
<file path=[Content_Types].xml><?xml version="1.0" encoding="utf-8"?>
<Types xmlns="http://schemas.openxmlformats.org/package/2006/content-types">
  <Default Extension="png" ContentType="image/png"/>
  <Default Extension="wmf" ContentType="image/x-wmf"/>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theme/theme2.xml" ContentType="application/vnd.openxmlformats-officedocument.theme+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8" r:id="rId2"/>
    <p:sldMasterId id="2147483723" r:id="rId3"/>
  </p:sldMasterIdLst>
  <p:notesMasterIdLst>
    <p:notesMasterId r:id="rId12"/>
  </p:notesMasterIdLst>
  <p:handoutMasterIdLst>
    <p:handoutMasterId r:id="rId13"/>
  </p:handoutMasterIdLst>
  <p:sldIdLst>
    <p:sldId id="257" r:id="rId4"/>
    <p:sldId id="258" r:id="rId5"/>
    <p:sldId id="268" r:id="rId6"/>
    <p:sldId id="269" r:id="rId7"/>
    <p:sldId id="260" r:id="rId8"/>
    <p:sldId id="261" r:id="rId9"/>
    <p:sldId id="267" r:id="rId10"/>
    <p:sldId id="265" r:id="rId11"/>
  </p:sldIdLst>
  <p:sldSz cx="9144000" cy="6858000" type="screen4x3"/>
  <p:notesSz cx="7315200" cy="96012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73333" autoAdjust="0"/>
  </p:normalViewPr>
  <p:slideViewPr>
    <p:cSldViewPr>
      <p:cViewPr varScale="1">
        <p:scale>
          <a:sx n="82" d="100"/>
          <a:sy n="82" d="100"/>
        </p:scale>
        <p:origin x="-1818" y="-84"/>
      </p:cViewPr>
      <p:guideLst>
        <p:guide orient="horz" pos="2160"/>
        <p:guide pos="2880"/>
      </p:guideLst>
    </p:cSldViewPr>
  </p:slideViewPr>
  <p:notesTextViewPr>
    <p:cViewPr>
      <p:scale>
        <a:sx n="1" d="1"/>
        <a:sy n="1" d="1"/>
      </p:scale>
      <p:origin x="0" y="0"/>
    </p:cViewPr>
  </p:notesTextViewPr>
  <p:sorterViewPr>
    <p:cViewPr>
      <p:scale>
        <a:sx n="100" d="100"/>
        <a:sy n="100" d="100"/>
      </p:scale>
      <p:origin x="0" y="0"/>
    </p:cViewPr>
  </p:sorter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5.xml"/><Relationship Id="rId13" Type="http://schemas.openxmlformats.org/officeDocument/2006/relationships/handoutMaster" Target="handoutMasters/handoutMaster1.xml"/><Relationship Id="rId3" Type="http://schemas.openxmlformats.org/officeDocument/2006/relationships/slideMaster" Target="slideMasters/slideMaster3.xml"/><Relationship Id="rId7" Type="http://schemas.openxmlformats.org/officeDocument/2006/relationships/slide" Target="slides/slide4.xml"/><Relationship Id="rId12" Type="http://schemas.openxmlformats.org/officeDocument/2006/relationships/notesMaster" Target="notesMasters/notesMaster1.xml"/><Relationship Id="rId17" Type="http://schemas.openxmlformats.org/officeDocument/2006/relationships/tableStyles" Target="tableStyles.xml"/><Relationship Id="rId2" Type="http://schemas.openxmlformats.org/officeDocument/2006/relationships/slideMaster" Target="slideMasters/slideMaster2.xml"/><Relationship Id="rId16"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5" Type="http://schemas.openxmlformats.org/officeDocument/2006/relationships/slide" Target="slides/slide2.xml"/><Relationship Id="rId15" Type="http://schemas.openxmlformats.org/officeDocument/2006/relationships/viewProps" Target="viewProps.xml"/><Relationship Id="rId10" Type="http://schemas.openxmlformats.org/officeDocument/2006/relationships/slide" Target="slides/slide7.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presProps" Target="presProp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0"/>
            <a:ext cx="3169920" cy="48006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4143587" y="0"/>
            <a:ext cx="3169920" cy="480060"/>
          </a:xfrm>
          <a:prstGeom prst="rect">
            <a:avLst/>
          </a:prstGeom>
        </p:spPr>
        <p:txBody>
          <a:bodyPr vert="horz" lIns="91440" tIns="45720" rIns="91440" bIns="45720" rtlCol="0"/>
          <a:lstStyle>
            <a:lvl1pPr algn="r">
              <a:defRPr sz="1200"/>
            </a:lvl1pPr>
          </a:lstStyle>
          <a:p>
            <a:fld id="{02F96BC2-DD19-42FE-90C4-0A4881385FC2}" type="datetimeFigureOut">
              <a:rPr lang="en-US" smtClean="0"/>
              <a:t>10/31/2014</a:t>
            </a:fld>
            <a:endParaRPr lang="en-US"/>
          </a:p>
        </p:txBody>
      </p:sp>
      <p:sp>
        <p:nvSpPr>
          <p:cNvPr id="4" name="Footer Placeholder 3"/>
          <p:cNvSpPr>
            <a:spLocks noGrp="1"/>
          </p:cNvSpPr>
          <p:nvPr>
            <p:ph type="ftr" sz="quarter" idx="2"/>
          </p:nvPr>
        </p:nvSpPr>
        <p:spPr>
          <a:xfrm>
            <a:off x="1" y="9119474"/>
            <a:ext cx="3169920" cy="480060"/>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4143587" y="9119474"/>
            <a:ext cx="3169920" cy="480060"/>
          </a:xfrm>
          <a:prstGeom prst="rect">
            <a:avLst/>
          </a:prstGeom>
        </p:spPr>
        <p:txBody>
          <a:bodyPr vert="horz" lIns="91440" tIns="45720" rIns="91440" bIns="45720" rtlCol="0" anchor="b"/>
          <a:lstStyle>
            <a:lvl1pPr algn="r">
              <a:defRPr sz="1200"/>
            </a:lvl1pPr>
          </a:lstStyle>
          <a:p>
            <a:fld id="{E831EEC2-5341-4A04-85F7-E83749EC276F}" type="slidenum">
              <a:rPr lang="en-US" smtClean="0"/>
              <a:t>‹#›</a:t>
            </a:fld>
            <a:endParaRPr lang="en-US"/>
          </a:p>
        </p:txBody>
      </p:sp>
    </p:spTree>
    <p:extLst>
      <p:ext uri="{BB962C8B-B14F-4D97-AF65-F5344CB8AC3E}">
        <p14:creationId xmlns:p14="http://schemas.microsoft.com/office/powerpoint/2010/main" val="2373411924"/>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0"/>
            <a:ext cx="3169920" cy="48006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4143587" y="0"/>
            <a:ext cx="3169920" cy="480060"/>
          </a:xfrm>
          <a:prstGeom prst="rect">
            <a:avLst/>
          </a:prstGeom>
        </p:spPr>
        <p:txBody>
          <a:bodyPr vert="horz" lIns="91440" tIns="45720" rIns="91440" bIns="45720" rtlCol="0"/>
          <a:lstStyle>
            <a:lvl1pPr algn="r">
              <a:defRPr sz="1200"/>
            </a:lvl1pPr>
          </a:lstStyle>
          <a:p>
            <a:fld id="{E931AAD0-84A3-4F97-9F76-36ABA8820403}" type="datetimeFigureOut">
              <a:rPr lang="en-US" smtClean="0"/>
              <a:t>10/31/2014</a:t>
            </a:fld>
            <a:endParaRPr lang="en-US"/>
          </a:p>
        </p:txBody>
      </p:sp>
      <p:sp>
        <p:nvSpPr>
          <p:cNvPr id="4" name="Slide Image Placeholder 3"/>
          <p:cNvSpPr>
            <a:spLocks noGrp="1" noRot="1" noChangeAspect="1"/>
          </p:cNvSpPr>
          <p:nvPr>
            <p:ph type="sldImg" idx="2"/>
          </p:nvPr>
        </p:nvSpPr>
        <p:spPr>
          <a:xfrm>
            <a:off x="1255713" y="719138"/>
            <a:ext cx="4803775" cy="3602037"/>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731521" y="4560571"/>
            <a:ext cx="5852160" cy="432054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1" y="9119474"/>
            <a:ext cx="3169920" cy="48006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4143587" y="9119474"/>
            <a:ext cx="3169920" cy="480060"/>
          </a:xfrm>
          <a:prstGeom prst="rect">
            <a:avLst/>
          </a:prstGeom>
        </p:spPr>
        <p:txBody>
          <a:bodyPr vert="horz" lIns="91440" tIns="45720" rIns="91440" bIns="45720" rtlCol="0" anchor="b"/>
          <a:lstStyle>
            <a:lvl1pPr algn="r">
              <a:defRPr sz="1200"/>
            </a:lvl1pPr>
          </a:lstStyle>
          <a:p>
            <a:fld id="{29448200-EA11-4537-87FD-0F2D9B59D35E}" type="slidenum">
              <a:rPr lang="en-US" smtClean="0"/>
              <a:t>‹#›</a:t>
            </a:fld>
            <a:endParaRPr lang="en-US"/>
          </a:p>
        </p:txBody>
      </p:sp>
    </p:spTree>
    <p:extLst>
      <p:ext uri="{BB962C8B-B14F-4D97-AF65-F5344CB8AC3E}">
        <p14:creationId xmlns:p14="http://schemas.microsoft.com/office/powerpoint/2010/main" val="228849320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95A6E0CE-C169-490D-9653-A3705114E687}" type="slidenum">
              <a:rPr lang="en-US" smtClean="0">
                <a:solidFill>
                  <a:prstClr val="black"/>
                </a:solidFill>
              </a:rPr>
              <a:pPr/>
              <a:t>1</a:t>
            </a:fld>
            <a:endParaRPr lang="en-US">
              <a:solidFill>
                <a:prstClr val="black"/>
              </a:solidFill>
            </a:endParaRPr>
          </a:p>
        </p:txBody>
      </p:sp>
    </p:spTree>
    <p:extLst>
      <p:ext uri="{BB962C8B-B14F-4D97-AF65-F5344CB8AC3E}">
        <p14:creationId xmlns:p14="http://schemas.microsoft.com/office/powerpoint/2010/main" val="201512439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640BD48F-6E39-403C-AC89-412721A98862}" type="slidenum">
              <a:rPr lang="en-US" smtClean="0">
                <a:solidFill>
                  <a:prstClr val="black"/>
                </a:solidFill>
              </a:rPr>
              <a:pPr/>
              <a:t>2</a:t>
            </a:fld>
            <a:endParaRPr lang="en-US">
              <a:solidFill>
                <a:prstClr val="black"/>
              </a:solidFill>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jdelijke aanduiding voor dia-afbeelding 1"/>
          <p:cNvSpPr>
            <a:spLocks noGrp="1" noRot="1" noChangeAspect="1"/>
          </p:cNvSpPr>
          <p:nvPr>
            <p:ph type="sldImg"/>
          </p:nvPr>
        </p:nvSpPr>
        <p:spPr>
          <a:xfrm>
            <a:off x="1258888" y="720725"/>
            <a:ext cx="4797425" cy="3598863"/>
          </a:xfrm>
        </p:spPr>
      </p:sp>
      <p:sp>
        <p:nvSpPr>
          <p:cNvPr id="3" name="Tijdelijke aanduiding voor notities 2"/>
          <p:cNvSpPr>
            <a:spLocks noGrp="1"/>
          </p:cNvSpPr>
          <p:nvPr>
            <p:ph type="body" idx="1"/>
          </p:nvPr>
        </p:nvSpPr>
        <p:spPr/>
        <p:txBody>
          <a:bodyPr>
            <a:normAutofit fontScale="92500" lnSpcReduction="20000"/>
          </a:bodyPr>
          <a:lstStyle/>
          <a:p>
            <a:endParaRPr lang="en-US" dirty="0" smtClean="0"/>
          </a:p>
        </p:txBody>
      </p:sp>
      <p:sp>
        <p:nvSpPr>
          <p:cNvPr id="4" name="Tijdelijke aanduiding voor dianummer 3"/>
          <p:cNvSpPr>
            <a:spLocks noGrp="1"/>
          </p:cNvSpPr>
          <p:nvPr>
            <p:ph type="sldNum" sz="quarter" idx="10"/>
          </p:nvPr>
        </p:nvSpPr>
        <p:spPr/>
        <p:txBody>
          <a:bodyPr/>
          <a:lstStyle/>
          <a:p>
            <a:fld id="{DE799493-6412-4470-9830-D005B358D66E}" type="slidenum">
              <a:rPr lang="en-GB" smtClean="0">
                <a:solidFill>
                  <a:prstClr val="black"/>
                </a:solidFill>
              </a:rPr>
              <a:pPr/>
              <a:t>3</a:t>
            </a:fld>
            <a:endParaRPr lang="en-GB" dirty="0">
              <a:solidFill>
                <a:prstClr val="black"/>
              </a:solidFill>
            </a:endParaRPr>
          </a:p>
        </p:txBody>
      </p:sp>
    </p:spTree>
    <p:extLst>
      <p:ext uri="{BB962C8B-B14F-4D97-AF65-F5344CB8AC3E}">
        <p14:creationId xmlns:p14="http://schemas.microsoft.com/office/powerpoint/2010/main" val="90589563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jdelijke aanduiding voor dia-afbeelding 1"/>
          <p:cNvSpPr>
            <a:spLocks noGrp="1" noRot="1" noChangeAspect="1"/>
          </p:cNvSpPr>
          <p:nvPr>
            <p:ph type="sldImg"/>
          </p:nvPr>
        </p:nvSpPr>
        <p:spPr>
          <a:xfrm>
            <a:off x="1258888" y="720725"/>
            <a:ext cx="4797425" cy="3597275"/>
          </a:xfrm>
        </p:spPr>
      </p:sp>
      <p:sp>
        <p:nvSpPr>
          <p:cNvPr id="3" name="Tijdelijke aanduiding voor notities 2"/>
          <p:cNvSpPr>
            <a:spLocks noGrp="1"/>
          </p:cNvSpPr>
          <p:nvPr>
            <p:ph type="body" idx="1"/>
          </p:nvPr>
        </p:nvSpPr>
        <p:spPr/>
        <p:txBody>
          <a:bodyPr>
            <a:normAutofit fontScale="55000" lnSpcReduction="20000"/>
          </a:bodyPr>
          <a:lstStyle/>
          <a:p>
            <a:pPr>
              <a:lnSpc>
                <a:spcPct val="115000"/>
              </a:lnSpc>
              <a:spcBef>
                <a:spcPts val="600"/>
              </a:spcBef>
              <a:spcAft>
                <a:spcPts val="0"/>
              </a:spcAft>
            </a:pPr>
            <a:endParaRPr lang="en-US" sz="1200" dirty="0" smtClean="0">
              <a:effectLst/>
              <a:latin typeface="+mn-lt"/>
              <a:ea typeface="Calibri"/>
              <a:cs typeface="Times New Roman"/>
            </a:endParaRPr>
          </a:p>
        </p:txBody>
      </p:sp>
      <p:sp>
        <p:nvSpPr>
          <p:cNvPr id="4" name="Tijdelijke aanduiding voor dianummer 3"/>
          <p:cNvSpPr>
            <a:spLocks noGrp="1"/>
          </p:cNvSpPr>
          <p:nvPr>
            <p:ph type="sldNum" sz="quarter" idx="10"/>
          </p:nvPr>
        </p:nvSpPr>
        <p:spPr/>
        <p:txBody>
          <a:bodyPr/>
          <a:lstStyle/>
          <a:p>
            <a:fld id="{DE799493-6412-4470-9830-D005B358D66E}" type="slidenum">
              <a:rPr lang="en-GB" smtClean="0">
                <a:solidFill>
                  <a:prstClr val="black"/>
                </a:solidFill>
              </a:rPr>
              <a:pPr/>
              <a:t>4</a:t>
            </a:fld>
            <a:endParaRPr lang="en-GB" dirty="0">
              <a:solidFill>
                <a:prstClr val="black"/>
              </a:solidFill>
            </a:endParaRPr>
          </a:p>
        </p:txBody>
      </p:sp>
    </p:spTree>
    <p:extLst>
      <p:ext uri="{BB962C8B-B14F-4D97-AF65-F5344CB8AC3E}">
        <p14:creationId xmlns:p14="http://schemas.microsoft.com/office/powerpoint/2010/main" val="272358027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18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GB" altLang="en-US" dirty="0" smtClean="0"/>
          </a:p>
        </p:txBody>
      </p:sp>
      <p:sp>
        <p:nvSpPr>
          <p:cNvPr id="1218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hangingPunct="1"/>
            <a:fld id="{5E536AC8-A09C-4C00-A28A-CEA5AE917FEC}" type="slidenum">
              <a:rPr lang="en-US" altLang="en-US" sz="1200"/>
              <a:pPr eaLnBrk="1" hangingPunct="1"/>
              <a:t>5</a:t>
            </a:fld>
            <a:endParaRPr lang="en-US" altLang="en-US" sz="120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jdelijke aanduiding voor dia-afbeelding 1"/>
          <p:cNvSpPr>
            <a:spLocks noGrp="1" noRot="1" noChangeAspect="1"/>
          </p:cNvSpPr>
          <p:nvPr>
            <p:ph type="sldImg"/>
          </p:nvPr>
        </p:nvSpPr>
        <p:spPr>
          <a:xfrm>
            <a:off x="1257300" y="719138"/>
            <a:ext cx="4800600" cy="3600450"/>
          </a:xfrm>
        </p:spPr>
      </p:sp>
      <p:sp>
        <p:nvSpPr>
          <p:cNvPr id="3" name="Tijdelijke aanduiding voor notities 2"/>
          <p:cNvSpPr>
            <a:spLocks noGrp="1"/>
          </p:cNvSpPr>
          <p:nvPr>
            <p:ph type="body" idx="1"/>
          </p:nvPr>
        </p:nvSpPr>
        <p:spPr/>
        <p:txBody>
          <a:bodyPr/>
          <a:lstStyle/>
          <a:p>
            <a:pPr>
              <a:lnSpc>
                <a:spcPct val="115000"/>
              </a:lnSpc>
              <a:spcBef>
                <a:spcPts val="600"/>
              </a:spcBef>
              <a:spcAft>
                <a:spcPts val="0"/>
              </a:spcAft>
            </a:pPr>
            <a:endParaRPr lang="en-GB" sz="1200" dirty="0">
              <a:effectLst/>
              <a:latin typeface="Calibri"/>
              <a:ea typeface="Calibri"/>
              <a:cs typeface="Times New Roman"/>
            </a:endParaRPr>
          </a:p>
        </p:txBody>
      </p:sp>
      <p:sp>
        <p:nvSpPr>
          <p:cNvPr id="4" name="Tijdelijke aanduiding voor dianummer 3"/>
          <p:cNvSpPr>
            <a:spLocks noGrp="1"/>
          </p:cNvSpPr>
          <p:nvPr>
            <p:ph type="sldNum" sz="quarter" idx="10"/>
          </p:nvPr>
        </p:nvSpPr>
        <p:spPr/>
        <p:txBody>
          <a:bodyPr/>
          <a:lstStyle/>
          <a:p>
            <a:fld id="{DE799493-6412-4470-9830-D005B358D66E}" type="slidenum">
              <a:rPr lang="en-GB" smtClean="0">
                <a:solidFill>
                  <a:prstClr val="black"/>
                </a:solidFill>
              </a:rPr>
              <a:pPr/>
              <a:t>6</a:t>
            </a:fld>
            <a:endParaRPr lang="en-GB" dirty="0">
              <a:solidFill>
                <a:prstClr val="black"/>
              </a:solidFill>
            </a:endParaRPr>
          </a:p>
        </p:txBody>
      </p:sp>
    </p:spTree>
    <p:extLst>
      <p:ext uri="{BB962C8B-B14F-4D97-AF65-F5344CB8AC3E}">
        <p14:creationId xmlns:p14="http://schemas.microsoft.com/office/powerpoint/2010/main" val="272358027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640BD48F-6E39-403C-AC89-412721A98862}" type="slidenum">
              <a:rPr lang="en-US" smtClean="0">
                <a:solidFill>
                  <a:prstClr val="black"/>
                </a:solidFill>
              </a:rPr>
              <a:pPr/>
              <a:t>7</a:t>
            </a:fld>
            <a:endParaRPr lang="en-US">
              <a:solidFill>
                <a:prstClr val="black"/>
              </a:solidFill>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95A6E0CE-C169-490D-9653-A3705114E687}" type="slidenum">
              <a:rPr lang="en-US" smtClean="0">
                <a:solidFill>
                  <a:prstClr val="black"/>
                </a:solidFill>
              </a:rPr>
              <a:pPr/>
              <a:t>8</a:t>
            </a:fld>
            <a:endParaRPr lang="en-US">
              <a:solidFill>
                <a:prstClr val="black"/>
              </a:solidFill>
            </a:endParaRPr>
          </a:p>
        </p:txBody>
      </p:sp>
    </p:spTree>
    <p:extLst>
      <p:ext uri="{BB962C8B-B14F-4D97-AF65-F5344CB8AC3E}">
        <p14:creationId xmlns:p14="http://schemas.microsoft.com/office/powerpoint/2010/main" val="137169932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image" Target="../media/image4.png"/><Relationship Id="rId1" Type="http://schemas.openxmlformats.org/officeDocument/2006/relationships/slideMaster" Target="../slideMasters/slideMaster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image" Target="../media/image4.png"/><Relationship Id="rId1" Type="http://schemas.openxmlformats.org/officeDocument/2006/relationships/slideMaster" Target="../slideMasters/slideMaster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grpSp>
        <p:nvGrpSpPr>
          <p:cNvPr id="2" name="Group 13"/>
          <p:cNvGrpSpPr/>
          <p:nvPr userDrawn="1"/>
        </p:nvGrpSpPr>
        <p:grpSpPr>
          <a:xfrm>
            <a:off x="468319" y="226148"/>
            <a:ext cx="8208961" cy="6167226"/>
            <a:chOff x="468313" y="226142"/>
            <a:chExt cx="8208961" cy="6167226"/>
          </a:xfrm>
        </p:grpSpPr>
        <p:sp>
          <p:nvSpPr>
            <p:cNvPr id="15" name="Rectangle 4"/>
            <p:cNvSpPr>
              <a:spLocks noChangeArrowheads="1"/>
            </p:cNvSpPr>
            <p:nvPr/>
          </p:nvSpPr>
          <p:spPr bwMode="auto">
            <a:xfrm flipH="1">
              <a:off x="468313" y="1307018"/>
              <a:ext cx="7020000" cy="5086350"/>
            </a:xfrm>
            <a:prstGeom prst="rect">
              <a:avLst/>
            </a:prstGeom>
            <a:solidFill>
              <a:schemeClr val="accent1">
                <a:lumMod val="40000"/>
                <a:lumOff val="60000"/>
              </a:schemeClr>
            </a:solidFill>
            <a:ln w="9525">
              <a:noFill/>
              <a:miter lim="800000"/>
              <a:headEnd/>
              <a:tailEnd/>
            </a:ln>
            <a:effectLst/>
          </p:spPr>
          <p:txBody>
            <a:bodyPr wrap="none" anchor="ctr"/>
            <a:lstStyle/>
            <a:p>
              <a:pPr defTabSz="913476"/>
              <a:r>
                <a:rPr lang="en-GB" dirty="0">
                  <a:solidFill>
                    <a:srgbClr val="595959"/>
                  </a:solidFill>
                </a:rPr>
                <a:t> </a:t>
              </a:r>
            </a:p>
          </p:txBody>
        </p:sp>
        <p:sp>
          <p:nvSpPr>
            <p:cNvPr id="16" name="Rectangle 4"/>
            <p:cNvSpPr>
              <a:spLocks noChangeArrowheads="1"/>
            </p:cNvSpPr>
            <p:nvPr/>
          </p:nvSpPr>
          <p:spPr bwMode="auto">
            <a:xfrm flipH="1">
              <a:off x="1548071" y="226142"/>
              <a:ext cx="7129203" cy="5040000"/>
            </a:xfrm>
            <a:prstGeom prst="rect">
              <a:avLst/>
            </a:prstGeom>
            <a:solidFill>
              <a:schemeClr val="accent1">
                <a:lumMod val="60000"/>
                <a:lumOff val="40000"/>
              </a:schemeClr>
            </a:solidFill>
            <a:ln w="9525">
              <a:noFill/>
              <a:miter lim="800000"/>
              <a:headEnd/>
              <a:tailEnd/>
            </a:ln>
            <a:effectLst/>
          </p:spPr>
          <p:txBody>
            <a:bodyPr wrap="none" anchor="ctr"/>
            <a:lstStyle/>
            <a:p>
              <a:pPr defTabSz="913476"/>
              <a:endParaRPr lang="en-GB" dirty="0">
                <a:solidFill>
                  <a:srgbClr val="595959"/>
                </a:solidFill>
              </a:endParaRPr>
            </a:p>
          </p:txBody>
        </p:sp>
        <p:sp>
          <p:nvSpPr>
            <p:cNvPr id="17" name="Rectangle 4"/>
            <p:cNvSpPr>
              <a:spLocks noChangeArrowheads="1"/>
            </p:cNvSpPr>
            <p:nvPr/>
          </p:nvSpPr>
          <p:spPr bwMode="auto">
            <a:xfrm flipH="1">
              <a:off x="1548072" y="1307018"/>
              <a:ext cx="5942197" cy="3960000"/>
            </a:xfrm>
            <a:prstGeom prst="rect">
              <a:avLst/>
            </a:prstGeom>
            <a:solidFill>
              <a:schemeClr val="accent1"/>
            </a:solidFill>
            <a:ln w="9525">
              <a:noFill/>
              <a:miter lim="800000"/>
              <a:headEnd/>
              <a:tailEnd/>
            </a:ln>
            <a:effectLst/>
          </p:spPr>
          <p:txBody>
            <a:bodyPr wrap="none" anchor="ctr"/>
            <a:lstStyle/>
            <a:p>
              <a:pPr defTabSz="913476"/>
              <a:endParaRPr lang="en-GB" dirty="0">
                <a:solidFill>
                  <a:srgbClr val="595959"/>
                </a:solidFill>
              </a:endParaRPr>
            </a:p>
          </p:txBody>
        </p:sp>
        <p:pic>
          <p:nvPicPr>
            <p:cNvPr id="23" name="Picture 22" descr="Shell-2010-Pecten-RGBpc.wmf"/>
            <p:cNvPicPr>
              <a:picLocks noChangeAspect="1"/>
            </p:cNvPicPr>
            <p:nvPr/>
          </p:nvPicPr>
          <p:blipFill>
            <a:blip r:embed="rId2" cstate="print"/>
            <a:stretch>
              <a:fillRect/>
            </a:stretch>
          </p:blipFill>
          <p:spPr>
            <a:xfrm flipH="1">
              <a:off x="468313" y="290934"/>
              <a:ext cx="720000" cy="667868"/>
            </a:xfrm>
            <a:prstGeom prst="rect">
              <a:avLst/>
            </a:prstGeom>
            <a:noFill/>
          </p:spPr>
        </p:pic>
      </p:grpSp>
      <p:sp>
        <p:nvSpPr>
          <p:cNvPr id="28" name="Rectangle 2"/>
          <p:cNvSpPr>
            <a:spLocks noGrp="1" noChangeArrowheads="1"/>
          </p:cNvSpPr>
          <p:nvPr userDrawn="1">
            <p:ph type="ctrTitle"/>
          </p:nvPr>
        </p:nvSpPr>
        <p:spPr>
          <a:xfrm>
            <a:off x="1697782" y="1400847"/>
            <a:ext cx="5694536" cy="1206000"/>
          </a:xfrm>
          <a:noFill/>
        </p:spPr>
        <p:txBody>
          <a:bodyPr lIns="0" tIns="0" rIns="0"/>
          <a:lstStyle>
            <a:lvl1pPr>
              <a:defRPr kern="1200" cap="all" spc="0" baseline="0">
                <a:solidFill>
                  <a:schemeClr val="accent2"/>
                </a:solidFill>
                <a:latin typeface="+mj-lt"/>
                <a:cs typeface="Arial" pitchFamily="34" charset="0"/>
              </a:defRPr>
            </a:lvl1pPr>
          </a:lstStyle>
          <a:p>
            <a:r>
              <a:rPr lang="en-GB" dirty="0"/>
              <a:t>Click to edit Master title </a:t>
            </a:r>
            <a:r>
              <a:rPr lang="en-GB" dirty="0" smtClean="0"/>
              <a:t>style</a:t>
            </a:r>
            <a:endParaRPr lang="en-GB" dirty="0"/>
          </a:p>
        </p:txBody>
      </p:sp>
      <p:sp>
        <p:nvSpPr>
          <p:cNvPr id="29" name="Rectangle 3"/>
          <p:cNvSpPr>
            <a:spLocks noGrp="1" noChangeArrowheads="1"/>
          </p:cNvSpPr>
          <p:nvPr userDrawn="1">
            <p:ph type="subTitle" idx="1"/>
          </p:nvPr>
        </p:nvSpPr>
        <p:spPr>
          <a:xfrm>
            <a:off x="1697782" y="2851200"/>
            <a:ext cx="2700000" cy="1620000"/>
          </a:xfrm>
        </p:spPr>
        <p:txBody>
          <a:bodyPr/>
          <a:lstStyle>
            <a:lvl1pPr marL="0" indent="0">
              <a:spcBef>
                <a:spcPct val="0"/>
              </a:spcBef>
              <a:buFont typeface="Wingdings" pitchFamily="2" charset="2"/>
              <a:buNone/>
              <a:defRPr sz="1600" baseline="0">
                <a:solidFill>
                  <a:schemeClr val="tx1"/>
                </a:solidFill>
                <a:latin typeface="+mn-lt"/>
                <a:cs typeface="Arial" pitchFamily="34" charset="0"/>
              </a:defRPr>
            </a:lvl1pPr>
          </a:lstStyle>
          <a:p>
            <a:r>
              <a:rPr lang="en-GB" dirty="0"/>
              <a:t>Click to edit Master subtitle style</a:t>
            </a:r>
          </a:p>
        </p:txBody>
      </p:sp>
      <p:sp>
        <p:nvSpPr>
          <p:cNvPr id="32" name="Text Placeholder 31"/>
          <p:cNvSpPr>
            <a:spLocks noGrp="1"/>
          </p:cNvSpPr>
          <p:nvPr userDrawn="1">
            <p:ph type="body" sz="quarter" idx="10" hasCustomPrompt="1"/>
          </p:nvPr>
        </p:nvSpPr>
        <p:spPr>
          <a:xfrm>
            <a:off x="1578066" y="5402526"/>
            <a:ext cx="5857896" cy="196455"/>
          </a:xfrm>
        </p:spPr>
        <p:txBody>
          <a:bodyPr anchor="t" anchorCtr="0"/>
          <a:lstStyle>
            <a:lvl1pPr>
              <a:buNone/>
              <a:defRPr sz="1200">
                <a:latin typeface="+mn-lt"/>
              </a:defRPr>
            </a:lvl1pPr>
          </a:lstStyle>
          <a:p>
            <a:pPr lvl="0"/>
            <a:r>
              <a:rPr lang="en-GB" smtClean="0"/>
              <a:t>Click to insert Author’s Name</a:t>
            </a:r>
            <a:endParaRPr lang="en-GB" dirty="0"/>
          </a:p>
        </p:txBody>
      </p:sp>
      <p:sp>
        <p:nvSpPr>
          <p:cNvPr id="33" name="Text Placeholder 31"/>
          <p:cNvSpPr>
            <a:spLocks noGrp="1"/>
          </p:cNvSpPr>
          <p:nvPr userDrawn="1">
            <p:ph type="body" sz="quarter" idx="11" hasCustomPrompt="1"/>
          </p:nvPr>
        </p:nvSpPr>
        <p:spPr>
          <a:xfrm>
            <a:off x="1578066" y="5627554"/>
            <a:ext cx="5857896" cy="196455"/>
          </a:xfrm>
        </p:spPr>
        <p:txBody>
          <a:bodyPr anchor="t" anchorCtr="0"/>
          <a:lstStyle>
            <a:lvl1pPr>
              <a:buNone/>
              <a:defRPr sz="1200">
                <a:latin typeface="+mn-lt"/>
              </a:defRPr>
            </a:lvl1pPr>
          </a:lstStyle>
          <a:p>
            <a:pPr lvl="0"/>
            <a:r>
              <a:rPr lang="en-GB" smtClean="0"/>
              <a:t>Click to insert Role in Organisation</a:t>
            </a:r>
            <a:endParaRPr lang="en-GB" dirty="0"/>
          </a:p>
        </p:txBody>
      </p:sp>
      <p:sp>
        <p:nvSpPr>
          <p:cNvPr id="24" name="Text Box 11" descr="Text Box 11"/>
          <p:cNvSpPr txBox="1">
            <a:spLocks noChangeArrowheads="1"/>
          </p:cNvSpPr>
          <p:nvPr userDrawn="1"/>
        </p:nvSpPr>
        <p:spPr bwMode="auto">
          <a:xfrm>
            <a:off x="468002" y="6470359"/>
            <a:ext cx="2520000" cy="324000"/>
          </a:xfrm>
          <a:prstGeom prst="rect">
            <a:avLst/>
          </a:prstGeom>
          <a:noFill/>
          <a:ln w="9525" algn="ctr">
            <a:noFill/>
            <a:miter lim="800000"/>
            <a:headEnd/>
            <a:tailEnd/>
          </a:ln>
          <a:effectLst/>
        </p:spPr>
        <p:txBody>
          <a:bodyPr wrap="none" lIns="0" tIns="0" rIns="0" bIns="45673" anchor="t" anchorCtr="0">
            <a:noAutofit/>
          </a:bodyPr>
          <a:lstStyle/>
          <a:p>
            <a:pPr defTabSz="913476">
              <a:defRPr/>
            </a:pPr>
            <a:r>
              <a:rPr lang="en-GB" sz="800" dirty="0">
                <a:solidFill>
                  <a:srgbClr val="595959"/>
                </a:solidFill>
                <a:cs typeface="Arial" pitchFamily="34" charset="0"/>
              </a:rPr>
              <a:t>Copyright of COMPANY NAME</a:t>
            </a:r>
          </a:p>
        </p:txBody>
      </p:sp>
      <p:sp>
        <p:nvSpPr>
          <p:cNvPr id="25" name="Rectangle 6" descr="Rectangle 6"/>
          <p:cNvSpPr>
            <a:spLocks noGrp="1" noChangeArrowheads="1"/>
          </p:cNvSpPr>
          <p:nvPr>
            <p:ph type="sldNum" sz="quarter" idx="4"/>
          </p:nvPr>
        </p:nvSpPr>
        <p:spPr bwMode="auto">
          <a:xfrm>
            <a:off x="8406613" y="6470374"/>
            <a:ext cx="266673" cy="169277"/>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r" defTabSz="913476">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26" name="Rectangle 4" descr="Rectangle 4"/>
          <p:cNvSpPr>
            <a:spLocks noGrp="1" noChangeArrowheads="1"/>
          </p:cNvSpPr>
          <p:nvPr>
            <p:ph type="dt" sz="half" idx="2"/>
          </p:nvPr>
        </p:nvSpPr>
        <p:spPr bwMode="auto">
          <a:xfrm>
            <a:off x="7120808" y="6469207"/>
            <a:ext cx="1080000" cy="169200"/>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ctr" defTabSz="913476">
              <a:defRPr sz="800">
                <a:solidFill>
                  <a:schemeClr val="tx1"/>
                </a:solidFill>
                <a:latin typeface="+mn-lt"/>
                <a:cs typeface="Arial" pitchFamily="34" charset="0"/>
              </a:defRPr>
            </a:lvl1pPr>
          </a:lstStyle>
          <a:p>
            <a:r>
              <a:rPr lang="en-GB" dirty="0" smtClean="0">
                <a:solidFill>
                  <a:srgbClr val="595959"/>
                </a:solidFill>
              </a:rPr>
              <a:t>06-05-2011</a:t>
            </a:r>
            <a:endParaRPr lang="en-GB" dirty="0">
              <a:solidFill>
                <a:srgbClr val="595959"/>
              </a:solidFill>
            </a:endParaRPr>
          </a:p>
        </p:txBody>
      </p:sp>
      <p:sp>
        <p:nvSpPr>
          <p:cNvPr id="27" name="Rectangle 5"/>
          <p:cNvSpPr>
            <a:spLocks noGrp="1" noChangeArrowheads="1"/>
          </p:cNvSpPr>
          <p:nvPr>
            <p:ph type="ftr" sz="quarter" idx="3"/>
          </p:nvPr>
        </p:nvSpPr>
        <p:spPr bwMode="auto">
          <a:xfrm>
            <a:off x="3164400" y="6469199"/>
            <a:ext cx="2520000" cy="324000"/>
          </a:xfrm>
          <a:prstGeom prst="rect">
            <a:avLst/>
          </a:prstGeom>
          <a:noFill/>
          <a:ln w="9525">
            <a:noFill/>
            <a:miter lim="800000"/>
            <a:headEnd/>
            <a:tailEnd/>
          </a:ln>
          <a:effectLst/>
        </p:spPr>
        <p:txBody>
          <a:bodyPr vert="horz" wrap="square" lIns="0" tIns="0" rIns="0" bIns="45673" numCol="1" anchor="t" anchorCtr="0" compatLnSpc="1">
            <a:prstTxWarp prst="textNoShape">
              <a:avLst/>
            </a:prstTxWarp>
          </a:bodyPr>
          <a:lstStyle>
            <a:lvl1pPr defTabSz="913476">
              <a:defRPr sz="800">
                <a:solidFill>
                  <a:schemeClr val="tx1"/>
                </a:solidFill>
                <a:latin typeface="+mn-lt"/>
                <a:cs typeface="Arial" pitchFamily="34" charset="0"/>
              </a:defRPr>
            </a:lvl1pPr>
          </a:lstStyle>
          <a:p>
            <a:pPr>
              <a:defRPr/>
            </a:pPr>
            <a:r>
              <a:rPr lang="en-GB" dirty="0" smtClean="0">
                <a:solidFill>
                  <a:srgbClr val="595959"/>
                </a:solidFill>
              </a:rPr>
              <a:t> </a:t>
            </a:r>
            <a:endParaRPr lang="en-GB" dirty="0">
              <a:solidFill>
                <a:srgbClr val="595959"/>
              </a:solidFill>
            </a:endParaRPr>
          </a:p>
        </p:txBody>
      </p:sp>
    </p:spTree>
    <p:extLst>
      <p:ext uri="{BB962C8B-B14F-4D97-AF65-F5344CB8AC3E}">
        <p14:creationId xmlns:p14="http://schemas.microsoft.com/office/powerpoint/2010/main" val="4228623469"/>
      </p:ext>
    </p:extLst>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7" name="Rectangle 4"/>
          <p:cNvSpPr>
            <a:spLocks noChangeArrowheads="1"/>
          </p:cNvSpPr>
          <p:nvPr userDrawn="1"/>
        </p:nvSpPr>
        <p:spPr bwMode="auto">
          <a:xfrm>
            <a:off x="0" y="228614"/>
            <a:ext cx="8675688" cy="516467"/>
          </a:xfrm>
          <a:prstGeom prst="rect">
            <a:avLst/>
          </a:prstGeom>
          <a:solidFill>
            <a:schemeClr val="accent1"/>
          </a:solidFill>
          <a:ln w="9525" algn="ctr">
            <a:noFill/>
            <a:miter lim="800000"/>
            <a:headEnd/>
            <a:tailEnd/>
          </a:ln>
        </p:spPr>
        <p:txBody>
          <a:bodyPr vert="horz" wrap="square" lIns="927862" tIns="133065" rIns="35964" bIns="0" numCol="1" anchor="t" anchorCtr="0" compatLnSpc="1">
            <a:prstTxWarp prst="textNoShape">
              <a:avLst/>
            </a:prstTxWarp>
          </a:bodyPr>
          <a:lstStyle/>
          <a:p>
            <a:pPr defTabSz="913476" eaLnBrk="0" fontAlgn="base" hangingPunct="0">
              <a:lnSpc>
                <a:spcPct val="90000"/>
              </a:lnSpc>
              <a:spcBef>
                <a:spcPct val="0"/>
              </a:spcBef>
              <a:spcAft>
                <a:spcPct val="0"/>
              </a:spcAft>
            </a:pPr>
            <a:endParaRPr lang="en-US" sz="2400" b="1" dirty="0">
              <a:solidFill>
                <a:srgbClr val="999999"/>
              </a:solidFill>
            </a:endParaRPr>
          </a:p>
        </p:txBody>
      </p:sp>
      <p:sp>
        <p:nvSpPr>
          <p:cNvPr id="34" name="Rectangle 2"/>
          <p:cNvSpPr>
            <a:spLocks noGrp="1" noChangeArrowheads="1"/>
          </p:cNvSpPr>
          <p:nvPr>
            <p:ph type="title"/>
          </p:nvPr>
        </p:nvSpPr>
        <p:spPr bwMode="auto">
          <a:xfrm>
            <a:off x="900115" y="295200"/>
            <a:ext cx="7700400" cy="419156"/>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GB" noProof="0" dirty="0" smtClean="0"/>
              <a:t>Click to edit Master title style</a:t>
            </a:r>
          </a:p>
        </p:txBody>
      </p:sp>
      <p:sp>
        <p:nvSpPr>
          <p:cNvPr id="10" name="Content Placeholder 9"/>
          <p:cNvSpPr>
            <a:spLocks noGrp="1"/>
          </p:cNvSpPr>
          <p:nvPr>
            <p:ph sz="quarter" idx="11"/>
          </p:nvPr>
        </p:nvSpPr>
        <p:spPr>
          <a:xfrm>
            <a:off x="906516" y="1312216"/>
            <a:ext cx="7770763" cy="5071137"/>
          </a:xfrm>
        </p:spPr>
        <p:txBody>
          <a:bodyPr/>
          <a:lstStyle>
            <a:lvl1pPr marL="0" indent="0" defTabSz="268017">
              <a:lnSpc>
                <a:spcPct val="120000"/>
              </a:lnSpc>
              <a:spcBef>
                <a:spcPts val="0"/>
              </a:spcBef>
              <a:defRPr/>
            </a:lvl1pPr>
            <a:lvl2pPr marL="271189" indent="-271189" defTabSz="268017">
              <a:lnSpc>
                <a:spcPct val="120000"/>
              </a:lnSpc>
              <a:spcBef>
                <a:spcPts val="0"/>
              </a:spcBef>
              <a:defRPr/>
            </a:lvl2pPr>
            <a:lvl3pPr marL="450397" indent="-180792" defTabSz="268017">
              <a:lnSpc>
                <a:spcPct val="120000"/>
              </a:lnSpc>
              <a:spcBef>
                <a:spcPts val="0"/>
              </a:spcBef>
              <a:buClr>
                <a:schemeClr val="tx1"/>
              </a:buClr>
              <a:buSzPct val="75000"/>
              <a:buFont typeface="Wingdings" pitchFamily="2" charset="2"/>
              <a:buChar char=""/>
              <a:defRPr sz="2000"/>
            </a:lvl3pPr>
            <a:lvl4pPr defTabSz="268017">
              <a:lnSpc>
                <a:spcPct val="120000"/>
              </a:lnSpc>
              <a:spcBef>
                <a:spcPts val="0"/>
              </a:spcBef>
              <a:buClr>
                <a:schemeClr val="tx1"/>
              </a:buClr>
              <a:buSzPct val="75000"/>
              <a:buFont typeface="Wingdings" pitchFamily="2" charset="2"/>
              <a:buChar char=""/>
              <a:defRPr sz="1600"/>
            </a:lvl4pPr>
            <a:lvl5pPr defTabSz="268017">
              <a:lnSpc>
                <a:spcPct val="120000"/>
              </a:lnSpc>
              <a:spcBef>
                <a:spcPts val="0"/>
              </a:spcBef>
              <a:buClr>
                <a:schemeClr val="tx1"/>
              </a:buClr>
              <a:buSzPct val="75000"/>
              <a:buFont typeface="Wingdings" pitchFamily="2" charset="2"/>
              <a:buChar char=""/>
              <a:defRPr sz="1400"/>
            </a:lvl5pPr>
            <a:lvl6pPr defTabSz="268017">
              <a:lnSpc>
                <a:spcPct val="120000"/>
              </a:lnSpc>
              <a:buClr>
                <a:schemeClr val="tx1"/>
              </a:buClr>
              <a:buSzPct val="75000"/>
              <a:buFont typeface="Wingdings" pitchFamily="2" charset="2"/>
              <a:buChar char=""/>
              <a:defRPr/>
            </a:lvl6p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a:p>
            <a:pPr lvl="0"/>
            <a:endParaRPr lang="en-GB" dirty="0" smtClean="0"/>
          </a:p>
        </p:txBody>
      </p:sp>
      <p:sp>
        <p:nvSpPr>
          <p:cNvPr id="11" name="Rectangle 6" descr="Rectangle 6"/>
          <p:cNvSpPr>
            <a:spLocks noGrp="1" noChangeArrowheads="1"/>
          </p:cNvSpPr>
          <p:nvPr>
            <p:ph type="sldNum" sz="quarter" idx="4"/>
          </p:nvPr>
        </p:nvSpPr>
        <p:spPr bwMode="auto">
          <a:xfrm>
            <a:off x="8406613" y="6470374"/>
            <a:ext cx="266673" cy="169277"/>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r" defTabSz="913476">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5" name="Rectangle 4" descr="Rectangle 4"/>
          <p:cNvSpPr>
            <a:spLocks noGrp="1" noChangeArrowheads="1"/>
          </p:cNvSpPr>
          <p:nvPr>
            <p:ph type="dt" sz="half" idx="2"/>
          </p:nvPr>
        </p:nvSpPr>
        <p:spPr bwMode="auto">
          <a:xfrm>
            <a:off x="7252761" y="6469207"/>
            <a:ext cx="1080000" cy="169200"/>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ctr" defTabSz="913476">
              <a:defRPr sz="800">
                <a:solidFill>
                  <a:schemeClr val="tx1"/>
                </a:solidFill>
                <a:latin typeface="+mn-lt"/>
                <a:cs typeface="Arial" pitchFamily="34" charset="0"/>
              </a:defRPr>
            </a:lvl1pPr>
          </a:lstStyle>
          <a:p>
            <a:r>
              <a:rPr lang="en-US" dirty="0" smtClean="0">
                <a:solidFill>
                  <a:srgbClr val="595959"/>
                </a:solidFill>
              </a:rPr>
              <a:t>06-05-2011</a:t>
            </a:r>
            <a:endParaRPr lang="en-GB" dirty="0">
              <a:solidFill>
                <a:srgbClr val="595959"/>
              </a:solidFill>
            </a:endParaRPr>
          </a:p>
        </p:txBody>
      </p:sp>
      <p:sp>
        <p:nvSpPr>
          <p:cNvPr id="16" name="Rectangle 5"/>
          <p:cNvSpPr>
            <a:spLocks noGrp="1" noChangeArrowheads="1"/>
          </p:cNvSpPr>
          <p:nvPr>
            <p:ph type="ftr" sz="quarter" idx="3"/>
          </p:nvPr>
        </p:nvSpPr>
        <p:spPr bwMode="auto">
          <a:xfrm>
            <a:off x="3505070" y="6469199"/>
            <a:ext cx="2520000" cy="324000"/>
          </a:xfrm>
          <a:prstGeom prst="rect">
            <a:avLst/>
          </a:prstGeom>
          <a:noFill/>
          <a:ln w="9525">
            <a:noFill/>
            <a:miter lim="800000"/>
            <a:headEnd/>
            <a:tailEnd/>
          </a:ln>
          <a:effectLst/>
        </p:spPr>
        <p:txBody>
          <a:bodyPr vert="horz" wrap="square" lIns="0" tIns="0" rIns="0" bIns="45673" numCol="1" anchor="t" anchorCtr="0" compatLnSpc="1">
            <a:prstTxWarp prst="textNoShape">
              <a:avLst/>
            </a:prstTxWarp>
          </a:bodyPr>
          <a:lstStyle>
            <a:lvl1pPr defTabSz="913476">
              <a:defRPr sz="800">
                <a:solidFill>
                  <a:schemeClr val="tx1"/>
                </a:solidFill>
                <a:latin typeface="+mn-lt"/>
                <a:cs typeface="Arial" pitchFamily="34" charset="0"/>
              </a:defRPr>
            </a:lvl1pPr>
          </a:lstStyle>
          <a:p>
            <a:pPr>
              <a:defRPr/>
            </a:pPr>
            <a:r>
              <a:rPr lang="en-GB" dirty="0"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1519630947"/>
      </p:ext>
    </p:extLst>
  </p:cSld>
  <p:clrMapOvr>
    <a:masterClrMapping/>
  </p:clrMapOvr>
  <p:transition/>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and Content - 2 Line Heading">
    <p:spTree>
      <p:nvGrpSpPr>
        <p:cNvPr id="1" name=""/>
        <p:cNvGrpSpPr/>
        <p:nvPr/>
      </p:nvGrpSpPr>
      <p:grpSpPr>
        <a:xfrm>
          <a:off x="0" y="0"/>
          <a:ext cx="0" cy="0"/>
          <a:chOff x="0" y="0"/>
          <a:chExt cx="0" cy="0"/>
        </a:xfrm>
      </p:grpSpPr>
      <p:sp>
        <p:nvSpPr>
          <p:cNvPr id="10" name="Rectangle 4"/>
          <p:cNvSpPr>
            <a:spLocks noChangeArrowheads="1"/>
          </p:cNvSpPr>
          <p:nvPr userDrawn="1"/>
        </p:nvSpPr>
        <p:spPr bwMode="auto">
          <a:xfrm>
            <a:off x="0" y="228615"/>
            <a:ext cx="8675688" cy="893763"/>
          </a:xfrm>
          <a:prstGeom prst="rect">
            <a:avLst/>
          </a:prstGeom>
          <a:solidFill>
            <a:schemeClr val="accent1"/>
          </a:solidFill>
          <a:ln w="9525" algn="ctr">
            <a:noFill/>
            <a:miter lim="800000"/>
            <a:headEnd/>
            <a:tailEnd/>
          </a:ln>
        </p:spPr>
        <p:txBody>
          <a:bodyPr vert="horz" wrap="square" lIns="927862" tIns="133065" rIns="35964" bIns="0" numCol="1" anchor="t" anchorCtr="0" compatLnSpc="1">
            <a:prstTxWarp prst="textNoShape">
              <a:avLst/>
            </a:prstTxWarp>
          </a:bodyPr>
          <a:lstStyle/>
          <a:p>
            <a:pPr defTabSz="913476" eaLnBrk="0" fontAlgn="base" hangingPunct="0">
              <a:lnSpc>
                <a:spcPct val="90000"/>
              </a:lnSpc>
              <a:spcBef>
                <a:spcPct val="0"/>
              </a:spcBef>
              <a:spcAft>
                <a:spcPct val="0"/>
              </a:spcAft>
            </a:pPr>
            <a:endParaRPr lang="en-US" sz="2400" b="1" dirty="0">
              <a:solidFill>
                <a:srgbClr val="999999"/>
              </a:solidFill>
            </a:endParaRPr>
          </a:p>
        </p:txBody>
      </p:sp>
      <p:sp>
        <p:nvSpPr>
          <p:cNvPr id="34" name="Rectangle 2"/>
          <p:cNvSpPr>
            <a:spLocks noGrp="1" noChangeArrowheads="1"/>
          </p:cNvSpPr>
          <p:nvPr>
            <p:ph type="title"/>
          </p:nvPr>
        </p:nvSpPr>
        <p:spPr bwMode="auto">
          <a:xfrm>
            <a:off x="900115" y="295200"/>
            <a:ext cx="7700400" cy="741600"/>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GB" noProof="0" dirty="0" smtClean="0"/>
              <a:t>Click to edit Master title style</a:t>
            </a:r>
          </a:p>
        </p:txBody>
      </p:sp>
      <p:sp>
        <p:nvSpPr>
          <p:cNvPr id="11" name="Content Placeholder 9"/>
          <p:cNvSpPr>
            <a:spLocks noGrp="1"/>
          </p:cNvSpPr>
          <p:nvPr>
            <p:ph sz="quarter" idx="11"/>
          </p:nvPr>
        </p:nvSpPr>
        <p:spPr>
          <a:xfrm>
            <a:off x="906512" y="1312202"/>
            <a:ext cx="7766050" cy="5071136"/>
          </a:xfrm>
        </p:spPr>
        <p:txBody>
          <a:bodyPr/>
          <a:lstStyle>
            <a:lvl1pPr marL="0" indent="0" defTabSz="268017">
              <a:lnSpc>
                <a:spcPct val="120000"/>
              </a:lnSpc>
              <a:spcBef>
                <a:spcPts val="0"/>
              </a:spcBef>
              <a:defRPr/>
            </a:lvl1pPr>
            <a:lvl2pPr marL="271189" indent="-271189" defTabSz="268017">
              <a:lnSpc>
                <a:spcPct val="120000"/>
              </a:lnSpc>
              <a:spcBef>
                <a:spcPts val="0"/>
              </a:spcBef>
              <a:defRPr/>
            </a:lvl2pPr>
            <a:lvl3pPr marL="450397" indent="-180792" defTabSz="268017">
              <a:lnSpc>
                <a:spcPct val="120000"/>
              </a:lnSpc>
              <a:spcBef>
                <a:spcPts val="0"/>
              </a:spcBef>
              <a:buClr>
                <a:schemeClr val="tx1"/>
              </a:buClr>
              <a:buSzPct val="75000"/>
              <a:buFont typeface="Wingdings" pitchFamily="2" charset="2"/>
              <a:buChar char=""/>
              <a:defRPr sz="2000"/>
            </a:lvl3pPr>
            <a:lvl4pPr defTabSz="268017">
              <a:lnSpc>
                <a:spcPct val="120000"/>
              </a:lnSpc>
              <a:spcBef>
                <a:spcPts val="0"/>
              </a:spcBef>
              <a:buClr>
                <a:schemeClr val="tx1"/>
              </a:buClr>
              <a:buSzPct val="75000"/>
              <a:buFont typeface="Wingdings" pitchFamily="2" charset="2"/>
              <a:buChar char=""/>
              <a:defRPr sz="1600"/>
            </a:lvl4pPr>
            <a:lvl5pPr defTabSz="268017">
              <a:lnSpc>
                <a:spcPct val="120000"/>
              </a:lnSpc>
              <a:spcBef>
                <a:spcPts val="0"/>
              </a:spcBef>
              <a:buClr>
                <a:schemeClr val="tx1"/>
              </a:buClr>
              <a:buSzPct val="75000"/>
              <a:buFont typeface="Wingdings" pitchFamily="2" charset="2"/>
              <a:buChar char=""/>
              <a:defRPr sz="1400"/>
            </a:lvl5pPr>
            <a:lvl6pPr defTabSz="268017">
              <a:lnSpc>
                <a:spcPct val="120000"/>
              </a:lnSpc>
              <a:buClr>
                <a:schemeClr val="tx1"/>
              </a:buClr>
              <a:buSzPct val="75000"/>
              <a:buFont typeface="Wingdings" pitchFamily="2" charset="2"/>
              <a:buChar char=""/>
              <a:defRPr/>
            </a:lvl6p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a:p>
            <a:pPr lvl="0"/>
            <a:endParaRPr lang="en-GB" dirty="0" smtClean="0"/>
          </a:p>
        </p:txBody>
      </p:sp>
      <p:sp>
        <p:nvSpPr>
          <p:cNvPr id="9" name="Text Box 11" descr="Text Box 11"/>
          <p:cNvSpPr txBox="1">
            <a:spLocks noChangeArrowheads="1"/>
          </p:cNvSpPr>
          <p:nvPr userDrawn="1"/>
        </p:nvSpPr>
        <p:spPr bwMode="auto">
          <a:xfrm>
            <a:off x="911232" y="6470359"/>
            <a:ext cx="2520000" cy="324000"/>
          </a:xfrm>
          <a:prstGeom prst="rect">
            <a:avLst/>
          </a:prstGeom>
          <a:noFill/>
          <a:ln w="9525" algn="ctr">
            <a:noFill/>
            <a:miter lim="800000"/>
            <a:headEnd/>
            <a:tailEnd/>
          </a:ln>
          <a:effectLst/>
        </p:spPr>
        <p:txBody>
          <a:bodyPr wrap="none" lIns="0" tIns="0" rIns="0" bIns="45673" anchor="t" anchorCtr="0">
            <a:noAutofit/>
          </a:bodyPr>
          <a:lstStyle/>
          <a:p>
            <a:pPr defTabSz="913476">
              <a:defRPr/>
            </a:pPr>
            <a:r>
              <a:rPr lang="en-GB" sz="800" dirty="0">
                <a:solidFill>
                  <a:srgbClr val="595959"/>
                </a:solidFill>
                <a:cs typeface="Arial" pitchFamily="34" charset="0"/>
              </a:rPr>
              <a:t>Copyright of COMPANY NAME</a:t>
            </a:r>
          </a:p>
        </p:txBody>
      </p:sp>
      <p:sp>
        <p:nvSpPr>
          <p:cNvPr id="12" name="Rectangle 6" descr="Rectangle 6"/>
          <p:cNvSpPr>
            <a:spLocks noGrp="1" noChangeArrowheads="1"/>
          </p:cNvSpPr>
          <p:nvPr>
            <p:ph type="sldNum" sz="quarter" idx="4"/>
          </p:nvPr>
        </p:nvSpPr>
        <p:spPr bwMode="auto">
          <a:xfrm>
            <a:off x="8406613" y="6470374"/>
            <a:ext cx="266673" cy="169277"/>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r" defTabSz="913476">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3" name="Rectangle 4" descr="Rectangle 4"/>
          <p:cNvSpPr>
            <a:spLocks noGrp="1" noChangeArrowheads="1"/>
          </p:cNvSpPr>
          <p:nvPr>
            <p:ph type="dt" sz="half" idx="2"/>
          </p:nvPr>
        </p:nvSpPr>
        <p:spPr bwMode="auto">
          <a:xfrm>
            <a:off x="7252761" y="6469207"/>
            <a:ext cx="1080000" cy="169200"/>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ctr" defTabSz="913476">
              <a:defRPr sz="800">
                <a:solidFill>
                  <a:schemeClr val="tx1"/>
                </a:solidFill>
                <a:latin typeface="+mn-lt"/>
                <a:cs typeface="Arial" pitchFamily="34" charset="0"/>
              </a:defRPr>
            </a:lvl1pPr>
          </a:lstStyle>
          <a:p>
            <a:r>
              <a:rPr lang="en-US" dirty="0" smtClean="0">
                <a:solidFill>
                  <a:srgbClr val="595959"/>
                </a:solidFill>
              </a:rPr>
              <a:t>06-05-2011</a:t>
            </a:r>
            <a:endParaRPr lang="en-GB" dirty="0">
              <a:solidFill>
                <a:srgbClr val="595959"/>
              </a:solidFill>
            </a:endParaRPr>
          </a:p>
        </p:txBody>
      </p:sp>
      <p:sp>
        <p:nvSpPr>
          <p:cNvPr id="14" name="Rectangle 5"/>
          <p:cNvSpPr>
            <a:spLocks noGrp="1" noChangeArrowheads="1"/>
          </p:cNvSpPr>
          <p:nvPr>
            <p:ph type="ftr" sz="quarter" idx="3"/>
          </p:nvPr>
        </p:nvSpPr>
        <p:spPr bwMode="auto">
          <a:xfrm>
            <a:off x="3505070" y="6469199"/>
            <a:ext cx="2520000" cy="324000"/>
          </a:xfrm>
          <a:prstGeom prst="rect">
            <a:avLst/>
          </a:prstGeom>
          <a:noFill/>
          <a:ln w="9525">
            <a:noFill/>
            <a:miter lim="800000"/>
            <a:headEnd/>
            <a:tailEnd/>
          </a:ln>
          <a:effectLst/>
        </p:spPr>
        <p:txBody>
          <a:bodyPr vert="horz" wrap="square" lIns="0" tIns="0" rIns="0" bIns="45673" numCol="1" anchor="t" anchorCtr="0" compatLnSpc="1">
            <a:prstTxWarp prst="textNoShape">
              <a:avLst/>
            </a:prstTxWarp>
          </a:bodyPr>
          <a:lstStyle>
            <a:lvl1pPr defTabSz="913476">
              <a:defRPr sz="800">
                <a:solidFill>
                  <a:schemeClr val="tx1"/>
                </a:solidFill>
                <a:latin typeface="+mn-lt"/>
                <a:cs typeface="Arial" pitchFamily="34" charset="0"/>
              </a:defRPr>
            </a:lvl1pPr>
          </a:lstStyle>
          <a:p>
            <a:pPr>
              <a:defRPr/>
            </a:pPr>
            <a:r>
              <a:rPr lang="en-GB" dirty="0"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4161916021"/>
      </p:ext>
    </p:extLst>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and Content - High Content">
    <p:spTree>
      <p:nvGrpSpPr>
        <p:cNvPr id="1" name=""/>
        <p:cNvGrpSpPr/>
        <p:nvPr/>
      </p:nvGrpSpPr>
      <p:grpSpPr>
        <a:xfrm>
          <a:off x="0" y="0"/>
          <a:ext cx="0" cy="0"/>
          <a:chOff x="0" y="0"/>
          <a:chExt cx="0" cy="0"/>
        </a:xfrm>
      </p:grpSpPr>
      <p:sp>
        <p:nvSpPr>
          <p:cNvPr id="10" name="Rectangle 4"/>
          <p:cNvSpPr>
            <a:spLocks noChangeArrowheads="1"/>
          </p:cNvSpPr>
          <p:nvPr userDrawn="1"/>
        </p:nvSpPr>
        <p:spPr bwMode="auto">
          <a:xfrm>
            <a:off x="0" y="228615"/>
            <a:ext cx="8675688" cy="893763"/>
          </a:xfrm>
          <a:prstGeom prst="rect">
            <a:avLst/>
          </a:prstGeom>
          <a:solidFill>
            <a:schemeClr val="accent1"/>
          </a:solidFill>
          <a:ln w="9525" algn="ctr">
            <a:noFill/>
            <a:miter lim="800000"/>
            <a:headEnd/>
            <a:tailEnd/>
          </a:ln>
        </p:spPr>
        <p:txBody>
          <a:bodyPr vert="horz" wrap="square" lIns="927862" tIns="133065" rIns="35964" bIns="0" numCol="1" anchor="t" anchorCtr="0" compatLnSpc="1">
            <a:prstTxWarp prst="textNoShape">
              <a:avLst/>
            </a:prstTxWarp>
          </a:bodyPr>
          <a:lstStyle/>
          <a:p>
            <a:pPr defTabSz="913476" eaLnBrk="0" fontAlgn="base" hangingPunct="0">
              <a:lnSpc>
                <a:spcPct val="90000"/>
              </a:lnSpc>
              <a:spcBef>
                <a:spcPct val="0"/>
              </a:spcBef>
              <a:spcAft>
                <a:spcPct val="0"/>
              </a:spcAft>
            </a:pPr>
            <a:endParaRPr lang="en-US" sz="2400" b="1" dirty="0">
              <a:solidFill>
                <a:srgbClr val="999999"/>
              </a:solidFill>
            </a:endParaRPr>
          </a:p>
        </p:txBody>
      </p:sp>
      <p:sp>
        <p:nvSpPr>
          <p:cNvPr id="34" name="Rectangle 2"/>
          <p:cNvSpPr>
            <a:spLocks noGrp="1" noChangeArrowheads="1"/>
          </p:cNvSpPr>
          <p:nvPr>
            <p:ph type="title"/>
          </p:nvPr>
        </p:nvSpPr>
        <p:spPr bwMode="auto">
          <a:xfrm>
            <a:off x="900115" y="295200"/>
            <a:ext cx="7700400" cy="741600"/>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GB" noProof="0" dirty="0" smtClean="0"/>
              <a:t>Click to edit Master title style</a:t>
            </a:r>
          </a:p>
        </p:txBody>
      </p:sp>
      <p:sp>
        <p:nvSpPr>
          <p:cNvPr id="11" name="Content Placeholder 9"/>
          <p:cNvSpPr>
            <a:spLocks noGrp="1"/>
          </p:cNvSpPr>
          <p:nvPr>
            <p:ph sz="quarter" idx="11"/>
          </p:nvPr>
        </p:nvSpPr>
        <p:spPr>
          <a:xfrm>
            <a:off x="906512" y="1312202"/>
            <a:ext cx="7766050" cy="5071136"/>
          </a:xfrm>
        </p:spPr>
        <p:txBody>
          <a:bodyPr/>
          <a:lstStyle>
            <a:lvl1pPr marL="0" indent="0" defTabSz="268017">
              <a:lnSpc>
                <a:spcPct val="120000"/>
              </a:lnSpc>
              <a:spcBef>
                <a:spcPts val="0"/>
              </a:spcBef>
              <a:defRPr sz="1600"/>
            </a:lvl1pPr>
            <a:lvl2pPr marL="271189" indent="-271189" defTabSz="268017">
              <a:lnSpc>
                <a:spcPct val="120000"/>
              </a:lnSpc>
              <a:spcBef>
                <a:spcPts val="0"/>
              </a:spcBef>
              <a:defRPr sz="1600"/>
            </a:lvl2pPr>
            <a:lvl3pPr marL="450397" indent="-180792" defTabSz="268017">
              <a:lnSpc>
                <a:spcPct val="120000"/>
              </a:lnSpc>
              <a:spcBef>
                <a:spcPts val="0"/>
              </a:spcBef>
              <a:buClr>
                <a:schemeClr val="tx1"/>
              </a:buClr>
              <a:buSzPct val="75000"/>
              <a:buFont typeface="Wingdings" pitchFamily="2" charset="2"/>
              <a:buChar char=""/>
              <a:defRPr sz="1600"/>
            </a:lvl3pPr>
            <a:lvl4pPr defTabSz="268017">
              <a:lnSpc>
                <a:spcPct val="120000"/>
              </a:lnSpc>
              <a:spcBef>
                <a:spcPts val="0"/>
              </a:spcBef>
              <a:buClr>
                <a:schemeClr val="tx1"/>
              </a:buClr>
              <a:buSzPct val="75000"/>
              <a:buFont typeface="Wingdings" pitchFamily="2" charset="2"/>
              <a:buChar char=""/>
              <a:defRPr sz="1400"/>
            </a:lvl4pPr>
            <a:lvl5pPr defTabSz="268017">
              <a:lnSpc>
                <a:spcPct val="120000"/>
              </a:lnSpc>
              <a:spcBef>
                <a:spcPts val="0"/>
              </a:spcBef>
              <a:buClr>
                <a:schemeClr val="tx1"/>
              </a:buClr>
              <a:buSzPct val="75000"/>
              <a:buFont typeface="Wingdings" pitchFamily="2" charset="2"/>
              <a:buChar char=""/>
              <a:defRPr sz="1400"/>
            </a:lvl5pPr>
            <a:lvl6pPr defTabSz="268017">
              <a:lnSpc>
                <a:spcPct val="120000"/>
              </a:lnSpc>
              <a:buClr>
                <a:schemeClr val="tx1"/>
              </a:buClr>
              <a:buSzPct val="75000"/>
              <a:buFont typeface="Wingdings" pitchFamily="2" charset="2"/>
              <a:buChar char=""/>
              <a:defRPr sz="1200"/>
            </a:lvl6p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a:p>
            <a:pPr lvl="0"/>
            <a:endParaRPr lang="en-GB" dirty="0" smtClean="0"/>
          </a:p>
        </p:txBody>
      </p:sp>
      <p:sp>
        <p:nvSpPr>
          <p:cNvPr id="9" name="Text Box 11" descr="Text Box 11"/>
          <p:cNvSpPr txBox="1">
            <a:spLocks noChangeArrowheads="1"/>
          </p:cNvSpPr>
          <p:nvPr userDrawn="1"/>
        </p:nvSpPr>
        <p:spPr bwMode="auto">
          <a:xfrm>
            <a:off x="911232" y="6470359"/>
            <a:ext cx="2520000" cy="324000"/>
          </a:xfrm>
          <a:prstGeom prst="rect">
            <a:avLst/>
          </a:prstGeom>
          <a:noFill/>
          <a:ln w="9525" algn="ctr">
            <a:noFill/>
            <a:miter lim="800000"/>
            <a:headEnd/>
            <a:tailEnd/>
          </a:ln>
          <a:effectLst/>
        </p:spPr>
        <p:txBody>
          <a:bodyPr wrap="none" lIns="0" tIns="0" rIns="0" bIns="45673" anchor="t" anchorCtr="0">
            <a:noAutofit/>
          </a:bodyPr>
          <a:lstStyle/>
          <a:p>
            <a:pPr defTabSz="913476">
              <a:defRPr/>
            </a:pPr>
            <a:r>
              <a:rPr lang="en-GB" sz="800" dirty="0">
                <a:solidFill>
                  <a:srgbClr val="595959"/>
                </a:solidFill>
                <a:cs typeface="Arial" pitchFamily="34" charset="0"/>
              </a:rPr>
              <a:t>Copyright of COMPANY NAME</a:t>
            </a:r>
          </a:p>
        </p:txBody>
      </p:sp>
      <p:sp>
        <p:nvSpPr>
          <p:cNvPr id="12" name="Rectangle 6" descr="Rectangle 6"/>
          <p:cNvSpPr>
            <a:spLocks noGrp="1" noChangeArrowheads="1"/>
          </p:cNvSpPr>
          <p:nvPr>
            <p:ph type="sldNum" sz="quarter" idx="4"/>
          </p:nvPr>
        </p:nvSpPr>
        <p:spPr bwMode="auto">
          <a:xfrm>
            <a:off x="8406613" y="6470374"/>
            <a:ext cx="266673" cy="169277"/>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r" defTabSz="913476">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3" name="Rectangle 4" descr="Rectangle 4"/>
          <p:cNvSpPr>
            <a:spLocks noGrp="1" noChangeArrowheads="1"/>
          </p:cNvSpPr>
          <p:nvPr>
            <p:ph type="dt" sz="half" idx="2"/>
          </p:nvPr>
        </p:nvSpPr>
        <p:spPr bwMode="auto">
          <a:xfrm>
            <a:off x="7252761" y="6469207"/>
            <a:ext cx="1080000" cy="169200"/>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ctr" defTabSz="913476">
              <a:defRPr sz="800">
                <a:solidFill>
                  <a:schemeClr val="tx1"/>
                </a:solidFill>
                <a:latin typeface="+mn-lt"/>
                <a:cs typeface="Arial" pitchFamily="34" charset="0"/>
              </a:defRPr>
            </a:lvl1pPr>
          </a:lstStyle>
          <a:p>
            <a:r>
              <a:rPr lang="en-US" dirty="0" smtClean="0">
                <a:solidFill>
                  <a:srgbClr val="595959"/>
                </a:solidFill>
              </a:rPr>
              <a:t>06-05-2011</a:t>
            </a:r>
            <a:endParaRPr lang="en-GB" dirty="0">
              <a:solidFill>
                <a:srgbClr val="595959"/>
              </a:solidFill>
            </a:endParaRPr>
          </a:p>
        </p:txBody>
      </p:sp>
      <p:sp>
        <p:nvSpPr>
          <p:cNvPr id="18" name="Rectangle 5"/>
          <p:cNvSpPr>
            <a:spLocks noGrp="1" noChangeArrowheads="1"/>
          </p:cNvSpPr>
          <p:nvPr>
            <p:ph type="ftr" sz="quarter" idx="3"/>
          </p:nvPr>
        </p:nvSpPr>
        <p:spPr bwMode="auto">
          <a:xfrm>
            <a:off x="3505070" y="6469199"/>
            <a:ext cx="2520000" cy="324000"/>
          </a:xfrm>
          <a:prstGeom prst="rect">
            <a:avLst/>
          </a:prstGeom>
          <a:noFill/>
          <a:ln w="9525">
            <a:noFill/>
            <a:miter lim="800000"/>
            <a:headEnd/>
            <a:tailEnd/>
          </a:ln>
          <a:effectLst/>
        </p:spPr>
        <p:txBody>
          <a:bodyPr vert="horz" wrap="square" lIns="0" tIns="0" rIns="0" bIns="45673" numCol="1" anchor="t" anchorCtr="0" compatLnSpc="1">
            <a:prstTxWarp prst="textNoShape">
              <a:avLst/>
            </a:prstTxWarp>
          </a:bodyPr>
          <a:lstStyle>
            <a:lvl1pPr defTabSz="913476">
              <a:defRPr sz="800">
                <a:solidFill>
                  <a:schemeClr val="tx1"/>
                </a:solidFill>
                <a:latin typeface="+mn-lt"/>
                <a:cs typeface="Arial" pitchFamily="34" charset="0"/>
              </a:defRPr>
            </a:lvl1pPr>
          </a:lstStyle>
          <a:p>
            <a:pPr>
              <a:defRPr/>
            </a:pPr>
            <a:r>
              <a:rPr lang="en-GB" dirty="0"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1633599299"/>
      </p:ext>
    </p:extLst>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11" name="Rectangle 4"/>
          <p:cNvSpPr>
            <a:spLocks noChangeArrowheads="1"/>
          </p:cNvSpPr>
          <p:nvPr userDrawn="1"/>
        </p:nvSpPr>
        <p:spPr bwMode="auto">
          <a:xfrm>
            <a:off x="0" y="228614"/>
            <a:ext cx="8675688" cy="516467"/>
          </a:xfrm>
          <a:prstGeom prst="rect">
            <a:avLst/>
          </a:prstGeom>
          <a:solidFill>
            <a:schemeClr val="accent1"/>
          </a:solidFill>
          <a:ln w="9525" algn="ctr">
            <a:noFill/>
            <a:miter lim="800000"/>
            <a:headEnd/>
            <a:tailEnd/>
          </a:ln>
        </p:spPr>
        <p:txBody>
          <a:bodyPr vert="horz" wrap="square" lIns="927862" tIns="133065" rIns="35964" bIns="0" numCol="1" anchor="t" anchorCtr="0" compatLnSpc="1">
            <a:prstTxWarp prst="textNoShape">
              <a:avLst/>
            </a:prstTxWarp>
          </a:bodyPr>
          <a:lstStyle/>
          <a:p>
            <a:pPr defTabSz="913476" eaLnBrk="0" fontAlgn="base" hangingPunct="0">
              <a:lnSpc>
                <a:spcPct val="90000"/>
              </a:lnSpc>
              <a:spcBef>
                <a:spcPct val="0"/>
              </a:spcBef>
              <a:spcAft>
                <a:spcPct val="0"/>
              </a:spcAft>
            </a:pPr>
            <a:endParaRPr lang="en-US" sz="2400" b="1" dirty="0">
              <a:solidFill>
                <a:srgbClr val="999999"/>
              </a:solidFill>
            </a:endParaRPr>
          </a:p>
        </p:txBody>
      </p:sp>
      <p:sp>
        <p:nvSpPr>
          <p:cNvPr id="34" name="Rectangle 2"/>
          <p:cNvSpPr>
            <a:spLocks noGrp="1" noChangeArrowheads="1"/>
          </p:cNvSpPr>
          <p:nvPr>
            <p:ph type="title"/>
          </p:nvPr>
        </p:nvSpPr>
        <p:spPr bwMode="auto">
          <a:xfrm>
            <a:off x="900115" y="295200"/>
            <a:ext cx="7700400" cy="419156"/>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US" dirty="0" smtClean="0"/>
              <a:t>Click to edit Master title style</a:t>
            </a:r>
          </a:p>
        </p:txBody>
      </p:sp>
      <p:sp>
        <p:nvSpPr>
          <p:cNvPr id="10" name="Content Placeholder 14"/>
          <p:cNvSpPr>
            <a:spLocks noGrp="1"/>
          </p:cNvSpPr>
          <p:nvPr>
            <p:ph sz="quarter" idx="13"/>
          </p:nvPr>
        </p:nvSpPr>
        <p:spPr>
          <a:xfrm>
            <a:off x="4945064" y="1310400"/>
            <a:ext cx="3732213" cy="5072400"/>
          </a:xfrm>
        </p:spPr>
        <p:txBody>
          <a:bodyPr/>
          <a:lstStyle>
            <a:lvl1pPr marL="0" indent="0">
              <a:spcAft>
                <a:spcPts val="600"/>
              </a:spcAft>
              <a:buClr>
                <a:schemeClr val="accent2"/>
              </a:buClr>
              <a:buSzPct val="85000"/>
              <a:buFont typeface="Wingdings" pitchFamily="2" charset="2"/>
              <a:buNone/>
              <a:defRPr/>
            </a:lvl1pPr>
            <a:lvl2pPr marL="269602" indent="-269602">
              <a:spcAft>
                <a:spcPts val="600"/>
              </a:spcAft>
              <a:buClr>
                <a:schemeClr val="accent2"/>
              </a:buClr>
              <a:buSzPct val="85000"/>
              <a:buFont typeface="Wingdings" pitchFamily="2" charset="2"/>
              <a:buChar char="n"/>
              <a:defRPr sz="2000"/>
            </a:lvl2pPr>
            <a:lvl3pPr marL="453567" indent="-183964">
              <a:spcBef>
                <a:spcPts val="0"/>
              </a:spcBef>
              <a:spcAft>
                <a:spcPts val="600"/>
              </a:spcAft>
              <a:buClr>
                <a:schemeClr val="tx1"/>
              </a:buClr>
              <a:buFont typeface="Wingdings" pitchFamily="2" charset="2"/>
              <a:buChar char=""/>
              <a:defRPr sz="2000"/>
            </a:lvl3pPr>
            <a:lvl4pPr marL="634354" indent="-174449">
              <a:spcBef>
                <a:spcPts val="0"/>
              </a:spcBef>
              <a:spcAft>
                <a:spcPts val="600"/>
              </a:spcAft>
              <a:buClr>
                <a:schemeClr val="tx1"/>
              </a:buClr>
              <a:buFont typeface="Wingdings" pitchFamily="2" charset="2"/>
              <a:buChar char=""/>
              <a:defRPr sz="1600"/>
            </a:lvl4pPr>
            <a:lvl5pPr marL="810391" indent="-169691">
              <a:spcBef>
                <a:spcPts val="0"/>
              </a:spcBef>
              <a:spcAft>
                <a:spcPts val="600"/>
              </a:spcAft>
              <a:buClr>
                <a:schemeClr val="tx1"/>
              </a:buClr>
              <a:buFont typeface="Wingdings" pitchFamily="2" charset="2"/>
              <a:buChar char=""/>
              <a:defRPr sz="1400"/>
            </a:lvl5pPr>
            <a:lvl6pPr marL="991186" indent="-180792">
              <a:spcBef>
                <a:spcPts val="0"/>
              </a:spcBef>
              <a:spcAft>
                <a:spcPts val="600"/>
              </a:spcAft>
              <a:buClr>
                <a:schemeClr val="tx1"/>
              </a:buClr>
              <a:buFont typeface="Wingdings" pitchFamily="2" charset="2"/>
              <a:buChar char="n"/>
              <a:defRPr sz="1200"/>
            </a:lvl6p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a:p>
            <a:pPr lvl="0"/>
            <a:endParaRPr lang="en-GB" dirty="0" smtClean="0"/>
          </a:p>
        </p:txBody>
      </p:sp>
      <p:sp>
        <p:nvSpPr>
          <p:cNvPr id="12" name="Text Placeholder 43"/>
          <p:cNvSpPr>
            <a:spLocks noGrp="1"/>
          </p:cNvSpPr>
          <p:nvPr>
            <p:ph type="body" sz="quarter" idx="11"/>
          </p:nvPr>
        </p:nvSpPr>
        <p:spPr>
          <a:xfrm>
            <a:off x="900600" y="1310400"/>
            <a:ext cx="3738563" cy="5073312"/>
          </a:xfrm>
        </p:spPr>
        <p:txBody>
          <a:bodyPr/>
          <a:lstStyle>
            <a:lvl1pPr marL="0" indent="0">
              <a:spcAft>
                <a:spcPts val="600"/>
              </a:spcAft>
              <a:buClr>
                <a:schemeClr val="accent2"/>
              </a:buClr>
              <a:buSzPct val="85000"/>
              <a:buFont typeface="Wingdings" pitchFamily="2" charset="2"/>
              <a:buNone/>
              <a:defRPr/>
            </a:lvl1pPr>
            <a:lvl2pPr marL="275945" indent="-275945">
              <a:spcAft>
                <a:spcPts val="600"/>
              </a:spcAft>
              <a:buClr>
                <a:schemeClr val="accent2"/>
              </a:buClr>
              <a:buSzPct val="85000"/>
              <a:buFont typeface="Wingdings" pitchFamily="2" charset="2"/>
              <a:buChar char="n"/>
              <a:defRPr sz="2000"/>
            </a:lvl2pPr>
            <a:lvl3pPr marL="447226" indent="-171276">
              <a:spcAft>
                <a:spcPts val="600"/>
              </a:spcAft>
              <a:buClr>
                <a:schemeClr val="tx1"/>
              </a:buClr>
              <a:buFont typeface="Wingdings" pitchFamily="2" charset="2"/>
              <a:buChar char=""/>
              <a:defRPr sz="2000"/>
            </a:lvl3pPr>
            <a:lvl4pPr marL="634354" indent="-180792">
              <a:spcBef>
                <a:spcPts val="0"/>
              </a:spcBef>
              <a:spcAft>
                <a:spcPts val="600"/>
              </a:spcAft>
              <a:buClr>
                <a:schemeClr val="tx1"/>
              </a:buClr>
              <a:buFont typeface="Wingdings" pitchFamily="2" charset="2"/>
              <a:buChar char=""/>
              <a:defRPr sz="1600"/>
            </a:lvl4pPr>
            <a:lvl5pPr marL="810391" indent="-169691">
              <a:spcBef>
                <a:spcPts val="0"/>
              </a:spcBef>
              <a:spcAft>
                <a:spcPts val="600"/>
              </a:spcAft>
              <a:buClr>
                <a:schemeClr val="tx1"/>
              </a:buClr>
              <a:buFont typeface="Wingdings" pitchFamily="2" charset="2"/>
              <a:buChar char=""/>
              <a:defRPr sz="1400"/>
            </a:lvl5pPr>
            <a:lvl6pPr marL="991186" indent="-180792">
              <a:spcBef>
                <a:spcPts val="0"/>
              </a:spcBef>
              <a:spcAft>
                <a:spcPts val="600"/>
              </a:spcAft>
              <a:buClr>
                <a:schemeClr val="tx1"/>
              </a:buClr>
              <a:buFont typeface="Wingdings" pitchFamily="2" charset="2"/>
              <a:buChar char=""/>
              <a:defRPr sz="1200"/>
            </a:lvl6p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p:txBody>
      </p:sp>
      <p:sp>
        <p:nvSpPr>
          <p:cNvPr id="13" name="Text Box 11" descr="Text Box 11"/>
          <p:cNvSpPr txBox="1">
            <a:spLocks noChangeArrowheads="1"/>
          </p:cNvSpPr>
          <p:nvPr userDrawn="1"/>
        </p:nvSpPr>
        <p:spPr bwMode="auto">
          <a:xfrm>
            <a:off x="911232" y="6470359"/>
            <a:ext cx="2520000" cy="324000"/>
          </a:xfrm>
          <a:prstGeom prst="rect">
            <a:avLst/>
          </a:prstGeom>
          <a:noFill/>
          <a:ln w="9525" algn="ctr">
            <a:noFill/>
            <a:miter lim="800000"/>
            <a:headEnd/>
            <a:tailEnd/>
          </a:ln>
          <a:effectLst/>
        </p:spPr>
        <p:txBody>
          <a:bodyPr wrap="none" lIns="0" tIns="0" rIns="0" bIns="45673" anchor="t" anchorCtr="0">
            <a:noAutofit/>
          </a:bodyPr>
          <a:lstStyle/>
          <a:p>
            <a:pPr defTabSz="913476">
              <a:defRPr/>
            </a:pPr>
            <a:r>
              <a:rPr lang="en-GB" sz="800" dirty="0">
                <a:solidFill>
                  <a:srgbClr val="595959"/>
                </a:solidFill>
                <a:cs typeface="Arial" pitchFamily="34" charset="0"/>
              </a:rPr>
              <a:t>Copyright of COMPANY NAME</a:t>
            </a:r>
          </a:p>
        </p:txBody>
      </p:sp>
      <p:sp>
        <p:nvSpPr>
          <p:cNvPr id="14" name="Rectangle 6" descr="Rectangle 6"/>
          <p:cNvSpPr>
            <a:spLocks noGrp="1" noChangeArrowheads="1"/>
          </p:cNvSpPr>
          <p:nvPr>
            <p:ph type="sldNum" sz="quarter" idx="4"/>
          </p:nvPr>
        </p:nvSpPr>
        <p:spPr bwMode="auto">
          <a:xfrm>
            <a:off x="8406613" y="6470374"/>
            <a:ext cx="266673" cy="169277"/>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r" defTabSz="913476">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5" name="Rectangle 4" descr="Rectangle 4"/>
          <p:cNvSpPr>
            <a:spLocks noGrp="1" noChangeArrowheads="1"/>
          </p:cNvSpPr>
          <p:nvPr>
            <p:ph type="dt" sz="half" idx="2"/>
          </p:nvPr>
        </p:nvSpPr>
        <p:spPr bwMode="auto">
          <a:xfrm>
            <a:off x="7252761" y="6469207"/>
            <a:ext cx="1080000" cy="169200"/>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ctr" defTabSz="913476">
              <a:defRPr sz="800">
                <a:solidFill>
                  <a:schemeClr val="tx1"/>
                </a:solidFill>
                <a:latin typeface="+mn-lt"/>
                <a:cs typeface="Arial" pitchFamily="34" charset="0"/>
              </a:defRPr>
            </a:lvl1pPr>
          </a:lstStyle>
          <a:p>
            <a:r>
              <a:rPr lang="en-US" dirty="0" smtClean="0">
                <a:solidFill>
                  <a:srgbClr val="595959"/>
                </a:solidFill>
              </a:rPr>
              <a:t>06-05-2011</a:t>
            </a:r>
            <a:endParaRPr lang="en-GB" dirty="0">
              <a:solidFill>
                <a:srgbClr val="595959"/>
              </a:solidFill>
            </a:endParaRPr>
          </a:p>
        </p:txBody>
      </p:sp>
      <p:sp>
        <p:nvSpPr>
          <p:cNvPr id="19" name="Rectangle 5"/>
          <p:cNvSpPr>
            <a:spLocks noGrp="1" noChangeArrowheads="1"/>
          </p:cNvSpPr>
          <p:nvPr>
            <p:ph type="ftr" sz="quarter" idx="3"/>
          </p:nvPr>
        </p:nvSpPr>
        <p:spPr bwMode="auto">
          <a:xfrm>
            <a:off x="3505070" y="6469199"/>
            <a:ext cx="2520000" cy="324000"/>
          </a:xfrm>
          <a:prstGeom prst="rect">
            <a:avLst/>
          </a:prstGeom>
          <a:noFill/>
          <a:ln w="9525">
            <a:noFill/>
            <a:miter lim="800000"/>
            <a:headEnd/>
            <a:tailEnd/>
          </a:ln>
          <a:effectLst/>
        </p:spPr>
        <p:txBody>
          <a:bodyPr vert="horz" wrap="square" lIns="0" tIns="0" rIns="0" bIns="45673" numCol="1" anchor="t" anchorCtr="0" compatLnSpc="1">
            <a:prstTxWarp prst="textNoShape">
              <a:avLst/>
            </a:prstTxWarp>
          </a:bodyPr>
          <a:lstStyle>
            <a:lvl1pPr defTabSz="913476">
              <a:defRPr sz="800">
                <a:solidFill>
                  <a:schemeClr val="tx1"/>
                </a:solidFill>
                <a:latin typeface="+mn-lt"/>
                <a:cs typeface="Arial" pitchFamily="34" charset="0"/>
              </a:defRPr>
            </a:lvl1pPr>
          </a:lstStyle>
          <a:p>
            <a:pPr>
              <a:defRPr/>
            </a:pPr>
            <a:r>
              <a:rPr lang="en-GB" dirty="0"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1732237100"/>
      </p:ext>
    </p:extLst>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wo Content - 2 Line Heading">
    <p:spTree>
      <p:nvGrpSpPr>
        <p:cNvPr id="1" name=""/>
        <p:cNvGrpSpPr/>
        <p:nvPr/>
      </p:nvGrpSpPr>
      <p:grpSpPr>
        <a:xfrm>
          <a:off x="0" y="0"/>
          <a:ext cx="0" cy="0"/>
          <a:chOff x="0" y="0"/>
          <a:chExt cx="0" cy="0"/>
        </a:xfrm>
      </p:grpSpPr>
      <p:sp>
        <p:nvSpPr>
          <p:cNvPr id="14" name="Rectangle 4"/>
          <p:cNvSpPr>
            <a:spLocks noChangeArrowheads="1"/>
          </p:cNvSpPr>
          <p:nvPr userDrawn="1"/>
        </p:nvSpPr>
        <p:spPr bwMode="auto">
          <a:xfrm>
            <a:off x="0" y="228615"/>
            <a:ext cx="8675688" cy="893763"/>
          </a:xfrm>
          <a:prstGeom prst="rect">
            <a:avLst/>
          </a:prstGeom>
          <a:solidFill>
            <a:schemeClr val="accent1"/>
          </a:solidFill>
          <a:ln w="9525" algn="ctr">
            <a:noFill/>
            <a:miter lim="800000"/>
            <a:headEnd/>
            <a:tailEnd/>
          </a:ln>
        </p:spPr>
        <p:txBody>
          <a:bodyPr vert="horz" wrap="square" lIns="927862" tIns="133065" rIns="35964" bIns="0" numCol="1" anchor="t" anchorCtr="0" compatLnSpc="1">
            <a:prstTxWarp prst="textNoShape">
              <a:avLst/>
            </a:prstTxWarp>
          </a:bodyPr>
          <a:lstStyle/>
          <a:p>
            <a:pPr defTabSz="913476" eaLnBrk="0" fontAlgn="base" hangingPunct="0">
              <a:lnSpc>
                <a:spcPct val="90000"/>
              </a:lnSpc>
              <a:spcBef>
                <a:spcPct val="0"/>
              </a:spcBef>
              <a:spcAft>
                <a:spcPct val="0"/>
              </a:spcAft>
            </a:pPr>
            <a:endParaRPr lang="en-US" sz="2400" b="1" dirty="0">
              <a:solidFill>
                <a:srgbClr val="999999"/>
              </a:solidFill>
            </a:endParaRPr>
          </a:p>
        </p:txBody>
      </p:sp>
      <p:sp>
        <p:nvSpPr>
          <p:cNvPr id="34" name="Rectangle 2"/>
          <p:cNvSpPr>
            <a:spLocks noGrp="1" noChangeArrowheads="1"/>
          </p:cNvSpPr>
          <p:nvPr>
            <p:ph type="title"/>
          </p:nvPr>
        </p:nvSpPr>
        <p:spPr bwMode="auto">
          <a:xfrm>
            <a:off x="900115" y="295200"/>
            <a:ext cx="7700400" cy="741600"/>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US" dirty="0" smtClean="0"/>
              <a:t>Click to edit Master title style</a:t>
            </a:r>
          </a:p>
        </p:txBody>
      </p:sp>
      <p:sp>
        <p:nvSpPr>
          <p:cNvPr id="10" name="Content Placeholder 14"/>
          <p:cNvSpPr>
            <a:spLocks noGrp="1"/>
          </p:cNvSpPr>
          <p:nvPr>
            <p:ph sz="quarter" idx="13"/>
          </p:nvPr>
        </p:nvSpPr>
        <p:spPr>
          <a:xfrm>
            <a:off x="4945064" y="1310400"/>
            <a:ext cx="3732213" cy="5072400"/>
          </a:xfrm>
        </p:spPr>
        <p:txBody>
          <a:bodyPr/>
          <a:lstStyle>
            <a:lvl1pPr marL="0" indent="0">
              <a:spcAft>
                <a:spcPts val="600"/>
              </a:spcAft>
              <a:buClr>
                <a:schemeClr val="accent2"/>
              </a:buClr>
              <a:buSzPct val="85000"/>
              <a:buFont typeface="Wingdings" pitchFamily="2" charset="2"/>
              <a:buNone/>
              <a:defRPr/>
            </a:lvl1pPr>
            <a:lvl2pPr marL="269602" indent="-269602">
              <a:spcBef>
                <a:spcPts val="0"/>
              </a:spcBef>
              <a:spcAft>
                <a:spcPts val="600"/>
              </a:spcAft>
              <a:buClr>
                <a:schemeClr val="accent2"/>
              </a:buClr>
              <a:buSzPct val="85000"/>
              <a:buFont typeface="Wingdings" pitchFamily="2" charset="2"/>
              <a:buChar char="n"/>
              <a:defRPr sz="2000"/>
            </a:lvl2pPr>
            <a:lvl3pPr marL="453567" indent="-183964">
              <a:spcBef>
                <a:spcPts val="0"/>
              </a:spcBef>
              <a:spcAft>
                <a:spcPts val="600"/>
              </a:spcAft>
              <a:buClr>
                <a:schemeClr val="tx1"/>
              </a:buClr>
              <a:buFont typeface="Wingdings" pitchFamily="2" charset="2"/>
              <a:buChar char="n"/>
              <a:defRPr sz="2000"/>
            </a:lvl3pPr>
            <a:lvl4pPr marL="634354" indent="-180792">
              <a:spcBef>
                <a:spcPts val="0"/>
              </a:spcBef>
              <a:spcAft>
                <a:spcPts val="600"/>
              </a:spcAft>
              <a:buClr>
                <a:schemeClr val="tx1"/>
              </a:buClr>
              <a:buFont typeface="Wingdings" pitchFamily="2" charset="2"/>
              <a:buChar char="n"/>
              <a:defRPr sz="1600"/>
            </a:lvl4pPr>
            <a:lvl5pPr marL="810391" indent="-169691">
              <a:spcBef>
                <a:spcPts val="0"/>
              </a:spcBef>
              <a:spcAft>
                <a:spcPts val="600"/>
              </a:spcAft>
              <a:buClr>
                <a:schemeClr val="tx1"/>
              </a:buClr>
              <a:buFont typeface="Wingdings" pitchFamily="2" charset="2"/>
              <a:buChar char="n"/>
              <a:defRPr sz="1400"/>
            </a:lvl5pPr>
            <a:lvl6pPr marL="995944" indent="-185551">
              <a:spcBef>
                <a:spcPts val="0"/>
              </a:spcBef>
              <a:spcAft>
                <a:spcPts val="600"/>
              </a:spcAft>
              <a:buClr>
                <a:schemeClr val="tx1"/>
              </a:buClr>
              <a:buFont typeface="Wingdings" pitchFamily="2" charset="2"/>
              <a:buChar char="n"/>
              <a:tabLst/>
              <a:defRPr sz="1200"/>
            </a:lvl6p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p:txBody>
      </p:sp>
      <p:sp>
        <p:nvSpPr>
          <p:cNvPr id="12" name="Text Placeholder 43"/>
          <p:cNvSpPr>
            <a:spLocks noGrp="1"/>
          </p:cNvSpPr>
          <p:nvPr>
            <p:ph type="body" sz="quarter" idx="11"/>
          </p:nvPr>
        </p:nvSpPr>
        <p:spPr>
          <a:xfrm>
            <a:off x="900600" y="1310400"/>
            <a:ext cx="3738563" cy="5073312"/>
          </a:xfrm>
        </p:spPr>
        <p:txBody>
          <a:bodyPr/>
          <a:lstStyle>
            <a:lvl1pPr marL="0" indent="0">
              <a:spcAft>
                <a:spcPts val="600"/>
              </a:spcAft>
              <a:buClr>
                <a:schemeClr val="accent2"/>
              </a:buClr>
              <a:buSzPct val="85000"/>
              <a:buFont typeface="Wingdings" pitchFamily="2" charset="2"/>
              <a:buNone/>
              <a:defRPr/>
            </a:lvl1pPr>
            <a:lvl2pPr marL="275945" indent="-275945">
              <a:spcAft>
                <a:spcPts val="600"/>
              </a:spcAft>
              <a:buClr>
                <a:schemeClr val="accent2"/>
              </a:buClr>
              <a:buSzPct val="85000"/>
              <a:buFont typeface="Wingdings" pitchFamily="2" charset="2"/>
              <a:buChar char="n"/>
              <a:defRPr sz="2000"/>
            </a:lvl2pPr>
            <a:lvl3pPr marL="448813" indent="-172862">
              <a:spcAft>
                <a:spcPts val="600"/>
              </a:spcAft>
              <a:buClr>
                <a:schemeClr val="tx1"/>
              </a:buClr>
              <a:buFont typeface="Wingdings" pitchFamily="2" charset="2"/>
              <a:buChar char="n"/>
              <a:defRPr sz="2000"/>
            </a:lvl3pPr>
            <a:lvl4pPr marL="634354" indent="-180792">
              <a:spcAft>
                <a:spcPts val="600"/>
              </a:spcAft>
              <a:buClr>
                <a:schemeClr val="tx1"/>
              </a:buClr>
              <a:buFont typeface="Wingdings" pitchFamily="2" charset="2"/>
              <a:buChar char="n"/>
              <a:defRPr sz="1600"/>
            </a:lvl4pPr>
            <a:lvl5pPr marL="810391" indent="-169691">
              <a:spcBef>
                <a:spcPts val="0"/>
              </a:spcBef>
              <a:spcAft>
                <a:spcPts val="600"/>
              </a:spcAft>
              <a:buClr>
                <a:schemeClr val="tx1"/>
              </a:buClr>
              <a:buFont typeface="Wingdings" pitchFamily="2" charset="2"/>
              <a:buChar char="n"/>
              <a:defRPr sz="1400"/>
            </a:lvl5pPr>
            <a:lvl6pPr marL="991186" indent="-180792">
              <a:spcBef>
                <a:spcPts val="0"/>
              </a:spcBef>
              <a:spcAft>
                <a:spcPts val="600"/>
              </a:spcAft>
              <a:buClr>
                <a:schemeClr val="tx1"/>
              </a:buClr>
              <a:buFont typeface="Wingdings" pitchFamily="2" charset="2"/>
              <a:buChar char="n"/>
              <a:defRPr sz="1200"/>
            </a:lvl6p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p:txBody>
      </p:sp>
      <p:sp>
        <p:nvSpPr>
          <p:cNvPr id="11" name="Text Box 11" descr="Text Box 11"/>
          <p:cNvSpPr txBox="1">
            <a:spLocks noChangeArrowheads="1"/>
          </p:cNvSpPr>
          <p:nvPr userDrawn="1"/>
        </p:nvSpPr>
        <p:spPr bwMode="auto">
          <a:xfrm>
            <a:off x="911232" y="6470359"/>
            <a:ext cx="2520000" cy="324000"/>
          </a:xfrm>
          <a:prstGeom prst="rect">
            <a:avLst/>
          </a:prstGeom>
          <a:noFill/>
          <a:ln w="9525" algn="ctr">
            <a:noFill/>
            <a:miter lim="800000"/>
            <a:headEnd/>
            <a:tailEnd/>
          </a:ln>
          <a:effectLst/>
        </p:spPr>
        <p:txBody>
          <a:bodyPr wrap="none" lIns="0" tIns="0" rIns="0" bIns="45673" anchor="t" anchorCtr="0">
            <a:noAutofit/>
          </a:bodyPr>
          <a:lstStyle/>
          <a:p>
            <a:pPr defTabSz="913476">
              <a:defRPr/>
            </a:pPr>
            <a:r>
              <a:rPr lang="en-GB" sz="800" dirty="0">
                <a:solidFill>
                  <a:srgbClr val="595959"/>
                </a:solidFill>
                <a:cs typeface="Arial" pitchFamily="34" charset="0"/>
              </a:rPr>
              <a:t>Copyright of COMPANY NAME</a:t>
            </a:r>
          </a:p>
        </p:txBody>
      </p:sp>
      <p:sp>
        <p:nvSpPr>
          <p:cNvPr id="13" name="Rectangle 6" descr="Rectangle 6"/>
          <p:cNvSpPr>
            <a:spLocks noGrp="1" noChangeArrowheads="1"/>
          </p:cNvSpPr>
          <p:nvPr>
            <p:ph type="sldNum" sz="quarter" idx="4"/>
          </p:nvPr>
        </p:nvSpPr>
        <p:spPr bwMode="auto">
          <a:xfrm>
            <a:off x="8406613" y="6470374"/>
            <a:ext cx="266673" cy="169277"/>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r" defTabSz="913476">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5" name="Rectangle 4" descr="Rectangle 4"/>
          <p:cNvSpPr>
            <a:spLocks noGrp="1" noChangeArrowheads="1"/>
          </p:cNvSpPr>
          <p:nvPr>
            <p:ph type="dt" sz="half" idx="2"/>
          </p:nvPr>
        </p:nvSpPr>
        <p:spPr bwMode="auto">
          <a:xfrm>
            <a:off x="7252761" y="6469207"/>
            <a:ext cx="1080000" cy="169200"/>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ctr" defTabSz="913476">
              <a:defRPr sz="800">
                <a:solidFill>
                  <a:schemeClr val="tx1"/>
                </a:solidFill>
                <a:latin typeface="+mn-lt"/>
                <a:cs typeface="Arial" pitchFamily="34" charset="0"/>
              </a:defRPr>
            </a:lvl1pPr>
          </a:lstStyle>
          <a:p>
            <a:r>
              <a:rPr lang="en-US" dirty="0" smtClean="0">
                <a:solidFill>
                  <a:srgbClr val="595959"/>
                </a:solidFill>
              </a:rPr>
              <a:t>06-05-2011</a:t>
            </a:r>
            <a:endParaRPr lang="en-GB" dirty="0">
              <a:solidFill>
                <a:srgbClr val="595959"/>
              </a:solidFill>
            </a:endParaRPr>
          </a:p>
        </p:txBody>
      </p:sp>
      <p:sp>
        <p:nvSpPr>
          <p:cNvPr id="19" name="Rectangle 5"/>
          <p:cNvSpPr>
            <a:spLocks noGrp="1" noChangeArrowheads="1"/>
          </p:cNvSpPr>
          <p:nvPr>
            <p:ph type="ftr" sz="quarter" idx="3"/>
          </p:nvPr>
        </p:nvSpPr>
        <p:spPr bwMode="auto">
          <a:xfrm>
            <a:off x="3505070" y="6469199"/>
            <a:ext cx="2520000" cy="324000"/>
          </a:xfrm>
          <a:prstGeom prst="rect">
            <a:avLst/>
          </a:prstGeom>
          <a:noFill/>
          <a:ln w="9525">
            <a:noFill/>
            <a:miter lim="800000"/>
            <a:headEnd/>
            <a:tailEnd/>
          </a:ln>
          <a:effectLst/>
        </p:spPr>
        <p:txBody>
          <a:bodyPr vert="horz" wrap="square" lIns="0" tIns="0" rIns="0" bIns="45673" numCol="1" anchor="t" anchorCtr="0" compatLnSpc="1">
            <a:prstTxWarp prst="textNoShape">
              <a:avLst/>
            </a:prstTxWarp>
          </a:bodyPr>
          <a:lstStyle>
            <a:lvl1pPr defTabSz="913476">
              <a:defRPr sz="800">
                <a:solidFill>
                  <a:schemeClr val="tx1"/>
                </a:solidFill>
                <a:latin typeface="+mn-lt"/>
                <a:cs typeface="Arial" pitchFamily="34" charset="0"/>
              </a:defRPr>
            </a:lvl1pPr>
          </a:lstStyle>
          <a:p>
            <a:pPr>
              <a:defRPr/>
            </a:pPr>
            <a:r>
              <a:rPr lang="en-GB" dirty="0"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4250114235"/>
      </p:ext>
    </p:extLst>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wo Content - High Content">
    <p:spTree>
      <p:nvGrpSpPr>
        <p:cNvPr id="1" name=""/>
        <p:cNvGrpSpPr/>
        <p:nvPr/>
      </p:nvGrpSpPr>
      <p:grpSpPr>
        <a:xfrm>
          <a:off x="0" y="0"/>
          <a:ext cx="0" cy="0"/>
          <a:chOff x="0" y="0"/>
          <a:chExt cx="0" cy="0"/>
        </a:xfrm>
      </p:grpSpPr>
      <p:sp>
        <p:nvSpPr>
          <p:cNvPr id="14" name="Rectangle 4"/>
          <p:cNvSpPr>
            <a:spLocks noChangeArrowheads="1"/>
          </p:cNvSpPr>
          <p:nvPr userDrawn="1"/>
        </p:nvSpPr>
        <p:spPr bwMode="auto">
          <a:xfrm>
            <a:off x="0" y="228615"/>
            <a:ext cx="8675688" cy="893763"/>
          </a:xfrm>
          <a:prstGeom prst="rect">
            <a:avLst/>
          </a:prstGeom>
          <a:solidFill>
            <a:schemeClr val="accent1"/>
          </a:solidFill>
          <a:ln w="9525" algn="ctr">
            <a:noFill/>
            <a:miter lim="800000"/>
            <a:headEnd/>
            <a:tailEnd/>
          </a:ln>
        </p:spPr>
        <p:txBody>
          <a:bodyPr vert="horz" wrap="square" lIns="927862" tIns="133065" rIns="35964" bIns="0" numCol="1" anchor="t" anchorCtr="0" compatLnSpc="1">
            <a:prstTxWarp prst="textNoShape">
              <a:avLst/>
            </a:prstTxWarp>
          </a:bodyPr>
          <a:lstStyle/>
          <a:p>
            <a:pPr defTabSz="913476" eaLnBrk="0" fontAlgn="base" hangingPunct="0">
              <a:lnSpc>
                <a:spcPct val="90000"/>
              </a:lnSpc>
              <a:spcBef>
                <a:spcPct val="0"/>
              </a:spcBef>
              <a:spcAft>
                <a:spcPct val="0"/>
              </a:spcAft>
            </a:pPr>
            <a:endParaRPr lang="en-US" sz="2400" b="1" dirty="0">
              <a:solidFill>
                <a:srgbClr val="999999"/>
              </a:solidFill>
            </a:endParaRPr>
          </a:p>
        </p:txBody>
      </p:sp>
      <p:sp>
        <p:nvSpPr>
          <p:cNvPr id="34" name="Rectangle 2"/>
          <p:cNvSpPr>
            <a:spLocks noGrp="1" noChangeArrowheads="1"/>
          </p:cNvSpPr>
          <p:nvPr>
            <p:ph type="title"/>
          </p:nvPr>
        </p:nvSpPr>
        <p:spPr bwMode="auto">
          <a:xfrm>
            <a:off x="900115" y="295200"/>
            <a:ext cx="7700400" cy="741600"/>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US" dirty="0" smtClean="0"/>
              <a:t>Click to edit Master title style</a:t>
            </a:r>
          </a:p>
        </p:txBody>
      </p:sp>
      <p:sp>
        <p:nvSpPr>
          <p:cNvPr id="10" name="Content Placeholder 14"/>
          <p:cNvSpPr>
            <a:spLocks noGrp="1"/>
          </p:cNvSpPr>
          <p:nvPr>
            <p:ph sz="quarter" idx="13"/>
          </p:nvPr>
        </p:nvSpPr>
        <p:spPr>
          <a:xfrm>
            <a:off x="4945064" y="1310400"/>
            <a:ext cx="3732213" cy="5072400"/>
          </a:xfrm>
        </p:spPr>
        <p:txBody>
          <a:bodyPr/>
          <a:lstStyle>
            <a:lvl1pPr marL="0" indent="0">
              <a:lnSpc>
                <a:spcPct val="120000"/>
              </a:lnSpc>
              <a:spcAft>
                <a:spcPts val="600"/>
              </a:spcAft>
              <a:buClr>
                <a:schemeClr val="accent2"/>
              </a:buClr>
              <a:buSzPct val="85000"/>
              <a:buFont typeface="Wingdings" pitchFamily="2" charset="2"/>
              <a:buNone/>
              <a:defRPr sz="1600"/>
            </a:lvl1pPr>
            <a:lvl2pPr marL="269602" indent="-269602">
              <a:lnSpc>
                <a:spcPct val="120000"/>
              </a:lnSpc>
              <a:spcBef>
                <a:spcPts val="0"/>
              </a:spcBef>
              <a:spcAft>
                <a:spcPts val="600"/>
              </a:spcAft>
              <a:buClr>
                <a:schemeClr val="accent2"/>
              </a:buClr>
              <a:buSzPct val="85000"/>
              <a:buFont typeface="Wingdings" pitchFamily="2" charset="2"/>
              <a:buChar char="n"/>
              <a:defRPr sz="1600"/>
            </a:lvl2pPr>
            <a:lvl3pPr marL="453567" indent="-183964">
              <a:lnSpc>
                <a:spcPct val="120000"/>
              </a:lnSpc>
              <a:spcBef>
                <a:spcPts val="0"/>
              </a:spcBef>
              <a:spcAft>
                <a:spcPts val="600"/>
              </a:spcAft>
              <a:buClr>
                <a:schemeClr val="tx1"/>
              </a:buClr>
              <a:buFont typeface="Wingdings" pitchFamily="2" charset="2"/>
              <a:buChar char="n"/>
              <a:defRPr sz="1600"/>
            </a:lvl3pPr>
            <a:lvl4pPr marL="634354" indent="-180792">
              <a:lnSpc>
                <a:spcPct val="120000"/>
              </a:lnSpc>
              <a:spcBef>
                <a:spcPts val="0"/>
              </a:spcBef>
              <a:spcAft>
                <a:spcPts val="600"/>
              </a:spcAft>
              <a:buClr>
                <a:schemeClr val="tx1"/>
              </a:buClr>
              <a:buFont typeface="Wingdings" pitchFamily="2" charset="2"/>
              <a:buChar char="n"/>
              <a:defRPr sz="1400"/>
            </a:lvl4pPr>
            <a:lvl5pPr marL="810391" indent="-169691">
              <a:lnSpc>
                <a:spcPct val="120000"/>
              </a:lnSpc>
              <a:spcBef>
                <a:spcPts val="0"/>
              </a:spcBef>
              <a:spcAft>
                <a:spcPts val="600"/>
              </a:spcAft>
              <a:buClr>
                <a:schemeClr val="tx1"/>
              </a:buClr>
              <a:buFont typeface="Wingdings" pitchFamily="2" charset="2"/>
              <a:buChar char="n"/>
              <a:defRPr sz="1200"/>
            </a:lvl5pPr>
            <a:lvl6pPr marL="991186" indent="-180792">
              <a:lnSpc>
                <a:spcPct val="120000"/>
              </a:lnSpc>
              <a:spcBef>
                <a:spcPts val="0"/>
              </a:spcBef>
              <a:spcAft>
                <a:spcPts val="600"/>
              </a:spcAft>
              <a:buClr>
                <a:schemeClr val="tx1"/>
              </a:buClr>
              <a:buFont typeface="Wingdings" pitchFamily="2" charset="2"/>
              <a:buChar char="n"/>
              <a:defRPr sz="1200"/>
            </a:lvl6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Xx</a:t>
            </a:r>
          </a:p>
          <a:p>
            <a:pPr lvl="5"/>
            <a:r>
              <a:rPr lang="en-US" dirty="0" smtClean="0"/>
              <a:t>xx</a:t>
            </a:r>
          </a:p>
        </p:txBody>
      </p:sp>
      <p:sp>
        <p:nvSpPr>
          <p:cNvPr id="12" name="Text Placeholder 43"/>
          <p:cNvSpPr>
            <a:spLocks noGrp="1"/>
          </p:cNvSpPr>
          <p:nvPr>
            <p:ph type="body" sz="quarter" idx="11"/>
          </p:nvPr>
        </p:nvSpPr>
        <p:spPr>
          <a:xfrm>
            <a:off x="900600" y="1310400"/>
            <a:ext cx="3738563" cy="5073312"/>
          </a:xfrm>
        </p:spPr>
        <p:txBody>
          <a:bodyPr/>
          <a:lstStyle>
            <a:lvl1pPr marL="0" indent="0">
              <a:lnSpc>
                <a:spcPct val="120000"/>
              </a:lnSpc>
              <a:spcAft>
                <a:spcPts val="600"/>
              </a:spcAft>
              <a:buClr>
                <a:schemeClr val="accent2"/>
              </a:buClr>
              <a:buSzPct val="85000"/>
              <a:buFont typeface="Wingdings" pitchFamily="2" charset="2"/>
              <a:buNone/>
              <a:defRPr sz="1600"/>
            </a:lvl1pPr>
            <a:lvl2pPr marL="275945" indent="-275945">
              <a:lnSpc>
                <a:spcPct val="120000"/>
              </a:lnSpc>
              <a:spcAft>
                <a:spcPts val="600"/>
              </a:spcAft>
              <a:buClr>
                <a:schemeClr val="accent2"/>
              </a:buClr>
              <a:buSzPct val="85000"/>
              <a:buFont typeface="Wingdings" pitchFamily="2" charset="2"/>
              <a:buChar char="n"/>
              <a:defRPr sz="1600"/>
            </a:lvl2pPr>
            <a:lvl3pPr marL="447226" indent="-171276">
              <a:lnSpc>
                <a:spcPct val="120000"/>
              </a:lnSpc>
              <a:spcAft>
                <a:spcPts val="600"/>
              </a:spcAft>
              <a:buClr>
                <a:schemeClr val="tx1"/>
              </a:buClr>
              <a:buFont typeface="Wingdings" pitchFamily="2" charset="2"/>
              <a:buChar char=""/>
              <a:defRPr sz="1600"/>
            </a:lvl3pPr>
            <a:lvl4pPr marL="634354" indent="-174449">
              <a:lnSpc>
                <a:spcPct val="120000"/>
              </a:lnSpc>
              <a:spcAft>
                <a:spcPts val="600"/>
              </a:spcAft>
              <a:buClr>
                <a:schemeClr val="tx1"/>
              </a:buClr>
              <a:buFont typeface="Wingdings" pitchFamily="2" charset="2"/>
              <a:buChar char="n"/>
              <a:defRPr sz="1400"/>
            </a:lvl4pPr>
            <a:lvl5pPr marL="810391" indent="-169691">
              <a:lnSpc>
                <a:spcPct val="120000"/>
              </a:lnSpc>
              <a:spcBef>
                <a:spcPts val="0"/>
              </a:spcBef>
              <a:spcAft>
                <a:spcPts val="600"/>
              </a:spcAft>
              <a:buClr>
                <a:schemeClr val="tx1"/>
              </a:buClr>
              <a:buFont typeface="Wingdings" pitchFamily="2" charset="2"/>
              <a:buChar char="n"/>
              <a:defRPr sz="1200"/>
            </a:lvl5pPr>
            <a:lvl6pPr marL="991186" indent="-180792">
              <a:lnSpc>
                <a:spcPct val="120000"/>
              </a:lnSpc>
              <a:spcBef>
                <a:spcPts val="0"/>
              </a:spcBef>
              <a:spcAft>
                <a:spcPts val="600"/>
              </a:spcAft>
              <a:buClr>
                <a:schemeClr val="tx1"/>
              </a:buClr>
              <a:buFont typeface="Wingdings" pitchFamily="2" charset="2"/>
              <a:buChar char="n"/>
              <a:defRPr sz="1200"/>
            </a:lvl6p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p:txBody>
      </p:sp>
      <p:sp>
        <p:nvSpPr>
          <p:cNvPr id="11" name="Text Box 11" descr="Text Box 11"/>
          <p:cNvSpPr txBox="1">
            <a:spLocks noChangeArrowheads="1"/>
          </p:cNvSpPr>
          <p:nvPr userDrawn="1"/>
        </p:nvSpPr>
        <p:spPr bwMode="auto">
          <a:xfrm>
            <a:off x="911232" y="6470359"/>
            <a:ext cx="2520000" cy="324000"/>
          </a:xfrm>
          <a:prstGeom prst="rect">
            <a:avLst/>
          </a:prstGeom>
          <a:noFill/>
          <a:ln w="9525" algn="ctr">
            <a:noFill/>
            <a:miter lim="800000"/>
            <a:headEnd/>
            <a:tailEnd/>
          </a:ln>
          <a:effectLst/>
        </p:spPr>
        <p:txBody>
          <a:bodyPr wrap="none" lIns="0" tIns="0" rIns="0" bIns="45673" anchor="t" anchorCtr="0">
            <a:noAutofit/>
          </a:bodyPr>
          <a:lstStyle/>
          <a:p>
            <a:pPr defTabSz="913476">
              <a:defRPr/>
            </a:pPr>
            <a:r>
              <a:rPr lang="en-GB" sz="800" dirty="0">
                <a:solidFill>
                  <a:srgbClr val="595959"/>
                </a:solidFill>
                <a:cs typeface="Arial" pitchFamily="34" charset="0"/>
              </a:rPr>
              <a:t>Copyright of COMPANY NAME</a:t>
            </a:r>
          </a:p>
        </p:txBody>
      </p:sp>
      <p:sp>
        <p:nvSpPr>
          <p:cNvPr id="13" name="Rectangle 6" descr="Rectangle 6"/>
          <p:cNvSpPr>
            <a:spLocks noGrp="1" noChangeArrowheads="1"/>
          </p:cNvSpPr>
          <p:nvPr>
            <p:ph type="sldNum" sz="quarter" idx="4"/>
          </p:nvPr>
        </p:nvSpPr>
        <p:spPr bwMode="auto">
          <a:xfrm>
            <a:off x="8406613" y="6470374"/>
            <a:ext cx="266673" cy="169277"/>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r" defTabSz="913476">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5" name="Rectangle 4" descr="Rectangle 4"/>
          <p:cNvSpPr>
            <a:spLocks noGrp="1" noChangeArrowheads="1"/>
          </p:cNvSpPr>
          <p:nvPr>
            <p:ph type="dt" sz="half" idx="2"/>
          </p:nvPr>
        </p:nvSpPr>
        <p:spPr bwMode="auto">
          <a:xfrm>
            <a:off x="7252761" y="6469207"/>
            <a:ext cx="1080000" cy="169200"/>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ctr" defTabSz="913476">
              <a:defRPr sz="800">
                <a:solidFill>
                  <a:schemeClr val="tx1"/>
                </a:solidFill>
                <a:latin typeface="+mn-lt"/>
                <a:cs typeface="Arial" pitchFamily="34" charset="0"/>
              </a:defRPr>
            </a:lvl1pPr>
          </a:lstStyle>
          <a:p>
            <a:r>
              <a:rPr lang="en-US" dirty="0" smtClean="0">
                <a:solidFill>
                  <a:srgbClr val="595959"/>
                </a:solidFill>
              </a:rPr>
              <a:t>06-05-2011</a:t>
            </a:r>
            <a:endParaRPr lang="en-GB" dirty="0">
              <a:solidFill>
                <a:srgbClr val="595959"/>
              </a:solidFill>
            </a:endParaRPr>
          </a:p>
        </p:txBody>
      </p:sp>
      <p:sp>
        <p:nvSpPr>
          <p:cNvPr id="19" name="Rectangle 5"/>
          <p:cNvSpPr>
            <a:spLocks noGrp="1" noChangeArrowheads="1"/>
          </p:cNvSpPr>
          <p:nvPr>
            <p:ph type="ftr" sz="quarter" idx="3"/>
          </p:nvPr>
        </p:nvSpPr>
        <p:spPr bwMode="auto">
          <a:xfrm>
            <a:off x="3505070" y="6469199"/>
            <a:ext cx="2520000" cy="324000"/>
          </a:xfrm>
          <a:prstGeom prst="rect">
            <a:avLst/>
          </a:prstGeom>
          <a:noFill/>
          <a:ln w="9525">
            <a:noFill/>
            <a:miter lim="800000"/>
            <a:headEnd/>
            <a:tailEnd/>
          </a:ln>
          <a:effectLst/>
        </p:spPr>
        <p:txBody>
          <a:bodyPr vert="horz" wrap="square" lIns="0" tIns="0" rIns="0" bIns="45673" numCol="1" anchor="t" anchorCtr="0" compatLnSpc="1">
            <a:prstTxWarp prst="textNoShape">
              <a:avLst/>
            </a:prstTxWarp>
          </a:bodyPr>
          <a:lstStyle>
            <a:lvl1pPr defTabSz="913476">
              <a:defRPr sz="800">
                <a:solidFill>
                  <a:schemeClr val="tx1"/>
                </a:solidFill>
                <a:latin typeface="+mn-lt"/>
                <a:cs typeface="Arial" pitchFamily="34" charset="0"/>
              </a:defRPr>
            </a:lvl1pPr>
          </a:lstStyle>
          <a:p>
            <a:pPr>
              <a:defRPr/>
            </a:pPr>
            <a:r>
              <a:rPr lang="en-GB" dirty="0"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13410401"/>
      </p:ext>
    </p:extLst>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4 Graphs">
    <p:spTree>
      <p:nvGrpSpPr>
        <p:cNvPr id="1" name=""/>
        <p:cNvGrpSpPr/>
        <p:nvPr/>
      </p:nvGrpSpPr>
      <p:grpSpPr>
        <a:xfrm>
          <a:off x="0" y="0"/>
          <a:ext cx="0" cy="0"/>
          <a:chOff x="0" y="0"/>
          <a:chExt cx="0" cy="0"/>
        </a:xfrm>
      </p:grpSpPr>
      <p:sp>
        <p:nvSpPr>
          <p:cNvPr id="67" name="Content Placeholder 51"/>
          <p:cNvSpPr>
            <a:spLocks noGrp="1"/>
          </p:cNvSpPr>
          <p:nvPr>
            <p:ph sz="quarter" idx="29" hasCustomPrompt="1"/>
          </p:nvPr>
        </p:nvSpPr>
        <p:spPr>
          <a:xfrm>
            <a:off x="904072" y="6267702"/>
            <a:ext cx="3747304" cy="99509"/>
          </a:xfrm>
        </p:spPr>
        <p:txBody>
          <a:bodyPr wrap="square">
            <a:noAutofit/>
          </a:bodyPr>
          <a:lstStyle>
            <a:lvl1pPr>
              <a:defRPr sz="700">
                <a:solidFill>
                  <a:schemeClr val="tx1"/>
                </a:solidFill>
                <a:latin typeface="+mn-lt"/>
              </a:defRPr>
            </a:lvl1pPr>
          </a:lstStyle>
          <a:p>
            <a:pPr lvl="0"/>
            <a:r>
              <a:rPr lang="en-US" dirty="0" smtClean="0"/>
              <a:t>CLICK TO EDIT SOURCE</a:t>
            </a:r>
            <a:endParaRPr lang="nl-NL" dirty="0"/>
          </a:p>
        </p:txBody>
      </p:sp>
      <p:sp>
        <p:nvSpPr>
          <p:cNvPr id="31" name="Rectangle 4"/>
          <p:cNvSpPr>
            <a:spLocks noChangeArrowheads="1"/>
          </p:cNvSpPr>
          <p:nvPr userDrawn="1"/>
        </p:nvSpPr>
        <p:spPr bwMode="auto">
          <a:xfrm>
            <a:off x="0" y="228614"/>
            <a:ext cx="8675688" cy="516467"/>
          </a:xfrm>
          <a:prstGeom prst="rect">
            <a:avLst/>
          </a:prstGeom>
          <a:solidFill>
            <a:schemeClr val="accent1"/>
          </a:solidFill>
          <a:ln w="9525" algn="ctr">
            <a:noFill/>
            <a:miter lim="800000"/>
            <a:headEnd/>
            <a:tailEnd/>
          </a:ln>
        </p:spPr>
        <p:txBody>
          <a:bodyPr vert="horz" wrap="square" lIns="927862" tIns="133065" rIns="35964" bIns="0" numCol="1" anchor="t" anchorCtr="0" compatLnSpc="1">
            <a:prstTxWarp prst="textNoShape">
              <a:avLst/>
            </a:prstTxWarp>
          </a:bodyPr>
          <a:lstStyle/>
          <a:p>
            <a:pPr defTabSz="913476" eaLnBrk="0" fontAlgn="base" hangingPunct="0">
              <a:lnSpc>
                <a:spcPct val="90000"/>
              </a:lnSpc>
              <a:spcBef>
                <a:spcPct val="0"/>
              </a:spcBef>
              <a:spcAft>
                <a:spcPct val="0"/>
              </a:spcAft>
            </a:pPr>
            <a:endParaRPr lang="en-US" sz="2400" b="1" dirty="0">
              <a:solidFill>
                <a:srgbClr val="999999"/>
              </a:solidFill>
            </a:endParaRPr>
          </a:p>
        </p:txBody>
      </p:sp>
      <p:sp>
        <p:nvSpPr>
          <p:cNvPr id="32" name="Rectangle 2"/>
          <p:cNvSpPr>
            <a:spLocks noGrp="1" noChangeArrowheads="1"/>
          </p:cNvSpPr>
          <p:nvPr>
            <p:ph type="title"/>
          </p:nvPr>
        </p:nvSpPr>
        <p:spPr bwMode="auto">
          <a:xfrm>
            <a:off x="900115" y="295200"/>
            <a:ext cx="7700400" cy="419156"/>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GB" noProof="0" dirty="0" smtClean="0"/>
              <a:t>Click to edit Master title style</a:t>
            </a:r>
          </a:p>
        </p:txBody>
      </p:sp>
      <p:sp>
        <p:nvSpPr>
          <p:cNvPr id="39" name="Content Placeholder 51"/>
          <p:cNvSpPr>
            <a:spLocks noGrp="1"/>
          </p:cNvSpPr>
          <p:nvPr>
            <p:ph sz="quarter" idx="45" hasCustomPrompt="1"/>
          </p:nvPr>
        </p:nvSpPr>
        <p:spPr>
          <a:xfrm>
            <a:off x="911225" y="4179608"/>
            <a:ext cx="3697200" cy="219740"/>
          </a:xfrm>
        </p:spPr>
        <p:txBody>
          <a:bodyPr vert="horz" wrap="square" lIns="0" tIns="0" rIns="0" bIns="0" rtlCol="0">
            <a:spAutoFit/>
          </a:bodyPr>
          <a:lstStyle>
            <a:lvl1pPr>
              <a:defRPr lang="nl-NL" sz="1200" kern="1200" baseline="0" dirty="0">
                <a:solidFill>
                  <a:schemeClr val="tx1"/>
                </a:solidFill>
                <a:latin typeface="+mn-lt"/>
                <a:ea typeface="+mn-ea"/>
                <a:cs typeface="+mn-cs"/>
              </a:defRPr>
            </a:lvl1pPr>
          </a:lstStyle>
          <a:p>
            <a:pPr marL="0" lvl="0" indent="0" algn="l" defTabSz="913476" rtl="0" eaLnBrk="1" latinLnBrk="0" hangingPunct="1">
              <a:lnSpc>
                <a:spcPct val="119000"/>
              </a:lnSpc>
              <a:spcBef>
                <a:spcPts val="0"/>
              </a:spcBef>
              <a:spcAft>
                <a:spcPts val="0"/>
              </a:spcAft>
              <a:buClr>
                <a:srgbClr val="F7D117"/>
              </a:buClr>
              <a:buSzPct val="120000"/>
              <a:buFont typeface="Wingdings" pitchFamily="2" charset="2"/>
              <a:buNone/>
            </a:pPr>
            <a:r>
              <a:rPr lang="en-US" dirty="0" smtClean="0"/>
              <a:t>Click to edit Unit of measure</a:t>
            </a:r>
            <a:endParaRPr lang="nl-NL" dirty="0"/>
          </a:p>
        </p:txBody>
      </p:sp>
      <p:sp>
        <p:nvSpPr>
          <p:cNvPr id="40" name="Content Placeholder 51"/>
          <p:cNvSpPr>
            <a:spLocks noGrp="1"/>
          </p:cNvSpPr>
          <p:nvPr>
            <p:ph sz="quarter" idx="46" hasCustomPrompt="1"/>
          </p:nvPr>
        </p:nvSpPr>
        <p:spPr>
          <a:xfrm>
            <a:off x="911225" y="3844645"/>
            <a:ext cx="3697200" cy="219740"/>
          </a:xfrm>
        </p:spPr>
        <p:txBody>
          <a:bodyPr vert="horz" wrap="square" lIns="0" tIns="0" rIns="0" bIns="0" rtlCol="0">
            <a:spAutoFit/>
          </a:bodyPr>
          <a:lstStyle>
            <a:lvl1pPr>
              <a:defRPr lang="nl-NL" sz="1200" kern="1200" baseline="0" dirty="0">
                <a:solidFill>
                  <a:schemeClr val="tx1"/>
                </a:solidFill>
                <a:latin typeface="+mj-lt"/>
                <a:ea typeface="+mn-ea"/>
                <a:cs typeface="+mn-cs"/>
              </a:defRPr>
            </a:lvl1pPr>
          </a:lstStyle>
          <a:p>
            <a:pPr marL="0" lvl="0" indent="0" algn="l" defTabSz="913476" rtl="0" eaLnBrk="1" latinLnBrk="0" hangingPunct="1">
              <a:lnSpc>
                <a:spcPct val="119000"/>
              </a:lnSpc>
              <a:spcBef>
                <a:spcPts val="0"/>
              </a:spcBef>
              <a:spcAft>
                <a:spcPts val="0"/>
              </a:spcAft>
              <a:buClr>
                <a:srgbClr val="F7D117"/>
              </a:buClr>
              <a:buSzPct val="120000"/>
              <a:buFont typeface="Wingdings" pitchFamily="2" charset="2"/>
              <a:buNone/>
            </a:pPr>
            <a:r>
              <a:rPr lang="en-US" dirty="0" smtClean="0"/>
              <a:t>CHART TITLE APPEARS HERE</a:t>
            </a:r>
            <a:endParaRPr lang="nl-NL" dirty="0"/>
          </a:p>
        </p:txBody>
      </p:sp>
      <p:cxnSp>
        <p:nvCxnSpPr>
          <p:cNvPr id="41" name="Straight Connector 40"/>
          <p:cNvCxnSpPr/>
          <p:nvPr userDrawn="1"/>
        </p:nvCxnSpPr>
        <p:spPr>
          <a:xfrm flipV="1">
            <a:off x="911225" y="4122458"/>
            <a:ext cx="3697200" cy="794"/>
          </a:xfrm>
          <a:prstGeom prst="line">
            <a:avLst/>
          </a:prstGeom>
          <a:ln w="50800">
            <a:solidFill>
              <a:schemeClr val="bg2"/>
            </a:solidFill>
          </a:ln>
        </p:spPr>
        <p:style>
          <a:lnRef idx="1">
            <a:schemeClr val="accent1"/>
          </a:lnRef>
          <a:fillRef idx="0">
            <a:schemeClr val="accent1"/>
          </a:fillRef>
          <a:effectRef idx="0">
            <a:schemeClr val="accent1"/>
          </a:effectRef>
          <a:fontRef idx="minor">
            <a:schemeClr val="tx1"/>
          </a:fontRef>
        </p:style>
      </p:cxnSp>
      <p:sp>
        <p:nvSpPr>
          <p:cNvPr id="42" name="Chart Placeholder 16"/>
          <p:cNvSpPr>
            <a:spLocks noGrp="1"/>
          </p:cNvSpPr>
          <p:nvPr>
            <p:ph type="chart" sz="quarter" idx="47"/>
          </p:nvPr>
        </p:nvSpPr>
        <p:spPr>
          <a:xfrm>
            <a:off x="911225" y="4436263"/>
            <a:ext cx="3697200" cy="1703278"/>
          </a:xfrm>
        </p:spPr>
        <p:txBody>
          <a:bodyPr>
            <a:normAutofit/>
          </a:bodyPr>
          <a:lstStyle>
            <a:lvl1pPr>
              <a:defRPr sz="1200">
                <a:solidFill>
                  <a:schemeClr val="tx1"/>
                </a:solidFill>
                <a:latin typeface="+mn-lt"/>
              </a:defRPr>
            </a:lvl1pPr>
          </a:lstStyle>
          <a:p>
            <a:endParaRPr lang="nl-NL" dirty="0"/>
          </a:p>
        </p:txBody>
      </p:sp>
      <p:cxnSp>
        <p:nvCxnSpPr>
          <p:cNvPr id="43" name="Straight Connector 42"/>
          <p:cNvCxnSpPr/>
          <p:nvPr userDrawn="1"/>
        </p:nvCxnSpPr>
        <p:spPr>
          <a:xfrm>
            <a:off x="904071" y="5944863"/>
            <a:ext cx="3697200" cy="1588"/>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99" name="Content Placeholder 51"/>
          <p:cNvSpPr>
            <a:spLocks noGrp="1"/>
          </p:cNvSpPr>
          <p:nvPr>
            <p:ph sz="quarter" idx="54" hasCustomPrompt="1"/>
          </p:nvPr>
        </p:nvSpPr>
        <p:spPr>
          <a:xfrm>
            <a:off x="911225" y="1654182"/>
            <a:ext cx="3697200" cy="219740"/>
          </a:xfrm>
        </p:spPr>
        <p:txBody>
          <a:bodyPr vert="horz" wrap="square" lIns="0" tIns="0" rIns="0" bIns="0" rtlCol="0">
            <a:spAutoFit/>
          </a:bodyPr>
          <a:lstStyle>
            <a:lvl1pPr>
              <a:defRPr lang="nl-NL" sz="1200" kern="1200" baseline="0" dirty="0">
                <a:solidFill>
                  <a:schemeClr val="tx1"/>
                </a:solidFill>
                <a:latin typeface="+mn-lt"/>
                <a:ea typeface="+mn-ea"/>
                <a:cs typeface="+mn-cs"/>
              </a:defRPr>
            </a:lvl1pPr>
          </a:lstStyle>
          <a:p>
            <a:pPr marL="0" lvl="0" indent="0" algn="l" defTabSz="913476" rtl="0" eaLnBrk="1" latinLnBrk="0" hangingPunct="1">
              <a:lnSpc>
                <a:spcPct val="119000"/>
              </a:lnSpc>
              <a:spcBef>
                <a:spcPts val="0"/>
              </a:spcBef>
              <a:spcAft>
                <a:spcPts val="0"/>
              </a:spcAft>
              <a:buClr>
                <a:srgbClr val="F7D117"/>
              </a:buClr>
              <a:buSzPct val="120000"/>
              <a:buFont typeface="Wingdings" pitchFamily="2" charset="2"/>
              <a:buNone/>
            </a:pPr>
            <a:r>
              <a:rPr lang="en-US" dirty="0" smtClean="0"/>
              <a:t>Click to edit Unit of measure</a:t>
            </a:r>
            <a:endParaRPr lang="nl-NL" dirty="0"/>
          </a:p>
        </p:txBody>
      </p:sp>
      <p:sp>
        <p:nvSpPr>
          <p:cNvPr id="100" name="Content Placeholder 51"/>
          <p:cNvSpPr>
            <a:spLocks noGrp="1"/>
          </p:cNvSpPr>
          <p:nvPr>
            <p:ph sz="quarter" idx="55" hasCustomPrompt="1"/>
          </p:nvPr>
        </p:nvSpPr>
        <p:spPr>
          <a:xfrm>
            <a:off x="911225" y="1319218"/>
            <a:ext cx="3697200" cy="219740"/>
          </a:xfrm>
        </p:spPr>
        <p:txBody>
          <a:bodyPr vert="horz" wrap="square" lIns="0" tIns="0" rIns="0" bIns="0" rtlCol="0">
            <a:spAutoFit/>
          </a:bodyPr>
          <a:lstStyle>
            <a:lvl1pPr>
              <a:defRPr lang="nl-NL" sz="1200" kern="1200" baseline="0" dirty="0">
                <a:solidFill>
                  <a:schemeClr val="tx1"/>
                </a:solidFill>
                <a:latin typeface="+mj-lt"/>
                <a:ea typeface="+mn-ea"/>
                <a:cs typeface="+mn-cs"/>
              </a:defRPr>
            </a:lvl1pPr>
          </a:lstStyle>
          <a:p>
            <a:pPr marL="0" lvl="0" indent="0" algn="l" defTabSz="913476" rtl="0" eaLnBrk="1" latinLnBrk="0" hangingPunct="1">
              <a:lnSpc>
                <a:spcPct val="119000"/>
              </a:lnSpc>
              <a:spcBef>
                <a:spcPts val="0"/>
              </a:spcBef>
              <a:spcAft>
                <a:spcPts val="0"/>
              </a:spcAft>
              <a:buClr>
                <a:srgbClr val="F7D117"/>
              </a:buClr>
              <a:buSzPct val="120000"/>
              <a:buFont typeface="Wingdings" pitchFamily="2" charset="2"/>
              <a:buNone/>
            </a:pPr>
            <a:r>
              <a:rPr lang="en-US" dirty="0" smtClean="0"/>
              <a:t>CHART TITLE APPEARS HERE</a:t>
            </a:r>
            <a:endParaRPr lang="nl-NL" dirty="0"/>
          </a:p>
        </p:txBody>
      </p:sp>
      <p:cxnSp>
        <p:nvCxnSpPr>
          <p:cNvPr id="101" name="Straight Connector 100"/>
          <p:cNvCxnSpPr/>
          <p:nvPr userDrawn="1"/>
        </p:nvCxnSpPr>
        <p:spPr>
          <a:xfrm flipV="1">
            <a:off x="911225" y="1597033"/>
            <a:ext cx="3697200" cy="794"/>
          </a:xfrm>
          <a:prstGeom prst="line">
            <a:avLst/>
          </a:prstGeom>
          <a:ln w="50800">
            <a:solidFill>
              <a:schemeClr val="bg2"/>
            </a:solidFill>
          </a:ln>
        </p:spPr>
        <p:style>
          <a:lnRef idx="1">
            <a:schemeClr val="accent1"/>
          </a:lnRef>
          <a:fillRef idx="0">
            <a:schemeClr val="accent1"/>
          </a:fillRef>
          <a:effectRef idx="0">
            <a:schemeClr val="accent1"/>
          </a:effectRef>
          <a:fontRef idx="minor">
            <a:schemeClr val="tx1"/>
          </a:fontRef>
        </p:style>
      </p:cxnSp>
      <p:sp>
        <p:nvSpPr>
          <p:cNvPr id="102" name="Chart Placeholder 16"/>
          <p:cNvSpPr>
            <a:spLocks noGrp="1"/>
          </p:cNvSpPr>
          <p:nvPr>
            <p:ph type="chart" sz="quarter" idx="56"/>
          </p:nvPr>
        </p:nvSpPr>
        <p:spPr>
          <a:xfrm>
            <a:off x="911225" y="1910837"/>
            <a:ext cx="3697200" cy="1703278"/>
          </a:xfrm>
        </p:spPr>
        <p:txBody>
          <a:bodyPr>
            <a:normAutofit/>
          </a:bodyPr>
          <a:lstStyle>
            <a:lvl1pPr>
              <a:defRPr sz="1200">
                <a:solidFill>
                  <a:schemeClr val="tx1"/>
                </a:solidFill>
                <a:latin typeface="+mn-lt"/>
              </a:defRPr>
            </a:lvl1pPr>
          </a:lstStyle>
          <a:p>
            <a:endParaRPr lang="nl-NL" dirty="0"/>
          </a:p>
        </p:txBody>
      </p:sp>
      <p:cxnSp>
        <p:nvCxnSpPr>
          <p:cNvPr id="103" name="Straight Connector 102"/>
          <p:cNvCxnSpPr/>
          <p:nvPr userDrawn="1"/>
        </p:nvCxnSpPr>
        <p:spPr>
          <a:xfrm>
            <a:off x="904071" y="3419438"/>
            <a:ext cx="3697200" cy="1588"/>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04" name="Content Placeholder 51"/>
          <p:cNvSpPr>
            <a:spLocks noGrp="1"/>
          </p:cNvSpPr>
          <p:nvPr>
            <p:ph sz="quarter" idx="57" hasCustomPrompt="1"/>
          </p:nvPr>
        </p:nvSpPr>
        <p:spPr>
          <a:xfrm>
            <a:off x="4965700" y="4179608"/>
            <a:ext cx="3697200" cy="219740"/>
          </a:xfrm>
        </p:spPr>
        <p:txBody>
          <a:bodyPr vert="horz" wrap="square" lIns="0" tIns="0" rIns="0" bIns="0" rtlCol="0">
            <a:spAutoFit/>
          </a:bodyPr>
          <a:lstStyle>
            <a:lvl1pPr>
              <a:defRPr lang="nl-NL" sz="1200" kern="1200" baseline="0" dirty="0">
                <a:solidFill>
                  <a:schemeClr val="tx1"/>
                </a:solidFill>
                <a:latin typeface="+mn-lt"/>
                <a:ea typeface="+mn-ea"/>
                <a:cs typeface="+mn-cs"/>
              </a:defRPr>
            </a:lvl1pPr>
          </a:lstStyle>
          <a:p>
            <a:pPr marL="0" lvl="0" indent="0" algn="l" defTabSz="913476" rtl="0" eaLnBrk="1" latinLnBrk="0" hangingPunct="1">
              <a:lnSpc>
                <a:spcPct val="119000"/>
              </a:lnSpc>
              <a:spcBef>
                <a:spcPts val="0"/>
              </a:spcBef>
              <a:spcAft>
                <a:spcPts val="0"/>
              </a:spcAft>
              <a:buClr>
                <a:srgbClr val="F7D117"/>
              </a:buClr>
              <a:buSzPct val="120000"/>
              <a:buFont typeface="Wingdings" pitchFamily="2" charset="2"/>
              <a:buNone/>
            </a:pPr>
            <a:r>
              <a:rPr lang="en-US" dirty="0" smtClean="0"/>
              <a:t>Click to edit Unit of measure</a:t>
            </a:r>
            <a:endParaRPr lang="nl-NL" dirty="0"/>
          </a:p>
        </p:txBody>
      </p:sp>
      <p:sp>
        <p:nvSpPr>
          <p:cNvPr id="105" name="Content Placeholder 51"/>
          <p:cNvSpPr>
            <a:spLocks noGrp="1"/>
          </p:cNvSpPr>
          <p:nvPr>
            <p:ph sz="quarter" idx="58" hasCustomPrompt="1"/>
          </p:nvPr>
        </p:nvSpPr>
        <p:spPr>
          <a:xfrm>
            <a:off x="4965700" y="3844645"/>
            <a:ext cx="3697200" cy="219740"/>
          </a:xfrm>
        </p:spPr>
        <p:txBody>
          <a:bodyPr vert="horz" wrap="square" lIns="0" tIns="0" rIns="0" bIns="0" rtlCol="0">
            <a:spAutoFit/>
          </a:bodyPr>
          <a:lstStyle>
            <a:lvl1pPr>
              <a:defRPr lang="nl-NL" sz="1200" kern="1200" baseline="0" dirty="0">
                <a:solidFill>
                  <a:schemeClr val="tx1"/>
                </a:solidFill>
                <a:latin typeface="+mj-lt"/>
                <a:ea typeface="+mn-ea"/>
                <a:cs typeface="+mn-cs"/>
              </a:defRPr>
            </a:lvl1pPr>
          </a:lstStyle>
          <a:p>
            <a:pPr marL="0" lvl="0" indent="0" algn="l" defTabSz="913476" rtl="0" eaLnBrk="1" latinLnBrk="0" hangingPunct="1">
              <a:lnSpc>
                <a:spcPct val="119000"/>
              </a:lnSpc>
              <a:spcBef>
                <a:spcPts val="0"/>
              </a:spcBef>
              <a:spcAft>
                <a:spcPts val="0"/>
              </a:spcAft>
              <a:buClr>
                <a:srgbClr val="F7D117"/>
              </a:buClr>
              <a:buSzPct val="120000"/>
              <a:buFont typeface="Wingdings" pitchFamily="2" charset="2"/>
              <a:buNone/>
            </a:pPr>
            <a:r>
              <a:rPr lang="en-US" dirty="0" smtClean="0"/>
              <a:t>CHART TITLE APPEARS HERE</a:t>
            </a:r>
            <a:endParaRPr lang="nl-NL" dirty="0"/>
          </a:p>
        </p:txBody>
      </p:sp>
      <p:cxnSp>
        <p:nvCxnSpPr>
          <p:cNvPr id="106" name="Straight Connector 105"/>
          <p:cNvCxnSpPr/>
          <p:nvPr userDrawn="1"/>
        </p:nvCxnSpPr>
        <p:spPr>
          <a:xfrm flipV="1">
            <a:off x="4965700" y="4122458"/>
            <a:ext cx="3697200" cy="794"/>
          </a:xfrm>
          <a:prstGeom prst="line">
            <a:avLst/>
          </a:prstGeom>
          <a:ln w="50800">
            <a:solidFill>
              <a:schemeClr val="bg2"/>
            </a:solidFill>
          </a:ln>
        </p:spPr>
        <p:style>
          <a:lnRef idx="1">
            <a:schemeClr val="accent1"/>
          </a:lnRef>
          <a:fillRef idx="0">
            <a:schemeClr val="accent1"/>
          </a:fillRef>
          <a:effectRef idx="0">
            <a:schemeClr val="accent1"/>
          </a:effectRef>
          <a:fontRef idx="minor">
            <a:schemeClr val="tx1"/>
          </a:fontRef>
        </p:style>
      </p:cxnSp>
      <p:sp>
        <p:nvSpPr>
          <p:cNvPr id="107" name="Chart Placeholder 16"/>
          <p:cNvSpPr>
            <a:spLocks noGrp="1"/>
          </p:cNvSpPr>
          <p:nvPr>
            <p:ph type="chart" sz="quarter" idx="59"/>
          </p:nvPr>
        </p:nvSpPr>
        <p:spPr>
          <a:xfrm>
            <a:off x="4965700" y="4436263"/>
            <a:ext cx="3697200" cy="1703278"/>
          </a:xfrm>
        </p:spPr>
        <p:txBody>
          <a:bodyPr>
            <a:normAutofit/>
          </a:bodyPr>
          <a:lstStyle>
            <a:lvl1pPr>
              <a:defRPr sz="1200">
                <a:solidFill>
                  <a:schemeClr val="tx1"/>
                </a:solidFill>
                <a:latin typeface="+mn-lt"/>
              </a:defRPr>
            </a:lvl1pPr>
          </a:lstStyle>
          <a:p>
            <a:endParaRPr lang="nl-NL" dirty="0"/>
          </a:p>
        </p:txBody>
      </p:sp>
      <p:cxnSp>
        <p:nvCxnSpPr>
          <p:cNvPr id="108" name="Straight Connector 107"/>
          <p:cNvCxnSpPr/>
          <p:nvPr userDrawn="1"/>
        </p:nvCxnSpPr>
        <p:spPr>
          <a:xfrm>
            <a:off x="4958546" y="5944863"/>
            <a:ext cx="3697200" cy="1588"/>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09" name="Content Placeholder 51"/>
          <p:cNvSpPr>
            <a:spLocks noGrp="1"/>
          </p:cNvSpPr>
          <p:nvPr>
            <p:ph sz="quarter" idx="60" hasCustomPrompt="1"/>
          </p:nvPr>
        </p:nvSpPr>
        <p:spPr>
          <a:xfrm>
            <a:off x="4965700" y="1654182"/>
            <a:ext cx="3697200" cy="219740"/>
          </a:xfrm>
        </p:spPr>
        <p:txBody>
          <a:bodyPr vert="horz" wrap="square" lIns="0" tIns="0" rIns="0" bIns="0" rtlCol="0">
            <a:spAutoFit/>
          </a:bodyPr>
          <a:lstStyle>
            <a:lvl1pPr>
              <a:defRPr lang="nl-NL" sz="1200" kern="1200" baseline="0" dirty="0">
                <a:solidFill>
                  <a:schemeClr val="tx1"/>
                </a:solidFill>
                <a:latin typeface="+mn-lt"/>
                <a:ea typeface="+mn-ea"/>
                <a:cs typeface="+mn-cs"/>
              </a:defRPr>
            </a:lvl1pPr>
          </a:lstStyle>
          <a:p>
            <a:pPr marL="0" lvl="0" indent="0" algn="l" defTabSz="913476" rtl="0" eaLnBrk="1" latinLnBrk="0" hangingPunct="1">
              <a:lnSpc>
                <a:spcPct val="119000"/>
              </a:lnSpc>
              <a:spcBef>
                <a:spcPts val="0"/>
              </a:spcBef>
              <a:spcAft>
                <a:spcPts val="0"/>
              </a:spcAft>
              <a:buClr>
                <a:srgbClr val="F7D117"/>
              </a:buClr>
              <a:buSzPct val="120000"/>
              <a:buFont typeface="Wingdings" pitchFamily="2" charset="2"/>
              <a:buNone/>
            </a:pPr>
            <a:r>
              <a:rPr lang="en-US" dirty="0" smtClean="0"/>
              <a:t>Click to edit Unit of measure</a:t>
            </a:r>
            <a:endParaRPr lang="nl-NL" dirty="0"/>
          </a:p>
        </p:txBody>
      </p:sp>
      <p:sp>
        <p:nvSpPr>
          <p:cNvPr id="110" name="Content Placeholder 51"/>
          <p:cNvSpPr>
            <a:spLocks noGrp="1"/>
          </p:cNvSpPr>
          <p:nvPr>
            <p:ph sz="quarter" idx="61" hasCustomPrompt="1"/>
          </p:nvPr>
        </p:nvSpPr>
        <p:spPr>
          <a:xfrm>
            <a:off x="4965700" y="1319218"/>
            <a:ext cx="3697200" cy="219740"/>
          </a:xfrm>
        </p:spPr>
        <p:txBody>
          <a:bodyPr vert="horz" wrap="square" lIns="0" tIns="0" rIns="0" bIns="0" rtlCol="0">
            <a:spAutoFit/>
          </a:bodyPr>
          <a:lstStyle>
            <a:lvl1pPr>
              <a:defRPr lang="nl-NL" sz="1200" kern="1200" baseline="0" dirty="0">
                <a:solidFill>
                  <a:schemeClr val="tx1"/>
                </a:solidFill>
                <a:latin typeface="+mj-lt"/>
                <a:ea typeface="+mn-ea"/>
                <a:cs typeface="+mn-cs"/>
              </a:defRPr>
            </a:lvl1pPr>
          </a:lstStyle>
          <a:p>
            <a:pPr marL="0" lvl="0" indent="0" algn="l" defTabSz="913476" rtl="0" eaLnBrk="1" latinLnBrk="0" hangingPunct="1">
              <a:lnSpc>
                <a:spcPct val="119000"/>
              </a:lnSpc>
              <a:spcBef>
                <a:spcPts val="0"/>
              </a:spcBef>
              <a:spcAft>
                <a:spcPts val="0"/>
              </a:spcAft>
              <a:buClr>
                <a:srgbClr val="F7D117"/>
              </a:buClr>
              <a:buSzPct val="120000"/>
              <a:buFont typeface="Wingdings" pitchFamily="2" charset="2"/>
              <a:buNone/>
            </a:pPr>
            <a:r>
              <a:rPr lang="en-US" dirty="0" smtClean="0"/>
              <a:t>CHART TITLE APPEARS HERE</a:t>
            </a:r>
            <a:endParaRPr lang="nl-NL" dirty="0"/>
          </a:p>
        </p:txBody>
      </p:sp>
      <p:cxnSp>
        <p:nvCxnSpPr>
          <p:cNvPr id="111" name="Straight Connector 110"/>
          <p:cNvCxnSpPr/>
          <p:nvPr userDrawn="1"/>
        </p:nvCxnSpPr>
        <p:spPr>
          <a:xfrm flipV="1">
            <a:off x="4965700" y="1597033"/>
            <a:ext cx="3697200" cy="794"/>
          </a:xfrm>
          <a:prstGeom prst="line">
            <a:avLst/>
          </a:prstGeom>
          <a:ln w="50800">
            <a:solidFill>
              <a:schemeClr val="bg2"/>
            </a:solidFill>
          </a:ln>
        </p:spPr>
        <p:style>
          <a:lnRef idx="1">
            <a:schemeClr val="accent1"/>
          </a:lnRef>
          <a:fillRef idx="0">
            <a:schemeClr val="accent1"/>
          </a:fillRef>
          <a:effectRef idx="0">
            <a:schemeClr val="accent1"/>
          </a:effectRef>
          <a:fontRef idx="minor">
            <a:schemeClr val="tx1"/>
          </a:fontRef>
        </p:style>
      </p:cxnSp>
      <p:sp>
        <p:nvSpPr>
          <p:cNvPr id="112" name="Chart Placeholder 16"/>
          <p:cNvSpPr>
            <a:spLocks noGrp="1"/>
          </p:cNvSpPr>
          <p:nvPr>
            <p:ph type="chart" sz="quarter" idx="62"/>
          </p:nvPr>
        </p:nvSpPr>
        <p:spPr>
          <a:xfrm>
            <a:off x="4965700" y="1910837"/>
            <a:ext cx="3697200" cy="1703278"/>
          </a:xfrm>
        </p:spPr>
        <p:txBody>
          <a:bodyPr>
            <a:normAutofit/>
          </a:bodyPr>
          <a:lstStyle>
            <a:lvl1pPr>
              <a:defRPr sz="1200">
                <a:solidFill>
                  <a:schemeClr val="tx1"/>
                </a:solidFill>
                <a:latin typeface="+mn-lt"/>
              </a:defRPr>
            </a:lvl1pPr>
          </a:lstStyle>
          <a:p>
            <a:endParaRPr lang="nl-NL" dirty="0"/>
          </a:p>
        </p:txBody>
      </p:sp>
      <p:cxnSp>
        <p:nvCxnSpPr>
          <p:cNvPr id="113" name="Straight Connector 112"/>
          <p:cNvCxnSpPr/>
          <p:nvPr userDrawn="1"/>
        </p:nvCxnSpPr>
        <p:spPr>
          <a:xfrm>
            <a:off x="4958546" y="3419438"/>
            <a:ext cx="3697200" cy="1588"/>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3" name="Text Box 11" descr="Text Box 11"/>
          <p:cNvSpPr txBox="1">
            <a:spLocks noChangeArrowheads="1"/>
          </p:cNvSpPr>
          <p:nvPr userDrawn="1"/>
        </p:nvSpPr>
        <p:spPr bwMode="auto">
          <a:xfrm>
            <a:off x="911232" y="6470359"/>
            <a:ext cx="2520000" cy="324000"/>
          </a:xfrm>
          <a:prstGeom prst="rect">
            <a:avLst/>
          </a:prstGeom>
          <a:noFill/>
          <a:ln w="9525" algn="ctr">
            <a:noFill/>
            <a:miter lim="800000"/>
            <a:headEnd/>
            <a:tailEnd/>
          </a:ln>
          <a:effectLst/>
        </p:spPr>
        <p:txBody>
          <a:bodyPr wrap="none" lIns="0" tIns="0" rIns="0" bIns="45673" anchor="t" anchorCtr="0">
            <a:noAutofit/>
          </a:bodyPr>
          <a:lstStyle/>
          <a:p>
            <a:pPr defTabSz="913476">
              <a:defRPr/>
            </a:pPr>
            <a:r>
              <a:rPr lang="en-GB" sz="800" dirty="0">
                <a:solidFill>
                  <a:srgbClr val="595959"/>
                </a:solidFill>
                <a:cs typeface="Arial" pitchFamily="34" charset="0"/>
              </a:rPr>
              <a:t>Copyright of COMPANY NAME</a:t>
            </a:r>
          </a:p>
        </p:txBody>
      </p:sp>
      <p:sp>
        <p:nvSpPr>
          <p:cNvPr id="34" name="Rectangle 6" descr="Rectangle 6"/>
          <p:cNvSpPr>
            <a:spLocks noGrp="1" noChangeArrowheads="1"/>
          </p:cNvSpPr>
          <p:nvPr>
            <p:ph type="sldNum" sz="quarter" idx="4"/>
          </p:nvPr>
        </p:nvSpPr>
        <p:spPr bwMode="auto">
          <a:xfrm>
            <a:off x="8406613" y="6470374"/>
            <a:ext cx="266673" cy="169277"/>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r" defTabSz="913476">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35" name="Rectangle 4" descr="Rectangle 4"/>
          <p:cNvSpPr>
            <a:spLocks noGrp="1" noChangeArrowheads="1"/>
          </p:cNvSpPr>
          <p:nvPr>
            <p:ph type="dt" sz="half" idx="2"/>
          </p:nvPr>
        </p:nvSpPr>
        <p:spPr bwMode="auto">
          <a:xfrm>
            <a:off x="7252761" y="6469207"/>
            <a:ext cx="1080000" cy="169200"/>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ctr" defTabSz="913476">
              <a:defRPr sz="800">
                <a:solidFill>
                  <a:schemeClr val="tx1"/>
                </a:solidFill>
                <a:latin typeface="+mn-lt"/>
                <a:cs typeface="Arial" pitchFamily="34" charset="0"/>
              </a:defRPr>
            </a:lvl1pPr>
          </a:lstStyle>
          <a:p>
            <a:r>
              <a:rPr lang="en-US" dirty="0" smtClean="0">
                <a:solidFill>
                  <a:srgbClr val="595959"/>
                </a:solidFill>
              </a:rPr>
              <a:t>06-05-2011</a:t>
            </a:r>
            <a:endParaRPr lang="en-GB" dirty="0">
              <a:solidFill>
                <a:srgbClr val="595959"/>
              </a:solidFill>
            </a:endParaRPr>
          </a:p>
        </p:txBody>
      </p:sp>
      <p:sp>
        <p:nvSpPr>
          <p:cNvPr id="37" name="Rectangle 5"/>
          <p:cNvSpPr>
            <a:spLocks noGrp="1" noChangeArrowheads="1"/>
          </p:cNvSpPr>
          <p:nvPr>
            <p:ph type="ftr" sz="quarter" idx="3"/>
          </p:nvPr>
        </p:nvSpPr>
        <p:spPr bwMode="auto">
          <a:xfrm>
            <a:off x="3505070" y="6469199"/>
            <a:ext cx="2520000" cy="324000"/>
          </a:xfrm>
          <a:prstGeom prst="rect">
            <a:avLst/>
          </a:prstGeom>
          <a:noFill/>
          <a:ln w="9525">
            <a:noFill/>
            <a:miter lim="800000"/>
            <a:headEnd/>
            <a:tailEnd/>
          </a:ln>
          <a:effectLst/>
        </p:spPr>
        <p:txBody>
          <a:bodyPr vert="horz" wrap="square" lIns="0" tIns="0" rIns="0" bIns="45673" numCol="1" anchor="t" anchorCtr="0" compatLnSpc="1">
            <a:prstTxWarp prst="textNoShape">
              <a:avLst/>
            </a:prstTxWarp>
          </a:bodyPr>
          <a:lstStyle>
            <a:lvl1pPr defTabSz="913476">
              <a:defRPr sz="800">
                <a:solidFill>
                  <a:schemeClr val="tx1"/>
                </a:solidFill>
                <a:latin typeface="+mn-lt"/>
                <a:cs typeface="Arial" pitchFamily="34" charset="0"/>
              </a:defRPr>
            </a:lvl1pPr>
          </a:lstStyle>
          <a:p>
            <a:pPr>
              <a:defRPr/>
            </a:pPr>
            <a:r>
              <a:rPr lang="en-GB" dirty="0"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3517347700"/>
      </p:ext>
    </p:extLst>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grpSp>
        <p:nvGrpSpPr>
          <p:cNvPr id="2" name="Group 13"/>
          <p:cNvGrpSpPr/>
          <p:nvPr userDrawn="1"/>
        </p:nvGrpSpPr>
        <p:grpSpPr>
          <a:xfrm>
            <a:off x="900000" y="648002"/>
            <a:ext cx="7380000" cy="5633999"/>
            <a:chOff x="900000" y="648000"/>
            <a:chExt cx="7380000" cy="5633999"/>
          </a:xfrm>
        </p:grpSpPr>
        <p:sp>
          <p:nvSpPr>
            <p:cNvPr id="15" name="Rectangle 4"/>
            <p:cNvSpPr>
              <a:spLocks noChangeArrowheads="1"/>
            </p:cNvSpPr>
            <p:nvPr userDrawn="1"/>
          </p:nvSpPr>
          <p:spPr bwMode="auto">
            <a:xfrm flipH="1">
              <a:off x="900000" y="1367999"/>
              <a:ext cx="6661152" cy="4914000"/>
            </a:xfrm>
            <a:prstGeom prst="rect">
              <a:avLst/>
            </a:prstGeom>
            <a:solidFill>
              <a:schemeClr val="accent1">
                <a:lumMod val="40000"/>
                <a:lumOff val="60000"/>
              </a:schemeClr>
            </a:solidFill>
            <a:ln w="9525">
              <a:noFill/>
              <a:miter lim="800000"/>
              <a:headEnd/>
              <a:tailEnd/>
            </a:ln>
            <a:effectLst/>
          </p:spPr>
          <p:txBody>
            <a:bodyPr wrap="none" anchor="ctr"/>
            <a:lstStyle/>
            <a:p>
              <a:pPr defTabSz="913476"/>
              <a:endParaRPr lang="en-GB" dirty="0">
                <a:solidFill>
                  <a:srgbClr val="595959"/>
                </a:solidFill>
              </a:endParaRPr>
            </a:p>
          </p:txBody>
        </p:sp>
        <p:sp>
          <p:nvSpPr>
            <p:cNvPr id="21" name="Rectangle 4"/>
            <p:cNvSpPr>
              <a:spLocks noChangeArrowheads="1"/>
            </p:cNvSpPr>
            <p:nvPr userDrawn="1"/>
          </p:nvSpPr>
          <p:spPr bwMode="auto">
            <a:xfrm flipH="1">
              <a:off x="1620000" y="648000"/>
              <a:ext cx="6660000" cy="4914000"/>
            </a:xfrm>
            <a:prstGeom prst="rect">
              <a:avLst/>
            </a:prstGeom>
            <a:solidFill>
              <a:schemeClr val="accent1">
                <a:lumMod val="60000"/>
                <a:lumOff val="40000"/>
              </a:schemeClr>
            </a:solidFill>
            <a:ln w="9525">
              <a:noFill/>
              <a:miter lim="800000"/>
              <a:headEnd/>
              <a:tailEnd/>
            </a:ln>
            <a:effectLst/>
          </p:spPr>
          <p:txBody>
            <a:bodyPr wrap="none" anchor="ctr"/>
            <a:lstStyle/>
            <a:p>
              <a:pPr defTabSz="913476"/>
              <a:endParaRPr lang="en-GB" dirty="0">
                <a:solidFill>
                  <a:srgbClr val="595959"/>
                </a:solidFill>
              </a:endParaRPr>
            </a:p>
          </p:txBody>
        </p:sp>
        <p:sp>
          <p:nvSpPr>
            <p:cNvPr id="22" name="Rectangle 4"/>
            <p:cNvSpPr>
              <a:spLocks noChangeArrowheads="1"/>
            </p:cNvSpPr>
            <p:nvPr userDrawn="1"/>
          </p:nvSpPr>
          <p:spPr bwMode="auto">
            <a:xfrm flipH="1">
              <a:off x="1620000" y="1367999"/>
              <a:ext cx="5940000" cy="4194000"/>
            </a:xfrm>
            <a:prstGeom prst="rect">
              <a:avLst/>
            </a:prstGeom>
            <a:solidFill>
              <a:schemeClr val="accent1"/>
            </a:solidFill>
            <a:ln w="9525">
              <a:noFill/>
              <a:miter lim="800000"/>
              <a:headEnd/>
              <a:tailEnd/>
            </a:ln>
            <a:effectLst/>
          </p:spPr>
          <p:txBody>
            <a:bodyPr wrap="none" anchor="ctr"/>
            <a:lstStyle/>
            <a:p>
              <a:pPr defTabSz="913476"/>
              <a:endParaRPr lang="en-GB" dirty="0">
                <a:solidFill>
                  <a:srgbClr val="595959"/>
                </a:solidFill>
              </a:endParaRPr>
            </a:p>
          </p:txBody>
        </p:sp>
      </p:grpSp>
      <p:sp>
        <p:nvSpPr>
          <p:cNvPr id="18" name="Title 1"/>
          <p:cNvSpPr>
            <a:spLocks noGrp="1"/>
          </p:cNvSpPr>
          <p:nvPr>
            <p:ph type="title"/>
          </p:nvPr>
        </p:nvSpPr>
        <p:spPr>
          <a:xfrm>
            <a:off x="1782070" y="3198795"/>
            <a:ext cx="5603468" cy="1362075"/>
          </a:xfrm>
          <a:prstGeom prst="rect">
            <a:avLst/>
          </a:prstGeom>
        </p:spPr>
        <p:txBody>
          <a:bodyPr lIns="0" tIns="0" rIns="0" bIns="0"/>
          <a:lstStyle>
            <a:lvl1pPr algn="l">
              <a:defRPr sz="1600" b="0" cap="none" baseline="0">
                <a:solidFill>
                  <a:schemeClr val="tx1"/>
                </a:solidFill>
                <a:latin typeface="+mn-lt"/>
              </a:defRPr>
            </a:lvl1pPr>
          </a:lstStyle>
          <a:p>
            <a:r>
              <a:rPr lang="en-US" dirty="0" smtClean="0"/>
              <a:t>Click to edit Master title style</a:t>
            </a:r>
            <a:endParaRPr lang="en-MY" dirty="0"/>
          </a:p>
        </p:txBody>
      </p:sp>
      <p:sp>
        <p:nvSpPr>
          <p:cNvPr id="25" name="Text Placeholder 2"/>
          <p:cNvSpPr>
            <a:spLocks noGrp="1"/>
          </p:cNvSpPr>
          <p:nvPr>
            <p:ph type="body" idx="1"/>
          </p:nvPr>
        </p:nvSpPr>
        <p:spPr>
          <a:xfrm>
            <a:off x="1782070" y="2379411"/>
            <a:ext cx="5603468" cy="741600"/>
          </a:xfrm>
          <a:prstGeom prst="rect">
            <a:avLst/>
          </a:prstGeom>
        </p:spPr>
        <p:txBody>
          <a:bodyPr lIns="0" tIns="0" rIns="0" bIns="0" anchor="t" anchorCtr="0"/>
          <a:lstStyle>
            <a:lvl1pPr marL="0" indent="0">
              <a:buNone/>
              <a:defRPr sz="2400" b="1" cap="all" baseline="0">
                <a:solidFill>
                  <a:schemeClr val="accent2"/>
                </a:solidFill>
                <a:latin typeface="+mj-lt"/>
              </a:defRPr>
            </a:lvl1pPr>
            <a:lvl2pPr marL="456740" indent="0">
              <a:buNone/>
              <a:defRPr sz="1800"/>
            </a:lvl2pPr>
            <a:lvl3pPr marL="913476" indent="0">
              <a:buNone/>
              <a:defRPr sz="1600"/>
            </a:lvl3pPr>
            <a:lvl4pPr marL="1370216" indent="0">
              <a:buNone/>
              <a:defRPr sz="1400"/>
            </a:lvl4pPr>
            <a:lvl5pPr marL="1826953" indent="0">
              <a:buNone/>
              <a:defRPr sz="1400"/>
            </a:lvl5pPr>
            <a:lvl6pPr marL="2283692" indent="0">
              <a:buNone/>
              <a:defRPr sz="1400"/>
            </a:lvl6pPr>
            <a:lvl7pPr marL="2740428" indent="0">
              <a:buNone/>
              <a:defRPr sz="1400"/>
            </a:lvl7pPr>
            <a:lvl8pPr marL="3197168" indent="0">
              <a:buNone/>
              <a:defRPr sz="1400"/>
            </a:lvl8pPr>
            <a:lvl9pPr marL="3653907" indent="0">
              <a:buNone/>
              <a:defRPr sz="1400"/>
            </a:lvl9pPr>
          </a:lstStyle>
          <a:p>
            <a:pPr lvl="0"/>
            <a:r>
              <a:rPr lang="en-US" dirty="0" smtClean="0"/>
              <a:t>Click to edit Master text styles</a:t>
            </a:r>
          </a:p>
        </p:txBody>
      </p:sp>
      <p:sp>
        <p:nvSpPr>
          <p:cNvPr id="34" name="Text Placeholder 13"/>
          <p:cNvSpPr>
            <a:spLocks noGrp="1"/>
          </p:cNvSpPr>
          <p:nvPr>
            <p:ph type="body" sz="quarter" idx="13" hasCustomPrompt="1"/>
          </p:nvPr>
        </p:nvSpPr>
        <p:spPr>
          <a:xfrm>
            <a:off x="1782083" y="1415010"/>
            <a:ext cx="2243127" cy="964626"/>
          </a:xfrm>
          <a:prstGeom prst="rect">
            <a:avLst/>
          </a:prstGeom>
        </p:spPr>
        <p:txBody>
          <a:bodyPr lIns="0" tIns="0" rIns="0" bIns="0"/>
          <a:lstStyle>
            <a:lvl1pPr>
              <a:buNone/>
              <a:defRPr sz="6000">
                <a:solidFill>
                  <a:schemeClr val="accent2"/>
                </a:solidFill>
                <a:latin typeface="Futura Light" pitchFamily="2" charset="0"/>
              </a:defRPr>
            </a:lvl1pPr>
          </a:lstStyle>
          <a:p>
            <a:pPr lvl="0"/>
            <a:r>
              <a:rPr lang="en-GB" dirty="0" smtClean="0"/>
              <a:t>0.0</a:t>
            </a:r>
            <a:endParaRPr lang="en-GB" dirty="0"/>
          </a:p>
        </p:txBody>
      </p:sp>
      <p:sp>
        <p:nvSpPr>
          <p:cNvPr id="12" name="Text Box 11" descr="Text Box 11"/>
          <p:cNvSpPr txBox="1">
            <a:spLocks noChangeArrowheads="1"/>
          </p:cNvSpPr>
          <p:nvPr userDrawn="1"/>
        </p:nvSpPr>
        <p:spPr bwMode="auto">
          <a:xfrm>
            <a:off x="911232" y="6470359"/>
            <a:ext cx="2520000" cy="324000"/>
          </a:xfrm>
          <a:prstGeom prst="rect">
            <a:avLst/>
          </a:prstGeom>
          <a:noFill/>
          <a:ln w="9525" algn="ctr">
            <a:noFill/>
            <a:miter lim="800000"/>
            <a:headEnd/>
            <a:tailEnd/>
          </a:ln>
          <a:effectLst/>
        </p:spPr>
        <p:txBody>
          <a:bodyPr wrap="none" lIns="0" tIns="0" rIns="0" bIns="45673" anchor="t" anchorCtr="0">
            <a:noAutofit/>
          </a:bodyPr>
          <a:lstStyle/>
          <a:p>
            <a:pPr defTabSz="913476">
              <a:defRPr/>
            </a:pPr>
            <a:r>
              <a:rPr lang="en-GB" sz="800" dirty="0">
                <a:solidFill>
                  <a:srgbClr val="595959"/>
                </a:solidFill>
                <a:cs typeface="Arial" pitchFamily="34" charset="0"/>
              </a:rPr>
              <a:t>Copyright of COMPANY NAME</a:t>
            </a:r>
          </a:p>
        </p:txBody>
      </p:sp>
      <p:sp>
        <p:nvSpPr>
          <p:cNvPr id="16" name="Rectangle 6" descr="Rectangle 6"/>
          <p:cNvSpPr>
            <a:spLocks noGrp="1" noChangeArrowheads="1"/>
          </p:cNvSpPr>
          <p:nvPr>
            <p:ph type="sldNum" sz="quarter" idx="4"/>
          </p:nvPr>
        </p:nvSpPr>
        <p:spPr bwMode="auto">
          <a:xfrm>
            <a:off x="8406613" y="6470374"/>
            <a:ext cx="266673" cy="169277"/>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r" defTabSz="913476">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7" name="Rectangle 4" descr="Rectangle 4"/>
          <p:cNvSpPr>
            <a:spLocks noGrp="1" noChangeArrowheads="1"/>
          </p:cNvSpPr>
          <p:nvPr>
            <p:ph type="dt" sz="half" idx="2"/>
          </p:nvPr>
        </p:nvSpPr>
        <p:spPr bwMode="auto">
          <a:xfrm>
            <a:off x="7252761" y="6469207"/>
            <a:ext cx="1080000" cy="169200"/>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ctr" defTabSz="913476">
              <a:defRPr sz="800">
                <a:solidFill>
                  <a:schemeClr val="tx1"/>
                </a:solidFill>
                <a:latin typeface="+mn-lt"/>
                <a:cs typeface="Arial" pitchFamily="34" charset="0"/>
              </a:defRPr>
            </a:lvl1pPr>
          </a:lstStyle>
          <a:p>
            <a:r>
              <a:rPr lang="en-US" dirty="0" smtClean="0">
                <a:solidFill>
                  <a:srgbClr val="595959"/>
                </a:solidFill>
              </a:rPr>
              <a:t>06-05-2011</a:t>
            </a:r>
            <a:endParaRPr lang="en-GB" dirty="0">
              <a:solidFill>
                <a:srgbClr val="595959"/>
              </a:solidFill>
            </a:endParaRPr>
          </a:p>
        </p:txBody>
      </p:sp>
      <p:sp>
        <p:nvSpPr>
          <p:cNvPr id="20" name="Rectangle 5"/>
          <p:cNvSpPr>
            <a:spLocks noGrp="1" noChangeArrowheads="1"/>
          </p:cNvSpPr>
          <p:nvPr>
            <p:ph type="ftr" sz="quarter" idx="3"/>
          </p:nvPr>
        </p:nvSpPr>
        <p:spPr bwMode="auto">
          <a:xfrm>
            <a:off x="3505070" y="6469199"/>
            <a:ext cx="2520000" cy="324000"/>
          </a:xfrm>
          <a:prstGeom prst="rect">
            <a:avLst/>
          </a:prstGeom>
          <a:noFill/>
          <a:ln w="9525">
            <a:noFill/>
            <a:miter lim="800000"/>
            <a:headEnd/>
            <a:tailEnd/>
          </a:ln>
          <a:effectLst/>
        </p:spPr>
        <p:txBody>
          <a:bodyPr vert="horz" wrap="square" lIns="0" tIns="0" rIns="0" bIns="45673" numCol="1" anchor="t" anchorCtr="0" compatLnSpc="1">
            <a:prstTxWarp prst="textNoShape">
              <a:avLst/>
            </a:prstTxWarp>
          </a:bodyPr>
          <a:lstStyle>
            <a:lvl1pPr defTabSz="913476">
              <a:defRPr sz="800">
                <a:solidFill>
                  <a:schemeClr val="tx1"/>
                </a:solidFill>
                <a:latin typeface="+mn-lt"/>
                <a:cs typeface="Arial" pitchFamily="34" charset="0"/>
              </a:defRPr>
            </a:lvl1pPr>
          </a:lstStyle>
          <a:p>
            <a:pPr>
              <a:defRPr/>
            </a:pPr>
            <a:r>
              <a:rPr lang="en-GB" dirty="0"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839615467"/>
      </p:ext>
    </p:extLst>
  </p:cSld>
  <p:clrMapOvr>
    <a:masterClrMapping/>
  </p:clrMapOvr>
  <p:transition/>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7" name="Rectangle 4"/>
          <p:cNvSpPr>
            <a:spLocks noChangeArrowheads="1"/>
          </p:cNvSpPr>
          <p:nvPr userDrawn="1"/>
        </p:nvSpPr>
        <p:spPr bwMode="auto">
          <a:xfrm>
            <a:off x="0" y="228614"/>
            <a:ext cx="8675688" cy="516467"/>
          </a:xfrm>
          <a:prstGeom prst="rect">
            <a:avLst/>
          </a:prstGeom>
          <a:solidFill>
            <a:schemeClr val="accent1"/>
          </a:solidFill>
          <a:ln w="9525" algn="ctr">
            <a:noFill/>
            <a:miter lim="800000"/>
            <a:headEnd/>
            <a:tailEnd/>
          </a:ln>
        </p:spPr>
        <p:txBody>
          <a:bodyPr vert="horz" wrap="square" lIns="927862" tIns="133065" rIns="35964" bIns="0" numCol="1" anchor="t" anchorCtr="0" compatLnSpc="1">
            <a:prstTxWarp prst="textNoShape">
              <a:avLst/>
            </a:prstTxWarp>
          </a:bodyPr>
          <a:lstStyle/>
          <a:p>
            <a:pPr defTabSz="913476" eaLnBrk="0" fontAlgn="base" hangingPunct="0">
              <a:lnSpc>
                <a:spcPct val="90000"/>
              </a:lnSpc>
              <a:spcBef>
                <a:spcPct val="0"/>
              </a:spcBef>
              <a:spcAft>
                <a:spcPct val="0"/>
              </a:spcAft>
            </a:pPr>
            <a:endParaRPr lang="en-US" sz="2400" b="1" dirty="0">
              <a:solidFill>
                <a:srgbClr val="999999"/>
              </a:solidFill>
            </a:endParaRPr>
          </a:p>
        </p:txBody>
      </p:sp>
      <p:sp>
        <p:nvSpPr>
          <p:cNvPr id="34" name="Rectangle 2"/>
          <p:cNvSpPr>
            <a:spLocks noGrp="1" noChangeArrowheads="1"/>
          </p:cNvSpPr>
          <p:nvPr>
            <p:ph type="title"/>
          </p:nvPr>
        </p:nvSpPr>
        <p:spPr bwMode="auto">
          <a:xfrm>
            <a:off x="900115" y="295200"/>
            <a:ext cx="7700400" cy="419156"/>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US" dirty="0" smtClean="0"/>
              <a:t>Click to edit Master title style</a:t>
            </a:r>
          </a:p>
        </p:txBody>
      </p:sp>
      <p:sp>
        <p:nvSpPr>
          <p:cNvPr id="9" name="Rectangle 6" descr="Rectangle 6"/>
          <p:cNvSpPr>
            <a:spLocks noGrp="1" noChangeArrowheads="1"/>
          </p:cNvSpPr>
          <p:nvPr>
            <p:ph type="sldNum" sz="quarter" idx="4"/>
          </p:nvPr>
        </p:nvSpPr>
        <p:spPr bwMode="auto">
          <a:xfrm>
            <a:off x="8406613" y="6470374"/>
            <a:ext cx="266673" cy="169277"/>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r" defTabSz="913476">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2" name="Rectangle 4" descr="Rectangle 4"/>
          <p:cNvSpPr>
            <a:spLocks noGrp="1" noChangeArrowheads="1"/>
          </p:cNvSpPr>
          <p:nvPr>
            <p:ph type="dt" sz="half" idx="2"/>
          </p:nvPr>
        </p:nvSpPr>
        <p:spPr bwMode="auto">
          <a:xfrm>
            <a:off x="7252761" y="6469207"/>
            <a:ext cx="1080000" cy="169200"/>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ctr" defTabSz="913476">
              <a:defRPr sz="800">
                <a:solidFill>
                  <a:schemeClr val="tx1"/>
                </a:solidFill>
                <a:latin typeface="+mn-lt"/>
                <a:cs typeface="Arial" pitchFamily="34" charset="0"/>
              </a:defRPr>
            </a:lvl1pPr>
          </a:lstStyle>
          <a:p>
            <a:r>
              <a:rPr lang="en-US" dirty="0" smtClean="0">
                <a:solidFill>
                  <a:srgbClr val="595959"/>
                </a:solidFill>
              </a:rPr>
              <a:t>06-05-2011</a:t>
            </a:r>
            <a:endParaRPr lang="en-GB" dirty="0">
              <a:solidFill>
                <a:srgbClr val="595959"/>
              </a:solidFill>
            </a:endParaRPr>
          </a:p>
        </p:txBody>
      </p:sp>
      <p:sp>
        <p:nvSpPr>
          <p:cNvPr id="15" name="Rectangle 5"/>
          <p:cNvSpPr>
            <a:spLocks noGrp="1" noChangeArrowheads="1"/>
          </p:cNvSpPr>
          <p:nvPr>
            <p:ph type="ftr" sz="quarter" idx="3"/>
          </p:nvPr>
        </p:nvSpPr>
        <p:spPr bwMode="auto">
          <a:xfrm>
            <a:off x="3505070" y="6469199"/>
            <a:ext cx="2520000" cy="324000"/>
          </a:xfrm>
          <a:prstGeom prst="rect">
            <a:avLst/>
          </a:prstGeom>
          <a:noFill/>
          <a:ln w="9525">
            <a:noFill/>
            <a:miter lim="800000"/>
            <a:headEnd/>
            <a:tailEnd/>
          </a:ln>
          <a:effectLst/>
        </p:spPr>
        <p:txBody>
          <a:bodyPr vert="horz" wrap="square" lIns="0" tIns="0" rIns="0" bIns="45673" numCol="1" anchor="t" anchorCtr="0" compatLnSpc="1">
            <a:prstTxWarp prst="textNoShape">
              <a:avLst/>
            </a:prstTxWarp>
          </a:bodyPr>
          <a:lstStyle>
            <a:lvl1pPr defTabSz="913476">
              <a:defRPr sz="800">
                <a:solidFill>
                  <a:schemeClr val="tx1"/>
                </a:solidFill>
                <a:latin typeface="+mn-lt"/>
                <a:cs typeface="Arial" pitchFamily="34" charset="0"/>
              </a:defRPr>
            </a:lvl1pPr>
          </a:lstStyle>
          <a:p>
            <a:pPr>
              <a:defRPr/>
            </a:pPr>
            <a:r>
              <a:rPr lang="en-GB" dirty="0"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688574209"/>
      </p:ext>
    </p:extLst>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itle Only - 2 Line Heading">
    <p:spTree>
      <p:nvGrpSpPr>
        <p:cNvPr id="1" name=""/>
        <p:cNvGrpSpPr/>
        <p:nvPr/>
      </p:nvGrpSpPr>
      <p:grpSpPr>
        <a:xfrm>
          <a:off x="0" y="0"/>
          <a:ext cx="0" cy="0"/>
          <a:chOff x="0" y="0"/>
          <a:chExt cx="0" cy="0"/>
        </a:xfrm>
      </p:grpSpPr>
      <p:sp>
        <p:nvSpPr>
          <p:cNvPr id="9" name="Rectangle 4"/>
          <p:cNvSpPr>
            <a:spLocks noChangeArrowheads="1"/>
          </p:cNvSpPr>
          <p:nvPr userDrawn="1"/>
        </p:nvSpPr>
        <p:spPr bwMode="auto">
          <a:xfrm>
            <a:off x="0" y="228615"/>
            <a:ext cx="8675688" cy="893763"/>
          </a:xfrm>
          <a:prstGeom prst="rect">
            <a:avLst/>
          </a:prstGeom>
          <a:solidFill>
            <a:schemeClr val="accent1"/>
          </a:solidFill>
          <a:ln w="9525" algn="ctr">
            <a:noFill/>
            <a:miter lim="800000"/>
            <a:headEnd/>
            <a:tailEnd/>
          </a:ln>
        </p:spPr>
        <p:txBody>
          <a:bodyPr vert="horz" wrap="square" lIns="927862" tIns="133065" rIns="35964" bIns="0" numCol="1" anchor="t" anchorCtr="0" compatLnSpc="1">
            <a:prstTxWarp prst="textNoShape">
              <a:avLst/>
            </a:prstTxWarp>
          </a:bodyPr>
          <a:lstStyle/>
          <a:p>
            <a:pPr defTabSz="913476" eaLnBrk="0" fontAlgn="base" hangingPunct="0">
              <a:lnSpc>
                <a:spcPct val="90000"/>
              </a:lnSpc>
              <a:spcBef>
                <a:spcPct val="0"/>
              </a:spcBef>
              <a:spcAft>
                <a:spcPct val="0"/>
              </a:spcAft>
            </a:pPr>
            <a:endParaRPr lang="en-US" sz="2400" b="1" dirty="0">
              <a:solidFill>
                <a:srgbClr val="999999"/>
              </a:solidFill>
            </a:endParaRPr>
          </a:p>
        </p:txBody>
      </p:sp>
      <p:sp>
        <p:nvSpPr>
          <p:cNvPr id="34" name="Rectangle 2"/>
          <p:cNvSpPr>
            <a:spLocks noGrp="1" noChangeArrowheads="1"/>
          </p:cNvSpPr>
          <p:nvPr>
            <p:ph type="title"/>
          </p:nvPr>
        </p:nvSpPr>
        <p:spPr bwMode="auto">
          <a:xfrm>
            <a:off x="900115" y="295200"/>
            <a:ext cx="7700400" cy="741600"/>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US" dirty="0" smtClean="0"/>
              <a:t>Click to edit Master title style</a:t>
            </a:r>
          </a:p>
        </p:txBody>
      </p:sp>
      <p:sp>
        <p:nvSpPr>
          <p:cNvPr id="12" name="Rectangle 6" descr="Rectangle 6"/>
          <p:cNvSpPr>
            <a:spLocks noGrp="1" noChangeArrowheads="1"/>
          </p:cNvSpPr>
          <p:nvPr>
            <p:ph type="sldNum" sz="quarter" idx="4"/>
          </p:nvPr>
        </p:nvSpPr>
        <p:spPr bwMode="auto">
          <a:xfrm>
            <a:off x="8406613" y="6470374"/>
            <a:ext cx="266673" cy="169277"/>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r" defTabSz="913476">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3" name="Rectangle 4" descr="Rectangle 4"/>
          <p:cNvSpPr>
            <a:spLocks noGrp="1" noChangeArrowheads="1"/>
          </p:cNvSpPr>
          <p:nvPr>
            <p:ph type="dt" sz="half" idx="2"/>
          </p:nvPr>
        </p:nvSpPr>
        <p:spPr bwMode="auto">
          <a:xfrm>
            <a:off x="7252761" y="6469207"/>
            <a:ext cx="1080000" cy="169200"/>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ctr" defTabSz="913476">
              <a:defRPr sz="800">
                <a:solidFill>
                  <a:schemeClr val="tx1"/>
                </a:solidFill>
                <a:latin typeface="+mn-lt"/>
                <a:cs typeface="Arial" pitchFamily="34" charset="0"/>
              </a:defRPr>
            </a:lvl1pPr>
          </a:lstStyle>
          <a:p>
            <a:r>
              <a:rPr lang="en-US" dirty="0" smtClean="0">
                <a:solidFill>
                  <a:srgbClr val="595959"/>
                </a:solidFill>
              </a:rPr>
              <a:t>06-05-2011</a:t>
            </a:r>
            <a:endParaRPr lang="en-GB" dirty="0">
              <a:solidFill>
                <a:srgbClr val="595959"/>
              </a:solidFill>
            </a:endParaRPr>
          </a:p>
        </p:txBody>
      </p:sp>
      <p:sp>
        <p:nvSpPr>
          <p:cNvPr id="15" name="Rectangle 5"/>
          <p:cNvSpPr>
            <a:spLocks noGrp="1" noChangeArrowheads="1"/>
          </p:cNvSpPr>
          <p:nvPr>
            <p:ph type="ftr" sz="quarter" idx="3"/>
          </p:nvPr>
        </p:nvSpPr>
        <p:spPr bwMode="auto">
          <a:xfrm>
            <a:off x="3505070" y="6469199"/>
            <a:ext cx="2520000" cy="324000"/>
          </a:xfrm>
          <a:prstGeom prst="rect">
            <a:avLst/>
          </a:prstGeom>
          <a:noFill/>
          <a:ln w="9525">
            <a:noFill/>
            <a:miter lim="800000"/>
            <a:headEnd/>
            <a:tailEnd/>
          </a:ln>
          <a:effectLst/>
        </p:spPr>
        <p:txBody>
          <a:bodyPr vert="horz" wrap="square" lIns="0" tIns="0" rIns="0" bIns="45673" numCol="1" anchor="t" anchorCtr="0" compatLnSpc="1">
            <a:prstTxWarp prst="textNoShape">
              <a:avLst/>
            </a:prstTxWarp>
          </a:bodyPr>
          <a:lstStyle>
            <a:lvl1pPr defTabSz="913476">
              <a:defRPr sz="800">
                <a:solidFill>
                  <a:schemeClr val="tx1"/>
                </a:solidFill>
                <a:latin typeface="+mn-lt"/>
                <a:cs typeface="Arial" pitchFamily="34" charset="0"/>
              </a:defRPr>
            </a:lvl1pPr>
          </a:lstStyle>
          <a:p>
            <a:pPr>
              <a:defRPr/>
            </a:pPr>
            <a:r>
              <a:rPr lang="en-GB" dirty="0"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1672490202"/>
      </p:ext>
    </p:extLst>
  </p:cSld>
  <p:clrMapOvr>
    <a:masterClrMapping/>
  </p:clrMapOvr>
  <p:transition/>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Q&amp;A">
    <p:spTree>
      <p:nvGrpSpPr>
        <p:cNvPr id="1" name=""/>
        <p:cNvGrpSpPr/>
        <p:nvPr/>
      </p:nvGrpSpPr>
      <p:grpSpPr>
        <a:xfrm>
          <a:off x="0" y="0"/>
          <a:ext cx="0" cy="0"/>
          <a:chOff x="0" y="0"/>
          <a:chExt cx="0" cy="0"/>
        </a:xfrm>
      </p:grpSpPr>
      <p:grpSp>
        <p:nvGrpSpPr>
          <p:cNvPr id="2" name="Group 10"/>
          <p:cNvGrpSpPr/>
          <p:nvPr userDrawn="1"/>
        </p:nvGrpSpPr>
        <p:grpSpPr>
          <a:xfrm>
            <a:off x="900000" y="648002"/>
            <a:ext cx="7380000" cy="5633999"/>
            <a:chOff x="900000" y="648000"/>
            <a:chExt cx="7380000" cy="5633999"/>
          </a:xfrm>
        </p:grpSpPr>
        <p:sp>
          <p:nvSpPr>
            <p:cNvPr id="12" name="Rectangle 4"/>
            <p:cNvSpPr>
              <a:spLocks noChangeArrowheads="1"/>
            </p:cNvSpPr>
            <p:nvPr userDrawn="1"/>
          </p:nvSpPr>
          <p:spPr bwMode="auto">
            <a:xfrm flipH="1">
              <a:off x="900000" y="1367999"/>
              <a:ext cx="6661152" cy="4914000"/>
            </a:xfrm>
            <a:prstGeom prst="rect">
              <a:avLst/>
            </a:prstGeom>
            <a:solidFill>
              <a:srgbClr val="FCEC8B"/>
            </a:solidFill>
            <a:ln w="9525">
              <a:noFill/>
              <a:miter lim="800000"/>
              <a:headEnd/>
              <a:tailEnd/>
            </a:ln>
            <a:effectLst/>
          </p:spPr>
          <p:txBody>
            <a:bodyPr wrap="none" anchor="ctr"/>
            <a:lstStyle/>
            <a:p>
              <a:pPr defTabSz="913476"/>
              <a:endParaRPr lang="en-MY" dirty="0">
                <a:solidFill>
                  <a:srgbClr val="595959"/>
                </a:solidFill>
              </a:endParaRPr>
            </a:p>
          </p:txBody>
        </p:sp>
        <p:sp>
          <p:nvSpPr>
            <p:cNvPr id="16" name="Rectangle 4"/>
            <p:cNvSpPr>
              <a:spLocks noChangeArrowheads="1"/>
            </p:cNvSpPr>
            <p:nvPr userDrawn="1"/>
          </p:nvSpPr>
          <p:spPr bwMode="auto">
            <a:xfrm flipH="1">
              <a:off x="1620000" y="648000"/>
              <a:ext cx="6660000" cy="4914000"/>
            </a:xfrm>
            <a:prstGeom prst="rect">
              <a:avLst/>
            </a:prstGeom>
            <a:solidFill>
              <a:srgbClr val="FAE374"/>
            </a:solidFill>
            <a:ln w="9525">
              <a:noFill/>
              <a:miter lim="800000"/>
              <a:headEnd/>
              <a:tailEnd/>
            </a:ln>
            <a:effectLst/>
          </p:spPr>
          <p:txBody>
            <a:bodyPr wrap="none" anchor="ctr"/>
            <a:lstStyle/>
            <a:p>
              <a:pPr defTabSz="913476"/>
              <a:endParaRPr lang="en-MY" dirty="0">
                <a:solidFill>
                  <a:srgbClr val="595959"/>
                </a:solidFill>
              </a:endParaRPr>
            </a:p>
          </p:txBody>
        </p:sp>
        <p:sp>
          <p:nvSpPr>
            <p:cNvPr id="18" name="Rectangle 4"/>
            <p:cNvSpPr>
              <a:spLocks noChangeArrowheads="1"/>
            </p:cNvSpPr>
            <p:nvPr userDrawn="1"/>
          </p:nvSpPr>
          <p:spPr bwMode="auto">
            <a:xfrm flipH="1">
              <a:off x="1620000" y="1367999"/>
              <a:ext cx="5940000" cy="4194000"/>
            </a:xfrm>
            <a:prstGeom prst="rect">
              <a:avLst/>
            </a:prstGeom>
            <a:solidFill>
              <a:schemeClr val="accent1"/>
            </a:solidFill>
            <a:ln w="9525">
              <a:noFill/>
              <a:miter lim="800000"/>
              <a:headEnd/>
              <a:tailEnd/>
            </a:ln>
            <a:effectLst/>
          </p:spPr>
          <p:txBody>
            <a:bodyPr wrap="none" anchor="ctr"/>
            <a:lstStyle/>
            <a:p>
              <a:pPr defTabSz="913476"/>
              <a:endParaRPr lang="en-MY" dirty="0">
                <a:solidFill>
                  <a:srgbClr val="595959"/>
                </a:solidFill>
              </a:endParaRPr>
            </a:p>
          </p:txBody>
        </p:sp>
      </p:grpSp>
      <p:sp>
        <p:nvSpPr>
          <p:cNvPr id="34" name="Text Placeholder 13"/>
          <p:cNvSpPr>
            <a:spLocks noGrp="1"/>
          </p:cNvSpPr>
          <p:nvPr>
            <p:ph type="body" sz="quarter" idx="13" hasCustomPrompt="1"/>
          </p:nvPr>
        </p:nvSpPr>
        <p:spPr>
          <a:xfrm>
            <a:off x="1782083" y="1415010"/>
            <a:ext cx="2243127" cy="964626"/>
          </a:xfrm>
          <a:prstGeom prst="rect">
            <a:avLst/>
          </a:prstGeom>
        </p:spPr>
        <p:txBody>
          <a:bodyPr lIns="0" tIns="0" rIns="0" bIns="0"/>
          <a:lstStyle>
            <a:lvl1pPr>
              <a:buNone/>
              <a:defRPr sz="6000">
                <a:solidFill>
                  <a:schemeClr val="accent2"/>
                </a:solidFill>
                <a:latin typeface="Futura Light" pitchFamily="2" charset="0"/>
              </a:defRPr>
            </a:lvl1pPr>
          </a:lstStyle>
          <a:p>
            <a:pPr lvl="0"/>
            <a:r>
              <a:rPr lang="en-GB" dirty="0" smtClean="0"/>
              <a:t>Q &amp; A</a:t>
            </a:r>
            <a:endParaRPr lang="en-GB" dirty="0"/>
          </a:p>
        </p:txBody>
      </p:sp>
      <p:sp>
        <p:nvSpPr>
          <p:cNvPr id="10" name="Text Box 11" descr="Text Box 11"/>
          <p:cNvSpPr txBox="1">
            <a:spLocks noChangeArrowheads="1"/>
          </p:cNvSpPr>
          <p:nvPr userDrawn="1"/>
        </p:nvSpPr>
        <p:spPr bwMode="auto">
          <a:xfrm>
            <a:off x="911232" y="6470359"/>
            <a:ext cx="2520000" cy="324000"/>
          </a:xfrm>
          <a:prstGeom prst="rect">
            <a:avLst/>
          </a:prstGeom>
          <a:noFill/>
          <a:ln w="9525" algn="ctr">
            <a:noFill/>
            <a:miter lim="800000"/>
            <a:headEnd/>
            <a:tailEnd/>
          </a:ln>
          <a:effectLst/>
        </p:spPr>
        <p:txBody>
          <a:bodyPr wrap="none" lIns="0" tIns="0" rIns="0" bIns="45673" anchor="t" anchorCtr="0">
            <a:noAutofit/>
          </a:bodyPr>
          <a:lstStyle/>
          <a:p>
            <a:pPr defTabSz="913476">
              <a:defRPr/>
            </a:pPr>
            <a:r>
              <a:rPr lang="en-GB" sz="800" dirty="0">
                <a:solidFill>
                  <a:srgbClr val="595959"/>
                </a:solidFill>
                <a:cs typeface="Arial" pitchFamily="34" charset="0"/>
              </a:rPr>
              <a:t>Copyright of COMPANY NAME</a:t>
            </a:r>
          </a:p>
        </p:txBody>
      </p:sp>
      <p:sp>
        <p:nvSpPr>
          <p:cNvPr id="14" name="Rectangle 6" descr="Rectangle 6"/>
          <p:cNvSpPr>
            <a:spLocks noGrp="1" noChangeArrowheads="1"/>
          </p:cNvSpPr>
          <p:nvPr>
            <p:ph type="sldNum" sz="quarter" idx="4"/>
          </p:nvPr>
        </p:nvSpPr>
        <p:spPr bwMode="auto">
          <a:xfrm>
            <a:off x="8406613" y="6470374"/>
            <a:ext cx="266673" cy="169277"/>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r" defTabSz="913476">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5" name="Rectangle 4" descr="Rectangle 4"/>
          <p:cNvSpPr>
            <a:spLocks noGrp="1" noChangeArrowheads="1"/>
          </p:cNvSpPr>
          <p:nvPr>
            <p:ph type="dt" sz="half" idx="2"/>
          </p:nvPr>
        </p:nvSpPr>
        <p:spPr bwMode="auto">
          <a:xfrm>
            <a:off x="7252761" y="6469207"/>
            <a:ext cx="1080000" cy="169200"/>
          </a:xfrm>
          <a:prstGeom prst="rect">
            <a:avLst/>
          </a:prstGeom>
          <a:noFill/>
          <a:ln w="9525">
            <a:noFill/>
            <a:miter lim="800000"/>
            <a:headEnd/>
            <a:tailEnd/>
          </a:ln>
          <a:effectLst/>
        </p:spPr>
        <p:txBody>
          <a:bodyPr vert="horz" wrap="none" lIns="0" tIns="0" rIns="0" bIns="45673" numCol="1" anchor="t" anchorCtr="0" compatLnSpc="1">
            <a:prstTxWarp prst="textNoShape">
              <a:avLst/>
            </a:prstTxWarp>
          </a:bodyPr>
          <a:lstStyle>
            <a:lvl1pPr algn="ctr" defTabSz="913476">
              <a:defRPr sz="800">
                <a:solidFill>
                  <a:schemeClr val="tx1"/>
                </a:solidFill>
                <a:latin typeface="+mn-lt"/>
                <a:cs typeface="Arial" pitchFamily="34" charset="0"/>
              </a:defRPr>
            </a:lvl1pPr>
          </a:lstStyle>
          <a:p>
            <a:r>
              <a:rPr lang="en-US" dirty="0" smtClean="0">
                <a:solidFill>
                  <a:srgbClr val="595959"/>
                </a:solidFill>
              </a:rPr>
              <a:t>06-05-2011</a:t>
            </a:r>
            <a:endParaRPr lang="en-GB" dirty="0">
              <a:solidFill>
                <a:srgbClr val="595959"/>
              </a:solidFill>
            </a:endParaRPr>
          </a:p>
        </p:txBody>
      </p:sp>
      <p:sp>
        <p:nvSpPr>
          <p:cNvPr id="17" name="Rectangle 5"/>
          <p:cNvSpPr>
            <a:spLocks noGrp="1" noChangeArrowheads="1"/>
          </p:cNvSpPr>
          <p:nvPr>
            <p:ph type="ftr" sz="quarter" idx="3"/>
          </p:nvPr>
        </p:nvSpPr>
        <p:spPr bwMode="auto">
          <a:xfrm>
            <a:off x="3505070" y="6469199"/>
            <a:ext cx="2520000" cy="324000"/>
          </a:xfrm>
          <a:prstGeom prst="rect">
            <a:avLst/>
          </a:prstGeom>
          <a:noFill/>
          <a:ln w="9525">
            <a:noFill/>
            <a:miter lim="800000"/>
            <a:headEnd/>
            <a:tailEnd/>
          </a:ln>
          <a:effectLst/>
        </p:spPr>
        <p:txBody>
          <a:bodyPr vert="horz" wrap="square" lIns="0" tIns="0" rIns="0" bIns="45673" numCol="1" anchor="t" anchorCtr="0" compatLnSpc="1">
            <a:prstTxWarp prst="textNoShape">
              <a:avLst/>
            </a:prstTxWarp>
          </a:bodyPr>
          <a:lstStyle>
            <a:lvl1pPr defTabSz="913476">
              <a:defRPr sz="800">
                <a:solidFill>
                  <a:schemeClr val="tx1"/>
                </a:solidFill>
                <a:latin typeface="+mn-lt"/>
                <a:cs typeface="Arial" pitchFamily="34" charset="0"/>
              </a:defRPr>
            </a:lvl1pPr>
          </a:lstStyle>
          <a:p>
            <a:pPr>
              <a:defRPr/>
            </a:pPr>
            <a:r>
              <a:rPr lang="en-GB" dirty="0" smtClean="0">
                <a:solidFill>
                  <a:srgbClr val="595959"/>
                </a:solidFill>
              </a:rPr>
              <a:t> </a:t>
            </a:r>
            <a:endParaRPr lang="en-US" dirty="0">
              <a:solidFill>
                <a:srgbClr val="595959"/>
              </a:solidFill>
            </a:endParaRPr>
          </a:p>
        </p:txBody>
      </p:sp>
      <p:grpSp>
        <p:nvGrpSpPr>
          <p:cNvPr id="3" name="Groeperen 34"/>
          <p:cNvGrpSpPr/>
          <p:nvPr userDrawn="1"/>
        </p:nvGrpSpPr>
        <p:grpSpPr>
          <a:xfrm>
            <a:off x="-785794" y="2"/>
            <a:ext cx="396000" cy="6856413"/>
            <a:chOff x="-785795" y="-1"/>
            <a:chExt cx="396000" cy="6856413"/>
          </a:xfrm>
          <a:solidFill>
            <a:schemeClr val="tx2"/>
          </a:solidFill>
        </p:grpSpPr>
        <p:sp>
          <p:nvSpPr>
            <p:cNvPr id="13" name="Rechthoek 12"/>
            <p:cNvSpPr/>
            <p:nvPr userDrawn="1"/>
          </p:nvSpPr>
          <p:spPr>
            <a:xfrm>
              <a:off x="-785795" y="-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19" name="Rechthoek 18"/>
            <p:cNvSpPr/>
            <p:nvPr userDrawn="1"/>
          </p:nvSpPr>
          <p:spPr>
            <a:xfrm>
              <a:off x="-785795" y="380699"/>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20" name="Rechthoek 19"/>
            <p:cNvSpPr/>
            <p:nvPr userDrawn="1"/>
          </p:nvSpPr>
          <p:spPr>
            <a:xfrm>
              <a:off x="-785795" y="761404"/>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21" name="Rechthoek 20"/>
            <p:cNvSpPr/>
            <p:nvPr userDrawn="1"/>
          </p:nvSpPr>
          <p:spPr>
            <a:xfrm>
              <a:off x="-785795" y="1142104"/>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22" name="Rechthoek 21"/>
            <p:cNvSpPr/>
            <p:nvPr userDrawn="1"/>
          </p:nvSpPr>
          <p:spPr>
            <a:xfrm>
              <a:off x="-785795" y="1522806"/>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23" name="Rechthoek 22"/>
            <p:cNvSpPr/>
            <p:nvPr userDrawn="1"/>
          </p:nvSpPr>
          <p:spPr>
            <a:xfrm>
              <a:off x="-785795" y="1903507"/>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24" name="Rechthoek 23"/>
            <p:cNvSpPr/>
            <p:nvPr userDrawn="1"/>
          </p:nvSpPr>
          <p:spPr>
            <a:xfrm>
              <a:off x="-785795" y="2284208"/>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25" name="Rechthoek 24"/>
            <p:cNvSpPr/>
            <p:nvPr userDrawn="1"/>
          </p:nvSpPr>
          <p:spPr>
            <a:xfrm>
              <a:off x="-785795" y="2664908"/>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26" name="Rechthoek 25"/>
            <p:cNvSpPr/>
            <p:nvPr userDrawn="1"/>
          </p:nvSpPr>
          <p:spPr>
            <a:xfrm>
              <a:off x="-785795" y="3045610"/>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27" name="Rechthoek 26"/>
            <p:cNvSpPr/>
            <p:nvPr userDrawn="1"/>
          </p:nvSpPr>
          <p:spPr>
            <a:xfrm>
              <a:off x="-785795" y="3426310"/>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28" name="Rechthoek 27"/>
            <p:cNvSpPr/>
            <p:nvPr userDrawn="1"/>
          </p:nvSpPr>
          <p:spPr>
            <a:xfrm>
              <a:off x="-785795" y="380701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29" name="Rechthoek 28"/>
            <p:cNvSpPr/>
            <p:nvPr userDrawn="1"/>
          </p:nvSpPr>
          <p:spPr>
            <a:xfrm>
              <a:off x="-785795" y="4187712"/>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30" name="Rechthoek 29"/>
            <p:cNvSpPr/>
            <p:nvPr userDrawn="1"/>
          </p:nvSpPr>
          <p:spPr>
            <a:xfrm>
              <a:off x="-785795" y="4568414"/>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31" name="Rechthoek 30"/>
            <p:cNvSpPr/>
            <p:nvPr userDrawn="1"/>
          </p:nvSpPr>
          <p:spPr>
            <a:xfrm>
              <a:off x="-785795" y="4949114"/>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32" name="Rechthoek 31"/>
            <p:cNvSpPr/>
            <p:nvPr userDrawn="1"/>
          </p:nvSpPr>
          <p:spPr>
            <a:xfrm>
              <a:off x="-785795" y="5329205"/>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33" name="Rechthoek 32"/>
            <p:cNvSpPr/>
            <p:nvPr userDrawn="1"/>
          </p:nvSpPr>
          <p:spPr>
            <a:xfrm>
              <a:off x="-785795" y="5709905"/>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35" name="Rechthoek 34"/>
            <p:cNvSpPr/>
            <p:nvPr userDrawn="1"/>
          </p:nvSpPr>
          <p:spPr>
            <a:xfrm>
              <a:off x="-785795" y="6091955"/>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36" name="Rechthoek 35"/>
            <p:cNvSpPr/>
            <p:nvPr userDrawn="1"/>
          </p:nvSpPr>
          <p:spPr>
            <a:xfrm>
              <a:off x="-785795" y="6472655"/>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grpSp>
      <p:grpSp>
        <p:nvGrpSpPr>
          <p:cNvPr id="4" name="Groeperen 5"/>
          <p:cNvGrpSpPr/>
          <p:nvPr userDrawn="1"/>
        </p:nvGrpSpPr>
        <p:grpSpPr>
          <a:xfrm>
            <a:off x="1" y="-597440"/>
            <a:ext cx="9144001" cy="383756"/>
            <a:chOff x="0" y="-597441"/>
            <a:chExt cx="9456697" cy="383757"/>
          </a:xfrm>
          <a:solidFill>
            <a:schemeClr val="tx2"/>
          </a:solidFill>
        </p:grpSpPr>
        <p:sp>
          <p:nvSpPr>
            <p:cNvPr id="38" name="Rechthoek 37"/>
            <p:cNvSpPr/>
            <p:nvPr userDrawn="1"/>
          </p:nvSpPr>
          <p:spPr>
            <a:xfrm>
              <a:off x="0"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39" name="Rechthoek 38"/>
            <p:cNvSpPr/>
            <p:nvPr userDrawn="1"/>
          </p:nvSpPr>
          <p:spPr>
            <a:xfrm>
              <a:off x="394154"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40" name="Rechthoek 39"/>
            <p:cNvSpPr/>
            <p:nvPr userDrawn="1"/>
          </p:nvSpPr>
          <p:spPr>
            <a:xfrm>
              <a:off x="787919"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41" name="Rechthoek 40"/>
            <p:cNvSpPr/>
            <p:nvPr userDrawn="1"/>
          </p:nvSpPr>
          <p:spPr>
            <a:xfrm>
              <a:off x="1182073"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42" name="Rechthoek 41"/>
            <p:cNvSpPr/>
            <p:nvPr userDrawn="1"/>
          </p:nvSpPr>
          <p:spPr>
            <a:xfrm>
              <a:off x="1575836"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43" name="Rechthoek 42"/>
            <p:cNvSpPr/>
            <p:nvPr userDrawn="1"/>
          </p:nvSpPr>
          <p:spPr>
            <a:xfrm>
              <a:off x="1969990"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44" name="Rechthoek 43"/>
            <p:cNvSpPr/>
            <p:nvPr userDrawn="1"/>
          </p:nvSpPr>
          <p:spPr>
            <a:xfrm>
              <a:off x="2363755"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45" name="Rechthoek 44"/>
            <p:cNvSpPr/>
            <p:nvPr userDrawn="1"/>
          </p:nvSpPr>
          <p:spPr>
            <a:xfrm>
              <a:off x="2757909"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46" name="Rechthoek 45"/>
            <p:cNvSpPr/>
            <p:nvPr userDrawn="1"/>
          </p:nvSpPr>
          <p:spPr>
            <a:xfrm>
              <a:off x="3151674"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47" name="Rechthoek 46"/>
            <p:cNvSpPr/>
            <p:nvPr userDrawn="1"/>
          </p:nvSpPr>
          <p:spPr>
            <a:xfrm>
              <a:off x="3545828"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48" name="Rechthoek 47"/>
            <p:cNvSpPr/>
            <p:nvPr userDrawn="1"/>
          </p:nvSpPr>
          <p:spPr>
            <a:xfrm>
              <a:off x="3939592"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49" name="Rechthoek 48"/>
            <p:cNvSpPr/>
            <p:nvPr userDrawn="1"/>
          </p:nvSpPr>
          <p:spPr>
            <a:xfrm>
              <a:off x="4333746"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50" name="Rechthoek 49"/>
            <p:cNvSpPr/>
            <p:nvPr userDrawn="1"/>
          </p:nvSpPr>
          <p:spPr>
            <a:xfrm>
              <a:off x="4727511"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51" name="Rechthoek 50"/>
            <p:cNvSpPr/>
            <p:nvPr userDrawn="1"/>
          </p:nvSpPr>
          <p:spPr>
            <a:xfrm>
              <a:off x="5121665"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52" name="Rechthoek 51"/>
            <p:cNvSpPr/>
            <p:nvPr userDrawn="1"/>
          </p:nvSpPr>
          <p:spPr>
            <a:xfrm>
              <a:off x="5515429"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53" name="Rechthoek 52"/>
            <p:cNvSpPr/>
            <p:nvPr userDrawn="1"/>
          </p:nvSpPr>
          <p:spPr>
            <a:xfrm>
              <a:off x="5909583"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54" name="Rechthoek 53"/>
            <p:cNvSpPr/>
            <p:nvPr userDrawn="1"/>
          </p:nvSpPr>
          <p:spPr>
            <a:xfrm>
              <a:off x="6303346"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55" name="Rechthoek 54"/>
            <p:cNvSpPr/>
            <p:nvPr userDrawn="1"/>
          </p:nvSpPr>
          <p:spPr>
            <a:xfrm>
              <a:off x="6697500"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56" name="Rechthoek 55"/>
            <p:cNvSpPr/>
            <p:nvPr userDrawn="1"/>
          </p:nvSpPr>
          <p:spPr>
            <a:xfrm>
              <a:off x="7091264"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57" name="Rechthoek 56"/>
            <p:cNvSpPr/>
            <p:nvPr userDrawn="1"/>
          </p:nvSpPr>
          <p:spPr>
            <a:xfrm>
              <a:off x="7485418"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58" name="Rechthoek 57"/>
            <p:cNvSpPr/>
            <p:nvPr userDrawn="1"/>
          </p:nvSpPr>
          <p:spPr>
            <a:xfrm>
              <a:off x="7879184"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59" name="Rechthoek 58"/>
            <p:cNvSpPr/>
            <p:nvPr userDrawn="1"/>
          </p:nvSpPr>
          <p:spPr>
            <a:xfrm>
              <a:off x="8273338"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60" name="Rechthoek 59"/>
            <p:cNvSpPr/>
            <p:nvPr userDrawn="1"/>
          </p:nvSpPr>
          <p:spPr>
            <a:xfrm>
              <a:off x="8666543"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sp>
          <p:nvSpPr>
            <p:cNvPr id="61" name="Rechthoek 60"/>
            <p:cNvSpPr/>
            <p:nvPr userDrawn="1"/>
          </p:nvSpPr>
          <p:spPr>
            <a:xfrm>
              <a:off x="9060697"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nl-NL" dirty="0">
                <a:solidFill>
                  <a:srgbClr val="FFFFFF"/>
                </a:solidFill>
              </a:endParaRPr>
            </a:p>
          </p:txBody>
        </p:sp>
      </p:grpSp>
    </p:spTree>
    <p:extLst>
      <p:ext uri="{BB962C8B-B14F-4D97-AF65-F5344CB8AC3E}">
        <p14:creationId xmlns:p14="http://schemas.microsoft.com/office/powerpoint/2010/main" val="3036015577"/>
      </p:ext>
    </p:extLst>
  </p:cSld>
  <p:clrMapOvr>
    <a:masterClrMapping/>
  </p:clrMapOvr>
  <p:transition/>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228928354"/>
      </p:ext>
    </p:extLst>
  </p:cSld>
  <p:clrMapOvr>
    <a:masterClrMapping/>
  </p:clrMapOvr>
  <p:transition/>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End Slide (Mandatory)">
    <p:spTree>
      <p:nvGrpSpPr>
        <p:cNvPr id="1" name=""/>
        <p:cNvGrpSpPr/>
        <p:nvPr/>
      </p:nvGrpSpPr>
      <p:grpSpPr>
        <a:xfrm>
          <a:off x="0" y="0"/>
          <a:ext cx="0" cy="0"/>
          <a:chOff x="0" y="0"/>
          <a:chExt cx="0" cy="0"/>
        </a:xfrm>
      </p:grpSpPr>
      <p:grpSp>
        <p:nvGrpSpPr>
          <p:cNvPr id="2" name="Group 3"/>
          <p:cNvGrpSpPr/>
          <p:nvPr userDrawn="1"/>
        </p:nvGrpSpPr>
        <p:grpSpPr>
          <a:xfrm>
            <a:off x="10" y="0"/>
            <a:ext cx="9144000" cy="6858000"/>
            <a:chOff x="0" y="0"/>
            <a:chExt cx="9144000" cy="6858000"/>
          </a:xfrm>
        </p:grpSpPr>
        <p:sp>
          <p:nvSpPr>
            <p:cNvPr id="8" name="Rectangle 7"/>
            <p:cNvSpPr/>
            <p:nvPr userDrawn="1"/>
          </p:nvSpPr>
          <p:spPr>
            <a:xfrm>
              <a:off x="0" y="0"/>
              <a:ext cx="9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476"/>
              <a:endParaRPr lang="en-GB" dirty="0">
                <a:solidFill>
                  <a:srgbClr val="FFFFFF"/>
                </a:solidFill>
              </a:endParaRPr>
            </a:p>
          </p:txBody>
        </p:sp>
        <p:pic>
          <p:nvPicPr>
            <p:cNvPr id="3" name="Picture 2" descr="Shell-2010-Pecten-RGBpc.wmf"/>
            <p:cNvPicPr>
              <a:picLocks noChangeAspect="1"/>
            </p:cNvPicPr>
            <p:nvPr userDrawn="1"/>
          </p:nvPicPr>
          <p:blipFill>
            <a:blip r:embed="rId2" cstate="print"/>
            <a:stretch>
              <a:fillRect/>
            </a:stretch>
          </p:blipFill>
          <p:spPr>
            <a:xfrm>
              <a:off x="3418626" y="2285524"/>
              <a:ext cx="2340000" cy="2170570"/>
            </a:xfrm>
            <a:prstGeom prst="rect">
              <a:avLst/>
            </a:prstGeom>
          </p:spPr>
        </p:pic>
      </p:grpSp>
    </p:spTree>
    <p:extLst>
      <p:ext uri="{BB962C8B-B14F-4D97-AF65-F5344CB8AC3E}">
        <p14:creationId xmlns:p14="http://schemas.microsoft.com/office/powerpoint/2010/main" val="3932556955"/>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Content - 1 Line Heading and 2 Column Bullets">
    <p:spTree>
      <p:nvGrpSpPr>
        <p:cNvPr id="1" name=""/>
        <p:cNvGrpSpPr/>
        <p:nvPr/>
      </p:nvGrpSpPr>
      <p:grpSpPr>
        <a:xfrm>
          <a:off x="0" y="0"/>
          <a:ext cx="0" cy="0"/>
          <a:chOff x="0" y="0"/>
          <a:chExt cx="0" cy="0"/>
        </a:xfrm>
      </p:grpSpPr>
      <p:sp>
        <p:nvSpPr>
          <p:cNvPr id="11" name="Rectangle 4"/>
          <p:cNvSpPr>
            <a:spLocks noChangeArrowheads="1"/>
          </p:cNvSpPr>
          <p:nvPr userDrawn="1"/>
        </p:nvSpPr>
        <p:spPr bwMode="auto">
          <a:xfrm>
            <a:off x="0" y="228614"/>
            <a:ext cx="8675688" cy="516467"/>
          </a:xfrm>
          <a:prstGeom prst="rect">
            <a:avLst/>
          </a:prstGeom>
          <a:solidFill>
            <a:schemeClr val="accent1"/>
          </a:solidFill>
          <a:ln w="9525" algn="ctr">
            <a:noFill/>
            <a:miter lim="800000"/>
            <a:headEnd/>
            <a:tailEnd/>
          </a:ln>
        </p:spPr>
        <p:txBody>
          <a:bodyPr vert="horz" wrap="square" lIns="927862" tIns="133065" rIns="35964" bIns="0" numCol="1" anchor="t" anchorCtr="0" compatLnSpc="1">
            <a:prstTxWarp prst="textNoShape">
              <a:avLst/>
            </a:prstTxWarp>
          </a:bodyPr>
          <a:lstStyle/>
          <a:p>
            <a:pPr defTabSz="913476" eaLnBrk="0" fontAlgn="base" hangingPunct="0">
              <a:lnSpc>
                <a:spcPct val="90000"/>
              </a:lnSpc>
              <a:spcBef>
                <a:spcPct val="0"/>
              </a:spcBef>
              <a:spcAft>
                <a:spcPct val="0"/>
              </a:spcAft>
            </a:pPr>
            <a:endParaRPr lang="en-US" sz="2400" b="1" dirty="0">
              <a:solidFill>
                <a:srgbClr val="999999"/>
              </a:solidFill>
              <a:latin typeface="Futura" pitchFamily="18" charset="0"/>
            </a:endParaRPr>
          </a:p>
        </p:txBody>
      </p:sp>
      <p:sp>
        <p:nvSpPr>
          <p:cNvPr id="34" name="Rectangle 2"/>
          <p:cNvSpPr>
            <a:spLocks noGrp="1" noChangeArrowheads="1"/>
          </p:cNvSpPr>
          <p:nvPr>
            <p:ph type="title"/>
          </p:nvPr>
        </p:nvSpPr>
        <p:spPr bwMode="auto">
          <a:xfrm>
            <a:off x="900115" y="295200"/>
            <a:ext cx="7700400" cy="419156"/>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a:solidFill>
                  <a:schemeClr val="accent2"/>
                </a:solidFill>
              </a:defRPr>
            </a:lvl1pPr>
          </a:lstStyle>
          <a:p>
            <a:pPr lvl="0"/>
            <a:r>
              <a:rPr lang="en-US" smtClean="0"/>
              <a:t>Click to edit Master title style</a:t>
            </a:r>
            <a:endParaRPr lang="en-US" dirty="0" smtClean="0"/>
          </a:p>
        </p:txBody>
      </p:sp>
      <p:sp>
        <p:nvSpPr>
          <p:cNvPr id="10" name="Content Placeholder 14"/>
          <p:cNvSpPr>
            <a:spLocks noGrp="1"/>
          </p:cNvSpPr>
          <p:nvPr>
            <p:ph sz="quarter" idx="13"/>
          </p:nvPr>
        </p:nvSpPr>
        <p:spPr>
          <a:xfrm>
            <a:off x="4945064" y="1310400"/>
            <a:ext cx="3732213" cy="5072400"/>
          </a:xfrm>
        </p:spPr>
        <p:txBody>
          <a:bodyPr/>
          <a:lstStyle>
            <a:lvl1pPr>
              <a:lnSpc>
                <a:spcPct val="120000"/>
              </a:lnSpc>
              <a:defRPr/>
            </a:lvl1pPr>
            <a:lvl2pPr>
              <a:lnSpc>
                <a:spcPct val="120000"/>
              </a:lnSpc>
              <a:defRPr/>
            </a:lvl2pPr>
            <a:lvl3pPr>
              <a:lnSpc>
                <a:spcPct val="120000"/>
              </a:lnSpc>
              <a:defRPr/>
            </a:lvl3pPr>
            <a:lvl4pPr>
              <a:lnSpc>
                <a:spcPct val="120000"/>
              </a:lnSpc>
              <a:defRPr/>
            </a:lvl4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2" name="Text Placeholder 43"/>
          <p:cNvSpPr>
            <a:spLocks noGrp="1"/>
          </p:cNvSpPr>
          <p:nvPr>
            <p:ph type="body" sz="quarter" idx="11"/>
          </p:nvPr>
        </p:nvSpPr>
        <p:spPr>
          <a:xfrm>
            <a:off x="900600" y="1310400"/>
            <a:ext cx="3738563" cy="5073312"/>
          </a:xfrm>
        </p:spPr>
        <p:txBody>
          <a:bodyPr/>
          <a:lstStyle>
            <a:lvl1pPr>
              <a:lnSpc>
                <a:spcPct val="120000"/>
              </a:lnSpc>
              <a:defRPr/>
            </a:lvl1pPr>
            <a:lvl2pPr>
              <a:lnSpc>
                <a:spcPct val="120000"/>
              </a:lnSpc>
              <a:defRPr/>
            </a:lvl2pPr>
            <a:lvl3pPr>
              <a:lnSpc>
                <a:spcPct val="120000"/>
              </a:lnSpc>
              <a:defRPr/>
            </a:lvl3pPr>
            <a:lvl4pPr>
              <a:lnSpc>
                <a:spcPct val="120000"/>
              </a:lnSpc>
              <a:defRPr/>
            </a:lvl4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416129840"/>
      </p:ext>
    </p:extLst>
  </p:cSld>
  <p:clrMapOvr>
    <a:masterClrMapping/>
  </p:clrMapOvr>
  <p:transition>
    <p:fade/>
  </p:transition>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cSld name="Title Bar - 1 Line">
    <p:spTree>
      <p:nvGrpSpPr>
        <p:cNvPr id="1" name=""/>
        <p:cNvGrpSpPr/>
        <p:nvPr/>
      </p:nvGrpSpPr>
      <p:grpSpPr>
        <a:xfrm>
          <a:off x="0" y="0"/>
          <a:ext cx="0" cy="0"/>
          <a:chOff x="0" y="0"/>
          <a:chExt cx="0" cy="0"/>
        </a:xfrm>
      </p:grpSpPr>
      <p:sp>
        <p:nvSpPr>
          <p:cNvPr id="34" name="Rectangle 2"/>
          <p:cNvSpPr>
            <a:spLocks noGrp="1" noChangeArrowheads="1"/>
          </p:cNvSpPr>
          <p:nvPr>
            <p:ph type="title"/>
          </p:nvPr>
        </p:nvSpPr>
        <p:spPr bwMode="auto">
          <a:xfrm>
            <a:off x="900112" y="295200"/>
            <a:ext cx="7700400" cy="419156"/>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a:solidFill>
                  <a:schemeClr val="accent2"/>
                </a:solidFill>
              </a:defRPr>
            </a:lvl1pPr>
          </a:lstStyle>
          <a:p>
            <a:pPr lvl="0"/>
            <a:r>
              <a:rPr lang="en-US" smtClean="0"/>
              <a:t>Click to edit Master title style</a:t>
            </a:r>
            <a:endParaRPr lang="en-US" dirty="0" smtClean="0"/>
          </a:p>
        </p:txBody>
      </p:sp>
      <p:sp>
        <p:nvSpPr>
          <p:cNvPr id="5" name="Rectangle 6" descr="Rectangle 6"/>
          <p:cNvSpPr txBox="1">
            <a:spLocks noChangeArrowheads="1"/>
          </p:cNvSpPr>
          <p:nvPr userDrawn="1"/>
        </p:nvSpPr>
        <p:spPr bwMode="auto">
          <a:xfrm>
            <a:off x="8377293" y="6470360"/>
            <a:ext cx="266673" cy="169277"/>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r">
              <a:defRPr sz="800">
                <a:solidFill>
                  <a:schemeClr val="tx1"/>
                </a:solidFill>
                <a:latin typeface="+mn-lt"/>
                <a:cs typeface="Arial" pitchFamily="34" charset="0"/>
              </a:defRPr>
            </a:lvl1pPr>
          </a:lstStyle>
          <a:p>
            <a:pPr>
              <a:defRPr/>
            </a:pPr>
            <a:fld id="{9C092D77-BF14-44D1-8E50-4F1EFB4AC40D}" type="slidenum">
              <a:rPr lang="en-GB" smtClean="0">
                <a:solidFill>
                  <a:srgbClr val="595959"/>
                </a:solidFill>
              </a:rPr>
              <a:pPr>
                <a:defRPr/>
              </a:pPr>
              <a:t>‹#›</a:t>
            </a:fld>
            <a:endParaRPr lang="en-GB" dirty="0">
              <a:solidFill>
                <a:srgbClr val="595959"/>
              </a:solidFill>
            </a:endParaRPr>
          </a:p>
        </p:txBody>
      </p:sp>
    </p:spTree>
    <p:extLst>
      <p:ext uri="{BB962C8B-B14F-4D97-AF65-F5344CB8AC3E}">
        <p14:creationId xmlns:p14="http://schemas.microsoft.com/office/powerpoint/2010/main" val="3276251406"/>
      </p:ext>
    </p:extLst>
  </p:cSld>
  <p:clrMapOvr>
    <a:masterClrMapping/>
  </p:clrMapOvr>
  <p:transition>
    <p:fade/>
  </p:transition>
  <p:timing>
    <p:tnLst>
      <p:par>
        <p:cTn id="1" dur="indefinite" restart="never" nodeType="tmRoot"/>
      </p:par>
    </p:tnLst>
  </p:timing>
  <p:hf hdr="0"/>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userDrawn="1">
  <p:cSld name="Titeldia">
    <p:bg>
      <p:bgPr>
        <a:blipFill rotWithShape="1">
          <a:blip r:embed="rId2"/>
          <a:stretch>
            <a:fillRect/>
          </a:stretch>
        </a:blipFill>
        <a:effectLst/>
      </p:bgPr>
    </p:bg>
    <p:spTree>
      <p:nvGrpSpPr>
        <p:cNvPr id="1" name=""/>
        <p:cNvGrpSpPr/>
        <p:nvPr/>
      </p:nvGrpSpPr>
      <p:grpSpPr>
        <a:xfrm>
          <a:off x="0" y="0"/>
          <a:ext cx="0" cy="0"/>
          <a:chOff x="0" y="0"/>
          <a:chExt cx="0" cy="0"/>
        </a:xfrm>
      </p:grpSpPr>
      <p:sp>
        <p:nvSpPr>
          <p:cNvPr id="28" name="Rectangle 2"/>
          <p:cNvSpPr>
            <a:spLocks noGrp="1" noChangeArrowheads="1"/>
          </p:cNvSpPr>
          <p:nvPr userDrawn="1">
            <p:ph type="ctrTitle"/>
          </p:nvPr>
        </p:nvSpPr>
        <p:spPr>
          <a:xfrm>
            <a:off x="1153500" y="2688991"/>
            <a:ext cx="5694536" cy="730938"/>
          </a:xfrm>
          <a:noFill/>
        </p:spPr>
        <p:txBody>
          <a:bodyPr lIns="0" tIns="0" rIns="0"/>
          <a:lstStyle>
            <a:lvl1pPr>
              <a:defRPr kern="1200" cap="all" spc="0" baseline="0">
                <a:solidFill>
                  <a:schemeClr val="accent2"/>
                </a:solidFill>
                <a:latin typeface="Futura Bold"/>
                <a:cs typeface="Futura Bold"/>
              </a:defRPr>
            </a:lvl1pPr>
          </a:lstStyle>
          <a:p>
            <a:r>
              <a:rPr lang="nl-NL" smtClean="0"/>
              <a:t>Click to edit Master title style</a:t>
            </a:r>
            <a:endParaRPr lang="en-GB" dirty="0"/>
          </a:p>
        </p:txBody>
      </p:sp>
      <p:sp>
        <p:nvSpPr>
          <p:cNvPr id="29" name="Rectangle 3"/>
          <p:cNvSpPr>
            <a:spLocks noGrp="1" noChangeArrowheads="1"/>
          </p:cNvSpPr>
          <p:nvPr userDrawn="1">
            <p:ph type="subTitle" idx="1"/>
          </p:nvPr>
        </p:nvSpPr>
        <p:spPr>
          <a:xfrm>
            <a:off x="1153496" y="3819074"/>
            <a:ext cx="5713575" cy="390073"/>
          </a:xfrm>
        </p:spPr>
        <p:txBody>
          <a:bodyPr/>
          <a:lstStyle>
            <a:lvl1pPr marL="0" indent="0">
              <a:spcBef>
                <a:spcPct val="0"/>
              </a:spcBef>
              <a:buFont typeface="Wingdings" pitchFamily="2" charset="2"/>
              <a:buNone/>
              <a:defRPr sz="1600" baseline="0">
                <a:solidFill>
                  <a:schemeClr val="tx1"/>
                </a:solidFill>
                <a:latin typeface="+mn-lt"/>
                <a:cs typeface="Arial" pitchFamily="34" charset="0"/>
              </a:defRPr>
            </a:lvl1pPr>
          </a:lstStyle>
          <a:p>
            <a:r>
              <a:rPr lang="nl-NL" smtClean="0"/>
              <a:t>Click to edit Master subtitle style</a:t>
            </a:r>
            <a:endParaRPr lang="en-GB" dirty="0"/>
          </a:p>
        </p:txBody>
      </p:sp>
      <p:sp>
        <p:nvSpPr>
          <p:cNvPr id="32" name="Text Placeholder 31"/>
          <p:cNvSpPr>
            <a:spLocks noGrp="1"/>
          </p:cNvSpPr>
          <p:nvPr userDrawn="1">
            <p:ph type="body" sz="quarter" idx="10" hasCustomPrompt="1"/>
          </p:nvPr>
        </p:nvSpPr>
        <p:spPr>
          <a:xfrm>
            <a:off x="1152075" y="5402516"/>
            <a:ext cx="6283889" cy="259817"/>
          </a:xfrm>
        </p:spPr>
        <p:txBody>
          <a:bodyPr anchor="t" anchorCtr="0"/>
          <a:lstStyle>
            <a:lvl1pPr>
              <a:buNone/>
              <a:defRPr sz="1200">
                <a:latin typeface="+mn-lt"/>
              </a:defRPr>
            </a:lvl1pPr>
          </a:lstStyle>
          <a:p>
            <a:pPr lvl="0"/>
            <a:r>
              <a:rPr lang="en-GB" smtClean="0"/>
              <a:t>Click to insert Author’s Name</a:t>
            </a:r>
            <a:endParaRPr lang="en-GB" dirty="0"/>
          </a:p>
        </p:txBody>
      </p:sp>
      <p:sp>
        <p:nvSpPr>
          <p:cNvPr id="33" name="Text Placeholder 31"/>
          <p:cNvSpPr>
            <a:spLocks noGrp="1"/>
          </p:cNvSpPr>
          <p:nvPr userDrawn="1">
            <p:ph type="body" sz="quarter" idx="11" hasCustomPrompt="1"/>
          </p:nvPr>
        </p:nvSpPr>
        <p:spPr>
          <a:xfrm>
            <a:off x="1152075" y="5627544"/>
            <a:ext cx="6283889" cy="259817"/>
          </a:xfrm>
        </p:spPr>
        <p:txBody>
          <a:bodyPr anchor="t" anchorCtr="0"/>
          <a:lstStyle>
            <a:lvl1pPr>
              <a:buNone/>
              <a:defRPr sz="1200">
                <a:latin typeface="+mn-lt"/>
              </a:defRPr>
            </a:lvl1pPr>
          </a:lstStyle>
          <a:p>
            <a:pPr lvl="0"/>
            <a:r>
              <a:rPr lang="en-GB" smtClean="0"/>
              <a:t>Click to insert Role in Organisation</a:t>
            </a:r>
            <a:endParaRPr lang="en-GB" dirty="0"/>
          </a:p>
        </p:txBody>
      </p:sp>
    </p:spTree>
    <p:extLst>
      <p:ext uri="{BB962C8B-B14F-4D97-AF65-F5344CB8AC3E}">
        <p14:creationId xmlns:p14="http://schemas.microsoft.com/office/powerpoint/2010/main" val="2015015055"/>
      </p:ext>
    </p:extLst>
  </p:cSld>
  <p:clrMapOvr>
    <a:masterClrMapping/>
  </p:clrMapOvr>
  <p:transition/>
  <p:timing>
    <p:tnLst>
      <p:par>
        <p:cT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Content">
    <p:spTree>
      <p:nvGrpSpPr>
        <p:cNvPr id="1" name=""/>
        <p:cNvGrpSpPr/>
        <p:nvPr/>
      </p:nvGrpSpPr>
      <p:grpSpPr>
        <a:xfrm>
          <a:off x="0" y="0"/>
          <a:ext cx="0" cy="0"/>
          <a:chOff x="0" y="0"/>
          <a:chExt cx="0" cy="0"/>
        </a:xfrm>
      </p:grpSpPr>
      <p:sp>
        <p:nvSpPr>
          <p:cNvPr id="15" name="Title 14"/>
          <p:cNvSpPr>
            <a:spLocks noGrp="1"/>
          </p:cNvSpPr>
          <p:nvPr>
            <p:ph type="title"/>
          </p:nvPr>
        </p:nvSpPr>
        <p:spPr/>
        <p:txBody>
          <a:bodyPr/>
          <a:lstStyle/>
          <a:p>
            <a:r>
              <a:rPr lang="en-GB" smtClean="0"/>
              <a:t>Click to edit Master title style</a:t>
            </a:r>
            <a:endParaRPr lang="en-US"/>
          </a:p>
        </p:txBody>
      </p:sp>
      <p:sp>
        <p:nvSpPr>
          <p:cNvPr id="3" name="Content Placeholder 11"/>
          <p:cNvSpPr>
            <a:spLocks noGrp="1"/>
          </p:cNvSpPr>
          <p:nvPr>
            <p:ph sz="quarter" idx="10"/>
          </p:nvPr>
        </p:nvSpPr>
        <p:spPr>
          <a:xfrm>
            <a:off x="381001" y="1016001"/>
            <a:ext cx="3480928" cy="258688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1372719722"/>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Content - blank">
    <p:spTree>
      <p:nvGrpSpPr>
        <p:cNvPr id="1" name=""/>
        <p:cNvGrpSpPr/>
        <p:nvPr/>
      </p:nvGrpSpPr>
      <p:grpSpPr>
        <a:xfrm>
          <a:off x="0" y="0"/>
          <a:ext cx="0" cy="0"/>
          <a:chOff x="0" y="0"/>
          <a:chExt cx="0" cy="0"/>
        </a:xfrm>
      </p:grpSpPr>
      <p:sp>
        <p:nvSpPr>
          <p:cNvPr id="15" name="Title 14"/>
          <p:cNvSpPr>
            <a:spLocks noGrp="1"/>
          </p:cNvSpPr>
          <p:nvPr>
            <p:ph type="title"/>
          </p:nvPr>
        </p:nvSpPr>
        <p:spPr/>
        <p:txBody>
          <a:bodyPr/>
          <a:lstStyle/>
          <a:p>
            <a:r>
              <a:rPr lang="en-GB" smtClean="0"/>
              <a:t>Click to edit Master title style</a:t>
            </a:r>
            <a:endParaRPr lang="en-US"/>
          </a:p>
        </p:txBody>
      </p:sp>
    </p:spTree>
    <p:extLst>
      <p:ext uri="{BB962C8B-B14F-4D97-AF65-F5344CB8AC3E}">
        <p14:creationId xmlns:p14="http://schemas.microsoft.com/office/powerpoint/2010/main" val="1080393643"/>
      </p:ext>
    </p:extLst>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p:cSld name="TITLE PAGE">
    <p:spTree>
      <p:nvGrpSpPr>
        <p:cNvPr id="1" name=""/>
        <p:cNvGrpSpPr/>
        <p:nvPr/>
      </p:nvGrpSpPr>
      <p:grpSpPr>
        <a:xfrm>
          <a:off x="0" y="0"/>
          <a:ext cx="0" cy="0"/>
          <a:chOff x="0" y="0"/>
          <a:chExt cx="0" cy="0"/>
        </a:xfrm>
      </p:grpSpPr>
      <p:sp>
        <p:nvSpPr>
          <p:cNvPr id="6" name="Rectangle 8"/>
          <p:cNvSpPr>
            <a:spLocks noChangeArrowheads="1"/>
          </p:cNvSpPr>
          <p:nvPr/>
        </p:nvSpPr>
        <p:spPr bwMode="auto">
          <a:xfrm>
            <a:off x="127000" y="66675"/>
            <a:ext cx="8837613" cy="6421438"/>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defTabSz="873125"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defTabSz="873125"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defTabSz="873125"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defTabSz="873125"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defTabSz="873125"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defTabSz="873125"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defTabSz="873125"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defTabSz="873125"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defTabSz="873125"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fontAlgn="base">
              <a:spcBef>
                <a:spcPct val="0"/>
              </a:spcBef>
              <a:spcAft>
                <a:spcPct val="0"/>
              </a:spcAft>
            </a:pPr>
            <a:endParaRPr lang="en-US" altLang="en-US" sz="2300">
              <a:latin typeface="Arial" pitchFamily="34" charset="0"/>
            </a:endParaRPr>
          </a:p>
        </p:txBody>
      </p:sp>
      <p:grpSp>
        <p:nvGrpSpPr>
          <p:cNvPr id="7" name="Group 9"/>
          <p:cNvGrpSpPr>
            <a:grpSpLocks/>
          </p:cNvGrpSpPr>
          <p:nvPr/>
        </p:nvGrpSpPr>
        <p:grpSpPr bwMode="auto">
          <a:xfrm>
            <a:off x="479425" y="282575"/>
            <a:ext cx="8208963" cy="6167438"/>
            <a:chOff x="468313" y="226142"/>
            <a:chExt cx="8208961" cy="6167226"/>
          </a:xfrm>
        </p:grpSpPr>
        <p:sp>
          <p:nvSpPr>
            <p:cNvPr id="8" name="Rectangle 4"/>
            <p:cNvSpPr>
              <a:spLocks noChangeArrowheads="1"/>
            </p:cNvSpPr>
            <p:nvPr/>
          </p:nvSpPr>
          <p:spPr bwMode="auto">
            <a:xfrm flipH="1">
              <a:off x="468313" y="1307193"/>
              <a:ext cx="7019923" cy="5086175"/>
            </a:xfrm>
            <a:prstGeom prst="rect">
              <a:avLst/>
            </a:prstGeom>
            <a:solidFill>
              <a:srgbClr val="FCEDA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spcBef>
                  <a:spcPct val="0"/>
                </a:spcBef>
                <a:spcAft>
                  <a:spcPct val="0"/>
                </a:spcAft>
                <a:defRPr/>
              </a:pPr>
              <a:r>
                <a:rPr lang="en-GB" altLang="en-US" sz="1800" smtClean="0">
                  <a:solidFill>
                    <a:srgbClr val="000000"/>
                  </a:solidFill>
                </a:rPr>
                <a:t> </a:t>
              </a:r>
            </a:p>
          </p:txBody>
        </p:sp>
        <p:sp>
          <p:nvSpPr>
            <p:cNvPr id="9" name="Rectangle 4"/>
            <p:cNvSpPr>
              <a:spLocks noChangeArrowheads="1"/>
            </p:cNvSpPr>
            <p:nvPr/>
          </p:nvSpPr>
          <p:spPr bwMode="auto">
            <a:xfrm flipH="1">
              <a:off x="1547813" y="226142"/>
              <a:ext cx="7129461" cy="5040140"/>
            </a:xfrm>
            <a:prstGeom prst="rect">
              <a:avLst/>
            </a:prstGeom>
            <a:solidFill>
              <a:srgbClr val="FAE374"/>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spcBef>
                  <a:spcPct val="0"/>
                </a:spcBef>
                <a:spcAft>
                  <a:spcPct val="0"/>
                </a:spcAft>
              </a:pPr>
              <a:endParaRPr lang="en-GB" altLang="en-US" sz="1800">
                <a:solidFill>
                  <a:srgbClr val="000000"/>
                </a:solidFill>
              </a:endParaRPr>
            </a:p>
          </p:txBody>
        </p:sp>
        <p:sp>
          <p:nvSpPr>
            <p:cNvPr id="10" name="Rectangle 4"/>
            <p:cNvSpPr>
              <a:spLocks noChangeArrowheads="1"/>
            </p:cNvSpPr>
            <p:nvPr/>
          </p:nvSpPr>
          <p:spPr bwMode="auto">
            <a:xfrm flipH="1">
              <a:off x="1547813" y="1307193"/>
              <a:ext cx="5942012" cy="3959089"/>
            </a:xfrm>
            <a:prstGeom prst="rect">
              <a:avLst/>
            </a:prstGeom>
            <a:solidFill>
              <a:srgbClr val="F7D11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spcBef>
                  <a:spcPct val="0"/>
                </a:spcBef>
                <a:spcAft>
                  <a:spcPct val="0"/>
                </a:spcAft>
              </a:pPr>
              <a:endParaRPr lang="en-GB" altLang="en-US" sz="1800">
                <a:solidFill>
                  <a:srgbClr val="000000"/>
                </a:solidFill>
              </a:endParaRPr>
            </a:p>
          </p:txBody>
        </p:sp>
        <p:pic>
          <p:nvPicPr>
            <p:cNvPr id="11" name="Picture 14" descr="Shell-2010-Pecten-RGBpc.wmf"/>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468313" y="290934"/>
              <a:ext cx="720000" cy="6678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 name="Rectangle 15"/>
          <p:cNvSpPr>
            <a:spLocks noChangeArrowheads="1"/>
          </p:cNvSpPr>
          <p:nvPr userDrawn="1"/>
        </p:nvSpPr>
        <p:spPr bwMode="auto">
          <a:xfrm>
            <a:off x="127000" y="66675"/>
            <a:ext cx="8837613" cy="6421438"/>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defTabSz="873125"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defTabSz="873125"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defTabSz="873125"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defTabSz="873125"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defTabSz="873125"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defTabSz="873125"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defTabSz="873125"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defTabSz="873125"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defTabSz="873125"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fontAlgn="base">
              <a:spcBef>
                <a:spcPct val="0"/>
              </a:spcBef>
              <a:spcAft>
                <a:spcPct val="0"/>
              </a:spcAft>
            </a:pPr>
            <a:endParaRPr lang="en-US" altLang="en-US" sz="2300">
              <a:latin typeface="Arial" pitchFamily="34" charset="0"/>
            </a:endParaRPr>
          </a:p>
        </p:txBody>
      </p:sp>
      <p:grpSp>
        <p:nvGrpSpPr>
          <p:cNvPr id="13" name="Group 16"/>
          <p:cNvGrpSpPr>
            <a:grpSpLocks/>
          </p:cNvGrpSpPr>
          <p:nvPr userDrawn="1"/>
        </p:nvGrpSpPr>
        <p:grpSpPr bwMode="auto">
          <a:xfrm>
            <a:off x="479425" y="282575"/>
            <a:ext cx="8208963" cy="6167438"/>
            <a:chOff x="468313" y="226142"/>
            <a:chExt cx="8208961" cy="6167226"/>
          </a:xfrm>
        </p:grpSpPr>
        <p:sp>
          <p:nvSpPr>
            <p:cNvPr id="14" name="Rectangle 4"/>
            <p:cNvSpPr>
              <a:spLocks noChangeArrowheads="1"/>
            </p:cNvSpPr>
            <p:nvPr/>
          </p:nvSpPr>
          <p:spPr bwMode="auto">
            <a:xfrm flipH="1">
              <a:off x="468313" y="1307193"/>
              <a:ext cx="7019923" cy="5086175"/>
            </a:xfrm>
            <a:prstGeom prst="rect">
              <a:avLst/>
            </a:prstGeom>
            <a:solidFill>
              <a:srgbClr val="FCEDA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spcBef>
                  <a:spcPct val="0"/>
                </a:spcBef>
                <a:spcAft>
                  <a:spcPct val="0"/>
                </a:spcAft>
                <a:defRPr/>
              </a:pPr>
              <a:r>
                <a:rPr lang="en-GB" altLang="en-US" sz="1800" smtClean="0">
                  <a:solidFill>
                    <a:srgbClr val="000000"/>
                  </a:solidFill>
                </a:rPr>
                <a:t> </a:t>
              </a:r>
            </a:p>
          </p:txBody>
        </p:sp>
        <p:sp>
          <p:nvSpPr>
            <p:cNvPr id="15" name="Rectangle 4"/>
            <p:cNvSpPr>
              <a:spLocks noChangeArrowheads="1"/>
            </p:cNvSpPr>
            <p:nvPr/>
          </p:nvSpPr>
          <p:spPr bwMode="auto">
            <a:xfrm flipH="1">
              <a:off x="1547813" y="226142"/>
              <a:ext cx="7129461" cy="5040140"/>
            </a:xfrm>
            <a:prstGeom prst="rect">
              <a:avLst/>
            </a:prstGeom>
            <a:solidFill>
              <a:srgbClr val="FAE374"/>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spcBef>
                  <a:spcPct val="0"/>
                </a:spcBef>
                <a:spcAft>
                  <a:spcPct val="0"/>
                </a:spcAft>
              </a:pPr>
              <a:endParaRPr lang="en-GB" altLang="en-US" sz="1800">
                <a:solidFill>
                  <a:srgbClr val="000000"/>
                </a:solidFill>
              </a:endParaRPr>
            </a:p>
          </p:txBody>
        </p:sp>
        <p:sp>
          <p:nvSpPr>
            <p:cNvPr id="16" name="Rectangle 4"/>
            <p:cNvSpPr>
              <a:spLocks noChangeArrowheads="1"/>
            </p:cNvSpPr>
            <p:nvPr/>
          </p:nvSpPr>
          <p:spPr bwMode="auto">
            <a:xfrm flipH="1">
              <a:off x="1547813" y="1307193"/>
              <a:ext cx="5942012" cy="3959089"/>
            </a:xfrm>
            <a:prstGeom prst="rect">
              <a:avLst/>
            </a:prstGeom>
            <a:solidFill>
              <a:srgbClr val="F7D11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spcBef>
                  <a:spcPct val="0"/>
                </a:spcBef>
                <a:spcAft>
                  <a:spcPct val="0"/>
                </a:spcAft>
              </a:pPr>
              <a:endParaRPr lang="en-GB" altLang="en-US" sz="1800">
                <a:solidFill>
                  <a:srgbClr val="000000"/>
                </a:solidFill>
              </a:endParaRPr>
            </a:p>
          </p:txBody>
        </p:sp>
        <p:pic>
          <p:nvPicPr>
            <p:cNvPr id="17" name="Picture 20" descr="Shell-2010-Pecten-RGBpc.wmf"/>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468313" y="290934"/>
              <a:ext cx="720000" cy="6678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 name="Rectangle 3"/>
          <p:cNvSpPr>
            <a:spLocks noGrp="1" noChangeArrowheads="1"/>
          </p:cNvSpPr>
          <p:nvPr>
            <p:ph type="subTitle" idx="1"/>
          </p:nvPr>
        </p:nvSpPr>
        <p:spPr>
          <a:xfrm>
            <a:off x="1709122" y="2907900"/>
            <a:ext cx="3161102" cy="1620000"/>
          </a:xfrm>
          <a:prstGeom prst="rect">
            <a:avLst/>
          </a:prstGeom>
        </p:spPr>
        <p:txBody>
          <a:bodyPr/>
          <a:lstStyle>
            <a:lvl1pPr marL="0" indent="0">
              <a:spcBef>
                <a:spcPct val="0"/>
              </a:spcBef>
              <a:buFont typeface="Wingdings" pitchFamily="2" charset="2"/>
              <a:buNone/>
              <a:defRPr sz="1600" baseline="0">
                <a:solidFill>
                  <a:schemeClr val="tx1"/>
                </a:solidFill>
                <a:latin typeface="+mn-lt"/>
                <a:cs typeface="Arial" pitchFamily="34" charset="0"/>
              </a:defRPr>
            </a:lvl1pPr>
          </a:lstStyle>
          <a:p>
            <a:pPr lvl="0"/>
            <a:r>
              <a:rPr lang="en-GB" noProof="0" dirty="0" smtClean="0"/>
              <a:t>Click to edit Master subtitle style</a:t>
            </a:r>
            <a:endParaRPr lang="en-GB" noProof="0" dirty="0"/>
          </a:p>
        </p:txBody>
      </p:sp>
      <p:sp>
        <p:nvSpPr>
          <p:cNvPr id="36" name="Text Placeholder 31"/>
          <p:cNvSpPr>
            <a:spLocks noGrp="1"/>
          </p:cNvSpPr>
          <p:nvPr>
            <p:ph type="body" sz="quarter" idx="10"/>
          </p:nvPr>
        </p:nvSpPr>
        <p:spPr>
          <a:xfrm>
            <a:off x="1578064" y="5402511"/>
            <a:ext cx="5857896" cy="196455"/>
          </a:xfrm>
        </p:spPr>
        <p:txBody>
          <a:bodyPr tIns="45720" rIns="91440" bIns="45720" rtlCol="0" anchor="ctr">
            <a:noAutofit/>
          </a:bodyPr>
          <a:lstStyle>
            <a:lvl1pPr>
              <a:defRPr lang="en-GB" sz="1000" b="0" kern="0" dirty="0">
                <a:solidFill>
                  <a:srgbClr val="595959"/>
                </a:solidFill>
                <a:latin typeface="Futura Medium"/>
              </a:defRPr>
            </a:lvl1pPr>
          </a:lstStyle>
          <a:p>
            <a:pPr lvl="0"/>
            <a:r>
              <a:rPr lang="en-US" smtClean="0"/>
              <a:t>Click to edit Master text styles</a:t>
            </a:r>
          </a:p>
        </p:txBody>
      </p:sp>
      <p:sp>
        <p:nvSpPr>
          <p:cNvPr id="38" name="Text Placeholder 31"/>
          <p:cNvSpPr>
            <a:spLocks noGrp="1"/>
          </p:cNvSpPr>
          <p:nvPr>
            <p:ph type="body" sz="quarter" idx="11"/>
          </p:nvPr>
        </p:nvSpPr>
        <p:spPr>
          <a:xfrm>
            <a:off x="1578064" y="5621646"/>
            <a:ext cx="5857896" cy="196455"/>
          </a:xfrm>
        </p:spPr>
        <p:txBody>
          <a:bodyPr tIns="45720" rIns="91440" bIns="45720" rtlCol="0" anchor="ctr">
            <a:noAutofit/>
          </a:bodyPr>
          <a:lstStyle>
            <a:lvl1pPr>
              <a:defRPr lang="en-GB" sz="1000" b="0" kern="0" dirty="0">
                <a:solidFill>
                  <a:srgbClr val="595959"/>
                </a:solidFill>
                <a:latin typeface="Futura Medium"/>
              </a:defRPr>
            </a:lvl1pPr>
          </a:lstStyle>
          <a:p>
            <a:pPr lvl="0"/>
            <a:r>
              <a:rPr lang="en-US" smtClean="0"/>
              <a:t>Click to edit Master text styles</a:t>
            </a:r>
          </a:p>
        </p:txBody>
      </p:sp>
      <p:sp>
        <p:nvSpPr>
          <p:cNvPr id="29" name="Title 28"/>
          <p:cNvSpPr>
            <a:spLocks noGrp="1"/>
          </p:cNvSpPr>
          <p:nvPr>
            <p:ph type="title"/>
          </p:nvPr>
        </p:nvSpPr>
        <p:spPr>
          <a:xfrm>
            <a:off x="1709122" y="1602768"/>
            <a:ext cx="5656624" cy="1195912"/>
          </a:xfrm>
          <a:noFill/>
        </p:spPr>
        <p:txBody>
          <a:bodyPr lIns="0" anchor="t"/>
          <a:lstStyle>
            <a:lvl1pPr marL="417513" indent="-417513">
              <a:defRPr sz="2000"/>
            </a:lvl1pPr>
          </a:lstStyle>
          <a:p>
            <a:r>
              <a:rPr lang="en-GB" dirty="0" smtClean="0"/>
              <a:t>Click to edit Master title style</a:t>
            </a:r>
            <a:endParaRPr lang="en-US" dirty="0"/>
          </a:p>
        </p:txBody>
      </p:sp>
    </p:spTree>
    <p:extLst>
      <p:ext uri="{BB962C8B-B14F-4D97-AF65-F5344CB8AC3E}">
        <p14:creationId xmlns:p14="http://schemas.microsoft.com/office/powerpoint/2010/main" val="4176970002"/>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Covers">
    <p:spTree>
      <p:nvGrpSpPr>
        <p:cNvPr id="1" name=""/>
        <p:cNvGrpSpPr/>
        <p:nvPr/>
      </p:nvGrpSpPr>
      <p:grpSpPr>
        <a:xfrm>
          <a:off x="0" y="0"/>
          <a:ext cx="0" cy="0"/>
          <a:chOff x="0" y="0"/>
          <a:chExt cx="0" cy="0"/>
        </a:xfrm>
      </p:grpSpPr>
      <p:sp>
        <p:nvSpPr>
          <p:cNvPr id="2" name="Rectangle 2"/>
          <p:cNvSpPr>
            <a:spLocks/>
          </p:cNvSpPr>
          <p:nvPr/>
        </p:nvSpPr>
        <p:spPr bwMode="auto">
          <a:xfrm>
            <a:off x="504825" y="506413"/>
            <a:ext cx="5080000" cy="2565400"/>
          </a:xfrm>
          <a:prstGeom prst="rect">
            <a:avLst/>
          </a:prstGeom>
          <a:solidFill>
            <a:srgbClr val="FFFFFF">
              <a:alpha val="85097"/>
            </a:srgbClr>
          </a:solidFill>
          <a:ln>
            <a:noFill/>
          </a:ln>
          <a:extLst>
            <a:ext uri="{91240B29-F687-4F45-9708-019B960494DF}">
              <a14:hiddenLine xmlns:a14="http://schemas.microsoft.com/office/drawing/2010/main" w="25400">
                <a:solidFill>
                  <a:srgbClr val="000000">
                    <a:alpha val="85097"/>
                  </a:srgbClr>
                </a:solidFill>
                <a:miter lim="800000"/>
                <a:headEnd/>
                <a:tailEnd/>
              </a14:hiddenLine>
            </a:ext>
          </a:extLst>
        </p:spPr>
        <p:txBody>
          <a:bodyPr lIns="0" tIns="0" rIns="0" bIns="0"/>
          <a:lstStyle>
            <a:lvl1pPr defTabSz="912813"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defTabSz="912813"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defTabSz="912813"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defTabSz="912813"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defTabSz="912813"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defTabSz="912813"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defTabSz="912813"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defTabSz="912813"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defTabSz="912813"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spcBef>
                <a:spcPct val="0"/>
              </a:spcBef>
              <a:spcAft>
                <a:spcPct val="0"/>
              </a:spcAft>
            </a:pPr>
            <a:endParaRPr lang="en-US" altLang="en-US" sz="1800">
              <a:solidFill>
                <a:srgbClr val="000000"/>
              </a:solidFill>
            </a:endParaRPr>
          </a:p>
        </p:txBody>
      </p:sp>
      <p:sp>
        <p:nvSpPr>
          <p:cNvPr id="3" name="Rectangle 8"/>
          <p:cNvSpPr>
            <a:spLocks/>
          </p:cNvSpPr>
          <p:nvPr/>
        </p:nvSpPr>
        <p:spPr bwMode="auto">
          <a:xfrm>
            <a:off x="0" y="0"/>
            <a:ext cx="508000" cy="508000"/>
          </a:xfrm>
          <a:prstGeom prst="rect">
            <a:avLst/>
          </a:prstGeom>
          <a:solidFill>
            <a:srgbClr val="FFFFFF">
              <a:alpha val="59999"/>
            </a:srgbClr>
          </a:solidFill>
          <a:ln>
            <a:noFill/>
          </a:ln>
          <a:extLst>
            <a:ext uri="{91240B29-F687-4F45-9708-019B960494DF}">
              <a14:hiddenLine xmlns:a14="http://schemas.microsoft.com/office/drawing/2010/main" w="25400">
                <a:solidFill>
                  <a:srgbClr val="000000">
                    <a:alpha val="59999"/>
                  </a:srgbClr>
                </a:solidFill>
                <a:miter lim="800000"/>
                <a:headEnd/>
                <a:tailEnd/>
              </a14:hiddenLine>
            </a:ext>
          </a:extLst>
        </p:spPr>
        <p:txBody>
          <a:bodyPr lIns="0" tIns="0" rIns="0" bIns="0"/>
          <a:lstStyle>
            <a:lvl1pPr defTabSz="912813"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defTabSz="912813"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defTabSz="912813"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defTabSz="912813"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defTabSz="912813"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defTabSz="912813"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defTabSz="912813"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defTabSz="912813"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defTabSz="912813"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spcBef>
                <a:spcPct val="0"/>
              </a:spcBef>
              <a:spcAft>
                <a:spcPct val="0"/>
              </a:spcAft>
            </a:pPr>
            <a:endParaRPr lang="en-US" altLang="en-US" sz="1800">
              <a:solidFill>
                <a:srgbClr val="000000"/>
              </a:solidFill>
            </a:endParaRPr>
          </a:p>
        </p:txBody>
      </p:sp>
      <p:pic>
        <p:nvPicPr>
          <p:cNvPr id="4" name="Picture 10" descr="Shell_jan2013_PECTEN_RGBa.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82638" y="741363"/>
            <a:ext cx="604837"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p:cNvSpPr>
            <a:spLocks/>
          </p:cNvSpPr>
          <p:nvPr/>
        </p:nvSpPr>
        <p:spPr bwMode="auto">
          <a:xfrm>
            <a:off x="811213" y="1535113"/>
            <a:ext cx="46513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lnSpc>
                <a:spcPct val="110000"/>
              </a:lnSpc>
              <a:spcBef>
                <a:spcPct val="0"/>
              </a:spcBef>
              <a:spcAft>
                <a:spcPct val="0"/>
              </a:spcAft>
              <a:defRPr/>
            </a:pPr>
            <a:r>
              <a:rPr lang="en-US" altLang="en-US" sz="2200" smtClean="0">
                <a:solidFill>
                  <a:srgbClr val="DD1D21"/>
                </a:solidFill>
                <a:latin typeface="Futura Bold" pitchFamily="2" charset="0"/>
                <a:ea typeface="ヒラギノ角ゴ Pro W3"/>
                <a:cs typeface="Futura Bold" pitchFamily="2" charset="0"/>
                <a:sym typeface="Futura Bold" pitchFamily="2" charset="0"/>
              </a:rPr>
              <a:t>EVENT/PRESENTATION TITLE</a:t>
            </a:r>
          </a:p>
        </p:txBody>
      </p:sp>
      <p:sp>
        <p:nvSpPr>
          <p:cNvPr id="6" name="Rectangle 5"/>
          <p:cNvSpPr>
            <a:spLocks/>
          </p:cNvSpPr>
          <p:nvPr/>
        </p:nvSpPr>
        <p:spPr bwMode="auto">
          <a:xfrm>
            <a:off x="811213" y="2159000"/>
            <a:ext cx="4765675" cy="820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lnSpc>
                <a:spcPct val="110000"/>
              </a:lnSpc>
              <a:spcBef>
                <a:spcPct val="0"/>
              </a:spcBef>
              <a:spcAft>
                <a:spcPct val="0"/>
              </a:spcAft>
              <a:defRPr/>
            </a:pPr>
            <a:r>
              <a:rPr lang="en-US" altLang="en-US" sz="2200" smtClean="0">
                <a:solidFill>
                  <a:srgbClr val="DD1D21"/>
                </a:solidFill>
                <a:latin typeface="Futura Light" pitchFamily="2" charset="0"/>
                <a:ea typeface="ヒラギノ角ゴ Pro W3"/>
                <a:cs typeface="Futura Light" pitchFamily="2" charset="0"/>
                <a:sym typeface="Futura Light" pitchFamily="2" charset="0"/>
              </a:rPr>
              <a:t>DATE</a:t>
            </a:r>
          </a:p>
          <a:p>
            <a:pPr eaLnBrk="1" fontAlgn="base" hangingPunct="1">
              <a:lnSpc>
                <a:spcPct val="110000"/>
              </a:lnSpc>
              <a:spcBef>
                <a:spcPct val="0"/>
              </a:spcBef>
              <a:spcAft>
                <a:spcPct val="0"/>
              </a:spcAft>
              <a:defRPr/>
            </a:pPr>
            <a:r>
              <a:rPr lang="en-US" altLang="en-US" sz="2200" smtClean="0">
                <a:latin typeface="Futura Light" pitchFamily="2" charset="0"/>
                <a:ea typeface="ヒラギノ角ゴ Pro W3"/>
                <a:cs typeface="Futura Light" pitchFamily="2" charset="0"/>
                <a:sym typeface="Futura Light" pitchFamily="2" charset="0"/>
              </a:rPr>
              <a:t>ROYAL DUTCH SHELL PLC</a:t>
            </a:r>
          </a:p>
        </p:txBody>
      </p:sp>
      <p:sp>
        <p:nvSpPr>
          <p:cNvPr id="7" name="Rectangle 14"/>
          <p:cNvSpPr>
            <a:spLocks/>
          </p:cNvSpPr>
          <p:nvPr/>
        </p:nvSpPr>
        <p:spPr bwMode="auto">
          <a:xfrm>
            <a:off x="1749425" y="4360863"/>
            <a:ext cx="5645150" cy="820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lnSpc>
                <a:spcPct val="110000"/>
              </a:lnSpc>
              <a:spcBef>
                <a:spcPct val="0"/>
              </a:spcBef>
              <a:spcAft>
                <a:spcPct val="0"/>
              </a:spcAft>
            </a:pPr>
            <a:endParaRPr lang="en-US" altLang="en-US" sz="1200">
              <a:solidFill>
                <a:srgbClr val="DD1D21"/>
              </a:solidFill>
              <a:latin typeface="Futura Light" pitchFamily="2" charset="0"/>
              <a:ea typeface="ヒラギノ角ゴ Pro W3"/>
              <a:cs typeface="Futura Light" pitchFamily="2" charset="0"/>
              <a:sym typeface="Futura Light" pitchFamily="2" charset="0"/>
            </a:endParaRPr>
          </a:p>
          <a:p>
            <a:pPr algn="ctr" eaLnBrk="1" fontAlgn="base" hangingPunct="1">
              <a:lnSpc>
                <a:spcPct val="110000"/>
              </a:lnSpc>
              <a:spcBef>
                <a:spcPct val="0"/>
              </a:spcBef>
              <a:spcAft>
                <a:spcPct val="0"/>
              </a:spcAft>
            </a:pPr>
            <a:r>
              <a:rPr lang="en-US" altLang="en-US" sz="1200">
                <a:latin typeface="Futura Light" pitchFamily="2" charset="0"/>
                <a:ea typeface="ヒラギノ角ゴ Pro W3"/>
                <a:cs typeface="Futura Light" pitchFamily="2" charset="0"/>
                <a:sym typeface="Futura Light" pitchFamily="2" charset="0"/>
              </a:rPr>
              <a:t>(Can copy these assets onto main slides rather than using this as a template)</a:t>
            </a:r>
          </a:p>
        </p:txBody>
      </p:sp>
    </p:spTree>
    <p:extLst>
      <p:ext uri="{BB962C8B-B14F-4D97-AF65-F5344CB8AC3E}">
        <p14:creationId xmlns:p14="http://schemas.microsoft.com/office/powerpoint/2010/main" val="3740156629"/>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Defs &amp; Cautionary">
    <p:spTree>
      <p:nvGrpSpPr>
        <p:cNvPr id="1" name=""/>
        <p:cNvGrpSpPr/>
        <p:nvPr/>
      </p:nvGrpSpPr>
      <p:grpSpPr>
        <a:xfrm>
          <a:off x="0" y="0"/>
          <a:ext cx="0" cy="0"/>
          <a:chOff x="0" y="0"/>
          <a:chExt cx="0" cy="0"/>
        </a:xfrm>
      </p:grpSpPr>
      <p:sp>
        <p:nvSpPr>
          <p:cNvPr id="15" name="Title 14"/>
          <p:cNvSpPr>
            <a:spLocks noGrp="1"/>
          </p:cNvSpPr>
          <p:nvPr>
            <p:ph type="title"/>
          </p:nvPr>
        </p:nvSpPr>
        <p:spPr/>
        <p:txBody>
          <a:bodyPr/>
          <a:lstStyle/>
          <a:p>
            <a:r>
              <a:rPr lang="en-GB" smtClean="0"/>
              <a:t>Click to edit Master title style</a:t>
            </a:r>
            <a:endParaRPr lang="en-US"/>
          </a:p>
        </p:txBody>
      </p:sp>
      <p:sp>
        <p:nvSpPr>
          <p:cNvPr id="4" name="Text Placeholder 73"/>
          <p:cNvSpPr>
            <a:spLocks noGrp="1"/>
          </p:cNvSpPr>
          <p:nvPr>
            <p:ph type="body" sz="quarter" idx="11"/>
          </p:nvPr>
        </p:nvSpPr>
        <p:spPr>
          <a:xfrm>
            <a:off x="377347" y="1018511"/>
            <a:ext cx="8385655" cy="5077491"/>
          </a:xfrm>
          <a:noFill/>
          <a:ln w="9525" cap="flat" cmpd="sng" algn="ctr">
            <a:noFill/>
            <a:prstDash val="solid"/>
            <a:round/>
            <a:headEnd type="none" w="med" len="med"/>
            <a:tailEnd type="none" w="med" len="med"/>
          </a:ln>
          <a:effectLst/>
        </p:spPr>
        <p:txBody>
          <a:bodyPr/>
          <a:lstStyle>
            <a:lvl1pPr>
              <a:lnSpc>
                <a:spcPct val="100000"/>
              </a:lnSpc>
              <a:defRPr lang="en-GB" sz="9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3798407552"/>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Quarter Charts">
    <p:spTree>
      <p:nvGrpSpPr>
        <p:cNvPr id="1" name=""/>
        <p:cNvGrpSpPr/>
        <p:nvPr/>
      </p:nvGrpSpPr>
      <p:grpSpPr>
        <a:xfrm>
          <a:off x="0" y="0"/>
          <a:ext cx="0" cy="0"/>
          <a:chOff x="0" y="0"/>
          <a:chExt cx="0" cy="0"/>
        </a:xfrm>
      </p:grpSpPr>
      <p:cxnSp>
        <p:nvCxnSpPr>
          <p:cNvPr id="16"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7"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8" name="Straight Connector 3"/>
          <p:cNvCxnSpPr>
            <a:cxnSpLocks noChangeShapeType="1"/>
          </p:cNvCxnSpPr>
          <p:nvPr/>
        </p:nvCxnSpPr>
        <p:spPr bwMode="auto">
          <a:xfrm>
            <a:off x="4826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9" name="Straight Connector 3"/>
          <p:cNvCxnSpPr>
            <a:cxnSpLocks noChangeShapeType="1"/>
          </p:cNvCxnSpPr>
          <p:nvPr/>
        </p:nvCxnSpPr>
        <p:spPr bwMode="auto">
          <a:xfrm>
            <a:off x="381000" y="355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20" name="Straight Connector 3"/>
          <p:cNvCxnSpPr>
            <a:cxnSpLocks noChangeShapeType="1"/>
          </p:cNvCxnSpPr>
          <p:nvPr/>
        </p:nvCxnSpPr>
        <p:spPr bwMode="auto">
          <a:xfrm>
            <a:off x="4826000" y="355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4" name="Chart Placeholder 3"/>
          <p:cNvSpPr>
            <a:spLocks noGrp="1"/>
          </p:cNvSpPr>
          <p:nvPr>
            <p:ph type="chart" sz="quarter" idx="13"/>
          </p:nvPr>
        </p:nvSpPr>
        <p:spPr>
          <a:xfrm>
            <a:off x="279404" y="1270002"/>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90" name="Chart Placeholder 3"/>
          <p:cNvSpPr>
            <a:spLocks noGrp="1"/>
          </p:cNvSpPr>
          <p:nvPr>
            <p:ph type="chart" sz="quarter" idx="14"/>
          </p:nvPr>
        </p:nvSpPr>
        <p:spPr>
          <a:xfrm>
            <a:off x="4724396" y="1270002"/>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94" name="Chart Placeholder 3"/>
          <p:cNvSpPr>
            <a:spLocks noGrp="1"/>
          </p:cNvSpPr>
          <p:nvPr>
            <p:ph type="chart" sz="quarter" idx="17"/>
          </p:nvPr>
        </p:nvSpPr>
        <p:spPr>
          <a:xfrm>
            <a:off x="279404" y="3810000"/>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98" name="Chart Placeholder 3"/>
          <p:cNvSpPr>
            <a:spLocks noGrp="1"/>
          </p:cNvSpPr>
          <p:nvPr>
            <p:ph type="chart" sz="quarter" idx="20"/>
          </p:nvPr>
        </p:nvSpPr>
        <p:spPr>
          <a:xfrm>
            <a:off x="4724396" y="3810000"/>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0" y="1016002"/>
            <a:ext cx="3937004" cy="254000"/>
          </a:xfrm>
        </p:spPr>
        <p:txBody>
          <a:bodyPr/>
          <a:lstStyle/>
          <a:p>
            <a:pPr lvl="0"/>
            <a:r>
              <a:rPr lang="en-US" smtClean="0"/>
              <a:t>Click to edit Master text styles</a:t>
            </a:r>
          </a:p>
        </p:txBody>
      </p:sp>
      <p:sp>
        <p:nvSpPr>
          <p:cNvPr id="75" name="Text Placeholder 73"/>
          <p:cNvSpPr>
            <a:spLocks noGrp="1"/>
          </p:cNvSpPr>
          <p:nvPr>
            <p:ph type="body" sz="quarter" idx="12"/>
          </p:nvPr>
        </p:nvSpPr>
        <p:spPr>
          <a:xfrm>
            <a:off x="381000"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91" name="Content Placeholder 11"/>
          <p:cNvSpPr>
            <a:spLocks noGrp="1"/>
          </p:cNvSpPr>
          <p:nvPr>
            <p:ph sz="quarter" idx="15"/>
          </p:nvPr>
        </p:nvSpPr>
        <p:spPr>
          <a:xfrm>
            <a:off x="4825991" y="1016002"/>
            <a:ext cx="3937004" cy="254000"/>
          </a:xfrm>
        </p:spPr>
        <p:txBody>
          <a:bodyPr/>
          <a:lstStyle/>
          <a:p>
            <a:pPr lvl="0"/>
            <a:r>
              <a:rPr lang="en-US" smtClean="0"/>
              <a:t>Click to edit Master text styles</a:t>
            </a:r>
          </a:p>
        </p:txBody>
      </p:sp>
      <p:sp>
        <p:nvSpPr>
          <p:cNvPr id="92" name="Text Placeholder 73"/>
          <p:cNvSpPr>
            <a:spLocks noGrp="1"/>
          </p:cNvSpPr>
          <p:nvPr>
            <p:ph type="body" sz="quarter" idx="16"/>
          </p:nvPr>
        </p:nvSpPr>
        <p:spPr>
          <a:xfrm>
            <a:off x="4825992"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95" name="Content Placeholder 11"/>
          <p:cNvSpPr>
            <a:spLocks noGrp="1"/>
          </p:cNvSpPr>
          <p:nvPr>
            <p:ph sz="quarter" idx="18"/>
          </p:nvPr>
        </p:nvSpPr>
        <p:spPr>
          <a:xfrm>
            <a:off x="381000" y="3556000"/>
            <a:ext cx="3937004" cy="254000"/>
          </a:xfrm>
        </p:spPr>
        <p:txBody>
          <a:bodyPr/>
          <a:lstStyle/>
          <a:p>
            <a:pPr lvl="0"/>
            <a:r>
              <a:rPr lang="en-US" smtClean="0"/>
              <a:t>Click to edit Master text styles</a:t>
            </a:r>
          </a:p>
        </p:txBody>
      </p:sp>
      <p:sp>
        <p:nvSpPr>
          <p:cNvPr id="96" name="Text Placeholder 73"/>
          <p:cNvSpPr>
            <a:spLocks noGrp="1"/>
          </p:cNvSpPr>
          <p:nvPr>
            <p:ph type="body" sz="quarter" idx="19"/>
          </p:nvPr>
        </p:nvSpPr>
        <p:spPr>
          <a:xfrm>
            <a:off x="381000" y="3810001"/>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99" name="Content Placeholder 11"/>
          <p:cNvSpPr>
            <a:spLocks noGrp="1"/>
          </p:cNvSpPr>
          <p:nvPr>
            <p:ph sz="quarter" idx="21"/>
          </p:nvPr>
        </p:nvSpPr>
        <p:spPr>
          <a:xfrm>
            <a:off x="4825991" y="3556000"/>
            <a:ext cx="3937004" cy="254000"/>
          </a:xfrm>
        </p:spPr>
        <p:txBody>
          <a:bodyPr/>
          <a:lstStyle/>
          <a:p>
            <a:pPr lvl="0"/>
            <a:r>
              <a:rPr lang="en-US" smtClean="0"/>
              <a:t>Click to edit Master text styles</a:t>
            </a:r>
          </a:p>
        </p:txBody>
      </p:sp>
      <p:sp>
        <p:nvSpPr>
          <p:cNvPr id="100" name="Text Placeholder 73"/>
          <p:cNvSpPr>
            <a:spLocks noGrp="1"/>
          </p:cNvSpPr>
          <p:nvPr>
            <p:ph type="body" sz="quarter" idx="22"/>
          </p:nvPr>
        </p:nvSpPr>
        <p:spPr>
          <a:xfrm>
            <a:off x="4825992" y="3810001"/>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3910757030"/>
      </p:ext>
    </p:extLst>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Quarter Charts &amp; Statement">
    <p:spTree>
      <p:nvGrpSpPr>
        <p:cNvPr id="1" name=""/>
        <p:cNvGrpSpPr/>
        <p:nvPr/>
      </p:nvGrpSpPr>
      <p:grpSpPr>
        <a:xfrm>
          <a:off x="0" y="0"/>
          <a:ext cx="0" cy="0"/>
          <a:chOff x="0" y="0"/>
          <a:chExt cx="0" cy="0"/>
        </a:xfrm>
      </p:grpSpPr>
      <p:cxnSp>
        <p:nvCxnSpPr>
          <p:cNvPr id="16"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7"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8" name="Straight Connector 3"/>
          <p:cNvCxnSpPr>
            <a:cxnSpLocks noChangeShapeType="1"/>
          </p:cNvCxnSpPr>
          <p:nvPr/>
        </p:nvCxnSpPr>
        <p:spPr bwMode="auto">
          <a:xfrm>
            <a:off x="4826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9" name="Straight Connector 3"/>
          <p:cNvCxnSpPr>
            <a:cxnSpLocks noChangeShapeType="1"/>
          </p:cNvCxnSpPr>
          <p:nvPr/>
        </p:nvCxnSpPr>
        <p:spPr bwMode="auto">
          <a:xfrm>
            <a:off x="381000" y="3048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20" name="Straight Connector 3"/>
          <p:cNvCxnSpPr>
            <a:cxnSpLocks noChangeShapeType="1"/>
          </p:cNvCxnSpPr>
          <p:nvPr/>
        </p:nvCxnSpPr>
        <p:spPr bwMode="auto">
          <a:xfrm>
            <a:off x="4826000" y="3048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4" name="Chart Placeholder 3"/>
          <p:cNvSpPr>
            <a:spLocks noGrp="1"/>
          </p:cNvSpPr>
          <p:nvPr>
            <p:ph type="chart" sz="quarter" idx="13"/>
          </p:nvPr>
        </p:nvSpPr>
        <p:spPr>
          <a:xfrm>
            <a:off x="279404" y="1270001"/>
            <a:ext cx="4038600" cy="1778001"/>
          </a:xfrm>
        </p:spPr>
        <p:txBody>
          <a:bodyPr rtlCol="0" anchor="ctr">
            <a:noAutofit/>
          </a:bodyPr>
          <a:lstStyle>
            <a:lvl1pPr algn="ctr">
              <a:defRPr/>
            </a:lvl1pPr>
          </a:lstStyle>
          <a:p>
            <a:pPr lvl="0"/>
            <a:r>
              <a:rPr lang="en-GB" noProof="0" smtClean="0"/>
              <a:t>Click icon to add chart</a:t>
            </a:r>
            <a:endParaRPr lang="en-US" noProof="0" dirty="0"/>
          </a:p>
        </p:txBody>
      </p:sp>
      <p:sp>
        <p:nvSpPr>
          <p:cNvPr id="90" name="Chart Placeholder 3"/>
          <p:cNvSpPr>
            <a:spLocks noGrp="1"/>
          </p:cNvSpPr>
          <p:nvPr>
            <p:ph type="chart" sz="quarter" idx="14"/>
          </p:nvPr>
        </p:nvSpPr>
        <p:spPr>
          <a:xfrm>
            <a:off x="4724396" y="1270001"/>
            <a:ext cx="4038600" cy="1778001"/>
          </a:xfrm>
        </p:spPr>
        <p:txBody>
          <a:bodyPr rtlCol="0" anchor="ctr">
            <a:noAutofit/>
          </a:bodyPr>
          <a:lstStyle>
            <a:lvl1pPr algn="ctr">
              <a:defRPr/>
            </a:lvl1pPr>
          </a:lstStyle>
          <a:p>
            <a:pPr lvl="0"/>
            <a:r>
              <a:rPr lang="en-GB" noProof="0" smtClean="0"/>
              <a:t>Click icon to add chart</a:t>
            </a:r>
            <a:endParaRPr lang="en-US" noProof="0" dirty="0"/>
          </a:p>
        </p:txBody>
      </p:sp>
      <p:sp>
        <p:nvSpPr>
          <p:cNvPr id="94" name="Chart Placeholder 3"/>
          <p:cNvSpPr>
            <a:spLocks noGrp="1"/>
          </p:cNvSpPr>
          <p:nvPr>
            <p:ph type="chart" sz="quarter" idx="17"/>
          </p:nvPr>
        </p:nvSpPr>
        <p:spPr>
          <a:xfrm>
            <a:off x="279404" y="3302000"/>
            <a:ext cx="4038600" cy="1778001"/>
          </a:xfrm>
        </p:spPr>
        <p:txBody>
          <a:bodyPr rtlCol="0" anchor="ctr">
            <a:noAutofit/>
          </a:bodyPr>
          <a:lstStyle>
            <a:lvl1pPr algn="ctr">
              <a:defRPr/>
            </a:lvl1pPr>
          </a:lstStyle>
          <a:p>
            <a:pPr lvl="0"/>
            <a:r>
              <a:rPr lang="en-GB" noProof="0" smtClean="0"/>
              <a:t>Click icon to add chart</a:t>
            </a:r>
            <a:endParaRPr lang="en-US" noProof="0" dirty="0"/>
          </a:p>
        </p:txBody>
      </p:sp>
      <p:sp>
        <p:nvSpPr>
          <p:cNvPr id="98" name="Chart Placeholder 3"/>
          <p:cNvSpPr>
            <a:spLocks noGrp="1"/>
          </p:cNvSpPr>
          <p:nvPr>
            <p:ph type="chart" sz="quarter" idx="20"/>
          </p:nvPr>
        </p:nvSpPr>
        <p:spPr>
          <a:xfrm>
            <a:off x="4724396" y="3302000"/>
            <a:ext cx="4038600" cy="1778001"/>
          </a:xfrm>
        </p:spPr>
        <p:txBody>
          <a:bodyPr rtlCol="0" anchor="ctr">
            <a:noAutofit/>
          </a:bodyPr>
          <a:lstStyle>
            <a:lvl1pPr algn="ctr">
              <a:defRPr/>
            </a:lvl1pPr>
          </a:lstStyle>
          <a:p>
            <a:pPr lvl="0"/>
            <a:r>
              <a:rPr lang="en-GB" noProof="0" smtClean="0"/>
              <a:t>Click icon to add chart</a:t>
            </a:r>
            <a:endParaRPr lang="en-US" noProof="0" dirty="0"/>
          </a:p>
        </p:txBody>
      </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0" y="1016002"/>
            <a:ext cx="3937004" cy="254000"/>
          </a:xfrm>
        </p:spPr>
        <p:txBody>
          <a:bodyPr/>
          <a:lstStyle/>
          <a:p>
            <a:pPr lvl="0"/>
            <a:r>
              <a:rPr lang="en-US" smtClean="0"/>
              <a:t>Click to edit Master text styles</a:t>
            </a:r>
          </a:p>
        </p:txBody>
      </p:sp>
      <p:sp>
        <p:nvSpPr>
          <p:cNvPr id="75" name="Text Placeholder 73"/>
          <p:cNvSpPr>
            <a:spLocks noGrp="1"/>
          </p:cNvSpPr>
          <p:nvPr>
            <p:ph type="body" sz="quarter" idx="12"/>
          </p:nvPr>
        </p:nvSpPr>
        <p:spPr>
          <a:xfrm>
            <a:off x="381000"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91" name="Content Placeholder 11"/>
          <p:cNvSpPr>
            <a:spLocks noGrp="1"/>
          </p:cNvSpPr>
          <p:nvPr>
            <p:ph sz="quarter" idx="15"/>
          </p:nvPr>
        </p:nvSpPr>
        <p:spPr>
          <a:xfrm>
            <a:off x="4825991" y="1016002"/>
            <a:ext cx="3937004" cy="254000"/>
          </a:xfrm>
        </p:spPr>
        <p:txBody>
          <a:bodyPr/>
          <a:lstStyle/>
          <a:p>
            <a:pPr lvl="0"/>
            <a:r>
              <a:rPr lang="en-US" smtClean="0"/>
              <a:t>Click to edit Master text styles</a:t>
            </a:r>
          </a:p>
        </p:txBody>
      </p:sp>
      <p:sp>
        <p:nvSpPr>
          <p:cNvPr id="92" name="Text Placeholder 73"/>
          <p:cNvSpPr>
            <a:spLocks noGrp="1"/>
          </p:cNvSpPr>
          <p:nvPr>
            <p:ph type="body" sz="quarter" idx="16"/>
          </p:nvPr>
        </p:nvSpPr>
        <p:spPr>
          <a:xfrm>
            <a:off x="4825992"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95" name="Content Placeholder 11"/>
          <p:cNvSpPr>
            <a:spLocks noGrp="1"/>
          </p:cNvSpPr>
          <p:nvPr>
            <p:ph sz="quarter" idx="18"/>
          </p:nvPr>
        </p:nvSpPr>
        <p:spPr>
          <a:xfrm>
            <a:off x="381000" y="3048001"/>
            <a:ext cx="3937004" cy="254000"/>
          </a:xfrm>
        </p:spPr>
        <p:txBody>
          <a:bodyPr/>
          <a:lstStyle/>
          <a:p>
            <a:pPr lvl="0"/>
            <a:r>
              <a:rPr lang="en-US" smtClean="0"/>
              <a:t>Click to edit Master text styles</a:t>
            </a:r>
          </a:p>
        </p:txBody>
      </p:sp>
      <p:sp>
        <p:nvSpPr>
          <p:cNvPr id="96" name="Text Placeholder 73"/>
          <p:cNvSpPr>
            <a:spLocks noGrp="1"/>
          </p:cNvSpPr>
          <p:nvPr>
            <p:ph type="body" sz="quarter" idx="19"/>
          </p:nvPr>
        </p:nvSpPr>
        <p:spPr>
          <a:xfrm>
            <a:off x="381000" y="3302002"/>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99" name="Content Placeholder 11"/>
          <p:cNvSpPr>
            <a:spLocks noGrp="1"/>
          </p:cNvSpPr>
          <p:nvPr>
            <p:ph sz="quarter" idx="21"/>
          </p:nvPr>
        </p:nvSpPr>
        <p:spPr>
          <a:xfrm>
            <a:off x="4825991" y="3048001"/>
            <a:ext cx="3937004" cy="254000"/>
          </a:xfrm>
        </p:spPr>
        <p:txBody>
          <a:bodyPr/>
          <a:lstStyle/>
          <a:p>
            <a:pPr lvl="0"/>
            <a:r>
              <a:rPr lang="en-US" smtClean="0"/>
              <a:t>Click to edit Master text styles</a:t>
            </a:r>
          </a:p>
        </p:txBody>
      </p:sp>
      <p:sp>
        <p:nvSpPr>
          <p:cNvPr id="100" name="Text Placeholder 73"/>
          <p:cNvSpPr>
            <a:spLocks noGrp="1"/>
          </p:cNvSpPr>
          <p:nvPr>
            <p:ph type="body" sz="quarter" idx="22"/>
          </p:nvPr>
        </p:nvSpPr>
        <p:spPr>
          <a:xfrm>
            <a:off x="4825992" y="3302002"/>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3319213142"/>
      </p:ext>
    </p:extLst>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Theme Overview_Lines">
    <p:spTree>
      <p:nvGrpSpPr>
        <p:cNvPr id="1" name=""/>
        <p:cNvGrpSpPr/>
        <p:nvPr/>
      </p:nvGrpSpPr>
      <p:grpSpPr>
        <a:xfrm>
          <a:off x="0" y="0"/>
          <a:ext cx="0" cy="0"/>
          <a:chOff x="0" y="0"/>
          <a:chExt cx="0" cy="0"/>
        </a:xfrm>
      </p:grpSpPr>
      <p:cxnSp>
        <p:nvCxnSpPr>
          <p:cNvPr id="14" name="Straight Connector 3"/>
          <p:cNvCxnSpPr>
            <a:cxnSpLocks noChangeShapeType="1"/>
          </p:cNvCxnSpPr>
          <p:nvPr/>
        </p:nvCxnSpPr>
        <p:spPr bwMode="auto">
          <a:xfrm>
            <a:off x="381000" y="4064000"/>
            <a:ext cx="266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5" name="Straight Connector 3"/>
          <p:cNvCxnSpPr>
            <a:cxnSpLocks noChangeShapeType="1"/>
          </p:cNvCxnSpPr>
          <p:nvPr/>
        </p:nvCxnSpPr>
        <p:spPr bwMode="auto">
          <a:xfrm>
            <a:off x="3302000" y="4064000"/>
            <a:ext cx="2540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6" name="Straight Connector 3"/>
          <p:cNvCxnSpPr>
            <a:cxnSpLocks noChangeShapeType="1"/>
          </p:cNvCxnSpPr>
          <p:nvPr/>
        </p:nvCxnSpPr>
        <p:spPr bwMode="auto">
          <a:xfrm>
            <a:off x="6096000" y="4064000"/>
            <a:ext cx="266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grpSp>
        <p:nvGrpSpPr>
          <p:cNvPr id="17" name="Group 16"/>
          <p:cNvGrpSpPr/>
          <p:nvPr/>
        </p:nvGrpSpPr>
        <p:grpSpPr>
          <a:xfrm>
            <a:off x="3472385" y="1100461"/>
            <a:ext cx="5181403" cy="2730500"/>
            <a:chOff x="3667763" y="1100460"/>
            <a:chExt cx="5181403" cy="2730500"/>
          </a:xfrm>
          <a:solidFill>
            <a:srgbClr val="A6A6A6"/>
          </a:solidFill>
        </p:grpSpPr>
        <p:sp>
          <p:nvSpPr>
            <p:cNvPr id="18" name="Freeform 2"/>
            <p:cNvSpPr>
              <a:spLocks/>
            </p:cNvSpPr>
            <p:nvPr/>
          </p:nvSpPr>
          <p:spPr bwMode="auto">
            <a:xfrm>
              <a:off x="7179687" y="1611314"/>
              <a:ext cx="914638" cy="669240"/>
            </a:xfrm>
            <a:custGeom>
              <a:avLst/>
              <a:gdLst>
                <a:gd name="T0" fmla="*/ 434 w 820"/>
                <a:gd name="T1" fmla="*/ 466 h 600"/>
                <a:gd name="T2" fmla="*/ 440 w 820"/>
                <a:gd name="T3" fmla="*/ 504 h 600"/>
                <a:gd name="T4" fmla="*/ 448 w 820"/>
                <a:gd name="T5" fmla="*/ 534 h 600"/>
                <a:gd name="T6" fmla="*/ 468 w 820"/>
                <a:gd name="T7" fmla="*/ 554 h 600"/>
                <a:gd name="T8" fmla="*/ 492 w 820"/>
                <a:gd name="T9" fmla="*/ 582 h 600"/>
                <a:gd name="T10" fmla="*/ 500 w 820"/>
                <a:gd name="T11" fmla="*/ 566 h 600"/>
                <a:gd name="T12" fmla="*/ 550 w 820"/>
                <a:gd name="T13" fmla="*/ 548 h 600"/>
                <a:gd name="T14" fmla="*/ 582 w 820"/>
                <a:gd name="T15" fmla="*/ 562 h 600"/>
                <a:gd name="T16" fmla="*/ 638 w 820"/>
                <a:gd name="T17" fmla="*/ 582 h 600"/>
                <a:gd name="T18" fmla="*/ 648 w 820"/>
                <a:gd name="T19" fmla="*/ 590 h 600"/>
                <a:gd name="T20" fmla="*/ 712 w 820"/>
                <a:gd name="T21" fmla="*/ 562 h 600"/>
                <a:gd name="T22" fmla="*/ 746 w 820"/>
                <a:gd name="T23" fmla="*/ 540 h 600"/>
                <a:gd name="T24" fmla="*/ 778 w 820"/>
                <a:gd name="T25" fmla="*/ 478 h 600"/>
                <a:gd name="T26" fmla="*/ 782 w 820"/>
                <a:gd name="T27" fmla="*/ 420 h 600"/>
                <a:gd name="T28" fmla="*/ 776 w 820"/>
                <a:gd name="T29" fmla="*/ 392 h 600"/>
                <a:gd name="T30" fmla="*/ 718 w 820"/>
                <a:gd name="T31" fmla="*/ 332 h 600"/>
                <a:gd name="T32" fmla="*/ 734 w 820"/>
                <a:gd name="T33" fmla="*/ 286 h 600"/>
                <a:gd name="T34" fmla="*/ 662 w 820"/>
                <a:gd name="T35" fmla="*/ 266 h 600"/>
                <a:gd name="T36" fmla="*/ 694 w 820"/>
                <a:gd name="T37" fmla="*/ 228 h 600"/>
                <a:gd name="T38" fmla="*/ 718 w 820"/>
                <a:gd name="T39" fmla="*/ 262 h 600"/>
                <a:gd name="T40" fmla="*/ 760 w 820"/>
                <a:gd name="T41" fmla="*/ 222 h 600"/>
                <a:gd name="T42" fmla="*/ 796 w 820"/>
                <a:gd name="T43" fmla="*/ 198 h 600"/>
                <a:gd name="T44" fmla="*/ 820 w 820"/>
                <a:gd name="T45" fmla="*/ 188 h 600"/>
                <a:gd name="T46" fmla="*/ 820 w 820"/>
                <a:gd name="T47" fmla="*/ 142 h 600"/>
                <a:gd name="T48" fmla="*/ 792 w 820"/>
                <a:gd name="T49" fmla="*/ 98 h 600"/>
                <a:gd name="T50" fmla="*/ 744 w 820"/>
                <a:gd name="T51" fmla="*/ 80 h 600"/>
                <a:gd name="T52" fmla="*/ 646 w 820"/>
                <a:gd name="T53" fmla="*/ 24 h 600"/>
                <a:gd name="T54" fmla="*/ 556 w 820"/>
                <a:gd name="T55" fmla="*/ 4 h 600"/>
                <a:gd name="T56" fmla="*/ 564 w 820"/>
                <a:gd name="T57" fmla="*/ 40 h 600"/>
                <a:gd name="T58" fmla="*/ 536 w 820"/>
                <a:gd name="T59" fmla="*/ 66 h 600"/>
                <a:gd name="T60" fmla="*/ 576 w 820"/>
                <a:gd name="T61" fmla="*/ 100 h 600"/>
                <a:gd name="T62" fmla="*/ 578 w 820"/>
                <a:gd name="T63" fmla="*/ 124 h 600"/>
                <a:gd name="T64" fmla="*/ 556 w 820"/>
                <a:gd name="T65" fmla="*/ 144 h 600"/>
                <a:gd name="T66" fmla="*/ 524 w 820"/>
                <a:gd name="T67" fmla="*/ 150 h 600"/>
                <a:gd name="T68" fmla="*/ 528 w 820"/>
                <a:gd name="T69" fmla="*/ 166 h 600"/>
                <a:gd name="T70" fmla="*/ 496 w 820"/>
                <a:gd name="T71" fmla="*/ 198 h 600"/>
                <a:gd name="T72" fmla="*/ 402 w 820"/>
                <a:gd name="T73" fmla="*/ 200 h 600"/>
                <a:gd name="T74" fmla="*/ 290 w 820"/>
                <a:gd name="T75" fmla="*/ 172 h 600"/>
                <a:gd name="T76" fmla="*/ 210 w 820"/>
                <a:gd name="T77" fmla="*/ 146 h 600"/>
                <a:gd name="T78" fmla="*/ 168 w 820"/>
                <a:gd name="T79" fmla="*/ 98 h 600"/>
                <a:gd name="T80" fmla="*/ 122 w 820"/>
                <a:gd name="T81" fmla="*/ 86 h 600"/>
                <a:gd name="T82" fmla="*/ 92 w 820"/>
                <a:gd name="T83" fmla="*/ 130 h 600"/>
                <a:gd name="T84" fmla="*/ 70 w 820"/>
                <a:gd name="T85" fmla="*/ 156 h 600"/>
                <a:gd name="T86" fmla="*/ 50 w 820"/>
                <a:gd name="T87" fmla="*/ 228 h 600"/>
                <a:gd name="T88" fmla="*/ 0 w 820"/>
                <a:gd name="T89" fmla="*/ 254 h 600"/>
                <a:gd name="T90" fmla="*/ 20 w 820"/>
                <a:gd name="T91" fmla="*/ 288 h 600"/>
                <a:gd name="T92" fmla="*/ 44 w 820"/>
                <a:gd name="T93" fmla="*/ 302 h 600"/>
                <a:gd name="T94" fmla="*/ 78 w 820"/>
                <a:gd name="T95" fmla="*/ 324 h 600"/>
                <a:gd name="T96" fmla="*/ 108 w 820"/>
                <a:gd name="T97" fmla="*/ 320 h 600"/>
                <a:gd name="T98" fmla="*/ 112 w 820"/>
                <a:gd name="T99" fmla="*/ 352 h 600"/>
                <a:gd name="T100" fmla="*/ 112 w 820"/>
                <a:gd name="T101" fmla="*/ 380 h 600"/>
                <a:gd name="T102" fmla="*/ 144 w 820"/>
                <a:gd name="T103" fmla="*/ 416 h 600"/>
                <a:gd name="T104" fmla="*/ 180 w 820"/>
                <a:gd name="T105" fmla="*/ 428 h 600"/>
                <a:gd name="T106" fmla="*/ 230 w 820"/>
                <a:gd name="T107" fmla="*/ 458 h 600"/>
                <a:gd name="T108" fmla="*/ 274 w 820"/>
                <a:gd name="T109" fmla="*/ 466 h 600"/>
                <a:gd name="T110" fmla="*/ 294 w 820"/>
                <a:gd name="T111" fmla="*/ 462 h 600"/>
                <a:gd name="T112" fmla="*/ 336 w 820"/>
                <a:gd name="T113" fmla="*/ 480 h 600"/>
                <a:gd name="T114" fmla="*/ 372 w 820"/>
                <a:gd name="T115" fmla="*/ 438 h 600"/>
                <a:gd name="T116" fmla="*/ 392 w 820"/>
                <a:gd name="T117" fmla="*/ 436 h 600"/>
                <a:gd name="T118" fmla="*/ 414 w 820"/>
                <a:gd name="T119" fmla="*/ 452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0" h="600">
                  <a:moveTo>
                    <a:pt x="414" y="452"/>
                  </a:moveTo>
                  <a:lnTo>
                    <a:pt x="420" y="452"/>
                  </a:lnTo>
                  <a:lnTo>
                    <a:pt x="424" y="454"/>
                  </a:lnTo>
                  <a:lnTo>
                    <a:pt x="426" y="456"/>
                  </a:lnTo>
                  <a:lnTo>
                    <a:pt x="430" y="462"/>
                  </a:lnTo>
                  <a:lnTo>
                    <a:pt x="430" y="464"/>
                  </a:lnTo>
                  <a:lnTo>
                    <a:pt x="434" y="466"/>
                  </a:lnTo>
                  <a:lnTo>
                    <a:pt x="438" y="466"/>
                  </a:lnTo>
                  <a:lnTo>
                    <a:pt x="440" y="470"/>
                  </a:lnTo>
                  <a:lnTo>
                    <a:pt x="442" y="480"/>
                  </a:lnTo>
                  <a:lnTo>
                    <a:pt x="446" y="496"/>
                  </a:lnTo>
                  <a:lnTo>
                    <a:pt x="444" y="500"/>
                  </a:lnTo>
                  <a:lnTo>
                    <a:pt x="446" y="502"/>
                  </a:lnTo>
                  <a:lnTo>
                    <a:pt x="440" y="504"/>
                  </a:lnTo>
                  <a:lnTo>
                    <a:pt x="436" y="510"/>
                  </a:lnTo>
                  <a:lnTo>
                    <a:pt x="434" y="516"/>
                  </a:lnTo>
                  <a:lnTo>
                    <a:pt x="434" y="520"/>
                  </a:lnTo>
                  <a:lnTo>
                    <a:pt x="436" y="528"/>
                  </a:lnTo>
                  <a:lnTo>
                    <a:pt x="438" y="532"/>
                  </a:lnTo>
                  <a:lnTo>
                    <a:pt x="442" y="534"/>
                  </a:lnTo>
                  <a:lnTo>
                    <a:pt x="448" y="534"/>
                  </a:lnTo>
                  <a:lnTo>
                    <a:pt x="452" y="534"/>
                  </a:lnTo>
                  <a:lnTo>
                    <a:pt x="454" y="536"/>
                  </a:lnTo>
                  <a:lnTo>
                    <a:pt x="456" y="542"/>
                  </a:lnTo>
                  <a:lnTo>
                    <a:pt x="458" y="546"/>
                  </a:lnTo>
                  <a:lnTo>
                    <a:pt x="462" y="548"/>
                  </a:lnTo>
                  <a:lnTo>
                    <a:pt x="466" y="550"/>
                  </a:lnTo>
                  <a:lnTo>
                    <a:pt x="468" y="554"/>
                  </a:lnTo>
                  <a:lnTo>
                    <a:pt x="468" y="558"/>
                  </a:lnTo>
                  <a:lnTo>
                    <a:pt x="466" y="568"/>
                  </a:lnTo>
                  <a:lnTo>
                    <a:pt x="472" y="570"/>
                  </a:lnTo>
                  <a:lnTo>
                    <a:pt x="478" y="574"/>
                  </a:lnTo>
                  <a:lnTo>
                    <a:pt x="484" y="578"/>
                  </a:lnTo>
                  <a:lnTo>
                    <a:pt x="490" y="580"/>
                  </a:lnTo>
                  <a:lnTo>
                    <a:pt x="492" y="582"/>
                  </a:lnTo>
                  <a:lnTo>
                    <a:pt x="496" y="578"/>
                  </a:lnTo>
                  <a:lnTo>
                    <a:pt x="500" y="582"/>
                  </a:lnTo>
                  <a:lnTo>
                    <a:pt x="502" y="582"/>
                  </a:lnTo>
                  <a:lnTo>
                    <a:pt x="506" y="580"/>
                  </a:lnTo>
                  <a:lnTo>
                    <a:pt x="502" y="574"/>
                  </a:lnTo>
                  <a:lnTo>
                    <a:pt x="500" y="568"/>
                  </a:lnTo>
                  <a:lnTo>
                    <a:pt x="500" y="566"/>
                  </a:lnTo>
                  <a:lnTo>
                    <a:pt x="502" y="562"/>
                  </a:lnTo>
                  <a:lnTo>
                    <a:pt x="506" y="560"/>
                  </a:lnTo>
                  <a:lnTo>
                    <a:pt x="518" y="560"/>
                  </a:lnTo>
                  <a:lnTo>
                    <a:pt x="524" y="560"/>
                  </a:lnTo>
                  <a:lnTo>
                    <a:pt x="534" y="558"/>
                  </a:lnTo>
                  <a:lnTo>
                    <a:pt x="542" y="552"/>
                  </a:lnTo>
                  <a:lnTo>
                    <a:pt x="550" y="548"/>
                  </a:lnTo>
                  <a:lnTo>
                    <a:pt x="558" y="546"/>
                  </a:lnTo>
                  <a:lnTo>
                    <a:pt x="564" y="548"/>
                  </a:lnTo>
                  <a:lnTo>
                    <a:pt x="568" y="550"/>
                  </a:lnTo>
                  <a:lnTo>
                    <a:pt x="574" y="552"/>
                  </a:lnTo>
                  <a:lnTo>
                    <a:pt x="578" y="552"/>
                  </a:lnTo>
                  <a:lnTo>
                    <a:pt x="580" y="558"/>
                  </a:lnTo>
                  <a:lnTo>
                    <a:pt x="582" y="562"/>
                  </a:lnTo>
                  <a:lnTo>
                    <a:pt x="590" y="570"/>
                  </a:lnTo>
                  <a:lnTo>
                    <a:pt x="598" y="574"/>
                  </a:lnTo>
                  <a:lnTo>
                    <a:pt x="606" y="576"/>
                  </a:lnTo>
                  <a:lnTo>
                    <a:pt x="620" y="576"/>
                  </a:lnTo>
                  <a:lnTo>
                    <a:pt x="626" y="576"/>
                  </a:lnTo>
                  <a:lnTo>
                    <a:pt x="630" y="578"/>
                  </a:lnTo>
                  <a:lnTo>
                    <a:pt x="638" y="582"/>
                  </a:lnTo>
                  <a:lnTo>
                    <a:pt x="638" y="588"/>
                  </a:lnTo>
                  <a:lnTo>
                    <a:pt x="638" y="594"/>
                  </a:lnTo>
                  <a:lnTo>
                    <a:pt x="640" y="598"/>
                  </a:lnTo>
                  <a:lnTo>
                    <a:pt x="646" y="600"/>
                  </a:lnTo>
                  <a:lnTo>
                    <a:pt x="650" y="596"/>
                  </a:lnTo>
                  <a:lnTo>
                    <a:pt x="648" y="594"/>
                  </a:lnTo>
                  <a:lnTo>
                    <a:pt x="648" y="590"/>
                  </a:lnTo>
                  <a:lnTo>
                    <a:pt x="646" y="584"/>
                  </a:lnTo>
                  <a:lnTo>
                    <a:pt x="662" y="580"/>
                  </a:lnTo>
                  <a:lnTo>
                    <a:pt x="674" y="572"/>
                  </a:lnTo>
                  <a:lnTo>
                    <a:pt x="696" y="558"/>
                  </a:lnTo>
                  <a:lnTo>
                    <a:pt x="696" y="568"/>
                  </a:lnTo>
                  <a:lnTo>
                    <a:pt x="708" y="568"/>
                  </a:lnTo>
                  <a:lnTo>
                    <a:pt x="712" y="562"/>
                  </a:lnTo>
                  <a:lnTo>
                    <a:pt x="714" y="560"/>
                  </a:lnTo>
                  <a:lnTo>
                    <a:pt x="724" y="556"/>
                  </a:lnTo>
                  <a:lnTo>
                    <a:pt x="734" y="554"/>
                  </a:lnTo>
                  <a:lnTo>
                    <a:pt x="738" y="552"/>
                  </a:lnTo>
                  <a:lnTo>
                    <a:pt x="742" y="548"/>
                  </a:lnTo>
                  <a:lnTo>
                    <a:pt x="742" y="550"/>
                  </a:lnTo>
                  <a:lnTo>
                    <a:pt x="746" y="540"/>
                  </a:lnTo>
                  <a:lnTo>
                    <a:pt x="752" y="532"/>
                  </a:lnTo>
                  <a:lnTo>
                    <a:pt x="770" y="518"/>
                  </a:lnTo>
                  <a:lnTo>
                    <a:pt x="772" y="514"/>
                  </a:lnTo>
                  <a:lnTo>
                    <a:pt x="774" y="508"/>
                  </a:lnTo>
                  <a:lnTo>
                    <a:pt x="774" y="498"/>
                  </a:lnTo>
                  <a:lnTo>
                    <a:pt x="774" y="488"/>
                  </a:lnTo>
                  <a:lnTo>
                    <a:pt x="778" y="478"/>
                  </a:lnTo>
                  <a:lnTo>
                    <a:pt x="786" y="466"/>
                  </a:lnTo>
                  <a:lnTo>
                    <a:pt x="792" y="454"/>
                  </a:lnTo>
                  <a:lnTo>
                    <a:pt x="794" y="448"/>
                  </a:lnTo>
                  <a:lnTo>
                    <a:pt x="794" y="442"/>
                  </a:lnTo>
                  <a:lnTo>
                    <a:pt x="792" y="432"/>
                  </a:lnTo>
                  <a:lnTo>
                    <a:pt x="790" y="426"/>
                  </a:lnTo>
                  <a:lnTo>
                    <a:pt x="782" y="420"/>
                  </a:lnTo>
                  <a:lnTo>
                    <a:pt x="772" y="418"/>
                  </a:lnTo>
                  <a:lnTo>
                    <a:pt x="778" y="410"/>
                  </a:lnTo>
                  <a:lnTo>
                    <a:pt x="786" y="406"/>
                  </a:lnTo>
                  <a:lnTo>
                    <a:pt x="778" y="400"/>
                  </a:lnTo>
                  <a:lnTo>
                    <a:pt x="774" y="396"/>
                  </a:lnTo>
                  <a:lnTo>
                    <a:pt x="772" y="392"/>
                  </a:lnTo>
                  <a:lnTo>
                    <a:pt x="776" y="392"/>
                  </a:lnTo>
                  <a:lnTo>
                    <a:pt x="768" y="378"/>
                  </a:lnTo>
                  <a:lnTo>
                    <a:pt x="760" y="366"/>
                  </a:lnTo>
                  <a:lnTo>
                    <a:pt x="750" y="352"/>
                  </a:lnTo>
                  <a:lnTo>
                    <a:pt x="738" y="342"/>
                  </a:lnTo>
                  <a:lnTo>
                    <a:pt x="726" y="338"/>
                  </a:lnTo>
                  <a:lnTo>
                    <a:pt x="720" y="334"/>
                  </a:lnTo>
                  <a:lnTo>
                    <a:pt x="718" y="332"/>
                  </a:lnTo>
                  <a:lnTo>
                    <a:pt x="718" y="328"/>
                  </a:lnTo>
                  <a:lnTo>
                    <a:pt x="718" y="324"/>
                  </a:lnTo>
                  <a:lnTo>
                    <a:pt x="720" y="316"/>
                  </a:lnTo>
                  <a:lnTo>
                    <a:pt x="724" y="312"/>
                  </a:lnTo>
                  <a:lnTo>
                    <a:pt x="728" y="308"/>
                  </a:lnTo>
                  <a:lnTo>
                    <a:pt x="748" y="294"/>
                  </a:lnTo>
                  <a:lnTo>
                    <a:pt x="734" y="286"/>
                  </a:lnTo>
                  <a:lnTo>
                    <a:pt x="726" y="282"/>
                  </a:lnTo>
                  <a:lnTo>
                    <a:pt x="718" y="280"/>
                  </a:lnTo>
                  <a:lnTo>
                    <a:pt x="714" y="282"/>
                  </a:lnTo>
                  <a:lnTo>
                    <a:pt x="710" y="286"/>
                  </a:lnTo>
                  <a:lnTo>
                    <a:pt x="706" y="290"/>
                  </a:lnTo>
                  <a:lnTo>
                    <a:pt x="702" y="290"/>
                  </a:lnTo>
                  <a:lnTo>
                    <a:pt x="662" y="266"/>
                  </a:lnTo>
                  <a:lnTo>
                    <a:pt x="662" y="262"/>
                  </a:lnTo>
                  <a:lnTo>
                    <a:pt x="666" y="260"/>
                  </a:lnTo>
                  <a:lnTo>
                    <a:pt x="670" y="256"/>
                  </a:lnTo>
                  <a:lnTo>
                    <a:pt x="676" y="254"/>
                  </a:lnTo>
                  <a:lnTo>
                    <a:pt x="682" y="250"/>
                  </a:lnTo>
                  <a:lnTo>
                    <a:pt x="686" y="240"/>
                  </a:lnTo>
                  <a:lnTo>
                    <a:pt x="694" y="228"/>
                  </a:lnTo>
                  <a:lnTo>
                    <a:pt x="698" y="224"/>
                  </a:lnTo>
                  <a:lnTo>
                    <a:pt x="704" y="224"/>
                  </a:lnTo>
                  <a:lnTo>
                    <a:pt x="708" y="224"/>
                  </a:lnTo>
                  <a:lnTo>
                    <a:pt x="712" y="228"/>
                  </a:lnTo>
                  <a:lnTo>
                    <a:pt x="714" y="236"/>
                  </a:lnTo>
                  <a:lnTo>
                    <a:pt x="714" y="262"/>
                  </a:lnTo>
                  <a:lnTo>
                    <a:pt x="718" y="262"/>
                  </a:lnTo>
                  <a:lnTo>
                    <a:pt x="724" y="258"/>
                  </a:lnTo>
                  <a:lnTo>
                    <a:pt x="732" y="250"/>
                  </a:lnTo>
                  <a:lnTo>
                    <a:pt x="740" y="242"/>
                  </a:lnTo>
                  <a:lnTo>
                    <a:pt x="742" y="242"/>
                  </a:lnTo>
                  <a:lnTo>
                    <a:pt x="748" y="242"/>
                  </a:lnTo>
                  <a:lnTo>
                    <a:pt x="752" y="234"/>
                  </a:lnTo>
                  <a:lnTo>
                    <a:pt x="760" y="222"/>
                  </a:lnTo>
                  <a:lnTo>
                    <a:pt x="770" y="210"/>
                  </a:lnTo>
                  <a:lnTo>
                    <a:pt x="774" y="212"/>
                  </a:lnTo>
                  <a:lnTo>
                    <a:pt x="780" y="214"/>
                  </a:lnTo>
                  <a:lnTo>
                    <a:pt x="792" y="214"/>
                  </a:lnTo>
                  <a:lnTo>
                    <a:pt x="790" y="208"/>
                  </a:lnTo>
                  <a:lnTo>
                    <a:pt x="792" y="204"/>
                  </a:lnTo>
                  <a:lnTo>
                    <a:pt x="796" y="198"/>
                  </a:lnTo>
                  <a:lnTo>
                    <a:pt x="802" y="188"/>
                  </a:lnTo>
                  <a:lnTo>
                    <a:pt x="806" y="190"/>
                  </a:lnTo>
                  <a:lnTo>
                    <a:pt x="810" y="192"/>
                  </a:lnTo>
                  <a:lnTo>
                    <a:pt x="814" y="190"/>
                  </a:lnTo>
                  <a:lnTo>
                    <a:pt x="818" y="188"/>
                  </a:lnTo>
                  <a:lnTo>
                    <a:pt x="818" y="186"/>
                  </a:lnTo>
                  <a:lnTo>
                    <a:pt x="820" y="188"/>
                  </a:lnTo>
                  <a:lnTo>
                    <a:pt x="814" y="172"/>
                  </a:lnTo>
                  <a:lnTo>
                    <a:pt x="808" y="164"/>
                  </a:lnTo>
                  <a:lnTo>
                    <a:pt x="800" y="158"/>
                  </a:lnTo>
                  <a:lnTo>
                    <a:pt x="800" y="142"/>
                  </a:lnTo>
                  <a:lnTo>
                    <a:pt x="812" y="146"/>
                  </a:lnTo>
                  <a:lnTo>
                    <a:pt x="820" y="152"/>
                  </a:lnTo>
                  <a:lnTo>
                    <a:pt x="820" y="142"/>
                  </a:lnTo>
                  <a:lnTo>
                    <a:pt x="820" y="136"/>
                  </a:lnTo>
                  <a:lnTo>
                    <a:pt x="820" y="124"/>
                  </a:lnTo>
                  <a:lnTo>
                    <a:pt x="818" y="110"/>
                  </a:lnTo>
                  <a:lnTo>
                    <a:pt x="814" y="100"/>
                  </a:lnTo>
                  <a:lnTo>
                    <a:pt x="806" y="86"/>
                  </a:lnTo>
                  <a:lnTo>
                    <a:pt x="798" y="92"/>
                  </a:lnTo>
                  <a:lnTo>
                    <a:pt x="792" y="98"/>
                  </a:lnTo>
                  <a:lnTo>
                    <a:pt x="786" y="102"/>
                  </a:lnTo>
                  <a:lnTo>
                    <a:pt x="774" y="104"/>
                  </a:lnTo>
                  <a:lnTo>
                    <a:pt x="770" y="104"/>
                  </a:lnTo>
                  <a:lnTo>
                    <a:pt x="764" y="102"/>
                  </a:lnTo>
                  <a:lnTo>
                    <a:pt x="756" y="96"/>
                  </a:lnTo>
                  <a:lnTo>
                    <a:pt x="750" y="88"/>
                  </a:lnTo>
                  <a:lnTo>
                    <a:pt x="744" y="80"/>
                  </a:lnTo>
                  <a:lnTo>
                    <a:pt x="732" y="76"/>
                  </a:lnTo>
                  <a:lnTo>
                    <a:pt x="718" y="72"/>
                  </a:lnTo>
                  <a:lnTo>
                    <a:pt x="704" y="68"/>
                  </a:lnTo>
                  <a:lnTo>
                    <a:pt x="690" y="62"/>
                  </a:lnTo>
                  <a:lnTo>
                    <a:pt x="680" y="54"/>
                  </a:lnTo>
                  <a:lnTo>
                    <a:pt x="668" y="46"/>
                  </a:lnTo>
                  <a:lnTo>
                    <a:pt x="646" y="24"/>
                  </a:lnTo>
                  <a:lnTo>
                    <a:pt x="634" y="16"/>
                  </a:lnTo>
                  <a:lnTo>
                    <a:pt x="622" y="8"/>
                  </a:lnTo>
                  <a:lnTo>
                    <a:pt x="606" y="2"/>
                  </a:lnTo>
                  <a:lnTo>
                    <a:pt x="584" y="0"/>
                  </a:lnTo>
                  <a:lnTo>
                    <a:pt x="572" y="0"/>
                  </a:lnTo>
                  <a:lnTo>
                    <a:pt x="562" y="2"/>
                  </a:lnTo>
                  <a:lnTo>
                    <a:pt x="556" y="4"/>
                  </a:lnTo>
                  <a:lnTo>
                    <a:pt x="552" y="8"/>
                  </a:lnTo>
                  <a:lnTo>
                    <a:pt x="550" y="12"/>
                  </a:lnTo>
                  <a:lnTo>
                    <a:pt x="550" y="18"/>
                  </a:lnTo>
                  <a:lnTo>
                    <a:pt x="552" y="20"/>
                  </a:lnTo>
                  <a:lnTo>
                    <a:pt x="556" y="24"/>
                  </a:lnTo>
                  <a:lnTo>
                    <a:pt x="562" y="30"/>
                  </a:lnTo>
                  <a:lnTo>
                    <a:pt x="564" y="40"/>
                  </a:lnTo>
                  <a:lnTo>
                    <a:pt x="566" y="50"/>
                  </a:lnTo>
                  <a:lnTo>
                    <a:pt x="566" y="56"/>
                  </a:lnTo>
                  <a:lnTo>
                    <a:pt x="566" y="62"/>
                  </a:lnTo>
                  <a:lnTo>
                    <a:pt x="562" y="66"/>
                  </a:lnTo>
                  <a:lnTo>
                    <a:pt x="560" y="68"/>
                  </a:lnTo>
                  <a:lnTo>
                    <a:pt x="550" y="68"/>
                  </a:lnTo>
                  <a:lnTo>
                    <a:pt x="536" y="66"/>
                  </a:lnTo>
                  <a:lnTo>
                    <a:pt x="538" y="88"/>
                  </a:lnTo>
                  <a:lnTo>
                    <a:pt x="538" y="94"/>
                  </a:lnTo>
                  <a:lnTo>
                    <a:pt x="542" y="98"/>
                  </a:lnTo>
                  <a:lnTo>
                    <a:pt x="544" y="102"/>
                  </a:lnTo>
                  <a:lnTo>
                    <a:pt x="550" y="102"/>
                  </a:lnTo>
                  <a:lnTo>
                    <a:pt x="568" y="102"/>
                  </a:lnTo>
                  <a:lnTo>
                    <a:pt x="576" y="100"/>
                  </a:lnTo>
                  <a:lnTo>
                    <a:pt x="582" y="98"/>
                  </a:lnTo>
                  <a:lnTo>
                    <a:pt x="592" y="100"/>
                  </a:lnTo>
                  <a:lnTo>
                    <a:pt x="602" y="106"/>
                  </a:lnTo>
                  <a:lnTo>
                    <a:pt x="610" y="112"/>
                  </a:lnTo>
                  <a:lnTo>
                    <a:pt x="616" y="120"/>
                  </a:lnTo>
                  <a:lnTo>
                    <a:pt x="596" y="122"/>
                  </a:lnTo>
                  <a:lnTo>
                    <a:pt x="578" y="124"/>
                  </a:lnTo>
                  <a:lnTo>
                    <a:pt x="576" y="128"/>
                  </a:lnTo>
                  <a:lnTo>
                    <a:pt x="576" y="132"/>
                  </a:lnTo>
                  <a:lnTo>
                    <a:pt x="574" y="134"/>
                  </a:lnTo>
                  <a:lnTo>
                    <a:pt x="574" y="140"/>
                  </a:lnTo>
                  <a:lnTo>
                    <a:pt x="570" y="142"/>
                  </a:lnTo>
                  <a:lnTo>
                    <a:pt x="566" y="142"/>
                  </a:lnTo>
                  <a:lnTo>
                    <a:pt x="556" y="144"/>
                  </a:lnTo>
                  <a:lnTo>
                    <a:pt x="552" y="146"/>
                  </a:lnTo>
                  <a:lnTo>
                    <a:pt x="550" y="150"/>
                  </a:lnTo>
                  <a:lnTo>
                    <a:pt x="544" y="152"/>
                  </a:lnTo>
                  <a:lnTo>
                    <a:pt x="538" y="154"/>
                  </a:lnTo>
                  <a:lnTo>
                    <a:pt x="532" y="154"/>
                  </a:lnTo>
                  <a:lnTo>
                    <a:pt x="528" y="152"/>
                  </a:lnTo>
                  <a:lnTo>
                    <a:pt x="524" y="150"/>
                  </a:lnTo>
                  <a:lnTo>
                    <a:pt x="522" y="150"/>
                  </a:lnTo>
                  <a:lnTo>
                    <a:pt x="518" y="152"/>
                  </a:lnTo>
                  <a:lnTo>
                    <a:pt x="516" y="156"/>
                  </a:lnTo>
                  <a:lnTo>
                    <a:pt x="516" y="160"/>
                  </a:lnTo>
                  <a:lnTo>
                    <a:pt x="518" y="160"/>
                  </a:lnTo>
                  <a:lnTo>
                    <a:pt x="524" y="164"/>
                  </a:lnTo>
                  <a:lnTo>
                    <a:pt x="528" y="166"/>
                  </a:lnTo>
                  <a:lnTo>
                    <a:pt x="530" y="168"/>
                  </a:lnTo>
                  <a:lnTo>
                    <a:pt x="530" y="172"/>
                  </a:lnTo>
                  <a:lnTo>
                    <a:pt x="530" y="176"/>
                  </a:lnTo>
                  <a:lnTo>
                    <a:pt x="526" y="182"/>
                  </a:lnTo>
                  <a:lnTo>
                    <a:pt x="518" y="188"/>
                  </a:lnTo>
                  <a:lnTo>
                    <a:pt x="508" y="194"/>
                  </a:lnTo>
                  <a:lnTo>
                    <a:pt x="496" y="198"/>
                  </a:lnTo>
                  <a:lnTo>
                    <a:pt x="468" y="198"/>
                  </a:lnTo>
                  <a:lnTo>
                    <a:pt x="458" y="206"/>
                  </a:lnTo>
                  <a:lnTo>
                    <a:pt x="452" y="210"/>
                  </a:lnTo>
                  <a:lnTo>
                    <a:pt x="444" y="212"/>
                  </a:lnTo>
                  <a:lnTo>
                    <a:pt x="430" y="210"/>
                  </a:lnTo>
                  <a:lnTo>
                    <a:pt x="414" y="206"/>
                  </a:lnTo>
                  <a:lnTo>
                    <a:pt x="402" y="200"/>
                  </a:lnTo>
                  <a:lnTo>
                    <a:pt x="392" y="194"/>
                  </a:lnTo>
                  <a:lnTo>
                    <a:pt x="348" y="194"/>
                  </a:lnTo>
                  <a:lnTo>
                    <a:pt x="348" y="192"/>
                  </a:lnTo>
                  <a:lnTo>
                    <a:pt x="314" y="192"/>
                  </a:lnTo>
                  <a:lnTo>
                    <a:pt x="306" y="188"/>
                  </a:lnTo>
                  <a:lnTo>
                    <a:pt x="298" y="180"/>
                  </a:lnTo>
                  <a:lnTo>
                    <a:pt x="290" y="172"/>
                  </a:lnTo>
                  <a:lnTo>
                    <a:pt x="280" y="166"/>
                  </a:lnTo>
                  <a:lnTo>
                    <a:pt x="272" y="160"/>
                  </a:lnTo>
                  <a:lnTo>
                    <a:pt x="262" y="160"/>
                  </a:lnTo>
                  <a:lnTo>
                    <a:pt x="252" y="156"/>
                  </a:lnTo>
                  <a:lnTo>
                    <a:pt x="244" y="152"/>
                  </a:lnTo>
                  <a:lnTo>
                    <a:pt x="214" y="152"/>
                  </a:lnTo>
                  <a:lnTo>
                    <a:pt x="210" y="146"/>
                  </a:lnTo>
                  <a:lnTo>
                    <a:pt x="206" y="140"/>
                  </a:lnTo>
                  <a:lnTo>
                    <a:pt x="202" y="126"/>
                  </a:lnTo>
                  <a:lnTo>
                    <a:pt x="198" y="118"/>
                  </a:lnTo>
                  <a:lnTo>
                    <a:pt x="194" y="112"/>
                  </a:lnTo>
                  <a:lnTo>
                    <a:pt x="182" y="104"/>
                  </a:lnTo>
                  <a:lnTo>
                    <a:pt x="174" y="100"/>
                  </a:lnTo>
                  <a:lnTo>
                    <a:pt x="168" y="98"/>
                  </a:lnTo>
                  <a:lnTo>
                    <a:pt x="154" y="92"/>
                  </a:lnTo>
                  <a:lnTo>
                    <a:pt x="146" y="90"/>
                  </a:lnTo>
                  <a:lnTo>
                    <a:pt x="140" y="86"/>
                  </a:lnTo>
                  <a:lnTo>
                    <a:pt x="138" y="82"/>
                  </a:lnTo>
                  <a:lnTo>
                    <a:pt x="134" y="76"/>
                  </a:lnTo>
                  <a:lnTo>
                    <a:pt x="134" y="78"/>
                  </a:lnTo>
                  <a:lnTo>
                    <a:pt x="122" y="86"/>
                  </a:lnTo>
                  <a:lnTo>
                    <a:pt x="114" y="94"/>
                  </a:lnTo>
                  <a:lnTo>
                    <a:pt x="126" y="108"/>
                  </a:lnTo>
                  <a:lnTo>
                    <a:pt x="116" y="116"/>
                  </a:lnTo>
                  <a:lnTo>
                    <a:pt x="110" y="118"/>
                  </a:lnTo>
                  <a:lnTo>
                    <a:pt x="100" y="116"/>
                  </a:lnTo>
                  <a:lnTo>
                    <a:pt x="88" y="112"/>
                  </a:lnTo>
                  <a:lnTo>
                    <a:pt x="92" y="130"/>
                  </a:lnTo>
                  <a:lnTo>
                    <a:pt x="92" y="140"/>
                  </a:lnTo>
                  <a:lnTo>
                    <a:pt x="90" y="148"/>
                  </a:lnTo>
                  <a:lnTo>
                    <a:pt x="86" y="150"/>
                  </a:lnTo>
                  <a:lnTo>
                    <a:pt x="84" y="150"/>
                  </a:lnTo>
                  <a:lnTo>
                    <a:pt x="78" y="150"/>
                  </a:lnTo>
                  <a:lnTo>
                    <a:pt x="68" y="146"/>
                  </a:lnTo>
                  <a:lnTo>
                    <a:pt x="70" y="156"/>
                  </a:lnTo>
                  <a:lnTo>
                    <a:pt x="76" y="164"/>
                  </a:lnTo>
                  <a:lnTo>
                    <a:pt x="80" y="176"/>
                  </a:lnTo>
                  <a:lnTo>
                    <a:pt x="82" y="188"/>
                  </a:lnTo>
                  <a:lnTo>
                    <a:pt x="78" y="194"/>
                  </a:lnTo>
                  <a:lnTo>
                    <a:pt x="74" y="200"/>
                  </a:lnTo>
                  <a:lnTo>
                    <a:pt x="64" y="214"/>
                  </a:lnTo>
                  <a:lnTo>
                    <a:pt x="50" y="228"/>
                  </a:lnTo>
                  <a:lnTo>
                    <a:pt x="38" y="236"/>
                  </a:lnTo>
                  <a:lnTo>
                    <a:pt x="28" y="238"/>
                  </a:lnTo>
                  <a:lnTo>
                    <a:pt x="14" y="240"/>
                  </a:lnTo>
                  <a:lnTo>
                    <a:pt x="8" y="242"/>
                  </a:lnTo>
                  <a:lnTo>
                    <a:pt x="4" y="244"/>
                  </a:lnTo>
                  <a:lnTo>
                    <a:pt x="2" y="248"/>
                  </a:lnTo>
                  <a:lnTo>
                    <a:pt x="0" y="254"/>
                  </a:lnTo>
                  <a:lnTo>
                    <a:pt x="2" y="258"/>
                  </a:lnTo>
                  <a:lnTo>
                    <a:pt x="4" y="262"/>
                  </a:lnTo>
                  <a:lnTo>
                    <a:pt x="14" y="268"/>
                  </a:lnTo>
                  <a:lnTo>
                    <a:pt x="24" y="276"/>
                  </a:lnTo>
                  <a:lnTo>
                    <a:pt x="26" y="280"/>
                  </a:lnTo>
                  <a:lnTo>
                    <a:pt x="26" y="286"/>
                  </a:lnTo>
                  <a:lnTo>
                    <a:pt x="20" y="288"/>
                  </a:lnTo>
                  <a:lnTo>
                    <a:pt x="14" y="290"/>
                  </a:lnTo>
                  <a:lnTo>
                    <a:pt x="18" y="292"/>
                  </a:lnTo>
                  <a:lnTo>
                    <a:pt x="20" y="294"/>
                  </a:lnTo>
                  <a:lnTo>
                    <a:pt x="28" y="296"/>
                  </a:lnTo>
                  <a:lnTo>
                    <a:pt x="28" y="298"/>
                  </a:lnTo>
                  <a:lnTo>
                    <a:pt x="36" y="298"/>
                  </a:lnTo>
                  <a:lnTo>
                    <a:pt x="44" y="302"/>
                  </a:lnTo>
                  <a:lnTo>
                    <a:pt x="50" y="308"/>
                  </a:lnTo>
                  <a:lnTo>
                    <a:pt x="54" y="316"/>
                  </a:lnTo>
                  <a:lnTo>
                    <a:pt x="58" y="320"/>
                  </a:lnTo>
                  <a:lnTo>
                    <a:pt x="62" y="322"/>
                  </a:lnTo>
                  <a:lnTo>
                    <a:pt x="68" y="322"/>
                  </a:lnTo>
                  <a:lnTo>
                    <a:pt x="74" y="324"/>
                  </a:lnTo>
                  <a:lnTo>
                    <a:pt x="78" y="324"/>
                  </a:lnTo>
                  <a:lnTo>
                    <a:pt x="82" y="326"/>
                  </a:lnTo>
                  <a:lnTo>
                    <a:pt x="84" y="326"/>
                  </a:lnTo>
                  <a:lnTo>
                    <a:pt x="86" y="324"/>
                  </a:lnTo>
                  <a:lnTo>
                    <a:pt x="90" y="322"/>
                  </a:lnTo>
                  <a:lnTo>
                    <a:pt x="94" y="320"/>
                  </a:lnTo>
                  <a:lnTo>
                    <a:pt x="100" y="320"/>
                  </a:lnTo>
                  <a:lnTo>
                    <a:pt x="108" y="320"/>
                  </a:lnTo>
                  <a:lnTo>
                    <a:pt x="114" y="324"/>
                  </a:lnTo>
                  <a:lnTo>
                    <a:pt x="116" y="324"/>
                  </a:lnTo>
                  <a:lnTo>
                    <a:pt x="122" y="326"/>
                  </a:lnTo>
                  <a:lnTo>
                    <a:pt x="122" y="332"/>
                  </a:lnTo>
                  <a:lnTo>
                    <a:pt x="120" y="336"/>
                  </a:lnTo>
                  <a:lnTo>
                    <a:pt x="114" y="344"/>
                  </a:lnTo>
                  <a:lnTo>
                    <a:pt x="112" y="352"/>
                  </a:lnTo>
                  <a:lnTo>
                    <a:pt x="110" y="358"/>
                  </a:lnTo>
                  <a:lnTo>
                    <a:pt x="112" y="362"/>
                  </a:lnTo>
                  <a:lnTo>
                    <a:pt x="114" y="368"/>
                  </a:lnTo>
                  <a:lnTo>
                    <a:pt x="122" y="376"/>
                  </a:lnTo>
                  <a:lnTo>
                    <a:pt x="120" y="378"/>
                  </a:lnTo>
                  <a:lnTo>
                    <a:pt x="118" y="378"/>
                  </a:lnTo>
                  <a:lnTo>
                    <a:pt x="112" y="380"/>
                  </a:lnTo>
                  <a:lnTo>
                    <a:pt x="114" y="388"/>
                  </a:lnTo>
                  <a:lnTo>
                    <a:pt x="114" y="392"/>
                  </a:lnTo>
                  <a:lnTo>
                    <a:pt x="116" y="396"/>
                  </a:lnTo>
                  <a:lnTo>
                    <a:pt x="118" y="400"/>
                  </a:lnTo>
                  <a:lnTo>
                    <a:pt x="126" y="404"/>
                  </a:lnTo>
                  <a:lnTo>
                    <a:pt x="136" y="408"/>
                  </a:lnTo>
                  <a:lnTo>
                    <a:pt x="144" y="416"/>
                  </a:lnTo>
                  <a:lnTo>
                    <a:pt x="152" y="424"/>
                  </a:lnTo>
                  <a:lnTo>
                    <a:pt x="158" y="424"/>
                  </a:lnTo>
                  <a:lnTo>
                    <a:pt x="162" y="424"/>
                  </a:lnTo>
                  <a:lnTo>
                    <a:pt x="164" y="422"/>
                  </a:lnTo>
                  <a:lnTo>
                    <a:pt x="166" y="420"/>
                  </a:lnTo>
                  <a:lnTo>
                    <a:pt x="168" y="420"/>
                  </a:lnTo>
                  <a:lnTo>
                    <a:pt x="180" y="428"/>
                  </a:lnTo>
                  <a:lnTo>
                    <a:pt x="190" y="436"/>
                  </a:lnTo>
                  <a:lnTo>
                    <a:pt x="198" y="442"/>
                  </a:lnTo>
                  <a:lnTo>
                    <a:pt x="208" y="446"/>
                  </a:lnTo>
                  <a:lnTo>
                    <a:pt x="220" y="450"/>
                  </a:lnTo>
                  <a:lnTo>
                    <a:pt x="222" y="452"/>
                  </a:lnTo>
                  <a:lnTo>
                    <a:pt x="226" y="456"/>
                  </a:lnTo>
                  <a:lnTo>
                    <a:pt x="230" y="458"/>
                  </a:lnTo>
                  <a:lnTo>
                    <a:pt x="236" y="460"/>
                  </a:lnTo>
                  <a:lnTo>
                    <a:pt x="240" y="460"/>
                  </a:lnTo>
                  <a:lnTo>
                    <a:pt x="242" y="460"/>
                  </a:lnTo>
                  <a:lnTo>
                    <a:pt x="244" y="460"/>
                  </a:lnTo>
                  <a:lnTo>
                    <a:pt x="250" y="464"/>
                  </a:lnTo>
                  <a:lnTo>
                    <a:pt x="256" y="466"/>
                  </a:lnTo>
                  <a:lnTo>
                    <a:pt x="274" y="466"/>
                  </a:lnTo>
                  <a:lnTo>
                    <a:pt x="274" y="468"/>
                  </a:lnTo>
                  <a:lnTo>
                    <a:pt x="274" y="464"/>
                  </a:lnTo>
                  <a:lnTo>
                    <a:pt x="278" y="462"/>
                  </a:lnTo>
                  <a:lnTo>
                    <a:pt x="284" y="460"/>
                  </a:lnTo>
                  <a:lnTo>
                    <a:pt x="288" y="472"/>
                  </a:lnTo>
                  <a:lnTo>
                    <a:pt x="290" y="468"/>
                  </a:lnTo>
                  <a:lnTo>
                    <a:pt x="294" y="462"/>
                  </a:lnTo>
                  <a:lnTo>
                    <a:pt x="298" y="460"/>
                  </a:lnTo>
                  <a:lnTo>
                    <a:pt x="302" y="458"/>
                  </a:lnTo>
                  <a:lnTo>
                    <a:pt x="312" y="460"/>
                  </a:lnTo>
                  <a:lnTo>
                    <a:pt x="322" y="464"/>
                  </a:lnTo>
                  <a:lnTo>
                    <a:pt x="332" y="472"/>
                  </a:lnTo>
                  <a:lnTo>
                    <a:pt x="336" y="478"/>
                  </a:lnTo>
                  <a:lnTo>
                    <a:pt x="336" y="480"/>
                  </a:lnTo>
                  <a:lnTo>
                    <a:pt x="338" y="478"/>
                  </a:lnTo>
                  <a:lnTo>
                    <a:pt x="340" y="470"/>
                  </a:lnTo>
                  <a:lnTo>
                    <a:pt x="344" y="460"/>
                  </a:lnTo>
                  <a:lnTo>
                    <a:pt x="348" y="454"/>
                  </a:lnTo>
                  <a:lnTo>
                    <a:pt x="356" y="446"/>
                  </a:lnTo>
                  <a:lnTo>
                    <a:pt x="362" y="442"/>
                  </a:lnTo>
                  <a:lnTo>
                    <a:pt x="372" y="438"/>
                  </a:lnTo>
                  <a:lnTo>
                    <a:pt x="374" y="440"/>
                  </a:lnTo>
                  <a:lnTo>
                    <a:pt x="376" y="440"/>
                  </a:lnTo>
                  <a:lnTo>
                    <a:pt x="380" y="442"/>
                  </a:lnTo>
                  <a:lnTo>
                    <a:pt x="382" y="440"/>
                  </a:lnTo>
                  <a:lnTo>
                    <a:pt x="386" y="438"/>
                  </a:lnTo>
                  <a:lnTo>
                    <a:pt x="386" y="436"/>
                  </a:lnTo>
                  <a:lnTo>
                    <a:pt x="392" y="436"/>
                  </a:lnTo>
                  <a:lnTo>
                    <a:pt x="400" y="444"/>
                  </a:lnTo>
                  <a:lnTo>
                    <a:pt x="400" y="448"/>
                  </a:lnTo>
                  <a:lnTo>
                    <a:pt x="400" y="450"/>
                  </a:lnTo>
                  <a:lnTo>
                    <a:pt x="404" y="454"/>
                  </a:lnTo>
                  <a:lnTo>
                    <a:pt x="410" y="456"/>
                  </a:lnTo>
                  <a:lnTo>
                    <a:pt x="414" y="456"/>
                  </a:lnTo>
                  <a:lnTo>
                    <a:pt x="414" y="45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 name="Freeform 3"/>
            <p:cNvSpPr>
              <a:spLocks/>
            </p:cNvSpPr>
            <p:nvPr/>
          </p:nvSpPr>
          <p:spPr bwMode="auto">
            <a:xfrm>
              <a:off x="8234867" y="1771931"/>
              <a:ext cx="91464" cy="78078"/>
            </a:xfrm>
            <a:custGeom>
              <a:avLst/>
              <a:gdLst>
                <a:gd name="T0" fmla="*/ 28 w 82"/>
                <a:gd name="T1" fmla="*/ 52 h 70"/>
                <a:gd name="T2" fmla="*/ 20 w 82"/>
                <a:gd name="T3" fmla="*/ 54 h 70"/>
                <a:gd name="T4" fmla="*/ 14 w 82"/>
                <a:gd name="T5" fmla="*/ 56 h 70"/>
                <a:gd name="T6" fmla="*/ 26 w 82"/>
                <a:gd name="T7" fmla="*/ 62 h 70"/>
                <a:gd name="T8" fmla="*/ 30 w 82"/>
                <a:gd name="T9" fmla="*/ 64 h 70"/>
                <a:gd name="T10" fmla="*/ 36 w 82"/>
                <a:gd name="T11" fmla="*/ 70 h 70"/>
                <a:gd name="T12" fmla="*/ 20 w 82"/>
                <a:gd name="T13" fmla="*/ 70 h 70"/>
                <a:gd name="T14" fmla="*/ 14 w 82"/>
                <a:gd name="T15" fmla="*/ 62 h 70"/>
                <a:gd name="T16" fmla="*/ 12 w 82"/>
                <a:gd name="T17" fmla="*/ 58 h 70"/>
                <a:gd name="T18" fmla="*/ 8 w 82"/>
                <a:gd name="T19" fmla="*/ 56 h 70"/>
                <a:gd name="T20" fmla="*/ 10 w 82"/>
                <a:gd name="T21" fmla="*/ 50 h 70"/>
                <a:gd name="T22" fmla="*/ 14 w 82"/>
                <a:gd name="T23" fmla="*/ 46 h 70"/>
                <a:gd name="T24" fmla="*/ 12 w 82"/>
                <a:gd name="T25" fmla="*/ 44 h 70"/>
                <a:gd name="T26" fmla="*/ 10 w 82"/>
                <a:gd name="T27" fmla="*/ 40 h 70"/>
                <a:gd name="T28" fmla="*/ 18 w 82"/>
                <a:gd name="T29" fmla="*/ 40 h 70"/>
                <a:gd name="T30" fmla="*/ 16 w 82"/>
                <a:gd name="T31" fmla="*/ 34 h 70"/>
                <a:gd name="T32" fmla="*/ 14 w 82"/>
                <a:gd name="T33" fmla="*/ 28 h 70"/>
                <a:gd name="T34" fmla="*/ 14 w 82"/>
                <a:gd name="T35" fmla="*/ 16 h 70"/>
                <a:gd name="T36" fmla="*/ 10 w 82"/>
                <a:gd name="T37" fmla="*/ 12 h 70"/>
                <a:gd name="T38" fmla="*/ 6 w 82"/>
                <a:gd name="T39" fmla="*/ 8 h 70"/>
                <a:gd name="T40" fmla="*/ 2 w 82"/>
                <a:gd name="T41" fmla="*/ 4 h 70"/>
                <a:gd name="T42" fmla="*/ 0 w 82"/>
                <a:gd name="T43" fmla="*/ 0 h 70"/>
                <a:gd name="T44" fmla="*/ 4 w 82"/>
                <a:gd name="T45" fmla="*/ 0 h 70"/>
                <a:gd name="T46" fmla="*/ 12 w 82"/>
                <a:gd name="T47" fmla="*/ 4 h 70"/>
                <a:gd name="T48" fmla="*/ 24 w 82"/>
                <a:gd name="T49" fmla="*/ 14 h 70"/>
                <a:gd name="T50" fmla="*/ 40 w 82"/>
                <a:gd name="T51" fmla="*/ 22 h 70"/>
                <a:gd name="T52" fmla="*/ 46 w 82"/>
                <a:gd name="T53" fmla="*/ 24 h 70"/>
                <a:gd name="T54" fmla="*/ 54 w 82"/>
                <a:gd name="T55" fmla="*/ 26 h 70"/>
                <a:gd name="T56" fmla="*/ 60 w 82"/>
                <a:gd name="T57" fmla="*/ 26 h 70"/>
                <a:gd name="T58" fmla="*/ 66 w 82"/>
                <a:gd name="T59" fmla="*/ 24 h 70"/>
                <a:gd name="T60" fmla="*/ 74 w 82"/>
                <a:gd name="T61" fmla="*/ 20 h 70"/>
                <a:gd name="T62" fmla="*/ 74 w 82"/>
                <a:gd name="T63" fmla="*/ 30 h 70"/>
                <a:gd name="T64" fmla="*/ 74 w 82"/>
                <a:gd name="T65" fmla="*/ 34 h 70"/>
                <a:gd name="T66" fmla="*/ 76 w 82"/>
                <a:gd name="T67" fmla="*/ 36 h 70"/>
                <a:gd name="T68" fmla="*/ 82 w 82"/>
                <a:gd name="T69" fmla="*/ 42 h 70"/>
                <a:gd name="T70" fmla="*/ 78 w 82"/>
                <a:gd name="T71" fmla="*/ 44 h 70"/>
                <a:gd name="T72" fmla="*/ 72 w 82"/>
                <a:gd name="T73" fmla="*/ 44 h 70"/>
                <a:gd name="T74" fmla="*/ 60 w 82"/>
                <a:gd name="T75" fmla="*/ 46 h 70"/>
                <a:gd name="T76" fmla="*/ 60 w 82"/>
                <a:gd name="T77" fmla="*/ 62 h 70"/>
                <a:gd name="T78" fmla="*/ 52 w 82"/>
                <a:gd name="T79" fmla="*/ 60 h 70"/>
                <a:gd name="T80" fmla="*/ 44 w 82"/>
                <a:gd name="T81" fmla="*/ 56 h 70"/>
                <a:gd name="T82" fmla="*/ 38 w 82"/>
                <a:gd name="T83" fmla="*/ 54 h 70"/>
                <a:gd name="T84" fmla="*/ 28 w 82"/>
                <a:gd name="T85" fmla="*/ 5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2" h="70">
                  <a:moveTo>
                    <a:pt x="28" y="52"/>
                  </a:moveTo>
                  <a:lnTo>
                    <a:pt x="20" y="54"/>
                  </a:lnTo>
                  <a:lnTo>
                    <a:pt x="14" y="56"/>
                  </a:lnTo>
                  <a:lnTo>
                    <a:pt x="26" y="62"/>
                  </a:lnTo>
                  <a:lnTo>
                    <a:pt x="30" y="64"/>
                  </a:lnTo>
                  <a:lnTo>
                    <a:pt x="36" y="70"/>
                  </a:lnTo>
                  <a:lnTo>
                    <a:pt x="20" y="70"/>
                  </a:lnTo>
                  <a:lnTo>
                    <a:pt x="14" y="62"/>
                  </a:lnTo>
                  <a:lnTo>
                    <a:pt x="12" y="58"/>
                  </a:lnTo>
                  <a:lnTo>
                    <a:pt x="8" y="56"/>
                  </a:lnTo>
                  <a:lnTo>
                    <a:pt x="10" y="50"/>
                  </a:lnTo>
                  <a:lnTo>
                    <a:pt x="14" y="46"/>
                  </a:lnTo>
                  <a:lnTo>
                    <a:pt x="12" y="44"/>
                  </a:lnTo>
                  <a:lnTo>
                    <a:pt x="10" y="40"/>
                  </a:lnTo>
                  <a:lnTo>
                    <a:pt x="18" y="40"/>
                  </a:lnTo>
                  <a:lnTo>
                    <a:pt x="16" y="34"/>
                  </a:lnTo>
                  <a:lnTo>
                    <a:pt x="14" y="28"/>
                  </a:lnTo>
                  <a:lnTo>
                    <a:pt x="14" y="16"/>
                  </a:lnTo>
                  <a:lnTo>
                    <a:pt x="10" y="12"/>
                  </a:lnTo>
                  <a:lnTo>
                    <a:pt x="6" y="8"/>
                  </a:lnTo>
                  <a:lnTo>
                    <a:pt x="2" y="4"/>
                  </a:lnTo>
                  <a:lnTo>
                    <a:pt x="0" y="0"/>
                  </a:lnTo>
                  <a:lnTo>
                    <a:pt x="4" y="0"/>
                  </a:lnTo>
                  <a:lnTo>
                    <a:pt x="12" y="4"/>
                  </a:lnTo>
                  <a:lnTo>
                    <a:pt x="24" y="14"/>
                  </a:lnTo>
                  <a:lnTo>
                    <a:pt x="40" y="22"/>
                  </a:lnTo>
                  <a:lnTo>
                    <a:pt x="46" y="24"/>
                  </a:lnTo>
                  <a:lnTo>
                    <a:pt x="54" y="26"/>
                  </a:lnTo>
                  <a:lnTo>
                    <a:pt x="60" y="26"/>
                  </a:lnTo>
                  <a:lnTo>
                    <a:pt x="66" y="24"/>
                  </a:lnTo>
                  <a:lnTo>
                    <a:pt x="74" y="20"/>
                  </a:lnTo>
                  <a:lnTo>
                    <a:pt x="74" y="30"/>
                  </a:lnTo>
                  <a:lnTo>
                    <a:pt x="74" y="34"/>
                  </a:lnTo>
                  <a:lnTo>
                    <a:pt x="76" y="36"/>
                  </a:lnTo>
                  <a:lnTo>
                    <a:pt x="82" y="42"/>
                  </a:lnTo>
                  <a:lnTo>
                    <a:pt x="78" y="44"/>
                  </a:lnTo>
                  <a:lnTo>
                    <a:pt x="72" y="44"/>
                  </a:lnTo>
                  <a:lnTo>
                    <a:pt x="60" y="46"/>
                  </a:lnTo>
                  <a:lnTo>
                    <a:pt x="60" y="62"/>
                  </a:lnTo>
                  <a:lnTo>
                    <a:pt x="52" y="60"/>
                  </a:lnTo>
                  <a:lnTo>
                    <a:pt x="44" y="56"/>
                  </a:lnTo>
                  <a:lnTo>
                    <a:pt x="38" y="54"/>
                  </a:lnTo>
                  <a:lnTo>
                    <a:pt x="28" y="5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 name="Freeform 4"/>
            <p:cNvSpPr>
              <a:spLocks/>
            </p:cNvSpPr>
            <p:nvPr/>
          </p:nvSpPr>
          <p:spPr bwMode="auto">
            <a:xfrm>
              <a:off x="8181327" y="1854471"/>
              <a:ext cx="151696" cy="165080"/>
            </a:xfrm>
            <a:custGeom>
              <a:avLst/>
              <a:gdLst>
                <a:gd name="T0" fmla="*/ 78 w 136"/>
                <a:gd name="T1" fmla="*/ 6 h 148"/>
                <a:gd name="T2" fmla="*/ 86 w 136"/>
                <a:gd name="T3" fmla="*/ 0 h 148"/>
                <a:gd name="T4" fmla="*/ 110 w 136"/>
                <a:gd name="T5" fmla="*/ 24 h 148"/>
                <a:gd name="T6" fmla="*/ 118 w 136"/>
                <a:gd name="T7" fmla="*/ 38 h 148"/>
                <a:gd name="T8" fmla="*/ 122 w 136"/>
                <a:gd name="T9" fmla="*/ 52 h 148"/>
                <a:gd name="T10" fmla="*/ 118 w 136"/>
                <a:gd name="T11" fmla="*/ 60 h 148"/>
                <a:gd name="T12" fmla="*/ 136 w 136"/>
                <a:gd name="T13" fmla="*/ 102 h 148"/>
                <a:gd name="T14" fmla="*/ 132 w 136"/>
                <a:gd name="T15" fmla="*/ 114 h 148"/>
                <a:gd name="T16" fmla="*/ 126 w 136"/>
                <a:gd name="T17" fmla="*/ 114 h 148"/>
                <a:gd name="T18" fmla="*/ 130 w 136"/>
                <a:gd name="T19" fmla="*/ 106 h 148"/>
                <a:gd name="T20" fmla="*/ 118 w 136"/>
                <a:gd name="T21" fmla="*/ 110 h 148"/>
                <a:gd name="T22" fmla="*/ 116 w 136"/>
                <a:gd name="T23" fmla="*/ 116 h 148"/>
                <a:gd name="T24" fmla="*/ 108 w 136"/>
                <a:gd name="T25" fmla="*/ 120 h 148"/>
                <a:gd name="T26" fmla="*/ 100 w 136"/>
                <a:gd name="T27" fmla="*/ 122 h 148"/>
                <a:gd name="T28" fmla="*/ 88 w 136"/>
                <a:gd name="T29" fmla="*/ 120 h 148"/>
                <a:gd name="T30" fmla="*/ 82 w 136"/>
                <a:gd name="T31" fmla="*/ 120 h 148"/>
                <a:gd name="T32" fmla="*/ 86 w 136"/>
                <a:gd name="T33" fmla="*/ 128 h 148"/>
                <a:gd name="T34" fmla="*/ 86 w 136"/>
                <a:gd name="T35" fmla="*/ 138 h 148"/>
                <a:gd name="T36" fmla="*/ 74 w 136"/>
                <a:gd name="T37" fmla="*/ 144 h 148"/>
                <a:gd name="T38" fmla="*/ 66 w 136"/>
                <a:gd name="T39" fmla="*/ 132 h 148"/>
                <a:gd name="T40" fmla="*/ 54 w 136"/>
                <a:gd name="T41" fmla="*/ 122 h 148"/>
                <a:gd name="T42" fmla="*/ 38 w 136"/>
                <a:gd name="T43" fmla="*/ 126 h 148"/>
                <a:gd name="T44" fmla="*/ 20 w 136"/>
                <a:gd name="T45" fmla="*/ 130 h 148"/>
                <a:gd name="T46" fmla="*/ 8 w 136"/>
                <a:gd name="T47" fmla="*/ 134 h 148"/>
                <a:gd name="T48" fmla="*/ 0 w 136"/>
                <a:gd name="T49" fmla="*/ 132 h 148"/>
                <a:gd name="T50" fmla="*/ 6 w 136"/>
                <a:gd name="T51" fmla="*/ 126 h 148"/>
                <a:gd name="T52" fmla="*/ 14 w 136"/>
                <a:gd name="T53" fmla="*/ 116 h 148"/>
                <a:gd name="T54" fmla="*/ 24 w 136"/>
                <a:gd name="T55" fmla="*/ 106 h 148"/>
                <a:gd name="T56" fmla="*/ 34 w 136"/>
                <a:gd name="T57" fmla="*/ 106 h 148"/>
                <a:gd name="T58" fmla="*/ 42 w 136"/>
                <a:gd name="T59" fmla="*/ 102 h 148"/>
                <a:gd name="T60" fmla="*/ 52 w 136"/>
                <a:gd name="T61" fmla="*/ 102 h 148"/>
                <a:gd name="T62" fmla="*/ 60 w 136"/>
                <a:gd name="T63" fmla="*/ 108 h 148"/>
                <a:gd name="T64" fmla="*/ 62 w 136"/>
                <a:gd name="T65" fmla="*/ 102 h 148"/>
                <a:gd name="T66" fmla="*/ 60 w 136"/>
                <a:gd name="T67" fmla="*/ 94 h 148"/>
                <a:gd name="T68" fmla="*/ 64 w 136"/>
                <a:gd name="T69" fmla="*/ 86 h 148"/>
                <a:gd name="T70" fmla="*/ 68 w 136"/>
                <a:gd name="T71" fmla="*/ 80 h 148"/>
                <a:gd name="T72" fmla="*/ 68 w 136"/>
                <a:gd name="T73" fmla="*/ 74 h 148"/>
                <a:gd name="T74" fmla="*/ 68 w 136"/>
                <a:gd name="T75" fmla="*/ 82 h 148"/>
                <a:gd name="T76" fmla="*/ 82 w 136"/>
                <a:gd name="T77" fmla="*/ 78 h 148"/>
                <a:gd name="T78" fmla="*/ 90 w 136"/>
                <a:gd name="T79" fmla="*/ 72 h 148"/>
                <a:gd name="T80" fmla="*/ 94 w 136"/>
                <a:gd name="T81" fmla="*/ 50 h 148"/>
                <a:gd name="T82" fmla="*/ 92 w 136"/>
                <a:gd name="T83" fmla="*/ 40 h 148"/>
                <a:gd name="T84" fmla="*/ 84 w 136"/>
                <a:gd name="T85" fmla="*/ 26 h 148"/>
                <a:gd name="T86" fmla="*/ 80 w 136"/>
                <a:gd name="T87" fmla="*/ 20 h 148"/>
                <a:gd name="T88" fmla="*/ 76 w 136"/>
                <a:gd name="T89" fmla="*/ 12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6" h="148">
                  <a:moveTo>
                    <a:pt x="76" y="12"/>
                  </a:moveTo>
                  <a:lnTo>
                    <a:pt x="78" y="6"/>
                  </a:lnTo>
                  <a:lnTo>
                    <a:pt x="80" y="4"/>
                  </a:lnTo>
                  <a:lnTo>
                    <a:pt x="86" y="0"/>
                  </a:lnTo>
                  <a:lnTo>
                    <a:pt x="98" y="10"/>
                  </a:lnTo>
                  <a:lnTo>
                    <a:pt x="110" y="24"/>
                  </a:lnTo>
                  <a:lnTo>
                    <a:pt x="116" y="30"/>
                  </a:lnTo>
                  <a:lnTo>
                    <a:pt x="118" y="38"/>
                  </a:lnTo>
                  <a:lnTo>
                    <a:pt x="122" y="46"/>
                  </a:lnTo>
                  <a:lnTo>
                    <a:pt x="122" y="52"/>
                  </a:lnTo>
                  <a:lnTo>
                    <a:pt x="120" y="56"/>
                  </a:lnTo>
                  <a:lnTo>
                    <a:pt x="118" y="60"/>
                  </a:lnTo>
                  <a:lnTo>
                    <a:pt x="126" y="78"/>
                  </a:lnTo>
                  <a:lnTo>
                    <a:pt x="136" y="102"/>
                  </a:lnTo>
                  <a:lnTo>
                    <a:pt x="134" y="110"/>
                  </a:lnTo>
                  <a:lnTo>
                    <a:pt x="132" y="114"/>
                  </a:lnTo>
                  <a:lnTo>
                    <a:pt x="130" y="114"/>
                  </a:lnTo>
                  <a:lnTo>
                    <a:pt x="126" y="114"/>
                  </a:lnTo>
                  <a:lnTo>
                    <a:pt x="126" y="110"/>
                  </a:lnTo>
                  <a:lnTo>
                    <a:pt x="130" y="106"/>
                  </a:lnTo>
                  <a:lnTo>
                    <a:pt x="122" y="108"/>
                  </a:lnTo>
                  <a:lnTo>
                    <a:pt x="118" y="110"/>
                  </a:lnTo>
                  <a:lnTo>
                    <a:pt x="116" y="120"/>
                  </a:lnTo>
                  <a:lnTo>
                    <a:pt x="116" y="116"/>
                  </a:lnTo>
                  <a:lnTo>
                    <a:pt x="114" y="114"/>
                  </a:lnTo>
                  <a:lnTo>
                    <a:pt x="108" y="120"/>
                  </a:lnTo>
                  <a:lnTo>
                    <a:pt x="104" y="122"/>
                  </a:lnTo>
                  <a:lnTo>
                    <a:pt x="100" y="122"/>
                  </a:lnTo>
                  <a:lnTo>
                    <a:pt x="92" y="122"/>
                  </a:lnTo>
                  <a:lnTo>
                    <a:pt x="88" y="120"/>
                  </a:lnTo>
                  <a:lnTo>
                    <a:pt x="84" y="120"/>
                  </a:lnTo>
                  <a:lnTo>
                    <a:pt x="82" y="120"/>
                  </a:lnTo>
                  <a:lnTo>
                    <a:pt x="82" y="122"/>
                  </a:lnTo>
                  <a:lnTo>
                    <a:pt x="86" y="128"/>
                  </a:lnTo>
                  <a:lnTo>
                    <a:pt x="90" y="132"/>
                  </a:lnTo>
                  <a:lnTo>
                    <a:pt x="86" y="138"/>
                  </a:lnTo>
                  <a:lnTo>
                    <a:pt x="82" y="148"/>
                  </a:lnTo>
                  <a:lnTo>
                    <a:pt x="74" y="144"/>
                  </a:lnTo>
                  <a:lnTo>
                    <a:pt x="70" y="138"/>
                  </a:lnTo>
                  <a:lnTo>
                    <a:pt x="66" y="132"/>
                  </a:lnTo>
                  <a:lnTo>
                    <a:pt x="64" y="122"/>
                  </a:lnTo>
                  <a:lnTo>
                    <a:pt x="54" y="122"/>
                  </a:lnTo>
                  <a:lnTo>
                    <a:pt x="46" y="124"/>
                  </a:lnTo>
                  <a:lnTo>
                    <a:pt x="38" y="126"/>
                  </a:lnTo>
                  <a:lnTo>
                    <a:pt x="30" y="130"/>
                  </a:lnTo>
                  <a:lnTo>
                    <a:pt x="20" y="130"/>
                  </a:lnTo>
                  <a:lnTo>
                    <a:pt x="20" y="136"/>
                  </a:lnTo>
                  <a:lnTo>
                    <a:pt x="8" y="134"/>
                  </a:lnTo>
                  <a:lnTo>
                    <a:pt x="2" y="134"/>
                  </a:lnTo>
                  <a:lnTo>
                    <a:pt x="0" y="132"/>
                  </a:lnTo>
                  <a:lnTo>
                    <a:pt x="0" y="128"/>
                  </a:lnTo>
                  <a:lnTo>
                    <a:pt x="6" y="126"/>
                  </a:lnTo>
                  <a:lnTo>
                    <a:pt x="8" y="124"/>
                  </a:lnTo>
                  <a:lnTo>
                    <a:pt x="14" y="116"/>
                  </a:lnTo>
                  <a:lnTo>
                    <a:pt x="20" y="108"/>
                  </a:lnTo>
                  <a:lnTo>
                    <a:pt x="24" y="106"/>
                  </a:lnTo>
                  <a:lnTo>
                    <a:pt x="28" y="106"/>
                  </a:lnTo>
                  <a:lnTo>
                    <a:pt x="34" y="106"/>
                  </a:lnTo>
                  <a:lnTo>
                    <a:pt x="36" y="104"/>
                  </a:lnTo>
                  <a:lnTo>
                    <a:pt x="42" y="102"/>
                  </a:lnTo>
                  <a:lnTo>
                    <a:pt x="46" y="102"/>
                  </a:lnTo>
                  <a:lnTo>
                    <a:pt x="52" y="102"/>
                  </a:lnTo>
                  <a:lnTo>
                    <a:pt x="54" y="104"/>
                  </a:lnTo>
                  <a:lnTo>
                    <a:pt x="60" y="108"/>
                  </a:lnTo>
                  <a:lnTo>
                    <a:pt x="62" y="106"/>
                  </a:lnTo>
                  <a:lnTo>
                    <a:pt x="62" y="102"/>
                  </a:lnTo>
                  <a:lnTo>
                    <a:pt x="62" y="96"/>
                  </a:lnTo>
                  <a:lnTo>
                    <a:pt x="60" y="94"/>
                  </a:lnTo>
                  <a:lnTo>
                    <a:pt x="62" y="90"/>
                  </a:lnTo>
                  <a:lnTo>
                    <a:pt x="64" y="86"/>
                  </a:lnTo>
                  <a:lnTo>
                    <a:pt x="68" y="84"/>
                  </a:lnTo>
                  <a:lnTo>
                    <a:pt x="68" y="80"/>
                  </a:lnTo>
                  <a:lnTo>
                    <a:pt x="68" y="78"/>
                  </a:lnTo>
                  <a:lnTo>
                    <a:pt x="68" y="74"/>
                  </a:lnTo>
                  <a:lnTo>
                    <a:pt x="70" y="78"/>
                  </a:lnTo>
                  <a:lnTo>
                    <a:pt x="68" y="82"/>
                  </a:lnTo>
                  <a:lnTo>
                    <a:pt x="76" y="80"/>
                  </a:lnTo>
                  <a:lnTo>
                    <a:pt x="82" y="78"/>
                  </a:lnTo>
                  <a:lnTo>
                    <a:pt x="86" y="76"/>
                  </a:lnTo>
                  <a:lnTo>
                    <a:pt x="90" y="72"/>
                  </a:lnTo>
                  <a:lnTo>
                    <a:pt x="92" y="60"/>
                  </a:lnTo>
                  <a:lnTo>
                    <a:pt x="94" y="50"/>
                  </a:lnTo>
                  <a:lnTo>
                    <a:pt x="94" y="44"/>
                  </a:lnTo>
                  <a:lnTo>
                    <a:pt x="92" y="40"/>
                  </a:lnTo>
                  <a:lnTo>
                    <a:pt x="88" y="32"/>
                  </a:lnTo>
                  <a:lnTo>
                    <a:pt x="84" y="26"/>
                  </a:lnTo>
                  <a:lnTo>
                    <a:pt x="82" y="24"/>
                  </a:lnTo>
                  <a:lnTo>
                    <a:pt x="80" y="20"/>
                  </a:lnTo>
                  <a:lnTo>
                    <a:pt x="78" y="16"/>
                  </a:lnTo>
                  <a:lnTo>
                    <a:pt x="76"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 name="Freeform 5"/>
            <p:cNvSpPr>
              <a:spLocks/>
            </p:cNvSpPr>
            <p:nvPr/>
          </p:nvSpPr>
          <p:spPr bwMode="auto">
            <a:xfrm>
              <a:off x="8214789" y="1999473"/>
              <a:ext cx="35693" cy="29000"/>
            </a:xfrm>
            <a:custGeom>
              <a:avLst/>
              <a:gdLst>
                <a:gd name="T0" fmla="*/ 14 w 32"/>
                <a:gd name="T1" fmla="*/ 4 h 26"/>
                <a:gd name="T2" fmla="*/ 16 w 32"/>
                <a:gd name="T3" fmla="*/ 4 h 26"/>
                <a:gd name="T4" fmla="*/ 14 w 32"/>
                <a:gd name="T5" fmla="*/ 0 h 26"/>
                <a:gd name="T6" fmla="*/ 22 w 32"/>
                <a:gd name="T7" fmla="*/ 0 h 26"/>
                <a:gd name="T8" fmla="*/ 26 w 32"/>
                <a:gd name="T9" fmla="*/ 2 h 26"/>
                <a:gd name="T10" fmla="*/ 32 w 32"/>
                <a:gd name="T11" fmla="*/ 8 h 26"/>
                <a:gd name="T12" fmla="*/ 30 w 32"/>
                <a:gd name="T13" fmla="*/ 12 h 26"/>
                <a:gd name="T14" fmla="*/ 24 w 32"/>
                <a:gd name="T15" fmla="*/ 14 h 26"/>
                <a:gd name="T16" fmla="*/ 14 w 32"/>
                <a:gd name="T17" fmla="*/ 16 h 26"/>
                <a:gd name="T18" fmla="*/ 14 w 32"/>
                <a:gd name="T19" fmla="*/ 24 h 26"/>
                <a:gd name="T20" fmla="*/ 12 w 32"/>
                <a:gd name="T21" fmla="*/ 26 h 26"/>
                <a:gd name="T22" fmla="*/ 10 w 32"/>
                <a:gd name="T23" fmla="*/ 26 h 26"/>
                <a:gd name="T24" fmla="*/ 6 w 32"/>
                <a:gd name="T25" fmla="*/ 24 h 26"/>
                <a:gd name="T26" fmla="*/ 4 w 32"/>
                <a:gd name="T27" fmla="*/ 20 h 26"/>
                <a:gd name="T28" fmla="*/ 0 w 32"/>
                <a:gd name="T29" fmla="*/ 14 h 26"/>
                <a:gd name="T30" fmla="*/ 0 w 32"/>
                <a:gd name="T31" fmla="*/ 8 h 26"/>
                <a:gd name="T32" fmla="*/ 2 w 32"/>
                <a:gd name="T33" fmla="*/ 6 h 26"/>
                <a:gd name="T34" fmla="*/ 4 w 32"/>
                <a:gd name="T35" fmla="*/ 4 h 26"/>
                <a:gd name="T36" fmla="*/ 8 w 32"/>
                <a:gd name="T37" fmla="*/ 4 h 26"/>
                <a:gd name="T38" fmla="*/ 14 w 32"/>
                <a:gd name="T39"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26">
                  <a:moveTo>
                    <a:pt x="14" y="4"/>
                  </a:moveTo>
                  <a:lnTo>
                    <a:pt x="16" y="4"/>
                  </a:lnTo>
                  <a:lnTo>
                    <a:pt x="14" y="0"/>
                  </a:lnTo>
                  <a:lnTo>
                    <a:pt x="22" y="0"/>
                  </a:lnTo>
                  <a:lnTo>
                    <a:pt x="26" y="2"/>
                  </a:lnTo>
                  <a:lnTo>
                    <a:pt x="32" y="8"/>
                  </a:lnTo>
                  <a:lnTo>
                    <a:pt x="30" y="12"/>
                  </a:lnTo>
                  <a:lnTo>
                    <a:pt x="24" y="14"/>
                  </a:lnTo>
                  <a:lnTo>
                    <a:pt x="14" y="16"/>
                  </a:lnTo>
                  <a:lnTo>
                    <a:pt x="14" y="24"/>
                  </a:lnTo>
                  <a:lnTo>
                    <a:pt x="12" y="26"/>
                  </a:lnTo>
                  <a:lnTo>
                    <a:pt x="10" y="26"/>
                  </a:lnTo>
                  <a:lnTo>
                    <a:pt x="6" y="24"/>
                  </a:lnTo>
                  <a:lnTo>
                    <a:pt x="4" y="20"/>
                  </a:lnTo>
                  <a:lnTo>
                    <a:pt x="0" y="14"/>
                  </a:lnTo>
                  <a:lnTo>
                    <a:pt x="0" y="8"/>
                  </a:lnTo>
                  <a:lnTo>
                    <a:pt x="2" y="6"/>
                  </a:lnTo>
                  <a:lnTo>
                    <a:pt x="4" y="4"/>
                  </a:lnTo>
                  <a:lnTo>
                    <a:pt x="8" y="4"/>
                  </a:lnTo>
                  <a:lnTo>
                    <a:pt x="14"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 name="Freeform 6"/>
            <p:cNvSpPr>
              <a:spLocks/>
            </p:cNvSpPr>
            <p:nvPr/>
          </p:nvSpPr>
          <p:spPr bwMode="auto">
            <a:xfrm>
              <a:off x="8170172" y="2006165"/>
              <a:ext cx="44616" cy="58001"/>
            </a:xfrm>
            <a:custGeom>
              <a:avLst/>
              <a:gdLst>
                <a:gd name="T0" fmla="*/ 12 w 40"/>
                <a:gd name="T1" fmla="*/ 24 h 52"/>
                <a:gd name="T2" fmla="*/ 4 w 40"/>
                <a:gd name="T3" fmla="*/ 20 h 52"/>
                <a:gd name="T4" fmla="*/ 2 w 40"/>
                <a:gd name="T5" fmla="*/ 16 h 52"/>
                <a:gd name="T6" fmla="*/ 0 w 40"/>
                <a:gd name="T7" fmla="*/ 12 h 52"/>
                <a:gd name="T8" fmla="*/ 2 w 40"/>
                <a:gd name="T9" fmla="*/ 8 h 52"/>
                <a:gd name="T10" fmla="*/ 6 w 40"/>
                <a:gd name="T11" fmla="*/ 4 h 52"/>
                <a:gd name="T12" fmla="*/ 14 w 40"/>
                <a:gd name="T13" fmla="*/ 0 h 52"/>
                <a:gd name="T14" fmla="*/ 18 w 40"/>
                <a:gd name="T15" fmla="*/ 4 h 52"/>
                <a:gd name="T16" fmla="*/ 18 w 40"/>
                <a:gd name="T17" fmla="*/ 6 h 52"/>
                <a:gd name="T18" fmla="*/ 28 w 40"/>
                <a:gd name="T19" fmla="*/ 6 h 52"/>
                <a:gd name="T20" fmla="*/ 30 w 40"/>
                <a:gd name="T21" fmla="*/ 12 h 52"/>
                <a:gd name="T22" fmla="*/ 32 w 40"/>
                <a:gd name="T23" fmla="*/ 16 h 52"/>
                <a:gd name="T24" fmla="*/ 40 w 40"/>
                <a:gd name="T25" fmla="*/ 22 h 52"/>
                <a:gd name="T26" fmla="*/ 36 w 40"/>
                <a:gd name="T27" fmla="*/ 24 h 52"/>
                <a:gd name="T28" fmla="*/ 34 w 40"/>
                <a:gd name="T29" fmla="*/ 28 h 52"/>
                <a:gd name="T30" fmla="*/ 36 w 40"/>
                <a:gd name="T31" fmla="*/ 32 h 52"/>
                <a:gd name="T32" fmla="*/ 38 w 40"/>
                <a:gd name="T33" fmla="*/ 36 h 52"/>
                <a:gd name="T34" fmla="*/ 38 w 40"/>
                <a:gd name="T35" fmla="*/ 40 h 52"/>
                <a:gd name="T36" fmla="*/ 40 w 40"/>
                <a:gd name="T37" fmla="*/ 42 h 52"/>
                <a:gd name="T38" fmla="*/ 38 w 40"/>
                <a:gd name="T39" fmla="*/ 48 h 52"/>
                <a:gd name="T40" fmla="*/ 38 w 40"/>
                <a:gd name="T41" fmla="*/ 52 h 52"/>
                <a:gd name="T42" fmla="*/ 32 w 40"/>
                <a:gd name="T43" fmla="*/ 50 h 52"/>
                <a:gd name="T44" fmla="*/ 24 w 40"/>
                <a:gd name="T45" fmla="*/ 46 h 52"/>
                <a:gd name="T46" fmla="*/ 18 w 40"/>
                <a:gd name="T47" fmla="*/ 42 h 52"/>
                <a:gd name="T48" fmla="*/ 18 w 40"/>
                <a:gd name="T49" fmla="*/ 36 h 52"/>
                <a:gd name="T50" fmla="*/ 18 w 40"/>
                <a:gd name="T51" fmla="*/ 30 h 52"/>
                <a:gd name="T52" fmla="*/ 12 w 40"/>
                <a:gd name="T53" fmla="*/ 2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52">
                  <a:moveTo>
                    <a:pt x="12" y="24"/>
                  </a:moveTo>
                  <a:lnTo>
                    <a:pt x="4" y="20"/>
                  </a:lnTo>
                  <a:lnTo>
                    <a:pt x="2" y="16"/>
                  </a:lnTo>
                  <a:lnTo>
                    <a:pt x="0" y="12"/>
                  </a:lnTo>
                  <a:lnTo>
                    <a:pt x="2" y="8"/>
                  </a:lnTo>
                  <a:lnTo>
                    <a:pt x="6" y="4"/>
                  </a:lnTo>
                  <a:lnTo>
                    <a:pt x="14" y="0"/>
                  </a:lnTo>
                  <a:lnTo>
                    <a:pt x="18" y="4"/>
                  </a:lnTo>
                  <a:lnTo>
                    <a:pt x="18" y="6"/>
                  </a:lnTo>
                  <a:lnTo>
                    <a:pt x="28" y="6"/>
                  </a:lnTo>
                  <a:lnTo>
                    <a:pt x="30" y="12"/>
                  </a:lnTo>
                  <a:lnTo>
                    <a:pt x="32" y="16"/>
                  </a:lnTo>
                  <a:lnTo>
                    <a:pt x="40" y="22"/>
                  </a:lnTo>
                  <a:lnTo>
                    <a:pt x="36" y="24"/>
                  </a:lnTo>
                  <a:lnTo>
                    <a:pt x="34" y="28"/>
                  </a:lnTo>
                  <a:lnTo>
                    <a:pt x="36" y="32"/>
                  </a:lnTo>
                  <a:lnTo>
                    <a:pt x="38" y="36"/>
                  </a:lnTo>
                  <a:lnTo>
                    <a:pt x="38" y="40"/>
                  </a:lnTo>
                  <a:lnTo>
                    <a:pt x="40" y="42"/>
                  </a:lnTo>
                  <a:lnTo>
                    <a:pt x="38" y="48"/>
                  </a:lnTo>
                  <a:lnTo>
                    <a:pt x="38" y="52"/>
                  </a:lnTo>
                  <a:lnTo>
                    <a:pt x="32" y="50"/>
                  </a:lnTo>
                  <a:lnTo>
                    <a:pt x="24" y="46"/>
                  </a:lnTo>
                  <a:lnTo>
                    <a:pt x="18" y="42"/>
                  </a:lnTo>
                  <a:lnTo>
                    <a:pt x="18" y="36"/>
                  </a:lnTo>
                  <a:lnTo>
                    <a:pt x="18" y="30"/>
                  </a:lnTo>
                  <a:lnTo>
                    <a:pt x="12"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 name="Freeform 7"/>
            <p:cNvSpPr>
              <a:spLocks/>
            </p:cNvSpPr>
            <p:nvPr/>
          </p:nvSpPr>
          <p:spPr bwMode="auto">
            <a:xfrm>
              <a:off x="8063093" y="2182398"/>
              <a:ext cx="26769" cy="62462"/>
            </a:xfrm>
            <a:custGeom>
              <a:avLst/>
              <a:gdLst>
                <a:gd name="T0" fmla="*/ 24 w 24"/>
                <a:gd name="T1" fmla="*/ 0 h 56"/>
                <a:gd name="T2" fmla="*/ 24 w 24"/>
                <a:gd name="T3" fmla="*/ 12 h 56"/>
                <a:gd name="T4" fmla="*/ 22 w 24"/>
                <a:gd name="T5" fmla="*/ 32 h 56"/>
                <a:gd name="T6" fmla="*/ 16 w 24"/>
                <a:gd name="T7" fmla="*/ 56 h 56"/>
                <a:gd name="T8" fmla="*/ 4 w 24"/>
                <a:gd name="T9" fmla="*/ 44 h 56"/>
                <a:gd name="T10" fmla="*/ 2 w 24"/>
                <a:gd name="T11" fmla="*/ 38 h 56"/>
                <a:gd name="T12" fmla="*/ 0 w 24"/>
                <a:gd name="T13" fmla="*/ 32 h 56"/>
                <a:gd name="T14" fmla="*/ 0 w 24"/>
                <a:gd name="T15" fmla="*/ 20 h 56"/>
                <a:gd name="T16" fmla="*/ 4 w 24"/>
                <a:gd name="T17" fmla="*/ 10 h 56"/>
                <a:gd name="T18" fmla="*/ 8 w 24"/>
                <a:gd name="T19" fmla="*/ 4 h 56"/>
                <a:gd name="T20" fmla="*/ 12 w 24"/>
                <a:gd name="T21" fmla="*/ 4 h 56"/>
                <a:gd name="T22" fmla="*/ 18 w 24"/>
                <a:gd name="T23" fmla="*/ 2 h 56"/>
                <a:gd name="T24" fmla="*/ 24 w 24"/>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6">
                  <a:moveTo>
                    <a:pt x="24" y="0"/>
                  </a:moveTo>
                  <a:lnTo>
                    <a:pt x="24" y="12"/>
                  </a:lnTo>
                  <a:lnTo>
                    <a:pt x="22" y="32"/>
                  </a:lnTo>
                  <a:lnTo>
                    <a:pt x="16" y="56"/>
                  </a:lnTo>
                  <a:lnTo>
                    <a:pt x="4" y="44"/>
                  </a:lnTo>
                  <a:lnTo>
                    <a:pt x="2" y="38"/>
                  </a:lnTo>
                  <a:lnTo>
                    <a:pt x="0" y="32"/>
                  </a:lnTo>
                  <a:lnTo>
                    <a:pt x="0" y="20"/>
                  </a:lnTo>
                  <a:lnTo>
                    <a:pt x="4" y="10"/>
                  </a:lnTo>
                  <a:lnTo>
                    <a:pt x="8" y="4"/>
                  </a:lnTo>
                  <a:lnTo>
                    <a:pt x="12" y="4"/>
                  </a:lnTo>
                  <a:lnTo>
                    <a:pt x="18" y="2"/>
                  </a:lnTo>
                  <a:lnTo>
                    <a:pt x="2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 name="Freeform 8"/>
            <p:cNvSpPr>
              <a:spLocks/>
            </p:cNvSpPr>
            <p:nvPr/>
          </p:nvSpPr>
          <p:spPr bwMode="auto">
            <a:xfrm>
              <a:off x="7877935" y="2285015"/>
              <a:ext cx="37924" cy="40155"/>
            </a:xfrm>
            <a:custGeom>
              <a:avLst/>
              <a:gdLst>
                <a:gd name="T0" fmla="*/ 18 w 34"/>
                <a:gd name="T1" fmla="*/ 36 h 36"/>
                <a:gd name="T2" fmla="*/ 12 w 34"/>
                <a:gd name="T3" fmla="*/ 34 h 36"/>
                <a:gd name="T4" fmla="*/ 6 w 34"/>
                <a:gd name="T5" fmla="*/ 30 h 36"/>
                <a:gd name="T6" fmla="*/ 2 w 34"/>
                <a:gd name="T7" fmla="*/ 24 h 36"/>
                <a:gd name="T8" fmla="*/ 0 w 34"/>
                <a:gd name="T9" fmla="*/ 20 h 36"/>
                <a:gd name="T10" fmla="*/ 2 w 34"/>
                <a:gd name="T11" fmla="*/ 16 h 36"/>
                <a:gd name="T12" fmla="*/ 4 w 34"/>
                <a:gd name="T13" fmla="*/ 12 h 36"/>
                <a:gd name="T14" fmla="*/ 12 w 34"/>
                <a:gd name="T15" fmla="*/ 6 h 36"/>
                <a:gd name="T16" fmla="*/ 26 w 34"/>
                <a:gd name="T17" fmla="*/ 2 h 36"/>
                <a:gd name="T18" fmla="*/ 34 w 34"/>
                <a:gd name="T19" fmla="*/ 0 h 36"/>
                <a:gd name="T20" fmla="*/ 34 w 34"/>
                <a:gd name="T21" fmla="*/ 10 h 36"/>
                <a:gd name="T22" fmla="*/ 30 w 34"/>
                <a:gd name="T23" fmla="*/ 20 h 36"/>
                <a:gd name="T24" fmla="*/ 24 w 34"/>
                <a:gd name="T25" fmla="*/ 32 h 36"/>
                <a:gd name="T26" fmla="*/ 22 w 34"/>
                <a:gd name="T27" fmla="*/ 34 h 36"/>
                <a:gd name="T28" fmla="*/ 18 w 34"/>
                <a:gd name="T2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6">
                  <a:moveTo>
                    <a:pt x="18" y="36"/>
                  </a:moveTo>
                  <a:lnTo>
                    <a:pt x="12" y="34"/>
                  </a:lnTo>
                  <a:lnTo>
                    <a:pt x="6" y="30"/>
                  </a:lnTo>
                  <a:lnTo>
                    <a:pt x="2" y="24"/>
                  </a:lnTo>
                  <a:lnTo>
                    <a:pt x="0" y="20"/>
                  </a:lnTo>
                  <a:lnTo>
                    <a:pt x="2" y="16"/>
                  </a:lnTo>
                  <a:lnTo>
                    <a:pt x="4" y="12"/>
                  </a:lnTo>
                  <a:lnTo>
                    <a:pt x="12" y="6"/>
                  </a:lnTo>
                  <a:lnTo>
                    <a:pt x="26" y="2"/>
                  </a:lnTo>
                  <a:lnTo>
                    <a:pt x="34" y="0"/>
                  </a:lnTo>
                  <a:lnTo>
                    <a:pt x="34" y="10"/>
                  </a:lnTo>
                  <a:lnTo>
                    <a:pt x="30" y="20"/>
                  </a:lnTo>
                  <a:lnTo>
                    <a:pt x="24" y="32"/>
                  </a:lnTo>
                  <a:lnTo>
                    <a:pt x="22" y="34"/>
                  </a:lnTo>
                  <a:lnTo>
                    <a:pt x="18" y="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 name="Freeform 9"/>
            <p:cNvSpPr>
              <a:spLocks/>
            </p:cNvSpPr>
            <p:nvPr/>
          </p:nvSpPr>
          <p:spPr bwMode="auto">
            <a:xfrm>
              <a:off x="7382692" y="2499172"/>
              <a:ext cx="40155" cy="78078"/>
            </a:xfrm>
            <a:custGeom>
              <a:avLst/>
              <a:gdLst>
                <a:gd name="T0" fmla="*/ 36 w 36"/>
                <a:gd name="T1" fmla="*/ 52 h 70"/>
                <a:gd name="T2" fmla="*/ 34 w 36"/>
                <a:gd name="T3" fmla="*/ 58 h 70"/>
                <a:gd name="T4" fmla="*/ 30 w 36"/>
                <a:gd name="T5" fmla="*/ 64 h 70"/>
                <a:gd name="T6" fmla="*/ 22 w 36"/>
                <a:gd name="T7" fmla="*/ 68 h 70"/>
                <a:gd name="T8" fmla="*/ 16 w 36"/>
                <a:gd name="T9" fmla="*/ 70 h 70"/>
                <a:gd name="T10" fmla="*/ 12 w 36"/>
                <a:gd name="T11" fmla="*/ 68 h 70"/>
                <a:gd name="T12" fmla="*/ 8 w 36"/>
                <a:gd name="T13" fmla="*/ 64 h 70"/>
                <a:gd name="T14" fmla="*/ 6 w 36"/>
                <a:gd name="T15" fmla="*/ 60 h 70"/>
                <a:gd name="T16" fmla="*/ 4 w 36"/>
                <a:gd name="T17" fmla="*/ 54 h 70"/>
                <a:gd name="T18" fmla="*/ 2 w 36"/>
                <a:gd name="T19" fmla="*/ 44 h 70"/>
                <a:gd name="T20" fmla="*/ 0 w 36"/>
                <a:gd name="T21" fmla="*/ 34 h 70"/>
                <a:gd name="T22" fmla="*/ 2 w 36"/>
                <a:gd name="T23" fmla="*/ 24 h 70"/>
                <a:gd name="T24" fmla="*/ 4 w 36"/>
                <a:gd name="T25" fmla="*/ 18 h 70"/>
                <a:gd name="T26" fmla="*/ 6 w 36"/>
                <a:gd name="T27" fmla="*/ 10 h 70"/>
                <a:gd name="T28" fmla="*/ 8 w 36"/>
                <a:gd name="T29" fmla="*/ 0 h 70"/>
                <a:gd name="T30" fmla="*/ 14 w 36"/>
                <a:gd name="T31" fmla="*/ 2 h 70"/>
                <a:gd name="T32" fmla="*/ 16 w 36"/>
                <a:gd name="T33" fmla="*/ 8 h 70"/>
                <a:gd name="T34" fmla="*/ 26 w 36"/>
                <a:gd name="T35" fmla="*/ 20 h 70"/>
                <a:gd name="T36" fmla="*/ 34 w 36"/>
                <a:gd name="T37" fmla="*/ 36 h 70"/>
                <a:gd name="T38" fmla="*/ 36 w 36"/>
                <a:gd name="T39" fmla="*/ 44 h 70"/>
                <a:gd name="T40" fmla="*/ 36 w 36"/>
                <a:gd name="T41" fmla="*/ 5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70">
                  <a:moveTo>
                    <a:pt x="36" y="52"/>
                  </a:moveTo>
                  <a:lnTo>
                    <a:pt x="34" y="58"/>
                  </a:lnTo>
                  <a:lnTo>
                    <a:pt x="30" y="64"/>
                  </a:lnTo>
                  <a:lnTo>
                    <a:pt x="22" y="68"/>
                  </a:lnTo>
                  <a:lnTo>
                    <a:pt x="16" y="70"/>
                  </a:lnTo>
                  <a:lnTo>
                    <a:pt x="12" y="68"/>
                  </a:lnTo>
                  <a:lnTo>
                    <a:pt x="8" y="64"/>
                  </a:lnTo>
                  <a:lnTo>
                    <a:pt x="6" y="60"/>
                  </a:lnTo>
                  <a:lnTo>
                    <a:pt x="4" y="54"/>
                  </a:lnTo>
                  <a:lnTo>
                    <a:pt x="2" y="44"/>
                  </a:lnTo>
                  <a:lnTo>
                    <a:pt x="0" y="34"/>
                  </a:lnTo>
                  <a:lnTo>
                    <a:pt x="2" y="24"/>
                  </a:lnTo>
                  <a:lnTo>
                    <a:pt x="4" y="18"/>
                  </a:lnTo>
                  <a:lnTo>
                    <a:pt x="6" y="10"/>
                  </a:lnTo>
                  <a:lnTo>
                    <a:pt x="8" y="0"/>
                  </a:lnTo>
                  <a:lnTo>
                    <a:pt x="14" y="2"/>
                  </a:lnTo>
                  <a:lnTo>
                    <a:pt x="16" y="8"/>
                  </a:lnTo>
                  <a:lnTo>
                    <a:pt x="26" y="20"/>
                  </a:lnTo>
                  <a:lnTo>
                    <a:pt x="34" y="36"/>
                  </a:lnTo>
                  <a:lnTo>
                    <a:pt x="36" y="44"/>
                  </a:lnTo>
                  <a:lnTo>
                    <a:pt x="36" y="5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 name="Freeform 10"/>
            <p:cNvSpPr>
              <a:spLocks/>
            </p:cNvSpPr>
            <p:nvPr/>
          </p:nvSpPr>
          <p:spPr bwMode="auto">
            <a:xfrm>
              <a:off x="7746316" y="2220322"/>
              <a:ext cx="167311" cy="301158"/>
            </a:xfrm>
            <a:custGeom>
              <a:avLst/>
              <a:gdLst>
                <a:gd name="T0" fmla="*/ 70 w 150"/>
                <a:gd name="T1" fmla="*/ 228 h 270"/>
                <a:gd name="T2" fmla="*/ 96 w 150"/>
                <a:gd name="T3" fmla="*/ 220 h 270"/>
                <a:gd name="T4" fmla="*/ 90 w 150"/>
                <a:gd name="T5" fmla="*/ 216 h 270"/>
                <a:gd name="T6" fmla="*/ 112 w 150"/>
                <a:gd name="T7" fmla="*/ 200 h 270"/>
                <a:gd name="T8" fmla="*/ 116 w 150"/>
                <a:gd name="T9" fmla="*/ 194 h 270"/>
                <a:gd name="T10" fmla="*/ 114 w 150"/>
                <a:gd name="T11" fmla="*/ 186 h 270"/>
                <a:gd name="T12" fmla="*/ 112 w 150"/>
                <a:gd name="T13" fmla="*/ 176 h 270"/>
                <a:gd name="T14" fmla="*/ 106 w 150"/>
                <a:gd name="T15" fmla="*/ 146 h 270"/>
                <a:gd name="T16" fmla="*/ 86 w 150"/>
                <a:gd name="T17" fmla="*/ 118 h 270"/>
                <a:gd name="T18" fmla="*/ 76 w 150"/>
                <a:gd name="T19" fmla="*/ 106 h 270"/>
                <a:gd name="T20" fmla="*/ 68 w 150"/>
                <a:gd name="T21" fmla="*/ 102 h 270"/>
                <a:gd name="T22" fmla="*/ 60 w 150"/>
                <a:gd name="T23" fmla="*/ 92 h 270"/>
                <a:gd name="T24" fmla="*/ 42 w 150"/>
                <a:gd name="T25" fmla="*/ 78 h 270"/>
                <a:gd name="T26" fmla="*/ 32 w 150"/>
                <a:gd name="T27" fmla="*/ 64 h 270"/>
                <a:gd name="T28" fmla="*/ 38 w 150"/>
                <a:gd name="T29" fmla="*/ 58 h 270"/>
                <a:gd name="T30" fmla="*/ 42 w 150"/>
                <a:gd name="T31" fmla="*/ 48 h 270"/>
                <a:gd name="T32" fmla="*/ 14 w 150"/>
                <a:gd name="T33" fmla="*/ 38 h 270"/>
                <a:gd name="T34" fmla="*/ 4 w 150"/>
                <a:gd name="T35" fmla="*/ 30 h 270"/>
                <a:gd name="T36" fmla="*/ 0 w 150"/>
                <a:gd name="T37" fmla="*/ 18 h 270"/>
                <a:gd name="T38" fmla="*/ 10 w 150"/>
                <a:gd name="T39" fmla="*/ 14 h 270"/>
                <a:gd name="T40" fmla="*/ 26 w 150"/>
                <a:gd name="T41" fmla="*/ 12 h 270"/>
                <a:gd name="T42" fmla="*/ 42 w 150"/>
                <a:gd name="T43" fmla="*/ 2 h 270"/>
                <a:gd name="T44" fmla="*/ 56 w 150"/>
                <a:gd name="T45" fmla="*/ 2 h 270"/>
                <a:gd name="T46" fmla="*/ 66 w 150"/>
                <a:gd name="T47" fmla="*/ 6 h 270"/>
                <a:gd name="T48" fmla="*/ 72 w 150"/>
                <a:gd name="T49" fmla="*/ 12 h 270"/>
                <a:gd name="T50" fmla="*/ 82 w 150"/>
                <a:gd name="T51" fmla="*/ 24 h 270"/>
                <a:gd name="T52" fmla="*/ 98 w 150"/>
                <a:gd name="T53" fmla="*/ 30 h 270"/>
                <a:gd name="T54" fmla="*/ 94 w 150"/>
                <a:gd name="T55" fmla="*/ 42 h 270"/>
                <a:gd name="T56" fmla="*/ 84 w 150"/>
                <a:gd name="T57" fmla="*/ 42 h 270"/>
                <a:gd name="T58" fmla="*/ 82 w 150"/>
                <a:gd name="T59" fmla="*/ 48 h 270"/>
                <a:gd name="T60" fmla="*/ 76 w 150"/>
                <a:gd name="T61" fmla="*/ 56 h 270"/>
                <a:gd name="T62" fmla="*/ 70 w 150"/>
                <a:gd name="T63" fmla="*/ 70 h 270"/>
                <a:gd name="T64" fmla="*/ 76 w 150"/>
                <a:gd name="T65" fmla="*/ 88 h 270"/>
                <a:gd name="T66" fmla="*/ 86 w 150"/>
                <a:gd name="T67" fmla="*/ 96 h 270"/>
                <a:gd name="T68" fmla="*/ 110 w 150"/>
                <a:gd name="T69" fmla="*/ 124 h 270"/>
                <a:gd name="T70" fmla="*/ 138 w 150"/>
                <a:gd name="T71" fmla="*/ 148 h 270"/>
                <a:gd name="T72" fmla="*/ 142 w 150"/>
                <a:gd name="T73" fmla="*/ 170 h 270"/>
                <a:gd name="T74" fmla="*/ 146 w 150"/>
                <a:gd name="T75" fmla="*/ 198 h 270"/>
                <a:gd name="T76" fmla="*/ 146 w 150"/>
                <a:gd name="T77" fmla="*/ 210 h 270"/>
                <a:gd name="T78" fmla="*/ 138 w 150"/>
                <a:gd name="T79" fmla="*/ 220 h 270"/>
                <a:gd name="T80" fmla="*/ 120 w 150"/>
                <a:gd name="T81" fmla="*/ 232 h 270"/>
                <a:gd name="T82" fmla="*/ 104 w 150"/>
                <a:gd name="T83" fmla="*/ 242 h 270"/>
                <a:gd name="T84" fmla="*/ 88 w 150"/>
                <a:gd name="T85" fmla="*/ 266 h 270"/>
                <a:gd name="T86" fmla="*/ 78 w 150"/>
                <a:gd name="T87" fmla="*/ 270 h 270"/>
                <a:gd name="T88" fmla="*/ 74 w 150"/>
                <a:gd name="T89" fmla="*/ 268 h 270"/>
                <a:gd name="T90" fmla="*/ 74 w 150"/>
                <a:gd name="T91" fmla="*/ 252 h 270"/>
                <a:gd name="T92" fmla="*/ 76 w 150"/>
                <a:gd name="T93" fmla="*/ 242 h 270"/>
                <a:gd name="T94" fmla="*/ 70 w 150"/>
                <a:gd name="T95" fmla="*/ 236 h 270"/>
                <a:gd name="T96" fmla="*/ 62 w 150"/>
                <a:gd name="T97" fmla="*/ 234 h 270"/>
                <a:gd name="T98" fmla="*/ 64 w 150"/>
                <a:gd name="T99" fmla="*/ 23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0" h="270">
                  <a:moveTo>
                    <a:pt x="64" y="232"/>
                  </a:moveTo>
                  <a:lnTo>
                    <a:pt x="70" y="228"/>
                  </a:lnTo>
                  <a:lnTo>
                    <a:pt x="78" y="226"/>
                  </a:lnTo>
                  <a:lnTo>
                    <a:pt x="96" y="220"/>
                  </a:lnTo>
                  <a:lnTo>
                    <a:pt x="92" y="216"/>
                  </a:lnTo>
                  <a:lnTo>
                    <a:pt x="90" y="216"/>
                  </a:lnTo>
                  <a:lnTo>
                    <a:pt x="88" y="214"/>
                  </a:lnTo>
                  <a:lnTo>
                    <a:pt x="112" y="200"/>
                  </a:lnTo>
                  <a:lnTo>
                    <a:pt x="114" y="198"/>
                  </a:lnTo>
                  <a:lnTo>
                    <a:pt x="116" y="194"/>
                  </a:lnTo>
                  <a:lnTo>
                    <a:pt x="114" y="190"/>
                  </a:lnTo>
                  <a:lnTo>
                    <a:pt x="114" y="186"/>
                  </a:lnTo>
                  <a:lnTo>
                    <a:pt x="114" y="182"/>
                  </a:lnTo>
                  <a:lnTo>
                    <a:pt x="112" y="176"/>
                  </a:lnTo>
                  <a:lnTo>
                    <a:pt x="112" y="160"/>
                  </a:lnTo>
                  <a:lnTo>
                    <a:pt x="106" y="146"/>
                  </a:lnTo>
                  <a:lnTo>
                    <a:pt x="100" y="136"/>
                  </a:lnTo>
                  <a:lnTo>
                    <a:pt x="86" y="118"/>
                  </a:lnTo>
                  <a:lnTo>
                    <a:pt x="82" y="112"/>
                  </a:lnTo>
                  <a:lnTo>
                    <a:pt x="76" y="106"/>
                  </a:lnTo>
                  <a:lnTo>
                    <a:pt x="70" y="106"/>
                  </a:lnTo>
                  <a:lnTo>
                    <a:pt x="68" y="102"/>
                  </a:lnTo>
                  <a:lnTo>
                    <a:pt x="66" y="96"/>
                  </a:lnTo>
                  <a:lnTo>
                    <a:pt x="60" y="92"/>
                  </a:lnTo>
                  <a:lnTo>
                    <a:pt x="52" y="86"/>
                  </a:lnTo>
                  <a:lnTo>
                    <a:pt x="42" y="78"/>
                  </a:lnTo>
                  <a:lnTo>
                    <a:pt x="34" y="70"/>
                  </a:lnTo>
                  <a:lnTo>
                    <a:pt x="32" y="64"/>
                  </a:lnTo>
                  <a:lnTo>
                    <a:pt x="30" y="60"/>
                  </a:lnTo>
                  <a:lnTo>
                    <a:pt x="38" y="58"/>
                  </a:lnTo>
                  <a:lnTo>
                    <a:pt x="42" y="54"/>
                  </a:lnTo>
                  <a:lnTo>
                    <a:pt x="42" y="48"/>
                  </a:lnTo>
                  <a:lnTo>
                    <a:pt x="26" y="44"/>
                  </a:lnTo>
                  <a:lnTo>
                    <a:pt x="14" y="38"/>
                  </a:lnTo>
                  <a:lnTo>
                    <a:pt x="8" y="34"/>
                  </a:lnTo>
                  <a:lnTo>
                    <a:pt x="4" y="30"/>
                  </a:lnTo>
                  <a:lnTo>
                    <a:pt x="0" y="24"/>
                  </a:lnTo>
                  <a:lnTo>
                    <a:pt x="0" y="18"/>
                  </a:lnTo>
                  <a:lnTo>
                    <a:pt x="0" y="14"/>
                  </a:lnTo>
                  <a:lnTo>
                    <a:pt x="10" y="14"/>
                  </a:lnTo>
                  <a:lnTo>
                    <a:pt x="16" y="14"/>
                  </a:lnTo>
                  <a:lnTo>
                    <a:pt x="26" y="12"/>
                  </a:lnTo>
                  <a:lnTo>
                    <a:pt x="34" y="6"/>
                  </a:lnTo>
                  <a:lnTo>
                    <a:pt x="42" y="2"/>
                  </a:lnTo>
                  <a:lnTo>
                    <a:pt x="50" y="0"/>
                  </a:lnTo>
                  <a:lnTo>
                    <a:pt x="56" y="2"/>
                  </a:lnTo>
                  <a:lnTo>
                    <a:pt x="60" y="4"/>
                  </a:lnTo>
                  <a:lnTo>
                    <a:pt x="66" y="6"/>
                  </a:lnTo>
                  <a:lnTo>
                    <a:pt x="70" y="6"/>
                  </a:lnTo>
                  <a:lnTo>
                    <a:pt x="72" y="12"/>
                  </a:lnTo>
                  <a:lnTo>
                    <a:pt x="74" y="16"/>
                  </a:lnTo>
                  <a:lnTo>
                    <a:pt x="82" y="24"/>
                  </a:lnTo>
                  <a:lnTo>
                    <a:pt x="90" y="28"/>
                  </a:lnTo>
                  <a:lnTo>
                    <a:pt x="98" y="30"/>
                  </a:lnTo>
                  <a:lnTo>
                    <a:pt x="96" y="36"/>
                  </a:lnTo>
                  <a:lnTo>
                    <a:pt x="94" y="42"/>
                  </a:lnTo>
                  <a:lnTo>
                    <a:pt x="90" y="42"/>
                  </a:lnTo>
                  <a:lnTo>
                    <a:pt x="84" y="42"/>
                  </a:lnTo>
                  <a:lnTo>
                    <a:pt x="82" y="42"/>
                  </a:lnTo>
                  <a:lnTo>
                    <a:pt x="82" y="48"/>
                  </a:lnTo>
                  <a:lnTo>
                    <a:pt x="80" y="52"/>
                  </a:lnTo>
                  <a:lnTo>
                    <a:pt x="76" y="56"/>
                  </a:lnTo>
                  <a:lnTo>
                    <a:pt x="72" y="64"/>
                  </a:lnTo>
                  <a:lnTo>
                    <a:pt x="70" y="70"/>
                  </a:lnTo>
                  <a:lnTo>
                    <a:pt x="72" y="84"/>
                  </a:lnTo>
                  <a:lnTo>
                    <a:pt x="76" y="88"/>
                  </a:lnTo>
                  <a:lnTo>
                    <a:pt x="78" y="92"/>
                  </a:lnTo>
                  <a:lnTo>
                    <a:pt x="86" y="96"/>
                  </a:lnTo>
                  <a:lnTo>
                    <a:pt x="98" y="110"/>
                  </a:lnTo>
                  <a:lnTo>
                    <a:pt x="110" y="124"/>
                  </a:lnTo>
                  <a:lnTo>
                    <a:pt x="122" y="136"/>
                  </a:lnTo>
                  <a:lnTo>
                    <a:pt x="138" y="148"/>
                  </a:lnTo>
                  <a:lnTo>
                    <a:pt x="138" y="156"/>
                  </a:lnTo>
                  <a:lnTo>
                    <a:pt x="142" y="170"/>
                  </a:lnTo>
                  <a:lnTo>
                    <a:pt x="150" y="192"/>
                  </a:lnTo>
                  <a:lnTo>
                    <a:pt x="146" y="198"/>
                  </a:lnTo>
                  <a:lnTo>
                    <a:pt x="146" y="204"/>
                  </a:lnTo>
                  <a:lnTo>
                    <a:pt x="146" y="210"/>
                  </a:lnTo>
                  <a:lnTo>
                    <a:pt x="144" y="214"/>
                  </a:lnTo>
                  <a:lnTo>
                    <a:pt x="138" y="220"/>
                  </a:lnTo>
                  <a:lnTo>
                    <a:pt x="128" y="228"/>
                  </a:lnTo>
                  <a:lnTo>
                    <a:pt x="120" y="232"/>
                  </a:lnTo>
                  <a:lnTo>
                    <a:pt x="112" y="234"/>
                  </a:lnTo>
                  <a:lnTo>
                    <a:pt x="104" y="242"/>
                  </a:lnTo>
                  <a:lnTo>
                    <a:pt x="98" y="254"/>
                  </a:lnTo>
                  <a:lnTo>
                    <a:pt x="88" y="266"/>
                  </a:lnTo>
                  <a:lnTo>
                    <a:pt x="84" y="270"/>
                  </a:lnTo>
                  <a:lnTo>
                    <a:pt x="78" y="270"/>
                  </a:lnTo>
                  <a:lnTo>
                    <a:pt x="76" y="270"/>
                  </a:lnTo>
                  <a:lnTo>
                    <a:pt x="74" y="268"/>
                  </a:lnTo>
                  <a:lnTo>
                    <a:pt x="74" y="260"/>
                  </a:lnTo>
                  <a:lnTo>
                    <a:pt x="74" y="252"/>
                  </a:lnTo>
                  <a:lnTo>
                    <a:pt x="76" y="246"/>
                  </a:lnTo>
                  <a:lnTo>
                    <a:pt x="76" y="242"/>
                  </a:lnTo>
                  <a:lnTo>
                    <a:pt x="74" y="236"/>
                  </a:lnTo>
                  <a:lnTo>
                    <a:pt x="70" y="236"/>
                  </a:lnTo>
                  <a:lnTo>
                    <a:pt x="66" y="234"/>
                  </a:lnTo>
                  <a:lnTo>
                    <a:pt x="62" y="234"/>
                  </a:lnTo>
                  <a:lnTo>
                    <a:pt x="60" y="234"/>
                  </a:lnTo>
                  <a:lnTo>
                    <a:pt x="64" y="2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 name="Freeform 11"/>
            <p:cNvSpPr>
              <a:spLocks/>
            </p:cNvSpPr>
            <p:nvPr/>
          </p:nvSpPr>
          <p:spPr bwMode="auto">
            <a:xfrm>
              <a:off x="7779779" y="2398786"/>
              <a:ext cx="95926" cy="84770"/>
            </a:xfrm>
            <a:custGeom>
              <a:avLst/>
              <a:gdLst>
                <a:gd name="T0" fmla="*/ 80 w 86"/>
                <a:gd name="T1" fmla="*/ 0 h 76"/>
                <a:gd name="T2" fmla="*/ 78 w 86"/>
                <a:gd name="T3" fmla="*/ 0 h 76"/>
                <a:gd name="T4" fmla="*/ 74 w 86"/>
                <a:gd name="T5" fmla="*/ 2 h 76"/>
                <a:gd name="T6" fmla="*/ 70 w 86"/>
                <a:gd name="T7" fmla="*/ 0 h 76"/>
                <a:gd name="T8" fmla="*/ 66 w 86"/>
                <a:gd name="T9" fmla="*/ 0 h 76"/>
                <a:gd name="T10" fmla="*/ 62 w 86"/>
                <a:gd name="T11" fmla="*/ 0 h 76"/>
                <a:gd name="T12" fmla="*/ 60 w 86"/>
                <a:gd name="T13" fmla="*/ 4 h 76"/>
                <a:gd name="T14" fmla="*/ 58 w 86"/>
                <a:gd name="T15" fmla="*/ 10 h 76"/>
                <a:gd name="T16" fmla="*/ 52 w 86"/>
                <a:gd name="T17" fmla="*/ 8 h 76"/>
                <a:gd name="T18" fmla="*/ 46 w 86"/>
                <a:gd name="T19" fmla="*/ 4 h 76"/>
                <a:gd name="T20" fmla="*/ 40 w 86"/>
                <a:gd name="T21" fmla="*/ 2 h 76"/>
                <a:gd name="T22" fmla="*/ 30 w 86"/>
                <a:gd name="T23" fmla="*/ 2 h 76"/>
                <a:gd name="T24" fmla="*/ 18 w 86"/>
                <a:gd name="T25" fmla="*/ 2 h 76"/>
                <a:gd name="T26" fmla="*/ 10 w 86"/>
                <a:gd name="T27" fmla="*/ 6 h 76"/>
                <a:gd name="T28" fmla="*/ 6 w 86"/>
                <a:gd name="T29" fmla="*/ 10 h 76"/>
                <a:gd name="T30" fmla="*/ 2 w 86"/>
                <a:gd name="T31" fmla="*/ 14 h 76"/>
                <a:gd name="T32" fmla="*/ 2 w 86"/>
                <a:gd name="T33" fmla="*/ 20 h 76"/>
                <a:gd name="T34" fmla="*/ 0 w 86"/>
                <a:gd name="T35" fmla="*/ 26 h 76"/>
                <a:gd name="T36" fmla="*/ 2 w 86"/>
                <a:gd name="T37" fmla="*/ 30 h 76"/>
                <a:gd name="T38" fmla="*/ 4 w 86"/>
                <a:gd name="T39" fmla="*/ 36 h 76"/>
                <a:gd name="T40" fmla="*/ 6 w 86"/>
                <a:gd name="T41" fmla="*/ 40 h 76"/>
                <a:gd name="T42" fmla="*/ 8 w 86"/>
                <a:gd name="T43" fmla="*/ 46 h 76"/>
                <a:gd name="T44" fmla="*/ 10 w 86"/>
                <a:gd name="T45" fmla="*/ 52 h 76"/>
                <a:gd name="T46" fmla="*/ 10 w 86"/>
                <a:gd name="T47" fmla="*/ 54 h 76"/>
                <a:gd name="T48" fmla="*/ 12 w 86"/>
                <a:gd name="T49" fmla="*/ 58 h 76"/>
                <a:gd name="T50" fmla="*/ 14 w 86"/>
                <a:gd name="T51" fmla="*/ 62 h 76"/>
                <a:gd name="T52" fmla="*/ 18 w 86"/>
                <a:gd name="T53" fmla="*/ 66 h 76"/>
                <a:gd name="T54" fmla="*/ 24 w 86"/>
                <a:gd name="T55" fmla="*/ 66 h 76"/>
                <a:gd name="T56" fmla="*/ 24 w 86"/>
                <a:gd name="T57" fmla="*/ 76 h 76"/>
                <a:gd name="T58" fmla="*/ 30 w 86"/>
                <a:gd name="T59" fmla="*/ 74 h 76"/>
                <a:gd name="T60" fmla="*/ 34 w 86"/>
                <a:gd name="T61" fmla="*/ 72 h 76"/>
                <a:gd name="T62" fmla="*/ 40 w 86"/>
                <a:gd name="T63" fmla="*/ 68 h 76"/>
                <a:gd name="T64" fmla="*/ 48 w 86"/>
                <a:gd name="T65" fmla="*/ 66 h 76"/>
                <a:gd name="T66" fmla="*/ 66 w 86"/>
                <a:gd name="T67" fmla="*/ 60 h 76"/>
                <a:gd name="T68" fmla="*/ 62 w 86"/>
                <a:gd name="T69" fmla="*/ 56 h 76"/>
                <a:gd name="T70" fmla="*/ 60 w 86"/>
                <a:gd name="T71" fmla="*/ 56 h 76"/>
                <a:gd name="T72" fmla="*/ 58 w 86"/>
                <a:gd name="T73" fmla="*/ 54 h 76"/>
                <a:gd name="T74" fmla="*/ 82 w 86"/>
                <a:gd name="T75" fmla="*/ 40 h 76"/>
                <a:gd name="T76" fmla="*/ 84 w 86"/>
                <a:gd name="T77" fmla="*/ 38 h 76"/>
                <a:gd name="T78" fmla="*/ 86 w 86"/>
                <a:gd name="T79" fmla="*/ 34 h 76"/>
                <a:gd name="T80" fmla="*/ 84 w 86"/>
                <a:gd name="T81" fmla="*/ 30 h 76"/>
                <a:gd name="T82" fmla="*/ 84 w 86"/>
                <a:gd name="T83" fmla="*/ 26 h 76"/>
                <a:gd name="T84" fmla="*/ 84 w 86"/>
                <a:gd name="T85" fmla="*/ 22 h 76"/>
                <a:gd name="T86" fmla="*/ 82 w 86"/>
                <a:gd name="T87" fmla="*/ 16 h 76"/>
                <a:gd name="T88" fmla="*/ 82 w 86"/>
                <a:gd name="T89" fmla="*/ 0 h 76"/>
                <a:gd name="T90" fmla="*/ 80 w 86"/>
                <a:gd name="T9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6" h="76">
                  <a:moveTo>
                    <a:pt x="80" y="0"/>
                  </a:moveTo>
                  <a:lnTo>
                    <a:pt x="78" y="0"/>
                  </a:lnTo>
                  <a:lnTo>
                    <a:pt x="74" y="2"/>
                  </a:lnTo>
                  <a:lnTo>
                    <a:pt x="70" y="0"/>
                  </a:lnTo>
                  <a:lnTo>
                    <a:pt x="66" y="0"/>
                  </a:lnTo>
                  <a:lnTo>
                    <a:pt x="62" y="0"/>
                  </a:lnTo>
                  <a:lnTo>
                    <a:pt x="60" y="4"/>
                  </a:lnTo>
                  <a:lnTo>
                    <a:pt x="58" y="10"/>
                  </a:lnTo>
                  <a:lnTo>
                    <a:pt x="52" y="8"/>
                  </a:lnTo>
                  <a:lnTo>
                    <a:pt x="46" y="4"/>
                  </a:lnTo>
                  <a:lnTo>
                    <a:pt x="40" y="2"/>
                  </a:lnTo>
                  <a:lnTo>
                    <a:pt x="30" y="2"/>
                  </a:lnTo>
                  <a:lnTo>
                    <a:pt x="18" y="2"/>
                  </a:lnTo>
                  <a:lnTo>
                    <a:pt x="10" y="6"/>
                  </a:lnTo>
                  <a:lnTo>
                    <a:pt x="6" y="10"/>
                  </a:lnTo>
                  <a:lnTo>
                    <a:pt x="2" y="14"/>
                  </a:lnTo>
                  <a:lnTo>
                    <a:pt x="2" y="20"/>
                  </a:lnTo>
                  <a:lnTo>
                    <a:pt x="0" y="26"/>
                  </a:lnTo>
                  <a:lnTo>
                    <a:pt x="2" y="30"/>
                  </a:lnTo>
                  <a:lnTo>
                    <a:pt x="4" y="36"/>
                  </a:lnTo>
                  <a:lnTo>
                    <a:pt x="6" y="40"/>
                  </a:lnTo>
                  <a:lnTo>
                    <a:pt x="8" y="46"/>
                  </a:lnTo>
                  <a:lnTo>
                    <a:pt x="10" y="52"/>
                  </a:lnTo>
                  <a:lnTo>
                    <a:pt x="10" y="54"/>
                  </a:lnTo>
                  <a:lnTo>
                    <a:pt x="12" y="58"/>
                  </a:lnTo>
                  <a:lnTo>
                    <a:pt x="14" y="62"/>
                  </a:lnTo>
                  <a:lnTo>
                    <a:pt x="18" y="66"/>
                  </a:lnTo>
                  <a:lnTo>
                    <a:pt x="24" y="66"/>
                  </a:lnTo>
                  <a:lnTo>
                    <a:pt x="24" y="76"/>
                  </a:lnTo>
                  <a:lnTo>
                    <a:pt x="30" y="74"/>
                  </a:lnTo>
                  <a:lnTo>
                    <a:pt x="34" y="72"/>
                  </a:lnTo>
                  <a:lnTo>
                    <a:pt x="40" y="68"/>
                  </a:lnTo>
                  <a:lnTo>
                    <a:pt x="48" y="66"/>
                  </a:lnTo>
                  <a:lnTo>
                    <a:pt x="66" y="60"/>
                  </a:lnTo>
                  <a:lnTo>
                    <a:pt x="62" y="56"/>
                  </a:lnTo>
                  <a:lnTo>
                    <a:pt x="60" y="56"/>
                  </a:lnTo>
                  <a:lnTo>
                    <a:pt x="58" y="54"/>
                  </a:lnTo>
                  <a:lnTo>
                    <a:pt x="82" y="40"/>
                  </a:lnTo>
                  <a:lnTo>
                    <a:pt x="84" y="38"/>
                  </a:lnTo>
                  <a:lnTo>
                    <a:pt x="86" y="34"/>
                  </a:lnTo>
                  <a:lnTo>
                    <a:pt x="84" y="30"/>
                  </a:lnTo>
                  <a:lnTo>
                    <a:pt x="84" y="26"/>
                  </a:lnTo>
                  <a:lnTo>
                    <a:pt x="84" y="22"/>
                  </a:lnTo>
                  <a:lnTo>
                    <a:pt x="82" y="16"/>
                  </a:lnTo>
                  <a:lnTo>
                    <a:pt x="82" y="0"/>
                  </a:lnTo>
                  <a:lnTo>
                    <a:pt x="8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8" name="Freeform 12"/>
            <p:cNvSpPr>
              <a:spLocks/>
            </p:cNvSpPr>
            <p:nvPr/>
          </p:nvSpPr>
          <p:spPr bwMode="auto">
            <a:xfrm>
              <a:off x="7715084" y="2235937"/>
              <a:ext cx="156158" cy="174002"/>
            </a:xfrm>
            <a:custGeom>
              <a:avLst/>
              <a:gdLst>
                <a:gd name="T0" fmla="*/ 102 w 140"/>
                <a:gd name="T1" fmla="*/ 124 h 156"/>
                <a:gd name="T2" fmla="*/ 94 w 140"/>
                <a:gd name="T3" fmla="*/ 116 h 156"/>
                <a:gd name="T4" fmla="*/ 88 w 140"/>
                <a:gd name="T5" fmla="*/ 102 h 156"/>
                <a:gd name="T6" fmla="*/ 86 w 140"/>
                <a:gd name="T7" fmla="*/ 94 h 156"/>
                <a:gd name="T8" fmla="*/ 74 w 140"/>
                <a:gd name="T9" fmla="*/ 84 h 156"/>
                <a:gd name="T10" fmla="*/ 66 w 140"/>
                <a:gd name="T11" fmla="*/ 76 h 156"/>
                <a:gd name="T12" fmla="*/ 58 w 140"/>
                <a:gd name="T13" fmla="*/ 82 h 156"/>
                <a:gd name="T14" fmla="*/ 52 w 140"/>
                <a:gd name="T15" fmla="*/ 88 h 156"/>
                <a:gd name="T16" fmla="*/ 48 w 140"/>
                <a:gd name="T17" fmla="*/ 84 h 156"/>
                <a:gd name="T18" fmla="*/ 44 w 140"/>
                <a:gd name="T19" fmla="*/ 80 h 156"/>
                <a:gd name="T20" fmla="*/ 36 w 140"/>
                <a:gd name="T21" fmla="*/ 84 h 156"/>
                <a:gd name="T22" fmla="*/ 26 w 140"/>
                <a:gd name="T23" fmla="*/ 70 h 156"/>
                <a:gd name="T24" fmla="*/ 26 w 140"/>
                <a:gd name="T25" fmla="*/ 58 h 156"/>
                <a:gd name="T26" fmla="*/ 18 w 140"/>
                <a:gd name="T27" fmla="*/ 56 h 156"/>
                <a:gd name="T28" fmla="*/ 12 w 140"/>
                <a:gd name="T29" fmla="*/ 56 h 156"/>
                <a:gd name="T30" fmla="*/ 6 w 140"/>
                <a:gd name="T31" fmla="*/ 44 h 156"/>
                <a:gd name="T32" fmla="*/ 0 w 140"/>
                <a:gd name="T33" fmla="*/ 38 h 156"/>
                <a:gd name="T34" fmla="*/ 10 w 140"/>
                <a:gd name="T35" fmla="*/ 28 h 156"/>
                <a:gd name="T36" fmla="*/ 12 w 140"/>
                <a:gd name="T37" fmla="*/ 22 h 156"/>
                <a:gd name="T38" fmla="*/ 20 w 140"/>
                <a:gd name="T39" fmla="*/ 22 h 156"/>
                <a:gd name="T40" fmla="*/ 26 w 140"/>
                <a:gd name="T41" fmla="*/ 20 h 156"/>
                <a:gd name="T42" fmla="*/ 20 w 140"/>
                <a:gd name="T43" fmla="*/ 8 h 156"/>
                <a:gd name="T44" fmla="*/ 22 w 140"/>
                <a:gd name="T45" fmla="*/ 2 h 156"/>
                <a:gd name="T46" fmla="*/ 28 w 140"/>
                <a:gd name="T47" fmla="*/ 4 h 156"/>
                <a:gd name="T48" fmla="*/ 32 w 140"/>
                <a:gd name="T49" fmla="*/ 16 h 156"/>
                <a:gd name="T50" fmla="*/ 42 w 140"/>
                <a:gd name="T51" fmla="*/ 24 h 156"/>
                <a:gd name="T52" fmla="*/ 70 w 140"/>
                <a:gd name="T53" fmla="*/ 34 h 156"/>
                <a:gd name="T54" fmla="*/ 66 w 140"/>
                <a:gd name="T55" fmla="*/ 44 h 156"/>
                <a:gd name="T56" fmla="*/ 60 w 140"/>
                <a:gd name="T57" fmla="*/ 50 h 156"/>
                <a:gd name="T58" fmla="*/ 70 w 140"/>
                <a:gd name="T59" fmla="*/ 64 h 156"/>
                <a:gd name="T60" fmla="*/ 88 w 140"/>
                <a:gd name="T61" fmla="*/ 78 h 156"/>
                <a:gd name="T62" fmla="*/ 96 w 140"/>
                <a:gd name="T63" fmla="*/ 88 h 156"/>
                <a:gd name="T64" fmla="*/ 104 w 140"/>
                <a:gd name="T65" fmla="*/ 92 h 156"/>
                <a:gd name="T66" fmla="*/ 114 w 140"/>
                <a:gd name="T67" fmla="*/ 104 h 156"/>
                <a:gd name="T68" fmla="*/ 134 w 140"/>
                <a:gd name="T69" fmla="*/ 132 h 156"/>
                <a:gd name="T70" fmla="*/ 138 w 140"/>
                <a:gd name="T71" fmla="*/ 146 h 156"/>
                <a:gd name="T72" fmla="*/ 132 w 140"/>
                <a:gd name="T73" fmla="*/ 148 h 156"/>
                <a:gd name="T74" fmla="*/ 124 w 140"/>
                <a:gd name="T75" fmla="*/ 146 h 156"/>
                <a:gd name="T76" fmla="*/ 118 w 140"/>
                <a:gd name="T77" fmla="*/ 150 h 156"/>
                <a:gd name="T78" fmla="*/ 110 w 140"/>
                <a:gd name="T79" fmla="*/ 15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 h="156">
                  <a:moveTo>
                    <a:pt x="104" y="150"/>
                  </a:moveTo>
                  <a:lnTo>
                    <a:pt x="102" y="124"/>
                  </a:lnTo>
                  <a:lnTo>
                    <a:pt x="98" y="120"/>
                  </a:lnTo>
                  <a:lnTo>
                    <a:pt x="94" y="116"/>
                  </a:lnTo>
                  <a:lnTo>
                    <a:pt x="90" y="108"/>
                  </a:lnTo>
                  <a:lnTo>
                    <a:pt x="88" y="102"/>
                  </a:lnTo>
                  <a:lnTo>
                    <a:pt x="88" y="98"/>
                  </a:lnTo>
                  <a:lnTo>
                    <a:pt x="86" y="94"/>
                  </a:lnTo>
                  <a:lnTo>
                    <a:pt x="80" y="90"/>
                  </a:lnTo>
                  <a:lnTo>
                    <a:pt x="74" y="84"/>
                  </a:lnTo>
                  <a:lnTo>
                    <a:pt x="70" y="76"/>
                  </a:lnTo>
                  <a:lnTo>
                    <a:pt x="66" y="76"/>
                  </a:lnTo>
                  <a:lnTo>
                    <a:pt x="62" y="78"/>
                  </a:lnTo>
                  <a:lnTo>
                    <a:pt x="58" y="82"/>
                  </a:lnTo>
                  <a:lnTo>
                    <a:pt x="56" y="86"/>
                  </a:lnTo>
                  <a:lnTo>
                    <a:pt x="52" y="88"/>
                  </a:lnTo>
                  <a:lnTo>
                    <a:pt x="50" y="86"/>
                  </a:lnTo>
                  <a:lnTo>
                    <a:pt x="48" y="84"/>
                  </a:lnTo>
                  <a:lnTo>
                    <a:pt x="46" y="82"/>
                  </a:lnTo>
                  <a:lnTo>
                    <a:pt x="44" y="80"/>
                  </a:lnTo>
                  <a:lnTo>
                    <a:pt x="40" y="80"/>
                  </a:lnTo>
                  <a:lnTo>
                    <a:pt x="36" y="84"/>
                  </a:lnTo>
                  <a:lnTo>
                    <a:pt x="28" y="90"/>
                  </a:lnTo>
                  <a:lnTo>
                    <a:pt x="26" y="70"/>
                  </a:lnTo>
                  <a:lnTo>
                    <a:pt x="26" y="64"/>
                  </a:lnTo>
                  <a:lnTo>
                    <a:pt x="26" y="58"/>
                  </a:lnTo>
                  <a:lnTo>
                    <a:pt x="22" y="56"/>
                  </a:lnTo>
                  <a:lnTo>
                    <a:pt x="18" y="56"/>
                  </a:lnTo>
                  <a:lnTo>
                    <a:pt x="16" y="56"/>
                  </a:lnTo>
                  <a:lnTo>
                    <a:pt x="12" y="56"/>
                  </a:lnTo>
                  <a:lnTo>
                    <a:pt x="8" y="52"/>
                  </a:lnTo>
                  <a:lnTo>
                    <a:pt x="6" y="44"/>
                  </a:lnTo>
                  <a:lnTo>
                    <a:pt x="4" y="40"/>
                  </a:lnTo>
                  <a:lnTo>
                    <a:pt x="0" y="38"/>
                  </a:lnTo>
                  <a:lnTo>
                    <a:pt x="8" y="32"/>
                  </a:lnTo>
                  <a:lnTo>
                    <a:pt x="10" y="28"/>
                  </a:lnTo>
                  <a:lnTo>
                    <a:pt x="10" y="24"/>
                  </a:lnTo>
                  <a:lnTo>
                    <a:pt x="12" y="22"/>
                  </a:lnTo>
                  <a:lnTo>
                    <a:pt x="16" y="18"/>
                  </a:lnTo>
                  <a:lnTo>
                    <a:pt x="20" y="22"/>
                  </a:lnTo>
                  <a:lnTo>
                    <a:pt x="22" y="22"/>
                  </a:lnTo>
                  <a:lnTo>
                    <a:pt x="26" y="20"/>
                  </a:lnTo>
                  <a:lnTo>
                    <a:pt x="22" y="14"/>
                  </a:lnTo>
                  <a:lnTo>
                    <a:pt x="20" y="8"/>
                  </a:lnTo>
                  <a:lnTo>
                    <a:pt x="20" y="4"/>
                  </a:lnTo>
                  <a:lnTo>
                    <a:pt x="22" y="2"/>
                  </a:lnTo>
                  <a:lnTo>
                    <a:pt x="28" y="0"/>
                  </a:lnTo>
                  <a:lnTo>
                    <a:pt x="28" y="4"/>
                  </a:lnTo>
                  <a:lnTo>
                    <a:pt x="28" y="10"/>
                  </a:lnTo>
                  <a:lnTo>
                    <a:pt x="32" y="16"/>
                  </a:lnTo>
                  <a:lnTo>
                    <a:pt x="36" y="20"/>
                  </a:lnTo>
                  <a:lnTo>
                    <a:pt x="42" y="24"/>
                  </a:lnTo>
                  <a:lnTo>
                    <a:pt x="54" y="30"/>
                  </a:lnTo>
                  <a:lnTo>
                    <a:pt x="70" y="34"/>
                  </a:lnTo>
                  <a:lnTo>
                    <a:pt x="70" y="40"/>
                  </a:lnTo>
                  <a:lnTo>
                    <a:pt x="66" y="44"/>
                  </a:lnTo>
                  <a:lnTo>
                    <a:pt x="58" y="46"/>
                  </a:lnTo>
                  <a:lnTo>
                    <a:pt x="60" y="50"/>
                  </a:lnTo>
                  <a:lnTo>
                    <a:pt x="62" y="56"/>
                  </a:lnTo>
                  <a:lnTo>
                    <a:pt x="70" y="64"/>
                  </a:lnTo>
                  <a:lnTo>
                    <a:pt x="80" y="72"/>
                  </a:lnTo>
                  <a:lnTo>
                    <a:pt x="88" y="78"/>
                  </a:lnTo>
                  <a:lnTo>
                    <a:pt x="94" y="82"/>
                  </a:lnTo>
                  <a:lnTo>
                    <a:pt x="96" y="88"/>
                  </a:lnTo>
                  <a:lnTo>
                    <a:pt x="98" y="92"/>
                  </a:lnTo>
                  <a:lnTo>
                    <a:pt x="104" y="92"/>
                  </a:lnTo>
                  <a:lnTo>
                    <a:pt x="110" y="98"/>
                  </a:lnTo>
                  <a:lnTo>
                    <a:pt x="114" y="104"/>
                  </a:lnTo>
                  <a:lnTo>
                    <a:pt x="128" y="122"/>
                  </a:lnTo>
                  <a:lnTo>
                    <a:pt x="134" y="132"/>
                  </a:lnTo>
                  <a:lnTo>
                    <a:pt x="140" y="146"/>
                  </a:lnTo>
                  <a:lnTo>
                    <a:pt x="138" y="146"/>
                  </a:lnTo>
                  <a:lnTo>
                    <a:pt x="136" y="146"/>
                  </a:lnTo>
                  <a:lnTo>
                    <a:pt x="132" y="148"/>
                  </a:lnTo>
                  <a:lnTo>
                    <a:pt x="128" y="146"/>
                  </a:lnTo>
                  <a:lnTo>
                    <a:pt x="124" y="146"/>
                  </a:lnTo>
                  <a:lnTo>
                    <a:pt x="120" y="146"/>
                  </a:lnTo>
                  <a:lnTo>
                    <a:pt x="118" y="150"/>
                  </a:lnTo>
                  <a:lnTo>
                    <a:pt x="116" y="156"/>
                  </a:lnTo>
                  <a:lnTo>
                    <a:pt x="110" y="154"/>
                  </a:lnTo>
                  <a:lnTo>
                    <a:pt x="104" y="1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9" name="Freeform 13"/>
            <p:cNvSpPr>
              <a:spLocks/>
            </p:cNvSpPr>
            <p:nvPr/>
          </p:nvSpPr>
          <p:spPr bwMode="auto">
            <a:xfrm>
              <a:off x="7679391" y="2278323"/>
              <a:ext cx="151696" cy="303389"/>
            </a:xfrm>
            <a:custGeom>
              <a:avLst/>
              <a:gdLst>
                <a:gd name="T0" fmla="*/ 96 w 136"/>
                <a:gd name="T1" fmla="*/ 266 h 272"/>
                <a:gd name="T2" fmla="*/ 92 w 136"/>
                <a:gd name="T3" fmla="*/ 272 h 272"/>
                <a:gd name="T4" fmla="*/ 84 w 136"/>
                <a:gd name="T5" fmla="*/ 272 h 272"/>
                <a:gd name="T6" fmla="*/ 76 w 136"/>
                <a:gd name="T7" fmla="*/ 264 h 272"/>
                <a:gd name="T8" fmla="*/ 68 w 136"/>
                <a:gd name="T9" fmla="*/ 254 h 272"/>
                <a:gd name="T10" fmla="*/ 56 w 136"/>
                <a:gd name="T11" fmla="*/ 242 h 272"/>
                <a:gd name="T12" fmla="*/ 44 w 136"/>
                <a:gd name="T13" fmla="*/ 230 h 272"/>
                <a:gd name="T14" fmla="*/ 34 w 136"/>
                <a:gd name="T15" fmla="*/ 232 h 272"/>
                <a:gd name="T16" fmla="*/ 30 w 136"/>
                <a:gd name="T17" fmla="*/ 220 h 272"/>
                <a:gd name="T18" fmla="*/ 32 w 136"/>
                <a:gd name="T19" fmla="*/ 172 h 272"/>
                <a:gd name="T20" fmla="*/ 42 w 136"/>
                <a:gd name="T21" fmla="*/ 166 h 272"/>
                <a:gd name="T22" fmla="*/ 44 w 136"/>
                <a:gd name="T23" fmla="*/ 156 h 272"/>
                <a:gd name="T24" fmla="*/ 40 w 136"/>
                <a:gd name="T25" fmla="*/ 134 h 272"/>
                <a:gd name="T26" fmla="*/ 30 w 136"/>
                <a:gd name="T27" fmla="*/ 116 h 272"/>
                <a:gd name="T28" fmla="*/ 20 w 136"/>
                <a:gd name="T29" fmla="*/ 100 h 272"/>
                <a:gd name="T30" fmla="*/ 22 w 136"/>
                <a:gd name="T31" fmla="*/ 88 h 272"/>
                <a:gd name="T32" fmla="*/ 22 w 136"/>
                <a:gd name="T33" fmla="*/ 74 h 272"/>
                <a:gd name="T34" fmla="*/ 12 w 136"/>
                <a:gd name="T35" fmla="*/ 58 h 272"/>
                <a:gd name="T36" fmla="*/ 2 w 136"/>
                <a:gd name="T37" fmla="*/ 44 h 272"/>
                <a:gd name="T38" fmla="*/ 2 w 136"/>
                <a:gd name="T39" fmla="*/ 26 h 272"/>
                <a:gd name="T40" fmla="*/ 8 w 136"/>
                <a:gd name="T41" fmla="*/ 16 h 272"/>
                <a:gd name="T42" fmla="*/ 22 w 136"/>
                <a:gd name="T43" fmla="*/ 6 h 272"/>
                <a:gd name="T44" fmla="*/ 36 w 136"/>
                <a:gd name="T45" fmla="*/ 2 h 272"/>
                <a:gd name="T46" fmla="*/ 40 w 136"/>
                <a:gd name="T47" fmla="*/ 14 h 272"/>
                <a:gd name="T48" fmla="*/ 48 w 136"/>
                <a:gd name="T49" fmla="*/ 18 h 272"/>
                <a:gd name="T50" fmla="*/ 54 w 136"/>
                <a:gd name="T51" fmla="*/ 18 h 272"/>
                <a:gd name="T52" fmla="*/ 58 w 136"/>
                <a:gd name="T53" fmla="*/ 26 h 272"/>
                <a:gd name="T54" fmla="*/ 60 w 136"/>
                <a:gd name="T55" fmla="*/ 52 h 272"/>
                <a:gd name="T56" fmla="*/ 72 w 136"/>
                <a:gd name="T57" fmla="*/ 42 h 272"/>
                <a:gd name="T58" fmla="*/ 78 w 136"/>
                <a:gd name="T59" fmla="*/ 44 h 272"/>
                <a:gd name="T60" fmla="*/ 82 w 136"/>
                <a:gd name="T61" fmla="*/ 48 h 272"/>
                <a:gd name="T62" fmla="*/ 88 w 136"/>
                <a:gd name="T63" fmla="*/ 48 h 272"/>
                <a:gd name="T64" fmla="*/ 94 w 136"/>
                <a:gd name="T65" fmla="*/ 40 h 272"/>
                <a:gd name="T66" fmla="*/ 102 w 136"/>
                <a:gd name="T67" fmla="*/ 38 h 272"/>
                <a:gd name="T68" fmla="*/ 112 w 136"/>
                <a:gd name="T69" fmla="*/ 52 h 272"/>
                <a:gd name="T70" fmla="*/ 120 w 136"/>
                <a:gd name="T71" fmla="*/ 60 h 272"/>
                <a:gd name="T72" fmla="*/ 122 w 136"/>
                <a:gd name="T73" fmla="*/ 70 h 272"/>
                <a:gd name="T74" fmla="*/ 130 w 136"/>
                <a:gd name="T75" fmla="*/ 82 h 272"/>
                <a:gd name="T76" fmla="*/ 136 w 136"/>
                <a:gd name="T77" fmla="*/ 112 h 272"/>
                <a:gd name="T78" fmla="*/ 120 w 136"/>
                <a:gd name="T79" fmla="*/ 110 h 272"/>
                <a:gd name="T80" fmla="*/ 100 w 136"/>
                <a:gd name="T81" fmla="*/ 114 h 272"/>
                <a:gd name="T82" fmla="*/ 92 w 136"/>
                <a:gd name="T83" fmla="*/ 122 h 272"/>
                <a:gd name="T84" fmla="*/ 90 w 136"/>
                <a:gd name="T85" fmla="*/ 134 h 272"/>
                <a:gd name="T86" fmla="*/ 94 w 136"/>
                <a:gd name="T87" fmla="*/ 144 h 272"/>
                <a:gd name="T88" fmla="*/ 98 w 136"/>
                <a:gd name="T89" fmla="*/ 154 h 272"/>
                <a:gd name="T90" fmla="*/ 86 w 136"/>
                <a:gd name="T91" fmla="*/ 150 h 272"/>
                <a:gd name="T92" fmla="*/ 68 w 136"/>
                <a:gd name="T93" fmla="*/ 136 h 272"/>
                <a:gd name="T94" fmla="*/ 52 w 136"/>
                <a:gd name="T95" fmla="*/ 128 h 272"/>
                <a:gd name="T96" fmla="*/ 50 w 136"/>
                <a:gd name="T97" fmla="*/ 158 h 272"/>
                <a:gd name="T98" fmla="*/ 48 w 136"/>
                <a:gd name="T99" fmla="*/ 176 h 272"/>
                <a:gd name="T100" fmla="*/ 48 w 136"/>
                <a:gd name="T101" fmla="*/ 192 h 272"/>
                <a:gd name="T102" fmla="*/ 52 w 136"/>
                <a:gd name="T103" fmla="*/ 204 h 272"/>
                <a:gd name="T104" fmla="*/ 60 w 136"/>
                <a:gd name="T105" fmla="*/ 216 h 272"/>
                <a:gd name="T106" fmla="*/ 66 w 136"/>
                <a:gd name="T107" fmla="*/ 224 h 272"/>
                <a:gd name="T108" fmla="*/ 68 w 136"/>
                <a:gd name="T109" fmla="*/ 238 h 272"/>
                <a:gd name="T110" fmla="*/ 74 w 136"/>
                <a:gd name="T111" fmla="*/ 244 h 272"/>
                <a:gd name="T112" fmla="*/ 104 w 136"/>
                <a:gd name="T113" fmla="*/ 266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6" h="272">
                  <a:moveTo>
                    <a:pt x="104" y="266"/>
                  </a:moveTo>
                  <a:lnTo>
                    <a:pt x="96" y="266"/>
                  </a:lnTo>
                  <a:lnTo>
                    <a:pt x="94" y="272"/>
                  </a:lnTo>
                  <a:lnTo>
                    <a:pt x="92" y="272"/>
                  </a:lnTo>
                  <a:lnTo>
                    <a:pt x="88" y="272"/>
                  </a:lnTo>
                  <a:lnTo>
                    <a:pt x="84" y="272"/>
                  </a:lnTo>
                  <a:lnTo>
                    <a:pt x="82" y="272"/>
                  </a:lnTo>
                  <a:lnTo>
                    <a:pt x="76" y="264"/>
                  </a:lnTo>
                  <a:lnTo>
                    <a:pt x="72" y="258"/>
                  </a:lnTo>
                  <a:lnTo>
                    <a:pt x="68" y="254"/>
                  </a:lnTo>
                  <a:lnTo>
                    <a:pt x="62" y="254"/>
                  </a:lnTo>
                  <a:lnTo>
                    <a:pt x="56" y="242"/>
                  </a:lnTo>
                  <a:lnTo>
                    <a:pt x="50" y="236"/>
                  </a:lnTo>
                  <a:lnTo>
                    <a:pt x="44" y="230"/>
                  </a:lnTo>
                  <a:lnTo>
                    <a:pt x="38" y="226"/>
                  </a:lnTo>
                  <a:lnTo>
                    <a:pt x="34" y="232"/>
                  </a:lnTo>
                  <a:lnTo>
                    <a:pt x="32" y="228"/>
                  </a:lnTo>
                  <a:lnTo>
                    <a:pt x="30" y="220"/>
                  </a:lnTo>
                  <a:lnTo>
                    <a:pt x="30" y="206"/>
                  </a:lnTo>
                  <a:lnTo>
                    <a:pt x="32" y="172"/>
                  </a:lnTo>
                  <a:lnTo>
                    <a:pt x="38" y="172"/>
                  </a:lnTo>
                  <a:lnTo>
                    <a:pt x="42" y="166"/>
                  </a:lnTo>
                  <a:lnTo>
                    <a:pt x="44" y="162"/>
                  </a:lnTo>
                  <a:lnTo>
                    <a:pt x="44" y="156"/>
                  </a:lnTo>
                  <a:lnTo>
                    <a:pt x="44" y="146"/>
                  </a:lnTo>
                  <a:lnTo>
                    <a:pt x="40" y="134"/>
                  </a:lnTo>
                  <a:lnTo>
                    <a:pt x="34" y="124"/>
                  </a:lnTo>
                  <a:lnTo>
                    <a:pt x="30" y="116"/>
                  </a:lnTo>
                  <a:lnTo>
                    <a:pt x="18" y="106"/>
                  </a:lnTo>
                  <a:lnTo>
                    <a:pt x="20" y="100"/>
                  </a:lnTo>
                  <a:lnTo>
                    <a:pt x="20" y="94"/>
                  </a:lnTo>
                  <a:lnTo>
                    <a:pt x="22" y="88"/>
                  </a:lnTo>
                  <a:lnTo>
                    <a:pt x="22" y="82"/>
                  </a:lnTo>
                  <a:lnTo>
                    <a:pt x="22" y="74"/>
                  </a:lnTo>
                  <a:lnTo>
                    <a:pt x="20" y="68"/>
                  </a:lnTo>
                  <a:lnTo>
                    <a:pt x="12" y="58"/>
                  </a:lnTo>
                  <a:lnTo>
                    <a:pt x="4" y="50"/>
                  </a:lnTo>
                  <a:lnTo>
                    <a:pt x="2" y="44"/>
                  </a:lnTo>
                  <a:lnTo>
                    <a:pt x="0" y="34"/>
                  </a:lnTo>
                  <a:lnTo>
                    <a:pt x="2" y="26"/>
                  </a:lnTo>
                  <a:lnTo>
                    <a:pt x="4" y="22"/>
                  </a:lnTo>
                  <a:lnTo>
                    <a:pt x="8" y="16"/>
                  </a:lnTo>
                  <a:lnTo>
                    <a:pt x="10" y="14"/>
                  </a:lnTo>
                  <a:lnTo>
                    <a:pt x="22" y="6"/>
                  </a:lnTo>
                  <a:lnTo>
                    <a:pt x="32" y="0"/>
                  </a:lnTo>
                  <a:lnTo>
                    <a:pt x="36" y="2"/>
                  </a:lnTo>
                  <a:lnTo>
                    <a:pt x="38" y="6"/>
                  </a:lnTo>
                  <a:lnTo>
                    <a:pt x="40" y="14"/>
                  </a:lnTo>
                  <a:lnTo>
                    <a:pt x="44" y="18"/>
                  </a:lnTo>
                  <a:lnTo>
                    <a:pt x="48" y="18"/>
                  </a:lnTo>
                  <a:lnTo>
                    <a:pt x="50" y="18"/>
                  </a:lnTo>
                  <a:lnTo>
                    <a:pt x="54" y="18"/>
                  </a:lnTo>
                  <a:lnTo>
                    <a:pt x="58" y="20"/>
                  </a:lnTo>
                  <a:lnTo>
                    <a:pt x="58" y="26"/>
                  </a:lnTo>
                  <a:lnTo>
                    <a:pt x="58" y="32"/>
                  </a:lnTo>
                  <a:lnTo>
                    <a:pt x="60" y="52"/>
                  </a:lnTo>
                  <a:lnTo>
                    <a:pt x="68" y="46"/>
                  </a:lnTo>
                  <a:lnTo>
                    <a:pt x="72" y="42"/>
                  </a:lnTo>
                  <a:lnTo>
                    <a:pt x="76" y="42"/>
                  </a:lnTo>
                  <a:lnTo>
                    <a:pt x="78" y="44"/>
                  </a:lnTo>
                  <a:lnTo>
                    <a:pt x="80" y="46"/>
                  </a:lnTo>
                  <a:lnTo>
                    <a:pt x="82" y="48"/>
                  </a:lnTo>
                  <a:lnTo>
                    <a:pt x="84" y="50"/>
                  </a:lnTo>
                  <a:lnTo>
                    <a:pt x="88" y="48"/>
                  </a:lnTo>
                  <a:lnTo>
                    <a:pt x="90" y="44"/>
                  </a:lnTo>
                  <a:lnTo>
                    <a:pt x="94" y="40"/>
                  </a:lnTo>
                  <a:lnTo>
                    <a:pt x="98" y="38"/>
                  </a:lnTo>
                  <a:lnTo>
                    <a:pt x="102" y="38"/>
                  </a:lnTo>
                  <a:lnTo>
                    <a:pt x="106" y="46"/>
                  </a:lnTo>
                  <a:lnTo>
                    <a:pt x="112" y="52"/>
                  </a:lnTo>
                  <a:lnTo>
                    <a:pt x="118" y="56"/>
                  </a:lnTo>
                  <a:lnTo>
                    <a:pt x="120" y="60"/>
                  </a:lnTo>
                  <a:lnTo>
                    <a:pt x="120" y="64"/>
                  </a:lnTo>
                  <a:lnTo>
                    <a:pt x="122" y="70"/>
                  </a:lnTo>
                  <a:lnTo>
                    <a:pt x="126" y="78"/>
                  </a:lnTo>
                  <a:lnTo>
                    <a:pt x="130" y="82"/>
                  </a:lnTo>
                  <a:lnTo>
                    <a:pt x="134" y="86"/>
                  </a:lnTo>
                  <a:lnTo>
                    <a:pt x="136" y="112"/>
                  </a:lnTo>
                  <a:lnTo>
                    <a:pt x="130" y="110"/>
                  </a:lnTo>
                  <a:lnTo>
                    <a:pt x="120" y="110"/>
                  </a:lnTo>
                  <a:lnTo>
                    <a:pt x="108" y="110"/>
                  </a:lnTo>
                  <a:lnTo>
                    <a:pt x="100" y="114"/>
                  </a:lnTo>
                  <a:lnTo>
                    <a:pt x="96" y="118"/>
                  </a:lnTo>
                  <a:lnTo>
                    <a:pt x="92" y="122"/>
                  </a:lnTo>
                  <a:lnTo>
                    <a:pt x="92" y="128"/>
                  </a:lnTo>
                  <a:lnTo>
                    <a:pt x="90" y="134"/>
                  </a:lnTo>
                  <a:lnTo>
                    <a:pt x="92" y="138"/>
                  </a:lnTo>
                  <a:lnTo>
                    <a:pt x="94" y="144"/>
                  </a:lnTo>
                  <a:lnTo>
                    <a:pt x="96" y="148"/>
                  </a:lnTo>
                  <a:lnTo>
                    <a:pt x="98" y="154"/>
                  </a:lnTo>
                  <a:lnTo>
                    <a:pt x="92" y="152"/>
                  </a:lnTo>
                  <a:lnTo>
                    <a:pt x="86" y="150"/>
                  </a:lnTo>
                  <a:lnTo>
                    <a:pt x="76" y="144"/>
                  </a:lnTo>
                  <a:lnTo>
                    <a:pt x="68" y="136"/>
                  </a:lnTo>
                  <a:lnTo>
                    <a:pt x="60" y="128"/>
                  </a:lnTo>
                  <a:lnTo>
                    <a:pt x="52" y="128"/>
                  </a:lnTo>
                  <a:lnTo>
                    <a:pt x="52" y="150"/>
                  </a:lnTo>
                  <a:lnTo>
                    <a:pt x="50" y="158"/>
                  </a:lnTo>
                  <a:lnTo>
                    <a:pt x="48" y="166"/>
                  </a:lnTo>
                  <a:lnTo>
                    <a:pt x="48" y="176"/>
                  </a:lnTo>
                  <a:lnTo>
                    <a:pt x="46" y="188"/>
                  </a:lnTo>
                  <a:lnTo>
                    <a:pt x="48" y="192"/>
                  </a:lnTo>
                  <a:lnTo>
                    <a:pt x="48" y="200"/>
                  </a:lnTo>
                  <a:lnTo>
                    <a:pt x="52" y="204"/>
                  </a:lnTo>
                  <a:lnTo>
                    <a:pt x="60" y="206"/>
                  </a:lnTo>
                  <a:lnTo>
                    <a:pt x="60" y="216"/>
                  </a:lnTo>
                  <a:lnTo>
                    <a:pt x="62" y="220"/>
                  </a:lnTo>
                  <a:lnTo>
                    <a:pt x="66" y="224"/>
                  </a:lnTo>
                  <a:lnTo>
                    <a:pt x="66" y="234"/>
                  </a:lnTo>
                  <a:lnTo>
                    <a:pt x="68" y="238"/>
                  </a:lnTo>
                  <a:lnTo>
                    <a:pt x="70" y="240"/>
                  </a:lnTo>
                  <a:lnTo>
                    <a:pt x="74" y="244"/>
                  </a:lnTo>
                  <a:lnTo>
                    <a:pt x="84" y="248"/>
                  </a:lnTo>
                  <a:lnTo>
                    <a:pt x="104" y="26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0" name="Freeform 14"/>
            <p:cNvSpPr>
              <a:spLocks/>
            </p:cNvSpPr>
            <p:nvPr/>
          </p:nvSpPr>
          <p:spPr bwMode="auto">
            <a:xfrm>
              <a:off x="7748547" y="2561635"/>
              <a:ext cx="80309" cy="113771"/>
            </a:xfrm>
            <a:custGeom>
              <a:avLst/>
              <a:gdLst>
                <a:gd name="T0" fmla="*/ 42 w 72"/>
                <a:gd name="T1" fmla="*/ 12 h 102"/>
                <a:gd name="T2" fmla="*/ 34 w 72"/>
                <a:gd name="T3" fmla="*/ 12 h 102"/>
                <a:gd name="T4" fmla="*/ 32 w 72"/>
                <a:gd name="T5" fmla="*/ 18 h 102"/>
                <a:gd name="T6" fmla="*/ 30 w 72"/>
                <a:gd name="T7" fmla="*/ 18 h 102"/>
                <a:gd name="T8" fmla="*/ 26 w 72"/>
                <a:gd name="T9" fmla="*/ 18 h 102"/>
                <a:gd name="T10" fmla="*/ 22 w 72"/>
                <a:gd name="T11" fmla="*/ 18 h 102"/>
                <a:gd name="T12" fmla="*/ 20 w 72"/>
                <a:gd name="T13" fmla="*/ 18 h 102"/>
                <a:gd name="T14" fmla="*/ 14 w 72"/>
                <a:gd name="T15" fmla="*/ 10 h 102"/>
                <a:gd name="T16" fmla="*/ 10 w 72"/>
                <a:gd name="T17" fmla="*/ 4 h 102"/>
                <a:gd name="T18" fmla="*/ 6 w 72"/>
                <a:gd name="T19" fmla="*/ 0 h 102"/>
                <a:gd name="T20" fmla="*/ 0 w 72"/>
                <a:gd name="T21" fmla="*/ 0 h 102"/>
                <a:gd name="T22" fmla="*/ 2 w 72"/>
                <a:gd name="T23" fmla="*/ 8 h 102"/>
                <a:gd name="T24" fmla="*/ 4 w 72"/>
                <a:gd name="T25" fmla="*/ 14 h 102"/>
                <a:gd name="T26" fmla="*/ 6 w 72"/>
                <a:gd name="T27" fmla="*/ 24 h 102"/>
                <a:gd name="T28" fmla="*/ 10 w 72"/>
                <a:gd name="T29" fmla="*/ 36 h 102"/>
                <a:gd name="T30" fmla="*/ 14 w 72"/>
                <a:gd name="T31" fmla="*/ 46 h 102"/>
                <a:gd name="T32" fmla="*/ 18 w 72"/>
                <a:gd name="T33" fmla="*/ 54 h 102"/>
                <a:gd name="T34" fmla="*/ 34 w 72"/>
                <a:gd name="T35" fmla="*/ 72 h 102"/>
                <a:gd name="T36" fmla="*/ 50 w 72"/>
                <a:gd name="T37" fmla="*/ 86 h 102"/>
                <a:gd name="T38" fmla="*/ 58 w 72"/>
                <a:gd name="T39" fmla="*/ 96 h 102"/>
                <a:gd name="T40" fmla="*/ 66 w 72"/>
                <a:gd name="T41" fmla="*/ 102 h 102"/>
                <a:gd name="T42" fmla="*/ 68 w 72"/>
                <a:gd name="T43" fmla="*/ 100 h 102"/>
                <a:gd name="T44" fmla="*/ 70 w 72"/>
                <a:gd name="T45" fmla="*/ 100 h 102"/>
                <a:gd name="T46" fmla="*/ 72 w 72"/>
                <a:gd name="T47" fmla="*/ 96 h 102"/>
                <a:gd name="T48" fmla="*/ 72 w 72"/>
                <a:gd name="T49" fmla="*/ 90 h 102"/>
                <a:gd name="T50" fmla="*/ 70 w 72"/>
                <a:gd name="T51" fmla="*/ 84 h 102"/>
                <a:gd name="T52" fmla="*/ 66 w 72"/>
                <a:gd name="T53" fmla="*/ 74 h 102"/>
                <a:gd name="T54" fmla="*/ 62 w 72"/>
                <a:gd name="T55" fmla="*/ 68 h 102"/>
                <a:gd name="T56" fmla="*/ 60 w 72"/>
                <a:gd name="T57" fmla="*/ 64 h 102"/>
                <a:gd name="T58" fmla="*/ 58 w 72"/>
                <a:gd name="T59" fmla="*/ 60 h 102"/>
                <a:gd name="T60" fmla="*/ 58 w 72"/>
                <a:gd name="T61" fmla="*/ 40 h 102"/>
                <a:gd name="T62" fmla="*/ 58 w 72"/>
                <a:gd name="T63" fmla="*/ 32 h 102"/>
                <a:gd name="T64" fmla="*/ 52 w 72"/>
                <a:gd name="T65" fmla="*/ 24 h 102"/>
                <a:gd name="T66" fmla="*/ 42 w 72"/>
                <a:gd name="T67" fmla="*/ 1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102">
                  <a:moveTo>
                    <a:pt x="42" y="12"/>
                  </a:moveTo>
                  <a:lnTo>
                    <a:pt x="34" y="12"/>
                  </a:lnTo>
                  <a:lnTo>
                    <a:pt x="32" y="18"/>
                  </a:lnTo>
                  <a:lnTo>
                    <a:pt x="30" y="18"/>
                  </a:lnTo>
                  <a:lnTo>
                    <a:pt x="26" y="18"/>
                  </a:lnTo>
                  <a:lnTo>
                    <a:pt x="22" y="18"/>
                  </a:lnTo>
                  <a:lnTo>
                    <a:pt x="20" y="18"/>
                  </a:lnTo>
                  <a:lnTo>
                    <a:pt x="14" y="10"/>
                  </a:lnTo>
                  <a:lnTo>
                    <a:pt x="10" y="4"/>
                  </a:lnTo>
                  <a:lnTo>
                    <a:pt x="6" y="0"/>
                  </a:lnTo>
                  <a:lnTo>
                    <a:pt x="0" y="0"/>
                  </a:lnTo>
                  <a:lnTo>
                    <a:pt x="2" y="8"/>
                  </a:lnTo>
                  <a:lnTo>
                    <a:pt x="4" y="14"/>
                  </a:lnTo>
                  <a:lnTo>
                    <a:pt x="6" y="24"/>
                  </a:lnTo>
                  <a:lnTo>
                    <a:pt x="10" y="36"/>
                  </a:lnTo>
                  <a:lnTo>
                    <a:pt x="14" y="46"/>
                  </a:lnTo>
                  <a:lnTo>
                    <a:pt x="18" y="54"/>
                  </a:lnTo>
                  <a:lnTo>
                    <a:pt x="34" y="72"/>
                  </a:lnTo>
                  <a:lnTo>
                    <a:pt x="50" y="86"/>
                  </a:lnTo>
                  <a:lnTo>
                    <a:pt x="58" y="96"/>
                  </a:lnTo>
                  <a:lnTo>
                    <a:pt x="66" y="102"/>
                  </a:lnTo>
                  <a:lnTo>
                    <a:pt x="68" y="100"/>
                  </a:lnTo>
                  <a:lnTo>
                    <a:pt x="70" y="100"/>
                  </a:lnTo>
                  <a:lnTo>
                    <a:pt x="72" y="96"/>
                  </a:lnTo>
                  <a:lnTo>
                    <a:pt x="72" y="90"/>
                  </a:lnTo>
                  <a:lnTo>
                    <a:pt x="70" y="84"/>
                  </a:lnTo>
                  <a:lnTo>
                    <a:pt x="66" y="74"/>
                  </a:lnTo>
                  <a:lnTo>
                    <a:pt x="62" y="68"/>
                  </a:lnTo>
                  <a:lnTo>
                    <a:pt x="60" y="64"/>
                  </a:lnTo>
                  <a:lnTo>
                    <a:pt x="58" y="60"/>
                  </a:lnTo>
                  <a:lnTo>
                    <a:pt x="58" y="40"/>
                  </a:lnTo>
                  <a:lnTo>
                    <a:pt x="58" y="32"/>
                  </a:lnTo>
                  <a:lnTo>
                    <a:pt x="52" y="24"/>
                  </a:lnTo>
                  <a:lnTo>
                    <a:pt x="42"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1" name="Freeform 15"/>
            <p:cNvSpPr>
              <a:spLocks/>
            </p:cNvSpPr>
            <p:nvPr/>
          </p:nvSpPr>
          <p:spPr bwMode="auto">
            <a:xfrm>
              <a:off x="7579004" y="2115474"/>
              <a:ext cx="149465" cy="354698"/>
            </a:xfrm>
            <a:custGeom>
              <a:avLst/>
              <a:gdLst>
                <a:gd name="T0" fmla="*/ 0 w 134"/>
                <a:gd name="T1" fmla="*/ 140 h 318"/>
                <a:gd name="T2" fmla="*/ 28 w 134"/>
                <a:gd name="T3" fmla="*/ 166 h 318"/>
                <a:gd name="T4" fmla="*/ 42 w 134"/>
                <a:gd name="T5" fmla="*/ 180 h 318"/>
                <a:gd name="T6" fmla="*/ 48 w 134"/>
                <a:gd name="T7" fmla="*/ 198 h 318"/>
                <a:gd name="T8" fmla="*/ 46 w 134"/>
                <a:gd name="T9" fmla="*/ 212 h 318"/>
                <a:gd name="T10" fmla="*/ 44 w 134"/>
                <a:gd name="T11" fmla="*/ 224 h 318"/>
                <a:gd name="T12" fmla="*/ 48 w 134"/>
                <a:gd name="T13" fmla="*/ 226 h 318"/>
                <a:gd name="T14" fmla="*/ 58 w 134"/>
                <a:gd name="T15" fmla="*/ 228 h 318"/>
                <a:gd name="T16" fmla="*/ 66 w 134"/>
                <a:gd name="T17" fmla="*/ 228 h 318"/>
                <a:gd name="T18" fmla="*/ 80 w 134"/>
                <a:gd name="T19" fmla="*/ 224 h 318"/>
                <a:gd name="T20" fmla="*/ 84 w 134"/>
                <a:gd name="T21" fmla="*/ 206 h 318"/>
                <a:gd name="T22" fmla="*/ 96 w 134"/>
                <a:gd name="T23" fmla="*/ 220 h 318"/>
                <a:gd name="T24" fmla="*/ 106 w 134"/>
                <a:gd name="T25" fmla="*/ 252 h 318"/>
                <a:gd name="T26" fmla="*/ 118 w 134"/>
                <a:gd name="T27" fmla="*/ 276 h 318"/>
                <a:gd name="T28" fmla="*/ 122 w 134"/>
                <a:gd name="T29" fmla="*/ 286 h 318"/>
                <a:gd name="T30" fmla="*/ 124 w 134"/>
                <a:gd name="T31" fmla="*/ 310 h 318"/>
                <a:gd name="T32" fmla="*/ 128 w 134"/>
                <a:gd name="T33" fmla="*/ 318 h 318"/>
                <a:gd name="T34" fmla="*/ 134 w 134"/>
                <a:gd name="T35" fmla="*/ 308 h 318"/>
                <a:gd name="T36" fmla="*/ 134 w 134"/>
                <a:gd name="T37" fmla="*/ 292 h 318"/>
                <a:gd name="T38" fmla="*/ 124 w 134"/>
                <a:gd name="T39" fmla="*/ 270 h 318"/>
                <a:gd name="T40" fmla="*/ 108 w 134"/>
                <a:gd name="T41" fmla="*/ 252 h 318"/>
                <a:gd name="T42" fmla="*/ 110 w 134"/>
                <a:gd name="T43" fmla="*/ 240 h 318"/>
                <a:gd name="T44" fmla="*/ 112 w 134"/>
                <a:gd name="T45" fmla="*/ 228 h 318"/>
                <a:gd name="T46" fmla="*/ 110 w 134"/>
                <a:gd name="T47" fmla="*/ 214 h 318"/>
                <a:gd name="T48" fmla="*/ 94 w 134"/>
                <a:gd name="T49" fmla="*/ 196 h 318"/>
                <a:gd name="T50" fmla="*/ 90 w 134"/>
                <a:gd name="T51" fmla="*/ 180 h 318"/>
                <a:gd name="T52" fmla="*/ 94 w 134"/>
                <a:gd name="T53" fmla="*/ 168 h 318"/>
                <a:gd name="T54" fmla="*/ 106 w 134"/>
                <a:gd name="T55" fmla="*/ 156 h 318"/>
                <a:gd name="T56" fmla="*/ 124 w 134"/>
                <a:gd name="T57" fmla="*/ 144 h 318"/>
                <a:gd name="T58" fmla="*/ 132 w 134"/>
                <a:gd name="T59" fmla="*/ 134 h 318"/>
                <a:gd name="T60" fmla="*/ 132 w 134"/>
                <a:gd name="T61" fmla="*/ 128 h 318"/>
                <a:gd name="T62" fmla="*/ 120 w 134"/>
                <a:gd name="T63" fmla="*/ 122 h 318"/>
                <a:gd name="T64" fmla="*/ 108 w 134"/>
                <a:gd name="T65" fmla="*/ 116 h 318"/>
                <a:gd name="T66" fmla="*/ 110 w 134"/>
                <a:gd name="T67" fmla="*/ 102 h 318"/>
                <a:gd name="T68" fmla="*/ 104 w 134"/>
                <a:gd name="T69" fmla="*/ 96 h 318"/>
                <a:gd name="T70" fmla="*/ 98 w 134"/>
                <a:gd name="T71" fmla="*/ 90 h 318"/>
                <a:gd name="T72" fmla="*/ 94 w 134"/>
                <a:gd name="T73" fmla="*/ 82 h 318"/>
                <a:gd name="T74" fmla="*/ 84 w 134"/>
                <a:gd name="T75" fmla="*/ 82 h 318"/>
                <a:gd name="T76" fmla="*/ 78 w 134"/>
                <a:gd name="T77" fmla="*/ 76 h 318"/>
                <a:gd name="T78" fmla="*/ 76 w 134"/>
                <a:gd name="T79" fmla="*/ 64 h 318"/>
                <a:gd name="T80" fmla="*/ 82 w 134"/>
                <a:gd name="T81" fmla="*/ 52 h 318"/>
                <a:gd name="T82" fmla="*/ 86 w 134"/>
                <a:gd name="T83" fmla="*/ 48 h 318"/>
                <a:gd name="T84" fmla="*/ 84 w 134"/>
                <a:gd name="T85" fmla="*/ 28 h 318"/>
                <a:gd name="T86" fmla="*/ 80 w 134"/>
                <a:gd name="T87" fmla="*/ 14 h 318"/>
                <a:gd name="T88" fmla="*/ 72 w 134"/>
                <a:gd name="T89" fmla="*/ 12 h 318"/>
                <a:gd name="T90" fmla="*/ 68 w 134"/>
                <a:gd name="T91" fmla="*/ 4 h 318"/>
                <a:gd name="T92" fmla="*/ 62 w 134"/>
                <a:gd name="T93" fmla="*/ 0 h 318"/>
                <a:gd name="T94" fmla="*/ 56 w 134"/>
                <a:gd name="T95" fmla="*/ 8 h 318"/>
                <a:gd name="T96" fmla="*/ 56 w 134"/>
                <a:gd name="T97" fmla="*/ 20 h 318"/>
                <a:gd name="T98" fmla="*/ 44 w 134"/>
                <a:gd name="T99" fmla="*/ 22 h 318"/>
                <a:gd name="T100" fmla="*/ 30 w 134"/>
                <a:gd name="T101" fmla="*/ 34 h 318"/>
                <a:gd name="T102" fmla="*/ 30 w 134"/>
                <a:gd name="T103" fmla="*/ 40 h 318"/>
                <a:gd name="T104" fmla="*/ 26 w 134"/>
                <a:gd name="T105" fmla="*/ 60 h 318"/>
                <a:gd name="T106" fmla="*/ 28 w 134"/>
                <a:gd name="T107" fmla="*/ 64 h 318"/>
                <a:gd name="T108" fmla="*/ 28 w 134"/>
                <a:gd name="T109" fmla="*/ 70 h 318"/>
                <a:gd name="T110" fmla="*/ 20 w 134"/>
                <a:gd name="T111" fmla="*/ 84 h 318"/>
                <a:gd name="T112" fmla="*/ 16 w 134"/>
                <a:gd name="T113" fmla="*/ 82 h 318"/>
                <a:gd name="T114" fmla="*/ 10 w 134"/>
                <a:gd name="T115" fmla="*/ 86 h 318"/>
                <a:gd name="T116" fmla="*/ 12 w 134"/>
                <a:gd name="T117" fmla="*/ 100 h 318"/>
                <a:gd name="T118" fmla="*/ 10 w 134"/>
                <a:gd name="T119" fmla="*/ 118 h 318"/>
                <a:gd name="T120" fmla="*/ 2 w 134"/>
                <a:gd name="T121" fmla="*/ 124 h 318"/>
                <a:gd name="T122" fmla="*/ 0 w 134"/>
                <a:gd name="T123" fmla="*/ 13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4" h="318">
                  <a:moveTo>
                    <a:pt x="0" y="136"/>
                  </a:moveTo>
                  <a:lnTo>
                    <a:pt x="0" y="140"/>
                  </a:lnTo>
                  <a:lnTo>
                    <a:pt x="14" y="152"/>
                  </a:lnTo>
                  <a:lnTo>
                    <a:pt x="28" y="166"/>
                  </a:lnTo>
                  <a:lnTo>
                    <a:pt x="36" y="172"/>
                  </a:lnTo>
                  <a:lnTo>
                    <a:pt x="42" y="180"/>
                  </a:lnTo>
                  <a:lnTo>
                    <a:pt x="46" y="190"/>
                  </a:lnTo>
                  <a:lnTo>
                    <a:pt x="48" y="198"/>
                  </a:lnTo>
                  <a:lnTo>
                    <a:pt x="48" y="204"/>
                  </a:lnTo>
                  <a:lnTo>
                    <a:pt x="46" y="212"/>
                  </a:lnTo>
                  <a:lnTo>
                    <a:pt x="44" y="218"/>
                  </a:lnTo>
                  <a:lnTo>
                    <a:pt x="44" y="224"/>
                  </a:lnTo>
                  <a:lnTo>
                    <a:pt x="44" y="226"/>
                  </a:lnTo>
                  <a:lnTo>
                    <a:pt x="48" y="226"/>
                  </a:lnTo>
                  <a:lnTo>
                    <a:pt x="56" y="224"/>
                  </a:lnTo>
                  <a:lnTo>
                    <a:pt x="58" y="228"/>
                  </a:lnTo>
                  <a:lnTo>
                    <a:pt x="62" y="228"/>
                  </a:lnTo>
                  <a:lnTo>
                    <a:pt x="66" y="228"/>
                  </a:lnTo>
                  <a:lnTo>
                    <a:pt x="72" y="228"/>
                  </a:lnTo>
                  <a:lnTo>
                    <a:pt x="80" y="224"/>
                  </a:lnTo>
                  <a:lnTo>
                    <a:pt x="84" y="216"/>
                  </a:lnTo>
                  <a:lnTo>
                    <a:pt x="84" y="206"/>
                  </a:lnTo>
                  <a:lnTo>
                    <a:pt x="90" y="212"/>
                  </a:lnTo>
                  <a:lnTo>
                    <a:pt x="96" y="220"/>
                  </a:lnTo>
                  <a:lnTo>
                    <a:pt x="102" y="234"/>
                  </a:lnTo>
                  <a:lnTo>
                    <a:pt x="106" y="252"/>
                  </a:lnTo>
                  <a:lnTo>
                    <a:pt x="110" y="268"/>
                  </a:lnTo>
                  <a:lnTo>
                    <a:pt x="118" y="276"/>
                  </a:lnTo>
                  <a:lnTo>
                    <a:pt x="122" y="282"/>
                  </a:lnTo>
                  <a:lnTo>
                    <a:pt x="122" y="286"/>
                  </a:lnTo>
                  <a:lnTo>
                    <a:pt x="124" y="304"/>
                  </a:lnTo>
                  <a:lnTo>
                    <a:pt x="124" y="310"/>
                  </a:lnTo>
                  <a:lnTo>
                    <a:pt x="122" y="318"/>
                  </a:lnTo>
                  <a:lnTo>
                    <a:pt x="128" y="318"/>
                  </a:lnTo>
                  <a:lnTo>
                    <a:pt x="132" y="312"/>
                  </a:lnTo>
                  <a:lnTo>
                    <a:pt x="134" y="308"/>
                  </a:lnTo>
                  <a:lnTo>
                    <a:pt x="134" y="302"/>
                  </a:lnTo>
                  <a:lnTo>
                    <a:pt x="134" y="292"/>
                  </a:lnTo>
                  <a:lnTo>
                    <a:pt x="130" y="280"/>
                  </a:lnTo>
                  <a:lnTo>
                    <a:pt x="124" y="270"/>
                  </a:lnTo>
                  <a:lnTo>
                    <a:pt x="120" y="262"/>
                  </a:lnTo>
                  <a:lnTo>
                    <a:pt x="108" y="252"/>
                  </a:lnTo>
                  <a:lnTo>
                    <a:pt x="110" y="246"/>
                  </a:lnTo>
                  <a:lnTo>
                    <a:pt x="110" y="240"/>
                  </a:lnTo>
                  <a:lnTo>
                    <a:pt x="112" y="234"/>
                  </a:lnTo>
                  <a:lnTo>
                    <a:pt x="112" y="228"/>
                  </a:lnTo>
                  <a:lnTo>
                    <a:pt x="112" y="220"/>
                  </a:lnTo>
                  <a:lnTo>
                    <a:pt x="110" y="214"/>
                  </a:lnTo>
                  <a:lnTo>
                    <a:pt x="102" y="204"/>
                  </a:lnTo>
                  <a:lnTo>
                    <a:pt x="94" y="196"/>
                  </a:lnTo>
                  <a:lnTo>
                    <a:pt x="92" y="190"/>
                  </a:lnTo>
                  <a:lnTo>
                    <a:pt x="90" y="180"/>
                  </a:lnTo>
                  <a:lnTo>
                    <a:pt x="92" y="172"/>
                  </a:lnTo>
                  <a:lnTo>
                    <a:pt x="94" y="168"/>
                  </a:lnTo>
                  <a:lnTo>
                    <a:pt x="98" y="162"/>
                  </a:lnTo>
                  <a:lnTo>
                    <a:pt x="106" y="156"/>
                  </a:lnTo>
                  <a:lnTo>
                    <a:pt x="118" y="148"/>
                  </a:lnTo>
                  <a:lnTo>
                    <a:pt x="124" y="144"/>
                  </a:lnTo>
                  <a:lnTo>
                    <a:pt x="130" y="140"/>
                  </a:lnTo>
                  <a:lnTo>
                    <a:pt x="132" y="134"/>
                  </a:lnTo>
                  <a:lnTo>
                    <a:pt x="134" y="130"/>
                  </a:lnTo>
                  <a:lnTo>
                    <a:pt x="132" y="128"/>
                  </a:lnTo>
                  <a:lnTo>
                    <a:pt x="126" y="126"/>
                  </a:lnTo>
                  <a:lnTo>
                    <a:pt x="120" y="122"/>
                  </a:lnTo>
                  <a:lnTo>
                    <a:pt x="114" y="118"/>
                  </a:lnTo>
                  <a:lnTo>
                    <a:pt x="108" y="116"/>
                  </a:lnTo>
                  <a:lnTo>
                    <a:pt x="110" y="106"/>
                  </a:lnTo>
                  <a:lnTo>
                    <a:pt x="110" y="102"/>
                  </a:lnTo>
                  <a:lnTo>
                    <a:pt x="108" y="98"/>
                  </a:lnTo>
                  <a:lnTo>
                    <a:pt x="104" y="96"/>
                  </a:lnTo>
                  <a:lnTo>
                    <a:pt x="100" y="94"/>
                  </a:lnTo>
                  <a:lnTo>
                    <a:pt x="98" y="90"/>
                  </a:lnTo>
                  <a:lnTo>
                    <a:pt x="96" y="84"/>
                  </a:lnTo>
                  <a:lnTo>
                    <a:pt x="94" y="82"/>
                  </a:lnTo>
                  <a:lnTo>
                    <a:pt x="90" y="82"/>
                  </a:lnTo>
                  <a:lnTo>
                    <a:pt x="84" y="82"/>
                  </a:lnTo>
                  <a:lnTo>
                    <a:pt x="80" y="80"/>
                  </a:lnTo>
                  <a:lnTo>
                    <a:pt x="78" y="76"/>
                  </a:lnTo>
                  <a:lnTo>
                    <a:pt x="76" y="68"/>
                  </a:lnTo>
                  <a:lnTo>
                    <a:pt x="76" y="64"/>
                  </a:lnTo>
                  <a:lnTo>
                    <a:pt x="78" y="58"/>
                  </a:lnTo>
                  <a:lnTo>
                    <a:pt x="82" y="52"/>
                  </a:lnTo>
                  <a:lnTo>
                    <a:pt x="88" y="50"/>
                  </a:lnTo>
                  <a:lnTo>
                    <a:pt x="86" y="48"/>
                  </a:lnTo>
                  <a:lnTo>
                    <a:pt x="88" y="44"/>
                  </a:lnTo>
                  <a:lnTo>
                    <a:pt x="84" y="28"/>
                  </a:lnTo>
                  <a:lnTo>
                    <a:pt x="82" y="18"/>
                  </a:lnTo>
                  <a:lnTo>
                    <a:pt x="80" y="14"/>
                  </a:lnTo>
                  <a:lnTo>
                    <a:pt x="76" y="14"/>
                  </a:lnTo>
                  <a:lnTo>
                    <a:pt x="72" y="12"/>
                  </a:lnTo>
                  <a:lnTo>
                    <a:pt x="72" y="10"/>
                  </a:lnTo>
                  <a:lnTo>
                    <a:pt x="68" y="4"/>
                  </a:lnTo>
                  <a:lnTo>
                    <a:pt x="66" y="2"/>
                  </a:lnTo>
                  <a:lnTo>
                    <a:pt x="62" y="0"/>
                  </a:lnTo>
                  <a:lnTo>
                    <a:pt x="56" y="0"/>
                  </a:lnTo>
                  <a:lnTo>
                    <a:pt x="56" y="8"/>
                  </a:lnTo>
                  <a:lnTo>
                    <a:pt x="54" y="14"/>
                  </a:lnTo>
                  <a:lnTo>
                    <a:pt x="56" y="20"/>
                  </a:lnTo>
                  <a:lnTo>
                    <a:pt x="50" y="20"/>
                  </a:lnTo>
                  <a:lnTo>
                    <a:pt x="44" y="22"/>
                  </a:lnTo>
                  <a:lnTo>
                    <a:pt x="36" y="28"/>
                  </a:lnTo>
                  <a:lnTo>
                    <a:pt x="30" y="34"/>
                  </a:lnTo>
                  <a:lnTo>
                    <a:pt x="28" y="36"/>
                  </a:lnTo>
                  <a:lnTo>
                    <a:pt x="30" y="40"/>
                  </a:lnTo>
                  <a:lnTo>
                    <a:pt x="32" y="42"/>
                  </a:lnTo>
                  <a:lnTo>
                    <a:pt x="26" y="60"/>
                  </a:lnTo>
                  <a:lnTo>
                    <a:pt x="26" y="62"/>
                  </a:lnTo>
                  <a:lnTo>
                    <a:pt x="28" y="64"/>
                  </a:lnTo>
                  <a:lnTo>
                    <a:pt x="30" y="64"/>
                  </a:lnTo>
                  <a:lnTo>
                    <a:pt x="28" y="70"/>
                  </a:lnTo>
                  <a:lnTo>
                    <a:pt x="26" y="74"/>
                  </a:lnTo>
                  <a:lnTo>
                    <a:pt x="20" y="84"/>
                  </a:lnTo>
                  <a:lnTo>
                    <a:pt x="18" y="84"/>
                  </a:lnTo>
                  <a:lnTo>
                    <a:pt x="16" y="82"/>
                  </a:lnTo>
                  <a:lnTo>
                    <a:pt x="12" y="86"/>
                  </a:lnTo>
                  <a:lnTo>
                    <a:pt x="10" y="86"/>
                  </a:lnTo>
                  <a:lnTo>
                    <a:pt x="12" y="92"/>
                  </a:lnTo>
                  <a:lnTo>
                    <a:pt x="12" y="100"/>
                  </a:lnTo>
                  <a:lnTo>
                    <a:pt x="10" y="110"/>
                  </a:lnTo>
                  <a:lnTo>
                    <a:pt x="10" y="118"/>
                  </a:lnTo>
                  <a:lnTo>
                    <a:pt x="4" y="118"/>
                  </a:lnTo>
                  <a:lnTo>
                    <a:pt x="2" y="124"/>
                  </a:lnTo>
                  <a:lnTo>
                    <a:pt x="0" y="130"/>
                  </a:lnTo>
                  <a:lnTo>
                    <a:pt x="0" y="1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2" name="Freeform 16"/>
            <p:cNvSpPr>
              <a:spLocks/>
            </p:cNvSpPr>
            <p:nvPr/>
          </p:nvSpPr>
          <p:spPr bwMode="auto">
            <a:xfrm>
              <a:off x="7492002" y="2157860"/>
              <a:ext cx="93695" cy="107079"/>
            </a:xfrm>
            <a:custGeom>
              <a:avLst/>
              <a:gdLst>
                <a:gd name="T0" fmla="*/ 80 w 84"/>
                <a:gd name="T1" fmla="*/ 86 h 96"/>
                <a:gd name="T2" fmla="*/ 74 w 84"/>
                <a:gd name="T3" fmla="*/ 88 h 96"/>
                <a:gd name="T4" fmla="*/ 70 w 84"/>
                <a:gd name="T5" fmla="*/ 76 h 96"/>
                <a:gd name="T6" fmla="*/ 58 w 84"/>
                <a:gd name="T7" fmla="*/ 72 h 96"/>
                <a:gd name="T8" fmla="*/ 50 w 84"/>
                <a:gd name="T9" fmla="*/ 70 h 96"/>
                <a:gd name="T10" fmla="*/ 46 w 84"/>
                <a:gd name="T11" fmla="*/ 66 h 96"/>
                <a:gd name="T12" fmla="*/ 40 w 84"/>
                <a:gd name="T13" fmla="*/ 80 h 96"/>
                <a:gd name="T14" fmla="*/ 26 w 84"/>
                <a:gd name="T15" fmla="*/ 86 h 96"/>
                <a:gd name="T16" fmla="*/ 22 w 84"/>
                <a:gd name="T17" fmla="*/ 70 h 96"/>
                <a:gd name="T18" fmla="*/ 20 w 84"/>
                <a:gd name="T19" fmla="*/ 58 h 96"/>
                <a:gd name="T20" fmla="*/ 14 w 84"/>
                <a:gd name="T21" fmla="*/ 52 h 96"/>
                <a:gd name="T22" fmla="*/ 16 w 84"/>
                <a:gd name="T23" fmla="*/ 40 h 96"/>
                <a:gd name="T24" fmla="*/ 8 w 84"/>
                <a:gd name="T25" fmla="*/ 34 h 96"/>
                <a:gd name="T26" fmla="*/ 6 w 84"/>
                <a:gd name="T27" fmla="*/ 28 h 96"/>
                <a:gd name="T28" fmla="*/ 10 w 84"/>
                <a:gd name="T29" fmla="*/ 26 h 96"/>
                <a:gd name="T30" fmla="*/ 10 w 84"/>
                <a:gd name="T31" fmla="*/ 18 h 96"/>
                <a:gd name="T32" fmla="*/ 2 w 84"/>
                <a:gd name="T33" fmla="*/ 10 h 96"/>
                <a:gd name="T34" fmla="*/ 0 w 84"/>
                <a:gd name="T35" fmla="*/ 4 h 96"/>
                <a:gd name="T36" fmla="*/ 6 w 84"/>
                <a:gd name="T37" fmla="*/ 0 h 96"/>
                <a:gd name="T38" fmla="*/ 24 w 84"/>
                <a:gd name="T39" fmla="*/ 10 h 96"/>
                <a:gd name="T40" fmla="*/ 28 w 84"/>
                <a:gd name="T41" fmla="*/ 16 h 96"/>
                <a:gd name="T42" fmla="*/ 28 w 84"/>
                <a:gd name="T43" fmla="*/ 22 h 96"/>
                <a:gd name="T44" fmla="*/ 34 w 84"/>
                <a:gd name="T45" fmla="*/ 26 h 96"/>
                <a:gd name="T46" fmla="*/ 46 w 84"/>
                <a:gd name="T47" fmla="*/ 26 h 96"/>
                <a:gd name="T48" fmla="*/ 70 w 84"/>
                <a:gd name="T49" fmla="*/ 30 h 96"/>
                <a:gd name="T50" fmla="*/ 56 w 84"/>
                <a:gd name="T51" fmla="*/ 56 h 96"/>
                <a:gd name="T52" fmla="*/ 62 w 84"/>
                <a:gd name="T53" fmla="*/ 62 h 96"/>
                <a:gd name="T54" fmla="*/ 68 w 84"/>
                <a:gd name="T55" fmla="*/ 56 h 96"/>
                <a:gd name="T56" fmla="*/ 70 w 84"/>
                <a:gd name="T57" fmla="*/ 50 h 96"/>
                <a:gd name="T58" fmla="*/ 78 w 84"/>
                <a:gd name="T59" fmla="*/ 66 h 96"/>
                <a:gd name="T60" fmla="*/ 82 w 84"/>
                <a:gd name="T61" fmla="*/ 78 h 96"/>
                <a:gd name="T62" fmla="*/ 82 w 84"/>
                <a:gd name="T63"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96">
                  <a:moveTo>
                    <a:pt x="82" y="82"/>
                  </a:moveTo>
                  <a:lnTo>
                    <a:pt x="80" y="86"/>
                  </a:lnTo>
                  <a:lnTo>
                    <a:pt x="78" y="96"/>
                  </a:lnTo>
                  <a:lnTo>
                    <a:pt x="74" y="88"/>
                  </a:lnTo>
                  <a:lnTo>
                    <a:pt x="72" y="84"/>
                  </a:lnTo>
                  <a:lnTo>
                    <a:pt x="70" y="76"/>
                  </a:lnTo>
                  <a:lnTo>
                    <a:pt x="64" y="70"/>
                  </a:lnTo>
                  <a:lnTo>
                    <a:pt x="58" y="72"/>
                  </a:lnTo>
                  <a:lnTo>
                    <a:pt x="52" y="72"/>
                  </a:lnTo>
                  <a:lnTo>
                    <a:pt x="50" y="70"/>
                  </a:lnTo>
                  <a:lnTo>
                    <a:pt x="48" y="68"/>
                  </a:lnTo>
                  <a:lnTo>
                    <a:pt x="46" y="66"/>
                  </a:lnTo>
                  <a:lnTo>
                    <a:pt x="46" y="72"/>
                  </a:lnTo>
                  <a:lnTo>
                    <a:pt x="40" y="80"/>
                  </a:lnTo>
                  <a:lnTo>
                    <a:pt x="32" y="84"/>
                  </a:lnTo>
                  <a:lnTo>
                    <a:pt x="26" y="86"/>
                  </a:lnTo>
                  <a:lnTo>
                    <a:pt x="24" y="76"/>
                  </a:lnTo>
                  <a:lnTo>
                    <a:pt x="22" y="70"/>
                  </a:lnTo>
                  <a:lnTo>
                    <a:pt x="22" y="62"/>
                  </a:lnTo>
                  <a:lnTo>
                    <a:pt x="20" y="58"/>
                  </a:lnTo>
                  <a:lnTo>
                    <a:pt x="18" y="54"/>
                  </a:lnTo>
                  <a:lnTo>
                    <a:pt x="14" y="52"/>
                  </a:lnTo>
                  <a:lnTo>
                    <a:pt x="14" y="50"/>
                  </a:lnTo>
                  <a:lnTo>
                    <a:pt x="16" y="40"/>
                  </a:lnTo>
                  <a:lnTo>
                    <a:pt x="10" y="36"/>
                  </a:lnTo>
                  <a:lnTo>
                    <a:pt x="8" y="34"/>
                  </a:lnTo>
                  <a:lnTo>
                    <a:pt x="6" y="30"/>
                  </a:lnTo>
                  <a:lnTo>
                    <a:pt x="6" y="28"/>
                  </a:lnTo>
                  <a:lnTo>
                    <a:pt x="8" y="26"/>
                  </a:lnTo>
                  <a:lnTo>
                    <a:pt x="10" y="26"/>
                  </a:lnTo>
                  <a:lnTo>
                    <a:pt x="12" y="22"/>
                  </a:lnTo>
                  <a:lnTo>
                    <a:pt x="10" y="18"/>
                  </a:lnTo>
                  <a:lnTo>
                    <a:pt x="6" y="14"/>
                  </a:lnTo>
                  <a:lnTo>
                    <a:pt x="2" y="10"/>
                  </a:lnTo>
                  <a:lnTo>
                    <a:pt x="0" y="6"/>
                  </a:lnTo>
                  <a:lnTo>
                    <a:pt x="0" y="4"/>
                  </a:lnTo>
                  <a:lnTo>
                    <a:pt x="2" y="2"/>
                  </a:lnTo>
                  <a:lnTo>
                    <a:pt x="6" y="0"/>
                  </a:lnTo>
                  <a:lnTo>
                    <a:pt x="20" y="6"/>
                  </a:lnTo>
                  <a:lnTo>
                    <a:pt x="24" y="10"/>
                  </a:lnTo>
                  <a:lnTo>
                    <a:pt x="28" y="12"/>
                  </a:lnTo>
                  <a:lnTo>
                    <a:pt x="28" y="16"/>
                  </a:lnTo>
                  <a:lnTo>
                    <a:pt x="28" y="20"/>
                  </a:lnTo>
                  <a:lnTo>
                    <a:pt x="28" y="22"/>
                  </a:lnTo>
                  <a:lnTo>
                    <a:pt x="30" y="24"/>
                  </a:lnTo>
                  <a:lnTo>
                    <a:pt x="34" y="26"/>
                  </a:lnTo>
                  <a:lnTo>
                    <a:pt x="38" y="26"/>
                  </a:lnTo>
                  <a:lnTo>
                    <a:pt x="46" y="26"/>
                  </a:lnTo>
                  <a:lnTo>
                    <a:pt x="70" y="26"/>
                  </a:lnTo>
                  <a:lnTo>
                    <a:pt x="70" y="30"/>
                  </a:lnTo>
                  <a:lnTo>
                    <a:pt x="52" y="50"/>
                  </a:lnTo>
                  <a:lnTo>
                    <a:pt x="56" y="56"/>
                  </a:lnTo>
                  <a:lnTo>
                    <a:pt x="60" y="60"/>
                  </a:lnTo>
                  <a:lnTo>
                    <a:pt x="62" y="62"/>
                  </a:lnTo>
                  <a:lnTo>
                    <a:pt x="66" y="60"/>
                  </a:lnTo>
                  <a:lnTo>
                    <a:pt x="68" y="56"/>
                  </a:lnTo>
                  <a:lnTo>
                    <a:pt x="68" y="52"/>
                  </a:lnTo>
                  <a:lnTo>
                    <a:pt x="70" y="50"/>
                  </a:lnTo>
                  <a:lnTo>
                    <a:pt x="74" y="56"/>
                  </a:lnTo>
                  <a:lnTo>
                    <a:pt x="78" y="66"/>
                  </a:lnTo>
                  <a:lnTo>
                    <a:pt x="78" y="76"/>
                  </a:lnTo>
                  <a:lnTo>
                    <a:pt x="82" y="78"/>
                  </a:lnTo>
                  <a:lnTo>
                    <a:pt x="84" y="80"/>
                  </a:lnTo>
                  <a:lnTo>
                    <a:pt x="82" y="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3" name="Freeform 17"/>
            <p:cNvSpPr>
              <a:spLocks/>
            </p:cNvSpPr>
            <p:nvPr/>
          </p:nvSpPr>
          <p:spPr bwMode="auto">
            <a:xfrm>
              <a:off x="7157379" y="1968241"/>
              <a:ext cx="484088" cy="559931"/>
            </a:xfrm>
            <a:custGeom>
              <a:avLst/>
              <a:gdLst>
                <a:gd name="T0" fmla="*/ 428 w 434"/>
                <a:gd name="T1" fmla="*/ 152 h 502"/>
                <a:gd name="T2" fmla="*/ 408 w 434"/>
                <a:gd name="T3" fmla="*/ 172 h 502"/>
                <a:gd name="T4" fmla="*/ 408 w 434"/>
                <a:gd name="T5" fmla="*/ 196 h 502"/>
                <a:gd name="T6" fmla="*/ 394 w 434"/>
                <a:gd name="T7" fmla="*/ 214 h 502"/>
                <a:gd name="T8" fmla="*/ 388 w 434"/>
                <a:gd name="T9" fmla="*/ 250 h 502"/>
                <a:gd name="T10" fmla="*/ 374 w 434"/>
                <a:gd name="T11" fmla="*/ 226 h 502"/>
                <a:gd name="T12" fmla="*/ 362 w 434"/>
                <a:gd name="T13" fmla="*/ 232 h 502"/>
                <a:gd name="T14" fmla="*/ 370 w 434"/>
                <a:gd name="T15" fmla="*/ 196 h 502"/>
                <a:gd name="T16" fmla="*/ 328 w 434"/>
                <a:gd name="T17" fmla="*/ 192 h 502"/>
                <a:gd name="T18" fmla="*/ 320 w 434"/>
                <a:gd name="T19" fmla="*/ 176 h 502"/>
                <a:gd name="T20" fmla="*/ 302 w 434"/>
                <a:gd name="T21" fmla="*/ 180 h 502"/>
                <a:gd name="T22" fmla="*/ 308 w 434"/>
                <a:gd name="T23" fmla="*/ 196 h 502"/>
                <a:gd name="T24" fmla="*/ 316 w 434"/>
                <a:gd name="T25" fmla="*/ 210 h 502"/>
                <a:gd name="T26" fmla="*/ 322 w 434"/>
                <a:gd name="T27" fmla="*/ 232 h 502"/>
                <a:gd name="T28" fmla="*/ 310 w 434"/>
                <a:gd name="T29" fmla="*/ 256 h 502"/>
                <a:gd name="T30" fmla="*/ 292 w 434"/>
                <a:gd name="T31" fmla="*/ 288 h 502"/>
                <a:gd name="T32" fmla="*/ 266 w 434"/>
                <a:gd name="T33" fmla="*/ 306 h 502"/>
                <a:gd name="T34" fmla="*/ 222 w 434"/>
                <a:gd name="T35" fmla="*/ 360 h 502"/>
                <a:gd name="T36" fmla="*/ 198 w 434"/>
                <a:gd name="T37" fmla="*/ 382 h 502"/>
                <a:gd name="T38" fmla="*/ 206 w 434"/>
                <a:gd name="T39" fmla="*/ 426 h 502"/>
                <a:gd name="T40" fmla="*/ 204 w 434"/>
                <a:gd name="T41" fmla="*/ 450 h 502"/>
                <a:gd name="T42" fmla="*/ 194 w 434"/>
                <a:gd name="T43" fmla="*/ 472 h 502"/>
                <a:gd name="T44" fmla="*/ 186 w 434"/>
                <a:gd name="T45" fmla="*/ 490 h 502"/>
                <a:gd name="T46" fmla="*/ 170 w 434"/>
                <a:gd name="T47" fmla="*/ 502 h 502"/>
                <a:gd name="T48" fmla="*/ 142 w 434"/>
                <a:gd name="T49" fmla="*/ 466 h 502"/>
                <a:gd name="T50" fmla="*/ 110 w 434"/>
                <a:gd name="T51" fmla="*/ 388 h 502"/>
                <a:gd name="T52" fmla="*/ 76 w 434"/>
                <a:gd name="T53" fmla="*/ 284 h 502"/>
                <a:gd name="T54" fmla="*/ 66 w 434"/>
                <a:gd name="T55" fmla="*/ 258 h 502"/>
                <a:gd name="T56" fmla="*/ 44 w 434"/>
                <a:gd name="T57" fmla="*/ 276 h 502"/>
                <a:gd name="T58" fmla="*/ 20 w 434"/>
                <a:gd name="T59" fmla="*/ 246 h 502"/>
                <a:gd name="T60" fmla="*/ 24 w 434"/>
                <a:gd name="T61" fmla="*/ 240 h 502"/>
                <a:gd name="T62" fmla="*/ 0 w 434"/>
                <a:gd name="T63" fmla="*/ 220 h 502"/>
                <a:gd name="T64" fmla="*/ 12 w 434"/>
                <a:gd name="T65" fmla="*/ 210 h 502"/>
                <a:gd name="T66" fmla="*/ 38 w 434"/>
                <a:gd name="T67" fmla="*/ 204 h 502"/>
                <a:gd name="T68" fmla="*/ 20 w 434"/>
                <a:gd name="T69" fmla="*/ 178 h 502"/>
                <a:gd name="T70" fmla="*/ 8 w 434"/>
                <a:gd name="T71" fmla="*/ 160 h 502"/>
                <a:gd name="T72" fmla="*/ 26 w 434"/>
                <a:gd name="T73" fmla="*/ 144 h 502"/>
                <a:gd name="T74" fmla="*/ 52 w 434"/>
                <a:gd name="T75" fmla="*/ 124 h 502"/>
                <a:gd name="T76" fmla="*/ 68 w 434"/>
                <a:gd name="T77" fmla="*/ 92 h 502"/>
                <a:gd name="T78" fmla="*/ 78 w 434"/>
                <a:gd name="T79" fmla="*/ 66 h 502"/>
                <a:gd name="T80" fmla="*/ 52 w 434"/>
                <a:gd name="T81" fmla="*/ 34 h 502"/>
                <a:gd name="T82" fmla="*/ 62 w 434"/>
                <a:gd name="T83" fmla="*/ 20 h 502"/>
                <a:gd name="T84" fmla="*/ 88 w 434"/>
                <a:gd name="T85" fmla="*/ 18 h 502"/>
                <a:gd name="T86" fmla="*/ 128 w 434"/>
                <a:gd name="T87" fmla="*/ 0 h 502"/>
                <a:gd name="T88" fmla="*/ 140 w 434"/>
                <a:gd name="T89" fmla="*/ 16 h 502"/>
                <a:gd name="T90" fmla="*/ 134 w 434"/>
                <a:gd name="T91" fmla="*/ 48 h 502"/>
                <a:gd name="T92" fmla="*/ 134 w 434"/>
                <a:gd name="T93" fmla="*/ 68 h 502"/>
                <a:gd name="T94" fmla="*/ 156 w 434"/>
                <a:gd name="T95" fmla="*/ 88 h 502"/>
                <a:gd name="T96" fmla="*/ 168 w 434"/>
                <a:gd name="T97" fmla="*/ 126 h 502"/>
                <a:gd name="T98" fmla="*/ 220 w 434"/>
                <a:gd name="T99" fmla="*/ 154 h 502"/>
                <a:gd name="T100" fmla="*/ 248 w 434"/>
                <a:gd name="T101" fmla="*/ 164 h 502"/>
                <a:gd name="T102" fmla="*/ 298 w 434"/>
                <a:gd name="T103" fmla="*/ 168 h 502"/>
                <a:gd name="T104" fmla="*/ 294 w 434"/>
                <a:gd name="T105" fmla="*/ 148 h 502"/>
                <a:gd name="T106" fmla="*/ 308 w 434"/>
                <a:gd name="T107" fmla="*/ 158 h 502"/>
                <a:gd name="T108" fmla="*/ 348 w 434"/>
                <a:gd name="T109" fmla="*/ 166 h 502"/>
                <a:gd name="T110" fmla="*/ 364 w 434"/>
                <a:gd name="T111" fmla="*/ 140 h 502"/>
                <a:gd name="T112" fmla="*/ 394 w 434"/>
                <a:gd name="T113" fmla="*/ 120 h 502"/>
                <a:gd name="T114" fmla="*/ 406 w 434"/>
                <a:gd name="T115" fmla="*/ 116 h 502"/>
                <a:gd name="T116" fmla="*/ 424 w 434"/>
                <a:gd name="T117" fmla="*/ 134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4" h="502">
                  <a:moveTo>
                    <a:pt x="434" y="132"/>
                  </a:moveTo>
                  <a:lnTo>
                    <a:pt x="434" y="140"/>
                  </a:lnTo>
                  <a:lnTo>
                    <a:pt x="432" y="146"/>
                  </a:lnTo>
                  <a:lnTo>
                    <a:pt x="434" y="152"/>
                  </a:lnTo>
                  <a:lnTo>
                    <a:pt x="428" y="152"/>
                  </a:lnTo>
                  <a:lnTo>
                    <a:pt x="422" y="154"/>
                  </a:lnTo>
                  <a:lnTo>
                    <a:pt x="414" y="160"/>
                  </a:lnTo>
                  <a:lnTo>
                    <a:pt x="408" y="166"/>
                  </a:lnTo>
                  <a:lnTo>
                    <a:pt x="406" y="168"/>
                  </a:lnTo>
                  <a:lnTo>
                    <a:pt x="408" y="172"/>
                  </a:lnTo>
                  <a:lnTo>
                    <a:pt x="410" y="174"/>
                  </a:lnTo>
                  <a:lnTo>
                    <a:pt x="404" y="192"/>
                  </a:lnTo>
                  <a:lnTo>
                    <a:pt x="404" y="194"/>
                  </a:lnTo>
                  <a:lnTo>
                    <a:pt x="406" y="196"/>
                  </a:lnTo>
                  <a:lnTo>
                    <a:pt x="408" y="196"/>
                  </a:lnTo>
                  <a:lnTo>
                    <a:pt x="406" y="202"/>
                  </a:lnTo>
                  <a:lnTo>
                    <a:pt x="404" y="206"/>
                  </a:lnTo>
                  <a:lnTo>
                    <a:pt x="398" y="216"/>
                  </a:lnTo>
                  <a:lnTo>
                    <a:pt x="396" y="216"/>
                  </a:lnTo>
                  <a:lnTo>
                    <a:pt x="394" y="214"/>
                  </a:lnTo>
                  <a:lnTo>
                    <a:pt x="390" y="218"/>
                  </a:lnTo>
                  <a:lnTo>
                    <a:pt x="388" y="218"/>
                  </a:lnTo>
                  <a:lnTo>
                    <a:pt x="390" y="222"/>
                  </a:lnTo>
                  <a:lnTo>
                    <a:pt x="390" y="226"/>
                  </a:lnTo>
                  <a:lnTo>
                    <a:pt x="388" y="250"/>
                  </a:lnTo>
                  <a:lnTo>
                    <a:pt x="384" y="250"/>
                  </a:lnTo>
                  <a:lnTo>
                    <a:pt x="382" y="248"/>
                  </a:lnTo>
                  <a:lnTo>
                    <a:pt x="380" y="246"/>
                  </a:lnTo>
                  <a:lnTo>
                    <a:pt x="378" y="236"/>
                  </a:lnTo>
                  <a:lnTo>
                    <a:pt x="374" y="226"/>
                  </a:lnTo>
                  <a:lnTo>
                    <a:pt x="370" y="220"/>
                  </a:lnTo>
                  <a:lnTo>
                    <a:pt x="368" y="222"/>
                  </a:lnTo>
                  <a:lnTo>
                    <a:pt x="368" y="226"/>
                  </a:lnTo>
                  <a:lnTo>
                    <a:pt x="366" y="230"/>
                  </a:lnTo>
                  <a:lnTo>
                    <a:pt x="362" y="232"/>
                  </a:lnTo>
                  <a:lnTo>
                    <a:pt x="360" y="230"/>
                  </a:lnTo>
                  <a:lnTo>
                    <a:pt x="356" y="226"/>
                  </a:lnTo>
                  <a:lnTo>
                    <a:pt x="352" y="220"/>
                  </a:lnTo>
                  <a:lnTo>
                    <a:pt x="370" y="200"/>
                  </a:lnTo>
                  <a:lnTo>
                    <a:pt x="370" y="196"/>
                  </a:lnTo>
                  <a:lnTo>
                    <a:pt x="346" y="196"/>
                  </a:lnTo>
                  <a:lnTo>
                    <a:pt x="338" y="196"/>
                  </a:lnTo>
                  <a:lnTo>
                    <a:pt x="334" y="196"/>
                  </a:lnTo>
                  <a:lnTo>
                    <a:pt x="330" y="194"/>
                  </a:lnTo>
                  <a:lnTo>
                    <a:pt x="328" y="192"/>
                  </a:lnTo>
                  <a:lnTo>
                    <a:pt x="328" y="190"/>
                  </a:lnTo>
                  <a:lnTo>
                    <a:pt x="328" y="186"/>
                  </a:lnTo>
                  <a:lnTo>
                    <a:pt x="328" y="182"/>
                  </a:lnTo>
                  <a:lnTo>
                    <a:pt x="324" y="180"/>
                  </a:lnTo>
                  <a:lnTo>
                    <a:pt x="320" y="176"/>
                  </a:lnTo>
                  <a:lnTo>
                    <a:pt x="306" y="170"/>
                  </a:lnTo>
                  <a:lnTo>
                    <a:pt x="302" y="172"/>
                  </a:lnTo>
                  <a:lnTo>
                    <a:pt x="300" y="174"/>
                  </a:lnTo>
                  <a:lnTo>
                    <a:pt x="300" y="176"/>
                  </a:lnTo>
                  <a:lnTo>
                    <a:pt x="302" y="180"/>
                  </a:lnTo>
                  <a:lnTo>
                    <a:pt x="306" y="184"/>
                  </a:lnTo>
                  <a:lnTo>
                    <a:pt x="310" y="188"/>
                  </a:lnTo>
                  <a:lnTo>
                    <a:pt x="312" y="192"/>
                  </a:lnTo>
                  <a:lnTo>
                    <a:pt x="310" y="196"/>
                  </a:lnTo>
                  <a:lnTo>
                    <a:pt x="308" y="196"/>
                  </a:lnTo>
                  <a:lnTo>
                    <a:pt x="306" y="198"/>
                  </a:lnTo>
                  <a:lnTo>
                    <a:pt x="306" y="200"/>
                  </a:lnTo>
                  <a:lnTo>
                    <a:pt x="308" y="204"/>
                  </a:lnTo>
                  <a:lnTo>
                    <a:pt x="310" y="206"/>
                  </a:lnTo>
                  <a:lnTo>
                    <a:pt x="316" y="210"/>
                  </a:lnTo>
                  <a:lnTo>
                    <a:pt x="314" y="220"/>
                  </a:lnTo>
                  <a:lnTo>
                    <a:pt x="314" y="222"/>
                  </a:lnTo>
                  <a:lnTo>
                    <a:pt x="318" y="224"/>
                  </a:lnTo>
                  <a:lnTo>
                    <a:pt x="320" y="228"/>
                  </a:lnTo>
                  <a:lnTo>
                    <a:pt x="322" y="232"/>
                  </a:lnTo>
                  <a:lnTo>
                    <a:pt x="322" y="240"/>
                  </a:lnTo>
                  <a:lnTo>
                    <a:pt x="324" y="246"/>
                  </a:lnTo>
                  <a:lnTo>
                    <a:pt x="326" y="256"/>
                  </a:lnTo>
                  <a:lnTo>
                    <a:pt x="318" y="256"/>
                  </a:lnTo>
                  <a:lnTo>
                    <a:pt x="310" y="256"/>
                  </a:lnTo>
                  <a:lnTo>
                    <a:pt x="312" y="256"/>
                  </a:lnTo>
                  <a:lnTo>
                    <a:pt x="302" y="260"/>
                  </a:lnTo>
                  <a:lnTo>
                    <a:pt x="298" y="266"/>
                  </a:lnTo>
                  <a:lnTo>
                    <a:pt x="296" y="282"/>
                  </a:lnTo>
                  <a:lnTo>
                    <a:pt x="292" y="288"/>
                  </a:lnTo>
                  <a:lnTo>
                    <a:pt x="286" y="290"/>
                  </a:lnTo>
                  <a:lnTo>
                    <a:pt x="280" y="292"/>
                  </a:lnTo>
                  <a:lnTo>
                    <a:pt x="272" y="296"/>
                  </a:lnTo>
                  <a:lnTo>
                    <a:pt x="270" y="300"/>
                  </a:lnTo>
                  <a:lnTo>
                    <a:pt x="266" y="306"/>
                  </a:lnTo>
                  <a:lnTo>
                    <a:pt x="260" y="318"/>
                  </a:lnTo>
                  <a:lnTo>
                    <a:pt x="246" y="334"/>
                  </a:lnTo>
                  <a:lnTo>
                    <a:pt x="232" y="352"/>
                  </a:lnTo>
                  <a:lnTo>
                    <a:pt x="226" y="358"/>
                  </a:lnTo>
                  <a:lnTo>
                    <a:pt x="222" y="360"/>
                  </a:lnTo>
                  <a:lnTo>
                    <a:pt x="212" y="364"/>
                  </a:lnTo>
                  <a:lnTo>
                    <a:pt x="206" y="366"/>
                  </a:lnTo>
                  <a:lnTo>
                    <a:pt x="202" y="370"/>
                  </a:lnTo>
                  <a:lnTo>
                    <a:pt x="200" y="376"/>
                  </a:lnTo>
                  <a:lnTo>
                    <a:pt x="198" y="382"/>
                  </a:lnTo>
                  <a:lnTo>
                    <a:pt x="200" y="388"/>
                  </a:lnTo>
                  <a:lnTo>
                    <a:pt x="202" y="398"/>
                  </a:lnTo>
                  <a:lnTo>
                    <a:pt x="206" y="406"/>
                  </a:lnTo>
                  <a:lnTo>
                    <a:pt x="208" y="416"/>
                  </a:lnTo>
                  <a:lnTo>
                    <a:pt x="206" y="426"/>
                  </a:lnTo>
                  <a:lnTo>
                    <a:pt x="204" y="432"/>
                  </a:lnTo>
                  <a:lnTo>
                    <a:pt x="202" y="436"/>
                  </a:lnTo>
                  <a:lnTo>
                    <a:pt x="202" y="442"/>
                  </a:lnTo>
                  <a:lnTo>
                    <a:pt x="202" y="446"/>
                  </a:lnTo>
                  <a:lnTo>
                    <a:pt x="204" y="450"/>
                  </a:lnTo>
                  <a:lnTo>
                    <a:pt x="206" y="452"/>
                  </a:lnTo>
                  <a:lnTo>
                    <a:pt x="206" y="456"/>
                  </a:lnTo>
                  <a:lnTo>
                    <a:pt x="204" y="464"/>
                  </a:lnTo>
                  <a:lnTo>
                    <a:pt x="198" y="468"/>
                  </a:lnTo>
                  <a:lnTo>
                    <a:pt x="194" y="472"/>
                  </a:lnTo>
                  <a:lnTo>
                    <a:pt x="192" y="478"/>
                  </a:lnTo>
                  <a:lnTo>
                    <a:pt x="194" y="484"/>
                  </a:lnTo>
                  <a:lnTo>
                    <a:pt x="196" y="486"/>
                  </a:lnTo>
                  <a:lnTo>
                    <a:pt x="188" y="488"/>
                  </a:lnTo>
                  <a:lnTo>
                    <a:pt x="186" y="490"/>
                  </a:lnTo>
                  <a:lnTo>
                    <a:pt x="184" y="492"/>
                  </a:lnTo>
                  <a:lnTo>
                    <a:pt x="182" y="496"/>
                  </a:lnTo>
                  <a:lnTo>
                    <a:pt x="178" y="500"/>
                  </a:lnTo>
                  <a:lnTo>
                    <a:pt x="174" y="502"/>
                  </a:lnTo>
                  <a:lnTo>
                    <a:pt x="170" y="502"/>
                  </a:lnTo>
                  <a:lnTo>
                    <a:pt x="164" y="500"/>
                  </a:lnTo>
                  <a:lnTo>
                    <a:pt x="160" y="496"/>
                  </a:lnTo>
                  <a:lnTo>
                    <a:pt x="154" y="490"/>
                  </a:lnTo>
                  <a:lnTo>
                    <a:pt x="150" y="482"/>
                  </a:lnTo>
                  <a:lnTo>
                    <a:pt x="142" y="466"/>
                  </a:lnTo>
                  <a:lnTo>
                    <a:pt x="138" y="450"/>
                  </a:lnTo>
                  <a:lnTo>
                    <a:pt x="134" y="438"/>
                  </a:lnTo>
                  <a:lnTo>
                    <a:pt x="126" y="420"/>
                  </a:lnTo>
                  <a:lnTo>
                    <a:pt x="118" y="404"/>
                  </a:lnTo>
                  <a:lnTo>
                    <a:pt x="110" y="388"/>
                  </a:lnTo>
                  <a:lnTo>
                    <a:pt x="100" y="360"/>
                  </a:lnTo>
                  <a:lnTo>
                    <a:pt x="86" y="332"/>
                  </a:lnTo>
                  <a:lnTo>
                    <a:pt x="82" y="316"/>
                  </a:lnTo>
                  <a:lnTo>
                    <a:pt x="78" y="302"/>
                  </a:lnTo>
                  <a:lnTo>
                    <a:pt x="76" y="284"/>
                  </a:lnTo>
                  <a:lnTo>
                    <a:pt x="76" y="268"/>
                  </a:lnTo>
                  <a:lnTo>
                    <a:pt x="74" y="260"/>
                  </a:lnTo>
                  <a:lnTo>
                    <a:pt x="72" y="256"/>
                  </a:lnTo>
                  <a:lnTo>
                    <a:pt x="68" y="248"/>
                  </a:lnTo>
                  <a:lnTo>
                    <a:pt x="66" y="258"/>
                  </a:lnTo>
                  <a:lnTo>
                    <a:pt x="62" y="268"/>
                  </a:lnTo>
                  <a:lnTo>
                    <a:pt x="58" y="276"/>
                  </a:lnTo>
                  <a:lnTo>
                    <a:pt x="54" y="278"/>
                  </a:lnTo>
                  <a:lnTo>
                    <a:pt x="50" y="278"/>
                  </a:lnTo>
                  <a:lnTo>
                    <a:pt x="44" y="276"/>
                  </a:lnTo>
                  <a:lnTo>
                    <a:pt x="38" y="274"/>
                  </a:lnTo>
                  <a:lnTo>
                    <a:pt x="28" y="266"/>
                  </a:lnTo>
                  <a:lnTo>
                    <a:pt x="20" y="256"/>
                  </a:lnTo>
                  <a:lnTo>
                    <a:pt x="14" y="248"/>
                  </a:lnTo>
                  <a:lnTo>
                    <a:pt x="20" y="246"/>
                  </a:lnTo>
                  <a:lnTo>
                    <a:pt x="24" y="244"/>
                  </a:lnTo>
                  <a:lnTo>
                    <a:pt x="30" y="240"/>
                  </a:lnTo>
                  <a:lnTo>
                    <a:pt x="32" y="234"/>
                  </a:lnTo>
                  <a:lnTo>
                    <a:pt x="24" y="238"/>
                  </a:lnTo>
                  <a:lnTo>
                    <a:pt x="24" y="240"/>
                  </a:lnTo>
                  <a:lnTo>
                    <a:pt x="20" y="242"/>
                  </a:lnTo>
                  <a:lnTo>
                    <a:pt x="14" y="238"/>
                  </a:lnTo>
                  <a:lnTo>
                    <a:pt x="8" y="232"/>
                  </a:lnTo>
                  <a:lnTo>
                    <a:pt x="2" y="224"/>
                  </a:lnTo>
                  <a:lnTo>
                    <a:pt x="0" y="220"/>
                  </a:lnTo>
                  <a:lnTo>
                    <a:pt x="0" y="214"/>
                  </a:lnTo>
                  <a:lnTo>
                    <a:pt x="2" y="212"/>
                  </a:lnTo>
                  <a:lnTo>
                    <a:pt x="4" y="210"/>
                  </a:lnTo>
                  <a:lnTo>
                    <a:pt x="8" y="210"/>
                  </a:lnTo>
                  <a:lnTo>
                    <a:pt x="12" y="210"/>
                  </a:lnTo>
                  <a:lnTo>
                    <a:pt x="16" y="212"/>
                  </a:lnTo>
                  <a:lnTo>
                    <a:pt x="20" y="214"/>
                  </a:lnTo>
                  <a:lnTo>
                    <a:pt x="30" y="212"/>
                  </a:lnTo>
                  <a:lnTo>
                    <a:pt x="36" y="208"/>
                  </a:lnTo>
                  <a:lnTo>
                    <a:pt x="38" y="204"/>
                  </a:lnTo>
                  <a:lnTo>
                    <a:pt x="36" y="196"/>
                  </a:lnTo>
                  <a:lnTo>
                    <a:pt x="32" y="192"/>
                  </a:lnTo>
                  <a:lnTo>
                    <a:pt x="24" y="184"/>
                  </a:lnTo>
                  <a:lnTo>
                    <a:pt x="22" y="182"/>
                  </a:lnTo>
                  <a:lnTo>
                    <a:pt x="20" y="178"/>
                  </a:lnTo>
                  <a:lnTo>
                    <a:pt x="20" y="170"/>
                  </a:lnTo>
                  <a:lnTo>
                    <a:pt x="18" y="168"/>
                  </a:lnTo>
                  <a:lnTo>
                    <a:pt x="14" y="168"/>
                  </a:lnTo>
                  <a:lnTo>
                    <a:pt x="10" y="164"/>
                  </a:lnTo>
                  <a:lnTo>
                    <a:pt x="8" y="160"/>
                  </a:lnTo>
                  <a:lnTo>
                    <a:pt x="10" y="156"/>
                  </a:lnTo>
                  <a:lnTo>
                    <a:pt x="14" y="150"/>
                  </a:lnTo>
                  <a:lnTo>
                    <a:pt x="18" y="144"/>
                  </a:lnTo>
                  <a:lnTo>
                    <a:pt x="22" y="142"/>
                  </a:lnTo>
                  <a:lnTo>
                    <a:pt x="26" y="144"/>
                  </a:lnTo>
                  <a:lnTo>
                    <a:pt x="30" y="146"/>
                  </a:lnTo>
                  <a:lnTo>
                    <a:pt x="34" y="146"/>
                  </a:lnTo>
                  <a:lnTo>
                    <a:pt x="38" y="142"/>
                  </a:lnTo>
                  <a:lnTo>
                    <a:pt x="44" y="136"/>
                  </a:lnTo>
                  <a:lnTo>
                    <a:pt x="52" y="124"/>
                  </a:lnTo>
                  <a:lnTo>
                    <a:pt x="56" y="118"/>
                  </a:lnTo>
                  <a:lnTo>
                    <a:pt x="58" y="110"/>
                  </a:lnTo>
                  <a:lnTo>
                    <a:pt x="62" y="104"/>
                  </a:lnTo>
                  <a:lnTo>
                    <a:pt x="66" y="98"/>
                  </a:lnTo>
                  <a:lnTo>
                    <a:pt x="68" y="92"/>
                  </a:lnTo>
                  <a:lnTo>
                    <a:pt x="72" y="88"/>
                  </a:lnTo>
                  <a:lnTo>
                    <a:pt x="72" y="74"/>
                  </a:lnTo>
                  <a:lnTo>
                    <a:pt x="74" y="70"/>
                  </a:lnTo>
                  <a:lnTo>
                    <a:pt x="78" y="68"/>
                  </a:lnTo>
                  <a:lnTo>
                    <a:pt x="78" y="66"/>
                  </a:lnTo>
                  <a:lnTo>
                    <a:pt x="80" y="62"/>
                  </a:lnTo>
                  <a:lnTo>
                    <a:pt x="72" y="58"/>
                  </a:lnTo>
                  <a:lnTo>
                    <a:pt x="62" y="50"/>
                  </a:lnTo>
                  <a:lnTo>
                    <a:pt x="54" y="38"/>
                  </a:lnTo>
                  <a:lnTo>
                    <a:pt x="52" y="34"/>
                  </a:lnTo>
                  <a:lnTo>
                    <a:pt x="52" y="30"/>
                  </a:lnTo>
                  <a:lnTo>
                    <a:pt x="50" y="28"/>
                  </a:lnTo>
                  <a:lnTo>
                    <a:pt x="54" y="22"/>
                  </a:lnTo>
                  <a:lnTo>
                    <a:pt x="58" y="18"/>
                  </a:lnTo>
                  <a:lnTo>
                    <a:pt x="62" y="20"/>
                  </a:lnTo>
                  <a:lnTo>
                    <a:pt x="66" y="22"/>
                  </a:lnTo>
                  <a:lnTo>
                    <a:pt x="68" y="22"/>
                  </a:lnTo>
                  <a:lnTo>
                    <a:pt x="72" y="24"/>
                  </a:lnTo>
                  <a:lnTo>
                    <a:pt x="80" y="22"/>
                  </a:lnTo>
                  <a:lnTo>
                    <a:pt x="88" y="18"/>
                  </a:lnTo>
                  <a:lnTo>
                    <a:pt x="98" y="10"/>
                  </a:lnTo>
                  <a:lnTo>
                    <a:pt x="108" y="4"/>
                  </a:lnTo>
                  <a:lnTo>
                    <a:pt x="114" y="0"/>
                  </a:lnTo>
                  <a:lnTo>
                    <a:pt x="120" y="0"/>
                  </a:lnTo>
                  <a:lnTo>
                    <a:pt x="128" y="0"/>
                  </a:lnTo>
                  <a:lnTo>
                    <a:pt x="134" y="4"/>
                  </a:lnTo>
                  <a:lnTo>
                    <a:pt x="136" y="4"/>
                  </a:lnTo>
                  <a:lnTo>
                    <a:pt x="142" y="6"/>
                  </a:lnTo>
                  <a:lnTo>
                    <a:pt x="142" y="12"/>
                  </a:lnTo>
                  <a:lnTo>
                    <a:pt x="140" y="16"/>
                  </a:lnTo>
                  <a:lnTo>
                    <a:pt x="134" y="24"/>
                  </a:lnTo>
                  <a:lnTo>
                    <a:pt x="132" y="32"/>
                  </a:lnTo>
                  <a:lnTo>
                    <a:pt x="130" y="38"/>
                  </a:lnTo>
                  <a:lnTo>
                    <a:pt x="132" y="42"/>
                  </a:lnTo>
                  <a:lnTo>
                    <a:pt x="134" y="48"/>
                  </a:lnTo>
                  <a:lnTo>
                    <a:pt x="142" y="56"/>
                  </a:lnTo>
                  <a:lnTo>
                    <a:pt x="140" y="58"/>
                  </a:lnTo>
                  <a:lnTo>
                    <a:pt x="138" y="58"/>
                  </a:lnTo>
                  <a:lnTo>
                    <a:pt x="132" y="60"/>
                  </a:lnTo>
                  <a:lnTo>
                    <a:pt x="134" y="68"/>
                  </a:lnTo>
                  <a:lnTo>
                    <a:pt x="134" y="72"/>
                  </a:lnTo>
                  <a:lnTo>
                    <a:pt x="136" y="76"/>
                  </a:lnTo>
                  <a:lnTo>
                    <a:pt x="138" y="80"/>
                  </a:lnTo>
                  <a:lnTo>
                    <a:pt x="146" y="84"/>
                  </a:lnTo>
                  <a:lnTo>
                    <a:pt x="156" y="88"/>
                  </a:lnTo>
                  <a:lnTo>
                    <a:pt x="164" y="96"/>
                  </a:lnTo>
                  <a:lnTo>
                    <a:pt x="172" y="104"/>
                  </a:lnTo>
                  <a:lnTo>
                    <a:pt x="168" y="112"/>
                  </a:lnTo>
                  <a:lnTo>
                    <a:pt x="166" y="122"/>
                  </a:lnTo>
                  <a:lnTo>
                    <a:pt x="168" y="126"/>
                  </a:lnTo>
                  <a:lnTo>
                    <a:pt x="170" y="128"/>
                  </a:lnTo>
                  <a:lnTo>
                    <a:pt x="176" y="132"/>
                  </a:lnTo>
                  <a:lnTo>
                    <a:pt x="198" y="142"/>
                  </a:lnTo>
                  <a:lnTo>
                    <a:pt x="210" y="150"/>
                  </a:lnTo>
                  <a:lnTo>
                    <a:pt x="220" y="154"/>
                  </a:lnTo>
                  <a:lnTo>
                    <a:pt x="230" y="150"/>
                  </a:lnTo>
                  <a:lnTo>
                    <a:pt x="234" y="152"/>
                  </a:lnTo>
                  <a:lnTo>
                    <a:pt x="238" y="152"/>
                  </a:lnTo>
                  <a:lnTo>
                    <a:pt x="244" y="158"/>
                  </a:lnTo>
                  <a:lnTo>
                    <a:pt x="248" y="164"/>
                  </a:lnTo>
                  <a:lnTo>
                    <a:pt x="264" y="168"/>
                  </a:lnTo>
                  <a:lnTo>
                    <a:pt x="278" y="170"/>
                  </a:lnTo>
                  <a:lnTo>
                    <a:pt x="288" y="170"/>
                  </a:lnTo>
                  <a:lnTo>
                    <a:pt x="296" y="170"/>
                  </a:lnTo>
                  <a:lnTo>
                    <a:pt x="298" y="168"/>
                  </a:lnTo>
                  <a:lnTo>
                    <a:pt x="298" y="166"/>
                  </a:lnTo>
                  <a:lnTo>
                    <a:pt x="298" y="162"/>
                  </a:lnTo>
                  <a:lnTo>
                    <a:pt x="296" y="158"/>
                  </a:lnTo>
                  <a:lnTo>
                    <a:pt x="294" y="154"/>
                  </a:lnTo>
                  <a:lnTo>
                    <a:pt x="294" y="148"/>
                  </a:lnTo>
                  <a:lnTo>
                    <a:pt x="294" y="144"/>
                  </a:lnTo>
                  <a:lnTo>
                    <a:pt x="298" y="142"/>
                  </a:lnTo>
                  <a:lnTo>
                    <a:pt x="304" y="140"/>
                  </a:lnTo>
                  <a:lnTo>
                    <a:pt x="306" y="148"/>
                  </a:lnTo>
                  <a:lnTo>
                    <a:pt x="308" y="158"/>
                  </a:lnTo>
                  <a:lnTo>
                    <a:pt x="314" y="164"/>
                  </a:lnTo>
                  <a:lnTo>
                    <a:pt x="318" y="166"/>
                  </a:lnTo>
                  <a:lnTo>
                    <a:pt x="322" y="166"/>
                  </a:lnTo>
                  <a:lnTo>
                    <a:pt x="342" y="166"/>
                  </a:lnTo>
                  <a:lnTo>
                    <a:pt x="348" y="166"/>
                  </a:lnTo>
                  <a:lnTo>
                    <a:pt x="352" y="164"/>
                  </a:lnTo>
                  <a:lnTo>
                    <a:pt x="354" y="162"/>
                  </a:lnTo>
                  <a:lnTo>
                    <a:pt x="358" y="158"/>
                  </a:lnTo>
                  <a:lnTo>
                    <a:pt x="360" y="150"/>
                  </a:lnTo>
                  <a:lnTo>
                    <a:pt x="364" y="140"/>
                  </a:lnTo>
                  <a:lnTo>
                    <a:pt x="368" y="134"/>
                  </a:lnTo>
                  <a:lnTo>
                    <a:pt x="376" y="126"/>
                  </a:lnTo>
                  <a:lnTo>
                    <a:pt x="382" y="122"/>
                  </a:lnTo>
                  <a:lnTo>
                    <a:pt x="392" y="118"/>
                  </a:lnTo>
                  <a:lnTo>
                    <a:pt x="394" y="120"/>
                  </a:lnTo>
                  <a:lnTo>
                    <a:pt x="396" y="120"/>
                  </a:lnTo>
                  <a:lnTo>
                    <a:pt x="400" y="122"/>
                  </a:lnTo>
                  <a:lnTo>
                    <a:pt x="402" y="120"/>
                  </a:lnTo>
                  <a:lnTo>
                    <a:pt x="406" y="118"/>
                  </a:lnTo>
                  <a:lnTo>
                    <a:pt x="406" y="116"/>
                  </a:lnTo>
                  <a:lnTo>
                    <a:pt x="412" y="116"/>
                  </a:lnTo>
                  <a:lnTo>
                    <a:pt x="420" y="124"/>
                  </a:lnTo>
                  <a:lnTo>
                    <a:pt x="420" y="128"/>
                  </a:lnTo>
                  <a:lnTo>
                    <a:pt x="420" y="130"/>
                  </a:lnTo>
                  <a:lnTo>
                    <a:pt x="424" y="134"/>
                  </a:lnTo>
                  <a:lnTo>
                    <a:pt x="430" y="136"/>
                  </a:lnTo>
                  <a:lnTo>
                    <a:pt x="434" y="136"/>
                  </a:lnTo>
                  <a:lnTo>
                    <a:pt x="434" y="1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4" name="Freeform 18"/>
            <p:cNvSpPr>
              <a:spLocks/>
            </p:cNvSpPr>
            <p:nvPr/>
          </p:nvSpPr>
          <p:spPr bwMode="auto">
            <a:xfrm>
              <a:off x="7498695" y="2122167"/>
              <a:ext cx="55771" cy="31231"/>
            </a:xfrm>
            <a:custGeom>
              <a:avLst/>
              <a:gdLst>
                <a:gd name="T0" fmla="*/ 50 w 50"/>
                <a:gd name="T1" fmla="*/ 20 h 28"/>
                <a:gd name="T2" fmla="*/ 46 w 50"/>
                <a:gd name="T3" fmla="*/ 14 h 28"/>
                <a:gd name="T4" fmla="*/ 36 w 50"/>
                <a:gd name="T5" fmla="*/ 6 h 28"/>
                <a:gd name="T6" fmla="*/ 26 w 50"/>
                <a:gd name="T7" fmla="*/ 2 h 28"/>
                <a:gd name="T8" fmla="*/ 16 w 50"/>
                <a:gd name="T9" fmla="*/ 0 h 28"/>
                <a:gd name="T10" fmla="*/ 12 w 50"/>
                <a:gd name="T11" fmla="*/ 2 h 28"/>
                <a:gd name="T12" fmla="*/ 8 w 50"/>
                <a:gd name="T13" fmla="*/ 4 h 28"/>
                <a:gd name="T14" fmla="*/ 4 w 50"/>
                <a:gd name="T15" fmla="*/ 10 h 28"/>
                <a:gd name="T16" fmla="*/ 0 w 50"/>
                <a:gd name="T17" fmla="*/ 14 h 28"/>
                <a:gd name="T18" fmla="*/ 2 w 50"/>
                <a:gd name="T19" fmla="*/ 18 h 28"/>
                <a:gd name="T20" fmla="*/ 2 w 50"/>
                <a:gd name="T21" fmla="*/ 20 h 28"/>
                <a:gd name="T22" fmla="*/ 10 w 50"/>
                <a:gd name="T23" fmla="*/ 28 h 28"/>
                <a:gd name="T24" fmla="*/ 16 w 50"/>
                <a:gd name="T25" fmla="*/ 28 h 28"/>
                <a:gd name="T26" fmla="*/ 36 w 50"/>
                <a:gd name="T27" fmla="*/ 28 h 28"/>
                <a:gd name="T28" fmla="*/ 42 w 50"/>
                <a:gd name="T29" fmla="*/ 28 h 28"/>
                <a:gd name="T30" fmla="*/ 46 w 50"/>
                <a:gd name="T31" fmla="*/ 26 h 28"/>
                <a:gd name="T32" fmla="*/ 50 w 50"/>
                <a:gd name="T33" fmla="*/ 22 h 28"/>
                <a:gd name="T34" fmla="*/ 50 w 50"/>
                <a:gd name="T35"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28">
                  <a:moveTo>
                    <a:pt x="50" y="20"/>
                  </a:moveTo>
                  <a:lnTo>
                    <a:pt x="46" y="14"/>
                  </a:lnTo>
                  <a:lnTo>
                    <a:pt x="36" y="6"/>
                  </a:lnTo>
                  <a:lnTo>
                    <a:pt x="26" y="2"/>
                  </a:lnTo>
                  <a:lnTo>
                    <a:pt x="16" y="0"/>
                  </a:lnTo>
                  <a:lnTo>
                    <a:pt x="12" y="2"/>
                  </a:lnTo>
                  <a:lnTo>
                    <a:pt x="8" y="4"/>
                  </a:lnTo>
                  <a:lnTo>
                    <a:pt x="4" y="10"/>
                  </a:lnTo>
                  <a:lnTo>
                    <a:pt x="0" y="14"/>
                  </a:lnTo>
                  <a:lnTo>
                    <a:pt x="2" y="18"/>
                  </a:lnTo>
                  <a:lnTo>
                    <a:pt x="2" y="20"/>
                  </a:lnTo>
                  <a:lnTo>
                    <a:pt x="10" y="28"/>
                  </a:lnTo>
                  <a:lnTo>
                    <a:pt x="16" y="28"/>
                  </a:lnTo>
                  <a:lnTo>
                    <a:pt x="36" y="28"/>
                  </a:lnTo>
                  <a:lnTo>
                    <a:pt x="42" y="28"/>
                  </a:lnTo>
                  <a:lnTo>
                    <a:pt x="46" y="26"/>
                  </a:lnTo>
                  <a:lnTo>
                    <a:pt x="50" y="22"/>
                  </a:lnTo>
                  <a:lnTo>
                    <a:pt x="50" y="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5" name="Freeform 19"/>
            <p:cNvSpPr>
              <a:spLocks/>
            </p:cNvSpPr>
            <p:nvPr/>
          </p:nvSpPr>
          <p:spPr bwMode="auto">
            <a:xfrm>
              <a:off x="7342538" y="2079781"/>
              <a:ext cx="147235" cy="78078"/>
            </a:xfrm>
            <a:custGeom>
              <a:avLst/>
              <a:gdLst>
                <a:gd name="T0" fmla="*/ 128 w 132"/>
                <a:gd name="T1" fmla="*/ 46 h 70"/>
                <a:gd name="T2" fmla="*/ 110 w 132"/>
                <a:gd name="T3" fmla="*/ 46 h 70"/>
                <a:gd name="T4" fmla="*/ 104 w 132"/>
                <a:gd name="T5" fmla="*/ 44 h 70"/>
                <a:gd name="T6" fmla="*/ 98 w 132"/>
                <a:gd name="T7" fmla="*/ 40 h 70"/>
                <a:gd name="T8" fmla="*/ 96 w 132"/>
                <a:gd name="T9" fmla="*/ 40 h 70"/>
                <a:gd name="T10" fmla="*/ 94 w 132"/>
                <a:gd name="T11" fmla="*/ 40 h 70"/>
                <a:gd name="T12" fmla="*/ 90 w 132"/>
                <a:gd name="T13" fmla="*/ 40 h 70"/>
                <a:gd name="T14" fmla="*/ 84 w 132"/>
                <a:gd name="T15" fmla="*/ 38 h 70"/>
                <a:gd name="T16" fmla="*/ 80 w 132"/>
                <a:gd name="T17" fmla="*/ 36 h 70"/>
                <a:gd name="T18" fmla="*/ 76 w 132"/>
                <a:gd name="T19" fmla="*/ 32 h 70"/>
                <a:gd name="T20" fmla="*/ 74 w 132"/>
                <a:gd name="T21" fmla="*/ 30 h 70"/>
                <a:gd name="T22" fmla="*/ 62 w 132"/>
                <a:gd name="T23" fmla="*/ 26 h 70"/>
                <a:gd name="T24" fmla="*/ 52 w 132"/>
                <a:gd name="T25" fmla="*/ 22 h 70"/>
                <a:gd name="T26" fmla="*/ 44 w 132"/>
                <a:gd name="T27" fmla="*/ 16 h 70"/>
                <a:gd name="T28" fmla="*/ 34 w 132"/>
                <a:gd name="T29" fmla="*/ 8 h 70"/>
                <a:gd name="T30" fmla="*/ 22 w 132"/>
                <a:gd name="T31" fmla="*/ 0 h 70"/>
                <a:gd name="T32" fmla="*/ 20 w 132"/>
                <a:gd name="T33" fmla="*/ 0 h 70"/>
                <a:gd name="T34" fmla="*/ 18 w 132"/>
                <a:gd name="T35" fmla="*/ 2 h 70"/>
                <a:gd name="T36" fmla="*/ 16 w 132"/>
                <a:gd name="T37" fmla="*/ 4 h 70"/>
                <a:gd name="T38" fmla="*/ 12 w 132"/>
                <a:gd name="T39" fmla="*/ 4 h 70"/>
                <a:gd name="T40" fmla="*/ 6 w 132"/>
                <a:gd name="T41" fmla="*/ 4 h 70"/>
                <a:gd name="T42" fmla="*/ 2 w 132"/>
                <a:gd name="T43" fmla="*/ 12 h 70"/>
                <a:gd name="T44" fmla="*/ 0 w 132"/>
                <a:gd name="T45" fmla="*/ 22 h 70"/>
                <a:gd name="T46" fmla="*/ 2 w 132"/>
                <a:gd name="T47" fmla="*/ 26 h 70"/>
                <a:gd name="T48" fmla="*/ 4 w 132"/>
                <a:gd name="T49" fmla="*/ 28 h 70"/>
                <a:gd name="T50" fmla="*/ 10 w 132"/>
                <a:gd name="T51" fmla="*/ 32 h 70"/>
                <a:gd name="T52" fmla="*/ 32 w 132"/>
                <a:gd name="T53" fmla="*/ 42 h 70"/>
                <a:gd name="T54" fmla="*/ 44 w 132"/>
                <a:gd name="T55" fmla="*/ 50 h 70"/>
                <a:gd name="T56" fmla="*/ 54 w 132"/>
                <a:gd name="T57" fmla="*/ 54 h 70"/>
                <a:gd name="T58" fmla="*/ 64 w 132"/>
                <a:gd name="T59" fmla="*/ 50 h 70"/>
                <a:gd name="T60" fmla="*/ 68 w 132"/>
                <a:gd name="T61" fmla="*/ 52 h 70"/>
                <a:gd name="T62" fmla="*/ 72 w 132"/>
                <a:gd name="T63" fmla="*/ 52 h 70"/>
                <a:gd name="T64" fmla="*/ 78 w 132"/>
                <a:gd name="T65" fmla="*/ 58 h 70"/>
                <a:gd name="T66" fmla="*/ 82 w 132"/>
                <a:gd name="T67" fmla="*/ 64 h 70"/>
                <a:gd name="T68" fmla="*/ 98 w 132"/>
                <a:gd name="T69" fmla="*/ 68 h 70"/>
                <a:gd name="T70" fmla="*/ 112 w 132"/>
                <a:gd name="T71" fmla="*/ 70 h 70"/>
                <a:gd name="T72" fmla="*/ 122 w 132"/>
                <a:gd name="T73" fmla="*/ 70 h 70"/>
                <a:gd name="T74" fmla="*/ 130 w 132"/>
                <a:gd name="T75" fmla="*/ 70 h 70"/>
                <a:gd name="T76" fmla="*/ 132 w 132"/>
                <a:gd name="T77" fmla="*/ 68 h 70"/>
                <a:gd name="T78" fmla="*/ 132 w 132"/>
                <a:gd name="T79" fmla="*/ 66 h 70"/>
                <a:gd name="T80" fmla="*/ 132 w 132"/>
                <a:gd name="T81" fmla="*/ 62 h 70"/>
                <a:gd name="T82" fmla="*/ 130 w 132"/>
                <a:gd name="T83" fmla="*/ 58 h 70"/>
                <a:gd name="T84" fmla="*/ 128 w 132"/>
                <a:gd name="T85" fmla="*/ 54 h 70"/>
                <a:gd name="T86" fmla="*/ 128 w 132"/>
                <a:gd name="T87" fmla="*/ 48 h 70"/>
                <a:gd name="T88" fmla="*/ 128 w 132"/>
                <a:gd name="T89"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2" h="70">
                  <a:moveTo>
                    <a:pt x="128" y="46"/>
                  </a:moveTo>
                  <a:lnTo>
                    <a:pt x="110" y="46"/>
                  </a:lnTo>
                  <a:lnTo>
                    <a:pt x="104" y="44"/>
                  </a:lnTo>
                  <a:lnTo>
                    <a:pt x="98" y="40"/>
                  </a:lnTo>
                  <a:lnTo>
                    <a:pt x="96" y="40"/>
                  </a:lnTo>
                  <a:lnTo>
                    <a:pt x="94" y="40"/>
                  </a:lnTo>
                  <a:lnTo>
                    <a:pt x="90" y="40"/>
                  </a:lnTo>
                  <a:lnTo>
                    <a:pt x="84" y="38"/>
                  </a:lnTo>
                  <a:lnTo>
                    <a:pt x="80" y="36"/>
                  </a:lnTo>
                  <a:lnTo>
                    <a:pt x="76" y="32"/>
                  </a:lnTo>
                  <a:lnTo>
                    <a:pt x="74" y="30"/>
                  </a:lnTo>
                  <a:lnTo>
                    <a:pt x="62" y="26"/>
                  </a:lnTo>
                  <a:lnTo>
                    <a:pt x="52" y="22"/>
                  </a:lnTo>
                  <a:lnTo>
                    <a:pt x="44" y="16"/>
                  </a:lnTo>
                  <a:lnTo>
                    <a:pt x="34" y="8"/>
                  </a:lnTo>
                  <a:lnTo>
                    <a:pt x="22" y="0"/>
                  </a:lnTo>
                  <a:lnTo>
                    <a:pt x="20" y="0"/>
                  </a:lnTo>
                  <a:lnTo>
                    <a:pt x="18" y="2"/>
                  </a:lnTo>
                  <a:lnTo>
                    <a:pt x="16" y="4"/>
                  </a:lnTo>
                  <a:lnTo>
                    <a:pt x="12" y="4"/>
                  </a:lnTo>
                  <a:lnTo>
                    <a:pt x="6" y="4"/>
                  </a:lnTo>
                  <a:lnTo>
                    <a:pt x="2" y="12"/>
                  </a:lnTo>
                  <a:lnTo>
                    <a:pt x="0" y="22"/>
                  </a:lnTo>
                  <a:lnTo>
                    <a:pt x="2" y="26"/>
                  </a:lnTo>
                  <a:lnTo>
                    <a:pt x="4" y="28"/>
                  </a:lnTo>
                  <a:lnTo>
                    <a:pt x="10" y="32"/>
                  </a:lnTo>
                  <a:lnTo>
                    <a:pt x="32" y="42"/>
                  </a:lnTo>
                  <a:lnTo>
                    <a:pt x="44" y="50"/>
                  </a:lnTo>
                  <a:lnTo>
                    <a:pt x="54" y="54"/>
                  </a:lnTo>
                  <a:lnTo>
                    <a:pt x="64" y="50"/>
                  </a:lnTo>
                  <a:lnTo>
                    <a:pt x="68" y="52"/>
                  </a:lnTo>
                  <a:lnTo>
                    <a:pt x="72" y="52"/>
                  </a:lnTo>
                  <a:lnTo>
                    <a:pt x="78" y="58"/>
                  </a:lnTo>
                  <a:lnTo>
                    <a:pt x="82" y="64"/>
                  </a:lnTo>
                  <a:lnTo>
                    <a:pt x="98" y="68"/>
                  </a:lnTo>
                  <a:lnTo>
                    <a:pt x="112" y="70"/>
                  </a:lnTo>
                  <a:lnTo>
                    <a:pt x="122" y="70"/>
                  </a:lnTo>
                  <a:lnTo>
                    <a:pt x="130" y="70"/>
                  </a:lnTo>
                  <a:lnTo>
                    <a:pt x="132" y="68"/>
                  </a:lnTo>
                  <a:lnTo>
                    <a:pt x="132" y="66"/>
                  </a:lnTo>
                  <a:lnTo>
                    <a:pt x="132" y="62"/>
                  </a:lnTo>
                  <a:lnTo>
                    <a:pt x="130" y="58"/>
                  </a:lnTo>
                  <a:lnTo>
                    <a:pt x="128" y="54"/>
                  </a:lnTo>
                  <a:lnTo>
                    <a:pt x="128" y="48"/>
                  </a:lnTo>
                  <a:lnTo>
                    <a:pt x="128" y="4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6" name="Freeform 20"/>
            <p:cNvSpPr>
              <a:spLocks/>
            </p:cNvSpPr>
            <p:nvPr/>
          </p:nvSpPr>
          <p:spPr bwMode="auto">
            <a:xfrm>
              <a:off x="7005683" y="1943703"/>
              <a:ext cx="267699" cy="269927"/>
            </a:xfrm>
            <a:custGeom>
              <a:avLst/>
              <a:gdLst>
                <a:gd name="T0" fmla="*/ 230 w 240"/>
                <a:gd name="T1" fmla="*/ 26 h 242"/>
                <a:gd name="T2" fmla="*/ 214 w 240"/>
                <a:gd name="T3" fmla="*/ 22 h 242"/>
                <a:gd name="T4" fmla="*/ 200 w 240"/>
                <a:gd name="T5" fmla="*/ 4 h 242"/>
                <a:gd name="T6" fmla="*/ 174 w 240"/>
                <a:gd name="T7" fmla="*/ 2 h 242"/>
                <a:gd name="T8" fmla="*/ 148 w 240"/>
                <a:gd name="T9" fmla="*/ 6 h 242"/>
                <a:gd name="T10" fmla="*/ 138 w 240"/>
                <a:gd name="T11" fmla="*/ 16 h 242"/>
                <a:gd name="T12" fmla="*/ 146 w 240"/>
                <a:gd name="T13" fmla="*/ 28 h 242"/>
                <a:gd name="T14" fmla="*/ 140 w 240"/>
                <a:gd name="T15" fmla="*/ 48 h 242"/>
                <a:gd name="T16" fmla="*/ 132 w 240"/>
                <a:gd name="T17" fmla="*/ 64 h 242"/>
                <a:gd name="T18" fmla="*/ 126 w 240"/>
                <a:gd name="T19" fmla="*/ 76 h 242"/>
                <a:gd name="T20" fmla="*/ 122 w 240"/>
                <a:gd name="T21" fmla="*/ 88 h 242"/>
                <a:gd name="T22" fmla="*/ 120 w 240"/>
                <a:gd name="T23" fmla="*/ 96 h 242"/>
                <a:gd name="T24" fmla="*/ 104 w 240"/>
                <a:gd name="T25" fmla="*/ 100 h 242"/>
                <a:gd name="T26" fmla="*/ 96 w 240"/>
                <a:gd name="T27" fmla="*/ 108 h 242"/>
                <a:gd name="T28" fmla="*/ 82 w 240"/>
                <a:gd name="T29" fmla="*/ 112 h 242"/>
                <a:gd name="T30" fmla="*/ 84 w 240"/>
                <a:gd name="T31" fmla="*/ 126 h 242"/>
                <a:gd name="T32" fmla="*/ 68 w 240"/>
                <a:gd name="T33" fmla="*/ 136 h 242"/>
                <a:gd name="T34" fmla="*/ 34 w 240"/>
                <a:gd name="T35" fmla="*/ 138 h 242"/>
                <a:gd name="T36" fmla="*/ 0 w 240"/>
                <a:gd name="T37" fmla="*/ 134 h 242"/>
                <a:gd name="T38" fmla="*/ 18 w 240"/>
                <a:gd name="T39" fmla="*/ 148 h 242"/>
                <a:gd name="T40" fmla="*/ 32 w 240"/>
                <a:gd name="T41" fmla="*/ 156 h 242"/>
                <a:gd name="T42" fmla="*/ 42 w 240"/>
                <a:gd name="T43" fmla="*/ 174 h 242"/>
                <a:gd name="T44" fmla="*/ 40 w 240"/>
                <a:gd name="T45" fmla="*/ 184 h 242"/>
                <a:gd name="T46" fmla="*/ 24 w 240"/>
                <a:gd name="T47" fmla="*/ 198 h 242"/>
                <a:gd name="T48" fmla="*/ 30 w 240"/>
                <a:gd name="T49" fmla="*/ 216 h 242"/>
                <a:gd name="T50" fmla="*/ 72 w 240"/>
                <a:gd name="T51" fmla="*/ 218 h 242"/>
                <a:gd name="T52" fmla="*/ 104 w 240"/>
                <a:gd name="T53" fmla="*/ 208 h 242"/>
                <a:gd name="T54" fmla="*/ 118 w 240"/>
                <a:gd name="T55" fmla="*/ 234 h 242"/>
                <a:gd name="T56" fmla="*/ 136 w 240"/>
                <a:gd name="T57" fmla="*/ 242 h 242"/>
                <a:gd name="T58" fmla="*/ 140 w 240"/>
                <a:gd name="T59" fmla="*/ 232 h 242"/>
                <a:gd name="T60" fmla="*/ 152 w 240"/>
                <a:gd name="T61" fmla="*/ 234 h 242"/>
                <a:gd name="T62" fmla="*/ 172 w 240"/>
                <a:gd name="T63" fmla="*/ 230 h 242"/>
                <a:gd name="T64" fmla="*/ 168 w 240"/>
                <a:gd name="T65" fmla="*/ 214 h 242"/>
                <a:gd name="T66" fmla="*/ 156 w 240"/>
                <a:gd name="T67" fmla="*/ 200 h 242"/>
                <a:gd name="T68" fmla="*/ 150 w 240"/>
                <a:gd name="T69" fmla="*/ 190 h 242"/>
                <a:gd name="T70" fmla="*/ 146 w 240"/>
                <a:gd name="T71" fmla="*/ 178 h 242"/>
                <a:gd name="T72" fmla="*/ 158 w 240"/>
                <a:gd name="T73" fmla="*/ 164 h 242"/>
                <a:gd name="T74" fmla="*/ 170 w 240"/>
                <a:gd name="T75" fmla="*/ 168 h 242"/>
                <a:gd name="T76" fmla="*/ 188 w 240"/>
                <a:gd name="T77" fmla="*/ 146 h 242"/>
                <a:gd name="T78" fmla="*/ 198 w 240"/>
                <a:gd name="T79" fmla="*/ 126 h 242"/>
                <a:gd name="T80" fmla="*/ 208 w 240"/>
                <a:gd name="T81" fmla="*/ 110 h 242"/>
                <a:gd name="T82" fmla="*/ 214 w 240"/>
                <a:gd name="T83" fmla="*/ 90 h 242"/>
                <a:gd name="T84" fmla="*/ 208 w 240"/>
                <a:gd name="T85" fmla="*/ 80 h 242"/>
                <a:gd name="T86" fmla="*/ 188 w 240"/>
                <a:gd name="T87" fmla="*/ 56 h 242"/>
                <a:gd name="T88" fmla="*/ 190 w 240"/>
                <a:gd name="T89" fmla="*/ 44 h 242"/>
                <a:gd name="T90" fmla="*/ 202 w 240"/>
                <a:gd name="T91" fmla="*/ 44 h 242"/>
                <a:gd name="T92" fmla="*/ 216 w 240"/>
                <a:gd name="T93" fmla="*/ 44 h 242"/>
                <a:gd name="T94" fmla="*/ 238 w 240"/>
                <a:gd name="T95" fmla="*/ 28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0" h="242">
                  <a:moveTo>
                    <a:pt x="238" y="28"/>
                  </a:moveTo>
                  <a:lnTo>
                    <a:pt x="234" y="26"/>
                  </a:lnTo>
                  <a:lnTo>
                    <a:pt x="230" y="26"/>
                  </a:lnTo>
                  <a:lnTo>
                    <a:pt x="224" y="24"/>
                  </a:lnTo>
                  <a:lnTo>
                    <a:pt x="218" y="24"/>
                  </a:lnTo>
                  <a:lnTo>
                    <a:pt x="214" y="22"/>
                  </a:lnTo>
                  <a:lnTo>
                    <a:pt x="210" y="18"/>
                  </a:lnTo>
                  <a:lnTo>
                    <a:pt x="206" y="10"/>
                  </a:lnTo>
                  <a:lnTo>
                    <a:pt x="200" y="4"/>
                  </a:lnTo>
                  <a:lnTo>
                    <a:pt x="192" y="0"/>
                  </a:lnTo>
                  <a:lnTo>
                    <a:pt x="184" y="0"/>
                  </a:lnTo>
                  <a:lnTo>
                    <a:pt x="174" y="2"/>
                  </a:lnTo>
                  <a:lnTo>
                    <a:pt x="164" y="2"/>
                  </a:lnTo>
                  <a:lnTo>
                    <a:pt x="154" y="4"/>
                  </a:lnTo>
                  <a:lnTo>
                    <a:pt x="148" y="6"/>
                  </a:lnTo>
                  <a:lnTo>
                    <a:pt x="142" y="8"/>
                  </a:lnTo>
                  <a:lnTo>
                    <a:pt x="140" y="12"/>
                  </a:lnTo>
                  <a:lnTo>
                    <a:pt x="138" y="16"/>
                  </a:lnTo>
                  <a:lnTo>
                    <a:pt x="140" y="20"/>
                  </a:lnTo>
                  <a:lnTo>
                    <a:pt x="142" y="24"/>
                  </a:lnTo>
                  <a:lnTo>
                    <a:pt x="146" y="28"/>
                  </a:lnTo>
                  <a:lnTo>
                    <a:pt x="148" y="34"/>
                  </a:lnTo>
                  <a:lnTo>
                    <a:pt x="146" y="40"/>
                  </a:lnTo>
                  <a:lnTo>
                    <a:pt x="140" y="48"/>
                  </a:lnTo>
                  <a:lnTo>
                    <a:pt x="136" y="54"/>
                  </a:lnTo>
                  <a:lnTo>
                    <a:pt x="132" y="60"/>
                  </a:lnTo>
                  <a:lnTo>
                    <a:pt x="132" y="64"/>
                  </a:lnTo>
                  <a:lnTo>
                    <a:pt x="132" y="68"/>
                  </a:lnTo>
                  <a:lnTo>
                    <a:pt x="132" y="70"/>
                  </a:lnTo>
                  <a:lnTo>
                    <a:pt x="126" y="76"/>
                  </a:lnTo>
                  <a:lnTo>
                    <a:pt x="124" y="80"/>
                  </a:lnTo>
                  <a:lnTo>
                    <a:pt x="122" y="84"/>
                  </a:lnTo>
                  <a:lnTo>
                    <a:pt x="122" y="88"/>
                  </a:lnTo>
                  <a:lnTo>
                    <a:pt x="126" y="90"/>
                  </a:lnTo>
                  <a:lnTo>
                    <a:pt x="124" y="94"/>
                  </a:lnTo>
                  <a:lnTo>
                    <a:pt x="120" y="96"/>
                  </a:lnTo>
                  <a:lnTo>
                    <a:pt x="114" y="96"/>
                  </a:lnTo>
                  <a:lnTo>
                    <a:pt x="106" y="96"/>
                  </a:lnTo>
                  <a:lnTo>
                    <a:pt x="104" y="100"/>
                  </a:lnTo>
                  <a:lnTo>
                    <a:pt x="100" y="104"/>
                  </a:lnTo>
                  <a:lnTo>
                    <a:pt x="98" y="106"/>
                  </a:lnTo>
                  <a:lnTo>
                    <a:pt x="96" y="108"/>
                  </a:lnTo>
                  <a:lnTo>
                    <a:pt x="90" y="108"/>
                  </a:lnTo>
                  <a:lnTo>
                    <a:pt x="86" y="108"/>
                  </a:lnTo>
                  <a:lnTo>
                    <a:pt x="82" y="112"/>
                  </a:lnTo>
                  <a:lnTo>
                    <a:pt x="80" y="116"/>
                  </a:lnTo>
                  <a:lnTo>
                    <a:pt x="82" y="120"/>
                  </a:lnTo>
                  <a:lnTo>
                    <a:pt x="84" y="126"/>
                  </a:lnTo>
                  <a:lnTo>
                    <a:pt x="84" y="128"/>
                  </a:lnTo>
                  <a:lnTo>
                    <a:pt x="80" y="132"/>
                  </a:lnTo>
                  <a:lnTo>
                    <a:pt x="68" y="136"/>
                  </a:lnTo>
                  <a:lnTo>
                    <a:pt x="54" y="138"/>
                  </a:lnTo>
                  <a:lnTo>
                    <a:pt x="44" y="138"/>
                  </a:lnTo>
                  <a:lnTo>
                    <a:pt x="34" y="138"/>
                  </a:lnTo>
                  <a:lnTo>
                    <a:pt x="24" y="136"/>
                  </a:lnTo>
                  <a:lnTo>
                    <a:pt x="12" y="136"/>
                  </a:lnTo>
                  <a:lnTo>
                    <a:pt x="0" y="134"/>
                  </a:lnTo>
                  <a:lnTo>
                    <a:pt x="6" y="136"/>
                  </a:lnTo>
                  <a:lnTo>
                    <a:pt x="12" y="140"/>
                  </a:lnTo>
                  <a:lnTo>
                    <a:pt x="18" y="148"/>
                  </a:lnTo>
                  <a:lnTo>
                    <a:pt x="24" y="154"/>
                  </a:lnTo>
                  <a:lnTo>
                    <a:pt x="28" y="154"/>
                  </a:lnTo>
                  <a:lnTo>
                    <a:pt x="32" y="156"/>
                  </a:lnTo>
                  <a:lnTo>
                    <a:pt x="34" y="162"/>
                  </a:lnTo>
                  <a:lnTo>
                    <a:pt x="36" y="170"/>
                  </a:lnTo>
                  <a:lnTo>
                    <a:pt x="42" y="174"/>
                  </a:lnTo>
                  <a:lnTo>
                    <a:pt x="46" y="178"/>
                  </a:lnTo>
                  <a:lnTo>
                    <a:pt x="44" y="182"/>
                  </a:lnTo>
                  <a:lnTo>
                    <a:pt x="40" y="184"/>
                  </a:lnTo>
                  <a:lnTo>
                    <a:pt x="30" y="190"/>
                  </a:lnTo>
                  <a:lnTo>
                    <a:pt x="26" y="192"/>
                  </a:lnTo>
                  <a:lnTo>
                    <a:pt x="24" y="198"/>
                  </a:lnTo>
                  <a:lnTo>
                    <a:pt x="22" y="202"/>
                  </a:lnTo>
                  <a:lnTo>
                    <a:pt x="22" y="210"/>
                  </a:lnTo>
                  <a:lnTo>
                    <a:pt x="30" y="216"/>
                  </a:lnTo>
                  <a:lnTo>
                    <a:pt x="34" y="216"/>
                  </a:lnTo>
                  <a:lnTo>
                    <a:pt x="42" y="218"/>
                  </a:lnTo>
                  <a:lnTo>
                    <a:pt x="72" y="218"/>
                  </a:lnTo>
                  <a:lnTo>
                    <a:pt x="80" y="216"/>
                  </a:lnTo>
                  <a:lnTo>
                    <a:pt x="88" y="214"/>
                  </a:lnTo>
                  <a:lnTo>
                    <a:pt x="104" y="208"/>
                  </a:lnTo>
                  <a:lnTo>
                    <a:pt x="108" y="220"/>
                  </a:lnTo>
                  <a:lnTo>
                    <a:pt x="114" y="230"/>
                  </a:lnTo>
                  <a:lnTo>
                    <a:pt x="118" y="234"/>
                  </a:lnTo>
                  <a:lnTo>
                    <a:pt x="122" y="238"/>
                  </a:lnTo>
                  <a:lnTo>
                    <a:pt x="128" y="240"/>
                  </a:lnTo>
                  <a:lnTo>
                    <a:pt x="136" y="242"/>
                  </a:lnTo>
                  <a:lnTo>
                    <a:pt x="136" y="236"/>
                  </a:lnTo>
                  <a:lnTo>
                    <a:pt x="138" y="234"/>
                  </a:lnTo>
                  <a:lnTo>
                    <a:pt x="140" y="232"/>
                  </a:lnTo>
                  <a:lnTo>
                    <a:pt x="144" y="232"/>
                  </a:lnTo>
                  <a:lnTo>
                    <a:pt x="148" y="232"/>
                  </a:lnTo>
                  <a:lnTo>
                    <a:pt x="152" y="234"/>
                  </a:lnTo>
                  <a:lnTo>
                    <a:pt x="156" y="236"/>
                  </a:lnTo>
                  <a:lnTo>
                    <a:pt x="166" y="234"/>
                  </a:lnTo>
                  <a:lnTo>
                    <a:pt x="172" y="230"/>
                  </a:lnTo>
                  <a:lnTo>
                    <a:pt x="174" y="226"/>
                  </a:lnTo>
                  <a:lnTo>
                    <a:pt x="172" y="218"/>
                  </a:lnTo>
                  <a:lnTo>
                    <a:pt x="168" y="214"/>
                  </a:lnTo>
                  <a:lnTo>
                    <a:pt x="160" y="206"/>
                  </a:lnTo>
                  <a:lnTo>
                    <a:pt x="158" y="204"/>
                  </a:lnTo>
                  <a:lnTo>
                    <a:pt x="156" y="200"/>
                  </a:lnTo>
                  <a:lnTo>
                    <a:pt x="156" y="192"/>
                  </a:lnTo>
                  <a:lnTo>
                    <a:pt x="154" y="190"/>
                  </a:lnTo>
                  <a:lnTo>
                    <a:pt x="150" y="190"/>
                  </a:lnTo>
                  <a:lnTo>
                    <a:pt x="146" y="186"/>
                  </a:lnTo>
                  <a:lnTo>
                    <a:pt x="144" y="182"/>
                  </a:lnTo>
                  <a:lnTo>
                    <a:pt x="146" y="178"/>
                  </a:lnTo>
                  <a:lnTo>
                    <a:pt x="150" y="172"/>
                  </a:lnTo>
                  <a:lnTo>
                    <a:pt x="154" y="166"/>
                  </a:lnTo>
                  <a:lnTo>
                    <a:pt x="158" y="164"/>
                  </a:lnTo>
                  <a:lnTo>
                    <a:pt x="162" y="166"/>
                  </a:lnTo>
                  <a:lnTo>
                    <a:pt x="166" y="168"/>
                  </a:lnTo>
                  <a:lnTo>
                    <a:pt x="170" y="168"/>
                  </a:lnTo>
                  <a:lnTo>
                    <a:pt x="174" y="164"/>
                  </a:lnTo>
                  <a:lnTo>
                    <a:pt x="180" y="158"/>
                  </a:lnTo>
                  <a:lnTo>
                    <a:pt x="188" y="146"/>
                  </a:lnTo>
                  <a:lnTo>
                    <a:pt x="192" y="140"/>
                  </a:lnTo>
                  <a:lnTo>
                    <a:pt x="194" y="132"/>
                  </a:lnTo>
                  <a:lnTo>
                    <a:pt x="198" y="126"/>
                  </a:lnTo>
                  <a:lnTo>
                    <a:pt x="202" y="120"/>
                  </a:lnTo>
                  <a:lnTo>
                    <a:pt x="204" y="114"/>
                  </a:lnTo>
                  <a:lnTo>
                    <a:pt x="208" y="110"/>
                  </a:lnTo>
                  <a:lnTo>
                    <a:pt x="208" y="96"/>
                  </a:lnTo>
                  <a:lnTo>
                    <a:pt x="210" y="92"/>
                  </a:lnTo>
                  <a:lnTo>
                    <a:pt x="214" y="90"/>
                  </a:lnTo>
                  <a:lnTo>
                    <a:pt x="214" y="88"/>
                  </a:lnTo>
                  <a:lnTo>
                    <a:pt x="216" y="84"/>
                  </a:lnTo>
                  <a:lnTo>
                    <a:pt x="208" y="80"/>
                  </a:lnTo>
                  <a:lnTo>
                    <a:pt x="198" y="72"/>
                  </a:lnTo>
                  <a:lnTo>
                    <a:pt x="190" y="60"/>
                  </a:lnTo>
                  <a:lnTo>
                    <a:pt x="188" y="56"/>
                  </a:lnTo>
                  <a:lnTo>
                    <a:pt x="188" y="52"/>
                  </a:lnTo>
                  <a:lnTo>
                    <a:pt x="186" y="50"/>
                  </a:lnTo>
                  <a:lnTo>
                    <a:pt x="190" y="44"/>
                  </a:lnTo>
                  <a:lnTo>
                    <a:pt x="194" y="40"/>
                  </a:lnTo>
                  <a:lnTo>
                    <a:pt x="198" y="42"/>
                  </a:lnTo>
                  <a:lnTo>
                    <a:pt x="202" y="44"/>
                  </a:lnTo>
                  <a:lnTo>
                    <a:pt x="204" y="44"/>
                  </a:lnTo>
                  <a:lnTo>
                    <a:pt x="208" y="46"/>
                  </a:lnTo>
                  <a:lnTo>
                    <a:pt x="216" y="44"/>
                  </a:lnTo>
                  <a:lnTo>
                    <a:pt x="224" y="40"/>
                  </a:lnTo>
                  <a:lnTo>
                    <a:pt x="240" y="28"/>
                  </a:lnTo>
                  <a:lnTo>
                    <a:pt x="238"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7" name="Freeform 21"/>
            <p:cNvSpPr>
              <a:spLocks/>
            </p:cNvSpPr>
            <p:nvPr/>
          </p:nvSpPr>
          <p:spPr bwMode="auto">
            <a:xfrm>
              <a:off x="6987837" y="1910241"/>
              <a:ext cx="223082" cy="187387"/>
            </a:xfrm>
            <a:custGeom>
              <a:avLst/>
              <a:gdLst>
                <a:gd name="T0" fmla="*/ 174 w 200"/>
                <a:gd name="T1" fmla="*/ 26 h 168"/>
                <a:gd name="T2" fmla="*/ 160 w 200"/>
                <a:gd name="T3" fmla="*/ 28 h 168"/>
                <a:gd name="T4" fmla="*/ 152 w 200"/>
                <a:gd name="T5" fmla="*/ 24 h 168"/>
                <a:gd name="T6" fmla="*/ 144 w 200"/>
                <a:gd name="T7" fmla="*/ 8 h 168"/>
                <a:gd name="T8" fmla="*/ 136 w 200"/>
                <a:gd name="T9" fmla="*/ 0 h 168"/>
                <a:gd name="T10" fmla="*/ 122 w 200"/>
                <a:gd name="T11" fmla="*/ 16 h 168"/>
                <a:gd name="T12" fmla="*/ 108 w 200"/>
                <a:gd name="T13" fmla="*/ 26 h 168"/>
                <a:gd name="T14" fmla="*/ 74 w 200"/>
                <a:gd name="T15" fmla="*/ 28 h 168"/>
                <a:gd name="T16" fmla="*/ 46 w 200"/>
                <a:gd name="T17" fmla="*/ 42 h 168"/>
                <a:gd name="T18" fmla="*/ 36 w 200"/>
                <a:gd name="T19" fmla="*/ 54 h 168"/>
                <a:gd name="T20" fmla="*/ 24 w 200"/>
                <a:gd name="T21" fmla="*/ 58 h 168"/>
                <a:gd name="T22" fmla="*/ 12 w 200"/>
                <a:gd name="T23" fmla="*/ 56 h 168"/>
                <a:gd name="T24" fmla="*/ 4 w 200"/>
                <a:gd name="T25" fmla="*/ 58 h 168"/>
                <a:gd name="T26" fmla="*/ 4 w 200"/>
                <a:gd name="T27" fmla="*/ 56 h 168"/>
                <a:gd name="T28" fmla="*/ 0 w 200"/>
                <a:gd name="T29" fmla="*/ 84 h 168"/>
                <a:gd name="T30" fmla="*/ 4 w 200"/>
                <a:gd name="T31" fmla="*/ 104 h 168"/>
                <a:gd name="T32" fmla="*/ 10 w 200"/>
                <a:gd name="T33" fmla="*/ 122 h 168"/>
                <a:gd name="T34" fmla="*/ 18 w 200"/>
                <a:gd name="T35" fmla="*/ 130 h 168"/>
                <a:gd name="T36" fmla="*/ 26 w 200"/>
                <a:gd name="T37" fmla="*/ 136 h 168"/>
                <a:gd name="T38" fmla="*/ 18 w 200"/>
                <a:gd name="T39" fmla="*/ 146 h 168"/>
                <a:gd name="T40" fmla="*/ 12 w 200"/>
                <a:gd name="T41" fmla="*/ 156 h 168"/>
                <a:gd name="T42" fmla="*/ 12 w 200"/>
                <a:gd name="T43" fmla="*/ 162 h 168"/>
                <a:gd name="T44" fmla="*/ 28 w 200"/>
                <a:gd name="T45" fmla="*/ 166 h 168"/>
                <a:gd name="T46" fmla="*/ 50 w 200"/>
                <a:gd name="T47" fmla="*/ 168 h 168"/>
                <a:gd name="T48" fmla="*/ 70 w 200"/>
                <a:gd name="T49" fmla="*/ 168 h 168"/>
                <a:gd name="T50" fmla="*/ 96 w 200"/>
                <a:gd name="T51" fmla="*/ 162 h 168"/>
                <a:gd name="T52" fmla="*/ 100 w 200"/>
                <a:gd name="T53" fmla="*/ 156 h 168"/>
                <a:gd name="T54" fmla="*/ 96 w 200"/>
                <a:gd name="T55" fmla="*/ 146 h 168"/>
                <a:gd name="T56" fmla="*/ 102 w 200"/>
                <a:gd name="T57" fmla="*/ 138 h 168"/>
                <a:gd name="T58" fmla="*/ 112 w 200"/>
                <a:gd name="T59" fmla="*/ 138 h 168"/>
                <a:gd name="T60" fmla="*/ 116 w 200"/>
                <a:gd name="T61" fmla="*/ 134 h 168"/>
                <a:gd name="T62" fmla="*/ 122 w 200"/>
                <a:gd name="T63" fmla="*/ 126 h 168"/>
                <a:gd name="T64" fmla="*/ 136 w 200"/>
                <a:gd name="T65" fmla="*/ 126 h 168"/>
                <a:gd name="T66" fmla="*/ 142 w 200"/>
                <a:gd name="T67" fmla="*/ 120 h 168"/>
                <a:gd name="T68" fmla="*/ 138 w 200"/>
                <a:gd name="T69" fmla="*/ 114 h 168"/>
                <a:gd name="T70" fmla="*/ 142 w 200"/>
                <a:gd name="T71" fmla="*/ 106 h 168"/>
                <a:gd name="T72" fmla="*/ 148 w 200"/>
                <a:gd name="T73" fmla="*/ 98 h 168"/>
                <a:gd name="T74" fmla="*/ 148 w 200"/>
                <a:gd name="T75" fmla="*/ 90 h 168"/>
                <a:gd name="T76" fmla="*/ 156 w 200"/>
                <a:gd name="T77" fmla="*/ 78 h 168"/>
                <a:gd name="T78" fmla="*/ 164 w 200"/>
                <a:gd name="T79" fmla="*/ 64 h 168"/>
                <a:gd name="T80" fmla="*/ 158 w 200"/>
                <a:gd name="T81" fmla="*/ 54 h 168"/>
                <a:gd name="T82" fmla="*/ 154 w 200"/>
                <a:gd name="T83" fmla="*/ 46 h 168"/>
                <a:gd name="T84" fmla="*/ 158 w 200"/>
                <a:gd name="T85" fmla="*/ 38 h 168"/>
                <a:gd name="T86" fmla="*/ 170 w 200"/>
                <a:gd name="T87" fmla="*/ 34 h 168"/>
                <a:gd name="T88" fmla="*/ 190 w 200"/>
                <a:gd name="T89" fmla="*/ 32 h 168"/>
                <a:gd name="T90" fmla="*/ 200 w 200"/>
                <a:gd name="T91" fmla="*/ 28 h 168"/>
                <a:gd name="T92" fmla="*/ 184 w 200"/>
                <a:gd name="T93" fmla="*/ 2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0" h="168">
                  <a:moveTo>
                    <a:pt x="184" y="22"/>
                  </a:moveTo>
                  <a:lnTo>
                    <a:pt x="174" y="26"/>
                  </a:lnTo>
                  <a:lnTo>
                    <a:pt x="168" y="26"/>
                  </a:lnTo>
                  <a:lnTo>
                    <a:pt x="160" y="28"/>
                  </a:lnTo>
                  <a:lnTo>
                    <a:pt x="156" y="26"/>
                  </a:lnTo>
                  <a:lnTo>
                    <a:pt x="152" y="24"/>
                  </a:lnTo>
                  <a:lnTo>
                    <a:pt x="148" y="18"/>
                  </a:lnTo>
                  <a:lnTo>
                    <a:pt x="144" y="8"/>
                  </a:lnTo>
                  <a:lnTo>
                    <a:pt x="142" y="0"/>
                  </a:lnTo>
                  <a:lnTo>
                    <a:pt x="136" y="0"/>
                  </a:lnTo>
                  <a:lnTo>
                    <a:pt x="130" y="6"/>
                  </a:lnTo>
                  <a:lnTo>
                    <a:pt x="122" y="16"/>
                  </a:lnTo>
                  <a:lnTo>
                    <a:pt x="114" y="24"/>
                  </a:lnTo>
                  <a:lnTo>
                    <a:pt x="108" y="26"/>
                  </a:lnTo>
                  <a:lnTo>
                    <a:pt x="102" y="28"/>
                  </a:lnTo>
                  <a:lnTo>
                    <a:pt x="74" y="28"/>
                  </a:lnTo>
                  <a:lnTo>
                    <a:pt x="60" y="20"/>
                  </a:lnTo>
                  <a:lnTo>
                    <a:pt x="46" y="42"/>
                  </a:lnTo>
                  <a:lnTo>
                    <a:pt x="40" y="50"/>
                  </a:lnTo>
                  <a:lnTo>
                    <a:pt x="36" y="54"/>
                  </a:lnTo>
                  <a:lnTo>
                    <a:pt x="30" y="56"/>
                  </a:lnTo>
                  <a:lnTo>
                    <a:pt x="24" y="58"/>
                  </a:lnTo>
                  <a:lnTo>
                    <a:pt x="16" y="56"/>
                  </a:lnTo>
                  <a:lnTo>
                    <a:pt x="12" y="56"/>
                  </a:lnTo>
                  <a:lnTo>
                    <a:pt x="10" y="56"/>
                  </a:lnTo>
                  <a:lnTo>
                    <a:pt x="4" y="58"/>
                  </a:lnTo>
                  <a:lnTo>
                    <a:pt x="4" y="50"/>
                  </a:lnTo>
                  <a:lnTo>
                    <a:pt x="4" y="56"/>
                  </a:lnTo>
                  <a:lnTo>
                    <a:pt x="0" y="72"/>
                  </a:lnTo>
                  <a:lnTo>
                    <a:pt x="0" y="84"/>
                  </a:lnTo>
                  <a:lnTo>
                    <a:pt x="0" y="92"/>
                  </a:lnTo>
                  <a:lnTo>
                    <a:pt x="4" y="104"/>
                  </a:lnTo>
                  <a:lnTo>
                    <a:pt x="8" y="116"/>
                  </a:lnTo>
                  <a:lnTo>
                    <a:pt x="10" y="122"/>
                  </a:lnTo>
                  <a:lnTo>
                    <a:pt x="12" y="126"/>
                  </a:lnTo>
                  <a:lnTo>
                    <a:pt x="18" y="130"/>
                  </a:lnTo>
                  <a:lnTo>
                    <a:pt x="26" y="132"/>
                  </a:lnTo>
                  <a:lnTo>
                    <a:pt x="26" y="136"/>
                  </a:lnTo>
                  <a:lnTo>
                    <a:pt x="24" y="138"/>
                  </a:lnTo>
                  <a:lnTo>
                    <a:pt x="18" y="146"/>
                  </a:lnTo>
                  <a:lnTo>
                    <a:pt x="14" y="152"/>
                  </a:lnTo>
                  <a:lnTo>
                    <a:pt x="12" y="156"/>
                  </a:lnTo>
                  <a:lnTo>
                    <a:pt x="12" y="160"/>
                  </a:lnTo>
                  <a:lnTo>
                    <a:pt x="12" y="162"/>
                  </a:lnTo>
                  <a:lnTo>
                    <a:pt x="16" y="164"/>
                  </a:lnTo>
                  <a:lnTo>
                    <a:pt x="28" y="166"/>
                  </a:lnTo>
                  <a:lnTo>
                    <a:pt x="40" y="166"/>
                  </a:lnTo>
                  <a:lnTo>
                    <a:pt x="50" y="168"/>
                  </a:lnTo>
                  <a:lnTo>
                    <a:pt x="60" y="168"/>
                  </a:lnTo>
                  <a:lnTo>
                    <a:pt x="70" y="168"/>
                  </a:lnTo>
                  <a:lnTo>
                    <a:pt x="84" y="166"/>
                  </a:lnTo>
                  <a:lnTo>
                    <a:pt x="96" y="162"/>
                  </a:lnTo>
                  <a:lnTo>
                    <a:pt x="100" y="158"/>
                  </a:lnTo>
                  <a:lnTo>
                    <a:pt x="100" y="156"/>
                  </a:lnTo>
                  <a:lnTo>
                    <a:pt x="98" y="150"/>
                  </a:lnTo>
                  <a:lnTo>
                    <a:pt x="96" y="146"/>
                  </a:lnTo>
                  <a:lnTo>
                    <a:pt x="98" y="142"/>
                  </a:lnTo>
                  <a:lnTo>
                    <a:pt x="102" y="138"/>
                  </a:lnTo>
                  <a:lnTo>
                    <a:pt x="106" y="138"/>
                  </a:lnTo>
                  <a:lnTo>
                    <a:pt x="112" y="138"/>
                  </a:lnTo>
                  <a:lnTo>
                    <a:pt x="114" y="136"/>
                  </a:lnTo>
                  <a:lnTo>
                    <a:pt x="116" y="134"/>
                  </a:lnTo>
                  <a:lnTo>
                    <a:pt x="120" y="130"/>
                  </a:lnTo>
                  <a:lnTo>
                    <a:pt x="122" y="126"/>
                  </a:lnTo>
                  <a:lnTo>
                    <a:pt x="130" y="126"/>
                  </a:lnTo>
                  <a:lnTo>
                    <a:pt x="136" y="126"/>
                  </a:lnTo>
                  <a:lnTo>
                    <a:pt x="140" y="124"/>
                  </a:lnTo>
                  <a:lnTo>
                    <a:pt x="142" y="120"/>
                  </a:lnTo>
                  <a:lnTo>
                    <a:pt x="138" y="118"/>
                  </a:lnTo>
                  <a:lnTo>
                    <a:pt x="138" y="114"/>
                  </a:lnTo>
                  <a:lnTo>
                    <a:pt x="140" y="110"/>
                  </a:lnTo>
                  <a:lnTo>
                    <a:pt x="142" y="106"/>
                  </a:lnTo>
                  <a:lnTo>
                    <a:pt x="148" y="100"/>
                  </a:lnTo>
                  <a:lnTo>
                    <a:pt x="148" y="98"/>
                  </a:lnTo>
                  <a:lnTo>
                    <a:pt x="148" y="94"/>
                  </a:lnTo>
                  <a:lnTo>
                    <a:pt x="148" y="90"/>
                  </a:lnTo>
                  <a:lnTo>
                    <a:pt x="152" y="84"/>
                  </a:lnTo>
                  <a:lnTo>
                    <a:pt x="156" y="78"/>
                  </a:lnTo>
                  <a:lnTo>
                    <a:pt x="162" y="70"/>
                  </a:lnTo>
                  <a:lnTo>
                    <a:pt x="164" y="64"/>
                  </a:lnTo>
                  <a:lnTo>
                    <a:pt x="162" y="58"/>
                  </a:lnTo>
                  <a:lnTo>
                    <a:pt x="158" y="54"/>
                  </a:lnTo>
                  <a:lnTo>
                    <a:pt x="156" y="50"/>
                  </a:lnTo>
                  <a:lnTo>
                    <a:pt x="154" y="46"/>
                  </a:lnTo>
                  <a:lnTo>
                    <a:pt x="156" y="42"/>
                  </a:lnTo>
                  <a:lnTo>
                    <a:pt x="158" y="38"/>
                  </a:lnTo>
                  <a:lnTo>
                    <a:pt x="164" y="36"/>
                  </a:lnTo>
                  <a:lnTo>
                    <a:pt x="170" y="34"/>
                  </a:lnTo>
                  <a:lnTo>
                    <a:pt x="180" y="32"/>
                  </a:lnTo>
                  <a:lnTo>
                    <a:pt x="190" y="32"/>
                  </a:lnTo>
                  <a:lnTo>
                    <a:pt x="200" y="30"/>
                  </a:lnTo>
                  <a:lnTo>
                    <a:pt x="200" y="28"/>
                  </a:lnTo>
                  <a:lnTo>
                    <a:pt x="192" y="26"/>
                  </a:lnTo>
                  <a:lnTo>
                    <a:pt x="184"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8" name="Freeform 22"/>
            <p:cNvSpPr>
              <a:spLocks/>
            </p:cNvSpPr>
            <p:nvPr/>
          </p:nvSpPr>
          <p:spPr bwMode="auto">
            <a:xfrm>
              <a:off x="7329152" y="1640314"/>
              <a:ext cx="537628" cy="207464"/>
            </a:xfrm>
            <a:custGeom>
              <a:avLst/>
              <a:gdLst>
                <a:gd name="T0" fmla="*/ 4 w 482"/>
                <a:gd name="T1" fmla="*/ 56 h 186"/>
                <a:gd name="T2" fmla="*/ 12 w 482"/>
                <a:gd name="T3" fmla="*/ 64 h 186"/>
                <a:gd name="T4" fmla="*/ 34 w 482"/>
                <a:gd name="T5" fmla="*/ 72 h 186"/>
                <a:gd name="T6" fmla="*/ 48 w 482"/>
                <a:gd name="T7" fmla="*/ 78 h 186"/>
                <a:gd name="T8" fmla="*/ 64 w 482"/>
                <a:gd name="T9" fmla="*/ 92 h 186"/>
                <a:gd name="T10" fmla="*/ 72 w 482"/>
                <a:gd name="T11" fmla="*/ 114 h 186"/>
                <a:gd name="T12" fmla="*/ 80 w 482"/>
                <a:gd name="T13" fmla="*/ 126 h 186"/>
                <a:gd name="T14" fmla="*/ 118 w 482"/>
                <a:gd name="T15" fmla="*/ 130 h 186"/>
                <a:gd name="T16" fmla="*/ 138 w 482"/>
                <a:gd name="T17" fmla="*/ 134 h 186"/>
                <a:gd name="T18" fmla="*/ 156 w 482"/>
                <a:gd name="T19" fmla="*/ 146 h 186"/>
                <a:gd name="T20" fmla="*/ 172 w 482"/>
                <a:gd name="T21" fmla="*/ 162 h 186"/>
                <a:gd name="T22" fmla="*/ 214 w 482"/>
                <a:gd name="T23" fmla="*/ 166 h 186"/>
                <a:gd name="T24" fmla="*/ 258 w 482"/>
                <a:gd name="T25" fmla="*/ 168 h 186"/>
                <a:gd name="T26" fmla="*/ 280 w 482"/>
                <a:gd name="T27" fmla="*/ 180 h 186"/>
                <a:gd name="T28" fmla="*/ 310 w 482"/>
                <a:gd name="T29" fmla="*/ 186 h 186"/>
                <a:gd name="T30" fmla="*/ 324 w 482"/>
                <a:gd name="T31" fmla="*/ 180 h 186"/>
                <a:gd name="T32" fmla="*/ 362 w 482"/>
                <a:gd name="T33" fmla="*/ 172 h 186"/>
                <a:gd name="T34" fmla="*/ 384 w 482"/>
                <a:gd name="T35" fmla="*/ 162 h 186"/>
                <a:gd name="T36" fmla="*/ 396 w 482"/>
                <a:gd name="T37" fmla="*/ 150 h 186"/>
                <a:gd name="T38" fmla="*/ 396 w 482"/>
                <a:gd name="T39" fmla="*/ 142 h 186"/>
                <a:gd name="T40" fmla="*/ 390 w 482"/>
                <a:gd name="T41" fmla="*/ 138 h 186"/>
                <a:gd name="T42" fmla="*/ 382 w 482"/>
                <a:gd name="T43" fmla="*/ 134 h 186"/>
                <a:gd name="T44" fmla="*/ 384 w 482"/>
                <a:gd name="T45" fmla="*/ 126 h 186"/>
                <a:gd name="T46" fmla="*/ 390 w 482"/>
                <a:gd name="T47" fmla="*/ 124 h 186"/>
                <a:gd name="T48" fmla="*/ 398 w 482"/>
                <a:gd name="T49" fmla="*/ 128 h 186"/>
                <a:gd name="T50" fmla="*/ 410 w 482"/>
                <a:gd name="T51" fmla="*/ 126 h 186"/>
                <a:gd name="T52" fmla="*/ 418 w 482"/>
                <a:gd name="T53" fmla="*/ 120 h 186"/>
                <a:gd name="T54" fmla="*/ 432 w 482"/>
                <a:gd name="T55" fmla="*/ 116 h 186"/>
                <a:gd name="T56" fmla="*/ 440 w 482"/>
                <a:gd name="T57" fmla="*/ 114 h 186"/>
                <a:gd name="T58" fmla="*/ 442 w 482"/>
                <a:gd name="T59" fmla="*/ 106 h 186"/>
                <a:gd name="T60" fmla="*/ 444 w 482"/>
                <a:gd name="T61" fmla="*/ 98 h 186"/>
                <a:gd name="T62" fmla="*/ 482 w 482"/>
                <a:gd name="T63" fmla="*/ 94 h 186"/>
                <a:gd name="T64" fmla="*/ 468 w 482"/>
                <a:gd name="T65" fmla="*/ 80 h 186"/>
                <a:gd name="T66" fmla="*/ 448 w 482"/>
                <a:gd name="T67" fmla="*/ 72 h 186"/>
                <a:gd name="T68" fmla="*/ 434 w 482"/>
                <a:gd name="T69" fmla="*/ 76 h 186"/>
                <a:gd name="T70" fmla="*/ 410 w 482"/>
                <a:gd name="T71" fmla="*/ 76 h 186"/>
                <a:gd name="T72" fmla="*/ 404 w 482"/>
                <a:gd name="T73" fmla="*/ 68 h 186"/>
                <a:gd name="T74" fmla="*/ 402 w 482"/>
                <a:gd name="T75" fmla="*/ 40 h 186"/>
                <a:gd name="T76" fmla="*/ 374 w 482"/>
                <a:gd name="T77" fmla="*/ 30 h 186"/>
                <a:gd name="T78" fmla="*/ 362 w 482"/>
                <a:gd name="T79" fmla="*/ 30 h 186"/>
                <a:gd name="T80" fmla="*/ 344 w 482"/>
                <a:gd name="T81" fmla="*/ 40 h 186"/>
                <a:gd name="T82" fmla="*/ 326 w 482"/>
                <a:gd name="T83" fmla="*/ 50 h 186"/>
                <a:gd name="T84" fmla="*/ 304 w 482"/>
                <a:gd name="T85" fmla="*/ 48 h 186"/>
                <a:gd name="T86" fmla="*/ 264 w 482"/>
                <a:gd name="T87" fmla="*/ 34 h 186"/>
                <a:gd name="T88" fmla="*/ 240 w 482"/>
                <a:gd name="T89" fmla="*/ 26 h 186"/>
                <a:gd name="T90" fmla="*/ 212 w 482"/>
                <a:gd name="T91" fmla="*/ 26 h 186"/>
                <a:gd name="T92" fmla="*/ 198 w 482"/>
                <a:gd name="T93" fmla="*/ 26 h 186"/>
                <a:gd name="T94" fmla="*/ 192 w 482"/>
                <a:gd name="T95" fmla="*/ 22 h 186"/>
                <a:gd name="T96" fmla="*/ 180 w 482"/>
                <a:gd name="T97" fmla="*/ 8 h 186"/>
                <a:gd name="T98" fmla="*/ 152 w 482"/>
                <a:gd name="T99" fmla="*/ 0 h 186"/>
                <a:gd name="T100" fmla="*/ 128 w 482"/>
                <a:gd name="T101" fmla="*/ 2 h 186"/>
                <a:gd name="T102" fmla="*/ 124 w 482"/>
                <a:gd name="T103" fmla="*/ 4 h 186"/>
                <a:gd name="T104" fmla="*/ 128 w 482"/>
                <a:gd name="T105" fmla="*/ 12 h 186"/>
                <a:gd name="T106" fmla="*/ 138 w 482"/>
                <a:gd name="T107" fmla="*/ 24 h 186"/>
                <a:gd name="T108" fmla="*/ 140 w 482"/>
                <a:gd name="T109" fmla="*/ 30 h 186"/>
                <a:gd name="T110" fmla="*/ 134 w 482"/>
                <a:gd name="T111" fmla="*/ 36 h 186"/>
                <a:gd name="T112" fmla="*/ 124 w 482"/>
                <a:gd name="T113" fmla="*/ 38 h 186"/>
                <a:gd name="T114" fmla="*/ 104 w 482"/>
                <a:gd name="T115" fmla="*/ 36 h 186"/>
                <a:gd name="T116" fmla="*/ 68 w 482"/>
                <a:gd name="T117" fmla="*/ 24 h 186"/>
                <a:gd name="T118" fmla="*/ 54 w 482"/>
                <a:gd name="T119" fmla="*/ 22 h 186"/>
                <a:gd name="T120" fmla="*/ 38 w 482"/>
                <a:gd name="T121" fmla="*/ 24 h 186"/>
                <a:gd name="T122" fmla="*/ 10 w 482"/>
                <a:gd name="T123" fmla="*/ 42 h 186"/>
                <a:gd name="T124" fmla="*/ 0 w 482"/>
                <a:gd name="T125" fmla="*/ 5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2" h="186">
                  <a:moveTo>
                    <a:pt x="0" y="50"/>
                  </a:moveTo>
                  <a:lnTo>
                    <a:pt x="4" y="56"/>
                  </a:lnTo>
                  <a:lnTo>
                    <a:pt x="6" y="60"/>
                  </a:lnTo>
                  <a:lnTo>
                    <a:pt x="12" y="64"/>
                  </a:lnTo>
                  <a:lnTo>
                    <a:pt x="20" y="66"/>
                  </a:lnTo>
                  <a:lnTo>
                    <a:pt x="34" y="72"/>
                  </a:lnTo>
                  <a:lnTo>
                    <a:pt x="40" y="74"/>
                  </a:lnTo>
                  <a:lnTo>
                    <a:pt x="48" y="78"/>
                  </a:lnTo>
                  <a:lnTo>
                    <a:pt x="60" y="86"/>
                  </a:lnTo>
                  <a:lnTo>
                    <a:pt x="64" y="92"/>
                  </a:lnTo>
                  <a:lnTo>
                    <a:pt x="68" y="100"/>
                  </a:lnTo>
                  <a:lnTo>
                    <a:pt x="72" y="114"/>
                  </a:lnTo>
                  <a:lnTo>
                    <a:pt x="76" y="120"/>
                  </a:lnTo>
                  <a:lnTo>
                    <a:pt x="80" y="126"/>
                  </a:lnTo>
                  <a:lnTo>
                    <a:pt x="110" y="126"/>
                  </a:lnTo>
                  <a:lnTo>
                    <a:pt x="118" y="130"/>
                  </a:lnTo>
                  <a:lnTo>
                    <a:pt x="128" y="134"/>
                  </a:lnTo>
                  <a:lnTo>
                    <a:pt x="138" y="134"/>
                  </a:lnTo>
                  <a:lnTo>
                    <a:pt x="146" y="140"/>
                  </a:lnTo>
                  <a:lnTo>
                    <a:pt x="156" y="146"/>
                  </a:lnTo>
                  <a:lnTo>
                    <a:pt x="164" y="154"/>
                  </a:lnTo>
                  <a:lnTo>
                    <a:pt x="172" y="162"/>
                  </a:lnTo>
                  <a:lnTo>
                    <a:pt x="180" y="166"/>
                  </a:lnTo>
                  <a:lnTo>
                    <a:pt x="214" y="166"/>
                  </a:lnTo>
                  <a:lnTo>
                    <a:pt x="214" y="168"/>
                  </a:lnTo>
                  <a:lnTo>
                    <a:pt x="258" y="168"/>
                  </a:lnTo>
                  <a:lnTo>
                    <a:pt x="268" y="174"/>
                  </a:lnTo>
                  <a:lnTo>
                    <a:pt x="280" y="180"/>
                  </a:lnTo>
                  <a:lnTo>
                    <a:pt x="296" y="184"/>
                  </a:lnTo>
                  <a:lnTo>
                    <a:pt x="310" y="186"/>
                  </a:lnTo>
                  <a:lnTo>
                    <a:pt x="318" y="184"/>
                  </a:lnTo>
                  <a:lnTo>
                    <a:pt x="324" y="180"/>
                  </a:lnTo>
                  <a:lnTo>
                    <a:pt x="334" y="172"/>
                  </a:lnTo>
                  <a:lnTo>
                    <a:pt x="362" y="172"/>
                  </a:lnTo>
                  <a:lnTo>
                    <a:pt x="374" y="168"/>
                  </a:lnTo>
                  <a:lnTo>
                    <a:pt x="384" y="162"/>
                  </a:lnTo>
                  <a:lnTo>
                    <a:pt x="392" y="156"/>
                  </a:lnTo>
                  <a:lnTo>
                    <a:pt x="396" y="150"/>
                  </a:lnTo>
                  <a:lnTo>
                    <a:pt x="396" y="146"/>
                  </a:lnTo>
                  <a:lnTo>
                    <a:pt x="396" y="142"/>
                  </a:lnTo>
                  <a:lnTo>
                    <a:pt x="394" y="140"/>
                  </a:lnTo>
                  <a:lnTo>
                    <a:pt x="390" y="138"/>
                  </a:lnTo>
                  <a:lnTo>
                    <a:pt x="384" y="134"/>
                  </a:lnTo>
                  <a:lnTo>
                    <a:pt x="382" y="134"/>
                  </a:lnTo>
                  <a:lnTo>
                    <a:pt x="382" y="130"/>
                  </a:lnTo>
                  <a:lnTo>
                    <a:pt x="384" y="126"/>
                  </a:lnTo>
                  <a:lnTo>
                    <a:pt x="388" y="124"/>
                  </a:lnTo>
                  <a:lnTo>
                    <a:pt x="390" y="124"/>
                  </a:lnTo>
                  <a:lnTo>
                    <a:pt x="394" y="126"/>
                  </a:lnTo>
                  <a:lnTo>
                    <a:pt x="398" y="128"/>
                  </a:lnTo>
                  <a:lnTo>
                    <a:pt x="404" y="128"/>
                  </a:lnTo>
                  <a:lnTo>
                    <a:pt x="410" y="126"/>
                  </a:lnTo>
                  <a:lnTo>
                    <a:pt x="416" y="124"/>
                  </a:lnTo>
                  <a:lnTo>
                    <a:pt x="418" y="120"/>
                  </a:lnTo>
                  <a:lnTo>
                    <a:pt x="422" y="118"/>
                  </a:lnTo>
                  <a:lnTo>
                    <a:pt x="432" y="116"/>
                  </a:lnTo>
                  <a:lnTo>
                    <a:pt x="436" y="116"/>
                  </a:lnTo>
                  <a:lnTo>
                    <a:pt x="440" y="114"/>
                  </a:lnTo>
                  <a:lnTo>
                    <a:pt x="440" y="108"/>
                  </a:lnTo>
                  <a:lnTo>
                    <a:pt x="442" y="106"/>
                  </a:lnTo>
                  <a:lnTo>
                    <a:pt x="442" y="102"/>
                  </a:lnTo>
                  <a:lnTo>
                    <a:pt x="444" y="98"/>
                  </a:lnTo>
                  <a:lnTo>
                    <a:pt x="462" y="96"/>
                  </a:lnTo>
                  <a:lnTo>
                    <a:pt x="482" y="94"/>
                  </a:lnTo>
                  <a:lnTo>
                    <a:pt x="476" y="86"/>
                  </a:lnTo>
                  <a:lnTo>
                    <a:pt x="468" y="80"/>
                  </a:lnTo>
                  <a:lnTo>
                    <a:pt x="458" y="74"/>
                  </a:lnTo>
                  <a:lnTo>
                    <a:pt x="448" y="72"/>
                  </a:lnTo>
                  <a:lnTo>
                    <a:pt x="442" y="74"/>
                  </a:lnTo>
                  <a:lnTo>
                    <a:pt x="434" y="76"/>
                  </a:lnTo>
                  <a:lnTo>
                    <a:pt x="416" y="76"/>
                  </a:lnTo>
                  <a:lnTo>
                    <a:pt x="410" y="76"/>
                  </a:lnTo>
                  <a:lnTo>
                    <a:pt x="408" y="72"/>
                  </a:lnTo>
                  <a:lnTo>
                    <a:pt x="404" y="68"/>
                  </a:lnTo>
                  <a:lnTo>
                    <a:pt x="404" y="62"/>
                  </a:lnTo>
                  <a:lnTo>
                    <a:pt x="402" y="40"/>
                  </a:lnTo>
                  <a:lnTo>
                    <a:pt x="384" y="32"/>
                  </a:lnTo>
                  <a:lnTo>
                    <a:pt x="374" y="30"/>
                  </a:lnTo>
                  <a:lnTo>
                    <a:pt x="368" y="30"/>
                  </a:lnTo>
                  <a:lnTo>
                    <a:pt x="362" y="30"/>
                  </a:lnTo>
                  <a:lnTo>
                    <a:pt x="356" y="32"/>
                  </a:lnTo>
                  <a:lnTo>
                    <a:pt x="344" y="40"/>
                  </a:lnTo>
                  <a:lnTo>
                    <a:pt x="334" y="48"/>
                  </a:lnTo>
                  <a:lnTo>
                    <a:pt x="326" y="50"/>
                  </a:lnTo>
                  <a:lnTo>
                    <a:pt x="318" y="50"/>
                  </a:lnTo>
                  <a:lnTo>
                    <a:pt x="304" y="48"/>
                  </a:lnTo>
                  <a:lnTo>
                    <a:pt x="290" y="46"/>
                  </a:lnTo>
                  <a:lnTo>
                    <a:pt x="264" y="34"/>
                  </a:lnTo>
                  <a:lnTo>
                    <a:pt x="252" y="28"/>
                  </a:lnTo>
                  <a:lnTo>
                    <a:pt x="240" y="26"/>
                  </a:lnTo>
                  <a:lnTo>
                    <a:pt x="226" y="24"/>
                  </a:lnTo>
                  <a:lnTo>
                    <a:pt x="212" y="26"/>
                  </a:lnTo>
                  <a:lnTo>
                    <a:pt x="204" y="28"/>
                  </a:lnTo>
                  <a:lnTo>
                    <a:pt x="198" y="26"/>
                  </a:lnTo>
                  <a:lnTo>
                    <a:pt x="196" y="24"/>
                  </a:lnTo>
                  <a:lnTo>
                    <a:pt x="192" y="22"/>
                  </a:lnTo>
                  <a:lnTo>
                    <a:pt x="186" y="14"/>
                  </a:lnTo>
                  <a:lnTo>
                    <a:pt x="180" y="8"/>
                  </a:lnTo>
                  <a:lnTo>
                    <a:pt x="170" y="4"/>
                  </a:lnTo>
                  <a:lnTo>
                    <a:pt x="152" y="0"/>
                  </a:lnTo>
                  <a:lnTo>
                    <a:pt x="134" y="0"/>
                  </a:lnTo>
                  <a:lnTo>
                    <a:pt x="128" y="2"/>
                  </a:lnTo>
                  <a:lnTo>
                    <a:pt x="126" y="2"/>
                  </a:lnTo>
                  <a:lnTo>
                    <a:pt x="124" y="4"/>
                  </a:lnTo>
                  <a:lnTo>
                    <a:pt x="126" y="8"/>
                  </a:lnTo>
                  <a:lnTo>
                    <a:pt x="128" y="12"/>
                  </a:lnTo>
                  <a:lnTo>
                    <a:pt x="132" y="18"/>
                  </a:lnTo>
                  <a:lnTo>
                    <a:pt x="138" y="24"/>
                  </a:lnTo>
                  <a:lnTo>
                    <a:pt x="140" y="26"/>
                  </a:lnTo>
                  <a:lnTo>
                    <a:pt x="140" y="30"/>
                  </a:lnTo>
                  <a:lnTo>
                    <a:pt x="138" y="34"/>
                  </a:lnTo>
                  <a:lnTo>
                    <a:pt x="134" y="36"/>
                  </a:lnTo>
                  <a:lnTo>
                    <a:pt x="130" y="38"/>
                  </a:lnTo>
                  <a:lnTo>
                    <a:pt x="124" y="38"/>
                  </a:lnTo>
                  <a:lnTo>
                    <a:pt x="114" y="38"/>
                  </a:lnTo>
                  <a:lnTo>
                    <a:pt x="104" y="36"/>
                  </a:lnTo>
                  <a:lnTo>
                    <a:pt x="86" y="30"/>
                  </a:lnTo>
                  <a:lnTo>
                    <a:pt x="68" y="24"/>
                  </a:lnTo>
                  <a:lnTo>
                    <a:pt x="62" y="24"/>
                  </a:lnTo>
                  <a:lnTo>
                    <a:pt x="54" y="22"/>
                  </a:lnTo>
                  <a:lnTo>
                    <a:pt x="46" y="24"/>
                  </a:lnTo>
                  <a:lnTo>
                    <a:pt x="38" y="24"/>
                  </a:lnTo>
                  <a:lnTo>
                    <a:pt x="24" y="30"/>
                  </a:lnTo>
                  <a:lnTo>
                    <a:pt x="10" y="42"/>
                  </a:lnTo>
                  <a:lnTo>
                    <a:pt x="0" y="52"/>
                  </a:lnTo>
                  <a:lnTo>
                    <a:pt x="0" y="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9" name="Freeform 23"/>
            <p:cNvSpPr>
              <a:spLocks/>
            </p:cNvSpPr>
            <p:nvPr/>
          </p:nvSpPr>
          <p:spPr bwMode="auto">
            <a:xfrm>
              <a:off x="8014015" y="1818778"/>
              <a:ext cx="84771" cy="102617"/>
            </a:xfrm>
            <a:custGeom>
              <a:avLst/>
              <a:gdLst>
                <a:gd name="T0" fmla="*/ 70 w 76"/>
                <a:gd name="T1" fmla="*/ 78 h 92"/>
                <a:gd name="T2" fmla="*/ 62 w 76"/>
                <a:gd name="T3" fmla="*/ 70 h 92"/>
                <a:gd name="T4" fmla="*/ 54 w 76"/>
                <a:gd name="T5" fmla="*/ 64 h 92"/>
                <a:gd name="T6" fmla="*/ 56 w 76"/>
                <a:gd name="T7" fmla="*/ 60 h 92"/>
                <a:gd name="T8" fmla="*/ 58 w 76"/>
                <a:gd name="T9" fmla="*/ 58 h 92"/>
                <a:gd name="T10" fmla="*/ 66 w 76"/>
                <a:gd name="T11" fmla="*/ 54 h 92"/>
                <a:gd name="T12" fmla="*/ 74 w 76"/>
                <a:gd name="T13" fmla="*/ 50 h 92"/>
                <a:gd name="T14" fmla="*/ 76 w 76"/>
                <a:gd name="T15" fmla="*/ 46 h 92"/>
                <a:gd name="T16" fmla="*/ 76 w 76"/>
                <a:gd name="T17" fmla="*/ 42 h 92"/>
                <a:gd name="T18" fmla="*/ 76 w 76"/>
                <a:gd name="T19" fmla="*/ 36 h 92"/>
                <a:gd name="T20" fmla="*/ 74 w 76"/>
                <a:gd name="T21" fmla="*/ 32 h 92"/>
                <a:gd name="T22" fmla="*/ 70 w 76"/>
                <a:gd name="T23" fmla="*/ 28 h 92"/>
                <a:gd name="T24" fmla="*/ 70 w 76"/>
                <a:gd name="T25" fmla="*/ 24 h 92"/>
                <a:gd name="T26" fmla="*/ 70 w 76"/>
                <a:gd name="T27" fmla="*/ 16 h 92"/>
                <a:gd name="T28" fmla="*/ 74 w 76"/>
                <a:gd name="T29" fmla="*/ 8 h 92"/>
                <a:gd name="T30" fmla="*/ 70 w 76"/>
                <a:gd name="T31" fmla="*/ 0 h 92"/>
                <a:gd name="T32" fmla="*/ 70 w 76"/>
                <a:gd name="T33" fmla="*/ 2 h 92"/>
                <a:gd name="T34" fmla="*/ 66 w 76"/>
                <a:gd name="T35" fmla="*/ 4 h 92"/>
                <a:gd name="T36" fmla="*/ 62 w 76"/>
                <a:gd name="T37" fmla="*/ 6 h 92"/>
                <a:gd name="T38" fmla="*/ 58 w 76"/>
                <a:gd name="T39" fmla="*/ 4 h 92"/>
                <a:gd name="T40" fmla="*/ 54 w 76"/>
                <a:gd name="T41" fmla="*/ 2 h 92"/>
                <a:gd name="T42" fmla="*/ 48 w 76"/>
                <a:gd name="T43" fmla="*/ 12 h 92"/>
                <a:gd name="T44" fmla="*/ 44 w 76"/>
                <a:gd name="T45" fmla="*/ 18 h 92"/>
                <a:gd name="T46" fmla="*/ 42 w 76"/>
                <a:gd name="T47" fmla="*/ 22 h 92"/>
                <a:gd name="T48" fmla="*/ 44 w 76"/>
                <a:gd name="T49" fmla="*/ 28 h 92"/>
                <a:gd name="T50" fmla="*/ 32 w 76"/>
                <a:gd name="T51" fmla="*/ 28 h 92"/>
                <a:gd name="T52" fmla="*/ 26 w 76"/>
                <a:gd name="T53" fmla="*/ 26 h 92"/>
                <a:gd name="T54" fmla="*/ 22 w 76"/>
                <a:gd name="T55" fmla="*/ 24 h 92"/>
                <a:gd name="T56" fmla="*/ 12 w 76"/>
                <a:gd name="T57" fmla="*/ 36 h 92"/>
                <a:gd name="T58" fmla="*/ 4 w 76"/>
                <a:gd name="T59" fmla="*/ 48 h 92"/>
                <a:gd name="T60" fmla="*/ 0 w 76"/>
                <a:gd name="T61" fmla="*/ 56 h 92"/>
                <a:gd name="T62" fmla="*/ 10 w 76"/>
                <a:gd name="T63" fmla="*/ 56 h 92"/>
                <a:gd name="T64" fmla="*/ 18 w 76"/>
                <a:gd name="T65" fmla="*/ 60 h 92"/>
                <a:gd name="T66" fmla="*/ 24 w 76"/>
                <a:gd name="T67" fmla="*/ 70 h 92"/>
                <a:gd name="T68" fmla="*/ 28 w 76"/>
                <a:gd name="T69" fmla="*/ 80 h 92"/>
                <a:gd name="T70" fmla="*/ 24 w 76"/>
                <a:gd name="T71" fmla="*/ 84 h 92"/>
                <a:gd name="T72" fmla="*/ 24 w 76"/>
                <a:gd name="T73" fmla="*/ 86 h 92"/>
                <a:gd name="T74" fmla="*/ 26 w 76"/>
                <a:gd name="T75" fmla="*/ 88 h 92"/>
                <a:gd name="T76" fmla="*/ 32 w 76"/>
                <a:gd name="T77" fmla="*/ 90 h 92"/>
                <a:gd name="T78" fmla="*/ 46 w 76"/>
                <a:gd name="T79" fmla="*/ 90 h 92"/>
                <a:gd name="T80" fmla="*/ 56 w 76"/>
                <a:gd name="T81" fmla="*/ 92 h 92"/>
                <a:gd name="T82" fmla="*/ 56 w 76"/>
                <a:gd name="T83" fmla="*/ 88 h 92"/>
                <a:gd name="T84" fmla="*/ 68 w 76"/>
                <a:gd name="T85" fmla="*/ 88 h 92"/>
                <a:gd name="T86" fmla="*/ 72 w 76"/>
                <a:gd name="T87" fmla="*/ 86 h 92"/>
                <a:gd name="T88" fmla="*/ 74 w 76"/>
                <a:gd name="T89" fmla="*/ 84 h 92"/>
                <a:gd name="T90" fmla="*/ 74 w 76"/>
                <a:gd name="T91" fmla="*/ 80 h 92"/>
                <a:gd name="T92" fmla="*/ 70 w 76"/>
                <a:gd name="T93"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92">
                  <a:moveTo>
                    <a:pt x="70" y="78"/>
                  </a:moveTo>
                  <a:lnTo>
                    <a:pt x="62" y="70"/>
                  </a:lnTo>
                  <a:lnTo>
                    <a:pt x="54" y="64"/>
                  </a:lnTo>
                  <a:lnTo>
                    <a:pt x="56" y="60"/>
                  </a:lnTo>
                  <a:lnTo>
                    <a:pt x="58" y="58"/>
                  </a:lnTo>
                  <a:lnTo>
                    <a:pt x="66" y="54"/>
                  </a:lnTo>
                  <a:lnTo>
                    <a:pt x="74" y="50"/>
                  </a:lnTo>
                  <a:lnTo>
                    <a:pt x="76" y="46"/>
                  </a:lnTo>
                  <a:lnTo>
                    <a:pt x="76" y="42"/>
                  </a:lnTo>
                  <a:lnTo>
                    <a:pt x="76" y="36"/>
                  </a:lnTo>
                  <a:lnTo>
                    <a:pt x="74" y="32"/>
                  </a:lnTo>
                  <a:lnTo>
                    <a:pt x="70" y="28"/>
                  </a:lnTo>
                  <a:lnTo>
                    <a:pt x="70" y="24"/>
                  </a:lnTo>
                  <a:lnTo>
                    <a:pt x="70" y="16"/>
                  </a:lnTo>
                  <a:lnTo>
                    <a:pt x="74" y="8"/>
                  </a:lnTo>
                  <a:lnTo>
                    <a:pt x="70" y="0"/>
                  </a:lnTo>
                  <a:lnTo>
                    <a:pt x="70" y="2"/>
                  </a:lnTo>
                  <a:lnTo>
                    <a:pt x="66" y="4"/>
                  </a:lnTo>
                  <a:lnTo>
                    <a:pt x="62" y="6"/>
                  </a:lnTo>
                  <a:lnTo>
                    <a:pt x="58" y="4"/>
                  </a:lnTo>
                  <a:lnTo>
                    <a:pt x="54" y="2"/>
                  </a:lnTo>
                  <a:lnTo>
                    <a:pt x="48" y="12"/>
                  </a:lnTo>
                  <a:lnTo>
                    <a:pt x="44" y="18"/>
                  </a:lnTo>
                  <a:lnTo>
                    <a:pt x="42" y="22"/>
                  </a:lnTo>
                  <a:lnTo>
                    <a:pt x="44" y="28"/>
                  </a:lnTo>
                  <a:lnTo>
                    <a:pt x="32" y="28"/>
                  </a:lnTo>
                  <a:lnTo>
                    <a:pt x="26" y="26"/>
                  </a:lnTo>
                  <a:lnTo>
                    <a:pt x="22" y="24"/>
                  </a:lnTo>
                  <a:lnTo>
                    <a:pt x="12" y="36"/>
                  </a:lnTo>
                  <a:lnTo>
                    <a:pt x="4" y="48"/>
                  </a:lnTo>
                  <a:lnTo>
                    <a:pt x="0" y="56"/>
                  </a:lnTo>
                  <a:lnTo>
                    <a:pt x="10" y="56"/>
                  </a:lnTo>
                  <a:lnTo>
                    <a:pt x="18" y="60"/>
                  </a:lnTo>
                  <a:lnTo>
                    <a:pt x="24" y="70"/>
                  </a:lnTo>
                  <a:lnTo>
                    <a:pt x="28" y="80"/>
                  </a:lnTo>
                  <a:lnTo>
                    <a:pt x="24" y="84"/>
                  </a:lnTo>
                  <a:lnTo>
                    <a:pt x="24" y="86"/>
                  </a:lnTo>
                  <a:lnTo>
                    <a:pt x="26" y="88"/>
                  </a:lnTo>
                  <a:lnTo>
                    <a:pt x="32" y="90"/>
                  </a:lnTo>
                  <a:lnTo>
                    <a:pt x="46" y="90"/>
                  </a:lnTo>
                  <a:lnTo>
                    <a:pt x="56" y="92"/>
                  </a:lnTo>
                  <a:lnTo>
                    <a:pt x="56" y="88"/>
                  </a:lnTo>
                  <a:lnTo>
                    <a:pt x="68" y="88"/>
                  </a:lnTo>
                  <a:lnTo>
                    <a:pt x="72" y="86"/>
                  </a:lnTo>
                  <a:lnTo>
                    <a:pt x="74" y="84"/>
                  </a:lnTo>
                  <a:lnTo>
                    <a:pt x="74" y="80"/>
                  </a:lnTo>
                  <a:lnTo>
                    <a:pt x="70" y="7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0" name="Freeform 24"/>
            <p:cNvSpPr>
              <a:spLocks/>
            </p:cNvSpPr>
            <p:nvPr/>
          </p:nvSpPr>
          <p:spPr bwMode="auto">
            <a:xfrm>
              <a:off x="8076478" y="1908010"/>
              <a:ext cx="71386" cy="84770"/>
            </a:xfrm>
            <a:custGeom>
              <a:avLst/>
              <a:gdLst>
                <a:gd name="T0" fmla="*/ 18 w 64"/>
                <a:gd name="T1" fmla="*/ 0 h 76"/>
                <a:gd name="T2" fmla="*/ 18 w 64"/>
                <a:gd name="T3" fmla="*/ 2 h 76"/>
                <a:gd name="T4" fmla="*/ 18 w 64"/>
                <a:gd name="T5" fmla="*/ 4 h 76"/>
                <a:gd name="T6" fmla="*/ 16 w 64"/>
                <a:gd name="T7" fmla="*/ 6 h 76"/>
                <a:gd name="T8" fmla="*/ 12 w 64"/>
                <a:gd name="T9" fmla="*/ 8 h 76"/>
                <a:gd name="T10" fmla="*/ 0 w 64"/>
                <a:gd name="T11" fmla="*/ 8 h 76"/>
                <a:gd name="T12" fmla="*/ 0 w 64"/>
                <a:gd name="T13" fmla="*/ 12 h 76"/>
                <a:gd name="T14" fmla="*/ 2 w 64"/>
                <a:gd name="T15" fmla="*/ 16 h 76"/>
                <a:gd name="T16" fmla="*/ 4 w 64"/>
                <a:gd name="T17" fmla="*/ 20 h 76"/>
                <a:gd name="T18" fmla="*/ 6 w 64"/>
                <a:gd name="T19" fmla="*/ 28 h 76"/>
                <a:gd name="T20" fmla="*/ 8 w 64"/>
                <a:gd name="T21" fmla="*/ 40 h 76"/>
                <a:gd name="T22" fmla="*/ 14 w 64"/>
                <a:gd name="T23" fmla="*/ 56 h 76"/>
                <a:gd name="T24" fmla="*/ 20 w 64"/>
                <a:gd name="T25" fmla="*/ 70 h 76"/>
                <a:gd name="T26" fmla="*/ 24 w 64"/>
                <a:gd name="T27" fmla="*/ 74 h 76"/>
                <a:gd name="T28" fmla="*/ 30 w 64"/>
                <a:gd name="T29" fmla="*/ 76 h 76"/>
                <a:gd name="T30" fmla="*/ 40 w 64"/>
                <a:gd name="T31" fmla="*/ 74 h 76"/>
                <a:gd name="T32" fmla="*/ 50 w 64"/>
                <a:gd name="T33" fmla="*/ 70 h 76"/>
                <a:gd name="T34" fmla="*/ 60 w 64"/>
                <a:gd name="T35" fmla="*/ 64 h 76"/>
                <a:gd name="T36" fmla="*/ 64 w 64"/>
                <a:gd name="T37" fmla="*/ 60 h 76"/>
                <a:gd name="T38" fmla="*/ 64 w 64"/>
                <a:gd name="T39" fmla="*/ 58 h 76"/>
                <a:gd name="T40" fmla="*/ 64 w 64"/>
                <a:gd name="T41" fmla="*/ 50 h 76"/>
                <a:gd name="T42" fmla="*/ 58 w 64"/>
                <a:gd name="T43" fmla="*/ 42 h 76"/>
                <a:gd name="T44" fmla="*/ 52 w 64"/>
                <a:gd name="T45" fmla="*/ 32 h 76"/>
                <a:gd name="T46" fmla="*/ 46 w 64"/>
                <a:gd name="T47" fmla="*/ 26 h 76"/>
                <a:gd name="T48" fmla="*/ 18 w 64"/>
                <a:gd name="T4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76">
                  <a:moveTo>
                    <a:pt x="18" y="0"/>
                  </a:moveTo>
                  <a:lnTo>
                    <a:pt x="18" y="2"/>
                  </a:lnTo>
                  <a:lnTo>
                    <a:pt x="18" y="4"/>
                  </a:lnTo>
                  <a:lnTo>
                    <a:pt x="16" y="6"/>
                  </a:lnTo>
                  <a:lnTo>
                    <a:pt x="12" y="8"/>
                  </a:lnTo>
                  <a:lnTo>
                    <a:pt x="0" y="8"/>
                  </a:lnTo>
                  <a:lnTo>
                    <a:pt x="0" y="12"/>
                  </a:lnTo>
                  <a:lnTo>
                    <a:pt x="2" y="16"/>
                  </a:lnTo>
                  <a:lnTo>
                    <a:pt x="4" y="20"/>
                  </a:lnTo>
                  <a:lnTo>
                    <a:pt x="6" y="28"/>
                  </a:lnTo>
                  <a:lnTo>
                    <a:pt x="8" y="40"/>
                  </a:lnTo>
                  <a:lnTo>
                    <a:pt x="14" y="56"/>
                  </a:lnTo>
                  <a:lnTo>
                    <a:pt x="20" y="70"/>
                  </a:lnTo>
                  <a:lnTo>
                    <a:pt x="24" y="74"/>
                  </a:lnTo>
                  <a:lnTo>
                    <a:pt x="30" y="76"/>
                  </a:lnTo>
                  <a:lnTo>
                    <a:pt x="40" y="74"/>
                  </a:lnTo>
                  <a:lnTo>
                    <a:pt x="50" y="70"/>
                  </a:lnTo>
                  <a:lnTo>
                    <a:pt x="60" y="64"/>
                  </a:lnTo>
                  <a:lnTo>
                    <a:pt x="64" y="60"/>
                  </a:lnTo>
                  <a:lnTo>
                    <a:pt x="64" y="58"/>
                  </a:lnTo>
                  <a:lnTo>
                    <a:pt x="64" y="50"/>
                  </a:lnTo>
                  <a:lnTo>
                    <a:pt x="58" y="42"/>
                  </a:lnTo>
                  <a:lnTo>
                    <a:pt x="52" y="32"/>
                  </a:lnTo>
                  <a:lnTo>
                    <a:pt x="46" y="26"/>
                  </a:lnTo>
                  <a:lnTo>
                    <a:pt x="1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grpSp>
          <p:nvGrpSpPr>
            <p:cNvPr id="41" name="Group 25"/>
            <p:cNvGrpSpPr>
              <a:grpSpLocks/>
            </p:cNvGrpSpPr>
            <p:nvPr/>
          </p:nvGrpSpPr>
          <p:grpSpPr bwMode="auto">
            <a:xfrm>
              <a:off x="3954923" y="1109383"/>
              <a:ext cx="1374186" cy="729471"/>
              <a:chOff x="881" y="712"/>
              <a:chExt cx="1232" cy="654"/>
            </a:xfrm>
            <a:grpFill/>
          </p:grpSpPr>
          <p:sp>
            <p:nvSpPr>
              <p:cNvPr id="262" name="Freeform 26"/>
              <p:cNvSpPr>
                <a:spLocks/>
              </p:cNvSpPr>
              <p:nvPr/>
            </p:nvSpPr>
            <p:spPr bwMode="auto">
              <a:xfrm>
                <a:off x="881" y="826"/>
                <a:ext cx="1056" cy="540"/>
              </a:xfrm>
              <a:custGeom>
                <a:avLst/>
                <a:gdLst>
                  <a:gd name="T0" fmla="*/ 840 w 1056"/>
                  <a:gd name="T1" fmla="*/ 184 h 540"/>
                  <a:gd name="T2" fmla="*/ 898 w 1056"/>
                  <a:gd name="T3" fmla="*/ 186 h 540"/>
                  <a:gd name="T4" fmla="*/ 932 w 1056"/>
                  <a:gd name="T5" fmla="*/ 218 h 540"/>
                  <a:gd name="T6" fmla="*/ 936 w 1056"/>
                  <a:gd name="T7" fmla="*/ 254 h 540"/>
                  <a:gd name="T8" fmla="*/ 984 w 1056"/>
                  <a:gd name="T9" fmla="*/ 220 h 540"/>
                  <a:gd name="T10" fmla="*/ 1006 w 1056"/>
                  <a:gd name="T11" fmla="*/ 266 h 540"/>
                  <a:gd name="T12" fmla="*/ 1010 w 1056"/>
                  <a:gd name="T13" fmla="*/ 300 h 540"/>
                  <a:gd name="T14" fmla="*/ 1040 w 1056"/>
                  <a:gd name="T15" fmla="*/ 324 h 540"/>
                  <a:gd name="T16" fmla="*/ 1044 w 1056"/>
                  <a:gd name="T17" fmla="*/ 368 h 540"/>
                  <a:gd name="T18" fmla="*/ 934 w 1056"/>
                  <a:gd name="T19" fmla="*/ 390 h 540"/>
                  <a:gd name="T20" fmla="*/ 856 w 1056"/>
                  <a:gd name="T21" fmla="*/ 422 h 540"/>
                  <a:gd name="T22" fmla="*/ 910 w 1056"/>
                  <a:gd name="T23" fmla="*/ 430 h 540"/>
                  <a:gd name="T24" fmla="*/ 894 w 1056"/>
                  <a:gd name="T25" fmla="*/ 468 h 540"/>
                  <a:gd name="T26" fmla="*/ 954 w 1056"/>
                  <a:gd name="T27" fmla="*/ 454 h 540"/>
                  <a:gd name="T28" fmla="*/ 946 w 1056"/>
                  <a:gd name="T29" fmla="*/ 478 h 540"/>
                  <a:gd name="T30" fmla="*/ 870 w 1056"/>
                  <a:gd name="T31" fmla="*/ 514 h 540"/>
                  <a:gd name="T32" fmla="*/ 880 w 1056"/>
                  <a:gd name="T33" fmla="*/ 488 h 540"/>
                  <a:gd name="T34" fmla="*/ 806 w 1056"/>
                  <a:gd name="T35" fmla="*/ 468 h 540"/>
                  <a:gd name="T36" fmla="*/ 718 w 1056"/>
                  <a:gd name="T37" fmla="*/ 502 h 540"/>
                  <a:gd name="T38" fmla="*/ 646 w 1056"/>
                  <a:gd name="T39" fmla="*/ 530 h 540"/>
                  <a:gd name="T40" fmla="*/ 600 w 1056"/>
                  <a:gd name="T41" fmla="*/ 540 h 540"/>
                  <a:gd name="T42" fmla="*/ 644 w 1056"/>
                  <a:gd name="T43" fmla="*/ 486 h 540"/>
                  <a:gd name="T44" fmla="*/ 650 w 1056"/>
                  <a:gd name="T45" fmla="*/ 466 h 540"/>
                  <a:gd name="T46" fmla="*/ 612 w 1056"/>
                  <a:gd name="T47" fmla="*/ 442 h 540"/>
                  <a:gd name="T48" fmla="*/ 588 w 1056"/>
                  <a:gd name="T49" fmla="*/ 414 h 540"/>
                  <a:gd name="T50" fmla="*/ 498 w 1056"/>
                  <a:gd name="T51" fmla="*/ 430 h 540"/>
                  <a:gd name="T52" fmla="*/ 80 w 1056"/>
                  <a:gd name="T53" fmla="*/ 402 h 540"/>
                  <a:gd name="T54" fmla="*/ 54 w 1056"/>
                  <a:gd name="T55" fmla="*/ 354 h 540"/>
                  <a:gd name="T56" fmla="*/ 48 w 1056"/>
                  <a:gd name="T57" fmla="*/ 326 h 540"/>
                  <a:gd name="T58" fmla="*/ 36 w 1056"/>
                  <a:gd name="T59" fmla="*/ 290 h 540"/>
                  <a:gd name="T60" fmla="*/ 28 w 1056"/>
                  <a:gd name="T61" fmla="*/ 236 h 540"/>
                  <a:gd name="T62" fmla="*/ 186 w 1056"/>
                  <a:gd name="T63" fmla="*/ 68 h 540"/>
                  <a:gd name="T64" fmla="*/ 252 w 1056"/>
                  <a:gd name="T65" fmla="*/ 70 h 540"/>
                  <a:gd name="T66" fmla="*/ 352 w 1056"/>
                  <a:gd name="T67" fmla="*/ 64 h 540"/>
                  <a:gd name="T68" fmla="*/ 382 w 1056"/>
                  <a:gd name="T69" fmla="*/ 72 h 540"/>
                  <a:gd name="T70" fmla="*/ 458 w 1056"/>
                  <a:gd name="T71" fmla="*/ 80 h 540"/>
                  <a:gd name="T72" fmla="*/ 460 w 1056"/>
                  <a:gd name="T73" fmla="*/ 98 h 540"/>
                  <a:gd name="T74" fmla="*/ 526 w 1056"/>
                  <a:gd name="T75" fmla="*/ 102 h 540"/>
                  <a:gd name="T76" fmla="*/ 582 w 1056"/>
                  <a:gd name="T77" fmla="*/ 84 h 540"/>
                  <a:gd name="T78" fmla="*/ 662 w 1056"/>
                  <a:gd name="T79" fmla="*/ 86 h 540"/>
                  <a:gd name="T80" fmla="*/ 694 w 1056"/>
                  <a:gd name="T81" fmla="*/ 88 h 540"/>
                  <a:gd name="T82" fmla="*/ 706 w 1056"/>
                  <a:gd name="T83" fmla="*/ 62 h 540"/>
                  <a:gd name="T84" fmla="*/ 760 w 1056"/>
                  <a:gd name="T85" fmla="*/ 8 h 540"/>
                  <a:gd name="T86" fmla="*/ 790 w 1056"/>
                  <a:gd name="T87" fmla="*/ 20 h 540"/>
                  <a:gd name="T88" fmla="*/ 750 w 1056"/>
                  <a:gd name="T89" fmla="*/ 66 h 540"/>
                  <a:gd name="T90" fmla="*/ 776 w 1056"/>
                  <a:gd name="T91" fmla="*/ 76 h 540"/>
                  <a:gd name="T92" fmla="*/ 780 w 1056"/>
                  <a:gd name="T93" fmla="*/ 104 h 540"/>
                  <a:gd name="T94" fmla="*/ 828 w 1056"/>
                  <a:gd name="T95" fmla="*/ 66 h 540"/>
                  <a:gd name="T96" fmla="*/ 846 w 1056"/>
                  <a:gd name="T97" fmla="*/ 90 h 540"/>
                  <a:gd name="T98" fmla="*/ 790 w 1056"/>
                  <a:gd name="T99" fmla="*/ 122 h 540"/>
                  <a:gd name="T100" fmla="*/ 704 w 1056"/>
                  <a:gd name="T101" fmla="*/ 168 h 540"/>
                  <a:gd name="T102" fmla="*/ 612 w 1056"/>
                  <a:gd name="T103" fmla="*/ 214 h 540"/>
                  <a:gd name="T104" fmla="*/ 604 w 1056"/>
                  <a:gd name="T105" fmla="*/ 274 h 540"/>
                  <a:gd name="T106" fmla="*/ 656 w 1056"/>
                  <a:gd name="T107" fmla="*/ 294 h 540"/>
                  <a:gd name="T108" fmla="*/ 712 w 1056"/>
                  <a:gd name="T109" fmla="*/ 314 h 540"/>
                  <a:gd name="T110" fmla="*/ 718 w 1056"/>
                  <a:gd name="T111" fmla="*/ 370 h 540"/>
                  <a:gd name="T112" fmla="*/ 772 w 1056"/>
                  <a:gd name="T113" fmla="*/ 304 h 540"/>
                  <a:gd name="T114" fmla="*/ 794 w 1056"/>
                  <a:gd name="T115" fmla="*/ 254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56" h="540">
                    <a:moveTo>
                      <a:pt x="806" y="236"/>
                    </a:moveTo>
                    <a:lnTo>
                      <a:pt x="812" y="232"/>
                    </a:lnTo>
                    <a:lnTo>
                      <a:pt x="818" y="226"/>
                    </a:lnTo>
                    <a:lnTo>
                      <a:pt x="824" y="220"/>
                    </a:lnTo>
                    <a:lnTo>
                      <a:pt x="826" y="212"/>
                    </a:lnTo>
                    <a:lnTo>
                      <a:pt x="826" y="202"/>
                    </a:lnTo>
                    <a:lnTo>
                      <a:pt x="828" y="194"/>
                    </a:lnTo>
                    <a:lnTo>
                      <a:pt x="830" y="190"/>
                    </a:lnTo>
                    <a:lnTo>
                      <a:pt x="834" y="186"/>
                    </a:lnTo>
                    <a:lnTo>
                      <a:pt x="840" y="184"/>
                    </a:lnTo>
                    <a:lnTo>
                      <a:pt x="848" y="184"/>
                    </a:lnTo>
                    <a:lnTo>
                      <a:pt x="856" y="186"/>
                    </a:lnTo>
                    <a:lnTo>
                      <a:pt x="864" y="186"/>
                    </a:lnTo>
                    <a:lnTo>
                      <a:pt x="880" y="186"/>
                    </a:lnTo>
                    <a:lnTo>
                      <a:pt x="882" y="186"/>
                    </a:lnTo>
                    <a:lnTo>
                      <a:pt x="882" y="184"/>
                    </a:lnTo>
                    <a:lnTo>
                      <a:pt x="884" y="184"/>
                    </a:lnTo>
                    <a:lnTo>
                      <a:pt x="888" y="182"/>
                    </a:lnTo>
                    <a:lnTo>
                      <a:pt x="892" y="184"/>
                    </a:lnTo>
                    <a:lnTo>
                      <a:pt x="898" y="186"/>
                    </a:lnTo>
                    <a:lnTo>
                      <a:pt x="902" y="190"/>
                    </a:lnTo>
                    <a:lnTo>
                      <a:pt x="904" y="196"/>
                    </a:lnTo>
                    <a:lnTo>
                      <a:pt x="906" y="200"/>
                    </a:lnTo>
                    <a:lnTo>
                      <a:pt x="908" y="202"/>
                    </a:lnTo>
                    <a:lnTo>
                      <a:pt x="910" y="204"/>
                    </a:lnTo>
                    <a:lnTo>
                      <a:pt x="914" y="204"/>
                    </a:lnTo>
                    <a:lnTo>
                      <a:pt x="922" y="206"/>
                    </a:lnTo>
                    <a:lnTo>
                      <a:pt x="928" y="210"/>
                    </a:lnTo>
                    <a:lnTo>
                      <a:pt x="930" y="214"/>
                    </a:lnTo>
                    <a:lnTo>
                      <a:pt x="932" y="218"/>
                    </a:lnTo>
                    <a:lnTo>
                      <a:pt x="930" y="222"/>
                    </a:lnTo>
                    <a:lnTo>
                      <a:pt x="926" y="228"/>
                    </a:lnTo>
                    <a:lnTo>
                      <a:pt x="922" y="236"/>
                    </a:lnTo>
                    <a:lnTo>
                      <a:pt x="920" y="244"/>
                    </a:lnTo>
                    <a:lnTo>
                      <a:pt x="920" y="246"/>
                    </a:lnTo>
                    <a:lnTo>
                      <a:pt x="922" y="248"/>
                    </a:lnTo>
                    <a:lnTo>
                      <a:pt x="926" y="250"/>
                    </a:lnTo>
                    <a:lnTo>
                      <a:pt x="932" y="250"/>
                    </a:lnTo>
                    <a:lnTo>
                      <a:pt x="934" y="250"/>
                    </a:lnTo>
                    <a:lnTo>
                      <a:pt x="936" y="254"/>
                    </a:lnTo>
                    <a:lnTo>
                      <a:pt x="936" y="256"/>
                    </a:lnTo>
                    <a:lnTo>
                      <a:pt x="936" y="258"/>
                    </a:lnTo>
                    <a:lnTo>
                      <a:pt x="942" y="256"/>
                    </a:lnTo>
                    <a:lnTo>
                      <a:pt x="948" y="252"/>
                    </a:lnTo>
                    <a:lnTo>
                      <a:pt x="954" y="246"/>
                    </a:lnTo>
                    <a:lnTo>
                      <a:pt x="960" y="244"/>
                    </a:lnTo>
                    <a:lnTo>
                      <a:pt x="964" y="242"/>
                    </a:lnTo>
                    <a:lnTo>
                      <a:pt x="972" y="234"/>
                    </a:lnTo>
                    <a:lnTo>
                      <a:pt x="978" y="226"/>
                    </a:lnTo>
                    <a:lnTo>
                      <a:pt x="984" y="220"/>
                    </a:lnTo>
                    <a:lnTo>
                      <a:pt x="988" y="218"/>
                    </a:lnTo>
                    <a:lnTo>
                      <a:pt x="992" y="218"/>
                    </a:lnTo>
                    <a:lnTo>
                      <a:pt x="992" y="224"/>
                    </a:lnTo>
                    <a:lnTo>
                      <a:pt x="994" y="230"/>
                    </a:lnTo>
                    <a:lnTo>
                      <a:pt x="1000" y="246"/>
                    </a:lnTo>
                    <a:lnTo>
                      <a:pt x="1002" y="250"/>
                    </a:lnTo>
                    <a:lnTo>
                      <a:pt x="1000" y="252"/>
                    </a:lnTo>
                    <a:lnTo>
                      <a:pt x="1000" y="256"/>
                    </a:lnTo>
                    <a:lnTo>
                      <a:pt x="1002" y="260"/>
                    </a:lnTo>
                    <a:lnTo>
                      <a:pt x="1006" y="266"/>
                    </a:lnTo>
                    <a:lnTo>
                      <a:pt x="1008" y="272"/>
                    </a:lnTo>
                    <a:lnTo>
                      <a:pt x="1006" y="278"/>
                    </a:lnTo>
                    <a:lnTo>
                      <a:pt x="1004" y="280"/>
                    </a:lnTo>
                    <a:lnTo>
                      <a:pt x="1002" y="284"/>
                    </a:lnTo>
                    <a:lnTo>
                      <a:pt x="1000" y="286"/>
                    </a:lnTo>
                    <a:lnTo>
                      <a:pt x="998" y="288"/>
                    </a:lnTo>
                    <a:lnTo>
                      <a:pt x="1000" y="292"/>
                    </a:lnTo>
                    <a:lnTo>
                      <a:pt x="1004" y="294"/>
                    </a:lnTo>
                    <a:lnTo>
                      <a:pt x="1008" y="296"/>
                    </a:lnTo>
                    <a:lnTo>
                      <a:pt x="1010" y="300"/>
                    </a:lnTo>
                    <a:lnTo>
                      <a:pt x="1010" y="302"/>
                    </a:lnTo>
                    <a:lnTo>
                      <a:pt x="1010" y="304"/>
                    </a:lnTo>
                    <a:lnTo>
                      <a:pt x="1016" y="308"/>
                    </a:lnTo>
                    <a:lnTo>
                      <a:pt x="1020" y="308"/>
                    </a:lnTo>
                    <a:lnTo>
                      <a:pt x="1028" y="310"/>
                    </a:lnTo>
                    <a:lnTo>
                      <a:pt x="1036" y="314"/>
                    </a:lnTo>
                    <a:lnTo>
                      <a:pt x="1040" y="316"/>
                    </a:lnTo>
                    <a:lnTo>
                      <a:pt x="1042" y="318"/>
                    </a:lnTo>
                    <a:lnTo>
                      <a:pt x="1042" y="320"/>
                    </a:lnTo>
                    <a:lnTo>
                      <a:pt x="1040" y="324"/>
                    </a:lnTo>
                    <a:lnTo>
                      <a:pt x="1038" y="328"/>
                    </a:lnTo>
                    <a:lnTo>
                      <a:pt x="1040" y="332"/>
                    </a:lnTo>
                    <a:lnTo>
                      <a:pt x="1044" y="332"/>
                    </a:lnTo>
                    <a:lnTo>
                      <a:pt x="1044" y="336"/>
                    </a:lnTo>
                    <a:lnTo>
                      <a:pt x="1056" y="336"/>
                    </a:lnTo>
                    <a:lnTo>
                      <a:pt x="1056" y="342"/>
                    </a:lnTo>
                    <a:lnTo>
                      <a:pt x="1054" y="352"/>
                    </a:lnTo>
                    <a:lnTo>
                      <a:pt x="1050" y="360"/>
                    </a:lnTo>
                    <a:lnTo>
                      <a:pt x="1048" y="366"/>
                    </a:lnTo>
                    <a:lnTo>
                      <a:pt x="1044" y="368"/>
                    </a:lnTo>
                    <a:lnTo>
                      <a:pt x="1032" y="370"/>
                    </a:lnTo>
                    <a:lnTo>
                      <a:pt x="1024" y="370"/>
                    </a:lnTo>
                    <a:lnTo>
                      <a:pt x="1016" y="372"/>
                    </a:lnTo>
                    <a:lnTo>
                      <a:pt x="1008" y="376"/>
                    </a:lnTo>
                    <a:lnTo>
                      <a:pt x="994" y="386"/>
                    </a:lnTo>
                    <a:lnTo>
                      <a:pt x="988" y="388"/>
                    </a:lnTo>
                    <a:lnTo>
                      <a:pt x="980" y="394"/>
                    </a:lnTo>
                    <a:lnTo>
                      <a:pt x="970" y="396"/>
                    </a:lnTo>
                    <a:lnTo>
                      <a:pt x="960" y="398"/>
                    </a:lnTo>
                    <a:lnTo>
                      <a:pt x="934" y="390"/>
                    </a:lnTo>
                    <a:lnTo>
                      <a:pt x="908" y="388"/>
                    </a:lnTo>
                    <a:lnTo>
                      <a:pt x="894" y="390"/>
                    </a:lnTo>
                    <a:lnTo>
                      <a:pt x="886" y="396"/>
                    </a:lnTo>
                    <a:lnTo>
                      <a:pt x="876" y="402"/>
                    </a:lnTo>
                    <a:lnTo>
                      <a:pt x="862" y="410"/>
                    </a:lnTo>
                    <a:lnTo>
                      <a:pt x="852" y="418"/>
                    </a:lnTo>
                    <a:lnTo>
                      <a:pt x="842" y="430"/>
                    </a:lnTo>
                    <a:lnTo>
                      <a:pt x="828" y="440"/>
                    </a:lnTo>
                    <a:lnTo>
                      <a:pt x="840" y="432"/>
                    </a:lnTo>
                    <a:lnTo>
                      <a:pt x="856" y="422"/>
                    </a:lnTo>
                    <a:lnTo>
                      <a:pt x="876" y="414"/>
                    </a:lnTo>
                    <a:lnTo>
                      <a:pt x="884" y="414"/>
                    </a:lnTo>
                    <a:lnTo>
                      <a:pt x="892" y="414"/>
                    </a:lnTo>
                    <a:lnTo>
                      <a:pt x="898" y="414"/>
                    </a:lnTo>
                    <a:lnTo>
                      <a:pt x="906" y="414"/>
                    </a:lnTo>
                    <a:lnTo>
                      <a:pt x="910" y="418"/>
                    </a:lnTo>
                    <a:lnTo>
                      <a:pt x="910" y="420"/>
                    </a:lnTo>
                    <a:lnTo>
                      <a:pt x="912" y="422"/>
                    </a:lnTo>
                    <a:lnTo>
                      <a:pt x="910" y="426"/>
                    </a:lnTo>
                    <a:lnTo>
                      <a:pt x="910" y="430"/>
                    </a:lnTo>
                    <a:lnTo>
                      <a:pt x="904" y="432"/>
                    </a:lnTo>
                    <a:lnTo>
                      <a:pt x="896" y="436"/>
                    </a:lnTo>
                    <a:lnTo>
                      <a:pt x="892" y="438"/>
                    </a:lnTo>
                    <a:lnTo>
                      <a:pt x="890" y="442"/>
                    </a:lnTo>
                    <a:lnTo>
                      <a:pt x="904" y="442"/>
                    </a:lnTo>
                    <a:lnTo>
                      <a:pt x="898" y="448"/>
                    </a:lnTo>
                    <a:lnTo>
                      <a:pt x="894" y="454"/>
                    </a:lnTo>
                    <a:lnTo>
                      <a:pt x="892" y="460"/>
                    </a:lnTo>
                    <a:lnTo>
                      <a:pt x="892" y="464"/>
                    </a:lnTo>
                    <a:lnTo>
                      <a:pt x="894" y="468"/>
                    </a:lnTo>
                    <a:lnTo>
                      <a:pt x="902" y="472"/>
                    </a:lnTo>
                    <a:lnTo>
                      <a:pt x="910" y="476"/>
                    </a:lnTo>
                    <a:lnTo>
                      <a:pt x="920" y="476"/>
                    </a:lnTo>
                    <a:lnTo>
                      <a:pt x="928" y="476"/>
                    </a:lnTo>
                    <a:lnTo>
                      <a:pt x="936" y="472"/>
                    </a:lnTo>
                    <a:lnTo>
                      <a:pt x="940" y="468"/>
                    </a:lnTo>
                    <a:lnTo>
                      <a:pt x="944" y="462"/>
                    </a:lnTo>
                    <a:lnTo>
                      <a:pt x="948" y="458"/>
                    </a:lnTo>
                    <a:lnTo>
                      <a:pt x="950" y="454"/>
                    </a:lnTo>
                    <a:lnTo>
                      <a:pt x="954" y="454"/>
                    </a:lnTo>
                    <a:lnTo>
                      <a:pt x="958" y="454"/>
                    </a:lnTo>
                    <a:lnTo>
                      <a:pt x="958" y="456"/>
                    </a:lnTo>
                    <a:lnTo>
                      <a:pt x="956" y="460"/>
                    </a:lnTo>
                    <a:lnTo>
                      <a:pt x="954" y="464"/>
                    </a:lnTo>
                    <a:lnTo>
                      <a:pt x="958" y="464"/>
                    </a:lnTo>
                    <a:lnTo>
                      <a:pt x="960" y="466"/>
                    </a:lnTo>
                    <a:lnTo>
                      <a:pt x="960" y="468"/>
                    </a:lnTo>
                    <a:lnTo>
                      <a:pt x="958" y="470"/>
                    </a:lnTo>
                    <a:lnTo>
                      <a:pt x="954" y="474"/>
                    </a:lnTo>
                    <a:lnTo>
                      <a:pt x="946" y="478"/>
                    </a:lnTo>
                    <a:lnTo>
                      <a:pt x="938" y="486"/>
                    </a:lnTo>
                    <a:lnTo>
                      <a:pt x="930" y="490"/>
                    </a:lnTo>
                    <a:lnTo>
                      <a:pt x="910" y="496"/>
                    </a:lnTo>
                    <a:lnTo>
                      <a:pt x="904" y="496"/>
                    </a:lnTo>
                    <a:lnTo>
                      <a:pt x="898" y="496"/>
                    </a:lnTo>
                    <a:lnTo>
                      <a:pt x="890" y="496"/>
                    </a:lnTo>
                    <a:lnTo>
                      <a:pt x="884" y="498"/>
                    </a:lnTo>
                    <a:lnTo>
                      <a:pt x="880" y="504"/>
                    </a:lnTo>
                    <a:lnTo>
                      <a:pt x="876" y="510"/>
                    </a:lnTo>
                    <a:lnTo>
                      <a:pt x="870" y="514"/>
                    </a:lnTo>
                    <a:lnTo>
                      <a:pt x="866" y="516"/>
                    </a:lnTo>
                    <a:lnTo>
                      <a:pt x="862" y="516"/>
                    </a:lnTo>
                    <a:lnTo>
                      <a:pt x="856" y="516"/>
                    </a:lnTo>
                    <a:lnTo>
                      <a:pt x="854" y="512"/>
                    </a:lnTo>
                    <a:lnTo>
                      <a:pt x="854" y="510"/>
                    </a:lnTo>
                    <a:lnTo>
                      <a:pt x="854" y="504"/>
                    </a:lnTo>
                    <a:lnTo>
                      <a:pt x="858" y="500"/>
                    </a:lnTo>
                    <a:lnTo>
                      <a:pt x="866" y="496"/>
                    </a:lnTo>
                    <a:lnTo>
                      <a:pt x="876" y="492"/>
                    </a:lnTo>
                    <a:lnTo>
                      <a:pt x="880" y="488"/>
                    </a:lnTo>
                    <a:lnTo>
                      <a:pt x="882" y="484"/>
                    </a:lnTo>
                    <a:lnTo>
                      <a:pt x="846" y="490"/>
                    </a:lnTo>
                    <a:lnTo>
                      <a:pt x="840" y="470"/>
                    </a:lnTo>
                    <a:lnTo>
                      <a:pt x="840" y="466"/>
                    </a:lnTo>
                    <a:lnTo>
                      <a:pt x="842" y="462"/>
                    </a:lnTo>
                    <a:lnTo>
                      <a:pt x="848" y="454"/>
                    </a:lnTo>
                    <a:lnTo>
                      <a:pt x="828" y="448"/>
                    </a:lnTo>
                    <a:lnTo>
                      <a:pt x="822" y="450"/>
                    </a:lnTo>
                    <a:lnTo>
                      <a:pt x="816" y="454"/>
                    </a:lnTo>
                    <a:lnTo>
                      <a:pt x="806" y="468"/>
                    </a:lnTo>
                    <a:lnTo>
                      <a:pt x="800" y="474"/>
                    </a:lnTo>
                    <a:lnTo>
                      <a:pt x="796" y="482"/>
                    </a:lnTo>
                    <a:lnTo>
                      <a:pt x="790" y="486"/>
                    </a:lnTo>
                    <a:lnTo>
                      <a:pt x="780" y="488"/>
                    </a:lnTo>
                    <a:lnTo>
                      <a:pt x="774" y="490"/>
                    </a:lnTo>
                    <a:lnTo>
                      <a:pt x="742" y="490"/>
                    </a:lnTo>
                    <a:lnTo>
                      <a:pt x="734" y="494"/>
                    </a:lnTo>
                    <a:lnTo>
                      <a:pt x="726" y="496"/>
                    </a:lnTo>
                    <a:lnTo>
                      <a:pt x="722" y="500"/>
                    </a:lnTo>
                    <a:lnTo>
                      <a:pt x="718" y="502"/>
                    </a:lnTo>
                    <a:lnTo>
                      <a:pt x="706" y="504"/>
                    </a:lnTo>
                    <a:lnTo>
                      <a:pt x="690" y="504"/>
                    </a:lnTo>
                    <a:lnTo>
                      <a:pt x="682" y="504"/>
                    </a:lnTo>
                    <a:lnTo>
                      <a:pt x="672" y="506"/>
                    </a:lnTo>
                    <a:lnTo>
                      <a:pt x="664" y="512"/>
                    </a:lnTo>
                    <a:lnTo>
                      <a:pt x="664" y="514"/>
                    </a:lnTo>
                    <a:lnTo>
                      <a:pt x="664" y="520"/>
                    </a:lnTo>
                    <a:lnTo>
                      <a:pt x="654" y="524"/>
                    </a:lnTo>
                    <a:lnTo>
                      <a:pt x="648" y="526"/>
                    </a:lnTo>
                    <a:lnTo>
                      <a:pt x="646" y="530"/>
                    </a:lnTo>
                    <a:lnTo>
                      <a:pt x="642" y="530"/>
                    </a:lnTo>
                    <a:lnTo>
                      <a:pt x="642" y="526"/>
                    </a:lnTo>
                    <a:lnTo>
                      <a:pt x="636" y="528"/>
                    </a:lnTo>
                    <a:lnTo>
                      <a:pt x="634" y="526"/>
                    </a:lnTo>
                    <a:lnTo>
                      <a:pt x="630" y="526"/>
                    </a:lnTo>
                    <a:lnTo>
                      <a:pt x="624" y="528"/>
                    </a:lnTo>
                    <a:lnTo>
                      <a:pt x="616" y="534"/>
                    </a:lnTo>
                    <a:lnTo>
                      <a:pt x="608" y="538"/>
                    </a:lnTo>
                    <a:lnTo>
                      <a:pt x="606" y="540"/>
                    </a:lnTo>
                    <a:lnTo>
                      <a:pt x="600" y="540"/>
                    </a:lnTo>
                    <a:lnTo>
                      <a:pt x="596" y="540"/>
                    </a:lnTo>
                    <a:lnTo>
                      <a:pt x="602" y="536"/>
                    </a:lnTo>
                    <a:lnTo>
                      <a:pt x="608" y="532"/>
                    </a:lnTo>
                    <a:lnTo>
                      <a:pt x="614" y="528"/>
                    </a:lnTo>
                    <a:lnTo>
                      <a:pt x="616" y="524"/>
                    </a:lnTo>
                    <a:lnTo>
                      <a:pt x="616" y="522"/>
                    </a:lnTo>
                    <a:lnTo>
                      <a:pt x="616" y="524"/>
                    </a:lnTo>
                    <a:lnTo>
                      <a:pt x="626" y="518"/>
                    </a:lnTo>
                    <a:lnTo>
                      <a:pt x="632" y="508"/>
                    </a:lnTo>
                    <a:lnTo>
                      <a:pt x="644" y="486"/>
                    </a:lnTo>
                    <a:lnTo>
                      <a:pt x="644" y="492"/>
                    </a:lnTo>
                    <a:lnTo>
                      <a:pt x="648" y="496"/>
                    </a:lnTo>
                    <a:lnTo>
                      <a:pt x="652" y="496"/>
                    </a:lnTo>
                    <a:lnTo>
                      <a:pt x="658" y="496"/>
                    </a:lnTo>
                    <a:lnTo>
                      <a:pt x="664" y="496"/>
                    </a:lnTo>
                    <a:lnTo>
                      <a:pt x="664" y="494"/>
                    </a:lnTo>
                    <a:lnTo>
                      <a:pt x="664" y="490"/>
                    </a:lnTo>
                    <a:lnTo>
                      <a:pt x="664" y="482"/>
                    </a:lnTo>
                    <a:lnTo>
                      <a:pt x="658" y="472"/>
                    </a:lnTo>
                    <a:lnTo>
                      <a:pt x="650" y="466"/>
                    </a:lnTo>
                    <a:lnTo>
                      <a:pt x="648" y="464"/>
                    </a:lnTo>
                    <a:lnTo>
                      <a:pt x="644" y="464"/>
                    </a:lnTo>
                    <a:lnTo>
                      <a:pt x="630" y="464"/>
                    </a:lnTo>
                    <a:lnTo>
                      <a:pt x="612" y="462"/>
                    </a:lnTo>
                    <a:lnTo>
                      <a:pt x="616" y="458"/>
                    </a:lnTo>
                    <a:lnTo>
                      <a:pt x="618" y="452"/>
                    </a:lnTo>
                    <a:lnTo>
                      <a:pt x="618" y="450"/>
                    </a:lnTo>
                    <a:lnTo>
                      <a:pt x="616" y="448"/>
                    </a:lnTo>
                    <a:lnTo>
                      <a:pt x="614" y="446"/>
                    </a:lnTo>
                    <a:lnTo>
                      <a:pt x="612" y="442"/>
                    </a:lnTo>
                    <a:lnTo>
                      <a:pt x="614" y="438"/>
                    </a:lnTo>
                    <a:lnTo>
                      <a:pt x="610" y="436"/>
                    </a:lnTo>
                    <a:lnTo>
                      <a:pt x="608" y="432"/>
                    </a:lnTo>
                    <a:lnTo>
                      <a:pt x="606" y="428"/>
                    </a:lnTo>
                    <a:lnTo>
                      <a:pt x="606" y="424"/>
                    </a:lnTo>
                    <a:lnTo>
                      <a:pt x="604" y="422"/>
                    </a:lnTo>
                    <a:lnTo>
                      <a:pt x="606" y="418"/>
                    </a:lnTo>
                    <a:lnTo>
                      <a:pt x="602" y="416"/>
                    </a:lnTo>
                    <a:lnTo>
                      <a:pt x="598" y="414"/>
                    </a:lnTo>
                    <a:lnTo>
                      <a:pt x="588" y="414"/>
                    </a:lnTo>
                    <a:lnTo>
                      <a:pt x="580" y="416"/>
                    </a:lnTo>
                    <a:lnTo>
                      <a:pt x="566" y="422"/>
                    </a:lnTo>
                    <a:lnTo>
                      <a:pt x="554" y="430"/>
                    </a:lnTo>
                    <a:lnTo>
                      <a:pt x="538" y="438"/>
                    </a:lnTo>
                    <a:lnTo>
                      <a:pt x="526" y="436"/>
                    </a:lnTo>
                    <a:lnTo>
                      <a:pt x="516" y="432"/>
                    </a:lnTo>
                    <a:lnTo>
                      <a:pt x="516" y="434"/>
                    </a:lnTo>
                    <a:lnTo>
                      <a:pt x="510" y="432"/>
                    </a:lnTo>
                    <a:lnTo>
                      <a:pt x="504" y="430"/>
                    </a:lnTo>
                    <a:lnTo>
                      <a:pt x="498" y="430"/>
                    </a:lnTo>
                    <a:lnTo>
                      <a:pt x="492" y="428"/>
                    </a:lnTo>
                    <a:lnTo>
                      <a:pt x="486" y="426"/>
                    </a:lnTo>
                    <a:lnTo>
                      <a:pt x="482" y="422"/>
                    </a:lnTo>
                    <a:lnTo>
                      <a:pt x="482" y="416"/>
                    </a:lnTo>
                    <a:lnTo>
                      <a:pt x="88" y="416"/>
                    </a:lnTo>
                    <a:lnTo>
                      <a:pt x="88" y="414"/>
                    </a:lnTo>
                    <a:lnTo>
                      <a:pt x="86" y="414"/>
                    </a:lnTo>
                    <a:lnTo>
                      <a:pt x="88" y="412"/>
                    </a:lnTo>
                    <a:lnTo>
                      <a:pt x="90" y="410"/>
                    </a:lnTo>
                    <a:lnTo>
                      <a:pt x="80" y="402"/>
                    </a:lnTo>
                    <a:lnTo>
                      <a:pt x="72" y="394"/>
                    </a:lnTo>
                    <a:lnTo>
                      <a:pt x="62" y="386"/>
                    </a:lnTo>
                    <a:lnTo>
                      <a:pt x="58" y="386"/>
                    </a:lnTo>
                    <a:lnTo>
                      <a:pt x="54" y="384"/>
                    </a:lnTo>
                    <a:lnTo>
                      <a:pt x="52" y="378"/>
                    </a:lnTo>
                    <a:lnTo>
                      <a:pt x="50" y="372"/>
                    </a:lnTo>
                    <a:lnTo>
                      <a:pt x="52" y="366"/>
                    </a:lnTo>
                    <a:lnTo>
                      <a:pt x="56" y="360"/>
                    </a:lnTo>
                    <a:lnTo>
                      <a:pt x="56" y="358"/>
                    </a:lnTo>
                    <a:lnTo>
                      <a:pt x="54" y="354"/>
                    </a:lnTo>
                    <a:lnTo>
                      <a:pt x="48" y="352"/>
                    </a:lnTo>
                    <a:lnTo>
                      <a:pt x="48" y="350"/>
                    </a:lnTo>
                    <a:lnTo>
                      <a:pt x="50" y="348"/>
                    </a:lnTo>
                    <a:lnTo>
                      <a:pt x="52" y="346"/>
                    </a:lnTo>
                    <a:lnTo>
                      <a:pt x="50" y="342"/>
                    </a:lnTo>
                    <a:lnTo>
                      <a:pt x="48" y="340"/>
                    </a:lnTo>
                    <a:lnTo>
                      <a:pt x="42" y="336"/>
                    </a:lnTo>
                    <a:lnTo>
                      <a:pt x="42" y="334"/>
                    </a:lnTo>
                    <a:lnTo>
                      <a:pt x="44" y="330"/>
                    </a:lnTo>
                    <a:lnTo>
                      <a:pt x="48" y="326"/>
                    </a:lnTo>
                    <a:lnTo>
                      <a:pt x="52" y="320"/>
                    </a:lnTo>
                    <a:lnTo>
                      <a:pt x="50" y="316"/>
                    </a:lnTo>
                    <a:lnTo>
                      <a:pt x="44" y="316"/>
                    </a:lnTo>
                    <a:lnTo>
                      <a:pt x="34" y="314"/>
                    </a:lnTo>
                    <a:lnTo>
                      <a:pt x="34" y="310"/>
                    </a:lnTo>
                    <a:lnTo>
                      <a:pt x="38" y="308"/>
                    </a:lnTo>
                    <a:lnTo>
                      <a:pt x="40" y="308"/>
                    </a:lnTo>
                    <a:lnTo>
                      <a:pt x="38" y="304"/>
                    </a:lnTo>
                    <a:lnTo>
                      <a:pt x="38" y="300"/>
                    </a:lnTo>
                    <a:lnTo>
                      <a:pt x="36" y="290"/>
                    </a:lnTo>
                    <a:lnTo>
                      <a:pt x="34" y="284"/>
                    </a:lnTo>
                    <a:lnTo>
                      <a:pt x="26" y="276"/>
                    </a:lnTo>
                    <a:lnTo>
                      <a:pt x="24" y="272"/>
                    </a:lnTo>
                    <a:lnTo>
                      <a:pt x="24" y="268"/>
                    </a:lnTo>
                    <a:lnTo>
                      <a:pt x="26" y="262"/>
                    </a:lnTo>
                    <a:lnTo>
                      <a:pt x="30" y="254"/>
                    </a:lnTo>
                    <a:lnTo>
                      <a:pt x="34" y="248"/>
                    </a:lnTo>
                    <a:lnTo>
                      <a:pt x="30" y="246"/>
                    </a:lnTo>
                    <a:lnTo>
                      <a:pt x="30" y="242"/>
                    </a:lnTo>
                    <a:lnTo>
                      <a:pt x="28" y="236"/>
                    </a:lnTo>
                    <a:lnTo>
                      <a:pt x="26" y="232"/>
                    </a:lnTo>
                    <a:lnTo>
                      <a:pt x="20" y="230"/>
                    </a:lnTo>
                    <a:lnTo>
                      <a:pt x="14" y="230"/>
                    </a:lnTo>
                    <a:lnTo>
                      <a:pt x="8" y="230"/>
                    </a:lnTo>
                    <a:lnTo>
                      <a:pt x="8" y="228"/>
                    </a:lnTo>
                    <a:lnTo>
                      <a:pt x="2" y="226"/>
                    </a:lnTo>
                    <a:lnTo>
                      <a:pt x="0" y="222"/>
                    </a:lnTo>
                    <a:lnTo>
                      <a:pt x="172" y="64"/>
                    </a:lnTo>
                    <a:lnTo>
                      <a:pt x="178" y="68"/>
                    </a:lnTo>
                    <a:lnTo>
                      <a:pt x="186" y="68"/>
                    </a:lnTo>
                    <a:lnTo>
                      <a:pt x="196" y="70"/>
                    </a:lnTo>
                    <a:lnTo>
                      <a:pt x="204" y="72"/>
                    </a:lnTo>
                    <a:lnTo>
                      <a:pt x="206" y="74"/>
                    </a:lnTo>
                    <a:lnTo>
                      <a:pt x="210" y="76"/>
                    </a:lnTo>
                    <a:lnTo>
                      <a:pt x="212" y="78"/>
                    </a:lnTo>
                    <a:lnTo>
                      <a:pt x="216" y="78"/>
                    </a:lnTo>
                    <a:lnTo>
                      <a:pt x="226" y="78"/>
                    </a:lnTo>
                    <a:lnTo>
                      <a:pt x="234" y="74"/>
                    </a:lnTo>
                    <a:lnTo>
                      <a:pt x="242" y="72"/>
                    </a:lnTo>
                    <a:lnTo>
                      <a:pt x="252" y="70"/>
                    </a:lnTo>
                    <a:lnTo>
                      <a:pt x="258" y="70"/>
                    </a:lnTo>
                    <a:lnTo>
                      <a:pt x="268" y="70"/>
                    </a:lnTo>
                    <a:lnTo>
                      <a:pt x="280" y="66"/>
                    </a:lnTo>
                    <a:lnTo>
                      <a:pt x="288" y="62"/>
                    </a:lnTo>
                    <a:lnTo>
                      <a:pt x="296" y="60"/>
                    </a:lnTo>
                    <a:lnTo>
                      <a:pt x="316" y="60"/>
                    </a:lnTo>
                    <a:lnTo>
                      <a:pt x="334" y="58"/>
                    </a:lnTo>
                    <a:lnTo>
                      <a:pt x="346" y="58"/>
                    </a:lnTo>
                    <a:lnTo>
                      <a:pt x="352" y="58"/>
                    </a:lnTo>
                    <a:lnTo>
                      <a:pt x="352" y="64"/>
                    </a:lnTo>
                    <a:lnTo>
                      <a:pt x="354" y="68"/>
                    </a:lnTo>
                    <a:lnTo>
                      <a:pt x="358" y="68"/>
                    </a:lnTo>
                    <a:lnTo>
                      <a:pt x="362" y="68"/>
                    </a:lnTo>
                    <a:lnTo>
                      <a:pt x="366" y="64"/>
                    </a:lnTo>
                    <a:lnTo>
                      <a:pt x="374" y="58"/>
                    </a:lnTo>
                    <a:lnTo>
                      <a:pt x="378" y="60"/>
                    </a:lnTo>
                    <a:lnTo>
                      <a:pt x="380" y="64"/>
                    </a:lnTo>
                    <a:lnTo>
                      <a:pt x="380" y="70"/>
                    </a:lnTo>
                    <a:lnTo>
                      <a:pt x="380" y="72"/>
                    </a:lnTo>
                    <a:lnTo>
                      <a:pt x="382" y="72"/>
                    </a:lnTo>
                    <a:lnTo>
                      <a:pt x="386" y="70"/>
                    </a:lnTo>
                    <a:lnTo>
                      <a:pt x="392" y="66"/>
                    </a:lnTo>
                    <a:lnTo>
                      <a:pt x="398" y="64"/>
                    </a:lnTo>
                    <a:lnTo>
                      <a:pt x="410" y="66"/>
                    </a:lnTo>
                    <a:lnTo>
                      <a:pt x="418" y="68"/>
                    </a:lnTo>
                    <a:lnTo>
                      <a:pt x="426" y="72"/>
                    </a:lnTo>
                    <a:lnTo>
                      <a:pt x="436" y="74"/>
                    </a:lnTo>
                    <a:lnTo>
                      <a:pt x="444" y="78"/>
                    </a:lnTo>
                    <a:lnTo>
                      <a:pt x="454" y="82"/>
                    </a:lnTo>
                    <a:lnTo>
                      <a:pt x="458" y="80"/>
                    </a:lnTo>
                    <a:lnTo>
                      <a:pt x="466" y="78"/>
                    </a:lnTo>
                    <a:lnTo>
                      <a:pt x="470" y="80"/>
                    </a:lnTo>
                    <a:lnTo>
                      <a:pt x="472" y="80"/>
                    </a:lnTo>
                    <a:lnTo>
                      <a:pt x="474" y="82"/>
                    </a:lnTo>
                    <a:lnTo>
                      <a:pt x="474" y="86"/>
                    </a:lnTo>
                    <a:lnTo>
                      <a:pt x="472" y="88"/>
                    </a:lnTo>
                    <a:lnTo>
                      <a:pt x="466" y="90"/>
                    </a:lnTo>
                    <a:lnTo>
                      <a:pt x="462" y="94"/>
                    </a:lnTo>
                    <a:lnTo>
                      <a:pt x="460" y="94"/>
                    </a:lnTo>
                    <a:lnTo>
                      <a:pt x="460" y="98"/>
                    </a:lnTo>
                    <a:lnTo>
                      <a:pt x="460" y="100"/>
                    </a:lnTo>
                    <a:lnTo>
                      <a:pt x="462" y="100"/>
                    </a:lnTo>
                    <a:lnTo>
                      <a:pt x="470" y="102"/>
                    </a:lnTo>
                    <a:lnTo>
                      <a:pt x="482" y="100"/>
                    </a:lnTo>
                    <a:lnTo>
                      <a:pt x="492" y="98"/>
                    </a:lnTo>
                    <a:lnTo>
                      <a:pt x="502" y="96"/>
                    </a:lnTo>
                    <a:lnTo>
                      <a:pt x="514" y="94"/>
                    </a:lnTo>
                    <a:lnTo>
                      <a:pt x="518" y="96"/>
                    </a:lnTo>
                    <a:lnTo>
                      <a:pt x="522" y="98"/>
                    </a:lnTo>
                    <a:lnTo>
                      <a:pt x="526" y="102"/>
                    </a:lnTo>
                    <a:lnTo>
                      <a:pt x="528" y="104"/>
                    </a:lnTo>
                    <a:lnTo>
                      <a:pt x="532" y="102"/>
                    </a:lnTo>
                    <a:lnTo>
                      <a:pt x="536" y="100"/>
                    </a:lnTo>
                    <a:lnTo>
                      <a:pt x="538" y="92"/>
                    </a:lnTo>
                    <a:lnTo>
                      <a:pt x="538" y="88"/>
                    </a:lnTo>
                    <a:lnTo>
                      <a:pt x="554" y="84"/>
                    </a:lnTo>
                    <a:lnTo>
                      <a:pt x="562" y="82"/>
                    </a:lnTo>
                    <a:lnTo>
                      <a:pt x="572" y="80"/>
                    </a:lnTo>
                    <a:lnTo>
                      <a:pt x="578" y="82"/>
                    </a:lnTo>
                    <a:lnTo>
                      <a:pt x="582" y="84"/>
                    </a:lnTo>
                    <a:lnTo>
                      <a:pt x="582" y="86"/>
                    </a:lnTo>
                    <a:lnTo>
                      <a:pt x="586" y="88"/>
                    </a:lnTo>
                    <a:lnTo>
                      <a:pt x="594" y="92"/>
                    </a:lnTo>
                    <a:lnTo>
                      <a:pt x="606" y="96"/>
                    </a:lnTo>
                    <a:lnTo>
                      <a:pt x="638" y="96"/>
                    </a:lnTo>
                    <a:lnTo>
                      <a:pt x="642" y="96"/>
                    </a:lnTo>
                    <a:lnTo>
                      <a:pt x="646" y="96"/>
                    </a:lnTo>
                    <a:lnTo>
                      <a:pt x="652" y="92"/>
                    </a:lnTo>
                    <a:lnTo>
                      <a:pt x="656" y="88"/>
                    </a:lnTo>
                    <a:lnTo>
                      <a:pt x="662" y="86"/>
                    </a:lnTo>
                    <a:lnTo>
                      <a:pt x="670" y="88"/>
                    </a:lnTo>
                    <a:lnTo>
                      <a:pt x="682" y="88"/>
                    </a:lnTo>
                    <a:lnTo>
                      <a:pt x="678" y="94"/>
                    </a:lnTo>
                    <a:lnTo>
                      <a:pt x="676" y="98"/>
                    </a:lnTo>
                    <a:lnTo>
                      <a:pt x="674" y="102"/>
                    </a:lnTo>
                    <a:lnTo>
                      <a:pt x="674" y="104"/>
                    </a:lnTo>
                    <a:lnTo>
                      <a:pt x="676" y="106"/>
                    </a:lnTo>
                    <a:lnTo>
                      <a:pt x="680" y="104"/>
                    </a:lnTo>
                    <a:lnTo>
                      <a:pt x="690" y="92"/>
                    </a:lnTo>
                    <a:lnTo>
                      <a:pt x="694" y="88"/>
                    </a:lnTo>
                    <a:lnTo>
                      <a:pt x="702" y="86"/>
                    </a:lnTo>
                    <a:lnTo>
                      <a:pt x="708" y="82"/>
                    </a:lnTo>
                    <a:lnTo>
                      <a:pt x="714" y="78"/>
                    </a:lnTo>
                    <a:lnTo>
                      <a:pt x="716" y="72"/>
                    </a:lnTo>
                    <a:lnTo>
                      <a:pt x="716" y="70"/>
                    </a:lnTo>
                    <a:lnTo>
                      <a:pt x="716" y="68"/>
                    </a:lnTo>
                    <a:lnTo>
                      <a:pt x="714" y="66"/>
                    </a:lnTo>
                    <a:lnTo>
                      <a:pt x="708" y="64"/>
                    </a:lnTo>
                    <a:lnTo>
                      <a:pt x="706" y="64"/>
                    </a:lnTo>
                    <a:lnTo>
                      <a:pt x="706" y="62"/>
                    </a:lnTo>
                    <a:lnTo>
                      <a:pt x="706" y="58"/>
                    </a:lnTo>
                    <a:lnTo>
                      <a:pt x="710" y="54"/>
                    </a:lnTo>
                    <a:lnTo>
                      <a:pt x="718" y="44"/>
                    </a:lnTo>
                    <a:lnTo>
                      <a:pt x="732" y="36"/>
                    </a:lnTo>
                    <a:lnTo>
                      <a:pt x="742" y="32"/>
                    </a:lnTo>
                    <a:lnTo>
                      <a:pt x="746" y="30"/>
                    </a:lnTo>
                    <a:lnTo>
                      <a:pt x="746" y="26"/>
                    </a:lnTo>
                    <a:lnTo>
                      <a:pt x="748" y="20"/>
                    </a:lnTo>
                    <a:lnTo>
                      <a:pt x="752" y="14"/>
                    </a:lnTo>
                    <a:lnTo>
                      <a:pt x="760" y="8"/>
                    </a:lnTo>
                    <a:lnTo>
                      <a:pt x="768" y="4"/>
                    </a:lnTo>
                    <a:lnTo>
                      <a:pt x="776" y="2"/>
                    </a:lnTo>
                    <a:lnTo>
                      <a:pt x="790" y="0"/>
                    </a:lnTo>
                    <a:lnTo>
                      <a:pt x="806" y="0"/>
                    </a:lnTo>
                    <a:lnTo>
                      <a:pt x="816" y="2"/>
                    </a:lnTo>
                    <a:lnTo>
                      <a:pt x="820" y="4"/>
                    </a:lnTo>
                    <a:lnTo>
                      <a:pt x="820" y="6"/>
                    </a:lnTo>
                    <a:lnTo>
                      <a:pt x="810" y="10"/>
                    </a:lnTo>
                    <a:lnTo>
                      <a:pt x="800" y="16"/>
                    </a:lnTo>
                    <a:lnTo>
                      <a:pt x="790" y="20"/>
                    </a:lnTo>
                    <a:lnTo>
                      <a:pt x="778" y="22"/>
                    </a:lnTo>
                    <a:lnTo>
                      <a:pt x="772" y="22"/>
                    </a:lnTo>
                    <a:lnTo>
                      <a:pt x="764" y="26"/>
                    </a:lnTo>
                    <a:lnTo>
                      <a:pt x="758" y="30"/>
                    </a:lnTo>
                    <a:lnTo>
                      <a:pt x="756" y="34"/>
                    </a:lnTo>
                    <a:lnTo>
                      <a:pt x="756" y="52"/>
                    </a:lnTo>
                    <a:lnTo>
                      <a:pt x="754" y="58"/>
                    </a:lnTo>
                    <a:lnTo>
                      <a:pt x="752" y="60"/>
                    </a:lnTo>
                    <a:lnTo>
                      <a:pt x="748" y="64"/>
                    </a:lnTo>
                    <a:lnTo>
                      <a:pt x="750" y="66"/>
                    </a:lnTo>
                    <a:lnTo>
                      <a:pt x="752" y="68"/>
                    </a:lnTo>
                    <a:lnTo>
                      <a:pt x="756" y="70"/>
                    </a:lnTo>
                    <a:lnTo>
                      <a:pt x="758" y="72"/>
                    </a:lnTo>
                    <a:lnTo>
                      <a:pt x="758" y="78"/>
                    </a:lnTo>
                    <a:lnTo>
                      <a:pt x="758" y="80"/>
                    </a:lnTo>
                    <a:lnTo>
                      <a:pt x="762" y="82"/>
                    </a:lnTo>
                    <a:lnTo>
                      <a:pt x="766" y="80"/>
                    </a:lnTo>
                    <a:lnTo>
                      <a:pt x="770" y="78"/>
                    </a:lnTo>
                    <a:lnTo>
                      <a:pt x="772" y="76"/>
                    </a:lnTo>
                    <a:lnTo>
                      <a:pt x="776" y="76"/>
                    </a:lnTo>
                    <a:lnTo>
                      <a:pt x="782" y="76"/>
                    </a:lnTo>
                    <a:lnTo>
                      <a:pt x="784" y="78"/>
                    </a:lnTo>
                    <a:lnTo>
                      <a:pt x="784" y="82"/>
                    </a:lnTo>
                    <a:lnTo>
                      <a:pt x="780" y="86"/>
                    </a:lnTo>
                    <a:lnTo>
                      <a:pt x="774" y="88"/>
                    </a:lnTo>
                    <a:lnTo>
                      <a:pt x="772" y="92"/>
                    </a:lnTo>
                    <a:lnTo>
                      <a:pt x="770" y="98"/>
                    </a:lnTo>
                    <a:lnTo>
                      <a:pt x="772" y="102"/>
                    </a:lnTo>
                    <a:lnTo>
                      <a:pt x="774" y="106"/>
                    </a:lnTo>
                    <a:lnTo>
                      <a:pt x="780" y="104"/>
                    </a:lnTo>
                    <a:lnTo>
                      <a:pt x="786" y="100"/>
                    </a:lnTo>
                    <a:lnTo>
                      <a:pt x="794" y="88"/>
                    </a:lnTo>
                    <a:lnTo>
                      <a:pt x="798" y="92"/>
                    </a:lnTo>
                    <a:lnTo>
                      <a:pt x="808" y="86"/>
                    </a:lnTo>
                    <a:lnTo>
                      <a:pt x="816" y="82"/>
                    </a:lnTo>
                    <a:lnTo>
                      <a:pt x="822" y="80"/>
                    </a:lnTo>
                    <a:lnTo>
                      <a:pt x="822" y="74"/>
                    </a:lnTo>
                    <a:lnTo>
                      <a:pt x="822" y="70"/>
                    </a:lnTo>
                    <a:lnTo>
                      <a:pt x="824" y="68"/>
                    </a:lnTo>
                    <a:lnTo>
                      <a:pt x="828" y="66"/>
                    </a:lnTo>
                    <a:lnTo>
                      <a:pt x="850" y="66"/>
                    </a:lnTo>
                    <a:lnTo>
                      <a:pt x="858" y="70"/>
                    </a:lnTo>
                    <a:lnTo>
                      <a:pt x="862" y="72"/>
                    </a:lnTo>
                    <a:lnTo>
                      <a:pt x="864" y="78"/>
                    </a:lnTo>
                    <a:lnTo>
                      <a:pt x="862" y="80"/>
                    </a:lnTo>
                    <a:lnTo>
                      <a:pt x="860" y="82"/>
                    </a:lnTo>
                    <a:lnTo>
                      <a:pt x="854" y="84"/>
                    </a:lnTo>
                    <a:lnTo>
                      <a:pt x="848" y="86"/>
                    </a:lnTo>
                    <a:lnTo>
                      <a:pt x="846" y="86"/>
                    </a:lnTo>
                    <a:lnTo>
                      <a:pt x="846" y="90"/>
                    </a:lnTo>
                    <a:lnTo>
                      <a:pt x="846" y="94"/>
                    </a:lnTo>
                    <a:lnTo>
                      <a:pt x="848" y="100"/>
                    </a:lnTo>
                    <a:lnTo>
                      <a:pt x="846" y="104"/>
                    </a:lnTo>
                    <a:lnTo>
                      <a:pt x="842" y="108"/>
                    </a:lnTo>
                    <a:lnTo>
                      <a:pt x="830" y="112"/>
                    </a:lnTo>
                    <a:lnTo>
                      <a:pt x="816" y="116"/>
                    </a:lnTo>
                    <a:lnTo>
                      <a:pt x="808" y="122"/>
                    </a:lnTo>
                    <a:lnTo>
                      <a:pt x="802" y="126"/>
                    </a:lnTo>
                    <a:lnTo>
                      <a:pt x="798" y="124"/>
                    </a:lnTo>
                    <a:lnTo>
                      <a:pt x="790" y="122"/>
                    </a:lnTo>
                    <a:lnTo>
                      <a:pt x="780" y="122"/>
                    </a:lnTo>
                    <a:lnTo>
                      <a:pt x="772" y="132"/>
                    </a:lnTo>
                    <a:lnTo>
                      <a:pt x="758" y="140"/>
                    </a:lnTo>
                    <a:lnTo>
                      <a:pt x="732" y="156"/>
                    </a:lnTo>
                    <a:lnTo>
                      <a:pt x="726" y="160"/>
                    </a:lnTo>
                    <a:lnTo>
                      <a:pt x="722" y="164"/>
                    </a:lnTo>
                    <a:lnTo>
                      <a:pt x="718" y="164"/>
                    </a:lnTo>
                    <a:lnTo>
                      <a:pt x="712" y="164"/>
                    </a:lnTo>
                    <a:lnTo>
                      <a:pt x="708" y="166"/>
                    </a:lnTo>
                    <a:lnTo>
                      <a:pt x="704" y="168"/>
                    </a:lnTo>
                    <a:lnTo>
                      <a:pt x="698" y="172"/>
                    </a:lnTo>
                    <a:lnTo>
                      <a:pt x="690" y="176"/>
                    </a:lnTo>
                    <a:lnTo>
                      <a:pt x="684" y="178"/>
                    </a:lnTo>
                    <a:lnTo>
                      <a:pt x="674" y="180"/>
                    </a:lnTo>
                    <a:lnTo>
                      <a:pt x="656" y="184"/>
                    </a:lnTo>
                    <a:lnTo>
                      <a:pt x="648" y="188"/>
                    </a:lnTo>
                    <a:lnTo>
                      <a:pt x="640" y="192"/>
                    </a:lnTo>
                    <a:lnTo>
                      <a:pt x="632" y="198"/>
                    </a:lnTo>
                    <a:lnTo>
                      <a:pt x="622" y="206"/>
                    </a:lnTo>
                    <a:lnTo>
                      <a:pt x="612" y="214"/>
                    </a:lnTo>
                    <a:lnTo>
                      <a:pt x="606" y="222"/>
                    </a:lnTo>
                    <a:lnTo>
                      <a:pt x="600" y="234"/>
                    </a:lnTo>
                    <a:lnTo>
                      <a:pt x="594" y="244"/>
                    </a:lnTo>
                    <a:lnTo>
                      <a:pt x="602" y="244"/>
                    </a:lnTo>
                    <a:lnTo>
                      <a:pt x="606" y="246"/>
                    </a:lnTo>
                    <a:lnTo>
                      <a:pt x="606" y="248"/>
                    </a:lnTo>
                    <a:lnTo>
                      <a:pt x="604" y="260"/>
                    </a:lnTo>
                    <a:lnTo>
                      <a:pt x="602" y="266"/>
                    </a:lnTo>
                    <a:lnTo>
                      <a:pt x="602" y="274"/>
                    </a:lnTo>
                    <a:lnTo>
                      <a:pt x="604" y="274"/>
                    </a:lnTo>
                    <a:lnTo>
                      <a:pt x="606" y="276"/>
                    </a:lnTo>
                    <a:lnTo>
                      <a:pt x="608" y="276"/>
                    </a:lnTo>
                    <a:lnTo>
                      <a:pt x="614" y="272"/>
                    </a:lnTo>
                    <a:lnTo>
                      <a:pt x="622" y="272"/>
                    </a:lnTo>
                    <a:lnTo>
                      <a:pt x="630" y="274"/>
                    </a:lnTo>
                    <a:lnTo>
                      <a:pt x="636" y="276"/>
                    </a:lnTo>
                    <a:lnTo>
                      <a:pt x="642" y="280"/>
                    </a:lnTo>
                    <a:lnTo>
                      <a:pt x="648" y="288"/>
                    </a:lnTo>
                    <a:lnTo>
                      <a:pt x="652" y="292"/>
                    </a:lnTo>
                    <a:lnTo>
                      <a:pt x="656" y="294"/>
                    </a:lnTo>
                    <a:lnTo>
                      <a:pt x="662" y="294"/>
                    </a:lnTo>
                    <a:lnTo>
                      <a:pt x="666" y="296"/>
                    </a:lnTo>
                    <a:lnTo>
                      <a:pt x="670" y="300"/>
                    </a:lnTo>
                    <a:lnTo>
                      <a:pt x="674" y="304"/>
                    </a:lnTo>
                    <a:lnTo>
                      <a:pt x="680" y="306"/>
                    </a:lnTo>
                    <a:lnTo>
                      <a:pt x="688" y="308"/>
                    </a:lnTo>
                    <a:lnTo>
                      <a:pt x="698" y="306"/>
                    </a:lnTo>
                    <a:lnTo>
                      <a:pt x="712" y="308"/>
                    </a:lnTo>
                    <a:lnTo>
                      <a:pt x="712" y="310"/>
                    </a:lnTo>
                    <a:lnTo>
                      <a:pt x="712" y="314"/>
                    </a:lnTo>
                    <a:lnTo>
                      <a:pt x="710" y="322"/>
                    </a:lnTo>
                    <a:lnTo>
                      <a:pt x="704" y="332"/>
                    </a:lnTo>
                    <a:lnTo>
                      <a:pt x="700" y="344"/>
                    </a:lnTo>
                    <a:lnTo>
                      <a:pt x="698" y="350"/>
                    </a:lnTo>
                    <a:lnTo>
                      <a:pt x="698" y="356"/>
                    </a:lnTo>
                    <a:lnTo>
                      <a:pt x="700" y="360"/>
                    </a:lnTo>
                    <a:lnTo>
                      <a:pt x="704" y="366"/>
                    </a:lnTo>
                    <a:lnTo>
                      <a:pt x="712" y="376"/>
                    </a:lnTo>
                    <a:lnTo>
                      <a:pt x="714" y="374"/>
                    </a:lnTo>
                    <a:lnTo>
                      <a:pt x="718" y="370"/>
                    </a:lnTo>
                    <a:lnTo>
                      <a:pt x="724" y="366"/>
                    </a:lnTo>
                    <a:lnTo>
                      <a:pt x="730" y="362"/>
                    </a:lnTo>
                    <a:lnTo>
                      <a:pt x="734" y="356"/>
                    </a:lnTo>
                    <a:lnTo>
                      <a:pt x="738" y="350"/>
                    </a:lnTo>
                    <a:lnTo>
                      <a:pt x="742" y="332"/>
                    </a:lnTo>
                    <a:lnTo>
                      <a:pt x="746" y="314"/>
                    </a:lnTo>
                    <a:lnTo>
                      <a:pt x="748" y="312"/>
                    </a:lnTo>
                    <a:lnTo>
                      <a:pt x="754" y="308"/>
                    </a:lnTo>
                    <a:lnTo>
                      <a:pt x="766" y="306"/>
                    </a:lnTo>
                    <a:lnTo>
                      <a:pt x="772" y="304"/>
                    </a:lnTo>
                    <a:lnTo>
                      <a:pt x="788" y="296"/>
                    </a:lnTo>
                    <a:lnTo>
                      <a:pt x="796" y="290"/>
                    </a:lnTo>
                    <a:lnTo>
                      <a:pt x="800" y="284"/>
                    </a:lnTo>
                    <a:lnTo>
                      <a:pt x="804" y="276"/>
                    </a:lnTo>
                    <a:lnTo>
                      <a:pt x="806" y="266"/>
                    </a:lnTo>
                    <a:lnTo>
                      <a:pt x="804" y="264"/>
                    </a:lnTo>
                    <a:lnTo>
                      <a:pt x="802" y="262"/>
                    </a:lnTo>
                    <a:lnTo>
                      <a:pt x="800" y="258"/>
                    </a:lnTo>
                    <a:lnTo>
                      <a:pt x="794" y="256"/>
                    </a:lnTo>
                    <a:lnTo>
                      <a:pt x="794" y="254"/>
                    </a:lnTo>
                    <a:lnTo>
                      <a:pt x="792" y="250"/>
                    </a:lnTo>
                    <a:lnTo>
                      <a:pt x="794" y="246"/>
                    </a:lnTo>
                    <a:lnTo>
                      <a:pt x="798" y="244"/>
                    </a:lnTo>
                    <a:lnTo>
                      <a:pt x="804" y="238"/>
                    </a:lnTo>
                    <a:lnTo>
                      <a:pt x="806" y="2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3" name="Freeform 27"/>
              <p:cNvSpPr>
                <a:spLocks/>
              </p:cNvSpPr>
              <p:nvPr/>
            </p:nvSpPr>
            <p:spPr bwMode="auto">
              <a:xfrm>
                <a:off x="1795" y="1226"/>
                <a:ext cx="38" cy="18"/>
              </a:xfrm>
              <a:custGeom>
                <a:avLst/>
                <a:gdLst>
                  <a:gd name="T0" fmla="*/ 38 w 38"/>
                  <a:gd name="T1" fmla="*/ 18 h 18"/>
                  <a:gd name="T2" fmla="*/ 24 w 38"/>
                  <a:gd name="T3" fmla="*/ 16 h 18"/>
                  <a:gd name="T4" fmla="*/ 18 w 38"/>
                  <a:gd name="T5" fmla="*/ 16 h 18"/>
                  <a:gd name="T6" fmla="*/ 10 w 38"/>
                  <a:gd name="T7" fmla="*/ 14 h 18"/>
                  <a:gd name="T8" fmla="*/ 2 w 38"/>
                  <a:gd name="T9" fmla="*/ 8 h 18"/>
                  <a:gd name="T10" fmla="*/ 0 w 38"/>
                  <a:gd name="T11" fmla="*/ 4 h 18"/>
                  <a:gd name="T12" fmla="*/ 2 w 38"/>
                  <a:gd name="T13" fmla="*/ 0 h 18"/>
                  <a:gd name="T14" fmla="*/ 4 w 38"/>
                  <a:gd name="T15" fmla="*/ 0 h 18"/>
                  <a:gd name="T16" fmla="*/ 12 w 38"/>
                  <a:gd name="T17" fmla="*/ 0 h 18"/>
                  <a:gd name="T18" fmla="*/ 22 w 38"/>
                  <a:gd name="T19" fmla="*/ 2 h 18"/>
                  <a:gd name="T20" fmla="*/ 28 w 38"/>
                  <a:gd name="T21" fmla="*/ 6 h 18"/>
                  <a:gd name="T22" fmla="*/ 34 w 38"/>
                  <a:gd name="T23" fmla="*/ 12 h 18"/>
                  <a:gd name="T24" fmla="*/ 36 w 38"/>
                  <a:gd name="T25" fmla="*/ 14 h 18"/>
                  <a:gd name="T26" fmla="*/ 38 w 38"/>
                  <a:gd name="T2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18">
                    <a:moveTo>
                      <a:pt x="38" y="18"/>
                    </a:moveTo>
                    <a:lnTo>
                      <a:pt x="24" y="16"/>
                    </a:lnTo>
                    <a:lnTo>
                      <a:pt x="18" y="16"/>
                    </a:lnTo>
                    <a:lnTo>
                      <a:pt x="10" y="14"/>
                    </a:lnTo>
                    <a:lnTo>
                      <a:pt x="2" y="8"/>
                    </a:lnTo>
                    <a:lnTo>
                      <a:pt x="0" y="4"/>
                    </a:lnTo>
                    <a:lnTo>
                      <a:pt x="2" y="0"/>
                    </a:lnTo>
                    <a:lnTo>
                      <a:pt x="4" y="0"/>
                    </a:lnTo>
                    <a:lnTo>
                      <a:pt x="12" y="0"/>
                    </a:lnTo>
                    <a:lnTo>
                      <a:pt x="22" y="2"/>
                    </a:lnTo>
                    <a:lnTo>
                      <a:pt x="28" y="6"/>
                    </a:lnTo>
                    <a:lnTo>
                      <a:pt x="34" y="12"/>
                    </a:lnTo>
                    <a:lnTo>
                      <a:pt x="36" y="14"/>
                    </a:lnTo>
                    <a:lnTo>
                      <a:pt x="38"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4" name="Freeform 28"/>
              <p:cNvSpPr>
                <a:spLocks/>
              </p:cNvSpPr>
              <p:nvPr/>
            </p:nvSpPr>
            <p:spPr bwMode="auto">
              <a:xfrm>
                <a:off x="1857" y="1198"/>
                <a:ext cx="96" cy="90"/>
              </a:xfrm>
              <a:custGeom>
                <a:avLst/>
                <a:gdLst>
                  <a:gd name="T0" fmla="*/ 70 w 96"/>
                  <a:gd name="T1" fmla="*/ 74 h 90"/>
                  <a:gd name="T2" fmla="*/ 58 w 96"/>
                  <a:gd name="T3" fmla="*/ 80 h 90"/>
                  <a:gd name="T4" fmla="*/ 48 w 96"/>
                  <a:gd name="T5" fmla="*/ 84 h 90"/>
                  <a:gd name="T6" fmla="*/ 50 w 96"/>
                  <a:gd name="T7" fmla="*/ 76 h 90"/>
                  <a:gd name="T8" fmla="*/ 42 w 96"/>
                  <a:gd name="T9" fmla="*/ 70 h 90"/>
                  <a:gd name="T10" fmla="*/ 6 w 96"/>
                  <a:gd name="T11" fmla="*/ 70 h 90"/>
                  <a:gd name="T12" fmla="*/ 0 w 96"/>
                  <a:gd name="T13" fmla="*/ 68 h 90"/>
                  <a:gd name="T14" fmla="*/ 4 w 96"/>
                  <a:gd name="T15" fmla="*/ 64 h 90"/>
                  <a:gd name="T16" fmla="*/ 10 w 96"/>
                  <a:gd name="T17" fmla="*/ 54 h 90"/>
                  <a:gd name="T18" fmla="*/ 22 w 96"/>
                  <a:gd name="T19" fmla="*/ 48 h 90"/>
                  <a:gd name="T20" fmla="*/ 24 w 96"/>
                  <a:gd name="T21" fmla="*/ 42 h 90"/>
                  <a:gd name="T22" fmla="*/ 34 w 96"/>
                  <a:gd name="T23" fmla="*/ 30 h 90"/>
                  <a:gd name="T24" fmla="*/ 44 w 96"/>
                  <a:gd name="T25" fmla="*/ 20 h 90"/>
                  <a:gd name="T26" fmla="*/ 62 w 96"/>
                  <a:gd name="T27" fmla="*/ 6 h 90"/>
                  <a:gd name="T28" fmla="*/ 70 w 96"/>
                  <a:gd name="T29" fmla="*/ 0 h 90"/>
                  <a:gd name="T30" fmla="*/ 74 w 96"/>
                  <a:gd name="T31" fmla="*/ 4 h 90"/>
                  <a:gd name="T32" fmla="*/ 72 w 96"/>
                  <a:gd name="T33" fmla="*/ 8 h 90"/>
                  <a:gd name="T34" fmla="*/ 56 w 96"/>
                  <a:gd name="T35" fmla="*/ 24 h 90"/>
                  <a:gd name="T36" fmla="*/ 56 w 96"/>
                  <a:gd name="T37" fmla="*/ 30 h 90"/>
                  <a:gd name="T38" fmla="*/ 64 w 96"/>
                  <a:gd name="T39" fmla="*/ 24 h 90"/>
                  <a:gd name="T40" fmla="*/ 66 w 96"/>
                  <a:gd name="T41" fmla="*/ 32 h 90"/>
                  <a:gd name="T42" fmla="*/ 70 w 96"/>
                  <a:gd name="T43" fmla="*/ 40 h 90"/>
                  <a:gd name="T44" fmla="*/ 72 w 96"/>
                  <a:gd name="T45" fmla="*/ 42 h 90"/>
                  <a:gd name="T46" fmla="*/ 78 w 96"/>
                  <a:gd name="T47" fmla="*/ 38 h 90"/>
                  <a:gd name="T48" fmla="*/ 88 w 96"/>
                  <a:gd name="T49" fmla="*/ 40 h 90"/>
                  <a:gd name="T50" fmla="*/ 94 w 96"/>
                  <a:gd name="T51" fmla="*/ 42 h 90"/>
                  <a:gd name="T52" fmla="*/ 88 w 96"/>
                  <a:gd name="T53" fmla="*/ 48 h 90"/>
                  <a:gd name="T54" fmla="*/ 84 w 96"/>
                  <a:gd name="T55" fmla="*/ 52 h 90"/>
                  <a:gd name="T56" fmla="*/ 92 w 96"/>
                  <a:gd name="T57" fmla="*/ 50 h 90"/>
                  <a:gd name="T58" fmla="*/ 90 w 96"/>
                  <a:gd name="T59" fmla="*/ 56 h 90"/>
                  <a:gd name="T60" fmla="*/ 96 w 96"/>
                  <a:gd name="T61" fmla="*/ 58 h 90"/>
                  <a:gd name="T62" fmla="*/ 88 w 96"/>
                  <a:gd name="T63" fmla="*/ 68 h 90"/>
                  <a:gd name="T64" fmla="*/ 88 w 96"/>
                  <a:gd name="T65" fmla="*/ 70 h 90"/>
                  <a:gd name="T66" fmla="*/ 96 w 96"/>
                  <a:gd name="T67" fmla="*/ 70 h 90"/>
                  <a:gd name="T68" fmla="*/ 90 w 96"/>
                  <a:gd name="T69" fmla="*/ 82 h 90"/>
                  <a:gd name="T70" fmla="*/ 80 w 96"/>
                  <a:gd name="T71" fmla="*/ 90 h 90"/>
                  <a:gd name="T72" fmla="*/ 76 w 96"/>
                  <a:gd name="T73" fmla="*/ 86 h 90"/>
                  <a:gd name="T74" fmla="*/ 80 w 96"/>
                  <a:gd name="T75" fmla="*/ 80 h 90"/>
                  <a:gd name="T76" fmla="*/ 70 w 96"/>
                  <a:gd name="T77"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6" h="90">
                    <a:moveTo>
                      <a:pt x="76" y="74"/>
                    </a:moveTo>
                    <a:lnTo>
                      <a:pt x="70" y="74"/>
                    </a:lnTo>
                    <a:lnTo>
                      <a:pt x="66" y="76"/>
                    </a:lnTo>
                    <a:lnTo>
                      <a:pt x="58" y="80"/>
                    </a:lnTo>
                    <a:lnTo>
                      <a:pt x="52" y="84"/>
                    </a:lnTo>
                    <a:lnTo>
                      <a:pt x="48" y="84"/>
                    </a:lnTo>
                    <a:lnTo>
                      <a:pt x="44" y="84"/>
                    </a:lnTo>
                    <a:lnTo>
                      <a:pt x="50" y="76"/>
                    </a:lnTo>
                    <a:lnTo>
                      <a:pt x="46" y="72"/>
                    </a:lnTo>
                    <a:lnTo>
                      <a:pt x="42" y="70"/>
                    </a:lnTo>
                    <a:lnTo>
                      <a:pt x="14" y="70"/>
                    </a:lnTo>
                    <a:lnTo>
                      <a:pt x="6" y="70"/>
                    </a:lnTo>
                    <a:lnTo>
                      <a:pt x="2" y="70"/>
                    </a:lnTo>
                    <a:lnTo>
                      <a:pt x="0" y="68"/>
                    </a:lnTo>
                    <a:lnTo>
                      <a:pt x="2" y="66"/>
                    </a:lnTo>
                    <a:lnTo>
                      <a:pt x="4" y="64"/>
                    </a:lnTo>
                    <a:lnTo>
                      <a:pt x="8" y="64"/>
                    </a:lnTo>
                    <a:lnTo>
                      <a:pt x="10" y="54"/>
                    </a:lnTo>
                    <a:lnTo>
                      <a:pt x="16" y="50"/>
                    </a:lnTo>
                    <a:lnTo>
                      <a:pt x="22" y="48"/>
                    </a:lnTo>
                    <a:lnTo>
                      <a:pt x="22" y="46"/>
                    </a:lnTo>
                    <a:lnTo>
                      <a:pt x="24" y="42"/>
                    </a:lnTo>
                    <a:lnTo>
                      <a:pt x="28" y="32"/>
                    </a:lnTo>
                    <a:lnTo>
                      <a:pt x="34" y="30"/>
                    </a:lnTo>
                    <a:lnTo>
                      <a:pt x="38" y="28"/>
                    </a:lnTo>
                    <a:lnTo>
                      <a:pt x="44" y="20"/>
                    </a:lnTo>
                    <a:lnTo>
                      <a:pt x="52" y="14"/>
                    </a:lnTo>
                    <a:lnTo>
                      <a:pt x="62" y="6"/>
                    </a:lnTo>
                    <a:lnTo>
                      <a:pt x="66" y="2"/>
                    </a:lnTo>
                    <a:lnTo>
                      <a:pt x="70" y="0"/>
                    </a:lnTo>
                    <a:lnTo>
                      <a:pt x="74" y="0"/>
                    </a:lnTo>
                    <a:lnTo>
                      <a:pt x="74" y="4"/>
                    </a:lnTo>
                    <a:lnTo>
                      <a:pt x="70" y="4"/>
                    </a:lnTo>
                    <a:lnTo>
                      <a:pt x="72" y="8"/>
                    </a:lnTo>
                    <a:lnTo>
                      <a:pt x="62" y="16"/>
                    </a:lnTo>
                    <a:lnTo>
                      <a:pt x="56" y="24"/>
                    </a:lnTo>
                    <a:lnTo>
                      <a:pt x="54" y="30"/>
                    </a:lnTo>
                    <a:lnTo>
                      <a:pt x="56" y="30"/>
                    </a:lnTo>
                    <a:lnTo>
                      <a:pt x="60" y="24"/>
                    </a:lnTo>
                    <a:lnTo>
                      <a:pt x="64" y="24"/>
                    </a:lnTo>
                    <a:lnTo>
                      <a:pt x="64" y="30"/>
                    </a:lnTo>
                    <a:lnTo>
                      <a:pt x="66" y="32"/>
                    </a:lnTo>
                    <a:lnTo>
                      <a:pt x="68" y="34"/>
                    </a:lnTo>
                    <a:lnTo>
                      <a:pt x="70" y="40"/>
                    </a:lnTo>
                    <a:lnTo>
                      <a:pt x="70" y="42"/>
                    </a:lnTo>
                    <a:lnTo>
                      <a:pt x="72" y="42"/>
                    </a:lnTo>
                    <a:lnTo>
                      <a:pt x="74" y="40"/>
                    </a:lnTo>
                    <a:lnTo>
                      <a:pt x="78" y="38"/>
                    </a:lnTo>
                    <a:lnTo>
                      <a:pt x="80" y="38"/>
                    </a:lnTo>
                    <a:lnTo>
                      <a:pt x="88" y="40"/>
                    </a:lnTo>
                    <a:lnTo>
                      <a:pt x="92" y="42"/>
                    </a:lnTo>
                    <a:lnTo>
                      <a:pt x="94" y="42"/>
                    </a:lnTo>
                    <a:lnTo>
                      <a:pt x="92" y="46"/>
                    </a:lnTo>
                    <a:lnTo>
                      <a:pt x="88" y="48"/>
                    </a:lnTo>
                    <a:lnTo>
                      <a:pt x="82" y="50"/>
                    </a:lnTo>
                    <a:lnTo>
                      <a:pt x="84" y="52"/>
                    </a:lnTo>
                    <a:lnTo>
                      <a:pt x="86" y="52"/>
                    </a:lnTo>
                    <a:lnTo>
                      <a:pt x="92" y="50"/>
                    </a:lnTo>
                    <a:lnTo>
                      <a:pt x="94" y="54"/>
                    </a:lnTo>
                    <a:lnTo>
                      <a:pt x="90" y="56"/>
                    </a:lnTo>
                    <a:lnTo>
                      <a:pt x="90" y="58"/>
                    </a:lnTo>
                    <a:lnTo>
                      <a:pt x="96" y="58"/>
                    </a:lnTo>
                    <a:lnTo>
                      <a:pt x="92" y="64"/>
                    </a:lnTo>
                    <a:lnTo>
                      <a:pt x="88" y="68"/>
                    </a:lnTo>
                    <a:lnTo>
                      <a:pt x="84" y="70"/>
                    </a:lnTo>
                    <a:lnTo>
                      <a:pt x="88" y="70"/>
                    </a:lnTo>
                    <a:lnTo>
                      <a:pt x="92" y="70"/>
                    </a:lnTo>
                    <a:lnTo>
                      <a:pt x="96" y="70"/>
                    </a:lnTo>
                    <a:lnTo>
                      <a:pt x="94" y="74"/>
                    </a:lnTo>
                    <a:lnTo>
                      <a:pt x="90" y="82"/>
                    </a:lnTo>
                    <a:lnTo>
                      <a:pt x="84" y="88"/>
                    </a:lnTo>
                    <a:lnTo>
                      <a:pt x="80" y="90"/>
                    </a:lnTo>
                    <a:lnTo>
                      <a:pt x="76" y="88"/>
                    </a:lnTo>
                    <a:lnTo>
                      <a:pt x="76" y="86"/>
                    </a:lnTo>
                    <a:lnTo>
                      <a:pt x="78" y="82"/>
                    </a:lnTo>
                    <a:lnTo>
                      <a:pt x="80" y="80"/>
                    </a:lnTo>
                    <a:lnTo>
                      <a:pt x="74" y="82"/>
                    </a:lnTo>
                    <a:lnTo>
                      <a:pt x="70" y="82"/>
                    </a:lnTo>
                    <a:lnTo>
                      <a:pt x="76" y="7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5" name="Freeform 29"/>
              <p:cNvSpPr>
                <a:spLocks/>
              </p:cNvSpPr>
              <p:nvPr/>
            </p:nvSpPr>
            <p:spPr bwMode="auto">
              <a:xfrm>
                <a:off x="1279" y="822"/>
                <a:ext cx="142" cy="58"/>
              </a:xfrm>
              <a:custGeom>
                <a:avLst/>
                <a:gdLst>
                  <a:gd name="T0" fmla="*/ 0 w 142"/>
                  <a:gd name="T1" fmla="*/ 40 h 58"/>
                  <a:gd name="T2" fmla="*/ 4 w 142"/>
                  <a:gd name="T3" fmla="*/ 40 h 58"/>
                  <a:gd name="T4" fmla="*/ 10 w 142"/>
                  <a:gd name="T5" fmla="*/ 40 h 58"/>
                  <a:gd name="T6" fmla="*/ 14 w 142"/>
                  <a:gd name="T7" fmla="*/ 40 h 58"/>
                  <a:gd name="T8" fmla="*/ 18 w 142"/>
                  <a:gd name="T9" fmla="*/ 44 h 58"/>
                  <a:gd name="T10" fmla="*/ 20 w 142"/>
                  <a:gd name="T11" fmla="*/ 48 h 58"/>
                  <a:gd name="T12" fmla="*/ 18 w 142"/>
                  <a:gd name="T13" fmla="*/ 56 h 58"/>
                  <a:gd name="T14" fmla="*/ 20 w 142"/>
                  <a:gd name="T15" fmla="*/ 58 h 58"/>
                  <a:gd name="T16" fmla="*/ 24 w 142"/>
                  <a:gd name="T17" fmla="*/ 54 h 58"/>
                  <a:gd name="T18" fmla="*/ 32 w 142"/>
                  <a:gd name="T19" fmla="*/ 48 h 58"/>
                  <a:gd name="T20" fmla="*/ 38 w 142"/>
                  <a:gd name="T21" fmla="*/ 44 h 58"/>
                  <a:gd name="T22" fmla="*/ 48 w 142"/>
                  <a:gd name="T23" fmla="*/ 44 h 58"/>
                  <a:gd name="T24" fmla="*/ 54 w 142"/>
                  <a:gd name="T25" fmla="*/ 44 h 58"/>
                  <a:gd name="T26" fmla="*/ 60 w 142"/>
                  <a:gd name="T27" fmla="*/ 42 h 58"/>
                  <a:gd name="T28" fmla="*/ 70 w 142"/>
                  <a:gd name="T29" fmla="*/ 36 h 58"/>
                  <a:gd name="T30" fmla="*/ 78 w 142"/>
                  <a:gd name="T31" fmla="*/ 34 h 58"/>
                  <a:gd name="T32" fmla="*/ 100 w 142"/>
                  <a:gd name="T33" fmla="*/ 30 h 58"/>
                  <a:gd name="T34" fmla="*/ 122 w 142"/>
                  <a:gd name="T35" fmla="*/ 24 h 58"/>
                  <a:gd name="T36" fmla="*/ 132 w 142"/>
                  <a:gd name="T37" fmla="*/ 20 h 58"/>
                  <a:gd name="T38" fmla="*/ 142 w 142"/>
                  <a:gd name="T39" fmla="*/ 14 h 58"/>
                  <a:gd name="T40" fmla="*/ 134 w 142"/>
                  <a:gd name="T41" fmla="*/ 8 h 58"/>
                  <a:gd name="T42" fmla="*/ 128 w 142"/>
                  <a:gd name="T43" fmla="*/ 4 h 58"/>
                  <a:gd name="T44" fmla="*/ 124 w 142"/>
                  <a:gd name="T45" fmla="*/ 4 h 58"/>
                  <a:gd name="T46" fmla="*/ 118 w 142"/>
                  <a:gd name="T47" fmla="*/ 4 h 58"/>
                  <a:gd name="T48" fmla="*/ 118 w 142"/>
                  <a:gd name="T49" fmla="*/ 8 h 58"/>
                  <a:gd name="T50" fmla="*/ 112 w 142"/>
                  <a:gd name="T51" fmla="*/ 8 h 58"/>
                  <a:gd name="T52" fmla="*/ 106 w 142"/>
                  <a:gd name="T53" fmla="*/ 6 h 58"/>
                  <a:gd name="T54" fmla="*/ 102 w 142"/>
                  <a:gd name="T55" fmla="*/ 2 h 58"/>
                  <a:gd name="T56" fmla="*/ 96 w 142"/>
                  <a:gd name="T57" fmla="*/ 0 h 58"/>
                  <a:gd name="T58" fmla="*/ 76 w 142"/>
                  <a:gd name="T59" fmla="*/ 2 h 58"/>
                  <a:gd name="T60" fmla="*/ 60 w 142"/>
                  <a:gd name="T61" fmla="*/ 4 h 58"/>
                  <a:gd name="T62" fmla="*/ 48 w 142"/>
                  <a:gd name="T63" fmla="*/ 14 h 58"/>
                  <a:gd name="T64" fmla="*/ 44 w 142"/>
                  <a:gd name="T65" fmla="*/ 18 h 58"/>
                  <a:gd name="T66" fmla="*/ 38 w 142"/>
                  <a:gd name="T67" fmla="*/ 22 h 58"/>
                  <a:gd name="T68" fmla="*/ 24 w 142"/>
                  <a:gd name="T69" fmla="*/ 28 h 58"/>
                  <a:gd name="T70" fmla="*/ 12 w 142"/>
                  <a:gd name="T71" fmla="*/ 34 h 58"/>
                  <a:gd name="T72" fmla="*/ 6 w 142"/>
                  <a:gd name="T73" fmla="*/ 36 h 58"/>
                  <a:gd name="T74" fmla="*/ 0 w 142"/>
                  <a:gd name="T75" fmla="*/ 4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58">
                    <a:moveTo>
                      <a:pt x="0" y="40"/>
                    </a:moveTo>
                    <a:lnTo>
                      <a:pt x="4" y="40"/>
                    </a:lnTo>
                    <a:lnTo>
                      <a:pt x="10" y="40"/>
                    </a:lnTo>
                    <a:lnTo>
                      <a:pt x="14" y="40"/>
                    </a:lnTo>
                    <a:lnTo>
                      <a:pt x="18" y="44"/>
                    </a:lnTo>
                    <a:lnTo>
                      <a:pt x="20" y="48"/>
                    </a:lnTo>
                    <a:lnTo>
                      <a:pt x="18" y="56"/>
                    </a:lnTo>
                    <a:lnTo>
                      <a:pt x="20" y="58"/>
                    </a:lnTo>
                    <a:lnTo>
                      <a:pt x="24" y="54"/>
                    </a:lnTo>
                    <a:lnTo>
                      <a:pt x="32" y="48"/>
                    </a:lnTo>
                    <a:lnTo>
                      <a:pt x="38" y="44"/>
                    </a:lnTo>
                    <a:lnTo>
                      <a:pt x="48" y="44"/>
                    </a:lnTo>
                    <a:lnTo>
                      <a:pt x="54" y="44"/>
                    </a:lnTo>
                    <a:lnTo>
                      <a:pt x="60" y="42"/>
                    </a:lnTo>
                    <a:lnTo>
                      <a:pt x="70" y="36"/>
                    </a:lnTo>
                    <a:lnTo>
                      <a:pt x="78" y="34"/>
                    </a:lnTo>
                    <a:lnTo>
                      <a:pt x="100" y="30"/>
                    </a:lnTo>
                    <a:lnTo>
                      <a:pt x="122" y="24"/>
                    </a:lnTo>
                    <a:lnTo>
                      <a:pt x="132" y="20"/>
                    </a:lnTo>
                    <a:lnTo>
                      <a:pt x="142" y="14"/>
                    </a:lnTo>
                    <a:lnTo>
                      <a:pt x="134" y="8"/>
                    </a:lnTo>
                    <a:lnTo>
                      <a:pt x="128" y="4"/>
                    </a:lnTo>
                    <a:lnTo>
                      <a:pt x="124" y="4"/>
                    </a:lnTo>
                    <a:lnTo>
                      <a:pt x="118" y="4"/>
                    </a:lnTo>
                    <a:lnTo>
                      <a:pt x="118" y="8"/>
                    </a:lnTo>
                    <a:lnTo>
                      <a:pt x="112" y="8"/>
                    </a:lnTo>
                    <a:lnTo>
                      <a:pt x="106" y="6"/>
                    </a:lnTo>
                    <a:lnTo>
                      <a:pt x="102" y="2"/>
                    </a:lnTo>
                    <a:lnTo>
                      <a:pt x="96" y="0"/>
                    </a:lnTo>
                    <a:lnTo>
                      <a:pt x="76" y="2"/>
                    </a:lnTo>
                    <a:lnTo>
                      <a:pt x="60" y="4"/>
                    </a:lnTo>
                    <a:lnTo>
                      <a:pt x="48" y="14"/>
                    </a:lnTo>
                    <a:lnTo>
                      <a:pt x="44" y="18"/>
                    </a:lnTo>
                    <a:lnTo>
                      <a:pt x="38" y="22"/>
                    </a:lnTo>
                    <a:lnTo>
                      <a:pt x="24" y="28"/>
                    </a:lnTo>
                    <a:lnTo>
                      <a:pt x="12" y="34"/>
                    </a:lnTo>
                    <a:lnTo>
                      <a:pt x="6" y="36"/>
                    </a:lnTo>
                    <a:lnTo>
                      <a:pt x="0" y="4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6" name="Freeform 30"/>
              <p:cNvSpPr>
                <a:spLocks/>
              </p:cNvSpPr>
              <p:nvPr/>
            </p:nvSpPr>
            <p:spPr bwMode="auto">
              <a:xfrm>
                <a:off x="1621" y="754"/>
                <a:ext cx="52" cy="26"/>
              </a:xfrm>
              <a:custGeom>
                <a:avLst/>
                <a:gdLst>
                  <a:gd name="T0" fmla="*/ 34 w 52"/>
                  <a:gd name="T1" fmla="*/ 26 h 26"/>
                  <a:gd name="T2" fmla="*/ 32 w 52"/>
                  <a:gd name="T3" fmla="*/ 24 h 26"/>
                  <a:gd name="T4" fmla="*/ 30 w 52"/>
                  <a:gd name="T5" fmla="*/ 22 h 26"/>
                  <a:gd name="T6" fmla="*/ 26 w 52"/>
                  <a:gd name="T7" fmla="*/ 18 h 26"/>
                  <a:gd name="T8" fmla="*/ 20 w 52"/>
                  <a:gd name="T9" fmla="*/ 18 h 26"/>
                  <a:gd name="T10" fmla="*/ 12 w 52"/>
                  <a:gd name="T11" fmla="*/ 18 h 26"/>
                  <a:gd name="T12" fmla="*/ 6 w 52"/>
                  <a:gd name="T13" fmla="*/ 18 h 26"/>
                  <a:gd name="T14" fmla="*/ 0 w 52"/>
                  <a:gd name="T15" fmla="*/ 16 h 26"/>
                  <a:gd name="T16" fmla="*/ 8 w 52"/>
                  <a:gd name="T17" fmla="*/ 6 h 26"/>
                  <a:gd name="T18" fmla="*/ 14 w 52"/>
                  <a:gd name="T19" fmla="*/ 2 h 26"/>
                  <a:gd name="T20" fmla="*/ 24 w 52"/>
                  <a:gd name="T21" fmla="*/ 0 h 26"/>
                  <a:gd name="T22" fmla="*/ 28 w 52"/>
                  <a:gd name="T23" fmla="*/ 2 h 26"/>
                  <a:gd name="T24" fmla="*/ 30 w 52"/>
                  <a:gd name="T25" fmla="*/ 4 h 26"/>
                  <a:gd name="T26" fmla="*/ 32 w 52"/>
                  <a:gd name="T27" fmla="*/ 6 h 26"/>
                  <a:gd name="T28" fmla="*/ 34 w 52"/>
                  <a:gd name="T29" fmla="*/ 8 h 26"/>
                  <a:gd name="T30" fmla="*/ 40 w 52"/>
                  <a:gd name="T31" fmla="*/ 8 h 26"/>
                  <a:gd name="T32" fmla="*/ 48 w 52"/>
                  <a:gd name="T33" fmla="*/ 10 h 26"/>
                  <a:gd name="T34" fmla="*/ 52 w 52"/>
                  <a:gd name="T35" fmla="*/ 12 h 26"/>
                  <a:gd name="T36" fmla="*/ 52 w 52"/>
                  <a:gd name="T37" fmla="*/ 16 h 26"/>
                  <a:gd name="T38" fmla="*/ 52 w 52"/>
                  <a:gd name="T39" fmla="*/ 22 h 26"/>
                  <a:gd name="T40" fmla="*/ 48 w 52"/>
                  <a:gd name="T41" fmla="*/ 24 h 26"/>
                  <a:gd name="T42" fmla="*/ 42 w 52"/>
                  <a:gd name="T43" fmla="*/ 26 h 26"/>
                  <a:gd name="T44" fmla="*/ 34 w 52"/>
                  <a:gd name="T4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 h="26">
                    <a:moveTo>
                      <a:pt x="34" y="26"/>
                    </a:moveTo>
                    <a:lnTo>
                      <a:pt x="32" y="24"/>
                    </a:lnTo>
                    <a:lnTo>
                      <a:pt x="30" y="22"/>
                    </a:lnTo>
                    <a:lnTo>
                      <a:pt x="26" y="18"/>
                    </a:lnTo>
                    <a:lnTo>
                      <a:pt x="20" y="18"/>
                    </a:lnTo>
                    <a:lnTo>
                      <a:pt x="12" y="18"/>
                    </a:lnTo>
                    <a:lnTo>
                      <a:pt x="6" y="18"/>
                    </a:lnTo>
                    <a:lnTo>
                      <a:pt x="0" y="16"/>
                    </a:lnTo>
                    <a:lnTo>
                      <a:pt x="8" y="6"/>
                    </a:lnTo>
                    <a:lnTo>
                      <a:pt x="14" y="2"/>
                    </a:lnTo>
                    <a:lnTo>
                      <a:pt x="24" y="0"/>
                    </a:lnTo>
                    <a:lnTo>
                      <a:pt x="28" y="2"/>
                    </a:lnTo>
                    <a:lnTo>
                      <a:pt x="30" y="4"/>
                    </a:lnTo>
                    <a:lnTo>
                      <a:pt x="32" y="6"/>
                    </a:lnTo>
                    <a:lnTo>
                      <a:pt x="34" y="8"/>
                    </a:lnTo>
                    <a:lnTo>
                      <a:pt x="40" y="8"/>
                    </a:lnTo>
                    <a:lnTo>
                      <a:pt x="48" y="10"/>
                    </a:lnTo>
                    <a:lnTo>
                      <a:pt x="52" y="12"/>
                    </a:lnTo>
                    <a:lnTo>
                      <a:pt x="52" y="16"/>
                    </a:lnTo>
                    <a:lnTo>
                      <a:pt x="52" y="22"/>
                    </a:lnTo>
                    <a:lnTo>
                      <a:pt x="48" y="24"/>
                    </a:lnTo>
                    <a:lnTo>
                      <a:pt x="42" y="26"/>
                    </a:lnTo>
                    <a:lnTo>
                      <a:pt x="34" y="2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7" name="Freeform 31"/>
              <p:cNvSpPr>
                <a:spLocks/>
              </p:cNvSpPr>
              <p:nvPr/>
            </p:nvSpPr>
            <p:spPr bwMode="auto">
              <a:xfrm>
                <a:off x="1339" y="830"/>
                <a:ext cx="204" cy="82"/>
              </a:xfrm>
              <a:custGeom>
                <a:avLst/>
                <a:gdLst>
                  <a:gd name="T0" fmla="*/ 172 w 204"/>
                  <a:gd name="T1" fmla="*/ 62 h 82"/>
                  <a:gd name="T2" fmla="*/ 166 w 204"/>
                  <a:gd name="T3" fmla="*/ 70 h 82"/>
                  <a:gd name="T4" fmla="*/ 158 w 204"/>
                  <a:gd name="T5" fmla="*/ 78 h 82"/>
                  <a:gd name="T6" fmla="*/ 146 w 204"/>
                  <a:gd name="T7" fmla="*/ 78 h 82"/>
                  <a:gd name="T8" fmla="*/ 124 w 204"/>
                  <a:gd name="T9" fmla="*/ 70 h 82"/>
                  <a:gd name="T10" fmla="*/ 120 w 204"/>
                  <a:gd name="T11" fmla="*/ 64 h 82"/>
                  <a:gd name="T12" fmla="*/ 94 w 204"/>
                  <a:gd name="T13" fmla="*/ 66 h 82"/>
                  <a:gd name="T14" fmla="*/ 78 w 204"/>
                  <a:gd name="T15" fmla="*/ 74 h 82"/>
                  <a:gd name="T16" fmla="*/ 60 w 204"/>
                  <a:gd name="T17" fmla="*/ 82 h 82"/>
                  <a:gd name="T18" fmla="*/ 40 w 204"/>
                  <a:gd name="T19" fmla="*/ 80 h 82"/>
                  <a:gd name="T20" fmla="*/ 28 w 204"/>
                  <a:gd name="T21" fmla="*/ 82 h 82"/>
                  <a:gd name="T22" fmla="*/ 32 w 204"/>
                  <a:gd name="T23" fmla="*/ 72 h 82"/>
                  <a:gd name="T24" fmla="*/ 22 w 204"/>
                  <a:gd name="T25" fmla="*/ 70 h 82"/>
                  <a:gd name="T26" fmla="*/ 6 w 204"/>
                  <a:gd name="T27" fmla="*/ 64 h 82"/>
                  <a:gd name="T28" fmla="*/ 14 w 204"/>
                  <a:gd name="T29" fmla="*/ 56 h 82"/>
                  <a:gd name="T30" fmla="*/ 70 w 204"/>
                  <a:gd name="T31" fmla="*/ 54 h 82"/>
                  <a:gd name="T32" fmla="*/ 72 w 204"/>
                  <a:gd name="T33" fmla="*/ 50 h 82"/>
                  <a:gd name="T34" fmla="*/ 12 w 204"/>
                  <a:gd name="T35" fmla="*/ 44 h 82"/>
                  <a:gd name="T36" fmla="*/ 18 w 204"/>
                  <a:gd name="T37" fmla="*/ 36 h 82"/>
                  <a:gd name="T38" fmla="*/ 20 w 204"/>
                  <a:gd name="T39" fmla="*/ 30 h 82"/>
                  <a:gd name="T40" fmla="*/ 42 w 204"/>
                  <a:gd name="T41" fmla="*/ 26 h 82"/>
                  <a:gd name="T42" fmla="*/ 68 w 204"/>
                  <a:gd name="T43" fmla="*/ 20 h 82"/>
                  <a:gd name="T44" fmla="*/ 90 w 204"/>
                  <a:gd name="T45" fmla="*/ 6 h 82"/>
                  <a:gd name="T46" fmla="*/ 94 w 204"/>
                  <a:gd name="T47" fmla="*/ 18 h 82"/>
                  <a:gd name="T48" fmla="*/ 102 w 204"/>
                  <a:gd name="T49" fmla="*/ 16 h 82"/>
                  <a:gd name="T50" fmla="*/ 120 w 204"/>
                  <a:gd name="T51" fmla="*/ 20 h 82"/>
                  <a:gd name="T52" fmla="*/ 124 w 204"/>
                  <a:gd name="T53" fmla="*/ 16 h 82"/>
                  <a:gd name="T54" fmla="*/ 130 w 204"/>
                  <a:gd name="T55" fmla="*/ 12 h 82"/>
                  <a:gd name="T56" fmla="*/ 142 w 204"/>
                  <a:gd name="T57" fmla="*/ 16 h 82"/>
                  <a:gd name="T58" fmla="*/ 138 w 204"/>
                  <a:gd name="T59" fmla="*/ 28 h 82"/>
                  <a:gd name="T60" fmla="*/ 144 w 204"/>
                  <a:gd name="T61" fmla="*/ 28 h 82"/>
                  <a:gd name="T62" fmla="*/ 150 w 204"/>
                  <a:gd name="T63" fmla="*/ 24 h 82"/>
                  <a:gd name="T64" fmla="*/ 152 w 204"/>
                  <a:gd name="T65" fmla="*/ 12 h 82"/>
                  <a:gd name="T66" fmla="*/ 174 w 204"/>
                  <a:gd name="T67" fmla="*/ 4 h 82"/>
                  <a:gd name="T68" fmla="*/ 204 w 204"/>
                  <a:gd name="T69" fmla="*/ 0 h 82"/>
                  <a:gd name="T70" fmla="*/ 196 w 204"/>
                  <a:gd name="T71" fmla="*/ 10 h 82"/>
                  <a:gd name="T72" fmla="*/ 172 w 204"/>
                  <a:gd name="T73" fmla="*/ 30 h 82"/>
                  <a:gd name="T74" fmla="*/ 166 w 204"/>
                  <a:gd name="T75" fmla="*/ 44 h 82"/>
                  <a:gd name="T76" fmla="*/ 170 w 204"/>
                  <a:gd name="T77" fmla="*/ 50 h 82"/>
                  <a:gd name="T78" fmla="*/ 186 w 204"/>
                  <a:gd name="T79" fmla="*/ 54 h 82"/>
                  <a:gd name="T80" fmla="*/ 190 w 204"/>
                  <a:gd name="T81" fmla="*/ 58 h 82"/>
                  <a:gd name="T82" fmla="*/ 182 w 204"/>
                  <a:gd name="T83" fmla="*/ 6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4" h="82">
                    <a:moveTo>
                      <a:pt x="176" y="62"/>
                    </a:moveTo>
                    <a:lnTo>
                      <a:pt x="172" y="62"/>
                    </a:lnTo>
                    <a:lnTo>
                      <a:pt x="170" y="64"/>
                    </a:lnTo>
                    <a:lnTo>
                      <a:pt x="166" y="70"/>
                    </a:lnTo>
                    <a:lnTo>
                      <a:pt x="160" y="76"/>
                    </a:lnTo>
                    <a:lnTo>
                      <a:pt x="158" y="78"/>
                    </a:lnTo>
                    <a:lnTo>
                      <a:pt x="154" y="80"/>
                    </a:lnTo>
                    <a:lnTo>
                      <a:pt x="146" y="78"/>
                    </a:lnTo>
                    <a:lnTo>
                      <a:pt x="132" y="76"/>
                    </a:lnTo>
                    <a:lnTo>
                      <a:pt x="124" y="70"/>
                    </a:lnTo>
                    <a:lnTo>
                      <a:pt x="120" y="68"/>
                    </a:lnTo>
                    <a:lnTo>
                      <a:pt x="120" y="64"/>
                    </a:lnTo>
                    <a:lnTo>
                      <a:pt x="98" y="64"/>
                    </a:lnTo>
                    <a:lnTo>
                      <a:pt x="94" y="66"/>
                    </a:lnTo>
                    <a:lnTo>
                      <a:pt x="90" y="68"/>
                    </a:lnTo>
                    <a:lnTo>
                      <a:pt x="78" y="74"/>
                    </a:lnTo>
                    <a:lnTo>
                      <a:pt x="68" y="80"/>
                    </a:lnTo>
                    <a:lnTo>
                      <a:pt x="60" y="82"/>
                    </a:lnTo>
                    <a:lnTo>
                      <a:pt x="52" y="82"/>
                    </a:lnTo>
                    <a:lnTo>
                      <a:pt x="40" y="80"/>
                    </a:lnTo>
                    <a:lnTo>
                      <a:pt x="34" y="80"/>
                    </a:lnTo>
                    <a:lnTo>
                      <a:pt x="28" y="82"/>
                    </a:lnTo>
                    <a:lnTo>
                      <a:pt x="28" y="74"/>
                    </a:lnTo>
                    <a:lnTo>
                      <a:pt x="32" y="72"/>
                    </a:lnTo>
                    <a:lnTo>
                      <a:pt x="34" y="68"/>
                    </a:lnTo>
                    <a:lnTo>
                      <a:pt x="22" y="70"/>
                    </a:lnTo>
                    <a:lnTo>
                      <a:pt x="14" y="68"/>
                    </a:lnTo>
                    <a:lnTo>
                      <a:pt x="6" y="64"/>
                    </a:lnTo>
                    <a:lnTo>
                      <a:pt x="0" y="60"/>
                    </a:lnTo>
                    <a:lnTo>
                      <a:pt x="14" y="56"/>
                    </a:lnTo>
                    <a:lnTo>
                      <a:pt x="26" y="54"/>
                    </a:lnTo>
                    <a:lnTo>
                      <a:pt x="70" y="54"/>
                    </a:lnTo>
                    <a:lnTo>
                      <a:pt x="70" y="52"/>
                    </a:lnTo>
                    <a:lnTo>
                      <a:pt x="72" y="50"/>
                    </a:lnTo>
                    <a:lnTo>
                      <a:pt x="12" y="50"/>
                    </a:lnTo>
                    <a:lnTo>
                      <a:pt x="12" y="44"/>
                    </a:lnTo>
                    <a:lnTo>
                      <a:pt x="14" y="42"/>
                    </a:lnTo>
                    <a:lnTo>
                      <a:pt x="18" y="36"/>
                    </a:lnTo>
                    <a:lnTo>
                      <a:pt x="18" y="34"/>
                    </a:lnTo>
                    <a:lnTo>
                      <a:pt x="20" y="30"/>
                    </a:lnTo>
                    <a:lnTo>
                      <a:pt x="26" y="28"/>
                    </a:lnTo>
                    <a:lnTo>
                      <a:pt x="42" y="26"/>
                    </a:lnTo>
                    <a:lnTo>
                      <a:pt x="54" y="24"/>
                    </a:lnTo>
                    <a:lnTo>
                      <a:pt x="68" y="20"/>
                    </a:lnTo>
                    <a:lnTo>
                      <a:pt x="78" y="14"/>
                    </a:lnTo>
                    <a:lnTo>
                      <a:pt x="90" y="6"/>
                    </a:lnTo>
                    <a:lnTo>
                      <a:pt x="90" y="16"/>
                    </a:lnTo>
                    <a:lnTo>
                      <a:pt x="94" y="18"/>
                    </a:lnTo>
                    <a:lnTo>
                      <a:pt x="96" y="18"/>
                    </a:lnTo>
                    <a:lnTo>
                      <a:pt x="102" y="16"/>
                    </a:lnTo>
                    <a:lnTo>
                      <a:pt x="110" y="18"/>
                    </a:lnTo>
                    <a:lnTo>
                      <a:pt x="120" y="20"/>
                    </a:lnTo>
                    <a:lnTo>
                      <a:pt x="124" y="20"/>
                    </a:lnTo>
                    <a:lnTo>
                      <a:pt x="124" y="16"/>
                    </a:lnTo>
                    <a:lnTo>
                      <a:pt x="128" y="14"/>
                    </a:lnTo>
                    <a:lnTo>
                      <a:pt x="130" y="12"/>
                    </a:lnTo>
                    <a:lnTo>
                      <a:pt x="136" y="14"/>
                    </a:lnTo>
                    <a:lnTo>
                      <a:pt x="142" y="16"/>
                    </a:lnTo>
                    <a:lnTo>
                      <a:pt x="138" y="26"/>
                    </a:lnTo>
                    <a:lnTo>
                      <a:pt x="138" y="28"/>
                    </a:lnTo>
                    <a:lnTo>
                      <a:pt x="142" y="28"/>
                    </a:lnTo>
                    <a:lnTo>
                      <a:pt x="144" y="28"/>
                    </a:lnTo>
                    <a:lnTo>
                      <a:pt x="146" y="28"/>
                    </a:lnTo>
                    <a:lnTo>
                      <a:pt x="150" y="24"/>
                    </a:lnTo>
                    <a:lnTo>
                      <a:pt x="150" y="18"/>
                    </a:lnTo>
                    <a:lnTo>
                      <a:pt x="152" y="12"/>
                    </a:lnTo>
                    <a:lnTo>
                      <a:pt x="160" y="8"/>
                    </a:lnTo>
                    <a:lnTo>
                      <a:pt x="174" y="4"/>
                    </a:lnTo>
                    <a:lnTo>
                      <a:pt x="194" y="0"/>
                    </a:lnTo>
                    <a:lnTo>
                      <a:pt x="204" y="0"/>
                    </a:lnTo>
                    <a:lnTo>
                      <a:pt x="200" y="4"/>
                    </a:lnTo>
                    <a:lnTo>
                      <a:pt x="196" y="10"/>
                    </a:lnTo>
                    <a:lnTo>
                      <a:pt x="182" y="20"/>
                    </a:lnTo>
                    <a:lnTo>
                      <a:pt x="172" y="30"/>
                    </a:lnTo>
                    <a:lnTo>
                      <a:pt x="168" y="38"/>
                    </a:lnTo>
                    <a:lnTo>
                      <a:pt x="166" y="44"/>
                    </a:lnTo>
                    <a:lnTo>
                      <a:pt x="168" y="46"/>
                    </a:lnTo>
                    <a:lnTo>
                      <a:pt x="170" y="50"/>
                    </a:lnTo>
                    <a:lnTo>
                      <a:pt x="178" y="52"/>
                    </a:lnTo>
                    <a:lnTo>
                      <a:pt x="186" y="54"/>
                    </a:lnTo>
                    <a:lnTo>
                      <a:pt x="188" y="56"/>
                    </a:lnTo>
                    <a:lnTo>
                      <a:pt x="190" y="58"/>
                    </a:lnTo>
                    <a:lnTo>
                      <a:pt x="188" y="62"/>
                    </a:lnTo>
                    <a:lnTo>
                      <a:pt x="182" y="64"/>
                    </a:lnTo>
                    <a:lnTo>
                      <a:pt x="176" y="6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8" name="Freeform 32"/>
              <p:cNvSpPr>
                <a:spLocks/>
              </p:cNvSpPr>
              <p:nvPr/>
            </p:nvSpPr>
            <p:spPr bwMode="auto">
              <a:xfrm>
                <a:off x="1391" y="776"/>
                <a:ext cx="96" cy="26"/>
              </a:xfrm>
              <a:custGeom>
                <a:avLst/>
                <a:gdLst>
                  <a:gd name="T0" fmla="*/ 0 w 96"/>
                  <a:gd name="T1" fmla="*/ 24 h 26"/>
                  <a:gd name="T2" fmla="*/ 6 w 96"/>
                  <a:gd name="T3" fmla="*/ 24 h 26"/>
                  <a:gd name="T4" fmla="*/ 12 w 96"/>
                  <a:gd name="T5" fmla="*/ 24 h 26"/>
                  <a:gd name="T6" fmla="*/ 16 w 96"/>
                  <a:gd name="T7" fmla="*/ 24 h 26"/>
                  <a:gd name="T8" fmla="*/ 18 w 96"/>
                  <a:gd name="T9" fmla="*/ 26 h 26"/>
                  <a:gd name="T10" fmla="*/ 26 w 96"/>
                  <a:gd name="T11" fmla="*/ 26 h 26"/>
                  <a:gd name="T12" fmla="*/ 42 w 96"/>
                  <a:gd name="T13" fmla="*/ 20 h 26"/>
                  <a:gd name="T14" fmla="*/ 52 w 96"/>
                  <a:gd name="T15" fmla="*/ 16 h 26"/>
                  <a:gd name="T16" fmla="*/ 58 w 96"/>
                  <a:gd name="T17" fmla="*/ 22 h 26"/>
                  <a:gd name="T18" fmla="*/ 68 w 96"/>
                  <a:gd name="T19" fmla="*/ 16 h 26"/>
                  <a:gd name="T20" fmla="*/ 76 w 96"/>
                  <a:gd name="T21" fmla="*/ 12 h 26"/>
                  <a:gd name="T22" fmla="*/ 86 w 96"/>
                  <a:gd name="T23" fmla="*/ 8 h 26"/>
                  <a:gd name="T24" fmla="*/ 96 w 96"/>
                  <a:gd name="T25" fmla="*/ 4 h 26"/>
                  <a:gd name="T26" fmla="*/ 90 w 96"/>
                  <a:gd name="T27" fmla="*/ 0 h 26"/>
                  <a:gd name="T28" fmla="*/ 78 w 96"/>
                  <a:gd name="T29" fmla="*/ 2 h 26"/>
                  <a:gd name="T30" fmla="*/ 70 w 96"/>
                  <a:gd name="T31" fmla="*/ 4 h 26"/>
                  <a:gd name="T32" fmla="*/ 46 w 96"/>
                  <a:gd name="T33" fmla="*/ 10 h 26"/>
                  <a:gd name="T34" fmla="*/ 24 w 96"/>
                  <a:gd name="T35" fmla="*/ 16 h 26"/>
                  <a:gd name="T36" fmla="*/ 16 w 96"/>
                  <a:gd name="T37" fmla="*/ 18 h 26"/>
                  <a:gd name="T38" fmla="*/ 4 w 96"/>
                  <a:gd name="T39" fmla="*/ 18 h 26"/>
                  <a:gd name="T40" fmla="*/ 4 w 96"/>
                  <a:gd name="T41" fmla="*/ 24 h 26"/>
                  <a:gd name="T42" fmla="*/ 0 w 96"/>
                  <a:gd name="T43"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26">
                    <a:moveTo>
                      <a:pt x="0" y="24"/>
                    </a:moveTo>
                    <a:lnTo>
                      <a:pt x="6" y="24"/>
                    </a:lnTo>
                    <a:lnTo>
                      <a:pt x="12" y="24"/>
                    </a:lnTo>
                    <a:lnTo>
                      <a:pt x="16" y="24"/>
                    </a:lnTo>
                    <a:lnTo>
                      <a:pt x="18" y="26"/>
                    </a:lnTo>
                    <a:lnTo>
                      <a:pt x="26" y="26"/>
                    </a:lnTo>
                    <a:lnTo>
                      <a:pt x="42" y="20"/>
                    </a:lnTo>
                    <a:lnTo>
                      <a:pt x="52" y="16"/>
                    </a:lnTo>
                    <a:lnTo>
                      <a:pt x="58" y="22"/>
                    </a:lnTo>
                    <a:lnTo>
                      <a:pt x="68" y="16"/>
                    </a:lnTo>
                    <a:lnTo>
                      <a:pt x="76" y="12"/>
                    </a:lnTo>
                    <a:lnTo>
                      <a:pt x="86" y="8"/>
                    </a:lnTo>
                    <a:lnTo>
                      <a:pt x="96" y="4"/>
                    </a:lnTo>
                    <a:lnTo>
                      <a:pt x="90" y="0"/>
                    </a:lnTo>
                    <a:lnTo>
                      <a:pt x="78" y="2"/>
                    </a:lnTo>
                    <a:lnTo>
                      <a:pt x="70" y="4"/>
                    </a:lnTo>
                    <a:lnTo>
                      <a:pt x="46" y="10"/>
                    </a:lnTo>
                    <a:lnTo>
                      <a:pt x="24" y="16"/>
                    </a:lnTo>
                    <a:lnTo>
                      <a:pt x="16" y="18"/>
                    </a:lnTo>
                    <a:lnTo>
                      <a:pt x="4" y="18"/>
                    </a:lnTo>
                    <a:lnTo>
                      <a:pt x="4" y="24"/>
                    </a:lnTo>
                    <a:lnTo>
                      <a:pt x="0"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9" name="Freeform 33"/>
              <p:cNvSpPr>
                <a:spLocks/>
              </p:cNvSpPr>
              <p:nvPr/>
            </p:nvSpPr>
            <p:spPr bwMode="auto">
              <a:xfrm>
                <a:off x="1435" y="788"/>
                <a:ext cx="132" cy="32"/>
              </a:xfrm>
              <a:custGeom>
                <a:avLst/>
                <a:gdLst>
                  <a:gd name="T0" fmla="*/ 34 w 132"/>
                  <a:gd name="T1" fmla="*/ 32 h 32"/>
                  <a:gd name="T2" fmla="*/ 30 w 132"/>
                  <a:gd name="T3" fmla="*/ 30 h 32"/>
                  <a:gd name="T4" fmla="*/ 28 w 132"/>
                  <a:gd name="T5" fmla="*/ 30 h 32"/>
                  <a:gd name="T6" fmla="*/ 30 w 132"/>
                  <a:gd name="T7" fmla="*/ 26 h 32"/>
                  <a:gd name="T8" fmla="*/ 36 w 132"/>
                  <a:gd name="T9" fmla="*/ 24 h 32"/>
                  <a:gd name="T10" fmla="*/ 18 w 132"/>
                  <a:gd name="T11" fmla="*/ 22 h 32"/>
                  <a:gd name="T12" fmla="*/ 0 w 132"/>
                  <a:gd name="T13" fmla="*/ 20 h 32"/>
                  <a:gd name="T14" fmla="*/ 0 w 132"/>
                  <a:gd name="T15" fmla="*/ 18 h 32"/>
                  <a:gd name="T16" fmla="*/ 6 w 132"/>
                  <a:gd name="T17" fmla="*/ 16 h 32"/>
                  <a:gd name="T18" fmla="*/ 24 w 132"/>
                  <a:gd name="T19" fmla="*/ 10 h 32"/>
                  <a:gd name="T20" fmla="*/ 40 w 132"/>
                  <a:gd name="T21" fmla="*/ 4 h 32"/>
                  <a:gd name="T22" fmla="*/ 54 w 132"/>
                  <a:gd name="T23" fmla="*/ 0 h 32"/>
                  <a:gd name="T24" fmla="*/ 54 w 132"/>
                  <a:gd name="T25" fmla="*/ 6 h 32"/>
                  <a:gd name="T26" fmla="*/ 56 w 132"/>
                  <a:gd name="T27" fmla="*/ 6 h 32"/>
                  <a:gd name="T28" fmla="*/ 64 w 132"/>
                  <a:gd name="T29" fmla="*/ 6 h 32"/>
                  <a:gd name="T30" fmla="*/ 64 w 132"/>
                  <a:gd name="T31" fmla="*/ 14 h 32"/>
                  <a:gd name="T32" fmla="*/ 66 w 132"/>
                  <a:gd name="T33" fmla="*/ 16 h 32"/>
                  <a:gd name="T34" fmla="*/ 68 w 132"/>
                  <a:gd name="T35" fmla="*/ 18 h 32"/>
                  <a:gd name="T36" fmla="*/ 74 w 132"/>
                  <a:gd name="T37" fmla="*/ 18 h 32"/>
                  <a:gd name="T38" fmla="*/ 84 w 132"/>
                  <a:gd name="T39" fmla="*/ 16 h 32"/>
                  <a:gd name="T40" fmla="*/ 92 w 132"/>
                  <a:gd name="T41" fmla="*/ 14 h 32"/>
                  <a:gd name="T42" fmla="*/ 100 w 132"/>
                  <a:gd name="T43" fmla="*/ 6 h 32"/>
                  <a:gd name="T44" fmla="*/ 108 w 132"/>
                  <a:gd name="T45" fmla="*/ 0 h 32"/>
                  <a:gd name="T46" fmla="*/ 114 w 132"/>
                  <a:gd name="T47" fmla="*/ 0 h 32"/>
                  <a:gd name="T48" fmla="*/ 114 w 132"/>
                  <a:gd name="T49" fmla="*/ 8 h 32"/>
                  <a:gd name="T50" fmla="*/ 110 w 132"/>
                  <a:gd name="T51" fmla="*/ 12 h 32"/>
                  <a:gd name="T52" fmla="*/ 120 w 132"/>
                  <a:gd name="T53" fmla="*/ 14 h 32"/>
                  <a:gd name="T54" fmla="*/ 132 w 132"/>
                  <a:gd name="T55" fmla="*/ 14 h 32"/>
                  <a:gd name="T56" fmla="*/ 118 w 132"/>
                  <a:gd name="T57" fmla="*/ 22 h 32"/>
                  <a:gd name="T58" fmla="*/ 110 w 132"/>
                  <a:gd name="T59" fmla="*/ 28 h 32"/>
                  <a:gd name="T60" fmla="*/ 104 w 132"/>
                  <a:gd name="T61" fmla="*/ 28 h 32"/>
                  <a:gd name="T62" fmla="*/ 98 w 132"/>
                  <a:gd name="T63" fmla="*/ 28 h 32"/>
                  <a:gd name="T64" fmla="*/ 94 w 132"/>
                  <a:gd name="T65" fmla="*/ 26 h 32"/>
                  <a:gd name="T66" fmla="*/ 90 w 132"/>
                  <a:gd name="T67" fmla="*/ 24 h 32"/>
                  <a:gd name="T68" fmla="*/ 84 w 132"/>
                  <a:gd name="T69" fmla="*/ 22 h 32"/>
                  <a:gd name="T70" fmla="*/ 72 w 132"/>
                  <a:gd name="T71" fmla="*/ 24 h 32"/>
                  <a:gd name="T72" fmla="*/ 60 w 132"/>
                  <a:gd name="T73" fmla="*/ 28 h 32"/>
                  <a:gd name="T74" fmla="*/ 48 w 132"/>
                  <a:gd name="T75" fmla="*/ 30 h 32"/>
                  <a:gd name="T76" fmla="*/ 34 w 132"/>
                  <a:gd name="T7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2" h="32">
                    <a:moveTo>
                      <a:pt x="34" y="32"/>
                    </a:moveTo>
                    <a:lnTo>
                      <a:pt x="30" y="30"/>
                    </a:lnTo>
                    <a:lnTo>
                      <a:pt x="28" y="30"/>
                    </a:lnTo>
                    <a:lnTo>
                      <a:pt x="30" y="26"/>
                    </a:lnTo>
                    <a:lnTo>
                      <a:pt x="36" y="24"/>
                    </a:lnTo>
                    <a:lnTo>
                      <a:pt x="18" y="22"/>
                    </a:lnTo>
                    <a:lnTo>
                      <a:pt x="0" y="20"/>
                    </a:lnTo>
                    <a:lnTo>
                      <a:pt x="0" y="18"/>
                    </a:lnTo>
                    <a:lnTo>
                      <a:pt x="6" y="16"/>
                    </a:lnTo>
                    <a:lnTo>
                      <a:pt x="24" y="10"/>
                    </a:lnTo>
                    <a:lnTo>
                      <a:pt x="40" y="4"/>
                    </a:lnTo>
                    <a:lnTo>
                      <a:pt x="54" y="0"/>
                    </a:lnTo>
                    <a:lnTo>
                      <a:pt x="54" y="6"/>
                    </a:lnTo>
                    <a:lnTo>
                      <a:pt x="56" y="6"/>
                    </a:lnTo>
                    <a:lnTo>
                      <a:pt x="64" y="6"/>
                    </a:lnTo>
                    <a:lnTo>
                      <a:pt x="64" y="14"/>
                    </a:lnTo>
                    <a:lnTo>
                      <a:pt x="66" y="16"/>
                    </a:lnTo>
                    <a:lnTo>
                      <a:pt x="68" y="18"/>
                    </a:lnTo>
                    <a:lnTo>
                      <a:pt x="74" y="18"/>
                    </a:lnTo>
                    <a:lnTo>
                      <a:pt x="84" y="16"/>
                    </a:lnTo>
                    <a:lnTo>
                      <a:pt x="92" y="14"/>
                    </a:lnTo>
                    <a:lnTo>
                      <a:pt x="100" y="6"/>
                    </a:lnTo>
                    <a:lnTo>
                      <a:pt x="108" y="0"/>
                    </a:lnTo>
                    <a:lnTo>
                      <a:pt x="114" y="0"/>
                    </a:lnTo>
                    <a:lnTo>
                      <a:pt x="114" y="8"/>
                    </a:lnTo>
                    <a:lnTo>
                      <a:pt x="110" y="12"/>
                    </a:lnTo>
                    <a:lnTo>
                      <a:pt x="120" y="14"/>
                    </a:lnTo>
                    <a:lnTo>
                      <a:pt x="132" y="14"/>
                    </a:lnTo>
                    <a:lnTo>
                      <a:pt x="118" y="22"/>
                    </a:lnTo>
                    <a:lnTo>
                      <a:pt x="110" y="28"/>
                    </a:lnTo>
                    <a:lnTo>
                      <a:pt x="104" y="28"/>
                    </a:lnTo>
                    <a:lnTo>
                      <a:pt x="98" y="28"/>
                    </a:lnTo>
                    <a:lnTo>
                      <a:pt x="94" y="26"/>
                    </a:lnTo>
                    <a:lnTo>
                      <a:pt x="90" y="24"/>
                    </a:lnTo>
                    <a:lnTo>
                      <a:pt x="84" y="22"/>
                    </a:lnTo>
                    <a:lnTo>
                      <a:pt x="72" y="24"/>
                    </a:lnTo>
                    <a:lnTo>
                      <a:pt x="60" y="28"/>
                    </a:lnTo>
                    <a:lnTo>
                      <a:pt x="48" y="30"/>
                    </a:lnTo>
                    <a:lnTo>
                      <a:pt x="34" y="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0" name="Freeform 34"/>
              <p:cNvSpPr>
                <a:spLocks/>
              </p:cNvSpPr>
              <p:nvPr/>
            </p:nvSpPr>
            <p:spPr bwMode="auto">
              <a:xfrm>
                <a:off x="1509" y="760"/>
                <a:ext cx="64" cy="18"/>
              </a:xfrm>
              <a:custGeom>
                <a:avLst/>
                <a:gdLst>
                  <a:gd name="T0" fmla="*/ 12 w 64"/>
                  <a:gd name="T1" fmla="*/ 18 h 18"/>
                  <a:gd name="T2" fmla="*/ 6 w 64"/>
                  <a:gd name="T3" fmla="*/ 16 h 18"/>
                  <a:gd name="T4" fmla="*/ 0 w 64"/>
                  <a:gd name="T5" fmla="*/ 14 h 18"/>
                  <a:gd name="T6" fmla="*/ 8 w 64"/>
                  <a:gd name="T7" fmla="*/ 12 h 18"/>
                  <a:gd name="T8" fmla="*/ 18 w 64"/>
                  <a:gd name="T9" fmla="*/ 12 h 18"/>
                  <a:gd name="T10" fmla="*/ 26 w 64"/>
                  <a:gd name="T11" fmla="*/ 10 h 18"/>
                  <a:gd name="T12" fmla="*/ 28 w 64"/>
                  <a:gd name="T13" fmla="*/ 10 h 18"/>
                  <a:gd name="T14" fmla="*/ 30 w 64"/>
                  <a:gd name="T15" fmla="*/ 8 h 18"/>
                  <a:gd name="T16" fmla="*/ 48 w 64"/>
                  <a:gd name="T17" fmla="*/ 0 h 18"/>
                  <a:gd name="T18" fmla="*/ 58 w 64"/>
                  <a:gd name="T19" fmla="*/ 2 h 18"/>
                  <a:gd name="T20" fmla="*/ 64 w 64"/>
                  <a:gd name="T21" fmla="*/ 4 h 18"/>
                  <a:gd name="T22" fmla="*/ 58 w 64"/>
                  <a:gd name="T23" fmla="*/ 10 h 18"/>
                  <a:gd name="T24" fmla="*/ 48 w 64"/>
                  <a:gd name="T25" fmla="*/ 16 h 18"/>
                  <a:gd name="T26" fmla="*/ 30 w 64"/>
                  <a:gd name="T27" fmla="*/ 18 h 18"/>
                  <a:gd name="T28" fmla="*/ 30 w 64"/>
                  <a:gd name="T29" fmla="*/ 16 h 18"/>
                  <a:gd name="T30" fmla="*/ 28 w 64"/>
                  <a:gd name="T31" fmla="*/ 16 h 18"/>
                  <a:gd name="T32" fmla="*/ 22 w 64"/>
                  <a:gd name="T33" fmla="*/ 16 h 18"/>
                  <a:gd name="T34" fmla="*/ 12 w 64"/>
                  <a:gd name="T35"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18">
                    <a:moveTo>
                      <a:pt x="12" y="18"/>
                    </a:moveTo>
                    <a:lnTo>
                      <a:pt x="6" y="16"/>
                    </a:lnTo>
                    <a:lnTo>
                      <a:pt x="0" y="14"/>
                    </a:lnTo>
                    <a:lnTo>
                      <a:pt x="8" y="12"/>
                    </a:lnTo>
                    <a:lnTo>
                      <a:pt x="18" y="12"/>
                    </a:lnTo>
                    <a:lnTo>
                      <a:pt x="26" y="10"/>
                    </a:lnTo>
                    <a:lnTo>
                      <a:pt x="28" y="10"/>
                    </a:lnTo>
                    <a:lnTo>
                      <a:pt x="30" y="8"/>
                    </a:lnTo>
                    <a:lnTo>
                      <a:pt x="48" y="0"/>
                    </a:lnTo>
                    <a:lnTo>
                      <a:pt x="58" y="2"/>
                    </a:lnTo>
                    <a:lnTo>
                      <a:pt x="64" y="4"/>
                    </a:lnTo>
                    <a:lnTo>
                      <a:pt x="58" y="10"/>
                    </a:lnTo>
                    <a:lnTo>
                      <a:pt x="48" y="16"/>
                    </a:lnTo>
                    <a:lnTo>
                      <a:pt x="30" y="18"/>
                    </a:lnTo>
                    <a:lnTo>
                      <a:pt x="30" y="16"/>
                    </a:lnTo>
                    <a:lnTo>
                      <a:pt x="28" y="16"/>
                    </a:lnTo>
                    <a:lnTo>
                      <a:pt x="22" y="16"/>
                    </a:lnTo>
                    <a:lnTo>
                      <a:pt x="12"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1" name="Freeform 35"/>
              <p:cNvSpPr>
                <a:spLocks/>
              </p:cNvSpPr>
              <p:nvPr/>
            </p:nvSpPr>
            <p:spPr bwMode="auto">
              <a:xfrm>
                <a:off x="1551" y="826"/>
                <a:ext cx="74" cy="42"/>
              </a:xfrm>
              <a:custGeom>
                <a:avLst/>
                <a:gdLst>
                  <a:gd name="T0" fmla="*/ 74 w 74"/>
                  <a:gd name="T1" fmla="*/ 4 h 42"/>
                  <a:gd name="T2" fmla="*/ 70 w 74"/>
                  <a:gd name="T3" fmla="*/ 6 h 42"/>
                  <a:gd name="T4" fmla="*/ 66 w 74"/>
                  <a:gd name="T5" fmla="*/ 8 h 42"/>
                  <a:gd name="T6" fmla="*/ 58 w 74"/>
                  <a:gd name="T7" fmla="*/ 14 h 42"/>
                  <a:gd name="T8" fmla="*/ 66 w 74"/>
                  <a:gd name="T9" fmla="*/ 22 h 42"/>
                  <a:gd name="T10" fmla="*/ 56 w 74"/>
                  <a:gd name="T11" fmla="*/ 28 h 42"/>
                  <a:gd name="T12" fmla="*/ 52 w 74"/>
                  <a:gd name="T13" fmla="*/ 30 h 42"/>
                  <a:gd name="T14" fmla="*/ 48 w 74"/>
                  <a:gd name="T15" fmla="*/ 28 h 42"/>
                  <a:gd name="T16" fmla="*/ 48 w 74"/>
                  <a:gd name="T17" fmla="*/ 32 h 42"/>
                  <a:gd name="T18" fmla="*/ 44 w 74"/>
                  <a:gd name="T19" fmla="*/ 34 h 42"/>
                  <a:gd name="T20" fmla="*/ 38 w 74"/>
                  <a:gd name="T21" fmla="*/ 36 h 42"/>
                  <a:gd name="T22" fmla="*/ 32 w 74"/>
                  <a:gd name="T23" fmla="*/ 38 h 42"/>
                  <a:gd name="T24" fmla="*/ 26 w 74"/>
                  <a:gd name="T25" fmla="*/ 42 h 42"/>
                  <a:gd name="T26" fmla="*/ 18 w 74"/>
                  <a:gd name="T27" fmla="*/ 42 h 42"/>
                  <a:gd name="T28" fmla="*/ 18 w 74"/>
                  <a:gd name="T29" fmla="*/ 36 h 42"/>
                  <a:gd name="T30" fmla="*/ 16 w 74"/>
                  <a:gd name="T31" fmla="*/ 34 h 42"/>
                  <a:gd name="T32" fmla="*/ 10 w 74"/>
                  <a:gd name="T33" fmla="*/ 32 h 42"/>
                  <a:gd name="T34" fmla="*/ 4 w 74"/>
                  <a:gd name="T35" fmla="*/ 28 h 42"/>
                  <a:gd name="T36" fmla="*/ 2 w 74"/>
                  <a:gd name="T37" fmla="*/ 26 h 42"/>
                  <a:gd name="T38" fmla="*/ 0 w 74"/>
                  <a:gd name="T39" fmla="*/ 22 h 42"/>
                  <a:gd name="T40" fmla="*/ 2 w 74"/>
                  <a:gd name="T41" fmla="*/ 20 h 42"/>
                  <a:gd name="T42" fmla="*/ 4 w 74"/>
                  <a:gd name="T43" fmla="*/ 18 h 42"/>
                  <a:gd name="T44" fmla="*/ 8 w 74"/>
                  <a:gd name="T45" fmla="*/ 16 h 42"/>
                  <a:gd name="T46" fmla="*/ 14 w 74"/>
                  <a:gd name="T47" fmla="*/ 16 h 42"/>
                  <a:gd name="T48" fmla="*/ 16 w 74"/>
                  <a:gd name="T49" fmla="*/ 18 h 42"/>
                  <a:gd name="T50" fmla="*/ 20 w 74"/>
                  <a:gd name="T51" fmla="*/ 20 h 42"/>
                  <a:gd name="T52" fmla="*/ 22 w 74"/>
                  <a:gd name="T53" fmla="*/ 20 h 42"/>
                  <a:gd name="T54" fmla="*/ 30 w 74"/>
                  <a:gd name="T55" fmla="*/ 18 h 42"/>
                  <a:gd name="T56" fmla="*/ 32 w 74"/>
                  <a:gd name="T57" fmla="*/ 16 h 42"/>
                  <a:gd name="T58" fmla="*/ 32 w 74"/>
                  <a:gd name="T59" fmla="*/ 14 h 42"/>
                  <a:gd name="T60" fmla="*/ 32 w 74"/>
                  <a:gd name="T61" fmla="*/ 8 h 42"/>
                  <a:gd name="T62" fmla="*/ 38 w 74"/>
                  <a:gd name="T63" fmla="*/ 4 h 42"/>
                  <a:gd name="T64" fmla="*/ 50 w 74"/>
                  <a:gd name="T65" fmla="*/ 4 h 42"/>
                  <a:gd name="T66" fmla="*/ 74 w 74"/>
                  <a:gd name="T67" fmla="*/ 0 h 42"/>
                  <a:gd name="T68" fmla="*/ 74 w 74"/>
                  <a:gd name="T69" fmla="*/ 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 h="42">
                    <a:moveTo>
                      <a:pt x="74" y="4"/>
                    </a:moveTo>
                    <a:lnTo>
                      <a:pt x="70" y="6"/>
                    </a:lnTo>
                    <a:lnTo>
                      <a:pt x="66" y="8"/>
                    </a:lnTo>
                    <a:lnTo>
                      <a:pt x="58" y="14"/>
                    </a:lnTo>
                    <a:lnTo>
                      <a:pt x="66" y="22"/>
                    </a:lnTo>
                    <a:lnTo>
                      <a:pt x="56" y="28"/>
                    </a:lnTo>
                    <a:lnTo>
                      <a:pt x="52" y="30"/>
                    </a:lnTo>
                    <a:lnTo>
                      <a:pt x="48" y="28"/>
                    </a:lnTo>
                    <a:lnTo>
                      <a:pt x="48" y="32"/>
                    </a:lnTo>
                    <a:lnTo>
                      <a:pt x="44" y="34"/>
                    </a:lnTo>
                    <a:lnTo>
                      <a:pt x="38" y="36"/>
                    </a:lnTo>
                    <a:lnTo>
                      <a:pt x="32" y="38"/>
                    </a:lnTo>
                    <a:lnTo>
                      <a:pt x="26" y="42"/>
                    </a:lnTo>
                    <a:lnTo>
                      <a:pt x="18" y="42"/>
                    </a:lnTo>
                    <a:lnTo>
                      <a:pt x="18" y="36"/>
                    </a:lnTo>
                    <a:lnTo>
                      <a:pt x="16" y="34"/>
                    </a:lnTo>
                    <a:lnTo>
                      <a:pt x="10" y="32"/>
                    </a:lnTo>
                    <a:lnTo>
                      <a:pt x="4" y="28"/>
                    </a:lnTo>
                    <a:lnTo>
                      <a:pt x="2" y="26"/>
                    </a:lnTo>
                    <a:lnTo>
                      <a:pt x="0" y="22"/>
                    </a:lnTo>
                    <a:lnTo>
                      <a:pt x="2" y="20"/>
                    </a:lnTo>
                    <a:lnTo>
                      <a:pt x="4" y="18"/>
                    </a:lnTo>
                    <a:lnTo>
                      <a:pt x="8" y="16"/>
                    </a:lnTo>
                    <a:lnTo>
                      <a:pt x="14" y="16"/>
                    </a:lnTo>
                    <a:lnTo>
                      <a:pt x="16" y="18"/>
                    </a:lnTo>
                    <a:lnTo>
                      <a:pt x="20" y="20"/>
                    </a:lnTo>
                    <a:lnTo>
                      <a:pt x="22" y="20"/>
                    </a:lnTo>
                    <a:lnTo>
                      <a:pt x="30" y="18"/>
                    </a:lnTo>
                    <a:lnTo>
                      <a:pt x="32" y="16"/>
                    </a:lnTo>
                    <a:lnTo>
                      <a:pt x="32" y="14"/>
                    </a:lnTo>
                    <a:lnTo>
                      <a:pt x="32" y="8"/>
                    </a:lnTo>
                    <a:lnTo>
                      <a:pt x="38" y="4"/>
                    </a:lnTo>
                    <a:lnTo>
                      <a:pt x="50" y="4"/>
                    </a:lnTo>
                    <a:lnTo>
                      <a:pt x="74" y="0"/>
                    </a:lnTo>
                    <a:lnTo>
                      <a:pt x="74"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2" name="Freeform 36"/>
              <p:cNvSpPr>
                <a:spLocks/>
              </p:cNvSpPr>
              <p:nvPr/>
            </p:nvSpPr>
            <p:spPr bwMode="auto">
              <a:xfrm>
                <a:off x="1537" y="888"/>
                <a:ext cx="40" cy="22"/>
              </a:xfrm>
              <a:custGeom>
                <a:avLst/>
                <a:gdLst>
                  <a:gd name="T0" fmla="*/ 22 w 40"/>
                  <a:gd name="T1" fmla="*/ 22 h 22"/>
                  <a:gd name="T2" fmla="*/ 16 w 40"/>
                  <a:gd name="T3" fmla="*/ 22 h 22"/>
                  <a:gd name="T4" fmla="*/ 8 w 40"/>
                  <a:gd name="T5" fmla="*/ 20 h 22"/>
                  <a:gd name="T6" fmla="*/ 0 w 40"/>
                  <a:gd name="T7" fmla="*/ 14 h 22"/>
                  <a:gd name="T8" fmla="*/ 6 w 40"/>
                  <a:gd name="T9" fmla="*/ 10 h 22"/>
                  <a:gd name="T10" fmla="*/ 12 w 40"/>
                  <a:gd name="T11" fmla="*/ 6 h 22"/>
                  <a:gd name="T12" fmla="*/ 30 w 40"/>
                  <a:gd name="T13" fmla="*/ 0 h 22"/>
                  <a:gd name="T14" fmla="*/ 32 w 40"/>
                  <a:gd name="T15" fmla="*/ 4 h 22"/>
                  <a:gd name="T16" fmla="*/ 34 w 40"/>
                  <a:gd name="T17" fmla="*/ 6 h 22"/>
                  <a:gd name="T18" fmla="*/ 40 w 40"/>
                  <a:gd name="T19" fmla="*/ 6 h 22"/>
                  <a:gd name="T20" fmla="*/ 40 w 40"/>
                  <a:gd name="T21" fmla="*/ 18 h 22"/>
                  <a:gd name="T22" fmla="*/ 32 w 40"/>
                  <a:gd name="T23" fmla="*/ 22 h 22"/>
                  <a:gd name="T24" fmla="*/ 22 w 40"/>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22">
                    <a:moveTo>
                      <a:pt x="22" y="22"/>
                    </a:moveTo>
                    <a:lnTo>
                      <a:pt x="16" y="22"/>
                    </a:lnTo>
                    <a:lnTo>
                      <a:pt x="8" y="20"/>
                    </a:lnTo>
                    <a:lnTo>
                      <a:pt x="0" y="14"/>
                    </a:lnTo>
                    <a:lnTo>
                      <a:pt x="6" y="10"/>
                    </a:lnTo>
                    <a:lnTo>
                      <a:pt x="12" y="6"/>
                    </a:lnTo>
                    <a:lnTo>
                      <a:pt x="30" y="0"/>
                    </a:lnTo>
                    <a:lnTo>
                      <a:pt x="32" y="4"/>
                    </a:lnTo>
                    <a:lnTo>
                      <a:pt x="34" y="6"/>
                    </a:lnTo>
                    <a:lnTo>
                      <a:pt x="40" y="6"/>
                    </a:lnTo>
                    <a:lnTo>
                      <a:pt x="40" y="18"/>
                    </a:lnTo>
                    <a:lnTo>
                      <a:pt x="32" y="22"/>
                    </a:lnTo>
                    <a:lnTo>
                      <a:pt x="22"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3" name="Freeform 37"/>
              <p:cNvSpPr>
                <a:spLocks/>
              </p:cNvSpPr>
              <p:nvPr/>
            </p:nvSpPr>
            <p:spPr bwMode="auto">
              <a:xfrm>
                <a:off x="1621" y="954"/>
                <a:ext cx="80" cy="42"/>
              </a:xfrm>
              <a:custGeom>
                <a:avLst/>
                <a:gdLst>
                  <a:gd name="T0" fmla="*/ 58 w 80"/>
                  <a:gd name="T1" fmla="*/ 40 h 42"/>
                  <a:gd name="T2" fmla="*/ 56 w 80"/>
                  <a:gd name="T3" fmla="*/ 30 h 42"/>
                  <a:gd name="T4" fmla="*/ 52 w 80"/>
                  <a:gd name="T5" fmla="*/ 26 h 42"/>
                  <a:gd name="T6" fmla="*/ 48 w 80"/>
                  <a:gd name="T7" fmla="*/ 26 h 42"/>
                  <a:gd name="T8" fmla="*/ 42 w 80"/>
                  <a:gd name="T9" fmla="*/ 26 h 42"/>
                  <a:gd name="T10" fmla="*/ 38 w 80"/>
                  <a:gd name="T11" fmla="*/ 30 h 42"/>
                  <a:gd name="T12" fmla="*/ 30 w 80"/>
                  <a:gd name="T13" fmla="*/ 36 h 42"/>
                  <a:gd name="T14" fmla="*/ 22 w 80"/>
                  <a:gd name="T15" fmla="*/ 40 h 42"/>
                  <a:gd name="T16" fmla="*/ 16 w 80"/>
                  <a:gd name="T17" fmla="*/ 42 h 42"/>
                  <a:gd name="T18" fmla="*/ 10 w 80"/>
                  <a:gd name="T19" fmla="*/ 40 h 42"/>
                  <a:gd name="T20" fmla="*/ 14 w 80"/>
                  <a:gd name="T21" fmla="*/ 38 h 42"/>
                  <a:gd name="T22" fmla="*/ 10 w 80"/>
                  <a:gd name="T23" fmla="*/ 36 h 42"/>
                  <a:gd name="T24" fmla="*/ 6 w 80"/>
                  <a:gd name="T25" fmla="*/ 36 h 42"/>
                  <a:gd name="T26" fmla="*/ 4 w 80"/>
                  <a:gd name="T27" fmla="*/ 36 h 42"/>
                  <a:gd name="T28" fmla="*/ 0 w 80"/>
                  <a:gd name="T29" fmla="*/ 34 h 42"/>
                  <a:gd name="T30" fmla="*/ 8 w 80"/>
                  <a:gd name="T31" fmla="*/ 24 h 42"/>
                  <a:gd name="T32" fmla="*/ 22 w 80"/>
                  <a:gd name="T33" fmla="*/ 14 h 42"/>
                  <a:gd name="T34" fmla="*/ 46 w 80"/>
                  <a:gd name="T35" fmla="*/ 0 h 42"/>
                  <a:gd name="T36" fmla="*/ 52 w 80"/>
                  <a:gd name="T37" fmla="*/ 6 h 42"/>
                  <a:gd name="T38" fmla="*/ 58 w 80"/>
                  <a:gd name="T39" fmla="*/ 12 h 42"/>
                  <a:gd name="T40" fmla="*/ 70 w 80"/>
                  <a:gd name="T41" fmla="*/ 22 h 42"/>
                  <a:gd name="T42" fmla="*/ 68 w 80"/>
                  <a:gd name="T43" fmla="*/ 28 h 42"/>
                  <a:gd name="T44" fmla="*/ 74 w 80"/>
                  <a:gd name="T45" fmla="*/ 28 h 42"/>
                  <a:gd name="T46" fmla="*/ 80 w 80"/>
                  <a:gd name="T47" fmla="*/ 30 h 42"/>
                  <a:gd name="T48" fmla="*/ 74 w 80"/>
                  <a:gd name="T49" fmla="*/ 36 h 42"/>
                  <a:gd name="T50" fmla="*/ 70 w 80"/>
                  <a:gd name="T51" fmla="*/ 38 h 42"/>
                  <a:gd name="T52" fmla="*/ 64 w 80"/>
                  <a:gd name="T53" fmla="*/ 40 h 42"/>
                  <a:gd name="T54" fmla="*/ 60 w 80"/>
                  <a:gd name="T55" fmla="*/ 38 h 42"/>
                  <a:gd name="T56" fmla="*/ 60 w 80"/>
                  <a:gd name="T57" fmla="*/ 36 h 42"/>
                  <a:gd name="T58" fmla="*/ 58 w 80"/>
                  <a:gd name="T5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0" h="42">
                    <a:moveTo>
                      <a:pt x="58" y="40"/>
                    </a:moveTo>
                    <a:lnTo>
                      <a:pt x="56" y="30"/>
                    </a:lnTo>
                    <a:lnTo>
                      <a:pt x="52" y="26"/>
                    </a:lnTo>
                    <a:lnTo>
                      <a:pt x="48" y="26"/>
                    </a:lnTo>
                    <a:lnTo>
                      <a:pt x="42" y="26"/>
                    </a:lnTo>
                    <a:lnTo>
                      <a:pt x="38" y="30"/>
                    </a:lnTo>
                    <a:lnTo>
                      <a:pt x="30" y="36"/>
                    </a:lnTo>
                    <a:lnTo>
                      <a:pt x="22" y="40"/>
                    </a:lnTo>
                    <a:lnTo>
                      <a:pt x="16" y="42"/>
                    </a:lnTo>
                    <a:lnTo>
                      <a:pt x="10" y="40"/>
                    </a:lnTo>
                    <a:lnTo>
                      <a:pt x="14" y="38"/>
                    </a:lnTo>
                    <a:lnTo>
                      <a:pt x="10" y="36"/>
                    </a:lnTo>
                    <a:lnTo>
                      <a:pt x="6" y="36"/>
                    </a:lnTo>
                    <a:lnTo>
                      <a:pt x="4" y="36"/>
                    </a:lnTo>
                    <a:lnTo>
                      <a:pt x="0" y="34"/>
                    </a:lnTo>
                    <a:lnTo>
                      <a:pt x="8" y="24"/>
                    </a:lnTo>
                    <a:lnTo>
                      <a:pt x="22" y="14"/>
                    </a:lnTo>
                    <a:lnTo>
                      <a:pt x="46" y="0"/>
                    </a:lnTo>
                    <a:lnTo>
                      <a:pt x="52" y="6"/>
                    </a:lnTo>
                    <a:lnTo>
                      <a:pt x="58" y="12"/>
                    </a:lnTo>
                    <a:lnTo>
                      <a:pt x="70" y="22"/>
                    </a:lnTo>
                    <a:lnTo>
                      <a:pt x="68" y="28"/>
                    </a:lnTo>
                    <a:lnTo>
                      <a:pt x="74" y="28"/>
                    </a:lnTo>
                    <a:lnTo>
                      <a:pt x="80" y="30"/>
                    </a:lnTo>
                    <a:lnTo>
                      <a:pt x="74" y="36"/>
                    </a:lnTo>
                    <a:lnTo>
                      <a:pt x="70" y="38"/>
                    </a:lnTo>
                    <a:lnTo>
                      <a:pt x="64" y="40"/>
                    </a:lnTo>
                    <a:lnTo>
                      <a:pt x="60" y="38"/>
                    </a:lnTo>
                    <a:lnTo>
                      <a:pt x="60" y="36"/>
                    </a:lnTo>
                    <a:lnTo>
                      <a:pt x="58" y="4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4" name="Freeform 38"/>
              <p:cNvSpPr>
                <a:spLocks/>
              </p:cNvSpPr>
              <p:nvPr/>
            </p:nvSpPr>
            <p:spPr bwMode="auto">
              <a:xfrm>
                <a:off x="1591" y="788"/>
                <a:ext cx="66" cy="24"/>
              </a:xfrm>
              <a:custGeom>
                <a:avLst/>
                <a:gdLst>
                  <a:gd name="T0" fmla="*/ 10 w 66"/>
                  <a:gd name="T1" fmla="*/ 6 h 24"/>
                  <a:gd name="T2" fmla="*/ 16 w 66"/>
                  <a:gd name="T3" fmla="*/ 10 h 24"/>
                  <a:gd name="T4" fmla="*/ 22 w 66"/>
                  <a:gd name="T5" fmla="*/ 12 h 24"/>
                  <a:gd name="T6" fmla="*/ 24 w 66"/>
                  <a:gd name="T7" fmla="*/ 8 h 24"/>
                  <a:gd name="T8" fmla="*/ 24 w 66"/>
                  <a:gd name="T9" fmla="*/ 6 h 24"/>
                  <a:gd name="T10" fmla="*/ 26 w 66"/>
                  <a:gd name="T11" fmla="*/ 6 h 24"/>
                  <a:gd name="T12" fmla="*/ 30 w 66"/>
                  <a:gd name="T13" fmla="*/ 6 h 24"/>
                  <a:gd name="T14" fmla="*/ 34 w 66"/>
                  <a:gd name="T15" fmla="*/ 8 h 24"/>
                  <a:gd name="T16" fmla="*/ 38 w 66"/>
                  <a:gd name="T17" fmla="*/ 12 h 24"/>
                  <a:gd name="T18" fmla="*/ 40 w 66"/>
                  <a:gd name="T19" fmla="*/ 4 h 24"/>
                  <a:gd name="T20" fmla="*/ 42 w 66"/>
                  <a:gd name="T21" fmla="*/ 0 h 24"/>
                  <a:gd name="T22" fmla="*/ 46 w 66"/>
                  <a:gd name="T23" fmla="*/ 0 h 24"/>
                  <a:gd name="T24" fmla="*/ 56 w 66"/>
                  <a:gd name="T25" fmla="*/ 2 h 24"/>
                  <a:gd name="T26" fmla="*/ 62 w 66"/>
                  <a:gd name="T27" fmla="*/ 2 h 24"/>
                  <a:gd name="T28" fmla="*/ 64 w 66"/>
                  <a:gd name="T29" fmla="*/ 0 h 24"/>
                  <a:gd name="T30" fmla="*/ 66 w 66"/>
                  <a:gd name="T31" fmla="*/ 6 h 24"/>
                  <a:gd name="T32" fmla="*/ 62 w 66"/>
                  <a:gd name="T33" fmla="*/ 12 h 24"/>
                  <a:gd name="T34" fmla="*/ 56 w 66"/>
                  <a:gd name="T35" fmla="*/ 16 h 24"/>
                  <a:gd name="T36" fmla="*/ 46 w 66"/>
                  <a:gd name="T37" fmla="*/ 20 h 24"/>
                  <a:gd name="T38" fmla="*/ 42 w 66"/>
                  <a:gd name="T39" fmla="*/ 20 h 24"/>
                  <a:gd name="T40" fmla="*/ 36 w 66"/>
                  <a:gd name="T41" fmla="*/ 20 h 24"/>
                  <a:gd name="T42" fmla="*/ 34 w 66"/>
                  <a:gd name="T43" fmla="*/ 24 h 24"/>
                  <a:gd name="T44" fmla="*/ 28 w 66"/>
                  <a:gd name="T45" fmla="*/ 24 h 24"/>
                  <a:gd name="T46" fmla="*/ 24 w 66"/>
                  <a:gd name="T47" fmla="*/ 24 h 24"/>
                  <a:gd name="T48" fmla="*/ 20 w 66"/>
                  <a:gd name="T49" fmla="*/ 22 h 24"/>
                  <a:gd name="T50" fmla="*/ 18 w 66"/>
                  <a:gd name="T51" fmla="*/ 20 h 24"/>
                  <a:gd name="T52" fmla="*/ 18 w 66"/>
                  <a:gd name="T53" fmla="*/ 14 h 24"/>
                  <a:gd name="T54" fmla="*/ 6 w 66"/>
                  <a:gd name="T55" fmla="*/ 14 h 24"/>
                  <a:gd name="T56" fmla="*/ 2 w 66"/>
                  <a:gd name="T57" fmla="*/ 14 h 24"/>
                  <a:gd name="T58" fmla="*/ 0 w 66"/>
                  <a:gd name="T59" fmla="*/ 10 h 24"/>
                  <a:gd name="T60" fmla="*/ 0 w 66"/>
                  <a:gd name="T61" fmla="*/ 6 h 24"/>
                  <a:gd name="T62" fmla="*/ 0 w 66"/>
                  <a:gd name="T63" fmla="*/ 4 h 24"/>
                  <a:gd name="T64" fmla="*/ 2 w 66"/>
                  <a:gd name="T65" fmla="*/ 2 h 24"/>
                  <a:gd name="T66" fmla="*/ 8 w 66"/>
                  <a:gd name="T67" fmla="*/ 0 h 24"/>
                  <a:gd name="T68" fmla="*/ 10 w 66"/>
                  <a:gd name="T69" fmla="*/ 2 h 24"/>
                  <a:gd name="T70" fmla="*/ 12 w 66"/>
                  <a:gd name="T71" fmla="*/ 4 h 24"/>
                  <a:gd name="T72" fmla="*/ 16 w 66"/>
                  <a:gd name="T73" fmla="*/ 10 h 24"/>
                  <a:gd name="T74" fmla="*/ 16 w 66"/>
                  <a:gd name="T75" fmla="*/ 8 h 24"/>
                  <a:gd name="T76" fmla="*/ 10 w 66"/>
                  <a:gd name="T77"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6" h="24">
                    <a:moveTo>
                      <a:pt x="10" y="6"/>
                    </a:moveTo>
                    <a:lnTo>
                      <a:pt x="16" y="10"/>
                    </a:lnTo>
                    <a:lnTo>
                      <a:pt x="22" y="12"/>
                    </a:lnTo>
                    <a:lnTo>
                      <a:pt x="24" y="8"/>
                    </a:lnTo>
                    <a:lnTo>
                      <a:pt x="24" y="6"/>
                    </a:lnTo>
                    <a:lnTo>
                      <a:pt x="26" y="6"/>
                    </a:lnTo>
                    <a:lnTo>
                      <a:pt x="30" y="6"/>
                    </a:lnTo>
                    <a:lnTo>
                      <a:pt x="34" y="8"/>
                    </a:lnTo>
                    <a:lnTo>
                      <a:pt x="38" y="12"/>
                    </a:lnTo>
                    <a:lnTo>
                      <a:pt x="40" y="4"/>
                    </a:lnTo>
                    <a:lnTo>
                      <a:pt x="42" y="0"/>
                    </a:lnTo>
                    <a:lnTo>
                      <a:pt x="46" y="0"/>
                    </a:lnTo>
                    <a:lnTo>
                      <a:pt x="56" y="2"/>
                    </a:lnTo>
                    <a:lnTo>
                      <a:pt x="62" y="2"/>
                    </a:lnTo>
                    <a:lnTo>
                      <a:pt x="64" y="0"/>
                    </a:lnTo>
                    <a:lnTo>
                      <a:pt x="66" y="6"/>
                    </a:lnTo>
                    <a:lnTo>
                      <a:pt x="62" y="12"/>
                    </a:lnTo>
                    <a:lnTo>
                      <a:pt x="56" y="16"/>
                    </a:lnTo>
                    <a:lnTo>
                      <a:pt x="46" y="20"/>
                    </a:lnTo>
                    <a:lnTo>
                      <a:pt x="42" y="20"/>
                    </a:lnTo>
                    <a:lnTo>
                      <a:pt x="36" y="20"/>
                    </a:lnTo>
                    <a:lnTo>
                      <a:pt x="34" y="24"/>
                    </a:lnTo>
                    <a:lnTo>
                      <a:pt x="28" y="24"/>
                    </a:lnTo>
                    <a:lnTo>
                      <a:pt x="24" y="24"/>
                    </a:lnTo>
                    <a:lnTo>
                      <a:pt x="20" y="22"/>
                    </a:lnTo>
                    <a:lnTo>
                      <a:pt x="18" y="20"/>
                    </a:lnTo>
                    <a:lnTo>
                      <a:pt x="18" y="14"/>
                    </a:lnTo>
                    <a:lnTo>
                      <a:pt x="6" y="14"/>
                    </a:lnTo>
                    <a:lnTo>
                      <a:pt x="2" y="14"/>
                    </a:lnTo>
                    <a:lnTo>
                      <a:pt x="0" y="10"/>
                    </a:lnTo>
                    <a:lnTo>
                      <a:pt x="0" y="6"/>
                    </a:lnTo>
                    <a:lnTo>
                      <a:pt x="0" y="4"/>
                    </a:lnTo>
                    <a:lnTo>
                      <a:pt x="2" y="2"/>
                    </a:lnTo>
                    <a:lnTo>
                      <a:pt x="8" y="0"/>
                    </a:lnTo>
                    <a:lnTo>
                      <a:pt x="10" y="2"/>
                    </a:lnTo>
                    <a:lnTo>
                      <a:pt x="12" y="4"/>
                    </a:lnTo>
                    <a:lnTo>
                      <a:pt x="16" y="10"/>
                    </a:lnTo>
                    <a:lnTo>
                      <a:pt x="16" y="8"/>
                    </a:lnTo>
                    <a:lnTo>
                      <a:pt x="10"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5" name="Freeform 39"/>
              <p:cNvSpPr>
                <a:spLocks/>
              </p:cNvSpPr>
              <p:nvPr/>
            </p:nvSpPr>
            <p:spPr bwMode="auto">
              <a:xfrm>
                <a:off x="1677" y="782"/>
                <a:ext cx="164" cy="38"/>
              </a:xfrm>
              <a:custGeom>
                <a:avLst/>
                <a:gdLst>
                  <a:gd name="T0" fmla="*/ 30 w 164"/>
                  <a:gd name="T1" fmla="*/ 22 h 38"/>
                  <a:gd name="T2" fmla="*/ 36 w 164"/>
                  <a:gd name="T3" fmla="*/ 18 h 38"/>
                  <a:gd name="T4" fmla="*/ 32 w 164"/>
                  <a:gd name="T5" fmla="*/ 16 h 38"/>
                  <a:gd name="T6" fmla="*/ 28 w 164"/>
                  <a:gd name="T7" fmla="*/ 16 h 38"/>
                  <a:gd name="T8" fmla="*/ 22 w 164"/>
                  <a:gd name="T9" fmla="*/ 16 h 38"/>
                  <a:gd name="T10" fmla="*/ 12 w 164"/>
                  <a:gd name="T11" fmla="*/ 18 h 38"/>
                  <a:gd name="T12" fmla="*/ 8 w 164"/>
                  <a:gd name="T13" fmla="*/ 16 h 38"/>
                  <a:gd name="T14" fmla="*/ 4 w 164"/>
                  <a:gd name="T15" fmla="*/ 14 h 38"/>
                  <a:gd name="T16" fmla="*/ 0 w 164"/>
                  <a:gd name="T17" fmla="*/ 6 h 38"/>
                  <a:gd name="T18" fmla="*/ 8 w 164"/>
                  <a:gd name="T19" fmla="*/ 2 h 38"/>
                  <a:gd name="T20" fmla="*/ 20 w 164"/>
                  <a:gd name="T21" fmla="*/ 0 h 38"/>
                  <a:gd name="T22" fmla="*/ 28 w 164"/>
                  <a:gd name="T23" fmla="*/ 2 h 38"/>
                  <a:gd name="T24" fmla="*/ 32 w 164"/>
                  <a:gd name="T25" fmla="*/ 6 h 38"/>
                  <a:gd name="T26" fmla="*/ 38 w 164"/>
                  <a:gd name="T27" fmla="*/ 8 h 38"/>
                  <a:gd name="T28" fmla="*/ 44 w 164"/>
                  <a:gd name="T29" fmla="*/ 10 h 38"/>
                  <a:gd name="T30" fmla="*/ 58 w 164"/>
                  <a:gd name="T31" fmla="*/ 10 h 38"/>
                  <a:gd name="T32" fmla="*/ 60 w 164"/>
                  <a:gd name="T33" fmla="*/ 8 h 38"/>
                  <a:gd name="T34" fmla="*/ 64 w 164"/>
                  <a:gd name="T35" fmla="*/ 6 h 38"/>
                  <a:gd name="T36" fmla="*/ 68 w 164"/>
                  <a:gd name="T37" fmla="*/ 6 h 38"/>
                  <a:gd name="T38" fmla="*/ 62 w 164"/>
                  <a:gd name="T39" fmla="*/ 10 h 38"/>
                  <a:gd name="T40" fmla="*/ 60 w 164"/>
                  <a:gd name="T41" fmla="*/ 12 h 38"/>
                  <a:gd name="T42" fmla="*/ 58 w 164"/>
                  <a:gd name="T43" fmla="*/ 16 h 38"/>
                  <a:gd name="T44" fmla="*/ 60 w 164"/>
                  <a:gd name="T45" fmla="*/ 18 h 38"/>
                  <a:gd name="T46" fmla="*/ 60 w 164"/>
                  <a:gd name="T47" fmla="*/ 20 h 38"/>
                  <a:gd name="T48" fmla="*/ 66 w 164"/>
                  <a:gd name="T49" fmla="*/ 20 h 38"/>
                  <a:gd name="T50" fmla="*/ 80 w 164"/>
                  <a:gd name="T51" fmla="*/ 20 h 38"/>
                  <a:gd name="T52" fmla="*/ 94 w 164"/>
                  <a:gd name="T53" fmla="*/ 20 h 38"/>
                  <a:gd name="T54" fmla="*/ 108 w 164"/>
                  <a:gd name="T55" fmla="*/ 20 h 38"/>
                  <a:gd name="T56" fmla="*/ 120 w 164"/>
                  <a:gd name="T57" fmla="*/ 18 h 38"/>
                  <a:gd name="T58" fmla="*/ 136 w 164"/>
                  <a:gd name="T59" fmla="*/ 18 h 38"/>
                  <a:gd name="T60" fmla="*/ 144 w 164"/>
                  <a:gd name="T61" fmla="*/ 18 h 38"/>
                  <a:gd name="T62" fmla="*/ 152 w 164"/>
                  <a:gd name="T63" fmla="*/ 20 h 38"/>
                  <a:gd name="T64" fmla="*/ 164 w 164"/>
                  <a:gd name="T65" fmla="*/ 22 h 38"/>
                  <a:gd name="T66" fmla="*/ 160 w 164"/>
                  <a:gd name="T67" fmla="*/ 30 h 38"/>
                  <a:gd name="T68" fmla="*/ 156 w 164"/>
                  <a:gd name="T69" fmla="*/ 36 h 38"/>
                  <a:gd name="T70" fmla="*/ 148 w 164"/>
                  <a:gd name="T71" fmla="*/ 38 h 38"/>
                  <a:gd name="T72" fmla="*/ 140 w 164"/>
                  <a:gd name="T73" fmla="*/ 38 h 38"/>
                  <a:gd name="T74" fmla="*/ 132 w 164"/>
                  <a:gd name="T75" fmla="*/ 38 h 38"/>
                  <a:gd name="T76" fmla="*/ 124 w 164"/>
                  <a:gd name="T77" fmla="*/ 36 h 38"/>
                  <a:gd name="T78" fmla="*/ 118 w 164"/>
                  <a:gd name="T79" fmla="*/ 36 h 38"/>
                  <a:gd name="T80" fmla="*/ 110 w 164"/>
                  <a:gd name="T81" fmla="*/ 34 h 38"/>
                  <a:gd name="T82" fmla="*/ 104 w 164"/>
                  <a:gd name="T83" fmla="*/ 34 h 38"/>
                  <a:gd name="T84" fmla="*/ 96 w 164"/>
                  <a:gd name="T85" fmla="*/ 32 h 38"/>
                  <a:gd name="T86" fmla="*/ 90 w 164"/>
                  <a:gd name="T87" fmla="*/ 30 h 38"/>
                  <a:gd name="T88" fmla="*/ 86 w 164"/>
                  <a:gd name="T89" fmla="*/ 30 h 38"/>
                  <a:gd name="T90" fmla="*/ 78 w 164"/>
                  <a:gd name="T91" fmla="*/ 32 h 38"/>
                  <a:gd name="T92" fmla="*/ 72 w 164"/>
                  <a:gd name="T93" fmla="*/ 34 h 38"/>
                  <a:gd name="T94" fmla="*/ 68 w 164"/>
                  <a:gd name="T95" fmla="*/ 38 h 38"/>
                  <a:gd name="T96" fmla="*/ 62 w 164"/>
                  <a:gd name="T97" fmla="*/ 38 h 38"/>
                  <a:gd name="T98" fmla="*/ 42 w 164"/>
                  <a:gd name="T99" fmla="*/ 36 h 38"/>
                  <a:gd name="T100" fmla="*/ 32 w 164"/>
                  <a:gd name="T101" fmla="*/ 36 h 38"/>
                  <a:gd name="T102" fmla="*/ 28 w 164"/>
                  <a:gd name="T103" fmla="*/ 36 h 38"/>
                  <a:gd name="T104" fmla="*/ 24 w 164"/>
                  <a:gd name="T105" fmla="*/ 38 h 38"/>
                  <a:gd name="T106" fmla="*/ 24 w 164"/>
                  <a:gd name="T107" fmla="*/ 30 h 38"/>
                  <a:gd name="T108" fmla="*/ 28 w 164"/>
                  <a:gd name="T109" fmla="*/ 24 h 38"/>
                  <a:gd name="T110" fmla="*/ 32 w 164"/>
                  <a:gd name="T111" fmla="*/ 20 h 38"/>
                  <a:gd name="T112" fmla="*/ 36 w 164"/>
                  <a:gd name="T113" fmla="*/ 20 h 38"/>
                  <a:gd name="T114" fmla="*/ 30 w 164"/>
                  <a:gd name="T115"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4" h="38">
                    <a:moveTo>
                      <a:pt x="30" y="22"/>
                    </a:moveTo>
                    <a:lnTo>
                      <a:pt x="36" y="18"/>
                    </a:lnTo>
                    <a:lnTo>
                      <a:pt x="32" y="16"/>
                    </a:lnTo>
                    <a:lnTo>
                      <a:pt x="28" y="16"/>
                    </a:lnTo>
                    <a:lnTo>
                      <a:pt x="22" y="16"/>
                    </a:lnTo>
                    <a:lnTo>
                      <a:pt x="12" y="18"/>
                    </a:lnTo>
                    <a:lnTo>
                      <a:pt x="8" y="16"/>
                    </a:lnTo>
                    <a:lnTo>
                      <a:pt x="4" y="14"/>
                    </a:lnTo>
                    <a:lnTo>
                      <a:pt x="0" y="6"/>
                    </a:lnTo>
                    <a:lnTo>
                      <a:pt x="8" y="2"/>
                    </a:lnTo>
                    <a:lnTo>
                      <a:pt x="20" y="0"/>
                    </a:lnTo>
                    <a:lnTo>
                      <a:pt x="28" y="2"/>
                    </a:lnTo>
                    <a:lnTo>
                      <a:pt x="32" y="6"/>
                    </a:lnTo>
                    <a:lnTo>
                      <a:pt x="38" y="8"/>
                    </a:lnTo>
                    <a:lnTo>
                      <a:pt x="44" y="10"/>
                    </a:lnTo>
                    <a:lnTo>
                      <a:pt x="58" y="10"/>
                    </a:lnTo>
                    <a:lnTo>
                      <a:pt x="60" y="8"/>
                    </a:lnTo>
                    <a:lnTo>
                      <a:pt x="64" y="6"/>
                    </a:lnTo>
                    <a:lnTo>
                      <a:pt x="68" y="6"/>
                    </a:lnTo>
                    <a:lnTo>
                      <a:pt x="62" y="10"/>
                    </a:lnTo>
                    <a:lnTo>
                      <a:pt x="60" y="12"/>
                    </a:lnTo>
                    <a:lnTo>
                      <a:pt x="58" y="16"/>
                    </a:lnTo>
                    <a:lnTo>
                      <a:pt x="60" y="18"/>
                    </a:lnTo>
                    <a:lnTo>
                      <a:pt x="60" y="20"/>
                    </a:lnTo>
                    <a:lnTo>
                      <a:pt x="66" y="20"/>
                    </a:lnTo>
                    <a:lnTo>
                      <a:pt x="80" y="20"/>
                    </a:lnTo>
                    <a:lnTo>
                      <a:pt x="94" y="20"/>
                    </a:lnTo>
                    <a:lnTo>
                      <a:pt x="108" y="20"/>
                    </a:lnTo>
                    <a:lnTo>
                      <a:pt x="120" y="18"/>
                    </a:lnTo>
                    <a:lnTo>
                      <a:pt x="136" y="18"/>
                    </a:lnTo>
                    <a:lnTo>
                      <a:pt x="144" y="18"/>
                    </a:lnTo>
                    <a:lnTo>
                      <a:pt x="152" y="20"/>
                    </a:lnTo>
                    <a:lnTo>
                      <a:pt x="164" y="22"/>
                    </a:lnTo>
                    <a:lnTo>
                      <a:pt x="160" y="30"/>
                    </a:lnTo>
                    <a:lnTo>
                      <a:pt x="156" y="36"/>
                    </a:lnTo>
                    <a:lnTo>
                      <a:pt x="148" y="38"/>
                    </a:lnTo>
                    <a:lnTo>
                      <a:pt x="140" y="38"/>
                    </a:lnTo>
                    <a:lnTo>
                      <a:pt x="132" y="38"/>
                    </a:lnTo>
                    <a:lnTo>
                      <a:pt x="124" y="36"/>
                    </a:lnTo>
                    <a:lnTo>
                      <a:pt x="118" y="36"/>
                    </a:lnTo>
                    <a:lnTo>
                      <a:pt x="110" y="34"/>
                    </a:lnTo>
                    <a:lnTo>
                      <a:pt x="104" y="34"/>
                    </a:lnTo>
                    <a:lnTo>
                      <a:pt x="96" y="32"/>
                    </a:lnTo>
                    <a:lnTo>
                      <a:pt x="90" y="30"/>
                    </a:lnTo>
                    <a:lnTo>
                      <a:pt x="86" y="30"/>
                    </a:lnTo>
                    <a:lnTo>
                      <a:pt x="78" y="32"/>
                    </a:lnTo>
                    <a:lnTo>
                      <a:pt x="72" y="34"/>
                    </a:lnTo>
                    <a:lnTo>
                      <a:pt x="68" y="38"/>
                    </a:lnTo>
                    <a:lnTo>
                      <a:pt x="62" y="38"/>
                    </a:lnTo>
                    <a:lnTo>
                      <a:pt x="42" y="36"/>
                    </a:lnTo>
                    <a:lnTo>
                      <a:pt x="32" y="36"/>
                    </a:lnTo>
                    <a:lnTo>
                      <a:pt x="28" y="36"/>
                    </a:lnTo>
                    <a:lnTo>
                      <a:pt x="24" y="38"/>
                    </a:lnTo>
                    <a:lnTo>
                      <a:pt x="24" y="30"/>
                    </a:lnTo>
                    <a:lnTo>
                      <a:pt x="28" y="24"/>
                    </a:lnTo>
                    <a:lnTo>
                      <a:pt x="32" y="20"/>
                    </a:lnTo>
                    <a:lnTo>
                      <a:pt x="36" y="20"/>
                    </a:lnTo>
                    <a:lnTo>
                      <a:pt x="30"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6" name="Freeform 40"/>
              <p:cNvSpPr>
                <a:spLocks/>
              </p:cNvSpPr>
              <p:nvPr/>
            </p:nvSpPr>
            <p:spPr bwMode="auto">
              <a:xfrm>
                <a:off x="1653" y="804"/>
                <a:ext cx="30" cy="14"/>
              </a:xfrm>
              <a:custGeom>
                <a:avLst/>
                <a:gdLst>
                  <a:gd name="T0" fmla="*/ 30 w 30"/>
                  <a:gd name="T1" fmla="*/ 8 h 14"/>
                  <a:gd name="T2" fmla="*/ 28 w 30"/>
                  <a:gd name="T3" fmla="*/ 12 h 14"/>
                  <a:gd name="T4" fmla="*/ 24 w 30"/>
                  <a:gd name="T5" fmla="*/ 14 h 14"/>
                  <a:gd name="T6" fmla="*/ 20 w 30"/>
                  <a:gd name="T7" fmla="*/ 14 h 14"/>
                  <a:gd name="T8" fmla="*/ 10 w 30"/>
                  <a:gd name="T9" fmla="*/ 12 h 14"/>
                  <a:gd name="T10" fmla="*/ 0 w 30"/>
                  <a:gd name="T11" fmla="*/ 10 h 14"/>
                  <a:gd name="T12" fmla="*/ 6 w 30"/>
                  <a:gd name="T13" fmla="*/ 4 h 14"/>
                  <a:gd name="T14" fmla="*/ 16 w 30"/>
                  <a:gd name="T15" fmla="*/ 0 h 14"/>
                  <a:gd name="T16" fmla="*/ 22 w 30"/>
                  <a:gd name="T17" fmla="*/ 0 h 14"/>
                  <a:gd name="T18" fmla="*/ 26 w 30"/>
                  <a:gd name="T19" fmla="*/ 2 h 14"/>
                  <a:gd name="T20" fmla="*/ 28 w 30"/>
                  <a:gd name="T21" fmla="*/ 4 h 14"/>
                  <a:gd name="T22" fmla="*/ 30 w 30"/>
                  <a:gd name="T23"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4">
                    <a:moveTo>
                      <a:pt x="30" y="8"/>
                    </a:moveTo>
                    <a:lnTo>
                      <a:pt x="28" y="12"/>
                    </a:lnTo>
                    <a:lnTo>
                      <a:pt x="24" y="14"/>
                    </a:lnTo>
                    <a:lnTo>
                      <a:pt x="20" y="14"/>
                    </a:lnTo>
                    <a:lnTo>
                      <a:pt x="10" y="12"/>
                    </a:lnTo>
                    <a:lnTo>
                      <a:pt x="0" y="10"/>
                    </a:lnTo>
                    <a:lnTo>
                      <a:pt x="6" y="4"/>
                    </a:lnTo>
                    <a:lnTo>
                      <a:pt x="16" y="0"/>
                    </a:lnTo>
                    <a:lnTo>
                      <a:pt x="22" y="0"/>
                    </a:lnTo>
                    <a:lnTo>
                      <a:pt x="26" y="2"/>
                    </a:lnTo>
                    <a:lnTo>
                      <a:pt x="28" y="4"/>
                    </a:lnTo>
                    <a:lnTo>
                      <a:pt x="3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7" name="Freeform 41"/>
              <p:cNvSpPr>
                <a:spLocks/>
              </p:cNvSpPr>
              <p:nvPr/>
            </p:nvSpPr>
            <p:spPr bwMode="auto">
              <a:xfrm>
                <a:off x="1685" y="760"/>
                <a:ext cx="36" cy="18"/>
              </a:xfrm>
              <a:custGeom>
                <a:avLst/>
                <a:gdLst>
                  <a:gd name="T0" fmla="*/ 32 w 36"/>
                  <a:gd name="T1" fmla="*/ 6 h 18"/>
                  <a:gd name="T2" fmla="*/ 26 w 36"/>
                  <a:gd name="T3" fmla="*/ 10 h 18"/>
                  <a:gd name="T4" fmla="*/ 30 w 36"/>
                  <a:gd name="T5" fmla="*/ 12 h 18"/>
                  <a:gd name="T6" fmla="*/ 36 w 36"/>
                  <a:gd name="T7" fmla="*/ 12 h 18"/>
                  <a:gd name="T8" fmla="*/ 34 w 36"/>
                  <a:gd name="T9" fmla="*/ 16 h 18"/>
                  <a:gd name="T10" fmla="*/ 36 w 36"/>
                  <a:gd name="T11" fmla="*/ 18 h 18"/>
                  <a:gd name="T12" fmla="*/ 16 w 36"/>
                  <a:gd name="T13" fmla="*/ 18 h 18"/>
                  <a:gd name="T14" fmla="*/ 8 w 36"/>
                  <a:gd name="T15" fmla="*/ 14 h 18"/>
                  <a:gd name="T16" fmla="*/ 2 w 36"/>
                  <a:gd name="T17" fmla="*/ 12 h 18"/>
                  <a:gd name="T18" fmla="*/ 0 w 36"/>
                  <a:gd name="T19" fmla="*/ 6 h 18"/>
                  <a:gd name="T20" fmla="*/ 2 w 36"/>
                  <a:gd name="T21" fmla="*/ 2 h 18"/>
                  <a:gd name="T22" fmla="*/ 4 w 36"/>
                  <a:gd name="T23" fmla="*/ 0 h 18"/>
                  <a:gd name="T24" fmla="*/ 8 w 36"/>
                  <a:gd name="T25" fmla="*/ 0 h 18"/>
                  <a:gd name="T26" fmla="*/ 14 w 36"/>
                  <a:gd name="T27" fmla="*/ 0 h 18"/>
                  <a:gd name="T28" fmla="*/ 24 w 36"/>
                  <a:gd name="T29" fmla="*/ 4 h 18"/>
                  <a:gd name="T30" fmla="*/ 32 w 36"/>
                  <a:gd name="T3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18">
                    <a:moveTo>
                      <a:pt x="32" y="6"/>
                    </a:moveTo>
                    <a:lnTo>
                      <a:pt x="26" y="10"/>
                    </a:lnTo>
                    <a:lnTo>
                      <a:pt x="30" y="12"/>
                    </a:lnTo>
                    <a:lnTo>
                      <a:pt x="36" y="12"/>
                    </a:lnTo>
                    <a:lnTo>
                      <a:pt x="34" y="16"/>
                    </a:lnTo>
                    <a:lnTo>
                      <a:pt x="36" y="18"/>
                    </a:lnTo>
                    <a:lnTo>
                      <a:pt x="16" y="18"/>
                    </a:lnTo>
                    <a:lnTo>
                      <a:pt x="8" y="14"/>
                    </a:lnTo>
                    <a:lnTo>
                      <a:pt x="2" y="12"/>
                    </a:lnTo>
                    <a:lnTo>
                      <a:pt x="0" y="6"/>
                    </a:lnTo>
                    <a:lnTo>
                      <a:pt x="2" y="2"/>
                    </a:lnTo>
                    <a:lnTo>
                      <a:pt x="4" y="0"/>
                    </a:lnTo>
                    <a:lnTo>
                      <a:pt x="8" y="0"/>
                    </a:lnTo>
                    <a:lnTo>
                      <a:pt x="14" y="0"/>
                    </a:lnTo>
                    <a:lnTo>
                      <a:pt x="24" y="4"/>
                    </a:lnTo>
                    <a:lnTo>
                      <a:pt x="32"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8" name="Freeform 42"/>
              <p:cNvSpPr>
                <a:spLocks/>
              </p:cNvSpPr>
              <p:nvPr/>
            </p:nvSpPr>
            <p:spPr bwMode="auto">
              <a:xfrm>
                <a:off x="1731" y="712"/>
                <a:ext cx="382" cy="86"/>
              </a:xfrm>
              <a:custGeom>
                <a:avLst/>
                <a:gdLst>
                  <a:gd name="T0" fmla="*/ 168 w 382"/>
                  <a:gd name="T1" fmla="*/ 58 h 86"/>
                  <a:gd name="T2" fmla="*/ 158 w 382"/>
                  <a:gd name="T3" fmla="*/ 50 h 86"/>
                  <a:gd name="T4" fmla="*/ 154 w 382"/>
                  <a:gd name="T5" fmla="*/ 64 h 86"/>
                  <a:gd name="T6" fmla="*/ 146 w 382"/>
                  <a:gd name="T7" fmla="*/ 72 h 86"/>
                  <a:gd name="T8" fmla="*/ 140 w 382"/>
                  <a:gd name="T9" fmla="*/ 72 h 86"/>
                  <a:gd name="T10" fmla="*/ 132 w 382"/>
                  <a:gd name="T11" fmla="*/ 66 h 86"/>
                  <a:gd name="T12" fmla="*/ 136 w 382"/>
                  <a:gd name="T13" fmla="*/ 70 h 86"/>
                  <a:gd name="T14" fmla="*/ 132 w 382"/>
                  <a:gd name="T15" fmla="*/ 82 h 86"/>
                  <a:gd name="T16" fmla="*/ 114 w 382"/>
                  <a:gd name="T17" fmla="*/ 86 h 86"/>
                  <a:gd name="T18" fmla="*/ 106 w 382"/>
                  <a:gd name="T19" fmla="*/ 82 h 86"/>
                  <a:gd name="T20" fmla="*/ 46 w 382"/>
                  <a:gd name="T21" fmla="*/ 80 h 86"/>
                  <a:gd name="T22" fmla="*/ 28 w 382"/>
                  <a:gd name="T23" fmla="*/ 82 h 86"/>
                  <a:gd name="T24" fmla="*/ 24 w 382"/>
                  <a:gd name="T25" fmla="*/ 80 h 86"/>
                  <a:gd name="T26" fmla="*/ 24 w 382"/>
                  <a:gd name="T27" fmla="*/ 72 h 86"/>
                  <a:gd name="T28" fmla="*/ 34 w 382"/>
                  <a:gd name="T29" fmla="*/ 72 h 86"/>
                  <a:gd name="T30" fmla="*/ 52 w 382"/>
                  <a:gd name="T31" fmla="*/ 68 h 86"/>
                  <a:gd name="T32" fmla="*/ 58 w 382"/>
                  <a:gd name="T33" fmla="*/ 62 h 86"/>
                  <a:gd name="T34" fmla="*/ 68 w 382"/>
                  <a:gd name="T35" fmla="*/ 64 h 86"/>
                  <a:gd name="T36" fmla="*/ 76 w 382"/>
                  <a:gd name="T37" fmla="*/ 66 h 86"/>
                  <a:gd name="T38" fmla="*/ 76 w 382"/>
                  <a:gd name="T39" fmla="*/ 60 h 86"/>
                  <a:gd name="T40" fmla="*/ 72 w 382"/>
                  <a:gd name="T41" fmla="*/ 50 h 86"/>
                  <a:gd name="T42" fmla="*/ 64 w 382"/>
                  <a:gd name="T43" fmla="*/ 50 h 86"/>
                  <a:gd name="T44" fmla="*/ 50 w 382"/>
                  <a:gd name="T45" fmla="*/ 52 h 86"/>
                  <a:gd name="T46" fmla="*/ 34 w 382"/>
                  <a:gd name="T47" fmla="*/ 54 h 86"/>
                  <a:gd name="T48" fmla="*/ 10 w 382"/>
                  <a:gd name="T49" fmla="*/ 52 h 86"/>
                  <a:gd name="T50" fmla="*/ 4 w 382"/>
                  <a:gd name="T51" fmla="*/ 46 h 86"/>
                  <a:gd name="T52" fmla="*/ 0 w 382"/>
                  <a:gd name="T53" fmla="*/ 38 h 86"/>
                  <a:gd name="T54" fmla="*/ 6 w 382"/>
                  <a:gd name="T55" fmla="*/ 32 h 86"/>
                  <a:gd name="T56" fmla="*/ 42 w 382"/>
                  <a:gd name="T57" fmla="*/ 24 h 86"/>
                  <a:gd name="T58" fmla="*/ 78 w 382"/>
                  <a:gd name="T59" fmla="*/ 26 h 86"/>
                  <a:gd name="T60" fmla="*/ 96 w 382"/>
                  <a:gd name="T61" fmla="*/ 36 h 86"/>
                  <a:gd name="T62" fmla="*/ 104 w 382"/>
                  <a:gd name="T63" fmla="*/ 36 h 86"/>
                  <a:gd name="T64" fmla="*/ 108 w 382"/>
                  <a:gd name="T65" fmla="*/ 30 h 86"/>
                  <a:gd name="T66" fmla="*/ 116 w 382"/>
                  <a:gd name="T67" fmla="*/ 26 h 86"/>
                  <a:gd name="T68" fmla="*/ 132 w 382"/>
                  <a:gd name="T69" fmla="*/ 32 h 86"/>
                  <a:gd name="T70" fmla="*/ 142 w 382"/>
                  <a:gd name="T71" fmla="*/ 36 h 86"/>
                  <a:gd name="T72" fmla="*/ 140 w 382"/>
                  <a:gd name="T73" fmla="*/ 30 h 86"/>
                  <a:gd name="T74" fmla="*/ 120 w 382"/>
                  <a:gd name="T75" fmla="*/ 24 h 86"/>
                  <a:gd name="T76" fmla="*/ 98 w 382"/>
                  <a:gd name="T77" fmla="*/ 24 h 86"/>
                  <a:gd name="T78" fmla="*/ 82 w 382"/>
                  <a:gd name="T79" fmla="*/ 24 h 86"/>
                  <a:gd name="T80" fmla="*/ 78 w 382"/>
                  <a:gd name="T81" fmla="*/ 20 h 86"/>
                  <a:gd name="T82" fmla="*/ 84 w 382"/>
                  <a:gd name="T83" fmla="*/ 12 h 86"/>
                  <a:gd name="T84" fmla="*/ 126 w 382"/>
                  <a:gd name="T85" fmla="*/ 12 h 86"/>
                  <a:gd name="T86" fmla="*/ 142 w 382"/>
                  <a:gd name="T87" fmla="*/ 8 h 86"/>
                  <a:gd name="T88" fmla="*/ 158 w 382"/>
                  <a:gd name="T89" fmla="*/ 8 h 86"/>
                  <a:gd name="T90" fmla="*/ 168 w 382"/>
                  <a:gd name="T91" fmla="*/ 8 h 86"/>
                  <a:gd name="T92" fmla="*/ 172 w 382"/>
                  <a:gd name="T93" fmla="*/ 10 h 86"/>
                  <a:gd name="T94" fmla="*/ 202 w 382"/>
                  <a:gd name="T95" fmla="*/ 4 h 86"/>
                  <a:gd name="T96" fmla="*/ 252 w 382"/>
                  <a:gd name="T97" fmla="*/ 0 h 86"/>
                  <a:gd name="T98" fmla="*/ 328 w 382"/>
                  <a:gd name="T99" fmla="*/ 2 h 86"/>
                  <a:gd name="T100" fmla="*/ 364 w 382"/>
                  <a:gd name="T101" fmla="*/ 6 h 86"/>
                  <a:gd name="T102" fmla="*/ 368 w 382"/>
                  <a:gd name="T103" fmla="*/ 16 h 86"/>
                  <a:gd name="T104" fmla="*/ 332 w 382"/>
                  <a:gd name="T105" fmla="*/ 24 h 86"/>
                  <a:gd name="T106" fmla="*/ 316 w 382"/>
                  <a:gd name="T107" fmla="*/ 24 h 86"/>
                  <a:gd name="T108" fmla="*/ 310 w 382"/>
                  <a:gd name="T109" fmla="*/ 24 h 86"/>
                  <a:gd name="T110" fmla="*/ 310 w 382"/>
                  <a:gd name="T111" fmla="*/ 26 h 86"/>
                  <a:gd name="T112" fmla="*/ 282 w 382"/>
                  <a:gd name="T113" fmla="*/ 26 h 86"/>
                  <a:gd name="T114" fmla="*/ 262 w 382"/>
                  <a:gd name="T115" fmla="*/ 32 h 86"/>
                  <a:gd name="T116" fmla="*/ 240 w 382"/>
                  <a:gd name="T117" fmla="*/ 36 h 86"/>
                  <a:gd name="T118" fmla="*/ 216 w 382"/>
                  <a:gd name="T119" fmla="*/ 36 h 86"/>
                  <a:gd name="T120" fmla="*/ 208 w 382"/>
                  <a:gd name="T121" fmla="*/ 40 h 86"/>
                  <a:gd name="T122" fmla="*/ 196 w 382"/>
                  <a:gd name="T123" fmla="*/ 52 h 86"/>
                  <a:gd name="T124" fmla="*/ 174 w 382"/>
                  <a:gd name="T125" fmla="*/ 6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2" h="86">
                    <a:moveTo>
                      <a:pt x="174" y="60"/>
                    </a:moveTo>
                    <a:lnTo>
                      <a:pt x="168" y="58"/>
                    </a:lnTo>
                    <a:lnTo>
                      <a:pt x="164" y="50"/>
                    </a:lnTo>
                    <a:lnTo>
                      <a:pt x="158" y="50"/>
                    </a:lnTo>
                    <a:lnTo>
                      <a:pt x="156" y="58"/>
                    </a:lnTo>
                    <a:lnTo>
                      <a:pt x="154" y="64"/>
                    </a:lnTo>
                    <a:lnTo>
                      <a:pt x="150" y="70"/>
                    </a:lnTo>
                    <a:lnTo>
                      <a:pt x="146" y="72"/>
                    </a:lnTo>
                    <a:lnTo>
                      <a:pt x="142" y="72"/>
                    </a:lnTo>
                    <a:lnTo>
                      <a:pt x="140" y="72"/>
                    </a:lnTo>
                    <a:lnTo>
                      <a:pt x="136" y="68"/>
                    </a:lnTo>
                    <a:lnTo>
                      <a:pt x="132" y="66"/>
                    </a:lnTo>
                    <a:lnTo>
                      <a:pt x="126" y="66"/>
                    </a:lnTo>
                    <a:lnTo>
                      <a:pt x="136" y="70"/>
                    </a:lnTo>
                    <a:lnTo>
                      <a:pt x="142" y="74"/>
                    </a:lnTo>
                    <a:lnTo>
                      <a:pt x="132" y="82"/>
                    </a:lnTo>
                    <a:lnTo>
                      <a:pt x="120" y="86"/>
                    </a:lnTo>
                    <a:lnTo>
                      <a:pt x="114" y="86"/>
                    </a:lnTo>
                    <a:lnTo>
                      <a:pt x="112" y="84"/>
                    </a:lnTo>
                    <a:lnTo>
                      <a:pt x="106" y="82"/>
                    </a:lnTo>
                    <a:lnTo>
                      <a:pt x="102" y="80"/>
                    </a:lnTo>
                    <a:lnTo>
                      <a:pt x="46" y="80"/>
                    </a:lnTo>
                    <a:lnTo>
                      <a:pt x="32" y="82"/>
                    </a:lnTo>
                    <a:lnTo>
                      <a:pt x="28" y="82"/>
                    </a:lnTo>
                    <a:lnTo>
                      <a:pt x="26" y="82"/>
                    </a:lnTo>
                    <a:lnTo>
                      <a:pt x="24" y="80"/>
                    </a:lnTo>
                    <a:lnTo>
                      <a:pt x="22" y="76"/>
                    </a:lnTo>
                    <a:lnTo>
                      <a:pt x="24" y="72"/>
                    </a:lnTo>
                    <a:lnTo>
                      <a:pt x="26" y="70"/>
                    </a:lnTo>
                    <a:lnTo>
                      <a:pt x="34" y="72"/>
                    </a:lnTo>
                    <a:lnTo>
                      <a:pt x="50" y="76"/>
                    </a:lnTo>
                    <a:lnTo>
                      <a:pt x="52" y="68"/>
                    </a:lnTo>
                    <a:lnTo>
                      <a:pt x="54" y="64"/>
                    </a:lnTo>
                    <a:lnTo>
                      <a:pt x="58" y="62"/>
                    </a:lnTo>
                    <a:lnTo>
                      <a:pt x="64" y="62"/>
                    </a:lnTo>
                    <a:lnTo>
                      <a:pt x="68" y="64"/>
                    </a:lnTo>
                    <a:lnTo>
                      <a:pt x="72" y="64"/>
                    </a:lnTo>
                    <a:lnTo>
                      <a:pt x="76" y="66"/>
                    </a:lnTo>
                    <a:lnTo>
                      <a:pt x="80" y="66"/>
                    </a:lnTo>
                    <a:lnTo>
                      <a:pt x="76" y="60"/>
                    </a:lnTo>
                    <a:lnTo>
                      <a:pt x="74" y="54"/>
                    </a:lnTo>
                    <a:lnTo>
                      <a:pt x="72" y="50"/>
                    </a:lnTo>
                    <a:lnTo>
                      <a:pt x="64" y="52"/>
                    </a:lnTo>
                    <a:lnTo>
                      <a:pt x="64" y="50"/>
                    </a:lnTo>
                    <a:lnTo>
                      <a:pt x="62" y="48"/>
                    </a:lnTo>
                    <a:lnTo>
                      <a:pt x="50" y="52"/>
                    </a:lnTo>
                    <a:lnTo>
                      <a:pt x="42" y="54"/>
                    </a:lnTo>
                    <a:lnTo>
                      <a:pt x="34" y="54"/>
                    </a:lnTo>
                    <a:lnTo>
                      <a:pt x="22" y="54"/>
                    </a:lnTo>
                    <a:lnTo>
                      <a:pt x="10" y="52"/>
                    </a:lnTo>
                    <a:lnTo>
                      <a:pt x="6" y="50"/>
                    </a:lnTo>
                    <a:lnTo>
                      <a:pt x="4" y="46"/>
                    </a:lnTo>
                    <a:lnTo>
                      <a:pt x="2" y="42"/>
                    </a:lnTo>
                    <a:lnTo>
                      <a:pt x="0" y="38"/>
                    </a:lnTo>
                    <a:lnTo>
                      <a:pt x="2" y="36"/>
                    </a:lnTo>
                    <a:lnTo>
                      <a:pt x="6" y="32"/>
                    </a:lnTo>
                    <a:lnTo>
                      <a:pt x="24" y="26"/>
                    </a:lnTo>
                    <a:lnTo>
                      <a:pt x="42" y="24"/>
                    </a:lnTo>
                    <a:lnTo>
                      <a:pt x="58" y="22"/>
                    </a:lnTo>
                    <a:lnTo>
                      <a:pt x="78" y="26"/>
                    </a:lnTo>
                    <a:lnTo>
                      <a:pt x="88" y="32"/>
                    </a:lnTo>
                    <a:lnTo>
                      <a:pt x="96" y="36"/>
                    </a:lnTo>
                    <a:lnTo>
                      <a:pt x="98" y="36"/>
                    </a:lnTo>
                    <a:lnTo>
                      <a:pt x="104" y="36"/>
                    </a:lnTo>
                    <a:lnTo>
                      <a:pt x="104" y="34"/>
                    </a:lnTo>
                    <a:lnTo>
                      <a:pt x="108" y="30"/>
                    </a:lnTo>
                    <a:lnTo>
                      <a:pt x="112" y="28"/>
                    </a:lnTo>
                    <a:lnTo>
                      <a:pt x="116" y="26"/>
                    </a:lnTo>
                    <a:lnTo>
                      <a:pt x="126" y="28"/>
                    </a:lnTo>
                    <a:lnTo>
                      <a:pt x="132" y="32"/>
                    </a:lnTo>
                    <a:lnTo>
                      <a:pt x="136" y="36"/>
                    </a:lnTo>
                    <a:lnTo>
                      <a:pt x="142" y="36"/>
                    </a:lnTo>
                    <a:lnTo>
                      <a:pt x="142" y="32"/>
                    </a:lnTo>
                    <a:lnTo>
                      <a:pt x="140" y="30"/>
                    </a:lnTo>
                    <a:lnTo>
                      <a:pt x="130" y="24"/>
                    </a:lnTo>
                    <a:lnTo>
                      <a:pt x="120" y="24"/>
                    </a:lnTo>
                    <a:lnTo>
                      <a:pt x="114" y="24"/>
                    </a:lnTo>
                    <a:lnTo>
                      <a:pt x="98" y="24"/>
                    </a:lnTo>
                    <a:lnTo>
                      <a:pt x="86" y="24"/>
                    </a:lnTo>
                    <a:lnTo>
                      <a:pt x="82" y="24"/>
                    </a:lnTo>
                    <a:lnTo>
                      <a:pt x="80" y="22"/>
                    </a:lnTo>
                    <a:lnTo>
                      <a:pt x="78" y="20"/>
                    </a:lnTo>
                    <a:lnTo>
                      <a:pt x="80" y="14"/>
                    </a:lnTo>
                    <a:lnTo>
                      <a:pt x="84" y="12"/>
                    </a:lnTo>
                    <a:lnTo>
                      <a:pt x="92" y="12"/>
                    </a:lnTo>
                    <a:lnTo>
                      <a:pt x="126" y="12"/>
                    </a:lnTo>
                    <a:lnTo>
                      <a:pt x="134" y="10"/>
                    </a:lnTo>
                    <a:lnTo>
                      <a:pt x="142" y="8"/>
                    </a:lnTo>
                    <a:lnTo>
                      <a:pt x="148" y="8"/>
                    </a:lnTo>
                    <a:lnTo>
                      <a:pt x="158" y="8"/>
                    </a:lnTo>
                    <a:lnTo>
                      <a:pt x="164" y="8"/>
                    </a:lnTo>
                    <a:lnTo>
                      <a:pt x="168" y="8"/>
                    </a:lnTo>
                    <a:lnTo>
                      <a:pt x="168" y="10"/>
                    </a:lnTo>
                    <a:lnTo>
                      <a:pt x="172" y="10"/>
                    </a:lnTo>
                    <a:lnTo>
                      <a:pt x="188" y="8"/>
                    </a:lnTo>
                    <a:lnTo>
                      <a:pt x="202" y="4"/>
                    </a:lnTo>
                    <a:lnTo>
                      <a:pt x="226" y="2"/>
                    </a:lnTo>
                    <a:lnTo>
                      <a:pt x="252" y="0"/>
                    </a:lnTo>
                    <a:lnTo>
                      <a:pt x="306" y="2"/>
                    </a:lnTo>
                    <a:lnTo>
                      <a:pt x="328" y="2"/>
                    </a:lnTo>
                    <a:lnTo>
                      <a:pt x="346" y="2"/>
                    </a:lnTo>
                    <a:lnTo>
                      <a:pt x="364" y="6"/>
                    </a:lnTo>
                    <a:lnTo>
                      <a:pt x="382" y="10"/>
                    </a:lnTo>
                    <a:lnTo>
                      <a:pt x="368" y="16"/>
                    </a:lnTo>
                    <a:lnTo>
                      <a:pt x="352" y="22"/>
                    </a:lnTo>
                    <a:lnTo>
                      <a:pt x="332" y="24"/>
                    </a:lnTo>
                    <a:lnTo>
                      <a:pt x="324" y="24"/>
                    </a:lnTo>
                    <a:lnTo>
                      <a:pt x="316" y="24"/>
                    </a:lnTo>
                    <a:lnTo>
                      <a:pt x="304" y="24"/>
                    </a:lnTo>
                    <a:lnTo>
                      <a:pt x="310" y="24"/>
                    </a:lnTo>
                    <a:lnTo>
                      <a:pt x="318" y="24"/>
                    </a:lnTo>
                    <a:lnTo>
                      <a:pt x="310" y="26"/>
                    </a:lnTo>
                    <a:lnTo>
                      <a:pt x="302" y="26"/>
                    </a:lnTo>
                    <a:lnTo>
                      <a:pt x="282" y="26"/>
                    </a:lnTo>
                    <a:lnTo>
                      <a:pt x="272" y="28"/>
                    </a:lnTo>
                    <a:lnTo>
                      <a:pt x="262" y="32"/>
                    </a:lnTo>
                    <a:lnTo>
                      <a:pt x="250" y="36"/>
                    </a:lnTo>
                    <a:lnTo>
                      <a:pt x="240" y="36"/>
                    </a:lnTo>
                    <a:lnTo>
                      <a:pt x="222" y="36"/>
                    </a:lnTo>
                    <a:lnTo>
                      <a:pt x="216" y="36"/>
                    </a:lnTo>
                    <a:lnTo>
                      <a:pt x="210" y="36"/>
                    </a:lnTo>
                    <a:lnTo>
                      <a:pt x="208" y="40"/>
                    </a:lnTo>
                    <a:lnTo>
                      <a:pt x="206" y="44"/>
                    </a:lnTo>
                    <a:lnTo>
                      <a:pt x="196" y="52"/>
                    </a:lnTo>
                    <a:lnTo>
                      <a:pt x="184" y="58"/>
                    </a:lnTo>
                    <a:lnTo>
                      <a:pt x="174" y="6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9" name="Freeform 43"/>
              <p:cNvSpPr>
                <a:spLocks/>
              </p:cNvSpPr>
              <p:nvPr/>
            </p:nvSpPr>
            <p:spPr bwMode="auto">
              <a:xfrm>
                <a:off x="1675" y="830"/>
                <a:ext cx="284" cy="190"/>
              </a:xfrm>
              <a:custGeom>
                <a:avLst/>
                <a:gdLst>
                  <a:gd name="T0" fmla="*/ 122 w 284"/>
                  <a:gd name="T1" fmla="*/ 10 h 190"/>
                  <a:gd name="T2" fmla="*/ 132 w 284"/>
                  <a:gd name="T3" fmla="*/ 2 h 190"/>
                  <a:gd name="T4" fmla="*/ 158 w 284"/>
                  <a:gd name="T5" fmla="*/ 4 h 190"/>
                  <a:gd name="T6" fmla="*/ 172 w 284"/>
                  <a:gd name="T7" fmla="*/ 14 h 190"/>
                  <a:gd name="T8" fmla="*/ 172 w 284"/>
                  <a:gd name="T9" fmla="*/ 20 h 190"/>
                  <a:gd name="T10" fmla="*/ 184 w 284"/>
                  <a:gd name="T11" fmla="*/ 28 h 190"/>
                  <a:gd name="T12" fmla="*/ 196 w 284"/>
                  <a:gd name="T13" fmla="*/ 34 h 190"/>
                  <a:gd name="T14" fmla="*/ 212 w 284"/>
                  <a:gd name="T15" fmla="*/ 36 h 190"/>
                  <a:gd name="T16" fmla="*/ 236 w 284"/>
                  <a:gd name="T17" fmla="*/ 64 h 190"/>
                  <a:gd name="T18" fmla="*/ 218 w 284"/>
                  <a:gd name="T19" fmla="*/ 74 h 190"/>
                  <a:gd name="T20" fmla="*/ 234 w 284"/>
                  <a:gd name="T21" fmla="*/ 82 h 190"/>
                  <a:gd name="T22" fmla="*/ 258 w 284"/>
                  <a:gd name="T23" fmla="*/ 98 h 190"/>
                  <a:gd name="T24" fmla="*/ 268 w 284"/>
                  <a:gd name="T25" fmla="*/ 106 h 190"/>
                  <a:gd name="T26" fmla="*/ 280 w 284"/>
                  <a:gd name="T27" fmla="*/ 108 h 190"/>
                  <a:gd name="T28" fmla="*/ 276 w 284"/>
                  <a:gd name="T29" fmla="*/ 114 h 190"/>
                  <a:gd name="T30" fmla="*/ 262 w 284"/>
                  <a:gd name="T31" fmla="*/ 124 h 190"/>
                  <a:gd name="T32" fmla="*/ 246 w 284"/>
                  <a:gd name="T33" fmla="*/ 134 h 190"/>
                  <a:gd name="T34" fmla="*/ 232 w 284"/>
                  <a:gd name="T35" fmla="*/ 134 h 190"/>
                  <a:gd name="T36" fmla="*/ 228 w 284"/>
                  <a:gd name="T37" fmla="*/ 120 h 190"/>
                  <a:gd name="T38" fmla="*/ 212 w 284"/>
                  <a:gd name="T39" fmla="*/ 118 h 190"/>
                  <a:gd name="T40" fmla="*/ 198 w 284"/>
                  <a:gd name="T41" fmla="*/ 122 h 190"/>
                  <a:gd name="T42" fmla="*/ 206 w 284"/>
                  <a:gd name="T43" fmla="*/ 130 h 190"/>
                  <a:gd name="T44" fmla="*/ 220 w 284"/>
                  <a:gd name="T45" fmla="*/ 144 h 190"/>
                  <a:gd name="T46" fmla="*/ 218 w 284"/>
                  <a:gd name="T47" fmla="*/ 164 h 190"/>
                  <a:gd name="T48" fmla="*/ 220 w 284"/>
                  <a:gd name="T49" fmla="*/ 178 h 190"/>
                  <a:gd name="T50" fmla="*/ 196 w 284"/>
                  <a:gd name="T51" fmla="*/ 166 h 190"/>
                  <a:gd name="T52" fmla="*/ 188 w 284"/>
                  <a:gd name="T53" fmla="*/ 160 h 190"/>
                  <a:gd name="T54" fmla="*/ 172 w 284"/>
                  <a:gd name="T55" fmla="*/ 160 h 190"/>
                  <a:gd name="T56" fmla="*/ 194 w 284"/>
                  <a:gd name="T57" fmla="*/ 188 h 190"/>
                  <a:gd name="T58" fmla="*/ 174 w 284"/>
                  <a:gd name="T59" fmla="*/ 184 h 190"/>
                  <a:gd name="T60" fmla="*/ 132 w 284"/>
                  <a:gd name="T61" fmla="*/ 172 h 190"/>
                  <a:gd name="T62" fmla="*/ 134 w 284"/>
                  <a:gd name="T63" fmla="*/ 164 h 190"/>
                  <a:gd name="T64" fmla="*/ 132 w 284"/>
                  <a:gd name="T65" fmla="*/ 158 h 190"/>
                  <a:gd name="T66" fmla="*/ 120 w 284"/>
                  <a:gd name="T67" fmla="*/ 144 h 190"/>
                  <a:gd name="T68" fmla="*/ 88 w 284"/>
                  <a:gd name="T69" fmla="*/ 146 h 190"/>
                  <a:gd name="T70" fmla="*/ 62 w 284"/>
                  <a:gd name="T71" fmla="*/ 148 h 190"/>
                  <a:gd name="T72" fmla="*/ 60 w 284"/>
                  <a:gd name="T73" fmla="*/ 142 h 190"/>
                  <a:gd name="T74" fmla="*/ 86 w 284"/>
                  <a:gd name="T75" fmla="*/ 128 h 190"/>
                  <a:gd name="T76" fmla="*/ 104 w 284"/>
                  <a:gd name="T77" fmla="*/ 134 h 190"/>
                  <a:gd name="T78" fmla="*/ 120 w 284"/>
                  <a:gd name="T79" fmla="*/ 128 h 190"/>
                  <a:gd name="T80" fmla="*/ 134 w 284"/>
                  <a:gd name="T81" fmla="*/ 116 h 190"/>
                  <a:gd name="T82" fmla="*/ 152 w 284"/>
                  <a:gd name="T83" fmla="*/ 84 h 190"/>
                  <a:gd name="T84" fmla="*/ 142 w 284"/>
                  <a:gd name="T85" fmla="*/ 76 h 190"/>
                  <a:gd name="T86" fmla="*/ 134 w 284"/>
                  <a:gd name="T87" fmla="*/ 74 h 190"/>
                  <a:gd name="T88" fmla="*/ 126 w 284"/>
                  <a:gd name="T89" fmla="*/ 62 h 190"/>
                  <a:gd name="T90" fmla="*/ 112 w 284"/>
                  <a:gd name="T91" fmla="*/ 54 h 190"/>
                  <a:gd name="T92" fmla="*/ 100 w 284"/>
                  <a:gd name="T93" fmla="*/ 62 h 190"/>
                  <a:gd name="T94" fmla="*/ 88 w 284"/>
                  <a:gd name="T95" fmla="*/ 66 h 190"/>
                  <a:gd name="T96" fmla="*/ 76 w 284"/>
                  <a:gd name="T97" fmla="*/ 58 h 190"/>
                  <a:gd name="T98" fmla="*/ 32 w 284"/>
                  <a:gd name="T99" fmla="*/ 56 h 190"/>
                  <a:gd name="T100" fmla="*/ 22 w 284"/>
                  <a:gd name="T101" fmla="*/ 46 h 190"/>
                  <a:gd name="T102" fmla="*/ 10 w 284"/>
                  <a:gd name="T103" fmla="*/ 52 h 190"/>
                  <a:gd name="T104" fmla="*/ 2 w 284"/>
                  <a:gd name="T105" fmla="*/ 48 h 190"/>
                  <a:gd name="T106" fmla="*/ 14 w 284"/>
                  <a:gd name="T107" fmla="*/ 40 h 190"/>
                  <a:gd name="T108" fmla="*/ 4 w 284"/>
                  <a:gd name="T109" fmla="*/ 30 h 190"/>
                  <a:gd name="T110" fmla="*/ 12 w 284"/>
                  <a:gd name="T111" fmla="*/ 18 h 190"/>
                  <a:gd name="T112" fmla="*/ 56 w 284"/>
                  <a:gd name="T113" fmla="*/ 6 h 190"/>
                  <a:gd name="T114" fmla="*/ 82 w 284"/>
                  <a:gd name="T115" fmla="*/ 0 h 190"/>
                  <a:gd name="T116" fmla="*/ 62 w 284"/>
                  <a:gd name="T117" fmla="*/ 12 h 190"/>
                  <a:gd name="T118" fmla="*/ 50 w 284"/>
                  <a:gd name="T119" fmla="*/ 22 h 190"/>
                  <a:gd name="T120" fmla="*/ 60 w 284"/>
                  <a:gd name="T121" fmla="*/ 24 h 190"/>
                  <a:gd name="T122" fmla="*/ 76 w 284"/>
                  <a:gd name="T123" fmla="*/ 1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4" h="190">
                    <a:moveTo>
                      <a:pt x="114" y="0"/>
                    </a:moveTo>
                    <a:lnTo>
                      <a:pt x="124" y="0"/>
                    </a:lnTo>
                    <a:lnTo>
                      <a:pt x="122" y="10"/>
                    </a:lnTo>
                    <a:lnTo>
                      <a:pt x="126" y="8"/>
                    </a:lnTo>
                    <a:lnTo>
                      <a:pt x="130" y="4"/>
                    </a:lnTo>
                    <a:lnTo>
                      <a:pt x="132" y="2"/>
                    </a:lnTo>
                    <a:lnTo>
                      <a:pt x="138" y="0"/>
                    </a:lnTo>
                    <a:lnTo>
                      <a:pt x="146" y="0"/>
                    </a:lnTo>
                    <a:lnTo>
                      <a:pt x="158" y="4"/>
                    </a:lnTo>
                    <a:lnTo>
                      <a:pt x="168" y="8"/>
                    </a:lnTo>
                    <a:lnTo>
                      <a:pt x="170" y="12"/>
                    </a:lnTo>
                    <a:lnTo>
                      <a:pt x="172" y="14"/>
                    </a:lnTo>
                    <a:lnTo>
                      <a:pt x="142" y="20"/>
                    </a:lnTo>
                    <a:lnTo>
                      <a:pt x="158" y="22"/>
                    </a:lnTo>
                    <a:lnTo>
                      <a:pt x="172" y="20"/>
                    </a:lnTo>
                    <a:lnTo>
                      <a:pt x="176" y="22"/>
                    </a:lnTo>
                    <a:lnTo>
                      <a:pt x="180" y="24"/>
                    </a:lnTo>
                    <a:lnTo>
                      <a:pt x="184" y="28"/>
                    </a:lnTo>
                    <a:lnTo>
                      <a:pt x="186" y="34"/>
                    </a:lnTo>
                    <a:lnTo>
                      <a:pt x="190" y="40"/>
                    </a:lnTo>
                    <a:lnTo>
                      <a:pt x="196" y="34"/>
                    </a:lnTo>
                    <a:lnTo>
                      <a:pt x="198" y="32"/>
                    </a:lnTo>
                    <a:lnTo>
                      <a:pt x="202" y="32"/>
                    </a:lnTo>
                    <a:lnTo>
                      <a:pt x="212" y="36"/>
                    </a:lnTo>
                    <a:lnTo>
                      <a:pt x="224" y="44"/>
                    </a:lnTo>
                    <a:lnTo>
                      <a:pt x="246" y="58"/>
                    </a:lnTo>
                    <a:lnTo>
                      <a:pt x="236" y="64"/>
                    </a:lnTo>
                    <a:lnTo>
                      <a:pt x="230" y="68"/>
                    </a:lnTo>
                    <a:lnTo>
                      <a:pt x="228" y="74"/>
                    </a:lnTo>
                    <a:lnTo>
                      <a:pt x="218" y="74"/>
                    </a:lnTo>
                    <a:lnTo>
                      <a:pt x="218" y="80"/>
                    </a:lnTo>
                    <a:lnTo>
                      <a:pt x="224" y="80"/>
                    </a:lnTo>
                    <a:lnTo>
                      <a:pt x="234" y="82"/>
                    </a:lnTo>
                    <a:lnTo>
                      <a:pt x="246" y="86"/>
                    </a:lnTo>
                    <a:lnTo>
                      <a:pt x="256" y="94"/>
                    </a:lnTo>
                    <a:lnTo>
                      <a:pt x="258" y="98"/>
                    </a:lnTo>
                    <a:lnTo>
                      <a:pt x="258" y="102"/>
                    </a:lnTo>
                    <a:lnTo>
                      <a:pt x="264" y="104"/>
                    </a:lnTo>
                    <a:lnTo>
                      <a:pt x="268" y="106"/>
                    </a:lnTo>
                    <a:lnTo>
                      <a:pt x="272" y="108"/>
                    </a:lnTo>
                    <a:lnTo>
                      <a:pt x="276" y="108"/>
                    </a:lnTo>
                    <a:lnTo>
                      <a:pt x="280" y="108"/>
                    </a:lnTo>
                    <a:lnTo>
                      <a:pt x="284" y="106"/>
                    </a:lnTo>
                    <a:lnTo>
                      <a:pt x="284" y="112"/>
                    </a:lnTo>
                    <a:lnTo>
                      <a:pt x="276" y="114"/>
                    </a:lnTo>
                    <a:lnTo>
                      <a:pt x="268" y="116"/>
                    </a:lnTo>
                    <a:lnTo>
                      <a:pt x="268" y="126"/>
                    </a:lnTo>
                    <a:lnTo>
                      <a:pt x="262" y="124"/>
                    </a:lnTo>
                    <a:lnTo>
                      <a:pt x="258" y="122"/>
                    </a:lnTo>
                    <a:lnTo>
                      <a:pt x="252" y="130"/>
                    </a:lnTo>
                    <a:lnTo>
                      <a:pt x="246" y="134"/>
                    </a:lnTo>
                    <a:lnTo>
                      <a:pt x="242" y="136"/>
                    </a:lnTo>
                    <a:lnTo>
                      <a:pt x="236" y="136"/>
                    </a:lnTo>
                    <a:lnTo>
                      <a:pt x="232" y="134"/>
                    </a:lnTo>
                    <a:lnTo>
                      <a:pt x="230" y="130"/>
                    </a:lnTo>
                    <a:lnTo>
                      <a:pt x="228" y="128"/>
                    </a:lnTo>
                    <a:lnTo>
                      <a:pt x="228" y="120"/>
                    </a:lnTo>
                    <a:lnTo>
                      <a:pt x="224" y="112"/>
                    </a:lnTo>
                    <a:lnTo>
                      <a:pt x="210" y="112"/>
                    </a:lnTo>
                    <a:lnTo>
                      <a:pt x="212" y="118"/>
                    </a:lnTo>
                    <a:lnTo>
                      <a:pt x="208" y="120"/>
                    </a:lnTo>
                    <a:lnTo>
                      <a:pt x="204" y="120"/>
                    </a:lnTo>
                    <a:lnTo>
                      <a:pt x="198" y="122"/>
                    </a:lnTo>
                    <a:lnTo>
                      <a:pt x="198" y="124"/>
                    </a:lnTo>
                    <a:lnTo>
                      <a:pt x="200" y="128"/>
                    </a:lnTo>
                    <a:lnTo>
                      <a:pt x="206" y="130"/>
                    </a:lnTo>
                    <a:lnTo>
                      <a:pt x="206" y="138"/>
                    </a:lnTo>
                    <a:lnTo>
                      <a:pt x="214" y="140"/>
                    </a:lnTo>
                    <a:lnTo>
                      <a:pt x="220" y="144"/>
                    </a:lnTo>
                    <a:lnTo>
                      <a:pt x="222" y="152"/>
                    </a:lnTo>
                    <a:lnTo>
                      <a:pt x="220" y="158"/>
                    </a:lnTo>
                    <a:lnTo>
                      <a:pt x="218" y="164"/>
                    </a:lnTo>
                    <a:lnTo>
                      <a:pt x="218" y="168"/>
                    </a:lnTo>
                    <a:lnTo>
                      <a:pt x="216" y="172"/>
                    </a:lnTo>
                    <a:lnTo>
                      <a:pt x="220" y="178"/>
                    </a:lnTo>
                    <a:lnTo>
                      <a:pt x="212" y="176"/>
                    </a:lnTo>
                    <a:lnTo>
                      <a:pt x="202" y="172"/>
                    </a:lnTo>
                    <a:lnTo>
                      <a:pt x="196" y="166"/>
                    </a:lnTo>
                    <a:lnTo>
                      <a:pt x="192" y="164"/>
                    </a:lnTo>
                    <a:lnTo>
                      <a:pt x="192" y="162"/>
                    </a:lnTo>
                    <a:lnTo>
                      <a:pt x="188" y="160"/>
                    </a:lnTo>
                    <a:lnTo>
                      <a:pt x="182" y="158"/>
                    </a:lnTo>
                    <a:lnTo>
                      <a:pt x="170" y="158"/>
                    </a:lnTo>
                    <a:lnTo>
                      <a:pt x="172" y="160"/>
                    </a:lnTo>
                    <a:lnTo>
                      <a:pt x="180" y="168"/>
                    </a:lnTo>
                    <a:lnTo>
                      <a:pt x="196" y="182"/>
                    </a:lnTo>
                    <a:lnTo>
                      <a:pt x="194" y="188"/>
                    </a:lnTo>
                    <a:lnTo>
                      <a:pt x="190" y="190"/>
                    </a:lnTo>
                    <a:lnTo>
                      <a:pt x="184" y="188"/>
                    </a:lnTo>
                    <a:lnTo>
                      <a:pt x="174" y="184"/>
                    </a:lnTo>
                    <a:lnTo>
                      <a:pt x="160" y="176"/>
                    </a:lnTo>
                    <a:lnTo>
                      <a:pt x="134" y="176"/>
                    </a:lnTo>
                    <a:lnTo>
                      <a:pt x="132" y="172"/>
                    </a:lnTo>
                    <a:lnTo>
                      <a:pt x="134" y="170"/>
                    </a:lnTo>
                    <a:lnTo>
                      <a:pt x="134" y="168"/>
                    </a:lnTo>
                    <a:lnTo>
                      <a:pt x="134" y="164"/>
                    </a:lnTo>
                    <a:lnTo>
                      <a:pt x="134" y="160"/>
                    </a:lnTo>
                    <a:lnTo>
                      <a:pt x="134" y="158"/>
                    </a:lnTo>
                    <a:lnTo>
                      <a:pt x="132" y="158"/>
                    </a:lnTo>
                    <a:lnTo>
                      <a:pt x="124" y="152"/>
                    </a:lnTo>
                    <a:lnTo>
                      <a:pt x="120" y="148"/>
                    </a:lnTo>
                    <a:lnTo>
                      <a:pt x="120" y="144"/>
                    </a:lnTo>
                    <a:lnTo>
                      <a:pt x="102" y="144"/>
                    </a:lnTo>
                    <a:lnTo>
                      <a:pt x="94" y="144"/>
                    </a:lnTo>
                    <a:lnTo>
                      <a:pt x="88" y="146"/>
                    </a:lnTo>
                    <a:lnTo>
                      <a:pt x="78" y="148"/>
                    </a:lnTo>
                    <a:lnTo>
                      <a:pt x="70" y="150"/>
                    </a:lnTo>
                    <a:lnTo>
                      <a:pt x="62" y="148"/>
                    </a:lnTo>
                    <a:lnTo>
                      <a:pt x="60" y="146"/>
                    </a:lnTo>
                    <a:lnTo>
                      <a:pt x="60" y="144"/>
                    </a:lnTo>
                    <a:lnTo>
                      <a:pt x="60" y="142"/>
                    </a:lnTo>
                    <a:lnTo>
                      <a:pt x="62" y="138"/>
                    </a:lnTo>
                    <a:lnTo>
                      <a:pt x="70" y="136"/>
                    </a:lnTo>
                    <a:lnTo>
                      <a:pt x="86" y="128"/>
                    </a:lnTo>
                    <a:lnTo>
                      <a:pt x="88" y="132"/>
                    </a:lnTo>
                    <a:lnTo>
                      <a:pt x="92" y="134"/>
                    </a:lnTo>
                    <a:lnTo>
                      <a:pt x="104" y="134"/>
                    </a:lnTo>
                    <a:lnTo>
                      <a:pt x="114" y="132"/>
                    </a:lnTo>
                    <a:lnTo>
                      <a:pt x="116" y="130"/>
                    </a:lnTo>
                    <a:lnTo>
                      <a:pt x="120" y="128"/>
                    </a:lnTo>
                    <a:lnTo>
                      <a:pt x="122" y="126"/>
                    </a:lnTo>
                    <a:lnTo>
                      <a:pt x="122" y="120"/>
                    </a:lnTo>
                    <a:lnTo>
                      <a:pt x="134" y="116"/>
                    </a:lnTo>
                    <a:lnTo>
                      <a:pt x="142" y="112"/>
                    </a:lnTo>
                    <a:lnTo>
                      <a:pt x="162" y="98"/>
                    </a:lnTo>
                    <a:lnTo>
                      <a:pt x="152" y="84"/>
                    </a:lnTo>
                    <a:lnTo>
                      <a:pt x="148" y="82"/>
                    </a:lnTo>
                    <a:lnTo>
                      <a:pt x="142" y="80"/>
                    </a:lnTo>
                    <a:lnTo>
                      <a:pt x="142" y="76"/>
                    </a:lnTo>
                    <a:lnTo>
                      <a:pt x="128" y="76"/>
                    </a:lnTo>
                    <a:lnTo>
                      <a:pt x="130" y="74"/>
                    </a:lnTo>
                    <a:lnTo>
                      <a:pt x="134" y="74"/>
                    </a:lnTo>
                    <a:lnTo>
                      <a:pt x="134" y="66"/>
                    </a:lnTo>
                    <a:lnTo>
                      <a:pt x="130" y="64"/>
                    </a:lnTo>
                    <a:lnTo>
                      <a:pt x="126" y="62"/>
                    </a:lnTo>
                    <a:lnTo>
                      <a:pt x="118" y="56"/>
                    </a:lnTo>
                    <a:lnTo>
                      <a:pt x="114" y="54"/>
                    </a:lnTo>
                    <a:lnTo>
                      <a:pt x="112" y="54"/>
                    </a:lnTo>
                    <a:lnTo>
                      <a:pt x="110" y="56"/>
                    </a:lnTo>
                    <a:lnTo>
                      <a:pt x="104" y="58"/>
                    </a:lnTo>
                    <a:lnTo>
                      <a:pt x="100" y="62"/>
                    </a:lnTo>
                    <a:lnTo>
                      <a:pt x="96" y="64"/>
                    </a:lnTo>
                    <a:lnTo>
                      <a:pt x="92" y="66"/>
                    </a:lnTo>
                    <a:lnTo>
                      <a:pt x="88" y="66"/>
                    </a:lnTo>
                    <a:lnTo>
                      <a:pt x="88" y="64"/>
                    </a:lnTo>
                    <a:lnTo>
                      <a:pt x="88" y="56"/>
                    </a:lnTo>
                    <a:lnTo>
                      <a:pt x="76" y="58"/>
                    </a:lnTo>
                    <a:lnTo>
                      <a:pt x="64" y="58"/>
                    </a:lnTo>
                    <a:lnTo>
                      <a:pt x="36" y="56"/>
                    </a:lnTo>
                    <a:lnTo>
                      <a:pt x="32" y="56"/>
                    </a:lnTo>
                    <a:lnTo>
                      <a:pt x="26" y="54"/>
                    </a:lnTo>
                    <a:lnTo>
                      <a:pt x="24" y="52"/>
                    </a:lnTo>
                    <a:lnTo>
                      <a:pt x="22" y="46"/>
                    </a:lnTo>
                    <a:lnTo>
                      <a:pt x="18" y="48"/>
                    </a:lnTo>
                    <a:lnTo>
                      <a:pt x="14" y="50"/>
                    </a:lnTo>
                    <a:lnTo>
                      <a:pt x="10" y="52"/>
                    </a:lnTo>
                    <a:lnTo>
                      <a:pt x="6" y="52"/>
                    </a:lnTo>
                    <a:lnTo>
                      <a:pt x="4" y="52"/>
                    </a:lnTo>
                    <a:lnTo>
                      <a:pt x="2" y="48"/>
                    </a:lnTo>
                    <a:lnTo>
                      <a:pt x="0" y="44"/>
                    </a:lnTo>
                    <a:lnTo>
                      <a:pt x="6" y="40"/>
                    </a:lnTo>
                    <a:lnTo>
                      <a:pt x="14" y="40"/>
                    </a:lnTo>
                    <a:lnTo>
                      <a:pt x="6" y="36"/>
                    </a:lnTo>
                    <a:lnTo>
                      <a:pt x="4" y="34"/>
                    </a:lnTo>
                    <a:lnTo>
                      <a:pt x="4" y="30"/>
                    </a:lnTo>
                    <a:lnTo>
                      <a:pt x="4" y="28"/>
                    </a:lnTo>
                    <a:lnTo>
                      <a:pt x="6" y="24"/>
                    </a:lnTo>
                    <a:lnTo>
                      <a:pt x="12" y="18"/>
                    </a:lnTo>
                    <a:lnTo>
                      <a:pt x="22" y="14"/>
                    </a:lnTo>
                    <a:lnTo>
                      <a:pt x="32" y="10"/>
                    </a:lnTo>
                    <a:lnTo>
                      <a:pt x="56" y="6"/>
                    </a:lnTo>
                    <a:lnTo>
                      <a:pt x="64" y="4"/>
                    </a:lnTo>
                    <a:lnTo>
                      <a:pt x="72" y="0"/>
                    </a:lnTo>
                    <a:lnTo>
                      <a:pt x="82" y="0"/>
                    </a:lnTo>
                    <a:lnTo>
                      <a:pt x="78" y="6"/>
                    </a:lnTo>
                    <a:lnTo>
                      <a:pt x="72" y="8"/>
                    </a:lnTo>
                    <a:lnTo>
                      <a:pt x="62" y="12"/>
                    </a:lnTo>
                    <a:lnTo>
                      <a:pt x="58" y="16"/>
                    </a:lnTo>
                    <a:lnTo>
                      <a:pt x="54" y="18"/>
                    </a:lnTo>
                    <a:lnTo>
                      <a:pt x="50" y="22"/>
                    </a:lnTo>
                    <a:lnTo>
                      <a:pt x="48" y="28"/>
                    </a:lnTo>
                    <a:lnTo>
                      <a:pt x="56" y="28"/>
                    </a:lnTo>
                    <a:lnTo>
                      <a:pt x="60" y="24"/>
                    </a:lnTo>
                    <a:lnTo>
                      <a:pt x="64" y="18"/>
                    </a:lnTo>
                    <a:lnTo>
                      <a:pt x="70" y="14"/>
                    </a:lnTo>
                    <a:lnTo>
                      <a:pt x="76" y="12"/>
                    </a:lnTo>
                    <a:lnTo>
                      <a:pt x="94" y="6"/>
                    </a:lnTo>
                    <a:lnTo>
                      <a:pt x="11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80" name="Freeform 44"/>
              <p:cNvSpPr>
                <a:spLocks/>
              </p:cNvSpPr>
              <p:nvPr/>
            </p:nvSpPr>
            <p:spPr bwMode="auto">
              <a:xfrm>
                <a:off x="1779" y="912"/>
                <a:ext cx="32" cy="18"/>
              </a:xfrm>
              <a:custGeom>
                <a:avLst/>
                <a:gdLst>
                  <a:gd name="T0" fmla="*/ 16 w 32"/>
                  <a:gd name="T1" fmla="*/ 2 h 18"/>
                  <a:gd name="T2" fmla="*/ 28 w 32"/>
                  <a:gd name="T3" fmla="*/ 0 h 18"/>
                  <a:gd name="T4" fmla="*/ 30 w 32"/>
                  <a:gd name="T5" fmla="*/ 0 h 18"/>
                  <a:gd name="T6" fmla="*/ 32 w 32"/>
                  <a:gd name="T7" fmla="*/ 2 h 18"/>
                  <a:gd name="T8" fmla="*/ 30 w 32"/>
                  <a:gd name="T9" fmla="*/ 6 h 18"/>
                  <a:gd name="T10" fmla="*/ 28 w 32"/>
                  <a:gd name="T11" fmla="*/ 10 h 18"/>
                  <a:gd name="T12" fmla="*/ 22 w 32"/>
                  <a:gd name="T13" fmla="*/ 14 h 18"/>
                  <a:gd name="T14" fmla="*/ 14 w 32"/>
                  <a:gd name="T15" fmla="*/ 18 h 18"/>
                  <a:gd name="T16" fmla="*/ 6 w 32"/>
                  <a:gd name="T17" fmla="*/ 18 h 18"/>
                  <a:gd name="T18" fmla="*/ 2 w 32"/>
                  <a:gd name="T19" fmla="*/ 16 h 18"/>
                  <a:gd name="T20" fmla="*/ 0 w 32"/>
                  <a:gd name="T21" fmla="*/ 14 h 18"/>
                  <a:gd name="T22" fmla="*/ 2 w 32"/>
                  <a:gd name="T23" fmla="*/ 10 h 18"/>
                  <a:gd name="T24" fmla="*/ 8 w 32"/>
                  <a:gd name="T25" fmla="*/ 6 h 18"/>
                  <a:gd name="T26" fmla="*/ 12 w 32"/>
                  <a:gd name="T27" fmla="*/ 2 h 18"/>
                  <a:gd name="T28" fmla="*/ 18 w 32"/>
                  <a:gd name="T29" fmla="*/ 2 h 18"/>
                  <a:gd name="T30" fmla="*/ 18 w 32"/>
                  <a:gd name="T31" fmla="*/ 0 h 18"/>
                  <a:gd name="T32" fmla="*/ 16 w 32"/>
                  <a:gd name="T33"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18">
                    <a:moveTo>
                      <a:pt x="16" y="2"/>
                    </a:moveTo>
                    <a:lnTo>
                      <a:pt x="28" y="0"/>
                    </a:lnTo>
                    <a:lnTo>
                      <a:pt x="30" y="0"/>
                    </a:lnTo>
                    <a:lnTo>
                      <a:pt x="32" y="2"/>
                    </a:lnTo>
                    <a:lnTo>
                      <a:pt x="30" y="6"/>
                    </a:lnTo>
                    <a:lnTo>
                      <a:pt x="28" y="10"/>
                    </a:lnTo>
                    <a:lnTo>
                      <a:pt x="22" y="14"/>
                    </a:lnTo>
                    <a:lnTo>
                      <a:pt x="14" y="18"/>
                    </a:lnTo>
                    <a:lnTo>
                      <a:pt x="6" y="18"/>
                    </a:lnTo>
                    <a:lnTo>
                      <a:pt x="2" y="16"/>
                    </a:lnTo>
                    <a:lnTo>
                      <a:pt x="0" y="14"/>
                    </a:lnTo>
                    <a:lnTo>
                      <a:pt x="2" y="10"/>
                    </a:lnTo>
                    <a:lnTo>
                      <a:pt x="8" y="6"/>
                    </a:lnTo>
                    <a:lnTo>
                      <a:pt x="12" y="2"/>
                    </a:lnTo>
                    <a:lnTo>
                      <a:pt x="18" y="2"/>
                    </a:lnTo>
                    <a:lnTo>
                      <a:pt x="18" y="0"/>
                    </a:lnTo>
                    <a:lnTo>
                      <a:pt x="16"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grpSp>
        <p:sp>
          <p:nvSpPr>
            <p:cNvPr id="42" name="Freeform 45"/>
            <p:cNvSpPr>
              <a:spLocks/>
            </p:cNvSpPr>
            <p:nvPr/>
          </p:nvSpPr>
          <p:spPr bwMode="auto">
            <a:xfrm>
              <a:off x="3929269" y="1700546"/>
              <a:ext cx="972638" cy="484083"/>
            </a:xfrm>
            <a:custGeom>
              <a:avLst/>
              <a:gdLst>
                <a:gd name="T0" fmla="*/ 14 w 872"/>
                <a:gd name="T1" fmla="*/ 260 h 434"/>
                <a:gd name="T2" fmla="*/ 66 w 872"/>
                <a:gd name="T3" fmla="*/ 298 h 434"/>
                <a:gd name="T4" fmla="*/ 198 w 872"/>
                <a:gd name="T5" fmla="*/ 318 h 434"/>
                <a:gd name="T6" fmla="*/ 226 w 872"/>
                <a:gd name="T7" fmla="*/ 360 h 434"/>
                <a:gd name="T8" fmla="*/ 256 w 872"/>
                <a:gd name="T9" fmla="*/ 354 h 434"/>
                <a:gd name="T10" fmla="*/ 288 w 872"/>
                <a:gd name="T11" fmla="*/ 408 h 434"/>
                <a:gd name="T12" fmla="*/ 322 w 872"/>
                <a:gd name="T13" fmla="*/ 402 h 434"/>
                <a:gd name="T14" fmla="*/ 350 w 872"/>
                <a:gd name="T15" fmla="*/ 370 h 434"/>
                <a:gd name="T16" fmla="*/ 384 w 872"/>
                <a:gd name="T17" fmla="*/ 354 h 434"/>
                <a:gd name="T18" fmla="*/ 408 w 872"/>
                <a:gd name="T19" fmla="*/ 352 h 434"/>
                <a:gd name="T20" fmla="*/ 444 w 872"/>
                <a:gd name="T21" fmla="*/ 358 h 434"/>
                <a:gd name="T22" fmla="*/ 462 w 872"/>
                <a:gd name="T23" fmla="*/ 358 h 434"/>
                <a:gd name="T24" fmla="*/ 490 w 872"/>
                <a:gd name="T25" fmla="*/ 338 h 434"/>
                <a:gd name="T26" fmla="*/ 524 w 872"/>
                <a:gd name="T27" fmla="*/ 348 h 434"/>
                <a:gd name="T28" fmla="*/ 552 w 872"/>
                <a:gd name="T29" fmla="*/ 354 h 434"/>
                <a:gd name="T30" fmla="*/ 556 w 872"/>
                <a:gd name="T31" fmla="*/ 376 h 434"/>
                <a:gd name="T32" fmla="*/ 564 w 872"/>
                <a:gd name="T33" fmla="*/ 408 h 434"/>
                <a:gd name="T34" fmla="*/ 584 w 872"/>
                <a:gd name="T35" fmla="*/ 428 h 434"/>
                <a:gd name="T36" fmla="*/ 588 w 872"/>
                <a:gd name="T37" fmla="*/ 370 h 434"/>
                <a:gd name="T38" fmla="*/ 608 w 872"/>
                <a:gd name="T39" fmla="*/ 300 h 434"/>
                <a:gd name="T40" fmla="*/ 634 w 872"/>
                <a:gd name="T41" fmla="*/ 276 h 434"/>
                <a:gd name="T42" fmla="*/ 658 w 872"/>
                <a:gd name="T43" fmla="*/ 264 h 434"/>
                <a:gd name="T44" fmla="*/ 688 w 872"/>
                <a:gd name="T45" fmla="*/ 244 h 434"/>
                <a:gd name="T46" fmla="*/ 694 w 872"/>
                <a:gd name="T47" fmla="*/ 222 h 434"/>
                <a:gd name="T48" fmla="*/ 694 w 872"/>
                <a:gd name="T49" fmla="*/ 208 h 434"/>
                <a:gd name="T50" fmla="*/ 706 w 872"/>
                <a:gd name="T51" fmla="*/ 192 h 434"/>
                <a:gd name="T52" fmla="*/ 718 w 872"/>
                <a:gd name="T53" fmla="*/ 174 h 434"/>
                <a:gd name="T54" fmla="*/ 740 w 872"/>
                <a:gd name="T55" fmla="*/ 164 h 434"/>
                <a:gd name="T56" fmla="*/ 770 w 872"/>
                <a:gd name="T57" fmla="*/ 142 h 434"/>
                <a:gd name="T58" fmla="*/ 792 w 872"/>
                <a:gd name="T59" fmla="*/ 130 h 434"/>
                <a:gd name="T60" fmla="*/ 800 w 872"/>
                <a:gd name="T61" fmla="*/ 128 h 434"/>
                <a:gd name="T62" fmla="*/ 808 w 872"/>
                <a:gd name="T63" fmla="*/ 98 h 434"/>
                <a:gd name="T64" fmla="*/ 864 w 872"/>
                <a:gd name="T65" fmla="*/ 50 h 434"/>
                <a:gd name="T66" fmla="*/ 824 w 872"/>
                <a:gd name="T67" fmla="*/ 58 h 434"/>
                <a:gd name="T68" fmla="*/ 750 w 872"/>
                <a:gd name="T69" fmla="*/ 80 h 434"/>
                <a:gd name="T70" fmla="*/ 694 w 872"/>
                <a:gd name="T71" fmla="*/ 100 h 434"/>
                <a:gd name="T72" fmla="*/ 642 w 872"/>
                <a:gd name="T73" fmla="*/ 134 h 434"/>
                <a:gd name="T74" fmla="*/ 630 w 872"/>
                <a:gd name="T75" fmla="*/ 118 h 434"/>
                <a:gd name="T76" fmla="*/ 636 w 872"/>
                <a:gd name="T77" fmla="*/ 94 h 434"/>
                <a:gd name="T78" fmla="*/ 634 w 872"/>
                <a:gd name="T79" fmla="*/ 80 h 434"/>
                <a:gd name="T80" fmla="*/ 610 w 872"/>
                <a:gd name="T81" fmla="*/ 72 h 434"/>
                <a:gd name="T82" fmla="*/ 576 w 872"/>
                <a:gd name="T83" fmla="*/ 122 h 434"/>
                <a:gd name="T84" fmla="*/ 552 w 872"/>
                <a:gd name="T85" fmla="*/ 122 h 434"/>
                <a:gd name="T86" fmla="*/ 584 w 872"/>
                <a:gd name="T87" fmla="*/ 66 h 434"/>
                <a:gd name="T88" fmla="*/ 626 w 872"/>
                <a:gd name="T89" fmla="*/ 50 h 434"/>
                <a:gd name="T90" fmla="*/ 590 w 872"/>
                <a:gd name="T91" fmla="*/ 36 h 434"/>
                <a:gd name="T92" fmla="*/ 540 w 872"/>
                <a:gd name="T93" fmla="*/ 42 h 434"/>
                <a:gd name="T94" fmla="*/ 562 w 872"/>
                <a:gd name="T95" fmla="*/ 22 h 434"/>
                <a:gd name="T96" fmla="*/ 516 w 872"/>
                <a:gd name="T97" fmla="*/ 12 h 434"/>
                <a:gd name="T98" fmla="*/ 104 w 872"/>
                <a:gd name="T99" fmla="*/ 22 h 434"/>
                <a:gd name="T100" fmla="*/ 64 w 872"/>
                <a:gd name="T101" fmla="*/ 52 h 434"/>
                <a:gd name="T102" fmla="*/ 12 w 872"/>
                <a:gd name="T103" fmla="*/ 136 h 434"/>
                <a:gd name="T104" fmla="*/ 0 w 872"/>
                <a:gd name="T105" fmla="*/ 174 h 434"/>
                <a:gd name="T106" fmla="*/ 10 w 872"/>
                <a:gd name="T107" fmla="*/ 196 h 434"/>
                <a:gd name="T108" fmla="*/ 4 w 872"/>
                <a:gd name="T109" fmla="*/ 216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72" h="434">
                  <a:moveTo>
                    <a:pt x="4" y="226"/>
                  </a:moveTo>
                  <a:lnTo>
                    <a:pt x="4" y="228"/>
                  </a:lnTo>
                  <a:lnTo>
                    <a:pt x="4" y="230"/>
                  </a:lnTo>
                  <a:lnTo>
                    <a:pt x="2" y="236"/>
                  </a:lnTo>
                  <a:lnTo>
                    <a:pt x="4" y="244"/>
                  </a:lnTo>
                  <a:lnTo>
                    <a:pt x="6" y="254"/>
                  </a:lnTo>
                  <a:lnTo>
                    <a:pt x="14" y="260"/>
                  </a:lnTo>
                  <a:lnTo>
                    <a:pt x="26" y="264"/>
                  </a:lnTo>
                  <a:lnTo>
                    <a:pt x="30" y="266"/>
                  </a:lnTo>
                  <a:lnTo>
                    <a:pt x="32" y="268"/>
                  </a:lnTo>
                  <a:lnTo>
                    <a:pt x="40" y="278"/>
                  </a:lnTo>
                  <a:lnTo>
                    <a:pt x="44" y="290"/>
                  </a:lnTo>
                  <a:lnTo>
                    <a:pt x="46" y="300"/>
                  </a:lnTo>
                  <a:lnTo>
                    <a:pt x="66" y="298"/>
                  </a:lnTo>
                  <a:lnTo>
                    <a:pt x="74" y="298"/>
                  </a:lnTo>
                  <a:lnTo>
                    <a:pt x="80" y="300"/>
                  </a:lnTo>
                  <a:lnTo>
                    <a:pt x="124" y="326"/>
                  </a:lnTo>
                  <a:lnTo>
                    <a:pt x="174" y="326"/>
                  </a:lnTo>
                  <a:lnTo>
                    <a:pt x="178" y="316"/>
                  </a:lnTo>
                  <a:lnTo>
                    <a:pt x="194" y="318"/>
                  </a:lnTo>
                  <a:lnTo>
                    <a:pt x="198" y="318"/>
                  </a:lnTo>
                  <a:lnTo>
                    <a:pt x="204" y="316"/>
                  </a:lnTo>
                  <a:lnTo>
                    <a:pt x="206" y="324"/>
                  </a:lnTo>
                  <a:lnTo>
                    <a:pt x="212" y="328"/>
                  </a:lnTo>
                  <a:lnTo>
                    <a:pt x="216" y="332"/>
                  </a:lnTo>
                  <a:lnTo>
                    <a:pt x="220" y="336"/>
                  </a:lnTo>
                  <a:lnTo>
                    <a:pt x="224" y="356"/>
                  </a:lnTo>
                  <a:lnTo>
                    <a:pt x="226" y="360"/>
                  </a:lnTo>
                  <a:lnTo>
                    <a:pt x="230" y="364"/>
                  </a:lnTo>
                  <a:lnTo>
                    <a:pt x="234" y="366"/>
                  </a:lnTo>
                  <a:lnTo>
                    <a:pt x="238" y="366"/>
                  </a:lnTo>
                  <a:lnTo>
                    <a:pt x="244" y="364"/>
                  </a:lnTo>
                  <a:lnTo>
                    <a:pt x="250" y="360"/>
                  </a:lnTo>
                  <a:lnTo>
                    <a:pt x="254" y="354"/>
                  </a:lnTo>
                  <a:lnTo>
                    <a:pt x="256" y="354"/>
                  </a:lnTo>
                  <a:lnTo>
                    <a:pt x="262" y="354"/>
                  </a:lnTo>
                  <a:lnTo>
                    <a:pt x="270" y="354"/>
                  </a:lnTo>
                  <a:lnTo>
                    <a:pt x="276" y="358"/>
                  </a:lnTo>
                  <a:lnTo>
                    <a:pt x="278" y="366"/>
                  </a:lnTo>
                  <a:lnTo>
                    <a:pt x="282" y="374"/>
                  </a:lnTo>
                  <a:lnTo>
                    <a:pt x="286" y="392"/>
                  </a:lnTo>
                  <a:lnTo>
                    <a:pt x="288" y="408"/>
                  </a:lnTo>
                  <a:lnTo>
                    <a:pt x="290" y="412"/>
                  </a:lnTo>
                  <a:lnTo>
                    <a:pt x="294" y="414"/>
                  </a:lnTo>
                  <a:lnTo>
                    <a:pt x="302" y="420"/>
                  </a:lnTo>
                  <a:lnTo>
                    <a:pt x="320" y="426"/>
                  </a:lnTo>
                  <a:lnTo>
                    <a:pt x="322" y="426"/>
                  </a:lnTo>
                  <a:lnTo>
                    <a:pt x="322" y="408"/>
                  </a:lnTo>
                  <a:lnTo>
                    <a:pt x="322" y="402"/>
                  </a:lnTo>
                  <a:lnTo>
                    <a:pt x="324" y="394"/>
                  </a:lnTo>
                  <a:lnTo>
                    <a:pt x="328" y="388"/>
                  </a:lnTo>
                  <a:lnTo>
                    <a:pt x="332" y="382"/>
                  </a:lnTo>
                  <a:lnTo>
                    <a:pt x="338" y="378"/>
                  </a:lnTo>
                  <a:lnTo>
                    <a:pt x="340" y="374"/>
                  </a:lnTo>
                  <a:lnTo>
                    <a:pt x="342" y="370"/>
                  </a:lnTo>
                  <a:lnTo>
                    <a:pt x="350" y="370"/>
                  </a:lnTo>
                  <a:lnTo>
                    <a:pt x="358" y="368"/>
                  </a:lnTo>
                  <a:lnTo>
                    <a:pt x="370" y="360"/>
                  </a:lnTo>
                  <a:lnTo>
                    <a:pt x="372" y="358"/>
                  </a:lnTo>
                  <a:lnTo>
                    <a:pt x="374" y="356"/>
                  </a:lnTo>
                  <a:lnTo>
                    <a:pt x="374" y="354"/>
                  </a:lnTo>
                  <a:lnTo>
                    <a:pt x="378" y="352"/>
                  </a:lnTo>
                  <a:lnTo>
                    <a:pt x="384" y="354"/>
                  </a:lnTo>
                  <a:lnTo>
                    <a:pt x="386" y="352"/>
                  </a:lnTo>
                  <a:lnTo>
                    <a:pt x="386" y="350"/>
                  </a:lnTo>
                  <a:lnTo>
                    <a:pt x="388" y="348"/>
                  </a:lnTo>
                  <a:lnTo>
                    <a:pt x="392" y="348"/>
                  </a:lnTo>
                  <a:lnTo>
                    <a:pt x="398" y="348"/>
                  </a:lnTo>
                  <a:lnTo>
                    <a:pt x="404" y="350"/>
                  </a:lnTo>
                  <a:lnTo>
                    <a:pt x="408" y="352"/>
                  </a:lnTo>
                  <a:lnTo>
                    <a:pt x="414" y="354"/>
                  </a:lnTo>
                  <a:lnTo>
                    <a:pt x="418" y="352"/>
                  </a:lnTo>
                  <a:lnTo>
                    <a:pt x="424" y="352"/>
                  </a:lnTo>
                  <a:lnTo>
                    <a:pt x="430" y="356"/>
                  </a:lnTo>
                  <a:lnTo>
                    <a:pt x="434" y="358"/>
                  </a:lnTo>
                  <a:lnTo>
                    <a:pt x="440" y="360"/>
                  </a:lnTo>
                  <a:lnTo>
                    <a:pt x="444" y="358"/>
                  </a:lnTo>
                  <a:lnTo>
                    <a:pt x="450" y="356"/>
                  </a:lnTo>
                  <a:lnTo>
                    <a:pt x="452" y="358"/>
                  </a:lnTo>
                  <a:lnTo>
                    <a:pt x="454" y="360"/>
                  </a:lnTo>
                  <a:lnTo>
                    <a:pt x="456" y="362"/>
                  </a:lnTo>
                  <a:lnTo>
                    <a:pt x="460" y="362"/>
                  </a:lnTo>
                  <a:lnTo>
                    <a:pt x="462" y="362"/>
                  </a:lnTo>
                  <a:lnTo>
                    <a:pt x="462" y="358"/>
                  </a:lnTo>
                  <a:lnTo>
                    <a:pt x="458" y="356"/>
                  </a:lnTo>
                  <a:lnTo>
                    <a:pt x="456" y="354"/>
                  </a:lnTo>
                  <a:lnTo>
                    <a:pt x="456" y="340"/>
                  </a:lnTo>
                  <a:lnTo>
                    <a:pt x="466" y="338"/>
                  </a:lnTo>
                  <a:lnTo>
                    <a:pt x="474" y="336"/>
                  </a:lnTo>
                  <a:lnTo>
                    <a:pt x="486" y="340"/>
                  </a:lnTo>
                  <a:lnTo>
                    <a:pt x="490" y="338"/>
                  </a:lnTo>
                  <a:lnTo>
                    <a:pt x="494" y="336"/>
                  </a:lnTo>
                  <a:lnTo>
                    <a:pt x="510" y="336"/>
                  </a:lnTo>
                  <a:lnTo>
                    <a:pt x="512" y="338"/>
                  </a:lnTo>
                  <a:lnTo>
                    <a:pt x="516" y="340"/>
                  </a:lnTo>
                  <a:lnTo>
                    <a:pt x="522" y="342"/>
                  </a:lnTo>
                  <a:lnTo>
                    <a:pt x="524" y="346"/>
                  </a:lnTo>
                  <a:lnTo>
                    <a:pt x="524" y="348"/>
                  </a:lnTo>
                  <a:lnTo>
                    <a:pt x="524" y="352"/>
                  </a:lnTo>
                  <a:lnTo>
                    <a:pt x="530" y="350"/>
                  </a:lnTo>
                  <a:lnTo>
                    <a:pt x="532" y="348"/>
                  </a:lnTo>
                  <a:lnTo>
                    <a:pt x="542" y="344"/>
                  </a:lnTo>
                  <a:lnTo>
                    <a:pt x="550" y="346"/>
                  </a:lnTo>
                  <a:lnTo>
                    <a:pt x="552" y="350"/>
                  </a:lnTo>
                  <a:lnTo>
                    <a:pt x="552" y="354"/>
                  </a:lnTo>
                  <a:lnTo>
                    <a:pt x="554" y="356"/>
                  </a:lnTo>
                  <a:lnTo>
                    <a:pt x="556" y="360"/>
                  </a:lnTo>
                  <a:lnTo>
                    <a:pt x="558" y="362"/>
                  </a:lnTo>
                  <a:lnTo>
                    <a:pt x="562" y="364"/>
                  </a:lnTo>
                  <a:lnTo>
                    <a:pt x="560" y="370"/>
                  </a:lnTo>
                  <a:lnTo>
                    <a:pt x="558" y="372"/>
                  </a:lnTo>
                  <a:lnTo>
                    <a:pt x="556" y="376"/>
                  </a:lnTo>
                  <a:lnTo>
                    <a:pt x="556" y="380"/>
                  </a:lnTo>
                  <a:lnTo>
                    <a:pt x="558" y="382"/>
                  </a:lnTo>
                  <a:lnTo>
                    <a:pt x="560" y="386"/>
                  </a:lnTo>
                  <a:lnTo>
                    <a:pt x="558" y="388"/>
                  </a:lnTo>
                  <a:lnTo>
                    <a:pt x="558" y="390"/>
                  </a:lnTo>
                  <a:lnTo>
                    <a:pt x="558" y="400"/>
                  </a:lnTo>
                  <a:lnTo>
                    <a:pt x="564" y="408"/>
                  </a:lnTo>
                  <a:lnTo>
                    <a:pt x="564" y="416"/>
                  </a:lnTo>
                  <a:lnTo>
                    <a:pt x="566" y="422"/>
                  </a:lnTo>
                  <a:lnTo>
                    <a:pt x="570" y="428"/>
                  </a:lnTo>
                  <a:lnTo>
                    <a:pt x="574" y="432"/>
                  </a:lnTo>
                  <a:lnTo>
                    <a:pt x="578" y="434"/>
                  </a:lnTo>
                  <a:lnTo>
                    <a:pt x="584" y="434"/>
                  </a:lnTo>
                  <a:lnTo>
                    <a:pt x="584" y="428"/>
                  </a:lnTo>
                  <a:lnTo>
                    <a:pt x="588" y="420"/>
                  </a:lnTo>
                  <a:lnTo>
                    <a:pt x="590" y="414"/>
                  </a:lnTo>
                  <a:lnTo>
                    <a:pt x="592" y="408"/>
                  </a:lnTo>
                  <a:lnTo>
                    <a:pt x="592" y="398"/>
                  </a:lnTo>
                  <a:lnTo>
                    <a:pt x="594" y="388"/>
                  </a:lnTo>
                  <a:lnTo>
                    <a:pt x="592" y="380"/>
                  </a:lnTo>
                  <a:lnTo>
                    <a:pt x="588" y="370"/>
                  </a:lnTo>
                  <a:lnTo>
                    <a:pt x="586" y="358"/>
                  </a:lnTo>
                  <a:lnTo>
                    <a:pt x="584" y="348"/>
                  </a:lnTo>
                  <a:lnTo>
                    <a:pt x="586" y="332"/>
                  </a:lnTo>
                  <a:lnTo>
                    <a:pt x="590" y="322"/>
                  </a:lnTo>
                  <a:lnTo>
                    <a:pt x="598" y="310"/>
                  </a:lnTo>
                  <a:lnTo>
                    <a:pt x="606" y="300"/>
                  </a:lnTo>
                  <a:lnTo>
                    <a:pt x="608" y="300"/>
                  </a:lnTo>
                  <a:lnTo>
                    <a:pt x="612" y="298"/>
                  </a:lnTo>
                  <a:lnTo>
                    <a:pt x="616" y="296"/>
                  </a:lnTo>
                  <a:lnTo>
                    <a:pt x="618" y="294"/>
                  </a:lnTo>
                  <a:lnTo>
                    <a:pt x="624" y="292"/>
                  </a:lnTo>
                  <a:lnTo>
                    <a:pt x="626" y="290"/>
                  </a:lnTo>
                  <a:lnTo>
                    <a:pt x="632" y="282"/>
                  </a:lnTo>
                  <a:lnTo>
                    <a:pt x="634" y="276"/>
                  </a:lnTo>
                  <a:lnTo>
                    <a:pt x="638" y="274"/>
                  </a:lnTo>
                  <a:lnTo>
                    <a:pt x="644" y="274"/>
                  </a:lnTo>
                  <a:lnTo>
                    <a:pt x="644" y="272"/>
                  </a:lnTo>
                  <a:lnTo>
                    <a:pt x="646" y="272"/>
                  </a:lnTo>
                  <a:lnTo>
                    <a:pt x="650" y="272"/>
                  </a:lnTo>
                  <a:lnTo>
                    <a:pt x="654" y="268"/>
                  </a:lnTo>
                  <a:lnTo>
                    <a:pt x="658" y="264"/>
                  </a:lnTo>
                  <a:lnTo>
                    <a:pt x="660" y="260"/>
                  </a:lnTo>
                  <a:lnTo>
                    <a:pt x="668" y="258"/>
                  </a:lnTo>
                  <a:lnTo>
                    <a:pt x="672" y="258"/>
                  </a:lnTo>
                  <a:lnTo>
                    <a:pt x="678" y="254"/>
                  </a:lnTo>
                  <a:lnTo>
                    <a:pt x="676" y="250"/>
                  </a:lnTo>
                  <a:lnTo>
                    <a:pt x="678" y="246"/>
                  </a:lnTo>
                  <a:lnTo>
                    <a:pt x="688" y="244"/>
                  </a:lnTo>
                  <a:lnTo>
                    <a:pt x="690" y="242"/>
                  </a:lnTo>
                  <a:lnTo>
                    <a:pt x="692" y="240"/>
                  </a:lnTo>
                  <a:lnTo>
                    <a:pt x="696" y="238"/>
                  </a:lnTo>
                  <a:lnTo>
                    <a:pt x="698" y="234"/>
                  </a:lnTo>
                  <a:lnTo>
                    <a:pt x="696" y="230"/>
                  </a:lnTo>
                  <a:lnTo>
                    <a:pt x="696" y="226"/>
                  </a:lnTo>
                  <a:lnTo>
                    <a:pt x="694" y="222"/>
                  </a:lnTo>
                  <a:lnTo>
                    <a:pt x="692" y="218"/>
                  </a:lnTo>
                  <a:lnTo>
                    <a:pt x="690" y="216"/>
                  </a:lnTo>
                  <a:lnTo>
                    <a:pt x="688" y="214"/>
                  </a:lnTo>
                  <a:lnTo>
                    <a:pt x="694" y="214"/>
                  </a:lnTo>
                  <a:lnTo>
                    <a:pt x="692" y="214"/>
                  </a:lnTo>
                  <a:lnTo>
                    <a:pt x="692" y="212"/>
                  </a:lnTo>
                  <a:lnTo>
                    <a:pt x="694" y="208"/>
                  </a:lnTo>
                  <a:lnTo>
                    <a:pt x="700" y="210"/>
                  </a:lnTo>
                  <a:lnTo>
                    <a:pt x="704" y="208"/>
                  </a:lnTo>
                  <a:lnTo>
                    <a:pt x="706" y="206"/>
                  </a:lnTo>
                  <a:lnTo>
                    <a:pt x="706" y="198"/>
                  </a:lnTo>
                  <a:lnTo>
                    <a:pt x="702" y="190"/>
                  </a:lnTo>
                  <a:lnTo>
                    <a:pt x="702" y="188"/>
                  </a:lnTo>
                  <a:lnTo>
                    <a:pt x="706" y="192"/>
                  </a:lnTo>
                  <a:lnTo>
                    <a:pt x="708" y="196"/>
                  </a:lnTo>
                  <a:lnTo>
                    <a:pt x="714" y="196"/>
                  </a:lnTo>
                  <a:lnTo>
                    <a:pt x="716" y="194"/>
                  </a:lnTo>
                  <a:lnTo>
                    <a:pt x="718" y="188"/>
                  </a:lnTo>
                  <a:lnTo>
                    <a:pt x="718" y="168"/>
                  </a:lnTo>
                  <a:lnTo>
                    <a:pt x="718" y="172"/>
                  </a:lnTo>
                  <a:lnTo>
                    <a:pt x="718" y="174"/>
                  </a:lnTo>
                  <a:lnTo>
                    <a:pt x="720" y="174"/>
                  </a:lnTo>
                  <a:lnTo>
                    <a:pt x="720" y="178"/>
                  </a:lnTo>
                  <a:lnTo>
                    <a:pt x="722" y="182"/>
                  </a:lnTo>
                  <a:lnTo>
                    <a:pt x="726" y="176"/>
                  </a:lnTo>
                  <a:lnTo>
                    <a:pt x="732" y="172"/>
                  </a:lnTo>
                  <a:lnTo>
                    <a:pt x="734" y="172"/>
                  </a:lnTo>
                  <a:lnTo>
                    <a:pt x="740" y="164"/>
                  </a:lnTo>
                  <a:lnTo>
                    <a:pt x="744" y="158"/>
                  </a:lnTo>
                  <a:lnTo>
                    <a:pt x="742" y="150"/>
                  </a:lnTo>
                  <a:lnTo>
                    <a:pt x="744" y="148"/>
                  </a:lnTo>
                  <a:lnTo>
                    <a:pt x="746" y="146"/>
                  </a:lnTo>
                  <a:lnTo>
                    <a:pt x="756" y="146"/>
                  </a:lnTo>
                  <a:lnTo>
                    <a:pt x="766" y="146"/>
                  </a:lnTo>
                  <a:lnTo>
                    <a:pt x="770" y="142"/>
                  </a:lnTo>
                  <a:lnTo>
                    <a:pt x="752" y="142"/>
                  </a:lnTo>
                  <a:lnTo>
                    <a:pt x="760" y="140"/>
                  </a:lnTo>
                  <a:lnTo>
                    <a:pt x="770" y="140"/>
                  </a:lnTo>
                  <a:lnTo>
                    <a:pt x="776" y="138"/>
                  </a:lnTo>
                  <a:lnTo>
                    <a:pt x="786" y="134"/>
                  </a:lnTo>
                  <a:lnTo>
                    <a:pt x="790" y="132"/>
                  </a:lnTo>
                  <a:lnTo>
                    <a:pt x="792" y="130"/>
                  </a:lnTo>
                  <a:lnTo>
                    <a:pt x="802" y="132"/>
                  </a:lnTo>
                  <a:lnTo>
                    <a:pt x="808" y="130"/>
                  </a:lnTo>
                  <a:lnTo>
                    <a:pt x="812" y="128"/>
                  </a:lnTo>
                  <a:lnTo>
                    <a:pt x="810" y="124"/>
                  </a:lnTo>
                  <a:lnTo>
                    <a:pt x="808" y="126"/>
                  </a:lnTo>
                  <a:lnTo>
                    <a:pt x="806" y="128"/>
                  </a:lnTo>
                  <a:lnTo>
                    <a:pt x="800" y="128"/>
                  </a:lnTo>
                  <a:lnTo>
                    <a:pt x="802" y="126"/>
                  </a:lnTo>
                  <a:lnTo>
                    <a:pt x="802" y="122"/>
                  </a:lnTo>
                  <a:lnTo>
                    <a:pt x="800" y="118"/>
                  </a:lnTo>
                  <a:lnTo>
                    <a:pt x="802" y="112"/>
                  </a:lnTo>
                  <a:lnTo>
                    <a:pt x="804" y="108"/>
                  </a:lnTo>
                  <a:lnTo>
                    <a:pt x="806" y="104"/>
                  </a:lnTo>
                  <a:lnTo>
                    <a:pt x="808" y="98"/>
                  </a:lnTo>
                  <a:lnTo>
                    <a:pt x="814" y="94"/>
                  </a:lnTo>
                  <a:lnTo>
                    <a:pt x="822" y="90"/>
                  </a:lnTo>
                  <a:lnTo>
                    <a:pt x="838" y="84"/>
                  </a:lnTo>
                  <a:lnTo>
                    <a:pt x="854" y="80"/>
                  </a:lnTo>
                  <a:lnTo>
                    <a:pt x="870" y="74"/>
                  </a:lnTo>
                  <a:lnTo>
                    <a:pt x="864" y="54"/>
                  </a:lnTo>
                  <a:lnTo>
                    <a:pt x="864" y="50"/>
                  </a:lnTo>
                  <a:lnTo>
                    <a:pt x="866" y="46"/>
                  </a:lnTo>
                  <a:lnTo>
                    <a:pt x="872" y="38"/>
                  </a:lnTo>
                  <a:lnTo>
                    <a:pt x="852" y="32"/>
                  </a:lnTo>
                  <a:lnTo>
                    <a:pt x="846" y="34"/>
                  </a:lnTo>
                  <a:lnTo>
                    <a:pt x="840" y="38"/>
                  </a:lnTo>
                  <a:lnTo>
                    <a:pt x="830" y="52"/>
                  </a:lnTo>
                  <a:lnTo>
                    <a:pt x="824" y="58"/>
                  </a:lnTo>
                  <a:lnTo>
                    <a:pt x="820" y="66"/>
                  </a:lnTo>
                  <a:lnTo>
                    <a:pt x="814" y="70"/>
                  </a:lnTo>
                  <a:lnTo>
                    <a:pt x="804" y="72"/>
                  </a:lnTo>
                  <a:lnTo>
                    <a:pt x="798" y="74"/>
                  </a:lnTo>
                  <a:lnTo>
                    <a:pt x="766" y="74"/>
                  </a:lnTo>
                  <a:lnTo>
                    <a:pt x="758" y="78"/>
                  </a:lnTo>
                  <a:lnTo>
                    <a:pt x="750" y="80"/>
                  </a:lnTo>
                  <a:lnTo>
                    <a:pt x="738" y="90"/>
                  </a:lnTo>
                  <a:lnTo>
                    <a:pt x="724" y="100"/>
                  </a:lnTo>
                  <a:lnTo>
                    <a:pt x="718" y="102"/>
                  </a:lnTo>
                  <a:lnTo>
                    <a:pt x="712" y="104"/>
                  </a:lnTo>
                  <a:lnTo>
                    <a:pt x="706" y="102"/>
                  </a:lnTo>
                  <a:lnTo>
                    <a:pt x="700" y="100"/>
                  </a:lnTo>
                  <a:lnTo>
                    <a:pt x="694" y="100"/>
                  </a:lnTo>
                  <a:lnTo>
                    <a:pt x="692" y="102"/>
                  </a:lnTo>
                  <a:lnTo>
                    <a:pt x="688" y="106"/>
                  </a:lnTo>
                  <a:lnTo>
                    <a:pt x="686" y="110"/>
                  </a:lnTo>
                  <a:lnTo>
                    <a:pt x="684" y="116"/>
                  </a:lnTo>
                  <a:lnTo>
                    <a:pt x="672" y="122"/>
                  </a:lnTo>
                  <a:lnTo>
                    <a:pt x="658" y="128"/>
                  </a:lnTo>
                  <a:lnTo>
                    <a:pt x="642" y="134"/>
                  </a:lnTo>
                  <a:lnTo>
                    <a:pt x="632" y="136"/>
                  </a:lnTo>
                  <a:lnTo>
                    <a:pt x="622" y="134"/>
                  </a:lnTo>
                  <a:lnTo>
                    <a:pt x="618" y="134"/>
                  </a:lnTo>
                  <a:lnTo>
                    <a:pt x="618" y="132"/>
                  </a:lnTo>
                  <a:lnTo>
                    <a:pt x="618" y="126"/>
                  </a:lnTo>
                  <a:lnTo>
                    <a:pt x="622" y="122"/>
                  </a:lnTo>
                  <a:lnTo>
                    <a:pt x="630" y="118"/>
                  </a:lnTo>
                  <a:lnTo>
                    <a:pt x="636" y="112"/>
                  </a:lnTo>
                  <a:lnTo>
                    <a:pt x="640" y="108"/>
                  </a:lnTo>
                  <a:lnTo>
                    <a:pt x="640" y="106"/>
                  </a:lnTo>
                  <a:lnTo>
                    <a:pt x="638" y="104"/>
                  </a:lnTo>
                  <a:lnTo>
                    <a:pt x="636" y="102"/>
                  </a:lnTo>
                  <a:lnTo>
                    <a:pt x="638" y="96"/>
                  </a:lnTo>
                  <a:lnTo>
                    <a:pt x="636" y="94"/>
                  </a:lnTo>
                  <a:lnTo>
                    <a:pt x="634" y="88"/>
                  </a:lnTo>
                  <a:lnTo>
                    <a:pt x="632" y="92"/>
                  </a:lnTo>
                  <a:lnTo>
                    <a:pt x="630" y="96"/>
                  </a:lnTo>
                  <a:lnTo>
                    <a:pt x="622" y="96"/>
                  </a:lnTo>
                  <a:lnTo>
                    <a:pt x="626" y="90"/>
                  </a:lnTo>
                  <a:lnTo>
                    <a:pt x="632" y="86"/>
                  </a:lnTo>
                  <a:lnTo>
                    <a:pt x="634" y="80"/>
                  </a:lnTo>
                  <a:lnTo>
                    <a:pt x="636" y="72"/>
                  </a:lnTo>
                  <a:lnTo>
                    <a:pt x="636" y="68"/>
                  </a:lnTo>
                  <a:lnTo>
                    <a:pt x="632" y="66"/>
                  </a:lnTo>
                  <a:lnTo>
                    <a:pt x="630" y="64"/>
                  </a:lnTo>
                  <a:lnTo>
                    <a:pt x="622" y="64"/>
                  </a:lnTo>
                  <a:lnTo>
                    <a:pt x="618" y="64"/>
                  </a:lnTo>
                  <a:lnTo>
                    <a:pt x="610" y="72"/>
                  </a:lnTo>
                  <a:lnTo>
                    <a:pt x="602" y="78"/>
                  </a:lnTo>
                  <a:lnTo>
                    <a:pt x="592" y="82"/>
                  </a:lnTo>
                  <a:lnTo>
                    <a:pt x="584" y="92"/>
                  </a:lnTo>
                  <a:lnTo>
                    <a:pt x="582" y="96"/>
                  </a:lnTo>
                  <a:lnTo>
                    <a:pt x="580" y="104"/>
                  </a:lnTo>
                  <a:lnTo>
                    <a:pt x="578" y="116"/>
                  </a:lnTo>
                  <a:lnTo>
                    <a:pt x="576" y="122"/>
                  </a:lnTo>
                  <a:lnTo>
                    <a:pt x="572" y="128"/>
                  </a:lnTo>
                  <a:lnTo>
                    <a:pt x="566" y="132"/>
                  </a:lnTo>
                  <a:lnTo>
                    <a:pt x="558" y="134"/>
                  </a:lnTo>
                  <a:lnTo>
                    <a:pt x="554" y="132"/>
                  </a:lnTo>
                  <a:lnTo>
                    <a:pt x="552" y="130"/>
                  </a:lnTo>
                  <a:lnTo>
                    <a:pt x="550" y="128"/>
                  </a:lnTo>
                  <a:lnTo>
                    <a:pt x="552" y="122"/>
                  </a:lnTo>
                  <a:lnTo>
                    <a:pt x="554" y="114"/>
                  </a:lnTo>
                  <a:lnTo>
                    <a:pt x="560" y="102"/>
                  </a:lnTo>
                  <a:lnTo>
                    <a:pt x="568" y="90"/>
                  </a:lnTo>
                  <a:lnTo>
                    <a:pt x="576" y="80"/>
                  </a:lnTo>
                  <a:lnTo>
                    <a:pt x="576" y="78"/>
                  </a:lnTo>
                  <a:lnTo>
                    <a:pt x="578" y="74"/>
                  </a:lnTo>
                  <a:lnTo>
                    <a:pt x="584" y="66"/>
                  </a:lnTo>
                  <a:lnTo>
                    <a:pt x="594" y="60"/>
                  </a:lnTo>
                  <a:lnTo>
                    <a:pt x="602" y="58"/>
                  </a:lnTo>
                  <a:lnTo>
                    <a:pt x="620" y="58"/>
                  </a:lnTo>
                  <a:lnTo>
                    <a:pt x="624" y="56"/>
                  </a:lnTo>
                  <a:lnTo>
                    <a:pt x="628" y="56"/>
                  </a:lnTo>
                  <a:lnTo>
                    <a:pt x="634" y="52"/>
                  </a:lnTo>
                  <a:lnTo>
                    <a:pt x="626" y="50"/>
                  </a:lnTo>
                  <a:lnTo>
                    <a:pt x="618" y="50"/>
                  </a:lnTo>
                  <a:lnTo>
                    <a:pt x="612" y="50"/>
                  </a:lnTo>
                  <a:lnTo>
                    <a:pt x="606" y="48"/>
                  </a:lnTo>
                  <a:lnTo>
                    <a:pt x="596" y="46"/>
                  </a:lnTo>
                  <a:lnTo>
                    <a:pt x="592" y="44"/>
                  </a:lnTo>
                  <a:lnTo>
                    <a:pt x="590" y="40"/>
                  </a:lnTo>
                  <a:lnTo>
                    <a:pt x="590" y="36"/>
                  </a:lnTo>
                  <a:lnTo>
                    <a:pt x="584" y="36"/>
                  </a:lnTo>
                  <a:lnTo>
                    <a:pt x="582" y="36"/>
                  </a:lnTo>
                  <a:lnTo>
                    <a:pt x="580" y="34"/>
                  </a:lnTo>
                  <a:lnTo>
                    <a:pt x="586" y="30"/>
                  </a:lnTo>
                  <a:lnTo>
                    <a:pt x="564" y="38"/>
                  </a:lnTo>
                  <a:lnTo>
                    <a:pt x="550" y="40"/>
                  </a:lnTo>
                  <a:lnTo>
                    <a:pt x="540" y="42"/>
                  </a:lnTo>
                  <a:lnTo>
                    <a:pt x="536" y="42"/>
                  </a:lnTo>
                  <a:lnTo>
                    <a:pt x="532" y="42"/>
                  </a:lnTo>
                  <a:lnTo>
                    <a:pt x="528" y="40"/>
                  </a:lnTo>
                  <a:lnTo>
                    <a:pt x="536" y="34"/>
                  </a:lnTo>
                  <a:lnTo>
                    <a:pt x="544" y="30"/>
                  </a:lnTo>
                  <a:lnTo>
                    <a:pt x="552" y="26"/>
                  </a:lnTo>
                  <a:lnTo>
                    <a:pt x="562" y="22"/>
                  </a:lnTo>
                  <a:lnTo>
                    <a:pt x="550" y="20"/>
                  </a:lnTo>
                  <a:lnTo>
                    <a:pt x="540" y="16"/>
                  </a:lnTo>
                  <a:lnTo>
                    <a:pt x="540" y="18"/>
                  </a:lnTo>
                  <a:lnTo>
                    <a:pt x="534" y="16"/>
                  </a:lnTo>
                  <a:lnTo>
                    <a:pt x="528" y="14"/>
                  </a:lnTo>
                  <a:lnTo>
                    <a:pt x="522" y="14"/>
                  </a:lnTo>
                  <a:lnTo>
                    <a:pt x="516" y="12"/>
                  </a:lnTo>
                  <a:lnTo>
                    <a:pt x="510" y="10"/>
                  </a:lnTo>
                  <a:lnTo>
                    <a:pt x="506" y="6"/>
                  </a:lnTo>
                  <a:lnTo>
                    <a:pt x="506" y="0"/>
                  </a:lnTo>
                  <a:lnTo>
                    <a:pt x="112" y="0"/>
                  </a:lnTo>
                  <a:lnTo>
                    <a:pt x="110" y="6"/>
                  </a:lnTo>
                  <a:lnTo>
                    <a:pt x="106" y="14"/>
                  </a:lnTo>
                  <a:lnTo>
                    <a:pt x="104" y="22"/>
                  </a:lnTo>
                  <a:lnTo>
                    <a:pt x="100" y="24"/>
                  </a:lnTo>
                  <a:lnTo>
                    <a:pt x="96" y="26"/>
                  </a:lnTo>
                  <a:lnTo>
                    <a:pt x="94" y="22"/>
                  </a:lnTo>
                  <a:lnTo>
                    <a:pt x="92" y="20"/>
                  </a:lnTo>
                  <a:lnTo>
                    <a:pt x="82" y="16"/>
                  </a:lnTo>
                  <a:lnTo>
                    <a:pt x="78" y="26"/>
                  </a:lnTo>
                  <a:lnTo>
                    <a:pt x="64" y="52"/>
                  </a:lnTo>
                  <a:lnTo>
                    <a:pt x="48" y="80"/>
                  </a:lnTo>
                  <a:lnTo>
                    <a:pt x="40" y="90"/>
                  </a:lnTo>
                  <a:lnTo>
                    <a:pt x="32" y="98"/>
                  </a:lnTo>
                  <a:lnTo>
                    <a:pt x="26" y="106"/>
                  </a:lnTo>
                  <a:lnTo>
                    <a:pt x="20" y="114"/>
                  </a:lnTo>
                  <a:lnTo>
                    <a:pt x="14" y="126"/>
                  </a:lnTo>
                  <a:lnTo>
                    <a:pt x="12" y="136"/>
                  </a:lnTo>
                  <a:lnTo>
                    <a:pt x="8" y="146"/>
                  </a:lnTo>
                  <a:lnTo>
                    <a:pt x="2" y="158"/>
                  </a:lnTo>
                  <a:lnTo>
                    <a:pt x="2" y="162"/>
                  </a:lnTo>
                  <a:lnTo>
                    <a:pt x="2" y="166"/>
                  </a:lnTo>
                  <a:lnTo>
                    <a:pt x="2" y="170"/>
                  </a:lnTo>
                  <a:lnTo>
                    <a:pt x="0" y="172"/>
                  </a:lnTo>
                  <a:lnTo>
                    <a:pt x="0" y="174"/>
                  </a:lnTo>
                  <a:lnTo>
                    <a:pt x="0" y="178"/>
                  </a:lnTo>
                  <a:lnTo>
                    <a:pt x="2" y="190"/>
                  </a:lnTo>
                  <a:lnTo>
                    <a:pt x="4" y="198"/>
                  </a:lnTo>
                  <a:lnTo>
                    <a:pt x="6" y="196"/>
                  </a:lnTo>
                  <a:lnTo>
                    <a:pt x="10" y="194"/>
                  </a:lnTo>
                  <a:lnTo>
                    <a:pt x="18" y="196"/>
                  </a:lnTo>
                  <a:lnTo>
                    <a:pt x="10" y="196"/>
                  </a:lnTo>
                  <a:lnTo>
                    <a:pt x="8" y="198"/>
                  </a:lnTo>
                  <a:lnTo>
                    <a:pt x="6" y="200"/>
                  </a:lnTo>
                  <a:lnTo>
                    <a:pt x="8" y="204"/>
                  </a:lnTo>
                  <a:lnTo>
                    <a:pt x="4" y="202"/>
                  </a:lnTo>
                  <a:lnTo>
                    <a:pt x="2" y="206"/>
                  </a:lnTo>
                  <a:lnTo>
                    <a:pt x="4" y="214"/>
                  </a:lnTo>
                  <a:lnTo>
                    <a:pt x="4" y="216"/>
                  </a:lnTo>
                  <a:lnTo>
                    <a:pt x="6" y="216"/>
                  </a:lnTo>
                  <a:lnTo>
                    <a:pt x="6" y="220"/>
                  </a:lnTo>
                  <a:lnTo>
                    <a:pt x="6" y="222"/>
                  </a:lnTo>
                  <a:lnTo>
                    <a:pt x="4" y="22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3" name="Freeform 46"/>
            <p:cNvSpPr>
              <a:spLocks/>
            </p:cNvSpPr>
            <p:nvPr/>
          </p:nvSpPr>
          <p:spPr bwMode="auto">
            <a:xfrm>
              <a:off x="3667763" y="1285616"/>
              <a:ext cx="480126" cy="276619"/>
            </a:xfrm>
            <a:custGeom>
              <a:avLst/>
              <a:gdLst>
                <a:gd name="T0" fmla="*/ 376 w 574"/>
                <a:gd name="T1" fmla="*/ 184 h 278"/>
                <a:gd name="T2" fmla="*/ 350 w 574"/>
                <a:gd name="T3" fmla="*/ 176 h 278"/>
                <a:gd name="T4" fmla="*/ 338 w 574"/>
                <a:gd name="T5" fmla="*/ 168 h 278"/>
                <a:gd name="T6" fmla="*/ 308 w 574"/>
                <a:gd name="T7" fmla="*/ 184 h 278"/>
                <a:gd name="T8" fmla="*/ 282 w 574"/>
                <a:gd name="T9" fmla="*/ 192 h 278"/>
                <a:gd name="T10" fmla="*/ 262 w 574"/>
                <a:gd name="T11" fmla="*/ 194 h 278"/>
                <a:gd name="T12" fmla="*/ 286 w 574"/>
                <a:gd name="T13" fmla="*/ 178 h 278"/>
                <a:gd name="T14" fmla="*/ 282 w 574"/>
                <a:gd name="T15" fmla="*/ 174 h 278"/>
                <a:gd name="T16" fmla="*/ 246 w 574"/>
                <a:gd name="T17" fmla="*/ 192 h 278"/>
                <a:gd name="T18" fmla="*/ 230 w 574"/>
                <a:gd name="T19" fmla="*/ 202 h 278"/>
                <a:gd name="T20" fmla="*/ 206 w 574"/>
                <a:gd name="T21" fmla="*/ 214 h 278"/>
                <a:gd name="T22" fmla="*/ 172 w 574"/>
                <a:gd name="T23" fmla="*/ 224 h 278"/>
                <a:gd name="T24" fmla="*/ 154 w 574"/>
                <a:gd name="T25" fmla="*/ 234 h 278"/>
                <a:gd name="T26" fmla="*/ 86 w 574"/>
                <a:gd name="T27" fmla="*/ 258 h 278"/>
                <a:gd name="T28" fmla="*/ 62 w 574"/>
                <a:gd name="T29" fmla="*/ 262 h 278"/>
                <a:gd name="T30" fmla="*/ 48 w 574"/>
                <a:gd name="T31" fmla="*/ 264 h 278"/>
                <a:gd name="T32" fmla="*/ 14 w 574"/>
                <a:gd name="T33" fmla="*/ 278 h 278"/>
                <a:gd name="T34" fmla="*/ 14 w 574"/>
                <a:gd name="T35" fmla="*/ 270 h 278"/>
                <a:gd name="T36" fmla="*/ 76 w 574"/>
                <a:gd name="T37" fmla="*/ 256 h 278"/>
                <a:gd name="T38" fmla="*/ 90 w 574"/>
                <a:gd name="T39" fmla="*/ 248 h 278"/>
                <a:gd name="T40" fmla="*/ 120 w 574"/>
                <a:gd name="T41" fmla="*/ 236 h 278"/>
                <a:gd name="T42" fmla="*/ 164 w 574"/>
                <a:gd name="T43" fmla="*/ 206 h 278"/>
                <a:gd name="T44" fmla="*/ 146 w 574"/>
                <a:gd name="T45" fmla="*/ 210 h 278"/>
                <a:gd name="T46" fmla="*/ 140 w 574"/>
                <a:gd name="T47" fmla="*/ 202 h 278"/>
                <a:gd name="T48" fmla="*/ 124 w 574"/>
                <a:gd name="T49" fmla="*/ 208 h 278"/>
                <a:gd name="T50" fmla="*/ 126 w 574"/>
                <a:gd name="T51" fmla="*/ 198 h 278"/>
                <a:gd name="T52" fmla="*/ 132 w 574"/>
                <a:gd name="T53" fmla="*/ 186 h 278"/>
                <a:gd name="T54" fmla="*/ 116 w 574"/>
                <a:gd name="T55" fmla="*/ 186 h 278"/>
                <a:gd name="T56" fmla="*/ 110 w 574"/>
                <a:gd name="T57" fmla="*/ 160 h 278"/>
                <a:gd name="T58" fmla="*/ 166 w 574"/>
                <a:gd name="T59" fmla="*/ 132 h 278"/>
                <a:gd name="T60" fmla="*/ 224 w 574"/>
                <a:gd name="T61" fmla="*/ 122 h 278"/>
                <a:gd name="T62" fmla="*/ 246 w 574"/>
                <a:gd name="T63" fmla="*/ 104 h 278"/>
                <a:gd name="T64" fmla="*/ 220 w 574"/>
                <a:gd name="T65" fmla="*/ 112 h 278"/>
                <a:gd name="T66" fmla="*/ 186 w 574"/>
                <a:gd name="T67" fmla="*/ 102 h 278"/>
                <a:gd name="T68" fmla="*/ 252 w 574"/>
                <a:gd name="T69" fmla="*/ 72 h 278"/>
                <a:gd name="T70" fmla="*/ 258 w 574"/>
                <a:gd name="T71" fmla="*/ 82 h 278"/>
                <a:gd name="T72" fmla="*/ 272 w 574"/>
                <a:gd name="T73" fmla="*/ 80 h 278"/>
                <a:gd name="T74" fmla="*/ 270 w 574"/>
                <a:gd name="T75" fmla="*/ 70 h 278"/>
                <a:gd name="T76" fmla="*/ 268 w 574"/>
                <a:gd name="T77" fmla="*/ 60 h 278"/>
                <a:gd name="T78" fmla="*/ 266 w 574"/>
                <a:gd name="T79" fmla="*/ 46 h 278"/>
                <a:gd name="T80" fmla="*/ 296 w 574"/>
                <a:gd name="T81" fmla="*/ 40 h 278"/>
                <a:gd name="T82" fmla="*/ 324 w 574"/>
                <a:gd name="T83" fmla="*/ 28 h 278"/>
                <a:gd name="T84" fmla="*/ 384 w 574"/>
                <a:gd name="T85" fmla="*/ 10 h 278"/>
                <a:gd name="T86" fmla="*/ 444 w 574"/>
                <a:gd name="T87" fmla="*/ 2 h 278"/>
                <a:gd name="T88" fmla="*/ 472 w 574"/>
                <a:gd name="T89" fmla="*/ 6 h 278"/>
                <a:gd name="T90" fmla="*/ 510 w 574"/>
                <a:gd name="T91" fmla="*/ 12 h 278"/>
                <a:gd name="T92" fmla="*/ 534 w 574"/>
                <a:gd name="T93" fmla="*/ 16 h 278"/>
                <a:gd name="T94" fmla="*/ 562 w 574"/>
                <a:gd name="T95" fmla="*/ 20 h 278"/>
                <a:gd name="T96" fmla="*/ 400 w 574"/>
                <a:gd name="T97" fmla="*/ 178 h 278"/>
                <a:gd name="connsiteX0" fmla="*/ 6830 w 9861"/>
                <a:gd name="connsiteY0" fmla="*/ 6403 h 10000"/>
                <a:gd name="connsiteX1" fmla="*/ 6621 w 9861"/>
                <a:gd name="connsiteY1" fmla="*/ 6547 h 10000"/>
                <a:gd name="connsiteX2" fmla="*/ 6412 w 9861"/>
                <a:gd name="connsiteY2" fmla="*/ 6619 h 10000"/>
                <a:gd name="connsiteX3" fmla="*/ 6237 w 9861"/>
                <a:gd name="connsiteY3" fmla="*/ 6547 h 10000"/>
                <a:gd name="connsiteX4" fmla="*/ 6063 w 9861"/>
                <a:gd name="connsiteY4" fmla="*/ 6475 h 10000"/>
                <a:gd name="connsiteX5" fmla="*/ 5959 w 9861"/>
                <a:gd name="connsiteY5" fmla="*/ 6331 h 10000"/>
                <a:gd name="connsiteX6" fmla="*/ 5924 w 9861"/>
                <a:gd name="connsiteY6" fmla="*/ 6187 h 10000"/>
                <a:gd name="connsiteX7" fmla="*/ 5889 w 9861"/>
                <a:gd name="connsiteY7" fmla="*/ 6043 h 10000"/>
                <a:gd name="connsiteX8" fmla="*/ 5750 w 9861"/>
                <a:gd name="connsiteY8" fmla="*/ 6043 h 10000"/>
                <a:gd name="connsiteX9" fmla="*/ 5506 w 9861"/>
                <a:gd name="connsiteY9" fmla="*/ 6403 h 10000"/>
                <a:gd name="connsiteX10" fmla="*/ 5401 w 9861"/>
                <a:gd name="connsiteY10" fmla="*/ 6547 h 10000"/>
                <a:gd name="connsiteX11" fmla="*/ 5227 w 9861"/>
                <a:gd name="connsiteY11" fmla="*/ 6619 h 10000"/>
                <a:gd name="connsiteX12" fmla="*/ 5087 w 9861"/>
                <a:gd name="connsiteY12" fmla="*/ 6619 h 10000"/>
                <a:gd name="connsiteX13" fmla="*/ 4913 w 9861"/>
                <a:gd name="connsiteY13" fmla="*/ 6763 h 10000"/>
                <a:gd name="connsiteX14" fmla="*/ 4774 w 9861"/>
                <a:gd name="connsiteY14" fmla="*/ 6906 h 10000"/>
                <a:gd name="connsiteX15" fmla="*/ 4600 w 9861"/>
                <a:gd name="connsiteY15" fmla="*/ 7194 h 10000"/>
                <a:gd name="connsiteX16" fmla="*/ 4356 w 9861"/>
                <a:gd name="connsiteY16" fmla="*/ 7194 h 10000"/>
                <a:gd name="connsiteX17" fmla="*/ 4425 w 9861"/>
                <a:gd name="connsiteY17" fmla="*/ 6978 h 10000"/>
                <a:gd name="connsiteX18" fmla="*/ 4495 w 9861"/>
                <a:gd name="connsiteY18" fmla="*/ 6835 h 10000"/>
                <a:gd name="connsiteX19" fmla="*/ 4669 w 9861"/>
                <a:gd name="connsiteY19" fmla="*/ 6547 h 10000"/>
                <a:gd name="connsiteX20" fmla="*/ 4844 w 9861"/>
                <a:gd name="connsiteY20" fmla="*/ 6403 h 10000"/>
                <a:gd name="connsiteX21" fmla="*/ 5053 w 9861"/>
                <a:gd name="connsiteY21" fmla="*/ 6115 h 10000"/>
                <a:gd name="connsiteX22" fmla="*/ 4913 w 9861"/>
                <a:gd name="connsiteY22" fmla="*/ 6115 h 10000"/>
                <a:gd name="connsiteX23" fmla="*/ 4774 w 9861"/>
                <a:gd name="connsiteY23" fmla="*/ 6259 h 10000"/>
                <a:gd name="connsiteX24" fmla="*/ 4530 w 9861"/>
                <a:gd name="connsiteY24" fmla="*/ 6475 h 10000"/>
                <a:gd name="connsiteX25" fmla="*/ 4251 w 9861"/>
                <a:gd name="connsiteY25" fmla="*/ 6835 h 10000"/>
                <a:gd name="connsiteX26" fmla="*/ 4147 w 9861"/>
                <a:gd name="connsiteY26" fmla="*/ 6906 h 10000"/>
                <a:gd name="connsiteX27" fmla="*/ 4042 w 9861"/>
                <a:gd name="connsiteY27" fmla="*/ 6978 h 10000"/>
                <a:gd name="connsiteX28" fmla="*/ 3938 w 9861"/>
                <a:gd name="connsiteY28" fmla="*/ 7050 h 10000"/>
                <a:gd name="connsiteX29" fmla="*/ 3868 w 9861"/>
                <a:gd name="connsiteY29" fmla="*/ 7266 h 10000"/>
                <a:gd name="connsiteX30" fmla="*/ 3763 w 9861"/>
                <a:gd name="connsiteY30" fmla="*/ 7410 h 10000"/>
                <a:gd name="connsiteX31" fmla="*/ 3659 w 9861"/>
                <a:gd name="connsiteY31" fmla="*/ 7554 h 10000"/>
                <a:gd name="connsiteX32" fmla="*/ 3450 w 9861"/>
                <a:gd name="connsiteY32" fmla="*/ 7698 h 10000"/>
                <a:gd name="connsiteX33" fmla="*/ 3241 w 9861"/>
                <a:gd name="connsiteY33" fmla="*/ 7842 h 10000"/>
                <a:gd name="connsiteX34" fmla="*/ 3067 w 9861"/>
                <a:gd name="connsiteY34" fmla="*/ 7914 h 10000"/>
                <a:gd name="connsiteX35" fmla="*/ 2858 w 9861"/>
                <a:gd name="connsiteY35" fmla="*/ 8058 h 10000"/>
                <a:gd name="connsiteX36" fmla="*/ 2718 w 9861"/>
                <a:gd name="connsiteY36" fmla="*/ 8273 h 10000"/>
                <a:gd name="connsiteX37" fmla="*/ 2648 w 9861"/>
                <a:gd name="connsiteY37" fmla="*/ 8417 h 10000"/>
                <a:gd name="connsiteX38" fmla="*/ 2544 w 9861"/>
                <a:gd name="connsiteY38" fmla="*/ 8417 h 10000"/>
                <a:gd name="connsiteX39" fmla="*/ 2161 w 9861"/>
                <a:gd name="connsiteY39" fmla="*/ 8633 h 10000"/>
                <a:gd name="connsiteX40" fmla="*/ 1777 w 9861"/>
                <a:gd name="connsiteY40" fmla="*/ 8921 h 10000"/>
                <a:gd name="connsiteX41" fmla="*/ 1359 w 9861"/>
                <a:gd name="connsiteY41" fmla="*/ 9281 h 10000"/>
                <a:gd name="connsiteX42" fmla="*/ 976 w 9861"/>
                <a:gd name="connsiteY42" fmla="*/ 9568 h 10000"/>
                <a:gd name="connsiteX43" fmla="*/ 976 w 9861"/>
                <a:gd name="connsiteY43" fmla="*/ 9496 h 10000"/>
                <a:gd name="connsiteX44" fmla="*/ 941 w 9861"/>
                <a:gd name="connsiteY44" fmla="*/ 9424 h 10000"/>
                <a:gd name="connsiteX45" fmla="*/ 906 w 9861"/>
                <a:gd name="connsiteY45" fmla="*/ 9424 h 10000"/>
                <a:gd name="connsiteX46" fmla="*/ 802 w 9861"/>
                <a:gd name="connsiteY46" fmla="*/ 9424 h 10000"/>
                <a:gd name="connsiteX47" fmla="*/ 697 w 9861"/>
                <a:gd name="connsiteY47" fmla="*/ 9496 h 10000"/>
                <a:gd name="connsiteX48" fmla="*/ 453 w 9861"/>
                <a:gd name="connsiteY48" fmla="*/ 9712 h 10000"/>
                <a:gd name="connsiteX49" fmla="*/ 244 w 9861"/>
                <a:gd name="connsiteY49" fmla="*/ 9928 h 10000"/>
                <a:gd name="connsiteX50" fmla="*/ 105 w 9861"/>
                <a:gd name="connsiteY50" fmla="*/ 10000 h 10000"/>
                <a:gd name="connsiteX51" fmla="*/ 0 w 9861"/>
                <a:gd name="connsiteY51" fmla="*/ 10000 h 10000"/>
                <a:gd name="connsiteX52" fmla="*/ 105 w 9861"/>
                <a:gd name="connsiteY52" fmla="*/ 9712 h 10000"/>
                <a:gd name="connsiteX53" fmla="*/ 488 w 9861"/>
                <a:gd name="connsiteY53" fmla="*/ 9424 h 10000"/>
                <a:gd name="connsiteX54" fmla="*/ 871 w 9861"/>
                <a:gd name="connsiteY54" fmla="*/ 9281 h 10000"/>
                <a:gd name="connsiteX55" fmla="*/ 1185 w 9861"/>
                <a:gd name="connsiteY55" fmla="*/ 9209 h 10000"/>
                <a:gd name="connsiteX56" fmla="*/ 1290 w 9861"/>
                <a:gd name="connsiteY56" fmla="*/ 9209 h 10000"/>
                <a:gd name="connsiteX57" fmla="*/ 1324 w 9861"/>
                <a:gd name="connsiteY57" fmla="*/ 9137 h 10000"/>
                <a:gd name="connsiteX58" fmla="*/ 1429 w 9861"/>
                <a:gd name="connsiteY58" fmla="*/ 8921 h 10000"/>
                <a:gd name="connsiteX59" fmla="*/ 1533 w 9861"/>
                <a:gd name="connsiteY59" fmla="*/ 8777 h 10000"/>
                <a:gd name="connsiteX60" fmla="*/ 1638 w 9861"/>
                <a:gd name="connsiteY60" fmla="*/ 8705 h 10000"/>
                <a:gd name="connsiteX61" fmla="*/ 1952 w 9861"/>
                <a:gd name="connsiteY61" fmla="*/ 8489 h 10000"/>
                <a:gd name="connsiteX62" fmla="*/ 2230 w 9861"/>
                <a:gd name="connsiteY62" fmla="*/ 8345 h 10000"/>
                <a:gd name="connsiteX63" fmla="*/ 2753 w 9861"/>
                <a:gd name="connsiteY63" fmla="*/ 7554 h 10000"/>
                <a:gd name="connsiteX64" fmla="*/ 2718 w 9861"/>
                <a:gd name="connsiteY64" fmla="*/ 7410 h 10000"/>
                <a:gd name="connsiteX65" fmla="*/ 2683 w 9861"/>
                <a:gd name="connsiteY65" fmla="*/ 7338 h 10000"/>
                <a:gd name="connsiteX66" fmla="*/ 2544 w 9861"/>
                <a:gd name="connsiteY66" fmla="*/ 7554 h 10000"/>
                <a:gd name="connsiteX67" fmla="*/ 2405 w 9861"/>
                <a:gd name="connsiteY67" fmla="*/ 7554 h 10000"/>
                <a:gd name="connsiteX68" fmla="*/ 2405 w 9861"/>
                <a:gd name="connsiteY68" fmla="*/ 7338 h 10000"/>
                <a:gd name="connsiteX69" fmla="*/ 2370 w 9861"/>
                <a:gd name="connsiteY69" fmla="*/ 7266 h 10000"/>
                <a:gd name="connsiteX70" fmla="*/ 2300 w 9861"/>
                <a:gd name="connsiteY70" fmla="*/ 7266 h 10000"/>
                <a:gd name="connsiteX71" fmla="*/ 2230 w 9861"/>
                <a:gd name="connsiteY71" fmla="*/ 7266 h 10000"/>
                <a:gd name="connsiteX72" fmla="*/ 2161 w 9861"/>
                <a:gd name="connsiteY72" fmla="*/ 7338 h 10000"/>
                <a:gd name="connsiteX73" fmla="*/ 2021 w 9861"/>
                <a:gd name="connsiteY73" fmla="*/ 7482 h 10000"/>
                <a:gd name="connsiteX74" fmla="*/ 1812 w 9861"/>
                <a:gd name="connsiteY74" fmla="*/ 7482 h 10000"/>
                <a:gd name="connsiteX75" fmla="*/ 1917 w 9861"/>
                <a:gd name="connsiteY75" fmla="*/ 7338 h 10000"/>
                <a:gd name="connsiteX76" fmla="*/ 2056 w 9861"/>
                <a:gd name="connsiteY76" fmla="*/ 7122 h 10000"/>
                <a:gd name="connsiteX77" fmla="*/ 2161 w 9861"/>
                <a:gd name="connsiteY77" fmla="*/ 6906 h 10000"/>
                <a:gd name="connsiteX78" fmla="*/ 2230 w 9861"/>
                <a:gd name="connsiteY78" fmla="*/ 6691 h 10000"/>
                <a:gd name="connsiteX79" fmla="*/ 2161 w 9861"/>
                <a:gd name="connsiteY79" fmla="*/ 6691 h 10000"/>
                <a:gd name="connsiteX80" fmla="*/ 2091 w 9861"/>
                <a:gd name="connsiteY80" fmla="*/ 6691 h 10000"/>
                <a:gd name="connsiteX81" fmla="*/ 1952 w 9861"/>
                <a:gd name="connsiteY81" fmla="*/ 6691 h 10000"/>
                <a:gd name="connsiteX82" fmla="*/ 1882 w 9861"/>
                <a:gd name="connsiteY82" fmla="*/ 6691 h 10000"/>
                <a:gd name="connsiteX83" fmla="*/ 1812 w 9861"/>
                <a:gd name="connsiteY83" fmla="*/ 6619 h 10000"/>
                <a:gd name="connsiteX84" fmla="*/ 1777 w 9861"/>
                <a:gd name="connsiteY84" fmla="*/ 6403 h 10000"/>
                <a:gd name="connsiteX85" fmla="*/ 1777 w 9861"/>
                <a:gd name="connsiteY85" fmla="*/ 5755 h 10000"/>
                <a:gd name="connsiteX86" fmla="*/ 2509 w 9861"/>
                <a:gd name="connsiteY86" fmla="*/ 4604 h 10000"/>
                <a:gd name="connsiteX87" fmla="*/ 2614 w 9861"/>
                <a:gd name="connsiteY87" fmla="*/ 4676 h 10000"/>
                <a:gd name="connsiteX88" fmla="*/ 2753 w 9861"/>
                <a:gd name="connsiteY88" fmla="*/ 4748 h 10000"/>
                <a:gd name="connsiteX89" fmla="*/ 3171 w 9861"/>
                <a:gd name="connsiteY89" fmla="*/ 4676 h 10000"/>
                <a:gd name="connsiteX90" fmla="*/ 3589 w 9861"/>
                <a:gd name="connsiteY90" fmla="*/ 4460 h 10000"/>
                <a:gd name="connsiteX91" fmla="*/ 3763 w 9861"/>
                <a:gd name="connsiteY91" fmla="*/ 4388 h 10000"/>
                <a:gd name="connsiteX92" fmla="*/ 3972 w 9861"/>
                <a:gd name="connsiteY92" fmla="*/ 4173 h 10000"/>
                <a:gd name="connsiteX93" fmla="*/ 4112 w 9861"/>
                <a:gd name="connsiteY93" fmla="*/ 3957 h 10000"/>
                <a:gd name="connsiteX94" fmla="*/ 4147 w 9861"/>
                <a:gd name="connsiteY94" fmla="*/ 3741 h 10000"/>
                <a:gd name="connsiteX95" fmla="*/ 3938 w 9861"/>
                <a:gd name="connsiteY95" fmla="*/ 3885 h 10000"/>
                <a:gd name="connsiteX96" fmla="*/ 3833 w 9861"/>
                <a:gd name="connsiteY96" fmla="*/ 3957 h 10000"/>
                <a:gd name="connsiteX97" fmla="*/ 3694 w 9861"/>
                <a:gd name="connsiteY97" fmla="*/ 4029 h 10000"/>
                <a:gd name="connsiteX98" fmla="*/ 3554 w 9861"/>
                <a:gd name="connsiteY98" fmla="*/ 3957 h 10000"/>
                <a:gd name="connsiteX99" fmla="*/ 3380 w 9861"/>
                <a:gd name="connsiteY99" fmla="*/ 3885 h 10000"/>
                <a:gd name="connsiteX100" fmla="*/ 3101 w 9861"/>
                <a:gd name="connsiteY100" fmla="*/ 3669 h 10000"/>
                <a:gd name="connsiteX101" fmla="*/ 3938 w 9861"/>
                <a:gd name="connsiteY101" fmla="*/ 2518 h 10000"/>
                <a:gd name="connsiteX102" fmla="*/ 4077 w 9861"/>
                <a:gd name="connsiteY102" fmla="*/ 2518 h 10000"/>
                <a:gd name="connsiteX103" fmla="*/ 4251 w 9861"/>
                <a:gd name="connsiteY103" fmla="*/ 2590 h 10000"/>
                <a:gd name="connsiteX104" fmla="*/ 4251 w 9861"/>
                <a:gd name="connsiteY104" fmla="*/ 2806 h 10000"/>
                <a:gd name="connsiteX105" fmla="*/ 4286 w 9861"/>
                <a:gd name="connsiteY105" fmla="*/ 2878 h 10000"/>
                <a:gd name="connsiteX106" fmla="*/ 4356 w 9861"/>
                <a:gd name="connsiteY106" fmla="*/ 2950 h 10000"/>
                <a:gd name="connsiteX107" fmla="*/ 4460 w 9861"/>
                <a:gd name="connsiteY107" fmla="*/ 2950 h 10000"/>
                <a:gd name="connsiteX108" fmla="*/ 4530 w 9861"/>
                <a:gd name="connsiteY108" fmla="*/ 2950 h 10000"/>
                <a:gd name="connsiteX109" fmla="*/ 4600 w 9861"/>
                <a:gd name="connsiteY109" fmla="*/ 2878 h 10000"/>
                <a:gd name="connsiteX110" fmla="*/ 4600 w 9861"/>
                <a:gd name="connsiteY110" fmla="*/ 2734 h 10000"/>
                <a:gd name="connsiteX111" fmla="*/ 4635 w 9861"/>
                <a:gd name="connsiteY111" fmla="*/ 2518 h 10000"/>
                <a:gd name="connsiteX112" fmla="*/ 4565 w 9861"/>
                <a:gd name="connsiteY112" fmla="*/ 2518 h 10000"/>
                <a:gd name="connsiteX113" fmla="*/ 4530 w 9861"/>
                <a:gd name="connsiteY113" fmla="*/ 2446 h 10000"/>
                <a:gd name="connsiteX114" fmla="*/ 4530 w 9861"/>
                <a:gd name="connsiteY114" fmla="*/ 2374 h 10000"/>
                <a:gd name="connsiteX115" fmla="*/ 4530 w 9861"/>
                <a:gd name="connsiteY115" fmla="*/ 2158 h 10000"/>
                <a:gd name="connsiteX116" fmla="*/ 4495 w 9861"/>
                <a:gd name="connsiteY116" fmla="*/ 2086 h 10000"/>
                <a:gd name="connsiteX117" fmla="*/ 4495 w 9861"/>
                <a:gd name="connsiteY117" fmla="*/ 1942 h 10000"/>
                <a:gd name="connsiteX118" fmla="*/ 4495 w 9861"/>
                <a:gd name="connsiteY118" fmla="*/ 1655 h 10000"/>
                <a:gd name="connsiteX119" fmla="*/ 4739 w 9861"/>
                <a:gd name="connsiteY119" fmla="*/ 1295 h 10000"/>
                <a:gd name="connsiteX120" fmla="*/ 4878 w 9861"/>
                <a:gd name="connsiteY120" fmla="*/ 1367 h 10000"/>
                <a:gd name="connsiteX121" fmla="*/ 5018 w 9861"/>
                <a:gd name="connsiteY121" fmla="*/ 1439 h 10000"/>
                <a:gd name="connsiteX122" fmla="*/ 5192 w 9861"/>
                <a:gd name="connsiteY122" fmla="*/ 1367 h 10000"/>
                <a:gd name="connsiteX123" fmla="*/ 5401 w 9861"/>
                <a:gd name="connsiteY123" fmla="*/ 1151 h 10000"/>
                <a:gd name="connsiteX124" fmla="*/ 5506 w 9861"/>
                <a:gd name="connsiteY124" fmla="*/ 1007 h 10000"/>
                <a:gd name="connsiteX125" fmla="*/ 5645 w 9861"/>
                <a:gd name="connsiteY125" fmla="*/ 791 h 10000"/>
                <a:gd name="connsiteX126" fmla="*/ 6063 w 9861"/>
                <a:gd name="connsiteY126" fmla="*/ 504 h 10000"/>
                <a:gd name="connsiteX127" fmla="*/ 6551 w 9861"/>
                <a:gd name="connsiteY127" fmla="*/ 360 h 10000"/>
                <a:gd name="connsiteX128" fmla="*/ 7004 w 9861"/>
                <a:gd name="connsiteY128" fmla="*/ 144 h 10000"/>
                <a:gd name="connsiteX129" fmla="*/ 7457 w 9861"/>
                <a:gd name="connsiteY129" fmla="*/ 0 h 10000"/>
                <a:gd name="connsiteX130" fmla="*/ 7596 w 9861"/>
                <a:gd name="connsiteY130" fmla="*/ 72 h 10000"/>
                <a:gd name="connsiteX131" fmla="*/ 7736 w 9861"/>
                <a:gd name="connsiteY131" fmla="*/ 144 h 10000"/>
                <a:gd name="connsiteX132" fmla="*/ 7910 w 9861"/>
                <a:gd name="connsiteY132" fmla="*/ 216 h 10000"/>
                <a:gd name="connsiteX133" fmla="*/ 8084 w 9861"/>
                <a:gd name="connsiteY133" fmla="*/ 216 h 10000"/>
                <a:gd name="connsiteX134" fmla="*/ 8119 w 9861"/>
                <a:gd name="connsiteY134" fmla="*/ 432 h 10000"/>
                <a:gd name="connsiteX135" fmla="*/ 8154 w 9861"/>
                <a:gd name="connsiteY135" fmla="*/ 432 h 10000"/>
                <a:gd name="connsiteX136" fmla="*/ 8746 w 9861"/>
                <a:gd name="connsiteY136" fmla="*/ 432 h 10000"/>
                <a:gd name="connsiteX137" fmla="*/ 8851 w 9861"/>
                <a:gd name="connsiteY137" fmla="*/ 504 h 10000"/>
                <a:gd name="connsiteX138" fmla="*/ 8920 w 9861"/>
                <a:gd name="connsiteY138" fmla="*/ 576 h 10000"/>
                <a:gd name="connsiteX139" fmla="*/ 9164 w 9861"/>
                <a:gd name="connsiteY139" fmla="*/ 576 h 10000"/>
                <a:gd name="connsiteX140" fmla="*/ 9408 w 9861"/>
                <a:gd name="connsiteY140" fmla="*/ 576 h 10000"/>
                <a:gd name="connsiteX141" fmla="*/ 9513 w 9861"/>
                <a:gd name="connsiteY141" fmla="*/ 647 h 10000"/>
                <a:gd name="connsiteX142" fmla="*/ 9652 w 9861"/>
                <a:gd name="connsiteY142" fmla="*/ 719 h 10000"/>
                <a:gd name="connsiteX143" fmla="*/ 9861 w 9861"/>
                <a:gd name="connsiteY143" fmla="*/ 719 h 10000"/>
                <a:gd name="connsiteX144" fmla="*/ 6864 w 9861"/>
                <a:gd name="connsiteY144" fmla="*/ 6403 h 10000"/>
                <a:gd name="connsiteX145" fmla="*/ 6830 w 9861"/>
                <a:gd name="connsiteY145" fmla="*/ 6403 h 10000"/>
                <a:gd name="connsiteX0" fmla="*/ 6820 w 9894"/>
                <a:gd name="connsiteY0" fmla="*/ 6403 h 10000"/>
                <a:gd name="connsiteX1" fmla="*/ 6608 w 9894"/>
                <a:gd name="connsiteY1" fmla="*/ 6547 h 10000"/>
                <a:gd name="connsiteX2" fmla="*/ 6396 w 9894"/>
                <a:gd name="connsiteY2" fmla="*/ 6619 h 10000"/>
                <a:gd name="connsiteX3" fmla="*/ 6219 w 9894"/>
                <a:gd name="connsiteY3" fmla="*/ 6547 h 10000"/>
                <a:gd name="connsiteX4" fmla="*/ 6042 w 9894"/>
                <a:gd name="connsiteY4" fmla="*/ 6475 h 10000"/>
                <a:gd name="connsiteX5" fmla="*/ 5937 w 9894"/>
                <a:gd name="connsiteY5" fmla="*/ 6331 h 10000"/>
                <a:gd name="connsiteX6" fmla="*/ 5902 w 9894"/>
                <a:gd name="connsiteY6" fmla="*/ 6187 h 10000"/>
                <a:gd name="connsiteX7" fmla="*/ 5866 w 9894"/>
                <a:gd name="connsiteY7" fmla="*/ 6043 h 10000"/>
                <a:gd name="connsiteX8" fmla="*/ 5725 w 9894"/>
                <a:gd name="connsiteY8" fmla="*/ 6043 h 10000"/>
                <a:gd name="connsiteX9" fmla="*/ 5478 w 9894"/>
                <a:gd name="connsiteY9" fmla="*/ 6403 h 10000"/>
                <a:gd name="connsiteX10" fmla="*/ 5371 w 9894"/>
                <a:gd name="connsiteY10" fmla="*/ 6547 h 10000"/>
                <a:gd name="connsiteX11" fmla="*/ 5195 w 9894"/>
                <a:gd name="connsiteY11" fmla="*/ 6619 h 10000"/>
                <a:gd name="connsiteX12" fmla="*/ 5053 w 9894"/>
                <a:gd name="connsiteY12" fmla="*/ 6619 h 10000"/>
                <a:gd name="connsiteX13" fmla="*/ 4876 w 9894"/>
                <a:gd name="connsiteY13" fmla="*/ 6763 h 10000"/>
                <a:gd name="connsiteX14" fmla="*/ 4735 w 9894"/>
                <a:gd name="connsiteY14" fmla="*/ 6906 h 10000"/>
                <a:gd name="connsiteX15" fmla="*/ 4559 w 9894"/>
                <a:gd name="connsiteY15" fmla="*/ 7194 h 10000"/>
                <a:gd name="connsiteX16" fmla="*/ 4311 w 9894"/>
                <a:gd name="connsiteY16" fmla="*/ 7194 h 10000"/>
                <a:gd name="connsiteX17" fmla="*/ 4381 w 9894"/>
                <a:gd name="connsiteY17" fmla="*/ 6978 h 10000"/>
                <a:gd name="connsiteX18" fmla="*/ 4452 w 9894"/>
                <a:gd name="connsiteY18" fmla="*/ 6835 h 10000"/>
                <a:gd name="connsiteX19" fmla="*/ 4629 w 9894"/>
                <a:gd name="connsiteY19" fmla="*/ 6547 h 10000"/>
                <a:gd name="connsiteX20" fmla="*/ 4806 w 9894"/>
                <a:gd name="connsiteY20" fmla="*/ 6403 h 10000"/>
                <a:gd name="connsiteX21" fmla="*/ 5018 w 9894"/>
                <a:gd name="connsiteY21" fmla="*/ 6115 h 10000"/>
                <a:gd name="connsiteX22" fmla="*/ 4876 w 9894"/>
                <a:gd name="connsiteY22" fmla="*/ 6115 h 10000"/>
                <a:gd name="connsiteX23" fmla="*/ 4735 w 9894"/>
                <a:gd name="connsiteY23" fmla="*/ 6259 h 10000"/>
                <a:gd name="connsiteX24" fmla="*/ 4488 w 9894"/>
                <a:gd name="connsiteY24" fmla="*/ 6475 h 10000"/>
                <a:gd name="connsiteX25" fmla="*/ 4205 w 9894"/>
                <a:gd name="connsiteY25" fmla="*/ 6835 h 10000"/>
                <a:gd name="connsiteX26" fmla="*/ 4099 w 9894"/>
                <a:gd name="connsiteY26" fmla="*/ 6906 h 10000"/>
                <a:gd name="connsiteX27" fmla="*/ 3993 w 9894"/>
                <a:gd name="connsiteY27" fmla="*/ 6978 h 10000"/>
                <a:gd name="connsiteX28" fmla="*/ 3888 w 9894"/>
                <a:gd name="connsiteY28" fmla="*/ 7050 h 10000"/>
                <a:gd name="connsiteX29" fmla="*/ 3817 w 9894"/>
                <a:gd name="connsiteY29" fmla="*/ 7266 h 10000"/>
                <a:gd name="connsiteX30" fmla="*/ 3710 w 9894"/>
                <a:gd name="connsiteY30" fmla="*/ 7410 h 10000"/>
                <a:gd name="connsiteX31" fmla="*/ 3605 w 9894"/>
                <a:gd name="connsiteY31" fmla="*/ 7554 h 10000"/>
                <a:gd name="connsiteX32" fmla="*/ 3393 w 9894"/>
                <a:gd name="connsiteY32" fmla="*/ 7698 h 10000"/>
                <a:gd name="connsiteX33" fmla="*/ 3181 w 9894"/>
                <a:gd name="connsiteY33" fmla="*/ 7842 h 10000"/>
                <a:gd name="connsiteX34" fmla="*/ 3004 w 9894"/>
                <a:gd name="connsiteY34" fmla="*/ 7914 h 10000"/>
                <a:gd name="connsiteX35" fmla="*/ 2792 w 9894"/>
                <a:gd name="connsiteY35" fmla="*/ 8058 h 10000"/>
                <a:gd name="connsiteX36" fmla="*/ 2650 w 9894"/>
                <a:gd name="connsiteY36" fmla="*/ 8273 h 10000"/>
                <a:gd name="connsiteX37" fmla="*/ 2579 w 9894"/>
                <a:gd name="connsiteY37" fmla="*/ 8417 h 10000"/>
                <a:gd name="connsiteX38" fmla="*/ 2474 w 9894"/>
                <a:gd name="connsiteY38" fmla="*/ 8417 h 10000"/>
                <a:gd name="connsiteX39" fmla="*/ 2085 w 9894"/>
                <a:gd name="connsiteY39" fmla="*/ 8633 h 10000"/>
                <a:gd name="connsiteX40" fmla="*/ 1696 w 9894"/>
                <a:gd name="connsiteY40" fmla="*/ 8921 h 10000"/>
                <a:gd name="connsiteX41" fmla="*/ 1272 w 9894"/>
                <a:gd name="connsiteY41" fmla="*/ 9281 h 10000"/>
                <a:gd name="connsiteX42" fmla="*/ 884 w 9894"/>
                <a:gd name="connsiteY42" fmla="*/ 9568 h 10000"/>
                <a:gd name="connsiteX43" fmla="*/ 884 w 9894"/>
                <a:gd name="connsiteY43" fmla="*/ 9496 h 10000"/>
                <a:gd name="connsiteX44" fmla="*/ 848 w 9894"/>
                <a:gd name="connsiteY44" fmla="*/ 9424 h 10000"/>
                <a:gd name="connsiteX45" fmla="*/ 813 w 9894"/>
                <a:gd name="connsiteY45" fmla="*/ 9424 h 10000"/>
                <a:gd name="connsiteX46" fmla="*/ 707 w 9894"/>
                <a:gd name="connsiteY46" fmla="*/ 9424 h 10000"/>
                <a:gd name="connsiteX47" fmla="*/ 601 w 9894"/>
                <a:gd name="connsiteY47" fmla="*/ 9496 h 10000"/>
                <a:gd name="connsiteX48" fmla="*/ 353 w 9894"/>
                <a:gd name="connsiteY48" fmla="*/ 9712 h 10000"/>
                <a:gd name="connsiteX49" fmla="*/ 141 w 9894"/>
                <a:gd name="connsiteY49" fmla="*/ 9928 h 10000"/>
                <a:gd name="connsiteX50" fmla="*/ 0 w 9894"/>
                <a:gd name="connsiteY50" fmla="*/ 10000 h 10000"/>
                <a:gd name="connsiteX51" fmla="*/ 0 w 9894"/>
                <a:gd name="connsiteY51" fmla="*/ 9712 h 10000"/>
                <a:gd name="connsiteX52" fmla="*/ 389 w 9894"/>
                <a:gd name="connsiteY52" fmla="*/ 9424 h 10000"/>
                <a:gd name="connsiteX53" fmla="*/ 777 w 9894"/>
                <a:gd name="connsiteY53" fmla="*/ 9281 h 10000"/>
                <a:gd name="connsiteX54" fmla="*/ 1096 w 9894"/>
                <a:gd name="connsiteY54" fmla="*/ 9209 h 10000"/>
                <a:gd name="connsiteX55" fmla="*/ 1202 w 9894"/>
                <a:gd name="connsiteY55" fmla="*/ 9209 h 10000"/>
                <a:gd name="connsiteX56" fmla="*/ 1237 w 9894"/>
                <a:gd name="connsiteY56" fmla="*/ 9137 h 10000"/>
                <a:gd name="connsiteX57" fmla="*/ 1343 w 9894"/>
                <a:gd name="connsiteY57" fmla="*/ 8921 h 10000"/>
                <a:gd name="connsiteX58" fmla="*/ 1449 w 9894"/>
                <a:gd name="connsiteY58" fmla="*/ 8777 h 10000"/>
                <a:gd name="connsiteX59" fmla="*/ 1555 w 9894"/>
                <a:gd name="connsiteY59" fmla="*/ 8705 h 10000"/>
                <a:gd name="connsiteX60" fmla="*/ 1874 w 9894"/>
                <a:gd name="connsiteY60" fmla="*/ 8489 h 10000"/>
                <a:gd name="connsiteX61" fmla="*/ 2155 w 9894"/>
                <a:gd name="connsiteY61" fmla="*/ 8345 h 10000"/>
                <a:gd name="connsiteX62" fmla="*/ 2686 w 9894"/>
                <a:gd name="connsiteY62" fmla="*/ 7554 h 10000"/>
                <a:gd name="connsiteX63" fmla="*/ 2650 w 9894"/>
                <a:gd name="connsiteY63" fmla="*/ 7410 h 10000"/>
                <a:gd name="connsiteX64" fmla="*/ 2615 w 9894"/>
                <a:gd name="connsiteY64" fmla="*/ 7338 h 10000"/>
                <a:gd name="connsiteX65" fmla="*/ 2474 w 9894"/>
                <a:gd name="connsiteY65" fmla="*/ 7554 h 10000"/>
                <a:gd name="connsiteX66" fmla="*/ 2333 w 9894"/>
                <a:gd name="connsiteY66" fmla="*/ 7554 h 10000"/>
                <a:gd name="connsiteX67" fmla="*/ 2333 w 9894"/>
                <a:gd name="connsiteY67" fmla="*/ 7338 h 10000"/>
                <a:gd name="connsiteX68" fmla="*/ 2297 w 9894"/>
                <a:gd name="connsiteY68" fmla="*/ 7266 h 10000"/>
                <a:gd name="connsiteX69" fmla="*/ 2226 w 9894"/>
                <a:gd name="connsiteY69" fmla="*/ 7266 h 10000"/>
                <a:gd name="connsiteX70" fmla="*/ 2155 w 9894"/>
                <a:gd name="connsiteY70" fmla="*/ 7266 h 10000"/>
                <a:gd name="connsiteX71" fmla="*/ 2085 w 9894"/>
                <a:gd name="connsiteY71" fmla="*/ 7338 h 10000"/>
                <a:gd name="connsiteX72" fmla="*/ 1943 w 9894"/>
                <a:gd name="connsiteY72" fmla="*/ 7482 h 10000"/>
                <a:gd name="connsiteX73" fmla="*/ 1732 w 9894"/>
                <a:gd name="connsiteY73" fmla="*/ 7482 h 10000"/>
                <a:gd name="connsiteX74" fmla="*/ 1838 w 9894"/>
                <a:gd name="connsiteY74" fmla="*/ 7338 h 10000"/>
                <a:gd name="connsiteX75" fmla="*/ 1979 w 9894"/>
                <a:gd name="connsiteY75" fmla="*/ 7122 h 10000"/>
                <a:gd name="connsiteX76" fmla="*/ 2085 w 9894"/>
                <a:gd name="connsiteY76" fmla="*/ 6906 h 10000"/>
                <a:gd name="connsiteX77" fmla="*/ 2155 w 9894"/>
                <a:gd name="connsiteY77" fmla="*/ 6691 h 10000"/>
                <a:gd name="connsiteX78" fmla="*/ 2085 w 9894"/>
                <a:gd name="connsiteY78" fmla="*/ 6691 h 10000"/>
                <a:gd name="connsiteX79" fmla="*/ 2014 w 9894"/>
                <a:gd name="connsiteY79" fmla="*/ 6691 h 10000"/>
                <a:gd name="connsiteX80" fmla="*/ 1874 w 9894"/>
                <a:gd name="connsiteY80" fmla="*/ 6691 h 10000"/>
                <a:gd name="connsiteX81" fmla="*/ 1803 w 9894"/>
                <a:gd name="connsiteY81" fmla="*/ 6691 h 10000"/>
                <a:gd name="connsiteX82" fmla="*/ 1732 w 9894"/>
                <a:gd name="connsiteY82" fmla="*/ 6619 h 10000"/>
                <a:gd name="connsiteX83" fmla="*/ 1696 w 9894"/>
                <a:gd name="connsiteY83" fmla="*/ 6403 h 10000"/>
                <a:gd name="connsiteX84" fmla="*/ 1696 w 9894"/>
                <a:gd name="connsiteY84" fmla="*/ 5755 h 10000"/>
                <a:gd name="connsiteX85" fmla="*/ 2438 w 9894"/>
                <a:gd name="connsiteY85" fmla="*/ 4604 h 10000"/>
                <a:gd name="connsiteX86" fmla="*/ 2545 w 9894"/>
                <a:gd name="connsiteY86" fmla="*/ 4676 h 10000"/>
                <a:gd name="connsiteX87" fmla="*/ 2686 w 9894"/>
                <a:gd name="connsiteY87" fmla="*/ 4748 h 10000"/>
                <a:gd name="connsiteX88" fmla="*/ 3110 w 9894"/>
                <a:gd name="connsiteY88" fmla="*/ 4676 h 10000"/>
                <a:gd name="connsiteX89" fmla="*/ 3534 w 9894"/>
                <a:gd name="connsiteY89" fmla="*/ 4460 h 10000"/>
                <a:gd name="connsiteX90" fmla="*/ 3710 w 9894"/>
                <a:gd name="connsiteY90" fmla="*/ 4388 h 10000"/>
                <a:gd name="connsiteX91" fmla="*/ 3922 w 9894"/>
                <a:gd name="connsiteY91" fmla="*/ 4173 h 10000"/>
                <a:gd name="connsiteX92" fmla="*/ 4064 w 9894"/>
                <a:gd name="connsiteY92" fmla="*/ 3957 h 10000"/>
                <a:gd name="connsiteX93" fmla="*/ 4099 w 9894"/>
                <a:gd name="connsiteY93" fmla="*/ 3741 h 10000"/>
                <a:gd name="connsiteX94" fmla="*/ 3888 w 9894"/>
                <a:gd name="connsiteY94" fmla="*/ 3885 h 10000"/>
                <a:gd name="connsiteX95" fmla="*/ 3781 w 9894"/>
                <a:gd name="connsiteY95" fmla="*/ 3957 h 10000"/>
                <a:gd name="connsiteX96" fmla="*/ 3640 w 9894"/>
                <a:gd name="connsiteY96" fmla="*/ 4029 h 10000"/>
                <a:gd name="connsiteX97" fmla="*/ 3498 w 9894"/>
                <a:gd name="connsiteY97" fmla="*/ 3957 h 10000"/>
                <a:gd name="connsiteX98" fmla="*/ 3322 w 9894"/>
                <a:gd name="connsiteY98" fmla="*/ 3885 h 10000"/>
                <a:gd name="connsiteX99" fmla="*/ 3039 w 9894"/>
                <a:gd name="connsiteY99" fmla="*/ 3669 h 10000"/>
                <a:gd name="connsiteX100" fmla="*/ 3888 w 9894"/>
                <a:gd name="connsiteY100" fmla="*/ 2518 h 10000"/>
                <a:gd name="connsiteX101" fmla="*/ 4028 w 9894"/>
                <a:gd name="connsiteY101" fmla="*/ 2518 h 10000"/>
                <a:gd name="connsiteX102" fmla="*/ 4205 w 9894"/>
                <a:gd name="connsiteY102" fmla="*/ 2590 h 10000"/>
                <a:gd name="connsiteX103" fmla="*/ 4205 w 9894"/>
                <a:gd name="connsiteY103" fmla="*/ 2806 h 10000"/>
                <a:gd name="connsiteX104" fmla="*/ 4240 w 9894"/>
                <a:gd name="connsiteY104" fmla="*/ 2878 h 10000"/>
                <a:gd name="connsiteX105" fmla="*/ 4311 w 9894"/>
                <a:gd name="connsiteY105" fmla="*/ 2950 h 10000"/>
                <a:gd name="connsiteX106" fmla="*/ 4417 w 9894"/>
                <a:gd name="connsiteY106" fmla="*/ 2950 h 10000"/>
                <a:gd name="connsiteX107" fmla="*/ 4488 w 9894"/>
                <a:gd name="connsiteY107" fmla="*/ 2950 h 10000"/>
                <a:gd name="connsiteX108" fmla="*/ 4559 w 9894"/>
                <a:gd name="connsiteY108" fmla="*/ 2878 h 10000"/>
                <a:gd name="connsiteX109" fmla="*/ 4559 w 9894"/>
                <a:gd name="connsiteY109" fmla="*/ 2734 h 10000"/>
                <a:gd name="connsiteX110" fmla="*/ 4594 w 9894"/>
                <a:gd name="connsiteY110" fmla="*/ 2518 h 10000"/>
                <a:gd name="connsiteX111" fmla="*/ 4523 w 9894"/>
                <a:gd name="connsiteY111" fmla="*/ 2518 h 10000"/>
                <a:gd name="connsiteX112" fmla="*/ 4488 w 9894"/>
                <a:gd name="connsiteY112" fmla="*/ 2446 h 10000"/>
                <a:gd name="connsiteX113" fmla="*/ 4488 w 9894"/>
                <a:gd name="connsiteY113" fmla="*/ 2374 h 10000"/>
                <a:gd name="connsiteX114" fmla="*/ 4488 w 9894"/>
                <a:gd name="connsiteY114" fmla="*/ 2158 h 10000"/>
                <a:gd name="connsiteX115" fmla="*/ 4452 w 9894"/>
                <a:gd name="connsiteY115" fmla="*/ 2086 h 10000"/>
                <a:gd name="connsiteX116" fmla="*/ 4452 w 9894"/>
                <a:gd name="connsiteY116" fmla="*/ 1942 h 10000"/>
                <a:gd name="connsiteX117" fmla="*/ 4452 w 9894"/>
                <a:gd name="connsiteY117" fmla="*/ 1655 h 10000"/>
                <a:gd name="connsiteX118" fmla="*/ 4700 w 9894"/>
                <a:gd name="connsiteY118" fmla="*/ 1295 h 10000"/>
                <a:gd name="connsiteX119" fmla="*/ 4841 w 9894"/>
                <a:gd name="connsiteY119" fmla="*/ 1367 h 10000"/>
                <a:gd name="connsiteX120" fmla="*/ 4983 w 9894"/>
                <a:gd name="connsiteY120" fmla="*/ 1439 h 10000"/>
                <a:gd name="connsiteX121" fmla="*/ 5159 w 9894"/>
                <a:gd name="connsiteY121" fmla="*/ 1367 h 10000"/>
                <a:gd name="connsiteX122" fmla="*/ 5371 w 9894"/>
                <a:gd name="connsiteY122" fmla="*/ 1151 h 10000"/>
                <a:gd name="connsiteX123" fmla="*/ 5478 w 9894"/>
                <a:gd name="connsiteY123" fmla="*/ 1007 h 10000"/>
                <a:gd name="connsiteX124" fmla="*/ 5619 w 9894"/>
                <a:gd name="connsiteY124" fmla="*/ 791 h 10000"/>
                <a:gd name="connsiteX125" fmla="*/ 6042 w 9894"/>
                <a:gd name="connsiteY125" fmla="*/ 504 h 10000"/>
                <a:gd name="connsiteX126" fmla="*/ 6537 w 9894"/>
                <a:gd name="connsiteY126" fmla="*/ 360 h 10000"/>
                <a:gd name="connsiteX127" fmla="*/ 6997 w 9894"/>
                <a:gd name="connsiteY127" fmla="*/ 144 h 10000"/>
                <a:gd name="connsiteX128" fmla="*/ 7456 w 9894"/>
                <a:gd name="connsiteY128" fmla="*/ 0 h 10000"/>
                <a:gd name="connsiteX129" fmla="*/ 7597 w 9894"/>
                <a:gd name="connsiteY129" fmla="*/ 72 h 10000"/>
                <a:gd name="connsiteX130" fmla="*/ 7739 w 9894"/>
                <a:gd name="connsiteY130" fmla="*/ 144 h 10000"/>
                <a:gd name="connsiteX131" fmla="*/ 7915 w 9894"/>
                <a:gd name="connsiteY131" fmla="*/ 216 h 10000"/>
                <a:gd name="connsiteX132" fmla="*/ 8092 w 9894"/>
                <a:gd name="connsiteY132" fmla="*/ 216 h 10000"/>
                <a:gd name="connsiteX133" fmla="*/ 8127 w 9894"/>
                <a:gd name="connsiteY133" fmla="*/ 432 h 10000"/>
                <a:gd name="connsiteX134" fmla="*/ 8163 w 9894"/>
                <a:gd name="connsiteY134" fmla="*/ 432 h 10000"/>
                <a:gd name="connsiteX135" fmla="*/ 8763 w 9894"/>
                <a:gd name="connsiteY135" fmla="*/ 432 h 10000"/>
                <a:gd name="connsiteX136" fmla="*/ 8870 w 9894"/>
                <a:gd name="connsiteY136" fmla="*/ 504 h 10000"/>
                <a:gd name="connsiteX137" fmla="*/ 8940 w 9894"/>
                <a:gd name="connsiteY137" fmla="*/ 576 h 10000"/>
                <a:gd name="connsiteX138" fmla="*/ 9187 w 9894"/>
                <a:gd name="connsiteY138" fmla="*/ 576 h 10000"/>
                <a:gd name="connsiteX139" fmla="*/ 9435 w 9894"/>
                <a:gd name="connsiteY139" fmla="*/ 576 h 10000"/>
                <a:gd name="connsiteX140" fmla="*/ 9541 w 9894"/>
                <a:gd name="connsiteY140" fmla="*/ 647 h 10000"/>
                <a:gd name="connsiteX141" fmla="*/ 9682 w 9894"/>
                <a:gd name="connsiteY141" fmla="*/ 719 h 10000"/>
                <a:gd name="connsiteX142" fmla="*/ 9894 w 9894"/>
                <a:gd name="connsiteY142" fmla="*/ 719 h 10000"/>
                <a:gd name="connsiteX143" fmla="*/ 6855 w 9894"/>
                <a:gd name="connsiteY143" fmla="*/ 6403 h 10000"/>
                <a:gd name="connsiteX144" fmla="*/ 6820 w 9894"/>
                <a:gd name="connsiteY144" fmla="*/ 6403 h 10000"/>
                <a:gd name="connsiteX0" fmla="*/ 6893 w 10000"/>
                <a:gd name="connsiteY0" fmla="*/ 6403 h 9928"/>
                <a:gd name="connsiteX1" fmla="*/ 6679 w 10000"/>
                <a:gd name="connsiteY1" fmla="*/ 6547 h 9928"/>
                <a:gd name="connsiteX2" fmla="*/ 6465 w 10000"/>
                <a:gd name="connsiteY2" fmla="*/ 6619 h 9928"/>
                <a:gd name="connsiteX3" fmla="*/ 6286 w 10000"/>
                <a:gd name="connsiteY3" fmla="*/ 6547 h 9928"/>
                <a:gd name="connsiteX4" fmla="*/ 6107 w 10000"/>
                <a:gd name="connsiteY4" fmla="*/ 6475 h 9928"/>
                <a:gd name="connsiteX5" fmla="*/ 6001 w 10000"/>
                <a:gd name="connsiteY5" fmla="*/ 6331 h 9928"/>
                <a:gd name="connsiteX6" fmla="*/ 5965 w 10000"/>
                <a:gd name="connsiteY6" fmla="*/ 6187 h 9928"/>
                <a:gd name="connsiteX7" fmla="*/ 5929 w 10000"/>
                <a:gd name="connsiteY7" fmla="*/ 6043 h 9928"/>
                <a:gd name="connsiteX8" fmla="*/ 5786 w 10000"/>
                <a:gd name="connsiteY8" fmla="*/ 6043 h 9928"/>
                <a:gd name="connsiteX9" fmla="*/ 5537 w 10000"/>
                <a:gd name="connsiteY9" fmla="*/ 6403 h 9928"/>
                <a:gd name="connsiteX10" fmla="*/ 5429 w 10000"/>
                <a:gd name="connsiteY10" fmla="*/ 6547 h 9928"/>
                <a:gd name="connsiteX11" fmla="*/ 5251 w 10000"/>
                <a:gd name="connsiteY11" fmla="*/ 6619 h 9928"/>
                <a:gd name="connsiteX12" fmla="*/ 5107 w 10000"/>
                <a:gd name="connsiteY12" fmla="*/ 6619 h 9928"/>
                <a:gd name="connsiteX13" fmla="*/ 4928 w 10000"/>
                <a:gd name="connsiteY13" fmla="*/ 6763 h 9928"/>
                <a:gd name="connsiteX14" fmla="*/ 4786 w 10000"/>
                <a:gd name="connsiteY14" fmla="*/ 6906 h 9928"/>
                <a:gd name="connsiteX15" fmla="*/ 4608 w 10000"/>
                <a:gd name="connsiteY15" fmla="*/ 7194 h 9928"/>
                <a:gd name="connsiteX16" fmla="*/ 4357 w 10000"/>
                <a:gd name="connsiteY16" fmla="*/ 7194 h 9928"/>
                <a:gd name="connsiteX17" fmla="*/ 4428 w 10000"/>
                <a:gd name="connsiteY17" fmla="*/ 6978 h 9928"/>
                <a:gd name="connsiteX18" fmla="*/ 4500 w 10000"/>
                <a:gd name="connsiteY18" fmla="*/ 6835 h 9928"/>
                <a:gd name="connsiteX19" fmla="*/ 4679 w 10000"/>
                <a:gd name="connsiteY19" fmla="*/ 6547 h 9928"/>
                <a:gd name="connsiteX20" fmla="*/ 4857 w 10000"/>
                <a:gd name="connsiteY20" fmla="*/ 6403 h 9928"/>
                <a:gd name="connsiteX21" fmla="*/ 5072 w 10000"/>
                <a:gd name="connsiteY21" fmla="*/ 6115 h 9928"/>
                <a:gd name="connsiteX22" fmla="*/ 4928 w 10000"/>
                <a:gd name="connsiteY22" fmla="*/ 6115 h 9928"/>
                <a:gd name="connsiteX23" fmla="*/ 4786 w 10000"/>
                <a:gd name="connsiteY23" fmla="*/ 6259 h 9928"/>
                <a:gd name="connsiteX24" fmla="*/ 4536 w 10000"/>
                <a:gd name="connsiteY24" fmla="*/ 6475 h 9928"/>
                <a:gd name="connsiteX25" fmla="*/ 4250 w 10000"/>
                <a:gd name="connsiteY25" fmla="*/ 6835 h 9928"/>
                <a:gd name="connsiteX26" fmla="*/ 4143 w 10000"/>
                <a:gd name="connsiteY26" fmla="*/ 6906 h 9928"/>
                <a:gd name="connsiteX27" fmla="*/ 4036 w 10000"/>
                <a:gd name="connsiteY27" fmla="*/ 6978 h 9928"/>
                <a:gd name="connsiteX28" fmla="*/ 3930 w 10000"/>
                <a:gd name="connsiteY28" fmla="*/ 7050 h 9928"/>
                <a:gd name="connsiteX29" fmla="*/ 3858 w 10000"/>
                <a:gd name="connsiteY29" fmla="*/ 7266 h 9928"/>
                <a:gd name="connsiteX30" fmla="*/ 3750 w 10000"/>
                <a:gd name="connsiteY30" fmla="*/ 7410 h 9928"/>
                <a:gd name="connsiteX31" fmla="*/ 3644 w 10000"/>
                <a:gd name="connsiteY31" fmla="*/ 7554 h 9928"/>
                <a:gd name="connsiteX32" fmla="*/ 3429 w 10000"/>
                <a:gd name="connsiteY32" fmla="*/ 7698 h 9928"/>
                <a:gd name="connsiteX33" fmla="*/ 3215 w 10000"/>
                <a:gd name="connsiteY33" fmla="*/ 7842 h 9928"/>
                <a:gd name="connsiteX34" fmla="*/ 3036 w 10000"/>
                <a:gd name="connsiteY34" fmla="*/ 7914 h 9928"/>
                <a:gd name="connsiteX35" fmla="*/ 2822 w 10000"/>
                <a:gd name="connsiteY35" fmla="*/ 8058 h 9928"/>
                <a:gd name="connsiteX36" fmla="*/ 2678 w 10000"/>
                <a:gd name="connsiteY36" fmla="*/ 8273 h 9928"/>
                <a:gd name="connsiteX37" fmla="*/ 2607 w 10000"/>
                <a:gd name="connsiteY37" fmla="*/ 8417 h 9928"/>
                <a:gd name="connsiteX38" fmla="*/ 2501 w 10000"/>
                <a:gd name="connsiteY38" fmla="*/ 8417 h 9928"/>
                <a:gd name="connsiteX39" fmla="*/ 2107 w 10000"/>
                <a:gd name="connsiteY39" fmla="*/ 8633 h 9928"/>
                <a:gd name="connsiteX40" fmla="*/ 1714 w 10000"/>
                <a:gd name="connsiteY40" fmla="*/ 8921 h 9928"/>
                <a:gd name="connsiteX41" fmla="*/ 1286 w 10000"/>
                <a:gd name="connsiteY41" fmla="*/ 9281 h 9928"/>
                <a:gd name="connsiteX42" fmla="*/ 893 w 10000"/>
                <a:gd name="connsiteY42" fmla="*/ 9568 h 9928"/>
                <a:gd name="connsiteX43" fmla="*/ 893 w 10000"/>
                <a:gd name="connsiteY43" fmla="*/ 9496 h 9928"/>
                <a:gd name="connsiteX44" fmla="*/ 857 w 10000"/>
                <a:gd name="connsiteY44" fmla="*/ 9424 h 9928"/>
                <a:gd name="connsiteX45" fmla="*/ 822 w 10000"/>
                <a:gd name="connsiteY45" fmla="*/ 9424 h 9928"/>
                <a:gd name="connsiteX46" fmla="*/ 715 w 10000"/>
                <a:gd name="connsiteY46" fmla="*/ 9424 h 9928"/>
                <a:gd name="connsiteX47" fmla="*/ 607 w 10000"/>
                <a:gd name="connsiteY47" fmla="*/ 9496 h 9928"/>
                <a:gd name="connsiteX48" fmla="*/ 357 w 10000"/>
                <a:gd name="connsiteY48" fmla="*/ 9712 h 9928"/>
                <a:gd name="connsiteX49" fmla="*/ 143 w 10000"/>
                <a:gd name="connsiteY49" fmla="*/ 9928 h 9928"/>
                <a:gd name="connsiteX50" fmla="*/ 0 w 10000"/>
                <a:gd name="connsiteY50" fmla="*/ 9712 h 9928"/>
                <a:gd name="connsiteX51" fmla="*/ 393 w 10000"/>
                <a:gd name="connsiteY51" fmla="*/ 9424 h 9928"/>
                <a:gd name="connsiteX52" fmla="*/ 785 w 10000"/>
                <a:gd name="connsiteY52" fmla="*/ 9281 h 9928"/>
                <a:gd name="connsiteX53" fmla="*/ 1108 w 10000"/>
                <a:gd name="connsiteY53" fmla="*/ 9209 h 9928"/>
                <a:gd name="connsiteX54" fmla="*/ 1215 w 10000"/>
                <a:gd name="connsiteY54" fmla="*/ 9209 h 9928"/>
                <a:gd name="connsiteX55" fmla="*/ 1250 w 10000"/>
                <a:gd name="connsiteY55" fmla="*/ 9137 h 9928"/>
                <a:gd name="connsiteX56" fmla="*/ 1357 w 10000"/>
                <a:gd name="connsiteY56" fmla="*/ 8921 h 9928"/>
                <a:gd name="connsiteX57" fmla="*/ 1465 w 10000"/>
                <a:gd name="connsiteY57" fmla="*/ 8777 h 9928"/>
                <a:gd name="connsiteX58" fmla="*/ 1572 w 10000"/>
                <a:gd name="connsiteY58" fmla="*/ 8705 h 9928"/>
                <a:gd name="connsiteX59" fmla="*/ 1894 w 10000"/>
                <a:gd name="connsiteY59" fmla="*/ 8489 h 9928"/>
                <a:gd name="connsiteX60" fmla="*/ 2178 w 10000"/>
                <a:gd name="connsiteY60" fmla="*/ 8345 h 9928"/>
                <a:gd name="connsiteX61" fmla="*/ 2715 w 10000"/>
                <a:gd name="connsiteY61" fmla="*/ 7554 h 9928"/>
                <a:gd name="connsiteX62" fmla="*/ 2678 w 10000"/>
                <a:gd name="connsiteY62" fmla="*/ 7410 h 9928"/>
                <a:gd name="connsiteX63" fmla="*/ 2643 w 10000"/>
                <a:gd name="connsiteY63" fmla="*/ 7338 h 9928"/>
                <a:gd name="connsiteX64" fmla="*/ 2501 w 10000"/>
                <a:gd name="connsiteY64" fmla="*/ 7554 h 9928"/>
                <a:gd name="connsiteX65" fmla="*/ 2358 w 10000"/>
                <a:gd name="connsiteY65" fmla="*/ 7554 h 9928"/>
                <a:gd name="connsiteX66" fmla="*/ 2358 w 10000"/>
                <a:gd name="connsiteY66" fmla="*/ 7338 h 9928"/>
                <a:gd name="connsiteX67" fmla="*/ 2322 w 10000"/>
                <a:gd name="connsiteY67" fmla="*/ 7266 h 9928"/>
                <a:gd name="connsiteX68" fmla="*/ 2250 w 10000"/>
                <a:gd name="connsiteY68" fmla="*/ 7266 h 9928"/>
                <a:gd name="connsiteX69" fmla="*/ 2178 w 10000"/>
                <a:gd name="connsiteY69" fmla="*/ 7266 h 9928"/>
                <a:gd name="connsiteX70" fmla="*/ 2107 w 10000"/>
                <a:gd name="connsiteY70" fmla="*/ 7338 h 9928"/>
                <a:gd name="connsiteX71" fmla="*/ 1964 w 10000"/>
                <a:gd name="connsiteY71" fmla="*/ 7482 h 9928"/>
                <a:gd name="connsiteX72" fmla="*/ 1751 w 10000"/>
                <a:gd name="connsiteY72" fmla="*/ 7482 h 9928"/>
                <a:gd name="connsiteX73" fmla="*/ 1858 w 10000"/>
                <a:gd name="connsiteY73" fmla="*/ 7338 h 9928"/>
                <a:gd name="connsiteX74" fmla="*/ 2000 w 10000"/>
                <a:gd name="connsiteY74" fmla="*/ 7122 h 9928"/>
                <a:gd name="connsiteX75" fmla="*/ 2107 w 10000"/>
                <a:gd name="connsiteY75" fmla="*/ 6906 h 9928"/>
                <a:gd name="connsiteX76" fmla="*/ 2178 w 10000"/>
                <a:gd name="connsiteY76" fmla="*/ 6691 h 9928"/>
                <a:gd name="connsiteX77" fmla="*/ 2107 w 10000"/>
                <a:gd name="connsiteY77" fmla="*/ 6691 h 9928"/>
                <a:gd name="connsiteX78" fmla="*/ 2036 w 10000"/>
                <a:gd name="connsiteY78" fmla="*/ 6691 h 9928"/>
                <a:gd name="connsiteX79" fmla="*/ 1894 w 10000"/>
                <a:gd name="connsiteY79" fmla="*/ 6691 h 9928"/>
                <a:gd name="connsiteX80" fmla="*/ 1822 w 10000"/>
                <a:gd name="connsiteY80" fmla="*/ 6691 h 9928"/>
                <a:gd name="connsiteX81" fmla="*/ 1751 w 10000"/>
                <a:gd name="connsiteY81" fmla="*/ 6619 h 9928"/>
                <a:gd name="connsiteX82" fmla="*/ 1714 w 10000"/>
                <a:gd name="connsiteY82" fmla="*/ 6403 h 9928"/>
                <a:gd name="connsiteX83" fmla="*/ 1714 w 10000"/>
                <a:gd name="connsiteY83" fmla="*/ 5755 h 9928"/>
                <a:gd name="connsiteX84" fmla="*/ 2464 w 10000"/>
                <a:gd name="connsiteY84" fmla="*/ 4604 h 9928"/>
                <a:gd name="connsiteX85" fmla="*/ 2572 w 10000"/>
                <a:gd name="connsiteY85" fmla="*/ 4676 h 9928"/>
                <a:gd name="connsiteX86" fmla="*/ 2715 w 10000"/>
                <a:gd name="connsiteY86" fmla="*/ 4748 h 9928"/>
                <a:gd name="connsiteX87" fmla="*/ 3143 w 10000"/>
                <a:gd name="connsiteY87" fmla="*/ 4676 h 9928"/>
                <a:gd name="connsiteX88" fmla="*/ 3572 w 10000"/>
                <a:gd name="connsiteY88" fmla="*/ 4460 h 9928"/>
                <a:gd name="connsiteX89" fmla="*/ 3750 w 10000"/>
                <a:gd name="connsiteY89" fmla="*/ 4388 h 9928"/>
                <a:gd name="connsiteX90" fmla="*/ 3964 w 10000"/>
                <a:gd name="connsiteY90" fmla="*/ 4173 h 9928"/>
                <a:gd name="connsiteX91" fmla="*/ 4108 w 10000"/>
                <a:gd name="connsiteY91" fmla="*/ 3957 h 9928"/>
                <a:gd name="connsiteX92" fmla="*/ 4143 w 10000"/>
                <a:gd name="connsiteY92" fmla="*/ 3741 h 9928"/>
                <a:gd name="connsiteX93" fmla="*/ 3930 w 10000"/>
                <a:gd name="connsiteY93" fmla="*/ 3885 h 9928"/>
                <a:gd name="connsiteX94" fmla="*/ 3822 w 10000"/>
                <a:gd name="connsiteY94" fmla="*/ 3957 h 9928"/>
                <a:gd name="connsiteX95" fmla="*/ 3679 w 10000"/>
                <a:gd name="connsiteY95" fmla="*/ 4029 h 9928"/>
                <a:gd name="connsiteX96" fmla="*/ 3535 w 10000"/>
                <a:gd name="connsiteY96" fmla="*/ 3957 h 9928"/>
                <a:gd name="connsiteX97" fmla="*/ 3358 w 10000"/>
                <a:gd name="connsiteY97" fmla="*/ 3885 h 9928"/>
                <a:gd name="connsiteX98" fmla="*/ 3072 w 10000"/>
                <a:gd name="connsiteY98" fmla="*/ 3669 h 9928"/>
                <a:gd name="connsiteX99" fmla="*/ 3930 w 10000"/>
                <a:gd name="connsiteY99" fmla="*/ 2518 h 9928"/>
                <a:gd name="connsiteX100" fmla="*/ 4071 w 10000"/>
                <a:gd name="connsiteY100" fmla="*/ 2518 h 9928"/>
                <a:gd name="connsiteX101" fmla="*/ 4250 w 10000"/>
                <a:gd name="connsiteY101" fmla="*/ 2590 h 9928"/>
                <a:gd name="connsiteX102" fmla="*/ 4250 w 10000"/>
                <a:gd name="connsiteY102" fmla="*/ 2806 h 9928"/>
                <a:gd name="connsiteX103" fmla="*/ 4285 w 10000"/>
                <a:gd name="connsiteY103" fmla="*/ 2878 h 9928"/>
                <a:gd name="connsiteX104" fmla="*/ 4357 w 10000"/>
                <a:gd name="connsiteY104" fmla="*/ 2950 h 9928"/>
                <a:gd name="connsiteX105" fmla="*/ 4464 w 10000"/>
                <a:gd name="connsiteY105" fmla="*/ 2950 h 9928"/>
                <a:gd name="connsiteX106" fmla="*/ 4536 w 10000"/>
                <a:gd name="connsiteY106" fmla="*/ 2950 h 9928"/>
                <a:gd name="connsiteX107" fmla="*/ 4608 w 10000"/>
                <a:gd name="connsiteY107" fmla="*/ 2878 h 9928"/>
                <a:gd name="connsiteX108" fmla="*/ 4608 w 10000"/>
                <a:gd name="connsiteY108" fmla="*/ 2734 h 9928"/>
                <a:gd name="connsiteX109" fmla="*/ 4643 w 10000"/>
                <a:gd name="connsiteY109" fmla="*/ 2518 h 9928"/>
                <a:gd name="connsiteX110" fmla="*/ 4571 w 10000"/>
                <a:gd name="connsiteY110" fmla="*/ 2518 h 9928"/>
                <a:gd name="connsiteX111" fmla="*/ 4536 w 10000"/>
                <a:gd name="connsiteY111" fmla="*/ 2446 h 9928"/>
                <a:gd name="connsiteX112" fmla="*/ 4536 w 10000"/>
                <a:gd name="connsiteY112" fmla="*/ 2374 h 9928"/>
                <a:gd name="connsiteX113" fmla="*/ 4536 w 10000"/>
                <a:gd name="connsiteY113" fmla="*/ 2158 h 9928"/>
                <a:gd name="connsiteX114" fmla="*/ 4500 w 10000"/>
                <a:gd name="connsiteY114" fmla="*/ 2086 h 9928"/>
                <a:gd name="connsiteX115" fmla="*/ 4500 w 10000"/>
                <a:gd name="connsiteY115" fmla="*/ 1942 h 9928"/>
                <a:gd name="connsiteX116" fmla="*/ 4500 w 10000"/>
                <a:gd name="connsiteY116" fmla="*/ 1655 h 9928"/>
                <a:gd name="connsiteX117" fmla="*/ 4750 w 10000"/>
                <a:gd name="connsiteY117" fmla="*/ 1295 h 9928"/>
                <a:gd name="connsiteX118" fmla="*/ 4893 w 10000"/>
                <a:gd name="connsiteY118" fmla="*/ 1367 h 9928"/>
                <a:gd name="connsiteX119" fmla="*/ 5036 w 10000"/>
                <a:gd name="connsiteY119" fmla="*/ 1439 h 9928"/>
                <a:gd name="connsiteX120" fmla="*/ 5214 w 10000"/>
                <a:gd name="connsiteY120" fmla="*/ 1367 h 9928"/>
                <a:gd name="connsiteX121" fmla="*/ 5429 w 10000"/>
                <a:gd name="connsiteY121" fmla="*/ 1151 h 9928"/>
                <a:gd name="connsiteX122" fmla="*/ 5537 w 10000"/>
                <a:gd name="connsiteY122" fmla="*/ 1007 h 9928"/>
                <a:gd name="connsiteX123" fmla="*/ 5679 w 10000"/>
                <a:gd name="connsiteY123" fmla="*/ 791 h 9928"/>
                <a:gd name="connsiteX124" fmla="*/ 6107 w 10000"/>
                <a:gd name="connsiteY124" fmla="*/ 504 h 9928"/>
                <a:gd name="connsiteX125" fmla="*/ 6607 w 10000"/>
                <a:gd name="connsiteY125" fmla="*/ 360 h 9928"/>
                <a:gd name="connsiteX126" fmla="*/ 7072 w 10000"/>
                <a:gd name="connsiteY126" fmla="*/ 144 h 9928"/>
                <a:gd name="connsiteX127" fmla="*/ 7536 w 10000"/>
                <a:gd name="connsiteY127" fmla="*/ 0 h 9928"/>
                <a:gd name="connsiteX128" fmla="*/ 7678 w 10000"/>
                <a:gd name="connsiteY128" fmla="*/ 72 h 9928"/>
                <a:gd name="connsiteX129" fmla="*/ 7822 w 10000"/>
                <a:gd name="connsiteY129" fmla="*/ 144 h 9928"/>
                <a:gd name="connsiteX130" fmla="*/ 8000 w 10000"/>
                <a:gd name="connsiteY130" fmla="*/ 216 h 9928"/>
                <a:gd name="connsiteX131" fmla="*/ 8179 w 10000"/>
                <a:gd name="connsiteY131" fmla="*/ 216 h 9928"/>
                <a:gd name="connsiteX132" fmla="*/ 8214 w 10000"/>
                <a:gd name="connsiteY132" fmla="*/ 432 h 9928"/>
                <a:gd name="connsiteX133" fmla="*/ 8250 w 10000"/>
                <a:gd name="connsiteY133" fmla="*/ 432 h 9928"/>
                <a:gd name="connsiteX134" fmla="*/ 8857 w 10000"/>
                <a:gd name="connsiteY134" fmla="*/ 432 h 9928"/>
                <a:gd name="connsiteX135" fmla="*/ 8965 w 10000"/>
                <a:gd name="connsiteY135" fmla="*/ 504 h 9928"/>
                <a:gd name="connsiteX136" fmla="*/ 9036 w 10000"/>
                <a:gd name="connsiteY136" fmla="*/ 576 h 9928"/>
                <a:gd name="connsiteX137" fmla="*/ 9285 w 10000"/>
                <a:gd name="connsiteY137" fmla="*/ 576 h 9928"/>
                <a:gd name="connsiteX138" fmla="*/ 9536 w 10000"/>
                <a:gd name="connsiteY138" fmla="*/ 576 h 9928"/>
                <a:gd name="connsiteX139" fmla="*/ 9643 w 10000"/>
                <a:gd name="connsiteY139" fmla="*/ 647 h 9928"/>
                <a:gd name="connsiteX140" fmla="*/ 9786 w 10000"/>
                <a:gd name="connsiteY140" fmla="*/ 719 h 9928"/>
                <a:gd name="connsiteX141" fmla="*/ 10000 w 10000"/>
                <a:gd name="connsiteY141" fmla="*/ 719 h 9928"/>
                <a:gd name="connsiteX142" fmla="*/ 6928 w 10000"/>
                <a:gd name="connsiteY142" fmla="*/ 6403 h 9928"/>
                <a:gd name="connsiteX143" fmla="*/ 6893 w 10000"/>
                <a:gd name="connsiteY143" fmla="*/ 6403 h 9928"/>
                <a:gd name="connsiteX0" fmla="*/ 6750 w 9857"/>
                <a:gd name="connsiteY0" fmla="*/ 6449 h 10000"/>
                <a:gd name="connsiteX1" fmla="*/ 6536 w 9857"/>
                <a:gd name="connsiteY1" fmla="*/ 6594 h 10000"/>
                <a:gd name="connsiteX2" fmla="*/ 6322 w 9857"/>
                <a:gd name="connsiteY2" fmla="*/ 6667 h 10000"/>
                <a:gd name="connsiteX3" fmla="*/ 6143 w 9857"/>
                <a:gd name="connsiteY3" fmla="*/ 6594 h 10000"/>
                <a:gd name="connsiteX4" fmla="*/ 5964 w 9857"/>
                <a:gd name="connsiteY4" fmla="*/ 6522 h 10000"/>
                <a:gd name="connsiteX5" fmla="*/ 5858 w 9857"/>
                <a:gd name="connsiteY5" fmla="*/ 6377 h 10000"/>
                <a:gd name="connsiteX6" fmla="*/ 5822 w 9857"/>
                <a:gd name="connsiteY6" fmla="*/ 6232 h 10000"/>
                <a:gd name="connsiteX7" fmla="*/ 5786 w 9857"/>
                <a:gd name="connsiteY7" fmla="*/ 6087 h 10000"/>
                <a:gd name="connsiteX8" fmla="*/ 5643 w 9857"/>
                <a:gd name="connsiteY8" fmla="*/ 6087 h 10000"/>
                <a:gd name="connsiteX9" fmla="*/ 5394 w 9857"/>
                <a:gd name="connsiteY9" fmla="*/ 6449 h 10000"/>
                <a:gd name="connsiteX10" fmla="*/ 5286 w 9857"/>
                <a:gd name="connsiteY10" fmla="*/ 6594 h 10000"/>
                <a:gd name="connsiteX11" fmla="*/ 5108 w 9857"/>
                <a:gd name="connsiteY11" fmla="*/ 6667 h 10000"/>
                <a:gd name="connsiteX12" fmla="*/ 4964 w 9857"/>
                <a:gd name="connsiteY12" fmla="*/ 6667 h 10000"/>
                <a:gd name="connsiteX13" fmla="*/ 4785 w 9857"/>
                <a:gd name="connsiteY13" fmla="*/ 6812 h 10000"/>
                <a:gd name="connsiteX14" fmla="*/ 4643 w 9857"/>
                <a:gd name="connsiteY14" fmla="*/ 6956 h 10000"/>
                <a:gd name="connsiteX15" fmla="*/ 4465 w 9857"/>
                <a:gd name="connsiteY15" fmla="*/ 7246 h 10000"/>
                <a:gd name="connsiteX16" fmla="*/ 4214 w 9857"/>
                <a:gd name="connsiteY16" fmla="*/ 7246 h 10000"/>
                <a:gd name="connsiteX17" fmla="*/ 4285 w 9857"/>
                <a:gd name="connsiteY17" fmla="*/ 7029 h 10000"/>
                <a:gd name="connsiteX18" fmla="*/ 4357 w 9857"/>
                <a:gd name="connsiteY18" fmla="*/ 6885 h 10000"/>
                <a:gd name="connsiteX19" fmla="*/ 4536 w 9857"/>
                <a:gd name="connsiteY19" fmla="*/ 6594 h 10000"/>
                <a:gd name="connsiteX20" fmla="*/ 4714 w 9857"/>
                <a:gd name="connsiteY20" fmla="*/ 6449 h 10000"/>
                <a:gd name="connsiteX21" fmla="*/ 4929 w 9857"/>
                <a:gd name="connsiteY21" fmla="*/ 6159 h 10000"/>
                <a:gd name="connsiteX22" fmla="*/ 4785 w 9857"/>
                <a:gd name="connsiteY22" fmla="*/ 6159 h 10000"/>
                <a:gd name="connsiteX23" fmla="*/ 4643 w 9857"/>
                <a:gd name="connsiteY23" fmla="*/ 6304 h 10000"/>
                <a:gd name="connsiteX24" fmla="*/ 4393 w 9857"/>
                <a:gd name="connsiteY24" fmla="*/ 6522 h 10000"/>
                <a:gd name="connsiteX25" fmla="*/ 4107 w 9857"/>
                <a:gd name="connsiteY25" fmla="*/ 6885 h 10000"/>
                <a:gd name="connsiteX26" fmla="*/ 4000 w 9857"/>
                <a:gd name="connsiteY26" fmla="*/ 6956 h 10000"/>
                <a:gd name="connsiteX27" fmla="*/ 3893 w 9857"/>
                <a:gd name="connsiteY27" fmla="*/ 7029 h 10000"/>
                <a:gd name="connsiteX28" fmla="*/ 3787 w 9857"/>
                <a:gd name="connsiteY28" fmla="*/ 7101 h 10000"/>
                <a:gd name="connsiteX29" fmla="*/ 3715 w 9857"/>
                <a:gd name="connsiteY29" fmla="*/ 7319 h 10000"/>
                <a:gd name="connsiteX30" fmla="*/ 3607 w 9857"/>
                <a:gd name="connsiteY30" fmla="*/ 7464 h 10000"/>
                <a:gd name="connsiteX31" fmla="*/ 3501 w 9857"/>
                <a:gd name="connsiteY31" fmla="*/ 7609 h 10000"/>
                <a:gd name="connsiteX32" fmla="*/ 3286 w 9857"/>
                <a:gd name="connsiteY32" fmla="*/ 7754 h 10000"/>
                <a:gd name="connsiteX33" fmla="*/ 3072 w 9857"/>
                <a:gd name="connsiteY33" fmla="*/ 7899 h 10000"/>
                <a:gd name="connsiteX34" fmla="*/ 2893 w 9857"/>
                <a:gd name="connsiteY34" fmla="*/ 7971 h 10000"/>
                <a:gd name="connsiteX35" fmla="*/ 2679 w 9857"/>
                <a:gd name="connsiteY35" fmla="*/ 8116 h 10000"/>
                <a:gd name="connsiteX36" fmla="*/ 2535 w 9857"/>
                <a:gd name="connsiteY36" fmla="*/ 8333 h 10000"/>
                <a:gd name="connsiteX37" fmla="*/ 2464 w 9857"/>
                <a:gd name="connsiteY37" fmla="*/ 8478 h 10000"/>
                <a:gd name="connsiteX38" fmla="*/ 2358 w 9857"/>
                <a:gd name="connsiteY38" fmla="*/ 8478 h 10000"/>
                <a:gd name="connsiteX39" fmla="*/ 1964 w 9857"/>
                <a:gd name="connsiteY39" fmla="*/ 8696 h 10000"/>
                <a:gd name="connsiteX40" fmla="*/ 1571 w 9857"/>
                <a:gd name="connsiteY40" fmla="*/ 8986 h 10000"/>
                <a:gd name="connsiteX41" fmla="*/ 1143 w 9857"/>
                <a:gd name="connsiteY41" fmla="*/ 9348 h 10000"/>
                <a:gd name="connsiteX42" fmla="*/ 750 w 9857"/>
                <a:gd name="connsiteY42" fmla="*/ 9637 h 10000"/>
                <a:gd name="connsiteX43" fmla="*/ 750 w 9857"/>
                <a:gd name="connsiteY43" fmla="*/ 9565 h 10000"/>
                <a:gd name="connsiteX44" fmla="*/ 714 w 9857"/>
                <a:gd name="connsiteY44" fmla="*/ 9492 h 10000"/>
                <a:gd name="connsiteX45" fmla="*/ 679 w 9857"/>
                <a:gd name="connsiteY45" fmla="*/ 9492 h 10000"/>
                <a:gd name="connsiteX46" fmla="*/ 572 w 9857"/>
                <a:gd name="connsiteY46" fmla="*/ 9492 h 10000"/>
                <a:gd name="connsiteX47" fmla="*/ 464 w 9857"/>
                <a:gd name="connsiteY47" fmla="*/ 9565 h 10000"/>
                <a:gd name="connsiteX48" fmla="*/ 214 w 9857"/>
                <a:gd name="connsiteY48" fmla="*/ 9782 h 10000"/>
                <a:gd name="connsiteX49" fmla="*/ 0 w 9857"/>
                <a:gd name="connsiteY49" fmla="*/ 10000 h 10000"/>
                <a:gd name="connsiteX50" fmla="*/ 250 w 9857"/>
                <a:gd name="connsiteY50" fmla="*/ 9492 h 10000"/>
                <a:gd name="connsiteX51" fmla="*/ 642 w 9857"/>
                <a:gd name="connsiteY51" fmla="*/ 9348 h 10000"/>
                <a:gd name="connsiteX52" fmla="*/ 965 w 9857"/>
                <a:gd name="connsiteY52" fmla="*/ 9276 h 10000"/>
                <a:gd name="connsiteX53" fmla="*/ 1072 w 9857"/>
                <a:gd name="connsiteY53" fmla="*/ 9276 h 10000"/>
                <a:gd name="connsiteX54" fmla="*/ 1107 w 9857"/>
                <a:gd name="connsiteY54" fmla="*/ 9203 h 10000"/>
                <a:gd name="connsiteX55" fmla="*/ 1214 w 9857"/>
                <a:gd name="connsiteY55" fmla="*/ 8986 h 10000"/>
                <a:gd name="connsiteX56" fmla="*/ 1322 w 9857"/>
                <a:gd name="connsiteY56" fmla="*/ 8841 h 10000"/>
                <a:gd name="connsiteX57" fmla="*/ 1429 w 9857"/>
                <a:gd name="connsiteY57" fmla="*/ 8768 h 10000"/>
                <a:gd name="connsiteX58" fmla="*/ 1751 w 9857"/>
                <a:gd name="connsiteY58" fmla="*/ 8551 h 10000"/>
                <a:gd name="connsiteX59" fmla="*/ 2035 w 9857"/>
                <a:gd name="connsiteY59" fmla="*/ 8406 h 10000"/>
                <a:gd name="connsiteX60" fmla="*/ 2572 w 9857"/>
                <a:gd name="connsiteY60" fmla="*/ 7609 h 10000"/>
                <a:gd name="connsiteX61" fmla="*/ 2535 w 9857"/>
                <a:gd name="connsiteY61" fmla="*/ 7464 h 10000"/>
                <a:gd name="connsiteX62" fmla="*/ 2500 w 9857"/>
                <a:gd name="connsiteY62" fmla="*/ 7391 h 10000"/>
                <a:gd name="connsiteX63" fmla="*/ 2358 w 9857"/>
                <a:gd name="connsiteY63" fmla="*/ 7609 h 10000"/>
                <a:gd name="connsiteX64" fmla="*/ 2215 w 9857"/>
                <a:gd name="connsiteY64" fmla="*/ 7609 h 10000"/>
                <a:gd name="connsiteX65" fmla="*/ 2215 w 9857"/>
                <a:gd name="connsiteY65" fmla="*/ 7391 h 10000"/>
                <a:gd name="connsiteX66" fmla="*/ 2179 w 9857"/>
                <a:gd name="connsiteY66" fmla="*/ 7319 h 10000"/>
                <a:gd name="connsiteX67" fmla="*/ 2107 w 9857"/>
                <a:gd name="connsiteY67" fmla="*/ 7319 h 10000"/>
                <a:gd name="connsiteX68" fmla="*/ 2035 w 9857"/>
                <a:gd name="connsiteY68" fmla="*/ 7319 h 10000"/>
                <a:gd name="connsiteX69" fmla="*/ 1964 w 9857"/>
                <a:gd name="connsiteY69" fmla="*/ 7391 h 10000"/>
                <a:gd name="connsiteX70" fmla="*/ 1821 w 9857"/>
                <a:gd name="connsiteY70" fmla="*/ 7536 h 10000"/>
                <a:gd name="connsiteX71" fmla="*/ 1608 w 9857"/>
                <a:gd name="connsiteY71" fmla="*/ 7536 h 10000"/>
                <a:gd name="connsiteX72" fmla="*/ 1715 w 9857"/>
                <a:gd name="connsiteY72" fmla="*/ 7391 h 10000"/>
                <a:gd name="connsiteX73" fmla="*/ 1857 w 9857"/>
                <a:gd name="connsiteY73" fmla="*/ 7174 h 10000"/>
                <a:gd name="connsiteX74" fmla="*/ 1964 w 9857"/>
                <a:gd name="connsiteY74" fmla="*/ 6956 h 10000"/>
                <a:gd name="connsiteX75" fmla="*/ 2035 w 9857"/>
                <a:gd name="connsiteY75" fmla="*/ 6740 h 10000"/>
                <a:gd name="connsiteX76" fmla="*/ 1964 w 9857"/>
                <a:gd name="connsiteY76" fmla="*/ 6740 h 10000"/>
                <a:gd name="connsiteX77" fmla="*/ 1893 w 9857"/>
                <a:gd name="connsiteY77" fmla="*/ 6740 h 10000"/>
                <a:gd name="connsiteX78" fmla="*/ 1751 w 9857"/>
                <a:gd name="connsiteY78" fmla="*/ 6740 h 10000"/>
                <a:gd name="connsiteX79" fmla="*/ 1679 w 9857"/>
                <a:gd name="connsiteY79" fmla="*/ 6740 h 10000"/>
                <a:gd name="connsiteX80" fmla="*/ 1608 w 9857"/>
                <a:gd name="connsiteY80" fmla="*/ 6667 h 10000"/>
                <a:gd name="connsiteX81" fmla="*/ 1571 w 9857"/>
                <a:gd name="connsiteY81" fmla="*/ 6449 h 10000"/>
                <a:gd name="connsiteX82" fmla="*/ 1571 w 9857"/>
                <a:gd name="connsiteY82" fmla="*/ 5797 h 10000"/>
                <a:gd name="connsiteX83" fmla="*/ 2321 w 9857"/>
                <a:gd name="connsiteY83" fmla="*/ 4637 h 10000"/>
                <a:gd name="connsiteX84" fmla="*/ 2429 w 9857"/>
                <a:gd name="connsiteY84" fmla="*/ 4710 h 10000"/>
                <a:gd name="connsiteX85" fmla="*/ 2572 w 9857"/>
                <a:gd name="connsiteY85" fmla="*/ 4782 h 10000"/>
                <a:gd name="connsiteX86" fmla="*/ 3000 w 9857"/>
                <a:gd name="connsiteY86" fmla="*/ 4710 h 10000"/>
                <a:gd name="connsiteX87" fmla="*/ 3429 w 9857"/>
                <a:gd name="connsiteY87" fmla="*/ 4492 h 10000"/>
                <a:gd name="connsiteX88" fmla="*/ 3607 w 9857"/>
                <a:gd name="connsiteY88" fmla="*/ 4420 h 10000"/>
                <a:gd name="connsiteX89" fmla="*/ 3821 w 9857"/>
                <a:gd name="connsiteY89" fmla="*/ 4203 h 10000"/>
                <a:gd name="connsiteX90" fmla="*/ 3965 w 9857"/>
                <a:gd name="connsiteY90" fmla="*/ 3986 h 10000"/>
                <a:gd name="connsiteX91" fmla="*/ 4000 w 9857"/>
                <a:gd name="connsiteY91" fmla="*/ 3768 h 10000"/>
                <a:gd name="connsiteX92" fmla="*/ 3787 w 9857"/>
                <a:gd name="connsiteY92" fmla="*/ 3913 h 10000"/>
                <a:gd name="connsiteX93" fmla="*/ 3679 w 9857"/>
                <a:gd name="connsiteY93" fmla="*/ 3986 h 10000"/>
                <a:gd name="connsiteX94" fmla="*/ 3536 w 9857"/>
                <a:gd name="connsiteY94" fmla="*/ 4058 h 10000"/>
                <a:gd name="connsiteX95" fmla="*/ 3392 w 9857"/>
                <a:gd name="connsiteY95" fmla="*/ 3986 h 10000"/>
                <a:gd name="connsiteX96" fmla="*/ 3215 w 9857"/>
                <a:gd name="connsiteY96" fmla="*/ 3913 h 10000"/>
                <a:gd name="connsiteX97" fmla="*/ 2929 w 9857"/>
                <a:gd name="connsiteY97" fmla="*/ 3696 h 10000"/>
                <a:gd name="connsiteX98" fmla="*/ 3787 w 9857"/>
                <a:gd name="connsiteY98" fmla="*/ 2536 h 10000"/>
                <a:gd name="connsiteX99" fmla="*/ 3928 w 9857"/>
                <a:gd name="connsiteY99" fmla="*/ 2536 h 10000"/>
                <a:gd name="connsiteX100" fmla="*/ 4107 w 9857"/>
                <a:gd name="connsiteY100" fmla="*/ 2609 h 10000"/>
                <a:gd name="connsiteX101" fmla="*/ 4107 w 9857"/>
                <a:gd name="connsiteY101" fmla="*/ 2826 h 10000"/>
                <a:gd name="connsiteX102" fmla="*/ 4142 w 9857"/>
                <a:gd name="connsiteY102" fmla="*/ 2899 h 10000"/>
                <a:gd name="connsiteX103" fmla="*/ 4214 w 9857"/>
                <a:gd name="connsiteY103" fmla="*/ 2971 h 10000"/>
                <a:gd name="connsiteX104" fmla="*/ 4321 w 9857"/>
                <a:gd name="connsiteY104" fmla="*/ 2971 h 10000"/>
                <a:gd name="connsiteX105" fmla="*/ 4393 w 9857"/>
                <a:gd name="connsiteY105" fmla="*/ 2971 h 10000"/>
                <a:gd name="connsiteX106" fmla="*/ 4465 w 9857"/>
                <a:gd name="connsiteY106" fmla="*/ 2899 h 10000"/>
                <a:gd name="connsiteX107" fmla="*/ 4465 w 9857"/>
                <a:gd name="connsiteY107" fmla="*/ 2754 h 10000"/>
                <a:gd name="connsiteX108" fmla="*/ 4500 w 9857"/>
                <a:gd name="connsiteY108" fmla="*/ 2536 h 10000"/>
                <a:gd name="connsiteX109" fmla="*/ 4428 w 9857"/>
                <a:gd name="connsiteY109" fmla="*/ 2536 h 10000"/>
                <a:gd name="connsiteX110" fmla="*/ 4393 w 9857"/>
                <a:gd name="connsiteY110" fmla="*/ 2464 h 10000"/>
                <a:gd name="connsiteX111" fmla="*/ 4393 w 9857"/>
                <a:gd name="connsiteY111" fmla="*/ 2391 h 10000"/>
                <a:gd name="connsiteX112" fmla="*/ 4393 w 9857"/>
                <a:gd name="connsiteY112" fmla="*/ 2174 h 10000"/>
                <a:gd name="connsiteX113" fmla="*/ 4357 w 9857"/>
                <a:gd name="connsiteY113" fmla="*/ 2101 h 10000"/>
                <a:gd name="connsiteX114" fmla="*/ 4357 w 9857"/>
                <a:gd name="connsiteY114" fmla="*/ 1956 h 10000"/>
                <a:gd name="connsiteX115" fmla="*/ 4357 w 9857"/>
                <a:gd name="connsiteY115" fmla="*/ 1667 h 10000"/>
                <a:gd name="connsiteX116" fmla="*/ 4607 w 9857"/>
                <a:gd name="connsiteY116" fmla="*/ 1304 h 10000"/>
                <a:gd name="connsiteX117" fmla="*/ 4750 w 9857"/>
                <a:gd name="connsiteY117" fmla="*/ 1377 h 10000"/>
                <a:gd name="connsiteX118" fmla="*/ 4893 w 9857"/>
                <a:gd name="connsiteY118" fmla="*/ 1449 h 10000"/>
                <a:gd name="connsiteX119" fmla="*/ 5071 w 9857"/>
                <a:gd name="connsiteY119" fmla="*/ 1377 h 10000"/>
                <a:gd name="connsiteX120" fmla="*/ 5286 w 9857"/>
                <a:gd name="connsiteY120" fmla="*/ 1159 h 10000"/>
                <a:gd name="connsiteX121" fmla="*/ 5394 w 9857"/>
                <a:gd name="connsiteY121" fmla="*/ 1014 h 10000"/>
                <a:gd name="connsiteX122" fmla="*/ 5536 w 9857"/>
                <a:gd name="connsiteY122" fmla="*/ 797 h 10000"/>
                <a:gd name="connsiteX123" fmla="*/ 5964 w 9857"/>
                <a:gd name="connsiteY123" fmla="*/ 508 h 10000"/>
                <a:gd name="connsiteX124" fmla="*/ 6464 w 9857"/>
                <a:gd name="connsiteY124" fmla="*/ 363 h 10000"/>
                <a:gd name="connsiteX125" fmla="*/ 6929 w 9857"/>
                <a:gd name="connsiteY125" fmla="*/ 145 h 10000"/>
                <a:gd name="connsiteX126" fmla="*/ 7393 w 9857"/>
                <a:gd name="connsiteY126" fmla="*/ 0 h 10000"/>
                <a:gd name="connsiteX127" fmla="*/ 7535 w 9857"/>
                <a:gd name="connsiteY127" fmla="*/ 73 h 10000"/>
                <a:gd name="connsiteX128" fmla="*/ 7679 w 9857"/>
                <a:gd name="connsiteY128" fmla="*/ 145 h 10000"/>
                <a:gd name="connsiteX129" fmla="*/ 7857 w 9857"/>
                <a:gd name="connsiteY129" fmla="*/ 218 h 10000"/>
                <a:gd name="connsiteX130" fmla="*/ 8036 w 9857"/>
                <a:gd name="connsiteY130" fmla="*/ 218 h 10000"/>
                <a:gd name="connsiteX131" fmla="*/ 8071 w 9857"/>
                <a:gd name="connsiteY131" fmla="*/ 435 h 10000"/>
                <a:gd name="connsiteX132" fmla="*/ 8107 w 9857"/>
                <a:gd name="connsiteY132" fmla="*/ 435 h 10000"/>
                <a:gd name="connsiteX133" fmla="*/ 8714 w 9857"/>
                <a:gd name="connsiteY133" fmla="*/ 435 h 10000"/>
                <a:gd name="connsiteX134" fmla="*/ 8822 w 9857"/>
                <a:gd name="connsiteY134" fmla="*/ 508 h 10000"/>
                <a:gd name="connsiteX135" fmla="*/ 8893 w 9857"/>
                <a:gd name="connsiteY135" fmla="*/ 580 h 10000"/>
                <a:gd name="connsiteX136" fmla="*/ 9142 w 9857"/>
                <a:gd name="connsiteY136" fmla="*/ 580 h 10000"/>
                <a:gd name="connsiteX137" fmla="*/ 9393 w 9857"/>
                <a:gd name="connsiteY137" fmla="*/ 580 h 10000"/>
                <a:gd name="connsiteX138" fmla="*/ 9500 w 9857"/>
                <a:gd name="connsiteY138" fmla="*/ 652 h 10000"/>
                <a:gd name="connsiteX139" fmla="*/ 9643 w 9857"/>
                <a:gd name="connsiteY139" fmla="*/ 724 h 10000"/>
                <a:gd name="connsiteX140" fmla="*/ 9857 w 9857"/>
                <a:gd name="connsiteY140" fmla="*/ 724 h 10000"/>
                <a:gd name="connsiteX141" fmla="*/ 6785 w 9857"/>
                <a:gd name="connsiteY141" fmla="*/ 6449 h 10000"/>
                <a:gd name="connsiteX142" fmla="*/ 6750 w 9857"/>
                <a:gd name="connsiteY142" fmla="*/ 6449 h 10000"/>
                <a:gd name="connsiteX0" fmla="*/ 6631 w 9783"/>
                <a:gd name="connsiteY0" fmla="*/ 6449 h 9782"/>
                <a:gd name="connsiteX1" fmla="*/ 6414 w 9783"/>
                <a:gd name="connsiteY1" fmla="*/ 6594 h 9782"/>
                <a:gd name="connsiteX2" fmla="*/ 6197 w 9783"/>
                <a:gd name="connsiteY2" fmla="*/ 6667 h 9782"/>
                <a:gd name="connsiteX3" fmla="*/ 6015 w 9783"/>
                <a:gd name="connsiteY3" fmla="*/ 6594 h 9782"/>
                <a:gd name="connsiteX4" fmla="*/ 5834 w 9783"/>
                <a:gd name="connsiteY4" fmla="*/ 6522 h 9782"/>
                <a:gd name="connsiteX5" fmla="*/ 5726 w 9783"/>
                <a:gd name="connsiteY5" fmla="*/ 6377 h 9782"/>
                <a:gd name="connsiteX6" fmla="*/ 5689 w 9783"/>
                <a:gd name="connsiteY6" fmla="*/ 6232 h 9782"/>
                <a:gd name="connsiteX7" fmla="*/ 5653 w 9783"/>
                <a:gd name="connsiteY7" fmla="*/ 6087 h 9782"/>
                <a:gd name="connsiteX8" fmla="*/ 5508 w 9783"/>
                <a:gd name="connsiteY8" fmla="*/ 6087 h 9782"/>
                <a:gd name="connsiteX9" fmla="*/ 5255 w 9783"/>
                <a:gd name="connsiteY9" fmla="*/ 6449 h 9782"/>
                <a:gd name="connsiteX10" fmla="*/ 5146 w 9783"/>
                <a:gd name="connsiteY10" fmla="*/ 6594 h 9782"/>
                <a:gd name="connsiteX11" fmla="*/ 4965 w 9783"/>
                <a:gd name="connsiteY11" fmla="*/ 6667 h 9782"/>
                <a:gd name="connsiteX12" fmla="*/ 4819 w 9783"/>
                <a:gd name="connsiteY12" fmla="*/ 6667 h 9782"/>
                <a:gd name="connsiteX13" fmla="*/ 4637 w 9783"/>
                <a:gd name="connsiteY13" fmla="*/ 6812 h 9782"/>
                <a:gd name="connsiteX14" fmla="*/ 4493 w 9783"/>
                <a:gd name="connsiteY14" fmla="*/ 6956 h 9782"/>
                <a:gd name="connsiteX15" fmla="*/ 4313 w 9783"/>
                <a:gd name="connsiteY15" fmla="*/ 7246 h 9782"/>
                <a:gd name="connsiteX16" fmla="*/ 4058 w 9783"/>
                <a:gd name="connsiteY16" fmla="*/ 7246 h 9782"/>
                <a:gd name="connsiteX17" fmla="*/ 4130 w 9783"/>
                <a:gd name="connsiteY17" fmla="*/ 7029 h 9782"/>
                <a:gd name="connsiteX18" fmla="*/ 4203 w 9783"/>
                <a:gd name="connsiteY18" fmla="*/ 6885 h 9782"/>
                <a:gd name="connsiteX19" fmla="*/ 4385 w 9783"/>
                <a:gd name="connsiteY19" fmla="*/ 6594 h 9782"/>
                <a:gd name="connsiteX20" fmla="*/ 4565 w 9783"/>
                <a:gd name="connsiteY20" fmla="*/ 6449 h 9782"/>
                <a:gd name="connsiteX21" fmla="*/ 4784 w 9783"/>
                <a:gd name="connsiteY21" fmla="*/ 6159 h 9782"/>
                <a:gd name="connsiteX22" fmla="*/ 4637 w 9783"/>
                <a:gd name="connsiteY22" fmla="*/ 6159 h 9782"/>
                <a:gd name="connsiteX23" fmla="*/ 4493 w 9783"/>
                <a:gd name="connsiteY23" fmla="*/ 6304 h 9782"/>
                <a:gd name="connsiteX24" fmla="*/ 4240 w 9783"/>
                <a:gd name="connsiteY24" fmla="*/ 6522 h 9782"/>
                <a:gd name="connsiteX25" fmla="*/ 3950 w 9783"/>
                <a:gd name="connsiteY25" fmla="*/ 6885 h 9782"/>
                <a:gd name="connsiteX26" fmla="*/ 3841 w 9783"/>
                <a:gd name="connsiteY26" fmla="*/ 6956 h 9782"/>
                <a:gd name="connsiteX27" fmla="*/ 3732 w 9783"/>
                <a:gd name="connsiteY27" fmla="*/ 7029 h 9782"/>
                <a:gd name="connsiteX28" fmla="*/ 3625 w 9783"/>
                <a:gd name="connsiteY28" fmla="*/ 7101 h 9782"/>
                <a:gd name="connsiteX29" fmla="*/ 3552 w 9783"/>
                <a:gd name="connsiteY29" fmla="*/ 7319 h 9782"/>
                <a:gd name="connsiteX30" fmla="*/ 3442 w 9783"/>
                <a:gd name="connsiteY30" fmla="*/ 7464 h 9782"/>
                <a:gd name="connsiteX31" fmla="*/ 3335 w 9783"/>
                <a:gd name="connsiteY31" fmla="*/ 7609 h 9782"/>
                <a:gd name="connsiteX32" fmla="*/ 3117 w 9783"/>
                <a:gd name="connsiteY32" fmla="*/ 7754 h 9782"/>
                <a:gd name="connsiteX33" fmla="*/ 2900 w 9783"/>
                <a:gd name="connsiteY33" fmla="*/ 7899 h 9782"/>
                <a:gd name="connsiteX34" fmla="*/ 2718 w 9783"/>
                <a:gd name="connsiteY34" fmla="*/ 7971 h 9782"/>
                <a:gd name="connsiteX35" fmla="*/ 2501 w 9783"/>
                <a:gd name="connsiteY35" fmla="*/ 8116 h 9782"/>
                <a:gd name="connsiteX36" fmla="*/ 2355 w 9783"/>
                <a:gd name="connsiteY36" fmla="*/ 8333 h 9782"/>
                <a:gd name="connsiteX37" fmla="*/ 2283 w 9783"/>
                <a:gd name="connsiteY37" fmla="*/ 8478 h 9782"/>
                <a:gd name="connsiteX38" fmla="*/ 2175 w 9783"/>
                <a:gd name="connsiteY38" fmla="*/ 8478 h 9782"/>
                <a:gd name="connsiteX39" fmla="*/ 1775 w 9783"/>
                <a:gd name="connsiteY39" fmla="*/ 8696 h 9782"/>
                <a:gd name="connsiteX40" fmla="*/ 1377 w 9783"/>
                <a:gd name="connsiteY40" fmla="*/ 8986 h 9782"/>
                <a:gd name="connsiteX41" fmla="*/ 943 w 9783"/>
                <a:gd name="connsiteY41" fmla="*/ 9348 h 9782"/>
                <a:gd name="connsiteX42" fmla="*/ 544 w 9783"/>
                <a:gd name="connsiteY42" fmla="*/ 9637 h 9782"/>
                <a:gd name="connsiteX43" fmla="*/ 544 w 9783"/>
                <a:gd name="connsiteY43" fmla="*/ 9565 h 9782"/>
                <a:gd name="connsiteX44" fmla="*/ 507 w 9783"/>
                <a:gd name="connsiteY44" fmla="*/ 9492 h 9782"/>
                <a:gd name="connsiteX45" fmla="*/ 472 w 9783"/>
                <a:gd name="connsiteY45" fmla="*/ 9492 h 9782"/>
                <a:gd name="connsiteX46" fmla="*/ 363 w 9783"/>
                <a:gd name="connsiteY46" fmla="*/ 9492 h 9782"/>
                <a:gd name="connsiteX47" fmla="*/ 254 w 9783"/>
                <a:gd name="connsiteY47" fmla="*/ 9565 h 9782"/>
                <a:gd name="connsiteX48" fmla="*/ 0 w 9783"/>
                <a:gd name="connsiteY48" fmla="*/ 9782 h 9782"/>
                <a:gd name="connsiteX49" fmla="*/ 37 w 9783"/>
                <a:gd name="connsiteY49" fmla="*/ 9492 h 9782"/>
                <a:gd name="connsiteX50" fmla="*/ 434 w 9783"/>
                <a:gd name="connsiteY50" fmla="*/ 9348 h 9782"/>
                <a:gd name="connsiteX51" fmla="*/ 762 w 9783"/>
                <a:gd name="connsiteY51" fmla="*/ 9276 h 9782"/>
                <a:gd name="connsiteX52" fmla="*/ 871 w 9783"/>
                <a:gd name="connsiteY52" fmla="*/ 9276 h 9782"/>
                <a:gd name="connsiteX53" fmla="*/ 906 w 9783"/>
                <a:gd name="connsiteY53" fmla="*/ 9203 h 9782"/>
                <a:gd name="connsiteX54" fmla="*/ 1015 w 9783"/>
                <a:gd name="connsiteY54" fmla="*/ 8986 h 9782"/>
                <a:gd name="connsiteX55" fmla="*/ 1124 w 9783"/>
                <a:gd name="connsiteY55" fmla="*/ 8841 h 9782"/>
                <a:gd name="connsiteX56" fmla="*/ 1233 w 9783"/>
                <a:gd name="connsiteY56" fmla="*/ 8768 h 9782"/>
                <a:gd name="connsiteX57" fmla="*/ 1559 w 9783"/>
                <a:gd name="connsiteY57" fmla="*/ 8551 h 9782"/>
                <a:gd name="connsiteX58" fmla="*/ 1848 w 9783"/>
                <a:gd name="connsiteY58" fmla="*/ 8406 h 9782"/>
                <a:gd name="connsiteX59" fmla="*/ 2392 w 9783"/>
                <a:gd name="connsiteY59" fmla="*/ 7609 h 9782"/>
                <a:gd name="connsiteX60" fmla="*/ 2355 w 9783"/>
                <a:gd name="connsiteY60" fmla="*/ 7464 h 9782"/>
                <a:gd name="connsiteX61" fmla="*/ 2319 w 9783"/>
                <a:gd name="connsiteY61" fmla="*/ 7391 h 9782"/>
                <a:gd name="connsiteX62" fmla="*/ 2175 w 9783"/>
                <a:gd name="connsiteY62" fmla="*/ 7609 h 9782"/>
                <a:gd name="connsiteX63" fmla="*/ 2030 w 9783"/>
                <a:gd name="connsiteY63" fmla="*/ 7609 h 9782"/>
                <a:gd name="connsiteX64" fmla="*/ 2030 w 9783"/>
                <a:gd name="connsiteY64" fmla="*/ 7391 h 9782"/>
                <a:gd name="connsiteX65" fmla="*/ 1994 w 9783"/>
                <a:gd name="connsiteY65" fmla="*/ 7319 h 9782"/>
                <a:gd name="connsiteX66" fmla="*/ 1921 w 9783"/>
                <a:gd name="connsiteY66" fmla="*/ 7319 h 9782"/>
                <a:gd name="connsiteX67" fmla="*/ 1848 w 9783"/>
                <a:gd name="connsiteY67" fmla="*/ 7319 h 9782"/>
                <a:gd name="connsiteX68" fmla="*/ 1775 w 9783"/>
                <a:gd name="connsiteY68" fmla="*/ 7391 h 9782"/>
                <a:gd name="connsiteX69" fmla="*/ 1630 w 9783"/>
                <a:gd name="connsiteY69" fmla="*/ 7536 h 9782"/>
                <a:gd name="connsiteX70" fmla="*/ 1414 w 9783"/>
                <a:gd name="connsiteY70" fmla="*/ 7536 h 9782"/>
                <a:gd name="connsiteX71" fmla="*/ 1523 w 9783"/>
                <a:gd name="connsiteY71" fmla="*/ 7391 h 9782"/>
                <a:gd name="connsiteX72" fmla="*/ 1667 w 9783"/>
                <a:gd name="connsiteY72" fmla="*/ 7174 h 9782"/>
                <a:gd name="connsiteX73" fmla="*/ 1775 w 9783"/>
                <a:gd name="connsiteY73" fmla="*/ 6956 h 9782"/>
                <a:gd name="connsiteX74" fmla="*/ 1848 w 9783"/>
                <a:gd name="connsiteY74" fmla="*/ 6740 h 9782"/>
                <a:gd name="connsiteX75" fmla="*/ 1775 w 9783"/>
                <a:gd name="connsiteY75" fmla="*/ 6740 h 9782"/>
                <a:gd name="connsiteX76" fmla="*/ 1703 w 9783"/>
                <a:gd name="connsiteY76" fmla="*/ 6740 h 9782"/>
                <a:gd name="connsiteX77" fmla="*/ 1559 w 9783"/>
                <a:gd name="connsiteY77" fmla="*/ 6740 h 9782"/>
                <a:gd name="connsiteX78" fmla="*/ 1486 w 9783"/>
                <a:gd name="connsiteY78" fmla="*/ 6740 h 9782"/>
                <a:gd name="connsiteX79" fmla="*/ 1414 w 9783"/>
                <a:gd name="connsiteY79" fmla="*/ 6667 h 9782"/>
                <a:gd name="connsiteX80" fmla="*/ 1377 w 9783"/>
                <a:gd name="connsiteY80" fmla="*/ 6449 h 9782"/>
                <a:gd name="connsiteX81" fmla="*/ 1377 w 9783"/>
                <a:gd name="connsiteY81" fmla="*/ 5797 h 9782"/>
                <a:gd name="connsiteX82" fmla="*/ 2138 w 9783"/>
                <a:gd name="connsiteY82" fmla="*/ 4637 h 9782"/>
                <a:gd name="connsiteX83" fmla="*/ 2247 w 9783"/>
                <a:gd name="connsiteY83" fmla="*/ 4710 h 9782"/>
                <a:gd name="connsiteX84" fmla="*/ 2392 w 9783"/>
                <a:gd name="connsiteY84" fmla="*/ 4782 h 9782"/>
                <a:gd name="connsiteX85" fmla="*/ 2827 w 9783"/>
                <a:gd name="connsiteY85" fmla="*/ 4710 h 9782"/>
                <a:gd name="connsiteX86" fmla="*/ 3262 w 9783"/>
                <a:gd name="connsiteY86" fmla="*/ 4492 h 9782"/>
                <a:gd name="connsiteX87" fmla="*/ 3442 w 9783"/>
                <a:gd name="connsiteY87" fmla="*/ 4420 h 9782"/>
                <a:gd name="connsiteX88" fmla="*/ 3659 w 9783"/>
                <a:gd name="connsiteY88" fmla="*/ 4203 h 9782"/>
                <a:gd name="connsiteX89" fmla="*/ 3806 w 9783"/>
                <a:gd name="connsiteY89" fmla="*/ 3986 h 9782"/>
                <a:gd name="connsiteX90" fmla="*/ 3841 w 9783"/>
                <a:gd name="connsiteY90" fmla="*/ 3768 h 9782"/>
                <a:gd name="connsiteX91" fmla="*/ 3625 w 9783"/>
                <a:gd name="connsiteY91" fmla="*/ 3913 h 9782"/>
                <a:gd name="connsiteX92" fmla="*/ 3515 w 9783"/>
                <a:gd name="connsiteY92" fmla="*/ 3986 h 9782"/>
                <a:gd name="connsiteX93" fmla="*/ 3370 w 9783"/>
                <a:gd name="connsiteY93" fmla="*/ 4058 h 9782"/>
                <a:gd name="connsiteX94" fmla="*/ 3224 w 9783"/>
                <a:gd name="connsiteY94" fmla="*/ 3986 h 9782"/>
                <a:gd name="connsiteX95" fmla="*/ 3045 w 9783"/>
                <a:gd name="connsiteY95" fmla="*/ 3913 h 9782"/>
                <a:gd name="connsiteX96" fmla="*/ 2754 w 9783"/>
                <a:gd name="connsiteY96" fmla="*/ 3696 h 9782"/>
                <a:gd name="connsiteX97" fmla="*/ 3625 w 9783"/>
                <a:gd name="connsiteY97" fmla="*/ 2536 h 9782"/>
                <a:gd name="connsiteX98" fmla="*/ 3768 w 9783"/>
                <a:gd name="connsiteY98" fmla="*/ 2536 h 9782"/>
                <a:gd name="connsiteX99" fmla="*/ 3950 w 9783"/>
                <a:gd name="connsiteY99" fmla="*/ 2609 h 9782"/>
                <a:gd name="connsiteX100" fmla="*/ 3950 w 9783"/>
                <a:gd name="connsiteY100" fmla="*/ 2826 h 9782"/>
                <a:gd name="connsiteX101" fmla="*/ 3985 w 9783"/>
                <a:gd name="connsiteY101" fmla="*/ 2899 h 9782"/>
                <a:gd name="connsiteX102" fmla="*/ 4058 w 9783"/>
                <a:gd name="connsiteY102" fmla="*/ 2971 h 9782"/>
                <a:gd name="connsiteX103" fmla="*/ 4167 w 9783"/>
                <a:gd name="connsiteY103" fmla="*/ 2971 h 9782"/>
                <a:gd name="connsiteX104" fmla="*/ 4240 w 9783"/>
                <a:gd name="connsiteY104" fmla="*/ 2971 h 9782"/>
                <a:gd name="connsiteX105" fmla="*/ 4313 w 9783"/>
                <a:gd name="connsiteY105" fmla="*/ 2899 h 9782"/>
                <a:gd name="connsiteX106" fmla="*/ 4313 w 9783"/>
                <a:gd name="connsiteY106" fmla="*/ 2754 h 9782"/>
                <a:gd name="connsiteX107" fmla="*/ 4348 w 9783"/>
                <a:gd name="connsiteY107" fmla="*/ 2536 h 9782"/>
                <a:gd name="connsiteX108" fmla="*/ 4275 w 9783"/>
                <a:gd name="connsiteY108" fmla="*/ 2536 h 9782"/>
                <a:gd name="connsiteX109" fmla="*/ 4240 w 9783"/>
                <a:gd name="connsiteY109" fmla="*/ 2464 h 9782"/>
                <a:gd name="connsiteX110" fmla="*/ 4240 w 9783"/>
                <a:gd name="connsiteY110" fmla="*/ 2391 h 9782"/>
                <a:gd name="connsiteX111" fmla="*/ 4240 w 9783"/>
                <a:gd name="connsiteY111" fmla="*/ 2174 h 9782"/>
                <a:gd name="connsiteX112" fmla="*/ 4203 w 9783"/>
                <a:gd name="connsiteY112" fmla="*/ 2101 h 9782"/>
                <a:gd name="connsiteX113" fmla="*/ 4203 w 9783"/>
                <a:gd name="connsiteY113" fmla="*/ 1956 h 9782"/>
                <a:gd name="connsiteX114" fmla="*/ 4203 w 9783"/>
                <a:gd name="connsiteY114" fmla="*/ 1667 h 9782"/>
                <a:gd name="connsiteX115" fmla="*/ 4457 w 9783"/>
                <a:gd name="connsiteY115" fmla="*/ 1304 h 9782"/>
                <a:gd name="connsiteX116" fmla="*/ 4602 w 9783"/>
                <a:gd name="connsiteY116" fmla="*/ 1377 h 9782"/>
                <a:gd name="connsiteX117" fmla="*/ 4747 w 9783"/>
                <a:gd name="connsiteY117" fmla="*/ 1449 h 9782"/>
                <a:gd name="connsiteX118" fmla="*/ 4928 w 9783"/>
                <a:gd name="connsiteY118" fmla="*/ 1377 h 9782"/>
                <a:gd name="connsiteX119" fmla="*/ 5146 w 9783"/>
                <a:gd name="connsiteY119" fmla="*/ 1159 h 9782"/>
                <a:gd name="connsiteX120" fmla="*/ 5255 w 9783"/>
                <a:gd name="connsiteY120" fmla="*/ 1014 h 9782"/>
                <a:gd name="connsiteX121" fmla="*/ 5399 w 9783"/>
                <a:gd name="connsiteY121" fmla="*/ 797 h 9782"/>
                <a:gd name="connsiteX122" fmla="*/ 5834 w 9783"/>
                <a:gd name="connsiteY122" fmla="*/ 508 h 9782"/>
                <a:gd name="connsiteX123" fmla="*/ 6341 w 9783"/>
                <a:gd name="connsiteY123" fmla="*/ 363 h 9782"/>
                <a:gd name="connsiteX124" fmla="*/ 6813 w 9783"/>
                <a:gd name="connsiteY124" fmla="*/ 145 h 9782"/>
                <a:gd name="connsiteX125" fmla="*/ 7283 w 9783"/>
                <a:gd name="connsiteY125" fmla="*/ 0 h 9782"/>
                <a:gd name="connsiteX126" fmla="*/ 7427 w 9783"/>
                <a:gd name="connsiteY126" fmla="*/ 73 h 9782"/>
                <a:gd name="connsiteX127" fmla="*/ 7573 w 9783"/>
                <a:gd name="connsiteY127" fmla="*/ 145 h 9782"/>
                <a:gd name="connsiteX128" fmla="*/ 7754 w 9783"/>
                <a:gd name="connsiteY128" fmla="*/ 218 h 9782"/>
                <a:gd name="connsiteX129" fmla="*/ 7936 w 9783"/>
                <a:gd name="connsiteY129" fmla="*/ 218 h 9782"/>
                <a:gd name="connsiteX130" fmla="*/ 7971 w 9783"/>
                <a:gd name="connsiteY130" fmla="*/ 435 h 9782"/>
                <a:gd name="connsiteX131" fmla="*/ 8008 w 9783"/>
                <a:gd name="connsiteY131" fmla="*/ 435 h 9782"/>
                <a:gd name="connsiteX132" fmla="*/ 8623 w 9783"/>
                <a:gd name="connsiteY132" fmla="*/ 435 h 9782"/>
                <a:gd name="connsiteX133" fmla="*/ 8733 w 9783"/>
                <a:gd name="connsiteY133" fmla="*/ 508 h 9782"/>
                <a:gd name="connsiteX134" fmla="*/ 8805 w 9783"/>
                <a:gd name="connsiteY134" fmla="*/ 580 h 9782"/>
                <a:gd name="connsiteX135" fmla="*/ 9058 w 9783"/>
                <a:gd name="connsiteY135" fmla="*/ 580 h 9782"/>
                <a:gd name="connsiteX136" fmla="*/ 9312 w 9783"/>
                <a:gd name="connsiteY136" fmla="*/ 580 h 9782"/>
                <a:gd name="connsiteX137" fmla="*/ 9421 w 9783"/>
                <a:gd name="connsiteY137" fmla="*/ 652 h 9782"/>
                <a:gd name="connsiteX138" fmla="*/ 9566 w 9783"/>
                <a:gd name="connsiteY138" fmla="*/ 724 h 9782"/>
                <a:gd name="connsiteX139" fmla="*/ 9783 w 9783"/>
                <a:gd name="connsiteY139" fmla="*/ 724 h 9782"/>
                <a:gd name="connsiteX140" fmla="*/ 6666 w 9783"/>
                <a:gd name="connsiteY140" fmla="*/ 6449 h 9782"/>
                <a:gd name="connsiteX141" fmla="*/ 6631 w 9783"/>
                <a:gd name="connsiteY141" fmla="*/ 6449 h 9782"/>
                <a:gd name="connsiteX0" fmla="*/ 6740 w 9962"/>
                <a:gd name="connsiteY0" fmla="*/ 6593 h 9852"/>
                <a:gd name="connsiteX1" fmla="*/ 6518 w 9962"/>
                <a:gd name="connsiteY1" fmla="*/ 6741 h 9852"/>
                <a:gd name="connsiteX2" fmla="*/ 6296 w 9962"/>
                <a:gd name="connsiteY2" fmla="*/ 6816 h 9852"/>
                <a:gd name="connsiteX3" fmla="*/ 6110 w 9962"/>
                <a:gd name="connsiteY3" fmla="*/ 6741 h 9852"/>
                <a:gd name="connsiteX4" fmla="*/ 5925 w 9962"/>
                <a:gd name="connsiteY4" fmla="*/ 6667 h 9852"/>
                <a:gd name="connsiteX5" fmla="*/ 5815 w 9962"/>
                <a:gd name="connsiteY5" fmla="*/ 6519 h 9852"/>
                <a:gd name="connsiteX6" fmla="*/ 5777 w 9962"/>
                <a:gd name="connsiteY6" fmla="*/ 6371 h 9852"/>
                <a:gd name="connsiteX7" fmla="*/ 5740 w 9962"/>
                <a:gd name="connsiteY7" fmla="*/ 6223 h 9852"/>
                <a:gd name="connsiteX8" fmla="*/ 5592 w 9962"/>
                <a:gd name="connsiteY8" fmla="*/ 6223 h 9852"/>
                <a:gd name="connsiteX9" fmla="*/ 5334 w 9962"/>
                <a:gd name="connsiteY9" fmla="*/ 6593 h 9852"/>
                <a:gd name="connsiteX10" fmla="*/ 5222 w 9962"/>
                <a:gd name="connsiteY10" fmla="*/ 6741 h 9852"/>
                <a:gd name="connsiteX11" fmla="*/ 5037 w 9962"/>
                <a:gd name="connsiteY11" fmla="*/ 6816 h 9852"/>
                <a:gd name="connsiteX12" fmla="*/ 4888 w 9962"/>
                <a:gd name="connsiteY12" fmla="*/ 6816 h 9852"/>
                <a:gd name="connsiteX13" fmla="*/ 4702 w 9962"/>
                <a:gd name="connsiteY13" fmla="*/ 6964 h 9852"/>
                <a:gd name="connsiteX14" fmla="*/ 4555 w 9962"/>
                <a:gd name="connsiteY14" fmla="*/ 7111 h 9852"/>
                <a:gd name="connsiteX15" fmla="*/ 4371 w 9962"/>
                <a:gd name="connsiteY15" fmla="*/ 7407 h 9852"/>
                <a:gd name="connsiteX16" fmla="*/ 4110 w 9962"/>
                <a:gd name="connsiteY16" fmla="*/ 7407 h 9852"/>
                <a:gd name="connsiteX17" fmla="*/ 4184 w 9962"/>
                <a:gd name="connsiteY17" fmla="*/ 7186 h 9852"/>
                <a:gd name="connsiteX18" fmla="*/ 4258 w 9962"/>
                <a:gd name="connsiteY18" fmla="*/ 7038 h 9852"/>
                <a:gd name="connsiteX19" fmla="*/ 4444 w 9962"/>
                <a:gd name="connsiteY19" fmla="*/ 6741 h 9852"/>
                <a:gd name="connsiteX20" fmla="*/ 4628 w 9962"/>
                <a:gd name="connsiteY20" fmla="*/ 6593 h 9852"/>
                <a:gd name="connsiteX21" fmla="*/ 4852 w 9962"/>
                <a:gd name="connsiteY21" fmla="*/ 6296 h 9852"/>
                <a:gd name="connsiteX22" fmla="*/ 4702 w 9962"/>
                <a:gd name="connsiteY22" fmla="*/ 6296 h 9852"/>
                <a:gd name="connsiteX23" fmla="*/ 4555 w 9962"/>
                <a:gd name="connsiteY23" fmla="*/ 6444 h 9852"/>
                <a:gd name="connsiteX24" fmla="*/ 4296 w 9962"/>
                <a:gd name="connsiteY24" fmla="*/ 6667 h 9852"/>
                <a:gd name="connsiteX25" fmla="*/ 4000 w 9962"/>
                <a:gd name="connsiteY25" fmla="*/ 7038 h 9852"/>
                <a:gd name="connsiteX26" fmla="*/ 3888 w 9962"/>
                <a:gd name="connsiteY26" fmla="*/ 7111 h 9852"/>
                <a:gd name="connsiteX27" fmla="*/ 3777 w 9962"/>
                <a:gd name="connsiteY27" fmla="*/ 7186 h 9852"/>
                <a:gd name="connsiteX28" fmla="*/ 3667 w 9962"/>
                <a:gd name="connsiteY28" fmla="*/ 7259 h 9852"/>
                <a:gd name="connsiteX29" fmla="*/ 3593 w 9962"/>
                <a:gd name="connsiteY29" fmla="*/ 7482 h 9852"/>
                <a:gd name="connsiteX30" fmla="*/ 3480 w 9962"/>
                <a:gd name="connsiteY30" fmla="*/ 7630 h 9852"/>
                <a:gd name="connsiteX31" fmla="*/ 3371 w 9962"/>
                <a:gd name="connsiteY31" fmla="*/ 7779 h 9852"/>
                <a:gd name="connsiteX32" fmla="*/ 3148 w 9962"/>
                <a:gd name="connsiteY32" fmla="*/ 7927 h 9852"/>
                <a:gd name="connsiteX33" fmla="*/ 2926 w 9962"/>
                <a:gd name="connsiteY33" fmla="*/ 8075 h 9852"/>
                <a:gd name="connsiteX34" fmla="*/ 2740 w 9962"/>
                <a:gd name="connsiteY34" fmla="*/ 8149 h 9852"/>
                <a:gd name="connsiteX35" fmla="*/ 2518 w 9962"/>
                <a:gd name="connsiteY35" fmla="*/ 8297 h 9852"/>
                <a:gd name="connsiteX36" fmla="*/ 2369 w 9962"/>
                <a:gd name="connsiteY36" fmla="*/ 8519 h 9852"/>
                <a:gd name="connsiteX37" fmla="*/ 2296 w 9962"/>
                <a:gd name="connsiteY37" fmla="*/ 8667 h 9852"/>
                <a:gd name="connsiteX38" fmla="*/ 2185 w 9962"/>
                <a:gd name="connsiteY38" fmla="*/ 8667 h 9852"/>
                <a:gd name="connsiteX39" fmla="*/ 1776 w 9962"/>
                <a:gd name="connsiteY39" fmla="*/ 8890 h 9852"/>
                <a:gd name="connsiteX40" fmla="*/ 1370 w 9962"/>
                <a:gd name="connsiteY40" fmla="*/ 9186 h 9852"/>
                <a:gd name="connsiteX41" fmla="*/ 926 w 9962"/>
                <a:gd name="connsiteY41" fmla="*/ 9556 h 9852"/>
                <a:gd name="connsiteX42" fmla="*/ 518 w 9962"/>
                <a:gd name="connsiteY42" fmla="*/ 9852 h 9852"/>
                <a:gd name="connsiteX43" fmla="*/ 518 w 9962"/>
                <a:gd name="connsiteY43" fmla="*/ 9778 h 9852"/>
                <a:gd name="connsiteX44" fmla="*/ 480 w 9962"/>
                <a:gd name="connsiteY44" fmla="*/ 9704 h 9852"/>
                <a:gd name="connsiteX45" fmla="*/ 444 w 9962"/>
                <a:gd name="connsiteY45" fmla="*/ 9704 h 9852"/>
                <a:gd name="connsiteX46" fmla="*/ 333 w 9962"/>
                <a:gd name="connsiteY46" fmla="*/ 9704 h 9852"/>
                <a:gd name="connsiteX47" fmla="*/ 222 w 9962"/>
                <a:gd name="connsiteY47" fmla="*/ 9778 h 9852"/>
                <a:gd name="connsiteX48" fmla="*/ 0 w 9962"/>
                <a:gd name="connsiteY48" fmla="*/ 9704 h 9852"/>
                <a:gd name="connsiteX49" fmla="*/ 406 w 9962"/>
                <a:gd name="connsiteY49" fmla="*/ 9556 h 9852"/>
                <a:gd name="connsiteX50" fmla="*/ 741 w 9962"/>
                <a:gd name="connsiteY50" fmla="*/ 9483 h 9852"/>
                <a:gd name="connsiteX51" fmla="*/ 852 w 9962"/>
                <a:gd name="connsiteY51" fmla="*/ 9483 h 9852"/>
                <a:gd name="connsiteX52" fmla="*/ 888 w 9962"/>
                <a:gd name="connsiteY52" fmla="*/ 9408 h 9852"/>
                <a:gd name="connsiteX53" fmla="*/ 1000 w 9962"/>
                <a:gd name="connsiteY53" fmla="*/ 9186 h 9852"/>
                <a:gd name="connsiteX54" fmla="*/ 1111 w 9962"/>
                <a:gd name="connsiteY54" fmla="*/ 9038 h 9852"/>
                <a:gd name="connsiteX55" fmla="*/ 1222 w 9962"/>
                <a:gd name="connsiteY55" fmla="*/ 8963 h 9852"/>
                <a:gd name="connsiteX56" fmla="*/ 1556 w 9962"/>
                <a:gd name="connsiteY56" fmla="*/ 8742 h 9852"/>
                <a:gd name="connsiteX57" fmla="*/ 1851 w 9962"/>
                <a:gd name="connsiteY57" fmla="*/ 8593 h 9852"/>
                <a:gd name="connsiteX58" fmla="*/ 2407 w 9962"/>
                <a:gd name="connsiteY58" fmla="*/ 7779 h 9852"/>
                <a:gd name="connsiteX59" fmla="*/ 2369 w 9962"/>
                <a:gd name="connsiteY59" fmla="*/ 7630 h 9852"/>
                <a:gd name="connsiteX60" fmla="*/ 2332 w 9962"/>
                <a:gd name="connsiteY60" fmla="*/ 7556 h 9852"/>
                <a:gd name="connsiteX61" fmla="*/ 2185 w 9962"/>
                <a:gd name="connsiteY61" fmla="*/ 7779 h 9852"/>
                <a:gd name="connsiteX62" fmla="*/ 2037 w 9962"/>
                <a:gd name="connsiteY62" fmla="*/ 7779 h 9852"/>
                <a:gd name="connsiteX63" fmla="*/ 2037 w 9962"/>
                <a:gd name="connsiteY63" fmla="*/ 7556 h 9852"/>
                <a:gd name="connsiteX64" fmla="*/ 2000 w 9962"/>
                <a:gd name="connsiteY64" fmla="*/ 7482 h 9852"/>
                <a:gd name="connsiteX65" fmla="*/ 1926 w 9962"/>
                <a:gd name="connsiteY65" fmla="*/ 7482 h 9852"/>
                <a:gd name="connsiteX66" fmla="*/ 1851 w 9962"/>
                <a:gd name="connsiteY66" fmla="*/ 7482 h 9852"/>
                <a:gd name="connsiteX67" fmla="*/ 1776 w 9962"/>
                <a:gd name="connsiteY67" fmla="*/ 7556 h 9852"/>
                <a:gd name="connsiteX68" fmla="*/ 1628 w 9962"/>
                <a:gd name="connsiteY68" fmla="*/ 7704 h 9852"/>
                <a:gd name="connsiteX69" fmla="*/ 1407 w 9962"/>
                <a:gd name="connsiteY69" fmla="*/ 7704 h 9852"/>
                <a:gd name="connsiteX70" fmla="*/ 1519 w 9962"/>
                <a:gd name="connsiteY70" fmla="*/ 7556 h 9852"/>
                <a:gd name="connsiteX71" fmla="*/ 1666 w 9962"/>
                <a:gd name="connsiteY71" fmla="*/ 7334 h 9852"/>
                <a:gd name="connsiteX72" fmla="*/ 1776 w 9962"/>
                <a:gd name="connsiteY72" fmla="*/ 7111 h 9852"/>
                <a:gd name="connsiteX73" fmla="*/ 1851 w 9962"/>
                <a:gd name="connsiteY73" fmla="*/ 6890 h 9852"/>
                <a:gd name="connsiteX74" fmla="*/ 1776 w 9962"/>
                <a:gd name="connsiteY74" fmla="*/ 6890 h 9852"/>
                <a:gd name="connsiteX75" fmla="*/ 1703 w 9962"/>
                <a:gd name="connsiteY75" fmla="*/ 6890 h 9852"/>
                <a:gd name="connsiteX76" fmla="*/ 1556 w 9962"/>
                <a:gd name="connsiteY76" fmla="*/ 6890 h 9852"/>
                <a:gd name="connsiteX77" fmla="*/ 1481 w 9962"/>
                <a:gd name="connsiteY77" fmla="*/ 6890 h 9852"/>
                <a:gd name="connsiteX78" fmla="*/ 1407 w 9962"/>
                <a:gd name="connsiteY78" fmla="*/ 6816 h 9852"/>
                <a:gd name="connsiteX79" fmla="*/ 1370 w 9962"/>
                <a:gd name="connsiteY79" fmla="*/ 6593 h 9852"/>
                <a:gd name="connsiteX80" fmla="*/ 1370 w 9962"/>
                <a:gd name="connsiteY80" fmla="*/ 5926 h 9852"/>
                <a:gd name="connsiteX81" fmla="*/ 2147 w 9962"/>
                <a:gd name="connsiteY81" fmla="*/ 4740 h 9852"/>
                <a:gd name="connsiteX82" fmla="*/ 2259 w 9962"/>
                <a:gd name="connsiteY82" fmla="*/ 4815 h 9852"/>
                <a:gd name="connsiteX83" fmla="*/ 2407 w 9962"/>
                <a:gd name="connsiteY83" fmla="*/ 4889 h 9852"/>
                <a:gd name="connsiteX84" fmla="*/ 2852 w 9962"/>
                <a:gd name="connsiteY84" fmla="*/ 4815 h 9852"/>
                <a:gd name="connsiteX85" fmla="*/ 3296 w 9962"/>
                <a:gd name="connsiteY85" fmla="*/ 4592 h 9852"/>
                <a:gd name="connsiteX86" fmla="*/ 3480 w 9962"/>
                <a:gd name="connsiteY86" fmla="*/ 4519 h 9852"/>
                <a:gd name="connsiteX87" fmla="*/ 3702 w 9962"/>
                <a:gd name="connsiteY87" fmla="*/ 4297 h 9852"/>
                <a:gd name="connsiteX88" fmla="*/ 3852 w 9962"/>
                <a:gd name="connsiteY88" fmla="*/ 4075 h 9852"/>
                <a:gd name="connsiteX89" fmla="*/ 3888 w 9962"/>
                <a:gd name="connsiteY89" fmla="*/ 3852 h 9852"/>
                <a:gd name="connsiteX90" fmla="*/ 3667 w 9962"/>
                <a:gd name="connsiteY90" fmla="*/ 4000 h 9852"/>
                <a:gd name="connsiteX91" fmla="*/ 3555 w 9962"/>
                <a:gd name="connsiteY91" fmla="*/ 4075 h 9852"/>
                <a:gd name="connsiteX92" fmla="*/ 3407 w 9962"/>
                <a:gd name="connsiteY92" fmla="*/ 4148 h 9852"/>
                <a:gd name="connsiteX93" fmla="*/ 3258 w 9962"/>
                <a:gd name="connsiteY93" fmla="*/ 4075 h 9852"/>
                <a:gd name="connsiteX94" fmla="*/ 3075 w 9962"/>
                <a:gd name="connsiteY94" fmla="*/ 4000 h 9852"/>
                <a:gd name="connsiteX95" fmla="*/ 2777 w 9962"/>
                <a:gd name="connsiteY95" fmla="*/ 3778 h 9852"/>
                <a:gd name="connsiteX96" fmla="*/ 3667 w 9962"/>
                <a:gd name="connsiteY96" fmla="*/ 2593 h 9852"/>
                <a:gd name="connsiteX97" fmla="*/ 3814 w 9962"/>
                <a:gd name="connsiteY97" fmla="*/ 2593 h 9852"/>
                <a:gd name="connsiteX98" fmla="*/ 4000 w 9962"/>
                <a:gd name="connsiteY98" fmla="*/ 2667 h 9852"/>
                <a:gd name="connsiteX99" fmla="*/ 4000 w 9962"/>
                <a:gd name="connsiteY99" fmla="*/ 2889 h 9852"/>
                <a:gd name="connsiteX100" fmla="*/ 4035 w 9962"/>
                <a:gd name="connsiteY100" fmla="*/ 2964 h 9852"/>
                <a:gd name="connsiteX101" fmla="*/ 4110 w 9962"/>
                <a:gd name="connsiteY101" fmla="*/ 3037 h 9852"/>
                <a:gd name="connsiteX102" fmla="*/ 4221 w 9962"/>
                <a:gd name="connsiteY102" fmla="*/ 3037 h 9852"/>
                <a:gd name="connsiteX103" fmla="*/ 4296 w 9962"/>
                <a:gd name="connsiteY103" fmla="*/ 3037 h 9852"/>
                <a:gd name="connsiteX104" fmla="*/ 4371 w 9962"/>
                <a:gd name="connsiteY104" fmla="*/ 2964 h 9852"/>
                <a:gd name="connsiteX105" fmla="*/ 4371 w 9962"/>
                <a:gd name="connsiteY105" fmla="*/ 2815 h 9852"/>
                <a:gd name="connsiteX106" fmla="*/ 4406 w 9962"/>
                <a:gd name="connsiteY106" fmla="*/ 2593 h 9852"/>
                <a:gd name="connsiteX107" fmla="*/ 4332 w 9962"/>
                <a:gd name="connsiteY107" fmla="*/ 2593 h 9852"/>
                <a:gd name="connsiteX108" fmla="*/ 4296 w 9962"/>
                <a:gd name="connsiteY108" fmla="*/ 2519 h 9852"/>
                <a:gd name="connsiteX109" fmla="*/ 4296 w 9962"/>
                <a:gd name="connsiteY109" fmla="*/ 2444 h 9852"/>
                <a:gd name="connsiteX110" fmla="*/ 4296 w 9962"/>
                <a:gd name="connsiteY110" fmla="*/ 2222 h 9852"/>
                <a:gd name="connsiteX111" fmla="*/ 4258 w 9962"/>
                <a:gd name="connsiteY111" fmla="*/ 2148 h 9852"/>
                <a:gd name="connsiteX112" fmla="*/ 4258 w 9962"/>
                <a:gd name="connsiteY112" fmla="*/ 2000 h 9852"/>
                <a:gd name="connsiteX113" fmla="*/ 4258 w 9962"/>
                <a:gd name="connsiteY113" fmla="*/ 1704 h 9852"/>
                <a:gd name="connsiteX114" fmla="*/ 4518 w 9962"/>
                <a:gd name="connsiteY114" fmla="*/ 1333 h 9852"/>
                <a:gd name="connsiteX115" fmla="*/ 4666 w 9962"/>
                <a:gd name="connsiteY115" fmla="*/ 1408 h 9852"/>
                <a:gd name="connsiteX116" fmla="*/ 4814 w 9962"/>
                <a:gd name="connsiteY116" fmla="*/ 1481 h 9852"/>
                <a:gd name="connsiteX117" fmla="*/ 4999 w 9962"/>
                <a:gd name="connsiteY117" fmla="*/ 1408 h 9852"/>
                <a:gd name="connsiteX118" fmla="*/ 5222 w 9962"/>
                <a:gd name="connsiteY118" fmla="*/ 1185 h 9852"/>
                <a:gd name="connsiteX119" fmla="*/ 5334 w 9962"/>
                <a:gd name="connsiteY119" fmla="*/ 1037 h 9852"/>
                <a:gd name="connsiteX120" fmla="*/ 5481 w 9962"/>
                <a:gd name="connsiteY120" fmla="*/ 815 h 9852"/>
                <a:gd name="connsiteX121" fmla="*/ 5925 w 9962"/>
                <a:gd name="connsiteY121" fmla="*/ 519 h 9852"/>
                <a:gd name="connsiteX122" fmla="*/ 6444 w 9962"/>
                <a:gd name="connsiteY122" fmla="*/ 371 h 9852"/>
                <a:gd name="connsiteX123" fmla="*/ 6926 w 9962"/>
                <a:gd name="connsiteY123" fmla="*/ 148 h 9852"/>
                <a:gd name="connsiteX124" fmla="*/ 7407 w 9962"/>
                <a:gd name="connsiteY124" fmla="*/ 0 h 9852"/>
                <a:gd name="connsiteX125" fmla="*/ 7554 w 9962"/>
                <a:gd name="connsiteY125" fmla="*/ 75 h 9852"/>
                <a:gd name="connsiteX126" fmla="*/ 7703 w 9962"/>
                <a:gd name="connsiteY126" fmla="*/ 148 h 9852"/>
                <a:gd name="connsiteX127" fmla="*/ 7888 w 9962"/>
                <a:gd name="connsiteY127" fmla="*/ 223 h 9852"/>
                <a:gd name="connsiteX128" fmla="*/ 8074 w 9962"/>
                <a:gd name="connsiteY128" fmla="*/ 223 h 9852"/>
                <a:gd name="connsiteX129" fmla="*/ 8110 w 9962"/>
                <a:gd name="connsiteY129" fmla="*/ 445 h 9852"/>
                <a:gd name="connsiteX130" fmla="*/ 8148 w 9962"/>
                <a:gd name="connsiteY130" fmla="*/ 445 h 9852"/>
                <a:gd name="connsiteX131" fmla="*/ 8776 w 9962"/>
                <a:gd name="connsiteY131" fmla="*/ 445 h 9852"/>
                <a:gd name="connsiteX132" fmla="*/ 8889 w 9962"/>
                <a:gd name="connsiteY132" fmla="*/ 519 h 9852"/>
                <a:gd name="connsiteX133" fmla="*/ 8962 w 9962"/>
                <a:gd name="connsiteY133" fmla="*/ 593 h 9852"/>
                <a:gd name="connsiteX134" fmla="*/ 9221 w 9962"/>
                <a:gd name="connsiteY134" fmla="*/ 593 h 9852"/>
                <a:gd name="connsiteX135" fmla="*/ 9481 w 9962"/>
                <a:gd name="connsiteY135" fmla="*/ 593 h 9852"/>
                <a:gd name="connsiteX136" fmla="*/ 9592 w 9962"/>
                <a:gd name="connsiteY136" fmla="*/ 667 h 9852"/>
                <a:gd name="connsiteX137" fmla="*/ 9740 w 9962"/>
                <a:gd name="connsiteY137" fmla="*/ 740 h 9852"/>
                <a:gd name="connsiteX138" fmla="*/ 9962 w 9962"/>
                <a:gd name="connsiteY138" fmla="*/ 740 h 9852"/>
                <a:gd name="connsiteX139" fmla="*/ 6776 w 9962"/>
                <a:gd name="connsiteY139" fmla="*/ 6593 h 9852"/>
                <a:gd name="connsiteX140" fmla="*/ 6740 w 9962"/>
                <a:gd name="connsiteY140" fmla="*/ 6593 h 9852"/>
                <a:gd name="connsiteX0" fmla="*/ 6543 w 9777"/>
                <a:gd name="connsiteY0" fmla="*/ 6692 h 10000"/>
                <a:gd name="connsiteX1" fmla="*/ 6320 w 9777"/>
                <a:gd name="connsiteY1" fmla="*/ 6842 h 10000"/>
                <a:gd name="connsiteX2" fmla="*/ 6097 w 9777"/>
                <a:gd name="connsiteY2" fmla="*/ 6918 h 10000"/>
                <a:gd name="connsiteX3" fmla="*/ 5910 w 9777"/>
                <a:gd name="connsiteY3" fmla="*/ 6842 h 10000"/>
                <a:gd name="connsiteX4" fmla="*/ 5725 w 9777"/>
                <a:gd name="connsiteY4" fmla="*/ 6767 h 10000"/>
                <a:gd name="connsiteX5" fmla="*/ 5614 w 9777"/>
                <a:gd name="connsiteY5" fmla="*/ 6617 h 10000"/>
                <a:gd name="connsiteX6" fmla="*/ 5576 w 9777"/>
                <a:gd name="connsiteY6" fmla="*/ 6467 h 10000"/>
                <a:gd name="connsiteX7" fmla="*/ 5539 w 9777"/>
                <a:gd name="connsiteY7" fmla="*/ 6316 h 10000"/>
                <a:gd name="connsiteX8" fmla="*/ 5390 w 9777"/>
                <a:gd name="connsiteY8" fmla="*/ 6316 h 10000"/>
                <a:gd name="connsiteX9" fmla="*/ 5131 w 9777"/>
                <a:gd name="connsiteY9" fmla="*/ 6692 h 10000"/>
                <a:gd name="connsiteX10" fmla="*/ 5019 w 9777"/>
                <a:gd name="connsiteY10" fmla="*/ 6842 h 10000"/>
                <a:gd name="connsiteX11" fmla="*/ 4833 w 9777"/>
                <a:gd name="connsiteY11" fmla="*/ 6918 h 10000"/>
                <a:gd name="connsiteX12" fmla="*/ 4684 w 9777"/>
                <a:gd name="connsiteY12" fmla="*/ 6918 h 10000"/>
                <a:gd name="connsiteX13" fmla="*/ 4497 w 9777"/>
                <a:gd name="connsiteY13" fmla="*/ 7069 h 10000"/>
                <a:gd name="connsiteX14" fmla="*/ 4349 w 9777"/>
                <a:gd name="connsiteY14" fmla="*/ 7218 h 10000"/>
                <a:gd name="connsiteX15" fmla="*/ 4165 w 9777"/>
                <a:gd name="connsiteY15" fmla="*/ 7518 h 10000"/>
                <a:gd name="connsiteX16" fmla="*/ 3903 w 9777"/>
                <a:gd name="connsiteY16" fmla="*/ 7518 h 10000"/>
                <a:gd name="connsiteX17" fmla="*/ 3977 w 9777"/>
                <a:gd name="connsiteY17" fmla="*/ 7294 h 10000"/>
                <a:gd name="connsiteX18" fmla="*/ 4051 w 9777"/>
                <a:gd name="connsiteY18" fmla="*/ 7144 h 10000"/>
                <a:gd name="connsiteX19" fmla="*/ 4238 w 9777"/>
                <a:gd name="connsiteY19" fmla="*/ 6842 h 10000"/>
                <a:gd name="connsiteX20" fmla="*/ 4423 w 9777"/>
                <a:gd name="connsiteY20" fmla="*/ 6692 h 10000"/>
                <a:gd name="connsiteX21" fmla="*/ 4648 w 9777"/>
                <a:gd name="connsiteY21" fmla="*/ 6391 h 10000"/>
                <a:gd name="connsiteX22" fmla="*/ 4497 w 9777"/>
                <a:gd name="connsiteY22" fmla="*/ 6391 h 10000"/>
                <a:gd name="connsiteX23" fmla="*/ 4349 w 9777"/>
                <a:gd name="connsiteY23" fmla="*/ 6541 h 10000"/>
                <a:gd name="connsiteX24" fmla="*/ 4089 w 9777"/>
                <a:gd name="connsiteY24" fmla="*/ 6767 h 10000"/>
                <a:gd name="connsiteX25" fmla="*/ 3792 w 9777"/>
                <a:gd name="connsiteY25" fmla="*/ 7144 h 10000"/>
                <a:gd name="connsiteX26" fmla="*/ 3680 w 9777"/>
                <a:gd name="connsiteY26" fmla="*/ 7218 h 10000"/>
                <a:gd name="connsiteX27" fmla="*/ 3568 w 9777"/>
                <a:gd name="connsiteY27" fmla="*/ 7294 h 10000"/>
                <a:gd name="connsiteX28" fmla="*/ 3458 w 9777"/>
                <a:gd name="connsiteY28" fmla="*/ 7368 h 10000"/>
                <a:gd name="connsiteX29" fmla="*/ 3384 w 9777"/>
                <a:gd name="connsiteY29" fmla="*/ 7594 h 10000"/>
                <a:gd name="connsiteX30" fmla="*/ 3270 w 9777"/>
                <a:gd name="connsiteY30" fmla="*/ 7745 h 10000"/>
                <a:gd name="connsiteX31" fmla="*/ 3161 w 9777"/>
                <a:gd name="connsiteY31" fmla="*/ 7896 h 10000"/>
                <a:gd name="connsiteX32" fmla="*/ 2937 w 9777"/>
                <a:gd name="connsiteY32" fmla="*/ 8046 h 10000"/>
                <a:gd name="connsiteX33" fmla="*/ 2714 w 9777"/>
                <a:gd name="connsiteY33" fmla="*/ 8196 h 10000"/>
                <a:gd name="connsiteX34" fmla="*/ 2527 w 9777"/>
                <a:gd name="connsiteY34" fmla="*/ 8271 h 10000"/>
                <a:gd name="connsiteX35" fmla="*/ 2305 w 9777"/>
                <a:gd name="connsiteY35" fmla="*/ 8422 h 10000"/>
                <a:gd name="connsiteX36" fmla="*/ 2155 w 9777"/>
                <a:gd name="connsiteY36" fmla="*/ 8647 h 10000"/>
                <a:gd name="connsiteX37" fmla="*/ 2082 w 9777"/>
                <a:gd name="connsiteY37" fmla="*/ 8797 h 10000"/>
                <a:gd name="connsiteX38" fmla="*/ 1970 w 9777"/>
                <a:gd name="connsiteY38" fmla="*/ 8797 h 10000"/>
                <a:gd name="connsiteX39" fmla="*/ 1560 w 9777"/>
                <a:gd name="connsiteY39" fmla="*/ 9024 h 10000"/>
                <a:gd name="connsiteX40" fmla="*/ 1152 w 9777"/>
                <a:gd name="connsiteY40" fmla="*/ 9324 h 10000"/>
                <a:gd name="connsiteX41" fmla="*/ 707 w 9777"/>
                <a:gd name="connsiteY41" fmla="*/ 9700 h 10000"/>
                <a:gd name="connsiteX42" fmla="*/ 297 w 9777"/>
                <a:gd name="connsiteY42" fmla="*/ 10000 h 10000"/>
                <a:gd name="connsiteX43" fmla="*/ 297 w 9777"/>
                <a:gd name="connsiteY43" fmla="*/ 9925 h 10000"/>
                <a:gd name="connsiteX44" fmla="*/ 259 w 9777"/>
                <a:gd name="connsiteY44" fmla="*/ 9850 h 10000"/>
                <a:gd name="connsiteX45" fmla="*/ 223 w 9777"/>
                <a:gd name="connsiteY45" fmla="*/ 9850 h 10000"/>
                <a:gd name="connsiteX46" fmla="*/ 111 w 9777"/>
                <a:gd name="connsiteY46" fmla="*/ 9850 h 10000"/>
                <a:gd name="connsiteX47" fmla="*/ 0 w 9777"/>
                <a:gd name="connsiteY47" fmla="*/ 9925 h 10000"/>
                <a:gd name="connsiteX48" fmla="*/ 185 w 9777"/>
                <a:gd name="connsiteY48" fmla="*/ 9700 h 10000"/>
                <a:gd name="connsiteX49" fmla="*/ 521 w 9777"/>
                <a:gd name="connsiteY49" fmla="*/ 9625 h 10000"/>
                <a:gd name="connsiteX50" fmla="*/ 632 w 9777"/>
                <a:gd name="connsiteY50" fmla="*/ 9625 h 10000"/>
                <a:gd name="connsiteX51" fmla="*/ 668 w 9777"/>
                <a:gd name="connsiteY51" fmla="*/ 9549 h 10000"/>
                <a:gd name="connsiteX52" fmla="*/ 781 w 9777"/>
                <a:gd name="connsiteY52" fmla="*/ 9324 h 10000"/>
                <a:gd name="connsiteX53" fmla="*/ 892 w 9777"/>
                <a:gd name="connsiteY53" fmla="*/ 9174 h 10000"/>
                <a:gd name="connsiteX54" fmla="*/ 1004 w 9777"/>
                <a:gd name="connsiteY54" fmla="*/ 9098 h 10000"/>
                <a:gd name="connsiteX55" fmla="*/ 1339 w 9777"/>
                <a:gd name="connsiteY55" fmla="*/ 8873 h 10000"/>
                <a:gd name="connsiteX56" fmla="*/ 1635 w 9777"/>
                <a:gd name="connsiteY56" fmla="*/ 8722 h 10000"/>
                <a:gd name="connsiteX57" fmla="*/ 2193 w 9777"/>
                <a:gd name="connsiteY57" fmla="*/ 7896 h 10000"/>
                <a:gd name="connsiteX58" fmla="*/ 2155 w 9777"/>
                <a:gd name="connsiteY58" fmla="*/ 7745 h 10000"/>
                <a:gd name="connsiteX59" fmla="*/ 2118 w 9777"/>
                <a:gd name="connsiteY59" fmla="*/ 7670 h 10000"/>
                <a:gd name="connsiteX60" fmla="*/ 1970 w 9777"/>
                <a:gd name="connsiteY60" fmla="*/ 7896 h 10000"/>
                <a:gd name="connsiteX61" fmla="*/ 1822 w 9777"/>
                <a:gd name="connsiteY61" fmla="*/ 7896 h 10000"/>
                <a:gd name="connsiteX62" fmla="*/ 1822 w 9777"/>
                <a:gd name="connsiteY62" fmla="*/ 7670 h 10000"/>
                <a:gd name="connsiteX63" fmla="*/ 1785 w 9777"/>
                <a:gd name="connsiteY63" fmla="*/ 7594 h 10000"/>
                <a:gd name="connsiteX64" fmla="*/ 1710 w 9777"/>
                <a:gd name="connsiteY64" fmla="*/ 7594 h 10000"/>
                <a:gd name="connsiteX65" fmla="*/ 1635 w 9777"/>
                <a:gd name="connsiteY65" fmla="*/ 7594 h 10000"/>
                <a:gd name="connsiteX66" fmla="*/ 1560 w 9777"/>
                <a:gd name="connsiteY66" fmla="*/ 7670 h 10000"/>
                <a:gd name="connsiteX67" fmla="*/ 1411 w 9777"/>
                <a:gd name="connsiteY67" fmla="*/ 7820 h 10000"/>
                <a:gd name="connsiteX68" fmla="*/ 1189 w 9777"/>
                <a:gd name="connsiteY68" fmla="*/ 7820 h 10000"/>
                <a:gd name="connsiteX69" fmla="*/ 1302 w 9777"/>
                <a:gd name="connsiteY69" fmla="*/ 7670 h 10000"/>
                <a:gd name="connsiteX70" fmla="*/ 1449 w 9777"/>
                <a:gd name="connsiteY70" fmla="*/ 7444 h 10000"/>
                <a:gd name="connsiteX71" fmla="*/ 1560 w 9777"/>
                <a:gd name="connsiteY71" fmla="*/ 7218 h 10000"/>
                <a:gd name="connsiteX72" fmla="*/ 1635 w 9777"/>
                <a:gd name="connsiteY72" fmla="*/ 6994 h 10000"/>
                <a:gd name="connsiteX73" fmla="*/ 1560 w 9777"/>
                <a:gd name="connsiteY73" fmla="*/ 6994 h 10000"/>
                <a:gd name="connsiteX74" fmla="*/ 1486 w 9777"/>
                <a:gd name="connsiteY74" fmla="*/ 6994 h 10000"/>
                <a:gd name="connsiteX75" fmla="*/ 1339 w 9777"/>
                <a:gd name="connsiteY75" fmla="*/ 6994 h 10000"/>
                <a:gd name="connsiteX76" fmla="*/ 1264 w 9777"/>
                <a:gd name="connsiteY76" fmla="*/ 6994 h 10000"/>
                <a:gd name="connsiteX77" fmla="*/ 1189 w 9777"/>
                <a:gd name="connsiteY77" fmla="*/ 6918 h 10000"/>
                <a:gd name="connsiteX78" fmla="*/ 1152 w 9777"/>
                <a:gd name="connsiteY78" fmla="*/ 6692 h 10000"/>
                <a:gd name="connsiteX79" fmla="*/ 1152 w 9777"/>
                <a:gd name="connsiteY79" fmla="*/ 6015 h 10000"/>
                <a:gd name="connsiteX80" fmla="*/ 1932 w 9777"/>
                <a:gd name="connsiteY80" fmla="*/ 4811 h 10000"/>
                <a:gd name="connsiteX81" fmla="*/ 2045 w 9777"/>
                <a:gd name="connsiteY81" fmla="*/ 4887 h 10000"/>
                <a:gd name="connsiteX82" fmla="*/ 2193 w 9777"/>
                <a:gd name="connsiteY82" fmla="*/ 4962 h 10000"/>
                <a:gd name="connsiteX83" fmla="*/ 2640 w 9777"/>
                <a:gd name="connsiteY83" fmla="*/ 4887 h 10000"/>
                <a:gd name="connsiteX84" fmla="*/ 3086 w 9777"/>
                <a:gd name="connsiteY84" fmla="*/ 4661 h 10000"/>
                <a:gd name="connsiteX85" fmla="*/ 3270 w 9777"/>
                <a:gd name="connsiteY85" fmla="*/ 4587 h 10000"/>
                <a:gd name="connsiteX86" fmla="*/ 3493 w 9777"/>
                <a:gd name="connsiteY86" fmla="*/ 4362 h 10000"/>
                <a:gd name="connsiteX87" fmla="*/ 3644 w 9777"/>
                <a:gd name="connsiteY87" fmla="*/ 4136 h 10000"/>
                <a:gd name="connsiteX88" fmla="*/ 3680 w 9777"/>
                <a:gd name="connsiteY88" fmla="*/ 3910 h 10000"/>
                <a:gd name="connsiteX89" fmla="*/ 3458 w 9777"/>
                <a:gd name="connsiteY89" fmla="*/ 4060 h 10000"/>
                <a:gd name="connsiteX90" fmla="*/ 3346 w 9777"/>
                <a:gd name="connsiteY90" fmla="*/ 4136 h 10000"/>
                <a:gd name="connsiteX91" fmla="*/ 3197 w 9777"/>
                <a:gd name="connsiteY91" fmla="*/ 4210 h 10000"/>
                <a:gd name="connsiteX92" fmla="*/ 3047 w 9777"/>
                <a:gd name="connsiteY92" fmla="*/ 4136 h 10000"/>
                <a:gd name="connsiteX93" fmla="*/ 2864 w 9777"/>
                <a:gd name="connsiteY93" fmla="*/ 4060 h 10000"/>
                <a:gd name="connsiteX94" fmla="*/ 2565 w 9777"/>
                <a:gd name="connsiteY94" fmla="*/ 3835 h 10000"/>
                <a:gd name="connsiteX95" fmla="*/ 3458 w 9777"/>
                <a:gd name="connsiteY95" fmla="*/ 2632 h 10000"/>
                <a:gd name="connsiteX96" fmla="*/ 3606 w 9777"/>
                <a:gd name="connsiteY96" fmla="*/ 2632 h 10000"/>
                <a:gd name="connsiteX97" fmla="*/ 3792 w 9777"/>
                <a:gd name="connsiteY97" fmla="*/ 2707 h 10000"/>
                <a:gd name="connsiteX98" fmla="*/ 3792 w 9777"/>
                <a:gd name="connsiteY98" fmla="*/ 2932 h 10000"/>
                <a:gd name="connsiteX99" fmla="*/ 3827 w 9777"/>
                <a:gd name="connsiteY99" fmla="*/ 3009 h 10000"/>
                <a:gd name="connsiteX100" fmla="*/ 3903 w 9777"/>
                <a:gd name="connsiteY100" fmla="*/ 3083 h 10000"/>
                <a:gd name="connsiteX101" fmla="*/ 4014 w 9777"/>
                <a:gd name="connsiteY101" fmla="*/ 3083 h 10000"/>
                <a:gd name="connsiteX102" fmla="*/ 4089 w 9777"/>
                <a:gd name="connsiteY102" fmla="*/ 3083 h 10000"/>
                <a:gd name="connsiteX103" fmla="*/ 4165 w 9777"/>
                <a:gd name="connsiteY103" fmla="*/ 3009 h 10000"/>
                <a:gd name="connsiteX104" fmla="*/ 4165 w 9777"/>
                <a:gd name="connsiteY104" fmla="*/ 2857 h 10000"/>
                <a:gd name="connsiteX105" fmla="*/ 4200 w 9777"/>
                <a:gd name="connsiteY105" fmla="*/ 2632 h 10000"/>
                <a:gd name="connsiteX106" fmla="*/ 4126 w 9777"/>
                <a:gd name="connsiteY106" fmla="*/ 2632 h 10000"/>
                <a:gd name="connsiteX107" fmla="*/ 4089 w 9777"/>
                <a:gd name="connsiteY107" fmla="*/ 2557 h 10000"/>
                <a:gd name="connsiteX108" fmla="*/ 4089 w 9777"/>
                <a:gd name="connsiteY108" fmla="*/ 2481 h 10000"/>
                <a:gd name="connsiteX109" fmla="*/ 4089 w 9777"/>
                <a:gd name="connsiteY109" fmla="*/ 2255 h 10000"/>
                <a:gd name="connsiteX110" fmla="*/ 4051 w 9777"/>
                <a:gd name="connsiteY110" fmla="*/ 2180 h 10000"/>
                <a:gd name="connsiteX111" fmla="*/ 4051 w 9777"/>
                <a:gd name="connsiteY111" fmla="*/ 2030 h 10000"/>
                <a:gd name="connsiteX112" fmla="*/ 4051 w 9777"/>
                <a:gd name="connsiteY112" fmla="*/ 1730 h 10000"/>
                <a:gd name="connsiteX113" fmla="*/ 4312 w 9777"/>
                <a:gd name="connsiteY113" fmla="*/ 1353 h 10000"/>
                <a:gd name="connsiteX114" fmla="*/ 4461 w 9777"/>
                <a:gd name="connsiteY114" fmla="*/ 1429 h 10000"/>
                <a:gd name="connsiteX115" fmla="*/ 4609 w 9777"/>
                <a:gd name="connsiteY115" fmla="*/ 1503 h 10000"/>
                <a:gd name="connsiteX116" fmla="*/ 4795 w 9777"/>
                <a:gd name="connsiteY116" fmla="*/ 1429 h 10000"/>
                <a:gd name="connsiteX117" fmla="*/ 5019 w 9777"/>
                <a:gd name="connsiteY117" fmla="*/ 1203 h 10000"/>
                <a:gd name="connsiteX118" fmla="*/ 5131 w 9777"/>
                <a:gd name="connsiteY118" fmla="*/ 1053 h 10000"/>
                <a:gd name="connsiteX119" fmla="*/ 5279 w 9777"/>
                <a:gd name="connsiteY119" fmla="*/ 827 h 10000"/>
                <a:gd name="connsiteX120" fmla="*/ 5725 w 9777"/>
                <a:gd name="connsiteY120" fmla="*/ 527 h 10000"/>
                <a:gd name="connsiteX121" fmla="*/ 6246 w 9777"/>
                <a:gd name="connsiteY121" fmla="*/ 377 h 10000"/>
                <a:gd name="connsiteX122" fmla="*/ 6729 w 9777"/>
                <a:gd name="connsiteY122" fmla="*/ 150 h 10000"/>
                <a:gd name="connsiteX123" fmla="*/ 7212 w 9777"/>
                <a:gd name="connsiteY123" fmla="*/ 0 h 10000"/>
                <a:gd name="connsiteX124" fmla="*/ 7360 w 9777"/>
                <a:gd name="connsiteY124" fmla="*/ 76 h 10000"/>
                <a:gd name="connsiteX125" fmla="*/ 7509 w 9777"/>
                <a:gd name="connsiteY125" fmla="*/ 150 h 10000"/>
                <a:gd name="connsiteX126" fmla="*/ 7695 w 9777"/>
                <a:gd name="connsiteY126" fmla="*/ 226 h 10000"/>
                <a:gd name="connsiteX127" fmla="*/ 7882 w 9777"/>
                <a:gd name="connsiteY127" fmla="*/ 226 h 10000"/>
                <a:gd name="connsiteX128" fmla="*/ 7918 w 9777"/>
                <a:gd name="connsiteY128" fmla="*/ 452 h 10000"/>
                <a:gd name="connsiteX129" fmla="*/ 7956 w 9777"/>
                <a:gd name="connsiteY129" fmla="*/ 452 h 10000"/>
                <a:gd name="connsiteX130" fmla="*/ 8586 w 9777"/>
                <a:gd name="connsiteY130" fmla="*/ 452 h 10000"/>
                <a:gd name="connsiteX131" fmla="*/ 8700 w 9777"/>
                <a:gd name="connsiteY131" fmla="*/ 527 h 10000"/>
                <a:gd name="connsiteX132" fmla="*/ 8773 w 9777"/>
                <a:gd name="connsiteY132" fmla="*/ 602 h 10000"/>
                <a:gd name="connsiteX133" fmla="*/ 9033 w 9777"/>
                <a:gd name="connsiteY133" fmla="*/ 602 h 10000"/>
                <a:gd name="connsiteX134" fmla="*/ 9294 w 9777"/>
                <a:gd name="connsiteY134" fmla="*/ 602 h 10000"/>
                <a:gd name="connsiteX135" fmla="*/ 9406 w 9777"/>
                <a:gd name="connsiteY135" fmla="*/ 677 h 10000"/>
                <a:gd name="connsiteX136" fmla="*/ 9554 w 9777"/>
                <a:gd name="connsiteY136" fmla="*/ 751 h 10000"/>
                <a:gd name="connsiteX137" fmla="*/ 9777 w 9777"/>
                <a:gd name="connsiteY137" fmla="*/ 751 h 10000"/>
                <a:gd name="connsiteX138" fmla="*/ 6579 w 9777"/>
                <a:gd name="connsiteY138" fmla="*/ 6692 h 10000"/>
                <a:gd name="connsiteX139" fmla="*/ 6543 w 9777"/>
                <a:gd name="connsiteY139" fmla="*/ 6692 h 10000"/>
                <a:gd name="connsiteX0" fmla="*/ 6578 w 9886"/>
                <a:gd name="connsiteY0" fmla="*/ 6692 h 10000"/>
                <a:gd name="connsiteX1" fmla="*/ 6350 w 9886"/>
                <a:gd name="connsiteY1" fmla="*/ 6842 h 10000"/>
                <a:gd name="connsiteX2" fmla="*/ 6122 w 9886"/>
                <a:gd name="connsiteY2" fmla="*/ 6918 h 10000"/>
                <a:gd name="connsiteX3" fmla="*/ 5931 w 9886"/>
                <a:gd name="connsiteY3" fmla="*/ 6842 h 10000"/>
                <a:gd name="connsiteX4" fmla="*/ 5742 w 9886"/>
                <a:gd name="connsiteY4" fmla="*/ 6767 h 10000"/>
                <a:gd name="connsiteX5" fmla="*/ 5628 w 9886"/>
                <a:gd name="connsiteY5" fmla="*/ 6617 h 10000"/>
                <a:gd name="connsiteX6" fmla="*/ 5589 w 9886"/>
                <a:gd name="connsiteY6" fmla="*/ 6467 h 10000"/>
                <a:gd name="connsiteX7" fmla="*/ 5551 w 9886"/>
                <a:gd name="connsiteY7" fmla="*/ 6316 h 10000"/>
                <a:gd name="connsiteX8" fmla="*/ 5399 w 9886"/>
                <a:gd name="connsiteY8" fmla="*/ 6316 h 10000"/>
                <a:gd name="connsiteX9" fmla="*/ 5134 w 9886"/>
                <a:gd name="connsiteY9" fmla="*/ 6692 h 10000"/>
                <a:gd name="connsiteX10" fmla="*/ 5019 w 9886"/>
                <a:gd name="connsiteY10" fmla="*/ 6842 h 10000"/>
                <a:gd name="connsiteX11" fmla="*/ 4829 w 9886"/>
                <a:gd name="connsiteY11" fmla="*/ 6918 h 10000"/>
                <a:gd name="connsiteX12" fmla="*/ 4677 w 9886"/>
                <a:gd name="connsiteY12" fmla="*/ 6918 h 10000"/>
                <a:gd name="connsiteX13" fmla="*/ 4486 w 9886"/>
                <a:gd name="connsiteY13" fmla="*/ 7069 h 10000"/>
                <a:gd name="connsiteX14" fmla="*/ 4334 w 9886"/>
                <a:gd name="connsiteY14" fmla="*/ 7218 h 10000"/>
                <a:gd name="connsiteX15" fmla="*/ 4146 w 9886"/>
                <a:gd name="connsiteY15" fmla="*/ 7518 h 10000"/>
                <a:gd name="connsiteX16" fmla="*/ 3878 w 9886"/>
                <a:gd name="connsiteY16" fmla="*/ 7518 h 10000"/>
                <a:gd name="connsiteX17" fmla="*/ 3954 w 9886"/>
                <a:gd name="connsiteY17" fmla="*/ 7294 h 10000"/>
                <a:gd name="connsiteX18" fmla="*/ 4029 w 9886"/>
                <a:gd name="connsiteY18" fmla="*/ 7144 h 10000"/>
                <a:gd name="connsiteX19" fmla="*/ 4221 w 9886"/>
                <a:gd name="connsiteY19" fmla="*/ 6842 h 10000"/>
                <a:gd name="connsiteX20" fmla="*/ 4410 w 9886"/>
                <a:gd name="connsiteY20" fmla="*/ 6692 h 10000"/>
                <a:gd name="connsiteX21" fmla="*/ 4640 w 9886"/>
                <a:gd name="connsiteY21" fmla="*/ 6391 h 10000"/>
                <a:gd name="connsiteX22" fmla="*/ 4486 w 9886"/>
                <a:gd name="connsiteY22" fmla="*/ 6391 h 10000"/>
                <a:gd name="connsiteX23" fmla="*/ 4334 w 9886"/>
                <a:gd name="connsiteY23" fmla="*/ 6541 h 10000"/>
                <a:gd name="connsiteX24" fmla="*/ 4068 w 9886"/>
                <a:gd name="connsiteY24" fmla="*/ 6767 h 10000"/>
                <a:gd name="connsiteX25" fmla="*/ 3764 w 9886"/>
                <a:gd name="connsiteY25" fmla="*/ 7144 h 10000"/>
                <a:gd name="connsiteX26" fmla="*/ 3650 w 9886"/>
                <a:gd name="connsiteY26" fmla="*/ 7218 h 10000"/>
                <a:gd name="connsiteX27" fmla="*/ 3535 w 9886"/>
                <a:gd name="connsiteY27" fmla="*/ 7294 h 10000"/>
                <a:gd name="connsiteX28" fmla="*/ 3423 w 9886"/>
                <a:gd name="connsiteY28" fmla="*/ 7368 h 10000"/>
                <a:gd name="connsiteX29" fmla="*/ 3347 w 9886"/>
                <a:gd name="connsiteY29" fmla="*/ 7594 h 10000"/>
                <a:gd name="connsiteX30" fmla="*/ 3231 w 9886"/>
                <a:gd name="connsiteY30" fmla="*/ 7745 h 10000"/>
                <a:gd name="connsiteX31" fmla="*/ 3119 w 9886"/>
                <a:gd name="connsiteY31" fmla="*/ 7896 h 10000"/>
                <a:gd name="connsiteX32" fmla="*/ 2890 w 9886"/>
                <a:gd name="connsiteY32" fmla="*/ 8046 h 10000"/>
                <a:gd name="connsiteX33" fmla="*/ 2662 w 9886"/>
                <a:gd name="connsiteY33" fmla="*/ 8196 h 10000"/>
                <a:gd name="connsiteX34" fmla="*/ 2471 w 9886"/>
                <a:gd name="connsiteY34" fmla="*/ 8271 h 10000"/>
                <a:gd name="connsiteX35" fmla="*/ 2244 w 9886"/>
                <a:gd name="connsiteY35" fmla="*/ 8422 h 10000"/>
                <a:gd name="connsiteX36" fmla="*/ 2090 w 9886"/>
                <a:gd name="connsiteY36" fmla="*/ 8647 h 10000"/>
                <a:gd name="connsiteX37" fmla="*/ 2015 w 9886"/>
                <a:gd name="connsiteY37" fmla="*/ 8797 h 10000"/>
                <a:gd name="connsiteX38" fmla="*/ 1901 w 9886"/>
                <a:gd name="connsiteY38" fmla="*/ 8797 h 10000"/>
                <a:gd name="connsiteX39" fmla="*/ 1482 w 9886"/>
                <a:gd name="connsiteY39" fmla="*/ 9024 h 10000"/>
                <a:gd name="connsiteX40" fmla="*/ 1064 w 9886"/>
                <a:gd name="connsiteY40" fmla="*/ 9324 h 10000"/>
                <a:gd name="connsiteX41" fmla="*/ 609 w 9886"/>
                <a:gd name="connsiteY41" fmla="*/ 9700 h 10000"/>
                <a:gd name="connsiteX42" fmla="*/ 190 w 9886"/>
                <a:gd name="connsiteY42" fmla="*/ 10000 h 10000"/>
                <a:gd name="connsiteX43" fmla="*/ 190 w 9886"/>
                <a:gd name="connsiteY43" fmla="*/ 9925 h 10000"/>
                <a:gd name="connsiteX44" fmla="*/ 151 w 9886"/>
                <a:gd name="connsiteY44" fmla="*/ 9850 h 10000"/>
                <a:gd name="connsiteX45" fmla="*/ 114 w 9886"/>
                <a:gd name="connsiteY45" fmla="*/ 9850 h 10000"/>
                <a:gd name="connsiteX46" fmla="*/ 0 w 9886"/>
                <a:gd name="connsiteY46" fmla="*/ 9850 h 10000"/>
                <a:gd name="connsiteX47" fmla="*/ 75 w 9886"/>
                <a:gd name="connsiteY47" fmla="*/ 9700 h 10000"/>
                <a:gd name="connsiteX48" fmla="*/ 419 w 9886"/>
                <a:gd name="connsiteY48" fmla="*/ 9625 h 10000"/>
                <a:gd name="connsiteX49" fmla="*/ 532 w 9886"/>
                <a:gd name="connsiteY49" fmla="*/ 9625 h 10000"/>
                <a:gd name="connsiteX50" fmla="*/ 569 w 9886"/>
                <a:gd name="connsiteY50" fmla="*/ 9549 h 10000"/>
                <a:gd name="connsiteX51" fmla="*/ 685 w 9886"/>
                <a:gd name="connsiteY51" fmla="*/ 9324 h 10000"/>
                <a:gd name="connsiteX52" fmla="*/ 798 w 9886"/>
                <a:gd name="connsiteY52" fmla="*/ 9174 h 10000"/>
                <a:gd name="connsiteX53" fmla="*/ 913 w 9886"/>
                <a:gd name="connsiteY53" fmla="*/ 9098 h 10000"/>
                <a:gd name="connsiteX54" fmla="*/ 1256 w 9886"/>
                <a:gd name="connsiteY54" fmla="*/ 8873 h 10000"/>
                <a:gd name="connsiteX55" fmla="*/ 1558 w 9886"/>
                <a:gd name="connsiteY55" fmla="*/ 8722 h 10000"/>
                <a:gd name="connsiteX56" fmla="*/ 2129 w 9886"/>
                <a:gd name="connsiteY56" fmla="*/ 7896 h 10000"/>
                <a:gd name="connsiteX57" fmla="*/ 2090 w 9886"/>
                <a:gd name="connsiteY57" fmla="*/ 7745 h 10000"/>
                <a:gd name="connsiteX58" fmla="*/ 2052 w 9886"/>
                <a:gd name="connsiteY58" fmla="*/ 7670 h 10000"/>
                <a:gd name="connsiteX59" fmla="*/ 1901 w 9886"/>
                <a:gd name="connsiteY59" fmla="*/ 7896 h 10000"/>
                <a:gd name="connsiteX60" fmla="*/ 1750 w 9886"/>
                <a:gd name="connsiteY60" fmla="*/ 7896 h 10000"/>
                <a:gd name="connsiteX61" fmla="*/ 1750 w 9886"/>
                <a:gd name="connsiteY61" fmla="*/ 7670 h 10000"/>
                <a:gd name="connsiteX62" fmla="*/ 1712 w 9886"/>
                <a:gd name="connsiteY62" fmla="*/ 7594 h 10000"/>
                <a:gd name="connsiteX63" fmla="*/ 1635 w 9886"/>
                <a:gd name="connsiteY63" fmla="*/ 7594 h 10000"/>
                <a:gd name="connsiteX64" fmla="*/ 1558 w 9886"/>
                <a:gd name="connsiteY64" fmla="*/ 7594 h 10000"/>
                <a:gd name="connsiteX65" fmla="*/ 1482 w 9886"/>
                <a:gd name="connsiteY65" fmla="*/ 7670 h 10000"/>
                <a:gd name="connsiteX66" fmla="*/ 1329 w 9886"/>
                <a:gd name="connsiteY66" fmla="*/ 7820 h 10000"/>
                <a:gd name="connsiteX67" fmla="*/ 1102 w 9886"/>
                <a:gd name="connsiteY67" fmla="*/ 7820 h 10000"/>
                <a:gd name="connsiteX68" fmla="*/ 1218 w 9886"/>
                <a:gd name="connsiteY68" fmla="*/ 7670 h 10000"/>
                <a:gd name="connsiteX69" fmla="*/ 1368 w 9886"/>
                <a:gd name="connsiteY69" fmla="*/ 7444 h 10000"/>
                <a:gd name="connsiteX70" fmla="*/ 1482 w 9886"/>
                <a:gd name="connsiteY70" fmla="*/ 7218 h 10000"/>
                <a:gd name="connsiteX71" fmla="*/ 1558 w 9886"/>
                <a:gd name="connsiteY71" fmla="*/ 6994 h 10000"/>
                <a:gd name="connsiteX72" fmla="*/ 1482 w 9886"/>
                <a:gd name="connsiteY72" fmla="*/ 6994 h 10000"/>
                <a:gd name="connsiteX73" fmla="*/ 1406 w 9886"/>
                <a:gd name="connsiteY73" fmla="*/ 6994 h 10000"/>
                <a:gd name="connsiteX74" fmla="*/ 1256 w 9886"/>
                <a:gd name="connsiteY74" fmla="*/ 6994 h 10000"/>
                <a:gd name="connsiteX75" fmla="*/ 1179 w 9886"/>
                <a:gd name="connsiteY75" fmla="*/ 6994 h 10000"/>
                <a:gd name="connsiteX76" fmla="*/ 1102 w 9886"/>
                <a:gd name="connsiteY76" fmla="*/ 6918 h 10000"/>
                <a:gd name="connsiteX77" fmla="*/ 1064 w 9886"/>
                <a:gd name="connsiteY77" fmla="*/ 6692 h 10000"/>
                <a:gd name="connsiteX78" fmla="*/ 1064 w 9886"/>
                <a:gd name="connsiteY78" fmla="*/ 6015 h 10000"/>
                <a:gd name="connsiteX79" fmla="*/ 1862 w 9886"/>
                <a:gd name="connsiteY79" fmla="*/ 4811 h 10000"/>
                <a:gd name="connsiteX80" fmla="*/ 1978 w 9886"/>
                <a:gd name="connsiteY80" fmla="*/ 4887 h 10000"/>
                <a:gd name="connsiteX81" fmla="*/ 2129 w 9886"/>
                <a:gd name="connsiteY81" fmla="*/ 4962 h 10000"/>
                <a:gd name="connsiteX82" fmla="*/ 2586 w 9886"/>
                <a:gd name="connsiteY82" fmla="*/ 4887 h 10000"/>
                <a:gd name="connsiteX83" fmla="*/ 3042 w 9886"/>
                <a:gd name="connsiteY83" fmla="*/ 4661 h 10000"/>
                <a:gd name="connsiteX84" fmla="*/ 3231 w 9886"/>
                <a:gd name="connsiteY84" fmla="*/ 4587 h 10000"/>
                <a:gd name="connsiteX85" fmla="*/ 3459 w 9886"/>
                <a:gd name="connsiteY85" fmla="*/ 4362 h 10000"/>
                <a:gd name="connsiteX86" fmla="*/ 3613 w 9886"/>
                <a:gd name="connsiteY86" fmla="*/ 4136 h 10000"/>
                <a:gd name="connsiteX87" fmla="*/ 3650 w 9886"/>
                <a:gd name="connsiteY87" fmla="*/ 3910 h 10000"/>
                <a:gd name="connsiteX88" fmla="*/ 3423 w 9886"/>
                <a:gd name="connsiteY88" fmla="*/ 4060 h 10000"/>
                <a:gd name="connsiteX89" fmla="*/ 3308 w 9886"/>
                <a:gd name="connsiteY89" fmla="*/ 4136 h 10000"/>
                <a:gd name="connsiteX90" fmla="*/ 3156 w 9886"/>
                <a:gd name="connsiteY90" fmla="*/ 4210 h 10000"/>
                <a:gd name="connsiteX91" fmla="*/ 3002 w 9886"/>
                <a:gd name="connsiteY91" fmla="*/ 4136 h 10000"/>
                <a:gd name="connsiteX92" fmla="*/ 2815 w 9886"/>
                <a:gd name="connsiteY92" fmla="*/ 4060 h 10000"/>
                <a:gd name="connsiteX93" fmla="*/ 2510 w 9886"/>
                <a:gd name="connsiteY93" fmla="*/ 3835 h 10000"/>
                <a:gd name="connsiteX94" fmla="*/ 3423 w 9886"/>
                <a:gd name="connsiteY94" fmla="*/ 2632 h 10000"/>
                <a:gd name="connsiteX95" fmla="*/ 3574 w 9886"/>
                <a:gd name="connsiteY95" fmla="*/ 2632 h 10000"/>
                <a:gd name="connsiteX96" fmla="*/ 3764 w 9886"/>
                <a:gd name="connsiteY96" fmla="*/ 2707 h 10000"/>
                <a:gd name="connsiteX97" fmla="*/ 3764 w 9886"/>
                <a:gd name="connsiteY97" fmla="*/ 2932 h 10000"/>
                <a:gd name="connsiteX98" fmla="*/ 3800 w 9886"/>
                <a:gd name="connsiteY98" fmla="*/ 3009 h 10000"/>
                <a:gd name="connsiteX99" fmla="*/ 3878 w 9886"/>
                <a:gd name="connsiteY99" fmla="*/ 3083 h 10000"/>
                <a:gd name="connsiteX100" fmla="*/ 3992 w 9886"/>
                <a:gd name="connsiteY100" fmla="*/ 3083 h 10000"/>
                <a:gd name="connsiteX101" fmla="*/ 4068 w 9886"/>
                <a:gd name="connsiteY101" fmla="*/ 3083 h 10000"/>
                <a:gd name="connsiteX102" fmla="*/ 4146 w 9886"/>
                <a:gd name="connsiteY102" fmla="*/ 3009 h 10000"/>
                <a:gd name="connsiteX103" fmla="*/ 4146 w 9886"/>
                <a:gd name="connsiteY103" fmla="*/ 2857 h 10000"/>
                <a:gd name="connsiteX104" fmla="*/ 4182 w 9886"/>
                <a:gd name="connsiteY104" fmla="*/ 2632 h 10000"/>
                <a:gd name="connsiteX105" fmla="*/ 4106 w 9886"/>
                <a:gd name="connsiteY105" fmla="*/ 2632 h 10000"/>
                <a:gd name="connsiteX106" fmla="*/ 4068 w 9886"/>
                <a:gd name="connsiteY106" fmla="*/ 2557 h 10000"/>
                <a:gd name="connsiteX107" fmla="*/ 4068 w 9886"/>
                <a:gd name="connsiteY107" fmla="*/ 2481 h 10000"/>
                <a:gd name="connsiteX108" fmla="*/ 4068 w 9886"/>
                <a:gd name="connsiteY108" fmla="*/ 2255 h 10000"/>
                <a:gd name="connsiteX109" fmla="*/ 4029 w 9886"/>
                <a:gd name="connsiteY109" fmla="*/ 2180 h 10000"/>
                <a:gd name="connsiteX110" fmla="*/ 4029 w 9886"/>
                <a:gd name="connsiteY110" fmla="*/ 2030 h 10000"/>
                <a:gd name="connsiteX111" fmla="*/ 4029 w 9886"/>
                <a:gd name="connsiteY111" fmla="*/ 1730 h 10000"/>
                <a:gd name="connsiteX112" fmla="*/ 4296 w 9886"/>
                <a:gd name="connsiteY112" fmla="*/ 1353 h 10000"/>
                <a:gd name="connsiteX113" fmla="*/ 4449 w 9886"/>
                <a:gd name="connsiteY113" fmla="*/ 1429 h 10000"/>
                <a:gd name="connsiteX114" fmla="*/ 4600 w 9886"/>
                <a:gd name="connsiteY114" fmla="*/ 1503 h 10000"/>
                <a:gd name="connsiteX115" fmla="*/ 4790 w 9886"/>
                <a:gd name="connsiteY115" fmla="*/ 1429 h 10000"/>
                <a:gd name="connsiteX116" fmla="*/ 5019 w 9886"/>
                <a:gd name="connsiteY116" fmla="*/ 1203 h 10000"/>
                <a:gd name="connsiteX117" fmla="*/ 5134 w 9886"/>
                <a:gd name="connsiteY117" fmla="*/ 1053 h 10000"/>
                <a:gd name="connsiteX118" fmla="*/ 5285 w 9886"/>
                <a:gd name="connsiteY118" fmla="*/ 827 h 10000"/>
                <a:gd name="connsiteX119" fmla="*/ 5742 w 9886"/>
                <a:gd name="connsiteY119" fmla="*/ 527 h 10000"/>
                <a:gd name="connsiteX120" fmla="*/ 6274 w 9886"/>
                <a:gd name="connsiteY120" fmla="*/ 377 h 10000"/>
                <a:gd name="connsiteX121" fmla="*/ 6768 w 9886"/>
                <a:gd name="connsiteY121" fmla="*/ 150 h 10000"/>
                <a:gd name="connsiteX122" fmla="*/ 7262 w 9886"/>
                <a:gd name="connsiteY122" fmla="*/ 0 h 10000"/>
                <a:gd name="connsiteX123" fmla="*/ 7414 w 9886"/>
                <a:gd name="connsiteY123" fmla="*/ 76 h 10000"/>
                <a:gd name="connsiteX124" fmla="*/ 7566 w 9886"/>
                <a:gd name="connsiteY124" fmla="*/ 150 h 10000"/>
                <a:gd name="connsiteX125" fmla="*/ 7757 w 9886"/>
                <a:gd name="connsiteY125" fmla="*/ 226 h 10000"/>
                <a:gd name="connsiteX126" fmla="*/ 7948 w 9886"/>
                <a:gd name="connsiteY126" fmla="*/ 226 h 10000"/>
                <a:gd name="connsiteX127" fmla="*/ 7985 w 9886"/>
                <a:gd name="connsiteY127" fmla="*/ 452 h 10000"/>
                <a:gd name="connsiteX128" fmla="*/ 8023 w 9886"/>
                <a:gd name="connsiteY128" fmla="*/ 452 h 10000"/>
                <a:gd name="connsiteX129" fmla="*/ 8668 w 9886"/>
                <a:gd name="connsiteY129" fmla="*/ 452 h 10000"/>
                <a:gd name="connsiteX130" fmla="*/ 8784 w 9886"/>
                <a:gd name="connsiteY130" fmla="*/ 527 h 10000"/>
                <a:gd name="connsiteX131" fmla="*/ 8859 w 9886"/>
                <a:gd name="connsiteY131" fmla="*/ 602 h 10000"/>
                <a:gd name="connsiteX132" fmla="*/ 9125 w 9886"/>
                <a:gd name="connsiteY132" fmla="*/ 602 h 10000"/>
                <a:gd name="connsiteX133" fmla="*/ 9392 w 9886"/>
                <a:gd name="connsiteY133" fmla="*/ 602 h 10000"/>
                <a:gd name="connsiteX134" fmla="*/ 9507 w 9886"/>
                <a:gd name="connsiteY134" fmla="*/ 677 h 10000"/>
                <a:gd name="connsiteX135" fmla="*/ 9658 w 9886"/>
                <a:gd name="connsiteY135" fmla="*/ 751 h 10000"/>
                <a:gd name="connsiteX136" fmla="*/ 9886 w 9886"/>
                <a:gd name="connsiteY136" fmla="*/ 751 h 10000"/>
                <a:gd name="connsiteX137" fmla="*/ 6615 w 9886"/>
                <a:gd name="connsiteY137" fmla="*/ 6692 h 10000"/>
                <a:gd name="connsiteX138" fmla="*/ 6578 w 9886"/>
                <a:gd name="connsiteY138" fmla="*/ 6692 h 10000"/>
                <a:gd name="connsiteX0" fmla="*/ 6578 w 9924"/>
                <a:gd name="connsiteY0" fmla="*/ 6692 h 10000"/>
                <a:gd name="connsiteX1" fmla="*/ 6347 w 9924"/>
                <a:gd name="connsiteY1" fmla="*/ 6842 h 10000"/>
                <a:gd name="connsiteX2" fmla="*/ 6117 w 9924"/>
                <a:gd name="connsiteY2" fmla="*/ 6918 h 10000"/>
                <a:gd name="connsiteX3" fmla="*/ 5923 w 9924"/>
                <a:gd name="connsiteY3" fmla="*/ 6842 h 10000"/>
                <a:gd name="connsiteX4" fmla="*/ 5732 w 9924"/>
                <a:gd name="connsiteY4" fmla="*/ 6767 h 10000"/>
                <a:gd name="connsiteX5" fmla="*/ 5617 w 9924"/>
                <a:gd name="connsiteY5" fmla="*/ 6617 h 10000"/>
                <a:gd name="connsiteX6" fmla="*/ 5577 w 9924"/>
                <a:gd name="connsiteY6" fmla="*/ 6467 h 10000"/>
                <a:gd name="connsiteX7" fmla="*/ 5539 w 9924"/>
                <a:gd name="connsiteY7" fmla="*/ 6316 h 10000"/>
                <a:gd name="connsiteX8" fmla="*/ 5385 w 9924"/>
                <a:gd name="connsiteY8" fmla="*/ 6316 h 10000"/>
                <a:gd name="connsiteX9" fmla="*/ 5117 w 9924"/>
                <a:gd name="connsiteY9" fmla="*/ 6692 h 10000"/>
                <a:gd name="connsiteX10" fmla="*/ 5001 w 9924"/>
                <a:gd name="connsiteY10" fmla="*/ 6842 h 10000"/>
                <a:gd name="connsiteX11" fmla="*/ 4809 w 9924"/>
                <a:gd name="connsiteY11" fmla="*/ 6918 h 10000"/>
                <a:gd name="connsiteX12" fmla="*/ 4655 w 9924"/>
                <a:gd name="connsiteY12" fmla="*/ 6918 h 10000"/>
                <a:gd name="connsiteX13" fmla="*/ 4462 w 9924"/>
                <a:gd name="connsiteY13" fmla="*/ 7069 h 10000"/>
                <a:gd name="connsiteX14" fmla="*/ 4308 w 9924"/>
                <a:gd name="connsiteY14" fmla="*/ 7218 h 10000"/>
                <a:gd name="connsiteX15" fmla="*/ 4118 w 9924"/>
                <a:gd name="connsiteY15" fmla="*/ 7518 h 10000"/>
                <a:gd name="connsiteX16" fmla="*/ 3847 w 9924"/>
                <a:gd name="connsiteY16" fmla="*/ 7518 h 10000"/>
                <a:gd name="connsiteX17" fmla="*/ 3924 w 9924"/>
                <a:gd name="connsiteY17" fmla="*/ 7294 h 10000"/>
                <a:gd name="connsiteX18" fmla="*/ 3999 w 9924"/>
                <a:gd name="connsiteY18" fmla="*/ 7144 h 10000"/>
                <a:gd name="connsiteX19" fmla="*/ 4194 w 9924"/>
                <a:gd name="connsiteY19" fmla="*/ 6842 h 10000"/>
                <a:gd name="connsiteX20" fmla="*/ 4385 w 9924"/>
                <a:gd name="connsiteY20" fmla="*/ 6692 h 10000"/>
                <a:gd name="connsiteX21" fmla="*/ 4618 w 9924"/>
                <a:gd name="connsiteY21" fmla="*/ 6391 h 10000"/>
                <a:gd name="connsiteX22" fmla="*/ 4462 w 9924"/>
                <a:gd name="connsiteY22" fmla="*/ 6391 h 10000"/>
                <a:gd name="connsiteX23" fmla="*/ 4308 w 9924"/>
                <a:gd name="connsiteY23" fmla="*/ 6541 h 10000"/>
                <a:gd name="connsiteX24" fmla="*/ 4039 w 9924"/>
                <a:gd name="connsiteY24" fmla="*/ 6767 h 10000"/>
                <a:gd name="connsiteX25" fmla="*/ 3731 w 9924"/>
                <a:gd name="connsiteY25" fmla="*/ 7144 h 10000"/>
                <a:gd name="connsiteX26" fmla="*/ 3616 w 9924"/>
                <a:gd name="connsiteY26" fmla="*/ 7218 h 10000"/>
                <a:gd name="connsiteX27" fmla="*/ 3500 w 9924"/>
                <a:gd name="connsiteY27" fmla="*/ 7294 h 10000"/>
                <a:gd name="connsiteX28" fmla="*/ 3386 w 9924"/>
                <a:gd name="connsiteY28" fmla="*/ 7368 h 10000"/>
                <a:gd name="connsiteX29" fmla="*/ 3310 w 9924"/>
                <a:gd name="connsiteY29" fmla="*/ 7594 h 10000"/>
                <a:gd name="connsiteX30" fmla="*/ 3192 w 9924"/>
                <a:gd name="connsiteY30" fmla="*/ 7745 h 10000"/>
                <a:gd name="connsiteX31" fmla="*/ 3079 w 9924"/>
                <a:gd name="connsiteY31" fmla="*/ 7896 h 10000"/>
                <a:gd name="connsiteX32" fmla="*/ 2847 w 9924"/>
                <a:gd name="connsiteY32" fmla="*/ 8046 h 10000"/>
                <a:gd name="connsiteX33" fmla="*/ 2617 w 9924"/>
                <a:gd name="connsiteY33" fmla="*/ 8196 h 10000"/>
                <a:gd name="connsiteX34" fmla="*/ 2423 w 9924"/>
                <a:gd name="connsiteY34" fmla="*/ 8271 h 10000"/>
                <a:gd name="connsiteX35" fmla="*/ 2194 w 9924"/>
                <a:gd name="connsiteY35" fmla="*/ 8422 h 10000"/>
                <a:gd name="connsiteX36" fmla="*/ 2038 w 9924"/>
                <a:gd name="connsiteY36" fmla="*/ 8647 h 10000"/>
                <a:gd name="connsiteX37" fmla="*/ 1962 w 9924"/>
                <a:gd name="connsiteY37" fmla="*/ 8797 h 10000"/>
                <a:gd name="connsiteX38" fmla="*/ 1847 w 9924"/>
                <a:gd name="connsiteY38" fmla="*/ 8797 h 10000"/>
                <a:gd name="connsiteX39" fmla="*/ 1423 w 9924"/>
                <a:gd name="connsiteY39" fmla="*/ 9024 h 10000"/>
                <a:gd name="connsiteX40" fmla="*/ 1000 w 9924"/>
                <a:gd name="connsiteY40" fmla="*/ 9324 h 10000"/>
                <a:gd name="connsiteX41" fmla="*/ 540 w 9924"/>
                <a:gd name="connsiteY41" fmla="*/ 9700 h 10000"/>
                <a:gd name="connsiteX42" fmla="*/ 116 w 9924"/>
                <a:gd name="connsiteY42" fmla="*/ 10000 h 10000"/>
                <a:gd name="connsiteX43" fmla="*/ 116 w 9924"/>
                <a:gd name="connsiteY43" fmla="*/ 9925 h 10000"/>
                <a:gd name="connsiteX44" fmla="*/ 77 w 9924"/>
                <a:gd name="connsiteY44" fmla="*/ 9850 h 10000"/>
                <a:gd name="connsiteX45" fmla="*/ 39 w 9924"/>
                <a:gd name="connsiteY45" fmla="*/ 9850 h 10000"/>
                <a:gd name="connsiteX46" fmla="*/ 0 w 9924"/>
                <a:gd name="connsiteY46" fmla="*/ 9700 h 10000"/>
                <a:gd name="connsiteX47" fmla="*/ 348 w 9924"/>
                <a:gd name="connsiteY47" fmla="*/ 9625 h 10000"/>
                <a:gd name="connsiteX48" fmla="*/ 462 w 9924"/>
                <a:gd name="connsiteY48" fmla="*/ 9625 h 10000"/>
                <a:gd name="connsiteX49" fmla="*/ 500 w 9924"/>
                <a:gd name="connsiteY49" fmla="*/ 9549 h 10000"/>
                <a:gd name="connsiteX50" fmla="*/ 617 w 9924"/>
                <a:gd name="connsiteY50" fmla="*/ 9324 h 10000"/>
                <a:gd name="connsiteX51" fmla="*/ 731 w 9924"/>
                <a:gd name="connsiteY51" fmla="*/ 9174 h 10000"/>
                <a:gd name="connsiteX52" fmla="*/ 848 w 9924"/>
                <a:gd name="connsiteY52" fmla="*/ 9098 h 10000"/>
                <a:gd name="connsiteX53" fmla="*/ 1194 w 9924"/>
                <a:gd name="connsiteY53" fmla="*/ 8873 h 10000"/>
                <a:gd name="connsiteX54" fmla="*/ 1500 w 9924"/>
                <a:gd name="connsiteY54" fmla="*/ 8722 h 10000"/>
                <a:gd name="connsiteX55" fmla="*/ 2078 w 9924"/>
                <a:gd name="connsiteY55" fmla="*/ 7896 h 10000"/>
                <a:gd name="connsiteX56" fmla="*/ 2038 w 9924"/>
                <a:gd name="connsiteY56" fmla="*/ 7745 h 10000"/>
                <a:gd name="connsiteX57" fmla="*/ 2000 w 9924"/>
                <a:gd name="connsiteY57" fmla="*/ 7670 h 10000"/>
                <a:gd name="connsiteX58" fmla="*/ 1847 w 9924"/>
                <a:gd name="connsiteY58" fmla="*/ 7896 h 10000"/>
                <a:gd name="connsiteX59" fmla="*/ 1694 w 9924"/>
                <a:gd name="connsiteY59" fmla="*/ 7896 h 10000"/>
                <a:gd name="connsiteX60" fmla="*/ 1694 w 9924"/>
                <a:gd name="connsiteY60" fmla="*/ 7670 h 10000"/>
                <a:gd name="connsiteX61" fmla="*/ 1656 w 9924"/>
                <a:gd name="connsiteY61" fmla="*/ 7594 h 10000"/>
                <a:gd name="connsiteX62" fmla="*/ 1578 w 9924"/>
                <a:gd name="connsiteY62" fmla="*/ 7594 h 10000"/>
                <a:gd name="connsiteX63" fmla="*/ 1500 w 9924"/>
                <a:gd name="connsiteY63" fmla="*/ 7594 h 10000"/>
                <a:gd name="connsiteX64" fmla="*/ 1423 w 9924"/>
                <a:gd name="connsiteY64" fmla="*/ 7670 h 10000"/>
                <a:gd name="connsiteX65" fmla="*/ 1268 w 9924"/>
                <a:gd name="connsiteY65" fmla="*/ 7820 h 10000"/>
                <a:gd name="connsiteX66" fmla="*/ 1039 w 9924"/>
                <a:gd name="connsiteY66" fmla="*/ 7820 h 10000"/>
                <a:gd name="connsiteX67" fmla="*/ 1156 w 9924"/>
                <a:gd name="connsiteY67" fmla="*/ 7670 h 10000"/>
                <a:gd name="connsiteX68" fmla="*/ 1308 w 9924"/>
                <a:gd name="connsiteY68" fmla="*/ 7444 h 10000"/>
                <a:gd name="connsiteX69" fmla="*/ 1423 w 9924"/>
                <a:gd name="connsiteY69" fmla="*/ 7218 h 10000"/>
                <a:gd name="connsiteX70" fmla="*/ 1500 w 9924"/>
                <a:gd name="connsiteY70" fmla="*/ 6994 h 10000"/>
                <a:gd name="connsiteX71" fmla="*/ 1423 w 9924"/>
                <a:gd name="connsiteY71" fmla="*/ 6994 h 10000"/>
                <a:gd name="connsiteX72" fmla="*/ 1346 w 9924"/>
                <a:gd name="connsiteY72" fmla="*/ 6994 h 10000"/>
                <a:gd name="connsiteX73" fmla="*/ 1194 w 9924"/>
                <a:gd name="connsiteY73" fmla="*/ 6994 h 10000"/>
                <a:gd name="connsiteX74" fmla="*/ 1117 w 9924"/>
                <a:gd name="connsiteY74" fmla="*/ 6994 h 10000"/>
                <a:gd name="connsiteX75" fmla="*/ 1039 w 9924"/>
                <a:gd name="connsiteY75" fmla="*/ 6918 h 10000"/>
                <a:gd name="connsiteX76" fmla="*/ 1000 w 9924"/>
                <a:gd name="connsiteY76" fmla="*/ 6692 h 10000"/>
                <a:gd name="connsiteX77" fmla="*/ 1000 w 9924"/>
                <a:gd name="connsiteY77" fmla="*/ 6015 h 10000"/>
                <a:gd name="connsiteX78" fmla="*/ 1807 w 9924"/>
                <a:gd name="connsiteY78" fmla="*/ 4811 h 10000"/>
                <a:gd name="connsiteX79" fmla="*/ 1925 w 9924"/>
                <a:gd name="connsiteY79" fmla="*/ 4887 h 10000"/>
                <a:gd name="connsiteX80" fmla="*/ 2078 w 9924"/>
                <a:gd name="connsiteY80" fmla="*/ 4962 h 10000"/>
                <a:gd name="connsiteX81" fmla="*/ 2540 w 9924"/>
                <a:gd name="connsiteY81" fmla="*/ 4887 h 10000"/>
                <a:gd name="connsiteX82" fmla="*/ 3001 w 9924"/>
                <a:gd name="connsiteY82" fmla="*/ 4661 h 10000"/>
                <a:gd name="connsiteX83" fmla="*/ 3192 w 9924"/>
                <a:gd name="connsiteY83" fmla="*/ 4587 h 10000"/>
                <a:gd name="connsiteX84" fmla="*/ 3423 w 9924"/>
                <a:gd name="connsiteY84" fmla="*/ 4362 h 10000"/>
                <a:gd name="connsiteX85" fmla="*/ 3579 w 9924"/>
                <a:gd name="connsiteY85" fmla="*/ 4136 h 10000"/>
                <a:gd name="connsiteX86" fmla="*/ 3616 w 9924"/>
                <a:gd name="connsiteY86" fmla="*/ 3910 h 10000"/>
                <a:gd name="connsiteX87" fmla="*/ 3386 w 9924"/>
                <a:gd name="connsiteY87" fmla="*/ 4060 h 10000"/>
                <a:gd name="connsiteX88" fmla="*/ 3270 w 9924"/>
                <a:gd name="connsiteY88" fmla="*/ 4136 h 10000"/>
                <a:gd name="connsiteX89" fmla="*/ 3116 w 9924"/>
                <a:gd name="connsiteY89" fmla="*/ 4210 h 10000"/>
                <a:gd name="connsiteX90" fmla="*/ 2961 w 9924"/>
                <a:gd name="connsiteY90" fmla="*/ 4136 h 10000"/>
                <a:gd name="connsiteX91" fmla="*/ 2771 w 9924"/>
                <a:gd name="connsiteY91" fmla="*/ 4060 h 10000"/>
                <a:gd name="connsiteX92" fmla="*/ 2463 w 9924"/>
                <a:gd name="connsiteY92" fmla="*/ 3835 h 10000"/>
                <a:gd name="connsiteX93" fmla="*/ 3386 w 9924"/>
                <a:gd name="connsiteY93" fmla="*/ 2632 h 10000"/>
                <a:gd name="connsiteX94" fmla="*/ 3539 w 9924"/>
                <a:gd name="connsiteY94" fmla="*/ 2632 h 10000"/>
                <a:gd name="connsiteX95" fmla="*/ 3731 w 9924"/>
                <a:gd name="connsiteY95" fmla="*/ 2707 h 10000"/>
                <a:gd name="connsiteX96" fmla="*/ 3731 w 9924"/>
                <a:gd name="connsiteY96" fmla="*/ 2932 h 10000"/>
                <a:gd name="connsiteX97" fmla="*/ 3768 w 9924"/>
                <a:gd name="connsiteY97" fmla="*/ 3009 h 10000"/>
                <a:gd name="connsiteX98" fmla="*/ 3847 w 9924"/>
                <a:gd name="connsiteY98" fmla="*/ 3083 h 10000"/>
                <a:gd name="connsiteX99" fmla="*/ 3962 w 9924"/>
                <a:gd name="connsiteY99" fmla="*/ 3083 h 10000"/>
                <a:gd name="connsiteX100" fmla="*/ 4039 w 9924"/>
                <a:gd name="connsiteY100" fmla="*/ 3083 h 10000"/>
                <a:gd name="connsiteX101" fmla="*/ 4118 w 9924"/>
                <a:gd name="connsiteY101" fmla="*/ 3009 h 10000"/>
                <a:gd name="connsiteX102" fmla="*/ 4118 w 9924"/>
                <a:gd name="connsiteY102" fmla="*/ 2857 h 10000"/>
                <a:gd name="connsiteX103" fmla="*/ 4154 w 9924"/>
                <a:gd name="connsiteY103" fmla="*/ 2632 h 10000"/>
                <a:gd name="connsiteX104" fmla="*/ 4077 w 9924"/>
                <a:gd name="connsiteY104" fmla="*/ 2632 h 10000"/>
                <a:gd name="connsiteX105" fmla="*/ 4039 w 9924"/>
                <a:gd name="connsiteY105" fmla="*/ 2557 h 10000"/>
                <a:gd name="connsiteX106" fmla="*/ 4039 w 9924"/>
                <a:gd name="connsiteY106" fmla="*/ 2481 h 10000"/>
                <a:gd name="connsiteX107" fmla="*/ 4039 w 9924"/>
                <a:gd name="connsiteY107" fmla="*/ 2255 h 10000"/>
                <a:gd name="connsiteX108" fmla="*/ 3999 w 9924"/>
                <a:gd name="connsiteY108" fmla="*/ 2180 h 10000"/>
                <a:gd name="connsiteX109" fmla="*/ 3999 w 9924"/>
                <a:gd name="connsiteY109" fmla="*/ 2030 h 10000"/>
                <a:gd name="connsiteX110" fmla="*/ 3999 w 9924"/>
                <a:gd name="connsiteY110" fmla="*/ 1730 h 10000"/>
                <a:gd name="connsiteX111" fmla="*/ 4270 w 9924"/>
                <a:gd name="connsiteY111" fmla="*/ 1353 h 10000"/>
                <a:gd name="connsiteX112" fmla="*/ 4424 w 9924"/>
                <a:gd name="connsiteY112" fmla="*/ 1429 h 10000"/>
                <a:gd name="connsiteX113" fmla="*/ 4577 w 9924"/>
                <a:gd name="connsiteY113" fmla="*/ 1503 h 10000"/>
                <a:gd name="connsiteX114" fmla="*/ 4769 w 9924"/>
                <a:gd name="connsiteY114" fmla="*/ 1429 h 10000"/>
                <a:gd name="connsiteX115" fmla="*/ 5001 w 9924"/>
                <a:gd name="connsiteY115" fmla="*/ 1203 h 10000"/>
                <a:gd name="connsiteX116" fmla="*/ 5117 w 9924"/>
                <a:gd name="connsiteY116" fmla="*/ 1053 h 10000"/>
                <a:gd name="connsiteX117" fmla="*/ 5270 w 9924"/>
                <a:gd name="connsiteY117" fmla="*/ 827 h 10000"/>
                <a:gd name="connsiteX118" fmla="*/ 5732 w 9924"/>
                <a:gd name="connsiteY118" fmla="*/ 527 h 10000"/>
                <a:gd name="connsiteX119" fmla="*/ 6270 w 9924"/>
                <a:gd name="connsiteY119" fmla="*/ 377 h 10000"/>
                <a:gd name="connsiteX120" fmla="*/ 6770 w 9924"/>
                <a:gd name="connsiteY120" fmla="*/ 150 h 10000"/>
                <a:gd name="connsiteX121" fmla="*/ 7270 w 9924"/>
                <a:gd name="connsiteY121" fmla="*/ 0 h 10000"/>
                <a:gd name="connsiteX122" fmla="*/ 7423 w 9924"/>
                <a:gd name="connsiteY122" fmla="*/ 76 h 10000"/>
                <a:gd name="connsiteX123" fmla="*/ 7577 w 9924"/>
                <a:gd name="connsiteY123" fmla="*/ 150 h 10000"/>
                <a:gd name="connsiteX124" fmla="*/ 7770 w 9924"/>
                <a:gd name="connsiteY124" fmla="*/ 226 h 10000"/>
                <a:gd name="connsiteX125" fmla="*/ 7964 w 9924"/>
                <a:gd name="connsiteY125" fmla="*/ 226 h 10000"/>
                <a:gd name="connsiteX126" fmla="*/ 8001 w 9924"/>
                <a:gd name="connsiteY126" fmla="*/ 452 h 10000"/>
                <a:gd name="connsiteX127" fmla="*/ 8040 w 9924"/>
                <a:gd name="connsiteY127" fmla="*/ 452 h 10000"/>
                <a:gd name="connsiteX128" fmla="*/ 8692 w 9924"/>
                <a:gd name="connsiteY128" fmla="*/ 452 h 10000"/>
                <a:gd name="connsiteX129" fmla="*/ 8809 w 9924"/>
                <a:gd name="connsiteY129" fmla="*/ 527 h 10000"/>
                <a:gd name="connsiteX130" fmla="*/ 8885 w 9924"/>
                <a:gd name="connsiteY130" fmla="*/ 602 h 10000"/>
                <a:gd name="connsiteX131" fmla="*/ 9154 w 9924"/>
                <a:gd name="connsiteY131" fmla="*/ 602 h 10000"/>
                <a:gd name="connsiteX132" fmla="*/ 9424 w 9924"/>
                <a:gd name="connsiteY132" fmla="*/ 602 h 10000"/>
                <a:gd name="connsiteX133" fmla="*/ 9541 w 9924"/>
                <a:gd name="connsiteY133" fmla="*/ 677 h 10000"/>
                <a:gd name="connsiteX134" fmla="*/ 9693 w 9924"/>
                <a:gd name="connsiteY134" fmla="*/ 751 h 10000"/>
                <a:gd name="connsiteX135" fmla="*/ 9924 w 9924"/>
                <a:gd name="connsiteY135" fmla="*/ 751 h 10000"/>
                <a:gd name="connsiteX136" fmla="*/ 6615 w 9924"/>
                <a:gd name="connsiteY136" fmla="*/ 6692 h 10000"/>
                <a:gd name="connsiteX137" fmla="*/ 6578 w 9924"/>
                <a:gd name="connsiteY137" fmla="*/ 6692 h 10000"/>
                <a:gd name="connsiteX0" fmla="*/ 6589 w 9961"/>
                <a:gd name="connsiteY0" fmla="*/ 6692 h 10000"/>
                <a:gd name="connsiteX1" fmla="*/ 6357 w 9961"/>
                <a:gd name="connsiteY1" fmla="*/ 6842 h 10000"/>
                <a:gd name="connsiteX2" fmla="*/ 6125 w 9961"/>
                <a:gd name="connsiteY2" fmla="*/ 6918 h 10000"/>
                <a:gd name="connsiteX3" fmla="*/ 5929 w 9961"/>
                <a:gd name="connsiteY3" fmla="*/ 6842 h 10000"/>
                <a:gd name="connsiteX4" fmla="*/ 5737 w 9961"/>
                <a:gd name="connsiteY4" fmla="*/ 6767 h 10000"/>
                <a:gd name="connsiteX5" fmla="*/ 5621 w 9961"/>
                <a:gd name="connsiteY5" fmla="*/ 6617 h 10000"/>
                <a:gd name="connsiteX6" fmla="*/ 5581 w 9961"/>
                <a:gd name="connsiteY6" fmla="*/ 6467 h 10000"/>
                <a:gd name="connsiteX7" fmla="*/ 5542 w 9961"/>
                <a:gd name="connsiteY7" fmla="*/ 6316 h 10000"/>
                <a:gd name="connsiteX8" fmla="*/ 5387 w 9961"/>
                <a:gd name="connsiteY8" fmla="*/ 6316 h 10000"/>
                <a:gd name="connsiteX9" fmla="*/ 5117 w 9961"/>
                <a:gd name="connsiteY9" fmla="*/ 6692 h 10000"/>
                <a:gd name="connsiteX10" fmla="*/ 5000 w 9961"/>
                <a:gd name="connsiteY10" fmla="*/ 6842 h 10000"/>
                <a:gd name="connsiteX11" fmla="*/ 4807 w 9961"/>
                <a:gd name="connsiteY11" fmla="*/ 6918 h 10000"/>
                <a:gd name="connsiteX12" fmla="*/ 4652 w 9961"/>
                <a:gd name="connsiteY12" fmla="*/ 6918 h 10000"/>
                <a:gd name="connsiteX13" fmla="*/ 4457 w 9961"/>
                <a:gd name="connsiteY13" fmla="*/ 7069 h 10000"/>
                <a:gd name="connsiteX14" fmla="*/ 4302 w 9961"/>
                <a:gd name="connsiteY14" fmla="*/ 7218 h 10000"/>
                <a:gd name="connsiteX15" fmla="*/ 4111 w 9961"/>
                <a:gd name="connsiteY15" fmla="*/ 7518 h 10000"/>
                <a:gd name="connsiteX16" fmla="*/ 3837 w 9961"/>
                <a:gd name="connsiteY16" fmla="*/ 7518 h 10000"/>
                <a:gd name="connsiteX17" fmla="*/ 3915 w 9961"/>
                <a:gd name="connsiteY17" fmla="*/ 7294 h 10000"/>
                <a:gd name="connsiteX18" fmla="*/ 3991 w 9961"/>
                <a:gd name="connsiteY18" fmla="*/ 7144 h 10000"/>
                <a:gd name="connsiteX19" fmla="*/ 4187 w 9961"/>
                <a:gd name="connsiteY19" fmla="*/ 6842 h 10000"/>
                <a:gd name="connsiteX20" fmla="*/ 4380 w 9961"/>
                <a:gd name="connsiteY20" fmla="*/ 6692 h 10000"/>
                <a:gd name="connsiteX21" fmla="*/ 4614 w 9961"/>
                <a:gd name="connsiteY21" fmla="*/ 6391 h 10000"/>
                <a:gd name="connsiteX22" fmla="*/ 4457 w 9961"/>
                <a:gd name="connsiteY22" fmla="*/ 6391 h 10000"/>
                <a:gd name="connsiteX23" fmla="*/ 4302 w 9961"/>
                <a:gd name="connsiteY23" fmla="*/ 6541 h 10000"/>
                <a:gd name="connsiteX24" fmla="*/ 4031 w 9961"/>
                <a:gd name="connsiteY24" fmla="*/ 6767 h 10000"/>
                <a:gd name="connsiteX25" fmla="*/ 3721 w 9961"/>
                <a:gd name="connsiteY25" fmla="*/ 7144 h 10000"/>
                <a:gd name="connsiteX26" fmla="*/ 3605 w 9961"/>
                <a:gd name="connsiteY26" fmla="*/ 7218 h 10000"/>
                <a:gd name="connsiteX27" fmla="*/ 3488 w 9961"/>
                <a:gd name="connsiteY27" fmla="*/ 7294 h 10000"/>
                <a:gd name="connsiteX28" fmla="*/ 3373 w 9961"/>
                <a:gd name="connsiteY28" fmla="*/ 7368 h 10000"/>
                <a:gd name="connsiteX29" fmla="*/ 3296 w 9961"/>
                <a:gd name="connsiteY29" fmla="*/ 7594 h 10000"/>
                <a:gd name="connsiteX30" fmla="*/ 3177 w 9961"/>
                <a:gd name="connsiteY30" fmla="*/ 7745 h 10000"/>
                <a:gd name="connsiteX31" fmla="*/ 3064 w 9961"/>
                <a:gd name="connsiteY31" fmla="*/ 7896 h 10000"/>
                <a:gd name="connsiteX32" fmla="*/ 2830 w 9961"/>
                <a:gd name="connsiteY32" fmla="*/ 8046 h 10000"/>
                <a:gd name="connsiteX33" fmla="*/ 2598 w 9961"/>
                <a:gd name="connsiteY33" fmla="*/ 8196 h 10000"/>
                <a:gd name="connsiteX34" fmla="*/ 2403 w 9961"/>
                <a:gd name="connsiteY34" fmla="*/ 8271 h 10000"/>
                <a:gd name="connsiteX35" fmla="*/ 2172 w 9961"/>
                <a:gd name="connsiteY35" fmla="*/ 8422 h 10000"/>
                <a:gd name="connsiteX36" fmla="*/ 2015 w 9961"/>
                <a:gd name="connsiteY36" fmla="*/ 8647 h 10000"/>
                <a:gd name="connsiteX37" fmla="*/ 1938 w 9961"/>
                <a:gd name="connsiteY37" fmla="*/ 8797 h 10000"/>
                <a:gd name="connsiteX38" fmla="*/ 1822 w 9961"/>
                <a:gd name="connsiteY38" fmla="*/ 8797 h 10000"/>
                <a:gd name="connsiteX39" fmla="*/ 1395 w 9961"/>
                <a:gd name="connsiteY39" fmla="*/ 9024 h 10000"/>
                <a:gd name="connsiteX40" fmla="*/ 969 w 9961"/>
                <a:gd name="connsiteY40" fmla="*/ 9324 h 10000"/>
                <a:gd name="connsiteX41" fmla="*/ 505 w 9961"/>
                <a:gd name="connsiteY41" fmla="*/ 9700 h 10000"/>
                <a:gd name="connsiteX42" fmla="*/ 78 w 9961"/>
                <a:gd name="connsiteY42" fmla="*/ 10000 h 10000"/>
                <a:gd name="connsiteX43" fmla="*/ 78 w 9961"/>
                <a:gd name="connsiteY43" fmla="*/ 9925 h 10000"/>
                <a:gd name="connsiteX44" fmla="*/ 39 w 9961"/>
                <a:gd name="connsiteY44" fmla="*/ 9850 h 10000"/>
                <a:gd name="connsiteX45" fmla="*/ 0 w 9961"/>
                <a:gd name="connsiteY45" fmla="*/ 9850 h 10000"/>
                <a:gd name="connsiteX46" fmla="*/ 312 w 9961"/>
                <a:gd name="connsiteY46" fmla="*/ 9625 h 10000"/>
                <a:gd name="connsiteX47" fmla="*/ 427 w 9961"/>
                <a:gd name="connsiteY47" fmla="*/ 9625 h 10000"/>
                <a:gd name="connsiteX48" fmla="*/ 465 w 9961"/>
                <a:gd name="connsiteY48" fmla="*/ 9549 h 10000"/>
                <a:gd name="connsiteX49" fmla="*/ 583 w 9961"/>
                <a:gd name="connsiteY49" fmla="*/ 9324 h 10000"/>
                <a:gd name="connsiteX50" fmla="*/ 698 w 9961"/>
                <a:gd name="connsiteY50" fmla="*/ 9174 h 10000"/>
                <a:gd name="connsiteX51" fmla="*/ 815 w 9961"/>
                <a:gd name="connsiteY51" fmla="*/ 9098 h 10000"/>
                <a:gd name="connsiteX52" fmla="*/ 1164 w 9961"/>
                <a:gd name="connsiteY52" fmla="*/ 8873 h 10000"/>
                <a:gd name="connsiteX53" fmla="*/ 1472 w 9961"/>
                <a:gd name="connsiteY53" fmla="*/ 8722 h 10000"/>
                <a:gd name="connsiteX54" fmla="*/ 2055 w 9961"/>
                <a:gd name="connsiteY54" fmla="*/ 7896 h 10000"/>
                <a:gd name="connsiteX55" fmla="*/ 2015 w 9961"/>
                <a:gd name="connsiteY55" fmla="*/ 7745 h 10000"/>
                <a:gd name="connsiteX56" fmla="*/ 1976 w 9961"/>
                <a:gd name="connsiteY56" fmla="*/ 7670 h 10000"/>
                <a:gd name="connsiteX57" fmla="*/ 1822 w 9961"/>
                <a:gd name="connsiteY57" fmla="*/ 7896 h 10000"/>
                <a:gd name="connsiteX58" fmla="*/ 1668 w 9961"/>
                <a:gd name="connsiteY58" fmla="*/ 7896 h 10000"/>
                <a:gd name="connsiteX59" fmla="*/ 1668 w 9961"/>
                <a:gd name="connsiteY59" fmla="*/ 7670 h 10000"/>
                <a:gd name="connsiteX60" fmla="*/ 1630 w 9961"/>
                <a:gd name="connsiteY60" fmla="*/ 7594 h 10000"/>
                <a:gd name="connsiteX61" fmla="*/ 1551 w 9961"/>
                <a:gd name="connsiteY61" fmla="*/ 7594 h 10000"/>
                <a:gd name="connsiteX62" fmla="*/ 1472 w 9961"/>
                <a:gd name="connsiteY62" fmla="*/ 7594 h 10000"/>
                <a:gd name="connsiteX63" fmla="*/ 1395 w 9961"/>
                <a:gd name="connsiteY63" fmla="*/ 7670 h 10000"/>
                <a:gd name="connsiteX64" fmla="*/ 1239 w 9961"/>
                <a:gd name="connsiteY64" fmla="*/ 7820 h 10000"/>
                <a:gd name="connsiteX65" fmla="*/ 1008 w 9961"/>
                <a:gd name="connsiteY65" fmla="*/ 7820 h 10000"/>
                <a:gd name="connsiteX66" fmla="*/ 1126 w 9961"/>
                <a:gd name="connsiteY66" fmla="*/ 7670 h 10000"/>
                <a:gd name="connsiteX67" fmla="*/ 1279 w 9961"/>
                <a:gd name="connsiteY67" fmla="*/ 7444 h 10000"/>
                <a:gd name="connsiteX68" fmla="*/ 1395 w 9961"/>
                <a:gd name="connsiteY68" fmla="*/ 7218 h 10000"/>
                <a:gd name="connsiteX69" fmla="*/ 1472 w 9961"/>
                <a:gd name="connsiteY69" fmla="*/ 6994 h 10000"/>
                <a:gd name="connsiteX70" fmla="*/ 1395 w 9961"/>
                <a:gd name="connsiteY70" fmla="*/ 6994 h 10000"/>
                <a:gd name="connsiteX71" fmla="*/ 1317 w 9961"/>
                <a:gd name="connsiteY71" fmla="*/ 6994 h 10000"/>
                <a:gd name="connsiteX72" fmla="*/ 1164 w 9961"/>
                <a:gd name="connsiteY72" fmla="*/ 6994 h 10000"/>
                <a:gd name="connsiteX73" fmla="*/ 1087 w 9961"/>
                <a:gd name="connsiteY73" fmla="*/ 6994 h 10000"/>
                <a:gd name="connsiteX74" fmla="*/ 1008 w 9961"/>
                <a:gd name="connsiteY74" fmla="*/ 6918 h 10000"/>
                <a:gd name="connsiteX75" fmla="*/ 969 w 9961"/>
                <a:gd name="connsiteY75" fmla="*/ 6692 h 10000"/>
                <a:gd name="connsiteX76" fmla="*/ 969 w 9961"/>
                <a:gd name="connsiteY76" fmla="*/ 6015 h 10000"/>
                <a:gd name="connsiteX77" fmla="*/ 1782 w 9961"/>
                <a:gd name="connsiteY77" fmla="*/ 4811 h 10000"/>
                <a:gd name="connsiteX78" fmla="*/ 1901 w 9961"/>
                <a:gd name="connsiteY78" fmla="*/ 4887 h 10000"/>
                <a:gd name="connsiteX79" fmla="*/ 2055 w 9961"/>
                <a:gd name="connsiteY79" fmla="*/ 4962 h 10000"/>
                <a:gd name="connsiteX80" fmla="*/ 2520 w 9961"/>
                <a:gd name="connsiteY80" fmla="*/ 4887 h 10000"/>
                <a:gd name="connsiteX81" fmla="*/ 2985 w 9961"/>
                <a:gd name="connsiteY81" fmla="*/ 4661 h 10000"/>
                <a:gd name="connsiteX82" fmla="*/ 3177 w 9961"/>
                <a:gd name="connsiteY82" fmla="*/ 4587 h 10000"/>
                <a:gd name="connsiteX83" fmla="*/ 3410 w 9961"/>
                <a:gd name="connsiteY83" fmla="*/ 4362 h 10000"/>
                <a:gd name="connsiteX84" fmla="*/ 3567 w 9961"/>
                <a:gd name="connsiteY84" fmla="*/ 4136 h 10000"/>
                <a:gd name="connsiteX85" fmla="*/ 3605 w 9961"/>
                <a:gd name="connsiteY85" fmla="*/ 3910 h 10000"/>
                <a:gd name="connsiteX86" fmla="*/ 3373 w 9961"/>
                <a:gd name="connsiteY86" fmla="*/ 4060 h 10000"/>
                <a:gd name="connsiteX87" fmla="*/ 3256 w 9961"/>
                <a:gd name="connsiteY87" fmla="*/ 4136 h 10000"/>
                <a:gd name="connsiteX88" fmla="*/ 3101 w 9961"/>
                <a:gd name="connsiteY88" fmla="*/ 4210 h 10000"/>
                <a:gd name="connsiteX89" fmla="*/ 2945 w 9961"/>
                <a:gd name="connsiteY89" fmla="*/ 4136 h 10000"/>
                <a:gd name="connsiteX90" fmla="*/ 2753 w 9961"/>
                <a:gd name="connsiteY90" fmla="*/ 4060 h 10000"/>
                <a:gd name="connsiteX91" fmla="*/ 2443 w 9961"/>
                <a:gd name="connsiteY91" fmla="*/ 3835 h 10000"/>
                <a:gd name="connsiteX92" fmla="*/ 3373 w 9961"/>
                <a:gd name="connsiteY92" fmla="*/ 2632 h 10000"/>
                <a:gd name="connsiteX93" fmla="*/ 3527 w 9961"/>
                <a:gd name="connsiteY93" fmla="*/ 2632 h 10000"/>
                <a:gd name="connsiteX94" fmla="*/ 3721 w 9961"/>
                <a:gd name="connsiteY94" fmla="*/ 2707 h 10000"/>
                <a:gd name="connsiteX95" fmla="*/ 3721 w 9961"/>
                <a:gd name="connsiteY95" fmla="*/ 2932 h 10000"/>
                <a:gd name="connsiteX96" fmla="*/ 3758 w 9961"/>
                <a:gd name="connsiteY96" fmla="*/ 3009 h 10000"/>
                <a:gd name="connsiteX97" fmla="*/ 3837 w 9961"/>
                <a:gd name="connsiteY97" fmla="*/ 3083 h 10000"/>
                <a:gd name="connsiteX98" fmla="*/ 3953 w 9961"/>
                <a:gd name="connsiteY98" fmla="*/ 3083 h 10000"/>
                <a:gd name="connsiteX99" fmla="*/ 4031 w 9961"/>
                <a:gd name="connsiteY99" fmla="*/ 3083 h 10000"/>
                <a:gd name="connsiteX100" fmla="*/ 4111 w 9961"/>
                <a:gd name="connsiteY100" fmla="*/ 3009 h 10000"/>
                <a:gd name="connsiteX101" fmla="*/ 4111 w 9961"/>
                <a:gd name="connsiteY101" fmla="*/ 2857 h 10000"/>
                <a:gd name="connsiteX102" fmla="*/ 4147 w 9961"/>
                <a:gd name="connsiteY102" fmla="*/ 2632 h 10000"/>
                <a:gd name="connsiteX103" fmla="*/ 4069 w 9961"/>
                <a:gd name="connsiteY103" fmla="*/ 2632 h 10000"/>
                <a:gd name="connsiteX104" fmla="*/ 4031 w 9961"/>
                <a:gd name="connsiteY104" fmla="*/ 2557 h 10000"/>
                <a:gd name="connsiteX105" fmla="*/ 4031 w 9961"/>
                <a:gd name="connsiteY105" fmla="*/ 2481 h 10000"/>
                <a:gd name="connsiteX106" fmla="*/ 4031 w 9961"/>
                <a:gd name="connsiteY106" fmla="*/ 2255 h 10000"/>
                <a:gd name="connsiteX107" fmla="*/ 3991 w 9961"/>
                <a:gd name="connsiteY107" fmla="*/ 2180 h 10000"/>
                <a:gd name="connsiteX108" fmla="*/ 3991 w 9961"/>
                <a:gd name="connsiteY108" fmla="*/ 2030 h 10000"/>
                <a:gd name="connsiteX109" fmla="*/ 3991 w 9961"/>
                <a:gd name="connsiteY109" fmla="*/ 1730 h 10000"/>
                <a:gd name="connsiteX110" fmla="*/ 4264 w 9961"/>
                <a:gd name="connsiteY110" fmla="*/ 1353 h 10000"/>
                <a:gd name="connsiteX111" fmla="*/ 4419 w 9961"/>
                <a:gd name="connsiteY111" fmla="*/ 1429 h 10000"/>
                <a:gd name="connsiteX112" fmla="*/ 4573 w 9961"/>
                <a:gd name="connsiteY112" fmla="*/ 1503 h 10000"/>
                <a:gd name="connsiteX113" fmla="*/ 4767 w 9961"/>
                <a:gd name="connsiteY113" fmla="*/ 1429 h 10000"/>
                <a:gd name="connsiteX114" fmla="*/ 5000 w 9961"/>
                <a:gd name="connsiteY114" fmla="*/ 1203 h 10000"/>
                <a:gd name="connsiteX115" fmla="*/ 5117 w 9961"/>
                <a:gd name="connsiteY115" fmla="*/ 1053 h 10000"/>
                <a:gd name="connsiteX116" fmla="*/ 5271 w 9961"/>
                <a:gd name="connsiteY116" fmla="*/ 827 h 10000"/>
                <a:gd name="connsiteX117" fmla="*/ 5737 w 9961"/>
                <a:gd name="connsiteY117" fmla="*/ 527 h 10000"/>
                <a:gd name="connsiteX118" fmla="*/ 6279 w 9961"/>
                <a:gd name="connsiteY118" fmla="*/ 377 h 10000"/>
                <a:gd name="connsiteX119" fmla="*/ 6783 w 9961"/>
                <a:gd name="connsiteY119" fmla="*/ 150 h 10000"/>
                <a:gd name="connsiteX120" fmla="*/ 7287 w 9961"/>
                <a:gd name="connsiteY120" fmla="*/ 0 h 10000"/>
                <a:gd name="connsiteX121" fmla="*/ 7441 w 9961"/>
                <a:gd name="connsiteY121" fmla="*/ 76 h 10000"/>
                <a:gd name="connsiteX122" fmla="*/ 7596 w 9961"/>
                <a:gd name="connsiteY122" fmla="*/ 150 h 10000"/>
                <a:gd name="connsiteX123" fmla="*/ 7791 w 9961"/>
                <a:gd name="connsiteY123" fmla="*/ 226 h 10000"/>
                <a:gd name="connsiteX124" fmla="*/ 7986 w 9961"/>
                <a:gd name="connsiteY124" fmla="*/ 226 h 10000"/>
                <a:gd name="connsiteX125" fmla="*/ 8023 w 9961"/>
                <a:gd name="connsiteY125" fmla="*/ 452 h 10000"/>
                <a:gd name="connsiteX126" fmla="*/ 8063 w 9961"/>
                <a:gd name="connsiteY126" fmla="*/ 452 h 10000"/>
                <a:gd name="connsiteX127" fmla="*/ 8720 w 9961"/>
                <a:gd name="connsiteY127" fmla="*/ 452 h 10000"/>
                <a:gd name="connsiteX128" fmla="*/ 8837 w 9961"/>
                <a:gd name="connsiteY128" fmla="*/ 527 h 10000"/>
                <a:gd name="connsiteX129" fmla="*/ 8914 w 9961"/>
                <a:gd name="connsiteY129" fmla="*/ 602 h 10000"/>
                <a:gd name="connsiteX130" fmla="*/ 9185 w 9961"/>
                <a:gd name="connsiteY130" fmla="*/ 602 h 10000"/>
                <a:gd name="connsiteX131" fmla="*/ 9457 w 9961"/>
                <a:gd name="connsiteY131" fmla="*/ 602 h 10000"/>
                <a:gd name="connsiteX132" fmla="*/ 9575 w 9961"/>
                <a:gd name="connsiteY132" fmla="*/ 677 h 10000"/>
                <a:gd name="connsiteX133" fmla="*/ 9728 w 9961"/>
                <a:gd name="connsiteY133" fmla="*/ 751 h 10000"/>
                <a:gd name="connsiteX134" fmla="*/ 9961 w 9961"/>
                <a:gd name="connsiteY134" fmla="*/ 751 h 10000"/>
                <a:gd name="connsiteX135" fmla="*/ 6627 w 9961"/>
                <a:gd name="connsiteY135" fmla="*/ 6692 h 10000"/>
                <a:gd name="connsiteX136" fmla="*/ 6589 w 9961"/>
                <a:gd name="connsiteY136" fmla="*/ 6692 h 10000"/>
                <a:gd name="connsiteX0" fmla="*/ 6576 w 9961"/>
                <a:gd name="connsiteY0" fmla="*/ 6692 h 10000"/>
                <a:gd name="connsiteX1" fmla="*/ 6343 w 9961"/>
                <a:gd name="connsiteY1" fmla="*/ 6842 h 10000"/>
                <a:gd name="connsiteX2" fmla="*/ 6110 w 9961"/>
                <a:gd name="connsiteY2" fmla="*/ 6918 h 10000"/>
                <a:gd name="connsiteX3" fmla="*/ 5913 w 9961"/>
                <a:gd name="connsiteY3" fmla="*/ 6842 h 10000"/>
                <a:gd name="connsiteX4" fmla="*/ 5720 w 9961"/>
                <a:gd name="connsiteY4" fmla="*/ 6767 h 10000"/>
                <a:gd name="connsiteX5" fmla="*/ 5604 w 9961"/>
                <a:gd name="connsiteY5" fmla="*/ 6617 h 10000"/>
                <a:gd name="connsiteX6" fmla="*/ 5564 w 9961"/>
                <a:gd name="connsiteY6" fmla="*/ 6467 h 10000"/>
                <a:gd name="connsiteX7" fmla="*/ 5525 w 9961"/>
                <a:gd name="connsiteY7" fmla="*/ 6316 h 10000"/>
                <a:gd name="connsiteX8" fmla="*/ 5369 w 9961"/>
                <a:gd name="connsiteY8" fmla="*/ 6316 h 10000"/>
                <a:gd name="connsiteX9" fmla="*/ 5098 w 9961"/>
                <a:gd name="connsiteY9" fmla="*/ 6692 h 10000"/>
                <a:gd name="connsiteX10" fmla="*/ 4981 w 9961"/>
                <a:gd name="connsiteY10" fmla="*/ 6842 h 10000"/>
                <a:gd name="connsiteX11" fmla="*/ 4787 w 9961"/>
                <a:gd name="connsiteY11" fmla="*/ 6918 h 10000"/>
                <a:gd name="connsiteX12" fmla="*/ 4631 w 9961"/>
                <a:gd name="connsiteY12" fmla="*/ 6918 h 10000"/>
                <a:gd name="connsiteX13" fmla="*/ 4435 w 9961"/>
                <a:gd name="connsiteY13" fmla="*/ 7069 h 10000"/>
                <a:gd name="connsiteX14" fmla="*/ 4280 w 9961"/>
                <a:gd name="connsiteY14" fmla="*/ 7218 h 10000"/>
                <a:gd name="connsiteX15" fmla="*/ 4088 w 9961"/>
                <a:gd name="connsiteY15" fmla="*/ 7518 h 10000"/>
                <a:gd name="connsiteX16" fmla="*/ 3813 w 9961"/>
                <a:gd name="connsiteY16" fmla="*/ 7518 h 10000"/>
                <a:gd name="connsiteX17" fmla="*/ 3891 w 9961"/>
                <a:gd name="connsiteY17" fmla="*/ 7294 h 10000"/>
                <a:gd name="connsiteX18" fmla="*/ 3968 w 9961"/>
                <a:gd name="connsiteY18" fmla="*/ 7144 h 10000"/>
                <a:gd name="connsiteX19" fmla="*/ 4164 w 9961"/>
                <a:gd name="connsiteY19" fmla="*/ 6842 h 10000"/>
                <a:gd name="connsiteX20" fmla="*/ 4358 w 9961"/>
                <a:gd name="connsiteY20" fmla="*/ 6692 h 10000"/>
                <a:gd name="connsiteX21" fmla="*/ 4593 w 9961"/>
                <a:gd name="connsiteY21" fmla="*/ 6391 h 10000"/>
                <a:gd name="connsiteX22" fmla="*/ 4435 w 9961"/>
                <a:gd name="connsiteY22" fmla="*/ 6391 h 10000"/>
                <a:gd name="connsiteX23" fmla="*/ 4280 w 9961"/>
                <a:gd name="connsiteY23" fmla="*/ 6541 h 10000"/>
                <a:gd name="connsiteX24" fmla="*/ 4008 w 9961"/>
                <a:gd name="connsiteY24" fmla="*/ 6767 h 10000"/>
                <a:gd name="connsiteX25" fmla="*/ 3697 w 9961"/>
                <a:gd name="connsiteY25" fmla="*/ 7144 h 10000"/>
                <a:gd name="connsiteX26" fmla="*/ 3580 w 9961"/>
                <a:gd name="connsiteY26" fmla="*/ 7218 h 10000"/>
                <a:gd name="connsiteX27" fmla="*/ 3463 w 9961"/>
                <a:gd name="connsiteY27" fmla="*/ 7294 h 10000"/>
                <a:gd name="connsiteX28" fmla="*/ 3347 w 9961"/>
                <a:gd name="connsiteY28" fmla="*/ 7368 h 10000"/>
                <a:gd name="connsiteX29" fmla="*/ 3270 w 9961"/>
                <a:gd name="connsiteY29" fmla="*/ 7594 h 10000"/>
                <a:gd name="connsiteX30" fmla="*/ 3150 w 9961"/>
                <a:gd name="connsiteY30" fmla="*/ 7745 h 10000"/>
                <a:gd name="connsiteX31" fmla="*/ 3037 w 9961"/>
                <a:gd name="connsiteY31" fmla="*/ 7896 h 10000"/>
                <a:gd name="connsiteX32" fmla="*/ 2802 w 9961"/>
                <a:gd name="connsiteY32" fmla="*/ 8046 h 10000"/>
                <a:gd name="connsiteX33" fmla="*/ 2569 w 9961"/>
                <a:gd name="connsiteY33" fmla="*/ 8196 h 10000"/>
                <a:gd name="connsiteX34" fmla="*/ 2373 w 9961"/>
                <a:gd name="connsiteY34" fmla="*/ 8271 h 10000"/>
                <a:gd name="connsiteX35" fmla="*/ 2142 w 9961"/>
                <a:gd name="connsiteY35" fmla="*/ 8422 h 10000"/>
                <a:gd name="connsiteX36" fmla="*/ 1984 w 9961"/>
                <a:gd name="connsiteY36" fmla="*/ 8647 h 10000"/>
                <a:gd name="connsiteX37" fmla="*/ 1907 w 9961"/>
                <a:gd name="connsiteY37" fmla="*/ 8797 h 10000"/>
                <a:gd name="connsiteX38" fmla="*/ 1790 w 9961"/>
                <a:gd name="connsiteY38" fmla="*/ 8797 h 10000"/>
                <a:gd name="connsiteX39" fmla="*/ 1361 w 9961"/>
                <a:gd name="connsiteY39" fmla="*/ 9024 h 10000"/>
                <a:gd name="connsiteX40" fmla="*/ 934 w 9961"/>
                <a:gd name="connsiteY40" fmla="*/ 9324 h 10000"/>
                <a:gd name="connsiteX41" fmla="*/ 468 w 9961"/>
                <a:gd name="connsiteY41" fmla="*/ 9700 h 10000"/>
                <a:gd name="connsiteX42" fmla="*/ 39 w 9961"/>
                <a:gd name="connsiteY42" fmla="*/ 10000 h 10000"/>
                <a:gd name="connsiteX43" fmla="*/ 39 w 9961"/>
                <a:gd name="connsiteY43" fmla="*/ 9925 h 10000"/>
                <a:gd name="connsiteX44" fmla="*/ 0 w 9961"/>
                <a:gd name="connsiteY44" fmla="*/ 9850 h 10000"/>
                <a:gd name="connsiteX45" fmla="*/ 274 w 9961"/>
                <a:gd name="connsiteY45" fmla="*/ 9625 h 10000"/>
                <a:gd name="connsiteX46" fmla="*/ 390 w 9961"/>
                <a:gd name="connsiteY46" fmla="*/ 9625 h 10000"/>
                <a:gd name="connsiteX47" fmla="*/ 428 w 9961"/>
                <a:gd name="connsiteY47" fmla="*/ 9549 h 10000"/>
                <a:gd name="connsiteX48" fmla="*/ 546 w 9961"/>
                <a:gd name="connsiteY48" fmla="*/ 9324 h 10000"/>
                <a:gd name="connsiteX49" fmla="*/ 662 w 9961"/>
                <a:gd name="connsiteY49" fmla="*/ 9174 h 10000"/>
                <a:gd name="connsiteX50" fmla="*/ 779 w 9961"/>
                <a:gd name="connsiteY50" fmla="*/ 9098 h 10000"/>
                <a:gd name="connsiteX51" fmla="*/ 1130 w 9961"/>
                <a:gd name="connsiteY51" fmla="*/ 8873 h 10000"/>
                <a:gd name="connsiteX52" fmla="*/ 1439 w 9961"/>
                <a:gd name="connsiteY52" fmla="*/ 8722 h 10000"/>
                <a:gd name="connsiteX53" fmla="*/ 2024 w 9961"/>
                <a:gd name="connsiteY53" fmla="*/ 7896 h 10000"/>
                <a:gd name="connsiteX54" fmla="*/ 1984 w 9961"/>
                <a:gd name="connsiteY54" fmla="*/ 7745 h 10000"/>
                <a:gd name="connsiteX55" fmla="*/ 1945 w 9961"/>
                <a:gd name="connsiteY55" fmla="*/ 7670 h 10000"/>
                <a:gd name="connsiteX56" fmla="*/ 1790 w 9961"/>
                <a:gd name="connsiteY56" fmla="*/ 7896 h 10000"/>
                <a:gd name="connsiteX57" fmla="*/ 1636 w 9961"/>
                <a:gd name="connsiteY57" fmla="*/ 7896 h 10000"/>
                <a:gd name="connsiteX58" fmla="*/ 1636 w 9961"/>
                <a:gd name="connsiteY58" fmla="*/ 7670 h 10000"/>
                <a:gd name="connsiteX59" fmla="*/ 1597 w 9961"/>
                <a:gd name="connsiteY59" fmla="*/ 7594 h 10000"/>
                <a:gd name="connsiteX60" fmla="*/ 1518 w 9961"/>
                <a:gd name="connsiteY60" fmla="*/ 7594 h 10000"/>
                <a:gd name="connsiteX61" fmla="*/ 1439 w 9961"/>
                <a:gd name="connsiteY61" fmla="*/ 7594 h 10000"/>
                <a:gd name="connsiteX62" fmla="*/ 1361 w 9961"/>
                <a:gd name="connsiteY62" fmla="*/ 7670 h 10000"/>
                <a:gd name="connsiteX63" fmla="*/ 1205 w 9961"/>
                <a:gd name="connsiteY63" fmla="*/ 7820 h 10000"/>
                <a:gd name="connsiteX64" fmla="*/ 973 w 9961"/>
                <a:gd name="connsiteY64" fmla="*/ 7820 h 10000"/>
                <a:gd name="connsiteX65" fmla="*/ 1091 w 9961"/>
                <a:gd name="connsiteY65" fmla="*/ 7670 h 10000"/>
                <a:gd name="connsiteX66" fmla="*/ 1245 w 9961"/>
                <a:gd name="connsiteY66" fmla="*/ 7444 h 10000"/>
                <a:gd name="connsiteX67" fmla="*/ 1361 w 9961"/>
                <a:gd name="connsiteY67" fmla="*/ 7218 h 10000"/>
                <a:gd name="connsiteX68" fmla="*/ 1439 w 9961"/>
                <a:gd name="connsiteY68" fmla="*/ 6994 h 10000"/>
                <a:gd name="connsiteX69" fmla="*/ 1361 w 9961"/>
                <a:gd name="connsiteY69" fmla="*/ 6994 h 10000"/>
                <a:gd name="connsiteX70" fmla="*/ 1283 w 9961"/>
                <a:gd name="connsiteY70" fmla="*/ 6994 h 10000"/>
                <a:gd name="connsiteX71" fmla="*/ 1130 w 9961"/>
                <a:gd name="connsiteY71" fmla="*/ 6994 h 10000"/>
                <a:gd name="connsiteX72" fmla="*/ 1052 w 9961"/>
                <a:gd name="connsiteY72" fmla="*/ 6994 h 10000"/>
                <a:gd name="connsiteX73" fmla="*/ 973 w 9961"/>
                <a:gd name="connsiteY73" fmla="*/ 6918 h 10000"/>
                <a:gd name="connsiteX74" fmla="*/ 934 w 9961"/>
                <a:gd name="connsiteY74" fmla="*/ 6692 h 10000"/>
                <a:gd name="connsiteX75" fmla="*/ 934 w 9961"/>
                <a:gd name="connsiteY75" fmla="*/ 6015 h 10000"/>
                <a:gd name="connsiteX76" fmla="*/ 1750 w 9961"/>
                <a:gd name="connsiteY76" fmla="*/ 4811 h 10000"/>
                <a:gd name="connsiteX77" fmla="*/ 1869 w 9961"/>
                <a:gd name="connsiteY77" fmla="*/ 4887 h 10000"/>
                <a:gd name="connsiteX78" fmla="*/ 2024 w 9961"/>
                <a:gd name="connsiteY78" fmla="*/ 4962 h 10000"/>
                <a:gd name="connsiteX79" fmla="*/ 2491 w 9961"/>
                <a:gd name="connsiteY79" fmla="*/ 4887 h 10000"/>
                <a:gd name="connsiteX80" fmla="*/ 2958 w 9961"/>
                <a:gd name="connsiteY80" fmla="*/ 4661 h 10000"/>
                <a:gd name="connsiteX81" fmla="*/ 3150 w 9961"/>
                <a:gd name="connsiteY81" fmla="*/ 4587 h 10000"/>
                <a:gd name="connsiteX82" fmla="*/ 3384 w 9961"/>
                <a:gd name="connsiteY82" fmla="*/ 4362 h 10000"/>
                <a:gd name="connsiteX83" fmla="*/ 3542 w 9961"/>
                <a:gd name="connsiteY83" fmla="*/ 4136 h 10000"/>
                <a:gd name="connsiteX84" fmla="*/ 3580 w 9961"/>
                <a:gd name="connsiteY84" fmla="*/ 3910 h 10000"/>
                <a:gd name="connsiteX85" fmla="*/ 3347 w 9961"/>
                <a:gd name="connsiteY85" fmla="*/ 4060 h 10000"/>
                <a:gd name="connsiteX86" fmla="*/ 3230 w 9961"/>
                <a:gd name="connsiteY86" fmla="*/ 4136 h 10000"/>
                <a:gd name="connsiteX87" fmla="*/ 3074 w 9961"/>
                <a:gd name="connsiteY87" fmla="*/ 4210 h 10000"/>
                <a:gd name="connsiteX88" fmla="*/ 2918 w 9961"/>
                <a:gd name="connsiteY88" fmla="*/ 4136 h 10000"/>
                <a:gd name="connsiteX89" fmla="*/ 2725 w 9961"/>
                <a:gd name="connsiteY89" fmla="*/ 4060 h 10000"/>
                <a:gd name="connsiteX90" fmla="*/ 2414 w 9961"/>
                <a:gd name="connsiteY90" fmla="*/ 3835 h 10000"/>
                <a:gd name="connsiteX91" fmla="*/ 3347 w 9961"/>
                <a:gd name="connsiteY91" fmla="*/ 2632 h 10000"/>
                <a:gd name="connsiteX92" fmla="*/ 3502 w 9961"/>
                <a:gd name="connsiteY92" fmla="*/ 2632 h 10000"/>
                <a:gd name="connsiteX93" fmla="*/ 3697 w 9961"/>
                <a:gd name="connsiteY93" fmla="*/ 2707 h 10000"/>
                <a:gd name="connsiteX94" fmla="*/ 3697 w 9961"/>
                <a:gd name="connsiteY94" fmla="*/ 2932 h 10000"/>
                <a:gd name="connsiteX95" fmla="*/ 3734 w 9961"/>
                <a:gd name="connsiteY95" fmla="*/ 3009 h 10000"/>
                <a:gd name="connsiteX96" fmla="*/ 3813 w 9961"/>
                <a:gd name="connsiteY96" fmla="*/ 3083 h 10000"/>
                <a:gd name="connsiteX97" fmla="*/ 3929 w 9961"/>
                <a:gd name="connsiteY97" fmla="*/ 3083 h 10000"/>
                <a:gd name="connsiteX98" fmla="*/ 4008 w 9961"/>
                <a:gd name="connsiteY98" fmla="*/ 3083 h 10000"/>
                <a:gd name="connsiteX99" fmla="*/ 4088 w 9961"/>
                <a:gd name="connsiteY99" fmla="*/ 3009 h 10000"/>
                <a:gd name="connsiteX100" fmla="*/ 4088 w 9961"/>
                <a:gd name="connsiteY100" fmla="*/ 2857 h 10000"/>
                <a:gd name="connsiteX101" fmla="*/ 4124 w 9961"/>
                <a:gd name="connsiteY101" fmla="*/ 2632 h 10000"/>
                <a:gd name="connsiteX102" fmla="*/ 4046 w 9961"/>
                <a:gd name="connsiteY102" fmla="*/ 2632 h 10000"/>
                <a:gd name="connsiteX103" fmla="*/ 4008 w 9961"/>
                <a:gd name="connsiteY103" fmla="*/ 2557 h 10000"/>
                <a:gd name="connsiteX104" fmla="*/ 4008 w 9961"/>
                <a:gd name="connsiteY104" fmla="*/ 2481 h 10000"/>
                <a:gd name="connsiteX105" fmla="*/ 4008 w 9961"/>
                <a:gd name="connsiteY105" fmla="*/ 2255 h 10000"/>
                <a:gd name="connsiteX106" fmla="*/ 3968 w 9961"/>
                <a:gd name="connsiteY106" fmla="*/ 2180 h 10000"/>
                <a:gd name="connsiteX107" fmla="*/ 3968 w 9961"/>
                <a:gd name="connsiteY107" fmla="*/ 2030 h 10000"/>
                <a:gd name="connsiteX108" fmla="*/ 3968 w 9961"/>
                <a:gd name="connsiteY108" fmla="*/ 1730 h 10000"/>
                <a:gd name="connsiteX109" fmla="*/ 4242 w 9961"/>
                <a:gd name="connsiteY109" fmla="*/ 1353 h 10000"/>
                <a:gd name="connsiteX110" fmla="*/ 4397 w 9961"/>
                <a:gd name="connsiteY110" fmla="*/ 1429 h 10000"/>
                <a:gd name="connsiteX111" fmla="*/ 4552 w 9961"/>
                <a:gd name="connsiteY111" fmla="*/ 1503 h 10000"/>
                <a:gd name="connsiteX112" fmla="*/ 4747 w 9961"/>
                <a:gd name="connsiteY112" fmla="*/ 1429 h 10000"/>
                <a:gd name="connsiteX113" fmla="*/ 4981 w 9961"/>
                <a:gd name="connsiteY113" fmla="*/ 1203 h 10000"/>
                <a:gd name="connsiteX114" fmla="*/ 5098 w 9961"/>
                <a:gd name="connsiteY114" fmla="*/ 1053 h 10000"/>
                <a:gd name="connsiteX115" fmla="*/ 5253 w 9961"/>
                <a:gd name="connsiteY115" fmla="*/ 827 h 10000"/>
                <a:gd name="connsiteX116" fmla="*/ 5720 w 9961"/>
                <a:gd name="connsiteY116" fmla="*/ 527 h 10000"/>
                <a:gd name="connsiteX117" fmla="*/ 6265 w 9961"/>
                <a:gd name="connsiteY117" fmla="*/ 377 h 10000"/>
                <a:gd name="connsiteX118" fmla="*/ 6771 w 9961"/>
                <a:gd name="connsiteY118" fmla="*/ 150 h 10000"/>
                <a:gd name="connsiteX119" fmla="*/ 7277 w 9961"/>
                <a:gd name="connsiteY119" fmla="*/ 0 h 10000"/>
                <a:gd name="connsiteX120" fmla="*/ 7431 w 9961"/>
                <a:gd name="connsiteY120" fmla="*/ 76 h 10000"/>
                <a:gd name="connsiteX121" fmla="*/ 7587 w 9961"/>
                <a:gd name="connsiteY121" fmla="*/ 150 h 10000"/>
                <a:gd name="connsiteX122" fmla="*/ 7783 w 9961"/>
                <a:gd name="connsiteY122" fmla="*/ 226 h 10000"/>
                <a:gd name="connsiteX123" fmla="*/ 7978 w 9961"/>
                <a:gd name="connsiteY123" fmla="*/ 226 h 10000"/>
                <a:gd name="connsiteX124" fmla="*/ 8015 w 9961"/>
                <a:gd name="connsiteY124" fmla="*/ 452 h 10000"/>
                <a:gd name="connsiteX125" fmla="*/ 8056 w 9961"/>
                <a:gd name="connsiteY125" fmla="*/ 452 h 10000"/>
                <a:gd name="connsiteX126" fmla="*/ 8715 w 9961"/>
                <a:gd name="connsiteY126" fmla="*/ 452 h 10000"/>
                <a:gd name="connsiteX127" fmla="*/ 8833 w 9961"/>
                <a:gd name="connsiteY127" fmla="*/ 527 h 10000"/>
                <a:gd name="connsiteX128" fmla="*/ 8910 w 9961"/>
                <a:gd name="connsiteY128" fmla="*/ 602 h 10000"/>
                <a:gd name="connsiteX129" fmla="*/ 9182 w 9961"/>
                <a:gd name="connsiteY129" fmla="*/ 602 h 10000"/>
                <a:gd name="connsiteX130" fmla="*/ 9455 w 9961"/>
                <a:gd name="connsiteY130" fmla="*/ 602 h 10000"/>
                <a:gd name="connsiteX131" fmla="*/ 9573 w 9961"/>
                <a:gd name="connsiteY131" fmla="*/ 677 h 10000"/>
                <a:gd name="connsiteX132" fmla="*/ 9727 w 9961"/>
                <a:gd name="connsiteY132" fmla="*/ 751 h 10000"/>
                <a:gd name="connsiteX133" fmla="*/ 9961 w 9961"/>
                <a:gd name="connsiteY133" fmla="*/ 751 h 10000"/>
                <a:gd name="connsiteX134" fmla="*/ 6614 w 9961"/>
                <a:gd name="connsiteY134" fmla="*/ 6692 h 10000"/>
                <a:gd name="connsiteX135" fmla="*/ 6576 w 9961"/>
                <a:gd name="connsiteY135" fmla="*/ 6692 h 10000"/>
                <a:gd name="connsiteX0" fmla="*/ 6563 w 9961"/>
                <a:gd name="connsiteY0" fmla="*/ 6692 h 10000"/>
                <a:gd name="connsiteX1" fmla="*/ 6329 w 9961"/>
                <a:gd name="connsiteY1" fmla="*/ 6842 h 10000"/>
                <a:gd name="connsiteX2" fmla="*/ 6095 w 9961"/>
                <a:gd name="connsiteY2" fmla="*/ 6918 h 10000"/>
                <a:gd name="connsiteX3" fmla="*/ 5897 w 9961"/>
                <a:gd name="connsiteY3" fmla="*/ 6842 h 10000"/>
                <a:gd name="connsiteX4" fmla="*/ 5703 w 9961"/>
                <a:gd name="connsiteY4" fmla="*/ 6767 h 10000"/>
                <a:gd name="connsiteX5" fmla="*/ 5587 w 9961"/>
                <a:gd name="connsiteY5" fmla="*/ 6617 h 10000"/>
                <a:gd name="connsiteX6" fmla="*/ 5547 w 9961"/>
                <a:gd name="connsiteY6" fmla="*/ 6467 h 10000"/>
                <a:gd name="connsiteX7" fmla="*/ 5508 w 9961"/>
                <a:gd name="connsiteY7" fmla="*/ 6316 h 10000"/>
                <a:gd name="connsiteX8" fmla="*/ 5351 w 9961"/>
                <a:gd name="connsiteY8" fmla="*/ 6316 h 10000"/>
                <a:gd name="connsiteX9" fmla="*/ 5079 w 9961"/>
                <a:gd name="connsiteY9" fmla="*/ 6692 h 10000"/>
                <a:gd name="connsiteX10" fmla="*/ 4962 w 9961"/>
                <a:gd name="connsiteY10" fmla="*/ 6842 h 10000"/>
                <a:gd name="connsiteX11" fmla="*/ 4767 w 9961"/>
                <a:gd name="connsiteY11" fmla="*/ 6918 h 10000"/>
                <a:gd name="connsiteX12" fmla="*/ 4610 w 9961"/>
                <a:gd name="connsiteY12" fmla="*/ 6918 h 10000"/>
                <a:gd name="connsiteX13" fmla="*/ 4413 w 9961"/>
                <a:gd name="connsiteY13" fmla="*/ 7069 h 10000"/>
                <a:gd name="connsiteX14" fmla="*/ 4258 w 9961"/>
                <a:gd name="connsiteY14" fmla="*/ 7218 h 10000"/>
                <a:gd name="connsiteX15" fmla="*/ 4065 w 9961"/>
                <a:gd name="connsiteY15" fmla="*/ 7518 h 10000"/>
                <a:gd name="connsiteX16" fmla="*/ 3789 w 9961"/>
                <a:gd name="connsiteY16" fmla="*/ 7518 h 10000"/>
                <a:gd name="connsiteX17" fmla="*/ 3867 w 9961"/>
                <a:gd name="connsiteY17" fmla="*/ 7294 h 10000"/>
                <a:gd name="connsiteX18" fmla="*/ 3945 w 9961"/>
                <a:gd name="connsiteY18" fmla="*/ 7144 h 10000"/>
                <a:gd name="connsiteX19" fmla="*/ 4141 w 9961"/>
                <a:gd name="connsiteY19" fmla="*/ 6842 h 10000"/>
                <a:gd name="connsiteX20" fmla="*/ 4336 w 9961"/>
                <a:gd name="connsiteY20" fmla="*/ 6692 h 10000"/>
                <a:gd name="connsiteX21" fmla="*/ 4572 w 9961"/>
                <a:gd name="connsiteY21" fmla="*/ 6391 h 10000"/>
                <a:gd name="connsiteX22" fmla="*/ 4413 w 9961"/>
                <a:gd name="connsiteY22" fmla="*/ 6391 h 10000"/>
                <a:gd name="connsiteX23" fmla="*/ 4258 w 9961"/>
                <a:gd name="connsiteY23" fmla="*/ 6541 h 10000"/>
                <a:gd name="connsiteX24" fmla="*/ 3985 w 9961"/>
                <a:gd name="connsiteY24" fmla="*/ 6767 h 10000"/>
                <a:gd name="connsiteX25" fmla="*/ 3672 w 9961"/>
                <a:gd name="connsiteY25" fmla="*/ 7144 h 10000"/>
                <a:gd name="connsiteX26" fmla="*/ 3555 w 9961"/>
                <a:gd name="connsiteY26" fmla="*/ 7218 h 10000"/>
                <a:gd name="connsiteX27" fmla="*/ 3438 w 9961"/>
                <a:gd name="connsiteY27" fmla="*/ 7294 h 10000"/>
                <a:gd name="connsiteX28" fmla="*/ 3321 w 9961"/>
                <a:gd name="connsiteY28" fmla="*/ 7368 h 10000"/>
                <a:gd name="connsiteX29" fmla="*/ 3244 w 9961"/>
                <a:gd name="connsiteY29" fmla="*/ 7594 h 10000"/>
                <a:gd name="connsiteX30" fmla="*/ 3123 w 9961"/>
                <a:gd name="connsiteY30" fmla="*/ 7745 h 10000"/>
                <a:gd name="connsiteX31" fmla="*/ 3010 w 9961"/>
                <a:gd name="connsiteY31" fmla="*/ 7896 h 10000"/>
                <a:gd name="connsiteX32" fmla="*/ 2774 w 9961"/>
                <a:gd name="connsiteY32" fmla="*/ 8046 h 10000"/>
                <a:gd name="connsiteX33" fmla="*/ 2540 w 9961"/>
                <a:gd name="connsiteY33" fmla="*/ 8196 h 10000"/>
                <a:gd name="connsiteX34" fmla="*/ 2343 w 9961"/>
                <a:gd name="connsiteY34" fmla="*/ 8271 h 10000"/>
                <a:gd name="connsiteX35" fmla="*/ 2111 w 9961"/>
                <a:gd name="connsiteY35" fmla="*/ 8422 h 10000"/>
                <a:gd name="connsiteX36" fmla="*/ 1953 w 9961"/>
                <a:gd name="connsiteY36" fmla="*/ 8647 h 10000"/>
                <a:gd name="connsiteX37" fmla="*/ 1875 w 9961"/>
                <a:gd name="connsiteY37" fmla="*/ 8797 h 10000"/>
                <a:gd name="connsiteX38" fmla="*/ 1758 w 9961"/>
                <a:gd name="connsiteY38" fmla="*/ 8797 h 10000"/>
                <a:gd name="connsiteX39" fmla="*/ 1327 w 9961"/>
                <a:gd name="connsiteY39" fmla="*/ 9024 h 10000"/>
                <a:gd name="connsiteX40" fmla="*/ 899 w 9961"/>
                <a:gd name="connsiteY40" fmla="*/ 9324 h 10000"/>
                <a:gd name="connsiteX41" fmla="*/ 431 w 9961"/>
                <a:gd name="connsiteY41" fmla="*/ 9700 h 10000"/>
                <a:gd name="connsiteX42" fmla="*/ 0 w 9961"/>
                <a:gd name="connsiteY42" fmla="*/ 10000 h 10000"/>
                <a:gd name="connsiteX43" fmla="*/ 0 w 9961"/>
                <a:gd name="connsiteY43" fmla="*/ 9925 h 10000"/>
                <a:gd name="connsiteX44" fmla="*/ 236 w 9961"/>
                <a:gd name="connsiteY44" fmla="*/ 9625 h 10000"/>
                <a:gd name="connsiteX45" fmla="*/ 353 w 9961"/>
                <a:gd name="connsiteY45" fmla="*/ 9625 h 10000"/>
                <a:gd name="connsiteX46" fmla="*/ 391 w 9961"/>
                <a:gd name="connsiteY46" fmla="*/ 9549 h 10000"/>
                <a:gd name="connsiteX47" fmla="*/ 509 w 9961"/>
                <a:gd name="connsiteY47" fmla="*/ 9324 h 10000"/>
                <a:gd name="connsiteX48" fmla="*/ 626 w 9961"/>
                <a:gd name="connsiteY48" fmla="*/ 9174 h 10000"/>
                <a:gd name="connsiteX49" fmla="*/ 743 w 9961"/>
                <a:gd name="connsiteY49" fmla="*/ 9098 h 10000"/>
                <a:gd name="connsiteX50" fmla="*/ 1095 w 9961"/>
                <a:gd name="connsiteY50" fmla="*/ 8873 h 10000"/>
                <a:gd name="connsiteX51" fmla="*/ 1406 w 9961"/>
                <a:gd name="connsiteY51" fmla="*/ 8722 h 10000"/>
                <a:gd name="connsiteX52" fmla="*/ 1993 w 9961"/>
                <a:gd name="connsiteY52" fmla="*/ 7896 h 10000"/>
                <a:gd name="connsiteX53" fmla="*/ 1953 w 9961"/>
                <a:gd name="connsiteY53" fmla="*/ 7745 h 10000"/>
                <a:gd name="connsiteX54" fmla="*/ 1914 w 9961"/>
                <a:gd name="connsiteY54" fmla="*/ 7670 h 10000"/>
                <a:gd name="connsiteX55" fmla="*/ 1758 w 9961"/>
                <a:gd name="connsiteY55" fmla="*/ 7896 h 10000"/>
                <a:gd name="connsiteX56" fmla="*/ 1603 w 9961"/>
                <a:gd name="connsiteY56" fmla="*/ 7896 h 10000"/>
                <a:gd name="connsiteX57" fmla="*/ 1603 w 9961"/>
                <a:gd name="connsiteY57" fmla="*/ 7670 h 10000"/>
                <a:gd name="connsiteX58" fmla="*/ 1564 w 9961"/>
                <a:gd name="connsiteY58" fmla="*/ 7594 h 10000"/>
                <a:gd name="connsiteX59" fmla="*/ 1485 w 9961"/>
                <a:gd name="connsiteY59" fmla="*/ 7594 h 10000"/>
                <a:gd name="connsiteX60" fmla="*/ 1406 w 9961"/>
                <a:gd name="connsiteY60" fmla="*/ 7594 h 10000"/>
                <a:gd name="connsiteX61" fmla="*/ 1327 w 9961"/>
                <a:gd name="connsiteY61" fmla="*/ 7670 h 10000"/>
                <a:gd name="connsiteX62" fmla="*/ 1171 w 9961"/>
                <a:gd name="connsiteY62" fmla="*/ 7820 h 10000"/>
                <a:gd name="connsiteX63" fmla="*/ 938 w 9961"/>
                <a:gd name="connsiteY63" fmla="*/ 7820 h 10000"/>
                <a:gd name="connsiteX64" fmla="*/ 1056 w 9961"/>
                <a:gd name="connsiteY64" fmla="*/ 7670 h 10000"/>
                <a:gd name="connsiteX65" fmla="*/ 1211 w 9961"/>
                <a:gd name="connsiteY65" fmla="*/ 7444 h 10000"/>
                <a:gd name="connsiteX66" fmla="*/ 1327 w 9961"/>
                <a:gd name="connsiteY66" fmla="*/ 7218 h 10000"/>
                <a:gd name="connsiteX67" fmla="*/ 1406 w 9961"/>
                <a:gd name="connsiteY67" fmla="*/ 6994 h 10000"/>
                <a:gd name="connsiteX68" fmla="*/ 1327 w 9961"/>
                <a:gd name="connsiteY68" fmla="*/ 6994 h 10000"/>
                <a:gd name="connsiteX69" fmla="*/ 1249 w 9961"/>
                <a:gd name="connsiteY69" fmla="*/ 6994 h 10000"/>
                <a:gd name="connsiteX70" fmla="*/ 1095 w 9961"/>
                <a:gd name="connsiteY70" fmla="*/ 6994 h 10000"/>
                <a:gd name="connsiteX71" fmla="*/ 1017 w 9961"/>
                <a:gd name="connsiteY71" fmla="*/ 6994 h 10000"/>
                <a:gd name="connsiteX72" fmla="*/ 938 w 9961"/>
                <a:gd name="connsiteY72" fmla="*/ 6918 h 10000"/>
                <a:gd name="connsiteX73" fmla="*/ 899 w 9961"/>
                <a:gd name="connsiteY73" fmla="*/ 6692 h 10000"/>
                <a:gd name="connsiteX74" fmla="*/ 899 w 9961"/>
                <a:gd name="connsiteY74" fmla="*/ 6015 h 10000"/>
                <a:gd name="connsiteX75" fmla="*/ 1718 w 9961"/>
                <a:gd name="connsiteY75" fmla="*/ 4811 h 10000"/>
                <a:gd name="connsiteX76" fmla="*/ 1837 w 9961"/>
                <a:gd name="connsiteY76" fmla="*/ 4887 h 10000"/>
                <a:gd name="connsiteX77" fmla="*/ 1993 w 9961"/>
                <a:gd name="connsiteY77" fmla="*/ 4962 h 10000"/>
                <a:gd name="connsiteX78" fmla="*/ 2462 w 9961"/>
                <a:gd name="connsiteY78" fmla="*/ 4887 h 10000"/>
                <a:gd name="connsiteX79" fmla="*/ 2931 w 9961"/>
                <a:gd name="connsiteY79" fmla="*/ 4661 h 10000"/>
                <a:gd name="connsiteX80" fmla="*/ 3123 w 9961"/>
                <a:gd name="connsiteY80" fmla="*/ 4587 h 10000"/>
                <a:gd name="connsiteX81" fmla="*/ 3358 w 9961"/>
                <a:gd name="connsiteY81" fmla="*/ 4362 h 10000"/>
                <a:gd name="connsiteX82" fmla="*/ 3517 w 9961"/>
                <a:gd name="connsiteY82" fmla="*/ 4136 h 10000"/>
                <a:gd name="connsiteX83" fmla="*/ 3555 w 9961"/>
                <a:gd name="connsiteY83" fmla="*/ 3910 h 10000"/>
                <a:gd name="connsiteX84" fmla="*/ 3321 w 9961"/>
                <a:gd name="connsiteY84" fmla="*/ 4060 h 10000"/>
                <a:gd name="connsiteX85" fmla="*/ 3204 w 9961"/>
                <a:gd name="connsiteY85" fmla="*/ 4136 h 10000"/>
                <a:gd name="connsiteX86" fmla="*/ 3047 w 9961"/>
                <a:gd name="connsiteY86" fmla="*/ 4210 h 10000"/>
                <a:gd name="connsiteX87" fmla="*/ 2890 w 9961"/>
                <a:gd name="connsiteY87" fmla="*/ 4136 h 10000"/>
                <a:gd name="connsiteX88" fmla="*/ 2697 w 9961"/>
                <a:gd name="connsiteY88" fmla="*/ 4060 h 10000"/>
                <a:gd name="connsiteX89" fmla="*/ 2384 w 9961"/>
                <a:gd name="connsiteY89" fmla="*/ 3835 h 10000"/>
                <a:gd name="connsiteX90" fmla="*/ 3321 w 9961"/>
                <a:gd name="connsiteY90" fmla="*/ 2632 h 10000"/>
                <a:gd name="connsiteX91" fmla="*/ 3477 w 9961"/>
                <a:gd name="connsiteY91" fmla="*/ 2632 h 10000"/>
                <a:gd name="connsiteX92" fmla="*/ 3672 w 9961"/>
                <a:gd name="connsiteY92" fmla="*/ 2707 h 10000"/>
                <a:gd name="connsiteX93" fmla="*/ 3672 w 9961"/>
                <a:gd name="connsiteY93" fmla="*/ 2932 h 10000"/>
                <a:gd name="connsiteX94" fmla="*/ 3710 w 9961"/>
                <a:gd name="connsiteY94" fmla="*/ 3009 h 10000"/>
                <a:gd name="connsiteX95" fmla="*/ 3789 w 9961"/>
                <a:gd name="connsiteY95" fmla="*/ 3083 h 10000"/>
                <a:gd name="connsiteX96" fmla="*/ 3905 w 9961"/>
                <a:gd name="connsiteY96" fmla="*/ 3083 h 10000"/>
                <a:gd name="connsiteX97" fmla="*/ 3985 w 9961"/>
                <a:gd name="connsiteY97" fmla="*/ 3083 h 10000"/>
                <a:gd name="connsiteX98" fmla="*/ 4065 w 9961"/>
                <a:gd name="connsiteY98" fmla="*/ 3009 h 10000"/>
                <a:gd name="connsiteX99" fmla="*/ 4065 w 9961"/>
                <a:gd name="connsiteY99" fmla="*/ 2857 h 10000"/>
                <a:gd name="connsiteX100" fmla="*/ 4101 w 9961"/>
                <a:gd name="connsiteY100" fmla="*/ 2632 h 10000"/>
                <a:gd name="connsiteX101" fmla="*/ 4023 w 9961"/>
                <a:gd name="connsiteY101" fmla="*/ 2632 h 10000"/>
                <a:gd name="connsiteX102" fmla="*/ 3985 w 9961"/>
                <a:gd name="connsiteY102" fmla="*/ 2557 h 10000"/>
                <a:gd name="connsiteX103" fmla="*/ 3985 w 9961"/>
                <a:gd name="connsiteY103" fmla="*/ 2481 h 10000"/>
                <a:gd name="connsiteX104" fmla="*/ 3985 w 9961"/>
                <a:gd name="connsiteY104" fmla="*/ 2255 h 10000"/>
                <a:gd name="connsiteX105" fmla="*/ 3945 w 9961"/>
                <a:gd name="connsiteY105" fmla="*/ 2180 h 10000"/>
                <a:gd name="connsiteX106" fmla="*/ 3945 w 9961"/>
                <a:gd name="connsiteY106" fmla="*/ 2030 h 10000"/>
                <a:gd name="connsiteX107" fmla="*/ 3945 w 9961"/>
                <a:gd name="connsiteY107" fmla="*/ 1730 h 10000"/>
                <a:gd name="connsiteX108" fmla="*/ 4220 w 9961"/>
                <a:gd name="connsiteY108" fmla="*/ 1353 h 10000"/>
                <a:gd name="connsiteX109" fmla="*/ 4375 w 9961"/>
                <a:gd name="connsiteY109" fmla="*/ 1429 h 10000"/>
                <a:gd name="connsiteX110" fmla="*/ 4531 w 9961"/>
                <a:gd name="connsiteY110" fmla="*/ 1503 h 10000"/>
                <a:gd name="connsiteX111" fmla="*/ 4727 w 9961"/>
                <a:gd name="connsiteY111" fmla="*/ 1429 h 10000"/>
                <a:gd name="connsiteX112" fmla="*/ 4962 w 9961"/>
                <a:gd name="connsiteY112" fmla="*/ 1203 h 10000"/>
                <a:gd name="connsiteX113" fmla="*/ 5079 w 9961"/>
                <a:gd name="connsiteY113" fmla="*/ 1053 h 10000"/>
                <a:gd name="connsiteX114" fmla="*/ 5235 w 9961"/>
                <a:gd name="connsiteY114" fmla="*/ 827 h 10000"/>
                <a:gd name="connsiteX115" fmla="*/ 5703 w 9961"/>
                <a:gd name="connsiteY115" fmla="*/ 527 h 10000"/>
                <a:gd name="connsiteX116" fmla="*/ 6251 w 9961"/>
                <a:gd name="connsiteY116" fmla="*/ 377 h 10000"/>
                <a:gd name="connsiteX117" fmla="*/ 6759 w 9961"/>
                <a:gd name="connsiteY117" fmla="*/ 150 h 10000"/>
                <a:gd name="connsiteX118" fmla="*/ 7266 w 9961"/>
                <a:gd name="connsiteY118" fmla="*/ 0 h 10000"/>
                <a:gd name="connsiteX119" fmla="*/ 7421 w 9961"/>
                <a:gd name="connsiteY119" fmla="*/ 76 h 10000"/>
                <a:gd name="connsiteX120" fmla="*/ 7578 w 9961"/>
                <a:gd name="connsiteY120" fmla="*/ 150 h 10000"/>
                <a:gd name="connsiteX121" fmla="*/ 7774 w 9961"/>
                <a:gd name="connsiteY121" fmla="*/ 226 h 10000"/>
                <a:gd name="connsiteX122" fmla="*/ 7970 w 9961"/>
                <a:gd name="connsiteY122" fmla="*/ 226 h 10000"/>
                <a:gd name="connsiteX123" fmla="*/ 8007 w 9961"/>
                <a:gd name="connsiteY123" fmla="*/ 452 h 10000"/>
                <a:gd name="connsiteX124" fmla="*/ 8049 w 9961"/>
                <a:gd name="connsiteY124" fmla="*/ 452 h 10000"/>
                <a:gd name="connsiteX125" fmla="*/ 8710 w 9961"/>
                <a:gd name="connsiteY125" fmla="*/ 452 h 10000"/>
                <a:gd name="connsiteX126" fmla="*/ 8829 w 9961"/>
                <a:gd name="connsiteY126" fmla="*/ 527 h 10000"/>
                <a:gd name="connsiteX127" fmla="*/ 8906 w 9961"/>
                <a:gd name="connsiteY127" fmla="*/ 602 h 10000"/>
                <a:gd name="connsiteX128" fmla="*/ 9179 w 9961"/>
                <a:gd name="connsiteY128" fmla="*/ 602 h 10000"/>
                <a:gd name="connsiteX129" fmla="*/ 9453 w 9961"/>
                <a:gd name="connsiteY129" fmla="*/ 602 h 10000"/>
                <a:gd name="connsiteX130" fmla="*/ 9571 w 9961"/>
                <a:gd name="connsiteY130" fmla="*/ 677 h 10000"/>
                <a:gd name="connsiteX131" fmla="*/ 9726 w 9961"/>
                <a:gd name="connsiteY131" fmla="*/ 751 h 10000"/>
                <a:gd name="connsiteX132" fmla="*/ 9961 w 9961"/>
                <a:gd name="connsiteY132" fmla="*/ 751 h 10000"/>
                <a:gd name="connsiteX133" fmla="*/ 6601 w 9961"/>
                <a:gd name="connsiteY133" fmla="*/ 6692 h 10000"/>
                <a:gd name="connsiteX134" fmla="*/ 6563 w 9961"/>
                <a:gd name="connsiteY134" fmla="*/ 6692 h 10000"/>
                <a:gd name="connsiteX0" fmla="*/ 6589 w 10000"/>
                <a:gd name="connsiteY0" fmla="*/ 6692 h 10000"/>
                <a:gd name="connsiteX1" fmla="*/ 6354 w 10000"/>
                <a:gd name="connsiteY1" fmla="*/ 6842 h 10000"/>
                <a:gd name="connsiteX2" fmla="*/ 6119 w 10000"/>
                <a:gd name="connsiteY2" fmla="*/ 6918 h 10000"/>
                <a:gd name="connsiteX3" fmla="*/ 5920 w 10000"/>
                <a:gd name="connsiteY3" fmla="*/ 6842 h 10000"/>
                <a:gd name="connsiteX4" fmla="*/ 5725 w 10000"/>
                <a:gd name="connsiteY4" fmla="*/ 6767 h 10000"/>
                <a:gd name="connsiteX5" fmla="*/ 5609 w 10000"/>
                <a:gd name="connsiteY5" fmla="*/ 6617 h 10000"/>
                <a:gd name="connsiteX6" fmla="*/ 5569 w 10000"/>
                <a:gd name="connsiteY6" fmla="*/ 6467 h 10000"/>
                <a:gd name="connsiteX7" fmla="*/ 5530 w 10000"/>
                <a:gd name="connsiteY7" fmla="*/ 6316 h 10000"/>
                <a:gd name="connsiteX8" fmla="*/ 5372 w 10000"/>
                <a:gd name="connsiteY8" fmla="*/ 6316 h 10000"/>
                <a:gd name="connsiteX9" fmla="*/ 5099 w 10000"/>
                <a:gd name="connsiteY9" fmla="*/ 6692 h 10000"/>
                <a:gd name="connsiteX10" fmla="*/ 4981 w 10000"/>
                <a:gd name="connsiteY10" fmla="*/ 6842 h 10000"/>
                <a:gd name="connsiteX11" fmla="*/ 4786 w 10000"/>
                <a:gd name="connsiteY11" fmla="*/ 6918 h 10000"/>
                <a:gd name="connsiteX12" fmla="*/ 4628 w 10000"/>
                <a:gd name="connsiteY12" fmla="*/ 6918 h 10000"/>
                <a:gd name="connsiteX13" fmla="*/ 4430 w 10000"/>
                <a:gd name="connsiteY13" fmla="*/ 7069 h 10000"/>
                <a:gd name="connsiteX14" fmla="*/ 4275 w 10000"/>
                <a:gd name="connsiteY14" fmla="*/ 7218 h 10000"/>
                <a:gd name="connsiteX15" fmla="*/ 4081 w 10000"/>
                <a:gd name="connsiteY15" fmla="*/ 7518 h 10000"/>
                <a:gd name="connsiteX16" fmla="*/ 3804 w 10000"/>
                <a:gd name="connsiteY16" fmla="*/ 7518 h 10000"/>
                <a:gd name="connsiteX17" fmla="*/ 3882 w 10000"/>
                <a:gd name="connsiteY17" fmla="*/ 7294 h 10000"/>
                <a:gd name="connsiteX18" fmla="*/ 3960 w 10000"/>
                <a:gd name="connsiteY18" fmla="*/ 7144 h 10000"/>
                <a:gd name="connsiteX19" fmla="*/ 4157 w 10000"/>
                <a:gd name="connsiteY19" fmla="*/ 6842 h 10000"/>
                <a:gd name="connsiteX20" fmla="*/ 4353 w 10000"/>
                <a:gd name="connsiteY20" fmla="*/ 6692 h 10000"/>
                <a:gd name="connsiteX21" fmla="*/ 4590 w 10000"/>
                <a:gd name="connsiteY21" fmla="*/ 6391 h 10000"/>
                <a:gd name="connsiteX22" fmla="*/ 4430 w 10000"/>
                <a:gd name="connsiteY22" fmla="*/ 6391 h 10000"/>
                <a:gd name="connsiteX23" fmla="*/ 4275 w 10000"/>
                <a:gd name="connsiteY23" fmla="*/ 6541 h 10000"/>
                <a:gd name="connsiteX24" fmla="*/ 4001 w 10000"/>
                <a:gd name="connsiteY24" fmla="*/ 6767 h 10000"/>
                <a:gd name="connsiteX25" fmla="*/ 3686 w 10000"/>
                <a:gd name="connsiteY25" fmla="*/ 7144 h 10000"/>
                <a:gd name="connsiteX26" fmla="*/ 3569 w 10000"/>
                <a:gd name="connsiteY26" fmla="*/ 7218 h 10000"/>
                <a:gd name="connsiteX27" fmla="*/ 3451 w 10000"/>
                <a:gd name="connsiteY27" fmla="*/ 7294 h 10000"/>
                <a:gd name="connsiteX28" fmla="*/ 3334 w 10000"/>
                <a:gd name="connsiteY28" fmla="*/ 7368 h 10000"/>
                <a:gd name="connsiteX29" fmla="*/ 3257 w 10000"/>
                <a:gd name="connsiteY29" fmla="*/ 7594 h 10000"/>
                <a:gd name="connsiteX30" fmla="*/ 3135 w 10000"/>
                <a:gd name="connsiteY30" fmla="*/ 7745 h 10000"/>
                <a:gd name="connsiteX31" fmla="*/ 3022 w 10000"/>
                <a:gd name="connsiteY31" fmla="*/ 7896 h 10000"/>
                <a:gd name="connsiteX32" fmla="*/ 2785 w 10000"/>
                <a:gd name="connsiteY32" fmla="*/ 8046 h 10000"/>
                <a:gd name="connsiteX33" fmla="*/ 2550 w 10000"/>
                <a:gd name="connsiteY33" fmla="*/ 8196 h 10000"/>
                <a:gd name="connsiteX34" fmla="*/ 2352 w 10000"/>
                <a:gd name="connsiteY34" fmla="*/ 8271 h 10000"/>
                <a:gd name="connsiteX35" fmla="*/ 2119 w 10000"/>
                <a:gd name="connsiteY35" fmla="*/ 8422 h 10000"/>
                <a:gd name="connsiteX36" fmla="*/ 1961 w 10000"/>
                <a:gd name="connsiteY36" fmla="*/ 8647 h 10000"/>
                <a:gd name="connsiteX37" fmla="*/ 1882 w 10000"/>
                <a:gd name="connsiteY37" fmla="*/ 8797 h 10000"/>
                <a:gd name="connsiteX38" fmla="*/ 1765 w 10000"/>
                <a:gd name="connsiteY38" fmla="*/ 8797 h 10000"/>
                <a:gd name="connsiteX39" fmla="*/ 1332 w 10000"/>
                <a:gd name="connsiteY39" fmla="*/ 9024 h 10000"/>
                <a:gd name="connsiteX40" fmla="*/ 903 w 10000"/>
                <a:gd name="connsiteY40" fmla="*/ 9324 h 10000"/>
                <a:gd name="connsiteX41" fmla="*/ 433 w 10000"/>
                <a:gd name="connsiteY41" fmla="*/ 9700 h 10000"/>
                <a:gd name="connsiteX42" fmla="*/ 0 w 10000"/>
                <a:gd name="connsiteY42" fmla="*/ 10000 h 10000"/>
                <a:gd name="connsiteX43" fmla="*/ 237 w 10000"/>
                <a:gd name="connsiteY43" fmla="*/ 9625 h 10000"/>
                <a:gd name="connsiteX44" fmla="*/ 354 w 10000"/>
                <a:gd name="connsiteY44" fmla="*/ 9625 h 10000"/>
                <a:gd name="connsiteX45" fmla="*/ 393 w 10000"/>
                <a:gd name="connsiteY45" fmla="*/ 9549 h 10000"/>
                <a:gd name="connsiteX46" fmla="*/ 511 w 10000"/>
                <a:gd name="connsiteY46" fmla="*/ 9324 h 10000"/>
                <a:gd name="connsiteX47" fmla="*/ 628 w 10000"/>
                <a:gd name="connsiteY47" fmla="*/ 9174 h 10000"/>
                <a:gd name="connsiteX48" fmla="*/ 746 w 10000"/>
                <a:gd name="connsiteY48" fmla="*/ 9098 h 10000"/>
                <a:gd name="connsiteX49" fmla="*/ 1099 w 10000"/>
                <a:gd name="connsiteY49" fmla="*/ 8873 h 10000"/>
                <a:gd name="connsiteX50" fmla="*/ 1412 w 10000"/>
                <a:gd name="connsiteY50" fmla="*/ 8722 h 10000"/>
                <a:gd name="connsiteX51" fmla="*/ 2001 w 10000"/>
                <a:gd name="connsiteY51" fmla="*/ 7896 h 10000"/>
                <a:gd name="connsiteX52" fmla="*/ 1961 w 10000"/>
                <a:gd name="connsiteY52" fmla="*/ 7745 h 10000"/>
                <a:gd name="connsiteX53" fmla="*/ 1921 w 10000"/>
                <a:gd name="connsiteY53" fmla="*/ 7670 h 10000"/>
                <a:gd name="connsiteX54" fmla="*/ 1765 w 10000"/>
                <a:gd name="connsiteY54" fmla="*/ 7896 h 10000"/>
                <a:gd name="connsiteX55" fmla="*/ 1609 w 10000"/>
                <a:gd name="connsiteY55" fmla="*/ 7896 h 10000"/>
                <a:gd name="connsiteX56" fmla="*/ 1609 w 10000"/>
                <a:gd name="connsiteY56" fmla="*/ 7670 h 10000"/>
                <a:gd name="connsiteX57" fmla="*/ 1570 w 10000"/>
                <a:gd name="connsiteY57" fmla="*/ 7594 h 10000"/>
                <a:gd name="connsiteX58" fmla="*/ 1491 w 10000"/>
                <a:gd name="connsiteY58" fmla="*/ 7594 h 10000"/>
                <a:gd name="connsiteX59" fmla="*/ 1412 w 10000"/>
                <a:gd name="connsiteY59" fmla="*/ 7594 h 10000"/>
                <a:gd name="connsiteX60" fmla="*/ 1332 w 10000"/>
                <a:gd name="connsiteY60" fmla="*/ 7670 h 10000"/>
                <a:gd name="connsiteX61" fmla="*/ 1176 w 10000"/>
                <a:gd name="connsiteY61" fmla="*/ 7820 h 10000"/>
                <a:gd name="connsiteX62" fmla="*/ 942 w 10000"/>
                <a:gd name="connsiteY62" fmla="*/ 7820 h 10000"/>
                <a:gd name="connsiteX63" fmla="*/ 1060 w 10000"/>
                <a:gd name="connsiteY63" fmla="*/ 7670 h 10000"/>
                <a:gd name="connsiteX64" fmla="*/ 1216 w 10000"/>
                <a:gd name="connsiteY64" fmla="*/ 7444 h 10000"/>
                <a:gd name="connsiteX65" fmla="*/ 1332 w 10000"/>
                <a:gd name="connsiteY65" fmla="*/ 7218 h 10000"/>
                <a:gd name="connsiteX66" fmla="*/ 1412 w 10000"/>
                <a:gd name="connsiteY66" fmla="*/ 6994 h 10000"/>
                <a:gd name="connsiteX67" fmla="*/ 1332 w 10000"/>
                <a:gd name="connsiteY67" fmla="*/ 6994 h 10000"/>
                <a:gd name="connsiteX68" fmla="*/ 1254 w 10000"/>
                <a:gd name="connsiteY68" fmla="*/ 6994 h 10000"/>
                <a:gd name="connsiteX69" fmla="*/ 1099 w 10000"/>
                <a:gd name="connsiteY69" fmla="*/ 6994 h 10000"/>
                <a:gd name="connsiteX70" fmla="*/ 1021 w 10000"/>
                <a:gd name="connsiteY70" fmla="*/ 6994 h 10000"/>
                <a:gd name="connsiteX71" fmla="*/ 942 w 10000"/>
                <a:gd name="connsiteY71" fmla="*/ 6918 h 10000"/>
                <a:gd name="connsiteX72" fmla="*/ 903 w 10000"/>
                <a:gd name="connsiteY72" fmla="*/ 6692 h 10000"/>
                <a:gd name="connsiteX73" fmla="*/ 903 w 10000"/>
                <a:gd name="connsiteY73" fmla="*/ 6015 h 10000"/>
                <a:gd name="connsiteX74" fmla="*/ 1725 w 10000"/>
                <a:gd name="connsiteY74" fmla="*/ 4811 h 10000"/>
                <a:gd name="connsiteX75" fmla="*/ 1844 w 10000"/>
                <a:gd name="connsiteY75" fmla="*/ 4887 h 10000"/>
                <a:gd name="connsiteX76" fmla="*/ 2001 w 10000"/>
                <a:gd name="connsiteY76" fmla="*/ 4962 h 10000"/>
                <a:gd name="connsiteX77" fmla="*/ 2472 w 10000"/>
                <a:gd name="connsiteY77" fmla="*/ 4887 h 10000"/>
                <a:gd name="connsiteX78" fmla="*/ 2942 w 10000"/>
                <a:gd name="connsiteY78" fmla="*/ 4661 h 10000"/>
                <a:gd name="connsiteX79" fmla="*/ 3135 w 10000"/>
                <a:gd name="connsiteY79" fmla="*/ 4587 h 10000"/>
                <a:gd name="connsiteX80" fmla="*/ 3371 w 10000"/>
                <a:gd name="connsiteY80" fmla="*/ 4362 h 10000"/>
                <a:gd name="connsiteX81" fmla="*/ 3531 w 10000"/>
                <a:gd name="connsiteY81" fmla="*/ 4136 h 10000"/>
                <a:gd name="connsiteX82" fmla="*/ 3569 w 10000"/>
                <a:gd name="connsiteY82" fmla="*/ 3910 h 10000"/>
                <a:gd name="connsiteX83" fmla="*/ 3334 w 10000"/>
                <a:gd name="connsiteY83" fmla="*/ 4060 h 10000"/>
                <a:gd name="connsiteX84" fmla="*/ 3217 w 10000"/>
                <a:gd name="connsiteY84" fmla="*/ 4136 h 10000"/>
                <a:gd name="connsiteX85" fmla="*/ 3059 w 10000"/>
                <a:gd name="connsiteY85" fmla="*/ 4210 h 10000"/>
                <a:gd name="connsiteX86" fmla="*/ 2901 w 10000"/>
                <a:gd name="connsiteY86" fmla="*/ 4136 h 10000"/>
                <a:gd name="connsiteX87" fmla="*/ 2708 w 10000"/>
                <a:gd name="connsiteY87" fmla="*/ 4060 h 10000"/>
                <a:gd name="connsiteX88" fmla="*/ 2393 w 10000"/>
                <a:gd name="connsiteY88" fmla="*/ 3835 h 10000"/>
                <a:gd name="connsiteX89" fmla="*/ 3334 w 10000"/>
                <a:gd name="connsiteY89" fmla="*/ 2632 h 10000"/>
                <a:gd name="connsiteX90" fmla="*/ 3491 w 10000"/>
                <a:gd name="connsiteY90" fmla="*/ 2632 h 10000"/>
                <a:gd name="connsiteX91" fmla="*/ 3686 w 10000"/>
                <a:gd name="connsiteY91" fmla="*/ 2707 h 10000"/>
                <a:gd name="connsiteX92" fmla="*/ 3686 w 10000"/>
                <a:gd name="connsiteY92" fmla="*/ 2932 h 10000"/>
                <a:gd name="connsiteX93" fmla="*/ 3725 w 10000"/>
                <a:gd name="connsiteY93" fmla="*/ 3009 h 10000"/>
                <a:gd name="connsiteX94" fmla="*/ 3804 w 10000"/>
                <a:gd name="connsiteY94" fmla="*/ 3083 h 10000"/>
                <a:gd name="connsiteX95" fmla="*/ 3920 w 10000"/>
                <a:gd name="connsiteY95" fmla="*/ 3083 h 10000"/>
                <a:gd name="connsiteX96" fmla="*/ 4001 w 10000"/>
                <a:gd name="connsiteY96" fmla="*/ 3083 h 10000"/>
                <a:gd name="connsiteX97" fmla="*/ 4081 w 10000"/>
                <a:gd name="connsiteY97" fmla="*/ 3009 h 10000"/>
                <a:gd name="connsiteX98" fmla="*/ 4081 w 10000"/>
                <a:gd name="connsiteY98" fmla="*/ 2857 h 10000"/>
                <a:gd name="connsiteX99" fmla="*/ 4117 w 10000"/>
                <a:gd name="connsiteY99" fmla="*/ 2632 h 10000"/>
                <a:gd name="connsiteX100" fmla="*/ 4039 w 10000"/>
                <a:gd name="connsiteY100" fmla="*/ 2632 h 10000"/>
                <a:gd name="connsiteX101" fmla="*/ 4001 w 10000"/>
                <a:gd name="connsiteY101" fmla="*/ 2557 h 10000"/>
                <a:gd name="connsiteX102" fmla="*/ 4001 w 10000"/>
                <a:gd name="connsiteY102" fmla="*/ 2481 h 10000"/>
                <a:gd name="connsiteX103" fmla="*/ 4001 w 10000"/>
                <a:gd name="connsiteY103" fmla="*/ 2255 h 10000"/>
                <a:gd name="connsiteX104" fmla="*/ 3960 w 10000"/>
                <a:gd name="connsiteY104" fmla="*/ 2180 h 10000"/>
                <a:gd name="connsiteX105" fmla="*/ 3960 w 10000"/>
                <a:gd name="connsiteY105" fmla="*/ 2030 h 10000"/>
                <a:gd name="connsiteX106" fmla="*/ 3960 w 10000"/>
                <a:gd name="connsiteY106" fmla="*/ 1730 h 10000"/>
                <a:gd name="connsiteX107" fmla="*/ 4237 w 10000"/>
                <a:gd name="connsiteY107" fmla="*/ 1353 h 10000"/>
                <a:gd name="connsiteX108" fmla="*/ 4392 w 10000"/>
                <a:gd name="connsiteY108" fmla="*/ 1429 h 10000"/>
                <a:gd name="connsiteX109" fmla="*/ 4549 w 10000"/>
                <a:gd name="connsiteY109" fmla="*/ 1503 h 10000"/>
                <a:gd name="connsiteX110" fmla="*/ 4746 w 10000"/>
                <a:gd name="connsiteY110" fmla="*/ 1429 h 10000"/>
                <a:gd name="connsiteX111" fmla="*/ 4981 w 10000"/>
                <a:gd name="connsiteY111" fmla="*/ 1203 h 10000"/>
                <a:gd name="connsiteX112" fmla="*/ 5099 w 10000"/>
                <a:gd name="connsiteY112" fmla="*/ 1053 h 10000"/>
                <a:gd name="connsiteX113" fmla="*/ 5255 w 10000"/>
                <a:gd name="connsiteY113" fmla="*/ 827 h 10000"/>
                <a:gd name="connsiteX114" fmla="*/ 5725 w 10000"/>
                <a:gd name="connsiteY114" fmla="*/ 527 h 10000"/>
                <a:gd name="connsiteX115" fmla="*/ 6275 w 10000"/>
                <a:gd name="connsiteY115" fmla="*/ 377 h 10000"/>
                <a:gd name="connsiteX116" fmla="*/ 6785 w 10000"/>
                <a:gd name="connsiteY116" fmla="*/ 150 h 10000"/>
                <a:gd name="connsiteX117" fmla="*/ 7294 w 10000"/>
                <a:gd name="connsiteY117" fmla="*/ 0 h 10000"/>
                <a:gd name="connsiteX118" fmla="*/ 7450 w 10000"/>
                <a:gd name="connsiteY118" fmla="*/ 76 h 10000"/>
                <a:gd name="connsiteX119" fmla="*/ 7608 w 10000"/>
                <a:gd name="connsiteY119" fmla="*/ 150 h 10000"/>
                <a:gd name="connsiteX120" fmla="*/ 7804 w 10000"/>
                <a:gd name="connsiteY120" fmla="*/ 226 h 10000"/>
                <a:gd name="connsiteX121" fmla="*/ 8001 w 10000"/>
                <a:gd name="connsiteY121" fmla="*/ 226 h 10000"/>
                <a:gd name="connsiteX122" fmla="*/ 8038 w 10000"/>
                <a:gd name="connsiteY122" fmla="*/ 452 h 10000"/>
                <a:gd name="connsiteX123" fmla="*/ 8081 w 10000"/>
                <a:gd name="connsiteY123" fmla="*/ 452 h 10000"/>
                <a:gd name="connsiteX124" fmla="*/ 8744 w 10000"/>
                <a:gd name="connsiteY124" fmla="*/ 452 h 10000"/>
                <a:gd name="connsiteX125" fmla="*/ 8864 w 10000"/>
                <a:gd name="connsiteY125" fmla="*/ 527 h 10000"/>
                <a:gd name="connsiteX126" fmla="*/ 8941 w 10000"/>
                <a:gd name="connsiteY126" fmla="*/ 602 h 10000"/>
                <a:gd name="connsiteX127" fmla="*/ 9215 w 10000"/>
                <a:gd name="connsiteY127" fmla="*/ 602 h 10000"/>
                <a:gd name="connsiteX128" fmla="*/ 9490 w 10000"/>
                <a:gd name="connsiteY128" fmla="*/ 602 h 10000"/>
                <a:gd name="connsiteX129" fmla="*/ 9608 w 10000"/>
                <a:gd name="connsiteY129" fmla="*/ 677 h 10000"/>
                <a:gd name="connsiteX130" fmla="*/ 9764 w 10000"/>
                <a:gd name="connsiteY130" fmla="*/ 751 h 10000"/>
                <a:gd name="connsiteX131" fmla="*/ 10000 w 10000"/>
                <a:gd name="connsiteY131" fmla="*/ 751 h 10000"/>
                <a:gd name="connsiteX132" fmla="*/ 6627 w 10000"/>
                <a:gd name="connsiteY132" fmla="*/ 6692 h 10000"/>
                <a:gd name="connsiteX133" fmla="*/ 6589 w 10000"/>
                <a:gd name="connsiteY133" fmla="*/ 6692 h 10000"/>
                <a:gd name="connsiteX0" fmla="*/ 6352 w 9763"/>
                <a:gd name="connsiteY0" fmla="*/ 6692 h 9700"/>
                <a:gd name="connsiteX1" fmla="*/ 6117 w 9763"/>
                <a:gd name="connsiteY1" fmla="*/ 6842 h 9700"/>
                <a:gd name="connsiteX2" fmla="*/ 5882 w 9763"/>
                <a:gd name="connsiteY2" fmla="*/ 6918 h 9700"/>
                <a:gd name="connsiteX3" fmla="*/ 5683 w 9763"/>
                <a:gd name="connsiteY3" fmla="*/ 6842 h 9700"/>
                <a:gd name="connsiteX4" fmla="*/ 5488 w 9763"/>
                <a:gd name="connsiteY4" fmla="*/ 6767 h 9700"/>
                <a:gd name="connsiteX5" fmla="*/ 5372 w 9763"/>
                <a:gd name="connsiteY5" fmla="*/ 6617 h 9700"/>
                <a:gd name="connsiteX6" fmla="*/ 5332 w 9763"/>
                <a:gd name="connsiteY6" fmla="*/ 6467 h 9700"/>
                <a:gd name="connsiteX7" fmla="*/ 5293 w 9763"/>
                <a:gd name="connsiteY7" fmla="*/ 6316 h 9700"/>
                <a:gd name="connsiteX8" fmla="*/ 5135 w 9763"/>
                <a:gd name="connsiteY8" fmla="*/ 6316 h 9700"/>
                <a:gd name="connsiteX9" fmla="*/ 4862 w 9763"/>
                <a:gd name="connsiteY9" fmla="*/ 6692 h 9700"/>
                <a:gd name="connsiteX10" fmla="*/ 4744 w 9763"/>
                <a:gd name="connsiteY10" fmla="*/ 6842 h 9700"/>
                <a:gd name="connsiteX11" fmla="*/ 4549 w 9763"/>
                <a:gd name="connsiteY11" fmla="*/ 6918 h 9700"/>
                <a:gd name="connsiteX12" fmla="*/ 4391 w 9763"/>
                <a:gd name="connsiteY12" fmla="*/ 6918 h 9700"/>
                <a:gd name="connsiteX13" fmla="*/ 4193 w 9763"/>
                <a:gd name="connsiteY13" fmla="*/ 7069 h 9700"/>
                <a:gd name="connsiteX14" fmla="*/ 4038 w 9763"/>
                <a:gd name="connsiteY14" fmla="*/ 7218 h 9700"/>
                <a:gd name="connsiteX15" fmla="*/ 3844 w 9763"/>
                <a:gd name="connsiteY15" fmla="*/ 7518 h 9700"/>
                <a:gd name="connsiteX16" fmla="*/ 3567 w 9763"/>
                <a:gd name="connsiteY16" fmla="*/ 7518 h 9700"/>
                <a:gd name="connsiteX17" fmla="*/ 3645 w 9763"/>
                <a:gd name="connsiteY17" fmla="*/ 7294 h 9700"/>
                <a:gd name="connsiteX18" fmla="*/ 3723 w 9763"/>
                <a:gd name="connsiteY18" fmla="*/ 7144 h 9700"/>
                <a:gd name="connsiteX19" fmla="*/ 3920 w 9763"/>
                <a:gd name="connsiteY19" fmla="*/ 6842 h 9700"/>
                <a:gd name="connsiteX20" fmla="*/ 4116 w 9763"/>
                <a:gd name="connsiteY20" fmla="*/ 6692 h 9700"/>
                <a:gd name="connsiteX21" fmla="*/ 4353 w 9763"/>
                <a:gd name="connsiteY21" fmla="*/ 6391 h 9700"/>
                <a:gd name="connsiteX22" fmla="*/ 4193 w 9763"/>
                <a:gd name="connsiteY22" fmla="*/ 6391 h 9700"/>
                <a:gd name="connsiteX23" fmla="*/ 4038 w 9763"/>
                <a:gd name="connsiteY23" fmla="*/ 6541 h 9700"/>
                <a:gd name="connsiteX24" fmla="*/ 3764 w 9763"/>
                <a:gd name="connsiteY24" fmla="*/ 6767 h 9700"/>
                <a:gd name="connsiteX25" fmla="*/ 3449 w 9763"/>
                <a:gd name="connsiteY25" fmla="*/ 7144 h 9700"/>
                <a:gd name="connsiteX26" fmla="*/ 3332 w 9763"/>
                <a:gd name="connsiteY26" fmla="*/ 7218 h 9700"/>
                <a:gd name="connsiteX27" fmla="*/ 3214 w 9763"/>
                <a:gd name="connsiteY27" fmla="*/ 7294 h 9700"/>
                <a:gd name="connsiteX28" fmla="*/ 3097 w 9763"/>
                <a:gd name="connsiteY28" fmla="*/ 7368 h 9700"/>
                <a:gd name="connsiteX29" fmla="*/ 3020 w 9763"/>
                <a:gd name="connsiteY29" fmla="*/ 7594 h 9700"/>
                <a:gd name="connsiteX30" fmla="*/ 2898 w 9763"/>
                <a:gd name="connsiteY30" fmla="*/ 7745 h 9700"/>
                <a:gd name="connsiteX31" fmla="*/ 2785 w 9763"/>
                <a:gd name="connsiteY31" fmla="*/ 7896 h 9700"/>
                <a:gd name="connsiteX32" fmla="*/ 2548 w 9763"/>
                <a:gd name="connsiteY32" fmla="*/ 8046 h 9700"/>
                <a:gd name="connsiteX33" fmla="*/ 2313 w 9763"/>
                <a:gd name="connsiteY33" fmla="*/ 8196 h 9700"/>
                <a:gd name="connsiteX34" fmla="*/ 2115 w 9763"/>
                <a:gd name="connsiteY34" fmla="*/ 8271 h 9700"/>
                <a:gd name="connsiteX35" fmla="*/ 1882 w 9763"/>
                <a:gd name="connsiteY35" fmla="*/ 8422 h 9700"/>
                <a:gd name="connsiteX36" fmla="*/ 1724 w 9763"/>
                <a:gd name="connsiteY36" fmla="*/ 8647 h 9700"/>
                <a:gd name="connsiteX37" fmla="*/ 1645 w 9763"/>
                <a:gd name="connsiteY37" fmla="*/ 8797 h 9700"/>
                <a:gd name="connsiteX38" fmla="*/ 1528 w 9763"/>
                <a:gd name="connsiteY38" fmla="*/ 8797 h 9700"/>
                <a:gd name="connsiteX39" fmla="*/ 1095 w 9763"/>
                <a:gd name="connsiteY39" fmla="*/ 9024 h 9700"/>
                <a:gd name="connsiteX40" fmla="*/ 666 w 9763"/>
                <a:gd name="connsiteY40" fmla="*/ 9324 h 9700"/>
                <a:gd name="connsiteX41" fmla="*/ 196 w 9763"/>
                <a:gd name="connsiteY41" fmla="*/ 9700 h 9700"/>
                <a:gd name="connsiteX42" fmla="*/ 0 w 9763"/>
                <a:gd name="connsiteY42" fmla="*/ 9625 h 9700"/>
                <a:gd name="connsiteX43" fmla="*/ 117 w 9763"/>
                <a:gd name="connsiteY43" fmla="*/ 9625 h 9700"/>
                <a:gd name="connsiteX44" fmla="*/ 156 w 9763"/>
                <a:gd name="connsiteY44" fmla="*/ 9549 h 9700"/>
                <a:gd name="connsiteX45" fmla="*/ 274 w 9763"/>
                <a:gd name="connsiteY45" fmla="*/ 9324 h 9700"/>
                <a:gd name="connsiteX46" fmla="*/ 391 w 9763"/>
                <a:gd name="connsiteY46" fmla="*/ 9174 h 9700"/>
                <a:gd name="connsiteX47" fmla="*/ 509 w 9763"/>
                <a:gd name="connsiteY47" fmla="*/ 9098 h 9700"/>
                <a:gd name="connsiteX48" fmla="*/ 862 w 9763"/>
                <a:gd name="connsiteY48" fmla="*/ 8873 h 9700"/>
                <a:gd name="connsiteX49" fmla="*/ 1175 w 9763"/>
                <a:gd name="connsiteY49" fmla="*/ 8722 h 9700"/>
                <a:gd name="connsiteX50" fmla="*/ 1764 w 9763"/>
                <a:gd name="connsiteY50" fmla="*/ 7896 h 9700"/>
                <a:gd name="connsiteX51" fmla="*/ 1724 w 9763"/>
                <a:gd name="connsiteY51" fmla="*/ 7745 h 9700"/>
                <a:gd name="connsiteX52" fmla="*/ 1684 w 9763"/>
                <a:gd name="connsiteY52" fmla="*/ 7670 h 9700"/>
                <a:gd name="connsiteX53" fmla="*/ 1528 w 9763"/>
                <a:gd name="connsiteY53" fmla="*/ 7896 h 9700"/>
                <a:gd name="connsiteX54" fmla="*/ 1372 w 9763"/>
                <a:gd name="connsiteY54" fmla="*/ 7896 h 9700"/>
                <a:gd name="connsiteX55" fmla="*/ 1372 w 9763"/>
                <a:gd name="connsiteY55" fmla="*/ 7670 h 9700"/>
                <a:gd name="connsiteX56" fmla="*/ 1333 w 9763"/>
                <a:gd name="connsiteY56" fmla="*/ 7594 h 9700"/>
                <a:gd name="connsiteX57" fmla="*/ 1254 w 9763"/>
                <a:gd name="connsiteY57" fmla="*/ 7594 h 9700"/>
                <a:gd name="connsiteX58" fmla="*/ 1175 w 9763"/>
                <a:gd name="connsiteY58" fmla="*/ 7594 h 9700"/>
                <a:gd name="connsiteX59" fmla="*/ 1095 w 9763"/>
                <a:gd name="connsiteY59" fmla="*/ 7670 h 9700"/>
                <a:gd name="connsiteX60" fmla="*/ 939 w 9763"/>
                <a:gd name="connsiteY60" fmla="*/ 7820 h 9700"/>
                <a:gd name="connsiteX61" fmla="*/ 705 w 9763"/>
                <a:gd name="connsiteY61" fmla="*/ 7820 h 9700"/>
                <a:gd name="connsiteX62" fmla="*/ 823 w 9763"/>
                <a:gd name="connsiteY62" fmla="*/ 7670 h 9700"/>
                <a:gd name="connsiteX63" fmla="*/ 979 w 9763"/>
                <a:gd name="connsiteY63" fmla="*/ 7444 h 9700"/>
                <a:gd name="connsiteX64" fmla="*/ 1095 w 9763"/>
                <a:gd name="connsiteY64" fmla="*/ 7218 h 9700"/>
                <a:gd name="connsiteX65" fmla="*/ 1175 w 9763"/>
                <a:gd name="connsiteY65" fmla="*/ 6994 h 9700"/>
                <a:gd name="connsiteX66" fmla="*/ 1095 w 9763"/>
                <a:gd name="connsiteY66" fmla="*/ 6994 h 9700"/>
                <a:gd name="connsiteX67" fmla="*/ 1017 w 9763"/>
                <a:gd name="connsiteY67" fmla="*/ 6994 h 9700"/>
                <a:gd name="connsiteX68" fmla="*/ 862 w 9763"/>
                <a:gd name="connsiteY68" fmla="*/ 6994 h 9700"/>
                <a:gd name="connsiteX69" fmla="*/ 784 w 9763"/>
                <a:gd name="connsiteY69" fmla="*/ 6994 h 9700"/>
                <a:gd name="connsiteX70" fmla="*/ 705 w 9763"/>
                <a:gd name="connsiteY70" fmla="*/ 6918 h 9700"/>
                <a:gd name="connsiteX71" fmla="*/ 666 w 9763"/>
                <a:gd name="connsiteY71" fmla="*/ 6692 h 9700"/>
                <a:gd name="connsiteX72" fmla="*/ 666 w 9763"/>
                <a:gd name="connsiteY72" fmla="*/ 6015 h 9700"/>
                <a:gd name="connsiteX73" fmla="*/ 1488 w 9763"/>
                <a:gd name="connsiteY73" fmla="*/ 4811 h 9700"/>
                <a:gd name="connsiteX74" fmla="*/ 1607 w 9763"/>
                <a:gd name="connsiteY74" fmla="*/ 4887 h 9700"/>
                <a:gd name="connsiteX75" fmla="*/ 1764 w 9763"/>
                <a:gd name="connsiteY75" fmla="*/ 4962 h 9700"/>
                <a:gd name="connsiteX76" fmla="*/ 2235 w 9763"/>
                <a:gd name="connsiteY76" fmla="*/ 4887 h 9700"/>
                <a:gd name="connsiteX77" fmla="*/ 2705 w 9763"/>
                <a:gd name="connsiteY77" fmla="*/ 4661 h 9700"/>
                <a:gd name="connsiteX78" fmla="*/ 2898 w 9763"/>
                <a:gd name="connsiteY78" fmla="*/ 4587 h 9700"/>
                <a:gd name="connsiteX79" fmla="*/ 3134 w 9763"/>
                <a:gd name="connsiteY79" fmla="*/ 4362 h 9700"/>
                <a:gd name="connsiteX80" fmla="*/ 3294 w 9763"/>
                <a:gd name="connsiteY80" fmla="*/ 4136 h 9700"/>
                <a:gd name="connsiteX81" fmla="*/ 3332 w 9763"/>
                <a:gd name="connsiteY81" fmla="*/ 3910 h 9700"/>
                <a:gd name="connsiteX82" fmla="*/ 3097 w 9763"/>
                <a:gd name="connsiteY82" fmla="*/ 4060 h 9700"/>
                <a:gd name="connsiteX83" fmla="*/ 2980 w 9763"/>
                <a:gd name="connsiteY83" fmla="*/ 4136 h 9700"/>
                <a:gd name="connsiteX84" fmla="*/ 2822 w 9763"/>
                <a:gd name="connsiteY84" fmla="*/ 4210 h 9700"/>
                <a:gd name="connsiteX85" fmla="*/ 2664 w 9763"/>
                <a:gd name="connsiteY85" fmla="*/ 4136 h 9700"/>
                <a:gd name="connsiteX86" fmla="*/ 2471 w 9763"/>
                <a:gd name="connsiteY86" fmla="*/ 4060 h 9700"/>
                <a:gd name="connsiteX87" fmla="*/ 2156 w 9763"/>
                <a:gd name="connsiteY87" fmla="*/ 3835 h 9700"/>
                <a:gd name="connsiteX88" fmla="*/ 3097 w 9763"/>
                <a:gd name="connsiteY88" fmla="*/ 2632 h 9700"/>
                <a:gd name="connsiteX89" fmla="*/ 3254 w 9763"/>
                <a:gd name="connsiteY89" fmla="*/ 2632 h 9700"/>
                <a:gd name="connsiteX90" fmla="*/ 3449 w 9763"/>
                <a:gd name="connsiteY90" fmla="*/ 2707 h 9700"/>
                <a:gd name="connsiteX91" fmla="*/ 3449 w 9763"/>
                <a:gd name="connsiteY91" fmla="*/ 2932 h 9700"/>
                <a:gd name="connsiteX92" fmla="*/ 3488 w 9763"/>
                <a:gd name="connsiteY92" fmla="*/ 3009 h 9700"/>
                <a:gd name="connsiteX93" fmla="*/ 3567 w 9763"/>
                <a:gd name="connsiteY93" fmla="*/ 3083 h 9700"/>
                <a:gd name="connsiteX94" fmla="*/ 3683 w 9763"/>
                <a:gd name="connsiteY94" fmla="*/ 3083 h 9700"/>
                <a:gd name="connsiteX95" fmla="*/ 3764 w 9763"/>
                <a:gd name="connsiteY95" fmla="*/ 3083 h 9700"/>
                <a:gd name="connsiteX96" fmla="*/ 3844 w 9763"/>
                <a:gd name="connsiteY96" fmla="*/ 3009 h 9700"/>
                <a:gd name="connsiteX97" fmla="*/ 3844 w 9763"/>
                <a:gd name="connsiteY97" fmla="*/ 2857 h 9700"/>
                <a:gd name="connsiteX98" fmla="*/ 3880 w 9763"/>
                <a:gd name="connsiteY98" fmla="*/ 2632 h 9700"/>
                <a:gd name="connsiteX99" fmla="*/ 3802 w 9763"/>
                <a:gd name="connsiteY99" fmla="*/ 2632 h 9700"/>
                <a:gd name="connsiteX100" fmla="*/ 3764 w 9763"/>
                <a:gd name="connsiteY100" fmla="*/ 2557 h 9700"/>
                <a:gd name="connsiteX101" fmla="*/ 3764 w 9763"/>
                <a:gd name="connsiteY101" fmla="*/ 2481 h 9700"/>
                <a:gd name="connsiteX102" fmla="*/ 3764 w 9763"/>
                <a:gd name="connsiteY102" fmla="*/ 2255 h 9700"/>
                <a:gd name="connsiteX103" fmla="*/ 3723 w 9763"/>
                <a:gd name="connsiteY103" fmla="*/ 2180 h 9700"/>
                <a:gd name="connsiteX104" fmla="*/ 3723 w 9763"/>
                <a:gd name="connsiteY104" fmla="*/ 2030 h 9700"/>
                <a:gd name="connsiteX105" fmla="*/ 3723 w 9763"/>
                <a:gd name="connsiteY105" fmla="*/ 1730 h 9700"/>
                <a:gd name="connsiteX106" fmla="*/ 4000 w 9763"/>
                <a:gd name="connsiteY106" fmla="*/ 1353 h 9700"/>
                <a:gd name="connsiteX107" fmla="*/ 4155 w 9763"/>
                <a:gd name="connsiteY107" fmla="*/ 1429 h 9700"/>
                <a:gd name="connsiteX108" fmla="*/ 4312 w 9763"/>
                <a:gd name="connsiteY108" fmla="*/ 1503 h 9700"/>
                <a:gd name="connsiteX109" fmla="*/ 4509 w 9763"/>
                <a:gd name="connsiteY109" fmla="*/ 1429 h 9700"/>
                <a:gd name="connsiteX110" fmla="*/ 4744 w 9763"/>
                <a:gd name="connsiteY110" fmla="*/ 1203 h 9700"/>
                <a:gd name="connsiteX111" fmla="*/ 4862 w 9763"/>
                <a:gd name="connsiteY111" fmla="*/ 1053 h 9700"/>
                <a:gd name="connsiteX112" fmla="*/ 5018 w 9763"/>
                <a:gd name="connsiteY112" fmla="*/ 827 h 9700"/>
                <a:gd name="connsiteX113" fmla="*/ 5488 w 9763"/>
                <a:gd name="connsiteY113" fmla="*/ 527 h 9700"/>
                <a:gd name="connsiteX114" fmla="*/ 6038 w 9763"/>
                <a:gd name="connsiteY114" fmla="*/ 377 h 9700"/>
                <a:gd name="connsiteX115" fmla="*/ 6548 w 9763"/>
                <a:gd name="connsiteY115" fmla="*/ 150 h 9700"/>
                <a:gd name="connsiteX116" fmla="*/ 7057 w 9763"/>
                <a:gd name="connsiteY116" fmla="*/ 0 h 9700"/>
                <a:gd name="connsiteX117" fmla="*/ 7213 w 9763"/>
                <a:gd name="connsiteY117" fmla="*/ 76 h 9700"/>
                <a:gd name="connsiteX118" fmla="*/ 7371 w 9763"/>
                <a:gd name="connsiteY118" fmla="*/ 150 h 9700"/>
                <a:gd name="connsiteX119" fmla="*/ 7567 w 9763"/>
                <a:gd name="connsiteY119" fmla="*/ 226 h 9700"/>
                <a:gd name="connsiteX120" fmla="*/ 7764 w 9763"/>
                <a:gd name="connsiteY120" fmla="*/ 226 h 9700"/>
                <a:gd name="connsiteX121" fmla="*/ 7801 w 9763"/>
                <a:gd name="connsiteY121" fmla="*/ 452 h 9700"/>
                <a:gd name="connsiteX122" fmla="*/ 7844 w 9763"/>
                <a:gd name="connsiteY122" fmla="*/ 452 h 9700"/>
                <a:gd name="connsiteX123" fmla="*/ 8507 w 9763"/>
                <a:gd name="connsiteY123" fmla="*/ 452 h 9700"/>
                <a:gd name="connsiteX124" fmla="*/ 8627 w 9763"/>
                <a:gd name="connsiteY124" fmla="*/ 527 h 9700"/>
                <a:gd name="connsiteX125" fmla="*/ 8704 w 9763"/>
                <a:gd name="connsiteY125" fmla="*/ 602 h 9700"/>
                <a:gd name="connsiteX126" fmla="*/ 8978 w 9763"/>
                <a:gd name="connsiteY126" fmla="*/ 602 h 9700"/>
                <a:gd name="connsiteX127" fmla="*/ 9253 w 9763"/>
                <a:gd name="connsiteY127" fmla="*/ 602 h 9700"/>
                <a:gd name="connsiteX128" fmla="*/ 9371 w 9763"/>
                <a:gd name="connsiteY128" fmla="*/ 677 h 9700"/>
                <a:gd name="connsiteX129" fmla="*/ 9527 w 9763"/>
                <a:gd name="connsiteY129" fmla="*/ 751 h 9700"/>
                <a:gd name="connsiteX130" fmla="*/ 9763 w 9763"/>
                <a:gd name="connsiteY130" fmla="*/ 751 h 9700"/>
                <a:gd name="connsiteX131" fmla="*/ 6390 w 9763"/>
                <a:gd name="connsiteY131" fmla="*/ 6692 h 9700"/>
                <a:gd name="connsiteX132" fmla="*/ 6352 w 9763"/>
                <a:gd name="connsiteY132" fmla="*/ 6692 h 9700"/>
                <a:gd name="connsiteX0" fmla="*/ 6386 w 9880"/>
                <a:gd name="connsiteY0" fmla="*/ 6899 h 10000"/>
                <a:gd name="connsiteX1" fmla="*/ 6145 w 9880"/>
                <a:gd name="connsiteY1" fmla="*/ 7054 h 10000"/>
                <a:gd name="connsiteX2" fmla="*/ 5905 w 9880"/>
                <a:gd name="connsiteY2" fmla="*/ 7132 h 10000"/>
                <a:gd name="connsiteX3" fmla="*/ 5701 w 9880"/>
                <a:gd name="connsiteY3" fmla="*/ 7054 h 10000"/>
                <a:gd name="connsiteX4" fmla="*/ 5501 w 9880"/>
                <a:gd name="connsiteY4" fmla="*/ 6976 h 10000"/>
                <a:gd name="connsiteX5" fmla="*/ 5382 w 9880"/>
                <a:gd name="connsiteY5" fmla="*/ 6822 h 10000"/>
                <a:gd name="connsiteX6" fmla="*/ 5341 w 9880"/>
                <a:gd name="connsiteY6" fmla="*/ 6667 h 10000"/>
                <a:gd name="connsiteX7" fmla="*/ 5301 w 9880"/>
                <a:gd name="connsiteY7" fmla="*/ 6511 h 10000"/>
                <a:gd name="connsiteX8" fmla="*/ 5140 w 9880"/>
                <a:gd name="connsiteY8" fmla="*/ 6511 h 10000"/>
                <a:gd name="connsiteX9" fmla="*/ 4860 w 9880"/>
                <a:gd name="connsiteY9" fmla="*/ 6899 h 10000"/>
                <a:gd name="connsiteX10" fmla="*/ 4739 w 9880"/>
                <a:gd name="connsiteY10" fmla="*/ 7054 h 10000"/>
                <a:gd name="connsiteX11" fmla="*/ 4539 w 9880"/>
                <a:gd name="connsiteY11" fmla="*/ 7132 h 10000"/>
                <a:gd name="connsiteX12" fmla="*/ 4378 w 9880"/>
                <a:gd name="connsiteY12" fmla="*/ 7132 h 10000"/>
                <a:gd name="connsiteX13" fmla="*/ 4175 w 9880"/>
                <a:gd name="connsiteY13" fmla="*/ 7288 h 10000"/>
                <a:gd name="connsiteX14" fmla="*/ 4016 w 9880"/>
                <a:gd name="connsiteY14" fmla="*/ 7441 h 10000"/>
                <a:gd name="connsiteX15" fmla="*/ 3817 w 9880"/>
                <a:gd name="connsiteY15" fmla="*/ 7751 h 10000"/>
                <a:gd name="connsiteX16" fmla="*/ 3534 w 9880"/>
                <a:gd name="connsiteY16" fmla="*/ 7751 h 10000"/>
                <a:gd name="connsiteX17" fmla="*/ 3613 w 9880"/>
                <a:gd name="connsiteY17" fmla="*/ 7520 h 10000"/>
                <a:gd name="connsiteX18" fmla="*/ 3693 w 9880"/>
                <a:gd name="connsiteY18" fmla="*/ 7365 h 10000"/>
                <a:gd name="connsiteX19" fmla="*/ 3895 w 9880"/>
                <a:gd name="connsiteY19" fmla="*/ 7054 h 10000"/>
                <a:gd name="connsiteX20" fmla="*/ 4096 w 9880"/>
                <a:gd name="connsiteY20" fmla="*/ 6899 h 10000"/>
                <a:gd name="connsiteX21" fmla="*/ 4339 w 9880"/>
                <a:gd name="connsiteY21" fmla="*/ 6589 h 10000"/>
                <a:gd name="connsiteX22" fmla="*/ 4175 w 9880"/>
                <a:gd name="connsiteY22" fmla="*/ 6589 h 10000"/>
                <a:gd name="connsiteX23" fmla="*/ 4016 w 9880"/>
                <a:gd name="connsiteY23" fmla="*/ 6743 h 10000"/>
                <a:gd name="connsiteX24" fmla="*/ 3735 w 9880"/>
                <a:gd name="connsiteY24" fmla="*/ 6976 h 10000"/>
                <a:gd name="connsiteX25" fmla="*/ 3413 w 9880"/>
                <a:gd name="connsiteY25" fmla="*/ 7365 h 10000"/>
                <a:gd name="connsiteX26" fmla="*/ 3293 w 9880"/>
                <a:gd name="connsiteY26" fmla="*/ 7441 h 10000"/>
                <a:gd name="connsiteX27" fmla="*/ 3172 w 9880"/>
                <a:gd name="connsiteY27" fmla="*/ 7520 h 10000"/>
                <a:gd name="connsiteX28" fmla="*/ 3052 w 9880"/>
                <a:gd name="connsiteY28" fmla="*/ 7596 h 10000"/>
                <a:gd name="connsiteX29" fmla="*/ 2973 w 9880"/>
                <a:gd name="connsiteY29" fmla="*/ 7829 h 10000"/>
                <a:gd name="connsiteX30" fmla="*/ 2848 w 9880"/>
                <a:gd name="connsiteY30" fmla="*/ 7985 h 10000"/>
                <a:gd name="connsiteX31" fmla="*/ 2733 w 9880"/>
                <a:gd name="connsiteY31" fmla="*/ 8140 h 10000"/>
                <a:gd name="connsiteX32" fmla="*/ 2490 w 9880"/>
                <a:gd name="connsiteY32" fmla="*/ 8295 h 10000"/>
                <a:gd name="connsiteX33" fmla="*/ 2249 w 9880"/>
                <a:gd name="connsiteY33" fmla="*/ 8449 h 10000"/>
                <a:gd name="connsiteX34" fmla="*/ 2046 w 9880"/>
                <a:gd name="connsiteY34" fmla="*/ 8527 h 10000"/>
                <a:gd name="connsiteX35" fmla="*/ 1808 w 9880"/>
                <a:gd name="connsiteY35" fmla="*/ 8682 h 10000"/>
                <a:gd name="connsiteX36" fmla="*/ 1646 w 9880"/>
                <a:gd name="connsiteY36" fmla="*/ 8914 h 10000"/>
                <a:gd name="connsiteX37" fmla="*/ 1565 w 9880"/>
                <a:gd name="connsiteY37" fmla="*/ 9069 h 10000"/>
                <a:gd name="connsiteX38" fmla="*/ 1445 w 9880"/>
                <a:gd name="connsiteY38" fmla="*/ 9069 h 10000"/>
                <a:gd name="connsiteX39" fmla="*/ 1002 w 9880"/>
                <a:gd name="connsiteY39" fmla="*/ 9303 h 10000"/>
                <a:gd name="connsiteX40" fmla="*/ 562 w 9880"/>
                <a:gd name="connsiteY40" fmla="*/ 9612 h 10000"/>
                <a:gd name="connsiteX41" fmla="*/ 81 w 9880"/>
                <a:gd name="connsiteY41" fmla="*/ 10000 h 10000"/>
                <a:gd name="connsiteX42" fmla="*/ 0 w 9880"/>
                <a:gd name="connsiteY42" fmla="*/ 9923 h 10000"/>
                <a:gd name="connsiteX43" fmla="*/ 40 w 9880"/>
                <a:gd name="connsiteY43" fmla="*/ 9844 h 10000"/>
                <a:gd name="connsiteX44" fmla="*/ 161 w 9880"/>
                <a:gd name="connsiteY44" fmla="*/ 9612 h 10000"/>
                <a:gd name="connsiteX45" fmla="*/ 280 w 9880"/>
                <a:gd name="connsiteY45" fmla="*/ 9458 h 10000"/>
                <a:gd name="connsiteX46" fmla="*/ 401 w 9880"/>
                <a:gd name="connsiteY46" fmla="*/ 9379 h 10000"/>
                <a:gd name="connsiteX47" fmla="*/ 763 w 9880"/>
                <a:gd name="connsiteY47" fmla="*/ 9147 h 10000"/>
                <a:gd name="connsiteX48" fmla="*/ 1084 w 9880"/>
                <a:gd name="connsiteY48" fmla="*/ 8992 h 10000"/>
                <a:gd name="connsiteX49" fmla="*/ 1687 w 9880"/>
                <a:gd name="connsiteY49" fmla="*/ 8140 h 10000"/>
                <a:gd name="connsiteX50" fmla="*/ 1646 w 9880"/>
                <a:gd name="connsiteY50" fmla="*/ 7985 h 10000"/>
                <a:gd name="connsiteX51" fmla="*/ 1605 w 9880"/>
                <a:gd name="connsiteY51" fmla="*/ 7907 h 10000"/>
                <a:gd name="connsiteX52" fmla="*/ 1445 w 9880"/>
                <a:gd name="connsiteY52" fmla="*/ 8140 h 10000"/>
                <a:gd name="connsiteX53" fmla="*/ 1285 w 9880"/>
                <a:gd name="connsiteY53" fmla="*/ 8140 h 10000"/>
                <a:gd name="connsiteX54" fmla="*/ 1285 w 9880"/>
                <a:gd name="connsiteY54" fmla="*/ 7907 h 10000"/>
                <a:gd name="connsiteX55" fmla="*/ 1245 w 9880"/>
                <a:gd name="connsiteY55" fmla="*/ 7829 h 10000"/>
                <a:gd name="connsiteX56" fmla="*/ 1164 w 9880"/>
                <a:gd name="connsiteY56" fmla="*/ 7829 h 10000"/>
                <a:gd name="connsiteX57" fmla="*/ 1084 w 9880"/>
                <a:gd name="connsiteY57" fmla="*/ 7829 h 10000"/>
                <a:gd name="connsiteX58" fmla="*/ 1002 w 9880"/>
                <a:gd name="connsiteY58" fmla="*/ 7907 h 10000"/>
                <a:gd name="connsiteX59" fmla="*/ 842 w 9880"/>
                <a:gd name="connsiteY59" fmla="*/ 8062 h 10000"/>
                <a:gd name="connsiteX60" fmla="*/ 602 w 9880"/>
                <a:gd name="connsiteY60" fmla="*/ 8062 h 10000"/>
                <a:gd name="connsiteX61" fmla="*/ 723 w 9880"/>
                <a:gd name="connsiteY61" fmla="*/ 7907 h 10000"/>
                <a:gd name="connsiteX62" fmla="*/ 883 w 9880"/>
                <a:gd name="connsiteY62" fmla="*/ 7674 h 10000"/>
                <a:gd name="connsiteX63" fmla="*/ 1002 w 9880"/>
                <a:gd name="connsiteY63" fmla="*/ 7441 h 10000"/>
                <a:gd name="connsiteX64" fmla="*/ 1084 w 9880"/>
                <a:gd name="connsiteY64" fmla="*/ 7210 h 10000"/>
                <a:gd name="connsiteX65" fmla="*/ 1002 w 9880"/>
                <a:gd name="connsiteY65" fmla="*/ 7210 h 10000"/>
                <a:gd name="connsiteX66" fmla="*/ 922 w 9880"/>
                <a:gd name="connsiteY66" fmla="*/ 7210 h 10000"/>
                <a:gd name="connsiteX67" fmla="*/ 763 w 9880"/>
                <a:gd name="connsiteY67" fmla="*/ 7210 h 10000"/>
                <a:gd name="connsiteX68" fmla="*/ 683 w 9880"/>
                <a:gd name="connsiteY68" fmla="*/ 7210 h 10000"/>
                <a:gd name="connsiteX69" fmla="*/ 602 w 9880"/>
                <a:gd name="connsiteY69" fmla="*/ 7132 h 10000"/>
                <a:gd name="connsiteX70" fmla="*/ 562 w 9880"/>
                <a:gd name="connsiteY70" fmla="*/ 6899 h 10000"/>
                <a:gd name="connsiteX71" fmla="*/ 562 w 9880"/>
                <a:gd name="connsiteY71" fmla="*/ 6201 h 10000"/>
                <a:gd name="connsiteX72" fmla="*/ 1404 w 9880"/>
                <a:gd name="connsiteY72" fmla="*/ 4960 h 10000"/>
                <a:gd name="connsiteX73" fmla="*/ 1526 w 9880"/>
                <a:gd name="connsiteY73" fmla="*/ 5038 h 10000"/>
                <a:gd name="connsiteX74" fmla="*/ 1687 w 9880"/>
                <a:gd name="connsiteY74" fmla="*/ 5115 h 10000"/>
                <a:gd name="connsiteX75" fmla="*/ 2169 w 9880"/>
                <a:gd name="connsiteY75" fmla="*/ 5038 h 10000"/>
                <a:gd name="connsiteX76" fmla="*/ 2651 w 9880"/>
                <a:gd name="connsiteY76" fmla="*/ 4805 h 10000"/>
                <a:gd name="connsiteX77" fmla="*/ 2848 w 9880"/>
                <a:gd name="connsiteY77" fmla="*/ 4729 h 10000"/>
                <a:gd name="connsiteX78" fmla="*/ 3090 w 9880"/>
                <a:gd name="connsiteY78" fmla="*/ 4497 h 10000"/>
                <a:gd name="connsiteX79" fmla="*/ 3254 w 9880"/>
                <a:gd name="connsiteY79" fmla="*/ 4264 h 10000"/>
                <a:gd name="connsiteX80" fmla="*/ 3293 w 9880"/>
                <a:gd name="connsiteY80" fmla="*/ 4031 h 10000"/>
                <a:gd name="connsiteX81" fmla="*/ 3052 w 9880"/>
                <a:gd name="connsiteY81" fmla="*/ 4186 h 10000"/>
                <a:gd name="connsiteX82" fmla="*/ 2932 w 9880"/>
                <a:gd name="connsiteY82" fmla="*/ 4264 h 10000"/>
                <a:gd name="connsiteX83" fmla="*/ 2771 w 9880"/>
                <a:gd name="connsiteY83" fmla="*/ 4340 h 10000"/>
                <a:gd name="connsiteX84" fmla="*/ 2609 w 9880"/>
                <a:gd name="connsiteY84" fmla="*/ 4264 h 10000"/>
                <a:gd name="connsiteX85" fmla="*/ 2411 w 9880"/>
                <a:gd name="connsiteY85" fmla="*/ 4186 h 10000"/>
                <a:gd name="connsiteX86" fmla="*/ 2088 w 9880"/>
                <a:gd name="connsiteY86" fmla="*/ 3954 h 10000"/>
                <a:gd name="connsiteX87" fmla="*/ 3052 w 9880"/>
                <a:gd name="connsiteY87" fmla="*/ 2713 h 10000"/>
                <a:gd name="connsiteX88" fmla="*/ 3213 w 9880"/>
                <a:gd name="connsiteY88" fmla="*/ 2713 h 10000"/>
                <a:gd name="connsiteX89" fmla="*/ 3413 w 9880"/>
                <a:gd name="connsiteY89" fmla="*/ 2791 h 10000"/>
                <a:gd name="connsiteX90" fmla="*/ 3413 w 9880"/>
                <a:gd name="connsiteY90" fmla="*/ 3023 h 10000"/>
                <a:gd name="connsiteX91" fmla="*/ 3453 w 9880"/>
                <a:gd name="connsiteY91" fmla="*/ 3102 h 10000"/>
                <a:gd name="connsiteX92" fmla="*/ 3534 w 9880"/>
                <a:gd name="connsiteY92" fmla="*/ 3178 h 10000"/>
                <a:gd name="connsiteX93" fmla="*/ 3652 w 9880"/>
                <a:gd name="connsiteY93" fmla="*/ 3178 h 10000"/>
                <a:gd name="connsiteX94" fmla="*/ 3735 w 9880"/>
                <a:gd name="connsiteY94" fmla="*/ 3178 h 10000"/>
                <a:gd name="connsiteX95" fmla="*/ 3817 w 9880"/>
                <a:gd name="connsiteY95" fmla="*/ 3102 h 10000"/>
                <a:gd name="connsiteX96" fmla="*/ 3817 w 9880"/>
                <a:gd name="connsiteY96" fmla="*/ 2945 h 10000"/>
                <a:gd name="connsiteX97" fmla="*/ 3854 w 9880"/>
                <a:gd name="connsiteY97" fmla="*/ 2713 h 10000"/>
                <a:gd name="connsiteX98" fmla="*/ 3774 w 9880"/>
                <a:gd name="connsiteY98" fmla="*/ 2713 h 10000"/>
                <a:gd name="connsiteX99" fmla="*/ 3735 w 9880"/>
                <a:gd name="connsiteY99" fmla="*/ 2636 h 10000"/>
                <a:gd name="connsiteX100" fmla="*/ 3735 w 9880"/>
                <a:gd name="connsiteY100" fmla="*/ 2558 h 10000"/>
                <a:gd name="connsiteX101" fmla="*/ 3735 w 9880"/>
                <a:gd name="connsiteY101" fmla="*/ 2325 h 10000"/>
                <a:gd name="connsiteX102" fmla="*/ 3693 w 9880"/>
                <a:gd name="connsiteY102" fmla="*/ 2247 h 10000"/>
                <a:gd name="connsiteX103" fmla="*/ 3693 w 9880"/>
                <a:gd name="connsiteY103" fmla="*/ 2093 h 10000"/>
                <a:gd name="connsiteX104" fmla="*/ 3693 w 9880"/>
                <a:gd name="connsiteY104" fmla="*/ 1784 h 10000"/>
                <a:gd name="connsiteX105" fmla="*/ 3977 w 9880"/>
                <a:gd name="connsiteY105" fmla="*/ 1395 h 10000"/>
                <a:gd name="connsiteX106" fmla="*/ 4136 w 9880"/>
                <a:gd name="connsiteY106" fmla="*/ 1473 h 10000"/>
                <a:gd name="connsiteX107" fmla="*/ 4297 w 9880"/>
                <a:gd name="connsiteY107" fmla="*/ 1549 h 10000"/>
                <a:gd name="connsiteX108" fmla="*/ 4498 w 9880"/>
                <a:gd name="connsiteY108" fmla="*/ 1473 h 10000"/>
                <a:gd name="connsiteX109" fmla="*/ 4739 w 9880"/>
                <a:gd name="connsiteY109" fmla="*/ 1240 h 10000"/>
                <a:gd name="connsiteX110" fmla="*/ 4860 w 9880"/>
                <a:gd name="connsiteY110" fmla="*/ 1086 h 10000"/>
                <a:gd name="connsiteX111" fmla="*/ 5020 w 9880"/>
                <a:gd name="connsiteY111" fmla="*/ 853 h 10000"/>
                <a:gd name="connsiteX112" fmla="*/ 5501 w 9880"/>
                <a:gd name="connsiteY112" fmla="*/ 543 h 10000"/>
                <a:gd name="connsiteX113" fmla="*/ 6065 w 9880"/>
                <a:gd name="connsiteY113" fmla="*/ 389 h 10000"/>
                <a:gd name="connsiteX114" fmla="*/ 6587 w 9880"/>
                <a:gd name="connsiteY114" fmla="*/ 155 h 10000"/>
                <a:gd name="connsiteX115" fmla="*/ 7108 w 9880"/>
                <a:gd name="connsiteY115" fmla="*/ 0 h 10000"/>
                <a:gd name="connsiteX116" fmla="*/ 7268 w 9880"/>
                <a:gd name="connsiteY116" fmla="*/ 78 h 10000"/>
                <a:gd name="connsiteX117" fmla="*/ 7430 w 9880"/>
                <a:gd name="connsiteY117" fmla="*/ 155 h 10000"/>
                <a:gd name="connsiteX118" fmla="*/ 7631 w 9880"/>
                <a:gd name="connsiteY118" fmla="*/ 233 h 10000"/>
                <a:gd name="connsiteX119" fmla="*/ 7832 w 9880"/>
                <a:gd name="connsiteY119" fmla="*/ 233 h 10000"/>
                <a:gd name="connsiteX120" fmla="*/ 7870 w 9880"/>
                <a:gd name="connsiteY120" fmla="*/ 466 h 10000"/>
                <a:gd name="connsiteX121" fmla="*/ 7914 w 9880"/>
                <a:gd name="connsiteY121" fmla="*/ 466 h 10000"/>
                <a:gd name="connsiteX122" fmla="*/ 8594 w 9880"/>
                <a:gd name="connsiteY122" fmla="*/ 466 h 10000"/>
                <a:gd name="connsiteX123" fmla="*/ 8716 w 9880"/>
                <a:gd name="connsiteY123" fmla="*/ 543 h 10000"/>
                <a:gd name="connsiteX124" fmla="*/ 8795 w 9880"/>
                <a:gd name="connsiteY124" fmla="*/ 621 h 10000"/>
                <a:gd name="connsiteX125" fmla="*/ 9076 w 9880"/>
                <a:gd name="connsiteY125" fmla="*/ 621 h 10000"/>
                <a:gd name="connsiteX126" fmla="*/ 9358 w 9880"/>
                <a:gd name="connsiteY126" fmla="*/ 621 h 10000"/>
                <a:gd name="connsiteX127" fmla="*/ 9478 w 9880"/>
                <a:gd name="connsiteY127" fmla="*/ 698 h 10000"/>
                <a:gd name="connsiteX128" fmla="*/ 9638 w 9880"/>
                <a:gd name="connsiteY128" fmla="*/ 774 h 10000"/>
                <a:gd name="connsiteX129" fmla="*/ 9880 w 9880"/>
                <a:gd name="connsiteY129" fmla="*/ 774 h 10000"/>
                <a:gd name="connsiteX130" fmla="*/ 6425 w 9880"/>
                <a:gd name="connsiteY130" fmla="*/ 6899 h 10000"/>
                <a:gd name="connsiteX131" fmla="*/ 6386 w 9880"/>
                <a:gd name="connsiteY131" fmla="*/ 6899 h 10000"/>
                <a:gd name="connsiteX0" fmla="*/ 6442 w 9978"/>
                <a:gd name="connsiteY0" fmla="*/ 6899 h 10007"/>
                <a:gd name="connsiteX1" fmla="*/ 6198 w 9978"/>
                <a:gd name="connsiteY1" fmla="*/ 7054 h 10007"/>
                <a:gd name="connsiteX2" fmla="*/ 5955 w 9978"/>
                <a:gd name="connsiteY2" fmla="*/ 7132 h 10007"/>
                <a:gd name="connsiteX3" fmla="*/ 5748 w 9978"/>
                <a:gd name="connsiteY3" fmla="*/ 7054 h 10007"/>
                <a:gd name="connsiteX4" fmla="*/ 5546 w 9978"/>
                <a:gd name="connsiteY4" fmla="*/ 6976 h 10007"/>
                <a:gd name="connsiteX5" fmla="*/ 5425 w 9978"/>
                <a:gd name="connsiteY5" fmla="*/ 6822 h 10007"/>
                <a:gd name="connsiteX6" fmla="*/ 5384 w 9978"/>
                <a:gd name="connsiteY6" fmla="*/ 6667 h 10007"/>
                <a:gd name="connsiteX7" fmla="*/ 5343 w 9978"/>
                <a:gd name="connsiteY7" fmla="*/ 6511 h 10007"/>
                <a:gd name="connsiteX8" fmla="*/ 5180 w 9978"/>
                <a:gd name="connsiteY8" fmla="*/ 6511 h 10007"/>
                <a:gd name="connsiteX9" fmla="*/ 4897 w 9978"/>
                <a:gd name="connsiteY9" fmla="*/ 6899 h 10007"/>
                <a:gd name="connsiteX10" fmla="*/ 4775 w 9978"/>
                <a:gd name="connsiteY10" fmla="*/ 7054 h 10007"/>
                <a:gd name="connsiteX11" fmla="*/ 4572 w 9978"/>
                <a:gd name="connsiteY11" fmla="*/ 7132 h 10007"/>
                <a:gd name="connsiteX12" fmla="*/ 4409 w 9978"/>
                <a:gd name="connsiteY12" fmla="*/ 7132 h 10007"/>
                <a:gd name="connsiteX13" fmla="*/ 4204 w 9978"/>
                <a:gd name="connsiteY13" fmla="*/ 7288 h 10007"/>
                <a:gd name="connsiteX14" fmla="*/ 4043 w 9978"/>
                <a:gd name="connsiteY14" fmla="*/ 7441 h 10007"/>
                <a:gd name="connsiteX15" fmla="*/ 3841 w 9978"/>
                <a:gd name="connsiteY15" fmla="*/ 7751 h 10007"/>
                <a:gd name="connsiteX16" fmla="*/ 3555 w 9978"/>
                <a:gd name="connsiteY16" fmla="*/ 7751 h 10007"/>
                <a:gd name="connsiteX17" fmla="*/ 3635 w 9978"/>
                <a:gd name="connsiteY17" fmla="*/ 7520 h 10007"/>
                <a:gd name="connsiteX18" fmla="*/ 3716 w 9978"/>
                <a:gd name="connsiteY18" fmla="*/ 7365 h 10007"/>
                <a:gd name="connsiteX19" fmla="*/ 3920 w 9978"/>
                <a:gd name="connsiteY19" fmla="*/ 7054 h 10007"/>
                <a:gd name="connsiteX20" fmla="*/ 4124 w 9978"/>
                <a:gd name="connsiteY20" fmla="*/ 6899 h 10007"/>
                <a:gd name="connsiteX21" fmla="*/ 4370 w 9978"/>
                <a:gd name="connsiteY21" fmla="*/ 6589 h 10007"/>
                <a:gd name="connsiteX22" fmla="*/ 4204 w 9978"/>
                <a:gd name="connsiteY22" fmla="*/ 6589 h 10007"/>
                <a:gd name="connsiteX23" fmla="*/ 4043 w 9978"/>
                <a:gd name="connsiteY23" fmla="*/ 6743 h 10007"/>
                <a:gd name="connsiteX24" fmla="*/ 3758 w 9978"/>
                <a:gd name="connsiteY24" fmla="*/ 6976 h 10007"/>
                <a:gd name="connsiteX25" fmla="*/ 3432 w 9978"/>
                <a:gd name="connsiteY25" fmla="*/ 7365 h 10007"/>
                <a:gd name="connsiteX26" fmla="*/ 3311 w 9978"/>
                <a:gd name="connsiteY26" fmla="*/ 7441 h 10007"/>
                <a:gd name="connsiteX27" fmla="*/ 3189 w 9978"/>
                <a:gd name="connsiteY27" fmla="*/ 7520 h 10007"/>
                <a:gd name="connsiteX28" fmla="*/ 3067 w 9978"/>
                <a:gd name="connsiteY28" fmla="*/ 7596 h 10007"/>
                <a:gd name="connsiteX29" fmla="*/ 2987 w 9978"/>
                <a:gd name="connsiteY29" fmla="*/ 7829 h 10007"/>
                <a:gd name="connsiteX30" fmla="*/ 2861 w 9978"/>
                <a:gd name="connsiteY30" fmla="*/ 7985 h 10007"/>
                <a:gd name="connsiteX31" fmla="*/ 2744 w 9978"/>
                <a:gd name="connsiteY31" fmla="*/ 8140 h 10007"/>
                <a:gd name="connsiteX32" fmla="*/ 2498 w 9978"/>
                <a:gd name="connsiteY32" fmla="*/ 8295 h 10007"/>
                <a:gd name="connsiteX33" fmla="*/ 2254 w 9978"/>
                <a:gd name="connsiteY33" fmla="*/ 8449 h 10007"/>
                <a:gd name="connsiteX34" fmla="*/ 2049 w 9978"/>
                <a:gd name="connsiteY34" fmla="*/ 8527 h 10007"/>
                <a:gd name="connsiteX35" fmla="*/ 1808 w 9978"/>
                <a:gd name="connsiteY35" fmla="*/ 8682 h 10007"/>
                <a:gd name="connsiteX36" fmla="*/ 1644 w 9978"/>
                <a:gd name="connsiteY36" fmla="*/ 8914 h 10007"/>
                <a:gd name="connsiteX37" fmla="*/ 1562 w 9978"/>
                <a:gd name="connsiteY37" fmla="*/ 9069 h 10007"/>
                <a:gd name="connsiteX38" fmla="*/ 1441 w 9978"/>
                <a:gd name="connsiteY38" fmla="*/ 9069 h 10007"/>
                <a:gd name="connsiteX39" fmla="*/ 992 w 9978"/>
                <a:gd name="connsiteY39" fmla="*/ 9303 h 10007"/>
                <a:gd name="connsiteX40" fmla="*/ 547 w 9978"/>
                <a:gd name="connsiteY40" fmla="*/ 9612 h 10007"/>
                <a:gd name="connsiteX41" fmla="*/ 60 w 9978"/>
                <a:gd name="connsiteY41" fmla="*/ 10000 h 10007"/>
                <a:gd name="connsiteX42" fmla="*/ 18 w 9978"/>
                <a:gd name="connsiteY42" fmla="*/ 9844 h 10007"/>
                <a:gd name="connsiteX43" fmla="*/ 141 w 9978"/>
                <a:gd name="connsiteY43" fmla="*/ 9612 h 10007"/>
                <a:gd name="connsiteX44" fmla="*/ 261 w 9978"/>
                <a:gd name="connsiteY44" fmla="*/ 9458 h 10007"/>
                <a:gd name="connsiteX45" fmla="*/ 384 w 9978"/>
                <a:gd name="connsiteY45" fmla="*/ 9379 h 10007"/>
                <a:gd name="connsiteX46" fmla="*/ 750 w 9978"/>
                <a:gd name="connsiteY46" fmla="*/ 9147 h 10007"/>
                <a:gd name="connsiteX47" fmla="*/ 1075 w 9978"/>
                <a:gd name="connsiteY47" fmla="*/ 8992 h 10007"/>
                <a:gd name="connsiteX48" fmla="*/ 1685 w 9978"/>
                <a:gd name="connsiteY48" fmla="*/ 8140 h 10007"/>
                <a:gd name="connsiteX49" fmla="*/ 1644 w 9978"/>
                <a:gd name="connsiteY49" fmla="*/ 7985 h 10007"/>
                <a:gd name="connsiteX50" fmla="*/ 1602 w 9978"/>
                <a:gd name="connsiteY50" fmla="*/ 7907 h 10007"/>
                <a:gd name="connsiteX51" fmla="*/ 1441 w 9978"/>
                <a:gd name="connsiteY51" fmla="*/ 8140 h 10007"/>
                <a:gd name="connsiteX52" fmla="*/ 1279 w 9978"/>
                <a:gd name="connsiteY52" fmla="*/ 8140 h 10007"/>
                <a:gd name="connsiteX53" fmla="*/ 1279 w 9978"/>
                <a:gd name="connsiteY53" fmla="*/ 7907 h 10007"/>
                <a:gd name="connsiteX54" fmla="*/ 1238 w 9978"/>
                <a:gd name="connsiteY54" fmla="*/ 7829 h 10007"/>
                <a:gd name="connsiteX55" fmla="*/ 1156 w 9978"/>
                <a:gd name="connsiteY55" fmla="*/ 7829 h 10007"/>
                <a:gd name="connsiteX56" fmla="*/ 1075 w 9978"/>
                <a:gd name="connsiteY56" fmla="*/ 7829 h 10007"/>
                <a:gd name="connsiteX57" fmla="*/ 992 w 9978"/>
                <a:gd name="connsiteY57" fmla="*/ 7907 h 10007"/>
                <a:gd name="connsiteX58" fmla="*/ 830 w 9978"/>
                <a:gd name="connsiteY58" fmla="*/ 8062 h 10007"/>
                <a:gd name="connsiteX59" fmla="*/ 587 w 9978"/>
                <a:gd name="connsiteY59" fmla="*/ 8062 h 10007"/>
                <a:gd name="connsiteX60" fmla="*/ 710 w 9978"/>
                <a:gd name="connsiteY60" fmla="*/ 7907 h 10007"/>
                <a:gd name="connsiteX61" fmla="*/ 872 w 9978"/>
                <a:gd name="connsiteY61" fmla="*/ 7674 h 10007"/>
                <a:gd name="connsiteX62" fmla="*/ 992 w 9978"/>
                <a:gd name="connsiteY62" fmla="*/ 7441 h 10007"/>
                <a:gd name="connsiteX63" fmla="*/ 1075 w 9978"/>
                <a:gd name="connsiteY63" fmla="*/ 7210 h 10007"/>
                <a:gd name="connsiteX64" fmla="*/ 992 w 9978"/>
                <a:gd name="connsiteY64" fmla="*/ 7210 h 10007"/>
                <a:gd name="connsiteX65" fmla="*/ 911 w 9978"/>
                <a:gd name="connsiteY65" fmla="*/ 7210 h 10007"/>
                <a:gd name="connsiteX66" fmla="*/ 750 w 9978"/>
                <a:gd name="connsiteY66" fmla="*/ 7210 h 10007"/>
                <a:gd name="connsiteX67" fmla="*/ 669 w 9978"/>
                <a:gd name="connsiteY67" fmla="*/ 7210 h 10007"/>
                <a:gd name="connsiteX68" fmla="*/ 587 w 9978"/>
                <a:gd name="connsiteY68" fmla="*/ 7132 h 10007"/>
                <a:gd name="connsiteX69" fmla="*/ 547 w 9978"/>
                <a:gd name="connsiteY69" fmla="*/ 6899 h 10007"/>
                <a:gd name="connsiteX70" fmla="*/ 547 w 9978"/>
                <a:gd name="connsiteY70" fmla="*/ 6201 h 10007"/>
                <a:gd name="connsiteX71" fmla="*/ 1399 w 9978"/>
                <a:gd name="connsiteY71" fmla="*/ 4960 h 10007"/>
                <a:gd name="connsiteX72" fmla="*/ 1523 w 9978"/>
                <a:gd name="connsiteY72" fmla="*/ 5038 h 10007"/>
                <a:gd name="connsiteX73" fmla="*/ 1685 w 9978"/>
                <a:gd name="connsiteY73" fmla="*/ 5115 h 10007"/>
                <a:gd name="connsiteX74" fmla="*/ 2173 w 9978"/>
                <a:gd name="connsiteY74" fmla="*/ 5038 h 10007"/>
                <a:gd name="connsiteX75" fmla="*/ 2661 w 9978"/>
                <a:gd name="connsiteY75" fmla="*/ 4805 h 10007"/>
                <a:gd name="connsiteX76" fmla="*/ 2861 w 9978"/>
                <a:gd name="connsiteY76" fmla="*/ 4729 h 10007"/>
                <a:gd name="connsiteX77" fmla="*/ 3106 w 9978"/>
                <a:gd name="connsiteY77" fmla="*/ 4497 h 10007"/>
                <a:gd name="connsiteX78" fmla="*/ 3272 w 9978"/>
                <a:gd name="connsiteY78" fmla="*/ 4264 h 10007"/>
                <a:gd name="connsiteX79" fmla="*/ 3311 w 9978"/>
                <a:gd name="connsiteY79" fmla="*/ 4031 h 10007"/>
                <a:gd name="connsiteX80" fmla="*/ 3067 w 9978"/>
                <a:gd name="connsiteY80" fmla="*/ 4186 h 10007"/>
                <a:gd name="connsiteX81" fmla="*/ 2946 w 9978"/>
                <a:gd name="connsiteY81" fmla="*/ 4264 h 10007"/>
                <a:gd name="connsiteX82" fmla="*/ 2783 w 9978"/>
                <a:gd name="connsiteY82" fmla="*/ 4340 h 10007"/>
                <a:gd name="connsiteX83" fmla="*/ 2619 w 9978"/>
                <a:gd name="connsiteY83" fmla="*/ 4264 h 10007"/>
                <a:gd name="connsiteX84" fmla="*/ 2418 w 9978"/>
                <a:gd name="connsiteY84" fmla="*/ 4186 h 10007"/>
                <a:gd name="connsiteX85" fmla="*/ 2091 w 9978"/>
                <a:gd name="connsiteY85" fmla="*/ 3954 h 10007"/>
                <a:gd name="connsiteX86" fmla="*/ 3067 w 9978"/>
                <a:gd name="connsiteY86" fmla="*/ 2713 h 10007"/>
                <a:gd name="connsiteX87" fmla="*/ 3230 w 9978"/>
                <a:gd name="connsiteY87" fmla="*/ 2713 h 10007"/>
                <a:gd name="connsiteX88" fmla="*/ 3432 w 9978"/>
                <a:gd name="connsiteY88" fmla="*/ 2791 h 10007"/>
                <a:gd name="connsiteX89" fmla="*/ 3432 w 9978"/>
                <a:gd name="connsiteY89" fmla="*/ 3023 h 10007"/>
                <a:gd name="connsiteX90" fmla="*/ 3473 w 9978"/>
                <a:gd name="connsiteY90" fmla="*/ 3102 h 10007"/>
                <a:gd name="connsiteX91" fmla="*/ 3555 w 9978"/>
                <a:gd name="connsiteY91" fmla="*/ 3178 h 10007"/>
                <a:gd name="connsiteX92" fmla="*/ 3674 w 9978"/>
                <a:gd name="connsiteY92" fmla="*/ 3178 h 10007"/>
                <a:gd name="connsiteX93" fmla="*/ 3758 w 9978"/>
                <a:gd name="connsiteY93" fmla="*/ 3178 h 10007"/>
                <a:gd name="connsiteX94" fmla="*/ 3841 w 9978"/>
                <a:gd name="connsiteY94" fmla="*/ 3102 h 10007"/>
                <a:gd name="connsiteX95" fmla="*/ 3841 w 9978"/>
                <a:gd name="connsiteY95" fmla="*/ 2945 h 10007"/>
                <a:gd name="connsiteX96" fmla="*/ 3879 w 9978"/>
                <a:gd name="connsiteY96" fmla="*/ 2713 h 10007"/>
                <a:gd name="connsiteX97" fmla="*/ 3798 w 9978"/>
                <a:gd name="connsiteY97" fmla="*/ 2713 h 10007"/>
                <a:gd name="connsiteX98" fmla="*/ 3758 w 9978"/>
                <a:gd name="connsiteY98" fmla="*/ 2636 h 10007"/>
                <a:gd name="connsiteX99" fmla="*/ 3758 w 9978"/>
                <a:gd name="connsiteY99" fmla="*/ 2558 h 10007"/>
                <a:gd name="connsiteX100" fmla="*/ 3758 w 9978"/>
                <a:gd name="connsiteY100" fmla="*/ 2325 h 10007"/>
                <a:gd name="connsiteX101" fmla="*/ 3716 w 9978"/>
                <a:gd name="connsiteY101" fmla="*/ 2247 h 10007"/>
                <a:gd name="connsiteX102" fmla="*/ 3716 w 9978"/>
                <a:gd name="connsiteY102" fmla="*/ 2093 h 10007"/>
                <a:gd name="connsiteX103" fmla="*/ 3716 w 9978"/>
                <a:gd name="connsiteY103" fmla="*/ 1784 h 10007"/>
                <a:gd name="connsiteX104" fmla="*/ 4003 w 9978"/>
                <a:gd name="connsiteY104" fmla="*/ 1395 h 10007"/>
                <a:gd name="connsiteX105" fmla="*/ 4164 w 9978"/>
                <a:gd name="connsiteY105" fmla="*/ 1473 h 10007"/>
                <a:gd name="connsiteX106" fmla="*/ 4327 w 9978"/>
                <a:gd name="connsiteY106" fmla="*/ 1549 h 10007"/>
                <a:gd name="connsiteX107" fmla="*/ 4531 w 9978"/>
                <a:gd name="connsiteY107" fmla="*/ 1473 h 10007"/>
                <a:gd name="connsiteX108" fmla="*/ 4775 w 9978"/>
                <a:gd name="connsiteY108" fmla="*/ 1240 h 10007"/>
                <a:gd name="connsiteX109" fmla="*/ 4897 w 9978"/>
                <a:gd name="connsiteY109" fmla="*/ 1086 h 10007"/>
                <a:gd name="connsiteX110" fmla="*/ 5059 w 9978"/>
                <a:gd name="connsiteY110" fmla="*/ 853 h 10007"/>
                <a:gd name="connsiteX111" fmla="*/ 5546 w 9978"/>
                <a:gd name="connsiteY111" fmla="*/ 543 h 10007"/>
                <a:gd name="connsiteX112" fmla="*/ 6117 w 9978"/>
                <a:gd name="connsiteY112" fmla="*/ 389 h 10007"/>
                <a:gd name="connsiteX113" fmla="*/ 6645 w 9978"/>
                <a:gd name="connsiteY113" fmla="*/ 155 h 10007"/>
                <a:gd name="connsiteX114" fmla="*/ 7172 w 9978"/>
                <a:gd name="connsiteY114" fmla="*/ 0 h 10007"/>
                <a:gd name="connsiteX115" fmla="*/ 7334 w 9978"/>
                <a:gd name="connsiteY115" fmla="*/ 78 h 10007"/>
                <a:gd name="connsiteX116" fmla="*/ 7498 w 9978"/>
                <a:gd name="connsiteY116" fmla="*/ 155 h 10007"/>
                <a:gd name="connsiteX117" fmla="*/ 7702 w 9978"/>
                <a:gd name="connsiteY117" fmla="*/ 233 h 10007"/>
                <a:gd name="connsiteX118" fmla="*/ 7905 w 9978"/>
                <a:gd name="connsiteY118" fmla="*/ 233 h 10007"/>
                <a:gd name="connsiteX119" fmla="*/ 7944 w 9978"/>
                <a:gd name="connsiteY119" fmla="*/ 466 h 10007"/>
                <a:gd name="connsiteX120" fmla="*/ 7988 w 9978"/>
                <a:gd name="connsiteY120" fmla="*/ 466 h 10007"/>
                <a:gd name="connsiteX121" fmla="*/ 8676 w 9978"/>
                <a:gd name="connsiteY121" fmla="*/ 466 h 10007"/>
                <a:gd name="connsiteX122" fmla="*/ 8800 w 9978"/>
                <a:gd name="connsiteY122" fmla="*/ 543 h 10007"/>
                <a:gd name="connsiteX123" fmla="*/ 8880 w 9978"/>
                <a:gd name="connsiteY123" fmla="*/ 621 h 10007"/>
                <a:gd name="connsiteX124" fmla="*/ 9164 w 9978"/>
                <a:gd name="connsiteY124" fmla="*/ 621 h 10007"/>
                <a:gd name="connsiteX125" fmla="*/ 9450 w 9978"/>
                <a:gd name="connsiteY125" fmla="*/ 621 h 10007"/>
                <a:gd name="connsiteX126" fmla="*/ 9571 w 9978"/>
                <a:gd name="connsiteY126" fmla="*/ 698 h 10007"/>
                <a:gd name="connsiteX127" fmla="*/ 9733 w 9978"/>
                <a:gd name="connsiteY127" fmla="*/ 774 h 10007"/>
                <a:gd name="connsiteX128" fmla="*/ 9978 w 9978"/>
                <a:gd name="connsiteY128" fmla="*/ 774 h 10007"/>
                <a:gd name="connsiteX129" fmla="*/ 6481 w 9978"/>
                <a:gd name="connsiteY129" fmla="*/ 6899 h 10007"/>
                <a:gd name="connsiteX130" fmla="*/ 6442 w 9978"/>
                <a:gd name="connsiteY130" fmla="*/ 6899 h 10007"/>
                <a:gd name="connsiteX0" fmla="*/ 6418 w 9962"/>
                <a:gd name="connsiteY0" fmla="*/ 6894 h 9993"/>
                <a:gd name="connsiteX1" fmla="*/ 6174 w 9962"/>
                <a:gd name="connsiteY1" fmla="*/ 7049 h 9993"/>
                <a:gd name="connsiteX2" fmla="*/ 5930 w 9962"/>
                <a:gd name="connsiteY2" fmla="*/ 7127 h 9993"/>
                <a:gd name="connsiteX3" fmla="*/ 5723 w 9962"/>
                <a:gd name="connsiteY3" fmla="*/ 7049 h 9993"/>
                <a:gd name="connsiteX4" fmla="*/ 5520 w 9962"/>
                <a:gd name="connsiteY4" fmla="*/ 6971 h 9993"/>
                <a:gd name="connsiteX5" fmla="*/ 5399 w 9962"/>
                <a:gd name="connsiteY5" fmla="*/ 6817 h 9993"/>
                <a:gd name="connsiteX6" fmla="*/ 5358 w 9962"/>
                <a:gd name="connsiteY6" fmla="*/ 6662 h 9993"/>
                <a:gd name="connsiteX7" fmla="*/ 5317 w 9962"/>
                <a:gd name="connsiteY7" fmla="*/ 6506 h 9993"/>
                <a:gd name="connsiteX8" fmla="*/ 5153 w 9962"/>
                <a:gd name="connsiteY8" fmla="*/ 6506 h 9993"/>
                <a:gd name="connsiteX9" fmla="*/ 4870 w 9962"/>
                <a:gd name="connsiteY9" fmla="*/ 6894 h 9993"/>
                <a:gd name="connsiteX10" fmla="*/ 4748 w 9962"/>
                <a:gd name="connsiteY10" fmla="*/ 7049 h 9993"/>
                <a:gd name="connsiteX11" fmla="*/ 4544 w 9962"/>
                <a:gd name="connsiteY11" fmla="*/ 7127 h 9993"/>
                <a:gd name="connsiteX12" fmla="*/ 4381 w 9962"/>
                <a:gd name="connsiteY12" fmla="*/ 7127 h 9993"/>
                <a:gd name="connsiteX13" fmla="*/ 4175 w 9962"/>
                <a:gd name="connsiteY13" fmla="*/ 7283 h 9993"/>
                <a:gd name="connsiteX14" fmla="*/ 4014 w 9962"/>
                <a:gd name="connsiteY14" fmla="*/ 7436 h 9993"/>
                <a:gd name="connsiteX15" fmla="*/ 3811 w 9962"/>
                <a:gd name="connsiteY15" fmla="*/ 7746 h 9993"/>
                <a:gd name="connsiteX16" fmla="*/ 3525 w 9962"/>
                <a:gd name="connsiteY16" fmla="*/ 7746 h 9993"/>
                <a:gd name="connsiteX17" fmla="*/ 3605 w 9962"/>
                <a:gd name="connsiteY17" fmla="*/ 7515 h 9993"/>
                <a:gd name="connsiteX18" fmla="*/ 3686 w 9962"/>
                <a:gd name="connsiteY18" fmla="*/ 7360 h 9993"/>
                <a:gd name="connsiteX19" fmla="*/ 3891 w 9962"/>
                <a:gd name="connsiteY19" fmla="*/ 7049 h 9993"/>
                <a:gd name="connsiteX20" fmla="*/ 4095 w 9962"/>
                <a:gd name="connsiteY20" fmla="*/ 6894 h 9993"/>
                <a:gd name="connsiteX21" fmla="*/ 4342 w 9962"/>
                <a:gd name="connsiteY21" fmla="*/ 6584 h 9993"/>
                <a:gd name="connsiteX22" fmla="*/ 4175 w 9962"/>
                <a:gd name="connsiteY22" fmla="*/ 6584 h 9993"/>
                <a:gd name="connsiteX23" fmla="*/ 4014 w 9962"/>
                <a:gd name="connsiteY23" fmla="*/ 6738 h 9993"/>
                <a:gd name="connsiteX24" fmla="*/ 3728 w 9962"/>
                <a:gd name="connsiteY24" fmla="*/ 6971 h 9993"/>
                <a:gd name="connsiteX25" fmla="*/ 3402 w 9962"/>
                <a:gd name="connsiteY25" fmla="*/ 7360 h 9993"/>
                <a:gd name="connsiteX26" fmla="*/ 3280 w 9962"/>
                <a:gd name="connsiteY26" fmla="*/ 7436 h 9993"/>
                <a:gd name="connsiteX27" fmla="*/ 3158 w 9962"/>
                <a:gd name="connsiteY27" fmla="*/ 7515 h 9993"/>
                <a:gd name="connsiteX28" fmla="*/ 3036 w 9962"/>
                <a:gd name="connsiteY28" fmla="*/ 7591 h 9993"/>
                <a:gd name="connsiteX29" fmla="*/ 2956 w 9962"/>
                <a:gd name="connsiteY29" fmla="*/ 7824 h 9993"/>
                <a:gd name="connsiteX30" fmla="*/ 2829 w 9962"/>
                <a:gd name="connsiteY30" fmla="*/ 7979 h 9993"/>
                <a:gd name="connsiteX31" fmla="*/ 2712 w 9962"/>
                <a:gd name="connsiteY31" fmla="*/ 8134 h 9993"/>
                <a:gd name="connsiteX32" fmla="*/ 2466 w 9962"/>
                <a:gd name="connsiteY32" fmla="*/ 8289 h 9993"/>
                <a:gd name="connsiteX33" fmla="*/ 2221 w 9962"/>
                <a:gd name="connsiteY33" fmla="*/ 8443 h 9993"/>
                <a:gd name="connsiteX34" fmla="*/ 2016 w 9962"/>
                <a:gd name="connsiteY34" fmla="*/ 8521 h 9993"/>
                <a:gd name="connsiteX35" fmla="*/ 1774 w 9962"/>
                <a:gd name="connsiteY35" fmla="*/ 8676 h 9993"/>
                <a:gd name="connsiteX36" fmla="*/ 1610 w 9962"/>
                <a:gd name="connsiteY36" fmla="*/ 8908 h 9993"/>
                <a:gd name="connsiteX37" fmla="*/ 1527 w 9962"/>
                <a:gd name="connsiteY37" fmla="*/ 9063 h 9993"/>
                <a:gd name="connsiteX38" fmla="*/ 1406 w 9962"/>
                <a:gd name="connsiteY38" fmla="*/ 9063 h 9993"/>
                <a:gd name="connsiteX39" fmla="*/ 956 w 9962"/>
                <a:gd name="connsiteY39" fmla="*/ 9296 h 9993"/>
                <a:gd name="connsiteX40" fmla="*/ 510 w 9962"/>
                <a:gd name="connsiteY40" fmla="*/ 9605 h 9993"/>
                <a:gd name="connsiteX41" fmla="*/ 22 w 9962"/>
                <a:gd name="connsiteY41" fmla="*/ 9993 h 9993"/>
                <a:gd name="connsiteX42" fmla="*/ 103 w 9962"/>
                <a:gd name="connsiteY42" fmla="*/ 9605 h 9993"/>
                <a:gd name="connsiteX43" fmla="*/ 224 w 9962"/>
                <a:gd name="connsiteY43" fmla="*/ 9451 h 9993"/>
                <a:gd name="connsiteX44" fmla="*/ 347 w 9962"/>
                <a:gd name="connsiteY44" fmla="*/ 9372 h 9993"/>
                <a:gd name="connsiteX45" fmla="*/ 714 w 9962"/>
                <a:gd name="connsiteY45" fmla="*/ 9141 h 9993"/>
                <a:gd name="connsiteX46" fmla="*/ 1039 w 9962"/>
                <a:gd name="connsiteY46" fmla="*/ 8986 h 9993"/>
                <a:gd name="connsiteX47" fmla="*/ 1651 w 9962"/>
                <a:gd name="connsiteY47" fmla="*/ 8134 h 9993"/>
                <a:gd name="connsiteX48" fmla="*/ 1610 w 9962"/>
                <a:gd name="connsiteY48" fmla="*/ 7979 h 9993"/>
                <a:gd name="connsiteX49" fmla="*/ 1568 w 9962"/>
                <a:gd name="connsiteY49" fmla="*/ 7901 h 9993"/>
                <a:gd name="connsiteX50" fmla="*/ 1406 w 9962"/>
                <a:gd name="connsiteY50" fmla="*/ 8134 h 9993"/>
                <a:gd name="connsiteX51" fmla="*/ 1244 w 9962"/>
                <a:gd name="connsiteY51" fmla="*/ 8134 h 9993"/>
                <a:gd name="connsiteX52" fmla="*/ 1244 w 9962"/>
                <a:gd name="connsiteY52" fmla="*/ 7901 h 9993"/>
                <a:gd name="connsiteX53" fmla="*/ 1203 w 9962"/>
                <a:gd name="connsiteY53" fmla="*/ 7824 h 9993"/>
                <a:gd name="connsiteX54" fmla="*/ 1121 w 9962"/>
                <a:gd name="connsiteY54" fmla="*/ 7824 h 9993"/>
                <a:gd name="connsiteX55" fmla="*/ 1039 w 9962"/>
                <a:gd name="connsiteY55" fmla="*/ 7824 h 9993"/>
                <a:gd name="connsiteX56" fmla="*/ 956 w 9962"/>
                <a:gd name="connsiteY56" fmla="*/ 7901 h 9993"/>
                <a:gd name="connsiteX57" fmla="*/ 794 w 9962"/>
                <a:gd name="connsiteY57" fmla="*/ 8056 h 9993"/>
                <a:gd name="connsiteX58" fmla="*/ 550 w 9962"/>
                <a:gd name="connsiteY58" fmla="*/ 8056 h 9993"/>
                <a:gd name="connsiteX59" fmla="*/ 674 w 9962"/>
                <a:gd name="connsiteY59" fmla="*/ 7901 h 9993"/>
                <a:gd name="connsiteX60" fmla="*/ 836 w 9962"/>
                <a:gd name="connsiteY60" fmla="*/ 7669 h 9993"/>
                <a:gd name="connsiteX61" fmla="*/ 956 w 9962"/>
                <a:gd name="connsiteY61" fmla="*/ 7436 h 9993"/>
                <a:gd name="connsiteX62" fmla="*/ 1039 w 9962"/>
                <a:gd name="connsiteY62" fmla="*/ 7205 h 9993"/>
                <a:gd name="connsiteX63" fmla="*/ 956 w 9962"/>
                <a:gd name="connsiteY63" fmla="*/ 7205 h 9993"/>
                <a:gd name="connsiteX64" fmla="*/ 875 w 9962"/>
                <a:gd name="connsiteY64" fmla="*/ 7205 h 9993"/>
                <a:gd name="connsiteX65" fmla="*/ 714 w 9962"/>
                <a:gd name="connsiteY65" fmla="*/ 7205 h 9993"/>
                <a:gd name="connsiteX66" fmla="*/ 632 w 9962"/>
                <a:gd name="connsiteY66" fmla="*/ 7205 h 9993"/>
                <a:gd name="connsiteX67" fmla="*/ 550 w 9962"/>
                <a:gd name="connsiteY67" fmla="*/ 7127 h 9993"/>
                <a:gd name="connsiteX68" fmla="*/ 510 w 9962"/>
                <a:gd name="connsiteY68" fmla="*/ 6894 h 9993"/>
                <a:gd name="connsiteX69" fmla="*/ 510 w 9962"/>
                <a:gd name="connsiteY69" fmla="*/ 6197 h 9993"/>
                <a:gd name="connsiteX70" fmla="*/ 1364 w 9962"/>
                <a:gd name="connsiteY70" fmla="*/ 4957 h 9993"/>
                <a:gd name="connsiteX71" fmla="*/ 1488 w 9962"/>
                <a:gd name="connsiteY71" fmla="*/ 5034 h 9993"/>
                <a:gd name="connsiteX72" fmla="*/ 1651 w 9962"/>
                <a:gd name="connsiteY72" fmla="*/ 5111 h 9993"/>
                <a:gd name="connsiteX73" fmla="*/ 2140 w 9962"/>
                <a:gd name="connsiteY73" fmla="*/ 5034 h 9993"/>
                <a:gd name="connsiteX74" fmla="*/ 2629 w 9962"/>
                <a:gd name="connsiteY74" fmla="*/ 4802 h 9993"/>
                <a:gd name="connsiteX75" fmla="*/ 2829 w 9962"/>
                <a:gd name="connsiteY75" fmla="*/ 4726 h 9993"/>
                <a:gd name="connsiteX76" fmla="*/ 3075 w 9962"/>
                <a:gd name="connsiteY76" fmla="*/ 4494 h 9993"/>
                <a:gd name="connsiteX77" fmla="*/ 3241 w 9962"/>
                <a:gd name="connsiteY77" fmla="*/ 4261 h 9993"/>
                <a:gd name="connsiteX78" fmla="*/ 3280 w 9962"/>
                <a:gd name="connsiteY78" fmla="*/ 4028 h 9993"/>
                <a:gd name="connsiteX79" fmla="*/ 3036 w 9962"/>
                <a:gd name="connsiteY79" fmla="*/ 4183 h 9993"/>
                <a:gd name="connsiteX80" fmla="*/ 2914 w 9962"/>
                <a:gd name="connsiteY80" fmla="*/ 4261 h 9993"/>
                <a:gd name="connsiteX81" fmla="*/ 2751 w 9962"/>
                <a:gd name="connsiteY81" fmla="*/ 4337 h 9993"/>
                <a:gd name="connsiteX82" fmla="*/ 2587 w 9962"/>
                <a:gd name="connsiteY82" fmla="*/ 4261 h 9993"/>
                <a:gd name="connsiteX83" fmla="*/ 2385 w 9962"/>
                <a:gd name="connsiteY83" fmla="*/ 4183 h 9993"/>
                <a:gd name="connsiteX84" fmla="*/ 2058 w 9962"/>
                <a:gd name="connsiteY84" fmla="*/ 3951 h 9993"/>
                <a:gd name="connsiteX85" fmla="*/ 3036 w 9962"/>
                <a:gd name="connsiteY85" fmla="*/ 2711 h 9993"/>
                <a:gd name="connsiteX86" fmla="*/ 3199 w 9962"/>
                <a:gd name="connsiteY86" fmla="*/ 2711 h 9993"/>
                <a:gd name="connsiteX87" fmla="*/ 3402 w 9962"/>
                <a:gd name="connsiteY87" fmla="*/ 2789 h 9993"/>
                <a:gd name="connsiteX88" fmla="*/ 3402 w 9962"/>
                <a:gd name="connsiteY88" fmla="*/ 3021 h 9993"/>
                <a:gd name="connsiteX89" fmla="*/ 3443 w 9962"/>
                <a:gd name="connsiteY89" fmla="*/ 3100 h 9993"/>
                <a:gd name="connsiteX90" fmla="*/ 3525 w 9962"/>
                <a:gd name="connsiteY90" fmla="*/ 3176 h 9993"/>
                <a:gd name="connsiteX91" fmla="*/ 3644 w 9962"/>
                <a:gd name="connsiteY91" fmla="*/ 3176 h 9993"/>
                <a:gd name="connsiteX92" fmla="*/ 3728 w 9962"/>
                <a:gd name="connsiteY92" fmla="*/ 3176 h 9993"/>
                <a:gd name="connsiteX93" fmla="*/ 3811 w 9962"/>
                <a:gd name="connsiteY93" fmla="*/ 3100 h 9993"/>
                <a:gd name="connsiteX94" fmla="*/ 3811 w 9962"/>
                <a:gd name="connsiteY94" fmla="*/ 2943 h 9993"/>
                <a:gd name="connsiteX95" fmla="*/ 3850 w 9962"/>
                <a:gd name="connsiteY95" fmla="*/ 2711 h 9993"/>
                <a:gd name="connsiteX96" fmla="*/ 3768 w 9962"/>
                <a:gd name="connsiteY96" fmla="*/ 2711 h 9993"/>
                <a:gd name="connsiteX97" fmla="*/ 3728 w 9962"/>
                <a:gd name="connsiteY97" fmla="*/ 2634 h 9993"/>
                <a:gd name="connsiteX98" fmla="*/ 3728 w 9962"/>
                <a:gd name="connsiteY98" fmla="*/ 2556 h 9993"/>
                <a:gd name="connsiteX99" fmla="*/ 3728 w 9962"/>
                <a:gd name="connsiteY99" fmla="*/ 2323 h 9993"/>
                <a:gd name="connsiteX100" fmla="*/ 3686 w 9962"/>
                <a:gd name="connsiteY100" fmla="*/ 2245 h 9993"/>
                <a:gd name="connsiteX101" fmla="*/ 3686 w 9962"/>
                <a:gd name="connsiteY101" fmla="*/ 2092 h 9993"/>
                <a:gd name="connsiteX102" fmla="*/ 3686 w 9962"/>
                <a:gd name="connsiteY102" fmla="*/ 1783 h 9993"/>
                <a:gd name="connsiteX103" fmla="*/ 3974 w 9962"/>
                <a:gd name="connsiteY103" fmla="*/ 1394 h 9993"/>
                <a:gd name="connsiteX104" fmla="*/ 4135 w 9962"/>
                <a:gd name="connsiteY104" fmla="*/ 1472 h 9993"/>
                <a:gd name="connsiteX105" fmla="*/ 4299 w 9962"/>
                <a:gd name="connsiteY105" fmla="*/ 1548 h 9993"/>
                <a:gd name="connsiteX106" fmla="*/ 4503 w 9962"/>
                <a:gd name="connsiteY106" fmla="*/ 1472 h 9993"/>
                <a:gd name="connsiteX107" fmla="*/ 4748 w 9962"/>
                <a:gd name="connsiteY107" fmla="*/ 1239 h 9993"/>
                <a:gd name="connsiteX108" fmla="*/ 4870 w 9962"/>
                <a:gd name="connsiteY108" fmla="*/ 1085 h 9993"/>
                <a:gd name="connsiteX109" fmla="*/ 5032 w 9962"/>
                <a:gd name="connsiteY109" fmla="*/ 852 h 9993"/>
                <a:gd name="connsiteX110" fmla="*/ 5520 w 9962"/>
                <a:gd name="connsiteY110" fmla="*/ 543 h 9993"/>
                <a:gd name="connsiteX111" fmla="*/ 6092 w 9962"/>
                <a:gd name="connsiteY111" fmla="*/ 389 h 9993"/>
                <a:gd name="connsiteX112" fmla="*/ 6622 w 9962"/>
                <a:gd name="connsiteY112" fmla="*/ 155 h 9993"/>
                <a:gd name="connsiteX113" fmla="*/ 7150 w 9962"/>
                <a:gd name="connsiteY113" fmla="*/ 0 h 9993"/>
                <a:gd name="connsiteX114" fmla="*/ 7312 w 9962"/>
                <a:gd name="connsiteY114" fmla="*/ 78 h 9993"/>
                <a:gd name="connsiteX115" fmla="*/ 7477 w 9962"/>
                <a:gd name="connsiteY115" fmla="*/ 155 h 9993"/>
                <a:gd name="connsiteX116" fmla="*/ 7681 w 9962"/>
                <a:gd name="connsiteY116" fmla="*/ 233 h 9993"/>
                <a:gd name="connsiteX117" fmla="*/ 7884 w 9962"/>
                <a:gd name="connsiteY117" fmla="*/ 233 h 9993"/>
                <a:gd name="connsiteX118" fmla="*/ 7924 w 9962"/>
                <a:gd name="connsiteY118" fmla="*/ 466 h 9993"/>
                <a:gd name="connsiteX119" fmla="*/ 7968 w 9962"/>
                <a:gd name="connsiteY119" fmla="*/ 466 h 9993"/>
                <a:gd name="connsiteX120" fmla="*/ 8657 w 9962"/>
                <a:gd name="connsiteY120" fmla="*/ 466 h 9993"/>
                <a:gd name="connsiteX121" fmla="*/ 8781 w 9962"/>
                <a:gd name="connsiteY121" fmla="*/ 543 h 9993"/>
                <a:gd name="connsiteX122" fmla="*/ 8862 w 9962"/>
                <a:gd name="connsiteY122" fmla="*/ 621 h 9993"/>
                <a:gd name="connsiteX123" fmla="*/ 9146 w 9962"/>
                <a:gd name="connsiteY123" fmla="*/ 621 h 9993"/>
                <a:gd name="connsiteX124" fmla="*/ 9433 w 9962"/>
                <a:gd name="connsiteY124" fmla="*/ 621 h 9993"/>
                <a:gd name="connsiteX125" fmla="*/ 9554 w 9962"/>
                <a:gd name="connsiteY125" fmla="*/ 698 h 9993"/>
                <a:gd name="connsiteX126" fmla="*/ 9716 w 9962"/>
                <a:gd name="connsiteY126" fmla="*/ 773 h 9993"/>
                <a:gd name="connsiteX127" fmla="*/ 9962 w 9962"/>
                <a:gd name="connsiteY127" fmla="*/ 773 h 9993"/>
                <a:gd name="connsiteX128" fmla="*/ 6457 w 9962"/>
                <a:gd name="connsiteY128" fmla="*/ 6894 h 9993"/>
                <a:gd name="connsiteX129" fmla="*/ 6418 w 9962"/>
                <a:gd name="connsiteY129" fmla="*/ 6894 h 9993"/>
                <a:gd name="connsiteX0" fmla="*/ 6339 w 9897"/>
                <a:gd name="connsiteY0" fmla="*/ 6899 h 9612"/>
                <a:gd name="connsiteX1" fmla="*/ 6095 w 9897"/>
                <a:gd name="connsiteY1" fmla="*/ 7054 h 9612"/>
                <a:gd name="connsiteX2" fmla="*/ 5850 w 9897"/>
                <a:gd name="connsiteY2" fmla="*/ 7132 h 9612"/>
                <a:gd name="connsiteX3" fmla="*/ 5642 w 9897"/>
                <a:gd name="connsiteY3" fmla="*/ 7054 h 9612"/>
                <a:gd name="connsiteX4" fmla="*/ 5438 w 9897"/>
                <a:gd name="connsiteY4" fmla="*/ 6976 h 9612"/>
                <a:gd name="connsiteX5" fmla="*/ 5317 w 9897"/>
                <a:gd name="connsiteY5" fmla="*/ 6822 h 9612"/>
                <a:gd name="connsiteX6" fmla="*/ 5275 w 9897"/>
                <a:gd name="connsiteY6" fmla="*/ 6667 h 9612"/>
                <a:gd name="connsiteX7" fmla="*/ 5234 w 9897"/>
                <a:gd name="connsiteY7" fmla="*/ 6511 h 9612"/>
                <a:gd name="connsiteX8" fmla="*/ 5070 w 9897"/>
                <a:gd name="connsiteY8" fmla="*/ 6511 h 9612"/>
                <a:gd name="connsiteX9" fmla="*/ 4786 w 9897"/>
                <a:gd name="connsiteY9" fmla="*/ 6899 h 9612"/>
                <a:gd name="connsiteX10" fmla="*/ 4663 w 9897"/>
                <a:gd name="connsiteY10" fmla="*/ 7054 h 9612"/>
                <a:gd name="connsiteX11" fmla="*/ 4458 w 9897"/>
                <a:gd name="connsiteY11" fmla="*/ 7132 h 9612"/>
                <a:gd name="connsiteX12" fmla="*/ 4295 w 9897"/>
                <a:gd name="connsiteY12" fmla="*/ 7132 h 9612"/>
                <a:gd name="connsiteX13" fmla="*/ 4088 w 9897"/>
                <a:gd name="connsiteY13" fmla="*/ 7288 h 9612"/>
                <a:gd name="connsiteX14" fmla="*/ 3926 w 9897"/>
                <a:gd name="connsiteY14" fmla="*/ 7441 h 9612"/>
                <a:gd name="connsiteX15" fmla="*/ 3723 w 9897"/>
                <a:gd name="connsiteY15" fmla="*/ 7751 h 9612"/>
                <a:gd name="connsiteX16" fmla="*/ 3435 w 9897"/>
                <a:gd name="connsiteY16" fmla="*/ 7751 h 9612"/>
                <a:gd name="connsiteX17" fmla="*/ 3516 w 9897"/>
                <a:gd name="connsiteY17" fmla="*/ 7520 h 9612"/>
                <a:gd name="connsiteX18" fmla="*/ 3597 w 9897"/>
                <a:gd name="connsiteY18" fmla="*/ 7365 h 9612"/>
                <a:gd name="connsiteX19" fmla="*/ 3803 w 9897"/>
                <a:gd name="connsiteY19" fmla="*/ 7054 h 9612"/>
                <a:gd name="connsiteX20" fmla="*/ 4008 w 9897"/>
                <a:gd name="connsiteY20" fmla="*/ 6899 h 9612"/>
                <a:gd name="connsiteX21" fmla="*/ 4256 w 9897"/>
                <a:gd name="connsiteY21" fmla="*/ 6589 h 9612"/>
                <a:gd name="connsiteX22" fmla="*/ 4088 w 9897"/>
                <a:gd name="connsiteY22" fmla="*/ 6589 h 9612"/>
                <a:gd name="connsiteX23" fmla="*/ 3926 w 9897"/>
                <a:gd name="connsiteY23" fmla="*/ 6743 h 9612"/>
                <a:gd name="connsiteX24" fmla="*/ 3639 w 9897"/>
                <a:gd name="connsiteY24" fmla="*/ 6976 h 9612"/>
                <a:gd name="connsiteX25" fmla="*/ 3312 w 9897"/>
                <a:gd name="connsiteY25" fmla="*/ 7365 h 9612"/>
                <a:gd name="connsiteX26" fmla="*/ 3190 w 9897"/>
                <a:gd name="connsiteY26" fmla="*/ 7441 h 9612"/>
                <a:gd name="connsiteX27" fmla="*/ 3067 w 9897"/>
                <a:gd name="connsiteY27" fmla="*/ 7520 h 9612"/>
                <a:gd name="connsiteX28" fmla="*/ 2945 w 9897"/>
                <a:gd name="connsiteY28" fmla="*/ 7596 h 9612"/>
                <a:gd name="connsiteX29" fmla="*/ 2864 w 9897"/>
                <a:gd name="connsiteY29" fmla="*/ 7829 h 9612"/>
                <a:gd name="connsiteX30" fmla="*/ 2737 w 9897"/>
                <a:gd name="connsiteY30" fmla="*/ 7985 h 9612"/>
                <a:gd name="connsiteX31" fmla="*/ 2619 w 9897"/>
                <a:gd name="connsiteY31" fmla="*/ 8140 h 9612"/>
                <a:gd name="connsiteX32" fmla="*/ 2372 w 9897"/>
                <a:gd name="connsiteY32" fmla="*/ 8295 h 9612"/>
                <a:gd name="connsiteX33" fmla="*/ 2126 w 9897"/>
                <a:gd name="connsiteY33" fmla="*/ 8449 h 9612"/>
                <a:gd name="connsiteX34" fmla="*/ 1921 w 9897"/>
                <a:gd name="connsiteY34" fmla="*/ 8527 h 9612"/>
                <a:gd name="connsiteX35" fmla="*/ 1678 w 9897"/>
                <a:gd name="connsiteY35" fmla="*/ 8682 h 9612"/>
                <a:gd name="connsiteX36" fmla="*/ 1513 w 9897"/>
                <a:gd name="connsiteY36" fmla="*/ 8914 h 9612"/>
                <a:gd name="connsiteX37" fmla="*/ 1430 w 9897"/>
                <a:gd name="connsiteY37" fmla="*/ 9069 h 9612"/>
                <a:gd name="connsiteX38" fmla="*/ 1308 w 9897"/>
                <a:gd name="connsiteY38" fmla="*/ 9069 h 9612"/>
                <a:gd name="connsiteX39" fmla="*/ 857 w 9897"/>
                <a:gd name="connsiteY39" fmla="*/ 9303 h 9612"/>
                <a:gd name="connsiteX40" fmla="*/ 409 w 9897"/>
                <a:gd name="connsiteY40" fmla="*/ 9612 h 9612"/>
                <a:gd name="connsiteX41" fmla="*/ 0 w 9897"/>
                <a:gd name="connsiteY41" fmla="*/ 9612 h 9612"/>
                <a:gd name="connsiteX42" fmla="*/ 122 w 9897"/>
                <a:gd name="connsiteY42" fmla="*/ 9458 h 9612"/>
                <a:gd name="connsiteX43" fmla="*/ 245 w 9897"/>
                <a:gd name="connsiteY43" fmla="*/ 9379 h 9612"/>
                <a:gd name="connsiteX44" fmla="*/ 614 w 9897"/>
                <a:gd name="connsiteY44" fmla="*/ 9147 h 9612"/>
                <a:gd name="connsiteX45" fmla="*/ 940 w 9897"/>
                <a:gd name="connsiteY45" fmla="*/ 8992 h 9612"/>
                <a:gd name="connsiteX46" fmla="*/ 1554 w 9897"/>
                <a:gd name="connsiteY46" fmla="*/ 8140 h 9612"/>
                <a:gd name="connsiteX47" fmla="*/ 1513 w 9897"/>
                <a:gd name="connsiteY47" fmla="*/ 7985 h 9612"/>
                <a:gd name="connsiteX48" fmla="*/ 1471 w 9897"/>
                <a:gd name="connsiteY48" fmla="*/ 7907 h 9612"/>
                <a:gd name="connsiteX49" fmla="*/ 1308 w 9897"/>
                <a:gd name="connsiteY49" fmla="*/ 8140 h 9612"/>
                <a:gd name="connsiteX50" fmla="*/ 1146 w 9897"/>
                <a:gd name="connsiteY50" fmla="*/ 8140 h 9612"/>
                <a:gd name="connsiteX51" fmla="*/ 1146 w 9897"/>
                <a:gd name="connsiteY51" fmla="*/ 7907 h 9612"/>
                <a:gd name="connsiteX52" fmla="*/ 1105 w 9897"/>
                <a:gd name="connsiteY52" fmla="*/ 7829 h 9612"/>
                <a:gd name="connsiteX53" fmla="*/ 1022 w 9897"/>
                <a:gd name="connsiteY53" fmla="*/ 7829 h 9612"/>
                <a:gd name="connsiteX54" fmla="*/ 940 w 9897"/>
                <a:gd name="connsiteY54" fmla="*/ 7829 h 9612"/>
                <a:gd name="connsiteX55" fmla="*/ 857 w 9897"/>
                <a:gd name="connsiteY55" fmla="*/ 7907 h 9612"/>
                <a:gd name="connsiteX56" fmla="*/ 694 w 9897"/>
                <a:gd name="connsiteY56" fmla="*/ 8062 h 9612"/>
                <a:gd name="connsiteX57" fmla="*/ 449 w 9897"/>
                <a:gd name="connsiteY57" fmla="*/ 8062 h 9612"/>
                <a:gd name="connsiteX58" fmla="*/ 574 w 9897"/>
                <a:gd name="connsiteY58" fmla="*/ 7907 h 9612"/>
                <a:gd name="connsiteX59" fmla="*/ 736 w 9897"/>
                <a:gd name="connsiteY59" fmla="*/ 7674 h 9612"/>
                <a:gd name="connsiteX60" fmla="*/ 857 w 9897"/>
                <a:gd name="connsiteY60" fmla="*/ 7441 h 9612"/>
                <a:gd name="connsiteX61" fmla="*/ 940 w 9897"/>
                <a:gd name="connsiteY61" fmla="*/ 7210 h 9612"/>
                <a:gd name="connsiteX62" fmla="*/ 857 w 9897"/>
                <a:gd name="connsiteY62" fmla="*/ 7210 h 9612"/>
                <a:gd name="connsiteX63" fmla="*/ 775 w 9897"/>
                <a:gd name="connsiteY63" fmla="*/ 7210 h 9612"/>
                <a:gd name="connsiteX64" fmla="*/ 614 w 9897"/>
                <a:gd name="connsiteY64" fmla="*/ 7210 h 9612"/>
                <a:gd name="connsiteX65" fmla="*/ 531 w 9897"/>
                <a:gd name="connsiteY65" fmla="*/ 7210 h 9612"/>
                <a:gd name="connsiteX66" fmla="*/ 449 w 9897"/>
                <a:gd name="connsiteY66" fmla="*/ 7132 h 9612"/>
                <a:gd name="connsiteX67" fmla="*/ 409 w 9897"/>
                <a:gd name="connsiteY67" fmla="*/ 6899 h 9612"/>
                <a:gd name="connsiteX68" fmla="*/ 409 w 9897"/>
                <a:gd name="connsiteY68" fmla="*/ 6201 h 9612"/>
                <a:gd name="connsiteX69" fmla="*/ 1266 w 9897"/>
                <a:gd name="connsiteY69" fmla="*/ 4960 h 9612"/>
                <a:gd name="connsiteX70" fmla="*/ 1391 w 9897"/>
                <a:gd name="connsiteY70" fmla="*/ 5038 h 9612"/>
                <a:gd name="connsiteX71" fmla="*/ 1554 w 9897"/>
                <a:gd name="connsiteY71" fmla="*/ 5115 h 9612"/>
                <a:gd name="connsiteX72" fmla="*/ 2045 w 9897"/>
                <a:gd name="connsiteY72" fmla="*/ 5038 h 9612"/>
                <a:gd name="connsiteX73" fmla="*/ 2536 w 9897"/>
                <a:gd name="connsiteY73" fmla="*/ 4805 h 9612"/>
                <a:gd name="connsiteX74" fmla="*/ 2737 w 9897"/>
                <a:gd name="connsiteY74" fmla="*/ 4729 h 9612"/>
                <a:gd name="connsiteX75" fmla="*/ 2984 w 9897"/>
                <a:gd name="connsiteY75" fmla="*/ 4497 h 9612"/>
                <a:gd name="connsiteX76" fmla="*/ 3150 w 9897"/>
                <a:gd name="connsiteY76" fmla="*/ 4264 h 9612"/>
                <a:gd name="connsiteX77" fmla="*/ 3190 w 9897"/>
                <a:gd name="connsiteY77" fmla="*/ 4031 h 9612"/>
                <a:gd name="connsiteX78" fmla="*/ 2945 w 9897"/>
                <a:gd name="connsiteY78" fmla="*/ 4186 h 9612"/>
                <a:gd name="connsiteX79" fmla="*/ 2822 w 9897"/>
                <a:gd name="connsiteY79" fmla="*/ 4264 h 9612"/>
                <a:gd name="connsiteX80" fmla="*/ 2658 w 9897"/>
                <a:gd name="connsiteY80" fmla="*/ 4340 h 9612"/>
                <a:gd name="connsiteX81" fmla="*/ 2494 w 9897"/>
                <a:gd name="connsiteY81" fmla="*/ 4264 h 9612"/>
                <a:gd name="connsiteX82" fmla="*/ 2291 w 9897"/>
                <a:gd name="connsiteY82" fmla="*/ 4186 h 9612"/>
                <a:gd name="connsiteX83" fmla="*/ 1963 w 9897"/>
                <a:gd name="connsiteY83" fmla="*/ 3954 h 9612"/>
                <a:gd name="connsiteX84" fmla="*/ 2945 w 9897"/>
                <a:gd name="connsiteY84" fmla="*/ 2713 h 9612"/>
                <a:gd name="connsiteX85" fmla="*/ 3108 w 9897"/>
                <a:gd name="connsiteY85" fmla="*/ 2713 h 9612"/>
                <a:gd name="connsiteX86" fmla="*/ 3312 w 9897"/>
                <a:gd name="connsiteY86" fmla="*/ 2791 h 9612"/>
                <a:gd name="connsiteX87" fmla="*/ 3312 w 9897"/>
                <a:gd name="connsiteY87" fmla="*/ 3023 h 9612"/>
                <a:gd name="connsiteX88" fmla="*/ 3353 w 9897"/>
                <a:gd name="connsiteY88" fmla="*/ 3102 h 9612"/>
                <a:gd name="connsiteX89" fmla="*/ 3435 w 9897"/>
                <a:gd name="connsiteY89" fmla="*/ 3178 h 9612"/>
                <a:gd name="connsiteX90" fmla="*/ 3555 w 9897"/>
                <a:gd name="connsiteY90" fmla="*/ 3178 h 9612"/>
                <a:gd name="connsiteX91" fmla="*/ 3639 w 9897"/>
                <a:gd name="connsiteY91" fmla="*/ 3178 h 9612"/>
                <a:gd name="connsiteX92" fmla="*/ 3723 w 9897"/>
                <a:gd name="connsiteY92" fmla="*/ 3102 h 9612"/>
                <a:gd name="connsiteX93" fmla="*/ 3723 w 9897"/>
                <a:gd name="connsiteY93" fmla="*/ 2945 h 9612"/>
                <a:gd name="connsiteX94" fmla="*/ 3762 w 9897"/>
                <a:gd name="connsiteY94" fmla="*/ 2713 h 9612"/>
                <a:gd name="connsiteX95" fmla="*/ 3679 w 9897"/>
                <a:gd name="connsiteY95" fmla="*/ 2713 h 9612"/>
                <a:gd name="connsiteX96" fmla="*/ 3639 w 9897"/>
                <a:gd name="connsiteY96" fmla="*/ 2636 h 9612"/>
                <a:gd name="connsiteX97" fmla="*/ 3639 w 9897"/>
                <a:gd name="connsiteY97" fmla="*/ 2558 h 9612"/>
                <a:gd name="connsiteX98" fmla="*/ 3639 w 9897"/>
                <a:gd name="connsiteY98" fmla="*/ 2325 h 9612"/>
                <a:gd name="connsiteX99" fmla="*/ 3597 w 9897"/>
                <a:gd name="connsiteY99" fmla="*/ 2247 h 9612"/>
                <a:gd name="connsiteX100" fmla="*/ 3597 w 9897"/>
                <a:gd name="connsiteY100" fmla="*/ 2093 h 9612"/>
                <a:gd name="connsiteX101" fmla="*/ 3597 w 9897"/>
                <a:gd name="connsiteY101" fmla="*/ 1784 h 9612"/>
                <a:gd name="connsiteX102" fmla="*/ 3886 w 9897"/>
                <a:gd name="connsiteY102" fmla="*/ 1395 h 9612"/>
                <a:gd name="connsiteX103" fmla="*/ 4048 w 9897"/>
                <a:gd name="connsiteY103" fmla="*/ 1473 h 9612"/>
                <a:gd name="connsiteX104" fmla="*/ 4212 w 9897"/>
                <a:gd name="connsiteY104" fmla="*/ 1549 h 9612"/>
                <a:gd name="connsiteX105" fmla="*/ 4417 w 9897"/>
                <a:gd name="connsiteY105" fmla="*/ 1473 h 9612"/>
                <a:gd name="connsiteX106" fmla="*/ 4663 w 9897"/>
                <a:gd name="connsiteY106" fmla="*/ 1240 h 9612"/>
                <a:gd name="connsiteX107" fmla="*/ 4786 w 9897"/>
                <a:gd name="connsiteY107" fmla="*/ 1086 h 9612"/>
                <a:gd name="connsiteX108" fmla="*/ 4948 w 9897"/>
                <a:gd name="connsiteY108" fmla="*/ 853 h 9612"/>
                <a:gd name="connsiteX109" fmla="*/ 5438 w 9897"/>
                <a:gd name="connsiteY109" fmla="*/ 543 h 9612"/>
                <a:gd name="connsiteX110" fmla="*/ 6012 w 9897"/>
                <a:gd name="connsiteY110" fmla="*/ 389 h 9612"/>
                <a:gd name="connsiteX111" fmla="*/ 6544 w 9897"/>
                <a:gd name="connsiteY111" fmla="*/ 155 h 9612"/>
                <a:gd name="connsiteX112" fmla="*/ 7074 w 9897"/>
                <a:gd name="connsiteY112" fmla="*/ 0 h 9612"/>
                <a:gd name="connsiteX113" fmla="*/ 7237 w 9897"/>
                <a:gd name="connsiteY113" fmla="*/ 78 h 9612"/>
                <a:gd name="connsiteX114" fmla="*/ 7403 w 9897"/>
                <a:gd name="connsiteY114" fmla="*/ 155 h 9612"/>
                <a:gd name="connsiteX115" fmla="*/ 7607 w 9897"/>
                <a:gd name="connsiteY115" fmla="*/ 233 h 9612"/>
                <a:gd name="connsiteX116" fmla="*/ 7811 w 9897"/>
                <a:gd name="connsiteY116" fmla="*/ 233 h 9612"/>
                <a:gd name="connsiteX117" fmla="*/ 7851 w 9897"/>
                <a:gd name="connsiteY117" fmla="*/ 466 h 9612"/>
                <a:gd name="connsiteX118" fmla="*/ 7895 w 9897"/>
                <a:gd name="connsiteY118" fmla="*/ 466 h 9612"/>
                <a:gd name="connsiteX119" fmla="*/ 8587 w 9897"/>
                <a:gd name="connsiteY119" fmla="*/ 466 h 9612"/>
                <a:gd name="connsiteX120" fmla="*/ 8711 w 9897"/>
                <a:gd name="connsiteY120" fmla="*/ 543 h 9612"/>
                <a:gd name="connsiteX121" fmla="*/ 8793 w 9897"/>
                <a:gd name="connsiteY121" fmla="*/ 621 h 9612"/>
                <a:gd name="connsiteX122" fmla="*/ 9078 w 9897"/>
                <a:gd name="connsiteY122" fmla="*/ 621 h 9612"/>
                <a:gd name="connsiteX123" fmla="*/ 9366 w 9897"/>
                <a:gd name="connsiteY123" fmla="*/ 621 h 9612"/>
                <a:gd name="connsiteX124" fmla="*/ 9487 w 9897"/>
                <a:gd name="connsiteY124" fmla="*/ 698 h 9612"/>
                <a:gd name="connsiteX125" fmla="*/ 9650 w 9897"/>
                <a:gd name="connsiteY125" fmla="*/ 774 h 9612"/>
                <a:gd name="connsiteX126" fmla="*/ 9897 w 9897"/>
                <a:gd name="connsiteY126" fmla="*/ 774 h 9612"/>
                <a:gd name="connsiteX127" fmla="*/ 6379 w 9897"/>
                <a:gd name="connsiteY127" fmla="*/ 6899 h 9612"/>
                <a:gd name="connsiteX128" fmla="*/ 6339 w 9897"/>
                <a:gd name="connsiteY128" fmla="*/ 6899 h 9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9897" h="9612">
                  <a:moveTo>
                    <a:pt x="6339" y="6899"/>
                  </a:moveTo>
                  <a:lnTo>
                    <a:pt x="6095" y="7054"/>
                  </a:lnTo>
                  <a:lnTo>
                    <a:pt x="5850" y="7132"/>
                  </a:lnTo>
                  <a:lnTo>
                    <a:pt x="5642" y="7054"/>
                  </a:lnTo>
                  <a:lnTo>
                    <a:pt x="5438" y="6976"/>
                  </a:lnTo>
                  <a:cubicBezTo>
                    <a:pt x="5397" y="6925"/>
                    <a:pt x="5357" y="6873"/>
                    <a:pt x="5317" y="6822"/>
                  </a:cubicBezTo>
                  <a:cubicBezTo>
                    <a:pt x="5304" y="6770"/>
                    <a:pt x="5290" y="6718"/>
                    <a:pt x="5275" y="6667"/>
                  </a:cubicBezTo>
                  <a:cubicBezTo>
                    <a:pt x="5262" y="6615"/>
                    <a:pt x="5251" y="6563"/>
                    <a:pt x="5234" y="6511"/>
                  </a:cubicBezTo>
                  <a:lnTo>
                    <a:pt x="5070" y="6511"/>
                  </a:lnTo>
                  <a:lnTo>
                    <a:pt x="4786" y="6899"/>
                  </a:lnTo>
                  <a:cubicBezTo>
                    <a:pt x="4746" y="6951"/>
                    <a:pt x="4704" y="7002"/>
                    <a:pt x="4663" y="7054"/>
                  </a:cubicBezTo>
                  <a:lnTo>
                    <a:pt x="4458" y="7132"/>
                  </a:lnTo>
                  <a:lnTo>
                    <a:pt x="4295" y="7132"/>
                  </a:lnTo>
                  <a:lnTo>
                    <a:pt x="4088" y="7288"/>
                  </a:lnTo>
                  <a:cubicBezTo>
                    <a:pt x="4036" y="7338"/>
                    <a:pt x="3980" y="7390"/>
                    <a:pt x="3926" y="7441"/>
                  </a:cubicBezTo>
                  <a:cubicBezTo>
                    <a:pt x="3858" y="7544"/>
                    <a:pt x="3791" y="7648"/>
                    <a:pt x="3723" y="7751"/>
                  </a:cubicBezTo>
                  <a:lnTo>
                    <a:pt x="3435" y="7751"/>
                  </a:lnTo>
                  <a:cubicBezTo>
                    <a:pt x="3462" y="7674"/>
                    <a:pt x="3490" y="7596"/>
                    <a:pt x="3516" y="7520"/>
                  </a:cubicBezTo>
                  <a:cubicBezTo>
                    <a:pt x="3542" y="7467"/>
                    <a:pt x="3571" y="7416"/>
                    <a:pt x="3597" y="7365"/>
                  </a:cubicBezTo>
                  <a:cubicBezTo>
                    <a:pt x="3666" y="7261"/>
                    <a:pt x="3736" y="7158"/>
                    <a:pt x="3803" y="7054"/>
                  </a:cubicBezTo>
                  <a:lnTo>
                    <a:pt x="4008" y="6899"/>
                  </a:lnTo>
                  <a:lnTo>
                    <a:pt x="4256" y="6589"/>
                  </a:lnTo>
                  <a:lnTo>
                    <a:pt x="4088" y="6589"/>
                  </a:lnTo>
                  <a:cubicBezTo>
                    <a:pt x="4034" y="6640"/>
                    <a:pt x="3981" y="6692"/>
                    <a:pt x="3926" y="6743"/>
                  </a:cubicBezTo>
                  <a:lnTo>
                    <a:pt x="3639" y="6976"/>
                  </a:lnTo>
                  <a:lnTo>
                    <a:pt x="3312" y="7365"/>
                  </a:lnTo>
                  <a:cubicBezTo>
                    <a:pt x="3271" y="7391"/>
                    <a:pt x="3230" y="7414"/>
                    <a:pt x="3190" y="7441"/>
                  </a:cubicBezTo>
                  <a:cubicBezTo>
                    <a:pt x="3147" y="7467"/>
                    <a:pt x="3108" y="7494"/>
                    <a:pt x="3067" y="7520"/>
                  </a:cubicBezTo>
                  <a:cubicBezTo>
                    <a:pt x="3026" y="7544"/>
                    <a:pt x="2986" y="7571"/>
                    <a:pt x="2945" y="7596"/>
                  </a:cubicBezTo>
                  <a:cubicBezTo>
                    <a:pt x="2918" y="7674"/>
                    <a:pt x="2890" y="7751"/>
                    <a:pt x="2864" y="7829"/>
                  </a:cubicBezTo>
                  <a:cubicBezTo>
                    <a:pt x="2822" y="7880"/>
                    <a:pt x="2780" y="7933"/>
                    <a:pt x="2737" y="7985"/>
                  </a:cubicBezTo>
                  <a:cubicBezTo>
                    <a:pt x="2699" y="8035"/>
                    <a:pt x="2658" y="8087"/>
                    <a:pt x="2619" y="8140"/>
                  </a:cubicBezTo>
                  <a:lnTo>
                    <a:pt x="2372" y="8295"/>
                  </a:lnTo>
                  <a:lnTo>
                    <a:pt x="2126" y="8449"/>
                  </a:lnTo>
                  <a:lnTo>
                    <a:pt x="1921" y="8527"/>
                  </a:lnTo>
                  <a:lnTo>
                    <a:pt x="1678" y="8682"/>
                  </a:lnTo>
                  <a:cubicBezTo>
                    <a:pt x="1619" y="8759"/>
                    <a:pt x="1567" y="8837"/>
                    <a:pt x="1513" y="8914"/>
                  </a:cubicBezTo>
                  <a:cubicBezTo>
                    <a:pt x="1487" y="8966"/>
                    <a:pt x="1459" y="9018"/>
                    <a:pt x="1430" y="9069"/>
                  </a:cubicBezTo>
                  <a:lnTo>
                    <a:pt x="1308" y="9069"/>
                  </a:lnTo>
                  <a:lnTo>
                    <a:pt x="857" y="9303"/>
                  </a:lnTo>
                  <a:lnTo>
                    <a:pt x="409" y="9612"/>
                  </a:lnTo>
                  <a:lnTo>
                    <a:pt x="0" y="9612"/>
                  </a:lnTo>
                  <a:cubicBezTo>
                    <a:pt x="40" y="9560"/>
                    <a:pt x="79" y="9509"/>
                    <a:pt x="122" y="9458"/>
                  </a:cubicBezTo>
                  <a:lnTo>
                    <a:pt x="245" y="9379"/>
                  </a:lnTo>
                  <a:lnTo>
                    <a:pt x="614" y="9147"/>
                  </a:lnTo>
                  <a:lnTo>
                    <a:pt x="940" y="8992"/>
                  </a:lnTo>
                  <a:lnTo>
                    <a:pt x="1554" y="8140"/>
                  </a:lnTo>
                  <a:cubicBezTo>
                    <a:pt x="1541" y="8087"/>
                    <a:pt x="1526" y="8035"/>
                    <a:pt x="1513" y="7985"/>
                  </a:cubicBezTo>
                  <a:cubicBezTo>
                    <a:pt x="1501" y="7959"/>
                    <a:pt x="1487" y="7932"/>
                    <a:pt x="1471" y="7907"/>
                  </a:cubicBezTo>
                  <a:cubicBezTo>
                    <a:pt x="1418" y="7985"/>
                    <a:pt x="1363" y="8062"/>
                    <a:pt x="1308" y="8140"/>
                  </a:cubicBezTo>
                  <a:lnTo>
                    <a:pt x="1146" y="8140"/>
                  </a:lnTo>
                  <a:lnTo>
                    <a:pt x="1146" y="7907"/>
                  </a:lnTo>
                  <a:cubicBezTo>
                    <a:pt x="1131" y="7880"/>
                    <a:pt x="1120" y="7856"/>
                    <a:pt x="1105" y="7829"/>
                  </a:cubicBezTo>
                  <a:lnTo>
                    <a:pt x="1022" y="7829"/>
                  </a:lnTo>
                  <a:lnTo>
                    <a:pt x="940" y="7829"/>
                  </a:lnTo>
                  <a:cubicBezTo>
                    <a:pt x="913" y="7856"/>
                    <a:pt x="884" y="7880"/>
                    <a:pt x="857" y="7907"/>
                  </a:cubicBezTo>
                  <a:cubicBezTo>
                    <a:pt x="803" y="7959"/>
                    <a:pt x="748" y="8010"/>
                    <a:pt x="694" y="8062"/>
                  </a:cubicBezTo>
                  <a:lnTo>
                    <a:pt x="449" y="8062"/>
                  </a:lnTo>
                  <a:cubicBezTo>
                    <a:pt x="490" y="8010"/>
                    <a:pt x="532" y="7959"/>
                    <a:pt x="574" y="7907"/>
                  </a:cubicBezTo>
                  <a:cubicBezTo>
                    <a:pt x="627" y="7829"/>
                    <a:pt x="682" y="7752"/>
                    <a:pt x="736" y="7674"/>
                  </a:cubicBezTo>
                  <a:cubicBezTo>
                    <a:pt x="775" y="7596"/>
                    <a:pt x="820" y="7520"/>
                    <a:pt x="857" y="7441"/>
                  </a:cubicBezTo>
                  <a:cubicBezTo>
                    <a:pt x="886" y="7364"/>
                    <a:pt x="913" y="7288"/>
                    <a:pt x="940" y="7210"/>
                  </a:cubicBezTo>
                  <a:lnTo>
                    <a:pt x="857" y="7210"/>
                  </a:lnTo>
                  <a:lnTo>
                    <a:pt x="775" y="7210"/>
                  </a:lnTo>
                  <a:lnTo>
                    <a:pt x="614" y="7210"/>
                  </a:lnTo>
                  <a:lnTo>
                    <a:pt x="531" y="7210"/>
                  </a:lnTo>
                  <a:cubicBezTo>
                    <a:pt x="502" y="7184"/>
                    <a:pt x="477" y="7158"/>
                    <a:pt x="449" y="7132"/>
                  </a:cubicBezTo>
                  <a:cubicBezTo>
                    <a:pt x="435" y="7054"/>
                    <a:pt x="422" y="6976"/>
                    <a:pt x="409" y="6899"/>
                  </a:cubicBezTo>
                  <a:lnTo>
                    <a:pt x="409" y="6201"/>
                  </a:lnTo>
                  <a:lnTo>
                    <a:pt x="1266" y="4960"/>
                  </a:lnTo>
                  <a:lnTo>
                    <a:pt x="1391" y="5038"/>
                  </a:lnTo>
                  <a:cubicBezTo>
                    <a:pt x="1444" y="5065"/>
                    <a:pt x="1502" y="5090"/>
                    <a:pt x="1554" y="5115"/>
                  </a:cubicBezTo>
                  <a:lnTo>
                    <a:pt x="2045" y="5038"/>
                  </a:lnTo>
                  <a:lnTo>
                    <a:pt x="2536" y="4805"/>
                  </a:lnTo>
                  <a:lnTo>
                    <a:pt x="2737" y="4729"/>
                  </a:lnTo>
                  <a:lnTo>
                    <a:pt x="2984" y="4497"/>
                  </a:lnTo>
                  <a:cubicBezTo>
                    <a:pt x="3039" y="4419"/>
                    <a:pt x="3094" y="4340"/>
                    <a:pt x="3150" y="4264"/>
                  </a:cubicBezTo>
                  <a:cubicBezTo>
                    <a:pt x="3164" y="4186"/>
                    <a:pt x="3177" y="4109"/>
                    <a:pt x="3190" y="4031"/>
                  </a:cubicBezTo>
                  <a:lnTo>
                    <a:pt x="2945" y="4186"/>
                  </a:lnTo>
                  <a:lnTo>
                    <a:pt x="2822" y="4264"/>
                  </a:lnTo>
                  <a:lnTo>
                    <a:pt x="2658" y="4340"/>
                  </a:lnTo>
                  <a:lnTo>
                    <a:pt x="2494" y="4264"/>
                  </a:lnTo>
                  <a:lnTo>
                    <a:pt x="2291" y="4186"/>
                  </a:lnTo>
                  <a:lnTo>
                    <a:pt x="1963" y="3954"/>
                  </a:lnTo>
                  <a:lnTo>
                    <a:pt x="2945" y="2713"/>
                  </a:lnTo>
                  <a:lnTo>
                    <a:pt x="3108" y="2713"/>
                  </a:lnTo>
                  <a:lnTo>
                    <a:pt x="3312" y="2791"/>
                  </a:lnTo>
                  <a:lnTo>
                    <a:pt x="3312" y="3023"/>
                  </a:lnTo>
                  <a:cubicBezTo>
                    <a:pt x="3328" y="3051"/>
                    <a:pt x="3339" y="3075"/>
                    <a:pt x="3353" y="3102"/>
                  </a:cubicBezTo>
                  <a:cubicBezTo>
                    <a:pt x="3380" y="3127"/>
                    <a:pt x="3409" y="3153"/>
                    <a:pt x="3435" y="3178"/>
                  </a:cubicBezTo>
                  <a:lnTo>
                    <a:pt x="3555" y="3178"/>
                  </a:lnTo>
                  <a:lnTo>
                    <a:pt x="3639" y="3178"/>
                  </a:lnTo>
                  <a:cubicBezTo>
                    <a:pt x="3666" y="3153"/>
                    <a:pt x="3695" y="3127"/>
                    <a:pt x="3723" y="3102"/>
                  </a:cubicBezTo>
                  <a:lnTo>
                    <a:pt x="3723" y="2945"/>
                  </a:lnTo>
                  <a:cubicBezTo>
                    <a:pt x="3736" y="2868"/>
                    <a:pt x="3750" y="2790"/>
                    <a:pt x="3762" y="2713"/>
                  </a:cubicBezTo>
                  <a:lnTo>
                    <a:pt x="3679" y="2713"/>
                  </a:lnTo>
                  <a:cubicBezTo>
                    <a:pt x="3666" y="2688"/>
                    <a:pt x="3654" y="2661"/>
                    <a:pt x="3639" y="2636"/>
                  </a:cubicBezTo>
                  <a:lnTo>
                    <a:pt x="3639" y="2558"/>
                  </a:lnTo>
                  <a:lnTo>
                    <a:pt x="3639" y="2325"/>
                  </a:lnTo>
                  <a:cubicBezTo>
                    <a:pt x="3627" y="2299"/>
                    <a:pt x="3615" y="2273"/>
                    <a:pt x="3597" y="2247"/>
                  </a:cubicBezTo>
                  <a:lnTo>
                    <a:pt x="3597" y="2093"/>
                  </a:lnTo>
                  <a:lnTo>
                    <a:pt x="3597" y="1784"/>
                  </a:lnTo>
                  <a:lnTo>
                    <a:pt x="3886" y="1395"/>
                  </a:lnTo>
                  <a:lnTo>
                    <a:pt x="4048" y="1473"/>
                  </a:lnTo>
                  <a:lnTo>
                    <a:pt x="4212" y="1549"/>
                  </a:lnTo>
                  <a:lnTo>
                    <a:pt x="4417" y="1473"/>
                  </a:lnTo>
                  <a:lnTo>
                    <a:pt x="4663" y="1240"/>
                  </a:lnTo>
                  <a:cubicBezTo>
                    <a:pt x="4704" y="1189"/>
                    <a:pt x="4746" y="1137"/>
                    <a:pt x="4786" y="1086"/>
                  </a:cubicBezTo>
                  <a:cubicBezTo>
                    <a:pt x="4840" y="1008"/>
                    <a:pt x="4893" y="930"/>
                    <a:pt x="4948" y="853"/>
                  </a:cubicBezTo>
                  <a:lnTo>
                    <a:pt x="5438" y="543"/>
                  </a:lnTo>
                  <a:lnTo>
                    <a:pt x="6012" y="389"/>
                  </a:lnTo>
                  <a:lnTo>
                    <a:pt x="6544" y="155"/>
                  </a:lnTo>
                  <a:lnTo>
                    <a:pt x="7074" y="0"/>
                  </a:lnTo>
                  <a:lnTo>
                    <a:pt x="7237" y="78"/>
                  </a:lnTo>
                  <a:lnTo>
                    <a:pt x="7403" y="155"/>
                  </a:lnTo>
                  <a:lnTo>
                    <a:pt x="7607" y="233"/>
                  </a:lnTo>
                  <a:lnTo>
                    <a:pt x="7811" y="233"/>
                  </a:lnTo>
                  <a:cubicBezTo>
                    <a:pt x="7824" y="309"/>
                    <a:pt x="7836" y="389"/>
                    <a:pt x="7851" y="466"/>
                  </a:cubicBezTo>
                  <a:lnTo>
                    <a:pt x="7895" y="466"/>
                  </a:lnTo>
                  <a:lnTo>
                    <a:pt x="8587" y="466"/>
                  </a:lnTo>
                  <a:cubicBezTo>
                    <a:pt x="8628" y="491"/>
                    <a:pt x="8668" y="518"/>
                    <a:pt x="8711" y="543"/>
                  </a:cubicBezTo>
                  <a:cubicBezTo>
                    <a:pt x="8739" y="569"/>
                    <a:pt x="8770" y="595"/>
                    <a:pt x="8793" y="621"/>
                  </a:cubicBezTo>
                  <a:lnTo>
                    <a:pt x="9078" y="621"/>
                  </a:lnTo>
                  <a:lnTo>
                    <a:pt x="9366" y="621"/>
                  </a:lnTo>
                  <a:cubicBezTo>
                    <a:pt x="9406" y="647"/>
                    <a:pt x="9447" y="672"/>
                    <a:pt x="9487" y="698"/>
                  </a:cubicBezTo>
                  <a:lnTo>
                    <a:pt x="9650" y="774"/>
                  </a:lnTo>
                  <a:lnTo>
                    <a:pt x="9897" y="774"/>
                  </a:lnTo>
                  <a:lnTo>
                    <a:pt x="6379" y="6899"/>
                  </a:lnTo>
                  <a:lnTo>
                    <a:pt x="6339" y="6899"/>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4" name="Freeform 51"/>
            <p:cNvSpPr>
              <a:spLocks/>
            </p:cNvSpPr>
            <p:nvPr/>
          </p:nvSpPr>
          <p:spPr bwMode="auto">
            <a:xfrm>
              <a:off x="3980578" y="2032935"/>
              <a:ext cx="477396" cy="374775"/>
            </a:xfrm>
            <a:custGeom>
              <a:avLst/>
              <a:gdLst>
                <a:gd name="T0" fmla="*/ 410 w 428"/>
                <a:gd name="T1" fmla="*/ 250 h 336"/>
                <a:gd name="T2" fmla="*/ 428 w 428"/>
                <a:gd name="T3" fmla="*/ 210 h 336"/>
                <a:gd name="T4" fmla="*/ 410 w 428"/>
                <a:gd name="T5" fmla="*/ 202 h 336"/>
                <a:gd name="T6" fmla="*/ 368 w 428"/>
                <a:gd name="T7" fmla="*/ 216 h 336"/>
                <a:gd name="T8" fmla="*/ 346 w 428"/>
                <a:gd name="T9" fmla="*/ 254 h 336"/>
                <a:gd name="T10" fmla="*/ 298 w 428"/>
                <a:gd name="T11" fmla="*/ 264 h 336"/>
                <a:gd name="T12" fmla="*/ 266 w 428"/>
                <a:gd name="T13" fmla="*/ 238 h 336"/>
                <a:gd name="T14" fmla="*/ 256 w 428"/>
                <a:gd name="T15" fmla="*/ 194 h 336"/>
                <a:gd name="T16" fmla="*/ 276 w 428"/>
                <a:gd name="T17" fmla="*/ 128 h 336"/>
                <a:gd name="T18" fmla="*/ 242 w 428"/>
                <a:gd name="T19" fmla="*/ 110 h 336"/>
                <a:gd name="T20" fmla="*/ 230 w 428"/>
                <a:gd name="T21" fmla="*/ 60 h 336"/>
                <a:gd name="T22" fmla="*/ 208 w 428"/>
                <a:gd name="T23" fmla="*/ 56 h 336"/>
                <a:gd name="T24" fmla="*/ 188 w 428"/>
                <a:gd name="T25" fmla="*/ 68 h 336"/>
                <a:gd name="T26" fmla="*/ 174 w 428"/>
                <a:gd name="T27" fmla="*/ 38 h 336"/>
                <a:gd name="T28" fmla="*/ 158 w 428"/>
                <a:gd name="T29" fmla="*/ 18 h 336"/>
                <a:gd name="T30" fmla="*/ 128 w 428"/>
                <a:gd name="T31" fmla="*/ 28 h 336"/>
                <a:gd name="T32" fmla="*/ 20 w 428"/>
                <a:gd name="T33" fmla="*/ 0 h 336"/>
                <a:gd name="T34" fmla="*/ 2 w 428"/>
                <a:gd name="T35" fmla="*/ 14 h 336"/>
                <a:gd name="T36" fmla="*/ 4 w 428"/>
                <a:gd name="T37" fmla="*/ 48 h 336"/>
                <a:gd name="T38" fmla="*/ 20 w 428"/>
                <a:gd name="T39" fmla="*/ 70 h 336"/>
                <a:gd name="T40" fmla="*/ 14 w 428"/>
                <a:gd name="T41" fmla="*/ 84 h 336"/>
                <a:gd name="T42" fmla="*/ 12 w 428"/>
                <a:gd name="T43" fmla="*/ 102 h 336"/>
                <a:gd name="T44" fmla="*/ 34 w 428"/>
                <a:gd name="T45" fmla="*/ 118 h 336"/>
                <a:gd name="T46" fmla="*/ 40 w 428"/>
                <a:gd name="T47" fmla="*/ 134 h 336"/>
                <a:gd name="T48" fmla="*/ 38 w 428"/>
                <a:gd name="T49" fmla="*/ 148 h 336"/>
                <a:gd name="T50" fmla="*/ 54 w 428"/>
                <a:gd name="T51" fmla="*/ 164 h 336"/>
                <a:gd name="T52" fmla="*/ 74 w 428"/>
                <a:gd name="T53" fmla="*/ 176 h 336"/>
                <a:gd name="T54" fmla="*/ 66 w 428"/>
                <a:gd name="T55" fmla="*/ 152 h 336"/>
                <a:gd name="T56" fmla="*/ 56 w 428"/>
                <a:gd name="T57" fmla="*/ 128 h 336"/>
                <a:gd name="T58" fmla="*/ 46 w 428"/>
                <a:gd name="T59" fmla="*/ 104 h 336"/>
                <a:gd name="T60" fmla="*/ 36 w 428"/>
                <a:gd name="T61" fmla="*/ 62 h 336"/>
                <a:gd name="T62" fmla="*/ 30 w 428"/>
                <a:gd name="T63" fmla="*/ 56 h 336"/>
                <a:gd name="T64" fmla="*/ 30 w 428"/>
                <a:gd name="T65" fmla="*/ 24 h 336"/>
                <a:gd name="T66" fmla="*/ 42 w 428"/>
                <a:gd name="T67" fmla="*/ 24 h 336"/>
                <a:gd name="T68" fmla="*/ 54 w 428"/>
                <a:gd name="T69" fmla="*/ 56 h 336"/>
                <a:gd name="T70" fmla="*/ 50 w 428"/>
                <a:gd name="T71" fmla="*/ 72 h 336"/>
                <a:gd name="T72" fmla="*/ 62 w 428"/>
                <a:gd name="T73" fmla="*/ 84 h 336"/>
                <a:gd name="T74" fmla="*/ 76 w 428"/>
                <a:gd name="T75" fmla="*/ 106 h 336"/>
                <a:gd name="T76" fmla="*/ 88 w 428"/>
                <a:gd name="T77" fmla="*/ 116 h 336"/>
                <a:gd name="T78" fmla="*/ 92 w 428"/>
                <a:gd name="T79" fmla="*/ 140 h 336"/>
                <a:gd name="T80" fmla="*/ 122 w 428"/>
                <a:gd name="T81" fmla="*/ 178 h 336"/>
                <a:gd name="T82" fmla="*/ 132 w 428"/>
                <a:gd name="T83" fmla="*/ 210 h 336"/>
                <a:gd name="T84" fmla="*/ 128 w 428"/>
                <a:gd name="T85" fmla="*/ 226 h 336"/>
                <a:gd name="T86" fmla="*/ 130 w 428"/>
                <a:gd name="T87" fmla="*/ 244 h 336"/>
                <a:gd name="T88" fmla="*/ 154 w 428"/>
                <a:gd name="T89" fmla="*/ 266 h 336"/>
                <a:gd name="T90" fmla="*/ 178 w 428"/>
                <a:gd name="T91" fmla="*/ 274 h 336"/>
                <a:gd name="T92" fmla="*/ 218 w 428"/>
                <a:gd name="T93" fmla="*/ 300 h 336"/>
                <a:gd name="T94" fmla="*/ 260 w 428"/>
                <a:gd name="T95" fmla="*/ 314 h 336"/>
                <a:gd name="T96" fmla="*/ 286 w 428"/>
                <a:gd name="T97" fmla="*/ 302 h 336"/>
                <a:gd name="T98" fmla="*/ 314 w 428"/>
                <a:gd name="T99" fmla="*/ 320 h 336"/>
                <a:gd name="T100" fmla="*/ 330 w 428"/>
                <a:gd name="T101" fmla="*/ 318 h 336"/>
                <a:gd name="T102" fmla="*/ 352 w 428"/>
                <a:gd name="T103" fmla="*/ 302 h 336"/>
                <a:gd name="T104" fmla="*/ 348 w 428"/>
                <a:gd name="T105" fmla="*/ 284 h 336"/>
                <a:gd name="T106" fmla="*/ 384 w 428"/>
                <a:gd name="T107" fmla="*/ 278 h 336"/>
                <a:gd name="T108" fmla="*/ 392 w 428"/>
                <a:gd name="T109" fmla="*/ 268 h 336"/>
                <a:gd name="T110" fmla="*/ 400 w 428"/>
                <a:gd name="T111" fmla="*/ 27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8" h="336">
                  <a:moveTo>
                    <a:pt x="400" y="274"/>
                  </a:moveTo>
                  <a:lnTo>
                    <a:pt x="402" y="270"/>
                  </a:lnTo>
                  <a:lnTo>
                    <a:pt x="408" y="260"/>
                  </a:lnTo>
                  <a:lnTo>
                    <a:pt x="410" y="250"/>
                  </a:lnTo>
                  <a:lnTo>
                    <a:pt x="416" y="234"/>
                  </a:lnTo>
                  <a:lnTo>
                    <a:pt x="418" y="228"/>
                  </a:lnTo>
                  <a:lnTo>
                    <a:pt x="422" y="222"/>
                  </a:lnTo>
                  <a:lnTo>
                    <a:pt x="428" y="210"/>
                  </a:lnTo>
                  <a:lnTo>
                    <a:pt x="426" y="206"/>
                  </a:lnTo>
                  <a:lnTo>
                    <a:pt x="426" y="202"/>
                  </a:lnTo>
                  <a:lnTo>
                    <a:pt x="422" y="202"/>
                  </a:lnTo>
                  <a:lnTo>
                    <a:pt x="410" y="202"/>
                  </a:lnTo>
                  <a:lnTo>
                    <a:pt x="394" y="204"/>
                  </a:lnTo>
                  <a:lnTo>
                    <a:pt x="378" y="208"/>
                  </a:lnTo>
                  <a:lnTo>
                    <a:pt x="372" y="212"/>
                  </a:lnTo>
                  <a:lnTo>
                    <a:pt x="368" y="216"/>
                  </a:lnTo>
                  <a:lnTo>
                    <a:pt x="364" y="224"/>
                  </a:lnTo>
                  <a:lnTo>
                    <a:pt x="358" y="234"/>
                  </a:lnTo>
                  <a:lnTo>
                    <a:pt x="352" y="246"/>
                  </a:lnTo>
                  <a:lnTo>
                    <a:pt x="346" y="254"/>
                  </a:lnTo>
                  <a:lnTo>
                    <a:pt x="334" y="256"/>
                  </a:lnTo>
                  <a:lnTo>
                    <a:pt x="320" y="260"/>
                  </a:lnTo>
                  <a:lnTo>
                    <a:pt x="310" y="262"/>
                  </a:lnTo>
                  <a:lnTo>
                    <a:pt x="298" y="264"/>
                  </a:lnTo>
                  <a:lnTo>
                    <a:pt x="288" y="262"/>
                  </a:lnTo>
                  <a:lnTo>
                    <a:pt x="280" y="256"/>
                  </a:lnTo>
                  <a:lnTo>
                    <a:pt x="272" y="248"/>
                  </a:lnTo>
                  <a:lnTo>
                    <a:pt x="266" y="238"/>
                  </a:lnTo>
                  <a:lnTo>
                    <a:pt x="260" y="226"/>
                  </a:lnTo>
                  <a:lnTo>
                    <a:pt x="258" y="216"/>
                  </a:lnTo>
                  <a:lnTo>
                    <a:pt x="256" y="204"/>
                  </a:lnTo>
                  <a:lnTo>
                    <a:pt x="256" y="194"/>
                  </a:lnTo>
                  <a:lnTo>
                    <a:pt x="258" y="178"/>
                  </a:lnTo>
                  <a:lnTo>
                    <a:pt x="260" y="160"/>
                  </a:lnTo>
                  <a:lnTo>
                    <a:pt x="268" y="142"/>
                  </a:lnTo>
                  <a:lnTo>
                    <a:pt x="276" y="128"/>
                  </a:lnTo>
                  <a:lnTo>
                    <a:pt x="256" y="122"/>
                  </a:lnTo>
                  <a:lnTo>
                    <a:pt x="248" y="116"/>
                  </a:lnTo>
                  <a:lnTo>
                    <a:pt x="244" y="114"/>
                  </a:lnTo>
                  <a:lnTo>
                    <a:pt x="242" y="110"/>
                  </a:lnTo>
                  <a:lnTo>
                    <a:pt x="240" y="94"/>
                  </a:lnTo>
                  <a:lnTo>
                    <a:pt x="236" y="76"/>
                  </a:lnTo>
                  <a:lnTo>
                    <a:pt x="232" y="68"/>
                  </a:lnTo>
                  <a:lnTo>
                    <a:pt x="230" y="60"/>
                  </a:lnTo>
                  <a:lnTo>
                    <a:pt x="224" y="56"/>
                  </a:lnTo>
                  <a:lnTo>
                    <a:pt x="216" y="56"/>
                  </a:lnTo>
                  <a:lnTo>
                    <a:pt x="210" y="56"/>
                  </a:lnTo>
                  <a:lnTo>
                    <a:pt x="208" y="56"/>
                  </a:lnTo>
                  <a:lnTo>
                    <a:pt x="204" y="62"/>
                  </a:lnTo>
                  <a:lnTo>
                    <a:pt x="198" y="66"/>
                  </a:lnTo>
                  <a:lnTo>
                    <a:pt x="192" y="68"/>
                  </a:lnTo>
                  <a:lnTo>
                    <a:pt x="188" y="68"/>
                  </a:lnTo>
                  <a:lnTo>
                    <a:pt x="184" y="66"/>
                  </a:lnTo>
                  <a:lnTo>
                    <a:pt x="180" y="62"/>
                  </a:lnTo>
                  <a:lnTo>
                    <a:pt x="178" y="58"/>
                  </a:lnTo>
                  <a:lnTo>
                    <a:pt x="174" y="38"/>
                  </a:lnTo>
                  <a:lnTo>
                    <a:pt x="170" y="34"/>
                  </a:lnTo>
                  <a:lnTo>
                    <a:pt x="166" y="30"/>
                  </a:lnTo>
                  <a:lnTo>
                    <a:pt x="160" y="26"/>
                  </a:lnTo>
                  <a:lnTo>
                    <a:pt x="158" y="18"/>
                  </a:lnTo>
                  <a:lnTo>
                    <a:pt x="152" y="20"/>
                  </a:lnTo>
                  <a:lnTo>
                    <a:pt x="148" y="20"/>
                  </a:lnTo>
                  <a:lnTo>
                    <a:pt x="132" y="18"/>
                  </a:lnTo>
                  <a:lnTo>
                    <a:pt x="128" y="28"/>
                  </a:lnTo>
                  <a:lnTo>
                    <a:pt x="78" y="28"/>
                  </a:lnTo>
                  <a:lnTo>
                    <a:pt x="34" y="2"/>
                  </a:lnTo>
                  <a:lnTo>
                    <a:pt x="28" y="0"/>
                  </a:lnTo>
                  <a:lnTo>
                    <a:pt x="20" y="0"/>
                  </a:lnTo>
                  <a:lnTo>
                    <a:pt x="0" y="2"/>
                  </a:lnTo>
                  <a:lnTo>
                    <a:pt x="0" y="8"/>
                  </a:lnTo>
                  <a:lnTo>
                    <a:pt x="0" y="12"/>
                  </a:lnTo>
                  <a:lnTo>
                    <a:pt x="2" y="14"/>
                  </a:lnTo>
                  <a:lnTo>
                    <a:pt x="2" y="36"/>
                  </a:lnTo>
                  <a:lnTo>
                    <a:pt x="2" y="38"/>
                  </a:lnTo>
                  <a:lnTo>
                    <a:pt x="2" y="42"/>
                  </a:lnTo>
                  <a:lnTo>
                    <a:pt x="4" y="48"/>
                  </a:lnTo>
                  <a:lnTo>
                    <a:pt x="4" y="54"/>
                  </a:lnTo>
                  <a:lnTo>
                    <a:pt x="8" y="56"/>
                  </a:lnTo>
                  <a:lnTo>
                    <a:pt x="12" y="62"/>
                  </a:lnTo>
                  <a:lnTo>
                    <a:pt x="20" y="70"/>
                  </a:lnTo>
                  <a:lnTo>
                    <a:pt x="22" y="74"/>
                  </a:lnTo>
                  <a:lnTo>
                    <a:pt x="22" y="78"/>
                  </a:lnTo>
                  <a:lnTo>
                    <a:pt x="20" y="82"/>
                  </a:lnTo>
                  <a:lnTo>
                    <a:pt x="14" y="84"/>
                  </a:lnTo>
                  <a:lnTo>
                    <a:pt x="12" y="88"/>
                  </a:lnTo>
                  <a:lnTo>
                    <a:pt x="8" y="92"/>
                  </a:lnTo>
                  <a:lnTo>
                    <a:pt x="8" y="96"/>
                  </a:lnTo>
                  <a:lnTo>
                    <a:pt x="12" y="102"/>
                  </a:lnTo>
                  <a:lnTo>
                    <a:pt x="16" y="108"/>
                  </a:lnTo>
                  <a:lnTo>
                    <a:pt x="24" y="110"/>
                  </a:lnTo>
                  <a:lnTo>
                    <a:pt x="32" y="112"/>
                  </a:lnTo>
                  <a:lnTo>
                    <a:pt x="34" y="118"/>
                  </a:lnTo>
                  <a:lnTo>
                    <a:pt x="38" y="120"/>
                  </a:lnTo>
                  <a:lnTo>
                    <a:pt x="40" y="124"/>
                  </a:lnTo>
                  <a:lnTo>
                    <a:pt x="40" y="130"/>
                  </a:lnTo>
                  <a:lnTo>
                    <a:pt x="40" y="134"/>
                  </a:lnTo>
                  <a:lnTo>
                    <a:pt x="40" y="138"/>
                  </a:lnTo>
                  <a:lnTo>
                    <a:pt x="38" y="140"/>
                  </a:lnTo>
                  <a:lnTo>
                    <a:pt x="38" y="144"/>
                  </a:lnTo>
                  <a:lnTo>
                    <a:pt x="38" y="148"/>
                  </a:lnTo>
                  <a:lnTo>
                    <a:pt x="40" y="150"/>
                  </a:lnTo>
                  <a:lnTo>
                    <a:pt x="42" y="154"/>
                  </a:lnTo>
                  <a:lnTo>
                    <a:pt x="48" y="158"/>
                  </a:lnTo>
                  <a:lnTo>
                    <a:pt x="54" y="164"/>
                  </a:lnTo>
                  <a:lnTo>
                    <a:pt x="66" y="182"/>
                  </a:lnTo>
                  <a:lnTo>
                    <a:pt x="68" y="180"/>
                  </a:lnTo>
                  <a:lnTo>
                    <a:pt x="72" y="178"/>
                  </a:lnTo>
                  <a:lnTo>
                    <a:pt x="74" y="176"/>
                  </a:lnTo>
                  <a:lnTo>
                    <a:pt x="76" y="172"/>
                  </a:lnTo>
                  <a:lnTo>
                    <a:pt x="74" y="164"/>
                  </a:lnTo>
                  <a:lnTo>
                    <a:pt x="68" y="158"/>
                  </a:lnTo>
                  <a:lnTo>
                    <a:pt x="66" y="152"/>
                  </a:lnTo>
                  <a:lnTo>
                    <a:pt x="60" y="146"/>
                  </a:lnTo>
                  <a:lnTo>
                    <a:pt x="62" y="142"/>
                  </a:lnTo>
                  <a:lnTo>
                    <a:pt x="60" y="138"/>
                  </a:lnTo>
                  <a:lnTo>
                    <a:pt x="56" y="128"/>
                  </a:lnTo>
                  <a:lnTo>
                    <a:pt x="54" y="116"/>
                  </a:lnTo>
                  <a:lnTo>
                    <a:pt x="50" y="108"/>
                  </a:lnTo>
                  <a:lnTo>
                    <a:pt x="48" y="106"/>
                  </a:lnTo>
                  <a:lnTo>
                    <a:pt x="46" y="104"/>
                  </a:lnTo>
                  <a:lnTo>
                    <a:pt x="46" y="102"/>
                  </a:lnTo>
                  <a:lnTo>
                    <a:pt x="44" y="90"/>
                  </a:lnTo>
                  <a:lnTo>
                    <a:pt x="42" y="82"/>
                  </a:lnTo>
                  <a:lnTo>
                    <a:pt x="36" y="62"/>
                  </a:lnTo>
                  <a:lnTo>
                    <a:pt x="34" y="60"/>
                  </a:lnTo>
                  <a:lnTo>
                    <a:pt x="34" y="58"/>
                  </a:lnTo>
                  <a:lnTo>
                    <a:pt x="32" y="56"/>
                  </a:lnTo>
                  <a:lnTo>
                    <a:pt x="30" y="56"/>
                  </a:lnTo>
                  <a:lnTo>
                    <a:pt x="28" y="56"/>
                  </a:lnTo>
                  <a:lnTo>
                    <a:pt x="26" y="48"/>
                  </a:lnTo>
                  <a:lnTo>
                    <a:pt x="28" y="30"/>
                  </a:lnTo>
                  <a:lnTo>
                    <a:pt x="30" y="24"/>
                  </a:lnTo>
                  <a:lnTo>
                    <a:pt x="30" y="22"/>
                  </a:lnTo>
                  <a:lnTo>
                    <a:pt x="32" y="20"/>
                  </a:lnTo>
                  <a:lnTo>
                    <a:pt x="38" y="22"/>
                  </a:lnTo>
                  <a:lnTo>
                    <a:pt x="42" y="24"/>
                  </a:lnTo>
                  <a:lnTo>
                    <a:pt x="46" y="28"/>
                  </a:lnTo>
                  <a:lnTo>
                    <a:pt x="48" y="32"/>
                  </a:lnTo>
                  <a:lnTo>
                    <a:pt x="52" y="44"/>
                  </a:lnTo>
                  <a:lnTo>
                    <a:pt x="54" y="56"/>
                  </a:lnTo>
                  <a:lnTo>
                    <a:pt x="54" y="58"/>
                  </a:lnTo>
                  <a:lnTo>
                    <a:pt x="52" y="64"/>
                  </a:lnTo>
                  <a:lnTo>
                    <a:pt x="50" y="70"/>
                  </a:lnTo>
                  <a:lnTo>
                    <a:pt x="50" y="72"/>
                  </a:lnTo>
                  <a:lnTo>
                    <a:pt x="52" y="74"/>
                  </a:lnTo>
                  <a:lnTo>
                    <a:pt x="58" y="74"/>
                  </a:lnTo>
                  <a:lnTo>
                    <a:pt x="58" y="80"/>
                  </a:lnTo>
                  <a:lnTo>
                    <a:pt x="62" y="84"/>
                  </a:lnTo>
                  <a:lnTo>
                    <a:pt x="66" y="88"/>
                  </a:lnTo>
                  <a:lnTo>
                    <a:pt x="68" y="88"/>
                  </a:lnTo>
                  <a:lnTo>
                    <a:pt x="72" y="100"/>
                  </a:lnTo>
                  <a:lnTo>
                    <a:pt x="76" y="106"/>
                  </a:lnTo>
                  <a:lnTo>
                    <a:pt x="80" y="110"/>
                  </a:lnTo>
                  <a:lnTo>
                    <a:pt x="84" y="112"/>
                  </a:lnTo>
                  <a:lnTo>
                    <a:pt x="86" y="114"/>
                  </a:lnTo>
                  <a:lnTo>
                    <a:pt x="88" y="116"/>
                  </a:lnTo>
                  <a:lnTo>
                    <a:pt x="86" y="120"/>
                  </a:lnTo>
                  <a:lnTo>
                    <a:pt x="84" y="126"/>
                  </a:lnTo>
                  <a:lnTo>
                    <a:pt x="86" y="132"/>
                  </a:lnTo>
                  <a:lnTo>
                    <a:pt x="92" y="140"/>
                  </a:lnTo>
                  <a:lnTo>
                    <a:pt x="104" y="154"/>
                  </a:lnTo>
                  <a:lnTo>
                    <a:pt x="112" y="162"/>
                  </a:lnTo>
                  <a:lnTo>
                    <a:pt x="118" y="168"/>
                  </a:lnTo>
                  <a:lnTo>
                    <a:pt x="122" y="178"/>
                  </a:lnTo>
                  <a:lnTo>
                    <a:pt x="130" y="188"/>
                  </a:lnTo>
                  <a:lnTo>
                    <a:pt x="130" y="202"/>
                  </a:lnTo>
                  <a:lnTo>
                    <a:pt x="132" y="206"/>
                  </a:lnTo>
                  <a:lnTo>
                    <a:pt x="132" y="210"/>
                  </a:lnTo>
                  <a:lnTo>
                    <a:pt x="132" y="216"/>
                  </a:lnTo>
                  <a:lnTo>
                    <a:pt x="130" y="220"/>
                  </a:lnTo>
                  <a:lnTo>
                    <a:pt x="128" y="220"/>
                  </a:lnTo>
                  <a:lnTo>
                    <a:pt x="128" y="226"/>
                  </a:lnTo>
                  <a:lnTo>
                    <a:pt x="124" y="226"/>
                  </a:lnTo>
                  <a:lnTo>
                    <a:pt x="124" y="232"/>
                  </a:lnTo>
                  <a:lnTo>
                    <a:pt x="126" y="238"/>
                  </a:lnTo>
                  <a:lnTo>
                    <a:pt x="130" y="244"/>
                  </a:lnTo>
                  <a:lnTo>
                    <a:pt x="138" y="250"/>
                  </a:lnTo>
                  <a:lnTo>
                    <a:pt x="148" y="256"/>
                  </a:lnTo>
                  <a:lnTo>
                    <a:pt x="150" y="262"/>
                  </a:lnTo>
                  <a:lnTo>
                    <a:pt x="154" y="266"/>
                  </a:lnTo>
                  <a:lnTo>
                    <a:pt x="158" y="270"/>
                  </a:lnTo>
                  <a:lnTo>
                    <a:pt x="166" y="270"/>
                  </a:lnTo>
                  <a:lnTo>
                    <a:pt x="174" y="272"/>
                  </a:lnTo>
                  <a:lnTo>
                    <a:pt x="178" y="274"/>
                  </a:lnTo>
                  <a:lnTo>
                    <a:pt x="190" y="284"/>
                  </a:lnTo>
                  <a:lnTo>
                    <a:pt x="198" y="290"/>
                  </a:lnTo>
                  <a:lnTo>
                    <a:pt x="204" y="294"/>
                  </a:lnTo>
                  <a:lnTo>
                    <a:pt x="218" y="300"/>
                  </a:lnTo>
                  <a:lnTo>
                    <a:pt x="232" y="306"/>
                  </a:lnTo>
                  <a:lnTo>
                    <a:pt x="246" y="312"/>
                  </a:lnTo>
                  <a:lnTo>
                    <a:pt x="254" y="314"/>
                  </a:lnTo>
                  <a:lnTo>
                    <a:pt x="260" y="314"/>
                  </a:lnTo>
                  <a:lnTo>
                    <a:pt x="266" y="314"/>
                  </a:lnTo>
                  <a:lnTo>
                    <a:pt x="274" y="308"/>
                  </a:lnTo>
                  <a:lnTo>
                    <a:pt x="280" y="304"/>
                  </a:lnTo>
                  <a:lnTo>
                    <a:pt x="286" y="302"/>
                  </a:lnTo>
                  <a:lnTo>
                    <a:pt x="290" y="304"/>
                  </a:lnTo>
                  <a:lnTo>
                    <a:pt x="296" y="306"/>
                  </a:lnTo>
                  <a:lnTo>
                    <a:pt x="306" y="312"/>
                  </a:lnTo>
                  <a:lnTo>
                    <a:pt x="314" y="320"/>
                  </a:lnTo>
                  <a:lnTo>
                    <a:pt x="318" y="328"/>
                  </a:lnTo>
                  <a:lnTo>
                    <a:pt x="324" y="336"/>
                  </a:lnTo>
                  <a:lnTo>
                    <a:pt x="328" y="324"/>
                  </a:lnTo>
                  <a:lnTo>
                    <a:pt x="330" y="318"/>
                  </a:lnTo>
                  <a:lnTo>
                    <a:pt x="334" y="312"/>
                  </a:lnTo>
                  <a:lnTo>
                    <a:pt x="354" y="312"/>
                  </a:lnTo>
                  <a:lnTo>
                    <a:pt x="354" y="306"/>
                  </a:lnTo>
                  <a:lnTo>
                    <a:pt x="352" y="302"/>
                  </a:lnTo>
                  <a:lnTo>
                    <a:pt x="348" y="300"/>
                  </a:lnTo>
                  <a:lnTo>
                    <a:pt x="346" y="296"/>
                  </a:lnTo>
                  <a:lnTo>
                    <a:pt x="344" y="292"/>
                  </a:lnTo>
                  <a:lnTo>
                    <a:pt x="348" y="284"/>
                  </a:lnTo>
                  <a:lnTo>
                    <a:pt x="352" y="280"/>
                  </a:lnTo>
                  <a:lnTo>
                    <a:pt x="356" y="278"/>
                  </a:lnTo>
                  <a:lnTo>
                    <a:pt x="380" y="278"/>
                  </a:lnTo>
                  <a:lnTo>
                    <a:pt x="384" y="278"/>
                  </a:lnTo>
                  <a:lnTo>
                    <a:pt x="386" y="276"/>
                  </a:lnTo>
                  <a:lnTo>
                    <a:pt x="388" y="274"/>
                  </a:lnTo>
                  <a:lnTo>
                    <a:pt x="390" y="270"/>
                  </a:lnTo>
                  <a:lnTo>
                    <a:pt x="392" y="268"/>
                  </a:lnTo>
                  <a:lnTo>
                    <a:pt x="396" y="268"/>
                  </a:lnTo>
                  <a:lnTo>
                    <a:pt x="398" y="270"/>
                  </a:lnTo>
                  <a:lnTo>
                    <a:pt x="398" y="274"/>
                  </a:lnTo>
                  <a:lnTo>
                    <a:pt x="400" y="27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5" name="Freeform 52"/>
            <p:cNvSpPr>
              <a:spLocks/>
            </p:cNvSpPr>
            <p:nvPr/>
          </p:nvSpPr>
          <p:spPr bwMode="auto">
            <a:xfrm>
              <a:off x="4493667" y="2229246"/>
              <a:ext cx="180697" cy="71386"/>
            </a:xfrm>
            <a:custGeom>
              <a:avLst/>
              <a:gdLst>
                <a:gd name="T0" fmla="*/ 44 w 162"/>
                <a:gd name="T1" fmla="*/ 18 h 64"/>
                <a:gd name="T2" fmla="*/ 44 w 162"/>
                <a:gd name="T3" fmla="*/ 16 h 64"/>
                <a:gd name="T4" fmla="*/ 48 w 162"/>
                <a:gd name="T5" fmla="*/ 16 h 64"/>
                <a:gd name="T6" fmla="*/ 48 w 162"/>
                <a:gd name="T7" fmla="*/ 12 h 64"/>
                <a:gd name="T8" fmla="*/ 44 w 162"/>
                <a:gd name="T9" fmla="*/ 10 h 64"/>
                <a:gd name="T10" fmla="*/ 44 w 162"/>
                <a:gd name="T11" fmla="*/ 12 h 64"/>
                <a:gd name="T12" fmla="*/ 36 w 162"/>
                <a:gd name="T13" fmla="*/ 12 h 64"/>
                <a:gd name="T14" fmla="*/ 30 w 162"/>
                <a:gd name="T15" fmla="*/ 16 h 64"/>
                <a:gd name="T16" fmla="*/ 22 w 162"/>
                <a:gd name="T17" fmla="*/ 18 h 64"/>
                <a:gd name="T18" fmla="*/ 16 w 162"/>
                <a:gd name="T19" fmla="*/ 20 h 64"/>
                <a:gd name="T20" fmla="*/ 14 w 162"/>
                <a:gd name="T21" fmla="*/ 22 h 64"/>
                <a:gd name="T22" fmla="*/ 12 w 162"/>
                <a:gd name="T23" fmla="*/ 24 h 64"/>
                <a:gd name="T24" fmla="*/ 6 w 162"/>
                <a:gd name="T25" fmla="*/ 26 h 64"/>
                <a:gd name="T26" fmla="*/ 0 w 162"/>
                <a:gd name="T27" fmla="*/ 26 h 64"/>
                <a:gd name="T28" fmla="*/ 4 w 162"/>
                <a:gd name="T29" fmla="*/ 24 h 64"/>
                <a:gd name="T30" fmla="*/ 6 w 162"/>
                <a:gd name="T31" fmla="*/ 24 h 64"/>
                <a:gd name="T32" fmla="*/ 8 w 162"/>
                <a:gd name="T33" fmla="*/ 18 h 64"/>
                <a:gd name="T34" fmla="*/ 12 w 162"/>
                <a:gd name="T35" fmla="*/ 14 h 64"/>
                <a:gd name="T36" fmla="*/ 18 w 162"/>
                <a:gd name="T37" fmla="*/ 10 h 64"/>
                <a:gd name="T38" fmla="*/ 24 w 162"/>
                <a:gd name="T39" fmla="*/ 6 h 64"/>
                <a:gd name="T40" fmla="*/ 42 w 162"/>
                <a:gd name="T41" fmla="*/ 0 h 64"/>
                <a:gd name="T42" fmla="*/ 56 w 162"/>
                <a:gd name="T43" fmla="*/ 0 h 64"/>
                <a:gd name="T44" fmla="*/ 60 w 162"/>
                <a:gd name="T45" fmla="*/ 0 h 64"/>
                <a:gd name="T46" fmla="*/ 62 w 162"/>
                <a:gd name="T47" fmla="*/ 2 h 64"/>
                <a:gd name="T48" fmla="*/ 66 w 162"/>
                <a:gd name="T49" fmla="*/ 4 h 64"/>
                <a:gd name="T50" fmla="*/ 78 w 162"/>
                <a:gd name="T51" fmla="*/ 8 h 64"/>
                <a:gd name="T52" fmla="*/ 86 w 162"/>
                <a:gd name="T53" fmla="*/ 16 h 64"/>
                <a:gd name="T54" fmla="*/ 90 w 162"/>
                <a:gd name="T55" fmla="*/ 16 h 64"/>
                <a:gd name="T56" fmla="*/ 96 w 162"/>
                <a:gd name="T57" fmla="*/ 16 h 64"/>
                <a:gd name="T58" fmla="*/ 102 w 162"/>
                <a:gd name="T59" fmla="*/ 18 h 64"/>
                <a:gd name="T60" fmla="*/ 114 w 162"/>
                <a:gd name="T61" fmla="*/ 24 h 64"/>
                <a:gd name="T62" fmla="*/ 122 w 162"/>
                <a:gd name="T63" fmla="*/ 32 h 64"/>
                <a:gd name="T64" fmla="*/ 130 w 162"/>
                <a:gd name="T65" fmla="*/ 38 h 64"/>
                <a:gd name="T66" fmla="*/ 142 w 162"/>
                <a:gd name="T67" fmla="*/ 42 h 64"/>
                <a:gd name="T68" fmla="*/ 140 w 162"/>
                <a:gd name="T69" fmla="*/ 44 h 64"/>
                <a:gd name="T70" fmla="*/ 154 w 162"/>
                <a:gd name="T71" fmla="*/ 48 h 64"/>
                <a:gd name="T72" fmla="*/ 160 w 162"/>
                <a:gd name="T73" fmla="*/ 52 h 64"/>
                <a:gd name="T74" fmla="*/ 162 w 162"/>
                <a:gd name="T75" fmla="*/ 58 h 64"/>
                <a:gd name="T76" fmla="*/ 154 w 162"/>
                <a:gd name="T77" fmla="*/ 60 h 64"/>
                <a:gd name="T78" fmla="*/ 152 w 162"/>
                <a:gd name="T79" fmla="*/ 60 h 64"/>
                <a:gd name="T80" fmla="*/ 152 w 162"/>
                <a:gd name="T81" fmla="*/ 62 h 64"/>
                <a:gd name="T82" fmla="*/ 142 w 162"/>
                <a:gd name="T83" fmla="*/ 64 h 64"/>
                <a:gd name="T84" fmla="*/ 130 w 162"/>
                <a:gd name="T85" fmla="*/ 64 h 64"/>
                <a:gd name="T86" fmla="*/ 108 w 162"/>
                <a:gd name="T87" fmla="*/ 62 h 64"/>
                <a:gd name="T88" fmla="*/ 112 w 162"/>
                <a:gd name="T89" fmla="*/ 58 h 64"/>
                <a:gd name="T90" fmla="*/ 118 w 162"/>
                <a:gd name="T91" fmla="*/ 52 h 64"/>
                <a:gd name="T92" fmla="*/ 118 w 162"/>
                <a:gd name="T93" fmla="*/ 48 h 64"/>
                <a:gd name="T94" fmla="*/ 110 w 162"/>
                <a:gd name="T95" fmla="*/ 48 h 64"/>
                <a:gd name="T96" fmla="*/ 102 w 162"/>
                <a:gd name="T97" fmla="*/ 46 h 64"/>
                <a:gd name="T98" fmla="*/ 100 w 162"/>
                <a:gd name="T99" fmla="*/ 44 h 64"/>
                <a:gd name="T100" fmla="*/ 98 w 162"/>
                <a:gd name="T101" fmla="*/ 38 h 64"/>
                <a:gd name="T102" fmla="*/ 98 w 162"/>
                <a:gd name="T103" fmla="*/ 34 h 64"/>
                <a:gd name="T104" fmla="*/ 96 w 162"/>
                <a:gd name="T105" fmla="*/ 32 h 64"/>
                <a:gd name="T106" fmla="*/ 92 w 162"/>
                <a:gd name="T107" fmla="*/ 30 h 64"/>
                <a:gd name="T108" fmla="*/ 78 w 162"/>
                <a:gd name="T109" fmla="*/ 30 h 64"/>
                <a:gd name="T110" fmla="*/ 76 w 162"/>
                <a:gd name="T111" fmla="*/ 28 h 64"/>
                <a:gd name="T112" fmla="*/ 72 w 162"/>
                <a:gd name="T113" fmla="*/ 26 h 64"/>
                <a:gd name="T114" fmla="*/ 60 w 162"/>
                <a:gd name="T115" fmla="*/ 22 h 64"/>
                <a:gd name="T116" fmla="*/ 50 w 162"/>
                <a:gd name="T117" fmla="*/ 18 h 64"/>
                <a:gd name="T118" fmla="*/ 44 w 162"/>
                <a:gd name="T119" fmla="*/ 16 h 64"/>
                <a:gd name="T120" fmla="*/ 44 w 162"/>
                <a:gd name="T121" fmla="*/ 1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2" h="64">
                  <a:moveTo>
                    <a:pt x="44" y="18"/>
                  </a:moveTo>
                  <a:lnTo>
                    <a:pt x="44" y="16"/>
                  </a:lnTo>
                  <a:lnTo>
                    <a:pt x="48" y="16"/>
                  </a:lnTo>
                  <a:lnTo>
                    <a:pt x="48" y="12"/>
                  </a:lnTo>
                  <a:lnTo>
                    <a:pt x="44" y="10"/>
                  </a:lnTo>
                  <a:lnTo>
                    <a:pt x="44" y="12"/>
                  </a:lnTo>
                  <a:lnTo>
                    <a:pt x="36" y="12"/>
                  </a:lnTo>
                  <a:lnTo>
                    <a:pt x="30" y="16"/>
                  </a:lnTo>
                  <a:lnTo>
                    <a:pt x="22" y="18"/>
                  </a:lnTo>
                  <a:lnTo>
                    <a:pt x="16" y="20"/>
                  </a:lnTo>
                  <a:lnTo>
                    <a:pt x="14" y="22"/>
                  </a:lnTo>
                  <a:lnTo>
                    <a:pt x="12" y="24"/>
                  </a:lnTo>
                  <a:lnTo>
                    <a:pt x="6" y="26"/>
                  </a:lnTo>
                  <a:lnTo>
                    <a:pt x="0" y="26"/>
                  </a:lnTo>
                  <a:lnTo>
                    <a:pt x="4" y="24"/>
                  </a:lnTo>
                  <a:lnTo>
                    <a:pt x="6" y="24"/>
                  </a:lnTo>
                  <a:lnTo>
                    <a:pt x="8" y="18"/>
                  </a:lnTo>
                  <a:lnTo>
                    <a:pt x="12" y="14"/>
                  </a:lnTo>
                  <a:lnTo>
                    <a:pt x="18" y="10"/>
                  </a:lnTo>
                  <a:lnTo>
                    <a:pt x="24" y="6"/>
                  </a:lnTo>
                  <a:lnTo>
                    <a:pt x="42" y="0"/>
                  </a:lnTo>
                  <a:lnTo>
                    <a:pt x="56" y="0"/>
                  </a:lnTo>
                  <a:lnTo>
                    <a:pt x="60" y="0"/>
                  </a:lnTo>
                  <a:lnTo>
                    <a:pt x="62" y="2"/>
                  </a:lnTo>
                  <a:lnTo>
                    <a:pt x="66" y="4"/>
                  </a:lnTo>
                  <a:lnTo>
                    <a:pt x="78" y="8"/>
                  </a:lnTo>
                  <a:lnTo>
                    <a:pt x="86" y="16"/>
                  </a:lnTo>
                  <a:lnTo>
                    <a:pt x="90" y="16"/>
                  </a:lnTo>
                  <a:lnTo>
                    <a:pt x="96" y="16"/>
                  </a:lnTo>
                  <a:lnTo>
                    <a:pt x="102" y="18"/>
                  </a:lnTo>
                  <a:lnTo>
                    <a:pt x="114" y="24"/>
                  </a:lnTo>
                  <a:lnTo>
                    <a:pt x="122" y="32"/>
                  </a:lnTo>
                  <a:lnTo>
                    <a:pt x="130" y="38"/>
                  </a:lnTo>
                  <a:lnTo>
                    <a:pt x="142" y="42"/>
                  </a:lnTo>
                  <a:lnTo>
                    <a:pt x="140" y="44"/>
                  </a:lnTo>
                  <a:lnTo>
                    <a:pt x="154" y="48"/>
                  </a:lnTo>
                  <a:lnTo>
                    <a:pt x="160" y="52"/>
                  </a:lnTo>
                  <a:lnTo>
                    <a:pt x="162" y="58"/>
                  </a:lnTo>
                  <a:lnTo>
                    <a:pt x="154" y="60"/>
                  </a:lnTo>
                  <a:lnTo>
                    <a:pt x="152" y="60"/>
                  </a:lnTo>
                  <a:lnTo>
                    <a:pt x="152" y="62"/>
                  </a:lnTo>
                  <a:lnTo>
                    <a:pt x="142" y="64"/>
                  </a:lnTo>
                  <a:lnTo>
                    <a:pt x="130" y="64"/>
                  </a:lnTo>
                  <a:lnTo>
                    <a:pt x="108" y="62"/>
                  </a:lnTo>
                  <a:lnTo>
                    <a:pt x="112" y="58"/>
                  </a:lnTo>
                  <a:lnTo>
                    <a:pt x="118" y="52"/>
                  </a:lnTo>
                  <a:lnTo>
                    <a:pt x="118" y="48"/>
                  </a:lnTo>
                  <a:lnTo>
                    <a:pt x="110" y="48"/>
                  </a:lnTo>
                  <a:lnTo>
                    <a:pt x="102" y="46"/>
                  </a:lnTo>
                  <a:lnTo>
                    <a:pt x="100" y="44"/>
                  </a:lnTo>
                  <a:lnTo>
                    <a:pt x="98" y="38"/>
                  </a:lnTo>
                  <a:lnTo>
                    <a:pt x="98" y="34"/>
                  </a:lnTo>
                  <a:lnTo>
                    <a:pt x="96" y="32"/>
                  </a:lnTo>
                  <a:lnTo>
                    <a:pt x="92" y="30"/>
                  </a:lnTo>
                  <a:lnTo>
                    <a:pt x="78" y="30"/>
                  </a:lnTo>
                  <a:lnTo>
                    <a:pt x="76" y="28"/>
                  </a:lnTo>
                  <a:lnTo>
                    <a:pt x="72" y="26"/>
                  </a:lnTo>
                  <a:lnTo>
                    <a:pt x="60" y="22"/>
                  </a:lnTo>
                  <a:lnTo>
                    <a:pt x="50" y="18"/>
                  </a:lnTo>
                  <a:lnTo>
                    <a:pt x="44" y="16"/>
                  </a:lnTo>
                  <a:lnTo>
                    <a:pt x="44"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6" name="Freeform 53"/>
            <p:cNvSpPr>
              <a:spLocks/>
            </p:cNvSpPr>
            <p:nvPr/>
          </p:nvSpPr>
          <p:spPr bwMode="auto">
            <a:xfrm>
              <a:off x="4600747" y="2325170"/>
              <a:ext cx="33462" cy="15615"/>
            </a:xfrm>
            <a:custGeom>
              <a:avLst/>
              <a:gdLst>
                <a:gd name="T0" fmla="*/ 0 w 30"/>
                <a:gd name="T1" fmla="*/ 8 h 14"/>
                <a:gd name="T2" fmla="*/ 0 w 30"/>
                <a:gd name="T3" fmla="*/ 4 h 14"/>
                <a:gd name="T4" fmla="*/ 2 w 30"/>
                <a:gd name="T5" fmla="*/ 2 h 14"/>
                <a:gd name="T6" fmla="*/ 6 w 30"/>
                <a:gd name="T7" fmla="*/ 0 h 14"/>
                <a:gd name="T8" fmla="*/ 12 w 30"/>
                <a:gd name="T9" fmla="*/ 0 h 14"/>
                <a:gd name="T10" fmla="*/ 20 w 30"/>
                <a:gd name="T11" fmla="*/ 4 h 14"/>
                <a:gd name="T12" fmla="*/ 30 w 30"/>
                <a:gd name="T13" fmla="*/ 12 h 14"/>
                <a:gd name="T14" fmla="*/ 26 w 30"/>
                <a:gd name="T15" fmla="*/ 12 h 14"/>
                <a:gd name="T16" fmla="*/ 20 w 30"/>
                <a:gd name="T17" fmla="*/ 14 h 14"/>
                <a:gd name="T18" fmla="*/ 8 w 30"/>
                <a:gd name="T19" fmla="*/ 12 h 14"/>
                <a:gd name="T20" fmla="*/ 4 w 30"/>
                <a:gd name="T21" fmla="*/ 10 h 14"/>
                <a:gd name="T22" fmla="*/ 0 w 30"/>
                <a:gd name="T23" fmla="*/ 6 h 14"/>
                <a:gd name="T24" fmla="*/ 0 w 30"/>
                <a:gd name="T2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4">
                  <a:moveTo>
                    <a:pt x="0" y="8"/>
                  </a:moveTo>
                  <a:lnTo>
                    <a:pt x="0" y="4"/>
                  </a:lnTo>
                  <a:lnTo>
                    <a:pt x="2" y="2"/>
                  </a:lnTo>
                  <a:lnTo>
                    <a:pt x="6" y="0"/>
                  </a:lnTo>
                  <a:lnTo>
                    <a:pt x="12" y="0"/>
                  </a:lnTo>
                  <a:lnTo>
                    <a:pt x="20" y="4"/>
                  </a:lnTo>
                  <a:lnTo>
                    <a:pt x="30" y="12"/>
                  </a:lnTo>
                  <a:lnTo>
                    <a:pt x="26" y="12"/>
                  </a:lnTo>
                  <a:lnTo>
                    <a:pt x="20" y="14"/>
                  </a:lnTo>
                  <a:lnTo>
                    <a:pt x="8" y="12"/>
                  </a:lnTo>
                  <a:lnTo>
                    <a:pt x="4" y="10"/>
                  </a:lnTo>
                  <a:lnTo>
                    <a:pt x="0" y="6"/>
                  </a:lnTo>
                  <a:lnTo>
                    <a:pt x="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7" name="Freeform 54"/>
            <p:cNvSpPr>
              <a:spLocks/>
            </p:cNvSpPr>
            <p:nvPr/>
          </p:nvSpPr>
          <p:spPr bwMode="auto">
            <a:xfrm>
              <a:off x="4790367" y="2325170"/>
              <a:ext cx="29000" cy="13385"/>
            </a:xfrm>
            <a:custGeom>
              <a:avLst/>
              <a:gdLst>
                <a:gd name="T0" fmla="*/ 10 w 26"/>
                <a:gd name="T1" fmla="*/ 2 h 12"/>
                <a:gd name="T2" fmla="*/ 24 w 26"/>
                <a:gd name="T3" fmla="*/ 0 h 12"/>
                <a:gd name="T4" fmla="*/ 24 w 26"/>
                <a:gd name="T5" fmla="*/ 2 h 12"/>
                <a:gd name="T6" fmla="*/ 26 w 26"/>
                <a:gd name="T7" fmla="*/ 6 h 12"/>
                <a:gd name="T8" fmla="*/ 24 w 26"/>
                <a:gd name="T9" fmla="*/ 8 h 12"/>
                <a:gd name="T10" fmla="*/ 22 w 26"/>
                <a:gd name="T11" fmla="*/ 10 h 12"/>
                <a:gd name="T12" fmla="*/ 12 w 26"/>
                <a:gd name="T13" fmla="*/ 12 h 12"/>
                <a:gd name="T14" fmla="*/ 4 w 26"/>
                <a:gd name="T15" fmla="*/ 10 h 12"/>
                <a:gd name="T16" fmla="*/ 0 w 26"/>
                <a:gd name="T17" fmla="*/ 8 h 12"/>
                <a:gd name="T18" fmla="*/ 0 w 26"/>
                <a:gd name="T19" fmla="*/ 2 h 12"/>
                <a:gd name="T20" fmla="*/ 10 w 26"/>
                <a:gd name="T2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2">
                  <a:moveTo>
                    <a:pt x="10" y="2"/>
                  </a:moveTo>
                  <a:lnTo>
                    <a:pt x="24" y="0"/>
                  </a:lnTo>
                  <a:lnTo>
                    <a:pt x="24" y="2"/>
                  </a:lnTo>
                  <a:lnTo>
                    <a:pt x="26" y="6"/>
                  </a:lnTo>
                  <a:lnTo>
                    <a:pt x="24" y="8"/>
                  </a:lnTo>
                  <a:lnTo>
                    <a:pt x="22" y="10"/>
                  </a:lnTo>
                  <a:lnTo>
                    <a:pt x="12" y="12"/>
                  </a:lnTo>
                  <a:lnTo>
                    <a:pt x="4" y="10"/>
                  </a:lnTo>
                  <a:lnTo>
                    <a:pt x="0" y="8"/>
                  </a:lnTo>
                  <a:lnTo>
                    <a:pt x="0" y="2"/>
                  </a:lnTo>
                  <a:lnTo>
                    <a:pt x="10"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8" name="Freeform 55"/>
            <p:cNvSpPr>
              <a:spLocks/>
            </p:cNvSpPr>
            <p:nvPr/>
          </p:nvSpPr>
          <p:spPr bwMode="auto">
            <a:xfrm>
              <a:off x="4614132" y="2193553"/>
              <a:ext cx="11154" cy="15615"/>
            </a:xfrm>
            <a:custGeom>
              <a:avLst/>
              <a:gdLst>
                <a:gd name="T0" fmla="*/ 10 w 10"/>
                <a:gd name="T1" fmla="*/ 8 h 14"/>
                <a:gd name="T2" fmla="*/ 8 w 10"/>
                <a:gd name="T3" fmla="*/ 12 h 14"/>
                <a:gd name="T4" fmla="*/ 4 w 10"/>
                <a:gd name="T5" fmla="*/ 14 h 14"/>
                <a:gd name="T6" fmla="*/ 2 w 10"/>
                <a:gd name="T7" fmla="*/ 12 h 14"/>
                <a:gd name="T8" fmla="*/ 0 w 10"/>
                <a:gd name="T9" fmla="*/ 8 h 14"/>
                <a:gd name="T10" fmla="*/ 2 w 10"/>
                <a:gd name="T11" fmla="*/ 4 h 14"/>
                <a:gd name="T12" fmla="*/ 4 w 10"/>
                <a:gd name="T13" fmla="*/ 0 h 14"/>
                <a:gd name="T14" fmla="*/ 8 w 10"/>
                <a:gd name="T15" fmla="*/ 2 h 14"/>
                <a:gd name="T16" fmla="*/ 10 w 10"/>
                <a:gd name="T1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4">
                  <a:moveTo>
                    <a:pt x="10" y="8"/>
                  </a:moveTo>
                  <a:lnTo>
                    <a:pt x="8" y="12"/>
                  </a:lnTo>
                  <a:lnTo>
                    <a:pt x="4" y="14"/>
                  </a:lnTo>
                  <a:lnTo>
                    <a:pt x="2" y="12"/>
                  </a:lnTo>
                  <a:lnTo>
                    <a:pt x="0" y="8"/>
                  </a:lnTo>
                  <a:lnTo>
                    <a:pt x="2" y="4"/>
                  </a:lnTo>
                  <a:lnTo>
                    <a:pt x="4" y="0"/>
                  </a:lnTo>
                  <a:lnTo>
                    <a:pt x="8" y="2"/>
                  </a:lnTo>
                  <a:lnTo>
                    <a:pt x="1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9" name="Freeform 56"/>
            <p:cNvSpPr>
              <a:spLocks/>
            </p:cNvSpPr>
            <p:nvPr/>
          </p:nvSpPr>
          <p:spPr bwMode="auto">
            <a:xfrm>
              <a:off x="4500359" y="2505865"/>
              <a:ext cx="98156" cy="46846"/>
            </a:xfrm>
            <a:custGeom>
              <a:avLst/>
              <a:gdLst>
                <a:gd name="T0" fmla="*/ 0 w 88"/>
                <a:gd name="T1" fmla="*/ 22 h 42"/>
                <a:gd name="T2" fmla="*/ 0 w 88"/>
                <a:gd name="T3" fmla="*/ 18 h 42"/>
                <a:gd name="T4" fmla="*/ 0 w 88"/>
                <a:gd name="T5" fmla="*/ 14 h 42"/>
                <a:gd name="T6" fmla="*/ 0 w 88"/>
                <a:gd name="T7" fmla="*/ 6 h 42"/>
                <a:gd name="T8" fmla="*/ 2 w 88"/>
                <a:gd name="T9" fmla="*/ 6 h 42"/>
                <a:gd name="T10" fmla="*/ 8 w 88"/>
                <a:gd name="T11" fmla="*/ 6 h 42"/>
                <a:gd name="T12" fmla="*/ 12 w 88"/>
                <a:gd name="T13" fmla="*/ 10 h 42"/>
                <a:gd name="T14" fmla="*/ 16 w 88"/>
                <a:gd name="T15" fmla="*/ 10 h 42"/>
                <a:gd name="T16" fmla="*/ 20 w 88"/>
                <a:gd name="T17" fmla="*/ 14 h 42"/>
                <a:gd name="T18" fmla="*/ 26 w 88"/>
                <a:gd name="T19" fmla="*/ 14 h 42"/>
                <a:gd name="T20" fmla="*/ 30 w 88"/>
                <a:gd name="T21" fmla="*/ 14 h 42"/>
                <a:gd name="T22" fmla="*/ 36 w 88"/>
                <a:gd name="T23" fmla="*/ 12 h 42"/>
                <a:gd name="T24" fmla="*/ 38 w 88"/>
                <a:gd name="T25" fmla="*/ 8 h 42"/>
                <a:gd name="T26" fmla="*/ 44 w 88"/>
                <a:gd name="T27" fmla="*/ 2 h 42"/>
                <a:gd name="T28" fmla="*/ 48 w 88"/>
                <a:gd name="T29" fmla="*/ 0 h 42"/>
                <a:gd name="T30" fmla="*/ 52 w 88"/>
                <a:gd name="T31" fmla="*/ 0 h 42"/>
                <a:gd name="T32" fmla="*/ 62 w 88"/>
                <a:gd name="T33" fmla="*/ 2 h 42"/>
                <a:gd name="T34" fmla="*/ 70 w 88"/>
                <a:gd name="T35" fmla="*/ 8 h 42"/>
                <a:gd name="T36" fmla="*/ 80 w 88"/>
                <a:gd name="T37" fmla="*/ 14 h 42"/>
                <a:gd name="T38" fmla="*/ 86 w 88"/>
                <a:gd name="T39" fmla="*/ 18 h 42"/>
                <a:gd name="T40" fmla="*/ 88 w 88"/>
                <a:gd name="T41" fmla="*/ 18 h 42"/>
                <a:gd name="T42" fmla="*/ 86 w 88"/>
                <a:gd name="T43" fmla="*/ 20 h 42"/>
                <a:gd name="T44" fmla="*/ 86 w 88"/>
                <a:gd name="T45" fmla="*/ 26 h 42"/>
                <a:gd name="T46" fmla="*/ 88 w 88"/>
                <a:gd name="T47" fmla="*/ 32 h 42"/>
                <a:gd name="T48" fmla="*/ 86 w 88"/>
                <a:gd name="T49" fmla="*/ 34 h 42"/>
                <a:gd name="T50" fmla="*/ 82 w 88"/>
                <a:gd name="T51" fmla="*/ 38 h 42"/>
                <a:gd name="T52" fmla="*/ 76 w 88"/>
                <a:gd name="T53" fmla="*/ 42 h 42"/>
                <a:gd name="T54" fmla="*/ 70 w 88"/>
                <a:gd name="T55" fmla="*/ 30 h 42"/>
                <a:gd name="T56" fmla="*/ 70 w 88"/>
                <a:gd name="T57" fmla="*/ 26 h 42"/>
                <a:gd name="T58" fmla="*/ 76 w 88"/>
                <a:gd name="T59" fmla="*/ 26 h 42"/>
                <a:gd name="T60" fmla="*/ 68 w 88"/>
                <a:gd name="T61" fmla="*/ 16 h 42"/>
                <a:gd name="T62" fmla="*/ 64 w 88"/>
                <a:gd name="T63" fmla="*/ 14 h 42"/>
                <a:gd name="T64" fmla="*/ 56 w 88"/>
                <a:gd name="T65" fmla="*/ 14 h 42"/>
                <a:gd name="T66" fmla="*/ 52 w 88"/>
                <a:gd name="T67" fmla="*/ 14 h 42"/>
                <a:gd name="T68" fmla="*/ 46 w 88"/>
                <a:gd name="T69" fmla="*/ 20 h 42"/>
                <a:gd name="T70" fmla="*/ 38 w 88"/>
                <a:gd name="T71" fmla="*/ 30 h 42"/>
                <a:gd name="T72" fmla="*/ 40 w 88"/>
                <a:gd name="T73" fmla="*/ 32 h 42"/>
                <a:gd name="T74" fmla="*/ 44 w 88"/>
                <a:gd name="T75" fmla="*/ 32 h 42"/>
                <a:gd name="T76" fmla="*/ 44 w 88"/>
                <a:gd name="T77" fmla="*/ 38 h 42"/>
                <a:gd name="T78" fmla="*/ 42 w 88"/>
                <a:gd name="T79" fmla="*/ 42 h 42"/>
                <a:gd name="T80" fmla="*/ 38 w 88"/>
                <a:gd name="T81" fmla="*/ 42 h 42"/>
                <a:gd name="T82" fmla="*/ 36 w 88"/>
                <a:gd name="T83" fmla="*/ 42 h 42"/>
                <a:gd name="T84" fmla="*/ 32 w 88"/>
                <a:gd name="T85" fmla="*/ 42 h 42"/>
                <a:gd name="T86" fmla="*/ 30 w 88"/>
                <a:gd name="T87" fmla="*/ 42 h 42"/>
                <a:gd name="T88" fmla="*/ 30 w 88"/>
                <a:gd name="T89" fmla="*/ 36 h 42"/>
                <a:gd name="T90" fmla="*/ 24 w 88"/>
                <a:gd name="T91" fmla="*/ 34 h 42"/>
                <a:gd name="T92" fmla="*/ 20 w 88"/>
                <a:gd name="T93" fmla="*/ 32 h 42"/>
                <a:gd name="T94" fmla="*/ 16 w 88"/>
                <a:gd name="T95" fmla="*/ 30 h 42"/>
                <a:gd name="T96" fmla="*/ 12 w 88"/>
                <a:gd name="T97" fmla="*/ 26 h 42"/>
                <a:gd name="T98" fmla="*/ 0 w 88"/>
                <a:gd name="T99" fmla="*/ 2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8" h="42">
                  <a:moveTo>
                    <a:pt x="0" y="22"/>
                  </a:moveTo>
                  <a:lnTo>
                    <a:pt x="0" y="18"/>
                  </a:lnTo>
                  <a:lnTo>
                    <a:pt x="0" y="14"/>
                  </a:lnTo>
                  <a:lnTo>
                    <a:pt x="0" y="6"/>
                  </a:lnTo>
                  <a:lnTo>
                    <a:pt x="2" y="6"/>
                  </a:lnTo>
                  <a:lnTo>
                    <a:pt x="8" y="6"/>
                  </a:lnTo>
                  <a:lnTo>
                    <a:pt x="12" y="10"/>
                  </a:lnTo>
                  <a:lnTo>
                    <a:pt x="16" y="10"/>
                  </a:lnTo>
                  <a:lnTo>
                    <a:pt x="20" y="14"/>
                  </a:lnTo>
                  <a:lnTo>
                    <a:pt x="26" y="14"/>
                  </a:lnTo>
                  <a:lnTo>
                    <a:pt x="30" y="14"/>
                  </a:lnTo>
                  <a:lnTo>
                    <a:pt x="36" y="12"/>
                  </a:lnTo>
                  <a:lnTo>
                    <a:pt x="38" y="8"/>
                  </a:lnTo>
                  <a:lnTo>
                    <a:pt x="44" y="2"/>
                  </a:lnTo>
                  <a:lnTo>
                    <a:pt x="48" y="0"/>
                  </a:lnTo>
                  <a:lnTo>
                    <a:pt x="52" y="0"/>
                  </a:lnTo>
                  <a:lnTo>
                    <a:pt x="62" y="2"/>
                  </a:lnTo>
                  <a:lnTo>
                    <a:pt x="70" y="8"/>
                  </a:lnTo>
                  <a:lnTo>
                    <a:pt x="80" y="14"/>
                  </a:lnTo>
                  <a:lnTo>
                    <a:pt x="86" y="18"/>
                  </a:lnTo>
                  <a:lnTo>
                    <a:pt x="88" y="18"/>
                  </a:lnTo>
                  <a:lnTo>
                    <a:pt x="86" y="20"/>
                  </a:lnTo>
                  <a:lnTo>
                    <a:pt x="86" y="26"/>
                  </a:lnTo>
                  <a:lnTo>
                    <a:pt x="88" y="32"/>
                  </a:lnTo>
                  <a:lnTo>
                    <a:pt x="86" y="34"/>
                  </a:lnTo>
                  <a:lnTo>
                    <a:pt x="82" y="38"/>
                  </a:lnTo>
                  <a:lnTo>
                    <a:pt x="76" y="42"/>
                  </a:lnTo>
                  <a:lnTo>
                    <a:pt x="70" y="30"/>
                  </a:lnTo>
                  <a:lnTo>
                    <a:pt x="70" y="26"/>
                  </a:lnTo>
                  <a:lnTo>
                    <a:pt x="76" y="26"/>
                  </a:lnTo>
                  <a:lnTo>
                    <a:pt x="68" y="16"/>
                  </a:lnTo>
                  <a:lnTo>
                    <a:pt x="64" y="14"/>
                  </a:lnTo>
                  <a:lnTo>
                    <a:pt x="56" y="14"/>
                  </a:lnTo>
                  <a:lnTo>
                    <a:pt x="52" y="14"/>
                  </a:lnTo>
                  <a:lnTo>
                    <a:pt x="46" y="20"/>
                  </a:lnTo>
                  <a:lnTo>
                    <a:pt x="38" y="30"/>
                  </a:lnTo>
                  <a:lnTo>
                    <a:pt x="40" y="32"/>
                  </a:lnTo>
                  <a:lnTo>
                    <a:pt x="44" y="32"/>
                  </a:lnTo>
                  <a:lnTo>
                    <a:pt x="44" y="38"/>
                  </a:lnTo>
                  <a:lnTo>
                    <a:pt x="42" y="42"/>
                  </a:lnTo>
                  <a:lnTo>
                    <a:pt x="38" y="42"/>
                  </a:lnTo>
                  <a:lnTo>
                    <a:pt x="36" y="42"/>
                  </a:lnTo>
                  <a:lnTo>
                    <a:pt x="32" y="42"/>
                  </a:lnTo>
                  <a:lnTo>
                    <a:pt x="30" y="42"/>
                  </a:lnTo>
                  <a:lnTo>
                    <a:pt x="30" y="36"/>
                  </a:lnTo>
                  <a:lnTo>
                    <a:pt x="24" y="34"/>
                  </a:lnTo>
                  <a:lnTo>
                    <a:pt x="20" y="32"/>
                  </a:lnTo>
                  <a:lnTo>
                    <a:pt x="16" y="30"/>
                  </a:lnTo>
                  <a:lnTo>
                    <a:pt x="12" y="26"/>
                  </a:lnTo>
                  <a:lnTo>
                    <a:pt x="0"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0" name="Freeform 57"/>
            <p:cNvSpPr>
              <a:spLocks/>
            </p:cNvSpPr>
            <p:nvPr/>
          </p:nvSpPr>
          <p:spPr bwMode="auto">
            <a:xfrm>
              <a:off x="4449050" y="2481325"/>
              <a:ext cx="60233" cy="49077"/>
            </a:xfrm>
            <a:custGeom>
              <a:avLst/>
              <a:gdLst>
                <a:gd name="T0" fmla="*/ 38 w 54"/>
                <a:gd name="T1" fmla="*/ 6 h 44"/>
                <a:gd name="T2" fmla="*/ 46 w 54"/>
                <a:gd name="T3" fmla="*/ 18 h 44"/>
                <a:gd name="T4" fmla="*/ 54 w 54"/>
                <a:gd name="T5" fmla="*/ 28 h 44"/>
                <a:gd name="T6" fmla="*/ 46 w 54"/>
                <a:gd name="T7" fmla="*/ 28 h 44"/>
                <a:gd name="T8" fmla="*/ 46 w 54"/>
                <a:gd name="T9" fmla="*/ 44 h 44"/>
                <a:gd name="T10" fmla="*/ 32 w 54"/>
                <a:gd name="T11" fmla="*/ 40 h 44"/>
                <a:gd name="T12" fmla="*/ 34 w 54"/>
                <a:gd name="T13" fmla="*/ 36 h 44"/>
                <a:gd name="T14" fmla="*/ 34 w 54"/>
                <a:gd name="T15" fmla="*/ 34 h 44"/>
                <a:gd name="T16" fmla="*/ 24 w 54"/>
                <a:gd name="T17" fmla="*/ 22 h 44"/>
                <a:gd name="T18" fmla="*/ 18 w 54"/>
                <a:gd name="T19" fmla="*/ 16 h 44"/>
                <a:gd name="T20" fmla="*/ 12 w 54"/>
                <a:gd name="T21" fmla="*/ 14 h 44"/>
                <a:gd name="T22" fmla="*/ 16 w 54"/>
                <a:gd name="T23" fmla="*/ 22 h 44"/>
                <a:gd name="T24" fmla="*/ 12 w 54"/>
                <a:gd name="T25" fmla="*/ 22 h 44"/>
                <a:gd name="T26" fmla="*/ 8 w 54"/>
                <a:gd name="T27" fmla="*/ 22 h 44"/>
                <a:gd name="T28" fmla="*/ 4 w 54"/>
                <a:gd name="T29" fmla="*/ 20 h 44"/>
                <a:gd name="T30" fmla="*/ 2 w 54"/>
                <a:gd name="T31" fmla="*/ 16 h 44"/>
                <a:gd name="T32" fmla="*/ 0 w 54"/>
                <a:gd name="T33" fmla="*/ 12 h 44"/>
                <a:gd name="T34" fmla="*/ 2 w 54"/>
                <a:gd name="T35" fmla="*/ 8 h 44"/>
                <a:gd name="T36" fmla="*/ 2 w 54"/>
                <a:gd name="T37" fmla="*/ 6 h 44"/>
                <a:gd name="T38" fmla="*/ 2 w 54"/>
                <a:gd name="T39" fmla="*/ 4 h 44"/>
                <a:gd name="T40" fmla="*/ 4 w 54"/>
                <a:gd name="T41" fmla="*/ 0 h 44"/>
                <a:gd name="T42" fmla="*/ 20 w 54"/>
                <a:gd name="T43" fmla="*/ 4 h 44"/>
                <a:gd name="T44" fmla="*/ 38 w 54"/>
                <a:gd name="T45"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44">
                  <a:moveTo>
                    <a:pt x="38" y="6"/>
                  </a:moveTo>
                  <a:lnTo>
                    <a:pt x="46" y="18"/>
                  </a:lnTo>
                  <a:lnTo>
                    <a:pt x="54" y="28"/>
                  </a:lnTo>
                  <a:lnTo>
                    <a:pt x="46" y="28"/>
                  </a:lnTo>
                  <a:lnTo>
                    <a:pt x="46" y="44"/>
                  </a:lnTo>
                  <a:lnTo>
                    <a:pt x="32" y="40"/>
                  </a:lnTo>
                  <a:lnTo>
                    <a:pt x="34" y="36"/>
                  </a:lnTo>
                  <a:lnTo>
                    <a:pt x="34" y="34"/>
                  </a:lnTo>
                  <a:lnTo>
                    <a:pt x="24" y="22"/>
                  </a:lnTo>
                  <a:lnTo>
                    <a:pt x="18" y="16"/>
                  </a:lnTo>
                  <a:lnTo>
                    <a:pt x="12" y="14"/>
                  </a:lnTo>
                  <a:lnTo>
                    <a:pt x="16" y="22"/>
                  </a:lnTo>
                  <a:lnTo>
                    <a:pt x="12" y="22"/>
                  </a:lnTo>
                  <a:lnTo>
                    <a:pt x="8" y="22"/>
                  </a:lnTo>
                  <a:lnTo>
                    <a:pt x="4" y="20"/>
                  </a:lnTo>
                  <a:lnTo>
                    <a:pt x="2" y="16"/>
                  </a:lnTo>
                  <a:lnTo>
                    <a:pt x="0" y="12"/>
                  </a:lnTo>
                  <a:lnTo>
                    <a:pt x="2" y="8"/>
                  </a:lnTo>
                  <a:lnTo>
                    <a:pt x="2" y="6"/>
                  </a:lnTo>
                  <a:lnTo>
                    <a:pt x="2" y="4"/>
                  </a:lnTo>
                  <a:lnTo>
                    <a:pt x="4" y="0"/>
                  </a:lnTo>
                  <a:lnTo>
                    <a:pt x="20" y="4"/>
                  </a:lnTo>
                  <a:lnTo>
                    <a:pt x="38"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1" name="Freeform 58"/>
            <p:cNvSpPr>
              <a:spLocks/>
            </p:cNvSpPr>
            <p:nvPr/>
          </p:nvSpPr>
          <p:spPr bwMode="auto">
            <a:xfrm>
              <a:off x="4424512" y="2401017"/>
              <a:ext cx="80309" cy="87001"/>
            </a:xfrm>
            <a:custGeom>
              <a:avLst/>
              <a:gdLst>
                <a:gd name="T0" fmla="*/ 72 w 72"/>
                <a:gd name="T1" fmla="*/ 0 h 78"/>
                <a:gd name="T2" fmla="*/ 72 w 72"/>
                <a:gd name="T3" fmla="*/ 2 h 78"/>
                <a:gd name="T4" fmla="*/ 70 w 72"/>
                <a:gd name="T5" fmla="*/ 10 h 78"/>
                <a:gd name="T6" fmla="*/ 68 w 72"/>
                <a:gd name="T7" fmla="*/ 20 h 78"/>
                <a:gd name="T8" fmla="*/ 66 w 72"/>
                <a:gd name="T9" fmla="*/ 26 h 78"/>
                <a:gd name="T10" fmla="*/ 64 w 72"/>
                <a:gd name="T11" fmla="*/ 36 h 78"/>
                <a:gd name="T12" fmla="*/ 64 w 72"/>
                <a:gd name="T13" fmla="*/ 44 h 78"/>
                <a:gd name="T14" fmla="*/ 60 w 72"/>
                <a:gd name="T15" fmla="*/ 50 h 78"/>
                <a:gd name="T16" fmla="*/ 56 w 72"/>
                <a:gd name="T17" fmla="*/ 54 h 78"/>
                <a:gd name="T18" fmla="*/ 56 w 72"/>
                <a:gd name="T19" fmla="*/ 60 h 78"/>
                <a:gd name="T20" fmla="*/ 56 w 72"/>
                <a:gd name="T21" fmla="*/ 66 h 78"/>
                <a:gd name="T22" fmla="*/ 58 w 72"/>
                <a:gd name="T23" fmla="*/ 74 h 78"/>
                <a:gd name="T24" fmla="*/ 60 w 72"/>
                <a:gd name="T25" fmla="*/ 78 h 78"/>
                <a:gd name="T26" fmla="*/ 42 w 72"/>
                <a:gd name="T27" fmla="*/ 76 h 78"/>
                <a:gd name="T28" fmla="*/ 26 w 72"/>
                <a:gd name="T29" fmla="*/ 72 h 78"/>
                <a:gd name="T30" fmla="*/ 24 w 72"/>
                <a:gd name="T31" fmla="*/ 66 h 78"/>
                <a:gd name="T32" fmla="*/ 24 w 72"/>
                <a:gd name="T33" fmla="*/ 62 h 78"/>
                <a:gd name="T34" fmla="*/ 16 w 72"/>
                <a:gd name="T35" fmla="*/ 58 h 78"/>
                <a:gd name="T36" fmla="*/ 8 w 72"/>
                <a:gd name="T37" fmla="*/ 50 h 78"/>
                <a:gd name="T38" fmla="*/ 4 w 72"/>
                <a:gd name="T39" fmla="*/ 44 h 78"/>
                <a:gd name="T40" fmla="*/ 0 w 72"/>
                <a:gd name="T41" fmla="*/ 36 h 78"/>
                <a:gd name="T42" fmla="*/ 6 w 72"/>
                <a:gd name="T43" fmla="*/ 36 h 78"/>
                <a:gd name="T44" fmla="*/ 10 w 72"/>
                <a:gd name="T45" fmla="*/ 30 h 78"/>
                <a:gd name="T46" fmla="*/ 12 w 72"/>
                <a:gd name="T47" fmla="*/ 26 h 78"/>
                <a:gd name="T48" fmla="*/ 14 w 72"/>
                <a:gd name="T49" fmla="*/ 24 h 78"/>
                <a:gd name="T50" fmla="*/ 16 w 72"/>
                <a:gd name="T51" fmla="*/ 22 h 78"/>
                <a:gd name="T52" fmla="*/ 22 w 72"/>
                <a:gd name="T53" fmla="*/ 20 h 78"/>
                <a:gd name="T54" fmla="*/ 26 w 72"/>
                <a:gd name="T55" fmla="*/ 20 h 78"/>
                <a:gd name="T56" fmla="*/ 32 w 72"/>
                <a:gd name="T57" fmla="*/ 18 h 78"/>
                <a:gd name="T58" fmla="*/ 40 w 72"/>
                <a:gd name="T59" fmla="*/ 8 h 78"/>
                <a:gd name="T60" fmla="*/ 44 w 72"/>
                <a:gd name="T61" fmla="*/ 4 h 78"/>
                <a:gd name="T62" fmla="*/ 48 w 72"/>
                <a:gd name="T63" fmla="*/ 4 h 78"/>
                <a:gd name="T64" fmla="*/ 50 w 72"/>
                <a:gd name="T65" fmla="*/ 4 h 78"/>
                <a:gd name="T66" fmla="*/ 52 w 72"/>
                <a:gd name="T67" fmla="*/ 4 h 78"/>
                <a:gd name="T68" fmla="*/ 52 w 72"/>
                <a:gd name="T69" fmla="*/ 6 h 78"/>
                <a:gd name="T70" fmla="*/ 58 w 72"/>
                <a:gd name="T71" fmla="*/ 4 h 78"/>
                <a:gd name="T72" fmla="*/ 62 w 72"/>
                <a:gd name="T73" fmla="*/ 2 h 78"/>
                <a:gd name="T74" fmla="*/ 66 w 72"/>
                <a:gd name="T75" fmla="*/ 2 h 78"/>
                <a:gd name="T76" fmla="*/ 72 w 72"/>
                <a:gd name="T7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 h="78">
                  <a:moveTo>
                    <a:pt x="72" y="0"/>
                  </a:moveTo>
                  <a:lnTo>
                    <a:pt x="72" y="2"/>
                  </a:lnTo>
                  <a:lnTo>
                    <a:pt x="70" y="10"/>
                  </a:lnTo>
                  <a:lnTo>
                    <a:pt x="68" y="20"/>
                  </a:lnTo>
                  <a:lnTo>
                    <a:pt x="66" y="26"/>
                  </a:lnTo>
                  <a:lnTo>
                    <a:pt x="64" y="36"/>
                  </a:lnTo>
                  <a:lnTo>
                    <a:pt x="64" y="44"/>
                  </a:lnTo>
                  <a:lnTo>
                    <a:pt x="60" y="50"/>
                  </a:lnTo>
                  <a:lnTo>
                    <a:pt x="56" y="54"/>
                  </a:lnTo>
                  <a:lnTo>
                    <a:pt x="56" y="60"/>
                  </a:lnTo>
                  <a:lnTo>
                    <a:pt x="56" y="66"/>
                  </a:lnTo>
                  <a:lnTo>
                    <a:pt x="58" y="74"/>
                  </a:lnTo>
                  <a:lnTo>
                    <a:pt x="60" y="78"/>
                  </a:lnTo>
                  <a:lnTo>
                    <a:pt x="42" y="76"/>
                  </a:lnTo>
                  <a:lnTo>
                    <a:pt x="26" y="72"/>
                  </a:lnTo>
                  <a:lnTo>
                    <a:pt x="24" y="66"/>
                  </a:lnTo>
                  <a:lnTo>
                    <a:pt x="24" y="62"/>
                  </a:lnTo>
                  <a:lnTo>
                    <a:pt x="16" y="58"/>
                  </a:lnTo>
                  <a:lnTo>
                    <a:pt x="8" y="50"/>
                  </a:lnTo>
                  <a:lnTo>
                    <a:pt x="4" y="44"/>
                  </a:lnTo>
                  <a:lnTo>
                    <a:pt x="0" y="36"/>
                  </a:lnTo>
                  <a:lnTo>
                    <a:pt x="6" y="36"/>
                  </a:lnTo>
                  <a:lnTo>
                    <a:pt x="10" y="30"/>
                  </a:lnTo>
                  <a:lnTo>
                    <a:pt x="12" y="26"/>
                  </a:lnTo>
                  <a:lnTo>
                    <a:pt x="14" y="24"/>
                  </a:lnTo>
                  <a:lnTo>
                    <a:pt x="16" y="22"/>
                  </a:lnTo>
                  <a:lnTo>
                    <a:pt x="22" y="20"/>
                  </a:lnTo>
                  <a:lnTo>
                    <a:pt x="26" y="20"/>
                  </a:lnTo>
                  <a:lnTo>
                    <a:pt x="32" y="18"/>
                  </a:lnTo>
                  <a:lnTo>
                    <a:pt x="40" y="8"/>
                  </a:lnTo>
                  <a:lnTo>
                    <a:pt x="44" y="4"/>
                  </a:lnTo>
                  <a:lnTo>
                    <a:pt x="48" y="4"/>
                  </a:lnTo>
                  <a:lnTo>
                    <a:pt x="50" y="4"/>
                  </a:lnTo>
                  <a:lnTo>
                    <a:pt x="52" y="4"/>
                  </a:lnTo>
                  <a:lnTo>
                    <a:pt x="52" y="6"/>
                  </a:lnTo>
                  <a:lnTo>
                    <a:pt x="58" y="4"/>
                  </a:lnTo>
                  <a:lnTo>
                    <a:pt x="62" y="2"/>
                  </a:lnTo>
                  <a:lnTo>
                    <a:pt x="66" y="2"/>
                  </a:lnTo>
                  <a:lnTo>
                    <a:pt x="7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2" name="Freeform 59"/>
            <p:cNvSpPr>
              <a:spLocks/>
            </p:cNvSpPr>
            <p:nvPr/>
          </p:nvSpPr>
          <p:spPr bwMode="auto">
            <a:xfrm>
              <a:off x="4379895" y="2414402"/>
              <a:ext cx="42386" cy="17846"/>
            </a:xfrm>
            <a:custGeom>
              <a:avLst/>
              <a:gdLst>
                <a:gd name="T0" fmla="*/ 36 w 38"/>
                <a:gd name="T1" fmla="*/ 16 h 16"/>
                <a:gd name="T2" fmla="*/ 30 w 38"/>
                <a:gd name="T3" fmla="*/ 16 h 16"/>
                <a:gd name="T4" fmla="*/ 24 w 38"/>
                <a:gd name="T5" fmla="*/ 16 h 16"/>
                <a:gd name="T6" fmla="*/ 10 w 38"/>
                <a:gd name="T7" fmla="*/ 14 h 16"/>
                <a:gd name="T8" fmla="*/ 4 w 38"/>
                <a:gd name="T9" fmla="*/ 12 h 16"/>
                <a:gd name="T10" fmla="*/ 0 w 38"/>
                <a:gd name="T11" fmla="*/ 8 h 16"/>
                <a:gd name="T12" fmla="*/ 6 w 38"/>
                <a:gd name="T13" fmla="*/ 6 h 16"/>
                <a:gd name="T14" fmla="*/ 8 w 38"/>
                <a:gd name="T15" fmla="*/ 0 h 16"/>
                <a:gd name="T16" fmla="*/ 12 w 38"/>
                <a:gd name="T17" fmla="*/ 0 h 16"/>
                <a:gd name="T18" fmla="*/ 16 w 38"/>
                <a:gd name="T19" fmla="*/ 2 h 16"/>
                <a:gd name="T20" fmla="*/ 20 w 38"/>
                <a:gd name="T21" fmla="*/ 4 h 16"/>
                <a:gd name="T22" fmla="*/ 24 w 38"/>
                <a:gd name="T23" fmla="*/ 8 h 16"/>
                <a:gd name="T24" fmla="*/ 30 w 38"/>
                <a:gd name="T25" fmla="*/ 10 h 16"/>
                <a:gd name="T26" fmla="*/ 34 w 38"/>
                <a:gd name="T27" fmla="*/ 10 h 16"/>
                <a:gd name="T28" fmla="*/ 36 w 38"/>
                <a:gd name="T29" fmla="*/ 12 h 16"/>
                <a:gd name="T30" fmla="*/ 38 w 38"/>
                <a:gd name="T31" fmla="*/ 14 h 16"/>
                <a:gd name="T32" fmla="*/ 38 w 38"/>
                <a:gd name="T33" fmla="*/ 16 h 16"/>
                <a:gd name="T34" fmla="*/ 36 w 38"/>
                <a:gd name="T3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16">
                  <a:moveTo>
                    <a:pt x="36" y="16"/>
                  </a:moveTo>
                  <a:lnTo>
                    <a:pt x="30" y="16"/>
                  </a:lnTo>
                  <a:lnTo>
                    <a:pt x="24" y="16"/>
                  </a:lnTo>
                  <a:lnTo>
                    <a:pt x="10" y="14"/>
                  </a:lnTo>
                  <a:lnTo>
                    <a:pt x="4" y="12"/>
                  </a:lnTo>
                  <a:lnTo>
                    <a:pt x="0" y="8"/>
                  </a:lnTo>
                  <a:lnTo>
                    <a:pt x="6" y="6"/>
                  </a:lnTo>
                  <a:lnTo>
                    <a:pt x="8" y="0"/>
                  </a:lnTo>
                  <a:lnTo>
                    <a:pt x="12" y="0"/>
                  </a:lnTo>
                  <a:lnTo>
                    <a:pt x="16" y="2"/>
                  </a:lnTo>
                  <a:lnTo>
                    <a:pt x="20" y="4"/>
                  </a:lnTo>
                  <a:lnTo>
                    <a:pt x="24" y="8"/>
                  </a:lnTo>
                  <a:lnTo>
                    <a:pt x="30" y="10"/>
                  </a:lnTo>
                  <a:lnTo>
                    <a:pt x="34" y="10"/>
                  </a:lnTo>
                  <a:lnTo>
                    <a:pt x="36" y="12"/>
                  </a:lnTo>
                  <a:lnTo>
                    <a:pt x="38" y="14"/>
                  </a:lnTo>
                  <a:lnTo>
                    <a:pt x="38" y="16"/>
                  </a:lnTo>
                  <a:lnTo>
                    <a:pt x="36"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3" name="Freeform 60"/>
            <p:cNvSpPr>
              <a:spLocks/>
            </p:cNvSpPr>
            <p:nvPr/>
          </p:nvSpPr>
          <p:spPr bwMode="auto">
            <a:xfrm>
              <a:off x="4393281" y="2374247"/>
              <a:ext cx="111542" cy="66924"/>
            </a:xfrm>
            <a:custGeom>
              <a:avLst/>
              <a:gdLst>
                <a:gd name="T0" fmla="*/ 100 w 100"/>
                <a:gd name="T1" fmla="*/ 24 h 60"/>
                <a:gd name="T2" fmla="*/ 94 w 100"/>
                <a:gd name="T3" fmla="*/ 26 h 60"/>
                <a:gd name="T4" fmla="*/ 90 w 100"/>
                <a:gd name="T5" fmla="*/ 26 h 60"/>
                <a:gd name="T6" fmla="*/ 86 w 100"/>
                <a:gd name="T7" fmla="*/ 28 h 60"/>
                <a:gd name="T8" fmla="*/ 80 w 100"/>
                <a:gd name="T9" fmla="*/ 30 h 60"/>
                <a:gd name="T10" fmla="*/ 80 w 100"/>
                <a:gd name="T11" fmla="*/ 28 h 60"/>
                <a:gd name="T12" fmla="*/ 78 w 100"/>
                <a:gd name="T13" fmla="*/ 28 h 60"/>
                <a:gd name="T14" fmla="*/ 76 w 100"/>
                <a:gd name="T15" fmla="*/ 28 h 60"/>
                <a:gd name="T16" fmla="*/ 72 w 100"/>
                <a:gd name="T17" fmla="*/ 28 h 60"/>
                <a:gd name="T18" fmla="*/ 68 w 100"/>
                <a:gd name="T19" fmla="*/ 32 h 60"/>
                <a:gd name="T20" fmla="*/ 60 w 100"/>
                <a:gd name="T21" fmla="*/ 42 h 60"/>
                <a:gd name="T22" fmla="*/ 54 w 100"/>
                <a:gd name="T23" fmla="*/ 44 h 60"/>
                <a:gd name="T24" fmla="*/ 50 w 100"/>
                <a:gd name="T25" fmla="*/ 44 h 60"/>
                <a:gd name="T26" fmla="*/ 44 w 100"/>
                <a:gd name="T27" fmla="*/ 46 h 60"/>
                <a:gd name="T28" fmla="*/ 42 w 100"/>
                <a:gd name="T29" fmla="*/ 48 h 60"/>
                <a:gd name="T30" fmla="*/ 40 w 100"/>
                <a:gd name="T31" fmla="*/ 50 h 60"/>
                <a:gd name="T32" fmla="*/ 38 w 100"/>
                <a:gd name="T33" fmla="*/ 54 h 60"/>
                <a:gd name="T34" fmla="*/ 34 w 100"/>
                <a:gd name="T35" fmla="*/ 60 h 60"/>
                <a:gd name="T36" fmla="*/ 28 w 100"/>
                <a:gd name="T37" fmla="*/ 60 h 60"/>
                <a:gd name="T38" fmla="*/ 26 w 100"/>
                <a:gd name="T39" fmla="*/ 52 h 60"/>
                <a:gd name="T40" fmla="*/ 26 w 100"/>
                <a:gd name="T41" fmla="*/ 50 h 60"/>
                <a:gd name="T42" fmla="*/ 24 w 100"/>
                <a:gd name="T43" fmla="*/ 48 h 60"/>
                <a:gd name="T44" fmla="*/ 22 w 100"/>
                <a:gd name="T45" fmla="*/ 46 h 60"/>
                <a:gd name="T46" fmla="*/ 18 w 100"/>
                <a:gd name="T47" fmla="*/ 46 h 60"/>
                <a:gd name="T48" fmla="*/ 12 w 100"/>
                <a:gd name="T49" fmla="*/ 44 h 60"/>
                <a:gd name="T50" fmla="*/ 8 w 100"/>
                <a:gd name="T51" fmla="*/ 40 h 60"/>
                <a:gd name="T52" fmla="*/ 4 w 100"/>
                <a:gd name="T53" fmla="*/ 38 h 60"/>
                <a:gd name="T54" fmla="*/ 0 w 100"/>
                <a:gd name="T55" fmla="*/ 36 h 60"/>
                <a:gd name="T56" fmla="*/ 4 w 100"/>
                <a:gd name="T57" fmla="*/ 28 h 60"/>
                <a:gd name="T58" fmla="*/ 8 w 100"/>
                <a:gd name="T59" fmla="*/ 22 h 60"/>
                <a:gd name="T60" fmla="*/ 18 w 100"/>
                <a:gd name="T61" fmla="*/ 16 h 60"/>
                <a:gd name="T62" fmla="*/ 22 w 100"/>
                <a:gd name="T63" fmla="*/ 8 h 60"/>
                <a:gd name="T64" fmla="*/ 26 w 100"/>
                <a:gd name="T65" fmla="*/ 2 h 60"/>
                <a:gd name="T66" fmla="*/ 34 w 100"/>
                <a:gd name="T67" fmla="*/ 0 h 60"/>
                <a:gd name="T68" fmla="*/ 80 w 100"/>
                <a:gd name="T69" fmla="*/ 0 h 60"/>
                <a:gd name="T70" fmla="*/ 84 w 100"/>
                <a:gd name="T71" fmla="*/ 6 h 60"/>
                <a:gd name="T72" fmla="*/ 90 w 100"/>
                <a:gd name="T73" fmla="*/ 12 h 60"/>
                <a:gd name="T74" fmla="*/ 96 w 100"/>
                <a:gd name="T75" fmla="*/ 18 h 60"/>
                <a:gd name="T76" fmla="*/ 100 w 100"/>
                <a:gd name="T7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0" h="60">
                  <a:moveTo>
                    <a:pt x="100" y="24"/>
                  </a:moveTo>
                  <a:lnTo>
                    <a:pt x="94" y="26"/>
                  </a:lnTo>
                  <a:lnTo>
                    <a:pt x="90" y="26"/>
                  </a:lnTo>
                  <a:lnTo>
                    <a:pt x="86" y="28"/>
                  </a:lnTo>
                  <a:lnTo>
                    <a:pt x="80" y="30"/>
                  </a:lnTo>
                  <a:lnTo>
                    <a:pt x="80" y="28"/>
                  </a:lnTo>
                  <a:lnTo>
                    <a:pt x="78" y="28"/>
                  </a:lnTo>
                  <a:lnTo>
                    <a:pt x="76" y="28"/>
                  </a:lnTo>
                  <a:lnTo>
                    <a:pt x="72" y="28"/>
                  </a:lnTo>
                  <a:lnTo>
                    <a:pt x="68" y="32"/>
                  </a:lnTo>
                  <a:lnTo>
                    <a:pt x="60" y="42"/>
                  </a:lnTo>
                  <a:lnTo>
                    <a:pt x="54" y="44"/>
                  </a:lnTo>
                  <a:lnTo>
                    <a:pt x="50" y="44"/>
                  </a:lnTo>
                  <a:lnTo>
                    <a:pt x="44" y="46"/>
                  </a:lnTo>
                  <a:lnTo>
                    <a:pt x="42" y="48"/>
                  </a:lnTo>
                  <a:lnTo>
                    <a:pt x="40" y="50"/>
                  </a:lnTo>
                  <a:lnTo>
                    <a:pt x="38" y="54"/>
                  </a:lnTo>
                  <a:lnTo>
                    <a:pt x="34" y="60"/>
                  </a:lnTo>
                  <a:lnTo>
                    <a:pt x="28" y="60"/>
                  </a:lnTo>
                  <a:lnTo>
                    <a:pt x="26" y="52"/>
                  </a:lnTo>
                  <a:lnTo>
                    <a:pt x="26" y="50"/>
                  </a:lnTo>
                  <a:lnTo>
                    <a:pt x="24" y="48"/>
                  </a:lnTo>
                  <a:lnTo>
                    <a:pt x="22" y="46"/>
                  </a:lnTo>
                  <a:lnTo>
                    <a:pt x="18" y="46"/>
                  </a:lnTo>
                  <a:lnTo>
                    <a:pt x="12" y="44"/>
                  </a:lnTo>
                  <a:lnTo>
                    <a:pt x="8" y="40"/>
                  </a:lnTo>
                  <a:lnTo>
                    <a:pt x="4" y="38"/>
                  </a:lnTo>
                  <a:lnTo>
                    <a:pt x="0" y="36"/>
                  </a:lnTo>
                  <a:lnTo>
                    <a:pt x="4" y="28"/>
                  </a:lnTo>
                  <a:lnTo>
                    <a:pt x="8" y="22"/>
                  </a:lnTo>
                  <a:lnTo>
                    <a:pt x="18" y="16"/>
                  </a:lnTo>
                  <a:lnTo>
                    <a:pt x="22" y="8"/>
                  </a:lnTo>
                  <a:lnTo>
                    <a:pt x="26" y="2"/>
                  </a:lnTo>
                  <a:lnTo>
                    <a:pt x="34" y="0"/>
                  </a:lnTo>
                  <a:lnTo>
                    <a:pt x="80" y="0"/>
                  </a:lnTo>
                  <a:lnTo>
                    <a:pt x="84" y="6"/>
                  </a:lnTo>
                  <a:lnTo>
                    <a:pt x="90" y="12"/>
                  </a:lnTo>
                  <a:lnTo>
                    <a:pt x="96" y="18"/>
                  </a:lnTo>
                  <a:lnTo>
                    <a:pt x="100"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4" name="Freeform 61"/>
            <p:cNvSpPr>
              <a:spLocks/>
            </p:cNvSpPr>
            <p:nvPr/>
          </p:nvSpPr>
          <p:spPr bwMode="auto">
            <a:xfrm>
              <a:off x="4399972" y="2331862"/>
              <a:ext cx="26769" cy="46846"/>
            </a:xfrm>
            <a:custGeom>
              <a:avLst/>
              <a:gdLst>
                <a:gd name="T0" fmla="*/ 24 w 24"/>
                <a:gd name="T1" fmla="*/ 6 h 42"/>
                <a:gd name="T2" fmla="*/ 18 w 24"/>
                <a:gd name="T3" fmla="*/ 10 h 42"/>
                <a:gd name="T4" fmla="*/ 18 w 24"/>
                <a:gd name="T5" fmla="*/ 18 h 42"/>
                <a:gd name="T6" fmla="*/ 16 w 24"/>
                <a:gd name="T7" fmla="*/ 26 h 42"/>
                <a:gd name="T8" fmla="*/ 14 w 24"/>
                <a:gd name="T9" fmla="*/ 32 h 42"/>
                <a:gd name="T10" fmla="*/ 10 w 24"/>
                <a:gd name="T11" fmla="*/ 36 h 42"/>
                <a:gd name="T12" fmla="*/ 10 w 24"/>
                <a:gd name="T13" fmla="*/ 42 h 42"/>
                <a:gd name="T14" fmla="*/ 0 w 24"/>
                <a:gd name="T15" fmla="*/ 42 h 42"/>
                <a:gd name="T16" fmla="*/ 4 w 24"/>
                <a:gd name="T17" fmla="*/ 10 h 42"/>
                <a:gd name="T18" fmla="*/ 8 w 24"/>
                <a:gd name="T19" fmla="*/ 10 h 42"/>
                <a:gd name="T20" fmla="*/ 10 w 24"/>
                <a:gd name="T21" fmla="*/ 8 h 42"/>
                <a:gd name="T22" fmla="*/ 12 w 24"/>
                <a:gd name="T23" fmla="*/ 6 h 42"/>
                <a:gd name="T24" fmla="*/ 14 w 24"/>
                <a:gd name="T25" fmla="*/ 2 h 42"/>
                <a:gd name="T26" fmla="*/ 16 w 24"/>
                <a:gd name="T27" fmla="*/ 0 h 42"/>
                <a:gd name="T28" fmla="*/ 20 w 24"/>
                <a:gd name="T29" fmla="*/ 0 h 42"/>
                <a:gd name="T30" fmla="*/ 22 w 24"/>
                <a:gd name="T31" fmla="*/ 2 h 42"/>
                <a:gd name="T32" fmla="*/ 22 w 24"/>
                <a:gd name="T33" fmla="*/ 6 h 42"/>
                <a:gd name="T34" fmla="*/ 24 w 24"/>
                <a:gd name="T35"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2">
                  <a:moveTo>
                    <a:pt x="24" y="6"/>
                  </a:moveTo>
                  <a:lnTo>
                    <a:pt x="18" y="10"/>
                  </a:lnTo>
                  <a:lnTo>
                    <a:pt x="18" y="18"/>
                  </a:lnTo>
                  <a:lnTo>
                    <a:pt x="16" y="26"/>
                  </a:lnTo>
                  <a:lnTo>
                    <a:pt x="14" y="32"/>
                  </a:lnTo>
                  <a:lnTo>
                    <a:pt x="10" y="36"/>
                  </a:lnTo>
                  <a:lnTo>
                    <a:pt x="10" y="42"/>
                  </a:lnTo>
                  <a:lnTo>
                    <a:pt x="0" y="42"/>
                  </a:lnTo>
                  <a:lnTo>
                    <a:pt x="4" y="10"/>
                  </a:lnTo>
                  <a:lnTo>
                    <a:pt x="8" y="10"/>
                  </a:lnTo>
                  <a:lnTo>
                    <a:pt x="10" y="8"/>
                  </a:lnTo>
                  <a:lnTo>
                    <a:pt x="12" y="6"/>
                  </a:lnTo>
                  <a:lnTo>
                    <a:pt x="14" y="2"/>
                  </a:lnTo>
                  <a:lnTo>
                    <a:pt x="16" y="0"/>
                  </a:lnTo>
                  <a:lnTo>
                    <a:pt x="20" y="0"/>
                  </a:lnTo>
                  <a:lnTo>
                    <a:pt x="22" y="2"/>
                  </a:lnTo>
                  <a:lnTo>
                    <a:pt x="22" y="6"/>
                  </a:lnTo>
                  <a:lnTo>
                    <a:pt x="24"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5" name="Freeform 62"/>
            <p:cNvSpPr>
              <a:spLocks/>
            </p:cNvSpPr>
            <p:nvPr/>
          </p:nvSpPr>
          <p:spPr bwMode="auto">
            <a:xfrm>
              <a:off x="4341972" y="2343016"/>
              <a:ext cx="80309" cy="80308"/>
            </a:xfrm>
            <a:custGeom>
              <a:avLst/>
              <a:gdLst>
                <a:gd name="T0" fmla="*/ 72 w 72"/>
                <a:gd name="T1" fmla="*/ 30 h 72"/>
                <a:gd name="T2" fmla="*/ 68 w 72"/>
                <a:gd name="T3" fmla="*/ 32 h 72"/>
                <a:gd name="T4" fmla="*/ 62 w 72"/>
                <a:gd name="T5" fmla="*/ 32 h 72"/>
                <a:gd name="T6" fmla="*/ 52 w 72"/>
                <a:gd name="T7" fmla="*/ 32 h 72"/>
                <a:gd name="T8" fmla="*/ 56 w 72"/>
                <a:gd name="T9" fmla="*/ 0 h 72"/>
                <a:gd name="T10" fmla="*/ 32 w 72"/>
                <a:gd name="T11" fmla="*/ 0 h 72"/>
                <a:gd name="T12" fmla="*/ 28 w 72"/>
                <a:gd name="T13" fmla="*/ 2 h 72"/>
                <a:gd name="T14" fmla="*/ 24 w 72"/>
                <a:gd name="T15" fmla="*/ 6 h 72"/>
                <a:gd name="T16" fmla="*/ 20 w 72"/>
                <a:gd name="T17" fmla="*/ 14 h 72"/>
                <a:gd name="T18" fmla="*/ 22 w 72"/>
                <a:gd name="T19" fmla="*/ 18 h 72"/>
                <a:gd name="T20" fmla="*/ 24 w 72"/>
                <a:gd name="T21" fmla="*/ 22 h 72"/>
                <a:gd name="T22" fmla="*/ 28 w 72"/>
                <a:gd name="T23" fmla="*/ 24 h 72"/>
                <a:gd name="T24" fmla="*/ 30 w 72"/>
                <a:gd name="T25" fmla="*/ 28 h 72"/>
                <a:gd name="T26" fmla="*/ 30 w 72"/>
                <a:gd name="T27" fmla="*/ 34 h 72"/>
                <a:gd name="T28" fmla="*/ 10 w 72"/>
                <a:gd name="T29" fmla="*/ 34 h 72"/>
                <a:gd name="T30" fmla="*/ 6 w 72"/>
                <a:gd name="T31" fmla="*/ 40 h 72"/>
                <a:gd name="T32" fmla="*/ 4 w 72"/>
                <a:gd name="T33" fmla="*/ 46 h 72"/>
                <a:gd name="T34" fmla="*/ 0 w 72"/>
                <a:gd name="T35" fmla="*/ 58 h 72"/>
                <a:gd name="T36" fmla="*/ 8 w 72"/>
                <a:gd name="T37" fmla="*/ 66 h 72"/>
                <a:gd name="T38" fmla="*/ 14 w 72"/>
                <a:gd name="T39" fmla="*/ 68 h 72"/>
                <a:gd name="T40" fmla="*/ 16 w 72"/>
                <a:gd name="T41" fmla="*/ 70 h 72"/>
                <a:gd name="T42" fmla="*/ 26 w 72"/>
                <a:gd name="T43" fmla="*/ 70 h 72"/>
                <a:gd name="T44" fmla="*/ 30 w 72"/>
                <a:gd name="T45" fmla="*/ 70 h 72"/>
                <a:gd name="T46" fmla="*/ 34 w 72"/>
                <a:gd name="T47" fmla="*/ 72 h 72"/>
                <a:gd name="T48" fmla="*/ 40 w 72"/>
                <a:gd name="T49" fmla="*/ 70 h 72"/>
                <a:gd name="T50" fmla="*/ 42 w 72"/>
                <a:gd name="T51" fmla="*/ 64 h 72"/>
                <a:gd name="T52" fmla="*/ 46 w 72"/>
                <a:gd name="T53" fmla="*/ 64 h 72"/>
                <a:gd name="T54" fmla="*/ 50 w 72"/>
                <a:gd name="T55" fmla="*/ 56 h 72"/>
                <a:gd name="T56" fmla="*/ 54 w 72"/>
                <a:gd name="T57" fmla="*/ 50 h 72"/>
                <a:gd name="T58" fmla="*/ 64 w 72"/>
                <a:gd name="T59" fmla="*/ 44 h 72"/>
                <a:gd name="T60" fmla="*/ 68 w 72"/>
                <a:gd name="T61" fmla="*/ 36 h 72"/>
                <a:gd name="T62" fmla="*/ 72 w 72"/>
                <a:gd name="T63" fmla="*/ 3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72">
                  <a:moveTo>
                    <a:pt x="72" y="30"/>
                  </a:moveTo>
                  <a:lnTo>
                    <a:pt x="68" y="32"/>
                  </a:lnTo>
                  <a:lnTo>
                    <a:pt x="62" y="32"/>
                  </a:lnTo>
                  <a:lnTo>
                    <a:pt x="52" y="32"/>
                  </a:lnTo>
                  <a:lnTo>
                    <a:pt x="56" y="0"/>
                  </a:lnTo>
                  <a:lnTo>
                    <a:pt x="32" y="0"/>
                  </a:lnTo>
                  <a:lnTo>
                    <a:pt x="28" y="2"/>
                  </a:lnTo>
                  <a:lnTo>
                    <a:pt x="24" y="6"/>
                  </a:lnTo>
                  <a:lnTo>
                    <a:pt x="20" y="14"/>
                  </a:lnTo>
                  <a:lnTo>
                    <a:pt x="22" y="18"/>
                  </a:lnTo>
                  <a:lnTo>
                    <a:pt x="24" y="22"/>
                  </a:lnTo>
                  <a:lnTo>
                    <a:pt x="28" y="24"/>
                  </a:lnTo>
                  <a:lnTo>
                    <a:pt x="30" y="28"/>
                  </a:lnTo>
                  <a:lnTo>
                    <a:pt x="30" y="34"/>
                  </a:lnTo>
                  <a:lnTo>
                    <a:pt x="10" y="34"/>
                  </a:lnTo>
                  <a:lnTo>
                    <a:pt x="6" y="40"/>
                  </a:lnTo>
                  <a:lnTo>
                    <a:pt x="4" y="46"/>
                  </a:lnTo>
                  <a:lnTo>
                    <a:pt x="0" y="58"/>
                  </a:lnTo>
                  <a:lnTo>
                    <a:pt x="8" y="66"/>
                  </a:lnTo>
                  <a:lnTo>
                    <a:pt x="14" y="68"/>
                  </a:lnTo>
                  <a:lnTo>
                    <a:pt x="16" y="70"/>
                  </a:lnTo>
                  <a:lnTo>
                    <a:pt x="26" y="70"/>
                  </a:lnTo>
                  <a:lnTo>
                    <a:pt x="30" y="70"/>
                  </a:lnTo>
                  <a:lnTo>
                    <a:pt x="34" y="72"/>
                  </a:lnTo>
                  <a:lnTo>
                    <a:pt x="40" y="70"/>
                  </a:lnTo>
                  <a:lnTo>
                    <a:pt x="42" y="64"/>
                  </a:lnTo>
                  <a:lnTo>
                    <a:pt x="46" y="64"/>
                  </a:lnTo>
                  <a:lnTo>
                    <a:pt x="50" y="56"/>
                  </a:lnTo>
                  <a:lnTo>
                    <a:pt x="54" y="50"/>
                  </a:lnTo>
                  <a:lnTo>
                    <a:pt x="64" y="44"/>
                  </a:lnTo>
                  <a:lnTo>
                    <a:pt x="68" y="36"/>
                  </a:lnTo>
                  <a:lnTo>
                    <a:pt x="72" y="3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6" name="Freeform 63"/>
            <p:cNvSpPr>
              <a:spLocks/>
            </p:cNvSpPr>
            <p:nvPr/>
          </p:nvSpPr>
          <p:spPr bwMode="auto">
            <a:xfrm>
              <a:off x="4665440" y="2296169"/>
              <a:ext cx="49078" cy="40155"/>
            </a:xfrm>
            <a:custGeom>
              <a:avLst/>
              <a:gdLst>
                <a:gd name="T0" fmla="*/ 42 w 44"/>
                <a:gd name="T1" fmla="*/ 36 h 36"/>
                <a:gd name="T2" fmla="*/ 42 w 44"/>
                <a:gd name="T3" fmla="*/ 34 h 36"/>
                <a:gd name="T4" fmla="*/ 14 w 44"/>
                <a:gd name="T5" fmla="*/ 34 h 36"/>
                <a:gd name="T6" fmla="*/ 4 w 44"/>
                <a:gd name="T7" fmla="*/ 32 h 36"/>
                <a:gd name="T8" fmla="*/ 2 w 44"/>
                <a:gd name="T9" fmla="*/ 30 h 36"/>
                <a:gd name="T10" fmla="*/ 0 w 44"/>
                <a:gd name="T11" fmla="*/ 26 h 36"/>
                <a:gd name="T12" fmla="*/ 14 w 44"/>
                <a:gd name="T13" fmla="*/ 22 h 36"/>
                <a:gd name="T14" fmla="*/ 20 w 44"/>
                <a:gd name="T15" fmla="*/ 24 h 36"/>
                <a:gd name="T16" fmla="*/ 26 w 44"/>
                <a:gd name="T17" fmla="*/ 26 h 36"/>
                <a:gd name="T18" fmla="*/ 28 w 44"/>
                <a:gd name="T19" fmla="*/ 24 h 36"/>
                <a:gd name="T20" fmla="*/ 30 w 44"/>
                <a:gd name="T21" fmla="*/ 20 h 36"/>
                <a:gd name="T22" fmla="*/ 28 w 44"/>
                <a:gd name="T23" fmla="*/ 18 h 36"/>
                <a:gd name="T24" fmla="*/ 28 w 44"/>
                <a:gd name="T25" fmla="*/ 14 h 36"/>
                <a:gd name="T26" fmla="*/ 28 w 44"/>
                <a:gd name="T27" fmla="*/ 10 h 36"/>
                <a:gd name="T28" fmla="*/ 24 w 44"/>
                <a:gd name="T29" fmla="*/ 8 h 36"/>
                <a:gd name="T30" fmla="*/ 22 w 44"/>
                <a:gd name="T31" fmla="*/ 6 h 36"/>
                <a:gd name="T32" fmla="*/ 22 w 44"/>
                <a:gd name="T33" fmla="*/ 2 h 36"/>
                <a:gd name="T34" fmla="*/ 26 w 44"/>
                <a:gd name="T35" fmla="*/ 2 h 36"/>
                <a:gd name="T36" fmla="*/ 28 w 44"/>
                <a:gd name="T37" fmla="*/ 0 h 36"/>
                <a:gd name="T38" fmla="*/ 44 w 44"/>
                <a:gd name="T39" fmla="*/ 2 h 36"/>
                <a:gd name="T40" fmla="*/ 44 w 44"/>
                <a:gd name="T41" fmla="*/ 6 h 36"/>
                <a:gd name="T42" fmla="*/ 42 w 44"/>
                <a:gd name="T43" fmla="*/ 8 h 36"/>
                <a:gd name="T44" fmla="*/ 42 w 44"/>
                <a:gd name="T45" fmla="*/ 18 h 36"/>
                <a:gd name="T46" fmla="*/ 40 w 44"/>
                <a:gd name="T47" fmla="*/ 28 h 36"/>
                <a:gd name="T48" fmla="*/ 40 w 44"/>
                <a:gd name="T49" fmla="*/ 34 h 36"/>
                <a:gd name="T50" fmla="*/ 42 w 44"/>
                <a:gd name="T5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36">
                  <a:moveTo>
                    <a:pt x="42" y="36"/>
                  </a:moveTo>
                  <a:lnTo>
                    <a:pt x="42" y="34"/>
                  </a:lnTo>
                  <a:lnTo>
                    <a:pt x="14" y="34"/>
                  </a:lnTo>
                  <a:lnTo>
                    <a:pt x="4" y="32"/>
                  </a:lnTo>
                  <a:lnTo>
                    <a:pt x="2" y="30"/>
                  </a:lnTo>
                  <a:lnTo>
                    <a:pt x="0" y="26"/>
                  </a:lnTo>
                  <a:lnTo>
                    <a:pt x="14" y="22"/>
                  </a:lnTo>
                  <a:lnTo>
                    <a:pt x="20" y="24"/>
                  </a:lnTo>
                  <a:lnTo>
                    <a:pt x="26" y="26"/>
                  </a:lnTo>
                  <a:lnTo>
                    <a:pt x="28" y="24"/>
                  </a:lnTo>
                  <a:lnTo>
                    <a:pt x="30" y="20"/>
                  </a:lnTo>
                  <a:lnTo>
                    <a:pt x="28" y="18"/>
                  </a:lnTo>
                  <a:lnTo>
                    <a:pt x="28" y="14"/>
                  </a:lnTo>
                  <a:lnTo>
                    <a:pt x="28" y="10"/>
                  </a:lnTo>
                  <a:lnTo>
                    <a:pt x="24" y="8"/>
                  </a:lnTo>
                  <a:lnTo>
                    <a:pt x="22" y="6"/>
                  </a:lnTo>
                  <a:lnTo>
                    <a:pt x="22" y="2"/>
                  </a:lnTo>
                  <a:lnTo>
                    <a:pt x="26" y="2"/>
                  </a:lnTo>
                  <a:lnTo>
                    <a:pt x="28" y="0"/>
                  </a:lnTo>
                  <a:lnTo>
                    <a:pt x="44" y="2"/>
                  </a:lnTo>
                  <a:lnTo>
                    <a:pt x="44" y="6"/>
                  </a:lnTo>
                  <a:lnTo>
                    <a:pt x="42" y="8"/>
                  </a:lnTo>
                  <a:lnTo>
                    <a:pt x="42" y="18"/>
                  </a:lnTo>
                  <a:lnTo>
                    <a:pt x="40" y="28"/>
                  </a:lnTo>
                  <a:lnTo>
                    <a:pt x="40" y="34"/>
                  </a:lnTo>
                  <a:lnTo>
                    <a:pt x="42" y="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7" name="Freeform 64"/>
            <p:cNvSpPr>
              <a:spLocks/>
            </p:cNvSpPr>
            <p:nvPr/>
          </p:nvSpPr>
          <p:spPr bwMode="auto">
            <a:xfrm>
              <a:off x="4710056" y="2298400"/>
              <a:ext cx="64694" cy="40155"/>
            </a:xfrm>
            <a:custGeom>
              <a:avLst/>
              <a:gdLst>
                <a:gd name="T0" fmla="*/ 0 w 58"/>
                <a:gd name="T1" fmla="*/ 32 h 36"/>
                <a:gd name="T2" fmla="*/ 0 w 58"/>
                <a:gd name="T3" fmla="*/ 26 h 36"/>
                <a:gd name="T4" fmla="*/ 2 w 58"/>
                <a:gd name="T5" fmla="*/ 16 h 36"/>
                <a:gd name="T6" fmla="*/ 2 w 58"/>
                <a:gd name="T7" fmla="*/ 6 h 36"/>
                <a:gd name="T8" fmla="*/ 4 w 58"/>
                <a:gd name="T9" fmla="*/ 4 h 36"/>
                <a:gd name="T10" fmla="*/ 4 w 58"/>
                <a:gd name="T11" fmla="*/ 0 h 36"/>
                <a:gd name="T12" fmla="*/ 14 w 58"/>
                <a:gd name="T13" fmla="*/ 2 h 36"/>
                <a:gd name="T14" fmla="*/ 26 w 58"/>
                <a:gd name="T15" fmla="*/ 2 h 36"/>
                <a:gd name="T16" fmla="*/ 26 w 58"/>
                <a:gd name="T17" fmla="*/ 4 h 36"/>
                <a:gd name="T18" fmla="*/ 28 w 58"/>
                <a:gd name="T19" fmla="*/ 4 h 36"/>
                <a:gd name="T20" fmla="*/ 34 w 58"/>
                <a:gd name="T21" fmla="*/ 4 h 36"/>
                <a:gd name="T22" fmla="*/ 36 w 58"/>
                <a:gd name="T23" fmla="*/ 4 h 36"/>
                <a:gd name="T24" fmla="*/ 38 w 58"/>
                <a:gd name="T25" fmla="*/ 6 h 36"/>
                <a:gd name="T26" fmla="*/ 40 w 58"/>
                <a:gd name="T27" fmla="*/ 8 h 36"/>
                <a:gd name="T28" fmla="*/ 42 w 58"/>
                <a:gd name="T29" fmla="*/ 8 h 36"/>
                <a:gd name="T30" fmla="*/ 42 w 58"/>
                <a:gd name="T31" fmla="*/ 10 h 36"/>
                <a:gd name="T32" fmla="*/ 42 w 58"/>
                <a:gd name="T33" fmla="*/ 12 h 36"/>
                <a:gd name="T34" fmla="*/ 48 w 58"/>
                <a:gd name="T35" fmla="*/ 14 h 36"/>
                <a:gd name="T36" fmla="*/ 52 w 58"/>
                <a:gd name="T37" fmla="*/ 16 h 36"/>
                <a:gd name="T38" fmla="*/ 54 w 58"/>
                <a:gd name="T39" fmla="*/ 18 h 36"/>
                <a:gd name="T40" fmla="*/ 58 w 58"/>
                <a:gd name="T41" fmla="*/ 26 h 36"/>
                <a:gd name="T42" fmla="*/ 52 w 58"/>
                <a:gd name="T43" fmla="*/ 28 h 36"/>
                <a:gd name="T44" fmla="*/ 50 w 58"/>
                <a:gd name="T45" fmla="*/ 32 h 36"/>
                <a:gd name="T46" fmla="*/ 48 w 58"/>
                <a:gd name="T47" fmla="*/ 30 h 36"/>
                <a:gd name="T48" fmla="*/ 46 w 58"/>
                <a:gd name="T49" fmla="*/ 28 h 36"/>
                <a:gd name="T50" fmla="*/ 30 w 58"/>
                <a:gd name="T51" fmla="*/ 28 h 36"/>
                <a:gd name="T52" fmla="*/ 28 w 58"/>
                <a:gd name="T53" fmla="*/ 30 h 36"/>
                <a:gd name="T54" fmla="*/ 26 w 58"/>
                <a:gd name="T55" fmla="*/ 30 h 36"/>
                <a:gd name="T56" fmla="*/ 18 w 58"/>
                <a:gd name="T57" fmla="*/ 30 h 36"/>
                <a:gd name="T58" fmla="*/ 14 w 58"/>
                <a:gd name="T59" fmla="*/ 30 h 36"/>
                <a:gd name="T60" fmla="*/ 12 w 58"/>
                <a:gd name="T61" fmla="*/ 34 h 36"/>
                <a:gd name="T62" fmla="*/ 8 w 58"/>
                <a:gd name="T63" fmla="*/ 36 h 36"/>
                <a:gd name="T64" fmla="*/ 2 w 58"/>
                <a:gd name="T65" fmla="*/ 36 h 36"/>
                <a:gd name="T66" fmla="*/ 2 w 58"/>
                <a:gd name="T67" fmla="*/ 34 h 36"/>
                <a:gd name="T68" fmla="*/ 0 w 58"/>
                <a:gd name="T69"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36">
                  <a:moveTo>
                    <a:pt x="0" y="32"/>
                  </a:moveTo>
                  <a:lnTo>
                    <a:pt x="0" y="26"/>
                  </a:lnTo>
                  <a:lnTo>
                    <a:pt x="2" y="16"/>
                  </a:lnTo>
                  <a:lnTo>
                    <a:pt x="2" y="6"/>
                  </a:lnTo>
                  <a:lnTo>
                    <a:pt x="4" y="4"/>
                  </a:lnTo>
                  <a:lnTo>
                    <a:pt x="4" y="0"/>
                  </a:lnTo>
                  <a:lnTo>
                    <a:pt x="14" y="2"/>
                  </a:lnTo>
                  <a:lnTo>
                    <a:pt x="26" y="2"/>
                  </a:lnTo>
                  <a:lnTo>
                    <a:pt x="26" y="4"/>
                  </a:lnTo>
                  <a:lnTo>
                    <a:pt x="28" y="4"/>
                  </a:lnTo>
                  <a:lnTo>
                    <a:pt x="34" y="4"/>
                  </a:lnTo>
                  <a:lnTo>
                    <a:pt x="36" y="4"/>
                  </a:lnTo>
                  <a:lnTo>
                    <a:pt x="38" y="6"/>
                  </a:lnTo>
                  <a:lnTo>
                    <a:pt x="40" y="8"/>
                  </a:lnTo>
                  <a:lnTo>
                    <a:pt x="42" y="8"/>
                  </a:lnTo>
                  <a:lnTo>
                    <a:pt x="42" y="10"/>
                  </a:lnTo>
                  <a:lnTo>
                    <a:pt x="42" y="12"/>
                  </a:lnTo>
                  <a:lnTo>
                    <a:pt x="48" y="14"/>
                  </a:lnTo>
                  <a:lnTo>
                    <a:pt x="52" y="16"/>
                  </a:lnTo>
                  <a:lnTo>
                    <a:pt x="54" y="18"/>
                  </a:lnTo>
                  <a:lnTo>
                    <a:pt x="58" y="26"/>
                  </a:lnTo>
                  <a:lnTo>
                    <a:pt x="52" y="28"/>
                  </a:lnTo>
                  <a:lnTo>
                    <a:pt x="50" y="32"/>
                  </a:lnTo>
                  <a:lnTo>
                    <a:pt x="48" y="30"/>
                  </a:lnTo>
                  <a:lnTo>
                    <a:pt x="46" y="28"/>
                  </a:lnTo>
                  <a:lnTo>
                    <a:pt x="30" y="28"/>
                  </a:lnTo>
                  <a:lnTo>
                    <a:pt x="28" y="30"/>
                  </a:lnTo>
                  <a:lnTo>
                    <a:pt x="26" y="30"/>
                  </a:lnTo>
                  <a:lnTo>
                    <a:pt x="18" y="30"/>
                  </a:lnTo>
                  <a:lnTo>
                    <a:pt x="14" y="30"/>
                  </a:lnTo>
                  <a:lnTo>
                    <a:pt x="12" y="34"/>
                  </a:lnTo>
                  <a:lnTo>
                    <a:pt x="8" y="36"/>
                  </a:lnTo>
                  <a:lnTo>
                    <a:pt x="2" y="36"/>
                  </a:lnTo>
                  <a:lnTo>
                    <a:pt x="2" y="34"/>
                  </a:lnTo>
                  <a:lnTo>
                    <a:pt x="0" y="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8" name="Freeform 65"/>
            <p:cNvSpPr>
              <a:spLocks/>
            </p:cNvSpPr>
            <p:nvPr/>
          </p:nvSpPr>
          <p:spPr bwMode="auto">
            <a:xfrm>
              <a:off x="4877369" y="2481325"/>
              <a:ext cx="13385" cy="13385"/>
            </a:xfrm>
            <a:custGeom>
              <a:avLst/>
              <a:gdLst>
                <a:gd name="T0" fmla="*/ 8 w 12"/>
                <a:gd name="T1" fmla="*/ 12 h 12"/>
                <a:gd name="T2" fmla="*/ 10 w 12"/>
                <a:gd name="T3" fmla="*/ 8 h 12"/>
                <a:gd name="T4" fmla="*/ 12 w 12"/>
                <a:gd name="T5" fmla="*/ 8 h 12"/>
                <a:gd name="T6" fmla="*/ 12 w 12"/>
                <a:gd name="T7" fmla="*/ 4 h 12"/>
                <a:gd name="T8" fmla="*/ 10 w 12"/>
                <a:gd name="T9" fmla="*/ 2 h 12"/>
                <a:gd name="T10" fmla="*/ 6 w 12"/>
                <a:gd name="T11" fmla="*/ 0 h 12"/>
                <a:gd name="T12" fmla="*/ 0 w 12"/>
                <a:gd name="T13" fmla="*/ 10 h 12"/>
                <a:gd name="T14" fmla="*/ 8 w 12"/>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8" y="12"/>
                  </a:moveTo>
                  <a:lnTo>
                    <a:pt x="10" y="8"/>
                  </a:lnTo>
                  <a:lnTo>
                    <a:pt x="12" y="8"/>
                  </a:lnTo>
                  <a:lnTo>
                    <a:pt x="12" y="4"/>
                  </a:lnTo>
                  <a:lnTo>
                    <a:pt x="10" y="2"/>
                  </a:lnTo>
                  <a:lnTo>
                    <a:pt x="6" y="0"/>
                  </a:lnTo>
                  <a:lnTo>
                    <a:pt x="0" y="10"/>
                  </a:lnTo>
                  <a:lnTo>
                    <a:pt x="8"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9" name="Freeform 66"/>
            <p:cNvSpPr>
              <a:spLocks/>
            </p:cNvSpPr>
            <p:nvPr/>
          </p:nvSpPr>
          <p:spPr bwMode="auto">
            <a:xfrm>
              <a:off x="5069220" y="2699944"/>
              <a:ext cx="44616" cy="37924"/>
            </a:xfrm>
            <a:custGeom>
              <a:avLst/>
              <a:gdLst>
                <a:gd name="T0" fmla="*/ 0 w 40"/>
                <a:gd name="T1" fmla="*/ 22 h 34"/>
                <a:gd name="T2" fmla="*/ 4 w 40"/>
                <a:gd name="T3" fmla="*/ 30 h 34"/>
                <a:gd name="T4" fmla="*/ 18 w 40"/>
                <a:gd name="T5" fmla="*/ 32 h 34"/>
                <a:gd name="T6" fmla="*/ 26 w 40"/>
                <a:gd name="T7" fmla="*/ 34 h 34"/>
                <a:gd name="T8" fmla="*/ 28 w 40"/>
                <a:gd name="T9" fmla="*/ 32 h 34"/>
                <a:gd name="T10" fmla="*/ 32 w 40"/>
                <a:gd name="T11" fmla="*/ 32 h 34"/>
                <a:gd name="T12" fmla="*/ 36 w 40"/>
                <a:gd name="T13" fmla="*/ 22 h 34"/>
                <a:gd name="T14" fmla="*/ 38 w 40"/>
                <a:gd name="T15" fmla="*/ 12 h 34"/>
                <a:gd name="T16" fmla="*/ 40 w 40"/>
                <a:gd name="T17" fmla="*/ 6 h 34"/>
                <a:gd name="T18" fmla="*/ 30 w 40"/>
                <a:gd name="T19" fmla="*/ 4 h 34"/>
                <a:gd name="T20" fmla="*/ 22 w 40"/>
                <a:gd name="T21" fmla="*/ 4 h 34"/>
                <a:gd name="T22" fmla="*/ 16 w 40"/>
                <a:gd name="T23" fmla="*/ 0 h 34"/>
                <a:gd name="T24" fmla="*/ 10 w 40"/>
                <a:gd name="T25" fmla="*/ 0 h 34"/>
                <a:gd name="T26" fmla="*/ 8 w 40"/>
                <a:gd name="T27" fmla="*/ 0 h 34"/>
                <a:gd name="T28" fmla="*/ 6 w 40"/>
                <a:gd name="T29" fmla="*/ 2 h 34"/>
                <a:gd name="T30" fmla="*/ 4 w 40"/>
                <a:gd name="T31" fmla="*/ 4 h 34"/>
                <a:gd name="T32" fmla="*/ 2 w 40"/>
                <a:gd name="T33" fmla="*/ 14 h 34"/>
                <a:gd name="T34" fmla="*/ 0 w 40"/>
                <a:gd name="T35"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34">
                  <a:moveTo>
                    <a:pt x="0" y="22"/>
                  </a:moveTo>
                  <a:lnTo>
                    <a:pt x="4" y="30"/>
                  </a:lnTo>
                  <a:lnTo>
                    <a:pt x="18" y="32"/>
                  </a:lnTo>
                  <a:lnTo>
                    <a:pt x="26" y="34"/>
                  </a:lnTo>
                  <a:lnTo>
                    <a:pt x="28" y="32"/>
                  </a:lnTo>
                  <a:lnTo>
                    <a:pt x="32" y="32"/>
                  </a:lnTo>
                  <a:lnTo>
                    <a:pt x="36" y="22"/>
                  </a:lnTo>
                  <a:lnTo>
                    <a:pt x="38" y="12"/>
                  </a:lnTo>
                  <a:lnTo>
                    <a:pt x="40" y="6"/>
                  </a:lnTo>
                  <a:lnTo>
                    <a:pt x="30" y="4"/>
                  </a:lnTo>
                  <a:lnTo>
                    <a:pt x="22" y="4"/>
                  </a:lnTo>
                  <a:lnTo>
                    <a:pt x="16" y="0"/>
                  </a:lnTo>
                  <a:lnTo>
                    <a:pt x="10" y="0"/>
                  </a:lnTo>
                  <a:lnTo>
                    <a:pt x="8" y="0"/>
                  </a:lnTo>
                  <a:lnTo>
                    <a:pt x="6" y="2"/>
                  </a:lnTo>
                  <a:lnTo>
                    <a:pt x="4" y="4"/>
                  </a:lnTo>
                  <a:lnTo>
                    <a:pt x="2" y="14"/>
                  </a:lnTo>
                  <a:lnTo>
                    <a:pt x="0"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0" name="Freeform 67"/>
            <p:cNvSpPr>
              <a:spLocks/>
            </p:cNvSpPr>
            <p:nvPr/>
          </p:nvSpPr>
          <p:spPr bwMode="auto">
            <a:xfrm>
              <a:off x="5044680" y="3746190"/>
              <a:ext cx="44616" cy="17846"/>
            </a:xfrm>
            <a:custGeom>
              <a:avLst/>
              <a:gdLst>
                <a:gd name="T0" fmla="*/ 12 w 40"/>
                <a:gd name="T1" fmla="*/ 14 h 16"/>
                <a:gd name="T2" fmla="*/ 14 w 40"/>
                <a:gd name="T3" fmla="*/ 14 h 16"/>
                <a:gd name="T4" fmla="*/ 14 w 40"/>
                <a:gd name="T5" fmla="*/ 12 h 16"/>
                <a:gd name="T6" fmla="*/ 16 w 40"/>
                <a:gd name="T7" fmla="*/ 8 h 16"/>
                <a:gd name="T8" fmla="*/ 16 w 40"/>
                <a:gd name="T9" fmla="*/ 14 h 16"/>
                <a:gd name="T10" fmla="*/ 18 w 40"/>
                <a:gd name="T11" fmla="*/ 16 h 16"/>
                <a:gd name="T12" fmla="*/ 20 w 40"/>
                <a:gd name="T13" fmla="*/ 16 h 16"/>
                <a:gd name="T14" fmla="*/ 22 w 40"/>
                <a:gd name="T15" fmla="*/ 14 h 16"/>
                <a:gd name="T16" fmla="*/ 28 w 40"/>
                <a:gd name="T17" fmla="*/ 14 h 16"/>
                <a:gd name="T18" fmla="*/ 32 w 40"/>
                <a:gd name="T19" fmla="*/ 10 h 16"/>
                <a:gd name="T20" fmla="*/ 38 w 40"/>
                <a:gd name="T21" fmla="*/ 6 h 16"/>
                <a:gd name="T22" fmla="*/ 40 w 40"/>
                <a:gd name="T23" fmla="*/ 0 h 16"/>
                <a:gd name="T24" fmla="*/ 28 w 40"/>
                <a:gd name="T25" fmla="*/ 0 h 16"/>
                <a:gd name="T26" fmla="*/ 24 w 40"/>
                <a:gd name="T27" fmla="*/ 0 h 16"/>
                <a:gd name="T28" fmla="*/ 20 w 40"/>
                <a:gd name="T29" fmla="*/ 2 h 16"/>
                <a:gd name="T30" fmla="*/ 18 w 40"/>
                <a:gd name="T31" fmla="*/ 2 h 16"/>
                <a:gd name="T32" fmla="*/ 8 w 40"/>
                <a:gd name="T33" fmla="*/ 2 h 16"/>
                <a:gd name="T34" fmla="*/ 0 w 40"/>
                <a:gd name="T35" fmla="*/ 12 h 16"/>
                <a:gd name="T36" fmla="*/ 4 w 40"/>
                <a:gd name="T37" fmla="*/ 14 h 16"/>
                <a:gd name="T38" fmla="*/ 12 w 40"/>
                <a:gd name="T39"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0" h="16">
                  <a:moveTo>
                    <a:pt x="12" y="14"/>
                  </a:moveTo>
                  <a:lnTo>
                    <a:pt x="14" y="14"/>
                  </a:lnTo>
                  <a:lnTo>
                    <a:pt x="14" y="12"/>
                  </a:lnTo>
                  <a:lnTo>
                    <a:pt x="16" y="8"/>
                  </a:lnTo>
                  <a:lnTo>
                    <a:pt x="16" y="14"/>
                  </a:lnTo>
                  <a:lnTo>
                    <a:pt x="18" y="16"/>
                  </a:lnTo>
                  <a:lnTo>
                    <a:pt x="20" y="16"/>
                  </a:lnTo>
                  <a:lnTo>
                    <a:pt x="22" y="14"/>
                  </a:lnTo>
                  <a:lnTo>
                    <a:pt x="28" y="14"/>
                  </a:lnTo>
                  <a:lnTo>
                    <a:pt x="32" y="10"/>
                  </a:lnTo>
                  <a:lnTo>
                    <a:pt x="38" y="6"/>
                  </a:lnTo>
                  <a:lnTo>
                    <a:pt x="40" y="0"/>
                  </a:lnTo>
                  <a:lnTo>
                    <a:pt x="28" y="0"/>
                  </a:lnTo>
                  <a:lnTo>
                    <a:pt x="24" y="0"/>
                  </a:lnTo>
                  <a:lnTo>
                    <a:pt x="20" y="2"/>
                  </a:lnTo>
                  <a:lnTo>
                    <a:pt x="18" y="2"/>
                  </a:lnTo>
                  <a:lnTo>
                    <a:pt x="8" y="2"/>
                  </a:lnTo>
                  <a:lnTo>
                    <a:pt x="0" y="12"/>
                  </a:lnTo>
                  <a:lnTo>
                    <a:pt x="4" y="14"/>
                  </a:lnTo>
                  <a:lnTo>
                    <a:pt x="12" y="1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1" name="Freeform 68"/>
            <p:cNvSpPr>
              <a:spLocks/>
            </p:cNvSpPr>
            <p:nvPr/>
          </p:nvSpPr>
          <p:spPr bwMode="auto">
            <a:xfrm>
              <a:off x="4879600" y="2525942"/>
              <a:ext cx="78079" cy="153925"/>
            </a:xfrm>
            <a:custGeom>
              <a:avLst/>
              <a:gdLst>
                <a:gd name="T0" fmla="*/ 26 w 70"/>
                <a:gd name="T1" fmla="*/ 0 h 138"/>
                <a:gd name="T2" fmla="*/ 22 w 70"/>
                <a:gd name="T3" fmla="*/ 8 h 138"/>
                <a:gd name="T4" fmla="*/ 18 w 70"/>
                <a:gd name="T5" fmla="*/ 14 h 138"/>
                <a:gd name="T6" fmla="*/ 12 w 70"/>
                <a:gd name="T7" fmla="*/ 18 h 138"/>
                <a:gd name="T8" fmla="*/ 10 w 70"/>
                <a:gd name="T9" fmla="*/ 24 h 138"/>
                <a:gd name="T10" fmla="*/ 12 w 70"/>
                <a:gd name="T11" fmla="*/ 28 h 138"/>
                <a:gd name="T12" fmla="*/ 18 w 70"/>
                <a:gd name="T13" fmla="*/ 32 h 138"/>
                <a:gd name="T14" fmla="*/ 0 w 70"/>
                <a:gd name="T15" fmla="*/ 42 h 138"/>
                <a:gd name="T16" fmla="*/ 0 w 70"/>
                <a:gd name="T17" fmla="*/ 54 h 138"/>
                <a:gd name="T18" fmla="*/ 2 w 70"/>
                <a:gd name="T19" fmla="*/ 58 h 138"/>
                <a:gd name="T20" fmla="*/ 4 w 70"/>
                <a:gd name="T21" fmla="*/ 60 h 138"/>
                <a:gd name="T22" fmla="*/ 8 w 70"/>
                <a:gd name="T23" fmla="*/ 64 h 138"/>
                <a:gd name="T24" fmla="*/ 8 w 70"/>
                <a:gd name="T25" fmla="*/ 68 h 138"/>
                <a:gd name="T26" fmla="*/ 20 w 70"/>
                <a:gd name="T27" fmla="*/ 68 h 138"/>
                <a:gd name="T28" fmla="*/ 20 w 70"/>
                <a:gd name="T29" fmla="*/ 76 h 138"/>
                <a:gd name="T30" fmla="*/ 20 w 70"/>
                <a:gd name="T31" fmla="*/ 78 h 138"/>
                <a:gd name="T32" fmla="*/ 24 w 70"/>
                <a:gd name="T33" fmla="*/ 82 h 138"/>
                <a:gd name="T34" fmla="*/ 26 w 70"/>
                <a:gd name="T35" fmla="*/ 88 h 138"/>
                <a:gd name="T36" fmla="*/ 26 w 70"/>
                <a:gd name="T37" fmla="*/ 94 h 138"/>
                <a:gd name="T38" fmla="*/ 26 w 70"/>
                <a:gd name="T39" fmla="*/ 98 h 138"/>
                <a:gd name="T40" fmla="*/ 26 w 70"/>
                <a:gd name="T41" fmla="*/ 102 h 138"/>
                <a:gd name="T42" fmla="*/ 24 w 70"/>
                <a:gd name="T43" fmla="*/ 106 h 138"/>
                <a:gd name="T44" fmla="*/ 22 w 70"/>
                <a:gd name="T45" fmla="*/ 112 h 138"/>
                <a:gd name="T46" fmla="*/ 24 w 70"/>
                <a:gd name="T47" fmla="*/ 122 h 138"/>
                <a:gd name="T48" fmla="*/ 26 w 70"/>
                <a:gd name="T49" fmla="*/ 130 h 138"/>
                <a:gd name="T50" fmla="*/ 32 w 70"/>
                <a:gd name="T51" fmla="*/ 136 h 138"/>
                <a:gd name="T52" fmla="*/ 34 w 70"/>
                <a:gd name="T53" fmla="*/ 138 h 138"/>
                <a:gd name="T54" fmla="*/ 38 w 70"/>
                <a:gd name="T55" fmla="*/ 138 h 138"/>
                <a:gd name="T56" fmla="*/ 44 w 70"/>
                <a:gd name="T57" fmla="*/ 138 h 138"/>
                <a:gd name="T58" fmla="*/ 48 w 70"/>
                <a:gd name="T59" fmla="*/ 136 h 138"/>
                <a:gd name="T60" fmla="*/ 54 w 70"/>
                <a:gd name="T61" fmla="*/ 132 h 138"/>
                <a:gd name="T62" fmla="*/ 60 w 70"/>
                <a:gd name="T63" fmla="*/ 126 h 138"/>
                <a:gd name="T64" fmla="*/ 64 w 70"/>
                <a:gd name="T65" fmla="*/ 124 h 138"/>
                <a:gd name="T66" fmla="*/ 70 w 70"/>
                <a:gd name="T67" fmla="*/ 124 h 138"/>
                <a:gd name="T68" fmla="*/ 68 w 70"/>
                <a:gd name="T69" fmla="*/ 118 h 138"/>
                <a:gd name="T70" fmla="*/ 66 w 70"/>
                <a:gd name="T71" fmla="*/ 112 h 138"/>
                <a:gd name="T72" fmla="*/ 60 w 70"/>
                <a:gd name="T73" fmla="*/ 104 h 138"/>
                <a:gd name="T74" fmla="*/ 54 w 70"/>
                <a:gd name="T75" fmla="*/ 96 h 138"/>
                <a:gd name="T76" fmla="*/ 54 w 70"/>
                <a:gd name="T77" fmla="*/ 92 h 138"/>
                <a:gd name="T78" fmla="*/ 54 w 70"/>
                <a:gd name="T79" fmla="*/ 86 h 138"/>
                <a:gd name="T80" fmla="*/ 54 w 70"/>
                <a:gd name="T81" fmla="*/ 82 h 138"/>
                <a:gd name="T82" fmla="*/ 54 w 70"/>
                <a:gd name="T83" fmla="*/ 78 h 138"/>
                <a:gd name="T84" fmla="*/ 58 w 70"/>
                <a:gd name="T85" fmla="*/ 74 h 138"/>
                <a:gd name="T86" fmla="*/ 64 w 70"/>
                <a:gd name="T87" fmla="*/ 70 h 138"/>
                <a:gd name="T88" fmla="*/ 68 w 70"/>
                <a:gd name="T89" fmla="*/ 64 h 138"/>
                <a:gd name="T90" fmla="*/ 70 w 70"/>
                <a:gd name="T91" fmla="*/ 44 h 138"/>
                <a:gd name="T92" fmla="*/ 60 w 70"/>
                <a:gd name="T93" fmla="*/ 36 h 138"/>
                <a:gd name="T94" fmla="*/ 56 w 70"/>
                <a:gd name="T95" fmla="*/ 32 h 138"/>
                <a:gd name="T96" fmla="*/ 52 w 70"/>
                <a:gd name="T97" fmla="*/ 32 h 138"/>
                <a:gd name="T98" fmla="*/ 46 w 70"/>
                <a:gd name="T99" fmla="*/ 32 h 138"/>
                <a:gd name="T100" fmla="*/ 46 w 70"/>
                <a:gd name="T101" fmla="*/ 24 h 138"/>
                <a:gd name="T102" fmla="*/ 44 w 70"/>
                <a:gd name="T103" fmla="*/ 20 h 138"/>
                <a:gd name="T104" fmla="*/ 40 w 70"/>
                <a:gd name="T105" fmla="*/ 12 h 138"/>
                <a:gd name="T106" fmla="*/ 32 w 70"/>
                <a:gd name="T107" fmla="*/ 4 h 138"/>
                <a:gd name="T108" fmla="*/ 26 w 70"/>
                <a:gd name="T10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138">
                  <a:moveTo>
                    <a:pt x="26" y="0"/>
                  </a:moveTo>
                  <a:lnTo>
                    <a:pt x="22" y="8"/>
                  </a:lnTo>
                  <a:lnTo>
                    <a:pt x="18" y="14"/>
                  </a:lnTo>
                  <a:lnTo>
                    <a:pt x="12" y="18"/>
                  </a:lnTo>
                  <a:lnTo>
                    <a:pt x="10" y="24"/>
                  </a:lnTo>
                  <a:lnTo>
                    <a:pt x="12" y="28"/>
                  </a:lnTo>
                  <a:lnTo>
                    <a:pt x="18" y="32"/>
                  </a:lnTo>
                  <a:lnTo>
                    <a:pt x="0" y="42"/>
                  </a:lnTo>
                  <a:lnTo>
                    <a:pt x="0" y="54"/>
                  </a:lnTo>
                  <a:lnTo>
                    <a:pt x="2" y="58"/>
                  </a:lnTo>
                  <a:lnTo>
                    <a:pt x="4" y="60"/>
                  </a:lnTo>
                  <a:lnTo>
                    <a:pt x="8" y="64"/>
                  </a:lnTo>
                  <a:lnTo>
                    <a:pt x="8" y="68"/>
                  </a:lnTo>
                  <a:lnTo>
                    <a:pt x="20" y="68"/>
                  </a:lnTo>
                  <a:lnTo>
                    <a:pt x="20" y="76"/>
                  </a:lnTo>
                  <a:lnTo>
                    <a:pt x="20" y="78"/>
                  </a:lnTo>
                  <a:lnTo>
                    <a:pt x="24" y="82"/>
                  </a:lnTo>
                  <a:lnTo>
                    <a:pt x="26" y="88"/>
                  </a:lnTo>
                  <a:lnTo>
                    <a:pt x="26" y="94"/>
                  </a:lnTo>
                  <a:lnTo>
                    <a:pt x="26" y="98"/>
                  </a:lnTo>
                  <a:lnTo>
                    <a:pt x="26" y="102"/>
                  </a:lnTo>
                  <a:lnTo>
                    <a:pt x="24" y="106"/>
                  </a:lnTo>
                  <a:lnTo>
                    <a:pt x="22" y="112"/>
                  </a:lnTo>
                  <a:lnTo>
                    <a:pt x="24" y="122"/>
                  </a:lnTo>
                  <a:lnTo>
                    <a:pt x="26" y="130"/>
                  </a:lnTo>
                  <a:lnTo>
                    <a:pt x="32" y="136"/>
                  </a:lnTo>
                  <a:lnTo>
                    <a:pt x="34" y="138"/>
                  </a:lnTo>
                  <a:lnTo>
                    <a:pt x="38" y="138"/>
                  </a:lnTo>
                  <a:lnTo>
                    <a:pt x="44" y="138"/>
                  </a:lnTo>
                  <a:lnTo>
                    <a:pt x="48" y="136"/>
                  </a:lnTo>
                  <a:lnTo>
                    <a:pt x="54" y="132"/>
                  </a:lnTo>
                  <a:lnTo>
                    <a:pt x="60" y="126"/>
                  </a:lnTo>
                  <a:lnTo>
                    <a:pt x="64" y="124"/>
                  </a:lnTo>
                  <a:lnTo>
                    <a:pt x="70" y="124"/>
                  </a:lnTo>
                  <a:lnTo>
                    <a:pt x="68" y="118"/>
                  </a:lnTo>
                  <a:lnTo>
                    <a:pt x="66" y="112"/>
                  </a:lnTo>
                  <a:lnTo>
                    <a:pt x="60" y="104"/>
                  </a:lnTo>
                  <a:lnTo>
                    <a:pt x="54" y="96"/>
                  </a:lnTo>
                  <a:lnTo>
                    <a:pt x="54" y="92"/>
                  </a:lnTo>
                  <a:lnTo>
                    <a:pt x="54" y="86"/>
                  </a:lnTo>
                  <a:lnTo>
                    <a:pt x="54" y="82"/>
                  </a:lnTo>
                  <a:lnTo>
                    <a:pt x="54" y="78"/>
                  </a:lnTo>
                  <a:lnTo>
                    <a:pt x="58" y="74"/>
                  </a:lnTo>
                  <a:lnTo>
                    <a:pt x="64" y="70"/>
                  </a:lnTo>
                  <a:lnTo>
                    <a:pt x="68" y="64"/>
                  </a:lnTo>
                  <a:lnTo>
                    <a:pt x="70" y="44"/>
                  </a:lnTo>
                  <a:lnTo>
                    <a:pt x="60" y="36"/>
                  </a:lnTo>
                  <a:lnTo>
                    <a:pt x="56" y="32"/>
                  </a:lnTo>
                  <a:lnTo>
                    <a:pt x="52" y="32"/>
                  </a:lnTo>
                  <a:lnTo>
                    <a:pt x="46" y="32"/>
                  </a:lnTo>
                  <a:lnTo>
                    <a:pt x="46" y="24"/>
                  </a:lnTo>
                  <a:lnTo>
                    <a:pt x="44" y="20"/>
                  </a:lnTo>
                  <a:lnTo>
                    <a:pt x="40" y="12"/>
                  </a:lnTo>
                  <a:lnTo>
                    <a:pt x="32" y="4"/>
                  </a:lnTo>
                  <a:lnTo>
                    <a:pt x="2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2" name="Freeform 69"/>
            <p:cNvSpPr>
              <a:spLocks/>
            </p:cNvSpPr>
            <p:nvPr/>
          </p:nvSpPr>
          <p:spPr bwMode="auto">
            <a:xfrm>
              <a:off x="4939831" y="2575019"/>
              <a:ext cx="73617" cy="95925"/>
            </a:xfrm>
            <a:custGeom>
              <a:avLst/>
              <a:gdLst>
                <a:gd name="T0" fmla="*/ 66 w 66"/>
                <a:gd name="T1" fmla="*/ 10 h 86"/>
                <a:gd name="T2" fmla="*/ 64 w 66"/>
                <a:gd name="T3" fmla="*/ 18 h 86"/>
                <a:gd name="T4" fmla="*/ 60 w 66"/>
                <a:gd name="T5" fmla="*/ 24 h 86"/>
                <a:gd name="T6" fmla="*/ 58 w 66"/>
                <a:gd name="T7" fmla="*/ 30 h 86"/>
                <a:gd name="T8" fmla="*/ 56 w 66"/>
                <a:gd name="T9" fmla="*/ 36 h 86"/>
                <a:gd name="T10" fmla="*/ 58 w 66"/>
                <a:gd name="T11" fmla="*/ 42 h 86"/>
                <a:gd name="T12" fmla="*/ 60 w 66"/>
                <a:gd name="T13" fmla="*/ 46 h 86"/>
                <a:gd name="T14" fmla="*/ 62 w 66"/>
                <a:gd name="T15" fmla="*/ 52 h 86"/>
                <a:gd name="T16" fmla="*/ 64 w 66"/>
                <a:gd name="T17" fmla="*/ 58 h 86"/>
                <a:gd name="T18" fmla="*/ 62 w 66"/>
                <a:gd name="T19" fmla="*/ 62 h 86"/>
                <a:gd name="T20" fmla="*/ 58 w 66"/>
                <a:gd name="T21" fmla="*/ 66 h 86"/>
                <a:gd name="T22" fmla="*/ 54 w 66"/>
                <a:gd name="T23" fmla="*/ 76 h 86"/>
                <a:gd name="T24" fmla="*/ 52 w 66"/>
                <a:gd name="T25" fmla="*/ 74 h 86"/>
                <a:gd name="T26" fmla="*/ 50 w 66"/>
                <a:gd name="T27" fmla="*/ 68 h 86"/>
                <a:gd name="T28" fmla="*/ 40 w 66"/>
                <a:gd name="T29" fmla="*/ 72 h 86"/>
                <a:gd name="T30" fmla="*/ 28 w 66"/>
                <a:gd name="T31" fmla="*/ 76 h 86"/>
                <a:gd name="T32" fmla="*/ 28 w 66"/>
                <a:gd name="T33" fmla="*/ 86 h 86"/>
                <a:gd name="T34" fmla="*/ 26 w 66"/>
                <a:gd name="T35" fmla="*/ 84 h 86"/>
                <a:gd name="T36" fmla="*/ 22 w 66"/>
                <a:gd name="T37" fmla="*/ 82 h 86"/>
                <a:gd name="T38" fmla="*/ 20 w 66"/>
                <a:gd name="T39" fmla="*/ 80 h 86"/>
                <a:gd name="T40" fmla="*/ 16 w 66"/>
                <a:gd name="T41" fmla="*/ 80 h 86"/>
                <a:gd name="T42" fmla="*/ 14 w 66"/>
                <a:gd name="T43" fmla="*/ 74 h 86"/>
                <a:gd name="T44" fmla="*/ 12 w 66"/>
                <a:gd name="T45" fmla="*/ 68 h 86"/>
                <a:gd name="T46" fmla="*/ 6 w 66"/>
                <a:gd name="T47" fmla="*/ 60 h 86"/>
                <a:gd name="T48" fmla="*/ 0 w 66"/>
                <a:gd name="T49" fmla="*/ 52 h 86"/>
                <a:gd name="T50" fmla="*/ 0 w 66"/>
                <a:gd name="T51" fmla="*/ 48 h 86"/>
                <a:gd name="T52" fmla="*/ 0 w 66"/>
                <a:gd name="T53" fmla="*/ 42 h 86"/>
                <a:gd name="T54" fmla="*/ 0 w 66"/>
                <a:gd name="T55" fmla="*/ 38 h 86"/>
                <a:gd name="T56" fmla="*/ 0 w 66"/>
                <a:gd name="T57" fmla="*/ 34 h 86"/>
                <a:gd name="T58" fmla="*/ 4 w 66"/>
                <a:gd name="T59" fmla="*/ 30 h 86"/>
                <a:gd name="T60" fmla="*/ 10 w 66"/>
                <a:gd name="T61" fmla="*/ 26 h 86"/>
                <a:gd name="T62" fmla="*/ 14 w 66"/>
                <a:gd name="T63" fmla="*/ 20 h 86"/>
                <a:gd name="T64" fmla="*/ 16 w 66"/>
                <a:gd name="T65" fmla="*/ 0 h 86"/>
                <a:gd name="T66" fmla="*/ 24 w 66"/>
                <a:gd name="T67" fmla="*/ 6 h 86"/>
                <a:gd name="T68" fmla="*/ 28 w 66"/>
                <a:gd name="T69" fmla="*/ 6 h 86"/>
                <a:gd name="T70" fmla="*/ 44 w 66"/>
                <a:gd name="T71" fmla="*/ 6 h 86"/>
                <a:gd name="T72" fmla="*/ 48 w 66"/>
                <a:gd name="T73" fmla="*/ 8 h 86"/>
                <a:gd name="T74" fmla="*/ 66 w 66"/>
                <a:gd name="T75" fmla="*/ 1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 h="86">
                  <a:moveTo>
                    <a:pt x="66" y="10"/>
                  </a:moveTo>
                  <a:lnTo>
                    <a:pt x="64" y="18"/>
                  </a:lnTo>
                  <a:lnTo>
                    <a:pt x="60" y="24"/>
                  </a:lnTo>
                  <a:lnTo>
                    <a:pt x="58" y="30"/>
                  </a:lnTo>
                  <a:lnTo>
                    <a:pt x="56" y="36"/>
                  </a:lnTo>
                  <a:lnTo>
                    <a:pt x="58" y="42"/>
                  </a:lnTo>
                  <a:lnTo>
                    <a:pt x="60" y="46"/>
                  </a:lnTo>
                  <a:lnTo>
                    <a:pt x="62" y="52"/>
                  </a:lnTo>
                  <a:lnTo>
                    <a:pt x="64" y="58"/>
                  </a:lnTo>
                  <a:lnTo>
                    <a:pt x="62" y="62"/>
                  </a:lnTo>
                  <a:lnTo>
                    <a:pt x="58" y="66"/>
                  </a:lnTo>
                  <a:lnTo>
                    <a:pt x="54" y="76"/>
                  </a:lnTo>
                  <a:lnTo>
                    <a:pt x="52" y="74"/>
                  </a:lnTo>
                  <a:lnTo>
                    <a:pt x="50" y="68"/>
                  </a:lnTo>
                  <a:lnTo>
                    <a:pt x="40" y="72"/>
                  </a:lnTo>
                  <a:lnTo>
                    <a:pt x="28" y="76"/>
                  </a:lnTo>
                  <a:lnTo>
                    <a:pt x="28" y="86"/>
                  </a:lnTo>
                  <a:lnTo>
                    <a:pt x="26" y="84"/>
                  </a:lnTo>
                  <a:lnTo>
                    <a:pt x="22" y="82"/>
                  </a:lnTo>
                  <a:lnTo>
                    <a:pt x="20" y="80"/>
                  </a:lnTo>
                  <a:lnTo>
                    <a:pt x="16" y="80"/>
                  </a:lnTo>
                  <a:lnTo>
                    <a:pt x="14" y="74"/>
                  </a:lnTo>
                  <a:lnTo>
                    <a:pt x="12" y="68"/>
                  </a:lnTo>
                  <a:lnTo>
                    <a:pt x="6" y="60"/>
                  </a:lnTo>
                  <a:lnTo>
                    <a:pt x="0" y="52"/>
                  </a:lnTo>
                  <a:lnTo>
                    <a:pt x="0" y="48"/>
                  </a:lnTo>
                  <a:lnTo>
                    <a:pt x="0" y="42"/>
                  </a:lnTo>
                  <a:lnTo>
                    <a:pt x="0" y="38"/>
                  </a:lnTo>
                  <a:lnTo>
                    <a:pt x="0" y="34"/>
                  </a:lnTo>
                  <a:lnTo>
                    <a:pt x="4" y="30"/>
                  </a:lnTo>
                  <a:lnTo>
                    <a:pt x="10" y="26"/>
                  </a:lnTo>
                  <a:lnTo>
                    <a:pt x="14" y="20"/>
                  </a:lnTo>
                  <a:lnTo>
                    <a:pt x="16" y="0"/>
                  </a:lnTo>
                  <a:lnTo>
                    <a:pt x="24" y="6"/>
                  </a:lnTo>
                  <a:lnTo>
                    <a:pt x="28" y="6"/>
                  </a:lnTo>
                  <a:lnTo>
                    <a:pt x="44" y="6"/>
                  </a:lnTo>
                  <a:lnTo>
                    <a:pt x="48" y="8"/>
                  </a:lnTo>
                  <a:lnTo>
                    <a:pt x="66"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3" name="Freeform 70"/>
            <p:cNvSpPr>
              <a:spLocks/>
            </p:cNvSpPr>
            <p:nvPr/>
          </p:nvSpPr>
          <p:spPr bwMode="auto">
            <a:xfrm>
              <a:off x="5000064" y="2586173"/>
              <a:ext cx="62463" cy="75848"/>
            </a:xfrm>
            <a:custGeom>
              <a:avLst/>
              <a:gdLst>
                <a:gd name="T0" fmla="*/ 56 w 56"/>
                <a:gd name="T1" fmla="*/ 28 h 68"/>
                <a:gd name="T2" fmla="*/ 54 w 56"/>
                <a:gd name="T3" fmla="*/ 26 h 68"/>
                <a:gd name="T4" fmla="*/ 48 w 56"/>
                <a:gd name="T5" fmla="*/ 40 h 68"/>
                <a:gd name="T6" fmla="*/ 40 w 56"/>
                <a:gd name="T7" fmla="*/ 52 h 68"/>
                <a:gd name="T8" fmla="*/ 34 w 56"/>
                <a:gd name="T9" fmla="*/ 58 h 68"/>
                <a:gd name="T10" fmla="*/ 28 w 56"/>
                <a:gd name="T11" fmla="*/ 64 h 68"/>
                <a:gd name="T12" fmla="*/ 22 w 56"/>
                <a:gd name="T13" fmla="*/ 68 h 68"/>
                <a:gd name="T14" fmla="*/ 12 w 56"/>
                <a:gd name="T15" fmla="*/ 68 h 68"/>
                <a:gd name="T16" fmla="*/ 6 w 56"/>
                <a:gd name="T17" fmla="*/ 68 h 68"/>
                <a:gd name="T18" fmla="*/ 0 w 56"/>
                <a:gd name="T19" fmla="*/ 66 h 68"/>
                <a:gd name="T20" fmla="*/ 4 w 56"/>
                <a:gd name="T21" fmla="*/ 56 h 68"/>
                <a:gd name="T22" fmla="*/ 8 w 56"/>
                <a:gd name="T23" fmla="*/ 52 h 68"/>
                <a:gd name="T24" fmla="*/ 10 w 56"/>
                <a:gd name="T25" fmla="*/ 48 h 68"/>
                <a:gd name="T26" fmla="*/ 8 w 56"/>
                <a:gd name="T27" fmla="*/ 42 h 68"/>
                <a:gd name="T28" fmla="*/ 6 w 56"/>
                <a:gd name="T29" fmla="*/ 36 h 68"/>
                <a:gd name="T30" fmla="*/ 4 w 56"/>
                <a:gd name="T31" fmla="*/ 32 h 68"/>
                <a:gd name="T32" fmla="*/ 2 w 56"/>
                <a:gd name="T33" fmla="*/ 26 h 68"/>
                <a:gd name="T34" fmla="*/ 4 w 56"/>
                <a:gd name="T35" fmla="*/ 20 h 68"/>
                <a:gd name="T36" fmla="*/ 6 w 56"/>
                <a:gd name="T37" fmla="*/ 14 h 68"/>
                <a:gd name="T38" fmla="*/ 10 w 56"/>
                <a:gd name="T39" fmla="*/ 8 h 68"/>
                <a:gd name="T40" fmla="*/ 12 w 56"/>
                <a:gd name="T41" fmla="*/ 0 h 68"/>
                <a:gd name="T42" fmla="*/ 26 w 56"/>
                <a:gd name="T43" fmla="*/ 4 h 68"/>
                <a:gd name="T44" fmla="*/ 34 w 56"/>
                <a:gd name="T45" fmla="*/ 10 h 68"/>
                <a:gd name="T46" fmla="*/ 44 w 56"/>
                <a:gd name="T47" fmla="*/ 18 h 68"/>
                <a:gd name="T48" fmla="*/ 54 w 56"/>
                <a:gd name="T49" fmla="*/ 26 h 68"/>
                <a:gd name="T50" fmla="*/ 56 w 56"/>
                <a:gd name="T51" fmla="*/ 2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68">
                  <a:moveTo>
                    <a:pt x="56" y="28"/>
                  </a:moveTo>
                  <a:lnTo>
                    <a:pt x="54" y="26"/>
                  </a:lnTo>
                  <a:lnTo>
                    <a:pt x="48" y="40"/>
                  </a:lnTo>
                  <a:lnTo>
                    <a:pt x="40" y="52"/>
                  </a:lnTo>
                  <a:lnTo>
                    <a:pt x="34" y="58"/>
                  </a:lnTo>
                  <a:lnTo>
                    <a:pt x="28" y="64"/>
                  </a:lnTo>
                  <a:lnTo>
                    <a:pt x="22" y="68"/>
                  </a:lnTo>
                  <a:lnTo>
                    <a:pt x="12" y="68"/>
                  </a:lnTo>
                  <a:lnTo>
                    <a:pt x="6" y="68"/>
                  </a:lnTo>
                  <a:lnTo>
                    <a:pt x="0" y="66"/>
                  </a:lnTo>
                  <a:lnTo>
                    <a:pt x="4" y="56"/>
                  </a:lnTo>
                  <a:lnTo>
                    <a:pt x="8" y="52"/>
                  </a:lnTo>
                  <a:lnTo>
                    <a:pt x="10" y="48"/>
                  </a:lnTo>
                  <a:lnTo>
                    <a:pt x="8" y="42"/>
                  </a:lnTo>
                  <a:lnTo>
                    <a:pt x="6" y="36"/>
                  </a:lnTo>
                  <a:lnTo>
                    <a:pt x="4" y="32"/>
                  </a:lnTo>
                  <a:lnTo>
                    <a:pt x="2" y="26"/>
                  </a:lnTo>
                  <a:lnTo>
                    <a:pt x="4" y="20"/>
                  </a:lnTo>
                  <a:lnTo>
                    <a:pt x="6" y="14"/>
                  </a:lnTo>
                  <a:lnTo>
                    <a:pt x="10" y="8"/>
                  </a:lnTo>
                  <a:lnTo>
                    <a:pt x="12" y="0"/>
                  </a:lnTo>
                  <a:lnTo>
                    <a:pt x="26" y="4"/>
                  </a:lnTo>
                  <a:lnTo>
                    <a:pt x="34" y="10"/>
                  </a:lnTo>
                  <a:lnTo>
                    <a:pt x="44" y="18"/>
                  </a:lnTo>
                  <a:lnTo>
                    <a:pt x="54" y="26"/>
                  </a:lnTo>
                  <a:lnTo>
                    <a:pt x="56"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4" name="Freeform 71"/>
            <p:cNvSpPr>
              <a:spLocks/>
            </p:cNvSpPr>
            <p:nvPr/>
          </p:nvSpPr>
          <p:spPr bwMode="auto">
            <a:xfrm>
              <a:off x="4669902" y="2463479"/>
              <a:ext cx="238698" cy="227542"/>
            </a:xfrm>
            <a:custGeom>
              <a:avLst/>
              <a:gdLst>
                <a:gd name="T0" fmla="*/ 206 w 214"/>
                <a:gd name="T1" fmla="*/ 70 h 204"/>
                <a:gd name="T2" fmla="*/ 200 w 214"/>
                <a:gd name="T3" fmla="*/ 84 h 204"/>
                <a:gd name="T4" fmla="*/ 188 w 214"/>
                <a:gd name="T5" fmla="*/ 110 h 204"/>
                <a:gd name="T6" fmla="*/ 196 w 214"/>
                <a:gd name="T7" fmla="*/ 120 h 204"/>
                <a:gd name="T8" fmla="*/ 192 w 214"/>
                <a:gd name="T9" fmla="*/ 134 h 204"/>
                <a:gd name="T10" fmla="*/ 170 w 214"/>
                <a:gd name="T11" fmla="*/ 146 h 204"/>
                <a:gd name="T12" fmla="*/ 150 w 214"/>
                <a:gd name="T13" fmla="*/ 148 h 204"/>
                <a:gd name="T14" fmla="*/ 142 w 214"/>
                <a:gd name="T15" fmla="*/ 162 h 204"/>
                <a:gd name="T16" fmla="*/ 152 w 214"/>
                <a:gd name="T17" fmla="*/ 176 h 204"/>
                <a:gd name="T18" fmla="*/ 124 w 214"/>
                <a:gd name="T19" fmla="*/ 200 h 204"/>
                <a:gd name="T20" fmla="*/ 102 w 214"/>
                <a:gd name="T21" fmla="*/ 204 h 204"/>
                <a:gd name="T22" fmla="*/ 96 w 214"/>
                <a:gd name="T23" fmla="*/ 188 h 204"/>
                <a:gd name="T24" fmla="*/ 86 w 214"/>
                <a:gd name="T25" fmla="*/ 166 h 204"/>
                <a:gd name="T26" fmla="*/ 90 w 214"/>
                <a:gd name="T27" fmla="*/ 158 h 204"/>
                <a:gd name="T28" fmla="*/ 86 w 214"/>
                <a:gd name="T29" fmla="*/ 146 h 204"/>
                <a:gd name="T30" fmla="*/ 82 w 214"/>
                <a:gd name="T31" fmla="*/ 130 h 204"/>
                <a:gd name="T32" fmla="*/ 84 w 214"/>
                <a:gd name="T33" fmla="*/ 104 h 204"/>
                <a:gd name="T34" fmla="*/ 66 w 214"/>
                <a:gd name="T35" fmla="*/ 106 h 204"/>
                <a:gd name="T36" fmla="*/ 50 w 214"/>
                <a:gd name="T37" fmla="*/ 100 h 204"/>
                <a:gd name="T38" fmla="*/ 24 w 214"/>
                <a:gd name="T39" fmla="*/ 90 h 204"/>
                <a:gd name="T40" fmla="*/ 12 w 214"/>
                <a:gd name="T41" fmla="*/ 82 h 204"/>
                <a:gd name="T42" fmla="*/ 16 w 214"/>
                <a:gd name="T43" fmla="*/ 70 h 204"/>
                <a:gd name="T44" fmla="*/ 8 w 214"/>
                <a:gd name="T45" fmla="*/ 56 h 204"/>
                <a:gd name="T46" fmla="*/ 0 w 214"/>
                <a:gd name="T47" fmla="*/ 44 h 204"/>
                <a:gd name="T48" fmla="*/ 18 w 214"/>
                <a:gd name="T49" fmla="*/ 16 h 204"/>
                <a:gd name="T50" fmla="*/ 30 w 214"/>
                <a:gd name="T51" fmla="*/ 16 h 204"/>
                <a:gd name="T52" fmla="*/ 24 w 214"/>
                <a:gd name="T53" fmla="*/ 28 h 204"/>
                <a:gd name="T54" fmla="*/ 28 w 214"/>
                <a:gd name="T55" fmla="*/ 48 h 204"/>
                <a:gd name="T56" fmla="*/ 38 w 214"/>
                <a:gd name="T57" fmla="*/ 44 h 204"/>
                <a:gd name="T58" fmla="*/ 36 w 214"/>
                <a:gd name="T59" fmla="*/ 30 h 204"/>
                <a:gd name="T60" fmla="*/ 32 w 214"/>
                <a:gd name="T61" fmla="*/ 20 h 204"/>
                <a:gd name="T62" fmla="*/ 50 w 214"/>
                <a:gd name="T63" fmla="*/ 4 h 204"/>
                <a:gd name="T64" fmla="*/ 66 w 214"/>
                <a:gd name="T65" fmla="*/ 4 h 204"/>
                <a:gd name="T66" fmla="*/ 82 w 214"/>
                <a:gd name="T67" fmla="*/ 12 h 204"/>
                <a:gd name="T68" fmla="*/ 106 w 214"/>
                <a:gd name="T69" fmla="*/ 22 h 204"/>
                <a:gd name="T70" fmla="*/ 126 w 214"/>
                <a:gd name="T71" fmla="*/ 26 h 204"/>
                <a:gd name="T72" fmla="*/ 162 w 214"/>
                <a:gd name="T73" fmla="*/ 20 h 204"/>
                <a:gd name="T74" fmla="*/ 174 w 214"/>
                <a:gd name="T75" fmla="*/ 18 h 204"/>
                <a:gd name="T76" fmla="*/ 174 w 214"/>
                <a:gd name="T77" fmla="*/ 34 h 204"/>
                <a:gd name="T78" fmla="*/ 190 w 214"/>
                <a:gd name="T79" fmla="*/ 38 h 204"/>
                <a:gd name="T80" fmla="*/ 196 w 214"/>
                <a:gd name="T81" fmla="*/ 52 h 204"/>
                <a:gd name="T82" fmla="*/ 204 w 214"/>
                <a:gd name="T83" fmla="*/ 5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4" h="204">
                  <a:moveTo>
                    <a:pt x="214" y="56"/>
                  </a:moveTo>
                  <a:lnTo>
                    <a:pt x="210" y="64"/>
                  </a:lnTo>
                  <a:lnTo>
                    <a:pt x="206" y="70"/>
                  </a:lnTo>
                  <a:lnTo>
                    <a:pt x="200" y="74"/>
                  </a:lnTo>
                  <a:lnTo>
                    <a:pt x="198" y="80"/>
                  </a:lnTo>
                  <a:lnTo>
                    <a:pt x="200" y="84"/>
                  </a:lnTo>
                  <a:lnTo>
                    <a:pt x="206" y="88"/>
                  </a:lnTo>
                  <a:lnTo>
                    <a:pt x="188" y="98"/>
                  </a:lnTo>
                  <a:lnTo>
                    <a:pt x="188" y="110"/>
                  </a:lnTo>
                  <a:lnTo>
                    <a:pt x="190" y="114"/>
                  </a:lnTo>
                  <a:lnTo>
                    <a:pt x="192" y="116"/>
                  </a:lnTo>
                  <a:lnTo>
                    <a:pt x="196" y="120"/>
                  </a:lnTo>
                  <a:lnTo>
                    <a:pt x="196" y="124"/>
                  </a:lnTo>
                  <a:lnTo>
                    <a:pt x="196" y="130"/>
                  </a:lnTo>
                  <a:lnTo>
                    <a:pt x="192" y="134"/>
                  </a:lnTo>
                  <a:lnTo>
                    <a:pt x="188" y="136"/>
                  </a:lnTo>
                  <a:lnTo>
                    <a:pt x="184" y="140"/>
                  </a:lnTo>
                  <a:lnTo>
                    <a:pt x="170" y="146"/>
                  </a:lnTo>
                  <a:lnTo>
                    <a:pt x="166" y="150"/>
                  </a:lnTo>
                  <a:lnTo>
                    <a:pt x="162" y="154"/>
                  </a:lnTo>
                  <a:lnTo>
                    <a:pt x="150" y="148"/>
                  </a:lnTo>
                  <a:lnTo>
                    <a:pt x="144" y="144"/>
                  </a:lnTo>
                  <a:lnTo>
                    <a:pt x="134" y="142"/>
                  </a:lnTo>
                  <a:lnTo>
                    <a:pt x="142" y="162"/>
                  </a:lnTo>
                  <a:lnTo>
                    <a:pt x="146" y="170"/>
                  </a:lnTo>
                  <a:lnTo>
                    <a:pt x="148" y="172"/>
                  </a:lnTo>
                  <a:lnTo>
                    <a:pt x="152" y="176"/>
                  </a:lnTo>
                  <a:lnTo>
                    <a:pt x="146" y="186"/>
                  </a:lnTo>
                  <a:lnTo>
                    <a:pt x="134" y="194"/>
                  </a:lnTo>
                  <a:lnTo>
                    <a:pt x="124" y="200"/>
                  </a:lnTo>
                  <a:lnTo>
                    <a:pt x="116" y="204"/>
                  </a:lnTo>
                  <a:lnTo>
                    <a:pt x="108" y="204"/>
                  </a:lnTo>
                  <a:lnTo>
                    <a:pt x="102" y="204"/>
                  </a:lnTo>
                  <a:lnTo>
                    <a:pt x="98" y="202"/>
                  </a:lnTo>
                  <a:lnTo>
                    <a:pt x="96" y="198"/>
                  </a:lnTo>
                  <a:lnTo>
                    <a:pt x="96" y="188"/>
                  </a:lnTo>
                  <a:lnTo>
                    <a:pt x="92" y="178"/>
                  </a:lnTo>
                  <a:lnTo>
                    <a:pt x="88" y="170"/>
                  </a:lnTo>
                  <a:lnTo>
                    <a:pt x="86" y="166"/>
                  </a:lnTo>
                  <a:lnTo>
                    <a:pt x="86" y="162"/>
                  </a:lnTo>
                  <a:lnTo>
                    <a:pt x="88" y="162"/>
                  </a:lnTo>
                  <a:lnTo>
                    <a:pt x="90" y="158"/>
                  </a:lnTo>
                  <a:lnTo>
                    <a:pt x="90" y="156"/>
                  </a:lnTo>
                  <a:lnTo>
                    <a:pt x="88" y="150"/>
                  </a:lnTo>
                  <a:lnTo>
                    <a:pt x="86" y="146"/>
                  </a:lnTo>
                  <a:lnTo>
                    <a:pt x="82" y="142"/>
                  </a:lnTo>
                  <a:lnTo>
                    <a:pt x="80" y="136"/>
                  </a:lnTo>
                  <a:lnTo>
                    <a:pt x="82" y="130"/>
                  </a:lnTo>
                  <a:lnTo>
                    <a:pt x="84" y="120"/>
                  </a:lnTo>
                  <a:lnTo>
                    <a:pt x="92" y="104"/>
                  </a:lnTo>
                  <a:lnTo>
                    <a:pt x="84" y="104"/>
                  </a:lnTo>
                  <a:lnTo>
                    <a:pt x="78" y="106"/>
                  </a:lnTo>
                  <a:lnTo>
                    <a:pt x="74" y="106"/>
                  </a:lnTo>
                  <a:lnTo>
                    <a:pt x="66" y="106"/>
                  </a:lnTo>
                  <a:lnTo>
                    <a:pt x="60" y="106"/>
                  </a:lnTo>
                  <a:lnTo>
                    <a:pt x="54" y="104"/>
                  </a:lnTo>
                  <a:lnTo>
                    <a:pt x="50" y="100"/>
                  </a:lnTo>
                  <a:lnTo>
                    <a:pt x="50" y="94"/>
                  </a:lnTo>
                  <a:lnTo>
                    <a:pt x="38" y="92"/>
                  </a:lnTo>
                  <a:lnTo>
                    <a:pt x="24" y="90"/>
                  </a:lnTo>
                  <a:lnTo>
                    <a:pt x="20" y="88"/>
                  </a:lnTo>
                  <a:lnTo>
                    <a:pt x="16" y="86"/>
                  </a:lnTo>
                  <a:lnTo>
                    <a:pt x="12" y="82"/>
                  </a:lnTo>
                  <a:lnTo>
                    <a:pt x="10" y="80"/>
                  </a:lnTo>
                  <a:lnTo>
                    <a:pt x="12" y="76"/>
                  </a:lnTo>
                  <a:lnTo>
                    <a:pt x="16" y="70"/>
                  </a:lnTo>
                  <a:lnTo>
                    <a:pt x="14" y="64"/>
                  </a:lnTo>
                  <a:lnTo>
                    <a:pt x="10" y="60"/>
                  </a:lnTo>
                  <a:lnTo>
                    <a:pt x="8" y="56"/>
                  </a:lnTo>
                  <a:lnTo>
                    <a:pt x="6" y="52"/>
                  </a:lnTo>
                  <a:lnTo>
                    <a:pt x="2" y="50"/>
                  </a:lnTo>
                  <a:lnTo>
                    <a:pt x="0" y="44"/>
                  </a:lnTo>
                  <a:lnTo>
                    <a:pt x="2" y="36"/>
                  </a:lnTo>
                  <a:lnTo>
                    <a:pt x="6" y="28"/>
                  </a:lnTo>
                  <a:lnTo>
                    <a:pt x="18" y="16"/>
                  </a:lnTo>
                  <a:lnTo>
                    <a:pt x="26" y="6"/>
                  </a:lnTo>
                  <a:lnTo>
                    <a:pt x="28" y="12"/>
                  </a:lnTo>
                  <a:lnTo>
                    <a:pt x="30" y="16"/>
                  </a:lnTo>
                  <a:lnTo>
                    <a:pt x="30" y="20"/>
                  </a:lnTo>
                  <a:lnTo>
                    <a:pt x="28" y="24"/>
                  </a:lnTo>
                  <a:lnTo>
                    <a:pt x="24" y="28"/>
                  </a:lnTo>
                  <a:lnTo>
                    <a:pt x="24" y="34"/>
                  </a:lnTo>
                  <a:lnTo>
                    <a:pt x="24" y="44"/>
                  </a:lnTo>
                  <a:lnTo>
                    <a:pt x="28" y="48"/>
                  </a:lnTo>
                  <a:lnTo>
                    <a:pt x="30" y="48"/>
                  </a:lnTo>
                  <a:lnTo>
                    <a:pt x="34" y="46"/>
                  </a:lnTo>
                  <a:lnTo>
                    <a:pt x="38" y="44"/>
                  </a:lnTo>
                  <a:lnTo>
                    <a:pt x="40" y="38"/>
                  </a:lnTo>
                  <a:lnTo>
                    <a:pt x="38" y="34"/>
                  </a:lnTo>
                  <a:lnTo>
                    <a:pt x="36" y="30"/>
                  </a:lnTo>
                  <a:lnTo>
                    <a:pt x="32" y="26"/>
                  </a:lnTo>
                  <a:lnTo>
                    <a:pt x="30" y="24"/>
                  </a:lnTo>
                  <a:lnTo>
                    <a:pt x="32" y="20"/>
                  </a:lnTo>
                  <a:lnTo>
                    <a:pt x="34" y="16"/>
                  </a:lnTo>
                  <a:lnTo>
                    <a:pt x="44" y="10"/>
                  </a:lnTo>
                  <a:lnTo>
                    <a:pt x="50" y="4"/>
                  </a:lnTo>
                  <a:lnTo>
                    <a:pt x="58" y="0"/>
                  </a:lnTo>
                  <a:lnTo>
                    <a:pt x="62" y="4"/>
                  </a:lnTo>
                  <a:lnTo>
                    <a:pt x="66" y="4"/>
                  </a:lnTo>
                  <a:lnTo>
                    <a:pt x="70" y="6"/>
                  </a:lnTo>
                  <a:lnTo>
                    <a:pt x="76" y="6"/>
                  </a:lnTo>
                  <a:lnTo>
                    <a:pt x="82" y="12"/>
                  </a:lnTo>
                  <a:lnTo>
                    <a:pt x="88" y="18"/>
                  </a:lnTo>
                  <a:lnTo>
                    <a:pt x="94" y="20"/>
                  </a:lnTo>
                  <a:lnTo>
                    <a:pt x="106" y="22"/>
                  </a:lnTo>
                  <a:lnTo>
                    <a:pt x="114" y="22"/>
                  </a:lnTo>
                  <a:lnTo>
                    <a:pt x="120" y="24"/>
                  </a:lnTo>
                  <a:lnTo>
                    <a:pt x="126" y="26"/>
                  </a:lnTo>
                  <a:lnTo>
                    <a:pt x="132" y="28"/>
                  </a:lnTo>
                  <a:lnTo>
                    <a:pt x="146" y="24"/>
                  </a:lnTo>
                  <a:lnTo>
                    <a:pt x="162" y="20"/>
                  </a:lnTo>
                  <a:lnTo>
                    <a:pt x="174" y="16"/>
                  </a:lnTo>
                  <a:lnTo>
                    <a:pt x="176" y="16"/>
                  </a:lnTo>
                  <a:lnTo>
                    <a:pt x="174" y="18"/>
                  </a:lnTo>
                  <a:lnTo>
                    <a:pt x="170" y="24"/>
                  </a:lnTo>
                  <a:lnTo>
                    <a:pt x="170" y="26"/>
                  </a:lnTo>
                  <a:lnTo>
                    <a:pt x="174" y="34"/>
                  </a:lnTo>
                  <a:lnTo>
                    <a:pt x="180" y="32"/>
                  </a:lnTo>
                  <a:lnTo>
                    <a:pt x="184" y="34"/>
                  </a:lnTo>
                  <a:lnTo>
                    <a:pt x="190" y="38"/>
                  </a:lnTo>
                  <a:lnTo>
                    <a:pt x="194" y="40"/>
                  </a:lnTo>
                  <a:lnTo>
                    <a:pt x="196" y="46"/>
                  </a:lnTo>
                  <a:lnTo>
                    <a:pt x="196" y="52"/>
                  </a:lnTo>
                  <a:lnTo>
                    <a:pt x="192" y="56"/>
                  </a:lnTo>
                  <a:lnTo>
                    <a:pt x="200" y="54"/>
                  </a:lnTo>
                  <a:lnTo>
                    <a:pt x="204" y="54"/>
                  </a:lnTo>
                  <a:lnTo>
                    <a:pt x="208" y="56"/>
                  </a:lnTo>
                  <a:lnTo>
                    <a:pt x="214"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5" name="Freeform 72"/>
            <p:cNvSpPr>
              <a:spLocks/>
            </p:cNvSpPr>
            <p:nvPr/>
          </p:nvSpPr>
          <p:spPr bwMode="auto">
            <a:xfrm>
              <a:off x="4656518" y="2601789"/>
              <a:ext cx="704940" cy="778550"/>
            </a:xfrm>
            <a:custGeom>
              <a:avLst/>
              <a:gdLst>
                <a:gd name="T0" fmla="*/ 330 w 632"/>
                <a:gd name="T1" fmla="*/ 54 h 698"/>
                <a:gd name="T2" fmla="*/ 294 w 632"/>
                <a:gd name="T3" fmla="*/ 48 h 698"/>
                <a:gd name="T4" fmla="*/ 270 w 632"/>
                <a:gd name="T5" fmla="*/ 56 h 698"/>
                <a:gd name="T6" fmla="*/ 238 w 632"/>
                <a:gd name="T7" fmla="*/ 70 h 698"/>
                <a:gd name="T8" fmla="*/ 224 w 632"/>
                <a:gd name="T9" fmla="*/ 38 h 698"/>
                <a:gd name="T10" fmla="*/ 220 w 632"/>
                <a:gd name="T11" fmla="*/ 10 h 698"/>
                <a:gd name="T12" fmla="*/ 200 w 632"/>
                <a:gd name="T13" fmla="*/ 12 h 698"/>
                <a:gd name="T14" fmla="*/ 156 w 632"/>
                <a:gd name="T15" fmla="*/ 20 h 698"/>
                <a:gd name="T16" fmla="*/ 158 w 632"/>
                <a:gd name="T17" fmla="*/ 62 h 698"/>
                <a:gd name="T18" fmla="*/ 110 w 632"/>
                <a:gd name="T19" fmla="*/ 78 h 698"/>
                <a:gd name="T20" fmla="*/ 68 w 632"/>
                <a:gd name="T21" fmla="*/ 64 h 698"/>
                <a:gd name="T22" fmla="*/ 72 w 632"/>
                <a:gd name="T23" fmla="*/ 84 h 698"/>
                <a:gd name="T24" fmla="*/ 62 w 632"/>
                <a:gd name="T25" fmla="*/ 104 h 698"/>
                <a:gd name="T26" fmla="*/ 58 w 632"/>
                <a:gd name="T27" fmla="*/ 174 h 698"/>
                <a:gd name="T28" fmla="*/ 16 w 632"/>
                <a:gd name="T29" fmla="*/ 196 h 698"/>
                <a:gd name="T30" fmla="*/ 0 w 632"/>
                <a:gd name="T31" fmla="*/ 230 h 698"/>
                <a:gd name="T32" fmla="*/ 16 w 632"/>
                <a:gd name="T33" fmla="*/ 266 h 698"/>
                <a:gd name="T34" fmla="*/ 46 w 632"/>
                <a:gd name="T35" fmla="*/ 278 h 698"/>
                <a:gd name="T36" fmla="*/ 62 w 632"/>
                <a:gd name="T37" fmla="*/ 296 h 698"/>
                <a:gd name="T38" fmla="*/ 102 w 632"/>
                <a:gd name="T39" fmla="*/ 290 h 698"/>
                <a:gd name="T40" fmla="*/ 140 w 632"/>
                <a:gd name="T41" fmla="*/ 280 h 698"/>
                <a:gd name="T42" fmla="*/ 158 w 632"/>
                <a:gd name="T43" fmla="*/ 324 h 698"/>
                <a:gd name="T44" fmla="*/ 188 w 632"/>
                <a:gd name="T45" fmla="*/ 336 h 698"/>
                <a:gd name="T46" fmla="*/ 212 w 632"/>
                <a:gd name="T47" fmla="*/ 342 h 698"/>
                <a:gd name="T48" fmla="*/ 226 w 632"/>
                <a:gd name="T49" fmla="*/ 376 h 698"/>
                <a:gd name="T50" fmla="*/ 254 w 632"/>
                <a:gd name="T51" fmla="*/ 400 h 698"/>
                <a:gd name="T52" fmla="*/ 270 w 632"/>
                <a:gd name="T53" fmla="*/ 430 h 698"/>
                <a:gd name="T54" fmla="*/ 270 w 632"/>
                <a:gd name="T55" fmla="*/ 480 h 698"/>
                <a:gd name="T56" fmla="*/ 306 w 632"/>
                <a:gd name="T57" fmla="*/ 508 h 698"/>
                <a:gd name="T58" fmla="*/ 328 w 632"/>
                <a:gd name="T59" fmla="*/ 528 h 698"/>
                <a:gd name="T60" fmla="*/ 338 w 632"/>
                <a:gd name="T61" fmla="*/ 564 h 698"/>
                <a:gd name="T62" fmla="*/ 340 w 632"/>
                <a:gd name="T63" fmla="*/ 596 h 698"/>
                <a:gd name="T64" fmla="*/ 298 w 632"/>
                <a:gd name="T65" fmla="*/ 648 h 698"/>
                <a:gd name="T66" fmla="*/ 380 w 632"/>
                <a:gd name="T67" fmla="*/ 698 h 698"/>
                <a:gd name="T68" fmla="*/ 406 w 632"/>
                <a:gd name="T69" fmla="*/ 656 h 698"/>
                <a:gd name="T70" fmla="*/ 430 w 632"/>
                <a:gd name="T71" fmla="*/ 614 h 698"/>
                <a:gd name="T72" fmla="*/ 432 w 632"/>
                <a:gd name="T73" fmla="*/ 554 h 698"/>
                <a:gd name="T74" fmla="*/ 510 w 632"/>
                <a:gd name="T75" fmla="*/ 514 h 698"/>
                <a:gd name="T76" fmla="*/ 558 w 632"/>
                <a:gd name="T77" fmla="*/ 448 h 698"/>
                <a:gd name="T78" fmla="*/ 562 w 632"/>
                <a:gd name="T79" fmla="*/ 412 h 698"/>
                <a:gd name="T80" fmla="*/ 564 w 632"/>
                <a:gd name="T81" fmla="*/ 338 h 698"/>
                <a:gd name="T82" fmla="*/ 590 w 632"/>
                <a:gd name="T83" fmla="*/ 306 h 698"/>
                <a:gd name="T84" fmla="*/ 628 w 632"/>
                <a:gd name="T85" fmla="*/ 250 h 698"/>
                <a:gd name="T86" fmla="*/ 622 w 632"/>
                <a:gd name="T87" fmla="*/ 186 h 698"/>
                <a:gd name="T88" fmla="*/ 580 w 632"/>
                <a:gd name="T89" fmla="*/ 166 h 698"/>
                <a:gd name="T90" fmla="*/ 522 w 632"/>
                <a:gd name="T91" fmla="*/ 144 h 698"/>
                <a:gd name="T92" fmla="*/ 486 w 632"/>
                <a:gd name="T93" fmla="*/ 134 h 698"/>
                <a:gd name="T94" fmla="*/ 460 w 632"/>
                <a:gd name="T95" fmla="*/ 120 h 698"/>
                <a:gd name="T96" fmla="*/ 414 w 632"/>
                <a:gd name="T97" fmla="*/ 102 h 698"/>
                <a:gd name="T98" fmla="*/ 380 w 632"/>
                <a:gd name="T99" fmla="*/ 122 h 698"/>
                <a:gd name="T100" fmla="*/ 368 w 632"/>
                <a:gd name="T101" fmla="*/ 104 h 698"/>
                <a:gd name="T102" fmla="*/ 382 w 632"/>
                <a:gd name="T103" fmla="*/ 70 h 698"/>
                <a:gd name="T104" fmla="*/ 368 w 632"/>
                <a:gd name="T105" fmla="*/ 28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32" h="698">
                  <a:moveTo>
                    <a:pt x="362" y="12"/>
                  </a:moveTo>
                  <a:lnTo>
                    <a:pt x="356" y="26"/>
                  </a:lnTo>
                  <a:lnTo>
                    <a:pt x="348" y="38"/>
                  </a:lnTo>
                  <a:lnTo>
                    <a:pt x="342" y="44"/>
                  </a:lnTo>
                  <a:lnTo>
                    <a:pt x="336" y="50"/>
                  </a:lnTo>
                  <a:lnTo>
                    <a:pt x="330" y="54"/>
                  </a:lnTo>
                  <a:lnTo>
                    <a:pt x="320" y="54"/>
                  </a:lnTo>
                  <a:lnTo>
                    <a:pt x="314" y="54"/>
                  </a:lnTo>
                  <a:lnTo>
                    <a:pt x="308" y="52"/>
                  </a:lnTo>
                  <a:lnTo>
                    <a:pt x="306" y="50"/>
                  </a:lnTo>
                  <a:lnTo>
                    <a:pt x="304" y="44"/>
                  </a:lnTo>
                  <a:lnTo>
                    <a:pt x="294" y="48"/>
                  </a:lnTo>
                  <a:lnTo>
                    <a:pt x="282" y="52"/>
                  </a:lnTo>
                  <a:lnTo>
                    <a:pt x="282" y="62"/>
                  </a:lnTo>
                  <a:lnTo>
                    <a:pt x="280" y="60"/>
                  </a:lnTo>
                  <a:lnTo>
                    <a:pt x="276" y="58"/>
                  </a:lnTo>
                  <a:lnTo>
                    <a:pt x="274" y="56"/>
                  </a:lnTo>
                  <a:lnTo>
                    <a:pt x="270" y="56"/>
                  </a:lnTo>
                  <a:lnTo>
                    <a:pt x="264" y="56"/>
                  </a:lnTo>
                  <a:lnTo>
                    <a:pt x="260" y="58"/>
                  </a:lnTo>
                  <a:lnTo>
                    <a:pt x="254" y="64"/>
                  </a:lnTo>
                  <a:lnTo>
                    <a:pt x="248" y="68"/>
                  </a:lnTo>
                  <a:lnTo>
                    <a:pt x="244" y="70"/>
                  </a:lnTo>
                  <a:lnTo>
                    <a:pt x="238" y="70"/>
                  </a:lnTo>
                  <a:lnTo>
                    <a:pt x="234" y="70"/>
                  </a:lnTo>
                  <a:lnTo>
                    <a:pt x="232" y="68"/>
                  </a:lnTo>
                  <a:lnTo>
                    <a:pt x="226" y="62"/>
                  </a:lnTo>
                  <a:lnTo>
                    <a:pt x="224" y="54"/>
                  </a:lnTo>
                  <a:lnTo>
                    <a:pt x="222" y="44"/>
                  </a:lnTo>
                  <a:lnTo>
                    <a:pt x="224" y="38"/>
                  </a:lnTo>
                  <a:lnTo>
                    <a:pt x="226" y="34"/>
                  </a:lnTo>
                  <a:lnTo>
                    <a:pt x="226" y="30"/>
                  </a:lnTo>
                  <a:lnTo>
                    <a:pt x="226" y="26"/>
                  </a:lnTo>
                  <a:lnTo>
                    <a:pt x="226" y="20"/>
                  </a:lnTo>
                  <a:lnTo>
                    <a:pt x="224" y="14"/>
                  </a:lnTo>
                  <a:lnTo>
                    <a:pt x="220" y="10"/>
                  </a:lnTo>
                  <a:lnTo>
                    <a:pt x="220" y="8"/>
                  </a:lnTo>
                  <a:lnTo>
                    <a:pt x="220" y="0"/>
                  </a:lnTo>
                  <a:lnTo>
                    <a:pt x="208" y="0"/>
                  </a:lnTo>
                  <a:lnTo>
                    <a:pt x="208" y="6"/>
                  </a:lnTo>
                  <a:lnTo>
                    <a:pt x="204" y="10"/>
                  </a:lnTo>
                  <a:lnTo>
                    <a:pt x="200" y="12"/>
                  </a:lnTo>
                  <a:lnTo>
                    <a:pt x="196" y="16"/>
                  </a:lnTo>
                  <a:lnTo>
                    <a:pt x="182" y="22"/>
                  </a:lnTo>
                  <a:lnTo>
                    <a:pt x="178" y="26"/>
                  </a:lnTo>
                  <a:lnTo>
                    <a:pt x="174" y="30"/>
                  </a:lnTo>
                  <a:lnTo>
                    <a:pt x="162" y="24"/>
                  </a:lnTo>
                  <a:lnTo>
                    <a:pt x="156" y="20"/>
                  </a:lnTo>
                  <a:lnTo>
                    <a:pt x="146" y="18"/>
                  </a:lnTo>
                  <a:lnTo>
                    <a:pt x="154" y="38"/>
                  </a:lnTo>
                  <a:lnTo>
                    <a:pt x="158" y="46"/>
                  </a:lnTo>
                  <a:lnTo>
                    <a:pt x="160" y="48"/>
                  </a:lnTo>
                  <a:lnTo>
                    <a:pt x="164" y="52"/>
                  </a:lnTo>
                  <a:lnTo>
                    <a:pt x="158" y="62"/>
                  </a:lnTo>
                  <a:lnTo>
                    <a:pt x="146" y="70"/>
                  </a:lnTo>
                  <a:lnTo>
                    <a:pt x="136" y="76"/>
                  </a:lnTo>
                  <a:lnTo>
                    <a:pt x="128" y="80"/>
                  </a:lnTo>
                  <a:lnTo>
                    <a:pt x="120" y="80"/>
                  </a:lnTo>
                  <a:lnTo>
                    <a:pt x="114" y="80"/>
                  </a:lnTo>
                  <a:lnTo>
                    <a:pt x="110" y="78"/>
                  </a:lnTo>
                  <a:lnTo>
                    <a:pt x="108" y="74"/>
                  </a:lnTo>
                  <a:lnTo>
                    <a:pt x="108" y="64"/>
                  </a:lnTo>
                  <a:lnTo>
                    <a:pt x="104" y="54"/>
                  </a:lnTo>
                  <a:lnTo>
                    <a:pt x="90" y="62"/>
                  </a:lnTo>
                  <a:lnTo>
                    <a:pt x="80" y="64"/>
                  </a:lnTo>
                  <a:lnTo>
                    <a:pt x="68" y="64"/>
                  </a:lnTo>
                  <a:lnTo>
                    <a:pt x="62" y="68"/>
                  </a:lnTo>
                  <a:lnTo>
                    <a:pt x="64" y="68"/>
                  </a:lnTo>
                  <a:lnTo>
                    <a:pt x="66" y="70"/>
                  </a:lnTo>
                  <a:lnTo>
                    <a:pt x="68" y="74"/>
                  </a:lnTo>
                  <a:lnTo>
                    <a:pt x="72" y="76"/>
                  </a:lnTo>
                  <a:lnTo>
                    <a:pt x="72" y="84"/>
                  </a:lnTo>
                  <a:lnTo>
                    <a:pt x="66" y="84"/>
                  </a:lnTo>
                  <a:lnTo>
                    <a:pt x="62" y="86"/>
                  </a:lnTo>
                  <a:lnTo>
                    <a:pt x="60" y="90"/>
                  </a:lnTo>
                  <a:lnTo>
                    <a:pt x="58" y="92"/>
                  </a:lnTo>
                  <a:lnTo>
                    <a:pt x="60" y="98"/>
                  </a:lnTo>
                  <a:lnTo>
                    <a:pt x="62" y="104"/>
                  </a:lnTo>
                  <a:lnTo>
                    <a:pt x="66" y="110"/>
                  </a:lnTo>
                  <a:lnTo>
                    <a:pt x="68" y="116"/>
                  </a:lnTo>
                  <a:lnTo>
                    <a:pt x="66" y="140"/>
                  </a:lnTo>
                  <a:lnTo>
                    <a:pt x="62" y="168"/>
                  </a:lnTo>
                  <a:lnTo>
                    <a:pt x="62" y="172"/>
                  </a:lnTo>
                  <a:lnTo>
                    <a:pt x="58" y="174"/>
                  </a:lnTo>
                  <a:lnTo>
                    <a:pt x="46" y="176"/>
                  </a:lnTo>
                  <a:lnTo>
                    <a:pt x="36" y="178"/>
                  </a:lnTo>
                  <a:lnTo>
                    <a:pt x="26" y="180"/>
                  </a:lnTo>
                  <a:lnTo>
                    <a:pt x="20" y="184"/>
                  </a:lnTo>
                  <a:lnTo>
                    <a:pt x="18" y="188"/>
                  </a:lnTo>
                  <a:lnTo>
                    <a:pt x="16" y="196"/>
                  </a:lnTo>
                  <a:lnTo>
                    <a:pt x="14" y="204"/>
                  </a:lnTo>
                  <a:lnTo>
                    <a:pt x="10" y="216"/>
                  </a:lnTo>
                  <a:lnTo>
                    <a:pt x="8" y="220"/>
                  </a:lnTo>
                  <a:lnTo>
                    <a:pt x="6" y="222"/>
                  </a:lnTo>
                  <a:lnTo>
                    <a:pt x="2" y="226"/>
                  </a:lnTo>
                  <a:lnTo>
                    <a:pt x="0" y="230"/>
                  </a:lnTo>
                  <a:lnTo>
                    <a:pt x="2" y="236"/>
                  </a:lnTo>
                  <a:lnTo>
                    <a:pt x="4" y="240"/>
                  </a:lnTo>
                  <a:lnTo>
                    <a:pt x="8" y="248"/>
                  </a:lnTo>
                  <a:lnTo>
                    <a:pt x="14" y="256"/>
                  </a:lnTo>
                  <a:lnTo>
                    <a:pt x="16" y="260"/>
                  </a:lnTo>
                  <a:lnTo>
                    <a:pt x="16" y="266"/>
                  </a:lnTo>
                  <a:lnTo>
                    <a:pt x="24" y="268"/>
                  </a:lnTo>
                  <a:lnTo>
                    <a:pt x="30" y="272"/>
                  </a:lnTo>
                  <a:lnTo>
                    <a:pt x="36" y="278"/>
                  </a:lnTo>
                  <a:lnTo>
                    <a:pt x="40" y="280"/>
                  </a:lnTo>
                  <a:lnTo>
                    <a:pt x="44" y="278"/>
                  </a:lnTo>
                  <a:lnTo>
                    <a:pt x="46" y="278"/>
                  </a:lnTo>
                  <a:lnTo>
                    <a:pt x="48" y="270"/>
                  </a:lnTo>
                  <a:lnTo>
                    <a:pt x="58" y="270"/>
                  </a:lnTo>
                  <a:lnTo>
                    <a:pt x="58" y="286"/>
                  </a:lnTo>
                  <a:lnTo>
                    <a:pt x="58" y="292"/>
                  </a:lnTo>
                  <a:lnTo>
                    <a:pt x="60" y="294"/>
                  </a:lnTo>
                  <a:lnTo>
                    <a:pt x="62" y="296"/>
                  </a:lnTo>
                  <a:lnTo>
                    <a:pt x="64" y="296"/>
                  </a:lnTo>
                  <a:lnTo>
                    <a:pt x="66" y="296"/>
                  </a:lnTo>
                  <a:lnTo>
                    <a:pt x="74" y="298"/>
                  </a:lnTo>
                  <a:lnTo>
                    <a:pt x="86" y="300"/>
                  </a:lnTo>
                  <a:lnTo>
                    <a:pt x="94" y="296"/>
                  </a:lnTo>
                  <a:lnTo>
                    <a:pt x="102" y="290"/>
                  </a:lnTo>
                  <a:lnTo>
                    <a:pt x="116" y="280"/>
                  </a:lnTo>
                  <a:lnTo>
                    <a:pt x="122" y="276"/>
                  </a:lnTo>
                  <a:lnTo>
                    <a:pt x="130" y="274"/>
                  </a:lnTo>
                  <a:lnTo>
                    <a:pt x="136" y="274"/>
                  </a:lnTo>
                  <a:lnTo>
                    <a:pt x="138" y="276"/>
                  </a:lnTo>
                  <a:lnTo>
                    <a:pt x="140" y="280"/>
                  </a:lnTo>
                  <a:lnTo>
                    <a:pt x="140" y="284"/>
                  </a:lnTo>
                  <a:lnTo>
                    <a:pt x="138" y="294"/>
                  </a:lnTo>
                  <a:lnTo>
                    <a:pt x="140" y="304"/>
                  </a:lnTo>
                  <a:lnTo>
                    <a:pt x="144" y="310"/>
                  </a:lnTo>
                  <a:lnTo>
                    <a:pt x="148" y="318"/>
                  </a:lnTo>
                  <a:lnTo>
                    <a:pt x="158" y="324"/>
                  </a:lnTo>
                  <a:lnTo>
                    <a:pt x="168" y="328"/>
                  </a:lnTo>
                  <a:lnTo>
                    <a:pt x="172" y="326"/>
                  </a:lnTo>
                  <a:lnTo>
                    <a:pt x="174" y="328"/>
                  </a:lnTo>
                  <a:lnTo>
                    <a:pt x="178" y="332"/>
                  </a:lnTo>
                  <a:lnTo>
                    <a:pt x="182" y="334"/>
                  </a:lnTo>
                  <a:lnTo>
                    <a:pt x="188" y="336"/>
                  </a:lnTo>
                  <a:lnTo>
                    <a:pt x="188" y="340"/>
                  </a:lnTo>
                  <a:lnTo>
                    <a:pt x="190" y="342"/>
                  </a:lnTo>
                  <a:lnTo>
                    <a:pt x="194" y="342"/>
                  </a:lnTo>
                  <a:lnTo>
                    <a:pt x="198" y="342"/>
                  </a:lnTo>
                  <a:lnTo>
                    <a:pt x="208" y="340"/>
                  </a:lnTo>
                  <a:lnTo>
                    <a:pt x="212" y="342"/>
                  </a:lnTo>
                  <a:lnTo>
                    <a:pt x="216" y="344"/>
                  </a:lnTo>
                  <a:lnTo>
                    <a:pt x="220" y="354"/>
                  </a:lnTo>
                  <a:lnTo>
                    <a:pt x="222" y="364"/>
                  </a:lnTo>
                  <a:lnTo>
                    <a:pt x="224" y="366"/>
                  </a:lnTo>
                  <a:lnTo>
                    <a:pt x="226" y="368"/>
                  </a:lnTo>
                  <a:lnTo>
                    <a:pt x="226" y="376"/>
                  </a:lnTo>
                  <a:lnTo>
                    <a:pt x="226" y="382"/>
                  </a:lnTo>
                  <a:lnTo>
                    <a:pt x="228" y="386"/>
                  </a:lnTo>
                  <a:lnTo>
                    <a:pt x="232" y="390"/>
                  </a:lnTo>
                  <a:lnTo>
                    <a:pt x="242" y="392"/>
                  </a:lnTo>
                  <a:lnTo>
                    <a:pt x="254" y="394"/>
                  </a:lnTo>
                  <a:lnTo>
                    <a:pt x="254" y="400"/>
                  </a:lnTo>
                  <a:lnTo>
                    <a:pt x="254" y="404"/>
                  </a:lnTo>
                  <a:lnTo>
                    <a:pt x="258" y="408"/>
                  </a:lnTo>
                  <a:lnTo>
                    <a:pt x="260" y="412"/>
                  </a:lnTo>
                  <a:lnTo>
                    <a:pt x="268" y="420"/>
                  </a:lnTo>
                  <a:lnTo>
                    <a:pt x="270" y="422"/>
                  </a:lnTo>
                  <a:lnTo>
                    <a:pt x="270" y="430"/>
                  </a:lnTo>
                  <a:lnTo>
                    <a:pt x="270" y="436"/>
                  </a:lnTo>
                  <a:lnTo>
                    <a:pt x="266" y="444"/>
                  </a:lnTo>
                  <a:lnTo>
                    <a:pt x="264" y="448"/>
                  </a:lnTo>
                  <a:lnTo>
                    <a:pt x="264" y="454"/>
                  </a:lnTo>
                  <a:lnTo>
                    <a:pt x="264" y="464"/>
                  </a:lnTo>
                  <a:lnTo>
                    <a:pt x="270" y="480"/>
                  </a:lnTo>
                  <a:lnTo>
                    <a:pt x="276" y="496"/>
                  </a:lnTo>
                  <a:lnTo>
                    <a:pt x="278" y="500"/>
                  </a:lnTo>
                  <a:lnTo>
                    <a:pt x="282" y="502"/>
                  </a:lnTo>
                  <a:lnTo>
                    <a:pt x="292" y="502"/>
                  </a:lnTo>
                  <a:lnTo>
                    <a:pt x="300" y="504"/>
                  </a:lnTo>
                  <a:lnTo>
                    <a:pt x="306" y="508"/>
                  </a:lnTo>
                  <a:lnTo>
                    <a:pt x="308" y="514"/>
                  </a:lnTo>
                  <a:lnTo>
                    <a:pt x="314" y="526"/>
                  </a:lnTo>
                  <a:lnTo>
                    <a:pt x="320" y="536"/>
                  </a:lnTo>
                  <a:lnTo>
                    <a:pt x="322" y="532"/>
                  </a:lnTo>
                  <a:lnTo>
                    <a:pt x="326" y="530"/>
                  </a:lnTo>
                  <a:lnTo>
                    <a:pt x="328" y="528"/>
                  </a:lnTo>
                  <a:lnTo>
                    <a:pt x="332" y="530"/>
                  </a:lnTo>
                  <a:lnTo>
                    <a:pt x="332" y="534"/>
                  </a:lnTo>
                  <a:lnTo>
                    <a:pt x="332" y="540"/>
                  </a:lnTo>
                  <a:lnTo>
                    <a:pt x="332" y="554"/>
                  </a:lnTo>
                  <a:lnTo>
                    <a:pt x="332" y="564"/>
                  </a:lnTo>
                  <a:lnTo>
                    <a:pt x="338" y="564"/>
                  </a:lnTo>
                  <a:lnTo>
                    <a:pt x="344" y="562"/>
                  </a:lnTo>
                  <a:lnTo>
                    <a:pt x="346" y="572"/>
                  </a:lnTo>
                  <a:lnTo>
                    <a:pt x="348" y="582"/>
                  </a:lnTo>
                  <a:lnTo>
                    <a:pt x="348" y="586"/>
                  </a:lnTo>
                  <a:lnTo>
                    <a:pt x="346" y="590"/>
                  </a:lnTo>
                  <a:lnTo>
                    <a:pt x="340" y="596"/>
                  </a:lnTo>
                  <a:lnTo>
                    <a:pt x="326" y="602"/>
                  </a:lnTo>
                  <a:lnTo>
                    <a:pt x="318" y="610"/>
                  </a:lnTo>
                  <a:lnTo>
                    <a:pt x="308" y="622"/>
                  </a:lnTo>
                  <a:lnTo>
                    <a:pt x="302" y="636"/>
                  </a:lnTo>
                  <a:lnTo>
                    <a:pt x="298" y="642"/>
                  </a:lnTo>
                  <a:lnTo>
                    <a:pt x="298" y="648"/>
                  </a:lnTo>
                  <a:lnTo>
                    <a:pt x="308" y="648"/>
                  </a:lnTo>
                  <a:lnTo>
                    <a:pt x="318" y="652"/>
                  </a:lnTo>
                  <a:lnTo>
                    <a:pt x="330" y="660"/>
                  </a:lnTo>
                  <a:lnTo>
                    <a:pt x="340" y="666"/>
                  </a:lnTo>
                  <a:lnTo>
                    <a:pt x="362" y="684"/>
                  </a:lnTo>
                  <a:lnTo>
                    <a:pt x="380" y="698"/>
                  </a:lnTo>
                  <a:lnTo>
                    <a:pt x="382" y="686"/>
                  </a:lnTo>
                  <a:lnTo>
                    <a:pt x="384" y="674"/>
                  </a:lnTo>
                  <a:lnTo>
                    <a:pt x="390" y="672"/>
                  </a:lnTo>
                  <a:lnTo>
                    <a:pt x="396" y="668"/>
                  </a:lnTo>
                  <a:lnTo>
                    <a:pt x="402" y="664"/>
                  </a:lnTo>
                  <a:lnTo>
                    <a:pt x="406" y="656"/>
                  </a:lnTo>
                  <a:lnTo>
                    <a:pt x="414" y="638"/>
                  </a:lnTo>
                  <a:lnTo>
                    <a:pt x="418" y="624"/>
                  </a:lnTo>
                  <a:lnTo>
                    <a:pt x="422" y="620"/>
                  </a:lnTo>
                  <a:lnTo>
                    <a:pt x="424" y="620"/>
                  </a:lnTo>
                  <a:lnTo>
                    <a:pt x="426" y="618"/>
                  </a:lnTo>
                  <a:lnTo>
                    <a:pt x="430" y="614"/>
                  </a:lnTo>
                  <a:lnTo>
                    <a:pt x="436" y="596"/>
                  </a:lnTo>
                  <a:lnTo>
                    <a:pt x="434" y="594"/>
                  </a:lnTo>
                  <a:lnTo>
                    <a:pt x="432" y="592"/>
                  </a:lnTo>
                  <a:lnTo>
                    <a:pt x="428" y="588"/>
                  </a:lnTo>
                  <a:lnTo>
                    <a:pt x="428" y="560"/>
                  </a:lnTo>
                  <a:lnTo>
                    <a:pt x="432" y="554"/>
                  </a:lnTo>
                  <a:lnTo>
                    <a:pt x="438" y="546"/>
                  </a:lnTo>
                  <a:lnTo>
                    <a:pt x="454" y="534"/>
                  </a:lnTo>
                  <a:lnTo>
                    <a:pt x="472" y="524"/>
                  </a:lnTo>
                  <a:lnTo>
                    <a:pt x="488" y="516"/>
                  </a:lnTo>
                  <a:lnTo>
                    <a:pt x="498" y="514"/>
                  </a:lnTo>
                  <a:lnTo>
                    <a:pt x="510" y="514"/>
                  </a:lnTo>
                  <a:lnTo>
                    <a:pt x="522" y="512"/>
                  </a:lnTo>
                  <a:lnTo>
                    <a:pt x="528" y="510"/>
                  </a:lnTo>
                  <a:lnTo>
                    <a:pt x="528" y="506"/>
                  </a:lnTo>
                  <a:lnTo>
                    <a:pt x="538" y="494"/>
                  </a:lnTo>
                  <a:lnTo>
                    <a:pt x="546" y="478"/>
                  </a:lnTo>
                  <a:lnTo>
                    <a:pt x="558" y="448"/>
                  </a:lnTo>
                  <a:lnTo>
                    <a:pt x="560" y="438"/>
                  </a:lnTo>
                  <a:lnTo>
                    <a:pt x="562" y="428"/>
                  </a:lnTo>
                  <a:lnTo>
                    <a:pt x="562" y="420"/>
                  </a:lnTo>
                  <a:lnTo>
                    <a:pt x="564" y="418"/>
                  </a:lnTo>
                  <a:lnTo>
                    <a:pt x="568" y="414"/>
                  </a:lnTo>
                  <a:lnTo>
                    <a:pt x="562" y="412"/>
                  </a:lnTo>
                  <a:lnTo>
                    <a:pt x="572" y="380"/>
                  </a:lnTo>
                  <a:lnTo>
                    <a:pt x="570" y="366"/>
                  </a:lnTo>
                  <a:lnTo>
                    <a:pt x="568" y="360"/>
                  </a:lnTo>
                  <a:lnTo>
                    <a:pt x="568" y="350"/>
                  </a:lnTo>
                  <a:lnTo>
                    <a:pt x="566" y="340"/>
                  </a:lnTo>
                  <a:lnTo>
                    <a:pt x="564" y="338"/>
                  </a:lnTo>
                  <a:lnTo>
                    <a:pt x="566" y="332"/>
                  </a:lnTo>
                  <a:lnTo>
                    <a:pt x="568" y="328"/>
                  </a:lnTo>
                  <a:lnTo>
                    <a:pt x="572" y="326"/>
                  </a:lnTo>
                  <a:lnTo>
                    <a:pt x="580" y="326"/>
                  </a:lnTo>
                  <a:lnTo>
                    <a:pt x="584" y="316"/>
                  </a:lnTo>
                  <a:lnTo>
                    <a:pt x="590" y="306"/>
                  </a:lnTo>
                  <a:lnTo>
                    <a:pt x="590" y="304"/>
                  </a:lnTo>
                  <a:lnTo>
                    <a:pt x="596" y="294"/>
                  </a:lnTo>
                  <a:lnTo>
                    <a:pt x="602" y="284"/>
                  </a:lnTo>
                  <a:lnTo>
                    <a:pt x="614" y="268"/>
                  </a:lnTo>
                  <a:lnTo>
                    <a:pt x="622" y="258"/>
                  </a:lnTo>
                  <a:lnTo>
                    <a:pt x="628" y="250"/>
                  </a:lnTo>
                  <a:lnTo>
                    <a:pt x="630" y="236"/>
                  </a:lnTo>
                  <a:lnTo>
                    <a:pt x="632" y="224"/>
                  </a:lnTo>
                  <a:lnTo>
                    <a:pt x="632" y="208"/>
                  </a:lnTo>
                  <a:lnTo>
                    <a:pt x="628" y="196"/>
                  </a:lnTo>
                  <a:lnTo>
                    <a:pt x="626" y="192"/>
                  </a:lnTo>
                  <a:lnTo>
                    <a:pt x="622" y="186"/>
                  </a:lnTo>
                  <a:lnTo>
                    <a:pt x="618" y="184"/>
                  </a:lnTo>
                  <a:lnTo>
                    <a:pt x="614" y="182"/>
                  </a:lnTo>
                  <a:lnTo>
                    <a:pt x="604" y="182"/>
                  </a:lnTo>
                  <a:lnTo>
                    <a:pt x="594" y="176"/>
                  </a:lnTo>
                  <a:lnTo>
                    <a:pt x="586" y="172"/>
                  </a:lnTo>
                  <a:lnTo>
                    <a:pt x="580" y="166"/>
                  </a:lnTo>
                  <a:lnTo>
                    <a:pt x="566" y="152"/>
                  </a:lnTo>
                  <a:lnTo>
                    <a:pt x="556" y="146"/>
                  </a:lnTo>
                  <a:lnTo>
                    <a:pt x="548" y="142"/>
                  </a:lnTo>
                  <a:lnTo>
                    <a:pt x="538" y="142"/>
                  </a:lnTo>
                  <a:lnTo>
                    <a:pt x="530" y="142"/>
                  </a:lnTo>
                  <a:lnTo>
                    <a:pt x="522" y="144"/>
                  </a:lnTo>
                  <a:lnTo>
                    <a:pt x="512" y="142"/>
                  </a:lnTo>
                  <a:lnTo>
                    <a:pt x="508" y="140"/>
                  </a:lnTo>
                  <a:lnTo>
                    <a:pt x="504" y="136"/>
                  </a:lnTo>
                  <a:lnTo>
                    <a:pt x="500" y="134"/>
                  </a:lnTo>
                  <a:lnTo>
                    <a:pt x="494" y="132"/>
                  </a:lnTo>
                  <a:lnTo>
                    <a:pt x="486" y="134"/>
                  </a:lnTo>
                  <a:lnTo>
                    <a:pt x="480" y="136"/>
                  </a:lnTo>
                  <a:lnTo>
                    <a:pt x="476" y="140"/>
                  </a:lnTo>
                  <a:lnTo>
                    <a:pt x="472" y="142"/>
                  </a:lnTo>
                  <a:lnTo>
                    <a:pt x="470" y="132"/>
                  </a:lnTo>
                  <a:lnTo>
                    <a:pt x="466" y="124"/>
                  </a:lnTo>
                  <a:lnTo>
                    <a:pt x="460" y="120"/>
                  </a:lnTo>
                  <a:lnTo>
                    <a:pt x="454" y="114"/>
                  </a:lnTo>
                  <a:lnTo>
                    <a:pt x="446" y="110"/>
                  </a:lnTo>
                  <a:lnTo>
                    <a:pt x="440" y="106"/>
                  </a:lnTo>
                  <a:lnTo>
                    <a:pt x="430" y="104"/>
                  </a:lnTo>
                  <a:lnTo>
                    <a:pt x="422" y="104"/>
                  </a:lnTo>
                  <a:lnTo>
                    <a:pt x="414" y="102"/>
                  </a:lnTo>
                  <a:lnTo>
                    <a:pt x="412" y="114"/>
                  </a:lnTo>
                  <a:lnTo>
                    <a:pt x="406" y="120"/>
                  </a:lnTo>
                  <a:lnTo>
                    <a:pt x="400" y="126"/>
                  </a:lnTo>
                  <a:lnTo>
                    <a:pt x="394" y="134"/>
                  </a:lnTo>
                  <a:lnTo>
                    <a:pt x="392" y="122"/>
                  </a:lnTo>
                  <a:lnTo>
                    <a:pt x="380" y="122"/>
                  </a:lnTo>
                  <a:lnTo>
                    <a:pt x="370" y="120"/>
                  </a:lnTo>
                  <a:lnTo>
                    <a:pt x="360" y="120"/>
                  </a:lnTo>
                  <a:lnTo>
                    <a:pt x="348" y="120"/>
                  </a:lnTo>
                  <a:lnTo>
                    <a:pt x="358" y="116"/>
                  </a:lnTo>
                  <a:lnTo>
                    <a:pt x="366" y="112"/>
                  </a:lnTo>
                  <a:lnTo>
                    <a:pt x="368" y="104"/>
                  </a:lnTo>
                  <a:lnTo>
                    <a:pt x="358" y="106"/>
                  </a:lnTo>
                  <a:lnTo>
                    <a:pt x="364" y="96"/>
                  </a:lnTo>
                  <a:lnTo>
                    <a:pt x="370" y="86"/>
                  </a:lnTo>
                  <a:lnTo>
                    <a:pt x="374" y="82"/>
                  </a:lnTo>
                  <a:lnTo>
                    <a:pt x="380" y="76"/>
                  </a:lnTo>
                  <a:lnTo>
                    <a:pt x="382" y="70"/>
                  </a:lnTo>
                  <a:lnTo>
                    <a:pt x="386" y="64"/>
                  </a:lnTo>
                  <a:lnTo>
                    <a:pt x="376" y="56"/>
                  </a:lnTo>
                  <a:lnTo>
                    <a:pt x="370" y="50"/>
                  </a:lnTo>
                  <a:lnTo>
                    <a:pt x="368" y="42"/>
                  </a:lnTo>
                  <a:lnTo>
                    <a:pt x="368" y="36"/>
                  </a:lnTo>
                  <a:lnTo>
                    <a:pt x="368" y="28"/>
                  </a:lnTo>
                  <a:lnTo>
                    <a:pt x="368" y="20"/>
                  </a:lnTo>
                  <a:lnTo>
                    <a:pt x="364" y="14"/>
                  </a:lnTo>
                  <a:lnTo>
                    <a:pt x="362"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6" name="Freeform 73"/>
            <p:cNvSpPr>
              <a:spLocks/>
            </p:cNvSpPr>
            <p:nvPr/>
          </p:nvSpPr>
          <p:spPr bwMode="auto">
            <a:xfrm>
              <a:off x="4529361" y="2675405"/>
              <a:ext cx="98156" cy="131617"/>
            </a:xfrm>
            <a:custGeom>
              <a:avLst/>
              <a:gdLst>
                <a:gd name="T0" fmla="*/ 12 w 88"/>
                <a:gd name="T1" fmla="*/ 86 h 118"/>
                <a:gd name="T2" fmla="*/ 10 w 88"/>
                <a:gd name="T3" fmla="*/ 90 h 118"/>
                <a:gd name="T4" fmla="*/ 12 w 88"/>
                <a:gd name="T5" fmla="*/ 92 h 118"/>
                <a:gd name="T6" fmla="*/ 12 w 88"/>
                <a:gd name="T7" fmla="*/ 98 h 118"/>
                <a:gd name="T8" fmla="*/ 10 w 88"/>
                <a:gd name="T9" fmla="*/ 102 h 118"/>
                <a:gd name="T10" fmla="*/ 8 w 88"/>
                <a:gd name="T11" fmla="*/ 106 h 118"/>
                <a:gd name="T12" fmla="*/ 18 w 88"/>
                <a:gd name="T13" fmla="*/ 112 h 118"/>
                <a:gd name="T14" fmla="*/ 30 w 88"/>
                <a:gd name="T15" fmla="*/ 118 h 118"/>
                <a:gd name="T16" fmla="*/ 34 w 88"/>
                <a:gd name="T17" fmla="*/ 116 h 118"/>
                <a:gd name="T18" fmla="*/ 36 w 88"/>
                <a:gd name="T19" fmla="*/ 112 h 118"/>
                <a:gd name="T20" fmla="*/ 40 w 88"/>
                <a:gd name="T21" fmla="*/ 102 h 118"/>
                <a:gd name="T22" fmla="*/ 46 w 88"/>
                <a:gd name="T23" fmla="*/ 88 h 118"/>
                <a:gd name="T24" fmla="*/ 50 w 88"/>
                <a:gd name="T25" fmla="*/ 84 h 118"/>
                <a:gd name="T26" fmla="*/ 56 w 88"/>
                <a:gd name="T27" fmla="*/ 80 h 118"/>
                <a:gd name="T28" fmla="*/ 68 w 88"/>
                <a:gd name="T29" fmla="*/ 74 h 118"/>
                <a:gd name="T30" fmla="*/ 78 w 88"/>
                <a:gd name="T31" fmla="*/ 66 h 118"/>
                <a:gd name="T32" fmla="*/ 84 w 88"/>
                <a:gd name="T33" fmla="*/ 54 h 118"/>
                <a:gd name="T34" fmla="*/ 86 w 88"/>
                <a:gd name="T35" fmla="*/ 50 h 118"/>
                <a:gd name="T36" fmla="*/ 86 w 88"/>
                <a:gd name="T37" fmla="*/ 42 h 118"/>
                <a:gd name="T38" fmla="*/ 88 w 88"/>
                <a:gd name="T39" fmla="*/ 40 h 118"/>
                <a:gd name="T40" fmla="*/ 86 w 88"/>
                <a:gd name="T41" fmla="*/ 32 h 118"/>
                <a:gd name="T42" fmla="*/ 84 w 88"/>
                <a:gd name="T43" fmla="*/ 28 h 118"/>
                <a:gd name="T44" fmla="*/ 86 w 88"/>
                <a:gd name="T45" fmla="*/ 26 h 118"/>
                <a:gd name="T46" fmla="*/ 70 w 88"/>
                <a:gd name="T47" fmla="*/ 24 h 118"/>
                <a:gd name="T48" fmla="*/ 56 w 88"/>
                <a:gd name="T49" fmla="*/ 18 h 118"/>
                <a:gd name="T50" fmla="*/ 42 w 88"/>
                <a:gd name="T51" fmla="*/ 10 h 118"/>
                <a:gd name="T52" fmla="*/ 34 w 88"/>
                <a:gd name="T53" fmla="*/ 2 h 118"/>
                <a:gd name="T54" fmla="*/ 28 w 88"/>
                <a:gd name="T55" fmla="*/ 0 h 118"/>
                <a:gd name="T56" fmla="*/ 20 w 88"/>
                <a:gd name="T57" fmla="*/ 2 h 118"/>
                <a:gd name="T58" fmla="*/ 14 w 88"/>
                <a:gd name="T59" fmla="*/ 6 h 118"/>
                <a:gd name="T60" fmla="*/ 12 w 88"/>
                <a:gd name="T61" fmla="*/ 10 h 118"/>
                <a:gd name="T62" fmla="*/ 12 w 88"/>
                <a:gd name="T63" fmla="*/ 14 h 118"/>
                <a:gd name="T64" fmla="*/ 12 w 88"/>
                <a:gd name="T65" fmla="*/ 26 h 118"/>
                <a:gd name="T66" fmla="*/ 6 w 88"/>
                <a:gd name="T67" fmla="*/ 40 h 118"/>
                <a:gd name="T68" fmla="*/ 2 w 88"/>
                <a:gd name="T69" fmla="*/ 54 h 118"/>
                <a:gd name="T70" fmla="*/ 0 w 88"/>
                <a:gd name="T71" fmla="*/ 64 h 118"/>
                <a:gd name="T72" fmla="*/ 4 w 88"/>
                <a:gd name="T73" fmla="*/ 70 h 118"/>
                <a:gd name="T74" fmla="*/ 6 w 88"/>
                <a:gd name="T75" fmla="*/ 72 h 118"/>
                <a:gd name="T76" fmla="*/ 10 w 88"/>
                <a:gd name="T77" fmla="*/ 72 h 118"/>
                <a:gd name="T78" fmla="*/ 14 w 88"/>
                <a:gd name="T79" fmla="*/ 70 h 118"/>
                <a:gd name="T80" fmla="*/ 18 w 88"/>
                <a:gd name="T81" fmla="*/ 66 h 118"/>
                <a:gd name="T82" fmla="*/ 18 w 88"/>
                <a:gd name="T83" fmla="*/ 74 h 118"/>
                <a:gd name="T84" fmla="*/ 18 w 88"/>
                <a:gd name="T85" fmla="*/ 80 h 118"/>
                <a:gd name="T86" fmla="*/ 12 w 88"/>
                <a:gd name="T87" fmla="*/ 84 h 118"/>
                <a:gd name="T88" fmla="*/ 8 w 88"/>
                <a:gd name="T89" fmla="*/ 86 h 118"/>
                <a:gd name="T90" fmla="*/ 10 w 88"/>
                <a:gd name="T91" fmla="*/ 86 h 118"/>
                <a:gd name="T92" fmla="*/ 12 w 88"/>
                <a:gd name="T93" fmla="*/ 8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8" h="118">
                  <a:moveTo>
                    <a:pt x="12" y="86"/>
                  </a:moveTo>
                  <a:lnTo>
                    <a:pt x="10" y="90"/>
                  </a:lnTo>
                  <a:lnTo>
                    <a:pt x="12" y="92"/>
                  </a:lnTo>
                  <a:lnTo>
                    <a:pt x="12" y="98"/>
                  </a:lnTo>
                  <a:lnTo>
                    <a:pt x="10" y="102"/>
                  </a:lnTo>
                  <a:lnTo>
                    <a:pt x="8" y="106"/>
                  </a:lnTo>
                  <a:lnTo>
                    <a:pt x="18" y="112"/>
                  </a:lnTo>
                  <a:lnTo>
                    <a:pt x="30" y="118"/>
                  </a:lnTo>
                  <a:lnTo>
                    <a:pt x="34" y="116"/>
                  </a:lnTo>
                  <a:lnTo>
                    <a:pt x="36" y="112"/>
                  </a:lnTo>
                  <a:lnTo>
                    <a:pt x="40" y="102"/>
                  </a:lnTo>
                  <a:lnTo>
                    <a:pt x="46" y="88"/>
                  </a:lnTo>
                  <a:lnTo>
                    <a:pt x="50" y="84"/>
                  </a:lnTo>
                  <a:lnTo>
                    <a:pt x="56" y="80"/>
                  </a:lnTo>
                  <a:lnTo>
                    <a:pt x="68" y="74"/>
                  </a:lnTo>
                  <a:lnTo>
                    <a:pt x="78" y="66"/>
                  </a:lnTo>
                  <a:lnTo>
                    <a:pt x="84" y="54"/>
                  </a:lnTo>
                  <a:lnTo>
                    <a:pt x="86" y="50"/>
                  </a:lnTo>
                  <a:lnTo>
                    <a:pt x="86" y="42"/>
                  </a:lnTo>
                  <a:lnTo>
                    <a:pt x="88" y="40"/>
                  </a:lnTo>
                  <a:lnTo>
                    <a:pt x="86" y="32"/>
                  </a:lnTo>
                  <a:lnTo>
                    <a:pt x="84" y="28"/>
                  </a:lnTo>
                  <a:lnTo>
                    <a:pt x="86" y="26"/>
                  </a:lnTo>
                  <a:lnTo>
                    <a:pt x="70" y="24"/>
                  </a:lnTo>
                  <a:lnTo>
                    <a:pt x="56" y="18"/>
                  </a:lnTo>
                  <a:lnTo>
                    <a:pt x="42" y="10"/>
                  </a:lnTo>
                  <a:lnTo>
                    <a:pt x="34" y="2"/>
                  </a:lnTo>
                  <a:lnTo>
                    <a:pt x="28" y="0"/>
                  </a:lnTo>
                  <a:lnTo>
                    <a:pt x="20" y="2"/>
                  </a:lnTo>
                  <a:lnTo>
                    <a:pt x="14" y="6"/>
                  </a:lnTo>
                  <a:lnTo>
                    <a:pt x="12" y="10"/>
                  </a:lnTo>
                  <a:lnTo>
                    <a:pt x="12" y="14"/>
                  </a:lnTo>
                  <a:lnTo>
                    <a:pt x="12" y="26"/>
                  </a:lnTo>
                  <a:lnTo>
                    <a:pt x="6" y="40"/>
                  </a:lnTo>
                  <a:lnTo>
                    <a:pt x="2" y="54"/>
                  </a:lnTo>
                  <a:lnTo>
                    <a:pt x="0" y="64"/>
                  </a:lnTo>
                  <a:lnTo>
                    <a:pt x="4" y="70"/>
                  </a:lnTo>
                  <a:lnTo>
                    <a:pt x="6" y="72"/>
                  </a:lnTo>
                  <a:lnTo>
                    <a:pt x="10" y="72"/>
                  </a:lnTo>
                  <a:lnTo>
                    <a:pt x="14" y="70"/>
                  </a:lnTo>
                  <a:lnTo>
                    <a:pt x="18" y="66"/>
                  </a:lnTo>
                  <a:lnTo>
                    <a:pt x="18" y="74"/>
                  </a:lnTo>
                  <a:lnTo>
                    <a:pt x="18" y="80"/>
                  </a:lnTo>
                  <a:lnTo>
                    <a:pt x="12" y="84"/>
                  </a:lnTo>
                  <a:lnTo>
                    <a:pt x="8" y="86"/>
                  </a:lnTo>
                  <a:lnTo>
                    <a:pt x="10" y="86"/>
                  </a:lnTo>
                  <a:lnTo>
                    <a:pt x="12" y="8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7" name="Freeform 74"/>
            <p:cNvSpPr>
              <a:spLocks/>
            </p:cNvSpPr>
            <p:nvPr/>
          </p:nvSpPr>
          <p:spPr bwMode="auto">
            <a:xfrm>
              <a:off x="4524899" y="2711098"/>
              <a:ext cx="232006" cy="370313"/>
            </a:xfrm>
            <a:custGeom>
              <a:avLst/>
              <a:gdLst>
                <a:gd name="T0" fmla="*/ 174 w 208"/>
                <a:gd name="T1" fmla="*/ 318 h 332"/>
                <a:gd name="T2" fmla="*/ 136 w 208"/>
                <a:gd name="T3" fmla="*/ 292 h 332"/>
                <a:gd name="T4" fmla="*/ 98 w 208"/>
                <a:gd name="T5" fmla="*/ 268 h 332"/>
                <a:gd name="T6" fmla="*/ 80 w 208"/>
                <a:gd name="T7" fmla="*/ 232 h 332"/>
                <a:gd name="T8" fmla="*/ 52 w 208"/>
                <a:gd name="T9" fmla="*/ 174 h 332"/>
                <a:gd name="T10" fmla="*/ 32 w 208"/>
                <a:gd name="T11" fmla="*/ 132 h 332"/>
                <a:gd name="T12" fmla="*/ 18 w 208"/>
                <a:gd name="T13" fmla="*/ 112 h 332"/>
                <a:gd name="T14" fmla="*/ 2 w 208"/>
                <a:gd name="T15" fmla="*/ 104 h 332"/>
                <a:gd name="T16" fmla="*/ 0 w 208"/>
                <a:gd name="T17" fmla="*/ 66 h 332"/>
                <a:gd name="T18" fmla="*/ 12 w 208"/>
                <a:gd name="T19" fmla="*/ 54 h 332"/>
                <a:gd name="T20" fmla="*/ 16 w 208"/>
                <a:gd name="T21" fmla="*/ 60 h 332"/>
                <a:gd name="T22" fmla="*/ 12 w 208"/>
                <a:gd name="T23" fmla="*/ 74 h 332"/>
                <a:gd name="T24" fmla="*/ 38 w 208"/>
                <a:gd name="T25" fmla="*/ 84 h 332"/>
                <a:gd name="T26" fmla="*/ 50 w 208"/>
                <a:gd name="T27" fmla="*/ 56 h 332"/>
                <a:gd name="T28" fmla="*/ 72 w 208"/>
                <a:gd name="T29" fmla="*/ 42 h 332"/>
                <a:gd name="T30" fmla="*/ 90 w 208"/>
                <a:gd name="T31" fmla="*/ 18 h 332"/>
                <a:gd name="T32" fmla="*/ 90 w 208"/>
                <a:gd name="T33" fmla="*/ 0 h 332"/>
                <a:gd name="T34" fmla="*/ 106 w 208"/>
                <a:gd name="T35" fmla="*/ 8 h 332"/>
                <a:gd name="T36" fmla="*/ 124 w 208"/>
                <a:gd name="T37" fmla="*/ 26 h 332"/>
                <a:gd name="T38" fmla="*/ 144 w 208"/>
                <a:gd name="T39" fmla="*/ 42 h 332"/>
                <a:gd name="T40" fmla="*/ 152 w 208"/>
                <a:gd name="T41" fmla="*/ 38 h 332"/>
                <a:gd name="T42" fmla="*/ 160 w 208"/>
                <a:gd name="T43" fmla="*/ 44 h 332"/>
                <a:gd name="T44" fmla="*/ 172 w 208"/>
                <a:gd name="T45" fmla="*/ 40 h 332"/>
                <a:gd name="T46" fmla="*/ 174 w 208"/>
                <a:gd name="T47" fmla="*/ 52 h 332"/>
                <a:gd name="T48" fmla="*/ 170 w 208"/>
                <a:gd name="T49" fmla="*/ 64 h 332"/>
                <a:gd name="T50" fmla="*/ 180 w 208"/>
                <a:gd name="T51" fmla="*/ 74 h 332"/>
                <a:gd name="T52" fmla="*/ 154 w 208"/>
                <a:gd name="T53" fmla="*/ 80 h 332"/>
                <a:gd name="T54" fmla="*/ 136 w 208"/>
                <a:gd name="T55" fmla="*/ 90 h 332"/>
                <a:gd name="T56" fmla="*/ 128 w 208"/>
                <a:gd name="T57" fmla="*/ 118 h 332"/>
                <a:gd name="T58" fmla="*/ 120 w 208"/>
                <a:gd name="T59" fmla="*/ 128 h 332"/>
                <a:gd name="T60" fmla="*/ 122 w 208"/>
                <a:gd name="T61" fmla="*/ 142 h 332"/>
                <a:gd name="T62" fmla="*/ 134 w 208"/>
                <a:gd name="T63" fmla="*/ 162 h 332"/>
                <a:gd name="T64" fmla="*/ 148 w 208"/>
                <a:gd name="T65" fmla="*/ 174 h 332"/>
                <a:gd name="T66" fmla="*/ 162 w 208"/>
                <a:gd name="T67" fmla="*/ 180 h 332"/>
                <a:gd name="T68" fmla="*/ 176 w 208"/>
                <a:gd name="T69" fmla="*/ 172 h 332"/>
                <a:gd name="T70" fmla="*/ 178 w 208"/>
                <a:gd name="T71" fmla="*/ 196 h 332"/>
                <a:gd name="T72" fmla="*/ 184 w 208"/>
                <a:gd name="T73" fmla="*/ 198 h 332"/>
                <a:gd name="T74" fmla="*/ 206 w 208"/>
                <a:gd name="T75" fmla="*/ 218 h 332"/>
                <a:gd name="T76" fmla="*/ 204 w 208"/>
                <a:gd name="T77" fmla="*/ 264 h 332"/>
                <a:gd name="T78" fmla="*/ 200 w 208"/>
                <a:gd name="T79" fmla="*/ 276 h 332"/>
                <a:gd name="T80" fmla="*/ 208 w 208"/>
                <a:gd name="T81" fmla="*/ 296 h 332"/>
                <a:gd name="T82" fmla="*/ 200 w 208"/>
                <a:gd name="T83" fmla="*/ 322 h 332"/>
                <a:gd name="T84" fmla="*/ 186 w 208"/>
                <a:gd name="T85" fmla="*/ 332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8" h="332">
                  <a:moveTo>
                    <a:pt x="186" y="332"/>
                  </a:moveTo>
                  <a:lnTo>
                    <a:pt x="180" y="324"/>
                  </a:lnTo>
                  <a:lnTo>
                    <a:pt x="174" y="318"/>
                  </a:lnTo>
                  <a:lnTo>
                    <a:pt x="154" y="300"/>
                  </a:lnTo>
                  <a:lnTo>
                    <a:pt x="146" y="294"/>
                  </a:lnTo>
                  <a:lnTo>
                    <a:pt x="136" y="292"/>
                  </a:lnTo>
                  <a:lnTo>
                    <a:pt x="118" y="282"/>
                  </a:lnTo>
                  <a:lnTo>
                    <a:pt x="108" y="276"/>
                  </a:lnTo>
                  <a:lnTo>
                    <a:pt x="98" y="268"/>
                  </a:lnTo>
                  <a:lnTo>
                    <a:pt x="94" y="262"/>
                  </a:lnTo>
                  <a:lnTo>
                    <a:pt x="90" y="254"/>
                  </a:lnTo>
                  <a:lnTo>
                    <a:pt x="80" y="232"/>
                  </a:lnTo>
                  <a:lnTo>
                    <a:pt x="72" y="212"/>
                  </a:lnTo>
                  <a:lnTo>
                    <a:pt x="62" y="194"/>
                  </a:lnTo>
                  <a:lnTo>
                    <a:pt x="52" y="174"/>
                  </a:lnTo>
                  <a:lnTo>
                    <a:pt x="46" y="158"/>
                  </a:lnTo>
                  <a:lnTo>
                    <a:pt x="40" y="146"/>
                  </a:lnTo>
                  <a:lnTo>
                    <a:pt x="32" y="132"/>
                  </a:lnTo>
                  <a:lnTo>
                    <a:pt x="24" y="118"/>
                  </a:lnTo>
                  <a:lnTo>
                    <a:pt x="22" y="114"/>
                  </a:lnTo>
                  <a:lnTo>
                    <a:pt x="18" y="112"/>
                  </a:lnTo>
                  <a:lnTo>
                    <a:pt x="12" y="108"/>
                  </a:lnTo>
                  <a:lnTo>
                    <a:pt x="4" y="106"/>
                  </a:lnTo>
                  <a:lnTo>
                    <a:pt x="2" y="104"/>
                  </a:lnTo>
                  <a:lnTo>
                    <a:pt x="0" y="100"/>
                  </a:lnTo>
                  <a:lnTo>
                    <a:pt x="0" y="82"/>
                  </a:lnTo>
                  <a:lnTo>
                    <a:pt x="0" y="66"/>
                  </a:lnTo>
                  <a:lnTo>
                    <a:pt x="2" y="64"/>
                  </a:lnTo>
                  <a:lnTo>
                    <a:pt x="4" y="60"/>
                  </a:lnTo>
                  <a:lnTo>
                    <a:pt x="12" y="54"/>
                  </a:lnTo>
                  <a:lnTo>
                    <a:pt x="16" y="54"/>
                  </a:lnTo>
                  <a:lnTo>
                    <a:pt x="14" y="58"/>
                  </a:lnTo>
                  <a:lnTo>
                    <a:pt x="16" y="60"/>
                  </a:lnTo>
                  <a:lnTo>
                    <a:pt x="16" y="66"/>
                  </a:lnTo>
                  <a:lnTo>
                    <a:pt x="14" y="70"/>
                  </a:lnTo>
                  <a:lnTo>
                    <a:pt x="12" y="74"/>
                  </a:lnTo>
                  <a:lnTo>
                    <a:pt x="22" y="80"/>
                  </a:lnTo>
                  <a:lnTo>
                    <a:pt x="34" y="86"/>
                  </a:lnTo>
                  <a:lnTo>
                    <a:pt x="38" y="84"/>
                  </a:lnTo>
                  <a:lnTo>
                    <a:pt x="40" y="80"/>
                  </a:lnTo>
                  <a:lnTo>
                    <a:pt x="44" y="70"/>
                  </a:lnTo>
                  <a:lnTo>
                    <a:pt x="50" y="56"/>
                  </a:lnTo>
                  <a:lnTo>
                    <a:pt x="54" y="52"/>
                  </a:lnTo>
                  <a:lnTo>
                    <a:pt x="60" y="48"/>
                  </a:lnTo>
                  <a:lnTo>
                    <a:pt x="72" y="42"/>
                  </a:lnTo>
                  <a:lnTo>
                    <a:pt x="82" y="34"/>
                  </a:lnTo>
                  <a:lnTo>
                    <a:pt x="88" y="22"/>
                  </a:lnTo>
                  <a:lnTo>
                    <a:pt x="90" y="18"/>
                  </a:lnTo>
                  <a:lnTo>
                    <a:pt x="90" y="10"/>
                  </a:lnTo>
                  <a:lnTo>
                    <a:pt x="92" y="8"/>
                  </a:lnTo>
                  <a:lnTo>
                    <a:pt x="90" y="0"/>
                  </a:lnTo>
                  <a:lnTo>
                    <a:pt x="96" y="0"/>
                  </a:lnTo>
                  <a:lnTo>
                    <a:pt x="100" y="4"/>
                  </a:lnTo>
                  <a:lnTo>
                    <a:pt x="106" y="8"/>
                  </a:lnTo>
                  <a:lnTo>
                    <a:pt x="114" y="14"/>
                  </a:lnTo>
                  <a:lnTo>
                    <a:pt x="120" y="22"/>
                  </a:lnTo>
                  <a:lnTo>
                    <a:pt x="124" y="26"/>
                  </a:lnTo>
                  <a:lnTo>
                    <a:pt x="126" y="34"/>
                  </a:lnTo>
                  <a:lnTo>
                    <a:pt x="128" y="42"/>
                  </a:lnTo>
                  <a:lnTo>
                    <a:pt x="144" y="42"/>
                  </a:lnTo>
                  <a:lnTo>
                    <a:pt x="146" y="42"/>
                  </a:lnTo>
                  <a:lnTo>
                    <a:pt x="148" y="40"/>
                  </a:lnTo>
                  <a:lnTo>
                    <a:pt x="152" y="38"/>
                  </a:lnTo>
                  <a:lnTo>
                    <a:pt x="154" y="38"/>
                  </a:lnTo>
                  <a:lnTo>
                    <a:pt x="156" y="40"/>
                  </a:lnTo>
                  <a:lnTo>
                    <a:pt x="160" y="44"/>
                  </a:lnTo>
                  <a:lnTo>
                    <a:pt x="160" y="40"/>
                  </a:lnTo>
                  <a:lnTo>
                    <a:pt x="164" y="38"/>
                  </a:lnTo>
                  <a:lnTo>
                    <a:pt x="172" y="40"/>
                  </a:lnTo>
                  <a:lnTo>
                    <a:pt x="178" y="44"/>
                  </a:lnTo>
                  <a:lnTo>
                    <a:pt x="176" y="48"/>
                  </a:lnTo>
                  <a:lnTo>
                    <a:pt x="174" y="52"/>
                  </a:lnTo>
                  <a:lnTo>
                    <a:pt x="170" y="56"/>
                  </a:lnTo>
                  <a:lnTo>
                    <a:pt x="168" y="60"/>
                  </a:lnTo>
                  <a:lnTo>
                    <a:pt x="170" y="64"/>
                  </a:lnTo>
                  <a:lnTo>
                    <a:pt x="174" y="66"/>
                  </a:lnTo>
                  <a:lnTo>
                    <a:pt x="180" y="70"/>
                  </a:lnTo>
                  <a:lnTo>
                    <a:pt x="180" y="74"/>
                  </a:lnTo>
                  <a:lnTo>
                    <a:pt x="176" y="76"/>
                  </a:lnTo>
                  <a:lnTo>
                    <a:pt x="164" y="78"/>
                  </a:lnTo>
                  <a:lnTo>
                    <a:pt x="154" y="80"/>
                  </a:lnTo>
                  <a:lnTo>
                    <a:pt x="144" y="82"/>
                  </a:lnTo>
                  <a:lnTo>
                    <a:pt x="138" y="86"/>
                  </a:lnTo>
                  <a:lnTo>
                    <a:pt x="136" y="90"/>
                  </a:lnTo>
                  <a:lnTo>
                    <a:pt x="134" y="98"/>
                  </a:lnTo>
                  <a:lnTo>
                    <a:pt x="132" y="106"/>
                  </a:lnTo>
                  <a:lnTo>
                    <a:pt x="128" y="118"/>
                  </a:lnTo>
                  <a:lnTo>
                    <a:pt x="126" y="122"/>
                  </a:lnTo>
                  <a:lnTo>
                    <a:pt x="124" y="124"/>
                  </a:lnTo>
                  <a:lnTo>
                    <a:pt x="120" y="128"/>
                  </a:lnTo>
                  <a:lnTo>
                    <a:pt x="118" y="132"/>
                  </a:lnTo>
                  <a:lnTo>
                    <a:pt x="120" y="138"/>
                  </a:lnTo>
                  <a:lnTo>
                    <a:pt x="122" y="142"/>
                  </a:lnTo>
                  <a:lnTo>
                    <a:pt x="126" y="150"/>
                  </a:lnTo>
                  <a:lnTo>
                    <a:pt x="132" y="158"/>
                  </a:lnTo>
                  <a:lnTo>
                    <a:pt x="134" y="162"/>
                  </a:lnTo>
                  <a:lnTo>
                    <a:pt x="134" y="168"/>
                  </a:lnTo>
                  <a:lnTo>
                    <a:pt x="142" y="170"/>
                  </a:lnTo>
                  <a:lnTo>
                    <a:pt x="148" y="174"/>
                  </a:lnTo>
                  <a:lnTo>
                    <a:pt x="154" y="180"/>
                  </a:lnTo>
                  <a:lnTo>
                    <a:pt x="158" y="182"/>
                  </a:lnTo>
                  <a:lnTo>
                    <a:pt x="162" y="180"/>
                  </a:lnTo>
                  <a:lnTo>
                    <a:pt x="164" y="180"/>
                  </a:lnTo>
                  <a:lnTo>
                    <a:pt x="166" y="172"/>
                  </a:lnTo>
                  <a:lnTo>
                    <a:pt x="176" y="172"/>
                  </a:lnTo>
                  <a:lnTo>
                    <a:pt x="176" y="188"/>
                  </a:lnTo>
                  <a:lnTo>
                    <a:pt x="176" y="194"/>
                  </a:lnTo>
                  <a:lnTo>
                    <a:pt x="178" y="196"/>
                  </a:lnTo>
                  <a:lnTo>
                    <a:pt x="180" y="198"/>
                  </a:lnTo>
                  <a:lnTo>
                    <a:pt x="182" y="198"/>
                  </a:lnTo>
                  <a:lnTo>
                    <a:pt x="184" y="198"/>
                  </a:lnTo>
                  <a:lnTo>
                    <a:pt x="192" y="200"/>
                  </a:lnTo>
                  <a:lnTo>
                    <a:pt x="202" y="212"/>
                  </a:lnTo>
                  <a:lnTo>
                    <a:pt x="206" y="218"/>
                  </a:lnTo>
                  <a:lnTo>
                    <a:pt x="208" y="226"/>
                  </a:lnTo>
                  <a:lnTo>
                    <a:pt x="206" y="258"/>
                  </a:lnTo>
                  <a:lnTo>
                    <a:pt x="204" y="264"/>
                  </a:lnTo>
                  <a:lnTo>
                    <a:pt x="204" y="266"/>
                  </a:lnTo>
                  <a:lnTo>
                    <a:pt x="202" y="270"/>
                  </a:lnTo>
                  <a:lnTo>
                    <a:pt x="200" y="276"/>
                  </a:lnTo>
                  <a:lnTo>
                    <a:pt x="202" y="290"/>
                  </a:lnTo>
                  <a:lnTo>
                    <a:pt x="204" y="294"/>
                  </a:lnTo>
                  <a:lnTo>
                    <a:pt x="208" y="296"/>
                  </a:lnTo>
                  <a:lnTo>
                    <a:pt x="204" y="306"/>
                  </a:lnTo>
                  <a:lnTo>
                    <a:pt x="202" y="316"/>
                  </a:lnTo>
                  <a:lnTo>
                    <a:pt x="200" y="322"/>
                  </a:lnTo>
                  <a:lnTo>
                    <a:pt x="196" y="326"/>
                  </a:lnTo>
                  <a:lnTo>
                    <a:pt x="190" y="330"/>
                  </a:lnTo>
                  <a:lnTo>
                    <a:pt x="186" y="3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8" name="Freeform 75"/>
            <p:cNvSpPr>
              <a:spLocks/>
            </p:cNvSpPr>
            <p:nvPr/>
          </p:nvSpPr>
          <p:spPr bwMode="auto">
            <a:xfrm>
              <a:off x="4739058" y="2907409"/>
              <a:ext cx="218621" cy="265465"/>
            </a:xfrm>
            <a:custGeom>
              <a:avLst/>
              <a:gdLst>
                <a:gd name="T0" fmla="*/ 10 w 196"/>
                <a:gd name="T1" fmla="*/ 34 h 238"/>
                <a:gd name="T2" fmla="*/ 16 w 196"/>
                <a:gd name="T3" fmla="*/ 50 h 238"/>
                <a:gd name="T4" fmla="*/ 12 w 196"/>
                <a:gd name="T5" fmla="*/ 88 h 238"/>
                <a:gd name="T6" fmla="*/ 10 w 196"/>
                <a:gd name="T7" fmla="*/ 94 h 238"/>
                <a:gd name="T8" fmla="*/ 10 w 196"/>
                <a:gd name="T9" fmla="*/ 114 h 238"/>
                <a:gd name="T10" fmla="*/ 16 w 196"/>
                <a:gd name="T11" fmla="*/ 120 h 238"/>
                <a:gd name="T12" fmla="*/ 12 w 196"/>
                <a:gd name="T13" fmla="*/ 132 h 238"/>
                <a:gd name="T14" fmla="*/ 18 w 196"/>
                <a:gd name="T15" fmla="*/ 156 h 238"/>
                <a:gd name="T16" fmla="*/ 26 w 196"/>
                <a:gd name="T17" fmla="*/ 198 h 238"/>
                <a:gd name="T18" fmla="*/ 30 w 196"/>
                <a:gd name="T19" fmla="*/ 202 h 238"/>
                <a:gd name="T20" fmla="*/ 36 w 196"/>
                <a:gd name="T21" fmla="*/ 208 h 238"/>
                <a:gd name="T22" fmla="*/ 44 w 196"/>
                <a:gd name="T23" fmla="*/ 234 h 238"/>
                <a:gd name="T24" fmla="*/ 50 w 196"/>
                <a:gd name="T25" fmla="*/ 238 h 238"/>
                <a:gd name="T26" fmla="*/ 60 w 196"/>
                <a:gd name="T27" fmla="*/ 232 h 238"/>
                <a:gd name="T28" fmla="*/ 76 w 196"/>
                <a:gd name="T29" fmla="*/ 226 h 238"/>
                <a:gd name="T30" fmla="*/ 92 w 196"/>
                <a:gd name="T31" fmla="*/ 230 h 238"/>
                <a:gd name="T32" fmla="*/ 100 w 196"/>
                <a:gd name="T33" fmla="*/ 232 h 238"/>
                <a:gd name="T34" fmla="*/ 112 w 196"/>
                <a:gd name="T35" fmla="*/ 228 h 238"/>
                <a:gd name="T36" fmla="*/ 126 w 196"/>
                <a:gd name="T37" fmla="*/ 204 h 238"/>
                <a:gd name="T38" fmla="*/ 132 w 196"/>
                <a:gd name="T39" fmla="*/ 188 h 238"/>
                <a:gd name="T40" fmla="*/ 144 w 196"/>
                <a:gd name="T41" fmla="*/ 176 h 238"/>
                <a:gd name="T42" fmla="*/ 162 w 196"/>
                <a:gd name="T43" fmla="*/ 172 h 238"/>
                <a:gd name="T44" fmla="*/ 178 w 196"/>
                <a:gd name="T45" fmla="*/ 174 h 238"/>
                <a:gd name="T46" fmla="*/ 190 w 196"/>
                <a:gd name="T47" fmla="*/ 174 h 238"/>
                <a:gd name="T48" fmla="*/ 196 w 196"/>
                <a:gd name="T49" fmla="*/ 162 h 238"/>
                <a:gd name="T50" fmla="*/ 196 w 196"/>
                <a:gd name="T51" fmla="*/ 148 h 238"/>
                <a:gd name="T52" fmla="*/ 186 w 196"/>
                <a:gd name="T53" fmla="*/ 138 h 238"/>
                <a:gd name="T54" fmla="*/ 180 w 196"/>
                <a:gd name="T55" fmla="*/ 130 h 238"/>
                <a:gd name="T56" fmla="*/ 180 w 196"/>
                <a:gd name="T57" fmla="*/ 120 h 238"/>
                <a:gd name="T58" fmla="*/ 158 w 196"/>
                <a:gd name="T59" fmla="*/ 116 h 238"/>
                <a:gd name="T60" fmla="*/ 152 w 196"/>
                <a:gd name="T61" fmla="*/ 108 h 238"/>
                <a:gd name="T62" fmla="*/ 152 w 196"/>
                <a:gd name="T63" fmla="*/ 94 h 238"/>
                <a:gd name="T64" fmla="*/ 148 w 196"/>
                <a:gd name="T65" fmla="*/ 90 h 238"/>
                <a:gd name="T66" fmla="*/ 142 w 196"/>
                <a:gd name="T67" fmla="*/ 70 h 238"/>
                <a:gd name="T68" fmla="*/ 134 w 196"/>
                <a:gd name="T69" fmla="*/ 66 h 238"/>
                <a:gd name="T70" fmla="*/ 120 w 196"/>
                <a:gd name="T71" fmla="*/ 68 h 238"/>
                <a:gd name="T72" fmla="*/ 114 w 196"/>
                <a:gd name="T73" fmla="*/ 66 h 238"/>
                <a:gd name="T74" fmla="*/ 108 w 196"/>
                <a:gd name="T75" fmla="*/ 60 h 238"/>
                <a:gd name="T76" fmla="*/ 100 w 196"/>
                <a:gd name="T77" fmla="*/ 54 h 238"/>
                <a:gd name="T78" fmla="*/ 94 w 196"/>
                <a:gd name="T79" fmla="*/ 54 h 238"/>
                <a:gd name="T80" fmla="*/ 74 w 196"/>
                <a:gd name="T81" fmla="*/ 44 h 238"/>
                <a:gd name="T82" fmla="*/ 66 w 196"/>
                <a:gd name="T83" fmla="*/ 30 h 238"/>
                <a:gd name="T84" fmla="*/ 66 w 196"/>
                <a:gd name="T85" fmla="*/ 10 h 238"/>
                <a:gd name="T86" fmla="*/ 64 w 196"/>
                <a:gd name="T87" fmla="*/ 2 h 238"/>
                <a:gd name="T88" fmla="*/ 56 w 196"/>
                <a:gd name="T89" fmla="*/ 0 h 238"/>
                <a:gd name="T90" fmla="*/ 42 w 196"/>
                <a:gd name="T91" fmla="*/ 6 h 238"/>
                <a:gd name="T92" fmla="*/ 20 w 196"/>
                <a:gd name="T93" fmla="*/ 22 h 238"/>
                <a:gd name="T94" fmla="*/ 8 w 196"/>
                <a:gd name="T95" fmla="*/ 26 h 238"/>
                <a:gd name="T96" fmla="*/ 0 w 196"/>
                <a:gd name="T97" fmla="*/ 24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6" h="238">
                  <a:moveTo>
                    <a:pt x="0" y="24"/>
                  </a:moveTo>
                  <a:lnTo>
                    <a:pt x="10" y="34"/>
                  </a:lnTo>
                  <a:lnTo>
                    <a:pt x="14" y="42"/>
                  </a:lnTo>
                  <a:lnTo>
                    <a:pt x="16" y="50"/>
                  </a:lnTo>
                  <a:lnTo>
                    <a:pt x="14" y="82"/>
                  </a:lnTo>
                  <a:lnTo>
                    <a:pt x="12" y="88"/>
                  </a:lnTo>
                  <a:lnTo>
                    <a:pt x="12" y="90"/>
                  </a:lnTo>
                  <a:lnTo>
                    <a:pt x="10" y="94"/>
                  </a:lnTo>
                  <a:lnTo>
                    <a:pt x="8" y="100"/>
                  </a:lnTo>
                  <a:lnTo>
                    <a:pt x="10" y="114"/>
                  </a:lnTo>
                  <a:lnTo>
                    <a:pt x="12" y="118"/>
                  </a:lnTo>
                  <a:lnTo>
                    <a:pt x="16" y="120"/>
                  </a:lnTo>
                  <a:lnTo>
                    <a:pt x="14" y="126"/>
                  </a:lnTo>
                  <a:lnTo>
                    <a:pt x="12" y="132"/>
                  </a:lnTo>
                  <a:lnTo>
                    <a:pt x="8" y="146"/>
                  </a:lnTo>
                  <a:lnTo>
                    <a:pt x="18" y="156"/>
                  </a:lnTo>
                  <a:lnTo>
                    <a:pt x="22" y="168"/>
                  </a:lnTo>
                  <a:lnTo>
                    <a:pt x="26" y="198"/>
                  </a:lnTo>
                  <a:lnTo>
                    <a:pt x="28" y="200"/>
                  </a:lnTo>
                  <a:lnTo>
                    <a:pt x="30" y="202"/>
                  </a:lnTo>
                  <a:lnTo>
                    <a:pt x="34" y="204"/>
                  </a:lnTo>
                  <a:lnTo>
                    <a:pt x="36" y="208"/>
                  </a:lnTo>
                  <a:lnTo>
                    <a:pt x="42" y="228"/>
                  </a:lnTo>
                  <a:lnTo>
                    <a:pt x="44" y="234"/>
                  </a:lnTo>
                  <a:lnTo>
                    <a:pt x="46" y="238"/>
                  </a:lnTo>
                  <a:lnTo>
                    <a:pt x="50" y="238"/>
                  </a:lnTo>
                  <a:lnTo>
                    <a:pt x="56" y="236"/>
                  </a:lnTo>
                  <a:lnTo>
                    <a:pt x="60" y="232"/>
                  </a:lnTo>
                  <a:lnTo>
                    <a:pt x="70" y="220"/>
                  </a:lnTo>
                  <a:lnTo>
                    <a:pt x="76" y="226"/>
                  </a:lnTo>
                  <a:lnTo>
                    <a:pt x="84" y="228"/>
                  </a:lnTo>
                  <a:lnTo>
                    <a:pt x="92" y="230"/>
                  </a:lnTo>
                  <a:lnTo>
                    <a:pt x="98" y="238"/>
                  </a:lnTo>
                  <a:lnTo>
                    <a:pt x="100" y="232"/>
                  </a:lnTo>
                  <a:lnTo>
                    <a:pt x="104" y="230"/>
                  </a:lnTo>
                  <a:lnTo>
                    <a:pt x="112" y="228"/>
                  </a:lnTo>
                  <a:lnTo>
                    <a:pt x="126" y="228"/>
                  </a:lnTo>
                  <a:lnTo>
                    <a:pt x="126" y="204"/>
                  </a:lnTo>
                  <a:lnTo>
                    <a:pt x="128" y="196"/>
                  </a:lnTo>
                  <a:lnTo>
                    <a:pt x="132" y="188"/>
                  </a:lnTo>
                  <a:lnTo>
                    <a:pt x="136" y="180"/>
                  </a:lnTo>
                  <a:lnTo>
                    <a:pt x="144" y="176"/>
                  </a:lnTo>
                  <a:lnTo>
                    <a:pt x="152" y="172"/>
                  </a:lnTo>
                  <a:lnTo>
                    <a:pt x="162" y="172"/>
                  </a:lnTo>
                  <a:lnTo>
                    <a:pt x="170" y="172"/>
                  </a:lnTo>
                  <a:lnTo>
                    <a:pt x="178" y="174"/>
                  </a:lnTo>
                  <a:lnTo>
                    <a:pt x="190" y="180"/>
                  </a:lnTo>
                  <a:lnTo>
                    <a:pt x="190" y="174"/>
                  </a:lnTo>
                  <a:lnTo>
                    <a:pt x="192" y="170"/>
                  </a:lnTo>
                  <a:lnTo>
                    <a:pt x="196" y="162"/>
                  </a:lnTo>
                  <a:lnTo>
                    <a:pt x="196" y="156"/>
                  </a:lnTo>
                  <a:lnTo>
                    <a:pt x="196" y="148"/>
                  </a:lnTo>
                  <a:lnTo>
                    <a:pt x="194" y="146"/>
                  </a:lnTo>
                  <a:lnTo>
                    <a:pt x="186" y="138"/>
                  </a:lnTo>
                  <a:lnTo>
                    <a:pt x="184" y="134"/>
                  </a:lnTo>
                  <a:lnTo>
                    <a:pt x="180" y="130"/>
                  </a:lnTo>
                  <a:lnTo>
                    <a:pt x="180" y="126"/>
                  </a:lnTo>
                  <a:lnTo>
                    <a:pt x="180" y="120"/>
                  </a:lnTo>
                  <a:lnTo>
                    <a:pt x="168" y="118"/>
                  </a:lnTo>
                  <a:lnTo>
                    <a:pt x="158" y="116"/>
                  </a:lnTo>
                  <a:lnTo>
                    <a:pt x="154" y="112"/>
                  </a:lnTo>
                  <a:lnTo>
                    <a:pt x="152" y="108"/>
                  </a:lnTo>
                  <a:lnTo>
                    <a:pt x="152" y="102"/>
                  </a:lnTo>
                  <a:lnTo>
                    <a:pt x="152" y="94"/>
                  </a:lnTo>
                  <a:lnTo>
                    <a:pt x="150" y="92"/>
                  </a:lnTo>
                  <a:lnTo>
                    <a:pt x="148" y="90"/>
                  </a:lnTo>
                  <a:lnTo>
                    <a:pt x="146" y="80"/>
                  </a:lnTo>
                  <a:lnTo>
                    <a:pt x="142" y="70"/>
                  </a:lnTo>
                  <a:lnTo>
                    <a:pt x="138" y="68"/>
                  </a:lnTo>
                  <a:lnTo>
                    <a:pt x="134" y="66"/>
                  </a:lnTo>
                  <a:lnTo>
                    <a:pt x="124" y="68"/>
                  </a:lnTo>
                  <a:lnTo>
                    <a:pt x="120" y="68"/>
                  </a:lnTo>
                  <a:lnTo>
                    <a:pt x="116" y="68"/>
                  </a:lnTo>
                  <a:lnTo>
                    <a:pt x="114" y="66"/>
                  </a:lnTo>
                  <a:lnTo>
                    <a:pt x="114" y="62"/>
                  </a:lnTo>
                  <a:lnTo>
                    <a:pt x="108" y="60"/>
                  </a:lnTo>
                  <a:lnTo>
                    <a:pt x="104" y="58"/>
                  </a:lnTo>
                  <a:lnTo>
                    <a:pt x="100" y="54"/>
                  </a:lnTo>
                  <a:lnTo>
                    <a:pt x="98" y="52"/>
                  </a:lnTo>
                  <a:lnTo>
                    <a:pt x="94" y="54"/>
                  </a:lnTo>
                  <a:lnTo>
                    <a:pt x="84" y="50"/>
                  </a:lnTo>
                  <a:lnTo>
                    <a:pt x="74" y="44"/>
                  </a:lnTo>
                  <a:lnTo>
                    <a:pt x="70" y="36"/>
                  </a:lnTo>
                  <a:lnTo>
                    <a:pt x="66" y="30"/>
                  </a:lnTo>
                  <a:lnTo>
                    <a:pt x="64" y="20"/>
                  </a:lnTo>
                  <a:lnTo>
                    <a:pt x="66" y="10"/>
                  </a:lnTo>
                  <a:lnTo>
                    <a:pt x="66" y="6"/>
                  </a:lnTo>
                  <a:lnTo>
                    <a:pt x="64" y="2"/>
                  </a:lnTo>
                  <a:lnTo>
                    <a:pt x="62" y="0"/>
                  </a:lnTo>
                  <a:lnTo>
                    <a:pt x="56" y="0"/>
                  </a:lnTo>
                  <a:lnTo>
                    <a:pt x="48" y="2"/>
                  </a:lnTo>
                  <a:lnTo>
                    <a:pt x="42" y="6"/>
                  </a:lnTo>
                  <a:lnTo>
                    <a:pt x="30" y="14"/>
                  </a:lnTo>
                  <a:lnTo>
                    <a:pt x="20" y="22"/>
                  </a:lnTo>
                  <a:lnTo>
                    <a:pt x="12" y="26"/>
                  </a:lnTo>
                  <a:lnTo>
                    <a:pt x="8" y="26"/>
                  </a:lnTo>
                  <a:lnTo>
                    <a:pt x="4" y="24"/>
                  </a:lnTo>
                  <a:lnTo>
                    <a:pt x="0"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9" name="Freeform 76"/>
            <p:cNvSpPr>
              <a:spLocks/>
            </p:cNvSpPr>
            <p:nvPr/>
          </p:nvSpPr>
          <p:spPr bwMode="auto">
            <a:xfrm>
              <a:off x="4879600" y="3099258"/>
              <a:ext cx="149465" cy="169541"/>
            </a:xfrm>
            <a:custGeom>
              <a:avLst/>
              <a:gdLst>
                <a:gd name="T0" fmla="*/ 132 w 134"/>
                <a:gd name="T1" fmla="*/ 118 h 152"/>
                <a:gd name="T2" fmla="*/ 134 w 134"/>
                <a:gd name="T3" fmla="*/ 122 h 152"/>
                <a:gd name="T4" fmla="*/ 134 w 134"/>
                <a:gd name="T5" fmla="*/ 130 h 152"/>
                <a:gd name="T6" fmla="*/ 134 w 134"/>
                <a:gd name="T7" fmla="*/ 136 h 152"/>
                <a:gd name="T8" fmla="*/ 130 w 134"/>
                <a:gd name="T9" fmla="*/ 138 h 152"/>
                <a:gd name="T10" fmla="*/ 122 w 134"/>
                <a:gd name="T11" fmla="*/ 146 h 152"/>
                <a:gd name="T12" fmla="*/ 112 w 134"/>
                <a:gd name="T13" fmla="*/ 150 h 152"/>
                <a:gd name="T14" fmla="*/ 102 w 134"/>
                <a:gd name="T15" fmla="*/ 152 h 152"/>
                <a:gd name="T16" fmla="*/ 94 w 134"/>
                <a:gd name="T17" fmla="*/ 152 h 152"/>
                <a:gd name="T18" fmla="*/ 86 w 134"/>
                <a:gd name="T19" fmla="*/ 150 h 152"/>
                <a:gd name="T20" fmla="*/ 82 w 134"/>
                <a:gd name="T21" fmla="*/ 148 h 152"/>
                <a:gd name="T22" fmla="*/ 74 w 134"/>
                <a:gd name="T23" fmla="*/ 148 h 152"/>
                <a:gd name="T24" fmla="*/ 76 w 134"/>
                <a:gd name="T25" fmla="*/ 138 h 152"/>
                <a:gd name="T26" fmla="*/ 80 w 134"/>
                <a:gd name="T27" fmla="*/ 132 h 152"/>
                <a:gd name="T28" fmla="*/ 82 w 134"/>
                <a:gd name="T29" fmla="*/ 124 h 152"/>
                <a:gd name="T30" fmla="*/ 84 w 134"/>
                <a:gd name="T31" fmla="*/ 116 h 152"/>
                <a:gd name="T32" fmla="*/ 82 w 134"/>
                <a:gd name="T33" fmla="*/ 110 h 152"/>
                <a:gd name="T34" fmla="*/ 78 w 134"/>
                <a:gd name="T35" fmla="*/ 106 h 152"/>
                <a:gd name="T36" fmla="*/ 72 w 134"/>
                <a:gd name="T37" fmla="*/ 106 h 152"/>
                <a:gd name="T38" fmla="*/ 64 w 134"/>
                <a:gd name="T39" fmla="*/ 104 h 152"/>
                <a:gd name="T40" fmla="*/ 62 w 134"/>
                <a:gd name="T41" fmla="*/ 102 h 152"/>
                <a:gd name="T42" fmla="*/ 60 w 134"/>
                <a:gd name="T43" fmla="*/ 98 h 152"/>
                <a:gd name="T44" fmla="*/ 58 w 134"/>
                <a:gd name="T45" fmla="*/ 94 h 152"/>
                <a:gd name="T46" fmla="*/ 54 w 134"/>
                <a:gd name="T47" fmla="*/ 92 h 152"/>
                <a:gd name="T48" fmla="*/ 46 w 134"/>
                <a:gd name="T49" fmla="*/ 90 h 152"/>
                <a:gd name="T50" fmla="*/ 40 w 134"/>
                <a:gd name="T51" fmla="*/ 88 h 152"/>
                <a:gd name="T52" fmla="*/ 34 w 134"/>
                <a:gd name="T53" fmla="*/ 88 h 152"/>
                <a:gd name="T54" fmla="*/ 30 w 134"/>
                <a:gd name="T55" fmla="*/ 86 h 152"/>
                <a:gd name="T56" fmla="*/ 24 w 134"/>
                <a:gd name="T57" fmla="*/ 82 h 152"/>
                <a:gd name="T58" fmla="*/ 12 w 134"/>
                <a:gd name="T59" fmla="*/ 66 h 152"/>
                <a:gd name="T60" fmla="*/ 4 w 134"/>
                <a:gd name="T61" fmla="*/ 62 h 152"/>
                <a:gd name="T62" fmla="*/ 2 w 134"/>
                <a:gd name="T63" fmla="*/ 60 h 152"/>
                <a:gd name="T64" fmla="*/ 0 w 134"/>
                <a:gd name="T65" fmla="*/ 58 h 152"/>
                <a:gd name="T66" fmla="*/ 0 w 134"/>
                <a:gd name="T67" fmla="*/ 56 h 152"/>
                <a:gd name="T68" fmla="*/ 0 w 134"/>
                <a:gd name="T69" fmla="*/ 32 h 152"/>
                <a:gd name="T70" fmla="*/ 2 w 134"/>
                <a:gd name="T71" fmla="*/ 24 h 152"/>
                <a:gd name="T72" fmla="*/ 6 w 134"/>
                <a:gd name="T73" fmla="*/ 16 h 152"/>
                <a:gd name="T74" fmla="*/ 10 w 134"/>
                <a:gd name="T75" fmla="*/ 8 h 152"/>
                <a:gd name="T76" fmla="*/ 18 w 134"/>
                <a:gd name="T77" fmla="*/ 4 h 152"/>
                <a:gd name="T78" fmla="*/ 26 w 134"/>
                <a:gd name="T79" fmla="*/ 0 h 152"/>
                <a:gd name="T80" fmla="*/ 36 w 134"/>
                <a:gd name="T81" fmla="*/ 0 h 152"/>
                <a:gd name="T82" fmla="*/ 44 w 134"/>
                <a:gd name="T83" fmla="*/ 0 h 152"/>
                <a:gd name="T84" fmla="*/ 52 w 134"/>
                <a:gd name="T85" fmla="*/ 2 h 152"/>
                <a:gd name="T86" fmla="*/ 64 w 134"/>
                <a:gd name="T87" fmla="*/ 8 h 152"/>
                <a:gd name="T88" fmla="*/ 64 w 134"/>
                <a:gd name="T89" fmla="*/ 18 h 152"/>
                <a:gd name="T90" fmla="*/ 70 w 134"/>
                <a:gd name="T91" fmla="*/ 34 h 152"/>
                <a:gd name="T92" fmla="*/ 76 w 134"/>
                <a:gd name="T93" fmla="*/ 50 h 152"/>
                <a:gd name="T94" fmla="*/ 78 w 134"/>
                <a:gd name="T95" fmla="*/ 54 h 152"/>
                <a:gd name="T96" fmla="*/ 82 w 134"/>
                <a:gd name="T97" fmla="*/ 56 h 152"/>
                <a:gd name="T98" fmla="*/ 92 w 134"/>
                <a:gd name="T99" fmla="*/ 56 h 152"/>
                <a:gd name="T100" fmla="*/ 100 w 134"/>
                <a:gd name="T101" fmla="*/ 58 h 152"/>
                <a:gd name="T102" fmla="*/ 106 w 134"/>
                <a:gd name="T103" fmla="*/ 62 h 152"/>
                <a:gd name="T104" fmla="*/ 108 w 134"/>
                <a:gd name="T105" fmla="*/ 68 h 152"/>
                <a:gd name="T106" fmla="*/ 114 w 134"/>
                <a:gd name="T107" fmla="*/ 80 h 152"/>
                <a:gd name="T108" fmla="*/ 120 w 134"/>
                <a:gd name="T109" fmla="*/ 90 h 152"/>
                <a:gd name="T110" fmla="*/ 122 w 134"/>
                <a:gd name="T111" fmla="*/ 86 h 152"/>
                <a:gd name="T112" fmla="*/ 126 w 134"/>
                <a:gd name="T113" fmla="*/ 84 h 152"/>
                <a:gd name="T114" fmla="*/ 128 w 134"/>
                <a:gd name="T115" fmla="*/ 82 h 152"/>
                <a:gd name="T116" fmla="*/ 132 w 134"/>
                <a:gd name="T117" fmla="*/ 84 h 152"/>
                <a:gd name="T118" fmla="*/ 132 w 134"/>
                <a:gd name="T119" fmla="*/ 88 h 152"/>
                <a:gd name="T120" fmla="*/ 132 w 134"/>
                <a:gd name="T121" fmla="*/ 94 h 152"/>
                <a:gd name="T122" fmla="*/ 132 w 134"/>
                <a:gd name="T123" fmla="*/ 106 h 152"/>
                <a:gd name="T124" fmla="*/ 132 w 134"/>
                <a:gd name="T125" fmla="*/ 1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4" h="152">
                  <a:moveTo>
                    <a:pt x="132" y="118"/>
                  </a:moveTo>
                  <a:lnTo>
                    <a:pt x="134" y="122"/>
                  </a:lnTo>
                  <a:lnTo>
                    <a:pt x="134" y="130"/>
                  </a:lnTo>
                  <a:lnTo>
                    <a:pt x="134" y="136"/>
                  </a:lnTo>
                  <a:lnTo>
                    <a:pt x="130" y="138"/>
                  </a:lnTo>
                  <a:lnTo>
                    <a:pt x="122" y="146"/>
                  </a:lnTo>
                  <a:lnTo>
                    <a:pt x="112" y="150"/>
                  </a:lnTo>
                  <a:lnTo>
                    <a:pt x="102" y="152"/>
                  </a:lnTo>
                  <a:lnTo>
                    <a:pt x="94" y="152"/>
                  </a:lnTo>
                  <a:lnTo>
                    <a:pt x="86" y="150"/>
                  </a:lnTo>
                  <a:lnTo>
                    <a:pt x="82" y="148"/>
                  </a:lnTo>
                  <a:lnTo>
                    <a:pt x="74" y="148"/>
                  </a:lnTo>
                  <a:lnTo>
                    <a:pt x="76" y="138"/>
                  </a:lnTo>
                  <a:lnTo>
                    <a:pt x="80" y="132"/>
                  </a:lnTo>
                  <a:lnTo>
                    <a:pt x="82" y="124"/>
                  </a:lnTo>
                  <a:lnTo>
                    <a:pt x="84" y="116"/>
                  </a:lnTo>
                  <a:lnTo>
                    <a:pt x="82" y="110"/>
                  </a:lnTo>
                  <a:lnTo>
                    <a:pt x="78" y="106"/>
                  </a:lnTo>
                  <a:lnTo>
                    <a:pt x="72" y="106"/>
                  </a:lnTo>
                  <a:lnTo>
                    <a:pt x="64" y="104"/>
                  </a:lnTo>
                  <a:lnTo>
                    <a:pt x="62" y="102"/>
                  </a:lnTo>
                  <a:lnTo>
                    <a:pt x="60" y="98"/>
                  </a:lnTo>
                  <a:lnTo>
                    <a:pt x="58" y="94"/>
                  </a:lnTo>
                  <a:lnTo>
                    <a:pt x="54" y="92"/>
                  </a:lnTo>
                  <a:lnTo>
                    <a:pt x="46" y="90"/>
                  </a:lnTo>
                  <a:lnTo>
                    <a:pt x="40" y="88"/>
                  </a:lnTo>
                  <a:lnTo>
                    <a:pt x="34" y="88"/>
                  </a:lnTo>
                  <a:lnTo>
                    <a:pt x="30" y="86"/>
                  </a:lnTo>
                  <a:lnTo>
                    <a:pt x="24" y="82"/>
                  </a:lnTo>
                  <a:lnTo>
                    <a:pt x="12" y="66"/>
                  </a:lnTo>
                  <a:lnTo>
                    <a:pt x="4" y="62"/>
                  </a:lnTo>
                  <a:lnTo>
                    <a:pt x="2" y="60"/>
                  </a:lnTo>
                  <a:lnTo>
                    <a:pt x="0" y="58"/>
                  </a:lnTo>
                  <a:lnTo>
                    <a:pt x="0" y="56"/>
                  </a:lnTo>
                  <a:lnTo>
                    <a:pt x="0" y="32"/>
                  </a:lnTo>
                  <a:lnTo>
                    <a:pt x="2" y="24"/>
                  </a:lnTo>
                  <a:lnTo>
                    <a:pt x="6" y="16"/>
                  </a:lnTo>
                  <a:lnTo>
                    <a:pt x="10" y="8"/>
                  </a:lnTo>
                  <a:lnTo>
                    <a:pt x="18" y="4"/>
                  </a:lnTo>
                  <a:lnTo>
                    <a:pt x="26" y="0"/>
                  </a:lnTo>
                  <a:lnTo>
                    <a:pt x="36" y="0"/>
                  </a:lnTo>
                  <a:lnTo>
                    <a:pt x="44" y="0"/>
                  </a:lnTo>
                  <a:lnTo>
                    <a:pt x="52" y="2"/>
                  </a:lnTo>
                  <a:lnTo>
                    <a:pt x="64" y="8"/>
                  </a:lnTo>
                  <a:lnTo>
                    <a:pt x="64" y="18"/>
                  </a:lnTo>
                  <a:lnTo>
                    <a:pt x="70" y="34"/>
                  </a:lnTo>
                  <a:lnTo>
                    <a:pt x="76" y="50"/>
                  </a:lnTo>
                  <a:lnTo>
                    <a:pt x="78" y="54"/>
                  </a:lnTo>
                  <a:lnTo>
                    <a:pt x="82" y="56"/>
                  </a:lnTo>
                  <a:lnTo>
                    <a:pt x="92" y="56"/>
                  </a:lnTo>
                  <a:lnTo>
                    <a:pt x="100" y="58"/>
                  </a:lnTo>
                  <a:lnTo>
                    <a:pt x="106" y="62"/>
                  </a:lnTo>
                  <a:lnTo>
                    <a:pt x="108" y="68"/>
                  </a:lnTo>
                  <a:lnTo>
                    <a:pt x="114" y="80"/>
                  </a:lnTo>
                  <a:lnTo>
                    <a:pt x="120" y="90"/>
                  </a:lnTo>
                  <a:lnTo>
                    <a:pt x="122" y="86"/>
                  </a:lnTo>
                  <a:lnTo>
                    <a:pt x="126" y="84"/>
                  </a:lnTo>
                  <a:lnTo>
                    <a:pt x="128" y="82"/>
                  </a:lnTo>
                  <a:lnTo>
                    <a:pt x="132" y="84"/>
                  </a:lnTo>
                  <a:lnTo>
                    <a:pt x="132" y="88"/>
                  </a:lnTo>
                  <a:lnTo>
                    <a:pt x="132" y="94"/>
                  </a:lnTo>
                  <a:lnTo>
                    <a:pt x="132" y="106"/>
                  </a:lnTo>
                  <a:lnTo>
                    <a:pt x="132" y="1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0" name="Freeform 77"/>
            <p:cNvSpPr>
              <a:spLocks/>
            </p:cNvSpPr>
            <p:nvPr/>
          </p:nvSpPr>
          <p:spPr bwMode="auto">
            <a:xfrm>
              <a:off x="4986679" y="3324568"/>
              <a:ext cx="93695" cy="91463"/>
            </a:xfrm>
            <a:custGeom>
              <a:avLst/>
              <a:gdLst>
                <a:gd name="T0" fmla="*/ 2 w 84"/>
                <a:gd name="T1" fmla="*/ 0 h 82"/>
                <a:gd name="T2" fmla="*/ 12 w 84"/>
                <a:gd name="T3" fmla="*/ 0 h 82"/>
                <a:gd name="T4" fmla="*/ 22 w 84"/>
                <a:gd name="T5" fmla="*/ 4 h 82"/>
                <a:gd name="T6" fmla="*/ 34 w 84"/>
                <a:gd name="T7" fmla="*/ 12 h 82"/>
                <a:gd name="T8" fmla="*/ 44 w 84"/>
                <a:gd name="T9" fmla="*/ 18 h 82"/>
                <a:gd name="T10" fmla="*/ 66 w 84"/>
                <a:gd name="T11" fmla="*/ 36 h 82"/>
                <a:gd name="T12" fmla="*/ 84 w 84"/>
                <a:gd name="T13" fmla="*/ 50 h 82"/>
                <a:gd name="T14" fmla="*/ 78 w 84"/>
                <a:gd name="T15" fmla="*/ 62 h 82"/>
                <a:gd name="T16" fmla="*/ 72 w 84"/>
                <a:gd name="T17" fmla="*/ 72 h 82"/>
                <a:gd name="T18" fmla="*/ 66 w 84"/>
                <a:gd name="T19" fmla="*/ 78 h 82"/>
                <a:gd name="T20" fmla="*/ 60 w 84"/>
                <a:gd name="T21" fmla="*/ 82 h 82"/>
                <a:gd name="T22" fmla="*/ 58 w 84"/>
                <a:gd name="T23" fmla="*/ 82 h 82"/>
                <a:gd name="T24" fmla="*/ 40 w 84"/>
                <a:gd name="T25" fmla="*/ 80 h 82"/>
                <a:gd name="T26" fmla="*/ 24 w 84"/>
                <a:gd name="T27" fmla="*/ 76 h 82"/>
                <a:gd name="T28" fmla="*/ 12 w 84"/>
                <a:gd name="T29" fmla="*/ 72 h 82"/>
                <a:gd name="T30" fmla="*/ 0 w 84"/>
                <a:gd name="T31" fmla="*/ 66 h 82"/>
                <a:gd name="T32" fmla="*/ 2 w 84"/>
                <a:gd name="T3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82">
                  <a:moveTo>
                    <a:pt x="2" y="0"/>
                  </a:moveTo>
                  <a:lnTo>
                    <a:pt x="12" y="0"/>
                  </a:lnTo>
                  <a:lnTo>
                    <a:pt x="22" y="4"/>
                  </a:lnTo>
                  <a:lnTo>
                    <a:pt x="34" y="12"/>
                  </a:lnTo>
                  <a:lnTo>
                    <a:pt x="44" y="18"/>
                  </a:lnTo>
                  <a:lnTo>
                    <a:pt x="66" y="36"/>
                  </a:lnTo>
                  <a:lnTo>
                    <a:pt x="84" y="50"/>
                  </a:lnTo>
                  <a:lnTo>
                    <a:pt x="78" y="62"/>
                  </a:lnTo>
                  <a:lnTo>
                    <a:pt x="72" y="72"/>
                  </a:lnTo>
                  <a:lnTo>
                    <a:pt x="66" y="78"/>
                  </a:lnTo>
                  <a:lnTo>
                    <a:pt x="60" y="82"/>
                  </a:lnTo>
                  <a:lnTo>
                    <a:pt x="58" y="82"/>
                  </a:lnTo>
                  <a:lnTo>
                    <a:pt x="40" y="80"/>
                  </a:lnTo>
                  <a:lnTo>
                    <a:pt x="24" y="76"/>
                  </a:lnTo>
                  <a:lnTo>
                    <a:pt x="12" y="72"/>
                  </a:lnTo>
                  <a:lnTo>
                    <a:pt x="0" y="66"/>
                  </a:lnTo>
                  <a:lnTo>
                    <a:pt x="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1" name="Freeform 78"/>
            <p:cNvSpPr>
              <a:spLocks/>
            </p:cNvSpPr>
            <p:nvPr/>
          </p:nvSpPr>
          <p:spPr bwMode="auto">
            <a:xfrm>
              <a:off x="4770289" y="3152797"/>
              <a:ext cx="274391" cy="615701"/>
            </a:xfrm>
            <a:custGeom>
              <a:avLst/>
              <a:gdLst>
                <a:gd name="T0" fmla="*/ 206 w 246"/>
                <a:gd name="T1" fmla="*/ 128 h 552"/>
                <a:gd name="T2" fmla="*/ 244 w 246"/>
                <a:gd name="T3" fmla="*/ 96 h 552"/>
                <a:gd name="T4" fmla="*/ 242 w 246"/>
                <a:gd name="T5" fmla="*/ 68 h 552"/>
                <a:gd name="T6" fmla="*/ 232 w 246"/>
                <a:gd name="T7" fmla="*/ 82 h 552"/>
                <a:gd name="T8" fmla="*/ 210 w 246"/>
                <a:gd name="T9" fmla="*/ 102 h 552"/>
                <a:gd name="T10" fmla="*/ 180 w 246"/>
                <a:gd name="T11" fmla="*/ 100 h 552"/>
                <a:gd name="T12" fmla="*/ 180 w 246"/>
                <a:gd name="T13" fmla="*/ 76 h 552"/>
                <a:gd name="T14" fmla="*/ 170 w 246"/>
                <a:gd name="T15" fmla="*/ 58 h 552"/>
                <a:gd name="T16" fmla="*/ 156 w 246"/>
                <a:gd name="T17" fmla="*/ 46 h 552"/>
                <a:gd name="T18" fmla="*/ 132 w 246"/>
                <a:gd name="T19" fmla="*/ 40 h 552"/>
                <a:gd name="T20" fmla="*/ 102 w 246"/>
                <a:gd name="T21" fmla="*/ 14 h 552"/>
                <a:gd name="T22" fmla="*/ 76 w 246"/>
                <a:gd name="T23" fmla="*/ 10 h 552"/>
                <a:gd name="T24" fmla="*/ 56 w 246"/>
                <a:gd name="T25" fmla="*/ 8 h 552"/>
                <a:gd name="T26" fmla="*/ 28 w 246"/>
                <a:gd name="T27" fmla="*/ 16 h 552"/>
                <a:gd name="T28" fmla="*/ 22 w 246"/>
                <a:gd name="T29" fmla="*/ 46 h 552"/>
                <a:gd name="T30" fmla="*/ 14 w 246"/>
                <a:gd name="T31" fmla="*/ 80 h 552"/>
                <a:gd name="T32" fmla="*/ 8 w 246"/>
                <a:gd name="T33" fmla="*/ 112 h 552"/>
                <a:gd name="T34" fmla="*/ 4 w 246"/>
                <a:gd name="T35" fmla="*/ 144 h 552"/>
                <a:gd name="T36" fmla="*/ 2 w 246"/>
                <a:gd name="T37" fmla="*/ 170 h 552"/>
                <a:gd name="T38" fmla="*/ 8 w 246"/>
                <a:gd name="T39" fmla="*/ 192 h 552"/>
                <a:gd name="T40" fmla="*/ 18 w 246"/>
                <a:gd name="T41" fmla="*/ 218 h 552"/>
                <a:gd name="T42" fmla="*/ 16 w 246"/>
                <a:gd name="T43" fmla="*/ 266 h 552"/>
                <a:gd name="T44" fmla="*/ 18 w 246"/>
                <a:gd name="T45" fmla="*/ 292 h 552"/>
                <a:gd name="T46" fmla="*/ 22 w 246"/>
                <a:gd name="T47" fmla="*/ 312 h 552"/>
                <a:gd name="T48" fmla="*/ 26 w 246"/>
                <a:gd name="T49" fmla="*/ 348 h 552"/>
                <a:gd name="T50" fmla="*/ 26 w 246"/>
                <a:gd name="T51" fmla="*/ 374 h 552"/>
                <a:gd name="T52" fmla="*/ 54 w 246"/>
                <a:gd name="T53" fmla="*/ 414 h 552"/>
                <a:gd name="T54" fmla="*/ 54 w 246"/>
                <a:gd name="T55" fmla="*/ 438 h 552"/>
                <a:gd name="T56" fmla="*/ 56 w 246"/>
                <a:gd name="T57" fmla="*/ 464 h 552"/>
                <a:gd name="T58" fmla="*/ 54 w 246"/>
                <a:gd name="T59" fmla="*/ 476 h 552"/>
                <a:gd name="T60" fmla="*/ 52 w 246"/>
                <a:gd name="T61" fmla="*/ 504 h 552"/>
                <a:gd name="T62" fmla="*/ 70 w 246"/>
                <a:gd name="T63" fmla="*/ 524 h 552"/>
                <a:gd name="T64" fmla="*/ 88 w 246"/>
                <a:gd name="T65" fmla="*/ 546 h 552"/>
                <a:gd name="T66" fmla="*/ 124 w 246"/>
                <a:gd name="T67" fmla="*/ 526 h 552"/>
                <a:gd name="T68" fmla="*/ 124 w 246"/>
                <a:gd name="T69" fmla="*/ 514 h 552"/>
                <a:gd name="T70" fmla="*/ 134 w 246"/>
                <a:gd name="T71" fmla="*/ 502 h 552"/>
                <a:gd name="T72" fmla="*/ 142 w 246"/>
                <a:gd name="T73" fmla="*/ 484 h 552"/>
                <a:gd name="T74" fmla="*/ 152 w 246"/>
                <a:gd name="T75" fmla="*/ 464 h 552"/>
                <a:gd name="T76" fmla="*/ 128 w 246"/>
                <a:gd name="T77" fmla="*/ 450 h 552"/>
                <a:gd name="T78" fmla="*/ 116 w 246"/>
                <a:gd name="T79" fmla="*/ 436 h 552"/>
                <a:gd name="T80" fmla="*/ 140 w 246"/>
                <a:gd name="T81" fmla="*/ 410 h 552"/>
                <a:gd name="T82" fmla="*/ 140 w 246"/>
                <a:gd name="T83" fmla="*/ 388 h 552"/>
                <a:gd name="T84" fmla="*/ 142 w 246"/>
                <a:gd name="T85" fmla="*/ 378 h 552"/>
                <a:gd name="T86" fmla="*/ 152 w 246"/>
                <a:gd name="T87" fmla="*/ 374 h 552"/>
                <a:gd name="T88" fmla="*/ 134 w 246"/>
                <a:gd name="T89" fmla="*/ 370 h 552"/>
                <a:gd name="T90" fmla="*/ 136 w 246"/>
                <a:gd name="T91" fmla="*/ 346 h 552"/>
                <a:gd name="T92" fmla="*/ 164 w 246"/>
                <a:gd name="T93" fmla="*/ 344 h 552"/>
                <a:gd name="T94" fmla="*/ 156 w 246"/>
                <a:gd name="T95" fmla="*/ 326 h 552"/>
                <a:gd name="T96" fmla="*/ 192 w 246"/>
                <a:gd name="T97" fmla="*/ 308 h 552"/>
                <a:gd name="T98" fmla="*/ 224 w 246"/>
                <a:gd name="T99" fmla="*/ 290 h 552"/>
                <a:gd name="T100" fmla="*/ 226 w 246"/>
                <a:gd name="T101" fmla="*/ 258 h 552"/>
                <a:gd name="T102" fmla="*/ 220 w 246"/>
                <a:gd name="T103" fmla="*/ 242 h 552"/>
                <a:gd name="T104" fmla="*/ 196 w 246"/>
                <a:gd name="T105" fmla="*/ 154 h 552"/>
                <a:gd name="T106" fmla="*/ 216 w 246"/>
                <a:gd name="T107" fmla="*/ 116 h 552"/>
                <a:gd name="T108" fmla="*/ 246 w 246"/>
                <a:gd name="T109" fmla="*/ 92 h 552"/>
                <a:gd name="T110" fmla="*/ 244 w 246"/>
                <a:gd name="T111" fmla="*/ 78 h 552"/>
                <a:gd name="T112" fmla="*/ 238 w 246"/>
                <a:gd name="T113" fmla="*/ 102 h 552"/>
                <a:gd name="T114" fmla="*/ 200 w 246"/>
                <a:gd name="T115" fmla="*/ 142 h 552"/>
                <a:gd name="T116" fmla="*/ 196 w 246"/>
                <a:gd name="T117" fmla="*/ 154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6" h="552">
                  <a:moveTo>
                    <a:pt x="196" y="154"/>
                  </a:moveTo>
                  <a:lnTo>
                    <a:pt x="196" y="148"/>
                  </a:lnTo>
                  <a:lnTo>
                    <a:pt x="200" y="142"/>
                  </a:lnTo>
                  <a:lnTo>
                    <a:pt x="206" y="128"/>
                  </a:lnTo>
                  <a:lnTo>
                    <a:pt x="216" y="116"/>
                  </a:lnTo>
                  <a:lnTo>
                    <a:pt x="224" y="108"/>
                  </a:lnTo>
                  <a:lnTo>
                    <a:pt x="238" y="102"/>
                  </a:lnTo>
                  <a:lnTo>
                    <a:pt x="244" y="96"/>
                  </a:lnTo>
                  <a:lnTo>
                    <a:pt x="246" y="92"/>
                  </a:lnTo>
                  <a:lnTo>
                    <a:pt x="246" y="88"/>
                  </a:lnTo>
                  <a:lnTo>
                    <a:pt x="244" y="78"/>
                  </a:lnTo>
                  <a:lnTo>
                    <a:pt x="242" y="68"/>
                  </a:lnTo>
                  <a:lnTo>
                    <a:pt x="236" y="70"/>
                  </a:lnTo>
                  <a:lnTo>
                    <a:pt x="230" y="70"/>
                  </a:lnTo>
                  <a:lnTo>
                    <a:pt x="232" y="74"/>
                  </a:lnTo>
                  <a:lnTo>
                    <a:pt x="232" y="82"/>
                  </a:lnTo>
                  <a:lnTo>
                    <a:pt x="232" y="88"/>
                  </a:lnTo>
                  <a:lnTo>
                    <a:pt x="228" y="90"/>
                  </a:lnTo>
                  <a:lnTo>
                    <a:pt x="220" y="98"/>
                  </a:lnTo>
                  <a:lnTo>
                    <a:pt x="210" y="102"/>
                  </a:lnTo>
                  <a:lnTo>
                    <a:pt x="200" y="104"/>
                  </a:lnTo>
                  <a:lnTo>
                    <a:pt x="192" y="104"/>
                  </a:lnTo>
                  <a:lnTo>
                    <a:pt x="184" y="102"/>
                  </a:lnTo>
                  <a:lnTo>
                    <a:pt x="180" y="100"/>
                  </a:lnTo>
                  <a:lnTo>
                    <a:pt x="172" y="100"/>
                  </a:lnTo>
                  <a:lnTo>
                    <a:pt x="174" y="90"/>
                  </a:lnTo>
                  <a:lnTo>
                    <a:pt x="178" y="84"/>
                  </a:lnTo>
                  <a:lnTo>
                    <a:pt x="180" y="76"/>
                  </a:lnTo>
                  <a:lnTo>
                    <a:pt x="182" y="68"/>
                  </a:lnTo>
                  <a:lnTo>
                    <a:pt x="180" y="62"/>
                  </a:lnTo>
                  <a:lnTo>
                    <a:pt x="176" y="58"/>
                  </a:lnTo>
                  <a:lnTo>
                    <a:pt x="170" y="58"/>
                  </a:lnTo>
                  <a:lnTo>
                    <a:pt x="162" y="56"/>
                  </a:lnTo>
                  <a:lnTo>
                    <a:pt x="160" y="54"/>
                  </a:lnTo>
                  <a:lnTo>
                    <a:pt x="158" y="50"/>
                  </a:lnTo>
                  <a:lnTo>
                    <a:pt x="156" y="46"/>
                  </a:lnTo>
                  <a:lnTo>
                    <a:pt x="152" y="44"/>
                  </a:lnTo>
                  <a:lnTo>
                    <a:pt x="144" y="42"/>
                  </a:lnTo>
                  <a:lnTo>
                    <a:pt x="138" y="40"/>
                  </a:lnTo>
                  <a:lnTo>
                    <a:pt x="132" y="40"/>
                  </a:lnTo>
                  <a:lnTo>
                    <a:pt x="128" y="38"/>
                  </a:lnTo>
                  <a:lnTo>
                    <a:pt x="122" y="34"/>
                  </a:lnTo>
                  <a:lnTo>
                    <a:pt x="110" y="18"/>
                  </a:lnTo>
                  <a:lnTo>
                    <a:pt x="102" y="14"/>
                  </a:lnTo>
                  <a:lnTo>
                    <a:pt x="98" y="10"/>
                  </a:lnTo>
                  <a:lnTo>
                    <a:pt x="98" y="8"/>
                  </a:lnTo>
                  <a:lnTo>
                    <a:pt x="84" y="8"/>
                  </a:lnTo>
                  <a:lnTo>
                    <a:pt x="76" y="10"/>
                  </a:lnTo>
                  <a:lnTo>
                    <a:pt x="72" y="12"/>
                  </a:lnTo>
                  <a:lnTo>
                    <a:pt x="70" y="18"/>
                  </a:lnTo>
                  <a:lnTo>
                    <a:pt x="64" y="10"/>
                  </a:lnTo>
                  <a:lnTo>
                    <a:pt x="56" y="8"/>
                  </a:lnTo>
                  <a:lnTo>
                    <a:pt x="48" y="6"/>
                  </a:lnTo>
                  <a:lnTo>
                    <a:pt x="42" y="0"/>
                  </a:lnTo>
                  <a:lnTo>
                    <a:pt x="34" y="8"/>
                  </a:lnTo>
                  <a:lnTo>
                    <a:pt x="28" y="16"/>
                  </a:lnTo>
                  <a:lnTo>
                    <a:pt x="30" y="30"/>
                  </a:lnTo>
                  <a:lnTo>
                    <a:pt x="30" y="34"/>
                  </a:lnTo>
                  <a:lnTo>
                    <a:pt x="28" y="40"/>
                  </a:lnTo>
                  <a:lnTo>
                    <a:pt x="22" y="46"/>
                  </a:lnTo>
                  <a:lnTo>
                    <a:pt x="16" y="50"/>
                  </a:lnTo>
                  <a:lnTo>
                    <a:pt x="14" y="54"/>
                  </a:lnTo>
                  <a:lnTo>
                    <a:pt x="12" y="62"/>
                  </a:lnTo>
                  <a:lnTo>
                    <a:pt x="14" y="80"/>
                  </a:lnTo>
                  <a:lnTo>
                    <a:pt x="16" y="86"/>
                  </a:lnTo>
                  <a:lnTo>
                    <a:pt x="20" y="92"/>
                  </a:lnTo>
                  <a:lnTo>
                    <a:pt x="16" y="100"/>
                  </a:lnTo>
                  <a:lnTo>
                    <a:pt x="8" y="112"/>
                  </a:lnTo>
                  <a:lnTo>
                    <a:pt x="2" y="122"/>
                  </a:lnTo>
                  <a:lnTo>
                    <a:pt x="0" y="136"/>
                  </a:lnTo>
                  <a:lnTo>
                    <a:pt x="2" y="140"/>
                  </a:lnTo>
                  <a:lnTo>
                    <a:pt x="4" y="144"/>
                  </a:lnTo>
                  <a:lnTo>
                    <a:pt x="8" y="146"/>
                  </a:lnTo>
                  <a:lnTo>
                    <a:pt x="8" y="152"/>
                  </a:lnTo>
                  <a:lnTo>
                    <a:pt x="4" y="162"/>
                  </a:lnTo>
                  <a:lnTo>
                    <a:pt x="2" y="170"/>
                  </a:lnTo>
                  <a:lnTo>
                    <a:pt x="0" y="174"/>
                  </a:lnTo>
                  <a:lnTo>
                    <a:pt x="2" y="180"/>
                  </a:lnTo>
                  <a:lnTo>
                    <a:pt x="4" y="186"/>
                  </a:lnTo>
                  <a:lnTo>
                    <a:pt x="8" y="192"/>
                  </a:lnTo>
                  <a:lnTo>
                    <a:pt x="10" y="198"/>
                  </a:lnTo>
                  <a:lnTo>
                    <a:pt x="12" y="204"/>
                  </a:lnTo>
                  <a:lnTo>
                    <a:pt x="16" y="210"/>
                  </a:lnTo>
                  <a:lnTo>
                    <a:pt x="18" y="218"/>
                  </a:lnTo>
                  <a:lnTo>
                    <a:pt x="20" y="226"/>
                  </a:lnTo>
                  <a:lnTo>
                    <a:pt x="20" y="256"/>
                  </a:lnTo>
                  <a:lnTo>
                    <a:pt x="18" y="260"/>
                  </a:lnTo>
                  <a:lnTo>
                    <a:pt x="16" y="266"/>
                  </a:lnTo>
                  <a:lnTo>
                    <a:pt x="14" y="270"/>
                  </a:lnTo>
                  <a:lnTo>
                    <a:pt x="12" y="274"/>
                  </a:lnTo>
                  <a:lnTo>
                    <a:pt x="16" y="280"/>
                  </a:lnTo>
                  <a:lnTo>
                    <a:pt x="18" y="292"/>
                  </a:lnTo>
                  <a:lnTo>
                    <a:pt x="24" y="300"/>
                  </a:lnTo>
                  <a:lnTo>
                    <a:pt x="26" y="308"/>
                  </a:lnTo>
                  <a:lnTo>
                    <a:pt x="24" y="310"/>
                  </a:lnTo>
                  <a:lnTo>
                    <a:pt x="22" y="312"/>
                  </a:lnTo>
                  <a:lnTo>
                    <a:pt x="20" y="316"/>
                  </a:lnTo>
                  <a:lnTo>
                    <a:pt x="18" y="322"/>
                  </a:lnTo>
                  <a:lnTo>
                    <a:pt x="20" y="336"/>
                  </a:lnTo>
                  <a:lnTo>
                    <a:pt x="26" y="348"/>
                  </a:lnTo>
                  <a:lnTo>
                    <a:pt x="30" y="362"/>
                  </a:lnTo>
                  <a:lnTo>
                    <a:pt x="32" y="370"/>
                  </a:lnTo>
                  <a:lnTo>
                    <a:pt x="30" y="374"/>
                  </a:lnTo>
                  <a:lnTo>
                    <a:pt x="26" y="374"/>
                  </a:lnTo>
                  <a:lnTo>
                    <a:pt x="38" y="394"/>
                  </a:lnTo>
                  <a:lnTo>
                    <a:pt x="46" y="408"/>
                  </a:lnTo>
                  <a:lnTo>
                    <a:pt x="50" y="412"/>
                  </a:lnTo>
                  <a:lnTo>
                    <a:pt x="54" y="414"/>
                  </a:lnTo>
                  <a:lnTo>
                    <a:pt x="52" y="418"/>
                  </a:lnTo>
                  <a:lnTo>
                    <a:pt x="50" y="422"/>
                  </a:lnTo>
                  <a:lnTo>
                    <a:pt x="52" y="432"/>
                  </a:lnTo>
                  <a:lnTo>
                    <a:pt x="54" y="438"/>
                  </a:lnTo>
                  <a:lnTo>
                    <a:pt x="58" y="446"/>
                  </a:lnTo>
                  <a:lnTo>
                    <a:pt x="58" y="456"/>
                  </a:lnTo>
                  <a:lnTo>
                    <a:pt x="58" y="462"/>
                  </a:lnTo>
                  <a:lnTo>
                    <a:pt x="56" y="464"/>
                  </a:lnTo>
                  <a:lnTo>
                    <a:pt x="54" y="468"/>
                  </a:lnTo>
                  <a:lnTo>
                    <a:pt x="52" y="472"/>
                  </a:lnTo>
                  <a:lnTo>
                    <a:pt x="54" y="474"/>
                  </a:lnTo>
                  <a:lnTo>
                    <a:pt x="54" y="476"/>
                  </a:lnTo>
                  <a:lnTo>
                    <a:pt x="56" y="480"/>
                  </a:lnTo>
                  <a:lnTo>
                    <a:pt x="56" y="484"/>
                  </a:lnTo>
                  <a:lnTo>
                    <a:pt x="54" y="494"/>
                  </a:lnTo>
                  <a:lnTo>
                    <a:pt x="52" y="504"/>
                  </a:lnTo>
                  <a:lnTo>
                    <a:pt x="54" y="510"/>
                  </a:lnTo>
                  <a:lnTo>
                    <a:pt x="56" y="514"/>
                  </a:lnTo>
                  <a:lnTo>
                    <a:pt x="64" y="520"/>
                  </a:lnTo>
                  <a:lnTo>
                    <a:pt x="70" y="524"/>
                  </a:lnTo>
                  <a:lnTo>
                    <a:pt x="78" y="528"/>
                  </a:lnTo>
                  <a:lnTo>
                    <a:pt x="84" y="534"/>
                  </a:lnTo>
                  <a:lnTo>
                    <a:pt x="86" y="540"/>
                  </a:lnTo>
                  <a:lnTo>
                    <a:pt x="88" y="546"/>
                  </a:lnTo>
                  <a:lnTo>
                    <a:pt x="92" y="552"/>
                  </a:lnTo>
                  <a:lnTo>
                    <a:pt x="140" y="552"/>
                  </a:lnTo>
                  <a:lnTo>
                    <a:pt x="128" y="532"/>
                  </a:lnTo>
                  <a:lnTo>
                    <a:pt x="124" y="526"/>
                  </a:lnTo>
                  <a:lnTo>
                    <a:pt x="124" y="522"/>
                  </a:lnTo>
                  <a:lnTo>
                    <a:pt x="124" y="518"/>
                  </a:lnTo>
                  <a:lnTo>
                    <a:pt x="124" y="516"/>
                  </a:lnTo>
                  <a:lnTo>
                    <a:pt x="124" y="514"/>
                  </a:lnTo>
                  <a:lnTo>
                    <a:pt x="128" y="512"/>
                  </a:lnTo>
                  <a:lnTo>
                    <a:pt x="134" y="508"/>
                  </a:lnTo>
                  <a:lnTo>
                    <a:pt x="138" y="504"/>
                  </a:lnTo>
                  <a:lnTo>
                    <a:pt x="134" y="502"/>
                  </a:lnTo>
                  <a:lnTo>
                    <a:pt x="134" y="500"/>
                  </a:lnTo>
                  <a:lnTo>
                    <a:pt x="134" y="494"/>
                  </a:lnTo>
                  <a:lnTo>
                    <a:pt x="136" y="490"/>
                  </a:lnTo>
                  <a:lnTo>
                    <a:pt x="142" y="484"/>
                  </a:lnTo>
                  <a:lnTo>
                    <a:pt x="150" y="478"/>
                  </a:lnTo>
                  <a:lnTo>
                    <a:pt x="152" y="474"/>
                  </a:lnTo>
                  <a:lnTo>
                    <a:pt x="152" y="470"/>
                  </a:lnTo>
                  <a:lnTo>
                    <a:pt x="152" y="464"/>
                  </a:lnTo>
                  <a:lnTo>
                    <a:pt x="148" y="460"/>
                  </a:lnTo>
                  <a:lnTo>
                    <a:pt x="148" y="458"/>
                  </a:lnTo>
                  <a:lnTo>
                    <a:pt x="140" y="456"/>
                  </a:lnTo>
                  <a:lnTo>
                    <a:pt x="128" y="450"/>
                  </a:lnTo>
                  <a:lnTo>
                    <a:pt x="118" y="444"/>
                  </a:lnTo>
                  <a:lnTo>
                    <a:pt x="116" y="442"/>
                  </a:lnTo>
                  <a:lnTo>
                    <a:pt x="114" y="440"/>
                  </a:lnTo>
                  <a:lnTo>
                    <a:pt x="116" y="436"/>
                  </a:lnTo>
                  <a:lnTo>
                    <a:pt x="118" y="432"/>
                  </a:lnTo>
                  <a:lnTo>
                    <a:pt x="124" y="424"/>
                  </a:lnTo>
                  <a:lnTo>
                    <a:pt x="134" y="418"/>
                  </a:lnTo>
                  <a:lnTo>
                    <a:pt x="140" y="410"/>
                  </a:lnTo>
                  <a:lnTo>
                    <a:pt x="138" y="404"/>
                  </a:lnTo>
                  <a:lnTo>
                    <a:pt x="136" y="396"/>
                  </a:lnTo>
                  <a:lnTo>
                    <a:pt x="138" y="390"/>
                  </a:lnTo>
                  <a:lnTo>
                    <a:pt x="140" y="388"/>
                  </a:lnTo>
                  <a:lnTo>
                    <a:pt x="144" y="386"/>
                  </a:lnTo>
                  <a:lnTo>
                    <a:pt x="140" y="380"/>
                  </a:lnTo>
                  <a:lnTo>
                    <a:pt x="136" y="374"/>
                  </a:lnTo>
                  <a:lnTo>
                    <a:pt x="142" y="378"/>
                  </a:lnTo>
                  <a:lnTo>
                    <a:pt x="144" y="380"/>
                  </a:lnTo>
                  <a:lnTo>
                    <a:pt x="148" y="382"/>
                  </a:lnTo>
                  <a:lnTo>
                    <a:pt x="152" y="380"/>
                  </a:lnTo>
                  <a:lnTo>
                    <a:pt x="152" y="374"/>
                  </a:lnTo>
                  <a:lnTo>
                    <a:pt x="152" y="368"/>
                  </a:lnTo>
                  <a:lnTo>
                    <a:pt x="146" y="366"/>
                  </a:lnTo>
                  <a:lnTo>
                    <a:pt x="140" y="368"/>
                  </a:lnTo>
                  <a:lnTo>
                    <a:pt x="134" y="370"/>
                  </a:lnTo>
                  <a:lnTo>
                    <a:pt x="126" y="360"/>
                  </a:lnTo>
                  <a:lnTo>
                    <a:pt x="122" y="346"/>
                  </a:lnTo>
                  <a:lnTo>
                    <a:pt x="128" y="346"/>
                  </a:lnTo>
                  <a:lnTo>
                    <a:pt x="136" y="346"/>
                  </a:lnTo>
                  <a:lnTo>
                    <a:pt x="144" y="350"/>
                  </a:lnTo>
                  <a:lnTo>
                    <a:pt x="152" y="350"/>
                  </a:lnTo>
                  <a:lnTo>
                    <a:pt x="158" y="348"/>
                  </a:lnTo>
                  <a:lnTo>
                    <a:pt x="164" y="344"/>
                  </a:lnTo>
                  <a:lnTo>
                    <a:pt x="160" y="340"/>
                  </a:lnTo>
                  <a:lnTo>
                    <a:pt x="156" y="336"/>
                  </a:lnTo>
                  <a:lnTo>
                    <a:pt x="156" y="334"/>
                  </a:lnTo>
                  <a:lnTo>
                    <a:pt x="156" y="326"/>
                  </a:lnTo>
                  <a:lnTo>
                    <a:pt x="162" y="320"/>
                  </a:lnTo>
                  <a:lnTo>
                    <a:pt x="168" y="314"/>
                  </a:lnTo>
                  <a:lnTo>
                    <a:pt x="176" y="312"/>
                  </a:lnTo>
                  <a:lnTo>
                    <a:pt x="192" y="308"/>
                  </a:lnTo>
                  <a:lnTo>
                    <a:pt x="206" y="306"/>
                  </a:lnTo>
                  <a:lnTo>
                    <a:pt x="210" y="304"/>
                  </a:lnTo>
                  <a:lnTo>
                    <a:pt x="216" y="300"/>
                  </a:lnTo>
                  <a:lnTo>
                    <a:pt x="224" y="290"/>
                  </a:lnTo>
                  <a:lnTo>
                    <a:pt x="230" y="280"/>
                  </a:lnTo>
                  <a:lnTo>
                    <a:pt x="232" y="268"/>
                  </a:lnTo>
                  <a:lnTo>
                    <a:pt x="230" y="262"/>
                  </a:lnTo>
                  <a:lnTo>
                    <a:pt x="226" y="258"/>
                  </a:lnTo>
                  <a:lnTo>
                    <a:pt x="222" y="254"/>
                  </a:lnTo>
                  <a:lnTo>
                    <a:pt x="220" y="250"/>
                  </a:lnTo>
                  <a:lnTo>
                    <a:pt x="220" y="248"/>
                  </a:lnTo>
                  <a:lnTo>
                    <a:pt x="220" y="242"/>
                  </a:lnTo>
                  <a:lnTo>
                    <a:pt x="206" y="232"/>
                  </a:lnTo>
                  <a:lnTo>
                    <a:pt x="198" y="226"/>
                  </a:lnTo>
                  <a:lnTo>
                    <a:pt x="194" y="220"/>
                  </a:lnTo>
                  <a:lnTo>
                    <a:pt x="196" y="154"/>
                  </a:lnTo>
                  <a:lnTo>
                    <a:pt x="196" y="148"/>
                  </a:lnTo>
                  <a:lnTo>
                    <a:pt x="200" y="142"/>
                  </a:lnTo>
                  <a:lnTo>
                    <a:pt x="206" y="128"/>
                  </a:lnTo>
                  <a:lnTo>
                    <a:pt x="216" y="116"/>
                  </a:lnTo>
                  <a:lnTo>
                    <a:pt x="224" y="108"/>
                  </a:lnTo>
                  <a:lnTo>
                    <a:pt x="238" y="102"/>
                  </a:lnTo>
                  <a:lnTo>
                    <a:pt x="244" y="96"/>
                  </a:lnTo>
                  <a:lnTo>
                    <a:pt x="246" y="92"/>
                  </a:lnTo>
                  <a:lnTo>
                    <a:pt x="246" y="88"/>
                  </a:lnTo>
                  <a:lnTo>
                    <a:pt x="244" y="78"/>
                  </a:lnTo>
                  <a:lnTo>
                    <a:pt x="242" y="68"/>
                  </a:lnTo>
                  <a:lnTo>
                    <a:pt x="244" y="78"/>
                  </a:lnTo>
                  <a:lnTo>
                    <a:pt x="246" y="88"/>
                  </a:lnTo>
                  <a:lnTo>
                    <a:pt x="246" y="92"/>
                  </a:lnTo>
                  <a:lnTo>
                    <a:pt x="244" y="96"/>
                  </a:lnTo>
                  <a:lnTo>
                    <a:pt x="238" y="102"/>
                  </a:lnTo>
                  <a:lnTo>
                    <a:pt x="224" y="108"/>
                  </a:lnTo>
                  <a:lnTo>
                    <a:pt x="216" y="116"/>
                  </a:lnTo>
                  <a:lnTo>
                    <a:pt x="206" y="128"/>
                  </a:lnTo>
                  <a:lnTo>
                    <a:pt x="200" y="142"/>
                  </a:lnTo>
                  <a:lnTo>
                    <a:pt x="196" y="148"/>
                  </a:lnTo>
                  <a:lnTo>
                    <a:pt x="196" y="154"/>
                  </a:lnTo>
                  <a:lnTo>
                    <a:pt x="194" y="220"/>
                  </a:lnTo>
                  <a:lnTo>
                    <a:pt x="196" y="15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2" name="Freeform 79"/>
            <p:cNvSpPr>
              <a:spLocks/>
            </p:cNvSpPr>
            <p:nvPr/>
          </p:nvSpPr>
          <p:spPr bwMode="auto">
            <a:xfrm>
              <a:off x="4732365" y="3072487"/>
              <a:ext cx="214159" cy="756242"/>
            </a:xfrm>
            <a:custGeom>
              <a:avLst/>
              <a:gdLst>
                <a:gd name="T0" fmla="*/ 120 w 192"/>
                <a:gd name="T1" fmla="*/ 612 h 678"/>
                <a:gd name="T2" fmla="*/ 98 w 192"/>
                <a:gd name="T3" fmla="*/ 592 h 678"/>
                <a:gd name="T4" fmla="*/ 88 w 192"/>
                <a:gd name="T5" fmla="*/ 566 h 678"/>
                <a:gd name="T6" fmla="*/ 88 w 192"/>
                <a:gd name="T7" fmla="*/ 546 h 678"/>
                <a:gd name="T8" fmla="*/ 92 w 192"/>
                <a:gd name="T9" fmla="*/ 534 h 678"/>
                <a:gd name="T10" fmla="*/ 86 w 192"/>
                <a:gd name="T11" fmla="*/ 504 h 678"/>
                <a:gd name="T12" fmla="*/ 84 w 192"/>
                <a:gd name="T13" fmla="*/ 484 h 678"/>
                <a:gd name="T14" fmla="*/ 64 w 192"/>
                <a:gd name="T15" fmla="*/ 446 h 678"/>
                <a:gd name="T16" fmla="*/ 54 w 192"/>
                <a:gd name="T17" fmla="*/ 408 h 678"/>
                <a:gd name="T18" fmla="*/ 58 w 192"/>
                <a:gd name="T19" fmla="*/ 382 h 678"/>
                <a:gd name="T20" fmla="*/ 50 w 192"/>
                <a:gd name="T21" fmla="*/ 352 h 678"/>
                <a:gd name="T22" fmla="*/ 52 w 192"/>
                <a:gd name="T23" fmla="*/ 332 h 678"/>
                <a:gd name="T24" fmla="*/ 50 w 192"/>
                <a:gd name="T25" fmla="*/ 282 h 678"/>
                <a:gd name="T26" fmla="*/ 38 w 192"/>
                <a:gd name="T27" fmla="*/ 258 h 678"/>
                <a:gd name="T28" fmla="*/ 38 w 192"/>
                <a:gd name="T29" fmla="*/ 234 h 678"/>
                <a:gd name="T30" fmla="*/ 36 w 192"/>
                <a:gd name="T31" fmla="*/ 212 h 678"/>
                <a:gd name="T32" fmla="*/ 50 w 192"/>
                <a:gd name="T33" fmla="*/ 172 h 678"/>
                <a:gd name="T34" fmla="*/ 46 w 192"/>
                <a:gd name="T35" fmla="*/ 134 h 678"/>
                <a:gd name="T36" fmla="*/ 62 w 192"/>
                <a:gd name="T37" fmla="*/ 112 h 678"/>
                <a:gd name="T38" fmla="*/ 60 w 192"/>
                <a:gd name="T39" fmla="*/ 90 h 678"/>
                <a:gd name="T40" fmla="*/ 48 w 192"/>
                <a:gd name="T41" fmla="*/ 80 h 678"/>
                <a:gd name="T42" fmla="*/ 34 w 192"/>
                <a:gd name="T43" fmla="*/ 52 h 678"/>
                <a:gd name="T44" fmla="*/ 14 w 192"/>
                <a:gd name="T45" fmla="*/ 0 h 678"/>
                <a:gd name="T46" fmla="*/ 0 w 192"/>
                <a:gd name="T47" fmla="*/ 8 h 678"/>
                <a:gd name="T48" fmla="*/ 14 w 192"/>
                <a:gd name="T49" fmla="*/ 66 h 678"/>
                <a:gd name="T50" fmla="*/ 16 w 192"/>
                <a:gd name="T51" fmla="*/ 106 h 678"/>
                <a:gd name="T52" fmla="*/ 10 w 192"/>
                <a:gd name="T53" fmla="*/ 192 h 678"/>
                <a:gd name="T54" fmla="*/ 18 w 192"/>
                <a:gd name="T55" fmla="*/ 210 h 678"/>
                <a:gd name="T56" fmla="*/ 14 w 192"/>
                <a:gd name="T57" fmla="*/ 218 h 678"/>
                <a:gd name="T58" fmla="*/ 24 w 192"/>
                <a:gd name="T59" fmla="*/ 286 h 678"/>
                <a:gd name="T60" fmla="*/ 22 w 192"/>
                <a:gd name="T61" fmla="*/ 326 h 678"/>
                <a:gd name="T62" fmla="*/ 12 w 192"/>
                <a:gd name="T63" fmla="*/ 350 h 678"/>
                <a:gd name="T64" fmla="*/ 18 w 192"/>
                <a:gd name="T65" fmla="*/ 372 h 678"/>
                <a:gd name="T66" fmla="*/ 26 w 192"/>
                <a:gd name="T67" fmla="*/ 418 h 678"/>
                <a:gd name="T68" fmla="*/ 40 w 192"/>
                <a:gd name="T69" fmla="*/ 462 h 678"/>
                <a:gd name="T70" fmla="*/ 44 w 192"/>
                <a:gd name="T71" fmla="*/ 448 h 678"/>
                <a:gd name="T72" fmla="*/ 52 w 192"/>
                <a:gd name="T73" fmla="*/ 442 h 678"/>
                <a:gd name="T74" fmla="*/ 56 w 192"/>
                <a:gd name="T75" fmla="*/ 480 h 678"/>
                <a:gd name="T76" fmla="*/ 48 w 192"/>
                <a:gd name="T77" fmla="*/ 490 h 678"/>
                <a:gd name="T78" fmla="*/ 46 w 192"/>
                <a:gd name="T79" fmla="*/ 506 h 678"/>
                <a:gd name="T80" fmla="*/ 46 w 192"/>
                <a:gd name="T81" fmla="*/ 524 h 678"/>
                <a:gd name="T82" fmla="*/ 58 w 192"/>
                <a:gd name="T83" fmla="*/ 540 h 678"/>
                <a:gd name="T84" fmla="*/ 54 w 192"/>
                <a:gd name="T85" fmla="*/ 560 h 678"/>
                <a:gd name="T86" fmla="*/ 66 w 192"/>
                <a:gd name="T87" fmla="*/ 582 h 678"/>
                <a:gd name="T88" fmla="*/ 96 w 192"/>
                <a:gd name="T89" fmla="*/ 606 h 678"/>
                <a:gd name="T90" fmla="*/ 96 w 192"/>
                <a:gd name="T91" fmla="*/ 630 h 678"/>
                <a:gd name="T92" fmla="*/ 156 w 192"/>
                <a:gd name="T93" fmla="*/ 664 h 678"/>
                <a:gd name="T94" fmla="*/ 172 w 192"/>
                <a:gd name="T95" fmla="*/ 672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2" h="678">
                  <a:moveTo>
                    <a:pt x="174" y="624"/>
                  </a:moveTo>
                  <a:lnTo>
                    <a:pt x="126" y="624"/>
                  </a:lnTo>
                  <a:lnTo>
                    <a:pt x="122" y="618"/>
                  </a:lnTo>
                  <a:lnTo>
                    <a:pt x="120" y="612"/>
                  </a:lnTo>
                  <a:lnTo>
                    <a:pt x="118" y="606"/>
                  </a:lnTo>
                  <a:lnTo>
                    <a:pt x="112" y="600"/>
                  </a:lnTo>
                  <a:lnTo>
                    <a:pt x="104" y="596"/>
                  </a:lnTo>
                  <a:lnTo>
                    <a:pt x="98" y="592"/>
                  </a:lnTo>
                  <a:lnTo>
                    <a:pt x="90" y="586"/>
                  </a:lnTo>
                  <a:lnTo>
                    <a:pt x="88" y="582"/>
                  </a:lnTo>
                  <a:lnTo>
                    <a:pt x="86" y="576"/>
                  </a:lnTo>
                  <a:lnTo>
                    <a:pt x="88" y="566"/>
                  </a:lnTo>
                  <a:lnTo>
                    <a:pt x="90" y="556"/>
                  </a:lnTo>
                  <a:lnTo>
                    <a:pt x="90" y="552"/>
                  </a:lnTo>
                  <a:lnTo>
                    <a:pt x="88" y="548"/>
                  </a:lnTo>
                  <a:lnTo>
                    <a:pt x="88" y="546"/>
                  </a:lnTo>
                  <a:lnTo>
                    <a:pt x="86" y="544"/>
                  </a:lnTo>
                  <a:lnTo>
                    <a:pt x="88" y="540"/>
                  </a:lnTo>
                  <a:lnTo>
                    <a:pt x="90" y="536"/>
                  </a:lnTo>
                  <a:lnTo>
                    <a:pt x="92" y="534"/>
                  </a:lnTo>
                  <a:lnTo>
                    <a:pt x="92" y="528"/>
                  </a:lnTo>
                  <a:lnTo>
                    <a:pt x="92" y="518"/>
                  </a:lnTo>
                  <a:lnTo>
                    <a:pt x="88" y="510"/>
                  </a:lnTo>
                  <a:lnTo>
                    <a:pt x="86" y="504"/>
                  </a:lnTo>
                  <a:lnTo>
                    <a:pt x="84" y="494"/>
                  </a:lnTo>
                  <a:lnTo>
                    <a:pt x="86" y="490"/>
                  </a:lnTo>
                  <a:lnTo>
                    <a:pt x="88" y="486"/>
                  </a:lnTo>
                  <a:lnTo>
                    <a:pt x="84" y="484"/>
                  </a:lnTo>
                  <a:lnTo>
                    <a:pt x="80" y="480"/>
                  </a:lnTo>
                  <a:lnTo>
                    <a:pt x="72" y="466"/>
                  </a:lnTo>
                  <a:lnTo>
                    <a:pt x="60" y="446"/>
                  </a:lnTo>
                  <a:lnTo>
                    <a:pt x="64" y="446"/>
                  </a:lnTo>
                  <a:lnTo>
                    <a:pt x="66" y="442"/>
                  </a:lnTo>
                  <a:lnTo>
                    <a:pt x="64" y="434"/>
                  </a:lnTo>
                  <a:lnTo>
                    <a:pt x="60" y="420"/>
                  </a:lnTo>
                  <a:lnTo>
                    <a:pt x="54" y="408"/>
                  </a:lnTo>
                  <a:lnTo>
                    <a:pt x="52" y="394"/>
                  </a:lnTo>
                  <a:lnTo>
                    <a:pt x="54" y="388"/>
                  </a:lnTo>
                  <a:lnTo>
                    <a:pt x="56" y="384"/>
                  </a:lnTo>
                  <a:lnTo>
                    <a:pt x="58" y="382"/>
                  </a:lnTo>
                  <a:lnTo>
                    <a:pt x="60" y="380"/>
                  </a:lnTo>
                  <a:lnTo>
                    <a:pt x="58" y="372"/>
                  </a:lnTo>
                  <a:lnTo>
                    <a:pt x="52" y="364"/>
                  </a:lnTo>
                  <a:lnTo>
                    <a:pt x="50" y="352"/>
                  </a:lnTo>
                  <a:lnTo>
                    <a:pt x="46" y="346"/>
                  </a:lnTo>
                  <a:lnTo>
                    <a:pt x="48" y="342"/>
                  </a:lnTo>
                  <a:lnTo>
                    <a:pt x="50" y="338"/>
                  </a:lnTo>
                  <a:lnTo>
                    <a:pt x="52" y="332"/>
                  </a:lnTo>
                  <a:lnTo>
                    <a:pt x="54" y="328"/>
                  </a:lnTo>
                  <a:lnTo>
                    <a:pt x="54" y="298"/>
                  </a:lnTo>
                  <a:lnTo>
                    <a:pt x="52" y="290"/>
                  </a:lnTo>
                  <a:lnTo>
                    <a:pt x="50" y="282"/>
                  </a:lnTo>
                  <a:lnTo>
                    <a:pt x="46" y="276"/>
                  </a:lnTo>
                  <a:lnTo>
                    <a:pt x="44" y="270"/>
                  </a:lnTo>
                  <a:lnTo>
                    <a:pt x="42" y="264"/>
                  </a:lnTo>
                  <a:lnTo>
                    <a:pt x="38" y="258"/>
                  </a:lnTo>
                  <a:lnTo>
                    <a:pt x="36" y="252"/>
                  </a:lnTo>
                  <a:lnTo>
                    <a:pt x="34" y="246"/>
                  </a:lnTo>
                  <a:lnTo>
                    <a:pt x="36" y="242"/>
                  </a:lnTo>
                  <a:lnTo>
                    <a:pt x="38" y="234"/>
                  </a:lnTo>
                  <a:lnTo>
                    <a:pt x="42" y="224"/>
                  </a:lnTo>
                  <a:lnTo>
                    <a:pt x="42" y="218"/>
                  </a:lnTo>
                  <a:lnTo>
                    <a:pt x="38" y="216"/>
                  </a:lnTo>
                  <a:lnTo>
                    <a:pt x="36" y="212"/>
                  </a:lnTo>
                  <a:lnTo>
                    <a:pt x="34" y="208"/>
                  </a:lnTo>
                  <a:lnTo>
                    <a:pt x="36" y="194"/>
                  </a:lnTo>
                  <a:lnTo>
                    <a:pt x="42" y="184"/>
                  </a:lnTo>
                  <a:lnTo>
                    <a:pt x="50" y="172"/>
                  </a:lnTo>
                  <a:lnTo>
                    <a:pt x="54" y="164"/>
                  </a:lnTo>
                  <a:lnTo>
                    <a:pt x="50" y="158"/>
                  </a:lnTo>
                  <a:lnTo>
                    <a:pt x="48" y="152"/>
                  </a:lnTo>
                  <a:lnTo>
                    <a:pt x="46" y="134"/>
                  </a:lnTo>
                  <a:lnTo>
                    <a:pt x="48" y="126"/>
                  </a:lnTo>
                  <a:lnTo>
                    <a:pt x="50" y="122"/>
                  </a:lnTo>
                  <a:lnTo>
                    <a:pt x="56" y="118"/>
                  </a:lnTo>
                  <a:lnTo>
                    <a:pt x="62" y="112"/>
                  </a:lnTo>
                  <a:lnTo>
                    <a:pt x="64" y="106"/>
                  </a:lnTo>
                  <a:lnTo>
                    <a:pt x="64" y="102"/>
                  </a:lnTo>
                  <a:lnTo>
                    <a:pt x="62" y="88"/>
                  </a:lnTo>
                  <a:lnTo>
                    <a:pt x="60" y="90"/>
                  </a:lnTo>
                  <a:lnTo>
                    <a:pt x="56" y="90"/>
                  </a:lnTo>
                  <a:lnTo>
                    <a:pt x="52" y="90"/>
                  </a:lnTo>
                  <a:lnTo>
                    <a:pt x="50" y="86"/>
                  </a:lnTo>
                  <a:lnTo>
                    <a:pt x="48" y="80"/>
                  </a:lnTo>
                  <a:lnTo>
                    <a:pt x="42" y="60"/>
                  </a:lnTo>
                  <a:lnTo>
                    <a:pt x="40" y="56"/>
                  </a:lnTo>
                  <a:lnTo>
                    <a:pt x="36" y="54"/>
                  </a:lnTo>
                  <a:lnTo>
                    <a:pt x="34" y="52"/>
                  </a:lnTo>
                  <a:lnTo>
                    <a:pt x="32" y="50"/>
                  </a:lnTo>
                  <a:lnTo>
                    <a:pt x="28" y="20"/>
                  </a:lnTo>
                  <a:lnTo>
                    <a:pt x="22" y="8"/>
                  </a:lnTo>
                  <a:lnTo>
                    <a:pt x="14" y="0"/>
                  </a:lnTo>
                  <a:lnTo>
                    <a:pt x="12" y="0"/>
                  </a:lnTo>
                  <a:lnTo>
                    <a:pt x="8" y="4"/>
                  </a:lnTo>
                  <a:lnTo>
                    <a:pt x="4" y="6"/>
                  </a:lnTo>
                  <a:lnTo>
                    <a:pt x="0" y="8"/>
                  </a:lnTo>
                  <a:lnTo>
                    <a:pt x="4" y="18"/>
                  </a:lnTo>
                  <a:lnTo>
                    <a:pt x="8" y="32"/>
                  </a:lnTo>
                  <a:lnTo>
                    <a:pt x="12" y="48"/>
                  </a:lnTo>
                  <a:lnTo>
                    <a:pt x="14" y="66"/>
                  </a:lnTo>
                  <a:lnTo>
                    <a:pt x="10" y="80"/>
                  </a:lnTo>
                  <a:lnTo>
                    <a:pt x="8" y="96"/>
                  </a:lnTo>
                  <a:lnTo>
                    <a:pt x="12" y="102"/>
                  </a:lnTo>
                  <a:lnTo>
                    <a:pt x="16" y="106"/>
                  </a:lnTo>
                  <a:lnTo>
                    <a:pt x="18" y="118"/>
                  </a:lnTo>
                  <a:lnTo>
                    <a:pt x="18" y="134"/>
                  </a:lnTo>
                  <a:lnTo>
                    <a:pt x="16" y="162"/>
                  </a:lnTo>
                  <a:lnTo>
                    <a:pt x="10" y="192"/>
                  </a:lnTo>
                  <a:lnTo>
                    <a:pt x="12" y="198"/>
                  </a:lnTo>
                  <a:lnTo>
                    <a:pt x="14" y="202"/>
                  </a:lnTo>
                  <a:lnTo>
                    <a:pt x="16" y="206"/>
                  </a:lnTo>
                  <a:lnTo>
                    <a:pt x="18" y="210"/>
                  </a:lnTo>
                  <a:lnTo>
                    <a:pt x="18" y="214"/>
                  </a:lnTo>
                  <a:lnTo>
                    <a:pt x="16" y="214"/>
                  </a:lnTo>
                  <a:lnTo>
                    <a:pt x="14" y="216"/>
                  </a:lnTo>
                  <a:lnTo>
                    <a:pt x="14" y="218"/>
                  </a:lnTo>
                  <a:lnTo>
                    <a:pt x="14" y="236"/>
                  </a:lnTo>
                  <a:lnTo>
                    <a:pt x="20" y="252"/>
                  </a:lnTo>
                  <a:lnTo>
                    <a:pt x="22" y="268"/>
                  </a:lnTo>
                  <a:lnTo>
                    <a:pt x="24" y="286"/>
                  </a:lnTo>
                  <a:lnTo>
                    <a:pt x="22" y="302"/>
                  </a:lnTo>
                  <a:lnTo>
                    <a:pt x="22" y="310"/>
                  </a:lnTo>
                  <a:lnTo>
                    <a:pt x="20" y="318"/>
                  </a:lnTo>
                  <a:lnTo>
                    <a:pt x="22" y="326"/>
                  </a:lnTo>
                  <a:lnTo>
                    <a:pt x="22" y="332"/>
                  </a:lnTo>
                  <a:lnTo>
                    <a:pt x="20" y="340"/>
                  </a:lnTo>
                  <a:lnTo>
                    <a:pt x="16" y="346"/>
                  </a:lnTo>
                  <a:lnTo>
                    <a:pt x="12" y="350"/>
                  </a:lnTo>
                  <a:lnTo>
                    <a:pt x="10" y="352"/>
                  </a:lnTo>
                  <a:lnTo>
                    <a:pt x="10" y="358"/>
                  </a:lnTo>
                  <a:lnTo>
                    <a:pt x="12" y="362"/>
                  </a:lnTo>
                  <a:lnTo>
                    <a:pt x="18" y="372"/>
                  </a:lnTo>
                  <a:lnTo>
                    <a:pt x="22" y="380"/>
                  </a:lnTo>
                  <a:lnTo>
                    <a:pt x="24" y="388"/>
                  </a:lnTo>
                  <a:lnTo>
                    <a:pt x="24" y="404"/>
                  </a:lnTo>
                  <a:lnTo>
                    <a:pt x="26" y="418"/>
                  </a:lnTo>
                  <a:lnTo>
                    <a:pt x="28" y="436"/>
                  </a:lnTo>
                  <a:lnTo>
                    <a:pt x="34" y="456"/>
                  </a:lnTo>
                  <a:lnTo>
                    <a:pt x="36" y="462"/>
                  </a:lnTo>
                  <a:lnTo>
                    <a:pt x="40" y="462"/>
                  </a:lnTo>
                  <a:lnTo>
                    <a:pt x="44" y="462"/>
                  </a:lnTo>
                  <a:lnTo>
                    <a:pt x="46" y="462"/>
                  </a:lnTo>
                  <a:lnTo>
                    <a:pt x="46" y="460"/>
                  </a:lnTo>
                  <a:lnTo>
                    <a:pt x="44" y="448"/>
                  </a:lnTo>
                  <a:lnTo>
                    <a:pt x="40" y="436"/>
                  </a:lnTo>
                  <a:lnTo>
                    <a:pt x="44" y="434"/>
                  </a:lnTo>
                  <a:lnTo>
                    <a:pt x="50" y="434"/>
                  </a:lnTo>
                  <a:lnTo>
                    <a:pt x="52" y="442"/>
                  </a:lnTo>
                  <a:lnTo>
                    <a:pt x="52" y="456"/>
                  </a:lnTo>
                  <a:lnTo>
                    <a:pt x="54" y="462"/>
                  </a:lnTo>
                  <a:lnTo>
                    <a:pt x="56" y="466"/>
                  </a:lnTo>
                  <a:lnTo>
                    <a:pt x="56" y="480"/>
                  </a:lnTo>
                  <a:lnTo>
                    <a:pt x="50" y="482"/>
                  </a:lnTo>
                  <a:lnTo>
                    <a:pt x="44" y="482"/>
                  </a:lnTo>
                  <a:lnTo>
                    <a:pt x="46" y="486"/>
                  </a:lnTo>
                  <a:lnTo>
                    <a:pt x="48" y="490"/>
                  </a:lnTo>
                  <a:lnTo>
                    <a:pt x="50" y="492"/>
                  </a:lnTo>
                  <a:lnTo>
                    <a:pt x="50" y="496"/>
                  </a:lnTo>
                  <a:lnTo>
                    <a:pt x="50" y="502"/>
                  </a:lnTo>
                  <a:lnTo>
                    <a:pt x="46" y="506"/>
                  </a:lnTo>
                  <a:lnTo>
                    <a:pt x="42" y="512"/>
                  </a:lnTo>
                  <a:lnTo>
                    <a:pt x="40" y="518"/>
                  </a:lnTo>
                  <a:lnTo>
                    <a:pt x="42" y="522"/>
                  </a:lnTo>
                  <a:lnTo>
                    <a:pt x="46" y="524"/>
                  </a:lnTo>
                  <a:lnTo>
                    <a:pt x="56" y="526"/>
                  </a:lnTo>
                  <a:lnTo>
                    <a:pt x="54" y="530"/>
                  </a:lnTo>
                  <a:lnTo>
                    <a:pt x="56" y="534"/>
                  </a:lnTo>
                  <a:lnTo>
                    <a:pt x="58" y="540"/>
                  </a:lnTo>
                  <a:lnTo>
                    <a:pt x="58" y="544"/>
                  </a:lnTo>
                  <a:lnTo>
                    <a:pt x="50" y="544"/>
                  </a:lnTo>
                  <a:lnTo>
                    <a:pt x="50" y="554"/>
                  </a:lnTo>
                  <a:lnTo>
                    <a:pt x="54" y="560"/>
                  </a:lnTo>
                  <a:lnTo>
                    <a:pt x="62" y="568"/>
                  </a:lnTo>
                  <a:lnTo>
                    <a:pt x="62" y="572"/>
                  </a:lnTo>
                  <a:lnTo>
                    <a:pt x="62" y="576"/>
                  </a:lnTo>
                  <a:lnTo>
                    <a:pt x="66" y="582"/>
                  </a:lnTo>
                  <a:lnTo>
                    <a:pt x="74" y="594"/>
                  </a:lnTo>
                  <a:lnTo>
                    <a:pt x="80" y="602"/>
                  </a:lnTo>
                  <a:lnTo>
                    <a:pt x="86" y="606"/>
                  </a:lnTo>
                  <a:lnTo>
                    <a:pt x="96" y="606"/>
                  </a:lnTo>
                  <a:lnTo>
                    <a:pt x="94" y="618"/>
                  </a:lnTo>
                  <a:lnTo>
                    <a:pt x="96" y="622"/>
                  </a:lnTo>
                  <a:lnTo>
                    <a:pt x="100" y="626"/>
                  </a:lnTo>
                  <a:lnTo>
                    <a:pt x="96" y="630"/>
                  </a:lnTo>
                  <a:lnTo>
                    <a:pt x="106" y="640"/>
                  </a:lnTo>
                  <a:lnTo>
                    <a:pt x="122" y="648"/>
                  </a:lnTo>
                  <a:lnTo>
                    <a:pt x="154" y="660"/>
                  </a:lnTo>
                  <a:lnTo>
                    <a:pt x="156" y="664"/>
                  </a:lnTo>
                  <a:lnTo>
                    <a:pt x="158" y="666"/>
                  </a:lnTo>
                  <a:lnTo>
                    <a:pt x="160" y="668"/>
                  </a:lnTo>
                  <a:lnTo>
                    <a:pt x="164" y="670"/>
                  </a:lnTo>
                  <a:lnTo>
                    <a:pt x="172" y="672"/>
                  </a:lnTo>
                  <a:lnTo>
                    <a:pt x="178" y="674"/>
                  </a:lnTo>
                  <a:lnTo>
                    <a:pt x="192" y="678"/>
                  </a:lnTo>
                  <a:lnTo>
                    <a:pt x="174" y="6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3" name="Freeform 80"/>
            <p:cNvSpPr>
              <a:spLocks/>
            </p:cNvSpPr>
            <p:nvPr/>
          </p:nvSpPr>
          <p:spPr bwMode="auto">
            <a:xfrm>
              <a:off x="4926447" y="3768498"/>
              <a:ext cx="75848" cy="62462"/>
            </a:xfrm>
            <a:custGeom>
              <a:avLst/>
              <a:gdLst>
                <a:gd name="T0" fmla="*/ 0 w 68"/>
                <a:gd name="T1" fmla="*/ 0 h 56"/>
                <a:gd name="T2" fmla="*/ 6 w 68"/>
                <a:gd name="T3" fmla="*/ 6 h 56"/>
                <a:gd name="T4" fmla="*/ 12 w 68"/>
                <a:gd name="T5" fmla="*/ 14 h 56"/>
                <a:gd name="T6" fmla="*/ 28 w 68"/>
                <a:gd name="T7" fmla="*/ 26 h 56"/>
                <a:gd name="T8" fmla="*/ 40 w 68"/>
                <a:gd name="T9" fmla="*/ 30 h 56"/>
                <a:gd name="T10" fmla="*/ 50 w 68"/>
                <a:gd name="T11" fmla="*/ 32 h 56"/>
                <a:gd name="T12" fmla="*/ 62 w 68"/>
                <a:gd name="T13" fmla="*/ 36 h 56"/>
                <a:gd name="T14" fmla="*/ 66 w 68"/>
                <a:gd name="T15" fmla="*/ 38 h 56"/>
                <a:gd name="T16" fmla="*/ 68 w 68"/>
                <a:gd name="T17" fmla="*/ 42 h 56"/>
                <a:gd name="T18" fmla="*/ 48 w 68"/>
                <a:gd name="T19" fmla="*/ 52 h 56"/>
                <a:gd name="T20" fmla="*/ 40 w 68"/>
                <a:gd name="T21" fmla="*/ 54 h 56"/>
                <a:gd name="T22" fmla="*/ 28 w 68"/>
                <a:gd name="T23" fmla="*/ 56 h 56"/>
                <a:gd name="T24" fmla="*/ 18 w 68"/>
                <a:gd name="T25" fmla="*/ 54 h 56"/>
                <a:gd name="T26" fmla="*/ 0 w 68"/>
                <a:gd name="T2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8" h="56">
                  <a:moveTo>
                    <a:pt x="0" y="0"/>
                  </a:moveTo>
                  <a:lnTo>
                    <a:pt x="6" y="6"/>
                  </a:lnTo>
                  <a:lnTo>
                    <a:pt x="12" y="14"/>
                  </a:lnTo>
                  <a:lnTo>
                    <a:pt x="28" y="26"/>
                  </a:lnTo>
                  <a:lnTo>
                    <a:pt x="40" y="30"/>
                  </a:lnTo>
                  <a:lnTo>
                    <a:pt x="50" y="32"/>
                  </a:lnTo>
                  <a:lnTo>
                    <a:pt x="62" y="36"/>
                  </a:lnTo>
                  <a:lnTo>
                    <a:pt x="66" y="38"/>
                  </a:lnTo>
                  <a:lnTo>
                    <a:pt x="68" y="42"/>
                  </a:lnTo>
                  <a:lnTo>
                    <a:pt x="48" y="52"/>
                  </a:lnTo>
                  <a:lnTo>
                    <a:pt x="40" y="54"/>
                  </a:lnTo>
                  <a:lnTo>
                    <a:pt x="28" y="56"/>
                  </a:lnTo>
                  <a:lnTo>
                    <a:pt x="18" y="54"/>
                  </a:lnTo>
                  <a:lnTo>
                    <a:pt x="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5" name="Freeform 81"/>
            <p:cNvSpPr>
              <a:spLocks/>
            </p:cNvSpPr>
            <p:nvPr/>
          </p:nvSpPr>
          <p:spPr bwMode="auto">
            <a:xfrm>
              <a:off x="4567285" y="2450095"/>
              <a:ext cx="205235" cy="339082"/>
            </a:xfrm>
            <a:custGeom>
              <a:avLst/>
              <a:gdLst>
                <a:gd name="T0" fmla="*/ 6 w 184"/>
                <a:gd name="T1" fmla="*/ 184 h 304"/>
                <a:gd name="T2" fmla="*/ 18 w 184"/>
                <a:gd name="T3" fmla="*/ 172 h 304"/>
                <a:gd name="T4" fmla="*/ 28 w 184"/>
                <a:gd name="T5" fmla="*/ 158 h 304"/>
                <a:gd name="T6" fmla="*/ 26 w 184"/>
                <a:gd name="T7" fmla="*/ 118 h 304"/>
                <a:gd name="T8" fmla="*/ 22 w 184"/>
                <a:gd name="T9" fmla="*/ 100 h 304"/>
                <a:gd name="T10" fmla="*/ 16 w 184"/>
                <a:gd name="T11" fmla="*/ 90 h 304"/>
                <a:gd name="T12" fmla="*/ 26 w 184"/>
                <a:gd name="T13" fmla="*/ 76 h 304"/>
                <a:gd name="T14" fmla="*/ 32 w 184"/>
                <a:gd name="T15" fmla="*/ 72 h 304"/>
                <a:gd name="T16" fmla="*/ 46 w 184"/>
                <a:gd name="T17" fmla="*/ 62 h 304"/>
                <a:gd name="T18" fmla="*/ 56 w 184"/>
                <a:gd name="T19" fmla="*/ 54 h 304"/>
                <a:gd name="T20" fmla="*/ 60 w 184"/>
                <a:gd name="T21" fmla="*/ 34 h 304"/>
                <a:gd name="T22" fmla="*/ 72 w 184"/>
                <a:gd name="T23" fmla="*/ 24 h 304"/>
                <a:gd name="T24" fmla="*/ 86 w 184"/>
                <a:gd name="T25" fmla="*/ 18 h 304"/>
                <a:gd name="T26" fmla="*/ 118 w 184"/>
                <a:gd name="T27" fmla="*/ 4 h 304"/>
                <a:gd name="T28" fmla="*/ 128 w 184"/>
                <a:gd name="T29" fmla="*/ 8 h 304"/>
                <a:gd name="T30" fmla="*/ 118 w 184"/>
                <a:gd name="T31" fmla="*/ 18 h 304"/>
                <a:gd name="T32" fmla="*/ 94 w 184"/>
                <a:gd name="T33" fmla="*/ 48 h 304"/>
                <a:gd name="T34" fmla="*/ 98 w 184"/>
                <a:gd name="T35" fmla="*/ 64 h 304"/>
                <a:gd name="T36" fmla="*/ 106 w 184"/>
                <a:gd name="T37" fmla="*/ 76 h 304"/>
                <a:gd name="T38" fmla="*/ 102 w 184"/>
                <a:gd name="T39" fmla="*/ 92 h 304"/>
                <a:gd name="T40" fmla="*/ 112 w 184"/>
                <a:gd name="T41" fmla="*/ 100 h 304"/>
                <a:gd name="T42" fmla="*/ 142 w 184"/>
                <a:gd name="T43" fmla="*/ 106 h 304"/>
                <a:gd name="T44" fmla="*/ 152 w 184"/>
                <a:gd name="T45" fmla="*/ 118 h 304"/>
                <a:gd name="T46" fmla="*/ 170 w 184"/>
                <a:gd name="T47" fmla="*/ 118 h 304"/>
                <a:gd name="T48" fmla="*/ 176 w 184"/>
                <a:gd name="T49" fmla="*/ 132 h 304"/>
                <a:gd name="T50" fmla="*/ 174 w 184"/>
                <a:gd name="T51" fmla="*/ 154 h 304"/>
                <a:gd name="T52" fmla="*/ 182 w 184"/>
                <a:gd name="T53" fmla="*/ 168 h 304"/>
                <a:gd name="T54" fmla="*/ 178 w 184"/>
                <a:gd name="T55" fmla="*/ 174 h 304"/>
                <a:gd name="T56" fmla="*/ 184 w 184"/>
                <a:gd name="T57" fmla="*/ 190 h 304"/>
                <a:gd name="T58" fmla="*/ 148 w 184"/>
                <a:gd name="T59" fmla="*/ 200 h 304"/>
                <a:gd name="T60" fmla="*/ 146 w 184"/>
                <a:gd name="T61" fmla="*/ 206 h 304"/>
                <a:gd name="T62" fmla="*/ 152 w 184"/>
                <a:gd name="T63" fmla="*/ 220 h 304"/>
                <a:gd name="T64" fmla="*/ 140 w 184"/>
                <a:gd name="T65" fmla="*/ 226 h 304"/>
                <a:gd name="T66" fmla="*/ 142 w 184"/>
                <a:gd name="T67" fmla="*/ 240 h 304"/>
                <a:gd name="T68" fmla="*/ 146 w 184"/>
                <a:gd name="T69" fmla="*/ 276 h 304"/>
                <a:gd name="T70" fmla="*/ 132 w 184"/>
                <a:gd name="T71" fmla="*/ 298 h 304"/>
                <a:gd name="T72" fmla="*/ 136 w 184"/>
                <a:gd name="T73" fmla="*/ 286 h 304"/>
                <a:gd name="T74" fmla="*/ 134 w 184"/>
                <a:gd name="T75" fmla="*/ 274 h 304"/>
                <a:gd name="T76" fmla="*/ 122 w 184"/>
                <a:gd name="T77" fmla="*/ 278 h 304"/>
                <a:gd name="T78" fmla="*/ 114 w 184"/>
                <a:gd name="T79" fmla="*/ 272 h 304"/>
                <a:gd name="T80" fmla="*/ 106 w 184"/>
                <a:gd name="T81" fmla="*/ 276 h 304"/>
                <a:gd name="T82" fmla="*/ 86 w 184"/>
                <a:gd name="T83" fmla="*/ 260 h 304"/>
                <a:gd name="T84" fmla="*/ 68 w 184"/>
                <a:gd name="T85" fmla="*/ 242 h 304"/>
                <a:gd name="T86" fmla="*/ 52 w 184"/>
                <a:gd name="T87" fmla="*/ 234 h 304"/>
                <a:gd name="T88" fmla="*/ 36 w 184"/>
                <a:gd name="T89" fmla="*/ 226 h 304"/>
                <a:gd name="T90" fmla="*/ 0 w 184"/>
                <a:gd name="T91" fmla="*/ 2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4" h="304">
                  <a:moveTo>
                    <a:pt x="2" y="204"/>
                  </a:moveTo>
                  <a:lnTo>
                    <a:pt x="2" y="194"/>
                  </a:lnTo>
                  <a:lnTo>
                    <a:pt x="6" y="184"/>
                  </a:lnTo>
                  <a:lnTo>
                    <a:pt x="8" y="178"/>
                  </a:lnTo>
                  <a:lnTo>
                    <a:pt x="18" y="176"/>
                  </a:lnTo>
                  <a:lnTo>
                    <a:pt x="18" y="172"/>
                  </a:lnTo>
                  <a:lnTo>
                    <a:pt x="22" y="166"/>
                  </a:lnTo>
                  <a:lnTo>
                    <a:pt x="26" y="162"/>
                  </a:lnTo>
                  <a:lnTo>
                    <a:pt x="28" y="158"/>
                  </a:lnTo>
                  <a:lnTo>
                    <a:pt x="26" y="142"/>
                  </a:lnTo>
                  <a:lnTo>
                    <a:pt x="24" y="124"/>
                  </a:lnTo>
                  <a:lnTo>
                    <a:pt x="26" y="118"/>
                  </a:lnTo>
                  <a:lnTo>
                    <a:pt x="28" y="114"/>
                  </a:lnTo>
                  <a:lnTo>
                    <a:pt x="26" y="106"/>
                  </a:lnTo>
                  <a:lnTo>
                    <a:pt x="22" y="100"/>
                  </a:lnTo>
                  <a:lnTo>
                    <a:pt x="18" y="96"/>
                  </a:lnTo>
                  <a:lnTo>
                    <a:pt x="18" y="90"/>
                  </a:lnTo>
                  <a:lnTo>
                    <a:pt x="16" y="90"/>
                  </a:lnTo>
                  <a:lnTo>
                    <a:pt x="22" y="86"/>
                  </a:lnTo>
                  <a:lnTo>
                    <a:pt x="28" y="82"/>
                  </a:lnTo>
                  <a:lnTo>
                    <a:pt x="26" y="76"/>
                  </a:lnTo>
                  <a:lnTo>
                    <a:pt x="26" y="70"/>
                  </a:lnTo>
                  <a:lnTo>
                    <a:pt x="28" y="68"/>
                  </a:lnTo>
                  <a:lnTo>
                    <a:pt x="32" y="72"/>
                  </a:lnTo>
                  <a:lnTo>
                    <a:pt x="40" y="74"/>
                  </a:lnTo>
                  <a:lnTo>
                    <a:pt x="42" y="64"/>
                  </a:lnTo>
                  <a:lnTo>
                    <a:pt x="46" y="62"/>
                  </a:lnTo>
                  <a:lnTo>
                    <a:pt x="48" y="58"/>
                  </a:lnTo>
                  <a:lnTo>
                    <a:pt x="52" y="58"/>
                  </a:lnTo>
                  <a:lnTo>
                    <a:pt x="56" y="54"/>
                  </a:lnTo>
                  <a:lnTo>
                    <a:pt x="58" y="48"/>
                  </a:lnTo>
                  <a:lnTo>
                    <a:pt x="60" y="42"/>
                  </a:lnTo>
                  <a:lnTo>
                    <a:pt x="60" y="34"/>
                  </a:lnTo>
                  <a:lnTo>
                    <a:pt x="62" y="30"/>
                  </a:lnTo>
                  <a:lnTo>
                    <a:pt x="66" y="26"/>
                  </a:lnTo>
                  <a:lnTo>
                    <a:pt x="72" y="24"/>
                  </a:lnTo>
                  <a:lnTo>
                    <a:pt x="80" y="24"/>
                  </a:lnTo>
                  <a:lnTo>
                    <a:pt x="82" y="20"/>
                  </a:lnTo>
                  <a:lnTo>
                    <a:pt x="86" y="18"/>
                  </a:lnTo>
                  <a:lnTo>
                    <a:pt x="98" y="14"/>
                  </a:lnTo>
                  <a:lnTo>
                    <a:pt x="110" y="10"/>
                  </a:lnTo>
                  <a:lnTo>
                    <a:pt x="118" y="4"/>
                  </a:lnTo>
                  <a:lnTo>
                    <a:pt x="124" y="2"/>
                  </a:lnTo>
                  <a:lnTo>
                    <a:pt x="128" y="0"/>
                  </a:lnTo>
                  <a:lnTo>
                    <a:pt x="128" y="8"/>
                  </a:lnTo>
                  <a:lnTo>
                    <a:pt x="124" y="10"/>
                  </a:lnTo>
                  <a:lnTo>
                    <a:pt x="120" y="14"/>
                  </a:lnTo>
                  <a:lnTo>
                    <a:pt x="118" y="18"/>
                  </a:lnTo>
                  <a:lnTo>
                    <a:pt x="110" y="28"/>
                  </a:lnTo>
                  <a:lnTo>
                    <a:pt x="98" y="40"/>
                  </a:lnTo>
                  <a:lnTo>
                    <a:pt x="94" y="48"/>
                  </a:lnTo>
                  <a:lnTo>
                    <a:pt x="92" y="56"/>
                  </a:lnTo>
                  <a:lnTo>
                    <a:pt x="94" y="62"/>
                  </a:lnTo>
                  <a:lnTo>
                    <a:pt x="98" y="64"/>
                  </a:lnTo>
                  <a:lnTo>
                    <a:pt x="100" y="68"/>
                  </a:lnTo>
                  <a:lnTo>
                    <a:pt x="102" y="72"/>
                  </a:lnTo>
                  <a:lnTo>
                    <a:pt x="106" y="76"/>
                  </a:lnTo>
                  <a:lnTo>
                    <a:pt x="108" y="82"/>
                  </a:lnTo>
                  <a:lnTo>
                    <a:pt x="104" y="88"/>
                  </a:lnTo>
                  <a:lnTo>
                    <a:pt x="102" y="92"/>
                  </a:lnTo>
                  <a:lnTo>
                    <a:pt x="104" y="94"/>
                  </a:lnTo>
                  <a:lnTo>
                    <a:pt x="108" y="98"/>
                  </a:lnTo>
                  <a:lnTo>
                    <a:pt x="112" y="100"/>
                  </a:lnTo>
                  <a:lnTo>
                    <a:pt x="116" y="102"/>
                  </a:lnTo>
                  <a:lnTo>
                    <a:pt x="130" y="104"/>
                  </a:lnTo>
                  <a:lnTo>
                    <a:pt x="142" y="106"/>
                  </a:lnTo>
                  <a:lnTo>
                    <a:pt x="142" y="112"/>
                  </a:lnTo>
                  <a:lnTo>
                    <a:pt x="146" y="116"/>
                  </a:lnTo>
                  <a:lnTo>
                    <a:pt x="152" y="118"/>
                  </a:lnTo>
                  <a:lnTo>
                    <a:pt x="158" y="118"/>
                  </a:lnTo>
                  <a:lnTo>
                    <a:pt x="166" y="118"/>
                  </a:lnTo>
                  <a:lnTo>
                    <a:pt x="170" y="118"/>
                  </a:lnTo>
                  <a:lnTo>
                    <a:pt x="176" y="116"/>
                  </a:lnTo>
                  <a:lnTo>
                    <a:pt x="184" y="116"/>
                  </a:lnTo>
                  <a:lnTo>
                    <a:pt x="176" y="132"/>
                  </a:lnTo>
                  <a:lnTo>
                    <a:pt x="174" y="142"/>
                  </a:lnTo>
                  <a:lnTo>
                    <a:pt x="172" y="148"/>
                  </a:lnTo>
                  <a:lnTo>
                    <a:pt x="174" y="154"/>
                  </a:lnTo>
                  <a:lnTo>
                    <a:pt x="178" y="158"/>
                  </a:lnTo>
                  <a:lnTo>
                    <a:pt x="180" y="162"/>
                  </a:lnTo>
                  <a:lnTo>
                    <a:pt x="182" y="168"/>
                  </a:lnTo>
                  <a:lnTo>
                    <a:pt x="182" y="170"/>
                  </a:lnTo>
                  <a:lnTo>
                    <a:pt x="180" y="174"/>
                  </a:lnTo>
                  <a:lnTo>
                    <a:pt x="178" y="174"/>
                  </a:lnTo>
                  <a:lnTo>
                    <a:pt x="178" y="178"/>
                  </a:lnTo>
                  <a:lnTo>
                    <a:pt x="180" y="182"/>
                  </a:lnTo>
                  <a:lnTo>
                    <a:pt x="184" y="190"/>
                  </a:lnTo>
                  <a:lnTo>
                    <a:pt x="170" y="198"/>
                  </a:lnTo>
                  <a:lnTo>
                    <a:pt x="160" y="200"/>
                  </a:lnTo>
                  <a:lnTo>
                    <a:pt x="148" y="200"/>
                  </a:lnTo>
                  <a:lnTo>
                    <a:pt x="142" y="204"/>
                  </a:lnTo>
                  <a:lnTo>
                    <a:pt x="144" y="204"/>
                  </a:lnTo>
                  <a:lnTo>
                    <a:pt x="146" y="206"/>
                  </a:lnTo>
                  <a:lnTo>
                    <a:pt x="148" y="210"/>
                  </a:lnTo>
                  <a:lnTo>
                    <a:pt x="152" y="212"/>
                  </a:lnTo>
                  <a:lnTo>
                    <a:pt x="152" y="220"/>
                  </a:lnTo>
                  <a:lnTo>
                    <a:pt x="146" y="220"/>
                  </a:lnTo>
                  <a:lnTo>
                    <a:pt x="142" y="222"/>
                  </a:lnTo>
                  <a:lnTo>
                    <a:pt x="140" y="226"/>
                  </a:lnTo>
                  <a:lnTo>
                    <a:pt x="138" y="228"/>
                  </a:lnTo>
                  <a:lnTo>
                    <a:pt x="140" y="234"/>
                  </a:lnTo>
                  <a:lnTo>
                    <a:pt x="142" y="240"/>
                  </a:lnTo>
                  <a:lnTo>
                    <a:pt x="146" y="246"/>
                  </a:lnTo>
                  <a:lnTo>
                    <a:pt x="148" y="252"/>
                  </a:lnTo>
                  <a:lnTo>
                    <a:pt x="146" y="276"/>
                  </a:lnTo>
                  <a:lnTo>
                    <a:pt x="142" y="304"/>
                  </a:lnTo>
                  <a:lnTo>
                    <a:pt x="136" y="300"/>
                  </a:lnTo>
                  <a:lnTo>
                    <a:pt x="132" y="298"/>
                  </a:lnTo>
                  <a:lnTo>
                    <a:pt x="130" y="294"/>
                  </a:lnTo>
                  <a:lnTo>
                    <a:pt x="132" y="290"/>
                  </a:lnTo>
                  <a:lnTo>
                    <a:pt x="136" y="286"/>
                  </a:lnTo>
                  <a:lnTo>
                    <a:pt x="138" y="282"/>
                  </a:lnTo>
                  <a:lnTo>
                    <a:pt x="140" y="278"/>
                  </a:lnTo>
                  <a:lnTo>
                    <a:pt x="134" y="274"/>
                  </a:lnTo>
                  <a:lnTo>
                    <a:pt x="126" y="272"/>
                  </a:lnTo>
                  <a:lnTo>
                    <a:pt x="122" y="274"/>
                  </a:lnTo>
                  <a:lnTo>
                    <a:pt x="122" y="278"/>
                  </a:lnTo>
                  <a:lnTo>
                    <a:pt x="118" y="274"/>
                  </a:lnTo>
                  <a:lnTo>
                    <a:pt x="116" y="272"/>
                  </a:lnTo>
                  <a:lnTo>
                    <a:pt x="114" y="272"/>
                  </a:lnTo>
                  <a:lnTo>
                    <a:pt x="110" y="274"/>
                  </a:lnTo>
                  <a:lnTo>
                    <a:pt x="108" y="276"/>
                  </a:lnTo>
                  <a:lnTo>
                    <a:pt x="106" y="276"/>
                  </a:lnTo>
                  <a:lnTo>
                    <a:pt x="90" y="276"/>
                  </a:lnTo>
                  <a:lnTo>
                    <a:pt x="88" y="268"/>
                  </a:lnTo>
                  <a:lnTo>
                    <a:pt x="86" y="260"/>
                  </a:lnTo>
                  <a:lnTo>
                    <a:pt x="82" y="256"/>
                  </a:lnTo>
                  <a:lnTo>
                    <a:pt x="76" y="248"/>
                  </a:lnTo>
                  <a:lnTo>
                    <a:pt x="68" y="242"/>
                  </a:lnTo>
                  <a:lnTo>
                    <a:pt x="62" y="238"/>
                  </a:lnTo>
                  <a:lnTo>
                    <a:pt x="58" y="234"/>
                  </a:lnTo>
                  <a:lnTo>
                    <a:pt x="52" y="234"/>
                  </a:lnTo>
                  <a:lnTo>
                    <a:pt x="50" y="230"/>
                  </a:lnTo>
                  <a:lnTo>
                    <a:pt x="52" y="228"/>
                  </a:lnTo>
                  <a:lnTo>
                    <a:pt x="36" y="226"/>
                  </a:lnTo>
                  <a:lnTo>
                    <a:pt x="22" y="220"/>
                  </a:lnTo>
                  <a:lnTo>
                    <a:pt x="10" y="212"/>
                  </a:lnTo>
                  <a:lnTo>
                    <a:pt x="0" y="204"/>
                  </a:lnTo>
                  <a:lnTo>
                    <a:pt x="2" y="20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6" name="Freeform 82"/>
            <p:cNvSpPr>
              <a:spLocks/>
            </p:cNvSpPr>
            <p:nvPr/>
          </p:nvSpPr>
          <p:spPr bwMode="auto">
            <a:xfrm>
              <a:off x="6345360" y="2231476"/>
              <a:ext cx="294468" cy="394851"/>
            </a:xfrm>
            <a:custGeom>
              <a:avLst/>
              <a:gdLst>
                <a:gd name="T0" fmla="*/ 20 w 264"/>
                <a:gd name="T1" fmla="*/ 220 h 354"/>
                <a:gd name="T2" fmla="*/ 24 w 264"/>
                <a:gd name="T3" fmla="*/ 232 h 354"/>
                <a:gd name="T4" fmla="*/ 28 w 264"/>
                <a:gd name="T5" fmla="*/ 248 h 354"/>
                <a:gd name="T6" fmla="*/ 40 w 264"/>
                <a:gd name="T7" fmla="*/ 260 h 354"/>
                <a:gd name="T8" fmla="*/ 42 w 264"/>
                <a:gd name="T9" fmla="*/ 266 h 354"/>
                <a:gd name="T10" fmla="*/ 52 w 264"/>
                <a:gd name="T11" fmla="*/ 274 h 354"/>
                <a:gd name="T12" fmla="*/ 54 w 264"/>
                <a:gd name="T13" fmla="*/ 282 h 354"/>
                <a:gd name="T14" fmla="*/ 62 w 264"/>
                <a:gd name="T15" fmla="*/ 290 h 354"/>
                <a:gd name="T16" fmla="*/ 80 w 264"/>
                <a:gd name="T17" fmla="*/ 308 h 354"/>
                <a:gd name="T18" fmla="*/ 88 w 264"/>
                <a:gd name="T19" fmla="*/ 316 h 354"/>
                <a:gd name="T20" fmla="*/ 88 w 264"/>
                <a:gd name="T21" fmla="*/ 326 h 354"/>
                <a:gd name="T22" fmla="*/ 98 w 264"/>
                <a:gd name="T23" fmla="*/ 336 h 354"/>
                <a:gd name="T24" fmla="*/ 112 w 264"/>
                <a:gd name="T25" fmla="*/ 342 h 354"/>
                <a:gd name="T26" fmla="*/ 116 w 264"/>
                <a:gd name="T27" fmla="*/ 338 h 354"/>
                <a:gd name="T28" fmla="*/ 124 w 264"/>
                <a:gd name="T29" fmla="*/ 338 h 354"/>
                <a:gd name="T30" fmla="*/ 134 w 264"/>
                <a:gd name="T31" fmla="*/ 342 h 354"/>
                <a:gd name="T32" fmla="*/ 146 w 264"/>
                <a:gd name="T33" fmla="*/ 354 h 354"/>
                <a:gd name="T34" fmla="*/ 156 w 264"/>
                <a:gd name="T35" fmla="*/ 350 h 354"/>
                <a:gd name="T36" fmla="*/ 186 w 264"/>
                <a:gd name="T37" fmla="*/ 350 h 354"/>
                <a:gd name="T38" fmla="*/ 198 w 264"/>
                <a:gd name="T39" fmla="*/ 342 h 354"/>
                <a:gd name="T40" fmla="*/ 228 w 264"/>
                <a:gd name="T41" fmla="*/ 338 h 354"/>
                <a:gd name="T42" fmla="*/ 220 w 264"/>
                <a:gd name="T43" fmla="*/ 324 h 354"/>
                <a:gd name="T44" fmla="*/ 212 w 264"/>
                <a:gd name="T45" fmla="*/ 314 h 354"/>
                <a:gd name="T46" fmla="*/ 206 w 264"/>
                <a:gd name="T47" fmla="*/ 296 h 354"/>
                <a:gd name="T48" fmla="*/ 190 w 264"/>
                <a:gd name="T49" fmla="*/ 284 h 354"/>
                <a:gd name="T50" fmla="*/ 180 w 264"/>
                <a:gd name="T51" fmla="*/ 274 h 354"/>
                <a:gd name="T52" fmla="*/ 182 w 264"/>
                <a:gd name="T53" fmla="*/ 270 h 354"/>
                <a:gd name="T54" fmla="*/ 192 w 264"/>
                <a:gd name="T55" fmla="*/ 266 h 354"/>
                <a:gd name="T56" fmla="*/ 198 w 264"/>
                <a:gd name="T57" fmla="*/ 252 h 354"/>
                <a:gd name="T58" fmla="*/ 198 w 264"/>
                <a:gd name="T59" fmla="*/ 234 h 354"/>
                <a:gd name="T60" fmla="*/ 204 w 264"/>
                <a:gd name="T61" fmla="*/ 224 h 354"/>
                <a:gd name="T62" fmla="*/ 212 w 264"/>
                <a:gd name="T63" fmla="*/ 212 h 354"/>
                <a:gd name="T64" fmla="*/ 222 w 264"/>
                <a:gd name="T65" fmla="*/ 190 h 354"/>
                <a:gd name="T66" fmla="*/ 232 w 264"/>
                <a:gd name="T67" fmla="*/ 170 h 354"/>
                <a:gd name="T68" fmla="*/ 232 w 264"/>
                <a:gd name="T69" fmla="*/ 138 h 354"/>
                <a:gd name="T70" fmla="*/ 236 w 264"/>
                <a:gd name="T71" fmla="*/ 126 h 354"/>
                <a:gd name="T72" fmla="*/ 238 w 264"/>
                <a:gd name="T73" fmla="*/ 108 h 354"/>
                <a:gd name="T74" fmla="*/ 254 w 264"/>
                <a:gd name="T75" fmla="*/ 102 h 354"/>
                <a:gd name="T76" fmla="*/ 264 w 264"/>
                <a:gd name="T77" fmla="*/ 92 h 354"/>
                <a:gd name="T78" fmla="*/ 258 w 264"/>
                <a:gd name="T79" fmla="*/ 84 h 354"/>
                <a:gd name="T80" fmla="*/ 250 w 264"/>
                <a:gd name="T81" fmla="*/ 76 h 354"/>
                <a:gd name="T82" fmla="*/ 242 w 264"/>
                <a:gd name="T83" fmla="*/ 58 h 354"/>
                <a:gd name="T84" fmla="*/ 236 w 264"/>
                <a:gd name="T85" fmla="*/ 28 h 354"/>
                <a:gd name="T86" fmla="*/ 230 w 264"/>
                <a:gd name="T87" fmla="*/ 12 h 354"/>
                <a:gd name="T88" fmla="*/ 216 w 264"/>
                <a:gd name="T89" fmla="*/ 4 h 354"/>
                <a:gd name="T90" fmla="*/ 206 w 264"/>
                <a:gd name="T91" fmla="*/ 0 h 354"/>
                <a:gd name="T92" fmla="*/ 194 w 264"/>
                <a:gd name="T93" fmla="*/ 10 h 354"/>
                <a:gd name="T94" fmla="*/ 178 w 264"/>
                <a:gd name="T95" fmla="*/ 22 h 354"/>
                <a:gd name="T96" fmla="*/ 44 w 264"/>
                <a:gd name="T97" fmla="*/ 16 h 354"/>
                <a:gd name="T98" fmla="*/ 32 w 264"/>
                <a:gd name="T99" fmla="*/ 54 h 354"/>
                <a:gd name="T100" fmla="*/ 34 w 264"/>
                <a:gd name="T101" fmla="*/ 130 h 354"/>
                <a:gd name="T102" fmla="*/ 18 w 264"/>
                <a:gd name="T103" fmla="*/ 136 h 354"/>
                <a:gd name="T104" fmla="*/ 12 w 264"/>
                <a:gd name="T105" fmla="*/ 150 h 354"/>
                <a:gd name="T106" fmla="*/ 6 w 264"/>
                <a:gd name="T107" fmla="*/ 164 h 354"/>
                <a:gd name="T108" fmla="*/ 4 w 264"/>
                <a:gd name="T109" fmla="*/ 186 h 354"/>
                <a:gd name="T110" fmla="*/ 0 w 264"/>
                <a:gd name="T111" fmla="*/ 194 h 354"/>
                <a:gd name="T112" fmla="*/ 10 w 264"/>
                <a:gd name="T113" fmla="*/ 198 h 354"/>
                <a:gd name="T114" fmla="*/ 14 w 264"/>
                <a:gd name="T115" fmla="*/ 208 h 354"/>
                <a:gd name="T116" fmla="*/ 18 w 264"/>
                <a:gd name="T117" fmla="*/ 218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4" h="354">
                  <a:moveTo>
                    <a:pt x="18" y="220"/>
                  </a:moveTo>
                  <a:lnTo>
                    <a:pt x="20" y="220"/>
                  </a:lnTo>
                  <a:lnTo>
                    <a:pt x="20" y="226"/>
                  </a:lnTo>
                  <a:lnTo>
                    <a:pt x="24" y="232"/>
                  </a:lnTo>
                  <a:lnTo>
                    <a:pt x="26" y="240"/>
                  </a:lnTo>
                  <a:lnTo>
                    <a:pt x="28" y="248"/>
                  </a:lnTo>
                  <a:lnTo>
                    <a:pt x="28" y="260"/>
                  </a:lnTo>
                  <a:lnTo>
                    <a:pt x="40" y="260"/>
                  </a:lnTo>
                  <a:lnTo>
                    <a:pt x="40" y="264"/>
                  </a:lnTo>
                  <a:lnTo>
                    <a:pt x="42" y="266"/>
                  </a:lnTo>
                  <a:lnTo>
                    <a:pt x="46" y="270"/>
                  </a:lnTo>
                  <a:lnTo>
                    <a:pt x="52" y="274"/>
                  </a:lnTo>
                  <a:lnTo>
                    <a:pt x="54" y="276"/>
                  </a:lnTo>
                  <a:lnTo>
                    <a:pt x="54" y="282"/>
                  </a:lnTo>
                  <a:lnTo>
                    <a:pt x="58" y="288"/>
                  </a:lnTo>
                  <a:lnTo>
                    <a:pt x="62" y="290"/>
                  </a:lnTo>
                  <a:lnTo>
                    <a:pt x="70" y="300"/>
                  </a:lnTo>
                  <a:lnTo>
                    <a:pt x="80" y="308"/>
                  </a:lnTo>
                  <a:lnTo>
                    <a:pt x="84" y="312"/>
                  </a:lnTo>
                  <a:lnTo>
                    <a:pt x="88" y="316"/>
                  </a:lnTo>
                  <a:lnTo>
                    <a:pt x="88" y="322"/>
                  </a:lnTo>
                  <a:lnTo>
                    <a:pt x="88" y="326"/>
                  </a:lnTo>
                  <a:lnTo>
                    <a:pt x="90" y="328"/>
                  </a:lnTo>
                  <a:lnTo>
                    <a:pt x="98" y="336"/>
                  </a:lnTo>
                  <a:lnTo>
                    <a:pt x="104" y="338"/>
                  </a:lnTo>
                  <a:lnTo>
                    <a:pt x="112" y="342"/>
                  </a:lnTo>
                  <a:lnTo>
                    <a:pt x="112" y="338"/>
                  </a:lnTo>
                  <a:lnTo>
                    <a:pt x="116" y="338"/>
                  </a:lnTo>
                  <a:lnTo>
                    <a:pt x="120" y="342"/>
                  </a:lnTo>
                  <a:lnTo>
                    <a:pt x="124" y="338"/>
                  </a:lnTo>
                  <a:lnTo>
                    <a:pt x="132" y="338"/>
                  </a:lnTo>
                  <a:lnTo>
                    <a:pt x="134" y="342"/>
                  </a:lnTo>
                  <a:lnTo>
                    <a:pt x="136" y="346"/>
                  </a:lnTo>
                  <a:lnTo>
                    <a:pt x="146" y="354"/>
                  </a:lnTo>
                  <a:lnTo>
                    <a:pt x="150" y="352"/>
                  </a:lnTo>
                  <a:lnTo>
                    <a:pt x="156" y="350"/>
                  </a:lnTo>
                  <a:lnTo>
                    <a:pt x="178" y="350"/>
                  </a:lnTo>
                  <a:lnTo>
                    <a:pt x="186" y="350"/>
                  </a:lnTo>
                  <a:lnTo>
                    <a:pt x="192" y="346"/>
                  </a:lnTo>
                  <a:lnTo>
                    <a:pt x="198" y="342"/>
                  </a:lnTo>
                  <a:lnTo>
                    <a:pt x="202" y="338"/>
                  </a:lnTo>
                  <a:lnTo>
                    <a:pt x="228" y="338"/>
                  </a:lnTo>
                  <a:lnTo>
                    <a:pt x="224" y="330"/>
                  </a:lnTo>
                  <a:lnTo>
                    <a:pt x="220" y="324"/>
                  </a:lnTo>
                  <a:lnTo>
                    <a:pt x="216" y="318"/>
                  </a:lnTo>
                  <a:lnTo>
                    <a:pt x="212" y="314"/>
                  </a:lnTo>
                  <a:lnTo>
                    <a:pt x="210" y="300"/>
                  </a:lnTo>
                  <a:lnTo>
                    <a:pt x="206" y="296"/>
                  </a:lnTo>
                  <a:lnTo>
                    <a:pt x="204" y="292"/>
                  </a:lnTo>
                  <a:lnTo>
                    <a:pt x="190" y="284"/>
                  </a:lnTo>
                  <a:lnTo>
                    <a:pt x="184" y="278"/>
                  </a:lnTo>
                  <a:lnTo>
                    <a:pt x="180" y="274"/>
                  </a:lnTo>
                  <a:lnTo>
                    <a:pt x="180" y="272"/>
                  </a:lnTo>
                  <a:lnTo>
                    <a:pt x="182" y="270"/>
                  </a:lnTo>
                  <a:lnTo>
                    <a:pt x="186" y="268"/>
                  </a:lnTo>
                  <a:lnTo>
                    <a:pt x="192" y="266"/>
                  </a:lnTo>
                  <a:lnTo>
                    <a:pt x="196" y="262"/>
                  </a:lnTo>
                  <a:lnTo>
                    <a:pt x="198" y="252"/>
                  </a:lnTo>
                  <a:lnTo>
                    <a:pt x="198" y="244"/>
                  </a:lnTo>
                  <a:lnTo>
                    <a:pt x="198" y="234"/>
                  </a:lnTo>
                  <a:lnTo>
                    <a:pt x="200" y="226"/>
                  </a:lnTo>
                  <a:lnTo>
                    <a:pt x="204" y="224"/>
                  </a:lnTo>
                  <a:lnTo>
                    <a:pt x="210" y="222"/>
                  </a:lnTo>
                  <a:lnTo>
                    <a:pt x="212" y="212"/>
                  </a:lnTo>
                  <a:lnTo>
                    <a:pt x="214" y="204"/>
                  </a:lnTo>
                  <a:lnTo>
                    <a:pt x="222" y="190"/>
                  </a:lnTo>
                  <a:lnTo>
                    <a:pt x="232" y="178"/>
                  </a:lnTo>
                  <a:lnTo>
                    <a:pt x="232" y="170"/>
                  </a:lnTo>
                  <a:lnTo>
                    <a:pt x="232" y="162"/>
                  </a:lnTo>
                  <a:lnTo>
                    <a:pt x="232" y="138"/>
                  </a:lnTo>
                  <a:lnTo>
                    <a:pt x="234" y="134"/>
                  </a:lnTo>
                  <a:lnTo>
                    <a:pt x="236" y="126"/>
                  </a:lnTo>
                  <a:lnTo>
                    <a:pt x="238" y="120"/>
                  </a:lnTo>
                  <a:lnTo>
                    <a:pt x="238" y="108"/>
                  </a:lnTo>
                  <a:lnTo>
                    <a:pt x="246" y="106"/>
                  </a:lnTo>
                  <a:lnTo>
                    <a:pt x="254" y="102"/>
                  </a:lnTo>
                  <a:lnTo>
                    <a:pt x="260" y="96"/>
                  </a:lnTo>
                  <a:lnTo>
                    <a:pt x="264" y="92"/>
                  </a:lnTo>
                  <a:lnTo>
                    <a:pt x="260" y="88"/>
                  </a:lnTo>
                  <a:lnTo>
                    <a:pt x="258" y="84"/>
                  </a:lnTo>
                  <a:lnTo>
                    <a:pt x="254" y="80"/>
                  </a:lnTo>
                  <a:lnTo>
                    <a:pt x="250" y="76"/>
                  </a:lnTo>
                  <a:lnTo>
                    <a:pt x="246" y="68"/>
                  </a:lnTo>
                  <a:lnTo>
                    <a:pt x="242" y="58"/>
                  </a:lnTo>
                  <a:lnTo>
                    <a:pt x="238" y="38"/>
                  </a:lnTo>
                  <a:lnTo>
                    <a:pt x="236" y="28"/>
                  </a:lnTo>
                  <a:lnTo>
                    <a:pt x="232" y="18"/>
                  </a:lnTo>
                  <a:lnTo>
                    <a:pt x="230" y="12"/>
                  </a:lnTo>
                  <a:lnTo>
                    <a:pt x="222" y="8"/>
                  </a:lnTo>
                  <a:lnTo>
                    <a:pt x="216" y="4"/>
                  </a:lnTo>
                  <a:lnTo>
                    <a:pt x="212" y="0"/>
                  </a:lnTo>
                  <a:lnTo>
                    <a:pt x="206" y="0"/>
                  </a:lnTo>
                  <a:lnTo>
                    <a:pt x="204" y="4"/>
                  </a:lnTo>
                  <a:lnTo>
                    <a:pt x="194" y="10"/>
                  </a:lnTo>
                  <a:lnTo>
                    <a:pt x="188" y="16"/>
                  </a:lnTo>
                  <a:lnTo>
                    <a:pt x="178" y="22"/>
                  </a:lnTo>
                  <a:lnTo>
                    <a:pt x="174" y="16"/>
                  </a:lnTo>
                  <a:lnTo>
                    <a:pt x="44" y="16"/>
                  </a:lnTo>
                  <a:lnTo>
                    <a:pt x="44" y="54"/>
                  </a:lnTo>
                  <a:lnTo>
                    <a:pt x="32" y="54"/>
                  </a:lnTo>
                  <a:lnTo>
                    <a:pt x="28" y="62"/>
                  </a:lnTo>
                  <a:lnTo>
                    <a:pt x="34" y="130"/>
                  </a:lnTo>
                  <a:lnTo>
                    <a:pt x="24" y="132"/>
                  </a:lnTo>
                  <a:lnTo>
                    <a:pt x="18" y="136"/>
                  </a:lnTo>
                  <a:lnTo>
                    <a:pt x="14" y="142"/>
                  </a:lnTo>
                  <a:lnTo>
                    <a:pt x="12" y="150"/>
                  </a:lnTo>
                  <a:lnTo>
                    <a:pt x="8" y="156"/>
                  </a:lnTo>
                  <a:lnTo>
                    <a:pt x="6" y="164"/>
                  </a:lnTo>
                  <a:lnTo>
                    <a:pt x="6" y="182"/>
                  </a:lnTo>
                  <a:lnTo>
                    <a:pt x="4" y="186"/>
                  </a:lnTo>
                  <a:lnTo>
                    <a:pt x="0" y="192"/>
                  </a:lnTo>
                  <a:lnTo>
                    <a:pt x="0" y="194"/>
                  </a:lnTo>
                  <a:lnTo>
                    <a:pt x="2" y="194"/>
                  </a:lnTo>
                  <a:lnTo>
                    <a:pt x="10" y="198"/>
                  </a:lnTo>
                  <a:lnTo>
                    <a:pt x="12" y="206"/>
                  </a:lnTo>
                  <a:lnTo>
                    <a:pt x="14" y="208"/>
                  </a:lnTo>
                  <a:lnTo>
                    <a:pt x="16" y="212"/>
                  </a:lnTo>
                  <a:lnTo>
                    <a:pt x="18" y="218"/>
                  </a:lnTo>
                  <a:lnTo>
                    <a:pt x="18" y="2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7" name="Freeform 83"/>
            <p:cNvSpPr>
              <a:spLocks/>
            </p:cNvSpPr>
            <p:nvPr/>
          </p:nvSpPr>
          <p:spPr bwMode="auto">
            <a:xfrm>
              <a:off x="6691137" y="2454556"/>
              <a:ext cx="187389" cy="272157"/>
            </a:xfrm>
            <a:custGeom>
              <a:avLst/>
              <a:gdLst>
                <a:gd name="T0" fmla="*/ 24 w 168"/>
                <a:gd name="T1" fmla="*/ 142 h 244"/>
                <a:gd name="T2" fmla="*/ 38 w 168"/>
                <a:gd name="T3" fmla="*/ 134 h 244"/>
                <a:gd name="T4" fmla="*/ 50 w 168"/>
                <a:gd name="T5" fmla="*/ 128 h 244"/>
                <a:gd name="T6" fmla="*/ 60 w 168"/>
                <a:gd name="T7" fmla="*/ 130 h 244"/>
                <a:gd name="T8" fmla="*/ 66 w 168"/>
                <a:gd name="T9" fmla="*/ 126 h 244"/>
                <a:gd name="T10" fmla="*/ 74 w 168"/>
                <a:gd name="T11" fmla="*/ 114 h 244"/>
                <a:gd name="T12" fmla="*/ 100 w 168"/>
                <a:gd name="T13" fmla="*/ 86 h 244"/>
                <a:gd name="T14" fmla="*/ 92 w 168"/>
                <a:gd name="T15" fmla="*/ 72 h 244"/>
                <a:gd name="T16" fmla="*/ 66 w 168"/>
                <a:gd name="T17" fmla="*/ 64 h 244"/>
                <a:gd name="T18" fmla="*/ 44 w 168"/>
                <a:gd name="T19" fmla="*/ 52 h 244"/>
                <a:gd name="T20" fmla="*/ 30 w 168"/>
                <a:gd name="T21" fmla="*/ 32 h 244"/>
                <a:gd name="T22" fmla="*/ 28 w 168"/>
                <a:gd name="T23" fmla="*/ 16 h 244"/>
                <a:gd name="T24" fmla="*/ 38 w 168"/>
                <a:gd name="T25" fmla="*/ 10 h 244"/>
                <a:gd name="T26" fmla="*/ 38 w 168"/>
                <a:gd name="T27" fmla="*/ 16 h 244"/>
                <a:gd name="T28" fmla="*/ 48 w 168"/>
                <a:gd name="T29" fmla="*/ 24 h 244"/>
                <a:gd name="T30" fmla="*/ 58 w 168"/>
                <a:gd name="T31" fmla="*/ 28 h 244"/>
                <a:gd name="T32" fmla="*/ 66 w 168"/>
                <a:gd name="T33" fmla="*/ 24 h 244"/>
                <a:gd name="T34" fmla="*/ 74 w 168"/>
                <a:gd name="T35" fmla="*/ 20 h 244"/>
                <a:gd name="T36" fmla="*/ 96 w 168"/>
                <a:gd name="T37" fmla="*/ 18 h 244"/>
                <a:gd name="T38" fmla="*/ 118 w 168"/>
                <a:gd name="T39" fmla="*/ 12 h 244"/>
                <a:gd name="T40" fmla="*/ 136 w 168"/>
                <a:gd name="T41" fmla="*/ 12 h 244"/>
                <a:gd name="T42" fmla="*/ 144 w 168"/>
                <a:gd name="T43" fmla="*/ 6 h 244"/>
                <a:gd name="T44" fmla="*/ 152 w 168"/>
                <a:gd name="T45" fmla="*/ 2 h 244"/>
                <a:gd name="T46" fmla="*/ 162 w 168"/>
                <a:gd name="T47" fmla="*/ 2 h 244"/>
                <a:gd name="T48" fmla="*/ 164 w 168"/>
                <a:gd name="T49" fmla="*/ 6 h 244"/>
                <a:gd name="T50" fmla="*/ 162 w 168"/>
                <a:gd name="T51" fmla="*/ 26 h 244"/>
                <a:gd name="T52" fmla="*/ 154 w 168"/>
                <a:gd name="T53" fmla="*/ 50 h 244"/>
                <a:gd name="T54" fmla="*/ 126 w 168"/>
                <a:gd name="T55" fmla="*/ 112 h 244"/>
                <a:gd name="T56" fmla="*/ 96 w 168"/>
                <a:gd name="T57" fmla="*/ 156 h 244"/>
                <a:gd name="T58" fmla="*/ 70 w 168"/>
                <a:gd name="T59" fmla="*/ 182 h 244"/>
                <a:gd name="T60" fmla="*/ 40 w 168"/>
                <a:gd name="T61" fmla="*/ 208 h 244"/>
                <a:gd name="T62" fmla="*/ 10 w 168"/>
                <a:gd name="T63" fmla="*/ 244 h 244"/>
                <a:gd name="T64" fmla="*/ 0 w 168"/>
                <a:gd name="T65" fmla="*/ 236 h 244"/>
                <a:gd name="T66" fmla="*/ 8 w 168"/>
                <a:gd name="T67" fmla="*/ 152 h 244"/>
                <a:gd name="T68" fmla="*/ 18 w 168"/>
                <a:gd name="T69" fmla="*/ 146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8" h="244">
                  <a:moveTo>
                    <a:pt x="18" y="146"/>
                  </a:moveTo>
                  <a:lnTo>
                    <a:pt x="24" y="142"/>
                  </a:lnTo>
                  <a:lnTo>
                    <a:pt x="32" y="138"/>
                  </a:lnTo>
                  <a:lnTo>
                    <a:pt x="38" y="134"/>
                  </a:lnTo>
                  <a:lnTo>
                    <a:pt x="44" y="130"/>
                  </a:lnTo>
                  <a:lnTo>
                    <a:pt x="50" y="128"/>
                  </a:lnTo>
                  <a:lnTo>
                    <a:pt x="56" y="128"/>
                  </a:lnTo>
                  <a:lnTo>
                    <a:pt x="60" y="130"/>
                  </a:lnTo>
                  <a:lnTo>
                    <a:pt x="64" y="128"/>
                  </a:lnTo>
                  <a:lnTo>
                    <a:pt x="66" y="126"/>
                  </a:lnTo>
                  <a:lnTo>
                    <a:pt x="70" y="122"/>
                  </a:lnTo>
                  <a:lnTo>
                    <a:pt x="74" y="114"/>
                  </a:lnTo>
                  <a:lnTo>
                    <a:pt x="90" y="94"/>
                  </a:lnTo>
                  <a:lnTo>
                    <a:pt x="100" y="86"/>
                  </a:lnTo>
                  <a:lnTo>
                    <a:pt x="106" y="74"/>
                  </a:lnTo>
                  <a:lnTo>
                    <a:pt x="92" y="72"/>
                  </a:lnTo>
                  <a:lnTo>
                    <a:pt x="80" y="70"/>
                  </a:lnTo>
                  <a:lnTo>
                    <a:pt x="66" y="64"/>
                  </a:lnTo>
                  <a:lnTo>
                    <a:pt x="54" y="60"/>
                  </a:lnTo>
                  <a:lnTo>
                    <a:pt x="44" y="52"/>
                  </a:lnTo>
                  <a:lnTo>
                    <a:pt x="34" y="44"/>
                  </a:lnTo>
                  <a:lnTo>
                    <a:pt x="30" y="32"/>
                  </a:lnTo>
                  <a:lnTo>
                    <a:pt x="28" y="24"/>
                  </a:lnTo>
                  <a:lnTo>
                    <a:pt x="28" y="16"/>
                  </a:lnTo>
                  <a:lnTo>
                    <a:pt x="38" y="6"/>
                  </a:lnTo>
                  <a:lnTo>
                    <a:pt x="38" y="10"/>
                  </a:lnTo>
                  <a:lnTo>
                    <a:pt x="38" y="12"/>
                  </a:lnTo>
                  <a:lnTo>
                    <a:pt x="38" y="16"/>
                  </a:lnTo>
                  <a:lnTo>
                    <a:pt x="42" y="20"/>
                  </a:lnTo>
                  <a:lnTo>
                    <a:pt x="48" y="24"/>
                  </a:lnTo>
                  <a:lnTo>
                    <a:pt x="52" y="28"/>
                  </a:lnTo>
                  <a:lnTo>
                    <a:pt x="58" y="28"/>
                  </a:lnTo>
                  <a:lnTo>
                    <a:pt x="62" y="28"/>
                  </a:lnTo>
                  <a:lnTo>
                    <a:pt x="66" y="24"/>
                  </a:lnTo>
                  <a:lnTo>
                    <a:pt x="70" y="20"/>
                  </a:lnTo>
                  <a:lnTo>
                    <a:pt x="74" y="20"/>
                  </a:lnTo>
                  <a:lnTo>
                    <a:pt x="86" y="20"/>
                  </a:lnTo>
                  <a:lnTo>
                    <a:pt x="96" y="18"/>
                  </a:lnTo>
                  <a:lnTo>
                    <a:pt x="106" y="16"/>
                  </a:lnTo>
                  <a:lnTo>
                    <a:pt x="118" y="12"/>
                  </a:lnTo>
                  <a:lnTo>
                    <a:pt x="132" y="12"/>
                  </a:lnTo>
                  <a:lnTo>
                    <a:pt x="136" y="12"/>
                  </a:lnTo>
                  <a:lnTo>
                    <a:pt x="140" y="10"/>
                  </a:lnTo>
                  <a:lnTo>
                    <a:pt x="144" y="6"/>
                  </a:lnTo>
                  <a:lnTo>
                    <a:pt x="148" y="2"/>
                  </a:lnTo>
                  <a:lnTo>
                    <a:pt x="152" y="2"/>
                  </a:lnTo>
                  <a:lnTo>
                    <a:pt x="156" y="0"/>
                  </a:lnTo>
                  <a:lnTo>
                    <a:pt x="162" y="2"/>
                  </a:lnTo>
                  <a:lnTo>
                    <a:pt x="168" y="2"/>
                  </a:lnTo>
                  <a:lnTo>
                    <a:pt x="164" y="6"/>
                  </a:lnTo>
                  <a:lnTo>
                    <a:pt x="162" y="14"/>
                  </a:lnTo>
                  <a:lnTo>
                    <a:pt x="162" y="26"/>
                  </a:lnTo>
                  <a:lnTo>
                    <a:pt x="160" y="36"/>
                  </a:lnTo>
                  <a:lnTo>
                    <a:pt x="154" y="50"/>
                  </a:lnTo>
                  <a:lnTo>
                    <a:pt x="144" y="76"/>
                  </a:lnTo>
                  <a:lnTo>
                    <a:pt x="126" y="112"/>
                  </a:lnTo>
                  <a:lnTo>
                    <a:pt x="106" y="142"/>
                  </a:lnTo>
                  <a:lnTo>
                    <a:pt x="96" y="156"/>
                  </a:lnTo>
                  <a:lnTo>
                    <a:pt x="84" y="170"/>
                  </a:lnTo>
                  <a:lnTo>
                    <a:pt x="70" y="182"/>
                  </a:lnTo>
                  <a:lnTo>
                    <a:pt x="56" y="196"/>
                  </a:lnTo>
                  <a:lnTo>
                    <a:pt x="40" y="208"/>
                  </a:lnTo>
                  <a:lnTo>
                    <a:pt x="32" y="218"/>
                  </a:lnTo>
                  <a:lnTo>
                    <a:pt x="10" y="244"/>
                  </a:lnTo>
                  <a:lnTo>
                    <a:pt x="4" y="240"/>
                  </a:lnTo>
                  <a:lnTo>
                    <a:pt x="0" y="236"/>
                  </a:lnTo>
                  <a:lnTo>
                    <a:pt x="0" y="170"/>
                  </a:lnTo>
                  <a:lnTo>
                    <a:pt x="8" y="152"/>
                  </a:lnTo>
                  <a:lnTo>
                    <a:pt x="14" y="148"/>
                  </a:lnTo>
                  <a:lnTo>
                    <a:pt x="18" y="14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8" name="Freeform 84"/>
            <p:cNvSpPr>
              <a:spLocks/>
            </p:cNvSpPr>
            <p:nvPr/>
          </p:nvSpPr>
          <p:spPr bwMode="auto">
            <a:xfrm>
              <a:off x="6125624" y="2653097"/>
              <a:ext cx="31231" cy="26769"/>
            </a:xfrm>
            <a:custGeom>
              <a:avLst/>
              <a:gdLst>
                <a:gd name="T0" fmla="*/ 28 w 28"/>
                <a:gd name="T1" fmla="*/ 24 h 24"/>
                <a:gd name="T2" fmla="*/ 18 w 28"/>
                <a:gd name="T3" fmla="*/ 24 h 24"/>
                <a:gd name="T4" fmla="*/ 12 w 28"/>
                <a:gd name="T5" fmla="*/ 24 h 24"/>
                <a:gd name="T6" fmla="*/ 0 w 28"/>
                <a:gd name="T7" fmla="*/ 22 h 24"/>
                <a:gd name="T8" fmla="*/ 6 w 28"/>
                <a:gd name="T9" fmla="*/ 2 h 24"/>
                <a:gd name="T10" fmla="*/ 28 w 28"/>
                <a:gd name="T11" fmla="*/ 4 h 24"/>
                <a:gd name="T12" fmla="*/ 28 w 28"/>
                <a:gd name="T13" fmla="*/ 0 h 24"/>
                <a:gd name="T14" fmla="*/ 28 w 28"/>
                <a:gd name="T15" fmla="*/ 2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4">
                  <a:moveTo>
                    <a:pt x="28" y="24"/>
                  </a:moveTo>
                  <a:lnTo>
                    <a:pt x="18" y="24"/>
                  </a:lnTo>
                  <a:lnTo>
                    <a:pt x="12" y="24"/>
                  </a:lnTo>
                  <a:lnTo>
                    <a:pt x="0" y="22"/>
                  </a:lnTo>
                  <a:lnTo>
                    <a:pt x="6" y="2"/>
                  </a:lnTo>
                  <a:lnTo>
                    <a:pt x="28" y="4"/>
                  </a:lnTo>
                  <a:lnTo>
                    <a:pt x="28" y="0"/>
                  </a:lnTo>
                  <a:lnTo>
                    <a:pt x="28"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9" name="Freeform 85"/>
            <p:cNvSpPr>
              <a:spLocks/>
            </p:cNvSpPr>
            <p:nvPr/>
          </p:nvSpPr>
          <p:spPr bwMode="auto">
            <a:xfrm>
              <a:off x="6715676" y="2943102"/>
              <a:ext cx="138311" cy="278850"/>
            </a:xfrm>
            <a:custGeom>
              <a:avLst/>
              <a:gdLst>
                <a:gd name="T0" fmla="*/ 30 w 124"/>
                <a:gd name="T1" fmla="*/ 84 h 250"/>
                <a:gd name="T2" fmla="*/ 38 w 124"/>
                <a:gd name="T3" fmla="*/ 76 h 250"/>
                <a:gd name="T4" fmla="*/ 44 w 124"/>
                <a:gd name="T5" fmla="*/ 68 h 250"/>
                <a:gd name="T6" fmla="*/ 56 w 124"/>
                <a:gd name="T7" fmla="*/ 68 h 250"/>
                <a:gd name="T8" fmla="*/ 64 w 124"/>
                <a:gd name="T9" fmla="*/ 64 h 250"/>
                <a:gd name="T10" fmla="*/ 88 w 124"/>
                <a:gd name="T11" fmla="*/ 32 h 250"/>
                <a:gd name="T12" fmla="*/ 92 w 124"/>
                <a:gd name="T13" fmla="*/ 28 h 250"/>
                <a:gd name="T14" fmla="*/ 100 w 124"/>
                <a:gd name="T15" fmla="*/ 26 h 250"/>
                <a:gd name="T16" fmla="*/ 104 w 124"/>
                <a:gd name="T17" fmla="*/ 12 h 250"/>
                <a:gd name="T18" fmla="*/ 110 w 124"/>
                <a:gd name="T19" fmla="*/ 0 h 250"/>
                <a:gd name="T20" fmla="*/ 112 w 124"/>
                <a:gd name="T21" fmla="*/ 16 h 250"/>
                <a:gd name="T22" fmla="*/ 122 w 124"/>
                <a:gd name="T23" fmla="*/ 52 h 250"/>
                <a:gd name="T24" fmla="*/ 124 w 124"/>
                <a:gd name="T25" fmla="*/ 68 h 250"/>
                <a:gd name="T26" fmla="*/ 120 w 124"/>
                <a:gd name="T27" fmla="*/ 74 h 250"/>
                <a:gd name="T28" fmla="*/ 118 w 124"/>
                <a:gd name="T29" fmla="*/ 70 h 250"/>
                <a:gd name="T30" fmla="*/ 112 w 124"/>
                <a:gd name="T31" fmla="*/ 68 h 250"/>
                <a:gd name="T32" fmla="*/ 110 w 124"/>
                <a:gd name="T33" fmla="*/ 78 h 250"/>
                <a:gd name="T34" fmla="*/ 112 w 124"/>
                <a:gd name="T35" fmla="*/ 86 h 250"/>
                <a:gd name="T36" fmla="*/ 114 w 124"/>
                <a:gd name="T37" fmla="*/ 90 h 250"/>
                <a:gd name="T38" fmla="*/ 106 w 124"/>
                <a:gd name="T39" fmla="*/ 106 h 250"/>
                <a:gd name="T40" fmla="*/ 82 w 124"/>
                <a:gd name="T41" fmla="*/ 162 h 250"/>
                <a:gd name="T42" fmla="*/ 70 w 124"/>
                <a:gd name="T43" fmla="*/ 206 h 250"/>
                <a:gd name="T44" fmla="*/ 64 w 124"/>
                <a:gd name="T45" fmla="*/ 222 h 250"/>
                <a:gd name="T46" fmla="*/ 58 w 124"/>
                <a:gd name="T47" fmla="*/ 240 h 250"/>
                <a:gd name="T48" fmla="*/ 42 w 124"/>
                <a:gd name="T49" fmla="*/ 246 h 250"/>
                <a:gd name="T50" fmla="*/ 28 w 124"/>
                <a:gd name="T51" fmla="*/ 250 h 250"/>
                <a:gd name="T52" fmla="*/ 14 w 124"/>
                <a:gd name="T53" fmla="*/ 244 h 250"/>
                <a:gd name="T54" fmla="*/ 8 w 124"/>
                <a:gd name="T55" fmla="*/ 228 h 250"/>
                <a:gd name="T56" fmla="*/ 0 w 124"/>
                <a:gd name="T57" fmla="*/ 192 h 250"/>
                <a:gd name="T58" fmla="*/ 6 w 124"/>
                <a:gd name="T59" fmla="*/ 174 h 250"/>
                <a:gd name="T60" fmla="*/ 12 w 124"/>
                <a:gd name="T61" fmla="*/ 164 h 250"/>
                <a:gd name="T62" fmla="*/ 24 w 124"/>
                <a:gd name="T63" fmla="*/ 144 h 250"/>
                <a:gd name="T64" fmla="*/ 24 w 124"/>
                <a:gd name="T65" fmla="*/ 128 h 250"/>
                <a:gd name="T66" fmla="*/ 18 w 124"/>
                <a:gd name="T67" fmla="*/ 114 h 250"/>
                <a:gd name="T68" fmla="*/ 26 w 124"/>
                <a:gd name="T69" fmla="*/ 8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4" h="250">
                  <a:moveTo>
                    <a:pt x="26" y="84"/>
                  </a:moveTo>
                  <a:lnTo>
                    <a:pt x="30" y="84"/>
                  </a:lnTo>
                  <a:lnTo>
                    <a:pt x="32" y="82"/>
                  </a:lnTo>
                  <a:lnTo>
                    <a:pt x="38" y="76"/>
                  </a:lnTo>
                  <a:lnTo>
                    <a:pt x="40" y="70"/>
                  </a:lnTo>
                  <a:lnTo>
                    <a:pt x="44" y="68"/>
                  </a:lnTo>
                  <a:lnTo>
                    <a:pt x="48" y="68"/>
                  </a:lnTo>
                  <a:lnTo>
                    <a:pt x="56" y="68"/>
                  </a:lnTo>
                  <a:lnTo>
                    <a:pt x="62" y="66"/>
                  </a:lnTo>
                  <a:lnTo>
                    <a:pt x="64" y="64"/>
                  </a:lnTo>
                  <a:lnTo>
                    <a:pt x="74" y="56"/>
                  </a:lnTo>
                  <a:lnTo>
                    <a:pt x="88" y="32"/>
                  </a:lnTo>
                  <a:lnTo>
                    <a:pt x="90" y="30"/>
                  </a:lnTo>
                  <a:lnTo>
                    <a:pt x="92" y="28"/>
                  </a:lnTo>
                  <a:lnTo>
                    <a:pt x="96" y="26"/>
                  </a:lnTo>
                  <a:lnTo>
                    <a:pt x="100" y="26"/>
                  </a:lnTo>
                  <a:lnTo>
                    <a:pt x="104" y="18"/>
                  </a:lnTo>
                  <a:lnTo>
                    <a:pt x="104" y="12"/>
                  </a:lnTo>
                  <a:lnTo>
                    <a:pt x="106" y="6"/>
                  </a:lnTo>
                  <a:lnTo>
                    <a:pt x="110" y="0"/>
                  </a:lnTo>
                  <a:lnTo>
                    <a:pt x="110" y="8"/>
                  </a:lnTo>
                  <a:lnTo>
                    <a:pt x="112" y="16"/>
                  </a:lnTo>
                  <a:lnTo>
                    <a:pt x="118" y="32"/>
                  </a:lnTo>
                  <a:lnTo>
                    <a:pt x="122" y="52"/>
                  </a:lnTo>
                  <a:lnTo>
                    <a:pt x="124" y="58"/>
                  </a:lnTo>
                  <a:lnTo>
                    <a:pt x="124" y="68"/>
                  </a:lnTo>
                  <a:lnTo>
                    <a:pt x="122" y="72"/>
                  </a:lnTo>
                  <a:lnTo>
                    <a:pt x="120" y="74"/>
                  </a:lnTo>
                  <a:lnTo>
                    <a:pt x="118" y="72"/>
                  </a:lnTo>
                  <a:lnTo>
                    <a:pt x="118" y="70"/>
                  </a:lnTo>
                  <a:lnTo>
                    <a:pt x="116" y="64"/>
                  </a:lnTo>
                  <a:lnTo>
                    <a:pt x="112" y="68"/>
                  </a:lnTo>
                  <a:lnTo>
                    <a:pt x="110" y="70"/>
                  </a:lnTo>
                  <a:lnTo>
                    <a:pt x="110" y="78"/>
                  </a:lnTo>
                  <a:lnTo>
                    <a:pt x="110" y="82"/>
                  </a:lnTo>
                  <a:lnTo>
                    <a:pt x="112" y="86"/>
                  </a:lnTo>
                  <a:lnTo>
                    <a:pt x="114" y="86"/>
                  </a:lnTo>
                  <a:lnTo>
                    <a:pt x="114" y="90"/>
                  </a:lnTo>
                  <a:lnTo>
                    <a:pt x="112" y="96"/>
                  </a:lnTo>
                  <a:lnTo>
                    <a:pt x="106" y="106"/>
                  </a:lnTo>
                  <a:lnTo>
                    <a:pt x="98" y="118"/>
                  </a:lnTo>
                  <a:lnTo>
                    <a:pt x="82" y="162"/>
                  </a:lnTo>
                  <a:lnTo>
                    <a:pt x="74" y="182"/>
                  </a:lnTo>
                  <a:lnTo>
                    <a:pt x="70" y="206"/>
                  </a:lnTo>
                  <a:lnTo>
                    <a:pt x="66" y="216"/>
                  </a:lnTo>
                  <a:lnTo>
                    <a:pt x="64" y="222"/>
                  </a:lnTo>
                  <a:lnTo>
                    <a:pt x="60" y="230"/>
                  </a:lnTo>
                  <a:lnTo>
                    <a:pt x="58" y="240"/>
                  </a:lnTo>
                  <a:lnTo>
                    <a:pt x="48" y="242"/>
                  </a:lnTo>
                  <a:lnTo>
                    <a:pt x="42" y="246"/>
                  </a:lnTo>
                  <a:lnTo>
                    <a:pt x="38" y="250"/>
                  </a:lnTo>
                  <a:lnTo>
                    <a:pt x="28" y="250"/>
                  </a:lnTo>
                  <a:lnTo>
                    <a:pt x="20" y="250"/>
                  </a:lnTo>
                  <a:lnTo>
                    <a:pt x="14" y="244"/>
                  </a:lnTo>
                  <a:lnTo>
                    <a:pt x="10" y="238"/>
                  </a:lnTo>
                  <a:lnTo>
                    <a:pt x="8" y="228"/>
                  </a:lnTo>
                  <a:lnTo>
                    <a:pt x="2" y="210"/>
                  </a:lnTo>
                  <a:lnTo>
                    <a:pt x="0" y="192"/>
                  </a:lnTo>
                  <a:lnTo>
                    <a:pt x="2" y="182"/>
                  </a:lnTo>
                  <a:lnTo>
                    <a:pt x="6" y="174"/>
                  </a:lnTo>
                  <a:lnTo>
                    <a:pt x="10" y="168"/>
                  </a:lnTo>
                  <a:lnTo>
                    <a:pt x="12" y="164"/>
                  </a:lnTo>
                  <a:lnTo>
                    <a:pt x="22" y="152"/>
                  </a:lnTo>
                  <a:lnTo>
                    <a:pt x="24" y="144"/>
                  </a:lnTo>
                  <a:lnTo>
                    <a:pt x="26" y="136"/>
                  </a:lnTo>
                  <a:lnTo>
                    <a:pt x="24" y="128"/>
                  </a:lnTo>
                  <a:lnTo>
                    <a:pt x="20" y="120"/>
                  </a:lnTo>
                  <a:lnTo>
                    <a:pt x="18" y="114"/>
                  </a:lnTo>
                  <a:lnTo>
                    <a:pt x="16" y="108"/>
                  </a:lnTo>
                  <a:lnTo>
                    <a:pt x="26" y="8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0" name="Freeform 86"/>
            <p:cNvSpPr>
              <a:spLocks/>
            </p:cNvSpPr>
            <p:nvPr/>
          </p:nvSpPr>
          <p:spPr bwMode="auto">
            <a:xfrm>
              <a:off x="6381052" y="2053012"/>
              <a:ext cx="203004" cy="203002"/>
            </a:xfrm>
            <a:custGeom>
              <a:avLst/>
              <a:gdLst>
                <a:gd name="T0" fmla="*/ 174 w 182"/>
                <a:gd name="T1" fmla="*/ 160 h 182"/>
                <a:gd name="T2" fmla="*/ 162 w 182"/>
                <a:gd name="T3" fmla="*/ 170 h 182"/>
                <a:gd name="T4" fmla="*/ 146 w 182"/>
                <a:gd name="T5" fmla="*/ 182 h 182"/>
                <a:gd name="T6" fmla="*/ 12 w 182"/>
                <a:gd name="T7" fmla="*/ 176 h 182"/>
                <a:gd name="T8" fmla="*/ 8 w 182"/>
                <a:gd name="T9" fmla="*/ 44 h 182"/>
                <a:gd name="T10" fmla="*/ 2 w 182"/>
                <a:gd name="T11" fmla="*/ 38 h 182"/>
                <a:gd name="T12" fmla="*/ 0 w 182"/>
                <a:gd name="T13" fmla="*/ 26 h 182"/>
                <a:gd name="T14" fmla="*/ 4 w 182"/>
                <a:gd name="T15" fmla="*/ 18 h 182"/>
                <a:gd name="T16" fmla="*/ 2 w 182"/>
                <a:gd name="T17" fmla="*/ 12 h 182"/>
                <a:gd name="T18" fmla="*/ 0 w 182"/>
                <a:gd name="T19" fmla="*/ 8 h 182"/>
                <a:gd name="T20" fmla="*/ 6 w 182"/>
                <a:gd name="T21" fmla="*/ 0 h 182"/>
                <a:gd name="T22" fmla="*/ 54 w 182"/>
                <a:gd name="T23" fmla="*/ 12 h 182"/>
                <a:gd name="T24" fmla="*/ 76 w 182"/>
                <a:gd name="T25" fmla="*/ 12 h 182"/>
                <a:gd name="T26" fmla="*/ 92 w 182"/>
                <a:gd name="T27" fmla="*/ 4 h 182"/>
                <a:gd name="T28" fmla="*/ 104 w 182"/>
                <a:gd name="T29" fmla="*/ 2 h 182"/>
                <a:gd name="T30" fmla="*/ 112 w 182"/>
                <a:gd name="T31" fmla="*/ 8 h 182"/>
                <a:gd name="T32" fmla="*/ 124 w 182"/>
                <a:gd name="T33" fmla="*/ 10 h 182"/>
                <a:gd name="T34" fmla="*/ 138 w 182"/>
                <a:gd name="T35" fmla="*/ 8 h 182"/>
                <a:gd name="T36" fmla="*/ 142 w 182"/>
                <a:gd name="T37" fmla="*/ 10 h 182"/>
                <a:gd name="T38" fmla="*/ 152 w 182"/>
                <a:gd name="T39" fmla="*/ 22 h 182"/>
                <a:gd name="T40" fmla="*/ 158 w 182"/>
                <a:gd name="T41" fmla="*/ 42 h 182"/>
                <a:gd name="T42" fmla="*/ 154 w 182"/>
                <a:gd name="T43" fmla="*/ 64 h 182"/>
                <a:gd name="T44" fmla="*/ 152 w 182"/>
                <a:gd name="T45" fmla="*/ 68 h 182"/>
                <a:gd name="T46" fmla="*/ 150 w 182"/>
                <a:gd name="T47" fmla="*/ 66 h 182"/>
                <a:gd name="T48" fmla="*/ 142 w 182"/>
                <a:gd name="T49" fmla="*/ 64 h 182"/>
                <a:gd name="T50" fmla="*/ 128 w 182"/>
                <a:gd name="T51" fmla="*/ 40 h 182"/>
                <a:gd name="T52" fmla="*/ 122 w 182"/>
                <a:gd name="T53" fmla="*/ 38 h 182"/>
                <a:gd name="T54" fmla="*/ 136 w 182"/>
                <a:gd name="T55" fmla="*/ 66 h 182"/>
                <a:gd name="T56" fmla="*/ 162 w 182"/>
                <a:gd name="T57" fmla="*/ 112 h 182"/>
                <a:gd name="T58" fmla="*/ 174 w 182"/>
                <a:gd name="T59" fmla="*/ 126 h 182"/>
                <a:gd name="T60" fmla="*/ 178 w 182"/>
                <a:gd name="T61" fmla="*/ 150 h 182"/>
                <a:gd name="T62" fmla="*/ 180 w 182"/>
                <a:gd name="T63" fmla="*/ 16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2" h="182">
                  <a:moveTo>
                    <a:pt x="180" y="160"/>
                  </a:moveTo>
                  <a:lnTo>
                    <a:pt x="174" y="160"/>
                  </a:lnTo>
                  <a:lnTo>
                    <a:pt x="172" y="164"/>
                  </a:lnTo>
                  <a:lnTo>
                    <a:pt x="162" y="170"/>
                  </a:lnTo>
                  <a:lnTo>
                    <a:pt x="156" y="176"/>
                  </a:lnTo>
                  <a:lnTo>
                    <a:pt x="146" y="182"/>
                  </a:lnTo>
                  <a:lnTo>
                    <a:pt x="142" y="176"/>
                  </a:lnTo>
                  <a:lnTo>
                    <a:pt x="12" y="176"/>
                  </a:lnTo>
                  <a:lnTo>
                    <a:pt x="8" y="50"/>
                  </a:lnTo>
                  <a:lnTo>
                    <a:pt x="8" y="44"/>
                  </a:lnTo>
                  <a:lnTo>
                    <a:pt x="4" y="40"/>
                  </a:lnTo>
                  <a:lnTo>
                    <a:pt x="2" y="38"/>
                  </a:lnTo>
                  <a:lnTo>
                    <a:pt x="0" y="30"/>
                  </a:lnTo>
                  <a:lnTo>
                    <a:pt x="0" y="26"/>
                  </a:lnTo>
                  <a:lnTo>
                    <a:pt x="2" y="22"/>
                  </a:lnTo>
                  <a:lnTo>
                    <a:pt x="4" y="18"/>
                  </a:lnTo>
                  <a:lnTo>
                    <a:pt x="6" y="14"/>
                  </a:lnTo>
                  <a:lnTo>
                    <a:pt x="2" y="12"/>
                  </a:lnTo>
                  <a:lnTo>
                    <a:pt x="0" y="10"/>
                  </a:lnTo>
                  <a:lnTo>
                    <a:pt x="0" y="8"/>
                  </a:lnTo>
                  <a:lnTo>
                    <a:pt x="2" y="4"/>
                  </a:lnTo>
                  <a:lnTo>
                    <a:pt x="6" y="0"/>
                  </a:lnTo>
                  <a:lnTo>
                    <a:pt x="36" y="8"/>
                  </a:lnTo>
                  <a:lnTo>
                    <a:pt x="54" y="12"/>
                  </a:lnTo>
                  <a:lnTo>
                    <a:pt x="68" y="14"/>
                  </a:lnTo>
                  <a:lnTo>
                    <a:pt x="76" y="12"/>
                  </a:lnTo>
                  <a:lnTo>
                    <a:pt x="84" y="8"/>
                  </a:lnTo>
                  <a:lnTo>
                    <a:pt x="92" y="4"/>
                  </a:lnTo>
                  <a:lnTo>
                    <a:pt x="100" y="2"/>
                  </a:lnTo>
                  <a:lnTo>
                    <a:pt x="104" y="2"/>
                  </a:lnTo>
                  <a:lnTo>
                    <a:pt x="108" y="6"/>
                  </a:lnTo>
                  <a:lnTo>
                    <a:pt x="112" y="8"/>
                  </a:lnTo>
                  <a:lnTo>
                    <a:pt x="118" y="10"/>
                  </a:lnTo>
                  <a:lnTo>
                    <a:pt x="124" y="10"/>
                  </a:lnTo>
                  <a:lnTo>
                    <a:pt x="132" y="8"/>
                  </a:lnTo>
                  <a:lnTo>
                    <a:pt x="138" y="8"/>
                  </a:lnTo>
                  <a:lnTo>
                    <a:pt x="140" y="8"/>
                  </a:lnTo>
                  <a:lnTo>
                    <a:pt x="142" y="10"/>
                  </a:lnTo>
                  <a:lnTo>
                    <a:pt x="146" y="14"/>
                  </a:lnTo>
                  <a:lnTo>
                    <a:pt x="152" y="22"/>
                  </a:lnTo>
                  <a:lnTo>
                    <a:pt x="156" y="32"/>
                  </a:lnTo>
                  <a:lnTo>
                    <a:pt x="158" y="42"/>
                  </a:lnTo>
                  <a:lnTo>
                    <a:pt x="154" y="56"/>
                  </a:lnTo>
                  <a:lnTo>
                    <a:pt x="154" y="64"/>
                  </a:lnTo>
                  <a:lnTo>
                    <a:pt x="158" y="66"/>
                  </a:lnTo>
                  <a:lnTo>
                    <a:pt x="152" y="68"/>
                  </a:lnTo>
                  <a:lnTo>
                    <a:pt x="152" y="66"/>
                  </a:lnTo>
                  <a:lnTo>
                    <a:pt x="150" y="66"/>
                  </a:lnTo>
                  <a:lnTo>
                    <a:pt x="146" y="66"/>
                  </a:lnTo>
                  <a:lnTo>
                    <a:pt x="142" y="64"/>
                  </a:lnTo>
                  <a:lnTo>
                    <a:pt x="134" y="52"/>
                  </a:lnTo>
                  <a:lnTo>
                    <a:pt x="128" y="40"/>
                  </a:lnTo>
                  <a:lnTo>
                    <a:pt x="120" y="32"/>
                  </a:lnTo>
                  <a:lnTo>
                    <a:pt x="122" y="38"/>
                  </a:lnTo>
                  <a:lnTo>
                    <a:pt x="124" y="46"/>
                  </a:lnTo>
                  <a:lnTo>
                    <a:pt x="136" y="66"/>
                  </a:lnTo>
                  <a:lnTo>
                    <a:pt x="156" y="102"/>
                  </a:lnTo>
                  <a:lnTo>
                    <a:pt x="162" y="112"/>
                  </a:lnTo>
                  <a:lnTo>
                    <a:pt x="168" y="120"/>
                  </a:lnTo>
                  <a:lnTo>
                    <a:pt x="174" y="126"/>
                  </a:lnTo>
                  <a:lnTo>
                    <a:pt x="176" y="138"/>
                  </a:lnTo>
                  <a:lnTo>
                    <a:pt x="178" y="150"/>
                  </a:lnTo>
                  <a:lnTo>
                    <a:pt x="182" y="160"/>
                  </a:lnTo>
                  <a:lnTo>
                    <a:pt x="180" y="16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1" name="Freeform 87"/>
            <p:cNvSpPr>
              <a:spLocks/>
            </p:cNvSpPr>
            <p:nvPr/>
          </p:nvSpPr>
          <p:spPr bwMode="auto">
            <a:xfrm>
              <a:off x="6118931" y="2019549"/>
              <a:ext cx="275507" cy="281081"/>
            </a:xfrm>
            <a:custGeom>
              <a:avLst/>
              <a:gdLst>
                <a:gd name="T0" fmla="*/ 243 w 247"/>
                <a:gd name="T1" fmla="*/ 80 h 252"/>
                <a:gd name="T2" fmla="*/ 239 w 247"/>
                <a:gd name="T3" fmla="*/ 70 h 252"/>
                <a:gd name="T4" fmla="*/ 235 w 247"/>
                <a:gd name="T5" fmla="*/ 60 h 252"/>
                <a:gd name="T6" fmla="*/ 237 w 247"/>
                <a:gd name="T7" fmla="*/ 52 h 252"/>
                <a:gd name="T8" fmla="*/ 241 w 247"/>
                <a:gd name="T9" fmla="*/ 44 h 252"/>
                <a:gd name="T10" fmla="*/ 235 w 247"/>
                <a:gd name="T11" fmla="*/ 40 h 252"/>
                <a:gd name="T12" fmla="*/ 237 w 247"/>
                <a:gd name="T13" fmla="*/ 34 h 252"/>
                <a:gd name="T14" fmla="*/ 215 w 247"/>
                <a:gd name="T15" fmla="*/ 20 h 252"/>
                <a:gd name="T16" fmla="*/ 203 w 247"/>
                <a:gd name="T17" fmla="*/ 12 h 252"/>
                <a:gd name="T18" fmla="*/ 193 w 247"/>
                <a:gd name="T19" fmla="*/ 4 h 252"/>
                <a:gd name="T20" fmla="*/ 181 w 247"/>
                <a:gd name="T21" fmla="*/ 6 h 252"/>
                <a:gd name="T22" fmla="*/ 163 w 247"/>
                <a:gd name="T23" fmla="*/ 20 h 252"/>
                <a:gd name="T24" fmla="*/ 161 w 247"/>
                <a:gd name="T25" fmla="*/ 28 h 252"/>
                <a:gd name="T26" fmla="*/ 163 w 247"/>
                <a:gd name="T27" fmla="*/ 38 h 252"/>
                <a:gd name="T28" fmla="*/ 163 w 247"/>
                <a:gd name="T29" fmla="*/ 44 h 252"/>
                <a:gd name="T30" fmla="*/ 157 w 247"/>
                <a:gd name="T31" fmla="*/ 52 h 252"/>
                <a:gd name="T32" fmla="*/ 145 w 247"/>
                <a:gd name="T33" fmla="*/ 54 h 252"/>
                <a:gd name="T34" fmla="*/ 133 w 247"/>
                <a:gd name="T35" fmla="*/ 46 h 252"/>
                <a:gd name="T36" fmla="*/ 115 w 247"/>
                <a:gd name="T37" fmla="*/ 38 h 252"/>
                <a:gd name="T38" fmla="*/ 107 w 247"/>
                <a:gd name="T39" fmla="*/ 36 h 252"/>
                <a:gd name="T40" fmla="*/ 99 w 247"/>
                <a:gd name="T41" fmla="*/ 34 h 252"/>
                <a:gd name="T42" fmla="*/ 89 w 247"/>
                <a:gd name="T43" fmla="*/ 24 h 252"/>
                <a:gd name="T44" fmla="*/ 81 w 247"/>
                <a:gd name="T45" fmla="*/ 16 h 252"/>
                <a:gd name="T46" fmla="*/ 53 w 247"/>
                <a:gd name="T47" fmla="*/ 10 h 252"/>
                <a:gd name="T48" fmla="*/ 30 w 247"/>
                <a:gd name="T49" fmla="*/ 0 h 252"/>
                <a:gd name="T50" fmla="*/ 26 w 247"/>
                <a:gd name="T51" fmla="*/ 10 h 252"/>
                <a:gd name="T52" fmla="*/ 26 w 247"/>
                <a:gd name="T53" fmla="*/ 18 h 252"/>
                <a:gd name="T54" fmla="*/ 12 w 247"/>
                <a:gd name="T55" fmla="*/ 30 h 252"/>
                <a:gd name="T56" fmla="*/ 8 w 247"/>
                <a:gd name="T57" fmla="*/ 40 h 252"/>
                <a:gd name="T58" fmla="*/ 4 w 247"/>
                <a:gd name="T59" fmla="*/ 52 h 252"/>
                <a:gd name="T60" fmla="*/ 0 w 247"/>
                <a:gd name="T61" fmla="*/ 62 h 252"/>
                <a:gd name="T62" fmla="*/ 2 w 247"/>
                <a:gd name="T63" fmla="*/ 74 h 252"/>
                <a:gd name="T64" fmla="*/ 4 w 247"/>
                <a:gd name="T65" fmla="*/ 88 h 252"/>
                <a:gd name="T66" fmla="*/ 2 w 247"/>
                <a:gd name="T67" fmla="*/ 124 h 252"/>
                <a:gd name="T68" fmla="*/ 2 w 247"/>
                <a:gd name="T69" fmla="*/ 136 h 252"/>
                <a:gd name="T70" fmla="*/ 10 w 247"/>
                <a:gd name="T71" fmla="*/ 152 h 252"/>
                <a:gd name="T72" fmla="*/ 18 w 247"/>
                <a:gd name="T73" fmla="*/ 162 h 252"/>
                <a:gd name="T74" fmla="*/ 32 w 247"/>
                <a:gd name="T75" fmla="*/ 168 h 252"/>
                <a:gd name="T76" fmla="*/ 40 w 247"/>
                <a:gd name="T77" fmla="*/ 182 h 252"/>
                <a:gd name="T78" fmla="*/ 46 w 247"/>
                <a:gd name="T79" fmla="*/ 182 h 252"/>
                <a:gd name="T80" fmla="*/ 61 w 247"/>
                <a:gd name="T81" fmla="*/ 184 h 252"/>
                <a:gd name="T82" fmla="*/ 71 w 247"/>
                <a:gd name="T83" fmla="*/ 190 h 252"/>
                <a:gd name="T84" fmla="*/ 105 w 247"/>
                <a:gd name="T85" fmla="*/ 182 h 252"/>
                <a:gd name="T86" fmla="*/ 235 w 247"/>
                <a:gd name="T87" fmla="*/ 244 h 252"/>
                <a:gd name="T88" fmla="*/ 247 w 247"/>
                <a:gd name="T89" fmla="*/ 20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7" h="252">
                  <a:moveTo>
                    <a:pt x="247" y="206"/>
                  </a:moveTo>
                  <a:lnTo>
                    <a:pt x="243" y="80"/>
                  </a:lnTo>
                  <a:lnTo>
                    <a:pt x="243" y="74"/>
                  </a:lnTo>
                  <a:lnTo>
                    <a:pt x="239" y="70"/>
                  </a:lnTo>
                  <a:lnTo>
                    <a:pt x="237" y="68"/>
                  </a:lnTo>
                  <a:lnTo>
                    <a:pt x="235" y="60"/>
                  </a:lnTo>
                  <a:lnTo>
                    <a:pt x="235" y="56"/>
                  </a:lnTo>
                  <a:lnTo>
                    <a:pt x="237" y="52"/>
                  </a:lnTo>
                  <a:lnTo>
                    <a:pt x="239" y="48"/>
                  </a:lnTo>
                  <a:lnTo>
                    <a:pt x="241" y="44"/>
                  </a:lnTo>
                  <a:lnTo>
                    <a:pt x="237" y="42"/>
                  </a:lnTo>
                  <a:lnTo>
                    <a:pt x="235" y="40"/>
                  </a:lnTo>
                  <a:lnTo>
                    <a:pt x="235" y="38"/>
                  </a:lnTo>
                  <a:lnTo>
                    <a:pt x="237" y="34"/>
                  </a:lnTo>
                  <a:lnTo>
                    <a:pt x="241" y="30"/>
                  </a:lnTo>
                  <a:lnTo>
                    <a:pt x="215" y="20"/>
                  </a:lnTo>
                  <a:lnTo>
                    <a:pt x="209" y="16"/>
                  </a:lnTo>
                  <a:lnTo>
                    <a:pt x="203" y="12"/>
                  </a:lnTo>
                  <a:lnTo>
                    <a:pt x="197" y="6"/>
                  </a:lnTo>
                  <a:lnTo>
                    <a:pt x="193" y="4"/>
                  </a:lnTo>
                  <a:lnTo>
                    <a:pt x="189" y="4"/>
                  </a:lnTo>
                  <a:lnTo>
                    <a:pt x="181" y="6"/>
                  </a:lnTo>
                  <a:lnTo>
                    <a:pt x="171" y="12"/>
                  </a:lnTo>
                  <a:lnTo>
                    <a:pt x="163" y="20"/>
                  </a:lnTo>
                  <a:lnTo>
                    <a:pt x="163" y="24"/>
                  </a:lnTo>
                  <a:lnTo>
                    <a:pt x="161" y="28"/>
                  </a:lnTo>
                  <a:lnTo>
                    <a:pt x="163" y="36"/>
                  </a:lnTo>
                  <a:lnTo>
                    <a:pt x="163" y="38"/>
                  </a:lnTo>
                  <a:lnTo>
                    <a:pt x="165" y="40"/>
                  </a:lnTo>
                  <a:lnTo>
                    <a:pt x="163" y="44"/>
                  </a:lnTo>
                  <a:lnTo>
                    <a:pt x="161" y="48"/>
                  </a:lnTo>
                  <a:lnTo>
                    <a:pt x="157" y="52"/>
                  </a:lnTo>
                  <a:lnTo>
                    <a:pt x="149" y="54"/>
                  </a:lnTo>
                  <a:lnTo>
                    <a:pt x="145" y="54"/>
                  </a:lnTo>
                  <a:lnTo>
                    <a:pt x="139" y="52"/>
                  </a:lnTo>
                  <a:lnTo>
                    <a:pt x="133" y="46"/>
                  </a:lnTo>
                  <a:lnTo>
                    <a:pt x="125" y="40"/>
                  </a:lnTo>
                  <a:lnTo>
                    <a:pt x="115" y="38"/>
                  </a:lnTo>
                  <a:lnTo>
                    <a:pt x="111" y="36"/>
                  </a:lnTo>
                  <a:lnTo>
                    <a:pt x="107" y="36"/>
                  </a:lnTo>
                  <a:lnTo>
                    <a:pt x="103" y="36"/>
                  </a:lnTo>
                  <a:lnTo>
                    <a:pt x="99" y="34"/>
                  </a:lnTo>
                  <a:lnTo>
                    <a:pt x="93" y="30"/>
                  </a:lnTo>
                  <a:lnTo>
                    <a:pt x="89" y="24"/>
                  </a:lnTo>
                  <a:lnTo>
                    <a:pt x="85" y="18"/>
                  </a:lnTo>
                  <a:lnTo>
                    <a:pt x="81" y="16"/>
                  </a:lnTo>
                  <a:lnTo>
                    <a:pt x="77" y="14"/>
                  </a:lnTo>
                  <a:lnTo>
                    <a:pt x="53" y="10"/>
                  </a:lnTo>
                  <a:lnTo>
                    <a:pt x="42" y="6"/>
                  </a:lnTo>
                  <a:lnTo>
                    <a:pt x="30" y="0"/>
                  </a:lnTo>
                  <a:lnTo>
                    <a:pt x="26" y="4"/>
                  </a:lnTo>
                  <a:lnTo>
                    <a:pt x="26" y="10"/>
                  </a:lnTo>
                  <a:lnTo>
                    <a:pt x="26" y="12"/>
                  </a:lnTo>
                  <a:lnTo>
                    <a:pt x="26" y="18"/>
                  </a:lnTo>
                  <a:lnTo>
                    <a:pt x="18" y="24"/>
                  </a:lnTo>
                  <a:lnTo>
                    <a:pt x="12" y="30"/>
                  </a:lnTo>
                  <a:lnTo>
                    <a:pt x="8" y="36"/>
                  </a:lnTo>
                  <a:lnTo>
                    <a:pt x="8" y="40"/>
                  </a:lnTo>
                  <a:lnTo>
                    <a:pt x="10" y="40"/>
                  </a:lnTo>
                  <a:lnTo>
                    <a:pt x="4" y="52"/>
                  </a:lnTo>
                  <a:lnTo>
                    <a:pt x="0" y="56"/>
                  </a:lnTo>
                  <a:lnTo>
                    <a:pt x="0" y="62"/>
                  </a:lnTo>
                  <a:lnTo>
                    <a:pt x="0" y="68"/>
                  </a:lnTo>
                  <a:lnTo>
                    <a:pt x="2" y="74"/>
                  </a:lnTo>
                  <a:lnTo>
                    <a:pt x="4" y="80"/>
                  </a:lnTo>
                  <a:lnTo>
                    <a:pt x="4" y="88"/>
                  </a:lnTo>
                  <a:lnTo>
                    <a:pt x="6" y="120"/>
                  </a:lnTo>
                  <a:lnTo>
                    <a:pt x="2" y="124"/>
                  </a:lnTo>
                  <a:lnTo>
                    <a:pt x="0" y="132"/>
                  </a:lnTo>
                  <a:lnTo>
                    <a:pt x="2" y="136"/>
                  </a:lnTo>
                  <a:lnTo>
                    <a:pt x="4" y="140"/>
                  </a:lnTo>
                  <a:lnTo>
                    <a:pt x="10" y="152"/>
                  </a:lnTo>
                  <a:lnTo>
                    <a:pt x="12" y="158"/>
                  </a:lnTo>
                  <a:lnTo>
                    <a:pt x="18" y="162"/>
                  </a:lnTo>
                  <a:lnTo>
                    <a:pt x="28" y="166"/>
                  </a:lnTo>
                  <a:lnTo>
                    <a:pt x="32" y="168"/>
                  </a:lnTo>
                  <a:lnTo>
                    <a:pt x="36" y="174"/>
                  </a:lnTo>
                  <a:lnTo>
                    <a:pt x="40" y="182"/>
                  </a:lnTo>
                  <a:lnTo>
                    <a:pt x="42" y="182"/>
                  </a:lnTo>
                  <a:lnTo>
                    <a:pt x="46" y="182"/>
                  </a:lnTo>
                  <a:lnTo>
                    <a:pt x="55" y="182"/>
                  </a:lnTo>
                  <a:lnTo>
                    <a:pt x="61" y="184"/>
                  </a:lnTo>
                  <a:lnTo>
                    <a:pt x="67" y="186"/>
                  </a:lnTo>
                  <a:lnTo>
                    <a:pt x="71" y="190"/>
                  </a:lnTo>
                  <a:lnTo>
                    <a:pt x="75" y="196"/>
                  </a:lnTo>
                  <a:lnTo>
                    <a:pt x="105" y="182"/>
                  </a:lnTo>
                  <a:lnTo>
                    <a:pt x="231" y="252"/>
                  </a:lnTo>
                  <a:lnTo>
                    <a:pt x="235" y="244"/>
                  </a:lnTo>
                  <a:lnTo>
                    <a:pt x="247" y="244"/>
                  </a:lnTo>
                  <a:lnTo>
                    <a:pt x="247" y="20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2" name="Freeform 88"/>
            <p:cNvSpPr>
              <a:spLocks/>
            </p:cNvSpPr>
            <p:nvPr/>
          </p:nvSpPr>
          <p:spPr bwMode="auto">
            <a:xfrm>
              <a:off x="6083238" y="1939241"/>
              <a:ext cx="69155" cy="149463"/>
            </a:xfrm>
            <a:custGeom>
              <a:avLst/>
              <a:gdLst>
                <a:gd name="T0" fmla="*/ 30 w 62"/>
                <a:gd name="T1" fmla="*/ 128 h 134"/>
                <a:gd name="T2" fmla="*/ 30 w 62"/>
                <a:gd name="T3" fmla="*/ 130 h 134"/>
                <a:gd name="T4" fmla="*/ 26 w 62"/>
                <a:gd name="T5" fmla="*/ 104 h 134"/>
                <a:gd name="T6" fmla="*/ 22 w 62"/>
                <a:gd name="T7" fmla="*/ 98 h 134"/>
                <a:gd name="T8" fmla="*/ 18 w 62"/>
                <a:gd name="T9" fmla="*/ 92 h 134"/>
                <a:gd name="T10" fmla="*/ 14 w 62"/>
                <a:gd name="T11" fmla="*/ 86 h 134"/>
                <a:gd name="T12" fmla="*/ 10 w 62"/>
                <a:gd name="T13" fmla="*/ 82 h 134"/>
                <a:gd name="T14" fmla="*/ 8 w 62"/>
                <a:gd name="T15" fmla="*/ 78 h 134"/>
                <a:gd name="T16" fmla="*/ 4 w 62"/>
                <a:gd name="T17" fmla="*/ 74 h 134"/>
                <a:gd name="T18" fmla="*/ 0 w 62"/>
                <a:gd name="T19" fmla="*/ 68 h 134"/>
                <a:gd name="T20" fmla="*/ 0 w 62"/>
                <a:gd name="T21" fmla="*/ 62 h 134"/>
                <a:gd name="T22" fmla="*/ 0 w 62"/>
                <a:gd name="T23" fmla="*/ 58 h 134"/>
                <a:gd name="T24" fmla="*/ 2 w 62"/>
                <a:gd name="T25" fmla="*/ 56 h 134"/>
                <a:gd name="T26" fmla="*/ 6 w 62"/>
                <a:gd name="T27" fmla="*/ 54 h 134"/>
                <a:gd name="T28" fmla="*/ 8 w 62"/>
                <a:gd name="T29" fmla="*/ 50 h 134"/>
                <a:gd name="T30" fmla="*/ 10 w 62"/>
                <a:gd name="T31" fmla="*/ 42 h 134"/>
                <a:gd name="T32" fmla="*/ 10 w 62"/>
                <a:gd name="T33" fmla="*/ 36 h 134"/>
                <a:gd name="T34" fmla="*/ 10 w 62"/>
                <a:gd name="T35" fmla="*/ 24 h 134"/>
                <a:gd name="T36" fmla="*/ 12 w 62"/>
                <a:gd name="T37" fmla="*/ 14 h 134"/>
                <a:gd name="T38" fmla="*/ 14 w 62"/>
                <a:gd name="T39" fmla="*/ 4 h 134"/>
                <a:gd name="T40" fmla="*/ 14 w 62"/>
                <a:gd name="T41" fmla="*/ 2 h 134"/>
                <a:gd name="T42" fmla="*/ 20 w 62"/>
                <a:gd name="T43" fmla="*/ 0 h 134"/>
                <a:gd name="T44" fmla="*/ 30 w 62"/>
                <a:gd name="T45" fmla="*/ 0 h 134"/>
                <a:gd name="T46" fmla="*/ 34 w 62"/>
                <a:gd name="T47" fmla="*/ 0 h 134"/>
                <a:gd name="T48" fmla="*/ 38 w 62"/>
                <a:gd name="T49" fmla="*/ 2 h 134"/>
                <a:gd name="T50" fmla="*/ 42 w 62"/>
                <a:gd name="T51" fmla="*/ 2 h 134"/>
                <a:gd name="T52" fmla="*/ 48 w 62"/>
                <a:gd name="T53" fmla="*/ 4 h 134"/>
                <a:gd name="T54" fmla="*/ 46 w 62"/>
                <a:gd name="T55" fmla="*/ 8 h 134"/>
                <a:gd name="T56" fmla="*/ 44 w 62"/>
                <a:gd name="T57" fmla="*/ 12 h 134"/>
                <a:gd name="T58" fmla="*/ 44 w 62"/>
                <a:gd name="T59" fmla="*/ 16 h 134"/>
                <a:gd name="T60" fmla="*/ 42 w 62"/>
                <a:gd name="T61" fmla="*/ 20 h 134"/>
                <a:gd name="T62" fmla="*/ 44 w 62"/>
                <a:gd name="T63" fmla="*/ 24 h 134"/>
                <a:gd name="T64" fmla="*/ 46 w 62"/>
                <a:gd name="T65" fmla="*/ 28 h 134"/>
                <a:gd name="T66" fmla="*/ 50 w 62"/>
                <a:gd name="T67" fmla="*/ 30 h 134"/>
                <a:gd name="T68" fmla="*/ 52 w 62"/>
                <a:gd name="T69" fmla="*/ 32 h 134"/>
                <a:gd name="T70" fmla="*/ 50 w 62"/>
                <a:gd name="T71" fmla="*/ 42 h 134"/>
                <a:gd name="T72" fmla="*/ 46 w 62"/>
                <a:gd name="T73" fmla="*/ 46 h 134"/>
                <a:gd name="T74" fmla="*/ 42 w 62"/>
                <a:gd name="T75" fmla="*/ 52 h 134"/>
                <a:gd name="T76" fmla="*/ 40 w 62"/>
                <a:gd name="T77" fmla="*/ 58 h 134"/>
                <a:gd name="T78" fmla="*/ 42 w 62"/>
                <a:gd name="T79" fmla="*/ 60 h 134"/>
                <a:gd name="T80" fmla="*/ 46 w 62"/>
                <a:gd name="T81" fmla="*/ 64 h 134"/>
                <a:gd name="T82" fmla="*/ 54 w 62"/>
                <a:gd name="T83" fmla="*/ 66 h 134"/>
                <a:gd name="T84" fmla="*/ 62 w 62"/>
                <a:gd name="T85" fmla="*/ 72 h 134"/>
                <a:gd name="T86" fmla="*/ 58 w 62"/>
                <a:gd name="T87" fmla="*/ 76 h 134"/>
                <a:gd name="T88" fmla="*/ 58 w 62"/>
                <a:gd name="T89" fmla="*/ 82 h 134"/>
                <a:gd name="T90" fmla="*/ 58 w 62"/>
                <a:gd name="T91" fmla="*/ 84 h 134"/>
                <a:gd name="T92" fmla="*/ 58 w 62"/>
                <a:gd name="T93" fmla="*/ 90 h 134"/>
                <a:gd name="T94" fmla="*/ 50 w 62"/>
                <a:gd name="T95" fmla="*/ 96 h 134"/>
                <a:gd name="T96" fmla="*/ 44 w 62"/>
                <a:gd name="T97" fmla="*/ 102 h 134"/>
                <a:gd name="T98" fmla="*/ 40 w 62"/>
                <a:gd name="T99" fmla="*/ 108 h 134"/>
                <a:gd name="T100" fmla="*/ 40 w 62"/>
                <a:gd name="T101" fmla="*/ 112 h 134"/>
                <a:gd name="T102" fmla="*/ 42 w 62"/>
                <a:gd name="T103" fmla="*/ 112 h 134"/>
                <a:gd name="T104" fmla="*/ 36 w 62"/>
                <a:gd name="T105" fmla="*/ 124 h 134"/>
                <a:gd name="T106" fmla="*/ 32 w 62"/>
                <a:gd name="T107" fmla="*/ 128 h 134"/>
                <a:gd name="T108" fmla="*/ 32 w 62"/>
                <a:gd name="T109" fmla="*/ 134 h 134"/>
                <a:gd name="T110" fmla="*/ 30 w 62"/>
                <a:gd name="T111" fmla="*/ 12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2" h="134">
                  <a:moveTo>
                    <a:pt x="30" y="128"/>
                  </a:moveTo>
                  <a:lnTo>
                    <a:pt x="30" y="130"/>
                  </a:lnTo>
                  <a:lnTo>
                    <a:pt x="26" y="104"/>
                  </a:lnTo>
                  <a:lnTo>
                    <a:pt x="22" y="98"/>
                  </a:lnTo>
                  <a:lnTo>
                    <a:pt x="18" y="92"/>
                  </a:lnTo>
                  <a:lnTo>
                    <a:pt x="14" y="86"/>
                  </a:lnTo>
                  <a:lnTo>
                    <a:pt x="10" y="82"/>
                  </a:lnTo>
                  <a:lnTo>
                    <a:pt x="8" y="78"/>
                  </a:lnTo>
                  <a:lnTo>
                    <a:pt x="4" y="74"/>
                  </a:lnTo>
                  <a:lnTo>
                    <a:pt x="0" y="68"/>
                  </a:lnTo>
                  <a:lnTo>
                    <a:pt x="0" y="62"/>
                  </a:lnTo>
                  <a:lnTo>
                    <a:pt x="0" y="58"/>
                  </a:lnTo>
                  <a:lnTo>
                    <a:pt x="2" y="56"/>
                  </a:lnTo>
                  <a:lnTo>
                    <a:pt x="6" y="54"/>
                  </a:lnTo>
                  <a:lnTo>
                    <a:pt x="8" y="50"/>
                  </a:lnTo>
                  <a:lnTo>
                    <a:pt x="10" y="42"/>
                  </a:lnTo>
                  <a:lnTo>
                    <a:pt x="10" y="36"/>
                  </a:lnTo>
                  <a:lnTo>
                    <a:pt x="10" y="24"/>
                  </a:lnTo>
                  <a:lnTo>
                    <a:pt x="12" y="14"/>
                  </a:lnTo>
                  <a:lnTo>
                    <a:pt x="14" y="4"/>
                  </a:lnTo>
                  <a:lnTo>
                    <a:pt x="14" y="2"/>
                  </a:lnTo>
                  <a:lnTo>
                    <a:pt x="20" y="0"/>
                  </a:lnTo>
                  <a:lnTo>
                    <a:pt x="30" y="0"/>
                  </a:lnTo>
                  <a:lnTo>
                    <a:pt x="34" y="0"/>
                  </a:lnTo>
                  <a:lnTo>
                    <a:pt x="38" y="2"/>
                  </a:lnTo>
                  <a:lnTo>
                    <a:pt x="42" y="2"/>
                  </a:lnTo>
                  <a:lnTo>
                    <a:pt x="48" y="4"/>
                  </a:lnTo>
                  <a:lnTo>
                    <a:pt x="46" y="8"/>
                  </a:lnTo>
                  <a:lnTo>
                    <a:pt x="44" y="12"/>
                  </a:lnTo>
                  <a:lnTo>
                    <a:pt x="44" y="16"/>
                  </a:lnTo>
                  <a:lnTo>
                    <a:pt x="42" y="20"/>
                  </a:lnTo>
                  <a:lnTo>
                    <a:pt x="44" y="24"/>
                  </a:lnTo>
                  <a:lnTo>
                    <a:pt x="46" y="28"/>
                  </a:lnTo>
                  <a:lnTo>
                    <a:pt x="50" y="30"/>
                  </a:lnTo>
                  <a:lnTo>
                    <a:pt x="52" y="32"/>
                  </a:lnTo>
                  <a:lnTo>
                    <a:pt x="50" y="42"/>
                  </a:lnTo>
                  <a:lnTo>
                    <a:pt x="46" y="46"/>
                  </a:lnTo>
                  <a:lnTo>
                    <a:pt x="42" y="52"/>
                  </a:lnTo>
                  <a:lnTo>
                    <a:pt x="40" y="58"/>
                  </a:lnTo>
                  <a:lnTo>
                    <a:pt x="42" y="60"/>
                  </a:lnTo>
                  <a:lnTo>
                    <a:pt x="46" y="64"/>
                  </a:lnTo>
                  <a:lnTo>
                    <a:pt x="54" y="66"/>
                  </a:lnTo>
                  <a:lnTo>
                    <a:pt x="62" y="72"/>
                  </a:lnTo>
                  <a:lnTo>
                    <a:pt x="58" y="76"/>
                  </a:lnTo>
                  <a:lnTo>
                    <a:pt x="58" y="82"/>
                  </a:lnTo>
                  <a:lnTo>
                    <a:pt x="58" y="84"/>
                  </a:lnTo>
                  <a:lnTo>
                    <a:pt x="58" y="90"/>
                  </a:lnTo>
                  <a:lnTo>
                    <a:pt x="50" y="96"/>
                  </a:lnTo>
                  <a:lnTo>
                    <a:pt x="44" y="102"/>
                  </a:lnTo>
                  <a:lnTo>
                    <a:pt x="40" y="108"/>
                  </a:lnTo>
                  <a:lnTo>
                    <a:pt x="40" y="112"/>
                  </a:lnTo>
                  <a:lnTo>
                    <a:pt x="42" y="112"/>
                  </a:lnTo>
                  <a:lnTo>
                    <a:pt x="36" y="124"/>
                  </a:lnTo>
                  <a:lnTo>
                    <a:pt x="32" y="128"/>
                  </a:lnTo>
                  <a:lnTo>
                    <a:pt x="32" y="134"/>
                  </a:lnTo>
                  <a:lnTo>
                    <a:pt x="30" y="1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3" name="Freeform 89"/>
            <p:cNvSpPr>
              <a:spLocks/>
            </p:cNvSpPr>
            <p:nvPr/>
          </p:nvSpPr>
          <p:spPr bwMode="auto">
            <a:xfrm>
              <a:off x="5808847" y="1941472"/>
              <a:ext cx="354701" cy="370313"/>
            </a:xfrm>
            <a:custGeom>
              <a:avLst/>
              <a:gdLst>
                <a:gd name="T0" fmla="*/ 110 w 318"/>
                <a:gd name="T1" fmla="*/ 34 h 332"/>
                <a:gd name="T2" fmla="*/ 124 w 318"/>
                <a:gd name="T3" fmla="*/ 26 h 332"/>
                <a:gd name="T4" fmla="*/ 146 w 318"/>
                <a:gd name="T5" fmla="*/ 14 h 332"/>
                <a:gd name="T6" fmla="*/ 186 w 318"/>
                <a:gd name="T7" fmla="*/ 4 h 332"/>
                <a:gd name="T8" fmla="*/ 202 w 318"/>
                <a:gd name="T9" fmla="*/ 4 h 332"/>
                <a:gd name="T10" fmla="*/ 210 w 318"/>
                <a:gd name="T11" fmla="*/ 8 h 332"/>
                <a:gd name="T12" fmla="*/ 220 w 318"/>
                <a:gd name="T13" fmla="*/ 6 h 332"/>
                <a:gd name="T14" fmla="*/ 224 w 318"/>
                <a:gd name="T15" fmla="*/ 2 h 332"/>
                <a:gd name="T16" fmla="*/ 248 w 318"/>
                <a:gd name="T17" fmla="*/ 0 h 332"/>
                <a:gd name="T18" fmla="*/ 258 w 318"/>
                <a:gd name="T19" fmla="*/ 10 h 332"/>
                <a:gd name="T20" fmla="*/ 256 w 318"/>
                <a:gd name="T21" fmla="*/ 34 h 332"/>
                <a:gd name="T22" fmla="*/ 254 w 318"/>
                <a:gd name="T23" fmla="*/ 48 h 332"/>
                <a:gd name="T24" fmla="*/ 248 w 318"/>
                <a:gd name="T25" fmla="*/ 54 h 332"/>
                <a:gd name="T26" fmla="*/ 246 w 318"/>
                <a:gd name="T27" fmla="*/ 60 h 332"/>
                <a:gd name="T28" fmla="*/ 250 w 318"/>
                <a:gd name="T29" fmla="*/ 72 h 332"/>
                <a:gd name="T30" fmla="*/ 256 w 318"/>
                <a:gd name="T31" fmla="*/ 80 h 332"/>
                <a:gd name="T32" fmla="*/ 264 w 318"/>
                <a:gd name="T33" fmla="*/ 90 h 332"/>
                <a:gd name="T34" fmla="*/ 272 w 318"/>
                <a:gd name="T35" fmla="*/ 102 h 332"/>
                <a:gd name="T36" fmla="*/ 276 w 318"/>
                <a:gd name="T37" fmla="*/ 126 h 332"/>
                <a:gd name="T38" fmla="*/ 278 w 318"/>
                <a:gd name="T39" fmla="*/ 138 h 332"/>
                <a:gd name="T40" fmla="*/ 282 w 318"/>
                <a:gd name="T41" fmla="*/ 150 h 332"/>
                <a:gd name="T42" fmla="*/ 284 w 318"/>
                <a:gd name="T43" fmla="*/ 190 h 332"/>
                <a:gd name="T44" fmla="*/ 278 w 318"/>
                <a:gd name="T45" fmla="*/ 202 h 332"/>
                <a:gd name="T46" fmla="*/ 282 w 318"/>
                <a:gd name="T47" fmla="*/ 210 h 332"/>
                <a:gd name="T48" fmla="*/ 290 w 318"/>
                <a:gd name="T49" fmla="*/ 228 h 332"/>
                <a:gd name="T50" fmla="*/ 306 w 318"/>
                <a:gd name="T51" fmla="*/ 236 h 332"/>
                <a:gd name="T52" fmla="*/ 314 w 318"/>
                <a:gd name="T53" fmla="*/ 244 h 332"/>
                <a:gd name="T54" fmla="*/ 248 w 318"/>
                <a:gd name="T55" fmla="*/ 300 h 332"/>
                <a:gd name="T56" fmla="*/ 182 w 318"/>
                <a:gd name="T57" fmla="*/ 332 h 332"/>
                <a:gd name="T58" fmla="*/ 170 w 318"/>
                <a:gd name="T59" fmla="*/ 314 h 332"/>
                <a:gd name="T60" fmla="*/ 152 w 318"/>
                <a:gd name="T61" fmla="*/ 302 h 332"/>
                <a:gd name="T62" fmla="*/ 148 w 318"/>
                <a:gd name="T63" fmla="*/ 294 h 332"/>
                <a:gd name="T64" fmla="*/ 0 w 318"/>
                <a:gd name="T65" fmla="*/ 160 h 332"/>
                <a:gd name="T66" fmla="*/ 18 w 318"/>
                <a:gd name="T67" fmla="*/ 144 h 332"/>
                <a:gd name="T68" fmla="*/ 48 w 318"/>
                <a:gd name="T69" fmla="*/ 132 h 332"/>
                <a:gd name="T70" fmla="*/ 56 w 318"/>
                <a:gd name="T71" fmla="*/ 124 h 332"/>
                <a:gd name="T72" fmla="*/ 66 w 318"/>
                <a:gd name="T73" fmla="*/ 116 h 332"/>
                <a:gd name="T74" fmla="*/ 72 w 318"/>
                <a:gd name="T75" fmla="*/ 112 h 332"/>
                <a:gd name="T76" fmla="*/ 72 w 318"/>
                <a:gd name="T77" fmla="*/ 102 h 332"/>
                <a:gd name="T78" fmla="*/ 84 w 318"/>
                <a:gd name="T79" fmla="*/ 96 h 332"/>
                <a:gd name="T80" fmla="*/ 96 w 318"/>
                <a:gd name="T81" fmla="*/ 92 h 332"/>
                <a:gd name="T82" fmla="*/ 110 w 318"/>
                <a:gd name="T83" fmla="*/ 92 h 332"/>
                <a:gd name="T84" fmla="*/ 112 w 318"/>
                <a:gd name="T85" fmla="*/ 86 h 332"/>
                <a:gd name="T86" fmla="*/ 96 w 318"/>
                <a:gd name="T87" fmla="*/ 36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8" h="332">
                  <a:moveTo>
                    <a:pt x="98" y="36"/>
                  </a:moveTo>
                  <a:lnTo>
                    <a:pt x="110" y="34"/>
                  </a:lnTo>
                  <a:lnTo>
                    <a:pt x="116" y="30"/>
                  </a:lnTo>
                  <a:lnTo>
                    <a:pt x="124" y="26"/>
                  </a:lnTo>
                  <a:lnTo>
                    <a:pt x="132" y="20"/>
                  </a:lnTo>
                  <a:lnTo>
                    <a:pt x="146" y="14"/>
                  </a:lnTo>
                  <a:lnTo>
                    <a:pt x="166" y="8"/>
                  </a:lnTo>
                  <a:lnTo>
                    <a:pt x="186" y="4"/>
                  </a:lnTo>
                  <a:lnTo>
                    <a:pt x="198" y="4"/>
                  </a:lnTo>
                  <a:lnTo>
                    <a:pt x="202" y="4"/>
                  </a:lnTo>
                  <a:lnTo>
                    <a:pt x="206" y="6"/>
                  </a:lnTo>
                  <a:lnTo>
                    <a:pt x="210" y="8"/>
                  </a:lnTo>
                  <a:lnTo>
                    <a:pt x="214" y="8"/>
                  </a:lnTo>
                  <a:lnTo>
                    <a:pt x="220" y="6"/>
                  </a:lnTo>
                  <a:lnTo>
                    <a:pt x="222" y="4"/>
                  </a:lnTo>
                  <a:lnTo>
                    <a:pt x="224" y="2"/>
                  </a:lnTo>
                  <a:lnTo>
                    <a:pt x="230" y="0"/>
                  </a:lnTo>
                  <a:lnTo>
                    <a:pt x="248" y="0"/>
                  </a:lnTo>
                  <a:lnTo>
                    <a:pt x="260" y="0"/>
                  </a:lnTo>
                  <a:lnTo>
                    <a:pt x="258" y="10"/>
                  </a:lnTo>
                  <a:lnTo>
                    <a:pt x="256" y="22"/>
                  </a:lnTo>
                  <a:lnTo>
                    <a:pt x="256" y="34"/>
                  </a:lnTo>
                  <a:lnTo>
                    <a:pt x="256" y="40"/>
                  </a:lnTo>
                  <a:lnTo>
                    <a:pt x="254" y="48"/>
                  </a:lnTo>
                  <a:lnTo>
                    <a:pt x="252" y="52"/>
                  </a:lnTo>
                  <a:lnTo>
                    <a:pt x="248" y="54"/>
                  </a:lnTo>
                  <a:lnTo>
                    <a:pt x="246" y="56"/>
                  </a:lnTo>
                  <a:lnTo>
                    <a:pt x="246" y="60"/>
                  </a:lnTo>
                  <a:lnTo>
                    <a:pt x="246" y="66"/>
                  </a:lnTo>
                  <a:lnTo>
                    <a:pt x="250" y="72"/>
                  </a:lnTo>
                  <a:lnTo>
                    <a:pt x="254" y="76"/>
                  </a:lnTo>
                  <a:lnTo>
                    <a:pt x="256" y="80"/>
                  </a:lnTo>
                  <a:lnTo>
                    <a:pt x="260" y="84"/>
                  </a:lnTo>
                  <a:lnTo>
                    <a:pt x="264" y="90"/>
                  </a:lnTo>
                  <a:lnTo>
                    <a:pt x="268" y="96"/>
                  </a:lnTo>
                  <a:lnTo>
                    <a:pt x="272" y="102"/>
                  </a:lnTo>
                  <a:lnTo>
                    <a:pt x="276" y="128"/>
                  </a:lnTo>
                  <a:lnTo>
                    <a:pt x="276" y="126"/>
                  </a:lnTo>
                  <a:lnTo>
                    <a:pt x="278" y="132"/>
                  </a:lnTo>
                  <a:lnTo>
                    <a:pt x="278" y="138"/>
                  </a:lnTo>
                  <a:lnTo>
                    <a:pt x="280" y="144"/>
                  </a:lnTo>
                  <a:lnTo>
                    <a:pt x="282" y="150"/>
                  </a:lnTo>
                  <a:lnTo>
                    <a:pt x="282" y="158"/>
                  </a:lnTo>
                  <a:lnTo>
                    <a:pt x="284" y="190"/>
                  </a:lnTo>
                  <a:lnTo>
                    <a:pt x="280" y="194"/>
                  </a:lnTo>
                  <a:lnTo>
                    <a:pt x="278" y="202"/>
                  </a:lnTo>
                  <a:lnTo>
                    <a:pt x="280" y="206"/>
                  </a:lnTo>
                  <a:lnTo>
                    <a:pt x="282" y="210"/>
                  </a:lnTo>
                  <a:lnTo>
                    <a:pt x="288" y="222"/>
                  </a:lnTo>
                  <a:lnTo>
                    <a:pt x="290" y="228"/>
                  </a:lnTo>
                  <a:lnTo>
                    <a:pt x="296" y="232"/>
                  </a:lnTo>
                  <a:lnTo>
                    <a:pt x="306" y="236"/>
                  </a:lnTo>
                  <a:lnTo>
                    <a:pt x="310" y="238"/>
                  </a:lnTo>
                  <a:lnTo>
                    <a:pt x="314" y="244"/>
                  </a:lnTo>
                  <a:lnTo>
                    <a:pt x="318" y="252"/>
                  </a:lnTo>
                  <a:lnTo>
                    <a:pt x="248" y="300"/>
                  </a:lnTo>
                  <a:lnTo>
                    <a:pt x="220" y="328"/>
                  </a:lnTo>
                  <a:lnTo>
                    <a:pt x="182" y="332"/>
                  </a:lnTo>
                  <a:lnTo>
                    <a:pt x="182" y="318"/>
                  </a:lnTo>
                  <a:lnTo>
                    <a:pt x="170" y="314"/>
                  </a:lnTo>
                  <a:lnTo>
                    <a:pt x="160" y="310"/>
                  </a:lnTo>
                  <a:lnTo>
                    <a:pt x="152" y="302"/>
                  </a:lnTo>
                  <a:lnTo>
                    <a:pt x="148" y="298"/>
                  </a:lnTo>
                  <a:lnTo>
                    <a:pt x="148" y="294"/>
                  </a:lnTo>
                  <a:lnTo>
                    <a:pt x="0" y="182"/>
                  </a:lnTo>
                  <a:lnTo>
                    <a:pt x="0" y="160"/>
                  </a:lnTo>
                  <a:lnTo>
                    <a:pt x="8" y="148"/>
                  </a:lnTo>
                  <a:lnTo>
                    <a:pt x="18" y="144"/>
                  </a:lnTo>
                  <a:lnTo>
                    <a:pt x="32" y="138"/>
                  </a:lnTo>
                  <a:lnTo>
                    <a:pt x="48" y="132"/>
                  </a:lnTo>
                  <a:lnTo>
                    <a:pt x="54" y="128"/>
                  </a:lnTo>
                  <a:lnTo>
                    <a:pt x="56" y="124"/>
                  </a:lnTo>
                  <a:lnTo>
                    <a:pt x="60" y="118"/>
                  </a:lnTo>
                  <a:lnTo>
                    <a:pt x="66" y="116"/>
                  </a:lnTo>
                  <a:lnTo>
                    <a:pt x="70" y="114"/>
                  </a:lnTo>
                  <a:lnTo>
                    <a:pt x="72" y="112"/>
                  </a:lnTo>
                  <a:lnTo>
                    <a:pt x="72" y="110"/>
                  </a:lnTo>
                  <a:lnTo>
                    <a:pt x="72" y="102"/>
                  </a:lnTo>
                  <a:lnTo>
                    <a:pt x="80" y="100"/>
                  </a:lnTo>
                  <a:lnTo>
                    <a:pt x="84" y="96"/>
                  </a:lnTo>
                  <a:lnTo>
                    <a:pt x="90" y="92"/>
                  </a:lnTo>
                  <a:lnTo>
                    <a:pt x="96" y="92"/>
                  </a:lnTo>
                  <a:lnTo>
                    <a:pt x="106" y="92"/>
                  </a:lnTo>
                  <a:lnTo>
                    <a:pt x="110" y="92"/>
                  </a:lnTo>
                  <a:lnTo>
                    <a:pt x="112" y="90"/>
                  </a:lnTo>
                  <a:lnTo>
                    <a:pt x="112" y="86"/>
                  </a:lnTo>
                  <a:lnTo>
                    <a:pt x="104" y="60"/>
                  </a:lnTo>
                  <a:lnTo>
                    <a:pt x="96" y="36"/>
                  </a:lnTo>
                  <a:lnTo>
                    <a:pt x="98" y="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4" name="Freeform 90"/>
            <p:cNvSpPr>
              <a:spLocks/>
            </p:cNvSpPr>
            <p:nvPr/>
          </p:nvSpPr>
          <p:spPr bwMode="auto">
            <a:xfrm>
              <a:off x="5732998" y="1968241"/>
              <a:ext cx="200775" cy="171771"/>
            </a:xfrm>
            <a:custGeom>
              <a:avLst/>
              <a:gdLst>
                <a:gd name="T0" fmla="*/ 68 w 180"/>
                <a:gd name="T1" fmla="*/ 152 h 154"/>
                <a:gd name="T2" fmla="*/ 68 w 180"/>
                <a:gd name="T3" fmla="*/ 136 h 154"/>
                <a:gd name="T4" fmla="*/ 76 w 180"/>
                <a:gd name="T5" fmla="*/ 124 h 154"/>
                <a:gd name="T6" fmla="*/ 86 w 180"/>
                <a:gd name="T7" fmla="*/ 120 h 154"/>
                <a:gd name="T8" fmla="*/ 100 w 180"/>
                <a:gd name="T9" fmla="*/ 114 h 154"/>
                <a:gd name="T10" fmla="*/ 116 w 180"/>
                <a:gd name="T11" fmla="*/ 108 h 154"/>
                <a:gd name="T12" fmla="*/ 122 w 180"/>
                <a:gd name="T13" fmla="*/ 104 h 154"/>
                <a:gd name="T14" fmla="*/ 124 w 180"/>
                <a:gd name="T15" fmla="*/ 100 h 154"/>
                <a:gd name="T16" fmla="*/ 128 w 180"/>
                <a:gd name="T17" fmla="*/ 94 h 154"/>
                <a:gd name="T18" fmla="*/ 134 w 180"/>
                <a:gd name="T19" fmla="*/ 92 h 154"/>
                <a:gd name="T20" fmla="*/ 138 w 180"/>
                <a:gd name="T21" fmla="*/ 90 h 154"/>
                <a:gd name="T22" fmla="*/ 140 w 180"/>
                <a:gd name="T23" fmla="*/ 88 h 154"/>
                <a:gd name="T24" fmla="*/ 140 w 180"/>
                <a:gd name="T25" fmla="*/ 86 h 154"/>
                <a:gd name="T26" fmla="*/ 140 w 180"/>
                <a:gd name="T27" fmla="*/ 78 h 154"/>
                <a:gd name="T28" fmla="*/ 148 w 180"/>
                <a:gd name="T29" fmla="*/ 76 h 154"/>
                <a:gd name="T30" fmla="*/ 152 w 180"/>
                <a:gd name="T31" fmla="*/ 72 h 154"/>
                <a:gd name="T32" fmla="*/ 158 w 180"/>
                <a:gd name="T33" fmla="*/ 68 h 154"/>
                <a:gd name="T34" fmla="*/ 164 w 180"/>
                <a:gd name="T35" fmla="*/ 68 h 154"/>
                <a:gd name="T36" fmla="*/ 174 w 180"/>
                <a:gd name="T37" fmla="*/ 68 h 154"/>
                <a:gd name="T38" fmla="*/ 178 w 180"/>
                <a:gd name="T39" fmla="*/ 68 h 154"/>
                <a:gd name="T40" fmla="*/ 180 w 180"/>
                <a:gd name="T41" fmla="*/ 66 h 154"/>
                <a:gd name="T42" fmla="*/ 180 w 180"/>
                <a:gd name="T43" fmla="*/ 62 h 154"/>
                <a:gd name="T44" fmla="*/ 172 w 180"/>
                <a:gd name="T45" fmla="*/ 36 h 154"/>
                <a:gd name="T46" fmla="*/ 164 w 180"/>
                <a:gd name="T47" fmla="*/ 12 h 154"/>
                <a:gd name="T48" fmla="*/ 166 w 180"/>
                <a:gd name="T49" fmla="*/ 12 h 154"/>
                <a:gd name="T50" fmla="*/ 148 w 180"/>
                <a:gd name="T51" fmla="*/ 14 h 154"/>
                <a:gd name="T52" fmla="*/ 136 w 180"/>
                <a:gd name="T53" fmla="*/ 12 h 154"/>
                <a:gd name="T54" fmla="*/ 126 w 180"/>
                <a:gd name="T55" fmla="*/ 10 h 154"/>
                <a:gd name="T56" fmla="*/ 124 w 180"/>
                <a:gd name="T57" fmla="*/ 8 h 154"/>
                <a:gd name="T58" fmla="*/ 124 w 180"/>
                <a:gd name="T59" fmla="*/ 4 h 154"/>
                <a:gd name="T60" fmla="*/ 122 w 180"/>
                <a:gd name="T61" fmla="*/ 2 h 154"/>
                <a:gd name="T62" fmla="*/ 118 w 180"/>
                <a:gd name="T63" fmla="*/ 0 h 154"/>
                <a:gd name="T64" fmla="*/ 114 w 180"/>
                <a:gd name="T65" fmla="*/ 2 h 154"/>
                <a:gd name="T66" fmla="*/ 110 w 180"/>
                <a:gd name="T67" fmla="*/ 4 h 154"/>
                <a:gd name="T68" fmla="*/ 106 w 180"/>
                <a:gd name="T69" fmla="*/ 14 h 154"/>
                <a:gd name="T70" fmla="*/ 102 w 180"/>
                <a:gd name="T71" fmla="*/ 26 h 154"/>
                <a:gd name="T72" fmla="*/ 98 w 180"/>
                <a:gd name="T73" fmla="*/ 32 h 154"/>
                <a:gd name="T74" fmla="*/ 92 w 180"/>
                <a:gd name="T75" fmla="*/ 40 h 154"/>
                <a:gd name="T76" fmla="*/ 82 w 180"/>
                <a:gd name="T77" fmla="*/ 44 h 154"/>
                <a:gd name="T78" fmla="*/ 74 w 180"/>
                <a:gd name="T79" fmla="*/ 52 h 154"/>
                <a:gd name="T80" fmla="*/ 66 w 180"/>
                <a:gd name="T81" fmla="*/ 58 h 154"/>
                <a:gd name="T82" fmla="*/ 62 w 180"/>
                <a:gd name="T83" fmla="*/ 64 h 154"/>
                <a:gd name="T84" fmla="*/ 60 w 180"/>
                <a:gd name="T85" fmla="*/ 70 h 154"/>
                <a:gd name="T86" fmla="*/ 60 w 180"/>
                <a:gd name="T87" fmla="*/ 82 h 154"/>
                <a:gd name="T88" fmla="*/ 58 w 180"/>
                <a:gd name="T89" fmla="*/ 94 h 154"/>
                <a:gd name="T90" fmla="*/ 54 w 180"/>
                <a:gd name="T91" fmla="*/ 108 h 154"/>
                <a:gd name="T92" fmla="*/ 50 w 180"/>
                <a:gd name="T93" fmla="*/ 114 h 154"/>
                <a:gd name="T94" fmla="*/ 44 w 180"/>
                <a:gd name="T95" fmla="*/ 118 h 154"/>
                <a:gd name="T96" fmla="*/ 32 w 180"/>
                <a:gd name="T97" fmla="*/ 130 h 154"/>
                <a:gd name="T98" fmla="*/ 24 w 180"/>
                <a:gd name="T99" fmla="*/ 136 h 154"/>
                <a:gd name="T100" fmla="*/ 18 w 180"/>
                <a:gd name="T101" fmla="*/ 140 h 154"/>
                <a:gd name="T102" fmla="*/ 12 w 180"/>
                <a:gd name="T103" fmla="*/ 142 h 154"/>
                <a:gd name="T104" fmla="*/ 4 w 180"/>
                <a:gd name="T105" fmla="*/ 146 h 154"/>
                <a:gd name="T106" fmla="*/ 0 w 180"/>
                <a:gd name="T107" fmla="*/ 154 h 154"/>
                <a:gd name="T108" fmla="*/ 68 w 180"/>
                <a:gd name="T109" fmla="*/ 15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0" h="154">
                  <a:moveTo>
                    <a:pt x="68" y="152"/>
                  </a:moveTo>
                  <a:lnTo>
                    <a:pt x="68" y="136"/>
                  </a:lnTo>
                  <a:lnTo>
                    <a:pt x="76" y="124"/>
                  </a:lnTo>
                  <a:lnTo>
                    <a:pt x="86" y="120"/>
                  </a:lnTo>
                  <a:lnTo>
                    <a:pt x="100" y="114"/>
                  </a:lnTo>
                  <a:lnTo>
                    <a:pt x="116" y="108"/>
                  </a:lnTo>
                  <a:lnTo>
                    <a:pt x="122" y="104"/>
                  </a:lnTo>
                  <a:lnTo>
                    <a:pt x="124" y="100"/>
                  </a:lnTo>
                  <a:lnTo>
                    <a:pt x="128" y="94"/>
                  </a:lnTo>
                  <a:lnTo>
                    <a:pt x="134" y="92"/>
                  </a:lnTo>
                  <a:lnTo>
                    <a:pt x="138" y="90"/>
                  </a:lnTo>
                  <a:lnTo>
                    <a:pt x="140" y="88"/>
                  </a:lnTo>
                  <a:lnTo>
                    <a:pt x="140" y="86"/>
                  </a:lnTo>
                  <a:lnTo>
                    <a:pt x="140" y="78"/>
                  </a:lnTo>
                  <a:lnTo>
                    <a:pt x="148" y="76"/>
                  </a:lnTo>
                  <a:lnTo>
                    <a:pt x="152" y="72"/>
                  </a:lnTo>
                  <a:lnTo>
                    <a:pt x="158" y="68"/>
                  </a:lnTo>
                  <a:lnTo>
                    <a:pt x="164" y="68"/>
                  </a:lnTo>
                  <a:lnTo>
                    <a:pt x="174" y="68"/>
                  </a:lnTo>
                  <a:lnTo>
                    <a:pt x="178" y="68"/>
                  </a:lnTo>
                  <a:lnTo>
                    <a:pt x="180" y="66"/>
                  </a:lnTo>
                  <a:lnTo>
                    <a:pt x="180" y="62"/>
                  </a:lnTo>
                  <a:lnTo>
                    <a:pt x="172" y="36"/>
                  </a:lnTo>
                  <a:lnTo>
                    <a:pt x="164" y="12"/>
                  </a:lnTo>
                  <a:lnTo>
                    <a:pt x="166" y="12"/>
                  </a:lnTo>
                  <a:lnTo>
                    <a:pt x="148" y="14"/>
                  </a:lnTo>
                  <a:lnTo>
                    <a:pt x="136" y="12"/>
                  </a:lnTo>
                  <a:lnTo>
                    <a:pt x="126" y="10"/>
                  </a:lnTo>
                  <a:lnTo>
                    <a:pt x="124" y="8"/>
                  </a:lnTo>
                  <a:lnTo>
                    <a:pt x="124" y="4"/>
                  </a:lnTo>
                  <a:lnTo>
                    <a:pt x="122" y="2"/>
                  </a:lnTo>
                  <a:lnTo>
                    <a:pt x="118" y="0"/>
                  </a:lnTo>
                  <a:lnTo>
                    <a:pt x="114" y="2"/>
                  </a:lnTo>
                  <a:lnTo>
                    <a:pt x="110" y="4"/>
                  </a:lnTo>
                  <a:lnTo>
                    <a:pt x="106" y="14"/>
                  </a:lnTo>
                  <a:lnTo>
                    <a:pt x="102" y="26"/>
                  </a:lnTo>
                  <a:lnTo>
                    <a:pt x="98" y="32"/>
                  </a:lnTo>
                  <a:lnTo>
                    <a:pt x="92" y="40"/>
                  </a:lnTo>
                  <a:lnTo>
                    <a:pt x="82" y="44"/>
                  </a:lnTo>
                  <a:lnTo>
                    <a:pt x="74" y="52"/>
                  </a:lnTo>
                  <a:lnTo>
                    <a:pt x="66" y="58"/>
                  </a:lnTo>
                  <a:lnTo>
                    <a:pt x="62" y="64"/>
                  </a:lnTo>
                  <a:lnTo>
                    <a:pt x="60" y="70"/>
                  </a:lnTo>
                  <a:lnTo>
                    <a:pt x="60" y="82"/>
                  </a:lnTo>
                  <a:lnTo>
                    <a:pt x="58" y="94"/>
                  </a:lnTo>
                  <a:lnTo>
                    <a:pt x="54" y="108"/>
                  </a:lnTo>
                  <a:lnTo>
                    <a:pt x="50" y="114"/>
                  </a:lnTo>
                  <a:lnTo>
                    <a:pt x="44" y="118"/>
                  </a:lnTo>
                  <a:lnTo>
                    <a:pt x="32" y="130"/>
                  </a:lnTo>
                  <a:lnTo>
                    <a:pt x="24" y="136"/>
                  </a:lnTo>
                  <a:lnTo>
                    <a:pt x="18" y="140"/>
                  </a:lnTo>
                  <a:lnTo>
                    <a:pt x="12" y="142"/>
                  </a:lnTo>
                  <a:lnTo>
                    <a:pt x="4" y="146"/>
                  </a:lnTo>
                  <a:lnTo>
                    <a:pt x="0" y="154"/>
                  </a:lnTo>
                  <a:lnTo>
                    <a:pt x="68" y="15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5" name="Freeform 91"/>
            <p:cNvSpPr>
              <a:spLocks/>
            </p:cNvSpPr>
            <p:nvPr/>
          </p:nvSpPr>
          <p:spPr bwMode="auto">
            <a:xfrm>
              <a:off x="5666074" y="2137783"/>
              <a:ext cx="140542" cy="129387"/>
            </a:xfrm>
            <a:custGeom>
              <a:avLst/>
              <a:gdLst>
                <a:gd name="T0" fmla="*/ 126 w 126"/>
                <a:gd name="T1" fmla="*/ 0 h 116"/>
                <a:gd name="T2" fmla="*/ 126 w 126"/>
                <a:gd name="T3" fmla="*/ 32 h 116"/>
                <a:gd name="T4" fmla="*/ 76 w 126"/>
                <a:gd name="T5" fmla="*/ 32 h 116"/>
                <a:gd name="T6" fmla="*/ 76 w 126"/>
                <a:gd name="T7" fmla="*/ 78 h 116"/>
                <a:gd name="T8" fmla="*/ 66 w 126"/>
                <a:gd name="T9" fmla="*/ 82 h 116"/>
                <a:gd name="T10" fmla="*/ 58 w 126"/>
                <a:gd name="T11" fmla="*/ 90 h 116"/>
                <a:gd name="T12" fmla="*/ 56 w 126"/>
                <a:gd name="T13" fmla="*/ 116 h 116"/>
                <a:gd name="T14" fmla="*/ 0 w 126"/>
                <a:gd name="T15" fmla="*/ 116 h 116"/>
                <a:gd name="T16" fmla="*/ 0 w 126"/>
                <a:gd name="T17" fmla="*/ 108 h 116"/>
                <a:gd name="T18" fmla="*/ 2 w 126"/>
                <a:gd name="T19" fmla="*/ 100 h 116"/>
                <a:gd name="T20" fmla="*/ 10 w 126"/>
                <a:gd name="T21" fmla="*/ 88 h 116"/>
                <a:gd name="T22" fmla="*/ 20 w 126"/>
                <a:gd name="T23" fmla="*/ 74 h 116"/>
                <a:gd name="T24" fmla="*/ 24 w 126"/>
                <a:gd name="T25" fmla="*/ 66 h 116"/>
                <a:gd name="T26" fmla="*/ 38 w 126"/>
                <a:gd name="T27" fmla="*/ 42 h 116"/>
                <a:gd name="T28" fmla="*/ 50 w 126"/>
                <a:gd name="T29" fmla="*/ 20 h 116"/>
                <a:gd name="T30" fmla="*/ 56 w 126"/>
                <a:gd name="T31" fmla="*/ 12 h 116"/>
                <a:gd name="T32" fmla="*/ 60 w 126"/>
                <a:gd name="T33" fmla="*/ 2 h 116"/>
                <a:gd name="T34" fmla="*/ 126 w 126"/>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6" h="116">
                  <a:moveTo>
                    <a:pt x="126" y="0"/>
                  </a:moveTo>
                  <a:lnTo>
                    <a:pt x="126" y="32"/>
                  </a:lnTo>
                  <a:lnTo>
                    <a:pt x="76" y="32"/>
                  </a:lnTo>
                  <a:lnTo>
                    <a:pt x="76" y="78"/>
                  </a:lnTo>
                  <a:lnTo>
                    <a:pt x="66" y="82"/>
                  </a:lnTo>
                  <a:lnTo>
                    <a:pt x="58" y="90"/>
                  </a:lnTo>
                  <a:lnTo>
                    <a:pt x="56" y="116"/>
                  </a:lnTo>
                  <a:lnTo>
                    <a:pt x="0" y="116"/>
                  </a:lnTo>
                  <a:lnTo>
                    <a:pt x="0" y="108"/>
                  </a:lnTo>
                  <a:lnTo>
                    <a:pt x="2" y="100"/>
                  </a:lnTo>
                  <a:lnTo>
                    <a:pt x="10" y="88"/>
                  </a:lnTo>
                  <a:lnTo>
                    <a:pt x="20" y="74"/>
                  </a:lnTo>
                  <a:lnTo>
                    <a:pt x="24" y="66"/>
                  </a:lnTo>
                  <a:lnTo>
                    <a:pt x="38" y="42"/>
                  </a:lnTo>
                  <a:lnTo>
                    <a:pt x="50" y="20"/>
                  </a:lnTo>
                  <a:lnTo>
                    <a:pt x="56" y="12"/>
                  </a:lnTo>
                  <a:lnTo>
                    <a:pt x="60" y="2"/>
                  </a:lnTo>
                  <a:lnTo>
                    <a:pt x="12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6" name="Freeform 92"/>
            <p:cNvSpPr>
              <a:spLocks/>
            </p:cNvSpPr>
            <p:nvPr/>
          </p:nvSpPr>
          <p:spPr bwMode="auto">
            <a:xfrm>
              <a:off x="5666074" y="2137783"/>
              <a:ext cx="207466" cy="265465"/>
            </a:xfrm>
            <a:custGeom>
              <a:avLst/>
              <a:gdLst>
                <a:gd name="T0" fmla="*/ 128 w 186"/>
                <a:gd name="T1" fmla="*/ 0 h 238"/>
                <a:gd name="T2" fmla="*/ 126 w 186"/>
                <a:gd name="T3" fmla="*/ 0 h 238"/>
                <a:gd name="T4" fmla="*/ 126 w 186"/>
                <a:gd name="T5" fmla="*/ 32 h 238"/>
                <a:gd name="T6" fmla="*/ 76 w 186"/>
                <a:gd name="T7" fmla="*/ 32 h 238"/>
                <a:gd name="T8" fmla="*/ 76 w 186"/>
                <a:gd name="T9" fmla="*/ 78 h 238"/>
                <a:gd name="T10" fmla="*/ 66 w 186"/>
                <a:gd name="T11" fmla="*/ 82 h 238"/>
                <a:gd name="T12" fmla="*/ 58 w 186"/>
                <a:gd name="T13" fmla="*/ 90 h 238"/>
                <a:gd name="T14" fmla="*/ 56 w 186"/>
                <a:gd name="T15" fmla="*/ 116 h 238"/>
                <a:gd name="T16" fmla="*/ 0 w 186"/>
                <a:gd name="T17" fmla="*/ 116 h 238"/>
                <a:gd name="T18" fmla="*/ 2 w 186"/>
                <a:gd name="T19" fmla="*/ 124 h 238"/>
                <a:gd name="T20" fmla="*/ 6 w 186"/>
                <a:gd name="T21" fmla="*/ 128 h 238"/>
                <a:gd name="T22" fmla="*/ 10 w 186"/>
                <a:gd name="T23" fmla="*/ 134 h 238"/>
                <a:gd name="T24" fmla="*/ 12 w 186"/>
                <a:gd name="T25" fmla="*/ 138 h 238"/>
                <a:gd name="T26" fmla="*/ 10 w 186"/>
                <a:gd name="T27" fmla="*/ 142 h 238"/>
                <a:gd name="T28" fmla="*/ 8 w 186"/>
                <a:gd name="T29" fmla="*/ 146 h 238"/>
                <a:gd name="T30" fmla="*/ 6 w 186"/>
                <a:gd name="T31" fmla="*/ 150 h 238"/>
                <a:gd name="T32" fmla="*/ 6 w 186"/>
                <a:gd name="T33" fmla="*/ 152 h 238"/>
                <a:gd name="T34" fmla="*/ 6 w 186"/>
                <a:gd name="T35" fmla="*/ 156 h 238"/>
                <a:gd name="T36" fmla="*/ 10 w 186"/>
                <a:gd name="T37" fmla="*/ 158 h 238"/>
                <a:gd name="T38" fmla="*/ 14 w 186"/>
                <a:gd name="T39" fmla="*/ 166 h 238"/>
                <a:gd name="T40" fmla="*/ 12 w 186"/>
                <a:gd name="T41" fmla="*/ 166 h 238"/>
                <a:gd name="T42" fmla="*/ 14 w 186"/>
                <a:gd name="T43" fmla="*/ 176 h 238"/>
                <a:gd name="T44" fmla="*/ 12 w 186"/>
                <a:gd name="T45" fmla="*/ 186 h 238"/>
                <a:gd name="T46" fmla="*/ 10 w 186"/>
                <a:gd name="T47" fmla="*/ 196 h 238"/>
                <a:gd name="T48" fmla="*/ 6 w 186"/>
                <a:gd name="T49" fmla="*/ 206 h 238"/>
                <a:gd name="T50" fmla="*/ 10 w 186"/>
                <a:gd name="T51" fmla="*/ 206 h 238"/>
                <a:gd name="T52" fmla="*/ 12 w 186"/>
                <a:gd name="T53" fmla="*/ 206 h 238"/>
                <a:gd name="T54" fmla="*/ 16 w 186"/>
                <a:gd name="T55" fmla="*/ 206 h 238"/>
                <a:gd name="T56" fmla="*/ 18 w 186"/>
                <a:gd name="T57" fmla="*/ 204 h 238"/>
                <a:gd name="T58" fmla="*/ 22 w 186"/>
                <a:gd name="T59" fmla="*/ 202 h 238"/>
                <a:gd name="T60" fmla="*/ 26 w 186"/>
                <a:gd name="T61" fmla="*/ 202 h 238"/>
                <a:gd name="T62" fmla="*/ 34 w 186"/>
                <a:gd name="T63" fmla="*/ 204 h 238"/>
                <a:gd name="T64" fmla="*/ 42 w 186"/>
                <a:gd name="T65" fmla="*/ 208 h 238"/>
                <a:gd name="T66" fmla="*/ 48 w 186"/>
                <a:gd name="T67" fmla="*/ 210 h 238"/>
                <a:gd name="T68" fmla="*/ 50 w 186"/>
                <a:gd name="T69" fmla="*/ 216 h 238"/>
                <a:gd name="T70" fmla="*/ 60 w 186"/>
                <a:gd name="T71" fmla="*/ 230 h 238"/>
                <a:gd name="T72" fmla="*/ 64 w 186"/>
                <a:gd name="T73" fmla="*/ 234 h 238"/>
                <a:gd name="T74" fmla="*/ 70 w 186"/>
                <a:gd name="T75" fmla="*/ 238 h 238"/>
                <a:gd name="T76" fmla="*/ 76 w 186"/>
                <a:gd name="T77" fmla="*/ 228 h 238"/>
                <a:gd name="T78" fmla="*/ 78 w 186"/>
                <a:gd name="T79" fmla="*/ 222 h 238"/>
                <a:gd name="T80" fmla="*/ 82 w 186"/>
                <a:gd name="T81" fmla="*/ 222 h 238"/>
                <a:gd name="T82" fmla="*/ 88 w 186"/>
                <a:gd name="T83" fmla="*/ 220 h 238"/>
                <a:gd name="T84" fmla="*/ 86 w 186"/>
                <a:gd name="T85" fmla="*/ 226 h 238"/>
                <a:gd name="T86" fmla="*/ 88 w 186"/>
                <a:gd name="T87" fmla="*/ 230 h 238"/>
                <a:gd name="T88" fmla="*/ 92 w 186"/>
                <a:gd name="T89" fmla="*/ 224 h 238"/>
                <a:gd name="T90" fmla="*/ 94 w 186"/>
                <a:gd name="T91" fmla="*/ 224 h 238"/>
                <a:gd name="T92" fmla="*/ 96 w 186"/>
                <a:gd name="T93" fmla="*/ 222 h 238"/>
                <a:gd name="T94" fmla="*/ 98 w 186"/>
                <a:gd name="T95" fmla="*/ 224 h 238"/>
                <a:gd name="T96" fmla="*/ 100 w 186"/>
                <a:gd name="T97" fmla="*/ 226 h 238"/>
                <a:gd name="T98" fmla="*/ 102 w 186"/>
                <a:gd name="T99" fmla="*/ 228 h 238"/>
                <a:gd name="T100" fmla="*/ 106 w 186"/>
                <a:gd name="T101" fmla="*/ 226 h 238"/>
                <a:gd name="T102" fmla="*/ 110 w 186"/>
                <a:gd name="T103" fmla="*/ 224 h 238"/>
                <a:gd name="T104" fmla="*/ 172 w 186"/>
                <a:gd name="T105" fmla="*/ 224 h 238"/>
                <a:gd name="T106" fmla="*/ 174 w 186"/>
                <a:gd name="T107" fmla="*/ 216 h 238"/>
                <a:gd name="T108" fmla="*/ 176 w 186"/>
                <a:gd name="T109" fmla="*/ 208 h 238"/>
                <a:gd name="T110" fmla="*/ 172 w 186"/>
                <a:gd name="T111" fmla="*/ 208 h 238"/>
                <a:gd name="T112" fmla="*/ 170 w 186"/>
                <a:gd name="T113" fmla="*/ 206 h 238"/>
                <a:gd name="T114" fmla="*/ 158 w 186"/>
                <a:gd name="T115" fmla="*/ 50 h 238"/>
                <a:gd name="T116" fmla="*/ 186 w 186"/>
                <a:gd name="T117" fmla="*/ 50 h 238"/>
                <a:gd name="T118" fmla="*/ 128 w 186"/>
                <a:gd name="T119" fmla="*/ 6 h 238"/>
                <a:gd name="T120" fmla="*/ 128 w 186"/>
                <a:gd name="T121"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 h="238">
                  <a:moveTo>
                    <a:pt x="128" y="0"/>
                  </a:moveTo>
                  <a:lnTo>
                    <a:pt x="126" y="0"/>
                  </a:lnTo>
                  <a:lnTo>
                    <a:pt x="126" y="32"/>
                  </a:lnTo>
                  <a:lnTo>
                    <a:pt x="76" y="32"/>
                  </a:lnTo>
                  <a:lnTo>
                    <a:pt x="76" y="78"/>
                  </a:lnTo>
                  <a:lnTo>
                    <a:pt x="66" y="82"/>
                  </a:lnTo>
                  <a:lnTo>
                    <a:pt x="58" y="90"/>
                  </a:lnTo>
                  <a:lnTo>
                    <a:pt x="56" y="116"/>
                  </a:lnTo>
                  <a:lnTo>
                    <a:pt x="0" y="116"/>
                  </a:lnTo>
                  <a:lnTo>
                    <a:pt x="2" y="124"/>
                  </a:lnTo>
                  <a:lnTo>
                    <a:pt x="6" y="128"/>
                  </a:lnTo>
                  <a:lnTo>
                    <a:pt x="10" y="134"/>
                  </a:lnTo>
                  <a:lnTo>
                    <a:pt x="12" y="138"/>
                  </a:lnTo>
                  <a:lnTo>
                    <a:pt x="10" y="142"/>
                  </a:lnTo>
                  <a:lnTo>
                    <a:pt x="8" y="146"/>
                  </a:lnTo>
                  <a:lnTo>
                    <a:pt x="6" y="150"/>
                  </a:lnTo>
                  <a:lnTo>
                    <a:pt x="6" y="152"/>
                  </a:lnTo>
                  <a:lnTo>
                    <a:pt x="6" y="156"/>
                  </a:lnTo>
                  <a:lnTo>
                    <a:pt x="10" y="158"/>
                  </a:lnTo>
                  <a:lnTo>
                    <a:pt x="14" y="166"/>
                  </a:lnTo>
                  <a:lnTo>
                    <a:pt x="12" y="166"/>
                  </a:lnTo>
                  <a:lnTo>
                    <a:pt x="14" y="176"/>
                  </a:lnTo>
                  <a:lnTo>
                    <a:pt x="12" y="186"/>
                  </a:lnTo>
                  <a:lnTo>
                    <a:pt x="10" y="196"/>
                  </a:lnTo>
                  <a:lnTo>
                    <a:pt x="6" y="206"/>
                  </a:lnTo>
                  <a:lnTo>
                    <a:pt x="10" y="206"/>
                  </a:lnTo>
                  <a:lnTo>
                    <a:pt x="12" y="206"/>
                  </a:lnTo>
                  <a:lnTo>
                    <a:pt x="16" y="206"/>
                  </a:lnTo>
                  <a:lnTo>
                    <a:pt x="18" y="204"/>
                  </a:lnTo>
                  <a:lnTo>
                    <a:pt x="22" y="202"/>
                  </a:lnTo>
                  <a:lnTo>
                    <a:pt x="26" y="202"/>
                  </a:lnTo>
                  <a:lnTo>
                    <a:pt x="34" y="204"/>
                  </a:lnTo>
                  <a:lnTo>
                    <a:pt x="42" y="208"/>
                  </a:lnTo>
                  <a:lnTo>
                    <a:pt x="48" y="210"/>
                  </a:lnTo>
                  <a:lnTo>
                    <a:pt x="50" y="216"/>
                  </a:lnTo>
                  <a:lnTo>
                    <a:pt x="60" y="230"/>
                  </a:lnTo>
                  <a:lnTo>
                    <a:pt x="64" y="234"/>
                  </a:lnTo>
                  <a:lnTo>
                    <a:pt x="70" y="238"/>
                  </a:lnTo>
                  <a:lnTo>
                    <a:pt x="76" y="228"/>
                  </a:lnTo>
                  <a:lnTo>
                    <a:pt x="78" y="222"/>
                  </a:lnTo>
                  <a:lnTo>
                    <a:pt x="82" y="222"/>
                  </a:lnTo>
                  <a:lnTo>
                    <a:pt x="88" y="220"/>
                  </a:lnTo>
                  <a:lnTo>
                    <a:pt x="86" y="226"/>
                  </a:lnTo>
                  <a:lnTo>
                    <a:pt x="88" y="230"/>
                  </a:lnTo>
                  <a:lnTo>
                    <a:pt x="92" y="224"/>
                  </a:lnTo>
                  <a:lnTo>
                    <a:pt x="94" y="224"/>
                  </a:lnTo>
                  <a:lnTo>
                    <a:pt x="96" y="222"/>
                  </a:lnTo>
                  <a:lnTo>
                    <a:pt x="98" y="224"/>
                  </a:lnTo>
                  <a:lnTo>
                    <a:pt x="100" y="226"/>
                  </a:lnTo>
                  <a:lnTo>
                    <a:pt x="102" y="228"/>
                  </a:lnTo>
                  <a:lnTo>
                    <a:pt x="106" y="226"/>
                  </a:lnTo>
                  <a:lnTo>
                    <a:pt x="110" y="224"/>
                  </a:lnTo>
                  <a:lnTo>
                    <a:pt x="172" y="224"/>
                  </a:lnTo>
                  <a:lnTo>
                    <a:pt x="174" y="216"/>
                  </a:lnTo>
                  <a:lnTo>
                    <a:pt x="176" y="208"/>
                  </a:lnTo>
                  <a:lnTo>
                    <a:pt x="172" y="208"/>
                  </a:lnTo>
                  <a:lnTo>
                    <a:pt x="170" y="206"/>
                  </a:lnTo>
                  <a:lnTo>
                    <a:pt x="158" y="50"/>
                  </a:lnTo>
                  <a:lnTo>
                    <a:pt x="186" y="50"/>
                  </a:lnTo>
                  <a:lnTo>
                    <a:pt x="128" y="6"/>
                  </a:lnTo>
                  <a:lnTo>
                    <a:pt x="12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7" name="Freeform 93"/>
            <p:cNvSpPr>
              <a:spLocks/>
            </p:cNvSpPr>
            <p:nvPr/>
          </p:nvSpPr>
          <p:spPr bwMode="auto">
            <a:xfrm>
              <a:off x="5741922" y="2193553"/>
              <a:ext cx="285546" cy="301158"/>
            </a:xfrm>
            <a:custGeom>
              <a:avLst/>
              <a:gdLst>
                <a:gd name="T0" fmla="*/ 8 w 256"/>
                <a:gd name="T1" fmla="*/ 178 h 270"/>
                <a:gd name="T2" fmla="*/ 14 w 256"/>
                <a:gd name="T3" fmla="*/ 172 h 270"/>
                <a:gd name="T4" fmla="*/ 18 w 256"/>
                <a:gd name="T5" fmla="*/ 176 h 270"/>
                <a:gd name="T6" fmla="*/ 24 w 256"/>
                <a:gd name="T7" fmla="*/ 174 h 270"/>
                <a:gd name="T8" fmla="*/ 28 w 256"/>
                <a:gd name="T9" fmla="*/ 172 h 270"/>
                <a:gd name="T10" fmla="*/ 32 w 256"/>
                <a:gd name="T11" fmla="*/ 176 h 270"/>
                <a:gd name="T12" fmla="*/ 38 w 256"/>
                <a:gd name="T13" fmla="*/ 176 h 270"/>
                <a:gd name="T14" fmla="*/ 104 w 256"/>
                <a:gd name="T15" fmla="*/ 174 h 270"/>
                <a:gd name="T16" fmla="*/ 108 w 256"/>
                <a:gd name="T17" fmla="*/ 158 h 270"/>
                <a:gd name="T18" fmla="*/ 102 w 256"/>
                <a:gd name="T19" fmla="*/ 156 h 270"/>
                <a:gd name="T20" fmla="*/ 118 w 256"/>
                <a:gd name="T21" fmla="*/ 0 h 270"/>
                <a:gd name="T22" fmla="*/ 208 w 256"/>
                <a:gd name="T23" fmla="*/ 72 h 270"/>
                <a:gd name="T24" fmla="*/ 220 w 256"/>
                <a:gd name="T25" fmla="*/ 84 h 270"/>
                <a:gd name="T26" fmla="*/ 242 w 256"/>
                <a:gd name="T27" fmla="*/ 92 h 270"/>
                <a:gd name="T28" fmla="*/ 256 w 256"/>
                <a:gd name="T29" fmla="*/ 104 h 270"/>
                <a:gd name="T30" fmla="*/ 252 w 256"/>
                <a:gd name="T31" fmla="*/ 162 h 270"/>
                <a:gd name="T32" fmla="*/ 240 w 256"/>
                <a:gd name="T33" fmla="*/ 174 h 270"/>
                <a:gd name="T34" fmla="*/ 218 w 256"/>
                <a:gd name="T35" fmla="*/ 176 h 270"/>
                <a:gd name="T36" fmla="*/ 186 w 256"/>
                <a:gd name="T37" fmla="*/ 184 h 270"/>
                <a:gd name="T38" fmla="*/ 146 w 256"/>
                <a:gd name="T39" fmla="*/ 198 h 270"/>
                <a:gd name="T40" fmla="*/ 142 w 256"/>
                <a:gd name="T41" fmla="*/ 206 h 270"/>
                <a:gd name="T42" fmla="*/ 136 w 256"/>
                <a:gd name="T43" fmla="*/ 212 h 270"/>
                <a:gd name="T44" fmla="*/ 124 w 256"/>
                <a:gd name="T45" fmla="*/ 212 h 270"/>
                <a:gd name="T46" fmla="*/ 124 w 256"/>
                <a:gd name="T47" fmla="*/ 228 h 270"/>
                <a:gd name="T48" fmla="*/ 116 w 256"/>
                <a:gd name="T49" fmla="*/ 236 h 270"/>
                <a:gd name="T50" fmla="*/ 108 w 256"/>
                <a:gd name="T51" fmla="*/ 244 h 270"/>
                <a:gd name="T52" fmla="*/ 106 w 256"/>
                <a:gd name="T53" fmla="*/ 256 h 270"/>
                <a:gd name="T54" fmla="*/ 100 w 256"/>
                <a:gd name="T55" fmla="*/ 266 h 270"/>
                <a:gd name="T56" fmla="*/ 90 w 256"/>
                <a:gd name="T57" fmla="*/ 264 h 270"/>
                <a:gd name="T58" fmla="*/ 76 w 256"/>
                <a:gd name="T59" fmla="*/ 268 h 270"/>
                <a:gd name="T60" fmla="*/ 64 w 256"/>
                <a:gd name="T61" fmla="*/ 268 h 270"/>
                <a:gd name="T62" fmla="*/ 58 w 256"/>
                <a:gd name="T63" fmla="*/ 252 h 270"/>
                <a:gd name="T64" fmla="*/ 50 w 256"/>
                <a:gd name="T65" fmla="*/ 234 h 270"/>
                <a:gd name="T66" fmla="*/ 42 w 256"/>
                <a:gd name="T67" fmla="*/ 234 h 270"/>
                <a:gd name="T68" fmla="*/ 34 w 256"/>
                <a:gd name="T69" fmla="*/ 236 h 270"/>
                <a:gd name="T70" fmla="*/ 10 w 256"/>
                <a:gd name="T71" fmla="*/ 232 h 270"/>
                <a:gd name="T72" fmla="*/ 10 w 256"/>
                <a:gd name="T73" fmla="*/ 218 h 270"/>
                <a:gd name="T74" fmla="*/ 4 w 256"/>
                <a:gd name="T75" fmla="*/ 200 h 270"/>
                <a:gd name="T76" fmla="*/ 2 w 256"/>
                <a:gd name="T77" fmla="*/ 18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6" h="270">
                  <a:moveTo>
                    <a:pt x="2" y="188"/>
                  </a:moveTo>
                  <a:lnTo>
                    <a:pt x="8" y="178"/>
                  </a:lnTo>
                  <a:lnTo>
                    <a:pt x="10" y="172"/>
                  </a:lnTo>
                  <a:lnTo>
                    <a:pt x="14" y="172"/>
                  </a:lnTo>
                  <a:lnTo>
                    <a:pt x="20" y="170"/>
                  </a:lnTo>
                  <a:lnTo>
                    <a:pt x="18" y="176"/>
                  </a:lnTo>
                  <a:lnTo>
                    <a:pt x="20" y="180"/>
                  </a:lnTo>
                  <a:lnTo>
                    <a:pt x="24" y="174"/>
                  </a:lnTo>
                  <a:lnTo>
                    <a:pt x="26" y="174"/>
                  </a:lnTo>
                  <a:lnTo>
                    <a:pt x="28" y="172"/>
                  </a:lnTo>
                  <a:lnTo>
                    <a:pt x="30" y="174"/>
                  </a:lnTo>
                  <a:lnTo>
                    <a:pt x="32" y="176"/>
                  </a:lnTo>
                  <a:lnTo>
                    <a:pt x="34" y="178"/>
                  </a:lnTo>
                  <a:lnTo>
                    <a:pt x="38" y="176"/>
                  </a:lnTo>
                  <a:lnTo>
                    <a:pt x="42" y="174"/>
                  </a:lnTo>
                  <a:lnTo>
                    <a:pt x="104" y="174"/>
                  </a:lnTo>
                  <a:lnTo>
                    <a:pt x="106" y="166"/>
                  </a:lnTo>
                  <a:lnTo>
                    <a:pt x="108" y="158"/>
                  </a:lnTo>
                  <a:lnTo>
                    <a:pt x="104" y="158"/>
                  </a:lnTo>
                  <a:lnTo>
                    <a:pt x="102" y="156"/>
                  </a:lnTo>
                  <a:lnTo>
                    <a:pt x="90" y="0"/>
                  </a:lnTo>
                  <a:lnTo>
                    <a:pt x="118" y="0"/>
                  </a:lnTo>
                  <a:lnTo>
                    <a:pt x="208" y="68"/>
                  </a:lnTo>
                  <a:lnTo>
                    <a:pt x="208" y="72"/>
                  </a:lnTo>
                  <a:lnTo>
                    <a:pt x="212" y="76"/>
                  </a:lnTo>
                  <a:lnTo>
                    <a:pt x="220" y="84"/>
                  </a:lnTo>
                  <a:lnTo>
                    <a:pt x="230" y="88"/>
                  </a:lnTo>
                  <a:lnTo>
                    <a:pt x="242" y="92"/>
                  </a:lnTo>
                  <a:lnTo>
                    <a:pt x="242" y="106"/>
                  </a:lnTo>
                  <a:lnTo>
                    <a:pt x="256" y="104"/>
                  </a:lnTo>
                  <a:lnTo>
                    <a:pt x="256" y="154"/>
                  </a:lnTo>
                  <a:lnTo>
                    <a:pt x="252" y="162"/>
                  </a:lnTo>
                  <a:lnTo>
                    <a:pt x="248" y="170"/>
                  </a:lnTo>
                  <a:lnTo>
                    <a:pt x="240" y="174"/>
                  </a:lnTo>
                  <a:lnTo>
                    <a:pt x="230" y="176"/>
                  </a:lnTo>
                  <a:lnTo>
                    <a:pt x="218" y="176"/>
                  </a:lnTo>
                  <a:lnTo>
                    <a:pt x="206" y="178"/>
                  </a:lnTo>
                  <a:lnTo>
                    <a:pt x="186" y="184"/>
                  </a:lnTo>
                  <a:lnTo>
                    <a:pt x="150" y="196"/>
                  </a:lnTo>
                  <a:lnTo>
                    <a:pt x="146" y="198"/>
                  </a:lnTo>
                  <a:lnTo>
                    <a:pt x="144" y="200"/>
                  </a:lnTo>
                  <a:lnTo>
                    <a:pt x="142" y="206"/>
                  </a:lnTo>
                  <a:lnTo>
                    <a:pt x="138" y="212"/>
                  </a:lnTo>
                  <a:lnTo>
                    <a:pt x="136" y="212"/>
                  </a:lnTo>
                  <a:lnTo>
                    <a:pt x="132" y="212"/>
                  </a:lnTo>
                  <a:lnTo>
                    <a:pt x="124" y="212"/>
                  </a:lnTo>
                  <a:lnTo>
                    <a:pt x="124" y="222"/>
                  </a:lnTo>
                  <a:lnTo>
                    <a:pt x="124" y="228"/>
                  </a:lnTo>
                  <a:lnTo>
                    <a:pt x="122" y="232"/>
                  </a:lnTo>
                  <a:lnTo>
                    <a:pt x="116" y="236"/>
                  </a:lnTo>
                  <a:lnTo>
                    <a:pt x="110" y="240"/>
                  </a:lnTo>
                  <a:lnTo>
                    <a:pt x="108" y="244"/>
                  </a:lnTo>
                  <a:lnTo>
                    <a:pt x="108" y="248"/>
                  </a:lnTo>
                  <a:lnTo>
                    <a:pt x="106" y="256"/>
                  </a:lnTo>
                  <a:lnTo>
                    <a:pt x="104" y="264"/>
                  </a:lnTo>
                  <a:lnTo>
                    <a:pt x="100" y="266"/>
                  </a:lnTo>
                  <a:lnTo>
                    <a:pt x="94" y="270"/>
                  </a:lnTo>
                  <a:lnTo>
                    <a:pt x="90" y="264"/>
                  </a:lnTo>
                  <a:lnTo>
                    <a:pt x="82" y="266"/>
                  </a:lnTo>
                  <a:lnTo>
                    <a:pt x="76" y="268"/>
                  </a:lnTo>
                  <a:lnTo>
                    <a:pt x="70" y="270"/>
                  </a:lnTo>
                  <a:lnTo>
                    <a:pt x="64" y="268"/>
                  </a:lnTo>
                  <a:lnTo>
                    <a:pt x="62" y="266"/>
                  </a:lnTo>
                  <a:lnTo>
                    <a:pt x="58" y="252"/>
                  </a:lnTo>
                  <a:lnTo>
                    <a:pt x="54" y="240"/>
                  </a:lnTo>
                  <a:lnTo>
                    <a:pt x="50" y="234"/>
                  </a:lnTo>
                  <a:lnTo>
                    <a:pt x="44" y="232"/>
                  </a:lnTo>
                  <a:lnTo>
                    <a:pt x="42" y="234"/>
                  </a:lnTo>
                  <a:lnTo>
                    <a:pt x="40" y="236"/>
                  </a:lnTo>
                  <a:lnTo>
                    <a:pt x="34" y="236"/>
                  </a:lnTo>
                  <a:lnTo>
                    <a:pt x="20" y="234"/>
                  </a:lnTo>
                  <a:lnTo>
                    <a:pt x="10" y="232"/>
                  </a:lnTo>
                  <a:lnTo>
                    <a:pt x="10" y="224"/>
                  </a:lnTo>
                  <a:lnTo>
                    <a:pt x="10" y="218"/>
                  </a:lnTo>
                  <a:lnTo>
                    <a:pt x="8" y="210"/>
                  </a:lnTo>
                  <a:lnTo>
                    <a:pt x="4" y="200"/>
                  </a:lnTo>
                  <a:lnTo>
                    <a:pt x="0" y="186"/>
                  </a:lnTo>
                  <a:lnTo>
                    <a:pt x="2" y="186"/>
                  </a:lnTo>
                  <a:lnTo>
                    <a:pt x="2" y="18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8" name="Freeform 94"/>
            <p:cNvSpPr>
              <a:spLocks/>
            </p:cNvSpPr>
            <p:nvPr/>
          </p:nvSpPr>
          <p:spPr bwMode="auto">
            <a:xfrm>
              <a:off x="5958311" y="2222553"/>
              <a:ext cx="277738" cy="240926"/>
            </a:xfrm>
            <a:custGeom>
              <a:avLst/>
              <a:gdLst>
                <a:gd name="T0" fmla="*/ 215 w 249"/>
                <a:gd name="T1" fmla="*/ 8 h 216"/>
                <a:gd name="T2" fmla="*/ 205 w 249"/>
                <a:gd name="T3" fmla="*/ 2 h 216"/>
                <a:gd name="T4" fmla="*/ 190 w 249"/>
                <a:gd name="T5" fmla="*/ 0 h 216"/>
                <a:gd name="T6" fmla="*/ 184 w 249"/>
                <a:gd name="T7" fmla="*/ 0 h 216"/>
                <a:gd name="T8" fmla="*/ 86 w 249"/>
                <a:gd name="T9" fmla="*/ 76 h 216"/>
                <a:gd name="T10" fmla="*/ 62 w 249"/>
                <a:gd name="T11" fmla="*/ 128 h 216"/>
                <a:gd name="T12" fmla="*/ 54 w 249"/>
                <a:gd name="T13" fmla="*/ 144 h 216"/>
                <a:gd name="T14" fmla="*/ 36 w 249"/>
                <a:gd name="T15" fmla="*/ 150 h 216"/>
                <a:gd name="T16" fmla="*/ 0 w 249"/>
                <a:gd name="T17" fmla="*/ 156 h 216"/>
                <a:gd name="T18" fmla="*/ 4 w 249"/>
                <a:gd name="T19" fmla="*/ 172 h 216"/>
                <a:gd name="T20" fmla="*/ 12 w 249"/>
                <a:gd name="T21" fmla="*/ 178 h 216"/>
                <a:gd name="T22" fmla="*/ 14 w 249"/>
                <a:gd name="T23" fmla="*/ 186 h 216"/>
                <a:gd name="T24" fmla="*/ 14 w 249"/>
                <a:gd name="T25" fmla="*/ 194 h 216"/>
                <a:gd name="T26" fmla="*/ 24 w 249"/>
                <a:gd name="T27" fmla="*/ 198 h 216"/>
                <a:gd name="T28" fmla="*/ 32 w 249"/>
                <a:gd name="T29" fmla="*/ 204 h 216"/>
                <a:gd name="T30" fmla="*/ 42 w 249"/>
                <a:gd name="T31" fmla="*/ 206 h 216"/>
                <a:gd name="T32" fmla="*/ 52 w 249"/>
                <a:gd name="T33" fmla="*/ 216 h 216"/>
                <a:gd name="T34" fmla="*/ 60 w 249"/>
                <a:gd name="T35" fmla="*/ 188 h 216"/>
                <a:gd name="T36" fmla="*/ 70 w 249"/>
                <a:gd name="T37" fmla="*/ 180 h 216"/>
                <a:gd name="T38" fmla="*/ 86 w 249"/>
                <a:gd name="T39" fmla="*/ 176 h 216"/>
                <a:gd name="T40" fmla="*/ 92 w 249"/>
                <a:gd name="T41" fmla="*/ 178 h 216"/>
                <a:gd name="T42" fmla="*/ 104 w 249"/>
                <a:gd name="T43" fmla="*/ 188 h 216"/>
                <a:gd name="T44" fmla="*/ 110 w 249"/>
                <a:gd name="T45" fmla="*/ 192 h 216"/>
                <a:gd name="T46" fmla="*/ 114 w 249"/>
                <a:gd name="T47" fmla="*/ 188 h 216"/>
                <a:gd name="T48" fmla="*/ 120 w 249"/>
                <a:gd name="T49" fmla="*/ 186 h 216"/>
                <a:gd name="T50" fmla="*/ 132 w 249"/>
                <a:gd name="T51" fmla="*/ 190 h 216"/>
                <a:gd name="T52" fmla="*/ 142 w 249"/>
                <a:gd name="T53" fmla="*/ 194 h 216"/>
                <a:gd name="T54" fmla="*/ 156 w 249"/>
                <a:gd name="T55" fmla="*/ 188 h 216"/>
                <a:gd name="T56" fmla="*/ 170 w 249"/>
                <a:gd name="T57" fmla="*/ 184 h 216"/>
                <a:gd name="T58" fmla="*/ 180 w 249"/>
                <a:gd name="T59" fmla="*/ 186 h 216"/>
                <a:gd name="T60" fmla="*/ 193 w 249"/>
                <a:gd name="T61" fmla="*/ 188 h 216"/>
                <a:gd name="T62" fmla="*/ 203 w 249"/>
                <a:gd name="T63" fmla="*/ 184 h 216"/>
                <a:gd name="T64" fmla="*/ 215 w 249"/>
                <a:gd name="T65" fmla="*/ 166 h 216"/>
                <a:gd name="T66" fmla="*/ 221 w 249"/>
                <a:gd name="T67" fmla="*/ 150 h 216"/>
                <a:gd name="T68" fmla="*/ 235 w 249"/>
                <a:gd name="T69" fmla="*/ 132 h 216"/>
                <a:gd name="T70" fmla="*/ 243 w 249"/>
                <a:gd name="T71" fmla="*/ 118 h 216"/>
                <a:gd name="T72" fmla="*/ 243 w 249"/>
                <a:gd name="T73" fmla="*/ 72 h 216"/>
                <a:gd name="T74" fmla="*/ 247 w 249"/>
                <a:gd name="T75" fmla="*/ 64 h 216"/>
                <a:gd name="T76" fmla="*/ 247 w 249"/>
                <a:gd name="T77" fmla="*/ 48 h 216"/>
                <a:gd name="T78" fmla="*/ 235 w 249"/>
                <a:gd name="T79" fmla="*/ 22 h 216"/>
                <a:gd name="T80" fmla="*/ 229 w 249"/>
                <a:gd name="T81" fmla="*/ 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9" h="216">
                  <a:moveTo>
                    <a:pt x="219" y="14"/>
                  </a:moveTo>
                  <a:lnTo>
                    <a:pt x="215" y="8"/>
                  </a:lnTo>
                  <a:lnTo>
                    <a:pt x="211" y="4"/>
                  </a:lnTo>
                  <a:lnTo>
                    <a:pt x="205" y="2"/>
                  </a:lnTo>
                  <a:lnTo>
                    <a:pt x="199" y="0"/>
                  </a:lnTo>
                  <a:lnTo>
                    <a:pt x="190" y="0"/>
                  </a:lnTo>
                  <a:lnTo>
                    <a:pt x="186" y="0"/>
                  </a:lnTo>
                  <a:lnTo>
                    <a:pt x="184" y="0"/>
                  </a:lnTo>
                  <a:lnTo>
                    <a:pt x="114" y="48"/>
                  </a:lnTo>
                  <a:lnTo>
                    <a:pt x="86" y="76"/>
                  </a:lnTo>
                  <a:lnTo>
                    <a:pt x="62" y="78"/>
                  </a:lnTo>
                  <a:lnTo>
                    <a:pt x="62" y="128"/>
                  </a:lnTo>
                  <a:lnTo>
                    <a:pt x="58" y="136"/>
                  </a:lnTo>
                  <a:lnTo>
                    <a:pt x="54" y="144"/>
                  </a:lnTo>
                  <a:lnTo>
                    <a:pt x="46" y="148"/>
                  </a:lnTo>
                  <a:lnTo>
                    <a:pt x="36" y="150"/>
                  </a:lnTo>
                  <a:lnTo>
                    <a:pt x="16" y="152"/>
                  </a:lnTo>
                  <a:lnTo>
                    <a:pt x="0" y="156"/>
                  </a:lnTo>
                  <a:lnTo>
                    <a:pt x="0" y="166"/>
                  </a:lnTo>
                  <a:lnTo>
                    <a:pt x="4" y="172"/>
                  </a:lnTo>
                  <a:lnTo>
                    <a:pt x="8" y="174"/>
                  </a:lnTo>
                  <a:lnTo>
                    <a:pt x="12" y="178"/>
                  </a:lnTo>
                  <a:lnTo>
                    <a:pt x="14" y="182"/>
                  </a:lnTo>
                  <a:lnTo>
                    <a:pt x="14" y="186"/>
                  </a:lnTo>
                  <a:lnTo>
                    <a:pt x="14" y="190"/>
                  </a:lnTo>
                  <a:lnTo>
                    <a:pt x="14" y="194"/>
                  </a:lnTo>
                  <a:lnTo>
                    <a:pt x="18" y="198"/>
                  </a:lnTo>
                  <a:lnTo>
                    <a:pt x="24" y="198"/>
                  </a:lnTo>
                  <a:lnTo>
                    <a:pt x="30" y="200"/>
                  </a:lnTo>
                  <a:lnTo>
                    <a:pt x="32" y="204"/>
                  </a:lnTo>
                  <a:lnTo>
                    <a:pt x="32" y="206"/>
                  </a:lnTo>
                  <a:lnTo>
                    <a:pt x="42" y="206"/>
                  </a:lnTo>
                  <a:lnTo>
                    <a:pt x="46" y="212"/>
                  </a:lnTo>
                  <a:lnTo>
                    <a:pt x="52" y="216"/>
                  </a:lnTo>
                  <a:lnTo>
                    <a:pt x="56" y="202"/>
                  </a:lnTo>
                  <a:lnTo>
                    <a:pt x="60" y="188"/>
                  </a:lnTo>
                  <a:lnTo>
                    <a:pt x="64" y="184"/>
                  </a:lnTo>
                  <a:lnTo>
                    <a:pt x="70" y="180"/>
                  </a:lnTo>
                  <a:lnTo>
                    <a:pt x="76" y="176"/>
                  </a:lnTo>
                  <a:lnTo>
                    <a:pt x="86" y="176"/>
                  </a:lnTo>
                  <a:lnTo>
                    <a:pt x="88" y="176"/>
                  </a:lnTo>
                  <a:lnTo>
                    <a:pt x="92" y="178"/>
                  </a:lnTo>
                  <a:lnTo>
                    <a:pt x="98" y="184"/>
                  </a:lnTo>
                  <a:lnTo>
                    <a:pt x="104" y="188"/>
                  </a:lnTo>
                  <a:lnTo>
                    <a:pt x="106" y="190"/>
                  </a:lnTo>
                  <a:lnTo>
                    <a:pt x="110" y="192"/>
                  </a:lnTo>
                  <a:lnTo>
                    <a:pt x="114" y="190"/>
                  </a:lnTo>
                  <a:lnTo>
                    <a:pt x="114" y="188"/>
                  </a:lnTo>
                  <a:lnTo>
                    <a:pt x="116" y="186"/>
                  </a:lnTo>
                  <a:lnTo>
                    <a:pt x="120" y="186"/>
                  </a:lnTo>
                  <a:lnTo>
                    <a:pt x="128" y="186"/>
                  </a:lnTo>
                  <a:lnTo>
                    <a:pt x="132" y="190"/>
                  </a:lnTo>
                  <a:lnTo>
                    <a:pt x="136" y="192"/>
                  </a:lnTo>
                  <a:lnTo>
                    <a:pt x="142" y="194"/>
                  </a:lnTo>
                  <a:lnTo>
                    <a:pt x="150" y="192"/>
                  </a:lnTo>
                  <a:lnTo>
                    <a:pt x="156" y="188"/>
                  </a:lnTo>
                  <a:lnTo>
                    <a:pt x="162" y="186"/>
                  </a:lnTo>
                  <a:lnTo>
                    <a:pt x="170" y="184"/>
                  </a:lnTo>
                  <a:lnTo>
                    <a:pt x="176" y="184"/>
                  </a:lnTo>
                  <a:lnTo>
                    <a:pt x="180" y="186"/>
                  </a:lnTo>
                  <a:lnTo>
                    <a:pt x="184" y="186"/>
                  </a:lnTo>
                  <a:lnTo>
                    <a:pt x="193" y="188"/>
                  </a:lnTo>
                  <a:lnTo>
                    <a:pt x="197" y="186"/>
                  </a:lnTo>
                  <a:lnTo>
                    <a:pt x="203" y="184"/>
                  </a:lnTo>
                  <a:lnTo>
                    <a:pt x="213" y="176"/>
                  </a:lnTo>
                  <a:lnTo>
                    <a:pt x="215" y="166"/>
                  </a:lnTo>
                  <a:lnTo>
                    <a:pt x="217" y="158"/>
                  </a:lnTo>
                  <a:lnTo>
                    <a:pt x="221" y="150"/>
                  </a:lnTo>
                  <a:lnTo>
                    <a:pt x="225" y="144"/>
                  </a:lnTo>
                  <a:lnTo>
                    <a:pt x="235" y="132"/>
                  </a:lnTo>
                  <a:lnTo>
                    <a:pt x="239" y="126"/>
                  </a:lnTo>
                  <a:lnTo>
                    <a:pt x="243" y="118"/>
                  </a:lnTo>
                  <a:lnTo>
                    <a:pt x="243" y="76"/>
                  </a:lnTo>
                  <a:lnTo>
                    <a:pt x="243" y="72"/>
                  </a:lnTo>
                  <a:lnTo>
                    <a:pt x="245" y="68"/>
                  </a:lnTo>
                  <a:lnTo>
                    <a:pt x="247" y="64"/>
                  </a:lnTo>
                  <a:lnTo>
                    <a:pt x="249" y="58"/>
                  </a:lnTo>
                  <a:lnTo>
                    <a:pt x="247" y="48"/>
                  </a:lnTo>
                  <a:lnTo>
                    <a:pt x="241" y="34"/>
                  </a:lnTo>
                  <a:lnTo>
                    <a:pt x="235" y="22"/>
                  </a:lnTo>
                  <a:lnTo>
                    <a:pt x="231" y="8"/>
                  </a:lnTo>
                  <a:lnTo>
                    <a:pt x="229" y="8"/>
                  </a:lnTo>
                  <a:lnTo>
                    <a:pt x="219" y="1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9" name="Freeform 95"/>
            <p:cNvSpPr>
              <a:spLocks/>
            </p:cNvSpPr>
            <p:nvPr/>
          </p:nvSpPr>
          <p:spPr bwMode="auto">
            <a:xfrm>
              <a:off x="6195894" y="2222553"/>
              <a:ext cx="187389" cy="327927"/>
            </a:xfrm>
            <a:custGeom>
              <a:avLst/>
              <a:gdLst>
                <a:gd name="T0" fmla="*/ 168 w 168"/>
                <a:gd name="T1" fmla="*/ 138 h 294"/>
                <a:gd name="T2" fmla="*/ 152 w 168"/>
                <a:gd name="T3" fmla="*/ 144 h 294"/>
                <a:gd name="T4" fmla="*/ 146 w 168"/>
                <a:gd name="T5" fmla="*/ 158 h 294"/>
                <a:gd name="T6" fmla="*/ 140 w 168"/>
                <a:gd name="T7" fmla="*/ 172 h 294"/>
                <a:gd name="T8" fmla="*/ 138 w 168"/>
                <a:gd name="T9" fmla="*/ 194 h 294"/>
                <a:gd name="T10" fmla="*/ 134 w 168"/>
                <a:gd name="T11" fmla="*/ 202 h 294"/>
                <a:gd name="T12" fmla="*/ 144 w 168"/>
                <a:gd name="T13" fmla="*/ 206 h 294"/>
                <a:gd name="T14" fmla="*/ 148 w 168"/>
                <a:gd name="T15" fmla="*/ 216 h 294"/>
                <a:gd name="T16" fmla="*/ 152 w 168"/>
                <a:gd name="T17" fmla="*/ 228 h 294"/>
                <a:gd name="T18" fmla="*/ 142 w 168"/>
                <a:gd name="T19" fmla="*/ 228 h 294"/>
                <a:gd name="T20" fmla="*/ 130 w 168"/>
                <a:gd name="T21" fmla="*/ 238 h 294"/>
                <a:gd name="T22" fmla="*/ 122 w 168"/>
                <a:gd name="T23" fmla="*/ 256 h 294"/>
                <a:gd name="T24" fmla="*/ 118 w 168"/>
                <a:gd name="T25" fmla="*/ 260 h 294"/>
                <a:gd name="T26" fmla="*/ 90 w 168"/>
                <a:gd name="T27" fmla="*/ 264 h 294"/>
                <a:gd name="T28" fmla="*/ 86 w 168"/>
                <a:gd name="T29" fmla="*/ 276 h 294"/>
                <a:gd name="T30" fmla="*/ 76 w 168"/>
                <a:gd name="T31" fmla="*/ 284 h 294"/>
                <a:gd name="T32" fmla="*/ 52 w 168"/>
                <a:gd name="T33" fmla="*/ 290 h 294"/>
                <a:gd name="T34" fmla="*/ 46 w 168"/>
                <a:gd name="T35" fmla="*/ 286 h 294"/>
                <a:gd name="T36" fmla="*/ 38 w 168"/>
                <a:gd name="T37" fmla="*/ 292 h 294"/>
                <a:gd name="T38" fmla="*/ 36 w 168"/>
                <a:gd name="T39" fmla="*/ 292 h 294"/>
                <a:gd name="T40" fmla="*/ 30 w 168"/>
                <a:gd name="T41" fmla="*/ 274 h 294"/>
                <a:gd name="T42" fmla="*/ 12 w 168"/>
                <a:gd name="T43" fmla="*/ 256 h 294"/>
                <a:gd name="T44" fmla="*/ 10 w 168"/>
                <a:gd name="T45" fmla="*/ 250 h 294"/>
                <a:gd name="T46" fmla="*/ 18 w 168"/>
                <a:gd name="T47" fmla="*/ 246 h 294"/>
                <a:gd name="T48" fmla="*/ 28 w 168"/>
                <a:gd name="T49" fmla="*/ 240 h 294"/>
                <a:gd name="T50" fmla="*/ 26 w 168"/>
                <a:gd name="T51" fmla="*/ 230 h 294"/>
                <a:gd name="T52" fmla="*/ 26 w 168"/>
                <a:gd name="T53" fmla="*/ 206 h 294"/>
                <a:gd name="T54" fmla="*/ 16 w 168"/>
                <a:gd name="T55" fmla="*/ 192 h 294"/>
                <a:gd name="T56" fmla="*/ 10 w 168"/>
                <a:gd name="T57" fmla="*/ 188 h 294"/>
                <a:gd name="T58" fmla="*/ 4 w 168"/>
                <a:gd name="T59" fmla="*/ 182 h 294"/>
                <a:gd name="T60" fmla="*/ 2 w 168"/>
                <a:gd name="T61" fmla="*/ 166 h 294"/>
                <a:gd name="T62" fmla="*/ 8 w 168"/>
                <a:gd name="T63" fmla="*/ 150 h 294"/>
                <a:gd name="T64" fmla="*/ 22 w 168"/>
                <a:gd name="T65" fmla="*/ 132 h 294"/>
                <a:gd name="T66" fmla="*/ 30 w 168"/>
                <a:gd name="T67" fmla="*/ 118 h 294"/>
                <a:gd name="T68" fmla="*/ 30 w 168"/>
                <a:gd name="T69" fmla="*/ 72 h 294"/>
                <a:gd name="T70" fmla="*/ 34 w 168"/>
                <a:gd name="T71" fmla="*/ 64 h 294"/>
                <a:gd name="T72" fmla="*/ 34 w 168"/>
                <a:gd name="T73" fmla="*/ 48 h 294"/>
                <a:gd name="T74" fmla="*/ 22 w 168"/>
                <a:gd name="T75" fmla="*/ 22 h 294"/>
                <a:gd name="T76" fmla="*/ 20 w 168"/>
                <a:gd name="T77" fmla="*/ 8 h 294"/>
                <a:gd name="T78" fmla="*/ 162 w 168"/>
                <a:gd name="T79" fmla="*/ 7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8" h="294">
                  <a:moveTo>
                    <a:pt x="162" y="68"/>
                  </a:moveTo>
                  <a:lnTo>
                    <a:pt x="168" y="138"/>
                  </a:lnTo>
                  <a:lnTo>
                    <a:pt x="158" y="140"/>
                  </a:lnTo>
                  <a:lnTo>
                    <a:pt x="152" y="144"/>
                  </a:lnTo>
                  <a:lnTo>
                    <a:pt x="148" y="150"/>
                  </a:lnTo>
                  <a:lnTo>
                    <a:pt x="146" y="158"/>
                  </a:lnTo>
                  <a:lnTo>
                    <a:pt x="142" y="164"/>
                  </a:lnTo>
                  <a:lnTo>
                    <a:pt x="140" y="172"/>
                  </a:lnTo>
                  <a:lnTo>
                    <a:pt x="140" y="190"/>
                  </a:lnTo>
                  <a:lnTo>
                    <a:pt x="138" y="194"/>
                  </a:lnTo>
                  <a:lnTo>
                    <a:pt x="134" y="200"/>
                  </a:lnTo>
                  <a:lnTo>
                    <a:pt x="134" y="202"/>
                  </a:lnTo>
                  <a:lnTo>
                    <a:pt x="136" y="202"/>
                  </a:lnTo>
                  <a:lnTo>
                    <a:pt x="144" y="206"/>
                  </a:lnTo>
                  <a:lnTo>
                    <a:pt x="146" y="214"/>
                  </a:lnTo>
                  <a:lnTo>
                    <a:pt x="148" y="216"/>
                  </a:lnTo>
                  <a:lnTo>
                    <a:pt x="150" y="220"/>
                  </a:lnTo>
                  <a:lnTo>
                    <a:pt x="152" y="228"/>
                  </a:lnTo>
                  <a:lnTo>
                    <a:pt x="146" y="228"/>
                  </a:lnTo>
                  <a:lnTo>
                    <a:pt x="142" y="228"/>
                  </a:lnTo>
                  <a:lnTo>
                    <a:pt x="138" y="230"/>
                  </a:lnTo>
                  <a:lnTo>
                    <a:pt x="130" y="238"/>
                  </a:lnTo>
                  <a:lnTo>
                    <a:pt x="126" y="246"/>
                  </a:lnTo>
                  <a:lnTo>
                    <a:pt x="122" y="256"/>
                  </a:lnTo>
                  <a:lnTo>
                    <a:pt x="120" y="258"/>
                  </a:lnTo>
                  <a:lnTo>
                    <a:pt x="118" y="260"/>
                  </a:lnTo>
                  <a:lnTo>
                    <a:pt x="108" y="262"/>
                  </a:lnTo>
                  <a:lnTo>
                    <a:pt x="90" y="264"/>
                  </a:lnTo>
                  <a:lnTo>
                    <a:pt x="88" y="270"/>
                  </a:lnTo>
                  <a:lnTo>
                    <a:pt x="86" y="276"/>
                  </a:lnTo>
                  <a:lnTo>
                    <a:pt x="82" y="280"/>
                  </a:lnTo>
                  <a:lnTo>
                    <a:pt x="76" y="284"/>
                  </a:lnTo>
                  <a:lnTo>
                    <a:pt x="64" y="288"/>
                  </a:lnTo>
                  <a:lnTo>
                    <a:pt x="52" y="290"/>
                  </a:lnTo>
                  <a:lnTo>
                    <a:pt x="48" y="288"/>
                  </a:lnTo>
                  <a:lnTo>
                    <a:pt x="46" y="286"/>
                  </a:lnTo>
                  <a:lnTo>
                    <a:pt x="42" y="288"/>
                  </a:lnTo>
                  <a:lnTo>
                    <a:pt x="38" y="292"/>
                  </a:lnTo>
                  <a:lnTo>
                    <a:pt x="38" y="294"/>
                  </a:lnTo>
                  <a:lnTo>
                    <a:pt x="36" y="292"/>
                  </a:lnTo>
                  <a:lnTo>
                    <a:pt x="34" y="282"/>
                  </a:lnTo>
                  <a:lnTo>
                    <a:pt x="30" y="274"/>
                  </a:lnTo>
                  <a:lnTo>
                    <a:pt x="20" y="264"/>
                  </a:lnTo>
                  <a:lnTo>
                    <a:pt x="12" y="256"/>
                  </a:lnTo>
                  <a:lnTo>
                    <a:pt x="8" y="252"/>
                  </a:lnTo>
                  <a:lnTo>
                    <a:pt x="10" y="250"/>
                  </a:lnTo>
                  <a:lnTo>
                    <a:pt x="12" y="248"/>
                  </a:lnTo>
                  <a:lnTo>
                    <a:pt x="18" y="246"/>
                  </a:lnTo>
                  <a:lnTo>
                    <a:pt x="36" y="246"/>
                  </a:lnTo>
                  <a:lnTo>
                    <a:pt x="28" y="240"/>
                  </a:lnTo>
                  <a:lnTo>
                    <a:pt x="28" y="236"/>
                  </a:lnTo>
                  <a:lnTo>
                    <a:pt x="26" y="230"/>
                  </a:lnTo>
                  <a:lnTo>
                    <a:pt x="28" y="212"/>
                  </a:lnTo>
                  <a:lnTo>
                    <a:pt x="26" y="206"/>
                  </a:lnTo>
                  <a:lnTo>
                    <a:pt x="22" y="200"/>
                  </a:lnTo>
                  <a:lnTo>
                    <a:pt x="16" y="192"/>
                  </a:lnTo>
                  <a:lnTo>
                    <a:pt x="12" y="186"/>
                  </a:lnTo>
                  <a:lnTo>
                    <a:pt x="10" y="188"/>
                  </a:lnTo>
                  <a:lnTo>
                    <a:pt x="8" y="186"/>
                  </a:lnTo>
                  <a:lnTo>
                    <a:pt x="4" y="182"/>
                  </a:lnTo>
                  <a:lnTo>
                    <a:pt x="0" y="176"/>
                  </a:lnTo>
                  <a:lnTo>
                    <a:pt x="2" y="166"/>
                  </a:lnTo>
                  <a:lnTo>
                    <a:pt x="4" y="158"/>
                  </a:lnTo>
                  <a:lnTo>
                    <a:pt x="8" y="150"/>
                  </a:lnTo>
                  <a:lnTo>
                    <a:pt x="12" y="144"/>
                  </a:lnTo>
                  <a:lnTo>
                    <a:pt x="22" y="132"/>
                  </a:lnTo>
                  <a:lnTo>
                    <a:pt x="26" y="126"/>
                  </a:lnTo>
                  <a:lnTo>
                    <a:pt x="30" y="118"/>
                  </a:lnTo>
                  <a:lnTo>
                    <a:pt x="30" y="76"/>
                  </a:lnTo>
                  <a:lnTo>
                    <a:pt x="30" y="72"/>
                  </a:lnTo>
                  <a:lnTo>
                    <a:pt x="32" y="68"/>
                  </a:lnTo>
                  <a:lnTo>
                    <a:pt x="34" y="64"/>
                  </a:lnTo>
                  <a:lnTo>
                    <a:pt x="36" y="58"/>
                  </a:lnTo>
                  <a:lnTo>
                    <a:pt x="34" y="48"/>
                  </a:lnTo>
                  <a:lnTo>
                    <a:pt x="28" y="34"/>
                  </a:lnTo>
                  <a:lnTo>
                    <a:pt x="22" y="22"/>
                  </a:lnTo>
                  <a:lnTo>
                    <a:pt x="18" y="8"/>
                  </a:lnTo>
                  <a:lnTo>
                    <a:pt x="20" y="8"/>
                  </a:lnTo>
                  <a:lnTo>
                    <a:pt x="36" y="0"/>
                  </a:lnTo>
                  <a:lnTo>
                    <a:pt x="162" y="70"/>
                  </a:lnTo>
                  <a:lnTo>
                    <a:pt x="162" y="6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0" name="Freeform 96"/>
            <p:cNvSpPr>
              <a:spLocks/>
            </p:cNvSpPr>
            <p:nvPr/>
          </p:nvSpPr>
          <p:spPr bwMode="auto">
            <a:xfrm>
              <a:off x="6700060" y="2432248"/>
              <a:ext cx="35693" cy="44616"/>
            </a:xfrm>
            <a:custGeom>
              <a:avLst/>
              <a:gdLst>
                <a:gd name="T0" fmla="*/ 16 w 32"/>
                <a:gd name="T1" fmla="*/ 0 h 40"/>
                <a:gd name="T2" fmla="*/ 24 w 32"/>
                <a:gd name="T3" fmla="*/ 8 h 40"/>
                <a:gd name="T4" fmla="*/ 30 w 32"/>
                <a:gd name="T5" fmla="*/ 14 h 40"/>
                <a:gd name="T6" fmla="*/ 32 w 32"/>
                <a:gd name="T7" fmla="*/ 20 h 40"/>
                <a:gd name="T8" fmla="*/ 30 w 32"/>
                <a:gd name="T9" fmla="*/ 26 h 40"/>
                <a:gd name="T10" fmla="*/ 26 w 32"/>
                <a:gd name="T11" fmla="*/ 30 h 40"/>
                <a:gd name="T12" fmla="*/ 22 w 32"/>
                <a:gd name="T13" fmla="*/ 34 h 40"/>
                <a:gd name="T14" fmla="*/ 16 w 32"/>
                <a:gd name="T15" fmla="*/ 38 h 40"/>
                <a:gd name="T16" fmla="*/ 6 w 32"/>
                <a:gd name="T17" fmla="*/ 40 h 40"/>
                <a:gd name="T18" fmla="*/ 2 w 32"/>
                <a:gd name="T19" fmla="*/ 38 h 40"/>
                <a:gd name="T20" fmla="*/ 0 w 32"/>
                <a:gd name="T21" fmla="*/ 32 h 40"/>
                <a:gd name="T22" fmla="*/ 2 w 32"/>
                <a:gd name="T23" fmla="*/ 24 h 40"/>
                <a:gd name="T24" fmla="*/ 8 w 32"/>
                <a:gd name="T25" fmla="*/ 16 h 40"/>
                <a:gd name="T26" fmla="*/ 22 w 32"/>
                <a:gd name="T27" fmla="*/ 6 h 40"/>
                <a:gd name="T28" fmla="*/ 16 w 32"/>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0">
                  <a:moveTo>
                    <a:pt x="16" y="0"/>
                  </a:moveTo>
                  <a:lnTo>
                    <a:pt x="24" y="8"/>
                  </a:lnTo>
                  <a:lnTo>
                    <a:pt x="30" y="14"/>
                  </a:lnTo>
                  <a:lnTo>
                    <a:pt x="32" y="20"/>
                  </a:lnTo>
                  <a:lnTo>
                    <a:pt x="30" y="26"/>
                  </a:lnTo>
                  <a:lnTo>
                    <a:pt x="26" y="30"/>
                  </a:lnTo>
                  <a:lnTo>
                    <a:pt x="22" y="34"/>
                  </a:lnTo>
                  <a:lnTo>
                    <a:pt x="16" y="38"/>
                  </a:lnTo>
                  <a:lnTo>
                    <a:pt x="6" y="40"/>
                  </a:lnTo>
                  <a:lnTo>
                    <a:pt x="2" y="38"/>
                  </a:lnTo>
                  <a:lnTo>
                    <a:pt x="0" y="32"/>
                  </a:lnTo>
                  <a:lnTo>
                    <a:pt x="2" y="24"/>
                  </a:lnTo>
                  <a:lnTo>
                    <a:pt x="8" y="16"/>
                  </a:lnTo>
                  <a:lnTo>
                    <a:pt x="22" y="6"/>
                  </a:lnTo>
                  <a:lnTo>
                    <a:pt x="1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1" name="Freeform 97"/>
            <p:cNvSpPr>
              <a:spLocks/>
            </p:cNvSpPr>
            <p:nvPr/>
          </p:nvSpPr>
          <p:spPr bwMode="auto">
            <a:xfrm>
              <a:off x="6546133" y="2334093"/>
              <a:ext cx="263237" cy="294466"/>
            </a:xfrm>
            <a:custGeom>
              <a:avLst/>
              <a:gdLst>
                <a:gd name="T0" fmla="*/ 154 w 236"/>
                <a:gd name="T1" fmla="*/ 88 h 264"/>
                <a:gd name="T2" fmla="*/ 146 w 236"/>
                <a:gd name="T3" fmla="*/ 104 h 264"/>
                <a:gd name="T4" fmla="*/ 138 w 236"/>
                <a:gd name="T5" fmla="*/ 120 h 264"/>
                <a:gd name="T6" fmla="*/ 144 w 236"/>
                <a:gd name="T7" fmla="*/ 128 h 264"/>
                <a:gd name="T8" fmla="*/ 158 w 236"/>
                <a:gd name="T9" fmla="*/ 124 h 264"/>
                <a:gd name="T10" fmla="*/ 160 w 236"/>
                <a:gd name="T11" fmla="*/ 140 h 264"/>
                <a:gd name="T12" fmla="*/ 174 w 236"/>
                <a:gd name="T13" fmla="*/ 160 h 264"/>
                <a:gd name="T14" fmla="*/ 196 w 236"/>
                <a:gd name="T15" fmla="*/ 172 h 264"/>
                <a:gd name="T16" fmla="*/ 222 w 236"/>
                <a:gd name="T17" fmla="*/ 180 h 264"/>
                <a:gd name="T18" fmla="*/ 230 w 236"/>
                <a:gd name="T19" fmla="*/ 194 h 264"/>
                <a:gd name="T20" fmla="*/ 204 w 236"/>
                <a:gd name="T21" fmla="*/ 222 h 264"/>
                <a:gd name="T22" fmla="*/ 196 w 236"/>
                <a:gd name="T23" fmla="*/ 234 h 264"/>
                <a:gd name="T24" fmla="*/ 190 w 236"/>
                <a:gd name="T25" fmla="*/ 238 h 264"/>
                <a:gd name="T26" fmla="*/ 180 w 236"/>
                <a:gd name="T27" fmla="*/ 236 h 264"/>
                <a:gd name="T28" fmla="*/ 168 w 236"/>
                <a:gd name="T29" fmla="*/ 242 h 264"/>
                <a:gd name="T30" fmla="*/ 150 w 236"/>
                <a:gd name="T31" fmla="*/ 254 h 264"/>
                <a:gd name="T32" fmla="*/ 138 w 236"/>
                <a:gd name="T33" fmla="*/ 256 h 264"/>
                <a:gd name="T34" fmla="*/ 130 w 236"/>
                <a:gd name="T35" fmla="*/ 252 h 264"/>
                <a:gd name="T36" fmla="*/ 124 w 236"/>
                <a:gd name="T37" fmla="*/ 250 h 264"/>
                <a:gd name="T38" fmla="*/ 118 w 236"/>
                <a:gd name="T39" fmla="*/ 252 h 264"/>
                <a:gd name="T40" fmla="*/ 108 w 236"/>
                <a:gd name="T41" fmla="*/ 262 h 264"/>
                <a:gd name="T42" fmla="*/ 104 w 236"/>
                <a:gd name="T43" fmla="*/ 264 h 264"/>
                <a:gd name="T44" fmla="*/ 88 w 236"/>
                <a:gd name="T45" fmla="*/ 260 h 264"/>
                <a:gd name="T46" fmla="*/ 62 w 236"/>
                <a:gd name="T47" fmla="*/ 250 h 264"/>
                <a:gd name="T48" fmla="*/ 46 w 236"/>
                <a:gd name="T49" fmla="*/ 246 h 264"/>
                <a:gd name="T50" fmla="*/ 44 w 236"/>
                <a:gd name="T51" fmla="*/ 238 h 264"/>
                <a:gd name="T52" fmla="*/ 36 w 236"/>
                <a:gd name="T53" fmla="*/ 226 h 264"/>
                <a:gd name="T54" fmla="*/ 30 w 236"/>
                <a:gd name="T55" fmla="*/ 208 h 264"/>
                <a:gd name="T56" fmla="*/ 24 w 236"/>
                <a:gd name="T57" fmla="*/ 200 h 264"/>
                <a:gd name="T58" fmla="*/ 4 w 236"/>
                <a:gd name="T59" fmla="*/ 186 h 264"/>
                <a:gd name="T60" fmla="*/ 0 w 236"/>
                <a:gd name="T61" fmla="*/ 180 h 264"/>
                <a:gd name="T62" fmla="*/ 6 w 236"/>
                <a:gd name="T63" fmla="*/ 176 h 264"/>
                <a:gd name="T64" fmla="*/ 16 w 236"/>
                <a:gd name="T65" fmla="*/ 170 h 264"/>
                <a:gd name="T66" fmla="*/ 18 w 236"/>
                <a:gd name="T67" fmla="*/ 152 h 264"/>
                <a:gd name="T68" fmla="*/ 20 w 236"/>
                <a:gd name="T69" fmla="*/ 134 h 264"/>
                <a:gd name="T70" fmla="*/ 30 w 236"/>
                <a:gd name="T71" fmla="*/ 130 h 264"/>
                <a:gd name="T72" fmla="*/ 34 w 236"/>
                <a:gd name="T73" fmla="*/ 112 h 264"/>
                <a:gd name="T74" fmla="*/ 52 w 236"/>
                <a:gd name="T75" fmla="*/ 86 h 264"/>
                <a:gd name="T76" fmla="*/ 52 w 236"/>
                <a:gd name="T77" fmla="*/ 70 h 264"/>
                <a:gd name="T78" fmla="*/ 54 w 236"/>
                <a:gd name="T79" fmla="*/ 42 h 264"/>
                <a:gd name="T80" fmla="*/ 58 w 236"/>
                <a:gd name="T81" fmla="*/ 28 h 264"/>
                <a:gd name="T82" fmla="*/ 66 w 236"/>
                <a:gd name="T83" fmla="*/ 14 h 264"/>
                <a:gd name="T84" fmla="*/ 80 w 236"/>
                <a:gd name="T85" fmla="*/ 4 h 264"/>
                <a:gd name="T86" fmla="*/ 90 w 236"/>
                <a:gd name="T87" fmla="*/ 10 h 264"/>
                <a:gd name="T88" fmla="*/ 102 w 236"/>
                <a:gd name="T89" fmla="*/ 40 h 264"/>
                <a:gd name="T90" fmla="*/ 110 w 236"/>
                <a:gd name="T91" fmla="*/ 46 h 264"/>
                <a:gd name="T92" fmla="*/ 138 w 236"/>
                <a:gd name="T93" fmla="*/ 68 h 264"/>
                <a:gd name="T94" fmla="*/ 160 w 236"/>
                <a:gd name="T95" fmla="*/ 9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6" h="264">
                  <a:moveTo>
                    <a:pt x="160" y="94"/>
                  </a:moveTo>
                  <a:lnTo>
                    <a:pt x="154" y="88"/>
                  </a:lnTo>
                  <a:lnTo>
                    <a:pt x="160" y="94"/>
                  </a:lnTo>
                  <a:lnTo>
                    <a:pt x="146" y="104"/>
                  </a:lnTo>
                  <a:lnTo>
                    <a:pt x="140" y="112"/>
                  </a:lnTo>
                  <a:lnTo>
                    <a:pt x="138" y="120"/>
                  </a:lnTo>
                  <a:lnTo>
                    <a:pt x="140" y="126"/>
                  </a:lnTo>
                  <a:lnTo>
                    <a:pt x="144" y="128"/>
                  </a:lnTo>
                  <a:lnTo>
                    <a:pt x="152" y="126"/>
                  </a:lnTo>
                  <a:lnTo>
                    <a:pt x="158" y="124"/>
                  </a:lnTo>
                  <a:lnTo>
                    <a:pt x="158" y="132"/>
                  </a:lnTo>
                  <a:lnTo>
                    <a:pt x="160" y="140"/>
                  </a:lnTo>
                  <a:lnTo>
                    <a:pt x="164" y="152"/>
                  </a:lnTo>
                  <a:lnTo>
                    <a:pt x="174" y="160"/>
                  </a:lnTo>
                  <a:lnTo>
                    <a:pt x="184" y="168"/>
                  </a:lnTo>
                  <a:lnTo>
                    <a:pt x="196" y="172"/>
                  </a:lnTo>
                  <a:lnTo>
                    <a:pt x="210" y="178"/>
                  </a:lnTo>
                  <a:lnTo>
                    <a:pt x="222" y="180"/>
                  </a:lnTo>
                  <a:lnTo>
                    <a:pt x="236" y="182"/>
                  </a:lnTo>
                  <a:lnTo>
                    <a:pt x="230" y="194"/>
                  </a:lnTo>
                  <a:lnTo>
                    <a:pt x="220" y="202"/>
                  </a:lnTo>
                  <a:lnTo>
                    <a:pt x="204" y="222"/>
                  </a:lnTo>
                  <a:lnTo>
                    <a:pt x="200" y="230"/>
                  </a:lnTo>
                  <a:lnTo>
                    <a:pt x="196" y="234"/>
                  </a:lnTo>
                  <a:lnTo>
                    <a:pt x="194" y="236"/>
                  </a:lnTo>
                  <a:lnTo>
                    <a:pt x="190" y="238"/>
                  </a:lnTo>
                  <a:lnTo>
                    <a:pt x="186" y="236"/>
                  </a:lnTo>
                  <a:lnTo>
                    <a:pt x="180" y="236"/>
                  </a:lnTo>
                  <a:lnTo>
                    <a:pt x="174" y="238"/>
                  </a:lnTo>
                  <a:lnTo>
                    <a:pt x="168" y="242"/>
                  </a:lnTo>
                  <a:lnTo>
                    <a:pt x="160" y="246"/>
                  </a:lnTo>
                  <a:lnTo>
                    <a:pt x="150" y="254"/>
                  </a:lnTo>
                  <a:lnTo>
                    <a:pt x="144" y="256"/>
                  </a:lnTo>
                  <a:lnTo>
                    <a:pt x="138" y="256"/>
                  </a:lnTo>
                  <a:lnTo>
                    <a:pt x="134" y="256"/>
                  </a:lnTo>
                  <a:lnTo>
                    <a:pt x="130" y="252"/>
                  </a:lnTo>
                  <a:lnTo>
                    <a:pt x="128" y="250"/>
                  </a:lnTo>
                  <a:lnTo>
                    <a:pt x="124" y="250"/>
                  </a:lnTo>
                  <a:lnTo>
                    <a:pt x="120" y="250"/>
                  </a:lnTo>
                  <a:lnTo>
                    <a:pt x="118" y="252"/>
                  </a:lnTo>
                  <a:lnTo>
                    <a:pt x="114" y="256"/>
                  </a:lnTo>
                  <a:lnTo>
                    <a:pt x="108" y="262"/>
                  </a:lnTo>
                  <a:lnTo>
                    <a:pt x="108" y="264"/>
                  </a:lnTo>
                  <a:lnTo>
                    <a:pt x="104" y="264"/>
                  </a:lnTo>
                  <a:lnTo>
                    <a:pt x="96" y="264"/>
                  </a:lnTo>
                  <a:lnTo>
                    <a:pt x="88" y="260"/>
                  </a:lnTo>
                  <a:lnTo>
                    <a:pt x="76" y="254"/>
                  </a:lnTo>
                  <a:lnTo>
                    <a:pt x="62" y="250"/>
                  </a:lnTo>
                  <a:lnTo>
                    <a:pt x="54" y="248"/>
                  </a:lnTo>
                  <a:lnTo>
                    <a:pt x="46" y="246"/>
                  </a:lnTo>
                  <a:lnTo>
                    <a:pt x="48" y="246"/>
                  </a:lnTo>
                  <a:lnTo>
                    <a:pt x="44" y="238"/>
                  </a:lnTo>
                  <a:lnTo>
                    <a:pt x="40" y="232"/>
                  </a:lnTo>
                  <a:lnTo>
                    <a:pt x="36" y="226"/>
                  </a:lnTo>
                  <a:lnTo>
                    <a:pt x="32" y="222"/>
                  </a:lnTo>
                  <a:lnTo>
                    <a:pt x="30" y="208"/>
                  </a:lnTo>
                  <a:lnTo>
                    <a:pt x="26" y="204"/>
                  </a:lnTo>
                  <a:lnTo>
                    <a:pt x="24" y="200"/>
                  </a:lnTo>
                  <a:lnTo>
                    <a:pt x="10" y="192"/>
                  </a:lnTo>
                  <a:lnTo>
                    <a:pt x="4" y="186"/>
                  </a:lnTo>
                  <a:lnTo>
                    <a:pt x="0" y="182"/>
                  </a:lnTo>
                  <a:lnTo>
                    <a:pt x="0" y="180"/>
                  </a:lnTo>
                  <a:lnTo>
                    <a:pt x="2" y="178"/>
                  </a:lnTo>
                  <a:lnTo>
                    <a:pt x="6" y="176"/>
                  </a:lnTo>
                  <a:lnTo>
                    <a:pt x="12" y="174"/>
                  </a:lnTo>
                  <a:lnTo>
                    <a:pt x="16" y="170"/>
                  </a:lnTo>
                  <a:lnTo>
                    <a:pt x="18" y="160"/>
                  </a:lnTo>
                  <a:lnTo>
                    <a:pt x="18" y="152"/>
                  </a:lnTo>
                  <a:lnTo>
                    <a:pt x="18" y="142"/>
                  </a:lnTo>
                  <a:lnTo>
                    <a:pt x="20" y="134"/>
                  </a:lnTo>
                  <a:lnTo>
                    <a:pt x="24" y="132"/>
                  </a:lnTo>
                  <a:lnTo>
                    <a:pt x="30" y="130"/>
                  </a:lnTo>
                  <a:lnTo>
                    <a:pt x="32" y="120"/>
                  </a:lnTo>
                  <a:lnTo>
                    <a:pt x="34" y="112"/>
                  </a:lnTo>
                  <a:lnTo>
                    <a:pt x="42" y="98"/>
                  </a:lnTo>
                  <a:lnTo>
                    <a:pt x="52" y="86"/>
                  </a:lnTo>
                  <a:lnTo>
                    <a:pt x="52" y="78"/>
                  </a:lnTo>
                  <a:lnTo>
                    <a:pt x="52" y="70"/>
                  </a:lnTo>
                  <a:lnTo>
                    <a:pt x="52" y="46"/>
                  </a:lnTo>
                  <a:lnTo>
                    <a:pt x="54" y="42"/>
                  </a:lnTo>
                  <a:lnTo>
                    <a:pt x="56" y="34"/>
                  </a:lnTo>
                  <a:lnTo>
                    <a:pt x="58" y="28"/>
                  </a:lnTo>
                  <a:lnTo>
                    <a:pt x="58" y="16"/>
                  </a:lnTo>
                  <a:lnTo>
                    <a:pt x="66" y="14"/>
                  </a:lnTo>
                  <a:lnTo>
                    <a:pt x="74" y="10"/>
                  </a:lnTo>
                  <a:lnTo>
                    <a:pt x="80" y="4"/>
                  </a:lnTo>
                  <a:lnTo>
                    <a:pt x="84" y="0"/>
                  </a:lnTo>
                  <a:lnTo>
                    <a:pt x="90" y="10"/>
                  </a:lnTo>
                  <a:lnTo>
                    <a:pt x="96" y="28"/>
                  </a:lnTo>
                  <a:lnTo>
                    <a:pt x="102" y="40"/>
                  </a:lnTo>
                  <a:lnTo>
                    <a:pt x="104" y="44"/>
                  </a:lnTo>
                  <a:lnTo>
                    <a:pt x="110" y="46"/>
                  </a:lnTo>
                  <a:lnTo>
                    <a:pt x="126" y="56"/>
                  </a:lnTo>
                  <a:lnTo>
                    <a:pt x="138" y="68"/>
                  </a:lnTo>
                  <a:lnTo>
                    <a:pt x="154" y="88"/>
                  </a:lnTo>
                  <a:lnTo>
                    <a:pt x="160" y="9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2" name="Freeform 98"/>
            <p:cNvSpPr>
              <a:spLocks/>
            </p:cNvSpPr>
            <p:nvPr/>
          </p:nvSpPr>
          <p:spPr bwMode="auto">
            <a:xfrm>
              <a:off x="6215972" y="2476864"/>
              <a:ext cx="229775" cy="169541"/>
            </a:xfrm>
            <a:custGeom>
              <a:avLst/>
              <a:gdLst>
                <a:gd name="T0" fmla="*/ 204 w 206"/>
                <a:gd name="T1" fmla="*/ 106 h 152"/>
                <a:gd name="T2" fmla="*/ 204 w 206"/>
                <a:gd name="T3" fmla="*/ 96 h 152"/>
                <a:gd name="T4" fmla="*/ 196 w 206"/>
                <a:gd name="T5" fmla="*/ 88 h 152"/>
                <a:gd name="T6" fmla="*/ 178 w 206"/>
                <a:gd name="T7" fmla="*/ 70 h 152"/>
                <a:gd name="T8" fmla="*/ 170 w 206"/>
                <a:gd name="T9" fmla="*/ 62 h 152"/>
                <a:gd name="T10" fmla="*/ 168 w 206"/>
                <a:gd name="T11" fmla="*/ 54 h 152"/>
                <a:gd name="T12" fmla="*/ 158 w 206"/>
                <a:gd name="T13" fmla="*/ 46 h 152"/>
                <a:gd name="T14" fmla="*/ 156 w 206"/>
                <a:gd name="T15" fmla="*/ 40 h 152"/>
                <a:gd name="T16" fmla="*/ 144 w 206"/>
                <a:gd name="T17" fmla="*/ 28 h 152"/>
                <a:gd name="T18" fmla="*/ 140 w 206"/>
                <a:gd name="T19" fmla="*/ 12 h 152"/>
                <a:gd name="T20" fmla="*/ 136 w 206"/>
                <a:gd name="T21" fmla="*/ 0 h 152"/>
                <a:gd name="T22" fmla="*/ 132 w 206"/>
                <a:gd name="T23" fmla="*/ 0 h 152"/>
                <a:gd name="T24" fmla="*/ 124 w 206"/>
                <a:gd name="T25" fmla="*/ 0 h 152"/>
                <a:gd name="T26" fmla="*/ 112 w 206"/>
                <a:gd name="T27" fmla="*/ 10 h 152"/>
                <a:gd name="T28" fmla="*/ 104 w 206"/>
                <a:gd name="T29" fmla="*/ 28 h 152"/>
                <a:gd name="T30" fmla="*/ 100 w 206"/>
                <a:gd name="T31" fmla="*/ 32 h 152"/>
                <a:gd name="T32" fmla="*/ 72 w 206"/>
                <a:gd name="T33" fmla="*/ 36 h 152"/>
                <a:gd name="T34" fmla="*/ 68 w 206"/>
                <a:gd name="T35" fmla="*/ 48 h 152"/>
                <a:gd name="T36" fmla="*/ 58 w 206"/>
                <a:gd name="T37" fmla="*/ 56 h 152"/>
                <a:gd name="T38" fmla="*/ 34 w 206"/>
                <a:gd name="T39" fmla="*/ 62 h 152"/>
                <a:gd name="T40" fmla="*/ 28 w 206"/>
                <a:gd name="T41" fmla="*/ 58 h 152"/>
                <a:gd name="T42" fmla="*/ 20 w 206"/>
                <a:gd name="T43" fmla="*/ 64 h 152"/>
                <a:gd name="T44" fmla="*/ 18 w 206"/>
                <a:gd name="T45" fmla="*/ 64 h 152"/>
                <a:gd name="T46" fmla="*/ 8 w 206"/>
                <a:gd name="T47" fmla="*/ 74 h 152"/>
                <a:gd name="T48" fmla="*/ 0 w 206"/>
                <a:gd name="T49" fmla="*/ 94 h 152"/>
                <a:gd name="T50" fmla="*/ 2 w 206"/>
                <a:gd name="T51" fmla="*/ 112 h 152"/>
                <a:gd name="T52" fmla="*/ 20 w 206"/>
                <a:gd name="T53" fmla="*/ 140 h 152"/>
                <a:gd name="T54" fmla="*/ 32 w 206"/>
                <a:gd name="T55" fmla="*/ 146 h 152"/>
                <a:gd name="T56" fmla="*/ 42 w 206"/>
                <a:gd name="T57" fmla="*/ 136 h 152"/>
                <a:gd name="T58" fmla="*/ 62 w 206"/>
                <a:gd name="T59" fmla="*/ 136 h 152"/>
                <a:gd name="T60" fmla="*/ 66 w 206"/>
                <a:gd name="T61" fmla="*/ 118 h 152"/>
                <a:gd name="T62" fmla="*/ 72 w 206"/>
                <a:gd name="T63" fmla="*/ 112 h 152"/>
                <a:gd name="T64" fmla="*/ 78 w 206"/>
                <a:gd name="T65" fmla="*/ 108 h 152"/>
                <a:gd name="T66" fmla="*/ 90 w 206"/>
                <a:gd name="T67" fmla="*/ 110 h 152"/>
                <a:gd name="T68" fmla="*/ 112 w 206"/>
                <a:gd name="T69" fmla="*/ 122 h 152"/>
                <a:gd name="T70" fmla="*/ 128 w 206"/>
                <a:gd name="T71" fmla="*/ 122 h 152"/>
                <a:gd name="T72" fmla="*/ 130 w 206"/>
                <a:gd name="T73" fmla="*/ 120 h 152"/>
                <a:gd name="T74" fmla="*/ 134 w 206"/>
                <a:gd name="T75" fmla="*/ 114 h 152"/>
                <a:gd name="T76" fmla="*/ 140 w 206"/>
                <a:gd name="T77" fmla="*/ 116 h 152"/>
                <a:gd name="T78" fmla="*/ 150 w 206"/>
                <a:gd name="T79" fmla="*/ 112 h 152"/>
                <a:gd name="T80" fmla="*/ 160 w 206"/>
                <a:gd name="T81" fmla="*/ 110 h 152"/>
                <a:gd name="T82" fmla="*/ 174 w 206"/>
                <a:gd name="T83" fmla="*/ 104 h 152"/>
                <a:gd name="T84" fmla="*/ 184 w 206"/>
                <a:gd name="T85" fmla="*/ 104 h 152"/>
                <a:gd name="T86" fmla="*/ 204 w 206"/>
                <a:gd name="T87" fmla="*/ 10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6" h="152">
                  <a:moveTo>
                    <a:pt x="206" y="108"/>
                  </a:moveTo>
                  <a:lnTo>
                    <a:pt x="204" y="106"/>
                  </a:lnTo>
                  <a:lnTo>
                    <a:pt x="204" y="102"/>
                  </a:lnTo>
                  <a:lnTo>
                    <a:pt x="204" y="96"/>
                  </a:lnTo>
                  <a:lnTo>
                    <a:pt x="200" y="92"/>
                  </a:lnTo>
                  <a:lnTo>
                    <a:pt x="196" y="88"/>
                  </a:lnTo>
                  <a:lnTo>
                    <a:pt x="186" y="80"/>
                  </a:lnTo>
                  <a:lnTo>
                    <a:pt x="178" y="70"/>
                  </a:lnTo>
                  <a:lnTo>
                    <a:pt x="174" y="68"/>
                  </a:lnTo>
                  <a:lnTo>
                    <a:pt x="170" y="62"/>
                  </a:lnTo>
                  <a:lnTo>
                    <a:pt x="170" y="56"/>
                  </a:lnTo>
                  <a:lnTo>
                    <a:pt x="168" y="54"/>
                  </a:lnTo>
                  <a:lnTo>
                    <a:pt x="162" y="50"/>
                  </a:lnTo>
                  <a:lnTo>
                    <a:pt x="158" y="46"/>
                  </a:lnTo>
                  <a:lnTo>
                    <a:pt x="156" y="44"/>
                  </a:lnTo>
                  <a:lnTo>
                    <a:pt x="156" y="40"/>
                  </a:lnTo>
                  <a:lnTo>
                    <a:pt x="144" y="40"/>
                  </a:lnTo>
                  <a:lnTo>
                    <a:pt x="144" y="28"/>
                  </a:lnTo>
                  <a:lnTo>
                    <a:pt x="142" y="20"/>
                  </a:lnTo>
                  <a:lnTo>
                    <a:pt x="140" y="12"/>
                  </a:lnTo>
                  <a:lnTo>
                    <a:pt x="136" y="6"/>
                  </a:lnTo>
                  <a:lnTo>
                    <a:pt x="136" y="0"/>
                  </a:lnTo>
                  <a:lnTo>
                    <a:pt x="134" y="0"/>
                  </a:lnTo>
                  <a:lnTo>
                    <a:pt x="132" y="0"/>
                  </a:lnTo>
                  <a:lnTo>
                    <a:pt x="128" y="0"/>
                  </a:lnTo>
                  <a:lnTo>
                    <a:pt x="124" y="0"/>
                  </a:lnTo>
                  <a:lnTo>
                    <a:pt x="120" y="2"/>
                  </a:lnTo>
                  <a:lnTo>
                    <a:pt x="112" y="10"/>
                  </a:lnTo>
                  <a:lnTo>
                    <a:pt x="108" y="18"/>
                  </a:lnTo>
                  <a:lnTo>
                    <a:pt x="104" y="28"/>
                  </a:lnTo>
                  <a:lnTo>
                    <a:pt x="102" y="30"/>
                  </a:lnTo>
                  <a:lnTo>
                    <a:pt x="100" y="32"/>
                  </a:lnTo>
                  <a:lnTo>
                    <a:pt x="90" y="34"/>
                  </a:lnTo>
                  <a:lnTo>
                    <a:pt x="72" y="36"/>
                  </a:lnTo>
                  <a:lnTo>
                    <a:pt x="70" y="42"/>
                  </a:lnTo>
                  <a:lnTo>
                    <a:pt x="68" y="48"/>
                  </a:lnTo>
                  <a:lnTo>
                    <a:pt x="64" y="52"/>
                  </a:lnTo>
                  <a:lnTo>
                    <a:pt x="58" y="56"/>
                  </a:lnTo>
                  <a:lnTo>
                    <a:pt x="46" y="60"/>
                  </a:lnTo>
                  <a:lnTo>
                    <a:pt x="34" y="62"/>
                  </a:lnTo>
                  <a:lnTo>
                    <a:pt x="30" y="60"/>
                  </a:lnTo>
                  <a:lnTo>
                    <a:pt x="28" y="58"/>
                  </a:lnTo>
                  <a:lnTo>
                    <a:pt x="24" y="60"/>
                  </a:lnTo>
                  <a:lnTo>
                    <a:pt x="20" y="64"/>
                  </a:lnTo>
                  <a:lnTo>
                    <a:pt x="20" y="66"/>
                  </a:lnTo>
                  <a:lnTo>
                    <a:pt x="18" y="64"/>
                  </a:lnTo>
                  <a:lnTo>
                    <a:pt x="14" y="68"/>
                  </a:lnTo>
                  <a:lnTo>
                    <a:pt x="8" y="74"/>
                  </a:lnTo>
                  <a:lnTo>
                    <a:pt x="2" y="84"/>
                  </a:lnTo>
                  <a:lnTo>
                    <a:pt x="0" y="94"/>
                  </a:lnTo>
                  <a:lnTo>
                    <a:pt x="0" y="102"/>
                  </a:lnTo>
                  <a:lnTo>
                    <a:pt x="2" y="112"/>
                  </a:lnTo>
                  <a:lnTo>
                    <a:pt x="10" y="126"/>
                  </a:lnTo>
                  <a:lnTo>
                    <a:pt x="20" y="140"/>
                  </a:lnTo>
                  <a:lnTo>
                    <a:pt x="28" y="152"/>
                  </a:lnTo>
                  <a:lnTo>
                    <a:pt x="32" y="146"/>
                  </a:lnTo>
                  <a:lnTo>
                    <a:pt x="36" y="140"/>
                  </a:lnTo>
                  <a:lnTo>
                    <a:pt x="42" y="136"/>
                  </a:lnTo>
                  <a:lnTo>
                    <a:pt x="52" y="136"/>
                  </a:lnTo>
                  <a:lnTo>
                    <a:pt x="62" y="136"/>
                  </a:lnTo>
                  <a:lnTo>
                    <a:pt x="64" y="126"/>
                  </a:lnTo>
                  <a:lnTo>
                    <a:pt x="66" y="118"/>
                  </a:lnTo>
                  <a:lnTo>
                    <a:pt x="68" y="114"/>
                  </a:lnTo>
                  <a:lnTo>
                    <a:pt x="72" y="112"/>
                  </a:lnTo>
                  <a:lnTo>
                    <a:pt x="76" y="108"/>
                  </a:lnTo>
                  <a:lnTo>
                    <a:pt x="78" y="108"/>
                  </a:lnTo>
                  <a:lnTo>
                    <a:pt x="84" y="108"/>
                  </a:lnTo>
                  <a:lnTo>
                    <a:pt x="90" y="110"/>
                  </a:lnTo>
                  <a:lnTo>
                    <a:pt x="102" y="116"/>
                  </a:lnTo>
                  <a:lnTo>
                    <a:pt x="112" y="122"/>
                  </a:lnTo>
                  <a:lnTo>
                    <a:pt x="120" y="122"/>
                  </a:lnTo>
                  <a:lnTo>
                    <a:pt x="128" y="122"/>
                  </a:lnTo>
                  <a:lnTo>
                    <a:pt x="130" y="122"/>
                  </a:lnTo>
                  <a:lnTo>
                    <a:pt x="130" y="120"/>
                  </a:lnTo>
                  <a:lnTo>
                    <a:pt x="132" y="116"/>
                  </a:lnTo>
                  <a:lnTo>
                    <a:pt x="134" y="114"/>
                  </a:lnTo>
                  <a:lnTo>
                    <a:pt x="138" y="116"/>
                  </a:lnTo>
                  <a:lnTo>
                    <a:pt x="140" y="116"/>
                  </a:lnTo>
                  <a:lnTo>
                    <a:pt x="146" y="114"/>
                  </a:lnTo>
                  <a:lnTo>
                    <a:pt x="150" y="112"/>
                  </a:lnTo>
                  <a:lnTo>
                    <a:pt x="156" y="110"/>
                  </a:lnTo>
                  <a:lnTo>
                    <a:pt x="160" y="110"/>
                  </a:lnTo>
                  <a:lnTo>
                    <a:pt x="172" y="110"/>
                  </a:lnTo>
                  <a:lnTo>
                    <a:pt x="174" y="104"/>
                  </a:lnTo>
                  <a:lnTo>
                    <a:pt x="178" y="102"/>
                  </a:lnTo>
                  <a:lnTo>
                    <a:pt x="184" y="104"/>
                  </a:lnTo>
                  <a:lnTo>
                    <a:pt x="192" y="106"/>
                  </a:lnTo>
                  <a:lnTo>
                    <a:pt x="204" y="106"/>
                  </a:lnTo>
                  <a:lnTo>
                    <a:pt x="206" y="10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3" name="Freeform 99"/>
            <p:cNvSpPr>
              <a:spLocks/>
            </p:cNvSpPr>
            <p:nvPr/>
          </p:nvSpPr>
          <p:spPr bwMode="auto">
            <a:xfrm>
              <a:off x="6566211" y="2608481"/>
              <a:ext cx="140542" cy="187387"/>
            </a:xfrm>
            <a:custGeom>
              <a:avLst/>
              <a:gdLst>
                <a:gd name="T0" fmla="*/ 120 w 126"/>
                <a:gd name="T1" fmla="*/ 10 h 168"/>
                <a:gd name="T2" fmla="*/ 116 w 126"/>
                <a:gd name="T3" fmla="*/ 10 h 168"/>
                <a:gd name="T4" fmla="*/ 112 w 126"/>
                <a:gd name="T5" fmla="*/ 6 h 168"/>
                <a:gd name="T6" fmla="*/ 110 w 126"/>
                <a:gd name="T7" fmla="*/ 4 h 168"/>
                <a:gd name="T8" fmla="*/ 106 w 126"/>
                <a:gd name="T9" fmla="*/ 4 h 168"/>
                <a:gd name="T10" fmla="*/ 102 w 126"/>
                <a:gd name="T11" fmla="*/ 4 h 168"/>
                <a:gd name="T12" fmla="*/ 100 w 126"/>
                <a:gd name="T13" fmla="*/ 6 h 168"/>
                <a:gd name="T14" fmla="*/ 96 w 126"/>
                <a:gd name="T15" fmla="*/ 10 h 168"/>
                <a:gd name="T16" fmla="*/ 90 w 126"/>
                <a:gd name="T17" fmla="*/ 16 h 168"/>
                <a:gd name="T18" fmla="*/ 90 w 126"/>
                <a:gd name="T19" fmla="*/ 18 h 168"/>
                <a:gd name="T20" fmla="*/ 86 w 126"/>
                <a:gd name="T21" fmla="*/ 18 h 168"/>
                <a:gd name="T22" fmla="*/ 78 w 126"/>
                <a:gd name="T23" fmla="*/ 18 h 168"/>
                <a:gd name="T24" fmla="*/ 70 w 126"/>
                <a:gd name="T25" fmla="*/ 14 h 168"/>
                <a:gd name="T26" fmla="*/ 58 w 126"/>
                <a:gd name="T27" fmla="*/ 8 h 168"/>
                <a:gd name="T28" fmla="*/ 46 w 126"/>
                <a:gd name="T29" fmla="*/ 4 h 168"/>
                <a:gd name="T30" fmla="*/ 38 w 126"/>
                <a:gd name="T31" fmla="*/ 2 h 168"/>
                <a:gd name="T32" fmla="*/ 30 w 126"/>
                <a:gd name="T33" fmla="*/ 0 h 168"/>
                <a:gd name="T34" fmla="*/ 4 w 126"/>
                <a:gd name="T35" fmla="*/ 0 h 168"/>
                <a:gd name="T36" fmla="*/ 0 w 126"/>
                <a:gd name="T37" fmla="*/ 4 h 168"/>
                <a:gd name="T38" fmla="*/ 4 w 126"/>
                <a:gd name="T39" fmla="*/ 12 h 168"/>
                <a:gd name="T40" fmla="*/ 8 w 126"/>
                <a:gd name="T41" fmla="*/ 20 h 168"/>
                <a:gd name="T42" fmla="*/ 14 w 126"/>
                <a:gd name="T43" fmla="*/ 32 h 168"/>
                <a:gd name="T44" fmla="*/ 16 w 126"/>
                <a:gd name="T45" fmla="*/ 38 h 168"/>
                <a:gd name="T46" fmla="*/ 16 w 126"/>
                <a:gd name="T47" fmla="*/ 42 h 168"/>
                <a:gd name="T48" fmla="*/ 16 w 126"/>
                <a:gd name="T49" fmla="*/ 48 h 168"/>
                <a:gd name="T50" fmla="*/ 16 w 126"/>
                <a:gd name="T51" fmla="*/ 52 h 168"/>
                <a:gd name="T52" fmla="*/ 0 w 126"/>
                <a:gd name="T53" fmla="*/ 76 h 168"/>
                <a:gd name="T54" fmla="*/ 0 w 126"/>
                <a:gd name="T55" fmla="*/ 100 h 168"/>
                <a:gd name="T56" fmla="*/ 62 w 126"/>
                <a:gd name="T57" fmla="*/ 138 h 168"/>
                <a:gd name="T58" fmla="*/ 62 w 126"/>
                <a:gd name="T59" fmla="*/ 146 h 168"/>
                <a:gd name="T60" fmla="*/ 88 w 126"/>
                <a:gd name="T61" fmla="*/ 168 h 168"/>
                <a:gd name="T62" fmla="*/ 90 w 126"/>
                <a:gd name="T63" fmla="*/ 164 h 168"/>
                <a:gd name="T64" fmla="*/ 94 w 126"/>
                <a:gd name="T65" fmla="*/ 158 h 168"/>
                <a:gd name="T66" fmla="*/ 108 w 126"/>
                <a:gd name="T67" fmla="*/ 130 h 168"/>
                <a:gd name="T68" fmla="*/ 122 w 126"/>
                <a:gd name="T69" fmla="*/ 106 h 168"/>
                <a:gd name="T70" fmla="*/ 116 w 126"/>
                <a:gd name="T71" fmla="*/ 102 h 168"/>
                <a:gd name="T72" fmla="*/ 112 w 126"/>
                <a:gd name="T73" fmla="*/ 98 h 168"/>
                <a:gd name="T74" fmla="*/ 112 w 126"/>
                <a:gd name="T75" fmla="*/ 32 h 168"/>
                <a:gd name="T76" fmla="*/ 120 w 126"/>
                <a:gd name="T77" fmla="*/ 14 h 168"/>
                <a:gd name="T78" fmla="*/ 126 w 126"/>
                <a:gd name="T79" fmla="*/ 10 h 168"/>
                <a:gd name="T80" fmla="*/ 120 w 126"/>
                <a:gd name="T81" fmla="*/ 1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6" h="168">
                  <a:moveTo>
                    <a:pt x="120" y="10"/>
                  </a:moveTo>
                  <a:lnTo>
                    <a:pt x="116" y="10"/>
                  </a:lnTo>
                  <a:lnTo>
                    <a:pt x="112" y="6"/>
                  </a:lnTo>
                  <a:lnTo>
                    <a:pt x="110" y="4"/>
                  </a:lnTo>
                  <a:lnTo>
                    <a:pt x="106" y="4"/>
                  </a:lnTo>
                  <a:lnTo>
                    <a:pt x="102" y="4"/>
                  </a:lnTo>
                  <a:lnTo>
                    <a:pt x="100" y="6"/>
                  </a:lnTo>
                  <a:lnTo>
                    <a:pt x="96" y="10"/>
                  </a:lnTo>
                  <a:lnTo>
                    <a:pt x="90" y="16"/>
                  </a:lnTo>
                  <a:lnTo>
                    <a:pt x="90" y="18"/>
                  </a:lnTo>
                  <a:lnTo>
                    <a:pt x="86" y="18"/>
                  </a:lnTo>
                  <a:lnTo>
                    <a:pt x="78" y="18"/>
                  </a:lnTo>
                  <a:lnTo>
                    <a:pt x="70" y="14"/>
                  </a:lnTo>
                  <a:lnTo>
                    <a:pt x="58" y="8"/>
                  </a:lnTo>
                  <a:lnTo>
                    <a:pt x="46" y="4"/>
                  </a:lnTo>
                  <a:lnTo>
                    <a:pt x="38" y="2"/>
                  </a:lnTo>
                  <a:lnTo>
                    <a:pt x="30" y="0"/>
                  </a:lnTo>
                  <a:lnTo>
                    <a:pt x="4" y="0"/>
                  </a:lnTo>
                  <a:lnTo>
                    <a:pt x="0" y="4"/>
                  </a:lnTo>
                  <a:lnTo>
                    <a:pt x="4" y="12"/>
                  </a:lnTo>
                  <a:lnTo>
                    <a:pt x="8" y="20"/>
                  </a:lnTo>
                  <a:lnTo>
                    <a:pt x="14" y="32"/>
                  </a:lnTo>
                  <a:lnTo>
                    <a:pt x="16" y="38"/>
                  </a:lnTo>
                  <a:lnTo>
                    <a:pt x="16" y="42"/>
                  </a:lnTo>
                  <a:lnTo>
                    <a:pt x="16" y="48"/>
                  </a:lnTo>
                  <a:lnTo>
                    <a:pt x="16" y="52"/>
                  </a:lnTo>
                  <a:lnTo>
                    <a:pt x="0" y="76"/>
                  </a:lnTo>
                  <a:lnTo>
                    <a:pt x="0" y="100"/>
                  </a:lnTo>
                  <a:lnTo>
                    <a:pt x="62" y="138"/>
                  </a:lnTo>
                  <a:lnTo>
                    <a:pt x="62" y="146"/>
                  </a:lnTo>
                  <a:lnTo>
                    <a:pt x="88" y="168"/>
                  </a:lnTo>
                  <a:lnTo>
                    <a:pt x="90" y="164"/>
                  </a:lnTo>
                  <a:lnTo>
                    <a:pt x="94" y="158"/>
                  </a:lnTo>
                  <a:lnTo>
                    <a:pt x="108" y="130"/>
                  </a:lnTo>
                  <a:lnTo>
                    <a:pt x="122" y="106"/>
                  </a:lnTo>
                  <a:lnTo>
                    <a:pt x="116" y="102"/>
                  </a:lnTo>
                  <a:lnTo>
                    <a:pt x="112" y="98"/>
                  </a:lnTo>
                  <a:lnTo>
                    <a:pt x="112" y="32"/>
                  </a:lnTo>
                  <a:lnTo>
                    <a:pt x="120" y="14"/>
                  </a:lnTo>
                  <a:lnTo>
                    <a:pt x="126" y="10"/>
                  </a:lnTo>
                  <a:lnTo>
                    <a:pt x="120"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4" name="Freeform 100"/>
            <p:cNvSpPr>
              <a:spLocks/>
            </p:cNvSpPr>
            <p:nvPr/>
          </p:nvSpPr>
          <p:spPr bwMode="auto">
            <a:xfrm>
              <a:off x="6485901" y="2608481"/>
              <a:ext cx="98156" cy="120463"/>
            </a:xfrm>
            <a:custGeom>
              <a:avLst/>
              <a:gdLst>
                <a:gd name="T0" fmla="*/ 76 w 88"/>
                <a:gd name="T1" fmla="*/ 0 h 108"/>
                <a:gd name="T2" fmla="*/ 72 w 88"/>
                <a:gd name="T3" fmla="*/ 4 h 108"/>
                <a:gd name="T4" fmla="*/ 76 w 88"/>
                <a:gd name="T5" fmla="*/ 12 h 108"/>
                <a:gd name="T6" fmla="*/ 80 w 88"/>
                <a:gd name="T7" fmla="*/ 20 h 108"/>
                <a:gd name="T8" fmla="*/ 86 w 88"/>
                <a:gd name="T9" fmla="*/ 32 h 108"/>
                <a:gd name="T10" fmla="*/ 88 w 88"/>
                <a:gd name="T11" fmla="*/ 38 h 108"/>
                <a:gd name="T12" fmla="*/ 88 w 88"/>
                <a:gd name="T13" fmla="*/ 42 h 108"/>
                <a:gd name="T14" fmla="*/ 88 w 88"/>
                <a:gd name="T15" fmla="*/ 48 h 108"/>
                <a:gd name="T16" fmla="*/ 88 w 88"/>
                <a:gd name="T17" fmla="*/ 52 h 108"/>
                <a:gd name="T18" fmla="*/ 72 w 88"/>
                <a:gd name="T19" fmla="*/ 76 h 108"/>
                <a:gd name="T20" fmla="*/ 72 w 88"/>
                <a:gd name="T21" fmla="*/ 100 h 108"/>
                <a:gd name="T22" fmla="*/ 20 w 88"/>
                <a:gd name="T23" fmla="*/ 98 h 108"/>
                <a:gd name="T24" fmla="*/ 14 w 88"/>
                <a:gd name="T25" fmla="*/ 102 h 108"/>
                <a:gd name="T26" fmla="*/ 10 w 88"/>
                <a:gd name="T27" fmla="*/ 108 h 108"/>
                <a:gd name="T28" fmla="*/ 0 w 88"/>
                <a:gd name="T29" fmla="*/ 108 h 108"/>
                <a:gd name="T30" fmla="*/ 0 w 88"/>
                <a:gd name="T31" fmla="*/ 86 h 108"/>
                <a:gd name="T32" fmla="*/ 6 w 88"/>
                <a:gd name="T33" fmla="*/ 76 h 108"/>
                <a:gd name="T34" fmla="*/ 12 w 88"/>
                <a:gd name="T35" fmla="*/ 64 h 108"/>
                <a:gd name="T36" fmla="*/ 18 w 88"/>
                <a:gd name="T37" fmla="*/ 56 h 108"/>
                <a:gd name="T38" fmla="*/ 24 w 88"/>
                <a:gd name="T39" fmla="*/ 48 h 108"/>
                <a:gd name="T40" fmla="*/ 24 w 88"/>
                <a:gd name="T41" fmla="*/ 38 h 108"/>
                <a:gd name="T42" fmla="*/ 22 w 88"/>
                <a:gd name="T43" fmla="*/ 34 h 108"/>
                <a:gd name="T44" fmla="*/ 22 w 88"/>
                <a:gd name="T45" fmla="*/ 28 h 108"/>
                <a:gd name="T46" fmla="*/ 20 w 88"/>
                <a:gd name="T47" fmla="*/ 16 h 108"/>
                <a:gd name="T48" fmla="*/ 24 w 88"/>
                <a:gd name="T49" fmla="*/ 14 h 108"/>
                <a:gd name="T50" fmla="*/ 30 w 88"/>
                <a:gd name="T51" fmla="*/ 12 h 108"/>
                <a:gd name="T52" fmla="*/ 52 w 88"/>
                <a:gd name="T53" fmla="*/ 12 h 108"/>
                <a:gd name="T54" fmla="*/ 62 w 88"/>
                <a:gd name="T55" fmla="*/ 10 h 108"/>
                <a:gd name="T56" fmla="*/ 72 w 88"/>
                <a:gd name="T57" fmla="*/ 4 h 108"/>
                <a:gd name="T58" fmla="*/ 76 w 88"/>
                <a:gd name="T5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8" h="108">
                  <a:moveTo>
                    <a:pt x="76" y="0"/>
                  </a:moveTo>
                  <a:lnTo>
                    <a:pt x="72" y="4"/>
                  </a:lnTo>
                  <a:lnTo>
                    <a:pt x="76" y="12"/>
                  </a:lnTo>
                  <a:lnTo>
                    <a:pt x="80" y="20"/>
                  </a:lnTo>
                  <a:lnTo>
                    <a:pt x="86" y="32"/>
                  </a:lnTo>
                  <a:lnTo>
                    <a:pt x="88" y="38"/>
                  </a:lnTo>
                  <a:lnTo>
                    <a:pt x="88" y="42"/>
                  </a:lnTo>
                  <a:lnTo>
                    <a:pt x="88" y="48"/>
                  </a:lnTo>
                  <a:lnTo>
                    <a:pt x="88" y="52"/>
                  </a:lnTo>
                  <a:lnTo>
                    <a:pt x="72" y="76"/>
                  </a:lnTo>
                  <a:lnTo>
                    <a:pt x="72" y="100"/>
                  </a:lnTo>
                  <a:lnTo>
                    <a:pt x="20" y="98"/>
                  </a:lnTo>
                  <a:lnTo>
                    <a:pt x="14" y="102"/>
                  </a:lnTo>
                  <a:lnTo>
                    <a:pt x="10" y="108"/>
                  </a:lnTo>
                  <a:lnTo>
                    <a:pt x="0" y="108"/>
                  </a:lnTo>
                  <a:lnTo>
                    <a:pt x="0" y="86"/>
                  </a:lnTo>
                  <a:lnTo>
                    <a:pt x="6" y="76"/>
                  </a:lnTo>
                  <a:lnTo>
                    <a:pt x="12" y="64"/>
                  </a:lnTo>
                  <a:lnTo>
                    <a:pt x="18" y="56"/>
                  </a:lnTo>
                  <a:lnTo>
                    <a:pt x="24" y="48"/>
                  </a:lnTo>
                  <a:lnTo>
                    <a:pt x="24" y="38"/>
                  </a:lnTo>
                  <a:lnTo>
                    <a:pt x="22" y="34"/>
                  </a:lnTo>
                  <a:lnTo>
                    <a:pt x="22" y="28"/>
                  </a:lnTo>
                  <a:lnTo>
                    <a:pt x="20" y="16"/>
                  </a:lnTo>
                  <a:lnTo>
                    <a:pt x="24" y="14"/>
                  </a:lnTo>
                  <a:lnTo>
                    <a:pt x="30" y="12"/>
                  </a:lnTo>
                  <a:lnTo>
                    <a:pt x="52" y="12"/>
                  </a:lnTo>
                  <a:lnTo>
                    <a:pt x="62" y="10"/>
                  </a:lnTo>
                  <a:lnTo>
                    <a:pt x="72" y="4"/>
                  </a:lnTo>
                  <a:lnTo>
                    <a:pt x="7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5" name="Freeform 101"/>
            <p:cNvSpPr>
              <a:spLocks/>
            </p:cNvSpPr>
            <p:nvPr/>
          </p:nvSpPr>
          <p:spPr bwMode="auto">
            <a:xfrm>
              <a:off x="6483671" y="2717791"/>
              <a:ext cx="203004" cy="223080"/>
            </a:xfrm>
            <a:custGeom>
              <a:avLst/>
              <a:gdLst>
                <a:gd name="T0" fmla="*/ 74 w 182"/>
                <a:gd name="T1" fmla="*/ 2 h 200"/>
                <a:gd name="T2" fmla="*/ 136 w 182"/>
                <a:gd name="T3" fmla="*/ 48 h 200"/>
                <a:gd name="T4" fmla="*/ 160 w 182"/>
                <a:gd name="T5" fmla="*/ 74 h 200"/>
                <a:gd name="T6" fmla="*/ 156 w 182"/>
                <a:gd name="T7" fmla="*/ 84 h 200"/>
                <a:gd name="T8" fmla="*/ 152 w 182"/>
                <a:gd name="T9" fmla="*/ 92 h 200"/>
                <a:gd name="T10" fmla="*/ 154 w 182"/>
                <a:gd name="T11" fmla="*/ 102 h 200"/>
                <a:gd name="T12" fmla="*/ 162 w 182"/>
                <a:gd name="T13" fmla="*/ 110 h 200"/>
                <a:gd name="T14" fmla="*/ 164 w 182"/>
                <a:gd name="T15" fmla="*/ 126 h 200"/>
                <a:gd name="T16" fmla="*/ 164 w 182"/>
                <a:gd name="T17" fmla="*/ 156 h 200"/>
                <a:gd name="T18" fmla="*/ 172 w 182"/>
                <a:gd name="T19" fmla="*/ 168 h 200"/>
                <a:gd name="T20" fmla="*/ 182 w 182"/>
                <a:gd name="T21" fmla="*/ 178 h 200"/>
                <a:gd name="T22" fmla="*/ 166 w 182"/>
                <a:gd name="T23" fmla="*/ 180 h 200"/>
                <a:gd name="T24" fmla="*/ 152 w 182"/>
                <a:gd name="T25" fmla="*/ 188 h 200"/>
                <a:gd name="T26" fmla="*/ 134 w 182"/>
                <a:gd name="T27" fmla="*/ 194 h 200"/>
                <a:gd name="T28" fmla="*/ 130 w 182"/>
                <a:gd name="T29" fmla="*/ 198 h 200"/>
                <a:gd name="T30" fmla="*/ 122 w 182"/>
                <a:gd name="T31" fmla="*/ 198 h 200"/>
                <a:gd name="T32" fmla="*/ 116 w 182"/>
                <a:gd name="T33" fmla="*/ 196 h 200"/>
                <a:gd name="T34" fmla="*/ 112 w 182"/>
                <a:gd name="T35" fmla="*/ 200 h 200"/>
                <a:gd name="T36" fmla="*/ 82 w 182"/>
                <a:gd name="T37" fmla="*/ 198 h 200"/>
                <a:gd name="T38" fmla="*/ 80 w 182"/>
                <a:gd name="T39" fmla="*/ 170 h 200"/>
                <a:gd name="T40" fmla="*/ 76 w 182"/>
                <a:gd name="T41" fmla="*/ 160 h 200"/>
                <a:gd name="T42" fmla="*/ 46 w 182"/>
                <a:gd name="T43" fmla="*/ 150 h 200"/>
                <a:gd name="T44" fmla="*/ 30 w 182"/>
                <a:gd name="T45" fmla="*/ 142 h 200"/>
                <a:gd name="T46" fmla="*/ 24 w 182"/>
                <a:gd name="T47" fmla="*/ 138 h 200"/>
                <a:gd name="T48" fmla="*/ 20 w 182"/>
                <a:gd name="T49" fmla="*/ 134 h 200"/>
                <a:gd name="T50" fmla="*/ 16 w 182"/>
                <a:gd name="T51" fmla="*/ 120 h 200"/>
                <a:gd name="T52" fmla="*/ 10 w 182"/>
                <a:gd name="T53" fmla="*/ 110 h 200"/>
                <a:gd name="T54" fmla="*/ 0 w 182"/>
                <a:gd name="T55" fmla="*/ 100 h 200"/>
                <a:gd name="T56" fmla="*/ 0 w 182"/>
                <a:gd name="T57" fmla="*/ 92 h 200"/>
                <a:gd name="T58" fmla="*/ 0 w 182"/>
                <a:gd name="T59" fmla="*/ 84 h 200"/>
                <a:gd name="T60" fmla="*/ 0 w 182"/>
                <a:gd name="T61" fmla="*/ 78 h 200"/>
                <a:gd name="T62" fmla="*/ 2 w 182"/>
                <a:gd name="T63" fmla="*/ 68 h 200"/>
                <a:gd name="T64" fmla="*/ 20 w 182"/>
                <a:gd name="T65" fmla="*/ 50 h 200"/>
                <a:gd name="T66" fmla="*/ 22 w 182"/>
                <a:gd name="T67" fmla="*/ 42 h 200"/>
                <a:gd name="T68" fmla="*/ 20 w 182"/>
                <a:gd name="T69" fmla="*/ 38 h 200"/>
                <a:gd name="T70" fmla="*/ 16 w 182"/>
                <a:gd name="T71" fmla="*/ 34 h 200"/>
                <a:gd name="T72" fmla="*/ 20 w 182"/>
                <a:gd name="T73" fmla="*/ 28 h 200"/>
                <a:gd name="T74" fmla="*/ 22 w 182"/>
                <a:gd name="T75" fmla="*/ 22 h 200"/>
                <a:gd name="T76" fmla="*/ 24 w 182"/>
                <a:gd name="T77" fmla="*/ 16 h 200"/>
                <a:gd name="T78" fmla="*/ 20 w 182"/>
                <a:gd name="T79" fmla="*/ 6 h 200"/>
                <a:gd name="T80" fmla="*/ 24 w 182"/>
                <a:gd name="T8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2" h="200">
                  <a:moveTo>
                    <a:pt x="30" y="0"/>
                  </a:moveTo>
                  <a:lnTo>
                    <a:pt x="74" y="2"/>
                  </a:lnTo>
                  <a:lnTo>
                    <a:pt x="136" y="40"/>
                  </a:lnTo>
                  <a:lnTo>
                    <a:pt x="136" y="48"/>
                  </a:lnTo>
                  <a:lnTo>
                    <a:pt x="162" y="70"/>
                  </a:lnTo>
                  <a:lnTo>
                    <a:pt x="160" y="74"/>
                  </a:lnTo>
                  <a:lnTo>
                    <a:pt x="158" y="80"/>
                  </a:lnTo>
                  <a:lnTo>
                    <a:pt x="156" y="84"/>
                  </a:lnTo>
                  <a:lnTo>
                    <a:pt x="154" y="88"/>
                  </a:lnTo>
                  <a:lnTo>
                    <a:pt x="152" y="92"/>
                  </a:lnTo>
                  <a:lnTo>
                    <a:pt x="152" y="98"/>
                  </a:lnTo>
                  <a:lnTo>
                    <a:pt x="154" y="102"/>
                  </a:lnTo>
                  <a:lnTo>
                    <a:pt x="158" y="106"/>
                  </a:lnTo>
                  <a:lnTo>
                    <a:pt x="162" y="110"/>
                  </a:lnTo>
                  <a:lnTo>
                    <a:pt x="164" y="116"/>
                  </a:lnTo>
                  <a:lnTo>
                    <a:pt x="164" y="126"/>
                  </a:lnTo>
                  <a:lnTo>
                    <a:pt x="164" y="142"/>
                  </a:lnTo>
                  <a:lnTo>
                    <a:pt x="164" y="156"/>
                  </a:lnTo>
                  <a:lnTo>
                    <a:pt x="168" y="162"/>
                  </a:lnTo>
                  <a:lnTo>
                    <a:pt x="172" y="168"/>
                  </a:lnTo>
                  <a:lnTo>
                    <a:pt x="176" y="174"/>
                  </a:lnTo>
                  <a:lnTo>
                    <a:pt x="182" y="178"/>
                  </a:lnTo>
                  <a:lnTo>
                    <a:pt x="174" y="180"/>
                  </a:lnTo>
                  <a:lnTo>
                    <a:pt x="166" y="180"/>
                  </a:lnTo>
                  <a:lnTo>
                    <a:pt x="162" y="184"/>
                  </a:lnTo>
                  <a:lnTo>
                    <a:pt x="152" y="188"/>
                  </a:lnTo>
                  <a:lnTo>
                    <a:pt x="138" y="192"/>
                  </a:lnTo>
                  <a:lnTo>
                    <a:pt x="134" y="194"/>
                  </a:lnTo>
                  <a:lnTo>
                    <a:pt x="132" y="196"/>
                  </a:lnTo>
                  <a:lnTo>
                    <a:pt x="130" y="198"/>
                  </a:lnTo>
                  <a:lnTo>
                    <a:pt x="126" y="198"/>
                  </a:lnTo>
                  <a:lnTo>
                    <a:pt x="122" y="198"/>
                  </a:lnTo>
                  <a:lnTo>
                    <a:pt x="120" y="196"/>
                  </a:lnTo>
                  <a:lnTo>
                    <a:pt x="116" y="196"/>
                  </a:lnTo>
                  <a:lnTo>
                    <a:pt x="114" y="198"/>
                  </a:lnTo>
                  <a:lnTo>
                    <a:pt x="112" y="200"/>
                  </a:lnTo>
                  <a:lnTo>
                    <a:pt x="108" y="200"/>
                  </a:lnTo>
                  <a:lnTo>
                    <a:pt x="82" y="198"/>
                  </a:lnTo>
                  <a:lnTo>
                    <a:pt x="82" y="172"/>
                  </a:lnTo>
                  <a:lnTo>
                    <a:pt x="80" y="170"/>
                  </a:lnTo>
                  <a:lnTo>
                    <a:pt x="78" y="166"/>
                  </a:lnTo>
                  <a:lnTo>
                    <a:pt x="76" y="160"/>
                  </a:lnTo>
                  <a:lnTo>
                    <a:pt x="60" y="160"/>
                  </a:lnTo>
                  <a:lnTo>
                    <a:pt x="46" y="150"/>
                  </a:lnTo>
                  <a:lnTo>
                    <a:pt x="40" y="146"/>
                  </a:lnTo>
                  <a:lnTo>
                    <a:pt x="30" y="142"/>
                  </a:lnTo>
                  <a:lnTo>
                    <a:pt x="26" y="140"/>
                  </a:lnTo>
                  <a:lnTo>
                    <a:pt x="24" y="138"/>
                  </a:lnTo>
                  <a:lnTo>
                    <a:pt x="22" y="136"/>
                  </a:lnTo>
                  <a:lnTo>
                    <a:pt x="20" y="134"/>
                  </a:lnTo>
                  <a:lnTo>
                    <a:pt x="18" y="126"/>
                  </a:lnTo>
                  <a:lnTo>
                    <a:pt x="16" y="120"/>
                  </a:lnTo>
                  <a:lnTo>
                    <a:pt x="16" y="114"/>
                  </a:lnTo>
                  <a:lnTo>
                    <a:pt x="10" y="110"/>
                  </a:lnTo>
                  <a:lnTo>
                    <a:pt x="6" y="104"/>
                  </a:lnTo>
                  <a:lnTo>
                    <a:pt x="0" y="100"/>
                  </a:lnTo>
                  <a:lnTo>
                    <a:pt x="0" y="94"/>
                  </a:lnTo>
                  <a:lnTo>
                    <a:pt x="0" y="92"/>
                  </a:lnTo>
                  <a:lnTo>
                    <a:pt x="2" y="88"/>
                  </a:lnTo>
                  <a:lnTo>
                    <a:pt x="0" y="84"/>
                  </a:lnTo>
                  <a:lnTo>
                    <a:pt x="0" y="82"/>
                  </a:lnTo>
                  <a:lnTo>
                    <a:pt x="0" y="78"/>
                  </a:lnTo>
                  <a:lnTo>
                    <a:pt x="0" y="72"/>
                  </a:lnTo>
                  <a:lnTo>
                    <a:pt x="2" y="68"/>
                  </a:lnTo>
                  <a:lnTo>
                    <a:pt x="8" y="60"/>
                  </a:lnTo>
                  <a:lnTo>
                    <a:pt x="20" y="50"/>
                  </a:lnTo>
                  <a:lnTo>
                    <a:pt x="22" y="46"/>
                  </a:lnTo>
                  <a:lnTo>
                    <a:pt x="22" y="42"/>
                  </a:lnTo>
                  <a:lnTo>
                    <a:pt x="22" y="40"/>
                  </a:lnTo>
                  <a:lnTo>
                    <a:pt x="20" y="38"/>
                  </a:lnTo>
                  <a:lnTo>
                    <a:pt x="18" y="36"/>
                  </a:lnTo>
                  <a:lnTo>
                    <a:pt x="16" y="34"/>
                  </a:lnTo>
                  <a:lnTo>
                    <a:pt x="18" y="30"/>
                  </a:lnTo>
                  <a:lnTo>
                    <a:pt x="20" y="28"/>
                  </a:lnTo>
                  <a:lnTo>
                    <a:pt x="22" y="26"/>
                  </a:lnTo>
                  <a:lnTo>
                    <a:pt x="22" y="22"/>
                  </a:lnTo>
                  <a:lnTo>
                    <a:pt x="24" y="22"/>
                  </a:lnTo>
                  <a:lnTo>
                    <a:pt x="24" y="16"/>
                  </a:lnTo>
                  <a:lnTo>
                    <a:pt x="22" y="12"/>
                  </a:lnTo>
                  <a:lnTo>
                    <a:pt x="20" y="6"/>
                  </a:lnTo>
                  <a:lnTo>
                    <a:pt x="22" y="0"/>
                  </a:lnTo>
                  <a:lnTo>
                    <a:pt x="24" y="0"/>
                  </a:lnTo>
                  <a:lnTo>
                    <a:pt x="3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6" name="Freeform 102"/>
            <p:cNvSpPr>
              <a:spLocks/>
            </p:cNvSpPr>
            <p:nvPr/>
          </p:nvSpPr>
          <p:spPr bwMode="auto">
            <a:xfrm>
              <a:off x="6476978" y="2717791"/>
              <a:ext cx="33462" cy="37924"/>
            </a:xfrm>
            <a:custGeom>
              <a:avLst/>
              <a:gdLst>
                <a:gd name="T0" fmla="*/ 26 w 30"/>
                <a:gd name="T1" fmla="*/ 28 h 34"/>
                <a:gd name="T2" fmla="*/ 28 w 30"/>
                <a:gd name="T3" fmla="*/ 26 h 34"/>
                <a:gd name="T4" fmla="*/ 28 w 30"/>
                <a:gd name="T5" fmla="*/ 22 h 34"/>
                <a:gd name="T6" fmla="*/ 30 w 30"/>
                <a:gd name="T7" fmla="*/ 22 h 34"/>
                <a:gd name="T8" fmla="*/ 30 w 30"/>
                <a:gd name="T9" fmla="*/ 16 h 34"/>
                <a:gd name="T10" fmla="*/ 28 w 30"/>
                <a:gd name="T11" fmla="*/ 12 h 34"/>
                <a:gd name="T12" fmla="*/ 26 w 30"/>
                <a:gd name="T13" fmla="*/ 6 h 34"/>
                <a:gd name="T14" fmla="*/ 28 w 30"/>
                <a:gd name="T15" fmla="*/ 0 h 34"/>
                <a:gd name="T16" fmla="*/ 24 w 30"/>
                <a:gd name="T17" fmla="*/ 2 h 34"/>
                <a:gd name="T18" fmla="*/ 22 w 30"/>
                <a:gd name="T19" fmla="*/ 4 h 34"/>
                <a:gd name="T20" fmla="*/ 18 w 30"/>
                <a:gd name="T21" fmla="*/ 10 h 34"/>
                <a:gd name="T22" fmla="*/ 8 w 30"/>
                <a:gd name="T23" fmla="*/ 10 h 34"/>
                <a:gd name="T24" fmla="*/ 2 w 30"/>
                <a:gd name="T25" fmla="*/ 18 h 34"/>
                <a:gd name="T26" fmla="*/ 0 w 30"/>
                <a:gd name="T27" fmla="*/ 24 h 34"/>
                <a:gd name="T28" fmla="*/ 0 w 30"/>
                <a:gd name="T29" fmla="*/ 30 h 34"/>
                <a:gd name="T30" fmla="*/ 0 w 30"/>
                <a:gd name="T31" fmla="*/ 32 h 34"/>
                <a:gd name="T32" fmla="*/ 0 w 30"/>
                <a:gd name="T33" fmla="*/ 34 h 34"/>
                <a:gd name="T34" fmla="*/ 12 w 30"/>
                <a:gd name="T35" fmla="*/ 34 h 34"/>
                <a:gd name="T36" fmla="*/ 14 w 30"/>
                <a:gd name="T37" fmla="*/ 30 h 34"/>
                <a:gd name="T38" fmla="*/ 14 w 30"/>
                <a:gd name="T39" fmla="*/ 28 h 34"/>
                <a:gd name="T40" fmla="*/ 16 w 30"/>
                <a:gd name="T41" fmla="*/ 26 h 34"/>
                <a:gd name="T42" fmla="*/ 26 w 30"/>
                <a:gd name="T43" fmla="*/ 26 h 34"/>
                <a:gd name="T44" fmla="*/ 26 w 30"/>
                <a:gd name="T45" fmla="*/ 2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34">
                  <a:moveTo>
                    <a:pt x="26" y="28"/>
                  </a:moveTo>
                  <a:lnTo>
                    <a:pt x="28" y="26"/>
                  </a:lnTo>
                  <a:lnTo>
                    <a:pt x="28" y="22"/>
                  </a:lnTo>
                  <a:lnTo>
                    <a:pt x="30" y="22"/>
                  </a:lnTo>
                  <a:lnTo>
                    <a:pt x="30" y="16"/>
                  </a:lnTo>
                  <a:lnTo>
                    <a:pt x="28" y="12"/>
                  </a:lnTo>
                  <a:lnTo>
                    <a:pt x="26" y="6"/>
                  </a:lnTo>
                  <a:lnTo>
                    <a:pt x="28" y="0"/>
                  </a:lnTo>
                  <a:lnTo>
                    <a:pt x="24" y="2"/>
                  </a:lnTo>
                  <a:lnTo>
                    <a:pt x="22" y="4"/>
                  </a:lnTo>
                  <a:lnTo>
                    <a:pt x="18" y="10"/>
                  </a:lnTo>
                  <a:lnTo>
                    <a:pt x="8" y="10"/>
                  </a:lnTo>
                  <a:lnTo>
                    <a:pt x="2" y="18"/>
                  </a:lnTo>
                  <a:lnTo>
                    <a:pt x="0" y="24"/>
                  </a:lnTo>
                  <a:lnTo>
                    <a:pt x="0" y="30"/>
                  </a:lnTo>
                  <a:lnTo>
                    <a:pt x="0" y="32"/>
                  </a:lnTo>
                  <a:lnTo>
                    <a:pt x="0" y="34"/>
                  </a:lnTo>
                  <a:lnTo>
                    <a:pt x="12" y="34"/>
                  </a:lnTo>
                  <a:lnTo>
                    <a:pt x="14" y="30"/>
                  </a:lnTo>
                  <a:lnTo>
                    <a:pt x="14" y="28"/>
                  </a:lnTo>
                  <a:lnTo>
                    <a:pt x="16" y="26"/>
                  </a:lnTo>
                  <a:lnTo>
                    <a:pt x="26" y="26"/>
                  </a:lnTo>
                  <a:lnTo>
                    <a:pt x="26"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7" name="Freeform 103"/>
            <p:cNvSpPr>
              <a:spLocks/>
            </p:cNvSpPr>
            <p:nvPr/>
          </p:nvSpPr>
          <p:spPr bwMode="auto">
            <a:xfrm>
              <a:off x="6476978" y="2746791"/>
              <a:ext cx="31231" cy="46846"/>
            </a:xfrm>
            <a:custGeom>
              <a:avLst/>
              <a:gdLst>
                <a:gd name="T0" fmla="*/ 0 w 28"/>
                <a:gd name="T1" fmla="*/ 8 h 42"/>
                <a:gd name="T2" fmla="*/ 2 w 28"/>
                <a:gd name="T3" fmla="*/ 12 h 42"/>
                <a:gd name="T4" fmla="*/ 6 w 28"/>
                <a:gd name="T5" fmla="*/ 14 h 42"/>
                <a:gd name="T6" fmla="*/ 6 w 28"/>
                <a:gd name="T7" fmla="*/ 16 h 42"/>
                <a:gd name="T8" fmla="*/ 4 w 28"/>
                <a:gd name="T9" fmla="*/ 20 h 42"/>
                <a:gd name="T10" fmla="*/ 4 w 28"/>
                <a:gd name="T11" fmla="*/ 24 h 42"/>
                <a:gd name="T12" fmla="*/ 4 w 28"/>
                <a:gd name="T13" fmla="*/ 28 h 42"/>
                <a:gd name="T14" fmla="*/ 6 w 28"/>
                <a:gd name="T15" fmla="*/ 34 h 42"/>
                <a:gd name="T16" fmla="*/ 8 w 28"/>
                <a:gd name="T17" fmla="*/ 42 h 42"/>
                <a:gd name="T18" fmla="*/ 14 w 28"/>
                <a:gd name="T19" fmla="*/ 34 h 42"/>
                <a:gd name="T20" fmla="*/ 22 w 28"/>
                <a:gd name="T21" fmla="*/ 28 h 42"/>
                <a:gd name="T22" fmla="*/ 26 w 28"/>
                <a:gd name="T23" fmla="*/ 24 h 42"/>
                <a:gd name="T24" fmla="*/ 28 w 28"/>
                <a:gd name="T25" fmla="*/ 20 h 42"/>
                <a:gd name="T26" fmla="*/ 28 w 28"/>
                <a:gd name="T27" fmla="*/ 16 h 42"/>
                <a:gd name="T28" fmla="*/ 28 w 28"/>
                <a:gd name="T29" fmla="*/ 14 h 42"/>
                <a:gd name="T30" fmla="*/ 26 w 28"/>
                <a:gd name="T31" fmla="*/ 12 h 42"/>
                <a:gd name="T32" fmla="*/ 24 w 28"/>
                <a:gd name="T33" fmla="*/ 10 h 42"/>
                <a:gd name="T34" fmla="*/ 22 w 28"/>
                <a:gd name="T35" fmla="*/ 8 h 42"/>
                <a:gd name="T36" fmla="*/ 24 w 28"/>
                <a:gd name="T37" fmla="*/ 2 h 42"/>
                <a:gd name="T38" fmla="*/ 26 w 28"/>
                <a:gd name="T39" fmla="*/ 0 h 42"/>
                <a:gd name="T40" fmla="*/ 16 w 28"/>
                <a:gd name="T41" fmla="*/ 0 h 42"/>
                <a:gd name="T42" fmla="*/ 14 w 28"/>
                <a:gd name="T43" fmla="*/ 2 h 42"/>
                <a:gd name="T44" fmla="*/ 14 w 28"/>
                <a:gd name="T45" fmla="*/ 4 h 42"/>
                <a:gd name="T46" fmla="*/ 12 w 28"/>
                <a:gd name="T47" fmla="*/ 8 h 42"/>
                <a:gd name="T48" fmla="*/ 0 w 28"/>
                <a:gd name="T49" fmla="*/ 8 h 42"/>
                <a:gd name="T50" fmla="*/ 0 w 28"/>
                <a:gd name="T51" fmla="*/ 6 h 42"/>
                <a:gd name="T52" fmla="*/ 0 w 28"/>
                <a:gd name="T53" fmla="*/ 4 h 42"/>
                <a:gd name="T54" fmla="*/ 0 w 28"/>
                <a:gd name="T55"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 h="42">
                  <a:moveTo>
                    <a:pt x="0" y="8"/>
                  </a:moveTo>
                  <a:lnTo>
                    <a:pt x="2" y="12"/>
                  </a:lnTo>
                  <a:lnTo>
                    <a:pt x="6" y="14"/>
                  </a:lnTo>
                  <a:lnTo>
                    <a:pt x="6" y="16"/>
                  </a:lnTo>
                  <a:lnTo>
                    <a:pt x="4" y="20"/>
                  </a:lnTo>
                  <a:lnTo>
                    <a:pt x="4" y="24"/>
                  </a:lnTo>
                  <a:lnTo>
                    <a:pt x="4" y="28"/>
                  </a:lnTo>
                  <a:lnTo>
                    <a:pt x="6" y="34"/>
                  </a:lnTo>
                  <a:lnTo>
                    <a:pt x="8" y="42"/>
                  </a:lnTo>
                  <a:lnTo>
                    <a:pt x="14" y="34"/>
                  </a:lnTo>
                  <a:lnTo>
                    <a:pt x="22" y="28"/>
                  </a:lnTo>
                  <a:lnTo>
                    <a:pt x="26" y="24"/>
                  </a:lnTo>
                  <a:lnTo>
                    <a:pt x="28" y="20"/>
                  </a:lnTo>
                  <a:lnTo>
                    <a:pt x="28" y="16"/>
                  </a:lnTo>
                  <a:lnTo>
                    <a:pt x="28" y="14"/>
                  </a:lnTo>
                  <a:lnTo>
                    <a:pt x="26" y="12"/>
                  </a:lnTo>
                  <a:lnTo>
                    <a:pt x="24" y="10"/>
                  </a:lnTo>
                  <a:lnTo>
                    <a:pt x="22" y="8"/>
                  </a:lnTo>
                  <a:lnTo>
                    <a:pt x="24" y="2"/>
                  </a:lnTo>
                  <a:lnTo>
                    <a:pt x="26" y="0"/>
                  </a:lnTo>
                  <a:lnTo>
                    <a:pt x="16" y="0"/>
                  </a:lnTo>
                  <a:lnTo>
                    <a:pt x="14" y="2"/>
                  </a:lnTo>
                  <a:lnTo>
                    <a:pt x="14" y="4"/>
                  </a:lnTo>
                  <a:lnTo>
                    <a:pt x="12" y="8"/>
                  </a:lnTo>
                  <a:lnTo>
                    <a:pt x="0" y="8"/>
                  </a:lnTo>
                  <a:lnTo>
                    <a:pt x="0" y="6"/>
                  </a:lnTo>
                  <a:lnTo>
                    <a:pt x="0" y="4"/>
                  </a:lnTo>
                  <a:lnTo>
                    <a:pt x="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8" name="Freeform 104"/>
            <p:cNvSpPr>
              <a:spLocks/>
            </p:cNvSpPr>
            <p:nvPr/>
          </p:nvSpPr>
          <p:spPr bwMode="auto">
            <a:xfrm>
              <a:off x="6180279" y="2590635"/>
              <a:ext cx="332393" cy="385929"/>
            </a:xfrm>
            <a:custGeom>
              <a:avLst/>
              <a:gdLst>
                <a:gd name="T0" fmla="*/ 270 w 298"/>
                <a:gd name="T1" fmla="*/ 256 h 346"/>
                <a:gd name="T2" fmla="*/ 258 w 298"/>
                <a:gd name="T3" fmla="*/ 266 h 346"/>
                <a:gd name="T4" fmla="*/ 258 w 298"/>
                <a:gd name="T5" fmla="*/ 318 h 346"/>
                <a:gd name="T6" fmla="*/ 276 w 298"/>
                <a:gd name="T7" fmla="*/ 324 h 346"/>
                <a:gd name="T8" fmla="*/ 272 w 298"/>
                <a:gd name="T9" fmla="*/ 344 h 346"/>
                <a:gd name="T10" fmla="*/ 262 w 298"/>
                <a:gd name="T11" fmla="*/ 338 h 346"/>
                <a:gd name="T12" fmla="*/ 242 w 298"/>
                <a:gd name="T13" fmla="*/ 320 h 346"/>
                <a:gd name="T14" fmla="*/ 232 w 298"/>
                <a:gd name="T15" fmla="*/ 316 h 346"/>
                <a:gd name="T16" fmla="*/ 224 w 298"/>
                <a:gd name="T17" fmla="*/ 320 h 346"/>
                <a:gd name="T18" fmla="*/ 208 w 298"/>
                <a:gd name="T19" fmla="*/ 312 h 346"/>
                <a:gd name="T20" fmla="*/ 186 w 298"/>
                <a:gd name="T21" fmla="*/ 300 h 346"/>
                <a:gd name="T22" fmla="*/ 166 w 298"/>
                <a:gd name="T23" fmla="*/ 302 h 346"/>
                <a:gd name="T24" fmla="*/ 158 w 298"/>
                <a:gd name="T25" fmla="*/ 294 h 346"/>
                <a:gd name="T26" fmla="*/ 152 w 298"/>
                <a:gd name="T27" fmla="*/ 280 h 346"/>
                <a:gd name="T28" fmla="*/ 152 w 298"/>
                <a:gd name="T29" fmla="*/ 232 h 346"/>
                <a:gd name="T30" fmla="*/ 134 w 298"/>
                <a:gd name="T31" fmla="*/ 232 h 346"/>
                <a:gd name="T32" fmla="*/ 110 w 298"/>
                <a:gd name="T33" fmla="*/ 228 h 346"/>
                <a:gd name="T34" fmla="*/ 106 w 298"/>
                <a:gd name="T35" fmla="*/ 242 h 346"/>
                <a:gd name="T36" fmla="*/ 82 w 298"/>
                <a:gd name="T37" fmla="*/ 242 h 346"/>
                <a:gd name="T38" fmla="*/ 66 w 298"/>
                <a:gd name="T39" fmla="*/ 220 h 346"/>
                <a:gd name="T40" fmla="*/ 0 w 298"/>
                <a:gd name="T41" fmla="*/ 202 h 346"/>
                <a:gd name="T42" fmla="*/ 8 w 298"/>
                <a:gd name="T43" fmla="*/ 184 h 346"/>
                <a:gd name="T44" fmla="*/ 20 w 298"/>
                <a:gd name="T45" fmla="*/ 184 h 346"/>
                <a:gd name="T46" fmla="*/ 26 w 298"/>
                <a:gd name="T47" fmla="*/ 180 h 346"/>
                <a:gd name="T48" fmla="*/ 32 w 298"/>
                <a:gd name="T49" fmla="*/ 184 h 346"/>
                <a:gd name="T50" fmla="*/ 46 w 298"/>
                <a:gd name="T51" fmla="*/ 182 h 346"/>
                <a:gd name="T52" fmla="*/ 56 w 298"/>
                <a:gd name="T53" fmla="*/ 156 h 346"/>
                <a:gd name="T54" fmla="*/ 64 w 298"/>
                <a:gd name="T55" fmla="*/ 136 h 346"/>
                <a:gd name="T56" fmla="*/ 74 w 298"/>
                <a:gd name="T57" fmla="*/ 118 h 346"/>
                <a:gd name="T58" fmla="*/ 82 w 298"/>
                <a:gd name="T59" fmla="*/ 108 h 346"/>
                <a:gd name="T60" fmla="*/ 80 w 298"/>
                <a:gd name="T61" fmla="*/ 98 h 346"/>
                <a:gd name="T62" fmla="*/ 98 w 298"/>
                <a:gd name="T63" fmla="*/ 44 h 346"/>
                <a:gd name="T64" fmla="*/ 94 w 298"/>
                <a:gd name="T65" fmla="*/ 36 h 346"/>
                <a:gd name="T66" fmla="*/ 98 w 298"/>
                <a:gd name="T67" fmla="*/ 16 h 346"/>
                <a:gd name="T68" fmla="*/ 108 w 298"/>
                <a:gd name="T69" fmla="*/ 6 h 346"/>
                <a:gd name="T70" fmla="*/ 122 w 298"/>
                <a:gd name="T71" fmla="*/ 8 h 346"/>
                <a:gd name="T72" fmla="*/ 152 w 298"/>
                <a:gd name="T73" fmla="*/ 20 h 346"/>
                <a:gd name="T74" fmla="*/ 162 w 298"/>
                <a:gd name="T75" fmla="*/ 18 h 346"/>
                <a:gd name="T76" fmla="*/ 170 w 298"/>
                <a:gd name="T77" fmla="*/ 14 h 346"/>
                <a:gd name="T78" fmla="*/ 182 w 298"/>
                <a:gd name="T79" fmla="*/ 10 h 346"/>
                <a:gd name="T80" fmla="*/ 204 w 298"/>
                <a:gd name="T81" fmla="*/ 8 h 346"/>
                <a:gd name="T82" fmla="*/ 216 w 298"/>
                <a:gd name="T83" fmla="*/ 2 h 346"/>
                <a:gd name="T84" fmla="*/ 246 w 298"/>
                <a:gd name="T85" fmla="*/ 14 h 346"/>
                <a:gd name="T86" fmla="*/ 260 w 298"/>
                <a:gd name="T87" fmla="*/ 16 h 346"/>
                <a:gd name="T88" fmla="*/ 272 w 298"/>
                <a:gd name="T89" fmla="*/ 16 h 346"/>
                <a:gd name="T90" fmla="*/ 284 w 298"/>
                <a:gd name="T91" fmla="*/ 24 h 346"/>
                <a:gd name="T92" fmla="*/ 296 w 298"/>
                <a:gd name="T93" fmla="*/ 50 h 346"/>
                <a:gd name="T94" fmla="*/ 292 w 298"/>
                <a:gd name="T95" fmla="*/ 72 h 346"/>
                <a:gd name="T96" fmla="*/ 274 w 298"/>
                <a:gd name="T97" fmla="*/ 102 h 346"/>
                <a:gd name="T98" fmla="*/ 268 w 298"/>
                <a:gd name="T99" fmla="*/ 132 h 346"/>
                <a:gd name="T100" fmla="*/ 268 w 298"/>
                <a:gd name="T101" fmla="*/ 152 h 346"/>
                <a:gd name="T102" fmla="*/ 270 w 298"/>
                <a:gd name="T103" fmla="*/ 160 h 346"/>
                <a:gd name="T104" fmla="*/ 272 w 298"/>
                <a:gd name="T105" fmla="*/ 174 h 346"/>
                <a:gd name="T106" fmla="*/ 272 w 298"/>
                <a:gd name="T107" fmla="*/ 192 h 346"/>
                <a:gd name="T108" fmla="*/ 274 w 298"/>
                <a:gd name="T109" fmla="*/ 202 h 346"/>
                <a:gd name="T110" fmla="*/ 272 w 298"/>
                <a:gd name="T111" fmla="*/ 214 h 346"/>
                <a:gd name="T112" fmla="*/ 288 w 298"/>
                <a:gd name="T113" fmla="*/ 228 h 346"/>
                <a:gd name="T114" fmla="*/ 292 w 298"/>
                <a:gd name="T115" fmla="*/ 24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6">
                  <a:moveTo>
                    <a:pt x="290" y="248"/>
                  </a:moveTo>
                  <a:lnTo>
                    <a:pt x="280" y="250"/>
                  </a:lnTo>
                  <a:lnTo>
                    <a:pt x="270" y="256"/>
                  </a:lnTo>
                  <a:lnTo>
                    <a:pt x="264" y="258"/>
                  </a:lnTo>
                  <a:lnTo>
                    <a:pt x="260" y="262"/>
                  </a:lnTo>
                  <a:lnTo>
                    <a:pt x="258" y="266"/>
                  </a:lnTo>
                  <a:lnTo>
                    <a:pt x="256" y="272"/>
                  </a:lnTo>
                  <a:lnTo>
                    <a:pt x="256" y="310"/>
                  </a:lnTo>
                  <a:lnTo>
                    <a:pt x="258" y="318"/>
                  </a:lnTo>
                  <a:lnTo>
                    <a:pt x="260" y="320"/>
                  </a:lnTo>
                  <a:lnTo>
                    <a:pt x="266" y="324"/>
                  </a:lnTo>
                  <a:lnTo>
                    <a:pt x="276" y="324"/>
                  </a:lnTo>
                  <a:lnTo>
                    <a:pt x="276" y="336"/>
                  </a:lnTo>
                  <a:lnTo>
                    <a:pt x="274" y="340"/>
                  </a:lnTo>
                  <a:lnTo>
                    <a:pt x="272" y="344"/>
                  </a:lnTo>
                  <a:lnTo>
                    <a:pt x="268" y="346"/>
                  </a:lnTo>
                  <a:lnTo>
                    <a:pt x="266" y="346"/>
                  </a:lnTo>
                  <a:lnTo>
                    <a:pt x="262" y="338"/>
                  </a:lnTo>
                  <a:lnTo>
                    <a:pt x="258" y="334"/>
                  </a:lnTo>
                  <a:lnTo>
                    <a:pt x="248" y="326"/>
                  </a:lnTo>
                  <a:lnTo>
                    <a:pt x="242" y="320"/>
                  </a:lnTo>
                  <a:lnTo>
                    <a:pt x="238" y="318"/>
                  </a:lnTo>
                  <a:lnTo>
                    <a:pt x="238" y="314"/>
                  </a:lnTo>
                  <a:lnTo>
                    <a:pt x="232" y="316"/>
                  </a:lnTo>
                  <a:lnTo>
                    <a:pt x="230" y="318"/>
                  </a:lnTo>
                  <a:lnTo>
                    <a:pt x="228" y="318"/>
                  </a:lnTo>
                  <a:lnTo>
                    <a:pt x="224" y="320"/>
                  </a:lnTo>
                  <a:lnTo>
                    <a:pt x="218" y="318"/>
                  </a:lnTo>
                  <a:lnTo>
                    <a:pt x="212" y="316"/>
                  </a:lnTo>
                  <a:lnTo>
                    <a:pt x="208" y="312"/>
                  </a:lnTo>
                  <a:lnTo>
                    <a:pt x="206" y="308"/>
                  </a:lnTo>
                  <a:lnTo>
                    <a:pt x="190" y="302"/>
                  </a:lnTo>
                  <a:lnTo>
                    <a:pt x="186" y="300"/>
                  </a:lnTo>
                  <a:lnTo>
                    <a:pt x="178" y="300"/>
                  </a:lnTo>
                  <a:lnTo>
                    <a:pt x="170" y="300"/>
                  </a:lnTo>
                  <a:lnTo>
                    <a:pt x="166" y="302"/>
                  </a:lnTo>
                  <a:lnTo>
                    <a:pt x="162" y="302"/>
                  </a:lnTo>
                  <a:lnTo>
                    <a:pt x="156" y="300"/>
                  </a:lnTo>
                  <a:lnTo>
                    <a:pt x="158" y="294"/>
                  </a:lnTo>
                  <a:lnTo>
                    <a:pt x="158" y="290"/>
                  </a:lnTo>
                  <a:lnTo>
                    <a:pt x="156" y="282"/>
                  </a:lnTo>
                  <a:lnTo>
                    <a:pt x="152" y="280"/>
                  </a:lnTo>
                  <a:lnTo>
                    <a:pt x="152" y="276"/>
                  </a:lnTo>
                  <a:lnTo>
                    <a:pt x="154" y="254"/>
                  </a:lnTo>
                  <a:lnTo>
                    <a:pt x="152" y="232"/>
                  </a:lnTo>
                  <a:lnTo>
                    <a:pt x="146" y="234"/>
                  </a:lnTo>
                  <a:lnTo>
                    <a:pt x="138" y="234"/>
                  </a:lnTo>
                  <a:lnTo>
                    <a:pt x="134" y="232"/>
                  </a:lnTo>
                  <a:lnTo>
                    <a:pt x="132" y="230"/>
                  </a:lnTo>
                  <a:lnTo>
                    <a:pt x="130" y="228"/>
                  </a:lnTo>
                  <a:lnTo>
                    <a:pt x="110" y="228"/>
                  </a:lnTo>
                  <a:lnTo>
                    <a:pt x="110" y="236"/>
                  </a:lnTo>
                  <a:lnTo>
                    <a:pt x="108" y="240"/>
                  </a:lnTo>
                  <a:lnTo>
                    <a:pt x="106" y="242"/>
                  </a:lnTo>
                  <a:lnTo>
                    <a:pt x="98" y="242"/>
                  </a:lnTo>
                  <a:lnTo>
                    <a:pt x="86" y="242"/>
                  </a:lnTo>
                  <a:lnTo>
                    <a:pt x="82" y="242"/>
                  </a:lnTo>
                  <a:lnTo>
                    <a:pt x="80" y="240"/>
                  </a:lnTo>
                  <a:lnTo>
                    <a:pt x="72" y="232"/>
                  </a:lnTo>
                  <a:lnTo>
                    <a:pt x="66" y="220"/>
                  </a:lnTo>
                  <a:lnTo>
                    <a:pt x="66" y="208"/>
                  </a:lnTo>
                  <a:lnTo>
                    <a:pt x="2" y="208"/>
                  </a:lnTo>
                  <a:lnTo>
                    <a:pt x="0" y="202"/>
                  </a:lnTo>
                  <a:lnTo>
                    <a:pt x="2" y="190"/>
                  </a:lnTo>
                  <a:lnTo>
                    <a:pt x="4" y="186"/>
                  </a:lnTo>
                  <a:lnTo>
                    <a:pt x="8" y="184"/>
                  </a:lnTo>
                  <a:lnTo>
                    <a:pt x="14" y="184"/>
                  </a:lnTo>
                  <a:lnTo>
                    <a:pt x="16" y="184"/>
                  </a:lnTo>
                  <a:lnTo>
                    <a:pt x="20" y="184"/>
                  </a:lnTo>
                  <a:lnTo>
                    <a:pt x="22" y="182"/>
                  </a:lnTo>
                  <a:lnTo>
                    <a:pt x="24" y="180"/>
                  </a:lnTo>
                  <a:lnTo>
                    <a:pt x="26" y="180"/>
                  </a:lnTo>
                  <a:lnTo>
                    <a:pt x="30" y="180"/>
                  </a:lnTo>
                  <a:lnTo>
                    <a:pt x="30" y="184"/>
                  </a:lnTo>
                  <a:lnTo>
                    <a:pt x="32" y="184"/>
                  </a:lnTo>
                  <a:lnTo>
                    <a:pt x="36" y="184"/>
                  </a:lnTo>
                  <a:lnTo>
                    <a:pt x="42" y="184"/>
                  </a:lnTo>
                  <a:lnTo>
                    <a:pt x="46" y="182"/>
                  </a:lnTo>
                  <a:lnTo>
                    <a:pt x="50" y="176"/>
                  </a:lnTo>
                  <a:lnTo>
                    <a:pt x="52" y="168"/>
                  </a:lnTo>
                  <a:lnTo>
                    <a:pt x="56" y="156"/>
                  </a:lnTo>
                  <a:lnTo>
                    <a:pt x="56" y="142"/>
                  </a:lnTo>
                  <a:lnTo>
                    <a:pt x="60" y="140"/>
                  </a:lnTo>
                  <a:lnTo>
                    <a:pt x="64" y="136"/>
                  </a:lnTo>
                  <a:lnTo>
                    <a:pt x="66" y="126"/>
                  </a:lnTo>
                  <a:lnTo>
                    <a:pt x="70" y="122"/>
                  </a:lnTo>
                  <a:lnTo>
                    <a:pt x="74" y="118"/>
                  </a:lnTo>
                  <a:lnTo>
                    <a:pt x="78" y="116"/>
                  </a:lnTo>
                  <a:lnTo>
                    <a:pt x="80" y="112"/>
                  </a:lnTo>
                  <a:lnTo>
                    <a:pt x="82" y="108"/>
                  </a:lnTo>
                  <a:lnTo>
                    <a:pt x="80" y="104"/>
                  </a:lnTo>
                  <a:lnTo>
                    <a:pt x="80" y="102"/>
                  </a:lnTo>
                  <a:lnTo>
                    <a:pt x="80" y="98"/>
                  </a:lnTo>
                  <a:lnTo>
                    <a:pt x="92" y="68"/>
                  </a:lnTo>
                  <a:lnTo>
                    <a:pt x="96" y="54"/>
                  </a:lnTo>
                  <a:lnTo>
                    <a:pt x="98" y="44"/>
                  </a:lnTo>
                  <a:lnTo>
                    <a:pt x="96" y="40"/>
                  </a:lnTo>
                  <a:lnTo>
                    <a:pt x="96" y="38"/>
                  </a:lnTo>
                  <a:lnTo>
                    <a:pt x="94" y="36"/>
                  </a:lnTo>
                  <a:lnTo>
                    <a:pt x="94" y="34"/>
                  </a:lnTo>
                  <a:lnTo>
                    <a:pt x="96" y="24"/>
                  </a:lnTo>
                  <a:lnTo>
                    <a:pt x="98" y="16"/>
                  </a:lnTo>
                  <a:lnTo>
                    <a:pt x="100" y="12"/>
                  </a:lnTo>
                  <a:lnTo>
                    <a:pt x="104" y="10"/>
                  </a:lnTo>
                  <a:lnTo>
                    <a:pt x="108" y="6"/>
                  </a:lnTo>
                  <a:lnTo>
                    <a:pt x="110" y="6"/>
                  </a:lnTo>
                  <a:lnTo>
                    <a:pt x="116" y="6"/>
                  </a:lnTo>
                  <a:lnTo>
                    <a:pt x="122" y="8"/>
                  </a:lnTo>
                  <a:lnTo>
                    <a:pt x="134" y="14"/>
                  </a:lnTo>
                  <a:lnTo>
                    <a:pt x="144" y="20"/>
                  </a:lnTo>
                  <a:lnTo>
                    <a:pt x="152" y="20"/>
                  </a:lnTo>
                  <a:lnTo>
                    <a:pt x="160" y="20"/>
                  </a:lnTo>
                  <a:lnTo>
                    <a:pt x="162" y="20"/>
                  </a:lnTo>
                  <a:lnTo>
                    <a:pt x="162" y="18"/>
                  </a:lnTo>
                  <a:lnTo>
                    <a:pt x="164" y="14"/>
                  </a:lnTo>
                  <a:lnTo>
                    <a:pt x="166" y="12"/>
                  </a:lnTo>
                  <a:lnTo>
                    <a:pt x="170" y="14"/>
                  </a:lnTo>
                  <a:lnTo>
                    <a:pt x="172" y="14"/>
                  </a:lnTo>
                  <a:lnTo>
                    <a:pt x="178" y="12"/>
                  </a:lnTo>
                  <a:lnTo>
                    <a:pt x="182" y="10"/>
                  </a:lnTo>
                  <a:lnTo>
                    <a:pt x="188" y="8"/>
                  </a:lnTo>
                  <a:lnTo>
                    <a:pt x="192" y="8"/>
                  </a:lnTo>
                  <a:lnTo>
                    <a:pt x="204" y="8"/>
                  </a:lnTo>
                  <a:lnTo>
                    <a:pt x="206" y="2"/>
                  </a:lnTo>
                  <a:lnTo>
                    <a:pt x="210" y="0"/>
                  </a:lnTo>
                  <a:lnTo>
                    <a:pt x="216" y="2"/>
                  </a:lnTo>
                  <a:lnTo>
                    <a:pt x="224" y="4"/>
                  </a:lnTo>
                  <a:lnTo>
                    <a:pt x="236" y="4"/>
                  </a:lnTo>
                  <a:lnTo>
                    <a:pt x="246" y="14"/>
                  </a:lnTo>
                  <a:lnTo>
                    <a:pt x="252" y="16"/>
                  </a:lnTo>
                  <a:lnTo>
                    <a:pt x="260" y="20"/>
                  </a:lnTo>
                  <a:lnTo>
                    <a:pt x="260" y="16"/>
                  </a:lnTo>
                  <a:lnTo>
                    <a:pt x="264" y="16"/>
                  </a:lnTo>
                  <a:lnTo>
                    <a:pt x="268" y="20"/>
                  </a:lnTo>
                  <a:lnTo>
                    <a:pt x="272" y="16"/>
                  </a:lnTo>
                  <a:lnTo>
                    <a:pt x="280" y="16"/>
                  </a:lnTo>
                  <a:lnTo>
                    <a:pt x="282" y="20"/>
                  </a:lnTo>
                  <a:lnTo>
                    <a:pt x="284" y="24"/>
                  </a:lnTo>
                  <a:lnTo>
                    <a:pt x="294" y="32"/>
                  </a:lnTo>
                  <a:lnTo>
                    <a:pt x="296" y="44"/>
                  </a:lnTo>
                  <a:lnTo>
                    <a:pt x="296" y="50"/>
                  </a:lnTo>
                  <a:lnTo>
                    <a:pt x="298" y="54"/>
                  </a:lnTo>
                  <a:lnTo>
                    <a:pt x="298" y="64"/>
                  </a:lnTo>
                  <a:lnTo>
                    <a:pt x="292" y="72"/>
                  </a:lnTo>
                  <a:lnTo>
                    <a:pt x="286" y="80"/>
                  </a:lnTo>
                  <a:lnTo>
                    <a:pt x="280" y="92"/>
                  </a:lnTo>
                  <a:lnTo>
                    <a:pt x="274" y="102"/>
                  </a:lnTo>
                  <a:lnTo>
                    <a:pt x="274" y="124"/>
                  </a:lnTo>
                  <a:lnTo>
                    <a:pt x="272" y="128"/>
                  </a:lnTo>
                  <a:lnTo>
                    <a:pt x="268" y="132"/>
                  </a:lnTo>
                  <a:lnTo>
                    <a:pt x="266" y="138"/>
                  </a:lnTo>
                  <a:lnTo>
                    <a:pt x="266" y="148"/>
                  </a:lnTo>
                  <a:lnTo>
                    <a:pt x="268" y="152"/>
                  </a:lnTo>
                  <a:lnTo>
                    <a:pt x="272" y="154"/>
                  </a:lnTo>
                  <a:lnTo>
                    <a:pt x="272" y="156"/>
                  </a:lnTo>
                  <a:lnTo>
                    <a:pt x="270" y="160"/>
                  </a:lnTo>
                  <a:lnTo>
                    <a:pt x="270" y="164"/>
                  </a:lnTo>
                  <a:lnTo>
                    <a:pt x="270" y="168"/>
                  </a:lnTo>
                  <a:lnTo>
                    <a:pt x="272" y="174"/>
                  </a:lnTo>
                  <a:lnTo>
                    <a:pt x="274" y="182"/>
                  </a:lnTo>
                  <a:lnTo>
                    <a:pt x="272" y="186"/>
                  </a:lnTo>
                  <a:lnTo>
                    <a:pt x="272" y="192"/>
                  </a:lnTo>
                  <a:lnTo>
                    <a:pt x="272" y="196"/>
                  </a:lnTo>
                  <a:lnTo>
                    <a:pt x="272" y="198"/>
                  </a:lnTo>
                  <a:lnTo>
                    <a:pt x="274" y="202"/>
                  </a:lnTo>
                  <a:lnTo>
                    <a:pt x="272" y="206"/>
                  </a:lnTo>
                  <a:lnTo>
                    <a:pt x="272" y="208"/>
                  </a:lnTo>
                  <a:lnTo>
                    <a:pt x="272" y="214"/>
                  </a:lnTo>
                  <a:lnTo>
                    <a:pt x="278" y="218"/>
                  </a:lnTo>
                  <a:lnTo>
                    <a:pt x="282" y="224"/>
                  </a:lnTo>
                  <a:lnTo>
                    <a:pt x="288" y="228"/>
                  </a:lnTo>
                  <a:lnTo>
                    <a:pt x="288" y="234"/>
                  </a:lnTo>
                  <a:lnTo>
                    <a:pt x="290" y="240"/>
                  </a:lnTo>
                  <a:lnTo>
                    <a:pt x="292" y="248"/>
                  </a:lnTo>
                  <a:lnTo>
                    <a:pt x="290" y="24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9" name="Freeform 105"/>
            <p:cNvSpPr>
              <a:spLocks/>
            </p:cNvSpPr>
            <p:nvPr/>
          </p:nvSpPr>
          <p:spPr bwMode="auto">
            <a:xfrm>
              <a:off x="6492594" y="2916331"/>
              <a:ext cx="194082" cy="332389"/>
            </a:xfrm>
            <a:custGeom>
              <a:avLst/>
              <a:gdLst>
                <a:gd name="T0" fmla="*/ 32 w 174"/>
                <a:gd name="T1" fmla="*/ 288 h 298"/>
                <a:gd name="T2" fmla="*/ 34 w 174"/>
                <a:gd name="T3" fmla="*/ 274 h 298"/>
                <a:gd name="T4" fmla="*/ 44 w 174"/>
                <a:gd name="T5" fmla="*/ 268 h 298"/>
                <a:gd name="T6" fmla="*/ 66 w 174"/>
                <a:gd name="T7" fmla="*/ 258 h 298"/>
                <a:gd name="T8" fmla="*/ 74 w 174"/>
                <a:gd name="T9" fmla="*/ 248 h 298"/>
                <a:gd name="T10" fmla="*/ 78 w 174"/>
                <a:gd name="T11" fmla="*/ 218 h 298"/>
                <a:gd name="T12" fmla="*/ 76 w 174"/>
                <a:gd name="T13" fmla="*/ 204 h 298"/>
                <a:gd name="T14" fmla="*/ 74 w 174"/>
                <a:gd name="T15" fmla="*/ 192 h 298"/>
                <a:gd name="T16" fmla="*/ 70 w 174"/>
                <a:gd name="T17" fmla="*/ 182 h 298"/>
                <a:gd name="T18" fmla="*/ 70 w 174"/>
                <a:gd name="T19" fmla="*/ 172 h 298"/>
                <a:gd name="T20" fmla="*/ 76 w 174"/>
                <a:gd name="T21" fmla="*/ 162 h 298"/>
                <a:gd name="T22" fmla="*/ 94 w 174"/>
                <a:gd name="T23" fmla="*/ 152 h 298"/>
                <a:gd name="T24" fmla="*/ 102 w 174"/>
                <a:gd name="T25" fmla="*/ 140 h 298"/>
                <a:gd name="T26" fmla="*/ 112 w 174"/>
                <a:gd name="T27" fmla="*/ 128 h 298"/>
                <a:gd name="T28" fmla="*/ 150 w 174"/>
                <a:gd name="T29" fmla="*/ 108 h 298"/>
                <a:gd name="T30" fmla="*/ 162 w 174"/>
                <a:gd name="T31" fmla="*/ 94 h 298"/>
                <a:gd name="T32" fmla="*/ 168 w 174"/>
                <a:gd name="T33" fmla="*/ 76 h 298"/>
                <a:gd name="T34" fmla="*/ 170 w 174"/>
                <a:gd name="T35" fmla="*/ 56 h 298"/>
                <a:gd name="T36" fmla="*/ 174 w 174"/>
                <a:gd name="T37" fmla="*/ 48 h 298"/>
                <a:gd name="T38" fmla="*/ 172 w 174"/>
                <a:gd name="T39" fmla="*/ 10 h 298"/>
                <a:gd name="T40" fmla="*/ 166 w 174"/>
                <a:gd name="T41" fmla="*/ 2 h 298"/>
                <a:gd name="T42" fmla="*/ 154 w 174"/>
                <a:gd name="T43" fmla="*/ 6 h 298"/>
                <a:gd name="T44" fmla="*/ 130 w 174"/>
                <a:gd name="T45" fmla="*/ 14 h 298"/>
                <a:gd name="T46" fmla="*/ 124 w 174"/>
                <a:gd name="T47" fmla="*/ 18 h 298"/>
                <a:gd name="T48" fmla="*/ 118 w 174"/>
                <a:gd name="T49" fmla="*/ 20 h 298"/>
                <a:gd name="T50" fmla="*/ 112 w 174"/>
                <a:gd name="T51" fmla="*/ 18 h 298"/>
                <a:gd name="T52" fmla="*/ 106 w 174"/>
                <a:gd name="T53" fmla="*/ 20 h 298"/>
                <a:gd name="T54" fmla="*/ 100 w 174"/>
                <a:gd name="T55" fmla="*/ 22 h 298"/>
                <a:gd name="T56" fmla="*/ 72 w 174"/>
                <a:gd name="T57" fmla="*/ 28 h 298"/>
                <a:gd name="T58" fmla="*/ 72 w 174"/>
                <a:gd name="T59" fmla="*/ 42 h 298"/>
                <a:gd name="T60" fmla="*/ 80 w 174"/>
                <a:gd name="T61" fmla="*/ 56 h 298"/>
                <a:gd name="T62" fmla="*/ 92 w 174"/>
                <a:gd name="T63" fmla="*/ 74 h 298"/>
                <a:gd name="T64" fmla="*/ 92 w 174"/>
                <a:gd name="T65" fmla="*/ 88 h 298"/>
                <a:gd name="T66" fmla="*/ 88 w 174"/>
                <a:gd name="T67" fmla="*/ 100 h 298"/>
                <a:gd name="T68" fmla="*/ 82 w 174"/>
                <a:gd name="T69" fmla="*/ 106 h 298"/>
                <a:gd name="T70" fmla="*/ 78 w 174"/>
                <a:gd name="T71" fmla="*/ 110 h 298"/>
                <a:gd name="T72" fmla="*/ 76 w 174"/>
                <a:gd name="T73" fmla="*/ 114 h 298"/>
                <a:gd name="T74" fmla="*/ 68 w 174"/>
                <a:gd name="T75" fmla="*/ 108 h 298"/>
                <a:gd name="T76" fmla="*/ 68 w 174"/>
                <a:gd name="T77" fmla="*/ 90 h 298"/>
                <a:gd name="T78" fmla="*/ 70 w 174"/>
                <a:gd name="T79" fmla="*/ 72 h 298"/>
                <a:gd name="T80" fmla="*/ 56 w 174"/>
                <a:gd name="T81" fmla="*/ 72 h 298"/>
                <a:gd name="T82" fmla="*/ 50 w 174"/>
                <a:gd name="T83" fmla="*/ 64 h 298"/>
                <a:gd name="T84" fmla="*/ 34 w 174"/>
                <a:gd name="T85" fmla="*/ 70 h 298"/>
                <a:gd name="T86" fmla="*/ 12 w 174"/>
                <a:gd name="T87" fmla="*/ 76 h 298"/>
                <a:gd name="T88" fmla="*/ 0 w 174"/>
                <a:gd name="T89" fmla="*/ 82 h 298"/>
                <a:gd name="T90" fmla="*/ 18 w 174"/>
                <a:gd name="T91" fmla="*/ 102 h 298"/>
                <a:gd name="T92" fmla="*/ 36 w 174"/>
                <a:gd name="T93" fmla="*/ 110 h 298"/>
                <a:gd name="T94" fmla="*/ 44 w 174"/>
                <a:gd name="T95" fmla="*/ 120 h 298"/>
                <a:gd name="T96" fmla="*/ 44 w 174"/>
                <a:gd name="T97" fmla="*/ 136 h 298"/>
                <a:gd name="T98" fmla="*/ 40 w 174"/>
                <a:gd name="T99" fmla="*/ 148 h 298"/>
                <a:gd name="T100" fmla="*/ 40 w 174"/>
                <a:gd name="T101" fmla="*/ 168 h 298"/>
                <a:gd name="T102" fmla="*/ 36 w 174"/>
                <a:gd name="T103" fmla="*/ 188 h 298"/>
                <a:gd name="T104" fmla="*/ 18 w 174"/>
                <a:gd name="T105" fmla="*/ 208 h 298"/>
                <a:gd name="T106" fmla="*/ 14 w 174"/>
                <a:gd name="T107" fmla="*/ 226 h 298"/>
                <a:gd name="T108" fmla="*/ 20 w 174"/>
                <a:gd name="T109" fmla="*/ 242 h 298"/>
                <a:gd name="T110" fmla="*/ 20 w 174"/>
                <a:gd name="T111" fmla="*/ 258 h 298"/>
                <a:gd name="T112" fmla="*/ 18 w 174"/>
                <a:gd name="T113" fmla="*/ 298 h 298"/>
                <a:gd name="T114" fmla="*/ 30 w 174"/>
                <a:gd name="T115"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 h="298">
                  <a:moveTo>
                    <a:pt x="30" y="298"/>
                  </a:moveTo>
                  <a:lnTo>
                    <a:pt x="32" y="288"/>
                  </a:lnTo>
                  <a:lnTo>
                    <a:pt x="32" y="282"/>
                  </a:lnTo>
                  <a:lnTo>
                    <a:pt x="34" y="274"/>
                  </a:lnTo>
                  <a:lnTo>
                    <a:pt x="38" y="270"/>
                  </a:lnTo>
                  <a:lnTo>
                    <a:pt x="44" y="268"/>
                  </a:lnTo>
                  <a:lnTo>
                    <a:pt x="50" y="264"/>
                  </a:lnTo>
                  <a:lnTo>
                    <a:pt x="66" y="258"/>
                  </a:lnTo>
                  <a:lnTo>
                    <a:pt x="72" y="254"/>
                  </a:lnTo>
                  <a:lnTo>
                    <a:pt x="74" y="248"/>
                  </a:lnTo>
                  <a:lnTo>
                    <a:pt x="78" y="232"/>
                  </a:lnTo>
                  <a:lnTo>
                    <a:pt x="78" y="218"/>
                  </a:lnTo>
                  <a:lnTo>
                    <a:pt x="78" y="210"/>
                  </a:lnTo>
                  <a:lnTo>
                    <a:pt x="76" y="204"/>
                  </a:lnTo>
                  <a:lnTo>
                    <a:pt x="74" y="196"/>
                  </a:lnTo>
                  <a:lnTo>
                    <a:pt x="74" y="192"/>
                  </a:lnTo>
                  <a:lnTo>
                    <a:pt x="74" y="186"/>
                  </a:lnTo>
                  <a:lnTo>
                    <a:pt x="70" y="182"/>
                  </a:lnTo>
                  <a:lnTo>
                    <a:pt x="70" y="178"/>
                  </a:lnTo>
                  <a:lnTo>
                    <a:pt x="70" y="172"/>
                  </a:lnTo>
                  <a:lnTo>
                    <a:pt x="72" y="168"/>
                  </a:lnTo>
                  <a:lnTo>
                    <a:pt x="76" y="162"/>
                  </a:lnTo>
                  <a:lnTo>
                    <a:pt x="86" y="156"/>
                  </a:lnTo>
                  <a:lnTo>
                    <a:pt x="94" y="152"/>
                  </a:lnTo>
                  <a:lnTo>
                    <a:pt x="100" y="148"/>
                  </a:lnTo>
                  <a:lnTo>
                    <a:pt x="102" y="140"/>
                  </a:lnTo>
                  <a:lnTo>
                    <a:pt x="108" y="134"/>
                  </a:lnTo>
                  <a:lnTo>
                    <a:pt x="112" y="128"/>
                  </a:lnTo>
                  <a:lnTo>
                    <a:pt x="130" y="116"/>
                  </a:lnTo>
                  <a:lnTo>
                    <a:pt x="150" y="108"/>
                  </a:lnTo>
                  <a:lnTo>
                    <a:pt x="156" y="100"/>
                  </a:lnTo>
                  <a:lnTo>
                    <a:pt x="162" y="94"/>
                  </a:lnTo>
                  <a:lnTo>
                    <a:pt x="168" y="84"/>
                  </a:lnTo>
                  <a:lnTo>
                    <a:pt x="168" y="76"/>
                  </a:lnTo>
                  <a:lnTo>
                    <a:pt x="168" y="66"/>
                  </a:lnTo>
                  <a:lnTo>
                    <a:pt x="170" y="56"/>
                  </a:lnTo>
                  <a:lnTo>
                    <a:pt x="170" y="50"/>
                  </a:lnTo>
                  <a:lnTo>
                    <a:pt x="174" y="48"/>
                  </a:lnTo>
                  <a:lnTo>
                    <a:pt x="172" y="22"/>
                  </a:lnTo>
                  <a:lnTo>
                    <a:pt x="172" y="10"/>
                  </a:lnTo>
                  <a:lnTo>
                    <a:pt x="174" y="0"/>
                  </a:lnTo>
                  <a:lnTo>
                    <a:pt x="166" y="2"/>
                  </a:lnTo>
                  <a:lnTo>
                    <a:pt x="158" y="2"/>
                  </a:lnTo>
                  <a:lnTo>
                    <a:pt x="154" y="6"/>
                  </a:lnTo>
                  <a:lnTo>
                    <a:pt x="144" y="10"/>
                  </a:lnTo>
                  <a:lnTo>
                    <a:pt x="130" y="14"/>
                  </a:lnTo>
                  <a:lnTo>
                    <a:pt x="126" y="16"/>
                  </a:lnTo>
                  <a:lnTo>
                    <a:pt x="124" y="18"/>
                  </a:lnTo>
                  <a:lnTo>
                    <a:pt x="122" y="20"/>
                  </a:lnTo>
                  <a:lnTo>
                    <a:pt x="118" y="20"/>
                  </a:lnTo>
                  <a:lnTo>
                    <a:pt x="114" y="20"/>
                  </a:lnTo>
                  <a:lnTo>
                    <a:pt x="112" y="18"/>
                  </a:lnTo>
                  <a:lnTo>
                    <a:pt x="108" y="18"/>
                  </a:lnTo>
                  <a:lnTo>
                    <a:pt x="106" y="20"/>
                  </a:lnTo>
                  <a:lnTo>
                    <a:pt x="104" y="22"/>
                  </a:lnTo>
                  <a:lnTo>
                    <a:pt x="100" y="22"/>
                  </a:lnTo>
                  <a:lnTo>
                    <a:pt x="74" y="20"/>
                  </a:lnTo>
                  <a:lnTo>
                    <a:pt x="72" y="28"/>
                  </a:lnTo>
                  <a:lnTo>
                    <a:pt x="70" y="36"/>
                  </a:lnTo>
                  <a:lnTo>
                    <a:pt x="72" y="42"/>
                  </a:lnTo>
                  <a:lnTo>
                    <a:pt x="74" y="48"/>
                  </a:lnTo>
                  <a:lnTo>
                    <a:pt x="80" y="56"/>
                  </a:lnTo>
                  <a:lnTo>
                    <a:pt x="88" y="68"/>
                  </a:lnTo>
                  <a:lnTo>
                    <a:pt x="92" y="74"/>
                  </a:lnTo>
                  <a:lnTo>
                    <a:pt x="92" y="80"/>
                  </a:lnTo>
                  <a:lnTo>
                    <a:pt x="92" y="88"/>
                  </a:lnTo>
                  <a:lnTo>
                    <a:pt x="90" y="94"/>
                  </a:lnTo>
                  <a:lnTo>
                    <a:pt x="88" y="100"/>
                  </a:lnTo>
                  <a:lnTo>
                    <a:pt x="86" y="102"/>
                  </a:lnTo>
                  <a:lnTo>
                    <a:pt x="82" y="106"/>
                  </a:lnTo>
                  <a:lnTo>
                    <a:pt x="80" y="108"/>
                  </a:lnTo>
                  <a:lnTo>
                    <a:pt x="78" y="110"/>
                  </a:lnTo>
                  <a:lnTo>
                    <a:pt x="78" y="118"/>
                  </a:lnTo>
                  <a:lnTo>
                    <a:pt x="76" y="114"/>
                  </a:lnTo>
                  <a:lnTo>
                    <a:pt x="72" y="110"/>
                  </a:lnTo>
                  <a:lnTo>
                    <a:pt x="68" y="108"/>
                  </a:lnTo>
                  <a:lnTo>
                    <a:pt x="66" y="100"/>
                  </a:lnTo>
                  <a:lnTo>
                    <a:pt x="68" y="90"/>
                  </a:lnTo>
                  <a:lnTo>
                    <a:pt x="70" y="82"/>
                  </a:lnTo>
                  <a:lnTo>
                    <a:pt x="70" y="72"/>
                  </a:lnTo>
                  <a:lnTo>
                    <a:pt x="62" y="72"/>
                  </a:lnTo>
                  <a:lnTo>
                    <a:pt x="56" y="72"/>
                  </a:lnTo>
                  <a:lnTo>
                    <a:pt x="52" y="70"/>
                  </a:lnTo>
                  <a:lnTo>
                    <a:pt x="50" y="64"/>
                  </a:lnTo>
                  <a:lnTo>
                    <a:pt x="44" y="64"/>
                  </a:lnTo>
                  <a:lnTo>
                    <a:pt x="34" y="70"/>
                  </a:lnTo>
                  <a:lnTo>
                    <a:pt x="22" y="72"/>
                  </a:lnTo>
                  <a:lnTo>
                    <a:pt x="12" y="76"/>
                  </a:lnTo>
                  <a:lnTo>
                    <a:pt x="6" y="80"/>
                  </a:lnTo>
                  <a:lnTo>
                    <a:pt x="0" y="82"/>
                  </a:lnTo>
                  <a:lnTo>
                    <a:pt x="2" y="98"/>
                  </a:lnTo>
                  <a:lnTo>
                    <a:pt x="18" y="102"/>
                  </a:lnTo>
                  <a:lnTo>
                    <a:pt x="30" y="106"/>
                  </a:lnTo>
                  <a:lnTo>
                    <a:pt x="36" y="110"/>
                  </a:lnTo>
                  <a:lnTo>
                    <a:pt x="40" y="114"/>
                  </a:lnTo>
                  <a:lnTo>
                    <a:pt x="44" y="120"/>
                  </a:lnTo>
                  <a:lnTo>
                    <a:pt x="44" y="128"/>
                  </a:lnTo>
                  <a:lnTo>
                    <a:pt x="44" y="136"/>
                  </a:lnTo>
                  <a:lnTo>
                    <a:pt x="42" y="142"/>
                  </a:lnTo>
                  <a:lnTo>
                    <a:pt x="40" y="148"/>
                  </a:lnTo>
                  <a:lnTo>
                    <a:pt x="40" y="158"/>
                  </a:lnTo>
                  <a:lnTo>
                    <a:pt x="40" y="168"/>
                  </a:lnTo>
                  <a:lnTo>
                    <a:pt x="38" y="178"/>
                  </a:lnTo>
                  <a:lnTo>
                    <a:pt x="36" y="188"/>
                  </a:lnTo>
                  <a:lnTo>
                    <a:pt x="30" y="196"/>
                  </a:lnTo>
                  <a:lnTo>
                    <a:pt x="18" y="208"/>
                  </a:lnTo>
                  <a:lnTo>
                    <a:pt x="14" y="218"/>
                  </a:lnTo>
                  <a:lnTo>
                    <a:pt x="14" y="226"/>
                  </a:lnTo>
                  <a:lnTo>
                    <a:pt x="18" y="234"/>
                  </a:lnTo>
                  <a:lnTo>
                    <a:pt x="20" y="242"/>
                  </a:lnTo>
                  <a:lnTo>
                    <a:pt x="22" y="250"/>
                  </a:lnTo>
                  <a:lnTo>
                    <a:pt x="20" y="258"/>
                  </a:lnTo>
                  <a:lnTo>
                    <a:pt x="18" y="264"/>
                  </a:lnTo>
                  <a:lnTo>
                    <a:pt x="18" y="298"/>
                  </a:lnTo>
                  <a:lnTo>
                    <a:pt x="28" y="298"/>
                  </a:lnTo>
                  <a:lnTo>
                    <a:pt x="30" y="29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0" name="Freeform 106"/>
            <p:cNvSpPr>
              <a:spLocks/>
            </p:cNvSpPr>
            <p:nvPr/>
          </p:nvSpPr>
          <p:spPr bwMode="auto">
            <a:xfrm>
              <a:off x="6242741" y="3150566"/>
              <a:ext cx="285546" cy="261004"/>
            </a:xfrm>
            <a:custGeom>
              <a:avLst/>
              <a:gdLst>
                <a:gd name="T0" fmla="*/ 252 w 256"/>
                <a:gd name="T1" fmla="*/ 92 h 234"/>
                <a:gd name="T2" fmla="*/ 256 w 256"/>
                <a:gd name="T3" fmla="*/ 100 h 234"/>
                <a:gd name="T4" fmla="*/ 256 w 256"/>
                <a:gd name="T5" fmla="*/ 108 h 234"/>
                <a:gd name="T6" fmla="*/ 248 w 256"/>
                <a:gd name="T7" fmla="*/ 118 h 234"/>
                <a:gd name="T8" fmla="*/ 226 w 256"/>
                <a:gd name="T9" fmla="*/ 136 h 234"/>
                <a:gd name="T10" fmla="*/ 206 w 256"/>
                <a:gd name="T11" fmla="*/ 170 h 234"/>
                <a:gd name="T12" fmla="*/ 182 w 256"/>
                <a:gd name="T13" fmla="*/ 198 h 234"/>
                <a:gd name="T14" fmla="*/ 162 w 256"/>
                <a:gd name="T15" fmla="*/ 206 h 234"/>
                <a:gd name="T16" fmla="*/ 146 w 256"/>
                <a:gd name="T17" fmla="*/ 212 h 234"/>
                <a:gd name="T18" fmla="*/ 132 w 256"/>
                <a:gd name="T19" fmla="*/ 220 h 234"/>
                <a:gd name="T20" fmla="*/ 112 w 256"/>
                <a:gd name="T21" fmla="*/ 222 h 234"/>
                <a:gd name="T22" fmla="*/ 82 w 256"/>
                <a:gd name="T23" fmla="*/ 220 h 234"/>
                <a:gd name="T24" fmla="*/ 78 w 256"/>
                <a:gd name="T25" fmla="*/ 228 h 234"/>
                <a:gd name="T26" fmla="*/ 58 w 256"/>
                <a:gd name="T27" fmla="*/ 228 h 234"/>
                <a:gd name="T28" fmla="*/ 46 w 256"/>
                <a:gd name="T29" fmla="*/ 234 h 234"/>
                <a:gd name="T30" fmla="*/ 22 w 256"/>
                <a:gd name="T31" fmla="*/ 210 h 234"/>
                <a:gd name="T32" fmla="*/ 22 w 256"/>
                <a:gd name="T33" fmla="*/ 200 h 234"/>
                <a:gd name="T34" fmla="*/ 24 w 256"/>
                <a:gd name="T35" fmla="*/ 184 h 234"/>
                <a:gd name="T36" fmla="*/ 20 w 256"/>
                <a:gd name="T37" fmla="*/ 174 h 234"/>
                <a:gd name="T38" fmla="*/ 16 w 256"/>
                <a:gd name="T39" fmla="*/ 166 h 234"/>
                <a:gd name="T40" fmla="*/ 10 w 256"/>
                <a:gd name="T41" fmla="*/ 140 h 234"/>
                <a:gd name="T42" fmla="*/ 0 w 256"/>
                <a:gd name="T43" fmla="*/ 122 h 234"/>
                <a:gd name="T44" fmla="*/ 6 w 256"/>
                <a:gd name="T45" fmla="*/ 114 h 234"/>
                <a:gd name="T46" fmla="*/ 14 w 256"/>
                <a:gd name="T47" fmla="*/ 120 h 234"/>
                <a:gd name="T48" fmla="*/ 24 w 256"/>
                <a:gd name="T49" fmla="*/ 126 h 234"/>
                <a:gd name="T50" fmla="*/ 42 w 256"/>
                <a:gd name="T51" fmla="*/ 126 h 234"/>
                <a:gd name="T52" fmla="*/ 52 w 256"/>
                <a:gd name="T53" fmla="*/ 118 h 234"/>
                <a:gd name="T54" fmla="*/ 54 w 256"/>
                <a:gd name="T55" fmla="*/ 54 h 234"/>
                <a:gd name="T56" fmla="*/ 68 w 256"/>
                <a:gd name="T57" fmla="*/ 64 h 234"/>
                <a:gd name="T58" fmla="*/ 70 w 256"/>
                <a:gd name="T59" fmla="*/ 74 h 234"/>
                <a:gd name="T60" fmla="*/ 66 w 256"/>
                <a:gd name="T61" fmla="*/ 90 h 234"/>
                <a:gd name="T62" fmla="*/ 90 w 256"/>
                <a:gd name="T63" fmla="*/ 84 h 234"/>
                <a:gd name="T64" fmla="*/ 106 w 256"/>
                <a:gd name="T65" fmla="*/ 64 h 234"/>
                <a:gd name="T66" fmla="*/ 116 w 256"/>
                <a:gd name="T67" fmla="*/ 62 h 234"/>
                <a:gd name="T68" fmla="*/ 126 w 256"/>
                <a:gd name="T69" fmla="*/ 68 h 234"/>
                <a:gd name="T70" fmla="*/ 138 w 256"/>
                <a:gd name="T71" fmla="*/ 68 h 234"/>
                <a:gd name="T72" fmla="*/ 146 w 256"/>
                <a:gd name="T73" fmla="*/ 60 h 234"/>
                <a:gd name="T74" fmla="*/ 152 w 256"/>
                <a:gd name="T75" fmla="*/ 50 h 234"/>
                <a:gd name="T76" fmla="*/ 158 w 256"/>
                <a:gd name="T77" fmla="*/ 46 h 234"/>
                <a:gd name="T78" fmla="*/ 172 w 256"/>
                <a:gd name="T79" fmla="*/ 32 h 234"/>
                <a:gd name="T80" fmla="*/ 188 w 256"/>
                <a:gd name="T81" fmla="*/ 10 h 234"/>
                <a:gd name="T82" fmla="*/ 202 w 256"/>
                <a:gd name="T83" fmla="*/ 2 h 234"/>
                <a:gd name="T84" fmla="*/ 216 w 256"/>
                <a:gd name="T85" fmla="*/ 2 h 234"/>
                <a:gd name="T86" fmla="*/ 228 w 256"/>
                <a:gd name="T87" fmla="*/ 6 h 234"/>
                <a:gd name="T88" fmla="*/ 238 w 256"/>
                <a:gd name="T89" fmla="*/ 16 h 234"/>
                <a:gd name="T90" fmla="*/ 244 w 256"/>
                <a:gd name="T91" fmla="*/ 32 h 234"/>
                <a:gd name="T92" fmla="*/ 244 w 256"/>
                <a:gd name="T93" fmla="*/ 48 h 234"/>
                <a:gd name="T94" fmla="*/ 242 w 256"/>
                <a:gd name="T95" fmla="*/ 8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6" h="234">
                  <a:moveTo>
                    <a:pt x="254" y="88"/>
                  </a:moveTo>
                  <a:lnTo>
                    <a:pt x="252" y="92"/>
                  </a:lnTo>
                  <a:lnTo>
                    <a:pt x="254" y="98"/>
                  </a:lnTo>
                  <a:lnTo>
                    <a:pt x="256" y="100"/>
                  </a:lnTo>
                  <a:lnTo>
                    <a:pt x="256" y="104"/>
                  </a:lnTo>
                  <a:lnTo>
                    <a:pt x="256" y="108"/>
                  </a:lnTo>
                  <a:lnTo>
                    <a:pt x="254" y="114"/>
                  </a:lnTo>
                  <a:lnTo>
                    <a:pt x="248" y="118"/>
                  </a:lnTo>
                  <a:lnTo>
                    <a:pt x="236" y="126"/>
                  </a:lnTo>
                  <a:lnTo>
                    <a:pt x="226" y="136"/>
                  </a:lnTo>
                  <a:lnTo>
                    <a:pt x="218" y="146"/>
                  </a:lnTo>
                  <a:lnTo>
                    <a:pt x="206" y="170"/>
                  </a:lnTo>
                  <a:lnTo>
                    <a:pt x="190" y="188"/>
                  </a:lnTo>
                  <a:lnTo>
                    <a:pt x="182" y="198"/>
                  </a:lnTo>
                  <a:lnTo>
                    <a:pt x="172" y="204"/>
                  </a:lnTo>
                  <a:lnTo>
                    <a:pt x="162" y="206"/>
                  </a:lnTo>
                  <a:lnTo>
                    <a:pt x="156" y="208"/>
                  </a:lnTo>
                  <a:lnTo>
                    <a:pt x="146" y="212"/>
                  </a:lnTo>
                  <a:lnTo>
                    <a:pt x="136" y="216"/>
                  </a:lnTo>
                  <a:lnTo>
                    <a:pt x="132" y="220"/>
                  </a:lnTo>
                  <a:lnTo>
                    <a:pt x="126" y="222"/>
                  </a:lnTo>
                  <a:lnTo>
                    <a:pt x="112" y="222"/>
                  </a:lnTo>
                  <a:lnTo>
                    <a:pt x="98" y="220"/>
                  </a:lnTo>
                  <a:lnTo>
                    <a:pt x="82" y="220"/>
                  </a:lnTo>
                  <a:lnTo>
                    <a:pt x="80" y="224"/>
                  </a:lnTo>
                  <a:lnTo>
                    <a:pt x="78" y="228"/>
                  </a:lnTo>
                  <a:lnTo>
                    <a:pt x="68" y="228"/>
                  </a:lnTo>
                  <a:lnTo>
                    <a:pt x="58" y="228"/>
                  </a:lnTo>
                  <a:lnTo>
                    <a:pt x="52" y="230"/>
                  </a:lnTo>
                  <a:lnTo>
                    <a:pt x="46" y="234"/>
                  </a:lnTo>
                  <a:lnTo>
                    <a:pt x="28" y="220"/>
                  </a:lnTo>
                  <a:lnTo>
                    <a:pt x="22" y="210"/>
                  </a:lnTo>
                  <a:lnTo>
                    <a:pt x="20" y="204"/>
                  </a:lnTo>
                  <a:lnTo>
                    <a:pt x="22" y="200"/>
                  </a:lnTo>
                  <a:lnTo>
                    <a:pt x="24" y="194"/>
                  </a:lnTo>
                  <a:lnTo>
                    <a:pt x="24" y="184"/>
                  </a:lnTo>
                  <a:lnTo>
                    <a:pt x="24" y="178"/>
                  </a:lnTo>
                  <a:lnTo>
                    <a:pt x="20" y="174"/>
                  </a:lnTo>
                  <a:lnTo>
                    <a:pt x="16" y="170"/>
                  </a:lnTo>
                  <a:lnTo>
                    <a:pt x="16" y="166"/>
                  </a:lnTo>
                  <a:lnTo>
                    <a:pt x="14" y="150"/>
                  </a:lnTo>
                  <a:lnTo>
                    <a:pt x="10" y="140"/>
                  </a:lnTo>
                  <a:lnTo>
                    <a:pt x="6" y="132"/>
                  </a:lnTo>
                  <a:lnTo>
                    <a:pt x="0" y="122"/>
                  </a:lnTo>
                  <a:lnTo>
                    <a:pt x="4" y="118"/>
                  </a:lnTo>
                  <a:lnTo>
                    <a:pt x="6" y="114"/>
                  </a:lnTo>
                  <a:lnTo>
                    <a:pt x="10" y="114"/>
                  </a:lnTo>
                  <a:lnTo>
                    <a:pt x="14" y="120"/>
                  </a:lnTo>
                  <a:lnTo>
                    <a:pt x="20" y="124"/>
                  </a:lnTo>
                  <a:lnTo>
                    <a:pt x="24" y="126"/>
                  </a:lnTo>
                  <a:lnTo>
                    <a:pt x="32" y="126"/>
                  </a:lnTo>
                  <a:lnTo>
                    <a:pt x="42" y="126"/>
                  </a:lnTo>
                  <a:lnTo>
                    <a:pt x="48" y="122"/>
                  </a:lnTo>
                  <a:lnTo>
                    <a:pt x="52" y="118"/>
                  </a:lnTo>
                  <a:lnTo>
                    <a:pt x="56" y="116"/>
                  </a:lnTo>
                  <a:lnTo>
                    <a:pt x="54" y="54"/>
                  </a:lnTo>
                  <a:lnTo>
                    <a:pt x="60" y="56"/>
                  </a:lnTo>
                  <a:lnTo>
                    <a:pt x="68" y="64"/>
                  </a:lnTo>
                  <a:lnTo>
                    <a:pt x="70" y="68"/>
                  </a:lnTo>
                  <a:lnTo>
                    <a:pt x="70" y="74"/>
                  </a:lnTo>
                  <a:lnTo>
                    <a:pt x="68" y="82"/>
                  </a:lnTo>
                  <a:lnTo>
                    <a:pt x="66" y="90"/>
                  </a:lnTo>
                  <a:lnTo>
                    <a:pt x="82" y="90"/>
                  </a:lnTo>
                  <a:lnTo>
                    <a:pt x="90" y="84"/>
                  </a:lnTo>
                  <a:lnTo>
                    <a:pt x="98" y="72"/>
                  </a:lnTo>
                  <a:lnTo>
                    <a:pt x="106" y="64"/>
                  </a:lnTo>
                  <a:lnTo>
                    <a:pt x="110" y="60"/>
                  </a:lnTo>
                  <a:lnTo>
                    <a:pt x="116" y="62"/>
                  </a:lnTo>
                  <a:lnTo>
                    <a:pt x="122" y="64"/>
                  </a:lnTo>
                  <a:lnTo>
                    <a:pt x="126" y="68"/>
                  </a:lnTo>
                  <a:lnTo>
                    <a:pt x="132" y="70"/>
                  </a:lnTo>
                  <a:lnTo>
                    <a:pt x="138" y="68"/>
                  </a:lnTo>
                  <a:lnTo>
                    <a:pt x="142" y="64"/>
                  </a:lnTo>
                  <a:lnTo>
                    <a:pt x="146" y="60"/>
                  </a:lnTo>
                  <a:lnTo>
                    <a:pt x="148" y="54"/>
                  </a:lnTo>
                  <a:lnTo>
                    <a:pt x="152" y="50"/>
                  </a:lnTo>
                  <a:lnTo>
                    <a:pt x="154" y="48"/>
                  </a:lnTo>
                  <a:lnTo>
                    <a:pt x="158" y="46"/>
                  </a:lnTo>
                  <a:lnTo>
                    <a:pt x="160" y="44"/>
                  </a:lnTo>
                  <a:lnTo>
                    <a:pt x="172" y="32"/>
                  </a:lnTo>
                  <a:lnTo>
                    <a:pt x="182" y="20"/>
                  </a:lnTo>
                  <a:lnTo>
                    <a:pt x="188" y="10"/>
                  </a:lnTo>
                  <a:lnTo>
                    <a:pt x="194" y="6"/>
                  </a:lnTo>
                  <a:lnTo>
                    <a:pt x="202" y="2"/>
                  </a:lnTo>
                  <a:lnTo>
                    <a:pt x="210" y="0"/>
                  </a:lnTo>
                  <a:lnTo>
                    <a:pt x="216" y="2"/>
                  </a:lnTo>
                  <a:lnTo>
                    <a:pt x="222" y="4"/>
                  </a:lnTo>
                  <a:lnTo>
                    <a:pt x="228" y="6"/>
                  </a:lnTo>
                  <a:lnTo>
                    <a:pt x="238" y="8"/>
                  </a:lnTo>
                  <a:lnTo>
                    <a:pt x="238" y="16"/>
                  </a:lnTo>
                  <a:lnTo>
                    <a:pt x="242" y="24"/>
                  </a:lnTo>
                  <a:lnTo>
                    <a:pt x="244" y="32"/>
                  </a:lnTo>
                  <a:lnTo>
                    <a:pt x="246" y="40"/>
                  </a:lnTo>
                  <a:lnTo>
                    <a:pt x="244" y="48"/>
                  </a:lnTo>
                  <a:lnTo>
                    <a:pt x="242" y="54"/>
                  </a:lnTo>
                  <a:lnTo>
                    <a:pt x="242" y="88"/>
                  </a:lnTo>
                  <a:lnTo>
                    <a:pt x="254" y="8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1" name="Freeform 107"/>
            <p:cNvSpPr>
              <a:spLocks/>
            </p:cNvSpPr>
            <p:nvPr/>
          </p:nvSpPr>
          <p:spPr bwMode="auto">
            <a:xfrm>
              <a:off x="6425669" y="3284414"/>
              <a:ext cx="37924" cy="40155"/>
            </a:xfrm>
            <a:custGeom>
              <a:avLst/>
              <a:gdLst>
                <a:gd name="T0" fmla="*/ 28 w 34"/>
                <a:gd name="T1" fmla="*/ 0 h 36"/>
                <a:gd name="T2" fmla="*/ 22 w 34"/>
                <a:gd name="T3" fmla="*/ 0 h 36"/>
                <a:gd name="T4" fmla="*/ 8 w 34"/>
                <a:gd name="T5" fmla="*/ 10 h 36"/>
                <a:gd name="T6" fmla="*/ 2 w 34"/>
                <a:gd name="T7" fmla="*/ 18 h 36"/>
                <a:gd name="T8" fmla="*/ 0 w 34"/>
                <a:gd name="T9" fmla="*/ 22 h 36"/>
                <a:gd name="T10" fmla="*/ 0 w 34"/>
                <a:gd name="T11" fmla="*/ 26 h 36"/>
                <a:gd name="T12" fmla="*/ 2 w 34"/>
                <a:gd name="T13" fmla="*/ 32 h 36"/>
                <a:gd name="T14" fmla="*/ 6 w 34"/>
                <a:gd name="T15" fmla="*/ 34 h 36"/>
                <a:gd name="T16" fmla="*/ 10 w 34"/>
                <a:gd name="T17" fmla="*/ 36 h 36"/>
                <a:gd name="T18" fmla="*/ 14 w 34"/>
                <a:gd name="T19" fmla="*/ 36 h 36"/>
                <a:gd name="T20" fmla="*/ 18 w 34"/>
                <a:gd name="T21" fmla="*/ 32 h 36"/>
                <a:gd name="T22" fmla="*/ 24 w 34"/>
                <a:gd name="T23" fmla="*/ 26 h 36"/>
                <a:gd name="T24" fmla="*/ 32 w 34"/>
                <a:gd name="T25" fmla="*/ 18 h 36"/>
                <a:gd name="T26" fmla="*/ 34 w 34"/>
                <a:gd name="T27" fmla="*/ 10 h 36"/>
                <a:gd name="T28" fmla="*/ 30 w 34"/>
                <a:gd name="T29" fmla="*/ 6 h 36"/>
                <a:gd name="T30" fmla="*/ 28 w 34"/>
                <a:gd name="T31" fmla="*/ 4 h 36"/>
                <a:gd name="T32" fmla="*/ 28 w 34"/>
                <a:gd name="T3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36">
                  <a:moveTo>
                    <a:pt x="28" y="0"/>
                  </a:moveTo>
                  <a:lnTo>
                    <a:pt x="22" y="0"/>
                  </a:lnTo>
                  <a:lnTo>
                    <a:pt x="8" y="10"/>
                  </a:lnTo>
                  <a:lnTo>
                    <a:pt x="2" y="18"/>
                  </a:lnTo>
                  <a:lnTo>
                    <a:pt x="0" y="22"/>
                  </a:lnTo>
                  <a:lnTo>
                    <a:pt x="0" y="26"/>
                  </a:lnTo>
                  <a:lnTo>
                    <a:pt x="2" y="32"/>
                  </a:lnTo>
                  <a:lnTo>
                    <a:pt x="6" y="34"/>
                  </a:lnTo>
                  <a:lnTo>
                    <a:pt x="10" y="36"/>
                  </a:lnTo>
                  <a:lnTo>
                    <a:pt x="14" y="36"/>
                  </a:lnTo>
                  <a:lnTo>
                    <a:pt x="18" y="32"/>
                  </a:lnTo>
                  <a:lnTo>
                    <a:pt x="24" y="26"/>
                  </a:lnTo>
                  <a:lnTo>
                    <a:pt x="32" y="18"/>
                  </a:lnTo>
                  <a:lnTo>
                    <a:pt x="34" y="10"/>
                  </a:lnTo>
                  <a:lnTo>
                    <a:pt x="30" y="6"/>
                  </a:lnTo>
                  <a:lnTo>
                    <a:pt x="28" y="4"/>
                  </a:lnTo>
                  <a:lnTo>
                    <a:pt x="2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2" name="Freeform 108"/>
            <p:cNvSpPr>
              <a:spLocks/>
            </p:cNvSpPr>
            <p:nvPr/>
          </p:nvSpPr>
          <p:spPr bwMode="auto">
            <a:xfrm>
              <a:off x="6490363" y="3228643"/>
              <a:ext cx="22309" cy="26769"/>
            </a:xfrm>
            <a:custGeom>
              <a:avLst/>
              <a:gdLst>
                <a:gd name="T0" fmla="*/ 20 w 20"/>
                <a:gd name="T1" fmla="*/ 18 h 24"/>
                <a:gd name="T2" fmla="*/ 18 w 20"/>
                <a:gd name="T3" fmla="*/ 22 h 24"/>
                <a:gd name="T4" fmla="*/ 16 w 20"/>
                <a:gd name="T5" fmla="*/ 24 h 24"/>
                <a:gd name="T6" fmla="*/ 14 w 20"/>
                <a:gd name="T7" fmla="*/ 24 h 24"/>
                <a:gd name="T8" fmla="*/ 6 w 20"/>
                <a:gd name="T9" fmla="*/ 24 h 24"/>
                <a:gd name="T10" fmla="*/ 2 w 20"/>
                <a:gd name="T11" fmla="*/ 22 h 24"/>
                <a:gd name="T12" fmla="*/ 0 w 20"/>
                <a:gd name="T13" fmla="*/ 18 h 24"/>
                <a:gd name="T14" fmla="*/ 0 w 20"/>
                <a:gd name="T15" fmla="*/ 12 h 24"/>
                <a:gd name="T16" fmla="*/ 0 w 20"/>
                <a:gd name="T17" fmla="*/ 8 h 24"/>
                <a:gd name="T18" fmla="*/ 2 w 20"/>
                <a:gd name="T19" fmla="*/ 6 h 24"/>
                <a:gd name="T20" fmla="*/ 8 w 20"/>
                <a:gd name="T21" fmla="*/ 2 h 24"/>
                <a:gd name="T22" fmla="*/ 14 w 20"/>
                <a:gd name="T23" fmla="*/ 0 h 24"/>
                <a:gd name="T24" fmla="*/ 20 w 20"/>
                <a:gd name="T25" fmla="*/ 0 h 24"/>
                <a:gd name="T26" fmla="*/ 20 w 20"/>
                <a:gd name="T27"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4">
                  <a:moveTo>
                    <a:pt x="20" y="18"/>
                  </a:moveTo>
                  <a:lnTo>
                    <a:pt x="18" y="22"/>
                  </a:lnTo>
                  <a:lnTo>
                    <a:pt x="16" y="24"/>
                  </a:lnTo>
                  <a:lnTo>
                    <a:pt x="14" y="24"/>
                  </a:lnTo>
                  <a:lnTo>
                    <a:pt x="6" y="24"/>
                  </a:lnTo>
                  <a:lnTo>
                    <a:pt x="2" y="22"/>
                  </a:lnTo>
                  <a:lnTo>
                    <a:pt x="0" y="18"/>
                  </a:lnTo>
                  <a:lnTo>
                    <a:pt x="0" y="12"/>
                  </a:lnTo>
                  <a:lnTo>
                    <a:pt x="0" y="8"/>
                  </a:lnTo>
                  <a:lnTo>
                    <a:pt x="2" y="6"/>
                  </a:lnTo>
                  <a:lnTo>
                    <a:pt x="8" y="2"/>
                  </a:lnTo>
                  <a:lnTo>
                    <a:pt x="14" y="0"/>
                  </a:lnTo>
                  <a:lnTo>
                    <a:pt x="20" y="0"/>
                  </a:lnTo>
                  <a:lnTo>
                    <a:pt x="20"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3" name="Freeform 109"/>
            <p:cNvSpPr>
              <a:spLocks/>
            </p:cNvSpPr>
            <p:nvPr/>
          </p:nvSpPr>
          <p:spPr bwMode="auto">
            <a:xfrm>
              <a:off x="6407822" y="3018948"/>
              <a:ext cx="133849" cy="140540"/>
            </a:xfrm>
            <a:custGeom>
              <a:avLst/>
              <a:gdLst>
                <a:gd name="T0" fmla="*/ 78 w 120"/>
                <a:gd name="T1" fmla="*/ 0 h 126"/>
                <a:gd name="T2" fmla="*/ 78 w 120"/>
                <a:gd name="T3" fmla="*/ 6 h 126"/>
                <a:gd name="T4" fmla="*/ 94 w 120"/>
                <a:gd name="T5" fmla="*/ 10 h 126"/>
                <a:gd name="T6" fmla="*/ 106 w 120"/>
                <a:gd name="T7" fmla="*/ 14 h 126"/>
                <a:gd name="T8" fmla="*/ 112 w 120"/>
                <a:gd name="T9" fmla="*/ 18 h 126"/>
                <a:gd name="T10" fmla="*/ 116 w 120"/>
                <a:gd name="T11" fmla="*/ 22 h 126"/>
                <a:gd name="T12" fmla="*/ 120 w 120"/>
                <a:gd name="T13" fmla="*/ 28 h 126"/>
                <a:gd name="T14" fmla="*/ 120 w 120"/>
                <a:gd name="T15" fmla="*/ 36 h 126"/>
                <a:gd name="T16" fmla="*/ 120 w 120"/>
                <a:gd name="T17" fmla="*/ 44 h 126"/>
                <a:gd name="T18" fmla="*/ 118 w 120"/>
                <a:gd name="T19" fmla="*/ 50 h 126"/>
                <a:gd name="T20" fmla="*/ 116 w 120"/>
                <a:gd name="T21" fmla="*/ 56 h 126"/>
                <a:gd name="T22" fmla="*/ 116 w 120"/>
                <a:gd name="T23" fmla="*/ 66 h 126"/>
                <a:gd name="T24" fmla="*/ 116 w 120"/>
                <a:gd name="T25" fmla="*/ 76 h 126"/>
                <a:gd name="T26" fmla="*/ 114 w 120"/>
                <a:gd name="T27" fmla="*/ 86 h 126"/>
                <a:gd name="T28" fmla="*/ 112 w 120"/>
                <a:gd name="T29" fmla="*/ 96 h 126"/>
                <a:gd name="T30" fmla="*/ 106 w 120"/>
                <a:gd name="T31" fmla="*/ 104 h 126"/>
                <a:gd name="T32" fmla="*/ 94 w 120"/>
                <a:gd name="T33" fmla="*/ 116 h 126"/>
                <a:gd name="T34" fmla="*/ 90 w 120"/>
                <a:gd name="T35" fmla="*/ 126 h 126"/>
                <a:gd name="T36" fmla="*/ 80 w 120"/>
                <a:gd name="T37" fmla="*/ 124 h 126"/>
                <a:gd name="T38" fmla="*/ 74 w 120"/>
                <a:gd name="T39" fmla="*/ 122 h 126"/>
                <a:gd name="T40" fmla="*/ 68 w 120"/>
                <a:gd name="T41" fmla="*/ 120 h 126"/>
                <a:gd name="T42" fmla="*/ 62 w 120"/>
                <a:gd name="T43" fmla="*/ 118 h 126"/>
                <a:gd name="T44" fmla="*/ 54 w 120"/>
                <a:gd name="T45" fmla="*/ 120 h 126"/>
                <a:gd name="T46" fmla="*/ 50 w 120"/>
                <a:gd name="T47" fmla="*/ 114 h 126"/>
                <a:gd name="T48" fmla="*/ 46 w 120"/>
                <a:gd name="T49" fmla="*/ 114 h 126"/>
                <a:gd name="T50" fmla="*/ 42 w 120"/>
                <a:gd name="T51" fmla="*/ 112 h 126"/>
                <a:gd name="T52" fmla="*/ 38 w 120"/>
                <a:gd name="T53" fmla="*/ 110 h 126"/>
                <a:gd name="T54" fmla="*/ 34 w 120"/>
                <a:gd name="T55" fmla="*/ 108 h 126"/>
                <a:gd name="T56" fmla="*/ 34 w 120"/>
                <a:gd name="T57" fmla="*/ 102 h 126"/>
                <a:gd name="T58" fmla="*/ 32 w 120"/>
                <a:gd name="T59" fmla="*/ 92 h 126"/>
                <a:gd name="T60" fmla="*/ 30 w 120"/>
                <a:gd name="T61" fmla="*/ 86 h 126"/>
                <a:gd name="T62" fmla="*/ 26 w 120"/>
                <a:gd name="T63" fmla="*/ 82 h 126"/>
                <a:gd name="T64" fmla="*/ 18 w 120"/>
                <a:gd name="T65" fmla="*/ 76 h 126"/>
                <a:gd name="T66" fmla="*/ 12 w 120"/>
                <a:gd name="T67" fmla="*/ 72 h 126"/>
                <a:gd name="T68" fmla="*/ 8 w 120"/>
                <a:gd name="T69" fmla="*/ 66 h 126"/>
                <a:gd name="T70" fmla="*/ 6 w 120"/>
                <a:gd name="T71" fmla="*/ 62 h 126"/>
                <a:gd name="T72" fmla="*/ 8 w 120"/>
                <a:gd name="T73" fmla="*/ 60 h 126"/>
                <a:gd name="T74" fmla="*/ 6 w 120"/>
                <a:gd name="T75" fmla="*/ 58 h 126"/>
                <a:gd name="T76" fmla="*/ 4 w 120"/>
                <a:gd name="T77" fmla="*/ 54 h 126"/>
                <a:gd name="T78" fmla="*/ 0 w 120"/>
                <a:gd name="T79" fmla="*/ 48 h 126"/>
                <a:gd name="T80" fmla="*/ 0 w 120"/>
                <a:gd name="T81" fmla="*/ 42 h 126"/>
                <a:gd name="T82" fmla="*/ 6 w 120"/>
                <a:gd name="T83" fmla="*/ 46 h 126"/>
                <a:gd name="T84" fmla="*/ 12 w 120"/>
                <a:gd name="T85" fmla="*/ 46 h 126"/>
                <a:gd name="T86" fmla="*/ 16 w 120"/>
                <a:gd name="T87" fmla="*/ 46 h 126"/>
                <a:gd name="T88" fmla="*/ 20 w 120"/>
                <a:gd name="T89" fmla="*/ 46 h 126"/>
                <a:gd name="T90" fmla="*/ 30 w 120"/>
                <a:gd name="T91" fmla="*/ 36 h 126"/>
                <a:gd name="T92" fmla="*/ 42 w 120"/>
                <a:gd name="T93" fmla="*/ 24 h 126"/>
                <a:gd name="T94" fmla="*/ 54 w 120"/>
                <a:gd name="T95" fmla="*/ 16 h 126"/>
                <a:gd name="T96" fmla="*/ 58 w 120"/>
                <a:gd name="T97" fmla="*/ 12 h 126"/>
                <a:gd name="T98" fmla="*/ 56 w 120"/>
                <a:gd name="T99" fmla="*/ 8 h 126"/>
                <a:gd name="T100" fmla="*/ 56 w 120"/>
                <a:gd name="T101" fmla="*/ 6 h 126"/>
                <a:gd name="T102" fmla="*/ 58 w 120"/>
                <a:gd name="T103" fmla="*/ 4 h 126"/>
                <a:gd name="T104" fmla="*/ 62 w 120"/>
                <a:gd name="T105" fmla="*/ 2 h 126"/>
                <a:gd name="T106" fmla="*/ 68 w 120"/>
                <a:gd name="T107" fmla="*/ 0 h 126"/>
                <a:gd name="T108" fmla="*/ 76 w 120"/>
                <a:gd name="T109" fmla="*/ 0 h 126"/>
                <a:gd name="T110" fmla="*/ 78 w 120"/>
                <a:gd name="T111"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0" h="126">
                  <a:moveTo>
                    <a:pt x="78" y="0"/>
                  </a:moveTo>
                  <a:lnTo>
                    <a:pt x="78" y="6"/>
                  </a:lnTo>
                  <a:lnTo>
                    <a:pt x="94" y="10"/>
                  </a:lnTo>
                  <a:lnTo>
                    <a:pt x="106" y="14"/>
                  </a:lnTo>
                  <a:lnTo>
                    <a:pt x="112" y="18"/>
                  </a:lnTo>
                  <a:lnTo>
                    <a:pt x="116" y="22"/>
                  </a:lnTo>
                  <a:lnTo>
                    <a:pt x="120" y="28"/>
                  </a:lnTo>
                  <a:lnTo>
                    <a:pt x="120" y="36"/>
                  </a:lnTo>
                  <a:lnTo>
                    <a:pt x="120" y="44"/>
                  </a:lnTo>
                  <a:lnTo>
                    <a:pt x="118" y="50"/>
                  </a:lnTo>
                  <a:lnTo>
                    <a:pt x="116" y="56"/>
                  </a:lnTo>
                  <a:lnTo>
                    <a:pt x="116" y="66"/>
                  </a:lnTo>
                  <a:lnTo>
                    <a:pt x="116" y="76"/>
                  </a:lnTo>
                  <a:lnTo>
                    <a:pt x="114" y="86"/>
                  </a:lnTo>
                  <a:lnTo>
                    <a:pt x="112" y="96"/>
                  </a:lnTo>
                  <a:lnTo>
                    <a:pt x="106" y="104"/>
                  </a:lnTo>
                  <a:lnTo>
                    <a:pt x="94" y="116"/>
                  </a:lnTo>
                  <a:lnTo>
                    <a:pt x="90" y="126"/>
                  </a:lnTo>
                  <a:lnTo>
                    <a:pt x="80" y="124"/>
                  </a:lnTo>
                  <a:lnTo>
                    <a:pt x="74" y="122"/>
                  </a:lnTo>
                  <a:lnTo>
                    <a:pt x="68" y="120"/>
                  </a:lnTo>
                  <a:lnTo>
                    <a:pt x="62" y="118"/>
                  </a:lnTo>
                  <a:lnTo>
                    <a:pt x="54" y="120"/>
                  </a:lnTo>
                  <a:lnTo>
                    <a:pt x="50" y="114"/>
                  </a:lnTo>
                  <a:lnTo>
                    <a:pt x="46" y="114"/>
                  </a:lnTo>
                  <a:lnTo>
                    <a:pt x="42" y="112"/>
                  </a:lnTo>
                  <a:lnTo>
                    <a:pt x="38" y="110"/>
                  </a:lnTo>
                  <a:lnTo>
                    <a:pt x="34" y="108"/>
                  </a:lnTo>
                  <a:lnTo>
                    <a:pt x="34" y="102"/>
                  </a:lnTo>
                  <a:lnTo>
                    <a:pt x="32" y="92"/>
                  </a:lnTo>
                  <a:lnTo>
                    <a:pt x="30" y="86"/>
                  </a:lnTo>
                  <a:lnTo>
                    <a:pt x="26" y="82"/>
                  </a:lnTo>
                  <a:lnTo>
                    <a:pt x="18" y="76"/>
                  </a:lnTo>
                  <a:lnTo>
                    <a:pt x="12" y="72"/>
                  </a:lnTo>
                  <a:lnTo>
                    <a:pt x="8" y="66"/>
                  </a:lnTo>
                  <a:lnTo>
                    <a:pt x="6" y="62"/>
                  </a:lnTo>
                  <a:lnTo>
                    <a:pt x="8" y="60"/>
                  </a:lnTo>
                  <a:lnTo>
                    <a:pt x="6" y="58"/>
                  </a:lnTo>
                  <a:lnTo>
                    <a:pt x="4" y="54"/>
                  </a:lnTo>
                  <a:lnTo>
                    <a:pt x="0" y="48"/>
                  </a:lnTo>
                  <a:lnTo>
                    <a:pt x="0" y="42"/>
                  </a:lnTo>
                  <a:lnTo>
                    <a:pt x="6" y="46"/>
                  </a:lnTo>
                  <a:lnTo>
                    <a:pt x="12" y="46"/>
                  </a:lnTo>
                  <a:lnTo>
                    <a:pt x="16" y="46"/>
                  </a:lnTo>
                  <a:lnTo>
                    <a:pt x="20" y="46"/>
                  </a:lnTo>
                  <a:lnTo>
                    <a:pt x="30" y="36"/>
                  </a:lnTo>
                  <a:lnTo>
                    <a:pt x="42" y="24"/>
                  </a:lnTo>
                  <a:lnTo>
                    <a:pt x="54" y="16"/>
                  </a:lnTo>
                  <a:lnTo>
                    <a:pt x="58" y="12"/>
                  </a:lnTo>
                  <a:lnTo>
                    <a:pt x="56" y="8"/>
                  </a:lnTo>
                  <a:lnTo>
                    <a:pt x="56" y="6"/>
                  </a:lnTo>
                  <a:lnTo>
                    <a:pt x="58" y="4"/>
                  </a:lnTo>
                  <a:lnTo>
                    <a:pt x="62" y="2"/>
                  </a:lnTo>
                  <a:lnTo>
                    <a:pt x="68" y="0"/>
                  </a:lnTo>
                  <a:lnTo>
                    <a:pt x="76" y="0"/>
                  </a:lnTo>
                  <a:lnTo>
                    <a:pt x="7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4" name="Freeform 110"/>
            <p:cNvSpPr>
              <a:spLocks/>
            </p:cNvSpPr>
            <p:nvPr/>
          </p:nvSpPr>
          <p:spPr bwMode="auto">
            <a:xfrm>
              <a:off x="6541672" y="2896254"/>
              <a:ext cx="53540" cy="151694"/>
            </a:xfrm>
            <a:custGeom>
              <a:avLst/>
              <a:gdLst>
                <a:gd name="T0" fmla="*/ 0 w 48"/>
                <a:gd name="T1" fmla="*/ 82 h 136"/>
                <a:gd name="T2" fmla="*/ 6 w 48"/>
                <a:gd name="T3" fmla="*/ 82 h 136"/>
                <a:gd name="T4" fmla="*/ 8 w 48"/>
                <a:gd name="T5" fmla="*/ 88 h 136"/>
                <a:gd name="T6" fmla="*/ 12 w 48"/>
                <a:gd name="T7" fmla="*/ 90 h 136"/>
                <a:gd name="T8" fmla="*/ 18 w 48"/>
                <a:gd name="T9" fmla="*/ 90 h 136"/>
                <a:gd name="T10" fmla="*/ 26 w 48"/>
                <a:gd name="T11" fmla="*/ 90 h 136"/>
                <a:gd name="T12" fmla="*/ 26 w 48"/>
                <a:gd name="T13" fmla="*/ 100 h 136"/>
                <a:gd name="T14" fmla="*/ 24 w 48"/>
                <a:gd name="T15" fmla="*/ 108 h 136"/>
                <a:gd name="T16" fmla="*/ 22 w 48"/>
                <a:gd name="T17" fmla="*/ 118 h 136"/>
                <a:gd name="T18" fmla="*/ 24 w 48"/>
                <a:gd name="T19" fmla="*/ 126 h 136"/>
                <a:gd name="T20" fmla="*/ 28 w 48"/>
                <a:gd name="T21" fmla="*/ 128 h 136"/>
                <a:gd name="T22" fmla="*/ 32 w 48"/>
                <a:gd name="T23" fmla="*/ 132 h 136"/>
                <a:gd name="T24" fmla="*/ 34 w 48"/>
                <a:gd name="T25" fmla="*/ 136 h 136"/>
                <a:gd name="T26" fmla="*/ 34 w 48"/>
                <a:gd name="T27" fmla="*/ 128 h 136"/>
                <a:gd name="T28" fmla="*/ 36 w 48"/>
                <a:gd name="T29" fmla="*/ 126 h 136"/>
                <a:gd name="T30" fmla="*/ 38 w 48"/>
                <a:gd name="T31" fmla="*/ 124 h 136"/>
                <a:gd name="T32" fmla="*/ 42 w 48"/>
                <a:gd name="T33" fmla="*/ 120 h 136"/>
                <a:gd name="T34" fmla="*/ 44 w 48"/>
                <a:gd name="T35" fmla="*/ 118 h 136"/>
                <a:gd name="T36" fmla="*/ 46 w 48"/>
                <a:gd name="T37" fmla="*/ 112 h 136"/>
                <a:gd name="T38" fmla="*/ 48 w 48"/>
                <a:gd name="T39" fmla="*/ 106 h 136"/>
                <a:gd name="T40" fmla="*/ 48 w 48"/>
                <a:gd name="T41" fmla="*/ 98 h 136"/>
                <a:gd name="T42" fmla="*/ 48 w 48"/>
                <a:gd name="T43" fmla="*/ 92 h 136"/>
                <a:gd name="T44" fmla="*/ 44 w 48"/>
                <a:gd name="T45" fmla="*/ 86 h 136"/>
                <a:gd name="T46" fmla="*/ 36 w 48"/>
                <a:gd name="T47" fmla="*/ 74 h 136"/>
                <a:gd name="T48" fmla="*/ 30 w 48"/>
                <a:gd name="T49" fmla="*/ 66 h 136"/>
                <a:gd name="T50" fmla="*/ 28 w 48"/>
                <a:gd name="T51" fmla="*/ 60 h 136"/>
                <a:gd name="T52" fmla="*/ 26 w 48"/>
                <a:gd name="T53" fmla="*/ 54 h 136"/>
                <a:gd name="T54" fmla="*/ 28 w 48"/>
                <a:gd name="T55" fmla="*/ 46 h 136"/>
                <a:gd name="T56" fmla="*/ 30 w 48"/>
                <a:gd name="T57" fmla="*/ 38 h 136"/>
                <a:gd name="T58" fmla="*/ 30 w 48"/>
                <a:gd name="T59" fmla="*/ 12 h 136"/>
                <a:gd name="T60" fmla="*/ 28 w 48"/>
                <a:gd name="T61" fmla="*/ 10 h 136"/>
                <a:gd name="T62" fmla="*/ 26 w 48"/>
                <a:gd name="T63" fmla="*/ 6 h 136"/>
                <a:gd name="T64" fmla="*/ 24 w 48"/>
                <a:gd name="T65" fmla="*/ 0 h 136"/>
                <a:gd name="T66" fmla="*/ 8 w 48"/>
                <a:gd name="T67" fmla="*/ 0 h 136"/>
                <a:gd name="T68" fmla="*/ 10 w 48"/>
                <a:gd name="T69" fmla="*/ 8 h 136"/>
                <a:gd name="T70" fmla="*/ 14 w 48"/>
                <a:gd name="T71" fmla="*/ 18 h 136"/>
                <a:gd name="T72" fmla="*/ 12 w 48"/>
                <a:gd name="T73" fmla="*/ 20 h 136"/>
                <a:gd name="T74" fmla="*/ 10 w 48"/>
                <a:gd name="T75" fmla="*/ 24 h 136"/>
                <a:gd name="T76" fmla="*/ 6 w 48"/>
                <a:gd name="T77" fmla="*/ 28 h 136"/>
                <a:gd name="T78" fmla="*/ 6 w 48"/>
                <a:gd name="T79" fmla="*/ 34 h 136"/>
                <a:gd name="T80" fmla="*/ 6 w 48"/>
                <a:gd name="T81" fmla="*/ 44 h 136"/>
                <a:gd name="T82" fmla="*/ 8 w 48"/>
                <a:gd name="T83" fmla="*/ 50 h 136"/>
                <a:gd name="T84" fmla="*/ 4 w 48"/>
                <a:gd name="T85" fmla="*/ 56 h 136"/>
                <a:gd name="T86" fmla="*/ 2 w 48"/>
                <a:gd name="T87" fmla="*/ 62 h 136"/>
                <a:gd name="T88" fmla="*/ 0 w 48"/>
                <a:gd name="T89" fmla="*/ 68 h 136"/>
                <a:gd name="T90" fmla="*/ 0 w 48"/>
                <a:gd name="T91" fmla="*/ 74 h 136"/>
                <a:gd name="T92" fmla="*/ 0 w 48"/>
                <a:gd name="T93" fmla="*/ 76 h 136"/>
                <a:gd name="T94" fmla="*/ 0 w 48"/>
                <a:gd name="T95" fmla="*/ 80 h 136"/>
                <a:gd name="T96" fmla="*/ 0 w 48"/>
                <a:gd name="T97" fmla="*/ 8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136">
                  <a:moveTo>
                    <a:pt x="0" y="82"/>
                  </a:moveTo>
                  <a:lnTo>
                    <a:pt x="6" y="82"/>
                  </a:lnTo>
                  <a:lnTo>
                    <a:pt x="8" y="88"/>
                  </a:lnTo>
                  <a:lnTo>
                    <a:pt x="12" y="90"/>
                  </a:lnTo>
                  <a:lnTo>
                    <a:pt x="18" y="90"/>
                  </a:lnTo>
                  <a:lnTo>
                    <a:pt x="26" y="90"/>
                  </a:lnTo>
                  <a:lnTo>
                    <a:pt x="26" y="100"/>
                  </a:lnTo>
                  <a:lnTo>
                    <a:pt x="24" y="108"/>
                  </a:lnTo>
                  <a:lnTo>
                    <a:pt x="22" y="118"/>
                  </a:lnTo>
                  <a:lnTo>
                    <a:pt x="24" y="126"/>
                  </a:lnTo>
                  <a:lnTo>
                    <a:pt x="28" y="128"/>
                  </a:lnTo>
                  <a:lnTo>
                    <a:pt x="32" y="132"/>
                  </a:lnTo>
                  <a:lnTo>
                    <a:pt x="34" y="136"/>
                  </a:lnTo>
                  <a:lnTo>
                    <a:pt x="34" y="128"/>
                  </a:lnTo>
                  <a:lnTo>
                    <a:pt x="36" y="126"/>
                  </a:lnTo>
                  <a:lnTo>
                    <a:pt x="38" y="124"/>
                  </a:lnTo>
                  <a:lnTo>
                    <a:pt x="42" y="120"/>
                  </a:lnTo>
                  <a:lnTo>
                    <a:pt x="44" y="118"/>
                  </a:lnTo>
                  <a:lnTo>
                    <a:pt x="46" y="112"/>
                  </a:lnTo>
                  <a:lnTo>
                    <a:pt x="48" y="106"/>
                  </a:lnTo>
                  <a:lnTo>
                    <a:pt x="48" y="98"/>
                  </a:lnTo>
                  <a:lnTo>
                    <a:pt x="48" y="92"/>
                  </a:lnTo>
                  <a:lnTo>
                    <a:pt x="44" y="86"/>
                  </a:lnTo>
                  <a:lnTo>
                    <a:pt x="36" y="74"/>
                  </a:lnTo>
                  <a:lnTo>
                    <a:pt x="30" y="66"/>
                  </a:lnTo>
                  <a:lnTo>
                    <a:pt x="28" y="60"/>
                  </a:lnTo>
                  <a:lnTo>
                    <a:pt x="26" y="54"/>
                  </a:lnTo>
                  <a:lnTo>
                    <a:pt x="28" y="46"/>
                  </a:lnTo>
                  <a:lnTo>
                    <a:pt x="30" y="38"/>
                  </a:lnTo>
                  <a:lnTo>
                    <a:pt x="30" y="12"/>
                  </a:lnTo>
                  <a:lnTo>
                    <a:pt x="28" y="10"/>
                  </a:lnTo>
                  <a:lnTo>
                    <a:pt x="26" y="6"/>
                  </a:lnTo>
                  <a:lnTo>
                    <a:pt x="24" y="0"/>
                  </a:lnTo>
                  <a:lnTo>
                    <a:pt x="8" y="0"/>
                  </a:lnTo>
                  <a:lnTo>
                    <a:pt x="10" y="8"/>
                  </a:lnTo>
                  <a:lnTo>
                    <a:pt x="14" y="18"/>
                  </a:lnTo>
                  <a:lnTo>
                    <a:pt x="12" y="20"/>
                  </a:lnTo>
                  <a:lnTo>
                    <a:pt x="10" y="24"/>
                  </a:lnTo>
                  <a:lnTo>
                    <a:pt x="6" y="28"/>
                  </a:lnTo>
                  <a:lnTo>
                    <a:pt x="6" y="34"/>
                  </a:lnTo>
                  <a:lnTo>
                    <a:pt x="6" y="44"/>
                  </a:lnTo>
                  <a:lnTo>
                    <a:pt x="8" y="50"/>
                  </a:lnTo>
                  <a:lnTo>
                    <a:pt x="4" y="56"/>
                  </a:lnTo>
                  <a:lnTo>
                    <a:pt x="2" y="62"/>
                  </a:lnTo>
                  <a:lnTo>
                    <a:pt x="0" y="68"/>
                  </a:lnTo>
                  <a:lnTo>
                    <a:pt x="0" y="74"/>
                  </a:lnTo>
                  <a:lnTo>
                    <a:pt x="0" y="76"/>
                  </a:lnTo>
                  <a:lnTo>
                    <a:pt x="0" y="80"/>
                  </a:lnTo>
                  <a:lnTo>
                    <a:pt x="0" y="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5" name="Freeform 111"/>
            <p:cNvSpPr>
              <a:spLocks/>
            </p:cNvSpPr>
            <p:nvPr/>
          </p:nvSpPr>
          <p:spPr bwMode="auto">
            <a:xfrm>
              <a:off x="6349821" y="2867254"/>
              <a:ext cx="207466" cy="203002"/>
            </a:xfrm>
            <a:custGeom>
              <a:avLst/>
              <a:gdLst>
                <a:gd name="T0" fmla="*/ 82 w 186"/>
                <a:gd name="T1" fmla="*/ 172 h 182"/>
                <a:gd name="T2" fmla="*/ 106 w 186"/>
                <a:gd name="T3" fmla="*/ 152 h 182"/>
                <a:gd name="T4" fmla="*/ 108 w 186"/>
                <a:gd name="T5" fmla="*/ 144 h 182"/>
                <a:gd name="T6" fmla="*/ 110 w 186"/>
                <a:gd name="T7" fmla="*/ 140 h 182"/>
                <a:gd name="T8" fmla="*/ 120 w 186"/>
                <a:gd name="T9" fmla="*/ 136 h 182"/>
                <a:gd name="T10" fmla="*/ 128 w 186"/>
                <a:gd name="T11" fmla="*/ 132 h 182"/>
                <a:gd name="T12" fmla="*/ 128 w 186"/>
                <a:gd name="T13" fmla="*/ 126 h 182"/>
                <a:gd name="T14" fmla="*/ 140 w 186"/>
                <a:gd name="T15" fmla="*/ 120 h 182"/>
                <a:gd name="T16" fmla="*/ 162 w 186"/>
                <a:gd name="T17" fmla="*/ 114 h 182"/>
                <a:gd name="T18" fmla="*/ 172 w 186"/>
                <a:gd name="T19" fmla="*/ 98 h 182"/>
                <a:gd name="T20" fmla="*/ 174 w 186"/>
                <a:gd name="T21" fmla="*/ 86 h 182"/>
                <a:gd name="T22" fmla="*/ 178 w 186"/>
                <a:gd name="T23" fmla="*/ 70 h 182"/>
                <a:gd name="T24" fmla="*/ 178 w 186"/>
                <a:gd name="T25" fmla="*/ 54 h 182"/>
                <a:gd name="T26" fmla="*/ 184 w 186"/>
                <a:gd name="T27" fmla="*/ 46 h 182"/>
                <a:gd name="T28" fmla="*/ 182 w 186"/>
                <a:gd name="T29" fmla="*/ 34 h 182"/>
                <a:gd name="T30" fmla="*/ 166 w 186"/>
                <a:gd name="T31" fmla="*/ 16 h 182"/>
                <a:gd name="T32" fmla="*/ 150 w 186"/>
                <a:gd name="T33" fmla="*/ 8 h 182"/>
                <a:gd name="T34" fmla="*/ 140 w 186"/>
                <a:gd name="T35" fmla="*/ 0 h 182"/>
                <a:gd name="T36" fmla="*/ 128 w 186"/>
                <a:gd name="T37" fmla="*/ 2 h 182"/>
                <a:gd name="T38" fmla="*/ 112 w 186"/>
                <a:gd name="T39" fmla="*/ 10 h 182"/>
                <a:gd name="T40" fmla="*/ 106 w 186"/>
                <a:gd name="T41" fmla="*/ 18 h 182"/>
                <a:gd name="T42" fmla="*/ 104 w 186"/>
                <a:gd name="T43" fmla="*/ 62 h 182"/>
                <a:gd name="T44" fmla="*/ 108 w 186"/>
                <a:gd name="T45" fmla="*/ 72 h 182"/>
                <a:gd name="T46" fmla="*/ 124 w 186"/>
                <a:gd name="T47" fmla="*/ 76 h 182"/>
                <a:gd name="T48" fmla="*/ 122 w 186"/>
                <a:gd name="T49" fmla="*/ 92 h 182"/>
                <a:gd name="T50" fmla="*/ 116 w 186"/>
                <a:gd name="T51" fmla="*/ 98 h 182"/>
                <a:gd name="T52" fmla="*/ 110 w 186"/>
                <a:gd name="T53" fmla="*/ 90 h 182"/>
                <a:gd name="T54" fmla="*/ 96 w 186"/>
                <a:gd name="T55" fmla="*/ 78 h 182"/>
                <a:gd name="T56" fmla="*/ 86 w 186"/>
                <a:gd name="T57" fmla="*/ 70 h 182"/>
                <a:gd name="T58" fmla="*/ 80 w 186"/>
                <a:gd name="T59" fmla="*/ 68 h 182"/>
                <a:gd name="T60" fmla="*/ 76 w 186"/>
                <a:gd name="T61" fmla="*/ 70 h 182"/>
                <a:gd name="T62" fmla="*/ 66 w 186"/>
                <a:gd name="T63" fmla="*/ 70 h 182"/>
                <a:gd name="T64" fmla="*/ 56 w 186"/>
                <a:gd name="T65" fmla="*/ 64 h 182"/>
                <a:gd name="T66" fmla="*/ 32 w 186"/>
                <a:gd name="T67" fmla="*/ 52 h 182"/>
                <a:gd name="T68" fmla="*/ 30 w 186"/>
                <a:gd name="T69" fmla="*/ 86 h 182"/>
                <a:gd name="T70" fmla="*/ 24 w 186"/>
                <a:gd name="T71" fmla="*/ 88 h 182"/>
                <a:gd name="T72" fmla="*/ 0 w 186"/>
                <a:gd name="T73" fmla="*/ 152 h 182"/>
                <a:gd name="T74" fmla="*/ 18 w 186"/>
                <a:gd name="T75" fmla="*/ 172 h 182"/>
                <a:gd name="T76" fmla="*/ 28 w 186"/>
                <a:gd name="T77" fmla="*/ 172 h 182"/>
                <a:gd name="T78" fmla="*/ 40 w 186"/>
                <a:gd name="T79" fmla="*/ 172 h 182"/>
                <a:gd name="T80" fmla="*/ 52 w 186"/>
                <a:gd name="T81" fmla="*/ 178 h 182"/>
                <a:gd name="T82" fmla="*/ 72 w 186"/>
                <a:gd name="T83"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6" h="182">
                  <a:moveTo>
                    <a:pt x="72" y="182"/>
                  </a:moveTo>
                  <a:lnTo>
                    <a:pt x="82" y="172"/>
                  </a:lnTo>
                  <a:lnTo>
                    <a:pt x="94" y="160"/>
                  </a:lnTo>
                  <a:lnTo>
                    <a:pt x="106" y="152"/>
                  </a:lnTo>
                  <a:lnTo>
                    <a:pt x="110" y="148"/>
                  </a:lnTo>
                  <a:lnTo>
                    <a:pt x="108" y="144"/>
                  </a:lnTo>
                  <a:lnTo>
                    <a:pt x="108" y="142"/>
                  </a:lnTo>
                  <a:lnTo>
                    <a:pt x="110" y="140"/>
                  </a:lnTo>
                  <a:lnTo>
                    <a:pt x="114" y="138"/>
                  </a:lnTo>
                  <a:lnTo>
                    <a:pt x="120" y="136"/>
                  </a:lnTo>
                  <a:lnTo>
                    <a:pt x="130" y="136"/>
                  </a:lnTo>
                  <a:lnTo>
                    <a:pt x="128" y="132"/>
                  </a:lnTo>
                  <a:lnTo>
                    <a:pt x="128" y="128"/>
                  </a:lnTo>
                  <a:lnTo>
                    <a:pt x="128" y="126"/>
                  </a:lnTo>
                  <a:lnTo>
                    <a:pt x="134" y="124"/>
                  </a:lnTo>
                  <a:lnTo>
                    <a:pt x="140" y="120"/>
                  </a:lnTo>
                  <a:lnTo>
                    <a:pt x="150" y="116"/>
                  </a:lnTo>
                  <a:lnTo>
                    <a:pt x="162" y="114"/>
                  </a:lnTo>
                  <a:lnTo>
                    <a:pt x="172" y="108"/>
                  </a:lnTo>
                  <a:lnTo>
                    <a:pt x="172" y="98"/>
                  </a:lnTo>
                  <a:lnTo>
                    <a:pt x="172" y="92"/>
                  </a:lnTo>
                  <a:lnTo>
                    <a:pt x="174" y="86"/>
                  </a:lnTo>
                  <a:lnTo>
                    <a:pt x="180" y="76"/>
                  </a:lnTo>
                  <a:lnTo>
                    <a:pt x="178" y="70"/>
                  </a:lnTo>
                  <a:lnTo>
                    <a:pt x="178" y="60"/>
                  </a:lnTo>
                  <a:lnTo>
                    <a:pt x="178" y="54"/>
                  </a:lnTo>
                  <a:lnTo>
                    <a:pt x="182" y="50"/>
                  </a:lnTo>
                  <a:lnTo>
                    <a:pt x="184" y="46"/>
                  </a:lnTo>
                  <a:lnTo>
                    <a:pt x="186" y="44"/>
                  </a:lnTo>
                  <a:lnTo>
                    <a:pt x="182" y="34"/>
                  </a:lnTo>
                  <a:lnTo>
                    <a:pt x="180" y="26"/>
                  </a:lnTo>
                  <a:lnTo>
                    <a:pt x="166" y="16"/>
                  </a:lnTo>
                  <a:lnTo>
                    <a:pt x="160" y="12"/>
                  </a:lnTo>
                  <a:lnTo>
                    <a:pt x="150" y="8"/>
                  </a:lnTo>
                  <a:lnTo>
                    <a:pt x="146" y="6"/>
                  </a:lnTo>
                  <a:lnTo>
                    <a:pt x="140" y="0"/>
                  </a:lnTo>
                  <a:lnTo>
                    <a:pt x="136" y="0"/>
                  </a:lnTo>
                  <a:lnTo>
                    <a:pt x="128" y="2"/>
                  </a:lnTo>
                  <a:lnTo>
                    <a:pt x="118" y="8"/>
                  </a:lnTo>
                  <a:lnTo>
                    <a:pt x="112" y="10"/>
                  </a:lnTo>
                  <a:lnTo>
                    <a:pt x="108" y="14"/>
                  </a:lnTo>
                  <a:lnTo>
                    <a:pt x="106" y="18"/>
                  </a:lnTo>
                  <a:lnTo>
                    <a:pt x="104" y="24"/>
                  </a:lnTo>
                  <a:lnTo>
                    <a:pt x="104" y="62"/>
                  </a:lnTo>
                  <a:lnTo>
                    <a:pt x="106" y="70"/>
                  </a:lnTo>
                  <a:lnTo>
                    <a:pt x="108" y="72"/>
                  </a:lnTo>
                  <a:lnTo>
                    <a:pt x="114" y="76"/>
                  </a:lnTo>
                  <a:lnTo>
                    <a:pt x="124" y="76"/>
                  </a:lnTo>
                  <a:lnTo>
                    <a:pt x="124" y="88"/>
                  </a:lnTo>
                  <a:lnTo>
                    <a:pt x="122" y="92"/>
                  </a:lnTo>
                  <a:lnTo>
                    <a:pt x="120" y="96"/>
                  </a:lnTo>
                  <a:lnTo>
                    <a:pt x="116" y="98"/>
                  </a:lnTo>
                  <a:lnTo>
                    <a:pt x="114" y="98"/>
                  </a:lnTo>
                  <a:lnTo>
                    <a:pt x="110" y="90"/>
                  </a:lnTo>
                  <a:lnTo>
                    <a:pt x="106" y="86"/>
                  </a:lnTo>
                  <a:lnTo>
                    <a:pt x="96" y="78"/>
                  </a:lnTo>
                  <a:lnTo>
                    <a:pt x="90" y="72"/>
                  </a:lnTo>
                  <a:lnTo>
                    <a:pt x="86" y="70"/>
                  </a:lnTo>
                  <a:lnTo>
                    <a:pt x="86" y="66"/>
                  </a:lnTo>
                  <a:lnTo>
                    <a:pt x="80" y="68"/>
                  </a:lnTo>
                  <a:lnTo>
                    <a:pt x="78" y="70"/>
                  </a:lnTo>
                  <a:lnTo>
                    <a:pt x="76" y="70"/>
                  </a:lnTo>
                  <a:lnTo>
                    <a:pt x="72" y="72"/>
                  </a:lnTo>
                  <a:lnTo>
                    <a:pt x="66" y="70"/>
                  </a:lnTo>
                  <a:lnTo>
                    <a:pt x="60" y="68"/>
                  </a:lnTo>
                  <a:lnTo>
                    <a:pt x="56" y="64"/>
                  </a:lnTo>
                  <a:lnTo>
                    <a:pt x="54" y="60"/>
                  </a:lnTo>
                  <a:lnTo>
                    <a:pt x="32" y="52"/>
                  </a:lnTo>
                  <a:lnTo>
                    <a:pt x="32" y="82"/>
                  </a:lnTo>
                  <a:lnTo>
                    <a:pt x="30" y="86"/>
                  </a:lnTo>
                  <a:lnTo>
                    <a:pt x="26" y="88"/>
                  </a:lnTo>
                  <a:lnTo>
                    <a:pt x="24" y="88"/>
                  </a:lnTo>
                  <a:lnTo>
                    <a:pt x="0" y="88"/>
                  </a:lnTo>
                  <a:lnTo>
                    <a:pt x="0" y="152"/>
                  </a:lnTo>
                  <a:lnTo>
                    <a:pt x="16" y="170"/>
                  </a:lnTo>
                  <a:lnTo>
                    <a:pt x="18" y="172"/>
                  </a:lnTo>
                  <a:lnTo>
                    <a:pt x="22" y="174"/>
                  </a:lnTo>
                  <a:lnTo>
                    <a:pt x="28" y="172"/>
                  </a:lnTo>
                  <a:lnTo>
                    <a:pt x="36" y="170"/>
                  </a:lnTo>
                  <a:lnTo>
                    <a:pt x="40" y="172"/>
                  </a:lnTo>
                  <a:lnTo>
                    <a:pt x="46" y="176"/>
                  </a:lnTo>
                  <a:lnTo>
                    <a:pt x="52" y="178"/>
                  </a:lnTo>
                  <a:lnTo>
                    <a:pt x="58" y="182"/>
                  </a:lnTo>
                  <a:lnTo>
                    <a:pt x="72" y="1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6" name="Freeform 112"/>
            <p:cNvSpPr>
              <a:spLocks/>
            </p:cNvSpPr>
            <p:nvPr/>
          </p:nvSpPr>
          <p:spPr bwMode="auto">
            <a:xfrm>
              <a:off x="6165778" y="2822638"/>
              <a:ext cx="219736" cy="245388"/>
            </a:xfrm>
            <a:custGeom>
              <a:avLst/>
              <a:gdLst>
                <a:gd name="T0" fmla="*/ 159 w 197"/>
                <a:gd name="T1" fmla="*/ 220 h 220"/>
                <a:gd name="T2" fmla="*/ 107 w 197"/>
                <a:gd name="T3" fmla="*/ 216 h 220"/>
                <a:gd name="T4" fmla="*/ 101 w 197"/>
                <a:gd name="T5" fmla="*/ 210 h 220"/>
                <a:gd name="T6" fmla="*/ 27 w 197"/>
                <a:gd name="T7" fmla="*/ 206 h 220"/>
                <a:gd name="T8" fmla="*/ 21 w 197"/>
                <a:gd name="T9" fmla="*/ 204 h 220"/>
                <a:gd name="T10" fmla="*/ 4 w 197"/>
                <a:gd name="T11" fmla="*/ 206 h 220"/>
                <a:gd name="T12" fmla="*/ 0 w 197"/>
                <a:gd name="T13" fmla="*/ 194 h 220"/>
                <a:gd name="T14" fmla="*/ 4 w 197"/>
                <a:gd name="T15" fmla="*/ 180 h 220"/>
                <a:gd name="T16" fmla="*/ 7 w 197"/>
                <a:gd name="T17" fmla="*/ 162 h 220"/>
                <a:gd name="T18" fmla="*/ 13 w 197"/>
                <a:gd name="T19" fmla="*/ 140 h 220"/>
                <a:gd name="T20" fmla="*/ 25 w 197"/>
                <a:gd name="T21" fmla="*/ 122 h 220"/>
                <a:gd name="T22" fmla="*/ 35 w 197"/>
                <a:gd name="T23" fmla="*/ 104 h 220"/>
                <a:gd name="T24" fmla="*/ 33 w 197"/>
                <a:gd name="T25" fmla="*/ 84 h 220"/>
                <a:gd name="T26" fmla="*/ 25 w 197"/>
                <a:gd name="T27" fmla="*/ 66 h 220"/>
                <a:gd name="T28" fmla="*/ 23 w 197"/>
                <a:gd name="T29" fmla="*/ 52 h 220"/>
                <a:gd name="T30" fmla="*/ 27 w 197"/>
                <a:gd name="T31" fmla="*/ 44 h 220"/>
                <a:gd name="T32" fmla="*/ 27 w 197"/>
                <a:gd name="T33" fmla="*/ 32 h 220"/>
                <a:gd name="T34" fmla="*/ 15 w 197"/>
                <a:gd name="T35" fmla="*/ 0 h 220"/>
                <a:gd name="T36" fmla="*/ 79 w 197"/>
                <a:gd name="T37" fmla="*/ 12 h 220"/>
                <a:gd name="T38" fmla="*/ 93 w 197"/>
                <a:gd name="T39" fmla="*/ 32 h 220"/>
                <a:gd name="T40" fmla="*/ 99 w 197"/>
                <a:gd name="T41" fmla="*/ 34 h 220"/>
                <a:gd name="T42" fmla="*/ 119 w 197"/>
                <a:gd name="T43" fmla="*/ 34 h 220"/>
                <a:gd name="T44" fmla="*/ 123 w 197"/>
                <a:gd name="T45" fmla="*/ 28 h 220"/>
                <a:gd name="T46" fmla="*/ 143 w 197"/>
                <a:gd name="T47" fmla="*/ 20 h 220"/>
                <a:gd name="T48" fmla="*/ 147 w 197"/>
                <a:gd name="T49" fmla="*/ 24 h 220"/>
                <a:gd name="T50" fmla="*/ 159 w 197"/>
                <a:gd name="T51" fmla="*/ 26 h 220"/>
                <a:gd name="T52" fmla="*/ 167 w 197"/>
                <a:gd name="T53" fmla="*/ 46 h 220"/>
                <a:gd name="T54" fmla="*/ 165 w 197"/>
                <a:gd name="T55" fmla="*/ 72 h 220"/>
                <a:gd name="T56" fmla="*/ 171 w 197"/>
                <a:gd name="T57" fmla="*/ 82 h 220"/>
                <a:gd name="T58" fmla="*/ 169 w 197"/>
                <a:gd name="T59" fmla="*/ 92 h 220"/>
                <a:gd name="T60" fmla="*/ 179 w 197"/>
                <a:gd name="T61" fmla="*/ 94 h 220"/>
                <a:gd name="T62" fmla="*/ 191 w 197"/>
                <a:gd name="T63" fmla="*/ 92 h 220"/>
                <a:gd name="T64" fmla="*/ 197 w 197"/>
                <a:gd name="T65" fmla="*/ 122 h 220"/>
                <a:gd name="T66" fmla="*/ 191 w 197"/>
                <a:gd name="T67" fmla="*/ 128 h 220"/>
                <a:gd name="T68" fmla="*/ 165 w 197"/>
                <a:gd name="T69" fmla="*/ 128 h 220"/>
                <a:gd name="T70" fmla="*/ 181 w 197"/>
                <a:gd name="T71" fmla="*/ 21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7" h="220">
                  <a:moveTo>
                    <a:pt x="181" y="212"/>
                  </a:moveTo>
                  <a:lnTo>
                    <a:pt x="159" y="220"/>
                  </a:lnTo>
                  <a:lnTo>
                    <a:pt x="117" y="220"/>
                  </a:lnTo>
                  <a:lnTo>
                    <a:pt x="107" y="216"/>
                  </a:lnTo>
                  <a:lnTo>
                    <a:pt x="105" y="214"/>
                  </a:lnTo>
                  <a:lnTo>
                    <a:pt x="101" y="210"/>
                  </a:lnTo>
                  <a:lnTo>
                    <a:pt x="33" y="210"/>
                  </a:lnTo>
                  <a:lnTo>
                    <a:pt x="27" y="206"/>
                  </a:lnTo>
                  <a:lnTo>
                    <a:pt x="25" y="204"/>
                  </a:lnTo>
                  <a:lnTo>
                    <a:pt x="21" y="204"/>
                  </a:lnTo>
                  <a:lnTo>
                    <a:pt x="11" y="206"/>
                  </a:lnTo>
                  <a:lnTo>
                    <a:pt x="4" y="206"/>
                  </a:lnTo>
                  <a:lnTo>
                    <a:pt x="0" y="204"/>
                  </a:lnTo>
                  <a:lnTo>
                    <a:pt x="0" y="194"/>
                  </a:lnTo>
                  <a:lnTo>
                    <a:pt x="4" y="188"/>
                  </a:lnTo>
                  <a:lnTo>
                    <a:pt x="4" y="180"/>
                  </a:lnTo>
                  <a:lnTo>
                    <a:pt x="4" y="174"/>
                  </a:lnTo>
                  <a:lnTo>
                    <a:pt x="7" y="162"/>
                  </a:lnTo>
                  <a:lnTo>
                    <a:pt x="11" y="150"/>
                  </a:lnTo>
                  <a:lnTo>
                    <a:pt x="13" y="140"/>
                  </a:lnTo>
                  <a:lnTo>
                    <a:pt x="19" y="132"/>
                  </a:lnTo>
                  <a:lnTo>
                    <a:pt x="25" y="122"/>
                  </a:lnTo>
                  <a:lnTo>
                    <a:pt x="31" y="112"/>
                  </a:lnTo>
                  <a:lnTo>
                    <a:pt x="35" y="104"/>
                  </a:lnTo>
                  <a:lnTo>
                    <a:pt x="35" y="92"/>
                  </a:lnTo>
                  <a:lnTo>
                    <a:pt x="33" y="84"/>
                  </a:lnTo>
                  <a:lnTo>
                    <a:pt x="29" y="74"/>
                  </a:lnTo>
                  <a:lnTo>
                    <a:pt x="25" y="66"/>
                  </a:lnTo>
                  <a:lnTo>
                    <a:pt x="23" y="56"/>
                  </a:lnTo>
                  <a:lnTo>
                    <a:pt x="23" y="52"/>
                  </a:lnTo>
                  <a:lnTo>
                    <a:pt x="25" y="48"/>
                  </a:lnTo>
                  <a:lnTo>
                    <a:pt x="27" y="44"/>
                  </a:lnTo>
                  <a:lnTo>
                    <a:pt x="27" y="40"/>
                  </a:lnTo>
                  <a:lnTo>
                    <a:pt x="27" y="32"/>
                  </a:lnTo>
                  <a:lnTo>
                    <a:pt x="23" y="24"/>
                  </a:lnTo>
                  <a:lnTo>
                    <a:pt x="15" y="0"/>
                  </a:lnTo>
                  <a:lnTo>
                    <a:pt x="79" y="0"/>
                  </a:lnTo>
                  <a:lnTo>
                    <a:pt x="79" y="12"/>
                  </a:lnTo>
                  <a:lnTo>
                    <a:pt x="85" y="24"/>
                  </a:lnTo>
                  <a:lnTo>
                    <a:pt x="93" y="32"/>
                  </a:lnTo>
                  <a:lnTo>
                    <a:pt x="95" y="34"/>
                  </a:lnTo>
                  <a:lnTo>
                    <a:pt x="99" y="34"/>
                  </a:lnTo>
                  <a:lnTo>
                    <a:pt x="111" y="34"/>
                  </a:lnTo>
                  <a:lnTo>
                    <a:pt x="119" y="34"/>
                  </a:lnTo>
                  <a:lnTo>
                    <a:pt x="121" y="32"/>
                  </a:lnTo>
                  <a:lnTo>
                    <a:pt x="123" y="28"/>
                  </a:lnTo>
                  <a:lnTo>
                    <a:pt x="123" y="20"/>
                  </a:lnTo>
                  <a:lnTo>
                    <a:pt x="143" y="20"/>
                  </a:lnTo>
                  <a:lnTo>
                    <a:pt x="145" y="22"/>
                  </a:lnTo>
                  <a:lnTo>
                    <a:pt x="147" y="24"/>
                  </a:lnTo>
                  <a:lnTo>
                    <a:pt x="151" y="26"/>
                  </a:lnTo>
                  <a:lnTo>
                    <a:pt x="159" y="26"/>
                  </a:lnTo>
                  <a:lnTo>
                    <a:pt x="165" y="24"/>
                  </a:lnTo>
                  <a:lnTo>
                    <a:pt x="167" y="46"/>
                  </a:lnTo>
                  <a:lnTo>
                    <a:pt x="165" y="68"/>
                  </a:lnTo>
                  <a:lnTo>
                    <a:pt x="165" y="72"/>
                  </a:lnTo>
                  <a:lnTo>
                    <a:pt x="169" y="74"/>
                  </a:lnTo>
                  <a:lnTo>
                    <a:pt x="171" y="82"/>
                  </a:lnTo>
                  <a:lnTo>
                    <a:pt x="171" y="86"/>
                  </a:lnTo>
                  <a:lnTo>
                    <a:pt x="169" y="92"/>
                  </a:lnTo>
                  <a:lnTo>
                    <a:pt x="175" y="94"/>
                  </a:lnTo>
                  <a:lnTo>
                    <a:pt x="179" y="94"/>
                  </a:lnTo>
                  <a:lnTo>
                    <a:pt x="183" y="92"/>
                  </a:lnTo>
                  <a:lnTo>
                    <a:pt x="191" y="92"/>
                  </a:lnTo>
                  <a:lnTo>
                    <a:pt x="197" y="92"/>
                  </a:lnTo>
                  <a:lnTo>
                    <a:pt x="197" y="122"/>
                  </a:lnTo>
                  <a:lnTo>
                    <a:pt x="195" y="126"/>
                  </a:lnTo>
                  <a:lnTo>
                    <a:pt x="191" y="128"/>
                  </a:lnTo>
                  <a:lnTo>
                    <a:pt x="189" y="128"/>
                  </a:lnTo>
                  <a:lnTo>
                    <a:pt x="165" y="128"/>
                  </a:lnTo>
                  <a:lnTo>
                    <a:pt x="165" y="192"/>
                  </a:lnTo>
                  <a:lnTo>
                    <a:pt x="181" y="210"/>
                  </a:lnTo>
                  <a:lnTo>
                    <a:pt x="181" y="2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7" name="Freeform 113"/>
            <p:cNvSpPr>
              <a:spLocks/>
            </p:cNvSpPr>
            <p:nvPr/>
          </p:nvSpPr>
          <p:spPr bwMode="auto">
            <a:xfrm>
              <a:off x="6302974" y="3063565"/>
              <a:ext cx="165081" cy="187387"/>
            </a:xfrm>
            <a:custGeom>
              <a:avLst/>
              <a:gdLst>
                <a:gd name="T0" fmla="*/ 94 w 148"/>
                <a:gd name="T1" fmla="*/ 8 h 168"/>
                <a:gd name="T2" fmla="*/ 98 w 148"/>
                <a:gd name="T3" fmla="*/ 14 h 168"/>
                <a:gd name="T4" fmla="*/ 100 w 148"/>
                <a:gd name="T5" fmla="*/ 18 h 168"/>
                <a:gd name="T6" fmla="*/ 102 w 148"/>
                <a:gd name="T7" fmla="*/ 20 h 168"/>
                <a:gd name="T8" fmla="*/ 100 w 148"/>
                <a:gd name="T9" fmla="*/ 22 h 168"/>
                <a:gd name="T10" fmla="*/ 102 w 148"/>
                <a:gd name="T11" fmla="*/ 26 h 168"/>
                <a:gd name="T12" fmla="*/ 106 w 148"/>
                <a:gd name="T13" fmla="*/ 32 h 168"/>
                <a:gd name="T14" fmla="*/ 112 w 148"/>
                <a:gd name="T15" fmla="*/ 36 h 168"/>
                <a:gd name="T16" fmla="*/ 120 w 148"/>
                <a:gd name="T17" fmla="*/ 42 h 168"/>
                <a:gd name="T18" fmla="*/ 124 w 148"/>
                <a:gd name="T19" fmla="*/ 46 h 168"/>
                <a:gd name="T20" fmla="*/ 126 w 148"/>
                <a:gd name="T21" fmla="*/ 52 h 168"/>
                <a:gd name="T22" fmla="*/ 128 w 148"/>
                <a:gd name="T23" fmla="*/ 62 h 168"/>
                <a:gd name="T24" fmla="*/ 128 w 148"/>
                <a:gd name="T25" fmla="*/ 68 h 168"/>
                <a:gd name="T26" fmla="*/ 132 w 148"/>
                <a:gd name="T27" fmla="*/ 70 h 168"/>
                <a:gd name="T28" fmla="*/ 136 w 148"/>
                <a:gd name="T29" fmla="*/ 72 h 168"/>
                <a:gd name="T30" fmla="*/ 140 w 148"/>
                <a:gd name="T31" fmla="*/ 74 h 168"/>
                <a:gd name="T32" fmla="*/ 144 w 148"/>
                <a:gd name="T33" fmla="*/ 74 h 168"/>
                <a:gd name="T34" fmla="*/ 148 w 148"/>
                <a:gd name="T35" fmla="*/ 80 h 168"/>
                <a:gd name="T36" fmla="*/ 140 w 148"/>
                <a:gd name="T37" fmla="*/ 84 h 168"/>
                <a:gd name="T38" fmla="*/ 134 w 148"/>
                <a:gd name="T39" fmla="*/ 88 h 168"/>
                <a:gd name="T40" fmla="*/ 126 w 148"/>
                <a:gd name="T41" fmla="*/ 100 h 168"/>
                <a:gd name="T42" fmla="*/ 116 w 148"/>
                <a:gd name="T43" fmla="*/ 112 h 168"/>
                <a:gd name="T44" fmla="*/ 106 w 148"/>
                <a:gd name="T45" fmla="*/ 122 h 168"/>
                <a:gd name="T46" fmla="*/ 104 w 148"/>
                <a:gd name="T47" fmla="*/ 124 h 168"/>
                <a:gd name="T48" fmla="*/ 100 w 148"/>
                <a:gd name="T49" fmla="*/ 126 h 168"/>
                <a:gd name="T50" fmla="*/ 98 w 148"/>
                <a:gd name="T51" fmla="*/ 128 h 168"/>
                <a:gd name="T52" fmla="*/ 94 w 148"/>
                <a:gd name="T53" fmla="*/ 132 h 168"/>
                <a:gd name="T54" fmla="*/ 92 w 148"/>
                <a:gd name="T55" fmla="*/ 138 h 168"/>
                <a:gd name="T56" fmla="*/ 88 w 148"/>
                <a:gd name="T57" fmla="*/ 142 h 168"/>
                <a:gd name="T58" fmla="*/ 84 w 148"/>
                <a:gd name="T59" fmla="*/ 146 h 168"/>
                <a:gd name="T60" fmla="*/ 78 w 148"/>
                <a:gd name="T61" fmla="*/ 148 h 168"/>
                <a:gd name="T62" fmla="*/ 72 w 148"/>
                <a:gd name="T63" fmla="*/ 146 h 168"/>
                <a:gd name="T64" fmla="*/ 68 w 148"/>
                <a:gd name="T65" fmla="*/ 142 h 168"/>
                <a:gd name="T66" fmla="*/ 62 w 148"/>
                <a:gd name="T67" fmla="*/ 140 h 168"/>
                <a:gd name="T68" fmla="*/ 56 w 148"/>
                <a:gd name="T69" fmla="*/ 138 h 168"/>
                <a:gd name="T70" fmla="*/ 52 w 148"/>
                <a:gd name="T71" fmla="*/ 142 h 168"/>
                <a:gd name="T72" fmla="*/ 44 w 148"/>
                <a:gd name="T73" fmla="*/ 150 h 168"/>
                <a:gd name="T74" fmla="*/ 36 w 148"/>
                <a:gd name="T75" fmla="*/ 162 h 168"/>
                <a:gd name="T76" fmla="*/ 28 w 148"/>
                <a:gd name="T77" fmla="*/ 168 h 168"/>
                <a:gd name="T78" fmla="*/ 12 w 148"/>
                <a:gd name="T79" fmla="*/ 168 h 168"/>
                <a:gd name="T80" fmla="*/ 14 w 148"/>
                <a:gd name="T81" fmla="*/ 160 h 168"/>
                <a:gd name="T82" fmla="*/ 16 w 148"/>
                <a:gd name="T83" fmla="*/ 152 h 168"/>
                <a:gd name="T84" fmla="*/ 16 w 148"/>
                <a:gd name="T85" fmla="*/ 146 h 168"/>
                <a:gd name="T86" fmla="*/ 14 w 148"/>
                <a:gd name="T87" fmla="*/ 142 h 168"/>
                <a:gd name="T88" fmla="*/ 6 w 148"/>
                <a:gd name="T89" fmla="*/ 134 h 168"/>
                <a:gd name="T90" fmla="*/ 0 w 148"/>
                <a:gd name="T91" fmla="*/ 132 h 168"/>
                <a:gd name="T92" fmla="*/ 0 w 148"/>
                <a:gd name="T93" fmla="*/ 78 h 168"/>
                <a:gd name="T94" fmla="*/ 20 w 148"/>
                <a:gd name="T95" fmla="*/ 78 h 168"/>
                <a:gd name="T96" fmla="*/ 20 w 148"/>
                <a:gd name="T97" fmla="*/ 10 h 168"/>
                <a:gd name="T98" fmla="*/ 42 w 148"/>
                <a:gd name="T99" fmla="*/ 8 h 168"/>
                <a:gd name="T100" fmla="*/ 60 w 148"/>
                <a:gd name="T101" fmla="*/ 6 h 168"/>
                <a:gd name="T102" fmla="*/ 64 w 148"/>
                <a:gd name="T103" fmla="*/ 12 h 168"/>
                <a:gd name="T104" fmla="*/ 78 w 148"/>
                <a:gd name="T105" fmla="*/ 6 h 168"/>
                <a:gd name="T106" fmla="*/ 82 w 148"/>
                <a:gd name="T107" fmla="*/ 2 h 168"/>
                <a:gd name="T108" fmla="*/ 88 w 148"/>
                <a:gd name="T109" fmla="*/ 0 h 168"/>
                <a:gd name="T110" fmla="*/ 92 w 148"/>
                <a:gd name="T111" fmla="*/ 0 h 168"/>
                <a:gd name="T112" fmla="*/ 94 w 148"/>
                <a:gd name="T113" fmla="*/ 2 h 168"/>
                <a:gd name="T114" fmla="*/ 94 w 148"/>
                <a:gd name="T115" fmla="*/ 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8" h="168">
                  <a:moveTo>
                    <a:pt x="94" y="8"/>
                  </a:moveTo>
                  <a:lnTo>
                    <a:pt x="98" y="14"/>
                  </a:lnTo>
                  <a:lnTo>
                    <a:pt x="100" y="18"/>
                  </a:lnTo>
                  <a:lnTo>
                    <a:pt x="102" y="20"/>
                  </a:lnTo>
                  <a:lnTo>
                    <a:pt x="100" y="22"/>
                  </a:lnTo>
                  <a:lnTo>
                    <a:pt x="102" y="26"/>
                  </a:lnTo>
                  <a:lnTo>
                    <a:pt x="106" y="32"/>
                  </a:lnTo>
                  <a:lnTo>
                    <a:pt x="112" y="36"/>
                  </a:lnTo>
                  <a:lnTo>
                    <a:pt x="120" y="42"/>
                  </a:lnTo>
                  <a:lnTo>
                    <a:pt x="124" y="46"/>
                  </a:lnTo>
                  <a:lnTo>
                    <a:pt x="126" y="52"/>
                  </a:lnTo>
                  <a:lnTo>
                    <a:pt x="128" y="62"/>
                  </a:lnTo>
                  <a:lnTo>
                    <a:pt x="128" y="68"/>
                  </a:lnTo>
                  <a:lnTo>
                    <a:pt x="132" y="70"/>
                  </a:lnTo>
                  <a:lnTo>
                    <a:pt x="136" y="72"/>
                  </a:lnTo>
                  <a:lnTo>
                    <a:pt x="140" y="74"/>
                  </a:lnTo>
                  <a:lnTo>
                    <a:pt x="144" y="74"/>
                  </a:lnTo>
                  <a:lnTo>
                    <a:pt x="148" y="80"/>
                  </a:lnTo>
                  <a:lnTo>
                    <a:pt x="140" y="84"/>
                  </a:lnTo>
                  <a:lnTo>
                    <a:pt x="134" y="88"/>
                  </a:lnTo>
                  <a:lnTo>
                    <a:pt x="126" y="100"/>
                  </a:lnTo>
                  <a:lnTo>
                    <a:pt x="116" y="112"/>
                  </a:lnTo>
                  <a:lnTo>
                    <a:pt x="106" y="122"/>
                  </a:lnTo>
                  <a:lnTo>
                    <a:pt x="104" y="124"/>
                  </a:lnTo>
                  <a:lnTo>
                    <a:pt x="100" y="126"/>
                  </a:lnTo>
                  <a:lnTo>
                    <a:pt x="98" y="128"/>
                  </a:lnTo>
                  <a:lnTo>
                    <a:pt x="94" y="132"/>
                  </a:lnTo>
                  <a:lnTo>
                    <a:pt x="92" y="138"/>
                  </a:lnTo>
                  <a:lnTo>
                    <a:pt x="88" y="142"/>
                  </a:lnTo>
                  <a:lnTo>
                    <a:pt x="84" y="146"/>
                  </a:lnTo>
                  <a:lnTo>
                    <a:pt x="78" y="148"/>
                  </a:lnTo>
                  <a:lnTo>
                    <a:pt x="72" y="146"/>
                  </a:lnTo>
                  <a:lnTo>
                    <a:pt x="68" y="142"/>
                  </a:lnTo>
                  <a:lnTo>
                    <a:pt x="62" y="140"/>
                  </a:lnTo>
                  <a:lnTo>
                    <a:pt x="56" y="138"/>
                  </a:lnTo>
                  <a:lnTo>
                    <a:pt x="52" y="142"/>
                  </a:lnTo>
                  <a:lnTo>
                    <a:pt x="44" y="150"/>
                  </a:lnTo>
                  <a:lnTo>
                    <a:pt x="36" y="162"/>
                  </a:lnTo>
                  <a:lnTo>
                    <a:pt x="28" y="168"/>
                  </a:lnTo>
                  <a:lnTo>
                    <a:pt x="12" y="168"/>
                  </a:lnTo>
                  <a:lnTo>
                    <a:pt x="14" y="160"/>
                  </a:lnTo>
                  <a:lnTo>
                    <a:pt x="16" y="152"/>
                  </a:lnTo>
                  <a:lnTo>
                    <a:pt x="16" y="146"/>
                  </a:lnTo>
                  <a:lnTo>
                    <a:pt x="14" y="142"/>
                  </a:lnTo>
                  <a:lnTo>
                    <a:pt x="6" y="134"/>
                  </a:lnTo>
                  <a:lnTo>
                    <a:pt x="0" y="132"/>
                  </a:lnTo>
                  <a:lnTo>
                    <a:pt x="0" y="78"/>
                  </a:lnTo>
                  <a:lnTo>
                    <a:pt x="20" y="78"/>
                  </a:lnTo>
                  <a:lnTo>
                    <a:pt x="20" y="10"/>
                  </a:lnTo>
                  <a:lnTo>
                    <a:pt x="42" y="8"/>
                  </a:lnTo>
                  <a:lnTo>
                    <a:pt x="60" y="6"/>
                  </a:lnTo>
                  <a:lnTo>
                    <a:pt x="64" y="12"/>
                  </a:lnTo>
                  <a:lnTo>
                    <a:pt x="78" y="6"/>
                  </a:lnTo>
                  <a:lnTo>
                    <a:pt x="82" y="2"/>
                  </a:lnTo>
                  <a:lnTo>
                    <a:pt x="88" y="0"/>
                  </a:lnTo>
                  <a:lnTo>
                    <a:pt x="92" y="0"/>
                  </a:lnTo>
                  <a:lnTo>
                    <a:pt x="94" y="2"/>
                  </a:lnTo>
                  <a:lnTo>
                    <a:pt x="94"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8" name="Freeform 114"/>
            <p:cNvSpPr>
              <a:spLocks/>
            </p:cNvSpPr>
            <p:nvPr/>
          </p:nvSpPr>
          <p:spPr bwMode="auto">
            <a:xfrm>
              <a:off x="5661612" y="2363093"/>
              <a:ext cx="91464" cy="91463"/>
            </a:xfrm>
            <a:custGeom>
              <a:avLst/>
              <a:gdLst>
                <a:gd name="T0" fmla="*/ 6 w 82"/>
                <a:gd name="T1" fmla="*/ 78 h 82"/>
                <a:gd name="T2" fmla="*/ 4 w 82"/>
                <a:gd name="T3" fmla="*/ 74 h 82"/>
                <a:gd name="T4" fmla="*/ 4 w 82"/>
                <a:gd name="T5" fmla="*/ 68 h 82"/>
                <a:gd name="T6" fmla="*/ 4 w 82"/>
                <a:gd name="T7" fmla="*/ 62 h 82"/>
                <a:gd name="T8" fmla="*/ 16 w 82"/>
                <a:gd name="T9" fmla="*/ 62 h 82"/>
                <a:gd name="T10" fmla="*/ 28 w 82"/>
                <a:gd name="T11" fmla="*/ 60 h 82"/>
                <a:gd name="T12" fmla="*/ 28 w 82"/>
                <a:gd name="T13" fmla="*/ 58 h 82"/>
                <a:gd name="T14" fmla="*/ 34 w 82"/>
                <a:gd name="T15" fmla="*/ 60 h 82"/>
                <a:gd name="T16" fmla="*/ 42 w 82"/>
                <a:gd name="T17" fmla="*/ 62 h 82"/>
                <a:gd name="T18" fmla="*/ 46 w 82"/>
                <a:gd name="T19" fmla="*/ 60 h 82"/>
                <a:gd name="T20" fmla="*/ 50 w 82"/>
                <a:gd name="T21" fmla="*/ 58 h 82"/>
                <a:gd name="T22" fmla="*/ 38 w 82"/>
                <a:gd name="T23" fmla="*/ 56 h 82"/>
                <a:gd name="T24" fmla="*/ 32 w 82"/>
                <a:gd name="T25" fmla="*/ 54 h 82"/>
                <a:gd name="T26" fmla="*/ 30 w 82"/>
                <a:gd name="T27" fmla="*/ 50 h 82"/>
                <a:gd name="T28" fmla="*/ 26 w 82"/>
                <a:gd name="T29" fmla="*/ 52 h 82"/>
                <a:gd name="T30" fmla="*/ 24 w 82"/>
                <a:gd name="T31" fmla="*/ 54 h 82"/>
                <a:gd name="T32" fmla="*/ 22 w 82"/>
                <a:gd name="T33" fmla="*/ 56 h 82"/>
                <a:gd name="T34" fmla="*/ 18 w 82"/>
                <a:gd name="T35" fmla="*/ 58 h 82"/>
                <a:gd name="T36" fmla="*/ 6 w 82"/>
                <a:gd name="T37" fmla="*/ 56 h 82"/>
                <a:gd name="T38" fmla="*/ 6 w 82"/>
                <a:gd name="T39" fmla="*/ 52 h 82"/>
                <a:gd name="T40" fmla="*/ 8 w 82"/>
                <a:gd name="T41" fmla="*/ 46 h 82"/>
                <a:gd name="T42" fmla="*/ 6 w 82"/>
                <a:gd name="T43" fmla="*/ 40 h 82"/>
                <a:gd name="T44" fmla="*/ 4 w 82"/>
                <a:gd name="T45" fmla="*/ 36 h 82"/>
                <a:gd name="T46" fmla="*/ 2 w 82"/>
                <a:gd name="T47" fmla="*/ 32 h 82"/>
                <a:gd name="T48" fmla="*/ 0 w 82"/>
                <a:gd name="T49" fmla="*/ 30 h 82"/>
                <a:gd name="T50" fmla="*/ 2 w 82"/>
                <a:gd name="T51" fmla="*/ 24 h 82"/>
                <a:gd name="T52" fmla="*/ 4 w 82"/>
                <a:gd name="T53" fmla="*/ 16 h 82"/>
                <a:gd name="T54" fmla="*/ 10 w 82"/>
                <a:gd name="T55" fmla="*/ 4 h 82"/>
                <a:gd name="T56" fmla="*/ 14 w 82"/>
                <a:gd name="T57" fmla="*/ 4 h 82"/>
                <a:gd name="T58" fmla="*/ 16 w 82"/>
                <a:gd name="T59" fmla="*/ 4 h 82"/>
                <a:gd name="T60" fmla="*/ 20 w 82"/>
                <a:gd name="T61" fmla="*/ 4 h 82"/>
                <a:gd name="T62" fmla="*/ 22 w 82"/>
                <a:gd name="T63" fmla="*/ 2 h 82"/>
                <a:gd name="T64" fmla="*/ 26 w 82"/>
                <a:gd name="T65" fmla="*/ 0 h 82"/>
                <a:gd name="T66" fmla="*/ 30 w 82"/>
                <a:gd name="T67" fmla="*/ 0 h 82"/>
                <a:gd name="T68" fmla="*/ 38 w 82"/>
                <a:gd name="T69" fmla="*/ 2 h 82"/>
                <a:gd name="T70" fmla="*/ 46 w 82"/>
                <a:gd name="T71" fmla="*/ 6 h 82"/>
                <a:gd name="T72" fmla="*/ 52 w 82"/>
                <a:gd name="T73" fmla="*/ 8 h 82"/>
                <a:gd name="T74" fmla="*/ 54 w 82"/>
                <a:gd name="T75" fmla="*/ 14 h 82"/>
                <a:gd name="T76" fmla="*/ 64 w 82"/>
                <a:gd name="T77" fmla="*/ 28 h 82"/>
                <a:gd name="T78" fmla="*/ 68 w 82"/>
                <a:gd name="T79" fmla="*/ 32 h 82"/>
                <a:gd name="T80" fmla="*/ 74 w 82"/>
                <a:gd name="T81" fmla="*/ 36 h 82"/>
                <a:gd name="T82" fmla="*/ 72 w 82"/>
                <a:gd name="T83" fmla="*/ 36 h 82"/>
                <a:gd name="T84" fmla="*/ 76 w 82"/>
                <a:gd name="T85" fmla="*/ 48 h 82"/>
                <a:gd name="T86" fmla="*/ 80 w 82"/>
                <a:gd name="T87" fmla="*/ 58 h 82"/>
                <a:gd name="T88" fmla="*/ 82 w 82"/>
                <a:gd name="T89" fmla="*/ 66 h 82"/>
                <a:gd name="T90" fmla="*/ 82 w 82"/>
                <a:gd name="T91" fmla="*/ 72 h 82"/>
                <a:gd name="T92" fmla="*/ 82 w 82"/>
                <a:gd name="T93" fmla="*/ 80 h 82"/>
                <a:gd name="T94" fmla="*/ 80 w 82"/>
                <a:gd name="T95" fmla="*/ 80 h 82"/>
                <a:gd name="T96" fmla="*/ 74 w 82"/>
                <a:gd name="T97" fmla="*/ 82 h 82"/>
                <a:gd name="T98" fmla="*/ 68 w 82"/>
                <a:gd name="T99" fmla="*/ 80 h 82"/>
                <a:gd name="T100" fmla="*/ 62 w 82"/>
                <a:gd name="T101" fmla="*/ 78 h 82"/>
                <a:gd name="T102" fmla="*/ 56 w 82"/>
                <a:gd name="T103" fmla="*/ 76 h 82"/>
                <a:gd name="T104" fmla="*/ 50 w 82"/>
                <a:gd name="T105" fmla="*/ 74 h 82"/>
                <a:gd name="T106" fmla="*/ 38 w 82"/>
                <a:gd name="T107" fmla="*/ 74 h 82"/>
                <a:gd name="T108" fmla="*/ 26 w 82"/>
                <a:gd name="T109" fmla="*/ 76 h 82"/>
                <a:gd name="T110" fmla="*/ 18 w 82"/>
                <a:gd name="T111" fmla="*/ 78 h 82"/>
                <a:gd name="T112" fmla="*/ 6 w 82"/>
                <a:gd name="T113"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2" h="82">
                  <a:moveTo>
                    <a:pt x="6" y="78"/>
                  </a:moveTo>
                  <a:lnTo>
                    <a:pt x="4" y="74"/>
                  </a:lnTo>
                  <a:lnTo>
                    <a:pt x="4" y="68"/>
                  </a:lnTo>
                  <a:lnTo>
                    <a:pt x="4" y="62"/>
                  </a:lnTo>
                  <a:lnTo>
                    <a:pt x="16" y="62"/>
                  </a:lnTo>
                  <a:lnTo>
                    <a:pt x="28" y="60"/>
                  </a:lnTo>
                  <a:lnTo>
                    <a:pt x="28" y="58"/>
                  </a:lnTo>
                  <a:lnTo>
                    <a:pt x="34" y="60"/>
                  </a:lnTo>
                  <a:lnTo>
                    <a:pt x="42" y="62"/>
                  </a:lnTo>
                  <a:lnTo>
                    <a:pt x="46" y="60"/>
                  </a:lnTo>
                  <a:lnTo>
                    <a:pt x="50" y="58"/>
                  </a:lnTo>
                  <a:lnTo>
                    <a:pt x="38" y="56"/>
                  </a:lnTo>
                  <a:lnTo>
                    <a:pt x="32" y="54"/>
                  </a:lnTo>
                  <a:lnTo>
                    <a:pt x="30" y="50"/>
                  </a:lnTo>
                  <a:lnTo>
                    <a:pt x="26" y="52"/>
                  </a:lnTo>
                  <a:lnTo>
                    <a:pt x="24" y="54"/>
                  </a:lnTo>
                  <a:lnTo>
                    <a:pt x="22" y="56"/>
                  </a:lnTo>
                  <a:lnTo>
                    <a:pt x="18" y="58"/>
                  </a:lnTo>
                  <a:lnTo>
                    <a:pt x="6" y="56"/>
                  </a:lnTo>
                  <a:lnTo>
                    <a:pt x="6" y="52"/>
                  </a:lnTo>
                  <a:lnTo>
                    <a:pt x="8" y="46"/>
                  </a:lnTo>
                  <a:lnTo>
                    <a:pt x="6" y="40"/>
                  </a:lnTo>
                  <a:lnTo>
                    <a:pt x="4" y="36"/>
                  </a:lnTo>
                  <a:lnTo>
                    <a:pt x="2" y="32"/>
                  </a:lnTo>
                  <a:lnTo>
                    <a:pt x="0" y="30"/>
                  </a:lnTo>
                  <a:lnTo>
                    <a:pt x="2" y="24"/>
                  </a:lnTo>
                  <a:lnTo>
                    <a:pt x="4" y="16"/>
                  </a:lnTo>
                  <a:lnTo>
                    <a:pt x="10" y="4"/>
                  </a:lnTo>
                  <a:lnTo>
                    <a:pt x="14" y="4"/>
                  </a:lnTo>
                  <a:lnTo>
                    <a:pt x="16" y="4"/>
                  </a:lnTo>
                  <a:lnTo>
                    <a:pt x="20" y="4"/>
                  </a:lnTo>
                  <a:lnTo>
                    <a:pt x="22" y="2"/>
                  </a:lnTo>
                  <a:lnTo>
                    <a:pt x="26" y="0"/>
                  </a:lnTo>
                  <a:lnTo>
                    <a:pt x="30" y="0"/>
                  </a:lnTo>
                  <a:lnTo>
                    <a:pt x="38" y="2"/>
                  </a:lnTo>
                  <a:lnTo>
                    <a:pt x="46" y="6"/>
                  </a:lnTo>
                  <a:lnTo>
                    <a:pt x="52" y="8"/>
                  </a:lnTo>
                  <a:lnTo>
                    <a:pt x="54" y="14"/>
                  </a:lnTo>
                  <a:lnTo>
                    <a:pt x="64" y="28"/>
                  </a:lnTo>
                  <a:lnTo>
                    <a:pt x="68" y="32"/>
                  </a:lnTo>
                  <a:lnTo>
                    <a:pt x="74" y="36"/>
                  </a:lnTo>
                  <a:lnTo>
                    <a:pt x="72" y="36"/>
                  </a:lnTo>
                  <a:lnTo>
                    <a:pt x="76" y="48"/>
                  </a:lnTo>
                  <a:lnTo>
                    <a:pt x="80" y="58"/>
                  </a:lnTo>
                  <a:lnTo>
                    <a:pt x="82" y="66"/>
                  </a:lnTo>
                  <a:lnTo>
                    <a:pt x="82" y="72"/>
                  </a:lnTo>
                  <a:lnTo>
                    <a:pt x="82" y="80"/>
                  </a:lnTo>
                  <a:lnTo>
                    <a:pt x="80" y="80"/>
                  </a:lnTo>
                  <a:lnTo>
                    <a:pt x="74" y="82"/>
                  </a:lnTo>
                  <a:lnTo>
                    <a:pt x="68" y="80"/>
                  </a:lnTo>
                  <a:lnTo>
                    <a:pt x="62" y="78"/>
                  </a:lnTo>
                  <a:lnTo>
                    <a:pt x="56" y="76"/>
                  </a:lnTo>
                  <a:lnTo>
                    <a:pt x="50" y="74"/>
                  </a:lnTo>
                  <a:lnTo>
                    <a:pt x="38" y="74"/>
                  </a:lnTo>
                  <a:lnTo>
                    <a:pt x="26" y="76"/>
                  </a:lnTo>
                  <a:lnTo>
                    <a:pt x="18" y="78"/>
                  </a:lnTo>
                  <a:lnTo>
                    <a:pt x="6" y="7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9" name="Freeform 115"/>
            <p:cNvSpPr>
              <a:spLocks/>
            </p:cNvSpPr>
            <p:nvPr/>
          </p:nvSpPr>
          <p:spPr bwMode="auto">
            <a:xfrm>
              <a:off x="5668305" y="2445633"/>
              <a:ext cx="49078" cy="26769"/>
            </a:xfrm>
            <a:custGeom>
              <a:avLst/>
              <a:gdLst>
                <a:gd name="T0" fmla="*/ 0 w 44"/>
                <a:gd name="T1" fmla="*/ 4 h 24"/>
                <a:gd name="T2" fmla="*/ 12 w 44"/>
                <a:gd name="T3" fmla="*/ 4 h 24"/>
                <a:gd name="T4" fmla="*/ 20 w 44"/>
                <a:gd name="T5" fmla="*/ 2 h 24"/>
                <a:gd name="T6" fmla="*/ 32 w 44"/>
                <a:gd name="T7" fmla="*/ 0 h 24"/>
                <a:gd name="T8" fmla="*/ 44 w 44"/>
                <a:gd name="T9" fmla="*/ 0 h 24"/>
                <a:gd name="T10" fmla="*/ 44 w 44"/>
                <a:gd name="T11" fmla="*/ 4 h 24"/>
                <a:gd name="T12" fmla="*/ 44 w 44"/>
                <a:gd name="T13" fmla="*/ 8 h 24"/>
                <a:gd name="T14" fmla="*/ 40 w 44"/>
                <a:gd name="T15" fmla="*/ 8 h 24"/>
                <a:gd name="T16" fmla="*/ 42 w 44"/>
                <a:gd name="T17" fmla="*/ 12 h 24"/>
                <a:gd name="T18" fmla="*/ 44 w 44"/>
                <a:gd name="T19" fmla="*/ 12 h 24"/>
                <a:gd name="T20" fmla="*/ 44 w 44"/>
                <a:gd name="T21" fmla="*/ 16 h 24"/>
                <a:gd name="T22" fmla="*/ 38 w 44"/>
                <a:gd name="T23" fmla="*/ 18 h 24"/>
                <a:gd name="T24" fmla="*/ 34 w 44"/>
                <a:gd name="T25" fmla="*/ 20 h 24"/>
                <a:gd name="T26" fmla="*/ 30 w 44"/>
                <a:gd name="T27" fmla="*/ 22 h 24"/>
                <a:gd name="T28" fmla="*/ 26 w 44"/>
                <a:gd name="T29" fmla="*/ 24 h 24"/>
                <a:gd name="T30" fmla="*/ 20 w 44"/>
                <a:gd name="T31" fmla="*/ 16 h 24"/>
                <a:gd name="T32" fmla="*/ 18 w 44"/>
                <a:gd name="T33" fmla="*/ 14 h 24"/>
                <a:gd name="T34" fmla="*/ 16 w 44"/>
                <a:gd name="T35" fmla="*/ 12 h 24"/>
                <a:gd name="T36" fmla="*/ 8 w 44"/>
                <a:gd name="T37" fmla="*/ 8 h 24"/>
                <a:gd name="T38" fmla="*/ 0 w 44"/>
                <a:gd name="T3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4">
                  <a:moveTo>
                    <a:pt x="0" y="4"/>
                  </a:moveTo>
                  <a:lnTo>
                    <a:pt x="12" y="4"/>
                  </a:lnTo>
                  <a:lnTo>
                    <a:pt x="20" y="2"/>
                  </a:lnTo>
                  <a:lnTo>
                    <a:pt x="32" y="0"/>
                  </a:lnTo>
                  <a:lnTo>
                    <a:pt x="44" y="0"/>
                  </a:lnTo>
                  <a:lnTo>
                    <a:pt x="44" y="4"/>
                  </a:lnTo>
                  <a:lnTo>
                    <a:pt x="44" y="8"/>
                  </a:lnTo>
                  <a:lnTo>
                    <a:pt x="40" y="8"/>
                  </a:lnTo>
                  <a:lnTo>
                    <a:pt x="42" y="12"/>
                  </a:lnTo>
                  <a:lnTo>
                    <a:pt x="44" y="12"/>
                  </a:lnTo>
                  <a:lnTo>
                    <a:pt x="44" y="16"/>
                  </a:lnTo>
                  <a:lnTo>
                    <a:pt x="38" y="18"/>
                  </a:lnTo>
                  <a:lnTo>
                    <a:pt x="34" y="20"/>
                  </a:lnTo>
                  <a:lnTo>
                    <a:pt x="30" y="22"/>
                  </a:lnTo>
                  <a:lnTo>
                    <a:pt x="26" y="24"/>
                  </a:lnTo>
                  <a:lnTo>
                    <a:pt x="20" y="16"/>
                  </a:lnTo>
                  <a:lnTo>
                    <a:pt x="18" y="14"/>
                  </a:lnTo>
                  <a:lnTo>
                    <a:pt x="16" y="12"/>
                  </a:lnTo>
                  <a:lnTo>
                    <a:pt x="8" y="8"/>
                  </a:lnTo>
                  <a:lnTo>
                    <a:pt x="0"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0" name="Freeform 116"/>
            <p:cNvSpPr>
              <a:spLocks/>
            </p:cNvSpPr>
            <p:nvPr/>
          </p:nvSpPr>
          <p:spPr bwMode="auto">
            <a:xfrm>
              <a:off x="5697305" y="2445633"/>
              <a:ext cx="122695" cy="107079"/>
            </a:xfrm>
            <a:custGeom>
              <a:avLst/>
              <a:gdLst>
                <a:gd name="T0" fmla="*/ 32 w 110"/>
                <a:gd name="T1" fmla="*/ 60 h 96"/>
                <a:gd name="T2" fmla="*/ 44 w 110"/>
                <a:gd name="T3" fmla="*/ 48 h 96"/>
                <a:gd name="T4" fmla="*/ 56 w 110"/>
                <a:gd name="T5" fmla="*/ 48 h 96"/>
                <a:gd name="T6" fmla="*/ 62 w 110"/>
                <a:gd name="T7" fmla="*/ 54 h 96"/>
                <a:gd name="T8" fmla="*/ 66 w 110"/>
                <a:gd name="T9" fmla="*/ 68 h 96"/>
                <a:gd name="T10" fmla="*/ 74 w 110"/>
                <a:gd name="T11" fmla="*/ 76 h 96"/>
                <a:gd name="T12" fmla="*/ 84 w 110"/>
                <a:gd name="T13" fmla="*/ 78 h 96"/>
                <a:gd name="T14" fmla="*/ 86 w 110"/>
                <a:gd name="T15" fmla="*/ 96 h 96"/>
                <a:gd name="T16" fmla="*/ 96 w 110"/>
                <a:gd name="T17" fmla="*/ 96 h 96"/>
                <a:gd name="T18" fmla="*/ 102 w 110"/>
                <a:gd name="T19" fmla="*/ 96 h 96"/>
                <a:gd name="T20" fmla="*/ 106 w 110"/>
                <a:gd name="T21" fmla="*/ 84 h 96"/>
                <a:gd name="T22" fmla="*/ 104 w 110"/>
                <a:gd name="T23" fmla="*/ 80 h 96"/>
                <a:gd name="T24" fmla="*/ 102 w 110"/>
                <a:gd name="T25" fmla="*/ 76 h 96"/>
                <a:gd name="T26" fmla="*/ 110 w 110"/>
                <a:gd name="T27" fmla="*/ 72 h 96"/>
                <a:gd name="T28" fmla="*/ 106 w 110"/>
                <a:gd name="T29" fmla="*/ 64 h 96"/>
                <a:gd name="T30" fmla="*/ 106 w 110"/>
                <a:gd name="T31" fmla="*/ 46 h 96"/>
                <a:gd name="T32" fmla="*/ 110 w 110"/>
                <a:gd name="T33" fmla="*/ 44 h 96"/>
                <a:gd name="T34" fmla="*/ 102 w 110"/>
                <a:gd name="T35" fmla="*/ 40 h 96"/>
                <a:gd name="T36" fmla="*/ 94 w 110"/>
                <a:gd name="T37" fmla="*/ 14 h 96"/>
                <a:gd name="T38" fmla="*/ 84 w 110"/>
                <a:gd name="T39" fmla="*/ 6 h 96"/>
                <a:gd name="T40" fmla="*/ 80 w 110"/>
                <a:gd name="T41" fmla="*/ 10 h 96"/>
                <a:gd name="T42" fmla="*/ 60 w 110"/>
                <a:gd name="T43" fmla="*/ 8 h 96"/>
                <a:gd name="T44" fmla="*/ 48 w 110"/>
                <a:gd name="T45" fmla="*/ 6 h 96"/>
                <a:gd name="T46" fmla="*/ 36 w 110"/>
                <a:gd name="T47" fmla="*/ 6 h 96"/>
                <a:gd name="T48" fmla="*/ 24 w 110"/>
                <a:gd name="T49" fmla="*/ 2 h 96"/>
                <a:gd name="T50" fmla="*/ 18 w 110"/>
                <a:gd name="T51" fmla="*/ 4 h 96"/>
                <a:gd name="T52" fmla="*/ 14 w 110"/>
                <a:gd name="T53" fmla="*/ 8 h 96"/>
                <a:gd name="T54" fmla="*/ 18 w 110"/>
                <a:gd name="T55" fmla="*/ 12 h 96"/>
                <a:gd name="T56" fmla="*/ 12 w 110"/>
                <a:gd name="T57" fmla="*/ 18 h 96"/>
                <a:gd name="T58" fmla="*/ 4 w 110"/>
                <a:gd name="T59" fmla="*/ 22 h 96"/>
                <a:gd name="T60" fmla="*/ 16 w 110"/>
                <a:gd name="T61" fmla="*/ 42 h 96"/>
                <a:gd name="T62" fmla="*/ 28 w 110"/>
                <a:gd name="T63" fmla="*/ 6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0" h="96">
                  <a:moveTo>
                    <a:pt x="28" y="66"/>
                  </a:moveTo>
                  <a:lnTo>
                    <a:pt x="32" y="60"/>
                  </a:lnTo>
                  <a:lnTo>
                    <a:pt x="38" y="54"/>
                  </a:lnTo>
                  <a:lnTo>
                    <a:pt x="44" y="48"/>
                  </a:lnTo>
                  <a:lnTo>
                    <a:pt x="50" y="46"/>
                  </a:lnTo>
                  <a:lnTo>
                    <a:pt x="56" y="48"/>
                  </a:lnTo>
                  <a:lnTo>
                    <a:pt x="60" y="50"/>
                  </a:lnTo>
                  <a:lnTo>
                    <a:pt x="62" y="54"/>
                  </a:lnTo>
                  <a:lnTo>
                    <a:pt x="64" y="60"/>
                  </a:lnTo>
                  <a:lnTo>
                    <a:pt x="66" y="68"/>
                  </a:lnTo>
                  <a:lnTo>
                    <a:pt x="70" y="78"/>
                  </a:lnTo>
                  <a:lnTo>
                    <a:pt x="74" y="76"/>
                  </a:lnTo>
                  <a:lnTo>
                    <a:pt x="76" y="74"/>
                  </a:lnTo>
                  <a:lnTo>
                    <a:pt x="84" y="78"/>
                  </a:lnTo>
                  <a:lnTo>
                    <a:pt x="84" y="90"/>
                  </a:lnTo>
                  <a:lnTo>
                    <a:pt x="86" y="96"/>
                  </a:lnTo>
                  <a:lnTo>
                    <a:pt x="90" y="96"/>
                  </a:lnTo>
                  <a:lnTo>
                    <a:pt x="96" y="96"/>
                  </a:lnTo>
                  <a:lnTo>
                    <a:pt x="100" y="96"/>
                  </a:lnTo>
                  <a:lnTo>
                    <a:pt x="102" y="96"/>
                  </a:lnTo>
                  <a:lnTo>
                    <a:pt x="104" y="92"/>
                  </a:lnTo>
                  <a:lnTo>
                    <a:pt x="106" y="84"/>
                  </a:lnTo>
                  <a:lnTo>
                    <a:pt x="106" y="82"/>
                  </a:lnTo>
                  <a:lnTo>
                    <a:pt x="104" y="80"/>
                  </a:lnTo>
                  <a:lnTo>
                    <a:pt x="102" y="78"/>
                  </a:lnTo>
                  <a:lnTo>
                    <a:pt x="102" y="76"/>
                  </a:lnTo>
                  <a:lnTo>
                    <a:pt x="106" y="74"/>
                  </a:lnTo>
                  <a:lnTo>
                    <a:pt x="110" y="72"/>
                  </a:lnTo>
                  <a:lnTo>
                    <a:pt x="108" y="68"/>
                  </a:lnTo>
                  <a:lnTo>
                    <a:pt x="106" y="64"/>
                  </a:lnTo>
                  <a:lnTo>
                    <a:pt x="104" y="52"/>
                  </a:lnTo>
                  <a:lnTo>
                    <a:pt x="106" y="46"/>
                  </a:lnTo>
                  <a:lnTo>
                    <a:pt x="106" y="44"/>
                  </a:lnTo>
                  <a:lnTo>
                    <a:pt x="110" y="44"/>
                  </a:lnTo>
                  <a:lnTo>
                    <a:pt x="104" y="42"/>
                  </a:lnTo>
                  <a:lnTo>
                    <a:pt x="102" y="40"/>
                  </a:lnTo>
                  <a:lnTo>
                    <a:pt x="98" y="26"/>
                  </a:lnTo>
                  <a:lnTo>
                    <a:pt x="94" y="14"/>
                  </a:lnTo>
                  <a:lnTo>
                    <a:pt x="90" y="8"/>
                  </a:lnTo>
                  <a:lnTo>
                    <a:pt x="84" y="6"/>
                  </a:lnTo>
                  <a:lnTo>
                    <a:pt x="82" y="8"/>
                  </a:lnTo>
                  <a:lnTo>
                    <a:pt x="80" y="10"/>
                  </a:lnTo>
                  <a:lnTo>
                    <a:pt x="74" y="10"/>
                  </a:lnTo>
                  <a:lnTo>
                    <a:pt x="60" y="8"/>
                  </a:lnTo>
                  <a:lnTo>
                    <a:pt x="50" y="6"/>
                  </a:lnTo>
                  <a:lnTo>
                    <a:pt x="48" y="6"/>
                  </a:lnTo>
                  <a:lnTo>
                    <a:pt x="42" y="8"/>
                  </a:lnTo>
                  <a:lnTo>
                    <a:pt x="36" y="6"/>
                  </a:lnTo>
                  <a:lnTo>
                    <a:pt x="30" y="4"/>
                  </a:lnTo>
                  <a:lnTo>
                    <a:pt x="24" y="2"/>
                  </a:lnTo>
                  <a:lnTo>
                    <a:pt x="18" y="0"/>
                  </a:lnTo>
                  <a:lnTo>
                    <a:pt x="18" y="4"/>
                  </a:lnTo>
                  <a:lnTo>
                    <a:pt x="18" y="8"/>
                  </a:lnTo>
                  <a:lnTo>
                    <a:pt x="14" y="8"/>
                  </a:lnTo>
                  <a:lnTo>
                    <a:pt x="16" y="12"/>
                  </a:lnTo>
                  <a:lnTo>
                    <a:pt x="18" y="12"/>
                  </a:lnTo>
                  <a:lnTo>
                    <a:pt x="18" y="16"/>
                  </a:lnTo>
                  <a:lnTo>
                    <a:pt x="12" y="18"/>
                  </a:lnTo>
                  <a:lnTo>
                    <a:pt x="8" y="20"/>
                  </a:lnTo>
                  <a:lnTo>
                    <a:pt x="4" y="22"/>
                  </a:lnTo>
                  <a:lnTo>
                    <a:pt x="0" y="24"/>
                  </a:lnTo>
                  <a:lnTo>
                    <a:pt x="16" y="42"/>
                  </a:lnTo>
                  <a:lnTo>
                    <a:pt x="22" y="52"/>
                  </a:lnTo>
                  <a:lnTo>
                    <a:pt x="28" y="6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1" name="Freeform 117"/>
            <p:cNvSpPr>
              <a:spLocks/>
            </p:cNvSpPr>
            <p:nvPr/>
          </p:nvSpPr>
          <p:spPr bwMode="auto">
            <a:xfrm>
              <a:off x="5728537" y="2496941"/>
              <a:ext cx="46847" cy="62462"/>
            </a:xfrm>
            <a:custGeom>
              <a:avLst/>
              <a:gdLst>
                <a:gd name="T0" fmla="*/ 24 w 42"/>
                <a:gd name="T1" fmla="*/ 56 h 56"/>
                <a:gd name="T2" fmla="*/ 18 w 42"/>
                <a:gd name="T3" fmla="*/ 50 h 56"/>
                <a:gd name="T4" fmla="*/ 12 w 42"/>
                <a:gd name="T5" fmla="*/ 46 h 56"/>
                <a:gd name="T6" fmla="*/ 6 w 42"/>
                <a:gd name="T7" fmla="*/ 38 h 56"/>
                <a:gd name="T8" fmla="*/ 2 w 42"/>
                <a:gd name="T9" fmla="*/ 30 h 56"/>
                <a:gd name="T10" fmla="*/ 0 w 42"/>
                <a:gd name="T11" fmla="*/ 20 h 56"/>
                <a:gd name="T12" fmla="*/ 4 w 42"/>
                <a:gd name="T13" fmla="*/ 14 h 56"/>
                <a:gd name="T14" fmla="*/ 10 w 42"/>
                <a:gd name="T15" fmla="*/ 8 h 56"/>
                <a:gd name="T16" fmla="*/ 16 w 42"/>
                <a:gd name="T17" fmla="*/ 2 h 56"/>
                <a:gd name="T18" fmla="*/ 22 w 42"/>
                <a:gd name="T19" fmla="*/ 0 h 56"/>
                <a:gd name="T20" fmla="*/ 28 w 42"/>
                <a:gd name="T21" fmla="*/ 2 h 56"/>
                <a:gd name="T22" fmla="*/ 32 w 42"/>
                <a:gd name="T23" fmla="*/ 4 h 56"/>
                <a:gd name="T24" fmla="*/ 34 w 42"/>
                <a:gd name="T25" fmla="*/ 8 h 56"/>
                <a:gd name="T26" fmla="*/ 36 w 42"/>
                <a:gd name="T27" fmla="*/ 14 h 56"/>
                <a:gd name="T28" fmla="*/ 38 w 42"/>
                <a:gd name="T29" fmla="*/ 22 h 56"/>
                <a:gd name="T30" fmla="*/ 42 w 42"/>
                <a:gd name="T31" fmla="*/ 32 h 56"/>
                <a:gd name="T32" fmla="*/ 40 w 42"/>
                <a:gd name="T33" fmla="*/ 36 h 56"/>
                <a:gd name="T34" fmla="*/ 38 w 42"/>
                <a:gd name="T35" fmla="*/ 42 h 56"/>
                <a:gd name="T36" fmla="*/ 34 w 42"/>
                <a:gd name="T37" fmla="*/ 48 h 56"/>
                <a:gd name="T38" fmla="*/ 28 w 42"/>
                <a:gd name="T39" fmla="*/ 52 h 56"/>
                <a:gd name="T40" fmla="*/ 24 w 42"/>
                <a:gd name="T41"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 h="56">
                  <a:moveTo>
                    <a:pt x="24" y="56"/>
                  </a:moveTo>
                  <a:lnTo>
                    <a:pt x="18" y="50"/>
                  </a:lnTo>
                  <a:lnTo>
                    <a:pt x="12" y="46"/>
                  </a:lnTo>
                  <a:lnTo>
                    <a:pt x="6" y="38"/>
                  </a:lnTo>
                  <a:lnTo>
                    <a:pt x="2" y="30"/>
                  </a:lnTo>
                  <a:lnTo>
                    <a:pt x="0" y="20"/>
                  </a:lnTo>
                  <a:lnTo>
                    <a:pt x="4" y="14"/>
                  </a:lnTo>
                  <a:lnTo>
                    <a:pt x="10" y="8"/>
                  </a:lnTo>
                  <a:lnTo>
                    <a:pt x="16" y="2"/>
                  </a:lnTo>
                  <a:lnTo>
                    <a:pt x="22" y="0"/>
                  </a:lnTo>
                  <a:lnTo>
                    <a:pt x="28" y="2"/>
                  </a:lnTo>
                  <a:lnTo>
                    <a:pt x="32" y="4"/>
                  </a:lnTo>
                  <a:lnTo>
                    <a:pt x="34" y="8"/>
                  </a:lnTo>
                  <a:lnTo>
                    <a:pt x="36" y="14"/>
                  </a:lnTo>
                  <a:lnTo>
                    <a:pt x="38" y="22"/>
                  </a:lnTo>
                  <a:lnTo>
                    <a:pt x="42" y="32"/>
                  </a:lnTo>
                  <a:lnTo>
                    <a:pt x="40" y="36"/>
                  </a:lnTo>
                  <a:lnTo>
                    <a:pt x="38" y="42"/>
                  </a:lnTo>
                  <a:lnTo>
                    <a:pt x="34" y="48"/>
                  </a:lnTo>
                  <a:lnTo>
                    <a:pt x="28" y="52"/>
                  </a:lnTo>
                  <a:lnTo>
                    <a:pt x="24"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2" name="Freeform 118"/>
            <p:cNvSpPr>
              <a:spLocks/>
            </p:cNvSpPr>
            <p:nvPr/>
          </p:nvSpPr>
          <p:spPr bwMode="auto">
            <a:xfrm>
              <a:off x="5755307" y="2528172"/>
              <a:ext cx="71386" cy="80308"/>
            </a:xfrm>
            <a:custGeom>
              <a:avLst/>
              <a:gdLst>
                <a:gd name="T0" fmla="*/ 62 w 64"/>
                <a:gd name="T1" fmla="*/ 72 h 72"/>
                <a:gd name="T2" fmla="*/ 54 w 64"/>
                <a:gd name="T3" fmla="*/ 70 h 72"/>
                <a:gd name="T4" fmla="*/ 50 w 64"/>
                <a:gd name="T5" fmla="*/ 66 h 72"/>
                <a:gd name="T6" fmla="*/ 40 w 64"/>
                <a:gd name="T7" fmla="*/ 56 h 72"/>
                <a:gd name="T8" fmla="*/ 20 w 64"/>
                <a:gd name="T9" fmla="*/ 44 h 72"/>
                <a:gd name="T10" fmla="*/ 0 w 64"/>
                <a:gd name="T11" fmla="*/ 28 h 72"/>
                <a:gd name="T12" fmla="*/ 2 w 64"/>
                <a:gd name="T13" fmla="*/ 26 h 72"/>
                <a:gd name="T14" fmla="*/ 4 w 64"/>
                <a:gd name="T15" fmla="*/ 24 h 72"/>
                <a:gd name="T16" fmla="*/ 10 w 64"/>
                <a:gd name="T17" fmla="*/ 20 h 72"/>
                <a:gd name="T18" fmla="*/ 14 w 64"/>
                <a:gd name="T19" fmla="*/ 14 h 72"/>
                <a:gd name="T20" fmla="*/ 16 w 64"/>
                <a:gd name="T21" fmla="*/ 8 h 72"/>
                <a:gd name="T22" fmla="*/ 18 w 64"/>
                <a:gd name="T23" fmla="*/ 4 h 72"/>
                <a:gd name="T24" fmla="*/ 22 w 64"/>
                <a:gd name="T25" fmla="*/ 2 h 72"/>
                <a:gd name="T26" fmla="*/ 24 w 64"/>
                <a:gd name="T27" fmla="*/ 0 h 72"/>
                <a:gd name="T28" fmla="*/ 32 w 64"/>
                <a:gd name="T29" fmla="*/ 4 h 72"/>
                <a:gd name="T30" fmla="*/ 32 w 64"/>
                <a:gd name="T31" fmla="*/ 16 h 72"/>
                <a:gd name="T32" fmla="*/ 34 w 64"/>
                <a:gd name="T33" fmla="*/ 22 h 72"/>
                <a:gd name="T34" fmla="*/ 38 w 64"/>
                <a:gd name="T35" fmla="*/ 22 h 72"/>
                <a:gd name="T36" fmla="*/ 44 w 64"/>
                <a:gd name="T37" fmla="*/ 22 h 72"/>
                <a:gd name="T38" fmla="*/ 50 w 64"/>
                <a:gd name="T39" fmla="*/ 22 h 72"/>
                <a:gd name="T40" fmla="*/ 50 w 64"/>
                <a:gd name="T41" fmla="*/ 24 h 72"/>
                <a:gd name="T42" fmla="*/ 50 w 64"/>
                <a:gd name="T43" fmla="*/ 28 h 72"/>
                <a:gd name="T44" fmla="*/ 50 w 64"/>
                <a:gd name="T45" fmla="*/ 34 h 72"/>
                <a:gd name="T46" fmla="*/ 50 w 64"/>
                <a:gd name="T47" fmla="*/ 38 h 72"/>
                <a:gd name="T48" fmla="*/ 50 w 64"/>
                <a:gd name="T49" fmla="*/ 42 h 72"/>
                <a:gd name="T50" fmla="*/ 56 w 64"/>
                <a:gd name="T51" fmla="*/ 46 h 72"/>
                <a:gd name="T52" fmla="*/ 62 w 64"/>
                <a:gd name="T53" fmla="*/ 48 h 72"/>
                <a:gd name="T54" fmla="*/ 64 w 64"/>
                <a:gd name="T55" fmla="*/ 52 h 72"/>
                <a:gd name="T56" fmla="*/ 64 w 64"/>
                <a:gd name="T57" fmla="*/ 54 h 72"/>
                <a:gd name="T58" fmla="*/ 62 w 64"/>
                <a:gd name="T59" fmla="*/ 70 h 72"/>
                <a:gd name="T60" fmla="*/ 62 w 64"/>
                <a:gd name="T6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72">
                  <a:moveTo>
                    <a:pt x="62" y="72"/>
                  </a:moveTo>
                  <a:lnTo>
                    <a:pt x="54" y="70"/>
                  </a:lnTo>
                  <a:lnTo>
                    <a:pt x="50" y="66"/>
                  </a:lnTo>
                  <a:lnTo>
                    <a:pt x="40" y="56"/>
                  </a:lnTo>
                  <a:lnTo>
                    <a:pt x="20" y="44"/>
                  </a:lnTo>
                  <a:lnTo>
                    <a:pt x="0" y="28"/>
                  </a:lnTo>
                  <a:lnTo>
                    <a:pt x="2" y="26"/>
                  </a:lnTo>
                  <a:lnTo>
                    <a:pt x="4" y="24"/>
                  </a:lnTo>
                  <a:lnTo>
                    <a:pt x="10" y="20"/>
                  </a:lnTo>
                  <a:lnTo>
                    <a:pt x="14" y="14"/>
                  </a:lnTo>
                  <a:lnTo>
                    <a:pt x="16" y="8"/>
                  </a:lnTo>
                  <a:lnTo>
                    <a:pt x="18" y="4"/>
                  </a:lnTo>
                  <a:lnTo>
                    <a:pt x="22" y="2"/>
                  </a:lnTo>
                  <a:lnTo>
                    <a:pt x="24" y="0"/>
                  </a:lnTo>
                  <a:lnTo>
                    <a:pt x="32" y="4"/>
                  </a:lnTo>
                  <a:lnTo>
                    <a:pt x="32" y="16"/>
                  </a:lnTo>
                  <a:lnTo>
                    <a:pt x="34" y="22"/>
                  </a:lnTo>
                  <a:lnTo>
                    <a:pt x="38" y="22"/>
                  </a:lnTo>
                  <a:lnTo>
                    <a:pt x="44" y="22"/>
                  </a:lnTo>
                  <a:lnTo>
                    <a:pt x="50" y="22"/>
                  </a:lnTo>
                  <a:lnTo>
                    <a:pt x="50" y="24"/>
                  </a:lnTo>
                  <a:lnTo>
                    <a:pt x="50" y="28"/>
                  </a:lnTo>
                  <a:lnTo>
                    <a:pt x="50" y="34"/>
                  </a:lnTo>
                  <a:lnTo>
                    <a:pt x="50" y="38"/>
                  </a:lnTo>
                  <a:lnTo>
                    <a:pt x="50" y="42"/>
                  </a:lnTo>
                  <a:lnTo>
                    <a:pt x="56" y="46"/>
                  </a:lnTo>
                  <a:lnTo>
                    <a:pt x="62" y="48"/>
                  </a:lnTo>
                  <a:lnTo>
                    <a:pt x="64" y="52"/>
                  </a:lnTo>
                  <a:lnTo>
                    <a:pt x="64" y="54"/>
                  </a:lnTo>
                  <a:lnTo>
                    <a:pt x="62" y="70"/>
                  </a:lnTo>
                  <a:lnTo>
                    <a:pt x="62" y="7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3" name="Freeform 119"/>
            <p:cNvSpPr>
              <a:spLocks/>
            </p:cNvSpPr>
            <p:nvPr/>
          </p:nvSpPr>
          <p:spPr bwMode="auto">
            <a:xfrm>
              <a:off x="5857925" y="2396555"/>
              <a:ext cx="136080" cy="109309"/>
            </a:xfrm>
            <a:custGeom>
              <a:avLst/>
              <a:gdLst>
                <a:gd name="T0" fmla="*/ 122 w 122"/>
                <a:gd name="T1" fmla="*/ 48 h 98"/>
                <a:gd name="T2" fmla="*/ 120 w 122"/>
                <a:gd name="T3" fmla="*/ 44 h 98"/>
                <a:gd name="T4" fmla="*/ 114 w 122"/>
                <a:gd name="T5" fmla="*/ 42 h 98"/>
                <a:gd name="T6" fmla="*/ 108 w 122"/>
                <a:gd name="T7" fmla="*/ 42 h 98"/>
                <a:gd name="T8" fmla="*/ 104 w 122"/>
                <a:gd name="T9" fmla="*/ 38 h 98"/>
                <a:gd name="T10" fmla="*/ 104 w 122"/>
                <a:gd name="T11" fmla="*/ 34 h 98"/>
                <a:gd name="T12" fmla="*/ 104 w 122"/>
                <a:gd name="T13" fmla="*/ 30 h 98"/>
                <a:gd name="T14" fmla="*/ 104 w 122"/>
                <a:gd name="T15" fmla="*/ 26 h 98"/>
                <a:gd name="T16" fmla="*/ 102 w 122"/>
                <a:gd name="T17" fmla="*/ 22 h 98"/>
                <a:gd name="T18" fmla="*/ 98 w 122"/>
                <a:gd name="T19" fmla="*/ 18 h 98"/>
                <a:gd name="T20" fmla="*/ 94 w 122"/>
                <a:gd name="T21" fmla="*/ 16 h 98"/>
                <a:gd name="T22" fmla="*/ 90 w 122"/>
                <a:gd name="T23" fmla="*/ 10 h 98"/>
                <a:gd name="T24" fmla="*/ 90 w 122"/>
                <a:gd name="T25" fmla="*/ 0 h 98"/>
                <a:gd name="T26" fmla="*/ 68 w 122"/>
                <a:gd name="T27" fmla="*/ 6 h 98"/>
                <a:gd name="T28" fmla="*/ 46 w 122"/>
                <a:gd name="T29" fmla="*/ 14 h 98"/>
                <a:gd name="T30" fmla="*/ 42 w 122"/>
                <a:gd name="T31" fmla="*/ 16 h 98"/>
                <a:gd name="T32" fmla="*/ 40 w 122"/>
                <a:gd name="T33" fmla="*/ 18 h 98"/>
                <a:gd name="T34" fmla="*/ 38 w 122"/>
                <a:gd name="T35" fmla="*/ 24 h 98"/>
                <a:gd name="T36" fmla="*/ 34 w 122"/>
                <a:gd name="T37" fmla="*/ 30 h 98"/>
                <a:gd name="T38" fmla="*/ 32 w 122"/>
                <a:gd name="T39" fmla="*/ 30 h 98"/>
                <a:gd name="T40" fmla="*/ 28 w 122"/>
                <a:gd name="T41" fmla="*/ 30 h 98"/>
                <a:gd name="T42" fmla="*/ 20 w 122"/>
                <a:gd name="T43" fmla="*/ 30 h 98"/>
                <a:gd name="T44" fmla="*/ 20 w 122"/>
                <a:gd name="T45" fmla="*/ 40 h 98"/>
                <a:gd name="T46" fmla="*/ 20 w 122"/>
                <a:gd name="T47" fmla="*/ 46 h 98"/>
                <a:gd name="T48" fmla="*/ 18 w 122"/>
                <a:gd name="T49" fmla="*/ 50 h 98"/>
                <a:gd name="T50" fmla="*/ 12 w 122"/>
                <a:gd name="T51" fmla="*/ 54 h 98"/>
                <a:gd name="T52" fmla="*/ 6 w 122"/>
                <a:gd name="T53" fmla="*/ 58 h 98"/>
                <a:gd name="T54" fmla="*/ 4 w 122"/>
                <a:gd name="T55" fmla="*/ 62 h 98"/>
                <a:gd name="T56" fmla="*/ 4 w 122"/>
                <a:gd name="T57" fmla="*/ 66 h 98"/>
                <a:gd name="T58" fmla="*/ 2 w 122"/>
                <a:gd name="T59" fmla="*/ 74 h 98"/>
                <a:gd name="T60" fmla="*/ 0 w 122"/>
                <a:gd name="T61" fmla="*/ 80 h 98"/>
                <a:gd name="T62" fmla="*/ 4 w 122"/>
                <a:gd name="T63" fmla="*/ 84 h 98"/>
                <a:gd name="T64" fmla="*/ 8 w 122"/>
                <a:gd name="T65" fmla="*/ 90 h 98"/>
                <a:gd name="T66" fmla="*/ 12 w 122"/>
                <a:gd name="T67" fmla="*/ 94 h 98"/>
                <a:gd name="T68" fmla="*/ 18 w 122"/>
                <a:gd name="T69" fmla="*/ 96 h 98"/>
                <a:gd name="T70" fmla="*/ 22 w 122"/>
                <a:gd name="T71" fmla="*/ 96 h 98"/>
                <a:gd name="T72" fmla="*/ 24 w 122"/>
                <a:gd name="T73" fmla="*/ 94 h 98"/>
                <a:gd name="T74" fmla="*/ 28 w 122"/>
                <a:gd name="T75" fmla="*/ 92 h 98"/>
                <a:gd name="T76" fmla="*/ 32 w 122"/>
                <a:gd name="T77" fmla="*/ 92 h 98"/>
                <a:gd name="T78" fmla="*/ 36 w 122"/>
                <a:gd name="T79" fmla="*/ 92 h 98"/>
                <a:gd name="T80" fmla="*/ 38 w 122"/>
                <a:gd name="T81" fmla="*/ 94 h 98"/>
                <a:gd name="T82" fmla="*/ 40 w 122"/>
                <a:gd name="T83" fmla="*/ 98 h 98"/>
                <a:gd name="T84" fmla="*/ 42 w 122"/>
                <a:gd name="T85" fmla="*/ 98 h 98"/>
                <a:gd name="T86" fmla="*/ 42 w 122"/>
                <a:gd name="T87" fmla="*/ 86 h 98"/>
                <a:gd name="T88" fmla="*/ 42 w 122"/>
                <a:gd name="T89" fmla="*/ 72 h 98"/>
                <a:gd name="T90" fmla="*/ 50 w 122"/>
                <a:gd name="T91" fmla="*/ 72 h 98"/>
                <a:gd name="T92" fmla="*/ 58 w 122"/>
                <a:gd name="T93" fmla="*/ 72 h 98"/>
                <a:gd name="T94" fmla="*/ 76 w 122"/>
                <a:gd name="T95" fmla="*/ 72 h 98"/>
                <a:gd name="T96" fmla="*/ 106 w 122"/>
                <a:gd name="T97" fmla="*/ 72 h 98"/>
                <a:gd name="T98" fmla="*/ 106 w 122"/>
                <a:gd name="T99" fmla="*/ 68 h 98"/>
                <a:gd name="T100" fmla="*/ 108 w 122"/>
                <a:gd name="T101" fmla="*/ 66 h 98"/>
                <a:gd name="T102" fmla="*/ 114 w 122"/>
                <a:gd name="T103" fmla="*/ 64 h 98"/>
                <a:gd name="T104" fmla="*/ 122 w 122"/>
                <a:gd name="T105" fmla="*/ 60 h 98"/>
                <a:gd name="T106" fmla="*/ 122 w 122"/>
                <a:gd name="T107" fmla="*/ 58 h 98"/>
                <a:gd name="T108" fmla="*/ 122 w 122"/>
                <a:gd name="T109" fmla="*/ 56 h 98"/>
                <a:gd name="T110" fmla="*/ 122 w 122"/>
                <a:gd name="T111" fmla="*/ 50 h 98"/>
                <a:gd name="T112" fmla="*/ 122 w 122"/>
                <a:gd name="T113" fmla="*/ 4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2" h="98">
                  <a:moveTo>
                    <a:pt x="122" y="48"/>
                  </a:moveTo>
                  <a:lnTo>
                    <a:pt x="120" y="44"/>
                  </a:lnTo>
                  <a:lnTo>
                    <a:pt x="114" y="42"/>
                  </a:lnTo>
                  <a:lnTo>
                    <a:pt x="108" y="42"/>
                  </a:lnTo>
                  <a:lnTo>
                    <a:pt x="104" y="38"/>
                  </a:lnTo>
                  <a:lnTo>
                    <a:pt x="104" y="34"/>
                  </a:lnTo>
                  <a:lnTo>
                    <a:pt x="104" y="30"/>
                  </a:lnTo>
                  <a:lnTo>
                    <a:pt x="104" y="26"/>
                  </a:lnTo>
                  <a:lnTo>
                    <a:pt x="102" y="22"/>
                  </a:lnTo>
                  <a:lnTo>
                    <a:pt x="98" y="18"/>
                  </a:lnTo>
                  <a:lnTo>
                    <a:pt x="94" y="16"/>
                  </a:lnTo>
                  <a:lnTo>
                    <a:pt x="90" y="10"/>
                  </a:lnTo>
                  <a:lnTo>
                    <a:pt x="90" y="0"/>
                  </a:lnTo>
                  <a:lnTo>
                    <a:pt x="68" y="6"/>
                  </a:lnTo>
                  <a:lnTo>
                    <a:pt x="46" y="14"/>
                  </a:lnTo>
                  <a:lnTo>
                    <a:pt x="42" y="16"/>
                  </a:lnTo>
                  <a:lnTo>
                    <a:pt x="40" y="18"/>
                  </a:lnTo>
                  <a:lnTo>
                    <a:pt x="38" y="24"/>
                  </a:lnTo>
                  <a:lnTo>
                    <a:pt x="34" y="30"/>
                  </a:lnTo>
                  <a:lnTo>
                    <a:pt x="32" y="30"/>
                  </a:lnTo>
                  <a:lnTo>
                    <a:pt x="28" y="30"/>
                  </a:lnTo>
                  <a:lnTo>
                    <a:pt x="20" y="30"/>
                  </a:lnTo>
                  <a:lnTo>
                    <a:pt x="20" y="40"/>
                  </a:lnTo>
                  <a:lnTo>
                    <a:pt x="20" y="46"/>
                  </a:lnTo>
                  <a:lnTo>
                    <a:pt x="18" y="50"/>
                  </a:lnTo>
                  <a:lnTo>
                    <a:pt x="12" y="54"/>
                  </a:lnTo>
                  <a:lnTo>
                    <a:pt x="6" y="58"/>
                  </a:lnTo>
                  <a:lnTo>
                    <a:pt x="4" y="62"/>
                  </a:lnTo>
                  <a:lnTo>
                    <a:pt x="4" y="66"/>
                  </a:lnTo>
                  <a:lnTo>
                    <a:pt x="2" y="74"/>
                  </a:lnTo>
                  <a:lnTo>
                    <a:pt x="0" y="80"/>
                  </a:lnTo>
                  <a:lnTo>
                    <a:pt x="4" y="84"/>
                  </a:lnTo>
                  <a:lnTo>
                    <a:pt x="8" y="90"/>
                  </a:lnTo>
                  <a:lnTo>
                    <a:pt x="12" y="94"/>
                  </a:lnTo>
                  <a:lnTo>
                    <a:pt x="18" y="96"/>
                  </a:lnTo>
                  <a:lnTo>
                    <a:pt x="22" y="96"/>
                  </a:lnTo>
                  <a:lnTo>
                    <a:pt x="24" y="94"/>
                  </a:lnTo>
                  <a:lnTo>
                    <a:pt x="28" y="92"/>
                  </a:lnTo>
                  <a:lnTo>
                    <a:pt x="32" y="92"/>
                  </a:lnTo>
                  <a:lnTo>
                    <a:pt x="36" y="92"/>
                  </a:lnTo>
                  <a:lnTo>
                    <a:pt x="38" y="94"/>
                  </a:lnTo>
                  <a:lnTo>
                    <a:pt x="40" y="98"/>
                  </a:lnTo>
                  <a:lnTo>
                    <a:pt x="42" y="98"/>
                  </a:lnTo>
                  <a:lnTo>
                    <a:pt x="42" y="86"/>
                  </a:lnTo>
                  <a:lnTo>
                    <a:pt x="42" y="72"/>
                  </a:lnTo>
                  <a:lnTo>
                    <a:pt x="50" y="72"/>
                  </a:lnTo>
                  <a:lnTo>
                    <a:pt x="58" y="72"/>
                  </a:lnTo>
                  <a:lnTo>
                    <a:pt x="76" y="72"/>
                  </a:lnTo>
                  <a:lnTo>
                    <a:pt x="106" y="72"/>
                  </a:lnTo>
                  <a:lnTo>
                    <a:pt x="106" y="68"/>
                  </a:lnTo>
                  <a:lnTo>
                    <a:pt x="108" y="66"/>
                  </a:lnTo>
                  <a:lnTo>
                    <a:pt x="114" y="64"/>
                  </a:lnTo>
                  <a:lnTo>
                    <a:pt x="122" y="60"/>
                  </a:lnTo>
                  <a:lnTo>
                    <a:pt x="122" y="58"/>
                  </a:lnTo>
                  <a:lnTo>
                    <a:pt x="122" y="56"/>
                  </a:lnTo>
                  <a:lnTo>
                    <a:pt x="122" y="50"/>
                  </a:lnTo>
                  <a:lnTo>
                    <a:pt x="122" y="4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4" name="Freeform 120"/>
            <p:cNvSpPr>
              <a:spLocks/>
            </p:cNvSpPr>
            <p:nvPr/>
          </p:nvSpPr>
          <p:spPr bwMode="auto">
            <a:xfrm>
              <a:off x="5811078" y="2485787"/>
              <a:ext cx="100387" cy="122694"/>
            </a:xfrm>
            <a:custGeom>
              <a:avLst/>
              <a:gdLst>
                <a:gd name="T0" fmla="*/ 4 w 90"/>
                <a:gd name="T1" fmla="*/ 48 h 110"/>
                <a:gd name="T2" fmla="*/ 2 w 90"/>
                <a:gd name="T3" fmla="*/ 44 h 110"/>
                <a:gd name="T4" fmla="*/ 0 w 90"/>
                <a:gd name="T5" fmla="*/ 40 h 110"/>
                <a:gd name="T6" fmla="*/ 8 w 90"/>
                <a:gd name="T7" fmla="*/ 36 h 110"/>
                <a:gd name="T8" fmla="*/ 4 w 90"/>
                <a:gd name="T9" fmla="*/ 28 h 110"/>
                <a:gd name="T10" fmla="*/ 4 w 90"/>
                <a:gd name="T11" fmla="*/ 10 h 110"/>
                <a:gd name="T12" fmla="*/ 8 w 90"/>
                <a:gd name="T13" fmla="*/ 8 h 110"/>
                <a:gd name="T14" fmla="*/ 20 w 90"/>
                <a:gd name="T15" fmla="*/ 4 h 110"/>
                <a:gd name="T16" fmla="*/ 32 w 90"/>
                <a:gd name="T17" fmla="*/ 8 h 110"/>
                <a:gd name="T18" fmla="*/ 42 w 90"/>
                <a:gd name="T19" fmla="*/ 0 h 110"/>
                <a:gd name="T20" fmla="*/ 50 w 90"/>
                <a:gd name="T21" fmla="*/ 10 h 110"/>
                <a:gd name="T22" fmla="*/ 60 w 90"/>
                <a:gd name="T23" fmla="*/ 16 h 110"/>
                <a:gd name="T24" fmla="*/ 66 w 90"/>
                <a:gd name="T25" fmla="*/ 14 h 110"/>
                <a:gd name="T26" fmla="*/ 74 w 90"/>
                <a:gd name="T27" fmla="*/ 12 h 110"/>
                <a:gd name="T28" fmla="*/ 80 w 90"/>
                <a:gd name="T29" fmla="*/ 14 h 110"/>
                <a:gd name="T30" fmla="*/ 84 w 90"/>
                <a:gd name="T31" fmla="*/ 18 h 110"/>
                <a:gd name="T32" fmla="*/ 90 w 90"/>
                <a:gd name="T33" fmla="*/ 32 h 110"/>
                <a:gd name="T34" fmla="*/ 88 w 90"/>
                <a:gd name="T35" fmla="*/ 46 h 110"/>
                <a:gd name="T36" fmla="*/ 82 w 90"/>
                <a:gd name="T37" fmla="*/ 60 h 110"/>
                <a:gd name="T38" fmla="*/ 82 w 90"/>
                <a:gd name="T39" fmla="*/ 86 h 110"/>
                <a:gd name="T40" fmla="*/ 88 w 90"/>
                <a:gd name="T41" fmla="*/ 98 h 110"/>
                <a:gd name="T42" fmla="*/ 78 w 90"/>
                <a:gd name="T43" fmla="*/ 98 h 110"/>
                <a:gd name="T44" fmla="*/ 62 w 90"/>
                <a:gd name="T45" fmla="*/ 96 h 110"/>
                <a:gd name="T46" fmla="*/ 48 w 90"/>
                <a:gd name="T47" fmla="*/ 98 h 110"/>
                <a:gd name="T48" fmla="*/ 26 w 90"/>
                <a:gd name="T49" fmla="*/ 108 h 110"/>
                <a:gd name="T50" fmla="*/ 12 w 90"/>
                <a:gd name="T51" fmla="*/ 110 h 110"/>
                <a:gd name="T52" fmla="*/ 14 w 90"/>
                <a:gd name="T53" fmla="*/ 90 h 110"/>
                <a:gd name="T54" fmla="*/ 6 w 90"/>
                <a:gd name="T55" fmla="*/ 84 h 110"/>
                <a:gd name="T56" fmla="*/ 0 w 90"/>
                <a:gd name="T57" fmla="*/ 76 h 110"/>
                <a:gd name="T58" fmla="*/ 0 w 90"/>
                <a:gd name="T59" fmla="*/ 66 h 110"/>
                <a:gd name="T60" fmla="*/ 0 w 90"/>
                <a:gd name="T61" fmla="*/ 60 h 110"/>
                <a:gd name="T62" fmla="*/ 2 w 90"/>
                <a:gd name="T63" fmla="*/ 5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10">
                  <a:moveTo>
                    <a:pt x="2" y="56"/>
                  </a:moveTo>
                  <a:lnTo>
                    <a:pt x="4" y="48"/>
                  </a:lnTo>
                  <a:lnTo>
                    <a:pt x="4" y="46"/>
                  </a:lnTo>
                  <a:lnTo>
                    <a:pt x="2" y="44"/>
                  </a:lnTo>
                  <a:lnTo>
                    <a:pt x="0" y="42"/>
                  </a:lnTo>
                  <a:lnTo>
                    <a:pt x="0" y="40"/>
                  </a:lnTo>
                  <a:lnTo>
                    <a:pt x="4" y="38"/>
                  </a:lnTo>
                  <a:lnTo>
                    <a:pt x="8" y="36"/>
                  </a:lnTo>
                  <a:lnTo>
                    <a:pt x="6" y="32"/>
                  </a:lnTo>
                  <a:lnTo>
                    <a:pt x="4" y="28"/>
                  </a:lnTo>
                  <a:lnTo>
                    <a:pt x="2" y="16"/>
                  </a:lnTo>
                  <a:lnTo>
                    <a:pt x="4" y="10"/>
                  </a:lnTo>
                  <a:lnTo>
                    <a:pt x="4" y="8"/>
                  </a:lnTo>
                  <a:lnTo>
                    <a:pt x="8" y="8"/>
                  </a:lnTo>
                  <a:lnTo>
                    <a:pt x="14" y="6"/>
                  </a:lnTo>
                  <a:lnTo>
                    <a:pt x="20" y="4"/>
                  </a:lnTo>
                  <a:lnTo>
                    <a:pt x="28" y="2"/>
                  </a:lnTo>
                  <a:lnTo>
                    <a:pt x="32" y="8"/>
                  </a:lnTo>
                  <a:lnTo>
                    <a:pt x="38" y="4"/>
                  </a:lnTo>
                  <a:lnTo>
                    <a:pt x="42" y="0"/>
                  </a:lnTo>
                  <a:lnTo>
                    <a:pt x="46" y="4"/>
                  </a:lnTo>
                  <a:lnTo>
                    <a:pt x="50" y="10"/>
                  </a:lnTo>
                  <a:lnTo>
                    <a:pt x="54" y="14"/>
                  </a:lnTo>
                  <a:lnTo>
                    <a:pt x="60" y="16"/>
                  </a:lnTo>
                  <a:lnTo>
                    <a:pt x="64" y="16"/>
                  </a:lnTo>
                  <a:lnTo>
                    <a:pt x="66" y="14"/>
                  </a:lnTo>
                  <a:lnTo>
                    <a:pt x="70" y="12"/>
                  </a:lnTo>
                  <a:lnTo>
                    <a:pt x="74" y="12"/>
                  </a:lnTo>
                  <a:lnTo>
                    <a:pt x="78" y="12"/>
                  </a:lnTo>
                  <a:lnTo>
                    <a:pt x="80" y="14"/>
                  </a:lnTo>
                  <a:lnTo>
                    <a:pt x="82" y="18"/>
                  </a:lnTo>
                  <a:lnTo>
                    <a:pt x="84" y="18"/>
                  </a:lnTo>
                  <a:lnTo>
                    <a:pt x="88" y="28"/>
                  </a:lnTo>
                  <a:lnTo>
                    <a:pt x="90" y="32"/>
                  </a:lnTo>
                  <a:lnTo>
                    <a:pt x="90" y="36"/>
                  </a:lnTo>
                  <a:lnTo>
                    <a:pt x="88" y="46"/>
                  </a:lnTo>
                  <a:lnTo>
                    <a:pt x="84" y="54"/>
                  </a:lnTo>
                  <a:lnTo>
                    <a:pt x="82" y="60"/>
                  </a:lnTo>
                  <a:lnTo>
                    <a:pt x="80" y="70"/>
                  </a:lnTo>
                  <a:lnTo>
                    <a:pt x="82" y="86"/>
                  </a:lnTo>
                  <a:lnTo>
                    <a:pt x="84" y="92"/>
                  </a:lnTo>
                  <a:lnTo>
                    <a:pt x="88" y="98"/>
                  </a:lnTo>
                  <a:lnTo>
                    <a:pt x="88" y="104"/>
                  </a:lnTo>
                  <a:lnTo>
                    <a:pt x="78" y="98"/>
                  </a:lnTo>
                  <a:lnTo>
                    <a:pt x="70" y="96"/>
                  </a:lnTo>
                  <a:lnTo>
                    <a:pt x="62" y="96"/>
                  </a:lnTo>
                  <a:lnTo>
                    <a:pt x="54" y="96"/>
                  </a:lnTo>
                  <a:lnTo>
                    <a:pt x="48" y="98"/>
                  </a:lnTo>
                  <a:lnTo>
                    <a:pt x="36" y="102"/>
                  </a:lnTo>
                  <a:lnTo>
                    <a:pt x="26" y="108"/>
                  </a:lnTo>
                  <a:lnTo>
                    <a:pt x="20" y="110"/>
                  </a:lnTo>
                  <a:lnTo>
                    <a:pt x="12" y="110"/>
                  </a:lnTo>
                  <a:lnTo>
                    <a:pt x="14" y="92"/>
                  </a:lnTo>
                  <a:lnTo>
                    <a:pt x="14" y="90"/>
                  </a:lnTo>
                  <a:lnTo>
                    <a:pt x="12" y="86"/>
                  </a:lnTo>
                  <a:lnTo>
                    <a:pt x="6" y="84"/>
                  </a:lnTo>
                  <a:lnTo>
                    <a:pt x="0" y="80"/>
                  </a:lnTo>
                  <a:lnTo>
                    <a:pt x="0" y="76"/>
                  </a:lnTo>
                  <a:lnTo>
                    <a:pt x="0" y="72"/>
                  </a:lnTo>
                  <a:lnTo>
                    <a:pt x="0" y="66"/>
                  </a:lnTo>
                  <a:lnTo>
                    <a:pt x="0" y="62"/>
                  </a:lnTo>
                  <a:lnTo>
                    <a:pt x="0" y="60"/>
                  </a:lnTo>
                  <a:lnTo>
                    <a:pt x="0" y="58"/>
                  </a:lnTo>
                  <a:lnTo>
                    <a:pt x="2"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5" name="Freeform 121"/>
            <p:cNvSpPr>
              <a:spLocks/>
            </p:cNvSpPr>
            <p:nvPr/>
          </p:nvSpPr>
          <p:spPr bwMode="auto">
            <a:xfrm>
              <a:off x="5900310" y="2476864"/>
              <a:ext cx="78079" cy="124925"/>
            </a:xfrm>
            <a:custGeom>
              <a:avLst/>
              <a:gdLst>
                <a:gd name="T0" fmla="*/ 68 w 70"/>
                <a:gd name="T1" fmla="*/ 92 h 112"/>
                <a:gd name="T2" fmla="*/ 60 w 70"/>
                <a:gd name="T3" fmla="*/ 94 h 112"/>
                <a:gd name="T4" fmla="*/ 50 w 70"/>
                <a:gd name="T5" fmla="*/ 98 h 112"/>
                <a:gd name="T6" fmla="*/ 34 w 70"/>
                <a:gd name="T7" fmla="*/ 108 h 112"/>
                <a:gd name="T8" fmla="*/ 28 w 70"/>
                <a:gd name="T9" fmla="*/ 110 h 112"/>
                <a:gd name="T10" fmla="*/ 16 w 70"/>
                <a:gd name="T11" fmla="*/ 112 h 112"/>
                <a:gd name="T12" fmla="*/ 8 w 70"/>
                <a:gd name="T13" fmla="*/ 112 h 112"/>
                <a:gd name="T14" fmla="*/ 2 w 70"/>
                <a:gd name="T15" fmla="*/ 94 h 112"/>
                <a:gd name="T16" fmla="*/ 0 w 70"/>
                <a:gd name="T17" fmla="*/ 78 h 112"/>
                <a:gd name="T18" fmla="*/ 2 w 70"/>
                <a:gd name="T19" fmla="*/ 68 h 112"/>
                <a:gd name="T20" fmla="*/ 4 w 70"/>
                <a:gd name="T21" fmla="*/ 62 h 112"/>
                <a:gd name="T22" fmla="*/ 8 w 70"/>
                <a:gd name="T23" fmla="*/ 54 h 112"/>
                <a:gd name="T24" fmla="*/ 10 w 70"/>
                <a:gd name="T25" fmla="*/ 44 h 112"/>
                <a:gd name="T26" fmla="*/ 10 w 70"/>
                <a:gd name="T27" fmla="*/ 40 h 112"/>
                <a:gd name="T28" fmla="*/ 8 w 70"/>
                <a:gd name="T29" fmla="*/ 36 h 112"/>
                <a:gd name="T30" fmla="*/ 4 w 70"/>
                <a:gd name="T31" fmla="*/ 26 h 112"/>
                <a:gd name="T32" fmla="*/ 4 w 70"/>
                <a:gd name="T33" fmla="*/ 14 h 112"/>
                <a:gd name="T34" fmla="*/ 4 w 70"/>
                <a:gd name="T35" fmla="*/ 0 h 112"/>
                <a:gd name="T36" fmla="*/ 12 w 70"/>
                <a:gd name="T37" fmla="*/ 0 h 112"/>
                <a:gd name="T38" fmla="*/ 20 w 70"/>
                <a:gd name="T39" fmla="*/ 0 h 112"/>
                <a:gd name="T40" fmla="*/ 38 w 70"/>
                <a:gd name="T41" fmla="*/ 0 h 112"/>
                <a:gd name="T42" fmla="*/ 50 w 70"/>
                <a:gd name="T43" fmla="*/ 0 h 112"/>
                <a:gd name="T44" fmla="*/ 52 w 70"/>
                <a:gd name="T45" fmla="*/ 6 h 112"/>
                <a:gd name="T46" fmla="*/ 54 w 70"/>
                <a:gd name="T47" fmla="*/ 12 h 112"/>
                <a:gd name="T48" fmla="*/ 56 w 70"/>
                <a:gd name="T49" fmla="*/ 14 h 112"/>
                <a:gd name="T50" fmla="*/ 56 w 70"/>
                <a:gd name="T51" fmla="*/ 20 h 112"/>
                <a:gd name="T52" fmla="*/ 56 w 70"/>
                <a:gd name="T53" fmla="*/ 26 h 112"/>
                <a:gd name="T54" fmla="*/ 56 w 70"/>
                <a:gd name="T55" fmla="*/ 28 h 112"/>
                <a:gd name="T56" fmla="*/ 56 w 70"/>
                <a:gd name="T57" fmla="*/ 30 h 112"/>
                <a:gd name="T58" fmla="*/ 58 w 70"/>
                <a:gd name="T59" fmla="*/ 36 h 112"/>
                <a:gd name="T60" fmla="*/ 58 w 70"/>
                <a:gd name="T61" fmla="*/ 40 h 112"/>
                <a:gd name="T62" fmla="*/ 58 w 70"/>
                <a:gd name="T63" fmla="*/ 44 h 112"/>
                <a:gd name="T64" fmla="*/ 60 w 70"/>
                <a:gd name="T65" fmla="*/ 50 h 112"/>
                <a:gd name="T66" fmla="*/ 60 w 70"/>
                <a:gd name="T67" fmla="*/ 74 h 112"/>
                <a:gd name="T68" fmla="*/ 56 w 70"/>
                <a:gd name="T69" fmla="*/ 76 h 112"/>
                <a:gd name="T70" fmla="*/ 62 w 70"/>
                <a:gd name="T71" fmla="*/ 84 h 112"/>
                <a:gd name="T72" fmla="*/ 70 w 70"/>
                <a:gd name="T73" fmla="*/ 92 h 112"/>
                <a:gd name="T74" fmla="*/ 68 w 70"/>
                <a:gd name="T75" fmla="*/ 9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112">
                  <a:moveTo>
                    <a:pt x="68" y="92"/>
                  </a:moveTo>
                  <a:lnTo>
                    <a:pt x="60" y="94"/>
                  </a:lnTo>
                  <a:lnTo>
                    <a:pt x="50" y="98"/>
                  </a:lnTo>
                  <a:lnTo>
                    <a:pt x="34" y="108"/>
                  </a:lnTo>
                  <a:lnTo>
                    <a:pt x="28" y="110"/>
                  </a:lnTo>
                  <a:lnTo>
                    <a:pt x="16" y="112"/>
                  </a:lnTo>
                  <a:lnTo>
                    <a:pt x="8" y="112"/>
                  </a:lnTo>
                  <a:lnTo>
                    <a:pt x="2" y="94"/>
                  </a:lnTo>
                  <a:lnTo>
                    <a:pt x="0" y="78"/>
                  </a:lnTo>
                  <a:lnTo>
                    <a:pt x="2" y="68"/>
                  </a:lnTo>
                  <a:lnTo>
                    <a:pt x="4" y="62"/>
                  </a:lnTo>
                  <a:lnTo>
                    <a:pt x="8" y="54"/>
                  </a:lnTo>
                  <a:lnTo>
                    <a:pt x="10" y="44"/>
                  </a:lnTo>
                  <a:lnTo>
                    <a:pt x="10" y="40"/>
                  </a:lnTo>
                  <a:lnTo>
                    <a:pt x="8" y="36"/>
                  </a:lnTo>
                  <a:lnTo>
                    <a:pt x="4" y="26"/>
                  </a:lnTo>
                  <a:lnTo>
                    <a:pt x="4" y="14"/>
                  </a:lnTo>
                  <a:lnTo>
                    <a:pt x="4" y="0"/>
                  </a:lnTo>
                  <a:lnTo>
                    <a:pt x="12" y="0"/>
                  </a:lnTo>
                  <a:lnTo>
                    <a:pt x="20" y="0"/>
                  </a:lnTo>
                  <a:lnTo>
                    <a:pt x="38" y="0"/>
                  </a:lnTo>
                  <a:lnTo>
                    <a:pt x="50" y="0"/>
                  </a:lnTo>
                  <a:lnTo>
                    <a:pt x="52" y="6"/>
                  </a:lnTo>
                  <a:lnTo>
                    <a:pt x="54" y="12"/>
                  </a:lnTo>
                  <a:lnTo>
                    <a:pt x="56" y="14"/>
                  </a:lnTo>
                  <a:lnTo>
                    <a:pt x="56" y="20"/>
                  </a:lnTo>
                  <a:lnTo>
                    <a:pt x="56" y="26"/>
                  </a:lnTo>
                  <a:lnTo>
                    <a:pt x="56" y="28"/>
                  </a:lnTo>
                  <a:lnTo>
                    <a:pt x="56" y="30"/>
                  </a:lnTo>
                  <a:lnTo>
                    <a:pt x="58" y="36"/>
                  </a:lnTo>
                  <a:lnTo>
                    <a:pt x="58" y="40"/>
                  </a:lnTo>
                  <a:lnTo>
                    <a:pt x="58" y="44"/>
                  </a:lnTo>
                  <a:lnTo>
                    <a:pt x="60" y="50"/>
                  </a:lnTo>
                  <a:lnTo>
                    <a:pt x="60" y="74"/>
                  </a:lnTo>
                  <a:lnTo>
                    <a:pt x="56" y="76"/>
                  </a:lnTo>
                  <a:lnTo>
                    <a:pt x="62" y="84"/>
                  </a:lnTo>
                  <a:lnTo>
                    <a:pt x="70" y="92"/>
                  </a:lnTo>
                  <a:lnTo>
                    <a:pt x="68" y="9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6" name="Freeform 122"/>
            <p:cNvSpPr>
              <a:spLocks/>
            </p:cNvSpPr>
            <p:nvPr/>
          </p:nvSpPr>
          <p:spPr bwMode="auto">
            <a:xfrm>
              <a:off x="5956081" y="2476864"/>
              <a:ext cx="33462" cy="102617"/>
            </a:xfrm>
            <a:custGeom>
              <a:avLst/>
              <a:gdLst>
                <a:gd name="T0" fmla="*/ 20 w 30"/>
                <a:gd name="T1" fmla="*/ 92 h 92"/>
                <a:gd name="T2" fmla="*/ 12 w 30"/>
                <a:gd name="T3" fmla="*/ 84 h 92"/>
                <a:gd name="T4" fmla="*/ 6 w 30"/>
                <a:gd name="T5" fmla="*/ 76 h 92"/>
                <a:gd name="T6" fmla="*/ 10 w 30"/>
                <a:gd name="T7" fmla="*/ 74 h 92"/>
                <a:gd name="T8" fmla="*/ 10 w 30"/>
                <a:gd name="T9" fmla="*/ 50 h 92"/>
                <a:gd name="T10" fmla="*/ 8 w 30"/>
                <a:gd name="T11" fmla="*/ 44 h 92"/>
                <a:gd name="T12" fmla="*/ 8 w 30"/>
                <a:gd name="T13" fmla="*/ 40 h 92"/>
                <a:gd name="T14" fmla="*/ 8 w 30"/>
                <a:gd name="T15" fmla="*/ 36 h 92"/>
                <a:gd name="T16" fmla="*/ 6 w 30"/>
                <a:gd name="T17" fmla="*/ 30 h 92"/>
                <a:gd name="T18" fmla="*/ 6 w 30"/>
                <a:gd name="T19" fmla="*/ 28 h 92"/>
                <a:gd name="T20" fmla="*/ 6 w 30"/>
                <a:gd name="T21" fmla="*/ 26 h 92"/>
                <a:gd name="T22" fmla="*/ 6 w 30"/>
                <a:gd name="T23" fmla="*/ 20 h 92"/>
                <a:gd name="T24" fmla="*/ 6 w 30"/>
                <a:gd name="T25" fmla="*/ 14 h 92"/>
                <a:gd name="T26" fmla="*/ 4 w 30"/>
                <a:gd name="T27" fmla="*/ 12 h 92"/>
                <a:gd name="T28" fmla="*/ 2 w 30"/>
                <a:gd name="T29" fmla="*/ 6 h 92"/>
                <a:gd name="T30" fmla="*/ 0 w 30"/>
                <a:gd name="T31" fmla="*/ 0 h 92"/>
                <a:gd name="T32" fmla="*/ 18 w 30"/>
                <a:gd name="T33" fmla="*/ 0 h 92"/>
                <a:gd name="T34" fmla="*/ 14 w 30"/>
                <a:gd name="T35" fmla="*/ 4 h 92"/>
                <a:gd name="T36" fmla="*/ 14 w 30"/>
                <a:gd name="T37" fmla="*/ 10 h 92"/>
                <a:gd name="T38" fmla="*/ 14 w 30"/>
                <a:gd name="T39" fmla="*/ 12 h 92"/>
                <a:gd name="T40" fmla="*/ 16 w 30"/>
                <a:gd name="T41" fmla="*/ 16 h 92"/>
                <a:gd name="T42" fmla="*/ 24 w 30"/>
                <a:gd name="T43" fmla="*/ 22 h 92"/>
                <a:gd name="T44" fmla="*/ 24 w 30"/>
                <a:gd name="T45" fmla="*/ 26 h 92"/>
                <a:gd name="T46" fmla="*/ 24 w 30"/>
                <a:gd name="T47" fmla="*/ 40 h 92"/>
                <a:gd name="T48" fmla="*/ 26 w 30"/>
                <a:gd name="T49" fmla="*/ 52 h 92"/>
                <a:gd name="T50" fmla="*/ 26 w 30"/>
                <a:gd name="T51" fmla="*/ 64 h 92"/>
                <a:gd name="T52" fmla="*/ 28 w 30"/>
                <a:gd name="T53" fmla="*/ 84 h 92"/>
                <a:gd name="T54" fmla="*/ 28 w 30"/>
                <a:gd name="T55" fmla="*/ 86 h 92"/>
                <a:gd name="T56" fmla="*/ 30 w 30"/>
                <a:gd name="T57" fmla="*/ 88 h 92"/>
                <a:gd name="T58" fmla="*/ 20 w 30"/>
                <a:gd name="T5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 h="92">
                  <a:moveTo>
                    <a:pt x="20" y="92"/>
                  </a:moveTo>
                  <a:lnTo>
                    <a:pt x="12" y="84"/>
                  </a:lnTo>
                  <a:lnTo>
                    <a:pt x="6" y="76"/>
                  </a:lnTo>
                  <a:lnTo>
                    <a:pt x="10" y="74"/>
                  </a:lnTo>
                  <a:lnTo>
                    <a:pt x="10" y="50"/>
                  </a:lnTo>
                  <a:lnTo>
                    <a:pt x="8" y="44"/>
                  </a:lnTo>
                  <a:lnTo>
                    <a:pt x="8" y="40"/>
                  </a:lnTo>
                  <a:lnTo>
                    <a:pt x="8" y="36"/>
                  </a:lnTo>
                  <a:lnTo>
                    <a:pt x="6" y="30"/>
                  </a:lnTo>
                  <a:lnTo>
                    <a:pt x="6" y="28"/>
                  </a:lnTo>
                  <a:lnTo>
                    <a:pt x="6" y="26"/>
                  </a:lnTo>
                  <a:lnTo>
                    <a:pt x="6" y="20"/>
                  </a:lnTo>
                  <a:lnTo>
                    <a:pt x="6" y="14"/>
                  </a:lnTo>
                  <a:lnTo>
                    <a:pt x="4" y="12"/>
                  </a:lnTo>
                  <a:lnTo>
                    <a:pt x="2" y="6"/>
                  </a:lnTo>
                  <a:lnTo>
                    <a:pt x="0" y="0"/>
                  </a:lnTo>
                  <a:lnTo>
                    <a:pt x="18" y="0"/>
                  </a:lnTo>
                  <a:lnTo>
                    <a:pt x="14" y="4"/>
                  </a:lnTo>
                  <a:lnTo>
                    <a:pt x="14" y="10"/>
                  </a:lnTo>
                  <a:lnTo>
                    <a:pt x="14" y="12"/>
                  </a:lnTo>
                  <a:lnTo>
                    <a:pt x="16" y="16"/>
                  </a:lnTo>
                  <a:lnTo>
                    <a:pt x="24" y="22"/>
                  </a:lnTo>
                  <a:lnTo>
                    <a:pt x="24" y="26"/>
                  </a:lnTo>
                  <a:lnTo>
                    <a:pt x="24" y="40"/>
                  </a:lnTo>
                  <a:lnTo>
                    <a:pt x="26" y="52"/>
                  </a:lnTo>
                  <a:lnTo>
                    <a:pt x="26" y="64"/>
                  </a:lnTo>
                  <a:lnTo>
                    <a:pt x="28" y="84"/>
                  </a:lnTo>
                  <a:lnTo>
                    <a:pt x="28" y="86"/>
                  </a:lnTo>
                  <a:lnTo>
                    <a:pt x="30" y="88"/>
                  </a:lnTo>
                  <a:lnTo>
                    <a:pt x="20" y="9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7" name="Freeform 123"/>
            <p:cNvSpPr>
              <a:spLocks/>
            </p:cNvSpPr>
            <p:nvPr/>
          </p:nvSpPr>
          <p:spPr bwMode="auto">
            <a:xfrm>
              <a:off x="5971696" y="2452325"/>
              <a:ext cx="51309" cy="122694"/>
            </a:xfrm>
            <a:custGeom>
              <a:avLst/>
              <a:gdLst>
                <a:gd name="T0" fmla="*/ 16 w 46"/>
                <a:gd name="T1" fmla="*/ 110 h 110"/>
                <a:gd name="T2" fmla="*/ 30 w 46"/>
                <a:gd name="T3" fmla="*/ 104 h 110"/>
                <a:gd name="T4" fmla="*/ 30 w 46"/>
                <a:gd name="T5" fmla="*/ 60 h 110"/>
                <a:gd name="T6" fmla="*/ 40 w 46"/>
                <a:gd name="T7" fmla="*/ 46 h 110"/>
                <a:gd name="T8" fmla="*/ 44 w 46"/>
                <a:gd name="T9" fmla="*/ 36 h 110"/>
                <a:gd name="T10" fmla="*/ 46 w 46"/>
                <a:gd name="T11" fmla="*/ 30 h 110"/>
                <a:gd name="T12" fmla="*/ 44 w 46"/>
                <a:gd name="T13" fmla="*/ 18 h 110"/>
                <a:gd name="T14" fmla="*/ 40 w 46"/>
                <a:gd name="T15" fmla="*/ 10 h 110"/>
                <a:gd name="T16" fmla="*/ 34 w 46"/>
                <a:gd name="T17" fmla="*/ 6 h 110"/>
                <a:gd name="T18" fmla="*/ 30 w 46"/>
                <a:gd name="T19" fmla="*/ 0 h 110"/>
                <a:gd name="T20" fmla="*/ 20 w 46"/>
                <a:gd name="T21" fmla="*/ 2 h 110"/>
                <a:gd name="T22" fmla="*/ 20 w 46"/>
                <a:gd name="T23" fmla="*/ 0 h 110"/>
                <a:gd name="T24" fmla="*/ 20 w 46"/>
                <a:gd name="T25" fmla="*/ 6 h 110"/>
                <a:gd name="T26" fmla="*/ 20 w 46"/>
                <a:gd name="T27" fmla="*/ 8 h 110"/>
                <a:gd name="T28" fmla="*/ 20 w 46"/>
                <a:gd name="T29" fmla="*/ 10 h 110"/>
                <a:gd name="T30" fmla="*/ 12 w 46"/>
                <a:gd name="T31" fmla="*/ 14 h 110"/>
                <a:gd name="T32" fmla="*/ 6 w 46"/>
                <a:gd name="T33" fmla="*/ 16 h 110"/>
                <a:gd name="T34" fmla="*/ 4 w 46"/>
                <a:gd name="T35" fmla="*/ 18 h 110"/>
                <a:gd name="T36" fmla="*/ 4 w 46"/>
                <a:gd name="T37" fmla="*/ 22 h 110"/>
                <a:gd name="T38" fmla="*/ 0 w 46"/>
                <a:gd name="T39" fmla="*/ 26 h 110"/>
                <a:gd name="T40" fmla="*/ 0 w 46"/>
                <a:gd name="T41" fmla="*/ 32 h 110"/>
                <a:gd name="T42" fmla="*/ 0 w 46"/>
                <a:gd name="T43" fmla="*/ 34 h 110"/>
                <a:gd name="T44" fmla="*/ 2 w 46"/>
                <a:gd name="T45" fmla="*/ 38 h 110"/>
                <a:gd name="T46" fmla="*/ 10 w 46"/>
                <a:gd name="T47" fmla="*/ 44 h 110"/>
                <a:gd name="T48" fmla="*/ 10 w 46"/>
                <a:gd name="T49" fmla="*/ 48 h 110"/>
                <a:gd name="T50" fmla="*/ 10 w 46"/>
                <a:gd name="T51" fmla="*/ 62 h 110"/>
                <a:gd name="T52" fmla="*/ 12 w 46"/>
                <a:gd name="T53" fmla="*/ 74 h 110"/>
                <a:gd name="T54" fmla="*/ 12 w 46"/>
                <a:gd name="T55" fmla="*/ 86 h 110"/>
                <a:gd name="T56" fmla="*/ 14 w 46"/>
                <a:gd name="T57" fmla="*/ 106 h 110"/>
                <a:gd name="T58" fmla="*/ 16 w 46"/>
                <a:gd name="T5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 h="110">
                  <a:moveTo>
                    <a:pt x="16" y="110"/>
                  </a:moveTo>
                  <a:lnTo>
                    <a:pt x="30" y="104"/>
                  </a:lnTo>
                  <a:lnTo>
                    <a:pt x="30" y="60"/>
                  </a:lnTo>
                  <a:lnTo>
                    <a:pt x="40" y="46"/>
                  </a:lnTo>
                  <a:lnTo>
                    <a:pt x="44" y="36"/>
                  </a:lnTo>
                  <a:lnTo>
                    <a:pt x="46" y="30"/>
                  </a:lnTo>
                  <a:lnTo>
                    <a:pt x="44" y="18"/>
                  </a:lnTo>
                  <a:lnTo>
                    <a:pt x="40" y="10"/>
                  </a:lnTo>
                  <a:lnTo>
                    <a:pt x="34" y="6"/>
                  </a:lnTo>
                  <a:lnTo>
                    <a:pt x="30" y="0"/>
                  </a:lnTo>
                  <a:lnTo>
                    <a:pt x="20" y="2"/>
                  </a:lnTo>
                  <a:lnTo>
                    <a:pt x="20" y="0"/>
                  </a:lnTo>
                  <a:lnTo>
                    <a:pt x="20" y="6"/>
                  </a:lnTo>
                  <a:lnTo>
                    <a:pt x="20" y="8"/>
                  </a:lnTo>
                  <a:lnTo>
                    <a:pt x="20" y="10"/>
                  </a:lnTo>
                  <a:lnTo>
                    <a:pt x="12" y="14"/>
                  </a:lnTo>
                  <a:lnTo>
                    <a:pt x="6" y="16"/>
                  </a:lnTo>
                  <a:lnTo>
                    <a:pt x="4" y="18"/>
                  </a:lnTo>
                  <a:lnTo>
                    <a:pt x="4" y="22"/>
                  </a:lnTo>
                  <a:lnTo>
                    <a:pt x="0" y="26"/>
                  </a:lnTo>
                  <a:lnTo>
                    <a:pt x="0" y="32"/>
                  </a:lnTo>
                  <a:lnTo>
                    <a:pt x="0" y="34"/>
                  </a:lnTo>
                  <a:lnTo>
                    <a:pt x="2" y="38"/>
                  </a:lnTo>
                  <a:lnTo>
                    <a:pt x="10" y="44"/>
                  </a:lnTo>
                  <a:lnTo>
                    <a:pt x="10" y="48"/>
                  </a:lnTo>
                  <a:lnTo>
                    <a:pt x="10" y="62"/>
                  </a:lnTo>
                  <a:lnTo>
                    <a:pt x="12" y="74"/>
                  </a:lnTo>
                  <a:lnTo>
                    <a:pt x="12" y="86"/>
                  </a:lnTo>
                  <a:lnTo>
                    <a:pt x="14" y="106"/>
                  </a:lnTo>
                  <a:lnTo>
                    <a:pt x="16" y="1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8" name="Freeform 124"/>
            <p:cNvSpPr>
              <a:spLocks/>
            </p:cNvSpPr>
            <p:nvPr/>
          </p:nvSpPr>
          <p:spPr bwMode="auto">
            <a:xfrm>
              <a:off x="6005158" y="2418864"/>
              <a:ext cx="210812" cy="194080"/>
            </a:xfrm>
            <a:custGeom>
              <a:avLst/>
              <a:gdLst>
                <a:gd name="T0" fmla="*/ 74 w 189"/>
                <a:gd name="T1" fmla="*/ 170 h 174"/>
                <a:gd name="T2" fmla="*/ 52 w 189"/>
                <a:gd name="T3" fmla="*/ 172 h 174"/>
                <a:gd name="T4" fmla="*/ 40 w 189"/>
                <a:gd name="T5" fmla="*/ 152 h 174"/>
                <a:gd name="T6" fmla="*/ 32 w 189"/>
                <a:gd name="T7" fmla="*/ 138 h 174"/>
                <a:gd name="T8" fmla="*/ 18 w 189"/>
                <a:gd name="T9" fmla="*/ 132 h 174"/>
                <a:gd name="T10" fmla="*/ 0 w 189"/>
                <a:gd name="T11" fmla="*/ 90 h 174"/>
                <a:gd name="T12" fmla="*/ 14 w 189"/>
                <a:gd name="T13" fmla="*/ 66 h 174"/>
                <a:gd name="T14" fmla="*/ 14 w 189"/>
                <a:gd name="T15" fmla="*/ 48 h 174"/>
                <a:gd name="T16" fmla="*/ 14 w 189"/>
                <a:gd name="T17" fmla="*/ 26 h 174"/>
                <a:gd name="T18" fmla="*/ 22 w 189"/>
                <a:gd name="T19" fmla="*/ 8 h 174"/>
                <a:gd name="T20" fmla="*/ 34 w 189"/>
                <a:gd name="T21" fmla="*/ 0 h 174"/>
                <a:gd name="T22" fmla="*/ 46 w 189"/>
                <a:gd name="T23" fmla="*/ 0 h 174"/>
                <a:gd name="T24" fmla="*/ 56 w 189"/>
                <a:gd name="T25" fmla="*/ 8 h 174"/>
                <a:gd name="T26" fmla="*/ 64 w 189"/>
                <a:gd name="T27" fmla="*/ 14 h 174"/>
                <a:gd name="T28" fmla="*/ 72 w 189"/>
                <a:gd name="T29" fmla="*/ 14 h 174"/>
                <a:gd name="T30" fmla="*/ 74 w 189"/>
                <a:gd name="T31" fmla="*/ 10 h 174"/>
                <a:gd name="T32" fmla="*/ 86 w 189"/>
                <a:gd name="T33" fmla="*/ 10 h 174"/>
                <a:gd name="T34" fmla="*/ 94 w 189"/>
                <a:gd name="T35" fmla="*/ 16 h 174"/>
                <a:gd name="T36" fmla="*/ 108 w 189"/>
                <a:gd name="T37" fmla="*/ 16 h 174"/>
                <a:gd name="T38" fmla="*/ 120 w 189"/>
                <a:gd name="T39" fmla="*/ 10 h 174"/>
                <a:gd name="T40" fmla="*/ 134 w 189"/>
                <a:gd name="T41" fmla="*/ 8 h 174"/>
                <a:gd name="T42" fmla="*/ 142 w 189"/>
                <a:gd name="T43" fmla="*/ 10 h 174"/>
                <a:gd name="T44" fmla="*/ 155 w 189"/>
                <a:gd name="T45" fmla="*/ 10 h 174"/>
                <a:gd name="T46" fmla="*/ 171 w 189"/>
                <a:gd name="T47" fmla="*/ 0 h 174"/>
                <a:gd name="T48" fmla="*/ 179 w 189"/>
                <a:gd name="T49" fmla="*/ 10 h 174"/>
                <a:gd name="T50" fmla="*/ 185 w 189"/>
                <a:gd name="T51" fmla="*/ 26 h 174"/>
                <a:gd name="T52" fmla="*/ 187 w 189"/>
                <a:gd name="T53" fmla="*/ 46 h 174"/>
                <a:gd name="T54" fmla="*/ 179 w 189"/>
                <a:gd name="T55" fmla="*/ 46 h 174"/>
                <a:gd name="T56" fmla="*/ 171 w 189"/>
                <a:gd name="T57" fmla="*/ 70 h 174"/>
                <a:gd name="T58" fmla="*/ 161 w 189"/>
                <a:gd name="T59" fmla="*/ 92 h 174"/>
                <a:gd name="T60" fmla="*/ 157 w 189"/>
                <a:gd name="T61" fmla="*/ 96 h 174"/>
                <a:gd name="T62" fmla="*/ 153 w 189"/>
                <a:gd name="T63" fmla="*/ 98 h 174"/>
                <a:gd name="T64" fmla="*/ 146 w 189"/>
                <a:gd name="T65" fmla="*/ 120 h 174"/>
                <a:gd name="T66" fmla="*/ 138 w 189"/>
                <a:gd name="T67" fmla="*/ 134 h 174"/>
                <a:gd name="T68" fmla="*/ 132 w 189"/>
                <a:gd name="T69" fmla="*/ 134 h 174"/>
                <a:gd name="T70" fmla="*/ 128 w 189"/>
                <a:gd name="T71" fmla="*/ 124 h 174"/>
                <a:gd name="T72" fmla="*/ 116 w 189"/>
                <a:gd name="T73" fmla="*/ 130 h 174"/>
                <a:gd name="T74" fmla="*/ 104 w 189"/>
                <a:gd name="T75" fmla="*/ 138 h 174"/>
                <a:gd name="T76" fmla="*/ 98 w 189"/>
                <a:gd name="T77" fmla="*/ 150 h 174"/>
                <a:gd name="T78" fmla="*/ 96 w 189"/>
                <a:gd name="T79" fmla="*/ 168 h 174"/>
                <a:gd name="T80" fmla="*/ 90 w 189"/>
                <a:gd name="T81" fmla="*/ 16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9" h="174">
                  <a:moveTo>
                    <a:pt x="90" y="168"/>
                  </a:moveTo>
                  <a:lnTo>
                    <a:pt x="74" y="170"/>
                  </a:lnTo>
                  <a:lnTo>
                    <a:pt x="58" y="174"/>
                  </a:lnTo>
                  <a:lnTo>
                    <a:pt x="52" y="172"/>
                  </a:lnTo>
                  <a:lnTo>
                    <a:pt x="46" y="166"/>
                  </a:lnTo>
                  <a:lnTo>
                    <a:pt x="40" y="152"/>
                  </a:lnTo>
                  <a:lnTo>
                    <a:pt x="36" y="146"/>
                  </a:lnTo>
                  <a:lnTo>
                    <a:pt x="32" y="138"/>
                  </a:lnTo>
                  <a:lnTo>
                    <a:pt x="24" y="134"/>
                  </a:lnTo>
                  <a:lnTo>
                    <a:pt x="18" y="132"/>
                  </a:lnTo>
                  <a:lnTo>
                    <a:pt x="0" y="134"/>
                  </a:lnTo>
                  <a:lnTo>
                    <a:pt x="0" y="90"/>
                  </a:lnTo>
                  <a:lnTo>
                    <a:pt x="10" y="76"/>
                  </a:lnTo>
                  <a:lnTo>
                    <a:pt x="14" y="66"/>
                  </a:lnTo>
                  <a:lnTo>
                    <a:pt x="16" y="60"/>
                  </a:lnTo>
                  <a:lnTo>
                    <a:pt x="14" y="48"/>
                  </a:lnTo>
                  <a:lnTo>
                    <a:pt x="10" y="40"/>
                  </a:lnTo>
                  <a:lnTo>
                    <a:pt x="14" y="26"/>
                  </a:lnTo>
                  <a:lnTo>
                    <a:pt x="18" y="12"/>
                  </a:lnTo>
                  <a:lnTo>
                    <a:pt x="22" y="8"/>
                  </a:lnTo>
                  <a:lnTo>
                    <a:pt x="28" y="4"/>
                  </a:lnTo>
                  <a:lnTo>
                    <a:pt x="34" y="0"/>
                  </a:lnTo>
                  <a:lnTo>
                    <a:pt x="44" y="0"/>
                  </a:lnTo>
                  <a:lnTo>
                    <a:pt x="46" y="0"/>
                  </a:lnTo>
                  <a:lnTo>
                    <a:pt x="50" y="2"/>
                  </a:lnTo>
                  <a:lnTo>
                    <a:pt x="56" y="8"/>
                  </a:lnTo>
                  <a:lnTo>
                    <a:pt x="62" y="12"/>
                  </a:lnTo>
                  <a:lnTo>
                    <a:pt x="64" y="14"/>
                  </a:lnTo>
                  <a:lnTo>
                    <a:pt x="68" y="16"/>
                  </a:lnTo>
                  <a:lnTo>
                    <a:pt x="72" y="14"/>
                  </a:lnTo>
                  <a:lnTo>
                    <a:pt x="72" y="12"/>
                  </a:lnTo>
                  <a:lnTo>
                    <a:pt x="74" y="10"/>
                  </a:lnTo>
                  <a:lnTo>
                    <a:pt x="78" y="10"/>
                  </a:lnTo>
                  <a:lnTo>
                    <a:pt x="86" y="10"/>
                  </a:lnTo>
                  <a:lnTo>
                    <a:pt x="90" y="14"/>
                  </a:lnTo>
                  <a:lnTo>
                    <a:pt x="94" y="16"/>
                  </a:lnTo>
                  <a:lnTo>
                    <a:pt x="100" y="18"/>
                  </a:lnTo>
                  <a:lnTo>
                    <a:pt x="108" y="16"/>
                  </a:lnTo>
                  <a:lnTo>
                    <a:pt x="114" y="12"/>
                  </a:lnTo>
                  <a:lnTo>
                    <a:pt x="120" y="10"/>
                  </a:lnTo>
                  <a:lnTo>
                    <a:pt x="128" y="8"/>
                  </a:lnTo>
                  <a:lnTo>
                    <a:pt x="134" y="8"/>
                  </a:lnTo>
                  <a:lnTo>
                    <a:pt x="138" y="10"/>
                  </a:lnTo>
                  <a:lnTo>
                    <a:pt x="142" y="10"/>
                  </a:lnTo>
                  <a:lnTo>
                    <a:pt x="151" y="12"/>
                  </a:lnTo>
                  <a:lnTo>
                    <a:pt x="155" y="10"/>
                  </a:lnTo>
                  <a:lnTo>
                    <a:pt x="161" y="8"/>
                  </a:lnTo>
                  <a:lnTo>
                    <a:pt x="171" y="0"/>
                  </a:lnTo>
                  <a:lnTo>
                    <a:pt x="175" y="6"/>
                  </a:lnTo>
                  <a:lnTo>
                    <a:pt x="179" y="10"/>
                  </a:lnTo>
                  <a:lnTo>
                    <a:pt x="183" y="22"/>
                  </a:lnTo>
                  <a:lnTo>
                    <a:pt x="185" y="26"/>
                  </a:lnTo>
                  <a:lnTo>
                    <a:pt x="189" y="30"/>
                  </a:lnTo>
                  <a:lnTo>
                    <a:pt x="187" y="46"/>
                  </a:lnTo>
                  <a:lnTo>
                    <a:pt x="183" y="46"/>
                  </a:lnTo>
                  <a:lnTo>
                    <a:pt x="179" y="46"/>
                  </a:lnTo>
                  <a:lnTo>
                    <a:pt x="175" y="60"/>
                  </a:lnTo>
                  <a:lnTo>
                    <a:pt x="171" y="70"/>
                  </a:lnTo>
                  <a:lnTo>
                    <a:pt x="165" y="82"/>
                  </a:lnTo>
                  <a:lnTo>
                    <a:pt x="161" y="92"/>
                  </a:lnTo>
                  <a:lnTo>
                    <a:pt x="159" y="94"/>
                  </a:lnTo>
                  <a:lnTo>
                    <a:pt x="157" y="96"/>
                  </a:lnTo>
                  <a:lnTo>
                    <a:pt x="155" y="98"/>
                  </a:lnTo>
                  <a:lnTo>
                    <a:pt x="153" y="98"/>
                  </a:lnTo>
                  <a:lnTo>
                    <a:pt x="151" y="108"/>
                  </a:lnTo>
                  <a:lnTo>
                    <a:pt x="146" y="120"/>
                  </a:lnTo>
                  <a:lnTo>
                    <a:pt x="142" y="130"/>
                  </a:lnTo>
                  <a:lnTo>
                    <a:pt x="138" y="134"/>
                  </a:lnTo>
                  <a:lnTo>
                    <a:pt x="134" y="136"/>
                  </a:lnTo>
                  <a:lnTo>
                    <a:pt x="132" y="134"/>
                  </a:lnTo>
                  <a:lnTo>
                    <a:pt x="130" y="132"/>
                  </a:lnTo>
                  <a:lnTo>
                    <a:pt x="128" y="124"/>
                  </a:lnTo>
                  <a:lnTo>
                    <a:pt x="122" y="126"/>
                  </a:lnTo>
                  <a:lnTo>
                    <a:pt x="116" y="130"/>
                  </a:lnTo>
                  <a:lnTo>
                    <a:pt x="110" y="134"/>
                  </a:lnTo>
                  <a:lnTo>
                    <a:pt x="104" y="138"/>
                  </a:lnTo>
                  <a:lnTo>
                    <a:pt x="100" y="146"/>
                  </a:lnTo>
                  <a:lnTo>
                    <a:pt x="98" y="150"/>
                  </a:lnTo>
                  <a:lnTo>
                    <a:pt x="96" y="158"/>
                  </a:lnTo>
                  <a:lnTo>
                    <a:pt x="96" y="168"/>
                  </a:lnTo>
                  <a:lnTo>
                    <a:pt x="94" y="168"/>
                  </a:lnTo>
                  <a:lnTo>
                    <a:pt x="90" y="16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9" name="Freeform 125"/>
            <p:cNvSpPr>
              <a:spLocks/>
            </p:cNvSpPr>
            <p:nvPr/>
          </p:nvSpPr>
          <p:spPr bwMode="auto">
            <a:xfrm>
              <a:off x="6105546" y="2430017"/>
              <a:ext cx="141657" cy="232004"/>
            </a:xfrm>
            <a:custGeom>
              <a:avLst/>
              <a:gdLst>
                <a:gd name="T0" fmla="*/ 6 w 127"/>
                <a:gd name="T1" fmla="*/ 148 h 208"/>
                <a:gd name="T2" fmla="*/ 10 w 127"/>
                <a:gd name="T3" fmla="*/ 136 h 208"/>
                <a:gd name="T4" fmla="*/ 20 w 127"/>
                <a:gd name="T5" fmla="*/ 124 h 208"/>
                <a:gd name="T6" fmla="*/ 32 w 127"/>
                <a:gd name="T7" fmla="*/ 116 h 208"/>
                <a:gd name="T8" fmla="*/ 40 w 127"/>
                <a:gd name="T9" fmla="*/ 122 h 208"/>
                <a:gd name="T10" fmla="*/ 44 w 127"/>
                <a:gd name="T11" fmla="*/ 126 h 208"/>
                <a:gd name="T12" fmla="*/ 52 w 127"/>
                <a:gd name="T13" fmla="*/ 120 h 208"/>
                <a:gd name="T14" fmla="*/ 61 w 127"/>
                <a:gd name="T15" fmla="*/ 98 h 208"/>
                <a:gd name="T16" fmla="*/ 65 w 127"/>
                <a:gd name="T17" fmla="*/ 88 h 208"/>
                <a:gd name="T18" fmla="*/ 69 w 127"/>
                <a:gd name="T19" fmla="*/ 84 h 208"/>
                <a:gd name="T20" fmla="*/ 75 w 127"/>
                <a:gd name="T21" fmla="*/ 72 h 208"/>
                <a:gd name="T22" fmla="*/ 85 w 127"/>
                <a:gd name="T23" fmla="*/ 50 h 208"/>
                <a:gd name="T24" fmla="*/ 93 w 127"/>
                <a:gd name="T25" fmla="*/ 36 h 208"/>
                <a:gd name="T26" fmla="*/ 99 w 127"/>
                <a:gd name="T27" fmla="*/ 20 h 208"/>
                <a:gd name="T28" fmla="*/ 93 w 127"/>
                <a:gd name="T29" fmla="*/ 12 h 208"/>
                <a:gd name="T30" fmla="*/ 91 w 127"/>
                <a:gd name="T31" fmla="*/ 2 h 208"/>
                <a:gd name="T32" fmla="*/ 97 w 127"/>
                <a:gd name="T33" fmla="*/ 6 h 208"/>
                <a:gd name="T34" fmla="*/ 107 w 127"/>
                <a:gd name="T35" fmla="*/ 20 h 208"/>
                <a:gd name="T36" fmla="*/ 107 w 127"/>
                <a:gd name="T37" fmla="*/ 44 h 208"/>
                <a:gd name="T38" fmla="*/ 109 w 127"/>
                <a:gd name="T39" fmla="*/ 54 h 208"/>
                <a:gd name="T40" fmla="*/ 99 w 127"/>
                <a:gd name="T41" fmla="*/ 60 h 208"/>
                <a:gd name="T42" fmla="*/ 91 w 127"/>
                <a:gd name="T43" fmla="*/ 64 h 208"/>
                <a:gd name="T44" fmla="*/ 93 w 127"/>
                <a:gd name="T45" fmla="*/ 70 h 208"/>
                <a:gd name="T46" fmla="*/ 111 w 127"/>
                <a:gd name="T47" fmla="*/ 88 h 208"/>
                <a:gd name="T48" fmla="*/ 117 w 127"/>
                <a:gd name="T49" fmla="*/ 106 h 208"/>
                <a:gd name="T50" fmla="*/ 107 w 127"/>
                <a:gd name="T51" fmla="*/ 116 h 208"/>
                <a:gd name="T52" fmla="*/ 99 w 127"/>
                <a:gd name="T53" fmla="*/ 136 h 208"/>
                <a:gd name="T54" fmla="*/ 101 w 127"/>
                <a:gd name="T55" fmla="*/ 154 h 208"/>
                <a:gd name="T56" fmla="*/ 119 w 127"/>
                <a:gd name="T57" fmla="*/ 182 h 208"/>
                <a:gd name="T58" fmla="*/ 127 w 127"/>
                <a:gd name="T59" fmla="*/ 208 h 208"/>
                <a:gd name="T60" fmla="*/ 111 w 127"/>
                <a:gd name="T61" fmla="*/ 208 h 208"/>
                <a:gd name="T62" fmla="*/ 103 w 127"/>
                <a:gd name="T63" fmla="*/ 204 h 208"/>
                <a:gd name="T64" fmla="*/ 81 w 127"/>
                <a:gd name="T65" fmla="*/ 202 h 208"/>
                <a:gd name="T66" fmla="*/ 46 w 127"/>
                <a:gd name="T67" fmla="*/ 204 h 208"/>
                <a:gd name="T68" fmla="*/ 24 w 127"/>
                <a:gd name="T69" fmla="*/ 198 h 208"/>
                <a:gd name="T70" fmla="*/ 22 w 127"/>
                <a:gd name="T71" fmla="*/ 182 h 208"/>
                <a:gd name="T72" fmla="*/ 24 w 127"/>
                <a:gd name="T73" fmla="*/ 168 h 208"/>
                <a:gd name="T74" fmla="*/ 10 w 127"/>
                <a:gd name="T75" fmla="*/ 164 h 208"/>
                <a:gd name="T76" fmla="*/ 0 w 127"/>
                <a:gd name="T77" fmla="*/ 15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7" h="208">
                  <a:moveTo>
                    <a:pt x="6" y="158"/>
                  </a:moveTo>
                  <a:lnTo>
                    <a:pt x="6" y="148"/>
                  </a:lnTo>
                  <a:lnTo>
                    <a:pt x="8" y="140"/>
                  </a:lnTo>
                  <a:lnTo>
                    <a:pt x="10" y="136"/>
                  </a:lnTo>
                  <a:lnTo>
                    <a:pt x="14" y="128"/>
                  </a:lnTo>
                  <a:lnTo>
                    <a:pt x="20" y="124"/>
                  </a:lnTo>
                  <a:lnTo>
                    <a:pt x="26" y="120"/>
                  </a:lnTo>
                  <a:lnTo>
                    <a:pt x="32" y="116"/>
                  </a:lnTo>
                  <a:lnTo>
                    <a:pt x="38" y="114"/>
                  </a:lnTo>
                  <a:lnTo>
                    <a:pt x="40" y="122"/>
                  </a:lnTo>
                  <a:lnTo>
                    <a:pt x="42" y="124"/>
                  </a:lnTo>
                  <a:lnTo>
                    <a:pt x="44" y="126"/>
                  </a:lnTo>
                  <a:lnTo>
                    <a:pt x="48" y="124"/>
                  </a:lnTo>
                  <a:lnTo>
                    <a:pt x="52" y="120"/>
                  </a:lnTo>
                  <a:lnTo>
                    <a:pt x="56" y="110"/>
                  </a:lnTo>
                  <a:lnTo>
                    <a:pt x="61" y="98"/>
                  </a:lnTo>
                  <a:lnTo>
                    <a:pt x="63" y="88"/>
                  </a:lnTo>
                  <a:lnTo>
                    <a:pt x="65" y="88"/>
                  </a:lnTo>
                  <a:lnTo>
                    <a:pt x="67" y="86"/>
                  </a:lnTo>
                  <a:lnTo>
                    <a:pt x="69" y="84"/>
                  </a:lnTo>
                  <a:lnTo>
                    <a:pt x="71" y="82"/>
                  </a:lnTo>
                  <a:lnTo>
                    <a:pt x="75" y="72"/>
                  </a:lnTo>
                  <a:lnTo>
                    <a:pt x="81" y="60"/>
                  </a:lnTo>
                  <a:lnTo>
                    <a:pt x="85" y="50"/>
                  </a:lnTo>
                  <a:lnTo>
                    <a:pt x="89" y="36"/>
                  </a:lnTo>
                  <a:lnTo>
                    <a:pt x="93" y="36"/>
                  </a:lnTo>
                  <a:lnTo>
                    <a:pt x="97" y="36"/>
                  </a:lnTo>
                  <a:lnTo>
                    <a:pt x="99" y="20"/>
                  </a:lnTo>
                  <a:lnTo>
                    <a:pt x="95" y="16"/>
                  </a:lnTo>
                  <a:lnTo>
                    <a:pt x="93" y="12"/>
                  </a:lnTo>
                  <a:lnTo>
                    <a:pt x="89" y="0"/>
                  </a:lnTo>
                  <a:lnTo>
                    <a:pt x="91" y="2"/>
                  </a:lnTo>
                  <a:lnTo>
                    <a:pt x="93" y="0"/>
                  </a:lnTo>
                  <a:lnTo>
                    <a:pt x="97" y="6"/>
                  </a:lnTo>
                  <a:lnTo>
                    <a:pt x="103" y="14"/>
                  </a:lnTo>
                  <a:lnTo>
                    <a:pt x="107" y="20"/>
                  </a:lnTo>
                  <a:lnTo>
                    <a:pt x="109" y="26"/>
                  </a:lnTo>
                  <a:lnTo>
                    <a:pt x="107" y="44"/>
                  </a:lnTo>
                  <a:lnTo>
                    <a:pt x="109" y="50"/>
                  </a:lnTo>
                  <a:lnTo>
                    <a:pt x="109" y="54"/>
                  </a:lnTo>
                  <a:lnTo>
                    <a:pt x="117" y="60"/>
                  </a:lnTo>
                  <a:lnTo>
                    <a:pt x="99" y="60"/>
                  </a:lnTo>
                  <a:lnTo>
                    <a:pt x="93" y="62"/>
                  </a:lnTo>
                  <a:lnTo>
                    <a:pt x="91" y="64"/>
                  </a:lnTo>
                  <a:lnTo>
                    <a:pt x="89" y="66"/>
                  </a:lnTo>
                  <a:lnTo>
                    <a:pt x="93" y="70"/>
                  </a:lnTo>
                  <a:lnTo>
                    <a:pt x="101" y="78"/>
                  </a:lnTo>
                  <a:lnTo>
                    <a:pt x="111" y="88"/>
                  </a:lnTo>
                  <a:lnTo>
                    <a:pt x="115" y="96"/>
                  </a:lnTo>
                  <a:lnTo>
                    <a:pt x="117" y="106"/>
                  </a:lnTo>
                  <a:lnTo>
                    <a:pt x="113" y="110"/>
                  </a:lnTo>
                  <a:lnTo>
                    <a:pt x="107" y="116"/>
                  </a:lnTo>
                  <a:lnTo>
                    <a:pt x="101" y="126"/>
                  </a:lnTo>
                  <a:lnTo>
                    <a:pt x="99" y="136"/>
                  </a:lnTo>
                  <a:lnTo>
                    <a:pt x="99" y="144"/>
                  </a:lnTo>
                  <a:lnTo>
                    <a:pt x="101" y="154"/>
                  </a:lnTo>
                  <a:lnTo>
                    <a:pt x="109" y="168"/>
                  </a:lnTo>
                  <a:lnTo>
                    <a:pt x="119" y="182"/>
                  </a:lnTo>
                  <a:lnTo>
                    <a:pt x="127" y="194"/>
                  </a:lnTo>
                  <a:lnTo>
                    <a:pt x="127" y="208"/>
                  </a:lnTo>
                  <a:lnTo>
                    <a:pt x="121" y="208"/>
                  </a:lnTo>
                  <a:lnTo>
                    <a:pt x="111" y="208"/>
                  </a:lnTo>
                  <a:lnTo>
                    <a:pt x="107" y="206"/>
                  </a:lnTo>
                  <a:lnTo>
                    <a:pt x="103" y="204"/>
                  </a:lnTo>
                  <a:lnTo>
                    <a:pt x="81" y="204"/>
                  </a:lnTo>
                  <a:lnTo>
                    <a:pt x="81" y="202"/>
                  </a:lnTo>
                  <a:lnTo>
                    <a:pt x="46" y="200"/>
                  </a:lnTo>
                  <a:lnTo>
                    <a:pt x="46" y="204"/>
                  </a:lnTo>
                  <a:lnTo>
                    <a:pt x="22" y="202"/>
                  </a:lnTo>
                  <a:lnTo>
                    <a:pt x="24" y="198"/>
                  </a:lnTo>
                  <a:lnTo>
                    <a:pt x="24" y="188"/>
                  </a:lnTo>
                  <a:lnTo>
                    <a:pt x="22" y="182"/>
                  </a:lnTo>
                  <a:lnTo>
                    <a:pt x="22" y="174"/>
                  </a:lnTo>
                  <a:lnTo>
                    <a:pt x="24" y="168"/>
                  </a:lnTo>
                  <a:lnTo>
                    <a:pt x="14" y="166"/>
                  </a:lnTo>
                  <a:lnTo>
                    <a:pt x="10" y="164"/>
                  </a:lnTo>
                  <a:lnTo>
                    <a:pt x="6" y="160"/>
                  </a:lnTo>
                  <a:lnTo>
                    <a:pt x="0" y="158"/>
                  </a:lnTo>
                  <a:lnTo>
                    <a:pt x="6" y="15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0" name="Freeform 126"/>
            <p:cNvSpPr>
              <a:spLocks/>
            </p:cNvSpPr>
            <p:nvPr/>
          </p:nvSpPr>
          <p:spPr bwMode="auto">
            <a:xfrm>
              <a:off x="6116700" y="2653097"/>
              <a:ext cx="99272" cy="122694"/>
            </a:xfrm>
            <a:custGeom>
              <a:avLst/>
              <a:gdLst>
                <a:gd name="T0" fmla="*/ 36 w 89"/>
                <a:gd name="T1" fmla="*/ 24 h 110"/>
                <a:gd name="T2" fmla="*/ 26 w 89"/>
                <a:gd name="T3" fmla="*/ 24 h 110"/>
                <a:gd name="T4" fmla="*/ 20 w 89"/>
                <a:gd name="T5" fmla="*/ 24 h 110"/>
                <a:gd name="T6" fmla="*/ 8 w 89"/>
                <a:gd name="T7" fmla="*/ 22 h 110"/>
                <a:gd name="T8" fmla="*/ 2 w 89"/>
                <a:gd name="T9" fmla="*/ 44 h 110"/>
                <a:gd name="T10" fmla="*/ 2 w 89"/>
                <a:gd name="T11" fmla="*/ 50 h 110"/>
                <a:gd name="T12" fmla="*/ 0 w 89"/>
                <a:gd name="T13" fmla="*/ 58 h 110"/>
                <a:gd name="T14" fmla="*/ 0 w 89"/>
                <a:gd name="T15" fmla="*/ 70 h 110"/>
                <a:gd name="T16" fmla="*/ 4 w 89"/>
                <a:gd name="T17" fmla="*/ 76 h 110"/>
                <a:gd name="T18" fmla="*/ 8 w 89"/>
                <a:gd name="T19" fmla="*/ 82 h 110"/>
                <a:gd name="T20" fmla="*/ 14 w 89"/>
                <a:gd name="T21" fmla="*/ 88 h 110"/>
                <a:gd name="T22" fmla="*/ 30 w 89"/>
                <a:gd name="T23" fmla="*/ 100 h 110"/>
                <a:gd name="T24" fmla="*/ 34 w 89"/>
                <a:gd name="T25" fmla="*/ 104 h 110"/>
                <a:gd name="T26" fmla="*/ 38 w 89"/>
                <a:gd name="T27" fmla="*/ 110 h 110"/>
                <a:gd name="T28" fmla="*/ 42 w 89"/>
                <a:gd name="T29" fmla="*/ 108 h 110"/>
                <a:gd name="T30" fmla="*/ 44 w 89"/>
                <a:gd name="T31" fmla="*/ 106 h 110"/>
                <a:gd name="T32" fmla="*/ 46 w 89"/>
                <a:gd name="T33" fmla="*/ 104 h 110"/>
                <a:gd name="T34" fmla="*/ 44 w 89"/>
                <a:gd name="T35" fmla="*/ 100 h 110"/>
                <a:gd name="T36" fmla="*/ 42 w 89"/>
                <a:gd name="T37" fmla="*/ 98 h 110"/>
                <a:gd name="T38" fmla="*/ 42 w 89"/>
                <a:gd name="T39" fmla="*/ 96 h 110"/>
                <a:gd name="T40" fmla="*/ 44 w 89"/>
                <a:gd name="T41" fmla="*/ 90 h 110"/>
                <a:gd name="T42" fmla="*/ 46 w 89"/>
                <a:gd name="T43" fmla="*/ 88 h 110"/>
                <a:gd name="T44" fmla="*/ 55 w 89"/>
                <a:gd name="T45" fmla="*/ 84 h 110"/>
                <a:gd name="T46" fmla="*/ 55 w 89"/>
                <a:gd name="T47" fmla="*/ 80 h 110"/>
                <a:gd name="T48" fmla="*/ 59 w 89"/>
                <a:gd name="T49" fmla="*/ 76 h 110"/>
                <a:gd name="T50" fmla="*/ 63 w 89"/>
                <a:gd name="T51" fmla="*/ 78 h 110"/>
                <a:gd name="T52" fmla="*/ 65 w 89"/>
                <a:gd name="T53" fmla="*/ 82 h 110"/>
                <a:gd name="T54" fmla="*/ 67 w 89"/>
                <a:gd name="T55" fmla="*/ 86 h 110"/>
                <a:gd name="T56" fmla="*/ 71 w 89"/>
                <a:gd name="T57" fmla="*/ 88 h 110"/>
                <a:gd name="T58" fmla="*/ 75 w 89"/>
                <a:gd name="T59" fmla="*/ 86 h 110"/>
                <a:gd name="T60" fmla="*/ 79 w 89"/>
                <a:gd name="T61" fmla="*/ 84 h 110"/>
                <a:gd name="T62" fmla="*/ 81 w 89"/>
                <a:gd name="T63" fmla="*/ 86 h 110"/>
                <a:gd name="T64" fmla="*/ 83 w 89"/>
                <a:gd name="T65" fmla="*/ 86 h 110"/>
                <a:gd name="T66" fmla="*/ 85 w 89"/>
                <a:gd name="T67" fmla="*/ 84 h 110"/>
                <a:gd name="T68" fmla="*/ 85 w 89"/>
                <a:gd name="T69" fmla="*/ 80 h 110"/>
                <a:gd name="T70" fmla="*/ 87 w 89"/>
                <a:gd name="T71" fmla="*/ 74 h 110"/>
                <a:gd name="T72" fmla="*/ 87 w 89"/>
                <a:gd name="T73" fmla="*/ 52 h 110"/>
                <a:gd name="T74" fmla="*/ 83 w 89"/>
                <a:gd name="T75" fmla="*/ 50 h 110"/>
                <a:gd name="T76" fmla="*/ 83 w 89"/>
                <a:gd name="T77" fmla="*/ 46 h 110"/>
                <a:gd name="T78" fmla="*/ 81 w 89"/>
                <a:gd name="T79" fmla="*/ 44 h 110"/>
                <a:gd name="T80" fmla="*/ 81 w 89"/>
                <a:gd name="T81" fmla="*/ 40 h 110"/>
                <a:gd name="T82" fmla="*/ 83 w 89"/>
                <a:gd name="T83" fmla="*/ 36 h 110"/>
                <a:gd name="T84" fmla="*/ 83 w 89"/>
                <a:gd name="T85" fmla="*/ 32 h 110"/>
                <a:gd name="T86" fmla="*/ 87 w 89"/>
                <a:gd name="T87" fmla="*/ 30 h 110"/>
                <a:gd name="T88" fmla="*/ 89 w 89"/>
                <a:gd name="T89" fmla="*/ 26 h 110"/>
                <a:gd name="T90" fmla="*/ 87 w 89"/>
                <a:gd name="T91" fmla="*/ 20 h 110"/>
                <a:gd name="T92" fmla="*/ 83 w 89"/>
                <a:gd name="T93" fmla="*/ 18 h 110"/>
                <a:gd name="T94" fmla="*/ 77 w 89"/>
                <a:gd name="T95" fmla="*/ 18 h 110"/>
                <a:gd name="T96" fmla="*/ 69 w 89"/>
                <a:gd name="T97" fmla="*/ 18 h 110"/>
                <a:gd name="T98" fmla="*/ 71 w 89"/>
                <a:gd name="T99" fmla="*/ 2 h 110"/>
                <a:gd name="T100" fmla="*/ 36 w 89"/>
                <a:gd name="T101" fmla="*/ 0 h 110"/>
                <a:gd name="T102" fmla="*/ 36 w 89"/>
                <a:gd name="T103" fmla="*/ 2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9" h="110">
                  <a:moveTo>
                    <a:pt x="36" y="24"/>
                  </a:moveTo>
                  <a:lnTo>
                    <a:pt x="26" y="24"/>
                  </a:lnTo>
                  <a:lnTo>
                    <a:pt x="20" y="24"/>
                  </a:lnTo>
                  <a:lnTo>
                    <a:pt x="8" y="22"/>
                  </a:lnTo>
                  <a:lnTo>
                    <a:pt x="2" y="44"/>
                  </a:lnTo>
                  <a:lnTo>
                    <a:pt x="2" y="50"/>
                  </a:lnTo>
                  <a:lnTo>
                    <a:pt x="0" y="58"/>
                  </a:lnTo>
                  <a:lnTo>
                    <a:pt x="0" y="70"/>
                  </a:lnTo>
                  <a:lnTo>
                    <a:pt x="4" y="76"/>
                  </a:lnTo>
                  <a:lnTo>
                    <a:pt x="8" y="82"/>
                  </a:lnTo>
                  <a:lnTo>
                    <a:pt x="14" y="88"/>
                  </a:lnTo>
                  <a:lnTo>
                    <a:pt x="30" y="100"/>
                  </a:lnTo>
                  <a:lnTo>
                    <a:pt x="34" y="104"/>
                  </a:lnTo>
                  <a:lnTo>
                    <a:pt x="38" y="110"/>
                  </a:lnTo>
                  <a:lnTo>
                    <a:pt x="42" y="108"/>
                  </a:lnTo>
                  <a:lnTo>
                    <a:pt x="44" y="106"/>
                  </a:lnTo>
                  <a:lnTo>
                    <a:pt x="46" y="104"/>
                  </a:lnTo>
                  <a:lnTo>
                    <a:pt x="44" y="100"/>
                  </a:lnTo>
                  <a:lnTo>
                    <a:pt x="42" y="98"/>
                  </a:lnTo>
                  <a:lnTo>
                    <a:pt x="42" y="96"/>
                  </a:lnTo>
                  <a:lnTo>
                    <a:pt x="44" y="90"/>
                  </a:lnTo>
                  <a:lnTo>
                    <a:pt x="46" y="88"/>
                  </a:lnTo>
                  <a:lnTo>
                    <a:pt x="55" y="84"/>
                  </a:lnTo>
                  <a:lnTo>
                    <a:pt x="55" y="80"/>
                  </a:lnTo>
                  <a:lnTo>
                    <a:pt x="59" y="76"/>
                  </a:lnTo>
                  <a:lnTo>
                    <a:pt x="63" y="78"/>
                  </a:lnTo>
                  <a:lnTo>
                    <a:pt x="65" y="82"/>
                  </a:lnTo>
                  <a:lnTo>
                    <a:pt x="67" y="86"/>
                  </a:lnTo>
                  <a:lnTo>
                    <a:pt x="71" y="88"/>
                  </a:lnTo>
                  <a:lnTo>
                    <a:pt x="75" y="86"/>
                  </a:lnTo>
                  <a:lnTo>
                    <a:pt x="79" y="84"/>
                  </a:lnTo>
                  <a:lnTo>
                    <a:pt x="81" y="86"/>
                  </a:lnTo>
                  <a:lnTo>
                    <a:pt x="83" y="86"/>
                  </a:lnTo>
                  <a:lnTo>
                    <a:pt x="85" y="84"/>
                  </a:lnTo>
                  <a:lnTo>
                    <a:pt x="85" y="80"/>
                  </a:lnTo>
                  <a:lnTo>
                    <a:pt x="87" y="74"/>
                  </a:lnTo>
                  <a:lnTo>
                    <a:pt x="87" y="52"/>
                  </a:lnTo>
                  <a:lnTo>
                    <a:pt x="83" y="50"/>
                  </a:lnTo>
                  <a:lnTo>
                    <a:pt x="83" y="46"/>
                  </a:lnTo>
                  <a:lnTo>
                    <a:pt x="81" y="44"/>
                  </a:lnTo>
                  <a:lnTo>
                    <a:pt x="81" y="40"/>
                  </a:lnTo>
                  <a:lnTo>
                    <a:pt x="83" y="36"/>
                  </a:lnTo>
                  <a:lnTo>
                    <a:pt x="83" y="32"/>
                  </a:lnTo>
                  <a:lnTo>
                    <a:pt x="87" y="30"/>
                  </a:lnTo>
                  <a:lnTo>
                    <a:pt x="89" y="26"/>
                  </a:lnTo>
                  <a:lnTo>
                    <a:pt x="87" y="20"/>
                  </a:lnTo>
                  <a:lnTo>
                    <a:pt x="83" y="18"/>
                  </a:lnTo>
                  <a:lnTo>
                    <a:pt x="77" y="18"/>
                  </a:lnTo>
                  <a:lnTo>
                    <a:pt x="69" y="18"/>
                  </a:lnTo>
                  <a:lnTo>
                    <a:pt x="71" y="2"/>
                  </a:lnTo>
                  <a:lnTo>
                    <a:pt x="36" y="0"/>
                  </a:lnTo>
                  <a:lnTo>
                    <a:pt x="36"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1" name="Freeform 127"/>
            <p:cNvSpPr>
              <a:spLocks/>
            </p:cNvSpPr>
            <p:nvPr/>
          </p:nvSpPr>
          <p:spPr bwMode="auto">
            <a:xfrm>
              <a:off x="6159086" y="2628559"/>
              <a:ext cx="130503" cy="171771"/>
            </a:xfrm>
            <a:custGeom>
              <a:avLst/>
              <a:gdLst>
                <a:gd name="T0" fmla="*/ 27 w 117"/>
                <a:gd name="T1" fmla="*/ 148 h 154"/>
                <a:gd name="T2" fmla="*/ 21 w 117"/>
                <a:gd name="T3" fmla="*/ 148 h 154"/>
                <a:gd name="T4" fmla="*/ 13 w 117"/>
                <a:gd name="T5" fmla="*/ 154 h 154"/>
                <a:gd name="T6" fmla="*/ 0 w 117"/>
                <a:gd name="T7" fmla="*/ 132 h 154"/>
                <a:gd name="T8" fmla="*/ 6 w 117"/>
                <a:gd name="T9" fmla="*/ 128 h 154"/>
                <a:gd name="T10" fmla="*/ 6 w 117"/>
                <a:gd name="T11" fmla="*/ 122 h 154"/>
                <a:gd name="T12" fmla="*/ 4 w 117"/>
                <a:gd name="T13" fmla="*/ 118 h 154"/>
                <a:gd name="T14" fmla="*/ 8 w 117"/>
                <a:gd name="T15" fmla="*/ 110 h 154"/>
                <a:gd name="T16" fmla="*/ 17 w 117"/>
                <a:gd name="T17" fmla="*/ 102 h 154"/>
                <a:gd name="T18" fmla="*/ 25 w 117"/>
                <a:gd name="T19" fmla="*/ 100 h 154"/>
                <a:gd name="T20" fmla="*/ 29 w 117"/>
                <a:gd name="T21" fmla="*/ 108 h 154"/>
                <a:gd name="T22" fmla="*/ 37 w 117"/>
                <a:gd name="T23" fmla="*/ 108 h 154"/>
                <a:gd name="T24" fmla="*/ 43 w 117"/>
                <a:gd name="T25" fmla="*/ 108 h 154"/>
                <a:gd name="T26" fmla="*/ 47 w 117"/>
                <a:gd name="T27" fmla="*/ 106 h 154"/>
                <a:gd name="T28" fmla="*/ 49 w 117"/>
                <a:gd name="T29" fmla="*/ 96 h 154"/>
                <a:gd name="T30" fmla="*/ 45 w 117"/>
                <a:gd name="T31" fmla="*/ 72 h 154"/>
                <a:gd name="T32" fmla="*/ 43 w 117"/>
                <a:gd name="T33" fmla="*/ 66 h 154"/>
                <a:gd name="T34" fmla="*/ 45 w 117"/>
                <a:gd name="T35" fmla="*/ 58 h 154"/>
                <a:gd name="T36" fmla="*/ 49 w 117"/>
                <a:gd name="T37" fmla="*/ 52 h 154"/>
                <a:gd name="T38" fmla="*/ 49 w 117"/>
                <a:gd name="T39" fmla="*/ 42 h 154"/>
                <a:gd name="T40" fmla="*/ 39 w 117"/>
                <a:gd name="T41" fmla="*/ 40 h 154"/>
                <a:gd name="T42" fmla="*/ 33 w 117"/>
                <a:gd name="T43" fmla="*/ 26 h 154"/>
                <a:gd name="T44" fmla="*/ 59 w 117"/>
                <a:gd name="T45" fmla="*/ 28 h 154"/>
                <a:gd name="T46" fmla="*/ 73 w 117"/>
                <a:gd name="T47" fmla="*/ 30 h 154"/>
                <a:gd name="T48" fmla="*/ 79 w 117"/>
                <a:gd name="T49" fmla="*/ 16 h 154"/>
                <a:gd name="T50" fmla="*/ 87 w 117"/>
                <a:gd name="T51" fmla="*/ 4 h 154"/>
                <a:gd name="T52" fmla="*/ 103 w 117"/>
                <a:gd name="T53" fmla="*/ 0 h 154"/>
                <a:gd name="T54" fmla="*/ 113 w 117"/>
                <a:gd name="T55" fmla="*/ 2 h 154"/>
                <a:gd name="T56" fmla="*/ 115 w 117"/>
                <a:gd name="T57" fmla="*/ 6 h 154"/>
                <a:gd name="T58" fmla="*/ 115 w 117"/>
                <a:gd name="T59" fmla="*/ 20 h 154"/>
                <a:gd name="T60" fmla="*/ 99 w 117"/>
                <a:gd name="T61" fmla="*/ 64 h 154"/>
                <a:gd name="T62" fmla="*/ 99 w 117"/>
                <a:gd name="T63" fmla="*/ 70 h 154"/>
                <a:gd name="T64" fmla="*/ 99 w 117"/>
                <a:gd name="T65" fmla="*/ 78 h 154"/>
                <a:gd name="T66" fmla="*/ 93 w 117"/>
                <a:gd name="T67" fmla="*/ 84 h 154"/>
                <a:gd name="T68" fmla="*/ 85 w 117"/>
                <a:gd name="T69" fmla="*/ 92 h 154"/>
                <a:gd name="T70" fmla="*/ 79 w 117"/>
                <a:gd name="T71" fmla="*/ 106 h 154"/>
                <a:gd name="T72" fmla="*/ 75 w 117"/>
                <a:gd name="T73" fmla="*/ 122 h 154"/>
                <a:gd name="T74" fmla="*/ 69 w 117"/>
                <a:gd name="T75" fmla="*/ 142 h 154"/>
                <a:gd name="T76" fmla="*/ 61 w 117"/>
                <a:gd name="T77" fmla="*/ 150 h 154"/>
                <a:gd name="T78" fmla="*/ 51 w 117"/>
                <a:gd name="T79" fmla="*/ 150 h 154"/>
                <a:gd name="T80" fmla="*/ 49 w 117"/>
                <a:gd name="T81" fmla="*/ 146 h 154"/>
                <a:gd name="T82" fmla="*/ 43 w 117"/>
                <a:gd name="T83" fmla="*/ 146 h 154"/>
                <a:gd name="T84" fmla="*/ 39 w 117"/>
                <a:gd name="T85" fmla="*/ 150 h 154"/>
                <a:gd name="T86" fmla="*/ 33 w 117"/>
                <a:gd name="T87" fmla="*/ 15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7" h="154">
                  <a:moveTo>
                    <a:pt x="27" y="150"/>
                  </a:moveTo>
                  <a:lnTo>
                    <a:pt x="27" y="148"/>
                  </a:lnTo>
                  <a:lnTo>
                    <a:pt x="25" y="146"/>
                  </a:lnTo>
                  <a:lnTo>
                    <a:pt x="21" y="148"/>
                  </a:lnTo>
                  <a:lnTo>
                    <a:pt x="17" y="150"/>
                  </a:lnTo>
                  <a:lnTo>
                    <a:pt x="13" y="154"/>
                  </a:lnTo>
                  <a:lnTo>
                    <a:pt x="4" y="136"/>
                  </a:lnTo>
                  <a:lnTo>
                    <a:pt x="0" y="132"/>
                  </a:lnTo>
                  <a:lnTo>
                    <a:pt x="4" y="130"/>
                  </a:lnTo>
                  <a:lnTo>
                    <a:pt x="6" y="128"/>
                  </a:lnTo>
                  <a:lnTo>
                    <a:pt x="8" y="126"/>
                  </a:lnTo>
                  <a:lnTo>
                    <a:pt x="6" y="122"/>
                  </a:lnTo>
                  <a:lnTo>
                    <a:pt x="4" y="120"/>
                  </a:lnTo>
                  <a:lnTo>
                    <a:pt x="4" y="118"/>
                  </a:lnTo>
                  <a:lnTo>
                    <a:pt x="6" y="112"/>
                  </a:lnTo>
                  <a:lnTo>
                    <a:pt x="8" y="110"/>
                  </a:lnTo>
                  <a:lnTo>
                    <a:pt x="17" y="106"/>
                  </a:lnTo>
                  <a:lnTo>
                    <a:pt x="17" y="102"/>
                  </a:lnTo>
                  <a:lnTo>
                    <a:pt x="21" y="98"/>
                  </a:lnTo>
                  <a:lnTo>
                    <a:pt x="25" y="100"/>
                  </a:lnTo>
                  <a:lnTo>
                    <a:pt x="27" y="104"/>
                  </a:lnTo>
                  <a:lnTo>
                    <a:pt x="29" y="108"/>
                  </a:lnTo>
                  <a:lnTo>
                    <a:pt x="33" y="110"/>
                  </a:lnTo>
                  <a:lnTo>
                    <a:pt x="37" y="108"/>
                  </a:lnTo>
                  <a:lnTo>
                    <a:pt x="41" y="106"/>
                  </a:lnTo>
                  <a:lnTo>
                    <a:pt x="43" y="108"/>
                  </a:lnTo>
                  <a:lnTo>
                    <a:pt x="45" y="108"/>
                  </a:lnTo>
                  <a:lnTo>
                    <a:pt x="47" y="106"/>
                  </a:lnTo>
                  <a:lnTo>
                    <a:pt x="47" y="102"/>
                  </a:lnTo>
                  <a:lnTo>
                    <a:pt x="49" y="96"/>
                  </a:lnTo>
                  <a:lnTo>
                    <a:pt x="49" y="74"/>
                  </a:lnTo>
                  <a:lnTo>
                    <a:pt x="45" y="72"/>
                  </a:lnTo>
                  <a:lnTo>
                    <a:pt x="45" y="68"/>
                  </a:lnTo>
                  <a:lnTo>
                    <a:pt x="43" y="66"/>
                  </a:lnTo>
                  <a:lnTo>
                    <a:pt x="43" y="62"/>
                  </a:lnTo>
                  <a:lnTo>
                    <a:pt x="45" y="58"/>
                  </a:lnTo>
                  <a:lnTo>
                    <a:pt x="45" y="54"/>
                  </a:lnTo>
                  <a:lnTo>
                    <a:pt x="49" y="52"/>
                  </a:lnTo>
                  <a:lnTo>
                    <a:pt x="51" y="48"/>
                  </a:lnTo>
                  <a:lnTo>
                    <a:pt x="49" y="42"/>
                  </a:lnTo>
                  <a:lnTo>
                    <a:pt x="45" y="40"/>
                  </a:lnTo>
                  <a:lnTo>
                    <a:pt x="39" y="40"/>
                  </a:lnTo>
                  <a:lnTo>
                    <a:pt x="31" y="40"/>
                  </a:lnTo>
                  <a:lnTo>
                    <a:pt x="33" y="26"/>
                  </a:lnTo>
                  <a:lnTo>
                    <a:pt x="55" y="26"/>
                  </a:lnTo>
                  <a:lnTo>
                    <a:pt x="59" y="28"/>
                  </a:lnTo>
                  <a:lnTo>
                    <a:pt x="63" y="30"/>
                  </a:lnTo>
                  <a:lnTo>
                    <a:pt x="73" y="30"/>
                  </a:lnTo>
                  <a:lnTo>
                    <a:pt x="79" y="30"/>
                  </a:lnTo>
                  <a:lnTo>
                    <a:pt x="79" y="16"/>
                  </a:lnTo>
                  <a:lnTo>
                    <a:pt x="83" y="10"/>
                  </a:lnTo>
                  <a:lnTo>
                    <a:pt x="87" y="4"/>
                  </a:lnTo>
                  <a:lnTo>
                    <a:pt x="93" y="0"/>
                  </a:lnTo>
                  <a:lnTo>
                    <a:pt x="103" y="0"/>
                  </a:lnTo>
                  <a:lnTo>
                    <a:pt x="113" y="0"/>
                  </a:lnTo>
                  <a:lnTo>
                    <a:pt x="113" y="2"/>
                  </a:lnTo>
                  <a:lnTo>
                    <a:pt x="115" y="4"/>
                  </a:lnTo>
                  <a:lnTo>
                    <a:pt x="115" y="6"/>
                  </a:lnTo>
                  <a:lnTo>
                    <a:pt x="117" y="10"/>
                  </a:lnTo>
                  <a:lnTo>
                    <a:pt x="115" y="20"/>
                  </a:lnTo>
                  <a:lnTo>
                    <a:pt x="111" y="34"/>
                  </a:lnTo>
                  <a:lnTo>
                    <a:pt x="99" y="64"/>
                  </a:lnTo>
                  <a:lnTo>
                    <a:pt x="99" y="68"/>
                  </a:lnTo>
                  <a:lnTo>
                    <a:pt x="99" y="70"/>
                  </a:lnTo>
                  <a:lnTo>
                    <a:pt x="101" y="74"/>
                  </a:lnTo>
                  <a:lnTo>
                    <a:pt x="99" y="78"/>
                  </a:lnTo>
                  <a:lnTo>
                    <a:pt x="97" y="82"/>
                  </a:lnTo>
                  <a:lnTo>
                    <a:pt x="93" y="84"/>
                  </a:lnTo>
                  <a:lnTo>
                    <a:pt x="89" y="88"/>
                  </a:lnTo>
                  <a:lnTo>
                    <a:pt x="85" y="92"/>
                  </a:lnTo>
                  <a:lnTo>
                    <a:pt x="83" y="102"/>
                  </a:lnTo>
                  <a:lnTo>
                    <a:pt x="79" y="106"/>
                  </a:lnTo>
                  <a:lnTo>
                    <a:pt x="75" y="108"/>
                  </a:lnTo>
                  <a:lnTo>
                    <a:pt x="75" y="122"/>
                  </a:lnTo>
                  <a:lnTo>
                    <a:pt x="71" y="134"/>
                  </a:lnTo>
                  <a:lnTo>
                    <a:pt x="69" y="142"/>
                  </a:lnTo>
                  <a:lnTo>
                    <a:pt x="65" y="148"/>
                  </a:lnTo>
                  <a:lnTo>
                    <a:pt x="61" y="150"/>
                  </a:lnTo>
                  <a:lnTo>
                    <a:pt x="55" y="150"/>
                  </a:lnTo>
                  <a:lnTo>
                    <a:pt x="51" y="150"/>
                  </a:lnTo>
                  <a:lnTo>
                    <a:pt x="49" y="150"/>
                  </a:lnTo>
                  <a:lnTo>
                    <a:pt x="49" y="146"/>
                  </a:lnTo>
                  <a:lnTo>
                    <a:pt x="45" y="146"/>
                  </a:lnTo>
                  <a:lnTo>
                    <a:pt x="43" y="146"/>
                  </a:lnTo>
                  <a:lnTo>
                    <a:pt x="41" y="148"/>
                  </a:lnTo>
                  <a:lnTo>
                    <a:pt x="39" y="150"/>
                  </a:lnTo>
                  <a:lnTo>
                    <a:pt x="35" y="150"/>
                  </a:lnTo>
                  <a:lnTo>
                    <a:pt x="33" y="150"/>
                  </a:lnTo>
                  <a:lnTo>
                    <a:pt x="27" y="1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2" name="Freeform 128"/>
            <p:cNvSpPr>
              <a:spLocks/>
            </p:cNvSpPr>
            <p:nvPr/>
          </p:nvSpPr>
          <p:spPr bwMode="auto">
            <a:xfrm>
              <a:off x="6165778" y="3050180"/>
              <a:ext cx="235352" cy="240926"/>
            </a:xfrm>
            <a:custGeom>
              <a:avLst/>
              <a:gdLst>
                <a:gd name="T0" fmla="*/ 181 w 211"/>
                <a:gd name="T1" fmla="*/ 8 h 216"/>
                <a:gd name="T2" fmla="*/ 159 w 211"/>
                <a:gd name="T3" fmla="*/ 16 h 216"/>
                <a:gd name="T4" fmla="*/ 117 w 211"/>
                <a:gd name="T5" fmla="*/ 16 h 216"/>
                <a:gd name="T6" fmla="*/ 107 w 211"/>
                <a:gd name="T7" fmla="*/ 12 h 216"/>
                <a:gd name="T8" fmla="*/ 105 w 211"/>
                <a:gd name="T9" fmla="*/ 10 h 216"/>
                <a:gd name="T10" fmla="*/ 101 w 211"/>
                <a:gd name="T11" fmla="*/ 6 h 216"/>
                <a:gd name="T12" fmla="*/ 33 w 211"/>
                <a:gd name="T13" fmla="*/ 6 h 216"/>
                <a:gd name="T14" fmla="*/ 27 w 211"/>
                <a:gd name="T15" fmla="*/ 2 h 216"/>
                <a:gd name="T16" fmla="*/ 25 w 211"/>
                <a:gd name="T17" fmla="*/ 0 h 216"/>
                <a:gd name="T18" fmla="*/ 21 w 211"/>
                <a:gd name="T19" fmla="*/ 0 h 216"/>
                <a:gd name="T20" fmla="*/ 11 w 211"/>
                <a:gd name="T21" fmla="*/ 2 h 216"/>
                <a:gd name="T22" fmla="*/ 4 w 211"/>
                <a:gd name="T23" fmla="*/ 2 h 216"/>
                <a:gd name="T24" fmla="*/ 0 w 211"/>
                <a:gd name="T25" fmla="*/ 0 h 216"/>
                <a:gd name="T26" fmla="*/ 2 w 211"/>
                <a:gd name="T27" fmla="*/ 16 h 216"/>
                <a:gd name="T28" fmla="*/ 7 w 211"/>
                <a:gd name="T29" fmla="*/ 30 h 216"/>
                <a:gd name="T30" fmla="*/ 13 w 211"/>
                <a:gd name="T31" fmla="*/ 42 h 216"/>
                <a:gd name="T32" fmla="*/ 21 w 211"/>
                <a:gd name="T33" fmla="*/ 54 h 216"/>
                <a:gd name="T34" fmla="*/ 29 w 211"/>
                <a:gd name="T35" fmla="*/ 66 h 216"/>
                <a:gd name="T36" fmla="*/ 37 w 211"/>
                <a:gd name="T37" fmla="*/ 76 h 216"/>
                <a:gd name="T38" fmla="*/ 39 w 211"/>
                <a:gd name="T39" fmla="*/ 90 h 216"/>
                <a:gd name="T40" fmla="*/ 41 w 211"/>
                <a:gd name="T41" fmla="*/ 104 h 216"/>
                <a:gd name="T42" fmla="*/ 41 w 211"/>
                <a:gd name="T43" fmla="*/ 126 h 216"/>
                <a:gd name="T44" fmla="*/ 43 w 211"/>
                <a:gd name="T45" fmla="*/ 152 h 216"/>
                <a:gd name="T46" fmla="*/ 45 w 211"/>
                <a:gd name="T47" fmla="*/ 174 h 216"/>
                <a:gd name="T48" fmla="*/ 49 w 211"/>
                <a:gd name="T49" fmla="*/ 184 h 216"/>
                <a:gd name="T50" fmla="*/ 53 w 211"/>
                <a:gd name="T51" fmla="*/ 194 h 216"/>
                <a:gd name="T52" fmla="*/ 61 w 211"/>
                <a:gd name="T53" fmla="*/ 204 h 216"/>
                <a:gd name="T54" fmla="*/ 69 w 211"/>
                <a:gd name="T55" fmla="*/ 212 h 216"/>
                <a:gd name="T56" fmla="*/ 73 w 211"/>
                <a:gd name="T57" fmla="*/ 208 h 216"/>
                <a:gd name="T58" fmla="*/ 75 w 211"/>
                <a:gd name="T59" fmla="*/ 204 h 216"/>
                <a:gd name="T60" fmla="*/ 79 w 211"/>
                <a:gd name="T61" fmla="*/ 204 h 216"/>
                <a:gd name="T62" fmla="*/ 83 w 211"/>
                <a:gd name="T63" fmla="*/ 210 h 216"/>
                <a:gd name="T64" fmla="*/ 89 w 211"/>
                <a:gd name="T65" fmla="*/ 214 h 216"/>
                <a:gd name="T66" fmla="*/ 93 w 211"/>
                <a:gd name="T67" fmla="*/ 216 h 216"/>
                <a:gd name="T68" fmla="*/ 101 w 211"/>
                <a:gd name="T69" fmla="*/ 216 h 216"/>
                <a:gd name="T70" fmla="*/ 111 w 211"/>
                <a:gd name="T71" fmla="*/ 216 h 216"/>
                <a:gd name="T72" fmla="*/ 117 w 211"/>
                <a:gd name="T73" fmla="*/ 212 h 216"/>
                <a:gd name="T74" fmla="*/ 121 w 211"/>
                <a:gd name="T75" fmla="*/ 208 h 216"/>
                <a:gd name="T76" fmla="*/ 125 w 211"/>
                <a:gd name="T77" fmla="*/ 206 h 216"/>
                <a:gd name="T78" fmla="*/ 123 w 211"/>
                <a:gd name="T79" fmla="*/ 144 h 216"/>
                <a:gd name="T80" fmla="*/ 123 w 211"/>
                <a:gd name="T81" fmla="*/ 90 h 216"/>
                <a:gd name="T82" fmla="*/ 143 w 211"/>
                <a:gd name="T83" fmla="*/ 90 h 216"/>
                <a:gd name="T84" fmla="*/ 143 w 211"/>
                <a:gd name="T85" fmla="*/ 22 h 216"/>
                <a:gd name="T86" fmla="*/ 165 w 211"/>
                <a:gd name="T87" fmla="*/ 20 h 216"/>
                <a:gd name="T88" fmla="*/ 183 w 211"/>
                <a:gd name="T89" fmla="*/ 18 h 216"/>
                <a:gd name="T90" fmla="*/ 187 w 211"/>
                <a:gd name="T91" fmla="*/ 24 h 216"/>
                <a:gd name="T92" fmla="*/ 201 w 211"/>
                <a:gd name="T93" fmla="*/ 18 h 216"/>
                <a:gd name="T94" fmla="*/ 205 w 211"/>
                <a:gd name="T95" fmla="*/ 14 h 216"/>
                <a:gd name="T96" fmla="*/ 211 w 211"/>
                <a:gd name="T97" fmla="*/ 12 h 216"/>
                <a:gd name="T98" fmla="*/ 205 w 211"/>
                <a:gd name="T99" fmla="*/ 8 h 216"/>
                <a:gd name="T100" fmla="*/ 201 w 211"/>
                <a:gd name="T101" fmla="*/ 6 h 216"/>
                <a:gd name="T102" fmla="*/ 193 w 211"/>
                <a:gd name="T103" fmla="*/ 8 h 216"/>
                <a:gd name="T104" fmla="*/ 187 w 211"/>
                <a:gd name="T105" fmla="*/ 10 h 216"/>
                <a:gd name="T106" fmla="*/ 183 w 211"/>
                <a:gd name="T107" fmla="*/ 8 h 216"/>
                <a:gd name="T108" fmla="*/ 181 w 211"/>
                <a:gd name="T109" fmla="*/ 6 h 216"/>
                <a:gd name="T110" fmla="*/ 181 w 211"/>
                <a:gd name="T111" fmla="*/ 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1" h="216">
                  <a:moveTo>
                    <a:pt x="181" y="8"/>
                  </a:moveTo>
                  <a:lnTo>
                    <a:pt x="159" y="16"/>
                  </a:lnTo>
                  <a:lnTo>
                    <a:pt x="117" y="16"/>
                  </a:lnTo>
                  <a:lnTo>
                    <a:pt x="107" y="12"/>
                  </a:lnTo>
                  <a:lnTo>
                    <a:pt x="105" y="10"/>
                  </a:lnTo>
                  <a:lnTo>
                    <a:pt x="101" y="6"/>
                  </a:lnTo>
                  <a:lnTo>
                    <a:pt x="33" y="6"/>
                  </a:lnTo>
                  <a:lnTo>
                    <a:pt x="27" y="2"/>
                  </a:lnTo>
                  <a:lnTo>
                    <a:pt x="25" y="0"/>
                  </a:lnTo>
                  <a:lnTo>
                    <a:pt x="21" y="0"/>
                  </a:lnTo>
                  <a:lnTo>
                    <a:pt x="11" y="2"/>
                  </a:lnTo>
                  <a:lnTo>
                    <a:pt x="4" y="2"/>
                  </a:lnTo>
                  <a:lnTo>
                    <a:pt x="0" y="0"/>
                  </a:lnTo>
                  <a:lnTo>
                    <a:pt x="2" y="16"/>
                  </a:lnTo>
                  <a:lnTo>
                    <a:pt x="7" y="30"/>
                  </a:lnTo>
                  <a:lnTo>
                    <a:pt x="13" y="42"/>
                  </a:lnTo>
                  <a:lnTo>
                    <a:pt x="21" y="54"/>
                  </a:lnTo>
                  <a:lnTo>
                    <a:pt x="29" y="66"/>
                  </a:lnTo>
                  <a:lnTo>
                    <a:pt x="37" y="76"/>
                  </a:lnTo>
                  <a:lnTo>
                    <a:pt x="39" y="90"/>
                  </a:lnTo>
                  <a:lnTo>
                    <a:pt x="41" y="104"/>
                  </a:lnTo>
                  <a:lnTo>
                    <a:pt x="41" y="126"/>
                  </a:lnTo>
                  <a:lnTo>
                    <a:pt x="43" y="152"/>
                  </a:lnTo>
                  <a:lnTo>
                    <a:pt x="45" y="174"/>
                  </a:lnTo>
                  <a:lnTo>
                    <a:pt x="49" y="184"/>
                  </a:lnTo>
                  <a:lnTo>
                    <a:pt x="53" y="194"/>
                  </a:lnTo>
                  <a:lnTo>
                    <a:pt x="61" y="204"/>
                  </a:lnTo>
                  <a:lnTo>
                    <a:pt x="69" y="212"/>
                  </a:lnTo>
                  <a:lnTo>
                    <a:pt x="73" y="208"/>
                  </a:lnTo>
                  <a:lnTo>
                    <a:pt x="75" y="204"/>
                  </a:lnTo>
                  <a:lnTo>
                    <a:pt x="79" y="204"/>
                  </a:lnTo>
                  <a:lnTo>
                    <a:pt x="83" y="210"/>
                  </a:lnTo>
                  <a:lnTo>
                    <a:pt x="89" y="214"/>
                  </a:lnTo>
                  <a:lnTo>
                    <a:pt x="93" y="216"/>
                  </a:lnTo>
                  <a:lnTo>
                    <a:pt x="101" y="216"/>
                  </a:lnTo>
                  <a:lnTo>
                    <a:pt x="111" y="216"/>
                  </a:lnTo>
                  <a:lnTo>
                    <a:pt x="117" y="212"/>
                  </a:lnTo>
                  <a:lnTo>
                    <a:pt x="121" y="208"/>
                  </a:lnTo>
                  <a:lnTo>
                    <a:pt x="125" y="206"/>
                  </a:lnTo>
                  <a:lnTo>
                    <a:pt x="123" y="144"/>
                  </a:lnTo>
                  <a:lnTo>
                    <a:pt x="123" y="90"/>
                  </a:lnTo>
                  <a:lnTo>
                    <a:pt x="143" y="90"/>
                  </a:lnTo>
                  <a:lnTo>
                    <a:pt x="143" y="22"/>
                  </a:lnTo>
                  <a:lnTo>
                    <a:pt x="165" y="20"/>
                  </a:lnTo>
                  <a:lnTo>
                    <a:pt x="183" y="18"/>
                  </a:lnTo>
                  <a:lnTo>
                    <a:pt x="187" y="24"/>
                  </a:lnTo>
                  <a:lnTo>
                    <a:pt x="201" y="18"/>
                  </a:lnTo>
                  <a:lnTo>
                    <a:pt x="205" y="14"/>
                  </a:lnTo>
                  <a:lnTo>
                    <a:pt x="211" y="12"/>
                  </a:lnTo>
                  <a:lnTo>
                    <a:pt x="205" y="8"/>
                  </a:lnTo>
                  <a:lnTo>
                    <a:pt x="201" y="6"/>
                  </a:lnTo>
                  <a:lnTo>
                    <a:pt x="193" y="8"/>
                  </a:lnTo>
                  <a:lnTo>
                    <a:pt x="187" y="10"/>
                  </a:lnTo>
                  <a:lnTo>
                    <a:pt x="183" y="8"/>
                  </a:lnTo>
                  <a:lnTo>
                    <a:pt x="181" y="6"/>
                  </a:lnTo>
                  <a:lnTo>
                    <a:pt x="181"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3" name="Freeform 129"/>
            <p:cNvSpPr>
              <a:spLocks/>
            </p:cNvSpPr>
            <p:nvPr/>
          </p:nvSpPr>
          <p:spPr bwMode="auto">
            <a:xfrm>
              <a:off x="6604135" y="2334093"/>
              <a:ext cx="118233" cy="109309"/>
            </a:xfrm>
            <a:custGeom>
              <a:avLst/>
              <a:gdLst>
                <a:gd name="T0" fmla="*/ 32 w 106"/>
                <a:gd name="T1" fmla="*/ 0 h 98"/>
                <a:gd name="T2" fmla="*/ 28 w 106"/>
                <a:gd name="T3" fmla="*/ 4 h 98"/>
                <a:gd name="T4" fmla="*/ 22 w 106"/>
                <a:gd name="T5" fmla="*/ 10 h 98"/>
                <a:gd name="T6" fmla="*/ 14 w 106"/>
                <a:gd name="T7" fmla="*/ 14 h 98"/>
                <a:gd name="T8" fmla="*/ 6 w 106"/>
                <a:gd name="T9" fmla="*/ 16 h 98"/>
                <a:gd name="T10" fmla="*/ 6 w 106"/>
                <a:gd name="T11" fmla="*/ 26 h 98"/>
                <a:gd name="T12" fmla="*/ 4 w 106"/>
                <a:gd name="T13" fmla="*/ 34 h 98"/>
                <a:gd name="T14" fmla="*/ 0 w 106"/>
                <a:gd name="T15" fmla="*/ 46 h 98"/>
                <a:gd name="T16" fmla="*/ 0 w 106"/>
                <a:gd name="T17" fmla="*/ 62 h 98"/>
                <a:gd name="T18" fmla="*/ 18 w 106"/>
                <a:gd name="T19" fmla="*/ 62 h 98"/>
                <a:gd name="T20" fmla="*/ 24 w 106"/>
                <a:gd name="T21" fmla="*/ 64 h 98"/>
                <a:gd name="T22" fmla="*/ 28 w 106"/>
                <a:gd name="T23" fmla="*/ 54 h 98"/>
                <a:gd name="T24" fmla="*/ 38 w 106"/>
                <a:gd name="T25" fmla="*/ 58 h 98"/>
                <a:gd name="T26" fmla="*/ 54 w 106"/>
                <a:gd name="T27" fmla="*/ 58 h 98"/>
                <a:gd name="T28" fmla="*/ 68 w 106"/>
                <a:gd name="T29" fmla="*/ 62 h 98"/>
                <a:gd name="T30" fmla="*/ 82 w 106"/>
                <a:gd name="T31" fmla="*/ 76 h 98"/>
                <a:gd name="T32" fmla="*/ 96 w 106"/>
                <a:gd name="T33" fmla="*/ 92 h 98"/>
                <a:gd name="T34" fmla="*/ 102 w 106"/>
                <a:gd name="T35" fmla="*/ 98 h 98"/>
                <a:gd name="T36" fmla="*/ 106 w 106"/>
                <a:gd name="T37" fmla="*/ 94 h 98"/>
                <a:gd name="T38" fmla="*/ 96 w 106"/>
                <a:gd name="T39" fmla="*/ 80 h 98"/>
                <a:gd name="T40" fmla="*/ 86 w 106"/>
                <a:gd name="T41" fmla="*/ 68 h 98"/>
                <a:gd name="T42" fmla="*/ 74 w 106"/>
                <a:gd name="T43" fmla="*/ 56 h 98"/>
                <a:gd name="T44" fmla="*/ 62 w 106"/>
                <a:gd name="T45" fmla="*/ 48 h 98"/>
                <a:gd name="T46" fmla="*/ 52 w 106"/>
                <a:gd name="T47" fmla="*/ 42 h 98"/>
                <a:gd name="T48" fmla="*/ 46 w 106"/>
                <a:gd name="T49" fmla="*/ 30 h 98"/>
                <a:gd name="T50" fmla="*/ 40 w 106"/>
                <a:gd name="T51" fmla="*/ 14 h 98"/>
                <a:gd name="T52" fmla="*/ 32 w 106"/>
                <a:gd name="T5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98">
                  <a:moveTo>
                    <a:pt x="32" y="0"/>
                  </a:moveTo>
                  <a:lnTo>
                    <a:pt x="28" y="4"/>
                  </a:lnTo>
                  <a:lnTo>
                    <a:pt x="22" y="10"/>
                  </a:lnTo>
                  <a:lnTo>
                    <a:pt x="14" y="14"/>
                  </a:lnTo>
                  <a:lnTo>
                    <a:pt x="6" y="16"/>
                  </a:lnTo>
                  <a:lnTo>
                    <a:pt x="6" y="26"/>
                  </a:lnTo>
                  <a:lnTo>
                    <a:pt x="4" y="34"/>
                  </a:lnTo>
                  <a:lnTo>
                    <a:pt x="0" y="46"/>
                  </a:lnTo>
                  <a:lnTo>
                    <a:pt x="0" y="62"/>
                  </a:lnTo>
                  <a:lnTo>
                    <a:pt x="18" y="62"/>
                  </a:lnTo>
                  <a:lnTo>
                    <a:pt x="24" y="64"/>
                  </a:lnTo>
                  <a:lnTo>
                    <a:pt x="28" y="54"/>
                  </a:lnTo>
                  <a:lnTo>
                    <a:pt x="38" y="58"/>
                  </a:lnTo>
                  <a:lnTo>
                    <a:pt x="54" y="58"/>
                  </a:lnTo>
                  <a:lnTo>
                    <a:pt x="68" y="62"/>
                  </a:lnTo>
                  <a:lnTo>
                    <a:pt x="82" y="76"/>
                  </a:lnTo>
                  <a:lnTo>
                    <a:pt x="96" y="92"/>
                  </a:lnTo>
                  <a:lnTo>
                    <a:pt x="102" y="98"/>
                  </a:lnTo>
                  <a:lnTo>
                    <a:pt x="106" y="94"/>
                  </a:lnTo>
                  <a:lnTo>
                    <a:pt x="96" y="80"/>
                  </a:lnTo>
                  <a:lnTo>
                    <a:pt x="86" y="68"/>
                  </a:lnTo>
                  <a:lnTo>
                    <a:pt x="74" y="56"/>
                  </a:lnTo>
                  <a:lnTo>
                    <a:pt x="62" y="48"/>
                  </a:lnTo>
                  <a:lnTo>
                    <a:pt x="52" y="42"/>
                  </a:lnTo>
                  <a:lnTo>
                    <a:pt x="46" y="30"/>
                  </a:lnTo>
                  <a:lnTo>
                    <a:pt x="40" y="14"/>
                  </a:lnTo>
                  <a:lnTo>
                    <a:pt x="3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4" name="Freeform 130"/>
            <p:cNvSpPr>
              <a:spLocks/>
            </p:cNvSpPr>
            <p:nvPr/>
          </p:nvSpPr>
          <p:spPr bwMode="auto">
            <a:xfrm>
              <a:off x="5666074" y="2418864"/>
              <a:ext cx="51309" cy="13385"/>
            </a:xfrm>
            <a:custGeom>
              <a:avLst/>
              <a:gdLst>
                <a:gd name="T0" fmla="*/ 4 w 46"/>
                <a:gd name="T1" fmla="*/ 6 h 12"/>
                <a:gd name="T2" fmla="*/ 14 w 46"/>
                <a:gd name="T3" fmla="*/ 8 h 12"/>
                <a:gd name="T4" fmla="*/ 18 w 46"/>
                <a:gd name="T5" fmla="*/ 6 h 12"/>
                <a:gd name="T6" fmla="*/ 20 w 46"/>
                <a:gd name="T7" fmla="*/ 4 h 12"/>
                <a:gd name="T8" fmla="*/ 22 w 46"/>
                <a:gd name="T9" fmla="*/ 2 h 12"/>
                <a:gd name="T10" fmla="*/ 26 w 46"/>
                <a:gd name="T11" fmla="*/ 0 h 12"/>
                <a:gd name="T12" fmla="*/ 28 w 46"/>
                <a:gd name="T13" fmla="*/ 4 h 12"/>
                <a:gd name="T14" fmla="*/ 34 w 46"/>
                <a:gd name="T15" fmla="*/ 6 h 12"/>
                <a:gd name="T16" fmla="*/ 46 w 46"/>
                <a:gd name="T17" fmla="*/ 8 h 12"/>
                <a:gd name="T18" fmla="*/ 42 w 46"/>
                <a:gd name="T19" fmla="*/ 10 h 12"/>
                <a:gd name="T20" fmla="*/ 38 w 46"/>
                <a:gd name="T21" fmla="*/ 12 h 12"/>
                <a:gd name="T22" fmla="*/ 30 w 46"/>
                <a:gd name="T23" fmla="*/ 10 h 12"/>
                <a:gd name="T24" fmla="*/ 24 w 46"/>
                <a:gd name="T25" fmla="*/ 8 h 12"/>
                <a:gd name="T26" fmla="*/ 24 w 46"/>
                <a:gd name="T27" fmla="*/ 10 h 12"/>
                <a:gd name="T28" fmla="*/ 12 w 46"/>
                <a:gd name="T29" fmla="*/ 12 h 12"/>
                <a:gd name="T30" fmla="*/ 0 w 46"/>
                <a:gd name="T31" fmla="*/ 12 h 12"/>
                <a:gd name="T32" fmla="*/ 2 w 46"/>
                <a:gd name="T33" fmla="*/ 8 h 12"/>
                <a:gd name="T34" fmla="*/ 2 w 46"/>
                <a:gd name="T35" fmla="*/ 6 h 12"/>
                <a:gd name="T36" fmla="*/ 4 w 46"/>
                <a:gd name="T37"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6" h="12">
                  <a:moveTo>
                    <a:pt x="4" y="6"/>
                  </a:moveTo>
                  <a:lnTo>
                    <a:pt x="14" y="8"/>
                  </a:lnTo>
                  <a:lnTo>
                    <a:pt x="18" y="6"/>
                  </a:lnTo>
                  <a:lnTo>
                    <a:pt x="20" y="4"/>
                  </a:lnTo>
                  <a:lnTo>
                    <a:pt x="22" y="2"/>
                  </a:lnTo>
                  <a:lnTo>
                    <a:pt x="26" y="0"/>
                  </a:lnTo>
                  <a:lnTo>
                    <a:pt x="28" y="4"/>
                  </a:lnTo>
                  <a:lnTo>
                    <a:pt x="34" y="6"/>
                  </a:lnTo>
                  <a:lnTo>
                    <a:pt x="46" y="8"/>
                  </a:lnTo>
                  <a:lnTo>
                    <a:pt x="42" y="10"/>
                  </a:lnTo>
                  <a:lnTo>
                    <a:pt x="38" y="12"/>
                  </a:lnTo>
                  <a:lnTo>
                    <a:pt x="30" y="10"/>
                  </a:lnTo>
                  <a:lnTo>
                    <a:pt x="24" y="8"/>
                  </a:lnTo>
                  <a:lnTo>
                    <a:pt x="24" y="10"/>
                  </a:lnTo>
                  <a:lnTo>
                    <a:pt x="12" y="12"/>
                  </a:lnTo>
                  <a:lnTo>
                    <a:pt x="0" y="12"/>
                  </a:lnTo>
                  <a:lnTo>
                    <a:pt x="2" y="8"/>
                  </a:lnTo>
                  <a:lnTo>
                    <a:pt x="2" y="6"/>
                  </a:lnTo>
                  <a:lnTo>
                    <a:pt x="4"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5" name="Freeform 131"/>
            <p:cNvSpPr>
              <a:spLocks/>
            </p:cNvSpPr>
            <p:nvPr/>
          </p:nvSpPr>
          <p:spPr bwMode="auto">
            <a:xfrm>
              <a:off x="6173586" y="2791407"/>
              <a:ext cx="15616" cy="24539"/>
            </a:xfrm>
            <a:custGeom>
              <a:avLst/>
              <a:gdLst>
                <a:gd name="T0" fmla="*/ 6 w 14"/>
                <a:gd name="T1" fmla="*/ 22 h 22"/>
                <a:gd name="T2" fmla="*/ 0 w 14"/>
                <a:gd name="T3" fmla="*/ 8 h 22"/>
                <a:gd name="T4" fmla="*/ 4 w 14"/>
                <a:gd name="T5" fmla="*/ 4 h 22"/>
                <a:gd name="T6" fmla="*/ 8 w 14"/>
                <a:gd name="T7" fmla="*/ 2 h 22"/>
                <a:gd name="T8" fmla="*/ 12 w 14"/>
                <a:gd name="T9" fmla="*/ 0 h 22"/>
                <a:gd name="T10" fmla="*/ 14 w 14"/>
                <a:gd name="T11" fmla="*/ 2 h 22"/>
                <a:gd name="T12" fmla="*/ 14 w 14"/>
                <a:gd name="T13" fmla="*/ 4 h 22"/>
                <a:gd name="T14" fmla="*/ 10 w 14"/>
                <a:gd name="T15" fmla="*/ 6 h 22"/>
                <a:gd name="T16" fmla="*/ 8 w 14"/>
                <a:gd name="T17" fmla="*/ 10 h 22"/>
                <a:gd name="T18" fmla="*/ 8 w 14"/>
                <a:gd name="T19" fmla="*/ 20 h 22"/>
                <a:gd name="T20" fmla="*/ 6 w 14"/>
                <a:gd name="T21"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2">
                  <a:moveTo>
                    <a:pt x="6" y="22"/>
                  </a:moveTo>
                  <a:lnTo>
                    <a:pt x="0" y="8"/>
                  </a:lnTo>
                  <a:lnTo>
                    <a:pt x="4" y="4"/>
                  </a:lnTo>
                  <a:lnTo>
                    <a:pt x="8" y="2"/>
                  </a:lnTo>
                  <a:lnTo>
                    <a:pt x="12" y="0"/>
                  </a:lnTo>
                  <a:lnTo>
                    <a:pt x="14" y="2"/>
                  </a:lnTo>
                  <a:lnTo>
                    <a:pt x="14" y="4"/>
                  </a:lnTo>
                  <a:lnTo>
                    <a:pt x="10" y="6"/>
                  </a:lnTo>
                  <a:lnTo>
                    <a:pt x="8" y="10"/>
                  </a:lnTo>
                  <a:lnTo>
                    <a:pt x="8" y="20"/>
                  </a:lnTo>
                  <a:lnTo>
                    <a:pt x="6"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6" name="Freeform 132"/>
            <p:cNvSpPr>
              <a:spLocks/>
            </p:cNvSpPr>
            <p:nvPr/>
          </p:nvSpPr>
          <p:spPr bwMode="auto">
            <a:xfrm>
              <a:off x="5147299" y="1100460"/>
              <a:ext cx="700478" cy="383698"/>
            </a:xfrm>
            <a:custGeom>
              <a:avLst/>
              <a:gdLst>
                <a:gd name="T0" fmla="*/ 390 w 628"/>
                <a:gd name="T1" fmla="*/ 210 h 344"/>
                <a:gd name="T2" fmla="*/ 360 w 628"/>
                <a:gd name="T3" fmla="*/ 212 h 344"/>
                <a:gd name="T4" fmla="*/ 324 w 628"/>
                <a:gd name="T5" fmla="*/ 240 h 344"/>
                <a:gd name="T6" fmla="*/ 292 w 628"/>
                <a:gd name="T7" fmla="*/ 250 h 344"/>
                <a:gd name="T8" fmla="*/ 252 w 628"/>
                <a:gd name="T9" fmla="*/ 258 h 344"/>
                <a:gd name="T10" fmla="*/ 248 w 628"/>
                <a:gd name="T11" fmla="*/ 266 h 344"/>
                <a:gd name="T12" fmla="*/ 222 w 628"/>
                <a:gd name="T13" fmla="*/ 298 h 344"/>
                <a:gd name="T14" fmla="*/ 206 w 628"/>
                <a:gd name="T15" fmla="*/ 316 h 344"/>
                <a:gd name="T16" fmla="*/ 190 w 628"/>
                <a:gd name="T17" fmla="*/ 344 h 344"/>
                <a:gd name="T18" fmla="*/ 162 w 628"/>
                <a:gd name="T19" fmla="*/ 338 h 344"/>
                <a:gd name="T20" fmla="*/ 136 w 628"/>
                <a:gd name="T21" fmla="*/ 326 h 344"/>
                <a:gd name="T22" fmla="*/ 124 w 628"/>
                <a:gd name="T23" fmla="*/ 304 h 344"/>
                <a:gd name="T24" fmla="*/ 112 w 628"/>
                <a:gd name="T25" fmla="*/ 278 h 344"/>
                <a:gd name="T26" fmla="*/ 108 w 628"/>
                <a:gd name="T27" fmla="*/ 266 h 344"/>
                <a:gd name="T28" fmla="*/ 122 w 628"/>
                <a:gd name="T29" fmla="*/ 252 h 344"/>
                <a:gd name="T30" fmla="*/ 124 w 628"/>
                <a:gd name="T31" fmla="*/ 236 h 344"/>
                <a:gd name="T32" fmla="*/ 114 w 628"/>
                <a:gd name="T33" fmla="*/ 222 h 344"/>
                <a:gd name="T34" fmla="*/ 152 w 628"/>
                <a:gd name="T35" fmla="*/ 198 h 344"/>
                <a:gd name="T36" fmla="*/ 132 w 628"/>
                <a:gd name="T37" fmla="*/ 180 h 344"/>
                <a:gd name="T38" fmla="*/ 126 w 628"/>
                <a:gd name="T39" fmla="*/ 192 h 344"/>
                <a:gd name="T40" fmla="*/ 114 w 628"/>
                <a:gd name="T41" fmla="*/ 180 h 344"/>
                <a:gd name="T42" fmla="*/ 156 w 628"/>
                <a:gd name="T43" fmla="*/ 170 h 344"/>
                <a:gd name="T44" fmla="*/ 134 w 628"/>
                <a:gd name="T45" fmla="*/ 156 h 344"/>
                <a:gd name="T46" fmla="*/ 134 w 628"/>
                <a:gd name="T47" fmla="*/ 126 h 344"/>
                <a:gd name="T48" fmla="*/ 126 w 628"/>
                <a:gd name="T49" fmla="*/ 110 h 344"/>
                <a:gd name="T50" fmla="*/ 98 w 628"/>
                <a:gd name="T51" fmla="*/ 96 h 344"/>
                <a:gd name="T52" fmla="*/ 38 w 628"/>
                <a:gd name="T53" fmla="*/ 96 h 344"/>
                <a:gd name="T54" fmla="*/ 18 w 628"/>
                <a:gd name="T55" fmla="*/ 88 h 344"/>
                <a:gd name="T56" fmla="*/ 12 w 628"/>
                <a:gd name="T57" fmla="*/ 76 h 344"/>
                <a:gd name="T58" fmla="*/ 54 w 628"/>
                <a:gd name="T59" fmla="*/ 70 h 344"/>
                <a:gd name="T60" fmla="*/ 0 w 628"/>
                <a:gd name="T61" fmla="*/ 68 h 344"/>
                <a:gd name="T62" fmla="*/ 24 w 628"/>
                <a:gd name="T63" fmla="*/ 56 h 344"/>
                <a:gd name="T64" fmla="*/ 104 w 628"/>
                <a:gd name="T65" fmla="*/ 44 h 344"/>
                <a:gd name="T66" fmla="*/ 138 w 628"/>
                <a:gd name="T67" fmla="*/ 34 h 344"/>
                <a:gd name="T68" fmla="*/ 184 w 628"/>
                <a:gd name="T69" fmla="*/ 20 h 344"/>
                <a:gd name="T70" fmla="*/ 256 w 628"/>
                <a:gd name="T71" fmla="*/ 20 h 344"/>
                <a:gd name="T72" fmla="*/ 308 w 628"/>
                <a:gd name="T73" fmla="*/ 6 h 344"/>
                <a:gd name="T74" fmla="*/ 392 w 628"/>
                <a:gd name="T75" fmla="*/ 4 h 344"/>
                <a:gd name="T76" fmla="*/ 438 w 628"/>
                <a:gd name="T77" fmla="*/ 6 h 344"/>
                <a:gd name="T78" fmla="*/ 500 w 628"/>
                <a:gd name="T79" fmla="*/ 6 h 344"/>
                <a:gd name="T80" fmla="*/ 492 w 628"/>
                <a:gd name="T81" fmla="*/ 18 h 344"/>
                <a:gd name="T82" fmla="*/ 524 w 628"/>
                <a:gd name="T83" fmla="*/ 22 h 344"/>
                <a:gd name="T84" fmla="*/ 618 w 628"/>
                <a:gd name="T85" fmla="*/ 30 h 344"/>
                <a:gd name="T86" fmla="*/ 556 w 628"/>
                <a:gd name="T87" fmla="*/ 40 h 344"/>
                <a:gd name="T88" fmla="*/ 534 w 628"/>
                <a:gd name="T89" fmla="*/ 54 h 344"/>
                <a:gd name="T90" fmla="*/ 546 w 628"/>
                <a:gd name="T91" fmla="*/ 68 h 344"/>
                <a:gd name="T92" fmla="*/ 552 w 628"/>
                <a:gd name="T93" fmla="*/ 80 h 344"/>
                <a:gd name="T94" fmla="*/ 514 w 628"/>
                <a:gd name="T95" fmla="*/ 88 h 344"/>
                <a:gd name="T96" fmla="*/ 544 w 628"/>
                <a:gd name="T97" fmla="*/ 100 h 344"/>
                <a:gd name="T98" fmla="*/ 522 w 628"/>
                <a:gd name="T99" fmla="*/ 106 h 344"/>
                <a:gd name="T100" fmla="*/ 504 w 628"/>
                <a:gd name="T101" fmla="*/ 116 h 344"/>
                <a:gd name="T102" fmla="*/ 480 w 628"/>
                <a:gd name="T103" fmla="*/ 128 h 344"/>
                <a:gd name="T104" fmla="*/ 502 w 628"/>
                <a:gd name="T105" fmla="*/ 144 h 344"/>
                <a:gd name="T106" fmla="*/ 474 w 628"/>
                <a:gd name="T107" fmla="*/ 138 h 344"/>
                <a:gd name="T108" fmla="*/ 498 w 628"/>
                <a:gd name="T109" fmla="*/ 154 h 344"/>
                <a:gd name="T110" fmla="*/ 492 w 628"/>
                <a:gd name="T111" fmla="*/ 174 h 344"/>
                <a:gd name="T112" fmla="*/ 466 w 628"/>
                <a:gd name="T113" fmla="*/ 160 h 344"/>
                <a:gd name="T114" fmla="*/ 450 w 628"/>
                <a:gd name="T115" fmla="*/ 166 h 344"/>
                <a:gd name="T116" fmla="*/ 474 w 628"/>
                <a:gd name="T117" fmla="*/ 18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28" h="344">
                  <a:moveTo>
                    <a:pt x="488" y="180"/>
                  </a:moveTo>
                  <a:lnTo>
                    <a:pt x="464" y="192"/>
                  </a:lnTo>
                  <a:lnTo>
                    <a:pt x="436" y="202"/>
                  </a:lnTo>
                  <a:lnTo>
                    <a:pt x="406" y="208"/>
                  </a:lnTo>
                  <a:lnTo>
                    <a:pt x="390" y="210"/>
                  </a:lnTo>
                  <a:lnTo>
                    <a:pt x="376" y="210"/>
                  </a:lnTo>
                  <a:lnTo>
                    <a:pt x="372" y="210"/>
                  </a:lnTo>
                  <a:lnTo>
                    <a:pt x="370" y="208"/>
                  </a:lnTo>
                  <a:lnTo>
                    <a:pt x="364" y="206"/>
                  </a:lnTo>
                  <a:lnTo>
                    <a:pt x="360" y="212"/>
                  </a:lnTo>
                  <a:lnTo>
                    <a:pt x="356" y="220"/>
                  </a:lnTo>
                  <a:lnTo>
                    <a:pt x="350" y="226"/>
                  </a:lnTo>
                  <a:lnTo>
                    <a:pt x="340" y="232"/>
                  </a:lnTo>
                  <a:lnTo>
                    <a:pt x="334" y="236"/>
                  </a:lnTo>
                  <a:lnTo>
                    <a:pt x="324" y="240"/>
                  </a:lnTo>
                  <a:lnTo>
                    <a:pt x="314" y="242"/>
                  </a:lnTo>
                  <a:lnTo>
                    <a:pt x="306" y="244"/>
                  </a:lnTo>
                  <a:lnTo>
                    <a:pt x="300" y="244"/>
                  </a:lnTo>
                  <a:lnTo>
                    <a:pt x="296" y="246"/>
                  </a:lnTo>
                  <a:lnTo>
                    <a:pt x="292" y="250"/>
                  </a:lnTo>
                  <a:lnTo>
                    <a:pt x="286" y="250"/>
                  </a:lnTo>
                  <a:lnTo>
                    <a:pt x="274" y="250"/>
                  </a:lnTo>
                  <a:lnTo>
                    <a:pt x="260" y="252"/>
                  </a:lnTo>
                  <a:lnTo>
                    <a:pt x="252" y="256"/>
                  </a:lnTo>
                  <a:lnTo>
                    <a:pt x="252" y="258"/>
                  </a:lnTo>
                  <a:lnTo>
                    <a:pt x="252" y="260"/>
                  </a:lnTo>
                  <a:lnTo>
                    <a:pt x="252" y="262"/>
                  </a:lnTo>
                  <a:lnTo>
                    <a:pt x="256" y="266"/>
                  </a:lnTo>
                  <a:lnTo>
                    <a:pt x="252" y="270"/>
                  </a:lnTo>
                  <a:lnTo>
                    <a:pt x="248" y="266"/>
                  </a:lnTo>
                  <a:lnTo>
                    <a:pt x="248" y="278"/>
                  </a:lnTo>
                  <a:lnTo>
                    <a:pt x="244" y="282"/>
                  </a:lnTo>
                  <a:lnTo>
                    <a:pt x="240" y="286"/>
                  </a:lnTo>
                  <a:lnTo>
                    <a:pt x="230" y="290"/>
                  </a:lnTo>
                  <a:lnTo>
                    <a:pt x="222" y="298"/>
                  </a:lnTo>
                  <a:lnTo>
                    <a:pt x="218" y="302"/>
                  </a:lnTo>
                  <a:lnTo>
                    <a:pt x="214" y="308"/>
                  </a:lnTo>
                  <a:lnTo>
                    <a:pt x="212" y="312"/>
                  </a:lnTo>
                  <a:lnTo>
                    <a:pt x="208" y="316"/>
                  </a:lnTo>
                  <a:lnTo>
                    <a:pt x="206" y="316"/>
                  </a:lnTo>
                  <a:lnTo>
                    <a:pt x="202" y="318"/>
                  </a:lnTo>
                  <a:lnTo>
                    <a:pt x="198" y="326"/>
                  </a:lnTo>
                  <a:lnTo>
                    <a:pt x="196" y="336"/>
                  </a:lnTo>
                  <a:lnTo>
                    <a:pt x="194" y="340"/>
                  </a:lnTo>
                  <a:lnTo>
                    <a:pt x="190" y="344"/>
                  </a:lnTo>
                  <a:lnTo>
                    <a:pt x="184" y="344"/>
                  </a:lnTo>
                  <a:lnTo>
                    <a:pt x="178" y="344"/>
                  </a:lnTo>
                  <a:lnTo>
                    <a:pt x="172" y="344"/>
                  </a:lnTo>
                  <a:lnTo>
                    <a:pt x="170" y="344"/>
                  </a:lnTo>
                  <a:lnTo>
                    <a:pt x="162" y="338"/>
                  </a:lnTo>
                  <a:lnTo>
                    <a:pt x="156" y="332"/>
                  </a:lnTo>
                  <a:lnTo>
                    <a:pt x="152" y="330"/>
                  </a:lnTo>
                  <a:lnTo>
                    <a:pt x="144" y="330"/>
                  </a:lnTo>
                  <a:lnTo>
                    <a:pt x="140" y="328"/>
                  </a:lnTo>
                  <a:lnTo>
                    <a:pt x="136" y="326"/>
                  </a:lnTo>
                  <a:lnTo>
                    <a:pt x="132" y="320"/>
                  </a:lnTo>
                  <a:lnTo>
                    <a:pt x="132" y="318"/>
                  </a:lnTo>
                  <a:lnTo>
                    <a:pt x="130" y="314"/>
                  </a:lnTo>
                  <a:lnTo>
                    <a:pt x="126" y="310"/>
                  </a:lnTo>
                  <a:lnTo>
                    <a:pt x="124" y="304"/>
                  </a:lnTo>
                  <a:lnTo>
                    <a:pt x="122" y="298"/>
                  </a:lnTo>
                  <a:lnTo>
                    <a:pt x="116" y="296"/>
                  </a:lnTo>
                  <a:lnTo>
                    <a:pt x="114" y="290"/>
                  </a:lnTo>
                  <a:lnTo>
                    <a:pt x="112" y="284"/>
                  </a:lnTo>
                  <a:lnTo>
                    <a:pt x="112" y="278"/>
                  </a:lnTo>
                  <a:lnTo>
                    <a:pt x="118" y="276"/>
                  </a:lnTo>
                  <a:lnTo>
                    <a:pt x="124" y="272"/>
                  </a:lnTo>
                  <a:lnTo>
                    <a:pt x="114" y="272"/>
                  </a:lnTo>
                  <a:lnTo>
                    <a:pt x="110" y="270"/>
                  </a:lnTo>
                  <a:lnTo>
                    <a:pt x="108" y="266"/>
                  </a:lnTo>
                  <a:lnTo>
                    <a:pt x="110" y="262"/>
                  </a:lnTo>
                  <a:lnTo>
                    <a:pt x="110" y="260"/>
                  </a:lnTo>
                  <a:lnTo>
                    <a:pt x="108" y="256"/>
                  </a:lnTo>
                  <a:lnTo>
                    <a:pt x="116" y="256"/>
                  </a:lnTo>
                  <a:lnTo>
                    <a:pt x="122" y="252"/>
                  </a:lnTo>
                  <a:lnTo>
                    <a:pt x="116" y="250"/>
                  </a:lnTo>
                  <a:lnTo>
                    <a:pt x="112" y="248"/>
                  </a:lnTo>
                  <a:lnTo>
                    <a:pt x="100" y="244"/>
                  </a:lnTo>
                  <a:lnTo>
                    <a:pt x="114" y="240"/>
                  </a:lnTo>
                  <a:lnTo>
                    <a:pt x="124" y="236"/>
                  </a:lnTo>
                  <a:lnTo>
                    <a:pt x="114" y="236"/>
                  </a:lnTo>
                  <a:lnTo>
                    <a:pt x="106" y="236"/>
                  </a:lnTo>
                  <a:lnTo>
                    <a:pt x="108" y="230"/>
                  </a:lnTo>
                  <a:lnTo>
                    <a:pt x="110" y="226"/>
                  </a:lnTo>
                  <a:lnTo>
                    <a:pt x="114" y="222"/>
                  </a:lnTo>
                  <a:lnTo>
                    <a:pt x="120" y="218"/>
                  </a:lnTo>
                  <a:lnTo>
                    <a:pt x="132" y="212"/>
                  </a:lnTo>
                  <a:lnTo>
                    <a:pt x="142" y="208"/>
                  </a:lnTo>
                  <a:lnTo>
                    <a:pt x="146" y="204"/>
                  </a:lnTo>
                  <a:lnTo>
                    <a:pt x="152" y="198"/>
                  </a:lnTo>
                  <a:lnTo>
                    <a:pt x="158" y="182"/>
                  </a:lnTo>
                  <a:lnTo>
                    <a:pt x="152" y="180"/>
                  </a:lnTo>
                  <a:lnTo>
                    <a:pt x="142" y="180"/>
                  </a:lnTo>
                  <a:lnTo>
                    <a:pt x="138" y="180"/>
                  </a:lnTo>
                  <a:lnTo>
                    <a:pt x="132" y="180"/>
                  </a:lnTo>
                  <a:lnTo>
                    <a:pt x="142" y="182"/>
                  </a:lnTo>
                  <a:lnTo>
                    <a:pt x="140" y="188"/>
                  </a:lnTo>
                  <a:lnTo>
                    <a:pt x="136" y="190"/>
                  </a:lnTo>
                  <a:lnTo>
                    <a:pt x="132" y="192"/>
                  </a:lnTo>
                  <a:lnTo>
                    <a:pt x="126" y="192"/>
                  </a:lnTo>
                  <a:lnTo>
                    <a:pt x="120" y="192"/>
                  </a:lnTo>
                  <a:lnTo>
                    <a:pt x="116" y="190"/>
                  </a:lnTo>
                  <a:lnTo>
                    <a:pt x="114" y="188"/>
                  </a:lnTo>
                  <a:lnTo>
                    <a:pt x="114" y="182"/>
                  </a:lnTo>
                  <a:lnTo>
                    <a:pt x="114" y="180"/>
                  </a:lnTo>
                  <a:lnTo>
                    <a:pt x="118" y="176"/>
                  </a:lnTo>
                  <a:lnTo>
                    <a:pt x="124" y="174"/>
                  </a:lnTo>
                  <a:lnTo>
                    <a:pt x="132" y="172"/>
                  </a:lnTo>
                  <a:lnTo>
                    <a:pt x="146" y="172"/>
                  </a:lnTo>
                  <a:lnTo>
                    <a:pt x="156" y="170"/>
                  </a:lnTo>
                  <a:lnTo>
                    <a:pt x="148" y="162"/>
                  </a:lnTo>
                  <a:lnTo>
                    <a:pt x="144" y="156"/>
                  </a:lnTo>
                  <a:lnTo>
                    <a:pt x="142" y="154"/>
                  </a:lnTo>
                  <a:lnTo>
                    <a:pt x="136" y="154"/>
                  </a:lnTo>
                  <a:lnTo>
                    <a:pt x="134" y="156"/>
                  </a:lnTo>
                  <a:lnTo>
                    <a:pt x="130" y="160"/>
                  </a:lnTo>
                  <a:lnTo>
                    <a:pt x="126" y="160"/>
                  </a:lnTo>
                  <a:lnTo>
                    <a:pt x="120" y="158"/>
                  </a:lnTo>
                  <a:lnTo>
                    <a:pt x="118" y="154"/>
                  </a:lnTo>
                  <a:lnTo>
                    <a:pt x="134" y="126"/>
                  </a:lnTo>
                  <a:lnTo>
                    <a:pt x="130" y="126"/>
                  </a:lnTo>
                  <a:lnTo>
                    <a:pt x="128" y="120"/>
                  </a:lnTo>
                  <a:lnTo>
                    <a:pt x="130" y="114"/>
                  </a:lnTo>
                  <a:lnTo>
                    <a:pt x="132" y="110"/>
                  </a:lnTo>
                  <a:lnTo>
                    <a:pt x="126" y="110"/>
                  </a:lnTo>
                  <a:lnTo>
                    <a:pt x="122" y="108"/>
                  </a:lnTo>
                  <a:lnTo>
                    <a:pt x="118" y="104"/>
                  </a:lnTo>
                  <a:lnTo>
                    <a:pt x="116" y="98"/>
                  </a:lnTo>
                  <a:lnTo>
                    <a:pt x="108" y="98"/>
                  </a:lnTo>
                  <a:lnTo>
                    <a:pt x="98" y="96"/>
                  </a:lnTo>
                  <a:lnTo>
                    <a:pt x="88" y="92"/>
                  </a:lnTo>
                  <a:lnTo>
                    <a:pt x="78" y="90"/>
                  </a:lnTo>
                  <a:lnTo>
                    <a:pt x="62" y="92"/>
                  </a:lnTo>
                  <a:lnTo>
                    <a:pt x="50" y="94"/>
                  </a:lnTo>
                  <a:lnTo>
                    <a:pt x="38" y="96"/>
                  </a:lnTo>
                  <a:lnTo>
                    <a:pt x="28" y="96"/>
                  </a:lnTo>
                  <a:lnTo>
                    <a:pt x="24" y="96"/>
                  </a:lnTo>
                  <a:lnTo>
                    <a:pt x="22" y="92"/>
                  </a:lnTo>
                  <a:lnTo>
                    <a:pt x="16" y="88"/>
                  </a:lnTo>
                  <a:lnTo>
                    <a:pt x="18" y="88"/>
                  </a:lnTo>
                  <a:lnTo>
                    <a:pt x="10" y="86"/>
                  </a:lnTo>
                  <a:lnTo>
                    <a:pt x="8" y="84"/>
                  </a:lnTo>
                  <a:lnTo>
                    <a:pt x="6" y="80"/>
                  </a:lnTo>
                  <a:lnTo>
                    <a:pt x="8" y="78"/>
                  </a:lnTo>
                  <a:lnTo>
                    <a:pt x="12" y="76"/>
                  </a:lnTo>
                  <a:lnTo>
                    <a:pt x="18" y="74"/>
                  </a:lnTo>
                  <a:lnTo>
                    <a:pt x="36" y="76"/>
                  </a:lnTo>
                  <a:lnTo>
                    <a:pt x="46" y="74"/>
                  </a:lnTo>
                  <a:lnTo>
                    <a:pt x="50" y="72"/>
                  </a:lnTo>
                  <a:lnTo>
                    <a:pt x="54" y="70"/>
                  </a:lnTo>
                  <a:lnTo>
                    <a:pt x="22" y="70"/>
                  </a:lnTo>
                  <a:lnTo>
                    <a:pt x="8" y="72"/>
                  </a:lnTo>
                  <a:lnTo>
                    <a:pt x="6" y="72"/>
                  </a:lnTo>
                  <a:lnTo>
                    <a:pt x="2" y="72"/>
                  </a:lnTo>
                  <a:lnTo>
                    <a:pt x="0" y="68"/>
                  </a:lnTo>
                  <a:lnTo>
                    <a:pt x="0" y="62"/>
                  </a:lnTo>
                  <a:lnTo>
                    <a:pt x="0" y="60"/>
                  </a:lnTo>
                  <a:lnTo>
                    <a:pt x="4" y="58"/>
                  </a:lnTo>
                  <a:lnTo>
                    <a:pt x="10" y="56"/>
                  </a:lnTo>
                  <a:lnTo>
                    <a:pt x="24" y="56"/>
                  </a:lnTo>
                  <a:lnTo>
                    <a:pt x="42" y="56"/>
                  </a:lnTo>
                  <a:lnTo>
                    <a:pt x="66" y="54"/>
                  </a:lnTo>
                  <a:lnTo>
                    <a:pt x="88" y="50"/>
                  </a:lnTo>
                  <a:lnTo>
                    <a:pt x="98" y="48"/>
                  </a:lnTo>
                  <a:lnTo>
                    <a:pt x="104" y="44"/>
                  </a:lnTo>
                  <a:lnTo>
                    <a:pt x="92" y="42"/>
                  </a:lnTo>
                  <a:lnTo>
                    <a:pt x="100" y="38"/>
                  </a:lnTo>
                  <a:lnTo>
                    <a:pt x="110" y="36"/>
                  </a:lnTo>
                  <a:lnTo>
                    <a:pt x="130" y="34"/>
                  </a:lnTo>
                  <a:lnTo>
                    <a:pt x="138" y="34"/>
                  </a:lnTo>
                  <a:lnTo>
                    <a:pt x="144" y="32"/>
                  </a:lnTo>
                  <a:lnTo>
                    <a:pt x="158" y="28"/>
                  </a:lnTo>
                  <a:lnTo>
                    <a:pt x="170" y="22"/>
                  </a:lnTo>
                  <a:lnTo>
                    <a:pt x="176" y="20"/>
                  </a:lnTo>
                  <a:lnTo>
                    <a:pt x="184" y="20"/>
                  </a:lnTo>
                  <a:lnTo>
                    <a:pt x="208" y="16"/>
                  </a:lnTo>
                  <a:lnTo>
                    <a:pt x="234" y="16"/>
                  </a:lnTo>
                  <a:lnTo>
                    <a:pt x="232" y="22"/>
                  </a:lnTo>
                  <a:lnTo>
                    <a:pt x="244" y="22"/>
                  </a:lnTo>
                  <a:lnTo>
                    <a:pt x="256" y="20"/>
                  </a:lnTo>
                  <a:lnTo>
                    <a:pt x="270" y="16"/>
                  </a:lnTo>
                  <a:lnTo>
                    <a:pt x="282" y="16"/>
                  </a:lnTo>
                  <a:lnTo>
                    <a:pt x="288" y="16"/>
                  </a:lnTo>
                  <a:lnTo>
                    <a:pt x="294" y="14"/>
                  </a:lnTo>
                  <a:lnTo>
                    <a:pt x="308" y="6"/>
                  </a:lnTo>
                  <a:lnTo>
                    <a:pt x="360" y="6"/>
                  </a:lnTo>
                  <a:lnTo>
                    <a:pt x="364" y="8"/>
                  </a:lnTo>
                  <a:lnTo>
                    <a:pt x="368" y="10"/>
                  </a:lnTo>
                  <a:lnTo>
                    <a:pt x="380" y="8"/>
                  </a:lnTo>
                  <a:lnTo>
                    <a:pt x="392" y="4"/>
                  </a:lnTo>
                  <a:lnTo>
                    <a:pt x="408" y="2"/>
                  </a:lnTo>
                  <a:lnTo>
                    <a:pt x="420" y="0"/>
                  </a:lnTo>
                  <a:lnTo>
                    <a:pt x="426" y="0"/>
                  </a:lnTo>
                  <a:lnTo>
                    <a:pt x="432" y="2"/>
                  </a:lnTo>
                  <a:lnTo>
                    <a:pt x="438" y="6"/>
                  </a:lnTo>
                  <a:lnTo>
                    <a:pt x="440" y="12"/>
                  </a:lnTo>
                  <a:lnTo>
                    <a:pt x="482" y="12"/>
                  </a:lnTo>
                  <a:lnTo>
                    <a:pt x="486" y="8"/>
                  </a:lnTo>
                  <a:lnTo>
                    <a:pt x="492" y="6"/>
                  </a:lnTo>
                  <a:lnTo>
                    <a:pt x="500" y="6"/>
                  </a:lnTo>
                  <a:lnTo>
                    <a:pt x="520" y="8"/>
                  </a:lnTo>
                  <a:lnTo>
                    <a:pt x="538" y="12"/>
                  </a:lnTo>
                  <a:lnTo>
                    <a:pt x="538" y="16"/>
                  </a:lnTo>
                  <a:lnTo>
                    <a:pt x="492" y="16"/>
                  </a:lnTo>
                  <a:lnTo>
                    <a:pt x="492" y="18"/>
                  </a:lnTo>
                  <a:lnTo>
                    <a:pt x="524" y="18"/>
                  </a:lnTo>
                  <a:lnTo>
                    <a:pt x="524" y="16"/>
                  </a:lnTo>
                  <a:lnTo>
                    <a:pt x="532" y="16"/>
                  </a:lnTo>
                  <a:lnTo>
                    <a:pt x="528" y="20"/>
                  </a:lnTo>
                  <a:lnTo>
                    <a:pt x="524" y="22"/>
                  </a:lnTo>
                  <a:lnTo>
                    <a:pt x="628" y="22"/>
                  </a:lnTo>
                  <a:lnTo>
                    <a:pt x="626" y="26"/>
                  </a:lnTo>
                  <a:lnTo>
                    <a:pt x="624" y="28"/>
                  </a:lnTo>
                  <a:lnTo>
                    <a:pt x="622" y="30"/>
                  </a:lnTo>
                  <a:lnTo>
                    <a:pt x="618" y="30"/>
                  </a:lnTo>
                  <a:lnTo>
                    <a:pt x="602" y="32"/>
                  </a:lnTo>
                  <a:lnTo>
                    <a:pt x="590" y="32"/>
                  </a:lnTo>
                  <a:lnTo>
                    <a:pt x="580" y="34"/>
                  </a:lnTo>
                  <a:lnTo>
                    <a:pt x="570" y="36"/>
                  </a:lnTo>
                  <a:lnTo>
                    <a:pt x="556" y="40"/>
                  </a:lnTo>
                  <a:lnTo>
                    <a:pt x="564" y="40"/>
                  </a:lnTo>
                  <a:lnTo>
                    <a:pt x="554" y="42"/>
                  </a:lnTo>
                  <a:lnTo>
                    <a:pt x="550" y="44"/>
                  </a:lnTo>
                  <a:lnTo>
                    <a:pt x="552" y="46"/>
                  </a:lnTo>
                  <a:lnTo>
                    <a:pt x="534" y="54"/>
                  </a:lnTo>
                  <a:lnTo>
                    <a:pt x="526" y="60"/>
                  </a:lnTo>
                  <a:lnTo>
                    <a:pt x="522" y="68"/>
                  </a:lnTo>
                  <a:lnTo>
                    <a:pt x="532" y="66"/>
                  </a:lnTo>
                  <a:lnTo>
                    <a:pt x="544" y="64"/>
                  </a:lnTo>
                  <a:lnTo>
                    <a:pt x="546" y="68"/>
                  </a:lnTo>
                  <a:lnTo>
                    <a:pt x="546" y="72"/>
                  </a:lnTo>
                  <a:lnTo>
                    <a:pt x="552" y="72"/>
                  </a:lnTo>
                  <a:lnTo>
                    <a:pt x="554" y="74"/>
                  </a:lnTo>
                  <a:lnTo>
                    <a:pt x="558" y="76"/>
                  </a:lnTo>
                  <a:lnTo>
                    <a:pt x="552" y="80"/>
                  </a:lnTo>
                  <a:lnTo>
                    <a:pt x="548" y="80"/>
                  </a:lnTo>
                  <a:lnTo>
                    <a:pt x="532" y="82"/>
                  </a:lnTo>
                  <a:lnTo>
                    <a:pt x="520" y="82"/>
                  </a:lnTo>
                  <a:lnTo>
                    <a:pt x="516" y="84"/>
                  </a:lnTo>
                  <a:lnTo>
                    <a:pt x="514" y="88"/>
                  </a:lnTo>
                  <a:lnTo>
                    <a:pt x="524" y="90"/>
                  </a:lnTo>
                  <a:lnTo>
                    <a:pt x="534" y="90"/>
                  </a:lnTo>
                  <a:lnTo>
                    <a:pt x="536" y="96"/>
                  </a:lnTo>
                  <a:lnTo>
                    <a:pt x="540" y="98"/>
                  </a:lnTo>
                  <a:lnTo>
                    <a:pt x="544" y="100"/>
                  </a:lnTo>
                  <a:lnTo>
                    <a:pt x="550" y="102"/>
                  </a:lnTo>
                  <a:lnTo>
                    <a:pt x="542" y="106"/>
                  </a:lnTo>
                  <a:lnTo>
                    <a:pt x="536" y="108"/>
                  </a:lnTo>
                  <a:lnTo>
                    <a:pt x="532" y="106"/>
                  </a:lnTo>
                  <a:lnTo>
                    <a:pt x="522" y="106"/>
                  </a:lnTo>
                  <a:lnTo>
                    <a:pt x="526" y="108"/>
                  </a:lnTo>
                  <a:lnTo>
                    <a:pt x="530" y="110"/>
                  </a:lnTo>
                  <a:lnTo>
                    <a:pt x="524" y="114"/>
                  </a:lnTo>
                  <a:lnTo>
                    <a:pt x="520" y="116"/>
                  </a:lnTo>
                  <a:lnTo>
                    <a:pt x="504" y="116"/>
                  </a:lnTo>
                  <a:lnTo>
                    <a:pt x="514" y="120"/>
                  </a:lnTo>
                  <a:lnTo>
                    <a:pt x="516" y="124"/>
                  </a:lnTo>
                  <a:lnTo>
                    <a:pt x="520" y="126"/>
                  </a:lnTo>
                  <a:lnTo>
                    <a:pt x="476" y="126"/>
                  </a:lnTo>
                  <a:lnTo>
                    <a:pt x="480" y="128"/>
                  </a:lnTo>
                  <a:lnTo>
                    <a:pt x="484" y="130"/>
                  </a:lnTo>
                  <a:lnTo>
                    <a:pt x="492" y="134"/>
                  </a:lnTo>
                  <a:lnTo>
                    <a:pt x="498" y="138"/>
                  </a:lnTo>
                  <a:lnTo>
                    <a:pt x="500" y="140"/>
                  </a:lnTo>
                  <a:lnTo>
                    <a:pt x="502" y="144"/>
                  </a:lnTo>
                  <a:lnTo>
                    <a:pt x="500" y="148"/>
                  </a:lnTo>
                  <a:lnTo>
                    <a:pt x="498" y="150"/>
                  </a:lnTo>
                  <a:lnTo>
                    <a:pt x="490" y="148"/>
                  </a:lnTo>
                  <a:lnTo>
                    <a:pt x="482" y="144"/>
                  </a:lnTo>
                  <a:lnTo>
                    <a:pt x="474" y="138"/>
                  </a:lnTo>
                  <a:lnTo>
                    <a:pt x="470" y="138"/>
                  </a:lnTo>
                  <a:lnTo>
                    <a:pt x="466" y="138"/>
                  </a:lnTo>
                  <a:lnTo>
                    <a:pt x="472" y="142"/>
                  </a:lnTo>
                  <a:lnTo>
                    <a:pt x="486" y="148"/>
                  </a:lnTo>
                  <a:lnTo>
                    <a:pt x="498" y="154"/>
                  </a:lnTo>
                  <a:lnTo>
                    <a:pt x="500" y="156"/>
                  </a:lnTo>
                  <a:lnTo>
                    <a:pt x="502" y="160"/>
                  </a:lnTo>
                  <a:lnTo>
                    <a:pt x="500" y="168"/>
                  </a:lnTo>
                  <a:lnTo>
                    <a:pt x="498" y="172"/>
                  </a:lnTo>
                  <a:lnTo>
                    <a:pt x="492" y="174"/>
                  </a:lnTo>
                  <a:lnTo>
                    <a:pt x="484" y="176"/>
                  </a:lnTo>
                  <a:lnTo>
                    <a:pt x="476" y="174"/>
                  </a:lnTo>
                  <a:lnTo>
                    <a:pt x="470" y="172"/>
                  </a:lnTo>
                  <a:lnTo>
                    <a:pt x="468" y="168"/>
                  </a:lnTo>
                  <a:lnTo>
                    <a:pt x="466" y="160"/>
                  </a:lnTo>
                  <a:lnTo>
                    <a:pt x="448" y="158"/>
                  </a:lnTo>
                  <a:lnTo>
                    <a:pt x="434" y="154"/>
                  </a:lnTo>
                  <a:lnTo>
                    <a:pt x="444" y="158"/>
                  </a:lnTo>
                  <a:lnTo>
                    <a:pt x="454" y="162"/>
                  </a:lnTo>
                  <a:lnTo>
                    <a:pt x="450" y="166"/>
                  </a:lnTo>
                  <a:lnTo>
                    <a:pt x="444" y="170"/>
                  </a:lnTo>
                  <a:lnTo>
                    <a:pt x="446" y="174"/>
                  </a:lnTo>
                  <a:lnTo>
                    <a:pt x="450" y="178"/>
                  </a:lnTo>
                  <a:lnTo>
                    <a:pt x="462" y="180"/>
                  </a:lnTo>
                  <a:lnTo>
                    <a:pt x="474" y="180"/>
                  </a:lnTo>
                  <a:lnTo>
                    <a:pt x="490" y="180"/>
                  </a:lnTo>
                  <a:lnTo>
                    <a:pt x="488" y="18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7" name="Freeform 133"/>
            <p:cNvSpPr>
              <a:spLocks/>
            </p:cNvSpPr>
            <p:nvPr/>
          </p:nvSpPr>
          <p:spPr bwMode="auto">
            <a:xfrm>
              <a:off x="5645996" y="1368156"/>
              <a:ext cx="140542" cy="60232"/>
            </a:xfrm>
            <a:custGeom>
              <a:avLst/>
              <a:gdLst>
                <a:gd name="T0" fmla="*/ 0 w 126"/>
                <a:gd name="T1" fmla="*/ 16 h 54"/>
                <a:gd name="T2" fmla="*/ 6 w 126"/>
                <a:gd name="T3" fmla="*/ 12 h 54"/>
                <a:gd name="T4" fmla="*/ 10 w 126"/>
                <a:gd name="T5" fmla="*/ 8 h 54"/>
                <a:gd name="T6" fmla="*/ 12 w 126"/>
                <a:gd name="T7" fmla="*/ 4 h 54"/>
                <a:gd name="T8" fmla="*/ 18 w 126"/>
                <a:gd name="T9" fmla="*/ 2 h 54"/>
                <a:gd name="T10" fmla="*/ 22 w 126"/>
                <a:gd name="T11" fmla="*/ 2 h 54"/>
                <a:gd name="T12" fmla="*/ 26 w 126"/>
                <a:gd name="T13" fmla="*/ 4 h 54"/>
                <a:gd name="T14" fmla="*/ 30 w 126"/>
                <a:gd name="T15" fmla="*/ 6 h 54"/>
                <a:gd name="T16" fmla="*/ 34 w 126"/>
                <a:gd name="T17" fmla="*/ 8 h 54"/>
                <a:gd name="T18" fmla="*/ 32 w 126"/>
                <a:gd name="T19" fmla="*/ 14 h 54"/>
                <a:gd name="T20" fmla="*/ 30 w 126"/>
                <a:gd name="T21" fmla="*/ 18 h 54"/>
                <a:gd name="T22" fmla="*/ 36 w 126"/>
                <a:gd name="T23" fmla="*/ 18 h 54"/>
                <a:gd name="T24" fmla="*/ 40 w 126"/>
                <a:gd name="T25" fmla="*/ 14 h 54"/>
                <a:gd name="T26" fmla="*/ 48 w 126"/>
                <a:gd name="T27" fmla="*/ 6 h 54"/>
                <a:gd name="T28" fmla="*/ 52 w 126"/>
                <a:gd name="T29" fmla="*/ 12 h 54"/>
                <a:gd name="T30" fmla="*/ 64 w 126"/>
                <a:gd name="T31" fmla="*/ 10 h 54"/>
                <a:gd name="T32" fmla="*/ 76 w 126"/>
                <a:gd name="T33" fmla="*/ 6 h 54"/>
                <a:gd name="T34" fmla="*/ 90 w 126"/>
                <a:gd name="T35" fmla="*/ 2 h 54"/>
                <a:gd name="T36" fmla="*/ 96 w 126"/>
                <a:gd name="T37" fmla="*/ 0 h 54"/>
                <a:gd name="T38" fmla="*/ 106 w 126"/>
                <a:gd name="T39" fmla="*/ 2 h 54"/>
                <a:gd name="T40" fmla="*/ 114 w 126"/>
                <a:gd name="T41" fmla="*/ 8 h 54"/>
                <a:gd name="T42" fmla="*/ 126 w 126"/>
                <a:gd name="T43" fmla="*/ 22 h 54"/>
                <a:gd name="T44" fmla="*/ 126 w 126"/>
                <a:gd name="T45" fmla="*/ 26 h 54"/>
                <a:gd name="T46" fmla="*/ 120 w 126"/>
                <a:gd name="T47" fmla="*/ 28 h 54"/>
                <a:gd name="T48" fmla="*/ 112 w 126"/>
                <a:gd name="T49" fmla="*/ 30 h 54"/>
                <a:gd name="T50" fmla="*/ 102 w 126"/>
                <a:gd name="T51" fmla="*/ 36 h 54"/>
                <a:gd name="T52" fmla="*/ 92 w 126"/>
                <a:gd name="T53" fmla="*/ 44 h 54"/>
                <a:gd name="T54" fmla="*/ 86 w 126"/>
                <a:gd name="T55" fmla="*/ 46 h 54"/>
                <a:gd name="T56" fmla="*/ 78 w 126"/>
                <a:gd name="T57" fmla="*/ 46 h 54"/>
                <a:gd name="T58" fmla="*/ 72 w 126"/>
                <a:gd name="T59" fmla="*/ 46 h 54"/>
                <a:gd name="T60" fmla="*/ 66 w 126"/>
                <a:gd name="T61" fmla="*/ 44 h 54"/>
                <a:gd name="T62" fmla="*/ 74 w 126"/>
                <a:gd name="T63" fmla="*/ 50 h 54"/>
                <a:gd name="T64" fmla="*/ 66 w 126"/>
                <a:gd name="T65" fmla="*/ 52 h 54"/>
                <a:gd name="T66" fmla="*/ 62 w 126"/>
                <a:gd name="T67" fmla="*/ 54 h 54"/>
                <a:gd name="T68" fmla="*/ 52 w 126"/>
                <a:gd name="T69" fmla="*/ 54 h 54"/>
                <a:gd name="T70" fmla="*/ 44 w 126"/>
                <a:gd name="T71" fmla="*/ 54 h 54"/>
                <a:gd name="T72" fmla="*/ 26 w 126"/>
                <a:gd name="T73" fmla="*/ 50 h 54"/>
                <a:gd name="T74" fmla="*/ 10 w 126"/>
                <a:gd name="T75" fmla="*/ 48 h 54"/>
                <a:gd name="T76" fmla="*/ 16 w 126"/>
                <a:gd name="T77" fmla="*/ 44 h 54"/>
                <a:gd name="T78" fmla="*/ 24 w 126"/>
                <a:gd name="T79" fmla="*/ 40 h 54"/>
                <a:gd name="T80" fmla="*/ 16 w 126"/>
                <a:gd name="T81" fmla="*/ 36 h 54"/>
                <a:gd name="T82" fmla="*/ 12 w 126"/>
                <a:gd name="T83" fmla="*/ 34 h 54"/>
                <a:gd name="T84" fmla="*/ 0 w 126"/>
                <a:gd name="T85" fmla="*/ 28 h 54"/>
                <a:gd name="T86" fmla="*/ 8 w 126"/>
                <a:gd name="T87" fmla="*/ 24 h 54"/>
                <a:gd name="T88" fmla="*/ 12 w 126"/>
                <a:gd name="T89" fmla="*/ 22 h 54"/>
                <a:gd name="T90" fmla="*/ 6 w 126"/>
                <a:gd name="T91" fmla="*/ 20 h 54"/>
                <a:gd name="T92" fmla="*/ 0 w 126"/>
                <a:gd name="T93" fmla="*/ 1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6" h="54">
                  <a:moveTo>
                    <a:pt x="0" y="16"/>
                  </a:moveTo>
                  <a:lnTo>
                    <a:pt x="6" y="12"/>
                  </a:lnTo>
                  <a:lnTo>
                    <a:pt x="10" y="8"/>
                  </a:lnTo>
                  <a:lnTo>
                    <a:pt x="12" y="4"/>
                  </a:lnTo>
                  <a:lnTo>
                    <a:pt x="18" y="2"/>
                  </a:lnTo>
                  <a:lnTo>
                    <a:pt x="22" y="2"/>
                  </a:lnTo>
                  <a:lnTo>
                    <a:pt x="26" y="4"/>
                  </a:lnTo>
                  <a:lnTo>
                    <a:pt x="30" y="6"/>
                  </a:lnTo>
                  <a:lnTo>
                    <a:pt x="34" y="8"/>
                  </a:lnTo>
                  <a:lnTo>
                    <a:pt x="32" y="14"/>
                  </a:lnTo>
                  <a:lnTo>
                    <a:pt x="30" y="18"/>
                  </a:lnTo>
                  <a:lnTo>
                    <a:pt x="36" y="18"/>
                  </a:lnTo>
                  <a:lnTo>
                    <a:pt x="40" y="14"/>
                  </a:lnTo>
                  <a:lnTo>
                    <a:pt x="48" y="6"/>
                  </a:lnTo>
                  <a:lnTo>
                    <a:pt x="52" y="12"/>
                  </a:lnTo>
                  <a:lnTo>
                    <a:pt x="64" y="10"/>
                  </a:lnTo>
                  <a:lnTo>
                    <a:pt x="76" y="6"/>
                  </a:lnTo>
                  <a:lnTo>
                    <a:pt x="90" y="2"/>
                  </a:lnTo>
                  <a:lnTo>
                    <a:pt x="96" y="0"/>
                  </a:lnTo>
                  <a:lnTo>
                    <a:pt x="106" y="2"/>
                  </a:lnTo>
                  <a:lnTo>
                    <a:pt x="114" y="8"/>
                  </a:lnTo>
                  <a:lnTo>
                    <a:pt x="126" y="22"/>
                  </a:lnTo>
                  <a:lnTo>
                    <a:pt x="126" y="26"/>
                  </a:lnTo>
                  <a:lnTo>
                    <a:pt x="120" y="28"/>
                  </a:lnTo>
                  <a:lnTo>
                    <a:pt x="112" y="30"/>
                  </a:lnTo>
                  <a:lnTo>
                    <a:pt x="102" y="36"/>
                  </a:lnTo>
                  <a:lnTo>
                    <a:pt x="92" y="44"/>
                  </a:lnTo>
                  <a:lnTo>
                    <a:pt x="86" y="46"/>
                  </a:lnTo>
                  <a:lnTo>
                    <a:pt x="78" y="46"/>
                  </a:lnTo>
                  <a:lnTo>
                    <a:pt x="72" y="46"/>
                  </a:lnTo>
                  <a:lnTo>
                    <a:pt x="66" y="44"/>
                  </a:lnTo>
                  <a:lnTo>
                    <a:pt x="74" y="50"/>
                  </a:lnTo>
                  <a:lnTo>
                    <a:pt x="66" y="52"/>
                  </a:lnTo>
                  <a:lnTo>
                    <a:pt x="62" y="54"/>
                  </a:lnTo>
                  <a:lnTo>
                    <a:pt x="52" y="54"/>
                  </a:lnTo>
                  <a:lnTo>
                    <a:pt x="44" y="54"/>
                  </a:lnTo>
                  <a:lnTo>
                    <a:pt x="26" y="50"/>
                  </a:lnTo>
                  <a:lnTo>
                    <a:pt x="10" y="48"/>
                  </a:lnTo>
                  <a:lnTo>
                    <a:pt x="16" y="44"/>
                  </a:lnTo>
                  <a:lnTo>
                    <a:pt x="24" y="40"/>
                  </a:lnTo>
                  <a:lnTo>
                    <a:pt x="16" y="36"/>
                  </a:lnTo>
                  <a:lnTo>
                    <a:pt x="12" y="34"/>
                  </a:lnTo>
                  <a:lnTo>
                    <a:pt x="0" y="28"/>
                  </a:lnTo>
                  <a:lnTo>
                    <a:pt x="8" y="24"/>
                  </a:lnTo>
                  <a:lnTo>
                    <a:pt x="12" y="22"/>
                  </a:lnTo>
                  <a:lnTo>
                    <a:pt x="6" y="20"/>
                  </a:lnTo>
                  <a:lnTo>
                    <a:pt x="0"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8" name="Freeform 134"/>
            <p:cNvSpPr>
              <a:spLocks/>
            </p:cNvSpPr>
            <p:nvPr/>
          </p:nvSpPr>
          <p:spPr bwMode="auto">
            <a:xfrm>
              <a:off x="6078776" y="1147306"/>
              <a:ext cx="159503" cy="55770"/>
            </a:xfrm>
            <a:custGeom>
              <a:avLst/>
              <a:gdLst>
                <a:gd name="T0" fmla="*/ 8 w 143"/>
                <a:gd name="T1" fmla="*/ 20 h 50"/>
                <a:gd name="T2" fmla="*/ 6 w 143"/>
                <a:gd name="T3" fmla="*/ 20 h 50"/>
                <a:gd name="T4" fmla="*/ 2 w 143"/>
                <a:gd name="T5" fmla="*/ 16 h 50"/>
                <a:gd name="T6" fmla="*/ 0 w 143"/>
                <a:gd name="T7" fmla="*/ 8 h 50"/>
                <a:gd name="T8" fmla="*/ 0 w 143"/>
                <a:gd name="T9" fmla="*/ 2 h 50"/>
                <a:gd name="T10" fmla="*/ 4 w 143"/>
                <a:gd name="T11" fmla="*/ 2 h 50"/>
                <a:gd name="T12" fmla="*/ 12 w 143"/>
                <a:gd name="T13" fmla="*/ 2 h 50"/>
                <a:gd name="T14" fmla="*/ 26 w 143"/>
                <a:gd name="T15" fmla="*/ 2 h 50"/>
                <a:gd name="T16" fmla="*/ 36 w 143"/>
                <a:gd name="T17" fmla="*/ 4 h 50"/>
                <a:gd name="T18" fmla="*/ 54 w 143"/>
                <a:gd name="T19" fmla="*/ 10 h 50"/>
                <a:gd name="T20" fmla="*/ 50 w 143"/>
                <a:gd name="T21" fmla="*/ 4 h 50"/>
                <a:gd name="T22" fmla="*/ 54 w 143"/>
                <a:gd name="T23" fmla="*/ 2 h 50"/>
                <a:gd name="T24" fmla="*/ 60 w 143"/>
                <a:gd name="T25" fmla="*/ 0 h 50"/>
                <a:gd name="T26" fmla="*/ 62 w 143"/>
                <a:gd name="T27" fmla="*/ 0 h 50"/>
                <a:gd name="T28" fmla="*/ 66 w 143"/>
                <a:gd name="T29" fmla="*/ 2 h 50"/>
                <a:gd name="T30" fmla="*/ 70 w 143"/>
                <a:gd name="T31" fmla="*/ 2 h 50"/>
                <a:gd name="T32" fmla="*/ 74 w 143"/>
                <a:gd name="T33" fmla="*/ 2 h 50"/>
                <a:gd name="T34" fmla="*/ 78 w 143"/>
                <a:gd name="T35" fmla="*/ 10 h 50"/>
                <a:gd name="T36" fmla="*/ 82 w 143"/>
                <a:gd name="T37" fmla="*/ 12 h 50"/>
                <a:gd name="T38" fmla="*/ 93 w 143"/>
                <a:gd name="T39" fmla="*/ 12 h 50"/>
                <a:gd name="T40" fmla="*/ 119 w 143"/>
                <a:gd name="T41" fmla="*/ 20 h 50"/>
                <a:gd name="T42" fmla="*/ 133 w 143"/>
                <a:gd name="T43" fmla="*/ 26 h 50"/>
                <a:gd name="T44" fmla="*/ 143 w 143"/>
                <a:gd name="T45" fmla="*/ 30 h 50"/>
                <a:gd name="T46" fmla="*/ 135 w 143"/>
                <a:gd name="T47" fmla="*/ 36 h 50"/>
                <a:gd name="T48" fmla="*/ 127 w 143"/>
                <a:gd name="T49" fmla="*/ 38 h 50"/>
                <a:gd name="T50" fmla="*/ 119 w 143"/>
                <a:gd name="T51" fmla="*/ 38 h 50"/>
                <a:gd name="T52" fmla="*/ 115 w 143"/>
                <a:gd name="T53" fmla="*/ 34 h 50"/>
                <a:gd name="T54" fmla="*/ 107 w 143"/>
                <a:gd name="T55" fmla="*/ 28 h 50"/>
                <a:gd name="T56" fmla="*/ 97 w 143"/>
                <a:gd name="T57" fmla="*/ 20 h 50"/>
                <a:gd name="T58" fmla="*/ 93 w 143"/>
                <a:gd name="T59" fmla="*/ 18 h 50"/>
                <a:gd name="T60" fmla="*/ 89 w 143"/>
                <a:gd name="T61" fmla="*/ 16 h 50"/>
                <a:gd name="T62" fmla="*/ 82 w 143"/>
                <a:gd name="T63" fmla="*/ 18 h 50"/>
                <a:gd name="T64" fmla="*/ 80 w 143"/>
                <a:gd name="T65" fmla="*/ 22 h 50"/>
                <a:gd name="T66" fmla="*/ 80 w 143"/>
                <a:gd name="T67" fmla="*/ 34 h 50"/>
                <a:gd name="T68" fmla="*/ 76 w 143"/>
                <a:gd name="T69" fmla="*/ 34 h 50"/>
                <a:gd name="T70" fmla="*/ 74 w 143"/>
                <a:gd name="T71" fmla="*/ 36 h 50"/>
                <a:gd name="T72" fmla="*/ 70 w 143"/>
                <a:gd name="T73" fmla="*/ 42 h 50"/>
                <a:gd name="T74" fmla="*/ 68 w 143"/>
                <a:gd name="T75" fmla="*/ 48 h 50"/>
                <a:gd name="T76" fmla="*/ 66 w 143"/>
                <a:gd name="T77" fmla="*/ 50 h 50"/>
                <a:gd name="T78" fmla="*/ 62 w 143"/>
                <a:gd name="T79" fmla="*/ 50 h 50"/>
                <a:gd name="T80" fmla="*/ 56 w 143"/>
                <a:gd name="T81" fmla="*/ 48 h 50"/>
                <a:gd name="T82" fmla="*/ 48 w 143"/>
                <a:gd name="T83" fmla="*/ 46 h 50"/>
                <a:gd name="T84" fmla="*/ 34 w 143"/>
                <a:gd name="T85" fmla="*/ 34 h 50"/>
                <a:gd name="T86" fmla="*/ 24 w 143"/>
                <a:gd name="T87" fmla="*/ 26 h 50"/>
                <a:gd name="T88" fmla="*/ 16 w 143"/>
                <a:gd name="T89" fmla="*/ 22 h 50"/>
                <a:gd name="T90" fmla="*/ 8 w 143"/>
                <a:gd name="T91" fmla="*/ 2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3" h="50">
                  <a:moveTo>
                    <a:pt x="8" y="20"/>
                  </a:moveTo>
                  <a:lnTo>
                    <a:pt x="6" y="20"/>
                  </a:lnTo>
                  <a:lnTo>
                    <a:pt x="2" y="16"/>
                  </a:lnTo>
                  <a:lnTo>
                    <a:pt x="0" y="8"/>
                  </a:lnTo>
                  <a:lnTo>
                    <a:pt x="0" y="2"/>
                  </a:lnTo>
                  <a:lnTo>
                    <a:pt x="4" y="2"/>
                  </a:lnTo>
                  <a:lnTo>
                    <a:pt x="12" y="2"/>
                  </a:lnTo>
                  <a:lnTo>
                    <a:pt x="26" y="2"/>
                  </a:lnTo>
                  <a:lnTo>
                    <a:pt x="36" y="4"/>
                  </a:lnTo>
                  <a:lnTo>
                    <a:pt x="54" y="10"/>
                  </a:lnTo>
                  <a:lnTo>
                    <a:pt x="50" y="4"/>
                  </a:lnTo>
                  <a:lnTo>
                    <a:pt x="54" y="2"/>
                  </a:lnTo>
                  <a:lnTo>
                    <a:pt x="60" y="0"/>
                  </a:lnTo>
                  <a:lnTo>
                    <a:pt x="62" y="0"/>
                  </a:lnTo>
                  <a:lnTo>
                    <a:pt x="66" y="2"/>
                  </a:lnTo>
                  <a:lnTo>
                    <a:pt x="70" y="2"/>
                  </a:lnTo>
                  <a:lnTo>
                    <a:pt x="74" y="2"/>
                  </a:lnTo>
                  <a:lnTo>
                    <a:pt x="78" y="10"/>
                  </a:lnTo>
                  <a:lnTo>
                    <a:pt x="82" y="12"/>
                  </a:lnTo>
                  <a:lnTo>
                    <a:pt x="93" y="12"/>
                  </a:lnTo>
                  <a:lnTo>
                    <a:pt x="119" y="20"/>
                  </a:lnTo>
                  <a:lnTo>
                    <a:pt x="133" y="26"/>
                  </a:lnTo>
                  <a:lnTo>
                    <a:pt x="143" y="30"/>
                  </a:lnTo>
                  <a:lnTo>
                    <a:pt x="135" y="36"/>
                  </a:lnTo>
                  <a:lnTo>
                    <a:pt x="127" y="38"/>
                  </a:lnTo>
                  <a:lnTo>
                    <a:pt x="119" y="38"/>
                  </a:lnTo>
                  <a:lnTo>
                    <a:pt x="115" y="34"/>
                  </a:lnTo>
                  <a:lnTo>
                    <a:pt x="107" y="28"/>
                  </a:lnTo>
                  <a:lnTo>
                    <a:pt x="97" y="20"/>
                  </a:lnTo>
                  <a:lnTo>
                    <a:pt x="93" y="18"/>
                  </a:lnTo>
                  <a:lnTo>
                    <a:pt x="89" y="16"/>
                  </a:lnTo>
                  <a:lnTo>
                    <a:pt x="82" y="18"/>
                  </a:lnTo>
                  <a:lnTo>
                    <a:pt x="80" y="22"/>
                  </a:lnTo>
                  <a:lnTo>
                    <a:pt x="80" y="34"/>
                  </a:lnTo>
                  <a:lnTo>
                    <a:pt x="76" y="34"/>
                  </a:lnTo>
                  <a:lnTo>
                    <a:pt x="74" y="36"/>
                  </a:lnTo>
                  <a:lnTo>
                    <a:pt x="70" y="42"/>
                  </a:lnTo>
                  <a:lnTo>
                    <a:pt x="68" y="48"/>
                  </a:lnTo>
                  <a:lnTo>
                    <a:pt x="66" y="50"/>
                  </a:lnTo>
                  <a:lnTo>
                    <a:pt x="62" y="50"/>
                  </a:lnTo>
                  <a:lnTo>
                    <a:pt x="56" y="48"/>
                  </a:lnTo>
                  <a:lnTo>
                    <a:pt x="48" y="46"/>
                  </a:lnTo>
                  <a:lnTo>
                    <a:pt x="34" y="34"/>
                  </a:lnTo>
                  <a:lnTo>
                    <a:pt x="24" y="26"/>
                  </a:lnTo>
                  <a:lnTo>
                    <a:pt x="16" y="22"/>
                  </a:lnTo>
                  <a:lnTo>
                    <a:pt x="8" y="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9" name="Freeform 135"/>
            <p:cNvSpPr>
              <a:spLocks/>
            </p:cNvSpPr>
            <p:nvPr/>
          </p:nvSpPr>
          <p:spPr bwMode="auto">
            <a:xfrm>
              <a:off x="6163547" y="1138384"/>
              <a:ext cx="94810" cy="20077"/>
            </a:xfrm>
            <a:custGeom>
              <a:avLst/>
              <a:gdLst>
                <a:gd name="T0" fmla="*/ 31 w 85"/>
                <a:gd name="T1" fmla="*/ 18 h 18"/>
                <a:gd name="T2" fmla="*/ 23 w 85"/>
                <a:gd name="T3" fmla="*/ 16 h 18"/>
                <a:gd name="T4" fmla="*/ 15 w 85"/>
                <a:gd name="T5" fmla="*/ 14 h 18"/>
                <a:gd name="T6" fmla="*/ 6 w 85"/>
                <a:gd name="T7" fmla="*/ 10 h 18"/>
                <a:gd name="T8" fmla="*/ 0 w 85"/>
                <a:gd name="T9" fmla="*/ 6 h 18"/>
                <a:gd name="T10" fmla="*/ 6 w 85"/>
                <a:gd name="T11" fmla="*/ 4 h 18"/>
                <a:gd name="T12" fmla="*/ 13 w 85"/>
                <a:gd name="T13" fmla="*/ 2 h 18"/>
                <a:gd name="T14" fmla="*/ 21 w 85"/>
                <a:gd name="T15" fmla="*/ 0 h 18"/>
                <a:gd name="T16" fmla="*/ 27 w 85"/>
                <a:gd name="T17" fmla="*/ 2 h 18"/>
                <a:gd name="T18" fmla="*/ 41 w 85"/>
                <a:gd name="T19" fmla="*/ 4 h 18"/>
                <a:gd name="T20" fmla="*/ 55 w 85"/>
                <a:gd name="T21" fmla="*/ 4 h 18"/>
                <a:gd name="T22" fmla="*/ 71 w 85"/>
                <a:gd name="T23" fmla="*/ 6 h 18"/>
                <a:gd name="T24" fmla="*/ 85 w 85"/>
                <a:gd name="T25" fmla="*/ 8 h 18"/>
                <a:gd name="T26" fmla="*/ 79 w 85"/>
                <a:gd name="T27" fmla="*/ 12 h 18"/>
                <a:gd name="T28" fmla="*/ 73 w 85"/>
                <a:gd name="T29" fmla="*/ 14 h 18"/>
                <a:gd name="T30" fmla="*/ 67 w 85"/>
                <a:gd name="T31" fmla="*/ 18 h 18"/>
                <a:gd name="T32" fmla="*/ 63 w 85"/>
                <a:gd name="T33" fmla="*/ 18 h 18"/>
                <a:gd name="T34" fmla="*/ 47 w 85"/>
                <a:gd name="T35" fmla="*/ 18 h 18"/>
                <a:gd name="T36" fmla="*/ 31 w 85"/>
                <a:gd name="T3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5" h="18">
                  <a:moveTo>
                    <a:pt x="31" y="18"/>
                  </a:moveTo>
                  <a:lnTo>
                    <a:pt x="23" y="16"/>
                  </a:lnTo>
                  <a:lnTo>
                    <a:pt x="15" y="14"/>
                  </a:lnTo>
                  <a:lnTo>
                    <a:pt x="6" y="10"/>
                  </a:lnTo>
                  <a:lnTo>
                    <a:pt x="0" y="6"/>
                  </a:lnTo>
                  <a:lnTo>
                    <a:pt x="6" y="4"/>
                  </a:lnTo>
                  <a:lnTo>
                    <a:pt x="13" y="2"/>
                  </a:lnTo>
                  <a:lnTo>
                    <a:pt x="21" y="0"/>
                  </a:lnTo>
                  <a:lnTo>
                    <a:pt x="27" y="2"/>
                  </a:lnTo>
                  <a:lnTo>
                    <a:pt x="41" y="4"/>
                  </a:lnTo>
                  <a:lnTo>
                    <a:pt x="55" y="4"/>
                  </a:lnTo>
                  <a:lnTo>
                    <a:pt x="71" y="6"/>
                  </a:lnTo>
                  <a:lnTo>
                    <a:pt x="85" y="8"/>
                  </a:lnTo>
                  <a:lnTo>
                    <a:pt x="79" y="12"/>
                  </a:lnTo>
                  <a:lnTo>
                    <a:pt x="73" y="14"/>
                  </a:lnTo>
                  <a:lnTo>
                    <a:pt x="67" y="18"/>
                  </a:lnTo>
                  <a:lnTo>
                    <a:pt x="63" y="18"/>
                  </a:lnTo>
                  <a:lnTo>
                    <a:pt x="47" y="18"/>
                  </a:lnTo>
                  <a:lnTo>
                    <a:pt x="31"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0" name="Freeform 136"/>
            <p:cNvSpPr>
              <a:spLocks/>
            </p:cNvSpPr>
            <p:nvPr/>
          </p:nvSpPr>
          <p:spPr bwMode="auto">
            <a:xfrm>
              <a:off x="6207048" y="1780854"/>
              <a:ext cx="60233" cy="42386"/>
            </a:xfrm>
            <a:custGeom>
              <a:avLst/>
              <a:gdLst>
                <a:gd name="T0" fmla="*/ 46 w 54"/>
                <a:gd name="T1" fmla="*/ 6 h 38"/>
                <a:gd name="T2" fmla="*/ 48 w 54"/>
                <a:gd name="T3" fmla="*/ 16 h 38"/>
                <a:gd name="T4" fmla="*/ 54 w 54"/>
                <a:gd name="T5" fmla="*/ 22 h 38"/>
                <a:gd name="T6" fmla="*/ 52 w 54"/>
                <a:gd name="T7" fmla="*/ 28 h 38"/>
                <a:gd name="T8" fmla="*/ 44 w 54"/>
                <a:gd name="T9" fmla="*/ 30 h 38"/>
                <a:gd name="T10" fmla="*/ 40 w 54"/>
                <a:gd name="T11" fmla="*/ 38 h 38"/>
                <a:gd name="T12" fmla="*/ 30 w 54"/>
                <a:gd name="T13" fmla="*/ 32 h 38"/>
                <a:gd name="T14" fmla="*/ 28 w 54"/>
                <a:gd name="T15" fmla="*/ 30 h 38"/>
                <a:gd name="T16" fmla="*/ 16 w 54"/>
                <a:gd name="T17" fmla="*/ 26 h 38"/>
                <a:gd name="T18" fmla="*/ 10 w 54"/>
                <a:gd name="T19" fmla="*/ 20 h 38"/>
                <a:gd name="T20" fmla="*/ 6 w 54"/>
                <a:gd name="T21" fmla="*/ 14 h 38"/>
                <a:gd name="T22" fmla="*/ 0 w 54"/>
                <a:gd name="T23" fmla="*/ 6 h 38"/>
                <a:gd name="T24" fmla="*/ 0 w 54"/>
                <a:gd name="T25" fmla="*/ 2 h 38"/>
                <a:gd name="T26" fmla="*/ 6 w 54"/>
                <a:gd name="T27" fmla="*/ 2 h 38"/>
                <a:gd name="T28" fmla="*/ 12 w 54"/>
                <a:gd name="T29" fmla="*/ 0 h 38"/>
                <a:gd name="T30" fmla="*/ 20 w 54"/>
                <a:gd name="T31" fmla="*/ 0 h 38"/>
                <a:gd name="T32" fmla="*/ 36 w 54"/>
                <a:gd name="T33" fmla="*/ 0 h 38"/>
                <a:gd name="T34" fmla="*/ 40 w 54"/>
                <a:gd name="T35" fmla="*/ 6 h 38"/>
                <a:gd name="T36" fmla="*/ 46 w 54"/>
                <a:gd name="T37"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8">
                  <a:moveTo>
                    <a:pt x="46" y="6"/>
                  </a:moveTo>
                  <a:lnTo>
                    <a:pt x="48" y="16"/>
                  </a:lnTo>
                  <a:lnTo>
                    <a:pt x="54" y="22"/>
                  </a:lnTo>
                  <a:lnTo>
                    <a:pt x="52" y="28"/>
                  </a:lnTo>
                  <a:lnTo>
                    <a:pt x="44" y="30"/>
                  </a:lnTo>
                  <a:lnTo>
                    <a:pt x="40" y="38"/>
                  </a:lnTo>
                  <a:lnTo>
                    <a:pt x="30" y="32"/>
                  </a:lnTo>
                  <a:lnTo>
                    <a:pt x="28" y="30"/>
                  </a:lnTo>
                  <a:lnTo>
                    <a:pt x="16" y="26"/>
                  </a:lnTo>
                  <a:lnTo>
                    <a:pt x="10" y="20"/>
                  </a:lnTo>
                  <a:lnTo>
                    <a:pt x="6" y="14"/>
                  </a:lnTo>
                  <a:lnTo>
                    <a:pt x="0" y="6"/>
                  </a:lnTo>
                  <a:lnTo>
                    <a:pt x="0" y="2"/>
                  </a:lnTo>
                  <a:lnTo>
                    <a:pt x="6" y="2"/>
                  </a:lnTo>
                  <a:lnTo>
                    <a:pt x="12" y="0"/>
                  </a:lnTo>
                  <a:lnTo>
                    <a:pt x="20" y="0"/>
                  </a:lnTo>
                  <a:lnTo>
                    <a:pt x="36" y="0"/>
                  </a:lnTo>
                  <a:lnTo>
                    <a:pt x="40" y="6"/>
                  </a:lnTo>
                  <a:lnTo>
                    <a:pt x="46"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1" name="Freeform 137"/>
            <p:cNvSpPr>
              <a:spLocks/>
            </p:cNvSpPr>
            <p:nvPr/>
          </p:nvSpPr>
          <p:spPr bwMode="auto">
            <a:xfrm>
              <a:off x="6189201" y="1754085"/>
              <a:ext cx="71386" cy="58001"/>
            </a:xfrm>
            <a:custGeom>
              <a:avLst/>
              <a:gdLst>
                <a:gd name="T0" fmla="*/ 28 w 64"/>
                <a:gd name="T1" fmla="*/ 0 h 52"/>
                <a:gd name="T2" fmla="*/ 38 w 64"/>
                <a:gd name="T3" fmla="*/ 10 h 52"/>
                <a:gd name="T4" fmla="*/ 44 w 64"/>
                <a:gd name="T5" fmla="*/ 12 h 52"/>
                <a:gd name="T6" fmla="*/ 48 w 64"/>
                <a:gd name="T7" fmla="*/ 12 h 52"/>
                <a:gd name="T8" fmla="*/ 58 w 64"/>
                <a:gd name="T9" fmla="*/ 10 h 52"/>
                <a:gd name="T10" fmla="*/ 64 w 64"/>
                <a:gd name="T11" fmla="*/ 24 h 52"/>
                <a:gd name="T12" fmla="*/ 62 w 64"/>
                <a:gd name="T13" fmla="*/ 30 h 52"/>
                <a:gd name="T14" fmla="*/ 56 w 64"/>
                <a:gd name="T15" fmla="*/ 30 h 52"/>
                <a:gd name="T16" fmla="*/ 52 w 64"/>
                <a:gd name="T17" fmla="*/ 24 h 52"/>
                <a:gd name="T18" fmla="*/ 36 w 64"/>
                <a:gd name="T19" fmla="*/ 24 h 52"/>
                <a:gd name="T20" fmla="*/ 28 w 64"/>
                <a:gd name="T21" fmla="*/ 24 h 52"/>
                <a:gd name="T22" fmla="*/ 22 w 64"/>
                <a:gd name="T23" fmla="*/ 26 h 52"/>
                <a:gd name="T24" fmla="*/ 16 w 64"/>
                <a:gd name="T25" fmla="*/ 26 h 52"/>
                <a:gd name="T26" fmla="*/ 16 w 64"/>
                <a:gd name="T27" fmla="*/ 30 h 52"/>
                <a:gd name="T28" fmla="*/ 22 w 64"/>
                <a:gd name="T29" fmla="*/ 38 h 52"/>
                <a:gd name="T30" fmla="*/ 26 w 64"/>
                <a:gd name="T31" fmla="*/ 44 h 52"/>
                <a:gd name="T32" fmla="*/ 32 w 64"/>
                <a:gd name="T33" fmla="*/ 50 h 52"/>
                <a:gd name="T34" fmla="*/ 18 w 64"/>
                <a:gd name="T35" fmla="*/ 52 h 52"/>
                <a:gd name="T36" fmla="*/ 8 w 64"/>
                <a:gd name="T37" fmla="*/ 36 h 52"/>
                <a:gd name="T38" fmla="*/ 0 w 64"/>
                <a:gd name="T39" fmla="*/ 18 h 52"/>
                <a:gd name="T40" fmla="*/ 8 w 64"/>
                <a:gd name="T41" fmla="*/ 18 h 52"/>
                <a:gd name="T42" fmla="*/ 12 w 64"/>
                <a:gd name="T43" fmla="*/ 10 h 52"/>
                <a:gd name="T44" fmla="*/ 14 w 64"/>
                <a:gd name="T45" fmla="*/ 4 h 52"/>
                <a:gd name="T46" fmla="*/ 28 w 64"/>
                <a:gd name="T4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52">
                  <a:moveTo>
                    <a:pt x="28" y="0"/>
                  </a:moveTo>
                  <a:lnTo>
                    <a:pt x="38" y="10"/>
                  </a:lnTo>
                  <a:lnTo>
                    <a:pt x="44" y="12"/>
                  </a:lnTo>
                  <a:lnTo>
                    <a:pt x="48" y="12"/>
                  </a:lnTo>
                  <a:lnTo>
                    <a:pt x="58" y="10"/>
                  </a:lnTo>
                  <a:lnTo>
                    <a:pt x="64" y="24"/>
                  </a:lnTo>
                  <a:lnTo>
                    <a:pt x="62" y="30"/>
                  </a:lnTo>
                  <a:lnTo>
                    <a:pt x="56" y="30"/>
                  </a:lnTo>
                  <a:lnTo>
                    <a:pt x="52" y="24"/>
                  </a:lnTo>
                  <a:lnTo>
                    <a:pt x="36" y="24"/>
                  </a:lnTo>
                  <a:lnTo>
                    <a:pt x="28" y="24"/>
                  </a:lnTo>
                  <a:lnTo>
                    <a:pt x="22" y="26"/>
                  </a:lnTo>
                  <a:lnTo>
                    <a:pt x="16" y="26"/>
                  </a:lnTo>
                  <a:lnTo>
                    <a:pt x="16" y="30"/>
                  </a:lnTo>
                  <a:lnTo>
                    <a:pt x="22" y="38"/>
                  </a:lnTo>
                  <a:lnTo>
                    <a:pt x="26" y="44"/>
                  </a:lnTo>
                  <a:lnTo>
                    <a:pt x="32" y="50"/>
                  </a:lnTo>
                  <a:lnTo>
                    <a:pt x="18" y="52"/>
                  </a:lnTo>
                  <a:lnTo>
                    <a:pt x="8" y="36"/>
                  </a:lnTo>
                  <a:lnTo>
                    <a:pt x="0" y="18"/>
                  </a:lnTo>
                  <a:lnTo>
                    <a:pt x="8" y="18"/>
                  </a:lnTo>
                  <a:lnTo>
                    <a:pt x="12" y="10"/>
                  </a:lnTo>
                  <a:lnTo>
                    <a:pt x="14" y="4"/>
                  </a:lnTo>
                  <a:lnTo>
                    <a:pt x="2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2" name="Freeform 138"/>
            <p:cNvSpPr>
              <a:spLocks/>
            </p:cNvSpPr>
            <p:nvPr/>
          </p:nvSpPr>
          <p:spPr bwMode="auto">
            <a:xfrm>
              <a:off x="6229356" y="1303462"/>
              <a:ext cx="162850" cy="187387"/>
            </a:xfrm>
            <a:custGeom>
              <a:avLst/>
              <a:gdLst>
                <a:gd name="T0" fmla="*/ 92 w 146"/>
                <a:gd name="T1" fmla="*/ 20 h 168"/>
                <a:gd name="T2" fmla="*/ 90 w 146"/>
                <a:gd name="T3" fmla="*/ 26 h 168"/>
                <a:gd name="T4" fmla="*/ 92 w 146"/>
                <a:gd name="T5" fmla="*/ 32 h 168"/>
                <a:gd name="T6" fmla="*/ 108 w 146"/>
                <a:gd name="T7" fmla="*/ 36 h 168"/>
                <a:gd name="T8" fmla="*/ 110 w 146"/>
                <a:gd name="T9" fmla="*/ 40 h 168"/>
                <a:gd name="T10" fmla="*/ 108 w 146"/>
                <a:gd name="T11" fmla="*/ 48 h 168"/>
                <a:gd name="T12" fmla="*/ 104 w 146"/>
                <a:gd name="T13" fmla="*/ 54 h 168"/>
                <a:gd name="T14" fmla="*/ 108 w 146"/>
                <a:gd name="T15" fmla="*/ 54 h 168"/>
                <a:gd name="T16" fmla="*/ 114 w 146"/>
                <a:gd name="T17" fmla="*/ 64 h 168"/>
                <a:gd name="T18" fmla="*/ 120 w 146"/>
                <a:gd name="T19" fmla="*/ 82 h 168"/>
                <a:gd name="T20" fmla="*/ 126 w 146"/>
                <a:gd name="T21" fmla="*/ 88 h 168"/>
                <a:gd name="T22" fmla="*/ 128 w 146"/>
                <a:gd name="T23" fmla="*/ 98 h 168"/>
                <a:gd name="T24" fmla="*/ 130 w 146"/>
                <a:gd name="T25" fmla="*/ 108 h 168"/>
                <a:gd name="T26" fmla="*/ 146 w 146"/>
                <a:gd name="T27" fmla="*/ 118 h 168"/>
                <a:gd name="T28" fmla="*/ 136 w 146"/>
                <a:gd name="T29" fmla="*/ 132 h 168"/>
                <a:gd name="T30" fmla="*/ 122 w 146"/>
                <a:gd name="T31" fmla="*/ 144 h 168"/>
                <a:gd name="T32" fmla="*/ 112 w 146"/>
                <a:gd name="T33" fmla="*/ 154 h 168"/>
                <a:gd name="T34" fmla="*/ 96 w 146"/>
                <a:gd name="T35" fmla="*/ 158 h 168"/>
                <a:gd name="T36" fmla="*/ 88 w 146"/>
                <a:gd name="T37" fmla="*/ 162 h 168"/>
                <a:gd name="T38" fmla="*/ 78 w 146"/>
                <a:gd name="T39" fmla="*/ 162 h 168"/>
                <a:gd name="T40" fmla="*/ 64 w 146"/>
                <a:gd name="T41" fmla="*/ 164 h 168"/>
                <a:gd name="T42" fmla="*/ 44 w 146"/>
                <a:gd name="T43" fmla="*/ 166 h 168"/>
                <a:gd name="T44" fmla="*/ 36 w 146"/>
                <a:gd name="T45" fmla="*/ 160 h 168"/>
                <a:gd name="T46" fmla="*/ 32 w 146"/>
                <a:gd name="T47" fmla="*/ 156 h 168"/>
                <a:gd name="T48" fmla="*/ 24 w 146"/>
                <a:gd name="T49" fmla="*/ 138 h 168"/>
                <a:gd name="T50" fmla="*/ 22 w 146"/>
                <a:gd name="T51" fmla="*/ 108 h 168"/>
                <a:gd name="T52" fmla="*/ 34 w 146"/>
                <a:gd name="T53" fmla="*/ 100 h 168"/>
                <a:gd name="T54" fmla="*/ 50 w 146"/>
                <a:gd name="T55" fmla="*/ 90 h 168"/>
                <a:gd name="T56" fmla="*/ 62 w 146"/>
                <a:gd name="T57" fmla="*/ 80 h 168"/>
                <a:gd name="T58" fmla="*/ 54 w 146"/>
                <a:gd name="T59" fmla="*/ 74 h 168"/>
                <a:gd name="T60" fmla="*/ 40 w 146"/>
                <a:gd name="T61" fmla="*/ 62 h 168"/>
                <a:gd name="T62" fmla="*/ 36 w 146"/>
                <a:gd name="T63" fmla="*/ 46 h 168"/>
                <a:gd name="T64" fmla="*/ 26 w 146"/>
                <a:gd name="T65" fmla="*/ 28 h 168"/>
                <a:gd name="T66" fmla="*/ 8 w 146"/>
                <a:gd name="T67" fmla="*/ 22 h 168"/>
                <a:gd name="T68" fmla="*/ 4 w 146"/>
                <a:gd name="T69" fmla="*/ 16 h 168"/>
                <a:gd name="T70" fmla="*/ 8 w 146"/>
                <a:gd name="T71" fmla="*/ 16 h 168"/>
                <a:gd name="T72" fmla="*/ 26 w 146"/>
                <a:gd name="T73" fmla="*/ 20 h 168"/>
                <a:gd name="T74" fmla="*/ 46 w 146"/>
                <a:gd name="T75" fmla="*/ 26 h 168"/>
                <a:gd name="T76" fmla="*/ 56 w 146"/>
                <a:gd name="T77" fmla="*/ 22 h 168"/>
                <a:gd name="T78" fmla="*/ 60 w 146"/>
                <a:gd name="T79" fmla="*/ 14 h 168"/>
                <a:gd name="T80" fmla="*/ 62 w 146"/>
                <a:gd name="T81" fmla="*/ 4 h 168"/>
                <a:gd name="T82" fmla="*/ 70 w 146"/>
                <a:gd name="T83" fmla="*/ 0 h 168"/>
                <a:gd name="T84" fmla="*/ 90 w 146"/>
                <a:gd name="T85" fmla="*/ 6 h 168"/>
                <a:gd name="T86" fmla="*/ 104 w 146"/>
                <a:gd name="T87" fmla="*/ 1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168">
                  <a:moveTo>
                    <a:pt x="98" y="16"/>
                  </a:moveTo>
                  <a:lnTo>
                    <a:pt x="92" y="20"/>
                  </a:lnTo>
                  <a:lnTo>
                    <a:pt x="90" y="24"/>
                  </a:lnTo>
                  <a:lnTo>
                    <a:pt x="90" y="26"/>
                  </a:lnTo>
                  <a:lnTo>
                    <a:pt x="90" y="30"/>
                  </a:lnTo>
                  <a:lnTo>
                    <a:pt x="92" y="32"/>
                  </a:lnTo>
                  <a:lnTo>
                    <a:pt x="100" y="34"/>
                  </a:lnTo>
                  <a:lnTo>
                    <a:pt x="108" y="36"/>
                  </a:lnTo>
                  <a:lnTo>
                    <a:pt x="110" y="38"/>
                  </a:lnTo>
                  <a:lnTo>
                    <a:pt x="110" y="40"/>
                  </a:lnTo>
                  <a:lnTo>
                    <a:pt x="110" y="44"/>
                  </a:lnTo>
                  <a:lnTo>
                    <a:pt x="108" y="48"/>
                  </a:lnTo>
                  <a:lnTo>
                    <a:pt x="104" y="50"/>
                  </a:lnTo>
                  <a:lnTo>
                    <a:pt x="104" y="54"/>
                  </a:lnTo>
                  <a:lnTo>
                    <a:pt x="106" y="56"/>
                  </a:lnTo>
                  <a:lnTo>
                    <a:pt x="108" y="54"/>
                  </a:lnTo>
                  <a:lnTo>
                    <a:pt x="114" y="54"/>
                  </a:lnTo>
                  <a:lnTo>
                    <a:pt x="114" y="64"/>
                  </a:lnTo>
                  <a:lnTo>
                    <a:pt x="118" y="76"/>
                  </a:lnTo>
                  <a:lnTo>
                    <a:pt x="120" y="82"/>
                  </a:lnTo>
                  <a:lnTo>
                    <a:pt x="122" y="86"/>
                  </a:lnTo>
                  <a:lnTo>
                    <a:pt x="126" y="88"/>
                  </a:lnTo>
                  <a:lnTo>
                    <a:pt x="126" y="92"/>
                  </a:lnTo>
                  <a:lnTo>
                    <a:pt x="128" y="98"/>
                  </a:lnTo>
                  <a:lnTo>
                    <a:pt x="130" y="102"/>
                  </a:lnTo>
                  <a:lnTo>
                    <a:pt x="130" y="108"/>
                  </a:lnTo>
                  <a:lnTo>
                    <a:pt x="140" y="112"/>
                  </a:lnTo>
                  <a:lnTo>
                    <a:pt x="146" y="118"/>
                  </a:lnTo>
                  <a:lnTo>
                    <a:pt x="146" y="130"/>
                  </a:lnTo>
                  <a:lnTo>
                    <a:pt x="136" y="132"/>
                  </a:lnTo>
                  <a:lnTo>
                    <a:pt x="128" y="138"/>
                  </a:lnTo>
                  <a:lnTo>
                    <a:pt x="122" y="144"/>
                  </a:lnTo>
                  <a:lnTo>
                    <a:pt x="118" y="150"/>
                  </a:lnTo>
                  <a:lnTo>
                    <a:pt x="112" y="154"/>
                  </a:lnTo>
                  <a:lnTo>
                    <a:pt x="106" y="158"/>
                  </a:lnTo>
                  <a:lnTo>
                    <a:pt x="96" y="158"/>
                  </a:lnTo>
                  <a:lnTo>
                    <a:pt x="90" y="160"/>
                  </a:lnTo>
                  <a:lnTo>
                    <a:pt x="88" y="162"/>
                  </a:lnTo>
                  <a:lnTo>
                    <a:pt x="86" y="162"/>
                  </a:lnTo>
                  <a:lnTo>
                    <a:pt x="78" y="162"/>
                  </a:lnTo>
                  <a:lnTo>
                    <a:pt x="70" y="164"/>
                  </a:lnTo>
                  <a:lnTo>
                    <a:pt x="64" y="164"/>
                  </a:lnTo>
                  <a:lnTo>
                    <a:pt x="50" y="168"/>
                  </a:lnTo>
                  <a:lnTo>
                    <a:pt x="44" y="166"/>
                  </a:lnTo>
                  <a:lnTo>
                    <a:pt x="40" y="162"/>
                  </a:lnTo>
                  <a:lnTo>
                    <a:pt x="36" y="160"/>
                  </a:lnTo>
                  <a:lnTo>
                    <a:pt x="34" y="158"/>
                  </a:lnTo>
                  <a:lnTo>
                    <a:pt x="32" y="156"/>
                  </a:lnTo>
                  <a:lnTo>
                    <a:pt x="28" y="152"/>
                  </a:lnTo>
                  <a:lnTo>
                    <a:pt x="24" y="138"/>
                  </a:lnTo>
                  <a:lnTo>
                    <a:pt x="20" y="118"/>
                  </a:lnTo>
                  <a:lnTo>
                    <a:pt x="22" y="108"/>
                  </a:lnTo>
                  <a:lnTo>
                    <a:pt x="26" y="104"/>
                  </a:lnTo>
                  <a:lnTo>
                    <a:pt x="34" y="100"/>
                  </a:lnTo>
                  <a:lnTo>
                    <a:pt x="40" y="94"/>
                  </a:lnTo>
                  <a:lnTo>
                    <a:pt x="50" y="90"/>
                  </a:lnTo>
                  <a:lnTo>
                    <a:pt x="58" y="86"/>
                  </a:lnTo>
                  <a:lnTo>
                    <a:pt x="62" y="80"/>
                  </a:lnTo>
                  <a:lnTo>
                    <a:pt x="64" y="74"/>
                  </a:lnTo>
                  <a:lnTo>
                    <a:pt x="54" y="74"/>
                  </a:lnTo>
                  <a:lnTo>
                    <a:pt x="44" y="74"/>
                  </a:lnTo>
                  <a:lnTo>
                    <a:pt x="40" y="62"/>
                  </a:lnTo>
                  <a:lnTo>
                    <a:pt x="38" y="54"/>
                  </a:lnTo>
                  <a:lnTo>
                    <a:pt x="36" y="46"/>
                  </a:lnTo>
                  <a:lnTo>
                    <a:pt x="32" y="34"/>
                  </a:lnTo>
                  <a:lnTo>
                    <a:pt x="26" y="28"/>
                  </a:lnTo>
                  <a:lnTo>
                    <a:pt x="16" y="26"/>
                  </a:lnTo>
                  <a:lnTo>
                    <a:pt x="8" y="22"/>
                  </a:lnTo>
                  <a:lnTo>
                    <a:pt x="0" y="18"/>
                  </a:lnTo>
                  <a:lnTo>
                    <a:pt x="4" y="16"/>
                  </a:lnTo>
                  <a:lnTo>
                    <a:pt x="6" y="16"/>
                  </a:lnTo>
                  <a:lnTo>
                    <a:pt x="8" y="16"/>
                  </a:lnTo>
                  <a:lnTo>
                    <a:pt x="16" y="18"/>
                  </a:lnTo>
                  <a:lnTo>
                    <a:pt x="26" y="20"/>
                  </a:lnTo>
                  <a:lnTo>
                    <a:pt x="36" y="24"/>
                  </a:lnTo>
                  <a:lnTo>
                    <a:pt x="46" y="26"/>
                  </a:lnTo>
                  <a:lnTo>
                    <a:pt x="52" y="26"/>
                  </a:lnTo>
                  <a:lnTo>
                    <a:pt x="56" y="22"/>
                  </a:lnTo>
                  <a:lnTo>
                    <a:pt x="58" y="18"/>
                  </a:lnTo>
                  <a:lnTo>
                    <a:pt x="60" y="14"/>
                  </a:lnTo>
                  <a:lnTo>
                    <a:pt x="60" y="8"/>
                  </a:lnTo>
                  <a:lnTo>
                    <a:pt x="62" y="4"/>
                  </a:lnTo>
                  <a:lnTo>
                    <a:pt x="64" y="2"/>
                  </a:lnTo>
                  <a:lnTo>
                    <a:pt x="70" y="0"/>
                  </a:lnTo>
                  <a:lnTo>
                    <a:pt x="82" y="2"/>
                  </a:lnTo>
                  <a:lnTo>
                    <a:pt x="90" y="6"/>
                  </a:lnTo>
                  <a:lnTo>
                    <a:pt x="96" y="10"/>
                  </a:lnTo>
                  <a:lnTo>
                    <a:pt x="104" y="14"/>
                  </a:lnTo>
                  <a:lnTo>
                    <a:pt x="98"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3" name="Freeform 139"/>
            <p:cNvSpPr>
              <a:spLocks/>
            </p:cNvSpPr>
            <p:nvPr/>
          </p:nvSpPr>
          <p:spPr bwMode="auto">
            <a:xfrm>
              <a:off x="6352052" y="1974934"/>
              <a:ext cx="46847" cy="8923"/>
            </a:xfrm>
            <a:custGeom>
              <a:avLst/>
              <a:gdLst>
                <a:gd name="T0" fmla="*/ 20 w 42"/>
                <a:gd name="T1" fmla="*/ 2 h 8"/>
                <a:gd name="T2" fmla="*/ 8 w 42"/>
                <a:gd name="T3" fmla="*/ 2 h 8"/>
                <a:gd name="T4" fmla="*/ 0 w 42"/>
                <a:gd name="T5" fmla="*/ 0 h 8"/>
                <a:gd name="T6" fmla="*/ 4 w 42"/>
                <a:gd name="T7" fmla="*/ 2 h 8"/>
                <a:gd name="T8" fmla="*/ 8 w 42"/>
                <a:gd name="T9" fmla="*/ 6 h 8"/>
                <a:gd name="T10" fmla="*/ 22 w 42"/>
                <a:gd name="T11" fmla="*/ 8 h 8"/>
                <a:gd name="T12" fmla="*/ 34 w 42"/>
                <a:gd name="T13" fmla="*/ 8 h 8"/>
                <a:gd name="T14" fmla="*/ 42 w 42"/>
                <a:gd name="T15" fmla="*/ 6 h 8"/>
                <a:gd name="T16" fmla="*/ 36 w 42"/>
                <a:gd name="T17" fmla="*/ 2 h 8"/>
                <a:gd name="T18" fmla="*/ 32 w 42"/>
                <a:gd name="T19" fmla="*/ 0 h 8"/>
                <a:gd name="T20" fmla="*/ 20 w 42"/>
                <a:gd name="T21"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8">
                  <a:moveTo>
                    <a:pt x="20" y="2"/>
                  </a:moveTo>
                  <a:lnTo>
                    <a:pt x="8" y="2"/>
                  </a:lnTo>
                  <a:lnTo>
                    <a:pt x="0" y="0"/>
                  </a:lnTo>
                  <a:lnTo>
                    <a:pt x="4" y="2"/>
                  </a:lnTo>
                  <a:lnTo>
                    <a:pt x="8" y="6"/>
                  </a:lnTo>
                  <a:lnTo>
                    <a:pt x="22" y="8"/>
                  </a:lnTo>
                  <a:lnTo>
                    <a:pt x="34" y="8"/>
                  </a:lnTo>
                  <a:lnTo>
                    <a:pt x="42" y="6"/>
                  </a:lnTo>
                  <a:lnTo>
                    <a:pt x="36" y="2"/>
                  </a:lnTo>
                  <a:lnTo>
                    <a:pt x="32" y="0"/>
                  </a:lnTo>
                  <a:lnTo>
                    <a:pt x="20"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4" name="Freeform 140"/>
            <p:cNvSpPr>
              <a:spLocks/>
            </p:cNvSpPr>
            <p:nvPr/>
          </p:nvSpPr>
          <p:spPr bwMode="auto">
            <a:xfrm>
              <a:off x="5994005" y="1883471"/>
              <a:ext cx="17847" cy="11154"/>
            </a:xfrm>
            <a:custGeom>
              <a:avLst/>
              <a:gdLst>
                <a:gd name="T0" fmla="*/ 16 w 16"/>
                <a:gd name="T1" fmla="*/ 6 h 10"/>
                <a:gd name="T2" fmla="*/ 12 w 16"/>
                <a:gd name="T3" fmla="*/ 0 h 10"/>
                <a:gd name="T4" fmla="*/ 6 w 16"/>
                <a:gd name="T5" fmla="*/ 0 h 10"/>
                <a:gd name="T6" fmla="*/ 4 w 16"/>
                <a:gd name="T7" fmla="*/ 0 h 10"/>
                <a:gd name="T8" fmla="*/ 2 w 16"/>
                <a:gd name="T9" fmla="*/ 2 h 10"/>
                <a:gd name="T10" fmla="*/ 0 w 16"/>
                <a:gd name="T11" fmla="*/ 10 h 10"/>
                <a:gd name="T12" fmla="*/ 16 w 16"/>
                <a:gd name="T13" fmla="*/ 10 h 10"/>
                <a:gd name="T14" fmla="*/ 14 w 16"/>
                <a:gd name="T15" fmla="*/ 4 h 10"/>
                <a:gd name="T16" fmla="*/ 16 w 16"/>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
                  <a:moveTo>
                    <a:pt x="16" y="6"/>
                  </a:moveTo>
                  <a:lnTo>
                    <a:pt x="12" y="0"/>
                  </a:lnTo>
                  <a:lnTo>
                    <a:pt x="6" y="0"/>
                  </a:lnTo>
                  <a:lnTo>
                    <a:pt x="4" y="0"/>
                  </a:lnTo>
                  <a:lnTo>
                    <a:pt x="2" y="2"/>
                  </a:lnTo>
                  <a:lnTo>
                    <a:pt x="0" y="10"/>
                  </a:lnTo>
                  <a:lnTo>
                    <a:pt x="16" y="10"/>
                  </a:lnTo>
                  <a:lnTo>
                    <a:pt x="14" y="4"/>
                  </a:lnTo>
                  <a:lnTo>
                    <a:pt x="16"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5" name="Freeform 141"/>
            <p:cNvSpPr>
              <a:spLocks/>
            </p:cNvSpPr>
            <p:nvPr/>
          </p:nvSpPr>
          <p:spPr bwMode="auto">
            <a:xfrm>
              <a:off x="5857925" y="1506466"/>
              <a:ext cx="122695" cy="171771"/>
            </a:xfrm>
            <a:custGeom>
              <a:avLst/>
              <a:gdLst>
                <a:gd name="T0" fmla="*/ 82 w 110"/>
                <a:gd name="T1" fmla="*/ 86 h 154"/>
                <a:gd name="T2" fmla="*/ 90 w 110"/>
                <a:gd name="T3" fmla="*/ 94 h 154"/>
                <a:gd name="T4" fmla="*/ 90 w 110"/>
                <a:gd name="T5" fmla="*/ 104 h 154"/>
                <a:gd name="T6" fmla="*/ 94 w 110"/>
                <a:gd name="T7" fmla="*/ 106 h 154"/>
                <a:gd name="T8" fmla="*/ 108 w 110"/>
                <a:gd name="T9" fmla="*/ 110 h 154"/>
                <a:gd name="T10" fmla="*/ 108 w 110"/>
                <a:gd name="T11" fmla="*/ 118 h 154"/>
                <a:gd name="T12" fmla="*/ 94 w 110"/>
                <a:gd name="T13" fmla="*/ 128 h 154"/>
                <a:gd name="T14" fmla="*/ 98 w 110"/>
                <a:gd name="T15" fmla="*/ 132 h 154"/>
                <a:gd name="T16" fmla="*/ 102 w 110"/>
                <a:gd name="T17" fmla="*/ 138 h 154"/>
                <a:gd name="T18" fmla="*/ 92 w 110"/>
                <a:gd name="T19" fmla="*/ 144 h 154"/>
                <a:gd name="T20" fmla="*/ 66 w 110"/>
                <a:gd name="T21" fmla="*/ 144 h 154"/>
                <a:gd name="T22" fmla="*/ 40 w 110"/>
                <a:gd name="T23" fmla="*/ 144 h 154"/>
                <a:gd name="T24" fmla="*/ 40 w 110"/>
                <a:gd name="T25" fmla="*/ 152 h 154"/>
                <a:gd name="T26" fmla="*/ 26 w 110"/>
                <a:gd name="T27" fmla="*/ 154 h 154"/>
                <a:gd name="T28" fmla="*/ 12 w 110"/>
                <a:gd name="T29" fmla="*/ 154 h 154"/>
                <a:gd name="T30" fmla="*/ 18 w 110"/>
                <a:gd name="T31" fmla="*/ 144 h 154"/>
                <a:gd name="T32" fmla="*/ 30 w 110"/>
                <a:gd name="T33" fmla="*/ 140 h 154"/>
                <a:gd name="T34" fmla="*/ 46 w 110"/>
                <a:gd name="T35" fmla="*/ 132 h 154"/>
                <a:gd name="T36" fmla="*/ 32 w 110"/>
                <a:gd name="T37" fmla="*/ 126 h 154"/>
                <a:gd name="T38" fmla="*/ 18 w 110"/>
                <a:gd name="T39" fmla="*/ 122 h 154"/>
                <a:gd name="T40" fmla="*/ 36 w 110"/>
                <a:gd name="T41" fmla="*/ 108 h 154"/>
                <a:gd name="T42" fmla="*/ 36 w 110"/>
                <a:gd name="T43" fmla="*/ 100 h 154"/>
                <a:gd name="T44" fmla="*/ 40 w 110"/>
                <a:gd name="T45" fmla="*/ 94 h 154"/>
                <a:gd name="T46" fmla="*/ 42 w 110"/>
                <a:gd name="T47" fmla="*/ 84 h 154"/>
                <a:gd name="T48" fmla="*/ 40 w 110"/>
                <a:gd name="T49" fmla="*/ 76 h 154"/>
                <a:gd name="T50" fmla="*/ 42 w 110"/>
                <a:gd name="T51" fmla="*/ 68 h 154"/>
                <a:gd name="T52" fmla="*/ 38 w 110"/>
                <a:gd name="T53" fmla="*/ 58 h 154"/>
                <a:gd name="T54" fmla="*/ 12 w 110"/>
                <a:gd name="T55" fmla="*/ 56 h 154"/>
                <a:gd name="T56" fmla="*/ 10 w 110"/>
                <a:gd name="T57" fmla="*/ 48 h 154"/>
                <a:gd name="T58" fmla="*/ 12 w 110"/>
                <a:gd name="T59" fmla="*/ 36 h 154"/>
                <a:gd name="T60" fmla="*/ 0 w 110"/>
                <a:gd name="T61" fmla="*/ 28 h 154"/>
                <a:gd name="T62" fmla="*/ 22 w 110"/>
                <a:gd name="T63" fmla="*/ 10 h 154"/>
                <a:gd name="T64" fmla="*/ 50 w 110"/>
                <a:gd name="T65" fmla="*/ 0 h 154"/>
                <a:gd name="T66" fmla="*/ 46 w 110"/>
                <a:gd name="T67" fmla="*/ 12 h 154"/>
                <a:gd name="T68" fmla="*/ 38 w 110"/>
                <a:gd name="T69" fmla="*/ 20 h 154"/>
                <a:gd name="T70" fmla="*/ 54 w 110"/>
                <a:gd name="T71" fmla="*/ 22 h 154"/>
                <a:gd name="T72" fmla="*/ 66 w 110"/>
                <a:gd name="T73" fmla="*/ 26 h 154"/>
                <a:gd name="T74" fmla="*/ 54 w 110"/>
                <a:gd name="T75" fmla="*/ 40 h 154"/>
                <a:gd name="T76" fmla="*/ 56 w 110"/>
                <a:gd name="T77" fmla="*/ 56 h 154"/>
                <a:gd name="T78" fmla="*/ 74 w 110"/>
                <a:gd name="T79" fmla="*/ 8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0" h="154">
                  <a:moveTo>
                    <a:pt x="76" y="82"/>
                  </a:moveTo>
                  <a:lnTo>
                    <a:pt x="82" y="86"/>
                  </a:lnTo>
                  <a:lnTo>
                    <a:pt x="88" y="90"/>
                  </a:lnTo>
                  <a:lnTo>
                    <a:pt x="90" y="94"/>
                  </a:lnTo>
                  <a:lnTo>
                    <a:pt x="90" y="100"/>
                  </a:lnTo>
                  <a:lnTo>
                    <a:pt x="90" y="104"/>
                  </a:lnTo>
                  <a:lnTo>
                    <a:pt x="90" y="108"/>
                  </a:lnTo>
                  <a:lnTo>
                    <a:pt x="94" y="106"/>
                  </a:lnTo>
                  <a:lnTo>
                    <a:pt x="104" y="104"/>
                  </a:lnTo>
                  <a:lnTo>
                    <a:pt x="108" y="110"/>
                  </a:lnTo>
                  <a:lnTo>
                    <a:pt x="110" y="114"/>
                  </a:lnTo>
                  <a:lnTo>
                    <a:pt x="108" y="118"/>
                  </a:lnTo>
                  <a:lnTo>
                    <a:pt x="104" y="122"/>
                  </a:lnTo>
                  <a:lnTo>
                    <a:pt x="94" y="128"/>
                  </a:lnTo>
                  <a:lnTo>
                    <a:pt x="94" y="130"/>
                  </a:lnTo>
                  <a:lnTo>
                    <a:pt x="98" y="132"/>
                  </a:lnTo>
                  <a:lnTo>
                    <a:pt x="104" y="134"/>
                  </a:lnTo>
                  <a:lnTo>
                    <a:pt x="102" y="138"/>
                  </a:lnTo>
                  <a:lnTo>
                    <a:pt x="98" y="142"/>
                  </a:lnTo>
                  <a:lnTo>
                    <a:pt x="92" y="144"/>
                  </a:lnTo>
                  <a:lnTo>
                    <a:pt x="82" y="144"/>
                  </a:lnTo>
                  <a:lnTo>
                    <a:pt x="66" y="144"/>
                  </a:lnTo>
                  <a:lnTo>
                    <a:pt x="50" y="144"/>
                  </a:lnTo>
                  <a:lnTo>
                    <a:pt x="40" y="144"/>
                  </a:lnTo>
                  <a:lnTo>
                    <a:pt x="40" y="148"/>
                  </a:lnTo>
                  <a:lnTo>
                    <a:pt x="40" y="152"/>
                  </a:lnTo>
                  <a:lnTo>
                    <a:pt x="34" y="152"/>
                  </a:lnTo>
                  <a:lnTo>
                    <a:pt x="26" y="154"/>
                  </a:lnTo>
                  <a:lnTo>
                    <a:pt x="18" y="154"/>
                  </a:lnTo>
                  <a:lnTo>
                    <a:pt x="12" y="154"/>
                  </a:lnTo>
                  <a:lnTo>
                    <a:pt x="14" y="148"/>
                  </a:lnTo>
                  <a:lnTo>
                    <a:pt x="18" y="144"/>
                  </a:lnTo>
                  <a:lnTo>
                    <a:pt x="24" y="142"/>
                  </a:lnTo>
                  <a:lnTo>
                    <a:pt x="30" y="140"/>
                  </a:lnTo>
                  <a:lnTo>
                    <a:pt x="42" y="136"/>
                  </a:lnTo>
                  <a:lnTo>
                    <a:pt x="46" y="132"/>
                  </a:lnTo>
                  <a:lnTo>
                    <a:pt x="50" y="128"/>
                  </a:lnTo>
                  <a:lnTo>
                    <a:pt x="32" y="126"/>
                  </a:lnTo>
                  <a:lnTo>
                    <a:pt x="24" y="124"/>
                  </a:lnTo>
                  <a:lnTo>
                    <a:pt x="18" y="122"/>
                  </a:lnTo>
                  <a:lnTo>
                    <a:pt x="26" y="114"/>
                  </a:lnTo>
                  <a:lnTo>
                    <a:pt x="36" y="108"/>
                  </a:lnTo>
                  <a:lnTo>
                    <a:pt x="36" y="104"/>
                  </a:lnTo>
                  <a:lnTo>
                    <a:pt x="36" y="100"/>
                  </a:lnTo>
                  <a:lnTo>
                    <a:pt x="38" y="98"/>
                  </a:lnTo>
                  <a:lnTo>
                    <a:pt x="40" y="94"/>
                  </a:lnTo>
                  <a:lnTo>
                    <a:pt x="48" y="90"/>
                  </a:lnTo>
                  <a:lnTo>
                    <a:pt x="42" y="84"/>
                  </a:lnTo>
                  <a:lnTo>
                    <a:pt x="40" y="80"/>
                  </a:lnTo>
                  <a:lnTo>
                    <a:pt x="40" y="76"/>
                  </a:lnTo>
                  <a:lnTo>
                    <a:pt x="40" y="70"/>
                  </a:lnTo>
                  <a:lnTo>
                    <a:pt x="42" y="68"/>
                  </a:lnTo>
                  <a:lnTo>
                    <a:pt x="40" y="62"/>
                  </a:lnTo>
                  <a:lnTo>
                    <a:pt x="38" y="58"/>
                  </a:lnTo>
                  <a:lnTo>
                    <a:pt x="14" y="58"/>
                  </a:lnTo>
                  <a:lnTo>
                    <a:pt x="12" y="56"/>
                  </a:lnTo>
                  <a:lnTo>
                    <a:pt x="12" y="50"/>
                  </a:lnTo>
                  <a:lnTo>
                    <a:pt x="10" y="48"/>
                  </a:lnTo>
                  <a:lnTo>
                    <a:pt x="6" y="46"/>
                  </a:lnTo>
                  <a:lnTo>
                    <a:pt x="12" y="36"/>
                  </a:lnTo>
                  <a:lnTo>
                    <a:pt x="6" y="32"/>
                  </a:lnTo>
                  <a:lnTo>
                    <a:pt x="0" y="28"/>
                  </a:lnTo>
                  <a:lnTo>
                    <a:pt x="10" y="20"/>
                  </a:lnTo>
                  <a:lnTo>
                    <a:pt x="22" y="10"/>
                  </a:lnTo>
                  <a:lnTo>
                    <a:pt x="38" y="4"/>
                  </a:lnTo>
                  <a:lnTo>
                    <a:pt x="50" y="0"/>
                  </a:lnTo>
                  <a:lnTo>
                    <a:pt x="48" y="8"/>
                  </a:lnTo>
                  <a:lnTo>
                    <a:pt x="46" y="12"/>
                  </a:lnTo>
                  <a:lnTo>
                    <a:pt x="42" y="16"/>
                  </a:lnTo>
                  <a:lnTo>
                    <a:pt x="38" y="20"/>
                  </a:lnTo>
                  <a:lnTo>
                    <a:pt x="46" y="22"/>
                  </a:lnTo>
                  <a:lnTo>
                    <a:pt x="54" y="22"/>
                  </a:lnTo>
                  <a:lnTo>
                    <a:pt x="60" y="24"/>
                  </a:lnTo>
                  <a:lnTo>
                    <a:pt x="66" y="26"/>
                  </a:lnTo>
                  <a:lnTo>
                    <a:pt x="58" y="36"/>
                  </a:lnTo>
                  <a:lnTo>
                    <a:pt x="54" y="40"/>
                  </a:lnTo>
                  <a:lnTo>
                    <a:pt x="54" y="46"/>
                  </a:lnTo>
                  <a:lnTo>
                    <a:pt x="56" y="56"/>
                  </a:lnTo>
                  <a:lnTo>
                    <a:pt x="62" y="64"/>
                  </a:lnTo>
                  <a:lnTo>
                    <a:pt x="74" y="82"/>
                  </a:lnTo>
                  <a:lnTo>
                    <a:pt x="76" y="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6" name="Freeform 142"/>
            <p:cNvSpPr>
              <a:spLocks/>
            </p:cNvSpPr>
            <p:nvPr/>
          </p:nvSpPr>
          <p:spPr bwMode="auto">
            <a:xfrm>
              <a:off x="5804385" y="1580083"/>
              <a:ext cx="66925" cy="71386"/>
            </a:xfrm>
            <a:custGeom>
              <a:avLst/>
              <a:gdLst>
                <a:gd name="T0" fmla="*/ 32 w 60"/>
                <a:gd name="T1" fmla="*/ 20 h 64"/>
                <a:gd name="T2" fmla="*/ 32 w 60"/>
                <a:gd name="T3" fmla="*/ 4 h 64"/>
                <a:gd name="T4" fmla="*/ 32 w 60"/>
                <a:gd name="T5" fmla="*/ 2 h 64"/>
                <a:gd name="T6" fmla="*/ 34 w 60"/>
                <a:gd name="T7" fmla="*/ 0 h 64"/>
                <a:gd name="T8" fmla="*/ 44 w 60"/>
                <a:gd name="T9" fmla="*/ 0 h 64"/>
                <a:gd name="T10" fmla="*/ 56 w 60"/>
                <a:gd name="T11" fmla="*/ 0 h 64"/>
                <a:gd name="T12" fmla="*/ 60 w 60"/>
                <a:gd name="T13" fmla="*/ 2 h 64"/>
                <a:gd name="T14" fmla="*/ 60 w 60"/>
                <a:gd name="T15" fmla="*/ 6 h 64"/>
                <a:gd name="T16" fmla="*/ 58 w 60"/>
                <a:gd name="T17" fmla="*/ 14 h 64"/>
                <a:gd name="T18" fmla="*/ 54 w 60"/>
                <a:gd name="T19" fmla="*/ 18 h 64"/>
                <a:gd name="T20" fmla="*/ 50 w 60"/>
                <a:gd name="T21" fmla="*/ 20 h 64"/>
                <a:gd name="T22" fmla="*/ 48 w 60"/>
                <a:gd name="T23" fmla="*/ 24 h 64"/>
                <a:gd name="T24" fmla="*/ 50 w 60"/>
                <a:gd name="T25" fmla="*/ 26 h 64"/>
                <a:gd name="T26" fmla="*/ 52 w 60"/>
                <a:gd name="T27" fmla="*/ 30 h 64"/>
                <a:gd name="T28" fmla="*/ 54 w 60"/>
                <a:gd name="T29" fmla="*/ 32 h 64"/>
                <a:gd name="T30" fmla="*/ 56 w 60"/>
                <a:gd name="T31" fmla="*/ 36 h 64"/>
                <a:gd name="T32" fmla="*/ 54 w 60"/>
                <a:gd name="T33" fmla="*/ 42 h 64"/>
                <a:gd name="T34" fmla="*/ 50 w 60"/>
                <a:gd name="T35" fmla="*/ 46 h 64"/>
                <a:gd name="T36" fmla="*/ 38 w 60"/>
                <a:gd name="T37" fmla="*/ 54 h 64"/>
                <a:gd name="T38" fmla="*/ 24 w 60"/>
                <a:gd name="T39" fmla="*/ 62 h 64"/>
                <a:gd name="T40" fmla="*/ 16 w 60"/>
                <a:gd name="T41" fmla="*/ 64 h 64"/>
                <a:gd name="T42" fmla="*/ 10 w 60"/>
                <a:gd name="T43" fmla="*/ 64 h 64"/>
                <a:gd name="T44" fmla="*/ 6 w 60"/>
                <a:gd name="T45" fmla="*/ 64 h 64"/>
                <a:gd name="T46" fmla="*/ 4 w 60"/>
                <a:gd name="T47" fmla="*/ 62 h 64"/>
                <a:gd name="T48" fmla="*/ 0 w 60"/>
                <a:gd name="T49" fmla="*/ 56 h 64"/>
                <a:gd name="T50" fmla="*/ 2 w 60"/>
                <a:gd name="T51" fmla="*/ 52 h 64"/>
                <a:gd name="T52" fmla="*/ 6 w 60"/>
                <a:gd name="T53" fmla="*/ 48 h 64"/>
                <a:gd name="T54" fmla="*/ 14 w 60"/>
                <a:gd name="T55" fmla="*/ 40 h 64"/>
                <a:gd name="T56" fmla="*/ 6 w 60"/>
                <a:gd name="T57" fmla="*/ 34 h 64"/>
                <a:gd name="T58" fmla="*/ 2 w 60"/>
                <a:gd name="T59" fmla="*/ 30 h 64"/>
                <a:gd name="T60" fmla="*/ 6 w 60"/>
                <a:gd name="T61" fmla="*/ 26 h 64"/>
                <a:gd name="T62" fmla="*/ 4 w 60"/>
                <a:gd name="T63" fmla="*/ 20 h 64"/>
                <a:gd name="T64" fmla="*/ 10 w 60"/>
                <a:gd name="T65" fmla="*/ 18 h 64"/>
                <a:gd name="T66" fmla="*/ 20 w 60"/>
                <a:gd name="T67" fmla="*/ 16 h 64"/>
                <a:gd name="T68" fmla="*/ 26 w 60"/>
                <a:gd name="T69" fmla="*/ 18 h 64"/>
                <a:gd name="T70" fmla="*/ 32 w 60"/>
                <a:gd name="T71" fmla="*/ 2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4">
                  <a:moveTo>
                    <a:pt x="32" y="20"/>
                  </a:moveTo>
                  <a:lnTo>
                    <a:pt x="32" y="4"/>
                  </a:lnTo>
                  <a:lnTo>
                    <a:pt x="32" y="2"/>
                  </a:lnTo>
                  <a:lnTo>
                    <a:pt x="34" y="0"/>
                  </a:lnTo>
                  <a:lnTo>
                    <a:pt x="44" y="0"/>
                  </a:lnTo>
                  <a:lnTo>
                    <a:pt x="56" y="0"/>
                  </a:lnTo>
                  <a:lnTo>
                    <a:pt x="60" y="2"/>
                  </a:lnTo>
                  <a:lnTo>
                    <a:pt x="60" y="6"/>
                  </a:lnTo>
                  <a:lnTo>
                    <a:pt x="58" y="14"/>
                  </a:lnTo>
                  <a:lnTo>
                    <a:pt x="54" y="18"/>
                  </a:lnTo>
                  <a:lnTo>
                    <a:pt x="50" y="20"/>
                  </a:lnTo>
                  <a:lnTo>
                    <a:pt x="48" y="24"/>
                  </a:lnTo>
                  <a:lnTo>
                    <a:pt x="50" y="26"/>
                  </a:lnTo>
                  <a:lnTo>
                    <a:pt x="52" y="30"/>
                  </a:lnTo>
                  <a:lnTo>
                    <a:pt x="54" y="32"/>
                  </a:lnTo>
                  <a:lnTo>
                    <a:pt x="56" y="36"/>
                  </a:lnTo>
                  <a:lnTo>
                    <a:pt x="54" y="42"/>
                  </a:lnTo>
                  <a:lnTo>
                    <a:pt x="50" y="46"/>
                  </a:lnTo>
                  <a:lnTo>
                    <a:pt x="38" y="54"/>
                  </a:lnTo>
                  <a:lnTo>
                    <a:pt x="24" y="62"/>
                  </a:lnTo>
                  <a:lnTo>
                    <a:pt x="16" y="64"/>
                  </a:lnTo>
                  <a:lnTo>
                    <a:pt x="10" y="64"/>
                  </a:lnTo>
                  <a:lnTo>
                    <a:pt x="6" y="64"/>
                  </a:lnTo>
                  <a:lnTo>
                    <a:pt x="4" y="62"/>
                  </a:lnTo>
                  <a:lnTo>
                    <a:pt x="0" y="56"/>
                  </a:lnTo>
                  <a:lnTo>
                    <a:pt x="2" y="52"/>
                  </a:lnTo>
                  <a:lnTo>
                    <a:pt x="6" y="48"/>
                  </a:lnTo>
                  <a:lnTo>
                    <a:pt x="14" y="40"/>
                  </a:lnTo>
                  <a:lnTo>
                    <a:pt x="6" y="34"/>
                  </a:lnTo>
                  <a:lnTo>
                    <a:pt x="2" y="30"/>
                  </a:lnTo>
                  <a:lnTo>
                    <a:pt x="6" y="26"/>
                  </a:lnTo>
                  <a:lnTo>
                    <a:pt x="4" y="20"/>
                  </a:lnTo>
                  <a:lnTo>
                    <a:pt x="10" y="18"/>
                  </a:lnTo>
                  <a:lnTo>
                    <a:pt x="20" y="16"/>
                  </a:lnTo>
                  <a:lnTo>
                    <a:pt x="26" y="18"/>
                  </a:lnTo>
                  <a:lnTo>
                    <a:pt x="32" y="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7" name="Freeform 143"/>
            <p:cNvSpPr>
              <a:spLocks/>
            </p:cNvSpPr>
            <p:nvPr/>
          </p:nvSpPr>
          <p:spPr bwMode="auto">
            <a:xfrm>
              <a:off x="6101084" y="1823240"/>
              <a:ext cx="11154" cy="31231"/>
            </a:xfrm>
            <a:custGeom>
              <a:avLst/>
              <a:gdLst>
                <a:gd name="T0" fmla="*/ 0 w 10"/>
                <a:gd name="T1" fmla="*/ 28 h 28"/>
                <a:gd name="T2" fmla="*/ 0 w 10"/>
                <a:gd name="T3" fmla="*/ 12 h 28"/>
                <a:gd name="T4" fmla="*/ 2 w 10"/>
                <a:gd name="T5" fmla="*/ 6 h 28"/>
                <a:gd name="T6" fmla="*/ 6 w 10"/>
                <a:gd name="T7" fmla="*/ 0 h 28"/>
                <a:gd name="T8" fmla="*/ 8 w 10"/>
                <a:gd name="T9" fmla="*/ 6 h 28"/>
                <a:gd name="T10" fmla="*/ 10 w 10"/>
                <a:gd name="T11" fmla="*/ 10 h 28"/>
                <a:gd name="T12" fmla="*/ 10 w 10"/>
                <a:gd name="T13" fmla="*/ 28 h 28"/>
                <a:gd name="T14" fmla="*/ 0 w 10"/>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8">
                  <a:moveTo>
                    <a:pt x="0" y="28"/>
                  </a:moveTo>
                  <a:lnTo>
                    <a:pt x="0" y="12"/>
                  </a:lnTo>
                  <a:lnTo>
                    <a:pt x="2" y="6"/>
                  </a:lnTo>
                  <a:lnTo>
                    <a:pt x="6" y="0"/>
                  </a:lnTo>
                  <a:lnTo>
                    <a:pt x="8" y="6"/>
                  </a:lnTo>
                  <a:lnTo>
                    <a:pt x="10" y="10"/>
                  </a:lnTo>
                  <a:lnTo>
                    <a:pt x="10" y="28"/>
                  </a:lnTo>
                  <a:lnTo>
                    <a:pt x="0"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8" name="Freeform 144"/>
            <p:cNvSpPr>
              <a:spLocks/>
            </p:cNvSpPr>
            <p:nvPr/>
          </p:nvSpPr>
          <p:spPr bwMode="auto">
            <a:xfrm>
              <a:off x="6085469" y="1858933"/>
              <a:ext cx="31231" cy="44616"/>
            </a:xfrm>
            <a:custGeom>
              <a:avLst/>
              <a:gdLst>
                <a:gd name="T0" fmla="*/ 12 w 28"/>
                <a:gd name="T1" fmla="*/ 8 h 40"/>
                <a:gd name="T2" fmla="*/ 16 w 28"/>
                <a:gd name="T3" fmla="*/ 4 h 40"/>
                <a:gd name="T4" fmla="*/ 20 w 28"/>
                <a:gd name="T5" fmla="*/ 0 h 40"/>
                <a:gd name="T6" fmla="*/ 24 w 28"/>
                <a:gd name="T7" fmla="*/ 4 h 40"/>
                <a:gd name="T8" fmla="*/ 28 w 28"/>
                <a:gd name="T9" fmla="*/ 8 h 40"/>
                <a:gd name="T10" fmla="*/ 28 w 28"/>
                <a:gd name="T11" fmla="*/ 34 h 40"/>
                <a:gd name="T12" fmla="*/ 24 w 28"/>
                <a:gd name="T13" fmla="*/ 36 h 40"/>
                <a:gd name="T14" fmla="*/ 20 w 28"/>
                <a:gd name="T15" fmla="*/ 38 h 40"/>
                <a:gd name="T16" fmla="*/ 14 w 28"/>
                <a:gd name="T17" fmla="*/ 40 h 40"/>
                <a:gd name="T18" fmla="*/ 10 w 28"/>
                <a:gd name="T19" fmla="*/ 36 h 40"/>
                <a:gd name="T20" fmla="*/ 10 w 28"/>
                <a:gd name="T21" fmla="*/ 34 h 40"/>
                <a:gd name="T22" fmla="*/ 10 w 28"/>
                <a:gd name="T23" fmla="*/ 30 h 40"/>
                <a:gd name="T24" fmla="*/ 10 w 28"/>
                <a:gd name="T25" fmla="*/ 14 h 40"/>
                <a:gd name="T26" fmla="*/ 4 w 28"/>
                <a:gd name="T27" fmla="*/ 12 h 40"/>
                <a:gd name="T28" fmla="*/ 0 w 28"/>
                <a:gd name="T29" fmla="*/ 8 h 40"/>
                <a:gd name="T30" fmla="*/ 4 w 28"/>
                <a:gd name="T31" fmla="*/ 6 h 40"/>
                <a:gd name="T32" fmla="*/ 8 w 28"/>
                <a:gd name="T33" fmla="*/ 6 h 40"/>
                <a:gd name="T34" fmla="*/ 12 w 28"/>
                <a:gd name="T35"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40">
                  <a:moveTo>
                    <a:pt x="12" y="8"/>
                  </a:moveTo>
                  <a:lnTo>
                    <a:pt x="16" y="4"/>
                  </a:lnTo>
                  <a:lnTo>
                    <a:pt x="20" y="0"/>
                  </a:lnTo>
                  <a:lnTo>
                    <a:pt x="24" y="4"/>
                  </a:lnTo>
                  <a:lnTo>
                    <a:pt x="28" y="8"/>
                  </a:lnTo>
                  <a:lnTo>
                    <a:pt x="28" y="34"/>
                  </a:lnTo>
                  <a:lnTo>
                    <a:pt x="24" y="36"/>
                  </a:lnTo>
                  <a:lnTo>
                    <a:pt x="20" y="38"/>
                  </a:lnTo>
                  <a:lnTo>
                    <a:pt x="14" y="40"/>
                  </a:lnTo>
                  <a:lnTo>
                    <a:pt x="10" y="36"/>
                  </a:lnTo>
                  <a:lnTo>
                    <a:pt x="10" y="34"/>
                  </a:lnTo>
                  <a:lnTo>
                    <a:pt x="10" y="30"/>
                  </a:lnTo>
                  <a:lnTo>
                    <a:pt x="10" y="14"/>
                  </a:lnTo>
                  <a:lnTo>
                    <a:pt x="4" y="12"/>
                  </a:lnTo>
                  <a:lnTo>
                    <a:pt x="0" y="8"/>
                  </a:lnTo>
                  <a:lnTo>
                    <a:pt x="4" y="6"/>
                  </a:lnTo>
                  <a:lnTo>
                    <a:pt x="8" y="6"/>
                  </a:lnTo>
                  <a:lnTo>
                    <a:pt x="12"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9" name="Freeform 145"/>
            <p:cNvSpPr>
              <a:spLocks/>
            </p:cNvSpPr>
            <p:nvPr/>
          </p:nvSpPr>
          <p:spPr bwMode="auto">
            <a:xfrm>
              <a:off x="6165778" y="1921395"/>
              <a:ext cx="45732" cy="26769"/>
            </a:xfrm>
            <a:custGeom>
              <a:avLst/>
              <a:gdLst>
                <a:gd name="T0" fmla="*/ 41 w 41"/>
                <a:gd name="T1" fmla="*/ 12 h 24"/>
                <a:gd name="T2" fmla="*/ 39 w 41"/>
                <a:gd name="T3" fmla="*/ 16 h 24"/>
                <a:gd name="T4" fmla="*/ 39 w 41"/>
                <a:gd name="T5" fmla="*/ 18 h 24"/>
                <a:gd name="T6" fmla="*/ 39 w 41"/>
                <a:gd name="T7" fmla="*/ 22 h 24"/>
                <a:gd name="T8" fmla="*/ 39 w 41"/>
                <a:gd name="T9" fmla="*/ 24 h 24"/>
                <a:gd name="T10" fmla="*/ 31 w 41"/>
                <a:gd name="T11" fmla="*/ 22 h 24"/>
                <a:gd name="T12" fmla="*/ 17 w 41"/>
                <a:gd name="T13" fmla="*/ 16 h 24"/>
                <a:gd name="T14" fmla="*/ 4 w 41"/>
                <a:gd name="T15" fmla="*/ 10 h 24"/>
                <a:gd name="T16" fmla="*/ 0 w 41"/>
                <a:gd name="T17" fmla="*/ 6 h 24"/>
                <a:gd name="T18" fmla="*/ 0 w 41"/>
                <a:gd name="T19" fmla="*/ 2 h 24"/>
                <a:gd name="T20" fmla="*/ 2 w 41"/>
                <a:gd name="T21" fmla="*/ 0 h 24"/>
                <a:gd name="T22" fmla="*/ 9 w 41"/>
                <a:gd name="T23" fmla="*/ 0 h 24"/>
                <a:gd name="T24" fmla="*/ 19 w 41"/>
                <a:gd name="T25" fmla="*/ 2 h 24"/>
                <a:gd name="T26" fmla="*/ 27 w 41"/>
                <a:gd name="T27" fmla="*/ 4 h 24"/>
                <a:gd name="T28" fmla="*/ 33 w 41"/>
                <a:gd name="T29" fmla="*/ 2 h 24"/>
                <a:gd name="T30" fmla="*/ 41 w 41"/>
                <a:gd name="T31" fmla="*/ 0 h 24"/>
                <a:gd name="T32" fmla="*/ 41 w 41"/>
                <a:gd name="T33" fmla="*/ 4 h 24"/>
                <a:gd name="T34" fmla="*/ 41 w 41"/>
                <a:gd name="T35"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24">
                  <a:moveTo>
                    <a:pt x="41" y="12"/>
                  </a:moveTo>
                  <a:lnTo>
                    <a:pt x="39" y="16"/>
                  </a:lnTo>
                  <a:lnTo>
                    <a:pt x="39" y="18"/>
                  </a:lnTo>
                  <a:lnTo>
                    <a:pt x="39" y="22"/>
                  </a:lnTo>
                  <a:lnTo>
                    <a:pt x="39" y="24"/>
                  </a:lnTo>
                  <a:lnTo>
                    <a:pt x="31" y="22"/>
                  </a:lnTo>
                  <a:lnTo>
                    <a:pt x="17" y="16"/>
                  </a:lnTo>
                  <a:lnTo>
                    <a:pt x="4" y="10"/>
                  </a:lnTo>
                  <a:lnTo>
                    <a:pt x="0" y="6"/>
                  </a:lnTo>
                  <a:lnTo>
                    <a:pt x="0" y="2"/>
                  </a:lnTo>
                  <a:lnTo>
                    <a:pt x="2" y="0"/>
                  </a:lnTo>
                  <a:lnTo>
                    <a:pt x="9" y="0"/>
                  </a:lnTo>
                  <a:lnTo>
                    <a:pt x="19" y="2"/>
                  </a:lnTo>
                  <a:lnTo>
                    <a:pt x="27" y="4"/>
                  </a:lnTo>
                  <a:lnTo>
                    <a:pt x="33" y="2"/>
                  </a:lnTo>
                  <a:lnTo>
                    <a:pt x="41" y="0"/>
                  </a:lnTo>
                  <a:lnTo>
                    <a:pt x="41" y="4"/>
                  </a:lnTo>
                  <a:lnTo>
                    <a:pt x="41"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0" name="Freeform 146"/>
            <p:cNvSpPr>
              <a:spLocks/>
            </p:cNvSpPr>
            <p:nvPr/>
          </p:nvSpPr>
          <p:spPr bwMode="auto">
            <a:xfrm>
              <a:off x="6112238" y="1557774"/>
              <a:ext cx="26769" cy="33462"/>
            </a:xfrm>
            <a:custGeom>
              <a:avLst/>
              <a:gdLst>
                <a:gd name="T0" fmla="*/ 12 w 24"/>
                <a:gd name="T1" fmla="*/ 4 h 30"/>
                <a:gd name="T2" fmla="*/ 12 w 24"/>
                <a:gd name="T3" fmla="*/ 12 h 30"/>
                <a:gd name="T4" fmla="*/ 18 w 24"/>
                <a:gd name="T5" fmla="*/ 8 h 30"/>
                <a:gd name="T6" fmla="*/ 24 w 24"/>
                <a:gd name="T7" fmla="*/ 4 h 30"/>
                <a:gd name="T8" fmla="*/ 24 w 24"/>
                <a:gd name="T9" fmla="*/ 16 h 30"/>
                <a:gd name="T10" fmla="*/ 22 w 24"/>
                <a:gd name="T11" fmla="*/ 20 h 30"/>
                <a:gd name="T12" fmla="*/ 18 w 24"/>
                <a:gd name="T13" fmla="*/ 26 h 30"/>
                <a:gd name="T14" fmla="*/ 16 w 24"/>
                <a:gd name="T15" fmla="*/ 30 h 30"/>
                <a:gd name="T16" fmla="*/ 14 w 24"/>
                <a:gd name="T17" fmla="*/ 30 h 30"/>
                <a:gd name="T18" fmla="*/ 14 w 24"/>
                <a:gd name="T19" fmla="*/ 28 h 30"/>
                <a:gd name="T20" fmla="*/ 12 w 24"/>
                <a:gd name="T21" fmla="*/ 24 h 30"/>
                <a:gd name="T22" fmla="*/ 10 w 24"/>
                <a:gd name="T23" fmla="*/ 20 h 30"/>
                <a:gd name="T24" fmla="*/ 6 w 24"/>
                <a:gd name="T25" fmla="*/ 14 h 30"/>
                <a:gd name="T26" fmla="*/ 2 w 24"/>
                <a:gd name="T27" fmla="*/ 10 h 30"/>
                <a:gd name="T28" fmla="*/ 0 w 24"/>
                <a:gd name="T29" fmla="*/ 6 h 30"/>
                <a:gd name="T30" fmla="*/ 0 w 24"/>
                <a:gd name="T31" fmla="*/ 4 h 30"/>
                <a:gd name="T32" fmla="*/ 2 w 24"/>
                <a:gd name="T33" fmla="*/ 2 h 30"/>
                <a:gd name="T34" fmla="*/ 4 w 24"/>
                <a:gd name="T35" fmla="*/ 0 h 30"/>
                <a:gd name="T36" fmla="*/ 6 w 24"/>
                <a:gd name="T37" fmla="*/ 0 h 30"/>
                <a:gd name="T38" fmla="*/ 8 w 24"/>
                <a:gd name="T39" fmla="*/ 0 h 30"/>
                <a:gd name="T40" fmla="*/ 12 w 24"/>
                <a:gd name="T41"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30">
                  <a:moveTo>
                    <a:pt x="12" y="4"/>
                  </a:moveTo>
                  <a:lnTo>
                    <a:pt x="12" y="12"/>
                  </a:lnTo>
                  <a:lnTo>
                    <a:pt x="18" y="8"/>
                  </a:lnTo>
                  <a:lnTo>
                    <a:pt x="24" y="4"/>
                  </a:lnTo>
                  <a:lnTo>
                    <a:pt x="24" y="16"/>
                  </a:lnTo>
                  <a:lnTo>
                    <a:pt x="22" y="20"/>
                  </a:lnTo>
                  <a:lnTo>
                    <a:pt x="18" y="26"/>
                  </a:lnTo>
                  <a:lnTo>
                    <a:pt x="16" y="30"/>
                  </a:lnTo>
                  <a:lnTo>
                    <a:pt x="14" y="30"/>
                  </a:lnTo>
                  <a:lnTo>
                    <a:pt x="14" y="28"/>
                  </a:lnTo>
                  <a:lnTo>
                    <a:pt x="12" y="24"/>
                  </a:lnTo>
                  <a:lnTo>
                    <a:pt x="10" y="20"/>
                  </a:lnTo>
                  <a:lnTo>
                    <a:pt x="6" y="14"/>
                  </a:lnTo>
                  <a:lnTo>
                    <a:pt x="2" y="10"/>
                  </a:lnTo>
                  <a:lnTo>
                    <a:pt x="0" y="6"/>
                  </a:lnTo>
                  <a:lnTo>
                    <a:pt x="0" y="4"/>
                  </a:lnTo>
                  <a:lnTo>
                    <a:pt x="2" y="2"/>
                  </a:lnTo>
                  <a:lnTo>
                    <a:pt x="4" y="0"/>
                  </a:lnTo>
                  <a:lnTo>
                    <a:pt x="6" y="0"/>
                  </a:lnTo>
                  <a:lnTo>
                    <a:pt x="8" y="0"/>
                  </a:lnTo>
                  <a:lnTo>
                    <a:pt x="12"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1" name="Freeform 147"/>
            <p:cNvSpPr>
              <a:spLocks/>
            </p:cNvSpPr>
            <p:nvPr/>
          </p:nvSpPr>
          <p:spPr bwMode="auto">
            <a:xfrm>
              <a:off x="6112238" y="1323540"/>
              <a:ext cx="166196" cy="249850"/>
            </a:xfrm>
            <a:custGeom>
              <a:avLst/>
              <a:gdLst>
                <a:gd name="T0" fmla="*/ 145 w 149"/>
                <a:gd name="T1" fmla="*/ 44 h 224"/>
                <a:gd name="T2" fmla="*/ 141 w 149"/>
                <a:gd name="T3" fmla="*/ 28 h 224"/>
                <a:gd name="T4" fmla="*/ 131 w 149"/>
                <a:gd name="T5" fmla="*/ 10 h 224"/>
                <a:gd name="T6" fmla="*/ 113 w 149"/>
                <a:gd name="T7" fmla="*/ 4 h 224"/>
                <a:gd name="T8" fmla="*/ 97 w 149"/>
                <a:gd name="T9" fmla="*/ 4 h 224"/>
                <a:gd name="T10" fmla="*/ 77 w 149"/>
                <a:gd name="T11" fmla="*/ 6 h 224"/>
                <a:gd name="T12" fmla="*/ 59 w 149"/>
                <a:gd name="T13" fmla="*/ 12 h 224"/>
                <a:gd name="T14" fmla="*/ 42 w 149"/>
                <a:gd name="T15" fmla="*/ 32 h 224"/>
                <a:gd name="T16" fmla="*/ 32 w 149"/>
                <a:gd name="T17" fmla="*/ 54 h 224"/>
                <a:gd name="T18" fmla="*/ 30 w 149"/>
                <a:gd name="T19" fmla="*/ 76 h 224"/>
                <a:gd name="T20" fmla="*/ 12 w 149"/>
                <a:gd name="T21" fmla="*/ 76 h 224"/>
                <a:gd name="T22" fmla="*/ 6 w 149"/>
                <a:gd name="T23" fmla="*/ 82 h 224"/>
                <a:gd name="T24" fmla="*/ 4 w 149"/>
                <a:gd name="T25" fmla="*/ 90 h 224"/>
                <a:gd name="T26" fmla="*/ 8 w 149"/>
                <a:gd name="T27" fmla="*/ 108 h 224"/>
                <a:gd name="T28" fmla="*/ 12 w 149"/>
                <a:gd name="T29" fmla="*/ 130 h 224"/>
                <a:gd name="T30" fmla="*/ 14 w 149"/>
                <a:gd name="T31" fmla="*/ 134 h 224"/>
                <a:gd name="T32" fmla="*/ 0 w 149"/>
                <a:gd name="T33" fmla="*/ 168 h 224"/>
                <a:gd name="T34" fmla="*/ 14 w 149"/>
                <a:gd name="T35" fmla="*/ 182 h 224"/>
                <a:gd name="T36" fmla="*/ 30 w 149"/>
                <a:gd name="T37" fmla="*/ 204 h 224"/>
                <a:gd name="T38" fmla="*/ 28 w 149"/>
                <a:gd name="T39" fmla="*/ 216 h 224"/>
                <a:gd name="T40" fmla="*/ 30 w 149"/>
                <a:gd name="T41" fmla="*/ 222 h 224"/>
                <a:gd name="T42" fmla="*/ 38 w 149"/>
                <a:gd name="T43" fmla="*/ 224 h 224"/>
                <a:gd name="T44" fmla="*/ 52 w 149"/>
                <a:gd name="T45" fmla="*/ 216 h 224"/>
                <a:gd name="T46" fmla="*/ 63 w 149"/>
                <a:gd name="T47" fmla="*/ 212 h 224"/>
                <a:gd name="T48" fmla="*/ 73 w 149"/>
                <a:gd name="T49" fmla="*/ 208 h 224"/>
                <a:gd name="T50" fmla="*/ 81 w 149"/>
                <a:gd name="T51" fmla="*/ 204 h 224"/>
                <a:gd name="T52" fmla="*/ 83 w 149"/>
                <a:gd name="T53" fmla="*/ 200 h 224"/>
                <a:gd name="T54" fmla="*/ 79 w 149"/>
                <a:gd name="T55" fmla="*/ 170 h 224"/>
                <a:gd name="T56" fmla="*/ 89 w 149"/>
                <a:gd name="T57" fmla="*/ 164 h 224"/>
                <a:gd name="T58" fmla="*/ 99 w 149"/>
                <a:gd name="T59" fmla="*/ 156 h 224"/>
                <a:gd name="T60" fmla="*/ 95 w 149"/>
                <a:gd name="T61" fmla="*/ 154 h 224"/>
                <a:gd name="T62" fmla="*/ 105 w 149"/>
                <a:gd name="T63" fmla="*/ 150 h 224"/>
                <a:gd name="T64" fmla="*/ 87 w 149"/>
                <a:gd name="T65" fmla="*/ 140 h 224"/>
                <a:gd name="T66" fmla="*/ 79 w 149"/>
                <a:gd name="T67" fmla="*/ 130 h 224"/>
                <a:gd name="T68" fmla="*/ 79 w 149"/>
                <a:gd name="T69" fmla="*/ 114 h 224"/>
                <a:gd name="T70" fmla="*/ 91 w 149"/>
                <a:gd name="T71" fmla="*/ 98 h 224"/>
                <a:gd name="T72" fmla="*/ 113 w 149"/>
                <a:gd name="T73" fmla="*/ 84 h 224"/>
                <a:gd name="T74" fmla="*/ 121 w 149"/>
                <a:gd name="T75" fmla="*/ 72 h 224"/>
                <a:gd name="T76" fmla="*/ 121 w 149"/>
                <a:gd name="T77" fmla="*/ 62 h 224"/>
                <a:gd name="T78" fmla="*/ 129 w 149"/>
                <a:gd name="T79" fmla="*/ 58 h 224"/>
                <a:gd name="T80" fmla="*/ 141 w 149"/>
                <a:gd name="T81" fmla="*/ 5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 h="224">
                  <a:moveTo>
                    <a:pt x="149" y="56"/>
                  </a:moveTo>
                  <a:lnTo>
                    <a:pt x="145" y="44"/>
                  </a:lnTo>
                  <a:lnTo>
                    <a:pt x="143" y="36"/>
                  </a:lnTo>
                  <a:lnTo>
                    <a:pt x="141" y="28"/>
                  </a:lnTo>
                  <a:lnTo>
                    <a:pt x="137" y="16"/>
                  </a:lnTo>
                  <a:lnTo>
                    <a:pt x="131" y="10"/>
                  </a:lnTo>
                  <a:lnTo>
                    <a:pt x="121" y="8"/>
                  </a:lnTo>
                  <a:lnTo>
                    <a:pt x="113" y="4"/>
                  </a:lnTo>
                  <a:lnTo>
                    <a:pt x="105" y="0"/>
                  </a:lnTo>
                  <a:lnTo>
                    <a:pt x="97" y="4"/>
                  </a:lnTo>
                  <a:lnTo>
                    <a:pt x="89" y="6"/>
                  </a:lnTo>
                  <a:lnTo>
                    <a:pt x="77" y="6"/>
                  </a:lnTo>
                  <a:lnTo>
                    <a:pt x="65" y="8"/>
                  </a:lnTo>
                  <a:lnTo>
                    <a:pt x="59" y="12"/>
                  </a:lnTo>
                  <a:lnTo>
                    <a:pt x="50" y="22"/>
                  </a:lnTo>
                  <a:lnTo>
                    <a:pt x="42" y="32"/>
                  </a:lnTo>
                  <a:lnTo>
                    <a:pt x="36" y="42"/>
                  </a:lnTo>
                  <a:lnTo>
                    <a:pt x="32" y="54"/>
                  </a:lnTo>
                  <a:lnTo>
                    <a:pt x="30" y="64"/>
                  </a:lnTo>
                  <a:lnTo>
                    <a:pt x="30" y="76"/>
                  </a:lnTo>
                  <a:lnTo>
                    <a:pt x="22" y="76"/>
                  </a:lnTo>
                  <a:lnTo>
                    <a:pt x="12" y="76"/>
                  </a:lnTo>
                  <a:lnTo>
                    <a:pt x="8" y="78"/>
                  </a:lnTo>
                  <a:lnTo>
                    <a:pt x="6" y="82"/>
                  </a:lnTo>
                  <a:lnTo>
                    <a:pt x="4" y="86"/>
                  </a:lnTo>
                  <a:lnTo>
                    <a:pt x="4" y="90"/>
                  </a:lnTo>
                  <a:lnTo>
                    <a:pt x="4" y="98"/>
                  </a:lnTo>
                  <a:lnTo>
                    <a:pt x="8" y="108"/>
                  </a:lnTo>
                  <a:lnTo>
                    <a:pt x="12" y="122"/>
                  </a:lnTo>
                  <a:lnTo>
                    <a:pt x="12" y="130"/>
                  </a:lnTo>
                  <a:lnTo>
                    <a:pt x="12" y="132"/>
                  </a:lnTo>
                  <a:lnTo>
                    <a:pt x="14" y="134"/>
                  </a:lnTo>
                  <a:lnTo>
                    <a:pt x="20" y="138"/>
                  </a:lnTo>
                  <a:lnTo>
                    <a:pt x="0" y="168"/>
                  </a:lnTo>
                  <a:lnTo>
                    <a:pt x="4" y="172"/>
                  </a:lnTo>
                  <a:lnTo>
                    <a:pt x="14" y="182"/>
                  </a:lnTo>
                  <a:lnTo>
                    <a:pt x="28" y="202"/>
                  </a:lnTo>
                  <a:lnTo>
                    <a:pt x="30" y="204"/>
                  </a:lnTo>
                  <a:lnTo>
                    <a:pt x="30" y="208"/>
                  </a:lnTo>
                  <a:lnTo>
                    <a:pt x="28" y="216"/>
                  </a:lnTo>
                  <a:lnTo>
                    <a:pt x="30" y="218"/>
                  </a:lnTo>
                  <a:lnTo>
                    <a:pt x="30" y="222"/>
                  </a:lnTo>
                  <a:lnTo>
                    <a:pt x="32" y="224"/>
                  </a:lnTo>
                  <a:lnTo>
                    <a:pt x="38" y="224"/>
                  </a:lnTo>
                  <a:lnTo>
                    <a:pt x="50" y="224"/>
                  </a:lnTo>
                  <a:lnTo>
                    <a:pt x="52" y="216"/>
                  </a:lnTo>
                  <a:lnTo>
                    <a:pt x="57" y="214"/>
                  </a:lnTo>
                  <a:lnTo>
                    <a:pt x="63" y="212"/>
                  </a:lnTo>
                  <a:lnTo>
                    <a:pt x="73" y="212"/>
                  </a:lnTo>
                  <a:lnTo>
                    <a:pt x="73" y="208"/>
                  </a:lnTo>
                  <a:lnTo>
                    <a:pt x="79" y="208"/>
                  </a:lnTo>
                  <a:lnTo>
                    <a:pt x="81" y="204"/>
                  </a:lnTo>
                  <a:lnTo>
                    <a:pt x="81" y="200"/>
                  </a:lnTo>
                  <a:lnTo>
                    <a:pt x="83" y="200"/>
                  </a:lnTo>
                  <a:lnTo>
                    <a:pt x="79" y="196"/>
                  </a:lnTo>
                  <a:lnTo>
                    <a:pt x="79" y="170"/>
                  </a:lnTo>
                  <a:lnTo>
                    <a:pt x="85" y="166"/>
                  </a:lnTo>
                  <a:lnTo>
                    <a:pt x="89" y="164"/>
                  </a:lnTo>
                  <a:lnTo>
                    <a:pt x="95" y="160"/>
                  </a:lnTo>
                  <a:lnTo>
                    <a:pt x="99" y="156"/>
                  </a:lnTo>
                  <a:lnTo>
                    <a:pt x="79" y="156"/>
                  </a:lnTo>
                  <a:lnTo>
                    <a:pt x="95" y="154"/>
                  </a:lnTo>
                  <a:lnTo>
                    <a:pt x="101" y="152"/>
                  </a:lnTo>
                  <a:lnTo>
                    <a:pt x="105" y="150"/>
                  </a:lnTo>
                  <a:lnTo>
                    <a:pt x="105" y="146"/>
                  </a:lnTo>
                  <a:lnTo>
                    <a:pt x="87" y="140"/>
                  </a:lnTo>
                  <a:lnTo>
                    <a:pt x="81" y="134"/>
                  </a:lnTo>
                  <a:lnTo>
                    <a:pt x="79" y="130"/>
                  </a:lnTo>
                  <a:lnTo>
                    <a:pt x="77" y="124"/>
                  </a:lnTo>
                  <a:lnTo>
                    <a:pt x="79" y="114"/>
                  </a:lnTo>
                  <a:lnTo>
                    <a:pt x="85" y="104"/>
                  </a:lnTo>
                  <a:lnTo>
                    <a:pt x="91" y="98"/>
                  </a:lnTo>
                  <a:lnTo>
                    <a:pt x="99" y="92"/>
                  </a:lnTo>
                  <a:lnTo>
                    <a:pt x="113" y="84"/>
                  </a:lnTo>
                  <a:lnTo>
                    <a:pt x="119" y="78"/>
                  </a:lnTo>
                  <a:lnTo>
                    <a:pt x="121" y="72"/>
                  </a:lnTo>
                  <a:lnTo>
                    <a:pt x="121" y="66"/>
                  </a:lnTo>
                  <a:lnTo>
                    <a:pt x="121" y="62"/>
                  </a:lnTo>
                  <a:lnTo>
                    <a:pt x="123" y="60"/>
                  </a:lnTo>
                  <a:lnTo>
                    <a:pt x="129" y="58"/>
                  </a:lnTo>
                  <a:lnTo>
                    <a:pt x="137" y="56"/>
                  </a:lnTo>
                  <a:lnTo>
                    <a:pt x="141" y="56"/>
                  </a:lnTo>
                  <a:lnTo>
                    <a:pt x="149"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2" name="Freeform 148"/>
            <p:cNvSpPr>
              <a:spLocks/>
            </p:cNvSpPr>
            <p:nvPr/>
          </p:nvSpPr>
          <p:spPr bwMode="auto">
            <a:xfrm>
              <a:off x="6027467" y="1287847"/>
              <a:ext cx="329047" cy="238695"/>
            </a:xfrm>
            <a:custGeom>
              <a:avLst/>
              <a:gdLst>
                <a:gd name="T0" fmla="*/ 271 w 295"/>
                <a:gd name="T1" fmla="*/ 20 h 214"/>
                <a:gd name="T2" fmla="*/ 245 w 295"/>
                <a:gd name="T3" fmla="*/ 16 h 214"/>
                <a:gd name="T4" fmla="*/ 241 w 295"/>
                <a:gd name="T5" fmla="*/ 28 h 214"/>
                <a:gd name="T6" fmla="*/ 233 w 295"/>
                <a:gd name="T7" fmla="*/ 40 h 214"/>
                <a:gd name="T8" fmla="*/ 207 w 295"/>
                <a:gd name="T9" fmla="*/ 34 h 214"/>
                <a:gd name="T10" fmla="*/ 187 w 295"/>
                <a:gd name="T11" fmla="*/ 30 h 214"/>
                <a:gd name="T12" fmla="*/ 173 w 295"/>
                <a:gd name="T13" fmla="*/ 36 h 214"/>
                <a:gd name="T14" fmla="*/ 141 w 295"/>
                <a:gd name="T15" fmla="*/ 40 h 214"/>
                <a:gd name="T16" fmla="*/ 118 w 295"/>
                <a:gd name="T17" fmla="*/ 64 h 214"/>
                <a:gd name="T18" fmla="*/ 106 w 295"/>
                <a:gd name="T19" fmla="*/ 96 h 214"/>
                <a:gd name="T20" fmla="*/ 88 w 295"/>
                <a:gd name="T21" fmla="*/ 108 h 214"/>
                <a:gd name="T22" fmla="*/ 80 w 295"/>
                <a:gd name="T23" fmla="*/ 118 h 214"/>
                <a:gd name="T24" fmla="*/ 84 w 295"/>
                <a:gd name="T25" fmla="*/ 140 h 214"/>
                <a:gd name="T26" fmla="*/ 88 w 295"/>
                <a:gd name="T27" fmla="*/ 164 h 214"/>
                <a:gd name="T28" fmla="*/ 76 w 295"/>
                <a:gd name="T29" fmla="*/ 200 h 214"/>
                <a:gd name="T30" fmla="*/ 64 w 295"/>
                <a:gd name="T31" fmla="*/ 188 h 214"/>
                <a:gd name="T32" fmla="*/ 50 w 295"/>
                <a:gd name="T33" fmla="*/ 206 h 214"/>
                <a:gd name="T34" fmla="*/ 26 w 295"/>
                <a:gd name="T35" fmla="*/ 212 h 214"/>
                <a:gd name="T36" fmla="*/ 8 w 295"/>
                <a:gd name="T37" fmla="*/ 202 h 214"/>
                <a:gd name="T38" fmla="*/ 12 w 295"/>
                <a:gd name="T39" fmla="*/ 194 h 214"/>
                <a:gd name="T40" fmla="*/ 2 w 295"/>
                <a:gd name="T41" fmla="*/ 188 h 214"/>
                <a:gd name="T42" fmla="*/ 8 w 295"/>
                <a:gd name="T43" fmla="*/ 174 h 214"/>
                <a:gd name="T44" fmla="*/ 0 w 295"/>
                <a:gd name="T45" fmla="*/ 144 h 214"/>
                <a:gd name="T46" fmla="*/ 22 w 295"/>
                <a:gd name="T47" fmla="*/ 136 h 214"/>
                <a:gd name="T48" fmla="*/ 38 w 295"/>
                <a:gd name="T49" fmla="*/ 124 h 214"/>
                <a:gd name="T50" fmla="*/ 54 w 295"/>
                <a:gd name="T51" fmla="*/ 120 h 214"/>
                <a:gd name="T52" fmla="*/ 64 w 295"/>
                <a:gd name="T53" fmla="*/ 118 h 214"/>
                <a:gd name="T54" fmla="*/ 62 w 295"/>
                <a:gd name="T55" fmla="*/ 116 h 214"/>
                <a:gd name="T56" fmla="*/ 60 w 295"/>
                <a:gd name="T57" fmla="*/ 106 h 214"/>
                <a:gd name="T58" fmla="*/ 80 w 295"/>
                <a:gd name="T59" fmla="*/ 94 h 214"/>
                <a:gd name="T60" fmla="*/ 94 w 295"/>
                <a:gd name="T61" fmla="*/ 68 h 214"/>
                <a:gd name="T62" fmla="*/ 106 w 295"/>
                <a:gd name="T63" fmla="*/ 60 h 214"/>
                <a:gd name="T64" fmla="*/ 112 w 295"/>
                <a:gd name="T65" fmla="*/ 50 h 214"/>
                <a:gd name="T66" fmla="*/ 106 w 295"/>
                <a:gd name="T67" fmla="*/ 44 h 214"/>
                <a:gd name="T68" fmla="*/ 106 w 295"/>
                <a:gd name="T69" fmla="*/ 42 h 214"/>
                <a:gd name="T70" fmla="*/ 114 w 295"/>
                <a:gd name="T71" fmla="*/ 34 h 214"/>
                <a:gd name="T72" fmla="*/ 135 w 295"/>
                <a:gd name="T73" fmla="*/ 36 h 214"/>
                <a:gd name="T74" fmla="*/ 139 w 295"/>
                <a:gd name="T75" fmla="*/ 26 h 214"/>
                <a:gd name="T76" fmla="*/ 161 w 295"/>
                <a:gd name="T77" fmla="*/ 16 h 214"/>
                <a:gd name="T78" fmla="*/ 169 w 295"/>
                <a:gd name="T79" fmla="*/ 16 h 214"/>
                <a:gd name="T80" fmla="*/ 185 w 295"/>
                <a:gd name="T81" fmla="*/ 12 h 214"/>
                <a:gd name="T82" fmla="*/ 227 w 295"/>
                <a:gd name="T83" fmla="*/ 0 h 214"/>
                <a:gd name="T84" fmla="*/ 243 w 295"/>
                <a:gd name="T85" fmla="*/ 8 h 214"/>
                <a:gd name="T86" fmla="*/ 251 w 295"/>
                <a:gd name="T87" fmla="*/ 2 h 214"/>
                <a:gd name="T88" fmla="*/ 271 w 295"/>
                <a:gd name="T89" fmla="*/ 4 h 214"/>
                <a:gd name="T90" fmla="*/ 289 w 295"/>
                <a:gd name="T91" fmla="*/ 14 h 214"/>
                <a:gd name="T92" fmla="*/ 287 w 295"/>
                <a:gd name="T93" fmla="*/ 18 h 214"/>
                <a:gd name="T94" fmla="*/ 295 w 295"/>
                <a:gd name="T95" fmla="*/ 26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5" h="214">
                  <a:moveTo>
                    <a:pt x="285" y="28"/>
                  </a:moveTo>
                  <a:lnTo>
                    <a:pt x="277" y="24"/>
                  </a:lnTo>
                  <a:lnTo>
                    <a:pt x="271" y="20"/>
                  </a:lnTo>
                  <a:lnTo>
                    <a:pt x="263" y="16"/>
                  </a:lnTo>
                  <a:lnTo>
                    <a:pt x="251" y="14"/>
                  </a:lnTo>
                  <a:lnTo>
                    <a:pt x="245" y="16"/>
                  </a:lnTo>
                  <a:lnTo>
                    <a:pt x="243" y="18"/>
                  </a:lnTo>
                  <a:lnTo>
                    <a:pt x="241" y="22"/>
                  </a:lnTo>
                  <a:lnTo>
                    <a:pt x="241" y="28"/>
                  </a:lnTo>
                  <a:lnTo>
                    <a:pt x="239" y="32"/>
                  </a:lnTo>
                  <a:lnTo>
                    <a:pt x="237" y="36"/>
                  </a:lnTo>
                  <a:lnTo>
                    <a:pt x="233" y="40"/>
                  </a:lnTo>
                  <a:lnTo>
                    <a:pt x="227" y="40"/>
                  </a:lnTo>
                  <a:lnTo>
                    <a:pt x="217" y="38"/>
                  </a:lnTo>
                  <a:lnTo>
                    <a:pt x="207" y="34"/>
                  </a:lnTo>
                  <a:lnTo>
                    <a:pt x="197" y="32"/>
                  </a:lnTo>
                  <a:lnTo>
                    <a:pt x="189" y="30"/>
                  </a:lnTo>
                  <a:lnTo>
                    <a:pt x="187" y="30"/>
                  </a:lnTo>
                  <a:lnTo>
                    <a:pt x="185" y="30"/>
                  </a:lnTo>
                  <a:lnTo>
                    <a:pt x="181" y="32"/>
                  </a:lnTo>
                  <a:lnTo>
                    <a:pt x="173" y="36"/>
                  </a:lnTo>
                  <a:lnTo>
                    <a:pt x="165" y="38"/>
                  </a:lnTo>
                  <a:lnTo>
                    <a:pt x="153" y="38"/>
                  </a:lnTo>
                  <a:lnTo>
                    <a:pt x="141" y="40"/>
                  </a:lnTo>
                  <a:lnTo>
                    <a:pt x="135" y="44"/>
                  </a:lnTo>
                  <a:lnTo>
                    <a:pt x="126" y="54"/>
                  </a:lnTo>
                  <a:lnTo>
                    <a:pt x="118" y="64"/>
                  </a:lnTo>
                  <a:lnTo>
                    <a:pt x="112" y="74"/>
                  </a:lnTo>
                  <a:lnTo>
                    <a:pt x="108" y="86"/>
                  </a:lnTo>
                  <a:lnTo>
                    <a:pt x="106" y="96"/>
                  </a:lnTo>
                  <a:lnTo>
                    <a:pt x="106" y="108"/>
                  </a:lnTo>
                  <a:lnTo>
                    <a:pt x="98" y="108"/>
                  </a:lnTo>
                  <a:lnTo>
                    <a:pt x="88" y="108"/>
                  </a:lnTo>
                  <a:lnTo>
                    <a:pt x="84" y="110"/>
                  </a:lnTo>
                  <a:lnTo>
                    <a:pt x="82" y="114"/>
                  </a:lnTo>
                  <a:lnTo>
                    <a:pt x="80" y="118"/>
                  </a:lnTo>
                  <a:lnTo>
                    <a:pt x="80" y="122"/>
                  </a:lnTo>
                  <a:lnTo>
                    <a:pt x="80" y="130"/>
                  </a:lnTo>
                  <a:lnTo>
                    <a:pt x="84" y="140"/>
                  </a:lnTo>
                  <a:lnTo>
                    <a:pt x="88" y="154"/>
                  </a:lnTo>
                  <a:lnTo>
                    <a:pt x="88" y="162"/>
                  </a:lnTo>
                  <a:lnTo>
                    <a:pt x="88" y="164"/>
                  </a:lnTo>
                  <a:lnTo>
                    <a:pt x="90" y="166"/>
                  </a:lnTo>
                  <a:lnTo>
                    <a:pt x="96" y="170"/>
                  </a:lnTo>
                  <a:lnTo>
                    <a:pt x="76" y="200"/>
                  </a:lnTo>
                  <a:lnTo>
                    <a:pt x="70" y="198"/>
                  </a:lnTo>
                  <a:lnTo>
                    <a:pt x="68" y="196"/>
                  </a:lnTo>
                  <a:lnTo>
                    <a:pt x="64" y="188"/>
                  </a:lnTo>
                  <a:lnTo>
                    <a:pt x="62" y="192"/>
                  </a:lnTo>
                  <a:lnTo>
                    <a:pt x="62" y="196"/>
                  </a:lnTo>
                  <a:lnTo>
                    <a:pt x="50" y="206"/>
                  </a:lnTo>
                  <a:lnTo>
                    <a:pt x="42" y="210"/>
                  </a:lnTo>
                  <a:lnTo>
                    <a:pt x="36" y="214"/>
                  </a:lnTo>
                  <a:lnTo>
                    <a:pt x="26" y="212"/>
                  </a:lnTo>
                  <a:lnTo>
                    <a:pt x="18" y="208"/>
                  </a:lnTo>
                  <a:lnTo>
                    <a:pt x="10" y="204"/>
                  </a:lnTo>
                  <a:lnTo>
                    <a:pt x="8" y="202"/>
                  </a:lnTo>
                  <a:lnTo>
                    <a:pt x="8" y="200"/>
                  </a:lnTo>
                  <a:lnTo>
                    <a:pt x="10" y="196"/>
                  </a:lnTo>
                  <a:lnTo>
                    <a:pt x="12" y="194"/>
                  </a:lnTo>
                  <a:lnTo>
                    <a:pt x="6" y="192"/>
                  </a:lnTo>
                  <a:lnTo>
                    <a:pt x="2" y="190"/>
                  </a:lnTo>
                  <a:lnTo>
                    <a:pt x="2" y="188"/>
                  </a:lnTo>
                  <a:lnTo>
                    <a:pt x="2" y="184"/>
                  </a:lnTo>
                  <a:lnTo>
                    <a:pt x="4" y="178"/>
                  </a:lnTo>
                  <a:lnTo>
                    <a:pt x="8" y="174"/>
                  </a:lnTo>
                  <a:lnTo>
                    <a:pt x="4" y="168"/>
                  </a:lnTo>
                  <a:lnTo>
                    <a:pt x="2" y="160"/>
                  </a:lnTo>
                  <a:lnTo>
                    <a:pt x="0" y="144"/>
                  </a:lnTo>
                  <a:lnTo>
                    <a:pt x="10" y="144"/>
                  </a:lnTo>
                  <a:lnTo>
                    <a:pt x="16" y="140"/>
                  </a:lnTo>
                  <a:lnTo>
                    <a:pt x="22" y="136"/>
                  </a:lnTo>
                  <a:lnTo>
                    <a:pt x="24" y="128"/>
                  </a:lnTo>
                  <a:lnTo>
                    <a:pt x="32" y="128"/>
                  </a:lnTo>
                  <a:lnTo>
                    <a:pt x="38" y="124"/>
                  </a:lnTo>
                  <a:lnTo>
                    <a:pt x="44" y="122"/>
                  </a:lnTo>
                  <a:lnTo>
                    <a:pt x="52" y="122"/>
                  </a:lnTo>
                  <a:lnTo>
                    <a:pt x="54" y="120"/>
                  </a:lnTo>
                  <a:lnTo>
                    <a:pt x="58" y="116"/>
                  </a:lnTo>
                  <a:lnTo>
                    <a:pt x="60" y="118"/>
                  </a:lnTo>
                  <a:lnTo>
                    <a:pt x="64" y="118"/>
                  </a:lnTo>
                  <a:lnTo>
                    <a:pt x="70" y="118"/>
                  </a:lnTo>
                  <a:lnTo>
                    <a:pt x="72" y="116"/>
                  </a:lnTo>
                  <a:lnTo>
                    <a:pt x="62" y="116"/>
                  </a:lnTo>
                  <a:lnTo>
                    <a:pt x="60" y="114"/>
                  </a:lnTo>
                  <a:lnTo>
                    <a:pt x="58" y="110"/>
                  </a:lnTo>
                  <a:lnTo>
                    <a:pt x="60" y="106"/>
                  </a:lnTo>
                  <a:lnTo>
                    <a:pt x="66" y="102"/>
                  </a:lnTo>
                  <a:lnTo>
                    <a:pt x="76" y="98"/>
                  </a:lnTo>
                  <a:lnTo>
                    <a:pt x="80" y="94"/>
                  </a:lnTo>
                  <a:lnTo>
                    <a:pt x="86" y="86"/>
                  </a:lnTo>
                  <a:lnTo>
                    <a:pt x="92" y="70"/>
                  </a:lnTo>
                  <a:lnTo>
                    <a:pt x="94" y="68"/>
                  </a:lnTo>
                  <a:lnTo>
                    <a:pt x="96" y="68"/>
                  </a:lnTo>
                  <a:lnTo>
                    <a:pt x="102" y="64"/>
                  </a:lnTo>
                  <a:lnTo>
                    <a:pt x="106" y="60"/>
                  </a:lnTo>
                  <a:lnTo>
                    <a:pt x="108" y="56"/>
                  </a:lnTo>
                  <a:lnTo>
                    <a:pt x="108" y="52"/>
                  </a:lnTo>
                  <a:lnTo>
                    <a:pt x="112" y="50"/>
                  </a:lnTo>
                  <a:lnTo>
                    <a:pt x="116" y="48"/>
                  </a:lnTo>
                  <a:lnTo>
                    <a:pt x="116" y="40"/>
                  </a:lnTo>
                  <a:lnTo>
                    <a:pt x="106" y="44"/>
                  </a:lnTo>
                  <a:lnTo>
                    <a:pt x="104" y="44"/>
                  </a:lnTo>
                  <a:lnTo>
                    <a:pt x="100" y="42"/>
                  </a:lnTo>
                  <a:lnTo>
                    <a:pt x="106" y="42"/>
                  </a:lnTo>
                  <a:lnTo>
                    <a:pt x="106" y="40"/>
                  </a:lnTo>
                  <a:lnTo>
                    <a:pt x="112" y="38"/>
                  </a:lnTo>
                  <a:lnTo>
                    <a:pt x="114" y="34"/>
                  </a:lnTo>
                  <a:lnTo>
                    <a:pt x="116" y="34"/>
                  </a:lnTo>
                  <a:lnTo>
                    <a:pt x="120" y="36"/>
                  </a:lnTo>
                  <a:lnTo>
                    <a:pt x="135" y="36"/>
                  </a:lnTo>
                  <a:lnTo>
                    <a:pt x="135" y="28"/>
                  </a:lnTo>
                  <a:lnTo>
                    <a:pt x="135" y="26"/>
                  </a:lnTo>
                  <a:lnTo>
                    <a:pt x="139" y="26"/>
                  </a:lnTo>
                  <a:lnTo>
                    <a:pt x="145" y="28"/>
                  </a:lnTo>
                  <a:lnTo>
                    <a:pt x="155" y="22"/>
                  </a:lnTo>
                  <a:lnTo>
                    <a:pt x="161" y="16"/>
                  </a:lnTo>
                  <a:lnTo>
                    <a:pt x="165" y="12"/>
                  </a:lnTo>
                  <a:lnTo>
                    <a:pt x="167" y="14"/>
                  </a:lnTo>
                  <a:lnTo>
                    <a:pt x="169" y="16"/>
                  </a:lnTo>
                  <a:lnTo>
                    <a:pt x="175" y="18"/>
                  </a:lnTo>
                  <a:lnTo>
                    <a:pt x="181" y="16"/>
                  </a:lnTo>
                  <a:lnTo>
                    <a:pt x="185" y="12"/>
                  </a:lnTo>
                  <a:lnTo>
                    <a:pt x="189" y="8"/>
                  </a:lnTo>
                  <a:lnTo>
                    <a:pt x="209" y="4"/>
                  </a:lnTo>
                  <a:lnTo>
                    <a:pt x="227" y="0"/>
                  </a:lnTo>
                  <a:lnTo>
                    <a:pt x="233" y="2"/>
                  </a:lnTo>
                  <a:lnTo>
                    <a:pt x="239" y="4"/>
                  </a:lnTo>
                  <a:lnTo>
                    <a:pt x="243" y="8"/>
                  </a:lnTo>
                  <a:lnTo>
                    <a:pt x="245" y="12"/>
                  </a:lnTo>
                  <a:lnTo>
                    <a:pt x="249" y="6"/>
                  </a:lnTo>
                  <a:lnTo>
                    <a:pt x="251" y="2"/>
                  </a:lnTo>
                  <a:lnTo>
                    <a:pt x="257" y="2"/>
                  </a:lnTo>
                  <a:lnTo>
                    <a:pt x="265" y="2"/>
                  </a:lnTo>
                  <a:lnTo>
                    <a:pt x="271" y="4"/>
                  </a:lnTo>
                  <a:lnTo>
                    <a:pt x="279" y="6"/>
                  </a:lnTo>
                  <a:lnTo>
                    <a:pt x="289" y="6"/>
                  </a:lnTo>
                  <a:lnTo>
                    <a:pt x="289" y="14"/>
                  </a:lnTo>
                  <a:lnTo>
                    <a:pt x="277" y="14"/>
                  </a:lnTo>
                  <a:lnTo>
                    <a:pt x="281" y="16"/>
                  </a:lnTo>
                  <a:lnTo>
                    <a:pt x="287" y="18"/>
                  </a:lnTo>
                  <a:lnTo>
                    <a:pt x="291" y="18"/>
                  </a:lnTo>
                  <a:lnTo>
                    <a:pt x="295" y="14"/>
                  </a:lnTo>
                  <a:lnTo>
                    <a:pt x="295" y="26"/>
                  </a:lnTo>
                  <a:lnTo>
                    <a:pt x="279" y="30"/>
                  </a:lnTo>
                  <a:lnTo>
                    <a:pt x="285"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3" name="Freeform 149"/>
            <p:cNvSpPr>
              <a:spLocks/>
            </p:cNvSpPr>
            <p:nvPr/>
          </p:nvSpPr>
          <p:spPr bwMode="auto">
            <a:xfrm>
              <a:off x="6291820" y="1493081"/>
              <a:ext cx="64694" cy="37924"/>
            </a:xfrm>
            <a:custGeom>
              <a:avLst/>
              <a:gdLst>
                <a:gd name="T0" fmla="*/ 58 w 58"/>
                <a:gd name="T1" fmla="*/ 34 h 34"/>
                <a:gd name="T2" fmla="*/ 52 w 58"/>
                <a:gd name="T3" fmla="*/ 24 h 34"/>
                <a:gd name="T4" fmla="*/ 48 w 58"/>
                <a:gd name="T5" fmla="*/ 16 h 34"/>
                <a:gd name="T6" fmla="*/ 52 w 58"/>
                <a:gd name="T7" fmla="*/ 16 h 34"/>
                <a:gd name="T8" fmla="*/ 54 w 58"/>
                <a:gd name="T9" fmla="*/ 14 h 34"/>
                <a:gd name="T10" fmla="*/ 54 w 58"/>
                <a:gd name="T11" fmla="*/ 4 h 34"/>
                <a:gd name="T12" fmla="*/ 48 w 58"/>
                <a:gd name="T13" fmla="*/ 6 h 34"/>
                <a:gd name="T14" fmla="*/ 44 w 58"/>
                <a:gd name="T15" fmla="*/ 6 h 34"/>
                <a:gd name="T16" fmla="*/ 40 w 58"/>
                <a:gd name="T17" fmla="*/ 4 h 34"/>
                <a:gd name="T18" fmla="*/ 32 w 58"/>
                <a:gd name="T19" fmla="*/ 0 h 34"/>
                <a:gd name="T20" fmla="*/ 24 w 58"/>
                <a:gd name="T21" fmla="*/ 0 h 34"/>
                <a:gd name="T22" fmla="*/ 14 w 58"/>
                <a:gd name="T23" fmla="*/ 2 h 34"/>
                <a:gd name="T24" fmla="*/ 6 w 58"/>
                <a:gd name="T25" fmla="*/ 6 h 34"/>
                <a:gd name="T26" fmla="*/ 2 w 58"/>
                <a:gd name="T27" fmla="*/ 8 h 34"/>
                <a:gd name="T28" fmla="*/ 0 w 58"/>
                <a:gd name="T29" fmla="*/ 10 h 34"/>
                <a:gd name="T30" fmla="*/ 2 w 58"/>
                <a:gd name="T31" fmla="*/ 16 h 34"/>
                <a:gd name="T32" fmla="*/ 6 w 58"/>
                <a:gd name="T33" fmla="*/ 20 h 34"/>
                <a:gd name="T34" fmla="*/ 10 w 58"/>
                <a:gd name="T35" fmla="*/ 22 h 34"/>
                <a:gd name="T36" fmla="*/ 18 w 58"/>
                <a:gd name="T37" fmla="*/ 24 h 34"/>
                <a:gd name="T38" fmla="*/ 26 w 58"/>
                <a:gd name="T39" fmla="*/ 22 h 34"/>
                <a:gd name="T40" fmla="*/ 30 w 58"/>
                <a:gd name="T41" fmla="*/ 22 h 34"/>
                <a:gd name="T42" fmla="*/ 34 w 58"/>
                <a:gd name="T43" fmla="*/ 24 h 34"/>
                <a:gd name="T44" fmla="*/ 36 w 58"/>
                <a:gd name="T45" fmla="*/ 28 h 34"/>
                <a:gd name="T46" fmla="*/ 38 w 58"/>
                <a:gd name="T47" fmla="*/ 32 h 34"/>
                <a:gd name="T48" fmla="*/ 42 w 58"/>
                <a:gd name="T49" fmla="*/ 34 h 34"/>
                <a:gd name="T50" fmla="*/ 44 w 58"/>
                <a:gd name="T51" fmla="*/ 34 h 34"/>
                <a:gd name="T52" fmla="*/ 46 w 58"/>
                <a:gd name="T53" fmla="*/ 30 h 34"/>
                <a:gd name="T54" fmla="*/ 50 w 58"/>
                <a:gd name="T55" fmla="*/ 30 h 34"/>
                <a:gd name="T56" fmla="*/ 54 w 58"/>
                <a:gd name="T57" fmla="*/ 32 h 34"/>
                <a:gd name="T58" fmla="*/ 58 w 58"/>
                <a:gd name="T5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34">
                  <a:moveTo>
                    <a:pt x="58" y="34"/>
                  </a:moveTo>
                  <a:lnTo>
                    <a:pt x="52" y="24"/>
                  </a:lnTo>
                  <a:lnTo>
                    <a:pt x="48" y="16"/>
                  </a:lnTo>
                  <a:lnTo>
                    <a:pt x="52" y="16"/>
                  </a:lnTo>
                  <a:lnTo>
                    <a:pt x="54" y="14"/>
                  </a:lnTo>
                  <a:lnTo>
                    <a:pt x="54" y="4"/>
                  </a:lnTo>
                  <a:lnTo>
                    <a:pt x="48" y="6"/>
                  </a:lnTo>
                  <a:lnTo>
                    <a:pt x="44" y="6"/>
                  </a:lnTo>
                  <a:lnTo>
                    <a:pt x="40" y="4"/>
                  </a:lnTo>
                  <a:lnTo>
                    <a:pt x="32" y="0"/>
                  </a:lnTo>
                  <a:lnTo>
                    <a:pt x="24" y="0"/>
                  </a:lnTo>
                  <a:lnTo>
                    <a:pt x="14" y="2"/>
                  </a:lnTo>
                  <a:lnTo>
                    <a:pt x="6" y="6"/>
                  </a:lnTo>
                  <a:lnTo>
                    <a:pt x="2" y="8"/>
                  </a:lnTo>
                  <a:lnTo>
                    <a:pt x="0" y="10"/>
                  </a:lnTo>
                  <a:lnTo>
                    <a:pt x="2" y="16"/>
                  </a:lnTo>
                  <a:lnTo>
                    <a:pt x="6" y="20"/>
                  </a:lnTo>
                  <a:lnTo>
                    <a:pt x="10" y="22"/>
                  </a:lnTo>
                  <a:lnTo>
                    <a:pt x="18" y="24"/>
                  </a:lnTo>
                  <a:lnTo>
                    <a:pt x="26" y="22"/>
                  </a:lnTo>
                  <a:lnTo>
                    <a:pt x="30" y="22"/>
                  </a:lnTo>
                  <a:lnTo>
                    <a:pt x="34" y="24"/>
                  </a:lnTo>
                  <a:lnTo>
                    <a:pt x="36" y="28"/>
                  </a:lnTo>
                  <a:lnTo>
                    <a:pt x="38" y="32"/>
                  </a:lnTo>
                  <a:lnTo>
                    <a:pt x="42" y="34"/>
                  </a:lnTo>
                  <a:lnTo>
                    <a:pt x="44" y="34"/>
                  </a:lnTo>
                  <a:lnTo>
                    <a:pt x="46" y="30"/>
                  </a:lnTo>
                  <a:lnTo>
                    <a:pt x="50" y="30"/>
                  </a:lnTo>
                  <a:lnTo>
                    <a:pt x="54" y="32"/>
                  </a:lnTo>
                  <a:lnTo>
                    <a:pt x="58" y="3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4" name="Freeform 150"/>
            <p:cNvSpPr>
              <a:spLocks/>
            </p:cNvSpPr>
            <p:nvPr/>
          </p:nvSpPr>
          <p:spPr bwMode="auto">
            <a:xfrm>
              <a:off x="6267281" y="1517620"/>
              <a:ext cx="95926" cy="55770"/>
            </a:xfrm>
            <a:custGeom>
              <a:avLst/>
              <a:gdLst>
                <a:gd name="T0" fmla="*/ 68 w 86"/>
                <a:gd name="T1" fmla="*/ 50 h 50"/>
                <a:gd name="T2" fmla="*/ 74 w 86"/>
                <a:gd name="T3" fmla="*/ 50 h 50"/>
                <a:gd name="T4" fmla="*/ 80 w 86"/>
                <a:gd name="T5" fmla="*/ 48 h 50"/>
                <a:gd name="T6" fmla="*/ 84 w 86"/>
                <a:gd name="T7" fmla="*/ 46 h 50"/>
                <a:gd name="T8" fmla="*/ 86 w 86"/>
                <a:gd name="T9" fmla="*/ 42 h 50"/>
                <a:gd name="T10" fmla="*/ 86 w 86"/>
                <a:gd name="T11" fmla="*/ 38 h 50"/>
                <a:gd name="T12" fmla="*/ 84 w 86"/>
                <a:gd name="T13" fmla="*/ 30 h 50"/>
                <a:gd name="T14" fmla="*/ 84 w 86"/>
                <a:gd name="T15" fmla="*/ 26 h 50"/>
                <a:gd name="T16" fmla="*/ 80 w 86"/>
                <a:gd name="T17" fmla="*/ 12 h 50"/>
                <a:gd name="T18" fmla="*/ 76 w 86"/>
                <a:gd name="T19" fmla="*/ 10 h 50"/>
                <a:gd name="T20" fmla="*/ 72 w 86"/>
                <a:gd name="T21" fmla="*/ 8 h 50"/>
                <a:gd name="T22" fmla="*/ 68 w 86"/>
                <a:gd name="T23" fmla="*/ 8 h 50"/>
                <a:gd name="T24" fmla="*/ 66 w 86"/>
                <a:gd name="T25" fmla="*/ 12 h 50"/>
                <a:gd name="T26" fmla="*/ 64 w 86"/>
                <a:gd name="T27" fmla="*/ 12 h 50"/>
                <a:gd name="T28" fmla="*/ 60 w 86"/>
                <a:gd name="T29" fmla="*/ 10 h 50"/>
                <a:gd name="T30" fmla="*/ 58 w 86"/>
                <a:gd name="T31" fmla="*/ 6 h 50"/>
                <a:gd name="T32" fmla="*/ 56 w 86"/>
                <a:gd name="T33" fmla="*/ 2 h 50"/>
                <a:gd name="T34" fmla="*/ 52 w 86"/>
                <a:gd name="T35" fmla="*/ 0 h 50"/>
                <a:gd name="T36" fmla="*/ 48 w 86"/>
                <a:gd name="T37" fmla="*/ 0 h 50"/>
                <a:gd name="T38" fmla="*/ 40 w 86"/>
                <a:gd name="T39" fmla="*/ 2 h 50"/>
                <a:gd name="T40" fmla="*/ 42 w 86"/>
                <a:gd name="T41" fmla="*/ 4 h 50"/>
                <a:gd name="T42" fmla="*/ 44 w 86"/>
                <a:gd name="T43" fmla="*/ 12 h 50"/>
                <a:gd name="T44" fmla="*/ 42 w 86"/>
                <a:gd name="T45" fmla="*/ 16 h 50"/>
                <a:gd name="T46" fmla="*/ 42 w 86"/>
                <a:gd name="T47" fmla="*/ 18 h 50"/>
                <a:gd name="T48" fmla="*/ 38 w 86"/>
                <a:gd name="T49" fmla="*/ 22 h 50"/>
                <a:gd name="T50" fmla="*/ 32 w 86"/>
                <a:gd name="T51" fmla="*/ 24 h 50"/>
                <a:gd name="T52" fmla="*/ 30 w 86"/>
                <a:gd name="T53" fmla="*/ 24 h 50"/>
                <a:gd name="T54" fmla="*/ 28 w 86"/>
                <a:gd name="T55" fmla="*/ 22 h 50"/>
                <a:gd name="T56" fmla="*/ 24 w 86"/>
                <a:gd name="T57" fmla="*/ 18 h 50"/>
                <a:gd name="T58" fmla="*/ 18 w 86"/>
                <a:gd name="T59" fmla="*/ 12 h 50"/>
                <a:gd name="T60" fmla="*/ 16 w 86"/>
                <a:gd name="T61" fmla="*/ 10 h 50"/>
                <a:gd name="T62" fmla="*/ 12 w 86"/>
                <a:gd name="T63" fmla="*/ 10 h 50"/>
                <a:gd name="T64" fmla="*/ 8 w 86"/>
                <a:gd name="T65" fmla="*/ 10 h 50"/>
                <a:gd name="T66" fmla="*/ 6 w 86"/>
                <a:gd name="T67" fmla="*/ 12 h 50"/>
                <a:gd name="T68" fmla="*/ 2 w 86"/>
                <a:gd name="T69" fmla="*/ 20 h 50"/>
                <a:gd name="T70" fmla="*/ 2 w 86"/>
                <a:gd name="T71" fmla="*/ 26 h 50"/>
                <a:gd name="T72" fmla="*/ 0 w 86"/>
                <a:gd name="T73" fmla="*/ 30 h 50"/>
                <a:gd name="T74" fmla="*/ 2 w 86"/>
                <a:gd name="T75" fmla="*/ 38 h 50"/>
                <a:gd name="T76" fmla="*/ 2 w 86"/>
                <a:gd name="T77" fmla="*/ 36 h 50"/>
                <a:gd name="T78" fmla="*/ 4 w 86"/>
                <a:gd name="T79" fmla="*/ 34 h 50"/>
                <a:gd name="T80" fmla="*/ 12 w 86"/>
                <a:gd name="T81" fmla="*/ 34 h 50"/>
                <a:gd name="T82" fmla="*/ 24 w 86"/>
                <a:gd name="T83" fmla="*/ 34 h 50"/>
                <a:gd name="T84" fmla="*/ 28 w 86"/>
                <a:gd name="T85" fmla="*/ 36 h 50"/>
                <a:gd name="T86" fmla="*/ 34 w 86"/>
                <a:gd name="T87" fmla="*/ 38 h 50"/>
                <a:gd name="T88" fmla="*/ 42 w 86"/>
                <a:gd name="T89" fmla="*/ 36 h 50"/>
                <a:gd name="T90" fmla="*/ 50 w 86"/>
                <a:gd name="T91" fmla="*/ 32 h 50"/>
                <a:gd name="T92" fmla="*/ 54 w 86"/>
                <a:gd name="T93" fmla="*/ 38 h 50"/>
                <a:gd name="T94" fmla="*/ 58 w 86"/>
                <a:gd name="T95" fmla="*/ 40 h 50"/>
                <a:gd name="T96" fmla="*/ 58 w 86"/>
                <a:gd name="T97" fmla="*/ 44 h 50"/>
                <a:gd name="T98" fmla="*/ 60 w 86"/>
                <a:gd name="T99" fmla="*/ 48 h 50"/>
                <a:gd name="T100" fmla="*/ 66 w 86"/>
                <a:gd name="T101" fmla="*/ 50 h 50"/>
                <a:gd name="T102" fmla="*/ 68 w 86"/>
                <a:gd name="T10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50">
                  <a:moveTo>
                    <a:pt x="68" y="50"/>
                  </a:moveTo>
                  <a:lnTo>
                    <a:pt x="74" y="50"/>
                  </a:lnTo>
                  <a:lnTo>
                    <a:pt x="80" y="48"/>
                  </a:lnTo>
                  <a:lnTo>
                    <a:pt x="84" y="46"/>
                  </a:lnTo>
                  <a:lnTo>
                    <a:pt x="86" y="42"/>
                  </a:lnTo>
                  <a:lnTo>
                    <a:pt x="86" y="38"/>
                  </a:lnTo>
                  <a:lnTo>
                    <a:pt x="84" y="30"/>
                  </a:lnTo>
                  <a:lnTo>
                    <a:pt x="84" y="26"/>
                  </a:lnTo>
                  <a:lnTo>
                    <a:pt x="80" y="12"/>
                  </a:lnTo>
                  <a:lnTo>
                    <a:pt x="76" y="10"/>
                  </a:lnTo>
                  <a:lnTo>
                    <a:pt x="72" y="8"/>
                  </a:lnTo>
                  <a:lnTo>
                    <a:pt x="68" y="8"/>
                  </a:lnTo>
                  <a:lnTo>
                    <a:pt x="66" y="12"/>
                  </a:lnTo>
                  <a:lnTo>
                    <a:pt x="64" y="12"/>
                  </a:lnTo>
                  <a:lnTo>
                    <a:pt x="60" y="10"/>
                  </a:lnTo>
                  <a:lnTo>
                    <a:pt x="58" y="6"/>
                  </a:lnTo>
                  <a:lnTo>
                    <a:pt x="56" y="2"/>
                  </a:lnTo>
                  <a:lnTo>
                    <a:pt x="52" y="0"/>
                  </a:lnTo>
                  <a:lnTo>
                    <a:pt x="48" y="0"/>
                  </a:lnTo>
                  <a:lnTo>
                    <a:pt x="40" y="2"/>
                  </a:lnTo>
                  <a:lnTo>
                    <a:pt x="42" y="4"/>
                  </a:lnTo>
                  <a:lnTo>
                    <a:pt x="44" y="12"/>
                  </a:lnTo>
                  <a:lnTo>
                    <a:pt x="42" y="16"/>
                  </a:lnTo>
                  <a:lnTo>
                    <a:pt x="42" y="18"/>
                  </a:lnTo>
                  <a:lnTo>
                    <a:pt x="38" y="22"/>
                  </a:lnTo>
                  <a:lnTo>
                    <a:pt x="32" y="24"/>
                  </a:lnTo>
                  <a:lnTo>
                    <a:pt x="30" y="24"/>
                  </a:lnTo>
                  <a:lnTo>
                    <a:pt x="28" y="22"/>
                  </a:lnTo>
                  <a:lnTo>
                    <a:pt x="24" y="18"/>
                  </a:lnTo>
                  <a:lnTo>
                    <a:pt x="18" y="12"/>
                  </a:lnTo>
                  <a:lnTo>
                    <a:pt x="16" y="10"/>
                  </a:lnTo>
                  <a:lnTo>
                    <a:pt x="12" y="10"/>
                  </a:lnTo>
                  <a:lnTo>
                    <a:pt x="8" y="10"/>
                  </a:lnTo>
                  <a:lnTo>
                    <a:pt x="6" y="12"/>
                  </a:lnTo>
                  <a:lnTo>
                    <a:pt x="2" y="20"/>
                  </a:lnTo>
                  <a:lnTo>
                    <a:pt x="2" y="26"/>
                  </a:lnTo>
                  <a:lnTo>
                    <a:pt x="0" y="30"/>
                  </a:lnTo>
                  <a:lnTo>
                    <a:pt x="2" y="38"/>
                  </a:lnTo>
                  <a:lnTo>
                    <a:pt x="2" y="36"/>
                  </a:lnTo>
                  <a:lnTo>
                    <a:pt x="4" y="34"/>
                  </a:lnTo>
                  <a:lnTo>
                    <a:pt x="12" y="34"/>
                  </a:lnTo>
                  <a:lnTo>
                    <a:pt x="24" y="34"/>
                  </a:lnTo>
                  <a:lnTo>
                    <a:pt x="28" y="36"/>
                  </a:lnTo>
                  <a:lnTo>
                    <a:pt x="34" y="38"/>
                  </a:lnTo>
                  <a:lnTo>
                    <a:pt x="42" y="36"/>
                  </a:lnTo>
                  <a:lnTo>
                    <a:pt x="50" y="32"/>
                  </a:lnTo>
                  <a:lnTo>
                    <a:pt x="54" y="38"/>
                  </a:lnTo>
                  <a:lnTo>
                    <a:pt x="58" y="40"/>
                  </a:lnTo>
                  <a:lnTo>
                    <a:pt x="58" y="44"/>
                  </a:lnTo>
                  <a:lnTo>
                    <a:pt x="60" y="48"/>
                  </a:lnTo>
                  <a:lnTo>
                    <a:pt x="66" y="50"/>
                  </a:lnTo>
                  <a:lnTo>
                    <a:pt x="68" y="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5" name="Freeform 151"/>
            <p:cNvSpPr>
              <a:spLocks/>
            </p:cNvSpPr>
            <p:nvPr/>
          </p:nvSpPr>
          <p:spPr bwMode="auto">
            <a:xfrm>
              <a:off x="6267281" y="1553312"/>
              <a:ext cx="71386" cy="53539"/>
            </a:xfrm>
            <a:custGeom>
              <a:avLst/>
              <a:gdLst>
                <a:gd name="T0" fmla="*/ 64 w 64"/>
                <a:gd name="T1" fmla="*/ 18 h 48"/>
                <a:gd name="T2" fmla="*/ 60 w 64"/>
                <a:gd name="T3" fmla="*/ 16 h 48"/>
                <a:gd name="T4" fmla="*/ 58 w 64"/>
                <a:gd name="T5" fmla="*/ 12 h 48"/>
                <a:gd name="T6" fmla="*/ 58 w 64"/>
                <a:gd name="T7" fmla="*/ 8 h 48"/>
                <a:gd name="T8" fmla="*/ 54 w 64"/>
                <a:gd name="T9" fmla="*/ 6 h 48"/>
                <a:gd name="T10" fmla="*/ 50 w 64"/>
                <a:gd name="T11" fmla="*/ 0 h 48"/>
                <a:gd name="T12" fmla="*/ 42 w 64"/>
                <a:gd name="T13" fmla="*/ 4 h 48"/>
                <a:gd name="T14" fmla="*/ 34 w 64"/>
                <a:gd name="T15" fmla="*/ 6 h 48"/>
                <a:gd name="T16" fmla="*/ 28 w 64"/>
                <a:gd name="T17" fmla="*/ 4 h 48"/>
                <a:gd name="T18" fmla="*/ 24 w 64"/>
                <a:gd name="T19" fmla="*/ 2 h 48"/>
                <a:gd name="T20" fmla="*/ 12 w 64"/>
                <a:gd name="T21" fmla="*/ 2 h 48"/>
                <a:gd name="T22" fmla="*/ 4 w 64"/>
                <a:gd name="T23" fmla="*/ 2 h 48"/>
                <a:gd name="T24" fmla="*/ 2 w 64"/>
                <a:gd name="T25" fmla="*/ 4 h 48"/>
                <a:gd name="T26" fmla="*/ 0 w 64"/>
                <a:gd name="T27" fmla="*/ 6 h 48"/>
                <a:gd name="T28" fmla="*/ 0 w 64"/>
                <a:gd name="T29" fmla="*/ 20 h 48"/>
                <a:gd name="T30" fmla="*/ 8 w 64"/>
                <a:gd name="T31" fmla="*/ 20 h 48"/>
                <a:gd name="T32" fmla="*/ 16 w 64"/>
                <a:gd name="T33" fmla="*/ 20 h 48"/>
                <a:gd name="T34" fmla="*/ 22 w 64"/>
                <a:gd name="T35" fmla="*/ 22 h 48"/>
                <a:gd name="T36" fmla="*/ 28 w 64"/>
                <a:gd name="T37" fmla="*/ 24 h 48"/>
                <a:gd name="T38" fmla="*/ 26 w 64"/>
                <a:gd name="T39" fmla="*/ 36 h 48"/>
                <a:gd name="T40" fmla="*/ 30 w 64"/>
                <a:gd name="T41" fmla="*/ 40 h 48"/>
                <a:gd name="T42" fmla="*/ 32 w 64"/>
                <a:gd name="T43" fmla="*/ 40 h 48"/>
                <a:gd name="T44" fmla="*/ 34 w 64"/>
                <a:gd name="T45" fmla="*/ 42 h 48"/>
                <a:gd name="T46" fmla="*/ 38 w 64"/>
                <a:gd name="T47" fmla="*/ 46 h 48"/>
                <a:gd name="T48" fmla="*/ 40 w 64"/>
                <a:gd name="T49" fmla="*/ 48 h 48"/>
                <a:gd name="T50" fmla="*/ 44 w 64"/>
                <a:gd name="T51" fmla="*/ 46 h 48"/>
                <a:gd name="T52" fmla="*/ 50 w 64"/>
                <a:gd name="T53" fmla="*/ 46 h 48"/>
                <a:gd name="T54" fmla="*/ 56 w 64"/>
                <a:gd name="T55" fmla="*/ 34 h 48"/>
                <a:gd name="T56" fmla="*/ 58 w 64"/>
                <a:gd name="T57" fmla="*/ 30 h 48"/>
                <a:gd name="T58" fmla="*/ 64 w 64"/>
                <a:gd name="T59" fmla="*/ 24 h 48"/>
                <a:gd name="T60" fmla="*/ 64 w 64"/>
                <a:gd name="T61" fmla="*/ 20 h 48"/>
                <a:gd name="T62" fmla="*/ 64 w 64"/>
                <a:gd name="T63"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48">
                  <a:moveTo>
                    <a:pt x="64" y="18"/>
                  </a:moveTo>
                  <a:lnTo>
                    <a:pt x="60" y="16"/>
                  </a:lnTo>
                  <a:lnTo>
                    <a:pt x="58" y="12"/>
                  </a:lnTo>
                  <a:lnTo>
                    <a:pt x="58" y="8"/>
                  </a:lnTo>
                  <a:lnTo>
                    <a:pt x="54" y="6"/>
                  </a:lnTo>
                  <a:lnTo>
                    <a:pt x="50" y="0"/>
                  </a:lnTo>
                  <a:lnTo>
                    <a:pt x="42" y="4"/>
                  </a:lnTo>
                  <a:lnTo>
                    <a:pt x="34" y="6"/>
                  </a:lnTo>
                  <a:lnTo>
                    <a:pt x="28" y="4"/>
                  </a:lnTo>
                  <a:lnTo>
                    <a:pt x="24" y="2"/>
                  </a:lnTo>
                  <a:lnTo>
                    <a:pt x="12" y="2"/>
                  </a:lnTo>
                  <a:lnTo>
                    <a:pt x="4" y="2"/>
                  </a:lnTo>
                  <a:lnTo>
                    <a:pt x="2" y="4"/>
                  </a:lnTo>
                  <a:lnTo>
                    <a:pt x="0" y="6"/>
                  </a:lnTo>
                  <a:lnTo>
                    <a:pt x="0" y="20"/>
                  </a:lnTo>
                  <a:lnTo>
                    <a:pt x="8" y="20"/>
                  </a:lnTo>
                  <a:lnTo>
                    <a:pt x="16" y="20"/>
                  </a:lnTo>
                  <a:lnTo>
                    <a:pt x="22" y="22"/>
                  </a:lnTo>
                  <a:lnTo>
                    <a:pt x="28" y="24"/>
                  </a:lnTo>
                  <a:lnTo>
                    <a:pt x="26" y="36"/>
                  </a:lnTo>
                  <a:lnTo>
                    <a:pt x="30" y="40"/>
                  </a:lnTo>
                  <a:lnTo>
                    <a:pt x="32" y="40"/>
                  </a:lnTo>
                  <a:lnTo>
                    <a:pt x="34" y="42"/>
                  </a:lnTo>
                  <a:lnTo>
                    <a:pt x="38" y="46"/>
                  </a:lnTo>
                  <a:lnTo>
                    <a:pt x="40" y="48"/>
                  </a:lnTo>
                  <a:lnTo>
                    <a:pt x="44" y="46"/>
                  </a:lnTo>
                  <a:lnTo>
                    <a:pt x="50" y="46"/>
                  </a:lnTo>
                  <a:lnTo>
                    <a:pt x="56" y="34"/>
                  </a:lnTo>
                  <a:lnTo>
                    <a:pt x="58" y="30"/>
                  </a:lnTo>
                  <a:lnTo>
                    <a:pt x="64" y="24"/>
                  </a:lnTo>
                  <a:lnTo>
                    <a:pt x="64" y="20"/>
                  </a:lnTo>
                  <a:lnTo>
                    <a:pt x="64"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6" name="Freeform 152"/>
            <p:cNvSpPr>
              <a:spLocks/>
            </p:cNvSpPr>
            <p:nvPr/>
          </p:nvSpPr>
          <p:spPr bwMode="auto">
            <a:xfrm>
              <a:off x="6253896" y="1575621"/>
              <a:ext cx="44616" cy="17846"/>
            </a:xfrm>
            <a:custGeom>
              <a:avLst/>
              <a:gdLst>
                <a:gd name="T0" fmla="*/ 38 w 40"/>
                <a:gd name="T1" fmla="*/ 16 h 16"/>
                <a:gd name="T2" fmla="*/ 40 w 40"/>
                <a:gd name="T3" fmla="*/ 4 h 16"/>
                <a:gd name="T4" fmla="*/ 34 w 40"/>
                <a:gd name="T5" fmla="*/ 2 h 16"/>
                <a:gd name="T6" fmla="*/ 28 w 40"/>
                <a:gd name="T7" fmla="*/ 0 h 16"/>
                <a:gd name="T8" fmla="*/ 20 w 40"/>
                <a:gd name="T9" fmla="*/ 0 h 16"/>
                <a:gd name="T10" fmla="*/ 14 w 40"/>
                <a:gd name="T11" fmla="*/ 0 h 16"/>
                <a:gd name="T12" fmla="*/ 12 w 40"/>
                <a:gd name="T13" fmla="*/ 6 h 16"/>
                <a:gd name="T14" fmla="*/ 8 w 40"/>
                <a:gd name="T15" fmla="*/ 6 h 16"/>
                <a:gd name="T16" fmla="*/ 4 w 40"/>
                <a:gd name="T17" fmla="*/ 8 h 16"/>
                <a:gd name="T18" fmla="*/ 2 w 40"/>
                <a:gd name="T19" fmla="*/ 12 h 16"/>
                <a:gd name="T20" fmla="*/ 0 w 40"/>
                <a:gd name="T21" fmla="*/ 16 h 16"/>
                <a:gd name="T22" fmla="*/ 38 w 40"/>
                <a:gd name="T2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16">
                  <a:moveTo>
                    <a:pt x="38" y="16"/>
                  </a:moveTo>
                  <a:lnTo>
                    <a:pt x="40" y="4"/>
                  </a:lnTo>
                  <a:lnTo>
                    <a:pt x="34" y="2"/>
                  </a:lnTo>
                  <a:lnTo>
                    <a:pt x="28" y="0"/>
                  </a:lnTo>
                  <a:lnTo>
                    <a:pt x="20" y="0"/>
                  </a:lnTo>
                  <a:lnTo>
                    <a:pt x="14" y="0"/>
                  </a:lnTo>
                  <a:lnTo>
                    <a:pt x="12" y="6"/>
                  </a:lnTo>
                  <a:lnTo>
                    <a:pt x="8" y="6"/>
                  </a:lnTo>
                  <a:lnTo>
                    <a:pt x="4" y="8"/>
                  </a:lnTo>
                  <a:lnTo>
                    <a:pt x="2" y="12"/>
                  </a:lnTo>
                  <a:lnTo>
                    <a:pt x="0" y="16"/>
                  </a:lnTo>
                  <a:lnTo>
                    <a:pt x="38"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7" name="Freeform 153"/>
            <p:cNvSpPr>
              <a:spLocks/>
            </p:cNvSpPr>
            <p:nvPr/>
          </p:nvSpPr>
          <p:spPr bwMode="auto">
            <a:xfrm>
              <a:off x="5804385" y="1841086"/>
              <a:ext cx="44616" cy="100386"/>
            </a:xfrm>
            <a:custGeom>
              <a:avLst/>
              <a:gdLst>
                <a:gd name="T0" fmla="*/ 24 w 40"/>
                <a:gd name="T1" fmla="*/ 90 h 90"/>
                <a:gd name="T2" fmla="*/ 16 w 40"/>
                <a:gd name="T3" fmla="*/ 90 h 90"/>
                <a:gd name="T4" fmla="*/ 12 w 40"/>
                <a:gd name="T5" fmla="*/ 90 h 90"/>
                <a:gd name="T6" fmla="*/ 8 w 40"/>
                <a:gd name="T7" fmla="*/ 90 h 90"/>
                <a:gd name="T8" fmla="*/ 6 w 40"/>
                <a:gd name="T9" fmla="*/ 76 h 90"/>
                <a:gd name="T10" fmla="*/ 8 w 40"/>
                <a:gd name="T11" fmla="*/ 66 h 90"/>
                <a:gd name="T12" fmla="*/ 6 w 40"/>
                <a:gd name="T13" fmla="*/ 64 h 90"/>
                <a:gd name="T14" fmla="*/ 4 w 40"/>
                <a:gd name="T15" fmla="*/ 64 h 90"/>
                <a:gd name="T16" fmla="*/ 0 w 40"/>
                <a:gd name="T17" fmla="*/ 62 h 90"/>
                <a:gd name="T18" fmla="*/ 0 w 40"/>
                <a:gd name="T19" fmla="*/ 58 h 90"/>
                <a:gd name="T20" fmla="*/ 0 w 40"/>
                <a:gd name="T21" fmla="*/ 52 h 90"/>
                <a:gd name="T22" fmla="*/ 2 w 40"/>
                <a:gd name="T23" fmla="*/ 48 h 90"/>
                <a:gd name="T24" fmla="*/ 6 w 40"/>
                <a:gd name="T25" fmla="*/ 38 h 90"/>
                <a:gd name="T26" fmla="*/ 10 w 40"/>
                <a:gd name="T27" fmla="*/ 32 h 90"/>
                <a:gd name="T28" fmla="*/ 12 w 40"/>
                <a:gd name="T29" fmla="*/ 26 h 90"/>
                <a:gd name="T30" fmla="*/ 12 w 40"/>
                <a:gd name="T31" fmla="*/ 22 h 90"/>
                <a:gd name="T32" fmla="*/ 12 w 40"/>
                <a:gd name="T33" fmla="*/ 18 h 90"/>
                <a:gd name="T34" fmla="*/ 10 w 40"/>
                <a:gd name="T35" fmla="*/ 16 h 90"/>
                <a:gd name="T36" fmla="*/ 8 w 40"/>
                <a:gd name="T37" fmla="*/ 14 h 90"/>
                <a:gd name="T38" fmla="*/ 8 w 40"/>
                <a:gd name="T39" fmla="*/ 12 h 90"/>
                <a:gd name="T40" fmla="*/ 10 w 40"/>
                <a:gd name="T41" fmla="*/ 6 h 90"/>
                <a:gd name="T42" fmla="*/ 12 w 40"/>
                <a:gd name="T43" fmla="*/ 0 h 90"/>
                <a:gd name="T44" fmla="*/ 16 w 40"/>
                <a:gd name="T45" fmla="*/ 4 h 90"/>
                <a:gd name="T46" fmla="*/ 22 w 40"/>
                <a:gd name="T47" fmla="*/ 6 h 90"/>
                <a:gd name="T48" fmla="*/ 36 w 40"/>
                <a:gd name="T49" fmla="*/ 6 h 90"/>
                <a:gd name="T50" fmla="*/ 38 w 40"/>
                <a:gd name="T51" fmla="*/ 8 h 90"/>
                <a:gd name="T52" fmla="*/ 40 w 40"/>
                <a:gd name="T53" fmla="*/ 12 h 90"/>
                <a:gd name="T54" fmla="*/ 38 w 40"/>
                <a:gd name="T55" fmla="*/ 24 h 90"/>
                <a:gd name="T56" fmla="*/ 34 w 40"/>
                <a:gd name="T57" fmla="*/ 34 h 90"/>
                <a:gd name="T58" fmla="*/ 30 w 40"/>
                <a:gd name="T59" fmla="*/ 40 h 90"/>
                <a:gd name="T60" fmla="*/ 28 w 40"/>
                <a:gd name="T61" fmla="*/ 50 h 90"/>
                <a:gd name="T62" fmla="*/ 30 w 40"/>
                <a:gd name="T63" fmla="*/ 54 h 90"/>
                <a:gd name="T64" fmla="*/ 30 w 40"/>
                <a:gd name="T65" fmla="*/ 60 h 90"/>
                <a:gd name="T66" fmla="*/ 30 w 40"/>
                <a:gd name="T67" fmla="*/ 64 h 90"/>
                <a:gd name="T68" fmla="*/ 28 w 40"/>
                <a:gd name="T69" fmla="*/ 68 h 90"/>
                <a:gd name="T70" fmla="*/ 30 w 40"/>
                <a:gd name="T71" fmla="*/ 70 h 90"/>
                <a:gd name="T72" fmla="*/ 32 w 40"/>
                <a:gd name="T73" fmla="*/ 74 h 90"/>
                <a:gd name="T74" fmla="*/ 30 w 40"/>
                <a:gd name="T75" fmla="*/ 78 h 90"/>
                <a:gd name="T76" fmla="*/ 28 w 40"/>
                <a:gd name="T77" fmla="*/ 80 h 90"/>
                <a:gd name="T78" fmla="*/ 26 w 40"/>
                <a:gd name="T79" fmla="*/ 84 h 90"/>
                <a:gd name="T80" fmla="*/ 24 w 40"/>
                <a:gd name="T81" fmla="*/ 86 h 90"/>
                <a:gd name="T82" fmla="*/ 24 w 40"/>
                <a:gd name="T83"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 h="90">
                  <a:moveTo>
                    <a:pt x="24" y="90"/>
                  </a:moveTo>
                  <a:lnTo>
                    <a:pt x="16" y="90"/>
                  </a:lnTo>
                  <a:lnTo>
                    <a:pt x="12" y="90"/>
                  </a:lnTo>
                  <a:lnTo>
                    <a:pt x="8" y="90"/>
                  </a:lnTo>
                  <a:lnTo>
                    <a:pt x="6" y="76"/>
                  </a:lnTo>
                  <a:lnTo>
                    <a:pt x="8" y="66"/>
                  </a:lnTo>
                  <a:lnTo>
                    <a:pt x="6" y="64"/>
                  </a:lnTo>
                  <a:lnTo>
                    <a:pt x="4" y="64"/>
                  </a:lnTo>
                  <a:lnTo>
                    <a:pt x="0" y="62"/>
                  </a:lnTo>
                  <a:lnTo>
                    <a:pt x="0" y="58"/>
                  </a:lnTo>
                  <a:lnTo>
                    <a:pt x="0" y="52"/>
                  </a:lnTo>
                  <a:lnTo>
                    <a:pt x="2" y="48"/>
                  </a:lnTo>
                  <a:lnTo>
                    <a:pt x="6" y="38"/>
                  </a:lnTo>
                  <a:lnTo>
                    <a:pt x="10" y="32"/>
                  </a:lnTo>
                  <a:lnTo>
                    <a:pt x="12" y="26"/>
                  </a:lnTo>
                  <a:lnTo>
                    <a:pt x="12" y="22"/>
                  </a:lnTo>
                  <a:lnTo>
                    <a:pt x="12" y="18"/>
                  </a:lnTo>
                  <a:lnTo>
                    <a:pt x="10" y="16"/>
                  </a:lnTo>
                  <a:lnTo>
                    <a:pt x="8" y="14"/>
                  </a:lnTo>
                  <a:lnTo>
                    <a:pt x="8" y="12"/>
                  </a:lnTo>
                  <a:lnTo>
                    <a:pt x="10" y="6"/>
                  </a:lnTo>
                  <a:lnTo>
                    <a:pt x="12" y="0"/>
                  </a:lnTo>
                  <a:lnTo>
                    <a:pt x="16" y="4"/>
                  </a:lnTo>
                  <a:lnTo>
                    <a:pt x="22" y="6"/>
                  </a:lnTo>
                  <a:lnTo>
                    <a:pt x="36" y="6"/>
                  </a:lnTo>
                  <a:lnTo>
                    <a:pt x="38" y="8"/>
                  </a:lnTo>
                  <a:lnTo>
                    <a:pt x="40" y="12"/>
                  </a:lnTo>
                  <a:lnTo>
                    <a:pt x="38" y="24"/>
                  </a:lnTo>
                  <a:lnTo>
                    <a:pt x="34" y="34"/>
                  </a:lnTo>
                  <a:lnTo>
                    <a:pt x="30" y="40"/>
                  </a:lnTo>
                  <a:lnTo>
                    <a:pt x="28" y="50"/>
                  </a:lnTo>
                  <a:lnTo>
                    <a:pt x="30" y="54"/>
                  </a:lnTo>
                  <a:lnTo>
                    <a:pt x="30" y="60"/>
                  </a:lnTo>
                  <a:lnTo>
                    <a:pt x="30" y="64"/>
                  </a:lnTo>
                  <a:lnTo>
                    <a:pt x="28" y="68"/>
                  </a:lnTo>
                  <a:lnTo>
                    <a:pt x="30" y="70"/>
                  </a:lnTo>
                  <a:lnTo>
                    <a:pt x="32" y="74"/>
                  </a:lnTo>
                  <a:lnTo>
                    <a:pt x="30" y="78"/>
                  </a:lnTo>
                  <a:lnTo>
                    <a:pt x="28" y="80"/>
                  </a:lnTo>
                  <a:lnTo>
                    <a:pt x="26" y="84"/>
                  </a:lnTo>
                  <a:lnTo>
                    <a:pt x="24" y="86"/>
                  </a:lnTo>
                  <a:lnTo>
                    <a:pt x="24" y="9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8" name="Freeform 154"/>
            <p:cNvSpPr>
              <a:spLocks/>
            </p:cNvSpPr>
            <p:nvPr/>
          </p:nvSpPr>
          <p:spPr bwMode="auto">
            <a:xfrm>
              <a:off x="5811078" y="1807624"/>
              <a:ext cx="194082" cy="156156"/>
            </a:xfrm>
            <a:custGeom>
              <a:avLst/>
              <a:gdLst>
                <a:gd name="T0" fmla="*/ 174 w 174"/>
                <a:gd name="T1" fmla="*/ 34 h 140"/>
                <a:gd name="T2" fmla="*/ 164 w 174"/>
                <a:gd name="T3" fmla="*/ 44 h 140"/>
                <a:gd name="T4" fmla="*/ 138 w 174"/>
                <a:gd name="T5" fmla="*/ 56 h 140"/>
                <a:gd name="T6" fmla="*/ 128 w 174"/>
                <a:gd name="T7" fmla="*/ 68 h 140"/>
                <a:gd name="T8" fmla="*/ 128 w 174"/>
                <a:gd name="T9" fmla="*/ 86 h 140"/>
                <a:gd name="T10" fmla="*/ 124 w 174"/>
                <a:gd name="T11" fmla="*/ 96 h 140"/>
                <a:gd name="T12" fmla="*/ 106 w 174"/>
                <a:gd name="T13" fmla="*/ 118 h 140"/>
                <a:gd name="T14" fmla="*/ 102 w 174"/>
                <a:gd name="T15" fmla="*/ 126 h 140"/>
                <a:gd name="T16" fmla="*/ 64 w 174"/>
                <a:gd name="T17" fmla="*/ 128 h 140"/>
                <a:gd name="T18" fmla="*/ 56 w 174"/>
                <a:gd name="T19" fmla="*/ 134 h 140"/>
                <a:gd name="T20" fmla="*/ 50 w 174"/>
                <a:gd name="T21" fmla="*/ 140 h 140"/>
                <a:gd name="T22" fmla="*/ 42 w 174"/>
                <a:gd name="T23" fmla="*/ 140 h 140"/>
                <a:gd name="T24" fmla="*/ 36 w 174"/>
                <a:gd name="T25" fmla="*/ 130 h 140"/>
                <a:gd name="T26" fmla="*/ 34 w 174"/>
                <a:gd name="T27" fmla="*/ 122 h 140"/>
                <a:gd name="T28" fmla="*/ 24 w 174"/>
                <a:gd name="T29" fmla="*/ 120 h 140"/>
                <a:gd name="T30" fmla="*/ 20 w 174"/>
                <a:gd name="T31" fmla="*/ 116 h 140"/>
                <a:gd name="T32" fmla="*/ 24 w 174"/>
                <a:gd name="T33" fmla="*/ 108 h 140"/>
                <a:gd name="T34" fmla="*/ 24 w 174"/>
                <a:gd name="T35" fmla="*/ 100 h 140"/>
                <a:gd name="T36" fmla="*/ 24 w 174"/>
                <a:gd name="T37" fmla="*/ 94 h 140"/>
                <a:gd name="T38" fmla="*/ 24 w 174"/>
                <a:gd name="T39" fmla="*/ 84 h 140"/>
                <a:gd name="T40" fmla="*/ 24 w 174"/>
                <a:gd name="T41" fmla="*/ 70 h 140"/>
                <a:gd name="T42" fmla="*/ 32 w 174"/>
                <a:gd name="T43" fmla="*/ 54 h 140"/>
                <a:gd name="T44" fmla="*/ 32 w 174"/>
                <a:gd name="T45" fmla="*/ 38 h 140"/>
                <a:gd name="T46" fmla="*/ 16 w 174"/>
                <a:gd name="T47" fmla="*/ 36 h 140"/>
                <a:gd name="T48" fmla="*/ 6 w 174"/>
                <a:gd name="T49" fmla="*/ 30 h 140"/>
                <a:gd name="T50" fmla="*/ 4 w 174"/>
                <a:gd name="T51" fmla="*/ 22 h 140"/>
                <a:gd name="T52" fmla="*/ 0 w 174"/>
                <a:gd name="T53" fmla="*/ 16 h 140"/>
                <a:gd name="T54" fmla="*/ 0 w 174"/>
                <a:gd name="T55" fmla="*/ 10 h 140"/>
                <a:gd name="T56" fmla="*/ 12 w 174"/>
                <a:gd name="T57" fmla="*/ 6 h 140"/>
                <a:gd name="T58" fmla="*/ 14 w 174"/>
                <a:gd name="T59" fmla="*/ 0 h 140"/>
                <a:gd name="T60" fmla="*/ 40 w 174"/>
                <a:gd name="T61" fmla="*/ 2 h 140"/>
                <a:gd name="T62" fmla="*/ 80 w 174"/>
                <a:gd name="T63" fmla="*/ 8 h 140"/>
                <a:gd name="T64" fmla="*/ 124 w 174"/>
                <a:gd name="T65" fmla="*/ 16 h 140"/>
                <a:gd name="T66" fmla="*/ 150 w 174"/>
                <a:gd name="T67" fmla="*/ 20 h 140"/>
                <a:gd name="T68" fmla="*/ 154 w 174"/>
                <a:gd name="T69" fmla="*/ 22 h 140"/>
                <a:gd name="T70" fmla="*/ 174 w 174"/>
                <a:gd name="T71" fmla="*/ 3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4" h="140">
                  <a:moveTo>
                    <a:pt x="174" y="32"/>
                  </a:moveTo>
                  <a:lnTo>
                    <a:pt x="174" y="34"/>
                  </a:lnTo>
                  <a:lnTo>
                    <a:pt x="168" y="38"/>
                  </a:lnTo>
                  <a:lnTo>
                    <a:pt x="164" y="44"/>
                  </a:lnTo>
                  <a:lnTo>
                    <a:pt x="146" y="52"/>
                  </a:lnTo>
                  <a:lnTo>
                    <a:pt x="138" y="56"/>
                  </a:lnTo>
                  <a:lnTo>
                    <a:pt x="134" y="62"/>
                  </a:lnTo>
                  <a:lnTo>
                    <a:pt x="128" y="68"/>
                  </a:lnTo>
                  <a:lnTo>
                    <a:pt x="126" y="80"/>
                  </a:lnTo>
                  <a:lnTo>
                    <a:pt x="128" y="86"/>
                  </a:lnTo>
                  <a:lnTo>
                    <a:pt x="132" y="90"/>
                  </a:lnTo>
                  <a:lnTo>
                    <a:pt x="124" y="96"/>
                  </a:lnTo>
                  <a:lnTo>
                    <a:pt x="112" y="108"/>
                  </a:lnTo>
                  <a:lnTo>
                    <a:pt x="106" y="118"/>
                  </a:lnTo>
                  <a:lnTo>
                    <a:pt x="102" y="122"/>
                  </a:lnTo>
                  <a:lnTo>
                    <a:pt x="102" y="126"/>
                  </a:lnTo>
                  <a:lnTo>
                    <a:pt x="70" y="126"/>
                  </a:lnTo>
                  <a:lnTo>
                    <a:pt x="64" y="128"/>
                  </a:lnTo>
                  <a:lnTo>
                    <a:pt x="62" y="132"/>
                  </a:lnTo>
                  <a:lnTo>
                    <a:pt x="56" y="134"/>
                  </a:lnTo>
                  <a:lnTo>
                    <a:pt x="54" y="136"/>
                  </a:lnTo>
                  <a:lnTo>
                    <a:pt x="50" y="140"/>
                  </a:lnTo>
                  <a:lnTo>
                    <a:pt x="48" y="140"/>
                  </a:lnTo>
                  <a:lnTo>
                    <a:pt x="42" y="140"/>
                  </a:lnTo>
                  <a:lnTo>
                    <a:pt x="38" y="136"/>
                  </a:lnTo>
                  <a:lnTo>
                    <a:pt x="36" y="130"/>
                  </a:lnTo>
                  <a:lnTo>
                    <a:pt x="36" y="124"/>
                  </a:lnTo>
                  <a:lnTo>
                    <a:pt x="34" y="122"/>
                  </a:lnTo>
                  <a:lnTo>
                    <a:pt x="30" y="120"/>
                  </a:lnTo>
                  <a:lnTo>
                    <a:pt x="24" y="120"/>
                  </a:lnTo>
                  <a:lnTo>
                    <a:pt x="18" y="120"/>
                  </a:lnTo>
                  <a:lnTo>
                    <a:pt x="20" y="116"/>
                  </a:lnTo>
                  <a:lnTo>
                    <a:pt x="22" y="112"/>
                  </a:lnTo>
                  <a:lnTo>
                    <a:pt x="24" y="108"/>
                  </a:lnTo>
                  <a:lnTo>
                    <a:pt x="26" y="104"/>
                  </a:lnTo>
                  <a:lnTo>
                    <a:pt x="24" y="100"/>
                  </a:lnTo>
                  <a:lnTo>
                    <a:pt x="22" y="98"/>
                  </a:lnTo>
                  <a:lnTo>
                    <a:pt x="24" y="94"/>
                  </a:lnTo>
                  <a:lnTo>
                    <a:pt x="24" y="90"/>
                  </a:lnTo>
                  <a:lnTo>
                    <a:pt x="24" y="84"/>
                  </a:lnTo>
                  <a:lnTo>
                    <a:pt x="22" y="80"/>
                  </a:lnTo>
                  <a:lnTo>
                    <a:pt x="24" y="70"/>
                  </a:lnTo>
                  <a:lnTo>
                    <a:pt x="28" y="64"/>
                  </a:lnTo>
                  <a:lnTo>
                    <a:pt x="32" y="54"/>
                  </a:lnTo>
                  <a:lnTo>
                    <a:pt x="34" y="42"/>
                  </a:lnTo>
                  <a:lnTo>
                    <a:pt x="32" y="38"/>
                  </a:lnTo>
                  <a:lnTo>
                    <a:pt x="30" y="36"/>
                  </a:lnTo>
                  <a:lnTo>
                    <a:pt x="16" y="36"/>
                  </a:lnTo>
                  <a:lnTo>
                    <a:pt x="10" y="34"/>
                  </a:lnTo>
                  <a:lnTo>
                    <a:pt x="6" y="30"/>
                  </a:lnTo>
                  <a:lnTo>
                    <a:pt x="6" y="26"/>
                  </a:lnTo>
                  <a:lnTo>
                    <a:pt x="4" y="22"/>
                  </a:lnTo>
                  <a:lnTo>
                    <a:pt x="2" y="18"/>
                  </a:lnTo>
                  <a:lnTo>
                    <a:pt x="0" y="16"/>
                  </a:lnTo>
                  <a:lnTo>
                    <a:pt x="0" y="12"/>
                  </a:lnTo>
                  <a:lnTo>
                    <a:pt x="0" y="10"/>
                  </a:lnTo>
                  <a:lnTo>
                    <a:pt x="4" y="8"/>
                  </a:lnTo>
                  <a:lnTo>
                    <a:pt x="12" y="6"/>
                  </a:lnTo>
                  <a:lnTo>
                    <a:pt x="12" y="2"/>
                  </a:lnTo>
                  <a:lnTo>
                    <a:pt x="14" y="0"/>
                  </a:lnTo>
                  <a:lnTo>
                    <a:pt x="20" y="0"/>
                  </a:lnTo>
                  <a:lnTo>
                    <a:pt x="40" y="2"/>
                  </a:lnTo>
                  <a:lnTo>
                    <a:pt x="60" y="4"/>
                  </a:lnTo>
                  <a:lnTo>
                    <a:pt x="80" y="8"/>
                  </a:lnTo>
                  <a:lnTo>
                    <a:pt x="102" y="10"/>
                  </a:lnTo>
                  <a:lnTo>
                    <a:pt x="124" y="16"/>
                  </a:lnTo>
                  <a:lnTo>
                    <a:pt x="136" y="18"/>
                  </a:lnTo>
                  <a:lnTo>
                    <a:pt x="150" y="20"/>
                  </a:lnTo>
                  <a:lnTo>
                    <a:pt x="152" y="20"/>
                  </a:lnTo>
                  <a:lnTo>
                    <a:pt x="154" y="22"/>
                  </a:lnTo>
                  <a:lnTo>
                    <a:pt x="160" y="26"/>
                  </a:lnTo>
                  <a:lnTo>
                    <a:pt x="174" y="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9" name="Freeform 155"/>
            <p:cNvSpPr>
              <a:spLocks/>
            </p:cNvSpPr>
            <p:nvPr/>
          </p:nvSpPr>
          <p:spPr bwMode="auto">
            <a:xfrm>
              <a:off x="5882463" y="1662622"/>
              <a:ext cx="198544" cy="180695"/>
            </a:xfrm>
            <a:custGeom>
              <a:avLst/>
              <a:gdLst>
                <a:gd name="T0" fmla="*/ 174 w 178"/>
                <a:gd name="T1" fmla="*/ 128 h 162"/>
                <a:gd name="T2" fmla="*/ 162 w 178"/>
                <a:gd name="T3" fmla="*/ 136 h 162"/>
                <a:gd name="T4" fmla="*/ 154 w 178"/>
                <a:gd name="T5" fmla="*/ 142 h 162"/>
                <a:gd name="T6" fmla="*/ 138 w 178"/>
                <a:gd name="T7" fmla="*/ 138 h 162"/>
                <a:gd name="T8" fmla="*/ 126 w 178"/>
                <a:gd name="T9" fmla="*/ 134 h 162"/>
                <a:gd name="T10" fmla="*/ 114 w 178"/>
                <a:gd name="T11" fmla="*/ 138 h 162"/>
                <a:gd name="T12" fmla="*/ 110 w 178"/>
                <a:gd name="T13" fmla="*/ 150 h 162"/>
                <a:gd name="T14" fmla="*/ 96 w 178"/>
                <a:gd name="T15" fmla="*/ 156 h 162"/>
                <a:gd name="T16" fmla="*/ 88 w 178"/>
                <a:gd name="T17" fmla="*/ 150 h 162"/>
                <a:gd name="T18" fmla="*/ 72 w 178"/>
                <a:gd name="T19" fmla="*/ 148 h 162"/>
                <a:gd name="T20" fmla="*/ 38 w 178"/>
                <a:gd name="T21" fmla="*/ 140 h 162"/>
                <a:gd name="T22" fmla="*/ 44 w 178"/>
                <a:gd name="T23" fmla="*/ 136 h 162"/>
                <a:gd name="T24" fmla="*/ 48 w 178"/>
                <a:gd name="T25" fmla="*/ 114 h 162"/>
                <a:gd name="T26" fmla="*/ 48 w 178"/>
                <a:gd name="T27" fmla="*/ 92 h 162"/>
                <a:gd name="T28" fmla="*/ 38 w 178"/>
                <a:gd name="T29" fmla="*/ 68 h 162"/>
                <a:gd name="T30" fmla="*/ 30 w 178"/>
                <a:gd name="T31" fmla="*/ 62 h 162"/>
                <a:gd name="T32" fmla="*/ 8 w 178"/>
                <a:gd name="T33" fmla="*/ 58 h 162"/>
                <a:gd name="T34" fmla="*/ 2 w 178"/>
                <a:gd name="T35" fmla="*/ 50 h 162"/>
                <a:gd name="T36" fmla="*/ 6 w 178"/>
                <a:gd name="T37" fmla="*/ 42 h 162"/>
                <a:gd name="T38" fmla="*/ 16 w 178"/>
                <a:gd name="T39" fmla="*/ 36 h 162"/>
                <a:gd name="T40" fmla="*/ 24 w 178"/>
                <a:gd name="T41" fmla="*/ 36 h 162"/>
                <a:gd name="T42" fmla="*/ 32 w 178"/>
                <a:gd name="T43" fmla="*/ 40 h 162"/>
                <a:gd name="T44" fmla="*/ 42 w 178"/>
                <a:gd name="T45" fmla="*/ 42 h 162"/>
                <a:gd name="T46" fmla="*/ 44 w 178"/>
                <a:gd name="T47" fmla="*/ 36 h 162"/>
                <a:gd name="T48" fmla="*/ 40 w 178"/>
                <a:gd name="T49" fmla="*/ 32 h 162"/>
                <a:gd name="T50" fmla="*/ 46 w 178"/>
                <a:gd name="T51" fmla="*/ 26 h 162"/>
                <a:gd name="T52" fmla="*/ 56 w 178"/>
                <a:gd name="T53" fmla="*/ 30 h 162"/>
                <a:gd name="T54" fmla="*/ 66 w 178"/>
                <a:gd name="T55" fmla="*/ 30 h 162"/>
                <a:gd name="T56" fmla="*/ 68 w 178"/>
                <a:gd name="T57" fmla="*/ 22 h 162"/>
                <a:gd name="T58" fmla="*/ 80 w 178"/>
                <a:gd name="T59" fmla="*/ 14 h 162"/>
                <a:gd name="T60" fmla="*/ 86 w 178"/>
                <a:gd name="T61" fmla="*/ 6 h 162"/>
                <a:gd name="T62" fmla="*/ 98 w 178"/>
                <a:gd name="T63" fmla="*/ 0 h 162"/>
                <a:gd name="T64" fmla="*/ 106 w 178"/>
                <a:gd name="T65" fmla="*/ 8 h 162"/>
                <a:gd name="T66" fmla="*/ 120 w 178"/>
                <a:gd name="T67" fmla="*/ 12 h 162"/>
                <a:gd name="T68" fmla="*/ 122 w 178"/>
                <a:gd name="T69" fmla="*/ 18 h 162"/>
                <a:gd name="T70" fmla="*/ 130 w 178"/>
                <a:gd name="T71" fmla="*/ 20 h 162"/>
                <a:gd name="T72" fmla="*/ 132 w 178"/>
                <a:gd name="T73" fmla="*/ 22 h 162"/>
                <a:gd name="T74" fmla="*/ 140 w 178"/>
                <a:gd name="T75" fmla="*/ 28 h 162"/>
                <a:gd name="T76" fmla="*/ 154 w 178"/>
                <a:gd name="T77" fmla="*/ 30 h 162"/>
                <a:gd name="T78" fmla="*/ 168 w 178"/>
                <a:gd name="T79" fmla="*/ 34 h 162"/>
                <a:gd name="T80" fmla="*/ 174 w 178"/>
                <a:gd name="T81" fmla="*/ 44 h 162"/>
                <a:gd name="T82" fmla="*/ 168 w 178"/>
                <a:gd name="T83" fmla="*/ 60 h 162"/>
                <a:gd name="T84" fmla="*/ 164 w 178"/>
                <a:gd name="T85" fmla="*/ 64 h 162"/>
                <a:gd name="T86" fmla="*/ 158 w 178"/>
                <a:gd name="T87" fmla="*/ 70 h 162"/>
                <a:gd name="T88" fmla="*/ 150 w 178"/>
                <a:gd name="T89" fmla="*/ 82 h 162"/>
                <a:gd name="T90" fmla="*/ 154 w 178"/>
                <a:gd name="T91" fmla="*/ 88 h 162"/>
                <a:gd name="T92" fmla="*/ 154 w 178"/>
                <a:gd name="T93" fmla="*/ 84 h 162"/>
                <a:gd name="T94" fmla="*/ 160 w 178"/>
                <a:gd name="T95" fmla="*/ 84 h 162"/>
                <a:gd name="T96" fmla="*/ 162 w 178"/>
                <a:gd name="T97" fmla="*/ 96 h 162"/>
                <a:gd name="T98" fmla="*/ 166 w 178"/>
                <a:gd name="T99" fmla="*/ 100 h 162"/>
                <a:gd name="T100" fmla="*/ 158 w 178"/>
                <a:gd name="T101" fmla="*/ 108 h 162"/>
                <a:gd name="T102" fmla="*/ 170 w 178"/>
                <a:gd name="T103" fmla="*/ 124 h 162"/>
                <a:gd name="T104" fmla="*/ 178 w 178"/>
                <a:gd name="T105" fmla="*/ 12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8" h="162">
                  <a:moveTo>
                    <a:pt x="178" y="128"/>
                  </a:moveTo>
                  <a:lnTo>
                    <a:pt x="174" y="128"/>
                  </a:lnTo>
                  <a:lnTo>
                    <a:pt x="168" y="132"/>
                  </a:lnTo>
                  <a:lnTo>
                    <a:pt x="162" y="136"/>
                  </a:lnTo>
                  <a:lnTo>
                    <a:pt x="158" y="140"/>
                  </a:lnTo>
                  <a:lnTo>
                    <a:pt x="154" y="142"/>
                  </a:lnTo>
                  <a:lnTo>
                    <a:pt x="146" y="140"/>
                  </a:lnTo>
                  <a:lnTo>
                    <a:pt x="138" y="138"/>
                  </a:lnTo>
                  <a:lnTo>
                    <a:pt x="132" y="134"/>
                  </a:lnTo>
                  <a:lnTo>
                    <a:pt x="126" y="134"/>
                  </a:lnTo>
                  <a:lnTo>
                    <a:pt x="120" y="134"/>
                  </a:lnTo>
                  <a:lnTo>
                    <a:pt x="114" y="138"/>
                  </a:lnTo>
                  <a:lnTo>
                    <a:pt x="110" y="142"/>
                  </a:lnTo>
                  <a:lnTo>
                    <a:pt x="110" y="150"/>
                  </a:lnTo>
                  <a:lnTo>
                    <a:pt x="110" y="162"/>
                  </a:lnTo>
                  <a:lnTo>
                    <a:pt x="96" y="156"/>
                  </a:lnTo>
                  <a:lnTo>
                    <a:pt x="90" y="152"/>
                  </a:lnTo>
                  <a:lnTo>
                    <a:pt x="88" y="150"/>
                  </a:lnTo>
                  <a:lnTo>
                    <a:pt x="86" y="150"/>
                  </a:lnTo>
                  <a:lnTo>
                    <a:pt x="72" y="148"/>
                  </a:lnTo>
                  <a:lnTo>
                    <a:pt x="60" y="146"/>
                  </a:lnTo>
                  <a:lnTo>
                    <a:pt x="38" y="140"/>
                  </a:lnTo>
                  <a:lnTo>
                    <a:pt x="42" y="138"/>
                  </a:lnTo>
                  <a:lnTo>
                    <a:pt x="44" y="136"/>
                  </a:lnTo>
                  <a:lnTo>
                    <a:pt x="46" y="126"/>
                  </a:lnTo>
                  <a:lnTo>
                    <a:pt x="48" y="114"/>
                  </a:lnTo>
                  <a:lnTo>
                    <a:pt x="48" y="106"/>
                  </a:lnTo>
                  <a:lnTo>
                    <a:pt x="48" y="92"/>
                  </a:lnTo>
                  <a:lnTo>
                    <a:pt x="44" y="80"/>
                  </a:lnTo>
                  <a:lnTo>
                    <a:pt x="38" y="68"/>
                  </a:lnTo>
                  <a:lnTo>
                    <a:pt x="34" y="64"/>
                  </a:lnTo>
                  <a:lnTo>
                    <a:pt x="30" y="62"/>
                  </a:lnTo>
                  <a:lnTo>
                    <a:pt x="12" y="60"/>
                  </a:lnTo>
                  <a:lnTo>
                    <a:pt x="8" y="58"/>
                  </a:lnTo>
                  <a:lnTo>
                    <a:pt x="4" y="54"/>
                  </a:lnTo>
                  <a:lnTo>
                    <a:pt x="2" y="50"/>
                  </a:lnTo>
                  <a:lnTo>
                    <a:pt x="0" y="44"/>
                  </a:lnTo>
                  <a:lnTo>
                    <a:pt x="6" y="42"/>
                  </a:lnTo>
                  <a:lnTo>
                    <a:pt x="12" y="40"/>
                  </a:lnTo>
                  <a:lnTo>
                    <a:pt x="16" y="36"/>
                  </a:lnTo>
                  <a:lnTo>
                    <a:pt x="20" y="36"/>
                  </a:lnTo>
                  <a:lnTo>
                    <a:pt x="24" y="36"/>
                  </a:lnTo>
                  <a:lnTo>
                    <a:pt x="28" y="38"/>
                  </a:lnTo>
                  <a:lnTo>
                    <a:pt x="32" y="40"/>
                  </a:lnTo>
                  <a:lnTo>
                    <a:pt x="38" y="42"/>
                  </a:lnTo>
                  <a:lnTo>
                    <a:pt x="42" y="42"/>
                  </a:lnTo>
                  <a:lnTo>
                    <a:pt x="44" y="40"/>
                  </a:lnTo>
                  <a:lnTo>
                    <a:pt x="44" y="36"/>
                  </a:lnTo>
                  <a:lnTo>
                    <a:pt x="44" y="34"/>
                  </a:lnTo>
                  <a:lnTo>
                    <a:pt x="40" y="32"/>
                  </a:lnTo>
                  <a:lnTo>
                    <a:pt x="40" y="26"/>
                  </a:lnTo>
                  <a:lnTo>
                    <a:pt x="46" y="26"/>
                  </a:lnTo>
                  <a:lnTo>
                    <a:pt x="50" y="28"/>
                  </a:lnTo>
                  <a:lnTo>
                    <a:pt x="56" y="30"/>
                  </a:lnTo>
                  <a:lnTo>
                    <a:pt x="62" y="30"/>
                  </a:lnTo>
                  <a:lnTo>
                    <a:pt x="66" y="30"/>
                  </a:lnTo>
                  <a:lnTo>
                    <a:pt x="66" y="28"/>
                  </a:lnTo>
                  <a:lnTo>
                    <a:pt x="68" y="22"/>
                  </a:lnTo>
                  <a:lnTo>
                    <a:pt x="72" y="18"/>
                  </a:lnTo>
                  <a:lnTo>
                    <a:pt x="80" y="14"/>
                  </a:lnTo>
                  <a:lnTo>
                    <a:pt x="86" y="10"/>
                  </a:lnTo>
                  <a:lnTo>
                    <a:pt x="86" y="6"/>
                  </a:lnTo>
                  <a:lnTo>
                    <a:pt x="88" y="2"/>
                  </a:lnTo>
                  <a:lnTo>
                    <a:pt x="98" y="0"/>
                  </a:lnTo>
                  <a:lnTo>
                    <a:pt x="100" y="4"/>
                  </a:lnTo>
                  <a:lnTo>
                    <a:pt x="106" y="8"/>
                  </a:lnTo>
                  <a:lnTo>
                    <a:pt x="112" y="10"/>
                  </a:lnTo>
                  <a:lnTo>
                    <a:pt x="120" y="12"/>
                  </a:lnTo>
                  <a:lnTo>
                    <a:pt x="120" y="16"/>
                  </a:lnTo>
                  <a:lnTo>
                    <a:pt x="122" y="18"/>
                  </a:lnTo>
                  <a:lnTo>
                    <a:pt x="126" y="20"/>
                  </a:lnTo>
                  <a:lnTo>
                    <a:pt x="130" y="20"/>
                  </a:lnTo>
                  <a:lnTo>
                    <a:pt x="130" y="22"/>
                  </a:lnTo>
                  <a:lnTo>
                    <a:pt x="132" y="22"/>
                  </a:lnTo>
                  <a:lnTo>
                    <a:pt x="136" y="26"/>
                  </a:lnTo>
                  <a:lnTo>
                    <a:pt x="140" y="28"/>
                  </a:lnTo>
                  <a:lnTo>
                    <a:pt x="150" y="28"/>
                  </a:lnTo>
                  <a:lnTo>
                    <a:pt x="154" y="30"/>
                  </a:lnTo>
                  <a:lnTo>
                    <a:pt x="160" y="32"/>
                  </a:lnTo>
                  <a:lnTo>
                    <a:pt x="168" y="34"/>
                  </a:lnTo>
                  <a:lnTo>
                    <a:pt x="176" y="36"/>
                  </a:lnTo>
                  <a:lnTo>
                    <a:pt x="174" y="44"/>
                  </a:lnTo>
                  <a:lnTo>
                    <a:pt x="172" y="54"/>
                  </a:lnTo>
                  <a:lnTo>
                    <a:pt x="168" y="60"/>
                  </a:lnTo>
                  <a:lnTo>
                    <a:pt x="166" y="62"/>
                  </a:lnTo>
                  <a:lnTo>
                    <a:pt x="164" y="64"/>
                  </a:lnTo>
                  <a:lnTo>
                    <a:pt x="162" y="68"/>
                  </a:lnTo>
                  <a:lnTo>
                    <a:pt x="158" y="70"/>
                  </a:lnTo>
                  <a:lnTo>
                    <a:pt x="154" y="74"/>
                  </a:lnTo>
                  <a:lnTo>
                    <a:pt x="150" y="82"/>
                  </a:lnTo>
                  <a:lnTo>
                    <a:pt x="150" y="88"/>
                  </a:lnTo>
                  <a:lnTo>
                    <a:pt x="154" y="88"/>
                  </a:lnTo>
                  <a:lnTo>
                    <a:pt x="154" y="86"/>
                  </a:lnTo>
                  <a:lnTo>
                    <a:pt x="154" y="84"/>
                  </a:lnTo>
                  <a:lnTo>
                    <a:pt x="158" y="86"/>
                  </a:lnTo>
                  <a:lnTo>
                    <a:pt x="160" y="84"/>
                  </a:lnTo>
                  <a:lnTo>
                    <a:pt x="162" y="94"/>
                  </a:lnTo>
                  <a:lnTo>
                    <a:pt x="162" y="96"/>
                  </a:lnTo>
                  <a:lnTo>
                    <a:pt x="164" y="98"/>
                  </a:lnTo>
                  <a:lnTo>
                    <a:pt x="166" y="100"/>
                  </a:lnTo>
                  <a:lnTo>
                    <a:pt x="166" y="102"/>
                  </a:lnTo>
                  <a:lnTo>
                    <a:pt x="158" y="108"/>
                  </a:lnTo>
                  <a:lnTo>
                    <a:pt x="166" y="118"/>
                  </a:lnTo>
                  <a:lnTo>
                    <a:pt x="170" y="124"/>
                  </a:lnTo>
                  <a:lnTo>
                    <a:pt x="176" y="128"/>
                  </a:lnTo>
                  <a:lnTo>
                    <a:pt x="178" y="1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0" name="Freeform 156"/>
            <p:cNvSpPr>
              <a:spLocks/>
            </p:cNvSpPr>
            <p:nvPr/>
          </p:nvSpPr>
          <p:spPr bwMode="auto">
            <a:xfrm>
              <a:off x="5991774" y="1655929"/>
              <a:ext cx="60233" cy="37924"/>
            </a:xfrm>
            <a:custGeom>
              <a:avLst/>
              <a:gdLst>
                <a:gd name="T0" fmla="*/ 46 w 54"/>
                <a:gd name="T1" fmla="*/ 34 h 34"/>
                <a:gd name="T2" fmla="*/ 46 w 54"/>
                <a:gd name="T3" fmla="*/ 32 h 34"/>
                <a:gd name="T4" fmla="*/ 46 w 54"/>
                <a:gd name="T5" fmla="*/ 30 h 34"/>
                <a:gd name="T6" fmla="*/ 44 w 54"/>
                <a:gd name="T7" fmla="*/ 28 h 34"/>
                <a:gd name="T8" fmla="*/ 46 w 54"/>
                <a:gd name="T9" fmla="*/ 26 h 34"/>
                <a:gd name="T10" fmla="*/ 48 w 54"/>
                <a:gd name="T11" fmla="*/ 22 h 34"/>
                <a:gd name="T12" fmla="*/ 52 w 54"/>
                <a:gd name="T13" fmla="*/ 20 h 34"/>
                <a:gd name="T14" fmla="*/ 54 w 54"/>
                <a:gd name="T15" fmla="*/ 16 h 34"/>
                <a:gd name="T16" fmla="*/ 52 w 54"/>
                <a:gd name="T17" fmla="*/ 12 h 34"/>
                <a:gd name="T18" fmla="*/ 50 w 54"/>
                <a:gd name="T19" fmla="*/ 10 h 34"/>
                <a:gd name="T20" fmla="*/ 44 w 54"/>
                <a:gd name="T21" fmla="*/ 6 h 34"/>
                <a:gd name="T22" fmla="*/ 30 w 54"/>
                <a:gd name="T23" fmla="*/ 0 h 34"/>
                <a:gd name="T24" fmla="*/ 16 w 54"/>
                <a:gd name="T25" fmla="*/ 4 h 34"/>
                <a:gd name="T26" fmla="*/ 12 w 54"/>
                <a:gd name="T27" fmla="*/ 2 h 34"/>
                <a:gd name="T28" fmla="*/ 10 w 54"/>
                <a:gd name="T29" fmla="*/ 0 h 34"/>
                <a:gd name="T30" fmla="*/ 0 w 54"/>
                <a:gd name="T31" fmla="*/ 6 h 34"/>
                <a:gd name="T32" fmla="*/ 2 w 54"/>
                <a:gd name="T33" fmla="*/ 10 h 34"/>
                <a:gd name="T34" fmla="*/ 8 w 54"/>
                <a:gd name="T35" fmla="*/ 14 h 34"/>
                <a:gd name="T36" fmla="*/ 14 w 54"/>
                <a:gd name="T37" fmla="*/ 16 h 34"/>
                <a:gd name="T38" fmla="*/ 22 w 54"/>
                <a:gd name="T39" fmla="*/ 18 h 34"/>
                <a:gd name="T40" fmla="*/ 22 w 54"/>
                <a:gd name="T41" fmla="*/ 22 h 34"/>
                <a:gd name="T42" fmla="*/ 24 w 54"/>
                <a:gd name="T43" fmla="*/ 24 h 34"/>
                <a:gd name="T44" fmla="*/ 28 w 54"/>
                <a:gd name="T45" fmla="*/ 26 h 34"/>
                <a:gd name="T46" fmla="*/ 32 w 54"/>
                <a:gd name="T47" fmla="*/ 26 h 34"/>
                <a:gd name="T48" fmla="*/ 32 w 54"/>
                <a:gd name="T49" fmla="*/ 28 h 34"/>
                <a:gd name="T50" fmla="*/ 34 w 54"/>
                <a:gd name="T51" fmla="*/ 28 h 34"/>
                <a:gd name="T52" fmla="*/ 38 w 54"/>
                <a:gd name="T53" fmla="*/ 32 h 34"/>
                <a:gd name="T54" fmla="*/ 42 w 54"/>
                <a:gd name="T55" fmla="*/ 34 h 34"/>
                <a:gd name="T56" fmla="*/ 46 w 54"/>
                <a:gd name="T5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34">
                  <a:moveTo>
                    <a:pt x="46" y="34"/>
                  </a:moveTo>
                  <a:lnTo>
                    <a:pt x="46" y="32"/>
                  </a:lnTo>
                  <a:lnTo>
                    <a:pt x="46" y="30"/>
                  </a:lnTo>
                  <a:lnTo>
                    <a:pt x="44" y="28"/>
                  </a:lnTo>
                  <a:lnTo>
                    <a:pt x="46" y="26"/>
                  </a:lnTo>
                  <a:lnTo>
                    <a:pt x="48" y="22"/>
                  </a:lnTo>
                  <a:lnTo>
                    <a:pt x="52" y="20"/>
                  </a:lnTo>
                  <a:lnTo>
                    <a:pt x="54" y="16"/>
                  </a:lnTo>
                  <a:lnTo>
                    <a:pt x="52" y="12"/>
                  </a:lnTo>
                  <a:lnTo>
                    <a:pt x="50" y="10"/>
                  </a:lnTo>
                  <a:lnTo>
                    <a:pt x="44" y="6"/>
                  </a:lnTo>
                  <a:lnTo>
                    <a:pt x="30" y="0"/>
                  </a:lnTo>
                  <a:lnTo>
                    <a:pt x="16" y="4"/>
                  </a:lnTo>
                  <a:lnTo>
                    <a:pt x="12" y="2"/>
                  </a:lnTo>
                  <a:lnTo>
                    <a:pt x="10" y="0"/>
                  </a:lnTo>
                  <a:lnTo>
                    <a:pt x="0" y="6"/>
                  </a:lnTo>
                  <a:lnTo>
                    <a:pt x="2" y="10"/>
                  </a:lnTo>
                  <a:lnTo>
                    <a:pt x="8" y="14"/>
                  </a:lnTo>
                  <a:lnTo>
                    <a:pt x="14" y="16"/>
                  </a:lnTo>
                  <a:lnTo>
                    <a:pt x="22" y="18"/>
                  </a:lnTo>
                  <a:lnTo>
                    <a:pt x="22" y="22"/>
                  </a:lnTo>
                  <a:lnTo>
                    <a:pt x="24" y="24"/>
                  </a:lnTo>
                  <a:lnTo>
                    <a:pt x="28" y="26"/>
                  </a:lnTo>
                  <a:lnTo>
                    <a:pt x="32" y="26"/>
                  </a:lnTo>
                  <a:lnTo>
                    <a:pt x="32" y="28"/>
                  </a:lnTo>
                  <a:lnTo>
                    <a:pt x="34" y="28"/>
                  </a:lnTo>
                  <a:lnTo>
                    <a:pt x="38" y="32"/>
                  </a:lnTo>
                  <a:lnTo>
                    <a:pt x="42" y="34"/>
                  </a:lnTo>
                  <a:lnTo>
                    <a:pt x="46" y="3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1" name="Freeform 157"/>
            <p:cNvSpPr>
              <a:spLocks/>
            </p:cNvSpPr>
            <p:nvPr/>
          </p:nvSpPr>
          <p:spPr bwMode="auto">
            <a:xfrm>
              <a:off x="6002928" y="1609083"/>
              <a:ext cx="55771" cy="55770"/>
            </a:xfrm>
            <a:custGeom>
              <a:avLst/>
              <a:gdLst>
                <a:gd name="T0" fmla="*/ 50 w 50"/>
                <a:gd name="T1" fmla="*/ 0 h 50"/>
                <a:gd name="T2" fmla="*/ 50 w 50"/>
                <a:gd name="T3" fmla="*/ 10 h 50"/>
                <a:gd name="T4" fmla="*/ 48 w 50"/>
                <a:gd name="T5" fmla="*/ 18 h 50"/>
                <a:gd name="T6" fmla="*/ 48 w 50"/>
                <a:gd name="T7" fmla="*/ 24 h 50"/>
                <a:gd name="T8" fmla="*/ 50 w 50"/>
                <a:gd name="T9" fmla="*/ 24 h 50"/>
                <a:gd name="T10" fmla="*/ 46 w 50"/>
                <a:gd name="T11" fmla="*/ 30 h 50"/>
                <a:gd name="T12" fmla="*/ 44 w 50"/>
                <a:gd name="T13" fmla="*/ 34 h 50"/>
                <a:gd name="T14" fmla="*/ 42 w 50"/>
                <a:gd name="T15" fmla="*/ 38 h 50"/>
                <a:gd name="T16" fmla="*/ 40 w 50"/>
                <a:gd name="T17" fmla="*/ 44 h 50"/>
                <a:gd name="T18" fmla="*/ 38 w 50"/>
                <a:gd name="T19" fmla="*/ 48 h 50"/>
                <a:gd name="T20" fmla="*/ 36 w 50"/>
                <a:gd name="T21" fmla="*/ 50 h 50"/>
                <a:gd name="T22" fmla="*/ 26 w 50"/>
                <a:gd name="T23" fmla="*/ 46 h 50"/>
                <a:gd name="T24" fmla="*/ 20 w 50"/>
                <a:gd name="T25" fmla="*/ 42 h 50"/>
                <a:gd name="T26" fmla="*/ 6 w 50"/>
                <a:gd name="T27" fmla="*/ 46 h 50"/>
                <a:gd name="T28" fmla="*/ 2 w 50"/>
                <a:gd name="T29" fmla="*/ 44 h 50"/>
                <a:gd name="T30" fmla="*/ 0 w 50"/>
                <a:gd name="T31" fmla="*/ 42 h 50"/>
                <a:gd name="T32" fmla="*/ 10 w 50"/>
                <a:gd name="T33" fmla="*/ 36 h 50"/>
                <a:gd name="T34" fmla="*/ 14 w 50"/>
                <a:gd name="T35" fmla="*/ 30 h 50"/>
                <a:gd name="T36" fmla="*/ 18 w 50"/>
                <a:gd name="T37" fmla="*/ 24 h 50"/>
                <a:gd name="T38" fmla="*/ 20 w 50"/>
                <a:gd name="T39" fmla="*/ 18 h 50"/>
                <a:gd name="T40" fmla="*/ 22 w 50"/>
                <a:gd name="T41" fmla="*/ 14 h 50"/>
                <a:gd name="T42" fmla="*/ 28 w 50"/>
                <a:gd name="T43" fmla="*/ 14 h 50"/>
                <a:gd name="T44" fmla="*/ 32 w 50"/>
                <a:gd name="T45" fmla="*/ 6 h 50"/>
                <a:gd name="T46" fmla="*/ 38 w 50"/>
                <a:gd name="T47" fmla="*/ 4 h 50"/>
                <a:gd name="T48" fmla="*/ 42 w 50"/>
                <a:gd name="T49" fmla="*/ 2 h 50"/>
                <a:gd name="T50" fmla="*/ 50 w 50"/>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50">
                  <a:moveTo>
                    <a:pt x="50" y="0"/>
                  </a:moveTo>
                  <a:lnTo>
                    <a:pt x="50" y="10"/>
                  </a:lnTo>
                  <a:lnTo>
                    <a:pt x="48" y="18"/>
                  </a:lnTo>
                  <a:lnTo>
                    <a:pt x="48" y="24"/>
                  </a:lnTo>
                  <a:lnTo>
                    <a:pt x="50" y="24"/>
                  </a:lnTo>
                  <a:lnTo>
                    <a:pt x="46" y="30"/>
                  </a:lnTo>
                  <a:lnTo>
                    <a:pt x="44" y="34"/>
                  </a:lnTo>
                  <a:lnTo>
                    <a:pt x="42" y="38"/>
                  </a:lnTo>
                  <a:lnTo>
                    <a:pt x="40" y="44"/>
                  </a:lnTo>
                  <a:lnTo>
                    <a:pt x="38" y="48"/>
                  </a:lnTo>
                  <a:lnTo>
                    <a:pt x="36" y="50"/>
                  </a:lnTo>
                  <a:lnTo>
                    <a:pt x="26" y="46"/>
                  </a:lnTo>
                  <a:lnTo>
                    <a:pt x="20" y="42"/>
                  </a:lnTo>
                  <a:lnTo>
                    <a:pt x="6" y="46"/>
                  </a:lnTo>
                  <a:lnTo>
                    <a:pt x="2" y="44"/>
                  </a:lnTo>
                  <a:lnTo>
                    <a:pt x="0" y="42"/>
                  </a:lnTo>
                  <a:lnTo>
                    <a:pt x="10" y="36"/>
                  </a:lnTo>
                  <a:lnTo>
                    <a:pt x="14" y="30"/>
                  </a:lnTo>
                  <a:lnTo>
                    <a:pt x="18" y="24"/>
                  </a:lnTo>
                  <a:lnTo>
                    <a:pt x="20" y="18"/>
                  </a:lnTo>
                  <a:lnTo>
                    <a:pt x="22" y="14"/>
                  </a:lnTo>
                  <a:lnTo>
                    <a:pt x="28" y="14"/>
                  </a:lnTo>
                  <a:lnTo>
                    <a:pt x="32" y="6"/>
                  </a:lnTo>
                  <a:lnTo>
                    <a:pt x="38" y="4"/>
                  </a:lnTo>
                  <a:lnTo>
                    <a:pt x="42" y="2"/>
                  </a:lnTo>
                  <a:lnTo>
                    <a:pt x="5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2" name="Freeform 158"/>
            <p:cNvSpPr>
              <a:spLocks/>
            </p:cNvSpPr>
            <p:nvPr/>
          </p:nvSpPr>
          <p:spPr bwMode="auto">
            <a:xfrm>
              <a:off x="6076545" y="1531004"/>
              <a:ext cx="35693" cy="58001"/>
            </a:xfrm>
            <a:custGeom>
              <a:avLst/>
              <a:gdLst>
                <a:gd name="T0" fmla="*/ 22 w 32"/>
                <a:gd name="T1" fmla="*/ 52 h 52"/>
                <a:gd name="T2" fmla="*/ 8 w 32"/>
                <a:gd name="T3" fmla="*/ 52 h 52"/>
                <a:gd name="T4" fmla="*/ 10 w 32"/>
                <a:gd name="T5" fmla="*/ 52 h 52"/>
                <a:gd name="T6" fmla="*/ 12 w 32"/>
                <a:gd name="T7" fmla="*/ 50 h 52"/>
                <a:gd name="T8" fmla="*/ 6 w 32"/>
                <a:gd name="T9" fmla="*/ 50 h 52"/>
                <a:gd name="T10" fmla="*/ 6 w 32"/>
                <a:gd name="T11" fmla="*/ 42 h 52"/>
                <a:gd name="T12" fmla="*/ 4 w 32"/>
                <a:gd name="T13" fmla="*/ 38 h 52"/>
                <a:gd name="T14" fmla="*/ 2 w 32"/>
                <a:gd name="T15" fmla="*/ 32 h 52"/>
                <a:gd name="T16" fmla="*/ 0 w 32"/>
                <a:gd name="T17" fmla="*/ 26 h 52"/>
                <a:gd name="T18" fmla="*/ 2 w 32"/>
                <a:gd name="T19" fmla="*/ 22 h 52"/>
                <a:gd name="T20" fmla="*/ 4 w 32"/>
                <a:gd name="T21" fmla="*/ 18 h 52"/>
                <a:gd name="T22" fmla="*/ 12 w 32"/>
                <a:gd name="T23" fmla="*/ 12 h 52"/>
                <a:gd name="T24" fmla="*/ 28 w 32"/>
                <a:gd name="T25" fmla="*/ 0 h 52"/>
                <a:gd name="T26" fmla="*/ 28 w 32"/>
                <a:gd name="T27" fmla="*/ 14 h 52"/>
                <a:gd name="T28" fmla="*/ 26 w 32"/>
                <a:gd name="T29" fmla="*/ 16 h 52"/>
                <a:gd name="T30" fmla="*/ 28 w 32"/>
                <a:gd name="T31" fmla="*/ 18 h 52"/>
                <a:gd name="T32" fmla="*/ 32 w 32"/>
                <a:gd name="T33" fmla="*/ 20 h 52"/>
                <a:gd name="T34" fmla="*/ 30 w 32"/>
                <a:gd name="T35" fmla="*/ 24 h 52"/>
                <a:gd name="T36" fmla="*/ 28 w 32"/>
                <a:gd name="T37" fmla="*/ 28 h 52"/>
                <a:gd name="T38" fmla="*/ 26 w 32"/>
                <a:gd name="T39" fmla="*/ 28 h 52"/>
                <a:gd name="T40" fmla="*/ 22 w 32"/>
                <a:gd name="T41" fmla="*/ 30 h 52"/>
                <a:gd name="T42" fmla="*/ 24 w 32"/>
                <a:gd name="T43" fmla="*/ 36 h 52"/>
                <a:gd name="T44" fmla="*/ 28 w 32"/>
                <a:gd name="T45" fmla="*/ 40 h 52"/>
                <a:gd name="T46" fmla="*/ 22 w 32"/>
                <a:gd name="T47" fmla="*/ 40 h 52"/>
                <a:gd name="T48" fmla="*/ 22 w 32"/>
                <a:gd name="T4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52">
                  <a:moveTo>
                    <a:pt x="22" y="52"/>
                  </a:moveTo>
                  <a:lnTo>
                    <a:pt x="8" y="52"/>
                  </a:lnTo>
                  <a:lnTo>
                    <a:pt x="10" y="52"/>
                  </a:lnTo>
                  <a:lnTo>
                    <a:pt x="12" y="50"/>
                  </a:lnTo>
                  <a:lnTo>
                    <a:pt x="6" y="50"/>
                  </a:lnTo>
                  <a:lnTo>
                    <a:pt x="6" y="42"/>
                  </a:lnTo>
                  <a:lnTo>
                    <a:pt x="4" y="38"/>
                  </a:lnTo>
                  <a:lnTo>
                    <a:pt x="2" y="32"/>
                  </a:lnTo>
                  <a:lnTo>
                    <a:pt x="0" y="26"/>
                  </a:lnTo>
                  <a:lnTo>
                    <a:pt x="2" y="22"/>
                  </a:lnTo>
                  <a:lnTo>
                    <a:pt x="4" y="18"/>
                  </a:lnTo>
                  <a:lnTo>
                    <a:pt x="12" y="12"/>
                  </a:lnTo>
                  <a:lnTo>
                    <a:pt x="28" y="0"/>
                  </a:lnTo>
                  <a:lnTo>
                    <a:pt x="28" y="14"/>
                  </a:lnTo>
                  <a:lnTo>
                    <a:pt x="26" y="16"/>
                  </a:lnTo>
                  <a:lnTo>
                    <a:pt x="28" y="18"/>
                  </a:lnTo>
                  <a:lnTo>
                    <a:pt x="32" y="20"/>
                  </a:lnTo>
                  <a:lnTo>
                    <a:pt x="30" y="24"/>
                  </a:lnTo>
                  <a:lnTo>
                    <a:pt x="28" y="28"/>
                  </a:lnTo>
                  <a:lnTo>
                    <a:pt x="26" y="28"/>
                  </a:lnTo>
                  <a:lnTo>
                    <a:pt x="22" y="30"/>
                  </a:lnTo>
                  <a:lnTo>
                    <a:pt x="24" y="36"/>
                  </a:lnTo>
                  <a:lnTo>
                    <a:pt x="28" y="40"/>
                  </a:lnTo>
                  <a:lnTo>
                    <a:pt x="22" y="40"/>
                  </a:lnTo>
                  <a:lnTo>
                    <a:pt x="22" y="5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3" name="Freeform 159"/>
            <p:cNvSpPr>
              <a:spLocks/>
            </p:cNvSpPr>
            <p:nvPr/>
          </p:nvSpPr>
          <p:spPr bwMode="auto">
            <a:xfrm>
              <a:off x="6043083" y="1589005"/>
              <a:ext cx="141657" cy="145002"/>
            </a:xfrm>
            <a:custGeom>
              <a:avLst/>
              <a:gdLst>
                <a:gd name="T0" fmla="*/ 22 w 127"/>
                <a:gd name="T1" fmla="*/ 128 h 130"/>
                <a:gd name="T2" fmla="*/ 40 w 127"/>
                <a:gd name="T3" fmla="*/ 126 h 130"/>
                <a:gd name="T4" fmla="*/ 52 w 127"/>
                <a:gd name="T5" fmla="*/ 130 h 130"/>
                <a:gd name="T6" fmla="*/ 62 w 127"/>
                <a:gd name="T7" fmla="*/ 130 h 130"/>
                <a:gd name="T8" fmla="*/ 80 w 127"/>
                <a:gd name="T9" fmla="*/ 130 h 130"/>
                <a:gd name="T10" fmla="*/ 102 w 127"/>
                <a:gd name="T11" fmla="*/ 126 h 130"/>
                <a:gd name="T12" fmla="*/ 102 w 127"/>
                <a:gd name="T13" fmla="*/ 116 h 130"/>
                <a:gd name="T14" fmla="*/ 110 w 127"/>
                <a:gd name="T15" fmla="*/ 110 h 130"/>
                <a:gd name="T16" fmla="*/ 108 w 127"/>
                <a:gd name="T17" fmla="*/ 102 h 130"/>
                <a:gd name="T18" fmla="*/ 92 w 127"/>
                <a:gd name="T19" fmla="*/ 90 h 130"/>
                <a:gd name="T20" fmla="*/ 90 w 127"/>
                <a:gd name="T21" fmla="*/ 80 h 130"/>
                <a:gd name="T22" fmla="*/ 121 w 127"/>
                <a:gd name="T23" fmla="*/ 70 h 130"/>
                <a:gd name="T24" fmla="*/ 127 w 127"/>
                <a:gd name="T25" fmla="*/ 60 h 130"/>
                <a:gd name="T26" fmla="*/ 114 w 127"/>
                <a:gd name="T27" fmla="*/ 34 h 130"/>
                <a:gd name="T28" fmla="*/ 110 w 127"/>
                <a:gd name="T29" fmla="*/ 12 h 130"/>
                <a:gd name="T30" fmla="*/ 102 w 127"/>
                <a:gd name="T31" fmla="*/ 6 h 130"/>
                <a:gd name="T32" fmla="*/ 92 w 127"/>
                <a:gd name="T33" fmla="*/ 4 h 130"/>
                <a:gd name="T34" fmla="*/ 80 w 127"/>
                <a:gd name="T35" fmla="*/ 10 h 130"/>
                <a:gd name="T36" fmla="*/ 70 w 127"/>
                <a:gd name="T37" fmla="*/ 12 h 130"/>
                <a:gd name="T38" fmla="*/ 52 w 127"/>
                <a:gd name="T39" fmla="*/ 0 h 130"/>
                <a:gd name="T40" fmla="*/ 40 w 127"/>
                <a:gd name="T41" fmla="*/ 8 h 130"/>
                <a:gd name="T42" fmla="*/ 50 w 127"/>
                <a:gd name="T43" fmla="*/ 20 h 130"/>
                <a:gd name="T44" fmla="*/ 42 w 127"/>
                <a:gd name="T45" fmla="*/ 16 h 130"/>
                <a:gd name="T46" fmla="*/ 38 w 127"/>
                <a:gd name="T47" fmla="*/ 18 h 130"/>
                <a:gd name="T48" fmla="*/ 34 w 127"/>
                <a:gd name="T49" fmla="*/ 20 h 130"/>
                <a:gd name="T50" fmla="*/ 26 w 127"/>
                <a:gd name="T51" fmla="*/ 18 h 130"/>
                <a:gd name="T52" fmla="*/ 14 w 127"/>
                <a:gd name="T53" fmla="*/ 18 h 130"/>
                <a:gd name="T54" fmla="*/ 12 w 127"/>
                <a:gd name="T55" fmla="*/ 36 h 130"/>
                <a:gd name="T56" fmla="*/ 14 w 127"/>
                <a:gd name="T57" fmla="*/ 42 h 130"/>
                <a:gd name="T58" fmla="*/ 8 w 127"/>
                <a:gd name="T59" fmla="*/ 52 h 130"/>
                <a:gd name="T60" fmla="*/ 4 w 127"/>
                <a:gd name="T61" fmla="*/ 62 h 130"/>
                <a:gd name="T62" fmla="*/ 0 w 127"/>
                <a:gd name="T63" fmla="*/ 68 h 130"/>
                <a:gd name="T64" fmla="*/ 8 w 127"/>
                <a:gd name="T65" fmla="*/ 76 h 130"/>
                <a:gd name="T66" fmla="*/ 6 w 127"/>
                <a:gd name="T67" fmla="*/ 80 h 130"/>
                <a:gd name="T68" fmla="*/ 10 w 127"/>
                <a:gd name="T69" fmla="*/ 92 h 130"/>
                <a:gd name="T70" fmla="*/ 10 w 127"/>
                <a:gd name="T71" fmla="*/ 96 h 130"/>
                <a:gd name="T72" fmla="*/ 24 w 127"/>
                <a:gd name="T73" fmla="*/ 100 h 130"/>
                <a:gd name="T74" fmla="*/ 30 w 127"/>
                <a:gd name="T75" fmla="*/ 112 h 130"/>
                <a:gd name="T76" fmla="*/ 24 w 127"/>
                <a:gd name="T77" fmla="*/ 12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7" h="130">
                  <a:moveTo>
                    <a:pt x="24" y="128"/>
                  </a:moveTo>
                  <a:lnTo>
                    <a:pt x="22" y="128"/>
                  </a:lnTo>
                  <a:lnTo>
                    <a:pt x="32" y="126"/>
                  </a:lnTo>
                  <a:lnTo>
                    <a:pt x="40" y="126"/>
                  </a:lnTo>
                  <a:lnTo>
                    <a:pt x="48" y="128"/>
                  </a:lnTo>
                  <a:lnTo>
                    <a:pt x="52" y="130"/>
                  </a:lnTo>
                  <a:lnTo>
                    <a:pt x="58" y="130"/>
                  </a:lnTo>
                  <a:lnTo>
                    <a:pt x="62" y="130"/>
                  </a:lnTo>
                  <a:lnTo>
                    <a:pt x="74" y="130"/>
                  </a:lnTo>
                  <a:lnTo>
                    <a:pt x="80" y="130"/>
                  </a:lnTo>
                  <a:lnTo>
                    <a:pt x="88" y="126"/>
                  </a:lnTo>
                  <a:lnTo>
                    <a:pt x="102" y="126"/>
                  </a:lnTo>
                  <a:lnTo>
                    <a:pt x="100" y="122"/>
                  </a:lnTo>
                  <a:lnTo>
                    <a:pt x="102" y="116"/>
                  </a:lnTo>
                  <a:lnTo>
                    <a:pt x="106" y="114"/>
                  </a:lnTo>
                  <a:lnTo>
                    <a:pt x="110" y="110"/>
                  </a:lnTo>
                  <a:lnTo>
                    <a:pt x="114" y="108"/>
                  </a:lnTo>
                  <a:lnTo>
                    <a:pt x="108" y="102"/>
                  </a:lnTo>
                  <a:lnTo>
                    <a:pt x="100" y="96"/>
                  </a:lnTo>
                  <a:lnTo>
                    <a:pt x="92" y="90"/>
                  </a:lnTo>
                  <a:lnTo>
                    <a:pt x="92" y="84"/>
                  </a:lnTo>
                  <a:lnTo>
                    <a:pt x="90" y="80"/>
                  </a:lnTo>
                  <a:lnTo>
                    <a:pt x="119" y="70"/>
                  </a:lnTo>
                  <a:lnTo>
                    <a:pt x="121" y="70"/>
                  </a:lnTo>
                  <a:lnTo>
                    <a:pt x="127" y="70"/>
                  </a:lnTo>
                  <a:lnTo>
                    <a:pt x="127" y="60"/>
                  </a:lnTo>
                  <a:lnTo>
                    <a:pt x="121" y="46"/>
                  </a:lnTo>
                  <a:lnTo>
                    <a:pt x="114" y="34"/>
                  </a:lnTo>
                  <a:lnTo>
                    <a:pt x="114" y="16"/>
                  </a:lnTo>
                  <a:lnTo>
                    <a:pt x="110" y="12"/>
                  </a:lnTo>
                  <a:lnTo>
                    <a:pt x="108" y="8"/>
                  </a:lnTo>
                  <a:lnTo>
                    <a:pt x="102" y="6"/>
                  </a:lnTo>
                  <a:lnTo>
                    <a:pt x="96" y="4"/>
                  </a:lnTo>
                  <a:lnTo>
                    <a:pt x="92" y="4"/>
                  </a:lnTo>
                  <a:lnTo>
                    <a:pt x="86" y="8"/>
                  </a:lnTo>
                  <a:lnTo>
                    <a:pt x="80" y="10"/>
                  </a:lnTo>
                  <a:lnTo>
                    <a:pt x="76" y="16"/>
                  </a:lnTo>
                  <a:lnTo>
                    <a:pt x="70" y="12"/>
                  </a:lnTo>
                  <a:lnTo>
                    <a:pt x="66" y="8"/>
                  </a:lnTo>
                  <a:lnTo>
                    <a:pt x="52" y="0"/>
                  </a:lnTo>
                  <a:lnTo>
                    <a:pt x="38" y="0"/>
                  </a:lnTo>
                  <a:lnTo>
                    <a:pt x="40" y="8"/>
                  </a:lnTo>
                  <a:lnTo>
                    <a:pt x="42" y="12"/>
                  </a:lnTo>
                  <a:lnTo>
                    <a:pt x="50" y="20"/>
                  </a:lnTo>
                  <a:lnTo>
                    <a:pt x="46" y="20"/>
                  </a:lnTo>
                  <a:lnTo>
                    <a:pt x="42" y="16"/>
                  </a:lnTo>
                  <a:lnTo>
                    <a:pt x="38" y="16"/>
                  </a:lnTo>
                  <a:lnTo>
                    <a:pt x="38" y="18"/>
                  </a:lnTo>
                  <a:lnTo>
                    <a:pt x="36" y="20"/>
                  </a:lnTo>
                  <a:lnTo>
                    <a:pt x="34" y="20"/>
                  </a:lnTo>
                  <a:lnTo>
                    <a:pt x="30" y="18"/>
                  </a:lnTo>
                  <a:lnTo>
                    <a:pt x="26" y="18"/>
                  </a:lnTo>
                  <a:lnTo>
                    <a:pt x="22" y="16"/>
                  </a:lnTo>
                  <a:lnTo>
                    <a:pt x="14" y="18"/>
                  </a:lnTo>
                  <a:lnTo>
                    <a:pt x="14" y="28"/>
                  </a:lnTo>
                  <a:lnTo>
                    <a:pt x="12" y="36"/>
                  </a:lnTo>
                  <a:lnTo>
                    <a:pt x="12" y="42"/>
                  </a:lnTo>
                  <a:lnTo>
                    <a:pt x="14" y="42"/>
                  </a:lnTo>
                  <a:lnTo>
                    <a:pt x="10" y="48"/>
                  </a:lnTo>
                  <a:lnTo>
                    <a:pt x="8" y="52"/>
                  </a:lnTo>
                  <a:lnTo>
                    <a:pt x="6" y="56"/>
                  </a:lnTo>
                  <a:lnTo>
                    <a:pt x="4" y="62"/>
                  </a:lnTo>
                  <a:lnTo>
                    <a:pt x="2" y="66"/>
                  </a:lnTo>
                  <a:lnTo>
                    <a:pt x="0" y="68"/>
                  </a:lnTo>
                  <a:lnTo>
                    <a:pt x="4" y="72"/>
                  </a:lnTo>
                  <a:lnTo>
                    <a:pt x="8" y="76"/>
                  </a:lnTo>
                  <a:lnTo>
                    <a:pt x="6" y="78"/>
                  </a:lnTo>
                  <a:lnTo>
                    <a:pt x="6" y="80"/>
                  </a:lnTo>
                  <a:lnTo>
                    <a:pt x="10" y="88"/>
                  </a:lnTo>
                  <a:lnTo>
                    <a:pt x="10" y="92"/>
                  </a:lnTo>
                  <a:lnTo>
                    <a:pt x="10" y="94"/>
                  </a:lnTo>
                  <a:lnTo>
                    <a:pt x="10" y="96"/>
                  </a:lnTo>
                  <a:lnTo>
                    <a:pt x="20" y="98"/>
                  </a:lnTo>
                  <a:lnTo>
                    <a:pt x="24" y="100"/>
                  </a:lnTo>
                  <a:lnTo>
                    <a:pt x="32" y="102"/>
                  </a:lnTo>
                  <a:lnTo>
                    <a:pt x="30" y="112"/>
                  </a:lnTo>
                  <a:lnTo>
                    <a:pt x="28" y="120"/>
                  </a:lnTo>
                  <a:lnTo>
                    <a:pt x="24" y="126"/>
                  </a:lnTo>
                  <a:lnTo>
                    <a:pt x="24" y="1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4" name="Freeform 160"/>
            <p:cNvSpPr>
              <a:spLocks/>
            </p:cNvSpPr>
            <p:nvPr/>
          </p:nvSpPr>
          <p:spPr bwMode="auto">
            <a:xfrm>
              <a:off x="6049775" y="1729546"/>
              <a:ext cx="66925" cy="33462"/>
            </a:xfrm>
            <a:custGeom>
              <a:avLst/>
              <a:gdLst>
                <a:gd name="T0" fmla="*/ 50 w 60"/>
                <a:gd name="T1" fmla="*/ 4 h 30"/>
                <a:gd name="T2" fmla="*/ 44 w 60"/>
                <a:gd name="T3" fmla="*/ 2 h 30"/>
                <a:gd name="T4" fmla="*/ 34 w 60"/>
                <a:gd name="T5" fmla="*/ 0 h 30"/>
                <a:gd name="T6" fmla="*/ 26 w 60"/>
                <a:gd name="T7" fmla="*/ 0 h 30"/>
                <a:gd name="T8" fmla="*/ 16 w 60"/>
                <a:gd name="T9" fmla="*/ 2 h 30"/>
                <a:gd name="T10" fmla="*/ 18 w 60"/>
                <a:gd name="T11" fmla="*/ 2 h 30"/>
                <a:gd name="T12" fmla="*/ 18 w 60"/>
                <a:gd name="T13" fmla="*/ 0 h 30"/>
                <a:gd name="T14" fmla="*/ 16 w 60"/>
                <a:gd name="T15" fmla="*/ 2 h 30"/>
                <a:gd name="T16" fmla="*/ 14 w 60"/>
                <a:gd name="T17" fmla="*/ 4 h 30"/>
                <a:gd name="T18" fmla="*/ 12 w 60"/>
                <a:gd name="T19" fmla="*/ 8 h 30"/>
                <a:gd name="T20" fmla="*/ 8 w 60"/>
                <a:gd name="T21" fmla="*/ 10 h 30"/>
                <a:gd name="T22" fmla="*/ 4 w 60"/>
                <a:gd name="T23" fmla="*/ 14 h 30"/>
                <a:gd name="T24" fmla="*/ 0 w 60"/>
                <a:gd name="T25" fmla="*/ 22 h 30"/>
                <a:gd name="T26" fmla="*/ 0 w 60"/>
                <a:gd name="T27" fmla="*/ 28 h 30"/>
                <a:gd name="T28" fmla="*/ 4 w 60"/>
                <a:gd name="T29" fmla="*/ 28 h 30"/>
                <a:gd name="T30" fmla="*/ 4 w 60"/>
                <a:gd name="T31" fmla="*/ 26 h 30"/>
                <a:gd name="T32" fmla="*/ 4 w 60"/>
                <a:gd name="T33" fmla="*/ 24 h 30"/>
                <a:gd name="T34" fmla="*/ 8 w 60"/>
                <a:gd name="T35" fmla="*/ 26 h 30"/>
                <a:gd name="T36" fmla="*/ 10 w 60"/>
                <a:gd name="T37" fmla="*/ 24 h 30"/>
                <a:gd name="T38" fmla="*/ 12 w 60"/>
                <a:gd name="T39" fmla="*/ 30 h 30"/>
                <a:gd name="T40" fmla="*/ 26 w 60"/>
                <a:gd name="T41" fmla="*/ 30 h 30"/>
                <a:gd name="T42" fmla="*/ 28 w 60"/>
                <a:gd name="T43" fmla="*/ 28 h 30"/>
                <a:gd name="T44" fmla="*/ 30 w 60"/>
                <a:gd name="T45" fmla="*/ 26 h 30"/>
                <a:gd name="T46" fmla="*/ 32 w 60"/>
                <a:gd name="T47" fmla="*/ 26 h 30"/>
                <a:gd name="T48" fmla="*/ 36 w 60"/>
                <a:gd name="T49" fmla="*/ 28 h 30"/>
                <a:gd name="T50" fmla="*/ 40 w 60"/>
                <a:gd name="T51" fmla="*/ 30 h 30"/>
                <a:gd name="T52" fmla="*/ 44 w 60"/>
                <a:gd name="T53" fmla="*/ 30 h 30"/>
                <a:gd name="T54" fmla="*/ 44 w 60"/>
                <a:gd name="T55" fmla="*/ 26 h 30"/>
                <a:gd name="T56" fmla="*/ 48 w 60"/>
                <a:gd name="T57" fmla="*/ 24 h 30"/>
                <a:gd name="T58" fmla="*/ 54 w 60"/>
                <a:gd name="T59" fmla="*/ 22 h 30"/>
                <a:gd name="T60" fmla="*/ 60 w 60"/>
                <a:gd name="T61" fmla="*/ 20 h 30"/>
                <a:gd name="T62" fmla="*/ 60 w 60"/>
                <a:gd name="T63" fmla="*/ 14 h 30"/>
                <a:gd name="T64" fmla="*/ 58 w 60"/>
                <a:gd name="T65" fmla="*/ 14 h 30"/>
                <a:gd name="T66" fmla="*/ 54 w 60"/>
                <a:gd name="T67" fmla="*/ 12 h 30"/>
                <a:gd name="T68" fmla="*/ 50 w 60"/>
                <a:gd name="T69" fmla="*/ 8 h 30"/>
                <a:gd name="T70" fmla="*/ 50 w 60"/>
                <a:gd name="T71"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30">
                  <a:moveTo>
                    <a:pt x="50" y="4"/>
                  </a:moveTo>
                  <a:lnTo>
                    <a:pt x="44" y="2"/>
                  </a:lnTo>
                  <a:lnTo>
                    <a:pt x="34" y="0"/>
                  </a:lnTo>
                  <a:lnTo>
                    <a:pt x="26" y="0"/>
                  </a:lnTo>
                  <a:lnTo>
                    <a:pt x="16" y="2"/>
                  </a:lnTo>
                  <a:lnTo>
                    <a:pt x="18" y="2"/>
                  </a:lnTo>
                  <a:lnTo>
                    <a:pt x="18" y="0"/>
                  </a:lnTo>
                  <a:lnTo>
                    <a:pt x="16" y="2"/>
                  </a:lnTo>
                  <a:lnTo>
                    <a:pt x="14" y="4"/>
                  </a:lnTo>
                  <a:lnTo>
                    <a:pt x="12" y="8"/>
                  </a:lnTo>
                  <a:lnTo>
                    <a:pt x="8" y="10"/>
                  </a:lnTo>
                  <a:lnTo>
                    <a:pt x="4" y="14"/>
                  </a:lnTo>
                  <a:lnTo>
                    <a:pt x="0" y="22"/>
                  </a:lnTo>
                  <a:lnTo>
                    <a:pt x="0" y="28"/>
                  </a:lnTo>
                  <a:lnTo>
                    <a:pt x="4" y="28"/>
                  </a:lnTo>
                  <a:lnTo>
                    <a:pt x="4" y="26"/>
                  </a:lnTo>
                  <a:lnTo>
                    <a:pt x="4" y="24"/>
                  </a:lnTo>
                  <a:lnTo>
                    <a:pt x="8" y="26"/>
                  </a:lnTo>
                  <a:lnTo>
                    <a:pt x="10" y="24"/>
                  </a:lnTo>
                  <a:lnTo>
                    <a:pt x="12" y="30"/>
                  </a:lnTo>
                  <a:lnTo>
                    <a:pt x="26" y="30"/>
                  </a:lnTo>
                  <a:lnTo>
                    <a:pt x="28" y="28"/>
                  </a:lnTo>
                  <a:lnTo>
                    <a:pt x="30" y="26"/>
                  </a:lnTo>
                  <a:lnTo>
                    <a:pt x="32" y="26"/>
                  </a:lnTo>
                  <a:lnTo>
                    <a:pt x="36" y="28"/>
                  </a:lnTo>
                  <a:lnTo>
                    <a:pt x="40" y="30"/>
                  </a:lnTo>
                  <a:lnTo>
                    <a:pt x="44" y="30"/>
                  </a:lnTo>
                  <a:lnTo>
                    <a:pt x="44" y="26"/>
                  </a:lnTo>
                  <a:lnTo>
                    <a:pt x="48" y="24"/>
                  </a:lnTo>
                  <a:lnTo>
                    <a:pt x="54" y="22"/>
                  </a:lnTo>
                  <a:lnTo>
                    <a:pt x="60" y="20"/>
                  </a:lnTo>
                  <a:lnTo>
                    <a:pt x="60" y="14"/>
                  </a:lnTo>
                  <a:lnTo>
                    <a:pt x="58" y="14"/>
                  </a:lnTo>
                  <a:lnTo>
                    <a:pt x="54" y="12"/>
                  </a:lnTo>
                  <a:lnTo>
                    <a:pt x="50" y="8"/>
                  </a:lnTo>
                  <a:lnTo>
                    <a:pt x="50"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5" name="Freeform 161"/>
            <p:cNvSpPr>
              <a:spLocks/>
            </p:cNvSpPr>
            <p:nvPr/>
          </p:nvSpPr>
          <p:spPr bwMode="auto">
            <a:xfrm>
              <a:off x="6105546" y="1702777"/>
              <a:ext cx="119349" cy="51308"/>
            </a:xfrm>
            <a:custGeom>
              <a:avLst/>
              <a:gdLst>
                <a:gd name="T0" fmla="*/ 65 w 107"/>
                <a:gd name="T1" fmla="*/ 8 h 46"/>
                <a:gd name="T2" fmla="*/ 69 w 107"/>
                <a:gd name="T3" fmla="*/ 6 h 46"/>
                <a:gd name="T4" fmla="*/ 71 w 107"/>
                <a:gd name="T5" fmla="*/ 4 h 46"/>
                <a:gd name="T6" fmla="*/ 75 w 107"/>
                <a:gd name="T7" fmla="*/ 2 h 46"/>
                <a:gd name="T8" fmla="*/ 79 w 107"/>
                <a:gd name="T9" fmla="*/ 0 h 46"/>
                <a:gd name="T10" fmla="*/ 85 w 107"/>
                <a:gd name="T11" fmla="*/ 2 h 46"/>
                <a:gd name="T12" fmla="*/ 91 w 107"/>
                <a:gd name="T13" fmla="*/ 4 h 46"/>
                <a:gd name="T14" fmla="*/ 95 w 107"/>
                <a:gd name="T15" fmla="*/ 6 h 46"/>
                <a:gd name="T16" fmla="*/ 101 w 107"/>
                <a:gd name="T17" fmla="*/ 6 h 46"/>
                <a:gd name="T18" fmla="*/ 103 w 107"/>
                <a:gd name="T19" fmla="*/ 14 h 46"/>
                <a:gd name="T20" fmla="*/ 107 w 107"/>
                <a:gd name="T21" fmla="*/ 18 h 46"/>
                <a:gd name="T22" fmla="*/ 101 w 107"/>
                <a:gd name="T23" fmla="*/ 24 h 46"/>
                <a:gd name="T24" fmla="*/ 99 w 107"/>
                <a:gd name="T25" fmla="*/ 30 h 46"/>
                <a:gd name="T26" fmla="*/ 95 w 107"/>
                <a:gd name="T27" fmla="*/ 38 h 46"/>
                <a:gd name="T28" fmla="*/ 93 w 107"/>
                <a:gd name="T29" fmla="*/ 40 h 46"/>
                <a:gd name="T30" fmla="*/ 79 w 107"/>
                <a:gd name="T31" fmla="*/ 42 h 46"/>
                <a:gd name="T32" fmla="*/ 75 w 107"/>
                <a:gd name="T33" fmla="*/ 44 h 46"/>
                <a:gd name="T34" fmla="*/ 73 w 107"/>
                <a:gd name="T35" fmla="*/ 44 h 46"/>
                <a:gd name="T36" fmla="*/ 65 w 107"/>
                <a:gd name="T37" fmla="*/ 46 h 46"/>
                <a:gd name="T38" fmla="*/ 52 w 107"/>
                <a:gd name="T39" fmla="*/ 44 h 46"/>
                <a:gd name="T40" fmla="*/ 42 w 107"/>
                <a:gd name="T41" fmla="*/ 40 h 46"/>
                <a:gd name="T42" fmla="*/ 36 w 107"/>
                <a:gd name="T43" fmla="*/ 38 h 46"/>
                <a:gd name="T44" fmla="*/ 26 w 107"/>
                <a:gd name="T45" fmla="*/ 36 h 46"/>
                <a:gd name="T46" fmla="*/ 22 w 107"/>
                <a:gd name="T47" fmla="*/ 36 h 46"/>
                <a:gd name="T48" fmla="*/ 22 w 107"/>
                <a:gd name="T49" fmla="*/ 38 h 46"/>
                <a:gd name="T50" fmla="*/ 10 w 107"/>
                <a:gd name="T51" fmla="*/ 38 h 46"/>
                <a:gd name="T52" fmla="*/ 8 w 107"/>
                <a:gd name="T53" fmla="*/ 38 h 46"/>
                <a:gd name="T54" fmla="*/ 4 w 107"/>
                <a:gd name="T55" fmla="*/ 36 h 46"/>
                <a:gd name="T56" fmla="*/ 0 w 107"/>
                <a:gd name="T57" fmla="*/ 32 h 46"/>
                <a:gd name="T58" fmla="*/ 0 w 107"/>
                <a:gd name="T59" fmla="*/ 28 h 46"/>
                <a:gd name="T60" fmla="*/ 6 w 107"/>
                <a:gd name="T61" fmla="*/ 28 h 46"/>
                <a:gd name="T62" fmla="*/ 18 w 107"/>
                <a:gd name="T63" fmla="*/ 28 h 46"/>
                <a:gd name="T64" fmla="*/ 24 w 107"/>
                <a:gd name="T65" fmla="*/ 28 h 46"/>
                <a:gd name="T66" fmla="*/ 32 w 107"/>
                <a:gd name="T67" fmla="*/ 24 h 46"/>
                <a:gd name="T68" fmla="*/ 46 w 107"/>
                <a:gd name="T69" fmla="*/ 24 h 46"/>
                <a:gd name="T70" fmla="*/ 44 w 107"/>
                <a:gd name="T71" fmla="*/ 20 h 46"/>
                <a:gd name="T72" fmla="*/ 46 w 107"/>
                <a:gd name="T73" fmla="*/ 14 h 46"/>
                <a:gd name="T74" fmla="*/ 50 w 107"/>
                <a:gd name="T75" fmla="*/ 12 h 46"/>
                <a:gd name="T76" fmla="*/ 54 w 107"/>
                <a:gd name="T77" fmla="*/ 8 h 46"/>
                <a:gd name="T78" fmla="*/ 58 w 107"/>
                <a:gd name="T79" fmla="*/ 6 h 46"/>
                <a:gd name="T80" fmla="*/ 56 w 107"/>
                <a:gd name="T81" fmla="*/ 6 h 46"/>
                <a:gd name="T82" fmla="*/ 65 w 107"/>
                <a:gd name="T83"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7" h="46">
                  <a:moveTo>
                    <a:pt x="65" y="8"/>
                  </a:moveTo>
                  <a:lnTo>
                    <a:pt x="69" y="6"/>
                  </a:lnTo>
                  <a:lnTo>
                    <a:pt x="71" y="4"/>
                  </a:lnTo>
                  <a:lnTo>
                    <a:pt x="75" y="2"/>
                  </a:lnTo>
                  <a:lnTo>
                    <a:pt x="79" y="0"/>
                  </a:lnTo>
                  <a:lnTo>
                    <a:pt x="85" y="2"/>
                  </a:lnTo>
                  <a:lnTo>
                    <a:pt x="91" y="4"/>
                  </a:lnTo>
                  <a:lnTo>
                    <a:pt x="95" y="6"/>
                  </a:lnTo>
                  <a:lnTo>
                    <a:pt x="101" y="6"/>
                  </a:lnTo>
                  <a:lnTo>
                    <a:pt x="103" y="14"/>
                  </a:lnTo>
                  <a:lnTo>
                    <a:pt x="107" y="18"/>
                  </a:lnTo>
                  <a:lnTo>
                    <a:pt x="101" y="24"/>
                  </a:lnTo>
                  <a:lnTo>
                    <a:pt x="99" y="30"/>
                  </a:lnTo>
                  <a:lnTo>
                    <a:pt x="95" y="38"/>
                  </a:lnTo>
                  <a:lnTo>
                    <a:pt x="93" y="40"/>
                  </a:lnTo>
                  <a:lnTo>
                    <a:pt x="79" y="42"/>
                  </a:lnTo>
                  <a:lnTo>
                    <a:pt x="75" y="44"/>
                  </a:lnTo>
                  <a:lnTo>
                    <a:pt x="73" y="44"/>
                  </a:lnTo>
                  <a:lnTo>
                    <a:pt x="65" y="46"/>
                  </a:lnTo>
                  <a:lnTo>
                    <a:pt x="52" y="44"/>
                  </a:lnTo>
                  <a:lnTo>
                    <a:pt x="42" y="40"/>
                  </a:lnTo>
                  <a:lnTo>
                    <a:pt x="36" y="38"/>
                  </a:lnTo>
                  <a:lnTo>
                    <a:pt x="26" y="36"/>
                  </a:lnTo>
                  <a:lnTo>
                    <a:pt x="22" y="36"/>
                  </a:lnTo>
                  <a:lnTo>
                    <a:pt x="22" y="38"/>
                  </a:lnTo>
                  <a:lnTo>
                    <a:pt x="10" y="38"/>
                  </a:lnTo>
                  <a:lnTo>
                    <a:pt x="8" y="38"/>
                  </a:lnTo>
                  <a:lnTo>
                    <a:pt x="4" y="36"/>
                  </a:lnTo>
                  <a:lnTo>
                    <a:pt x="0" y="32"/>
                  </a:lnTo>
                  <a:lnTo>
                    <a:pt x="0" y="28"/>
                  </a:lnTo>
                  <a:lnTo>
                    <a:pt x="6" y="28"/>
                  </a:lnTo>
                  <a:lnTo>
                    <a:pt x="18" y="28"/>
                  </a:lnTo>
                  <a:lnTo>
                    <a:pt x="24" y="28"/>
                  </a:lnTo>
                  <a:lnTo>
                    <a:pt x="32" y="24"/>
                  </a:lnTo>
                  <a:lnTo>
                    <a:pt x="46" y="24"/>
                  </a:lnTo>
                  <a:lnTo>
                    <a:pt x="44" y="20"/>
                  </a:lnTo>
                  <a:lnTo>
                    <a:pt x="46" y="14"/>
                  </a:lnTo>
                  <a:lnTo>
                    <a:pt x="50" y="12"/>
                  </a:lnTo>
                  <a:lnTo>
                    <a:pt x="54" y="8"/>
                  </a:lnTo>
                  <a:lnTo>
                    <a:pt x="58" y="6"/>
                  </a:lnTo>
                  <a:lnTo>
                    <a:pt x="56" y="6"/>
                  </a:lnTo>
                  <a:lnTo>
                    <a:pt x="65"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6" name="Freeform 162"/>
            <p:cNvSpPr>
              <a:spLocks/>
            </p:cNvSpPr>
            <p:nvPr/>
          </p:nvSpPr>
          <p:spPr bwMode="auto">
            <a:xfrm>
              <a:off x="6058698" y="1742930"/>
              <a:ext cx="206351" cy="180695"/>
            </a:xfrm>
            <a:custGeom>
              <a:avLst/>
              <a:gdLst>
                <a:gd name="T0" fmla="*/ 12 w 185"/>
                <a:gd name="T1" fmla="*/ 52 h 162"/>
                <a:gd name="T2" fmla="*/ 0 w 185"/>
                <a:gd name="T3" fmla="*/ 36 h 162"/>
                <a:gd name="T4" fmla="*/ 8 w 185"/>
                <a:gd name="T5" fmla="*/ 28 h 162"/>
                <a:gd name="T6" fmla="*/ 4 w 185"/>
                <a:gd name="T7" fmla="*/ 24 h 162"/>
                <a:gd name="T8" fmla="*/ 4 w 185"/>
                <a:gd name="T9" fmla="*/ 18 h 162"/>
                <a:gd name="T10" fmla="*/ 20 w 185"/>
                <a:gd name="T11" fmla="*/ 16 h 162"/>
                <a:gd name="T12" fmla="*/ 24 w 185"/>
                <a:gd name="T13" fmla="*/ 14 h 162"/>
                <a:gd name="T14" fmla="*/ 32 w 185"/>
                <a:gd name="T15" fmla="*/ 18 h 162"/>
                <a:gd name="T16" fmla="*/ 36 w 185"/>
                <a:gd name="T17" fmla="*/ 14 h 162"/>
                <a:gd name="T18" fmla="*/ 46 w 185"/>
                <a:gd name="T19" fmla="*/ 10 h 162"/>
                <a:gd name="T20" fmla="*/ 52 w 185"/>
                <a:gd name="T21" fmla="*/ 2 h 162"/>
                <a:gd name="T22" fmla="*/ 64 w 185"/>
                <a:gd name="T23" fmla="*/ 0 h 162"/>
                <a:gd name="T24" fmla="*/ 74 w 185"/>
                <a:gd name="T25" fmla="*/ 2 h 162"/>
                <a:gd name="T26" fmla="*/ 94 w 185"/>
                <a:gd name="T27" fmla="*/ 8 h 162"/>
                <a:gd name="T28" fmla="*/ 96 w 185"/>
                <a:gd name="T29" fmla="*/ 16 h 162"/>
                <a:gd name="T30" fmla="*/ 86 w 185"/>
                <a:gd name="T31" fmla="*/ 28 h 162"/>
                <a:gd name="T32" fmla="*/ 84 w 185"/>
                <a:gd name="T33" fmla="*/ 38 h 162"/>
                <a:gd name="T34" fmla="*/ 84 w 185"/>
                <a:gd name="T35" fmla="*/ 48 h 162"/>
                <a:gd name="T36" fmla="*/ 96 w 185"/>
                <a:gd name="T37" fmla="*/ 58 h 162"/>
                <a:gd name="T38" fmla="*/ 109 w 185"/>
                <a:gd name="T39" fmla="*/ 64 h 162"/>
                <a:gd name="T40" fmla="*/ 119 w 185"/>
                <a:gd name="T41" fmla="*/ 72 h 162"/>
                <a:gd name="T42" fmla="*/ 125 w 185"/>
                <a:gd name="T43" fmla="*/ 86 h 162"/>
                <a:gd name="T44" fmla="*/ 135 w 185"/>
                <a:gd name="T45" fmla="*/ 92 h 162"/>
                <a:gd name="T46" fmla="*/ 139 w 185"/>
                <a:gd name="T47" fmla="*/ 90 h 162"/>
                <a:gd name="T48" fmla="*/ 145 w 185"/>
                <a:gd name="T49" fmla="*/ 98 h 162"/>
                <a:gd name="T50" fmla="*/ 161 w 185"/>
                <a:gd name="T51" fmla="*/ 108 h 162"/>
                <a:gd name="T52" fmla="*/ 179 w 185"/>
                <a:gd name="T53" fmla="*/ 120 h 162"/>
                <a:gd name="T54" fmla="*/ 179 w 185"/>
                <a:gd name="T55" fmla="*/ 124 h 162"/>
                <a:gd name="T56" fmla="*/ 169 w 185"/>
                <a:gd name="T57" fmla="*/ 122 h 162"/>
                <a:gd name="T58" fmla="*/ 159 w 185"/>
                <a:gd name="T59" fmla="*/ 118 h 162"/>
                <a:gd name="T60" fmla="*/ 153 w 185"/>
                <a:gd name="T61" fmla="*/ 124 h 162"/>
                <a:gd name="T62" fmla="*/ 155 w 185"/>
                <a:gd name="T63" fmla="*/ 128 h 162"/>
                <a:gd name="T64" fmla="*/ 161 w 185"/>
                <a:gd name="T65" fmla="*/ 136 h 162"/>
                <a:gd name="T66" fmla="*/ 163 w 185"/>
                <a:gd name="T67" fmla="*/ 140 h 162"/>
                <a:gd name="T68" fmla="*/ 161 w 185"/>
                <a:gd name="T69" fmla="*/ 146 h 162"/>
                <a:gd name="T70" fmla="*/ 155 w 185"/>
                <a:gd name="T71" fmla="*/ 152 h 162"/>
                <a:gd name="T72" fmla="*/ 151 w 185"/>
                <a:gd name="T73" fmla="*/ 158 h 162"/>
                <a:gd name="T74" fmla="*/ 141 w 185"/>
                <a:gd name="T75" fmla="*/ 162 h 162"/>
                <a:gd name="T76" fmla="*/ 145 w 185"/>
                <a:gd name="T77" fmla="*/ 152 h 162"/>
                <a:gd name="T78" fmla="*/ 147 w 185"/>
                <a:gd name="T79" fmla="*/ 142 h 162"/>
                <a:gd name="T80" fmla="*/ 145 w 185"/>
                <a:gd name="T81" fmla="*/ 132 h 162"/>
                <a:gd name="T82" fmla="*/ 135 w 185"/>
                <a:gd name="T83" fmla="*/ 124 h 162"/>
                <a:gd name="T84" fmla="*/ 119 w 185"/>
                <a:gd name="T85" fmla="*/ 112 h 162"/>
                <a:gd name="T86" fmla="*/ 84 w 185"/>
                <a:gd name="T87" fmla="*/ 92 h 162"/>
                <a:gd name="T88" fmla="*/ 64 w 185"/>
                <a:gd name="T89" fmla="*/ 74 h 162"/>
                <a:gd name="T90" fmla="*/ 52 w 185"/>
                <a:gd name="T91" fmla="*/ 50 h 162"/>
                <a:gd name="T92" fmla="*/ 36 w 185"/>
                <a:gd name="T93" fmla="*/ 44 h 162"/>
                <a:gd name="T94" fmla="*/ 28 w 185"/>
                <a:gd name="T95" fmla="*/ 50 h 162"/>
                <a:gd name="T96" fmla="*/ 20 w 185"/>
                <a:gd name="T97" fmla="*/ 5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5" h="162">
                  <a:moveTo>
                    <a:pt x="18" y="56"/>
                  </a:moveTo>
                  <a:lnTo>
                    <a:pt x="12" y="52"/>
                  </a:lnTo>
                  <a:lnTo>
                    <a:pt x="8" y="46"/>
                  </a:lnTo>
                  <a:lnTo>
                    <a:pt x="0" y="36"/>
                  </a:lnTo>
                  <a:lnTo>
                    <a:pt x="8" y="30"/>
                  </a:lnTo>
                  <a:lnTo>
                    <a:pt x="8" y="28"/>
                  </a:lnTo>
                  <a:lnTo>
                    <a:pt x="6" y="26"/>
                  </a:lnTo>
                  <a:lnTo>
                    <a:pt x="4" y="24"/>
                  </a:lnTo>
                  <a:lnTo>
                    <a:pt x="4" y="22"/>
                  </a:lnTo>
                  <a:lnTo>
                    <a:pt x="4" y="18"/>
                  </a:lnTo>
                  <a:lnTo>
                    <a:pt x="18" y="18"/>
                  </a:lnTo>
                  <a:lnTo>
                    <a:pt x="20" y="16"/>
                  </a:lnTo>
                  <a:lnTo>
                    <a:pt x="22" y="14"/>
                  </a:lnTo>
                  <a:lnTo>
                    <a:pt x="24" y="14"/>
                  </a:lnTo>
                  <a:lnTo>
                    <a:pt x="28" y="16"/>
                  </a:lnTo>
                  <a:lnTo>
                    <a:pt x="32" y="18"/>
                  </a:lnTo>
                  <a:lnTo>
                    <a:pt x="36" y="18"/>
                  </a:lnTo>
                  <a:lnTo>
                    <a:pt x="36" y="14"/>
                  </a:lnTo>
                  <a:lnTo>
                    <a:pt x="40" y="12"/>
                  </a:lnTo>
                  <a:lnTo>
                    <a:pt x="46" y="10"/>
                  </a:lnTo>
                  <a:lnTo>
                    <a:pt x="52" y="8"/>
                  </a:lnTo>
                  <a:lnTo>
                    <a:pt x="52" y="2"/>
                  </a:lnTo>
                  <a:lnTo>
                    <a:pt x="64" y="2"/>
                  </a:lnTo>
                  <a:lnTo>
                    <a:pt x="64" y="0"/>
                  </a:lnTo>
                  <a:lnTo>
                    <a:pt x="68" y="0"/>
                  </a:lnTo>
                  <a:lnTo>
                    <a:pt x="74" y="2"/>
                  </a:lnTo>
                  <a:lnTo>
                    <a:pt x="80" y="2"/>
                  </a:lnTo>
                  <a:lnTo>
                    <a:pt x="94" y="8"/>
                  </a:lnTo>
                  <a:lnTo>
                    <a:pt x="96" y="8"/>
                  </a:lnTo>
                  <a:lnTo>
                    <a:pt x="96" y="16"/>
                  </a:lnTo>
                  <a:lnTo>
                    <a:pt x="88" y="24"/>
                  </a:lnTo>
                  <a:lnTo>
                    <a:pt x="86" y="28"/>
                  </a:lnTo>
                  <a:lnTo>
                    <a:pt x="86" y="32"/>
                  </a:lnTo>
                  <a:lnTo>
                    <a:pt x="84" y="38"/>
                  </a:lnTo>
                  <a:lnTo>
                    <a:pt x="84" y="44"/>
                  </a:lnTo>
                  <a:lnTo>
                    <a:pt x="84" y="48"/>
                  </a:lnTo>
                  <a:lnTo>
                    <a:pt x="88" y="52"/>
                  </a:lnTo>
                  <a:lnTo>
                    <a:pt x="96" y="58"/>
                  </a:lnTo>
                  <a:lnTo>
                    <a:pt x="107" y="62"/>
                  </a:lnTo>
                  <a:lnTo>
                    <a:pt x="109" y="64"/>
                  </a:lnTo>
                  <a:lnTo>
                    <a:pt x="115" y="68"/>
                  </a:lnTo>
                  <a:lnTo>
                    <a:pt x="119" y="72"/>
                  </a:lnTo>
                  <a:lnTo>
                    <a:pt x="121" y="80"/>
                  </a:lnTo>
                  <a:lnTo>
                    <a:pt x="125" y="86"/>
                  </a:lnTo>
                  <a:lnTo>
                    <a:pt x="131" y="90"/>
                  </a:lnTo>
                  <a:lnTo>
                    <a:pt x="135" y="92"/>
                  </a:lnTo>
                  <a:lnTo>
                    <a:pt x="137" y="92"/>
                  </a:lnTo>
                  <a:lnTo>
                    <a:pt x="139" y="90"/>
                  </a:lnTo>
                  <a:lnTo>
                    <a:pt x="141" y="94"/>
                  </a:lnTo>
                  <a:lnTo>
                    <a:pt x="145" y="98"/>
                  </a:lnTo>
                  <a:lnTo>
                    <a:pt x="149" y="102"/>
                  </a:lnTo>
                  <a:lnTo>
                    <a:pt x="161" y="108"/>
                  </a:lnTo>
                  <a:lnTo>
                    <a:pt x="173" y="114"/>
                  </a:lnTo>
                  <a:lnTo>
                    <a:pt x="179" y="120"/>
                  </a:lnTo>
                  <a:lnTo>
                    <a:pt x="185" y="124"/>
                  </a:lnTo>
                  <a:lnTo>
                    <a:pt x="179" y="124"/>
                  </a:lnTo>
                  <a:lnTo>
                    <a:pt x="173" y="124"/>
                  </a:lnTo>
                  <a:lnTo>
                    <a:pt x="169" y="122"/>
                  </a:lnTo>
                  <a:lnTo>
                    <a:pt x="163" y="118"/>
                  </a:lnTo>
                  <a:lnTo>
                    <a:pt x="159" y="118"/>
                  </a:lnTo>
                  <a:lnTo>
                    <a:pt x="153" y="120"/>
                  </a:lnTo>
                  <a:lnTo>
                    <a:pt x="153" y="124"/>
                  </a:lnTo>
                  <a:lnTo>
                    <a:pt x="153" y="126"/>
                  </a:lnTo>
                  <a:lnTo>
                    <a:pt x="155" y="128"/>
                  </a:lnTo>
                  <a:lnTo>
                    <a:pt x="159" y="132"/>
                  </a:lnTo>
                  <a:lnTo>
                    <a:pt x="161" y="136"/>
                  </a:lnTo>
                  <a:lnTo>
                    <a:pt x="163" y="138"/>
                  </a:lnTo>
                  <a:lnTo>
                    <a:pt x="163" y="140"/>
                  </a:lnTo>
                  <a:lnTo>
                    <a:pt x="163" y="144"/>
                  </a:lnTo>
                  <a:lnTo>
                    <a:pt x="161" y="146"/>
                  </a:lnTo>
                  <a:lnTo>
                    <a:pt x="155" y="144"/>
                  </a:lnTo>
                  <a:lnTo>
                    <a:pt x="155" y="152"/>
                  </a:lnTo>
                  <a:lnTo>
                    <a:pt x="155" y="154"/>
                  </a:lnTo>
                  <a:lnTo>
                    <a:pt x="151" y="158"/>
                  </a:lnTo>
                  <a:lnTo>
                    <a:pt x="147" y="162"/>
                  </a:lnTo>
                  <a:lnTo>
                    <a:pt x="141" y="162"/>
                  </a:lnTo>
                  <a:lnTo>
                    <a:pt x="141" y="156"/>
                  </a:lnTo>
                  <a:lnTo>
                    <a:pt x="145" y="152"/>
                  </a:lnTo>
                  <a:lnTo>
                    <a:pt x="147" y="148"/>
                  </a:lnTo>
                  <a:lnTo>
                    <a:pt x="147" y="142"/>
                  </a:lnTo>
                  <a:lnTo>
                    <a:pt x="147" y="136"/>
                  </a:lnTo>
                  <a:lnTo>
                    <a:pt x="145" y="132"/>
                  </a:lnTo>
                  <a:lnTo>
                    <a:pt x="141" y="126"/>
                  </a:lnTo>
                  <a:lnTo>
                    <a:pt x="135" y="124"/>
                  </a:lnTo>
                  <a:lnTo>
                    <a:pt x="129" y="120"/>
                  </a:lnTo>
                  <a:lnTo>
                    <a:pt x="119" y="112"/>
                  </a:lnTo>
                  <a:lnTo>
                    <a:pt x="107" y="104"/>
                  </a:lnTo>
                  <a:lnTo>
                    <a:pt x="84" y="92"/>
                  </a:lnTo>
                  <a:lnTo>
                    <a:pt x="74" y="84"/>
                  </a:lnTo>
                  <a:lnTo>
                    <a:pt x="64" y="74"/>
                  </a:lnTo>
                  <a:lnTo>
                    <a:pt x="56" y="64"/>
                  </a:lnTo>
                  <a:lnTo>
                    <a:pt x="52" y="50"/>
                  </a:lnTo>
                  <a:lnTo>
                    <a:pt x="42" y="48"/>
                  </a:lnTo>
                  <a:lnTo>
                    <a:pt x="36" y="44"/>
                  </a:lnTo>
                  <a:lnTo>
                    <a:pt x="30" y="46"/>
                  </a:lnTo>
                  <a:lnTo>
                    <a:pt x="28" y="50"/>
                  </a:lnTo>
                  <a:lnTo>
                    <a:pt x="24" y="54"/>
                  </a:lnTo>
                  <a:lnTo>
                    <a:pt x="20" y="56"/>
                  </a:lnTo>
                  <a:lnTo>
                    <a:pt x="18"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7" name="Freeform 163"/>
            <p:cNvSpPr>
              <a:spLocks/>
            </p:cNvSpPr>
            <p:nvPr/>
          </p:nvSpPr>
          <p:spPr bwMode="auto">
            <a:xfrm>
              <a:off x="6170240" y="1586774"/>
              <a:ext cx="157274" cy="111540"/>
            </a:xfrm>
            <a:custGeom>
              <a:avLst/>
              <a:gdLst>
                <a:gd name="T0" fmla="*/ 121 w 141"/>
                <a:gd name="T1" fmla="*/ 100 h 100"/>
                <a:gd name="T2" fmla="*/ 117 w 141"/>
                <a:gd name="T3" fmla="*/ 100 h 100"/>
                <a:gd name="T4" fmla="*/ 111 w 141"/>
                <a:gd name="T5" fmla="*/ 100 h 100"/>
                <a:gd name="T6" fmla="*/ 101 w 141"/>
                <a:gd name="T7" fmla="*/ 98 h 100"/>
                <a:gd name="T8" fmla="*/ 91 w 141"/>
                <a:gd name="T9" fmla="*/ 100 h 100"/>
                <a:gd name="T10" fmla="*/ 85 w 141"/>
                <a:gd name="T11" fmla="*/ 100 h 100"/>
                <a:gd name="T12" fmla="*/ 83 w 141"/>
                <a:gd name="T13" fmla="*/ 100 h 100"/>
                <a:gd name="T14" fmla="*/ 81 w 141"/>
                <a:gd name="T15" fmla="*/ 96 h 100"/>
                <a:gd name="T16" fmla="*/ 75 w 141"/>
                <a:gd name="T17" fmla="*/ 96 h 100"/>
                <a:gd name="T18" fmla="*/ 71 w 141"/>
                <a:gd name="T19" fmla="*/ 96 h 100"/>
                <a:gd name="T20" fmla="*/ 69 w 141"/>
                <a:gd name="T21" fmla="*/ 96 h 100"/>
                <a:gd name="T22" fmla="*/ 67 w 141"/>
                <a:gd name="T23" fmla="*/ 94 h 100"/>
                <a:gd name="T24" fmla="*/ 65 w 141"/>
                <a:gd name="T25" fmla="*/ 88 h 100"/>
                <a:gd name="T26" fmla="*/ 61 w 141"/>
                <a:gd name="T27" fmla="*/ 86 h 100"/>
                <a:gd name="T28" fmla="*/ 55 w 141"/>
                <a:gd name="T29" fmla="*/ 84 h 100"/>
                <a:gd name="T30" fmla="*/ 47 w 141"/>
                <a:gd name="T31" fmla="*/ 82 h 100"/>
                <a:gd name="T32" fmla="*/ 43 w 141"/>
                <a:gd name="T33" fmla="*/ 78 h 100"/>
                <a:gd name="T34" fmla="*/ 41 w 141"/>
                <a:gd name="T35" fmla="*/ 82 h 100"/>
                <a:gd name="T36" fmla="*/ 37 w 141"/>
                <a:gd name="T37" fmla="*/ 82 h 100"/>
                <a:gd name="T38" fmla="*/ 35 w 141"/>
                <a:gd name="T39" fmla="*/ 82 h 100"/>
                <a:gd name="T40" fmla="*/ 35 w 141"/>
                <a:gd name="T41" fmla="*/ 78 h 100"/>
                <a:gd name="T42" fmla="*/ 13 w 141"/>
                <a:gd name="T43" fmla="*/ 72 h 100"/>
                <a:gd name="T44" fmla="*/ 13 w 141"/>
                <a:gd name="T45" fmla="*/ 62 h 100"/>
                <a:gd name="T46" fmla="*/ 7 w 141"/>
                <a:gd name="T47" fmla="*/ 48 h 100"/>
                <a:gd name="T48" fmla="*/ 0 w 141"/>
                <a:gd name="T49" fmla="*/ 36 h 100"/>
                <a:gd name="T50" fmla="*/ 0 w 141"/>
                <a:gd name="T51" fmla="*/ 18 h 100"/>
                <a:gd name="T52" fmla="*/ 5 w 141"/>
                <a:gd name="T53" fmla="*/ 18 h 100"/>
                <a:gd name="T54" fmla="*/ 13 w 141"/>
                <a:gd name="T55" fmla="*/ 16 h 100"/>
                <a:gd name="T56" fmla="*/ 25 w 141"/>
                <a:gd name="T57" fmla="*/ 10 h 100"/>
                <a:gd name="T58" fmla="*/ 41 w 141"/>
                <a:gd name="T59" fmla="*/ 0 h 100"/>
                <a:gd name="T60" fmla="*/ 59 w 141"/>
                <a:gd name="T61" fmla="*/ 0 h 100"/>
                <a:gd name="T62" fmla="*/ 61 w 141"/>
                <a:gd name="T63" fmla="*/ 4 h 100"/>
                <a:gd name="T64" fmla="*/ 61 w 141"/>
                <a:gd name="T65" fmla="*/ 6 h 100"/>
                <a:gd name="T66" fmla="*/ 65 w 141"/>
                <a:gd name="T67" fmla="*/ 8 h 100"/>
                <a:gd name="T68" fmla="*/ 75 w 141"/>
                <a:gd name="T69" fmla="*/ 6 h 100"/>
                <a:gd name="T70" fmla="*/ 113 w 141"/>
                <a:gd name="T71" fmla="*/ 6 h 100"/>
                <a:gd name="T72" fmla="*/ 117 w 141"/>
                <a:gd name="T73" fmla="*/ 10 h 100"/>
                <a:gd name="T74" fmla="*/ 119 w 141"/>
                <a:gd name="T75" fmla="*/ 12 h 100"/>
                <a:gd name="T76" fmla="*/ 123 w 141"/>
                <a:gd name="T77" fmla="*/ 14 h 100"/>
                <a:gd name="T78" fmla="*/ 125 w 141"/>
                <a:gd name="T79" fmla="*/ 16 h 100"/>
                <a:gd name="T80" fmla="*/ 129 w 141"/>
                <a:gd name="T81" fmla="*/ 22 h 100"/>
                <a:gd name="T82" fmla="*/ 131 w 141"/>
                <a:gd name="T83" fmla="*/ 28 h 100"/>
                <a:gd name="T84" fmla="*/ 131 w 141"/>
                <a:gd name="T85" fmla="*/ 34 h 100"/>
                <a:gd name="T86" fmla="*/ 135 w 141"/>
                <a:gd name="T87" fmla="*/ 40 h 100"/>
                <a:gd name="T88" fmla="*/ 129 w 141"/>
                <a:gd name="T89" fmla="*/ 44 h 100"/>
                <a:gd name="T90" fmla="*/ 127 w 141"/>
                <a:gd name="T91" fmla="*/ 46 h 100"/>
                <a:gd name="T92" fmla="*/ 125 w 141"/>
                <a:gd name="T93" fmla="*/ 46 h 100"/>
                <a:gd name="T94" fmla="*/ 125 w 141"/>
                <a:gd name="T95" fmla="*/ 50 h 100"/>
                <a:gd name="T96" fmla="*/ 127 w 141"/>
                <a:gd name="T97" fmla="*/ 54 h 100"/>
                <a:gd name="T98" fmla="*/ 133 w 141"/>
                <a:gd name="T99" fmla="*/ 62 h 100"/>
                <a:gd name="T100" fmla="*/ 141 w 141"/>
                <a:gd name="T101" fmla="*/ 76 h 100"/>
                <a:gd name="T102" fmla="*/ 135 w 141"/>
                <a:gd name="T103" fmla="*/ 80 h 100"/>
                <a:gd name="T104" fmla="*/ 131 w 141"/>
                <a:gd name="T105" fmla="*/ 88 h 100"/>
                <a:gd name="T106" fmla="*/ 121 w 141"/>
                <a:gd name="T107" fmla="*/ 98 h 100"/>
                <a:gd name="T108" fmla="*/ 121 w 141"/>
                <a:gd name="T109"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1" h="100">
                  <a:moveTo>
                    <a:pt x="121" y="100"/>
                  </a:moveTo>
                  <a:lnTo>
                    <a:pt x="117" y="100"/>
                  </a:lnTo>
                  <a:lnTo>
                    <a:pt x="111" y="100"/>
                  </a:lnTo>
                  <a:lnTo>
                    <a:pt x="101" y="98"/>
                  </a:lnTo>
                  <a:lnTo>
                    <a:pt x="91" y="100"/>
                  </a:lnTo>
                  <a:lnTo>
                    <a:pt x="85" y="100"/>
                  </a:lnTo>
                  <a:lnTo>
                    <a:pt x="83" y="100"/>
                  </a:lnTo>
                  <a:lnTo>
                    <a:pt x="81" y="96"/>
                  </a:lnTo>
                  <a:lnTo>
                    <a:pt x="75" y="96"/>
                  </a:lnTo>
                  <a:lnTo>
                    <a:pt x="71" y="96"/>
                  </a:lnTo>
                  <a:lnTo>
                    <a:pt x="69" y="96"/>
                  </a:lnTo>
                  <a:lnTo>
                    <a:pt x="67" y="94"/>
                  </a:lnTo>
                  <a:lnTo>
                    <a:pt x="65" y="88"/>
                  </a:lnTo>
                  <a:lnTo>
                    <a:pt x="61" y="86"/>
                  </a:lnTo>
                  <a:lnTo>
                    <a:pt x="55" y="84"/>
                  </a:lnTo>
                  <a:lnTo>
                    <a:pt x="47" y="82"/>
                  </a:lnTo>
                  <a:lnTo>
                    <a:pt x="43" y="78"/>
                  </a:lnTo>
                  <a:lnTo>
                    <a:pt x="41" y="82"/>
                  </a:lnTo>
                  <a:lnTo>
                    <a:pt x="37" y="82"/>
                  </a:lnTo>
                  <a:lnTo>
                    <a:pt x="35" y="82"/>
                  </a:lnTo>
                  <a:lnTo>
                    <a:pt x="35" y="78"/>
                  </a:lnTo>
                  <a:lnTo>
                    <a:pt x="13" y="72"/>
                  </a:lnTo>
                  <a:lnTo>
                    <a:pt x="13" y="62"/>
                  </a:lnTo>
                  <a:lnTo>
                    <a:pt x="7" y="48"/>
                  </a:lnTo>
                  <a:lnTo>
                    <a:pt x="0" y="36"/>
                  </a:lnTo>
                  <a:lnTo>
                    <a:pt x="0" y="18"/>
                  </a:lnTo>
                  <a:lnTo>
                    <a:pt x="5" y="18"/>
                  </a:lnTo>
                  <a:lnTo>
                    <a:pt x="13" y="16"/>
                  </a:lnTo>
                  <a:lnTo>
                    <a:pt x="25" y="10"/>
                  </a:lnTo>
                  <a:lnTo>
                    <a:pt x="41" y="0"/>
                  </a:lnTo>
                  <a:lnTo>
                    <a:pt x="59" y="0"/>
                  </a:lnTo>
                  <a:lnTo>
                    <a:pt x="61" y="4"/>
                  </a:lnTo>
                  <a:lnTo>
                    <a:pt x="61" y="6"/>
                  </a:lnTo>
                  <a:lnTo>
                    <a:pt x="65" y="8"/>
                  </a:lnTo>
                  <a:lnTo>
                    <a:pt x="75" y="6"/>
                  </a:lnTo>
                  <a:lnTo>
                    <a:pt x="113" y="6"/>
                  </a:lnTo>
                  <a:lnTo>
                    <a:pt x="117" y="10"/>
                  </a:lnTo>
                  <a:lnTo>
                    <a:pt x="119" y="12"/>
                  </a:lnTo>
                  <a:lnTo>
                    <a:pt x="123" y="14"/>
                  </a:lnTo>
                  <a:lnTo>
                    <a:pt x="125" y="16"/>
                  </a:lnTo>
                  <a:lnTo>
                    <a:pt x="129" y="22"/>
                  </a:lnTo>
                  <a:lnTo>
                    <a:pt x="131" y="28"/>
                  </a:lnTo>
                  <a:lnTo>
                    <a:pt x="131" y="34"/>
                  </a:lnTo>
                  <a:lnTo>
                    <a:pt x="135" y="40"/>
                  </a:lnTo>
                  <a:lnTo>
                    <a:pt x="129" y="44"/>
                  </a:lnTo>
                  <a:lnTo>
                    <a:pt x="127" y="46"/>
                  </a:lnTo>
                  <a:lnTo>
                    <a:pt x="125" y="46"/>
                  </a:lnTo>
                  <a:lnTo>
                    <a:pt x="125" y="50"/>
                  </a:lnTo>
                  <a:lnTo>
                    <a:pt x="127" y="54"/>
                  </a:lnTo>
                  <a:lnTo>
                    <a:pt x="133" y="62"/>
                  </a:lnTo>
                  <a:lnTo>
                    <a:pt x="141" y="76"/>
                  </a:lnTo>
                  <a:lnTo>
                    <a:pt x="135" y="80"/>
                  </a:lnTo>
                  <a:lnTo>
                    <a:pt x="131" y="88"/>
                  </a:lnTo>
                  <a:lnTo>
                    <a:pt x="121" y="98"/>
                  </a:lnTo>
                  <a:lnTo>
                    <a:pt x="121" y="10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8" name="Freeform 164"/>
            <p:cNvSpPr>
              <a:spLocks/>
            </p:cNvSpPr>
            <p:nvPr/>
          </p:nvSpPr>
          <p:spPr bwMode="auto">
            <a:xfrm>
              <a:off x="6269512" y="1832162"/>
              <a:ext cx="31231" cy="58001"/>
            </a:xfrm>
            <a:custGeom>
              <a:avLst/>
              <a:gdLst>
                <a:gd name="T0" fmla="*/ 28 w 28"/>
                <a:gd name="T1" fmla="*/ 30 h 52"/>
                <a:gd name="T2" fmla="*/ 28 w 28"/>
                <a:gd name="T3" fmla="*/ 38 h 52"/>
                <a:gd name="T4" fmla="*/ 24 w 28"/>
                <a:gd name="T5" fmla="*/ 42 h 52"/>
                <a:gd name="T6" fmla="*/ 20 w 28"/>
                <a:gd name="T7" fmla="*/ 46 h 52"/>
                <a:gd name="T8" fmla="*/ 16 w 28"/>
                <a:gd name="T9" fmla="*/ 52 h 52"/>
                <a:gd name="T10" fmla="*/ 12 w 28"/>
                <a:gd name="T11" fmla="*/ 46 h 52"/>
                <a:gd name="T12" fmla="*/ 8 w 28"/>
                <a:gd name="T13" fmla="*/ 42 h 52"/>
                <a:gd name="T14" fmla="*/ 6 w 28"/>
                <a:gd name="T15" fmla="*/ 26 h 52"/>
                <a:gd name="T16" fmla="*/ 4 w 28"/>
                <a:gd name="T17" fmla="*/ 16 h 52"/>
                <a:gd name="T18" fmla="*/ 0 w 28"/>
                <a:gd name="T19" fmla="*/ 8 h 52"/>
                <a:gd name="T20" fmla="*/ 2 w 28"/>
                <a:gd name="T21" fmla="*/ 6 h 52"/>
                <a:gd name="T22" fmla="*/ 2 w 28"/>
                <a:gd name="T23" fmla="*/ 2 h 52"/>
                <a:gd name="T24" fmla="*/ 2 w 28"/>
                <a:gd name="T25" fmla="*/ 0 h 52"/>
                <a:gd name="T26" fmla="*/ 6 w 28"/>
                <a:gd name="T27" fmla="*/ 0 h 52"/>
                <a:gd name="T28" fmla="*/ 10 w 28"/>
                <a:gd name="T29" fmla="*/ 0 h 52"/>
                <a:gd name="T30" fmla="*/ 12 w 28"/>
                <a:gd name="T31" fmla="*/ 2 h 52"/>
                <a:gd name="T32" fmla="*/ 18 w 28"/>
                <a:gd name="T33" fmla="*/ 8 h 52"/>
                <a:gd name="T34" fmla="*/ 18 w 28"/>
                <a:gd name="T35" fmla="*/ 16 h 52"/>
                <a:gd name="T36" fmla="*/ 18 w 28"/>
                <a:gd name="T37" fmla="*/ 22 h 52"/>
                <a:gd name="T38" fmla="*/ 22 w 28"/>
                <a:gd name="T39" fmla="*/ 28 h 52"/>
                <a:gd name="T40" fmla="*/ 26 w 28"/>
                <a:gd name="T41" fmla="*/ 28 h 52"/>
                <a:gd name="T42" fmla="*/ 28 w 28"/>
                <a:gd name="T43" fmla="*/ 3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52">
                  <a:moveTo>
                    <a:pt x="28" y="30"/>
                  </a:moveTo>
                  <a:lnTo>
                    <a:pt x="28" y="38"/>
                  </a:lnTo>
                  <a:lnTo>
                    <a:pt x="24" y="42"/>
                  </a:lnTo>
                  <a:lnTo>
                    <a:pt x="20" y="46"/>
                  </a:lnTo>
                  <a:lnTo>
                    <a:pt x="16" y="52"/>
                  </a:lnTo>
                  <a:lnTo>
                    <a:pt x="12" y="46"/>
                  </a:lnTo>
                  <a:lnTo>
                    <a:pt x="8" y="42"/>
                  </a:lnTo>
                  <a:lnTo>
                    <a:pt x="6" y="26"/>
                  </a:lnTo>
                  <a:lnTo>
                    <a:pt x="4" y="16"/>
                  </a:lnTo>
                  <a:lnTo>
                    <a:pt x="0" y="8"/>
                  </a:lnTo>
                  <a:lnTo>
                    <a:pt x="2" y="6"/>
                  </a:lnTo>
                  <a:lnTo>
                    <a:pt x="2" y="2"/>
                  </a:lnTo>
                  <a:lnTo>
                    <a:pt x="2" y="0"/>
                  </a:lnTo>
                  <a:lnTo>
                    <a:pt x="6" y="0"/>
                  </a:lnTo>
                  <a:lnTo>
                    <a:pt x="10" y="0"/>
                  </a:lnTo>
                  <a:lnTo>
                    <a:pt x="12" y="2"/>
                  </a:lnTo>
                  <a:lnTo>
                    <a:pt x="18" y="8"/>
                  </a:lnTo>
                  <a:lnTo>
                    <a:pt x="18" y="16"/>
                  </a:lnTo>
                  <a:lnTo>
                    <a:pt x="18" y="22"/>
                  </a:lnTo>
                  <a:lnTo>
                    <a:pt x="22" y="28"/>
                  </a:lnTo>
                  <a:lnTo>
                    <a:pt x="26" y="28"/>
                  </a:lnTo>
                  <a:lnTo>
                    <a:pt x="28" y="3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9" name="Freeform 165"/>
            <p:cNvSpPr>
              <a:spLocks/>
            </p:cNvSpPr>
            <p:nvPr/>
          </p:nvSpPr>
          <p:spPr bwMode="auto">
            <a:xfrm>
              <a:off x="6287358" y="1850009"/>
              <a:ext cx="104849" cy="109309"/>
            </a:xfrm>
            <a:custGeom>
              <a:avLst/>
              <a:gdLst>
                <a:gd name="T0" fmla="*/ 20 w 94"/>
                <a:gd name="T1" fmla="*/ 12 h 98"/>
                <a:gd name="T2" fmla="*/ 36 w 94"/>
                <a:gd name="T3" fmla="*/ 8 h 98"/>
                <a:gd name="T4" fmla="*/ 38 w 94"/>
                <a:gd name="T5" fmla="*/ 2 h 98"/>
                <a:gd name="T6" fmla="*/ 42 w 94"/>
                <a:gd name="T7" fmla="*/ 4 h 98"/>
                <a:gd name="T8" fmla="*/ 54 w 94"/>
                <a:gd name="T9" fmla="*/ 2 h 98"/>
                <a:gd name="T10" fmla="*/ 64 w 94"/>
                <a:gd name="T11" fmla="*/ 2 h 98"/>
                <a:gd name="T12" fmla="*/ 70 w 94"/>
                <a:gd name="T13" fmla="*/ 6 h 98"/>
                <a:gd name="T14" fmla="*/ 78 w 94"/>
                <a:gd name="T15" fmla="*/ 6 h 98"/>
                <a:gd name="T16" fmla="*/ 84 w 94"/>
                <a:gd name="T17" fmla="*/ 4 h 98"/>
                <a:gd name="T18" fmla="*/ 88 w 94"/>
                <a:gd name="T19" fmla="*/ 0 h 98"/>
                <a:gd name="T20" fmla="*/ 90 w 94"/>
                <a:gd name="T21" fmla="*/ 4 h 98"/>
                <a:gd name="T22" fmla="*/ 94 w 94"/>
                <a:gd name="T23" fmla="*/ 16 h 98"/>
                <a:gd name="T24" fmla="*/ 60 w 94"/>
                <a:gd name="T25" fmla="*/ 20 h 98"/>
                <a:gd name="T26" fmla="*/ 58 w 94"/>
                <a:gd name="T27" fmla="*/ 24 h 98"/>
                <a:gd name="T28" fmla="*/ 56 w 94"/>
                <a:gd name="T29" fmla="*/ 28 h 98"/>
                <a:gd name="T30" fmla="*/ 46 w 94"/>
                <a:gd name="T31" fmla="*/ 26 h 98"/>
                <a:gd name="T32" fmla="*/ 38 w 94"/>
                <a:gd name="T33" fmla="*/ 22 h 98"/>
                <a:gd name="T34" fmla="*/ 40 w 94"/>
                <a:gd name="T35" fmla="*/ 28 h 98"/>
                <a:gd name="T36" fmla="*/ 44 w 94"/>
                <a:gd name="T37" fmla="*/ 38 h 98"/>
                <a:gd name="T38" fmla="*/ 54 w 94"/>
                <a:gd name="T39" fmla="*/ 48 h 98"/>
                <a:gd name="T40" fmla="*/ 70 w 94"/>
                <a:gd name="T41" fmla="*/ 60 h 98"/>
                <a:gd name="T42" fmla="*/ 66 w 94"/>
                <a:gd name="T43" fmla="*/ 64 h 98"/>
                <a:gd name="T44" fmla="*/ 60 w 94"/>
                <a:gd name="T45" fmla="*/ 68 h 98"/>
                <a:gd name="T46" fmla="*/ 52 w 94"/>
                <a:gd name="T47" fmla="*/ 64 h 98"/>
                <a:gd name="T48" fmla="*/ 58 w 94"/>
                <a:gd name="T49" fmla="*/ 74 h 98"/>
                <a:gd name="T50" fmla="*/ 46 w 94"/>
                <a:gd name="T51" fmla="*/ 74 h 98"/>
                <a:gd name="T52" fmla="*/ 50 w 94"/>
                <a:gd name="T53" fmla="*/ 84 h 98"/>
                <a:gd name="T54" fmla="*/ 54 w 94"/>
                <a:gd name="T55" fmla="*/ 98 h 98"/>
                <a:gd name="T56" fmla="*/ 42 w 94"/>
                <a:gd name="T57" fmla="*/ 90 h 98"/>
                <a:gd name="T58" fmla="*/ 38 w 94"/>
                <a:gd name="T59" fmla="*/ 84 h 98"/>
                <a:gd name="T60" fmla="*/ 30 w 94"/>
                <a:gd name="T61" fmla="*/ 82 h 98"/>
                <a:gd name="T62" fmla="*/ 24 w 94"/>
                <a:gd name="T63" fmla="*/ 78 h 98"/>
                <a:gd name="T64" fmla="*/ 18 w 94"/>
                <a:gd name="T65" fmla="*/ 58 h 98"/>
                <a:gd name="T66" fmla="*/ 12 w 94"/>
                <a:gd name="T67" fmla="*/ 46 h 98"/>
                <a:gd name="T68" fmla="*/ 4 w 94"/>
                <a:gd name="T69" fmla="*/ 30 h 98"/>
                <a:gd name="T70" fmla="*/ 12 w 94"/>
                <a:gd name="T71"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 h="98">
                  <a:moveTo>
                    <a:pt x="12" y="14"/>
                  </a:moveTo>
                  <a:lnTo>
                    <a:pt x="20" y="12"/>
                  </a:lnTo>
                  <a:lnTo>
                    <a:pt x="30" y="10"/>
                  </a:lnTo>
                  <a:lnTo>
                    <a:pt x="36" y="8"/>
                  </a:lnTo>
                  <a:lnTo>
                    <a:pt x="38" y="6"/>
                  </a:lnTo>
                  <a:lnTo>
                    <a:pt x="38" y="2"/>
                  </a:lnTo>
                  <a:lnTo>
                    <a:pt x="38" y="4"/>
                  </a:lnTo>
                  <a:lnTo>
                    <a:pt x="42" y="4"/>
                  </a:lnTo>
                  <a:lnTo>
                    <a:pt x="48" y="4"/>
                  </a:lnTo>
                  <a:lnTo>
                    <a:pt x="54" y="2"/>
                  </a:lnTo>
                  <a:lnTo>
                    <a:pt x="60" y="0"/>
                  </a:lnTo>
                  <a:lnTo>
                    <a:pt x="64" y="2"/>
                  </a:lnTo>
                  <a:lnTo>
                    <a:pt x="66" y="4"/>
                  </a:lnTo>
                  <a:lnTo>
                    <a:pt x="70" y="6"/>
                  </a:lnTo>
                  <a:lnTo>
                    <a:pt x="76" y="6"/>
                  </a:lnTo>
                  <a:lnTo>
                    <a:pt x="78" y="6"/>
                  </a:lnTo>
                  <a:lnTo>
                    <a:pt x="80" y="4"/>
                  </a:lnTo>
                  <a:lnTo>
                    <a:pt x="84" y="4"/>
                  </a:lnTo>
                  <a:lnTo>
                    <a:pt x="86" y="0"/>
                  </a:lnTo>
                  <a:lnTo>
                    <a:pt x="88" y="0"/>
                  </a:lnTo>
                  <a:lnTo>
                    <a:pt x="90" y="2"/>
                  </a:lnTo>
                  <a:lnTo>
                    <a:pt x="90" y="4"/>
                  </a:lnTo>
                  <a:lnTo>
                    <a:pt x="94" y="6"/>
                  </a:lnTo>
                  <a:lnTo>
                    <a:pt x="94" y="16"/>
                  </a:lnTo>
                  <a:lnTo>
                    <a:pt x="58" y="16"/>
                  </a:lnTo>
                  <a:lnTo>
                    <a:pt x="60" y="20"/>
                  </a:lnTo>
                  <a:lnTo>
                    <a:pt x="62" y="24"/>
                  </a:lnTo>
                  <a:lnTo>
                    <a:pt x="58" y="24"/>
                  </a:lnTo>
                  <a:lnTo>
                    <a:pt x="56" y="26"/>
                  </a:lnTo>
                  <a:lnTo>
                    <a:pt x="56" y="28"/>
                  </a:lnTo>
                  <a:lnTo>
                    <a:pt x="50" y="28"/>
                  </a:lnTo>
                  <a:lnTo>
                    <a:pt x="46" y="26"/>
                  </a:lnTo>
                  <a:lnTo>
                    <a:pt x="40" y="20"/>
                  </a:lnTo>
                  <a:lnTo>
                    <a:pt x="38" y="22"/>
                  </a:lnTo>
                  <a:lnTo>
                    <a:pt x="38" y="24"/>
                  </a:lnTo>
                  <a:lnTo>
                    <a:pt x="40" y="28"/>
                  </a:lnTo>
                  <a:lnTo>
                    <a:pt x="40" y="32"/>
                  </a:lnTo>
                  <a:lnTo>
                    <a:pt x="44" y="38"/>
                  </a:lnTo>
                  <a:lnTo>
                    <a:pt x="48" y="44"/>
                  </a:lnTo>
                  <a:lnTo>
                    <a:pt x="54" y="48"/>
                  </a:lnTo>
                  <a:lnTo>
                    <a:pt x="66" y="56"/>
                  </a:lnTo>
                  <a:lnTo>
                    <a:pt x="70" y="60"/>
                  </a:lnTo>
                  <a:lnTo>
                    <a:pt x="74" y="64"/>
                  </a:lnTo>
                  <a:lnTo>
                    <a:pt x="66" y="64"/>
                  </a:lnTo>
                  <a:lnTo>
                    <a:pt x="64" y="68"/>
                  </a:lnTo>
                  <a:lnTo>
                    <a:pt x="60" y="68"/>
                  </a:lnTo>
                  <a:lnTo>
                    <a:pt x="56" y="66"/>
                  </a:lnTo>
                  <a:lnTo>
                    <a:pt x="52" y="64"/>
                  </a:lnTo>
                  <a:lnTo>
                    <a:pt x="54" y="70"/>
                  </a:lnTo>
                  <a:lnTo>
                    <a:pt x="58" y="74"/>
                  </a:lnTo>
                  <a:lnTo>
                    <a:pt x="52" y="76"/>
                  </a:lnTo>
                  <a:lnTo>
                    <a:pt x="46" y="74"/>
                  </a:lnTo>
                  <a:lnTo>
                    <a:pt x="48" y="82"/>
                  </a:lnTo>
                  <a:lnTo>
                    <a:pt x="50" y="84"/>
                  </a:lnTo>
                  <a:lnTo>
                    <a:pt x="52" y="90"/>
                  </a:lnTo>
                  <a:lnTo>
                    <a:pt x="54" y="98"/>
                  </a:lnTo>
                  <a:lnTo>
                    <a:pt x="48" y="92"/>
                  </a:lnTo>
                  <a:lnTo>
                    <a:pt x="42" y="90"/>
                  </a:lnTo>
                  <a:lnTo>
                    <a:pt x="38" y="88"/>
                  </a:lnTo>
                  <a:lnTo>
                    <a:pt x="38" y="84"/>
                  </a:lnTo>
                  <a:lnTo>
                    <a:pt x="34" y="84"/>
                  </a:lnTo>
                  <a:lnTo>
                    <a:pt x="30" y="82"/>
                  </a:lnTo>
                  <a:lnTo>
                    <a:pt x="26" y="82"/>
                  </a:lnTo>
                  <a:lnTo>
                    <a:pt x="24" y="78"/>
                  </a:lnTo>
                  <a:lnTo>
                    <a:pt x="20" y="68"/>
                  </a:lnTo>
                  <a:lnTo>
                    <a:pt x="18" y="58"/>
                  </a:lnTo>
                  <a:lnTo>
                    <a:pt x="14" y="48"/>
                  </a:lnTo>
                  <a:lnTo>
                    <a:pt x="12" y="46"/>
                  </a:lnTo>
                  <a:lnTo>
                    <a:pt x="0" y="36"/>
                  </a:lnTo>
                  <a:lnTo>
                    <a:pt x="4" y="30"/>
                  </a:lnTo>
                  <a:lnTo>
                    <a:pt x="8" y="26"/>
                  </a:lnTo>
                  <a:lnTo>
                    <a:pt x="12" y="22"/>
                  </a:lnTo>
                  <a:lnTo>
                    <a:pt x="12" y="1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0" name="Freeform 166"/>
            <p:cNvSpPr>
              <a:spLocks/>
            </p:cNvSpPr>
            <p:nvPr/>
          </p:nvSpPr>
          <p:spPr bwMode="auto">
            <a:xfrm>
              <a:off x="6218203" y="1684930"/>
              <a:ext cx="87002" cy="44616"/>
            </a:xfrm>
            <a:custGeom>
              <a:avLst/>
              <a:gdLst>
                <a:gd name="T0" fmla="*/ 22 w 78"/>
                <a:gd name="T1" fmla="*/ 0 h 40"/>
                <a:gd name="T2" fmla="*/ 24 w 78"/>
                <a:gd name="T3" fmla="*/ 6 h 40"/>
                <a:gd name="T4" fmla="*/ 26 w 78"/>
                <a:gd name="T5" fmla="*/ 8 h 40"/>
                <a:gd name="T6" fmla="*/ 28 w 78"/>
                <a:gd name="T7" fmla="*/ 8 h 40"/>
                <a:gd name="T8" fmla="*/ 32 w 78"/>
                <a:gd name="T9" fmla="*/ 8 h 40"/>
                <a:gd name="T10" fmla="*/ 38 w 78"/>
                <a:gd name="T11" fmla="*/ 8 h 40"/>
                <a:gd name="T12" fmla="*/ 40 w 78"/>
                <a:gd name="T13" fmla="*/ 12 h 40"/>
                <a:gd name="T14" fmla="*/ 42 w 78"/>
                <a:gd name="T15" fmla="*/ 12 h 40"/>
                <a:gd name="T16" fmla="*/ 48 w 78"/>
                <a:gd name="T17" fmla="*/ 12 h 40"/>
                <a:gd name="T18" fmla="*/ 58 w 78"/>
                <a:gd name="T19" fmla="*/ 10 h 40"/>
                <a:gd name="T20" fmla="*/ 68 w 78"/>
                <a:gd name="T21" fmla="*/ 12 h 40"/>
                <a:gd name="T22" fmla="*/ 74 w 78"/>
                <a:gd name="T23" fmla="*/ 12 h 40"/>
                <a:gd name="T24" fmla="*/ 78 w 78"/>
                <a:gd name="T25" fmla="*/ 12 h 40"/>
                <a:gd name="T26" fmla="*/ 78 w 78"/>
                <a:gd name="T27" fmla="*/ 16 h 40"/>
                <a:gd name="T28" fmla="*/ 76 w 78"/>
                <a:gd name="T29" fmla="*/ 24 h 40"/>
                <a:gd name="T30" fmla="*/ 76 w 78"/>
                <a:gd name="T31" fmla="*/ 26 h 40"/>
                <a:gd name="T32" fmla="*/ 72 w 78"/>
                <a:gd name="T33" fmla="*/ 26 h 40"/>
                <a:gd name="T34" fmla="*/ 64 w 78"/>
                <a:gd name="T35" fmla="*/ 24 h 40"/>
                <a:gd name="T36" fmla="*/ 56 w 78"/>
                <a:gd name="T37" fmla="*/ 24 h 40"/>
                <a:gd name="T38" fmla="*/ 52 w 78"/>
                <a:gd name="T39" fmla="*/ 24 h 40"/>
                <a:gd name="T40" fmla="*/ 50 w 78"/>
                <a:gd name="T41" fmla="*/ 26 h 40"/>
                <a:gd name="T42" fmla="*/ 46 w 78"/>
                <a:gd name="T43" fmla="*/ 30 h 40"/>
                <a:gd name="T44" fmla="*/ 36 w 78"/>
                <a:gd name="T45" fmla="*/ 34 h 40"/>
                <a:gd name="T46" fmla="*/ 20 w 78"/>
                <a:gd name="T47" fmla="*/ 40 h 40"/>
                <a:gd name="T48" fmla="*/ 12 w 78"/>
                <a:gd name="T49" fmla="*/ 38 h 40"/>
                <a:gd name="T50" fmla="*/ 6 w 78"/>
                <a:gd name="T51" fmla="*/ 34 h 40"/>
                <a:gd name="T52" fmla="*/ 2 w 78"/>
                <a:gd name="T53" fmla="*/ 30 h 40"/>
                <a:gd name="T54" fmla="*/ 0 w 78"/>
                <a:gd name="T55" fmla="*/ 22 h 40"/>
                <a:gd name="T56" fmla="*/ 6 w 78"/>
                <a:gd name="T57" fmla="*/ 16 h 40"/>
                <a:gd name="T58" fmla="*/ 12 w 78"/>
                <a:gd name="T59" fmla="*/ 14 h 40"/>
                <a:gd name="T60" fmla="*/ 18 w 78"/>
                <a:gd name="T61" fmla="*/ 12 h 40"/>
                <a:gd name="T62" fmla="*/ 18 w 78"/>
                <a:gd name="T63" fmla="*/ 10 h 40"/>
                <a:gd name="T64" fmla="*/ 18 w 78"/>
                <a:gd name="T65" fmla="*/ 6 h 40"/>
                <a:gd name="T66" fmla="*/ 20 w 78"/>
                <a:gd name="T67" fmla="*/ 6 h 40"/>
                <a:gd name="T68" fmla="*/ 22 w 78"/>
                <a:gd name="T6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40">
                  <a:moveTo>
                    <a:pt x="22" y="0"/>
                  </a:moveTo>
                  <a:lnTo>
                    <a:pt x="24" y="6"/>
                  </a:lnTo>
                  <a:lnTo>
                    <a:pt x="26" y="8"/>
                  </a:lnTo>
                  <a:lnTo>
                    <a:pt x="28" y="8"/>
                  </a:lnTo>
                  <a:lnTo>
                    <a:pt x="32" y="8"/>
                  </a:lnTo>
                  <a:lnTo>
                    <a:pt x="38" y="8"/>
                  </a:lnTo>
                  <a:lnTo>
                    <a:pt x="40" y="12"/>
                  </a:lnTo>
                  <a:lnTo>
                    <a:pt x="42" y="12"/>
                  </a:lnTo>
                  <a:lnTo>
                    <a:pt x="48" y="12"/>
                  </a:lnTo>
                  <a:lnTo>
                    <a:pt x="58" y="10"/>
                  </a:lnTo>
                  <a:lnTo>
                    <a:pt x="68" y="12"/>
                  </a:lnTo>
                  <a:lnTo>
                    <a:pt x="74" y="12"/>
                  </a:lnTo>
                  <a:lnTo>
                    <a:pt x="78" y="12"/>
                  </a:lnTo>
                  <a:lnTo>
                    <a:pt x="78" y="16"/>
                  </a:lnTo>
                  <a:lnTo>
                    <a:pt x="76" y="24"/>
                  </a:lnTo>
                  <a:lnTo>
                    <a:pt x="76" y="26"/>
                  </a:lnTo>
                  <a:lnTo>
                    <a:pt x="72" y="26"/>
                  </a:lnTo>
                  <a:lnTo>
                    <a:pt x="64" y="24"/>
                  </a:lnTo>
                  <a:lnTo>
                    <a:pt x="56" y="24"/>
                  </a:lnTo>
                  <a:lnTo>
                    <a:pt x="52" y="24"/>
                  </a:lnTo>
                  <a:lnTo>
                    <a:pt x="50" y="26"/>
                  </a:lnTo>
                  <a:lnTo>
                    <a:pt x="46" y="30"/>
                  </a:lnTo>
                  <a:lnTo>
                    <a:pt x="36" y="34"/>
                  </a:lnTo>
                  <a:lnTo>
                    <a:pt x="20" y="40"/>
                  </a:lnTo>
                  <a:lnTo>
                    <a:pt x="12" y="38"/>
                  </a:lnTo>
                  <a:lnTo>
                    <a:pt x="6" y="34"/>
                  </a:lnTo>
                  <a:lnTo>
                    <a:pt x="2" y="30"/>
                  </a:lnTo>
                  <a:lnTo>
                    <a:pt x="0" y="22"/>
                  </a:lnTo>
                  <a:lnTo>
                    <a:pt x="6" y="16"/>
                  </a:lnTo>
                  <a:lnTo>
                    <a:pt x="12" y="14"/>
                  </a:lnTo>
                  <a:lnTo>
                    <a:pt x="18" y="12"/>
                  </a:lnTo>
                  <a:lnTo>
                    <a:pt x="18" y="10"/>
                  </a:lnTo>
                  <a:lnTo>
                    <a:pt x="18" y="6"/>
                  </a:lnTo>
                  <a:lnTo>
                    <a:pt x="20" y="6"/>
                  </a:lnTo>
                  <a:lnTo>
                    <a:pt x="2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1" name="Freeform 167"/>
            <p:cNvSpPr>
              <a:spLocks/>
            </p:cNvSpPr>
            <p:nvPr/>
          </p:nvSpPr>
          <p:spPr bwMode="auto">
            <a:xfrm>
              <a:off x="6143470" y="1667084"/>
              <a:ext cx="99272" cy="44616"/>
            </a:xfrm>
            <a:custGeom>
              <a:avLst/>
              <a:gdLst>
                <a:gd name="T0" fmla="*/ 89 w 89"/>
                <a:gd name="T1" fmla="*/ 16 h 40"/>
                <a:gd name="T2" fmla="*/ 85 w 89"/>
                <a:gd name="T3" fmla="*/ 14 h 40"/>
                <a:gd name="T4" fmla="*/ 79 w 89"/>
                <a:gd name="T5" fmla="*/ 12 h 40"/>
                <a:gd name="T6" fmla="*/ 71 w 89"/>
                <a:gd name="T7" fmla="*/ 10 h 40"/>
                <a:gd name="T8" fmla="*/ 67 w 89"/>
                <a:gd name="T9" fmla="*/ 6 h 40"/>
                <a:gd name="T10" fmla="*/ 65 w 89"/>
                <a:gd name="T11" fmla="*/ 10 h 40"/>
                <a:gd name="T12" fmla="*/ 61 w 89"/>
                <a:gd name="T13" fmla="*/ 10 h 40"/>
                <a:gd name="T14" fmla="*/ 59 w 89"/>
                <a:gd name="T15" fmla="*/ 10 h 40"/>
                <a:gd name="T16" fmla="*/ 59 w 89"/>
                <a:gd name="T17" fmla="*/ 6 h 40"/>
                <a:gd name="T18" fmla="*/ 37 w 89"/>
                <a:gd name="T19" fmla="*/ 0 h 40"/>
                <a:gd name="T20" fmla="*/ 31 w 89"/>
                <a:gd name="T21" fmla="*/ 0 h 40"/>
                <a:gd name="T22" fmla="*/ 29 w 89"/>
                <a:gd name="T23" fmla="*/ 0 h 40"/>
                <a:gd name="T24" fmla="*/ 0 w 89"/>
                <a:gd name="T25" fmla="*/ 10 h 40"/>
                <a:gd name="T26" fmla="*/ 2 w 89"/>
                <a:gd name="T27" fmla="*/ 14 h 40"/>
                <a:gd name="T28" fmla="*/ 2 w 89"/>
                <a:gd name="T29" fmla="*/ 20 h 40"/>
                <a:gd name="T30" fmla="*/ 10 w 89"/>
                <a:gd name="T31" fmla="*/ 26 h 40"/>
                <a:gd name="T32" fmla="*/ 18 w 89"/>
                <a:gd name="T33" fmla="*/ 32 h 40"/>
                <a:gd name="T34" fmla="*/ 24 w 89"/>
                <a:gd name="T35" fmla="*/ 38 h 40"/>
                <a:gd name="T36" fmla="*/ 31 w 89"/>
                <a:gd name="T37" fmla="*/ 40 h 40"/>
                <a:gd name="T38" fmla="*/ 35 w 89"/>
                <a:gd name="T39" fmla="*/ 38 h 40"/>
                <a:gd name="T40" fmla="*/ 37 w 89"/>
                <a:gd name="T41" fmla="*/ 36 h 40"/>
                <a:gd name="T42" fmla="*/ 41 w 89"/>
                <a:gd name="T43" fmla="*/ 34 h 40"/>
                <a:gd name="T44" fmla="*/ 45 w 89"/>
                <a:gd name="T45" fmla="*/ 32 h 40"/>
                <a:gd name="T46" fmla="*/ 51 w 89"/>
                <a:gd name="T47" fmla="*/ 34 h 40"/>
                <a:gd name="T48" fmla="*/ 55 w 89"/>
                <a:gd name="T49" fmla="*/ 36 h 40"/>
                <a:gd name="T50" fmla="*/ 61 w 89"/>
                <a:gd name="T51" fmla="*/ 38 h 40"/>
                <a:gd name="T52" fmla="*/ 65 w 89"/>
                <a:gd name="T53" fmla="*/ 38 h 40"/>
                <a:gd name="T54" fmla="*/ 67 w 89"/>
                <a:gd name="T55" fmla="*/ 38 h 40"/>
                <a:gd name="T56" fmla="*/ 73 w 89"/>
                <a:gd name="T57" fmla="*/ 32 h 40"/>
                <a:gd name="T58" fmla="*/ 79 w 89"/>
                <a:gd name="T59" fmla="*/ 30 h 40"/>
                <a:gd name="T60" fmla="*/ 85 w 89"/>
                <a:gd name="T61" fmla="*/ 28 h 40"/>
                <a:gd name="T62" fmla="*/ 85 w 89"/>
                <a:gd name="T63" fmla="*/ 26 h 40"/>
                <a:gd name="T64" fmla="*/ 85 w 89"/>
                <a:gd name="T65" fmla="*/ 22 h 40"/>
                <a:gd name="T66" fmla="*/ 87 w 89"/>
                <a:gd name="T67" fmla="*/ 22 h 40"/>
                <a:gd name="T68" fmla="*/ 89 w 89"/>
                <a:gd name="T69"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9" h="40">
                  <a:moveTo>
                    <a:pt x="89" y="16"/>
                  </a:moveTo>
                  <a:lnTo>
                    <a:pt x="85" y="14"/>
                  </a:lnTo>
                  <a:lnTo>
                    <a:pt x="79" y="12"/>
                  </a:lnTo>
                  <a:lnTo>
                    <a:pt x="71" y="10"/>
                  </a:lnTo>
                  <a:lnTo>
                    <a:pt x="67" y="6"/>
                  </a:lnTo>
                  <a:lnTo>
                    <a:pt x="65" y="10"/>
                  </a:lnTo>
                  <a:lnTo>
                    <a:pt x="61" y="10"/>
                  </a:lnTo>
                  <a:lnTo>
                    <a:pt x="59" y="10"/>
                  </a:lnTo>
                  <a:lnTo>
                    <a:pt x="59" y="6"/>
                  </a:lnTo>
                  <a:lnTo>
                    <a:pt x="37" y="0"/>
                  </a:lnTo>
                  <a:lnTo>
                    <a:pt x="31" y="0"/>
                  </a:lnTo>
                  <a:lnTo>
                    <a:pt x="29" y="0"/>
                  </a:lnTo>
                  <a:lnTo>
                    <a:pt x="0" y="10"/>
                  </a:lnTo>
                  <a:lnTo>
                    <a:pt x="2" y="14"/>
                  </a:lnTo>
                  <a:lnTo>
                    <a:pt x="2" y="20"/>
                  </a:lnTo>
                  <a:lnTo>
                    <a:pt x="10" y="26"/>
                  </a:lnTo>
                  <a:lnTo>
                    <a:pt x="18" y="32"/>
                  </a:lnTo>
                  <a:lnTo>
                    <a:pt x="24" y="38"/>
                  </a:lnTo>
                  <a:lnTo>
                    <a:pt x="31" y="40"/>
                  </a:lnTo>
                  <a:lnTo>
                    <a:pt x="35" y="38"/>
                  </a:lnTo>
                  <a:lnTo>
                    <a:pt x="37" y="36"/>
                  </a:lnTo>
                  <a:lnTo>
                    <a:pt x="41" y="34"/>
                  </a:lnTo>
                  <a:lnTo>
                    <a:pt x="45" y="32"/>
                  </a:lnTo>
                  <a:lnTo>
                    <a:pt x="51" y="34"/>
                  </a:lnTo>
                  <a:lnTo>
                    <a:pt x="55" y="36"/>
                  </a:lnTo>
                  <a:lnTo>
                    <a:pt x="61" y="38"/>
                  </a:lnTo>
                  <a:lnTo>
                    <a:pt x="65" y="38"/>
                  </a:lnTo>
                  <a:lnTo>
                    <a:pt x="67" y="38"/>
                  </a:lnTo>
                  <a:lnTo>
                    <a:pt x="73" y="32"/>
                  </a:lnTo>
                  <a:lnTo>
                    <a:pt x="79" y="30"/>
                  </a:lnTo>
                  <a:lnTo>
                    <a:pt x="85" y="28"/>
                  </a:lnTo>
                  <a:lnTo>
                    <a:pt x="85" y="26"/>
                  </a:lnTo>
                  <a:lnTo>
                    <a:pt x="85" y="22"/>
                  </a:lnTo>
                  <a:lnTo>
                    <a:pt x="87" y="22"/>
                  </a:lnTo>
                  <a:lnTo>
                    <a:pt x="89"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2" name="Freeform 168"/>
            <p:cNvSpPr>
              <a:spLocks/>
            </p:cNvSpPr>
            <p:nvPr/>
          </p:nvSpPr>
          <p:spPr bwMode="auto">
            <a:xfrm>
              <a:off x="6376591" y="1709468"/>
              <a:ext cx="55771" cy="55770"/>
            </a:xfrm>
            <a:custGeom>
              <a:avLst/>
              <a:gdLst>
                <a:gd name="T0" fmla="*/ 26 w 50"/>
                <a:gd name="T1" fmla="*/ 50 h 50"/>
                <a:gd name="T2" fmla="*/ 22 w 50"/>
                <a:gd name="T3" fmla="*/ 34 h 50"/>
                <a:gd name="T4" fmla="*/ 18 w 50"/>
                <a:gd name="T5" fmla="*/ 24 h 50"/>
                <a:gd name="T6" fmla="*/ 14 w 50"/>
                <a:gd name="T7" fmla="*/ 16 h 50"/>
                <a:gd name="T8" fmla="*/ 8 w 50"/>
                <a:gd name="T9" fmla="*/ 10 h 50"/>
                <a:gd name="T10" fmla="*/ 0 w 50"/>
                <a:gd name="T11" fmla="*/ 8 h 50"/>
                <a:gd name="T12" fmla="*/ 16 w 50"/>
                <a:gd name="T13" fmla="*/ 0 h 50"/>
                <a:gd name="T14" fmla="*/ 24 w 50"/>
                <a:gd name="T15" fmla="*/ 2 h 50"/>
                <a:gd name="T16" fmla="*/ 32 w 50"/>
                <a:gd name="T17" fmla="*/ 6 h 50"/>
                <a:gd name="T18" fmla="*/ 40 w 50"/>
                <a:gd name="T19" fmla="*/ 18 h 50"/>
                <a:gd name="T20" fmla="*/ 44 w 50"/>
                <a:gd name="T21" fmla="*/ 24 h 50"/>
                <a:gd name="T22" fmla="*/ 50 w 50"/>
                <a:gd name="T23" fmla="*/ 36 h 50"/>
                <a:gd name="T24" fmla="*/ 34 w 50"/>
                <a:gd name="T25" fmla="*/ 34 h 50"/>
                <a:gd name="T26" fmla="*/ 34 w 50"/>
                <a:gd name="T27" fmla="*/ 44 h 50"/>
                <a:gd name="T28" fmla="*/ 26 w 50"/>
                <a:gd name="T29" fmla="*/ 48 h 50"/>
                <a:gd name="T30" fmla="*/ 26 w 50"/>
                <a:gd name="T3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50">
                  <a:moveTo>
                    <a:pt x="26" y="50"/>
                  </a:moveTo>
                  <a:lnTo>
                    <a:pt x="22" y="34"/>
                  </a:lnTo>
                  <a:lnTo>
                    <a:pt x="18" y="24"/>
                  </a:lnTo>
                  <a:lnTo>
                    <a:pt x="14" y="16"/>
                  </a:lnTo>
                  <a:lnTo>
                    <a:pt x="8" y="10"/>
                  </a:lnTo>
                  <a:lnTo>
                    <a:pt x="0" y="8"/>
                  </a:lnTo>
                  <a:lnTo>
                    <a:pt x="16" y="0"/>
                  </a:lnTo>
                  <a:lnTo>
                    <a:pt x="24" y="2"/>
                  </a:lnTo>
                  <a:lnTo>
                    <a:pt x="32" y="6"/>
                  </a:lnTo>
                  <a:lnTo>
                    <a:pt x="40" y="18"/>
                  </a:lnTo>
                  <a:lnTo>
                    <a:pt x="44" y="24"/>
                  </a:lnTo>
                  <a:lnTo>
                    <a:pt x="50" y="36"/>
                  </a:lnTo>
                  <a:lnTo>
                    <a:pt x="34" y="34"/>
                  </a:lnTo>
                  <a:lnTo>
                    <a:pt x="34" y="44"/>
                  </a:lnTo>
                  <a:lnTo>
                    <a:pt x="26" y="48"/>
                  </a:lnTo>
                  <a:lnTo>
                    <a:pt x="26" y="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3" name="Freeform 169"/>
            <p:cNvSpPr>
              <a:spLocks/>
            </p:cNvSpPr>
            <p:nvPr/>
          </p:nvSpPr>
          <p:spPr bwMode="auto">
            <a:xfrm>
              <a:off x="6209279" y="1711699"/>
              <a:ext cx="107080" cy="55770"/>
            </a:xfrm>
            <a:custGeom>
              <a:avLst/>
              <a:gdLst>
                <a:gd name="T0" fmla="*/ 58 w 96"/>
                <a:gd name="T1" fmla="*/ 46 h 50"/>
                <a:gd name="T2" fmla="*/ 56 w 96"/>
                <a:gd name="T3" fmla="*/ 44 h 50"/>
                <a:gd name="T4" fmla="*/ 54 w 96"/>
                <a:gd name="T5" fmla="*/ 42 h 50"/>
                <a:gd name="T6" fmla="*/ 44 w 96"/>
                <a:gd name="T7" fmla="*/ 46 h 50"/>
                <a:gd name="T8" fmla="*/ 38 w 96"/>
                <a:gd name="T9" fmla="*/ 48 h 50"/>
                <a:gd name="T10" fmla="*/ 30 w 96"/>
                <a:gd name="T11" fmla="*/ 50 h 50"/>
                <a:gd name="T12" fmla="*/ 26 w 96"/>
                <a:gd name="T13" fmla="*/ 50 h 50"/>
                <a:gd name="T14" fmla="*/ 22 w 96"/>
                <a:gd name="T15" fmla="*/ 48 h 50"/>
                <a:gd name="T16" fmla="*/ 16 w 96"/>
                <a:gd name="T17" fmla="*/ 44 h 50"/>
                <a:gd name="T18" fmla="*/ 8 w 96"/>
                <a:gd name="T19" fmla="*/ 38 h 50"/>
                <a:gd name="T20" fmla="*/ 0 w 96"/>
                <a:gd name="T21" fmla="*/ 32 h 50"/>
                <a:gd name="T22" fmla="*/ 2 w 96"/>
                <a:gd name="T23" fmla="*/ 30 h 50"/>
                <a:gd name="T24" fmla="*/ 6 w 96"/>
                <a:gd name="T25" fmla="*/ 22 h 50"/>
                <a:gd name="T26" fmla="*/ 8 w 96"/>
                <a:gd name="T27" fmla="*/ 16 h 50"/>
                <a:gd name="T28" fmla="*/ 14 w 96"/>
                <a:gd name="T29" fmla="*/ 10 h 50"/>
                <a:gd name="T30" fmla="*/ 20 w 96"/>
                <a:gd name="T31" fmla="*/ 14 h 50"/>
                <a:gd name="T32" fmla="*/ 28 w 96"/>
                <a:gd name="T33" fmla="*/ 16 h 50"/>
                <a:gd name="T34" fmla="*/ 44 w 96"/>
                <a:gd name="T35" fmla="*/ 10 h 50"/>
                <a:gd name="T36" fmla="*/ 54 w 96"/>
                <a:gd name="T37" fmla="*/ 6 h 50"/>
                <a:gd name="T38" fmla="*/ 58 w 96"/>
                <a:gd name="T39" fmla="*/ 2 h 50"/>
                <a:gd name="T40" fmla="*/ 60 w 96"/>
                <a:gd name="T41" fmla="*/ 0 h 50"/>
                <a:gd name="T42" fmla="*/ 64 w 96"/>
                <a:gd name="T43" fmla="*/ 0 h 50"/>
                <a:gd name="T44" fmla="*/ 72 w 96"/>
                <a:gd name="T45" fmla="*/ 0 h 50"/>
                <a:gd name="T46" fmla="*/ 80 w 96"/>
                <a:gd name="T47" fmla="*/ 2 h 50"/>
                <a:gd name="T48" fmla="*/ 84 w 96"/>
                <a:gd name="T49" fmla="*/ 2 h 50"/>
                <a:gd name="T50" fmla="*/ 86 w 96"/>
                <a:gd name="T51" fmla="*/ 4 h 50"/>
                <a:gd name="T52" fmla="*/ 90 w 96"/>
                <a:gd name="T53" fmla="*/ 6 h 50"/>
                <a:gd name="T54" fmla="*/ 96 w 96"/>
                <a:gd name="T55" fmla="*/ 8 h 50"/>
                <a:gd name="T56" fmla="*/ 94 w 96"/>
                <a:gd name="T57" fmla="*/ 14 h 50"/>
                <a:gd name="T58" fmla="*/ 90 w 96"/>
                <a:gd name="T59" fmla="*/ 16 h 50"/>
                <a:gd name="T60" fmla="*/ 86 w 96"/>
                <a:gd name="T61" fmla="*/ 18 h 50"/>
                <a:gd name="T62" fmla="*/ 82 w 96"/>
                <a:gd name="T63" fmla="*/ 22 h 50"/>
                <a:gd name="T64" fmla="*/ 82 w 96"/>
                <a:gd name="T65" fmla="*/ 30 h 50"/>
                <a:gd name="T66" fmla="*/ 80 w 96"/>
                <a:gd name="T67" fmla="*/ 36 h 50"/>
                <a:gd name="T68" fmla="*/ 78 w 96"/>
                <a:gd name="T69" fmla="*/ 38 h 50"/>
                <a:gd name="T70" fmla="*/ 74 w 96"/>
                <a:gd name="T71" fmla="*/ 42 h 50"/>
                <a:gd name="T72" fmla="*/ 68 w 96"/>
                <a:gd name="T73" fmla="*/ 42 h 50"/>
                <a:gd name="T74" fmla="*/ 62 w 96"/>
                <a:gd name="T75" fmla="*/ 42 h 50"/>
                <a:gd name="T76" fmla="*/ 58 w 96"/>
                <a:gd name="T77"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6" h="50">
                  <a:moveTo>
                    <a:pt x="58" y="46"/>
                  </a:moveTo>
                  <a:lnTo>
                    <a:pt x="56" y="44"/>
                  </a:lnTo>
                  <a:lnTo>
                    <a:pt x="54" y="42"/>
                  </a:lnTo>
                  <a:lnTo>
                    <a:pt x="44" y="46"/>
                  </a:lnTo>
                  <a:lnTo>
                    <a:pt x="38" y="48"/>
                  </a:lnTo>
                  <a:lnTo>
                    <a:pt x="30" y="50"/>
                  </a:lnTo>
                  <a:lnTo>
                    <a:pt x="26" y="50"/>
                  </a:lnTo>
                  <a:lnTo>
                    <a:pt x="22" y="48"/>
                  </a:lnTo>
                  <a:lnTo>
                    <a:pt x="16" y="44"/>
                  </a:lnTo>
                  <a:lnTo>
                    <a:pt x="8" y="38"/>
                  </a:lnTo>
                  <a:lnTo>
                    <a:pt x="0" y="32"/>
                  </a:lnTo>
                  <a:lnTo>
                    <a:pt x="2" y="30"/>
                  </a:lnTo>
                  <a:lnTo>
                    <a:pt x="6" y="22"/>
                  </a:lnTo>
                  <a:lnTo>
                    <a:pt x="8" y="16"/>
                  </a:lnTo>
                  <a:lnTo>
                    <a:pt x="14" y="10"/>
                  </a:lnTo>
                  <a:lnTo>
                    <a:pt x="20" y="14"/>
                  </a:lnTo>
                  <a:lnTo>
                    <a:pt x="28" y="16"/>
                  </a:lnTo>
                  <a:lnTo>
                    <a:pt x="44" y="10"/>
                  </a:lnTo>
                  <a:lnTo>
                    <a:pt x="54" y="6"/>
                  </a:lnTo>
                  <a:lnTo>
                    <a:pt x="58" y="2"/>
                  </a:lnTo>
                  <a:lnTo>
                    <a:pt x="60" y="0"/>
                  </a:lnTo>
                  <a:lnTo>
                    <a:pt x="64" y="0"/>
                  </a:lnTo>
                  <a:lnTo>
                    <a:pt x="72" y="0"/>
                  </a:lnTo>
                  <a:lnTo>
                    <a:pt x="80" y="2"/>
                  </a:lnTo>
                  <a:lnTo>
                    <a:pt x="84" y="2"/>
                  </a:lnTo>
                  <a:lnTo>
                    <a:pt x="86" y="4"/>
                  </a:lnTo>
                  <a:lnTo>
                    <a:pt x="90" y="6"/>
                  </a:lnTo>
                  <a:lnTo>
                    <a:pt x="96" y="8"/>
                  </a:lnTo>
                  <a:lnTo>
                    <a:pt x="94" y="14"/>
                  </a:lnTo>
                  <a:lnTo>
                    <a:pt x="90" y="16"/>
                  </a:lnTo>
                  <a:lnTo>
                    <a:pt x="86" y="18"/>
                  </a:lnTo>
                  <a:lnTo>
                    <a:pt x="82" y="22"/>
                  </a:lnTo>
                  <a:lnTo>
                    <a:pt x="82" y="30"/>
                  </a:lnTo>
                  <a:lnTo>
                    <a:pt x="80" y="36"/>
                  </a:lnTo>
                  <a:lnTo>
                    <a:pt x="78" y="38"/>
                  </a:lnTo>
                  <a:lnTo>
                    <a:pt x="74" y="42"/>
                  </a:lnTo>
                  <a:lnTo>
                    <a:pt x="68" y="42"/>
                  </a:lnTo>
                  <a:lnTo>
                    <a:pt x="62" y="42"/>
                  </a:lnTo>
                  <a:lnTo>
                    <a:pt x="58" y="4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4" name="Freeform 170"/>
            <p:cNvSpPr>
              <a:spLocks/>
            </p:cNvSpPr>
            <p:nvPr/>
          </p:nvSpPr>
          <p:spPr bwMode="auto">
            <a:xfrm>
              <a:off x="6302974" y="1626929"/>
              <a:ext cx="290007" cy="165080"/>
            </a:xfrm>
            <a:custGeom>
              <a:avLst/>
              <a:gdLst>
                <a:gd name="T0" fmla="*/ 60 w 260"/>
                <a:gd name="T1" fmla="*/ 84 h 148"/>
                <a:gd name="T2" fmla="*/ 44 w 260"/>
                <a:gd name="T3" fmla="*/ 90 h 148"/>
                <a:gd name="T4" fmla="*/ 26 w 260"/>
                <a:gd name="T5" fmla="*/ 88 h 148"/>
                <a:gd name="T6" fmla="*/ 12 w 260"/>
                <a:gd name="T7" fmla="*/ 84 h 148"/>
                <a:gd name="T8" fmla="*/ 2 w 260"/>
                <a:gd name="T9" fmla="*/ 80 h 148"/>
                <a:gd name="T10" fmla="*/ 2 w 260"/>
                <a:gd name="T11" fmla="*/ 66 h 148"/>
                <a:gd name="T12" fmla="*/ 12 w 260"/>
                <a:gd name="T13" fmla="*/ 52 h 148"/>
                <a:gd name="T14" fmla="*/ 22 w 260"/>
                <a:gd name="T15" fmla="*/ 38 h 148"/>
                <a:gd name="T16" fmla="*/ 8 w 260"/>
                <a:gd name="T17" fmla="*/ 20 h 148"/>
                <a:gd name="T18" fmla="*/ 24 w 260"/>
                <a:gd name="T19" fmla="*/ 10 h 148"/>
                <a:gd name="T20" fmla="*/ 64 w 260"/>
                <a:gd name="T21" fmla="*/ 10 h 148"/>
                <a:gd name="T22" fmla="*/ 96 w 260"/>
                <a:gd name="T23" fmla="*/ 14 h 148"/>
                <a:gd name="T24" fmla="*/ 116 w 260"/>
                <a:gd name="T25" fmla="*/ 8 h 148"/>
                <a:gd name="T26" fmla="*/ 138 w 260"/>
                <a:gd name="T27" fmla="*/ 6 h 148"/>
                <a:gd name="T28" fmla="*/ 166 w 260"/>
                <a:gd name="T29" fmla="*/ 8 h 148"/>
                <a:gd name="T30" fmla="*/ 168 w 260"/>
                <a:gd name="T31" fmla="*/ 22 h 148"/>
                <a:gd name="T32" fmla="*/ 186 w 260"/>
                <a:gd name="T33" fmla="*/ 30 h 148"/>
                <a:gd name="T34" fmla="*/ 198 w 260"/>
                <a:gd name="T35" fmla="*/ 36 h 148"/>
                <a:gd name="T36" fmla="*/ 216 w 260"/>
                <a:gd name="T37" fmla="*/ 36 h 148"/>
                <a:gd name="T38" fmla="*/ 234 w 260"/>
                <a:gd name="T39" fmla="*/ 48 h 148"/>
                <a:gd name="T40" fmla="*/ 260 w 260"/>
                <a:gd name="T41" fmla="*/ 56 h 148"/>
                <a:gd name="T42" fmla="*/ 254 w 260"/>
                <a:gd name="T43" fmla="*/ 64 h 148"/>
                <a:gd name="T44" fmla="*/ 260 w 260"/>
                <a:gd name="T45" fmla="*/ 78 h 148"/>
                <a:gd name="T46" fmla="*/ 244 w 260"/>
                <a:gd name="T47" fmla="*/ 84 h 148"/>
                <a:gd name="T48" fmla="*/ 236 w 260"/>
                <a:gd name="T49" fmla="*/ 92 h 148"/>
                <a:gd name="T50" fmla="*/ 226 w 260"/>
                <a:gd name="T51" fmla="*/ 100 h 148"/>
                <a:gd name="T52" fmla="*/ 208 w 260"/>
                <a:gd name="T53" fmla="*/ 106 h 148"/>
                <a:gd name="T54" fmla="*/ 190 w 260"/>
                <a:gd name="T55" fmla="*/ 112 h 148"/>
                <a:gd name="T56" fmla="*/ 184 w 260"/>
                <a:gd name="T57" fmla="*/ 118 h 148"/>
                <a:gd name="T58" fmla="*/ 194 w 260"/>
                <a:gd name="T59" fmla="*/ 128 h 148"/>
                <a:gd name="T60" fmla="*/ 212 w 260"/>
                <a:gd name="T61" fmla="*/ 138 h 148"/>
                <a:gd name="T62" fmla="*/ 200 w 260"/>
                <a:gd name="T63" fmla="*/ 140 h 148"/>
                <a:gd name="T64" fmla="*/ 186 w 260"/>
                <a:gd name="T65" fmla="*/ 146 h 148"/>
                <a:gd name="T66" fmla="*/ 174 w 260"/>
                <a:gd name="T67" fmla="*/ 138 h 148"/>
                <a:gd name="T68" fmla="*/ 160 w 260"/>
                <a:gd name="T69" fmla="*/ 128 h 148"/>
                <a:gd name="T70" fmla="*/ 172 w 260"/>
                <a:gd name="T71" fmla="*/ 118 h 148"/>
                <a:gd name="T72" fmla="*/ 160 w 260"/>
                <a:gd name="T73" fmla="*/ 118 h 148"/>
                <a:gd name="T74" fmla="*/ 146 w 260"/>
                <a:gd name="T75" fmla="*/ 114 h 148"/>
                <a:gd name="T76" fmla="*/ 140 w 260"/>
                <a:gd name="T77" fmla="*/ 108 h 148"/>
                <a:gd name="T78" fmla="*/ 130 w 260"/>
                <a:gd name="T79" fmla="*/ 112 h 148"/>
                <a:gd name="T80" fmla="*/ 124 w 260"/>
                <a:gd name="T81" fmla="*/ 120 h 148"/>
                <a:gd name="T82" fmla="*/ 114 w 260"/>
                <a:gd name="T83" fmla="*/ 128 h 148"/>
                <a:gd name="T84" fmla="*/ 102 w 260"/>
                <a:gd name="T85" fmla="*/ 128 h 148"/>
                <a:gd name="T86" fmla="*/ 92 w 260"/>
                <a:gd name="T87" fmla="*/ 124 h 148"/>
                <a:gd name="T88" fmla="*/ 100 w 260"/>
                <a:gd name="T89" fmla="*/ 108 h 148"/>
                <a:gd name="T90" fmla="*/ 116 w 260"/>
                <a:gd name="T91" fmla="*/ 110 h 148"/>
                <a:gd name="T92" fmla="*/ 106 w 260"/>
                <a:gd name="T93" fmla="*/ 92 h 148"/>
                <a:gd name="T94" fmla="*/ 90 w 260"/>
                <a:gd name="T95" fmla="*/ 76 h 148"/>
                <a:gd name="T96" fmla="*/ 74 w 260"/>
                <a:gd name="T97" fmla="*/ 7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0" h="148">
                  <a:moveTo>
                    <a:pt x="66" y="82"/>
                  </a:moveTo>
                  <a:lnTo>
                    <a:pt x="60" y="84"/>
                  </a:lnTo>
                  <a:lnTo>
                    <a:pt x="54" y="88"/>
                  </a:lnTo>
                  <a:lnTo>
                    <a:pt x="44" y="90"/>
                  </a:lnTo>
                  <a:lnTo>
                    <a:pt x="36" y="90"/>
                  </a:lnTo>
                  <a:lnTo>
                    <a:pt x="26" y="88"/>
                  </a:lnTo>
                  <a:lnTo>
                    <a:pt x="18" y="84"/>
                  </a:lnTo>
                  <a:lnTo>
                    <a:pt x="12" y="84"/>
                  </a:lnTo>
                  <a:lnTo>
                    <a:pt x="6" y="82"/>
                  </a:lnTo>
                  <a:lnTo>
                    <a:pt x="2" y="80"/>
                  </a:lnTo>
                  <a:lnTo>
                    <a:pt x="0" y="78"/>
                  </a:lnTo>
                  <a:lnTo>
                    <a:pt x="2" y="66"/>
                  </a:lnTo>
                  <a:lnTo>
                    <a:pt x="2" y="62"/>
                  </a:lnTo>
                  <a:lnTo>
                    <a:pt x="12" y="52"/>
                  </a:lnTo>
                  <a:lnTo>
                    <a:pt x="16" y="44"/>
                  </a:lnTo>
                  <a:lnTo>
                    <a:pt x="22" y="38"/>
                  </a:lnTo>
                  <a:lnTo>
                    <a:pt x="16" y="30"/>
                  </a:lnTo>
                  <a:lnTo>
                    <a:pt x="8" y="20"/>
                  </a:lnTo>
                  <a:lnTo>
                    <a:pt x="6" y="14"/>
                  </a:lnTo>
                  <a:lnTo>
                    <a:pt x="24" y="10"/>
                  </a:lnTo>
                  <a:lnTo>
                    <a:pt x="46" y="10"/>
                  </a:lnTo>
                  <a:lnTo>
                    <a:pt x="64" y="10"/>
                  </a:lnTo>
                  <a:lnTo>
                    <a:pt x="80" y="16"/>
                  </a:lnTo>
                  <a:lnTo>
                    <a:pt x="96" y="14"/>
                  </a:lnTo>
                  <a:lnTo>
                    <a:pt x="112" y="16"/>
                  </a:lnTo>
                  <a:lnTo>
                    <a:pt x="116" y="8"/>
                  </a:lnTo>
                  <a:lnTo>
                    <a:pt x="128" y="6"/>
                  </a:lnTo>
                  <a:lnTo>
                    <a:pt x="138" y="6"/>
                  </a:lnTo>
                  <a:lnTo>
                    <a:pt x="156" y="0"/>
                  </a:lnTo>
                  <a:lnTo>
                    <a:pt x="166" y="8"/>
                  </a:lnTo>
                  <a:lnTo>
                    <a:pt x="166" y="14"/>
                  </a:lnTo>
                  <a:lnTo>
                    <a:pt x="168" y="22"/>
                  </a:lnTo>
                  <a:lnTo>
                    <a:pt x="184" y="24"/>
                  </a:lnTo>
                  <a:lnTo>
                    <a:pt x="186" y="30"/>
                  </a:lnTo>
                  <a:lnTo>
                    <a:pt x="188" y="36"/>
                  </a:lnTo>
                  <a:lnTo>
                    <a:pt x="198" y="36"/>
                  </a:lnTo>
                  <a:lnTo>
                    <a:pt x="202" y="40"/>
                  </a:lnTo>
                  <a:lnTo>
                    <a:pt x="216" y="36"/>
                  </a:lnTo>
                  <a:lnTo>
                    <a:pt x="222" y="44"/>
                  </a:lnTo>
                  <a:lnTo>
                    <a:pt x="234" y="48"/>
                  </a:lnTo>
                  <a:lnTo>
                    <a:pt x="248" y="50"/>
                  </a:lnTo>
                  <a:lnTo>
                    <a:pt x="260" y="56"/>
                  </a:lnTo>
                  <a:lnTo>
                    <a:pt x="260" y="58"/>
                  </a:lnTo>
                  <a:lnTo>
                    <a:pt x="254" y="64"/>
                  </a:lnTo>
                  <a:lnTo>
                    <a:pt x="258" y="72"/>
                  </a:lnTo>
                  <a:lnTo>
                    <a:pt x="260" y="78"/>
                  </a:lnTo>
                  <a:lnTo>
                    <a:pt x="260" y="84"/>
                  </a:lnTo>
                  <a:lnTo>
                    <a:pt x="244" y="84"/>
                  </a:lnTo>
                  <a:lnTo>
                    <a:pt x="240" y="88"/>
                  </a:lnTo>
                  <a:lnTo>
                    <a:pt x="236" y="92"/>
                  </a:lnTo>
                  <a:lnTo>
                    <a:pt x="236" y="100"/>
                  </a:lnTo>
                  <a:lnTo>
                    <a:pt x="226" y="100"/>
                  </a:lnTo>
                  <a:lnTo>
                    <a:pt x="216" y="100"/>
                  </a:lnTo>
                  <a:lnTo>
                    <a:pt x="208" y="106"/>
                  </a:lnTo>
                  <a:lnTo>
                    <a:pt x="204" y="108"/>
                  </a:lnTo>
                  <a:lnTo>
                    <a:pt x="190" y="112"/>
                  </a:lnTo>
                  <a:lnTo>
                    <a:pt x="182" y="116"/>
                  </a:lnTo>
                  <a:lnTo>
                    <a:pt x="184" y="118"/>
                  </a:lnTo>
                  <a:lnTo>
                    <a:pt x="186" y="122"/>
                  </a:lnTo>
                  <a:lnTo>
                    <a:pt x="194" y="128"/>
                  </a:lnTo>
                  <a:lnTo>
                    <a:pt x="204" y="130"/>
                  </a:lnTo>
                  <a:lnTo>
                    <a:pt x="212" y="138"/>
                  </a:lnTo>
                  <a:lnTo>
                    <a:pt x="204" y="138"/>
                  </a:lnTo>
                  <a:lnTo>
                    <a:pt x="200" y="140"/>
                  </a:lnTo>
                  <a:lnTo>
                    <a:pt x="192" y="144"/>
                  </a:lnTo>
                  <a:lnTo>
                    <a:pt x="186" y="146"/>
                  </a:lnTo>
                  <a:lnTo>
                    <a:pt x="176" y="148"/>
                  </a:lnTo>
                  <a:lnTo>
                    <a:pt x="174" y="138"/>
                  </a:lnTo>
                  <a:lnTo>
                    <a:pt x="170" y="134"/>
                  </a:lnTo>
                  <a:lnTo>
                    <a:pt x="160" y="128"/>
                  </a:lnTo>
                  <a:lnTo>
                    <a:pt x="166" y="120"/>
                  </a:lnTo>
                  <a:lnTo>
                    <a:pt x="172" y="118"/>
                  </a:lnTo>
                  <a:lnTo>
                    <a:pt x="164" y="118"/>
                  </a:lnTo>
                  <a:lnTo>
                    <a:pt x="160" y="118"/>
                  </a:lnTo>
                  <a:lnTo>
                    <a:pt x="152" y="116"/>
                  </a:lnTo>
                  <a:lnTo>
                    <a:pt x="146" y="114"/>
                  </a:lnTo>
                  <a:lnTo>
                    <a:pt x="144" y="112"/>
                  </a:lnTo>
                  <a:lnTo>
                    <a:pt x="140" y="108"/>
                  </a:lnTo>
                  <a:lnTo>
                    <a:pt x="132" y="108"/>
                  </a:lnTo>
                  <a:lnTo>
                    <a:pt x="130" y="112"/>
                  </a:lnTo>
                  <a:lnTo>
                    <a:pt x="128" y="116"/>
                  </a:lnTo>
                  <a:lnTo>
                    <a:pt x="124" y="120"/>
                  </a:lnTo>
                  <a:lnTo>
                    <a:pt x="118" y="126"/>
                  </a:lnTo>
                  <a:lnTo>
                    <a:pt x="114" y="128"/>
                  </a:lnTo>
                  <a:lnTo>
                    <a:pt x="110" y="126"/>
                  </a:lnTo>
                  <a:lnTo>
                    <a:pt x="102" y="128"/>
                  </a:lnTo>
                  <a:lnTo>
                    <a:pt x="94" y="132"/>
                  </a:lnTo>
                  <a:lnTo>
                    <a:pt x="92" y="124"/>
                  </a:lnTo>
                  <a:lnTo>
                    <a:pt x="100" y="118"/>
                  </a:lnTo>
                  <a:lnTo>
                    <a:pt x="100" y="108"/>
                  </a:lnTo>
                  <a:lnTo>
                    <a:pt x="106" y="108"/>
                  </a:lnTo>
                  <a:lnTo>
                    <a:pt x="116" y="110"/>
                  </a:lnTo>
                  <a:lnTo>
                    <a:pt x="110" y="98"/>
                  </a:lnTo>
                  <a:lnTo>
                    <a:pt x="106" y="92"/>
                  </a:lnTo>
                  <a:lnTo>
                    <a:pt x="98" y="80"/>
                  </a:lnTo>
                  <a:lnTo>
                    <a:pt x="90" y="76"/>
                  </a:lnTo>
                  <a:lnTo>
                    <a:pt x="82" y="74"/>
                  </a:lnTo>
                  <a:lnTo>
                    <a:pt x="74" y="78"/>
                  </a:lnTo>
                  <a:lnTo>
                    <a:pt x="66" y="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5" name="Freeform 171"/>
            <p:cNvSpPr>
              <a:spLocks/>
            </p:cNvSpPr>
            <p:nvPr/>
          </p:nvSpPr>
          <p:spPr bwMode="auto">
            <a:xfrm>
              <a:off x="6309667" y="1553312"/>
              <a:ext cx="147235" cy="91463"/>
            </a:xfrm>
            <a:custGeom>
              <a:avLst/>
              <a:gdLst>
                <a:gd name="T0" fmla="*/ 122 w 132"/>
                <a:gd name="T1" fmla="*/ 72 h 82"/>
                <a:gd name="T2" fmla="*/ 110 w 132"/>
                <a:gd name="T3" fmla="*/ 74 h 82"/>
                <a:gd name="T4" fmla="*/ 106 w 132"/>
                <a:gd name="T5" fmla="*/ 82 h 82"/>
                <a:gd name="T6" fmla="*/ 98 w 132"/>
                <a:gd name="T7" fmla="*/ 82 h 82"/>
                <a:gd name="T8" fmla="*/ 90 w 132"/>
                <a:gd name="T9" fmla="*/ 80 h 82"/>
                <a:gd name="T10" fmla="*/ 80 w 132"/>
                <a:gd name="T11" fmla="*/ 82 h 82"/>
                <a:gd name="T12" fmla="*/ 74 w 132"/>
                <a:gd name="T13" fmla="*/ 82 h 82"/>
                <a:gd name="T14" fmla="*/ 62 w 132"/>
                <a:gd name="T15" fmla="*/ 78 h 82"/>
                <a:gd name="T16" fmla="*/ 58 w 132"/>
                <a:gd name="T17" fmla="*/ 76 h 82"/>
                <a:gd name="T18" fmla="*/ 40 w 132"/>
                <a:gd name="T19" fmla="*/ 76 h 82"/>
                <a:gd name="T20" fmla="*/ 30 w 132"/>
                <a:gd name="T21" fmla="*/ 76 h 82"/>
                <a:gd name="T22" fmla="*/ 22 w 132"/>
                <a:gd name="T23" fmla="*/ 76 h 82"/>
                <a:gd name="T24" fmla="*/ 16 w 132"/>
                <a:gd name="T25" fmla="*/ 78 h 82"/>
                <a:gd name="T26" fmla="*/ 0 w 132"/>
                <a:gd name="T27" fmla="*/ 80 h 82"/>
                <a:gd name="T28" fmla="*/ 0 w 132"/>
                <a:gd name="T29" fmla="*/ 76 h 82"/>
                <a:gd name="T30" fmla="*/ 10 w 132"/>
                <a:gd name="T31" fmla="*/ 70 h 82"/>
                <a:gd name="T32" fmla="*/ 6 w 132"/>
                <a:gd name="T33" fmla="*/ 64 h 82"/>
                <a:gd name="T34" fmla="*/ 4 w 132"/>
                <a:gd name="T35" fmla="*/ 52 h 82"/>
                <a:gd name="T36" fmla="*/ 2 w 132"/>
                <a:gd name="T37" fmla="*/ 48 h 82"/>
                <a:gd name="T38" fmla="*/ 12 w 132"/>
                <a:gd name="T39" fmla="*/ 46 h 82"/>
                <a:gd name="T40" fmla="*/ 18 w 132"/>
                <a:gd name="T41" fmla="*/ 34 h 82"/>
                <a:gd name="T42" fmla="*/ 26 w 132"/>
                <a:gd name="T43" fmla="*/ 24 h 82"/>
                <a:gd name="T44" fmla="*/ 26 w 132"/>
                <a:gd name="T45" fmla="*/ 18 h 82"/>
                <a:gd name="T46" fmla="*/ 30 w 132"/>
                <a:gd name="T47" fmla="*/ 18 h 82"/>
                <a:gd name="T48" fmla="*/ 36 w 132"/>
                <a:gd name="T49" fmla="*/ 18 h 82"/>
                <a:gd name="T50" fmla="*/ 46 w 132"/>
                <a:gd name="T51" fmla="*/ 14 h 82"/>
                <a:gd name="T52" fmla="*/ 48 w 132"/>
                <a:gd name="T53" fmla="*/ 6 h 82"/>
                <a:gd name="T54" fmla="*/ 60 w 132"/>
                <a:gd name="T55" fmla="*/ 4 h 82"/>
                <a:gd name="T56" fmla="*/ 68 w 132"/>
                <a:gd name="T57" fmla="*/ 0 h 82"/>
                <a:gd name="T58" fmla="*/ 76 w 132"/>
                <a:gd name="T59" fmla="*/ 4 h 82"/>
                <a:gd name="T60" fmla="*/ 98 w 132"/>
                <a:gd name="T61" fmla="*/ 4 h 82"/>
                <a:gd name="T62" fmla="*/ 106 w 132"/>
                <a:gd name="T63" fmla="*/ 16 h 82"/>
                <a:gd name="T64" fmla="*/ 106 w 132"/>
                <a:gd name="T65" fmla="*/ 24 h 82"/>
                <a:gd name="T66" fmla="*/ 112 w 132"/>
                <a:gd name="T67" fmla="*/ 28 h 82"/>
                <a:gd name="T68" fmla="*/ 116 w 132"/>
                <a:gd name="T69" fmla="*/ 34 h 82"/>
                <a:gd name="T70" fmla="*/ 120 w 132"/>
                <a:gd name="T71" fmla="*/ 40 h 82"/>
                <a:gd name="T72" fmla="*/ 122 w 132"/>
                <a:gd name="T73" fmla="*/ 42 h 82"/>
                <a:gd name="T74" fmla="*/ 130 w 132"/>
                <a:gd name="T75" fmla="*/ 44 h 82"/>
                <a:gd name="T76" fmla="*/ 132 w 132"/>
                <a:gd name="T77" fmla="*/ 50 h 82"/>
                <a:gd name="T78" fmla="*/ 126 w 132"/>
                <a:gd name="T79" fmla="*/ 52 h 82"/>
                <a:gd name="T80" fmla="*/ 114 w 132"/>
                <a:gd name="T81" fmla="*/ 54 h 82"/>
                <a:gd name="T82" fmla="*/ 118 w 132"/>
                <a:gd name="T83" fmla="*/ 62 h 82"/>
                <a:gd name="T84" fmla="*/ 122 w 132"/>
                <a:gd name="T85" fmla="*/ 7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 h="82">
                  <a:moveTo>
                    <a:pt x="122" y="72"/>
                  </a:moveTo>
                  <a:lnTo>
                    <a:pt x="110" y="74"/>
                  </a:lnTo>
                  <a:lnTo>
                    <a:pt x="106" y="82"/>
                  </a:lnTo>
                  <a:lnTo>
                    <a:pt x="98" y="82"/>
                  </a:lnTo>
                  <a:lnTo>
                    <a:pt x="90" y="80"/>
                  </a:lnTo>
                  <a:lnTo>
                    <a:pt x="80" y="82"/>
                  </a:lnTo>
                  <a:lnTo>
                    <a:pt x="74" y="82"/>
                  </a:lnTo>
                  <a:lnTo>
                    <a:pt x="62" y="78"/>
                  </a:lnTo>
                  <a:lnTo>
                    <a:pt x="58" y="76"/>
                  </a:lnTo>
                  <a:lnTo>
                    <a:pt x="40" y="76"/>
                  </a:lnTo>
                  <a:lnTo>
                    <a:pt x="30" y="76"/>
                  </a:lnTo>
                  <a:lnTo>
                    <a:pt x="22" y="76"/>
                  </a:lnTo>
                  <a:lnTo>
                    <a:pt x="16" y="78"/>
                  </a:lnTo>
                  <a:lnTo>
                    <a:pt x="0" y="80"/>
                  </a:lnTo>
                  <a:lnTo>
                    <a:pt x="0" y="76"/>
                  </a:lnTo>
                  <a:lnTo>
                    <a:pt x="10" y="70"/>
                  </a:lnTo>
                  <a:lnTo>
                    <a:pt x="6" y="64"/>
                  </a:lnTo>
                  <a:lnTo>
                    <a:pt x="4" y="52"/>
                  </a:lnTo>
                  <a:lnTo>
                    <a:pt x="2" y="48"/>
                  </a:lnTo>
                  <a:lnTo>
                    <a:pt x="12" y="46"/>
                  </a:lnTo>
                  <a:lnTo>
                    <a:pt x="18" y="34"/>
                  </a:lnTo>
                  <a:lnTo>
                    <a:pt x="26" y="24"/>
                  </a:lnTo>
                  <a:lnTo>
                    <a:pt x="26" y="18"/>
                  </a:lnTo>
                  <a:lnTo>
                    <a:pt x="30" y="18"/>
                  </a:lnTo>
                  <a:lnTo>
                    <a:pt x="36" y="18"/>
                  </a:lnTo>
                  <a:lnTo>
                    <a:pt x="46" y="14"/>
                  </a:lnTo>
                  <a:lnTo>
                    <a:pt x="48" y="6"/>
                  </a:lnTo>
                  <a:lnTo>
                    <a:pt x="60" y="4"/>
                  </a:lnTo>
                  <a:lnTo>
                    <a:pt x="68" y="0"/>
                  </a:lnTo>
                  <a:lnTo>
                    <a:pt x="76" y="4"/>
                  </a:lnTo>
                  <a:lnTo>
                    <a:pt x="98" y="4"/>
                  </a:lnTo>
                  <a:lnTo>
                    <a:pt x="106" y="16"/>
                  </a:lnTo>
                  <a:lnTo>
                    <a:pt x="106" y="24"/>
                  </a:lnTo>
                  <a:lnTo>
                    <a:pt x="112" y="28"/>
                  </a:lnTo>
                  <a:lnTo>
                    <a:pt x="116" y="34"/>
                  </a:lnTo>
                  <a:lnTo>
                    <a:pt x="120" y="40"/>
                  </a:lnTo>
                  <a:lnTo>
                    <a:pt x="122" y="42"/>
                  </a:lnTo>
                  <a:lnTo>
                    <a:pt x="130" y="44"/>
                  </a:lnTo>
                  <a:lnTo>
                    <a:pt x="132" y="50"/>
                  </a:lnTo>
                  <a:lnTo>
                    <a:pt x="126" y="52"/>
                  </a:lnTo>
                  <a:lnTo>
                    <a:pt x="114" y="54"/>
                  </a:lnTo>
                  <a:lnTo>
                    <a:pt x="118" y="62"/>
                  </a:lnTo>
                  <a:lnTo>
                    <a:pt x="122" y="7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6" name="Freeform 172"/>
            <p:cNvSpPr>
              <a:spLocks/>
            </p:cNvSpPr>
            <p:nvPr/>
          </p:nvSpPr>
          <p:spPr bwMode="auto">
            <a:xfrm>
              <a:off x="6165778" y="1747392"/>
              <a:ext cx="54655" cy="40155"/>
            </a:xfrm>
            <a:custGeom>
              <a:avLst/>
              <a:gdLst>
                <a:gd name="T0" fmla="*/ 0 w 49"/>
                <a:gd name="T1" fmla="*/ 4 h 36"/>
                <a:gd name="T2" fmla="*/ 13 w 49"/>
                <a:gd name="T3" fmla="*/ 6 h 36"/>
                <a:gd name="T4" fmla="*/ 21 w 49"/>
                <a:gd name="T5" fmla="*/ 4 h 36"/>
                <a:gd name="T6" fmla="*/ 25 w 49"/>
                <a:gd name="T7" fmla="*/ 2 h 36"/>
                <a:gd name="T8" fmla="*/ 39 w 49"/>
                <a:gd name="T9" fmla="*/ 0 h 36"/>
                <a:gd name="T10" fmla="*/ 49 w 49"/>
                <a:gd name="T11" fmla="*/ 6 h 36"/>
                <a:gd name="T12" fmla="*/ 35 w 49"/>
                <a:gd name="T13" fmla="*/ 10 h 36"/>
                <a:gd name="T14" fmla="*/ 33 w 49"/>
                <a:gd name="T15" fmla="*/ 16 h 36"/>
                <a:gd name="T16" fmla="*/ 29 w 49"/>
                <a:gd name="T17" fmla="*/ 24 h 36"/>
                <a:gd name="T18" fmla="*/ 21 w 49"/>
                <a:gd name="T19" fmla="*/ 24 h 36"/>
                <a:gd name="T20" fmla="*/ 17 w 49"/>
                <a:gd name="T21" fmla="*/ 28 h 36"/>
                <a:gd name="T22" fmla="*/ 15 w 49"/>
                <a:gd name="T23" fmla="*/ 36 h 36"/>
                <a:gd name="T24" fmla="*/ 11 w 49"/>
                <a:gd name="T25" fmla="*/ 32 h 36"/>
                <a:gd name="T26" fmla="*/ 7 w 49"/>
                <a:gd name="T27" fmla="*/ 26 h 36"/>
                <a:gd name="T28" fmla="*/ 4 w 49"/>
                <a:gd name="T29" fmla="*/ 18 h 36"/>
                <a:gd name="T30" fmla="*/ 0 w 49"/>
                <a:gd name="T31" fmla="*/ 14 h 36"/>
                <a:gd name="T32" fmla="*/ 0 w 49"/>
                <a:gd name="T33"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36">
                  <a:moveTo>
                    <a:pt x="0" y="4"/>
                  </a:moveTo>
                  <a:lnTo>
                    <a:pt x="13" y="6"/>
                  </a:lnTo>
                  <a:lnTo>
                    <a:pt x="21" y="4"/>
                  </a:lnTo>
                  <a:lnTo>
                    <a:pt x="25" y="2"/>
                  </a:lnTo>
                  <a:lnTo>
                    <a:pt x="39" y="0"/>
                  </a:lnTo>
                  <a:lnTo>
                    <a:pt x="49" y="6"/>
                  </a:lnTo>
                  <a:lnTo>
                    <a:pt x="35" y="10"/>
                  </a:lnTo>
                  <a:lnTo>
                    <a:pt x="33" y="16"/>
                  </a:lnTo>
                  <a:lnTo>
                    <a:pt x="29" y="24"/>
                  </a:lnTo>
                  <a:lnTo>
                    <a:pt x="21" y="24"/>
                  </a:lnTo>
                  <a:lnTo>
                    <a:pt x="17" y="28"/>
                  </a:lnTo>
                  <a:lnTo>
                    <a:pt x="15" y="36"/>
                  </a:lnTo>
                  <a:lnTo>
                    <a:pt x="11" y="32"/>
                  </a:lnTo>
                  <a:lnTo>
                    <a:pt x="7" y="26"/>
                  </a:lnTo>
                  <a:lnTo>
                    <a:pt x="4" y="18"/>
                  </a:lnTo>
                  <a:lnTo>
                    <a:pt x="0" y="14"/>
                  </a:lnTo>
                  <a:lnTo>
                    <a:pt x="0"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7" name="Freeform 173"/>
            <p:cNvSpPr>
              <a:spLocks/>
            </p:cNvSpPr>
            <p:nvPr/>
          </p:nvSpPr>
          <p:spPr bwMode="auto">
            <a:xfrm>
              <a:off x="6289589" y="1838855"/>
              <a:ext cx="40155" cy="26769"/>
            </a:xfrm>
            <a:custGeom>
              <a:avLst/>
              <a:gdLst>
                <a:gd name="T0" fmla="*/ 26 w 36"/>
                <a:gd name="T1" fmla="*/ 0 h 24"/>
                <a:gd name="T2" fmla="*/ 36 w 36"/>
                <a:gd name="T3" fmla="*/ 4 h 24"/>
                <a:gd name="T4" fmla="*/ 36 w 36"/>
                <a:gd name="T5" fmla="*/ 16 h 24"/>
                <a:gd name="T6" fmla="*/ 30 w 36"/>
                <a:gd name="T7" fmla="*/ 20 h 24"/>
                <a:gd name="T8" fmla="*/ 10 w 36"/>
                <a:gd name="T9" fmla="*/ 24 h 24"/>
                <a:gd name="T10" fmla="*/ 6 w 36"/>
                <a:gd name="T11" fmla="*/ 22 h 24"/>
                <a:gd name="T12" fmla="*/ 4 w 36"/>
                <a:gd name="T13" fmla="*/ 22 h 24"/>
                <a:gd name="T14" fmla="*/ 0 w 36"/>
                <a:gd name="T15" fmla="*/ 16 h 24"/>
                <a:gd name="T16" fmla="*/ 0 w 36"/>
                <a:gd name="T17" fmla="*/ 2 h 24"/>
                <a:gd name="T18" fmla="*/ 8 w 36"/>
                <a:gd name="T19" fmla="*/ 2 h 24"/>
                <a:gd name="T20" fmla="*/ 12 w 36"/>
                <a:gd name="T21" fmla="*/ 0 h 24"/>
                <a:gd name="T22" fmla="*/ 26 w 36"/>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24">
                  <a:moveTo>
                    <a:pt x="26" y="0"/>
                  </a:moveTo>
                  <a:lnTo>
                    <a:pt x="36" y="4"/>
                  </a:lnTo>
                  <a:lnTo>
                    <a:pt x="36" y="16"/>
                  </a:lnTo>
                  <a:lnTo>
                    <a:pt x="30" y="20"/>
                  </a:lnTo>
                  <a:lnTo>
                    <a:pt x="10" y="24"/>
                  </a:lnTo>
                  <a:lnTo>
                    <a:pt x="6" y="22"/>
                  </a:lnTo>
                  <a:lnTo>
                    <a:pt x="4" y="22"/>
                  </a:lnTo>
                  <a:lnTo>
                    <a:pt x="0" y="16"/>
                  </a:lnTo>
                  <a:lnTo>
                    <a:pt x="0" y="2"/>
                  </a:lnTo>
                  <a:lnTo>
                    <a:pt x="8" y="2"/>
                  </a:lnTo>
                  <a:lnTo>
                    <a:pt x="12" y="0"/>
                  </a:lnTo>
                  <a:lnTo>
                    <a:pt x="2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8" name="Freeform 174"/>
            <p:cNvSpPr>
              <a:spLocks/>
            </p:cNvSpPr>
            <p:nvPr/>
          </p:nvSpPr>
          <p:spPr bwMode="auto">
            <a:xfrm>
              <a:off x="6273973" y="1718392"/>
              <a:ext cx="158388" cy="89232"/>
            </a:xfrm>
            <a:custGeom>
              <a:avLst/>
              <a:gdLst>
                <a:gd name="T0" fmla="*/ 36 w 142"/>
                <a:gd name="T1" fmla="*/ 68 h 80"/>
                <a:gd name="T2" fmla="*/ 28 w 142"/>
                <a:gd name="T3" fmla="*/ 64 h 80"/>
                <a:gd name="T4" fmla="*/ 26 w 142"/>
                <a:gd name="T5" fmla="*/ 64 h 80"/>
                <a:gd name="T6" fmla="*/ 24 w 142"/>
                <a:gd name="T7" fmla="*/ 62 h 80"/>
                <a:gd name="T8" fmla="*/ 22 w 142"/>
                <a:gd name="T9" fmla="*/ 58 h 80"/>
                <a:gd name="T10" fmla="*/ 20 w 142"/>
                <a:gd name="T11" fmla="*/ 54 h 80"/>
                <a:gd name="T12" fmla="*/ 16 w 142"/>
                <a:gd name="T13" fmla="*/ 52 h 80"/>
                <a:gd name="T14" fmla="*/ 14 w 142"/>
                <a:gd name="T15" fmla="*/ 52 h 80"/>
                <a:gd name="T16" fmla="*/ 14 w 142"/>
                <a:gd name="T17" fmla="*/ 48 h 80"/>
                <a:gd name="T18" fmla="*/ 10 w 142"/>
                <a:gd name="T19" fmla="*/ 46 h 80"/>
                <a:gd name="T20" fmla="*/ 8 w 142"/>
                <a:gd name="T21" fmla="*/ 40 h 80"/>
                <a:gd name="T22" fmla="*/ 0 w 142"/>
                <a:gd name="T23" fmla="*/ 40 h 80"/>
                <a:gd name="T24" fmla="*/ 4 w 142"/>
                <a:gd name="T25" fmla="*/ 36 h 80"/>
                <a:gd name="T26" fmla="*/ 10 w 142"/>
                <a:gd name="T27" fmla="*/ 36 h 80"/>
                <a:gd name="T28" fmla="*/ 16 w 142"/>
                <a:gd name="T29" fmla="*/ 36 h 80"/>
                <a:gd name="T30" fmla="*/ 20 w 142"/>
                <a:gd name="T31" fmla="*/ 32 h 80"/>
                <a:gd name="T32" fmla="*/ 22 w 142"/>
                <a:gd name="T33" fmla="*/ 30 h 80"/>
                <a:gd name="T34" fmla="*/ 24 w 142"/>
                <a:gd name="T35" fmla="*/ 24 h 80"/>
                <a:gd name="T36" fmla="*/ 24 w 142"/>
                <a:gd name="T37" fmla="*/ 16 h 80"/>
                <a:gd name="T38" fmla="*/ 28 w 142"/>
                <a:gd name="T39" fmla="*/ 12 h 80"/>
                <a:gd name="T40" fmla="*/ 32 w 142"/>
                <a:gd name="T41" fmla="*/ 10 h 80"/>
                <a:gd name="T42" fmla="*/ 36 w 142"/>
                <a:gd name="T43" fmla="*/ 8 h 80"/>
                <a:gd name="T44" fmla="*/ 38 w 142"/>
                <a:gd name="T45" fmla="*/ 2 h 80"/>
                <a:gd name="T46" fmla="*/ 56 w 142"/>
                <a:gd name="T47" fmla="*/ 6 h 80"/>
                <a:gd name="T48" fmla="*/ 70 w 142"/>
                <a:gd name="T49" fmla="*/ 10 h 80"/>
                <a:gd name="T50" fmla="*/ 76 w 142"/>
                <a:gd name="T51" fmla="*/ 8 h 80"/>
                <a:gd name="T52" fmla="*/ 80 w 142"/>
                <a:gd name="T53" fmla="*/ 6 h 80"/>
                <a:gd name="T54" fmla="*/ 86 w 142"/>
                <a:gd name="T55" fmla="*/ 2 h 80"/>
                <a:gd name="T56" fmla="*/ 92 w 142"/>
                <a:gd name="T57" fmla="*/ 0 h 80"/>
                <a:gd name="T58" fmla="*/ 100 w 142"/>
                <a:gd name="T59" fmla="*/ 2 h 80"/>
                <a:gd name="T60" fmla="*/ 106 w 142"/>
                <a:gd name="T61" fmla="*/ 8 h 80"/>
                <a:gd name="T62" fmla="*/ 108 w 142"/>
                <a:gd name="T63" fmla="*/ 12 h 80"/>
                <a:gd name="T64" fmla="*/ 112 w 142"/>
                <a:gd name="T65" fmla="*/ 20 h 80"/>
                <a:gd name="T66" fmla="*/ 116 w 142"/>
                <a:gd name="T67" fmla="*/ 36 h 80"/>
                <a:gd name="T68" fmla="*/ 118 w 142"/>
                <a:gd name="T69" fmla="*/ 44 h 80"/>
                <a:gd name="T70" fmla="*/ 120 w 142"/>
                <a:gd name="T71" fmla="*/ 50 h 80"/>
                <a:gd name="T72" fmla="*/ 128 w 142"/>
                <a:gd name="T73" fmla="*/ 46 h 80"/>
                <a:gd name="T74" fmla="*/ 136 w 142"/>
                <a:gd name="T75" fmla="*/ 44 h 80"/>
                <a:gd name="T76" fmla="*/ 140 w 142"/>
                <a:gd name="T77" fmla="*/ 46 h 80"/>
                <a:gd name="T78" fmla="*/ 142 w 142"/>
                <a:gd name="T79" fmla="*/ 50 h 80"/>
                <a:gd name="T80" fmla="*/ 142 w 142"/>
                <a:gd name="T81" fmla="*/ 54 h 80"/>
                <a:gd name="T82" fmla="*/ 140 w 142"/>
                <a:gd name="T83" fmla="*/ 56 h 80"/>
                <a:gd name="T84" fmla="*/ 138 w 142"/>
                <a:gd name="T85" fmla="*/ 56 h 80"/>
                <a:gd name="T86" fmla="*/ 132 w 142"/>
                <a:gd name="T87" fmla="*/ 56 h 80"/>
                <a:gd name="T88" fmla="*/ 130 w 142"/>
                <a:gd name="T89" fmla="*/ 68 h 80"/>
                <a:gd name="T90" fmla="*/ 126 w 142"/>
                <a:gd name="T91" fmla="*/ 80 h 80"/>
                <a:gd name="T92" fmla="*/ 116 w 142"/>
                <a:gd name="T93" fmla="*/ 74 h 80"/>
                <a:gd name="T94" fmla="*/ 110 w 142"/>
                <a:gd name="T95" fmla="*/ 72 h 80"/>
                <a:gd name="T96" fmla="*/ 106 w 142"/>
                <a:gd name="T97" fmla="*/ 72 h 80"/>
                <a:gd name="T98" fmla="*/ 100 w 142"/>
                <a:gd name="T99" fmla="*/ 74 h 80"/>
                <a:gd name="T100" fmla="*/ 96 w 142"/>
                <a:gd name="T101" fmla="*/ 76 h 80"/>
                <a:gd name="T102" fmla="*/ 92 w 142"/>
                <a:gd name="T103" fmla="*/ 80 h 80"/>
                <a:gd name="T104" fmla="*/ 86 w 142"/>
                <a:gd name="T105" fmla="*/ 80 h 80"/>
                <a:gd name="T106" fmla="*/ 64 w 142"/>
                <a:gd name="T107" fmla="*/ 80 h 80"/>
                <a:gd name="T108" fmla="*/ 60 w 142"/>
                <a:gd name="T109" fmla="*/ 78 h 80"/>
                <a:gd name="T110" fmla="*/ 54 w 142"/>
                <a:gd name="T111" fmla="*/ 78 h 80"/>
                <a:gd name="T112" fmla="*/ 50 w 142"/>
                <a:gd name="T113" fmla="*/ 78 h 80"/>
                <a:gd name="T114" fmla="*/ 46 w 142"/>
                <a:gd name="T115" fmla="*/ 76 h 80"/>
                <a:gd name="T116" fmla="*/ 44 w 142"/>
                <a:gd name="T117" fmla="*/ 76 h 80"/>
                <a:gd name="T118" fmla="*/ 42 w 142"/>
                <a:gd name="T119" fmla="*/ 74 h 80"/>
                <a:gd name="T120" fmla="*/ 42 w 142"/>
                <a:gd name="T121" fmla="*/ 72 h 80"/>
                <a:gd name="T122" fmla="*/ 36 w 142"/>
                <a:gd name="T12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 h="80">
                  <a:moveTo>
                    <a:pt x="36" y="68"/>
                  </a:moveTo>
                  <a:lnTo>
                    <a:pt x="28" y="64"/>
                  </a:lnTo>
                  <a:lnTo>
                    <a:pt x="26" y="64"/>
                  </a:lnTo>
                  <a:lnTo>
                    <a:pt x="24" y="62"/>
                  </a:lnTo>
                  <a:lnTo>
                    <a:pt x="22" y="58"/>
                  </a:lnTo>
                  <a:lnTo>
                    <a:pt x="20" y="54"/>
                  </a:lnTo>
                  <a:lnTo>
                    <a:pt x="16" y="52"/>
                  </a:lnTo>
                  <a:lnTo>
                    <a:pt x="14" y="52"/>
                  </a:lnTo>
                  <a:lnTo>
                    <a:pt x="14" y="48"/>
                  </a:lnTo>
                  <a:lnTo>
                    <a:pt x="10" y="46"/>
                  </a:lnTo>
                  <a:lnTo>
                    <a:pt x="8" y="40"/>
                  </a:lnTo>
                  <a:lnTo>
                    <a:pt x="0" y="40"/>
                  </a:lnTo>
                  <a:lnTo>
                    <a:pt x="4" y="36"/>
                  </a:lnTo>
                  <a:lnTo>
                    <a:pt x="10" y="36"/>
                  </a:lnTo>
                  <a:lnTo>
                    <a:pt x="16" y="36"/>
                  </a:lnTo>
                  <a:lnTo>
                    <a:pt x="20" y="32"/>
                  </a:lnTo>
                  <a:lnTo>
                    <a:pt x="22" y="30"/>
                  </a:lnTo>
                  <a:lnTo>
                    <a:pt x="24" y="24"/>
                  </a:lnTo>
                  <a:lnTo>
                    <a:pt x="24" y="16"/>
                  </a:lnTo>
                  <a:lnTo>
                    <a:pt x="28" y="12"/>
                  </a:lnTo>
                  <a:lnTo>
                    <a:pt x="32" y="10"/>
                  </a:lnTo>
                  <a:lnTo>
                    <a:pt x="36" y="8"/>
                  </a:lnTo>
                  <a:lnTo>
                    <a:pt x="38" y="2"/>
                  </a:lnTo>
                  <a:lnTo>
                    <a:pt x="56" y="6"/>
                  </a:lnTo>
                  <a:lnTo>
                    <a:pt x="70" y="10"/>
                  </a:lnTo>
                  <a:lnTo>
                    <a:pt x="76" y="8"/>
                  </a:lnTo>
                  <a:lnTo>
                    <a:pt x="80" y="6"/>
                  </a:lnTo>
                  <a:lnTo>
                    <a:pt x="86" y="2"/>
                  </a:lnTo>
                  <a:lnTo>
                    <a:pt x="92" y="0"/>
                  </a:lnTo>
                  <a:lnTo>
                    <a:pt x="100" y="2"/>
                  </a:lnTo>
                  <a:lnTo>
                    <a:pt x="106" y="8"/>
                  </a:lnTo>
                  <a:lnTo>
                    <a:pt x="108" y="12"/>
                  </a:lnTo>
                  <a:lnTo>
                    <a:pt x="112" y="20"/>
                  </a:lnTo>
                  <a:lnTo>
                    <a:pt x="116" y="36"/>
                  </a:lnTo>
                  <a:lnTo>
                    <a:pt x="118" y="44"/>
                  </a:lnTo>
                  <a:lnTo>
                    <a:pt x="120" y="50"/>
                  </a:lnTo>
                  <a:lnTo>
                    <a:pt x="128" y="46"/>
                  </a:lnTo>
                  <a:lnTo>
                    <a:pt x="136" y="44"/>
                  </a:lnTo>
                  <a:lnTo>
                    <a:pt x="140" y="46"/>
                  </a:lnTo>
                  <a:lnTo>
                    <a:pt x="142" y="50"/>
                  </a:lnTo>
                  <a:lnTo>
                    <a:pt x="142" y="54"/>
                  </a:lnTo>
                  <a:lnTo>
                    <a:pt x="140" y="56"/>
                  </a:lnTo>
                  <a:lnTo>
                    <a:pt x="138" y="56"/>
                  </a:lnTo>
                  <a:lnTo>
                    <a:pt x="132" y="56"/>
                  </a:lnTo>
                  <a:lnTo>
                    <a:pt x="130" y="68"/>
                  </a:lnTo>
                  <a:lnTo>
                    <a:pt x="126" y="80"/>
                  </a:lnTo>
                  <a:lnTo>
                    <a:pt x="116" y="74"/>
                  </a:lnTo>
                  <a:lnTo>
                    <a:pt x="110" y="72"/>
                  </a:lnTo>
                  <a:lnTo>
                    <a:pt x="106" y="72"/>
                  </a:lnTo>
                  <a:lnTo>
                    <a:pt x="100" y="74"/>
                  </a:lnTo>
                  <a:lnTo>
                    <a:pt x="96" y="76"/>
                  </a:lnTo>
                  <a:lnTo>
                    <a:pt x="92" y="80"/>
                  </a:lnTo>
                  <a:lnTo>
                    <a:pt x="86" y="80"/>
                  </a:lnTo>
                  <a:lnTo>
                    <a:pt x="64" y="80"/>
                  </a:lnTo>
                  <a:lnTo>
                    <a:pt x="60" y="78"/>
                  </a:lnTo>
                  <a:lnTo>
                    <a:pt x="54" y="78"/>
                  </a:lnTo>
                  <a:lnTo>
                    <a:pt x="50" y="78"/>
                  </a:lnTo>
                  <a:lnTo>
                    <a:pt x="46" y="76"/>
                  </a:lnTo>
                  <a:lnTo>
                    <a:pt x="44" y="76"/>
                  </a:lnTo>
                  <a:lnTo>
                    <a:pt x="42" y="74"/>
                  </a:lnTo>
                  <a:lnTo>
                    <a:pt x="42" y="72"/>
                  </a:lnTo>
                  <a:lnTo>
                    <a:pt x="36" y="6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9" name="Freeform 175"/>
            <p:cNvSpPr>
              <a:spLocks/>
            </p:cNvSpPr>
            <p:nvPr/>
          </p:nvSpPr>
          <p:spPr bwMode="auto">
            <a:xfrm>
              <a:off x="6251665" y="1756316"/>
              <a:ext cx="75848" cy="84770"/>
            </a:xfrm>
            <a:custGeom>
              <a:avLst/>
              <a:gdLst>
                <a:gd name="T0" fmla="*/ 2 w 68"/>
                <a:gd name="T1" fmla="*/ 8 h 76"/>
                <a:gd name="T2" fmla="*/ 6 w 68"/>
                <a:gd name="T3" fmla="*/ 6 h 76"/>
                <a:gd name="T4" fmla="*/ 16 w 68"/>
                <a:gd name="T5" fmla="*/ 0 h 76"/>
                <a:gd name="T6" fmla="*/ 20 w 68"/>
                <a:gd name="T7" fmla="*/ 6 h 76"/>
                <a:gd name="T8" fmla="*/ 28 w 68"/>
                <a:gd name="T9" fmla="*/ 6 h 76"/>
                <a:gd name="T10" fmla="*/ 30 w 68"/>
                <a:gd name="T11" fmla="*/ 12 h 76"/>
                <a:gd name="T12" fmla="*/ 34 w 68"/>
                <a:gd name="T13" fmla="*/ 14 h 76"/>
                <a:gd name="T14" fmla="*/ 34 w 68"/>
                <a:gd name="T15" fmla="*/ 18 h 76"/>
                <a:gd name="T16" fmla="*/ 36 w 68"/>
                <a:gd name="T17" fmla="*/ 18 h 76"/>
                <a:gd name="T18" fmla="*/ 40 w 68"/>
                <a:gd name="T19" fmla="*/ 20 h 76"/>
                <a:gd name="T20" fmla="*/ 42 w 68"/>
                <a:gd name="T21" fmla="*/ 28 h 76"/>
                <a:gd name="T22" fmla="*/ 48 w 68"/>
                <a:gd name="T23" fmla="*/ 30 h 76"/>
                <a:gd name="T24" fmla="*/ 56 w 68"/>
                <a:gd name="T25" fmla="*/ 34 h 76"/>
                <a:gd name="T26" fmla="*/ 62 w 68"/>
                <a:gd name="T27" fmla="*/ 38 h 76"/>
                <a:gd name="T28" fmla="*/ 62 w 68"/>
                <a:gd name="T29" fmla="*/ 44 h 76"/>
                <a:gd name="T30" fmla="*/ 64 w 68"/>
                <a:gd name="T31" fmla="*/ 48 h 76"/>
                <a:gd name="T32" fmla="*/ 68 w 68"/>
                <a:gd name="T33" fmla="*/ 56 h 76"/>
                <a:gd name="T34" fmla="*/ 64 w 68"/>
                <a:gd name="T35" fmla="*/ 62 h 76"/>
                <a:gd name="T36" fmla="*/ 60 w 68"/>
                <a:gd name="T37" fmla="*/ 70 h 76"/>
                <a:gd name="T38" fmla="*/ 60 w 68"/>
                <a:gd name="T39" fmla="*/ 74 h 76"/>
                <a:gd name="T40" fmla="*/ 46 w 68"/>
                <a:gd name="T41" fmla="*/ 74 h 76"/>
                <a:gd name="T42" fmla="*/ 42 w 68"/>
                <a:gd name="T43" fmla="*/ 76 h 76"/>
                <a:gd name="T44" fmla="*/ 34 w 68"/>
                <a:gd name="T45" fmla="*/ 76 h 76"/>
                <a:gd name="T46" fmla="*/ 26 w 68"/>
                <a:gd name="T47" fmla="*/ 68 h 76"/>
                <a:gd name="T48" fmla="*/ 18 w 68"/>
                <a:gd name="T49" fmla="*/ 68 h 76"/>
                <a:gd name="T50" fmla="*/ 18 w 68"/>
                <a:gd name="T51" fmla="*/ 70 h 76"/>
                <a:gd name="T52" fmla="*/ 16 w 68"/>
                <a:gd name="T53" fmla="*/ 74 h 76"/>
                <a:gd name="T54" fmla="*/ 16 w 68"/>
                <a:gd name="T55" fmla="*/ 76 h 76"/>
                <a:gd name="T56" fmla="*/ 10 w 68"/>
                <a:gd name="T57" fmla="*/ 66 h 76"/>
                <a:gd name="T58" fmla="*/ 0 w 68"/>
                <a:gd name="T59" fmla="*/ 60 h 76"/>
                <a:gd name="T60" fmla="*/ 4 w 68"/>
                <a:gd name="T61" fmla="*/ 52 h 76"/>
                <a:gd name="T62" fmla="*/ 12 w 68"/>
                <a:gd name="T63" fmla="*/ 50 h 76"/>
                <a:gd name="T64" fmla="*/ 14 w 68"/>
                <a:gd name="T65" fmla="*/ 44 h 76"/>
                <a:gd name="T66" fmla="*/ 8 w 68"/>
                <a:gd name="T67" fmla="*/ 38 h 76"/>
                <a:gd name="T68" fmla="*/ 6 w 68"/>
                <a:gd name="T69" fmla="*/ 28 h 76"/>
                <a:gd name="T70" fmla="*/ 8 w 68"/>
                <a:gd name="T71" fmla="*/ 22 h 76"/>
                <a:gd name="T72" fmla="*/ 2 w 68"/>
                <a:gd name="T73" fmla="*/ 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 h="76">
                  <a:moveTo>
                    <a:pt x="2" y="8"/>
                  </a:moveTo>
                  <a:lnTo>
                    <a:pt x="6" y="6"/>
                  </a:lnTo>
                  <a:lnTo>
                    <a:pt x="16" y="0"/>
                  </a:lnTo>
                  <a:lnTo>
                    <a:pt x="20" y="6"/>
                  </a:lnTo>
                  <a:lnTo>
                    <a:pt x="28" y="6"/>
                  </a:lnTo>
                  <a:lnTo>
                    <a:pt x="30" y="12"/>
                  </a:lnTo>
                  <a:lnTo>
                    <a:pt x="34" y="14"/>
                  </a:lnTo>
                  <a:lnTo>
                    <a:pt x="34" y="18"/>
                  </a:lnTo>
                  <a:lnTo>
                    <a:pt x="36" y="18"/>
                  </a:lnTo>
                  <a:lnTo>
                    <a:pt x="40" y="20"/>
                  </a:lnTo>
                  <a:lnTo>
                    <a:pt x="42" y="28"/>
                  </a:lnTo>
                  <a:lnTo>
                    <a:pt x="48" y="30"/>
                  </a:lnTo>
                  <a:lnTo>
                    <a:pt x="56" y="34"/>
                  </a:lnTo>
                  <a:lnTo>
                    <a:pt x="62" y="38"/>
                  </a:lnTo>
                  <a:lnTo>
                    <a:pt x="62" y="44"/>
                  </a:lnTo>
                  <a:lnTo>
                    <a:pt x="64" y="48"/>
                  </a:lnTo>
                  <a:lnTo>
                    <a:pt x="68" y="56"/>
                  </a:lnTo>
                  <a:lnTo>
                    <a:pt x="64" y="62"/>
                  </a:lnTo>
                  <a:lnTo>
                    <a:pt x="60" y="70"/>
                  </a:lnTo>
                  <a:lnTo>
                    <a:pt x="60" y="74"/>
                  </a:lnTo>
                  <a:lnTo>
                    <a:pt x="46" y="74"/>
                  </a:lnTo>
                  <a:lnTo>
                    <a:pt x="42" y="76"/>
                  </a:lnTo>
                  <a:lnTo>
                    <a:pt x="34" y="76"/>
                  </a:lnTo>
                  <a:lnTo>
                    <a:pt x="26" y="68"/>
                  </a:lnTo>
                  <a:lnTo>
                    <a:pt x="18" y="68"/>
                  </a:lnTo>
                  <a:lnTo>
                    <a:pt x="18" y="70"/>
                  </a:lnTo>
                  <a:lnTo>
                    <a:pt x="16" y="74"/>
                  </a:lnTo>
                  <a:lnTo>
                    <a:pt x="16" y="76"/>
                  </a:lnTo>
                  <a:lnTo>
                    <a:pt x="10" y="66"/>
                  </a:lnTo>
                  <a:lnTo>
                    <a:pt x="0" y="60"/>
                  </a:lnTo>
                  <a:lnTo>
                    <a:pt x="4" y="52"/>
                  </a:lnTo>
                  <a:lnTo>
                    <a:pt x="12" y="50"/>
                  </a:lnTo>
                  <a:lnTo>
                    <a:pt x="14" y="44"/>
                  </a:lnTo>
                  <a:lnTo>
                    <a:pt x="8" y="38"/>
                  </a:lnTo>
                  <a:lnTo>
                    <a:pt x="6" y="28"/>
                  </a:lnTo>
                  <a:lnTo>
                    <a:pt x="8" y="22"/>
                  </a:lnTo>
                  <a:lnTo>
                    <a:pt x="2"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0" name="Freeform 176"/>
            <p:cNvSpPr>
              <a:spLocks/>
            </p:cNvSpPr>
            <p:nvPr/>
          </p:nvSpPr>
          <p:spPr bwMode="auto">
            <a:xfrm>
              <a:off x="6318589" y="1798700"/>
              <a:ext cx="98156" cy="58001"/>
            </a:xfrm>
            <a:custGeom>
              <a:avLst/>
              <a:gdLst>
                <a:gd name="T0" fmla="*/ 10 w 88"/>
                <a:gd name="T1" fmla="*/ 48 h 52"/>
                <a:gd name="T2" fmla="*/ 8 w 88"/>
                <a:gd name="T3" fmla="*/ 40 h 52"/>
                <a:gd name="T4" fmla="*/ 6 w 88"/>
                <a:gd name="T5" fmla="*/ 38 h 52"/>
                <a:gd name="T6" fmla="*/ 0 w 88"/>
                <a:gd name="T7" fmla="*/ 36 h 52"/>
                <a:gd name="T8" fmla="*/ 2 w 88"/>
                <a:gd name="T9" fmla="*/ 32 h 52"/>
                <a:gd name="T10" fmla="*/ 4 w 88"/>
                <a:gd name="T11" fmla="*/ 24 h 52"/>
                <a:gd name="T12" fmla="*/ 8 w 88"/>
                <a:gd name="T13" fmla="*/ 18 h 52"/>
                <a:gd name="T14" fmla="*/ 4 w 88"/>
                <a:gd name="T15" fmla="*/ 12 h 52"/>
                <a:gd name="T16" fmla="*/ 2 w 88"/>
                <a:gd name="T17" fmla="*/ 6 h 52"/>
                <a:gd name="T18" fmla="*/ 2 w 88"/>
                <a:gd name="T19" fmla="*/ 4 h 52"/>
                <a:gd name="T20" fmla="*/ 2 w 88"/>
                <a:gd name="T21" fmla="*/ 2 h 52"/>
                <a:gd name="T22" fmla="*/ 4 w 88"/>
                <a:gd name="T23" fmla="*/ 4 h 52"/>
                <a:gd name="T24" fmla="*/ 6 w 88"/>
                <a:gd name="T25" fmla="*/ 4 h 52"/>
                <a:gd name="T26" fmla="*/ 10 w 88"/>
                <a:gd name="T27" fmla="*/ 6 h 52"/>
                <a:gd name="T28" fmla="*/ 14 w 88"/>
                <a:gd name="T29" fmla="*/ 6 h 52"/>
                <a:gd name="T30" fmla="*/ 20 w 88"/>
                <a:gd name="T31" fmla="*/ 6 h 52"/>
                <a:gd name="T32" fmla="*/ 24 w 88"/>
                <a:gd name="T33" fmla="*/ 8 h 52"/>
                <a:gd name="T34" fmla="*/ 46 w 88"/>
                <a:gd name="T35" fmla="*/ 8 h 52"/>
                <a:gd name="T36" fmla="*/ 52 w 88"/>
                <a:gd name="T37" fmla="*/ 8 h 52"/>
                <a:gd name="T38" fmla="*/ 56 w 88"/>
                <a:gd name="T39" fmla="*/ 4 h 52"/>
                <a:gd name="T40" fmla="*/ 60 w 88"/>
                <a:gd name="T41" fmla="*/ 2 h 52"/>
                <a:gd name="T42" fmla="*/ 66 w 88"/>
                <a:gd name="T43" fmla="*/ 0 h 52"/>
                <a:gd name="T44" fmla="*/ 70 w 88"/>
                <a:gd name="T45" fmla="*/ 0 h 52"/>
                <a:gd name="T46" fmla="*/ 76 w 88"/>
                <a:gd name="T47" fmla="*/ 2 h 52"/>
                <a:gd name="T48" fmla="*/ 86 w 88"/>
                <a:gd name="T49" fmla="*/ 8 h 52"/>
                <a:gd name="T50" fmla="*/ 84 w 88"/>
                <a:gd name="T51" fmla="*/ 14 h 52"/>
                <a:gd name="T52" fmla="*/ 84 w 88"/>
                <a:gd name="T53" fmla="*/ 22 h 52"/>
                <a:gd name="T54" fmla="*/ 84 w 88"/>
                <a:gd name="T55" fmla="*/ 30 h 52"/>
                <a:gd name="T56" fmla="*/ 88 w 88"/>
                <a:gd name="T57" fmla="*/ 38 h 52"/>
                <a:gd name="T58" fmla="*/ 70 w 88"/>
                <a:gd name="T59" fmla="*/ 40 h 52"/>
                <a:gd name="T60" fmla="*/ 64 w 88"/>
                <a:gd name="T61" fmla="*/ 42 h 52"/>
                <a:gd name="T62" fmla="*/ 62 w 88"/>
                <a:gd name="T63" fmla="*/ 44 h 52"/>
                <a:gd name="T64" fmla="*/ 60 w 88"/>
                <a:gd name="T65" fmla="*/ 46 h 52"/>
                <a:gd name="T66" fmla="*/ 58 w 88"/>
                <a:gd name="T67" fmla="*/ 46 h 52"/>
                <a:gd name="T68" fmla="*/ 56 w 88"/>
                <a:gd name="T69" fmla="*/ 50 h 52"/>
                <a:gd name="T70" fmla="*/ 52 w 88"/>
                <a:gd name="T71" fmla="*/ 50 h 52"/>
                <a:gd name="T72" fmla="*/ 50 w 88"/>
                <a:gd name="T73" fmla="*/ 52 h 52"/>
                <a:gd name="T74" fmla="*/ 48 w 88"/>
                <a:gd name="T75" fmla="*/ 52 h 52"/>
                <a:gd name="T76" fmla="*/ 42 w 88"/>
                <a:gd name="T77" fmla="*/ 52 h 52"/>
                <a:gd name="T78" fmla="*/ 38 w 88"/>
                <a:gd name="T79" fmla="*/ 50 h 52"/>
                <a:gd name="T80" fmla="*/ 36 w 88"/>
                <a:gd name="T81" fmla="*/ 48 h 52"/>
                <a:gd name="T82" fmla="*/ 32 w 88"/>
                <a:gd name="T83" fmla="*/ 46 h 52"/>
                <a:gd name="T84" fmla="*/ 26 w 88"/>
                <a:gd name="T85" fmla="*/ 48 h 52"/>
                <a:gd name="T86" fmla="*/ 20 w 88"/>
                <a:gd name="T87" fmla="*/ 50 h 52"/>
                <a:gd name="T88" fmla="*/ 14 w 88"/>
                <a:gd name="T89" fmla="*/ 50 h 52"/>
                <a:gd name="T90" fmla="*/ 10 w 88"/>
                <a:gd name="T91" fmla="*/ 50 h 52"/>
                <a:gd name="T92" fmla="*/ 10 w 88"/>
                <a:gd name="T93" fmla="*/ 4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8" h="52">
                  <a:moveTo>
                    <a:pt x="10" y="48"/>
                  </a:moveTo>
                  <a:lnTo>
                    <a:pt x="8" y="40"/>
                  </a:lnTo>
                  <a:lnTo>
                    <a:pt x="6" y="38"/>
                  </a:lnTo>
                  <a:lnTo>
                    <a:pt x="0" y="36"/>
                  </a:lnTo>
                  <a:lnTo>
                    <a:pt x="2" y="32"/>
                  </a:lnTo>
                  <a:lnTo>
                    <a:pt x="4" y="24"/>
                  </a:lnTo>
                  <a:lnTo>
                    <a:pt x="8" y="18"/>
                  </a:lnTo>
                  <a:lnTo>
                    <a:pt x="4" y="12"/>
                  </a:lnTo>
                  <a:lnTo>
                    <a:pt x="2" y="6"/>
                  </a:lnTo>
                  <a:lnTo>
                    <a:pt x="2" y="4"/>
                  </a:lnTo>
                  <a:lnTo>
                    <a:pt x="2" y="2"/>
                  </a:lnTo>
                  <a:lnTo>
                    <a:pt x="4" y="4"/>
                  </a:lnTo>
                  <a:lnTo>
                    <a:pt x="6" y="4"/>
                  </a:lnTo>
                  <a:lnTo>
                    <a:pt x="10" y="6"/>
                  </a:lnTo>
                  <a:lnTo>
                    <a:pt x="14" y="6"/>
                  </a:lnTo>
                  <a:lnTo>
                    <a:pt x="20" y="6"/>
                  </a:lnTo>
                  <a:lnTo>
                    <a:pt x="24" y="8"/>
                  </a:lnTo>
                  <a:lnTo>
                    <a:pt x="46" y="8"/>
                  </a:lnTo>
                  <a:lnTo>
                    <a:pt x="52" y="8"/>
                  </a:lnTo>
                  <a:lnTo>
                    <a:pt x="56" y="4"/>
                  </a:lnTo>
                  <a:lnTo>
                    <a:pt x="60" y="2"/>
                  </a:lnTo>
                  <a:lnTo>
                    <a:pt x="66" y="0"/>
                  </a:lnTo>
                  <a:lnTo>
                    <a:pt x="70" y="0"/>
                  </a:lnTo>
                  <a:lnTo>
                    <a:pt x="76" y="2"/>
                  </a:lnTo>
                  <a:lnTo>
                    <a:pt x="86" y="8"/>
                  </a:lnTo>
                  <a:lnTo>
                    <a:pt x="84" y="14"/>
                  </a:lnTo>
                  <a:lnTo>
                    <a:pt x="84" y="22"/>
                  </a:lnTo>
                  <a:lnTo>
                    <a:pt x="84" y="30"/>
                  </a:lnTo>
                  <a:lnTo>
                    <a:pt x="88" y="38"/>
                  </a:lnTo>
                  <a:lnTo>
                    <a:pt x="70" y="40"/>
                  </a:lnTo>
                  <a:lnTo>
                    <a:pt x="64" y="42"/>
                  </a:lnTo>
                  <a:lnTo>
                    <a:pt x="62" y="44"/>
                  </a:lnTo>
                  <a:lnTo>
                    <a:pt x="60" y="46"/>
                  </a:lnTo>
                  <a:lnTo>
                    <a:pt x="58" y="46"/>
                  </a:lnTo>
                  <a:lnTo>
                    <a:pt x="56" y="50"/>
                  </a:lnTo>
                  <a:lnTo>
                    <a:pt x="52" y="50"/>
                  </a:lnTo>
                  <a:lnTo>
                    <a:pt x="50" y="52"/>
                  </a:lnTo>
                  <a:lnTo>
                    <a:pt x="48" y="52"/>
                  </a:lnTo>
                  <a:lnTo>
                    <a:pt x="42" y="52"/>
                  </a:lnTo>
                  <a:lnTo>
                    <a:pt x="38" y="50"/>
                  </a:lnTo>
                  <a:lnTo>
                    <a:pt x="36" y="48"/>
                  </a:lnTo>
                  <a:lnTo>
                    <a:pt x="32" y="46"/>
                  </a:lnTo>
                  <a:lnTo>
                    <a:pt x="26" y="48"/>
                  </a:lnTo>
                  <a:lnTo>
                    <a:pt x="20" y="50"/>
                  </a:lnTo>
                  <a:lnTo>
                    <a:pt x="14" y="50"/>
                  </a:lnTo>
                  <a:lnTo>
                    <a:pt x="10" y="50"/>
                  </a:lnTo>
                  <a:lnTo>
                    <a:pt x="10" y="4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1" name="Freeform 177"/>
            <p:cNvSpPr>
              <a:spLocks/>
            </p:cNvSpPr>
            <p:nvPr/>
          </p:nvSpPr>
          <p:spPr bwMode="auto">
            <a:xfrm>
              <a:off x="6107777" y="1582312"/>
              <a:ext cx="15616" cy="4462"/>
            </a:xfrm>
            <a:custGeom>
              <a:avLst/>
              <a:gdLst>
                <a:gd name="T0" fmla="*/ 0 w 14"/>
                <a:gd name="T1" fmla="*/ 2 h 4"/>
                <a:gd name="T2" fmla="*/ 6 w 14"/>
                <a:gd name="T3" fmla="*/ 4 h 4"/>
                <a:gd name="T4" fmla="*/ 8 w 14"/>
                <a:gd name="T5" fmla="*/ 4 h 4"/>
                <a:gd name="T6" fmla="*/ 14 w 14"/>
                <a:gd name="T7" fmla="*/ 2 h 4"/>
                <a:gd name="T8" fmla="*/ 8 w 14"/>
                <a:gd name="T9" fmla="*/ 0 h 4"/>
                <a:gd name="T10" fmla="*/ 4 w 14"/>
                <a:gd name="T11" fmla="*/ 0 h 4"/>
                <a:gd name="T12" fmla="*/ 0 w 14"/>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14" h="4">
                  <a:moveTo>
                    <a:pt x="0" y="2"/>
                  </a:moveTo>
                  <a:lnTo>
                    <a:pt x="6" y="4"/>
                  </a:lnTo>
                  <a:lnTo>
                    <a:pt x="8" y="4"/>
                  </a:lnTo>
                  <a:lnTo>
                    <a:pt x="14" y="2"/>
                  </a:lnTo>
                  <a:lnTo>
                    <a:pt x="8" y="0"/>
                  </a:lnTo>
                  <a:lnTo>
                    <a:pt x="4" y="0"/>
                  </a:lnTo>
                  <a:lnTo>
                    <a:pt x="0"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2" name="Freeform 178"/>
            <p:cNvSpPr>
              <a:spLocks/>
            </p:cNvSpPr>
            <p:nvPr/>
          </p:nvSpPr>
          <p:spPr bwMode="auto">
            <a:xfrm>
              <a:off x="5971696" y="1829931"/>
              <a:ext cx="17847" cy="8923"/>
            </a:xfrm>
            <a:custGeom>
              <a:avLst/>
              <a:gdLst>
                <a:gd name="T0" fmla="*/ 14 w 16"/>
                <a:gd name="T1" fmla="*/ 4 h 8"/>
                <a:gd name="T2" fmla="*/ 12 w 16"/>
                <a:gd name="T3" fmla="*/ 6 h 8"/>
                <a:gd name="T4" fmla="*/ 6 w 16"/>
                <a:gd name="T5" fmla="*/ 8 h 8"/>
                <a:gd name="T6" fmla="*/ 2 w 16"/>
                <a:gd name="T7" fmla="*/ 8 h 8"/>
                <a:gd name="T8" fmla="*/ 0 w 16"/>
                <a:gd name="T9" fmla="*/ 6 h 8"/>
                <a:gd name="T10" fmla="*/ 0 w 16"/>
                <a:gd name="T11" fmla="*/ 4 h 8"/>
                <a:gd name="T12" fmla="*/ 2 w 16"/>
                <a:gd name="T13" fmla="*/ 0 h 8"/>
                <a:gd name="T14" fmla="*/ 6 w 16"/>
                <a:gd name="T15" fmla="*/ 0 h 8"/>
                <a:gd name="T16" fmla="*/ 8 w 16"/>
                <a:gd name="T17" fmla="*/ 0 h 8"/>
                <a:gd name="T18" fmla="*/ 10 w 16"/>
                <a:gd name="T19" fmla="*/ 2 h 8"/>
                <a:gd name="T20" fmla="*/ 16 w 16"/>
                <a:gd name="T21" fmla="*/ 6 h 8"/>
                <a:gd name="T22" fmla="*/ 14 w 16"/>
                <a:gd name="T2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8">
                  <a:moveTo>
                    <a:pt x="14" y="4"/>
                  </a:moveTo>
                  <a:lnTo>
                    <a:pt x="12" y="6"/>
                  </a:lnTo>
                  <a:lnTo>
                    <a:pt x="6" y="8"/>
                  </a:lnTo>
                  <a:lnTo>
                    <a:pt x="2" y="8"/>
                  </a:lnTo>
                  <a:lnTo>
                    <a:pt x="0" y="6"/>
                  </a:lnTo>
                  <a:lnTo>
                    <a:pt x="0" y="4"/>
                  </a:lnTo>
                  <a:lnTo>
                    <a:pt x="2" y="0"/>
                  </a:lnTo>
                  <a:lnTo>
                    <a:pt x="6" y="0"/>
                  </a:lnTo>
                  <a:lnTo>
                    <a:pt x="8" y="0"/>
                  </a:lnTo>
                  <a:lnTo>
                    <a:pt x="10" y="2"/>
                  </a:lnTo>
                  <a:lnTo>
                    <a:pt x="16" y="6"/>
                  </a:lnTo>
                  <a:lnTo>
                    <a:pt x="14"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3" name="Freeform 179"/>
            <p:cNvSpPr>
              <a:spLocks/>
            </p:cNvSpPr>
            <p:nvPr/>
          </p:nvSpPr>
          <p:spPr bwMode="auto">
            <a:xfrm>
              <a:off x="6040852" y="1678237"/>
              <a:ext cx="13385" cy="17846"/>
            </a:xfrm>
            <a:custGeom>
              <a:avLst/>
              <a:gdLst>
                <a:gd name="T0" fmla="*/ 8 w 12"/>
                <a:gd name="T1" fmla="*/ 0 h 16"/>
                <a:gd name="T2" fmla="*/ 6 w 12"/>
                <a:gd name="T3" fmla="*/ 2 h 16"/>
                <a:gd name="T4" fmla="*/ 4 w 12"/>
                <a:gd name="T5" fmla="*/ 4 h 16"/>
                <a:gd name="T6" fmla="*/ 2 w 12"/>
                <a:gd name="T7" fmla="*/ 6 h 16"/>
                <a:gd name="T8" fmla="*/ 0 w 12"/>
                <a:gd name="T9" fmla="*/ 8 h 16"/>
                <a:gd name="T10" fmla="*/ 2 w 12"/>
                <a:gd name="T11" fmla="*/ 12 h 16"/>
                <a:gd name="T12" fmla="*/ 2 w 12"/>
                <a:gd name="T13" fmla="*/ 14 h 16"/>
                <a:gd name="T14" fmla="*/ 8 w 12"/>
                <a:gd name="T15" fmla="*/ 14 h 16"/>
                <a:gd name="T16" fmla="*/ 12 w 12"/>
                <a:gd name="T17" fmla="*/ 16 h 16"/>
                <a:gd name="T18" fmla="*/ 12 w 12"/>
                <a:gd name="T19" fmla="*/ 12 h 16"/>
                <a:gd name="T20" fmla="*/ 12 w 12"/>
                <a:gd name="T21" fmla="*/ 8 h 16"/>
                <a:gd name="T22" fmla="*/ 8 w 12"/>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6">
                  <a:moveTo>
                    <a:pt x="8" y="0"/>
                  </a:moveTo>
                  <a:lnTo>
                    <a:pt x="6" y="2"/>
                  </a:lnTo>
                  <a:lnTo>
                    <a:pt x="4" y="4"/>
                  </a:lnTo>
                  <a:lnTo>
                    <a:pt x="2" y="6"/>
                  </a:lnTo>
                  <a:lnTo>
                    <a:pt x="0" y="8"/>
                  </a:lnTo>
                  <a:lnTo>
                    <a:pt x="2" y="12"/>
                  </a:lnTo>
                  <a:lnTo>
                    <a:pt x="2" y="14"/>
                  </a:lnTo>
                  <a:lnTo>
                    <a:pt x="8" y="14"/>
                  </a:lnTo>
                  <a:lnTo>
                    <a:pt x="12" y="16"/>
                  </a:lnTo>
                  <a:lnTo>
                    <a:pt x="12" y="12"/>
                  </a:lnTo>
                  <a:lnTo>
                    <a:pt x="12" y="8"/>
                  </a:lnTo>
                  <a:lnTo>
                    <a:pt x="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4" name="Freeform 180"/>
            <p:cNvSpPr>
              <a:spLocks/>
            </p:cNvSpPr>
            <p:nvPr/>
          </p:nvSpPr>
          <p:spPr bwMode="auto">
            <a:xfrm>
              <a:off x="6557287" y="2044089"/>
              <a:ext cx="370317" cy="332389"/>
            </a:xfrm>
            <a:custGeom>
              <a:avLst/>
              <a:gdLst>
                <a:gd name="T0" fmla="*/ 224 w 332"/>
                <a:gd name="T1" fmla="*/ 72 h 298"/>
                <a:gd name="T2" fmla="*/ 230 w 332"/>
                <a:gd name="T3" fmla="*/ 80 h 298"/>
                <a:gd name="T4" fmla="*/ 236 w 332"/>
                <a:gd name="T5" fmla="*/ 88 h 298"/>
                <a:gd name="T6" fmla="*/ 244 w 332"/>
                <a:gd name="T7" fmla="*/ 102 h 298"/>
                <a:gd name="T8" fmla="*/ 254 w 332"/>
                <a:gd name="T9" fmla="*/ 118 h 298"/>
                <a:gd name="T10" fmla="*/ 260 w 332"/>
                <a:gd name="T11" fmla="*/ 130 h 298"/>
                <a:gd name="T12" fmla="*/ 268 w 332"/>
                <a:gd name="T13" fmla="*/ 144 h 298"/>
                <a:gd name="T14" fmla="*/ 280 w 332"/>
                <a:gd name="T15" fmla="*/ 156 h 298"/>
                <a:gd name="T16" fmla="*/ 332 w 332"/>
                <a:gd name="T17" fmla="*/ 164 h 298"/>
                <a:gd name="T18" fmla="*/ 282 w 332"/>
                <a:gd name="T19" fmla="*/ 242 h 298"/>
                <a:gd name="T20" fmla="*/ 190 w 332"/>
                <a:gd name="T21" fmla="*/ 298 h 298"/>
                <a:gd name="T22" fmla="*/ 168 w 332"/>
                <a:gd name="T23" fmla="*/ 270 h 298"/>
                <a:gd name="T24" fmla="*/ 162 w 332"/>
                <a:gd name="T25" fmla="*/ 270 h 298"/>
                <a:gd name="T26" fmla="*/ 152 w 332"/>
                <a:gd name="T27" fmla="*/ 264 h 298"/>
                <a:gd name="T28" fmla="*/ 148 w 332"/>
                <a:gd name="T29" fmla="*/ 270 h 298"/>
                <a:gd name="T30" fmla="*/ 144 w 332"/>
                <a:gd name="T31" fmla="*/ 280 h 298"/>
                <a:gd name="T32" fmla="*/ 134 w 332"/>
                <a:gd name="T33" fmla="*/ 264 h 298"/>
                <a:gd name="T34" fmla="*/ 118 w 332"/>
                <a:gd name="T35" fmla="*/ 248 h 298"/>
                <a:gd name="T36" fmla="*/ 108 w 332"/>
                <a:gd name="T37" fmla="*/ 228 h 298"/>
                <a:gd name="T38" fmla="*/ 98 w 332"/>
                <a:gd name="T39" fmla="*/ 214 h 298"/>
                <a:gd name="T40" fmla="*/ 82 w 332"/>
                <a:gd name="T41" fmla="*/ 200 h 298"/>
                <a:gd name="T42" fmla="*/ 82 w 332"/>
                <a:gd name="T43" fmla="*/ 200 h 298"/>
                <a:gd name="T44" fmla="*/ 76 w 332"/>
                <a:gd name="T45" fmla="*/ 162 h 298"/>
                <a:gd name="T46" fmla="*/ 58 w 332"/>
                <a:gd name="T47" fmla="*/ 142 h 298"/>
                <a:gd name="T48" fmla="*/ 42 w 332"/>
                <a:gd name="T49" fmla="*/ 124 h 298"/>
                <a:gd name="T50" fmla="*/ 16 w 332"/>
                <a:gd name="T51" fmla="*/ 76 h 298"/>
                <a:gd name="T52" fmla="*/ 4 w 332"/>
                <a:gd name="T53" fmla="*/ 66 h 298"/>
                <a:gd name="T54" fmla="*/ 16 w 332"/>
                <a:gd name="T55" fmla="*/ 56 h 298"/>
                <a:gd name="T56" fmla="*/ 24 w 332"/>
                <a:gd name="T57" fmla="*/ 46 h 298"/>
                <a:gd name="T58" fmla="*/ 34 w 332"/>
                <a:gd name="T59" fmla="*/ 42 h 298"/>
                <a:gd name="T60" fmla="*/ 44 w 332"/>
                <a:gd name="T61" fmla="*/ 36 h 298"/>
                <a:gd name="T62" fmla="*/ 62 w 332"/>
                <a:gd name="T63" fmla="*/ 0 h 298"/>
                <a:gd name="T64" fmla="*/ 122 w 332"/>
                <a:gd name="T65" fmla="*/ 26 h 298"/>
                <a:gd name="T66" fmla="*/ 128 w 332"/>
                <a:gd name="T67" fmla="*/ 32 h 298"/>
                <a:gd name="T68" fmla="*/ 134 w 332"/>
                <a:gd name="T69" fmla="*/ 44 h 298"/>
                <a:gd name="T70" fmla="*/ 180 w 332"/>
                <a:gd name="T71" fmla="*/ 54 h 298"/>
                <a:gd name="T72" fmla="*/ 200 w 332"/>
                <a:gd name="T73" fmla="*/ 60 h 298"/>
                <a:gd name="T74" fmla="*/ 222 w 332"/>
                <a:gd name="T75" fmla="*/ 6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2" h="298">
                  <a:moveTo>
                    <a:pt x="222" y="62"/>
                  </a:moveTo>
                  <a:lnTo>
                    <a:pt x="224" y="72"/>
                  </a:lnTo>
                  <a:lnTo>
                    <a:pt x="226" y="78"/>
                  </a:lnTo>
                  <a:lnTo>
                    <a:pt x="230" y="80"/>
                  </a:lnTo>
                  <a:lnTo>
                    <a:pt x="234" y="84"/>
                  </a:lnTo>
                  <a:lnTo>
                    <a:pt x="236" y="88"/>
                  </a:lnTo>
                  <a:lnTo>
                    <a:pt x="242" y="96"/>
                  </a:lnTo>
                  <a:lnTo>
                    <a:pt x="244" y="102"/>
                  </a:lnTo>
                  <a:lnTo>
                    <a:pt x="248" y="110"/>
                  </a:lnTo>
                  <a:lnTo>
                    <a:pt x="254" y="118"/>
                  </a:lnTo>
                  <a:lnTo>
                    <a:pt x="258" y="126"/>
                  </a:lnTo>
                  <a:lnTo>
                    <a:pt x="260" y="130"/>
                  </a:lnTo>
                  <a:lnTo>
                    <a:pt x="258" y="136"/>
                  </a:lnTo>
                  <a:lnTo>
                    <a:pt x="268" y="144"/>
                  </a:lnTo>
                  <a:lnTo>
                    <a:pt x="280" y="148"/>
                  </a:lnTo>
                  <a:lnTo>
                    <a:pt x="280" y="156"/>
                  </a:lnTo>
                  <a:lnTo>
                    <a:pt x="324" y="158"/>
                  </a:lnTo>
                  <a:lnTo>
                    <a:pt x="332" y="164"/>
                  </a:lnTo>
                  <a:lnTo>
                    <a:pt x="332" y="198"/>
                  </a:lnTo>
                  <a:lnTo>
                    <a:pt x="282" y="242"/>
                  </a:lnTo>
                  <a:lnTo>
                    <a:pt x="234" y="254"/>
                  </a:lnTo>
                  <a:lnTo>
                    <a:pt x="190" y="298"/>
                  </a:lnTo>
                  <a:lnTo>
                    <a:pt x="188" y="276"/>
                  </a:lnTo>
                  <a:lnTo>
                    <a:pt x="168" y="270"/>
                  </a:lnTo>
                  <a:lnTo>
                    <a:pt x="164" y="268"/>
                  </a:lnTo>
                  <a:lnTo>
                    <a:pt x="162" y="270"/>
                  </a:lnTo>
                  <a:lnTo>
                    <a:pt x="156" y="268"/>
                  </a:lnTo>
                  <a:lnTo>
                    <a:pt x="152" y="264"/>
                  </a:lnTo>
                  <a:lnTo>
                    <a:pt x="150" y="266"/>
                  </a:lnTo>
                  <a:lnTo>
                    <a:pt x="148" y="270"/>
                  </a:lnTo>
                  <a:lnTo>
                    <a:pt x="146" y="276"/>
                  </a:lnTo>
                  <a:lnTo>
                    <a:pt x="144" y="280"/>
                  </a:lnTo>
                  <a:lnTo>
                    <a:pt x="142" y="274"/>
                  </a:lnTo>
                  <a:lnTo>
                    <a:pt x="134" y="264"/>
                  </a:lnTo>
                  <a:lnTo>
                    <a:pt x="124" y="254"/>
                  </a:lnTo>
                  <a:lnTo>
                    <a:pt x="118" y="248"/>
                  </a:lnTo>
                  <a:lnTo>
                    <a:pt x="116" y="240"/>
                  </a:lnTo>
                  <a:lnTo>
                    <a:pt x="108" y="228"/>
                  </a:lnTo>
                  <a:lnTo>
                    <a:pt x="102" y="220"/>
                  </a:lnTo>
                  <a:lnTo>
                    <a:pt x="98" y="214"/>
                  </a:lnTo>
                  <a:lnTo>
                    <a:pt x="90" y="210"/>
                  </a:lnTo>
                  <a:lnTo>
                    <a:pt x="82" y="200"/>
                  </a:lnTo>
                  <a:lnTo>
                    <a:pt x="84" y="200"/>
                  </a:lnTo>
                  <a:lnTo>
                    <a:pt x="82" y="200"/>
                  </a:lnTo>
                  <a:lnTo>
                    <a:pt x="76" y="200"/>
                  </a:lnTo>
                  <a:lnTo>
                    <a:pt x="76" y="162"/>
                  </a:lnTo>
                  <a:lnTo>
                    <a:pt x="68" y="152"/>
                  </a:lnTo>
                  <a:lnTo>
                    <a:pt x="58" y="142"/>
                  </a:lnTo>
                  <a:lnTo>
                    <a:pt x="48" y="134"/>
                  </a:lnTo>
                  <a:lnTo>
                    <a:pt x="42" y="124"/>
                  </a:lnTo>
                  <a:lnTo>
                    <a:pt x="24" y="92"/>
                  </a:lnTo>
                  <a:lnTo>
                    <a:pt x="16" y="76"/>
                  </a:lnTo>
                  <a:lnTo>
                    <a:pt x="10" y="72"/>
                  </a:lnTo>
                  <a:lnTo>
                    <a:pt x="4" y="66"/>
                  </a:lnTo>
                  <a:lnTo>
                    <a:pt x="0" y="54"/>
                  </a:lnTo>
                  <a:lnTo>
                    <a:pt x="16" y="56"/>
                  </a:lnTo>
                  <a:lnTo>
                    <a:pt x="20" y="52"/>
                  </a:lnTo>
                  <a:lnTo>
                    <a:pt x="24" y="46"/>
                  </a:lnTo>
                  <a:lnTo>
                    <a:pt x="30" y="42"/>
                  </a:lnTo>
                  <a:lnTo>
                    <a:pt x="34" y="42"/>
                  </a:lnTo>
                  <a:lnTo>
                    <a:pt x="38" y="36"/>
                  </a:lnTo>
                  <a:lnTo>
                    <a:pt x="44" y="36"/>
                  </a:lnTo>
                  <a:lnTo>
                    <a:pt x="32" y="10"/>
                  </a:lnTo>
                  <a:lnTo>
                    <a:pt x="62" y="0"/>
                  </a:lnTo>
                  <a:lnTo>
                    <a:pt x="118" y="24"/>
                  </a:lnTo>
                  <a:lnTo>
                    <a:pt x="122" y="26"/>
                  </a:lnTo>
                  <a:lnTo>
                    <a:pt x="124" y="30"/>
                  </a:lnTo>
                  <a:lnTo>
                    <a:pt x="128" y="32"/>
                  </a:lnTo>
                  <a:lnTo>
                    <a:pt x="134" y="34"/>
                  </a:lnTo>
                  <a:lnTo>
                    <a:pt x="134" y="44"/>
                  </a:lnTo>
                  <a:lnTo>
                    <a:pt x="152" y="54"/>
                  </a:lnTo>
                  <a:lnTo>
                    <a:pt x="180" y="54"/>
                  </a:lnTo>
                  <a:lnTo>
                    <a:pt x="196" y="58"/>
                  </a:lnTo>
                  <a:lnTo>
                    <a:pt x="200" y="60"/>
                  </a:lnTo>
                  <a:lnTo>
                    <a:pt x="204" y="64"/>
                  </a:lnTo>
                  <a:lnTo>
                    <a:pt x="222" y="64"/>
                  </a:lnTo>
                  <a:lnTo>
                    <a:pt x="222" y="6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5" name="Freeform 181"/>
            <p:cNvSpPr>
              <a:spLocks/>
            </p:cNvSpPr>
            <p:nvPr/>
          </p:nvSpPr>
          <p:spPr bwMode="auto">
            <a:xfrm>
              <a:off x="6508209" y="1968241"/>
              <a:ext cx="22309" cy="13385"/>
            </a:xfrm>
            <a:custGeom>
              <a:avLst/>
              <a:gdLst>
                <a:gd name="T0" fmla="*/ 8 w 20"/>
                <a:gd name="T1" fmla="*/ 12 h 12"/>
                <a:gd name="T2" fmla="*/ 0 w 20"/>
                <a:gd name="T3" fmla="*/ 12 h 12"/>
                <a:gd name="T4" fmla="*/ 0 w 20"/>
                <a:gd name="T5" fmla="*/ 8 h 12"/>
                <a:gd name="T6" fmla="*/ 2 w 20"/>
                <a:gd name="T7" fmla="*/ 6 h 12"/>
                <a:gd name="T8" fmla="*/ 4 w 20"/>
                <a:gd name="T9" fmla="*/ 4 h 12"/>
                <a:gd name="T10" fmla="*/ 6 w 20"/>
                <a:gd name="T11" fmla="*/ 0 h 12"/>
                <a:gd name="T12" fmla="*/ 8 w 20"/>
                <a:gd name="T13" fmla="*/ 4 h 12"/>
                <a:gd name="T14" fmla="*/ 12 w 20"/>
                <a:gd name="T15" fmla="*/ 4 h 12"/>
                <a:gd name="T16" fmla="*/ 20 w 20"/>
                <a:gd name="T17" fmla="*/ 0 h 12"/>
                <a:gd name="T18" fmla="*/ 20 w 20"/>
                <a:gd name="T19" fmla="*/ 4 h 12"/>
                <a:gd name="T20" fmla="*/ 16 w 20"/>
                <a:gd name="T21" fmla="*/ 8 h 12"/>
                <a:gd name="T22" fmla="*/ 8 w 20"/>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2">
                  <a:moveTo>
                    <a:pt x="8" y="12"/>
                  </a:moveTo>
                  <a:lnTo>
                    <a:pt x="0" y="12"/>
                  </a:lnTo>
                  <a:lnTo>
                    <a:pt x="0" y="8"/>
                  </a:lnTo>
                  <a:lnTo>
                    <a:pt x="2" y="6"/>
                  </a:lnTo>
                  <a:lnTo>
                    <a:pt x="4" y="4"/>
                  </a:lnTo>
                  <a:lnTo>
                    <a:pt x="6" y="0"/>
                  </a:lnTo>
                  <a:lnTo>
                    <a:pt x="8" y="4"/>
                  </a:lnTo>
                  <a:lnTo>
                    <a:pt x="12" y="4"/>
                  </a:lnTo>
                  <a:lnTo>
                    <a:pt x="20" y="0"/>
                  </a:lnTo>
                  <a:lnTo>
                    <a:pt x="20" y="4"/>
                  </a:lnTo>
                  <a:lnTo>
                    <a:pt x="16" y="8"/>
                  </a:lnTo>
                  <a:lnTo>
                    <a:pt x="8"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6" name="Freeform 182"/>
            <p:cNvSpPr>
              <a:spLocks/>
            </p:cNvSpPr>
            <p:nvPr/>
          </p:nvSpPr>
          <p:spPr bwMode="auto">
            <a:xfrm>
              <a:off x="6385514" y="1841086"/>
              <a:ext cx="35693" cy="26769"/>
            </a:xfrm>
            <a:custGeom>
              <a:avLst/>
              <a:gdLst>
                <a:gd name="T0" fmla="*/ 28 w 32"/>
                <a:gd name="T1" fmla="*/ 0 h 24"/>
                <a:gd name="T2" fmla="*/ 10 w 32"/>
                <a:gd name="T3" fmla="*/ 2 h 24"/>
                <a:gd name="T4" fmla="*/ 4 w 32"/>
                <a:gd name="T5" fmla="*/ 4 h 24"/>
                <a:gd name="T6" fmla="*/ 2 w 32"/>
                <a:gd name="T7" fmla="*/ 6 h 24"/>
                <a:gd name="T8" fmla="*/ 0 w 32"/>
                <a:gd name="T9" fmla="*/ 8 h 24"/>
                <a:gd name="T10" fmla="*/ 2 w 32"/>
                <a:gd name="T11" fmla="*/ 10 h 24"/>
                <a:gd name="T12" fmla="*/ 2 w 32"/>
                <a:gd name="T13" fmla="*/ 12 h 24"/>
                <a:gd name="T14" fmla="*/ 6 w 32"/>
                <a:gd name="T15" fmla="*/ 14 h 24"/>
                <a:gd name="T16" fmla="*/ 6 w 32"/>
                <a:gd name="T17" fmla="*/ 24 h 24"/>
                <a:gd name="T18" fmla="*/ 12 w 32"/>
                <a:gd name="T19" fmla="*/ 22 h 24"/>
                <a:gd name="T20" fmla="*/ 20 w 32"/>
                <a:gd name="T21" fmla="*/ 18 h 24"/>
                <a:gd name="T22" fmla="*/ 32 w 32"/>
                <a:gd name="T23" fmla="*/ 8 h 24"/>
                <a:gd name="T24" fmla="*/ 30 w 32"/>
                <a:gd name="T25" fmla="*/ 6 h 24"/>
                <a:gd name="T26" fmla="*/ 26 w 32"/>
                <a:gd name="T27" fmla="*/ 0 h 24"/>
                <a:gd name="T28" fmla="*/ 28 w 32"/>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24">
                  <a:moveTo>
                    <a:pt x="28" y="0"/>
                  </a:moveTo>
                  <a:lnTo>
                    <a:pt x="10" y="2"/>
                  </a:lnTo>
                  <a:lnTo>
                    <a:pt x="4" y="4"/>
                  </a:lnTo>
                  <a:lnTo>
                    <a:pt x="2" y="6"/>
                  </a:lnTo>
                  <a:lnTo>
                    <a:pt x="0" y="8"/>
                  </a:lnTo>
                  <a:lnTo>
                    <a:pt x="2" y="10"/>
                  </a:lnTo>
                  <a:lnTo>
                    <a:pt x="2" y="12"/>
                  </a:lnTo>
                  <a:lnTo>
                    <a:pt x="6" y="14"/>
                  </a:lnTo>
                  <a:lnTo>
                    <a:pt x="6" y="24"/>
                  </a:lnTo>
                  <a:lnTo>
                    <a:pt x="12" y="22"/>
                  </a:lnTo>
                  <a:lnTo>
                    <a:pt x="20" y="18"/>
                  </a:lnTo>
                  <a:lnTo>
                    <a:pt x="32" y="8"/>
                  </a:lnTo>
                  <a:lnTo>
                    <a:pt x="30" y="6"/>
                  </a:lnTo>
                  <a:lnTo>
                    <a:pt x="26" y="0"/>
                  </a:lnTo>
                  <a:lnTo>
                    <a:pt x="2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7" name="Freeform 183"/>
            <p:cNvSpPr>
              <a:spLocks/>
            </p:cNvSpPr>
            <p:nvPr/>
          </p:nvSpPr>
          <p:spPr bwMode="auto">
            <a:xfrm>
              <a:off x="6539441" y="2024011"/>
              <a:ext cx="24539" cy="71386"/>
            </a:xfrm>
            <a:custGeom>
              <a:avLst/>
              <a:gdLst>
                <a:gd name="T0" fmla="*/ 14 w 22"/>
                <a:gd name="T1" fmla="*/ 0 h 64"/>
                <a:gd name="T2" fmla="*/ 20 w 22"/>
                <a:gd name="T3" fmla="*/ 0 h 64"/>
                <a:gd name="T4" fmla="*/ 20 w 22"/>
                <a:gd name="T5" fmla="*/ 8 h 64"/>
                <a:gd name="T6" fmla="*/ 16 w 22"/>
                <a:gd name="T7" fmla="*/ 8 h 64"/>
                <a:gd name="T8" fmla="*/ 12 w 22"/>
                <a:gd name="T9" fmla="*/ 28 h 64"/>
                <a:gd name="T10" fmla="*/ 22 w 22"/>
                <a:gd name="T11" fmla="*/ 28 h 64"/>
                <a:gd name="T12" fmla="*/ 16 w 22"/>
                <a:gd name="T13" fmla="*/ 64 h 64"/>
                <a:gd name="T14" fmla="*/ 10 w 22"/>
                <a:gd name="T15" fmla="*/ 48 h 64"/>
                <a:gd name="T16" fmla="*/ 4 w 22"/>
                <a:gd name="T17" fmla="*/ 40 h 64"/>
                <a:gd name="T18" fmla="*/ 2 w 22"/>
                <a:gd name="T19" fmla="*/ 36 h 64"/>
                <a:gd name="T20" fmla="*/ 0 w 22"/>
                <a:gd name="T21" fmla="*/ 30 h 64"/>
                <a:gd name="T22" fmla="*/ 2 w 22"/>
                <a:gd name="T23" fmla="*/ 26 h 64"/>
                <a:gd name="T24" fmla="*/ 4 w 22"/>
                <a:gd name="T25" fmla="*/ 20 h 64"/>
                <a:gd name="T26" fmla="*/ 10 w 22"/>
                <a:gd name="T27" fmla="*/ 12 h 64"/>
                <a:gd name="T28" fmla="*/ 14 w 22"/>
                <a:gd name="T2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64">
                  <a:moveTo>
                    <a:pt x="14" y="0"/>
                  </a:moveTo>
                  <a:lnTo>
                    <a:pt x="20" y="0"/>
                  </a:lnTo>
                  <a:lnTo>
                    <a:pt x="20" y="8"/>
                  </a:lnTo>
                  <a:lnTo>
                    <a:pt x="16" y="8"/>
                  </a:lnTo>
                  <a:lnTo>
                    <a:pt x="12" y="28"/>
                  </a:lnTo>
                  <a:lnTo>
                    <a:pt x="22" y="28"/>
                  </a:lnTo>
                  <a:lnTo>
                    <a:pt x="16" y="64"/>
                  </a:lnTo>
                  <a:lnTo>
                    <a:pt x="10" y="48"/>
                  </a:lnTo>
                  <a:lnTo>
                    <a:pt x="4" y="40"/>
                  </a:lnTo>
                  <a:lnTo>
                    <a:pt x="2" y="36"/>
                  </a:lnTo>
                  <a:lnTo>
                    <a:pt x="0" y="30"/>
                  </a:lnTo>
                  <a:lnTo>
                    <a:pt x="2" y="26"/>
                  </a:lnTo>
                  <a:lnTo>
                    <a:pt x="4" y="20"/>
                  </a:lnTo>
                  <a:lnTo>
                    <a:pt x="10" y="12"/>
                  </a:lnTo>
                  <a:lnTo>
                    <a:pt x="1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8" name="Freeform 184"/>
            <p:cNvSpPr>
              <a:spLocks/>
            </p:cNvSpPr>
            <p:nvPr/>
          </p:nvSpPr>
          <p:spPr bwMode="auto">
            <a:xfrm>
              <a:off x="6561749" y="1939241"/>
              <a:ext cx="104849" cy="98155"/>
            </a:xfrm>
            <a:custGeom>
              <a:avLst/>
              <a:gdLst>
                <a:gd name="T0" fmla="*/ 0 w 94"/>
                <a:gd name="T1" fmla="*/ 82 h 88"/>
                <a:gd name="T2" fmla="*/ 10 w 94"/>
                <a:gd name="T3" fmla="*/ 84 h 88"/>
                <a:gd name="T4" fmla="*/ 14 w 94"/>
                <a:gd name="T5" fmla="*/ 88 h 88"/>
                <a:gd name="T6" fmla="*/ 18 w 94"/>
                <a:gd name="T7" fmla="*/ 88 h 88"/>
                <a:gd name="T8" fmla="*/ 20 w 94"/>
                <a:gd name="T9" fmla="*/ 88 h 88"/>
                <a:gd name="T10" fmla="*/ 80 w 94"/>
                <a:gd name="T11" fmla="*/ 54 h 88"/>
                <a:gd name="T12" fmla="*/ 80 w 94"/>
                <a:gd name="T13" fmla="*/ 46 h 88"/>
                <a:gd name="T14" fmla="*/ 80 w 94"/>
                <a:gd name="T15" fmla="*/ 40 h 88"/>
                <a:gd name="T16" fmla="*/ 82 w 94"/>
                <a:gd name="T17" fmla="*/ 34 h 88"/>
                <a:gd name="T18" fmla="*/ 84 w 94"/>
                <a:gd name="T19" fmla="*/ 28 h 88"/>
                <a:gd name="T20" fmla="*/ 82 w 94"/>
                <a:gd name="T21" fmla="*/ 26 h 88"/>
                <a:gd name="T22" fmla="*/ 80 w 94"/>
                <a:gd name="T23" fmla="*/ 22 h 88"/>
                <a:gd name="T24" fmla="*/ 82 w 94"/>
                <a:gd name="T25" fmla="*/ 16 h 88"/>
                <a:gd name="T26" fmla="*/ 84 w 94"/>
                <a:gd name="T27" fmla="*/ 14 h 88"/>
                <a:gd name="T28" fmla="*/ 88 w 94"/>
                <a:gd name="T29" fmla="*/ 14 h 88"/>
                <a:gd name="T30" fmla="*/ 94 w 94"/>
                <a:gd name="T31" fmla="*/ 4 h 88"/>
                <a:gd name="T32" fmla="*/ 94 w 94"/>
                <a:gd name="T33" fmla="*/ 0 h 88"/>
                <a:gd name="T34" fmla="*/ 86 w 94"/>
                <a:gd name="T35" fmla="*/ 2 h 88"/>
                <a:gd name="T36" fmla="*/ 74 w 94"/>
                <a:gd name="T37" fmla="*/ 4 h 88"/>
                <a:gd name="T38" fmla="*/ 68 w 94"/>
                <a:gd name="T39" fmla="*/ 2 h 88"/>
                <a:gd name="T40" fmla="*/ 66 w 94"/>
                <a:gd name="T41" fmla="*/ 2 h 88"/>
                <a:gd name="T42" fmla="*/ 62 w 94"/>
                <a:gd name="T43" fmla="*/ 4 h 88"/>
                <a:gd name="T44" fmla="*/ 56 w 94"/>
                <a:gd name="T45" fmla="*/ 8 h 88"/>
                <a:gd name="T46" fmla="*/ 52 w 94"/>
                <a:gd name="T47" fmla="*/ 10 h 88"/>
                <a:gd name="T48" fmla="*/ 46 w 94"/>
                <a:gd name="T49" fmla="*/ 10 h 88"/>
                <a:gd name="T50" fmla="*/ 40 w 94"/>
                <a:gd name="T51" fmla="*/ 8 h 88"/>
                <a:gd name="T52" fmla="*/ 36 w 94"/>
                <a:gd name="T53" fmla="*/ 6 h 88"/>
                <a:gd name="T54" fmla="*/ 30 w 94"/>
                <a:gd name="T55" fmla="*/ 8 h 88"/>
                <a:gd name="T56" fmla="*/ 24 w 94"/>
                <a:gd name="T57" fmla="*/ 10 h 88"/>
                <a:gd name="T58" fmla="*/ 16 w 94"/>
                <a:gd name="T59" fmla="*/ 8 h 88"/>
                <a:gd name="T60" fmla="*/ 12 w 94"/>
                <a:gd name="T61" fmla="*/ 8 h 88"/>
                <a:gd name="T62" fmla="*/ 12 w 94"/>
                <a:gd name="T63" fmla="*/ 4 h 88"/>
                <a:gd name="T64" fmla="*/ 8 w 94"/>
                <a:gd name="T65" fmla="*/ 4 h 88"/>
                <a:gd name="T66" fmla="*/ 8 w 94"/>
                <a:gd name="T67" fmla="*/ 22 h 88"/>
                <a:gd name="T68" fmla="*/ 4 w 94"/>
                <a:gd name="T69" fmla="*/ 24 h 88"/>
                <a:gd name="T70" fmla="*/ 4 w 94"/>
                <a:gd name="T71" fmla="*/ 30 h 88"/>
                <a:gd name="T72" fmla="*/ 2 w 94"/>
                <a:gd name="T73" fmla="*/ 46 h 88"/>
                <a:gd name="T74" fmla="*/ 12 w 94"/>
                <a:gd name="T75" fmla="*/ 50 h 88"/>
                <a:gd name="T76" fmla="*/ 10 w 94"/>
                <a:gd name="T77" fmla="*/ 58 h 88"/>
                <a:gd name="T78" fmla="*/ 6 w 94"/>
                <a:gd name="T79" fmla="*/ 60 h 88"/>
                <a:gd name="T80" fmla="*/ 2 w 94"/>
                <a:gd name="T81" fmla="*/ 60 h 88"/>
                <a:gd name="T82" fmla="*/ 4 w 94"/>
                <a:gd name="T83" fmla="*/ 64 h 88"/>
                <a:gd name="T84" fmla="*/ 6 w 94"/>
                <a:gd name="T85" fmla="*/ 66 h 88"/>
                <a:gd name="T86" fmla="*/ 4 w 94"/>
                <a:gd name="T87" fmla="*/ 72 h 88"/>
                <a:gd name="T88" fmla="*/ 0 w 94"/>
                <a:gd name="T89" fmla="*/ 76 h 88"/>
                <a:gd name="T90" fmla="*/ 0 w 94"/>
                <a:gd name="T91" fmla="*/ 8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 h="88">
                  <a:moveTo>
                    <a:pt x="0" y="82"/>
                  </a:moveTo>
                  <a:lnTo>
                    <a:pt x="10" y="84"/>
                  </a:lnTo>
                  <a:lnTo>
                    <a:pt x="14" y="88"/>
                  </a:lnTo>
                  <a:lnTo>
                    <a:pt x="18" y="88"/>
                  </a:lnTo>
                  <a:lnTo>
                    <a:pt x="20" y="88"/>
                  </a:lnTo>
                  <a:lnTo>
                    <a:pt x="80" y="54"/>
                  </a:lnTo>
                  <a:lnTo>
                    <a:pt x="80" y="46"/>
                  </a:lnTo>
                  <a:lnTo>
                    <a:pt x="80" y="40"/>
                  </a:lnTo>
                  <a:lnTo>
                    <a:pt x="82" y="34"/>
                  </a:lnTo>
                  <a:lnTo>
                    <a:pt x="84" y="28"/>
                  </a:lnTo>
                  <a:lnTo>
                    <a:pt x="82" y="26"/>
                  </a:lnTo>
                  <a:lnTo>
                    <a:pt x="80" y="22"/>
                  </a:lnTo>
                  <a:lnTo>
                    <a:pt x="82" y="16"/>
                  </a:lnTo>
                  <a:lnTo>
                    <a:pt x="84" y="14"/>
                  </a:lnTo>
                  <a:lnTo>
                    <a:pt x="88" y="14"/>
                  </a:lnTo>
                  <a:lnTo>
                    <a:pt x="94" y="4"/>
                  </a:lnTo>
                  <a:lnTo>
                    <a:pt x="94" y="0"/>
                  </a:lnTo>
                  <a:lnTo>
                    <a:pt x="86" y="2"/>
                  </a:lnTo>
                  <a:lnTo>
                    <a:pt x="74" y="4"/>
                  </a:lnTo>
                  <a:lnTo>
                    <a:pt x="68" y="2"/>
                  </a:lnTo>
                  <a:lnTo>
                    <a:pt x="66" y="2"/>
                  </a:lnTo>
                  <a:lnTo>
                    <a:pt x="62" y="4"/>
                  </a:lnTo>
                  <a:lnTo>
                    <a:pt x="56" y="8"/>
                  </a:lnTo>
                  <a:lnTo>
                    <a:pt x="52" y="10"/>
                  </a:lnTo>
                  <a:lnTo>
                    <a:pt x="46" y="10"/>
                  </a:lnTo>
                  <a:lnTo>
                    <a:pt x="40" y="8"/>
                  </a:lnTo>
                  <a:lnTo>
                    <a:pt x="36" y="6"/>
                  </a:lnTo>
                  <a:lnTo>
                    <a:pt x="30" y="8"/>
                  </a:lnTo>
                  <a:lnTo>
                    <a:pt x="24" y="10"/>
                  </a:lnTo>
                  <a:lnTo>
                    <a:pt x="16" y="8"/>
                  </a:lnTo>
                  <a:lnTo>
                    <a:pt x="12" y="8"/>
                  </a:lnTo>
                  <a:lnTo>
                    <a:pt x="12" y="4"/>
                  </a:lnTo>
                  <a:lnTo>
                    <a:pt x="8" y="4"/>
                  </a:lnTo>
                  <a:lnTo>
                    <a:pt x="8" y="22"/>
                  </a:lnTo>
                  <a:lnTo>
                    <a:pt x="4" y="24"/>
                  </a:lnTo>
                  <a:lnTo>
                    <a:pt x="4" y="30"/>
                  </a:lnTo>
                  <a:lnTo>
                    <a:pt x="2" y="46"/>
                  </a:lnTo>
                  <a:lnTo>
                    <a:pt x="12" y="50"/>
                  </a:lnTo>
                  <a:lnTo>
                    <a:pt x="10" y="58"/>
                  </a:lnTo>
                  <a:lnTo>
                    <a:pt x="6" y="60"/>
                  </a:lnTo>
                  <a:lnTo>
                    <a:pt x="2" y="60"/>
                  </a:lnTo>
                  <a:lnTo>
                    <a:pt x="4" y="64"/>
                  </a:lnTo>
                  <a:lnTo>
                    <a:pt x="6" y="66"/>
                  </a:lnTo>
                  <a:lnTo>
                    <a:pt x="4" y="72"/>
                  </a:lnTo>
                  <a:lnTo>
                    <a:pt x="0" y="76"/>
                  </a:lnTo>
                  <a:lnTo>
                    <a:pt x="0" y="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9" name="Freeform 185"/>
            <p:cNvSpPr>
              <a:spLocks/>
            </p:cNvSpPr>
            <p:nvPr/>
          </p:nvSpPr>
          <p:spPr bwMode="auto">
            <a:xfrm>
              <a:off x="6617520" y="1937010"/>
              <a:ext cx="171773" cy="167310"/>
            </a:xfrm>
            <a:custGeom>
              <a:avLst/>
              <a:gdLst>
                <a:gd name="T0" fmla="*/ 48 w 154"/>
                <a:gd name="T1" fmla="*/ 2 h 150"/>
                <a:gd name="T2" fmla="*/ 62 w 154"/>
                <a:gd name="T3" fmla="*/ 2 h 150"/>
                <a:gd name="T4" fmla="*/ 66 w 154"/>
                <a:gd name="T5" fmla="*/ 0 h 150"/>
                <a:gd name="T6" fmla="*/ 70 w 154"/>
                <a:gd name="T7" fmla="*/ 2 h 150"/>
                <a:gd name="T8" fmla="*/ 76 w 154"/>
                <a:gd name="T9" fmla="*/ 2 h 150"/>
                <a:gd name="T10" fmla="*/ 80 w 154"/>
                <a:gd name="T11" fmla="*/ 12 h 150"/>
                <a:gd name="T12" fmla="*/ 88 w 154"/>
                <a:gd name="T13" fmla="*/ 20 h 150"/>
                <a:gd name="T14" fmla="*/ 98 w 154"/>
                <a:gd name="T15" fmla="*/ 24 h 150"/>
                <a:gd name="T16" fmla="*/ 108 w 154"/>
                <a:gd name="T17" fmla="*/ 28 h 150"/>
                <a:gd name="T18" fmla="*/ 102 w 154"/>
                <a:gd name="T19" fmla="*/ 40 h 150"/>
                <a:gd name="T20" fmla="*/ 100 w 154"/>
                <a:gd name="T21" fmla="*/ 48 h 150"/>
                <a:gd name="T22" fmla="*/ 98 w 154"/>
                <a:gd name="T23" fmla="*/ 56 h 150"/>
                <a:gd name="T24" fmla="*/ 100 w 154"/>
                <a:gd name="T25" fmla="*/ 62 h 150"/>
                <a:gd name="T26" fmla="*/ 102 w 154"/>
                <a:gd name="T27" fmla="*/ 68 h 150"/>
                <a:gd name="T28" fmla="*/ 108 w 154"/>
                <a:gd name="T29" fmla="*/ 74 h 150"/>
                <a:gd name="T30" fmla="*/ 112 w 154"/>
                <a:gd name="T31" fmla="*/ 78 h 150"/>
                <a:gd name="T32" fmla="*/ 124 w 154"/>
                <a:gd name="T33" fmla="*/ 86 h 150"/>
                <a:gd name="T34" fmla="*/ 132 w 154"/>
                <a:gd name="T35" fmla="*/ 92 h 150"/>
                <a:gd name="T36" fmla="*/ 136 w 154"/>
                <a:gd name="T37" fmla="*/ 96 h 150"/>
                <a:gd name="T38" fmla="*/ 136 w 154"/>
                <a:gd name="T39" fmla="*/ 102 h 150"/>
                <a:gd name="T40" fmla="*/ 138 w 154"/>
                <a:gd name="T41" fmla="*/ 112 h 150"/>
                <a:gd name="T42" fmla="*/ 142 w 154"/>
                <a:gd name="T43" fmla="*/ 116 h 150"/>
                <a:gd name="T44" fmla="*/ 148 w 154"/>
                <a:gd name="T45" fmla="*/ 122 h 150"/>
                <a:gd name="T46" fmla="*/ 152 w 154"/>
                <a:gd name="T47" fmla="*/ 126 h 150"/>
                <a:gd name="T48" fmla="*/ 154 w 154"/>
                <a:gd name="T49" fmla="*/ 132 h 150"/>
                <a:gd name="T50" fmla="*/ 152 w 154"/>
                <a:gd name="T51" fmla="*/ 134 h 150"/>
                <a:gd name="T52" fmla="*/ 148 w 154"/>
                <a:gd name="T53" fmla="*/ 132 h 150"/>
                <a:gd name="T54" fmla="*/ 142 w 154"/>
                <a:gd name="T55" fmla="*/ 132 h 150"/>
                <a:gd name="T56" fmla="*/ 138 w 154"/>
                <a:gd name="T57" fmla="*/ 132 h 150"/>
                <a:gd name="T58" fmla="*/ 134 w 154"/>
                <a:gd name="T59" fmla="*/ 136 h 150"/>
                <a:gd name="T60" fmla="*/ 130 w 154"/>
                <a:gd name="T61" fmla="*/ 142 h 150"/>
                <a:gd name="T62" fmla="*/ 126 w 154"/>
                <a:gd name="T63" fmla="*/ 150 h 150"/>
                <a:gd name="T64" fmla="*/ 98 w 154"/>
                <a:gd name="T65" fmla="*/ 150 h 150"/>
                <a:gd name="T66" fmla="*/ 80 w 154"/>
                <a:gd name="T67" fmla="*/ 140 h 150"/>
                <a:gd name="T68" fmla="*/ 80 w 154"/>
                <a:gd name="T69" fmla="*/ 130 h 150"/>
                <a:gd name="T70" fmla="*/ 74 w 154"/>
                <a:gd name="T71" fmla="*/ 128 h 150"/>
                <a:gd name="T72" fmla="*/ 70 w 154"/>
                <a:gd name="T73" fmla="*/ 126 h 150"/>
                <a:gd name="T74" fmla="*/ 68 w 154"/>
                <a:gd name="T75" fmla="*/ 122 h 150"/>
                <a:gd name="T76" fmla="*/ 64 w 154"/>
                <a:gd name="T77" fmla="*/ 120 h 150"/>
                <a:gd name="T78" fmla="*/ 8 w 154"/>
                <a:gd name="T79" fmla="*/ 96 h 150"/>
                <a:gd name="T80" fmla="*/ 0 w 154"/>
                <a:gd name="T81" fmla="*/ 74 h 150"/>
                <a:gd name="T82" fmla="*/ 30 w 154"/>
                <a:gd name="T83" fmla="*/ 56 h 150"/>
                <a:gd name="T84" fmla="*/ 30 w 154"/>
                <a:gd name="T85" fmla="*/ 48 h 150"/>
                <a:gd name="T86" fmla="*/ 30 w 154"/>
                <a:gd name="T87" fmla="*/ 42 h 150"/>
                <a:gd name="T88" fmla="*/ 32 w 154"/>
                <a:gd name="T89" fmla="*/ 36 h 150"/>
                <a:gd name="T90" fmla="*/ 34 w 154"/>
                <a:gd name="T91" fmla="*/ 30 h 150"/>
                <a:gd name="T92" fmla="*/ 32 w 154"/>
                <a:gd name="T93" fmla="*/ 28 h 150"/>
                <a:gd name="T94" fmla="*/ 30 w 154"/>
                <a:gd name="T95" fmla="*/ 24 h 150"/>
                <a:gd name="T96" fmla="*/ 32 w 154"/>
                <a:gd name="T97" fmla="*/ 18 h 150"/>
                <a:gd name="T98" fmla="*/ 34 w 154"/>
                <a:gd name="T99" fmla="*/ 16 h 150"/>
                <a:gd name="T100" fmla="*/ 38 w 154"/>
                <a:gd name="T101" fmla="*/ 16 h 150"/>
                <a:gd name="T102" fmla="*/ 44 w 154"/>
                <a:gd name="T103" fmla="*/ 6 h 150"/>
                <a:gd name="T104" fmla="*/ 44 w 154"/>
                <a:gd name="T105" fmla="*/ 2 h 150"/>
                <a:gd name="T106" fmla="*/ 48 w 154"/>
                <a:gd name="T107" fmla="*/ 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4" h="150">
                  <a:moveTo>
                    <a:pt x="48" y="2"/>
                  </a:moveTo>
                  <a:lnTo>
                    <a:pt x="62" y="2"/>
                  </a:lnTo>
                  <a:lnTo>
                    <a:pt x="66" y="0"/>
                  </a:lnTo>
                  <a:lnTo>
                    <a:pt x="70" y="2"/>
                  </a:lnTo>
                  <a:lnTo>
                    <a:pt x="76" y="2"/>
                  </a:lnTo>
                  <a:lnTo>
                    <a:pt x="80" y="12"/>
                  </a:lnTo>
                  <a:lnTo>
                    <a:pt x="88" y="20"/>
                  </a:lnTo>
                  <a:lnTo>
                    <a:pt x="98" y="24"/>
                  </a:lnTo>
                  <a:lnTo>
                    <a:pt x="108" y="28"/>
                  </a:lnTo>
                  <a:lnTo>
                    <a:pt x="102" y="40"/>
                  </a:lnTo>
                  <a:lnTo>
                    <a:pt x="100" y="48"/>
                  </a:lnTo>
                  <a:lnTo>
                    <a:pt x="98" y="56"/>
                  </a:lnTo>
                  <a:lnTo>
                    <a:pt x="100" y="62"/>
                  </a:lnTo>
                  <a:lnTo>
                    <a:pt x="102" y="68"/>
                  </a:lnTo>
                  <a:lnTo>
                    <a:pt x="108" y="74"/>
                  </a:lnTo>
                  <a:lnTo>
                    <a:pt x="112" y="78"/>
                  </a:lnTo>
                  <a:lnTo>
                    <a:pt x="124" y="86"/>
                  </a:lnTo>
                  <a:lnTo>
                    <a:pt x="132" y="92"/>
                  </a:lnTo>
                  <a:lnTo>
                    <a:pt x="136" y="96"/>
                  </a:lnTo>
                  <a:lnTo>
                    <a:pt x="136" y="102"/>
                  </a:lnTo>
                  <a:lnTo>
                    <a:pt x="138" y="112"/>
                  </a:lnTo>
                  <a:lnTo>
                    <a:pt x="142" y="116"/>
                  </a:lnTo>
                  <a:lnTo>
                    <a:pt x="148" y="122"/>
                  </a:lnTo>
                  <a:lnTo>
                    <a:pt x="152" y="126"/>
                  </a:lnTo>
                  <a:lnTo>
                    <a:pt x="154" y="132"/>
                  </a:lnTo>
                  <a:lnTo>
                    <a:pt x="152" y="134"/>
                  </a:lnTo>
                  <a:lnTo>
                    <a:pt x="148" y="132"/>
                  </a:lnTo>
                  <a:lnTo>
                    <a:pt x="142" y="132"/>
                  </a:lnTo>
                  <a:lnTo>
                    <a:pt x="138" y="132"/>
                  </a:lnTo>
                  <a:lnTo>
                    <a:pt x="134" y="136"/>
                  </a:lnTo>
                  <a:lnTo>
                    <a:pt x="130" y="142"/>
                  </a:lnTo>
                  <a:lnTo>
                    <a:pt x="126" y="150"/>
                  </a:lnTo>
                  <a:lnTo>
                    <a:pt x="98" y="150"/>
                  </a:lnTo>
                  <a:lnTo>
                    <a:pt x="80" y="140"/>
                  </a:lnTo>
                  <a:lnTo>
                    <a:pt x="80" y="130"/>
                  </a:lnTo>
                  <a:lnTo>
                    <a:pt x="74" y="128"/>
                  </a:lnTo>
                  <a:lnTo>
                    <a:pt x="70" y="126"/>
                  </a:lnTo>
                  <a:lnTo>
                    <a:pt x="68" y="122"/>
                  </a:lnTo>
                  <a:lnTo>
                    <a:pt x="64" y="120"/>
                  </a:lnTo>
                  <a:lnTo>
                    <a:pt x="8" y="96"/>
                  </a:lnTo>
                  <a:lnTo>
                    <a:pt x="0" y="74"/>
                  </a:lnTo>
                  <a:lnTo>
                    <a:pt x="30" y="56"/>
                  </a:lnTo>
                  <a:lnTo>
                    <a:pt x="30" y="48"/>
                  </a:lnTo>
                  <a:lnTo>
                    <a:pt x="30" y="42"/>
                  </a:lnTo>
                  <a:lnTo>
                    <a:pt x="32" y="36"/>
                  </a:lnTo>
                  <a:lnTo>
                    <a:pt x="34" y="30"/>
                  </a:lnTo>
                  <a:lnTo>
                    <a:pt x="32" y="28"/>
                  </a:lnTo>
                  <a:lnTo>
                    <a:pt x="30" y="24"/>
                  </a:lnTo>
                  <a:lnTo>
                    <a:pt x="32" y="18"/>
                  </a:lnTo>
                  <a:lnTo>
                    <a:pt x="34" y="16"/>
                  </a:lnTo>
                  <a:lnTo>
                    <a:pt x="38" y="16"/>
                  </a:lnTo>
                  <a:lnTo>
                    <a:pt x="44" y="6"/>
                  </a:lnTo>
                  <a:lnTo>
                    <a:pt x="44" y="2"/>
                  </a:lnTo>
                  <a:lnTo>
                    <a:pt x="48"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0" name="Freeform 186"/>
            <p:cNvSpPr>
              <a:spLocks/>
            </p:cNvSpPr>
            <p:nvPr/>
          </p:nvSpPr>
          <p:spPr bwMode="auto">
            <a:xfrm>
              <a:off x="6385514" y="1836624"/>
              <a:ext cx="310084" cy="129387"/>
            </a:xfrm>
            <a:custGeom>
              <a:avLst/>
              <a:gdLst>
                <a:gd name="T0" fmla="*/ 166 w 278"/>
                <a:gd name="T1" fmla="*/ 96 h 116"/>
                <a:gd name="T2" fmla="*/ 170 w 278"/>
                <a:gd name="T3" fmla="*/ 100 h 116"/>
                <a:gd name="T4" fmla="*/ 182 w 278"/>
                <a:gd name="T5" fmla="*/ 102 h 116"/>
                <a:gd name="T6" fmla="*/ 194 w 278"/>
                <a:gd name="T7" fmla="*/ 98 h 116"/>
                <a:gd name="T8" fmla="*/ 204 w 278"/>
                <a:gd name="T9" fmla="*/ 102 h 116"/>
                <a:gd name="T10" fmla="*/ 214 w 278"/>
                <a:gd name="T11" fmla="*/ 100 h 116"/>
                <a:gd name="T12" fmla="*/ 224 w 278"/>
                <a:gd name="T13" fmla="*/ 94 h 116"/>
                <a:gd name="T14" fmla="*/ 232 w 278"/>
                <a:gd name="T15" fmla="*/ 96 h 116"/>
                <a:gd name="T16" fmla="*/ 252 w 278"/>
                <a:gd name="T17" fmla="*/ 92 h 116"/>
                <a:gd name="T18" fmla="*/ 270 w 278"/>
                <a:gd name="T19" fmla="*/ 92 h 116"/>
                <a:gd name="T20" fmla="*/ 278 w 278"/>
                <a:gd name="T21" fmla="*/ 90 h 116"/>
                <a:gd name="T22" fmla="*/ 274 w 278"/>
                <a:gd name="T23" fmla="*/ 70 h 116"/>
                <a:gd name="T24" fmla="*/ 270 w 278"/>
                <a:gd name="T25" fmla="*/ 52 h 116"/>
                <a:gd name="T26" fmla="*/ 274 w 278"/>
                <a:gd name="T27" fmla="*/ 44 h 116"/>
                <a:gd name="T28" fmla="*/ 268 w 278"/>
                <a:gd name="T29" fmla="*/ 36 h 116"/>
                <a:gd name="T30" fmla="*/ 260 w 278"/>
                <a:gd name="T31" fmla="*/ 32 h 116"/>
                <a:gd name="T32" fmla="*/ 258 w 278"/>
                <a:gd name="T33" fmla="*/ 20 h 116"/>
                <a:gd name="T34" fmla="*/ 252 w 278"/>
                <a:gd name="T35" fmla="*/ 10 h 116"/>
                <a:gd name="T36" fmla="*/ 226 w 278"/>
                <a:gd name="T37" fmla="*/ 10 h 116"/>
                <a:gd name="T38" fmla="*/ 194 w 278"/>
                <a:gd name="T39" fmla="*/ 16 h 116"/>
                <a:gd name="T40" fmla="*/ 170 w 278"/>
                <a:gd name="T41" fmla="*/ 18 h 116"/>
                <a:gd name="T42" fmla="*/ 148 w 278"/>
                <a:gd name="T43" fmla="*/ 10 h 116"/>
                <a:gd name="T44" fmla="*/ 124 w 278"/>
                <a:gd name="T45" fmla="*/ 0 h 116"/>
                <a:gd name="T46" fmla="*/ 102 w 278"/>
                <a:gd name="T47" fmla="*/ 2 h 116"/>
                <a:gd name="T48" fmla="*/ 84 w 278"/>
                <a:gd name="T49" fmla="*/ 12 h 116"/>
                <a:gd name="T50" fmla="*/ 64 w 278"/>
                <a:gd name="T51" fmla="*/ 14 h 116"/>
                <a:gd name="T52" fmla="*/ 60 w 278"/>
                <a:gd name="T53" fmla="*/ 12 h 116"/>
                <a:gd name="T54" fmla="*/ 46 w 278"/>
                <a:gd name="T55" fmla="*/ 12 h 116"/>
                <a:gd name="T56" fmla="*/ 34 w 278"/>
                <a:gd name="T57" fmla="*/ 14 h 116"/>
                <a:gd name="T58" fmla="*/ 44 w 278"/>
                <a:gd name="T59" fmla="*/ 24 h 116"/>
                <a:gd name="T60" fmla="*/ 12 w 278"/>
                <a:gd name="T61" fmla="*/ 28 h 116"/>
                <a:gd name="T62" fmla="*/ 0 w 278"/>
                <a:gd name="T63" fmla="*/ 40 h 116"/>
                <a:gd name="T64" fmla="*/ 4 w 278"/>
                <a:gd name="T65" fmla="*/ 42 h 116"/>
                <a:gd name="T66" fmla="*/ 8 w 278"/>
                <a:gd name="T67" fmla="*/ 46 h 116"/>
                <a:gd name="T68" fmla="*/ 14 w 278"/>
                <a:gd name="T69" fmla="*/ 54 h 116"/>
                <a:gd name="T70" fmla="*/ 10 w 278"/>
                <a:gd name="T71" fmla="*/ 60 h 116"/>
                <a:gd name="T72" fmla="*/ 18 w 278"/>
                <a:gd name="T73" fmla="*/ 66 h 116"/>
                <a:gd name="T74" fmla="*/ 22 w 278"/>
                <a:gd name="T75" fmla="*/ 76 h 116"/>
                <a:gd name="T76" fmla="*/ 30 w 278"/>
                <a:gd name="T77" fmla="*/ 86 h 116"/>
                <a:gd name="T78" fmla="*/ 46 w 278"/>
                <a:gd name="T79" fmla="*/ 96 h 116"/>
                <a:gd name="T80" fmla="*/ 76 w 278"/>
                <a:gd name="T81" fmla="*/ 104 h 116"/>
                <a:gd name="T82" fmla="*/ 78 w 278"/>
                <a:gd name="T83" fmla="*/ 96 h 116"/>
                <a:gd name="T84" fmla="*/ 74 w 278"/>
                <a:gd name="T85" fmla="*/ 94 h 116"/>
                <a:gd name="T86" fmla="*/ 82 w 278"/>
                <a:gd name="T87" fmla="*/ 92 h 116"/>
                <a:gd name="T88" fmla="*/ 90 w 278"/>
                <a:gd name="T89" fmla="*/ 94 h 116"/>
                <a:gd name="T90" fmla="*/ 104 w 278"/>
                <a:gd name="T91" fmla="*/ 106 h 116"/>
                <a:gd name="T92" fmla="*/ 114 w 278"/>
                <a:gd name="T93" fmla="*/ 108 h 116"/>
                <a:gd name="T94" fmla="*/ 120 w 278"/>
                <a:gd name="T95" fmla="*/ 106 h 116"/>
                <a:gd name="T96" fmla="*/ 132 w 278"/>
                <a:gd name="T97" fmla="*/ 94 h 116"/>
                <a:gd name="T98" fmla="*/ 138 w 278"/>
                <a:gd name="T99" fmla="*/ 92 h 116"/>
                <a:gd name="T100" fmla="*/ 142 w 278"/>
                <a:gd name="T101" fmla="*/ 94 h 116"/>
                <a:gd name="T102" fmla="*/ 148 w 278"/>
                <a:gd name="T103" fmla="*/ 96 h 116"/>
                <a:gd name="T104" fmla="*/ 154 w 278"/>
                <a:gd name="T105" fmla="*/ 94 h 116"/>
                <a:gd name="T106" fmla="*/ 162 w 278"/>
                <a:gd name="T107" fmla="*/ 96 h 116"/>
                <a:gd name="T108" fmla="*/ 156 w 278"/>
                <a:gd name="T109" fmla="*/ 98 h 116"/>
                <a:gd name="T110" fmla="*/ 162 w 278"/>
                <a:gd name="T111"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8" h="116">
                  <a:moveTo>
                    <a:pt x="166" y="114"/>
                  </a:moveTo>
                  <a:lnTo>
                    <a:pt x="166" y="96"/>
                  </a:lnTo>
                  <a:lnTo>
                    <a:pt x="170" y="96"/>
                  </a:lnTo>
                  <a:lnTo>
                    <a:pt x="170" y="100"/>
                  </a:lnTo>
                  <a:lnTo>
                    <a:pt x="174" y="100"/>
                  </a:lnTo>
                  <a:lnTo>
                    <a:pt x="182" y="102"/>
                  </a:lnTo>
                  <a:lnTo>
                    <a:pt x="188" y="100"/>
                  </a:lnTo>
                  <a:lnTo>
                    <a:pt x="194" y="98"/>
                  </a:lnTo>
                  <a:lnTo>
                    <a:pt x="198" y="100"/>
                  </a:lnTo>
                  <a:lnTo>
                    <a:pt x="204" y="102"/>
                  </a:lnTo>
                  <a:lnTo>
                    <a:pt x="210" y="102"/>
                  </a:lnTo>
                  <a:lnTo>
                    <a:pt x="214" y="100"/>
                  </a:lnTo>
                  <a:lnTo>
                    <a:pt x="220" y="96"/>
                  </a:lnTo>
                  <a:lnTo>
                    <a:pt x="224" y="94"/>
                  </a:lnTo>
                  <a:lnTo>
                    <a:pt x="226" y="94"/>
                  </a:lnTo>
                  <a:lnTo>
                    <a:pt x="232" y="96"/>
                  </a:lnTo>
                  <a:lnTo>
                    <a:pt x="244" y="94"/>
                  </a:lnTo>
                  <a:lnTo>
                    <a:pt x="252" y="92"/>
                  </a:lnTo>
                  <a:lnTo>
                    <a:pt x="256" y="92"/>
                  </a:lnTo>
                  <a:lnTo>
                    <a:pt x="270" y="92"/>
                  </a:lnTo>
                  <a:lnTo>
                    <a:pt x="274" y="90"/>
                  </a:lnTo>
                  <a:lnTo>
                    <a:pt x="278" y="90"/>
                  </a:lnTo>
                  <a:lnTo>
                    <a:pt x="276" y="80"/>
                  </a:lnTo>
                  <a:lnTo>
                    <a:pt x="274" y="70"/>
                  </a:lnTo>
                  <a:lnTo>
                    <a:pt x="272" y="62"/>
                  </a:lnTo>
                  <a:lnTo>
                    <a:pt x="270" y="52"/>
                  </a:lnTo>
                  <a:lnTo>
                    <a:pt x="272" y="52"/>
                  </a:lnTo>
                  <a:lnTo>
                    <a:pt x="274" y="44"/>
                  </a:lnTo>
                  <a:lnTo>
                    <a:pt x="274" y="40"/>
                  </a:lnTo>
                  <a:lnTo>
                    <a:pt x="268" y="36"/>
                  </a:lnTo>
                  <a:lnTo>
                    <a:pt x="260" y="36"/>
                  </a:lnTo>
                  <a:lnTo>
                    <a:pt x="260" y="32"/>
                  </a:lnTo>
                  <a:lnTo>
                    <a:pt x="260" y="28"/>
                  </a:lnTo>
                  <a:lnTo>
                    <a:pt x="258" y="20"/>
                  </a:lnTo>
                  <a:lnTo>
                    <a:pt x="256" y="14"/>
                  </a:lnTo>
                  <a:lnTo>
                    <a:pt x="252" y="10"/>
                  </a:lnTo>
                  <a:lnTo>
                    <a:pt x="242" y="8"/>
                  </a:lnTo>
                  <a:lnTo>
                    <a:pt x="226" y="10"/>
                  </a:lnTo>
                  <a:lnTo>
                    <a:pt x="210" y="12"/>
                  </a:lnTo>
                  <a:lnTo>
                    <a:pt x="194" y="16"/>
                  </a:lnTo>
                  <a:lnTo>
                    <a:pt x="176" y="18"/>
                  </a:lnTo>
                  <a:lnTo>
                    <a:pt x="170" y="18"/>
                  </a:lnTo>
                  <a:lnTo>
                    <a:pt x="162" y="14"/>
                  </a:lnTo>
                  <a:lnTo>
                    <a:pt x="148" y="10"/>
                  </a:lnTo>
                  <a:lnTo>
                    <a:pt x="134" y="2"/>
                  </a:lnTo>
                  <a:lnTo>
                    <a:pt x="124" y="0"/>
                  </a:lnTo>
                  <a:lnTo>
                    <a:pt x="114" y="0"/>
                  </a:lnTo>
                  <a:lnTo>
                    <a:pt x="102" y="2"/>
                  </a:lnTo>
                  <a:lnTo>
                    <a:pt x="92" y="6"/>
                  </a:lnTo>
                  <a:lnTo>
                    <a:pt x="84" y="12"/>
                  </a:lnTo>
                  <a:lnTo>
                    <a:pt x="76" y="14"/>
                  </a:lnTo>
                  <a:lnTo>
                    <a:pt x="64" y="14"/>
                  </a:lnTo>
                  <a:lnTo>
                    <a:pt x="60" y="14"/>
                  </a:lnTo>
                  <a:lnTo>
                    <a:pt x="60" y="12"/>
                  </a:lnTo>
                  <a:lnTo>
                    <a:pt x="52" y="12"/>
                  </a:lnTo>
                  <a:lnTo>
                    <a:pt x="46" y="12"/>
                  </a:lnTo>
                  <a:lnTo>
                    <a:pt x="34" y="12"/>
                  </a:lnTo>
                  <a:lnTo>
                    <a:pt x="34" y="14"/>
                  </a:lnTo>
                  <a:lnTo>
                    <a:pt x="38" y="18"/>
                  </a:lnTo>
                  <a:lnTo>
                    <a:pt x="44" y="24"/>
                  </a:lnTo>
                  <a:lnTo>
                    <a:pt x="32" y="26"/>
                  </a:lnTo>
                  <a:lnTo>
                    <a:pt x="12" y="28"/>
                  </a:lnTo>
                  <a:lnTo>
                    <a:pt x="6" y="34"/>
                  </a:lnTo>
                  <a:lnTo>
                    <a:pt x="0" y="40"/>
                  </a:lnTo>
                  <a:lnTo>
                    <a:pt x="2" y="40"/>
                  </a:lnTo>
                  <a:lnTo>
                    <a:pt x="4" y="42"/>
                  </a:lnTo>
                  <a:lnTo>
                    <a:pt x="8" y="44"/>
                  </a:lnTo>
                  <a:lnTo>
                    <a:pt x="8" y="46"/>
                  </a:lnTo>
                  <a:lnTo>
                    <a:pt x="10" y="50"/>
                  </a:lnTo>
                  <a:lnTo>
                    <a:pt x="14" y="54"/>
                  </a:lnTo>
                  <a:lnTo>
                    <a:pt x="12" y="58"/>
                  </a:lnTo>
                  <a:lnTo>
                    <a:pt x="10" y="60"/>
                  </a:lnTo>
                  <a:lnTo>
                    <a:pt x="10" y="66"/>
                  </a:lnTo>
                  <a:lnTo>
                    <a:pt x="18" y="66"/>
                  </a:lnTo>
                  <a:lnTo>
                    <a:pt x="18" y="70"/>
                  </a:lnTo>
                  <a:lnTo>
                    <a:pt x="22" y="76"/>
                  </a:lnTo>
                  <a:lnTo>
                    <a:pt x="30" y="84"/>
                  </a:lnTo>
                  <a:lnTo>
                    <a:pt x="30" y="86"/>
                  </a:lnTo>
                  <a:lnTo>
                    <a:pt x="32" y="90"/>
                  </a:lnTo>
                  <a:lnTo>
                    <a:pt x="46" y="96"/>
                  </a:lnTo>
                  <a:lnTo>
                    <a:pt x="60" y="100"/>
                  </a:lnTo>
                  <a:lnTo>
                    <a:pt x="76" y="104"/>
                  </a:lnTo>
                  <a:lnTo>
                    <a:pt x="78" y="100"/>
                  </a:lnTo>
                  <a:lnTo>
                    <a:pt x="78" y="96"/>
                  </a:lnTo>
                  <a:lnTo>
                    <a:pt x="76" y="94"/>
                  </a:lnTo>
                  <a:lnTo>
                    <a:pt x="74" y="94"/>
                  </a:lnTo>
                  <a:lnTo>
                    <a:pt x="78" y="94"/>
                  </a:lnTo>
                  <a:lnTo>
                    <a:pt x="82" y="92"/>
                  </a:lnTo>
                  <a:lnTo>
                    <a:pt x="88" y="92"/>
                  </a:lnTo>
                  <a:lnTo>
                    <a:pt x="90" y="94"/>
                  </a:lnTo>
                  <a:lnTo>
                    <a:pt x="98" y="98"/>
                  </a:lnTo>
                  <a:lnTo>
                    <a:pt x="104" y="106"/>
                  </a:lnTo>
                  <a:lnTo>
                    <a:pt x="108" y="108"/>
                  </a:lnTo>
                  <a:lnTo>
                    <a:pt x="114" y="108"/>
                  </a:lnTo>
                  <a:lnTo>
                    <a:pt x="116" y="108"/>
                  </a:lnTo>
                  <a:lnTo>
                    <a:pt x="120" y="106"/>
                  </a:lnTo>
                  <a:lnTo>
                    <a:pt x="126" y="98"/>
                  </a:lnTo>
                  <a:lnTo>
                    <a:pt x="132" y="94"/>
                  </a:lnTo>
                  <a:lnTo>
                    <a:pt x="134" y="92"/>
                  </a:lnTo>
                  <a:lnTo>
                    <a:pt x="138" y="92"/>
                  </a:lnTo>
                  <a:lnTo>
                    <a:pt x="142" y="92"/>
                  </a:lnTo>
                  <a:lnTo>
                    <a:pt x="142" y="94"/>
                  </a:lnTo>
                  <a:lnTo>
                    <a:pt x="146" y="94"/>
                  </a:lnTo>
                  <a:lnTo>
                    <a:pt x="148" y="96"/>
                  </a:lnTo>
                  <a:lnTo>
                    <a:pt x="152" y="94"/>
                  </a:lnTo>
                  <a:lnTo>
                    <a:pt x="154" y="94"/>
                  </a:lnTo>
                  <a:lnTo>
                    <a:pt x="164" y="94"/>
                  </a:lnTo>
                  <a:lnTo>
                    <a:pt x="162" y="96"/>
                  </a:lnTo>
                  <a:lnTo>
                    <a:pt x="160" y="98"/>
                  </a:lnTo>
                  <a:lnTo>
                    <a:pt x="156" y="98"/>
                  </a:lnTo>
                  <a:lnTo>
                    <a:pt x="158" y="108"/>
                  </a:lnTo>
                  <a:lnTo>
                    <a:pt x="162" y="116"/>
                  </a:lnTo>
                  <a:lnTo>
                    <a:pt x="166" y="11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1" name="Freeform 187"/>
            <p:cNvSpPr>
              <a:spLocks/>
            </p:cNvSpPr>
            <p:nvPr/>
          </p:nvSpPr>
          <p:spPr bwMode="auto">
            <a:xfrm>
              <a:off x="6840602" y="2162321"/>
              <a:ext cx="17847" cy="26769"/>
            </a:xfrm>
            <a:custGeom>
              <a:avLst/>
              <a:gdLst>
                <a:gd name="T0" fmla="*/ 0 w 16"/>
                <a:gd name="T1" fmla="*/ 12 h 24"/>
                <a:gd name="T2" fmla="*/ 2 w 16"/>
                <a:gd name="T3" fmla="*/ 10 h 24"/>
                <a:gd name="T4" fmla="*/ 4 w 16"/>
                <a:gd name="T5" fmla="*/ 8 h 24"/>
                <a:gd name="T6" fmla="*/ 2 w 16"/>
                <a:gd name="T7" fmla="*/ 0 h 24"/>
                <a:gd name="T8" fmla="*/ 10 w 16"/>
                <a:gd name="T9" fmla="*/ 0 h 24"/>
                <a:gd name="T10" fmla="*/ 12 w 16"/>
                <a:gd name="T11" fmla="*/ 6 h 24"/>
                <a:gd name="T12" fmla="*/ 14 w 16"/>
                <a:gd name="T13" fmla="*/ 10 h 24"/>
                <a:gd name="T14" fmla="*/ 16 w 16"/>
                <a:gd name="T15" fmla="*/ 12 h 24"/>
                <a:gd name="T16" fmla="*/ 14 w 16"/>
                <a:gd name="T17" fmla="*/ 16 h 24"/>
                <a:gd name="T18" fmla="*/ 10 w 16"/>
                <a:gd name="T19" fmla="*/ 20 h 24"/>
                <a:gd name="T20" fmla="*/ 6 w 16"/>
                <a:gd name="T21" fmla="*/ 24 h 24"/>
                <a:gd name="T22" fmla="*/ 4 w 16"/>
                <a:gd name="T23" fmla="*/ 20 h 24"/>
                <a:gd name="T24" fmla="*/ 0 w 16"/>
                <a:gd name="T25"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24">
                  <a:moveTo>
                    <a:pt x="0" y="12"/>
                  </a:moveTo>
                  <a:lnTo>
                    <a:pt x="2" y="10"/>
                  </a:lnTo>
                  <a:lnTo>
                    <a:pt x="4" y="8"/>
                  </a:lnTo>
                  <a:lnTo>
                    <a:pt x="2" y="0"/>
                  </a:lnTo>
                  <a:lnTo>
                    <a:pt x="10" y="0"/>
                  </a:lnTo>
                  <a:lnTo>
                    <a:pt x="12" y="6"/>
                  </a:lnTo>
                  <a:lnTo>
                    <a:pt x="14" y="10"/>
                  </a:lnTo>
                  <a:lnTo>
                    <a:pt x="16" y="12"/>
                  </a:lnTo>
                  <a:lnTo>
                    <a:pt x="14" y="16"/>
                  </a:lnTo>
                  <a:lnTo>
                    <a:pt x="10" y="20"/>
                  </a:lnTo>
                  <a:lnTo>
                    <a:pt x="6" y="24"/>
                  </a:lnTo>
                  <a:lnTo>
                    <a:pt x="4" y="20"/>
                  </a:lnTo>
                  <a:lnTo>
                    <a:pt x="0"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2" name="Freeform 188"/>
            <p:cNvSpPr>
              <a:spLocks/>
            </p:cNvSpPr>
            <p:nvPr/>
          </p:nvSpPr>
          <p:spPr bwMode="auto">
            <a:xfrm>
              <a:off x="6871833" y="2182398"/>
              <a:ext cx="133849" cy="167310"/>
            </a:xfrm>
            <a:custGeom>
              <a:avLst/>
              <a:gdLst>
                <a:gd name="T0" fmla="*/ 66 w 120"/>
                <a:gd name="T1" fmla="*/ 4 h 150"/>
                <a:gd name="T2" fmla="*/ 72 w 120"/>
                <a:gd name="T3" fmla="*/ 12 h 150"/>
                <a:gd name="T4" fmla="*/ 76 w 120"/>
                <a:gd name="T5" fmla="*/ 22 h 150"/>
                <a:gd name="T6" fmla="*/ 82 w 120"/>
                <a:gd name="T7" fmla="*/ 26 h 150"/>
                <a:gd name="T8" fmla="*/ 88 w 120"/>
                <a:gd name="T9" fmla="*/ 28 h 150"/>
                <a:gd name="T10" fmla="*/ 102 w 120"/>
                <a:gd name="T11" fmla="*/ 30 h 150"/>
                <a:gd name="T12" fmla="*/ 110 w 120"/>
                <a:gd name="T13" fmla="*/ 34 h 150"/>
                <a:gd name="T14" fmla="*/ 116 w 120"/>
                <a:gd name="T15" fmla="*/ 38 h 150"/>
                <a:gd name="T16" fmla="*/ 118 w 120"/>
                <a:gd name="T17" fmla="*/ 42 h 150"/>
                <a:gd name="T18" fmla="*/ 120 w 120"/>
                <a:gd name="T19" fmla="*/ 50 h 150"/>
                <a:gd name="T20" fmla="*/ 118 w 120"/>
                <a:gd name="T21" fmla="*/ 58 h 150"/>
                <a:gd name="T22" fmla="*/ 116 w 120"/>
                <a:gd name="T23" fmla="*/ 64 h 150"/>
                <a:gd name="T24" fmla="*/ 104 w 120"/>
                <a:gd name="T25" fmla="*/ 76 h 150"/>
                <a:gd name="T26" fmla="*/ 98 w 120"/>
                <a:gd name="T27" fmla="*/ 82 h 150"/>
                <a:gd name="T28" fmla="*/ 94 w 120"/>
                <a:gd name="T29" fmla="*/ 86 h 150"/>
                <a:gd name="T30" fmla="*/ 92 w 120"/>
                <a:gd name="T31" fmla="*/ 90 h 150"/>
                <a:gd name="T32" fmla="*/ 92 w 120"/>
                <a:gd name="T33" fmla="*/ 98 h 150"/>
                <a:gd name="T34" fmla="*/ 92 w 120"/>
                <a:gd name="T35" fmla="*/ 110 h 150"/>
                <a:gd name="T36" fmla="*/ 84 w 120"/>
                <a:gd name="T37" fmla="*/ 112 h 150"/>
                <a:gd name="T38" fmla="*/ 78 w 120"/>
                <a:gd name="T39" fmla="*/ 110 h 150"/>
                <a:gd name="T40" fmla="*/ 78 w 120"/>
                <a:gd name="T41" fmla="*/ 120 h 150"/>
                <a:gd name="T42" fmla="*/ 78 w 120"/>
                <a:gd name="T43" fmla="*/ 122 h 150"/>
                <a:gd name="T44" fmla="*/ 78 w 120"/>
                <a:gd name="T45" fmla="*/ 126 h 150"/>
                <a:gd name="T46" fmla="*/ 72 w 120"/>
                <a:gd name="T47" fmla="*/ 128 h 150"/>
                <a:gd name="T48" fmla="*/ 66 w 120"/>
                <a:gd name="T49" fmla="*/ 130 h 150"/>
                <a:gd name="T50" fmla="*/ 64 w 120"/>
                <a:gd name="T51" fmla="*/ 132 h 150"/>
                <a:gd name="T52" fmla="*/ 62 w 120"/>
                <a:gd name="T53" fmla="*/ 136 h 150"/>
                <a:gd name="T54" fmla="*/ 58 w 120"/>
                <a:gd name="T55" fmla="*/ 140 h 150"/>
                <a:gd name="T56" fmla="*/ 56 w 120"/>
                <a:gd name="T57" fmla="*/ 144 h 150"/>
                <a:gd name="T58" fmla="*/ 44 w 120"/>
                <a:gd name="T59" fmla="*/ 146 h 150"/>
                <a:gd name="T60" fmla="*/ 36 w 120"/>
                <a:gd name="T61" fmla="*/ 148 h 150"/>
                <a:gd name="T62" fmla="*/ 30 w 120"/>
                <a:gd name="T63" fmla="*/ 148 h 150"/>
                <a:gd name="T64" fmla="*/ 20 w 120"/>
                <a:gd name="T65" fmla="*/ 150 h 150"/>
                <a:gd name="T66" fmla="*/ 0 w 120"/>
                <a:gd name="T67" fmla="*/ 126 h 150"/>
                <a:gd name="T68" fmla="*/ 0 w 120"/>
                <a:gd name="T69" fmla="*/ 118 h 150"/>
                <a:gd name="T70" fmla="*/ 50 w 120"/>
                <a:gd name="T71" fmla="*/ 74 h 150"/>
                <a:gd name="T72" fmla="*/ 50 w 120"/>
                <a:gd name="T73" fmla="*/ 40 h 150"/>
                <a:gd name="T74" fmla="*/ 42 w 120"/>
                <a:gd name="T75" fmla="*/ 34 h 150"/>
                <a:gd name="T76" fmla="*/ 66 w 120"/>
                <a:gd name="T77" fmla="*/ 0 h 150"/>
                <a:gd name="T78" fmla="*/ 66 w 120"/>
                <a:gd name="T79" fmla="*/ 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0" h="150">
                  <a:moveTo>
                    <a:pt x="66" y="4"/>
                  </a:moveTo>
                  <a:lnTo>
                    <a:pt x="72" y="12"/>
                  </a:lnTo>
                  <a:lnTo>
                    <a:pt x="76" y="22"/>
                  </a:lnTo>
                  <a:lnTo>
                    <a:pt x="82" y="26"/>
                  </a:lnTo>
                  <a:lnTo>
                    <a:pt x="88" y="28"/>
                  </a:lnTo>
                  <a:lnTo>
                    <a:pt x="102" y="30"/>
                  </a:lnTo>
                  <a:lnTo>
                    <a:pt x="110" y="34"/>
                  </a:lnTo>
                  <a:lnTo>
                    <a:pt x="116" y="38"/>
                  </a:lnTo>
                  <a:lnTo>
                    <a:pt x="118" y="42"/>
                  </a:lnTo>
                  <a:lnTo>
                    <a:pt x="120" y="50"/>
                  </a:lnTo>
                  <a:lnTo>
                    <a:pt x="118" y="58"/>
                  </a:lnTo>
                  <a:lnTo>
                    <a:pt x="116" y="64"/>
                  </a:lnTo>
                  <a:lnTo>
                    <a:pt x="104" y="76"/>
                  </a:lnTo>
                  <a:lnTo>
                    <a:pt x="98" y="82"/>
                  </a:lnTo>
                  <a:lnTo>
                    <a:pt x="94" y="86"/>
                  </a:lnTo>
                  <a:lnTo>
                    <a:pt x="92" y="90"/>
                  </a:lnTo>
                  <a:lnTo>
                    <a:pt x="92" y="98"/>
                  </a:lnTo>
                  <a:lnTo>
                    <a:pt x="92" y="110"/>
                  </a:lnTo>
                  <a:lnTo>
                    <a:pt x="84" y="112"/>
                  </a:lnTo>
                  <a:lnTo>
                    <a:pt x="78" y="110"/>
                  </a:lnTo>
                  <a:lnTo>
                    <a:pt x="78" y="120"/>
                  </a:lnTo>
                  <a:lnTo>
                    <a:pt x="78" y="122"/>
                  </a:lnTo>
                  <a:lnTo>
                    <a:pt x="78" y="126"/>
                  </a:lnTo>
                  <a:lnTo>
                    <a:pt x="72" y="128"/>
                  </a:lnTo>
                  <a:lnTo>
                    <a:pt x="66" y="130"/>
                  </a:lnTo>
                  <a:lnTo>
                    <a:pt x="64" y="132"/>
                  </a:lnTo>
                  <a:lnTo>
                    <a:pt x="62" y="136"/>
                  </a:lnTo>
                  <a:lnTo>
                    <a:pt x="58" y="140"/>
                  </a:lnTo>
                  <a:lnTo>
                    <a:pt x="56" y="144"/>
                  </a:lnTo>
                  <a:lnTo>
                    <a:pt x="44" y="146"/>
                  </a:lnTo>
                  <a:lnTo>
                    <a:pt x="36" y="148"/>
                  </a:lnTo>
                  <a:lnTo>
                    <a:pt x="30" y="148"/>
                  </a:lnTo>
                  <a:lnTo>
                    <a:pt x="20" y="150"/>
                  </a:lnTo>
                  <a:lnTo>
                    <a:pt x="0" y="126"/>
                  </a:lnTo>
                  <a:lnTo>
                    <a:pt x="0" y="118"/>
                  </a:lnTo>
                  <a:lnTo>
                    <a:pt x="50" y="74"/>
                  </a:lnTo>
                  <a:lnTo>
                    <a:pt x="50" y="40"/>
                  </a:lnTo>
                  <a:lnTo>
                    <a:pt x="42" y="34"/>
                  </a:lnTo>
                  <a:lnTo>
                    <a:pt x="66" y="0"/>
                  </a:lnTo>
                  <a:lnTo>
                    <a:pt x="66"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3" name="Freeform 189"/>
            <p:cNvSpPr>
              <a:spLocks/>
            </p:cNvSpPr>
            <p:nvPr/>
          </p:nvSpPr>
          <p:spPr bwMode="auto">
            <a:xfrm>
              <a:off x="6929835" y="2155629"/>
              <a:ext cx="11154" cy="20077"/>
            </a:xfrm>
            <a:custGeom>
              <a:avLst/>
              <a:gdLst>
                <a:gd name="T0" fmla="*/ 0 w 10"/>
                <a:gd name="T1" fmla="*/ 8 h 18"/>
                <a:gd name="T2" fmla="*/ 6 w 10"/>
                <a:gd name="T3" fmla="*/ 0 h 18"/>
                <a:gd name="T4" fmla="*/ 10 w 10"/>
                <a:gd name="T5" fmla="*/ 6 h 18"/>
                <a:gd name="T6" fmla="*/ 10 w 10"/>
                <a:gd name="T7" fmla="*/ 14 h 18"/>
                <a:gd name="T8" fmla="*/ 6 w 10"/>
                <a:gd name="T9" fmla="*/ 18 h 18"/>
                <a:gd name="T10" fmla="*/ 4 w 10"/>
                <a:gd name="T11" fmla="*/ 16 h 18"/>
                <a:gd name="T12" fmla="*/ 2 w 10"/>
                <a:gd name="T13" fmla="*/ 12 h 18"/>
                <a:gd name="T14" fmla="*/ 0 w 10"/>
                <a:gd name="T15" fmla="*/ 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8">
                  <a:moveTo>
                    <a:pt x="0" y="8"/>
                  </a:moveTo>
                  <a:lnTo>
                    <a:pt x="6" y="0"/>
                  </a:lnTo>
                  <a:lnTo>
                    <a:pt x="10" y="6"/>
                  </a:lnTo>
                  <a:lnTo>
                    <a:pt x="10" y="14"/>
                  </a:lnTo>
                  <a:lnTo>
                    <a:pt x="6" y="18"/>
                  </a:lnTo>
                  <a:lnTo>
                    <a:pt x="4" y="16"/>
                  </a:lnTo>
                  <a:lnTo>
                    <a:pt x="2" y="12"/>
                  </a:lnTo>
                  <a:lnTo>
                    <a:pt x="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4" name="Freeform 190"/>
            <p:cNvSpPr>
              <a:spLocks/>
            </p:cNvSpPr>
            <p:nvPr/>
          </p:nvSpPr>
          <p:spPr bwMode="auto">
            <a:xfrm>
              <a:off x="6845064" y="2164552"/>
              <a:ext cx="100387" cy="55770"/>
            </a:xfrm>
            <a:custGeom>
              <a:avLst/>
              <a:gdLst>
                <a:gd name="T0" fmla="*/ 66 w 90"/>
                <a:gd name="T1" fmla="*/ 50 h 50"/>
                <a:gd name="T2" fmla="*/ 90 w 90"/>
                <a:gd name="T3" fmla="*/ 16 h 50"/>
                <a:gd name="T4" fmla="*/ 86 w 90"/>
                <a:gd name="T5" fmla="*/ 6 h 50"/>
                <a:gd name="T6" fmla="*/ 82 w 90"/>
                <a:gd name="T7" fmla="*/ 10 h 50"/>
                <a:gd name="T8" fmla="*/ 80 w 90"/>
                <a:gd name="T9" fmla="*/ 8 h 50"/>
                <a:gd name="T10" fmla="*/ 78 w 90"/>
                <a:gd name="T11" fmla="*/ 4 h 50"/>
                <a:gd name="T12" fmla="*/ 76 w 90"/>
                <a:gd name="T13" fmla="*/ 0 h 50"/>
                <a:gd name="T14" fmla="*/ 66 w 90"/>
                <a:gd name="T15" fmla="*/ 12 h 50"/>
                <a:gd name="T16" fmla="*/ 58 w 90"/>
                <a:gd name="T17" fmla="*/ 22 h 50"/>
                <a:gd name="T18" fmla="*/ 52 w 90"/>
                <a:gd name="T19" fmla="*/ 28 h 50"/>
                <a:gd name="T20" fmla="*/ 44 w 90"/>
                <a:gd name="T21" fmla="*/ 30 h 50"/>
                <a:gd name="T22" fmla="*/ 36 w 90"/>
                <a:gd name="T23" fmla="*/ 34 h 50"/>
                <a:gd name="T24" fmla="*/ 26 w 90"/>
                <a:gd name="T25" fmla="*/ 34 h 50"/>
                <a:gd name="T26" fmla="*/ 20 w 90"/>
                <a:gd name="T27" fmla="*/ 34 h 50"/>
                <a:gd name="T28" fmla="*/ 12 w 90"/>
                <a:gd name="T29" fmla="*/ 30 h 50"/>
                <a:gd name="T30" fmla="*/ 2 w 90"/>
                <a:gd name="T31" fmla="*/ 22 h 50"/>
                <a:gd name="T32" fmla="*/ 0 w 90"/>
                <a:gd name="T33" fmla="*/ 28 h 50"/>
                <a:gd name="T34" fmla="*/ 10 w 90"/>
                <a:gd name="T35" fmla="*/ 36 h 50"/>
                <a:gd name="T36" fmla="*/ 22 w 90"/>
                <a:gd name="T37" fmla="*/ 40 h 50"/>
                <a:gd name="T38" fmla="*/ 22 w 90"/>
                <a:gd name="T39" fmla="*/ 48 h 50"/>
                <a:gd name="T40" fmla="*/ 66 w 90"/>
                <a:gd name="T4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50">
                  <a:moveTo>
                    <a:pt x="66" y="50"/>
                  </a:moveTo>
                  <a:lnTo>
                    <a:pt x="90" y="16"/>
                  </a:lnTo>
                  <a:lnTo>
                    <a:pt x="86" y="6"/>
                  </a:lnTo>
                  <a:lnTo>
                    <a:pt x="82" y="10"/>
                  </a:lnTo>
                  <a:lnTo>
                    <a:pt x="80" y="8"/>
                  </a:lnTo>
                  <a:lnTo>
                    <a:pt x="78" y="4"/>
                  </a:lnTo>
                  <a:lnTo>
                    <a:pt x="76" y="0"/>
                  </a:lnTo>
                  <a:lnTo>
                    <a:pt x="66" y="12"/>
                  </a:lnTo>
                  <a:lnTo>
                    <a:pt x="58" y="22"/>
                  </a:lnTo>
                  <a:lnTo>
                    <a:pt x="52" y="28"/>
                  </a:lnTo>
                  <a:lnTo>
                    <a:pt x="44" y="30"/>
                  </a:lnTo>
                  <a:lnTo>
                    <a:pt x="36" y="34"/>
                  </a:lnTo>
                  <a:lnTo>
                    <a:pt x="26" y="34"/>
                  </a:lnTo>
                  <a:lnTo>
                    <a:pt x="20" y="34"/>
                  </a:lnTo>
                  <a:lnTo>
                    <a:pt x="12" y="30"/>
                  </a:lnTo>
                  <a:lnTo>
                    <a:pt x="2" y="22"/>
                  </a:lnTo>
                  <a:lnTo>
                    <a:pt x="0" y="28"/>
                  </a:lnTo>
                  <a:lnTo>
                    <a:pt x="10" y="36"/>
                  </a:lnTo>
                  <a:lnTo>
                    <a:pt x="22" y="40"/>
                  </a:lnTo>
                  <a:lnTo>
                    <a:pt x="22" y="48"/>
                  </a:lnTo>
                  <a:lnTo>
                    <a:pt x="66" y="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5" name="Freeform 191"/>
            <p:cNvSpPr>
              <a:spLocks/>
            </p:cNvSpPr>
            <p:nvPr/>
          </p:nvSpPr>
          <p:spPr bwMode="auto">
            <a:xfrm>
              <a:off x="6711215" y="2314016"/>
              <a:ext cx="182928" cy="118232"/>
            </a:xfrm>
            <a:custGeom>
              <a:avLst/>
              <a:gdLst>
                <a:gd name="T0" fmla="*/ 164 w 164"/>
                <a:gd name="T1" fmla="*/ 32 h 106"/>
                <a:gd name="T2" fmla="*/ 144 w 164"/>
                <a:gd name="T3" fmla="*/ 8 h 106"/>
                <a:gd name="T4" fmla="*/ 144 w 164"/>
                <a:gd name="T5" fmla="*/ 0 h 106"/>
                <a:gd name="T6" fmla="*/ 96 w 164"/>
                <a:gd name="T7" fmla="*/ 12 h 106"/>
                <a:gd name="T8" fmla="*/ 52 w 164"/>
                <a:gd name="T9" fmla="*/ 56 h 106"/>
                <a:gd name="T10" fmla="*/ 50 w 164"/>
                <a:gd name="T11" fmla="*/ 34 h 106"/>
                <a:gd name="T12" fmla="*/ 30 w 164"/>
                <a:gd name="T13" fmla="*/ 28 h 106"/>
                <a:gd name="T14" fmla="*/ 26 w 164"/>
                <a:gd name="T15" fmla="*/ 26 h 106"/>
                <a:gd name="T16" fmla="*/ 24 w 164"/>
                <a:gd name="T17" fmla="*/ 28 h 106"/>
                <a:gd name="T18" fmla="*/ 18 w 164"/>
                <a:gd name="T19" fmla="*/ 26 h 106"/>
                <a:gd name="T20" fmla="*/ 14 w 164"/>
                <a:gd name="T21" fmla="*/ 22 h 106"/>
                <a:gd name="T22" fmla="*/ 12 w 164"/>
                <a:gd name="T23" fmla="*/ 24 h 106"/>
                <a:gd name="T24" fmla="*/ 10 w 164"/>
                <a:gd name="T25" fmla="*/ 28 h 106"/>
                <a:gd name="T26" fmla="*/ 8 w 164"/>
                <a:gd name="T27" fmla="*/ 34 h 106"/>
                <a:gd name="T28" fmla="*/ 6 w 164"/>
                <a:gd name="T29" fmla="*/ 38 h 106"/>
                <a:gd name="T30" fmla="*/ 4 w 164"/>
                <a:gd name="T31" fmla="*/ 46 h 106"/>
                <a:gd name="T32" fmla="*/ 0 w 164"/>
                <a:gd name="T33" fmla="*/ 54 h 106"/>
                <a:gd name="T34" fmla="*/ 10 w 164"/>
                <a:gd name="T35" fmla="*/ 78 h 106"/>
                <a:gd name="T36" fmla="*/ 14 w 164"/>
                <a:gd name="T37" fmla="*/ 92 h 106"/>
                <a:gd name="T38" fmla="*/ 14 w 164"/>
                <a:gd name="T39" fmla="*/ 106 h 106"/>
                <a:gd name="T40" fmla="*/ 20 w 164"/>
                <a:gd name="T41" fmla="*/ 106 h 106"/>
                <a:gd name="T42" fmla="*/ 30 w 164"/>
                <a:gd name="T43" fmla="*/ 106 h 106"/>
                <a:gd name="T44" fmla="*/ 40 w 164"/>
                <a:gd name="T45" fmla="*/ 102 h 106"/>
                <a:gd name="T46" fmla="*/ 44 w 164"/>
                <a:gd name="T47" fmla="*/ 98 h 106"/>
                <a:gd name="T48" fmla="*/ 52 w 164"/>
                <a:gd name="T49" fmla="*/ 94 h 106"/>
                <a:gd name="T50" fmla="*/ 66 w 164"/>
                <a:gd name="T51" fmla="*/ 90 h 106"/>
                <a:gd name="T52" fmla="*/ 76 w 164"/>
                <a:gd name="T53" fmla="*/ 88 h 106"/>
                <a:gd name="T54" fmla="*/ 86 w 164"/>
                <a:gd name="T55" fmla="*/ 84 h 106"/>
                <a:gd name="T56" fmla="*/ 96 w 164"/>
                <a:gd name="T57" fmla="*/ 82 h 106"/>
                <a:gd name="T58" fmla="*/ 100 w 164"/>
                <a:gd name="T59" fmla="*/ 78 h 106"/>
                <a:gd name="T60" fmla="*/ 104 w 164"/>
                <a:gd name="T61" fmla="*/ 76 h 106"/>
                <a:gd name="T62" fmla="*/ 106 w 164"/>
                <a:gd name="T63" fmla="*/ 70 h 106"/>
                <a:gd name="T64" fmla="*/ 112 w 164"/>
                <a:gd name="T65" fmla="*/ 68 h 106"/>
                <a:gd name="T66" fmla="*/ 130 w 164"/>
                <a:gd name="T67" fmla="*/ 64 h 106"/>
                <a:gd name="T68" fmla="*/ 140 w 164"/>
                <a:gd name="T69" fmla="*/ 60 h 106"/>
                <a:gd name="T70" fmla="*/ 150 w 164"/>
                <a:gd name="T71" fmla="*/ 54 h 106"/>
                <a:gd name="T72" fmla="*/ 152 w 164"/>
                <a:gd name="T73" fmla="*/ 50 h 106"/>
                <a:gd name="T74" fmla="*/ 154 w 164"/>
                <a:gd name="T75" fmla="*/ 44 h 106"/>
                <a:gd name="T76" fmla="*/ 158 w 164"/>
                <a:gd name="T77" fmla="*/ 36 h 106"/>
                <a:gd name="T78" fmla="*/ 160 w 164"/>
                <a:gd name="T79" fmla="*/ 34 h 106"/>
                <a:gd name="T80" fmla="*/ 164 w 164"/>
                <a:gd name="T81" fmla="*/ 3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4" h="106">
                  <a:moveTo>
                    <a:pt x="164" y="32"/>
                  </a:moveTo>
                  <a:lnTo>
                    <a:pt x="144" y="8"/>
                  </a:lnTo>
                  <a:lnTo>
                    <a:pt x="144" y="0"/>
                  </a:lnTo>
                  <a:lnTo>
                    <a:pt x="96" y="12"/>
                  </a:lnTo>
                  <a:lnTo>
                    <a:pt x="52" y="56"/>
                  </a:lnTo>
                  <a:lnTo>
                    <a:pt x="50" y="34"/>
                  </a:lnTo>
                  <a:lnTo>
                    <a:pt x="30" y="28"/>
                  </a:lnTo>
                  <a:lnTo>
                    <a:pt x="26" y="26"/>
                  </a:lnTo>
                  <a:lnTo>
                    <a:pt x="24" y="28"/>
                  </a:lnTo>
                  <a:lnTo>
                    <a:pt x="18" y="26"/>
                  </a:lnTo>
                  <a:lnTo>
                    <a:pt x="14" y="22"/>
                  </a:lnTo>
                  <a:lnTo>
                    <a:pt x="12" y="24"/>
                  </a:lnTo>
                  <a:lnTo>
                    <a:pt x="10" y="28"/>
                  </a:lnTo>
                  <a:lnTo>
                    <a:pt x="8" y="34"/>
                  </a:lnTo>
                  <a:lnTo>
                    <a:pt x="6" y="38"/>
                  </a:lnTo>
                  <a:lnTo>
                    <a:pt x="4" y="46"/>
                  </a:lnTo>
                  <a:lnTo>
                    <a:pt x="0" y="54"/>
                  </a:lnTo>
                  <a:lnTo>
                    <a:pt x="10" y="78"/>
                  </a:lnTo>
                  <a:lnTo>
                    <a:pt x="14" y="92"/>
                  </a:lnTo>
                  <a:lnTo>
                    <a:pt x="14" y="106"/>
                  </a:lnTo>
                  <a:lnTo>
                    <a:pt x="20" y="106"/>
                  </a:lnTo>
                  <a:lnTo>
                    <a:pt x="30" y="106"/>
                  </a:lnTo>
                  <a:lnTo>
                    <a:pt x="40" y="102"/>
                  </a:lnTo>
                  <a:lnTo>
                    <a:pt x="44" y="98"/>
                  </a:lnTo>
                  <a:lnTo>
                    <a:pt x="52" y="94"/>
                  </a:lnTo>
                  <a:lnTo>
                    <a:pt x="66" y="90"/>
                  </a:lnTo>
                  <a:lnTo>
                    <a:pt x="76" y="88"/>
                  </a:lnTo>
                  <a:lnTo>
                    <a:pt x="86" y="84"/>
                  </a:lnTo>
                  <a:lnTo>
                    <a:pt x="96" y="82"/>
                  </a:lnTo>
                  <a:lnTo>
                    <a:pt x="100" y="78"/>
                  </a:lnTo>
                  <a:lnTo>
                    <a:pt x="104" y="76"/>
                  </a:lnTo>
                  <a:lnTo>
                    <a:pt x="106" y="70"/>
                  </a:lnTo>
                  <a:lnTo>
                    <a:pt x="112" y="68"/>
                  </a:lnTo>
                  <a:lnTo>
                    <a:pt x="130" y="64"/>
                  </a:lnTo>
                  <a:lnTo>
                    <a:pt x="140" y="60"/>
                  </a:lnTo>
                  <a:lnTo>
                    <a:pt x="150" y="54"/>
                  </a:lnTo>
                  <a:lnTo>
                    <a:pt x="152" y="50"/>
                  </a:lnTo>
                  <a:lnTo>
                    <a:pt x="154" y="44"/>
                  </a:lnTo>
                  <a:lnTo>
                    <a:pt x="158" y="36"/>
                  </a:lnTo>
                  <a:lnTo>
                    <a:pt x="160" y="34"/>
                  </a:lnTo>
                  <a:lnTo>
                    <a:pt x="164" y="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6" name="Freeform 192"/>
            <p:cNvSpPr>
              <a:spLocks/>
            </p:cNvSpPr>
            <p:nvPr/>
          </p:nvSpPr>
          <p:spPr bwMode="auto">
            <a:xfrm>
              <a:off x="6758062" y="2084243"/>
              <a:ext cx="46847" cy="31231"/>
            </a:xfrm>
            <a:custGeom>
              <a:avLst/>
              <a:gdLst>
                <a:gd name="T0" fmla="*/ 42 w 42"/>
                <a:gd name="T1" fmla="*/ 28 h 28"/>
                <a:gd name="T2" fmla="*/ 24 w 42"/>
                <a:gd name="T3" fmla="*/ 28 h 28"/>
                <a:gd name="T4" fmla="*/ 20 w 42"/>
                <a:gd name="T5" fmla="*/ 24 h 28"/>
                <a:gd name="T6" fmla="*/ 16 w 42"/>
                <a:gd name="T7" fmla="*/ 22 h 28"/>
                <a:gd name="T8" fmla="*/ 0 w 42"/>
                <a:gd name="T9" fmla="*/ 18 h 28"/>
                <a:gd name="T10" fmla="*/ 4 w 42"/>
                <a:gd name="T11" fmla="*/ 10 h 28"/>
                <a:gd name="T12" fmla="*/ 8 w 42"/>
                <a:gd name="T13" fmla="*/ 4 h 28"/>
                <a:gd name="T14" fmla="*/ 12 w 42"/>
                <a:gd name="T15" fmla="*/ 0 h 28"/>
                <a:gd name="T16" fmla="*/ 18 w 42"/>
                <a:gd name="T17" fmla="*/ 0 h 28"/>
                <a:gd name="T18" fmla="*/ 22 w 42"/>
                <a:gd name="T19" fmla="*/ 0 h 28"/>
                <a:gd name="T20" fmla="*/ 26 w 42"/>
                <a:gd name="T21" fmla="*/ 2 h 28"/>
                <a:gd name="T22" fmla="*/ 28 w 42"/>
                <a:gd name="T23" fmla="*/ 0 h 28"/>
                <a:gd name="T24" fmla="*/ 30 w 42"/>
                <a:gd name="T25" fmla="*/ 2 h 28"/>
                <a:gd name="T26" fmla="*/ 24 w 42"/>
                <a:gd name="T27" fmla="*/ 4 h 28"/>
                <a:gd name="T28" fmla="*/ 26 w 42"/>
                <a:gd name="T29" fmla="*/ 10 h 28"/>
                <a:gd name="T30" fmla="*/ 28 w 42"/>
                <a:gd name="T31" fmla="*/ 14 h 28"/>
                <a:gd name="T32" fmla="*/ 38 w 42"/>
                <a:gd name="T33" fmla="*/ 20 h 28"/>
                <a:gd name="T34" fmla="*/ 40 w 42"/>
                <a:gd name="T35" fmla="*/ 24 h 28"/>
                <a:gd name="T36" fmla="*/ 42 w 42"/>
                <a:gd name="T37" fmla="*/ 26 h 28"/>
                <a:gd name="T38" fmla="*/ 42 w 42"/>
                <a:gd name="T3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2" h="28">
                  <a:moveTo>
                    <a:pt x="42" y="28"/>
                  </a:moveTo>
                  <a:lnTo>
                    <a:pt x="24" y="28"/>
                  </a:lnTo>
                  <a:lnTo>
                    <a:pt x="20" y="24"/>
                  </a:lnTo>
                  <a:lnTo>
                    <a:pt x="16" y="22"/>
                  </a:lnTo>
                  <a:lnTo>
                    <a:pt x="0" y="18"/>
                  </a:lnTo>
                  <a:lnTo>
                    <a:pt x="4" y="10"/>
                  </a:lnTo>
                  <a:lnTo>
                    <a:pt x="8" y="4"/>
                  </a:lnTo>
                  <a:lnTo>
                    <a:pt x="12" y="0"/>
                  </a:lnTo>
                  <a:lnTo>
                    <a:pt x="18" y="0"/>
                  </a:lnTo>
                  <a:lnTo>
                    <a:pt x="22" y="0"/>
                  </a:lnTo>
                  <a:lnTo>
                    <a:pt x="26" y="2"/>
                  </a:lnTo>
                  <a:lnTo>
                    <a:pt x="28" y="0"/>
                  </a:lnTo>
                  <a:lnTo>
                    <a:pt x="30" y="2"/>
                  </a:lnTo>
                  <a:lnTo>
                    <a:pt x="24" y="4"/>
                  </a:lnTo>
                  <a:lnTo>
                    <a:pt x="26" y="10"/>
                  </a:lnTo>
                  <a:lnTo>
                    <a:pt x="28" y="14"/>
                  </a:lnTo>
                  <a:lnTo>
                    <a:pt x="38" y="20"/>
                  </a:lnTo>
                  <a:lnTo>
                    <a:pt x="40" y="24"/>
                  </a:lnTo>
                  <a:lnTo>
                    <a:pt x="42" y="26"/>
                  </a:lnTo>
                  <a:lnTo>
                    <a:pt x="42"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7" name="Freeform 193"/>
            <p:cNvSpPr>
              <a:spLocks/>
            </p:cNvSpPr>
            <p:nvPr/>
          </p:nvSpPr>
          <p:spPr bwMode="auto">
            <a:xfrm>
              <a:off x="6686675" y="1881240"/>
              <a:ext cx="370317" cy="296696"/>
            </a:xfrm>
            <a:custGeom>
              <a:avLst/>
              <a:gdLst>
                <a:gd name="T0" fmla="*/ 100 w 332"/>
                <a:gd name="T1" fmla="*/ 172 h 266"/>
                <a:gd name="T2" fmla="*/ 144 w 332"/>
                <a:gd name="T3" fmla="*/ 212 h 266"/>
                <a:gd name="T4" fmla="*/ 180 w 332"/>
                <a:gd name="T5" fmla="*/ 238 h 266"/>
                <a:gd name="T6" fmla="*/ 206 w 332"/>
                <a:gd name="T7" fmla="*/ 238 h 266"/>
                <a:gd name="T8" fmla="*/ 228 w 332"/>
                <a:gd name="T9" fmla="*/ 228 h 266"/>
                <a:gd name="T10" fmla="*/ 236 w 332"/>
                <a:gd name="T11" fmla="*/ 234 h 266"/>
                <a:gd name="T12" fmla="*/ 240 w 332"/>
                <a:gd name="T13" fmla="*/ 248 h 266"/>
                <a:gd name="T14" fmla="*/ 282 w 332"/>
                <a:gd name="T15" fmla="*/ 264 h 266"/>
                <a:gd name="T16" fmla="*/ 308 w 332"/>
                <a:gd name="T17" fmla="*/ 266 h 266"/>
                <a:gd name="T18" fmla="*/ 312 w 332"/>
                <a:gd name="T19" fmla="*/ 248 h 266"/>
                <a:gd name="T20" fmla="*/ 330 w 332"/>
                <a:gd name="T21" fmla="*/ 238 h 266"/>
                <a:gd name="T22" fmla="*/ 322 w 332"/>
                <a:gd name="T23" fmla="*/ 226 h 266"/>
                <a:gd name="T24" fmla="*/ 314 w 332"/>
                <a:gd name="T25" fmla="*/ 210 h 266"/>
                <a:gd name="T26" fmla="*/ 298 w 332"/>
                <a:gd name="T27" fmla="*/ 196 h 266"/>
                <a:gd name="T28" fmla="*/ 282 w 332"/>
                <a:gd name="T29" fmla="*/ 186 h 266"/>
                <a:gd name="T30" fmla="*/ 288 w 332"/>
                <a:gd name="T31" fmla="*/ 172 h 266"/>
                <a:gd name="T32" fmla="*/ 296 w 332"/>
                <a:gd name="T33" fmla="*/ 158 h 266"/>
                <a:gd name="T34" fmla="*/ 280 w 332"/>
                <a:gd name="T35" fmla="*/ 148 h 266"/>
                <a:gd name="T36" fmla="*/ 270 w 332"/>
                <a:gd name="T37" fmla="*/ 118 h 266"/>
                <a:gd name="T38" fmla="*/ 272 w 332"/>
                <a:gd name="T39" fmla="*/ 94 h 266"/>
                <a:gd name="T40" fmla="*/ 274 w 332"/>
                <a:gd name="T41" fmla="*/ 72 h 266"/>
                <a:gd name="T42" fmla="*/ 264 w 332"/>
                <a:gd name="T43" fmla="*/ 62 h 266"/>
                <a:gd name="T44" fmla="*/ 226 w 332"/>
                <a:gd name="T45" fmla="*/ 40 h 266"/>
                <a:gd name="T46" fmla="*/ 194 w 332"/>
                <a:gd name="T47" fmla="*/ 28 h 266"/>
                <a:gd name="T48" fmla="*/ 162 w 332"/>
                <a:gd name="T49" fmla="*/ 42 h 266"/>
                <a:gd name="T50" fmla="*/ 140 w 332"/>
                <a:gd name="T51" fmla="*/ 54 h 266"/>
                <a:gd name="T52" fmla="*/ 94 w 332"/>
                <a:gd name="T53" fmla="*/ 46 h 266"/>
                <a:gd name="T54" fmla="*/ 78 w 332"/>
                <a:gd name="T55" fmla="*/ 30 h 266"/>
                <a:gd name="T56" fmla="*/ 64 w 332"/>
                <a:gd name="T57" fmla="*/ 18 h 266"/>
                <a:gd name="T58" fmla="*/ 54 w 332"/>
                <a:gd name="T59" fmla="*/ 4 h 266"/>
                <a:gd name="T60" fmla="*/ 32 w 332"/>
                <a:gd name="T61" fmla="*/ 20 h 266"/>
                <a:gd name="T62" fmla="*/ 18 w 332"/>
                <a:gd name="T63" fmla="*/ 18 h 266"/>
                <a:gd name="T64" fmla="*/ 4 w 332"/>
                <a:gd name="T65" fmla="*/ 0 h 266"/>
                <a:gd name="T66" fmla="*/ 0 w 332"/>
                <a:gd name="T67" fmla="*/ 12 h 266"/>
                <a:gd name="T68" fmla="*/ 6 w 332"/>
                <a:gd name="T69" fmla="*/ 40 h 266"/>
                <a:gd name="T70" fmla="*/ 18 w 332"/>
                <a:gd name="T71" fmla="*/ 62 h 266"/>
                <a:gd name="T72" fmla="*/ 46 w 332"/>
                <a:gd name="T73" fmla="*/ 78 h 266"/>
                <a:gd name="T74" fmla="*/ 36 w 332"/>
                <a:gd name="T75" fmla="*/ 106 h 266"/>
                <a:gd name="T76" fmla="*/ 46 w 332"/>
                <a:gd name="T77" fmla="*/ 124 h 266"/>
                <a:gd name="T78" fmla="*/ 70 w 332"/>
                <a:gd name="T79" fmla="*/ 142 h 266"/>
                <a:gd name="T80" fmla="*/ 76 w 332"/>
                <a:gd name="T81" fmla="*/ 162 h 266"/>
                <a:gd name="T82" fmla="*/ 90 w 332"/>
                <a:gd name="T83" fmla="*/ 17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2" h="266">
                  <a:moveTo>
                    <a:pt x="94" y="184"/>
                  </a:moveTo>
                  <a:lnTo>
                    <a:pt x="98" y="180"/>
                  </a:lnTo>
                  <a:lnTo>
                    <a:pt x="100" y="172"/>
                  </a:lnTo>
                  <a:lnTo>
                    <a:pt x="112" y="180"/>
                  </a:lnTo>
                  <a:lnTo>
                    <a:pt x="122" y="190"/>
                  </a:lnTo>
                  <a:lnTo>
                    <a:pt x="144" y="212"/>
                  </a:lnTo>
                  <a:lnTo>
                    <a:pt x="154" y="222"/>
                  </a:lnTo>
                  <a:lnTo>
                    <a:pt x="166" y="230"/>
                  </a:lnTo>
                  <a:lnTo>
                    <a:pt x="180" y="238"/>
                  </a:lnTo>
                  <a:lnTo>
                    <a:pt x="188" y="238"/>
                  </a:lnTo>
                  <a:lnTo>
                    <a:pt x="198" y="240"/>
                  </a:lnTo>
                  <a:lnTo>
                    <a:pt x="206" y="238"/>
                  </a:lnTo>
                  <a:lnTo>
                    <a:pt x="214" y="234"/>
                  </a:lnTo>
                  <a:lnTo>
                    <a:pt x="222" y="230"/>
                  </a:lnTo>
                  <a:lnTo>
                    <a:pt x="228" y="228"/>
                  </a:lnTo>
                  <a:lnTo>
                    <a:pt x="234" y="228"/>
                  </a:lnTo>
                  <a:lnTo>
                    <a:pt x="236" y="230"/>
                  </a:lnTo>
                  <a:lnTo>
                    <a:pt x="236" y="234"/>
                  </a:lnTo>
                  <a:lnTo>
                    <a:pt x="238" y="240"/>
                  </a:lnTo>
                  <a:lnTo>
                    <a:pt x="236" y="246"/>
                  </a:lnTo>
                  <a:lnTo>
                    <a:pt x="240" y="248"/>
                  </a:lnTo>
                  <a:lnTo>
                    <a:pt x="246" y="252"/>
                  </a:lnTo>
                  <a:lnTo>
                    <a:pt x="262" y="258"/>
                  </a:lnTo>
                  <a:lnTo>
                    <a:pt x="282" y="264"/>
                  </a:lnTo>
                  <a:lnTo>
                    <a:pt x="294" y="266"/>
                  </a:lnTo>
                  <a:lnTo>
                    <a:pt x="302" y="266"/>
                  </a:lnTo>
                  <a:lnTo>
                    <a:pt x="308" y="266"/>
                  </a:lnTo>
                  <a:lnTo>
                    <a:pt x="308" y="258"/>
                  </a:lnTo>
                  <a:lnTo>
                    <a:pt x="310" y="254"/>
                  </a:lnTo>
                  <a:lnTo>
                    <a:pt x="312" y="248"/>
                  </a:lnTo>
                  <a:lnTo>
                    <a:pt x="316" y="246"/>
                  </a:lnTo>
                  <a:lnTo>
                    <a:pt x="326" y="240"/>
                  </a:lnTo>
                  <a:lnTo>
                    <a:pt x="330" y="238"/>
                  </a:lnTo>
                  <a:lnTo>
                    <a:pt x="332" y="234"/>
                  </a:lnTo>
                  <a:lnTo>
                    <a:pt x="328" y="230"/>
                  </a:lnTo>
                  <a:lnTo>
                    <a:pt x="322" y="226"/>
                  </a:lnTo>
                  <a:lnTo>
                    <a:pt x="320" y="218"/>
                  </a:lnTo>
                  <a:lnTo>
                    <a:pt x="318" y="212"/>
                  </a:lnTo>
                  <a:lnTo>
                    <a:pt x="314" y="210"/>
                  </a:lnTo>
                  <a:lnTo>
                    <a:pt x="310" y="210"/>
                  </a:lnTo>
                  <a:lnTo>
                    <a:pt x="304" y="204"/>
                  </a:lnTo>
                  <a:lnTo>
                    <a:pt x="298" y="196"/>
                  </a:lnTo>
                  <a:lnTo>
                    <a:pt x="292" y="192"/>
                  </a:lnTo>
                  <a:lnTo>
                    <a:pt x="286" y="190"/>
                  </a:lnTo>
                  <a:lnTo>
                    <a:pt x="282" y="186"/>
                  </a:lnTo>
                  <a:lnTo>
                    <a:pt x="282" y="182"/>
                  </a:lnTo>
                  <a:lnTo>
                    <a:pt x="284" y="178"/>
                  </a:lnTo>
                  <a:lnTo>
                    <a:pt x="288" y="172"/>
                  </a:lnTo>
                  <a:lnTo>
                    <a:pt x="294" y="164"/>
                  </a:lnTo>
                  <a:lnTo>
                    <a:pt x="296" y="162"/>
                  </a:lnTo>
                  <a:lnTo>
                    <a:pt x="296" y="158"/>
                  </a:lnTo>
                  <a:lnTo>
                    <a:pt x="288" y="156"/>
                  </a:lnTo>
                  <a:lnTo>
                    <a:pt x="282" y="152"/>
                  </a:lnTo>
                  <a:lnTo>
                    <a:pt x="280" y="148"/>
                  </a:lnTo>
                  <a:lnTo>
                    <a:pt x="278" y="142"/>
                  </a:lnTo>
                  <a:lnTo>
                    <a:pt x="274" y="130"/>
                  </a:lnTo>
                  <a:lnTo>
                    <a:pt x="270" y="118"/>
                  </a:lnTo>
                  <a:lnTo>
                    <a:pt x="270" y="110"/>
                  </a:lnTo>
                  <a:lnTo>
                    <a:pt x="270" y="104"/>
                  </a:lnTo>
                  <a:lnTo>
                    <a:pt x="272" y="94"/>
                  </a:lnTo>
                  <a:lnTo>
                    <a:pt x="274" y="84"/>
                  </a:lnTo>
                  <a:lnTo>
                    <a:pt x="274" y="76"/>
                  </a:lnTo>
                  <a:lnTo>
                    <a:pt x="274" y="72"/>
                  </a:lnTo>
                  <a:lnTo>
                    <a:pt x="272" y="68"/>
                  </a:lnTo>
                  <a:lnTo>
                    <a:pt x="268" y="64"/>
                  </a:lnTo>
                  <a:lnTo>
                    <a:pt x="264" y="62"/>
                  </a:lnTo>
                  <a:lnTo>
                    <a:pt x="256" y="60"/>
                  </a:lnTo>
                  <a:lnTo>
                    <a:pt x="250" y="56"/>
                  </a:lnTo>
                  <a:lnTo>
                    <a:pt x="226" y="40"/>
                  </a:lnTo>
                  <a:lnTo>
                    <a:pt x="210" y="32"/>
                  </a:lnTo>
                  <a:lnTo>
                    <a:pt x="200" y="28"/>
                  </a:lnTo>
                  <a:lnTo>
                    <a:pt x="194" y="28"/>
                  </a:lnTo>
                  <a:lnTo>
                    <a:pt x="184" y="30"/>
                  </a:lnTo>
                  <a:lnTo>
                    <a:pt x="174" y="32"/>
                  </a:lnTo>
                  <a:lnTo>
                    <a:pt x="162" y="42"/>
                  </a:lnTo>
                  <a:lnTo>
                    <a:pt x="156" y="46"/>
                  </a:lnTo>
                  <a:lnTo>
                    <a:pt x="148" y="50"/>
                  </a:lnTo>
                  <a:lnTo>
                    <a:pt x="140" y="54"/>
                  </a:lnTo>
                  <a:lnTo>
                    <a:pt x="126" y="54"/>
                  </a:lnTo>
                  <a:lnTo>
                    <a:pt x="112" y="52"/>
                  </a:lnTo>
                  <a:lnTo>
                    <a:pt x="94" y="46"/>
                  </a:lnTo>
                  <a:lnTo>
                    <a:pt x="88" y="40"/>
                  </a:lnTo>
                  <a:lnTo>
                    <a:pt x="82" y="34"/>
                  </a:lnTo>
                  <a:lnTo>
                    <a:pt x="78" y="30"/>
                  </a:lnTo>
                  <a:lnTo>
                    <a:pt x="76" y="26"/>
                  </a:lnTo>
                  <a:lnTo>
                    <a:pt x="68" y="22"/>
                  </a:lnTo>
                  <a:lnTo>
                    <a:pt x="64" y="18"/>
                  </a:lnTo>
                  <a:lnTo>
                    <a:pt x="64" y="12"/>
                  </a:lnTo>
                  <a:lnTo>
                    <a:pt x="62" y="4"/>
                  </a:lnTo>
                  <a:lnTo>
                    <a:pt x="54" y="4"/>
                  </a:lnTo>
                  <a:lnTo>
                    <a:pt x="44" y="14"/>
                  </a:lnTo>
                  <a:lnTo>
                    <a:pt x="36" y="20"/>
                  </a:lnTo>
                  <a:lnTo>
                    <a:pt x="32" y="20"/>
                  </a:lnTo>
                  <a:lnTo>
                    <a:pt x="28" y="22"/>
                  </a:lnTo>
                  <a:lnTo>
                    <a:pt x="24" y="22"/>
                  </a:lnTo>
                  <a:lnTo>
                    <a:pt x="18" y="18"/>
                  </a:lnTo>
                  <a:lnTo>
                    <a:pt x="14" y="12"/>
                  </a:lnTo>
                  <a:lnTo>
                    <a:pt x="8" y="4"/>
                  </a:lnTo>
                  <a:lnTo>
                    <a:pt x="4" y="0"/>
                  </a:lnTo>
                  <a:lnTo>
                    <a:pt x="4" y="4"/>
                  </a:lnTo>
                  <a:lnTo>
                    <a:pt x="2" y="12"/>
                  </a:lnTo>
                  <a:lnTo>
                    <a:pt x="0" y="12"/>
                  </a:lnTo>
                  <a:lnTo>
                    <a:pt x="2" y="22"/>
                  </a:lnTo>
                  <a:lnTo>
                    <a:pt x="4" y="30"/>
                  </a:lnTo>
                  <a:lnTo>
                    <a:pt x="6" y="40"/>
                  </a:lnTo>
                  <a:lnTo>
                    <a:pt x="8" y="52"/>
                  </a:lnTo>
                  <a:lnTo>
                    <a:pt x="14" y="52"/>
                  </a:lnTo>
                  <a:lnTo>
                    <a:pt x="18" y="62"/>
                  </a:lnTo>
                  <a:lnTo>
                    <a:pt x="26" y="70"/>
                  </a:lnTo>
                  <a:lnTo>
                    <a:pt x="36" y="74"/>
                  </a:lnTo>
                  <a:lnTo>
                    <a:pt x="46" y="78"/>
                  </a:lnTo>
                  <a:lnTo>
                    <a:pt x="40" y="90"/>
                  </a:lnTo>
                  <a:lnTo>
                    <a:pt x="38" y="98"/>
                  </a:lnTo>
                  <a:lnTo>
                    <a:pt x="36" y="106"/>
                  </a:lnTo>
                  <a:lnTo>
                    <a:pt x="38" y="112"/>
                  </a:lnTo>
                  <a:lnTo>
                    <a:pt x="40" y="118"/>
                  </a:lnTo>
                  <a:lnTo>
                    <a:pt x="46" y="124"/>
                  </a:lnTo>
                  <a:lnTo>
                    <a:pt x="50" y="128"/>
                  </a:lnTo>
                  <a:lnTo>
                    <a:pt x="62" y="136"/>
                  </a:lnTo>
                  <a:lnTo>
                    <a:pt x="70" y="142"/>
                  </a:lnTo>
                  <a:lnTo>
                    <a:pt x="74" y="146"/>
                  </a:lnTo>
                  <a:lnTo>
                    <a:pt x="74" y="152"/>
                  </a:lnTo>
                  <a:lnTo>
                    <a:pt x="76" y="162"/>
                  </a:lnTo>
                  <a:lnTo>
                    <a:pt x="80" y="166"/>
                  </a:lnTo>
                  <a:lnTo>
                    <a:pt x="86" y="172"/>
                  </a:lnTo>
                  <a:lnTo>
                    <a:pt x="90" y="176"/>
                  </a:lnTo>
                  <a:lnTo>
                    <a:pt x="92" y="182"/>
                  </a:lnTo>
                  <a:lnTo>
                    <a:pt x="94" y="18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8" name="Freeform 194"/>
            <p:cNvSpPr>
              <a:spLocks/>
            </p:cNvSpPr>
            <p:nvPr/>
          </p:nvSpPr>
          <p:spPr bwMode="auto">
            <a:xfrm>
              <a:off x="6557287" y="2019549"/>
              <a:ext cx="69155" cy="87001"/>
            </a:xfrm>
            <a:custGeom>
              <a:avLst/>
              <a:gdLst>
                <a:gd name="T0" fmla="*/ 0 w 62"/>
                <a:gd name="T1" fmla="*/ 76 h 78"/>
                <a:gd name="T2" fmla="*/ 16 w 62"/>
                <a:gd name="T3" fmla="*/ 78 h 78"/>
                <a:gd name="T4" fmla="*/ 20 w 62"/>
                <a:gd name="T5" fmla="*/ 74 h 78"/>
                <a:gd name="T6" fmla="*/ 24 w 62"/>
                <a:gd name="T7" fmla="*/ 68 h 78"/>
                <a:gd name="T8" fmla="*/ 30 w 62"/>
                <a:gd name="T9" fmla="*/ 64 h 78"/>
                <a:gd name="T10" fmla="*/ 34 w 62"/>
                <a:gd name="T11" fmla="*/ 64 h 78"/>
                <a:gd name="T12" fmla="*/ 38 w 62"/>
                <a:gd name="T13" fmla="*/ 58 h 78"/>
                <a:gd name="T14" fmla="*/ 44 w 62"/>
                <a:gd name="T15" fmla="*/ 58 h 78"/>
                <a:gd name="T16" fmla="*/ 32 w 62"/>
                <a:gd name="T17" fmla="*/ 32 h 78"/>
                <a:gd name="T18" fmla="*/ 62 w 62"/>
                <a:gd name="T19" fmla="*/ 22 h 78"/>
                <a:gd name="T20" fmla="*/ 54 w 62"/>
                <a:gd name="T21" fmla="*/ 0 h 78"/>
                <a:gd name="T22" fmla="*/ 24 w 62"/>
                <a:gd name="T23" fmla="*/ 16 h 78"/>
                <a:gd name="T24" fmla="*/ 22 w 62"/>
                <a:gd name="T25" fmla="*/ 16 h 78"/>
                <a:gd name="T26" fmla="*/ 18 w 62"/>
                <a:gd name="T27" fmla="*/ 16 h 78"/>
                <a:gd name="T28" fmla="*/ 14 w 62"/>
                <a:gd name="T29" fmla="*/ 12 h 78"/>
                <a:gd name="T30" fmla="*/ 4 w 62"/>
                <a:gd name="T31" fmla="*/ 10 h 78"/>
                <a:gd name="T32" fmla="*/ 4 w 62"/>
                <a:gd name="T33" fmla="*/ 12 h 78"/>
                <a:gd name="T34" fmla="*/ 4 w 62"/>
                <a:gd name="T35" fmla="*/ 32 h 78"/>
                <a:gd name="T36" fmla="*/ 6 w 62"/>
                <a:gd name="T37" fmla="*/ 32 h 78"/>
                <a:gd name="T38" fmla="*/ 0 w 62"/>
                <a:gd name="T39" fmla="*/ 68 h 78"/>
                <a:gd name="T40" fmla="*/ 0 w 62"/>
                <a:gd name="T41" fmla="*/ 72 h 78"/>
                <a:gd name="T42" fmla="*/ 0 w 62"/>
                <a:gd name="T43" fmla="*/ 7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 h="78">
                  <a:moveTo>
                    <a:pt x="0" y="76"/>
                  </a:moveTo>
                  <a:lnTo>
                    <a:pt x="16" y="78"/>
                  </a:lnTo>
                  <a:lnTo>
                    <a:pt x="20" y="74"/>
                  </a:lnTo>
                  <a:lnTo>
                    <a:pt x="24" y="68"/>
                  </a:lnTo>
                  <a:lnTo>
                    <a:pt x="30" y="64"/>
                  </a:lnTo>
                  <a:lnTo>
                    <a:pt x="34" y="64"/>
                  </a:lnTo>
                  <a:lnTo>
                    <a:pt x="38" y="58"/>
                  </a:lnTo>
                  <a:lnTo>
                    <a:pt x="44" y="58"/>
                  </a:lnTo>
                  <a:lnTo>
                    <a:pt x="32" y="32"/>
                  </a:lnTo>
                  <a:lnTo>
                    <a:pt x="62" y="22"/>
                  </a:lnTo>
                  <a:lnTo>
                    <a:pt x="54" y="0"/>
                  </a:lnTo>
                  <a:lnTo>
                    <a:pt x="24" y="16"/>
                  </a:lnTo>
                  <a:lnTo>
                    <a:pt x="22" y="16"/>
                  </a:lnTo>
                  <a:lnTo>
                    <a:pt x="18" y="16"/>
                  </a:lnTo>
                  <a:lnTo>
                    <a:pt x="14" y="12"/>
                  </a:lnTo>
                  <a:lnTo>
                    <a:pt x="4" y="10"/>
                  </a:lnTo>
                  <a:lnTo>
                    <a:pt x="4" y="12"/>
                  </a:lnTo>
                  <a:lnTo>
                    <a:pt x="4" y="32"/>
                  </a:lnTo>
                  <a:lnTo>
                    <a:pt x="6" y="32"/>
                  </a:lnTo>
                  <a:lnTo>
                    <a:pt x="0" y="68"/>
                  </a:lnTo>
                  <a:lnTo>
                    <a:pt x="0" y="72"/>
                  </a:lnTo>
                  <a:lnTo>
                    <a:pt x="0" y="7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9" name="Freeform 195"/>
            <p:cNvSpPr>
              <a:spLocks/>
            </p:cNvSpPr>
            <p:nvPr/>
          </p:nvSpPr>
          <p:spPr bwMode="auto">
            <a:xfrm>
              <a:off x="6555057" y="1990549"/>
              <a:ext cx="20078" cy="33462"/>
            </a:xfrm>
            <a:custGeom>
              <a:avLst/>
              <a:gdLst>
                <a:gd name="T0" fmla="*/ 0 w 18"/>
                <a:gd name="T1" fmla="*/ 30 h 30"/>
                <a:gd name="T2" fmla="*/ 8 w 18"/>
                <a:gd name="T3" fmla="*/ 0 h 30"/>
                <a:gd name="T4" fmla="*/ 18 w 18"/>
                <a:gd name="T5" fmla="*/ 4 h 30"/>
                <a:gd name="T6" fmla="*/ 16 w 18"/>
                <a:gd name="T7" fmla="*/ 12 h 30"/>
                <a:gd name="T8" fmla="*/ 12 w 18"/>
                <a:gd name="T9" fmla="*/ 14 h 30"/>
                <a:gd name="T10" fmla="*/ 8 w 18"/>
                <a:gd name="T11" fmla="*/ 14 h 30"/>
                <a:gd name="T12" fmla="*/ 10 w 18"/>
                <a:gd name="T13" fmla="*/ 18 h 30"/>
                <a:gd name="T14" fmla="*/ 12 w 18"/>
                <a:gd name="T15" fmla="*/ 20 h 30"/>
                <a:gd name="T16" fmla="*/ 10 w 18"/>
                <a:gd name="T17" fmla="*/ 26 h 30"/>
                <a:gd name="T18" fmla="*/ 6 w 18"/>
                <a:gd name="T19" fmla="*/ 30 h 30"/>
                <a:gd name="T20" fmla="*/ 0 w 18"/>
                <a:gd name="T2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30">
                  <a:moveTo>
                    <a:pt x="0" y="30"/>
                  </a:moveTo>
                  <a:lnTo>
                    <a:pt x="8" y="0"/>
                  </a:lnTo>
                  <a:lnTo>
                    <a:pt x="18" y="4"/>
                  </a:lnTo>
                  <a:lnTo>
                    <a:pt x="16" y="12"/>
                  </a:lnTo>
                  <a:lnTo>
                    <a:pt x="12" y="14"/>
                  </a:lnTo>
                  <a:lnTo>
                    <a:pt x="8" y="14"/>
                  </a:lnTo>
                  <a:lnTo>
                    <a:pt x="10" y="18"/>
                  </a:lnTo>
                  <a:lnTo>
                    <a:pt x="12" y="20"/>
                  </a:lnTo>
                  <a:lnTo>
                    <a:pt x="10" y="26"/>
                  </a:lnTo>
                  <a:lnTo>
                    <a:pt x="6" y="30"/>
                  </a:lnTo>
                  <a:lnTo>
                    <a:pt x="0" y="3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0" name="Freeform 196"/>
            <p:cNvSpPr>
              <a:spLocks/>
            </p:cNvSpPr>
            <p:nvPr/>
          </p:nvSpPr>
          <p:spPr bwMode="auto">
            <a:xfrm>
              <a:off x="6552826" y="2032935"/>
              <a:ext cx="11154" cy="22308"/>
            </a:xfrm>
            <a:custGeom>
              <a:avLst/>
              <a:gdLst>
                <a:gd name="T0" fmla="*/ 8 w 10"/>
                <a:gd name="T1" fmla="*/ 20 h 20"/>
                <a:gd name="T2" fmla="*/ 8 w 10"/>
                <a:gd name="T3" fmla="*/ 0 h 20"/>
                <a:gd name="T4" fmla="*/ 4 w 10"/>
                <a:gd name="T5" fmla="*/ 0 h 20"/>
                <a:gd name="T6" fmla="*/ 0 w 10"/>
                <a:gd name="T7" fmla="*/ 20 h 20"/>
                <a:gd name="T8" fmla="*/ 10 w 10"/>
                <a:gd name="T9" fmla="*/ 20 h 20"/>
                <a:gd name="T10" fmla="*/ 8 w 10"/>
                <a:gd name="T11" fmla="*/ 20 h 20"/>
              </a:gdLst>
              <a:ahLst/>
              <a:cxnLst>
                <a:cxn ang="0">
                  <a:pos x="T0" y="T1"/>
                </a:cxn>
                <a:cxn ang="0">
                  <a:pos x="T2" y="T3"/>
                </a:cxn>
                <a:cxn ang="0">
                  <a:pos x="T4" y="T5"/>
                </a:cxn>
                <a:cxn ang="0">
                  <a:pos x="T6" y="T7"/>
                </a:cxn>
                <a:cxn ang="0">
                  <a:pos x="T8" y="T9"/>
                </a:cxn>
                <a:cxn ang="0">
                  <a:pos x="T10" y="T11"/>
                </a:cxn>
              </a:cxnLst>
              <a:rect l="0" t="0" r="r" b="b"/>
              <a:pathLst>
                <a:path w="10" h="20">
                  <a:moveTo>
                    <a:pt x="8" y="20"/>
                  </a:moveTo>
                  <a:lnTo>
                    <a:pt x="8" y="0"/>
                  </a:lnTo>
                  <a:lnTo>
                    <a:pt x="4" y="0"/>
                  </a:lnTo>
                  <a:lnTo>
                    <a:pt x="0" y="20"/>
                  </a:lnTo>
                  <a:lnTo>
                    <a:pt x="10" y="20"/>
                  </a:lnTo>
                  <a:lnTo>
                    <a:pt x="8" y="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1" name="Freeform 197"/>
            <p:cNvSpPr>
              <a:spLocks/>
            </p:cNvSpPr>
            <p:nvPr/>
          </p:nvSpPr>
          <p:spPr bwMode="auto">
            <a:xfrm>
              <a:off x="6581827" y="1312386"/>
              <a:ext cx="29000" cy="17846"/>
            </a:xfrm>
            <a:custGeom>
              <a:avLst/>
              <a:gdLst>
                <a:gd name="T0" fmla="*/ 26 w 26"/>
                <a:gd name="T1" fmla="*/ 10 h 16"/>
                <a:gd name="T2" fmla="*/ 20 w 26"/>
                <a:gd name="T3" fmla="*/ 14 h 16"/>
                <a:gd name="T4" fmla="*/ 14 w 26"/>
                <a:gd name="T5" fmla="*/ 16 h 16"/>
                <a:gd name="T6" fmla="*/ 8 w 26"/>
                <a:gd name="T7" fmla="*/ 16 h 16"/>
                <a:gd name="T8" fmla="*/ 4 w 26"/>
                <a:gd name="T9" fmla="*/ 12 h 16"/>
                <a:gd name="T10" fmla="*/ 2 w 26"/>
                <a:gd name="T11" fmla="*/ 8 h 16"/>
                <a:gd name="T12" fmla="*/ 0 w 26"/>
                <a:gd name="T13" fmla="*/ 2 h 16"/>
                <a:gd name="T14" fmla="*/ 8 w 26"/>
                <a:gd name="T15" fmla="*/ 0 h 16"/>
                <a:gd name="T16" fmla="*/ 12 w 26"/>
                <a:gd name="T17" fmla="*/ 2 h 16"/>
                <a:gd name="T18" fmla="*/ 16 w 26"/>
                <a:gd name="T19" fmla="*/ 2 h 16"/>
                <a:gd name="T20" fmla="*/ 20 w 26"/>
                <a:gd name="T21" fmla="*/ 4 h 16"/>
                <a:gd name="T22" fmla="*/ 26 w 26"/>
                <a:gd name="T23"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16">
                  <a:moveTo>
                    <a:pt x="26" y="10"/>
                  </a:moveTo>
                  <a:lnTo>
                    <a:pt x="20" y="14"/>
                  </a:lnTo>
                  <a:lnTo>
                    <a:pt x="14" y="16"/>
                  </a:lnTo>
                  <a:lnTo>
                    <a:pt x="8" y="16"/>
                  </a:lnTo>
                  <a:lnTo>
                    <a:pt x="4" y="12"/>
                  </a:lnTo>
                  <a:lnTo>
                    <a:pt x="2" y="8"/>
                  </a:lnTo>
                  <a:lnTo>
                    <a:pt x="0" y="2"/>
                  </a:lnTo>
                  <a:lnTo>
                    <a:pt x="8" y="0"/>
                  </a:lnTo>
                  <a:lnTo>
                    <a:pt x="12" y="2"/>
                  </a:lnTo>
                  <a:lnTo>
                    <a:pt x="16" y="2"/>
                  </a:lnTo>
                  <a:lnTo>
                    <a:pt x="20" y="4"/>
                  </a:lnTo>
                  <a:lnTo>
                    <a:pt x="26"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2" name="Freeform 198"/>
            <p:cNvSpPr>
              <a:spLocks/>
            </p:cNvSpPr>
            <p:nvPr/>
          </p:nvSpPr>
          <p:spPr bwMode="auto">
            <a:xfrm>
              <a:off x="6604135" y="1191923"/>
              <a:ext cx="162850" cy="104848"/>
            </a:xfrm>
            <a:custGeom>
              <a:avLst/>
              <a:gdLst>
                <a:gd name="T0" fmla="*/ 38 w 146"/>
                <a:gd name="T1" fmla="*/ 94 h 94"/>
                <a:gd name="T2" fmla="*/ 34 w 146"/>
                <a:gd name="T3" fmla="*/ 92 h 94"/>
                <a:gd name="T4" fmla="*/ 30 w 146"/>
                <a:gd name="T5" fmla="*/ 86 h 94"/>
                <a:gd name="T6" fmla="*/ 24 w 146"/>
                <a:gd name="T7" fmla="*/ 76 h 94"/>
                <a:gd name="T8" fmla="*/ 16 w 146"/>
                <a:gd name="T9" fmla="*/ 76 h 94"/>
                <a:gd name="T10" fmla="*/ 8 w 146"/>
                <a:gd name="T11" fmla="*/ 76 h 94"/>
                <a:gd name="T12" fmla="*/ 4 w 146"/>
                <a:gd name="T13" fmla="*/ 74 h 94"/>
                <a:gd name="T14" fmla="*/ 0 w 146"/>
                <a:gd name="T15" fmla="*/ 72 h 94"/>
                <a:gd name="T16" fmla="*/ 0 w 146"/>
                <a:gd name="T17" fmla="*/ 70 h 94"/>
                <a:gd name="T18" fmla="*/ 4 w 146"/>
                <a:gd name="T19" fmla="*/ 68 h 94"/>
                <a:gd name="T20" fmla="*/ 6 w 146"/>
                <a:gd name="T21" fmla="*/ 66 h 94"/>
                <a:gd name="T22" fmla="*/ 10 w 146"/>
                <a:gd name="T23" fmla="*/ 60 h 94"/>
                <a:gd name="T24" fmla="*/ 12 w 146"/>
                <a:gd name="T25" fmla="*/ 54 h 94"/>
                <a:gd name="T26" fmla="*/ 16 w 146"/>
                <a:gd name="T27" fmla="*/ 54 h 94"/>
                <a:gd name="T28" fmla="*/ 22 w 146"/>
                <a:gd name="T29" fmla="*/ 52 h 94"/>
                <a:gd name="T30" fmla="*/ 24 w 146"/>
                <a:gd name="T31" fmla="*/ 42 h 94"/>
                <a:gd name="T32" fmla="*/ 26 w 146"/>
                <a:gd name="T33" fmla="*/ 34 h 94"/>
                <a:gd name="T34" fmla="*/ 30 w 146"/>
                <a:gd name="T35" fmla="*/ 28 h 94"/>
                <a:gd name="T36" fmla="*/ 36 w 146"/>
                <a:gd name="T37" fmla="*/ 22 h 94"/>
                <a:gd name="T38" fmla="*/ 52 w 146"/>
                <a:gd name="T39" fmla="*/ 16 h 94"/>
                <a:gd name="T40" fmla="*/ 68 w 146"/>
                <a:gd name="T41" fmla="*/ 10 h 94"/>
                <a:gd name="T42" fmla="*/ 100 w 146"/>
                <a:gd name="T43" fmla="*/ 10 h 94"/>
                <a:gd name="T44" fmla="*/ 114 w 146"/>
                <a:gd name="T45" fmla="*/ 2 h 94"/>
                <a:gd name="T46" fmla="*/ 122 w 146"/>
                <a:gd name="T47" fmla="*/ 0 h 94"/>
                <a:gd name="T48" fmla="*/ 132 w 146"/>
                <a:gd name="T49" fmla="*/ 0 h 94"/>
                <a:gd name="T50" fmla="*/ 140 w 146"/>
                <a:gd name="T51" fmla="*/ 0 h 94"/>
                <a:gd name="T52" fmla="*/ 146 w 146"/>
                <a:gd name="T53" fmla="*/ 2 h 94"/>
                <a:gd name="T54" fmla="*/ 146 w 146"/>
                <a:gd name="T55" fmla="*/ 6 h 94"/>
                <a:gd name="T56" fmla="*/ 144 w 146"/>
                <a:gd name="T57" fmla="*/ 10 h 94"/>
                <a:gd name="T58" fmla="*/ 138 w 146"/>
                <a:gd name="T59" fmla="*/ 12 h 94"/>
                <a:gd name="T60" fmla="*/ 124 w 146"/>
                <a:gd name="T61" fmla="*/ 16 h 94"/>
                <a:gd name="T62" fmla="*/ 86 w 146"/>
                <a:gd name="T63" fmla="*/ 26 h 94"/>
                <a:gd name="T64" fmla="*/ 70 w 146"/>
                <a:gd name="T65" fmla="*/ 32 h 94"/>
                <a:gd name="T66" fmla="*/ 56 w 146"/>
                <a:gd name="T67" fmla="*/ 40 h 94"/>
                <a:gd name="T68" fmla="*/ 52 w 146"/>
                <a:gd name="T69" fmla="*/ 44 h 94"/>
                <a:gd name="T70" fmla="*/ 46 w 146"/>
                <a:gd name="T71" fmla="*/ 50 h 94"/>
                <a:gd name="T72" fmla="*/ 42 w 146"/>
                <a:gd name="T73" fmla="*/ 56 h 94"/>
                <a:gd name="T74" fmla="*/ 40 w 146"/>
                <a:gd name="T75" fmla="*/ 62 h 94"/>
                <a:gd name="T76" fmla="*/ 42 w 146"/>
                <a:gd name="T77" fmla="*/ 70 h 94"/>
                <a:gd name="T78" fmla="*/ 46 w 146"/>
                <a:gd name="T79" fmla="*/ 74 h 94"/>
                <a:gd name="T80" fmla="*/ 50 w 146"/>
                <a:gd name="T81" fmla="*/ 78 h 94"/>
                <a:gd name="T82" fmla="*/ 56 w 146"/>
                <a:gd name="T83" fmla="*/ 80 h 94"/>
                <a:gd name="T84" fmla="*/ 68 w 146"/>
                <a:gd name="T85" fmla="*/ 86 h 94"/>
                <a:gd name="T86" fmla="*/ 74 w 146"/>
                <a:gd name="T87" fmla="*/ 88 h 94"/>
                <a:gd name="T88" fmla="*/ 78 w 146"/>
                <a:gd name="T89" fmla="*/ 92 h 94"/>
                <a:gd name="T90" fmla="*/ 68 w 146"/>
                <a:gd name="T91" fmla="*/ 92 h 94"/>
                <a:gd name="T92" fmla="*/ 58 w 146"/>
                <a:gd name="T93" fmla="*/ 92 h 94"/>
                <a:gd name="T94" fmla="*/ 38 w 146"/>
                <a:gd name="T9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6" h="94">
                  <a:moveTo>
                    <a:pt x="38" y="94"/>
                  </a:moveTo>
                  <a:lnTo>
                    <a:pt x="34" y="92"/>
                  </a:lnTo>
                  <a:lnTo>
                    <a:pt x="30" y="86"/>
                  </a:lnTo>
                  <a:lnTo>
                    <a:pt x="24" y="76"/>
                  </a:lnTo>
                  <a:lnTo>
                    <a:pt x="16" y="76"/>
                  </a:lnTo>
                  <a:lnTo>
                    <a:pt x="8" y="76"/>
                  </a:lnTo>
                  <a:lnTo>
                    <a:pt x="4" y="74"/>
                  </a:lnTo>
                  <a:lnTo>
                    <a:pt x="0" y="72"/>
                  </a:lnTo>
                  <a:lnTo>
                    <a:pt x="0" y="70"/>
                  </a:lnTo>
                  <a:lnTo>
                    <a:pt x="4" y="68"/>
                  </a:lnTo>
                  <a:lnTo>
                    <a:pt x="6" y="66"/>
                  </a:lnTo>
                  <a:lnTo>
                    <a:pt x="10" y="60"/>
                  </a:lnTo>
                  <a:lnTo>
                    <a:pt x="12" y="54"/>
                  </a:lnTo>
                  <a:lnTo>
                    <a:pt x="16" y="54"/>
                  </a:lnTo>
                  <a:lnTo>
                    <a:pt x="22" y="52"/>
                  </a:lnTo>
                  <a:lnTo>
                    <a:pt x="24" y="42"/>
                  </a:lnTo>
                  <a:lnTo>
                    <a:pt x="26" y="34"/>
                  </a:lnTo>
                  <a:lnTo>
                    <a:pt x="30" y="28"/>
                  </a:lnTo>
                  <a:lnTo>
                    <a:pt x="36" y="22"/>
                  </a:lnTo>
                  <a:lnTo>
                    <a:pt x="52" y="16"/>
                  </a:lnTo>
                  <a:lnTo>
                    <a:pt x="68" y="10"/>
                  </a:lnTo>
                  <a:lnTo>
                    <a:pt x="100" y="10"/>
                  </a:lnTo>
                  <a:lnTo>
                    <a:pt x="114" y="2"/>
                  </a:lnTo>
                  <a:lnTo>
                    <a:pt x="122" y="0"/>
                  </a:lnTo>
                  <a:lnTo>
                    <a:pt x="132" y="0"/>
                  </a:lnTo>
                  <a:lnTo>
                    <a:pt x="140" y="0"/>
                  </a:lnTo>
                  <a:lnTo>
                    <a:pt x="146" y="2"/>
                  </a:lnTo>
                  <a:lnTo>
                    <a:pt x="146" y="6"/>
                  </a:lnTo>
                  <a:lnTo>
                    <a:pt x="144" y="10"/>
                  </a:lnTo>
                  <a:lnTo>
                    <a:pt x="138" y="12"/>
                  </a:lnTo>
                  <a:lnTo>
                    <a:pt x="124" y="16"/>
                  </a:lnTo>
                  <a:lnTo>
                    <a:pt x="86" y="26"/>
                  </a:lnTo>
                  <a:lnTo>
                    <a:pt x="70" y="32"/>
                  </a:lnTo>
                  <a:lnTo>
                    <a:pt x="56" y="40"/>
                  </a:lnTo>
                  <a:lnTo>
                    <a:pt x="52" y="44"/>
                  </a:lnTo>
                  <a:lnTo>
                    <a:pt x="46" y="50"/>
                  </a:lnTo>
                  <a:lnTo>
                    <a:pt x="42" y="56"/>
                  </a:lnTo>
                  <a:lnTo>
                    <a:pt x="40" y="62"/>
                  </a:lnTo>
                  <a:lnTo>
                    <a:pt x="42" y="70"/>
                  </a:lnTo>
                  <a:lnTo>
                    <a:pt x="46" y="74"/>
                  </a:lnTo>
                  <a:lnTo>
                    <a:pt x="50" y="78"/>
                  </a:lnTo>
                  <a:lnTo>
                    <a:pt x="56" y="80"/>
                  </a:lnTo>
                  <a:lnTo>
                    <a:pt x="68" y="86"/>
                  </a:lnTo>
                  <a:lnTo>
                    <a:pt x="74" y="88"/>
                  </a:lnTo>
                  <a:lnTo>
                    <a:pt x="78" y="92"/>
                  </a:lnTo>
                  <a:lnTo>
                    <a:pt x="68" y="92"/>
                  </a:lnTo>
                  <a:lnTo>
                    <a:pt x="58" y="92"/>
                  </a:lnTo>
                  <a:lnTo>
                    <a:pt x="38" y="9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3" name="Freeform 199"/>
            <p:cNvSpPr>
              <a:spLocks/>
            </p:cNvSpPr>
            <p:nvPr/>
          </p:nvSpPr>
          <p:spPr bwMode="auto">
            <a:xfrm>
              <a:off x="6974452" y="1133922"/>
              <a:ext cx="118233" cy="33462"/>
            </a:xfrm>
            <a:custGeom>
              <a:avLst/>
              <a:gdLst>
                <a:gd name="T0" fmla="*/ 106 w 106"/>
                <a:gd name="T1" fmla="*/ 26 h 30"/>
                <a:gd name="T2" fmla="*/ 98 w 106"/>
                <a:gd name="T3" fmla="*/ 28 h 30"/>
                <a:gd name="T4" fmla="*/ 92 w 106"/>
                <a:gd name="T5" fmla="*/ 28 h 30"/>
                <a:gd name="T6" fmla="*/ 82 w 106"/>
                <a:gd name="T7" fmla="*/ 26 h 30"/>
                <a:gd name="T8" fmla="*/ 80 w 106"/>
                <a:gd name="T9" fmla="*/ 28 h 30"/>
                <a:gd name="T10" fmla="*/ 78 w 106"/>
                <a:gd name="T11" fmla="*/ 30 h 30"/>
                <a:gd name="T12" fmla="*/ 64 w 106"/>
                <a:gd name="T13" fmla="*/ 28 h 30"/>
                <a:gd name="T14" fmla="*/ 50 w 106"/>
                <a:gd name="T15" fmla="*/ 24 h 30"/>
                <a:gd name="T16" fmla="*/ 44 w 106"/>
                <a:gd name="T17" fmla="*/ 22 h 30"/>
                <a:gd name="T18" fmla="*/ 38 w 106"/>
                <a:gd name="T19" fmla="*/ 18 h 30"/>
                <a:gd name="T20" fmla="*/ 36 w 106"/>
                <a:gd name="T21" fmla="*/ 14 h 30"/>
                <a:gd name="T22" fmla="*/ 36 w 106"/>
                <a:gd name="T23" fmla="*/ 10 h 30"/>
                <a:gd name="T24" fmla="*/ 20 w 106"/>
                <a:gd name="T25" fmla="*/ 10 h 30"/>
                <a:gd name="T26" fmla="*/ 10 w 106"/>
                <a:gd name="T27" fmla="*/ 10 h 30"/>
                <a:gd name="T28" fmla="*/ 4 w 106"/>
                <a:gd name="T29" fmla="*/ 8 h 30"/>
                <a:gd name="T30" fmla="*/ 2 w 106"/>
                <a:gd name="T31" fmla="*/ 6 h 30"/>
                <a:gd name="T32" fmla="*/ 0 w 106"/>
                <a:gd name="T33" fmla="*/ 4 h 30"/>
                <a:gd name="T34" fmla="*/ 2 w 106"/>
                <a:gd name="T35" fmla="*/ 2 h 30"/>
                <a:gd name="T36" fmla="*/ 4 w 106"/>
                <a:gd name="T37" fmla="*/ 2 h 30"/>
                <a:gd name="T38" fmla="*/ 12 w 106"/>
                <a:gd name="T39" fmla="*/ 0 h 30"/>
                <a:gd name="T40" fmla="*/ 24 w 106"/>
                <a:gd name="T41" fmla="*/ 0 h 30"/>
                <a:gd name="T42" fmla="*/ 34 w 106"/>
                <a:gd name="T43" fmla="*/ 0 h 30"/>
                <a:gd name="T44" fmla="*/ 44 w 106"/>
                <a:gd name="T45" fmla="*/ 2 h 30"/>
                <a:gd name="T46" fmla="*/ 52 w 106"/>
                <a:gd name="T47" fmla="*/ 4 h 30"/>
                <a:gd name="T48" fmla="*/ 54 w 106"/>
                <a:gd name="T49" fmla="*/ 8 h 30"/>
                <a:gd name="T50" fmla="*/ 54 w 106"/>
                <a:gd name="T51" fmla="*/ 10 h 30"/>
                <a:gd name="T52" fmla="*/ 48 w 106"/>
                <a:gd name="T53" fmla="*/ 10 h 30"/>
                <a:gd name="T54" fmla="*/ 60 w 106"/>
                <a:gd name="T55" fmla="*/ 12 h 30"/>
                <a:gd name="T56" fmla="*/ 66 w 106"/>
                <a:gd name="T57" fmla="*/ 14 h 30"/>
                <a:gd name="T58" fmla="*/ 70 w 106"/>
                <a:gd name="T59" fmla="*/ 14 h 30"/>
                <a:gd name="T60" fmla="*/ 74 w 106"/>
                <a:gd name="T61" fmla="*/ 14 h 30"/>
                <a:gd name="T62" fmla="*/ 78 w 106"/>
                <a:gd name="T63" fmla="*/ 12 h 30"/>
                <a:gd name="T64" fmla="*/ 86 w 106"/>
                <a:gd name="T65" fmla="*/ 14 h 30"/>
                <a:gd name="T66" fmla="*/ 92 w 106"/>
                <a:gd name="T67" fmla="*/ 16 h 30"/>
                <a:gd name="T68" fmla="*/ 102 w 106"/>
                <a:gd name="T69" fmla="*/ 26 h 30"/>
                <a:gd name="T70" fmla="*/ 106 w 106"/>
                <a:gd name="T71" fmla="*/ 2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 h="30">
                  <a:moveTo>
                    <a:pt x="106" y="26"/>
                  </a:moveTo>
                  <a:lnTo>
                    <a:pt x="98" y="28"/>
                  </a:lnTo>
                  <a:lnTo>
                    <a:pt x="92" y="28"/>
                  </a:lnTo>
                  <a:lnTo>
                    <a:pt x="82" y="26"/>
                  </a:lnTo>
                  <a:lnTo>
                    <a:pt x="80" y="28"/>
                  </a:lnTo>
                  <a:lnTo>
                    <a:pt x="78" y="30"/>
                  </a:lnTo>
                  <a:lnTo>
                    <a:pt x="64" y="28"/>
                  </a:lnTo>
                  <a:lnTo>
                    <a:pt x="50" y="24"/>
                  </a:lnTo>
                  <a:lnTo>
                    <a:pt x="44" y="22"/>
                  </a:lnTo>
                  <a:lnTo>
                    <a:pt x="38" y="18"/>
                  </a:lnTo>
                  <a:lnTo>
                    <a:pt x="36" y="14"/>
                  </a:lnTo>
                  <a:lnTo>
                    <a:pt x="36" y="10"/>
                  </a:lnTo>
                  <a:lnTo>
                    <a:pt x="20" y="10"/>
                  </a:lnTo>
                  <a:lnTo>
                    <a:pt x="10" y="10"/>
                  </a:lnTo>
                  <a:lnTo>
                    <a:pt x="4" y="8"/>
                  </a:lnTo>
                  <a:lnTo>
                    <a:pt x="2" y="6"/>
                  </a:lnTo>
                  <a:lnTo>
                    <a:pt x="0" y="4"/>
                  </a:lnTo>
                  <a:lnTo>
                    <a:pt x="2" y="2"/>
                  </a:lnTo>
                  <a:lnTo>
                    <a:pt x="4" y="2"/>
                  </a:lnTo>
                  <a:lnTo>
                    <a:pt x="12" y="0"/>
                  </a:lnTo>
                  <a:lnTo>
                    <a:pt x="24" y="0"/>
                  </a:lnTo>
                  <a:lnTo>
                    <a:pt x="34" y="0"/>
                  </a:lnTo>
                  <a:lnTo>
                    <a:pt x="44" y="2"/>
                  </a:lnTo>
                  <a:lnTo>
                    <a:pt x="52" y="4"/>
                  </a:lnTo>
                  <a:lnTo>
                    <a:pt x="54" y="8"/>
                  </a:lnTo>
                  <a:lnTo>
                    <a:pt x="54" y="10"/>
                  </a:lnTo>
                  <a:lnTo>
                    <a:pt x="48" y="10"/>
                  </a:lnTo>
                  <a:lnTo>
                    <a:pt x="60" y="12"/>
                  </a:lnTo>
                  <a:lnTo>
                    <a:pt x="66" y="14"/>
                  </a:lnTo>
                  <a:lnTo>
                    <a:pt x="70" y="14"/>
                  </a:lnTo>
                  <a:lnTo>
                    <a:pt x="74" y="14"/>
                  </a:lnTo>
                  <a:lnTo>
                    <a:pt x="78" y="12"/>
                  </a:lnTo>
                  <a:lnTo>
                    <a:pt x="86" y="14"/>
                  </a:lnTo>
                  <a:lnTo>
                    <a:pt x="92" y="16"/>
                  </a:lnTo>
                  <a:lnTo>
                    <a:pt x="102" y="26"/>
                  </a:lnTo>
                  <a:lnTo>
                    <a:pt x="106" y="2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4" name="Freeform 200"/>
            <p:cNvSpPr>
              <a:spLocks/>
            </p:cNvSpPr>
            <p:nvPr/>
          </p:nvSpPr>
          <p:spPr bwMode="auto">
            <a:xfrm>
              <a:off x="7103839" y="1156230"/>
              <a:ext cx="58002" cy="24539"/>
            </a:xfrm>
            <a:custGeom>
              <a:avLst/>
              <a:gdLst>
                <a:gd name="T0" fmla="*/ 6 w 52"/>
                <a:gd name="T1" fmla="*/ 22 h 22"/>
                <a:gd name="T2" fmla="*/ 4 w 52"/>
                <a:gd name="T3" fmla="*/ 22 h 22"/>
                <a:gd name="T4" fmla="*/ 2 w 52"/>
                <a:gd name="T5" fmla="*/ 20 h 22"/>
                <a:gd name="T6" fmla="*/ 0 w 52"/>
                <a:gd name="T7" fmla="*/ 18 h 22"/>
                <a:gd name="T8" fmla="*/ 0 w 52"/>
                <a:gd name="T9" fmla="*/ 6 h 22"/>
                <a:gd name="T10" fmla="*/ 4 w 52"/>
                <a:gd name="T11" fmla="*/ 2 h 22"/>
                <a:gd name="T12" fmla="*/ 6 w 52"/>
                <a:gd name="T13" fmla="*/ 0 h 22"/>
                <a:gd name="T14" fmla="*/ 14 w 52"/>
                <a:gd name="T15" fmla="*/ 0 h 22"/>
                <a:gd name="T16" fmla="*/ 20 w 52"/>
                <a:gd name="T17" fmla="*/ 4 h 22"/>
                <a:gd name="T18" fmla="*/ 32 w 52"/>
                <a:gd name="T19" fmla="*/ 6 h 22"/>
                <a:gd name="T20" fmla="*/ 52 w 52"/>
                <a:gd name="T21" fmla="*/ 10 h 22"/>
                <a:gd name="T22" fmla="*/ 50 w 52"/>
                <a:gd name="T23" fmla="*/ 14 h 22"/>
                <a:gd name="T24" fmla="*/ 46 w 52"/>
                <a:gd name="T25" fmla="*/ 16 h 22"/>
                <a:gd name="T26" fmla="*/ 40 w 52"/>
                <a:gd name="T27" fmla="*/ 18 h 22"/>
                <a:gd name="T28" fmla="*/ 28 w 52"/>
                <a:gd name="T29" fmla="*/ 18 h 22"/>
                <a:gd name="T30" fmla="*/ 20 w 52"/>
                <a:gd name="T31" fmla="*/ 20 h 22"/>
                <a:gd name="T32" fmla="*/ 14 w 52"/>
                <a:gd name="T33" fmla="*/ 22 h 22"/>
                <a:gd name="T34" fmla="*/ 6 w 52"/>
                <a:gd name="T3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22">
                  <a:moveTo>
                    <a:pt x="6" y="22"/>
                  </a:moveTo>
                  <a:lnTo>
                    <a:pt x="4" y="22"/>
                  </a:lnTo>
                  <a:lnTo>
                    <a:pt x="2" y="20"/>
                  </a:lnTo>
                  <a:lnTo>
                    <a:pt x="0" y="18"/>
                  </a:lnTo>
                  <a:lnTo>
                    <a:pt x="0" y="6"/>
                  </a:lnTo>
                  <a:lnTo>
                    <a:pt x="4" y="2"/>
                  </a:lnTo>
                  <a:lnTo>
                    <a:pt x="6" y="0"/>
                  </a:lnTo>
                  <a:lnTo>
                    <a:pt x="14" y="0"/>
                  </a:lnTo>
                  <a:lnTo>
                    <a:pt x="20" y="4"/>
                  </a:lnTo>
                  <a:lnTo>
                    <a:pt x="32" y="6"/>
                  </a:lnTo>
                  <a:lnTo>
                    <a:pt x="52" y="10"/>
                  </a:lnTo>
                  <a:lnTo>
                    <a:pt x="50" y="14"/>
                  </a:lnTo>
                  <a:lnTo>
                    <a:pt x="46" y="16"/>
                  </a:lnTo>
                  <a:lnTo>
                    <a:pt x="40" y="18"/>
                  </a:lnTo>
                  <a:lnTo>
                    <a:pt x="28" y="18"/>
                  </a:lnTo>
                  <a:lnTo>
                    <a:pt x="20" y="20"/>
                  </a:lnTo>
                  <a:lnTo>
                    <a:pt x="14" y="22"/>
                  </a:lnTo>
                  <a:lnTo>
                    <a:pt x="6"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5" name="Freeform 201"/>
            <p:cNvSpPr>
              <a:spLocks/>
            </p:cNvSpPr>
            <p:nvPr/>
          </p:nvSpPr>
          <p:spPr bwMode="auto">
            <a:xfrm>
              <a:off x="7599082" y="1203077"/>
              <a:ext cx="102618" cy="20077"/>
            </a:xfrm>
            <a:custGeom>
              <a:avLst/>
              <a:gdLst>
                <a:gd name="T0" fmla="*/ 72 w 92"/>
                <a:gd name="T1" fmla="*/ 12 h 18"/>
                <a:gd name="T2" fmla="*/ 72 w 92"/>
                <a:gd name="T3" fmla="*/ 18 h 18"/>
                <a:gd name="T4" fmla="*/ 38 w 92"/>
                <a:gd name="T5" fmla="*/ 18 h 18"/>
                <a:gd name="T6" fmla="*/ 28 w 92"/>
                <a:gd name="T7" fmla="*/ 18 h 18"/>
                <a:gd name="T8" fmla="*/ 14 w 92"/>
                <a:gd name="T9" fmla="*/ 18 h 18"/>
                <a:gd name="T10" fmla="*/ 10 w 92"/>
                <a:gd name="T11" fmla="*/ 16 h 18"/>
                <a:gd name="T12" fmla="*/ 4 w 92"/>
                <a:gd name="T13" fmla="*/ 12 h 18"/>
                <a:gd name="T14" fmla="*/ 0 w 92"/>
                <a:gd name="T15" fmla="*/ 10 h 18"/>
                <a:gd name="T16" fmla="*/ 0 w 92"/>
                <a:gd name="T17" fmla="*/ 6 h 18"/>
                <a:gd name="T18" fmla="*/ 0 w 92"/>
                <a:gd name="T19" fmla="*/ 4 h 18"/>
                <a:gd name="T20" fmla="*/ 4 w 92"/>
                <a:gd name="T21" fmla="*/ 2 h 18"/>
                <a:gd name="T22" fmla="*/ 10 w 92"/>
                <a:gd name="T23" fmla="*/ 0 h 18"/>
                <a:gd name="T24" fmla="*/ 14 w 92"/>
                <a:gd name="T25" fmla="*/ 0 h 18"/>
                <a:gd name="T26" fmla="*/ 20 w 92"/>
                <a:gd name="T27" fmla="*/ 4 h 18"/>
                <a:gd name="T28" fmla="*/ 26 w 92"/>
                <a:gd name="T29" fmla="*/ 6 h 18"/>
                <a:gd name="T30" fmla="*/ 32 w 92"/>
                <a:gd name="T31" fmla="*/ 6 h 18"/>
                <a:gd name="T32" fmla="*/ 36 w 92"/>
                <a:gd name="T33" fmla="*/ 6 h 18"/>
                <a:gd name="T34" fmla="*/ 36 w 92"/>
                <a:gd name="T35" fmla="*/ 4 h 18"/>
                <a:gd name="T36" fmla="*/ 38 w 92"/>
                <a:gd name="T37" fmla="*/ 2 h 18"/>
                <a:gd name="T38" fmla="*/ 40 w 92"/>
                <a:gd name="T39" fmla="*/ 2 h 18"/>
                <a:gd name="T40" fmla="*/ 54 w 92"/>
                <a:gd name="T41" fmla="*/ 2 h 18"/>
                <a:gd name="T42" fmla="*/ 68 w 92"/>
                <a:gd name="T43" fmla="*/ 4 h 18"/>
                <a:gd name="T44" fmla="*/ 84 w 92"/>
                <a:gd name="T45" fmla="*/ 6 h 18"/>
                <a:gd name="T46" fmla="*/ 90 w 92"/>
                <a:gd name="T47" fmla="*/ 8 h 18"/>
                <a:gd name="T48" fmla="*/ 92 w 92"/>
                <a:gd name="T49" fmla="*/ 12 h 18"/>
                <a:gd name="T50" fmla="*/ 82 w 92"/>
                <a:gd name="T51" fmla="*/ 16 h 18"/>
                <a:gd name="T52" fmla="*/ 76 w 92"/>
                <a:gd name="T53" fmla="*/ 16 h 18"/>
                <a:gd name="T54" fmla="*/ 72 w 92"/>
                <a:gd name="T55"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2" h="18">
                  <a:moveTo>
                    <a:pt x="72" y="12"/>
                  </a:moveTo>
                  <a:lnTo>
                    <a:pt x="72" y="18"/>
                  </a:lnTo>
                  <a:lnTo>
                    <a:pt x="38" y="18"/>
                  </a:lnTo>
                  <a:lnTo>
                    <a:pt x="28" y="18"/>
                  </a:lnTo>
                  <a:lnTo>
                    <a:pt x="14" y="18"/>
                  </a:lnTo>
                  <a:lnTo>
                    <a:pt x="10" y="16"/>
                  </a:lnTo>
                  <a:lnTo>
                    <a:pt x="4" y="12"/>
                  </a:lnTo>
                  <a:lnTo>
                    <a:pt x="0" y="10"/>
                  </a:lnTo>
                  <a:lnTo>
                    <a:pt x="0" y="6"/>
                  </a:lnTo>
                  <a:lnTo>
                    <a:pt x="0" y="4"/>
                  </a:lnTo>
                  <a:lnTo>
                    <a:pt x="4" y="2"/>
                  </a:lnTo>
                  <a:lnTo>
                    <a:pt x="10" y="0"/>
                  </a:lnTo>
                  <a:lnTo>
                    <a:pt x="14" y="0"/>
                  </a:lnTo>
                  <a:lnTo>
                    <a:pt x="20" y="4"/>
                  </a:lnTo>
                  <a:lnTo>
                    <a:pt x="26" y="6"/>
                  </a:lnTo>
                  <a:lnTo>
                    <a:pt x="32" y="6"/>
                  </a:lnTo>
                  <a:lnTo>
                    <a:pt x="36" y="6"/>
                  </a:lnTo>
                  <a:lnTo>
                    <a:pt x="36" y="4"/>
                  </a:lnTo>
                  <a:lnTo>
                    <a:pt x="38" y="2"/>
                  </a:lnTo>
                  <a:lnTo>
                    <a:pt x="40" y="2"/>
                  </a:lnTo>
                  <a:lnTo>
                    <a:pt x="54" y="2"/>
                  </a:lnTo>
                  <a:lnTo>
                    <a:pt x="68" y="4"/>
                  </a:lnTo>
                  <a:lnTo>
                    <a:pt x="84" y="6"/>
                  </a:lnTo>
                  <a:lnTo>
                    <a:pt x="90" y="8"/>
                  </a:lnTo>
                  <a:lnTo>
                    <a:pt x="92" y="12"/>
                  </a:lnTo>
                  <a:lnTo>
                    <a:pt x="82" y="16"/>
                  </a:lnTo>
                  <a:lnTo>
                    <a:pt x="76" y="16"/>
                  </a:lnTo>
                  <a:lnTo>
                    <a:pt x="72"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6" name="Freeform 202"/>
            <p:cNvSpPr>
              <a:spLocks/>
            </p:cNvSpPr>
            <p:nvPr/>
          </p:nvSpPr>
          <p:spPr bwMode="auto">
            <a:xfrm>
              <a:off x="7717315" y="1209769"/>
              <a:ext cx="58002" cy="17846"/>
            </a:xfrm>
            <a:custGeom>
              <a:avLst/>
              <a:gdLst>
                <a:gd name="T0" fmla="*/ 42 w 52"/>
                <a:gd name="T1" fmla="*/ 16 h 16"/>
                <a:gd name="T2" fmla="*/ 32 w 52"/>
                <a:gd name="T3" fmla="*/ 16 h 16"/>
                <a:gd name="T4" fmla="*/ 18 w 52"/>
                <a:gd name="T5" fmla="*/ 12 h 16"/>
                <a:gd name="T6" fmla="*/ 6 w 52"/>
                <a:gd name="T7" fmla="*/ 8 h 16"/>
                <a:gd name="T8" fmla="*/ 2 w 52"/>
                <a:gd name="T9" fmla="*/ 4 h 16"/>
                <a:gd name="T10" fmla="*/ 0 w 52"/>
                <a:gd name="T11" fmla="*/ 0 h 16"/>
                <a:gd name="T12" fmla="*/ 8 w 52"/>
                <a:gd name="T13" fmla="*/ 0 h 16"/>
                <a:gd name="T14" fmla="*/ 18 w 52"/>
                <a:gd name="T15" fmla="*/ 4 h 16"/>
                <a:gd name="T16" fmla="*/ 30 w 52"/>
                <a:gd name="T17" fmla="*/ 4 h 16"/>
                <a:gd name="T18" fmla="*/ 42 w 52"/>
                <a:gd name="T19" fmla="*/ 6 h 16"/>
                <a:gd name="T20" fmla="*/ 46 w 52"/>
                <a:gd name="T21" fmla="*/ 6 h 16"/>
                <a:gd name="T22" fmla="*/ 52 w 52"/>
                <a:gd name="T23" fmla="*/ 8 h 16"/>
                <a:gd name="T24" fmla="*/ 48 w 52"/>
                <a:gd name="T25" fmla="*/ 14 h 16"/>
                <a:gd name="T26" fmla="*/ 42 w 52"/>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16">
                  <a:moveTo>
                    <a:pt x="42" y="16"/>
                  </a:moveTo>
                  <a:lnTo>
                    <a:pt x="32" y="16"/>
                  </a:lnTo>
                  <a:lnTo>
                    <a:pt x="18" y="12"/>
                  </a:lnTo>
                  <a:lnTo>
                    <a:pt x="6" y="8"/>
                  </a:lnTo>
                  <a:lnTo>
                    <a:pt x="2" y="4"/>
                  </a:lnTo>
                  <a:lnTo>
                    <a:pt x="0" y="0"/>
                  </a:lnTo>
                  <a:lnTo>
                    <a:pt x="8" y="0"/>
                  </a:lnTo>
                  <a:lnTo>
                    <a:pt x="18" y="4"/>
                  </a:lnTo>
                  <a:lnTo>
                    <a:pt x="30" y="4"/>
                  </a:lnTo>
                  <a:lnTo>
                    <a:pt x="42" y="6"/>
                  </a:lnTo>
                  <a:lnTo>
                    <a:pt x="46" y="6"/>
                  </a:lnTo>
                  <a:lnTo>
                    <a:pt x="52" y="8"/>
                  </a:lnTo>
                  <a:lnTo>
                    <a:pt x="48" y="14"/>
                  </a:lnTo>
                  <a:lnTo>
                    <a:pt x="42"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7" name="Freeform 203"/>
            <p:cNvSpPr>
              <a:spLocks/>
            </p:cNvSpPr>
            <p:nvPr/>
          </p:nvSpPr>
          <p:spPr bwMode="auto">
            <a:xfrm>
              <a:off x="8234867" y="1276693"/>
              <a:ext cx="42386" cy="15615"/>
            </a:xfrm>
            <a:custGeom>
              <a:avLst/>
              <a:gdLst>
                <a:gd name="T0" fmla="*/ 18 w 38"/>
                <a:gd name="T1" fmla="*/ 10 h 14"/>
                <a:gd name="T2" fmla="*/ 14 w 38"/>
                <a:gd name="T3" fmla="*/ 12 h 14"/>
                <a:gd name="T4" fmla="*/ 10 w 38"/>
                <a:gd name="T5" fmla="*/ 14 h 14"/>
                <a:gd name="T6" fmla="*/ 6 w 38"/>
                <a:gd name="T7" fmla="*/ 14 h 14"/>
                <a:gd name="T8" fmla="*/ 2 w 38"/>
                <a:gd name="T9" fmla="*/ 12 h 14"/>
                <a:gd name="T10" fmla="*/ 0 w 38"/>
                <a:gd name="T11" fmla="*/ 8 h 14"/>
                <a:gd name="T12" fmla="*/ 2 w 38"/>
                <a:gd name="T13" fmla="*/ 6 h 14"/>
                <a:gd name="T14" fmla="*/ 8 w 38"/>
                <a:gd name="T15" fmla="*/ 2 h 14"/>
                <a:gd name="T16" fmla="*/ 14 w 38"/>
                <a:gd name="T17" fmla="*/ 0 h 14"/>
                <a:gd name="T18" fmla="*/ 22 w 38"/>
                <a:gd name="T19" fmla="*/ 0 h 14"/>
                <a:gd name="T20" fmla="*/ 28 w 38"/>
                <a:gd name="T21" fmla="*/ 4 h 14"/>
                <a:gd name="T22" fmla="*/ 38 w 38"/>
                <a:gd name="T23" fmla="*/ 10 h 14"/>
                <a:gd name="T24" fmla="*/ 28 w 38"/>
                <a:gd name="T25" fmla="*/ 12 h 14"/>
                <a:gd name="T26" fmla="*/ 18 w 38"/>
                <a:gd name="T2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14">
                  <a:moveTo>
                    <a:pt x="18" y="10"/>
                  </a:moveTo>
                  <a:lnTo>
                    <a:pt x="14" y="12"/>
                  </a:lnTo>
                  <a:lnTo>
                    <a:pt x="10" y="14"/>
                  </a:lnTo>
                  <a:lnTo>
                    <a:pt x="6" y="14"/>
                  </a:lnTo>
                  <a:lnTo>
                    <a:pt x="2" y="12"/>
                  </a:lnTo>
                  <a:lnTo>
                    <a:pt x="0" y="8"/>
                  </a:lnTo>
                  <a:lnTo>
                    <a:pt x="2" y="6"/>
                  </a:lnTo>
                  <a:lnTo>
                    <a:pt x="8" y="2"/>
                  </a:lnTo>
                  <a:lnTo>
                    <a:pt x="14" y="0"/>
                  </a:lnTo>
                  <a:lnTo>
                    <a:pt x="22" y="0"/>
                  </a:lnTo>
                  <a:lnTo>
                    <a:pt x="28" y="4"/>
                  </a:lnTo>
                  <a:lnTo>
                    <a:pt x="38" y="10"/>
                  </a:lnTo>
                  <a:lnTo>
                    <a:pt x="28" y="12"/>
                  </a:lnTo>
                  <a:lnTo>
                    <a:pt x="18"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8" name="Freeform 204"/>
            <p:cNvSpPr>
              <a:spLocks/>
            </p:cNvSpPr>
            <p:nvPr/>
          </p:nvSpPr>
          <p:spPr bwMode="auto">
            <a:xfrm>
              <a:off x="8116632" y="1597929"/>
              <a:ext cx="133849" cy="162849"/>
            </a:xfrm>
            <a:custGeom>
              <a:avLst/>
              <a:gdLst>
                <a:gd name="T0" fmla="*/ 0 w 120"/>
                <a:gd name="T1" fmla="*/ 0 h 146"/>
                <a:gd name="T2" fmla="*/ 98 w 120"/>
                <a:gd name="T3" fmla="*/ 90 h 146"/>
                <a:gd name="T4" fmla="*/ 94 w 120"/>
                <a:gd name="T5" fmla="*/ 90 h 146"/>
                <a:gd name="T6" fmla="*/ 92 w 120"/>
                <a:gd name="T7" fmla="*/ 90 h 146"/>
                <a:gd name="T8" fmla="*/ 88 w 120"/>
                <a:gd name="T9" fmla="*/ 88 h 146"/>
                <a:gd name="T10" fmla="*/ 82 w 120"/>
                <a:gd name="T11" fmla="*/ 86 h 146"/>
                <a:gd name="T12" fmla="*/ 78 w 120"/>
                <a:gd name="T13" fmla="*/ 88 h 146"/>
                <a:gd name="T14" fmla="*/ 76 w 120"/>
                <a:gd name="T15" fmla="*/ 90 h 146"/>
                <a:gd name="T16" fmla="*/ 78 w 120"/>
                <a:gd name="T17" fmla="*/ 98 h 146"/>
                <a:gd name="T18" fmla="*/ 82 w 120"/>
                <a:gd name="T19" fmla="*/ 106 h 146"/>
                <a:gd name="T20" fmla="*/ 88 w 120"/>
                <a:gd name="T21" fmla="*/ 114 h 146"/>
                <a:gd name="T22" fmla="*/ 92 w 120"/>
                <a:gd name="T23" fmla="*/ 118 h 146"/>
                <a:gd name="T24" fmla="*/ 108 w 120"/>
                <a:gd name="T25" fmla="*/ 130 h 146"/>
                <a:gd name="T26" fmla="*/ 120 w 120"/>
                <a:gd name="T27" fmla="*/ 138 h 146"/>
                <a:gd name="T28" fmla="*/ 112 w 120"/>
                <a:gd name="T29" fmla="*/ 138 h 146"/>
                <a:gd name="T30" fmla="*/ 108 w 120"/>
                <a:gd name="T31" fmla="*/ 136 h 146"/>
                <a:gd name="T32" fmla="*/ 102 w 120"/>
                <a:gd name="T33" fmla="*/ 134 h 146"/>
                <a:gd name="T34" fmla="*/ 102 w 120"/>
                <a:gd name="T35" fmla="*/ 146 h 146"/>
                <a:gd name="T36" fmla="*/ 94 w 120"/>
                <a:gd name="T37" fmla="*/ 140 h 146"/>
                <a:gd name="T38" fmla="*/ 88 w 120"/>
                <a:gd name="T39" fmla="*/ 130 h 146"/>
                <a:gd name="T40" fmla="*/ 76 w 120"/>
                <a:gd name="T41" fmla="*/ 114 h 146"/>
                <a:gd name="T42" fmla="*/ 66 w 120"/>
                <a:gd name="T43" fmla="*/ 94 h 146"/>
                <a:gd name="T44" fmla="*/ 54 w 120"/>
                <a:gd name="T45" fmla="*/ 76 h 146"/>
                <a:gd name="T46" fmla="*/ 44 w 120"/>
                <a:gd name="T47" fmla="*/ 62 h 146"/>
                <a:gd name="T48" fmla="*/ 34 w 120"/>
                <a:gd name="T49" fmla="*/ 50 h 146"/>
                <a:gd name="T50" fmla="*/ 24 w 120"/>
                <a:gd name="T51" fmla="*/ 42 h 146"/>
                <a:gd name="T52" fmla="*/ 12 w 120"/>
                <a:gd name="T53" fmla="*/ 36 h 146"/>
                <a:gd name="T54" fmla="*/ 10 w 120"/>
                <a:gd name="T55" fmla="*/ 32 h 146"/>
                <a:gd name="T56" fmla="*/ 6 w 120"/>
                <a:gd name="T57" fmla="*/ 28 h 146"/>
                <a:gd name="T58" fmla="*/ 4 w 120"/>
                <a:gd name="T59" fmla="*/ 22 h 146"/>
                <a:gd name="T60" fmla="*/ 2 w 120"/>
                <a:gd name="T61" fmla="*/ 16 h 146"/>
                <a:gd name="T62" fmla="*/ 0 w 120"/>
                <a:gd name="T6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0" h="146">
                  <a:moveTo>
                    <a:pt x="0" y="0"/>
                  </a:moveTo>
                  <a:lnTo>
                    <a:pt x="98" y="90"/>
                  </a:lnTo>
                  <a:lnTo>
                    <a:pt x="94" y="90"/>
                  </a:lnTo>
                  <a:lnTo>
                    <a:pt x="92" y="90"/>
                  </a:lnTo>
                  <a:lnTo>
                    <a:pt x="88" y="88"/>
                  </a:lnTo>
                  <a:lnTo>
                    <a:pt x="82" y="86"/>
                  </a:lnTo>
                  <a:lnTo>
                    <a:pt x="78" y="88"/>
                  </a:lnTo>
                  <a:lnTo>
                    <a:pt x="76" y="90"/>
                  </a:lnTo>
                  <a:lnTo>
                    <a:pt x="78" y="98"/>
                  </a:lnTo>
                  <a:lnTo>
                    <a:pt x="82" y="106"/>
                  </a:lnTo>
                  <a:lnTo>
                    <a:pt x="88" y="114"/>
                  </a:lnTo>
                  <a:lnTo>
                    <a:pt x="92" y="118"/>
                  </a:lnTo>
                  <a:lnTo>
                    <a:pt x="108" y="130"/>
                  </a:lnTo>
                  <a:lnTo>
                    <a:pt x="120" y="138"/>
                  </a:lnTo>
                  <a:lnTo>
                    <a:pt x="112" y="138"/>
                  </a:lnTo>
                  <a:lnTo>
                    <a:pt x="108" y="136"/>
                  </a:lnTo>
                  <a:lnTo>
                    <a:pt x="102" y="134"/>
                  </a:lnTo>
                  <a:lnTo>
                    <a:pt x="102" y="146"/>
                  </a:lnTo>
                  <a:lnTo>
                    <a:pt x="94" y="140"/>
                  </a:lnTo>
                  <a:lnTo>
                    <a:pt x="88" y="130"/>
                  </a:lnTo>
                  <a:lnTo>
                    <a:pt x="76" y="114"/>
                  </a:lnTo>
                  <a:lnTo>
                    <a:pt x="66" y="94"/>
                  </a:lnTo>
                  <a:lnTo>
                    <a:pt x="54" y="76"/>
                  </a:lnTo>
                  <a:lnTo>
                    <a:pt x="44" y="62"/>
                  </a:lnTo>
                  <a:lnTo>
                    <a:pt x="34" y="50"/>
                  </a:lnTo>
                  <a:lnTo>
                    <a:pt x="24" y="42"/>
                  </a:lnTo>
                  <a:lnTo>
                    <a:pt x="12" y="36"/>
                  </a:lnTo>
                  <a:lnTo>
                    <a:pt x="10" y="32"/>
                  </a:lnTo>
                  <a:lnTo>
                    <a:pt x="6" y="28"/>
                  </a:lnTo>
                  <a:lnTo>
                    <a:pt x="4" y="22"/>
                  </a:lnTo>
                  <a:lnTo>
                    <a:pt x="2" y="16"/>
                  </a:lnTo>
                  <a:lnTo>
                    <a:pt x="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9" name="Freeform 205"/>
            <p:cNvSpPr>
              <a:spLocks/>
            </p:cNvSpPr>
            <p:nvPr/>
          </p:nvSpPr>
          <p:spPr bwMode="auto">
            <a:xfrm>
              <a:off x="6824986" y="1829931"/>
              <a:ext cx="256544" cy="145002"/>
            </a:xfrm>
            <a:custGeom>
              <a:avLst/>
              <a:gdLst>
                <a:gd name="T0" fmla="*/ 18 w 230"/>
                <a:gd name="T1" fmla="*/ 6 h 130"/>
                <a:gd name="T2" fmla="*/ 42 w 230"/>
                <a:gd name="T3" fmla="*/ 22 h 130"/>
                <a:gd name="T4" fmla="*/ 66 w 230"/>
                <a:gd name="T5" fmla="*/ 24 h 130"/>
                <a:gd name="T6" fmla="*/ 78 w 230"/>
                <a:gd name="T7" fmla="*/ 4 h 130"/>
                <a:gd name="T8" fmla="*/ 104 w 230"/>
                <a:gd name="T9" fmla="*/ 6 h 130"/>
                <a:gd name="T10" fmla="*/ 112 w 230"/>
                <a:gd name="T11" fmla="*/ 18 h 130"/>
                <a:gd name="T12" fmla="*/ 114 w 230"/>
                <a:gd name="T13" fmla="*/ 26 h 130"/>
                <a:gd name="T14" fmla="*/ 130 w 230"/>
                <a:gd name="T15" fmla="*/ 28 h 130"/>
                <a:gd name="T16" fmla="*/ 146 w 230"/>
                <a:gd name="T17" fmla="*/ 38 h 130"/>
                <a:gd name="T18" fmla="*/ 170 w 230"/>
                <a:gd name="T19" fmla="*/ 60 h 130"/>
                <a:gd name="T20" fmla="*/ 192 w 230"/>
                <a:gd name="T21" fmla="*/ 70 h 130"/>
                <a:gd name="T22" fmla="*/ 216 w 230"/>
                <a:gd name="T23" fmla="*/ 84 h 130"/>
                <a:gd name="T24" fmla="*/ 226 w 230"/>
                <a:gd name="T25" fmla="*/ 86 h 130"/>
                <a:gd name="T26" fmla="*/ 230 w 230"/>
                <a:gd name="T27" fmla="*/ 96 h 130"/>
                <a:gd name="T28" fmla="*/ 220 w 230"/>
                <a:gd name="T29" fmla="*/ 100 h 130"/>
                <a:gd name="T30" fmla="*/ 206 w 230"/>
                <a:gd name="T31" fmla="*/ 92 h 130"/>
                <a:gd name="T32" fmla="*/ 186 w 230"/>
                <a:gd name="T33" fmla="*/ 122 h 130"/>
                <a:gd name="T34" fmla="*/ 170 w 230"/>
                <a:gd name="T35" fmla="*/ 130 h 130"/>
                <a:gd name="T36" fmla="*/ 150 w 230"/>
                <a:gd name="T37" fmla="*/ 128 h 130"/>
                <a:gd name="T38" fmla="*/ 148 w 230"/>
                <a:gd name="T39" fmla="*/ 112 h 130"/>
                <a:gd name="T40" fmla="*/ 132 w 230"/>
                <a:gd name="T41" fmla="*/ 106 h 130"/>
                <a:gd name="T42" fmla="*/ 108 w 230"/>
                <a:gd name="T43" fmla="*/ 92 h 130"/>
                <a:gd name="T44" fmla="*/ 78 w 230"/>
                <a:gd name="T45" fmla="*/ 74 h 130"/>
                <a:gd name="T46" fmla="*/ 54 w 230"/>
                <a:gd name="T47" fmla="*/ 76 h 130"/>
                <a:gd name="T48" fmla="*/ 30 w 230"/>
                <a:gd name="T49" fmla="*/ 92 h 130"/>
                <a:gd name="T50" fmla="*/ 24 w 230"/>
                <a:gd name="T51" fmla="*/ 68 h 130"/>
                <a:gd name="T52" fmla="*/ 8 w 230"/>
                <a:gd name="T53" fmla="*/ 52 h 130"/>
                <a:gd name="T54" fmla="*/ 0 w 230"/>
                <a:gd name="T55" fmla="*/ 36 h 130"/>
                <a:gd name="T56" fmla="*/ 8 w 230"/>
                <a:gd name="T57" fmla="*/ 30 h 130"/>
                <a:gd name="T58" fmla="*/ 22 w 230"/>
                <a:gd name="T59" fmla="*/ 36 h 130"/>
                <a:gd name="T60" fmla="*/ 22 w 230"/>
                <a:gd name="T61" fmla="*/ 22 h 130"/>
                <a:gd name="T62" fmla="*/ 10 w 230"/>
                <a:gd name="T63" fmla="*/ 1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0" h="130">
                  <a:moveTo>
                    <a:pt x="6" y="6"/>
                  </a:moveTo>
                  <a:lnTo>
                    <a:pt x="18" y="6"/>
                  </a:lnTo>
                  <a:lnTo>
                    <a:pt x="28" y="10"/>
                  </a:lnTo>
                  <a:lnTo>
                    <a:pt x="42" y="22"/>
                  </a:lnTo>
                  <a:lnTo>
                    <a:pt x="50" y="22"/>
                  </a:lnTo>
                  <a:lnTo>
                    <a:pt x="66" y="24"/>
                  </a:lnTo>
                  <a:lnTo>
                    <a:pt x="66" y="14"/>
                  </a:lnTo>
                  <a:lnTo>
                    <a:pt x="78" y="4"/>
                  </a:lnTo>
                  <a:lnTo>
                    <a:pt x="88" y="0"/>
                  </a:lnTo>
                  <a:lnTo>
                    <a:pt x="104" y="6"/>
                  </a:lnTo>
                  <a:lnTo>
                    <a:pt x="110" y="12"/>
                  </a:lnTo>
                  <a:lnTo>
                    <a:pt x="112" y="18"/>
                  </a:lnTo>
                  <a:lnTo>
                    <a:pt x="114" y="22"/>
                  </a:lnTo>
                  <a:lnTo>
                    <a:pt x="114" y="26"/>
                  </a:lnTo>
                  <a:lnTo>
                    <a:pt x="120" y="28"/>
                  </a:lnTo>
                  <a:lnTo>
                    <a:pt x="130" y="28"/>
                  </a:lnTo>
                  <a:lnTo>
                    <a:pt x="140" y="28"/>
                  </a:lnTo>
                  <a:lnTo>
                    <a:pt x="146" y="38"/>
                  </a:lnTo>
                  <a:lnTo>
                    <a:pt x="158" y="52"/>
                  </a:lnTo>
                  <a:lnTo>
                    <a:pt x="170" y="60"/>
                  </a:lnTo>
                  <a:lnTo>
                    <a:pt x="180" y="68"/>
                  </a:lnTo>
                  <a:lnTo>
                    <a:pt x="192" y="70"/>
                  </a:lnTo>
                  <a:lnTo>
                    <a:pt x="204" y="80"/>
                  </a:lnTo>
                  <a:lnTo>
                    <a:pt x="216" y="84"/>
                  </a:lnTo>
                  <a:lnTo>
                    <a:pt x="222" y="86"/>
                  </a:lnTo>
                  <a:lnTo>
                    <a:pt x="226" y="86"/>
                  </a:lnTo>
                  <a:lnTo>
                    <a:pt x="228" y="88"/>
                  </a:lnTo>
                  <a:lnTo>
                    <a:pt x="230" y="96"/>
                  </a:lnTo>
                  <a:lnTo>
                    <a:pt x="230" y="100"/>
                  </a:lnTo>
                  <a:lnTo>
                    <a:pt x="220" y="100"/>
                  </a:lnTo>
                  <a:lnTo>
                    <a:pt x="212" y="96"/>
                  </a:lnTo>
                  <a:lnTo>
                    <a:pt x="206" y="92"/>
                  </a:lnTo>
                  <a:lnTo>
                    <a:pt x="196" y="108"/>
                  </a:lnTo>
                  <a:lnTo>
                    <a:pt x="186" y="122"/>
                  </a:lnTo>
                  <a:lnTo>
                    <a:pt x="178" y="128"/>
                  </a:lnTo>
                  <a:lnTo>
                    <a:pt x="170" y="130"/>
                  </a:lnTo>
                  <a:lnTo>
                    <a:pt x="160" y="128"/>
                  </a:lnTo>
                  <a:lnTo>
                    <a:pt x="150" y="128"/>
                  </a:lnTo>
                  <a:lnTo>
                    <a:pt x="150" y="120"/>
                  </a:lnTo>
                  <a:lnTo>
                    <a:pt x="148" y="112"/>
                  </a:lnTo>
                  <a:lnTo>
                    <a:pt x="140" y="108"/>
                  </a:lnTo>
                  <a:lnTo>
                    <a:pt x="132" y="106"/>
                  </a:lnTo>
                  <a:lnTo>
                    <a:pt x="122" y="100"/>
                  </a:lnTo>
                  <a:lnTo>
                    <a:pt x="108" y="92"/>
                  </a:lnTo>
                  <a:lnTo>
                    <a:pt x="92" y="80"/>
                  </a:lnTo>
                  <a:lnTo>
                    <a:pt x="78" y="74"/>
                  </a:lnTo>
                  <a:lnTo>
                    <a:pt x="66" y="76"/>
                  </a:lnTo>
                  <a:lnTo>
                    <a:pt x="54" y="76"/>
                  </a:lnTo>
                  <a:lnTo>
                    <a:pt x="46" y="82"/>
                  </a:lnTo>
                  <a:lnTo>
                    <a:pt x="30" y="92"/>
                  </a:lnTo>
                  <a:lnTo>
                    <a:pt x="28" y="80"/>
                  </a:lnTo>
                  <a:lnTo>
                    <a:pt x="24" y="68"/>
                  </a:lnTo>
                  <a:lnTo>
                    <a:pt x="18" y="62"/>
                  </a:lnTo>
                  <a:lnTo>
                    <a:pt x="8" y="52"/>
                  </a:lnTo>
                  <a:lnTo>
                    <a:pt x="0" y="42"/>
                  </a:lnTo>
                  <a:lnTo>
                    <a:pt x="0" y="36"/>
                  </a:lnTo>
                  <a:lnTo>
                    <a:pt x="2" y="28"/>
                  </a:lnTo>
                  <a:lnTo>
                    <a:pt x="8" y="30"/>
                  </a:lnTo>
                  <a:lnTo>
                    <a:pt x="12" y="36"/>
                  </a:lnTo>
                  <a:lnTo>
                    <a:pt x="22" y="36"/>
                  </a:lnTo>
                  <a:lnTo>
                    <a:pt x="24" y="32"/>
                  </a:lnTo>
                  <a:lnTo>
                    <a:pt x="22" y="22"/>
                  </a:lnTo>
                  <a:lnTo>
                    <a:pt x="18" y="16"/>
                  </a:lnTo>
                  <a:lnTo>
                    <a:pt x="10" y="10"/>
                  </a:lnTo>
                  <a:lnTo>
                    <a:pt x="6"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0" name="Freeform 206"/>
            <p:cNvSpPr>
              <a:spLocks/>
            </p:cNvSpPr>
            <p:nvPr/>
          </p:nvSpPr>
          <p:spPr bwMode="auto">
            <a:xfrm>
              <a:off x="7123917" y="1818778"/>
              <a:ext cx="140542" cy="80308"/>
            </a:xfrm>
            <a:custGeom>
              <a:avLst/>
              <a:gdLst>
                <a:gd name="T0" fmla="*/ 12 w 126"/>
                <a:gd name="T1" fmla="*/ 60 h 72"/>
                <a:gd name="T2" fmla="*/ 20 w 126"/>
                <a:gd name="T3" fmla="*/ 58 h 72"/>
                <a:gd name="T4" fmla="*/ 28 w 126"/>
                <a:gd name="T5" fmla="*/ 56 h 72"/>
                <a:gd name="T6" fmla="*/ 36 w 126"/>
                <a:gd name="T7" fmla="*/ 52 h 72"/>
                <a:gd name="T8" fmla="*/ 42 w 126"/>
                <a:gd name="T9" fmla="*/ 44 h 72"/>
                <a:gd name="T10" fmla="*/ 32 w 126"/>
                <a:gd name="T11" fmla="*/ 40 h 72"/>
                <a:gd name="T12" fmla="*/ 20 w 126"/>
                <a:gd name="T13" fmla="*/ 32 h 72"/>
                <a:gd name="T14" fmla="*/ 16 w 126"/>
                <a:gd name="T15" fmla="*/ 36 h 72"/>
                <a:gd name="T16" fmla="*/ 6 w 126"/>
                <a:gd name="T17" fmla="*/ 34 h 72"/>
                <a:gd name="T18" fmla="*/ 0 w 126"/>
                <a:gd name="T19" fmla="*/ 32 h 72"/>
                <a:gd name="T20" fmla="*/ 2 w 126"/>
                <a:gd name="T21" fmla="*/ 28 h 72"/>
                <a:gd name="T22" fmla="*/ 6 w 126"/>
                <a:gd name="T23" fmla="*/ 20 h 72"/>
                <a:gd name="T24" fmla="*/ 6 w 126"/>
                <a:gd name="T25" fmla="*/ 8 h 72"/>
                <a:gd name="T26" fmla="*/ 18 w 126"/>
                <a:gd name="T27" fmla="*/ 6 h 72"/>
                <a:gd name="T28" fmla="*/ 24 w 126"/>
                <a:gd name="T29" fmla="*/ 8 h 72"/>
                <a:gd name="T30" fmla="*/ 30 w 126"/>
                <a:gd name="T31" fmla="*/ 10 h 72"/>
                <a:gd name="T32" fmla="*/ 38 w 126"/>
                <a:gd name="T33" fmla="*/ 12 h 72"/>
                <a:gd name="T34" fmla="*/ 38 w 126"/>
                <a:gd name="T35" fmla="*/ 4 h 72"/>
                <a:gd name="T36" fmla="*/ 48 w 126"/>
                <a:gd name="T37" fmla="*/ 0 h 72"/>
                <a:gd name="T38" fmla="*/ 56 w 126"/>
                <a:gd name="T39" fmla="*/ 2 h 72"/>
                <a:gd name="T40" fmla="*/ 62 w 126"/>
                <a:gd name="T41" fmla="*/ 4 h 72"/>
                <a:gd name="T42" fmla="*/ 68 w 126"/>
                <a:gd name="T43" fmla="*/ 6 h 72"/>
                <a:gd name="T44" fmla="*/ 86 w 126"/>
                <a:gd name="T45" fmla="*/ 6 h 72"/>
                <a:gd name="T46" fmla="*/ 100 w 126"/>
                <a:gd name="T47" fmla="*/ 6 h 72"/>
                <a:gd name="T48" fmla="*/ 112 w 126"/>
                <a:gd name="T49" fmla="*/ 6 h 72"/>
                <a:gd name="T50" fmla="*/ 126 w 126"/>
                <a:gd name="T51" fmla="*/ 12 h 72"/>
                <a:gd name="T52" fmla="*/ 122 w 126"/>
                <a:gd name="T53" fmla="*/ 18 h 72"/>
                <a:gd name="T54" fmla="*/ 118 w 126"/>
                <a:gd name="T55" fmla="*/ 24 h 72"/>
                <a:gd name="T56" fmla="*/ 114 w 126"/>
                <a:gd name="T57" fmla="*/ 30 h 72"/>
                <a:gd name="T58" fmla="*/ 106 w 126"/>
                <a:gd name="T59" fmla="*/ 36 h 72"/>
                <a:gd name="T60" fmla="*/ 100 w 126"/>
                <a:gd name="T61" fmla="*/ 42 h 72"/>
                <a:gd name="T62" fmla="*/ 88 w 126"/>
                <a:gd name="T63" fmla="*/ 50 h 72"/>
                <a:gd name="T64" fmla="*/ 76 w 126"/>
                <a:gd name="T65" fmla="*/ 52 h 72"/>
                <a:gd name="T66" fmla="*/ 68 w 126"/>
                <a:gd name="T67" fmla="*/ 52 h 72"/>
                <a:gd name="T68" fmla="*/ 60 w 126"/>
                <a:gd name="T69" fmla="*/ 56 h 72"/>
                <a:gd name="T70" fmla="*/ 56 w 126"/>
                <a:gd name="T71" fmla="*/ 58 h 72"/>
                <a:gd name="T72" fmla="*/ 50 w 126"/>
                <a:gd name="T73" fmla="*/ 64 h 72"/>
                <a:gd name="T74" fmla="*/ 50 w 126"/>
                <a:gd name="T75" fmla="*/ 68 h 72"/>
                <a:gd name="T76" fmla="*/ 44 w 126"/>
                <a:gd name="T77" fmla="*/ 72 h 72"/>
                <a:gd name="T78" fmla="*/ 38 w 126"/>
                <a:gd name="T79" fmla="*/ 72 h 72"/>
                <a:gd name="T80" fmla="*/ 30 w 126"/>
                <a:gd name="T81" fmla="*/ 72 h 72"/>
                <a:gd name="T82" fmla="*/ 24 w 126"/>
                <a:gd name="T83" fmla="*/ 70 h 72"/>
                <a:gd name="T84" fmla="*/ 18 w 126"/>
                <a:gd name="T85" fmla="*/ 70 h 72"/>
                <a:gd name="T86" fmla="*/ 10 w 126"/>
                <a:gd name="T87" fmla="*/ 70 h 72"/>
                <a:gd name="T88" fmla="*/ 12 w 126"/>
                <a:gd name="T89"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6" h="72">
                  <a:moveTo>
                    <a:pt x="12" y="60"/>
                  </a:moveTo>
                  <a:lnTo>
                    <a:pt x="20" y="58"/>
                  </a:lnTo>
                  <a:lnTo>
                    <a:pt x="28" y="56"/>
                  </a:lnTo>
                  <a:lnTo>
                    <a:pt x="36" y="52"/>
                  </a:lnTo>
                  <a:lnTo>
                    <a:pt x="42" y="44"/>
                  </a:lnTo>
                  <a:lnTo>
                    <a:pt x="32" y="40"/>
                  </a:lnTo>
                  <a:lnTo>
                    <a:pt x="20" y="32"/>
                  </a:lnTo>
                  <a:lnTo>
                    <a:pt x="16" y="36"/>
                  </a:lnTo>
                  <a:lnTo>
                    <a:pt x="6" y="34"/>
                  </a:lnTo>
                  <a:lnTo>
                    <a:pt x="0" y="32"/>
                  </a:lnTo>
                  <a:lnTo>
                    <a:pt x="2" y="28"/>
                  </a:lnTo>
                  <a:lnTo>
                    <a:pt x="6" y="20"/>
                  </a:lnTo>
                  <a:lnTo>
                    <a:pt x="6" y="8"/>
                  </a:lnTo>
                  <a:lnTo>
                    <a:pt x="18" y="6"/>
                  </a:lnTo>
                  <a:lnTo>
                    <a:pt x="24" y="8"/>
                  </a:lnTo>
                  <a:lnTo>
                    <a:pt x="30" y="10"/>
                  </a:lnTo>
                  <a:lnTo>
                    <a:pt x="38" y="12"/>
                  </a:lnTo>
                  <a:lnTo>
                    <a:pt x="38" y="4"/>
                  </a:lnTo>
                  <a:lnTo>
                    <a:pt x="48" y="0"/>
                  </a:lnTo>
                  <a:lnTo>
                    <a:pt x="56" y="2"/>
                  </a:lnTo>
                  <a:lnTo>
                    <a:pt x="62" y="4"/>
                  </a:lnTo>
                  <a:lnTo>
                    <a:pt x="68" y="6"/>
                  </a:lnTo>
                  <a:lnTo>
                    <a:pt x="86" y="6"/>
                  </a:lnTo>
                  <a:lnTo>
                    <a:pt x="100" y="6"/>
                  </a:lnTo>
                  <a:lnTo>
                    <a:pt x="112" y="6"/>
                  </a:lnTo>
                  <a:lnTo>
                    <a:pt x="126" y="12"/>
                  </a:lnTo>
                  <a:lnTo>
                    <a:pt x="122" y="18"/>
                  </a:lnTo>
                  <a:lnTo>
                    <a:pt x="118" y="24"/>
                  </a:lnTo>
                  <a:lnTo>
                    <a:pt x="114" y="30"/>
                  </a:lnTo>
                  <a:lnTo>
                    <a:pt x="106" y="36"/>
                  </a:lnTo>
                  <a:lnTo>
                    <a:pt x="100" y="42"/>
                  </a:lnTo>
                  <a:lnTo>
                    <a:pt x="88" y="50"/>
                  </a:lnTo>
                  <a:lnTo>
                    <a:pt x="76" y="52"/>
                  </a:lnTo>
                  <a:lnTo>
                    <a:pt x="68" y="52"/>
                  </a:lnTo>
                  <a:lnTo>
                    <a:pt x="60" y="56"/>
                  </a:lnTo>
                  <a:lnTo>
                    <a:pt x="56" y="58"/>
                  </a:lnTo>
                  <a:lnTo>
                    <a:pt x="50" y="64"/>
                  </a:lnTo>
                  <a:lnTo>
                    <a:pt x="50" y="68"/>
                  </a:lnTo>
                  <a:lnTo>
                    <a:pt x="44" y="72"/>
                  </a:lnTo>
                  <a:lnTo>
                    <a:pt x="38" y="72"/>
                  </a:lnTo>
                  <a:lnTo>
                    <a:pt x="30" y="72"/>
                  </a:lnTo>
                  <a:lnTo>
                    <a:pt x="24" y="70"/>
                  </a:lnTo>
                  <a:lnTo>
                    <a:pt x="18" y="70"/>
                  </a:lnTo>
                  <a:lnTo>
                    <a:pt x="10" y="70"/>
                  </a:lnTo>
                  <a:lnTo>
                    <a:pt x="12" y="6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1" name="Freeform 207"/>
            <p:cNvSpPr>
              <a:spLocks/>
            </p:cNvSpPr>
            <p:nvPr/>
          </p:nvSpPr>
          <p:spPr bwMode="auto">
            <a:xfrm>
              <a:off x="6869603" y="1769700"/>
              <a:ext cx="301161" cy="171771"/>
            </a:xfrm>
            <a:custGeom>
              <a:avLst/>
              <a:gdLst>
                <a:gd name="T0" fmla="*/ 0 w 270"/>
                <a:gd name="T1" fmla="*/ 10 h 154"/>
                <a:gd name="T2" fmla="*/ 74 w 270"/>
                <a:gd name="T3" fmla="*/ 18 h 154"/>
                <a:gd name="T4" fmla="*/ 110 w 270"/>
                <a:gd name="T5" fmla="*/ 38 h 154"/>
                <a:gd name="T6" fmla="*/ 136 w 270"/>
                <a:gd name="T7" fmla="*/ 36 h 154"/>
                <a:gd name="T8" fmla="*/ 152 w 270"/>
                <a:gd name="T9" fmla="*/ 50 h 154"/>
                <a:gd name="T10" fmla="*/ 160 w 270"/>
                <a:gd name="T11" fmla="*/ 62 h 154"/>
                <a:gd name="T12" fmla="*/ 170 w 270"/>
                <a:gd name="T13" fmla="*/ 68 h 154"/>
                <a:gd name="T14" fmla="*/ 194 w 270"/>
                <a:gd name="T15" fmla="*/ 82 h 154"/>
                <a:gd name="T16" fmla="*/ 202 w 270"/>
                <a:gd name="T17" fmla="*/ 92 h 154"/>
                <a:gd name="T18" fmla="*/ 214 w 270"/>
                <a:gd name="T19" fmla="*/ 74 h 154"/>
                <a:gd name="T20" fmla="*/ 228 w 270"/>
                <a:gd name="T21" fmla="*/ 64 h 154"/>
                <a:gd name="T22" fmla="*/ 230 w 270"/>
                <a:gd name="T23" fmla="*/ 72 h 154"/>
                <a:gd name="T24" fmla="*/ 232 w 270"/>
                <a:gd name="T25" fmla="*/ 78 h 154"/>
                <a:gd name="T26" fmla="*/ 244 w 270"/>
                <a:gd name="T27" fmla="*/ 80 h 154"/>
                <a:gd name="T28" fmla="*/ 260 w 270"/>
                <a:gd name="T29" fmla="*/ 84 h 154"/>
                <a:gd name="T30" fmla="*/ 264 w 270"/>
                <a:gd name="T31" fmla="*/ 96 h 154"/>
                <a:gd name="T32" fmla="*/ 240 w 270"/>
                <a:gd name="T33" fmla="*/ 104 h 154"/>
                <a:gd name="T34" fmla="*/ 226 w 270"/>
                <a:gd name="T35" fmla="*/ 102 h 154"/>
                <a:gd name="T36" fmla="*/ 238 w 270"/>
                <a:gd name="T37" fmla="*/ 92 h 154"/>
                <a:gd name="T38" fmla="*/ 226 w 270"/>
                <a:gd name="T39" fmla="*/ 92 h 154"/>
                <a:gd name="T40" fmla="*/ 216 w 270"/>
                <a:gd name="T41" fmla="*/ 100 h 154"/>
                <a:gd name="T42" fmla="*/ 208 w 270"/>
                <a:gd name="T43" fmla="*/ 112 h 154"/>
                <a:gd name="T44" fmla="*/ 194 w 270"/>
                <a:gd name="T45" fmla="*/ 118 h 154"/>
                <a:gd name="T46" fmla="*/ 200 w 270"/>
                <a:gd name="T47" fmla="*/ 124 h 154"/>
                <a:gd name="T48" fmla="*/ 210 w 270"/>
                <a:gd name="T49" fmla="*/ 132 h 154"/>
                <a:gd name="T50" fmla="*/ 206 w 270"/>
                <a:gd name="T51" fmla="*/ 152 h 154"/>
                <a:gd name="T52" fmla="*/ 190 w 270"/>
                <a:gd name="T53" fmla="*/ 152 h 154"/>
                <a:gd name="T54" fmla="*/ 182 w 270"/>
                <a:gd name="T55" fmla="*/ 138 h 154"/>
                <a:gd name="T56" fmla="*/ 164 w 270"/>
                <a:gd name="T57" fmla="*/ 134 h 154"/>
                <a:gd name="T58" fmla="*/ 140 w 270"/>
                <a:gd name="T59" fmla="*/ 122 h 154"/>
                <a:gd name="T60" fmla="*/ 118 w 270"/>
                <a:gd name="T61" fmla="*/ 106 h 154"/>
                <a:gd name="T62" fmla="*/ 104 w 270"/>
                <a:gd name="T63" fmla="*/ 88 h 154"/>
                <a:gd name="T64" fmla="*/ 80 w 270"/>
                <a:gd name="T65" fmla="*/ 82 h 154"/>
                <a:gd name="T66" fmla="*/ 72 w 270"/>
                <a:gd name="T67" fmla="*/ 72 h 154"/>
                <a:gd name="T68" fmla="*/ 64 w 270"/>
                <a:gd name="T69" fmla="*/ 60 h 154"/>
                <a:gd name="T70" fmla="*/ 38 w 270"/>
                <a:gd name="T71" fmla="*/ 58 h 154"/>
                <a:gd name="T72" fmla="*/ 26 w 270"/>
                <a:gd name="T73" fmla="*/ 74 h 154"/>
                <a:gd name="T74" fmla="*/ 10 w 270"/>
                <a:gd name="T75" fmla="*/ 7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0" h="154">
                  <a:moveTo>
                    <a:pt x="10" y="76"/>
                  </a:moveTo>
                  <a:lnTo>
                    <a:pt x="0" y="10"/>
                  </a:lnTo>
                  <a:lnTo>
                    <a:pt x="34" y="0"/>
                  </a:lnTo>
                  <a:lnTo>
                    <a:pt x="74" y="18"/>
                  </a:lnTo>
                  <a:lnTo>
                    <a:pt x="92" y="40"/>
                  </a:lnTo>
                  <a:lnTo>
                    <a:pt x="110" y="38"/>
                  </a:lnTo>
                  <a:lnTo>
                    <a:pt x="124" y="36"/>
                  </a:lnTo>
                  <a:lnTo>
                    <a:pt x="136" y="36"/>
                  </a:lnTo>
                  <a:lnTo>
                    <a:pt x="146" y="44"/>
                  </a:lnTo>
                  <a:lnTo>
                    <a:pt x="152" y="50"/>
                  </a:lnTo>
                  <a:lnTo>
                    <a:pt x="158" y="56"/>
                  </a:lnTo>
                  <a:lnTo>
                    <a:pt x="160" y="62"/>
                  </a:lnTo>
                  <a:lnTo>
                    <a:pt x="162" y="66"/>
                  </a:lnTo>
                  <a:lnTo>
                    <a:pt x="170" y="68"/>
                  </a:lnTo>
                  <a:lnTo>
                    <a:pt x="174" y="82"/>
                  </a:lnTo>
                  <a:lnTo>
                    <a:pt x="194" y="82"/>
                  </a:lnTo>
                  <a:lnTo>
                    <a:pt x="196" y="90"/>
                  </a:lnTo>
                  <a:lnTo>
                    <a:pt x="202" y="92"/>
                  </a:lnTo>
                  <a:lnTo>
                    <a:pt x="208" y="82"/>
                  </a:lnTo>
                  <a:lnTo>
                    <a:pt x="214" y="74"/>
                  </a:lnTo>
                  <a:lnTo>
                    <a:pt x="218" y="72"/>
                  </a:lnTo>
                  <a:lnTo>
                    <a:pt x="228" y="64"/>
                  </a:lnTo>
                  <a:lnTo>
                    <a:pt x="234" y="64"/>
                  </a:lnTo>
                  <a:lnTo>
                    <a:pt x="230" y="72"/>
                  </a:lnTo>
                  <a:lnTo>
                    <a:pt x="228" y="76"/>
                  </a:lnTo>
                  <a:lnTo>
                    <a:pt x="232" y="78"/>
                  </a:lnTo>
                  <a:lnTo>
                    <a:pt x="234" y="78"/>
                  </a:lnTo>
                  <a:lnTo>
                    <a:pt x="244" y="80"/>
                  </a:lnTo>
                  <a:lnTo>
                    <a:pt x="248" y="76"/>
                  </a:lnTo>
                  <a:lnTo>
                    <a:pt x="260" y="84"/>
                  </a:lnTo>
                  <a:lnTo>
                    <a:pt x="270" y="88"/>
                  </a:lnTo>
                  <a:lnTo>
                    <a:pt x="264" y="96"/>
                  </a:lnTo>
                  <a:lnTo>
                    <a:pt x="254" y="100"/>
                  </a:lnTo>
                  <a:lnTo>
                    <a:pt x="240" y="104"/>
                  </a:lnTo>
                  <a:lnTo>
                    <a:pt x="234" y="102"/>
                  </a:lnTo>
                  <a:lnTo>
                    <a:pt x="226" y="102"/>
                  </a:lnTo>
                  <a:lnTo>
                    <a:pt x="238" y="96"/>
                  </a:lnTo>
                  <a:lnTo>
                    <a:pt x="238" y="92"/>
                  </a:lnTo>
                  <a:lnTo>
                    <a:pt x="230" y="86"/>
                  </a:lnTo>
                  <a:lnTo>
                    <a:pt x="226" y="92"/>
                  </a:lnTo>
                  <a:lnTo>
                    <a:pt x="216" y="90"/>
                  </a:lnTo>
                  <a:lnTo>
                    <a:pt x="216" y="100"/>
                  </a:lnTo>
                  <a:lnTo>
                    <a:pt x="210" y="102"/>
                  </a:lnTo>
                  <a:lnTo>
                    <a:pt x="208" y="112"/>
                  </a:lnTo>
                  <a:lnTo>
                    <a:pt x="194" y="112"/>
                  </a:lnTo>
                  <a:lnTo>
                    <a:pt x="194" y="118"/>
                  </a:lnTo>
                  <a:lnTo>
                    <a:pt x="196" y="120"/>
                  </a:lnTo>
                  <a:lnTo>
                    <a:pt x="200" y="124"/>
                  </a:lnTo>
                  <a:lnTo>
                    <a:pt x="206" y="128"/>
                  </a:lnTo>
                  <a:lnTo>
                    <a:pt x="210" y="132"/>
                  </a:lnTo>
                  <a:lnTo>
                    <a:pt x="210" y="142"/>
                  </a:lnTo>
                  <a:lnTo>
                    <a:pt x="206" y="152"/>
                  </a:lnTo>
                  <a:lnTo>
                    <a:pt x="200" y="154"/>
                  </a:lnTo>
                  <a:lnTo>
                    <a:pt x="190" y="152"/>
                  </a:lnTo>
                  <a:lnTo>
                    <a:pt x="188" y="142"/>
                  </a:lnTo>
                  <a:lnTo>
                    <a:pt x="182" y="138"/>
                  </a:lnTo>
                  <a:lnTo>
                    <a:pt x="176" y="138"/>
                  </a:lnTo>
                  <a:lnTo>
                    <a:pt x="164" y="134"/>
                  </a:lnTo>
                  <a:lnTo>
                    <a:pt x="152" y="124"/>
                  </a:lnTo>
                  <a:lnTo>
                    <a:pt x="140" y="122"/>
                  </a:lnTo>
                  <a:lnTo>
                    <a:pt x="130" y="114"/>
                  </a:lnTo>
                  <a:lnTo>
                    <a:pt x="118" y="106"/>
                  </a:lnTo>
                  <a:lnTo>
                    <a:pt x="110" y="96"/>
                  </a:lnTo>
                  <a:lnTo>
                    <a:pt x="104" y="88"/>
                  </a:lnTo>
                  <a:lnTo>
                    <a:pt x="100" y="82"/>
                  </a:lnTo>
                  <a:lnTo>
                    <a:pt x="80" y="82"/>
                  </a:lnTo>
                  <a:lnTo>
                    <a:pt x="74" y="80"/>
                  </a:lnTo>
                  <a:lnTo>
                    <a:pt x="72" y="72"/>
                  </a:lnTo>
                  <a:lnTo>
                    <a:pt x="70" y="66"/>
                  </a:lnTo>
                  <a:lnTo>
                    <a:pt x="64" y="60"/>
                  </a:lnTo>
                  <a:lnTo>
                    <a:pt x="48" y="54"/>
                  </a:lnTo>
                  <a:lnTo>
                    <a:pt x="38" y="58"/>
                  </a:lnTo>
                  <a:lnTo>
                    <a:pt x="26" y="68"/>
                  </a:lnTo>
                  <a:lnTo>
                    <a:pt x="26" y="74"/>
                  </a:lnTo>
                  <a:lnTo>
                    <a:pt x="26" y="78"/>
                  </a:lnTo>
                  <a:lnTo>
                    <a:pt x="10" y="7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2" name="Freeform 208"/>
            <p:cNvSpPr>
              <a:spLocks/>
            </p:cNvSpPr>
            <p:nvPr/>
          </p:nvSpPr>
          <p:spPr bwMode="auto">
            <a:xfrm>
              <a:off x="6700060" y="1571159"/>
              <a:ext cx="635785" cy="301158"/>
            </a:xfrm>
            <a:custGeom>
              <a:avLst/>
              <a:gdLst>
                <a:gd name="T0" fmla="*/ 108 w 570"/>
                <a:gd name="T1" fmla="*/ 248 h 270"/>
                <a:gd name="T2" fmla="*/ 102 w 570"/>
                <a:gd name="T3" fmla="*/ 236 h 270"/>
                <a:gd name="T4" fmla="*/ 84 w 570"/>
                <a:gd name="T5" fmla="*/ 222 h 270"/>
                <a:gd name="T6" fmla="*/ 58 w 570"/>
                <a:gd name="T7" fmla="*/ 194 h 270"/>
                <a:gd name="T8" fmla="*/ 70 w 570"/>
                <a:gd name="T9" fmla="*/ 184 h 270"/>
                <a:gd name="T10" fmla="*/ 92 w 570"/>
                <a:gd name="T11" fmla="*/ 168 h 270"/>
                <a:gd name="T12" fmla="*/ 80 w 570"/>
                <a:gd name="T13" fmla="*/ 152 h 270"/>
                <a:gd name="T14" fmla="*/ 64 w 570"/>
                <a:gd name="T15" fmla="*/ 152 h 270"/>
                <a:gd name="T16" fmla="*/ 36 w 570"/>
                <a:gd name="T17" fmla="*/ 152 h 270"/>
                <a:gd name="T18" fmla="*/ 10 w 570"/>
                <a:gd name="T19" fmla="*/ 126 h 270"/>
                <a:gd name="T20" fmla="*/ 0 w 570"/>
                <a:gd name="T21" fmla="*/ 126 h 270"/>
                <a:gd name="T22" fmla="*/ 10 w 570"/>
                <a:gd name="T23" fmla="*/ 88 h 270"/>
                <a:gd name="T24" fmla="*/ 24 w 570"/>
                <a:gd name="T25" fmla="*/ 82 h 270"/>
                <a:gd name="T26" fmla="*/ 86 w 570"/>
                <a:gd name="T27" fmla="*/ 72 h 270"/>
                <a:gd name="T28" fmla="*/ 122 w 570"/>
                <a:gd name="T29" fmla="*/ 86 h 270"/>
                <a:gd name="T30" fmla="*/ 170 w 570"/>
                <a:gd name="T31" fmla="*/ 86 h 270"/>
                <a:gd name="T32" fmla="*/ 202 w 570"/>
                <a:gd name="T33" fmla="*/ 84 h 270"/>
                <a:gd name="T34" fmla="*/ 184 w 570"/>
                <a:gd name="T35" fmla="*/ 56 h 270"/>
                <a:gd name="T36" fmla="*/ 188 w 570"/>
                <a:gd name="T37" fmla="*/ 36 h 270"/>
                <a:gd name="T38" fmla="*/ 270 w 570"/>
                <a:gd name="T39" fmla="*/ 10 h 270"/>
                <a:gd name="T40" fmla="*/ 320 w 570"/>
                <a:gd name="T41" fmla="*/ 22 h 270"/>
                <a:gd name="T42" fmla="*/ 370 w 570"/>
                <a:gd name="T43" fmla="*/ 32 h 270"/>
                <a:gd name="T44" fmla="*/ 396 w 570"/>
                <a:gd name="T45" fmla="*/ 28 h 270"/>
                <a:gd name="T46" fmla="*/ 472 w 570"/>
                <a:gd name="T47" fmla="*/ 84 h 270"/>
                <a:gd name="T48" fmla="*/ 486 w 570"/>
                <a:gd name="T49" fmla="*/ 84 h 270"/>
                <a:gd name="T50" fmla="*/ 534 w 570"/>
                <a:gd name="T51" fmla="*/ 94 h 270"/>
                <a:gd name="T52" fmla="*/ 564 w 570"/>
                <a:gd name="T53" fmla="*/ 112 h 270"/>
                <a:gd name="T54" fmla="*/ 544 w 570"/>
                <a:gd name="T55" fmla="*/ 130 h 270"/>
                <a:gd name="T56" fmla="*/ 540 w 570"/>
                <a:gd name="T57" fmla="*/ 154 h 270"/>
                <a:gd name="T58" fmla="*/ 522 w 570"/>
                <a:gd name="T59" fmla="*/ 160 h 270"/>
                <a:gd name="T60" fmla="*/ 510 w 570"/>
                <a:gd name="T61" fmla="*/ 186 h 270"/>
                <a:gd name="T62" fmla="*/ 510 w 570"/>
                <a:gd name="T63" fmla="*/ 210 h 270"/>
                <a:gd name="T64" fmla="*/ 492 w 570"/>
                <a:gd name="T65" fmla="*/ 228 h 270"/>
                <a:gd name="T66" fmla="*/ 448 w 570"/>
                <a:gd name="T67" fmla="*/ 228 h 270"/>
                <a:gd name="T68" fmla="*/ 418 w 570"/>
                <a:gd name="T69" fmla="*/ 234 h 270"/>
                <a:gd name="T70" fmla="*/ 386 w 570"/>
                <a:gd name="T71" fmla="*/ 242 h 270"/>
                <a:gd name="T72" fmla="*/ 358 w 570"/>
                <a:gd name="T73" fmla="*/ 264 h 270"/>
                <a:gd name="T74" fmla="*/ 346 w 570"/>
                <a:gd name="T75" fmla="*/ 260 h 270"/>
                <a:gd name="T76" fmla="*/ 314 w 570"/>
                <a:gd name="T77" fmla="*/ 244 h 270"/>
                <a:gd name="T78" fmla="*/ 244 w 570"/>
                <a:gd name="T79" fmla="*/ 218 h 270"/>
                <a:gd name="T80" fmla="*/ 152 w 570"/>
                <a:gd name="T81" fmla="*/ 188 h 270"/>
                <a:gd name="T82" fmla="*/ 140 w 570"/>
                <a:gd name="T83" fmla="*/ 24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0" h="270">
                  <a:moveTo>
                    <a:pt x="118" y="238"/>
                  </a:moveTo>
                  <a:lnTo>
                    <a:pt x="110" y="240"/>
                  </a:lnTo>
                  <a:lnTo>
                    <a:pt x="108" y="248"/>
                  </a:lnTo>
                  <a:lnTo>
                    <a:pt x="108" y="252"/>
                  </a:lnTo>
                  <a:lnTo>
                    <a:pt x="104" y="248"/>
                  </a:lnTo>
                  <a:lnTo>
                    <a:pt x="102" y="236"/>
                  </a:lnTo>
                  <a:lnTo>
                    <a:pt x="102" y="230"/>
                  </a:lnTo>
                  <a:lnTo>
                    <a:pt x="92" y="224"/>
                  </a:lnTo>
                  <a:lnTo>
                    <a:pt x="84" y="222"/>
                  </a:lnTo>
                  <a:lnTo>
                    <a:pt x="72" y="210"/>
                  </a:lnTo>
                  <a:lnTo>
                    <a:pt x="62" y="200"/>
                  </a:lnTo>
                  <a:lnTo>
                    <a:pt x="58" y="194"/>
                  </a:lnTo>
                  <a:lnTo>
                    <a:pt x="64" y="194"/>
                  </a:lnTo>
                  <a:lnTo>
                    <a:pt x="76" y="196"/>
                  </a:lnTo>
                  <a:lnTo>
                    <a:pt x="70" y="184"/>
                  </a:lnTo>
                  <a:lnTo>
                    <a:pt x="82" y="182"/>
                  </a:lnTo>
                  <a:lnTo>
                    <a:pt x="94" y="182"/>
                  </a:lnTo>
                  <a:lnTo>
                    <a:pt x="92" y="168"/>
                  </a:lnTo>
                  <a:lnTo>
                    <a:pt x="92" y="158"/>
                  </a:lnTo>
                  <a:lnTo>
                    <a:pt x="88" y="152"/>
                  </a:lnTo>
                  <a:lnTo>
                    <a:pt x="80" y="152"/>
                  </a:lnTo>
                  <a:lnTo>
                    <a:pt x="74" y="156"/>
                  </a:lnTo>
                  <a:lnTo>
                    <a:pt x="70" y="154"/>
                  </a:lnTo>
                  <a:lnTo>
                    <a:pt x="64" y="152"/>
                  </a:lnTo>
                  <a:lnTo>
                    <a:pt x="52" y="152"/>
                  </a:lnTo>
                  <a:lnTo>
                    <a:pt x="42" y="162"/>
                  </a:lnTo>
                  <a:lnTo>
                    <a:pt x="36" y="152"/>
                  </a:lnTo>
                  <a:lnTo>
                    <a:pt x="24" y="136"/>
                  </a:lnTo>
                  <a:lnTo>
                    <a:pt x="10" y="136"/>
                  </a:lnTo>
                  <a:lnTo>
                    <a:pt x="10" y="126"/>
                  </a:lnTo>
                  <a:lnTo>
                    <a:pt x="4" y="128"/>
                  </a:lnTo>
                  <a:lnTo>
                    <a:pt x="0" y="128"/>
                  </a:lnTo>
                  <a:lnTo>
                    <a:pt x="0" y="126"/>
                  </a:lnTo>
                  <a:lnTo>
                    <a:pt x="0" y="110"/>
                  </a:lnTo>
                  <a:lnTo>
                    <a:pt x="0" y="96"/>
                  </a:lnTo>
                  <a:lnTo>
                    <a:pt x="10" y="88"/>
                  </a:lnTo>
                  <a:lnTo>
                    <a:pt x="18" y="98"/>
                  </a:lnTo>
                  <a:lnTo>
                    <a:pt x="26" y="94"/>
                  </a:lnTo>
                  <a:lnTo>
                    <a:pt x="24" y="82"/>
                  </a:lnTo>
                  <a:lnTo>
                    <a:pt x="48" y="62"/>
                  </a:lnTo>
                  <a:lnTo>
                    <a:pt x="68" y="66"/>
                  </a:lnTo>
                  <a:lnTo>
                    <a:pt x="86" y="72"/>
                  </a:lnTo>
                  <a:lnTo>
                    <a:pt x="102" y="84"/>
                  </a:lnTo>
                  <a:lnTo>
                    <a:pt x="110" y="82"/>
                  </a:lnTo>
                  <a:lnTo>
                    <a:pt x="122" y="86"/>
                  </a:lnTo>
                  <a:lnTo>
                    <a:pt x="128" y="78"/>
                  </a:lnTo>
                  <a:lnTo>
                    <a:pt x="160" y="78"/>
                  </a:lnTo>
                  <a:lnTo>
                    <a:pt x="170" y="86"/>
                  </a:lnTo>
                  <a:lnTo>
                    <a:pt x="176" y="86"/>
                  </a:lnTo>
                  <a:lnTo>
                    <a:pt x="186" y="84"/>
                  </a:lnTo>
                  <a:lnTo>
                    <a:pt x="202" y="84"/>
                  </a:lnTo>
                  <a:lnTo>
                    <a:pt x="204" y="70"/>
                  </a:lnTo>
                  <a:lnTo>
                    <a:pt x="180" y="62"/>
                  </a:lnTo>
                  <a:lnTo>
                    <a:pt x="184" y="56"/>
                  </a:lnTo>
                  <a:lnTo>
                    <a:pt x="186" y="44"/>
                  </a:lnTo>
                  <a:lnTo>
                    <a:pt x="200" y="42"/>
                  </a:lnTo>
                  <a:lnTo>
                    <a:pt x="188" y="36"/>
                  </a:lnTo>
                  <a:lnTo>
                    <a:pt x="182" y="26"/>
                  </a:lnTo>
                  <a:lnTo>
                    <a:pt x="204" y="24"/>
                  </a:lnTo>
                  <a:lnTo>
                    <a:pt x="270" y="10"/>
                  </a:lnTo>
                  <a:lnTo>
                    <a:pt x="280" y="0"/>
                  </a:lnTo>
                  <a:lnTo>
                    <a:pt x="308" y="4"/>
                  </a:lnTo>
                  <a:lnTo>
                    <a:pt x="320" y="22"/>
                  </a:lnTo>
                  <a:lnTo>
                    <a:pt x="354" y="26"/>
                  </a:lnTo>
                  <a:lnTo>
                    <a:pt x="352" y="32"/>
                  </a:lnTo>
                  <a:lnTo>
                    <a:pt x="370" y="32"/>
                  </a:lnTo>
                  <a:lnTo>
                    <a:pt x="388" y="18"/>
                  </a:lnTo>
                  <a:lnTo>
                    <a:pt x="396" y="18"/>
                  </a:lnTo>
                  <a:lnTo>
                    <a:pt x="396" y="28"/>
                  </a:lnTo>
                  <a:lnTo>
                    <a:pt x="412" y="34"/>
                  </a:lnTo>
                  <a:lnTo>
                    <a:pt x="464" y="82"/>
                  </a:lnTo>
                  <a:lnTo>
                    <a:pt x="472" y="84"/>
                  </a:lnTo>
                  <a:lnTo>
                    <a:pt x="472" y="74"/>
                  </a:lnTo>
                  <a:lnTo>
                    <a:pt x="484" y="76"/>
                  </a:lnTo>
                  <a:lnTo>
                    <a:pt x="486" y="84"/>
                  </a:lnTo>
                  <a:lnTo>
                    <a:pt x="506" y="86"/>
                  </a:lnTo>
                  <a:lnTo>
                    <a:pt x="510" y="78"/>
                  </a:lnTo>
                  <a:lnTo>
                    <a:pt x="534" y="94"/>
                  </a:lnTo>
                  <a:lnTo>
                    <a:pt x="550" y="104"/>
                  </a:lnTo>
                  <a:lnTo>
                    <a:pt x="570" y="108"/>
                  </a:lnTo>
                  <a:lnTo>
                    <a:pt x="564" y="112"/>
                  </a:lnTo>
                  <a:lnTo>
                    <a:pt x="562" y="116"/>
                  </a:lnTo>
                  <a:lnTo>
                    <a:pt x="558" y="120"/>
                  </a:lnTo>
                  <a:lnTo>
                    <a:pt x="544" y="130"/>
                  </a:lnTo>
                  <a:lnTo>
                    <a:pt x="556" y="144"/>
                  </a:lnTo>
                  <a:lnTo>
                    <a:pt x="548" y="152"/>
                  </a:lnTo>
                  <a:lnTo>
                    <a:pt x="540" y="154"/>
                  </a:lnTo>
                  <a:lnTo>
                    <a:pt x="532" y="152"/>
                  </a:lnTo>
                  <a:lnTo>
                    <a:pt x="518" y="148"/>
                  </a:lnTo>
                  <a:lnTo>
                    <a:pt x="522" y="160"/>
                  </a:lnTo>
                  <a:lnTo>
                    <a:pt x="522" y="176"/>
                  </a:lnTo>
                  <a:lnTo>
                    <a:pt x="520" y="184"/>
                  </a:lnTo>
                  <a:lnTo>
                    <a:pt x="510" y="186"/>
                  </a:lnTo>
                  <a:lnTo>
                    <a:pt x="498" y="182"/>
                  </a:lnTo>
                  <a:lnTo>
                    <a:pt x="500" y="190"/>
                  </a:lnTo>
                  <a:lnTo>
                    <a:pt x="510" y="210"/>
                  </a:lnTo>
                  <a:lnTo>
                    <a:pt x="512" y="224"/>
                  </a:lnTo>
                  <a:lnTo>
                    <a:pt x="506" y="234"/>
                  </a:lnTo>
                  <a:lnTo>
                    <a:pt x="492" y="228"/>
                  </a:lnTo>
                  <a:lnTo>
                    <a:pt x="480" y="228"/>
                  </a:lnTo>
                  <a:lnTo>
                    <a:pt x="460" y="228"/>
                  </a:lnTo>
                  <a:lnTo>
                    <a:pt x="448" y="228"/>
                  </a:lnTo>
                  <a:lnTo>
                    <a:pt x="428" y="222"/>
                  </a:lnTo>
                  <a:lnTo>
                    <a:pt x="418" y="226"/>
                  </a:lnTo>
                  <a:lnTo>
                    <a:pt x="418" y="234"/>
                  </a:lnTo>
                  <a:lnTo>
                    <a:pt x="398" y="228"/>
                  </a:lnTo>
                  <a:lnTo>
                    <a:pt x="386" y="230"/>
                  </a:lnTo>
                  <a:lnTo>
                    <a:pt x="386" y="242"/>
                  </a:lnTo>
                  <a:lnTo>
                    <a:pt x="380" y="242"/>
                  </a:lnTo>
                  <a:lnTo>
                    <a:pt x="360" y="260"/>
                  </a:lnTo>
                  <a:lnTo>
                    <a:pt x="358" y="264"/>
                  </a:lnTo>
                  <a:lnTo>
                    <a:pt x="354" y="270"/>
                  </a:lnTo>
                  <a:lnTo>
                    <a:pt x="348" y="268"/>
                  </a:lnTo>
                  <a:lnTo>
                    <a:pt x="346" y="260"/>
                  </a:lnTo>
                  <a:lnTo>
                    <a:pt x="326" y="260"/>
                  </a:lnTo>
                  <a:lnTo>
                    <a:pt x="322" y="246"/>
                  </a:lnTo>
                  <a:lnTo>
                    <a:pt x="314" y="244"/>
                  </a:lnTo>
                  <a:lnTo>
                    <a:pt x="310" y="234"/>
                  </a:lnTo>
                  <a:lnTo>
                    <a:pt x="288" y="214"/>
                  </a:lnTo>
                  <a:lnTo>
                    <a:pt x="244" y="218"/>
                  </a:lnTo>
                  <a:lnTo>
                    <a:pt x="226" y="196"/>
                  </a:lnTo>
                  <a:lnTo>
                    <a:pt x="186" y="178"/>
                  </a:lnTo>
                  <a:lnTo>
                    <a:pt x="152" y="188"/>
                  </a:lnTo>
                  <a:lnTo>
                    <a:pt x="162" y="254"/>
                  </a:lnTo>
                  <a:lnTo>
                    <a:pt x="154" y="254"/>
                  </a:lnTo>
                  <a:lnTo>
                    <a:pt x="140" y="242"/>
                  </a:lnTo>
                  <a:lnTo>
                    <a:pt x="130" y="238"/>
                  </a:lnTo>
                  <a:lnTo>
                    <a:pt x="118" y="23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3" name="Freeform 209"/>
            <p:cNvSpPr>
              <a:spLocks/>
            </p:cNvSpPr>
            <p:nvPr/>
          </p:nvSpPr>
          <p:spPr bwMode="auto">
            <a:xfrm>
              <a:off x="6700060" y="1890164"/>
              <a:ext cx="26769" cy="15615"/>
            </a:xfrm>
            <a:custGeom>
              <a:avLst/>
              <a:gdLst>
                <a:gd name="T0" fmla="*/ 0 w 24"/>
                <a:gd name="T1" fmla="*/ 2 h 14"/>
                <a:gd name="T2" fmla="*/ 8 w 24"/>
                <a:gd name="T3" fmla="*/ 0 h 14"/>
                <a:gd name="T4" fmla="*/ 18 w 24"/>
                <a:gd name="T5" fmla="*/ 8 h 14"/>
                <a:gd name="T6" fmla="*/ 24 w 24"/>
                <a:gd name="T7" fmla="*/ 12 h 14"/>
                <a:gd name="T8" fmla="*/ 16 w 24"/>
                <a:gd name="T9" fmla="*/ 14 h 14"/>
                <a:gd name="T10" fmla="*/ 12 w 24"/>
                <a:gd name="T11" fmla="*/ 14 h 14"/>
                <a:gd name="T12" fmla="*/ 6 w 24"/>
                <a:gd name="T13" fmla="*/ 10 h 14"/>
                <a:gd name="T14" fmla="*/ 0 w 24"/>
                <a:gd name="T15" fmla="*/ 2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4">
                  <a:moveTo>
                    <a:pt x="0" y="2"/>
                  </a:moveTo>
                  <a:lnTo>
                    <a:pt x="8" y="0"/>
                  </a:lnTo>
                  <a:lnTo>
                    <a:pt x="18" y="8"/>
                  </a:lnTo>
                  <a:lnTo>
                    <a:pt x="24" y="12"/>
                  </a:lnTo>
                  <a:lnTo>
                    <a:pt x="16" y="14"/>
                  </a:lnTo>
                  <a:lnTo>
                    <a:pt x="12" y="14"/>
                  </a:lnTo>
                  <a:lnTo>
                    <a:pt x="6" y="10"/>
                  </a:lnTo>
                  <a:lnTo>
                    <a:pt x="0"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4" name="Freeform 210"/>
            <p:cNvSpPr>
              <a:spLocks/>
            </p:cNvSpPr>
            <p:nvPr/>
          </p:nvSpPr>
          <p:spPr bwMode="auto">
            <a:xfrm>
              <a:off x="6329743" y="1180768"/>
              <a:ext cx="2195130" cy="675932"/>
            </a:xfrm>
            <a:custGeom>
              <a:avLst/>
              <a:gdLst>
                <a:gd name="T0" fmla="*/ 1020 w 1968"/>
                <a:gd name="T1" fmla="*/ 450 h 606"/>
                <a:gd name="T2" fmla="*/ 1022 w 1968"/>
                <a:gd name="T3" fmla="*/ 414 h 606"/>
                <a:gd name="T4" fmla="*/ 1108 w 1968"/>
                <a:gd name="T5" fmla="*/ 438 h 606"/>
                <a:gd name="T6" fmla="*/ 1252 w 1968"/>
                <a:gd name="T7" fmla="*/ 444 h 606"/>
                <a:gd name="T8" fmla="*/ 1328 w 1968"/>
                <a:gd name="T9" fmla="*/ 436 h 606"/>
                <a:gd name="T10" fmla="*/ 1346 w 1968"/>
                <a:gd name="T11" fmla="*/ 386 h 606"/>
                <a:gd name="T12" fmla="*/ 1506 w 1968"/>
                <a:gd name="T13" fmla="*/ 466 h 606"/>
                <a:gd name="T14" fmla="*/ 1580 w 1968"/>
                <a:gd name="T15" fmla="*/ 496 h 606"/>
                <a:gd name="T16" fmla="*/ 1590 w 1968"/>
                <a:gd name="T17" fmla="*/ 576 h 606"/>
                <a:gd name="T18" fmla="*/ 1642 w 1968"/>
                <a:gd name="T19" fmla="*/ 494 h 606"/>
                <a:gd name="T20" fmla="*/ 1550 w 1968"/>
                <a:gd name="T21" fmla="*/ 376 h 606"/>
                <a:gd name="T22" fmla="*/ 1494 w 1968"/>
                <a:gd name="T23" fmla="*/ 354 h 606"/>
                <a:gd name="T24" fmla="*/ 1534 w 1968"/>
                <a:gd name="T25" fmla="*/ 286 h 606"/>
                <a:gd name="T26" fmla="*/ 1670 w 1968"/>
                <a:gd name="T27" fmla="*/ 286 h 606"/>
                <a:gd name="T28" fmla="*/ 1694 w 1968"/>
                <a:gd name="T29" fmla="*/ 250 h 606"/>
                <a:gd name="T30" fmla="*/ 1750 w 1968"/>
                <a:gd name="T31" fmla="*/ 254 h 606"/>
                <a:gd name="T32" fmla="*/ 1776 w 1968"/>
                <a:gd name="T33" fmla="*/ 378 h 606"/>
                <a:gd name="T34" fmla="*/ 1850 w 1968"/>
                <a:gd name="T35" fmla="*/ 390 h 606"/>
                <a:gd name="T36" fmla="*/ 1846 w 1968"/>
                <a:gd name="T37" fmla="*/ 354 h 606"/>
                <a:gd name="T38" fmla="*/ 1786 w 1968"/>
                <a:gd name="T39" fmla="*/ 274 h 606"/>
                <a:gd name="T40" fmla="*/ 1906 w 1968"/>
                <a:gd name="T41" fmla="*/ 218 h 606"/>
                <a:gd name="T42" fmla="*/ 1868 w 1968"/>
                <a:gd name="T43" fmla="*/ 176 h 606"/>
                <a:gd name="T44" fmla="*/ 1962 w 1968"/>
                <a:gd name="T45" fmla="*/ 182 h 606"/>
                <a:gd name="T46" fmla="*/ 1818 w 1968"/>
                <a:gd name="T47" fmla="*/ 134 h 606"/>
                <a:gd name="T48" fmla="*/ 1660 w 1968"/>
                <a:gd name="T49" fmla="*/ 130 h 606"/>
                <a:gd name="T50" fmla="*/ 1514 w 1968"/>
                <a:gd name="T51" fmla="*/ 108 h 606"/>
                <a:gd name="T52" fmla="*/ 1354 w 1968"/>
                <a:gd name="T53" fmla="*/ 68 h 606"/>
                <a:gd name="T54" fmla="*/ 1260 w 1968"/>
                <a:gd name="T55" fmla="*/ 64 h 606"/>
                <a:gd name="T56" fmla="*/ 1136 w 1968"/>
                <a:gd name="T57" fmla="*/ 94 h 606"/>
                <a:gd name="T58" fmla="*/ 924 w 1968"/>
                <a:gd name="T59" fmla="*/ 56 h 606"/>
                <a:gd name="T60" fmla="*/ 764 w 1968"/>
                <a:gd name="T61" fmla="*/ 0 h 606"/>
                <a:gd name="T62" fmla="*/ 618 w 1968"/>
                <a:gd name="T63" fmla="*/ 32 h 606"/>
                <a:gd name="T64" fmla="*/ 552 w 1968"/>
                <a:gd name="T65" fmla="*/ 76 h 606"/>
                <a:gd name="T66" fmla="*/ 502 w 1968"/>
                <a:gd name="T67" fmla="*/ 68 h 606"/>
                <a:gd name="T68" fmla="*/ 486 w 1968"/>
                <a:gd name="T69" fmla="*/ 82 h 606"/>
                <a:gd name="T70" fmla="*/ 446 w 1968"/>
                <a:gd name="T71" fmla="*/ 114 h 606"/>
                <a:gd name="T72" fmla="*/ 400 w 1968"/>
                <a:gd name="T73" fmla="*/ 116 h 606"/>
                <a:gd name="T74" fmla="*/ 334 w 1968"/>
                <a:gd name="T75" fmla="*/ 128 h 606"/>
                <a:gd name="T76" fmla="*/ 250 w 1968"/>
                <a:gd name="T77" fmla="*/ 142 h 606"/>
                <a:gd name="T78" fmla="*/ 198 w 1968"/>
                <a:gd name="T79" fmla="*/ 166 h 606"/>
                <a:gd name="T80" fmla="*/ 132 w 1968"/>
                <a:gd name="T81" fmla="*/ 210 h 606"/>
                <a:gd name="T82" fmla="*/ 134 w 1968"/>
                <a:gd name="T83" fmla="*/ 172 h 606"/>
                <a:gd name="T84" fmla="*/ 28 w 1968"/>
                <a:gd name="T85" fmla="*/ 114 h 606"/>
                <a:gd name="T86" fmla="*/ 20 w 1968"/>
                <a:gd name="T87" fmla="*/ 148 h 606"/>
                <a:gd name="T88" fmla="*/ 30 w 1968"/>
                <a:gd name="T89" fmla="*/ 192 h 606"/>
                <a:gd name="T90" fmla="*/ 38 w 1968"/>
                <a:gd name="T91" fmla="*/ 246 h 606"/>
                <a:gd name="T92" fmla="*/ 16 w 1968"/>
                <a:gd name="T93" fmla="*/ 300 h 606"/>
                <a:gd name="T94" fmla="*/ 68 w 1968"/>
                <a:gd name="T95" fmla="*/ 338 h 606"/>
                <a:gd name="T96" fmla="*/ 110 w 1968"/>
                <a:gd name="T97" fmla="*/ 386 h 606"/>
                <a:gd name="T98" fmla="*/ 178 w 1968"/>
                <a:gd name="T99" fmla="*/ 440 h 606"/>
                <a:gd name="T100" fmla="*/ 230 w 1968"/>
                <a:gd name="T101" fmla="*/ 464 h 606"/>
                <a:gd name="T102" fmla="*/ 206 w 1968"/>
                <a:gd name="T103" fmla="*/ 520 h 606"/>
                <a:gd name="T104" fmla="*/ 284 w 1968"/>
                <a:gd name="T105" fmla="*/ 570 h 606"/>
                <a:gd name="T106" fmla="*/ 364 w 1968"/>
                <a:gd name="T107" fmla="*/ 606 h 606"/>
                <a:gd name="T108" fmla="*/ 350 w 1968"/>
                <a:gd name="T109" fmla="*/ 526 h 606"/>
                <a:gd name="T110" fmla="*/ 332 w 1968"/>
                <a:gd name="T111" fmla="*/ 478 h 606"/>
                <a:gd name="T112" fmla="*/ 402 w 1968"/>
                <a:gd name="T113" fmla="*/ 416 h 606"/>
                <a:gd name="T114" fmla="*/ 516 w 1968"/>
                <a:gd name="T115" fmla="*/ 406 h 606"/>
                <a:gd name="T116" fmla="*/ 684 w 1968"/>
                <a:gd name="T117" fmla="*/ 382 h 606"/>
                <a:gd name="T118" fmla="*/ 836 w 1968"/>
                <a:gd name="T119" fmla="*/ 436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68" h="606">
                  <a:moveTo>
                    <a:pt x="902" y="458"/>
                  </a:moveTo>
                  <a:lnTo>
                    <a:pt x="912" y="448"/>
                  </a:lnTo>
                  <a:lnTo>
                    <a:pt x="924" y="440"/>
                  </a:lnTo>
                  <a:lnTo>
                    <a:pt x="936" y="436"/>
                  </a:lnTo>
                  <a:lnTo>
                    <a:pt x="950" y="434"/>
                  </a:lnTo>
                  <a:lnTo>
                    <a:pt x="958" y="436"/>
                  </a:lnTo>
                  <a:lnTo>
                    <a:pt x="964" y="436"/>
                  </a:lnTo>
                  <a:lnTo>
                    <a:pt x="982" y="442"/>
                  </a:lnTo>
                  <a:lnTo>
                    <a:pt x="1000" y="448"/>
                  </a:lnTo>
                  <a:lnTo>
                    <a:pt x="1010" y="450"/>
                  </a:lnTo>
                  <a:lnTo>
                    <a:pt x="1020" y="450"/>
                  </a:lnTo>
                  <a:lnTo>
                    <a:pt x="1026" y="450"/>
                  </a:lnTo>
                  <a:lnTo>
                    <a:pt x="1030" y="448"/>
                  </a:lnTo>
                  <a:lnTo>
                    <a:pt x="1034" y="446"/>
                  </a:lnTo>
                  <a:lnTo>
                    <a:pt x="1036" y="442"/>
                  </a:lnTo>
                  <a:lnTo>
                    <a:pt x="1036" y="438"/>
                  </a:lnTo>
                  <a:lnTo>
                    <a:pt x="1034" y="436"/>
                  </a:lnTo>
                  <a:lnTo>
                    <a:pt x="1028" y="430"/>
                  </a:lnTo>
                  <a:lnTo>
                    <a:pt x="1024" y="424"/>
                  </a:lnTo>
                  <a:lnTo>
                    <a:pt x="1022" y="420"/>
                  </a:lnTo>
                  <a:lnTo>
                    <a:pt x="1020" y="416"/>
                  </a:lnTo>
                  <a:lnTo>
                    <a:pt x="1022" y="414"/>
                  </a:lnTo>
                  <a:lnTo>
                    <a:pt x="1024" y="414"/>
                  </a:lnTo>
                  <a:lnTo>
                    <a:pt x="1030" y="412"/>
                  </a:lnTo>
                  <a:lnTo>
                    <a:pt x="1048" y="412"/>
                  </a:lnTo>
                  <a:lnTo>
                    <a:pt x="1066" y="416"/>
                  </a:lnTo>
                  <a:lnTo>
                    <a:pt x="1076" y="420"/>
                  </a:lnTo>
                  <a:lnTo>
                    <a:pt x="1082" y="426"/>
                  </a:lnTo>
                  <a:lnTo>
                    <a:pt x="1088" y="434"/>
                  </a:lnTo>
                  <a:lnTo>
                    <a:pt x="1092" y="436"/>
                  </a:lnTo>
                  <a:lnTo>
                    <a:pt x="1094" y="438"/>
                  </a:lnTo>
                  <a:lnTo>
                    <a:pt x="1100" y="440"/>
                  </a:lnTo>
                  <a:lnTo>
                    <a:pt x="1108" y="438"/>
                  </a:lnTo>
                  <a:lnTo>
                    <a:pt x="1122" y="436"/>
                  </a:lnTo>
                  <a:lnTo>
                    <a:pt x="1136" y="438"/>
                  </a:lnTo>
                  <a:lnTo>
                    <a:pt x="1148" y="440"/>
                  </a:lnTo>
                  <a:lnTo>
                    <a:pt x="1160" y="446"/>
                  </a:lnTo>
                  <a:lnTo>
                    <a:pt x="1186" y="458"/>
                  </a:lnTo>
                  <a:lnTo>
                    <a:pt x="1200" y="460"/>
                  </a:lnTo>
                  <a:lnTo>
                    <a:pt x="1214" y="462"/>
                  </a:lnTo>
                  <a:lnTo>
                    <a:pt x="1222" y="462"/>
                  </a:lnTo>
                  <a:lnTo>
                    <a:pt x="1230" y="460"/>
                  </a:lnTo>
                  <a:lnTo>
                    <a:pt x="1240" y="452"/>
                  </a:lnTo>
                  <a:lnTo>
                    <a:pt x="1252" y="444"/>
                  </a:lnTo>
                  <a:lnTo>
                    <a:pt x="1258" y="442"/>
                  </a:lnTo>
                  <a:lnTo>
                    <a:pt x="1264" y="442"/>
                  </a:lnTo>
                  <a:lnTo>
                    <a:pt x="1272" y="442"/>
                  </a:lnTo>
                  <a:lnTo>
                    <a:pt x="1284" y="446"/>
                  </a:lnTo>
                  <a:lnTo>
                    <a:pt x="1306" y="454"/>
                  </a:lnTo>
                  <a:lnTo>
                    <a:pt x="1314" y="454"/>
                  </a:lnTo>
                  <a:lnTo>
                    <a:pt x="1324" y="452"/>
                  </a:lnTo>
                  <a:lnTo>
                    <a:pt x="1326" y="450"/>
                  </a:lnTo>
                  <a:lnTo>
                    <a:pt x="1328" y="446"/>
                  </a:lnTo>
                  <a:lnTo>
                    <a:pt x="1328" y="442"/>
                  </a:lnTo>
                  <a:lnTo>
                    <a:pt x="1328" y="436"/>
                  </a:lnTo>
                  <a:lnTo>
                    <a:pt x="1326" y="426"/>
                  </a:lnTo>
                  <a:lnTo>
                    <a:pt x="1324" y="416"/>
                  </a:lnTo>
                  <a:lnTo>
                    <a:pt x="1318" y="410"/>
                  </a:lnTo>
                  <a:lnTo>
                    <a:pt x="1314" y="406"/>
                  </a:lnTo>
                  <a:lnTo>
                    <a:pt x="1312" y="404"/>
                  </a:lnTo>
                  <a:lnTo>
                    <a:pt x="1312" y="398"/>
                  </a:lnTo>
                  <a:lnTo>
                    <a:pt x="1314" y="394"/>
                  </a:lnTo>
                  <a:lnTo>
                    <a:pt x="1318" y="390"/>
                  </a:lnTo>
                  <a:lnTo>
                    <a:pt x="1324" y="388"/>
                  </a:lnTo>
                  <a:lnTo>
                    <a:pt x="1334" y="386"/>
                  </a:lnTo>
                  <a:lnTo>
                    <a:pt x="1346" y="386"/>
                  </a:lnTo>
                  <a:lnTo>
                    <a:pt x="1368" y="388"/>
                  </a:lnTo>
                  <a:lnTo>
                    <a:pt x="1384" y="394"/>
                  </a:lnTo>
                  <a:lnTo>
                    <a:pt x="1396" y="402"/>
                  </a:lnTo>
                  <a:lnTo>
                    <a:pt x="1408" y="410"/>
                  </a:lnTo>
                  <a:lnTo>
                    <a:pt x="1430" y="432"/>
                  </a:lnTo>
                  <a:lnTo>
                    <a:pt x="1442" y="440"/>
                  </a:lnTo>
                  <a:lnTo>
                    <a:pt x="1452" y="448"/>
                  </a:lnTo>
                  <a:lnTo>
                    <a:pt x="1466" y="454"/>
                  </a:lnTo>
                  <a:lnTo>
                    <a:pt x="1480" y="458"/>
                  </a:lnTo>
                  <a:lnTo>
                    <a:pt x="1494" y="462"/>
                  </a:lnTo>
                  <a:lnTo>
                    <a:pt x="1506" y="466"/>
                  </a:lnTo>
                  <a:lnTo>
                    <a:pt x="1512" y="474"/>
                  </a:lnTo>
                  <a:lnTo>
                    <a:pt x="1518" y="482"/>
                  </a:lnTo>
                  <a:lnTo>
                    <a:pt x="1526" y="488"/>
                  </a:lnTo>
                  <a:lnTo>
                    <a:pt x="1532" y="490"/>
                  </a:lnTo>
                  <a:lnTo>
                    <a:pt x="1536" y="490"/>
                  </a:lnTo>
                  <a:lnTo>
                    <a:pt x="1548" y="488"/>
                  </a:lnTo>
                  <a:lnTo>
                    <a:pt x="1554" y="484"/>
                  </a:lnTo>
                  <a:lnTo>
                    <a:pt x="1560" y="478"/>
                  </a:lnTo>
                  <a:lnTo>
                    <a:pt x="1568" y="472"/>
                  </a:lnTo>
                  <a:lnTo>
                    <a:pt x="1576" y="486"/>
                  </a:lnTo>
                  <a:lnTo>
                    <a:pt x="1580" y="496"/>
                  </a:lnTo>
                  <a:lnTo>
                    <a:pt x="1582" y="510"/>
                  </a:lnTo>
                  <a:lnTo>
                    <a:pt x="1582" y="522"/>
                  </a:lnTo>
                  <a:lnTo>
                    <a:pt x="1582" y="528"/>
                  </a:lnTo>
                  <a:lnTo>
                    <a:pt x="1582" y="538"/>
                  </a:lnTo>
                  <a:lnTo>
                    <a:pt x="1574" y="532"/>
                  </a:lnTo>
                  <a:lnTo>
                    <a:pt x="1562" y="528"/>
                  </a:lnTo>
                  <a:lnTo>
                    <a:pt x="1562" y="544"/>
                  </a:lnTo>
                  <a:lnTo>
                    <a:pt x="1570" y="550"/>
                  </a:lnTo>
                  <a:lnTo>
                    <a:pt x="1576" y="558"/>
                  </a:lnTo>
                  <a:lnTo>
                    <a:pt x="1584" y="580"/>
                  </a:lnTo>
                  <a:lnTo>
                    <a:pt x="1590" y="576"/>
                  </a:lnTo>
                  <a:lnTo>
                    <a:pt x="1600" y="574"/>
                  </a:lnTo>
                  <a:lnTo>
                    <a:pt x="1612" y="576"/>
                  </a:lnTo>
                  <a:lnTo>
                    <a:pt x="1618" y="576"/>
                  </a:lnTo>
                  <a:lnTo>
                    <a:pt x="1624" y="574"/>
                  </a:lnTo>
                  <a:lnTo>
                    <a:pt x="1630" y="574"/>
                  </a:lnTo>
                  <a:lnTo>
                    <a:pt x="1634" y="570"/>
                  </a:lnTo>
                  <a:lnTo>
                    <a:pt x="1640" y="558"/>
                  </a:lnTo>
                  <a:lnTo>
                    <a:pt x="1640" y="546"/>
                  </a:lnTo>
                  <a:lnTo>
                    <a:pt x="1642" y="532"/>
                  </a:lnTo>
                  <a:lnTo>
                    <a:pt x="1642" y="518"/>
                  </a:lnTo>
                  <a:lnTo>
                    <a:pt x="1642" y="494"/>
                  </a:lnTo>
                  <a:lnTo>
                    <a:pt x="1640" y="476"/>
                  </a:lnTo>
                  <a:lnTo>
                    <a:pt x="1636" y="458"/>
                  </a:lnTo>
                  <a:lnTo>
                    <a:pt x="1628" y="436"/>
                  </a:lnTo>
                  <a:lnTo>
                    <a:pt x="1616" y="418"/>
                  </a:lnTo>
                  <a:lnTo>
                    <a:pt x="1604" y="402"/>
                  </a:lnTo>
                  <a:lnTo>
                    <a:pt x="1588" y="386"/>
                  </a:lnTo>
                  <a:lnTo>
                    <a:pt x="1580" y="382"/>
                  </a:lnTo>
                  <a:lnTo>
                    <a:pt x="1572" y="380"/>
                  </a:lnTo>
                  <a:lnTo>
                    <a:pt x="1562" y="376"/>
                  </a:lnTo>
                  <a:lnTo>
                    <a:pt x="1554" y="376"/>
                  </a:lnTo>
                  <a:lnTo>
                    <a:pt x="1550" y="376"/>
                  </a:lnTo>
                  <a:lnTo>
                    <a:pt x="1548" y="376"/>
                  </a:lnTo>
                  <a:lnTo>
                    <a:pt x="1544" y="382"/>
                  </a:lnTo>
                  <a:lnTo>
                    <a:pt x="1534" y="378"/>
                  </a:lnTo>
                  <a:lnTo>
                    <a:pt x="1530" y="370"/>
                  </a:lnTo>
                  <a:lnTo>
                    <a:pt x="1524" y="362"/>
                  </a:lnTo>
                  <a:lnTo>
                    <a:pt x="1516" y="354"/>
                  </a:lnTo>
                  <a:lnTo>
                    <a:pt x="1510" y="358"/>
                  </a:lnTo>
                  <a:lnTo>
                    <a:pt x="1502" y="362"/>
                  </a:lnTo>
                  <a:lnTo>
                    <a:pt x="1492" y="366"/>
                  </a:lnTo>
                  <a:lnTo>
                    <a:pt x="1492" y="354"/>
                  </a:lnTo>
                  <a:lnTo>
                    <a:pt x="1494" y="354"/>
                  </a:lnTo>
                  <a:lnTo>
                    <a:pt x="1496" y="350"/>
                  </a:lnTo>
                  <a:lnTo>
                    <a:pt x="1502" y="344"/>
                  </a:lnTo>
                  <a:lnTo>
                    <a:pt x="1504" y="340"/>
                  </a:lnTo>
                  <a:lnTo>
                    <a:pt x="1504" y="334"/>
                  </a:lnTo>
                  <a:lnTo>
                    <a:pt x="1504" y="324"/>
                  </a:lnTo>
                  <a:lnTo>
                    <a:pt x="1506" y="312"/>
                  </a:lnTo>
                  <a:lnTo>
                    <a:pt x="1506" y="308"/>
                  </a:lnTo>
                  <a:lnTo>
                    <a:pt x="1508" y="302"/>
                  </a:lnTo>
                  <a:lnTo>
                    <a:pt x="1516" y="296"/>
                  </a:lnTo>
                  <a:lnTo>
                    <a:pt x="1524" y="290"/>
                  </a:lnTo>
                  <a:lnTo>
                    <a:pt x="1534" y="286"/>
                  </a:lnTo>
                  <a:lnTo>
                    <a:pt x="1546" y="284"/>
                  </a:lnTo>
                  <a:lnTo>
                    <a:pt x="1570" y="286"/>
                  </a:lnTo>
                  <a:lnTo>
                    <a:pt x="1592" y="286"/>
                  </a:lnTo>
                  <a:lnTo>
                    <a:pt x="1610" y="288"/>
                  </a:lnTo>
                  <a:lnTo>
                    <a:pt x="1624" y="292"/>
                  </a:lnTo>
                  <a:lnTo>
                    <a:pt x="1636" y="296"/>
                  </a:lnTo>
                  <a:lnTo>
                    <a:pt x="1648" y="298"/>
                  </a:lnTo>
                  <a:lnTo>
                    <a:pt x="1656" y="296"/>
                  </a:lnTo>
                  <a:lnTo>
                    <a:pt x="1662" y="294"/>
                  </a:lnTo>
                  <a:lnTo>
                    <a:pt x="1668" y="290"/>
                  </a:lnTo>
                  <a:lnTo>
                    <a:pt x="1670" y="286"/>
                  </a:lnTo>
                  <a:lnTo>
                    <a:pt x="1666" y="284"/>
                  </a:lnTo>
                  <a:lnTo>
                    <a:pt x="1660" y="278"/>
                  </a:lnTo>
                  <a:lnTo>
                    <a:pt x="1656" y="272"/>
                  </a:lnTo>
                  <a:lnTo>
                    <a:pt x="1654" y="262"/>
                  </a:lnTo>
                  <a:lnTo>
                    <a:pt x="1654" y="254"/>
                  </a:lnTo>
                  <a:lnTo>
                    <a:pt x="1656" y="252"/>
                  </a:lnTo>
                  <a:lnTo>
                    <a:pt x="1658" y="248"/>
                  </a:lnTo>
                  <a:lnTo>
                    <a:pt x="1662" y="246"/>
                  </a:lnTo>
                  <a:lnTo>
                    <a:pt x="1668" y="246"/>
                  </a:lnTo>
                  <a:lnTo>
                    <a:pt x="1682" y="246"/>
                  </a:lnTo>
                  <a:lnTo>
                    <a:pt x="1694" y="250"/>
                  </a:lnTo>
                  <a:lnTo>
                    <a:pt x="1704" y="256"/>
                  </a:lnTo>
                  <a:lnTo>
                    <a:pt x="1714" y="262"/>
                  </a:lnTo>
                  <a:lnTo>
                    <a:pt x="1722" y="264"/>
                  </a:lnTo>
                  <a:lnTo>
                    <a:pt x="1722" y="256"/>
                  </a:lnTo>
                  <a:lnTo>
                    <a:pt x="1722" y="250"/>
                  </a:lnTo>
                  <a:lnTo>
                    <a:pt x="1724" y="244"/>
                  </a:lnTo>
                  <a:lnTo>
                    <a:pt x="1722" y="230"/>
                  </a:lnTo>
                  <a:lnTo>
                    <a:pt x="1738" y="230"/>
                  </a:lnTo>
                  <a:lnTo>
                    <a:pt x="1740" y="240"/>
                  </a:lnTo>
                  <a:lnTo>
                    <a:pt x="1744" y="246"/>
                  </a:lnTo>
                  <a:lnTo>
                    <a:pt x="1750" y="254"/>
                  </a:lnTo>
                  <a:lnTo>
                    <a:pt x="1754" y="260"/>
                  </a:lnTo>
                  <a:lnTo>
                    <a:pt x="1748" y="270"/>
                  </a:lnTo>
                  <a:lnTo>
                    <a:pt x="1740" y="284"/>
                  </a:lnTo>
                  <a:lnTo>
                    <a:pt x="1734" y="300"/>
                  </a:lnTo>
                  <a:lnTo>
                    <a:pt x="1732" y="314"/>
                  </a:lnTo>
                  <a:lnTo>
                    <a:pt x="1732" y="322"/>
                  </a:lnTo>
                  <a:lnTo>
                    <a:pt x="1736" y="330"/>
                  </a:lnTo>
                  <a:lnTo>
                    <a:pt x="1740" y="338"/>
                  </a:lnTo>
                  <a:lnTo>
                    <a:pt x="1746" y="346"/>
                  </a:lnTo>
                  <a:lnTo>
                    <a:pt x="1760" y="362"/>
                  </a:lnTo>
                  <a:lnTo>
                    <a:pt x="1776" y="378"/>
                  </a:lnTo>
                  <a:lnTo>
                    <a:pt x="1814" y="406"/>
                  </a:lnTo>
                  <a:lnTo>
                    <a:pt x="1830" y="420"/>
                  </a:lnTo>
                  <a:lnTo>
                    <a:pt x="1840" y="434"/>
                  </a:lnTo>
                  <a:lnTo>
                    <a:pt x="1846" y="424"/>
                  </a:lnTo>
                  <a:lnTo>
                    <a:pt x="1848" y="416"/>
                  </a:lnTo>
                  <a:lnTo>
                    <a:pt x="1846" y="410"/>
                  </a:lnTo>
                  <a:lnTo>
                    <a:pt x="1840" y="404"/>
                  </a:lnTo>
                  <a:lnTo>
                    <a:pt x="1838" y="400"/>
                  </a:lnTo>
                  <a:lnTo>
                    <a:pt x="1840" y="398"/>
                  </a:lnTo>
                  <a:lnTo>
                    <a:pt x="1844" y="394"/>
                  </a:lnTo>
                  <a:lnTo>
                    <a:pt x="1850" y="390"/>
                  </a:lnTo>
                  <a:lnTo>
                    <a:pt x="1842" y="384"/>
                  </a:lnTo>
                  <a:lnTo>
                    <a:pt x="1838" y="382"/>
                  </a:lnTo>
                  <a:lnTo>
                    <a:pt x="1838" y="376"/>
                  </a:lnTo>
                  <a:lnTo>
                    <a:pt x="1838" y="372"/>
                  </a:lnTo>
                  <a:lnTo>
                    <a:pt x="1840" y="368"/>
                  </a:lnTo>
                  <a:lnTo>
                    <a:pt x="1850" y="366"/>
                  </a:lnTo>
                  <a:lnTo>
                    <a:pt x="1850" y="364"/>
                  </a:lnTo>
                  <a:lnTo>
                    <a:pt x="1852" y="362"/>
                  </a:lnTo>
                  <a:lnTo>
                    <a:pt x="1852" y="358"/>
                  </a:lnTo>
                  <a:lnTo>
                    <a:pt x="1850" y="356"/>
                  </a:lnTo>
                  <a:lnTo>
                    <a:pt x="1846" y="354"/>
                  </a:lnTo>
                  <a:lnTo>
                    <a:pt x="1838" y="354"/>
                  </a:lnTo>
                  <a:lnTo>
                    <a:pt x="1828" y="354"/>
                  </a:lnTo>
                  <a:lnTo>
                    <a:pt x="1840" y="338"/>
                  </a:lnTo>
                  <a:lnTo>
                    <a:pt x="1828" y="328"/>
                  </a:lnTo>
                  <a:lnTo>
                    <a:pt x="1806" y="316"/>
                  </a:lnTo>
                  <a:lnTo>
                    <a:pt x="1798" y="308"/>
                  </a:lnTo>
                  <a:lnTo>
                    <a:pt x="1790" y="302"/>
                  </a:lnTo>
                  <a:lnTo>
                    <a:pt x="1784" y="296"/>
                  </a:lnTo>
                  <a:lnTo>
                    <a:pt x="1782" y="290"/>
                  </a:lnTo>
                  <a:lnTo>
                    <a:pt x="1784" y="282"/>
                  </a:lnTo>
                  <a:lnTo>
                    <a:pt x="1786" y="274"/>
                  </a:lnTo>
                  <a:lnTo>
                    <a:pt x="1792" y="270"/>
                  </a:lnTo>
                  <a:lnTo>
                    <a:pt x="1796" y="268"/>
                  </a:lnTo>
                  <a:lnTo>
                    <a:pt x="1828" y="268"/>
                  </a:lnTo>
                  <a:lnTo>
                    <a:pt x="1838" y="266"/>
                  </a:lnTo>
                  <a:lnTo>
                    <a:pt x="1850" y="262"/>
                  </a:lnTo>
                  <a:lnTo>
                    <a:pt x="1858" y="258"/>
                  </a:lnTo>
                  <a:lnTo>
                    <a:pt x="1868" y="252"/>
                  </a:lnTo>
                  <a:lnTo>
                    <a:pt x="1888" y="240"/>
                  </a:lnTo>
                  <a:lnTo>
                    <a:pt x="1898" y="234"/>
                  </a:lnTo>
                  <a:lnTo>
                    <a:pt x="1912" y="228"/>
                  </a:lnTo>
                  <a:lnTo>
                    <a:pt x="1906" y="218"/>
                  </a:lnTo>
                  <a:lnTo>
                    <a:pt x="1900" y="214"/>
                  </a:lnTo>
                  <a:lnTo>
                    <a:pt x="1892" y="210"/>
                  </a:lnTo>
                  <a:lnTo>
                    <a:pt x="1884" y="208"/>
                  </a:lnTo>
                  <a:lnTo>
                    <a:pt x="1864" y="206"/>
                  </a:lnTo>
                  <a:lnTo>
                    <a:pt x="1856" y="204"/>
                  </a:lnTo>
                  <a:lnTo>
                    <a:pt x="1846" y="198"/>
                  </a:lnTo>
                  <a:lnTo>
                    <a:pt x="1858" y="194"/>
                  </a:lnTo>
                  <a:lnTo>
                    <a:pt x="1868" y="190"/>
                  </a:lnTo>
                  <a:lnTo>
                    <a:pt x="1862" y="184"/>
                  </a:lnTo>
                  <a:lnTo>
                    <a:pt x="1858" y="178"/>
                  </a:lnTo>
                  <a:lnTo>
                    <a:pt x="1868" y="176"/>
                  </a:lnTo>
                  <a:lnTo>
                    <a:pt x="1882" y="180"/>
                  </a:lnTo>
                  <a:lnTo>
                    <a:pt x="1912" y="188"/>
                  </a:lnTo>
                  <a:lnTo>
                    <a:pt x="1940" y="194"/>
                  </a:lnTo>
                  <a:lnTo>
                    <a:pt x="1950" y="198"/>
                  </a:lnTo>
                  <a:lnTo>
                    <a:pt x="1962" y="198"/>
                  </a:lnTo>
                  <a:lnTo>
                    <a:pt x="1966" y="198"/>
                  </a:lnTo>
                  <a:lnTo>
                    <a:pt x="1968" y="196"/>
                  </a:lnTo>
                  <a:lnTo>
                    <a:pt x="1968" y="194"/>
                  </a:lnTo>
                  <a:lnTo>
                    <a:pt x="1968" y="190"/>
                  </a:lnTo>
                  <a:lnTo>
                    <a:pt x="1968" y="188"/>
                  </a:lnTo>
                  <a:lnTo>
                    <a:pt x="1962" y="182"/>
                  </a:lnTo>
                  <a:lnTo>
                    <a:pt x="1960" y="178"/>
                  </a:lnTo>
                  <a:lnTo>
                    <a:pt x="1956" y="174"/>
                  </a:lnTo>
                  <a:lnTo>
                    <a:pt x="1940" y="166"/>
                  </a:lnTo>
                  <a:lnTo>
                    <a:pt x="1924" y="164"/>
                  </a:lnTo>
                  <a:lnTo>
                    <a:pt x="1906" y="162"/>
                  </a:lnTo>
                  <a:lnTo>
                    <a:pt x="1896" y="162"/>
                  </a:lnTo>
                  <a:lnTo>
                    <a:pt x="1892" y="162"/>
                  </a:lnTo>
                  <a:lnTo>
                    <a:pt x="1888" y="164"/>
                  </a:lnTo>
                  <a:lnTo>
                    <a:pt x="1868" y="152"/>
                  </a:lnTo>
                  <a:lnTo>
                    <a:pt x="1844" y="142"/>
                  </a:lnTo>
                  <a:lnTo>
                    <a:pt x="1818" y="134"/>
                  </a:lnTo>
                  <a:lnTo>
                    <a:pt x="1788" y="126"/>
                  </a:lnTo>
                  <a:lnTo>
                    <a:pt x="1760" y="122"/>
                  </a:lnTo>
                  <a:lnTo>
                    <a:pt x="1730" y="118"/>
                  </a:lnTo>
                  <a:lnTo>
                    <a:pt x="1700" y="114"/>
                  </a:lnTo>
                  <a:lnTo>
                    <a:pt x="1674" y="114"/>
                  </a:lnTo>
                  <a:lnTo>
                    <a:pt x="1668" y="112"/>
                  </a:lnTo>
                  <a:lnTo>
                    <a:pt x="1656" y="110"/>
                  </a:lnTo>
                  <a:lnTo>
                    <a:pt x="1652" y="110"/>
                  </a:lnTo>
                  <a:lnTo>
                    <a:pt x="1650" y="114"/>
                  </a:lnTo>
                  <a:lnTo>
                    <a:pt x="1652" y="120"/>
                  </a:lnTo>
                  <a:lnTo>
                    <a:pt x="1660" y="130"/>
                  </a:lnTo>
                  <a:lnTo>
                    <a:pt x="1644" y="130"/>
                  </a:lnTo>
                  <a:lnTo>
                    <a:pt x="1636" y="124"/>
                  </a:lnTo>
                  <a:lnTo>
                    <a:pt x="1622" y="120"/>
                  </a:lnTo>
                  <a:lnTo>
                    <a:pt x="1610" y="118"/>
                  </a:lnTo>
                  <a:lnTo>
                    <a:pt x="1594" y="118"/>
                  </a:lnTo>
                  <a:lnTo>
                    <a:pt x="1562" y="120"/>
                  </a:lnTo>
                  <a:lnTo>
                    <a:pt x="1548" y="120"/>
                  </a:lnTo>
                  <a:lnTo>
                    <a:pt x="1534" y="118"/>
                  </a:lnTo>
                  <a:lnTo>
                    <a:pt x="1526" y="116"/>
                  </a:lnTo>
                  <a:lnTo>
                    <a:pt x="1520" y="112"/>
                  </a:lnTo>
                  <a:lnTo>
                    <a:pt x="1514" y="108"/>
                  </a:lnTo>
                  <a:lnTo>
                    <a:pt x="1508" y="102"/>
                  </a:lnTo>
                  <a:lnTo>
                    <a:pt x="1500" y="98"/>
                  </a:lnTo>
                  <a:lnTo>
                    <a:pt x="1480" y="96"/>
                  </a:lnTo>
                  <a:lnTo>
                    <a:pt x="1454" y="96"/>
                  </a:lnTo>
                  <a:lnTo>
                    <a:pt x="1418" y="100"/>
                  </a:lnTo>
                  <a:lnTo>
                    <a:pt x="1406" y="100"/>
                  </a:lnTo>
                  <a:lnTo>
                    <a:pt x="1394" y="96"/>
                  </a:lnTo>
                  <a:lnTo>
                    <a:pt x="1388" y="90"/>
                  </a:lnTo>
                  <a:lnTo>
                    <a:pt x="1378" y="84"/>
                  </a:lnTo>
                  <a:lnTo>
                    <a:pt x="1364" y="72"/>
                  </a:lnTo>
                  <a:lnTo>
                    <a:pt x="1354" y="68"/>
                  </a:lnTo>
                  <a:lnTo>
                    <a:pt x="1344" y="66"/>
                  </a:lnTo>
                  <a:lnTo>
                    <a:pt x="1340" y="68"/>
                  </a:lnTo>
                  <a:lnTo>
                    <a:pt x="1336" y="70"/>
                  </a:lnTo>
                  <a:lnTo>
                    <a:pt x="1334" y="78"/>
                  </a:lnTo>
                  <a:lnTo>
                    <a:pt x="1328" y="78"/>
                  </a:lnTo>
                  <a:lnTo>
                    <a:pt x="1312" y="80"/>
                  </a:lnTo>
                  <a:lnTo>
                    <a:pt x="1304" y="78"/>
                  </a:lnTo>
                  <a:lnTo>
                    <a:pt x="1292" y="76"/>
                  </a:lnTo>
                  <a:lnTo>
                    <a:pt x="1280" y="72"/>
                  </a:lnTo>
                  <a:lnTo>
                    <a:pt x="1266" y="66"/>
                  </a:lnTo>
                  <a:lnTo>
                    <a:pt x="1260" y="64"/>
                  </a:lnTo>
                  <a:lnTo>
                    <a:pt x="1256" y="64"/>
                  </a:lnTo>
                  <a:lnTo>
                    <a:pt x="1250" y="68"/>
                  </a:lnTo>
                  <a:lnTo>
                    <a:pt x="1246" y="74"/>
                  </a:lnTo>
                  <a:lnTo>
                    <a:pt x="1240" y="82"/>
                  </a:lnTo>
                  <a:lnTo>
                    <a:pt x="1236" y="88"/>
                  </a:lnTo>
                  <a:lnTo>
                    <a:pt x="1232" y="90"/>
                  </a:lnTo>
                  <a:lnTo>
                    <a:pt x="1224" y="94"/>
                  </a:lnTo>
                  <a:lnTo>
                    <a:pt x="1212" y="96"/>
                  </a:lnTo>
                  <a:lnTo>
                    <a:pt x="1190" y="98"/>
                  </a:lnTo>
                  <a:lnTo>
                    <a:pt x="1148" y="96"/>
                  </a:lnTo>
                  <a:lnTo>
                    <a:pt x="1136" y="94"/>
                  </a:lnTo>
                  <a:lnTo>
                    <a:pt x="1124" y="90"/>
                  </a:lnTo>
                  <a:lnTo>
                    <a:pt x="1114" y="84"/>
                  </a:lnTo>
                  <a:lnTo>
                    <a:pt x="1104" y="80"/>
                  </a:lnTo>
                  <a:lnTo>
                    <a:pt x="1094" y="72"/>
                  </a:lnTo>
                  <a:lnTo>
                    <a:pt x="1082" y="66"/>
                  </a:lnTo>
                  <a:lnTo>
                    <a:pt x="1066" y="62"/>
                  </a:lnTo>
                  <a:lnTo>
                    <a:pt x="1048" y="60"/>
                  </a:lnTo>
                  <a:lnTo>
                    <a:pt x="1038" y="58"/>
                  </a:lnTo>
                  <a:lnTo>
                    <a:pt x="1018" y="56"/>
                  </a:lnTo>
                  <a:lnTo>
                    <a:pt x="980" y="54"/>
                  </a:lnTo>
                  <a:lnTo>
                    <a:pt x="924" y="56"/>
                  </a:lnTo>
                  <a:lnTo>
                    <a:pt x="898" y="54"/>
                  </a:lnTo>
                  <a:lnTo>
                    <a:pt x="868" y="54"/>
                  </a:lnTo>
                  <a:lnTo>
                    <a:pt x="880" y="46"/>
                  </a:lnTo>
                  <a:lnTo>
                    <a:pt x="886" y="40"/>
                  </a:lnTo>
                  <a:lnTo>
                    <a:pt x="890" y="34"/>
                  </a:lnTo>
                  <a:lnTo>
                    <a:pt x="876" y="26"/>
                  </a:lnTo>
                  <a:lnTo>
                    <a:pt x="852" y="20"/>
                  </a:lnTo>
                  <a:lnTo>
                    <a:pt x="828" y="12"/>
                  </a:lnTo>
                  <a:lnTo>
                    <a:pt x="800" y="4"/>
                  </a:lnTo>
                  <a:lnTo>
                    <a:pt x="774" y="2"/>
                  </a:lnTo>
                  <a:lnTo>
                    <a:pt x="764" y="0"/>
                  </a:lnTo>
                  <a:lnTo>
                    <a:pt x="752" y="2"/>
                  </a:lnTo>
                  <a:lnTo>
                    <a:pt x="742" y="4"/>
                  </a:lnTo>
                  <a:lnTo>
                    <a:pt x="736" y="8"/>
                  </a:lnTo>
                  <a:lnTo>
                    <a:pt x="732" y="14"/>
                  </a:lnTo>
                  <a:lnTo>
                    <a:pt x="728" y="22"/>
                  </a:lnTo>
                  <a:lnTo>
                    <a:pt x="712" y="20"/>
                  </a:lnTo>
                  <a:lnTo>
                    <a:pt x="692" y="18"/>
                  </a:lnTo>
                  <a:lnTo>
                    <a:pt x="668" y="20"/>
                  </a:lnTo>
                  <a:lnTo>
                    <a:pt x="642" y="26"/>
                  </a:lnTo>
                  <a:lnTo>
                    <a:pt x="630" y="28"/>
                  </a:lnTo>
                  <a:lnTo>
                    <a:pt x="618" y="32"/>
                  </a:lnTo>
                  <a:lnTo>
                    <a:pt x="608" y="38"/>
                  </a:lnTo>
                  <a:lnTo>
                    <a:pt x="602" y="46"/>
                  </a:lnTo>
                  <a:lnTo>
                    <a:pt x="608" y="46"/>
                  </a:lnTo>
                  <a:lnTo>
                    <a:pt x="618" y="52"/>
                  </a:lnTo>
                  <a:lnTo>
                    <a:pt x="606" y="54"/>
                  </a:lnTo>
                  <a:lnTo>
                    <a:pt x="596" y="54"/>
                  </a:lnTo>
                  <a:lnTo>
                    <a:pt x="578" y="54"/>
                  </a:lnTo>
                  <a:lnTo>
                    <a:pt x="564" y="56"/>
                  </a:lnTo>
                  <a:lnTo>
                    <a:pt x="574" y="74"/>
                  </a:lnTo>
                  <a:lnTo>
                    <a:pt x="562" y="74"/>
                  </a:lnTo>
                  <a:lnTo>
                    <a:pt x="552" y="76"/>
                  </a:lnTo>
                  <a:lnTo>
                    <a:pt x="548" y="80"/>
                  </a:lnTo>
                  <a:lnTo>
                    <a:pt x="548" y="82"/>
                  </a:lnTo>
                  <a:lnTo>
                    <a:pt x="546" y="86"/>
                  </a:lnTo>
                  <a:lnTo>
                    <a:pt x="548" y="90"/>
                  </a:lnTo>
                  <a:lnTo>
                    <a:pt x="548" y="96"/>
                  </a:lnTo>
                  <a:lnTo>
                    <a:pt x="542" y="94"/>
                  </a:lnTo>
                  <a:lnTo>
                    <a:pt x="536" y="90"/>
                  </a:lnTo>
                  <a:lnTo>
                    <a:pt x="524" y="82"/>
                  </a:lnTo>
                  <a:lnTo>
                    <a:pt x="516" y="74"/>
                  </a:lnTo>
                  <a:lnTo>
                    <a:pt x="510" y="72"/>
                  </a:lnTo>
                  <a:lnTo>
                    <a:pt x="502" y="68"/>
                  </a:lnTo>
                  <a:lnTo>
                    <a:pt x="502" y="72"/>
                  </a:lnTo>
                  <a:lnTo>
                    <a:pt x="500" y="80"/>
                  </a:lnTo>
                  <a:lnTo>
                    <a:pt x="502" y="84"/>
                  </a:lnTo>
                  <a:lnTo>
                    <a:pt x="506" y="90"/>
                  </a:lnTo>
                  <a:lnTo>
                    <a:pt x="514" y="96"/>
                  </a:lnTo>
                  <a:lnTo>
                    <a:pt x="522" y="102"/>
                  </a:lnTo>
                  <a:lnTo>
                    <a:pt x="522" y="124"/>
                  </a:lnTo>
                  <a:lnTo>
                    <a:pt x="512" y="116"/>
                  </a:lnTo>
                  <a:lnTo>
                    <a:pt x="504" y="108"/>
                  </a:lnTo>
                  <a:lnTo>
                    <a:pt x="492" y="88"/>
                  </a:lnTo>
                  <a:lnTo>
                    <a:pt x="486" y="82"/>
                  </a:lnTo>
                  <a:lnTo>
                    <a:pt x="478" y="74"/>
                  </a:lnTo>
                  <a:lnTo>
                    <a:pt x="466" y="68"/>
                  </a:lnTo>
                  <a:lnTo>
                    <a:pt x="450" y="66"/>
                  </a:lnTo>
                  <a:lnTo>
                    <a:pt x="442" y="68"/>
                  </a:lnTo>
                  <a:lnTo>
                    <a:pt x="438" y="72"/>
                  </a:lnTo>
                  <a:lnTo>
                    <a:pt x="434" y="80"/>
                  </a:lnTo>
                  <a:lnTo>
                    <a:pt x="434" y="88"/>
                  </a:lnTo>
                  <a:lnTo>
                    <a:pt x="434" y="94"/>
                  </a:lnTo>
                  <a:lnTo>
                    <a:pt x="438" y="102"/>
                  </a:lnTo>
                  <a:lnTo>
                    <a:pt x="440" y="108"/>
                  </a:lnTo>
                  <a:lnTo>
                    <a:pt x="446" y="114"/>
                  </a:lnTo>
                  <a:lnTo>
                    <a:pt x="454" y="120"/>
                  </a:lnTo>
                  <a:lnTo>
                    <a:pt x="462" y="126"/>
                  </a:lnTo>
                  <a:lnTo>
                    <a:pt x="468" y="128"/>
                  </a:lnTo>
                  <a:lnTo>
                    <a:pt x="478" y="130"/>
                  </a:lnTo>
                  <a:lnTo>
                    <a:pt x="468" y="136"/>
                  </a:lnTo>
                  <a:lnTo>
                    <a:pt x="460" y="136"/>
                  </a:lnTo>
                  <a:lnTo>
                    <a:pt x="450" y="134"/>
                  </a:lnTo>
                  <a:lnTo>
                    <a:pt x="440" y="132"/>
                  </a:lnTo>
                  <a:lnTo>
                    <a:pt x="420" y="122"/>
                  </a:lnTo>
                  <a:lnTo>
                    <a:pt x="410" y="118"/>
                  </a:lnTo>
                  <a:lnTo>
                    <a:pt x="400" y="116"/>
                  </a:lnTo>
                  <a:lnTo>
                    <a:pt x="366" y="116"/>
                  </a:lnTo>
                  <a:lnTo>
                    <a:pt x="368" y="120"/>
                  </a:lnTo>
                  <a:lnTo>
                    <a:pt x="370" y="130"/>
                  </a:lnTo>
                  <a:lnTo>
                    <a:pt x="370" y="134"/>
                  </a:lnTo>
                  <a:lnTo>
                    <a:pt x="368" y="134"/>
                  </a:lnTo>
                  <a:lnTo>
                    <a:pt x="362" y="132"/>
                  </a:lnTo>
                  <a:lnTo>
                    <a:pt x="356" y="124"/>
                  </a:lnTo>
                  <a:lnTo>
                    <a:pt x="350" y="122"/>
                  </a:lnTo>
                  <a:lnTo>
                    <a:pt x="346" y="122"/>
                  </a:lnTo>
                  <a:lnTo>
                    <a:pt x="340" y="124"/>
                  </a:lnTo>
                  <a:lnTo>
                    <a:pt x="334" y="128"/>
                  </a:lnTo>
                  <a:lnTo>
                    <a:pt x="322" y="136"/>
                  </a:lnTo>
                  <a:lnTo>
                    <a:pt x="314" y="136"/>
                  </a:lnTo>
                  <a:lnTo>
                    <a:pt x="306" y="138"/>
                  </a:lnTo>
                  <a:lnTo>
                    <a:pt x="302" y="136"/>
                  </a:lnTo>
                  <a:lnTo>
                    <a:pt x="302" y="134"/>
                  </a:lnTo>
                  <a:lnTo>
                    <a:pt x="298" y="132"/>
                  </a:lnTo>
                  <a:lnTo>
                    <a:pt x="290" y="130"/>
                  </a:lnTo>
                  <a:lnTo>
                    <a:pt x="280" y="132"/>
                  </a:lnTo>
                  <a:lnTo>
                    <a:pt x="270" y="134"/>
                  </a:lnTo>
                  <a:lnTo>
                    <a:pt x="260" y="136"/>
                  </a:lnTo>
                  <a:lnTo>
                    <a:pt x="250" y="142"/>
                  </a:lnTo>
                  <a:lnTo>
                    <a:pt x="236" y="152"/>
                  </a:lnTo>
                  <a:lnTo>
                    <a:pt x="222" y="164"/>
                  </a:lnTo>
                  <a:lnTo>
                    <a:pt x="218" y="158"/>
                  </a:lnTo>
                  <a:lnTo>
                    <a:pt x="216" y="152"/>
                  </a:lnTo>
                  <a:lnTo>
                    <a:pt x="214" y="144"/>
                  </a:lnTo>
                  <a:lnTo>
                    <a:pt x="214" y="136"/>
                  </a:lnTo>
                  <a:lnTo>
                    <a:pt x="192" y="136"/>
                  </a:lnTo>
                  <a:lnTo>
                    <a:pt x="192" y="144"/>
                  </a:lnTo>
                  <a:lnTo>
                    <a:pt x="194" y="150"/>
                  </a:lnTo>
                  <a:lnTo>
                    <a:pt x="196" y="158"/>
                  </a:lnTo>
                  <a:lnTo>
                    <a:pt x="198" y="166"/>
                  </a:lnTo>
                  <a:lnTo>
                    <a:pt x="190" y="166"/>
                  </a:lnTo>
                  <a:lnTo>
                    <a:pt x="180" y="168"/>
                  </a:lnTo>
                  <a:lnTo>
                    <a:pt x="172" y="172"/>
                  </a:lnTo>
                  <a:lnTo>
                    <a:pt x="166" y="176"/>
                  </a:lnTo>
                  <a:lnTo>
                    <a:pt x="158" y="186"/>
                  </a:lnTo>
                  <a:lnTo>
                    <a:pt x="148" y="196"/>
                  </a:lnTo>
                  <a:lnTo>
                    <a:pt x="132" y="190"/>
                  </a:lnTo>
                  <a:lnTo>
                    <a:pt x="118" y="190"/>
                  </a:lnTo>
                  <a:lnTo>
                    <a:pt x="126" y="198"/>
                  </a:lnTo>
                  <a:lnTo>
                    <a:pt x="130" y="206"/>
                  </a:lnTo>
                  <a:lnTo>
                    <a:pt x="132" y="210"/>
                  </a:lnTo>
                  <a:lnTo>
                    <a:pt x="118" y="210"/>
                  </a:lnTo>
                  <a:lnTo>
                    <a:pt x="110" y="208"/>
                  </a:lnTo>
                  <a:lnTo>
                    <a:pt x="102" y="202"/>
                  </a:lnTo>
                  <a:lnTo>
                    <a:pt x="94" y="196"/>
                  </a:lnTo>
                  <a:lnTo>
                    <a:pt x="84" y="180"/>
                  </a:lnTo>
                  <a:lnTo>
                    <a:pt x="76" y="166"/>
                  </a:lnTo>
                  <a:lnTo>
                    <a:pt x="84" y="166"/>
                  </a:lnTo>
                  <a:lnTo>
                    <a:pt x="96" y="170"/>
                  </a:lnTo>
                  <a:lnTo>
                    <a:pt x="110" y="172"/>
                  </a:lnTo>
                  <a:lnTo>
                    <a:pt x="124" y="174"/>
                  </a:lnTo>
                  <a:lnTo>
                    <a:pt x="134" y="172"/>
                  </a:lnTo>
                  <a:lnTo>
                    <a:pt x="142" y="170"/>
                  </a:lnTo>
                  <a:lnTo>
                    <a:pt x="158" y="164"/>
                  </a:lnTo>
                  <a:lnTo>
                    <a:pt x="156" y="158"/>
                  </a:lnTo>
                  <a:lnTo>
                    <a:pt x="150" y="152"/>
                  </a:lnTo>
                  <a:lnTo>
                    <a:pt x="144" y="146"/>
                  </a:lnTo>
                  <a:lnTo>
                    <a:pt x="138" y="142"/>
                  </a:lnTo>
                  <a:lnTo>
                    <a:pt x="120" y="136"/>
                  </a:lnTo>
                  <a:lnTo>
                    <a:pt x="100" y="132"/>
                  </a:lnTo>
                  <a:lnTo>
                    <a:pt x="56" y="124"/>
                  </a:lnTo>
                  <a:lnTo>
                    <a:pt x="36" y="118"/>
                  </a:lnTo>
                  <a:lnTo>
                    <a:pt x="28" y="114"/>
                  </a:lnTo>
                  <a:lnTo>
                    <a:pt x="24" y="110"/>
                  </a:lnTo>
                  <a:lnTo>
                    <a:pt x="24" y="122"/>
                  </a:lnTo>
                  <a:lnTo>
                    <a:pt x="8" y="126"/>
                  </a:lnTo>
                  <a:lnTo>
                    <a:pt x="2" y="130"/>
                  </a:lnTo>
                  <a:lnTo>
                    <a:pt x="0" y="134"/>
                  </a:lnTo>
                  <a:lnTo>
                    <a:pt x="0" y="136"/>
                  </a:lnTo>
                  <a:lnTo>
                    <a:pt x="0" y="140"/>
                  </a:lnTo>
                  <a:lnTo>
                    <a:pt x="2" y="142"/>
                  </a:lnTo>
                  <a:lnTo>
                    <a:pt x="10" y="144"/>
                  </a:lnTo>
                  <a:lnTo>
                    <a:pt x="18" y="146"/>
                  </a:lnTo>
                  <a:lnTo>
                    <a:pt x="20" y="148"/>
                  </a:lnTo>
                  <a:lnTo>
                    <a:pt x="20" y="150"/>
                  </a:lnTo>
                  <a:lnTo>
                    <a:pt x="20" y="154"/>
                  </a:lnTo>
                  <a:lnTo>
                    <a:pt x="18" y="158"/>
                  </a:lnTo>
                  <a:lnTo>
                    <a:pt x="14" y="160"/>
                  </a:lnTo>
                  <a:lnTo>
                    <a:pt x="14" y="164"/>
                  </a:lnTo>
                  <a:lnTo>
                    <a:pt x="16" y="166"/>
                  </a:lnTo>
                  <a:lnTo>
                    <a:pt x="18" y="164"/>
                  </a:lnTo>
                  <a:lnTo>
                    <a:pt x="24" y="164"/>
                  </a:lnTo>
                  <a:lnTo>
                    <a:pt x="24" y="174"/>
                  </a:lnTo>
                  <a:lnTo>
                    <a:pt x="28" y="186"/>
                  </a:lnTo>
                  <a:lnTo>
                    <a:pt x="30" y="192"/>
                  </a:lnTo>
                  <a:lnTo>
                    <a:pt x="32" y="196"/>
                  </a:lnTo>
                  <a:lnTo>
                    <a:pt x="36" y="198"/>
                  </a:lnTo>
                  <a:lnTo>
                    <a:pt x="36" y="202"/>
                  </a:lnTo>
                  <a:lnTo>
                    <a:pt x="38" y="208"/>
                  </a:lnTo>
                  <a:lnTo>
                    <a:pt x="40" y="212"/>
                  </a:lnTo>
                  <a:lnTo>
                    <a:pt x="40" y="218"/>
                  </a:lnTo>
                  <a:lnTo>
                    <a:pt x="50" y="222"/>
                  </a:lnTo>
                  <a:lnTo>
                    <a:pt x="56" y="228"/>
                  </a:lnTo>
                  <a:lnTo>
                    <a:pt x="56" y="240"/>
                  </a:lnTo>
                  <a:lnTo>
                    <a:pt x="46" y="242"/>
                  </a:lnTo>
                  <a:lnTo>
                    <a:pt x="38" y="246"/>
                  </a:lnTo>
                  <a:lnTo>
                    <a:pt x="28" y="260"/>
                  </a:lnTo>
                  <a:lnTo>
                    <a:pt x="32" y="266"/>
                  </a:lnTo>
                  <a:lnTo>
                    <a:pt x="36" y="268"/>
                  </a:lnTo>
                  <a:lnTo>
                    <a:pt x="40" y="270"/>
                  </a:lnTo>
                  <a:lnTo>
                    <a:pt x="34" y="276"/>
                  </a:lnTo>
                  <a:lnTo>
                    <a:pt x="26" y="282"/>
                  </a:lnTo>
                  <a:lnTo>
                    <a:pt x="20" y="284"/>
                  </a:lnTo>
                  <a:lnTo>
                    <a:pt x="20" y="294"/>
                  </a:lnTo>
                  <a:lnTo>
                    <a:pt x="18" y="296"/>
                  </a:lnTo>
                  <a:lnTo>
                    <a:pt x="14" y="296"/>
                  </a:lnTo>
                  <a:lnTo>
                    <a:pt x="16" y="300"/>
                  </a:lnTo>
                  <a:lnTo>
                    <a:pt x="24" y="314"/>
                  </a:lnTo>
                  <a:lnTo>
                    <a:pt x="26" y="320"/>
                  </a:lnTo>
                  <a:lnTo>
                    <a:pt x="28" y="330"/>
                  </a:lnTo>
                  <a:lnTo>
                    <a:pt x="30" y="338"/>
                  </a:lnTo>
                  <a:lnTo>
                    <a:pt x="30" y="340"/>
                  </a:lnTo>
                  <a:lnTo>
                    <a:pt x="32" y="340"/>
                  </a:lnTo>
                  <a:lnTo>
                    <a:pt x="34" y="340"/>
                  </a:lnTo>
                  <a:lnTo>
                    <a:pt x="42" y="338"/>
                  </a:lnTo>
                  <a:lnTo>
                    <a:pt x="50" y="334"/>
                  </a:lnTo>
                  <a:lnTo>
                    <a:pt x="58" y="338"/>
                  </a:lnTo>
                  <a:lnTo>
                    <a:pt x="68" y="338"/>
                  </a:lnTo>
                  <a:lnTo>
                    <a:pt x="80" y="338"/>
                  </a:lnTo>
                  <a:lnTo>
                    <a:pt x="88" y="350"/>
                  </a:lnTo>
                  <a:lnTo>
                    <a:pt x="88" y="358"/>
                  </a:lnTo>
                  <a:lnTo>
                    <a:pt x="94" y="362"/>
                  </a:lnTo>
                  <a:lnTo>
                    <a:pt x="100" y="372"/>
                  </a:lnTo>
                  <a:lnTo>
                    <a:pt x="104" y="376"/>
                  </a:lnTo>
                  <a:lnTo>
                    <a:pt x="108" y="376"/>
                  </a:lnTo>
                  <a:lnTo>
                    <a:pt x="112" y="378"/>
                  </a:lnTo>
                  <a:lnTo>
                    <a:pt x="112" y="376"/>
                  </a:lnTo>
                  <a:lnTo>
                    <a:pt x="114" y="384"/>
                  </a:lnTo>
                  <a:lnTo>
                    <a:pt x="110" y="386"/>
                  </a:lnTo>
                  <a:lnTo>
                    <a:pt x="96" y="390"/>
                  </a:lnTo>
                  <a:lnTo>
                    <a:pt x="104" y="406"/>
                  </a:lnTo>
                  <a:lnTo>
                    <a:pt x="112" y="406"/>
                  </a:lnTo>
                  <a:lnTo>
                    <a:pt x="132" y="400"/>
                  </a:lnTo>
                  <a:lnTo>
                    <a:pt x="142" y="408"/>
                  </a:lnTo>
                  <a:lnTo>
                    <a:pt x="142" y="414"/>
                  </a:lnTo>
                  <a:lnTo>
                    <a:pt x="144" y="422"/>
                  </a:lnTo>
                  <a:lnTo>
                    <a:pt x="160" y="424"/>
                  </a:lnTo>
                  <a:lnTo>
                    <a:pt x="164" y="436"/>
                  </a:lnTo>
                  <a:lnTo>
                    <a:pt x="174" y="436"/>
                  </a:lnTo>
                  <a:lnTo>
                    <a:pt x="178" y="440"/>
                  </a:lnTo>
                  <a:lnTo>
                    <a:pt x="192" y="436"/>
                  </a:lnTo>
                  <a:lnTo>
                    <a:pt x="198" y="444"/>
                  </a:lnTo>
                  <a:lnTo>
                    <a:pt x="210" y="448"/>
                  </a:lnTo>
                  <a:lnTo>
                    <a:pt x="214" y="448"/>
                  </a:lnTo>
                  <a:lnTo>
                    <a:pt x="222" y="450"/>
                  </a:lnTo>
                  <a:lnTo>
                    <a:pt x="228" y="452"/>
                  </a:lnTo>
                  <a:lnTo>
                    <a:pt x="234" y="454"/>
                  </a:lnTo>
                  <a:lnTo>
                    <a:pt x="236" y="456"/>
                  </a:lnTo>
                  <a:lnTo>
                    <a:pt x="236" y="458"/>
                  </a:lnTo>
                  <a:lnTo>
                    <a:pt x="234" y="460"/>
                  </a:lnTo>
                  <a:lnTo>
                    <a:pt x="230" y="464"/>
                  </a:lnTo>
                  <a:lnTo>
                    <a:pt x="234" y="472"/>
                  </a:lnTo>
                  <a:lnTo>
                    <a:pt x="236" y="480"/>
                  </a:lnTo>
                  <a:lnTo>
                    <a:pt x="236" y="484"/>
                  </a:lnTo>
                  <a:lnTo>
                    <a:pt x="220" y="484"/>
                  </a:lnTo>
                  <a:lnTo>
                    <a:pt x="212" y="492"/>
                  </a:lnTo>
                  <a:lnTo>
                    <a:pt x="212" y="500"/>
                  </a:lnTo>
                  <a:lnTo>
                    <a:pt x="216" y="500"/>
                  </a:lnTo>
                  <a:lnTo>
                    <a:pt x="224" y="500"/>
                  </a:lnTo>
                  <a:lnTo>
                    <a:pt x="206" y="510"/>
                  </a:lnTo>
                  <a:lnTo>
                    <a:pt x="214" y="518"/>
                  </a:lnTo>
                  <a:lnTo>
                    <a:pt x="206" y="520"/>
                  </a:lnTo>
                  <a:lnTo>
                    <a:pt x="206" y="532"/>
                  </a:lnTo>
                  <a:lnTo>
                    <a:pt x="192" y="534"/>
                  </a:lnTo>
                  <a:lnTo>
                    <a:pt x="198" y="536"/>
                  </a:lnTo>
                  <a:lnTo>
                    <a:pt x="202" y="540"/>
                  </a:lnTo>
                  <a:lnTo>
                    <a:pt x="208" y="544"/>
                  </a:lnTo>
                  <a:lnTo>
                    <a:pt x="216" y="548"/>
                  </a:lnTo>
                  <a:lnTo>
                    <a:pt x="242" y="562"/>
                  </a:lnTo>
                  <a:lnTo>
                    <a:pt x="250" y="564"/>
                  </a:lnTo>
                  <a:lnTo>
                    <a:pt x="260" y="564"/>
                  </a:lnTo>
                  <a:lnTo>
                    <a:pt x="272" y="568"/>
                  </a:lnTo>
                  <a:lnTo>
                    <a:pt x="284" y="570"/>
                  </a:lnTo>
                  <a:lnTo>
                    <a:pt x="294" y="572"/>
                  </a:lnTo>
                  <a:lnTo>
                    <a:pt x="304" y="578"/>
                  </a:lnTo>
                  <a:lnTo>
                    <a:pt x="318" y="578"/>
                  </a:lnTo>
                  <a:lnTo>
                    <a:pt x="334" y="584"/>
                  </a:lnTo>
                  <a:lnTo>
                    <a:pt x="340" y="592"/>
                  </a:lnTo>
                  <a:lnTo>
                    <a:pt x="350" y="594"/>
                  </a:lnTo>
                  <a:lnTo>
                    <a:pt x="354" y="598"/>
                  </a:lnTo>
                  <a:lnTo>
                    <a:pt x="356" y="600"/>
                  </a:lnTo>
                  <a:lnTo>
                    <a:pt x="358" y="602"/>
                  </a:lnTo>
                  <a:lnTo>
                    <a:pt x="362" y="604"/>
                  </a:lnTo>
                  <a:lnTo>
                    <a:pt x="364" y="606"/>
                  </a:lnTo>
                  <a:lnTo>
                    <a:pt x="370" y="606"/>
                  </a:lnTo>
                  <a:lnTo>
                    <a:pt x="376" y="600"/>
                  </a:lnTo>
                  <a:lnTo>
                    <a:pt x="380" y="596"/>
                  </a:lnTo>
                  <a:lnTo>
                    <a:pt x="372" y="582"/>
                  </a:lnTo>
                  <a:lnTo>
                    <a:pt x="362" y="568"/>
                  </a:lnTo>
                  <a:lnTo>
                    <a:pt x="352" y="558"/>
                  </a:lnTo>
                  <a:lnTo>
                    <a:pt x="350" y="556"/>
                  </a:lnTo>
                  <a:lnTo>
                    <a:pt x="342" y="544"/>
                  </a:lnTo>
                  <a:lnTo>
                    <a:pt x="344" y="542"/>
                  </a:lnTo>
                  <a:lnTo>
                    <a:pt x="348" y="530"/>
                  </a:lnTo>
                  <a:lnTo>
                    <a:pt x="350" y="526"/>
                  </a:lnTo>
                  <a:lnTo>
                    <a:pt x="354" y="526"/>
                  </a:lnTo>
                  <a:lnTo>
                    <a:pt x="358" y="524"/>
                  </a:lnTo>
                  <a:lnTo>
                    <a:pt x="366" y="518"/>
                  </a:lnTo>
                  <a:lnTo>
                    <a:pt x="374" y="512"/>
                  </a:lnTo>
                  <a:lnTo>
                    <a:pt x="370" y="506"/>
                  </a:lnTo>
                  <a:lnTo>
                    <a:pt x="366" y="498"/>
                  </a:lnTo>
                  <a:lnTo>
                    <a:pt x="358" y="486"/>
                  </a:lnTo>
                  <a:lnTo>
                    <a:pt x="342" y="486"/>
                  </a:lnTo>
                  <a:lnTo>
                    <a:pt x="342" y="476"/>
                  </a:lnTo>
                  <a:lnTo>
                    <a:pt x="336" y="478"/>
                  </a:lnTo>
                  <a:lnTo>
                    <a:pt x="332" y="478"/>
                  </a:lnTo>
                  <a:lnTo>
                    <a:pt x="332" y="476"/>
                  </a:lnTo>
                  <a:lnTo>
                    <a:pt x="332" y="474"/>
                  </a:lnTo>
                  <a:lnTo>
                    <a:pt x="332" y="464"/>
                  </a:lnTo>
                  <a:lnTo>
                    <a:pt x="332" y="462"/>
                  </a:lnTo>
                  <a:lnTo>
                    <a:pt x="332" y="446"/>
                  </a:lnTo>
                  <a:lnTo>
                    <a:pt x="342" y="436"/>
                  </a:lnTo>
                  <a:lnTo>
                    <a:pt x="350" y="448"/>
                  </a:lnTo>
                  <a:lnTo>
                    <a:pt x="358" y="444"/>
                  </a:lnTo>
                  <a:lnTo>
                    <a:pt x="356" y="432"/>
                  </a:lnTo>
                  <a:lnTo>
                    <a:pt x="380" y="412"/>
                  </a:lnTo>
                  <a:lnTo>
                    <a:pt x="402" y="416"/>
                  </a:lnTo>
                  <a:lnTo>
                    <a:pt x="418" y="422"/>
                  </a:lnTo>
                  <a:lnTo>
                    <a:pt x="434" y="434"/>
                  </a:lnTo>
                  <a:lnTo>
                    <a:pt x="442" y="432"/>
                  </a:lnTo>
                  <a:lnTo>
                    <a:pt x="454" y="436"/>
                  </a:lnTo>
                  <a:lnTo>
                    <a:pt x="460" y="428"/>
                  </a:lnTo>
                  <a:lnTo>
                    <a:pt x="492" y="428"/>
                  </a:lnTo>
                  <a:lnTo>
                    <a:pt x="502" y="436"/>
                  </a:lnTo>
                  <a:lnTo>
                    <a:pt x="534" y="434"/>
                  </a:lnTo>
                  <a:lnTo>
                    <a:pt x="536" y="420"/>
                  </a:lnTo>
                  <a:lnTo>
                    <a:pt x="512" y="412"/>
                  </a:lnTo>
                  <a:lnTo>
                    <a:pt x="516" y="406"/>
                  </a:lnTo>
                  <a:lnTo>
                    <a:pt x="518" y="394"/>
                  </a:lnTo>
                  <a:lnTo>
                    <a:pt x="532" y="392"/>
                  </a:lnTo>
                  <a:lnTo>
                    <a:pt x="520" y="386"/>
                  </a:lnTo>
                  <a:lnTo>
                    <a:pt x="514" y="376"/>
                  </a:lnTo>
                  <a:lnTo>
                    <a:pt x="534" y="376"/>
                  </a:lnTo>
                  <a:lnTo>
                    <a:pt x="602" y="360"/>
                  </a:lnTo>
                  <a:lnTo>
                    <a:pt x="612" y="350"/>
                  </a:lnTo>
                  <a:lnTo>
                    <a:pt x="640" y="354"/>
                  </a:lnTo>
                  <a:lnTo>
                    <a:pt x="652" y="372"/>
                  </a:lnTo>
                  <a:lnTo>
                    <a:pt x="684" y="376"/>
                  </a:lnTo>
                  <a:lnTo>
                    <a:pt x="684" y="382"/>
                  </a:lnTo>
                  <a:lnTo>
                    <a:pt x="702" y="382"/>
                  </a:lnTo>
                  <a:lnTo>
                    <a:pt x="720" y="368"/>
                  </a:lnTo>
                  <a:lnTo>
                    <a:pt x="728" y="368"/>
                  </a:lnTo>
                  <a:lnTo>
                    <a:pt x="728" y="378"/>
                  </a:lnTo>
                  <a:lnTo>
                    <a:pt x="744" y="384"/>
                  </a:lnTo>
                  <a:lnTo>
                    <a:pt x="796" y="432"/>
                  </a:lnTo>
                  <a:lnTo>
                    <a:pt x="804" y="434"/>
                  </a:lnTo>
                  <a:lnTo>
                    <a:pt x="804" y="424"/>
                  </a:lnTo>
                  <a:lnTo>
                    <a:pt x="816" y="426"/>
                  </a:lnTo>
                  <a:lnTo>
                    <a:pt x="818" y="434"/>
                  </a:lnTo>
                  <a:lnTo>
                    <a:pt x="836" y="436"/>
                  </a:lnTo>
                  <a:lnTo>
                    <a:pt x="842" y="428"/>
                  </a:lnTo>
                  <a:lnTo>
                    <a:pt x="866" y="446"/>
                  </a:lnTo>
                  <a:lnTo>
                    <a:pt x="884" y="454"/>
                  </a:lnTo>
                  <a:lnTo>
                    <a:pt x="902" y="45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5" name="Freeform 211"/>
            <p:cNvSpPr>
              <a:spLocks/>
            </p:cNvSpPr>
            <p:nvPr/>
          </p:nvSpPr>
          <p:spPr bwMode="auto">
            <a:xfrm>
              <a:off x="7085992" y="1865624"/>
              <a:ext cx="124926" cy="75848"/>
            </a:xfrm>
            <a:custGeom>
              <a:avLst/>
              <a:gdLst>
                <a:gd name="T0" fmla="*/ 0 w 112"/>
                <a:gd name="T1" fmla="*/ 26 h 68"/>
                <a:gd name="T2" fmla="*/ 14 w 112"/>
                <a:gd name="T3" fmla="*/ 26 h 68"/>
                <a:gd name="T4" fmla="*/ 16 w 112"/>
                <a:gd name="T5" fmla="*/ 16 h 68"/>
                <a:gd name="T6" fmla="*/ 22 w 112"/>
                <a:gd name="T7" fmla="*/ 14 h 68"/>
                <a:gd name="T8" fmla="*/ 22 w 112"/>
                <a:gd name="T9" fmla="*/ 4 h 68"/>
                <a:gd name="T10" fmla="*/ 32 w 112"/>
                <a:gd name="T11" fmla="*/ 6 h 68"/>
                <a:gd name="T12" fmla="*/ 36 w 112"/>
                <a:gd name="T13" fmla="*/ 0 h 68"/>
                <a:gd name="T14" fmla="*/ 44 w 112"/>
                <a:gd name="T15" fmla="*/ 6 h 68"/>
                <a:gd name="T16" fmla="*/ 44 w 112"/>
                <a:gd name="T17" fmla="*/ 10 h 68"/>
                <a:gd name="T18" fmla="*/ 36 w 112"/>
                <a:gd name="T19" fmla="*/ 14 h 68"/>
                <a:gd name="T20" fmla="*/ 32 w 112"/>
                <a:gd name="T21" fmla="*/ 16 h 68"/>
                <a:gd name="T22" fmla="*/ 40 w 112"/>
                <a:gd name="T23" fmla="*/ 16 h 68"/>
                <a:gd name="T24" fmla="*/ 46 w 112"/>
                <a:gd name="T25" fmla="*/ 18 h 68"/>
                <a:gd name="T26" fmla="*/ 44 w 112"/>
                <a:gd name="T27" fmla="*/ 28 h 68"/>
                <a:gd name="T28" fmla="*/ 58 w 112"/>
                <a:gd name="T29" fmla="*/ 28 h 68"/>
                <a:gd name="T30" fmla="*/ 64 w 112"/>
                <a:gd name="T31" fmla="*/ 30 h 68"/>
                <a:gd name="T32" fmla="*/ 78 w 112"/>
                <a:gd name="T33" fmla="*/ 30 h 68"/>
                <a:gd name="T34" fmla="*/ 84 w 112"/>
                <a:gd name="T35" fmla="*/ 26 h 68"/>
                <a:gd name="T36" fmla="*/ 84 w 112"/>
                <a:gd name="T37" fmla="*/ 30 h 68"/>
                <a:gd name="T38" fmla="*/ 88 w 112"/>
                <a:gd name="T39" fmla="*/ 32 h 68"/>
                <a:gd name="T40" fmla="*/ 98 w 112"/>
                <a:gd name="T41" fmla="*/ 38 h 68"/>
                <a:gd name="T42" fmla="*/ 102 w 112"/>
                <a:gd name="T43" fmla="*/ 44 h 68"/>
                <a:gd name="T44" fmla="*/ 108 w 112"/>
                <a:gd name="T45" fmla="*/ 48 h 68"/>
                <a:gd name="T46" fmla="*/ 112 w 112"/>
                <a:gd name="T47" fmla="*/ 58 h 68"/>
                <a:gd name="T48" fmla="*/ 106 w 112"/>
                <a:gd name="T49" fmla="*/ 60 h 68"/>
                <a:gd name="T50" fmla="*/ 98 w 112"/>
                <a:gd name="T51" fmla="*/ 62 h 68"/>
                <a:gd name="T52" fmla="*/ 90 w 112"/>
                <a:gd name="T53" fmla="*/ 64 h 68"/>
                <a:gd name="T54" fmla="*/ 82 w 112"/>
                <a:gd name="T55" fmla="*/ 66 h 68"/>
                <a:gd name="T56" fmla="*/ 76 w 112"/>
                <a:gd name="T57" fmla="*/ 68 h 68"/>
                <a:gd name="T58" fmla="*/ 74 w 112"/>
                <a:gd name="T59" fmla="*/ 68 h 68"/>
                <a:gd name="T60" fmla="*/ 70 w 112"/>
                <a:gd name="T61" fmla="*/ 68 h 68"/>
                <a:gd name="T62" fmla="*/ 66 w 112"/>
                <a:gd name="T63" fmla="*/ 64 h 68"/>
                <a:gd name="T64" fmla="*/ 60 w 112"/>
                <a:gd name="T65" fmla="*/ 58 h 68"/>
                <a:gd name="T66" fmla="*/ 58 w 112"/>
                <a:gd name="T67" fmla="*/ 50 h 68"/>
                <a:gd name="T68" fmla="*/ 54 w 112"/>
                <a:gd name="T69" fmla="*/ 40 h 68"/>
                <a:gd name="T70" fmla="*/ 48 w 112"/>
                <a:gd name="T71" fmla="*/ 40 h 68"/>
                <a:gd name="T72" fmla="*/ 44 w 112"/>
                <a:gd name="T73" fmla="*/ 46 h 68"/>
                <a:gd name="T74" fmla="*/ 40 w 112"/>
                <a:gd name="T75" fmla="*/ 50 h 68"/>
                <a:gd name="T76" fmla="*/ 34 w 112"/>
                <a:gd name="T77" fmla="*/ 56 h 68"/>
                <a:gd name="T78" fmla="*/ 30 w 112"/>
                <a:gd name="T79" fmla="*/ 60 h 68"/>
                <a:gd name="T80" fmla="*/ 20 w 112"/>
                <a:gd name="T81" fmla="*/ 66 h 68"/>
                <a:gd name="T82" fmla="*/ 12 w 112"/>
                <a:gd name="T83" fmla="*/ 66 h 68"/>
                <a:gd name="T84" fmla="*/ 16 w 112"/>
                <a:gd name="T85" fmla="*/ 56 h 68"/>
                <a:gd name="T86" fmla="*/ 16 w 112"/>
                <a:gd name="T87" fmla="*/ 46 h 68"/>
                <a:gd name="T88" fmla="*/ 12 w 112"/>
                <a:gd name="T89" fmla="*/ 42 h 68"/>
                <a:gd name="T90" fmla="*/ 6 w 112"/>
                <a:gd name="T91" fmla="*/ 38 h 68"/>
                <a:gd name="T92" fmla="*/ 0 w 112"/>
                <a:gd name="T93" fmla="*/ 32 h 68"/>
                <a:gd name="T94" fmla="*/ 0 w 112"/>
                <a:gd name="T95" fmla="*/ 2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 h="68">
                  <a:moveTo>
                    <a:pt x="0" y="26"/>
                  </a:moveTo>
                  <a:lnTo>
                    <a:pt x="14" y="26"/>
                  </a:lnTo>
                  <a:lnTo>
                    <a:pt x="16" y="16"/>
                  </a:lnTo>
                  <a:lnTo>
                    <a:pt x="22" y="14"/>
                  </a:lnTo>
                  <a:lnTo>
                    <a:pt x="22" y="4"/>
                  </a:lnTo>
                  <a:lnTo>
                    <a:pt x="32" y="6"/>
                  </a:lnTo>
                  <a:lnTo>
                    <a:pt x="36" y="0"/>
                  </a:lnTo>
                  <a:lnTo>
                    <a:pt x="44" y="6"/>
                  </a:lnTo>
                  <a:lnTo>
                    <a:pt x="44" y="10"/>
                  </a:lnTo>
                  <a:lnTo>
                    <a:pt x="36" y="14"/>
                  </a:lnTo>
                  <a:lnTo>
                    <a:pt x="32" y="16"/>
                  </a:lnTo>
                  <a:lnTo>
                    <a:pt x="40" y="16"/>
                  </a:lnTo>
                  <a:lnTo>
                    <a:pt x="46" y="18"/>
                  </a:lnTo>
                  <a:lnTo>
                    <a:pt x="44" y="28"/>
                  </a:lnTo>
                  <a:lnTo>
                    <a:pt x="58" y="28"/>
                  </a:lnTo>
                  <a:lnTo>
                    <a:pt x="64" y="30"/>
                  </a:lnTo>
                  <a:lnTo>
                    <a:pt x="78" y="30"/>
                  </a:lnTo>
                  <a:lnTo>
                    <a:pt x="84" y="26"/>
                  </a:lnTo>
                  <a:lnTo>
                    <a:pt x="84" y="30"/>
                  </a:lnTo>
                  <a:lnTo>
                    <a:pt x="88" y="32"/>
                  </a:lnTo>
                  <a:lnTo>
                    <a:pt x="98" y="38"/>
                  </a:lnTo>
                  <a:lnTo>
                    <a:pt x="102" y="44"/>
                  </a:lnTo>
                  <a:lnTo>
                    <a:pt x="108" y="48"/>
                  </a:lnTo>
                  <a:lnTo>
                    <a:pt x="112" y="58"/>
                  </a:lnTo>
                  <a:lnTo>
                    <a:pt x="106" y="60"/>
                  </a:lnTo>
                  <a:lnTo>
                    <a:pt x="98" y="62"/>
                  </a:lnTo>
                  <a:lnTo>
                    <a:pt x="90" y="64"/>
                  </a:lnTo>
                  <a:lnTo>
                    <a:pt x="82" y="66"/>
                  </a:lnTo>
                  <a:lnTo>
                    <a:pt x="76" y="68"/>
                  </a:lnTo>
                  <a:lnTo>
                    <a:pt x="74" y="68"/>
                  </a:lnTo>
                  <a:lnTo>
                    <a:pt x="70" y="68"/>
                  </a:lnTo>
                  <a:lnTo>
                    <a:pt x="66" y="64"/>
                  </a:lnTo>
                  <a:lnTo>
                    <a:pt x="60" y="58"/>
                  </a:lnTo>
                  <a:lnTo>
                    <a:pt x="58" y="50"/>
                  </a:lnTo>
                  <a:lnTo>
                    <a:pt x="54" y="40"/>
                  </a:lnTo>
                  <a:lnTo>
                    <a:pt x="48" y="40"/>
                  </a:lnTo>
                  <a:lnTo>
                    <a:pt x="44" y="46"/>
                  </a:lnTo>
                  <a:lnTo>
                    <a:pt x="40" y="50"/>
                  </a:lnTo>
                  <a:lnTo>
                    <a:pt x="34" y="56"/>
                  </a:lnTo>
                  <a:lnTo>
                    <a:pt x="30" y="60"/>
                  </a:lnTo>
                  <a:lnTo>
                    <a:pt x="20" y="66"/>
                  </a:lnTo>
                  <a:lnTo>
                    <a:pt x="12" y="66"/>
                  </a:lnTo>
                  <a:lnTo>
                    <a:pt x="16" y="56"/>
                  </a:lnTo>
                  <a:lnTo>
                    <a:pt x="16" y="46"/>
                  </a:lnTo>
                  <a:lnTo>
                    <a:pt x="12" y="42"/>
                  </a:lnTo>
                  <a:lnTo>
                    <a:pt x="6" y="38"/>
                  </a:lnTo>
                  <a:lnTo>
                    <a:pt x="0" y="32"/>
                  </a:lnTo>
                  <a:lnTo>
                    <a:pt x="0" y="2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6" name="Freeform 212"/>
            <p:cNvSpPr>
              <a:spLocks/>
            </p:cNvSpPr>
            <p:nvPr/>
          </p:nvSpPr>
          <p:spPr bwMode="auto">
            <a:xfrm>
              <a:off x="6599673" y="1807624"/>
              <a:ext cx="122695" cy="51308"/>
            </a:xfrm>
            <a:custGeom>
              <a:avLst/>
              <a:gdLst>
                <a:gd name="T0" fmla="*/ 36 w 110"/>
                <a:gd name="T1" fmla="*/ 36 h 46"/>
                <a:gd name="T2" fmla="*/ 44 w 110"/>
                <a:gd name="T3" fmla="*/ 34 h 46"/>
                <a:gd name="T4" fmla="*/ 50 w 110"/>
                <a:gd name="T5" fmla="*/ 34 h 46"/>
                <a:gd name="T6" fmla="*/ 60 w 110"/>
                <a:gd name="T7" fmla="*/ 36 h 46"/>
                <a:gd name="T8" fmla="*/ 64 w 110"/>
                <a:gd name="T9" fmla="*/ 40 h 46"/>
                <a:gd name="T10" fmla="*/ 66 w 110"/>
                <a:gd name="T11" fmla="*/ 42 h 46"/>
                <a:gd name="T12" fmla="*/ 66 w 110"/>
                <a:gd name="T13" fmla="*/ 44 h 46"/>
                <a:gd name="T14" fmla="*/ 78 w 110"/>
                <a:gd name="T15" fmla="*/ 44 h 46"/>
                <a:gd name="T16" fmla="*/ 86 w 110"/>
                <a:gd name="T17" fmla="*/ 44 h 46"/>
                <a:gd name="T18" fmla="*/ 88 w 110"/>
                <a:gd name="T19" fmla="*/ 38 h 46"/>
                <a:gd name="T20" fmla="*/ 96 w 110"/>
                <a:gd name="T21" fmla="*/ 42 h 46"/>
                <a:gd name="T22" fmla="*/ 100 w 110"/>
                <a:gd name="T23" fmla="*/ 46 h 46"/>
                <a:gd name="T24" fmla="*/ 110 w 110"/>
                <a:gd name="T25" fmla="*/ 46 h 46"/>
                <a:gd name="T26" fmla="*/ 106 w 110"/>
                <a:gd name="T27" fmla="*/ 40 h 46"/>
                <a:gd name="T28" fmla="*/ 104 w 110"/>
                <a:gd name="T29" fmla="*/ 36 h 46"/>
                <a:gd name="T30" fmla="*/ 108 w 110"/>
                <a:gd name="T31" fmla="*/ 32 h 46"/>
                <a:gd name="T32" fmla="*/ 98 w 110"/>
                <a:gd name="T33" fmla="*/ 30 h 46"/>
                <a:gd name="T34" fmla="*/ 92 w 110"/>
                <a:gd name="T35" fmla="*/ 22 h 46"/>
                <a:gd name="T36" fmla="*/ 76 w 110"/>
                <a:gd name="T37" fmla="*/ 16 h 46"/>
                <a:gd name="T38" fmla="*/ 62 w 110"/>
                <a:gd name="T39" fmla="*/ 16 h 46"/>
                <a:gd name="T40" fmla="*/ 52 w 110"/>
                <a:gd name="T41" fmla="*/ 10 h 46"/>
                <a:gd name="T42" fmla="*/ 40 w 110"/>
                <a:gd name="T43" fmla="*/ 8 h 46"/>
                <a:gd name="T44" fmla="*/ 30 w 110"/>
                <a:gd name="T45" fmla="*/ 6 h 46"/>
                <a:gd name="T46" fmla="*/ 18 w 110"/>
                <a:gd name="T47" fmla="*/ 2 h 46"/>
                <a:gd name="T48" fmla="*/ 0 w 110"/>
                <a:gd name="T49" fmla="*/ 0 h 46"/>
                <a:gd name="T50" fmla="*/ 6 w 110"/>
                <a:gd name="T51" fmla="*/ 4 h 46"/>
                <a:gd name="T52" fmla="*/ 12 w 110"/>
                <a:gd name="T53" fmla="*/ 8 h 46"/>
                <a:gd name="T54" fmla="*/ 20 w 110"/>
                <a:gd name="T55" fmla="*/ 12 h 46"/>
                <a:gd name="T56" fmla="*/ 24 w 110"/>
                <a:gd name="T57" fmla="*/ 14 h 46"/>
                <a:gd name="T58" fmla="*/ 30 w 110"/>
                <a:gd name="T59" fmla="*/ 16 h 46"/>
                <a:gd name="T60" fmla="*/ 32 w 110"/>
                <a:gd name="T61" fmla="*/ 20 h 46"/>
                <a:gd name="T62" fmla="*/ 34 w 110"/>
                <a:gd name="T63" fmla="*/ 24 h 46"/>
                <a:gd name="T64" fmla="*/ 34 w 110"/>
                <a:gd name="T65" fmla="*/ 26 h 46"/>
                <a:gd name="T66" fmla="*/ 36 w 110"/>
                <a:gd name="T67" fmla="*/ 30 h 46"/>
                <a:gd name="T68" fmla="*/ 36 w 110"/>
                <a:gd name="T69" fmla="*/ 32 h 46"/>
                <a:gd name="T70" fmla="*/ 36 w 110"/>
                <a:gd name="T71" fmla="*/ 3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0" h="46">
                  <a:moveTo>
                    <a:pt x="36" y="36"/>
                  </a:moveTo>
                  <a:lnTo>
                    <a:pt x="44" y="34"/>
                  </a:lnTo>
                  <a:lnTo>
                    <a:pt x="50" y="34"/>
                  </a:lnTo>
                  <a:lnTo>
                    <a:pt x="60" y="36"/>
                  </a:lnTo>
                  <a:lnTo>
                    <a:pt x="64" y="40"/>
                  </a:lnTo>
                  <a:lnTo>
                    <a:pt x="66" y="42"/>
                  </a:lnTo>
                  <a:lnTo>
                    <a:pt x="66" y="44"/>
                  </a:lnTo>
                  <a:lnTo>
                    <a:pt x="78" y="44"/>
                  </a:lnTo>
                  <a:lnTo>
                    <a:pt x="86" y="44"/>
                  </a:lnTo>
                  <a:lnTo>
                    <a:pt x="88" y="38"/>
                  </a:lnTo>
                  <a:lnTo>
                    <a:pt x="96" y="42"/>
                  </a:lnTo>
                  <a:lnTo>
                    <a:pt x="100" y="46"/>
                  </a:lnTo>
                  <a:lnTo>
                    <a:pt x="110" y="46"/>
                  </a:lnTo>
                  <a:lnTo>
                    <a:pt x="106" y="40"/>
                  </a:lnTo>
                  <a:lnTo>
                    <a:pt x="104" y="36"/>
                  </a:lnTo>
                  <a:lnTo>
                    <a:pt x="108" y="32"/>
                  </a:lnTo>
                  <a:lnTo>
                    <a:pt x="98" y="30"/>
                  </a:lnTo>
                  <a:lnTo>
                    <a:pt x="92" y="22"/>
                  </a:lnTo>
                  <a:lnTo>
                    <a:pt x="76" y="16"/>
                  </a:lnTo>
                  <a:lnTo>
                    <a:pt x="62" y="16"/>
                  </a:lnTo>
                  <a:lnTo>
                    <a:pt x="52" y="10"/>
                  </a:lnTo>
                  <a:lnTo>
                    <a:pt x="40" y="8"/>
                  </a:lnTo>
                  <a:lnTo>
                    <a:pt x="30" y="6"/>
                  </a:lnTo>
                  <a:lnTo>
                    <a:pt x="18" y="2"/>
                  </a:lnTo>
                  <a:lnTo>
                    <a:pt x="0" y="0"/>
                  </a:lnTo>
                  <a:lnTo>
                    <a:pt x="6" y="4"/>
                  </a:lnTo>
                  <a:lnTo>
                    <a:pt x="12" y="8"/>
                  </a:lnTo>
                  <a:lnTo>
                    <a:pt x="20" y="12"/>
                  </a:lnTo>
                  <a:lnTo>
                    <a:pt x="24" y="14"/>
                  </a:lnTo>
                  <a:lnTo>
                    <a:pt x="30" y="16"/>
                  </a:lnTo>
                  <a:lnTo>
                    <a:pt x="32" y="20"/>
                  </a:lnTo>
                  <a:lnTo>
                    <a:pt x="34" y="24"/>
                  </a:lnTo>
                  <a:lnTo>
                    <a:pt x="34" y="26"/>
                  </a:lnTo>
                  <a:lnTo>
                    <a:pt x="36" y="30"/>
                  </a:lnTo>
                  <a:lnTo>
                    <a:pt x="36" y="32"/>
                  </a:lnTo>
                  <a:lnTo>
                    <a:pt x="36" y="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7" name="Freeform 213"/>
            <p:cNvSpPr>
              <a:spLocks/>
            </p:cNvSpPr>
            <p:nvPr/>
          </p:nvSpPr>
          <p:spPr bwMode="auto">
            <a:xfrm>
              <a:off x="6673291" y="1856702"/>
              <a:ext cx="58002" cy="46846"/>
            </a:xfrm>
            <a:custGeom>
              <a:avLst/>
              <a:gdLst>
                <a:gd name="T0" fmla="*/ 0 w 52"/>
                <a:gd name="T1" fmla="*/ 0 h 42"/>
                <a:gd name="T2" fmla="*/ 20 w 52"/>
                <a:gd name="T3" fmla="*/ 0 h 42"/>
                <a:gd name="T4" fmla="*/ 26 w 52"/>
                <a:gd name="T5" fmla="*/ 6 h 42"/>
                <a:gd name="T6" fmla="*/ 28 w 52"/>
                <a:gd name="T7" fmla="*/ 6 h 42"/>
                <a:gd name="T8" fmla="*/ 30 w 52"/>
                <a:gd name="T9" fmla="*/ 10 h 42"/>
                <a:gd name="T10" fmla="*/ 32 w 52"/>
                <a:gd name="T11" fmla="*/ 16 h 42"/>
                <a:gd name="T12" fmla="*/ 38 w 52"/>
                <a:gd name="T13" fmla="*/ 22 h 42"/>
                <a:gd name="T14" fmla="*/ 40 w 52"/>
                <a:gd name="T15" fmla="*/ 22 h 42"/>
                <a:gd name="T16" fmla="*/ 48 w 52"/>
                <a:gd name="T17" fmla="*/ 26 h 42"/>
                <a:gd name="T18" fmla="*/ 52 w 52"/>
                <a:gd name="T19" fmla="*/ 38 h 42"/>
                <a:gd name="T20" fmla="*/ 48 w 52"/>
                <a:gd name="T21" fmla="*/ 42 h 42"/>
                <a:gd name="T22" fmla="*/ 42 w 52"/>
                <a:gd name="T23" fmla="*/ 38 h 42"/>
                <a:gd name="T24" fmla="*/ 38 w 52"/>
                <a:gd name="T25" fmla="*/ 34 h 42"/>
                <a:gd name="T26" fmla="*/ 32 w 52"/>
                <a:gd name="T27" fmla="*/ 30 h 42"/>
                <a:gd name="T28" fmla="*/ 24 w 52"/>
                <a:gd name="T29" fmla="*/ 32 h 42"/>
                <a:gd name="T30" fmla="*/ 20 w 52"/>
                <a:gd name="T31" fmla="*/ 26 h 42"/>
                <a:gd name="T32" fmla="*/ 16 w 52"/>
                <a:gd name="T33" fmla="*/ 22 h 42"/>
                <a:gd name="T34" fmla="*/ 12 w 52"/>
                <a:gd name="T35" fmla="*/ 20 h 42"/>
                <a:gd name="T36" fmla="*/ 2 w 52"/>
                <a:gd name="T37" fmla="*/ 18 h 42"/>
                <a:gd name="T38" fmla="*/ 2 w 52"/>
                <a:gd name="T39" fmla="*/ 10 h 42"/>
                <a:gd name="T40" fmla="*/ 0 w 52"/>
                <a:gd name="T4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42">
                  <a:moveTo>
                    <a:pt x="0" y="0"/>
                  </a:moveTo>
                  <a:lnTo>
                    <a:pt x="20" y="0"/>
                  </a:lnTo>
                  <a:lnTo>
                    <a:pt x="26" y="6"/>
                  </a:lnTo>
                  <a:lnTo>
                    <a:pt x="28" y="6"/>
                  </a:lnTo>
                  <a:lnTo>
                    <a:pt x="30" y="10"/>
                  </a:lnTo>
                  <a:lnTo>
                    <a:pt x="32" y="16"/>
                  </a:lnTo>
                  <a:lnTo>
                    <a:pt x="38" y="22"/>
                  </a:lnTo>
                  <a:lnTo>
                    <a:pt x="40" y="22"/>
                  </a:lnTo>
                  <a:lnTo>
                    <a:pt x="48" y="26"/>
                  </a:lnTo>
                  <a:lnTo>
                    <a:pt x="52" y="38"/>
                  </a:lnTo>
                  <a:lnTo>
                    <a:pt x="48" y="42"/>
                  </a:lnTo>
                  <a:lnTo>
                    <a:pt x="42" y="38"/>
                  </a:lnTo>
                  <a:lnTo>
                    <a:pt x="38" y="34"/>
                  </a:lnTo>
                  <a:lnTo>
                    <a:pt x="32" y="30"/>
                  </a:lnTo>
                  <a:lnTo>
                    <a:pt x="24" y="32"/>
                  </a:lnTo>
                  <a:lnTo>
                    <a:pt x="20" y="26"/>
                  </a:lnTo>
                  <a:lnTo>
                    <a:pt x="16" y="22"/>
                  </a:lnTo>
                  <a:lnTo>
                    <a:pt x="12" y="20"/>
                  </a:lnTo>
                  <a:lnTo>
                    <a:pt x="2" y="18"/>
                  </a:lnTo>
                  <a:lnTo>
                    <a:pt x="2" y="10"/>
                  </a:lnTo>
                  <a:lnTo>
                    <a:pt x="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8" name="Freeform 214"/>
            <p:cNvSpPr>
              <a:spLocks/>
            </p:cNvSpPr>
            <p:nvPr/>
          </p:nvSpPr>
          <p:spPr bwMode="auto">
            <a:xfrm>
              <a:off x="6695599" y="1843317"/>
              <a:ext cx="87002" cy="66924"/>
            </a:xfrm>
            <a:custGeom>
              <a:avLst/>
              <a:gdLst>
                <a:gd name="T0" fmla="*/ 52 w 78"/>
                <a:gd name="T1" fmla="*/ 2 h 60"/>
                <a:gd name="T2" fmla="*/ 48 w 78"/>
                <a:gd name="T3" fmla="*/ 6 h 60"/>
                <a:gd name="T4" fmla="*/ 42 w 78"/>
                <a:gd name="T5" fmla="*/ 12 h 60"/>
                <a:gd name="T6" fmla="*/ 36 w 78"/>
                <a:gd name="T7" fmla="*/ 12 h 60"/>
                <a:gd name="T8" fmla="*/ 32 w 78"/>
                <a:gd name="T9" fmla="*/ 8 h 60"/>
                <a:gd name="T10" fmla="*/ 28 w 78"/>
                <a:gd name="T11" fmla="*/ 6 h 60"/>
                <a:gd name="T12" fmla="*/ 22 w 78"/>
                <a:gd name="T13" fmla="*/ 0 h 60"/>
                <a:gd name="T14" fmla="*/ 18 w 78"/>
                <a:gd name="T15" fmla="*/ 4 h 60"/>
                <a:gd name="T16" fmla="*/ 20 w 78"/>
                <a:gd name="T17" fmla="*/ 8 h 60"/>
                <a:gd name="T18" fmla="*/ 24 w 78"/>
                <a:gd name="T19" fmla="*/ 14 h 60"/>
                <a:gd name="T20" fmla="*/ 20 w 78"/>
                <a:gd name="T21" fmla="*/ 14 h 60"/>
                <a:gd name="T22" fmla="*/ 14 w 78"/>
                <a:gd name="T23" fmla="*/ 14 h 60"/>
                <a:gd name="T24" fmla="*/ 10 w 78"/>
                <a:gd name="T25" fmla="*/ 10 h 60"/>
                <a:gd name="T26" fmla="*/ 2 w 78"/>
                <a:gd name="T27" fmla="*/ 6 h 60"/>
                <a:gd name="T28" fmla="*/ 0 w 78"/>
                <a:gd name="T29" fmla="*/ 12 h 60"/>
                <a:gd name="T30" fmla="*/ 6 w 78"/>
                <a:gd name="T31" fmla="*/ 18 h 60"/>
                <a:gd name="T32" fmla="*/ 8 w 78"/>
                <a:gd name="T33" fmla="*/ 18 h 60"/>
                <a:gd name="T34" fmla="*/ 10 w 78"/>
                <a:gd name="T35" fmla="*/ 24 h 60"/>
                <a:gd name="T36" fmla="*/ 12 w 78"/>
                <a:gd name="T37" fmla="*/ 28 h 60"/>
                <a:gd name="T38" fmla="*/ 14 w 78"/>
                <a:gd name="T39" fmla="*/ 30 h 60"/>
                <a:gd name="T40" fmla="*/ 20 w 78"/>
                <a:gd name="T41" fmla="*/ 34 h 60"/>
                <a:gd name="T42" fmla="*/ 28 w 78"/>
                <a:gd name="T43" fmla="*/ 38 h 60"/>
                <a:gd name="T44" fmla="*/ 32 w 78"/>
                <a:gd name="T45" fmla="*/ 50 h 60"/>
                <a:gd name="T46" fmla="*/ 36 w 78"/>
                <a:gd name="T47" fmla="*/ 46 h 60"/>
                <a:gd name="T48" fmla="*/ 42 w 78"/>
                <a:gd name="T49" fmla="*/ 42 h 60"/>
                <a:gd name="T50" fmla="*/ 46 w 78"/>
                <a:gd name="T51" fmla="*/ 38 h 60"/>
                <a:gd name="T52" fmla="*/ 54 w 78"/>
                <a:gd name="T53" fmla="*/ 38 h 60"/>
                <a:gd name="T54" fmla="*/ 54 w 78"/>
                <a:gd name="T55" fmla="*/ 44 h 60"/>
                <a:gd name="T56" fmla="*/ 56 w 78"/>
                <a:gd name="T57" fmla="*/ 46 h 60"/>
                <a:gd name="T58" fmla="*/ 56 w 78"/>
                <a:gd name="T59" fmla="*/ 52 h 60"/>
                <a:gd name="T60" fmla="*/ 58 w 78"/>
                <a:gd name="T61" fmla="*/ 54 h 60"/>
                <a:gd name="T62" fmla="*/ 60 w 78"/>
                <a:gd name="T63" fmla="*/ 56 h 60"/>
                <a:gd name="T64" fmla="*/ 64 w 78"/>
                <a:gd name="T65" fmla="*/ 56 h 60"/>
                <a:gd name="T66" fmla="*/ 68 w 78"/>
                <a:gd name="T67" fmla="*/ 60 h 60"/>
                <a:gd name="T68" fmla="*/ 72 w 78"/>
                <a:gd name="T69" fmla="*/ 28 h 60"/>
                <a:gd name="T70" fmla="*/ 78 w 78"/>
                <a:gd name="T71" fmla="*/ 28 h 60"/>
                <a:gd name="T72" fmla="*/ 64 w 78"/>
                <a:gd name="T73" fmla="*/ 18 h 60"/>
                <a:gd name="T74" fmla="*/ 62 w 78"/>
                <a:gd name="T75" fmla="*/ 14 h 60"/>
                <a:gd name="T76" fmla="*/ 56 w 78"/>
                <a:gd name="T77" fmla="*/ 8 h 60"/>
                <a:gd name="T78" fmla="*/ 56 w 78"/>
                <a:gd name="T79" fmla="*/ 6 h 60"/>
                <a:gd name="T80" fmla="*/ 52 w 78"/>
                <a:gd name="T81"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8" h="60">
                  <a:moveTo>
                    <a:pt x="52" y="2"/>
                  </a:moveTo>
                  <a:lnTo>
                    <a:pt x="48" y="6"/>
                  </a:lnTo>
                  <a:lnTo>
                    <a:pt x="42" y="12"/>
                  </a:lnTo>
                  <a:lnTo>
                    <a:pt x="36" y="12"/>
                  </a:lnTo>
                  <a:lnTo>
                    <a:pt x="32" y="8"/>
                  </a:lnTo>
                  <a:lnTo>
                    <a:pt x="28" y="6"/>
                  </a:lnTo>
                  <a:lnTo>
                    <a:pt x="22" y="0"/>
                  </a:lnTo>
                  <a:lnTo>
                    <a:pt x="18" y="4"/>
                  </a:lnTo>
                  <a:lnTo>
                    <a:pt x="20" y="8"/>
                  </a:lnTo>
                  <a:lnTo>
                    <a:pt x="24" y="14"/>
                  </a:lnTo>
                  <a:lnTo>
                    <a:pt x="20" y="14"/>
                  </a:lnTo>
                  <a:lnTo>
                    <a:pt x="14" y="14"/>
                  </a:lnTo>
                  <a:lnTo>
                    <a:pt x="10" y="10"/>
                  </a:lnTo>
                  <a:lnTo>
                    <a:pt x="2" y="6"/>
                  </a:lnTo>
                  <a:lnTo>
                    <a:pt x="0" y="12"/>
                  </a:lnTo>
                  <a:lnTo>
                    <a:pt x="6" y="18"/>
                  </a:lnTo>
                  <a:lnTo>
                    <a:pt x="8" y="18"/>
                  </a:lnTo>
                  <a:lnTo>
                    <a:pt x="10" y="24"/>
                  </a:lnTo>
                  <a:lnTo>
                    <a:pt x="12" y="28"/>
                  </a:lnTo>
                  <a:lnTo>
                    <a:pt x="14" y="30"/>
                  </a:lnTo>
                  <a:lnTo>
                    <a:pt x="20" y="34"/>
                  </a:lnTo>
                  <a:lnTo>
                    <a:pt x="28" y="38"/>
                  </a:lnTo>
                  <a:lnTo>
                    <a:pt x="32" y="50"/>
                  </a:lnTo>
                  <a:lnTo>
                    <a:pt x="36" y="46"/>
                  </a:lnTo>
                  <a:lnTo>
                    <a:pt x="42" y="42"/>
                  </a:lnTo>
                  <a:lnTo>
                    <a:pt x="46" y="38"/>
                  </a:lnTo>
                  <a:lnTo>
                    <a:pt x="54" y="38"/>
                  </a:lnTo>
                  <a:lnTo>
                    <a:pt x="54" y="44"/>
                  </a:lnTo>
                  <a:lnTo>
                    <a:pt x="56" y="46"/>
                  </a:lnTo>
                  <a:lnTo>
                    <a:pt x="56" y="52"/>
                  </a:lnTo>
                  <a:lnTo>
                    <a:pt x="58" y="54"/>
                  </a:lnTo>
                  <a:lnTo>
                    <a:pt x="60" y="56"/>
                  </a:lnTo>
                  <a:lnTo>
                    <a:pt x="64" y="56"/>
                  </a:lnTo>
                  <a:lnTo>
                    <a:pt x="68" y="60"/>
                  </a:lnTo>
                  <a:lnTo>
                    <a:pt x="72" y="28"/>
                  </a:lnTo>
                  <a:lnTo>
                    <a:pt x="78" y="28"/>
                  </a:lnTo>
                  <a:lnTo>
                    <a:pt x="64" y="18"/>
                  </a:lnTo>
                  <a:lnTo>
                    <a:pt x="62" y="14"/>
                  </a:lnTo>
                  <a:lnTo>
                    <a:pt x="56" y="8"/>
                  </a:lnTo>
                  <a:lnTo>
                    <a:pt x="56" y="6"/>
                  </a:lnTo>
                  <a:lnTo>
                    <a:pt x="52"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9" name="Freeform 215"/>
            <p:cNvSpPr>
              <a:spLocks/>
            </p:cNvSpPr>
            <p:nvPr/>
          </p:nvSpPr>
          <p:spPr bwMode="auto">
            <a:xfrm>
              <a:off x="8478026" y="2746791"/>
              <a:ext cx="169542" cy="171771"/>
            </a:xfrm>
            <a:custGeom>
              <a:avLst/>
              <a:gdLst>
                <a:gd name="T0" fmla="*/ 4 w 152"/>
                <a:gd name="T1" fmla="*/ 76 h 154"/>
                <a:gd name="T2" fmla="*/ 0 w 152"/>
                <a:gd name="T3" fmla="*/ 84 h 154"/>
                <a:gd name="T4" fmla="*/ 4 w 152"/>
                <a:gd name="T5" fmla="*/ 126 h 154"/>
                <a:gd name="T6" fmla="*/ 24 w 152"/>
                <a:gd name="T7" fmla="*/ 130 h 154"/>
                <a:gd name="T8" fmla="*/ 32 w 152"/>
                <a:gd name="T9" fmla="*/ 126 h 154"/>
                <a:gd name="T10" fmla="*/ 38 w 152"/>
                <a:gd name="T11" fmla="*/ 118 h 154"/>
                <a:gd name="T12" fmla="*/ 42 w 152"/>
                <a:gd name="T13" fmla="*/ 118 h 154"/>
                <a:gd name="T14" fmla="*/ 42 w 152"/>
                <a:gd name="T15" fmla="*/ 104 h 154"/>
                <a:gd name="T16" fmla="*/ 52 w 152"/>
                <a:gd name="T17" fmla="*/ 98 h 154"/>
                <a:gd name="T18" fmla="*/ 82 w 152"/>
                <a:gd name="T19" fmla="*/ 106 h 154"/>
                <a:gd name="T20" fmla="*/ 88 w 152"/>
                <a:gd name="T21" fmla="*/ 114 h 154"/>
                <a:gd name="T22" fmla="*/ 92 w 152"/>
                <a:gd name="T23" fmla="*/ 126 h 154"/>
                <a:gd name="T24" fmla="*/ 92 w 152"/>
                <a:gd name="T25" fmla="*/ 130 h 154"/>
                <a:gd name="T26" fmla="*/ 98 w 152"/>
                <a:gd name="T27" fmla="*/ 138 h 154"/>
                <a:gd name="T28" fmla="*/ 120 w 152"/>
                <a:gd name="T29" fmla="*/ 146 h 154"/>
                <a:gd name="T30" fmla="*/ 136 w 152"/>
                <a:gd name="T31" fmla="*/ 152 h 154"/>
                <a:gd name="T32" fmla="*/ 142 w 152"/>
                <a:gd name="T33" fmla="*/ 154 h 154"/>
                <a:gd name="T34" fmla="*/ 150 w 152"/>
                <a:gd name="T35" fmla="*/ 152 h 154"/>
                <a:gd name="T36" fmla="*/ 150 w 152"/>
                <a:gd name="T37" fmla="*/ 146 h 154"/>
                <a:gd name="T38" fmla="*/ 144 w 152"/>
                <a:gd name="T39" fmla="*/ 138 h 154"/>
                <a:gd name="T40" fmla="*/ 136 w 152"/>
                <a:gd name="T41" fmla="*/ 132 h 154"/>
                <a:gd name="T42" fmla="*/ 130 w 152"/>
                <a:gd name="T43" fmla="*/ 122 h 154"/>
                <a:gd name="T44" fmla="*/ 124 w 152"/>
                <a:gd name="T45" fmla="*/ 118 h 154"/>
                <a:gd name="T46" fmla="*/ 118 w 152"/>
                <a:gd name="T47" fmla="*/ 116 h 154"/>
                <a:gd name="T48" fmla="*/ 112 w 152"/>
                <a:gd name="T49" fmla="*/ 104 h 154"/>
                <a:gd name="T50" fmla="*/ 108 w 152"/>
                <a:gd name="T51" fmla="*/ 98 h 154"/>
                <a:gd name="T52" fmla="*/ 96 w 152"/>
                <a:gd name="T53" fmla="*/ 84 h 154"/>
                <a:gd name="T54" fmla="*/ 112 w 152"/>
                <a:gd name="T55" fmla="*/ 84 h 154"/>
                <a:gd name="T56" fmla="*/ 122 w 152"/>
                <a:gd name="T57" fmla="*/ 82 h 154"/>
                <a:gd name="T58" fmla="*/ 126 w 152"/>
                <a:gd name="T59" fmla="*/ 76 h 154"/>
                <a:gd name="T60" fmla="*/ 116 w 152"/>
                <a:gd name="T61" fmla="*/ 72 h 154"/>
                <a:gd name="T62" fmla="*/ 96 w 152"/>
                <a:gd name="T63" fmla="*/ 62 h 154"/>
                <a:gd name="T64" fmla="*/ 90 w 152"/>
                <a:gd name="T65" fmla="*/ 58 h 154"/>
                <a:gd name="T66" fmla="*/ 82 w 152"/>
                <a:gd name="T67" fmla="*/ 58 h 154"/>
                <a:gd name="T68" fmla="*/ 80 w 152"/>
                <a:gd name="T69" fmla="*/ 52 h 154"/>
                <a:gd name="T70" fmla="*/ 80 w 152"/>
                <a:gd name="T71" fmla="*/ 44 h 154"/>
                <a:gd name="T72" fmla="*/ 56 w 152"/>
                <a:gd name="T73" fmla="*/ 22 h 154"/>
                <a:gd name="T74" fmla="*/ 4 w 152"/>
                <a:gd name="T7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2" h="154">
                  <a:moveTo>
                    <a:pt x="4" y="0"/>
                  </a:moveTo>
                  <a:lnTo>
                    <a:pt x="4" y="76"/>
                  </a:lnTo>
                  <a:lnTo>
                    <a:pt x="0" y="80"/>
                  </a:lnTo>
                  <a:lnTo>
                    <a:pt x="0" y="84"/>
                  </a:lnTo>
                  <a:lnTo>
                    <a:pt x="4" y="88"/>
                  </a:lnTo>
                  <a:lnTo>
                    <a:pt x="4" y="126"/>
                  </a:lnTo>
                  <a:lnTo>
                    <a:pt x="14" y="130"/>
                  </a:lnTo>
                  <a:lnTo>
                    <a:pt x="24" y="130"/>
                  </a:lnTo>
                  <a:lnTo>
                    <a:pt x="28" y="130"/>
                  </a:lnTo>
                  <a:lnTo>
                    <a:pt x="32" y="126"/>
                  </a:lnTo>
                  <a:lnTo>
                    <a:pt x="36" y="122"/>
                  </a:lnTo>
                  <a:lnTo>
                    <a:pt x="38" y="118"/>
                  </a:lnTo>
                  <a:lnTo>
                    <a:pt x="32" y="118"/>
                  </a:lnTo>
                  <a:lnTo>
                    <a:pt x="42" y="118"/>
                  </a:lnTo>
                  <a:lnTo>
                    <a:pt x="42" y="110"/>
                  </a:lnTo>
                  <a:lnTo>
                    <a:pt x="42" y="104"/>
                  </a:lnTo>
                  <a:lnTo>
                    <a:pt x="46" y="98"/>
                  </a:lnTo>
                  <a:lnTo>
                    <a:pt x="52" y="98"/>
                  </a:lnTo>
                  <a:lnTo>
                    <a:pt x="68" y="98"/>
                  </a:lnTo>
                  <a:lnTo>
                    <a:pt x="82" y="106"/>
                  </a:lnTo>
                  <a:lnTo>
                    <a:pt x="86" y="110"/>
                  </a:lnTo>
                  <a:lnTo>
                    <a:pt x="88" y="114"/>
                  </a:lnTo>
                  <a:lnTo>
                    <a:pt x="90" y="120"/>
                  </a:lnTo>
                  <a:lnTo>
                    <a:pt x="92" y="126"/>
                  </a:lnTo>
                  <a:lnTo>
                    <a:pt x="90" y="124"/>
                  </a:lnTo>
                  <a:lnTo>
                    <a:pt x="92" y="130"/>
                  </a:lnTo>
                  <a:lnTo>
                    <a:pt x="96" y="134"/>
                  </a:lnTo>
                  <a:lnTo>
                    <a:pt x="98" y="138"/>
                  </a:lnTo>
                  <a:lnTo>
                    <a:pt x="104" y="142"/>
                  </a:lnTo>
                  <a:lnTo>
                    <a:pt x="120" y="146"/>
                  </a:lnTo>
                  <a:lnTo>
                    <a:pt x="132" y="150"/>
                  </a:lnTo>
                  <a:lnTo>
                    <a:pt x="136" y="152"/>
                  </a:lnTo>
                  <a:lnTo>
                    <a:pt x="138" y="154"/>
                  </a:lnTo>
                  <a:lnTo>
                    <a:pt x="142" y="154"/>
                  </a:lnTo>
                  <a:lnTo>
                    <a:pt x="148" y="154"/>
                  </a:lnTo>
                  <a:lnTo>
                    <a:pt x="150" y="152"/>
                  </a:lnTo>
                  <a:lnTo>
                    <a:pt x="152" y="150"/>
                  </a:lnTo>
                  <a:lnTo>
                    <a:pt x="150" y="146"/>
                  </a:lnTo>
                  <a:lnTo>
                    <a:pt x="148" y="142"/>
                  </a:lnTo>
                  <a:lnTo>
                    <a:pt x="144" y="138"/>
                  </a:lnTo>
                  <a:lnTo>
                    <a:pt x="142" y="134"/>
                  </a:lnTo>
                  <a:lnTo>
                    <a:pt x="136" y="132"/>
                  </a:lnTo>
                  <a:lnTo>
                    <a:pt x="132" y="130"/>
                  </a:lnTo>
                  <a:lnTo>
                    <a:pt x="130" y="122"/>
                  </a:lnTo>
                  <a:lnTo>
                    <a:pt x="128" y="120"/>
                  </a:lnTo>
                  <a:lnTo>
                    <a:pt x="124" y="118"/>
                  </a:lnTo>
                  <a:lnTo>
                    <a:pt x="122" y="118"/>
                  </a:lnTo>
                  <a:lnTo>
                    <a:pt x="118" y="116"/>
                  </a:lnTo>
                  <a:lnTo>
                    <a:pt x="114" y="108"/>
                  </a:lnTo>
                  <a:lnTo>
                    <a:pt x="112" y="104"/>
                  </a:lnTo>
                  <a:lnTo>
                    <a:pt x="112" y="98"/>
                  </a:lnTo>
                  <a:lnTo>
                    <a:pt x="108" y="98"/>
                  </a:lnTo>
                  <a:lnTo>
                    <a:pt x="102" y="94"/>
                  </a:lnTo>
                  <a:lnTo>
                    <a:pt x="96" y="84"/>
                  </a:lnTo>
                  <a:lnTo>
                    <a:pt x="102" y="84"/>
                  </a:lnTo>
                  <a:lnTo>
                    <a:pt x="112" y="84"/>
                  </a:lnTo>
                  <a:lnTo>
                    <a:pt x="118" y="84"/>
                  </a:lnTo>
                  <a:lnTo>
                    <a:pt x="122" y="82"/>
                  </a:lnTo>
                  <a:lnTo>
                    <a:pt x="124" y="80"/>
                  </a:lnTo>
                  <a:lnTo>
                    <a:pt x="126" y="76"/>
                  </a:lnTo>
                  <a:lnTo>
                    <a:pt x="122" y="74"/>
                  </a:lnTo>
                  <a:lnTo>
                    <a:pt x="116" y="72"/>
                  </a:lnTo>
                  <a:lnTo>
                    <a:pt x="104" y="66"/>
                  </a:lnTo>
                  <a:lnTo>
                    <a:pt x="96" y="62"/>
                  </a:lnTo>
                  <a:lnTo>
                    <a:pt x="94" y="60"/>
                  </a:lnTo>
                  <a:lnTo>
                    <a:pt x="90" y="58"/>
                  </a:lnTo>
                  <a:lnTo>
                    <a:pt x="86" y="58"/>
                  </a:lnTo>
                  <a:lnTo>
                    <a:pt x="82" y="58"/>
                  </a:lnTo>
                  <a:lnTo>
                    <a:pt x="82" y="56"/>
                  </a:lnTo>
                  <a:lnTo>
                    <a:pt x="80" y="52"/>
                  </a:lnTo>
                  <a:lnTo>
                    <a:pt x="80" y="46"/>
                  </a:lnTo>
                  <a:lnTo>
                    <a:pt x="80" y="44"/>
                  </a:lnTo>
                  <a:lnTo>
                    <a:pt x="78" y="38"/>
                  </a:lnTo>
                  <a:lnTo>
                    <a:pt x="56" y="22"/>
                  </a:lnTo>
                  <a:lnTo>
                    <a:pt x="32" y="12"/>
                  </a:lnTo>
                  <a:lnTo>
                    <a:pt x="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0" name="Freeform 216"/>
            <p:cNvSpPr>
              <a:spLocks/>
            </p:cNvSpPr>
            <p:nvPr/>
          </p:nvSpPr>
          <p:spPr bwMode="auto">
            <a:xfrm>
              <a:off x="7661545" y="2581711"/>
              <a:ext cx="196313" cy="229773"/>
            </a:xfrm>
            <a:custGeom>
              <a:avLst/>
              <a:gdLst>
                <a:gd name="T0" fmla="*/ 36 w 176"/>
                <a:gd name="T1" fmla="*/ 46 h 206"/>
                <a:gd name="T2" fmla="*/ 22 w 176"/>
                <a:gd name="T3" fmla="*/ 28 h 206"/>
                <a:gd name="T4" fmla="*/ 6 w 176"/>
                <a:gd name="T5" fmla="*/ 14 h 206"/>
                <a:gd name="T6" fmla="*/ 0 w 176"/>
                <a:gd name="T7" fmla="*/ 4 h 206"/>
                <a:gd name="T8" fmla="*/ 4 w 176"/>
                <a:gd name="T9" fmla="*/ 0 h 206"/>
                <a:gd name="T10" fmla="*/ 10 w 176"/>
                <a:gd name="T11" fmla="*/ 0 h 206"/>
                <a:gd name="T12" fmla="*/ 18 w 176"/>
                <a:gd name="T13" fmla="*/ 6 h 206"/>
                <a:gd name="T14" fmla="*/ 36 w 176"/>
                <a:gd name="T15" fmla="*/ 6 h 206"/>
                <a:gd name="T16" fmla="*/ 44 w 176"/>
                <a:gd name="T17" fmla="*/ 14 h 206"/>
                <a:gd name="T18" fmla="*/ 52 w 176"/>
                <a:gd name="T19" fmla="*/ 28 h 206"/>
                <a:gd name="T20" fmla="*/ 62 w 176"/>
                <a:gd name="T21" fmla="*/ 34 h 206"/>
                <a:gd name="T22" fmla="*/ 70 w 176"/>
                <a:gd name="T23" fmla="*/ 38 h 206"/>
                <a:gd name="T24" fmla="*/ 82 w 176"/>
                <a:gd name="T25" fmla="*/ 52 h 206"/>
                <a:gd name="T26" fmla="*/ 90 w 176"/>
                <a:gd name="T27" fmla="*/ 62 h 206"/>
                <a:gd name="T28" fmla="*/ 98 w 176"/>
                <a:gd name="T29" fmla="*/ 62 h 206"/>
                <a:gd name="T30" fmla="*/ 108 w 176"/>
                <a:gd name="T31" fmla="*/ 72 h 206"/>
                <a:gd name="T32" fmla="*/ 120 w 176"/>
                <a:gd name="T33" fmla="*/ 82 h 206"/>
                <a:gd name="T34" fmla="*/ 124 w 176"/>
                <a:gd name="T35" fmla="*/ 84 h 206"/>
                <a:gd name="T36" fmla="*/ 128 w 176"/>
                <a:gd name="T37" fmla="*/ 86 h 206"/>
                <a:gd name="T38" fmla="*/ 124 w 176"/>
                <a:gd name="T39" fmla="*/ 94 h 206"/>
                <a:gd name="T40" fmla="*/ 140 w 176"/>
                <a:gd name="T41" fmla="*/ 102 h 206"/>
                <a:gd name="T42" fmla="*/ 138 w 176"/>
                <a:gd name="T43" fmla="*/ 118 h 206"/>
                <a:gd name="T44" fmla="*/ 146 w 176"/>
                <a:gd name="T45" fmla="*/ 122 h 206"/>
                <a:gd name="T46" fmla="*/ 152 w 176"/>
                <a:gd name="T47" fmla="*/ 134 h 206"/>
                <a:gd name="T48" fmla="*/ 152 w 176"/>
                <a:gd name="T49" fmla="*/ 138 h 206"/>
                <a:gd name="T50" fmla="*/ 158 w 176"/>
                <a:gd name="T51" fmla="*/ 138 h 206"/>
                <a:gd name="T52" fmla="*/ 162 w 176"/>
                <a:gd name="T53" fmla="*/ 144 h 206"/>
                <a:gd name="T54" fmla="*/ 174 w 176"/>
                <a:gd name="T55" fmla="*/ 152 h 206"/>
                <a:gd name="T56" fmla="*/ 174 w 176"/>
                <a:gd name="T57" fmla="*/ 192 h 206"/>
                <a:gd name="T58" fmla="*/ 170 w 176"/>
                <a:gd name="T59" fmla="*/ 206 h 206"/>
                <a:gd name="T60" fmla="*/ 160 w 176"/>
                <a:gd name="T61" fmla="*/ 204 h 206"/>
                <a:gd name="T62" fmla="*/ 152 w 176"/>
                <a:gd name="T63" fmla="*/ 206 h 206"/>
                <a:gd name="T64" fmla="*/ 146 w 176"/>
                <a:gd name="T65" fmla="*/ 204 h 206"/>
                <a:gd name="T66" fmla="*/ 140 w 176"/>
                <a:gd name="T67" fmla="*/ 192 h 206"/>
                <a:gd name="T68" fmla="*/ 124 w 176"/>
                <a:gd name="T69" fmla="*/ 180 h 206"/>
                <a:gd name="T70" fmla="*/ 112 w 176"/>
                <a:gd name="T71" fmla="*/ 168 h 206"/>
                <a:gd name="T72" fmla="*/ 98 w 176"/>
                <a:gd name="T73" fmla="*/ 150 h 206"/>
                <a:gd name="T74" fmla="*/ 94 w 176"/>
                <a:gd name="T75" fmla="*/ 138 h 206"/>
                <a:gd name="T76" fmla="*/ 82 w 176"/>
                <a:gd name="T77" fmla="*/ 114 h 206"/>
                <a:gd name="T78" fmla="*/ 66 w 176"/>
                <a:gd name="T79" fmla="*/ 94 h 206"/>
                <a:gd name="T80" fmla="*/ 64 w 176"/>
                <a:gd name="T81" fmla="*/ 82 h 206"/>
                <a:gd name="T82" fmla="*/ 60 w 176"/>
                <a:gd name="T83" fmla="*/ 70 h 206"/>
                <a:gd name="T84" fmla="*/ 48 w 176"/>
                <a:gd name="T85" fmla="*/ 62 h 206"/>
                <a:gd name="T86" fmla="*/ 40 w 176"/>
                <a:gd name="T87" fmla="*/ 5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6" h="206">
                  <a:moveTo>
                    <a:pt x="42" y="54"/>
                  </a:moveTo>
                  <a:lnTo>
                    <a:pt x="36" y="46"/>
                  </a:lnTo>
                  <a:lnTo>
                    <a:pt x="32" y="38"/>
                  </a:lnTo>
                  <a:lnTo>
                    <a:pt x="22" y="28"/>
                  </a:lnTo>
                  <a:lnTo>
                    <a:pt x="16" y="24"/>
                  </a:lnTo>
                  <a:lnTo>
                    <a:pt x="6" y="14"/>
                  </a:lnTo>
                  <a:lnTo>
                    <a:pt x="2" y="10"/>
                  </a:lnTo>
                  <a:lnTo>
                    <a:pt x="0" y="4"/>
                  </a:lnTo>
                  <a:lnTo>
                    <a:pt x="0" y="2"/>
                  </a:lnTo>
                  <a:lnTo>
                    <a:pt x="4" y="0"/>
                  </a:lnTo>
                  <a:lnTo>
                    <a:pt x="8" y="0"/>
                  </a:lnTo>
                  <a:lnTo>
                    <a:pt x="10" y="0"/>
                  </a:lnTo>
                  <a:lnTo>
                    <a:pt x="10" y="4"/>
                  </a:lnTo>
                  <a:lnTo>
                    <a:pt x="18" y="6"/>
                  </a:lnTo>
                  <a:lnTo>
                    <a:pt x="34" y="6"/>
                  </a:lnTo>
                  <a:lnTo>
                    <a:pt x="36" y="6"/>
                  </a:lnTo>
                  <a:lnTo>
                    <a:pt x="40" y="8"/>
                  </a:lnTo>
                  <a:lnTo>
                    <a:pt x="44" y="14"/>
                  </a:lnTo>
                  <a:lnTo>
                    <a:pt x="48" y="20"/>
                  </a:lnTo>
                  <a:lnTo>
                    <a:pt x="52" y="28"/>
                  </a:lnTo>
                  <a:lnTo>
                    <a:pt x="60" y="32"/>
                  </a:lnTo>
                  <a:lnTo>
                    <a:pt x="62" y="34"/>
                  </a:lnTo>
                  <a:lnTo>
                    <a:pt x="64" y="36"/>
                  </a:lnTo>
                  <a:lnTo>
                    <a:pt x="70" y="38"/>
                  </a:lnTo>
                  <a:lnTo>
                    <a:pt x="74" y="42"/>
                  </a:lnTo>
                  <a:lnTo>
                    <a:pt x="82" y="52"/>
                  </a:lnTo>
                  <a:lnTo>
                    <a:pt x="88" y="58"/>
                  </a:lnTo>
                  <a:lnTo>
                    <a:pt x="90" y="62"/>
                  </a:lnTo>
                  <a:lnTo>
                    <a:pt x="92" y="64"/>
                  </a:lnTo>
                  <a:lnTo>
                    <a:pt x="98" y="62"/>
                  </a:lnTo>
                  <a:lnTo>
                    <a:pt x="100" y="66"/>
                  </a:lnTo>
                  <a:lnTo>
                    <a:pt x="108" y="72"/>
                  </a:lnTo>
                  <a:lnTo>
                    <a:pt x="118" y="80"/>
                  </a:lnTo>
                  <a:lnTo>
                    <a:pt x="120" y="82"/>
                  </a:lnTo>
                  <a:lnTo>
                    <a:pt x="122" y="86"/>
                  </a:lnTo>
                  <a:lnTo>
                    <a:pt x="124" y="84"/>
                  </a:lnTo>
                  <a:lnTo>
                    <a:pt x="128" y="82"/>
                  </a:lnTo>
                  <a:lnTo>
                    <a:pt x="128" y="86"/>
                  </a:lnTo>
                  <a:lnTo>
                    <a:pt x="126" y="90"/>
                  </a:lnTo>
                  <a:lnTo>
                    <a:pt x="124" y="94"/>
                  </a:lnTo>
                  <a:lnTo>
                    <a:pt x="140" y="94"/>
                  </a:lnTo>
                  <a:lnTo>
                    <a:pt x="140" y="102"/>
                  </a:lnTo>
                  <a:lnTo>
                    <a:pt x="136" y="114"/>
                  </a:lnTo>
                  <a:lnTo>
                    <a:pt x="138" y="118"/>
                  </a:lnTo>
                  <a:lnTo>
                    <a:pt x="142" y="120"/>
                  </a:lnTo>
                  <a:lnTo>
                    <a:pt x="146" y="122"/>
                  </a:lnTo>
                  <a:lnTo>
                    <a:pt x="152" y="122"/>
                  </a:lnTo>
                  <a:lnTo>
                    <a:pt x="152" y="134"/>
                  </a:lnTo>
                  <a:lnTo>
                    <a:pt x="152" y="136"/>
                  </a:lnTo>
                  <a:lnTo>
                    <a:pt x="152" y="138"/>
                  </a:lnTo>
                  <a:lnTo>
                    <a:pt x="156" y="138"/>
                  </a:lnTo>
                  <a:lnTo>
                    <a:pt x="158" y="138"/>
                  </a:lnTo>
                  <a:lnTo>
                    <a:pt x="160" y="140"/>
                  </a:lnTo>
                  <a:lnTo>
                    <a:pt x="162" y="144"/>
                  </a:lnTo>
                  <a:lnTo>
                    <a:pt x="172" y="150"/>
                  </a:lnTo>
                  <a:lnTo>
                    <a:pt x="174" y="152"/>
                  </a:lnTo>
                  <a:lnTo>
                    <a:pt x="176" y="158"/>
                  </a:lnTo>
                  <a:lnTo>
                    <a:pt x="174" y="192"/>
                  </a:lnTo>
                  <a:lnTo>
                    <a:pt x="174" y="204"/>
                  </a:lnTo>
                  <a:lnTo>
                    <a:pt x="170" y="206"/>
                  </a:lnTo>
                  <a:lnTo>
                    <a:pt x="164" y="206"/>
                  </a:lnTo>
                  <a:lnTo>
                    <a:pt x="160" y="204"/>
                  </a:lnTo>
                  <a:lnTo>
                    <a:pt x="154" y="206"/>
                  </a:lnTo>
                  <a:lnTo>
                    <a:pt x="152" y="206"/>
                  </a:lnTo>
                  <a:lnTo>
                    <a:pt x="148" y="206"/>
                  </a:lnTo>
                  <a:lnTo>
                    <a:pt x="146" y="204"/>
                  </a:lnTo>
                  <a:lnTo>
                    <a:pt x="144" y="198"/>
                  </a:lnTo>
                  <a:lnTo>
                    <a:pt x="140" y="192"/>
                  </a:lnTo>
                  <a:lnTo>
                    <a:pt x="132" y="186"/>
                  </a:lnTo>
                  <a:lnTo>
                    <a:pt x="124" y="180"/>
                  </a:lnTo>
                  <a:lnTo>
                    <a:pt x="118" y="176"/>
                  </a:lnTo>
                  <a:lnTo>
                    <a:pt x="112" y="168"/>
                  </a:lnTo>
                  <a:lnTo>
                    <a:pt x="104" y="160"/>
                  </a:lnTo>
                  <a:lnTo>
                    <a:pt x="98" y="150"/>
                  </a:lnTo>
                  <a:lnTo>
                    <a:pt x="96" y="144"/>
                  </a:lnTo>
                  <a:lnTo>
                    <a:pt x="94" y="138"/>
                  </a:lnTo>
                  <a:lnTo>
                    <a:pt x="88" y="126"/>
                  </a:lnTo>
                  <a:lnTo>
                    <a:pt x="82" y="114"/>
                  </a:lnTo>
                  <a:lnTo>
                    <a:pt x="76" y="104"/>
                  </a:lnTo>
                  <a:lnTo>
                    <a:pt x="66" y="94"/>
                  </a:lnTo>
                  <a:lnTo>
                    <a:pt x="64" y="88"/>
                  </a:lnTo>
                  <a:lnTo>
                    <a:pt x="64" y="82"/>
                  </a:lnTo>
                  <a:lnTo>
                    <a:pt x="62" y="76"/>
                  </a:lnTo>
                  <a:lnTo>
                    <a:pt x="60" y="70"/>
                  </a:lnTo>
                  <a:lnTo>
                    <a:pt x="54" y="66"/>
                  </a:lnTo>
                  <a:lnTo>
                    <a:pt x="48" y="62"/>
                  </a:lnTo>
                  <a:lnTo>
                    <a:pt x="42" y="58"/>
                  </a:lnTo>
                  <a:lnTo>
                    <a:pt x="40" y="54"/>
                  </a:lnTo>
                  <a:lnTo>
                    <a:pt x="42" y="5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1" name="Freeform 217"/>
            <p:cNvSpPr>
              <a:spLocks/>
            </p:cNvSpPr>
            <p:nvPr/>
          </p:nvSpPr>
          <p:spPr bwMode="auto">
            <a:xfrm>
              <a:off x="7913628" y="2615173"/>
              <a:ext cx="178466" cy="162849"/>
            </a:xfrm>
            <a:custGeom>
              <a:avLst/>
              <a:gdLst>
                <a:gd name="T0" fmla="*/ 126 w 160"/>
                <a:gd name="T1" fmla="*/ 2 h 146"/>
                <a:gd name="T2" fmla="*/ 114 w 160"/>
                <a:gd name="T3" fmla="*/ 0 h 146"/>
                <a:gd name="T4" fmla="*/ 102 w 160"/>
                <a:gd name="T5" fmla="*/ 4 h 146"/>
                <a:gd name="T6" fmla="*/ 92 w 160"/>
                <a:gd name="T7" fmla="*/ 14 h 146"/>
                <a:gd name="T8" fmla="*/ 84 w 160"/>
                <a:gd name="T9" fmla="*/ 40 h 146"/>
                <a:gd name="T10" fmla="*/ 82 w 160"/>
                <a:gd name="T11" fmla="*/ 52 h 146"/>
                <a:gd name="T12" fmla="*/ 74 w 160"/>
                <a:gd name="T13" fmla="*/ 50 h 146"/>
                <a:gd name="T14" fmla="*/ 66 w 160"/>
                <a:gd name="T15" fmla="*/ 44 h 146"/>
                <a:gd name="T16" fmla="*/ 58 w 160"/>
                <a:gd name="T17" fmla="*/ 42 h 146"/>
                <a:gd name="T18" fmla="*/ 50 w 160"/>
                <a:gd name="T19" fmla="*/ 50 h 146"/>
                <a:gd name="T20" fmla="*/ 40 w 160"/>
                <a:gd name="T21" fmla="*/ 54 h 146"/>
                <a:gd name="T22" fmla="*/ 28 w 160"/>
                <a:gd name="T23" fmla="*/ 54 h 146"/>
                <a:gd name="T24" fmla="*/ 16 w 160"/>
                <a:gd name="T25" fmla="*/ 50 h 146"/>
                <a:gd name="T26" fmla="*/ 14 w 160"/>
                <a:gd name="T27" fmla="*/ 46 h 146"/>
                <a:gd name="T28" fmla="*/ 14 w 160"/>
                <a:gd name="T29" fmla="*/ 34 h 146"/>
                <a:gd name="T30" fmla="*/ 4 w 160"/>
                <a:gd name="T31" fmla="*/ 44 h 146"/>
                <a:gd name="T32" fmla="*/ 0 w 160"/>
                <a:gd name="T33" fmla="*/ 60 h 146"/>
                <a:gd name="T34" fmla="*/ 4 w 160"/>
                <a:gd name="T35" fmla="*/ 72 h 146"/>
                <a:gd name="T36" fmla="*/ 2 w 160"/>
                <a:gd name="T37" fmla="*/ 78 h 146"/>
                <a:gd name="T38" fmla="*/ 8 w 160"/>
                <a:gd name="T39" fmla="*/ 86 h 146"/>
                <a:gd name="T40" fmla="*/ 10 w 160"/>
                <a:gd name="T41" fmla="*/ 92 h 146"/>
                <a:gd name="T42" fmla="*/ 18 w 160"/>
                <a:gd name="T43" fmla="*/ 96 h 146"/>
                <a:gd name="T44" fmla="*/ 18 w 160"/>
                <a:gd name="T45" fmla="*/ 102 h 146"/>
                <a:gd name="T46" fmla="*/ 16 w 160"/>
                <a:gd name="T47" fmla="*/ 108 h 146"/>
                <a:gd name="T48" fmla="*/ 18 w 160"/>
                <a:gd name="T49" fmla="*/ 110 h 146"/>
                <a:gd name="T50" fmla="*/ 20 w 160"/>
                <a:gd name="T51" fmla="*/ 120 h 146"/>
                <a:gd name="T52" fmla="*/ 28 w 160"/>
                <a:gd name="T53" fmla="*/ 126 h 146"/>
                <a:gd name="T54" fmla="*/ 42 w 160"/>
                <a:gd name="T55" fmla="*/ 128 h 146"/>
                <a:gd name="T56" fmla="*/ 44 w 160"/>
                <a:gd name="T57" fmla="*/ 134 h 146"/>
                <a:gd name="T58" fmla="*/ 54 w 160"/>
                <a:gd name="T59" fmla="*/ 134 h 146"/>
                <a:gd name="T60" fmla="*/ 62 w 160"/>
                <a:gd name="T61" fmla="*/ 130 h 146"/>
                <a:gd name="T62" fmla="*/ 72 w 160"/>
                <a:gd name="T63" fmla="*/ 130 h 146"/>
                <a:gd name="T64" fmla="*/ 82 w 160"/>
                <a:gd name="T65" fmla="*/ 134 h 146"/>
                <a:gd name="T66" fmla="*/ 88 w 160"/>
                <a:gd name="T67" fmla="*/ 140 h 146"/>
                <a:gd name="T68" fmla="*/ 88 w 160"/>
                <a:gd name="T69" fmla="*/ 146 h 146"/>
                <a:gd name="T70" fmla="*/ 98 w 160"/>
                <a:gd name="T71" fmla="*/ 144 h 146"/>
                <a:gd name="T72" fmla="*/ 112 w 160"/>
                <a:gd name="T73" fmla="*/ 138 h 146"/>
                <a:gd name="T74" fmla="*/ 120 w 160"/>
                <a:gd name="T75" fmla="*/ 134 h 146"/>
                <a:gd name="T76" fmla="*/ 116 w 160"/>
                <a:gd name="T77" fmla="*/ 130 h 146"/>
                <a:gd name="T78" fmla="*/ 118 w 160"/>
                <a:gd name="T79" fmla="*/ 124 h 146"/>
                <a:gd name="T80" fmla="*/ 122 w 160"/>
                <a:gd name="T81" fmla="*/ 114 h 146"/>
                <a:gd name="T82" fmla="*/ 120 w 160"/>
                <a:gd name="T83" fmla="*/ 106 h 146"/>
                <a:gd name="T84" fmla="*/ 126 w 160"/>
                <a:gd name="T85" fmla="*/ 94 h 146"/>
                <a:gd name="T86" fmla="*/ 136 w 160"/>
                <a:gd name="T87" fmla="*/ 82 h 146"/>
                <a:gd name="T88" fmla="*/ 142 w 160"/>
                <a:gd name="T89" fmla="*/ 60 h 146"/>
                <a:gd name="T90" fmla="*/ 148 w 160"/>
                <a:gd name="T91" fmla="*/ 56 h 146"/>
                <a:gd name="T92" fmla="*/ 160 w 160"/>
                <a:gd name="T93" fmla="*/ 56 h 146"/>
                <a:gd name="T94" fmla="*/ 150 w 160"/>
                <a:gd name="T95" fmla="*/ 46 h 146"/>
                <a:gd name="T96" fmla="*/ 144 w 160"/>
                <a:gd name="T97" fmla="*/ 34 h 146"/>
                <a:gd name="T98" fmla="*/ 148 w 160"/>
                <a:gd name="T99" fmla="*/ 28 h 146"/>
                <a:gd name="T100" fmla="*/ 138 w 160"/>
                <a:gd name="T101" fmla="*/ 22 h 146"/>
                <a:gd name="T102" fmla="*/ 136 w 160"/>
                <a:gd name="T103" fmla="*/ 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0" h="146">
                  <a:moveTo>
                    <a:pt x="136" y="4"/>
                  </a:moveTo>
                  <a:lnTo>
                    <a:pt x="126" y="2"/>
                  </a:lnTo>
                  <a:lnTo>
                    <a:pt x="120" y="0"/>
                  </a:lnTo>
                  <a:lnTo>
                    <a:pt x="114" y="0"/>
                  </a:lnTo>
                  <a:lnTo>
                    <a:pt x="108" y="0"/>
                  </a:lnTo>
                  <a:lnTo>
                    <a:pt x="102" y="4"/>
                  </a:lnTo>
                  <a:lnTo>
                    <a:pt x="96" y="8"/>
                  </a:lnTo>
                  <a:lnTo>
                    <a:pt x="92" y="14"/>
                  </a:lnTo>
                  <a:lnTo>
                    <a:pt x="88" y="26"/>
                  </a:lnTo>
                  <a:lnTo>
                    <a:pt x="84" y="40"/>
                  </a:lnTo>
                  <a:lnTo>
                    <a:pt x="84" y="48"/>
                  </a:lnTo>
                  <a:lnTo>
                    <a:pt x="82" y="52"/>
                  </a:lnTo>
                  <a:lnTo>
                    <a:pt x="78" y="52"/>
                  </a:lnTo>
                  <a:lnTo>
                    <a:pt x="74" y="50"/>
                  </a:lnTo>
                  <a:lnTo>
                    <a:pt x="70" y="48"/>
                  </a:lnTo>
                  <a:lnTo>
                    <a:pt x="66" y="44"/>
                  </a:lnTo>
                  <a:lnTo>
                    <a:pt x="62" y="42"/>
                  </a:lnTo>
                  <a:lnTo>
                    <a:pt x="58" y="42"/>
                  </a:lnTo>
                  <a:lnTo>
                    <a:pt x="56" y="44"/>
                  </a:lnTo>
                  <a:lnTo>
                    <a:pt x="50" y="50"/>
                  </a:lnTo>
                  <a:lnTo>
                    <a:pt x="42" y="52"/>
                  </a:lnTo>
                  <a:lnTo>
                    <a:pt x="40" y="54"/>
                  </a:lnTo>
                  <a:lnTo>
                    <a:pt x="34" y="56"/>
                  </a:lnTo>
                  <a:lnTo>
                    <a:pt x="28" y="54"/>
                  </a:lnTo>
                  <a:lnTo>
                    <a:pt x="22" y="52"/>
                  </a:lnTo>
                  <a:lnTo>
                    <a:pt x="16" y="50"/>
                  </a:lnTo>
                  <a:lnTo>
                    <a:pt x="14" y="48"/>
                  </a:lnTo>
                  <a:lnTo>
                    <a:pt x="14" y="46"/>
                  </a:lnTo>
                  <a:lnTo>
                    <a:pt x="14" y="36"/>
                  </a:lnTo>
                  <a:lnTo>
                    <a:pt x="14" y="34"/>
                  </a:lnTo>
                  <a:lnTo>
                    <a:pt x="8" y="38"/>
                  </a:lnTo>
                  <a:lnTo>
                    <a:pt x="4" y="44"/>
                  </a:lnTo>
                  <a:lnTo>
                    <a:pt x="2" y="52"/>
                  </a:lnTo>
                  <a:lnTo>
                    <a:pt x="0" y="60"/>
                  </a:lnTo>
                  <a:lnTo>
                    <a:pt x="2" y="66"/>
                  </a:lnTo>
                  <a:lnTo>
                    <a:pt x="4" y="72"/>
                  </a:lnTo>
                  <a:lnTo>
                    <a:pt x="4" y="74"/>
                  </a:lnTo>
                  <a:lnTo>
                    <a:pt x="2" y="78"/>
                  </a:lnTo>
                  <a:lnTo>
                    <a:pt x="4" y="82"/>
                  </a:lnTo>
                  <a:lnTo>
                    <a:pt x="8" y="86"/>
                  </a:lnTo>
                  <a:lnTo>
                    <a:pt x="10" y="86"/>
                  </a:lnTo>
                  <a:lnTo>
                    <a:pt x="10" y="92"/>
                  </a:lnTo>
                  <a:lnTo>
                    <a:pt x="16" y="94"/>
                  </a:lnTo>
                  <a:lnTo>
                    <a:pt x="18" y="96"/>
                  </a:lnTo>
                  <a:lnTo>
                    <a:pt x="18" y="98"/>
                  </a:lnTo>
                  <a:lnTo>
                    <a:pt x="18" y="102"/>
                  </a:lnTo>
                  <a:lnTo>
                    <a:pt x="16" y="106"/>
                  </a:lnTo>
                  <a:lnTo>
                    <a:pt x="16" y="108"/>
                  </a:lnTo>
                  <a:lnTo>
                    <a:pt x="18" y="112"/>
                  </a:lnTo>
                  <a:lnTo>
                    <a:pt x="18" y="110"/>
                  </a:lnTo>
                  <a:lnTo>
                    <a:pt x="18" y="116"/>
                  </a:lnTo>
                  <a:lnTo>
                    <a:pt x="20" y="120"/>
                  </a:lnTo>
                  <a:lnTo>
                    <a:pt x="24" y="124"/>
                  </a:lnTo>
                  <a:lnTo>
                    <a:pt x="28" y="126"/>
                  </a:lnTo>
                  <a:lnTo>
                    <a:pt x="34" y="126"/>
                  </a:lnTo>
                  <a:lnTo>
                    <a:pt x="42" y="128"/>
                  </a:lnTo>
                  <a:lnTo>
                    <a:pt x="46" y="130"/>
                  </a:lnTo>
                  <a:lnTo>
                    <a:pt x="44" y="134"/>
                  </a:lnTo>
                  <a:lnTo>
                    <a:pt x="48" y="134"/>
                  </a:lnTo>
                  <a:lnTo>
                    <a:pt x="54" y="134"/>
                  </a:lnTo>
                  <a:lnTo>
                    <a:pt x="56" y="132"/>
                  </a:lnTo>
                  <a:lnTo>
                    <a:pt x="62" y="130"/>
                  </a:lnTo>
                  <a:lnTo>
                    <a:pt x="66" y="130"/>
                  </a:lnTo>
                  <a:lnTo>
                    <a:pt x="72" y="130"/>
                  </a:lnTo>
                  <a:lnTo>
                    <a:pt x="78" y="132"/>
                  </a:lnTo>
                  <a:lnTo>
                    <a:pt x="82" y="134"/>
                  </a:lnTo>
                  <a:lnTo>
                    <a:pt x="88" y="134"/>
                  </a:lnTo>
                  <a:lnTo>
                    <a:pt x="88" y="140"/>
                  </a:lnTo>
                  <a:lnTo>
                    <a:pt x="88" y="144"/>
                  </a:lnTo>
                  <a:lnTo>
                    <a:pt x="88" y="146"/>
                  </a:lnTo>
                  <a:lnTo>
                    <a:pt x="90" y="146"/>
                  </a:lnTo>
                  <a:lnTo>
                    <a:pt x="98" y="144"/>
                  </a:lnTo>
                  <a:lnTo>
                    <a:pt x="106" y="142"/>
                  </a:lnTo>
                  <a:lnTo>
                    <a:pt x="112" y="138"/>
                  </a:lnTo>
                  <a:lnTo>
                    <a:pt x="120" y="138"/>
                  </a:lnTo>
                  <a:lnTo>
                    <a:pt x="120" y="134"/>
                  </a:lnTo>
                  <a:lnTo>
                    <a:pt x="118" y="134"/>
                  </a:lnTo>
                  <a:lnTo>
                    <a:pt x="116" y="130"/>
                  </a:lnTo>
                  <a:lnTo>
                    <a:pt x="116" y="126"/>
                  </a:lnTo>
                  <a:lnTo>
                    <a:pt x="118" y="124"/>
                  </a:lnTo>
                  <a:lnTo>
                    <a:pt x="122" y="120"/>
                  </a:lnTo>
                  <a:lnTo>
                    <a:pt x="122" y="114"/>
                  </a:lnTo>
                  <a:lnTo>
                    <a:pt x="122" y="108"/>
                  </a:lnTo>
                  <a:lnTo>
                    <a:pt x="120" y="106"/>
                  </a:lnTo>
                  <a:lnTo>
                    <a:pt x="122" y="100"/>
                  </a:lnTo>
                  <a:lnTo>
                    <a:pt x="126" y="94"/>
                  </a:lnTo>
                  <a:lnTo>
                    <a:pt x="132" y="92"/>
                  </a:lnTo>
                  <a:lnTo>
                    <a:pt x="136" y="82"/>
                  </a:lnTo>
                  <a:lnTo>
                    <a:pt x="138" y="72"/>
                  </a:lnTo>
                  <a:lnTo>
                    <a:pt x="142" y="60"/>
                  </a:lnTo>
                  <a:lnTo>
                    <a:pt x="144" y="58"/>
                  </a:lnTo>
                  <a:lnTo>
                    <a:pt x="148" y="56"/>
                  </a:lnTo>
                  <a:lnTo>
                    <a:pt x="154" y="56"/>
                  </a:lnTo>
                  <a:lnTo>
                    <a:pt x="160" y="56"/>
                  </a:lnTo>
                  <a:lnTo>
                    <a:pt x="160" y="52"/>
                  </a:lnTo>
                  <a:lnTo>
                    <a:pt x="150" y="46"/>
                  </a:lnTo>
                  <a:lnTo>
                    <a:pt x="146" y="40"/>
                  </a:lnTo>
                  <a:lnTo>
                    <a:pt x="144" y="34"/>
                  </a:lnTo>
                  <a:lnTo>
                    <a:pt x="146" y="32"/>
                  </a:lnTo>
                  <a:lnTo>
                    <a:pt x="148" y="28"/>
                  </a:lnTo>
                  <a:lnTo>
                    <a:pt x="142" y="26"/>
                  </a:lnTo>
                  <a:lnTo>
                    <a:pt x="138" y="22"/>
                  </a:lnTo>
                  <a:lnTo>
                    <a:pt x="138" y="14"/>
                  </a:lnTo>
                  <a:lnTo>
                    <a:pt x="136" y="8"/>
                  </a:lnTo>
                  <a:lnTo>
                    <a:pt x="136"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2" name="Freeform 218"/>
            <p:cNvSpPr>
              <a:spLocks/>
            </p:cNvSpPr>
            <p:nvPr/>
          </p:nvSpPr>
          <p:spPr bwMode="auto">
            <a:xfrm>
              <a:off x="7911397" y="2918562"/>
              <a:ext cx="709401" cy="575546"/>
            </a:xfrm>
            <a:custGeom>
              <a:avLst/>
              <a:gdLst>
                <a:gd name="T0" fmla="*/ 194 w 636"/>
                <a:gd name="T1" fmla="*/ 112 h 516"/>
                <a:gd name="T2" fmla="*/ 212 w 636"/>
                <a:gd name="T3" fmla="*/ 114 h 516"/>
                <a:gd name="T4" fmla="*/ 226 w 636"/>
                <a:gd name="T5" fmla="*/ 100 h 516"/>
                <a:gd name="T6" fmla="*/ 242 w 636"/>
                <a:gd name="T7" fmla="*/ 72 h 516"/>
                <a:gd name="T8" fmla="*/ 284 w 636"/>
                <a:gd name="T9" fmla="*/ 62 h 516"/>
                <a:gd name="T10" fmla="*/ 294 w 636"/>
                <a:gd name="T11" fmla="*/ 72 h 516"/>
                <a:gd name="T12" fmla="*/ 310 w 636"/>
                <a:gd name="T13" fmla="*/ 56 h 516"/>
                <a:gd name="T14" fmla="*/ 324 w 636"/>
                <a:gd name="T15" fmla="*/ 38 h 516"/>
                <a:gd name="T16" fmla="*/ 360 w 636"/>
                <a:gd name="T17" fmla="*/ 24 h 516"/>
                <a:gd name="T18" fmla="*/ 358 w 636"/>
                <a:gd name="T19" fmla="*/ 2 h 516"/>
                <a:gd name="T20" fmla="*/ 372 w 636"/>
                <a:gd name="T21" fmla="*/ 12 h 516"/>
                <a:gd name="T22" fmla="*/ 414 w 636"/>
                <a:gd name="T23" fmla="*/ 22 h 516"/>
                <a:gd name="T24" fmla="*/ 428 w 636"/>
                <a:gd name="T25" fmla="*/ 20 h 516"/>
                <a:gd name="T26" fmla="*/ 416 w 636"/>
                <a:gd name="T27" fmla="*/ 42 h 516"/>
                <a:gd name="T28" fmla="*/ 424 w 636"/>
                <a:gd name="T29" fmla="*/ 52 h 516"/>
                <a:gd name="T30" fmla="*/ 418 w 636"/>
                <a:gd name="T31" fmla="*/ 56 h 516"/>
                <a:gd name="T32" fmla="*/ 408 w 636"/>
                <a:gd name="T33" fmla="*/ 80 h 516"/>
                <a:gd name="T34" fmla="*/ 442 w 636"/>
                <a:gd name="T35" fmla="*/ 104 h 516"/>
                <a:gd name="T36" fmla="*/ 468 w 636"/>
                <a:gd name="T37" fmla="*/ 122 h 516"/>
                <a:gd name="T38" fmla="*/ 490 w 636"/>
                <a:gd name="T39" fmla="*/ 92 h 516"/>
                <a:gd name="T40" fmla="*/ 510 w 636"/>
                <a:gd name="T41" fmla="*/ 32 h 516"/>
                <a:gd name="T42" fmla="*/ 532 w 636"/>
                <a:gd name="T43" fmla="*/ 0 h 516"/>
                <a:gd name="T44" fmla="*/ 538 w 636"/>
                <a:gd name="T45" fmla="*/ 56 h 516"/>
                <a:gd name="T46" fmla="*/ 558 w 636"/>
                <a:gd name="T47" fmla="*/ 76 h 516"/>
                <a:gd name="T48" fmla="*/ 560 w 636"/>
                <a:gd name="T49" fmla="*/ 118 h 516"/>
                <a:gd name="T50" fmla="*/ 568 w 636"/>
                <a:gd name="T51" fmla="*/ 152 h 516"/>
                <a:gd name="T52" fmla="*/ 596 w 636"/>
                <a:gd name="T53" fmla="*/ 182 h 516"/>
                <a:gd name="T54" fmla="*/ 604 w 636"/>
                <a:gd name="T55" fmla="*/ 208 h 516"/>
                <a:gd name="T56" fmla="*/ 618 w 636"/>
                <a:gd name="T57" fmla="*/ 234 h 516"/>
                <a:gd name="T58" fmla="*/ 634 w 636"/>
                <a:gd name="T59" fmla="*/ 270 h 516"/>
                <a:gd name="T60" fmla="*/ 626 w 636"/>
                <a:gd name="T61" fmla="*/ 322 h 516"/>
                <a:gd name="T62" fmla="*/ 594 w 636"/>
                <a:gd name="T63" fmla="*/ 378 h 516"/>
                <a:gd name="T64" fmla="*/ 558 w 636"/>
                <a:gd name="T65" fmla="*/ 408 h 516"/>
                <a:gd name="T66" fmla="*/ 500 w 636"/>
                <a:gd name="T67" fmla="*/ 480 h 516"/>
                <a:gd name="T68" fmla="*/ 476 w 636"/>
                <a:gd name="T69" fmla="*/ 490 h 516"/>
                <a:gd name="T70" fmla="*/ 438 w 636"/>
                <a:gd name="T71" fmla="*/ 506 h 516"/>
                <a:gd name="T72" fmla="*/ 416 w 636"/>
                <a:gd name="T73" fmla="*/ 494 h 516"/>
                <a:gd name="T74" fmla="*/ 378 w 636"/>
                <a:gd name="T75" fmla="*/ 504 h 516"/>
                <a:gd name="T76" fmla="*/ 346 w 636"/>
                <a:gd name="T77" fmla="*/ 482 h 516"/>
                <a:gd name="T78" fmla="*/ 348 w 636"/>
                <a:gd name="T79" fmla="*/ 454 h 516"/>
                <a:gd name="T80" fmla="*/ 346 w 636"/>
                <a:gd name="T81" fmla="*/ 428 h 516"/>
                <a:gd name="T82" fmla="*/ 326 w 636"/>
                <a:gd name="T83" fmla="*/ 444 h 516"/>
                <a:gd name="T84" fmla="*/ 346 w 636"/>
                <a:gd name="T85" fmla="*/ 420 h 516"/>
                <a:gd name="T86" fmla="*/ 338 w 636"/>
                <a:gd name="T87" fmla="*/ 416 h 516"/>
                <a:gd name="T88" fmla="*/ 304 w 636"/>
                <a:gd name="T89" fmla="*/ 438 h 516"/>
                <a:gd name="T90" fmla="*/ 304 w 636"/>
                <a:gd name="T91" fmla="*/ 406 h 516"/>
                <a:gd name="T92" fmla="*/ 268 w 636"/>
                <a:gd name="T93" fmla="*/ 380 h 516"/>
                <a:gd name="T94" fmla="*/ 150 w 636"/>
                <a:gd name="T95" fmla="*/ 406 h 516"/>
                <a:gd name="T96" fmla="*/ 74 w 636"/>
                <a:gd name="T97" fmla="*/ 426 h 516"/>
                <a:gd name="T98" fmla="*/ 14 w 636"/>
                <a:gd name="T99" fmla="*/ 436 h 516"/>
                <a:gd name="T100" fmla="*/ 0 w 636"/>
                <a:gd name="T101" fmla="*/ 420 h 516"/>
                <a:gd name="T102" fmla="*/ 30 w 636"/>
                <a:gd name="T103" fmla="*/ 380 h 516"/>
                <a:gd name="T104" fmla="*/ 26 w 636"/>
                <a:gd name="T105" fmla="*/ 304 h 516"/>
                <a:gd name="T106" fmla="*/ 20 w 636"/>
                <a:gd name="T107" fmla="*/ 284 h 516"/>
                <a:gd name="T108" fmla="*/ 30 w 636"/>
                <a:gd name="T109" fmla="*/ 278 h 516"/>
                <a:gd name="T110" fmla="*/ 40 w 636"/>
                <a:gd name="T111" fmla="*/ 214 h 516"/>
                <a:gd name="T112" fmla="*/ 52 w 636"/>
                <a:gd name="T113" fmla="*/ 208 h 516"/>
                <a:gd name="T114" fmla="*/ 76 w 636"/>
                <a:gd name="T115" fmla="*/ 190 h 516"/>
                <a:gd name="T116" fmla="*/ 110 w 636"/>
                <a:gd name="T117" fmla="*/ 174 h 516"/>
                <a:gd name="T118" fmla="*/ 162 w 636"/>
                <a:gd name="T119" fmla="*/ 162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6" h="516">
                  <a:moveTo>
                    <a:pt x="180" y="138"/>
                  </a:moveTo>
                  <a:lnTo>
                    <a:pt x="186" y="132"/>
                  </a:lnTo>
                  <a:lnTo>
                    <a:pt x="188" y="130"/>
                  </a:lnTo>
                  <a:lnTo>
                    <a:pt x="188" y="124"/>
                  </a:lnTo>
                  <a:lnTo>
                    <a:pt x="190" y="118"/>
                  </a:lnTo>
                  <a:lnTo>
                    <a:pt x="194" y="112"/>
                  </a:lnTo>
                  <a:lnTo>
                    <a:pt x="198" y="108"/>
                  </a:lnTo>
                  <a:lnTo>
                    <a:pt x="202" y="106"/>
                  </a:lnTo>
                  <a:lnTo>
                    <a:pt x="204" y="112"/>
                  </a:lnTo>
                  <a:lnTo>
                    <a:pt x="206" y="114"/>
                  </a:lnTo>
                  <a:lnTo>
                    <a:pt x="210" y="116"/>
                  </a:lnTo>
                  <a:lnTo>
                    <a:pt x="212" y="114"/>
                  </a:lnTo>
                  <a:lnTo>
                    <a:pt x="212" y="112"/>
                  </a:lnTo>
                  <a:lnTo>
                    <a:pt x="214" y="110"/>
                  </a:lnTo>
                  <a:lnTo>
                    <a:pt x="212" y="106"/>
                  </a:lnTo>
                  <a:lnTo>
                    <a:pt x="212" y="100"/>
                  </a:lnTo>
                  <a:lnTo>
                    <a:pt x="220" y="100"/>
                  </a:lnTo>
                  <a:lnTo>
                    <a:pt x="226" y="100"/>
                  </a:lnTo>
                  <a:lnTo>
                    <a:pt x="226" y="92"/>
                  </a:lnTo>
                  <a:lnTo>
                    <a:pt x="230" y="86"/>
                  </a:lnTo>
                  <a:lnTo>
                    <a:pt x="232" y="82"/>
                  </a:lnTo>
                  <a:lnTo>
                    <a:pt x="236" y="80"/>
                  </a:lnTo>
                  <a:lnTo>
                    <a:pt x="240" y="78"/>
                  </a:lnTo>
                  <a:lnTo>
                    <a:pt x="242" y="72"/>
                  </a:lnTo>
                  <a:lnTo>
                    <a:pt x="244" y="68"/>
                  </a:lnTo>
                  <a:lnTo>
                    <a:pt x="248" y="64"/>
                  </a:lnTo>
                  <a:lnTo>
                    <a:pt x="262" y="58"/>
                  </a:lnTo>
                  <a:lnTo>
                    <a:pt x="270" y="56"/>
                  </a:lnTo>
                  <a:lnTo>
                    <a:pt x="276" y="54"/>
                  </a:lnTo>
                  <a:lnTo>
                    <a:pt x="284" y="62"/>
                  </a:lnTo>
                  <a:lnTo>
                    <a:pt x="288" y="66"/>
                  </a:lnTo>
                  <a:lnTo>
                    <a:pt x="288" y="72"/>
                  </a:lnTo>
                  <a:lnTo>
                    <a:pt x="288" y="74"/>
                  </a:lnTo>
                  <a:lnTo>
                    <a:pt x="286" y="76"/>
                  </a:lnTo>
                  <a:lnTo>
                    <a:pt x="290" y="74"/>
                  </a:lnTo>
                  <a:lnTo>
                    <a:pt x="294" y="72"/>
                  </a:lnTo>
                  <a:lnTo>
                    <a:pt x="298" y="74"/>
                  </a:lnTo>
                  <a:lnTo>
                    <a:pt x="302" y="74"/>
                  </a:lnTo>
                  <a:lnTo>
                    <a:pt x="306" y="72"/>
                  </a:lnTo>
                  <a:lnTo>
                    <a:pt x="310" y="70"/>
                  </a:lnTo>
                  <a:lnTo>
                    <a:pt x="308" y="62"/>
                  </a:lnTo>
                  <a:lnTo>
                    <a:pt x="310" y="56"/>
                  </a:lnTo>
                  <a:lnTo>
                    <a:pt x="314" y="54"/>
                  </a:lnTo>
                  <a:lnTo>
                    <a:pt x="320" y="50"/>
                  </a:lnTo>
                  <a:lnTo>
                    <a:pt x="326" y="48"/>
                  </a:lnTo>
                  <a:lnTo>
                    <a:pt x="324" y="44"/>
                  </a:lnTo>
                  <a:lnTo>
                    <a:pt x="322" y="42"/>
                  </a:lnTo>
                  <a:lnTo>
                    <a:pt x="324" y="38"/>
                  </a:lnTo>
                  <a:lnTo>
                    <a:pt x="326" y="34"/>
                  </a:lnTo>
                  <a:lnTo>
                    <a:pt x="334" y="28"/>
                  </a:lnTo>
                  <a:lnTo>
                    <a:pt x="344" y="26"/>
                  </a:lnTo>
                  <a:lnTo>
                    <a:pt x="354" y="26"/>
                  </a:lnTo>
                  <a:lnTo>
                    <a:pt x="358" y="24"/>
                  </a:lnTo>
                  <a:lnTo>
                    <a:pt x="360" y="24"/>
                  </a:lnTo>
                  <a:lnTo>
                    <a:pt x="362" y="20"/>
                  </a:lnTo>
                  <a:lnTo>
                    <a:pt x="364" y="16"/>
                  </a:lnTo>
                  <a:lnTo>
                    <a:pt x="364" y="12"/>
                  </a:lnTo>
                  <a:lnTo>
                    <a:pt x="358" y="10"/>
                  </a:lnTo>
                  <a:lnTo>
                    <a:pt x="358" y="8"/>
                  </a:lnTo>
                  <a:lnTo>
                    <a:pt x="358" y="2"/>
                  </a:lnTo>
                  <a:lnTo>
                    <a:pt x="362" y="2"/>
                  </a:lnTo>
                  <a:lnTo>
                    <a:pt x="364" y="4"/>
                  </a:lnTo>
                  <a:lnTo>
                    <a:pt x="368" y="6"/>
                  </a:lnTo>
                  <a:lnTo>
                    <a:pt x="366" y="10"/>
                  </a:lnTo>
                  <a:lnTo>
                    <a:pt x="368" y="10"/>
                  </a:lnTo>
                  <a:lnTo>
                    <a:pt x="372" y="12"/>
                  </a:lnTo>
                  <a:lnTo>
                    <a:pt x="374" y="12"/>
                  </a:lnTo>
                  <a:lnTo>
                    <a:pt x="384" y="14"/>
                  </a:lnTo>
                  <a:lnTo>
                    <a:pt x="390" y="18"/>
                  </a:lnTo>
                  <a:lnTo>
                    <a:pt x="398" y="22"/>
                  </a:lnTo>
                  <a:lnTo>
                    <a:pt x="408" y="22"/>
                  </a:lnTo>
                  <a:lnTo>
                    <a:pt x="414" y="22"/>
                  </a:lnTo>
                  <a:lnTo>
                    <a:pt x="416" y="18"/>
                  </a:lnTo>
                  <a:lnTo>
                    <a:pt x="418" y="24"/>
                  </a:lnTo>
                  <a:lnTo>
                    <a:pt x="422" y="26"/>
                  </a:lnTo>
                  <a:lnTo>
                    <a:pt x="424" y="22"/>
                  </a:lnTo>
                  <a:lnTo>
                    <a:pt x="424" y="20"/>
                  </a:lnTo>
                  <a:lnTo>
                    <a:pt x="428" y="20"/>
                  </a:lnTo>
                  <a:lnTo>
                    <a:pt x="432" y="22"/>
                  </a:lnTo>
                  <a:lnTo>
                    <a:pt x="434" y="26"/>
                  </a:lnTo>
                  <a:lnTo>
                    <a:pt x="432" y="30"/>
                  </a:lnTo>
                  <a:lnTo>
                    <a:pt x="428" y="36"/>
                  </a:lnTo>
                  <a:lnTo>
                    <a:pt x="422" y="40"/>
                  </a:lnTo>
                  <a:lnTo>
                    <a:pt x="416" y="42"/>
                  </a:lnTo>
                  <a:lnTo>
                    <a:pt x="416" y="48"/>
                  </a:lnTo>
                  <a:lnTo>
                    <a:pt x="416" y="50"/>
                  </a:lnTo>
                  <a:lnTo>
                    <a:pt x="418" y="52"/>
                  </a:lnTo>
                  <a:lnTo>
                    <a:pt x="420" y="54"/>
                  </a:lnTo>
                  <a:lnTo>
                    <a:pt x="422" y="54"/>
                  </a:lnTo>
                  <a:lnTo>
                    <a:pt x="424" y="52"/>
                  </a:lnTo>
                  <a:lnTo>
                    <a:pt x="426" y="54"/>
                  </a:lnTo>
                  <a:lnTo>
                    <a:pt x="428" y="54"/>
                  </a:lnTo>
                  <a:lnTo>
                    <a:pt x="426" y="58"/>
                  </a:lnTo>
                  <a:lnTo>
                    <a:pt x="422" y="60"/>
                  </a:lnTo>
                  <a:lnTo>
                    <a:pt x="420" y="60"/>
                  </a:lnTo>
                  <a:lnTo>
                    <a:pt x="418" y="56"/>
                  </a:lnTo>
                  <a:lnTo>
                    <a:pt x="418" y="54"/>
                  </a:lnTo>
                  <a:lnTo>
                    <a:pt x="410" y="60"/>
                  </a:lnTo>
                  <a:lnTo>
                    <a:pt x="406" y="64"/>
                  </a:lnTo>
                  <a:lnTo>
                    <a:pt x="404" y="70"/>
                  </a:lnTo>
                  <a:lnTo>
                    <a:pt x="404" y="76"/>
                  </a:lnTo>
                  <a:lnTo>
                    <a:pt x="408" y="80"/>
                  </a:lnTo>
                  <a:lnTo>
                    <a:pt x="410" y="84"/>
                  </a:lnTo>
                  <a:lnTo>
                    <a:pt x="414" y="86"/>
                  </a:lnTo>
                  <a:lnTo>
                    <a:pt x="424" y="90"/>
                  </a:lnTo>
                  <a:lnTo>
                    <a:pt x="430" y="92"/>
                  </a:lnTo>
                  <a:lnTo>
                    <a:pt x="434" y="96"/>
                  </a:lnTo>
                  <a:lnTo>
                    <a:pt x="442" y="104"/>
                  </a:lnTo>
                  <a:lnTo>
                    <a:pt x="456" y="108"/>
                  </a:lnTo>
                  <a:lnTo>
                    <a:pt x="458" y="110"/>
                  </a:lnTo>
                  <a:lnTo>
                    <a:pt x="462" y="116"/>
                  </a:lnTo>
                  <a:lnTo>
                    <a:pt x="464" y="120"/>
                  </a:lnTo>
                  <a:lnTo>
                    <a:pt x="466" y="122"/>
                  </a:lnTo>
                  <a:lnTo>
                    <a:pt x="468" y="122"/>
                  </a:lnTo>
                  <a:lnTo>
                    <a:pt x="472" y="122"/>
                  </a:lnTo>
                  <a:lnTo>
                    <a:pt x="476" y="120"/>
                  </a:lnTo>
                  <a:lnTo>
                    <a:pt x="480" y="116"/>
                  </a:lnTo>
                  <a:lnTo>
                    <a:pt x="484" y="110"/>
                  </a:lnTo>
                  <a:lnTo>
                    <a:pt x="486" y="104"/>
                  </a:lnTo>
                  <a:lnTo>
                    <a:pt x="490" y="92"/>
                  </a:lnTo>
                  <a:lnTo>
                    <a:pt x="494" y="84"/>
                  </a:lnTo>
                  <a:lnTo>
                    <a:pt x="498" y="76"/>
                  </a:lnTo>
                  <a:lnTo>
                    <a:pt x="500" y="64"/>
                  </a:lnTo>
                  <a:lnTo>
                    <a:pt x="502" y="52"/>
                  </a:lnTo>
                  <a:lnTo>
                    <a:pt x="504" y="42"/>
                  </a:lnTo>
                  <a:lnTo>
                    <a:pt x="510" y="32"/>
                  </a:lnTo>
                  <a:lnTo>
                    <a:pt x="514" y="24"/>
                  </a:lnTo>
                  <a:lnTo>
                    <a:pt x="520" y="6"/>
                  </a:lnTo>
                  <a:lnTo>
                    <a:pt x="522" y="0"/>
                  </a:lnTo>
                  <a:lnTo>
                    <a:pt x="524" y="0"/>
                  </a:lnTo>
                  <a:lnTo>
                    <a:pt x="528" y="0"/>
                  </a:lnTo>
                  <a:lnTo>
                    <a:pt x="532" y="0"/>
                  </a:lnTo>
                  <a:lnTo>
                    <a:pt x="534" y="4"/>
                  </a:lnTo>
                  <a:lnTo>
                    <a:pt x="532" y="12"/>
                  </a:lnTo>
                  <a:lnTo>
                    <a:pt x="532" y="20"/>
                  </a:lnTo>
                  <a:lnTo>
                    <a:pt x="532" y="26"/>
                  </a:lnTo>
                  <a:lnTo>
                    <a:pt x="536" y="44"/>
                  </a:lnTo>
                  <a:lnTo>
                    <a:pt x="538" y="56"/>
                  </a:lnTo>
                  <a:lnTo>
                    <a:pt x="540" y="60"/>
                  </a:lnTo>
                  <a:lnTo>
                    <a:pt x="542" y="62"/>
                  </a:lnTo>
                  <a:lnTo>
                    <a:pt x="546" y="62"/>
                  </a:lnTo>
                  <a:lnTo>
                    <a:pt x="548" y="60"/>
                  </a:lnTo>
                  <a:lnTo>
                    <a:pt x="552" y="68"/>
                  </a:lnTo>
                  <a:lnTo>
                    <a:pt x="558" y="76"/>
                  </a:lnTo>
                  <a:lnTo>
                    <a:pt x="554" y="82"/>
                  </a:lnTo>
                  <a:lnTo>
                    <a:pt x="556" y="90"/>
                  </a:lnTo>
                  <a:lnTo>
                    <a:pt x="554" y="100"/>
                  </a:lnTo>
                  <a:lnTo>
                    <a:pt x="556" y="106"/>
                  </a:lnTo>
                  <a:lnTo>
                    <a:pt x="558" y="110"/>
                  </a:lnTo>
                  <a:lnTo>
                    <a:pt x="560" y="118"/>
                  </a:lnTo>
                  <a:lnTo>
                    <a:pt x="560" y="124"/>
                  </a:lnTo>
                  <a:lnTo>
                    <a:pt x="562" y="132"/>
                  </a:lnTo>
                  <a:lnTo>
                    <a:pt x="564" y="136"/>
                  </a:lnTo>
                  <a:lnTo>
                    <a:pt x="564" y="144"/>
                  </a:lnTo>
                  <a:lnTo>
                    <a:pt x="564" y="148"/>
                  </a:lnTo>
                  <a:lnTo>
                    <a:pt x="568" y="152"/>
                  </a:lnTo>
                  <a:lnTo>
                    <a:pt x="576" y="158"/>
                  </a:lnTo>
                  <a:lnTo>
                    <a:pt x="584" y="162"/>
                  </a:lnTo>
                  <a:lnTo>
                    <a:pt x="592" y="168"/>
                  </a:lnTo>
                  <a:lnTo>
                    <a:pt x="594" y="174"/>
                  </a:lnTo>
                  <a:lnTo>
                    <a:pt x="594" y="178"/>
                  </a:lnTo>
                  <a:lnTo>
                    <a:pt x="596" y="182"/>
                  </a:lnTo>
                  <a:lnTo>
                    <a:pt x="598" y="186"/>
                  </a:lnTo>
                  <a:lnTo>
                    <a:pt x="598" y="200"/>
                  </a:lnTo>
                  <a:lnTo>
                    <a:pt x="598" y="206"/>
                  </a:lnTo>
                  <a:lnTo>
                    <a:pt x="600" y="208"/>
                  </a:lnTo>
                  <a:lnTo>
                    <a:pt x="602" y="208"/>
                  </a:lnTo>
                  <a:lnTo>
                    <a:pt x="604" y="208"/>
                  </a:lnTo>
                  <a:lnTo>
                    <a:pt x="604" y="206"/>
                  </a:lnTo>
                  <a:lnTo>
                    <a:pt x="612" y="216"/>
                  </a:lnTo>
                  <a:lnTo>
                    <a:pt x="614" y="220"/>
                  </a:lnTo>
                  <a:lnTo>
                    <a:pt x="614" y="228"/>
                  </a:lnTo>
                  <a:lnTo>
                    <a:pt x="616" y="232"/>
                  </a:lnTo>
                  <a:lnTo>
                    <a:pt x="618" y="234"/>
                  </a:lnTo>
                  <a:lnTo>
                    <a:pt x="620" y="236"/>
                  </a:lnTo>
                  <a:lnTo>
                    <a:pt x="622" y="238"/>
                  </a:lnTo>
                  <a:lnTo>
                    <a:pt x="632" y="250"/>
                  </a:lnTo>
                  <a:lnTo>
                    <a:pt x="634" y="258"/>
                  </a:lnTo>
                  <a:lnTo>
                    <a:pt x="636" y="264"/>
                  </a:lnTo>
                  <a:lnTo>
                    <a:pt x="634" y="270"/>
                  </a:lnTo>
                  <a:lnTo>
                    <a:pt x="632" y="276"/>
                  </a:lnTo>
                  <a:lnTo>
                    <a:pt x="630" y="280"/>
                  </a:lnTo>
                  <a:lnTo>
                    <a:pt x="630" y="288"/>
                  </a:lnTo>
                  <a:lnTo>
                    <a:pt x="630" y="300"/>
                  </a:lnTo>
                  <a:lnTo>
                    <a:pt x="630" y="312"/>
                  </a:lnTo>
                  <a:lnTo>
                    <a:pt x="626" y="322"/>
                  </a:lnTo>
                  <a:lnTo>
                    <a:pt x="624" y="328"/>
                  </a:lnTo>
                  <a:lnTo>
                    <a:pt x="620" y="336"/>
                  </a:lnTo>
                  <a:lnTo>
                    <a:pt x="608" y="352"/>
                  </a:lnTo>
                  <a:lnTo>
                    <a:pt x="600" y="370"/>
                  </a:lnTo>
                  <a:lnTo>
                    <a:pt x="598" y="376"/>
                  </a:lnTo>
                  <a:lnTo>
                    <a:pt x="594" y="378"/>
                  </a:lnTo>
                  <a:lnTo>
                    <a:pt x="590" y="382"/>
                  </a:lnTo>
                  <a:lnTo>
                    <a:pt x="586" y="384"/>
                  </a:lnTo>
                  <a:lnTo>
                    <a:pt x="582" y="390"/>
                  </a:lnTo>
                  <a:lnTo>
                    <a:pt x="578" y="394"/>
                  </a:lnTo>
                  <a:lnTo>
                    <a:pt x="566" y="402"/>
                  </a:lnTo>
                  <a:lnTo>
                    <a:pt x="558" y="408"/>
                  </a:lnTo>
                  <a:lnTo>
                    <a:pt x="552" y="416"/>
                  </a:lnTo>
                  <a:lnTo>
                    <a:pt x="548" y="424"/>
                  </a:lnTo>
                  <a:lnTo>
                    <a:pt x="542" y="432"/>
                  </a:lnTo>
                  <a:lnTo>
                    <a:pt x="522" y="454"/>
                  </a:lnTo>
                  <a:lnTo>
                    <a:pt x="510" y="466"/>
                  </a:lnTo>
                  <a:lnTo>
                    <a:pt x="500" y="480"/>
                  </a:lnTo>
                  <a:lnTo>
                    <a:pt x="498" y="482"/>
                  </a:lnTo>
                  <a:lnTo>
                    <a:pt x="496" y="486"/>
                  </a:lnTo>
                  <a:lnTo>
                    <a:pt x="496" y="488"/>
                  </a:lnTo>
                  <a:lnTo>
                    <a:pt x="494" y="490"/>
                  </a:lnTo>
                  <a:lnTo>
                    <a:pt x="484" y="490"/>
                  </a:lnTo>
                  <a:lnTo>
                    <a:pt x="476" y="490"/>
                  </a:lnTo>
                  <a:lnTo>
                    <a:pt x="468" y="492"/>
                  </a:lnTo>
                  <a:lnTo>
                    <a:pt x="462" y="492"/>
                  </a:lnTo>
                  <a:lnTo>
                    <a:pt x="454" y="496"/>
                  </a:lnTo>
                  <a:lnTo>
                    <a:pt x="448" y="500"/>
                  </a:lnTo>
                  <a:lnTo>
                    <a:pt x="442" y="504"/>
                  </a:lnTo>
                  <a:lnTo>
                    <a:pt x="438" y="506"/>
                  </a:lnTo>
                  <a:lnTo>
                    <a:pt x="434" y="508"/>
                  </a:lnTo>
                  <a:lnTo>
                    <a:pt x="432" y="512"/>
                  </a:lnTo>
                  <a:lnTo>
                    <a:pt x="428" y="514"/>
                  </a:lnTo>
                  <a:lnTo>
                    <a:pt x="426" y="516"/>
                  </a:lnTo>
                  <a:lnTo>
                    <a:pt x="420" y="506"/>
                  </a:lnTo>
                  <a:lnTo>
                    <a:pt x="416" y="494"/>
                  </a:lnTo>
                  <a:lnTo>
                    <a:pt x="412" y="494"/>
                  </a:lnTo>
                  <a:lnTo>
                    <a:pt x="410" y="496"/>
                  </a:lnTo>
                  <a:lnTo>
                    <a:pt x="408" y="500"/>
                  </a:lnTo>
                  <a:lnTo>
                    <a:pt x="386" y="514"/>
                  </a:lnTo>
                  <a:lnTo>
                    <a:pt x="380" y="510"/>
                  </a:lnTo>
                  <a:lnTo>
                    <a:pt x="378" y="504"/>
                  </a:lnTo>
                  <a:lnTo>
                    <a:pt x="370" y="504"/>
                  </a:lnTo>
                  <a:lnTo>
                    <a:pt x="364" y="504"/>
                  </a:lnTo>
                  <a:lnTo>
                    <a:pt x="358" y="500"/>
                  </a:lnTo>
                  <a:lnTo>
                    <a:pt x="354" y="494"/>
                  </a:lnTo>
                  <a:lnTo>
                    <a:pt x="348" y="488"/>
                  </a:lnTo>
                  <a:lnTo>
                    <a:pt x="346" y="482"/>
                  </a:lnTo>
                  <a:lnTo>
                    <a:pt x="346" y="478"/>
                  </a:lnTo>
                  <a:lnTo>
                    <a:pt x="350" y="474"/>
                  </a:lnTo>
                  <a:lnTo>
                    <a:pt x="352" y="470"/>
                  </a:lnTo>
                  <a:lnTo>
                    <a:pt x="354" y="464"/>
                  </a:lnTo>
                  <a:lnTo>
                    <a:pt x="352" y="458"/>
                  </a:lnTo>
                  <a:lnTo>
                    <a:pt x="348" y="454"/>
                  </a:lnTo>
                  <a:lnTo>
                    <a:pt x="344" y="452"/>
                  </a:lnTo>
                  <a:lnTo>
                    <a:pt x="340" y="448"/>
                  </a:lnTo>
                  <a:lnTo>
                    <a:pt x="346" y="440"/>
                  </a:lnTo>
                  <a:lnTo>
                    <a:pt x="346" y="436"/>
                  </a:lnTo>
                  <a:lnTo>
                    <a:pt x="348" y="432"/>
                  </a:lnTo>
                  <a:lnTo>
                    <a:pt x="346" y="428"/>
                  </a:lnTo>
                  <a:lnTo>
                    <a:pt x="342" y="428"/>
                  </a:lnTo>
                  <a:lnTo>
                    <a:pt x="340" y="430"/>
                  </a:lnTo>
                  <a:lnTo>
                    <a:pt x="336" y="436"/>
                  </a:lnTo>
                  <a:lnTo>
                    <a:pt x="332" y="442"/>
                  </a:lnTo>
                  <a:lnTo>
                    <a:pt x="330" y="444"/>
                  </a:lnTo>
                  <a:lnTo>
                    <a:pt x="326" y="444"/>
                  </a:lnTo>
                  <a:lnTo>
                    <a:pt x="324" y="444"/>
                  </a:lnTo>
                  <a:lnTo>
                    <a:pt x="322" y="442"/>
                  </a:lnTo>
                  <a:lnTo>
                    <a:pt x="324" y="438"/>
                  </a:lnTo>
                  <a:lnTo>
                    <a:pt x="328" y="438"/>
                  </a:lnTo>
                  <a:lnTo>
                    <a:pt x="332" y="436"/>
                  </a:lnTo>
                  <a:lnTo>
                    <a:pt x="346" y="420"/>
                  </a:lnTo>
                  <a:lnTo>
                    <a:pt x="352" y="412"/>
                  </a:lnTo>
                  <a:lnTo>
                    <a:pt x="356" y="404"/>
                  </a:lnTo>
                  <a:lnTo>
                    <a:pt x="350" y="404"/>
                  </a:lnTo>
                  <a:lnTo>
                    <a:pt x="342" y="404"/>
                  </a:lnTo>
                  <a:lnTo>
                    <a:pt x="340" y="410"/>
                  </a:lnTo>
                  <a:lnTo>
                    <a:pt x="338" y="416"/>
                  </a:lnTo>
                  <a:lnTo>
                    <a:pt x="332" y="416"/>
                  </a:lnTo>
                  <a:lnTo>
                    <a:pt x="326" y="418"/>
                  </a:lnTo>
                  <a:lnTo>
                    <a:pt x="318" y="424"/>
                  </a:lnTo>
                  <a:lnTo>
                    <a:pt x="312" y="432"/>
                  </a:lnTo>
                  <a:lnTo>
                    <a:pt x="310" y="438"/>
                  </a:lnTo>
                  <a:lnTo>
                    <a:pt x="304" y="438"/>
                  </a:lnTo>
                  <a:lnTo>
                    <a:pt x="304" y="436"/>
                  </a:lnTo>
                  <a:lnTo>
                    <a:pt x="304" y="434"/>
                  </a:lnTo>
                  <a:lnTo>
                    <a:pt x="304" y="426"/>
                  </a:lnTo>
                  <a:lnTo>
                    <a:pt x="306" y="418"/>
                  </a:lnTo>
                  <a:lnTo>
                    <a:pt x="304" y="410"/>
                  </a:lnTo>
                  <a:lnTo>
                    <a:pt x="304" y="406"/>
                  </a:lnTo>
                  <a:lnTo>
                    <a:pt x="302" y="400"/>
                  </a:lnTo>
                  <a:lnTo>
                    <a:pt x="300" y="392"/>
                  </a:lnTo>
                  <a:lnTo>
                    <a:pt x="286" y="388"/>
                  </a:lnTo>
                  <a:lnTo>
                    <a:pt x="276" y="384"/>
                  </a:lnTo>
                  <a:lnTo>
                    <a:pt x="270" y="382"/>
                  </a:lnTo>
                  <a:lnTo>
                    <a:pt x="268" y="380"/>
                  </a:lnTo>
                  <a:lnTo>
                    <a:pt x="264" y="378"/>
                  </a:lnTo>
                  <a:lnTo>
                    <a:pt x="232" y="378"/>
                  </a:lnTo>
                  <a:lnTo>
                    <a:pt x="208" y="392"/>
                  </a:lnTo>
                  <a:lnTo>
                    <a:pt x="176" y="392"/>
                  </a:lnTo>
                  <a:lnTo>
                    <a:pt x="164" y="398"/>
                  </a:lnTo>
                  <a:lnTo>
                    <a:pt x="150" y="406"/>
                  </a:lnTo>
                  <a:lnTo>
                    <a:pt x="134" y="416"/>
                  </a:lnTo>
                  <a:lnTo>
                    <a:pt x="122" y="420"/>
                  </a:lnTo>
                  <a:lnTo>
                    <a:pt x="108" y="422"/>
                  </a:lnTo>
                  <a:lnTo>
                    <a:pt x="92" y="422"/>
                  </a:lnTo>
                  <a:lnTo>
                    <a:pt x="84" y="424"/>
                  </a:lnTo>
                  <a:lnTo>
                    <a:pt x="74" y="426"/>
                  </a:lnTo>
                  <a:lnTo>
                    <a:pt x="58" y="432"/>
                  </a:lnTo>
                  <a:lnTo>
                    <a:pt x="42" y="438"/>
                  </a:lnTo>
                  <a:lnTo>
                    <a:pt x="32" y="440"/>
                  </a:lnTo>
                  <a:lnTo>
                    <a:pt x="24" y="440"/>
                  </a:lnTo>
                  <a:lnTo>
                    <a:pt x="18" y="440"/>
                  </a:lnTo>
                  <a:lnTo>
                    <a:pt x="14" y="436"/>
                  </a:lnTo>
                  <a:lnTo>
                    <a:pt x="6" y="430"/>
                  </a:lnTo>
                  <a:lnTo>
                    <a:pt x="4" y="428"/>
                  </a:lnTo>
                  <a:lnTo>
                    <a:pt x="2" y="428"/>
                  </a:lnTo>
                  <a:lnTo>
                    <a:pt x="0" y="426"/>
                  </a:lnTo>
                  <a:lnTo>
                    <a:pt x="0" y="422"/>
                  </a:lnTo>
                  <a:lnTo>
                    <a:pt x="0" y="420"/>
                  </a:lnTo>
                  <a:lnTo>
                    <a:pt x="2" y="416"/>
                  </a:lnTo>
                  <a:lnTo>
                    <a:pt x="4" y="414"/>
                  </a:lnTo>
                  <a:lnTo>
                    <a:pt x="10" y="412"/>
                  </a:lnTo>
                  <a:lnTo>
                    <a:pt x="16" y="408"/>
                  </a:lnTo>
                  <a:lnTo>
                    <a:pt x="24" y="394"/>
                  </a:lnTo>
                  <a:lnTo>
                    <a:pt x="30" y="380"/>
                  </a:lnTo>
                  <a:lnTo>
                    <a:pt x="28" y="376"/>
                  </a:lnTo>
                  <a:lnTo>
                    <a:pt x="26" y="372"/>
                  </a:lnTo>
                  <a:lnTo>
                    <a:pt x="26" y="362"/>
                  </a:lnTo>
                  <a:lnTo>
                    <a:pt x="26" y="328"/>
                  </a:lnTo>
                  <a:lnTo>
                    <a:pt x="26" y="316"/>
                  </a:lnTo>
                  <a:lnTo>
                    <a:pt x="26" y="304"/>
                  </a:lnTo>
                  <a:lnTo>
                    <a:pt x="24" y="296"/>
                  </a:lnTo>
                  <a:lnTo>
                    <a:pt x="20" y="288"/>
                  </a:lnTo>
                  <a:lnTo>
                    <a:pt x="16" y="280"/>
                  </a:lnTo>
                  <a:lnTo>
                    <a:pt x="16" y="276"/>
                  </a:lnTo>
                  <a:lnTo>
                    <a:pt x="20" y="280"/>
                  </a:lnTo>
                  <a:lnTo>
                    <a:pt x="20" y="284"/>
                  </a:lnTo>
                  <a:lnTo>
                    <a:pt x="26" y="284"/>
                  </a:lnTo>
                  <a:lnTo>
                    <a:pt x="24" y="278"/>
                  </a:lnTo>
                  <a:lnTo>
                    <a:pt x="24" y="272"/>
                  </a:lnTo>
                  <a:lnTo>
                    <a:pt x="28" y="276"/>
                  </a:lnTo>
                  <a:lnTo>
                    <a:pt x="28" y="280"/>
                  </a:lnTo>
                  <a:lnTo>
                    <a:pt x="30" y="278"/>
                  </a:lnTo>
                  <a:lnTo>
                    <a:pt x="30" y="276"/>
                  </a:lnTo>
                  <a:lnTo>
                    <a:pt x="32" y="272"/>
                  </a:lnTo>
                  <a:lnTo>
                    <a:pt x="28" y="256"/>
                  </a:lnTo>
                  <a:lnTo>
                    <a:pt x="36" y="236"/>
                  </a:lnTo>
                  <a:lnTo>
                    <a:pt x="38" y="226"/>
                  </a:lnTo>
                  <a:lnTo>
                    <a:pt x="40" y="214"/>
                  </a:lnTo>
                  <a:lnTo>
                    <a:pt x="40" y="208"/>
                  </a:lnTo>
                  <a:lnTo>
                    <a:pt x="44" y="202"/>
                  </a:lnTo>
                  <a:lnTo>
                    <a:pt x="46" y="206"/>
                  </a:lnTo>
                  <a:lnTo>
                    <a:pt x="48" y="208"/>
                  </a:lnTo>
                  <a:lnTo>
                    <a:pt x="48" y="210"/>
                  </a:lnTo>
                  <a:lnTo>
                    <a:pt x="52" y="208"/>
                  </a:lnTo>
                  <a:lnTo>
                    <a:pt x="54" y="206"/>
                  </a:lnTo>
                  <a:lnTo>
                    <a:pt x="56" y="202"/>
                  </a:lnTo>
                  <a:lnTo>
                    <a:pt x="58" y="198"/>
                  </a:lnTo>
                  <a:lnTo>
                    <a:pt x="62" y="196"/>
                  </a:lnTo>
                  <a:lnTo>
                    <a:pt x="70" y="194"/>
                  </a:lnTo>
                  <a:lnTo>
                    <a:pt x="76" y="190"/>
                  </a:lnTo>
                  <a:lnTo>
                    <a:pt x="78" y="188"/>
                  </a:lnTo>
                  <a:lnTo>
                    <a:pt x="82" y="186"/>
                  </a:lnTo>
                  <a:lnTo>
                    <a:pt x="86" y="182"/>
                  </a:lnTo>
                  <a:lnTo>
                    <a:pt x="94" y="178"/>
                  </a:lnTo>
                  <a:lnTo>
                    <a:pt x="102" y="176"/>
                  </a:lnTo>
                  <a:lnTo>
                    <a:pt x="110" y="174"/>
                  </a:lnTo>
                  <a:lnTo>
                    <a:pt x="118" y="172"/>
                  </a:lnTo>
                  <a:lnTo>
                    <a:pt x="128" y="168"/>
                  </a:lnTo>
                  <a:lnTo>
                    <a:pt x="138" y="166"/>
                  </a:lnTo>
                  <a:lnTo>
                    <a:pt x="146" y="166"/>
                  </a:lnTo>
                  <a:lnTo>
                    <a:pt x="156" y="164"/>
                  </a:lnTo>
                  <a:lnTo>
                    <a:pt x="162" y="162"/>
                  </a:lnTo>
                  <a:lnTo>
                    <a:pt x="168" y="152"/>
                  </a:lnTo>
                  <a:lnTo>
                    <a:pt x="180" y="13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3" name="Freeform 219"/>
            <p:cNvSpPr>
              <a:spLocks/>
            </p:cNvSpPr>
            <p:nvPr/>
          </p:nvSpPr>
          <p:spPr bwMode="auto">
            <a:xfrm>
              <a:off x="8159019" y="2867254"/>
              <a:ext cx="71386" cy="42386"/>
            </a:xfrm>
            <a:custGeom>
              <a:avLst/>
              <a:gdLst>
                <a:gd name="T0" fmla="*/ 64 w 64"/>
                <a:gd name="T1" fmla="*/ 0 h 38"/>
                <a:gd name="T2" fmla="*/ 52 w 64"/>
                <a:gd name="T3" fmla="*/ 10 h 38"/>
                <a:gd name="T4" fmla="*/ 36 w 64"/>
                <a:gd name="T5" fmla="*/ 16 h 38"/>
                <a:gd name="T6" fmla="*/ 32 w 64"/>
                <a:gd name="T7" fmla="*/ 18 h 38"/>
                <a:gd name="T8" fmla="*/ 28 w 64"/>
                <a:gd name="T9" fmla="*/ 20 h 38"/>
                <a:gd name="T10" fmla="*/ 22 w 64"/>
                <a:gd name="T11" fmla="*/ 28 h 38"/>
                <a:gd name="T12" fmla="*/ 14 w 64"/>
                <a:gd name="T13" fmla="*/ 36 h 38"/>
                <a:gd name="T14" fmla="*/ 8 w 64"/>
                <a:gd name="T15" fmla="*/ 38 h 38"/>
                <a:gd name="T16" fmla="*/ 2 w 64"/>
                <a:gd name="T17" fmla="*/ 38 h 38"/>
                <a:gd name="T18" fmla="*/ 0 w 64"/>
                <a:gd name="T19" fmla="*/ 38 h 38"/>
                <a:gd name="T20" fmla="*/ 0 w 64"/>
                <a:gd name="T21" fmla="*/ 34 h 38"/>
                <a:gd name="T22" fmla="*/ 0 w 64"/>
                <a:gd name="T23" fmla="*/ 30 h 38"/>
                <a:gd name="T24" fmla="*/ 2 w 64"/>
                <a:gd name="T25" fmla="*/ 26 h 38"/>
                <a:gd name="T26" fmla="*/ 10 w 64"/>
                <a:gd name="T27" fmla="*/ 20 h 38"/>
                <a:gd name="T28" fmla="*/ 26 w 64"/>
                <a:gd name="T29" fmla="*/ 14 h 38"/>
                <a:gd name="T30" fmla="*/ 28 w 64"/>
                <a:gd name="T31" fmla="*/ 12 h 38"/>
                <a:gd name="T32" fmla="*/ 30 w 64"/>
                <a:gd name="T33" fmla="*/ 8 h 38"/>
                <a:gd name="T34" fmla="*/ 32 w 64"/>
                <a:gd name="T35" fmla="*/ 6 h 38"/>
                <a:gd name="T36" fmla="*/ 36 w 64"/>
                <a:gd name="T37" fmla="*/ 4 h 38"/>
                <a:gd name="T38" fmla="*/ 46 w 64"/>
                <a:gd name="T39" fmla="*/ 2 h 38"/>
                <a:gd name="T40" fmla="*/ 54 w 64"/>
                <a:gd name="T41" fmla="*/ 0 h 38"/>
                <a:gd name="T42" fmla="*/ 64 w 64"/>
                <a:gd name="T43" fmla="*/ 0 h 38"/>
                <a:gd name="T44" fmla="*/ 64 w 64"/>
                <a:gd name="T45" fmla="*/ 2 h 38"/>
                <a:gd name="T46" fmla="*/ 64 w 64"/>
                <a:gd name="T4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38">
                  <a:moveTo>
                    <a:pt x="64" y="0"/>
                  </a:moveTo>
                  <a:lnTo>
                    <a:pt x="52" y="10"/>
                  </a:lnTo>
                  <a:lnTo>
                    <a:pt x="36" y="16"/>
                  </a:lnTo>
                  <a:lnTo>
                    <a:pt x="32" y="18"/>
                  </a:lnTo>
                  <a:lnTo>
                    <a:pt x="28" y="20"/>
                  </a:lnTo>
                  <a:lnTo>
                    <a:pt x="22" y="28"/>
                  </a:lnTo>
                  <a:lnTo>
                    <a:pt x="14" y="36"/>
                  </a:lnTo>
                  <a:lnTo>
                    <a:pt x="8" y="38"/>
                  </a:lnTo>
                  <a:lnTo>
                    <a:pt x="2" y="38"/>
                  </a:lnTo>
                  <a:lnTo>
                    <a:pt x="0" y="38"/>
                  </a:lnTo>
                  <a:lnTo>
                    <a:pt x="0" y="34"/>
                  </a:lnTo>
                  <a:lnTo>
                    <a:pt x="0" y="30"/>
                  </a:lnTo>
                  <a:lnTo>
                    <a:pt x="2" y="26"/>
                  </a:lnTo>
                  <a:lnTo>
                    <a:pt x="10" y="20"/>
                  </a:lnTo>
                  <a:lnTo>
                    <a:pt x="26" y="14"/>
                  </a:lnTo>
                  <a:lnTo>
                    <a:pt x="28" y="12"/>
                  </a:lnTo>
                  <a:lnTo>
                    <a:pt x="30" y="8"/>
                  </a:lnTo>
                  <a:lnTo>
                    <a:pt x="32" y="6"/>
                  </a:lnTo>
                  <a:lnTo>
                    <a:pt x="36" y="4"/>
                  </a:lnTo>
                  <a:lnTo>
                    <a:pt x="46" y="2"/>
                  </a:lnTo>
                  <a:lnTo>
                    <a:pt x="54" y="0"/>
                  </a:lnTo>
                  <a:lnTo>
                    <a:pt x="64" y="0"/>
                  </a:lnTo>
                  <a:lnTo>
                    <a:pt x="64" y="2"/>
                  </a:lnTo>
                  <a:lnTo>
                    <a:pt x="6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4" name="Freeform 220"/>
            <p:cNvSpPr>
              <a:spLocks/>
            </p:cNvSpPr>
            <p:nvPr/>
          </p:nvSpPr>
          <p:spPr bwMode="auto">
            <a:xfrm>
              <a:off x="8098786" y="2862792"/>
              <a:ext cx="55771" cy="11154"/>
            </a:xfrm>
            <a:custGeom>
              <a:avLst/>
              <a:gdLst>
                <a:gd name="T0" fmla="*/ 40 w 50"/>
                <a:gd name="T1" fmla="*/ 8 h 10"/>
                <a:gd name="T2" fmla="*/ 34 w 50"/>
                <a:gd name="T3" fmla="*/ 10 h 10"/>
                <a:gd name="T4" fmla="*/ 28 w 50"/>
                <a:gd name="T5" fmla="*/ 10 h 10"/>
                <a:gd name="T6" fmla="*/ 22 w 50"/>
                <a:gd name="T7" fmla="*/ 8 h 10"/>
                <a:gd name="T8" fmla="*/ 10 w 50"/>
                <a:gd name="T9" fmla="*/ 10 h 10"/>
                <a:gd name="T10" fmla="*/ 4 w 50"/>
                <a:gd name="T11" fmla="*/ 10 h 10"/>
                <a:gd name="T12" fmla="*/ 2 w 50"/>
                <a:gd name="T13" fmla="*/ 8 h 10"/>
                <a:gd name="T14" fmla="*/ 0 w 50"/>
                <a:gd name="T15" fmla="*/ 4 h 10"/>
                <a:gd name="T16" fmla="*/ 6 w 50"/>
                <a:gd name="T17" fmla="*/ 2 h 10"/>
                <a:gd name="T18" fmla="*/ 12 w 50"/>
                <a:gd name="T19" fmla="*/ 0 h 10"/>
                <a:gd name="T20" fmla="*/ 18 w 50"/>
                <a:gd name="T21" fmla="*/ 2 h 10"/>
                <a:gd name="T22" fmla="*/ 24 w 50"/>
                <a:gd name="T23" fmla="*/ 4 h 10"/>
                <a:gd name="T24" fmla="*/ 28 w 50"/>
                <a:gd name="T25" fmla="*/ 6 h 10"/>
                <a:gd name="T26" fmla="*/ 34 w 50"/>
                <a:gd name="T27" fmla="*/ 8 h 10"/>
                <a:gd name="T28" fmla="*/ 42 w 50"/>
                <a:gd name="T29" fmla="*/ 6 h 10"/>
                <a:gd name="T30" fmla="*/ 50 w 50"/>
                <a:gd name="T31" fmla="*/ 4 h 10"/>
                <a:gd name="T32" fmla="*/ 46 w 50"/>
                <a:gd name="T33" fmla="*/ 8 h 10"/>
                <a:gd name="T34" fmla="*/ 44 w 50"/>
                <a:gd name="T35" fmla="*/ 10 h 10"/>
                <a:gd name="T36" fmla="*/ 38 w 50"/>
                <a:gd name="T37" fmla="*/ 10 h 10"/>
                <a:gd name="T38" fmla="*/ 40 w 50"/>
                <a:gd name="T3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10">
                  <a:moveTo>
                    <a:pt x="40" y="8"/>
                  </a:moveTo>
                  <a:lnTo>
                    <a:pt x="34" y="10"/>
                  </a:lnTo>
                  <a:lnTo>
                    <a:pt x="28" y="10"/>
                  </a:lnTo>
                  <a:lnTo>
                    <a:pt x="22" y="8"/>
                  </a:lnTo>
                  <a:lnTo>
                    <a:pt x="10" y="10"/>
                  </a:lnTo>
                  <a:lnTo>
                    <a:pt x="4" y="10"/>
                  </a:lnTo>
                  <a:lnTo>
                    <a:pt x="2" y="8"/>
                  </a:lnTo>
                  <a:lnTo>
                    <a:pt x="0" y="4"/>
                  </a:lnTo>
                  <a:lnTo>
                    <a:pt x="6" y="2"/>
                  </a:lnTo>
                  <a:lnTo>
                    <a:pt x="12" y="0"/>
                  </a:lnTo>
                  <a:lnTo>
                    <a:pt x="18" y="2"/>
                  </a:lnTo>
                  <a:lnTo>
                    <a:pt x="24" y="4"/>
                  </a:lnTo>
                  <a:lnTo>
                    <a:pt x="28" y="6"/>
                  </a:lnTo>
                  <a:lnTo>
                    <a:pt x="34" y="8"/>
                  </a:lnTo>
                  <a:lnTo>
                    <a:pt x="42" y="6"/>
                  </a:lnTo>
                  <a:lnTo>
                    <a:pt x="50" y="4"/>
                  </a:lnTo>
                  <a:lnTo>
                    <a:pt x="46" y="8"/>
                  </a:lnTo>
                  <a:lnTo>
                    <a:pt x="44" y="10"/>
                  </a:lnTo>
                  <a:lnTo>
                    <a:pt x="38" y="10"/>
                  </a:lnTo>
                  <a:lnTo>
                    <a:pt x="4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5" name="Freeform 221"/>
            <p:cNvSpPr>
              <a:spLocks/>
            </p:cNvSpPr>
            <p:nvPr/>
          </p:nvSpPr>
          <p:spPr bwMode="auto">
            <a:xfrm>
              <a:off x="7844473" y="2818177"/>
              <a:ext cx="180697" cy="55770"/>
            </a:xfrm>
            <a:custGeom>
              <a:avLst/>
              <a:gdLst>
                <a:gd name="T0" fmla="*/ 8 w 162"/>
                <a:gd name="T1" fmla="*/ 16 h 50"/>
                <a:gd name="T2" fmla="*/ 0 w 162"/>
                <a:gd name="T3" fmla="*/ 12 h 50"/>
                <a:gd name="T4" fmla="*/ 8 w 162"/>
                <a:gd name="T5" fmla="*/ 10 h 50"/>
                <a:gd name="T6" fmla="*/ 10 w 162"/>
                <a:gd name="T7" fmla="*/ 6 h 50"/>
                <a:gd name="T8" fmla="*/ 10 w 162"/>
                <a:gd name="T9" fmla="*/ 2 h 50"/>
                <a:gd name="T10" fmla="*/ 16 w 162"/>
                <a:gd name="T11" fmla="*/ 0 h 50"/>
                <a:gd name="T12" fmla="*/ 36 w 162"/>
                <a:gd name="T13" fmla="*/ 2 h 50"/>
                <a:gd name="T14" fmla="*/ 50 w 162"/>
                <a:gd name="T15" fmla="*/ 6 h 50"/>
                <a:gd name="T16" fmla="*/ 54 w 162"/>
                <a:gd name="T17" fmla="*/ 12 h 50"/>
                <a:gd name="T18" fmla="*/ 62 w 162"/>
                <a:gd name="T19" fmla="*/ 16 h 50"/>
                <a:gd name="T20" fmla="*/ 78 w 162"/>
                <a:gd name="T21" fmla="*/ 14 h 50"/>
                <a:gd name="T22" fmla="*/ 88 w 162"/>
                <a:gd name="T23" fmla="*/ 10 h 50"/>
                <a:gd name="T24" fmla="*/ 92 w 162"/>
                <a:gd name="T25" fmla="*/ 10 h 50"/>
                <a:gd name="T26" fmla="*/ 100 w 162"/>
                <a:gd name="T27" fmla="*/ 12 h 50"/>
                <a:gd name="T28" fmla="*/ 106 w 162"/>
                <a:gd name="T29" fmla="*/ 16 h 50"/>
                <a:gd name="T30" fmla="*/ 118 w 162"/>
                <a:gd name="T31" fmla="*/ 20 h 50"/>
                <a:gd name="T32" fmla="*/ 118 w 162"/>
                <a:gd name="T33" fmla="*/ 30 h 50"/>
                <a:gd name="T34" fmla="*/ 132 w 162"/>
                <a:gd name="T35" fmla="*/ 32 h 50"/>
                <a:gd name="T36" fmla="*/ 150 w 162"/>
                <a:gd name="T37" fmla="*/ 36 h 50"/>
                <a:gd name="T38" fmla="*/ 162 w 162"/>
                <a:gd name="T39" fmla="*/ 42 h 50"/>
                <a:gd name="T40" fmla="*/ 156 w 162"/>
                <a:gd name="T41" fmla="*/ 48 h 50"/>
                <a:gd name="T42" fmla="*/ 150 w 162"/>
                <a:gd name="T43" fmla="*/ 46 h 50"/>
                <a:gd name="T44" fmla="*/ 144 w 162"/>
                <a:gd name="T45" fmla="*/ 46 h 50"/>
                <a:gd name="T46" fmla="*/ 142 w 162"/>
                <a:gd name="T47" fmla="*/ 50 h 50"/>
                <a:gd name="T48" fmla="*/ 130 w 162"/>
                <a:gd name="T49" fmla="*/ 46 h 50"/>
                <a:gd name="T50" fmla="*/ 118 w 162"/>
                <a:gd name="T51" fmla="*/ 42 h 50"/>
                <a:gd name="T52" fmla="*/ 90 w 162"/>
                <a:gd name="T53" fmla="*/ 40 h 50"/>
                <a:gd name="T54" fmla="*/ 82 w 162"/>
                <a:gd name="T55" fmla="*/ 38 h 50"/>
                <a:gd name="T56" fmla="*/ 74 w 162"/>
                <a:gd name="T57" fmla="*/ 34 h 50"/>
                <a:gd name="T58" fmla="*/ 56 w 162"/>
                <a:gd name="T59" fmla="*/ 32 h 50"/>
                <a:gd name="T60" fmla="*/ 40 w 162"/>
                <a:gd name="T61" fmla="*/ 32 h 50"/>
                <a:gd name="T62" fmla="*/ 36 w 162"/>
                <a:gd name="T63" fmla="*/ 30 h 50"/>
                <a:gd name="T64" fmla="*/ 24 w 162"/>
                <a:gd name="T65" fmla="*/ 26 h 50"/>
                <a:gd name="T66" fmla="*/ 18 w 162"/>
                <a:gd name="T67" fmla="*/ 2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2" h="50">
                  <a:moveTo>
                    <a:pt x="16" y="16"/>
                  </a:moveTo>
                  <a:lnTo>
                    <a:pt x="8" y="16"/>
                  </a:lnTo>
                  <a:lnTo>
                    <a:pt x="4" y="14"/>
                  </a:lnTo>
                  <a:lnTo>
                    <a:pt x="0" y="12"/>
                  </a:lnTo>
                  <a:lnTo>
                    <a:pt x="4" y="10"/>
                  </a:lnTo>
                  <a:lnTo>
                    <a:pt x="8" y="10"/>
                  </a:lnTo>
                  <a:lnTo>
                    <a:pt x="10" y="8"/>
                  </a:lnTo>
                  <a:lnTo>
                    <a:pt x="10" y="6"/>
                  </a:lnTo>
                  <a:lnTo>
                    <a:pt x="10" y="4"/>
                  </a:lnTo>
                  <a:lnTo>
                    <a:pt x="10" y="2"/>
                  </a:lnTo>
                  <a:lnTo>
                    <a:pt x="12" y="0"/>
                  </a:lnTo>
                  <a:lnTo>
                    <a:pt x="16" y="0"/>
                  </a:lnTo>
                  <a:lnTo>
                    <a:pt x="22" y="2"/>
                  </a:lnTo>
                  <a:lnTo>
                    <a:pt x="36" y="2"/>
                  </a:lnTo>
                  <a:lnTo>
                    <a:pt x="48" y="4"/>
                  </a:lnTo>
                  <a:lnTo>
                    <a:pt x="50" y="6"/>
                  </a:lnTo>
                  <a:lnTo>
                    <a:pt x="52" y="8"/>
                  </a:lnTo>
                  <a:lnTo>
                    <a:pt x="54" y="12"/>
                  </a:lnTo>
                  <a:lnTo>
                    <a:pt x="56" y="14"/>
                  </a:lnTo>
                  <a:lnTo>
                    <a:pt x="62" y="16"/>
                  </a:lnTo>
                  <a:lnTo>
                    <a:pt x="70" y="16"/>
                  </a:lnTo>
                  <a:lnTo>
                    <a:pt x="78" y="14"/>
                  </a:lnTo>
                  <a:lnTo>
                    <a:pt x="84" y="12"/>
                  </a:lnTo>
                  <a:lnTo>
                    <a:pt x="88" y="10"/>
                  </a:lnTo>
                  <a:lnTo>
                    <a:pt x="90" y="8"/>
                  </a:lnTo>
                  <a:lnTo>
                    <a:pt x="92" y="10"/>
                  </a:lnTo>
                  <a:lnTo>
                    <a:pt x="94" y="10"/>
                  </a:lnTo>
                  <a:lnTo>
                    <a:pt x="100" y="12"/>
                  </a:lnTo>
                  <a:lnTo>
                    <a:pt x="102" y="16"/>
                  </a:lnTo>
                  <a:lnTo>
                    <a:pt x="106" y="16"/>
                  </a:lnTo>
                  <a:lnTo>
                    <a:pt x="114" y="18"/>
                  </a:lnTo>
                  <a:lnTo>
                    <a:pt x="118" y="20"/>
                  </a:lnTo>
                  <a:lnTo>
                    <a:pt x="118" y="22"/>
                  </a:lnTo>
                  <a:lnTo>
                    <a:pt x="118" y="30"/>
                  </a:lnTo>
                  <a:lnTo>
                    <a:pt x="124" y="32"/>
                  </a:lnTo>
                  <a:lnTo>
                    <a:pt x="132" y="32"/>
                  </a:lnTo>
                  <a:lnTo>
                    <a:pt x="146" y="34"/>
                  </a:lnTo>
                  <a:lnTo>
                    <a:pt x="150" y="36"/>
                  </a:lnTo>
                  <a:lnTo>
                    <a:pt x="162" y="40"/>
                  </a:lnTo>
                  <a:lnTo>
                    <a:pt x="162" y="42"/>
                  </a:lnTo>
                  <a:lnTo>
                    <a:pt x="160" y="46"/>
                  </a:lnTo>
                  <a:lnTo>
                    <a:pt x="156" y="48"/>
                  </a:lnTo>
                  <a:lnTo>
                    <a:pt x="152" y="48"/>
                  </a:lnTo>
                  <a:lnTo>
                    <a:pt x="150" y="46"/>
                  </a:lnTo>
                  <a:lnTo>
                    <a:pt x="146" y="40"/>
                  </a:lnTo>
                  <a:lnTo>
                    <a:pt x="144" y="46"/>
                  </a:lnTo>
                  <a:lnTo>
                    <a:pt x="144" y="48"/>
                  </a:lnTo>
                  <a:lnTo>
                    <a:pt x="142" y="50"/>
                  </a:lnTo>
                  <a:lnTo>
                    <a:pt x="136" y="48"/>
                  </a:lnTo>
                  <a:lnTo>
                    <a:pt x="130" y="46"/>
                  </a:lnTo>
                  <a:lnTo>
                    <a:pt x="126" y="44"/>
                  </a:lnTo>
                  <a:lnTo>
                    <a:pt x="118" y="42"/>
                  </a:lnTo>
                  <a:lnTo>
                    <a:pt x="92" y="42"/>
                  </a:lnTo>
                  <a:lnTo>
                    <a:pt x="90" y="40"/>
                  </a:lnTo>
                  <a:lnTo>
                    <a:pt x="84" y="40"/>
                  </a:lnTo>
                  <a:lnTo>
                    <a:pt x="82" y="38"/>
                  </a:lnTo>
                  <a:lnTo>
                    <a:pt x="80" y="36"/>
                  </a:lnTo>
                  <a:lnTo>
                    <a:pt x="74" y="34"/>
                  </a:lnTo>
                  <a:lnTo>
                    <a:pt x="64" y="32"/>
                  </a:lnTo>
                  <a:lnTo>
                    <a:pt x="56" y="32"/>
                  </a:lnTo>
                  <a:lnTo>
                    <a:pt x="48" y="32"/>
                  </a:lnTo>
                  <a:lnTo>
                    <a:pt x="40" y="32"/>
                  </a:lnTo>
                  <a:lnTo>
                    <a:pt x="36" y="32"/>
                  </a:lnTo>
                  <a:lnTo>
                    <a:pt x="36" y="30"/>
                  </a:lnTo>
                  <a:lnTo>
                    <a:pt x="32" y="26"/>
                  </a:lnTo>
                  <a:lnTo>
                    <a:pt x="24" y="26"/>
                  </a:lnTo>
                  <a:lnTo>
                    <a:pt x="20" y="26"/>
                  </a:lnTo>
                  <a:lnTo>
                    <a:pt x="18" y="22"/>
                  </a:lnTo>
                  <a:lnTo>
                    <a:pt x="16"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6" name="Freeform 222"/>
            <p:cNvSpPr>
              <a:spLocks/>
            </p:cNvSpPr>
            <p:nvPr/>
          </p:nvSpPr>
          <p:spPr bwMode="auto">
            <a:xfrm>
              <a:off x="7844473" y="2728945"/>
              <a:ext cx="26769" cy="29000"/>
            </a:xfrm>
            <a:custGeom>
              <a:avLst/>
              <a:gdLst>
                <a:gd name="T0" fmla="*/ 0 w 24"/>
                <a:gd name="T1" fmla="*/ 6 h 26"/>
                <a:gd name="T2" fmla="*/ 4 w 24"/>
                <a:gd name="T3" fmla="*/ 4 h 26"/>
                <a:gd name="T4" fmla="*/ 6 w 24"/>
                <a:gd name="T5" fmla="*/ 2 h 26"/>
                <a:gd name="T6" fmla="*/ 10 w 24"/>
                <a:gd name="T7" fmla="*/ 0 h 26"/>
                <a:gd name="T8" fmla="*/ 12 w 24"/>
                <a:gd name="T9" fmla="*/ 0 h 26"/>
                <a:gd name="T10" fmla="*/ 14 w 24"/>
                <a:gd name="T11" fmla="*/ 2 h 26"/>
                <a:gd name="T12" fmla="*/ 14 w 24"/>
                <a:gd name="T13" fmla="*/ 6 h 26"/>
                <a:gd name="T14" fmla="*/ 18 w 24"/>
                <a:gd name="T15" fmla="*/ 12 h 26"/>
                <a:gd name="T16" fmla="*/ 24 w 24"/>
                <a:gd name="T17" fmla="*/ 18 h 26"/>
                <a:gd name="T18" fmla="*/ 24 w 24"/>
                <a:gd name="T19" fmla="*/ 24 h 26"/>
                <a:gd name="T20" fmla="*/ 22 w 24"/>
                <a:gd name="T21" fmla="*/ 26 h 26"/>
                <a:gd name="T22" fmla="*/ 14 w 24"/>
                <a:gd name="T23" fmla="*/ 22 h 26"/>
                <a:gd name="T24" fmla="*/ 12 w 24"/>
                <a:gd name="T25" fmla="*/ 18 h 26"/>
                <a:gd name="T26" fmla="*/ 10 w 24"/>
                <a:gd name="T27" fmla="*/ 16 h 26"/>
                <a:gd name="T28" fmla="*/ 12 w 24"/>
                <a:gd name="T29" fmla="*/ 12 h 26"/>
                <a:gd name="T30" fmla="*/ 12 w 24"/>
                <a:gd name="T31" fmla="*/ 10 h 26"/>
                <a:gd name="T32" fmla="*/ 6 w 24"/>
                <a:gd name="T33" fmla="*/ 8 h 26"/>
                <a:gd name="T34" fmla="*/ 2 w 24"/>
                <a:gd name="T35" fmla="*/ 6 h 26"/>
                <a:gd name="T36" fmla="*/ 0 w 24"/>
                <a:gd name="T37" fmla="*/ 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26">
                  <a:moveTo>
                    <a:pt x="0" y="6"/>
                  </a:moveTo>
                  <a:lnTo>
                    <a:pt x="4" y="4"/>
                  </a:lnTo>
                  <a:lnTo>
                    <a:pt x="6" y="2"/>
                  </a:lnTo>
                  <a:lnTo>
                    <a:pt x="10" y="0"/>
                  </a:lnTo>
                  <a:lnTo>
                    <a:pt x="12" y="0"/>
                  </a:lnTo>
                  <a:lnTo>
                    <a:pt x="14" y="2"/>
                  </a:lnTo>
                  <a:lnTo>
                    <a:pt x="14" y="6"/>
                  </a:lnTo>
                  <a:lnTo>
                    <a:pt x="18" y="12"/>
                  </a:lnTo>
                  <a:lnTo>
                    <a:pt x="24" y="18"/>
                  </a:lnTo>
                  <a:lnTo>
                    <a:pt x="24" y="24"/>
                  </a:lnTo>
                  <a:lnTo>
                    <a:pt x="22" y="26"/>
                  </a:lnTo>
                  <a:lnTo>
                    <a:pt x="14" y="22"/>
                  </a:lnTo>
                  <a:lnTo>
                    <a:pt x="12" y="18"/>
                  </a:lnTo>
                  <a:lnTo>
                    <a:pt x="10" y="16"/>
                  </a:lnTo>
                  <a:lnTo>
                    <a:pt x="12" y="12"/>
                  </a:lnTo>
                  <a:lnTo>
                    <a:pt x="12" y="10"/>
                  </a:lnTo>
                  <a:lnTo>
                    <a:pt x="6" y="8"/>
                  </a:lnTo>
                  <a:lnTo>
                    <a:pt x="2" y="6"/>
                  </a:lnTo>
                  <a:lnTo>
                    <a:pt x="0"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7" name="Freeform 223"/>
            <p:cNvSpPr>
              <a:spLocks/>
            </p:cNvSpPr>
            <p:nvPr/>
          </p:nvSpPr>
          <p:spPr bwMode="auto">
            <a:xfrm>
              <a:off x="7886858" y="2749022"/>
              <a:ext cx="13385" cy="11154"/>
            </a:xfrm>
            <a:custGeom>
              <a:avLst/>
              <a:gdLst>
                <a:gd name="T0" fmla="*/ 12 w 12"/>
                <a:gd name="T1" fmla="*/ 2 h 10"/>
                <a:gd name="T2" fmla="*/ 10 w 12"/>
                <a:gd name="T3" fmla="*/ 6 h 10"/>
                <a:gd name="T4" fmla="*/ 10 w 12"/>
                <a:gd name="T5" fmla="*/ 10 h 10"/>
                <a:gd name="T6" fmla="*/ 4 w 12"/>
                <a:gd name="T7" fmla="*/ 10 h 10"/>
                <a:gd name="T8" fmla="*/ 2 w 12"/>
                <a:gd name="T9" fmla="*/ 8 h 10"/>
                <a:gd name="T10" fmla="*/ 0 w 12"/>
                <a:gd name="T11" fmla="*/ 4 h 10"/>
                <a:gd name="T12" fmla="*/ 2 w 12"/>
                <a:gd name="T13" fmla="*/ 2 h 10"/>
                <a:gd name="T14" fmla="*/ 4 w 12"/>
                <a:gd name="T15" fmla="*/ 0 h 10"/>
                <a:gd name="T16" fmla="*/ 12 w 12"/>
                <a:gd name="T17"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0">
                  <a:moveTo>
                    <a:pt x="12" y="2"/>
                  </a:moveTo>
                  <a:lnTo>
                    <a:pt x="10" y="6"/>
                  </a:lnTo>
                  <a:lnTo>
                    <a:pt x="10" y="10"/>
                  </a:lnTo>
                  <a:lnTo>
                    <a:pt x="4" y="10"/>
                  </a:lnTo>
                  <a:lnTo>
                    <a:pt x="2" y="8"/>
                  </a:lnTo>
                  <a:lnTo>
                    <a:pt x="0" y="4"/>
                  </a:lnTo>
                  <a:lnTo>
                    <a:pt x="2" y="2"/>
                  </a:lnTo>
                  <a:lnTo>
                    <a:pt x="4" y="0"/>
                  </a:lnTo>
                  <a:lnTo>
                    <a:pt x="12"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8" name="Freeform 224"/>
            <p:cNvSpPr>
              <a:spLocks/>
            </p:cNvSpPr>
            <p:nvPr/>
          </p:nvSpPr>
          <p:spPr bwMode="auto">
            <a:xfrm>
              <a:off x="7726239" y="2715560"/>
              <a:ext cx="11154" cy="13385"/>
            </a:xfrm>
            <a:custGeom>
              <a:avLst/>
              <a:gdLst>
                <a:gd name="T0" fmla="*/ 6 w 10"/>
                <a:gd name="T1" fmla="*/ 0 h 12"/>
                <a:gd name="T2" fmla="*/ 6 w 10"/>
                <a:gd name="T3" fmla="*/ 6 h 12"/>
                <a:gd name="T4" fmla="*/ 10 w 10"/>
                <a:gd name="T5" fmla="*/ 8 h 12"/>
                <a:gd name="T6" fmla="*/ 10 w 10"/>
                <a:gd name="T7" fmla="*/ 12 h 12"/>
                <a:gd name="T8" fmla="*/ 6 w 10"/>
                <a:gd name="T9" fmla="*/ 12 h 12"/>
                <a:gd name="T10" fmla="*/ 4 w 10"/>
                <a:gd name="T11" fmla="*/ 10 h 12"/>
                <a:gd name="T12" fmla="*/ 2 w 10"/>
                <a:gd name="T13" fmla="*/ 8 h 12"/>
                <a:gd name="T14" fmla="*/ 0 w 10"/>
                <a:gd name="T15" fmla="*/ 4 h 12"/>
                <a:gd name="T16" fmla="*/ 2 w 10"/>
                <a:gd name="T17" fmla="*/ 0 h 12"/>
                <a:gd name="T18" fmla="*/ 4 w 10"/>
                <a:gd name="T19" fmla="*/ 0 h 12"/>
                <a:gd name="T20" fmla="*/ 6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6" y="0"/>
                  </a:moveTo>
                  <a:lnTo>
                    <a:pt x="6" y="6"/>
                  </a:lnTo>
                  <a:lnTo>
                    <a:pt x="10" y="8"/>
                  </a:lnTo>
                  <a:lnTo>
                    <a:pt x="10" y="12"/>
                  </a:lnTo>
                  <a:lnTo>
                    <a:pt x="6" y="12"/>
                  </a:lnTo>
                  <a:lnTo>
                    <a:pt x="4" y="10"/>
                  </a:lnTo>
                  <a:lnTo>
                    <a:pt x="2" y="8"/>
                  </a:lnTo>
                  <a:lnTo>
                    <a:pt x="0" y="4"/>
                  </a:lnTo>
                  <a:lnTo>
                    <a:pt x="2" y="0"/>
                  </a:lnTo>
                  <a:lnTo>
                    <a:pt x="4" y="0"/>
                  </a:lnTo>
                  <a:lnTo>
                    <a:pt x="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9" name="Freeform 225"/>
            <p:cNvSpPr>
              <a:spLocks/>
            </p:cNvSpPr>
            <p:nvPr/>
          </p:nvSpPr>
          <p:spPr bwMode="auto">
            <a:xfrm>
              <a:off x="7701700" y="2666483"/>
              <a:ext cx="13385" cy="15615"/>
            </a:xfrm>
            <a:custGeom>
              <a:avLst/>
              <a:gdLst>
                <a:gd name="T0" fmla="*/ 12 w 12"/>
                <a:gd name="T1" fmla="*/ 8 h 14"/>
                <a:gd name="T2" fmla="*/ 10 w 12"/>
                <a:gd name="T3" fmla="*/ 12 h 14"/>
                <a:gd name="T4" fmla="*/ 8 w 12"/>
                <a:gd name="T5" fmla="*/ 14 h 14"/>
                <a:gd name="T6" fmla="*/ 4 w 12"/>
                <a:gd name="T7" fmla="*/ 12 h 14"/>
                <a:gd name="T8" fmla="*/ 0 w 12"/>
                <a:gd name="T9" fmla="*/ 8 h 14"/>
                <a:gd name="T10" fmla="*/ 0 w 12"/>
                <a:gd name="T11" fmla="*/ 6 h 14"/>
                <a:gd name="T12" fmla="*/ 0 w 12"/>
                <a:gd name="T13" fmla="*/ 0 h 14"/>
                <a:gd name="T14" fmla="*/ 6 w 12"/>
                <a:gd name="T15" fmla="*/ 4 h 14"/>
                <a:gd name="T16" fmla="*/ 10 w 12"/>
                <a:gd name="T17" fmla="*/ 6 h 14"/>
                <a:gd name="T18" fmla="*/ 12 w 12"/>
                <a:gd name="T19"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4">
                  <a:moveTo>
                    <a:pt x="12" y="8"/>
                  </a:moveTo>
                  <a:lnTo>
                    <a:pt x="10" y="12"/>
                  </a:lnTo>
                  <a:lnTo>
                    <a:pt x="8" y="14"/>
                  </a:lnTo>
                  <a:lnTo>
                    <a:pt x="4" y="12"/>
                  </a:lnTo>
                  <a:lnTo>
                    <a:pt x="0" y="8"/>
                  </a:lnTo>
                  <a:lnTo>
                    <a:pt x="0" y="6"/>
                  </a:lnTo>
                  <a:lnTo>
                    <a:pt x="0" y="0"/>
                  </a:lnTo>
                  <a:lnTo>
                    <a:pt x="6" y="4"/>
                  </a:lnTo>
                  <a:lnTo>
                    <a:pt x="10" y="6"/>
                  </a:lnTo>
                  <a:lnTo>
                    <a:pt x="12"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0" name="Freeform 226"/>
            <p:cNvSpPr>
              <a:spLocks/>
            </p:cNvSpPr>
            <p:nvPr/>
          </p:nvSpPr>
          <p:spPr bwMode="auto">
            <a:xfrm>
              <a:off x="8279483" y="2925255"/>
              <a:ext cx="22309" cy="11154"/>
            </a:xfrm>
            <a:custGeom>
              <a:avLst/>
              <a:gdLst>
                <a:gd name="T0" fmla="*/ 0 w 20"/>
                <a:gd name="T1" fmla="*/ 0 h 10"/>
                <a:gd name="T2" fmla="*/ 0 w 20"/>
                <a:gd name="T3" fmla="*/ 8 h 10"/>
                <a:gd name="T4" fmla="*/ 4 w 20"/>
                <a:gd name="T5" fmla="*/ 10 h 10"/>
                <a:gd name="T6" fmla="*/ 10 w 20"/>
                <a:gd name="T7" fmla="*/ 10 h 10"/>
                <a:gd name="T8" fmla="*/ 14 w 20"/>
                <a:gd name="T9" fmla="*/ 10 h 10"/>
                <a:gd name="T10" fmla="*/ 16 w 20"/>
                <a:gd name="T11" fmla="*/ 6 h 10"/>
                <a:gd name="T12" fmla="*/ 20 w 20"/>
                <a:gd name="T13" fmla="*/ 2 h 10"/>
                <a:gd name="T14" fmla="*/ 16 w 20"/>
                <a:gd name="T15" fmla="*/ 0 h 10"/>
                <a:gd name="T16" fmla="*/ 10 w 20"/>
                <a:gd name="T17" fmla="*/ 0 h 10"/>
                <a:gd name="T18" fmla="*/ 0 w 2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0">
                  <a:moveTo>
                    <a:pt x="0" y="0"/>
                  </a:moveTo>
                  <a:lnTo>
                    <a:pt x="0" y="8"/>
                  </a:lnTo>
                  <a:lnTo>
                    <a:pt x="4" y="10"/>
                  </a:lnTo>
                  <a:lnTo>
                    <a:pt x="10" y="10"/>
                  </a:lnTo>
                  <a:lnTo>
                    <a:pt x="14" y="10"/>
                  </a:lnTo>
                  <a:lnTo>
                    <a:pt x="16" y="6"/>
                  </a:lnTo>
                  <a:lnTo>
                    <a:pt x="20" y="2"/>
                  </a:lnTo>
                  <a:lnTo>
                    <a:pt x="16" y="0"/>
                  </a:lnTo>
                  <a:lnTo>
                    <a:pt x="10" y="0"/>
                  </a:lnTo>
                  <a:lnTo>
                    <a:pt x="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1" name="Freeform 227"/>
            <p:cNvSpPr>
              <a:spLocks/>
            </p:cNvSpPr>
            <p:nvPr/>
          </p:nvSpPr>
          <p:spPr bwMode="auto">
            <a:xfrm>
              <a:off x="8321869" y="3520879"/>
              <a:ext cx="73617" cy="64693"/>
            </a:xfrm>
            <a:custGeom>
              <a:avLst/>
              <a:gdLst>
                <a:gd name="T0" fmla="*/ 18 w 66"/>
                <a:gd name="T1" fmla="*/ 2 h 58"/>
                <a:gd name="T2" fmla="*/ 24 w 66"/>
                <a:gd name="T3" fmla="*/ 8 h 58"/>
                <a:gd name="T4" fmla="*/ 28 w 66"/>
                <a:gd name="T5" fmla="*/ 10 h 58"/>
                <a:gd name="T6" fmla="*/ 32 w 66"/>
                <a:gd name="T7" fmla="*/ 12 h 58"/>
                <a:gd name="T8" fmla="*/ 40 w 66"/>
                <a:gd name="T9" fmla="*/ 12 h 58"/>
                <a:gd name="T10" fmla="*/ 46 w 66"/>
                <a:gd name="T11" fmla="*/ 10 h 58"/>
                <a:gd name="T12" fmla="*/ 58 w 66"/>
                <a:gd name="T13" fmla="*/ 6 h 58"/>
                <a:gd name="T14" fmla="*/ 66 w 66"/>
                <a:gd name="T15" fmla="*/ 6 h 58"/>
                <a:gd name="T16" fmla="*/ 66 w 66"/>
                <a:gd name="T17" fmla="*/ 8 h 58"/>
                <a:gd name="T18" fmla="*/ 64 w 66"/>
                <a:gd name="T19" fmla="*/ 12 h 58"/>
                <a:gd name="T20" fmla="*/ 60 w 66"/>
                <a:gd name="T21" fmla="*/ 16 h 58"/>
                <a:gd name="T22" fmla="*/ 56 w 66"/>
                <a:gd name="T23" fmla="*/ 24 h 58"/>
                <a:gd name="T24" fmla="*/ 54 w 66"/>
                <a:gd name="T25" fmla="*/ 32 h 58"/>
                <a:gd name="T26" fmla="*/ 50 w 66"/>
                <a:gd name="T27" fmla="*/ 34 h 58"/>
                <a:gd name="T28" fmla="*/ 46 w 66"/>
                <a:gd name="T29" fmla="*/ 36 h 58"/>
                <a:gd name="T30" fmla="*/ 42 w 66"/>
                <a:gd name="T31" fmla="*/ 42 h 58"/>
                <a:gd name="T32" fmla="*/ 38 w 66"/>
                <a:gd name="T33" fmla="*/ 48 h 58"/>
                <a:gd name="T34" fmla="*/ 34 w 66"/>
                <a:gd name="T35" fmla="*/ 50 h 58"/>
                <a:gd name="T36" fmla="*/ 32 w 66"/>
                <a:gd name="T37" fmla="*/ 52 h 58"/>
                <a:gd name="T38" fmla="*/ 30 w 66"/>
                <a:gd name="T39" fmla="*/ 50 h 58"/>
                <a:gd name="T40" fmla="*/ 28 w 66"/>
                <a:gd name="T41" fmla="*/ 46 h 58"/>
                <a:gd name="T42" fmla="*/ 18 w 66"/>
                <a:gd name="T43" fmla="*/ 54 h 58"/>
                <a:gd name="T44" fmla="*/ 16 w 66"/>
                <a:gd name="T45" fmla="*/ 56 h 58"/>
                <a:gd name="T46" fmla="*/ 10 w 66"/>
                <a:gd name="T47" fmla="*/ 58 h 58"/>
                <a:gd name="T48" fmla="*/ 4 w 66"/>
                <a:gd name="T49" fmla="*/ 56 h 58"/>
                <a:gd name="T50" fmla="*/ 0 w 66"/>
                <a:gd name="T51" fmla="*/ 52 h 58"/>
                <a:gd name="T52" fmla="*/ 0 w 66"/>
                <a:gd name="T53" fmla="*/ 48 h 58"/>
                <a:gd name="T54" fmla="*/ 0 w 66"/>
                <a:gd name="T55" fmla="*/ 42 h 58"/>
                <a:gd name="T56" fmla="*/ 0 w 66"/>
                <a:gd name="T57" fmla="*/ 38 h 58"/>
                <a:gd name="T58" fmla="*/ 2 w 66"/>
                <a:gd name="T59" fmla="*/ 36 h 58"/>
                <a:gd name="T60" fmla="*/ 6 w 66"/>
                <a:gd name="T61" fmla="*/ 32 h 58"/>
                <a:gd name="T62" fmla="*/ 8 w 66"/>
                <a:gd name="T63" fmla="*/ 32 h 58"/>
                <a:gd name="T64" fmla="*/ 8 w 66"/>
                <a:gd name="T65" fmla="*/ 28 h 58"/>
                <a:gd name="T66" fmla="*/ 6 w 66"/>
                <a:gd name="T67" fmla="*/ 20 h 58"/>
                <a:gd name="T68" fmla="*/ 8 w 66"/>
                <a:gd name="T69" fmla="*/ 16 h 58"/>
                <a:gd name="T70" fmla="*/ 12 w 66"/>
                <a:gd name="T71" fmla="*/ 8 h 58"/>
                <a:gd name="T72" fmla="*/ 18 w 66"/>
                <a:gd name="T73" fmla="*/ 0 h 58"/>
                <a:gd name="T74" fmla="*/ 18 w 66"/>
                <a:gd name="T75" fmla="*/ 4 h 58"/>
                <a:gd name="T76" fmla="*/ 18 w 66"/>
                <a:gd name="T77"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6" h="58">
                  <a:moveTo>
                    <a:pt x="18" y="2"/>
                  </a:moveTo>
                  <a:lnTo>
                    <a:pt x="24" y="8"/>
                  </a:lnTo>
                  <a:lnTo>
                    <a:pt x="28" y="10"/>
                  </a:lnTo>
                  <a:lnTo>
                    <a:pt x="32" y="12"/>
                  </a:lnTo>
                  <a:lnTo>
                    <a:pt x="40" y="12"/>
                  </a:lnTo>
                  <a:lnTo>
                    <a:pt x="46" y="10"/>
                  </a:lnTo>
                  <a:lnTo>
                    <a:pt x="58" y="6"/>
                  </a:lnTo>
                  <a:lnTo>
                    <a:pt x="66" y="6"/>
                  </a:lnTo>
                  <a:lnTo>
                    <a:pt x="66" y="8"/>
                  </a:lnTo>
                  <a:lnTo>
                    <a:pt x="64" y="12"/>
                  </a:lnTo>
                  <a:lnTo>
                    <a:pt x="60" y="16"/>
                  </a:lnTo>
                  <a:lnTo>
                    <a:pt x="56" y="24"/>
                  </a:lnTo>
                  <a:lnTo>
                    <a:pt x="54" y="32"/>
                  </a:lnTo>
                  <a:lnTo>
                    <a:pt x="50" y="34"/>
                  </a:lnTo>
                  <a:lnTo>
                    <a:pt x="46" y="36"/>
                  </a:lnTo>
                  <a:lnTo>
                    <a:pt x="42" y="42"/>
                  </a:lnTo>
                  <a:lnTo>
                    <a:pt x="38" y="48"/>
                  </a:lnTo>
                  <a:lnTo>
                    <a:pt x="34" y="50"/>
                  </a:lnTo>
                  <a:lnTo>
                    <a:pt x="32" y="52"/>
                  </a:lnTo>
                  <a:lnTo>
                    <a:pt x="30" y="50"/>
                  </a:lnTo>
                  <a:lnTo>
                    <a:pt x="28" y="46"/>
                  </a:lnTo>
                  <a:lnTo>
                    <a:pt x="18" y="54"/>
                  </a:lnTo>
                  <a:lnTo>
                    <a:pt x="16" y="56"/>
                  </a:lnTo>
                  <a:lnTo>
                    <a:pt x="10" y="58"/>
                  </a:lnTo>
                  <a:lnTo>
                    <a:pt x="4" y="56"/>
                  </a:lnTo>
                  <a:lnTo>
                    <a:pt x="0" y="52"/>
                  </a:lnTo>
                  <a:lnTo>
                    <a:pt x="0" y="48"/>
                  </a:lnTo>
                  <a:lnTo>
                    <a:pt x="0" y="42"/>
                  </a:lnTo>
                  <a:lnTo>
                    <a:pt x="0" y="38"/>
                  </a:lnTo>
                  <a:lnTo>
                    <a:pt x="2" y="36"/>
                  </a:lnTo>
                  <a:lnTo>
                    <a:pt x="6" y="32"/>
                  </a:lnTo>
                  <a:lnTo>
                    <a:pt x="8" y="32"/>
                  </a:lnTo>
                  <a:lnTo>
                    <a:pt x="8" y="28"/>
                  </a:lnTo>
                  <a:lnTo>
                    <a:pt x="6" y="20"/>
                  </a:lnTo>
                  <a:lnTo>
                    <a:pt x="8" y="16"/>
                  </a:lnTo>
                  <a:lnTo>
                    <a:pt x="12" y="8"/>
                  </a:lnTo>
                  <a:lnTo>
                    <a:pt x="18" y="0"/>
                  </a:lnTo>
                  <a:lnTo>
                    <a:pt x="18" y="4"/>
                  </a:lnTo>
                  <a:lnTo>
                    <a:pt x="18"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2" name="Freeform 228"/>
            <p:cNvSpPr>
              <a:spLocks/>
            </p:cNvSpPr>
            <p:nvPr/>
          </p:nvSpPr>
          <p:spPr bwMode="auto">
            <a:xfrm rot="20995031">
              <a:off x="8564039" y="3541483"/>
              <a:ext cx="177794" cy="110155"/>
            </a:xfrm>
            <a:custGeom>
              <a:avLst/>
              <a:gdLst>
                <a:gd name="T0" fmla="*/ 110 w 184"/>
                <a:gd name="T1" fmla="*/ 42 h 114"/>
                <a:gd name="T2" fmla="*/ 120 w 184"/>
                <a:gd name="T3" fmla="*/ 32 h 114"/>
                <a:gd name="T4" fmla="*/ 132 w 184"/>
                <a:gd name="T5" fmla="*/ 24 h 114"/>
                <a:gd name="T6" fmla="*/ 138 w 184"/>
                <a:gd name="T7" fmla="*/ 22 h 114"/>
                <a:gd name="T8" fmla="*/ 144 w 184"/>
                <a:gd name="T9" fmla="*/ 18 h 114"/>
                <a:gd name="T10" fmla="*/ 154 w 184"/>
                <a:gd name="T11" fmla="*/ 6 h 114"/>
                <a:gd name="T12" fmla="*/ 162 w 184"/>
                <a:gd name="T13" fmla="*/ 2 h 114"/>
                <a:gd name="T14" fmla="*/ 166 w 184"/>
                <a:gd name="T15" fmla="*/ 0 h 114"/>
                <a:gd name="T16" fmla="*/ 172 w 184"/>
                <a:gd name="T17" fmla="*/ 2 h 114"/>
                <a:gd name="T18" fmla="*/ 168 w 184"/>
                <a:gd name="T19" fmla="*/ 6 h 114"/>
                <a:gd name="T20" fmla="*/ 166 w 184"/>
                <a:gd name="T21" fmla="*/ 14 h 114"/>
                <a:gd name="T22" fmla="*/ 172 w 184"/>
                <a:gd name="T23" fmla="*/ 12 h 114"/>
                <a:gd name="T24" fmla="*/ 176 w 184"/>
                <a:gd name="T25" fmla="*/ 10 h 114"/>
                <a:gd name="T26" fmla="*/ 184 w 184"/>
                <a:gd name="T27" fmla="*/ 6 h 114"/>
                <a:gd name="T28" fmla="*/ 184 w 184"/>
                <a:gd name="T29" fmla="*/ 16 h 114"/>
                <a:gd name="T30" fmla="*/ 178 w 184"/>
                <a:gd name="T31" fmla="*/ 18 h 114"/>
                <a:gd name="T32" fmla="*/ 176 w 184"/>
                <a:gd name="T33" fmla="*/ 22 h 114"/>
                <a:gd name="T34" fmla="*/ 172 w 184"/>
                <a:gd name="T35" fmla="*/ 28 h 114"/>
                <a:gd name="T36" fmla="*/ 168 w 184"/>
                <a:gd name="T37" fmla="*/ 32 h 114"/>
                <a:gd name="T38" fmla="*/ 164 w 184"/>
                <a:gd name="T39" fmla="*/ 34 h 114"/>
                <a:gd name="T40" fmla="*/ 158 w 184"/>
                <a:gd name="T41" fmla="*/ 36 h 114"/>
                <a:gd name="T42" fmla="*/ 140 w 184"/>
                <a:gd name="T43" fmla="*/ 46 h 114"/>
                <a:gd name="T44" fmla="*/ 132 w 184"/>
                <a:gd name="T45" fmla="*/ 52 h 114"/>
                <a:gd name="T46" fmla="*/ 130 w 184"/>
                <a:gd name="T47" fmla="*/ 54 h 114"/>
                <a:gd name="T48" fmla="*/ 128 w 184"/>
                <a:gd name="T49" fmla="*/ 56 h 114"/>
                <a:gd name="T50" fmla="*/ 128 w 184"/>
                <a:gd name="T51" fmla="*/ 60 h 114"/>
                <a:gd name="T52" fmla="*/ 122 w 184"/>
                <a:gd name="T53" fmla="*/ 64 h 114"/>
                <a:gd name="T54" fmla="*/ 114 w 184"/>
                <a:gd name="T55" fmla="*/ 64 h 114"/>
                <a:gd name="T56" fmla="*/ 102 w 184"/>
                <a:gd name="T57" fmla="*/ 66 h 114"/>
                <a:gd name="T58" fmla="*/ 94 w 184"/>
                <a:gd name="T59" fmla="*/ 70 h 114"/>
                <a:gd name="T60" fmla="*/ 86 w 184"/>
                <a:gd name="T61" fmla="*/ 78 h 114"/>
                <a:gd name="T62" fmla="*/ 74 w 184"/>
                <a:gd name="T63" fmla="*/ 90 h 114"/>
                <a:gd name="T64" fmla="*/ 70 w 184"/>
                <a:gd name="T65" fmla="*/ 94 h 114"/>
                <a:gd name="T66" fmla="*/ 66 w 184"/>
                <a:gd name="T67" fmla="*/ 98 h 114"/>
                <a:gd name="T68" fmla="*/ 54 w 184"/>
                <a:gd name="T69" fmla="*/ 100 h 114"/>
                <a:gd name="T70" fmla="*/ 50 w 184"/>
                <a:gd name="T71" fmla="*/ 104 h 114"/>
                <a:gd name="T72" fmla="*/ 42 w 184"/>
                <a:gd name="T73" fmla="*/ 110 h 114"/>
                <a:gd name="T74" fmla="*/ 36 w 184"/>
                <a:gd name="T75" fmla="*/ 112 h 114"/>
                <a:gd name="T76" fmla="*/ 28 w 184"/>
                <a:gd name="T77" fmla="*/ 114 h 114"/>
                <a:gd name="T78" fmla="*/ 20 w 184"/>
                <a:gd name="T79" fmla="*/ 112 h 114"/>
                <a:gd name="T80" fmla="*/ 10 w 184"/>
                <a:gd name="T81" fmla="*/ 108 h 114"/>
                <a:gd name="T82" fmla="*/ 2 w 184"/>
                <a:gd name="T83" fmla="*/ 102 h 114"/>
                <a:gd name="T84" fmla="*/ 0 w 184"/>
                <a:gd name="T85" fmla="*/ 100 h 114"/>
                <a:gd name="T86" fmla="*/ 0 w 184"/>
                <a:gd name="T87" fmla="*/ 96 h 114"/>
                <a:gd name="T88" fmla="*/ 8 w 184"/>
                <a:gd name="T89" fmla="*/ 90 h 114"/>
                <a:gd name="T90" fmla="*/ 20 w 184"/>
                <a:gd name="T91" fmla="*/ 84 h 114"/>
                <a:gd name="T92" fmla="*/ 30 w 184"/>
                <a:gd name="T93" fmla="*/ 78 h 114"/>
                <a:gd name="T94" fmla="*/ 40 w 184"/>
                <a:gd name="T95" fmla="*/ 72 h 114"/>
                <a:gd name="T96" fmla="*/ 62 w 184"/>
                <a:gd name="T97" fmla="*/ 60 h 114"/>
                <a:gd name="T98" fmla="*/ 68 w 184"/>
                <a:gd name="T99" fmla="*/ 58 h 114"/>
                <a:gd name="T100" fmla="*/ 72 w 184"/>
                <a:gd name="T101" fmla="*/ 58 h 114"/>
                <a:gd name="T102" fmla="*/ 82 w 184"/>
                <a:gd name="T103" fmla="*/ 58 h 114"/>
                <a:gd name="T104" fmla="*/ 96 w 184"/>
                <a:gd name="T105" fmla="*/ 52 h 114"/>
                <a:gd name="T106" fmla="*/ 110 w 184"/>
                <a:gd name="T107" fmla="*/ 4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4" h="114">
                  <a:moveTo>
                    <a:pt x="110" y="42"/>
                  </a:moveTo>
                  <a:lnTo>
                    <a:pt x="120" y="32"/>
                  </a:lnTo>
                  <a:lnTo>
                    <a:pt x="132" y="24"/>
                  </a:lnTo>
                  <a:lnTo>
                    <a:pt x="138" y="22"/>
                  </a:lnTo>
                  <a:lnTo>
                    <a:pt x="144" y="18"/>
                  </a:lnTo>
                  <a:lnTo>
                    <a:pt x="154" y="6"/>
                  </a:lnTo>
                  <a:lnTo>
                    <a:pt x="162" y="2"/>
                  </a:lnTo>
                  <a:lnTo>
                    <a:pt x="166" y="0"/>
                  </a:lnTo>
                  <a:lnTo>
                    <a:pt x="172" y="2"/>
                  </a:lnTo>
                  <a:lnTo>
                    <a:pt x="168" y="6"/>
                  </a:lnTo>
                  <a:lnTo>
                    <a:pt x="166" y="14"/>
                  </a:lnTo>
                  <a:lnTo>
                    <a:pt x="172" y="12"/>
                  </a:lnTo>
                  <a:lnTo>
                    <a:pt x="176" y="10"/>
                  </a:lnTo>
                  <a:lnTo>
                    <a:pt x="184" y="6"/>
                  </a:lnTo>
                  <a:lnTo>
                    <a:pt x="184" y="16"/>
                  </a:lnTo>
                  <a:lnTo>
                    <a:pt x="178" y="18"/>
                  </a:lnTo>
                  <a:lnTo>
                    <a:pt x="176" y="22"/>
                  </a:lnTo>
                  <a:lnTo>
                    <a:pt x="172" y="28"/>
                  </a:lnTo>
                  <a:lnTo>
                    <a:pt x="168" y="32"/>
                  </a:lnTo>
                  <a:lnTo>
                    <a:pt x="164" y="34"/>
                  </a:lnTo>
                  <a:lnTo>
                    <a:pt x="158" y="36"/>
                  </a:lnTo>
                  <a:lnTo>
                    <a:pt x="140" y="46"/>
                  </a:lnTo>
                  <a:lnTo>
                    <a:pt x="132" y="52"/>
                  </a:lnTo>
                  <a:lnTo>
                    <a:pt x="130" y="54"/>
                  </a:lnTo>
                  <a:lnTo>
                    <a:pt x="128" y="56"/>
                  </a:lnTo>
                  <a:lnTo>
                    <a:pt x="128" y="60"/>
                  </a:lnTo>
                  <a:lnTo>
                    <a:pt x="122" y="64"/>
                  </a:lnTo>
                  <a:lnTo>
                    <a:pt x="114" y="64"/>
                  </a:lnTo>
                  <a:lnTo>
                    <a:pt x="102" y="66"/>
                  </a:lnTo>
                  <a:lnTo>
                    <a:pt x="94" y="70"/>
                  </a:lnTo>
                  <a:lnTo>
                    <a:pt x="86" y="78"/>
                  </a:lnTo>
                  <a:lnTo>
                    <a:pt x="74" y="90"/>
                  </a:lnTo>
                  <a:lnTo>
                    <a:pt x="70" y="94"/>
                  </a:lnTo>
                  <a:lnTo>
                    <a:pt x="66" y="98"/>
                  </a:lnTo>
                  <a:lnTo>
                    <a:pt x="54" y="100"/>
                  </a:lnTo>
                  <a:lnTo>
                    <a:pt x="50" y="104"/>
                  </a:lnTo>
                  <a:lnTo>
                    <a:pt x="42" y="110"/>
                  </a:lnTo>
                  <a:lnTo>
                    <a:pt x="36" y="112"/>
                  </a:lnTo>
                  <a:lnTo>
                    <a:pt x="28" y="114"/>
                  </a:lnTo>
                  <a:lnTo>
                    <a:pt x="20" y="112"/>
                  </a:lnTo>
                  <a:lnTo>
                    <a:pt x="10" y="108"/>
                  </a:lnTo>
                  <a:lnTo>
                    <a:pt x="2" y="102"/>
                  </a:lnTo>
                  <a:lnTo>
                    <a:pt x="0" y="100"/>
                  </a:lnTo>
                  <a:lnTo>
                    <a:pt x="0" y="96"/>
                  </a:lnTo>
                  <a:lnTo>
                    <a:pt x="8" y="90"/>
                  </a:lnTo>
                  <a:lnTo>
                    <a:pt x="20" y="84"/>
                  </a:lnTo>
                  <a:lnTo>
                    <a:pt x="30" y="78"/>
                  </a:lnTo>
                  <a:lnTo>
                    <a:pt x="40" y="72"/>
                  </a:lnTo>
                  <a:lnTo>
                    <a:pt x="62" y="60"/>
                  </a:lnTo>
                  <a:lnTo>
                    <a:pt x="68" y="58"/>
                  </a:lnTo>
                  <a:lnTo>
                    <a:pt x="72" y="58"/>
                  </a:lnTo>
                  <a:lnTo>
                    <a:pt x="82" y="58"/>
                  </a:lnTo>
                  <a:lnTo>
                    <a:pt x="96" y="52"/>
                  </a:lnTo>
                  <a:lnTo>
                    <a:pt x="110" y="4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3" name="Freeform 229"/>
            <p:cNvSpPr>
              <a:spLocks/>
            </p:cNvSpPr>
            <p:nvPr/>
          </p:nvSpPr>
          <p:spPr bwMode="auto">
            <a:xfrm rot="20995031">
              <a:off x="8726390" y="3411495"/>
              <a:ext cx="102425" cy="127547"/>
            </a:xfrm>
            <a:custGeom>
              <a:avLst/>
              <a:gdLst>
                <a:gd name="T0" fmla="*/ 2 w 106"/>
                <a:gd name="T1" fmla="*/ 130 h 132"/>
                <a:gd name="T2" fmla="*/ 0 w 106"/>
                <a:gd name="T3" fmla="*/ 122 h 132"/>
                <a:gd name="T4" fmla="*/ 6 w 106"/>
                <a:gd name="T5" fmla="*/ 120 h 132"/>
                <a:gd name="T6" fmla="*/ 18 w 106"/>
                <a:gd name="T7" fmla="*/ 114 h 132"/>
                <a:gd name="T8" fmla="*/ 24 w 106"/>
                <a:gd name="T9" fmla="*/ 104 h 132"/>
                <a:gd name="T10" fmla="*/ 12 w 106"/>
                <a:gd name="T11" fmla="*/ 94 h 132"/>
                <a:gd name="T12" fmla="*/ 14 w 106"/>
                <a:gd name="T13" fmla="*/ 86 h 132"/>
                <a:gd name="T14" fmla="*/ 18 w 106"/>
                <a:gd name="T15" fmla="*/ 84 h 132"/>
                <a:gd name="T16" fmla="*/ 26 w 106"/>
                <a:gd name="T17" fmla="*/ 84 h 132"/>
                <a:gd name="T18" fmla="*/ 34 w 106"/>
                <a:gd name="T19" fmla="*/ 78 h 132"/>
                <a:gd name="T20" fmla="*/ 44 w 106"/>
                <a:gd name="T21" fmla="*/ 68 h 132"/>
                <a:gd name="T22" fmla="*/ 52 w 106"/>
                <a:gd name="T23" fmla="*/ 54 h 132"/>
                <a:gd name="T24" fmla="*/ 58 w 106"/>
                <a:gd name="T25" fmla="*/ 34 h 132"/>
                <a:gd name="T26" fmla="*/ 52 w 106"/>
                <a:gd name="T27" fmla="*/ 30 h 132"/>
                <a:gd name="T28" fmla="*/ 52 w 106"/>
                <a:gd name="T29" fmla="*/ 22 h 132"/>
                <a:gd name="T30" fmla="*/ 52 w 106"/>
                <a:gd name="T31" fmla="*/ 16 h 132"/>
                <a:gd name="T32" fmla="*/ 54 w 106"/>
                <a:gd name="T33" fmla="*/ 4 h 132"/>
                <a:gd name="T34" fmla="*/ 58 w 106"/>
                <a:gd name="T35" fmla="*/ 0 h 132"/>
                <a:gd name="T36" fmla="*/ 64 w 106"/>
                <a:gd name="T37" fmla="*/ 8 h 132"/>
                <a:gd name="T38" fmla="*/ 70 w 106"/>
                <a:gd name="T39" fmla="*/ 20 h 132"/>
                <a:gd name="T40" fmla="*/ 68 w 106"/>
                <a:gd name="T41" fmla="*/ 26 h 132"/>
                <a:gd name="T42" fmla="*/ 62 w 106"/>
                <a:gd name="T43" fmla="*/ 30 h 132"/>
                <a:gd name="T44" fmla="*/ 60 w 106"/>
                <a:gd name="T45" fmla="*/ 38 h 132"/>
                <a:gd name="T46" fmla="*/ 60 w 106"/>
                <a:gd name="T47" fmla="*/ 46 h 132"/>
                <a:gd name="T48" fmla="*/ 66 w 106"/>
                <a:gd name="T49" fmla="*/ 46 h 132"/>
                <a:gd name="T50" fmla="*/ 74 w 106"/>
                <a:gd name="T51" fmla="*/ 38 h 132"/>
                <a:gd name="T52" fmla="*/ 74 w 106"/>
                <a:gd name="T53" fmla="*/ 44 h 132"/>
                <a:gd name="T54" fmla="*/ 70 w 106"/>
                <a:gd name="T55" fmla="*/ 52 h 132"/>
                <a:gd name="T56" fmla="*/ 72 w 106"/>
                <a:gd name="T57" fmla="*/ 60 h 132"/>
                <a:gd name="T58" fmla="*/ 78 w 106"/>
                <a:gd name="T59" fmla="*/ 64 h 132"/>
                <a:gd name="T60" fmla="*/ 88 w 106"/>
                <a:gd name="T61" fmla="*/ 60 h 132"/>
                <a:gd name="T62" fmla="*/ 96 w 106"/>
                <a:gd name="T63" fmla="*/ 56 h 132"/>
                <a:gd name="T64" fmla="*/ 104 w 106"/>
                <a:gd name="T65" fmla="*/ 60 h 132"/>
                <a:gd name="T66" fmla="*/ 104 w 106"/>
                <a:gd name="T67" fmla="*/ 64 h 132"/>
                <a:gd name="T68" fmla="*/ 96 w 106"/>
                <a:gd name="T69" fmla="*/ 70 h 132"/>
                <a:gd name="T70" fmla="*/ 76 w 106"/>
                <a:gd name="T71" fmla="*/ 88 h 132"/>
                <a:gd name="T72" fmla="*/ 68 w 106"/>
                <a:gd name="T73" fmla="*/ 86 h 132"/>
                <a:gd name="T74" fmla="*/ 58 w 106"/>
                <a:gd name="T75" fmla="*/ 92 h 132"/>
                <a:gd name="T76" fmla="*/ 44 w 106"/>
                <a:gd name="T77" fmla="*/ 108 h 132"/>
                <a:gd name="T78" fmla="*/ 18 w 106"/>
                <a:gd name="T79" fmla="*/ 128 h 132"/>
                <a:gd name="T80" fmla="*/ 6 w 106"/>
                <a:gd name="T8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6" h="132">
                  <a:moveTo>
                    <a:pt x="6" y="132"/>
                  </a:moveTo>
                  <a:lnTo>
                    <a:pt x="2" y="130"/>
                  </a:lnTo>
                  <a:lnTo>
                    <a:pt x="0" y="126"/>
                  </a:lnTo>
                  <a:lnTo>
                    <a:pt x="0" y="122"/>
                  </a:lnTo>
                  <a:lnTo>
                    <a:pt x="2" y="120"/>
                  </a:lnTo>
                  <a:lnTo>
                    <a:pt x="6" y="120"/>
                  </a:lnTo>
                  <a:lnTo>
                    <a:pt x="12" y="116"/>
                  </a:lnTo>
                  <a:lnTo>
                    <a:pt x="18" y="114"/>
                  </a:lnTo>
                  <a:lnTo>
                    <a:pt x="22" y="110"/>
                  </a:lnTo>
                  <a:lnTo>
                    <a:pt x="24" y="104"/>
                  </a:lnTo>
                  <a:lnTo>
                    <a:pt x="16" y="98"/>
                  </a:lnTo>
                  <a:lnTo>
                    <a:pt x="12" y="94"/>
                  </a:lnTo>
                  <a:lnTo>
                    <a:pt x="12" y="90"/>
                  </a:lnTo>
                  <a:lnTo>
                    <a:pt x="14" y="86"/>
                  </a:lnTo>
                  <a:lnTo>
                    <a:pt x="16" y="84"/>
                  </a:lnTo>
                  <a:lnTo>
                    <a:pt x="18" y="84"/>
                  </a:lnTo>
                  <a:lnTo>
                    <a:pt x="20" y="84"/>
                  </a:lnTo>
                  <a:lnTo>
                    <a:pt x="26" y="84"/>
                  </a:lnTo>
                  <a:lnTo>
                    <a:pt x="30" y="82"/>
                  </a:lnTo>
                  <a:lnTo>
                    <a:pt x="34" y="78"/>
                  </a:lnTo>
                  <a:lnTo>
                    <a:pt x="40" y="70"/>
                  </a:lnTo>
                  <a:lnTo>
                    <a:pt x="44" y="68"/>
                  </a:lnTo>
                  <a:lnTo>
                    <a:pt x="48" y="62"/>
                  </a:lnTo>
                  <a:lnTo>
                    <a:pt x="52" y="54"/>
                  </a:lnTo>
                  <a:lnTo>
                    <a:pt x="54" y="44"/>
                  </a:lnTo>
                  <a:lnTo>
                    <a:pt x="58" y="34"/>
                  </a:lnTo>
                  <a:lnTo>
                    <a:pt x="54" y="32"/>
                  </a:lnTo>
                  <a:lnTo>
                    <a:pt x="52" y="30"/>
                  </a:lnTo>
                  <a:lnTo>
                    <a:pt x="52" y="24"/>
                  </a:lnTo>
                  <a:lnTo>
                    <a:pt x="52" y="22"/>
                  </a:lnTo>
                  <a:lnTo>
                    <a:pt x="54" y="20"/>
                  </a:lnTo>
                  <a:lnTo>
                    <a:pt x="52" y="16"/>
                  </a:lnTo>
                  <a:lnTo>
                    <a:pt x="52" y="14"/>
                  </a:lnTo>
                  <a:lnTo>
                    <a:pt x="54" y="4"/>
                  </a:lnTo>
                  <a:lnTo>
                    <a:pt x="56" y="2"/>
                  </a:lnTo>
                  <a:lnTo>
                    <a:pt x="58" y="0"/>
                  </a:lnTo>
                  <a:lnTo>
                    <a:pt x="60" y="4"/>
                  </a:lnTo>
                  <a:lnTo>
                    <a:pt x="64" y="8"/>
                  </a:lnTo>
                  <a:lnTo>
                    <a:pt x="68" y="14"/>
                  </a:lnTo>
                  <a:lnTo>
                    <a:pt x="70" y="20"/>
                  </a:lnTo>
                  <a:lnTo>
                    <a:pt x="70" y="24"/>
                  </a:lnTo>
                  <a:lnTo>
                    <a:pt x="68" y="26"/>
                  </a:lnTo>
                  <a:lnTo>
                    <a:pt x="64" y="28"/>
                  </a:lnTo>
                  <a:lnTo>
                    <a:pt x="62" y="30"/>
                  </a:lnTo>
                  <a:lnTo>
                    <a:pt x="62" y="34"/>
                  </a:lnTo>
                  <a:lnTo>
                    <a:pt x="60" y="38"/>
                  </a:lnTo>
                  <a:lnTo>
                    <a:pt x="58" y="44"/>
                  </a:lnTo>
                  <a:lnTo>
                    <a:pt x="60" y="46"/>
                  </a:lnTo>
                  <a:lnTo>
                    <a:pt x="62" y="48"/>
                  </a:lnTo>
                  <a:lnTo>
                    <a:pt x="66" y="46"/>
                  </a:lnTo>
                  <a:lnTo>
                    <a:pt x="68" y="44"/>
                  </a:lnTo>
                  <a:lnTo>
                    <a:pt x="74" y="38"/>
                  </a:lnTo>
                  <a:lnTo>
                    <a:pt x="74" y="40"/>
                  </a:lnTo>
                  <a:lnTo>
                    <a:pt x="74" y="44"/>
                  </a:lnTo>
                  <a:lnTo>
                    <a:pt x="72" y="48"/>
                  </a:lnTo>
                  <a:lnTo>
                    <a:pt x="70" y="52"/>
                  </a:lnTo>
                  <a:lnTo>
                    <a:pt x="70" y="56"/>
                  </a:lnTo>
                  <a:lnTo>
                    <a:pt x="72" y="60"/>
                  </a:lnTo>
                  <a:lnTo>
                    <a:pt x="76" y="62"/>
                  </a:lnTo>
                  <a:lnTo>
                    <a:pt x="78" y="64"/>
                  </a:lnTo>
                  <a:lnTo>
                    <a:pt x="84" y="62"/>
                  </a:lnTo>
                  <a:lnTo>
                    <a:pt x="88" y="60"/>
                  </a:lnTo>
                  <a:lnTo>
                    <a:pt x="92" y="58"/>
                  </a:lnTo>
                  <a:lnTo>
                    <a:pt x="96" y="56"/>
                  </a:lnTo>
                  <a:lnTo>
                    <a:pt x="102" y="58"/>
                  </a:lnTo>
                  <a:lnTo>
                    <a:pt x="104" y="60"/>
                  </a:lnTo>
                  <a:lnTo>
                    <a:pt x="106" y="62"/>
                  </a:lnTo>
                  <a:lnTo>
                    <a:pt x="104" y="64"/>
                  </a:lnTo>
                  <a:lnTo>
                    <a:pt x="102" y="68"/>
                  </a:lnTo>
                  <a:lnTo>
                    <a:pt x="96" y="70"/>
                  </a:lnTo>
                  <a:lnTo>
                    <a:pt x="80" y="86"/>
                  </a:lnTo>
                  <a:lnTo>
                    <a:pt x="76" y="88"/>
                  </a:lnTo>
                  <a:lnTo>
                    <a:pt x="72" y="86"/>
                  </a:lnTo>
                  <a:lnTo>
                    <a:pt x="68" y="86"/>
                  </a:lnTo>
                  <a:lnTo>
                    <a:pt x="64" y="86"/>
                  </a:lnTo>
                  <a:lnTo>
                    <a:pt x="58" y="92"/>
                  </a:lnTo>
                  <a:lnTo>
                    <a:pt x="54" y="98"/>
                  </a:lnTo>
                  <a:lnTo>
                    <a:pt x="44" y="108"/>
                  </a:lnTo>
                  <a:lnTo>
                    <a:pt x="30" y="118"/>
                  </a:lnTo>
                  <a:lnTo>
                    <a:pt x="18" y="128"/>
                  </a:lnTo>
                  <a:lnTo>
                    <a:pt x="12" y="130"/>
                  </a:lnTo>
                  <a:lnTo>
                    <a:pt x="6" y="1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4" name="Freeform 230"/>
            <p:cNvSpPr>
              <a:spLocks/>
            </p:cNvSpPr>
            <p:nvPr/>
          </p:nvSpPr>
          <p:spPr bwMode="auto">
            <a:xfrm>
              <a:off x="8759559" y="3110411"/>
              <a:ext cx="42386" cy="49077"/>
            </a:xfrm>
            <a:custGeom>
              <a:avLst/>
              <a:gdLst>
                <a:gd name="T0" fmla="*/ 38 w 38"/>
                <a:gd name="T1" fmla="*/ 42 h 44"/>
                <a:gd name="T2" fmla="*/ 36 w 38"/>
                <a:gd name="T3" fmla="*/ 44 h 44"/>
                <a:gd name="T4" fmla="*/ 32 w 38"/>
                <a:gd name="T5" fmla="*/ 42 h 44"/>
                <a:gd name="T6" fmla="*/ 26 w 38"/>
                <a:gd name="T7" fmla="*/ 40 h 44"/>
                <a:gd name="T8" fmla="*/ 14 w 38"/>
                <a:gd name="T9" fmla="*/ 32 h 44"/>
                <a:gd name="T10" fmla="*/ 6 w 38"/>
                <a:gd name="T11" fmla="*/ 20 h 44"/>
                <a:gd name="T12" fmla="*/ 0 w 38"/>
                <a:gd name="T13" fmla="*/ 12 h 44"/>
                <a:gd name="T14" fmla="*/ 0 w 38"/>
                <a:gd name="T15" fmla="*/ 0 h 44"/>
                <a:gd name="T16" fmla="*/ 8 w 38"/>
                <a:gd name="T17" fmla="*/ 4 h 44"/>
                <a:gd name="T18" fmla="*/ 12 w 38"/>
                <a:gd name="T19" fmla="*/ 10 h 44"/>
                <a:gd name="T20" fmla="*/ 16 w 38"/>
                <a:gd name="T21" fmla="*/ 16 h 44"/>
                <a:gd name="T22" fmla="*/ 20 w 38"/>
                <a:gd name="T23" fmla="*/ 22 h 44"/>
                <a:gd name="T24" fmla="*/ 24 w 38"/>
                <a:gd name="T25" fmla="*/ 24 h 44"/>
                <a:gd name="T26" fmla="*/ 28 w 38"/>
                <a:gd name="T27" fmla="*/ 26 h 44"/>
                <a:gd name="T28" fmla="*/ 32 w 38"/>
                <a:gd name="T29" fmla="*/ 28 h 44"/>
                <a:gd name="T30" fmla="*/ 34 w 38"/>
                <a:gd name="T31" fmla="*/ 32 h 44"/>
                <a:gd name="T32" fmla="*/ 38 w 38"/>
                <a:gd name="T33"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 h="44">
                  <a:moveTo>
                    <a:pt x="38" y="42"/>
                  </a:moveTo>
                  <a:lnTo>
                    <a:pt x="36" y="44"/>
                  </a:lnTo>
                  <a:lnTo>
                    <a:pt x="32" y="42"/>
                  </a:lnTo>
                  <a:lnTo>
                    <a:pt x="26" y="40"/>
                  </a:lnTo>
                  <a:lnTo>
                    <a:pt x="14" y="32"/>
                  </a:lnTo>
                  <a:lnTo>
                    <a:pt x="6" y="20"/>
                  </a:lnTo>
                  <a:lnTo>
                    <a:pt x="0" y="12"/>
                  </a:lnTo>
                  <a:lnTo>
                    <a:pt x="0" y="0"/>
                  </a:lnTo>
                  <a:lnTo>
                    <a:pt x="8" y="4"/>
                  </a:lnTo>
                  <a:lnTo>
                    <a:pt x="12" y="10"/>
                  </a:lnTo>
                  <a:lnTo>
                    <a:pt x="16" y="16"/>
                  </a:lnTo>
                  <a:lnTo>
                    <a:pt x="20" y="22"/>
                  </a:lnTo>
                  <a:lnTo>
                    <a:pt x="24" y="24"/>
                  </a:lnTo>
                  <a:lnTo>
                    <a:pt x="28" y="26"/>
                  </a:lnTo>
                  <a:lnTo>
                    <a:pt x="32" y="28"/>
                  </a:lnTo>
                  <a:lnTo>
                    <a:pt x="34" y="32"/>
                  </a:lnTo>
                  <a:lnTo>
                    <a:pt x="38" y="4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5" name="Freeform 231"/>
            <p:cNvSpPr>
              <a:spLocks/>
            </p:cNvSpPr>
            <p:nvPr/>
          </p:nvSpPr>
          <p:spPr bwMode="auto">
            <a:xfrm>
              <a:off x="8616337" y="2784715"/>
              <a:ext cx="71386" cy="42386"/>
            </a:xfrm>
            <a:custGeom>
              <a:avLst/>
              <a:gdLst>
                <a:gd name="T0" fmla="*/ 36 w 64"/>
                <a:gd name="T1" fmla="*/ 38 h 38"/>
                <a:gd name="T2" fmla="*/ 34 w 64"/>
                <a:gd name="T3" fmla="*/ 38 h 38"/>
                <a:gd name="T4" fmla="*/ 30 w 64"/>
                <a:gd name="T5" fmla="*/ 38 h 38"/>
                <a:gd name="T6" fmla="*/ 22 w 64"/>
                <a:gd name="T7" fmla="*/ 38 h 38"/>
                <a:gd name="T8" fmla="*/ 10 w 64"/>
                <a:gd name="T9" fmla="*/ 36 h 38"/>
                <a:gd name="T10" fmla="*/ 2 w 64"/>
                <a:gd name="T11" fmla="*/ 32 h 38"/>
                <a:gd name="T12" fmla="*/ 0 w 64"/>
                <a:gd name="T13" fmla="*/ 28 h 38"/>
                <a:gd name="T14" fmla="*/ 0 w 64"/>
                <a:gd name="T15" fmla="*/ 26 h 38"/>
                <a:gd name="T16" fmla="*/ 0 w 64"/>
                <a:gd name="T17" fmla="*/ 24 h 38"/>
                <a:gd name="T18" fmla="*/ 2 w 64"/>
                <a:gd name="T19" fmla="*/ 22 h 38"/>
                <a:gd name="T20" fmla="*/ 24 w 64"/>
                <a:gd name="T21" fmla="*/ 22 h 38"/>
                <a:gd name="T22" fmla="*/ 28 w 64"/>
                <a:gd name="T23" fmla="*/ 24 h 38"/>
                <a:gd name="T24" fmla="*/ 30 w 64"/>
                <a:gd name="T25" fmla="*/ 24 h 38"/>
                <a:gd name="T26" fmla="*/ 38 w 64"/>
                <a:gd name="T27" fmla="*/ 22 h 38"/>
                <a:gd name="T28" fmla="*/ 42 w 64"/>
                <a:gd name="T29" fmla="*/ 18 h 38"/>
                <a:gd name="T30" fmla="*/ 46 w 64"/>
                <a:gd name="T31" fmla="*/ 14 h 38"/>
                <a:gd name="T32" fmla="*/ 52 w 64"/>
                <a:gd name="T33" fmla="*/ 10 h 38"/>
                <a:gd name="T34" fmla="*/ 52 w 64"/>
                <a:gd name="T35" fmla="*/ 4 h 38"/>
                <a:gd name="T36" fmla="*/ 52 w 64"/>
                <a:gd name="T37" fmla="*/ 0 h 38"/>
                <a:gd name="T38" fmla="*/ 54 w 64"/>
                <a:gd name="T39" fmla="*/ 0 h 38"/>
                <a:gd name="T40" fmla="*/ 56 w 64"/>
                <a:gd name="T41" fmla="*/ 2 h 38"/>
                <a:gd name="T42" fmla="*/ 60 w 64"/>
                <a:gd name="T43" fmla="*/ 4 h 38"/>
                <a:gd name="T44" fmla="*/ 62 w 64"/>
                <a:gd name="T45" fmla="*/ 8 h 38"/>
                <a:gd name="T46" fmla="*/ 64 w 64"/>
                <a:gd name="T47" fmla="*/ 10 h 38"/>
                <a:gd name="T48" fmla="*/ 62 w 64"/>
                <a:gd name="T49" fmla="*/ 12 h 38"/>
                <a:gd name="T50" fmla="*/ 60 w 64"/>
                <a:gd name="T51" fmla="*/ 16 h 38"/>
                <a:gd name="T52" fmla="*/ 58 w 64"/>
                <a:gd name="T53" fmla="*/ 18 h 38"/>
                <a:gd name="T54" fmla="*/ 58 w 64"/>
                <a:gd name="T55" fmla="*/ 20 h 38"/>
                <a:gd name="T56" fmla="*/ 54 w 64"/>
                <a:gd name="T57" fmla="*/ 26 h 38"/>
                <a:gd name="T58" fmla="*/ 46 w 64"/>
                <a:gd name="T59" fmla="*/ 32 h 38"/>
                <a:gd name="T60" fmla="*/ 40 w 64"/>
                <a:gd name="T61" fmla="*/ 36 h 38"/>
                <a:gd name="T62" fmla="*/ 34 w 64"/>
                <a:gd name="T63" fmla="*/ 38 h 38"/>
                <a:gd name="T64" fmla="*/ 36 w 64"/>
                <a:gd name="T6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4" h="38">
                  <a:moveTo>
                    <a:pt x="36" y="38"/>
                  </a:moveTo>
                  <a:lnTo>
                    <a:pt x="34" y="38"/>
                  </a:lnTo>
                  <a:lnTo>
                    <a:pt x="30" y="38"/>
                  </a:lnTo>
                  <a:lnTo>
                    <a:pt x="22" y="38"/>
                  </a:lnTo>
                  <a:lnTo>
                    <a:pt x="10" y="36"/>
                  </a:lnTo>
                  <a:lnTo>
                    <a:pt x="2" y="32"/>
                  </a:lnTo>
                  <a:lnTo>
                    <a:pt x="0" y="28"/>
                  </a:lnTo>
                  <a:lnTo>
                    <a:pt x="0" y="26"/>
                  </a:lnTo>
                  <a:lnTo>
                    <a:pt x="0" y="24"/>
                  </a:lnTo>
                  <a:lnTo>
                    <a:pt x="2" y="22"/>
                  </a:lnTo>
                  <a:lnTo>
                    <a:pt x="24" y="22"/>
                  </a:lnTo>
                  <a:lnTo>
                    <a:pt x="28" y="24"/>
                  </a:lnTo>
                  <a:lnTo>
                    <a:pt x="30" y="24"/>
                  </a:lnTo>
                  <a:lnTo>
                    <a:pt x="38" y="22"/>
                  </a:lnTo>
                  <a:lnTo>
                    <a:pt x="42" y="18"/>
                  </a:lnTo>
                  <a:lnTo>
                    <a:pt x="46" y="14"/>
                  </a:lnTo>
                  <a:lnTo>
                    <a:pt x="52" y="10"/>
                  </a:lnTo>
                  <a:lnTo>
                    <a:pt x="52" y="4"/>
                  </a:lnTo>
                  <a:lnTo>
                    <a:pt x="52" y="0"/>
                  </a:lnTo>
                  <a:lnTo>
                    <a:pt x="54" y="0"/>
                  </a:lnTo>
                  <a:lnTo>
                    <a:pt x="56" y="2"/>
                  </a:lnTo>
                  <a:lnTo>
                    <a:pt x="60" y="4"/>
                  </a:lnTo>
                  <a:lnTo>
                    <a:pt x="62" y="8"/>
                  </a:lnTo>
                  <a:lnTo>
                    <a:pt x="64" y="10"/>
                  </a:lnTo>
                  <a:lnTo>
                    <a:pt x="62" y="12"/>
                  </a:lnTo>
                  <a:lnTo>
                    <a:pt x="60" y="16"/>
                  </a:lnTo>
                  <a:lnTo>
                    <a:pt x="58" y="18"/>
                  </a:lnTo>
                  <a:lnTo>
                    <a:pt x="58" y="20"/>
                  </a:lnTo>
                  <a:lnTo>
                    <a:pt x="54" y="26"/>
                  </a:lnTo>
                  <a:lnTo>
                    <a:pt x="46" y="32"/>
                  </a:lnTo>
                  <a:lnTo>
                    <a:pt x="40" y="36"/>
                  </a:lnTo>
                  <a:lnTo>
                    <a:pt x="34" y="38"/>
                  </a:lnTo>
                  <a:lnTo>
                    <a:pt x="36" y="3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6" name="Freeform 232"/>
            <p:cNvSpPr>
              <a:spLocks/>
            </p:cNvSpPr>
            <p:nvPr/>
          </p:nvSpPr>
          <p:spPr bwMode="auto">
            <a:xfrm>
              <a:off x="8359792" y="2809253"/>
              <a:ext cx="13385" cy="17846"/>
            </a:xfrm>
            <a:custGeom>
              <a:avLst/>
              <a:gdLst>
                <a:gd name="T0" fmla="*/ 12 w 12"/>
                <a:gd name="T1" fmla="*/ 10 h 16"/>
                <a:gd name="T2" fmla="*/ 12 w 12"/>
                <a:gd name="T3" fmla="*/ 14 h 16"/>
                <a:gd name="T4" fmla="*/ 12 w 12"/>
                <a:gd name="T5" fmla="*/ 16 h 16"/>
                <a:gd name="T6" fmla="*/ 6 w 12"/>
                <a:gd name="T7" fmla="*/ 16 h 16"/>
                <a:gd name="T8" fmla="*/ 2 w 12"/>
                <a:gd name="T9" fmla="*/ 14 h 16"/>
                <a:gd name="T10" fmla="*/ 0 w 12"/>
                <a:gd name="T11" fmla="*/ 10 h 16"/>
                <a:gd name="T12" fmla="*/ 2 w 12"/>
                <a:gd name="T13" fmla="*/ 4 h 16"/>
                <a:gd name="T14" fmla="*/ 8 w 12"/>
                <a:gd name="T15" fmla="*/ 0 h 16"/>
                <a:gd name="T16" fmla="*/ 10 w 12"/>
                <a:gd name="T17" fmla="*/ 6 h 16"/>
                <a:gd name="T18" fmla="*/ 10 w 12"/>
                <a:gd name="T19" fmla="*/ 8 h 16"/>
                <a:gd name="T20" fmla="*/ 12 w 12"/>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6">
                  <a:moveTo>
                    <a:pt x="12" y="10"/>
                  </a:moveTo>
                  <a:lnTo>
                    <a:pt x="12" y="14"/>
                  </a:lnTo>
                  <a:lnTo>
                    <a:pt x="12" y="16"/>
                  </a:lnTo>
                  <a:lnTo>
                    <a:pt x="6" y="16"/>
                  </a:lnTo>
                  <a:lnTo>
                    <a:pt x="2" y="14"/>
                  </a:lnTo>
                  <a:lnTo>
                    <a:pt x="0" y="10"/>
                  </a:lnTo>
                  <a:lnTo>
                    <a:pt x="2" y="4"/>
                  </a:lnTo>
                  <a:lnTo>
                    <a:pt x="8" y="0"/>
                  </a:lnTo>
                  <a:lnTo>
                    <a:pt x="10" y="6"/>
                  </a:lnTo>
                  <a:lnTo>
                    <a:pt x="10" y="8"/>
                  </a:lnTo>
                  <a:lnTo>
                    <a:pt x="12"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7" name="Freeform 233"/>
            <p:cNvSpPr>
              <a:spLocks/>
            </p:cNvSpPr>
            <p:nvPr/>
          </p:nvSpPr>
          <p:spPr bwMode="auto">
            <a:xfrm>
              <a:off x="8301791" y="2842715"/>
              <a:ext cx="13385" cy="22308"/>
            </a:xfrm>
            <a:custGeom>
              <a:avLst/>
              <a:gdLst>
                <a:gd name="T0" fmla="*/ 6 w 12"/>
                <a:gd name="T1" fmla="*/ 2 h 20"/>
                <a:gd name="T2" fmla="*/ 8 w 12"/>
                <a:gd name="T3" fmla="*/ 2 h 20"/>
                <a:gd name="T4" fmla="*/ 8 w 12"/>
                <a:gd name="T5" fmla="*/ 0 h 20"/>
                <a:gd name="T6" fmla="*/ 10 w 12"/>
                <a:gd name="T7" fmla="*/ 2 h 20"/>
                <a:gd name="T8" fmla="*/ 12 w 12"/>
                <a:gd name="T9" fmla="*/ 4 h 20"/>
                <a:gd name="T10" fmla="*/ 10 w 12"/>
                <a:gd name="T11" fmla="*/ 6 h 20"/>
                <a:gd name="T12" fmla="*/ 8 w 12"/>
                <a:gd name="T13" fmla="*/ 12 h 20"/>
                <a:gd name="T14" fmla="*/ 0 w 12"/>
                <a:gd name="T15" fmla="*/ 20 h 20"/>
                <a:gd name="T16" fmla="*/ 0 w 12"/>
                <a:gd name="T17" fmla="*/ 10 h 20"/>
                <a:gd name="T18" fmla="*/ 2 w 12"/>
                <a:gd name="T19" fmla="*/ 6 h 20"/>
                <a:gd name="T20" fmla="*/ 4 w 12"/>
                <a:gd name="T21" fmla="*/ 4 h 20"/>
                <a:gd name="T22" fmla="*/ 6 w 12"/>
                <a:gd name="T23"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0">
                  <a:moveTo>
                    <a:pt x="6" y="2"/>
                  </a:moveTo>
                  <a:lnTo>
                    <a:pt x="8" y="2"/>
                  </a:lnTo>
                  <a:lnTo>
                    <a:pt x="8" y="0"/>
                  </a:lnTo>
                  <a:lnTo>
                    <a:pt x="10" y="2"/>
                  </a:lnTo>
                  <a:lnTo>
                    <a:pt x="12" y="4"/>
                  </a:lnTo>
                  <a:lnTo>
                    <a:pt x="10" y="6"/>
                  </a:lnTo>
                  <a:lnTo>
                    <a:pt x="8" y="12"/>
                  </a:lnTo>
                  <a:lnTo>
                    <a:pt x="0" y="20"/>
                  </a:lnTo>
                  <a:lnTo>
                    <a:pt x="0" y="10"/>
                  </a:lnTo>
                  <a:lnTo>
                    <a:pt x="2" y="6"/>
                  </a:lnTo>
                  <a:lnTo>
                    <a:pt x="4" y="4"/>
                  </a:lnTo>
                  <a:lnTo>
                    <a:pt x="6"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8" name="Freeform 234"/>
            <p:cNvSpPr>
              <a:spLocks/>
            </p:cNvSpPr>
            <p:nvPr/>
          </p:nvSpPr>
          <p:spPr bwMode="auto">
            <a:xfrm>
              <a:off x="8250483" y="2753484"/>
              <a:ext cx="55771" cy="24539"/>
            </a:xfrm>
            <a:custGeom>
              <a:avLst/>
              <a:gdLst>
                <a:gd name="T0" fmla="*/ 42 w 50"/>
                <a:gd name="T1" fmla="*/ 22 h 22"/>
                <a:gd name="T2" fmla="*/ 40 w 50"/>
                <a:gd name="T3" fmla="*/ 20 h 22"/>
                <a:gd name="T4" fmla="*/ 38 w 50"/>
                <a:gd name="T5" fmla="*/ 16 h 22"/>
                <a:gd name="T6" fmla="*/ 34 w 50"/>
                <a:gd name="T7" fmla="*/ 14 h 22"/>
                <a:gd name="T8" fmla="*/ 30 w 50"/>
                <a:gd name="T9" fmla="*/ 14 h 22"/>
                <a:gd name="T10" fmla="*/ 24 w 50"/>
                <a:gd name="T11" fmla="*/ 12 h 22"/>
                <a:gd name="T12" fmla="*/ 16 w 50"/>
                <a:gd name="T13" fmla="*/ 12 h 22"/>
                <a:gd name="T14" fmla="*/ 10 w 50"/>
                <a:gd name="T15" fmla="*/ 12 h 22"/>
                <a:gd name="T16" fmla="*/ 2 w 50"/>
                <a:gd name="T17" fmla="*/ 12 h 22"/>
                <a:gd name="T18" fmla="*/ 0 w 50"/>
                <a:gd name="T19" fmla="*/ 10 h 22"/>
                <a:gd name="T20" fmla="*/ 8 w 50"/>
                <a:gd name="T21" fmla="*/ 4 h 22"/>
                <a:gd name="T22" fmla="*/ 14 w 50"/>
                <a:gd name="T23" fmla="*/ 4 h 22"/>
                <a:gd name="T24" fmla="*/ 18 w 50"/>
                <a:gd name="T25" fmla="*/ 2 h 22"/>
                <a:gd name="T26" fmla="*/ 24 w 50"/>
                <a:gd name="T27" fmla="*/ 2 h 22"/>
                <a:gd name="T28" fmla="*/ 28 w 50"/>
                <a:gd name="T29" fmla="*/ 0 h 22"/>
                <a:gd name="T30" fmla="*/ 28 w 50"/>
                <a:gd name="T31" fmla="*/ 2 h 22"/>
                <a:gd name="T32" fmla="*/ 30 w 50"/>
                <a:gd name="T33" fmla="*/ 2 h 22"/>
                <a:gd name="T34" fmla="*/ 34 w 50"/>
                <a:gd name="T35" fmla="*/ 0 h 22"/>
                <a:gd name="T36" fmla="*/ 38 w 50"/>
                <a:gd name="T37" fmla="*/ 2 h 22"/>
                <a:gd name="T38" fmla="*/ 44 w 50"/>
                <a:gd name="T39" fmla="*/ 6 h 22"/>
                <a:gd name="T40" fmla="*/ 48 w 50"/>
                <a:gd name="T41" fmla="*/ 10 h 22"/>
                <a:gd name="T42" fmla="*/ 50 w 50"/>
                <a:gd name="T43" fmla="*/ 16 h 22"/>
                <a:gd name="T44" fmla="*/ 48 w 50"/>
                <a:gd name="T45" fmla="*/ 18 h 22"/>
                <a:gd name="T46" fmla="*/ 46 w 50"/>
                <a:gd name="T47" fmla="*/ 20 h 22"/>
                <a:gd name="T48" fmla="*/ 42 w 50"/>
                <a:gd name="T4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22">
                  <a:moveTo>
                    <a:pt x="42" y="22"/>
                  </a:moveTo>
                  <a:lnTo>
                    <a:pt x="40" y="20"/>
                  </a:lnTo>
                  <a:lnTo>
                    <a:pt x="38" y="16"/>
                  </a:lnTo>
                  <a:lnTo>
                    <a:pt x="34" y="14"/>
                  </a:lnTo>
                  <a:lnTo>
                    <a:pt x="30" y="14"/>
                  </a:lnTo>
                  <a:lnTo>
                    <a:pt x="24" y="12"/>
                  </a:lnTo>
                  <a:lnTo>
                    <a:pt x="16" y="12"/>
                  </a:lnTo>
                  <a:lnTo>
                    <a:pt x="10" y="12"/>
                  </a:lnTo>
                  <a:lnTo>
                    <a:pt x="2" y="12"/>
                  </a:lnTo>
                  <a:lnTo>
                    <a:pt x="0" y="10"/>
                  </a:lnTo>
                  <a:lnTo>
                    <a:pt x="8" y="4"/>
                  </a:lnTo>
                  <a:lnTo>
                    <a:pt x="14" y="4"/>
                  </a:lnTo>
                  <a:lnTo>
                    <a:pt x="18" y="2"/>
                  </a:lnTo>
                  <a:lnTo>
                    <a:pt x="24" y="2"/>
                  </a:lnTo>
                  <a:lnTo>
                    <a:pt x="28" y="0"/>
                  </a:lnTo>
                  <a:lnTo>
                    <a:pt x="28" y="2"/>
                  </a:lnTo>
                  <a:lnTo>
                    <a:pt x="30" y="2"/>
                  </a:lnTo>
                  <a:lnTo>
                    <a:pt x="34" y="0"/>
                  </a:lnTo>
                  <a:lnTo>
                    <a:pt x="38" y="2"/>
                  </a:lnTo>
                  <a:lnTo>
                    <a:pt x="44" y="6"/>
                  </a:lnTo>
                  <a:lnTo>
                    <a:pt x="48" y="10"/>
                  </a:lnTo>
                  <a:lnTo>
                    <a:pt x="50" y="16"/>
                  </a:lnTo>
                  <a:lnTo>
                    <a:pt x="48" y="18"/>
                  </a:lnTo>
                  <a:lnTo>
                    <a:pt x="46" y="20"/>
                  </a:lnTo>
                  <a:lnTo>
                    <a:pt x="42"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9" name="Freeform 235"/>
            <p:cNvSpPr>
              <a:spLocks/>
            </p:cNvSpPr>
            <p:nvPr/>
          </p:nvSpPr>
          <p:spPr bwMode="auto">
            <a:xfrm>
              <a:off x="8248252" y="2657559"/>
              <a:ext cx="22309" cy="46846"/>
            </a:xfrm>
            <a:custGeom>
              <a:avLst/>
              <a:gdLst>
                <a:gd name="T0" fmla="*/ 2 w 20"/>
                <a:gd name="T1" fmla="*/ 22 h 42"/>
                <a:gd name="T2" fmla="*/ 2 w 20"/>
                <a:gd name="T3" fmla="*/ 18 h 42"/>
                <a:gd name="T4" fmla="*/ 2 w 20"/>
                <a:gd name="T5" fmla="*/ 14 h 42"/>
                <a:gd name="T6" fmla="*/ 0 w 20"/>
                <a:gd name="T7" fmla="*/ 10 h 42"/>
                <a:gd name="T8" fmla="*/ 2 w 20"/>
                <a:gd name="T9" fmla="*/ 4 h 42"/>
                <a:gd name="T10" fmla="*/ 0 w 20"/>
                <a:gd name="T11" fmla="*/ 0 h 42"/>
                <a:gd name="T12" fmla="*/ 4 w 20"/>
                <a:gd name="T13" fmla="*/ 0 h 42"/>
                <a:gd name="T14" fmla="*/ 6 w 20"/>
                <a:gd name="T15" fmla="*/ 8 h 42"/>
                <a:gd name="T16" fmla="*/ 4 w 20"/>
                <a:gd name="T17" fmla="*/ 16 h 42"/>
                <a:gd name="T18" fmla="*/ 8 w 20"/>
                <a:gd name="T19" fmla="*/ 16 h 42"/>
                <a:gd name="T20" fmla="*/ 8 w 20"/>
                <a:gd name="T21" fmla="*/ 8 h 42"/>
                <a:gd name="T22" fmla="*/ 16 w 20"/>
                <a:gd name="T23" fmla="*/ 8 h 42"/>
                <a:gd name="T24" fmla="*/ 16 w 20"/>
                <a:gd name="T25" fmla="*/ 12 h 42"/>
                <a:gd name="T26" fmla="*/ 16 w 20"/>
                <a:gd name="T27" fmla="*/ 14 h 42"/>
                <a:gd name="T28" fmla="*/ 14 w 20"/>
                <a:gd name="T29" fmla="*/ 16 h 42"/>
                <a:gd name="T30" fmla="*/ 12 w 20"/>
                <a:gd name="T31" fmla="*/ 18 h 42"/>
                <a:gd name="T32" fmla="*/ 12 w 20"/>
                <a:gd name="T33" fmla="*/ 22 h 42"/>
                <a:gd name="T34" fmla="*/ 20 w 20"/>
                <a:gd name="T35" fmla="*/ 32 h 42"/>
                <a:gd name="T36" fmla="*/ 16 w 20"/>
                <a:gd name="T37" fmla="*/ 32 h 42"/>
                <a:gd name="T38" fmla="*/ 14 w 20"/>
                <a:gd name="T39" fmla="*/ 30 h 42"/>
                <a:gd name="T40" fmla="*/ 12 w 20"/>
                <a:gd name="T41" fmla="*/ 28 h 42"/>
                <a:gd name="T42" fmla="*/ 8 w 20"/>
                <a:gd name="T43" fmla="*/ 28 h 42"/>
                <a:gd name="T44" fmla="*/ 6 w 20"/>
                <a:gd name="T45" fmla="*/ 28 h 42"/>
                <a:gd name="T46" fmla="*/ 4 w 20"/>
                <a:gd name="T47" fmla="*/ 30 h 42"/>
                <a:gd name="T48" fmla="*/ 4 w 20"/>
                <a:gd name="T49" fmla="*/ 34 h 42"/>
                <a:gd name="T50" fmla="*/ 4 w 20"/>
                <a:gd name="T51" fmla="*/ 38 h 42"/>
                <a:gd name="T52" fmla="*/ 6 w 20"/>
                <a:gd name="T53" fmla="*/ 42 h 42"/>
                <a:gd name="T54" fmla="*/ 2 w 20"/>
                <a:gd name="T55" fmla="*/ 40 h 42"/>
                <a:gd name="T56" fmla="*/ 2 w 20"/>
                <a:gd name="T57" fmla="*/ 34 h 42"/>
                <a:gd name="T58" fmla="*/ 2 w 20"/>
                <a:gd name="T59" fmla="*/ 2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42">
                  <a:moveTo>
                    <a:pt x="2" y="22"/>
                  </a:moveTo>
                  <a:lnTo>
                    <a:pt x="2" y="18"/>
                  </a:lnTo>
                  <a:lnTo>
                    <a:pt x="2" y="14"/>
                  </a:lnTo>
                  <a:lnTo>
                    <a:pt x="0" y="10"/>
                  </a:lnTo>
                  <a:lnTo>
                    <a:pt x="2" y="4"/>
                  </a:lnTo>
                  <a:lnTo>
                    <a:pt x="0" y="0"/>
                  </a:lnTo>
                  <a:lnTo>
                    <a:pt x="4" y="0"/>
                  </a:lnTo>
                  <a:lnTo>
                    <a:pt x="6" y="8"/>
                  </a:lnTo>
                  <a:lnTo>
                    <a:pt x="4" y="16"/>
                  </a:lnTo>
                  <a:lnTo>
                    <a:pt x="8" y="16"/>
                  </a:lnTo>
                  <a:lnTo>
                    <a:pt x="8" y="8"/>
                  </a:lnTo>
                  <a:lnTo>
                    <a:pt x="16" y="8"/>
                  </a:lnTo>
                  <a:lnTo>
                    <a:pt x="16" y="12"/>
                  </a:lnTo>
                  <a:lnTo>
                    <a:pt x="16" y="14"/>
                  </a:lnTo>
                  <a:lnTo>
                    <a:pt x="14" y="16"/>
                  </a:lnTo>
                  <a:lnTo>
                    <a:pt x="12" y="18"/>
                  </a:lnTo>
                  <a:lnTo>
                    <a:pt x="12" y="22"/>
                  </a:lnTo>
                  <a:lnTo>
                    <a:pt x="20" y="32"/>
                  </a:lnTo>
                  <a:lnTo>
                    <a:pt x="16" y="32"/>
                  </a:lnTo>
                  <a:lnTo>
                    <a:pt x="14" y="30"/>
                  </a:lnTo>
                  <a:lnTo>
                    <a:pt x="12" y="28"/>
                  </a:lnTo>
                  <a:lnTo>
                    <a:pt x="8" y="28"/>
                  </a:lnTo>
                  <a:lnTo>
                    <a:pt x="6" y="28"/>
                  </a:lnTo>
                  <a:lnTo>
                    <a:pt x="4" y="30"/>
                  </a:lnTo>
                  <a:lnTo>
                    <a:pt x="4" y="34"/>
                  </a:lnTo>
                  <a:lnTo>
                    <a:pt x="4" y="38"/>
                  </a:lnTo>
                  <a:lnTo>
                    <a:pt x="6" y="42"/>
                  </a:lnTo>
                  <a:lnTo>
                    <a:pt x="2" y="40"/>
                  </a:lnTo>
                  <a:lnTo>
                    <a:pt x="2" y="34"/>
                  </a:lnTo>
                  <a:lnTo>
                    <a:pt x="2"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0" name="Freeform 236"/>
            <p:cNvSpPr>
              <a:spLocks/>
            </p:cNvSpPr>
            <p:nvPr/>
          </p:nvSpPr>
          <p:spPr bwMode="auto">
            <a:xfrm>
              <a:off x="8219250" y="2760176"/>
              <a:ext cx="20078" cy="17846"/>
            </a:xfrm>
            <a:custGeom>
              <a:avLst/>
              <a:gdLst>
                <a:gd name="T0" fmla="*/ 16 w 18"/>
                <a:gd name="T1" fmla="*/ 4 h 16"/>
                <a:gd name="T2" fmla="*/ 18 w 18"/>
                <a:gd name="T3" fmla="*/ 6 h 16"/>
                <a:gd name="T4" fmla="*/ 18 w 18"/>
                <a:gd name="T5" fmla="*/ 10 h 16"/>
                <a:gd name="T6" fmla="*/ 18 w 18"/>
                <a:gd name="T7" fmla="*/ 12 h 16"/>
                <a:gd name="T8" fmla="*/ 16 w 18"/>
                <a:gd name="T9" fmla="*/ 14 h 16"/>
                <a:gd name="T10" fmla="*/ 10 w 18"/>
                <a:gd name="T11" fmla="*/ 16 h 16"/>
                <a:gd name="T12" fmla="*/ 2 w 18"/>
                <a:gd name="T13" fmla="*/ 12 h 16"/>
                <a:gd name="T14" fmla="*/ 0 w 18"/>
                <a:gd name="T15" fmla="*/ 8 h 16"/>
                <a:gd name="T16" fmla="*/ 0 w 18"/>
                <a:gd name="T17" fmla="*/ 4 h 16"/>
                <a:gd name="T18" fmla="*/ 10 w 18"/>
                <a:gd name="T19" fmla="*/ 0 h 16"/>
                <a:gd name="T20" fmla="*/ 18 w 18"/>
                <a:gd name="T21" fmla="*/ 4 h 16"/>
                <a:gd name="T22" fmla="*/ 16 w 18"/>
                <a:gd name="T23"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6">
                  <a:moveTo>
                    <a:pt x="16" y="4"/>
                  </a:moveTo>
                  <a:lnTo>
                    <a:pt x="18" y="6"/>
                  </a:lnTo>
                  <a:lnTo>
                    <a:pt x="18" y="10"/>
                  </a:lnTo>
                  <a:lnTo>
                    <a:pt x="18" y="12"/>
                  </a:lnTo>
                  <a:lnTo>
                    <a:pt x="16" y="14"/>
                  </a:lnTo>
                  <a:lnTo>
                    <a:pt x="10" y="16"/>
                  </a:lnTo>
                  <a:lnTo>
                    <a:pt x="2" y="12"/>
                  </a:lnTo>
                  <a:lnTo>
                    <a:pt x="0" y="8"/>
                  </a:lnTo>
                  <a:lnTo>
                    <a:pt x="0" y="4"/>
                  </a:lnTo>
                  <a:lnTo>
                    <a:pt x="10" y="0"/>
                  </a:lnTo>
                  <a:lnTo>
                    <a:pt x="18" y="4"/>
                  </a:lnTo>
                  <a:lnTo>
                    <a:pt x="16"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1" name="Freeform 237"/>
            <p:cNvSpPr>
              <a:spLocks/>
            </p:cNvSpPr>
            <p:nvPr/>
          </p:nvSpPr>
          <p:spPr bwMode="auto">
            <a:xfrm>
              <a:off x="8031861" y="2860561"/>
              <a:ext cx="55771" cy="17846"/>
            </a:xfrm>
            <a:custGeom>
              <a:avLst/>
              <a:gdLst>
                <a:gd name="T0" fmla="*/ 50 w 50"/>
                <a:gd name="T1" fmla="*/ 12 h 16"/>
                <a:gd name="T2" fmla="*/ 48 w 50"/>
                <a:gd name="T3" fmla="*/ 12 h 16"/>
                <a:gd name="T4" fmla="*/ 42 w 50"/>
                <a:gd name="T5" fmla="*/ 12 h 16"/>
                <a:gd name="T6" fmla="*/ 38 w 50"/>
                <a:gd name="T7" fmla="*/ 10 h 16"/>
                <a:gd name="T8" fmla="*/ 34 w 50"/>
                <a:gd name="T9" fmla="*/ 14 h 16"/>
                <a:gd name="T10" fmla="*/ 30 w 50"/>
                <a:gd name="T11" fmla="*/ 16 h 16"/>
                <a:gd name="T12" fmla="*/ 20 w 50"/>
                <a:gd name="T13" fmla="*/ 16 h 16"/>
                <a:gd name="T14" fmla="*/ 16 w 50"/>
                <a:gd name="T15" fmla="*/ 16 h 16"/>
                <a:gd name="T16" fmla="*/ 14 w 50"/>
                <a:gd name="T17" fmla="*/ 14 h 16"/>
                <a:gd name="T18" fmla="*/ 12 w 50"/>
                <a:gd name="T19" fmla="*/ 10 h 16"/>
                <a:gd name="T20" fmla="*/ 8 w 50"/>
                <a:gd name="T21" fmla="*/ 12 h 16"/>
                <a:gd name="T22" fmla="*/ 6 w 50"/>
                <a:gd name="T23" fmla="*/ 14 h 16"/>
                <a:gd name="T24" fmla="*/ 2 w 50"/>
                <a:gd name="T25" fmla="*/ 12 h 16"/>
                <a:gd name="T26" fmla="*/ 0 w 50"/>
                <a:gd name="T27" fmla="*/ 10 h 16"/>
                <a:gd name="T28" fmla="*/ 2 w 50"/>
                <a:gd name="T29" fmla="*/ 6 h 16"/>
                <a:gd name="T30" fmla="*/ 6 w 50"/>
                <a:gd name="T31" fmla="*/ 4 h 16"/>
                <a:gd name="T32" fmla="*/ 10 w 50"/>
                <a:gd name="T33" fmla="*/ 2 h 16"/>
                <a:gd name="T34" fmla="*/ 14 w 50"/>
                <a:gd name="T35" fmla="*/ 2 h 16"/>
                <a:gd name="T36" fmla="*/ 14 w 50"/>
                <a:gd name="T37" fmla="*/ 6 h 16"/>
                <a:gd name="T38" fmla="*/ 32 w 50"/>
                <a:gd name="T39" fmla="*/ 10 h 16"/>
                <a:gd name="T40" fmla="*/ 38 w 50"/>
                <a:gd name="T41" fmla="*/ 10 h 16"/>
                <a:gd name="T42" fmla="*/ 34 w 50"/>
                <a:gd name="T43" fmla="*/ 6 h 16"/>
                <a:gd name="T44" fmla="*/ 32 w 50"/>
                <a:gd name="T45" fmla="*/ 4 h 16"/>
                <a:gd name="T46" fmla="*/ 34 w 50"/>
                <a:gd name="T47" fmla="*/ 2 h 16"/>
                <a:gd name="T48" fmla="*/ 38 w 50"/>
                <a:gd name="T49" fmla="*/ 0 h 16"/>
                <a:gd name="T50" fmla="*/ 42 w 50"/>
                <a:gd name="T51" fmla="*/ 4 h 16"/>
                <a:gd name="T52" fmla="*/ 50 w 50"/>
                <a:gd name="T53" fmla="*/ 8 h 16"/>
                <a:gd name="T54" fmla="*/ 50 w 50"/>
                <a:gd name="T5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0" h="16">
                  <a:moveTo>
                    <a:pt x="50" y="12"/>
                  </a:moveTo>
                  <a:lnTo>
                    <a:pt x="48" y="12"/>
                  </a:lnTo>
                  <a:lnTo>
                    <a:pt x="42" y="12"/>
                  </a:lnTo>
                  <a:lnTo>
                    <a:pt x="38" y="10"/>
                  </a:lnTo>
                  <a:lnTo>
                    <a:pt x="34" y="14"/>
                  </a:lnTo>
                  <a:lnTo>
                    <a:pt x="30" y="16"/>
                  </a:lnTo>
                  <a:lnTo>
                    <a:pt x="20" y="16"/>
                  </a:lnTo>
                  <a:lnTo>
                    <a:pt x="16" y="16"/>
                  </a:lnTo>
                  <a:lnTo>
                    <a:pt x="14" y="14"/>
                  </a:lnTo>
                  <a:lnTo>
                    <a:pt x="12" y="10"/>
                  </a:lnTo>
                  <a:lnTo>
                    <a:pt x="8" y="12"/>
                  </a:lnTo>
                  <a:lnTo>
                    <a:pt x="6" y="14"/>
                  </a:lnTo>
                  <a:lnTo>
                    <a:pt x="2" y="12"/>
                  </a:lnTo>
                  <a:lnTo>
                    <a:pt x="0" y="10"/>
                  </a:lnTo>
                  <a:lnTo>
                    <a:pt x="2" y="6"/>
                  </a:lnTo>
                  <a:lnTo>
                    <a:pt x="6" y="4"/>
                  </a:lnTo>
                  <a:lnTo>
                    <a:pt x="10" y="2"/>
                  </a:lnTo>
                  <a:lnTo>
                    <a:pt x="14" y="2"/>
                  </a:lnTo>
                  <a:lnTo>
                    <a:pt x="14" y="6"/>
                  </a:lnTo>
                  <a:lnTo>
                    <a:pt x="32" y="10"/>
                  </a:lnTo>
                  <a:lnTo>
                    <a:pt x="38" y="10"/>
                  </a:lnTo>
                  <a:lnTo>
                    <a:pt x="34" y="6"/>
                  </a:lnTo>
                  <a:lnTo>
                    <a:pt x="32" y="4"/>
                  </a:lnTo>
                  <a:lnTo>
                    <a:pt x="34" y="2"/>
                  </a:lnTo>
                  <a:lnTo>
                    <a:pt x="38" y="0"/>
                  </a:lnTo>
                  <a:lnTo>
                    <a:pt x="42" y="4"/>
                  </a:lnTo>
                  <a:lnTo>
                    <a:pt x="50" y="8"/>
                  </a:lnTo>
                  <a:lnTo>
                    <a:pt x="50"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2" name="Freeform 238"/>
            <p:cNvSpPr>
              <a:spLocks/>
            </p:cNvSpPr>
            <p:nvPr/>
          </p:nvSpPr>
          <p:spPr bwMode="auto">
            <a:xfrm>
              <a:off x="8141172" y="2494710"/>
              <a:ext cx="84771" cy="87001"/>
            </a:xfrm>
            <a:custGeom>
              <a:avLst/>
              <a:gdLst>
                <a:gd name="T0" fmla="*/ 60 w 76"/>
                <a:gd name="T1" fmla="*/ 52 h 78"/>
                <a:gd name="T2" fmla="*/ 54 w 76"/>
                <a:gd name="T3" fmla="*/ 58 h 78"/>
                <a:gd name="T4" fmla="*/ 58 w 76"/>
                <a:gd name="T5" fmla="*/ 64 h 78"/>
                <a:gd name="T6" fmla="*/ 62 w 76"/>
                <a:gd name="T7" fmla="*/ 72 h 78"/>
                <a:gd name="T8" fmla="*/ 58 w 76"/>
                <a:gd name="T9" fmla="*/ 78 h 78"/>
                <a:gd name="T10" fmla="*/ 52 w 76"/>
                <a:gd name="T11" fmla="*/ 78 h 78"/>
                <a:gd name="T12" fmla="*/ 48 w 76"/>
                <a:gd name="T13" fmla="*/ 76 h 78"/>
                <a:gd name="T14" fmla="*/ 42 w 76"/>
                <a:gd name="T15" fmla="*/ 74 h 78"/>
                <a:gd name="T16" fmla="*/ 34 w 76"/>
                <a:gd name="T17" fmla="*/ 62 h 78"/>
                <a:gd name="T18" fmla="*/ 34 w 76"/>
                <a:gd name="T19" fmla="*/ 52 h 78"/>
                <a:gd name="T20" fmla="*/ 32 w 76"/>
                <a:gd name="T21" fmla="*/ 44 h 78"/>
                <a:gd name="T22" fmla="*/ 24 w 76"/>
                <a:gd name="T23" fmla="*/ 48 h 78"/>
                <a:gd name="T24" fmla="*/ 18 w 76"/>
                <a:gd name="T25" fmla="*/ 46 h 78"/>
                <a:gd name="T26" fmla="*/ 12 w 76"/>
                <a:gd name="T27" fmla="*/ 44 h 78"/>
                <a:gd name="T28" fmla="*/ 8 w 76"/>
                <a:gd name="T29" fmla="*/ 56 h 78"/>
                <a:gd name="T30" fmla="*/ 4 w 76"/>
                <a:gd name="T31" fmla="*/ 66 h 78"/>
                <a:gd name="T32" fmla="*/ 0 w 76"/>
                <a:gd name="T33" fmla="*/ 66 h 78"/>
                <a:gd name="T34" fmla="*/ 2 w 76"/>
                <a:gd name="T35" fmla="*/ 54 h 78"/>
                <a:gd name="T36" fmla="*/ 0 w 76"/>
                <a:gd name="T37" fmla="*/ 42 h 78"/>
                <a:gd name="T38" fmla="*/ 6 w 76"/>
                <a:gd name="T39" fmla="*/ 34 h 78"/>
                <a:gd name="T40" fmla="*/ 14 w 76"/>
                <a:gd name="T41" fmla="*/ 28 h 78"/>
                <a:gd name="T42" fmla="*/ 18 w 76"/>
                <a:gd name="T43" fmla="*/ 24 h 78"/>
                <a:gd name="T44" fmla="*/ 26 w 76"/>
                <a:gd name="T45" fmla="*/ 24 h 78"/>
                <a:gd name="T46" fmla="*/ 30 w 76"/>
                <a:gd name="T47" fmla="*/ 28 h 78"/>
                <a:gd name="T48" fmla="*/ 36 w 76"/>
                <a:gd name="T49" fmla="*/ 30 h 78"/>
                <a:gd name="T50" fmla="*/ 40 w 76"/>
                <a:gd name="T51" fmla="*/ 24 h 78"/>
                <a:gd name="T52" fmla="*/ 44 w 76"/>
                <a:gd name="T53" fmla="*/ 18 h 78"/>
                <a:gd name="T54" fmla="*/ 52 w 76"/>
                <a:gd name="T55" fmla="*/ 14 h 78"/>
                <a:gd name="T56" fmla="*/ 54 w 76"/>
                <a:gd name="T57" fmla="*/ 0 h 78"/>
                <a:gd name="T58" fmla="*/ 62 w 76"/>
                <a:gd name="T59" fmla="*/ 6 h 78"/>
                <a:gd name="T60" fmla="*/ 70 w 76"/>
                <a:gd name="T61" fmla="*/ 26 h 78"/>
                <a:gd name="T62" fmla="*/ 74 w 76"/>
                <a:gd name="T63" fmla="*/ 52 h 78"/>
                <a:gd name="T64" fmla="*/ 70 w 76"/>
                <a:gd name="T65" fmla="*/ 62 h 78"/>
                <a:gd name="T66" fmla="*/ 68 w 76"/>
                <a:gd name="T67" fmla="*/ 66 h 78"/>
                <a:gd name="T68" fmla="*/ 62 w 76"/>
                <a:gd name="T69" fmla="*/ 5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6" h="78">
                  <a:moveTo>
                    <a:pt x="64" y="56"/>
                  </a:moveTo>
                  <a:lnTo>
                    <a:pt x="60" y="52"/>
                  </a:lnTo>
                  <a:lnTo>
                    <a:pt x="56" y="54"/>
                  </a:lnTo>
                  <a:lnTo>
                    <a:pt x="54" y="58"/>
                  </a:lnTo>
                  <a:lnTo>
                    <a:pt x="56" y="62"/>
                  </a:lnTo>
                  <a:lnTo>
                    <a:pt x="58" y="64"/>
                  </a:lnTo>
                  <a:lnTo>
                    <a:pt x="60" y="68"/>
                  </a:lnTo>
                  <a:lnTo>
                    <a:pt x="62" y="72"/>
                  </a:lnTo>
                  <a:lnTo>
                    <a:pt x="60" y="78"/>
                  </a:lnTo>
                  <a:lnTo>
                    <a:pt x="58" y="78"/>
                  </a:lnTo>
                  <a:lnTo>
                    <a:pt x="54" y="78"/>
                  </a:lnTo>
                  <a:lnTo>
                    <a:pt x="52" y="78"/>
                  </a:lnTo>
                  <a:lnTo>
                    <a:pt x="52" y="74"/>
                  </a:lnTo>
                  <a:lnTo>
                    <a:pt x="48" y="76"/>
                  </a:lnTo>
                  <a:lnTo>
                    <a:pt x="46" y="76"/>
                  </a:lnTo>
                  <a:lnTo>
                    <a:pt x="42" y="74"/>
                  </a:lnTo>
                  <a:lnTo>
                    <a:pt x="36" y="70"/>
                  </a:lnTo>
                  <a:lnTo>
                    <a:pt x="34" y="62"/>
                  </a:lnTo>
                  <a:lnTo>
                    <a:pt x="32" y="54"/>
                  </a:lnTo>
                  <a:lnTo>
                    <a:pt x="34" y="52"/>
                  </a:lnTo>
                  <a:lnTo>
                    <a:pt x="36" y="50"/>
                  </a:lnTo>
                  <a:lnTo>
                    <a:pt x="32" y="44"/>
                  </a:lnTo>
                  <a:lnTo>
                    <a:pt x="24" y="44"/>
                  </a:lnTo>
                  <a:lnTo>
                    <a:pt x="24" y="48"/>
                  </a:lnTo>
                  <a:lnTo>
                    <a:pt x="20" y="48"/>
                  </a:lnTo>
                  <a:lnTo>
                    <a:pt x="18" y="46"/>
                  </a:lnTo>
                  <a:lnTo>
                    <a:pt x="16" y="48"/>
                  </a:lnTo>
                  <a:lnTo>
                    <a:pt x="12" y="44"/>
                  </a:lnTo>
                  <a:lnTo>
                    <a:pt x="10" y="50"/>
                  </a:lnTo>
                  <a:lnTo>
                    <a:pt x="8" y="56"/>
                  </a:lnTo>
                  <a:lnTo>
                    <a:pt x="6" y="64"/>
                  </a:lnTo>
                  <a:lnTo>
                    <a:pt x="4" y="66"/>
                  </a:lnTo>
                  <a:lnTo>
                    <a:pt x="2" y="68"/>
                  </a:lnTo>
                  <a:lnTo>
                    <a:pt x="0" y="66"/>
                  </a:lnTo>
                  <a:lnTo>
                    <a:pt x="0" y="62"/>
                  </a:lnTo>
                  <a:lnTo>
                    <a:pt x="2" y="54"/>
                  </a:lnTo>
                  <a:lnTo>
                    <a:pt x="0" y="50"/>
                  </a:lnTo>
                  <a:lnTo>
                    <a:pt x="0" y="42"/>
                  </a:lnTo>
                  <a:lnTo>
                    <a:pt x="2" y="34"/>
                  </a:lnTo>
                  <a:lnTo>
                    <a:pt x="6" y="34"/>
                  </a:lnTo>
                  <a:lnTo>
                    <a:pt x="10" y="32"/>
                  </a:lnTo>
                  <a:lnTo>
                    <a:pt x="14" y="28"/>
                  </a:lnTo>
                  <a:lnTo>
                    <a:pt x="16" y="24"/>
                  </a:lnTo>
                  <a:lnTo>
                    <a:pt x="18" y="24"/>
                  </a:lnTo>
                  <a:lnTo>
                    <a:pt x="20" y="22"/>
                  </a:lnTo>
                  <a:lnTo>
                    <a:pt x="26" y="24"/>
                  </a:lnTo>
                  <a:lnTo>
                    <a:pt x="28" y="26"/>
                  </a:lnTo>
                  <a:lnTo>
                    <a:pt x="30" y="28"/>
                  </a:lnTo>
                  <a:lnTo>
                    <a:pt x="32" y="30"/>
                  </a:lnTo>
                  <a:lnTo>
                    <a:pt x="36" y="30"/>
                  </a:lnTo>
                  <a:lnTo>
                    <a:pt x="36" y="26"/>
                  </a:lnTo>
                  <a:lnTo>
                    <a:pt x="40" y="24"/>
                  </a:lnTo>
                  <a:lnTo>
                    <a:pt x="42" y="20"/>
                  </a:lnTo>
                  <a:lnTo>
                    <a:pt x="44" y="18"/>
                  </a:lnTo>
                  <a:lnTo>
                    <a:pt x="48" y="16"/>
                  </a:lnTo>
                  <a:lnTo>
                    <a:pt x="52" y="14"/>
                  </a:lnTo>
                  <a:lnTo>
                    <a:pt x="52" y="6"/>
                  </a:lnTo>
                  <a:lnTo>
                    <a:pt x="54" y="0"/>
                  </a:lnTo>
                  <a:lnTo>
                    <a:pt x="58" y="2"/>
                  </a:lnTo>
                  <a:lnTo>
                    <a:pt x="62" y="6"/>
                  </a:lnTo>
                  <a:lnTo>
                    <a:pt x="68" y="14"/>
                  </a:lnTo>
                  <a:lnTo>
                    <a:pt x="70" y="26"/>
                  </a:lnTo>
                  <a:lnTo>
                    <a:pt x="76" y="50"/>
                  </a:lnTo>
                  <a:lnTo>
                    <a:pt x="74" y="52"/>
                  </a:lnTo>
                  <a:lnTo>
                    <a:pt x="72" y="56"/>
                  </a:lnTo>
                  <a:lnTo>
                    <a:pt x="70" y="62"/>
                  </a:lnTo>
                  <a:lnTo>
                    <a:pt x="70" y="68"/>
                  </a:lnTo>
                  <a:lnTo>
                    <a:pt x="68" y="66"/>
                  </a:lnTo>
                  <a:lnTo>
                    <a:pt x="66" y="60"/>
                  </a:lnTo>
                  <a:lnTo>
                    <a:pt x="62" y="52"/>
                  </a:lnTo>
                  <a:lnTo>
                    <a:pt x="64"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3" name="Freeform 239"/>
            <p:cNvSpPr>
              <a:spLocks/>
            </p:cNvSpPr>
            <p:nvPr/>
          </p:nvSpPr>
          <p:spPr bwMode="auto">
            <a:xfrm>
              <a:off x="8056401" y="2474633"/>
              <a:ext cx="42386" cy="46846"/>
            </a:xfrm>
            <a:custGeom>
              <a:avLst/>
              <a:gdLst>
                <a:gd name="T0" fmla="*/ 4 w 38"/>
                <a:gd name="T1" fmla="*/ 42 h 42"/>
                <a:gd name="T2" fmla="*/ 0 w 38"/>
                <a:gd name="T3" fmla="*/ 42 h 42"/>
                <a:gd name="T4" fmla="*/ 2 w 38"/>
                <a:gd name="T5" fmla="*/ 38 h 42"/>
                <a:gd name="T6" fmla="*/ 6 w 38"/>
                <a:gd name="T7" fmla="*/ 34 h 42"/>
                <a:gd name="T8" fmla="*/ 14 w 38"/>
                <a:gd name="T9" fmla="*/ 24 h 42"/>
                <a:gd name="T10" fmla="*/ 24 w 38"/>
                <a:gd name="T11" fmla="*/ 16 h 42"/>
                <a:gd name="T12" fmla="*/ 30 w 38"/>
                <a:gd name="T13" fmla="*/ 8 h 42"/>
                <a:gd name="T14" fmla="*/ 32 w 38"/>
                <a:gd name="T15" fmla="*/ 4 h 42"/>
                <a:gd name="T16" fmla="*/ 34 w 38"/>
                <a:gd name="T17" fmla="*/ 0 h 42"/>
                <a:gd name="T18" fmla="*/ 34 w 38"/>
                <a:gd name="T19" fmla="*/ 4 h 42"/>
                <a:gd name="T20" fmla="*/ 36 w 38"/>
                <a:gd name="T21" fmla="*/ 6 h 42"/>
                <a:gd name="T22" fmla="*/ 38 w 38"/>
                <a:gd name="T23" fmla="*/ 10 h 42"/>
                <a:gd name="T24" fmla="*/ 36 w 38"/>
                <a:gd name="T25" fmla="*/ 12 h 42"/>
                <a:gd name="T26" fmla="*/ 32 w 38"/>
                <a:gd name="T27" fmla="*/ 14 h 42"/>
                <a:gd name="T28" fmla="*/ 32 w 38"/>
                <a:gd name="T29" fmla="*/ 16 h 42"/>
                <a:gd name="T30" fmla="*/ 30 w 38"/>
                <a:gd name="T31" fmla="*/ 18 h 42"/>
                <a:gd name="T32" fmla="*/ 22 w 38"/>
                <a:gd name="T33" fmla="*/ 18 h 42"/>
                <a:gd name="T34" fmla="*/ 20 w 38"/>
                <a:gd name="T35" fmla="*/ 28 h 42"/>
                <a:gd name="T36" fmla="*/ 14 w 38"/>
                <a:gd name="T37" fmla="*/ 36 h 42"/>
                <a:gd name="T38" fmla="*/ 10 w 38"/>
                <a:gd name="T39" fmla="*/ 40 h 42"/>
                <a:gd name="T40" fmla="*/ 4 w 38"/>
                <a:gd name="T4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4" y="42"/>
                  </a:moveTo>
                  <a:lnTo>
                    <a:pt x="0" y="42"/>
                  </a:lnTo>
                  <a:lnTo>
                    <a:pt x="2" y="38"/>
                  </a:lnTo>
                  <a:lnTo>
                    <a:pt x="6" y="34"/>
                  </a:lnTo>
                  <a:lnTo>
                    <a:pt x="14" y="24"/>
                  </a:lnTo>
                  <a:lnTo>
                    <a:pt x="24" y="16"/>
                  </a:lnTo>
                  <a:lnTo>
                    <a:pt x="30" y="8"/>
                  </a:lnTo>
                  <a:lnTo>
                    <a:pt x="32" y="4"/>
                  </a:lnTo>
                  <a:lnTo>
                    <a:pt x="34" y="0"/>
                  </a:lnTo>
                  <a:lnTo>
                    <a:pt x="34" y="4"/>
                  </a:lnTo>
                  <a:lnTo>
                    <a:pt x="36" y="6"/>
                  </a:lnTo>
                  <a:lnTo>
                    <a:pt x="38" y="10"/>
                  </a:lnTo>
                  <a:lnTo>
                    <a:pt x="36" y="12"/>
                  </a:lnTo>
                  <a:lnTo>
                    <a:pt x="32" y="14"/>
                  </a:lnTo>
                  <a:lnTo>
                    <a:pt x="32" y="16"/>
                  </a:lnTo>
                  <a:lnTo>
                    <a:pt x="30" y="18"/>
                  </a:lnTo>
                  <a:lnTo>
                    <a:pt x="22" y="18"/>
                  </a:lnTo>
                  <a:lnTo>
                    <a:pt x="20" y="28"/>
                  </a:lnTo>
                  <a:lnTo>
                    <a:pt x="14" y="36"/>
                  </a:lnTo>
                  <a:lnTo>
                    <a:pt x="10" y="40"/>
                  </a:lnTo>
                  <a:lnTo>
                    <a:pt x="4" y="4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4" name="Freeform 240"/>
            <p:cNvSpPr>
              <a:spLocks/>
            </p:cNvSpPr>
            <p:nvPr/>
          </p:nvSpPr>
          <p:spPr bwMode="auto">
            <a:xfrm>
              <a:off x="8087632" y="2318477"/>
              <a:ext cx="82540" cy="122694"/>
            </a:xfrm>
            <a:custGeom>
              <a:avLst/>
              <a:gdLst>
                <a:gd name="T0" fmla="*/ 8 w 74"/>
                <a:gd name="T1" fmla="*/ 38 h 110"/>
                <a:gd name="T2" fmla="*/ 6 w 74"/>
                <a:gd name="T3" fmla="*/ 20 h 110"/>
                <a:gd name="T4" fmla="*/ 6 w 74"/>
                <a:gd name="T5" fmla="*/ 4 h 110"/>
                <a:gd name="T6" fmla="*/ 10 w 74"/>
                <a:gd name="T7" fmla="*/ 0 h 110"/>
                <a:gd name="T8" fmla="*/ 14 w 74"/>
                <a:gd name="T9" fmla="*/ 6 h 110"/>
                <a:gd name="T10" fmla="*/ 20 w 74"/>
                <a:gd name="T11" fmla="*/ 10 h 110"/>
                <a:gd name="T12" fmla="*/ 24 w 74"/>
                <a:gd name="T13" fmla="*/ 8 h 110"/>
                <a:gd name="T14" fmla="*/ 28 w 74"/>
                <a:gd name="T15" fmla="*/ 8 h 110"/>
                <a:gd name="T16" fmla="*/ 32 w 74"/>
                <a:gd name="T17" fmla="*/ 18 h 110"/>
                <a:gd name="T18" fmla="*/ 36 w 74"/>
                <a:gd name="T19" fmla="*/ 30 h 110"/>
                <a:gd name="T20" fmla="*/ 36 w 74"/>
                <a:gd name="T21" fmla="*/ 44 h 110"/>
                <a:gd name="T22" fmla="*/ 28 w 74"/>
                <a:gd name="T23" fmla="*/ 54 h 110"/>
                <a:gd name="T24" fmla="*/ 28 w 74"/>
                <a:gd name="T25" fmla="*/ 70 h 110"/>
                <a:gd name="T26" fmla="*/ 36 w 74"/>
                <a:gd name="T27" fmla="*/ 82 h 110"/>
                <a:gd name="T28" fmla="*/ 40 w 74"/>
                <a:gd name="T29" fmla="*/ 84 h 110"/>
                <a:gd name="T30" fmla="*/ 46 w 74"/>
                <a:gd name="T31" fmla="*/ 80 h 110"/>
                <a:gd name="T32" fmla="*/ 54 w 74"/>
                <a:gd name="T33" fmla="*/ 86 h 110"/>
                <a:gd name="T34" fmla="*/ 60 w 74"/>
                <a:gd name="T35" fmla="*/ 92 h 110"/>
                <a:gd name="T36" fmla="*/ 64 w 74"/>
                <a:gd name="T37" fmla="*/ 88 h 110"/>
                <a:gd name="T38" fmla="*/ 64 w 74"/>
                <a:gd name="T39" fmla="*/ 94 h 110"/>
                <a:gd name="T40" fmla="*/ 64 w 74"/>
                <a:gd name="T41" fmla="*/ 98 h 110"/>
                <a:gd name="T42" fmla="*/ 68 w 74"/>
                <a:gd name="T43" fmla="*/ 100 h 110"/>
                <a:gd name="T44" fmla="*/ 74 w 74"/>
                <a:gd name="T45" fmla="*/ 106 h 110"/>
                <a:gd name="T46" fmla="*/ 72 w 74"/>
                <a:gd name="T47" fmla="*/ 110 h 110"/>
                <a:gd name="T48" fmla="*/ 68 w 74"/>
                <a:gd name="T49" fmla="*/ 106 h 110"/>
                <a:gd name="T50" fmla="*/ 60 w 74"/>
                <a:gd name="T51" fmla="*/ 98 h 110"/>
                <a:gd name="T52" fmla="*/ 50 w 74"/>
                <a:gd name="T53" fmla="*/ 90 h 110"/>
                <a:gd name="T54" fmla="*/ 48 w 74"/>
                <a:gd name="T55" fmla="*/ 96 h 110"/>
                <a:gd name="T56" fmla="*/ 44 w 74"/>
                <a:gd name="T57" fmla="*/ 100 h 110"/>
                <a:gd name="T58" fmla="*/ 38 w 74"/>
                <a:gd name="T59" fmla="*/ 90 h 110"/>
                <a:gd name="T60" fmla="*/ 30 w 74"/>
                <a:gd name="T61" fmla="*/ 90 h 110"/>
                <a:gd name="T62" fmla="*/ 22 w 74"/>
                <a:gd name="T63" fmla="*/ 90 h 110"/>
                <a:gd name="T64" fmla="*/ 16 w 74"/>
                <a:gd name="T65" fmla="*/ 84 h 110"/>
                <a:gd name="T66" fmla="*/ 20 w 74"/>
                <a:gd name="T67" fmla="*/ 76 h 110"/>
                <a:gd name="T68" fmla="*/ 16 w 74"/>
                <a:gd name="T69" fmla="*/ 72 h 110"/>
                <a:gd name="T70" fmla="*/ 12 w 74"/>
                <a:gd name="T71" fmla="*/ 74 h 110"/>
                <a:gd name="T72" fmla="*/ 2 w 74"/>
                <a:gd name="T73" fmla="*/ 70 h 110"/>
                <a:gd name="T74" fmla="*/ 0 w 74"/>
                <a:gd name="T75" fmla="*/ 52 h 110"/>
                <a:gd name="T76" fmla="*/ 4 w 74"/>
                <a:gd name="T77" fmla="*/ 4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 h="110">
                  <a:moveTo>
                    <a:pt x="4" y="46"/>
                  </a:moveTo>
                  <a:lnTo>
                    <a:pt x="8" y="38"/>
                  </a:lnTo>
                  <a:lnTo>
                    <a:pt x="8" y="30"/>
                  </a:lnTo>
                  <a:lnTo>
                    <a:pt x="6" y="20"/>
                  </a:lnTo>
                  <a:lnTo>
                    <a:pt x="4" y="12"/>
                  </a:lnTo>
                  <a:lnTo>
                    <a:pt x="6" y="4"/>
                  </a:lnTo>
                  <a:lnTo>
                    <a:pt x="8" y="2"/>
                  </a:lnTo>
                  <a:lnTo>
                    <a:pt x="10" y="0"/>
                  </a:lnTo>
                  <a:lnTo>
                    <a:pt x="12" y="2"/>
                  </a:lnTo>
                  <a:lnTo>
                    <a:pt x="14" y="6"/>
                  </a:lnTo>
                  <a:lnTo>
                    <a:pt x="16" y="10"/>
                  </a:lnTo>
                  <a:lnTo>
                    <a:pt x="20" y="10"/>
                  </a:lnTo>
                  <a:lnTo>
                    <a:pt x="22" y="10"/>
                  </a:lnTo>
                  <a:lnTo>
                    <a:pt x="24" y="8"/>
                  </a:lnTo>
                  <a:lnTo>
                    <a:pt x="28" y="4"/>
                  </a:lnTo>
                  <a:lnTo>
                    <a:pt x="28" y="8"/>
                  </a:lnTo>
                  <a:lnTo>
                    <a:pt x="30" y="12"/>
                  </a:lnTo>
                  <a:lnTo>
                    <a:pt x="32" y="18"/>
                  </a:lnTo>
                  <a:lnTo>
                    <a:pt x="34" y="22"/>
                  </a:lnTo>
                  <a:lnTo>
                    <a:pt x="36" y="30"/>
                  </a:lnTo>
                  <a:lnTo>
                    <a:pt x="36" y="36"/>
                  </a:lnTo>
                  <a:lnTo>
                    <a:pt x="36" y="44"/>
                  </a:lnTo>
                  <a:lnTo>
                    <a:pt x="32" y="48"/>
                  </a:lnTo>
                  <a:lnTo>
                    <a:pt x="28" y="54"/>
                  </a:lnTo>
                  <a:lnTo>
                    <a:pt x="26" y="62"/>
                  </a:lnTo>
                  <a:lnTo>
                    <a:pt x="28" y="70"/>
                  </a:lnTo>
                  <a:lnTo>
                    <a:pt x="32" y="76"/>
                  </a:lnTo>
                  <a:lnTo>
                    <a:pt x="36" y="82"/>
                  </a:lnTo>
                  <a:lnTo>
                    <a:pt x="40" y="86"/>
                  </a:lnTo>
                  <a:lnTo>
                    <a:pt x="40" y="84"/>
                  </a:lnTo>
                  <a:lnTo>
                    <a:pt x="42" y="80"/>
                  </a:lnTo>
                  <a:lnTo>
                    <a:pt x="46" y="80"/>
                  </a:lnTo>
                  <a:lnTo>
                    <a:pt x="50" y="82"/>
                  </a:lnTo>
                  <a:lnTo>
                    <a:pt x="54" y="86"/>
                  </a:lnTo>
                  <a:lnTo>
                    <a:pt x="56" y="90"/>
                  </a:lnTo>
                  <a:lnTo>
                    <a:pt x="60" y="92"/>
                  </a:lnTo>
                  <a:lnTo>
                    <a:pt x="62" y="90"/>
                  </a:lnTo>
                  <a:lnTo>
                    <a:pt x="64" y="88"/>
                  </a:lnTo>
                  <a:lnTo>
                    <a:pt x="66" y="90"/>
                  </a:lnTo>
                  <a:lnTo>
                    <a:pt x="64" y="94"/>
                  </a:lnTo>
                  <a:lnTo>
                    <a:pt x="64" y="96"/>
                  </a:lnTo>
                  <a:lnTo>
                    <a:pt x="64" y="98"/>
                  </a:lnTo>
                  <a:lnTo>
                    <a:pt x="66" y="96"/>
                  </a:lnTo>
                  <a:lnTo>
                    <a:pt x="68" y="100"/>
                  </a:lnTo>
                  <a:lnTo>
                    <a:pt x="74" y="102"/>
                  </a:lnTo>
                  <a:lnTo>
                    <a:pt x="74" y="106"/>
                  </a:lnTo>
                  <a:lnTo>
                    <a:pt x="74" y="110"/>
                  </a:lnTo>
                  <a:lnTo>
                    <a:pt x="72" y="110"/>
                  </a:lnTo>
                  <a:lnTo>
                    <a:pt x="70" y="108"/>
                  </a:lnTo>
                  <a:lnTo>
                    <a:pt x="68" y="106"/>
                  </a:lnTo>
                  <a:lnTo>
                    <a:pt x="64" y="100"/>
                  </a:lnTo>
                  <a:lnTo>
                    <a:pt x="60" y="98"/>
                  </a:lnTo>
                  <a:lnTo>
                    <a:pt x="54" y="94"/>
                  </a:lnTo>
                  <a:lnTo>
                    <a:pt x="50" y="90"/>
                  </a:lnTo>
                  <a:lnTo>
                    <a:pt x="48" y="92"/>
                  </a:lnTo>
                  <a:lnTo>
                    <a:pt x="48" y="96"/>
                  </a:lnTo>
                  <a:lnTo>
                    <a:pt x="50" y="100"/>
                  </a:lnTo>
                  <a:lnTo>
                    <a:pt x="44" y="100"/>
                  </a:lnTo>
                  <a:lnTo>
                    <a:pt x="42" y="94"/>
                  </a:lnTo>
                  <a:lnTo>
                    <a:pt x="38" y="90"/>
                  </a:lnTo>
                  <a:lnTo>
                    <a:pt x="34" y="88"/>
                  </a:lnTo>
                  <a:lnTo>
                    <a:pt x="30" y="90"/>
                  </a:lnTo>
                  <a:lnTo>
                    <a:pt x="26" y="92"/>
                  </a:lnTo>
                  <a:lnTo>
                    <a:pt x="22" y="90"/>
                  </a:lnTo>
                  <a:lnTo>
                    <a:pt x="20" y="88"/>
                  </a:lnTo>
                  <a:lnTo>
                    <a:pt x="16" y="84"/>
                  </a:lnTo>
                  <a:lnTo>
                    <a:pt x="18" y="80"/>
                  </a:lnTo>
                  <a:lnTo>
                    <a:pt x="20" y="76"/>
                  </a:lnTo>
                  <a:lnTo>
                    <a:pt x="20" y="72"/>
                  </a:lnTo>
                  <a:lnTo>
                    <a:pt x="16" y="72"/>
                  </a:lnTo>
                  <a:lnTo>
                    <a:pt x="14" y="74"/>
                  </a:lnTo>
                  <a:lnTo>
                    <a:pt x="12" y="74"/>
                  </a:lnTo>
                  <a:lnTo>
                    <a:pt x="6" y="72"/>
                  </a:lnTo>
                  <a:lnTo>
                    <a:pt x="2" y="70"/>
                  </a:lnTo>
                  <a:lnTo>
                    <a:pt x="0" y="66"/>
                  </a:lnTo>
                  <a:lnTo>
                    <a:pt x="0" y="52"/>
                  </a:lnTo>
                  <a:lnTo>
                    <a:pt x="2" y="46"/>
                  </a:lnTo>
                  <a:lnTo>
                    <a:pt x="4" y="4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5" name="Freeform 241"/>
            <p:cNvSpPr>
              <a:spLocks/>
            </p:cNvSpPr>
            <p:nvPr/>
          </p:nvSpPr>
          <p:spPr bwMode="auto">
            <a:xfrm>
              <a:off x="8174634" y="2443402"/>
              <a:ext cx="26769" cy="46846"/>
            </a:xfrm>
            <a:custGeom>
              <a:avLst/>
              <a:gdLst>
                <a:gd name="T0" fmla="*/ 22 w 24"/>
                <a:gd name="T1" fmla="*/ 28 h 42"/>
                <a:gd name="T2" fmla="*/ 14 w 24"/>
                <a:gd name="T3" fmla="*/ 28 h 42"/>
                <a:gd name="T4" fmla="*/ 14 w 24"/>
                <a:gd name="T5" fmla="*/ 36 h 42"/>
                <a:gd name="T6" fmla="*/ 18 w 24"/>
                <a:gd name="T7" fmla="*/ 40 h 42"/>
                <a:gd name="T8" fmla="*/ 18 w 24"/>
                <a:gd name="T9" fmla="*/ 42 h 42"/>
                <a:gd name="T10" fmla="*/ 14 w 24"/>
                <a:gd name="T11" fmla="*/ 42 h 42"/>
                <a:gd name="T12" fmla="*/ 12 w 24"/>
                <a:gd name="T13" fmla="*/ 42 h 42"/>
                <a:gd name="T14" fmla="*/ 10 w 24"/>
                <a:gd name="T15" fmla="*/ 42 h 42"/>
                <a:gd name="T16" fmla="*/ 10 w 24"/>
                <a:gd name="T17" fmla="*/ 38 h 42"/>
                <a:gd name="T18" fmla="*/ 12 w 24"/>
                <a:gd name="T19" fmla="*/ 36 h 42"/>
                <a:gd name="T20" fmla="*/ 12 w 24"/>
                <a:gd name="T21" fmla="*/ 32 h 42"/>
                <a:gd name="T22" fmla="*/ 8 w 24"/>
                <a:gd name="T23" fmla="*/ 32 h 42"/>
                <a:gd name="T24" fmla="*/ 6 w 24"/>
                <a:gd name="T25" fmla="*/ 30 h 42"/>
                <a:gd name="T26" fmla="*/ 2 w 24"/>
                <a:gd name="T27" fmla="*/ 24 h 42"/>
                <a:gd name="T28" fmla="*/ 2 w 24"/>
                <a:gd name="T29" fmla="*/ 22 h 42"/>
                <a:gd name="T30" fmla="*/ 10 w 24"/>
                <a:gd name="T31" fmla="*/ 22 h 42"/>
                <a:gd name="T32" fmla="*/ 12 w 24"/>
                <a:gd name="T33" fmla="*/ 20 h 42"/>
                <a:gd name="T34" fmla="*/ 14 w 24"/>
                <a:gd name="T35" fmla="*/ 18 h 42"/>
                <a:gd name="T36" fmla="*/ 12 w 24"/>
                <a:gd name="T37" fmla="*/ 14 h 42"/>
                <a:gd name="T38" fmla="*/ 6 w 24"/>
                <a:gd name="T39" fmla="*/ 10 h 42"/>
                <a:gd name="T40" fmla="*/ 2 w 24"/>
                <a:gd name="T41" fmla="*/ 6 h 42"/>
                <a:gd name="T42" fmla="*/ 0 w 24"/>
                <a:gd name="T43" fmla="*/ 2 h 42"/>
                <a:gd name="T44" fmla="*/ 4 w 24"/>
                <a:gd name="T45" fmla="*/ 0 h 42"/>
                <a:gd name="T46" fmla="*/ 12 w 24"/>
                <a:gd name="T47" fmla="*/ 0 h 42"/>
                <a:gd name="T48" fmla="*/ 16 w 24"/>
                <a:gd name="T49" fmla="*/ 2 h 42"/>
                <a:gd name="T50" fmla="*/ 16 w 24"/>
                <a:gd name="T51" fmla="*/ 8 h 42"/>
                <a:gd name="T52" fmla="*/ 20 w 24"/>
                <a:gd name="T53" fmla="*/ 8 h 42"/>
                <a:gd name="T54" fmla="*/ 20 w 24"/>
                <a:gd name="T55" fmla="*/ 16 h 42"/>
                <a:gd name="T56" fmla="*/ 24 w 24"/>
                <a:gd name="T57" fmla="*/ 22 h 42"/>
                <a:gd name="T58" fmla="*/ 22 w 24"/>
                <a:gd name="T59" fmla="*/ 2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42">
                  <a:moveTo>
                    <a:pt x="22" y="28"/>
                  </a:moveTo>
                  <a:lnTo>
                    <a:pt x="14" y="28"/>
                  </a:lnTo>
                  <a:lnTo>
                    <a:pt x="14" y="36"/>
                  </a:lnTo>
                  <a:lnTo>
                    <a:pt x="18" y="40"/>
                  </a:lnTo>
                  <a:lnTo>
                    <a:pt x="18" y="42"/>
                  </a:lnTo>
                  <a:lnTo>
                    <a:pt x="14" y="42"/>
                  </a:lnTo>
                  <a:lnTo>
                    <a:pt x="12" y="42"/>
                  </a:lnTo>
                  <a:lnTo>
                    <a:pt x="10" y="42"/>
                  </a:lnTo>
                  <a:lnTo>
                    <a:pt x="10" y="38"/>
                  </a:lnTo>
                  <a:lnTo>
                    <a:pt x="12" y="36"/>
                  </a:lnTo>
                  <a:lnTo>
                    <a:pt x="12" y="32"/>
                  </a:lnTo>
                  <a:lnTo>
                    <a:pt x="8" y="32"/>
                  </a:lnTo>
                  <a:lnTo>
                    <a:pt x="6" y="30"/>
                  </a:lnTo>
                  <a:lnTo>
                    <a:pt x="2" y="24"/>
                  </a:lnTo>
                  <a:lnTo>
                    <a:pt x="2" y="22"/>
                  </a:lnTo>
                  <a:lnTo>
                    <a:pt x="10" y="22"/>
                  </a:lnTo>
                  <a:lnTo>
                    <a:pt x="12" y="20"/>
                  </a:lnTo>
                  <a:lnTo>
                    <a:pt x="14" y="18"/>
                  </a:lnTo>
                  <a:lnTo>
                    <a:pt x="12" y="14"/>
                  </a:lnTo>
                  <a:lnTo>
                    <a:pt x="6" y="10"/>
                  </a:lnTo>
                  <a:lnTo>
                    <a:pt x="2" y="6"/>
                  </a:lnTo>
                  <a:lnTo>
                    <a:pt x="0" y="2"/>
                  </a:lnTo>
                  <a:lnTo>
                    <a:pt x="4" y="0"/>
                  </a:lnTo>
                  <a:lnTo>
                    <a:pt x="12" y="0"/>
                  </a:lnTo>
                  <a:lnTo>
                    <a:pt x="16" y="2"/>
                  </a:lnTo>
                  <a:lnTo>
                    <a:pt x="16" y="8"/>
                  </a:lnTo>
                  <a:lnTo>
                    <a:pt x="20" y="8"/>
                  </a:lnTo>
                  <a:lnTo>
                    <a:pt x="20" y="16"/>
                  </a:lnTo>
                  <a:lnTo>
                    <a:pt x="24" y="22"/>
                  </a:lnTo>
                  <a:lnTo>
                    <a:pt x="22"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6" name="Freeform 242"/>
            <p:cNvSpPr>
              <a:spLocks/>
            </p:cNvSpPr>
            <p:nvPr/>
          </p:nvSpPr>
          <p:spPr bwMode="auto">
            <a:xfrm>
              <a:off x="8132248" y="2456787"/>
              <a:ext cx="24539" cy="31231"/>
            </a:xfrm>
            <a:custGeom>
              <a:avLst/>
              <a:gdLst>
                <a:gd name="T0" fmla="*/ 10 w 22"/>
                <a:gd name="T1" fmla="*/ 4 h 28"/>
                <a:gd name="T2" fmla="*/ 12 w 22"/>
                <a:gd name="T3" fmla="*/ 4 h 28"/>
                <a:gd name="T4" fmla="*/ 14 w 22"/>
                <a:gd name="T5" fmla="*/ 4 h 28"/>
                <a:gd name="T6" fmla="*/ 20 w 22"/>
                <a:gd name="T7" fmla="*/ 6 h 28"/>
                <a:gd name="T8" fmla="*/ 22 w 22"/>
                <a:gd name="T9" fmla="*/ 10 h 28"/>
                <a:gd name="T10" fmla="*/ 20 w 22"/>
                <a:gd name="T11" fmla="*/ 16 h 28"/>
                <a:gd name="T12" fmla="*/ 14 w 22"/>
                <a:gd name="T13" fmla="*/ 22 h 28"/>
                <a:gd name="T14" fmla="*/ 2 w 22"/>
                <a:gd name="T15" fmla="*/ 28 h 28"/>
                <a:gd name="T16" fmla="*/ 2 w 22"/>
                <a:gd name="T17" fmla="*/ 14 h 28"/>
                <a:gd name="T18" fmla="*/ 0 w 22"/>
                <a:gd name="T19" fmla="*/ 4 h 28"/>
                <a:gd name="T20" fmla="*/ 2 w 22"/>
                <a:gd name="T21" fmla="*/ 2 h 28"/>
                <a:gd name="T22" fmla="*/ 4 w 22"/>
                <a:gd name="T23" fmla="*/ 0 h 28"/>
                <a:gd name="T24" fmla="*/ 8 w 22"/>
                <a:gd name="T25" fmla="*/ 4 h 28"/>
                <a:gd name="T26" fmla="*/ 10 w 22"/>
                <a:gd name="T27" fmla="*/ 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8">
                  <a:moveTo>
                    <a:pt x="10" y="4"/>
                  </a:moveTo>
                  <a:lnTo>
                    <a:pt x="12" y="4"/>
                  </a:lnTo>
                  <a:lnTo>
                    <a:pt x="14" y="4"/>
                  </a:lnTo>
                  <a:lnTo>
                    <a:pt x="20" y="6"/>
                  </a:lnTo>
                  <a:lnTo>
                    <a:pt x="22" y="10"/>
                  </a:lnTo>
                  <a:lnTo>
                    <a:pt x="20" y="16"/>
                  </a:lnTo>
                  <a:lnTo>
                    <a:pt x="14" y="22"/>
                  </a:lnTo>
                  <a:lnTo>
                    <a:pt x="2" y="28"/>
                  </a:lnTo>
                  <a:lnTo>
                    <a:pt x="2" y="14"/>
                  </a:lnTo>
                  <a:lnTo>
                    <a:pt x="0" y="4"/>
                  </a:lnTo>
                  <a:lnTo>
                    <a:pt x="2" y="2"/>
                  </a:lnTo>
                  <a:lnTo>
                    <a:pt x="4" y="0"/>
                  </a:lnTo>
                  <a:lnTo>
                    <a:pt x="8" y="4"/>
                  </a:lnTo>
                  <a:lnTo>
                    <a:pt x="10"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7" name="Freeform 243"/>
            <p:cNvSpPr>
              <a:spLocks/>
            </p:cNvSpPr>
            <p:nvPr/>
          </p:nvSpPr>
          <p:spPr bwMode="auto">
            <a:xfrm>
              <a:off x="8730109" y="2807023"/>
              <a:ext cx="17847" cy="33462"/>
            </a:xfrm>
            <a:custGeom>
              <a:avLst/>
              <a:gdLst>
                <a:gd name="T0" fmla="*/ 16 w 16"/>
                <a:gd name="T1" fmla="*/ 18 h 30"/>
                <a:gd name="T2" fmla="*/ 16 w 16"/>
                <a:gd name="T3" fmla="*/ 24 h 30"/>
                <a:gd name="T4" fmla="*/ 14 w 16"/>
                <a:gd name="T5" fmla="*/ 28 h 30"/>
                <a:gd name="T6" fmla="*/ 12 w 16"/>
                <a:gd name="T7" fmla="*/ 30 h 30"/>
                <a:gd name="T8" fmla="*/ 10 w 16"/>
                <a:gd name="T9" fmla="*/ 30 h 30"/>
                <a:gd name="T10" fmla="*/ 8 w 16"/>
                <a:gd name="T11" fmla="*/ 30 h 30"/>
                <a:gd name="T12" fmla="*/ 6 w 16"/>
                <a:gd name="T13" fmla="*/ 26 h 30"/>
                <a:gd name="T14" fmla="*/ 4 w 16"/>
                <a:gd name="T15" fmla="*/ 18 h 30"/>
                <a:gd name="T16" fmla="*/ 2 w 16"/>
                <a:gd name="T17" fmla="*/ 12 h 30"/>
                <a:gd name="T18" fmla="*/ 0 w 16"/>
                <a:gd name="T19" fmla="*/ 6 h 30"/>
                <a:gd name="T20" fmla="*/ 0 w 16"/>
                <a:gd name="T21" fmla="*/ 0 h 30"/>
                <a:gd name="T22" fmla="*/ 8 w 16"/>
                <a:gd name="T23" fmla="*/ 12 h 30"/>
                <a:gd name="T24" fmla="*/ 10 w 16"/>
                <a:gd name="T25" fmla="*/ 18 h 30"/>
                <a:gd name="T26" fmla="*/ 14 w 16"/>
                <a:gd name="T27" fmla="*/ 18 h 30"/>
                <a:gd name="T28" fmla="*/ 16 w 16"/>
                <a:gd name="T29"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30">
                  <a:moveTo>
                    <a:pt x="16" y="18"/>
                  </a:moveTo>
                  <a:lnTo>
                    <a:pt x="16" y="24"/>
                  </a:lnTo>
                  <a:lnTo>
                    <a:pt x="14" y="28"/>
                  </a:lnTo>
                  <a:lnTo>
                    <a:pt x="12" y="30"/>
                  </a:lnTo>
                  <a:lnTo>
                    <a:pt x="10" y="30"/>
                  </a:lnTo>
                  <a:lnTo>
                    <a:pt x="8" y="30"/>
                  </a:lnTo>
                  <a:lnTo>
                    <a:pt x="6" y="26"/>
                  </a:lnTo>
                  <a:lnTo>
                    <a:pt x="4" y="18"/>
                  </a:lnTo>
                  <a:lnTo>
                    <a:pt x="2" y="12"/>
                  </a:lnTo>
                  <a:lnTo>
                    <a:pt x="0" y="6"/>
                  </a:lnTo>
                  <a:lnTo>
                    <a:pt x="0" y="0"/>
                  </a:lnTo>
                  <a:lnTo>
                    <a:pt x="8" y="12"/>
                  </a:lnTo>
                  <a:lnTo>
                    <a:pt x="10" y="18"/>
                  </a:lnTo>
                  <a:lnTo>
                    <a:pt x="14" y="18"/>
                  </a:lnTo>
                  <a:lnTo>
                    <a:pt x="16"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8" name="Freeform 244"/>
            <p:cNvSpPr>
              <a:spLocks/>
            </p:cNvSpPr>
            <p:nvPr/>
          </p:nvSpPr>
          <p:spPr bwMode="auto">
            <a:xfrm>
              <a:off x="8748778" y="2853869"/>
              <a:ext cx="24539" cy="17846"/>
            </a:xfrm>
            <a:custGeom>
              <a:avLst/>
              <a:gdLst>
                <a:gd name="T0" fmla="*/ 22 w 22"/>
                <a:gd name="T1" fmla="*/ 14 h 16"/>
                <a:gd name="T2" fmla="*/ 20 w 22"/>
                <a:gd name="T3" fmla="*/ 16 h 16"/>
                <a:gd name="T4" fmla="*/ 18 w 22"/>
                <a:gd name="T5" fmla="*/ 16 h 16"/>
                <a:gd name="T6" fmla="*/ 12 w 22"/>
                <a:gd name="T7" fmla="*/ 14 h 16"/>
                <a:gd name="T8" fmla="*/ 6 w 22"/>
                <a:gd name="T9" fmla="*/ 10 h 16"/>
                <a:gd name="T10" fmla="*/ 0 w 22"/>
                <a:gd name="T11" fmla="*/ 2 h 16"/>
                <a:gd name="T12" fmla="*/ 0 w 22"/>
                <a:gd name="T13" fmla="*/ 0 h 16"/>
                <a:gd name="T14" fmla="*/ 6 w 22"/>
                <a:gd name="T15" fmla="*/ 2 h 16"/>
                <a:gd name="T16" fmla="*/ 12 w 22"/>
                <a:gd name="T17" fmla="*/ 4 h 16"/>
                <a:gd name="T18" fmla="*/ 20 w 22"/>
                <a:gd name="T19" fmla="*/ 8 h 16"/>
                <a:gd name="T20" fmla="*/ 22 w 22"/>
                <a:gd name="T21"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6">
                  <a:moveTo>
                    <a:pt x="22" y="14"/>
                  </a:moveTo>
                  <a:lnTo>
                    <a:pt x="20" y="16"/>
                  </a:lnTo>
                  <a:lnTo>
                    <a:pt x="18" y="16"/>
                  </a:lnTo>
                  <a:lnTo>
                    <a:pt x="12" y="14"/>
                  </a:lnTo>
                  <a:lnTo>
                    <a:pt x="6" y="10"/>
                  </a:lnTo>
                  <a:lnTo>
                    <a:pt x="0" y="2"/>
                  </a:lnTo>
                  <a:lnTo>
                    <a:pt x="0" y="0"/>
                  </a:lnTo>
                  <a:lnTo>
                    <a:pt x="6" y="2"/>
                  </a:lnTo>
                  <a:lnTo>
                    <a:pt x="12" y="4"/>
                  </a:lnTo>
                  <a:lnTo>
                    <a:pt x="20" y="8"/>
                  </a:lnTo>
                  <a:lnTo>
                    <a:pt x="22" y="1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9" name="Freeform 245"/>
            <p:cNvSpPr>
              <a:spLocks/>
            </p:cNvSpPr>
            <p:nvPr/>
          </p:nvSpPr>
          <p:spPr bwMode="auto">
            <a:xfrm>
              <a:off x="8786703" y="2869485"/>
              <a:ext cx="15616" cy="26769"/>
            </a:xfrm>
            <a:custGeom>
              <a:avLst/>
              <a:gdLst>
                <a:gd name="T0" fmla="*/ 2 w 14"/>
                <a:gd name="T1" fmla="*/ 0 h 24"/>
                <a:gd name="T2" fmla="*/ 6 w 14"/>
                <a:gd name="T3" fmla="*/ 6 h 24"/>
                <a:gd name="T4" fmla="*/ 10 w 14"/>
                <a:gd name="T5" fmla="*/ 12 h 24"/>
                <a:gd name="T6" fmla="*/ 12 w 14"/>
                <a:gd name="T7" fmla="*/ 18 h 24"/>
                <a:gd name="T8" fmla="*/ 14 w 14"/>
                <a:gd name="T9" fmla="*/ 24 h 24"/>
                <a:gd name="T10" fmla="*/ 12 w 14"/>
                <a:gd name="T11" fmla="*/ 24 h 24"/>
                <a:gd name="T12" fmla="*/ 8 w 14"/>
                <a:gd name="T13" fmla="*/ 22 h 24"/>
                <a:gd name="T14" fmla="*/ 2 w 14"/>
                <a:gd name="T15" fmla="*/ 16 h 24"/>
                <a:gd name="T16" fmla="*/ 0 w 14"/>
                <a:gd name="T17" fmla="*/ 12 h 24"/>
                <a:gd name="T18" fmla="*/ 0 w 14"/>
                <a:gd name="T19" fmla="*/ 8 h 24"/>
                <a:gd name="T20" fmla="*/ 0 w 14"/>
                <a:gd name="T21" fmla="*/ 2 h 24"/>
                <a:gd name="T22" fmla="*/ 4 w 14"/>
                <a:gd name="T23" fmla="*/ 2 h 24"/>
                <a:gd name="T24" fmla="*/ 2 w 14"/>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4">
                  <a:moveTo>
                    <a:pt x="2" y="0"/>
                  </a:moveTo>
                  <a:lnTo>
                    <a:pt x="6" y="6"/>
                  </a:lnTo>
                  <a:lnTo>
                    <a:pt x="10" y="12"/>
                  </a:lnTo>
                  <a:lnTo>
                    <a:pt x="12" y="18"/>
                  </a:lnTo>
                  <a:lnTo>
                    <a:pt x="14" y="24"/>
                  </a:lnTo>
                  <a:lnTo>
                    <a:pt x="12" y="24"/>
                  </a:lnTo>
                  <a:lnTo>
                    <a:pt x="8" y="22"/>
                  </a:lnTo>
                  <a:lnTo>
                    <a:pt x="2" y="16"/>
                  </a:lnTo>
                  <a:lnTo>
                    <a:pt x="0" y="12"/>
                  </a:lnTo>
                  <a:lnTo>
                    <a:pt x="0" y="8"/>
                  </a:lnTo>
                  <a:lnTo>
                    <a:pt x="0" y="2"/>
                  </a:lnTo>
                  <a:lnTo>
                    <a:pt x="4" y="2"/>
                  </a:lnTo>
                  <a:lnTo>
                    <a:pt x="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0" name="Freeform 246"/>
            <p:cNvSpPr>
              <a:spLocks/>
            </p:cNvSpPr>
            <p:nvPr/>
          </p:nvSpPr>
          <p:spPr bwMode="auto">
            <a:xfrm>
              <a:off x="8795625" y="2909640"/>
              <a:ext cx="20078" cy="11154"/>
            </a:xfrm>
            <a:custGeom>
              <a:avLst/>
              <a:gdLst>
                <a:gd name="T0" fmla="*/ 18 w 18"/>
                <a:gd name="T1" fmla="*/ 10 h 10"/>
                <a:gd name="T2" fmla="*/ 10 w 18"/>
                <a:gd name="T3" fmla="*/ 10 h 10"/>
                <a:gd name="T4" fmla="*/ 4 w 18"/>
                <a:gd name="T5" fmla="*/ 8 h 10"/>
                <a:gd name="T6" fmla="*/ 0 w 18"/>
                <a:gd name="T7" fmla="*/ 2 h 10"/>
                <a:gd name="T8" fmla="*/ 0 w 18"/>
                <a:gd name="T9" fmla="*/ 0 h 10"/>
                <a:gd name="T10" fmla="*/ 6 w 18"/>
                <a:gd name="T11" fmla="*/ 0 h 10"/>
                <a:gd name="T12" fmla="*/ 12 w 18"/>
                <a:gd name="T13" fmla="*/ 4 h 10"/>
                <a:gd name="T14" fmla="*/ 16 w 18"/>
                <a:gd name="T15" fmla="*/ 6 h 10"/>
                <a:gd name="T16" fmla="*/ 18 w 18"/>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0">
                  <a:moveTo>
                    <a:pt x="18" y="10"/>
                  </a:moveTo>
                  <a:lnTo>
                    <a:pt x="10" y="10"/>
                  </a:lnTo>
                  <a:lnTo>
                    <a:pt x="4" y="8"/>
                  </a:lnTo>
                  <a:lnTo>
                    <a:pt x="0" y="2"/>
                  </a:lnTo>
                  <a:lnTo>
                    <a:pt x="0" y="0"/>
                  </a:lnTo>
                  <a:lnTo>
                    <a:pt x="6" y="0"/>
                  </a:lnTo>
                  <a:lnTo>
                    <a:pt x="12" y="4"/>
                  </a:lnTo>
                  <a:lnTo>
                    <a:pt x="16" y="6"/>
                  </a:lnTo>
                  <a:lnTo>
                    <a:pt x="18"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1" name="Freeform 247"/>
            <p:cNvSpPr>
              <a:spLocks/>
            </p:cNvSpPr>
            <p:nvPr/>
          </p:nvSpPr>
          <p:spPr bwMode="auto">
            <a:xfrm>
              <a:off x="8759110" y="2856100"/>
              <a:ext cx="26769" cy="22308"/>
            </a:xfrm>
            <a:custGeom>
              <a:avLst/>
              <a:gdLst>
                <a:gd name="T0" fmla="*/ 6 w 24"/>
                <a:gd name="T1" fmla="*/ 0 h 20"/>
                <a:gd name="T2" fmla="*/ 6 w 24"/>
                <a:gd name="T3" fmla="*/ 2 h 20"/>
                <a:gd name="T4" fmla="*/ 8 w 24"/>
                <a:gd name="T5" fmla="*/ 4 h 20"/>
                <a:gd name="T6" fmla="*/ 14 w 24"/>
                <a:gd name="T7" fmla="*/ 8 h 20"/>
                <a:gd name="T8" fmla="*/ 20 w 24"/>
                <a:gd name="T9" fmla="*/ 12 h 20"/>
                <a:gd name="T10" fmla="*/ 24 w 24"/>
                <a:gd name="T11" fmla="*/ 14 h 20"/>
                <a:gd name="T12" fmla="*/ 24 w 24"/>
                <a:gd name="T13" fmla="*/ 16 h 20"/>
                <a:gd name="T14" fmla="*/ 22 w 24"/>
                <a:gd name="T15" fmla="*/ 20 h 20"/>
                <a:gd name="T16" fmla="*/ 20 w 24"/>
                <a:gd name="T17" fmla="*/ 20 h 20"/>
                <a:gd name="T18" fmla="*/ 16 w 24"/>
                <a:gd name="T19" fmla="*/ 18 h 20"/>
                <a:gd name="T20" fmla="*/ 14 w 24"/>
                <a:gd name="T21" fmla="*/ 14 h 20"/>
                <a:gd name="T22" fmla="*/ 10 w 24"/>
                <a:gd name="T23" fmla="*/ 14 h 20"/>
                <a:gd name="T24" fmla="*/ 10 w 24"/>
                <a:gd name="T25" fmla="*/ 12 h 20"/>
                <a:gd name="T26" fmla="*/ 8 w 24"/>
                <a:gd name="T27" fmla="*/ 8 h 20"/>
                <a:gd name="T28" fmla="*/ 6 w 24"/>
                <a:gd name="T29" fmla="*/ 8 h 20"/>
                <a:gd name="T30" fmla="*/ 6 w 24"/>
                <a:gd name="T31" fmla="*/ 4 h 20"/>
                <a:gd name="T32" fmla="*/ 0 w 24"/>
                <a:gd name="T33" fmla="*/ 4 h 20"/>
                <a:gd name="T34" fmla="*/ 0 w 24"/>
                <a:gd name="T35" fmla="*/ 0 h 20"/>
                <a:gd name="T36" fmla="*/ 6 w 24"/>
                <a:gd name="T3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20">
                  <a:moveTo>
                    <a:pt x="6" y="0"/>
                  </a:moveTo>
                  <a:lnTo>
                    <a:pt x="6" y="2"/>
                  </a:lnTo>
                  <a:lnTo>
                    <a:pt x="8" y="4"/>
                  </a:lnTo>
                  <a:lnTo>
                    <a:pt x="14" y="8"/>
                  </a:lnTo>
                  <a:lnTo>
                    <a:pt x="20" y="12"/>
                  </a:lnTo>
                  <a:lnTo>
                    <a:pt x="24" y="14"/>
                  </a:lnTo>
                  <a:lnTo>
                    <a:pt x="24" y="16"/>
                  </a:lnTo>
                  <a:lnTo>
                    <a:pt x="22" y="20"/>
                  </a:lnTo>
                  <a:lnTo>
                    <a:pt x="20" y="20"/>
                  </a:lnTo>
                  <a:lnTo>
                    <a:pt x="16" y="18"/>
                  </a:lnTo>
                  <a:lnTo>
                    <a:pt x="14" y="14"/>
                  </a:lnTo>
                  <a:lnTo>
                    <a:pt x="10" y="14"/>
                  </a:lnTo>
                  <a:lnTo>
                    <a:pt x="10" y="12"/>
                  </a:lnTo>
                  <a:lnTo>
                    <a:pt x="8" y="8"/>
                  </a:lnTo>
                  <a:lnTo>
                    <a:pt x="6" y="8"/>
                  </a:lnTo>
                  <a:lnTo>
                    <a:pt x="6" y="4"/>
                  </a:lnTo>
                  <a:lnTo>
                    <a:pt x="0" y="4"/>
                  </a:lnTo>
                  <a:lnTo>
                    <a:pt x="0" y="0"/>
                  </a:lnTo>
                  <a:lnTo>
                    <a:pt x="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2" name="Freeform 248"/>
            <p:cNvSpPr>
              <a:spLocks/>
            </p:cNvSpPr>
            <p:nvPr/>
          </p:nvSpPr>
          <p:spPr bwMode="auto">
            <a:xfrm>
              <a:off x="8835781" y="3023410"/>
              <a:ext cx="13385" cy="13385"/>
            </a:xfrm>
            <a:custGeom>
              <a:avLst/>
              <a:gdLst>
                <a:gd name="T0" fmla="*/ 12 w 12"/>
                <a:gd name="T1" fmla="*/ 8 h 12"/>
                <a:gd name="T2" fmla="*/ 10 w 12"/>
                <a:gd name="T3" fmla="*/ 10 h 12"/>
                <a:gd name="T4" fmla="*/ 8 w 12"/>
                <a:gd name="T5" fmla="*/ 12 h 12"/>
                <a:gd name="T6" fmla="*/ 4 w 12"/>
                <a:gd name="T7" fmla="*/ 12 h 12"/>
                <a:gd name="T8" fmla="*/ 2 w 12"/>
                <a:gd name="T9" fmla="*/ 8 h 12"/>
                <a:gd name="T10" fmla="*/ 0 w 12"/>
                <a:gd name="T11" fmla="*/ 0 h 12"/>
                <a:gd name="T12" fmla="*/ 2 w 12"/>
                <a:gd name="T13" fmla="*/ 0 h 12"/>
                <a:gd name="T14" fmla="*/ 6 w 12"/>
                <a:gd name="T15" fmla="*/ 2 h 12"/>
                <a:gd name="T16" fmla="*/ 10 w 12"/>
                <a:gd name="T17" fmla="*/ 6 h 12"/>
                <a:gd name="T18" fmla="*/ 12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12" y="8"/>
                  </a:moveTo>
                  <a:lnTo>
                    <a:pt x="10" y="10"/>
                  </a:lnTo>
                  <a:lnTo>
                    <a:pt x="8" y="12"/>
                  </a:lnTo>
                  <a:lnTo>
                    <a:pt x="4" y="12"/>
                  </a:lnTo>
                  <a:lnTo>
                    <a:pt x="2" y="8"/>
                  </a:lnTo>
                  <a:lnTo>
                    <a:pt x="0" y="0"/>
                  </a:lnTo>
                  <a:lnTo>
                    <a:pt x="2" y="0"/>
                  </a:lnTo>
                  <a:lnTo>
                    <a:pt x="6" y="2"/>
                  </a:lnTo>
                  <a:lnTo>
                    <a:pt x="10" y="6"/>
                  </a:lnTo>
                  <a:lnTo>
                    <a:pt x="12"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3" name="Freeform 251"/>
            <p:cNvSpPr>
              <a:spLocks/>
            </p:cNvSpPr>
            <p:nvPr/>
          </p:nvSpPr>
          <p:spPr bwMode="auto">
            <a:xfrm>
              <a:off x="8092094" y="2662021"/>
              <a:ext cx="111542" cy="151694"/>
            </a:xfrm>
            <a:custGeom>
              <a:avLst/>
              <a:gdLst>
                <a:gd name="T0" fmla="*/ 12 w 100"/>
                <a:gd name="T1" fmla="*/ 28 h 136"/>
                <a:gd name="T2" fmla="*/ 18 w 100"/>
                <a:gd name="T3" fmla="*/ 22 h 136"/>
                <a:gd name="T4" fmla="*/ 28 w 100"/>
                <a:gd name="T5" fmla="*/ 10 h 136"/>
                <a:gd name="T6" fmla="*/ 34 w 100"/>
                <a:gd name="T7" fmla="*/ 6 h 136"/>
                <a:gd name="T8" fmla="*/ 38 w 100"/>
                <a:gd name="T9" fmla="*/ 8 h 136"/>
                <a:gd name="T10" fmla="*/ 60 w 100"/>
                <a:gd name="T11" fmla="*/ 12 h 136"/>
                <a:gd name="T12" fmla="*/ 84 w 100"/>
                <a:gd name="T13" fmla="*/ 12 h 136"/>
                <a:gd name="T14" fmla="*/ 90 w 100"/>
                <a:gd name="T15" fmla="*/ 8 h 136"/>
                <a:gd name="T16" fmla="*/ 100 w 100"/>
                <a:gd name="T17" fmla="*/ 0 h 136"/>
                <a:gd name="T18" fmla="*/ 90 w 100"/>
                <a:gd name="T19" fmla="*/ 16 h 136"/>
                <a:gd name="T20" fmla="*/ 82 w 100"/>
                <a:gd name="T21" fmla="*/ 24 h 136"/>
                <a:gd name="T22" fmla="*/ 70 w 100"/>
                <a:gd name="T23" fmla="*/ 24 h 136"/>
                <a:gd name="T24" fmla="*/ 26 w 100"/>
                <a:gd name="T25" fmla="*/ 22 h 136"/>
                <a:gd name="T26" fmla="*/ 22 w 100"/>
                <a:gd name="T27" fmla="*/ 26 h 136"/>
                <a:gd name="T28" fmla="*/ 22 w 100"/>
                <a:gd name="T29" fmla="*/ 38 h 136"/>
                <a:gd name="T30" fmla="*/ 28 w 100"/>
                <a:gd name="T31" fmla="*/ 52 h 136"/>
                <a:gd name="T32" fmla="*/ 34 w 100"/>
                <a:gd name="T33" fmla="*/ 54 h 136"/>
                <a:gd name="T34" fmla="*/ 40 w 100"/>
                <a:gd name="T35" fmla="*/ 50 h 136"/>
                <a:gd name="T36" fmla="*/ 54 w 100"/>
                <a:gd name="T37" fmla="*/ 44 h 136"/>
                <a:gd name="T38" fmla="*/ 68 w 100"/>
                <a:gd name="T39" fmla="*/ 40 h 136"/>
                <a:gd name="T40" fmla="*/ 72 w 100"/>
                <a:gd name="T41" fmla="*/ 42 h 136"/>
                <a:gd name="T42" fmla="*/ 62 w 100"/>
                <a:gd name="T43" fmla="*/ 48 h 136"/>
                <a:gd name="T44" fmla="*/ 50 w 100"/>
                <a:gd name="T45" fmla="*/ 56 h 136"/>
                <a:gd name="T46" fmla="*/ 44 w 100"/>
                <a:gd name="T47" fmla="*/ 66 h 136"/>
                <a:gd name="T48" fmla="*/ 48 w 100"/>
                <a:gd name="T49" fmla="*/ 76 h 136"/>
                <a:gd name="T50" fmla="*/ 54 w 100"/>
                <a:gd name="T51" fmla="*/ 98 h 136"/>
                <a:gd name="T52" fmla="*/ 60 w 100"/>
                <a:gd name="T53" fmla="*/ 104 h 136"/>
                <a:gd name="T54" fmla="*/ 64 w 100"/>
                <a:gd name="T55" fmla="*/ 106 h 136"/>
                <a:gd name="T56" fmla="*/ 54 w 100"/>
                <a:gd name="T57" fmla="*/ 114 h 136"/>
                <a:gd name="T58" fmla="*/ 44 w 100"/>
                <a:gd name="T59" fmla="*/ 118 h 136"/>
                <a:gd name="T60" fmla="*/ 32 w 100"/>
                <a:gd name="T61" fmla="*/ 88 h 136"/>
                <a:gd name="T62" fmla="*/ 32 w 100"/>
                <a:gd name="T63" fmla="*/ 78 h 136"/>
                <a:gd name="T64" fmla="*/ 24 w 100"/>
                <a:gd name="T65" fmla="*/ 78 h 136"/>
                <a:gd name="T66" fmla="*/ 22 w 100"/>
                <a:gd name="T67" fmla="*/ 120 h 136"/>
                <a:gd name="T68" fmla="*/ 18 w 100"/>
                <a:gd name="T69" fmla="*/ 132 h 136"/>
                <a:gd name="T70" fmla="*/ 8 w 100"/>
                <a:gd name="T71" fmla="*/ 136 h 136"/>
                <a:gd name="T72" fmla="*/ 6 w 100"/>
                <a:gd name="T73" fmla="*/ 130 h 136"/>
                <a:gd name="T74" fmla="*/ 6 w 100"/>
                <a:gd name="T75" fmla="*/ 116 h 136"/>
                <a:gd name="T76" fmla="*/ 10 w 100"/>
                <a:gd name="T77" fmla="*/ 102 h 136"/>
                <a:gd name="T78" fmla="*/ 4 w 100"/>
                <a:gd name="T79" fmla="*/ 94 h 136"/>
                <a:gd name="T80" fmla="*/ 0 w 100"/>
                <a:gd name="T81" fmla="*/ 90 h 136"/>
                <a:gd name="T82" fmla="*/ 4 w 100"/>
                <a:gd name="T83" fmla="*/ 66 h 136"/>
                <a:gd name="T84" fmla="*/ 12 w 100"/>
                <a:gd name="T85" fmla="*/ 4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 h="136">
                  <a:moveTo>
                    <a:pt x="12" y="46"/>
                  </a:moveTo>
                  <a:lnTo>
                    <a:pt x="12" y="28"/>
                  </a:lnTo>
                  <a:lnTo>
                    <a:pt x="16" y="26"/>
                  </a:lnTo>
                  <a:lnTo>
                    <a:pt x="18" y="22"/>
                  </a:lnTo>
                  <a:lnTo>
                    <a:pt x="24" y="14"/>
                  </a:lnTo>
                  <a:lnTo>
                    <a:pt x="28" y="10"/>
                  </a:lnTo>
                  <a:lnTo>
                    <a:pt x="32" y="8"/>
                  </a:lnTo>
                  <a:lnTo>
                    <a:pt x="34" y="6"/>
                  </a:lnTo>
                  <a:lnTo>
                    <a:pt x="36" y="6"/>
                  </a:lnTo>
                  <a:lnTo>
                    <a:pt x="38" y="8"/>
                  </a:lnTo>
                  <a:lnTo>
                    <a:pt x="42" y="10"/>
                  </a:lnTo>
                  <a:lnTo>
                    <a:pt x="60" y="12"/>
                  </a:lnTo>
                  <a:lnTo>
                    <a:pt x="80" y="14"/>
                  </a:lnTo>
                  <a:lnTo>
                    <a:pt x="84" y="12"/>
                  </a:lnTo>
                  <a:lnTo>
                    <a:pt x="88" y="12"/>
                  </a:lnTo>
                  <a:lnTo>
                    <a:pt x="90" y="8"/>
                  </a:lnTo>
                  <a:lnTo>
                    <a:pt x="94" y="2"/>
                  </a:lnTo>
                  <a:lnTo>
                    <a:pt x="100" y="0"/>
                  </a:lnTo>
                  <a:lnTo>
                    <a:pt x="100" y="6"/>
                  </a:lnTo>
                  <a:lnTo>
                    <a:pt x="90" y="16"/>
                  </a:lnTo>
                  <a:lnTo>
                    <a:pt x="86" y="22"/>
                  </a:lnTo>
                  <a:lnTo>
                    <a:pt x="82" y="24"/>
                  </a:lnTo>
                  <a:lnTo>
                    <a:pt x="76" y="24"/>
                  </a:lnTo>
                  <a:lnTo>
                    <a:pt x="70" y="24"/>
                  </a:lnTo>
                  <a:lnTo>
                    <a:pt x="64" y="22"/>
                  </a:lnTo>
                  <a:lnTo>
                    <a:pt x="26" y="22"/>
                  </a:lnTo>
                  <a:lnTo>
                    <a:pt x="22" y="24"/>
                  </a:lnTo>
                  <a:lnTo>
                    <a:pt x="22" y="26"/>
                  </a:lnTo>
                  <a:lnTo>
                    <a:pt x="20" y="34"/>
                  </a:lnTo>
                  <a:lnTo>
                    <a:pt x="22" y="38"/>
                  </a:lnTo>
                  <a:lnTo>
                    <a:pt x="24" y="46"/>
                  </a:lnTo>
                  <a:lnTo>
                    <a:pt x="28" y="52"/>
                  </a:lnTo>
                  <a:lnTo>
                    <a:pt x="32" y="54"/>
                  </a:lnTo>
                  <a:lnTo>
                    <a:pt x="34" y="54"/>
                  </a:lnTo>
                  <a:lnTo>
                    <a:pt x="36" y="52"/>
                  </a:lnTo>
                  <a:lnTo>
                    <a:pt x="40" y="50"/>
                  </a:lnTo>
                  <a:lnTo>
                    <a:pt x="46" y="46"/>
                  </a:lnTo>
                  <a:lnTo>
                    <a:pt x="54" y="44"/>
                  </a:lnTo>
                  <a:lnTo>
                    <a:pt x="62" y="42"/>
                  </a:lnTo>
                  <a:lnTo>
                    <a:pt x="68" y="40"/>
                  </a:lnTo>
                  <a:lnTo>
                    <a:pt x="74" y="40"/>
                  </a:lnTo>
                  <a:lnTo>
                    <a:pt x="72" y="42"/>
                  </a:lnTo>
                  <a:lnTo>
                    <a:pt x="68" y="44"/>
                  </a:lnTo>
                  <a:lnTo>
                    <a:pt x="62" y="48"/>
                  </a:lnTo>
                  <a:lnTo>
                    <a:pt x="56" y="50"/>
                  </a:lnTo>
                  <a:lnTo>
                    <a:pt x="50" y="56"/>
                  </a:lnTo>
                  <a:lnTo>
                    <a:pt x="42" y="66"/>
                  </a:lnTo>
                  <a:lnTo>
                    <a:pt x="44" y="66"/>
                  </a:lnTo>
                  <a:lnTo>
                    <a:pt x="46" y="70"/>
                  </a:lnTo>
                  <a:lnTo>
                    <a:pt x="48" y="76"/>
                  </a:lnTo>
                  <a:lnTo>
                    <a:pt x="54" y="84"/>
                  </a:lnTo>
                  <a:lnTo>
                    <a:pt x="54" y="98"/>
                  </a:lnTo>
                  <a:lnTo>
                    <a:pt x="56" y="102"/>
                  </a:lnTo>
                  <a:lnTo>
                    <a:pt x="60" y="104"/>
                  </a:lnTo>
                  <a:lnTo>
                    <a:pt x="64" y="104"/>
                  </a:lnTo>
                  <a:lnTo>
                    <a:pt x="64" y="106"/>
                  </a:lnTo>
                  <a:lnTo>
                    <a:pt x="60" y="110"/>
                  </a:lnTo>
                  <a:lnTo>
                    <a:pt x="54" y="114"/>
                  </a:lnTo>
                  <a:lnTo>
                    <a:pt x="50" y="118"/>
                  </a:lnTo>
                  <a:lnTo>
                    <a:pt x="44" y="118"/>
                  </a:lnTo>
                  <a:lnTo>
                    <a:pt x="32" y="92"/>
                  </a:lnTo>
                  <a:lnTo>
                    <a:pt x="32" y="88"/>
                  </a:lnTo>
                  <a:lnTo>
                    <a:pt x="34" y="84"/>
                  </a:lnTo>
                  <a:lnTo>
                    <a:pt x="32" y="78"/>
                  </a:lnTo>
                  <a:lnTo>
                    <a:pt x="28" y="80"/>
                  </a:lnTo>
                  <a:lnTo>
                    <a:pt x="24" y="78"/>
                  </a:lnTo>
                  <a:lnTo>
                    <a:pt x="22" y="106"/>
                  </a:lnTo>
                  <a:lnTo>
                    <a:pt x="22" y="120"/>
                  </a:lnTo>
                  <a:lnTo>
                    <a:pt x="20" y="126"/>
                  </a:lnTo>
                  <a:lnTo>
                    <a:pt x="18" y="132"/>
                  </a:lnTo>
                  <a:lnTo>
                    <a:pt x="14" y="134"/>
                  </a:lnTo>
                  <a:lnTo>
                    <a:pt x="8" y="136"/>
                  </a:lnTo>
                  <a:lnTo>
                    <a:pt x="6" y="134"/>
                  </a:lnTo>
                  <a:lnTo>
                    <a:pt x="6" y="130"/>
                  </a:lnTo>
                  <a:lnTo>
                    <a:pt x="6" y="120"/>
                  </a:lnTo>
                  <a:lnTo>
                    <a:pt x="6" y="116"/>
                  </a:lnTo>
                  <a:lnTo>
                    <a:pt x="8" y="110"/>
                  </a:lnTo>
                  <a:lnTo>
                    <a:pt x="10" y="102"/>
                  </a:lnTo>
                  <a:lnTo>
                    <a:pt x="10" y="94"/>
                  </a:lnTo>
                  <a:lnTo>
                    <a:pt x="4" y="94"/>
                  </a:lnTo>
                  <a:lnTo>
                    <a:pt x="0" y="92"/>
                  </a:lnTo>
                  <a:lnTo>
                    <a:pt x="0" y="90"/>
                  </a:lnTo>
                  <a:lnTo>
                    <a:pt x="0" y="78"/>
                  </a:lnTo>
                  <a:lnTo>
                    <a:pt x="4" y="66"/>
                  </a:lnTo>
                  <a:lnTo>
                    <a:pt x="8" y="54"/>
                  </a:lnTo>
                  <a:lnTo>
                    <a:pt x="12" y="44"/>
                  </a:lnTo>
                  <a:lnTo>
                    <a:pt x="12" y="4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4" name="Freeform 252"/>
            <p:cNvSpPr>
              <a:spLocks/>
            </p:cNvSpPr>
            <p:nvPr/>
          </p:nvSpPr>
          <p:spPr bwMode="auto">
            <a:xfrm>
              <a:off x="7929244" y="2552711"/>
              <a:ext cx="169542" cy="124925"/>
            </a:xfrm>
            <a:custGeom>
              <a:avLst/>
              <a:gdLst>
                <a:gd name="T0" fmla="*/ 68 w 152"/>
                <a:gd name="T1" fmla="*/ 62 h 112"/>
                <a:gd name="T2" fmla="*/ 68 w 152"/>
                <a:gd name="T3" fmla="*/ 58 h 112"/>
                <a:gd name="T4" fmla="*/ 70 w 152"/>
                <a:gd name="T5" fmla="*/ 56 h 112"/>
                <a:gd name="T6" fmla="*/ 74 w 152"/>
                <a:gd name="T7" fmla="*/ 54 h 112"/>
                <a:gd name="T8" fmla="*/ 70 w 152"/>
                <a:gd name="T9" fmla="*/ 48 h 112"/>
                <a:gd name="T10" fmla="*/ 76 w 152"/>
                <a:gd name="T11" fmla="*/ 42 h 112"/>
                <a:gd name="T12" fmla="*/ 86 w 152"/>
                <a:gd name="T13" fmla="*/ 40 h 112"/>
                <a:gd name="T14" fmla="*/ 92 w 152"/>
                <a:gd name="T15" fmla="*/ 26 h 112"/>
                <a:gd name="T16" fmla="*/ 106 w 152"/>
                <a:gd name="T17" fmla="*/ 4 h 112"/>
                <a:gd name="T18" fmla="*/ 114 w 152"/>
                <a:gd name="T19" fmla="*/ 0 h 112"/>
                <a:gd name="T20" fmla="*/ 122 w 152"/>
                <a:gd name="T21" fmla="*/ 8 h 112"/>
                <a:gd name="T22" fmla="*/ 124 w 152"/>
                <a:gd name="T23" fmla="*/ 20 h 112"/>
                <a:gd name="T24" fmla="*/ 138 w 152"/>
                <a:gd name="T25" fmla="*/ 26 h 112"/>
                <a:gd name="T26" fmla="*/ 152 w 152"/>
                <a:gd name="T27" fmla="*/ 28 h 112"/>
                <a:gd name="T28" fmla="*/ 150 w 152"/>
                <a:gd name="T29" fmla="*/ 34 h 112"/>
                <a:gd name="T30" fmla="*/ 140 w 152"/>
                <a:gd name="T31" fmla="*/ 36 h 112"/>
                <a:gd name="T32" fmla="*/ 132 w 152"/>
                <a:gd name="T33" fmla="*/ 38 h 112"/>
                <a:gd name="T34" fmla="*/ 138 w 152"/>
                <a:gd name="T35" fmla="*/ 44 h 112"/>
                <a:gd name="T36" fmla="*/ 132 w 152"/>
                <a:gd name="T37" fmla="*/ 48 h 112"/>
                <a:gd name="T38" fmla="*/ 122 w 152"/>
                <a:gd name="T39" fmla="*/ 60 h 112"/>
                <a:gd name="T40" fmla="*/ 106 w 152"/>
                <a:gd name="T41" fmla="*/ 56 h 112"/>
                <a:gd name="T42" fmla="*/ 94 w 152"/>
                <a:gd name="T43" fmla="*/ 56 h 112"/>
                <a:gd name="T44" fmla="*/ 82 w 152"/>
                <a:gd name="T45" fmla="*/ 64 h 112"/>
                <a:gd name="T46" fmla="*/ 74 w 152"/>
                <a:gd name="T47" fmla="*/ 82 h 112"/>
                <a:gd name="T48" fmla="*/ 70 w 152"/>
                <a:gd name="T49" fmla="*/ 104 h 112"/>
                <a:gd name="T50" fmla="*/ 64 w 152"/>
                <a:gd name="T51" fmla="*/ 108 h 112"/>
                <a:gd name="T52" fmla="*/ 56 w 152"/>
                <a:gd name="T53" fmla="*/ 104 h 112"/>
                <a:gd name="T54" fmla="*/ 48 w 152"/>
                <a:gd name="T55" fmla="*/ 98 h 112"/>
                <a:gd name="T56" fmla="*/ 42 w 152"/>
                <a:gd name="T57" fmla="*/ 100 h 112"/>
                <a:gd name="T58" fmla="*/ 28 w 152"/>
                <a:gd name="T59" fmla="*/ 108 h 112"/>
                <a:gd name="T60" fmla="*/ 20 w 152"/>
                <a:gd name="T61" fmla="*/ 112 h 112"/>
                <a:gd name="T62" fmla="*/ 8 w 152"/>
                <a:gd name="T63" fmla="*/ 108 h 112"/>
                <a:gd name="T64" fmla="*/ 0 w 152"/>
                <a:gd name="T65" fmla="*/ 104 h 112"/>
                <a:gd name="T66" fmla="*/ 0 w 152"/>
                <a:gd name="T67" fmla="*/ 92 h 112"/>
                <a:gd name="T68" fmla="*/ 0 w 152"/>
                <a:gd name="T69" fmla="*/ 94 h 112"/>
                <a:gd name="T70" fmla="*/ 8 w 152"/>
                <a:gd name="T71" fmla="*/ 100 h 112"/>
                <a:gd name="T72" fmla="*/ 20 w 152"/>
                <a:gd name="T73" fmla="*/ 90 h 112"/>
                <a:gd name="T74" fmla="*/ 30 w 152"/>
                <a:gd name="T75" fmla="*/ 78 h 112"/>
                <a:gd name="T76" fmla="*/ 46 w 152"/>
                <a:gd name="T77" fmla="*/ 72 h 112"/>
                <a:gd name="T78" fmla="*/ 54 w 152"/>
                <a:gd name="T79" fmla="*/ 66 h 112"/>
                <a:gd name="T80" fmla="*/ 58 w 152"/>
                <a:gd name="T81" fmla="*/ 5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12">
                  <a:moveTo>
                    <a:pt x="58" y="58"/>
                  </a:moveTo>
                  <a:lnTo>
                    <a:pt x="68" y="62"/>
                  </a:lnTo>
                  <a:lnTo>
                    <a:pt x="70" y="60"/>
                  </a:lnTo>
                  <a:lnTo>
                    <a:pt x="68" y="58"/>
                  </a:lnTo>
                  <a:lnTo>
                    <a:pt x="68" y="54"/>
                  </a:lnTo>
                  <a:lnTo>
                    <a:pt x="70" y="56"/>
                  </a:lnTo>
                  <a:lnTo>
                    <a:pt x="74" y="58"/>
                  </a:lnTo>
                  <a:lnTo>
                    <a:pt x="74" y="54"/>
                  </a:lnTo>
                  <a:lnTo>
                    <a:pt x="70" y="52"/>
                  </a:lnTo>
                  <a:lnTo>
                    <a:pt x="70" y="48"/>
                  </a:lnTo>
                  <a:lnTo>
                    <a:pt x="68" y="48"/>
                  </a:lnTo>
                  <a:lnTo>
                    <a:pt x="76" y="42"/>
                  </a:lnTo>
                  <a:lnTo>
                    <a:pt x="80" y="40"/>
                  </a:lnTo>
                  <a:lnTo>
                    <a:pt x="86" y="40"/>
                  </a:lnTo>
                  <a:lnTo>
                    <a:pt x="88" y="36"/>
                  </a:lnTo>
                  <a:lnTo>
                    <a:pt x="92" y="26"/>
                  </a:lnTo>
                  <a:lnTo>
                    <a:pt x="98" y="16"/>
                  </a:lnTo>
                  <a:lnTo>
                    <a:pt x="106" y="4"/>
                  </a:lnTo>
                  <a:lnTo>
                    <a:pt x="110" y="0"/>
                  </a:lnTo>
                  <a:lnTo>
                    <a:pt x="114" y="0"/>
                  </a:lnTo>
                  <a:lnTo>
                    <a:pt x="118" y="2"/>
                  </a:lnTo>
                  <a:lnTo>
                    <a:pt x="122" y="8"/>
                  </a:lnTo>
                  <a:lnTo>
                    <a:pt x="124" y="14"/>
                  </a:lnTo>
                  <a:lnTo>
                    <a:pt x="124" y="20"/>
                  </a:lnTo>
                  <a:lnTo>
                    <a:pt x="132" y="22"/>
                  </a:lnTo>
                  <a:lnTo>
                    <a:pt x="138" y="26"/>
                  </a:lnTo>
                  <a:lnTo>
                    <a:pt x="144" y="26"/>
                  </a:lnTo>
                  <a:lnTo>
                    <a:pt x="152" y="28"/>
                  </a:lnTo>
                  <a:lnTo>
                    <a:pt x="152" y="32"/>
                  </a:lnTo>
                  <a:lnTo>
                    <a:pt x="150" y="34"/>
                  </a:lnTo>
                  <a:lnTo>
                    <a:pt x="148" y="36"/>
                  </a:lnTo>
                  <a:lnTo>
                    <a:pt x="140" y="36"/>
                  </a:lnTo>
                  <a:lnTo>
                    <a:pt x="134" y="36"/>
                  </a:lnTo>
                  <a:lnTo>
                    <a:pt x="132" y="38"/>
                  </a:lnTo>
                  <a:lnTo>
                    <a:pt x="130" y="40"/>
                  </a:lnTo>
                  <a:lnTo>
                    <a:pt x="138" y="44"/>
                  </a:lnTo>
                  <a:lnTo>
                    <a:pt x="138" y="46"/>
                  </a:lnTo>
                  <a:lnTo>
                    <a:pt x="132" y="48"/>
                  </a:lnTo>
                  <a:lnTo>
                    <a:pt x="124" y="54"/>
                  </a:lnTo>
                  <a:lnTo>
                    <a:pt x="122" y="60"/>
                  </a:lnTo>
                  <a:lnTo>
                    <a:pt x="112" y="58"/>
                  </a:lnTo>
                  <a:lnTo>
                    <a:pt x="106" y="56"/>
                  </a:lnTo>
                  <a:lnTo>
                    <a:pt x="100" y="56"/>
                  </a:lnTo>
                  <a:lnTo>
                    <a:pt x="94" y="56"/>
                  </a:lnTo>
                  <a:lnTo>
                    <a:pt x="88" y="60"/>
                  </a:lnTo>
                  <a:lnTo>
                    <a:pt x="82" y="64"/>
                  </a:lnTo>
                  <a:lnTo>
                    <a:pt x="78" y="70"/>
                  </a:lnTo>
                  <a:lnTo>
                    <a:pt x="74" y="82"/>
                  </a:lnTo>
                  <a:lnTo>
                    <a:pt x="70" y="96"/>
                  </a:lnTo>
                  <a:lnTo>
                    <a:pt x="70" y="104"/>
                  </a:lnTo>
                  <a:lnTo>
                    <a:pt x="68" y="108"/>
                  </a:lnTo>
                  <a:lnTo>
                    <a:pt x="64" y="108"/>
                  </a:lnTo>
                  <a:lnTo>
                    <a:pt x="60" y="106"/>
                  </a:lnTo>
                  <a:lnTo>
                    <a:pt x="56" y="104"/>
                  </a:lnTo>
                  <a:lnTo>
                    <a:pt x="52" y="100"/>
                  </a:lnTo>
                  <a:lnTo>
                    <a:pt x="48" y="98"/>
                  </a:lnTo>
                  <a:lnTo>
                    <a:pt x="44" y="98"/>
                  </a:lnTo>
                  <a:lnTo>
                    <a:pt x="42" y="100"/>
                  </a:lnTo>
                  <a:lnTo>
                    <a:pt x="36" y="106"/>
                  </a:lnTo>
                  <a:lnTo>
                    <a:pt x="28" y="108"/>
                  </a:lnTo>
                  <a:lnTo>
                    <a:pt x="26" y="110"/>
                  </a:lnTo>
                  <a:lnTo>
                    <a:pt x="20" y="112"/>
                  </a:lnTo>
                  <a:lnTo>
                    <a:pt x="14" y="110"/>
                  </a:lnTo>
                  <a:lnTo>
                    <a:pt x="8" y="108"/>
                  </a:lnTo>
                  <a:lnTo>
                    <a:pt x="2" y="106"/>
                  </a:lnTo>
                  <a:lnTo>
                    <a:pt x="0" y="104"/>
                  </a:lnTo>
                  <a:lnTo>
                    <a:pt x="0" y="102"/>
                  </a:lnTo>
                  <a:lnTo>
                    <a:pt x="0" y="92"/>
                  </a:lnTo>
                  <a:lnTo>
                    <a:pt x="0" y="90"/>
                  </a:lnTo>
                  <a:lnTo>
                    <a:pt x="0" y="94"/>
                  </a:lnTo>
                  <a:lnTo>
                    <a:pt x="2" y="96"/>
                  </a:lnTo>
                  <a:lnTo>
                    <a:pt x="8" y="100"/>
                  </a:lnTo>
                  <a:lnTo>
                    <a:pt x="20" y="100"/>
                  </a:lnTo>
                  <a:lnTo>
                    <a:pt x="20" y="90"/>
                  </a:lnTo>
                  <a:lnTo>
                    <a:pt x="26" y="82"/>
                  </a:lnTo>
                  <a:lnTo>
                    <a:pt x="30" y="78"/>
                  </a:lnTo>
                  <a:lnTo>
                    <a:pt x="34" y="76"/>
                  </a:lnTo>
                  <a:lnTo>
                    <a:pt x="46" y="72"/>
                  </a:lnTo>
                  <a:lnTo>
                    <a:pt x="50" y="70"/>
                  </a:lnTo>
                  <a:lnTo>
                    <a:pt x="54" y="66"/>
                  </a:lnTo>
                  <a:lnTo>
                    <a:pt x="60" y="56"/>
                  </a:lnTo>
                  <a:lnTo>
                    <a:pt x="58" y="5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5" name="Freeform 253"/>
            <p:cNvSpPr>
              <a:spLocks/>
            </p:cNvSpPr>
            <p:nvPr/>
          </p:nvSpPr>
          <p:spPr bwMode="auto">
            <a:xfrm>
              <a:off x="7993937" y="2606250"/>
              <a:ext cx="17847" cy="15615"/>
            </a:xfrm>
            <a:custGeom>
              <a:avLst/>
              <a:gdLst>
                <a:gd name="T0" fmla="*/ 12 w 16"/>
                <a:gd name="T1" fmla="*/ 0 h 14"/>
                <a:gd name="T2" fmla="*/ 12 w 16"/>
                <a:gd name="T3" fmla="*/ 4 h 14"/>
                <a:gd name="T4" fmla="*/ 16 w 16"/>
                <a:gd name="T5" fmla="*/ 6 h 14"/>
                <a:gd name="T6" fmla="*/ 16 w 16"/>
                <a:gd name="T7" fmla="*/ 10 h 14"/>
                <a:gd name="T8" fmla="*/ 12 w 16"/>
                <a:gd name="T9" fmla="*/ 8 h 14"/>
                <a:gd name="T10" fmla="*/ 10 w 16"/>
                <a:gd name="T11" fmla="*/ 6 h 14"/>
                <a:gd name="T12" fmla="*/ 10 w 16"/>
                <a:gd name="T13" fmla="*/ 10 h 14"/>
                <a:gd name="T14" fmla="*/ 12 w 16"/>
                <a:gd name="T15" fmla="*/ 12 h 14"/>
                <a:gd name="T16" fmla="*/ 10 w 16"/>
                <a:gd name="T17" fmla="*/ 14 h 14"/>
                <a:gd name="T18" fmla="*/ 0 w 16"/>
                <a:gd name="T19" fmla="*/ 10 h 14"/>
                <a:gd name="T20" fmla="*/ 10 w 16"/>
                <a:gd name="T21" fmla="*/ 0 h 14"/>
                <a:gd name="T22" fmla="*/ 12 w 16"/>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4">
                  <a:moveTo>
                    <a:pt x="12" y="0"/>
                  </a:moveTo>
                  <a:lnTo>
                    <a:pt x="12" y="4"/>
                  </a:lnTo>
                  <a:lnTo>
                    <a:pt x="16" y="6"/>
                  </a:lnTo>
                  <a:lnTo>
                    <a:pt x="16" y="10"/>
                  </a:lnTo>
                  <a:lnTo>
                    <a:pt x="12" y="8"/>
                  </a:lnTo>
                  <a:lnTo>
                    <a:pt x="10" y="6"/>
                  </a:lnTo>
                  <a:lnTo>
                    <a:pt x="10" y="10"/>
                  </a:lnTo>
                  <a:lnTo>
                    <a:pt x="12" y="12"/>
                  </a:lnTo>
                  <a:lnTo>
                    <a:pt x="10" y="14"/>
                  </a:lnTo>
                  <a:lnTo>
                    <a:pt x="0" y="10"/>
                  </a:lnTo>
                  <a:lnTo>
                    <a:pt x="10" y="0"/>
                  </a:lnTo>
                  <a:lnTo>
                    <a:pt x="1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6" name="Freeform 254"/>
            <p:cNvSpPr>
              <a:spLocks/>
            </p:cNvSpPr>
            <p:nvPr/>
          </p:nvSpPr>
          <p:spPr bwMode="auto">
            <a:xfrm>
              <a:off x="8304022" y="2704405"/>
              <a:ext cx="178466" cy="182926"/>
            </a:xfrm>
            <a:custGeom>
              <a:avLst/>
              <a:gdLst>
                <a:gd name="T0" fmla="*/ 160 w 160"/>
                <a:gd name="T1" fmla="*/ 114 h 164"/>
                <a:gd name="T2" fmla="*/ 156 w 160"/>
                <a:gd name="T3" fmla="*/ 122 h 164"/>
                <a:gd name="T4" fmla="*/ 160 w 160"/>
                <a:gd name="T5" fmla="*/ 164 h 164"/>
                <a:gd name="T6" fmla="*/ 148 w 160"/>
                <a:gd name="T7" fmla="*/ 158 h 164"/>
                <a:gd name="T8" fmla="*/ 144 w 160"/>
                <a:gd name="T9" fmla="*/ 144 h 164"/>
                <a:gd name="T10" fmla="*/ 120 w 160"/>
                <a:gd name="T11" fmla="*/ 148 h 164"/>
                <a:gd name="T12" fmla="*/ 104 w 160"/>
                <a:gd name="T13" fmla="*/ 148 h 164"/>
                <a:gd name="T14" fmla="*/ 102 w 160"/>
                <a:gd name="T15" fmla="*/ 144 h 164"/>
                <a:gd name="T16" fmla="*/ 110 w 160"/>
                <a:gd name="T17" fmla="*/ 134 h 164"/>
                <a:gd name="T18" fmla="*/ 120 w 160"/>
                <a:gd name="T19" fmla="*/ 126 h 164"/>
                <a:gd name="T20" fmla="*/ 118 w 160"/>
                <a:gd name="T21" fmla="*/ 112 h 164"/>
                <a:gd name="T22" fmla="*/ 116 w 160"/>
                <a:gd name="T23" fmla="*/ 100 h 164"/>
                <a:gd name="T24" fmla="*/ 104 w 160"/>
                <a:gd name="T25" fmla="*/ 90 h 164"/>
                <a:gd name="T26" fmla="*/ 74 w 160"/>
                <a:gd name="T27" fmla="*/ 80 h 164"/>
                <a:gd name="T28" fmla="*/ 62 w 160"/>
                <a:gd name="T29" fmla="*/ 70 h 164"/>
                <a:gd name="T30" fmla="*/ 54 w 160"/>
                <a:gd name="T31" fmla="*/ 66 h 164"/>
                <a:gd name="T32" fmla="*/ 46 w 160"/>
                <a:gd name="T33" fmla="*/ 60 h 164"/>
                <a:gd name="T34" fmla="*/ 42 w 160"/>
                <a:gd name="T35" fmla="*/ 66 h 164"/>
                <a:gd name="T36" fmla="*/ 34 w 160"/>
                <a:gd name="T37" fmla="*/ 72 h 164"/>
                <a:gd name="T38" fmla="*/ 32 w 160"/>
                <a:gd name="T39" fmla="*/ 66 h 164"/>
                <a:gd name="T40" fmla="*/ 26 w 160"/>
                <a:gd name="T41" fmla="*/ 54 h 164"/>
                <a:gd name="T42" fmla="*/ 20 w 160"/>
                <a:gd name="T43" fmla="*/ 48 h 164"/>
                <a:gd name="T44" fmla="*/ 20 w 160"/>
                <a:gd name="T45" fmla="*/ 42 h 164"/>
                <a:gd name="T46" fmla="*/ 28 w 160"/>
                <a:gd name="T47" fmla="*/ 42 h 164"/>
                <a:gd name="T48" fmla="*/ 34 w 160"/>
                <a:gd name="T49" fmla="*/ 42 h 164"/>
                <a:gd name="T50" fmla="*/ 46 w 160"/>
                <a:gd name="T51" fmla="*/ 40 h 164"/>
                <a:gd name="T52" fmla="*/ 54 w 160"/>
                <a:gd name="T53" fmla="*/ 36 h 164"/>
                <a:gd name="T54" fmla="*/ 40 w 160"/>
                <a:gd name="T55" fmla="*/ 36 h 164"/>
                <a:gd name="T56" fmla="*/ 26 w 160"/>
                <a:gd name="T57" fmla="*/ 38 h 164"/>
                <a:gd name="T58" fmla="*/ 18 w 160"/>
                <a:gd name="T59" fmla="*/ 32 h 164"/>
                <a:gd name="T60" fmla="*/ 16 w 160"/>
                <a:gd name="T61" fmla="*/ 28 h 164"/>
                <a:gd name="T62" fmla="*/ 6 w 160"/>
                <a:gd name="T63" fmla="*/ 22 h 164"/>
                <a:gd name="T64" fmla="*/ 0 w 160"/>
                <a:gd name="T65" fmla="*/ 12 h 164"/>
                <a:gd name="T66" fmla="*/ 14 w 160"/>
                <a:gd name="T67" fmla="*/ 4 h 164"/>
                <a:gd name="T68" fmla="*/ 30 w 160"/>
                <a:gd name="T69" fmla="*/ 0 h 164"/>
                <a:gd name="T70" fmla="*/ 36 w 160"/>
                <a:gd name="T71" fmla="*/ 2 h 164"/>
                <a:gd name="T72" fmla="*/ 50 w 160"/>
                <a:gd name="T73" fmla="*/ 4 h 164"/>
                <a:gd name="T74" fmla="*/ 56 w 160"/>
                <a:gd name="T75" fmla="*/ 16 h 164"/>
                <a:gd name="T76" fmla="*/ 58 w 160"/>
                <a:gd name="T77" fmla="*/ 38 h 164"/>
                <a:gd name="T78" fmla="*/ 62 w 160"/>
                <a:gd name="T79" fmla="*/ 40 h 164"/>
                <a:gd name="T80" fmla="*/ 66 w 160"/>
                <a:gd name="T81" fmla="*/ 54 h 164"/>
                <a:gd name="T82" fmla="*/ 72 w 160"/>
                <a:gd name="T83" fmla="*/ 54 h 164"/>
                <a:gd name="T84" fmla="*/ 78 w 160"/>
                <a:gd name="T85" fmla="*/ 48 h 164"/>
                <a:gd name="T86" fmla="*/ 88 w 160"/>
                <a:gd name="T87" fmla="*/ 38 h 164"/>
                <a:gd name="T88" fmla="*/ 100 w 160"/>
                <a:gd name="T89" fmla="*/ 28 h 164"/>
                <a:gd name="T90" fmla="*/ 108 w 160"/>
                <a:gd name="T91" fmla="*/ 20 h 164"/>
                <a:gd name="T92" fmla="*/ 116 w 160"/>
                <a:gd name="T93" fmla="*/ 20 h 164"/>
                <a:gd name="T94" fmla="*/ 128 w 160"/>
                <a:gd name="T95" fmla="*/ 26 h 164"/>
                <a:gd name="T96" fmla="*/ 142 w 160"/>
                <a:gd name="T97" fmla="*/ 34 h 164"/>
                <a:gd name="T98" fmla="*/ 160 w 160"/>
                <a:gd name="T99" fmla="*/ 3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0" h="164">
                  <a:moveTo>
                    <a:pt x="160" y="38"/>
                  </a:moveTo>
                  <a:lnTo>
                    <a:pt x="160" y="114"/>
                  </a:lnTo>
                  <a:lnTo>
                    <a:pt x="156" y="118"/>
                  </a:lnTo>
                  <a:lnTo>
                    <a:pt x="156" y="122"/>
                  </a:lnTo>
                  <a:lnTo>
                    <a:pt x="160" y="126"/>
                  </a:lnTo>
                  <a:lnTo>
                    <a:pt x="160" y="164"/>
                  </a:lnTo>
                  <a:lnTo>
                    <a:pt x="154" y="164"/>
                  </a:lnTo>
                  <a:lnTo>
                    <a:pt x="148" y="158"/>
                  </a:lnTo>
                  <a:lnTo>
                    <a:pt x="144" y="152"/>
                  </a:lnTo>
                  <a:lnTo>
                    <a:pt x="144" y="144"/>
                  </a:lnTo>
                  <a:lnTo>
                    <a:pt x="126" y="144"/>
                  </a:lnTo>
                  <a:lnTo>
                    <a:pt x="120" y="148"/>
                  </a:lnTo>
                  <a:lnTo>
                    <a:pt x="112" y="148"/>
                  </a:lnTo>
                  <a:lnTo>
                    <a:pt x="104" y="148"/>
                  </a:lnTo>
                  <a:lnTo>
                    <a:pt x="102" y="146"/>
                  </a:lnTo>
                  <a:lnTo>
                    <a:pt x="102" y="144"/>
                  </a:lnTo>
                  <a:lnTo>
                    <a:pt x="104" y="138"/>
                  </a:lnTo>
                  <a:lnTo>
                    <a:pt x="110" y="134"/>
                  </a:lnTo>
                  <a:lnTo>
                    <a:pt x="116" y="128"/>
                  </a:lnTo>
                  <a:lnTo>
                    <a:pt x="120" y="126"/>
                  </a:lnTo>
                  <a:lnTo>
                    <a:pt x="118" y="118"/>
                  </a:lnTo>
                  <a:lnTo>
                    <a:pt x="118" y="112"/>
                  </a:lnTo>
                  <a:lnTo>
                    <a:pt x="116" y="106"/>
                  </a:lnTo>
                  <a:lnTo>
                    <a:pt x="116" y="100"/>
                  </a:lnTo>
                  <a:lnTo>
                    <a:pt x="112" y="94"/>
                  </a:lnTo>
                  <a:lnTo>
                    <a:pt x="104" y="90"/>
                  </a:lnTo>
                  <a:lnTo>
                    <a:pt x="90" y="84"/>
                  </a:lnTo>
                  <a:lnTo>
                    <a:pt x="74" y="80"/>
                  </a:lnTo>
                  <a:lnTo>
                    <a:pt x="68" y="74"/>
                  </a:lnTo>
                  <a:lnTo>
                    <a:pt x="62" y="70"/>
                  </a:lnTo>
                  <a:lnTo>
                    <a:pt x="58" y="68"/>
                  </a:lnTo>
                  <a:lnTo>
                    <a:pt x="54" y="66"/>
                  </a:lnTo>
                  <a:lnTo>
                    <a:pt x="44" y="66"/>
                  </a:lnTo>
                  <a:lnTo>
                    <a:pt x="46" y="60"/>
                  </a:lnTo>
                  <a:lnTo>
                    <a:pt x="48" y="58"/>
                  </a:lnTo>
                  <a:lnTo>
                    <a:pt x="42" y="66"/>
                  </a:lnTo>
                  <a:lnTo>
                    <a:pt x="38" y="70"/>
                  </a:lnTo>
                  <a:lnTo>
                    <a:pt x="34" y="72"/>
                  </a:lnTo>
                  <a:lnTo>
                    <a:pt x="32" y="72"/>
                  </a:lnTo>
                  <a:lnTo>
                    <a:pt x="32" y="66"/>
                  </a:lnTo>
                  <a:lnTo>
                    <a:pt x="32" y="64"/>
                  </a:lnTo>
                  <a:lnTo>
                    <a:pt x="26" y="54"/>
                  </a:lnTo>
                  <a:lnTo>
                    <a:pt x="24" y="50"/>
                  </a:lnTo>
                  <a:lnTo>
                    <a:pt x="20" y="48"/>
                  </a:lnTo>
                  <a:lnTo>
                    <a:pt x="20" y="44"/>
                  </a:lnTo>
                  <a:lnTo>
                    <a:pt x="20" y="42"/>
                  </a:lnTo>
                  <a:lnTo>
                    <a:pt x="24" y="42"/>
                  </a:lnTo>
                  <a:lnTo>
                    <a:pt x="28" y="42"/>
                  </a:lnTo>
                  <a:lnTo>
                    <a:pt x="32" y="44"/>
                  </a:lnTo>
                  <a:lnTo>
                    <a:pt x="34" y="42"/>
                  </a:lnTo>
                  <a:lnTo>
                    <a:pt x="38" y="38"/>
                  </a:lnTo>
                  <a:lnTo>
                    <a:pt x="46" y="40"/>
                  </a:lnTo>
                  <a:lnTo>
                    <a:pt x="50" y="38"/>
                  </a:lnTo>
                  <a:lnTo>
                    <a:pt x="54" y="36"/>
                  </a:lnTo>
                  <a:lnTo>
                    <a:pt x="50" y="36"/>
                  </a:lnTo>
                  <a:lnTo>
                    <a:pt x="40" y="36"/>
                  </a:lnTo>
                  <a:lnTo>
                    <a:pt x="32" y="38"/>
                  </a:lnTo>
                  <a:lnTo>
                    <a:pt x="26" y="38"/>
                  </a:lnTo>
                  <a:lnTo>
                    <a:pt x="22" y="36"/>
                  </a:lnTo>
                  <a:lnTo>
                    <a:pt x="18" y="32"/>
                  </a:lnTo>
                  <a:lnTo>
                    <a:pt x="18" y="28"/>
                  </a:lnTo>
                  <a:lnTo>
                    <a:pt x="16" y="28"/>
                  </a:lnTo>
                  <a:lnTo>
                    <a:pt x="14" y="26"/>
                  </a:lnTo>
                  <a:lnTo>
                    <a:pt x="6" y="22"/>
                  </a:lnTo>
                  <a:lnTo>
                    <a:pt x="0" y="16"/>
                  </a:lnTo>
                  <a:lnTo>
                    <a:pt x="0" y="12"/>
                  </a:lnTo>
                  <a:lnTo>
                    <a:pt x="6" y="8"/>
                  </a:lnTo>
                  <a:lnTo>
                    <a:pt x="14" y="4"/>
                  </a:lnTo>
                  <a:lnTo>
                    <a:pt x="22" y="0"/>
                  </a:lnTo>
                  <a:lnTo>
                    <a:pt x="30" y="0"/>
                  </a:lnTo>
                  <a:lnTo>
                    <a:pt x="34" y="0"/>
                  </a:lnTo>
                  <a:lnTo>
                    <a:pt x="36" y="2"/>
                  </a:lnTo>
                  <a:lnTo>
                    <a:pt x="44" y="4"/>
                  </a:lnTo>
                  <a:lnTo>
                    <a:pt x="50" y="4"/>
                  </a:lnTo>
                  <a:lnTo>
                    <a:pt x="54" y="10"/>
                  </a:lnTo>
                  <a:lnTo>
                    <a:pt x="56" y="16"/>
                  </a:lnTo>
                  <a:lnTo>
                    <a:pt x="56" y="32"/>
                  </a:lnTo>
                  <a:lnTo>
                    <a:pt x="58" y="38"/>
                  </a:lnTo>
                  <a:lnTo>
                    <a:pt x="60" y="40"/>
                  </a:lnTo>
                  <a:lnTo>
                    <a:pt x="62" y="40"/>
                  </a:lnTo>
                  <a:lnTo>
                    <a:pt x="64" y="48"/>
                  </a:lnTo>
                  <a:lnTo>
                    <a:pt x="66" y="54"/>
                  </a:lnTo>
                  <a:lnTo>
                    <a:pt x="70" y="54"/>
                  </a:lnTo>
                  <a:lnTo>
                    <a:pt x="72" y="54"/>
                  </a:lnTo>
                  <a:lnTo>
                    <a:pt x="76" y="52"/>
                  </a:lnTo>
                  <a:lnTo>
                    <a:pt x="78" y="48"/>
                  </a:lnTo>
                  <a:lnTo>
                    <a:pt x="84" y="42"/>
                  </a:lnTo>
                  <a:lnTo>
                    <a:pt x="88" y="38"/>
                  </a:lnTo>
                  <a:lnTo>
                    <a:pt x="94" y="34"/>
                  </a:lnTo>
                  <a:lnTo>
                    <a:pt x="100" y="28"/>
                  </a:lnTo>
                  <a:lnTo>
                    <a:pt x="106" y="22"/>
                  </a:lnTo>
                  <a:lnTo>
                    <a:pt x="108" y="20"/>
                  </a:lnTo>
                  <a:lnTo>
                    <a:pt x="112" y="18"/>
                  </a:lnTo>
                  <a:lnTo>
                    <a:pt x="116" y="20"/>
                  </a:lnTo>
                  <a:lnTo>
                    <a:pt x="120" y="22"/>
                  </a:lnTo>
                  <a:lnTo>
                    <a:pt x="128" y="26"/>
                  </a:lnTo>
                  <a:lnTo>
                    <a:pt x="136" y="30"/>
                  </a:lnTo>
                  <a:lnTo>
                    <a:pt x="142" y="34"/>
                  </a:lnTo>
                  <a:lnTo>
                    <a:pt x="150" y="36"/>
                  </a:lnTo>
                  <a:lnTo>
                    <a:pt x="160" y="3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7" name="Freeform 255"/>
            <p:cNvSpPr>
              <a:spLocks/>
            </p:cNvSpPr>
            <p:nvPr/>
          </p:nvSpPr>
          <p:spPr bwMode="auto">
            <a:xfrm>
              <a:off x="8085401" y="2887331"/>
              <a:ext cx="26769" cy="15615"/>
            </a:xfrm>
            <a:custGeom>
              <a:avLst/>
              <a:gdLst>
                <a:gd name="T0" fmla="*/ 16 w 24"/>
                <a:gd name="T1" fmla="*/ 12 h 14"/>
                <a:gd name="T2" fmla="*/ 8 w 24"/>
                <a:gd name="T3" fmla="*/ 8 h 14"/>
                <a:gd name="T4" fmla="*/ 0 w 24"/>
                <a:gd name="T5" fmla="*/ 2 h 14"/>
                <a:gd name="T6" fmla="*/ 4 w 24"/>
                <a:gd name="T7" fmla="*/ 0 h 14"/>
                <a:gd name="T8" fmla="*/ 10 w 24"/>
                <a:gd name="T9" fmla="*/ 0 h 14"/>
                <a:gd name="T10" fmla="*/ 12 w 24"/>
                <a:gd name="T11" fmla="*/ 0 h 14"/>
                <a:gd name="T12" fmla="*/ 16 w 24"/>
                <a:gd name="T13" fmla="*/ 0 h 14"/>
                <a:gd name="T14" fmla="*/ 18 w 24"/>
                <a:gd name="T15" fmla="*/ 4 h 14"/>
                <a:gd name="T16" fmla="*/ 22 w 24"/>
                <a:gd name="T17" fmla="*/ 4 h 14"/>
                <a:gd name="T18" fmla="*/ 24 w 24"/>
                <a:gd name="T19" fmla="*/ 10 h 14"/>
                <a:gd name="T20" fmla="*/ 22 w 24"/>
                <a:gd name="T21" fmla="*/ 12 h 14"/>
                <a:gd name="T22" fmla="*/ 20 w 24"/>
                <a:gd name="T23" fmla="*/ 14 h 14"/>
                <a:gd name="T24" fmla="*/ 18 w 24"/>
                <a:gd name="T25" fmla="*/ 14 h 14"/>
                <a:gd name="T26" fmla="*/ 16 w 24"/>
                <a:gd name="T2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14">
                  <a:moveTo>
                    <a:pt x="16" y="12"/>
                  </a:moveTo>
                  <a:lnTo>
                    <a:pt x="8" y="8"/>
                  </a:lnTo>
                  <a:lnTo>
                    <a:pt x="0" y="2"/>
                  </a:lnTo>
                  <a:lnTo>
                    <a:pt x="4" y="0"/>
                  </a:lnTo>
                  <a:lnTo>
                    <a:pt x="10" y="0"/>
                  </a:lnTo>
                  <a:lnTo>
                    <a:pt x="12" y="0"/>
                  </a:lnTo>
                  <a:lnTo>
                    <a:pt x="16" y="0"/>
                  </a:lnTo>
                  <a:lnTo>
                    <a:pt x="18" y="4"/>
                  </a:lnTo>
                  <a:lnTo>
                    <a:pt x="22" y="4"/>
                  </a:lnTo>
                  <a:lnTo>
                    <a:pt x="24" y="10"/>
                  </a:lnTo>
                  <a:lnTo>
                    <a:pt x="22" y="12"/>
                  </a:lnTo>
                  <a:lnTo>
                    <a:pt x="20" y="14"/>
                  </a:lnTo>
                  <a:lnTo>
                    <a:pt x="18" y="14"/>
                  </a:lnTo>
                  <a:lnTo>
                    <a:pt x="16"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8" name="Freeform 256"/>
            <p:cNvSpPr>
              <a:spLocks/>
            </p:cNvSpPr>
            <p:nvPr/>
          </p:nvSpPr>
          <p:spPr bwMode="auto">
            <a:xfrm>
              <a:off x="8257174" y="3424954"/>
              <a:ext cx="24539" cy="8923"/>
            </a:xfrm>
            <a:custGeom>
              <a:avLst/>
              <a:gdLst>
                <a:gd name="T0" fmla="*/ 8 w 22"/>
                <a:gd name="T1" fmla="*/ 2 h 8"/>
                <a:gd name="T2" fmla="*/ 4 w 22"/>
                <a:gd name="T3" fmla="*/ 2 h 8"/>
                <a:gd name="T4" fmla="*/ 2 w 22"/>
                <a:gd name="T5" fmla="*/ 4 h 8"/>
                <a:gd name="T6" fmla="*/ 0 w 22"/>
                <a:gd name="T7" fmla="*/ 6 h 8"/>
                <a:gd name="T8" fmla="*/ 4 w 22"/>
                <a:gd name="T9" fmla="*/ 8 h 8"/>
                <a:gd name="T10" fmla="*/ 8 w 22"/>
                <a:gd name="T11" fmla="*/ 8 h 8"/>
                <a:gd name="T12" fmla="*/ 12 w 22"/>
                <a:gd name="T13" fmla="*/ 8 h 8"/>
                <a:gd name="T14" fmla="*/ 16 w 22"/>
                <a:gd name="T15" fmla="*/ 6 h 8"/>
                <a:gd name="T16" fmla="*/ 22 w 22"/>
                <a:gd name="T17" fmla="*/ 2 h 8"/>
                <a:gd name="T18" fmla="*/ 20 w 22"/>
                <a:gd name="T19" fmla="*/ 0 h 8"/>
                <a:gd name="T20" fmla="*/ 16 w 22"/>
                <a:gd name="T21" fmla="*/ 0 h 8"/>
                <a:gd name="T22" fmla="*/ 8 w 22"/>
                <a:gd name="T2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8">
                  <a:moveTo>
                    <a:pt x="8" y="2"/>
                  </a:moveTo>
                  <a:lnTo>
                    <a:pt x="4" y="2"/>
                  </a:lnTo>
                  <a:lnTo>
                    <a:pt x="2" y="4"/>
                  </a:lnTo>
                  <a:lnTo>
                    <a:pt x="0" y="6"/>
                  </a:lnTo>
                  <a:lnTo>
                    <a:pt x="4" y="8"/>
                  </a:lnTo>
                  <a:lnTo>
                    <a:pt x="8" y="8"/>
                  </a:lnTo>
                  <a:lnTo>
                    <a:pt x="12" y="8"/>
                  </a:lnTo>
                  <a:lnTo>
                    <a:pt x="16" y="6"/>
                  </a:lnTo>
                  <a:lnTo>
                    <a:pt x="22" y="2"/>
                  </a:lnTo>
                  <a:lnTo>
                    <a:pt x="20" y="0"/>
                  </a:lnTo>
                  <a:lnTo>
                    <a:pt x="16" y="0"/>
                  </a:lnTo>
                  <a:lnTo>
                    <a:pt x="8"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9" name="Freeform 257"/>
            <p:cNvSpPr>
              <a:spLocks/>
            </p:cNvSpPr>
            <p:nvPr/>
          </p:nvSpPr>
          <p:spPr bwMode="auto">
            <a:xfrm>
              <a:off x="8669877" y="2755714"/>
              <a:ext cx="33462" cy="40155"/>
            </a:xfrm>
            <a:custGeom>
              <a:avLst/>
              <a:gdLst>
                <a:gd name="T0" fmla="*/ 30 w 30"/>
                <a:gd name="T1" fmla="*/ 26 h 36"/>
                <a:gd name="T2" fmla="*/ 30 w 30"/>
                <a:gd name="T3" fmla="*/ 36 h 36"/>
                <a:gd name="T4" fmla="*/ 26 w 30"/>
                <a:gd name="T5" fmla="*/ 36 h 36"/>
                <a:gd name="T6" fmla="*/ 22 w 30"/>
                <a:gd name="T7" fmla="*/ 32 h 36"/>
                <a:gd name="T8" fmla="*/ 20 w 30"/>
                <a:gd name="T9" fmla="*/ 26 h 36"/>
                <a:gd name="T10" fmla="*/ 18 w 30"/>
                <a:gd name="T11" fmla="*/ 18 h 36"/>
                <a:gd name="T12" fmla="*/ 14 w 30"/>
                <a:gd name="T13" fmla="*/ 14 h 36"/>
                <a:gd name="T14" fmla="*/ 6 w 30"/>
                <a:gd name="T15" fmla="*/ 8 h 36"/>
                <a:gd name="T16" fmla="*/ 0 w 30"/>
                <a:gd name="T17" fmla="*/ 6 h 36"/>
                <a:gd name="T18" fmla="*/ 0 w 30"/>
                <a:gd name="T19" fmla="*/ 0 h 36"/>
                <a:gd name="T20" fmla="*/ 14 w 30"/>
                <a:gd name="T21" fmla="*/ 12 h 36"/>
                <a:gd name="T22" fmla="*/ 30 w 30"/>
                <a:gd name="T23"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36">
                  <a:moveTo>
                    <a:pt x="30" y="26"/>
                  </a:moveTo>
                  <a:lnTo>
                    <a:pt x="30" y="36"/>
                  </a:lnTo>
                  <a:lnTo>
                    <a:pt x="26" y="36"/>
                  </a:lnTo>
                  <a:lnTo>
                    <a:pt x="22" y="32"/>
                  </a:lnTo>
                  <a:lnTo>
                    <a:pt x="20" y="26"/>
                  </a:lnTo>
                  <a:lnTo>
                    <a:pt x="18" y="18"/>
                  </a:lnTo>
                  <a:lnTo>
                    <a:pt x="14" y="14"/>
                  </a:lnTo>
                  <a:lnTo>
                    <a:pt x="6" y="8"/>
                  </a:lnTo>
                  <a:lnTo>
                    <a:pt x="0" y="6"/>
                  </a:lnTo>
                  <a:lnTo>
                    <a:pt x="0" y="0"/>
                  </a:lnTo>
                  <a:lnTo>
                    <a:pt x="14" y="12"/>
                  </a:lnTo>
                  <a:lnTo>
                    <a:pt x="30" y="2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0" name="Freeform 258"/>
            <p:cNvSpPr>
              <a:spLocks/>
            </p:cNvSpPr>
            <p:nvPr/>
          </p:nvSpPr>
          <p:spPr bwMode="auto">
            <a:xfrm>
              <a:off x="8388793" y="2708867"/>
              <a:ext cx="13385" cy="13385"/>
            </a:xfrm>
            <a:custGeom>
              <a:avLst/>
              <a:gdLst>
                <a:gd name="T0" fmla="*/ 12 w 12"/>
                <a:gd name="T1" fmla="*/ 12 h 12"/>
                <a:gd name="T2" fmla="*/ 10 w 12"/>
                <a:gd name="T3" fmla="*/ 12 h 12"/>
                <a:gd name="T4" fmla="*/ 6 w 12"/>
                <a:gd name="T5" fmla="*/ 12 h 12"/>
                <a:gd name="T6" fmla="*/ 4 w 12"/>
                <a:gd name="T7" fmla="*/ 8 h 12"/>
                <a:gd name="T8" fmla="*/ 0 w 12"/>
                <a:gd name="T9" fmla="*/ 4 h 12"/>
                <a:gd name="T10" fmla="*/ 0 w 12"/>
                <a:gd name="T11" fmla="*/ 0 h 12"/>
                <a:gd name="T12" fmla="*/ 4 w 12"/>
                <a:gd name="T13" fmla="*/ 2 h 12"/>
                <a:gd name="T14" fmla="*/ 8 w 12"/>
                <a:gd name="T15" fmla="*/ 4 h 12"/>
                <a:gd name="T16" fmla="*/ 12 w 1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2">
                  <a:moveTo>
                    <a:pt x="12" y="12"/>
                  </a:moveTo>
                  <a:lnTo>
                    <a:pt x="10" y="12"/>
                  </a:lnTo>
                  <a:lnTo>
                    <a:pt x="6" y="12"/>
                  </a:lnTo>
                  <a:lnTo>
                    <a:pt x="4" y="8"/>
                  </a:lnTo>
                  <a:lnTo>
                    <a:pt x="0" y="4"/>
                  </a:lnTo>
                  <a:lnTo>
                    <a:pt x="0" y="0"/>
                  </a:lnTo>
                  <a:lnTo>
                    <a:pt x="4" y="2"/>
                  </a:lnTo>
                  <a:lnTo>
                    <a:pt x="8" y="4"/>
                  </a:lnTo>
                  <a:lnTo>
                    <a:pt x="12"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1" name="Freeform 259"/>
            <p:cNvSpPr>
              <a:spLocks/>
            </p:cNvSpPr>
            <p:nvPr/>
          </p:nvSpPr>
          <p:spPr bwMode="auto">
            <a:xfrm>
              <a:off x="8391024" y="2733406"/>
              <a:ext cx="15616" cy="4462"/>
            </a:xfrm>
            <a:custGeom>
              <a:avLst/>
              <a:gdLst>
                <a:gd name="T0" fmla="*/ 14 w 14"/>
                <a:gd name="T1" fmla="*/ 0 h 4"/>
                <a:gd name="T2" fmla="*/ 14 w 14"/>
                <a:gd name="T3" fmla="*/ 4 h 4"/>
                <a:gd name="T4" fmla="*/ 0 w 14"/>
                <a:gd name="T5" fmla="*/ 2 h 4"/>
                <a:gd name="T6" fmla="*/ 0 w 14"/>
                <a:gd name="T7" fmla="*/ 0 h 4"/>
                <a:gd name="T8" fmla="*/ 14 w 14"/>
                <a:gd name="T9" fmla="*/ 0 h 4"/>
              </a:gdLst>
              <a:ahLst/>
              <a:cxnLst>
                <a:cxn ang="0">
                  <a:pos x="T0" y="T1"/>
                </a:cxn>
                <a:cxn ang="0">
                  <a:pos x="T2" y="T3"/>
                </a:cxn>
                <a:cxn ang="0">
                  <a:pos x="T4" y="T5"/>
                </a:cxn>
                <a:cxn ang="0">
                  <a:pos x="T6" y="T7"/>
                </a:cxn>
                <a:cxn ang="0">
                  <a:pos x="T8" y="T9"/>
                </a:cxn>
              </a:cxnLst>
              <a:rect l="0" t="0" r="r" b="b"/>
              <a:pathLst>
                <a:path w="14" h="4">
                  <a:moveTo>
                    <a:pt x="14" y="0"/>
                  </a:moveTo>
                  <a:lnTo>
                    <a:pt x="14" y="4"/>
                  </a:lnTo>
                  <a:lnTo>
                    <a:pt x="0" y="2"/>
                  </a:lnTo>
                  <a:lnTo>
                    <a:pt x="0" y="0"/>
                  </a:lnTo>
                  <a:lnTo>
                    <a:pt x="1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2" name="Freeform 260"/>
            <p:cNvSpPr>
              <a:spLocks/>
            </p:cNvSpPr>
            <p:nvPr/>
          </p:nvSpPr>
          <p:spPr bwMode="auto">
            <a:xfrm>
              <a:off x="8355331" y="2827099"/>
              <a:ext cx="11154" cy="13385"/>
            </a:xfrm>
            <a:custGeom>
              <a:avLst/>
              <a:gdLst>
                <a:gd name="T0" fmla="*/ 10 w 10"/>
                <a:gd name="T1" fmla="*/ 6 h 12"/>
                <a:gd name="T2" fmla="*/ 8 w 10"/>
                <a:gd name="T3" fmla="*/ 10 h 12"/>
                <a:gd name="T4" fmla="*/ 4 w 10"/>
                <a:gd name="T5" fmla="*/ 12 h 12"/>
                <a:gd name="T6" fmla="*/ 2 w 10"/>
                <a:gd name="T7" fmla="*/ 12 h 12"/>
                <a:gd name="T8" fmla="*/ 0 w 10"/>
                <a:gd name="T9" fmla="*/ 10 h 12"/>
                <a:gd name="T10" fmla="*/ 0 w 10"/>
                <a:gd name="T11" fmla="*/ 6 h 12"/>
                <a:gd name="T12" fmla="*/ 2 w 10"/>
                <a:gd name="T13" fmla="*/ 0 h 12"/>
                <a:gd name="T14" fmla="*/ 10 w 10"/>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2">
                  <a:moveTo>
                    <a:pt x="10" y="6"/>
                  </a:moveTo>
                  <a:lnTo>
                    <a:pt x="8" y="10"/>
                  </a:lnTo>
                  <a:lnTo>
                    <a:pt x="4" y="12"/>
                  </a:lnTo>
                  <a:lnTo>
                    <a:pt x="2" y="12"/>
                  </a:lnTo>
                  <a:lnTo>
                    <a:pt x="0" y="10"/>
                  </a:lnTo>
                  <a:lnTo>
                    <a:pt x="0" y="6"/>
                  </a:lnTo>
                  <a:lnTo>
                    <a:pt x="2" y="0"/>
                  </a:lnTo>
                  <a:lnTo>
                    <a:pt x="10"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3" name="Freeform 261"/>
            <p:cNvSpPr>
              <a:spLocks/>
            </p:cNvSpPr>
            <p:nvPr/>
          </p:nvSpPr>
          <p:spPr bwMode="auto">
            <a:xfrm>
              <a:off x="8295099" y="2697714"/>
              <a:ext cx="17847" cy="6693"/>
            </a:xfrm>
            <a:custGeom>
              <a:avLst/>
              <a:gdLst>
                <a:gd name="T0" fmla="*/ 16 w 16"/>
                <a:gd name="T1" fmla="*/ 6 h 6"/>
                <a:gd name="T2" fmla="*/ 8 w 16"/>
                <a:gd name="T3" fmla="*/ 6 h 6"/>
                <a:gd name="T4" fmla="*/ 4 w 16"/>
                <a:gd name="T5" fmla="*/ 6 h 6"/>
                <a:gd name="T6" fmla="*/ 0 w 16"/>
                <a:gd name="T7" fmla="*/ 6 h 6"/>
                <a:gd name="T8" fmla="*/ 4 w 16"/>
                <a:gd name="T9" fmla="*/ 2 h 6"/>
                <a:gd name="T10" fmla="*/ 8 w 16"/>
                <a:gd name="T11" fmla="*/ 0 h 6"/>
                <a:gd name="T12" fmla="*/ 12 w 16"/>
                <a:gd name="T13" fmla="*/ 0 h 6"/>
                <a:gd name="T14" fmla="*/ 14 w 16"/>
                <a:gd name="T15" fmla="*/ 2 h 6"/>
                <a:gd name="T16" fmla="*/ 16 w 16"/>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6">
                  <a:moveTo>
                    <a:pt x="16" y="6"/>
                  </a:moveTo>
                  <a:lnTo>
                    <a:pt x="8" y="6"/>
                  </a:lnTo>
                  <a:lnTo>
                    <a:pt x="4" y="6"/>
                  </a:lnTo>
                  <a:lnTo>
                    <a:pt x="0" y="6"/>
                  </a:lnTo>
                  <a:lnTo>
                    <a:pt x="4" y="2"/>
                  </a:lnTo>
                  <a:lnTo>
                    <a:pt x="8" y="0"/>
                  </a:lnTo>
                  <a:lnTo>
                    <a:pt x="12" y="0"/>
                  </a:lnTo>
                  <a:lnTo>
                    <a:pt x="14" y="2"/>
                  </a:lnTo>
                  <a:lnTo>
                    <a:pt x="16"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4" name="Freeform 262"/>
            <p:cNvSpPr>
              <a:spLocks/>
            </p:cNvSpPr>
            <p:nvPr/>
          </p:nvSpPr>
          <p:spPr bwMode="auto">
            <a:xfrm>
              <a:off x="8190250" y="2735637"/>
              <a:ext cx="11154" cy="4462"/>
            </a:xfrm>
            <a:custGeom>
              <a:avLst/>
              <a:gdLst>
                <a:gd name="T0" fmla="*/ 10 w 10"/>
                <a:gd name="T1" fmla="*/ 0 h 4"/>
                <a:gd name="T2" fmla="*/ 8 w 10"/>
                <a:gd name="T3" fmla="*/ 2 h 4"/>
                <a:gd name="T4" fmla="*/ 4 w 10"/>
                <a:gd name="T5" fmla="*/ 4 h 4"/>
                <a:gd name="T6" fmla="*/ 2 w 10"/>
                <a:gd name="T7" fmla="*/ 2 h 4"/>
                <a:gd name="T8" fmla="*/ 0 w 10"/>
                <a:gd name="T9" fmla="*/ 0 h 4"/>
                <a:gd name="T10" fmla="*/ 6 w 10"/>
                <a:gd name="T11" fmla="*/ 0 h 4"/>
                <a:gd name="T12" fmla="*/ 10 w 10"/>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10" y="0"/>
                  </a:moveTo>
                  <a:lnTo>
                    <a:pt x="8" y="2"/>
                  </a:lnTo>
                  <a:lnTo>
                    <a:pt x="4" y="4"/>
                  </a:lnTo>
                  <a:lnTo>
                    <a:pt x="2" y="2"/>
                  </a:lnTo>
                  <a:lnTo>
                    <a:pt x="0" y="0"/>
                  </a:lnTo>
                  <a:lnTo>
                    <a:pt x="6" y="0"/>
                  </a:lnTo>
                  <a:lnTo>
                    <a:pt x="1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5" name="Freeform 263"/>
            <p:cNvSpPr>
              <a:spLocks/>
            </p:cNvSpPr>
            <p:nvPr/>
          </p:nvSpPr>
          <p:spPr bwMode="auto">
            <a:xfrm>
              <a:off x="8147865" y="2476864"/>
              <a:ext cx="20078" cy="37924"/>
            </a:xfrm>
            <a:custGeom>
              <a:avLst/>
              <a:gdLst>
                <a:gd name="T0" fmla="*/ 18 w 18"/>
                <a:gd name="T1" fmla="*/ 6 h 34"/>
                <a:gd name="T2" fmla="*/ 16 w 18"/>
                <a:gd name="T3" fmla="*/ 12 h 34"/>
                <a:gd name="T4" fmla="*/ 14 w 18"/>
                <a:gd name="T5" fmla="*/ 14 h 34"/>
                <a:gd name="T6" fmla="*/ 12 w 18"/>
                <a:gd name="T7" fmla="*/ 18 h 34"/>
                <a:gd name="T8" fmla="*/ 12 w 18"/>
                <a:gd name="T9" fmla="*/ 24 h 34"/>
                <a:gd name="T10" fmla="*/ 12 w 18"/>
                <a:gd name="T11" fmla="*/ 26 h 34"/>
                <a:gd name="T12" fmla="*/ 12 w 18"/>
                <a:gd name="T13" fmla="*/ 28 h 34"/>
                <a:gd name="T14" fmla="*/ 14 w 18"/>
                <a:gd name="T15" fmla="*/ 32 h 34"/>
                <a:gd name="T16" fmla="*/ 14 w 18"/>
                <a:gd name="T17" fmla="*/ 34 h 34"/>
                <a:gd name="T18" fmla="*/ 10 w 18"/>
                <a:gd name="T19" fmla="*/ 34 h 34"/>
                <a:gd name="T20" fmla="*/ 6 w 18"/>
                <a:gd name="T21" fmla="*/ 28 h 34"/>
                <a:gd name="T22" fmla="*/ 2 w 18"/>
                <a:gd name="T23" fmla="*/ 24 h 34"/>
                <a:gd name="T24" fmla="*/ 0 w 18"/>
                <a:gd name="T25" fmla="*/ 18 h 34"/>
                <a:gd name="T26" fmla="*/ 2 w 18"/>
                <a:gd name="T27" fmla="*/ 16 h 34"/>
                <a:gd name="T28" fmla="*/ 6 w 18"/>
                <a:gd name="T29" fmla="*/ 16 h 34"/>
                <a:gd name="T30" fmla="*/ 6 w 18"/>
                <a:gd name="T31" fmla="*/ 8 h 34"/>
                <a:gd name="T32" fmla="*/ 8 w 18"/>
                <a:gd name="T33" fmla="*/ 2 h 34"/>
                <a:gd name="T34" fmla="*/ 10 w 18"/>
                <a:gd name="T35" fmla="*/ 0 h 34"/>
                <a:gd name="T36" fmla="*/ 12 w 18"/>
                <a:gd name="T37" fmla="*/ 0 h 34"/>
                <a:gd name="T38" fmla="*/ 16 w 18"/>
                <a:gd name="T39" fmla="*/ 2 h 34"/>
                <a:gd name="T40" fmla="*/ 18 w 18"/>
                <a:gd name="T41" fmla="*/ 4 h 34"/>
                <a:gd name="T42" fmla="*/ 18 w 18"/>
                <a:gd name="T43"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4">
                  <a:moveTo>
                    <a:pt x="18" y="6"/>
                  </a:moveTo>
                  <a:lnTo>
                    <a:pt x="16" y="12"/>
                  </a:lnTo>
                  <a:lnTo>
                    <a:pt x="14" y="14"/>
                  </a:lnTo>
                  <a:lnTo>
                    <a:pt x="12" y="18"/>
                  </a:lnTo>
                  <a:lnTo>
                    <a:pt x="12" y="24"/>
                  </a:lnTo>
                  <a:lnTo>
                    <a:pt x="12" y="26"/>
                  </a:lnTo>
                  <a:lnTo>
                    <a:pt x="12" y="28"/>
                  </a:lnTo>
                  <a:lnTo>
                    <a:pt x="14" y="32"/>
                  </a:lnTo>
                  <a:lnTo>
                    <a:pt x="14" y="34"/>
                  </a:lnTo>
                  <a:lnTo>
                    <a:pt x="10" y="34"/>
                  </a:lnTo>
                  <a:lnTo>
                    <a:pt x="6" y="28"/>
                  </a:lnTo>
                  <a:lnTo>
                    <a:pt x="2" y="24"/>
                  </a:lnTo>
                  <a:lnTo>
                    <a:pt x="0" y="18"/>
                  </a:lnTo>
                  <a:lnTo>
                    <a:pt x="2" y="16"/>
                  </a:lnTo>
                  <a:lnTo>
                    <a:pt x="6" y="16"/>
                  </a:lnTo>
                  <a:lnTo>
                    <a:pt x="6" y="8"/>
                  </a:lnTo>
                  <a:lnTo>
                    <a:pt x="8" y="2"/>
                  </a:lnTo>
                  <a:lnTo>
                    <a:pt x="10" y="0"/>
                  </a:lnTo>
                  <a:lnTo>
                    <a:pt x="12" y="0"/>
                  </a:lnTo>
                  <a:lnTo>
                    <a:pt x="16" y="2"/>
                  </a:lnTo>
                  <a:lnTo>
                    <a:pt x="18" y="4"/>
                  </a:lnTo>
                  <a:lnTo>
                    <a:pt x="18"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6" name="Freeform 264"/>
            <p:cNvSpPr>
              <a:spLocks/>
            </p:cNvSpPr>
            <p:nvPr/>
          </p:nvSpPr>
          <p:spPr bwMode="auto">
            <a:xfrm>
              <a:off x="8170172" y="2492479"/>
              <a:ext cx="15616" cy="13385"/>
            </a:xfrm>
            <a:custGeom>
              <a:avLst/>
              <a:gdLst>
                <a:gd name="T0" fmla="*/ 14 w 14"/>
                <a:gd name="T1" fmla="*/ 0 h 12"/>
                <a:gd name="T2" fmla="*/ 12 w 14"/>
                <a:gd name="T3" fmla="*/ 4 h 12"/>
                <a:gd name="T4" fmla="*/ 10 w 14"/>
                <a:gd name="T5" fmla="*/ 8 h 12"/>
                <a:gd name="T6" fmla="*/ 8 w 14"/>
                <a:gd name="T7" fmla="*/ 10 h 12"/>
                <a:gd name="T8" fmla="*/ 4 w 14"/>
                <a:gd name="T9" fmla="*/ 12 h 12"/>
                <a:gd name="T10" fmla="*/ 2 w 14"/>
                <a:gd name="T11" fmla="*/ 10 h 12"/>
                <a:gd name="T12" fmla="*/ 0 w 14"/>
                <a:gd name="T13" fmla="*/ 8 h 12"/>
                <a:gd name="T14" fmla="*/ 2 w 14"/>
                <a:gd name="T15" fmla="*/ 4 h 12"/>
                <a:gd name="T16" fmla="*/ 6 w 14"/>
                <a:gd name="T17" fmla="*/ 0 h 12"/>
                <a:gd name="T18" fmla="*/ 10 w 14"/>
                <a:gd name="T19" fmla="*/ 0 h 12"/>
                <a:gd name="T20" fmla="*/ 14 w 14"/>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2">
                  <a:moveTo>
                    <a:pt x="14" y="0"/>
                  </a:moveTo>
                  <a:lnTo>
                    <a:pt x="12" y="4"/>
                  </a:lnTo>
                  <a:lnTo>
                    <a:pt x="10" y="8"/>
                  </a:lnTo>
                  <a:lnTo>
                    <a:pt x="8" y="10"/>
                  </a:lnTo>
                  <a:lnTo>
                    <a:pt x="4" y="12"/>
                  </a:lnTo>
                  <a:lnTo>
                    <a:pt x="2" y="10"/>
                  </a:lnTo>
                  <a:lnTo>
                    <a:pt x="0" y="8"/>
                  </a:lnTo>
                  <a:lnTo>
                    <a:pt x="2" y="4"/>
                  </a:lnTo>
                  <a:lnTo>
                    <a:pt x="6" y="0"/>
                  </a:lnTo>
                  <a:lnTo>
                    <a:pt x="10" y="0"/>
                  </a:lnTo>
                  <a:lnTo>
                    <a:pt x="1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7" name="Freeform 265"/>
            <p:cNvSpPr>
              <a:spLocks/>
            </p:cNvSpPr>
            <p:nvPr/>
          </p:nvSpPr>
          <p:spPr bwMode="auto">
            <a:xfrm>
              <a:off x="8156788" y="2443402"/>
              <a:ext cx="13385" cy="17846"/>
            </a:xfrm>
            <a:custGeom>
              <a:avLst/>
              <a:gdLst>
                <a:gd name="T0" fmla="*/ 0 w 12"/>
                <a:gd name="T1" fmla="*/ 8 h 16"/>
                <a:gd name="T2" fmla="*/ 0 w 12"/>
                <a:gd name="T3" fmla="*/ 0 h 16"/>
                <a:gd name="T4" fmla="*/ 2 w 12"/>
                <a:gd name="T5" fmla="*/ 0 h 16"/>
                <a:gd name="T6" fmla="*/ 6 w 12"/>
                <a:gd name="T7" fmla="*/ 4 h 16"/>
                <a:gd name="T8" fmla="*/ 8 w 12"/>
                <a:gd name="T9" fmla="*/ 6 h 16"/>
                <a:gd name="T10" fmla="*/ 12 w 12"/>
                <a:gd name="T11" fmla="*/ 10 h 16"/>
                <a:gd name="T12" fmla="*/ 12 w 12"/>
                <a:gd name="T13" fmla="*/ 14 h 16"/>
                <a:gd name="T14" fmla="*/ 12 w 12"/>
                <a:gd name="T15" fmla="*/ 16 h 16"/>
                <a:gd name="T16" fmla="*/ 10 w 12"/>
                <a:gd name="T17" fmla="*/ 14 h 16"/>
                <a:gd name="T18" fmla="*/ 6 w 12"/>
                <a:gd name="T19" fmla="*/ 8 h 16"/>
                <a:gd name="T20" fmla="*/ 0 w 12"/>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6">
                  <a:moveTo>
                    <a:pt x="0" y="8"/>
                  </a:moveTo>
                  <a:lnTo>
                    <a:pt x="0" y="0"/>
                  </a:lnTo>
                  <a:lnTo>
                    <a:pt x="2" y="0"/>
                  </a:lnTo>
                  <a:lnTo>
                    <a:pt x="6" y="4"/>
                  </a:lnTo>
                  <a:lnTo>
                    <a:pt x="8" y="6"/>
                  </a:lnTo>
                  <a:lnTo>
                    <a:pt x="12" y="10"/>
                  </a:lnTo>
                  <a:lnTo>
                    <a:pt x="12" y="14"/>
                  </a:lnTo>
                  <a:lnTo>
                    <a:pt x="12" y="16"/>
                  </a:lnTo>
                  <a:lnTo>
                    <a:pt x="10" y="14"/>
                  </a:lnTo>
                  <a:lnTo>
                    <a:pt x="6" y="8"/>
                  </a:lnTo>
                  <a:lnTo>
                    <a:pt x="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8" name="Freeform 266"/>
            <p:cNvSpPr>
              <a:spLocks/>
            </p:cNvSpPr>
            <p:nvPr/>
          </p:nvSpPr>
          <p:spPr bwMode="auto">
            <a:xfrm>
              <a:off x="8103248" y="2425555"/>
              <a:ext cx="22309" cy="22308"/>
            </a:xfrm>
            <a:custGeom>
              <a:avLst/>
              <a:gdLst>
                <a:gd name="T0" fmla="*/ 16 w 20"/>
                <a:gd name="T1" fmla="*/ 20 h 20"/>
                <a:gd name="T2" fmla="*/ 12 w 20"/>
                <a:gd name="T3" fmla="*/ 16 h 20"/>
                <a:gd name="T4" fmla="*/ 6 w 20"/>
                <a:gd name="T5" fmla="*/ 10 h 20"/>
                <a:gd name="T6" fmla="*/ 0 w 20"/>
                <a:gd name="T7" fmla="*/ 0 h 20"/>
                <a:gd name="T8" fmla="*/ 6 w 20"/>
                <a:gd name="T9" fmla="*/ 0 h 20"/>
                <a:gd name="T10" fmla="*/ 14 w 20"/>
                <a:gd name="T11" fmla="*/ 4 h 20"/>
                <a:gd name="T12" fmla="*/ 18 w 20"/>
                <a:gd name="T13" fmla="*/ 4 h 20"/>
                <a:gd name="T14" fmla="*/ 20 w 20"/>
                <a:gd name="T15" fmla="*/ 8 h 20"/>
                <a:gd name="T16" fmla="*/ 20 w 20"/>
                <a:gd name="T17" fmla="*/ 12 h 20"/>
                <a:gd name="T18" fmla="*/ 20 w 20"/>
                <a:gd name="T19" fmla="*/ 16 h 20"/>
                <a:gd name="T20" fmla="*/ 18 w 20"/>
                <a:gd name="T21" fmla="*/ 20 h 20"/>
                <a:gd name="T22" fmla="*/ 16 w 20"/>
                <a:gd name="T2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20">
                  <a:moveTo>
                    <a:pt x="16" y="20"/>
                  </a:moveTo>
                  <a:lnTo>
                    <a:pt x="12" y="16"/>
                  </a:lnTo>
                  <a:lnTo>
                    <a:pt x="6" y="10"/>
                  </a:lnTo>
                  <a:lnTo>
                    <a:pt x="0" y="0"/>
                  </a:lnTo>
                  <a:lnTo>
                    <a:pt x="6" y="0"/>
                  </a:lnTo>
                  <a:lnTo>
                    <a:pt x="14" y="4"/>
                  </a:lnTo>
                  <a:lnTo>
                    <a:pt x="18" y="4"/>
                  </a:lnTo>
                  <a:lnTo>
                    <a:pt x="20" y="8"/>
                  </a:lnTo>
                  <a:lnTo>
                    <a:pt x="20" y="12"/>
                  </a:lnTo>
                  <a:lnTo>
                    <a:pt x="20" y="16"/>
                  </a:lnTo>
                  <a:lnTo>
                    <a:pt x="18" y="20"/>
                  </a:lnTo>
                  <a:lnTo>
                    <a:pt x="16" y="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9" name="Freeform 267"/>
            <p:cNvSpPr>
              <a:spLocks/>
            </p:cNvSpPr>
            <p:nvPr/>
          </p:nvSpPr>
          <p:spPr bwMode="auto">
            <a:xfrm>
              <a:off x="8759110" y="2833792"/>
              <a:ext cx="15616" cy="17846"/>
            </a:xfrm>
            <a:custGeom>
              <a:avLst/>
              <a:gdLst>
                <a:gd name="T0" fmla="*/ 14 w 14"/>
                <a:gd name="T1" fmla="*/ 12 h 16"/>
                <a:gd name="T2" fmla="*/ 12 w 14"/>
                <a:gd name="T3" fmla="*/ 14 h 16"/>
                <a:gd name="T4" fmla="*/ 10 w 14"/>
                <a:gd name="T5" fmla="*/ 16 h 16"/>
                <a:gd name="T6" fmla="*/ 8 w 14"/>
                <a:gd name="T7" fmla="*/ 14 h 16"/>
                <a:gd name="T8" fmla="*/ 4 w 14"/>
                <a:gd name="T9" fmla="*/ 12 h 16"/>
                <a:gd name="T10" fmla="*/ 0 w 14"/>
                <a:gd name="T11" fmla="*/ 4 h 16"/>
                <a:gd name="T12" fmla="*/ 0 w 14"/>
                <a:gd name="T13" fmla="*/ 0 h 16"/>
                <a:gd name="T14" fmla="*/ 8 w 14"/>
                <a:gd name="T15" fmla="*/ 4 h 16"/>
                <a:gd name="T16" fmla="*/ 12 w 14"/>
                <a:gd name="T17" fmla="*/ 8 h 16"/>
                <a:gd name="T18" fmla="*/ 14 w 14"/>
                <a:gd name="T19"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4" y="12"/>
                  </a:moveTo>
                  <a:lnTo>
                    <a:pt x="12" y="14"/>
                  </a:lnTo>
                  <a:lnTo>
                    <a:pt x="10" y="16"/>
                  </a:lnTo>
                  <a:lnTo>
                    <a:pt x="8" y="14"/>
                  </a:lnTo>
                  <a:lnTo>
                    <a:pt x="4" y="12"/>
                  </a:lnTo>
                  <a:lnTo>
                    <a:pt x="0" y="4"/>
                  </a:lnTo>
                  <a:lnTo>
                    <a:pt x="0" y="0"/>
                  </a:lnTo>
                  <a:lnTo>
                    <a:pt x="8" y="4"/>
                  </a:lnTo>
                  <a:lnTo>
                    <a:pt x="12" y="8"/>
                  </a:lnTo>
                  <a:lnTo>
                    <a:pt x="14"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0" name="Freeform 268"/>
            <p:cNvSpPr>
              <a:spLocks/>
            </p:cNvSpPr>
            <p:nvPr/>
          </p:nvSpPr>
          <p:spPr bwMode="auto">
            <a:xfrm>
              <a:off x="8764394" y="2889562"/>
              <a:ext cx="22309" cy="13385"/>
            </a:xfrm>
            <a:custGeom>
              <a:avLst/>
              <a:gdLst>
                <a:gd name="T0" fmla="*/ 20 w 20"/>
                <a:gd name="T1" fmla="*/ 8 h 12"/>
                <a:gd name="T2" fmla="*/ 20 w 20"/>
                <a:gd name="T3" fmla="*/ 12 h 12"/>
                <a:gd name="T4" fmla="*/ 16 w 20"/>
                <a:gd name="T5" fmla="*/ 12 h 12"/>
                <a:gd name="T6" fmla="*/ 6 w 20"/>
                <a:gd name="T7" fmla="*/ 10 h 12"/>
                <a:gd name="T8" fmla="*/ 2 w 20"/>
                <a:gd name="T9" fmla="*/ 6 h 12"/>
                <a:gd name="T10" fmla="*/ 0 w 20"/>
                <a:gd name="T11" fmla="*/ 2 h 12"/>
                <a:gd name="T12" fmla="*/ 0 w 20"/>
                <a:gd name="T13" fmla="*/ 0 h 12"/>
                <a:gd name="T14" fmla="*/ 2 w 20"/>
                <a:gd name="T15" fmla="*/ 0 h 12"/>
                <a:gd name="T16" fmla="*/ 10 w 20"/>
                <a:gd name="T17" fmla="*/ 2 h 12"/>
                <a:gd name="T18" fmla="*/ 18 w 20"/>
                <a:gd name="T19" fmla="*/ 4 h 12"/>
                <a:gd name="T20" fmla="*/ 20 w 20"/>
                <a:gd name="T21" fmla="*/ 6 h 12"/>
                <a:gd name="T22" fmla="*/ 20 w 20"/>
                <a:gd name="T2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2">
                  <a:moveTo>
                    <a:pt x="20" y="8"/>
                  </a:moveTo>
                  <a:lnTo>
                    <a:pt x="20" y="12"/>
                  </a:lnTo>
                  <a:lnTo>
                    <a:pt x="16" y="12"/>
                  </a:lnTo>
                  <a:lnTo>
                    <a:pt x="6" y="10"/>
                  </a:lnTo>
                  <a:lnTo>
                    <a:pt x="2" y="6"/>
                  </a:lnTo>
                  <a:lnTo>
                    <a:pt x="0" y="2"/>
                  </a:lnTo>
                  <a:lnTo>
                    <a:pt x="0" y="0"/>
                  </a:lnTo>
                  <a:lnTo>
                    <a:pt x="2" y="0"/>
                  </a:lnTo>
                  <a:lnTo>
                    <a:pt x="10" y="2"/>
                  </a:lnTo>
                  <a:lnTo>
                    <a:pt x="18" y="4"/>
                  </a:lnTo>
                  <a:lnTo>
                    <a:pt x="20" y="6"/>
                  </a:lnTo>
                  <a:lnTo>
                    <a:pt x="2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1" name="Freeform 269"/>
            <p:cNvSpPr>
              <a:spLocks/>
            </p:cNvSpPr>
            <p:nvPr/>
          </p:nvSpPr>
          <p:spPr bwMode="auto">
            <a:xfrm>
              <a:off x="8831319" y="2998872"/>
              <a:ext cx="8923" cy="15615"/>
            </a:xfrm>
            <a:custGeom>
              <a:avLst/>
              <a:gdLst>
                <a:gd name="T0" fmla="*/ 4 w 8"/>
                <a:gd name="T1" fmla="*/ 0 h 14"/>
                <a:gd name="T2" fmla="*/ 4 w 8"/>
                <a:gd name="T3" fmla="*/ 4 h 14"/>
                <a:gd name="T4" fmla="*/ 6 w 8"/>
                <a:gd name="T5" fmla="*/ 6 h 14"/>
                <a:gd name="T6" fmla="*/ 8 w 8"/>
                <a:gd name="T7" fmla="*/ 6 h 14"/>
                <a:gd name="T8" fmla="*/ 8 w 8"/>
                <a:gd name="T9" fmla="*/ 8 h 14"/>
                <a:gd name="T10" fmla="*/ 6 w 8"/>
                <a:gd name="T11" fmla="*/ 12 h 14"/>
                <a:gd name="T12" fmla="*/ 4 w 8"/>
                <a:gd name="T13" fmla="*/ 14 h 14"/>
                <a:gd name="T14" fmla="*/ 2 w 8"/>
                <a:gd name="T15" fmla="*/ 14 h 14"/>
                <a:gd name="T16" fmla="*/ 0 w 8"/>
                <a:gd name="T17" fmla="*/ 10 h 14"/>
                <a:gd name="T18" fmla="*/ 0 w 8"/>
                <a:gd name="T19" fmla="*/ 6 h 14"/>
                <a:gd name="T20" fmla="*/ 0 w 8"/>
                <a:gd name="T21" fmla="*/ 0 h 14"/>
                <a:gd name="T22" fmla="*/ 4 w 8"/>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4">
                  <a:moveTo>
                    <a:pt x="4" y="0"/>
                  </a:moveTo>
                  <a:lnTo>
                    <a:pt x="4" y="4"/>
                  </a:lnTo>
                  <a:lnTo>
                    <a:pt x="6" y="6"/>
                  </a:lnTo>
                  <a:lnTo>
                    <a:pt x="8" y="6"/>
                  </a:lnTo>
                  <a:lnTo>
                    <a:pt x="8" y="8"/>
                  </a:lnTo>
                  <a:lnTo>
                    <a:pt x="6" y="12"/>
                  </a:lnTo>
                  <a:lnTo>
                    <a:pt x="4" y="14"/>
                  </a:lnTo>
                  <a:lnTo>
                    <a:pt x="2" y="14"/>
                  </a:lnTo>
                  <a:lnTo>
                    <a:pt x="0" y="10"/>
                  </a:lnTo>
                  <a:lnTo>
                    <a:pt x="0" y="6"/>
                  </a:lnTo>
                  <a:lnTo>
                    <a:pt x="0" y="0"/>
                  </a:lnTo>
                  <a:lnTo>
                    <a:pt x="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gr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1016001"/>
            <a:ext cx="2921001" cy="2794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358" name="Content Placeholder 11"/>
          <p:cNvSpPr>
            <a:spLocks noGrp="1"/>
          </p:cNvSpPr>
          <p:nvPr>
            <p:ph sz="quarter" idx="18"/>
          </p:nvPr>
        </p:nvSpPr>
        <p:spPr>
          <a:xfrm>
            <a:off x="381002" y="4064002"/>
            <a:ext cx="2667001" cy="254000"/>
          </a:xfrm>
        </p:spPr>
        <p:txBody>
          <a:bodyPr/>
          <a:lstStyle/>
          <a:p>
            <a:pPr lvl="0"/>
            <a:r>
              <a:rPr lang="en-US" smtClean="0"/>
              <a:t>Click to edit Master text styles</a:t>
            </a:r>
          </a:p>
        </p:txBody>
      </p:sp>
      <p:sp>
        <p:nvSpPr>
          <p:cNvPr id="359" name="Text Placeholder 73"/>
          <p:cNvSpPr>
            <a:spLocks noGrp="1"/>
          </p:cNvSpPr>
          <p:nvPr>
            <p:ph type="body" sz="quarter" idx="19"/>
          </p:nvPr>
        </p:nvSpPr>
        <p:spPr>
          <a:xfrm>
            <a:off x="381000" y="4318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363" name="Content Placeholder 11"/>
          <p:cNvSpPr>
            <a:spLocks noGrp="1"/>
          </p:cNvSpPr>
          <p:nvPr>
            <p:ph sz="quarter" idx="21"/>
          </p:nvPr>
        </p:nvSpPr>
        <p:spPr>
          <a:xfrm>
            <a:off x="3302000" y="4064002"/>
            <a:ext cx="2540002" cy="254000"/>
          </a:xfrm>
        </p:spPr>
        <p:txBody>
          <a:bodyPr/>
          <a:lstStyle/>
          <a:p>
            <a:pPr lvl="0"/>
            <a:r>
              <a:rPr lang="en-US" smtClean="0"/>
              <a:t>Click to edit Master text styles</a:t>
            </a:r>
          </a:p>
        </p:txBody>
      </p:sp>
      <p:sp>
        <p:nvSpPr>
          <p:cNvPr id="364" name="Text Placeholder 73"/>
          <p:cNvSpPr>
            <a:spLocks noGrp="1"/>
          </p:cNvSpPr>
          <p:nvPr>
            <p:ph type="body" sz="quarter" idx="22"/>
          </p:nvPr>
        </p:nvSpPr>
        <p:spPr>
          <a:xfrm>
            <a:off x="3302000" y="4318000"/>
            <a:ext cx="2032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369" name="Content Placeholder 11"/>
          <p:cNvSpPr>
            <a:spLocks noGrp="1"/>
          </p:cNvSpPr>
          <p:nvPr>
            <p:ph sz="quarter" idx="24"/>
          </p:nvPr>
        </p:nvSpPr>
        <p:spPr>
          <a:xfrm>
            <a:off x="6096002" y="4064002"/>
            <a:ext cx="2667001" cy="254000"/>
          </a:xfrm>
        </p:spPr>
        <p:txBody>
          <a:bodyPr/>
          <a:lstStyle/>
          <a:p>
            <a:pPr lvl="0"/>
            <a:r>
              <a:rPr lang="en-US" smtClean="0"/>
              <a:t>Click to edit Master text styles</a:t>
            </a:r>
          </a:p>
        </p:txBody>
      </p:sp>
      <p:sp>
        <p:nvSpPr>
          <p:cNvPr id="370" name="Text Placeholder 73"/>
          <p:cNvSpPr>
            <a:spLocks noGrp="1"/>
          </p:cNvSpPr>
          <p:nvPr>
            <p:ph type="body" sz="quarter" idx="25"/>
          </p:nvPr>
        </p:nvSpPr>
        <p:spPr>
          <a:xfrm>
            <a:off x="6096000" y="4318000"/>
            <a:ext cx="2032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637" name="Content Placeholder 3"/>
          <p:cNvSpPr>
            <a:spLocks noGrp="1"/>
          </p:cNvSpPr>
          <p:nvPr>
            <p:ph sz="quarter" idx="26"/>
          </p:nvPr>
        </p:nvSpPr>
        <p:spPr>
          <a:xfrm>
            <a:off x="3302000" y="4318004"/>
            <a:ext cx="2540002" cy="1523997"/>
          </a:xfrm>
        </p:spPr>
        <p:txBody>
          <a:bodyPr anchor="ctr"/>
          <a:lstStyle>
            <a:lvl1pPr algn="ctr">
              <a:defRPr/>
            </a:lvl1pPr>
          </a:lstStyle>
          <a:p>
            <a:pPr lvl="0"/>
            <a:r>
              <a:rPr lang="en-GB" smtClean="0"/>
              <a:t>Click to edit Master text styles</a:t>
            </a:r>
          </a:p>
        </p:txBody>
      </p:sp>
      <p:sp>
        <p:nvSpPr>
          <p:cNvPr id="638" name="Content Placeholder 3"/>
          <p:cNvSpPr>
            <a:spLocks noGrp="1"/>
          </p:cNvSpPr>
          <p:nvPr>
            <p:ph sz="quarter" idx="27"/>
          </p:nvPr>
        </p:nvSpPr>
        <p:spPr>
          <a:xfrm>
            <a:off x="6096001" y="4318004"/>
            <a:ext cx="2667000" cy="1523997"/>
          </a:xfrm>
        </p:spPr>
        <p:txBody>
          <a:bodyPr anchor="ctr"/>
          <a:lstStyle>
            <a:lvl1pPr algn="ctr">
              <a:defRPr/>
            </a:lvl1pPr>
          </a:lstStyle>
          <a:p>
            <a:pPr lvl="0"/>
            <a:r>
              <a:rPr lang="en-GB" smtClean="0"/>
              <a:t>Click to edit Master text styles</a:t>
            </a:r>
          </a:p>
        </p:txBody>
      </p:sp>
      <p:sp>
        <p:nvSpPr>
          <p:cNvPr id="639" name="Content Placeholder 3"/>
          <p:cNvSpPr>
            <a:spLocks noGrp="1"/>
          </p:cNvSpPr>
          <p:nvPr>
            <p:ph sz="quarter" idx="28"/>
          </p:nvPr>
        </p:nvSpPr>
        <p:spPr>
          <a:xfrm>
            <a:off x="279403" y="4318004"/>
            <a:ext cx="2768599" cy="1523997"/>
          </a:xfrm>
        </p:spPr>
        <p:txBody>
          <a:bodyPr anchor="ctr"/>
          <a:lstStyle>
            <a:lvl1pPr algn="ctr">
              <a:defRPr/>
            </a:lvl1pPr>
          </a:lstStyle>
          <a:p>
            <a:pPr lvl="0"/>
            <a:r>
              <a:rPr lang="en-GB" smtClean="0"/>
              <a:t>Click to edit Master text styles</a:t>
            </a:r>
          </a:p>
        </p:txBody>
      </p:sp>
    </p:spTree>
    <p:extLst>
      <p:ext uri="{BB962C8B-B14F-4D97-AF65-F5344CB8AC3E}">
        <p14:creationId xmlns:p14="http://schemas.microsoft.com/office/powerpoint/2010/main" val="1265235107"/>
      </p:ext>
    </p:extLst>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1_Theme Overview_Lines">
    <p:spTree>
      <p:nvGrpSpPr>
        <p:cNvPr id="1" name=""/>
        <p:cNvGrpSpPr/>
        <p:nvPr/>
      </p:nvGrpSpPr>
      <p:grpSpPr>
        <a:xfrm>
          <a:off x="0" y="0"/>
          <a:ext cx="0" cy="0"/>
          <a:chOff x="0" y="0"/>
          <a:chExt cx="0" cy="0"/>
        </a:xfrm>
      </p:grpSpPr>
      <p:cxnSp>
        <p:nvCxnSpPr>
          <p:cNvPr id="11" name="Straight Connector 3"/>
          <p:cNvCxnSpPr>
            <a:cxnSpLocks noChangeShapeType="1"/>
          </p:cNvCxnSpPr>
          <p:nvPr/>
        </p:nvCxnSpPr>
        <p:spPr bwMode="auto">
          <a:xfrm>
            <a:off x="381000" y="4064000"/>
            <a:ext cx="266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3" name="Straight Connector 3"/>
          <p:cNvCxnSpPr>
            <a:cxnSpLocks noChangeShapeType="1"/>
          </p:cNvCxnSpPr>
          <p:nvPr/>
        </p:nvCxnSpPr>
        <p:spPr bwMode="auto">
          <a:xfrm>
            <a:off x="3302000" y="4064000"/>
            <a:ext cx="5461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grpSp>
        <p:nvGrpSpPr>
          <p:cNvPr id="14" name="Group 13"/>
          <p:cNvGrpSpPr/>
          <p:nvPr/>
        </p:nvGrpSpPr>
        <p:grpSpPr>
          <a:xfrm>
            <a:off x="3472385" y="1100461"/>
            <a:ext cx="5181403" cy="2730500"/>
            <a:chOff x="3667763" y="1100460"/>
            <a:chExt cx="5181403" cy="2730500"/>
          </a:xfrm>
          <a:solidFill>
            <a:srgbClr val="A6A6A6"/>
          </a:solidFill>
        </p:grpSpPr>
        <p:sp>
          <p:nvSpPr>
            <p:cNvPr id="15" name="Freeform 2"/>
            <p:cNvSpPr>
              <a:spLocks/>
            </p:cNvSpPr>
            <p:nvPr/>
          </p:nvSpPr>
          <p:spPr bwMode="auto">
            <a:xfrm>
              <a:off x="7179687" y="1611314"/>
              <a:ext cx="914638" cy="669240"/>
            </a:xfrm>
            <a:custGeom>
              <a:avLst/>
              <a:gdLst>
                <a:gd name="T0" fmla="*/ 434 w 820"/>
                <a:gd name="T1" fmla="*/ 466 h 600"/>
                <a:gd name="T2" fmla="*/ 440 w 820"/>
                <a:gd name="T3" fmla="*/ 504 h 600"/>
                <a:gd name="T4" fmla="*/ 448 w 820"/>
                <a:gd name="T5" fmla="*/ 534 h 600"/>
                <a:gd name="T6" fmla="*/ 468 w 820"/>
                <a:gd name="T7" fmla="*/ 554 h 600"/>
                <a:gd name="T8" fmla="*/ 492 w 820"/>
                <a:gd name="T9" fmla="*/ 582 h 600"/>
                <a:gd name="T10" fmla="*/ 500 w 820"/>
                <a:gd name="T11" fmla="*/ 566 h 600"/>
                <a:gd name="T12" fmla="*/ 550 w 820"/>
                <a:gd name="T13" fmla="*/ 548 h 600"/>
                <a:gd name="T14" fmla="*/ 582 w 820"/>
                <a:gd name="T15" fmla="*/ 562 h 600"/>
                <a:gd name="T16" fmla="*/ 638 w 820"/>
                <a:gd name="T17" fmla="*/ 582 h 600"/>
                <a:gd name="T18" fmla="*/ 648 w 820"/>
                <a:gd name="T19" fmla="*/ 590 h 600"/>
                <a:gd name="T20" fmla="*/ 712 w 820"/>
                <a:gd name="T21" fmla="*/ 562 h 600"/>
                <a:gd name="T22" fmla="*/ 746 w 820"/>
                <a:gd name="T23" fmla="*/ 540 h 600"/>
                <a:gd name="T24" fmla="*/ 778 w 820"/>
                <a:gd name="T25" fmla="*/ 478 h 600"/>
                <a:gd name="T26" fmla="*/ 782 w 820"/>
                <a:gd name="T27" fmla="*/ 420 h 600"/>
                <a:gd name="T28" fmla="*/ 776 w 820"/>
                <a:gd name="T29" fmla="*/ 392 h 600"/>
                <a:gd name="T30" fmla="*/ 718 w 820"/>
                <a:gd name="T31" fmla="*/ 332 h 600"/>
                <a:gd name="T32" fmla="*/ 734 w 820"/>
                <a:gd name="T33" fmla="*/ 286 h 600"/>
                <a:gd name="T34" fmla="*/ 662 w 820"/>
                <a:gd name="T35" fmla="*/ 266 h 600"/>
                <a:gd name="T36" fmla="*/ 694 w 820"/>
                <a:gd name="T37" fmla="*/ 228 h 600"/>
                <a:gd name="T38" fmla="*/ 718 w 820"/>
                <a:gd name="T39" fmla="*/ 262 h 600"/>
                <a:gd name="T40" fmla="*/ 760 w 820"/>
                <a:gd name="T41" fmla="*/ 222 h 600"/>
                <a:gd name="T42" fmla="*/ 796 w 820"/>
                <a:gd name="T43" fmla="*/ 198 h 600"/>
                <a:gd name="T44" fmla="*/ 820 w 820"/>
                <a:gd name="T45" fmla="*/ 188 h 600"/>
                <a:gd name="T46" fmla="*/ 820 w 820"/>
                <a:gd name="T47" fmla="*/ 142 h 600"/>
                <a:gd name="T48" fmla="*/ 792 w 820"/>
                <a:gd name="T49" fmla="*/ 98 h 600"/>
                <a:gd name="T50" fmla="*/ 744 w 820"/>
                <a:gd name="T51" fmla="*/ 80 h 600"/>
                <a:gd name="T52" fmla="*/ 646 w 820"/>
                <a:gd name="T53" fmla="*/ 24 h 600"/>
                <a:gd name="T54" fmla="*/ 556 w 820"/>
                <a:gd name="T55" fmla="*/ 4 h 600"/>
                <a:gd name="T56" fmla="*/ 564 w 820"/>
                <a:gd name="T57" fmla="*/ 40 h 600"/>
                <a:gd name="T58" fmla="*/ 536 w 820"/>
                <a:gd name="T59" fmla="*/ 66 h 600"/>
                <a:gd name="T60" fmla="*/ 576 w 820"/>
                <a:gd name="T61" fmla="*/ 100 h 600"/>
                <a:gd name="T62" fmla="*/ 578 w 820"/>
                <a:gd name="T63" fmla="*/ 124 h 600"/>
                <a:gd name="T64" fmla="*/ 556 w 820"/>
                <a:gd name="T65" fmla="*/ 144 h 600"/>
                <a:gd name="T66" fmla="*/ 524 w 820"/>
                <a:gd name="T67" fmla="*/ 150 h 600"/>
                <a:gd name="T68" fmla="*/ 528 w 820"/>
                <a:gd name="T69" fmla="*/ 166 h 600"/>
                <a:gd name="T70" fmla="*/ 496 w 820"/>
                <a:gd name="T71" fmla="*/ 198 h 600"/>
                <a:gd name="T72" fmla="*/ 402 w 820"/>
                <a:gd name="T73" fmla="*/ 200 h 600"/>
                <a:gd name="T74" fmla="*/ 290 w 820"/>
                <a:gd name="T75" fmla="*/ 172 h 600"/>
                <a:gd name="T76" fmla="*/ 210 w 820"/>
                <a:gd name="T77" fmla="*/ 146 h 600"/>
                <a:gd name="T78" fmla="*/ 168 w 820"/>
                <a:gd name="T79" fmla="*/ 98 h 600"/>
                <a:gd name="T80" fmla="*/ 122 w 820"/>
                <a:gd name="T81" fmla="*/ 86 h 600"/>
                <a:gd name="T82" fmla="*/ 92 w 820"/>
                <a:gd name="T83" fmla="*/ 130 h 600"/>
                <a:gd name="T84" fmla="*/ 70 w 820"/>
                <a:gd name="T85" fmla="*/ 156 h 600"/>
                <a:gd name="T86" fmla="*/ 50 w 820"/>
                <a:gd name="T87" fmla="*/ 228 h 600"/>
                <a:gd name="T88" fmla="*/ 0 w 820"/>
                <a:gd name="T89" fmla="*/ 254 h 600"/>
                <a:gd name="T90" fmla="*/ 20 w 820"/>
                <a:gd name="T91" fmla="*/ 288 h 600"/>
                <a:gd name="T92" fmla="*/ 44 w 820"/>
                <a:gd name="T93" fmla="*/ 302 h 600"/>
                <a:gd name="T94" fmla="*/ 78 w 820"/>
                <a:gd name="T95" fmla="*/ 324 h 600"/>
                <a:gd name="T96" fmla="*/ 108 w 820"/>
                <a:gd name="T97" fmla="*/ 320 h 600"/>
                <a:gd name="T98" fmla="*/ 112 w 820"/>
                <a:gd name="T99" fmla="*/ 352 h 600"/>
                <a:gd name="T100" fmla="*/ 112 w 820"/>
                <a:gd name="T101" fmla="*/ 380 h 600"/>
                <a:gd name="T102" fmla="*/ 144 w 820"/>
                <a:gd name="T103" fmla="*/ 416 h 600"/>
                <a:gd name="T104" fmla="*/ 180 w 820"/>
                <a:gd name="T105" fmla="*/ 428 h 600"/>
                <a:gd name="T106" fmla="*/ 230 w 820"/>
                <a:gd name="T107" fmla="*/ 458 h 600"/>
                <a:gd name="T108" fmla="*/ 274 w 820"/>
                <a:gd name="T109" fmla="*/ 466 h 600"/>
                <a:gd name="T110" fmla="*/ 294 w 820"/>
                <a:gd name="T111" fmla="*/ 462 h 600"/>
                <a:gd name="T112" fmla="*/ 336 w 820"/>
                <a:gd name="T113" fmla="*/ 480 h 600"/>
                <a:gd name="T114" fmla="*/ 372 w 820"/>
                <a:gd name="T115" fmla="*/ 438 h 600"/>
                <a:gd name="T116" fmla="*/ 392 w 820"/>
                <a:gd name="T117" fmla="*/ 436 h 600"/>
                <a:gd name="T118" fmla="*/ 414 w 820"/>
                <a:gd name="T119" fmla="*/ 452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0" h="600">
                  <a:moveTo>
                    <a:pt x="414" y="452"/>
                  </a:moveTo>
                  <a:lnTo>
                    <a:pt x="420" y="452"/>
                  </a:lnTo>
                  <a:lnTo>
                    <a:pt x="424" y="454"/>
                  </a:lnTo>
                  <a:lnTo>
                    <a:pt x="426" y="456"/>
                  </a:lnTo>
                  <a:lnTo>
                    <a:pt x="430" y="462"/>
                  </a:lnTo>
                  <a:lnTo>
                    <a:pt x="430" y="464"/>
                  </a:lnTo>
                  <a:lnTo>
                    <a:pt x="434" y="466"/>
                  </a:lnTo>
                  <a:lnTo>
                    <a:pt x="438" y="466"/>
                  </a:lnTo>
                  <a:lnTo>
                    <a:pt x="440" y="470"/>
                  </a:lnTo>
                  <a:lnTo>
                    <a:pt x="442" y="480"/>
                  </a:lnTo>
                  <a:lnTo>
                    <a:pt x="446" y="496"/>
                  </a:lnTo>
                  <a:lnTo>
                    <a:pt x="444" y="500"/>
                  </a:lnTo>
                  <a:lnTo>
                    <a:pt x="446" y="502"/>
                  </a:lnTo>
                  <a:lnTo>
                    <a:pt x="440" y="504"/>
                  </a:lnTo>
                  <a:lnTo>
                    <a:pt x="436" y="510"/>
                  </a:lnTo>
                  <a:lnTo>
                    <a:pt x="434" y="516"/>
                  </a:lnTo>
                  <a:lnTo>
                    <a:pt x="434" y="520"/>
                  </a:lnTo>
                  <a:lnTo>
                    <a:pt x="436" y="528"/>
                  </a:lnTo>
                  <a:lnTo>
                    <a:pt x="438" y="532"/>
                  </a:lnTo>
                  <a:lnTo>
                    <a:pt x="442" y="534"/>
                  </a:lnTo>
                  <a:lnTo>
                    <a:pt x="448" y="534"/>
                  </a:lnTo>
                  <a:lnTo>
                    <a:pt x="452" y="534"/>
                  </a:lnTo>
                  <a:lnTo>
                    <a:pt x="454" y="536"/>
                  </a:lnTo>
                  <a:lnTo>
                    <a:pt x="456" y="542"/>
                  </a:lnTo>
                  <a:lnTo>
                    <a:pt x="458" y="546"/>
                  </a:lnTo>
                  <a:lnTo>
                    <a:pt x="462" y="548"/>
                  </a:lnTo>
                  <a:lnTo>
                    <a:pt x="466" y="550"/>
                  </a:lnTo>
                  <a:lnTo>
                    <a:pt x="468" y="554"/>
                  </a:lnTo>
                  <a:lnTo>
                    <a:pt x="468" y="558"/>
                  </a:lnTo>
                  <a:lnTo>
                    <a:pt x="466" y="568"/>
                  </a:lnTo>
                  <a:lnTo>
                    <a:pt x="472" y="570"/>
                  </a:lnTo>
                  <a:lnTo>
                    <a:pt x="478" y="574"/>
                  </a:lnTo>
                  <a:lnTo>
                    <a:pt x="484" y="578"/>
                  </a:lnTo>
                  <a:lnTo>
                    <a:pt x="490" y="580"/>
                  </a:lnTo>
                  <a:lnTo>
                    <a:pt x="492" y="582"/>
                  </a:lnTo>
                  <a:lnTo>
                    <a:pt x="496" y="578"/>
                  </a:lnTo>
                  <a:lnTo>
                    <a:pt x="500" y="582"/>
                  </a:lnTo>
                  <a:lnTo>
                    <a:pt x="502" y="582"/>
                  </a:lnTo>
                  <a:lnTo>
                    <a:pt x="506" y="580"/>
                  </a:lnTo>
                  <a:lnTo>
                    <a:pt x="502" y="574"/>
                  </a:lnTo>
                  <a:lnTo>
                    <a:pt x="500" y="568"/>
                  </a:lnTo>
                  <a:lnTo>
                    <a:pt x="500" y="566"/>
                  </a:lnTo>
                  <a:lnTo>
                    <a:pt x="502" y="562"/>
                  </a:lnTo>
                  <a:lnTo>
                    <a:pt x="506" y="560"/>
                  </a:lnTo>
                  <a:lnTo>
                    <a:pt x="518" y="560"/>
                  </a:lnTo>
                  <a:lnTo>
                    <a:pt x="524" y="560"/>
                  </a:lnTo>
                  <a:lnTo>
                    <a:pt x="534" y="558"/>
                  </a:lnTo>
                  <a:lnTo>
                    <a:pt x="542" y="552"/>
                  </a:lnTo>
                  <a:lnTo>
                    <a:pt x="550" y="548"/>
                  </a:lnTo>
                  <a:lnTo>
                    <a:pt x="558" y="546"/>
                  </a:lnTo>
                  <a:lnTo>
                    <a:pt x="564" y="548"/>
                  </a:lnTo>
                  <a:lnTo>
                    <a:pt x="568" y="550"/>
                  </a:lnTo>
                  <a:lnTo>
                    <a:pt x="574" y="552"/>
                  </a:lnTo>
                  <a:lnTo>
                    <a:pt x="578" y="552"/>
                  </a:lnTo>
                  <a:lnTo>
                    <a:pt x="580" y="558"/>
                  </a:lnTo>
                  <a:lnTo>
                    <a:pt x="582" y="562"/>
                  </a:lnTo>
                  <a:lnTo>
                    <a:pt x="590" y="570"/>
                  </a:lnTo>
                  <a:lnTo>
                    <a:pt x="598" y="574"/>
                  </a:lnTo>
                  <a:lnTo>
                    <a:pt x="606" y="576"/>
                  </a:lnTo>
                  <a:lnTo>
                    <a:pt x="620" y="576"/>
                  </a:lnTo>
                  <a:lnTo>
                    <a:pt x="626" y="576"/>
                  </a:lnTo>
                  <a:lnTo>
                    <a:pt x="630" y="578"/>
                  </a:lnTo>
                  <a:lnTo>
                    <a:pt x="638" y="582"/>
                  </a:lnTo>
                  <a:lnTo>
                    <a:pt x="638" y="588"/>
                  </a:lnTo>
                  <a:lnTo>
                    <a:pt x="638" y="594"/>
                  </a:lnTo>
                  <a:lnTo>
                    <a:pt x="640" y="598"/>
                  </a:lnTo>
                  <a:lnTo>
                    <a:pt x="646" y="600"/>
                  </a:lnTo>
                  <a:lnTo>
                    <a:pt x="650" y="596"/>
                  </a:lnTo>
                  <a:lnTo>
                    <a:pt x="648" y="594"/>
                  </a:lnTo>
                  <a:lnTo>
                    <a:pt x="648" y="590"/>
                  </a:lnTo>
                  <a:lnTo>
                    <a:pt x="646" y="584"/>
                  </a:lnTo>
                  <a:lnTo>
                    <a:pt x="662" y="580"/>
                  </a:lnTo>
                  <a:lnTo>
                    <a:pt x="674" y="572"/>
                  </a:lnTo>
                  <a:lnTo>
                    <a:pt x="696" y="558"/>
                  </a:lnTo>
                  <a:lnTo>
                    <a:pt x="696" y="568"/>
                  </a:lnTo>
                  <a:lnTo>
                    <a:pt x="708" y="568"/>
                  </a:lnTo>
                  <a:lnTo>
                    <a:pt x="712" y="562"/>
                  </a:lnTo>
                  <a:lnTo>
                    <a:pt x="714" y="560"/>
                  </a:lnTo>
                  <a:lnTo>
                    <a:pt x="724" y="556"/>
                  </a:lnTo>
                  <a:lnTo>
                    <a:pt x="734" y="554"/>
                  </a:lnTo>
                  <a:lnTo>
                    <a:pt x="738" y="552"/>
                  </a:lnTo>
                  <a:lnTo>
                    <a:pt x="742" y="548"/>
                  </a:lnTo>
                  <a:lnTo>
                    <a:pt x="742" y="550"/>
                  </a:lnTo>
                  <a:lnTo>
                    <a:pt x="746" y="540"/>
                  </a:lnTo>
                  <a:lnTo>
                    <a:pt x="752" y="532"/>
                  </a:lnTo>
                  <a:lnTo>
                    <a:pt x="770" y="518"/>
                  </a:lnTo>
                  <a:lnTo>
                    <a:pt x="772" y="514"/>
                  </a:lnTo>
                  <a:lnTo>
                    <a:pt x="774" y="508"/>
                  </a:lnTo>
                  <a:lnTo>
                    <a:pt x="774" y="498"/>
                  </a:lnTo>
                  <a:lnTo>
                    <a:pt x="774" y="488"/>
                  </a:lnTo>
                  <a:lnTo>
                    <a:pt x="778" y="478"/>
                  </a:lnTo>
                  <a:lnTo>
                    <a:pt x="786" y="466"/>
                  </a:lnTo>
                  <a:lnTo>
                    <a:pt x="792" y="454"/>
                  </a:lnTo>
                  <a:lnTo>
                    <a:pt x="794" y="448"/>
                  </a:lnTo>
                  <a:lnTo>
                    <a:pt x="794" y="442"/>
                  </a:lnTo>
                  <a:lnTo>
                    <a:pt x="792" y="432"/>
                  </a:lnTo>
                  <a:lnTo>
                    <a:pt x="790" y="426"/>
                  </a:lnTo>
                  <a:lnTo>
                    <a:pt x="782" y="420"/>
                  </a:lnTo>
                  <a:lnTo>
                    <a:pt x="772" y="418"/>
                  </a:lnTo>
                  <a:lnTo>
                    <a:pt x="778" y="410"/>
                  </a:lnTo>
                  <a:lnTo>
                    <a:pt x="786" y="406"/>
                  </a:lnTo>
                  <a:lnTo>
                    <a:pt x="778" y="400"/>
                  </a:lnTo>
                  <a:lnTo>
                    <a:pt x="774" y="396"/>
                  </a:lnTo>
                  <a:lnTo>
                    <a:pt x="772" y="392"/>
                  </a:lnTo>
                  <a:lnTo>
                    <a:pt x="776" y="392"/>
                  </a:lnTo>
                  <a:lnTo>
                    <a:pt x="768" y="378"/>
                  </a:lnTo>
                  <a:lnTo>
                    <a:pt x="760" y="366"/>
                  </a:lnTo>
                  <a:lnTo>
                    <a:pt x="750" y="352"/>
                  </a:lnTo>
                  <a:lnTo>
                    <a:pt x="738" y="342"/>
                  </a:lnTo>
                  <a:lnTo>
                    <a:pt x="726" y="338"/>
                  </a:lnTo>
                  <a:lnTo>
                    <a:pt x="720" y="334"/>
                  </a:lnTo>
                  <a:lnTo>
                    <a:pt x="718" y="332"/>
                  </a:lnTo>
                  <a:lnTo>
                    <a:pt x="718" y="328"/>
                  </a:lnTo>
                  <a:lnTo>
                    <a:pt x="718" y="324"/>
                  </a:lnTo>
                  <a:lnTo>
                    <a:pt x="720" y="316"/>
                  </a:lnTo>
                  <a:lnTo>
                    <a:pt x="724" y="312"/>
                  </a:lnTo>
                  <a:lnTo>
                    <a:pt x="728" y="308"/>
                  </a:lnTo>
                  <a:lnTo>
                    <a:pt x="748" y="294"/>
                  </a:lnTo>
                  <a:lnTo>
                    <a:pt x="734" y="286"/>
                  </a:lnTo>
                  <a:lnTo>
                    <a:pt x="726" y="282"/>
                  </a:lnTo>
                  <a:lnTo>
                    <a:pt x="718" y="280"/>
                  </a:lnTo>
                  <a:lnTo>
                    <a:pt x="714" y="282"/>
                  </a:lnTo>
                  <a:lnTo>
                    <a:pt x="710" y="286"/>
                  </a:lnTo>
                  <a:lnTo>
                    <a:pt x="706" y="290"/>
                  </a:lnTo>
                  <a:lnTo>
                    <a:pt x="702" y="290"/>
                  </a:lnTo>
                  <a:lnTo>
                    <a:pt x="662" y="266"/>
                  </a:lnTo>
                  <a:lnTo>
                    <a:pt x="662" y="262"/>
                  </a:lnTo>
                  <a:lnTo>
                    <a:pt x="666" y="260"/>
                  </a:lnTo>
                  <a:lnTo>
                    <a:pt x="670" y="256"/>
                  </a:lnTo>
                  <a:lnTo>
                    <a:pt x="676" y="254"/>
                  </a:lnTo>
                  <a:lnTo>
                    <a:pt x="682" y="250"/>
                  </a:lnTo>
                  <a:lnTo>
                    <a:pt x="686" y="240"/>
                  </a:lnTo>
                  <a:lnTo>
                    <a:pt x="694" y="228"/>
                  </a:lnTo>
                  <a:lnTo>
                    <a:pt x="698" y="224"/>
                  </a:lnTo>
                  <a:lnTo>
                    <a:pt x="704" y="224"/>
                  </a:lnTo>
                  <a:lnTo>
                    <a:pt x="708" y="224"/>
                  </a:lnTo>
                  <a:lnTo>
                    <a:pt x="712" y="228"/>
                  </a:lnTo>
                  <a:lnTo>
                    <a:pt x="714" y="236"/>
                  </a:lnTo>
                  <a:lnTo>
                    <a:pt x="714" y="262"/>
                  </a:lnTo>
                  <a:lnTo>
                    <a:pt x="718" y="262"/>
                  </a:lnTo>
                  <a:lnTo>
                    <a:pt x="724" y="258"/>
                  </a:lnTo>
                  <a:lnTo>
                    <a:pt x="732" y="250"/>
                  </a:lnTo>
                  <a:lnTo>
                    <a:pt x="740" y="242"/>
                  </a:lnTo>
                  <a:lnTo>
                    <a:pt x="742" y="242"/>
                  </a:lnTo>
                  <a:lnTo>
                    <a:pt x="748" y="242"/>
                  </a:lnTo>
                  <a:lnTo>
                    <a:pt x="752" y="234"/>
                  </a:lnTo>
                  <a:lnTo>
                    <a:pt x="760" y="222"/>
                  </a:lnTo>
                  <a:lnTo>
                    <a:pt x="770" y="210"/>
                  </a:lnTo>
                  <a:lnTo>
                    <a:pt x="774" y="212"/>
                  </a:lnTo>
                  <a:lnTo>
                    <a:pt x="780" y="214"/>
                  </a:lnTo>
                  <a:lnTo>
                    <a:pt x="792" y="214"/>
                  </a:lnTo>
                  <a:lnTo>
                    <a:pt x="790" y="208"/>
                  </a:lnTo>
                  <a:lnTo>
                    <a:pt x="792" y="204"/>
                  </a:lnTo>
                  <a:lnTo>
                    <a:pt x="796" y="198"/>
                  </a:lnTo>
                  <a:lnTo>
                    <a:pt x="802" y="188"/>
                  </a:lnTo>
                  <a:lnTo>
                    <a:pt x="806" y="190"/>
                  </a:lnTo>
                  <a:lnTo>
                    <a:pt x="810" y="192"/>
                  </a:lnTo>
                  <a:lnTo>
                    <a:pt x="814" y="190"/>
                  </a:lnTo>
                  <a:lnTo>
                    <a:pt x="818" y="188"/>
                  </a:lnTo>
                  <a:lnTo>
                    <a:pt x="818" y="186"/>
                  </a:lnTo>
                  <a:lnTo>
                    <a:pt x="820" y="188"/>
                  </a:lnTo>
                  <a:lnTo>
                    <a:pt x="814" y="172"/>
                  </a:lnTo>
                  <a:lnTo>
                    <a:pt x="808" y="164"/>
                  </a:lnTo>
                  <a:lnTo>
                    <a:pt x="800" y="158"/>
                  </a:lnTo>
                  <a:lnTo>
                    <a:pt x="800" y="142"/>
                  </a:lnTo>
                  <a:lnTo>
                    <a:pt x="812" y="146"/>
                  </a:lnTo>
                  <a:lnTo>
                    <a:pt x="820" y="152"/>
                  </a:lnTo>
                  <a:lnTo>
                    <a:pt x="820" y="142"/>
                  </a:lnTo>
                  <a:lnTo>
                    <a:pt x="820" y="136"/>
                  </a:lnTo>
                  <a:lnTo>
                    <a:pt x="820" y="124"/>
                  </a:lnTo>
                  <a:lnTo>
                    <a:pt x="818" y="110"/>
                  </a:lnTo>
                  <a:lnTo>
                    <a:pt x="814" y="100"/>
                  </a:lnTo>
                  <a:lnTo>
                    <a:pt x="806" y="86"/>
                  </a:lnTo>
                  <a:lnTo>
                    <a:pt x="798" y="92"/>
                  </a:lnTo>
                  <a:lnTo>
                    <a:pt x="792" y="98"/>
                  </a:lnTo>
                  <a:lnTo>
                    <a:pt x="786" y="102"/>
                  </a:lnTo>
                  <a:lnTo>
                    <a:pt x="774" y="104"/>
                  </a:lnTo>
                  <a:lnTo>
                    <a:pt x="770" y="104"/>
                  </a:lnTo>
                  <a:lnTo>
                    <a:pt x="764" y="102"/>
                  </a:lnTo>
                  <a:lnTo>
                    <a:pt x="756" y="96"/>
                  </a:lnTo>
                  <a:lnTo>
                    <a:pt x="750" y="88"/>
                  </a:lnTo>
                  <a:lnTo>
                    <a:pt x="744" y="80"/>
                  </a:lnTo>
                  <a:lnTo>
                    <a:pt x="732" y="76"/>
                  </a:lnTo>
                  <a:lnTo>
                    <a:pt x="718" y="72"/>
                  </a:lnTo>
                  <a:lnTo>
                    <a:pt x="704" y="68"/>
                  </a:lnTo>
                  <a:lnTo>
                    <a:pt x="690" y="62"/>
                  </a:lnTo>
                  <a:lnTo>
                    <a:pt x="680" y="54"/>
                  </a:lnTo>
                  <a:lnTo>
                    <a:pt x="668" y="46"/>
                  </a:lnTo>
                  <a:lnTo>
                    <a:pt x="646" y="24"/>
                  </a:lnTo>
                  <a:lnTo>
                    <a:pt x="634" y="16"/>
                  </a:lnTo>
                  <a:lnTo>
                    <a:pt x="622" y="8"/>
                  </a:lnTo>
                  <a:lnTo>
                    <a:pt x="606" y="2"/>
                  </a:lnTo>
                  <a:lnTo>
                    <a:pt x="584" y="0"/>
                  </a:lnTo>
                  <a:lnTo>
                    <a:pt x="572" y="0"/>
                  </a:lnTo>
                  <a:lnTo>
                    <a:pt x="562" y="2"/>
                  </a:lnTo>
                  <a:lnTo>
                    <a:pt x="556" y="4"/>
                  </a:lnTo>
                  <a:lnTo>
                    <a:pt x="552" y="8"/>
                  </a:lnTo>
                  <a:lnTo>
                    <a:pt x="550" y="12"/>
                  </a:lnTo>
                  <a:lnTo>
                    <a:pt x="550" y="18"/>
                  </a:lnTo>
                  <a:lnTo>
                    <a:pt x="552" y="20"/>
                  </a:lnTo>
                  <a:lnTo>
                    <a:pt x="556" y="24"/>
                  </a:lnTo>
                  <a:lnTo>
                    <a:pt x="562" y="30"/>
                  </a:lnTo>
                  <a:lnTo>
                    <a:pt x="564" y="40"/>
                  </a:lnTo>
                  <a:lnTo>
                    <a:pt x="566" y="50"/>
                  </a:lnTo>
                  <a:lnTo>
                    <a:pt x="566" y="56"/>
                  </a:lnTo>
                  <a:lnTo>
                    <a:pt x="566" y="62"/>
                  </a:lnTo>
                  <a:lnTo>
                    <a:pt x="562" y="66"/>
                  </a:lnTo>
                  <a:lnTo>
                    <a:pt x="560" y="68"/>
                  </a:lnTo>
                  <a:lnTo>
                    <a:pt x="550" y="68"/>
                  </a:lnTo>
                  <a:lnTo>
                    <a:pt x="536" y="66"/>
                  </a:lnTo>
                  <a:lnTo>
                    <a:pt x="538" y="88"/>
                  </a:lnTo>
                  <a:lnTo>
                    <a:pt x="538" y="94"/>
                  </a:lnTo>
                  <a:lnTo>
                    <a:pt x="542" y="98"/>
                  </a:lnTo>
                  <a:lnTo>
                    <a:pt x="544" y="102"/>
                  </a:lnTo>
                  <a:lnTo>
                    <a:pt x="550" y="102"/>
                  </a:lnTo>
                  <a:lnTo>
                    <a:pt x="568" y="102"/>
                  </a:lnTo>
                  <a:lnTo>
                    <a:pt x="576" y="100"/>
                  </a:lnTo>
                  <a:lnTo>
                    <a:pt x="582" y="98"/>
                  </a:lnTo>
                  <a:lnTo>
                    <a:pt x="592" y="100"/>
                  </a:lnTo>
                  <a:lnTo>
                    <a:pt x="602" y="106"/>
                  </a:lnTo>
                  <a:lnTo>
                    <a:pt x="610" y="112"/>
                  </a:lnTo>
                  <a:lnTo>
                    <a:pt x="616" y="120"/>
                  </a:lnTo>
                  <a:lnTo>
                    <a:pt x="596" y="122"/>
                  </a:lnTo>
                  <a:lnTo>
                    <a:pt x="578" y="124"/>
                  </a:lnTo>
                  <a:lnTo>
                    <a:pt x="576" y="128"/>
                  </a:lnTo>
                  <a:lnTo>
                    <a:pt x="576" y="132"/>
                  </a:lnTo>
                  <a:lnTo>
                    <a:pt x="574" y="134"/>
                  </a:lnTo>
                  <a:lnTo>
                    <a:pt x="574" y="140"/>
                  </a:lnTo>
                  <a:lnTo>
                    <a:pt x="570" y="142"/>
                  </a:lnTo>
                  <a:lnTo>
                    <a:pt x="566" y="142"/>
                  </a:lnTo>
                  <a:lnTo>
                    <a:pt x="556" y="144"/>
                  </a:lnTo>
                  <a:lnTo>
                    <a:pt x="552" y="146"/>
                  </a:lnTo>
                  <a:lnTo>
                    <a:pt x="550" y="150"/>
                  </a:lnTo>
                  <a:lnTo>
                    <a:pt x="544" y="152"/>
                  </a:lnTo>
                  <a:lnTo>
                    <a:pt x="538" y="154"/>
                  </a:lnTo>
                  <a:lnTo>
                    <a:pt x="532" y="154"/>
                  </a:lnTo>
                  <a:lnTo>
                    <a:pt x="528" y="152"/>
                  </a:lnTo>
                  <a:lnTo>
                    <a:pt x="524" y="150"/>
                  </a:lnTo>
                  <a:lnTo>
                    <a:pt x="522" y="150"/>
                  </a:lnTo>
                  <a:lnTo>
                    <a:pt x="518" y="152"/>
                  </a:lnTo>
                  <a:lnTo>
                    <a:pt x="516" y="156"/>
                  </a:lnTo>
                  <a:lnTo>
                    <a:pt x="516" y="160"/>
                  </a:lnTo>
                  <a:lnTo>
                    <a:pt x="518" y="160"/>
                  </a:lnTo>
                  <a:lnTo>
                    <a:pt x="524" y="164"/>
                  </a:lnTo>
                  <a:lnTo>
                    <a:pt x="528" y="166"/>
                  </a:lnTo>
                  <a:lnTo>
                    <a:pt x="530" y="168"/>
                  </a:lnTo>
                  <a:lnTo>
                    <a:pt x="530" y="172"/>
                  </a:lnTo>
                  <a:lnTo>
                    <a:pt x="530" y="176"/>
                  </a:lnTo>
                  <a:lnTo>
                    <a:pt x="526" y="182"/>
                  </a:lnTo>
                  <a:lnTo>
                    <a:pt x="518" y="188"/>
                  </a:lnTo>
                  <a:lnTo>
                    <a:pt x="508" y="194"/>
                  </a:lnTo>
                  <a:lnTo>
                    <a:pt x="496" y="198"/>
                  </a:lnTo>
                  <a:lnTo>
                    <a:pt x="468" y="198"/>
                  </a:lnTo>
                  <a:lnTo>
                    <a:pt x="458" y="206"/>
                  </a:lnTo>
                  <a:lnTo>
                    <a:pt x="452" y="210"/>
                  </a:lnTo>
                  <a:lnTo>
                    <a:pt x="444" y="212"/>
                  </a:lnTo>
                  <a:lnTo>
                    <a:pt x="430" y="210"/>
                  </a:lnTo>
                  <a:lnTo>
                    <a:pt x="414" y="206"/>
                  </a:lnTo>
                  <a:lnTo>
                    <a:pt x="402" y="200"/>
                  </a:lnTo>
                  <a:lnTo>
                    <a:pt x="392" y="194"/>
                  </a:lnTo>
                  <a:lnTo>
                    <a:pt x="348" y="194"/>
                  </a:lnTo>
                  <a:lnTo>
                    <a:pt x="348" y="192"/>
                  </a:lnTo>
                  <a:lnTo>
                    <a:pt x="314" y="192"/>
                  </a:lnTo>
                  <a:lnTo>
                    <a:pt x="306" y="188"/>
                  </a:lnTo>
                  <a:lnTo>
                    <a:pt x="298" y="180"/>
                  </a:lnTo>
                  <a:lnTo>
                    <a:pt x="290" y="172"/>
                  </a:lnTo>
                  <a:lnTo>
                    <a:pt x="280" y="166"/>
                  </a:lnTo>
                  <a:lnTo>
                    <a:pt x="272" y="160"/>
                  </a:lnTo>
                  <a:lnTo>
                    <a:pt x="262" y="160"/>
                  </a:lnTo>
                  <a:lnTo>
                    <a:pt x="252" y="156"/>
                  </a:lnTo>
                  <a:lnTo>
                    <a:pt x="244" y="152"/>
                  </a:lnTo>
                  <a:lnTo>
                    <a:pt x="214" y="152"/>
                  </a:lnTo>
                  <a:lnTo>
                    <a:pt x="210" y="146"/>
                  </a:lnTo>
                  <a:lnTo>
                    <a:pt x="206" y="140"/>
                  </a:lnTo>
                  <a:lnTo>
                    <a:pt x="202" y="126"/>
                  </a:lnTo>
                  <a:lnTo>
                    <a:pt x="198" y="118"/>
                  </a:lnTo>
                  <a:lnTo>
                    <a:pt x="194" y="112"/>
                  </a:lnTo>
                  <a:lnTo>
                    <a:pt x="182" y="104"/>
                  </a:lnTo>
                  <a:lnTo>
                    <a:pt x="174" y="100"/>
                  </a:lnTo>
                  <a:lnTo>
                    <a:pt x="168" y="98"/>
                  </a:lnTo>
                  <a:lnTo>
                    <a:pt x="154" y="92"/>
                  </a:lnTo>
                  <a:lnTo>
                    <a:pt x="146" y="90"/>
                  </a:lnTo>
                  <a:lnTo>
                    <a:pt x="140" y="86"/>
                  </a:lnTo>
                  <a:lnTo>
                    <a:pt x="138" y="82"/>
                  </a:lnTo>
                  <a:lnTo>
                    <a:pt x="134" y="76"/>
                  </a:lnTo>
                  <a:lnTo>
                    <a:pt x="134" y="78"/>
                  </a:lnTo>
                  <a:lnTo>
                    <a:pt x="122" y="86"/>
                  </a:lnTo>
                  <a:lnTo>
                    <a:pt x="114" y="94"/>
                  </a:lnTo>
                  <a:lnTo>
                    <a:pt x="126" y="108"/>
                  </a:lnTo>
                  <a:lnTo>
                    <a:pt x="116" y="116"/>
                  </a:lnTo>
                  <a:lnTo>
                    <a:pt x="110" y="118"/>
                  </a:lnTo>
                  <a:lnTo>
                    <a:pt x="100" y="116"/>
                  </a:lnTo>
                  <a:lnTo>
                    <a:pt x="88" y="112"/>
                  </a:lnTo>
                  <a:lnTo>
                    <a:pt x="92" y="130"/>
                  </a:lnTo>
                  <a:lnTo>
                    <a:pt x="92" y="140"/>
                  </a:lnTo>
                  <a:lnTo>
                    <a:pt x="90" y="148"/>
                  </a:lnTo>
                  <a:lnTo>
                    <a:pt x="86" y="150"/>
                  </a:lnTo>
                  <a:lnTo>
                    <a:pt x="84" y="150"/>
                  </a:lnTo>
                  <a:lnTo>
                    <a:pt x="78" y="150"/>
                  </a:lnTo>
                  <a:lnTo>
                    <a:pt x="68" y="146"/>
                  </a:lnTo>
                  <a:lnTo>
                    <a:pt x="70" y="156"/>
                  </a:lnTo>
                  <a:lnTo>
                    <a:pt x="76" y="164"/>
                  </a:lnTo>
                  <a:lnTo>
                    <a:pt x="80" y="176"/>
                  </a:lnTo>
                  <a:lnTo>
                    <a:pt x="82" y="188"/>
                  </a:lnTo>
                  <a:lnTo>
                    <a:pt x="78" y="194"/>
                  </a:lnTo>
                  <a:lnTo>
                    <a:pt x="74" y="200"/>
                  </a:lnTo>
                  <a:lnTo>
                    <a:pt x="64" y="214"/>
                  </a:lnTo>
                  <a:lnTo>
                    <a:pt x="50" y="228"/>
                  </a:lnTo>
                  <a:lnTo>
                    <a:pt x="38" y="236"/>
                  </a:lnTo>
                  <a:lnTo>
                    <a:pt x="28" y="238"/>
                  </a:lnTo>
                  <a:lnTo>
                    <a:pt x="14" y="240"/>
                  </a:lnTo>
                  <a:lnTo>
                    <a:pt x="8" y="242"/>
                  </a:lnTo>
                  <a:lnTo>
                    <a:pt x="4" y="244"/>
                  </a:lnTo>
                  <a:lnTo>
                    <a:pt x="2" y="248"/>
                  </a:lnTo>
                  <a:lnTo>
                    <a:pt x="0" y="254"/>
                  </a:lnTo>
                  <a:lnTo>
                    <a:pt x="2" y="258"/>
                  </a:lnTo>
                  <a:lnTo>
                    <a:pt x="4" y="262"/>
                  </a:lnTo>
                  <a:lnTo>
                    <a:pt x="14" y="268"/>
                  </a:lnTo>
                  <a:lnTo>
                    <a:pt x="24" y="276"/>
                  </a:lnTo>
                  <a:lnTo>
                    <a:pt x="26" y="280"/>
                  </a:lnTo>
                  <a:lnTo>
                    <a:pt x="26" y="286"/>
                  </a:lnTo>
                  <a:lnTo>
                    <a:pt x="20" y="288"/>
                  </a:lnTo>
                  <a:lnTo>
                    <a:pt x="14" y="290"/>
                  </a:lnTo>
                  <a:lnTo>
                    <a:pt x="18" y="292"/>
                  </a:lnTo>
                  <a:lnTo>
                    <a:pt x="20" y="294"/>
                  </a:lnTo>
                  <a:lnTo>
                    <a:pt x="28" y="296"/>
                  </a:lnTo>
                  <a:lnTo>
                    <a:pt x="28" y="298"/>
                  </a:lnTo>
                  <a:lnTo>
                    <a:pt x="36" y="298"/>
                  </a:lnTo>
                  <a:lnTo>
                    <a:pt x="44" y="302"/>
                  </a:lnTo>
                  <a:lnTo>
                    <a:pt x="50" y="308"/>
                  </a:lnTo>
                  <a:lnTo>
                    <a:pt x="54" y="316"/>
                  </a:lnTo>
                  <a:lnTo>
                    <a:pt x="58" y="320"/>
                  </a:lnTo>
                  <a:lnTo>
                    <a:pt x="62" y="322"/>
                  </a:lnTo>
                  <a:lnTo>
                    <a:pt x="68" y="322"/>
                  </a:lnTo>
                  <a:lnTo>
                    <a:pt x="74" y="324"/>
                  </a:lnTo>
                  <a:lnTo>
                    <a:pt x="78" y="324"/>
                  </a:lnTo>
                  <a:lnTo>
                    <a:pt x="82" y="326"/>
                  </a:lnTo>
                  <a:lnTo>
                    <a:pt x="84" y="326"/>
                  </a:lnTo>
                  <a:lnTo>
                    <a:pt x="86" y="324"/>
                  </a:lnTo>
                  <a:lnTo>
                    <a:pt x="90" y="322"/>
                  </a:lnTo>
                  <a:lnTo>
                    <a:pt x="94" y="320"/>
                  </a:lnTo>
                  <a:lnTo>
                    <a:pt x="100" y="320"/>
                  </a:lnTo>
                  <a:lnTo>
                    <a:pt x="108" y="320"/>
                  </a:lnTo>
                  <a:lnTo>
                    <a:pt x="114" y="324"/>
                  </a:lnTo>
                  <a:lnTo>
                    <a:pt x="116" y="324"/>
                  </a:lnTo>
                  <a:lnTo>
                    <a:pt x="122" y="326"/>
                  </a:lnTo>
                  <a:lnTo>
                    <a:pt x="122" y="332"/>
                  </a:lnTo>
                  <a:lnTo>
                    <a:pt x="120" y="336"/>
                  </a:lnTo>
                  <a:lnTo>
                    <a:pt x="114" y="344"/>
                  </a:lnTo>
                  <a:lnTo>
                    <a:pt x="112" y="352"/>
                  </a:lnTo>
                  <a:lnTo>
                    <a:pt x="110" y="358"/>
                  </a:lnTo>
                  <a:lnTo>
                    <a:pt x="112" y="362"/>
                  </a:lnTo>
                  <a:lnTo>
                    <a:pt x="114" y="368"/>
                  </a:lnTo>
                  <a:lnTo>
                    <a:pt x="122" y="376"/>
                  </a:lnTo>
                  <a:lnTo>
                    <a:pt x="120" y="378"/>
                  </a:lnTo>
                  <a:lnTo>
                    <a:pt x="118" y="378"/>
                  </a:lnTo>
                  <a:lnTo>
                    <a:pt x="112" y="380"/>
                  </a:lnTo>
                  <a:lnTo>
                    <a:pt x="114" y="388"/>
                  </a:lnTo>
                  <a:lnTo>
                    <a:pt x="114" y="392"/>
                  </a:lnTo>
                  <a:lnTo>
                    <a:pt x="116" y="396"/>
                  </a:lnTo>
                  <a:lnTo>
                    <a:pt x="118" y="400"/>
                  </a:lnTo>
                  <a:lnTo>
                    <a:pt x="126" y="404"/>
                  </a:lnTo>
                  <a:lnTo>
                    <a:pt x="136" y="408"/>
                  </a:lnTo>
                  <a:lnTo>
                    <a:pt x="144" y="416"/>
                  </a:lnTo>
                  <a:lnTo>
                    <a:pt x="152" y="424"/>
                  </a:lnTo>
                  <a:lnTo>
                    <a:pt x="158" y="424"/>
                  </a:lnTo>
                  <a:lnTo>
                    <a:pt x="162" y="424"/>
                  </a:lnTo>
                  <a:lnTo>
                    <a:pt x="164" y="422"/>
                  </a:lnTo>
                  <a:lnTo>
                    <a:pt x="166" y="420"/>
                  </a:lnTo>
                  <a:lnTo>
                    <a:pt x="168" y="420"/>
                  </a:lnTo>
                  <a:lnTo>
                    <a:pt x="180" y="428"/>
                  </a:lnTo>
                  <a:lnTo>
                    <a:pt x="190" y="436"/>
                  </a:lnTo>
                  <a:lnTo>
                    <a:pt x="198" y="442"/>
                  </a:lnTo>
                  <a:lnTo>
                    <a:pt x="208" y="446"/>
                  </a:lnTo>
                  <a:lnTo>
                    <a:pt x="220" y="450"/>
                  </a:lnTo>
                  <a:lnTo>
                    <a:pt x="222" y="452"/>
                  </a:lnTo>
                  <a:lnTo>
                    <a:pt x="226" y="456"/>
                  </a:lnTo>
                  <a:lnTo>
                    <a:pt x="230" y="458"/>
                  </a:lnTo>
                  <a:lnTo>
                    <a:pt x="236" y="460"/>
                  </a:lnTo>
                  <a:lnTo>
                    <a:pt x="240" y="460"/>
                  </a:lnTo>
                  <a:lnTo>
                    <a:pt x="242" y="460"/>
                  </a:lnTo>
                  <a:lnTo>
                    <a:pt x="244" y="460"/>
                  </a:lnTo>
                  <a:lnTo>
                    <a:pt x="250" y="464"/>
                  </a:lnTo>
                  <a:lnTo>
                    <a:pt x="256" y="466"/>
                  </a:lnTo>
                  <a:lnTo>
                    <a:pt x="274" y="466"/>
                  </a:lnTo>
                  <a:lnTo>
                    <a:pt x="274" y="468"/>
                  </a:lnTo>
                  <a:lnTo>
                    <a:pt x="274" y="464"/>
                  </a:lnTo>
                  <a:lnTo>
                    <a:pt x="278" y="462"/>
                  </a:lnTo>
                  <a:lnTo>
                    <a:pt x="284" y="460"/>
                  </a:lnTo>
                  <a:lnTo>
                    <a:pt x="288" y="472"/>
                  </a:lnTo>
                  <a:lnTo>
                    <a:pt x="290" y="468"/>
                  </a:lnTo>
                  <a:lnTo>
                    <a:pt x="294" y="462"/>
                  </a:lnTo>
                  <a:lnTo>
                    <a:pt x="298" y="460"/>
                  </a:lnTo>
                  <a:lnTo>
                    <a:pt x="302" y="458"/>
                  </a:lnTo>
                  <a:lnTo>
                    <a:pt x="312" y="460"/>
                  </a:lnTo>
                  <a:lnTo>
                    <a:pt x="322" y="464"/>
                  </a:lnTo>
                  <a:lnTo>
                    <a:pt x="332" y="472"/>
                  </a:lnTo>
                  <a:lnTo>
                    <a:pt x="336" y="478"/>
                  </a:lnTo>
                  <a:lnTo>
                    <a:pt x="336" y="480"/>
                  </a:lnTo>
                  <a:lnTo>
                    <a:pt x="338" y="478"/>
                  </a:lnTo>
                  <a:lnTo>
                    <a:pt x="340" y="470"/>
                  </a:lnTo>
                  <a:lnTo>
                    <a:pt x="344" y="460"/>
                  </a:lnTo>
                  <a:lnTo>
                    <a:pt x="348" y="454"/>
                  </a:lnTo>
                  <a:lnTo>
                    <a:pt x="356" y="446"/>
                  </a:lnTo>
                  <a:lnTo>
                    <a:pt x="362" y="442"/>
                  </a:lnTo>
                  <a:lnTo>
                    <a:pt x="372" y="438"/>
                  </a:lnTo>
                  <a:lnTo>
                    <a:pt x="374" y="440"/>
                  </a:lnTo>
                  <a:lnTo>
                    <a:pt x="376" y="440"/>
                  </a:lnTo>
                  <a:lnTo>
                    <a:pt x="380" y="442"/>
                  </a:lnTo>
                  <a:lnTo>
                    <a:pt x="382" y="440"/>
                  </a:lnTo>
                  <a:lnTo>
                    <a:pt x="386" y="438"/>
                  </a:lnTo>
                  <a:lnTo>
                    <a:pt x="386" y="436"/>
                  </a:lnTo>
                  <a:lnTo>
                    <a:pt x="392" y="436"/>
                  </a:lnTo>
                  <a:lnTo>
                    <a:pt x="400" y="444"/>
                  </a:lnTo>
                  <a:lnTo>
                    <a:pt x="400" y="448"/>
                  </a:lnTo>
                  <a:lnTo>
                    <a:pt x="400" y="450"/>
                  </a:lnTo>
                  <a:lnTo>
                    <a:pt x="404" y="454"/>
                  </a:lnTo>
                  <a:lnTo>
                    <a:pt x="410" y="456"/>
                  </a:lnTo>
                  <a:lnTo>
                    <a:pt x="414" y="456"/>
                  </a:lnTo>
                  <a:lnTo>
                    <a:pt x="414" y="45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 name="Freeform 3"/>
            <p:cNvSpPr>
              <a:spLocks/>
            </p:cNvSpPr>
            <p:nvPr/>
          </p:nvSpPr>
          <p:spPr bwMode="auto">
            <a:xfrm>
              <a:off x="8234867" y="1771931"/>
              <a:ext cx="91464" cy="78078"/>
            </a:xfrm>
            <a:custGeom>
              <a:avLst/>
              <a:gdLst>
                <a:gd name="T0" fmla="*/ 28 w 82"/>
                <a:gd name="T1" fmla="*/ 52 h 70"/>
                <a:gd name="T2" fmla="*/ 20 w 82"/>
                <a:gd name="T3" fmla="*/ 54 h 70"/>
                <a:gd name="T4" fmla="*/ 14 w 82"/>
                <a:gd name="T5" fmla="*/ 56 h 70"/>
                <a:gd name="T6" fmla="*/ 26 w 82"/>
                <a:gd name="T7" fmla="*/ 62 h 70"/>
                <a:gd name="T8" fmla="*/ 30 w 82"/>
                <a:gd name="T9" fmla="*/ 64 h 70"/>
                <a:gd name="T10" fmla="*/ 36 w 82"/>
                <a:gd name="T11" fmla="*/ 70 h 70"/>
                <a:gd name="T12" fmla="*/ 20 w 82"/>
                <a:gd name="T13" fmla="*/ 70 h 70"/>
                <a:gd name="T14" fmla="*/ 14 w 82"/>
                <a:gd name="T15" fmla="*/ 62 h 70"/>
                <a:gd name="T16" fmla="*/ 12 w 82"/>
                <a:gd name="T17" fmla="*/ 58 h 70"/>
                <a:gd name="T18" fmla="*/ 8 w 82"/>
                <a:gd name="T19" fmla="*/ 56 h 70"/>
                <a:gd name="T20" fmla="*/ 10 w 82"/>
                <a:gd name="T21" fmla="*/ 50 h 70"/>
                <a:gd name="T22" fmla="*/ 14 w 82"/>
                <a:gd name="T23" fmla="*/ 46 h 70"/>
                <a:gd name="T24" fmla="*/ 12 w 82"/>
                <a:gd name="T25" fmla="*/ 44 h 70"/>
                <a:gd name="T26" fmla="*/ 10 w 82"/>
                <a:gd name="T27" fmla="*/ 40 h 70"/>
                <a:gd name="T28" fmla="*/ 18 w 82"/>
                <a:gd name="T29" fmla="*/ 40 h 70"/>
                <a:gd name="T30" fmla="*/ 16 w 82"/>
                <a:gd name="T31" fmla="*/ 34 h 70"/>
                <a:gd name="T32" fmla="*/ 14 w 82"/>
                <a:gd name="T33" fmla="*/ 28 h 70"/>
                <a:gd name="T34" fmla="*/ 14 w 82"/>
                <a:gd name="T35" fmla="*/ 16 h 70"/>
                <a:gd name="T36" fmla="*/ 10 w 82"/>
                <a:gd name="T37" fmla="*/ 12 h 70"/>
                <a:gd name="T38" fmla="*/ 6 w 82"/>
                <a:gd name="T39" fmla="*/ 8 h 70"/>
                <a:gd name="T40" fmla="*/ 2 w 82"/>
                <a:gd name="T41" fmla="*/ 4 h 70"/>
                <a:gd name="T42" fmla="*/ 0 w 82"/>
                <a:gd name="T43" fmla="*/ 0 h 70"/>
                <a:gd name="T44" fmla="*/ 4 w 82"/>
                <a:gd name="T45" fmla="*/ 0 h 70"/>
                <a:gd name="T46" fmla="*/ 12 w 82"/>
                <a:gd name="T47" fmla="*/ 4 h 70"/>
                <a:gd name="T48" fmla="*/ 24 w 82"/>
                <a:gd name="T49" fmla="*/ 14 h 70"/>
                <a:gd name="T50" fmla="*/ 40 w 82"/>
                <a:gd name="T51" fmla="*/ 22 h 70"/>
                <a:gd name="T52" fmla="*/ 46 w 82"/>
                <a:gd name="T53" fmla="*/ 24 h 70"/>
                <a:gd name="T54" fmla="*/ 54 w 82"/>
                <a:gd name="T55" fmla="*/ 26 h 70"/>
                <a:gd name="T56" fmla="*/ 60 w 82"/>
                <a:gd name="T57" fmla="*/ 26 h 70"/>
                <a:gd name="T58" fmla="*/ 66 w 82"/>
                <a:gd name="T59" fmla="*/ 24 h 70"/>
                <a:gd name="T60" fmla="*/ 74 w 82"/>
                <a:gd name="T61" fmla="*/ 20 h 70"/>
                <a:gd name="T62" fmla="*/ 74 w 82"/>
                <a:gd name="T63" fmla="*/ 30 h 70"/>
                <a:gd name="T64" fmla="*/ 74 w 82"/>
                <a:gd name="T65" fmla="*/ 34 h 70"/>
                <a:gd name="T66" fmla="*/ 76 w 82"/>
                <a:gd name="T67" fmla="*/ 36 h 70"/>
                <a:gd name="T68" fmla="*/ 82 w 82"/>
                <a:gd name="T69" fmla="*/ 42 h 70"/>
                <a:gd name="T70" fmla="*/ 78 w 82"/>
                <a:gd name="T71" fmla="*/ 44 h 70"/>
                <a:gd name="T72" fmla="*/ 72 w 82"/>
                <a:gd name="T73" fmla="*/ 44 h 70"/>
                <a:gd name="T74" fmla="*/ 60 w 82"/>
                <a:gd name="T75" fmla="*/ 46 h 70"/>
                <a:gd name="T76" fmla="*/ 60 w 82"/>
                <a:gd name="T77" fmla="*/ 62 h 70"/>
                <a:gd name="T78" fmla="*/ 52 w 82"/>
                <a:gd name="T79" fmla="*/ 60 h 70"/>
                <a:gd name="T80" fmla="*/ 44 w 82"/>
                <a:gd name="T81" fmla="*/ 56 h 70"/>
                <a:gd name="T82" fmla="*/ 38 w 82"/>
                <a:gd name="T83" fmla="*/ 54 h 70"/>
                <a:gd name="T84" fmla="*/ 28 w 82"/>
                <a:gd name="T85" fmla="*/ 5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2" h="70">
                  <a:moveTo>
                    <a:pt x="28" y="52"/>
                  </a:moveTo>
                  <a:lnTo>
                    <a:pt x="20" y="54"/>
                  </a:lnTo>
                  <a:lnTo>
                    <a:pt x="14" y="56"/>
                  </a:lnTo>
                  <a:lnTo>
                    <a:pt x="26" y="62"/>
                  </a:lnTo>
                  <a:lnTo>
                    <a:pt x="30" y="64"/>
                  </a:lnTo>
                  <a:lnTo>
                    <a:pt x="36" y="70"/>
                  </a:lnTo>
                  <a:lnTo>
                    <a:pt x="20" y="70"/>
                  </a:lnTo>
                  <a:lnTo>
                    <a:pt x="14" y="62"/>
                  </a:lnTo>
                  <a:lnTo>
                    <a:pt x="12" y="58"/>
                  </a:lnTo>
                  <a:lnTo>
                    <a:pt x="8" y="56"/>
                  </a:lnTo>
                  <a:lnTo>
                    <a:pt x="10" y="50"/>
                  </a:lnTo>
                  <a:lnTo>
                    <a:pt x="14" y="46"/>
                  </a:lnTo>
                  <a:lnTo>
                    <a:pt x="12" y="44"/>
                  </a:lnTo>
                  <a:lnTo>
                    <a:pt x="10" y="40"/>
                  </a:lnTo>
                  <a:lnTo>
                    <a:pt x="18" y="40"/>
                  </a:lnTo>
                  <a:lnTo>
                    <a:pt x="16" y="34"/>
                  </a:lnTo>
                  <a:lnTo>
                    <a:pt x="14" y="28"/>
                  </a:lnTo>
                  <a:lnTo>
                    <a:pt x="14" y="16"/>
                  </a:lnTo>
                  <a:lnTo>
                    <a:pt x="10" y="12"/>
                  </a:lnTo>
                  <a:lnTo>
                    <a:pt x="6" y="8"/>
                  </a:lnTo>
                  <a:lnTo>
                    <a:pt x="2" y="4"/>
                  </a:lnTo>
                  <a:lnTo>
                    <a:pt x="0" y="0"/>
                  </a:lnTo>
                  <a:lnTo>
                    <a:pt x="4" y="0"/>
                  </a:lnTo>
                  <a:lnTo>
                    <a:pt x="12" y="4"/>
                  </a:lnTo>
                  <a:lnTo>
                    <a:pt x="24" y="14"/>
                  </a:lnTo>
                  <a:lnTo>
                    <a:pt x="40" y="22"/>
                  </a:lnTo>
                  <a:lnTo>
                    <a:pt x="46" y="24"/>
                  </a:lnTo>
                  <a:lnTo>
                    <a:pt x="54" y="26"/>
                  </a:lnTo>
                  <a:lnTo>
                    <a:pt x="60" y="26"/>
                  </a:lnTo>
                  <a:lnTo>
                    <a:pt x="66" y="24"/>
                  </a:lnTo>
                  <a:lnTo>
                    <a:pt x="74" y="20"/>
                  </a:lnTo>
                  <a:lnTo>
                    <a:pt x="74" y="30"/>
                  </a:lnTo>
                  <a:lnTo>
                    <a:pt x="74" y="34"/>
                  </a:lnTo>
                  <a:lnTo>
                    <a:pt x="76" y="36"/>
                  </a:lnTo>
                  <a:lnTo>
                    <a:pt x="82" y="42"/>
                  </a:lnTo>
                  <a:lnTo>
                    <a:pt x="78" y="44"/>
                  </a:lnTo>
                  <a:lnTo>
                    <a:pt x="72" y="44"/>
                  </a:lnTo>
                  <a:lnTo>
                    <a:pt x="60" y="46"/>
                  </a:lnTo>
                  <a:lnTo>
                    <a:pt x="60" y="62"/>
                  </a:lnTo>
                  <a:lnTo>
                    <a:pt x="52" y="60"/>
                  </a:lnTo>
                  <a:lnTo>
                    <a:pt x="44" y="56"/>
                  </a:lnTo>
                  <a:lnTo>
                    <a:pt x="38" y="54"/>
                  </a:lnTo>
                  <a:lnTo>
                    <a:pt x="28" y="5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 name="Freeform 4"/>
            <p:cNvSpPr>
              <a:spLocks/>
            </p:cNvSpPr>
            <p:nvPr/>
          </p:nvSpPr>
          <p:spPr bwMode="auto">
            <a:xfrm>
              <a:off x="8181327" y="1854471"/>
              <a:ext cx="151696" cy="165080"/>
            </a:xfrm>
            <a:custGeom>
              <a:avLst/>
              <a:gdLst>
                <a:gd name="T0" fmla="*/ 78 w 136"/>
                <a:gd name="T1" fmla="*/ 6 h 148"/>
                <a:gd name="T2" fmla="*/ 86 w 136"/>
                <a:gd name="T3" fmla="*/ 0 h 148"/>
                <a:gd name="T4" fmla="*/ 110 w 136"/>
                <a:gd name="T5" fmla="*/ 24 h 148"/>
                <a:gd name="T6" fmla="*/ 118 w 136"/>
                <a:gd name="T7" fmla="*/ 38 h 148"/>
                <a:gd name="T8" fmla="*/ 122 w 136"/>
                <a:gd name="T9" fmla="*/ 52 h 148"/>
                <a:gd name="T10" fmla="*/ 118 w 136"/>
                <a:gd name="T11" fmla="*/ 60 h 148"/>
                <a:gd name="T12" fmla="*/ 136 w 136"/>
                <a:gd name="T13" fmla="*/ 102 h 148"/>
                <a:gd name="T14" fmla="*/ 132 w 136"/>
                <a:gd name="T15" fmla="*/ 114 h 148"/>
                <a:gd name="T16" fmla="*/ 126 w 136"/>
                <a:gd name="T17" fmla="*/ 114 h 148"/>
                <a:gd name="T18" fmla="*/ 130 w 136"/>
                <a:gd name="T19" fmla="*/ 106 h 148"/>
                <a:gd name="T20" fmla="*/ 118 w 136"/>
                <a:gd name="T21" fmla="*/ 110 h 148"/>
                <a:gd name="T22" fmla="*/ 116 w 136"/>
                <a:gd name="T23" fmla="*/ 116 h 148"/>
                <a:gd name="T24" fmla="*/ 108 w 136"/>
                <a:gd name="T25" fmla="*/ 120 h 148"/>
                <a:gd name="T26" fmla="*/ 100 w 136"/>
                <a:gd name="T27" fmla="*/ 122 h 148"/>
                <a:gd name="T28" fmla="*/ 88 w 136"/>
                <a:gd name="T29" fmla="*/ 120 h 148"/>
                <a:gd name="T30" fmla="*/ 82 w 136"/>
                <a:gd name="T31" fmla="*/ 120 h 148"/>
                <a:gd name="T32" fmla="*/ 86 w 136"/>
                <a:gd name="T33" fmla="*/ 128 h 148"/>
                <a:gd name="T34" fmla="*/ 86 w 136"/>
                <a:gd name="T35" fmla="*/ 138 h 148"/>
                <a:gd name="T36" fmla="*/ 74 w 136"/>
                <a:gd name="T37" fmla="*/ 144 h 148"/>
                <a:gd name="T38" fmla="*/ 66 w 136"/>
                <a:gd name="T39" fmla="*/ 132 h 148"/>
                <a:gd name="T40" fmla="*/ 54 w 136"/>
                <a:gd name="T41" fmla="*/ 122 h 148"/>
                <a:gd name="T42" fmla="*/ 38 w 136"/>
                <a:gd name="T43" fmla="*/ 126 h 148"/>
                <a:gd name="T44" fmla="*/ 20 w 136"/>
                <a:gd name="T45" fmla="*/ 130 h 148"/>
                <a:gd name="T46" fmla="*/ 8 w 136"/>
                <a:gd name="T47" fmla="*/ 134 h 148"/>
                <a:gd name="T48" fmla="*/ 0 w 136"/>
                <a:gd name="T49" fmla="*/ 132 h 148"/>
                <a:gd name="T50" fmla="*/ 6 w 136"/>
                <a:gd name="T51" fmla="*/ 126 h 148"/>
                <a:gd name="T52" fmla="*/ 14 w 136"/>
                <a:gd name="T53" fmla="*/ 116 h 148"/>
                <a:gd name="T54" fmla="*/ 24 w 136"/>
                <a:gd name="T55" fmla="*/ 106 h 148"/>
                <a:gd name="T56" fmla="*/ 34 w 136"/>
                <a:gd name="T57" fmla="*/ 106 h 148"/>
                <a:gd name="T58" fmla="*/ 42 w 136"/>
                <a:gd name="T59" fmla="*/ 102 h 148"/>
                <a:gd name="T60" fmla="*/ 52 w 136"/>
                <a:gd name="T61" fmla="*/ 102 h 148"/>
                <a:gd name="T62" fmla="*/ 60 w 136"/>
                <a:gd name="T63" fmla="*/ 108 h 148"/>
                <a:gd name="T64" fmla="*/ 62 w 136"/>
                <a:gd name="T65" fmla="*/ 102 h 148"/>
                <a:gd name="T66" fmla="*/ 60 w 136"/>
                <a:gd name="T67" fmla="*/ 94 h 148"/>
                <a:gd name="T68" fmla="*/ 64 w 136"/>
                <a:gd name="T69" fmla="*/ 86 h 148"/>
                <a:gd name="T70" fmla="*/ 68 w 136"/>
                <a:gd name="T71" fmla="*/ 80 h 148"/>
                <a:gd name="T72" fmla="*/ 68 w 136"/>
                <a:gd name="T73" fmla="*/ 74 h 148"/>
                <a:gd name="T74" fmla="*/ 68 w 136"/>
                <a:gd name="T75" fmla="*/ 82 h 148"/>
                <a:gd name="T76" fmla="*/ 82 w 136"/>
                <a:gd name="T77" fmla="*/ 78 h 148"/>
                <a:gd name="T78" fmla="*/ 90 w 136"/>
                <a:gd name="T79" fmla="*/ 72 h 148"/>
                <a:gd name="T80" fmla="*/ 94 w 136"/>
                <a:gd name="T81" fmla="*/ 50 h 148"/>
                <a:gd name="T82" fmla="*/ 92 w 136"/>
                <a:gd name="T83" fmla="*/ 40 h 148"/>
                <a:gd name="T84" fmla="*/ 84 w 136"/>
                <a:gd name="T85" fmla="*/ 26 h 148"/>
                <a:gd name="T86" fmla="*/ 80 w 136"/>
                <a:gd name="T87" fmla="*/ 20 h 148"/>
                <a:gd name="T88" fmla="*/ 76 w 136"/>
                <a:gd name="T89" fmla="*/ 12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6" h="148">
                  <a:moveTo>
                    <a:pt x="76" y="12"/>
                  </a:moveTo>
                  <a:lnTo>
                    <a:pt x="78" y="6"/>
                  </a:lnTo>
                  <a:lnTo>
                    <a:pt x="80" y="4"/>
                  </a:lnTo>
                  <a:lnTo>
                    <a:pt x="86" y="0"/>
                  </a:lnTo>
                  <a:lnTo>
                    <a:pt x="98" y="10"/>
                  </a:lnTo>
                  <a:lnTo>
                    <a:pt x="110" y="24"/>
                  </a:lnTo>
                  <a:lnTo>
                    <a:pt x="116" y="30"/>
                  </a:lnTo>
                  <a:lnTo>
                    <a:pt x="118" y="38"/>
                  </a:lnTo>
                  <a:lnTo>
                    <a:pt x="122" y="46"/>
                  </a:lnTo>
                  <a:lnTo>
                    <a:pt x="122" y="52"/>
                  </a:lnTo>
                  <a:lnTo>
                    <a:pt x="120" y="56"/>
                  </a:lnTo>
                  <a:lnTo>
                    <a:pt x="118" y="60"/>
                  </a:lnTo>
                  <a:lnTo>
                    <a:pt x="126" y="78"/>
                  </a:lnTo>
                  <a:lnTo>
                    <a:pt x="136" y="102"/>
                  </a:lnTo>
                  <a:lnTo>
                    <a:pt x="134" y="110"/>
                  </a:lnTo>
                  <a:lnTo>
                    <a:pt x="132" y="114"/>
                  </a:lnTo>
                  <a:lnTo>
                    <a:pt x="130" y="114"/>
                  </a:lnTo>
                  <a:lnTo>
                    <a:pt x="126" y="114"/>
                  </a:lnTo>
                  <a:lnTo>
                    <a:pt x="126" y="110"/>
                  </a:lnTo>
                  <a:lnTo>
                    <a:pt x="130" y="106"/>
                  </a:lnTo>
                  <a:lnTo>
                    <a:pt x="122" y="108"/>
                  </a:lnTo>
                  <a:lnTo>
                    <a:pt x="118" y="110"/>
                  </a:lnTo>
                  <a:lnTo>
                    <a:pt x="116" y="120"/>
                  </a:lnTo>
                  <a:lnTo>
                    <a:pt x="116" y="116"/>
                  </a:lnTo>
                  <a:lnTo>
                    <a:pt x="114" y="114"/>
                  </a:lnTo>
                  <a:lnTo>
                    <a:pt x="108" y="120"/>
                  </a:lnTo>
                  <a:lnTo>
                    <a:pt x="104" y="122"/>
                  </a:lnTo>
                  <a:lnTo>
                    <a:pt x="100" y="122"/>
                  </a:lnTo>
                  <a:lnTo>
                    <a:pt x="92" y="122"/>
                  </a:lnTo>
                  <a:lnTo>
                    <a:pt x="88" y="120"/>
                  </a:lnTo>
                  <a:lnTo>
                    <a:pt x="84" y="120"/>
                  </a:lnTo>
                  <a:lnTo>
                    <a:pt x="82" y="120"/>
                  </a:lnTo>
                  <a:lnTo>
                    <a:pt x="82" y="122"/>
                  </a:lnTo>
                  <a:lnTo>
                    <a:pt x="86" y="128"/>
                  </a:lnTo>
                  <a:lnTo>
                    <a:pt x="90" y="132"/>
                  </a:lnTo>
                  <a:lnTo>
                    <a:pt x="86" y="138"/>
                  </a:lnTo>
                  <a:lnTo>
                    <a:pt x="82" y="148"/>
                  </a:lnTo>
                  <a:lnTo>
                    <a:pt x="74" y="144"/>
                  </a:lnTo>
                  <a:lnTo>
                    <a:pt x="70" y="138"/>
                  </a:lnTo>
                  <a:lnTo>
                    <a:pt x="66" y="132"/>
                  </a:lnTo>
                  <a:lnTo>
                    <a:pt x="64" y="122"/>
                  </a:lnTo>
                  <a:lnTo>
                    <a:pt x="54" y="122"/>
                  </a:lnTo>
                  <a:lnTo>
                    <a:pt x="46" y="124"/>
                  </a:lnTo>
                  <a:lnTo>
                    <a:pt x="38" y="126"/>
                  </a:lnTo>
                  <a:lnTo>
                    <a:pt x="30" y="130"/>
                  </a:lnTo>
                  <a:lnTo>
                    <a:pt x="20" y="130"/>
                  </a:lnTo>
                  <a:lnTo>
                    <a:pt x="20" y="136"/>
                  </a:lnTo>
                  <a:lnTo>
                    <a:pt x="8" y="134"/>
                  </a:lnTo>
                  <a:lnTo>
                    <a:pt x="2" y="134"/>
                  </a:lnTo>
                  <a:lnTo>
                    <a:pt x="0" y="132"/>
                  </a:lnTo>
                  <a:lnTo>
                    <a:pt x="0" y="128"/>
                  </a:lnTo>
                  <a:lnTo>
                    <a:pt x="6" y="126"/>
                  </a:lnTo>
                  <a:lnTo>
                    <a:pt x="8" y="124"/>
                  </a:lnTo>
                  <a:lnTo>
                    <a:pt x="14" y="116"/>
                  </a:lnTo>
                  <a:lnTo>
                    <a:pt x="20" y="108"/>
                  </a:lnTo>
                  <a:lnTo>
                    <a:pt x="24" y="106"/>
                  </a:lnTo>
                  <a:lnTo>
                    <a:pt x="28" y="106"/>
                  </a:lnTo>
                  <a:lnTo>
                    <a:pt x="34" y="106"/>
                  </a:lnTo>
                  <a:lnTo>
                    <a:pt x="36" y="104"/>
                  </a:lnTo>
                  <a:lnTo>
                    <a:pt x="42" y="102"/>
                  </a:lnTo>
                  <a:lnTo>
                    <a:pt x="46" y="102"/>
                  </a:lnTo>
                  <a:lnTo>
                    <a:pt x="52" y="102"/>
                  </a:lnTo>
                  <a:lnTo>
                    <a:pt x="54" y="104"/>
                  </a:lnTo>
                  <a:lnTo>
                    <a:pt x="60" y="108"/>
                  </a:lnTo>
                  <a:lnTo>
                    <a:pt x="62" y="106"/>
                  </a:lnTo>
                  <a:lnTo>
                    <a:pt x="62" y="102"/>
                  </a:lnTo>
                  <a:lnTo>
                    <a:pt x="62" y="96"/>
                  </a:lnTo>
                  <a:lnTo>
                    <a:pt x="60" y="94"/>
                  </a:lnTo>
                  <a:lnTo>
                    <a:pt x="62" y="90"/>
                  </a:lnTo>
                  <a:lnTo>
                    <a:pt x="64" y="86"/>
                  </a:lnTo>
                  <a:lnTo>
                    <a:pt x="68" y="84"/>
                  </a:lnTo>
                  <a:lnTo>
                    <a:pt x="68" y="80"/>
                  </a:lnTo>
                  <a:lnTo>
                    <a:pt x="68" y="78"/>
                  </a:lnTo>
                  <a:lnTo>
                    <a:pt x="68" y="74"/>
                  </a:lnTo>
                  <a:lnTo>
                    <a:pt x="70" y="78"/>
                  </a:lnTo>
                  <a:lnTo>
                    <a:pt x="68" y="82"/>
                  </a:lnTo>
                  <a:lnTo>
                    <a:pt x="76" y="80"/>
                  </a:lnTo>
                  <a:lnTo>
                    <a:pt x="82" y="78"/>
                  </a:lnTo>
                  <a:lnTo>
                    <a:pt x="86" y="76"/>
                  </a:lnTo>
                  <a:lnTo>
                    <a:pt x="90" y="72"/>
                  </a:lnTo>
                  <a:lnTo>
                    <a:pt x="92" y="60"/>
                  </a:lnTo>
                  <a:lnTo>
                    <a:pt x="94" y="50"/>
                  </a:lnTo>
                  <a:lnTo>
                    <a:pt x="94" y="44"/>
                  </a:lnTo>
                  <a:lnTo>
                    <a:pt x="92" y="40"/>
                  </a:lnTo>
                  <a:lnTo>
                    <a:pt x="88" y="32"/>
                  </a:lnTo>
                  <a:lnTo>
                    <a:pt x="84" y="26"/>
                  </a:lnTo>
                  <a:lnTo>
                    <a:pt x="82" y="24"/>
                  </a:lnTo>
                  <a:lnTo>
                    <a:pt x="80" y="20"/>
                  </a:lnTo>
                  <a:lnTo>
                    <a:pt x="78" y="16"/>
                  </a:lnTo>
                  <a:lnTo>
                    <a:pt x="76"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 name="Freeform 5"/>
            <p:cNvSpPr>
              <a:spLocks/>
            </p:cNvSpPr>
            <p:nvPr/>
          </p:nvSpPr>
          <p:spPr bwMode="auto">
            <a:xfrm>
              <a:off x="8214789" y="1999473"/>
              <a:ext cx="35693" cy="29000"/>
            </a:xfrm>
            <a:custGeom>
              <a:avLst/>
              <a:gdLst>
                <a:gd name="T0" fmla="*/ 14 w 32"/>
                <a:gd name="T1" fmla="*/ 4 h 26"/>
                <a:gd name="T2" fmla="*/ 16 w 32"/>
                <a:gd name="T3" fmla="*/ 4 h 26"/>
                <a:gd name="T4" fmla="*/ 14 w 32"/>
                <a:gd name="T5" fmla="*/ 0 h 26"/>
                <a:gd name="T6" fmla="*/ 22 w 32"/>
                <a:gd name="T7" fmla="*/ 0 h 26"/>
                <a:gd name="T8" fmla="*/ 26 w 32"/>
                <a:gd name="T9" fmla="*/ 2 h 26"/>
                <a:gd name="T10" fmla="*/ 32 w 32"/>
                <a:gd name="T11" fmla="*/ 8 h 26"/>
                <a:gd name="T12" fmla="*/ 30 w 32"/>
                <a:gd name="T13" fmla="*/ 12 h 26"/>
                <a:gd name="T14" fmla="*/ 24 w 32"/>
                <a:gd name="T15" fmla="*/ 14 h 26"/>
                <a:gd name="T16" fmla="*/ 14 w 32"/>
                <a:gd name="T17" fmla="*/ 16 h 26"/>
                <a:gd name="T18" fmla="*/ 14 w 32"/>
                <a:gd name="T19" fmla="*/ 24 h 26"/>
                <a:gd name="T20" fmla="*/ 12 w 32"/>
                <a:gd name="T21" fmla="*/ 26 h 26"/>
                <a:gd name="T22" fmla="*/ 10 w 32"/>
                <a:gd name="T23" fmla="*/ 26 h 26"/>
                <a:gd name="T24" fmla="*/ 6 w 32"/>
                <a:gd name="T25" fmla="*/ 24 h 26"/>
                <a:gd name="T26" fmla="*/ 4 w 32"/>
                <a:gd name="T27" fmla="*/ 20 h 26"/>
                <a:gd name="T28" fmla="*/ 0 w 32"/>
                <a:gd name="T29" fmla="*/ 14 h 26"/>
                <a:gd name="T30" fmla="*/ 0 w 32"/>
                <a:gd name="T31" fmla="*/ 8 h 26"/>
                <a:gd name="T32" fmla="*/ 2 w 32"/>
                <a:gd name="T33" fmla="*/ 6 h 26"/>
                <a:gd name="T34" fmla="*/ 4 w 32"/>
                <a:gd name="T35" fmla="*/ 4 h 26"/>
                <a:gd name="T36" fmla="*/ 8 w 32"/>
                <a:gd name="T37" fmla="*/ 4 h 26"/>
                <a:gd name="T38" fmla="*/ 14 w 32"/>
                <a:gd name="T39"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26">
                  <a:moveTo>
                    <a:pt x="14" y="4"/>
                  </a:moveTo>
                  <a:lnTo>
                    <a:pt x="16" y="4"/>
                  </a:lnTo>
                  <a:lnTo>
                    <a:pt x="14" y="0"/>
                  </a:lnTo>
                  <a:lnTo>
                    <a:pt x="22" y="0"/>
                  </a:lnTo>
                  <a:lnTo>
                    <a:pt x="26" y="2"/>
                  </a:lnTo>
                  <a:lnTo>
                    <a:pt x="32" y="8"/>
                  </a:lnTo>
                  <a:lnTo>
                    <a:pt x="30" y="12"/>
                  </a:lnTo>
                  <a:lnTo>
                    <a:pt x="24" y="14"/>
                  </a:lnTo>
                  <a:lnTo>
                    <a:pt x="14" y="16"/>
                  </a:lnTo>
                  <a:lnTo>
                    <a:pt x="14" y="24"/>
                  </a:lnTo>
                  <a:lnTo>
                    <a:pt x="12" y="26"/>
                  </a:lnTo>
                  <a:lnTo>
                    <a:pt x="10" y="26"/>
                  </a:lnTo>
                  <a:lnTo>
                    <a:pt x="6" y="24"/>
                  </a:lnTo>
                  <a:lnTo>
                    <a:pt x="4" y="20"/>
                  </a:lnTo>
                  <a:lnTo>
                    <a:pt x="0" y="14"/>
                  </a:lnTo>
                  <a:lnTo>
                    <a:pt x="0" y="8"/>
                  </a:lnTo>
                  <a:lnTo>
                    <a:pt x="2" y="6"/>
                  </a:lnTo>
                  <a:lnTo>
                    <a:pt x="4" y="4"/>
                  </a:lnTo>
                  <a:lnTo>
                    <a:pt x="8" y="4"/>
                  </a:lnTo>
                  <a:lnTo>
                    <a:pt x="14"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 name="Freeform 6"/>
            <p:cNvSpPr>
              <a:spLocks/>
            </p:cNvSpPr>
            <p:nvPr/>
          </p:nvSpPr>
          <p:spPr bwMode="auto">
            <a:xfrm>
              <a:off x="8170172" y="2006165"/>
              <a:ext cx="44616" cy="58001"/>
            </a:xfrm>
            <a:custGeom>
              <a:avLst/>
              <a:gdLst>
                <a:gd name="T0" fmla="*/ 12 w 40"/>
                <a:gd name="T1" fmla="*/ 24 h 52"/>
                <a:gd name="T2" fmla="*/ 4 w 40"/>
                <a:gd name="T3" fmla="*/ 20 h 52"/>
                <a:gd name="T4" fmla="*/ 2 w 40"/>
                <a:gd name="T5" fmla="*/ 16 h 52"/>
                <a:gd name="T6" fmla="*/ 0 w 40"/>
                <a:gd name="T7" fmla="*/ 12 h 52"/>
                <a:gd name="T8" fmla="*/ 2 w 40"/>
                <a:gd name="T9" fmla="*/ 8 h 52"/>
                <a:gd name="T10" fmla="*/ 6 w 40"/>
                <a:gd name="T11" fmla="*/ 4 h 52"/>
                <a:gd name="T12" fmla="*/ 14 w 40"/>
                <a:gd name="T13" fmla="*/ 0 h 52"/>
                <a:gd name="T14" fmla="*/ 18 w 40"/>
                <a:gd name="T15" fmla="*/ 4 h 52"/>
                <a:gd name="T16" fmla="*/ 18 w 40"/>
                <a:gd name="T17" fmla="*/ 6 h 52"/>
                <a:gd name="T18" fmla="*/ 28 w 40"/>
                <a:gd name="T19" fmla="*/ 6 h 52"/>
                <a:gd name="T20" fmla="*/ 30 w 40"/>
                <a:gd name="T21" fmla="*/ 12 h 52"/>
                <a:gd name="T22" fmla="*/ 32 w 40"/>
                <a:gd name="T23" fmla="*/ 16 h 52"/>
                <a:gd name="T24" fmla="*/ 40 w 40"/>
                <a:gd name="T25" fmla="*/ 22 h 52"/>
                <a:gd name="T26" fmla="*/ 36 w 40"/>
                <a:gd name="T27" fmla="*/ 24 h 52"/>
                <a:gd name="T28" fmla="*/ 34 w 40"/>
                <a:gd name="T29" fmla="*/ 28 h 52"/>
                <a:gd name="T30" fmla="*/ 36 w 40"/>
                <a:gd name="T31" fmla="*/ 32 h 52"/>
                <a:gd name="T32" fmla="*/ 38 w 40"/>
                <a:gd name="T33" fmla="*/ 36 h 52"/>
                <a:gd name="T34" fmla="*/ 38 w 40"/>
                <a:gd name="T35" fmla="*/ 40 h 52"/>
                <a:gd name="T36" fmla="*/ 40 w 40"/>
                <a:gd name="T37" fmla="*/ 42 h 52"/>
                <a:gd name="T38" fmla="*/ 38 w 40"/>
                <a:gd name="T39" fmla="*/ 48 h 52"/>
                <a:gd name="T40" fmla="*/ 38 w 40"/>
                <a:gd name="T41" fmla="*/ 52 h 52"/>
                <a:gd name="T42" fmla="*/ 32 w 40"/>
                <a:gd name="T43" fmla="*/ 50 h 52"/>
                <a:gd name="T44" fmla="*/ 24 w 40"/>
                <a:gd name="T45" fmla="*/ 46 h 52"/>
                <a:gd name="T46" fmla="*/ 18 w 40"/>
                <a:gd name="T47" fmla="*/ 42 h 52"/>
                <a:gd name="T48" fmla="*/ 18 w 40"/>
                <a:gd name="T49" fmla="*/ 36 h 52"/>
                <a:gd name="T50" fmla="*/ 18 w 40"/>
                <a:gd name="T51" fmla="*/ 30 h 52"/>
                <a:gd name="T52" fmla="*/ 12 w 40"/>
                <a:gd name="T53" fmla="*/ 2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52">
                  <a:moveTo>
                    <a:pt x="12" y="24"/>
                  </a:moveTo>
                  <a:lnTo>
                    <a:pt x="4" y="20"/>
                  </a:lnTo>
                  <a:lnTo>
                    <a:pt x="2" y="16"/>
                  </a:lnTo>
                  <a:lnTo>
                    <a:pt x="0" y="12"/>
                  </a:lnTo>
                  <a:lnTo>
                    <a:pt x="2" y="8"/>
                  </a:lnTo>
                  <a:lnTo>
                    <a:pt x="6" y="4"/>
                  </a:lnTo>
                  <a:lnTo>
                    <a:pt x="14" y="0"/>
                  </a:lnTo>
                  <a:lnTo>
                    <a:pt x="18" y="4"/>
                  </a:lnTo>
                  <a:lnTo>
                    <a:pt x="18" y="6"/>
                  </a:lnTo>
                  <a:lnTo>
                    <a:pt x="28" y="6"/>
                  </a:lnTo>
                  <a:lnTo>
                    <a:pt x="30" y="12"/>
                  </a:lnTo>
                  <a:lnTo>
                    <a:pt x="32" y="16"/>
                  </a:lnTo>
                  <a:lnTo>
                    <a:pt x="40" y="22"/>
                  </a:lnTo>
                  <a:lnTo>
                    <a:pt x="36" y="24"/>
                  </a:lnTo>
                  <a:lnTo>
                    <a:pt x="34" y="28"/>
                  </a:lnTo>
                  <a:lnTo>
                    <a:pt x="36" y="32"/>
                  </a:lnTo>
                  <a:lnTo>
                    <a:pt x="38" y="36"/>
                  </a:lnTo>
                  <a:lnTo>
                    <a:pt x="38" y="40"/>
                  </a:lnTo>
                  <a:lnTo>
                    <a:pt x="40" y="42"/>
                  </a:lnTo>
                  <a:lnTo>
                    <a:pt x="38" y="48"/>
                  </a:lnTo>
                  <a:lnTo>
                    <a:pt x="38" y="52"/>
                  </a:lnTo>
                  <a:lnTo>
                    <a:pt x="32" y="50"/>
                  </a:lnTo>
                  <a:lnTo>
                    <a:pt x="24" y="46"/>
                  </a:lnTo>
                  <a:lnTo>
                    <a:pt x="18" y="42"/>
                  </a:lnTo>
                  <a:lnTo>
                    <a:pt x="18" y="36"/>
                  </a:lnTo>
                  <a:lnTo>
                    <a:pt x="18" y="30"/>
                  </a:lnTo>
                  <a:lnTo>
                    <a:pt x="12"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 name="Freeform 7"/>
            <p:cNvSpPr>
              <a:spLocks/>
            </p:cNvSpPr>
            <p:nvPr/>
          </p:nvSpPr>
          <p:spPr bwMode="auto">
            <a:xfrm>
              <a:off x="8063093" y="2182398"/>
              <a:ext cx="26769" cy="62462"/>
            </a:xfrm>
            <a:custGeom>
              <a:avLst/>
              <a:gdLst>
                <a:gd name="T0" fmla="*/ 24 w 24"/>
                <a:gd name="T1" fmla="*/ 0 h 56"/>
                <a:gd name="T2" fmla="*/ 24 w 24"/>
                <a:gd name="T3" fmla="*/ 12 h 56"/>
                <a:gd name="T4" fmla="*/ 22 w 24"/>
                <a:gd name="T5" fmla="*/ 32 h 56"/>
                <a:gd name="T6" fmla="*/ 16 w 24"/>
                <a:gd name="T7" fmla="*/ 56 h 56"/>
                <a:gd name="T8" fmla="*/ 4 w 24"/>
                <a:gd name="T9" fmla="*/ 44 h 56"/>
                <a:gd name="T10" fmla="*/ 2 w 24"/>
                <a:gd name="T11" fmla="*/ 38 h 56"/>
                <a:gd name="T12" fmla="*/ 0 w 24"/>
                <a:gd name="T13" fmla="*/ 32 h 56"/>
                <a:gd name="T14" fmla="*/ 0 w 24"/>
                <a:gd name="T15" fmla="*/ 20 h 56"/>
                <a:gd name="T16" fmla="*/ 4 w 24"/>
                <a:gd name="T17" fmla="*/ 10 h 56"/>
                <a:gd name="T18" fmla="*/ 8 w 24"/>
                <a:gd name="T19" fmla="*/ 4 h 56"/>
                <a:gd name="T20" fmla="*/ 12 w 24"/>
                <a:gd name="T21" fmla="*/ 4 h 56"/>
                <a:gd name="T22" fmla="*/ 18 w 24"/>
                <a:gd name="T23" fmla="*/ 2 h 56"/>
                <a:gd name="T24" fmla="*/ 24 w 24"/>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6">
                  <a:moveTo>
                    <a:pt x="24" y="0"/>
                  </a:moveTo>
                  <a:lnTo>
                    <a:pt x="24" y="12"/>
                  </a:lnTo>
                  <a:lnTo>
                    <a:pt x="22" y="32"/>
                  </a:lnTo>
                  <a:lnTo>
                    <a:pt x="16" y="56"/>
                  </a:lnTo>
                  <a:lnTo>
                    <a:pt x="4" y="44"/>
                  </a:lnTo>
                  <a:lnTo>
                    <a:pt x="2" y="38"/>
                  </a:lnTo>
                  <a:lnTo>
                    <a:pt x="0" y="32"/>
                  </a:lnTo>
                  <a:lnTo>
                    <a:pt x="0" y="20"/>
                  </a:lnTo>
                  <a:lnTo>
                    <a:pt x="4" y="10"/>
                  </a:lnTo>
                  <a:lnTo>
                    <a:pt x="8" y="4"/>
                  </a:lnTo>
                  <a:lnTo>
                    <a:pt x="12" y="4"/>
                  </a:lnTo>
                  <a:lnTo>
                    <a:pt x="18" y="2"/>
                  </a:lnTo>
                  <a:lnTo>
                    <a:pt x="2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 name="Freeform 8"/>
            <p:cNvSpPr>
              <a:spLocks/>
            </p:cNvSpPr>
            <p:nvPr/>
          </p:nvSpPr>
          <p:spPr bwMode="auto">
            <a:xfrm>
              <a:off x="7877935" y="2285015"/>
              <a:ext cx="37924" cy="40155"/>
            </a:xfrm>
            <a:custGeom>
              <a:avLst/>
              <a:gdLst>
                <a:gd name="T0" fmla="*/ 18 w 34"/>
                <a:gd name="T1" fmla="*/ 36 h 36"/>
                <a:gd name="T2" fmla="*/ 12 w 34"/>
                <a:gd name="T3" fmla="*/ 34 h 36"/>
                <a:gd name="T4" fmla="*/ 6 w 34"/>
                <a:gd name="T5" fmla="*/ 30 h 36"/>
                <a:gd name="T6" fmla="*/ 2 w 34"/>
                <a:gd name="T7" fmla="*/ 24 h 36"/>
                <a:gd name="T8" fmla="*/ 0 w 34"/>
                <a:gd name="T9" fmla="*/ 20 h 36"/>
                <a:gd name="T10" fmla="*/ 2 w 34"/>
                <a:gd name="T11" fmla="*/ 16 h 36"/>
                <a:gd name="T12" fmla="*/ 4 w 34"/>
                <a:gd name="T13" fmla="*/ 12 h 36"/>
                <a:gd name="T14" fmla="*/ 12 w 34"/>
                <a:gd name="T15" fmla="*/ 6 h 36"/>
                <a:gd name="T16" fmla="*/ 26 w 34"/>
                <a:gd name="T17" fmla="*/ 2 h 36"/>
                <a:gd name="T18" fmla="*/ 34 w 34"/>
                <a:gd name="T19" fmla="*/ 0 h 36"/>
                <a:gd name="T20" fmla="*/ 34 w 34"/>
                <a:gd name="T21" fmla="*/ 10 h 36"/>
                <a:gd name="T22" fmla="*/ 30 w 34"/>
                <a:gd name="T23" fmla="*/ 20 h 36"/>
                <a:gd name="T24" fmla="*/ 24 w 34"/>
                <a:gd name="T25" fmla="*/ 32 h 36"/>
                <a:gd name="T26" fmla="*/ 22 w 34"/>
                <a:gd name="T27" fmla="*/ 34 h 36"/>
                <a:gd name="T28" fmla="*/ 18 w 34"/>
                <a:gd name="T2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6">
                  <a:moveTo>
                    <a:pt x="18" y="36"/>
                  </a:moveTo>
                  <a:lnTo>
                    <a:pt x="12" y="34"/>
                  </a:lnTo>
                  <a:lnTo>
                    <a:pt x="6" y="30"/>
                  </a:lnTo>
                  <a:lnTo>
                    <a:pt x="2" y="24"/>
                  </a:lnTo>
                  <a:lnTo>
                    <a:pt x="0" y="20"/>
                  </a:lnTo>
                  <a:lnTo>
                    <a:pt x="2" y="16"/>
                  </a:lnTo>
                  <a:lnTo>
                    <a:pt x="4" y="12"/>
                  </a:lnTo>
                  <a:lnTo>
                    <a:pt x="12" y="6"/>
                  </a:lnTo>
                  <a:lnTo>
                    <a:pt x="26" y="2"/>
                  </a:lnTo>
                  <a:lnTo>
                    <a:pt x="34" y="0"/>
                  </a:lnTo>
                  <a:lnTo>
                    <a:pt x="34" y="10"/>
                  </a:lnTo>
                  <a:lnTo>
                    <a:pt x="30" y="20"/>
                  </a:lnTo>
                  <a:lnTo>
                    <a:pt x="24" y="32"/>
                  </a:lnTo>
                  <a:lnTo>
                    <a:pt x="22" y="34"/>
                  </a:lnTo>
                  <a:lnTo>
                    <a:pt x="18" y="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 name="Freeform 9"/>
            <p:cNvSpPr>
              <a:spLocks/>
            </p:cNvSpPr>
            <p:nvPr/>
          </p:nvSpPr>
          <p:spPr bwMode="auto">
            <a:xfrm>
              <a:off x="7382692" y="2499172"/>
              <a:ext cx="40155" cy="78078"/>
            </a:xfrm>
            <a:custGeom>
              <a:avLst/>
              <a:gdLst>
                <a:gd name="T0" fmla="*/ 36 w 36"/>
                <a:gd name="T1" fmla="*/ 52 h 70"/>
                <a:gd name="T2" fmla="*/ 34 w 36"/>
                <a:gd name="T3" fmla="*/ 58 h 70"/>
                <a:gd name="T4" fmla="*/ 30 w 36"/>
                <a:gd name="T5" fmla="*/ 64 h 70"/>
                <a:gd name="T6" fmla="*/ 22 w 36"/>
                <a:gd name="T7" fmla="*/ 68 h 70"/>
                <a:gd name="T8" fmla="*/ 16 w 36"/>
                <a:gd name="T9" fmla="*/ 70 h 70"/>
                <a:gd name="T10" fmla="*/ 12 w 36"/>
                <a:gd name="T11" fmla="*/ 68 h 70"/>
                <a:gd name="T12" fmla="*/ 8 w 36"/>
                <a:gd name="T13" fmla="*/ 64 h 70"/>
                <a:gd name="T14" fmla="*/ 6 w 36"/>
                <a:gd name="T15" fmla="*/ 60 h 70"/>
                <a:gd name="T16" fmla="*/ 4 w 36"/>
                <a:gd name="T17" fmla="*/ 54 h 70"/>
                <a:gd name="T18" fmla="*/ 2 w 36"/>
                <a:gd name="T19" fmla="*/ 44 h 70"/>
                <a:gd name="T20" fmla="*/ 0 w 36"/>
                <a:gd name="T21" fmla="*/ 34 h 70"/>
                <a:gd name="T22" fmla="*/ 2 w 36"/>
                <a:gd name="T23" fmla="*/ 24 h 70"/>
                <a:gd name="T24" fmla="*/ 4 w 36"/>
                <a:gd name="T25" fmla="*/ 18 h 70"/>
                <a:gd name="T26" fmla="*/ 6 w 36"/>
                <a:gd name="T27" fmla="*/ 10 h 70"/>
                <a:gd name="T28" fmla="*/ 8 w 36"/>
                <a:gd name="T29" fmla="*/ 0 h 70"/>
                <a:gd name="T30" fmla="*/ 14 w 36"/>
                <a:gd name="T31" fmla="*/ 2 h 70"/>
                <a:gd name="T32" fmla="*/ 16 w 36"/>
                <a:gd name="T33" fmla="*/ 8 h 70"/>
                <a:gd name="T34" fmla="*/ 26 w 36"/>
                <a:gd name="T35" fmla="*/ 20 h 70"/>
                <a:gd name="T36" fmla="*/ 34 w 36"/>
                <a:gd name="T37" fmla="*/ 36 h 70"/>
                <a:gd name="T38" fmla="*/ 36 w 36"/>
                <a:gd name="T39" fmla="*/ 44 h 70"/>
                <a:gd name="T40" fmla="*/ 36 w 36"/>
                <a:gd name="T41" fmla="*/ 5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70">
                  <a:moveTo>
                    <a:pt x="36" y="52"/>
                  </a:moveTo>
                  <a:lnTo>
                    <a:pt x="34" y="58"/>
                  </a:lnTo>
                  <a:lnTo>
                    <a:pt x="30" y="64"/>
                  </a:lnTo>
                  <a:lnTo>
                    <a:pt x="22" y="68"/>
                  </a:lnTo>
                  <a:lnTo>
                    <a:pt x="16" y="70"/>
                  </a:lnTo>
                  <a:lnTo>
                    <a:pt x="12" y="68"/>
                  </a:lnTo>
                  <a:lnTo>
                    <a:pt x="8" y="64"/>
                  </a:lnTo>
                  <a:lnTo>
                    <a:pt x="6" y="60"/>
                  </a:lnTo>
                  <a:lnTo>
                    <a:pt x="4" y="54"/>
                  </a:lnTo>
                  <a:lnTo>
                    <a:pt x="2" y="44"/>
                  </a:lnTo>
                  <a:lnTo>
                    <a:pt x="0" y="34"/>
                  </a:lnTo>
                  <a:lnTo>
                    <a:pt x="2" y="24"/>
                  </a:lnTo>
                  <a:lnTo>
                    <a:pt x="4" y="18"/>
                  </a:lnTo>
                  <a:lnTo>
                    <a:pt x="6" y="10"/>
                  </a:lnTo>
                  <a:lnTo>
                    <a:pt x="8" y="0"/>
                  </a:lnTo>
                  <a:lnTo>
                    <a:pt x="14" y="2"/>
                  </a:lnTo>
                  <a:lnTo>
                    <a:pt x="16" y="8"/>
                  </a:lnTo>
                  <a:lnTo>
                    <a:pt x="26" y="20"/>
                  </a:lnTo>
                  <a:lnTo>
                    <a:pt x="34" y="36"/>
                  </a:lnTo>
                  <a:lnTo>
                    <a:pt x="36" y="44"/>
                  </a:lnTo>
                  <a:lnTo>
                    <a:pt x="36" y="5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 name="Freeform 10"/>
            <p:cNvSpPr>
              <a:spLocks/>
            </p:cNvSpPr>
            <p:nvPr/>
          </p:nvSpPr>
          <p:spPr bwMode="auto">
            <a:xfrm>
              <a:off x="7746316" y="2220322"/>
              <a:ext cx="167311" cy="301158"/>
            </a:xfrm>
            <a:custGeom>
              <a:avLst/>
              <a:gdLst>
                <a:gd name="T0" fmla="*/ 70 w 150"/>
                <a:gd name="T1" fmla="*/ 228 h 270"/>
                <a:gd name="T2" fmla="*/ 96 w 150"/>
                <a:gd name="T3" fmla="*/ 220 h 270"/>
                <a:gd name="T4" fmla="*/ 90 w 150"/>
                <a:gd name="T5" fmla="*/ 216 h 270"/>
                <a:gd name="T6" fmla="*/ 112 w 150"/>
                <a:gd name="T7" fmla="*/ 200 h 270"/>
                <a:gd name="T8" fmla="*/ 116 w 150"/>
                <a:gd name="T9" fmla="*/ 194 h 270"/>
                <a:gd name="T10" fmla="*/ 114 w 150"/>
                <a:gd name="T11" fmla="*/ 186 h 270"/>
                <a:gd name="T12" fmla="*/ 112 w 150"/>
                <a:gd name="T13" fmla="*/ 176 h 270"/>
                <a:gd name="T14" fmla="*/ 106 w 150"/>
                <a:gd name="T15" fmla="*/ 146 h 270"/>
                <a:gd name="T16" fmla="*/ 86 w 150"/>
                <a:gd name="T17" fmla="*/ 118 h 270"/>
                <a:gd name="T18" fmla="*/ 76 w 150"/>
                <a:gd name="T19" fmla="*/ 106 h 270"/>
                <a:gd name="T20" fmla="*/ 68 w 150"/>
                <a:gd name="T21" fmla="*/ 102 h 270"/>
                <a:gd name="T22" fmla="*/ 60 w 150"/>
                <a:gd name="T23" fmla="*/ 92 h 270"/>
                <a:gd name="T24" fmla="*/ 42 w 150"/>
                <a:gd name="T25" fmla="*/ 78 h 270"/>
                <a:gd name="T26" fmla="*/ 32 w 150"/>
                <a:gd name="T27" fmla="*/ 64 h 270"/>
                <a:gd name="T28" fmla="*/ 38 w 150"/>
                <a:gd name="T29" fmla="*/ 58 h 270"/>
                <a:gd name="T30" fmla="*/ 42 w 150"/>
                <a:gd name="T31" fmla="*/ 48 h 270"/>
                <a:gd name="T32" fmla="*/ 14 w 150"/>
                <a:gd name="T33" fmla="*/ 38 h 270"/>
                <a:gd name="T34" fmla="*/ 4 w 150"/>
                <a:gd name="T35" fmla="*/ 30 h 270"/>
                <a:gd name="T36" fmla="*/ 0 w 150"/>
                <a:gd name="T37" fmla="*/ 18 h 270"/>
                <a:gd name="T38" fmla="*/ 10 w 150"/>
                <a:gd name="T39" fmla="*/ 14 h 270"/>
                <a:gd name="T40" fmla="*/ 26 w 150"/>
                <a:gd name="T41" fmla="*/ 12 h 270"/>
                <a:gd name="T42" fmla="*/ 42 w 150"/>
                <a:gd name="T43" fmla="*/ 2 h 270"/>
                <a:gd name="T44" fmla="*/ 56 w 150"/>
                <a:gd name="T45" fmla="*/ 2 h 270"/>
                <a:gd name="T46" fmla="*/ 66 w 150"/>
                <a:gd name="T47" fmla="*/ 6 h 270"/>
                <a:gd name="T48" fmla="*/ 72 w 150"/>
                <a:gd name="T49" fmla="*/ 12 h 270"/>
                <a:gd name="T50" fmla="*/ 82 w 150"/>
                <a:gd name="T51" fmla="*/ 24 h 270"/>
                <a:gd name="T52" fmla="*/ 98 w 150"/>
                <a:gd name="T53" fmla="*/ 30 h 270"/>
                <a:gd name="T54" fmla="*/ 94 w 150"/>
                <a:gd name="T55" fmla="*/ 42 h 270"/>
                <a:gd name="T56" fmla="*/ 84 w 150"/>
                <a:gd name="T57" fmla="*/ 42 h 270"/>
                <a:gd name="T58" fmla="*/ 82 w 150"/>
                <a:gd name="T59" fmla="*/ 48 h 270"/>
                <a:gd name="T60" fmla="*/ 76 w 150"/>
                <a:gd name="T61" fmla="*/ 56 h 270"/>
                <a:gd name="T62" fmla="*/ 70 w 150"/>
                <a:gd name="T63" fmla="*/ 70 h 270"/>
                <a:gd name="T64" fmla="*/ 76 w 150"/>
                <a:gd name="T65" fmla="*/ 88 h 270"/>
                <a:gd name="T66" fmla="*/ 86 w 150"/>
                <a:gd name="T67" fmla="*/ 96 h 270"/>
                <a:gd name="T68" fmla="*/ 110 w 150"/>
                <a:gd name="T69" fmla="*/ 124 h 270"/>
                <a:gd name="T70" fmla="*/ 138 w 150"/>
                <a:gd name="T71" fmla="*/ 148 h 270"/>
                <a:gd name="T72" fmla="*/ 142 w 150"/>
                <a:gd name="T73" fmla="*/ 170 h 270"/>
                <a:gd name="T74" fmla="*/ 146 w 150"/>
                <a:gd name="T75" fmla="*/ 198 h 270"/>
                <a:gd name="T76" fmla="*/ 146 w 150"/>
                <a:gd name="T77" fmla="*/ 210 h 270"/>
                <a:gd name="T78" fmla="*/ 138 w 150"/>
                <a:gd name="T79" fmla="*/ 220 h 270"/>
                <a:gd name="T80" fmla="*/ 120 w 150"/>
                <a:gd name="T81" fmla="*/ 232 h 270"/>
                <a:gd name="T82" fmla="*/ 104 w 150"/>
                <a:gd name="T83" fmla="*/ 242 h 270"/>
                <a:gd name="T84" fmla="*/ 88 w 150"/>
                <a:gd name="T85" fmla="*/ 266 h 270"/>
                <a:gd name="T86" fmla="*/ 78 w 150"/>
                <a:gd name="T87" fmla="*/ 270 h 270"/>
                <a:gd name="T88" fmla="*/ 74 w 150"/>
                <a:gd name="T89" fmla="*/ 268 h 270"/>
                <a:gd name="T90" fmla="*/ 74 w 150"/>
                <a:gd name="T91" fmla="*/ 252 h 270"/>
                <a:gd name="T92" fmla="*/ 76 w 150"/>
                <a:gd name="T93" fmla="*/ 242 h 270"/>
                <a:gd name="T94" fmla="*/ 70 w 150"/>
                <a:gd name="T95" fmla="*/ 236 h 270"/>
                <a:gd name="T96" fmla="*/ 62 w 150"/>
                <a:gd name="T97" fmla="*/ 234 h 270"/>
                <a:gd name="T98" fmla="*/ 64 w 150"/>
                <a:gd name="T99" fmla="*/ 23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0" h="270">
                  <a:moveTo>
                    <a:pt x="64" y="232"/>
                  </a:moveTo>
                  <a:lnTo>
                    <a:pt x="70" y="228"/>
                  </a:lnTo>
                  <a:lnTo>
                    <a:pt x="78" y="226"/>
                  </a:lnTo>
                  <a:lnTo>
                    <a:pt x="96" y="220"/>
                  </a:lnTo>
                  <a:lnTo>
                    <a:pt x="92" y="216"/>
                  </a:lnTo>
                  <a:lnTo>
                    <a:pt x="90" y="216"/>
                  </a:lnTo>
                  <a:lnTo>
                    <a:pt x="88" y="214"/>
                  </a:lnTo>
                  <a:lnTo>
                    <a:pt x="112" y="200"/>
                  </a:lnTo>
                  <a:lnTo>
                    <a:pt x="114" y="198"/>
                  </a:lnTo>
                  <a:lnTo>
                    <a:pt x="116" y="194"/>
                  </a:lnTo>
                  <a:lnTo>
                    <a:pt x="114" y="190"/>
                  </a:lnTo>
                  <a:lnTo>
                    <a:pt x="114" y="186"/>
                  </a:lnTo>
                  <a:lnTo>
                    <a:pt x="114" y="182"/>
                  </a:lnTo>
                  <a:lnTo>
                    <a:pt x="112" y="176"/>
                  </a:lnTo>
                  <a:lnTo>
                    <a:pt x="112" y="160"/>
                  </a:lnTo>
                  <a:lnTo>
                    <a:pt x="106" y="146"/>
                  </a:lnTo>
                  <a:lnTo>
                    <a:pt x="100" y="136"/>
                  </a:lnTo>
                  <a:lnTo>
                    <a:pt x="86" y="118"/>
                  </a:lnTo>
                  <a:lnTo>
                    <a:pt x="82" y="112"/>
                  </a:lnTo>
                  <a:lnTo>
                    <a:pt x="76" y="106"/>
                  </a:lnTo>
                  <a:lnTo>
                    <a:pt x="70" y="106"/>
                  </a:lnTo>
                  <a:lnTo>
                    <a:pt x="68" y="102"/>
                  </a:lnTo>
                  <a:lnTo>
                    <a:pt x="66" y="96"/>
                  </a:lnTo>
                  <a:lnTo>
                    <a:pt x="60" y="92"/>
                  </a:lnTo>
                  <a:lnTo>
                    <a:pt x="52" y="86"/>
                  </a:lnTo>
                  <a:lnTo>
                    <a:pt x="42" y="78"/>
                  </a:lnTo>
                  <a:lnTo>
                    <a:pt x="34" y="70"/>
                  </a:lnTo>
                  <a:lnTo>
                    <a:pt x="32" y="64"/>
                  </a:lnTo>
                  <a:lnTo>
                    <a:pt x="30" y="60"/>
                  </a:lnTo>
                  <a:lnTo>
                    <a:pt x="38" y="58"/>
                  </a:lnTo>
                  <a:lnTo>
                    <a:pt x="42" y="54"/>
                  </a:lnTo>
                  <a:lnTo>
                    <a:pt x="42" y="48"/>
                  </a:lnTo>
                  <a:lnTo>
                    <a:pt x="26" y="44"/>
                  </a:lnTo>
                  <a:lnTo>
                    <a:pt x="14" y="38"/>
                  </a:lnTo>
                  <a:lnTo>
                    <a:pt x="8" y="34"/>
                  </a:lnTo>
                  <a:lnTo>
                    <a:pt x="4" y="30"/>
                  </a:lnTo>
                  <a:lnTo>
                    <a:pt x="0" y="24"/>
                  </a:lnTo>
                  <a:lnTo>
                    <a:pt x="0" y="18"/>
                  </a:lnTo>
                  <a:lnTo>
                    <a:pt x="0" y="14"/>
                  </a:lnTo>
                  <a:lnTo>
                    <a:pt x="10" y="14"/>
                  </a:lnTo>
                  <a:lnTo>
                    <a:pt x="16" y="14"/>
                  </a:lnTo>
                  <a:lnTo>
                    <a:pt x="26" y="12"/>
                  </a:lnTo>
                  <a:lnTo>
                    <a:pt x="34" y="6"/>
                  </a:lnTo>
                  <a:lnTo>
                    <a:pt x="42" y="2"/>
                  </a:lnTo>
                  <a:lnTo>
                    <a:pt x="50" y="0"/>
                  </a:lnTo>
                  <a:lnTo>
                    <a:pt x="56" y="2"/>
                  </a:lnTo>
                  <a:lnTo>
                    <a:pt x="60" y="4"/>
                  </a:lnTo>
                  <a:lnTo>
                    <a:pt x="66" y="6"/>
                  </a:lnTo>
                  <a:lnTo>
                    <a:pt x="70" y="6"/>
                  </a:lnTo>
                  <a:lnTo>
                    <a:pt x="72" y="12"/>
                  </a:lnTo>
                  <a:lnTo>
                    <a:pt x="74" y="16"/>
                  </a:lnTo>
                  <a:lnTo>
                    <a:pt x="82" y="24"/>
                  </a:lnTo>
                  <a:lnTo>
                    <a:pt x="90" y="28"/>
                  </a:lnTo>
                  <a:lnTo>
                    <a:pt x="98" y="30"/>
                  </a:lnTo>
                  <a:lnTo>
                    <a:pt x="96" y="36"/>
                  </a:lnTo>
                  <a:lnTo>
                    <a:pt x="94" y="42"/>
                  </a:lnTo>
                  <a:lnTo>
                    <a:pt x="90" y="42"/>
                  </a:lnTo>
                  <a:lnTo>
                    <a:pt x="84" y="42"/>
                  </a:lnTo>
                  <a:lnTo>
                    <a:pt x="82" y="42"/>
                  </a:lnTo>
                  <a:lnTo>
                    <a:pt x="82" y="48"/>
                  </a:lnTo>
                  <a:lnTo>
                    <a:pt x="80" y="52"/>
                  </a:lnTo>
                  <a:lnTo>
                    <a:pt x="76" y="56"/>
                  </a:lnTo>
                  <a:lnTo>
                    <a:pt x="72" y="64"/>
                  </a:lnTo>
                  <a:lnTo>
                    <a:pt x="70" y="70"/>
                  </a:lnTo>
                  <a:lnTo>
                    <a:pt x="72" y="84"/>
                  </a:lnTo>
                  <a:lnTo>
                    <a:pt x="76" y="88"/>
                  </a:lnTo>
                  <a:lnTo>
                    <a:pt x="78" y="92"/>
                  </a:lnTo>
                  <a:lnTo>
                    <a:pt x="86" y="96"/>
                  </a:lnTo>
                  <a:lnTo>
                    <a:pt x="98" y="110"/>
                  </a:lnTo>
                  <a:lnTo>
                    <a:pt x="110" y="124"/>
                  </a:lnTo>
                  <a:lnTo>
                    <a:pt x="122" y="136"/>
                  </a:lnTo>
                  <a:lnTo>
                    <a:pt x="138" y="148"/>
                  </a:lnTo>
                  <a:lnTo>
                    <a:pt x="138" y="156"/>
                  </a:lnTo>
                  <a:lnTo>
                    <a:pt x="142" y="170"/>
                  </a:lnTo>
                  <a:lnTo>
                    <a:pt x="150" y="192"/>
                  </a:lnTo>
                  <a:lnTo>
                    <a:pt x="146" y="198"/>
                  </a:lnTo>
                  <a:lnTo>
                    <a:pt x="146" y="204"/>
                  </a:lnTo>
                  <a:lnTo>
                    <a:pt x="146" y="210"/>
                  </a:lnTo>
                  <a:lnTo>
                    <a:pt x="144" y="214"/>
                  </a:lnTo>
                  <a:lnTo>
                    <a:pt x="138" y="220"/>
                  </a:lnTo>
                  <a:lnTo>
                    <a:pt x="128" y="228"/>
                  </a:lnTo>
                  <a:lnTo>
                    <a:pt x="120" y="232"/>
                  </a:lnTo>
                  <a:lnTo>
                    <a:pt x="112" y="234"/>
                  </a:lnTo>
                  <a:lnTo>
                    <a:pt x="104" y="242"/>
                  </a:lnTo>
                  <a:lnTo>
                    <a:pt x="98" y="254"/>
                  </a:lnTo>
                  <a:lnTo>
                    <a:pt x="88" y="266"/>
                  </a:lnTo>
                  <a:lnTo>
                    <a:pt x="84" y="270"/>
                  </a:lnTo>
                  <a:lnTo>
                    <a:pt x="78" y="270"/>
                  </a:lnTo>
                  <a:lnTo>
                    <a:pt x="76" y="270"/>
                  </a:lnTo>
                  <a:lnTo>
                    <a:pt x="74" y="268"/>
                  </a:lnTo>
                  <a:lnTo>
                    <a:pt x="74" y="260"/>
                  </a:lnTo>
                  <a:lnTo>
                    <a:pt x="74" y="252"/>
                  </a:lnTo>
                  <a:lnTo>
                    <a:pt x="76" y="246"/>
                  </a:lnTo>
                  <a:lnTo>
                    <a:pt x="76" y="242"/>
                  </a:lnTo>
                  <a:lnTo>
                    <a:pt x="74" y="236"/>
                  </a:lnTo>
                  <a:lnTo>
                    <a:pt x="70" y="236"/>
                  </a:lnTo>
                  <a:lnTo>
                    <a:pt x="66" y="234"/>
                  </a:lnTo>
                  <a:lnTo>
                    <a:pt x="62" y="234"/>
                  </a:lnTo>
                  <a:lnTo>
                    <a:pt x="60" y="234"/>
                  </a:lnTo>
                  <a:lnTo>
                    <a:pt x="64" y="2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 name="Freeform 11"/>
            <p:cNvSpPr>
              <a:spLocks/>
            </p:cNvSpPr>
            <p:nvPr/>
          </p:nvSpPr>
          <p:spPr bwMode="auto">
            <a:xfrm>
              <a:off x="7779779" y="2398786"/>
              <a:ext cx="95926" cy="84770"/>
            </a:xfrm>
            <a:custGeom>
              <a:avLst/>
              <a:gdLst>
                <a:gd name="T0" fmla="*/ 80 w 86"/>
                <a:gd name="T1" fmla="*/ 0 h 76"/>
                <a:gd name="T2" fmla="*/ 78 w 86"/>
                <a:gd name="T3" fmla="*/ 0 h 76"/>
                <a:gd name="T4" fmla="*/ 74 w 86"/>
                <a:gd name="T5" fmla="*/ 2 h 76"/>
                <a:gd name="T6" fmla="*/ 70 w 86"/>
                <a:gd name="T7" fmla="*/ 0 h 76"/>
                <a:gd name="T8" fmla="*/ 66 w 86"/>
                <a:gd name="T9" fmla="*/ 0 h 76"/>
                <a:gd name="T10" fmla="*/ 62 w 86"/>
                <a:gd name="T11" fmla="*/ 0 h 76"/>
                <a:gd name="T12" fmla="*/ 60 w 86"/>
                <a:gd name="T13" fmla="*/ 4 h 76"/>
                <a:gd name="T14" fmla="*/ 58 w 86"/>
                <a:gd name="T15" fmla="*/ 10 h 76"/>
                <a:gd name="T16" fmla="*/ 52 w 86"/>
                <a:gd name="T17" fmla="*/ 8 h 76"/>
                <a:gd name="T18" fmla="*/ 46 w 86"/>
                <a:gd name="T19" fmla="*/ 4 h 76"/>
                <a:gd name="T20" fmla="*/ 40 w 86"/>
                <a:gd name="T21" fmla="*/ 2 h 76"/>
                <a:gd name="T22" fmla="*/ 30 w 86"/>
                <a:gd name="T23" fmla="*/ 2 h 76"/>
                <a:gd name="T24" fmla="*/ 18 w 86"/>
                <a:gd name="T25" fmla="*/ 2 h 76"/>
                <a:gd name="T26" fmla="*/ 10 w 86"/>
                <a:gd name="T27" fmla="*/ 6 h 76"/>
                <a:gd name="T28" fmla="*/ 6 w 86"/>
                <a:gd name="T29" fmla="*/ 10 h 76"/>
                <a:gd name="T30" fmla="*/ 2 w 86"/>
                <a:gd name="T31" fmla="*/ 14 h 76"/>
                <a:gd name="T32" fmla="*/ 2 w 86"/>
                <a:gd name="T33" fmla="*/ 20 h 76"/>
                <a:gd name="T34" fmla="*/ 0 w 86"/>
                <a:gd name="T35" fmla="*/ 26 h 76"/>
                <a:gd name="T36" fmla="*/ 2 w 86"/>
                <a:gd name="T37" fmla="*/ 30 h 76"/>
                <a:gd name="T38" fmla="*/ 4 w 86"/>
                <a:gd name="T39" fmla="*/ 36 h 76"/>
                <a:gd name="T40" fmla="*/ 6 w 86"/>
                <a:gd name="T41" fmla="*/ 40 h 76"/>
                <a:gd name="T42" fmla="*/ 8 w 86"/>
                <a:gd name="T43" fmla="*/ 46 h 76"/>
                <a:gd name="T44" fmla="*/ 10 w 86"/>
                <a:gd name="T45" fmla="*/ 52 h 76"/>
                <a:gd name="T46" fmla="*/ 10 w 86"/>
                <a:gd name="T47" fmla="*/ 54 h 76"/>
                <a:gd name="T48" fmla="*/ 12 w 86"/>
                <a:gd name="T49" fmla="*/ 58 h 76"/>
                <a:gd name="T50" fmla="*/ 14 w 86"/>
                <a:gd name="T51" fmla="*/ 62 h 76"/>
                <a:gd name="T52" fmla="*/ 18 w 86"/>
                <a:gd name="T53" fmla="*/ 66 h 76"/>
                <a:gd name="T54" fmla="*/ 24 w 86"/>
                <a:gd name="T55" fmla="*/ 66 h 76"/>
                <a:gd name="T56" fmla="*/ 24 w 86"/>
                <a:gd name="T57" fmla="*/ 76 h 76"/>
                <a:gd name="T58" fmla="*/ 30 w 86"/>
                <a:gd name="T59" fmla="*/ 74 h 76"/>
                <a:gd name="T60" fmla="*/ 34 w 86"/>
                <a:gd name="T61" fmla="*/ 72 h 76"/>
                <a:gd name="T62" fmla="*/ 40 w 86"/>
                <a:gd name="T63" fmla="*/ 68 h 76"/>
                <a:gd name="T64" fmla="*/ 48 w 86"/>
                <a:gd name="T65" fmla="*/ 66 h 76"/>
                <a:gd name="T66" fmla="*/ 66 w 86"/>
                <a:gd name="T67" fmla="*/ 60 h 76"/>
                <a:gd name="T68" fmla="*/ 62 w 86"/>
                <a:gd name="T69" fmla="*/ 56 h 76"/>
                <a:gd name="T70" fmla="*/ 60 w 86"/>
                <a:gd name="T71" fmla="*/ 56 h 76"/>
                <a:gd name="T72" fmla="*/ 58 w 86"/>
                <a:gd name="T73" fmla="*/ 54 h 76"/>
                <a:gd name="T74" fmla="*/ 82 w 86"/>
                <a:gd name="T75" fmla="*/ 40 h 76"/>
                <a:gd name="T76" fmla="*/ 84 w 86"/>
                <a:gd name="T77" fmla="*/ 38 h 76"/>
                <a:gd name="T78" fmla="*/ 86 w 86"/>
                <a:gd name="T79" fmla="*/ 34 h 76"/>
                <a:gd name="T80" fmla="*/ 84 w 86"/>
                <a:gd name="T81" fmla="*/ 30 h 76"/>
                <a:gd name="T82" fmla="*/ 84 w 86"/>
                <a:gd name="T83" fmla="*/ 26 h 76"/>
                <a:gd name="T84" fmla="*/ 84 w 86"/>
                <a:gd name="T85" fmla="*/ 22 h 76"/>
                <a:gd name="T86" fmla="*/ 82 w 86"/>
                <a:gd name="T87" fmla="*/ 16 h 76"/>
                <a:gd name="T88" fmla="*/ 82 w 86"/>
                <a:gd name="T89" fmla="*/ 0 h 76"/>
                <a:gd name="T90" fmla="*/ 80 w 86"/>
                <a:gd name="T9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6" h="76">
                  <a:moveTo>
                    <a:pt x="80" y="0"/>
                  </a:moveTo>
                  <a:lnTo>
                    <a:pt x="78" y="0"/>
                  </a:lnTo>
                  <a:lnTo>
                    <a:pt x="74" y="2"/>
                  </a:lnTo>
                  <a:lnTo>
                    <a:pt x="70" y="0"/>
                  </a:lnTo>
                  <a:lnTo>
                    <a:pt x="66" y="0"/>
                  </a:lnTo>
                  <a:lnTo>
                    <a:pt x="62" y="0"/>
                  </a:lnTo>
                  <a:lnTo>
                    <a:pt x="60" y="4"/>
                  </a:lnTo>
                  <a:lnTo>
                    <a:pt x="58" y="10"/>
                  </a:lnTo>
                  <a:lnTo>
                    <a:pt x="52" y="8"/>
                  </a:lnTo>
                  <a:lnTo>
                    <a:pt x="46" y="4"/>
                  </a:lnTo>
                  <a:lnTo>
                    <a:pt x="40" y="2"/>
                  </a:lnTo>
                  <a:lnTo>
                    <a:pt x="30" y="2"/>
                  </a:lnTo>
                  <a:lnTo>
                    <a:pt x="18" y="2"/>
                  </a:lnTo>
                  <a:lnTo>
                    <a:pt x="10" y="6"/>
                  </a:lnTo>
                  <a:lnTo>
                    <a:pt x="6" y="10"/>
                  </a:lnTo>
                  <a:lnTo>
                    <a:pt x="2" y="14"/>
                  </a:lnTo>
                  <a:lnTo>
                    <a:pt x="2" y="20"/>
                  </a:lnTo>
                  <a:lnTo>
                    <a:pt x="0" y="26"/>
                  </a:lnTo>
                  <a:lnTo>
                    <a:pt x="2" y="30"/>
                  </a:lnTo>
                  <a:lnTo>
                    <a:pt x="4" y="36"/>
                  </a:lnTo>
                  <a:lnTo>
                    <a:pt x="6" y="40"/>
                  </a:lnTo>
                  <a:lnTo>
                    <a:pt x="8" y="46"/>
                  </a:lnTo>
                  <a:lnTo>
                    <a:pt x="10" y="52"/>
                  </a:lnTo>
                  <a:lnTo>
                    <a:pt x="10" y="54"/>
                  </a:lnTo>
                  <a:lnTo>
                    <a:pt x="12" y="58"/>
                  </a:lnTo>
                  <a:lnTo>
                    <a:pt x="14" y="62"/>
                  </a:lnTo>
                  <a:lnTo>
                    <a:pt x="18" y="66"/>
                  </a:lnTo>
                  <a:lnTo>
                    <a:pt x="24" y="66"/>
                  </a:lnTo>
                  <a:lnTo>
                    <a:pt x="24" y="76"/>
                  </a:lnTo>
                  <a:lnTo>
                    <a:pt x="30" y="74"/>
                  </a:lnTo>
                  <a:lnTo>
                    <a:pt x="34" y="72"/>
                  </a:lnTo>
                  <a:lnTo>
                    <a:pt x="40" y="68"/>
                  </a:lnTo>
                  <a:lnTo>
                    <a:pt x="48" y="66"/>
                  </a:lnTo>
                  <a:lnTo>
                    <a:pt x="66" y="60"/>
                  </a:lnTo>
                  <a:lnTo>
                    <a:pt x="62" y="56"/>
                  </a:lnTo>
                  <a:lnTo>
                    <a:pt x="60" y="56"/>
                  </a:lnTo>
                  <a:lnTo>
                    <a:pt x="58" y="54"/>
                  </a:lnTo>
                  <a:lnTo>
                    <a:pt x="82" y="40"/>
                  </a:lnTo>
                  <a:lnTo>
                    <a:pt x="84" y="38"/>
                  </a:lnTo>
                  <a:lnTo>
                    <a:pt x="86" y="34"/>
                  </a:lnTo>
                  <a:lnTo>
                    <a:pt x="84" y="30"/>
                  </a:lnTo>
                  <a:lnTo>
                    <a:pt x="84" y="26"/>
                  </a:lnTo>
                  <a:lnTo>
                    <a:pt x="84" y="22"/>
                  </a:lnTo>
                  <a:lnTo>
                    <a:pt x="82" y="16"/>
                  </a:lnTo>
                  <a:lnTo>
                    <a:pt x="82" y="0"/>
                  </a:lnTo>
                  <a:lnTo>
                    <a:pt x="8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 name="Freeform 12"/>
            <p:cNvSpPr>
              <a:spLocks/>
            </p:cNvSpPr>
            <p:nvPr/>
          </p:nvSpPr>
          <p:spPr bwMode="auto">
            <a:xfrm>
              <a:off x="7715084" y="2235937"/>
              <a:ext cx="156158" cy="174002"/>
            </a:xfrm>
            <a:custGeom>
              <a:avLst/>
              <a:gdLst>
                <a:gd name="T0" fmla="*/ 102 w 140"/>
                <a:gd name="T1" fmla="*/ 124 h 156"/>
                <a:gd name="T2" fmla="*/ 94 w 140"/>
                <a:gd name="T3" fmla="*/ 116 h 156"/>
                <a:gd name="T4" fmla="*/ 88 w 140"/>
                <a:gd name="T5" fmla="*/ 102 h 156"/>
                <a:gd name="T6" fmla="*/ 86 w 140"/>
                <a:gd name="T7" fmla="*/ 94 h 156"/>
                <a:gd name="T8" fmla="*/ 74 w 140"/>
                <a:gd name="T9" fmla="*/ 84 h 156"/>
                <a:gd name="T10" fmla="*/ 66 w 140"/>
                <a:gd name="T11" fmla="*/ 76 h 156"/>
                <a:gd name="T12" fmla="*/ 58 w 140"/>
                <a:gd name="T13" fmla="*/ 82 h 156"/>
                <a:gd name="T14" fmla="*/ 52 w 140"/>
                <a:gd name="T15" fmla="*/ 88 h 156"/>
                <a:gd name="T16" fmla="*/ 48 w 140"/>
                <a:gd name="T17" fmla="*/ 84 h 156"/>
                <a:gd name="T18" fmla="*/ 44 w 140"/>
                <a:gd name="T19" fmla="*/ 80 h 156"/>
                <a:gd name="T20" fmla="*/ 36 w 140"/>
                <a:gd name="T21" fmla="*/ 84 h 156"/>
                <a:gd name="T22" fmla="*/ 26 w 140"/>
                <a:gd name="T23" fmla="*/ 70 h 156"/>
                <a:gd name="T24" fmla="*/ 26 w 140"/>
                <a:gd name="T25" fmla="*/ 58 h 156"/>
                <a:gd name="T26" fmla="*/ 18 w 140"/>
                <a:gd name="T27" fmla="*/ 56 h 156"/>
                <a:gd name="T28" fmla="*/ 12 w 140"/>
                <a:gd name="T29" fmla="*/ 56 h 156"/>
                <a:gd name="T30" fmla="*/ 6 w 140"/>
                <a:gd name="T31" fmla="*/ 44 h 156"/>
                <a:gd name="T32" fmla="*/ 0 w 140"/>
                <a:gd name="T33" fmla="*/ 38 h 156"/>
                <a:gd name="T34" fmla="*/ 10 w 140"/>
                <a:gd name="T35" fmla="*/ 28 h 156"/>
                <a:gd name="T36" fmla="*/ 12 w 140"/>
                <a:gd name="T37" fmla="*/ 22 h 156"/>
                <a:gd name="T38" fmla="*/ 20 w 140"/>
                <a:gd name="T39" fmla="*/ 22 h 156"/>
                <a:gd name="T40" fmla="*/ 26 w 140"/>
                <a:gd name="T41" fmla="*/ 20 h 156"/>
                <a:gd name="T42" fmla="*/ 20 w 140"/>
                <a:gd name="T43" fmla="*/ 8 h 156"/>
                <a:gd name="T44" fmla="*/ 22 w 140"/>
                <a:gd name="T45" fmla="*/ 2 h 156"/>
                <a:gd name="T46" fmla="*/ 28 w 140"/>
                <a:gd name="T47" fmla="*/ 4 h 156"/>
                <a:gd name="T48" fmla="*/ 32 w 140"/>
                <a:gd name="T49" fmla="*/ 16 h 156"/>
                <a:gd name="T50" fmla="*/ 42 w 140"/>
                <a:gd name="T51" fmla="*/ 24 h 156"/>
                <a:gd name="T52" fmla="*/ 70 w 140"/>
                <a:gd name="T53" fmla="*/ 34 h 156"/>
                <a:gd name="T54" fmla="*/ 66 w 140"/>
                <a:gd name="T55" fmla="*/ 44 h 156"/>
                <a:gd name="T56" fmla="*/ 60 w 140"/>
                <a:gd name="T57" fmla="*/ 50 h 156"/>
                <a:gd name="T58" fmla="*/ 70 w 140"/>
                <a:gd name="T59" fmla="*/ 64 h 156"/>
                <a:gd name="T60" fmla="*/ 88 w 140"/>
                <a:gd name="T61" fmla="*/ 78 h 156"/>
                <a:gd name="T62" fmla="*/ 96 w 140"/>
                <a:gd name="T63" fmla="*/ 88 h 156"/>
                <a:gd name="T64" fmla="*/ 104 w 140"/>
                <a:gd name="T65" fmla="*/ 92 h 156"/>
                <a:gd name="T66" fmla="*/ 114 w 140"/>
                <a:gd name="T67" fmla="*/ 104 h 156"/>
                <a:gd name="T68" fmla="*/ 134 w 140"/>
                <a:gd name="T69" fmla="*/ 132 h 156"/>
                <a:gd name="T70" fmla="*/ 138 w 140"/>
                <a:gd name="T71" fmla="*/ 146 h 156"/>
                <a:gd name="T72" fmla="*/ 132 w 140"/>
                <a:gd name="T73" fmla="*/ 148 h 156"/>
                <a:gd name="T74" fmla="*/ 124 w 140"/>
                <a:gd name="T75" fmla="*/ 146 h 156"/>
                <a:gd name="T76" fmla="*/ 118 w 140"/>
                <a:gd name="T77" fmla="*/ 150 h 156"/>
                <a:gd name="T78" fmla="*/ 110 w 140"/>
                <a:gd name="T79" fmla="*/ 15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 h="156">
                  <a:moveTo>
                    <a:pt x="104" y="150"/>
                  </a:moveTo>
                  <a:lnTo>
                    <a:pt x="102" y="124"/>
                  </a:lnTo>
                  <a:lnTo>
                    <a:pt x="98" y="120"/>
                  </a:lnTo>
                  <a:lnTo>
                    <a:pt x="94" y="116"/>
                  </a:lnTo>
                  <a:lnTo>
                    <a:pt x="90" y="108"/>
                  </a:lnTo>
                  <a:lnTo>
                    <a:pt x="88" y="102"/>
                  </a:lnTo>
                  <a:lnTo>
                    <a:pt x="88" y="98"/>
                  </a:lnTo>
                  <a:lnTo>
                    <a:pt x="86" y="94"/>
                  </a:lnTo>
                  <a:lnTo>
                    <a:pt x="80" y="90"/>
                  </a:lnTo>
                  <a:lnTo>
                    <a:pt x="74" y="84"/>
                  </a:lnTo>
                  <a:lnTo>
                    <a:pt x="70" y="76"/>
                  </a:lnTo>
                  <a:lnTo>
                    <a:pt x="66" y="76"/>
                  </a:lnTo>
                  <a:lnTo>
                    <a:pt x="62" y="78"/>
                  </a:lnTo>
                  <a:lnTo>
                    <a:pt x="58" y="82"/>
                  </a:lnTo>
                  <a:lnTo>
                    <a:pt x="56" y="86"/>
                  </a:lnTo>
                  <a:lnTo>
                    <a:pt x="52" y="88"/>
                  </a:lnTo>
                  <a:lnTo>
                    <a:pt x="50" y="86"/>
                  </a:lnTo>
                  <a:lnTo>
                    <a:pt x="48" y="84"/>
                  </a:lnTo>
                  <a:lnTo>
                    <a:pt x="46" y="82"/>
                  </a:lnTo>
                  <a:lnTo>
                    <a:pt x="44" y="80"/>
                  </a:lnTo>
                  <a:lnTo>
                    <a:pt x="40" y="80"/>
                  </a:lnTo>
                  <a:lnTo>
                    <a:pt x="36" y="84"/>
                  </a:lnTo>
                  <a:lnTo>
                    <a:pt x="28" y="90"/>
                  </a:lnTo>
                  <a:lnTo>
                    <a:pt x="26" y="70"/>
                  </a:lnTo>
                  <a:lnTo>
                    <a:pt x="26" y="64"/>
                  </a:lnTo>
                  <a:lnTo>
                    <a:pt x="26" y="58"/>
                  </a:lnTo>
                  <a:lnTo>
                    <a:pt x="22" y="56"/>
                  </a:lnTo>
                  <a:lnTo>
                    <a:pt x="18" y="56"/>
                  </a:lnTo>
                  <a:lnTo>
                    <a:pt x="16" y="56"/>
                  </a:lnTo>
                  <a:lnTo>
                    <a:pt x="12" y="56"/>
                  </a:lnTo>
                  <a:lnTo>
                    <a:pt x="8" y="52"/>
                  </a:lnTo>
                  <a:lnTo>
                    <a:pt x="6" y="44"/>
                  </a:lnTo>
                  <a:lnTo>
                    <a:pt x="4" y="40"/>
                  </a:lnTo>
                  <a:lnTo>
                    <a:pt x="0" y="38"/>
                  </a:lnTo>
                  <a:lnTo>
                    <a:pt x="8" y="32"/>
                  </a:lnTo>
                  <a:lnTo>
                    <a:pt x="10" y="28"/>
                  </a:lnTo>
                  <a:lnTo>
                    <a:pt x="10" y="24"/>
                  </a:lnTo>
                  <a:lnTo>
                    <a:pt x="12" y="22"/>
                  </a:lnTo>
                  <a:lnTo>
                    <a:pt x="16" y="18"/>
                  </a:lnTo>
                  <a:lnTo>
                    <a:pt x="20" y="22"/>
                  </a:lnTo>
                  <a:lnTo>
                    <a:pt x="22" y="22"/>
                  </a:lnTo>
                  <a:lnTo>
                    <a:pt x="26" y="20"/>
                  </a:lnTo>
                  <a:lnTo>
                    <a:pt x="22" y="14"/>
                  </a:lnTo>
                  <a:lnTo>
                    <a:pt x="20" y="8"/>
                  </a:lnTo>
                  <a:lnTo>
                    <a:pt x="20" y="4"/>
                  </a:lnTo>
                  <a:lnTo>
                    <a:pt x="22" y="2"/>
                  </a:lnTo>
                  <a:lnTo>
                    <a:pt x="28" y="0"/>
                  </a:lnTo>
                  <a:lnTo>
                    <a:pt x="28" y="4"/>
                  </a:lnTo>
                  <a:lnTo>
                    <a:pt x="28" y="10"/>
                  </a:lnTo>
                  <a:lnTo>
                    <a:pt x="32" y="16"/>
                  </a:lnTo>
                  <a:lnTo>
                    <a:pt x="36" y="20"/>
                  </a:lnTo>
                  <a:lnTo>
                    <a:pt x="42" y="24"/>
                  </a:lnTo>
                  <a:lnTo>
                    <a:pt x="54" y="30"/>
                  </a:lnTo>
                  <a:lnTo>
                    <a:pt x="70" y="34"/>
                  </a:lnTo>
                  <a:lnTo>
                    <a:pt x="70" y="40"/>
                  </a:lnTo>
                  <a:lnTo>
                    <a:pt x="66" y="44"/>
                  </a:lnTo>
                  <a:lnTo>
                    <a:pt x="58" y="46"/>
                  </a:lnTo>
                  <a:lnTo>
                    <a:pt x="60" y="50"/>
                  </a:lnTo>
                  <a:lnTo>
                    <a:pt x="62" y="56"/>
                  </a:lnTo>
                  <a:lnTo>
                    <a:pt x="70" y="64"/>
                  </a:lnTo>
                  <a:lnTo>
                    <a:pt x="80" y="72"/>
                  </a:lnTo>
                  <a:lnTo>
                    <a:pt x="88" y="78"/>
                  </a:lnTo>
                  <a:lnTo>
                    <a:pt x="94" y="82"/>
                  </a:lnTo>
                  <a:lnTo>
                    <a:pt x="96" y="88"/>
                  </a:lnTo>
                  <a:lnTo>
                    <a:pt x="98" y="92"/>
                  </a:lnTo>
                  <a:lnTo>
                    <a:pt x="104" y="92"/>
                  </a:lnTo>
                  <a:lnTo>
                    <a:pt x="110" y="98"/>
                  </a:lnTo>
                  <a:lnTo>
                    <a:pt x="114" y="104"/>
                  </a:lnTo>
                  <a:lnTo>
                    <a:pt x="128" y="122"/>
                  </a:lnTo>
                  <a:lnTo>
                    <a:pt x="134" y="132"/>
                  </a:lnTo>
                  <a:lnTo>
                    <a:pt x="140" y="146"/>
                  </a:lnTo>
                  <a:lnTo>
                    <a:pt x="138" y="146"/>
                  </a:lnTo>
                  <a:lnTo>
                    <a:pt x="136" y="146"/>
                  </a:lnTo>
                  <a:lnTo>
                    <a:pt x="132" y="148"/>
                  </a:lnTo>
                  <a:lnTo>
                    <a:pt x="128" y="146"/>
                  </a:lnTo>
                  <a:lnTo>
                    <a:pt x="124" y="146"/>
                  </a:lnTo>
                  <a:lnTo>
                    <a:pt x="120" y="146"/>
                  </a:lnTo>
                  <a:lnTo>
                    <a:pt x="118" y="150"/>
                  </a:lnTo>
                  <a:lnTo>
                    <a:pt x="116" y="156"/>
                  </a:lnTo>
                  <a:lnTo>
                    <a:pt x="110" y="154"/>
                  </a:lnTo>
                  <a:lnTo>
                    <a:pt x="104" y="1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 name="Freeform 13"/>
            <p:cNvSpPr>
              <a:spLocks/>
            </p:cNvSpPr>
            <p:nvPr/>
          </p:nvSpPr>
          <p:spPr bwMode="auto">
            <a:xfrm>
              <a:off x="7679391" y="2278323"/>
              <a:ext cx="151696" cy="303389"/>
            </a:xfrm>
            <a:custGeom>
              <a:avLst/>
              <a:gdLst>
                <a:gd name="T0" fmla="*/ 96 w 136"/>
                <a:gd name="T1" fmla="*/ 266 h 272"/>
                <a:gd name="T2" fmla="*/ 92 w 136"/>
                <a:gd name="T3" fmla="*/ 272 h 272"/>
                <a:gd name="T4" fmla="*/ 84 w 136"/>
                <a:gd name="T5" fmla="*/ 272 h 272"/>
                <a:gd name="T6" fmla="*/ 76 w 136"/>
                <a:gd name="T7" fmla="*/ 264 h 272"/>
                <a:gd name="T8" fmla="*/ 68 w 136"/>
                <a:gd name="T9" fmla="*/ 254 h 272"/>
                <a:gd name="T10" fmla="*/ 56 w 136"/>
                <a:gd name="T11" fmla="*/ 242 h 272"/>
                <a:gd name="T12" fmla="*/ 44 w 136"/>
                <a:gd name="T13" fmla="*/ 230 h 272"/>
                <a:gd name="T14" fmla="*/ 34 w 136"/>
                <a:gd name="T15" fmla="*/ 232 h 272"/>
                <a:gd name="T16" fmla="*/ 30 w 136"/>
                <a:gd name="T17" fmla="*/ 220 h 272"/>
                <a:gd name="T18" fmla="*/ 32 w 136"/>
                <a:gd name="T19" fmla="*/ 172 h 272"/>
                <a:gd name="T20" fmla="*/ 42 w 136"/>
                <a:gd name="T21" fmla="*/ 166 h 272"/>
                <a:gd name="T22" fmla="*/ 44 w 136"/>
                <a:gd name="T23" fmla="*/ 156 h 272"/>
                <a:gd name="T24" fmla="*/ 40 w 136"/>
                <a:gd name="T25" fmla="*/ 134 h 272"/>
                <a:gd name="T26" fmla="*/ 30 w 136"/>
                <a:gd name="T27" fmla="*/ 116 h 272"/>
                <a:gd name="T28" fmla="*/ 20 w 136"/>
                <a:gd name="T29" fmla="*/ 100 h 272"/>
                <a:gd name="T30" fmla="*/ 22 w 136"/>
                <a:gd name="T31" fmla="*/ 88 h 272"/>
                <a:gd name="T32" fmla="*/ 22 w 136"/>
                <a:gd name="T33" fmla="*/ 74 h 272"/>
                <a:gd name="T34" fmla="*/ 12 w 136"/>
                <a:gd name="T35" fmla="*/ 58 h 272"/>
                <a:gd name="T36" fmla="*/ 2 w 136"/>
                <a:gd name="T37" fmla="*/ 44 h 272"/>
                <a:gd name="T38" fmla="*/ 2 w 136"/>
                <a:gd name="T39" fmla="*/ 26 h 272"/>
                <a:gd name="T40" fmla="*/ 8 w 136"/>
                <a:gd name="T41" fmla="*/ 16 h 272"/>
                <a:gd name="T42" fmla="*/ 22 w 136"/>
                <a:gd name="T43" fmla="*/ 6 h 272"/>
                <a:gd name="T44" fmla="*/ 36 w 136"/>
                <a:gd name="T45" fmla="*/ 2 h 272"/>
                <a:gd name="T46" fmla="*/ 40 w 136"/>
                <a:gd name="T47" fmla="*/ 14 h 272"/>
                <a:gd name="T48" fmla="*/ 48 w 136"/>
                <a:gd name="T49" fmla="*/ 18 h 272"/>
                <a:gd name="T50" fmla="*/ 54 w 136"/>
                <a:gd name="T51" fmla="*/ 18 h 272"/>
                <a:gd name="T52" fmla="*/ 58 w 136"/>
                <a:gd name="T53" fmla="*/ 26 h 272"/>
                <a:gd name="T54" fmla="*/ 60 w 136"/>
                <a:gd name="T55" fmla="*/ 52 h 272"/>
                <a:gd name="T56" fmla="*/ 72 w 136"/>
                <a:gd name="T57" fmla="*/ 42 h 272"/>
                <a:gd name="T58" fmla="*/ 78 w 136"/>
                <a:gd name="T59" fmla="*/ 44 h 272"/>
                <a:gd name="T60" fmla="*/ 82 w 136"/>
                <a:gd name="T61" fmla="*/ 48 h 272"/>
                <a:gd name="T62" fmla="*/ 88 w 136"/>
                <a:gd name="T63" fmla="*/ 48 h 272"/>
                <a:gd name="T64" fmla="*/ 94 w 136"/>
                <a:gd name="T65" fmla="*/ 40 h 272"/>
                <a:gd name="T66" fmla="*/ 102 w 136"/>
                <a:gd name="T67" fmla="*/ 38 h 272"/>
                <a:gd name="T68" fmla="*/ 112 w 136"/>
                <a:gd name="T69" fmla="*/ 52 h 272"/>
                <a:gd name="T70" fmla="*/ 120 w 136"/>
                <a:gd name="T71" fmla="*/ 60 h 272"/>
                <a:gd name="T72" fmla="*/ 122 w 136"/>
                <a:gd name="T73" fmla="*/ 70 h 272"/>
                <a:gd name="T74" fmla="*/ 130 w 136"/>
                <a:gd name="T75" fmla="*/ 82 h 272"/>
                <a:gd name="T76" fmla="*/ 136 w 136"/>
                <a:gd name="T77" fmla="*/ 112 h 272"/>
                <a:gd name="T78" fmla="*/ 120 w 136"/>
                <a:gd name="T79" fmla="*/ 110 h 272"/>
                <a:gd name="T80" fmla="*/ 100 w 136"/>
                <a:gd name="T81" fmla="*/ 114 h 272"/>
                <a:gd name="T82" fmla="*/ 92 w 136"/>
                <a:gd name="T83" fmla="*/ 122 h 272"/>
                <a:gd name="T84" fmla="*/ 90 w 136"/>
                <a:gd name="T85" fmla="*/ 134 h 272"/>
                <a:gd name="T86" fmla="*/ 94 w 136"/>
                <a:gd name="T87" fmla="*/ 144 h 272"/>
                <a:gd name="T88" fmla="*/ 98 w 136"/>
                <a:gd name="T89" fmla="*/ 154 h 272"/>
                <a:gd name="T90" fmla="*/ 86 w 136"/>
                <a:gd name="T91" fmla="*/ 150 h 272"/>
                <a:gd name="T92" fmla="*/ 68 w 136"/>
                <a:gd name="T93" fmla="*/ 136 h 272"/>
                <a:gd name="T94" fmla="*/ 52 w 136"/>
                <a:gd name="T95" fmla="*/ 128 h 272"/>
                <a:gd name="T96" fmla="*/ 50 w 136"/>
                <a:gd name="T97" fmla="*/ 158 h 272"/>
                <a:gd name="T98" fmla="*/ 48 w 136"/>
                <a:gd name="T99" fmla="*/ 176 h 272"/>
                <a:gd name="T100" fmla="*/ 48 w 136"/>
                <a:gd name="T101" fmla="*/ 192 h 272"/>
                <a:gd name="T102" fmla="*/ 52 w 136"/>
                <a:gd name="T103" fmla="*/ 204 h 272"/>
                <a:gd name="T104" fmla="*/ 60 w 136"/>
                <a:gd name="T105" fmla="*/ 216 h 272"/>
                <a:gd name="T106" fmla="*/ 66 w 136"/>
                <a:gd name="T107" fmla="*/ 224 h 272"/>
                <a:gd name="T108" fmla="*/ 68 w 136"/>
                <a:gd name="T109" fmla="*/ 238 h 272"/>
                <a:gd name="T110" fmla="*/ 74 w 136"/>
                <a:gd name="T111" fmla="*/ 244 h 272"/>
                <a:gd name="T112" fmla="*/ 104 w 136"/>
                <a:gd name="T113" fmla="*/ 266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6" h="272">
                  <a:moveTo>
                    <a:pt x="104" y="266"/>
                  </a:moveTo>
                  <a:lnTo>
                    <a:pt x="96" y="266"/>
                  </a:lnTo>
                  <a:lnTo>
                    <a:pt x="94" y="272"/>
                  </a:lnTo>
                  <a:lnTo>
                    <a:pt x="92" y="272"/>
                  </a:lnTo>
                  <a:lnTo>
                    <a:pt x="88" y="272"/>
                  </a:lnTo>
                  <a:lnTo>
                    <a:pt x="84" y="272"/>
                  </a:lnTo>
                  <a:lnTo>
                    <a:pt x="82" y="272"/>
                  </a:lnTo>
                  <a:lnTo>
                    <a:pt x="76" y="264"/>
                  </a:lnTo>
                  <a:lnTo>
                    <a:pt x="72" y="258"/>
                  </a:lnTo>
                  <a:lnTo>
                    <a:pt x="68" y="254"/>
                  </a:lnTo>
                  <a:lnTo>
                    <a:pt x="62" y="254"/>
                  </a:lnTo>
                  <a:lnTo>
                    <a:pt x="56" y="242"/>
                  </a:lnTo>
                  <a:lnTo>
                    <a:pt x="50" y="236"/>
                  </a:lnTo>
                  <a:lnTo>
                    <a:pt x="44" y="230"/>
                  </a:lnTo>
                  <a:lnTo>
                    <a:pt x="38" y="226"/>
                  </a:lnTo>
                  <a:lnTo>
                    <a:pt x="34" y="232"/>
                  </a:lnTo>
                  <a:lnTo>
                    <a:pt x="32" y="228"/>
                  </a:lnTo>
                  <a:lnTo>
                    <a:pt x="30" y="220"/>
                  </a:lnTo>
                  <a:lnTo>
                    <a:pt x="30" y="206"/>
                  </a:lnTo>
                  <a:lnTo>
                    <a:pt x="32" y="172"/>
                  </a:lnTo>
                  <a:lnTo>
                    <a:pt x="38" y="172"/>
                  </a:lnTo>
                  <a:lnTo>
                    <a:pt x="42" y="166"/>
                  </a:lnTo>
                  <a:lnTo>
                    <a:pt x="44" y="162"/>
                  </a:lnTo>
                  <a:lnTo>
                    <a:pt x="44" y="156"/>
                  </a:lnTo>
                  <a:lnTo>
                    <a:pt x="44" y="146"/>
                  </a:lnTo>
                  <a:lnTo>
                    <a:pt x="40" y="134"/>
                  </a:lnTo>
                  <a:lnTo>
                    <a:pt x="34" y="124"/>
                  </a:lnTo>
                  <a:lnTo>
                    <a:pt x="30" y="116"/>
                  </a:lnTo>
                  <a:lnTo>
                    <a:pt x="18" y="106"/>
                  </a:lnTo>
                  <a:lnTo>
                    <a:pt x="20" y="100"/>
                  </a:lnTo>
                  <a:lnTo>
                    <a:pt x="20" y="94"/>
                  </a:lnTo>
                  <a:lnTo>
                    <a:pt x="22" y="88"/>
                  </a:lnTo>
                  <a:lnTo>
                    <a:pt x="22" y="82"/>
                  </a:lnTo>
                  <a:lnTo>
                    <a:pt x="22" y="74"/>
                  </a:lnTo>
                  <a:lnTo>
                    <a:pt x="20" y="68"/>
                  </a:lnTo>
                  <a:lnTo>
                    <a:pt x="12" y="58"/>
                  </a:lnTo>
                  <a:lnTo>
                    <a:pt x="4" y="50"/>
                  </a:lnTo>
                  <a:lnTo>
                    <a:pt x="2" y="44"/>
                  </a:lnTo>
                  <a:lnTo>
                    <a:pt x="0" y="34"/>
                  </a:lnTo>
                  <a:lnTo>
                    <a:pt x="2" y="26"/>
                  </a:lnTo>
                  <a:lnTo>
                    <a:pt x="4" y="22"/>
                  </a:lnTo>
                  <a:lnTo>
                    <a:pt x="8" y="16"/>
                  </a:lnTo>
                  <a:lnTo>
                    <a:pt x="10" y="14"/>
                  </a:lnTo>
                  <a:lnTo>
                    <a:pt x="22" y="6"/>
                  </a:lnTo>
                  <a:lnTo>
                    <a:pt x="32" y="0"/>
                  </a:lnTo>
                  <a:lnTo>
                    <a:pt x="36" y="2"/>
                  </a:lnTo>
                  <a:lnTo>
                    <a:pt x="38" y="6"/>
                  </a:lnTo>
                  <a:lnTo>
                    <a:pt x="40" y="14"/>
                  </a:lnTo>
                  <a:lnTo>
                    <a:pt x="44" y="18"/>
                  </a:lnTo>
                  <a:lnTo>
                    <a:pt x="48" y="18"/>
                  </a:lnTo>
                  <a:lnTo>
                    <a:pt x="50" y="18"/>
                  </a:lnTo>
                  <a:lnTo>
                    <a:pt x="54" y="18"/>
                  </a:lnTo>
                  <a:lnTo>
                    <a:pt x="58" y="20"/>
                  </a:lnTo>
                  <a:lnTo>
                    <a:pt x="58" y="26"/>
                  </a:lnTo>
                  <a:lnTo>
                    <a:pt x="58" y="32"/>
                  </a:lnTo>
                  <a:lnTo>
                    <a:pt x="60" y="52"/>
                  </a:lnTo>
                  <a:lnTo>
                    <a:pt x="68" y="46"/>
                  </a:lnTo>
                  <a:lnTo>
                    <a:pt x="72" y="42"/>
                  </a:lnTo>
                  <a:lnTo>
                    <a:pt x="76" y="42"/>
                  </a:lnTo>
                  <a:lnTo>
                    <a:pt x="78" y="44"/>
                  </a:lnTo>
                  <a:lnTo>
                    <a:pt x="80" y="46"/>
                  </a:lnTo>
                  <a:lnTo>
                    <a:pt x="82" y="48"/>
                  </a:lnTo>
                  <a:lnTo>
                    <a:pt x="84" y="50"/>
                  </a:lnTo>
                  <a:lnTo>
                    <a:pt x="88" y="48"/>
                  </a:lnTo>
                  <a:lnTo>
                    <a:pt x="90" y="44"/>
                  </a:lnTo>
                  <a:lnTo>
                    <a:pt x="94" y="40"/>
                  </a:lnTo>
                  <a:lnTo>
                    <a:pt x="98" y="38"/>
                  </a:lnTo>
                  <a:lnTo>
                    <a:pt x="102" y="38"/>
                  </a:lnTo>
                  <a:lnTo>
                    <a:pt x="106" y="46"/>
                  </a:lnTo>
                  <a:lnTo>
                    <a:pt x="112" y="52"/>
                  </a:lnTo>
                  <a:lnTo>
                    <a:pt x="118" y="56"/>
                  </a:lnTo>
                  <a:lnTo>
                    <a:pt x="120" y="60"/>
                  </a:lnTo>
                  <a:lnTo>
                    <a:pt x="120" y="64"/>
                  </a:lnTo>
                  <a:lnTo>
                    <a:pt x="122" y="70"/>
                  </a:lnTo>
                  <a:lnTo>
                    <a:pt x="126" y="78"/>
                  </a:lnTo>
                  <a:lnTo>
                    <a:pt x="130" y="82"/>
                  </a:lnTo>
                  <a:lnTo>
                    <a:pt x="134" y="86"/>
                  </a:lnTo>
                  <a:lnTo>
                    <a:pt x="136" y="112"/>
                  </a:lnTo>
                  <a:lnTo>
                    <a:pt x="130" y="110"/>
                  </a:lnTo>
                  <a:lnTo>
                    <a:pt x="120" y="110"/>
                  </a:lnTo>
                  <a:lnTo>
                    <a:pt x="108" y="110"/>
                  </a:lnTo>
                  <a:lnTo>
                    <a:pt x="100" y="114"/>
                  </a:lnTo>
                  <a:lnTo>
                    <a:pt x="96" y="118"/>
                  </a:lnTo>
                  <a:lnTo>
                    <a:pt x="92" y="122"/>
                  </a:lnTo>
                  <a:lnTo>
                    <a:pt x="92" y="128"/>
                  </a:lnTo>
                  <a:lnTo>
                    <a:pt x="90" y="134"/>
                  </a:lnTo>
                  <a:lnTo>
                    <a:pt x="92" y="138"/>
                  </a:lnTo>
                  <a:lnTo>
                    <a:pt x="94" y="144"/>
                  </a:lnTo>
                  <a:lnTo>
                    <a:pt x="96" y="148"/>
                  </a:lnTo>
                  <a:lnTo>
                    <a:pt x="98" y="154"/>
                  </a:lnTo>
                  <a:lnTo>
                    <a:pt x="92" y="152"/>
                  </a:lnTo>
                  <a:lnTo>
                    <a:pt x="86" y="150"/>
                  </a:lnTo>
                  <a:lnTo>
                    <a:pt x="76" y="144"/>
                  </a:lnTo>
                  <a:lnTo>
                    <a:pt x="68" y="136"/>
                  </a:lnTo>
                  <a:lnTo>
                    <a:pt x="60" y="128"/>
                  </a:lnTo>
                  <a:lnTo>
                    <a:pt x="52" y="128"/>
                  </a:lnTo>
                  <a:lnTo>
                    <a:pt x="52" y="150"/>
                  </a:lnTo>
                  <a:lnTo>
                    <a:pt x="50" y="158"/>
                  </a:lnTo>
                  <a:lnTo>
                    <a:pt x="48" y="166"/>
                  </a:lnTo>
                  <a:lnTo>
                    <a:pt x="48" y="176"/>
                  </a:lnTo>
                  <a:lnTo>
                    <a:pt x="46" y="188"/>
                  </a:lnTo>
                  <a:lnTo>
                    <a:pt x="48" y="192"/>
                  </a:lnTo>
                  <a:lnTo>
                    <a:pt x="48" y="200"/>
                  </a:lnTo>
                  <a:lnTo>
                    <a:pt x="52" y="204"/>
                  </a:lnTo>
                  <a:lnTo>
                    <a:pt x="60" y="206"/>
                  </a:lnTo>
                  <a:lnTo>
                    <a:pt x="60" y="216"/>
                  </a:lnTo>
                  <a:lnTo>
                    <a:pt x="62" y="220"/>
                  </a:lnTo>
                  <a:lnTo>
                    <a:pt x="66" y="224"/>
                  </a:lnTo>
                  <a:lnTo>
                    <a:pt x="66" y="234"/>
                  </a:lnTo>
                  <a:lnTo>
                    <a:pt x="68" y="238"/>
                  </a:lnTo>
                  <a:lnTo>
                    <a:pt x="70" y="240"/>
                  </a:lnTo>
                  <a:lnTo>
                    <a:pt x="74" y="244"/>
                  </a:lnTo>
                  <a:lnTo>
                    <a:pt x="84" y="248"/>
                  </a:lnTo>
                  <a:lnTo>
                    <a:pt x="104" y="26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 name="Freeform 14"/>
            <p:cNvSpPr>
              <a:spLocks/>
            </p:cNvSpPr>
            <p:nvPr/>
          </p:nvSpPr>
          <p:spPr bwMode="auto">
            <a:xfrm>
              <a:off x="7748547" y="2561635"/>
              <a:ext cx="80309" cy="113771"/>
            </a:xfrm>
            <a:custGeom>
              <a:avLst/>
              <a:gdLst>
                <a:gd name="T0" fmla="*/ 42 w 72"/>
                <a:gd name="T1" fmla="*/ 12 h 102"/>
                <a:gd name="T2" fmla="*/ 34 w 72"/>
                <a:gd name="T3" fmla="*/ 12 h 102"/>
                <a:gd name="T4" fmla="*/ 32 w 72"/>
                <a:gd name="T5" fmla="*/ 18 h 102"/>
                <a:gd name="T6" fmla="*/ 30 w 72"/>
                <a:gd name="T7" fmla="*/ 18 h 102"/>
                <a:gd name="T8" fmla="*/ 26 w 72"/>
                <a:gd name="T9" fmla="*/ 18 h 102"/>
                <a:gd name="T10" fmla="*/ 22 w 72"/>
                <a:gd name="T11" fmla="*/ 18 h 102"/>
                <a:gd name="T12" fmla="*/ 20 w 72"/>
                <a:gd name="T13" fmla="*/ 18 h 102"/>
                <a:gd name="T14" fmla="*/ 14 w 72"/>
                <a:gd name="T15" fmla="*/ 10 h 102"/>
                <a:gd name="T16" fmla="*/ 10 w 72"/>
                <a:gd name="T17" fmla="*/ 4 h 102"/>
                <a:gd name="T18" fmla="*/ 6 w 72"/>
                <a:gd name="T19" fmla="*/ 0 h 102"/>
                <a:gd name="T20" fmla="*/ 0 w 72"/>
                <a:gd name="T21" fmla="*/ 0 h 102"/>
                <a:gd name="T22" fmla="*/ 2 w 72"/>
                <a:gd name="T23" fmla="*/ 8 h 102"/>
                <a:gd name="T24" fmla="*/ 4 w 72"/>
                <a:gd name="T25" fmla="*/ 14 h 102"/>
                <a:gd name="T26" fmla="*/ 6 w 72"/>
                <a:gd name="T27" fmla="*/ 24 h 102"/>
                <a:gd name="T28" fmla="*/ 10 w 72"/>
                <a:gd name="T29" fmla="*/ 36 h 102"/>
                <a:gd name="T30" fmla="*/ 14 w 72"/>
                <a:gd name="T31" fmla="*/ 46 h 102"/>
                <a:gd name="T32" fmla="*/ 18 w 72"/>
                <a:gd name="T33" fmla="*/ 54 h 102"/>
                <a:gd name="T34" fmla="*/ 34 w 72"/>
                <a:gd name="T35" fmla="*/ 72 h 102"/>
                <a:gd name="T36" fmla="*/ 50 w 72"/>
                <a:gd name="T37" fmla="*/ 86 h 102"/>
                <a:gd name="T38" fmla="*/ 58 w 72"/>
                <a:gd name="T39" fmla="*/ 96 h 102"/>
                <a:gd name="T40" fmla="*/ 66 w 72"/>
                <a:gd name="T41" fmla="*/ 102 h 102"/>
                <a:gd name="T42" fmla="*/ 68 w 72"/>
                <a:gd name="T43" fmla="*/ 100 h 102"/>
                <a:gd name="T44" fmla="*/ 70 w 72"/>
                <a:gd name="T45" fmla="*/ 100 h 102"/>
                <a:gd name="T46" fmla="*/ 72 w 72"/>
                <a:gd name="T47" fmla="*/ 96 h 102"/>
                <a:gd name="T48" fmla="*/ 72 w 72"/>
                <a:gd name="T49" fmla="*/ 90 h 102"/>
                <a:gd name="T50" fmla="*/ 70 w 72"/>
                <a:gd name="T51" fmla="*/ 84 h 102"/>
                <a:gd name="T52" fmla="*/ 66 w 72"/>
                <a:gd name="T53" fmla="*/ 74 h 102"/>
                <a:gd name="T54" fmla="*/ 62 w 72"/>
                <a:gd name="T55" fmla="*/ 68 h 102"/>
                <a:gd name="T56" fmla="*/ 60 w 72"/>
                <a:gd name="T57" fmla="*/ 64 h 102"/>
                <a:gd name="T58" fmla="*/ 58 w 72"/>
                <a:gd name="T59" fmla="*/ 60 h 102"/>
                <a:gd name="T60" fmla="*/ 58 w 72"/>
                <a:gd name="T61" fmla="*/ 40 h 102"/>
                <a:gd name="T62" fmla="*/ 58 w 72"/>
                <a:gd name="T63" fmla="*/ 32 h 102"/>
                <a:gd name="T64" fmla="*/ 52 w 72"/>
                <a:gd name="T65" fmla="*/ 24 h 102"/>
                <a:gd name="T66" fmla="*/ 42 w 72"/>
                <a:gd name="T67" fmla="*/ 1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102">
                  <a:moveTo>
                    <a:pt x="42" y="12"/>
                  </a:moveTo>
                  <a:lnTo>
                    <a:pt x="34" y="12"/>
                  </a:lnTo>
                  <a:lnTo>
                    <a:pt x="32" y="18"/>
                  </a:lnTo>
                  <a:lnTo>
                    <a:pt x="30" y="18"/>
                  </a:lnTo>
                  <a:lnTo>
                    <a:pt x="26" y="18"/>
                  </a:lnTo>
                  <a:lnTo>
                    <a:pt x="22" y="18"/>
                  </a:lnTo>
                  <a:lnTo>
                    <a:pt x="20" y="18"/>
                  </a:lnTo>
                  <a:lnTo>
                    <a:pt x="14" y="10"/>
                  </a:lnTo>
                  <a:lnTo>
                    <a:pt x="10" y="4"/>
                  </a:lnTo>
                  <a:lnTo>
                    <a:pt x="6" y="0"/>
                  </a:lnTo>
                  <a:lnTo>
                    <a:pt x="0" y="0"/>
                  </a:lnTo>
                  <a:lnTo>
                    <a:pt x="2" y="8"/>
                  </a:lnTo>
                  <a:lnTo>
                    <a:pt x="4" y="14"/>
                  </a:lnTo>
                  <a:lnTo>
                    <a:pt x="6" y="24"/>
                  </a:lnTo>
                  <a:lnTo>
                    <a:pt x="10" y="36"/>
                  </a:lnTo>
                  <a:lnTo>
                    <a:pt x="14" y="46"/>
                  </a:lnTo>
                  <a:lnTo>
                    <a:pt x="18" y="54"/>
                  </a:lnTo>
                  <a:lnTo>
                    <a:pt x="34" y="72"/>
                  </a:lnTo>
                  <a:lnTo>
                    <a:pt x="50" y="86"/>
                  </a:lnTo>
                  <a:lnTo>
                    <a:pt x="58" y="96"/>
                  </a:lnTo>
                  <a:lnTo>
                    <a:pt x="66" y="102"/>
                  </a:lnTo>
                  <a:lnTo>
                    <a:pt x="68" y="100"/>
                  </a:lnTo>
                  <a:lnTo>
                    <a:pt x="70" y="100"/>
                  </a:lnTo>
                  <a:lnTo>
                    <a:pt x="72" y="96"/>
                  </a:lnTo>
                  <a:lnTo>
                    <a:pt x="72" y="90"/>
                  </a:lnTo>
                  <a:lnTo>
                    <a:pt x="70" y="84"/>
                  </a:lnTo>
                  <a:lnTo>
                    <a:pt x="66" y="74"/>
                  </a:lnTo>
                  <a:lnTo>
                    <a:pt x="62" y="68"/>
                  </a:lnTo>
                  <a:lnTo>
                    <a:pt x="60" y="64"/>
                  </a:lnTo>
                  <a:lnTo>
                    <a:pt x="58" y="60"/>
                  </a:lnTo>
                  <a:lnTo>
                    <a:pt x="58" y="40"/>
                  </a:lnTo>
                  <a:lnTo>
                    <a:pt x="58" y="32"/>
                  </a:lnTo>
                  <a:lnTo>
                    <a:pt x="52" y="24"/>
                  </a:lnTo>
                  <a:lnTo>
                    <a:pt x="42"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8" name="Freeform 15"/>
            <p:cNvSpPr>
              <a:spLocks/>
            </p:cNvSpPr>
            <p:nvPr/>
          </p:nvSpPr>
          <p:spPr bwMode="auto">
            <a:xfrm>
              <a:off x="7579004" y="2115474"/>
              <a:ext cx="149465" cy="354698"/>
            </a:xfrm>
            <a:custGeom>
              <a:avLst/>
              <a:gdLst>
                <a:gd name="T0" fmla="*/ 0 w 134"/>
                <a:gd name="T1" fmla="*/ 140 h 318"/>
                <a:gd name="T2" fmla="*/ 28 w 134"/>
                <a:gd name="T3" fmla="*/ 166 h 318"/>
                <a:gd name="T4" fmla="*/ 42 w 134"/>
                <a:gd name="T5" fmla="*/ 180 h 318"/>
                <a:gd name="T6" fmla="*/ 48 w 134"/>
                <a:gd name="T7" fmla="*/ 198 h 318"/>
                <a:gd name="T8" fmla="*/ 46 w 134"/>
                <a:gd name="T9" fmla="*/ 212 h 318"/>
                <a:gd name="T10" fmla="*/ 44 w 134"/>
                <a:gd name="T11" fmla="*/ 224 h 318"/>
                <a:gd name="T12" fmla="*/ 48 w 134"/>
                <a:gd name="T13" fmla="*/ 226 h 318"/>
                <a:gd name="T14" fmla="*/ 58 w 134"/>
                <a:gd name="T15" fmla="*/ 228 h 318"/>
                <a:gd name="T16" fmla="*/ 66 w 134"/>
                <a:gd name="T17" fmla="*/ 228 h 318"/>
                <a:gd name="T18" fmla="*/ 80 w 134"/>
                <a:gd name="T19" fmla="*/ 224 h 318"/>
                <a:gd name="T20" fmla="*/ 84 w 134"/>
                <a:gd name="T21" fmla="*/ 206 h 318"/>
                <a:gd name="T22" fmla="*/ 96 w 134"/>
                <a:gd name="T23" fmla="*/ 220 h 318"/>
                <a:gd name="T24" fmla="*/ 106 w 134"/>
                <a:gd name="T25" fmla="*/ 252 h 318"/>
                <a:gd name="T26" fmla="*/ 118 w 134"/>
                <a:gd name="T27" fmla="*/ 276 h 318"/>
                <a:gd name="T28" fmla="*/ 122 w 134"/>
                <a:gd name="T29" fmla="*/ 286 h 318"/>
                <a:gd name="T30" fmla="*/ 124 w 134"/>
                <a:gd name="T31" fmla="*/ 310 h 318"/>
                <a:gd name="T32" fmla="*/ 128 w 134"/>
                <a:gd name="T33" fmla="*/ 318 h 318"/>
                <a:gd name="T34" fmla="*/ 134 w 134"/>
                <a:gd name="T35" fmla="*/ 308 h 318"/>
                <a:gd name="T36" fmla="*/ 134 w 134"/>
                <a:gd name="T37" fmla="*/ 292 h 318"/>
                <a:gd name="T38" fmla="*/ 124 w 134"/>
                <a:gd name="T39" fmla="*/ 270 h 318"/>
                <a:gd name="T40" fmla="*/ 108 w 134"/>
                <a:gd name="T41" fmla="*/ 252 h 318"/>
                <a:gd name="T42" fmla="*/ 110 w 134"/>
                <a:gd name="T43" fmla="*/ 240 h 318"/>
                <a:gd name="T44" fmla="*/ 112 w 134"/>
                <a:gd name="T45" fmla="*/ 228 h 318"/>
                <a:gd name="T46" fmla="*/ 110 w 134"/>
                <a:gd name="T47" fmla="*/ 214 h 318"/>
                <a:gd name="T48" fmla="*/ 94 w 134"/>
                <a:gd name="T49" fmla="*/ 196 h 318"/>
                <a:gd name="T50" fmla="*/ 90 w 134"/>
                <a:gd name="T51" fmla="*/ 180 h 318"/>
                <a:gd name="T52" fmla="*/ 94 w 134"/>
                <a:gd name="T53" fmla="*/ 168 h 318"/>
                <a:gd name="T54" fmla="*/ 106 w 134"/>
                <a:gd name="T55" fmla="*/ 156 h 318"/>
                <a:gd name="T56" fmla="*/ 124 w 134"/>
                <a:gd name="T57" fmla="*/ 144 h 318"/>
                <a:gd name="T58" fmla="*/ 132 w 134"/>
                <a:gd name="T59" fmla="*/ 134 h 318"/>
                <a:gd name="T60" fmla="*/ 132 w 134"/>
                <a:gd name="T61" fmla="*/ 128 h 318"/>
                <a:gd name="T62" fmla="*/ 120 w 134"/>
                <a:gd name="T63" fmla="*/ 122 h 318"/>
                <a:gd name="T64" fmla="*/ 108 w 134"/>
                <a:gd name="T65" fmla="*/ 116 h 318"/>
                <a:gd name="T66" fmla="*/ 110 w 134"/>
                <a:gd name="T67" fmla="*/ 102 h 318"/>
                <a:gd name="T68" fmla="*/ 104 w 134"/>
                <a:gd name="T69" fmla="*/ 96 h 318"/>
                <a:gd name="T70" fmla="*/ 98 w 134"/>
                <a:gd name="T71" fmla="*/ 90 h 318"/>
                <a:gd name="T72" fmla="*/ 94 w 134"/>
                <a:gd name="T73" fmla="*/ 82 h 318"/>
                <a:gd name="T74" fmla="*/ 84 w 134"/>
                <a:gd name="T75" fmla="*/ 82 h 318"/>
                <a:gd name="T76" fmla="*/ 78 w 134"/>
                <a:gd name="T77" fmla="*/ 76 h 318"/>
                <a:gd name="T78" fmla="*/ 76 w 134"/>
                <a:gd name="T79" fmla="*/ 64 h 318"/>
                <a:gd name="T80" fmla="*/ 82 w 134"/>
                <a:gd name="T81" fmla="*/ 52 h 318"/>
                <a:gd name="T82" fmla="*/ 86 w 134"/>
                <a:gd name="T83" fmla="*/ 48 h 318"/>
                <a:gd name="T84" fmla="*/ 84 w 134"/>
                <a:gd name="T85" fmla="*/ 28 h 318"/>
                <a:gd name="T86" fmla="*/ 80 w 134"/>
                <a:gd name="T87" fmla="*/ 14 h 318"/>
                <a:gd name="T88" fmla="*/ 72 w 134"/>
                <a:gd name="T89" fmla="*/ 12 h 318"/>
                <a:gd name="T90" fmla="*/ 68 w 134"/>
                <a:gd name="T91" fmla="*/ 4 h 318"/>
                <a:gd name="T92" fmla="*/ 62 w 134"/>
                <a:gd name="T93" fmla="*/ 0 h 318"/>
                <a:gd name="T94" fmla="*/ 56 w 134"/>
                <a:gd name="T95" fmla="*/ 8 h 318"/>
                <a:gd name="T96" fmla="*/ 56 w 134"/>
                <a:gd name="T97" fmla="*/ 20 h 318"/>
                <a:gd name="T98" fmla="*/ 44 w 134"/>
                <a:gd name="T99" fmla="*/ 22 h 318"/>
                <a:gd name="T100" fmla="*/ 30 w 134"/>
                <a:gd name="T101" fmla="*/ 34 h 318"/>
                <a:gd name="T102" fmla="*/ 30 w 134"/>
                <a:gd name="T103" fmla="*/ 40 h 318"/>
                <a:gd name="T104" fmla="*/ 26 w 134"/>
                <a:gd name="T105" fmla="*/ 60 h 318"/>
                <a:gd name="T106" fmla="*/ 28 w 134"/>
                <a:gd name="T107" fmla="*/ 64 h 318"/>
                <a:gd name="T108" fmla="*/ 28 w 134"/>
                <a:gd name="T109" fmla="*/ 70 h 318"/>
                <a:gd name="T110" fmla="*/ 20 w 134"/>
                <a:gd name="T111" fmla="*/ 84 h 318"/>
                <a:gd name="T112" fmla="*/ 16 w 134"/>
                <a:gd name="T113" fmla="*/ 82 h 318"/>
                <a:gd name="T114" fmla="*/ 10 w 134"/>
                <a:gd name="T115" fmla="*/ 86 h 318"/>
                <a:gd name="T116" fmla="*/ 12 w 134"/>
                <a:gd name="T117" fmla="*/ 100 h 318"/>
                <a:gd name="T118" fmla="*/ 10 w 134"/>
                <a:gd name="T119" fmla="*/ 118 h 318"/>
                <a:gd name="T120" fmla="*/ 2 w 134"/>
                <a:gd name="T121" fmla="*/ 124 h 318"/>
                <a:gd name="T122" fmla="*/ 0 w 134"/>
                <a:gd name="T123" fmla="*/ 13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4" h="318">
                  <a:moveTo>
                    <a:pt x="0" y="136"/>
                  </a:moveTo>
                  <a:lnTo>
                    <a:pt x="0" y="140"/>
                  </a:lnTo>
                  <a:lnTo>
                    <a:pt x="14" y="152"/>
                  </a:lnTo>
                  <a:lnTo>
                    <a:pt x="28" y="166"/>
                  </a:lnTo>
                  <a:lnTo>
                    <a:pt x="36" y="172"/>
                  </a:lnTo>
                  <a:lnTo>
                    <a:pt x="42" y="180"/>
                  </a:lnTo>
                  <a:lnTo>
                    <a:pt x="46" y="190"/>
                  </a:lnTo>
                  <a:lnTo>
                    <a:pt x="48" y="198"/>
                  </a:lnTo>
                  <a:lnTo>
                    <a:pt x="48" y="204"/>
                  </a:lnTo>
                  <a:lnTo>
                    <a:pt x="46" y="212"/>
                  </a:lnTo>
                  <a:lnTo>
                    <a:pt x="44" y="218"/>
                  </a:lnTo>
                  <a:lnTo>
                    <a:pt x="44" y="224"/>
                  </a:lnTo>
                  <a:lnTo>
                    <a:pt x="44" y="226"/>
                  </a:lnTo>
                  <a:lnTo>
                    <a:pt x="48" y="226"/>
                  </a:lnTo>
                  <a:lnTo>
                    <a:pt x="56" y="224"/>
                  </a:lnTo>
                  <a:lnTo>
                    <a:pt x="58" y="228"/>
                  </a:lnTo>
                  <a:lnTo>
                    <a:pt x="62" y="228"/>
                  </a:lnTo>
                  <a:lnTo>
                    <a:pt x="66" y="228"/>
                  </a:lnTo>
                  <a:lnTo>
                    <a:pt x="72" y="228"/>
                  </a:lnTo>
                  <a:lnTo>
                    <a:pt x="80" y="224"/>
                  </a:lnTo>
                  <a:lnTo>
                    <a:pt x="84" y="216"/>
                  </a:lnTo>
                  <a:lnTo>
                    <a:pt x="84" y="206"/>
                  </a:lnTo>
                  <a:lnTo>
                    <a:pt x="90" y="212"/>
                  </a:lnTo>
                  <a:lnTo>
                    <a:pt x="96" y="220"/>
                  </a:lnTo>
                  <a:lnTo>
                    <a:pt x="102" y="234"/>
                  </a:lnTo>
                  <a:lnTo>
                    <a:pt x="106" y="252"/>
                  </a:lnTo>
                  <a:lnTo>
                    <a:pt x="110" y="268"/>
                  </a:lnTo>
                  <a:lnTo>
                    <a:pt x="118" y="276"/>
                  </a:lnTo>
                  <a:lnTo>
                    <a:pt x="122" y="282"/>
                  </a:lnTo>
                  <a:lnTo>
                    <a:pt x="122" y="286"/>
                  </a:lnTo>
                  <a:lnTo>
                    <a:pt x="124" y="304"/>
                  </a:lnTo>
                  <a:lnTo>
                    <a:pt x="124" y="310"/>
                  </a:lnTo>
                  <a:lnTo>
                    <a:pt x="122" y="318"/>
                  </a:lnTo>
                  <a:lnTo>
                    <a:pt x="128" y="318"/>
                  </a:lnTo>
                  <a:lnTo>
                    <a:pt x="132" y="312"/>
                  </a:lnTo>
                  <a:lnTo>
                    <a:pt x="134" y="308"/>
                  </a:lnTo>
                  <a:lnTo>
                    <a:pt x="134" y="302"/>
                  </a:lnTo>
                  <a:lnTo>
                    <a:pt x="134" y="292"/>
                  </a:lnTo>
                  <a:lnTo>
                    <a:pt x="130" y="280"/>
                  </a:lnTo>
                  <a:lnTo>
                    <a:pt x="124" y="270"/>
                  </a:lnTo>
                  <a:lnTo>
                    <a:pt x="120" y="262"/>
                  </a:lnTo>
                  <a:lnTo>
                    <a:pt x="108" y="252"/>
                  </a:lnTo>
                  <a:lnTo>
                    <a:pt x="110" y="246"/>
                  </a:lnTo>
                  <a:lnTo>
                    <a:pt x="110" y="240"/>
                  </a:lnTo>
                  <a:lnTo>
                    <a:pt x="112" y="234"/>
                  </a:lnTo>
                  <a:lnTo>
                    <a:pt x="112" y="228"/>
                  </a:lnTo>
                  <a:lnTo>
                    <a:pt x="112" y="220"/>
                  </a:lnTo>
                  <a:lnTo>
                    <a:pt x="110" y="214"/>
                  </a:lnTo>
                  <a:lnTo>
                    <a:pt x="102" y="204"/>
                  </a:lnTo>
                  <a:lnTo>
                    <a:pt x="94" y="196"/>
                  </a:lnTo>
                  <a:lnTo>
                    <a:pt x="92" y="190"/>
                  </a:lnTo>
                  <a:lnTo>
                    <a:pt x="90" y="180"/>
                  </a:lnTo>
                  <a:lnTo>
                    <a:pt x="92" y="172"/>
                  </a:lnTo>
                  <a:lnTo>
                    <a:pt x="94" y="168"/>
                  </a:lnTo>
                  <a:lnTo>
                    <a:pt x="98" y="162"/>
                  </a:lnTo>
                  <a:lnTo>
                    <a:pt x="106" y="156"/>
                  </a:lnTo>
                  <a:lnTo>
                    <a:pt x="118" y="148"/>
                  </a:lnTo>
                  <a:lnTo>
                    <a:pt x="124" y="144"/>
                  </a:lnTo>
                  <a:lnTo>
                    <a:pt x="130" y="140"/>
                  </a:lnTo>
                  <a:lnTo>
                    <a:pt x="132" y="134"/>
                  </a:lnTo>
                  <a:lnTo>
                    <a:pt x="134" y="130"/>
                  </a:lnTo>
                  <a:lnTo>
                    <a:pt x="132" y="128"/>
                  </a:lnTo>
                  <a:lnTo>
                    <a:pt x="126" y="126"/>
                  </a:lnTo>
                  <a:lnTo>
                    <a:pt x="120" y="122"/>
                  </a:lnTo>
                  <a:lnTo>
                    <a:pt x="114" y="118"/>
                  </a:lnTo>
                  <a:lnTo>
                    <a:pt x="108" y="116"/>
                  </a:lnTo>
                  <a:lnTo>
                    <a:pt x="110" y="106"/>
                  </a:lnTo>
                  <a:lnTo>
                    <a:pt x="110" y="102"/>
                  </a:lnTo>
                  <a:lnTo>
                    <a:pt x="108" y="98"/>
                  </a:lnTo>
                  <a:lnTo>
                    <a:pt x="104" y="96"/>
                  </a:lnTo>
                  <a:lnTo>
                    <a:pt x="100" y="94"/>
                  </a:lnTo>
                  <a:lnTo>
                    <a:pt x="98" y="90"/>
                  </a:lnTo>
                  <a:lnTo>
                    <a:pt x="96" y="84"/>
                  </a:lnTo>
                  <a:lnTo>
                    <a:pt x="94" y="82"/>
                  </a:lnTo>
                  <a:lnTo>
                    <a:pt x="90" y="82"/>
                  </a:lnTo>
                  <a:lnTo>
                    <a:pt x="84" y="82"/>
                  </a:lnTo>
                  <a:lnTo>
                    <a:pt x="80" y="80"/>
                  </a:lnTo>
                  <a:lnTo>
                    <a:pt x="78" y="76"/>
                  </a:lnTo>
                  <a:lnTo>
                    <a:pt x="76" y="68"/>
                  </a:lnTo>
                  <a:lnTo>
                    <a:pt x="76" y="64"/>
                  </a:lnTo>
                  <a:lnTo>
                    <a:pt x="78" y="58"/>
                  </a:lnTo>
                  <a:lnTo>
                    <a:pt x="82" y="52"/>
                  </a:lnTo>
                  <a:lnTo>
                    <a:pt x="88" y="50"/>
                  </a:lnTo>
                  <a:lnTo>
                    <a:pt x="86" y="48"/>
                  </a:lnTo>
                  <a:lnTo>
                    <a:pt x="88" y="44"/>
                  </a:lnTo>
                  <a:lnTo>
                    <a:pt x="84" y="28"/>
                  </a:lnTo>
                  <a:lnTo>
                    <a:pt x="82" y="18"/>
                  </a:lnTo>
                  <a:lnTo>
                    <a:pt x="80" y="14"/>
                  </a:lnTo>
                  <a:lnTo>
                    <a:pt x="76" y="14"/>
                  </a:lnTo>
                  <a:lnTo>
                    <a:pt x="72" y="12"/>
                  </a:lnTo>
                  <a:lnTo>
                    <a:pt x="72" y="10"/>
                  </a:lnTo>
                  <a:lnTo>
                    <a:pt x="68" y="4"/>
                  </a:lnTo>
                  <a:lnTo>
                    <a:pt x="66" y="2"/>
                  </a:lnTo>
                  <a:lnTo>
                    <a:pt x="62" y="0"/>
                  </a:lnTo>
                  <a:lnTo>
                    <a:pt x="56" y="0"/>
                  </a:lnTo>
                  <a:lnTo>
                    <a:pt x="56" y="8"/>
                  </a:lnTo>
                  <a:lnTo>
                    <a:pt x="54" y="14"/>
                  </a:lnTo>
                  <a:lnTo>
                    <a:pt x="56" y="20"/>
                  </a:lnTo>
                  <a:lnTo>
                    <a:pt x="50" y="20"/>
                  </a:lnTo>
                  <a:lnTo>
                    <a:pt x="44" y="22"/>
                  </a:lnTo>
                  <a:lnTo>
                    <a:pt x="36" y="28"/>
                  </a:lnTo>
                  <a:lnTo>
                    <a:pt x="30" y="34"/>
                  </a:lnTo>
                  <a:lnTo>
                    <a:pt x="28" y="36"/>
                  </a:lnTo>
                  <a:lnTo>
                    <a:pt x="30" y="40"/>
                  </a:lnTo>
                  <a:lnTo>
                    <a:pt x="32" y="42"/>
                  </a:lnTo>
                  <a:lnTo>
                    <a:pt x="26" y="60"/>
                  </a:lnTo>
                  <a:lnTo>
                    <a:pt x="26" y="62"/>
                  </a:lnTo>
                  <a:lnTo>
                    <a:pt x="28" y="64"/>
                  </a:lnTo>
                  <a:lnTo>
                    <a:pt x="30" y="64"/>
                  </a:lnTo>
                  <a:lnTo>
                    <a:pt x="28" y="70"/>
                  </a:lnTo>
                  <a:lnTo>
                    <a:pt x="26" y="74"/>
                  </a:lnTo>
                  <a:lnTo>
                    <a:pt x="20" y="84"/>
                  </a:lnTo>
                  <a:lnTo>
                    <a:pt x="18" y="84"/>
                  </a:lnTo>
                  <a:lnTo>
                    <a:pt x="16" y="82"/>
                  </a:lnTo>
                  <a:lnTo>
                    <a:pt x="12" y="86"/>
                  </a:lnTo>
                  <a:lnTo>
                    <a:pt x="10" y="86"/>
                  </a:lnTo>
                  <a:lnTo>
                    <a:pt x="12" y="92"/>
                  </a:lnTo>
                  <a:lnTo>
                    <a:pt x="12" y="100"/>
                  </a:lnTo>
                  <a:lnTo>
                    <a:pt x="10" y="110"/>
                  </a:lnTo>
                  <a:lnTo>
                    <a:pt x="10" y="118"/>
                  </a:lnTo>
                  <a:lnTo>
                    <a:pt x="4" y="118"/>
                  </a:lnTo>
                  <a:lnTo>
                    <a:pt x="2" y="124"/>
                  </a:lnTo>
                  <a:lnTo>
                    <a:pt x="0" y="130"/>
                  </a:lnTo>
                  <a:lnTo>
                    <a:pt x="0" y="1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9" name="Freeform 16"/>
            <p:cNvSpPr>
              <a:spLocks/>
            </p:cNvSpPr>
            <p:nvPr/>
          </p:nvSpPr>
          <p:spPr bwMode="auto">
            <a:xfrm>
              <a:off x="7492002" y="2157860"/>
              <a:ext cx="93695" cy="107079"/>
            </a:xfrm>
            <a:custGeom>
              <a:avLst/>
              <a:gdLst>
                <a:gd name="T0" fmla="*/ 80 w 84"/>
                <a:gd name="T1" fmla="*/ 86 h 96"/>
                <a:gd name="T2" fmla="*/ 74 w 84"/>
                <a:gd name="T3" fmla="*/ 88 h 96"/>
                <a:gd name="T4" fmla="*/ 70 w 84"/>
                <a:gd name="T5" fmla="*/ 76 h 96"/>
                <a:gd name="T6" fmla="*/ 58 w 84"/>
                <a:gd name="T7" fmla="*/ 72 h 96"/>
                <a:gd name="T8" fmla="*/ 50 w 84"/>
                <a:gd name="T9" fmla="*/ 70 h 96"/>
                <a:gd name="T10" fmla="*/ 46 w 84"/>
                <a:gd name="T11" fmla="*/ 66 h 96"/>
                <a:gd name="T12" fmla="*/ 40 w 84"/>
                <a:gd name="T13" fmla="*/ 80 h 96"/>
                <a:gd name="T14" fmla="*/ 26 w 84"/>
                <a:gd name="T15" fmla="*/ 86 h 96"/>
                <a:gd name="T16" fmla="*/ 22 w 84"/>
                <a:gd name="T17" fmla="*/ 70 h 96"/>
                <a:gd name="T18" fmla="*/ 20 w 84"/>
                <a:gd name="T19" fmla="*/ 58 h 96"/>
                <a:gd name="T20" fmla="*/ 14 w 84"/>
                <a:gd name="T21" fmla="*/ 52 h 96"/>
                <a:gd name="T22" fmla="*/ 16 w 84"/>
                <a:gd name="T23" fmla="*/ 40 h 96"/>
                <a:gd name="T24" fmla="*/ 8 w 84"/>
                <a:gd name="T25" fmla="*/ 34 h 96"/>
                <a:gd name="T26" fmla="*/ 6 w 84"/>
                <a:gd name="T27" fmla="*/ 28 h 96"/>
                <a:gd name="T28" fmla="*/ 10 w 84"/>
                <a:gd name="T29" fmla="*/ 26 h 96"/>
                <a:gd name="T30" fmla="*/ 10 w 84"/>
                <a:gd name="T31" fmla="*/ 18 h 96"/>
                <a:gd name="T32" fmla="*/ 2 w 84"/>
                <a:gd name="T33" fmla="*/ 10 h 96"/>
                <a:gd name="T34" fmla="*/ 0 w 84"/>
                <a:gd name="T35" fmla="*/ 4 h 96"/>
                <a:gd name="T36" fmla="*/ 6 w 84"/>
                <a:gd name="T37" fmla="*/ 0 h 96"/>
                <a:gd name="T38" fmla="*/ 24 w 84"/>
                <a:gd name="T39" fmla="*/ 10 h 96"/>
                <a:gd name="T40" fmla="*/ 28 w 84"/>
                <a:gd name="T41" fmla="*/ 16 h 96"/>
                <a:gd name="T42" fmla="*/ 28 w 84"/>
                <a:gd name="T43" fmla="*/ 22 h 96"/>
                <a:gd name="T44" fmla="*/ 34 w 84"/>
                <a:gd name="T45" fmla="*/ 26 h 96"/>
                <a:gd name="T46" fmla="*/ 46 w 84"/>
                <a:gd name="T47" fmla="*/ 26 h 96"/>
                <a:gd name="T48" fmla="*/ 70 w 84"/>
                <a:gd name="T49" fmla="*/ 30 h 96"/>
                <a:gd name="T50" fmla="*/ 56 w 84"/>
                <a:gd name="T51" fmla="*/ 56 h 96"/>
                <a:gd name="T52" fmla="*/ 62 w 84"/>
                <a:gd name="T53" fmla="*/ 62 h 96"/>
                <a:gd name="T54" fmla="*/ 68 w 84"/>
                <a:gd name="T55" fmla="*/ 56 h 96"/>
                <a:gd name="T56" fmla="*/ 70 w 84"/>
                <a:gd name="T57" fmla="*/ 50 h 96"/>
                <a:gd name="T58" fmla="*/ 78 w 84"/>
                <a:gd name="T59" fmla="*/ 66 h 96"/>
                <a:gd name="T60" fmla="*/ 82 w 84"/>
                <a:gd name="T61" fmla="*/ 78 h 96"/>
                <a:gd name="T62" fmla="*/ 82 w 84"/>
                <a:gd name="T63"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96">
                  <a:moveTo>
                    <a:pt x="82" y="82"/>
                  </a:moveTo>
                  <a:lnTo>
                    <a:pt x="80" y="86"/>
                  </a:lnTo>
                  <a:lnTo>
                    <a:pt x="78" y="96"/>
                  </a:lnTo>
                  <a:lnTo>
                    <a:pt x="74" y="88"/>
                  </a:lnTo>
                  <a:lnTo>
                    <a:pt x="72" y="84"/>
                  </a:lnTo>
                  <a:lnTo>
                    <a:pt x="70" y="76"/>
                  </a:lnTo>
                  <a:lnTo>
                    <a:pt x="64" y="70"/>
                  </a:lnTo>
                  <a:lnTo>
                    <a:pt x="58" y="72"/>
                  </a:lnTo>
                  <a:lnTo>
                    <a:pt x="52" y="72"/>
                  </a:lnTo>
                  <a:lnTo>
                    <a:pt x="50" y="70"/>
                  </a:lnTo>
                  <a:lnTo>
                    <a:pt x="48" y="68"/>
                  </a:lnTo>
                  <a:lnTo>
                    <a:pt x="46" y="66"/>
                  </a:lnTo>
                  <a:lnTo>
                    <a:pt x="46" y="72"/>
                  </a:lnTo>
                  <a:lnTo>
                    <a:pt x="40" y="80"/>
                  </a:lnTo>
                  <a:lnTo>
                    <a:pt x="32" y="84"/>
                  </a:lnTo>
                  <a:lnTo>
                    <a:pt x="26" y="86"/>
                  </a:lnTo>
                  <a:lnTo>
                    <a:pt x="24" y="76"/>
                  </a:lnTo>
                  <a:lnTo>
                    <a:pt x="22" y="70"/>
                  </a:lnTo>
                  <a:lnTo>
                    <a:pt x="22" y="62"/>
                  </a:lnTo>
                  <a:lnTo>
                    <a:pt x="20" y="58"/>
                  </a:lnTo>
                  <a:lnTo>
                    <a:pt x="18" y="54"/>
                  </a:lnTo>
                  <a:lnTo>
                    <a:pt x="14" y="52"/>
                  </a:lnTo>
                  <a:lnTo>
                    <a:pt x="14" y="50"/>
                  </a:lnTo>
                  <a:lnTo>
                    <a:pt x="16" y="40"/>
                  </a:lnTo>
                  <a:lnTo>
                    <a:pt x="10" y="36"/>
                  </a:lnTo>
                  <a:lnTo>
                    <a:pt x="8" y="34"/>
                  </a:lnTo>
                  <a:lnTo>
                    <a:pt x="6" y="30"/>
                  </a:lnTo>
                  <a:lnTo>
                    <a:pt x="6" y="28"/>
                  </a:lnTo>
                  <a:lnTo>
                    <a:pt x="8" y="26"/>
                  </a:lnTo>
                  <a:lnTo>
                    <a:pt x="10" y="26"/>
                  </a:lnTo>
                  <a:lnTo>
                    <a:pt x="12" y="22"/>
                  </a:lnTo>
                  <a:lnTo>
                    <a:pt x="10" y="18"/>
                  </a:lnTo>
                  <a:lnTo>
                    <a:pt x="6" y="14"/>
                  </a:lnTo>
                  <a:lnTo>
                    <a:pt x="2" y="10"/>
                  </a:lnTo>
                  <a:lnTo>
                    <a:pt x="0" y="6"/>
                  </a:lnTo>
                  <a:lnTo>
                    <a:pt x="0" y="4"/>
                  </a:lnTo>
                  <a:lnTo>
                    <a:pt x="2" y="2"/>
                  </a:lnTo>
                  <a:lnTo>
                    <a:pt x="6" y="0"/>
                  </a:lnTo>
                  <a:lnTo>
                    <a:pt x="20" y="6"/>
                  </a:lnTo>
                  <a:lnTo>
                    <a:pt x="24" y="10"/>
                  </a:lnTo>
                  <a:lnTo>
                    <a:pt x="28" y="12"/>
                  </a:lnTo>
                  <a:lnTo>
                    <a:pt x="28" y="16"/>
                  </a:lnTo>
                  <a:lnTo>
                    <a:pt x="28" y="20"/>
                  </a:lnTo>
                  <a:lnTo>
                    <a:pt x="28" y="22"/>
                  </a:lnTo>
                  <a:lnTo>
                    <a:pt x="30" y="24"/>
                  </a:lnTo>
                  <a:lnTo>
                    <a:pt x="34" y="26"/>
                  </a:lnTo>
                  <a:lnTo>
                    <a:pt x="38" y="26"/>
                  </a:lnTo>
                  <a:lnTo>
                    <a:pt x="46" y="26"/>
                  </a:lnTo>
                  <a:lnTo>
                    <a:pt x="70" y="26"/>
                  </a:lnTo>
                  <a:lnTo>
                    <a:pt x="70" y="30"/>
                  </a:lnTo>
                  <a:lnTo>
                    <a:pt x="52" y="50"/>
                  </a:lnTo>
                  <a:lnTo>
                    <a:pt x="56" y="56"/>
                  </a:lnTo>
                  <a:lnTo>
                    <a:pt x="60" y="60"/>
                  </a:lnTo>
                  <a:lnTo>
                    <a:pt x="62" y="62"/>
                  </a:lnTo>
                  <a:lnTo>
                    <a:pt x="66" y="60"/>
                  </a:lnTo>
                  <a:lnTo>
                    <a:pt x="68" y="56"/>
                  </a:lnTo>
                  <a:lnTo>
                    <a:pt x="68" y="52"/>
                  </a:lnTo>
                  <a:lnTo>
                    <a:pt x="70" y="50"/>
                  </a:lnTo>
                  <a:lnTo>
                    <a:pt x="74" y="56"/>
                  </a:lnTo>
                  <a:lnTo>
                    <a:pt x="78" y="66"/>
                  </a:lnTo>
                  <a:lnTo>
                    <a:pt x="78" y="76"/>
                  </a:lnTo>
                  <a:lnTo>
                    <a:pt x="82" y="78"/>
                  </a:lnTo>
                  <a:lnTo>
                    <a:pt x="84" y="80"/>
                  </a:lnTo>
                  <a:lnTo>
                    <a:pt x="82" y="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0" name="Freeform 17"/>
            <p:cNvSpPr>
              <a:spLocks/>
            </p:cNvSpPr>
            <p:nvPr/>
          </p:nvSpPr>
          <p:spPr bwMode="auto">
            <a:xfrm>
              <a:off x="7157379" y="1968241"/>
              <a:ext cx="484088" cy="559931"/>
            </a:xfrm>
            <a:custGeom>
              <a:avLst/>
              <a:gdLst>
                <a:gd name="T0" fmla="*/ 428 w 434"/>
                <a:gd name="T1" fmla="*/ 152 h 502"/>
                <a:gd name="T2" fmla="*/ 408 w 434"/>
                <a:gd name="T3" fmla="*/ 172 h 502"/>
                <a:gd name="T4" fmla="*/ 408 w 434"/>
                <a:gd name="T5" fmla="*/ 196 h 502"/>
                <a:gd name="T6" fmla="*/ 394 w 434"/>
                <a:gd name="T7" fmla="*/ 214 h 502"/>
                <a:gd name="T8" fmla="*/ 388 w 434"/>
                <a:gd name="T9" fmla="*/ 250 h 502"/>
                <a:gd name="T10" fmla="*/ 374 w 434"/>
                <a:gd name="T11" fmla="*/ 226 h 502"/>
                <a:gd name="T12" fmla="*/ 362 w 434"/>
                <a:gd name="T13" fmla="*/ 232 h 502"/>
                <a:gd name="T14" fmla="*/ 370 w 434"/>
                <a:gd name="T15" fmla="*/ 196 h 502"/>
                <a:gd name="T16" fmla="*/ 328 w 434"/>
                <a:gd name="T17" fmla="*/ 192 h 502"/>
                <a:gd name="T18" fmla="*/ 320 w 434"/>
                <a:gd name="T19" fmla="*/ 176 h 502"/>
                <a:gd name="T20" fmla="*/ 302 w 434"/>
                <a:gd name="T21" fmla="*/ 180 h 502"/>
                <a:gd name="T22" fmla="*/ 308 w 434"/>
                <a:gd name="T23" fmla="*/ 196 h 502"/>
                <a:gd name="T24" fmla="*/ 316 w 434"/>
                <a:gd name="T25" fmla="*/ 210 h 502"/>
                <a:gd name="T26" fmla="*/ 322 w 434"/>
                <a:gd name="T27" fmla="*/ 232 h 502"/>
                <a:gd name="T28" fmla="*/ 310 w 434"/>
                <a:gd name="T29" fmla="*/ 256 h 502"/>
                <a:gd name="T30" fmla="*/ 292 w 434"/>
                <a:gd name="T31" fmla="*/ 288 h 502"/>
                <a:gd name="T32" fmla="*/ 266 w 434"/>
                <a:gd name="T33" fmla="*/ 306 h 502"/>
                <a:gd name="T34" fmla="*/ 222 w 434"/>
                <a:gd name="T35" fmla="*/ 360 h 502"/>
                <a:gd name="T36" fmla="*/ 198 w 434"/>
                <a:gd name="T37" fmla="*/ 382 h 502"/>
                <a:gd name="T38" fmla="*/ 206 w 434"/>
                <a:gd name="T39" fmla="*/ 426 h 502"/>
                <a:gd name="T40" fmla="*/ 204 w 434"/>
                <a:gd name="T41" fmla="*/ 450 h 502"/>
                <a:gd name="T42" fmla="*/ 194 w 434"/>
                <a:gd name="T43" fmla="*/ 472 h 502"/>
                <a:gd name="T44" fmla="*/ 186 w 434"/>
                <a:gd name="T45" fmla="*/ 490 h 502"/>
                <a:gd name="T46" fmla="*/ 170 w 434"/>
                <a:gd name="T47" fmla="*/ 502 h 502"/>
                <a:gd name="T48" fmla="*/ 142 w 434"/>
                <a:gd name="T49" fmla="*/ 466 h 502"/>
                <a:gd name="T50" fmla="*/ 110 w 434"/>
                <a:gd name="T51" fmla="*/ 388 h 502"/>
                <a:gd name="T52" fmla="*/ 76 w 434"/>
                <a:gd name="T53" fmla="*/ 284 h 502"/>
                <a:gd name="T54" fmla="*/ 66 w 434"/>
                <a:gd name="T55" fmla="*/ 258 h 502"/>
                <a:gd name="T56" fmla="*/ 44 w 434"/>
                <a:gd name="T57" fmla="*/ 276 h 502"/>
                <a:gd name="T58" fmla="*/ 20 w 434"/>
                <a:gd name="T59" fmla="*/ 246 h 502"/>
                <a:gd name="T60" fmla="*/ 24 w 434"/>
                <a:gd name="T61" fmla="*/ 240 h 502"/>
                <a:gd name="T62" fmla="*/ 0 w 434"/>
                <a:gd name="T63" fmla="*/ 220 h 502"/>
                <a:gd name="T64" fmla="*/ 12 w 434"/>
                <a:gd name="T65" fmla="*/ 210 h 502"/>
                <a:gd name="T66" fmla="*/ 38 w 434"/>
                <a:gd name="T67" fmla="*/ 204 h 502"/>
                <a:gd name="T68" fmla="*/ 20 w 434"/>
                <a:gd name="T69" fmla="*/ 178 h 502"/>
                <a:gd name="T70" fmla="*/ 8 w 434"/>
                <a:gd name="T71" fmla="*/ 160 h 502"/>
                <a:gd name="T72" fmla="*/ 26 w 434"/>
                <a:gd name="T73" fmla="*/ 144 h 502"/>
                <a:gd name="T74" fmla="*/ 52 w 434"/>
                <a:gd name="T75" fmla="*/ 124 h 502"/>
                <a:gd name="T76" fmla="*/ 68 w 434"/>
                <a:gd name="T77" fmla="*/ 92 h 502"/>
                <a:gd name="T78" fmla="*/ 78 w 434"/>
                <a:gd name="T79" fmla="*/ 66 h 502"/>
                <a:gd name="T80" fmla="*/ 52 w 434"/>
                <a:gd name="T81" fmla="*/ 34 h 502"/>
                <a:gd name="T82" fmla="*/ 62 w 434"/>
                <a:gd name="T83" fmla="*/ 20 h 502"/>
                <a:gd name="T84" fmla="*/ 88 w 434"/>
                <a:gd name="T85" fmla="*/ 18 h 502"/>
                <a:gd name="T86" fmla="*/ 128 w 434"/>
                <a:gd name="T87" fmla="*/ 0 h 502"/>
                <a:gd name="T88" fmla="*/ 140 w 434"/>
                <a:gd name="T89" fmla="*/ 16 h 502"/>
                <a:gd name="T90" fmla="*/ 134 w 434"/>
                <a:gd name="T91" fmla="*/ 48 h 502"/>
                <a:gd name="T92" fmla="*/ 134 w 434"/>
                <a:gd name="T93" fmla="*/ 68 h 502"/>
                <a:gd name="T94" fmla="*/ 156 w 434"/>
                <a:gd name="T95" fmla="*/ 88 h 502"/>
                <a:gd name="T96" fmla="*/ 168 w 434"/>
                <a:gd name="T97" fmla="*/ 126 h 502"/>
                <a:gd name="T98" fmla="*/ 220 w 434"/>
                <a:gd name="T99" fmla="*/ 154 h 502"/>
                <a:gd name="T100" fmla="*/ 248 w 434"/>
                <a:gd name="T101" fmla="*/ 164 h 502"/>
                <a:gd name="T102" fmla="*/ 298 w 434"/>
                <a:gd name="T103" fmla="*/ 168 h 502"/>
                <a:gd name="T104" fmla="*/ 294 w 434"/>
                <a:gd name="T105" fmla="*/ 148 h 502"/>
                <a:gd name="T106" fmla="*/ 308 w 434"/>
                <a:gd name="T107" fmla="*/ 158 h 502"/>
                <a:gd name="T108" fmla="*/ 348 w 434"/>
                <a:gd name="T109" fmla="*/ 166 h 502"/>
                <a:gd name="T110" fmla="*/ 364 w 434"/>
                <a:gd name="T111" fmla="*/ 140 h 502"/>
                <a:gd name="T112" fmla="*/ 394 w 434"/>
                <a:gd name="T113" fmla="*/ 120 h 502"/>
                <a:gd name="T114" fmla="*/ 406 w 434"/>
                <a:gd name="T115" fmla="*/ 116 h 502"/>
                <a:gd name="T116" fmla="*/ 424 w 434"/>
                <a:gd name="T117" fmla="*/ 134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4" h="502">
                  <a:moveTo>
                    <a:pt x="434" y="132"/>
                  </a:moveTo>
                  <a:lnTo>
                    <a:pt x="434" y="140"/>
                  </a:lnTo>
                  <a:lnTo>
                    <a:pt x="432" y="146"/>
                  </a:lnTo>
                  <a:lnTo>
                    <a:pt x="434" y="152"/>
                  </a:lnTo>
                  <a:lnTo>
                    <a:pt x="428" y="152"/>
                  </a:lnTo>
                  <a:lnTo>
                    <a:pt x="422" y="154"/>
                  </a:lnTo>
                  <a:lnTo>
                    <a:pt x="414" y="160"/>
                  </a:lnTo>
                  <a:lnTo>
                    <a:pt x="408" y="166"/>
                  </a:lnTo>
                  <a:lnTo>
                    <a:pt x="406" y="168"/>
                  </a:lnTo>
                  <a:lnTo>
                    <a:pt x="408" y="172"/>
                  </a:lnTo>
                  <a:lnTo>
                    <a:pt x="410" y="174"/>
                  </a:lnTo>
                  <a:lnTo>
                    <a:pt x="404" y="192"/>
                  </a:lnTo>
                  <a:lnTo>
                    <a:pt x="404" y="194"/>
                  </a:lnTo>
                  <a:lnTo>
                    <a:pt x="406" y="196"/>
                  </a:lnTo>
                  <a:lnTo>
                    <a:pt x="408" y="196"/>
                  </a:lnTo>
                  <a:lnTo>
                    <a:pt x="406" y="202"/>
                  </a:lnTo>
                  <a:lnTo>
                    <a:pt x="404" y="206"/>
                  </a:lnTo>
                  <a:lnTo>
                    <a:pt x="398" y="216"/>
                  </a:lnTo>
                  <a:lnTo>
                    <a:pt x="396" y="216"/>
                  </a:lnTo>
                  <a:lnTo>
                    <a:pt x="394" y="214"/>
                  </a:lnTo>
                  <a:lnTo>
                    <a:pt x="390" y="218"/>
                  </a:lnTo>
                  <a:lnTo>
                    <a:pt x="388" y="218"/>
                  </a:lnTo>
                  <a:lnTo>
                    <a:pt x="390" y="222"/>
                  </a:lnTo>
                  <a:lnTo>
                    <a:pt x="390" y="226"/>
                  </a:lnTo>
                  <a:lnTo>
                    <a:pt x="388" y="250"/>
                  </a:lnTo>
                  <a:lnTo>
                    <a:pt x="384" y="250"/>
                  </a:lnTo>
                  <a:lnTo>
                    <a:pt x="382" y="248"/>
                  </a:lnTo>
                  <a:lnTo>
                    <a:pt x="380" y="246"/>
                  </a:lnTo>
                  <a:lnTo>
                    <a:pt x="378" y="236"/>
                  </a:lnTo>
                  <a:lnTo>
                    <a:pt x="374" y="226"/>
                  </a:lnTo>
                  <a:lnTo>
                    <a:pt x="370" y="220"/>
                  </a:lnTo>
                  <a:lnTo>
                    <a:pt x="368" y="222"/>
                  </a:lnTo>
                  <a:lnTo>
                    <a:pt x="368" y="226"/>
                  </a:lnTo>
                  <a:lnTo>
                    <a:pt x="366" y="230"/>
                  </a:lnTo>
                  <a:lnTo>
                    <a:pt x="362" y="232"/>
                  </a:lnTo>
                  <a:lnTo>
                    <a:pt x="360" y="230"/>
                  </a:lnTo>
                  <a:lnTo>
                    <a:pt x="356" y="226"/>
                  </a:lnTo>
                  <a:lnTo>
                    <a:pt x="352" y="220"/>
                  </a:lnTo>
                  <a:lnTo>
                    <a:pt x="370" y="200"/>
                  </a:lnTo>
                  <a:lnTo>
                    <a:pt x="370" y="196"/>
                  </a:lnTo>
                  <a:lnTo>
                    <a:pt x="346" y="196"/>
                  </a:lnTo>
                  <a:lnTo>
                    <a:pt x="338" y="196"/>
                  </a:lnTo>
                  <a:lnTo>
                    <a:pt x="334" y="196"/>
                  </a:lnTo>
                  <a:lnTo>
                    <a:pt x="330" y="194"/>
                  </a:lnTo>
                  <a:lnTo>
                    <a:pt x="328" y="192"/>
                  </a:lnTo>
                  <a:lnTo>
                    <a:pt x="328" y="190"/>
                  </a:lnTo>
                  <a:lnTo>
                    <a:pt x="328" y="186"/>
                  </a:lnTo>
                  <a:lnTo>
                    <a:pt x="328" y="182"/>
                  </a:lnTo>
                  <a:lnTo>
                    <a:pt x="324" y="180"/>
                  </a:lnTo>
                  <a:lnTo>
                    <a:pt x="320" y="176"/>
                  </a:lnTo>
                  <a:lnTo>
                    <a:pt x="306" y="170"/>
                  </a:lnTo>
                  <a:lnTo>
                    <a:pt x="302" y="172"/>
                  </a:lnTo>
                  <a:lnTo>
                    <a:pt x="300" y="174"/>
                  </a:lnTo>
                  <a:lnTo>
                    <a:pt x="300" y="176"/>
                  </a:lnTo>
                  <a:lnTo>
                    <a:pt x="302" y="180"/>
                  </a:lnTo>
                  <a:lnTo>
                    <a:pt x="306" y="184"/>
                  </a:lnTo>
                  <a:lnTo>
                    <a:pt x="310" y="188"/>
                  </a:lnTo>
                  <a:lnTo>
                    <a:pt x="312" y="192"/>
                  </a:lnTo>
                  <a:lnTo>
                    <a:pt x="310" y="196"/>
                  </a:lnTo>
                  <a:lnTo>
                    <a:pt x="308" y="196"/>
                  </a:lnTo>
                  <a:lnTo>
                    <a:pt x="306" y="198"/>
                  </a:lnTo>
                  <a:lnTo>
                    <a:pt x="306" y="200"/>
                  </a:lnTo>
                  <a:lnTo>
                    <a:pt x="308" y="204"/>
                  </a:lnTo>
                  <a:lnTo>
                    <a:pt x="310" y="206"/>
                  </a:lnTo>
                  <a:lnTo>
                    <a:pt x="316" y="210"/>
                  </a:lnTo>
                  <a:lnTo>
                    <a:pt x="314" y="220"/>
                  </a:lnTo>
                  <a:lnTo>
                    <a:pt x="314" y="222"/>
                  </a:lnTo>
                  <a:lnTo>
                    <a:pt x="318" y="224"/>
                  </a:lnTo>
                  <a:lnTo>
                    <a:pt x="320" y="228"/>
                  </a:lnTo>
                  <a:lnTo>
                    <a:pt x="322" y="232"/>
                  </a:lnTo>
                  <a:lnTo>
                    <a:pt x="322" y="240"/>
                  </a:lnTo>
                  <a:lnTo>
                    <a:pt x="324" y="246"/>
                  </a:lnTo>
                  <a:lnTo>
                    <a:pt x="326" y="256"/>
                  </a:lnTo>
                  <a:lnTo>
                    <a:pt x="318" y="256"/>
                  </a:lnTo>
                  <a:lnTo>
                    <a:pt x="310" y="256"/>
                  </a:lnTo>
                  <a:lnTo>
                    <a:pt x="312" y="256"/>
                  </a:lnTo>
                  <a:lnTo>
                    <a:pt x="302" y="260"/>
                  </a:lnTo>
                  <a:lnTo>
                    <a:pt x="298" y="266"/>
                  </a:lnTo>
                  <a:lnTo>
                    <a:pt x="296" y="282"/>
                  </a:lnTo>
                  <a:lnTo>
                    <a:pt x="292" y="288"/>
                  </a:lnTo>
                  <a:lnTo>
                    <a:pt x="286" y="290"/>
                  </a:lnTo>
                  <a:lnTo>
                    <a:pt x="280" y="292"/>
                  </a:lnTo>
                  <a:lnTo>
                    <a:pt x="272" y="296"/>
                  </a:lnTo>
                  <a:lnTo>
                    <a:pt x="270" y="300"/>
                  </a:lnTo>
                  <a:lnTo>
                    <a:pt x="266" y="306"/>
                  </a:lnTo>
                  <a:lnTo>
                    <a:pt x="260" y="318"/>
                  </a:lnTo>
                  <a:lnTo>
                    <a:pt x="246" y="334"/>
                  </a:lnTo>
                  <a:lnTo>
                    <a:pt x="232" y="352"/>
                  </a:lnTo>
                  <a:lnTo>
                    <a:pt x="226" y="358"/>
                  </a:lnTo>
                  <a:lnTo>
                    <a:pt x="222" y="360"/>
                  </a:lnTo>
                  <a:lnTo>
                    <a:pt x="212" y="364"/>
                  </a:lnTo>
                  <a:lnTo>
                    <a:pt x="206" y="366"/>
                  </a:lnTo>
                  <a:lnTo>
                    <a:pt x="202" y="370"/>
                  </a:lnTo>
                  <a:lnTo>
                    <a:pt x="200" y="376"/>
                  </a:lnTo>
                  <a:lnTo>
                    <a:pt x="198" y="382"/>
                  </a:lnTo>
                  <a:lnTo>
                    <a:pt x="200" y="388"/>
                  </a:lnTo>
                  <a:lnTo>
                    <a:pt x="202" y="398"/>
                  </a:lnTo>
                  <a:lnTo>
                    <a:pt x="206" y="406"/>
                  </a:lnTo>
                  <a:lnTo>
                    <a:pt x="208" y="416"/>
                  </a:lnTo>
                  <a:lnTo>
                    <a:pt x="206" y="426"/>
                  </a:lnTo>
                  <a:lnTo>
                    <a:pt x="204" y="432"/>
                  </a:lnTo>
                  <a:lnTo>
                    <a:pt x="202" y="436"/>
                  </a:lnTo>
                  <a:lnTo>
                    <a:pt x="202" y="442"/>
                  </a:lnTo>
                  <a:lnTo>
                    <a:pt x="202" y="446"/>
                  </a:lnTo>
                  <a:lnTo>
                    <a:pt x="204" y="450"/>
                  </a:lnTo>
                  <a:lnTo>
                    <a:pt x="206" y="452"/>
                  </a:lnTo>
                  <a:lnTo>
                    <a:pt x="206" y="456"/>
                  </a:lnTo>
                  <a:lnTo>
                    <a:pt x="204" y="464"/>
                  </a:lnTo>
                  <a:lnTo>
                    <a:pt x="198" y="468"/>
                  </a:lnTo>
                  <a:lnTo>
                    <a:pt x="194" y="472"/>
                  </a:lnTo>
                  <a:lnTo>
                    <a:pt x="192" y="478"/>
                  </a:lnTo>
                  <a:lnTo>
                    <a:pt x="194" y="484"/>
                  </a:lnTo>
                  <a:lnTo>
                    <a:pt x="196" y="486"/>
                  </a:lnTo>
                  <a:lnTo>
                    <a:pt x="188" y="488"/>
                  </a:lnTo>
                  <a:lnTo>
                    <a:pt x="186" y="490"/>
                  </a:lnTo>
                  <a:lnTo>
                    <a:pt x="184" y="492"/>
                  </a:lnTo>
                  <a:lnTo>
                    <a:pt x="182" y="496"/>
                  </a:lnTo>
                  <a:lnTo>
                    <a:pt x="178" y="500"/>
                  </a:lnTo>
                  <a:lnTo>
                    <a:pt x="174" y="502"/>
                  </a:lnTo>
                  <a:lnTo>
                    <a:pt x="170" y="502"/>
                  </a:lnTo>
                  <a:lnTo>
                    <a:pt x="164" y="500"/>
                  </a:lnTo>
                  <a:lnTo>
                    <a:pt x="160" y="496"/>
                  </a:lnTo>
                  <a:lnTo>
                    <a:pt x="154" y="490"/>
                  </a:lnTo>
                  <a:lnTo>
                    <a:pt x="150" y="482"/>
                  </a:lnTo>
                  <a:lnTo>
                    <a:pt x="142" y="466"/>
                  </a:lnTo>
                  <a:lnTo>
                    <a:pt x="138" y="450"/>
                  </a:lnTo>
                  <a:lnTo>
                    <a:pt x="134" y="438"/>
                  </a:lnTo>
                  <a:lnTo>
                    <a:pt x="126" y="420"/>
                  </a:lnTo>
                  <a:lnTo>
                    <a:pt x="118" y="404"/>
                  </a:lnTo>
                  <a:lnTo>
                    <a:pt x="110" y="388"/>
                  </a:lnTo>
                  <a:lnTo>
                    <a:pt x="100" y="360"/>
                  </a:lnTo>
                  <a:lnTo>
                    <a:pt x="86" y="332"/>
                  </a:lnTo>
                  <a:lnTo>
                    <a:pt x="82" y="316"/>
                  </a:lnTo>
                  <a:lnTo>
                    <a:pt x="78" y="302"/>
                  </a:lnTo>
                  <a:lnTo>
                    <a:pt x="76" y="284"/>
                  </a:lnTo>
                  <a:lnTo>
                    <a:pt x="76" y="268"/>
                  </a:lnTo>
                  <a:lnTo>
                    <a:pt x="74" y="260"/>
                  </a:lnTo>
                  <a:lnTo>
                    <a:pt x="72" y="256"/>
                  </a:lnTo>
                  <a:lnTo>
                    <a:pt x="68" y="248"/>
                  </a:lnTo>
                  <a:lnTo>
                    <a:pt x="66" y="258"/>
                  </a:lnTo>
                  <a:lnTo>
                    <a:pt x="62" y="268"/>
                  </a:lnTo>
                  <a:lnTo>
                    <a:pt x="58" y="276"/>
                  </a:lnTo>
                  <a:lnTo>
                    <a:pt x="54" y="278"/>
                  </a:lnTo>
                  <a:lnTo>
                    <a:pt x="50" y="278"/>
                  </a:lnTo>
                  <a:lnTo>
                    <a:pt x="44" y="276"/>
                  </a:lnTo>
                  <a:lnTo>
                    <a:pt x="38" y="274"/>
                  </a:lnTo>
                  <a:lnTo>
                    <a:pt x="28" y="266"/>
                  </a:lnTo>
                  <a:lnTo>
                    <a:pt x="20" y="256"/>
                  </a:lnTo>
                  <a:lnTo>
                    <a:pt x="14" y="248"/>
                  </a:lnTo>
                  <a:lnTo>
                    <a:pt x="20" y="246"/>
                  </a:lnTo>
                  <a:lnTo>
                    <a:pt x="24" y="244"/>
                  </a:lnTo>
                  <a:lnTo>
                    <a:pt x="30" y="240"/>
                  </a:lnTo>
                  <a:lnTo>
                    <a:pt x="32" y="234"/>
                  </a:lnTo>
                  <a:lnTo>
                    <a:pt x="24" y="238"/>
                  </a:lnTo>
                  <a:lnTo>
                    <a:pt x="24" y="240"/>
                  </a:lnTo>
                  <a:lnTo>
                    <a:pt x="20" y="242"/>
                  </a:lnTo>
                  <a:lnTo>
                    <a:pt x="14" y="238"/>
                  </a:lnTo>
                  <a:lnTo>
                    <a:pt x="8" y="232"/>
                  </a:lnTo>
                  <a:lnTo>
                    <a:pt x="2" y="224"/>
                  </a:lnTo>
                  <a:lnTo>
                    <a:pt x="0" y="220"/>
                  </a:lnTo>
                  <a:lnTo>
                    <a:pt x="0" y="214"/>
                  </a:lnTo>
                  <a:lnTo>
                    <a:pt x="2" y="212"/>
                  </a:lnTo>
                  <a:lnTo>
                    <a:pt x="4" y="210"/>
                  </a:lnTo>
                  <a:lnTo>
                    <a:pt x="8" y="210"/>
                  </a:lnTo>
                  <a:lnTo>
                    <a:pt x="12" y="210"/>
                  </a:lnTo>
                  <a:lnTo>
                    <a:pt x="16" y="212"/>
                  </a:lnTo>
                  <a:lnTo>
                    <a:pt x="20" y="214"/>
                  </a:lnTo>
                  <a:lnTo>
                    <a:pt x="30" y="212"/>
                  </a:lnTo>
                  <a:lnTo>
                    <a:pt x="36" y="208"/>
                  </a:lnTo>
                  <a:lnTo>
                    <a:pt x="38" y="204"/>
                  </a:lnTo>
                  <a:lnTo>
                    <a:pt x="36" y="196"/>
                  </a:lnTo>
                  <a:lnTo>
                    <a:pt x="32" y="192"/>
                  </a:lnTo>
                  <a:lnTo>
                    <a:pt x="24" y="184"/>
                  </a:lnTo>
                  <a:lnTo>
                    <a:pt x="22" y="182"/>
                  </a:lnTo>
                  <a:lnTo>
                    <a:pt x="20" y="178"/>
                  </a:lnTo>
                  <a:lnTo>
                    <a:pt x="20" y="170"/>
                  </a:lnTo>
                  <a:lnTo>
                    <a:pt x="18" y="168"/>
                  </a:lnTo>
                  <a:lnTo>
                    <a:pt x="14" y="168"/>
                  </a:lnTo>
                  <a:lnTo>
                    <a:pt x="10" y="164"/>
                  </a:lnTo>
                  <a:lnTo>
                    <a:pt x="8" y="160"/>
                  </a:lnTo>
                  <a:lnTo>
                    <a:pt x="10" y="156"/>
                  </a:lnTo>
                  <a:lnTo>
                    <a:pt x="14" y="150"/>
                  </a:lnTo>
                  <a:lnTo>
                    <a:pt x="18" y="144"/>
                  </a:lnTo>
                  <a:lnTo>
                    <a:pt x="22" y="142"/>
                  </a:lnTo>
                  <a:lnTo>
                    <a:pt x="26" y="144"/>
                  </a:lnTo>
                  <a:lnTo>
                    <a:pt x="30" y="146"/>
                  </a:lnTo>
                  <a:lnTo>
                    <a:pt x="34" y="146"/>
                  </a:lnTo>
                  <a:lnTo>
                    <a:pt x="38" y="142"/>
                  </a:lnTo>
                  <a:lnTo>
                    <a:pt x="44" y="136"/>
                  </a:lnTo>
                  <a:lnTo>
                    <a:pt x="52" y="124"/>
                  </a:lnTo>
                  <a:lnTo>
                    <a:pt x="56" y="118"/>
                  </a:lnTo>
                  <a:lnTo>
                    <a:pt x="58" y="110"/>
                  </a:lnTo>
                  <a:lnTo>
                    <a:pt x="62" y="104"/>
                  </a:lnTo>
                  <a:lnTo>
                    <a:pt x="66" y="98"/>
                  </a:lnTo>
                  <a:lnTo>
                    <a:pt x="68" y="92"/>
                  </a:lnTo>
                  <a:lnTo>
                    <a:pt x="72" y="88"/>
                  </a:lnTo>
                  <a:lnTo>
                    <a:pt x="72" y="74"/>
                  </a:lnTo>
                  <a:lnTo>
                    <a:pt x="74" y="70"/>
                  </a:lnTo>
                  <a:lnTo>
                    <a:pt x="78" y="68"/>
                  </a:lnTo>
                  <a:lnTo>
                    <a:pt x="78" y="66"/>
                  </a:lnTo>
                  <a:lnTo>
                    <a:pt x="80" y="62"/>
                  </a:lnTo>
                  <a:lnTo>
                    <a:pt x="72" y="58"/>
                  </a:lnTo>
                  <a:lnTo>
                    <a:pt x="62" y="50"/>
                  </a:lnTo>
                  <a:lnTo>
                    <a:pt x="54" y="38"/>
                  </a:lnTo>
                  <a:lnTo>
                    <a:pt x="52" y="34"/>
                  </a:lnTo>
                  <a:lnTo>
                    <a:pt x="52" y="30"/>
                  </a:lnTo>
                  <a:lnTo>
                    <a:pt x="50" y="28"/>
                  </a:lnTo>
                  <a:lnTo>
                    <a:pt x="54" y="22"/>
                  </a:lnTo>
                  <a:lnTo>
                    <a:pt x="58" y="18"/>
                  </a:lnTo>
                  <a:lnTo>
                    <a:pt x="62" y="20"/>
                  </a:lnTo>
                  <a:lnTo>
                    <a:pt x="66" y="22"/>
                  </a:lnTo>
                  <a:lnTo>
                    <a:pt x="68" y="22"/>
                  </a:lnTo>
                  <a:lnTo>
                    <a:pt x="72" y="24"/>
                  </a:lnTo>
                  <a:lnTo>
                    <a:pt x="80" y="22"/>
                  </a:lnTo>
                  <a:lnTo>
                    <a:pt x="88" y="18"/>
                  </a:lnTo>
                  <a:lnTo>
                    <a:pt x="98" y="10"/>
                  </a:lnTo>
                  <a:lnTo>
                    <a:pt x="108" y="4"/>
                  </a:lnTo>
                  <a:lnTo>
                    <a:pt x="114" y="0"/>
                  </a:lnTo>
                  <a:lnTo>
                    <a:pt x="120" y="0"/>
                  </a:lnTo>
                  <a:lnTo>
                    <a:pt x="128" y="0"/>
                  </a:lnTo>
                  <a:lnTo>
                    <a:pt x="134" y="4"/>
                  </a:lnTo>
                  <a:lnTo>
                    <a:pt x="136" y="4"/>
                  </a:lnTo>
                  <a:lnTo>
                    <a:pt x="142" y="6"/>
                  </a:lnTo>
                  <a:lnTo>
                    <a:pt x="142" y="12"/>
                  </a:lnTo>
                  <a:lnTo>
                    <a:pt x="140" y="16"/>
                  </a:lnTo>
                  <a:lnTo>
                    <a:pt x="134" y="24"/>
                  </a:lnTo>
                  <a:lnTo>
                    <a:pt x="132" y="32"/>
                  </a:lnTo>
                  <a:lnTo>
                    <a:pt x="130" y="38"/>
                  </a:lnTo>
                  <a:lnTo>
                    <a:pt x="132" y="42"/>
                  </a:lnTo>
                  <a:lnTo>
                    <a:pt x="134" y="48"/>
                  </a:lnTo>
                  <a:lnTo>
                    <a:pt x="142" y="56"/>
                  </a:lnTo>
                  <a:lnTo>
                    <a:pt x="140" y="58"/>
                  </a:lnTo>
                  <a:lnTo>
                    <a:pt x="138" y="58"/>
                  </a:lnTo>
                  <a:lnTo>
                    <a:pt x="132" y="60"/>
                  </a:lnTo>
                  <a:lnTo>
                    <a:pt x="134" y="68"/>
                  </a:lnTo>
                  <a:lnTo>
                    <a:pt x="134" y="72"/>
                  </a:lnTo>
                  <a:lnTo>
                    <a:pt x="136" y="76"/>
                  </a:lnTo>
                  <a:lnTo>
                    <a:pt x="138" y="80"/>
                  </a:lnTo>
                  <a:lnTo>
                    <a:pt x="146" y="84"/>
                  </a:lnTo>
                  <a:lnTo>
                    <a:pt x="156" y="88"/>
                  </a:lnTo>
                  <a:lnTo>
                    <a:pt x="164" y="96"/>
                  </a:lnTo>
                  <a:lnTo>
                    <a:pt x="172" y="104"/>
                  </a:lnTo>
                  <a:lnTo>
                    <a:pt x="168" y="112"/>
                  </a:lnTo>
                  <a:lnTo>
                    <a:pt x="166" y="122"/>
                  </a:lnTo>
                  <a:lnTo>
                    <a:pt x="168" y="126"/>
                  </a:lnTo>
                  <a:lnTo>
                    <a:pt x="170" y="128"/>
                  </a:lnTo>
                  <a:lnTo>
                    <a:pt x="176" y="132"/>
                  </a:lnTo>
                  <a:lnTo>
                    <a:pt x="198" y="142"/>
                  </a:lnTo>
                  <a:lnTo>
                    <a:pt x="210" y="150"/>
                  </a:lnTo>
                  <a:lnTo>
                    <a:pt x="220" y="154"/>
                  </a:lnTo>
                  <a:lnTo>
                    <a:pt x="230" y="150"/>
                  </a:lnTo>
                  <a:lnTo>
                    <a:pt x="234" y="152"/>
                  </a:lnTo>
                  <a:lnTo>
                    <a:pt x="238" y="152"/>
                  </a:lnTo>
                  <a:lnTo>
                    <a:pt x="244" y="158"/>
                  </a:lnTo>
                  <a:lnTo>
                    <a:pt x="248" y="164"/>
                  </a:lnTo>
                  <a:lnTo>
                    <a:pt x="264" y="168"/>
                  </a:lnTo>
                  <a:lnTo>
                    <a:pt x="278" y="170"/>
                  </a:lnTo>
                  <a:lnTo>
                    <a:pt x="288" y="170"/>
                  </a:lnTo>
                  <a:lnTo>
                    <a:pt x="296" y="170"/>
                  </a:lnTo>
                  <a:lnTo>
                    <a:pt x="298" y="168"/>
                  </a:lnTo>
                  <a:lnTo>
                    <a:pt x="298" y="166"/>
                  </a:lnTo>
                  <a:lnTo>
                    <a:pt x="298" y="162"/>
                  </a:lnTo>
                  <a:lnTo>
                    <a:pt x="296" y="158"/>
                  </a:lnTo>
                  <a:lnTo>
                    <a:pt x="294" y="154"/>
                  </a:lnTo>
                  <a:lnTo>
                    <a:pt x="294" y="148"/>
                  </a:lnTo>
                  <a:lnTo>
                    <a:pt x="294" y="144"/>
                  </a:lnTo>
                  <a:lnTo>
                    <a:pt x="298" y="142"/>
                  </a:lnTo>
                  <a:lnTo>
                    <a:pt x="304" y="140"/>
                  </a:lnTo>
                  <a:lnTo>
                    <a:pt x="306" y="148"/>
                  </a:lnTo>
                  <a:lnTo>
                    <a:pt x="308" y="158"/>
                  </a:lnTo>
                  <a:lnTo>
                    <a:pt x="314" y="164"/>
                  </a:lnTo>
                  <a:lnTo>
                    <a:pt x="318" y="166"/>
                  </a:lnTo>
                  <a:lnTo>
                    <a:pt x="322" y="166"/>
                  </a:lnTo>
                  <a:lnTo>
                    <a:pt x="342" y="166"/>
                  </a:lnTo>
                  <a:lnTo>
                    <a:pt x="348" y="166"/>
                  </a:lnTo>
                  <a:lnTo>
                    <a:pt x="352" y="164"/>
                  </a:lnTo>
                  <a:lnTo>
                    <a:pt x="354" y="162"/>
                  </a:lnTo>
                  <a:lnTo>
                    <a:pt x="358" y="158"/>
                  </a:lnTo>
                  <a:lnTo>
                    <a:pt x="360" y="150"/>
                  </a:lnTo>
                  <a:lnTo>
                    <a:pt x="364" y="140"/>
                  </a:lnTo>
                  <a:lnTo>
                    <a:pt x="368" y="134"/>
                  </a:lnTo>
                  <a:lnTo>
                    <a:pt x="376" y="126"/>
                  </a:lnTo>
                  <a:lnTo>
                    <a:pt x="382" y="122"/>
                  </a:lnTo>
                  <a:lnTo>
                    <a:pt x="392" y="118"/>
                  </a:lnTo>
                  <a:lnTo>
                    <a:pt x="394" y="120"/>
                  </a:lnTo>
                  <a:lnTo>
                    <a:pt x="396" y="120"/>
                  </a:lnTo>
                  <a:lnTo>
                    <a:pt x="400" y="122"/>
                  </a:lnTo>
                  <a:lnTo>
                    <a:pt x="402" y="120"/>
                  </a:lnTo>
                  <a:lnTo>
                    <a:pt x="406" y="118"/>
                  </a:lnTo>
                  <a:lnTo>
                    <a:pt x="406" y="116"/>
                  </a:lnTo>
                  <a:lnTo>
                    <a:pt x="412" y="116"/>
                  </a:lnTo>
                  <a:lnTo>
                    <a:pt x="420" y="124"/>
                  </a:lnTo>
                  <a:lnTo>
                    <a:pt x="420" y="128"/>
                  </a:lnTo>
                  <a:lnTo>
                    <a:pt x="420" y="130"/>
                  </a:lnTo>
                  <a:lnTo>
                    <a:pt x="424" y="134"/>
                  </a:lnTo>
                  <a:lnTo>
                    <a:pt x="430" y="136"/>
                  </a:lnTo>
                  <a:lnTo>
                    <a:pt x="434" y="136"/>
                  </a:lnTo>
                  <a:lnTo>
                    <a:pt x="434" y="1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1" name="Freeform 18"/>
            <p:cNvSpPr>
              <a:spLocks/>
            </p:cNvSpPr>
            <p:nvPr/>
          </p:nvSpPr>
          <p:spPr bwMode="auto">
            <a:xfrm>
              <a:off x="7498695" y="2122167"/>
              <a:ext cx="55771" cy="31231"/>
            </a:xfrm>
            <a:custGeom>
              <a:avLst/>
              <a:gdLst>
                <a:gd name="T0" fmla="*/ 50 w 50"/>
                <a:gd name="T1" fmla="*/ 20 h 28"/>
                <a:gd name="T2" fmla="*/ 46 w 50"/>
                <a:gd name="T3" fmla="*/ 14 h 28"/>
                <a:gd name="T4" fmla="*/ 36 w 50"/>
                <a:gd name="T5" fmla="*/ 6 h 28"/>
                <a:gd name="T6" fmla="*/ 26 w 50"/>
                <a:gd name="T7" fmla="*/ 2 h 28"/>
                <a:gd name="T8" fmla="*/ 16 w 50"/>
                <a:gd name="T9" fmla="*/ 0 h 28"/>
                <a:gd name="T10" fmla="*/ 12 w 50"/>
                <a:gd name="T11" fmla="*/ 2 h 28"/>
                <a:gd name="T12" fmla="*/ 8 w 50"/>
                <a:gd name="T13" fmla="*/ 4 h 28"/>
                <a:gd name="T14" fmla="*/ 4 w 50"/>
                <a:gd name="T15" fmla="*/ 10 h 28"/>
                <a:gd name="T16" fmla="*/ 0 w 50"/>
                <a:gd name="T17" fmla="*/ 14 h 28"/>
                <a:gd name="T18" fmla="*/ 2 w 50"/>
                <a:gd name="T19" fmla="*/ 18 h 28"/>
                <a:gd name="T20" fmla="*/ 2 w 50"/>
                <a:gd name="T21" fmla="*/ 20 h 28"/>
                <a:gd name="T22" fmla="*/ 10 w 50"/>
                <a:gd name="T23" fmla="*/ 28 h 28"/>
                <a:gd name="T24" fmla="*/ 16 w 50"/>
                <a:gd name="T25" fmla="*/ 28 h 28"/>
                <a:gd name="T26" fmla="*/ 36 w 50"/>
                <a:gd name="T27" fmla="*/ 28 h 28"/>
                <a:gd name="T28" fmla="*/ 42 w 50"/>
                <a:gd name="T29" fmla="*/ 28 h 28"/>
                <a:gd name="T30" fmla="*/ 46 w 50"/>
                <a:gd name="T31" fmla="*/ 26 h 28"/>
                <a:gd name="T32" fmla="*/ 50 w 50"/>
                <a:gd name="T33" fmla="*/ 22 h 28"/>
                <a:gd name="T34" fmla="*/ 50 w 50"/>
                <a:gd name="T35"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28">
                  <a:moveTo>
                    <a:pt x="50" y="20"/>
                  </a:moveTo>
                  <a:lnTo>
                    <a:pt x="46" y="14"/>
                  </a:lnTo>
                  <a:lnTo>
                    <a:pt x="36" y="6"/>
                  </a:lnTo>
                  <a:lnTo>
                    <a:pt x="26" y="2"/>
                  </a:lnTo>
                  <a:lnTo>
                    <a:pt x="16" y="0"/>
                  </a:lnTo>
                  <a:lnTo>
                    <a:pt x="12" y="2"/>
                  </a:lnTo>
                  <a:lnTo>
                    <a:pt x="8" y="4"/>
                  </a:lnTo>
                  <a:lnTo>
                    <a:pt x="4" y="10"/>
                  </a:lnTo>
                  <a:lnTo>
                    <a:pt x="0" y="14"/>
                  </a:lnTo>
                  <a:lnTo>
                    <a:pt x="2" y="18"/>
                  </a:lnTo>
                  <a:lnTo>
                    <a:pt x="2" y="20"/>
                  </a:lnTo>
                  <a:lnTo>
                    <a:pt x="10" y="28"/>
                  </a:lnTo>
                  <a:lnTo>
                    <a:pt x="16" y="28"/>
                  </a:lnTo>
                  <a:lnTo>
                    <a:pt x="36" y="28"/>
                  </a:lnTo>
                  <a:lnTo>
                    <a:pt x="42" y="28"/>
                  </a:lnTo>
                  <a:lnTo>
                    <a:pt x="46" y="26"/>
                  </a:lnTo>
                  <a:lnTo>
                    <a:pt x="50" y="22"/>
                  </a:lnTo>
                  <a:lnTo>
                    <a:pt x="50" y="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2" name="Freeform 19"/>
            <p:cNvSpPr>
              <a:spLocks/>
            </p:cNvSpPr>
            <p:nvPr/>
          </p:nvSpPr>
          <p:spPr bwMode="auto">
            <a:xfrm>
              <a:off x="7342538" y="2079781"/>
              <a:ext cx="147235" cy="78078"/>
            </a:xfrm>
            <a:custGeom>
              <a:avLst/>
              <a:gdLst>
                <a:gd name="T0" fmla="*/ 128 w 132"/>
                <a:gd name="T1" fmla="*/ 46 h 70"/>
                <a:gd name="T2" fmla="*/ 110 w 132"/>
                <a:gd name="T3" fmla="*/ 46 h 70"/>
                <a:gd name="T4" fmla="*/ 104 w 132"/>
                <a:gd name="T5" fmla="*/ 44 h 70"/>
                <a:gd name="T6" fmla="*/ 98 w 132"/>
                <a:gd name="T7" fmla="*/ 40 h 70"/>
                <a:gd name="T8" fmla="*/ 96 w 132"/>
                <a:gd name="T9" fmla="*/ 40 h 70"/>
                <a:gd name="T10" fmla="*/ 94 w 132"/>
                <a:gd name="T11" fmla="*/ 40 h 70"/>
                <a:gd name="T12" fmla="*/ 90 w 132"/>
                <a:gd name="T13" fmla="*/ 40 h 70"/>
                <a:gd name="T14" fmla="*/ 84 w 132"/>
                <a:gd name="T15" fmla="*/ 38 h 70"/>
                <a:gd name="T16" fmla="*/ 80 w 132"/>
                <a:gd name="T17" fmla="*/ 36 h 70"/>
                <a:gd name="T18" fmla="*/ 76 w 132"/>
                <a:gd name="T19" fmla="*/ 32 h 70"/>
                <a:gd name="T20" fmla="*/ 74 w 132"/>
                <a:gd name="T21" fmla="*/ 30 h 70"/>
                <a:gd name="T22" fmla="*/ 62 w 132"/>
                <a:gd name="T23" fmla="*/ 26 h 70"/>
                <a:gd name="T24" fmla="*/ 52 w 132"/>
                <a:gd name="T25" fmla="*/ 22 h 70"/>
                <a:gd name="T26" fmla="*/ 44 w 132"/>
                <a:gd name="T27" fmla="*/ 16 h 70"/>
                <a:gd name="T28" fmla="*/ 34 w 132"/>
                <a:gd name="T29" fmla="*/ 8 h 70"/>
                <a:gd name="T30" fmla="*/ 22 w 132"/>
                <a:gd name="T31" fmla="*/ 0 h 70"/>
                <a:gd name="T32" fmla="*/ 20 w 132"/>
                <a:gd name="T33" fmla="*/ 0 h 70"/>
                <a:gd name="T34" fmla="*/ 18 w 132"/>
                <a:gd name="T35" fmla="*/ 2 h 70"/>
                <a:gd name="T36" fmla="*/ 16 w 132"/>
                <a:gd name="T37" fmla="*/ 4 h 70"/>
                <a:gd name="T38" fmla="*/ 12 w 132"/>
                <a:gd name="T39" fmla="*/ 4 h 70"/>
                <a:gd name="T40" fmla="*/ 6 w 132"/>
                <a:gd name="T41" fmla="*/ 4 h 70"/>
                <a:gd name="T42" fmla="*/ 2 w 132"/>
                <a:gd name="T43" fmla="*/ 12 h 70"/>
                <a:gd name="T44" fmla="*/ 0 w 132"/>
                <a:gd name="T45" fmla="*/ 22 h 70"/>
                <a:gd name="T46" fmla="*/ 2 w 132"/>
                <a:gd name="T47" fmla="*/ 26 h 70"/>
                <a:gd name="T48" fmla="*/ 4 w 132"/>
                <a:gd name="T49" fmla="*/ 28 h 70"/>
                <a:gd name="T50" fmla="*/ 10 w 132"/>
                <a:gd name="T51" fmla="*/ 32 h 70"/>
                <a:gd name="T52" fmla="*/ 32 w 132"/>
                <a:gd name="T53" fmla="*/ 42 h 70"/>
                <a:gd name="T54" fmla="*/ 44 w 132"/>
                <a:gd name="T55" fmla="*/ 50 h 70"/>
                <a:gd name="T56" fmla="*/ 54 w 132"/>
                <a:gd name="T57" fmla="*/ 54 h 70"/>
                <a:gd name="T58" fmla="*/ 64 w 132"/>
                <a:gd name="T59" fmla="*/ 50 h 70"/>
                <a:gd name="T60" fmla="*/ 68 w 132"/>
                <a:gd name="T61" fmla="*/ 52 h 70"/>
                <a:gd name="T62" fmla="*/ 72 w 132"/>
                <a:gd name="T63" fmla="*/ 52 h 70"/>
                <a:gd name="T64" fmla="*/ 78 w 132"/>
                <a:gd name="T65" fmla="*/ 58 h 70"/>
                <a:gd name="T66" fmla="*/ 82 w 132"/>
                <a:gd name="T67" fmla="*/ 64 h 70"/>
                <a:gd name="T68" fmla="*/ 98 w 132"/>
                <a:gd name="T69" fmla="*/ 68 h 70"/>
                <a:gd name="T70" fmla="*/ 112 w 132"/>
                <a:gd name="T71" fmla="*/ 70 h 70"/>
                <a:gd name="T72" fmla="*/ 122 w 132"/>
                <a:gd name="T73" fmla="*/ 70 h 70"/>
                <a:gd name="T74" fmla="*/ 130 w 132"/>
                <a:gd name="T75" fmla="*/ 70 h 70"/>
                <a:gd name="T76" fmla="*/ 132 w 132"/>
                <a:gd name="T77" fmla="*/ 68 h 70"/>
                <a:gd name="T78" fmla="*/ 132 w 132"/>
                <a:gd name="T79" fmla="*/ 66 h 70"/>
                <a:gd name="T80" fmla="*/ 132 w 132"/>
                <a:gd name="T81" fmla="*/ 62 h 70"/>
                <a:gd name="T82" fmla="*/ 130 w 132"/>
                <a:gd name="T83" fmla="*/ 58 h 70"/>
                <a:gd name="T84" fmla="*/ 128 w 132"/>
                <a:gd name="T85" fmla="*/ 54 h 70"/>
                <a:gd name="T86" fmla="*/ 128 w 132"/>
                <a:gd name="T87" fmla="*/ 48 h 70"/>
                <a:gd name="T88" fmla="*/ 128 w 132"/>
                <a:gd name="T89"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2" h="70">
                  <a:moveTo>
                    <a:pt x="128" y="46"/>
                  </a:moveTo>
                  <a:lnTo>
                    <a:pt x="110" y="46"/>
                  </a:lnTo>
                  <a:lnTo>
                    <a:pt x="104" y="44"/>
                  </a:lnTo>
                  <a:lnTo>
                    <a:pt x="98" y="40"/>
                  </a:lnTo>
                  <a:lnTo>
                    <a:pt x="96" y="40"/>
                  </a:lnTo>
                  <a:lnTo>
                    <a:pt x="94" y="40"/>
                  </a:lnTo>
                  <a:lnTo>
                    <a:pt x="90" y="40"/>
                  </a:lnTo>
                  <a:lnTo>
                    <a:pt x="84" y="38"/>
                  </a:lnTo>
                  <a:lnTo>
                    <a:pt x="80" y="36"/>
                  </a:lnTo>
                  <a:lnTo>
                    <a:pt x="76" y="32"/>
                  </a:lnTo>
                  <a:lnTo>
                    <a:pt x="74" y="30"/>
                  </a:lnTo>
                  <a:lnTo>
                    <a:pt x="62" y="26"/>
                  </a:lnTo>
                  <a:lnTo>
                    <a:pt x="52" y="22"/>
                  </a:lnTo>
                  <a:lnTo>
                    <a:pt x="44" y="16"/>
                  </a:lnTo>
                  <a:lnTo>
                    <a:pt x="34" y="8"/>
                  </a:lnTo>
                  <a:lnTo>
                    <a:pt x="22" y="0"/>
                  </a:lnTo>
                  <a:lnTo>
                    <a:pt x="20" y="0"/>
                  </a:lnTo>
                  <a:lnTo>
                    <a:pt x="18" y="2"/>
                  </a:lnTo>
                  <a:lnTo>
                    <a:pt x="16" y="4"/>
                  </a:lnTo>
                  <a:lnTo>
                    <a:pt x="12" y="4"/>
                  </a:lnTo>
                  <a:lnTo>
                    <a:pt x="6" y="4"/>
                  </a:lnTo>
                  <a:lnTo>
                    <a:pt x="2" y="12"/>
                  </a:lnTo>
                  <a:lnTo>
                    <a:pt x="0" y="22"/>
                  </a:lnTo>
                  <a:lnTo>
                    <a:pt x="2" y="26"/>
                  </a:lnTo>
                  <a:lnTo>
                    <a:pt x="4" y="28"/>
                  </a:lnTo>
                  <a:lnTo>
                    <a:pt x="10" y="32"/>
                  </a:lnTo>
                  <a:lnTo>
                    <a:pt x="32" y="42"/>
                  </a:lnTo>
                  <a:lnTo>
                    <a:pt x="44" y="50"/>
                  </a:lnTo>
                  <a:lnTo>
                    <a:pt x="54" y="54"/>
                  </a:lnTo>
                  <a:lnTo>
                    <a:pt x="64" y="50"/>
                  </a:lnTo>
                  <a:lnTo>
                    <a:pt x="68" y="52"/>
                  </a:lnTo>
                  <a:lnTo>
                    <a:pt x="72" y="52"/>
                  </a:lnTo>
                  <a:lnTo>
                    <a:pt x="78" y="58"/>
                  </a:lnTo>
                  <a:lnTo>
                    <a:pt x="82" y="64"/>
                  </a:lnTo>
                  <a:lnTo>
                    <a:pt x="98" y="68"/>
                  </a:lnTo>
                  <a:lnTo>
                    <a:pt x="112" y="70"/>
                  </a:lnTo>
                  <a:lnTo>
                    <a:pt x="122" y="70"/>
                  </a:lnTo>
                  <a:lnTo>
                    <a:pt x="130" y="70"/>
                  </a:lnTo>
                  <a:lnTo>
                    <a:pt x="132" y="68"/>
                  </a:lnTo>
                  <a:lnTo>
                    <a:pt x="132" y="66"/>
                  </a:lnTo>
                  <a:lnTo>
                    <a:pt x="132" y="62"/>
                  </a:lnTo>
                  <a:lnTo>
                    <a:pt x="130" y="58"/>
                  </a:lnTo>
                  <a:lnTo>
                    <a:pt x="128" y="54"/>
                  </a:lnTo>
                  <a:lnTo>
                    <a:pt x="128" y="48"/>
                  </a:lnTo>
                  <a:lnTo>
                    <a:pt x="128" y="4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3" name="Freeform 20"/>
            <p:cNvSpPr>
              <a:spLocks/>
            </p:cNvSpPr>
            <p:nvPr/>
          </p:nvSpPr>
          <p:spPr bwMode="auto">
            <a:xfrm>
              <a:off x="7005683" y="1943703"/>
              <a:ext cx="267699" cy="269927"/>
            </a:xfrm>
            <a:custGeom>
              <a:avLst/>
              <a:gdLst>
                <a:gd name="T0" fmla="*/ 230 w 240"/>
                <a:gd name="T1" fmla="*/ 26 h 242"/>
                <a:gd name="T2" fmla="*/ 214 w 240"/>
                <a:gd name="T3" fmla="*/ 22 h 242"/>
                <a:gd name="T4" fmla="*/ 200 w 240"/>
                <a:gd name="T5" fmla="*/ 4 h 242"/>
                <a:gd name="T6" fmla="*/ 174 w 240"/>
                <a:gd name="T7" fmla="*/ 2 h 242"/>
                <a:gd name="T8" fmla="*/ 148 w 240"/>
                <a:gd name="T9" fmla="*/ 6 h 242"/>
                <a:gd name="T10" fmla="*/ 138 w 240"/>
                <a:gd name="T11" fmla="*/ 16 h 242"/>
                <a:gd name="T12" fmla="*/ 146 w 240"/>
                <a:gd name="T13" fmla="*/ 28 h 242"/>
                <a:gd name="T14" fmla="*/ 140 w 240"/>
                <a:gd name="T15" fmla="*/ 48 h 242"/>
                <a:gd name="T16" fmla="*/ 132 w 240"/>
                <a:gd name="T17" fmla="*/ 64 h 242"/>
                <a:gd name="T18" fmla="*/ 126 w 240"/>
                <a:gd name="T19" fmla="*/ 76 h 242"/>
                <a:gd name="T20" fmla="*/ 122 w 240"/>
                <a:gd name="T21" fmla="*/ 88 h 242"/>
                <a:gd name="T22" fmla="*/ 120 w 240"/>
                <a:gd name="T23" fmla="*/ 96 h 242"/>
                <a:gd name="T24" fmla="*/ 104 w 240"/>
                <a:gd name="T25" fmla="*/ 100 h 242"/>
                <a:gd name="T26" fmla="*/ 96 w 240"/>
                <a:gd name="T27" fmla="*/ 108 h 242"/>
                <a:gd name="T28" fmla="*/ 82 w 240"/>
                <a:gd name="T29" fmla="*/ 112 h 242"/>
                <a:gd name="T30" fmla="*/ 84 w 240"/>
                <a:gd name="T31" fmla="*/ 126 h 242"/>
                <a:gd name="T32" fmla="*/ 68 w 240"/>
                <a:gd name="T33" fmla="*/ 136 h 242"/>
                <a:gd name="T34" fmla="*/ 34 w 240"/>
                <a:gd name="T35" fmla="*/ 138 h 242"/>
                <a:gd name="T36" fmla="*/ 0 w 240"/>
                <a:gd name="T37" fmla="*/ 134 h 242"/>
                <a:gd name="T38" fmla="*/ 18 w 240"/>
                <a:gd name="T39" fmla="*/ 148 h 242"/>
                <a:gd name="T40" fmla="*/ 32 w 240"/>
                <a:gd name="T41" fmla="*/ 156 h 242"/>
                <a:gd name="T42" fmla="*/ 42 w 240"/>
                <a:gd name="T43" fmla="*/ 174 h 242"/>
                <a:gd name="T44" fmla="*/ 40 w 240"/>
                <a:gd name="T45" fmla="*/ 184 h 242"/>
                <a:gd name="T46" fmla="*/ 24 w 240"/>
                <a:gd name="T47" fmla="*/ 198 h 242"/>
                <a:gd name="T48" fmla="*/ 30 w 240"/>
                <a:gd name="T49" fmla="*/ 216 h 242"/>
                <a:gd name="T50" fmla="*/ 72 w 240"/>
                <a:gd name="T51" fmla="*/ 218 h 242"/>
                <a:gd name="T52" fmla="*/ 104 w 240"/>
                <a:gd name="T53" fmla="*/ 208 h 242"/>
                <a:gd name="T54" fmla="*/ 118 w 240"/>
                <a:gd name="T55" fmla="*/ 234 h 242"/>
                <a:gd name="T56" fmla="*/ 136 w 240"/>
                <a:gd name="T57" fmla="*/ 242 h 242"/>
                <a:gd name="T58" fmla="*/ 140 w 240"/>
                <a:gd name="T59" fmla="*/ 232 h 242"/>
                <a:gd name="T60" fmla="*/ 152 w 240"/>
                <a:gd name="T61" fmla="*/ 234 h 242"/>
                <a:gd name="T62" fmla="*/ 172 w 240"/>
                <a:gd name="T63" fmla="*/ 230 h 242"/>
                <a:gd name="T64" fmla="*/ 168 w 240"/>
                <a:gd name="T65" fmla="*/ 214 h 242"/>
                <a:gd name="T66" fmla="*/ 156 w 240"/>
                <a:gd name="T67" fmla="*/ 200 h 242"/>
                <a:gd name="T68" fmla="*/ 150 w 240"/>
                <a:gd name="T69" fmla="*/ 190 h 242"/>
                <a:gd name="T70" fmla="*/ 146 w 240"/>
                <a:gd name="T71" fmla="*/ 178 h 242"/>
                <a:gd name="T72" fmla="*/ 158 w 240"/>
                <a:gd name="T73" fmla="*/ 164 h 242"/>
                <a:gd name="T74" fmla="*/ 170 w 240"/>
                <a:gd name="T75" fmla="*/ 168 h 242"/>
                <a:gd name="T76" fmla="*/ 188 w 240"/>
                <a:gd name="T77" fmla="*/ 146 h 242"/>
                <a:gd name="T78" fmla="*/ 198 w 240"/>
                <a:gd name="T79" fmla="*/ 126 h 242"/>
                <a:gd name="T80" fmla="*/ 208 w 240"/>
                <a:gd name="T81" fmla="*/ 110 h 242"/>
                <a:gd name="T82" fmla="*/ 214 w 240"/>
                <a:gd name="T83" fmla="*/ 90 h 242"/>
                <a:gd name="T84" fmla="*/ 208 w 240"/>
                <a:gd name="T85" fmla="*/ 80 h 242"/>
                <a:gd name="T86" fmla="*/ 188 w 240"/>
                <a:gd name="T87" fmla="*/ 56 h 242"/>
                <a:gd name="T88" fmla="*/ 190 w 240"/>
                <a:gd name="T89" fmla="*/ 44 h 242"/>
                <a:gd name="T90" fmla="*/ 202 w 240"/>
                <a:gd name="T91" fmla="*/ 44 h 242"/>
                <a:gd name="T92" fmla="*/ 216 w 240"/>
                <a:gd name="T93" fmla="*/ 44 h 242"/>
                <a:gd name="T94" fmla="*/ 238 w 240"/>
                <a:gd name="T95" fmla="*/ 28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0" h="242">
                  <a:moveTo>
                    <a:pt x="238" y="28"/>
                  </a:moveTo>
                  <a:lnTo>
                    <a:pt x="234" y="26"/>
                  </a:lnTo>
                  <a:lnTo>
                    <a:pt x="230" y="26"/>
                  </a:lnTo>
                  <a:lnTo>
                    <a:pt x="224" y="24"/>
                  </a:lnTo>
                  <a:lnTo>
                    <a:pt x="218" y="24"/>
                  </a:lnTo>
                  <a:lnTo>
                    <a:pt x="214" y="22"/>
                  </a:lnTo>
                  <a:lnTo>
                    <a:pt x="210" y="18"/>
                  </a:lnTo>
                  <a:lnTo>
                    <a:pt x="206" y="10"/>
                  </a:lnTo>
                  <a:lnTo>
                    <a:pt x="200" y="4"/>
                  </a:lnTo>
                  <a:lnTo>
                    <a:pt x="192" y="0"/>
                  </a:lnTo>
                  <a:lnTo>
                    <a:pt x="184" y="0"/>
                  </a:lnTo>
                  <a:lnTo>
                    <a:pt x="174" y="2"/>
                  </a:lnTo>
                  <a:lnTo>
                    <a:pt x="164" y="2"/>
                  </a:lnTo>
                  <a:lnTo>
                    <a:pt x="154" y="4"/>
                  </a:lnTo>
                  <a:lnTo>
                    <a:pt x="148" y="6"/>
                  </a:lnTo>
                  <a:lnTo>
                    <a:pt x="142" y="8"/>
                  </a:lnTo>
                  <a:lnTo>
                    <a:pt x="140" y="12"/>
                  </a:lnTo>
                  <a:lnTo>
                    <a:pt x="138" y="16"/>
                  </a:lnTo>
                  <a:lnTo>
                    <a:pt x="140" y="20"/>
                  </a:lnTo>
                  <a:lnTo>
                    <a:pt x="142" y="24"/>
                  </a:lnTo>
                  <a:lnTo>
                    <a:pt x="146" y="28"/>
                  </a:lnTo>
                  <a:lnTo>
                    <a:pt x="148" y="34"/>
                  </a:lnTo>
                  <a:lnTo>
                    <a:pt x="146" y="40"/>
                  </a:lnTo>
                  <a:lnTo>
                    <a:pt x="140" y="48"/>
                  </a:lnTo>
                  <a:lnTo>
                    <a:pt x="136" y="54"/>
                  </a:lnTo>
                  <a:lnTo>
                    <a:pt x="132" y="60"/>
                  </a:lnTo>
                  <a:lnTo>
                    <a:pt x="132" y="64"/>
                  </a:lnTo>
                  <a:lnTo>
                    <a:pt x="132" y="68"/>
                  </a:lnTo>
                  <a:lnTo>
                    <a:pt x="132" y="70"/>
                  </a:lnTo>
                  <a:lnTo>
                    <a:pt x="126" y="76"/>
                  </a:lnTo>
                  <a:lnTo>
                    <a:pt x="124" y="80"/>
                  </a:lnTo>
                  <a:lnTo>
                    <a:pt x="122" y="84"/>
                  </a:lnTo>
                  <a:lnTo>
                    <a:pt x="122" y="88"/>
                  </a:lnTo>
                  <a:lnTo>
                    <a:pt x="126" y="90"/>
                  </a:lnTo>
                  <a:lnTo>
                    <a:pt x="124" y="94"/>
                  </a:lnTo>
                  <a:lnTo>
                    <a:pt x="120" y="96"/>
                  </a:lnTo>
                  <a:lnTo>
                    <a:pt x="114" y="96"/>
                  </a:lnTo>
                  <a:lnTo>
                    <a:pt x="106" y="96"/>
                  </a:lnTo>
                  <a:lnTo>
                    <a:pt x="104" y="100"/>
                  </a:lnTo>
                  <a:lnTo>
                    <a:pt x="100" y="104"/>
                  </a:lnTo>
                  <a:lnTo>
                    <a:pt x="98" y="106"/>
                  </a:lnTo>
                  <a:lnTo>
                    <a:pt x="96" y="108"/>
                  </a:lnTo>
                  <a:lnTo>
                    <a:pt x="90" y="108"/>
                  </a:lnTo>
                  <a:lnTo>
                    <a:pt x="86" y="108"/>
                  </a:lnTo>
                  <a:lnTo>
                    <a:pt x="82" y="112"/>
                  </a:lnTo>
                  <a:lnTo>
                    <a:pt x="80" y="116"/>
                  </a:lnTo>
                  <a:lnTo>
                    <a:pt x="82" y="120"/>
                  </a:lnTo>
                  <a:lnTo>
                    <a:pt x="84" y="126"/>
                  </a:lnTo>
                  <a:lnTo>
                    <a:pt x="84" y="128"/>
                  </a:lnTo>
                  <a:lnTo>
                    <a:pt x="80" y="132"/>
                  </a:lnTo>
                  <a:lnTo>
                    <a:pt x="68" y="136"/>
                  </a:lnTo>
                  <a:lnTo>
                    <a:pt x="54" y="138"/>
                  </a:lnTo>
                  <a:lnTo>
                    <a:pt x="44" y="138"/>
                  </a:lnTo>
                  <a:lnTo>
                    <a:pt x="34" y="138"/>
                  </a:lnTo>
                  <a:lnTo>
                    <a:pt x="24" y="136"/>
                  </a:lnTo>
                  <a:lnTo>
                    <a:pt x="12" y="136"/>
                  </a:lnTo>
                  <a:lnTo>
                    <a:pt x="0" y="134"/>
                  </a:lnTo>
                  <a:lnTo>
                    <a:pt x="6" y="136"/>
                  </a:lnTo>
                  <a:lnTo>
                    <a:pt x="12" y="140"/>
                  </a:lnTo>
                  <a:lnTo>
                    <a:pt x="18" y="148"/>
                  </a:lnTo>
                  <a:lnTo>
                    <a:pt x="24" y="154"/>
                  </a:lnTo>
                  <a:lnTo>
                    <a:pt x="28" y="154"/>
                  </a:lnTo>
                  <a:lnTo>
                    <a:pt x="32" y="156"/>
                  </a:lnTo>
                  <a:lnTo>
                    <a:pt x="34" y="162"/>
                  </a:lnTo>
                  <a:lnTo>
                    <a:pt x="36" y="170"/>
                  </a:lnTo>
                  <a:lnTo>
                    <a:pt x="42" y="174"/>
                  </a:lnTo>
                  <a:lnTo>
                    <a:pt x="46" y="178"/>
                  </a:lnTo>
                  <a:lnTo>
                    <a:pt x="44" y="182"/>
                  </a:lnTo>
                  <a:lnTo>
                    <a:pt x="40" y="184"/>
                  </a:lnTo>
                  <a:lnTo>
                    <a:pt x="30" y="190"/>
                  </a:lnTo>
                  <a:lnTo>
                    <a:pt x="26" y="192"/>
                  </a:lnTo>
                  <a:lnTo>
                    <a:pt x="24" y="198"/>
                  </a:lnTo>
                  <a:lnTo>
                    <a:pt x="22" y="202"/>
                  </a:lnTo>
                  <a:lnTo>
                    <a:pt x="22" y="210"/>
                  </a:lnTo>
                  <a:lnTo>
                    <a:pt x="30" y="216"/>
                  </a:lnTo>
                  <a:lnTo>
                    <a:pt x="34" y="216"/>
                  </a:lnTo>
                  <a:lnTo>
                    <a:pt x="42" y="218"/>
                  </a:lnTo>
                  <a:lnTo>
                    <a:pt x="72" y="218"/>
                  </a:lnTo>
                  <a:lnTo>
                    <a:pt x="80" y="216"/>
                  </a:lnTo>
                  <a:lnTo>
                    <a:pt x="88" y="214"/>
                  </a:lnTo>
                  <a:lnTo>
                    <a:pt x="104" y="208"/>
                  </a:lnTo>
                  <a:lnTo>
                    <a:pt x="108" y="220"/>
                  </a:lnTo>
                  <a:lnTo>
                    <a:pt x="114" y="230"/>
                  </a:lnTo>
                  <a:lnTo>
                    <a:pt x="118" y="234"/>
                  </a:lnTo>
                  <a:lnTo>
                    <a:pt x="122" y="238"/>
                  </a:lnTo>
                  <a:lnTo>
                    <a:pt x="128" y="240"/>
                  </a:lnTo>
                  <a:lnTo>
                    <a:pt x="136" y="242"/>
                  </a:lnTo>
                  <a:lnTo>
                    <a:pt x="136" y="236"/>
                  </a:lnTo>
                  <a:lnTo>
                    <a:pt x="138" y="234"/>
                  </a:lnTo>
                  <a:lnTo>
                    <a:pt x="140" y="232"/>
                  </a:lnTo>
                  <a:lnTo>
                    <a:pt x="144" y="232"/>
                  </a:lnTo>
                  <a:lnTo>
                    <a:pt x="148" y="232"/>
                  </a:lnTo>
                  <a:lnTo>
                    <a:pt x="152" y="234"/>
                  </a:lnTo>
                  <a:lnTo>
                    <a:pt x="156" y="236"/>
                  </a:lnTo>
                  <a:lnTo>
                    <a:pt x="166" y="234"/>
                  </a:lnTo>
                  <a:lnTo>
                    <a:pt x="172" y="230"/>
                  </a:lnTo>
                  <a:lnTo>
                    <a:pt x="174" y="226"/>
                  </a:lnTo>
                  <a:lnTo>
                    <a:pt x="172" y="218"/>
                  </a:lnTo>
                  <a:lnTo>
                    <a:pt x="168" y="214"/>
                  </a:lnTo>
                  <a:lnTo>
                    <a:pt x="160" y="206"/>
                  </a:lnTo>
                  <a:lnTo>
                    <a:pt x="158" y="204"/>
                  </a:lnTo>
                  <a:lnTo>
                    <a:pt x="156" y="200"/>
                  </a:lnTo>
                  <a:lnTo>
                    <a:pt x="156" y="192"/>
                  </a:lnTo>
                  <a:lnTo>
                    <a:pt x="154" y="190"/>
                  </a:lnTo>
                  <a:lnTo>
                    <a:pt x="150" y="190"/>
                  </a:lnTo>
                  <a:lnTo>
                    <a:pt x="146" y="186"/>
                  </a:lnTo>
                  <a:lnTo>
                    <a:pt x="144" y="182"/>
                  </a:lnTo>
                  <a:lnTo>
                    <a:pt x="146" y="178"/>
                  </a:lnTo>
                  <a:lnTo>
                    <a:pt x="150" y="172"/>
                  </a:lnTo>
                  <a:lnTo>
                    <a:pt x="154" y="166"/>
                  </a:lnTo>
                  <a:lnTo>
                    <a:pt x="158" y="164"/>
                  </a:lnTo>
                  <a:lnTo>
                    <a:pt x="162" y="166"/>
                  </a:lnTo>
                  <a:lnTo>
                    <a:pt x="166" y="168"/>
                  </a:lnTo>
                  <a:lnTo>
                    <a:pt x="170" y="168"/>
                  </a:lnTo>
                  <a:lnTo>
                    <a:pt x="174" y="164"/>
                  </a:lnTo>
                  <a:lnTo>
                    <a:pt x="180" y="158"/>
                  </a:lnTo>
                  <a:lnTo>
                    <a:pt x="188" y="146"/>
                  </a:lnTo>
                  <a:lnTo>
                    <a:pt x="192" y="140"/>
                  </a:lnTo>
                  <a:lnTo>
                    <a:pt x="194" y="132"/>
                  </a:lnTo>
                  <a:lnTo>
                    <a:pt x="198" y="126"/>
                  </a:lnTo>
                  <a:lnTo>
                    <a:pt x="202" y="120"/>
                  </a:lnTo>
                  <a:lnTo>
                    <a:pt x="204" y="114"/>
                  </a:lnTo>
                  <a:lnTo>
                    <a:pt x="208" y="110"/>
                  </a:lnTo>
                  <a:lnTo>
                    <a:pt x="208" y="96"/>
                  </a:lnTo>
                  <a:lnTo>
                    <a:pt x="210" y="92"/>
                  </a:lnTo>
                  <a:lnTo>
                    <a:pt x="214" y="90"/>
                  </a:lnTo>
                  <a:lnTo>
                    <a:pt x="214" y="88"/>
                  </a:lnTo>
                  <a:lnTo>
                    <a:pt x="216" y="84"/>
                  </a:lnTo>
                  <a:lnTo>
                    <a:pt x="208" y="80"/>
                  </a:lnTo>
                  <a:lnTo>
                    <a:pt x="198" y="72"/>
                  </a:lnTo>
                  <a:lnTo>
                    <a:pt x="190" y="60"/>
                  </a:lnTo>
                  <a:lnTo>
                    <a:pt x="188" y="56"/>
                  </a:lnTo>
                  <a:lnTo>
                    <a:pt x="188" y="52"/>
                  </a:lnTo>
                  <a:lnTo>
                    <a:pt x="186" y="50"/>
                  </a:lnTo>
                  <a:lnTo>
                    <a:pt x="190" y="44"/>
                  </a:lnTo>
                  <a:lnTo>
                    <a:pt x="194" y="40"/>
                  </a:lnTo>
                  <a:lnTo>
                    <a:pt x="198" y="42"/>
                  </a:lnTo>
                  <a:lnTo>
                    <a:pt x="202" y="44"/>
                  </a:lnTo>
                  <a:lnTo>
                    <a:pt x="204" y="44"/>
                  </a:lnTo>
                  <a:lnTo>
                    <a:pt x="208" y="46"/>
                  </a:lnTo>
                  <a:lnTo>
                    <a:pt x="216" y="44"/>
                  </a:lnTo>
                  <a:lnTo>
                    <a:pt x="224" y="40"/>
                  </a:lnTo>
                  <a:lnTo>
                    <a:pt x="240" y="28"/>
                  </a:lnTo>
                  <a:lnTo>
                    <a:pt x="238"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4" name="Freeform 21"/>
            <p:cNvSpPr>
              <a:spLocks/>
            </p:cNvSpPr>
            <p:nvPr/>
          </p:nvSpPr>
          <p:spPr bwMode="auto">
            <a:xfrm>
              <a:off x="6987837" y="1910241"/>
              <a:ext cx="223082" cy="187387"/>
            </a:xfrm>
            <a:custGeom>
              <a:avLst/>
              <a:gdLst>
                <a:gd name="T0" fmla="*/ 174 w 200"/>
                <a:gd name="T1" fmla="*/ 26 h 168"/>
                <a:gd name="T2" fmla="*/ 160 w 200"/>
                <a:gd name="T3" fmla="*/ 28 h 168"/>
                <a:gd name="T4" fmla="*/ 152 w 200"/>
                <a:gd name="T5" fmla="*/ 24 h 168"/>
                <a:gd name="T6" fmla="*/ 144 w 200"/>
                <a:gd name="T7" fmla="*/ 8 h 168"/>
                <a:gd name="T8" fmla="*/ 136 w 200"/>
                <a:gd name="T9" fmla="*/ 0 h 168"/>
                <a:gd name="T10" fmla="*/ 122 w 200"/>
                <a:gd name="T11" fmla="*/ 16 h 168"/>
                <a:gd name="T12" fmla="*/ 108 w 200"/>
                <a:gd name="T13" fmla="*/ 26 h 168"/>
                <a:gd name="T14" fmla="*/ 74 w 200"/>
                <a:gd name="T15" fmla="*/ 28 h 168"/>
                <a:gd name="T16" fmla="*/ 46 w 200"/>
                <a:gd name="T17" fmla="*/ 42 h 168"/>
                <a:gd name="T18" fmla="*/ 36 w 200"/>
                <a:gd name="T19" fmla="*/ 54 h 168"/>
                <a:gd name="T20" fmla="*/ 24 w 200"/>
                <a:gd name="T21" fmla="*/ 58 h 168"/>
                <a:gd name="T22" fmla="*/ 12 w 200"/>
                <a:gd name="T23" fmla="*/ 56 h 168"/>
                <a:gd name="T24" fmla="*/ 4 w 200"/>
                <a:gd name="T25" fmla="*/ 58 h 168"/>
                <a:gd name="T26" fmla="*/ 4 w 200"/>
                <a:gd name="T27" fmla="*/ 56 h 168"/>
                <a:gd name="T28" fmla="*/ 0 w 200"/>
                <a:gd name="T29" fmla="*/ 84 h 168"/>
                <a:gd name="T30" fmla="*/ 4 w 200"/>
                <a:gd name="T31" fmla="*/ 104 h 168"/>
                <a:gd name="T32" fmla="*/ 10 w 200"/>
                <a:gd name="T33" fmla="*/ 122 h 168"/>
                <a:gd name="T34" fmla="*/ 18 w 200"/>
                <a:gd name="T35" fmla="*/ 130 h 168"/>
                <a:gd name="T36" fmla="*/ 26 w 200"/>
                <a:gd name="T37" fmla="*/ 136 h 168"/>
                <a:gd name="T38" fmla="*/ 18 w 200"/>
                <a:gd name="T39" fmla="*/ 146 h 168"/>
                <a:gd name="T40" fmla="*/ 12 w 200"/>
                <a:gd name="T41" fmla="*/ 156 h 168"/>
                <a:gd name="T42" fmla="*/ 12 w 200"/>
                <a:gd name="T43" fmla="*/ 162 h 168"/>
                <a:gd name="T44" fmla="*/ 28 w 200"/>
                <a:gd name="T45" fmla="*/ 166 h 168"/>
                <a:gd name="T46" fmla="*/ 50 w 200"/>
                <a:gd name="T47" fmla="*/ 168 h 168"/>
                <a:gd name="T48" fmla="*/ 70 w 200"/>
                <a:gd name="T49" fmla="*/ 168 h 168"/>
                <a:gd name="T50" fmla="*/ 96 w 200"/>
                <a:gd name="T51" fmla="*/ 162 h 168"/>
                <a:gd name="T52" fmla="*/ 100 w 200"/>
                <a:gd name="T53" fmla="*/ 156 h 168"/>
                <a:gd name="T54" fmla="*/ 96 w 200"/>
                <a:gd name="T55" fmla="*/ 146 h 168"/>
                <a:gd name="T56" fmla="*/ 102 w 200"/>
                <a:gd name="T57" fmla="*/ 138 h 168"/>
                <a:gd name="T58" fmla="*/ 112 w 200"/>
                <a:gd name="T59" fmla="*/ 138 h 168"/>
                <a:gd name="T60" fmla="*/ 116 w 200"/>
                <a:gd name="T61" fmla="*/ 134 h 168"/>
                <a:gd name="T62" fmla="*/ 122 w 200"/>
                <a:gd name="T63" fmla="*/ 126 h 168"/>
                <a:gd name="T64" fmla="*/ 136 w 200"/>
                <a:gd name="T65" fmla="*/ 126 h 168"/>
                <a:gd name="T66" fmla="*/ 142 w 200"/>
                <a:gd name="T67" fmla="*/ 120 h 168"/>
                <a:gd name="T68" fmla="*/ 138 w 200"/>
                <a:gd name="T69" fmla="*/ 114 h 168"/>
                <a:gd name="T70" fmla="*/ 142 w 200"/>
                <a:gd name="T71" fmla="*/ 106 h 168"/>
                <a:gd name="T72" fmla="*/ 148 w 200"/>
                <a:gd name="T73" fmla="*/ 98 h 168"/>
                <a:gd name="T74" fmla="*/ 148 w 200"/>
                <a:gd name="T75" fmla="*/ 90 h 168"/>
                <a:gd name="T76" fmla="*/ 156 w 200"/>
                <a:gd name="T77" fmla="*/ 78 h 168"/>
                <a:gd name="T78" fmla="*/ 164 w 200"/>
                <a:gd name="T79" fmla="*/ 64 h 168"/>
                <a:gd name="T80" fmla="*/ 158 w 200"/>
                <a:gd name="T81" fmla="*/ 54 h 168"/>
                <a:gd name="T82" fmla="*/ 154 w 200"/>
                <a:gd name="T83" fmla="*/ 46 h 168"/>
                <a:gd name="T84" fmla="*/ 158 w 200"/>
                <a:gd name="T85" fmla="*/ 38 h 168"/>
                <a:gd name="T86" fmla="*/ 170 w 200"/>
                <a:gd name="T87" fmla="*/ 34 h 168"/>
                <a:gd name="T88" fmla="*/ 190 w 200"/>
                <a:gd name="T89" fmla="*/ 32 h 168"/>
                <a:gd name="T90" fmla="*/ 200 w 200"/>
                <a:gd name="T91" fmla="*/ 28 h 168"/>
                <a:gd name="T92" fmla="*/ 184 w 200"/>
                <a:gd name="T93" fmla="*/ 2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0" h="168">
                  <a:moveTo>
                    <a:pt x="184" y="22"/>
                  </a:moveTo>
                  <a:lnTo>
                    <a:pt x="174" y="26"/>
                  </a:lnTo>
                  <a:lnTo>
                    <a:pt x="168" y="26"/>
                  </a:lnTo>
                  <a:lnTo>
                    <a:pt x="160" y="28"/>
                  </a:lnTo>
                  <a:lnTo>
                    <a:pt x="156" y="26"/>
                  </a:lnTo>
                  <a:lnTo>
                    <a:pt x="152" y="24"/>
                  </a:lnTo>
                  <a:lnTo>
                    <a:pt x="148" y="18"/>
                  </a:lnTo>
                  <a:lnTo>
                    <a:pt x="144" y="8"/>
                  </a:lnTo>
                  <a:lnTo>
                    <a:pt x="142" y="0"/>
                  </a:lnTo>
                  <a:lnTo>
                    <a:pt x="136" y="0"/>
                  </a:lnTo>
                  <a:lnTo>
                    <a:pt x="130" y="6"/>
                  </a:lnTo>
                  <a:lnTo>
                    <a:pt x="122" y="16"/>
                  </a:lnTo>
                  <a:lnTo>
                    <a:pt x="114" y="24"/>
                  </a:lnTo>
                  <a:lnTo>
                    <a:pt x="108" y="26"/>
                  </a:lnTo>
                  <a:lnTo>
                    <a:pt x="102" y="28"/>
                  </a:lnTo>
                  <a:lnTo>
                    <a:pt x="74" y="28"/>
                  </a:lnTo>
                  <a:lnTo>
                    <a:pt x="60" y="20"/>
                  </a:lnTo>
                  <a:lnTo>
                    <a:pt x="46" y="42"/>
                  </a:lnTo>
                  <a:lnTo>
                    <a:pt x="40" y="50"/>
                  </a:lnTo>
                  <a:lnTo>
                    <a:pt x="36" y="54"/>
                  </a:lnTo>
                  <a:lnTo>
                    <a:pt x="30" y="56"/>
                  </a:lnTo>
                  <a:lnTo>
                    <a:pt x="24" y="58"/>
                  </a:lnTo>
                  <a:lnTo>
                    <a:pt x="16" y="56"/>
                  </a:lnTo>
                  <a:lnTo>
                    <a:pt x="12" y="56"/>
                  </a:lnTo>
                  <a:lnTo>
                    <a:pt x="10" y="56"/>
                  </a:lnTo>
                  <a:lnTo>
                    <a:pt x="4" y="58"/>
                  </a:lnTo>
                  <a:lnTo>
                    <a:pt x="4" y="50"/>
                  </a:lnTo>
                  <a:lnTo>
                    <a:pt x="4" y="56"/>
                  </a:lnTo>
                  <a:lnTo>
                    <a:pt x="0" y="72"/>
                  </a:lnTo>
                  <a:lnTo>
                    <a:pt x="0" y="84"/>
                  </a:lnTo>
                  <a:lnTo>
                    <a:pt x="0" y="92"/>
                  </a:lnTo>
                  <a:lnTo>
                    <a:pt x="4" y="104"/>
                  </a:lnTo>
                  <a:lnTo>
                    <a:pt x="8" y="116"/>
                  </a:lnTo>
                  <a:lnTo>
                    <a:pt x="10" y="122"/>
                  </a:lnTo>
                  <a:lnTo>
                    <a:pt x="12" y="126"/>
                  </a:lnTo>
                  <a:lnTo>
                    <a:pt x="18" y="130"/>
                  </a:lnTo>
                  <a:lnTo>
                    <a:pt x="26" y="132"/>
                  </a:lnTo>
                  <a:lnTo>
                    <a:pt x="26" y="136"/>
                  </a:lnTo>
                  <a:lnTo>
                    <a:pt x="24" y="138"/>
                  </a:lnTo>
                  <a:lnTo>
                    <a:pt x="18" y="146"/>
                  </a:lnTo>
                  <a:lnTo>
                    <a:pt x="14" y="152"/>
                  </a:lnTo>
                  <a:lnTo>
                    <a:pt x="12" y="156"/>
                  </a:lnTo>
                  <a:lnTo>
                    <a:pt x="12" y="160"/>
                  </a:lnTo>
                  <a:lnTo>
                    <a:pt x="12" y="162"/>
                  </a:lnTo>
                  <a:lnTo>
                    <a:pt x="16" y="164"/>
                  </a:lnTo>
                  <a:lnTo>
                    <a:pt x="28" y="166"/>
                  </a:lnTo>
                  <a:lnTo>
                    <a:pt x="40" y="166"/>
                  </a:lnTo>
                  <a:lnTo>
                    <a:pt x="50" y="168"/>
                  </a:lnTo>
                  <a:lnTo>
                    <a:pt x="60" y="168"/>
                  </a:lnTo>
                  <a:lnTo>
                    <a:pt x="70" y="168"/>
                  </a:lnTo>
                  <a:lnTo>
                    <a:pt x="84" y="166"/>
                  </a:lnTo>
                  <a:lnTo>
                    <a:pt x="96" y="162"/>
                  </a:lnTo>
                  <a:lnTo>
                    <a:pt x="100" y="158"/>
                  </a:lnTo>
                  <a:lnTo>
                    <a:pt x="100" y="156"/>
                  </a:lnTo>
                  <a:lnTo>
                    <a:pt x="98" y="150"/>
                  </a:lnTo>
                  <a:lnTo>
                    <a:pt x="96" y="146"/>
                  </a:lnTo>
                  <a:lnTo>
                    <a:pt x="98" y="142"/>
                  </a:lnTo>
                  <a:lnTo>
                    <a:pt x="102" y="138"/>
                  </a:lnTo>
                  <a:lnTo>
                    <a:pt x="106" y="138"/>
                  </a:lnTo>
                  <a:lnTo>
                    <a:pt x="112" y="138"/>
                  </a:lnTo>
                  <a:lnTo>
                    <a:pt x="114" y="136"/>
                  </a:lnTo>
                  <a:lnTo>
                    <a:pt x="116" y="134"/>
                  </a:lnTo>
                  <a:lnTo>
                    <a:pt x="120" y="130"/>
                  </a:lnTo>
                  <a:lnTo>
                    <a:pt x="122" y="126"/>
                  </a:lnTo>
                  <a:lnTo>
                    <a:pt x="130" y="126"/>
                  </a:lnTo>
                  <a:lnTo>
                    <a:pt x="136" y="126"/>
                  </a:lnTo>
                  <a:lnTo>
                    <a:pt x="140" y="124"/>
                  </a:lnTo>
                  <a:lnTo>
                    <a:pt x="142" y="120"/>
                  </a:lnTo>
                  <a:lnTo>
                    <a:pt x="138" y="118"/>
                  </a:lnTo>
                  <a:lnTo>
                    <a:pt x="138" y="114"/>
                  </a:lnTo>
                  <a:lnTo>
                    <a:pt x="140" y="110"/>
                  </a:lnTo>
                  <a:lnTo>
                    <a:pt x="142" y="106"/>
                  </a:lnTo>
                  <a:lnTo>
                    <a:pt x="148" y="100"/>
                  </a:lnTo>
                  <a:lnTo>
                    <a:pt x="148" y="98"/>
                  </a:lnTo>
                  <a:lnTo>
                    <a:pt x="148" y="94"/>
                  </a:lnTo>
                  <a:lnTo>
                    <a:pt x="148" y="90"/>
                  </a:lnTo>
                  <a:lnTo>
                    <a:pt x="152" y="84"/>
                  </a:lnTo>
                  <a:lnTo>
                    <a:pt x="156" y="78"/>
                  </a:lnTo>
                  <a:lnTo>
                    <a:pt x="162" y="70"/>
                  </a:lnTo>
                  <a:lnTo>
                    <a:pt x="164" y="64"/>
                  </a:lnTo>
                  <a:lnTo>
                    <a:pt x="162" y="58"/>
                  </a:lnTo>
                  <a:lnTo>
                    <a:pt x="158" y="54"/>
                  </a:lnTo>
                  <a:lnTo>
                    <a:pt x="156" y="50"/>
                  </a:lnTo>
                  <a:lnTo>
                    <a:pt x="154" y="46"/>
                  </a:lnTo>
                  <a:lnTo>
                    <a:pt x="156" y="42"/>
                  </a:lnTo>
                  <a:lnTo>
                    <a:pt x="158" y="38"/>
                  </a:lnTo>
                  <a:lnTo>
                    <a:pt x="164" y="36"/>
                  </a:lnTo>
                  <a:lnTo>
                    <a:pt x="170" y="34"/>
                  </a:lnTo>
                  <a:lnTo>
                    <a:pt x="180" y="32"/>
                  </a:lnTo>
                  <a:lnTo>
                    <a:pt x="190" y="32"/>
                  </a:lnTo>
                  <a:lnTo>
                    <a:pt x="200" y="30"/>
                  </a:lnTo>
                  <a:lnTo>
                    <a:pt x="200" y="28"/>
                  </a:lnTo>
                  <a:lnTo>
                    <a:pt x="192" y="26"/>
                  </a:lnTo>
                  <a:lnTo>
                    <a:pt x="184"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5" name="Freeform 22"/>
            <p:cNvSpPr>
              <a:spLocks/>
            </p:cNvSpPr>
            <p:nvPr/>
          </p:nvSpPr>
          <p:spPr bwMode="auto">
            <a:xfrm>
              <a:off x="7329152" y="1640314"/>
              <a:ext cx="537628" cy="207464"/>
            </a:xfrm>
            <a:custGeom>
              <a:avLst/>
              <a:gdLst>
                <a:gd name="T0" fmla="*/ 4 w 482"/>
                <a:gd name="T1" fmla="*/ 56 h 186"/>
                <a:gd name="T2" fmla="*/ 12 w 482"/>
                <a:gd name="T3" fmla="*/ 64 h 186"/>
                <a:gd name="T4" fmla="*/ 34 w 482"/>
                <a:gd name="T5" fmla="*/ 72 h 186"/>
                <a:gd name="T6" fmla="*/ 48 w 482"/>
                <a:gd name="T7" fmla="*/ 78 h 186"/>
                <a:gd name="T8" fmla="*/ 64 w 482"/>
                <a:gd name="T9" fmla="*/ 92 h 186"/>
                <a:gd name="T10" fmla="*/ 72 w 482"/>
                <a:gd name="T11" fmla="*/ 114 h 186"/>
                <a:gd name="T12" fmla="*/ 80 w 482"/>
                <a:gd name="T13" fmla="*/ 126 h 186"/>
                <a:gd name="T14" fmla="*/ 118 w 482"/>
                <a:gd name="T15" fmla="*/ 130 h 186"/>
                <a:gd name="T16" fmla="*/ 138 w 482"/>
                <a:gd name="T17" fmla="*/ 134 h 186"/>
                <a:gd name="T18" fmla="*/ 156 w 482"/>
                <a:gd name="T19" fmla="*/ 146 h 186"/>
                <a:gd name="T20" fmla="*/ 172 w 482"/>
                <a:gd name="T21" fmla="*/ 162 h 186"/>
                <a:gd name="T22" fmla="*/ 214 w 482"/>
                <a:gd name="T23" fmla="*/ 166 h 186"/>
                <a:gd name="T24" fmla="*/ 258 w 482"/>
                <a:gd name="T25" fmla="*/ 168 h 186"/>
                <a:gd name="T26" fmla="*/ 280 w 482"/>
                <a:gd name="T27" fmla="*/ 180 h 186"/>
                <a:gd name="T28" fmla="*/ 310 w 482"/>
                <a:gd name="T29" fmla="*/ 186 h 186"/>
                <a:gd name="T30" fmla="*/ 324 w 482"/>
                <a:gd name="T31" fmla="*/ 180 h 186"/>
                <a:gd name="T32" fmla="*/ 362 w 482"/>
                <a:gd name="T33" fmla="*/ 172 h 186"/>
                <a:gd name="T34" fmla="*/ 384 w 482"/>
                <a:gd name="T35" fmla="*/ 162 h 186"/>
                <a:gd name="T36" fmla="*/ 396 w 482"/>
                <a:gd name="T37" fmla="*/ 150 h 186"/>
                <a:gd name="T38" fmla="*/ 396 w 482"/>
                <a:gd name="T39" fmla="*/ 142 h 186"/>
                <a:gd name="T40" fmla="*/ 390 w 482"/>
                <a:gd name="T41" fmla="*/ 138 h 186"/>
                <a:gd name="T42" fmla="*/ 382 w 482"/>
                <a:gd name="T43" fmla="*/ 134 h 186"/>
                <a:gd name="T44" fmla="*/ 384 w 482"/>
                <a:gd name="T45" fmla="*/ 126 h 186"/>
                <a:gd name="T46" fmla="*/ 390 w 482"/>
                <a:gd name="T47" fmla="*/ 124 h 186"/>
                <a:gd name="T48" fmla="*/ 398 w 482"/>
                <a:gd name="T49" fmla="*/ 128 h 186"/>
                <a:gd name="T50" fmla="*/ 410 w 482"/>
                <a:gd name="T51" fmla="*/ 126 h 186"/>
                <a:gd name="T52" fmla="*/ 418 w 482"/>
                <a:gd name="T53" fmla="*/ 120 h 186"/>
                <a:gd name="T54" fmla="*/ 432 w 482"/>
                <a:gd name="T55" fmla="*/ 116 h 186"/>
                <a:gd name="T56" fmla="*/ 440 w 482"/>
                <a:gd name="T57" fmla="*/ 114 h 186"/>
                <a:gd name="T58" fmla="*/ 442 w 482"/>
                <a:gd name="T59" fmla="*/ 106 h 186"/>
                <a:gd name="T60" fmla="*/ 444 w 482"/>
                <a:gd name="T61" fmla="*/ 98 h 186"/>
                <a:gd name="T62" fmla="*/ 482 w 482"/>
                <a:gd name="T63" fmla="*/ 94 h 186"/>
                <a:gd name="T64" fmla="*/ 468 w 482"/>
                <a:gd name="T65" fmla="*/ 80 h 186"/>
                <a:gd name="T66" fmla="*/ 448 w 482"/>
                <a:gd name="T67" fmla="*/ 72 h 186"/>
                <a:gd name="T68" fmla="*/ 434 w 482"/>
                <a:gd name="T69" fmla="*/ 76 h 186"/>
                <a:gd name="T70" fmla="*/ 410 w 482"/>
                <a:gd name="T71" fmla="*/ 76 h 186"/>
                <a:gd name="T72" fmla="*/ 404 w 482"/>
                <a:gd name="T73" fmla="*/ 68 h 186"/>
                <a:gd name="T74" fmla="*/ 402 w 482"/>
                <a:gd name="T75" fmla="*/ 40 h 186"/>
                <a:gd name="T76" fmla="*/ 374 w 482"/>
                <a:gd name="T77" fmla="*/ 30 h 186"/>
                <a:gd name="T78" fmla="*/ 362 w 482"/>
                <a:gd name="T79" fmla="*/ 30 h 186"/>
                <a:gd name="T80" fmla="*/ 344 w 482"/>
                <a:gd name="T81" fmla="*/ 40 h 186"/>
                <a:gd name="T82" fmla="*/ 326 w 482"/>
                <a:gd name="T83" fmla="*/ 50 h 186"/>
                <a:gd name="T84" fmla="*/ 304 w 482"/>
                <a:gd name="T85" fmla="*/ 48 h 186"/>
                <a:gd name="T86" fmla="*/ 264 w 482"/>
                <a:gd name="T87" fmla="*/ 34 h 186"/>
                <a:gd name="T88" fmla="*/ 240 w 482"/>
                <a:gd name="T89" fmla="*/ 26 h 186"/>
                <a:gd name="T90" fmla="*/ 212 w 482"/>
                <a:gd name="T91" fmla="*/ 26 h 186"/>
                <a:gd name="T92" fmla="*/ 198 w 482"/>
                <a:gd name="T93" fmla="*/ 26 h 186"/>
                <a:gd name="T94" fmla="*/ 192 w 482"/>
                <a:gd name="T95" fmla="*/ 22 h 186"/>
                <a:gd name="T96" fmla="*/ 180 w 482"/>
                <a:gd name="T97" fmla="*/ 8 h 186"/>
                <a:gd name="T98" fmla="*/ 152 w 482"/>
                <a:gd name="T99" fmla="*/ 0 h 186"/>
                <a:gd name="T100" fmla="*/ 128 w 482"/>
                <a:gd name="T101" fmla="*/ 2 h 186"/>
                <a:gd name="T102" fmla="*/ 124 w 482"/>
                <a:gd name="T103" fmla="*/ 4 h 186"/>
                <a:gd name="T104" fmla="*/ 128 w 482"/>
                <a:gd name="T105" fmla="*/ 12 h 186"/>
                <a:gd name="T106" fmla="*/ 138 w 482"/>
                <a:gd name="T107" fmla="*/ 24 h 186"/>
                <a:gd name="T108" fmla="*/ 140 w 482"/>
                <a:gd name="T109" fmla="*/ 30 h 186"/>
                <a:gd name="T110" fmla="*/ 134 w 482"/>
                <a:gd name="T111" fmla="*/ 36 h 186"/>
                <a:gd name="T112" fmla="*/ 124 w 482"/>
                <a:gd name="T113" fmla="*/ 38 h 186"/>
                <a:gd name="T114" fmla="*/ 104 w 482"/>
                <a:gd name="T115" fmla="*/ 36 h 186"/>
                <a:gd name="T116" fmla="*/ 68 w 482"/>
                <a:gd name="T117" fmla="*/ 24 h 186"/>
                <a:gd name="T118" fmla="*/ 54 w 482"/>
                <a:gd name="T119" fmla="*/ 22 h 186"/>
                <a:gd name="T120" fmla="*/ 38 w 482"/>
                <a:gd name="T121" fmla="*/ 24 h 186"/>
                <a:gd name="T122" fmla="*/ 10 w 482"/>
                <a:gd name="T123" fmla="*/ 42 h 186"/>
                <a:gd name="T124" fmla="*/ 0 w 482"/>
                <a:gd name="T125" fmla="*/ 5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2" h="186">
                  <a:moveTo>
                    <a:pt x="0" y="50"/>
                  </a:moveTo>
                  <a:lnTo>
                    <a:pt x="4" y="56"/>
                  </a:lnTo>
                  <a:lnTo>
                    <a:pt x="6" y="60"/>
                  </a:lnTo>
                  <a:lnTo>
                    <a:pt x="12" y="64"/>
                  </a:lnTo>
                  <a:lnTo>
                    <a:pt x="20" y="66"/>
                  </a:lnTo>
                  <a:lnTo>
                    <a:pt x="34" y="72"/>
                  </a:lnTo>
                  <a:lnTo>
                    <a:pt x="40" y="74"/>
                  </a:lnTo>
                  <a:lnTo>
                    <a:pt x="48" y="78"/>
                  </a:lnTo>
                  <a:lnTo>
                    <a:pt x="60" y="86"/>
                  </a:lnTo>
                  <a:lnTo>
                    <a:pt x="64" y="92"/>
                  </a:lnTo>
                  <a:lnTo>
                    <a:pt x="68" y="100"/>
                  </a:lnTo>
                  <a:lnTo>
                    <a:pt x="72" y="114"/>
                  </a:lnTo>
                  <a:lnTo>
                    <a:pt x="76" y="120"/>
                  </a:lnTo>
                  <a:lnTo>
                    <a:pt x="80" y="126"/>
                  </a:lnTo>
                  <a:lnTo>
                    <a:pt x="110" y="126"/>
                  </a:lnTo>
                  <a:lnTo>
                    <a:pt x="118" y="130"/>
                  </a:lnTo>
                  <a:lnTo>
                    <a:pt x="128" y="134"/>
                  </a:lnTo>
                  <a:lnTo>
                    <a:pt x="138" y="134"/>
                  </a:lnTo>
                  <a:lnTo>
                    <a:pt x="146" y="140"/>
                  </a:lnTo>
                  <a:lnTo>
                    <a:pt x="156" y="146"/>
                  </a:lnTo>
                  <a:lnTo>
                    <a:pt x="164" y="154"/>
                  </a:lnTo>
                  <a:lnTo>
                    <a:pt x="172" y="162"/>
                  </a:lnTo>
                  <a:lnTo>
                    <a:pt x="180" y="166"/>
                  </a:lnTo>
                  <a:lnTo>
                    <a:pt x="214" y="166"/>
                  </a:lnTo>
                  <a:lnTo>
                    <a:pt x="214" y="168"/>
                  </a:lnTo>
                  <a:lnTo>
                    <a:pt x="258" y="168"/>
                  </a:lnTo>
                  <a:lnTo>
                    <a:pt x="268" y="174"/>
                  </a:lnTo>
                  <a:lnTo>
                    <a:pt x="280" y="180"/>
                  </a:lnTo>
                  <a:lnTo>
                    <a:pt x="296" y="184"/>
                  </a:lnTo>
                  <a:lnTo>
                    <a:pt x="310" y="186"/>
                  </a:lnTo>
                  <a:lnTo>
                    <a:pt x="318" y="184"/>
                  </a:lnTo>
                  <a:lnTo>
                    <a:pt x="324" y="180"/>
                  </a:lnTo>
                  <a:lnTo>
                    <a:pt x="334" y="172"/>
                  </a:lnTo>
                  <a:lnTo>
                    <a:pt x="362" y="172"/>
                  </a:lnTo>
                  <a:lnTo>
                    <a:pt x="374" y="168"/>
                  </a:lnTo>
                  <a:lnTo>
                    <a:pt x="384" y="162"/>
                  </a:lnTo>
                  <a:lnTo>
                    <a:pt x="392" y="156"/>
                  </a:lnTo>
                  <a:lnTo>
                    <a:pt x="396" y="150"/>
                  </a:lnTo>
                  <a:lnTo>
                    <a:pt x="396" y="146"/>
                  </a:lnTo>
                  <a:lnTo>
                    <a:pt x="396" y="142"/>
                  </a:lnTo>
                  <a:lnTo>
                    <a:pt x="394" y="140"/>
                  </a:lnTo>
                  <a:lnTo>
                    <a:pt x="390" y="138"/>
                  </a:lnTo>
                  <a:lnTo>
                    <a:pt x="384" y="134"/>
                  </a:lnTo>
                  <a:lnTo>
                    <a:pt x="382" y="134"/>
                  </a:lnTo>
                  <a:lnTo>
                    <a:pt x="382" y="130"/>
                  </a:lnTo>
                  <a:lnTo>
                    <a:pt x="384" y="126"/>
                  </a:lnTo>
                  <a:lnTo>
                    <a:pt x="388" y="124"/>
                  </a:lnTo>
                  <a:lnTo>
                    <a:pt x="390" y="124"/>
                  </a:lnTo>
                  <a:lnTo>
                    <a:pt x="394" y="126"/>
                  </a:lnTo>
                  <a:lnTo>
                    <a:pt x="398" y="128"/>
                  </a:lnTo>
                  <a:lnTo>
                    <a:pt x="404" y="128"/>
                  </a:lnTo>
                  <a:lnTo>
                    <a:pt x="410" y="126"/>
                  </a:lnTo>
                  <a:lnTo>
                    <a:pt x="416" y="124"/>
                  </a:lnTo>
                  <a:lnTo>
                    <a:pt x="418" y="120"/>
                  </a:lnTo>
                  <a:lnTo>
                    <a:pt x="422" y="118"/>
                  </a:lnTo>
                  <a:lnTo>
                    <a:pt x="432" y="116"/>
                  </a:lnTo>
                  <a:lnTo>
                    <a:pt x="436" y="116"/>
                  </a:lnTo>
                  <a:lnTo>
                    <a:pt x="440" y="114"/>
                  </a:lnTo>
                  <a:lnTo>
                    <a:pt x="440" y="108"/>
                  </a:lnTo>
                  <a:lnTo>
                    <a:pt x="442" y="106"/>
                  </a:lnTo>
                  <a:lnTo>
                    <a:pt x="442" y="102"/>
                  </a:lnTo>
                  <a:lnTo>
                    <a:pt x="444" y="98"/>
                  </a:lnTo>
                  <a:lnTo>
                    <a:pt x="462" y="96"/>
                  </a:lnTo>
                  <a:lnTo>
                    <a:pt x="482" y="94"/>
                  </a:lnTo>
                  <a:lnTo>
                    <a:pt x="476" y="86"/>
                  </a:lnTo>
                  <a:lnTo>
                    <a:pt x="468" y="80"/>
                  </a:lnTo>
                  <a:lnTo>
                    <a:pt x="458" y="74"/>
                  </a:lnTo>
                  <a:lnTo>
                    <a:pt x="448" y="72"/>
                  </a:lnTo>
                  <a:lnTo>
                    <a:pt x="442" y="74"/>
                  </a:lnTo>
                  <a:lnTo>
                    <a:pt x="434" y="76"/>
                  </a:lnTo>
                  <a:lnTo>
                    <a:pt x="416" y="76"/>
                  </a:lnTo>
                  <a:lnTo>
                    <a:pt x="410" y="76"/>
                  </a:lnTo>
                  <a:lnTo>
                    <a:pt x="408" y="72"/>
                  </a:lnTo>
                  <a:lnTo>
                    <a:pt x="404" y="68"/>
                  </a:lnTo>
                  <a:lnTo>
                    <a:pt x="404" y="62"/>
                  </a:lnTo>
                  <a:lnTo>
                    <a:pt x="402" y="40"/>
                  </a:lnTo>
                  <a:lnTo>
                    <a:pt x="384" y="32"/>
                  </a:lnTo>
                  <a:lnTo>
                    <a:pt x="374" y="30"/>
                  </a:lnTo>
                  <a:lnTo>
                    <a:pt x="368" y="30"/>
                  </a:lnTo>
                  <a:lnTo>
                    <a:pt x="362" y="30"/>
                  </a:lnTo>
                  <a:lnTo>
                    <a:pt x="356" y="32"/>
                  </a:lnTo>
                  <a:lnTo>
                    <a:pt x="344" y="40"/>
                  </a:lnTo>
                  <a:lnTo>
                    <a:pt x="334" y="48"/>
                  </a:lnTo>
                  <a:lnTo>
                    <a:pt x="326" y="50"/>
                  </a:lnTo>
                  <a:lnTo>
                    <a:pt x="318" y="50"/>
                  </a:lnTo>
                  <a:lnTo>
                    <a:pt x="304" y="48"/>
                  </a:lnTo>
                  <a:lnTo>
                    <a:pt x="290" y="46"/>
                  </a:lnTo>
                  <a:lnTo>
                    <a:pt x="264" y="34"/>
                  </a:lnTo>
                  <a:lnTo>
                    <a:pt x="252" y="28"/>
                  </a:lnTo>
                  <a:lnTo>
                    <a:pt x="240" y="26"/>
                  </a:lnTo>
                  <a:lnTo>
                    <a:pt x="226" y="24"/>
                  </a:lnTo>
                  <a:lnTo>
                    <a:pt x="212" y="26"/>
                  </a:lnTo>
                  <a:lnTo>
                    <a:pt x="204" y="28"/>
                  </a:lnTo>
                  <a:lnTo>
                    <a:pt x="198" y="26"/>
                  </a:lnTo>
                  <a:lnTo>
                    <a:pt x="196" y="24"/>
                  </a:lnTo>
                  <a:lnTo>
                    <a:pt x="192" y="22"/>
                  </a:lnTo>
                  <a:lnTo>
                    <a:pt x="186" y="14"/>
                  </a:lnTo>
                  <a:lnTo>
                    <a:pt x="180" y="8"/>
                  </a:lnTo>
                  <a:lnTo>
                    <a:pt x="170" y="4"/>
                  </a:lnTo>
                  <a:lnTo>
                    <a:pt x="152" y="0"/>
                  </a:lnTo>
                  <a:lnTo>
                    <a:pt x="134" y="0"/>
                  </a:lnTo>
                  <a:lnTo>
                    <a:pt x="128" y="2"/>
                  </a:lnTo>
                  <a:lnTo>
                    <a:pt x="126" y="2"/>
                  </a:lnTo>
                  <a:lnTo>
                    <a:pt x="124" y="4"/>
                  </a:lnTo>
                  <a:lnTo>
                    <a:pt x="126" y="8"/>
                  </a:lnTo>
                  <a:lnTo>
                    <a:pt x="128" y="12"/>
                  </a:lnTo>
                  <a:lnTo>
                    <a:pt x="132" y="18"/>
                  </a:lnTo>
                  <a:lnTo>
                    <a:pt x="138" y="24"/>
                  </a:lnTo>
                  <a:lnTo>
                    <a:pt x="140" y="26"/>
                  </a:lnTo>
                  <a:lnTo>
                    <a:pt x="140" y="30"/>
                  </a:lnTo>
                  <a:lnTo>
                    <a:pt x="138" y="34"/>
                  </a:lnTo>
                  <a:lnTo>
                    <a:pt x="134" y="36"/>
                  </a:lnTo>
                  <a:lnTo>
                    <a:pt x="130" y="38"/>
                  </a:lnTo>
                  <a:lnTo>
                    <a:pt x="124" y="38"/>
                  </a:lnTo>
                  <a:lnTo>
                    <a:pt x="114" y="38"/>
                  </a:lnTo>
                  <a:lnTo>
                    <a:pt x="104" y="36"/>
                  </a:lnTo>
                  <a:lnTo>
                    <a:pt x="86" y="30"/>
                  </a:lnTo>
                  <a:lnTo>
                    <a:pt x="68" y="24"/>
                  </a:lnTo>
                  <a:lnTo>
                    <a:pt x="62" y="24"/>
                  </a:lnTo>
                  <a:lnTo>
                    <a:pt x="54" y="22"/>
                  </a:lnTo>
                  <a:lnTo>
                    <a:pt x="46" y="24"/>
                  </a:lnTo>
                  <a:lnTo>
                    <a:pt x="38" y="24"/>
                  </a:lnTo>
                  <a:lnTo>
                    <a:pt x="24" y="30"/>
                  </a:lnTo>
                  <a:lnTo>
                    <a:pt x="10" y="42"/>
                  </a:lnTo>
                  <a:lnTo>
                    <a:pt x="0" y="52"/>
                  </a:lnTo>
                  <a:lnTo>
                    <a:pt x="0" y="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6" name="Freeform 23"/>
            <p:cNvSpPr>
              <a:spLocks/>
            </p:cNvSpPr>
            <p:nvPr/>
          </p:nvSpPr>
          <p:spPr bwMode="auto">
            <a:xfrm>
              <a:off x="8014015" y="1818778"/>
              <a:ext cx="84771" cy="102617"/>
            </a:xfrm>
            <a:custGeom>
              <a:avLst/>
              <a:gdLst>
                <a:gd name="T0" fmla="*/ 70 w 76"/>
                <a:gd name="T1" fmla="*/ 78 h 92"/>
                <a:gd name="T2" fmla="*/ 62 w 76"/>
                <a:gd name="T3" fmla="*/ 70 h 92"/>
                <a:gd name="T4" fmla="*/ 54 w 76"/>
                <a:gd name="T5" fmla="*/ 64 h 92"/>
                <a:gd name="T6" fmla="*/ 56 w 76"/>
                <a:gd name="T7" fmla="*/ 60 h 92"/>
                <a:gd name="T8" fmla="*/ 58 w 76"/>
                <a:gd name="T9" fmla="*/ 58 h 92"/>
                <a:gd name="T10" fmla="*/ 66 w 76"/>
                <a:gd name="T11" fmla="*/ 54 h 92"/>
                <a:gd name="T12" fmla="*/ 74 w 76"/>
                <a:gd name="T13" fmla="*/ 50 h 92"/>
                <a:gd name="T14" fmla="*/ 76 w 76"/>
                <a:gd name="T15" fmla="*/ 46 h 92"/>
                <a:gd name="T16" fmla="*/ 76 w 76"/>
                <a:gd name="T17" fmla="*/ 42 h 92"/>
                <a:gd name="T18" fmla="*/ 76 w 76"/>
                <a:gd name="T19" fmla="*/ 36 h 92"/>
                <a:gd name="T20" fmla="*/ 74 w 76"/>
                <a:gd name="T21" fmla="*/ 32 h 92"/>
                <a:gd name="T22" fmla="*/ 70 w 76"/>
                <a:gd name="T23" fmla="*/ 28 h 92"/>
                <a:gd name="T24" fmla="*/ 70 w 76"/>
                <a:gd name="T25" fmla="*/ 24 h 92"/>
                <a:gd name="T26" fmla="*/ 70 w 76"/>
                <a:gd name="T27" fmla="*/ 16 h 92"/>
                <a:gd name="T28" fmla="*/ 74 w 76"/>
                <a:gd name="T29" fmla="*/ 8 h 92"/>
                <a:gd name="T30" fmla="*/ 70 w 76"/>
                <a:gd name="T31" fmla="*/ 0 h 92"/>
                <a:gd name="T32" fmla="*/ 70 w 76"/>
                <a:gd name="T33" fmla="*/ 2 h 92"/>
                <a:gd name="T34" fmla="*/ 66 w 76"/>
                <a:gd name="T35" fmla="*/ 4 h 92"/>
                <a:gd name="T36" fmla="*/ 62 w 76"/>
                <a:gd name="T37" fmla="*/ 6 h 92"/>
                <a:gd name="T38" fmla="*/ 58 w 76"/>
                <a:gd name="T39" fmla="*/ 4 h 92"/>
                <a:gd name="T40" fmla="*/ 54 w 76"/>
                <a:gd name="T41" fmla="*/ 2 h 92"/>
                <a:gd name="T42" fmla="*/ 48 w 76"/>
                <a:gd name="T43" fmla="*/ 12 h 92"/>
                <a:gd name="T44" fmla="*/ 44 w 76"/>
                <a:gd name="T45" fmla="*/ 18 h 92"/>
                <a:gd name="T46" fmla="*/ 42 w 76"/>
                <a:gd name="T47" fmla="*/ 22 h 92"/>
                <a:gd name="T48" fmla="*/ 44 w 76"/>
                <a:gd name="T49" fmla="*/ 28 h 92"/>
                <a:gd name="T50" fmla="*/ 32 w 76"/>
                <a:gd name="T51" fmla="*/ 28 h 92"/>
                <a:gd name="T52" fmla="*/ 26 w 76"/>
                <a:gd name="T53" fmla="*/ 26 h 92"/>
                <a:gd name="T54" fmla="*/ 22 w 76"/>
                <a:gd name="T55" fmla="*/ 24 h 92"/>
                <a:gd name="T56" fmla="*/ 12 w 76"/>
                <a:gd name="T57" fmla="*/ 36 h 92"/>
                <a:gd name="T58" fmla="*/ 4 w 76"/>
                <a:gd name="T59" fmla="*/ 48 h 92"/>
                <a:gd name="T60" fmla="*/ 0 w 76"/>
                <a:gd name="T61" fmla="*/ 56 h 92"/>
                <a:gd name="T62" fmla="*/ 10 w 76"/>
                <a:gd name="T63" fmla="*/ 56 h 92"/>
                <a:gd name="T64" fmla="*/ 18 w 76"/>
                <a:gd name="T65" fmla="*/ 60 h 92"/>
                <a:gd name="T66" fmla="*/ 24 w 76"/>
                <a:gd name="T67" fmla="*/ 70 h 92"/>
                <a:gd name="T68" fmla="*/ 28 w 76"/>
                <a:gd name="T69" fmla="*/ 80 h 92"/>
                <a:gd name="T70" fmla="*/ 24 w 76"/>
                <a:gd name="T71" fmla="*/ 84 h 92"/>
                <a:gd name="T72" fmla="*/ 24 w 76"/>
                <a:gd name="T73" fmla="*/ 86 h 92"/>
                <a:gd name="T74" fmla="*/ 26 w 76"/>
                <a:gd name="T75" fmla="*/ 88 h 92"/>
                <a:gd name="T76" fmla="*/ 32 w 76"/>
                <a:gd name="T77" fmla="*/ 90 h 92"/>
                <a:gd name="T78" fmla="*/ 46 w 76"/>
                <a:gd name="T79" fmla="*/ 90 h 92"/>
                <a:gd name="T80" fmla="*/ 56 w 76"/>
                <a:gd name="T81" fmla="*/ 92 h 92"/>
                <a:gd name="T82" fmla="*/ 56 w 76"/>
                <a:gd name="T83" fmla="*/ 88 h 92"/>
                <a:gd name="T84" fmla="*/ 68 w 76"/>
                <a:gd name="T85" fmla="*/ 88 h 92"/>
                <a:gd name="T86" fmla="*/ 72 w 76"/>
                <a:gd name="T87" fmla="*/ 86 h 92"/>
                <a:gd name="T88" fmla="*/ 74 w 76"/>
                <a:gd name="T89" fmla="*/ 84 h 92"/>
                <a:gd name="T90" fmla="*/ 74 w 76"/>
                <a:gd name="T91" fmla="*/ 80 h 92"/>
                <a:gd name="T92" fmla="*/ 70 w 76"/>
                <a:gd name="T93"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92">
                  <a:moveTo>
                    <a:pt x="70" y="78"/>
                  </a:moveTo>
                  <a:lnTo>
                    <a:pt x="62" y="70"/>
                  </a:lnTo>
                  <a:lnTo>
                    <a:pt x="54" y="64"/>
                  </a:lnTo>
                  <a:lnTo>
                    <a:pt x="56" y="60"/>
                  </a:lnTo>
                  <a:lnTo>
                    <a:pt x="58" y="58"/>
                  </a:lnTo>
                  <a:lnTo>
                    <a:pt x="66" y="54"/>
                  </a:lnTo>
                  <a:lnTo>
                    <a:pt x="74" y="50"/>
                  </a:lnTo>
                  <a:lnTo>
                    <a:pt x="76" y="46"/>
                  </a:lnTo>
                  <a:lnTo>
                    <a:pt x="76" y="42"/>
                  </a:lnTo>
                  <a:lnTo>
                    <a:pt x="76" y="36"/>
                  </a:lnTo>
                  <a:lnTo>
                    <a:pt x="74" y="32"/>
                  </a:lnTo>
                  <a:lnTo>
                    <a:pt x="70" y="28"/>
                  </a:lnTo>
                  <a:lnTo>
                    <a:pt x="70" y="24"/>
                  </a:lnTo>
                  <a:lnTo>
                    <a:pt x="70" y="16"/>
                  </a:lnTo>
                  <a:lnTo>
                    <a:pt x="74" y="8"/>
                  </a:lnTo>
                  <a:lnTo>
                    <a:pt x="70" y="0"/>
                  </a:lnTo>
                  <a:lnTo>
                    <a:pt x="70" y="2"/>
                  </a:lnTo>
                  <a:lnTo>
                    <a:pt x="66" y="4"/>
                  </a:lnTo>
                  <a:lnTo>
                    <a:pt x="62" y="6"/>
                  </a:lnTo>
                  <a:lnTo>
                    <a:pt x="58" y="4"/>
                  </a:lnTo>
                  <a:lnTo>
                    <a:pt x="54" y="2"/>
                  </a:lnTo>
                  <a:lnTo>
                    <a:pt x="48" y="12"/>
                  </a:lnTo>
                  <a:lnTo>
                    <a:pt x="44" y="18"/>
                  </a:lnTo>
                  <a:lnTo>
                    <a:pt x="42" y="22"/>
                  </a:lnTo>
                  <a:lnTo>
                    <a:pt x="44" y="28"/>
                  </a:lnTo>
                  <a:lnTo>
                    <a:pt x="32" y="28"/>
                  </a:lnTo>
                  <a:lnTo>
                    <a:pt x="26" y="26"/>
                  </a:lnTo>
                  <a:lnTo>
                    <a:pt x="22" y="24"/>
                  </a:lnTo>
                  <a:lnTo>
                    <a:pt x="12" y="36"/>
                  </a:lnTo>
                  <a:lnTo>
                    <a:pt x="4" y="48"/>
                  </a:lnTo>
                  <a:lnTo>
                    <a:pt x="0" y="56"/>
                  </a:lnTo>
                  <a:lnTo>
                    <a:pt x="10" y="56"/>
                  </a:lnTo>
                  <a:lnTo>
                    <a:pt x="18" y="60"/>
                  </a:lnTo>
                  <a:lnTo>
                    <a:pt x="24" y="70"/>
                  </a:lnTo>
                  <a:lnTo>
                    <a:pt x="28" y="80"/>
                  </a:lnTo>
                  <a:lnTo>
                    <a:pt x="24" y="84"/>
                  </a:lnTo>
                  <a:lnTo>
                    <a:pt x="24" y="86"/>
                  </a:lnTo>
                  <a:lnTo>
                    <a:pt x="26" y="88"/>
                  </a:lnTo>
                  <a:lnTo>
                    <a:pt x="32" y="90"/>
                  </a:lnTo>
                  <a:lnTo>
                    <a:pt x="46" y="90"/>
                  </a:lnTo>
                  <a:lnTo>
                    <a:pt x="56" y="92"/>
                  </a:lnTo>
                  <a:lnTo>
                    <a:pt x="56" y="88"/>
                  </a:lnTo>
                  <a:lnTo>
                    <a:pt x="68" y="88"/>
                  </a:lnTo>
                  <a:lnTo>
                    <a:pt x="72" y="86"/>
                  </a:lnTo>
                  <a:lnTo>
                    <a:pt x="74" y="84"/>
                  </a:lnTo>
                  <a:lnTo>
                    <a:pt x="74" y="80"/>
                  </a:lnTo>
                  <a:lnTo>
                    <a:pt x="70" y="7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7" name="Freeform 24"/>
            <p:cNvSpPr>
              <a:spLocks/>
            </p:cNvSpPr>
            <p:nvPr/>
          </p:nvSpPr>
          <p:spPr bwMode="auto">
            <a:xfrm>
              <a:off x="8076478" y="1908010"/>
              <a:ext cx="71386" cy="84770"/>
            </a:xfrm>
            <a:custGeom>
              <a:avLst/>
              <a:gdLst>
                <a:gd name="T0" fmla="*/ 18 w 64"/>
                <a:gd name="T1" fmla="*/ 0 h 76"/>
                <a:gd name="T2" fmla="*/ 18 w 64"/>
                <a:gd name="T3" fmla="*/ 2 h 76"/>
                <a:gd name="T4" fmla="*/ 18 w 64"/>
                <a:gd name="T5" fmla="*/ 4 h 76"/>
                <a:gd name="T6" fmla="*/ 16 w 64"/>
                <a:gd name="T7" fmla="*/ 6 h 76"/>
                <a:gd name="T8" fmla="*/ 12 w 64"/>
                <a:gd name="T9" fmla="*/ 8 h 76"/>
                <a:gd name="T10" fmla="*/ 0 w 64"/>
                <a:gd name="T11" fmla="*/ 8 h 76"/>
                <a:gd name="T12" fmla="*/ 0 w 64"/>
                <a:gd name="T13" fmla="*/ 12 h 76"/>
                <a:gd name="T14" fmla="*/ 2 w 64"/>
                <a:gd name="T15" fmla="*/ 16 h 76"/>
                <a:gd name="T16" fmla="*/ 4 w 64"/>
                <a:gd name="T17" fmla="*/ 20 h 76"/>
                <a:gd name="T18" fmla="*/ 6 w 64"/>
                <a:gd name="T19" fmla="*/ 28 h 76"/>
                <a:gd name="T20" fmla="*/ 8 w 64"/>
                <a:gd name="T21" fmla="*/ 40 h 76"/>
                <a:gd name="T22" fmla="*/ 14 w 64"/>
                <a:gd name="T23" fmla="*/ 56 h 76"/>
                <a:gd name="T24" fmla="*/ 20 w 64"/>
                <a:gd name="T25" fmla="*/ 70 h 76"/>
                <a:gd name="T26" fmla="*/ 24 w 64"/>
                <a:gd name="T27" fmla="*/ 74 h 76"/>
                <a:gd name="T28" fmla="*/ 30 w 64"/>
                <a:gd name="T29" fmla="*/ 76 h 76"/>
                <a:gd name="T30" fmla="*/ 40 w 64"/>
                <a:gd name="T31" fmla="*/ 74 h 76"/>
                <a:gd name="T32" fmla="*/ 50 w 64"/>
                <a:gd name="T33" fmla="*/ 70 h 76"/>
                <a:gd name="T34" fmla="*/ 60 w 64"/>
                <a:gd name="T35" fmla="*/ 64 h 76"/>
                <a:gd name="T36" fmla="*/ 64 w 64"/>
                <a:gd name="T37" fmla="*/ 60 h 76"/>
                <a:gd name="T38" fmla="*/ 64 w 64"/>
                <a:gd name="T39" fmla="*/ 58 h 76"/>
                <a:gd name="T40" fmla="*/ 64 w 64"/>
                <a:gd name="T41" fmla="*/ 50 h 76"/>
                <a:gd name="T42" fmla="*/ 58 w 64"/>
                <a:gd name="T43" fmla="*/ 42 h 76"/>
                <a:gd name="T44" fmla="*/ 52 w 64"/>
                <a:gd name="T45" fmla="*/ 32 h 76"/>
                <a:gd name="T46" fmla="*/ 46 w 64"/>
                <a:gd name="T47" fmla="*/ 26 h 76"/>
                <a:gd name="T48" fmla="*/ 18 w 64"/>
                <a:gd name="T4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76">
                  <a:moveTo>
                    <a:pt x="18" y="0"/>
                  </a:moveTo>
                  <a:lnTo>
                    <a:pt x="18" y="2"/>
                  </a:lnTo>
                  <a:lnTo>
                    <a:pt x="18" y="4"/>
                  </a:lnTo>
                  <a:lnTo>
                    <a:pt x="16" y="6"/>
                  </a:lnTo>
                  <a:lnTo>
                    <a:pt x="12" y="8"/>
                  </a:lnTo>
                  <a:lnTo>
                    <a:pt x="0" y="8"/>
                  </a:lnTo>
                  <a:lnTo>
                    <a:pt x="0" y="12"/>
                  </a:lnTo>
                  <a:lnTo>
                    <a:pt x="2" y="16"/>
                  </a:lnTo>
                  <a:lnTo>
                    <a:pt x="4" y="20"/>
                  </a:lnTo>
                  <a:lnTo>
                    <a:pt x="6" y="28"/>
                  </a:lnTo>
                  <a:lnTo>
                    <a:pt x="8" y="40"/>
                  </a:lnTo>
                  <a:lnTo>
                    <a:pt x="14" y="56"/>
                  </a:lnTo>
                  <a:lnTo>
                    <a:pt x="20" y="70"/>
                  </a:lnTo>
                  <a:lnTo>
                    <a:pt x="24" y="74"/>
                  </a:lnTo>
                  <a:lnTo>
                    <a:pt x="30" y="76"/>
                  </a:lnTo>
                  <a:lnTo>
                    <a:pt x="40" y="74"/>
                  </a:lnTo>
                  <a:lnTo>
                    <a:pt x="50" y="70"/>
                  </a:lnTo>
                  <a:lnTo>
                    <a:pt x="60" y="64"/>
                  </a:lnTo>
                  <a:lnTo>
                    <a:pt x="64" y="60"/>
                  </a:lnTo>
                  <a:lnTo>
                    <a:pt x="64" y="58"/>
                  </a:lnTo>
                  <a:lnTo>
                    <a:pt x="64" y="50"/>
                  </a:lnTo>
                  <a:lnTo>
                    <a:pt x="58" y="42"/>
                  </a:lnTo>
                  <a:lnTo>
                    <a:pt x="52" y="32"/>
                  </a:lnTo>
                  <a:lnTo>
                    <a:pt x="46" y="26"/>
                  </a:lnTo>
                  <a:lnTo>
                    <a:pt x="1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grpSp>
          <p:nvGrpSpPr>
            <p:cNvPr id="38" name="Group 25"/>
            <p:cNvGrpSpPr>
              <a:grpSpLocks/>
            </p:cNvGrpSpPr>
            <p:nvPr/>
          </p:nvGrpSpPr>
          <p:grpSpPr bwMode="auto">
            <a:xfrm>
              <a:off x="3954923" y="1109383"/>
              <a:ext cx="1374186" cy="729471"/>
              <a:chOff x="881" y="712"/>
              <a:chExt cx="1232" cy="654"/>
            </a:xfrm>
            <a:grpFill/>
          </p:grpSpPr>
          <p:sp>
            <p:nvSpPr>
              <p:cNvPr id="259" name="Freeform 26"/>
              <p:cNvSpPr>
                <a:spLocks/>
              </p:cNvSpPr>
              <p:nvPr/>
            </p:nvSpPr>
            <p:spPr bwMode="auto">
              <a:xfrm>
                <a:off x="881" y="826"/>
                <a:ext cx="1056" cy="540"/>
              </a:xfrm>
              <a:custGeom>
                <a:avLst/>
                <a:gdLst>
                  <a:gd name="T0" fmla="*/ 840 w 1056"/>
                  <a:gd name="T1" fmla="*/ 184 h 540"/>
                  <a:gd name="T2" fmla="*/ 898 w 1056"/>
                  <a:gd name="T3" fmla="*/ 186 h 540"/>
                  <a:gd name="T4" fmla="*/ 932 w 1056"/>
                  <a:gd name="T5" fmla="*/ 218 h 540"/>
                  <a:gd name="T6" fmla="*/ 936 w 1056"/>
                  <a:gd name="T7" fmla="*/ 254 h 540"/>
                  <a:gd name="T8" fmla="*/ 984 w 1056"/>
                  <a:gd name="T9" fmla="*/ 220 h 540"/>
                  <a:gd name="T10" fmla="*/ 1006 w 1056"/>
                  <a:gd name="T11" fmla="*/ 266 h 540"/>
                  <a:gd name="T12" fmla="*/ 1010 w 1056"/>
                  <a:gd name="T13" fmla="*/ 300 h 540"/>
                  <a:gd name="T14" fmla="*/ 1040 w 1056"/>
                  <a:gd name="T15" fmla="*/ 324 h 540"/>
                  <a:gd name="T16" fmla="*/ 1044 w 1056"/>
                  <a:gd name="T17" fmla="*/ 368 h 540"/>
                  <a:gd name="T18" fmla="*/ 934 w 1056"/>
                  <a:gd name="T19" fmla="*/ 390 h 540"/>
                  <a:gd name="T20" fmla="*/ 856 w 1056"/>
                  <a:gd name="T21" fmla="*/ 422 h 540"/>
                  <a:gd name="T22" fmla="*/ 910 w 1056"/>
                  <a:gd name="T23" fmla="*/ 430 h 540"/>
                  <a:gd name="T24" fmla="*/ 894 w 1056"/>
                  <a:gd name="T25" fmla="*/ 468 h 540"/>
                  <a:gd name="T26" fmla="*/ 954 w 1056"/>
                  <a:gd name="T27" fmla="*/ 454 h 540"/>
                  <a:gd name="T28" fmla="*/ 946 w 1056"/>
                  <a:gd name="T29" fmla="*/ 478 h 540"/>
                  <a:gd name="T30" fmla="*/ 870 w 1056"/>
                  <a:gd name="T31" fmla="*/ 514 h 540"/>
                  <a:gd name="T32" fmla="*/ 880 w 1056"/>
                  <a:gd name="T33" fmla="*/ 488 h 540"/>
                  <a:gd name="T34" fmla="*/ 806 w 1056"/>
                  <a:gd name="T35" fmla="*/ 468 h 540"/>
                  <a:gd name="T36" fmla="*/ 718 w 1056"/>
                  <a:gd name="T37" fmla="*/ 502 h 540"/>
                  <a:gd name="T38" fmla="*/ 646 w 1056"/>
                  <a:gd name="T39" fmla="*/ 530 h 540"/>
                  <a:gd name="T40" fmla="*/ 600 w 1056"/>
                  <a:gd name="T41" fmla="*/ 540 h 540"/>
                  <a:gd name="T42" fmla="*/ 644 w 1056"/>
                  <a:gd name="T43" fmla="*/ 486 h 540"/>
                  <a:gd name="T44" fmla="*/ 650 w 1056"/>
                  <a:gd name="T45" fmla="*/ 466 h 540"/>
                  <a:gd name="T46" fmla="*/ 612 w 1056"/>
                  <a:gd name="T47" fmla="*/ 442 h 540"/>
                  <a:gd name="T48" fmla="*/ 588 w 1056"/>
                  <a:gd name="T49" fmla="*/ 414 h 540"/>
                  <a:gd name="T50" fmla="*/ 498 w 1056"/>
                  <a:gd name="T51" fmla="*/ 430 h 540"/>
                  <a:gd name="T52" fmla="*/ 80 w 1056"/>
                  <a:gd name="T53" fmla="*/ 402 h 540"/>
                  <a:gd name="T54" fmla="*/ 54 w 1056"/>
                  <a:gd name="T55" fmla="*/ 354 h 540"/>
                  <a:gd name="T56" fmla="*/ 48 w 1056"/>
                  <a:gd name="T57" fmla="*/ 326 h 540"/>
                  <a:gd name="T58" fmla="*/ 36 w 1056"/>
                  <a:gd name="T59" fmla="*/ 290 h 540"/>
                  <a:gd name="T60" fmla="*/ 28 w 1056"/>
                  <a:gd name="T61" fmla="*/ 236 h 540"/>
                  <a:gd name="T62" fmla="*/ 186 w 1056"/>
                  <a:gd name="T63" fmla="*/ 68 h 540"/>
                  <a:gd name="T64" fmla="*/ 252 w 1056"/>
                  <a:gd name="T65" fmla="*/ 70 h 540"/>
                  <a:gd name="T66" fmla="*/ 352 w 1056"/>
                  <a:gd name="T67" fmla="*/ 64 h 540"/>
                  <a:gd name="T68" fmla="*/ 382 w 1056"/>
                  <a:gd name="T69" fmla="*/ 72 h 540"/>
                  <a:gd name="T70" fmla="*/ 458 w 1056"/>
                  <a:gd name="T71" fmla="*/ 80 h 540"/>
                  <a:gd name="T72" fmla="*/ 460 w 1056"/>
                  <a:gd name="T73" fmla="*/ 98 h 540"/>
                  <a:gd name="T74" fmla="*/ 526 w 1056"/>
                  <a:gd name="T75" fmla="*/ 102 h 540"/>
                  <a:gd name="T76" fmla="*/ 582 w 1056"/>
                  <a:gd name="T77" fmla="*/ 84 h 540"/>
                  <a:gd name="T78" fmla="*/ 662 w 1056"/>
                  <a:gd name="T79" fmla="*/ 86 h 540"/>
                  <a:gd name="T80" fmla="*/ 694 w 1056"/>
                  <a:gd name="T81" fmla="*/ 88 h 540"/>
                  <a:gd name="T82" fmla="*/ 706 w 1056"/>
                  <a:gd name="T83" fmla="*/ 62 h 540"/>
                  <a:gd name="T84" fmla="*/ 760 w 1056"/>
                  <a:gd name="T85" fmla="*/ 8 h 540"/>
                  <a:gd name="T86" fmla="*/ 790 w 1056"/>
                  <a:gd name="T87" fmla="*/ 20 h 540"/>
                  <a:gd name="T88" fmla="*/ 750 w 1056"/>
                  <a:gd name="T89" fmla="*/ 66 h 540"/>
                  <a:gd name="T90" fmla="*/ 776 w 1056"/>
                  <a:gd name="T91" fmla="*/ 76 h 540"/>
                  <a:gd name="T92" fmla="*/ 780 w 1056"/>
                  <a:gd name="T93" fmla="*/ 104 h 540"/>
                  <a:gd name="T94" fmla="*/ 828 w 1056"/>
                  <a:gd name="T95" fmla="*/ 66 h 540"/>
                  <a:gd name="T96" fmla="*/ 846 w 1056"/>
                  <a:gd name="T97" fmla="*/ 90 h 540"/>
                  <a:gd name="T98" fmla="*/ 790 w 1056"/>
                  <a:gd name="T99" fmla="*/ 122 h 540"/>
                  <a:gd name="T100" fmla="*/ 704 w 1056"/>
                  <a:gd name="T101" fmla="*/ 168 h 540"/>
                  <a:gd name="T102" fmla="*/ 612 w 1056"/>
                  <a:gd name="T103" fmla="*/ 214 h 540"/>
                  <a:gd name="T104" fmla="*/ 604 w 1056"/>
                  <a:gd name="T105" fmla="*/ 274 h 540"/>
                  <a:gd name="T106" fmla="*/ 656 w 1056"/>
                  <a:gd name="T107" fmla="*/ 294 h 540"/>
                  <a:gd name="T108" fmla="*/ 712 w 1056"/>
                  <a:gd name="T109" fmla="*/ 314 h 540"/>
                  <a:gd name="T110" fmla="*/ 718 w 1056"/>
                  <a:gd name="T111" fmla="*/ 370 h 540"/>
                  <a:gd name="T112" fmla="*/ 772 w 1056"/>
                  <a:gd name="T113" fmla="*/ 304 h 540"/>
                  <a:gd name="T114" fmla="*/ 794 w 1056"/>
                  <a:gd name="T115" fmla="*/ 254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56" h="540">
                    <a:moveTo>
                      <a:pt x="806" y="236"/>
                    </a:moveTo>
                    <a:lnTo>
                      <a:pt x="812" y="232"/>
                    </a:lnTo>
                    <a:lnTo>
                      <a:pt x="818" y="226"/>
                    </a:lnTo>
                    <a:lnTo>
                      <a:pt x="824" y="220"/>
                    </a:lnTo>
                    <a:lnTo>
                      <a:pt x="826" y="212"/>
                    </a:lnTo>
                    <a:lnTo>
                      <a:pt x="826" y="202"/>
                    </a:lnTo>
                    <a:lnTo>
                      <a:pt x="828" y="194"/>
                    </a:lnTo>
                    <a:lnTo>
                      <a:pt x="830" y="190"/>
                    </a:lnTo>
                    <a:lnTo>
                      <a:pt x="834" y="186"/>
                    </a:lnTo>
                    <a:lnTo>
                      <a:pt x="840" y="184"/>
                    </a:lnTo>
                    <a:lnTo>
                      <a:pt x="848" y="184"/>
                    </a:lnTo>
                    <a:lnTo>
                      <a:pt x="856" y="186"/>
                    </a:lnTo>
                    <a:lnTo>
                      <a:pt x="864" y="186"/>
                    </a:lnTo>
                    <a:lnTo>
                      <a:pt x="880" y="186"/>
                    </a:lnTo>
                    <a:lnTo>
                      <a:pt x="882" y="186"/>
                    </a:lnTo>
                    <a:lnTo>
                      <a:pt x="882" y="184"/>
                    </a:lnTo>
                    <a:lnTo>
                      <a:pt x="884" y="184"/>
                    </a:lnTo>
                    <a:lnTo>
                      <a:pt x="888" y="182"/>
                    </a:lnTo>
                    <a:lnTo>
                      <a:pt x="892" y="184"/>
                    </a:lnTo>
                    <a:lnTo>
                      <a:pt x="898" y="186"/>
                    </a:lnTo>
                    <a:lnTo>
                      <a:pt x="902" y="190"/>
                    </a:lnTo>
                    <a:lnTo>
                      <a:pt x="904" y="196"/>
                    </a:lnTo>
                    <a:lnTo>
                      <a:pt x="906" y="200"/>
                    </a:lnTo>
                    <a:lnTo>
                      <a:pt x="908" y="202"/>
                    </a:lnTo>
                    <a:lnTo>
                      <a:pt x="910" y="204"/>
                    </a:lnTo>
                    <a:lnTo>
                      <a:pt x="914" y="204"/>
                    </a:lnTo>
                    <a:lnTo>
                      <a:pt x="922" y="206"/>
                    </a:lnTo>
                    <a:lnTo>
                      <a:pt x="928" y="210"/>
                    </a:lnTo>
                    <a:lnTo>
                      <a:pt x="930" y="214"/>
                    </a:lnTo>
                    <a:lnTo>
                      <a:pt x="932" y="218"/>
                    </a:lnTo>
                    <a:lnTo>
                      <a:pt x="930" y="222"/>
                    </a:lnTo>
                    <a:lnTo>
                      <a:pt x="926" y="228"/>
                    </a:lnTo>
                    <a:lnTo>
                      <a:pt x="922" y="236"/>
                    </a:lnTo>
                    <a:lnTo>
                      <a:pt x="920" y="244"/>
                    </a:lnTo>
                    <a:lnTo>
                      <a:pt x="920" y="246"/>
                    </a:lnTo>
                    <a:lnTo>
                      <a:pt x="922" y="248"/>
                    </a:lnTo>
                    <a:lnTo>
                      <a:pt x="926" y="250"/>
                    </a:lnTo>
                    <a:lnTo>
                      <a:pt x="932" y="250"/>
                    </a:lnTo>
                    <a:lnTo>
                      <a:pt x="934" y="250"/>
                    </a:lnTo>
                    <a:lnTo>
                      <a:pt x="936" y="254"/>
                    </a:lnTo>
                    <a:lnTo>
                      <a:pt x="936" y="256"/>
                    </a:lnTo>
                    <a:lnTo>
                      <a:pt x="936" y="258"/>
                    </a:lnTo>
                    <a:lnTo>
                      <a:pt x="942" y="256"/>
                    </a:lnTo>
                    <a:lnTo>
                      <a:pt x="948" y="252"/>
                    </a:lnTo>
                    <a:lnTo>
                      <a:pt x="954" y="246"/>
                    </a:lnTo>
                    <a:lnTo>
                      <a:pt x="960" y="244"/>
                    </a:lnTo>
                    <a:lnTo>
                      <a:pt x="964" y="242"/>
                    </a:lnTo>
                    <a:lnTo>
                      <a:pt x="972" y="234"/>
                    </a:lnTo>
                    <a:lnTo>
                      <a:pt x="978" y="226"/>
                    </a:lnTo>
                    <a:lnTo>
                      <a:pt x="984" y="220"/>
                    </a:lnTo>
                    <a:lnTo>
                      <a:pt x="988" y="218"/>
                    </a:lnTo>
                    <a:lnTo>
                      <a:pt x="992" y="218"/>
                    </a:lnTo>
                    <a:lnTo>
                      <a:pt x="992" y="224"/>
                    </a:lnTo>
                    <a:lnTo>
                      <a:pt x="994" y="230"/>
                    </a:lnTo>
                    <a:lnTo>
                      <a:pt x="1000" y="246"/>
                    </a:lnTo>
                    <a:lnTo>
                      <a:pt x="1002" y="250"/>
                    </a:lnTo>
                    <a:lnTo>
                      <a:pt x="1000" y="252"/>
                    </a:lnTo>
                    <a:lnTo>
                      <a:pt x="1000" y="256"/>
                    </a:lnTo>
                    <a:lnTo>
                      <a:pt x="1002" y="260"/>
                    </a:lnTo>
                    <a:lnTo>
                      <a:pt x="1006" y="266"/>
                    </a:lnTo>
                    <a:lnTo>
                      <a:pt x="1008" y="272"/>
                    </a:lnTo>
                    <a:lnTo>
                      <a:pt x="1006" y="278"/>
                    </a:lnTo>
                    <a:lnTo>
                      <a:pt x="1004" y="280"/>
                    </a:lnTo>
                    <a:lnTo>
                      <a:pt x="1002" y="284"/>
                    </a:lnTo>
                    <a:lnTo>
                      <a:pt x="1000" y="286"/>
                    </a:lnTo>
                    <a:lnTo>
                      <a:pt x="998" y="288"/>
                    </a:lnTo>
                    <a:lnTo>
                      <a:pt x="1000" y="292"/>
                    </a:lnTo>
                    <a:lnTo>
                      <a:pt x="1004" y="294"/>
                    </a:lnTo>
                    <a:lnTo>
                      <a:pt x="1008" y="296"/>
                    </a:lnTo>
                    <a:lnTo>
                      <a:pt x="1010" y="300"/>
                    </a:lnTo>
                    <a:lnTo>
                      <a:pt x="1010" y="302"/>
                    </a:lnTo>
                    <a:lnTo>
                      <a:pt x="1010" y="304"/>
                    </a:lnTo>
                    <a:lnTo>
                      <a:pt x="1016" y="308"/>
                    </a:lnTo>
                    <a:lnTo>
                      <a:pt x="1020" y="308"/>
                    </a:lnTo>
                    <a:lnTo>
                      <a:pt x="1028" y="310"/>
                    </a:lnTo>
                    <a:lnTo>
                      <a:pt x="1036" y="314"/>
                    </a:lnTo>
                    <a:lnTo>
                      <a:pt x="1040" y="316"/>
                    </a:lnTo>
                    <a:lnTo>
                      <a:pt x="1042" y="318"/>
                    </a:lnTo>
                    <a:lnTo>
                      <a:pt x="1042" y="320"/>
                    </a:lnTo>
                    <a:lnTo>
                      <a:pt x="1040" y="324"/>
                    </a:lnTo>
                    <a:lnTo>
                      <a:pt x="1038" y="328"/>
                    </a:lnTo>
                    <a:lnTo>
                      <a:pt x="1040" y="332"/>
                    </a:lnTo>
                    <a:lnTo>
                      <a:pt x="1044" y="332"/>
                    </a:lnTo>
                    <a:lnTo>
                      <a:pt x="1044" y="336"/>
                    </a:lnTo>
                    <a:lnTo>
                      <a:pt x="1056" y="336"/>
                    </a:lnTo>
                    <a:lnTo>
                      <a:pt x="1056" y="342"/>
                    </a:lnTo>
                    <a:lnTo>
                      <a:pt x="1054" y="352"/>
                    </a:lnTo>
                    <a:lnTo>
                      <a:pt x="1050" y="360"/>
                    </a:lnTo>
                    <a:lnTo>
                      <a:pt x="1048" y="366"/>
                    </a:lnTo>
                    <a:lnTo>
                      <a:pt x="1044" y="368"/>
                    </a:lnTo>
                    <a:lnTo>
                      <a:pt x="1032" y="370"/>
                    </a:lnTo>
                    <a:lnTo>
                      <a:pt x="1024" y="370"/>
                    </a:lnTo>
                    <a:lnTo>
                      <a:pt x="1016" y="372"/>
                    </a:lnTo>
                    <a:lnTo>
                      <a:pt x="1008" y="376"/>
                    </a:lnTo>
                    <a:lnTo>
                      <a:pt x="994" y="386"/>
                    </a:lnTo>
                    <a:lnTo>
                      <a:pt x="988" y="388"/>
                    </a:lnTo>
                    <a:lnTo>
                      <a:pt x="980" y="394"/>
                    </a:lnTo>
                    <a:lnTo>
                      <a:pt x="970" y="396"/>
                    </a:lnTo>
                    <a:lnTo>
                      <a:pt x="960" y="398"/>
                    </a:lnTo>
                    <a:lnTo>
                      <a:pt x="934" y="390"/>
                    </a:lnTo>
                    <a:lnTo>
                      <a:pt x="908" y="388"/>
                    </a:lnTo>
                    <a:lnTo>
                      <a:pt x="894" y="390"/>
                    </a:lnTo>
                    <a:lnTo>
                      <a:pt x="886" y="396"/>
                    </a:lnTo>
                    <a:lnTo>
                      <a:pt x="876" y="402"/>
                    </a:lnTo>
                    <a:lnTo>
                      <a:pt x="862" y="410"/>
                    </a:lnTo>
                    <a:lnTo>
                      <a:pt x="852" y="418"/>
                    </a:lnTo>
                    <a:lnTo>
                      <a:pt x="842" y="430"/>
                    </a:lnTo>
                    <a:lnTo>
                      <a:pt x="828" y="440"/>
                    </a:lnTo>
                    <a:lnTo>
                      <a:pt x="840" y="432"/>
                    </a:lnTo>
                    <a:lnTo>
                      <a:pt x="856" y="422"/>
                    </a:lnTo>
                    <a:lnTo>
                      <a:pt x="876" y="414"/>
                    </a:lnTo>
                    <a:lnTo>
                      <a:pt x="884" y="414"/>
                    </a:lnTo>
                    <a:lnTo>
                      <a:pt x="892" y="414"/>
                    </a:lnTo>
                    <a:lnTo>
                      <a:pt x="898" y="414"/>
                    </a:lnTo>
                    <a:lnTo>
                      <a:pt x="906" y="414"/>
                    </a:lnTo>
                    <a:lnTo>
                      <a:pt x="910" y="418"/>
                    </a:lnTo>
                    <a:lnTo>
                      <a:pt x="910" y="420"/>
                    </a:lnTo>
                    <a:lnTo>
                      <a:pt x="912" y="422"/>
                    </a:lnTo>
                    <a:lnTo>
                      <a:pt x="910" y="426"/>
                    </a:lnTo>
                    <a:lnTo>
                      <a:pt x="910" y="430"/>
                    </a:lnTo>
                    <a:lnTo>
                      <a:pt x="904" y="432"/>
                    </a:lnTo>
                    <a:lnTo>
                      <a:pt x="896" y="436"/>
                    </a:lnTo>
                    <a:lnTo>
                      <a:pt x="892" y="438"/>
                    </a:lnTo>
                    <a:lnTo>
                      <a:pt x="890" y="442"/>
                    </a:lnTo>
                    <a:lnTo>
                      <a:pt x="904" y="442"/>
                    </a:lnTo>
                    <a:lnTo>
                      <a:pt x="898" y="448"/>
                    </a:lnTo>
                    <a:lnTo>
                      <a:pt x="894" y="454"/>
                    </a:lnTo>
                    <a:lnTo>
                      <a:pt x="892" y="460"/>
                    </a:lnTo>
                    <a:lnTo>
                      <a:pt x="892" y="464"/>
                    </a:lnTo>
                    <a:lnTo>
                      <a:pt x="894" y="468"/>
                    </a:lnTo>
                    <a:lnTo>
                      <a:pt x="902" y="472"/>
                    </a:lnTo>
                    <a:lnTo>
                      <a:pt x="910" y="476"/>
                    </a:lnTo>
                    <a:lnTo>
                      <a:pt x="920" y="476"/>
                    </a:lnTo>
                    <a:lnTo>
                      <a:pt x="928" y="476"/>
                    </a:lnTo>
                    <a:lnTo>
                      <a:pt x="936" y="472"/>
                    </a:lnTo>
                    <a:lnTo>
                      <a:pt x="940" y="468"/>
                    </a:lnTo>
                    <a:lnTo>
                      <a:pt x="944" y="462"/>
                    </a:lnTo>
                    <a:lnTo>
                      <a:pt x="948" y="458"/>
                    </a:lnTo>
                    <a:lnTo>
                      <a:pt x="950" y="454"/>
                    </a:lnTo>
                    <a:lnTo>
                      <a:pt x="954" y="454"/>
                    </a:lnTo>
                    <a:lnTo>
                      <a:pt x="958" y="454"/>
                    </a:lnTo>
                    <a:lnTo>
                      <a:pt x="958" y="456"/>
                    </a:lnTo>
                    <a:lnTo>
                      <a:pt x="956" y="460"/>
                    </a:lnTo>
                    <a:lnTo>
                      <a:pt x="954" y="464"/>
                    </a:lnTo>
                    <a:lnTo>
                      <a:pt x="958" y="464"/>
                    </a:lnTo>
                    <a:lnTo>
                      <a:pt x="960" y="466"/>
                    </a:lnTo>
                    <a:lnTo>
                      <a:pt x="960" y="468"/>
                    </a:lnTo>
                    <a:lnTo>
                      <a:pt x="958" y="470"/>
                    </a:lnTo>
                    <a:lnTo>
                      <a:pt x="954" y="474"/>
                    </a:lnTo>
                    <a:lnTo>
                      <a:pt x="946" y="478"/>
                    </a:lnTo>
                    <a:lnTo>
                      <a:pt x="938" y="486"/>
                    </a:lnTo>
                    <a:lnTo>
                      <a:pt x="930" y="490"/>
                    </a:lnTo>
                    <a:lnTo>
                      <a:pt x="910" y="496"/>
                    </a:lnTo>
                    <a:lnTo>
                      <a:pt x="904" y="496"/>
                    </a:lnTo>
                    <a:lnTo>
                      <a:pt x="898" y="496"/>
                    </a:lnTo>
                    <a:lnTo>
                      <a:pt x="890" y="496"/>
                    </a:lnTo>
                    <a:lnTo>
                      <a:pt x="884" y="498"/>
                    </a:lnTo>
                    <a:lnTo>
                      <a:pt x="880" y="504"/>
                    </a:lnTo>
                    <a:lnTo>
                      <a:pt x="876" y="510"/>
                    </a:lnTo>
                    <a:lnTo>
                      <a:pt x="870" y="514"/>
                    </a:lnTo>
                    <a:lnTo>
                      <a:pt x="866" y="516"/>
                    </a:lnTo>
                    <a:lnTo>
                      <a:pt x="862" y="516"/>
                    </a:lnTo>
                    <a:lnTo>
                      <a:pt x="856" y="516"/>
                    </a:lnTo>
                    <a:lnTo>
                      <a:pt x="854" y="512"/>
                    </a:lnTo>
                    <a:lnTo>
                      <a:pt x="854" y="510"/>
                    </a:lnTo>
                    <a:lnTo>
                      <a:pt x="854" y="504"/>
                    </a:lnTo>
                    <a:lnTo>
                      <a:pt x="858" y="500"/>
                    </a:lnTo>
                    <a:lnTo>
                      <a:pt x="866" y="496"/>
                    </a:lnTo>
                    <a:lnTo>
                      <a:pt x="876" y="492"/>
                    </a:lnTo>
                    <a:lnTo>
                      <a:pt x="880" y="488"/>
                    </a:lnTo>
                    <a:lnTo>
                      <a:pt x="882" y="484"/>
                    </a:lnTo>
                    <a:lnTo>
                      <a:pt x="846" y="490"/>
                    </a:lnTo>
                    <a:lnTo>
                      <a:pt x="840" y="470"/>
                    </a:lnTo>
                    <a:lnTo>
                      <a:pt x="840" y="466"/>
                    </a:lnTo>
                    <a:lnTo>
                      <a:pt x="842" y="462"/>
                    </a:lnTo>
                    <a:lnTo>
                      <a:pt x="848" y="454"/>
                    </a:lnTo>
                    <a:lnTo>
                      <a:pt x="828" y="448"/>
                    </a:lnTo>
                    <a:lnTo>
                      <a:pt x="822" y="450"/>
                    </a:lnTo>
                    <a:lnTo>
                      <a:pt x="816" y="454"/>
                    </a:lnTo>
                    <a:lnTo>
                      <a:pt x="806" y="468"/>
                    </a:lnTo>
                    <a:lnTo>
                      <a:pt x="800" y="474"/>
                    </a:lnTo>
                    <a:lnTo>
                      <a:pt x="796" y="482"/>
                    </a:lnTo>
                    <a:lnTo>
                      <a:pt x="790" y="486"/>
                    </a:lnTo>
                    <a:lnTo>
                      <a:pt x="780" y="488"/>
                    </a:lnTo>
                    <a:lnTo>
                      <a:pt x="774" y="490"/>
                    </a:lnTo>
                    <a:lnTo>
                      <a:pt x="742" y="490"/>
                    </a:lnTo>
                    <a:lnTo>
                      <a:pt x="734" y="494"/>
                    </a:lnTo>
                    <a:lnTo>
                      <a:pt x="726" y="496"/>
                    </a:lnTo>
                    <a:lnTo>
                      <a:pt x="722" y="500"/>
                    </a:lnTo>
                    <a:lnTo>
                      <a:pt x="718" y="502"/>
                    </a:lnTo>
                    <a:lnTo>
                      <a:pt x="706" y="504"/>
                    </a:lnTo>
                    <a:lnTo>
                      <a:pt x="690" y="504"/>
                    </a:lnTo>
                    <a:lnTo>
                      <a:pt x="682" y="504"/>
                    </a:lnTo>
                    <a:lnTo>
                      <a:pt x="672" y="506"/>
                    </a:lnTo>
                    <a:lnTo>
                      <a:pt x="664" y="512"/>
                    </a:lnTo>
                    <a:lnTo>
                      <a:pt x="664" y="514"/>
                    </a:lnTo>
                    <a:lnTo>
                      <a:pt x="664" y="520"/>
                    </a:lnTo>
                    <a:lnTo>
                      <a:pt x="654" y="524"/>
                    </a:lnTo>
                    <a:lnTo>
                      <a:pt x="648" y="526"/>
                    </a:lnTo>
                    <a:lnTo>
                      <a:pt x="646" y="530"/>
                    </a:lnTo>
                    <a:lnTo>
                      <a:pt x="642" y="530"/>
                    </a:lnTo>
                    <a:lnTo>
                      <a:pt x="642" y="526"/>
                    </a:lnTo>
                    <a:lnTo>
                      <a:pt x="636" y="528"/>
                    </a:lnTo>
                    <a:lnTo>
                      <a:pt x="634" y="526"/>
                    </a:lnTo>
                    <a:lnTo>
                      <a:pt x="630" y="526"/>
                    </a:lnTo>
                    <a:lnTo>
                      <a:pt x="624" y="528"/>
                    </a:lnTo>
                    <a:lnTo>
                      <a:pt x="616" y="534"/>
                    </a:lnTo>
                    <a:lnTo>
                      <a:pt x="608" y="538"/>
                    </a:lnTo>
                    <a:lnTo>
                      <a:pt x="606" y="540"/>
                    </a:lnTo>
                    <a:lnTo>
                      <a:pt x="600" y="540"/>
                    </a:lnTo>
                    <a:lnTo>
                      <a:pt x="596" y="540"/>
                    </a:lnTo>
                    <a:lnTo>
                      <a:pt x="602" y="536"/>
                    </a:lnTo>
                    <a:lnTo>
                      <a:pt x="608" y="532"/>
                    </a:lnTo>
                    <a:lnTo>
                      <a:pt x="614" y="528"/>
                    </a:lnTo>
                    <a:lnTo>
                      <a:pt x="616" y="524"/>
                    </a:lnTo>
                    <a:lnTo>
                      <a:pt x="616" y="522"/>
                    </a:lnTo>
                    <a:lnTo>
                      <a:pt x="616" y="524"/>
                    </a:lnTo>
                    <a:lnTo>
                      <a:pt x="626" y="518"/>
                    </a:lnTo>
                    <a:lnTo>
                      <a:pt x="632" y="508"/>
                    </a:lnTo>
                    <a:lnTo>
                      <a:pt x="644" y="486"/>
                    </a:lnTo>
                    <a:lnTo>
                      <a:pt x="644" y="492"/>
                    </a:lnTo>
                    <a:lnTo>
                      <a:pt x="648" y="496"/>
                    </a:lnTo>
                    <a:lnTo>
                      <a:pt x="652" y="496"/>
                    </a:lnTo>
                    <a:lnTo>
                      <a:pt x="658" y="496"/>
                    </a:lnTo>
                    <a:lnTo>
                      <a:pt x="664" y="496"/>
                    </a:lnTo>
                    <a:lnTo>
                      <a:pt x="664" y="494"/>
                    </a:lnTo>
                    <a:lnTo>
                      <a:pt x="664" y="490"/>
                    </a:lnTo>
                    <a:lnTo>
                      <a:pt x="664" y="482"/>
                    </a:lnTo>
                    <a:lnTo>
                      <a:pt x="658" y="472"/>
                    </a:lnTo>
                    <a:lnTo>
                      <a:pt x="650" y="466"/>
                    </a:lnTo>
                    <a:lnTo>
                      <a:pt x="648" y="464"/>
                    </a:lnTo>
                    <a:lnTo>
                      <a:pt x="644" y="464"/>
                    </a:lnTo>
                    <a:lnTo>
                      <a:pt x="630" y="464"/>
                    </a:lnTo>
                    <a:lnTo>
                      <a:pt x="612" y="462"/>
                    </a:lnTo>
                    <a:lnTo>
                      <a:pt x="616" y="458"/>
                    </a:lnTo>
                    <a:lnTo>
                      <a:pt x="618" y="452"/>
                    </a:lnTo>
                    <a:lnTo>
                      <a:pt x="618" y="450"/>
                    </a:lnTo>
                    <a:lnTo>
                      <a:pt x="616" y="448"/>
                    </a:lnTo>
                    <a:lnTo>
                      <a:pt x="614" y="446"/>
                    </a:lnTo>
                    <a:lnTo>
                      <a:pt x="612" y="442"/>
                    </a:lnTo>
                    <a:lnTo>
                      <a:pt x="614" y="438"/>
                    </a:lnTo>
                    <a:lnTo>
                      <a:pt x="610" y="436"/>
                    </a:lnTo>
                    <a:lnTo>
                      <a:pt x="608" y="432"/>
                    </a:lnTo>
                    <a:lnTo>
                      <a:pt x="606" y="428"/>
                    </a:lnTo>
                    <a:lnTo>
                      <a:pt x="606" y="424"/>
                    </a:lnTo>
                    <a:lnTo>
                      <a:pt x="604" y="422"/>
                    </a:lnTo>
                    <a:lnTo>
                      <a:pt x="606" y="418"/>
                    </a:lnTo>
                    <a:lnTo>
                      <a:pt x="602" y="416"/>
                    </a:lnTo>
                    <a:lnTo>
                      <a:pt x="598" y="414"/>
                    </a:lnTo>
                    <a:lnTo>
                      <a:pt x="588" y="414"/>
                    </a:lnTo>
                    <a:lnTo>
                      <a:pt x="580" y="416"/>
                    </a:lnTo>
                    <a:lnTo>
                      <a:pt x="566" y="422"/>
                    </a:lnTo>
                    <a:lnTo>
                      <a:pt x="554" y="430"/>
                    </a:lnTo>
                    <a:lnTo>
                      <a:pt x="538" y="438"/>
                    </a:lnTo>
                    <a:lnTo>
                      <a:pt x="526" y="436"/>
                    </a:lnTo>
                    <a:lnTo>
                      <a:pt x="516" y="432"/>
                    </a:lnTo>
                    <a:lnTo>
                      <a:pt x="516" y="434"/>
                    </a:lnTo>
                    <a:lnTo>
                      <a:pt x="510" y="432"/>
                    </a:lnTo>
                    <a:lnTo>
                      <a:pt x="504" y="430"/>
                    </a:lnTo>
                    <a:lnTo>
                      <a:pt x="498" y="430"/>
                    </a:lnTo>
                    <a:lnTo>
                      <a:pt x="492" y="428"/>
                    </a:lnTo>
                    <a:lnTo>
                      <a:pt x="486" y="426"/>
                    </a:lnTo>
                    <a:lnTo>
                      <a:pt x="482" y="422"/>
                    </a:lnTo>
                    <a:lnTo>
                      <a:pt x="482" y="416"/>
                    </a:lnTo>
                    <a:lnTo>
                      <a:pt x="88" y="416"/>
                    </a:lnTo>
                    <a:lnTo>
                      <a:pt x="88" y="414"/>
                    </a:lnTo>
                    <a:lnTo>
                      <a:pt x="86" y="414"/>
                    </a:lnTo>
                    <a:lnTo>
                      <a:pt x="88" y="412"/>
                    </a:lnTo>
                    <a:lnTo>
                      <a:pt x="90" y="410"/>
                    </a:lnTo>
                    <a:lnTo>
                      <a:pt x="80" y="402"/>
                    </a:lnTo>
                    <a:lnTo>
                      <a:pt x="72" y="394"/>
                    </a:lnTo>
                    <a:lnTo>
                      <a:pt x="62" y="386"/>
                    </a:lnTo>
                    <a:lnTo>
                      <a:pt x="58" y="386"/>
                    </a:lnTo>
                    <a:lnTo>
                      <a:pt x="54" y="384"/>
                    </a:lnTo>
                    <a:lnTo>
                      <a:pt x="52" y="378"/>
                    </a:lnTo>
                    <a:lnTo>
                      <a:pt x="50" y="372"/>
                    </a:lnTo>
                    <a:lnTo>
                      <a:pt x="52" y="366"/>
                    </a:lnTo>
                    <a:lnTo>
                      <a:pt x="56" y="360"/>
                    </a:lnTo>
                    <a:lnTo>
                      <a:pt x="56" y="358"/>
                    </a:lnTo>
                    <a:lnTo>
                      <a:pt x="54" y="354"/>
                    </a:lnTo>
                    <a:lnTo>
                      <a:pt x="48" y="352"/>
                    </a:lnTo>
                    <a:lnTo>
                      <a:pt x="48" y="350"/>
                    </a:lnTo>
                    <a:lnTo>
                      <a:pt x="50" y="348"/>
                    </a:lnTo>
                    <a:lnTo>
                      <a:pt x="52" y="346"/>
                    </a:lnTo>
                    <a:lnTo>
                      <a:pt x="50" y="342"/>
                    </a:lnTo>
                    <a:lnTo>
                      <a:pt x="48" y="340"/>
                    </a:lnTo>
                    <a:lnTo>
                      <a:pt x="42" y="336"/>
                    </a:lnTo>
                    <a:lnTo>
                      <a:pt x="42" y="334"/>
                    </a:lnTo>
                    <a:lnTo>
                      <a:pt x="44" y="330"/>
                    </a:lnTo>
                    <a:lnTo>
                      <a:pt x="48" y="326"/>
                    </a:lnTo>
                    <a:lnTo>
                      <a:pt x="52" y="320"/>
                    </a:lnTo>
                    <a:lnTo>
                      <a:pt x="50" y="316"/>
                    </a:lnTo>
                    <a:lnTo>
                      <a:pt x="44" y="316"/>
                    </a:lnTo>
                    <a:lnTo>
                      <a:pt x="34" y="314"/>
                    </a:lnTo>
                    <a:lnTo>
                      <a:pt x="34" y="310"/>
                    </a:lnTo>
                    <a:lnTo>
                      <a:pt x="38" y="308"/>
                    </a:lnTo>
                    <a:lnTo>
                      <a:pt x="40" y="308"/>
                    </a:lnTo>
                    <a:lnTo>
                      <a:pt x="38" y="304"/>
                    </a:lnTo>
                    <a:lnTo>
                      <a:pt x="38" y="300"/>
                    </a:lnTo>
                    <a:lnTo>
                      <a:pt x="36" y="290"/>
                    </a:lnTo>
                    <a:lnTo>
                      <a:pt x="34" y="284"/>
                    </a:lnTo>
                    <a:lnTo>
                      <a:pt x="26" y="276"/>
                    </a:lnTo>
                    <a:lnTo>
                      <a:pt x="24" y="272"/>
                    </a:lnTo>
                    <a:lnTo>
                      <a:pt x="24" y="268"/>
                    </a:lnTo>
                    <a:lnTo>
                      <a:pt x="26" y="262"/>
                    </a:lnTo>
                    <a:lnTo>
                      <a:pt x="30" y="254"/>
                    </a:lnTo>
                    <a:lnTo>
                      <a:pt x="34" y="248"/>
                    </a:lnTo>
                    <a:lnTo>
                      <a:pt x="30" y="246"/>
                    </a:lnTo>
                    <a:lnTo>
                      <a:pt x="30" y="242"/>
                    </a:lnTo>
                    <a:lnTo>
                      <a:pt x="28" y="236"/>
                    </a:lnTo>
                    <a:lnTo>
                      <a:pt x="26" y="232"/>
                    </a:lnTo>
                    <a:lnTo>
                      <a:pt x="20" y="230"/>
                    </a:lnTo>
                    <a:lnTo>
                      <a:pt x="14" y="230"/>
                    </a:lnTo>
                    <a:lnTo>
                      <a:pt x="8" y="230"/>
                    </a:lnTo>
                    <a:lnTo>
                      <a:pt x="8" y="228"/>
                    </a:lnTo>
                    <a:lnTo>
                      <a:pt x="2" y="226"/>
                    </a:lnTo>
                    <a:lnTo>
                      <a:pt x="0" y="222"/>
                    </a:lnTo>
                    <a:lnTo>
                      <a:pt x="172" y="64"/>
                    </a:lnTo>
                    <a:lnTo>
                      <a:pt x="178" y="68"/>
                    </a:lnTo>
                    <a:lnTo>
                      <a:pt x="186" y="68"/>
                    </a:lnTo>
                    <a:lnTo>
                      <a:pt x="196" y="70"/>
                    </a:lnTo>
                    <a:lnTo>
                      <a:pt x="204" y="72"/>
                    </a:lnTo>
                    <a:lnTo>
                      <a:pt x="206" y="74"/>
                    </a:lnTo>
                    <a:lnTo>
                      <a:pt x="210" y="76"/>
                    </a:lnTo>
                    <a:lnTo>
                      <a:pt x="212" y="78"/>
                    </a:lnTo>
                    <a:lnTo>
                      <a:pt x="216" y="78"/>
                    </a:lnTo>
                    <a:lnTo>
                      <a:pt x="226" y="78"/>
                    </a:lnTo>
                    <a:lnTo>
                      <a:pt x="234" y="74"/>
                    </a:lnTo>
                    <a:lnTo>
                      <a:pt x="242" y="72"/>
                    </a:lnTo>
                    <a:lnTo>
                      <a:pt x="252" y="70"/>
                    </a:lnTo>
                    <a:lnTo>
                      <a:pt x="258" y="70"/>
                    </a:lnTo>
                    <a:lnTo>
                      <a:pt x="268" y="70"/>
                    </a:lnTo>
                    <a:lnTo>
                      <a:pt x="280" y="66"/>
                    </a:lnTo>
                    <a:lnTo>
                      <a:pt x="288" y="62"/>
                    </a:lnTo>
                    <a:lnTo>
                      <a:pt x="296" y="60"/>
                    </a:lnTo>
                    <a:lnTo>
                      <a:pt x="316" y="60"/>
                    </a:lnTo>
                    <a:lnTo>
                      <a:pt x="334" y="58"/>
                    </a:lnTo>
                    <a:lnTo>
                      <a:pt x="346" y="58"/>
                    </a:lnTo>
                    <a:lnTo>
                      <a:pt x="352" y="58"/>
                    </a:lnTo>
                    <a:lnTo>
                      <a:pt x="352" y="64"/>
                    </a:lnTo>
                    <a:lnTo>
                      <a:pt x="354" y="68"/>
                    </a:lnTo>
                    <a:lnTo>
                      <a:pt x="358" y="68"/>
                    </a:lnTo>
                    <a:lnTo>
                      <a:pt x="362" y="68"/>
                    </a:lnTo>
                    <a:lnTo>
                      <a:pt x="366" y="64"/>
                    </a:lnTo>
                    <a:lnTo>
                      <a:pt x="374" y="58"/>
                    </a:lnTo>
                    <a:lnTo>
                      <a:pt x="378" y="60"/>
                    </a:lnTo>
                    <a:lnTo>
                      <a:pt x="380" y="64"/>
                    </a:lnTo>
                    <a:lnTo>
                      <a:pt x="380" y="70"/>
                    </a:lnTo>
                    <a:lnTo>
                      <a:pt x="380" y="72"/>
                    </a:lnTo>
                    <a:lnTo>
                      <a:pt x="382" y="72"/>
                    </a:lnTo>
                    <a:lnTo>
                      <a:pt x="386" y="70"/>
                    </a:lnTo>
                    <a:lnTo>
                      <a:pt x="392" y="66"/>
                    </a:lnTo>
                    <a:lnTo>
                      <a:pt x="398" y="64"/>
                    </a:lnTo>
                    <a:lnTo>
                      <a:pt x="410" y="66"/>
                    </a:lnTo>
                    <a:lnTo>
                      <a:pt x="418" y="68"/>
                    </a:lnTo>
                    <a:lnTo>
                      <a:pt x="426" y="72"/>
                    </a:lnTo>
                    <a:lnTo>
                      <a:pt x="436" y="74"/>
                    </a:lnTo>
                    <a:lnTo>
                      <a:pt x="444" y="78"/>
                    </a:lnTo>
                    <a:lnTo>
                      <a:pt x="454" y="82"/>
                    </a:lnTo>
                    <a:lnTo>
                      <a:pt x="458" y="80"/>
                    </a:lnTo>
                    <a:lnTo>
                      <a:pt x="466" y="78"/>
                    </a:lnTo>
                    <a:lnTo>
                      <a:pt x="470" y="80"/>
                    </a:lnTo>
                    <a:lnTo>
                      <a:pt x="472" y="80"/>
                    </a:lnTo>
                    <a:lnTo>
                      <a:pt x="474" y="82"/>
                    </a:lnTo>
                    <a:lnTo>
                      <a:pt x="474" y="86"/>
                    </a:lnTo>
                    <a:lnTo>
                      <a:pt x="472" y="88"/>
                    </a:lnTo>
                    <a:lnTo>
                      <a:pt x="466" y="90"/>
                    </a:lnTo>
                    <a:lnTo>
                      <a:pt x="462" y="94"/>
                    </a:lnTo>
                    <a:lnTo>
                      <a:pt x="460" y="94"/>
                    </a:lnTo>
                    <a:lnTo>
                      <a:pt x="460" y="98"/>
                    </a:lnTo>
                    <a:lnTo>
                      <a:pt x="460" y="100"/>
                    </a:lnTo>
                    <a:lnTo>
                      <a:pt x="462" y="100"/>
                    </a:lnTo>
                    <a:lnTo>
                      <a:pt x="470" y="102"/>
                    </a:lnTo>
                    <a:lnTo>
                      <a:pt x="482" y="100"/>
                    </a:lnTo>
                    <a:lnTo>
                      <a:pt x="492" y="98"/>
                    </a:lnTo>
                    <a:lnTo>
                      <a:pt x="502" y="96"/>
                    </a:lnTo>
                    <a:lnTo>
                      <a:pt x="514" y="94"/>
                    </a:lnTo>
                    <a:lnTo>
                      <a:pt x="518" y="96"/>
                    </a:lnTo>
                    <a:lnTo>
                      <a:pt x="522" y="98"/>
                    </a:lnTo>
                    <a:lnTo>
                      <a:pt x="526" y="102"/>
                    </a:lnTo>
                    <a:lnTo>
                      <a:pt x="528" y="104"/>
                    </a:lnTo>
                    <a:lnTo>
                      <a:pt x="532" y="102"/>
                    </a:lnTo>
                    <a:lnTo>
                      <a:pt x="536" y="100"/>
                    </a:lnTo>
                    <a:lnTo>
                      <a:pt x="538" y="92"/>
                    </a:lnTo>
                    <a:lnTo>
                      <a:pt x="538" y="88"/>
                    </a:lnTo>
                    <a:lnTo>
                      <a:pt x="554" y="84"/>
                    </a:lnTo>
                    <a:lnTo>
                      <a:pt x="562" y="82"/>
                    </a:lnTo>
                    <a:lnTo>
                      <a:pt x="572" y="80"/>
                    </a:lnTo>
                    <a:lnTo>
                      <a:pt x="578" y="82"/>
                    </a:lnTo>
                    <a:lnTo>
                      <a:pt x="582" y="84"/>
                    </a:lnTo>
                    <a:lnTo>
                      <a:pt x="582" y="86"/>
                    </a:lnTo>
                    <a:lnTo>
                      <a:pt x="586" y="88"/>
                    </a:lnTo>
                    <a:lnTo>
                      <a:pt x="594" y="92"/>
                    </a:lnTo>
                    <a:lnTo>
                      <a:pt x="606" y="96"/>
                    </a:lnTo>
                    <a:lnTo>
                      <a:pt x="638" y="96"/>
                    </a:lnTo>
                    <a:lnTo>
                      <a:pt x="642" y="96"/>
                    </a:lnTo>
                    <a:lnTo>
                      <a:pt x="646" y="96"/>
                    </a:lnTo>
                    <a:lnTo>
                      <a:pt x="652" y="92"/>
                    </a:lnTo>
                    <a:lnTo>
                      <a:pt x="656" y="88"/>
                    </a:lnTo>
                    <a:lnTo>
                      <a:pt x="662" y="86"/>
                    </a:lnTo>
                    <a:lnTo>
                      <a:pt x="670" y="88"/>
                    </a:lnTo>
                    <a:lnTo>
                      <a:pt x="682" y="88"/>
                    </a:lnTo>
                    <a:lnTo>
                      <a:pt x="678" y="94"/>
                    </a:lnTo>
                    <a:lnTo>
                      <a:pt x="676" y="98"/>
                    </a:lnTo>
                    <a:lnTo>
                      <a:pt x="674" y="102"/>
                    </a:lnTo>
                    <a:lnTo>
                      <a:pt x="674" y="104"/>
                    </a:lnTo>
                    <a:lnTo>
                      <a:pt x="676" y="106"/>
                    </a:lnTo>
                    <a:lnTo>
                      <a:pt x="680" y="104"/>
                    </a:lnTo>
                    <a:lnTo>
                      <a:pt x="690" y="92"/>
                    </a:lnTo>
                    <a:lnTo>
                      <a:pt x="694" y="88"/>
                    </a:lnTo>
                    <a:lnTo>
                      <a:pt x="702" y="86"/>
                    </a:lnTo>
                    <a:lnTo>
                      <a:pt x="708" y="82"/>
                    </a:lnTo>
                    <a:lnTo>
                      <a:pt x="714" y="78"/>
                    </a:lnTo>
                    <a:lnTo>
                      <a:pt x="716" y="72"/>
                    </a:lnTo>
                    <a:lnTo>
                      <a:pt x="716" y="70"/>
                    </a:lnTo>
                    <a:lnTo>
                      <a:pt x="716" y="68"/>
                    </a:lnTo>
                    <a:lnTo>
                      <a:pt x="714" y="66"/>
                    </a:lnTo>
                    <a:lnTo>
                      <a:pt x="708" y="64"/>
                    </a:lnTo>
                    <a:lnTo>
                      <a:pt x="706" y="64"/>
                    </a:lnTo>
                    <a:lnTo>
                      <a:pt x="706" y="62"/>
                    </a:lnTo>
                    <a:lnTo>
                      <a:pt x="706" y="58"/>
                    </a:lnTo>
                    <a:lnTo>
                      <a:pt x="710" y="54"/>
                    </a:lnTo>
                    <a:lnTo>
                      <a:pt x="718" y="44"/>
                    </a:lnTo>
                    <a:lnTo>
                      <a:pt x="732" y="36"/>
                    </a:lnTo>
                    <a:lnTo>
                      <a:pt x="742" y="32"/>
                    </a:lnTo>
                    <a:lnTo>
                      <a:pt x="746" y="30"/>
                    </a:lnTo>
                    <a:lnTo>
                      <a:pt x="746" y="26"/>
                    </a:lnTo>
                    <a:lnTo>
                      <a:pt x="748" y="20"/>
                    </a:lnTo>
                    <a:lnTo>
                      <a:pt x="752" y="14"/>
                    </a:lnTo>
                    <a:lnTo>
                      <a:pt x="760" y="8"/>
                    </a:lnTo>
                    <a:lnTo>
                      <a:pt x="768" y="4"/>
                    </a:lnTo>
                    <a:lnTo>
                      <a:pt x="776" y="2"/>
                    </a:lnTo>
                    <a:lnTo>
                      <a:pt x="790" y="0"/>
                    </a:lnTo>
                    <a:lnTo>
                      <a:pt x="806" y="0"/>
                    </a:lnTo>
                    <a:lnTo>
                      <a:pt x="816" y="2"/>
                    </a:lnTo>
                    <a:lnTo>
                      <a:pt x="820" y="4"/>
                    </a:lnTo>
                    <a:lnTo>
                      <a:pt x="820" y="6"/>
                    </a:lnTo>
                    <a:lnTo>
                      <a:pt x="810" y="10"/>
                    </a:lnTo>
                    <a:lnTo>
                      <a:pt x="800" y="16"/>
                    </a:lnTo>
                    <a:lnTo>
                      <a:pt x="790" y="20"/>
                    </a:lnTo>
                    <a:lnTo>
                      <a:pt x="778" y="22"/>
                    </a:lnTo>
                    <a:lnTo>
                      <a:pt x="772" y="22"/>
                    </a:lnTo>
                    <a:lnTo>
                      <a:pt x="764" y="26"/>
                    </a:lnTo>
                    <a:lnTo>
                      <a:pt x="758" y="30"/>
                    </a:lnTo>
                    <a:lnTo>
                      <a:pt x="756" y="34"/>
                    </a:lnTo>
                    <a:lnTo>
                      <a:pt x="756" y="52"/>
                    </a:lnTo>
                    <a:lnTo>
                      <a:pt x="754" y="58"/>
                    </a:lnTo>
                    <a:lnTo>
                      <a:pt x="752" y="60"/>
                    </a:lnTo>
                    <a:lnTo>
                      <a:pt x="748" y="64"/>
                    </a:lnTo>
                    <a:lnTo>
                      <a:pt x="750" y="66"/>
                    </a:lnTo>
                    <a:lnTo>
                      <a:pt x="752" y="68"/>
                    </a:lnTo>
                    <a:lnTo>
                      <a:pt x="756" y="70"/>
                    </a:lnTo>
                    <a:lnTo>
                      <a:pt x="758" y="72"/>
                    </a:lnTo>
                    <a:lnTo>
                      <a:pt x="758" y="78"/>
                    </a:lnTo>
                    <a:lnTo>
                      <a:pt x="758" y="80"/>
                    </a:lnTo>
                    <a:lnTo>
                      <a:pt x="762" y="82"/>
                    </a:lnTo>
                    <a:lnTo>
                      <a:pt x="766" y="80"/>
                    </a:lnTo>
                    <a:lnTo>
                      <a:pt x="770" y="78"/>
                    </a:lnTo>
                    <a:lnTo>
                      <a:pt x="772" y="76"/>
                    </a:lnTo>
                    <a:lnTo>
                      <a:pt x="776" y="76"/>
                    </a:lnTo>
                    <a:lnTo>
                      <a:pt x="782" y="76"/>
                    </a:lnTo>
                    <a:lnTo>
                      <a:pt x="784" y="78"/>
                    </a:lnTo>
                    <a:lnTo>
                      <a:pt x="784" y="82"/>
                    </a:lnTo>
                    <a:lnTo>
                      <a:pt x="780" y="86"/>
                    </a:lnTo>
                    <a:lnTo>
                      <a:pt x="774" y="88"/>
                    </a:lnTo>
                    <a:lnTo>
                      <a:pt x="772" y="92"/>
                    </a:lnTo>
                    <a:lnTo>
                      <a:pt x="770" y="98"/>
                    </a:lnTo>
                    <a:lnTo>
                      <a:pt x="772" y="102"/>
                    </a:lnTo>
                    <a:lnTo>
                      <a:pt x="774" y="106"/>
                    </a:lnTo>
                    <a:lnTo>
                      <a:pt x="780" y="104"/>
                    </a:lnTo>
                    <a:lnTo>
                      <a:pt x="786" y="100"/>
                    </a:lnTo>
                    <a:lnTo>
                      <a:pt x="794" y="88"/>
                    </a:lnTo>
                    <a:lnTo>
                      <a:pt x="798" y="92"/>
                    </a:lnTo>
                    <a:lnTo>
                      <a:pt x="808" y="86"/>
                    </a:lnTo>
                    <a:lnTo>
                      <a:pt x="816" y="82"/>
                    </a:lnTo>
                    <a:lnTo>
                      <a:pt x="822" y="80"/>
                    </a:lnTo>
                    <a:lnTo>
                      <a:pt x="822" y="74"/>
                    </a:lnTo>
                    <a:lnTo>
                      <a:pt x="822" y="70"/>
                    </a:lnTo>
                    <a:lnTo>
                      <a:pt x="824" y="68"/>
                    </a:lnTo>
                    <a:lnTo>
                      <a:pt x="828" y="66"/>
                    </a:lnTo>
                    <a:lnTo>
                      <a:pt x="850" y="66"/>
                    </a:lnTo>
                    <a:lnTo>
                      <a:pt x="858" y="70"/>
                    </a:lnTo>
                    <a:lnTo>
                      <a:pt x="862" y="72"/>
                    </a:lnTo>
                    <a:lnTo>
                      <a:pt x="864" y="78"/>
                    </a:lnTo>
                    <a:lnTo>
                      <a:pt x="862" y="80"/>
                    </a:lnTo>
                    <a:lnTo>
                      <a:pt x="860" y="82"/>
                    </a:lnTo>
                    <a:lnTo>
                      <a:pt x="854" y="84"/>
                    </a:lnTo>
                    <a:lnTo>
                      <a:pt x="848" y="86"/>
                    </a:lnTo>
                    <a:lnTo>
                      <a:pt x="846" y="86"/>
                    </a:lnTo>
                    <a:lnTo>
                      <a:pt x="846" y="90"/>
                    </a:lnTo>
                    <a:lnTo>
                      <a:pt x="846" y="94"/>
                    </a:lnTo>
                    <a:lnTo>
                      <a:pt x="848" y="100"/>
                    </a:lnTo>
                    <a:lnTo>
                      <a:pt x="846" y="104"/>
                    </a:lnTo>
                    <a:lnTo>
                      <a:pt x="842" y="108"/>
                    </a:lnTo>
                    <a:lnTo>
                      <a:pt x="830" y="112"/>
                    </a:lnTo>
                    <a:lnTo>
                      <a:pt x="816" y="116"/>
                    </a:lnTo>
                    <a:lnTo>
                      <a:pt x="808" y="122"/>
                    </a:lnTo>
                    <a:lnTo>
                      <a:pt x="802" y="126"/>
                    </a:lnTo>
                    <a:lnTo>
                      <a:pt x="798" y="124"/>
                    </a:lnTo>
                    <a:lnTo>
                      <a:pt x="790" y="122"/>
                    </a:lnTo>
                    <a:lnTo>
                      <a:pt x="780" y="122"/>
                    </a:lnTo>
                    <a:lnTo>
                      <a:pt x="772" y="132"/>
                    </a:lnTo>
                    <a:lnTo>
                      <a:pt x="758" y="140"/>
                    </a:lnTo>
                    <a:lnTo>
                      <a:pt x="732" y="156"/>
                    </a:lnTo>
                    <a:lnTo>
                      <a:pt x="726" y="160"/>
                    </a:lnTo>
                    <a:lnTo>
                      <a:pt x="722" y="164"/>
                    </a:lnTo>
                    <a:lnTo>
                      <a:pt x="718" y="164"/>
                    </a:lnTo>
                    <a:lnTo>
                      <a:pt x="712" y="164"/>
                    </a:lnTo>
                    <a:lnTo>
                      <a:pt x="708" y="166"/>
                    </a:lnTo>
                    <a:lnTo>
                      <a:pt x="704" y="168"/>
                    </a:lnTo>
                    <a:lnTo>
                      <a:pt x="698" y="172"/>
                    </a:lnTo>
                    <a:lnTo>
                      <a:pt x="690" y="176"/>
                    </a:lnTo>
                    <a:lnTo>
                      <a:pt x="684" y="178"/>
                    </a:lnTo>
                    <a:lnTo>
                      <a:pt x="674" y="180"/>
                    </a:lnTo>
                    <a:lnTo>
                      <a:pt x="656" y="184"/>
                    </a:lnTo>
                    <a:lnTo>
                      <a:pt x="648" y="188"/>
                    </a:lnTo>
                    <a:lnTo>
                      <a:pt x="640" y="192"/>
                    </a:lnTo>
                    <a:lnTo>
                      <a:pt x="632" y="198"/>
                    </a:lnTo>
                    <a:lnTo>
                      <a:pt x="622" y="206"/>
                    </a:lnTo>
                    <a:lnTo>
                      <a:pt x="612" y="214"/>
                    </a:lnTo>
                    <a:lnTo>
                      <a:pt x="606" y="222"/>
                    </a:lnTo>
                    <a:lnTo>
                      <a:pt x="600" y="234"/>
                    </a:lnTo>
                    <a:lnTo>
                      <a:pt x="594" y="244"/>
                    </a:lnTo>
                    <a:lnTo>
                      <a:pt x="602" y="244"/>
                    </a:lnTo>
                    <a:lnTo>
                      <a:pt x="606" y="246"/>
                    </a:lnTo>
                    <a:lnTo>
                      <a:pt x="606" y="248"/>
                    </a:lnTo>
                    <a:lnTo>
                      <a:pt x="604" y="260"/>
                    </a:lnTo>
                    <a:lnTo>
                      <a:pt x="602" y="266"/>
                    </a:lnTo>
                    <a:lnTo>
                      <a:pt x="602" y="274"/>
                    </a:lnTo>
                    <a:lnTo>
                      <a:pt x="604" y="274"/>
                    </a:lnTo>
                    <a:lnTo>
                      <a:pt x="606" y="276"/>
                    </a:lnTo>
                    <a:lnTo>
                      <a:pt x="608" y="276"/>
                    </a:lnTo>
                    <a:lnTo>
                      <a:pt x="614" y="272"/>
                    </a:lnTo>
                    <a:lnTo>
                      <a:pt x="622" y="272"/>
                    </a:lnTo>
                    <a:lnTo>
                      <a:pt x="630" y="274"/>
                    </a:lnTo>
                    <a:lnTo>
                      <a:pt x="636" y="276"/>
                    </a:lnTo>
                    <a:lnTo>
                      <a:pt x="642" y="280"/>
                    </a:lnTo>
                    <a:lnTo>
                      <a:pt x="648" y="288"/>
                    </a:lnTo>
                    <a:lnTo>
                      <a:pt x="652" y="292"/>
                    </a:lnTo>
                    <a:lnTo>
                      <a:pt x="656" y="294"/>
                    </a:lnTo>
                    <a:lnTo>
                      <a:pt x="662" y="294"/>
                    </a:lnTo>
                    <a:lnTo>
                      <a:pt x="666" y="296"/>
                    </a:lnTo>
                    <a:lnTo>
                      <a:pt x="670" y="300"/>
                    </a:lnTo>
                    <a:lnTo>
                      <a:pt x="674" y="304"/>
                    </a:lnTo>
                    <a:lnTo>
                      <a:pt x="680" y="306"/>
                    </a:lnTo>
                    <a:lnTo>
                      <a:pt x="688" y="308"/>
                    </a:lnTo>
                    <a:lnTo>
                      <a:pt x="698" y="306"/>
                    </a:lnTo>
                    <a:lnTo>
                      <a:pt x="712" y="308"/>
                    </a:lnTo>
                    <a:lnTo>
                      <a:pt x="712" y="310"/>
                    </a:lnTo>
                    <a:lnTo>
                      <a:pt x="712" y="314"/>
                    </a:lnTo>
                    <a:lnTo>
                      <a:pt x="710" y="322"/>
                    </a:lnTo>
                    <a:lnTo>
                      <a:pt x="704" y="332"/>
                    </a:lnTo>
                    <a:lnTo>
                      <a:pt x="700" y="344"/>
                    </a:lnTo>
                    <a:lnTo>
                      <a:pt x="698" y="350"/>
                    </a:lnTo>
                    <a:lnTo>
                      <a:pt x="698" y="356"/>
                    </a:lnTo>
                    <a:lnTo>
                      <a:pt x="700" y="360"/>
                    </a:lnTo>
                    <a:lnTo>
                      <a:pt x="704" y="366"/>
                    </a:lnTo>
                    <a:lnTo>
                      <a:pt x="712" y="376"/>
                    </a:lnTo>
                    <a:lnTo>
                      <a:pt x="714" y="374"/>
                    </a:lnTo>
                    <a:lnTo>
                      <a:pt x="718" y="370"/>
                    </a:lnTo>
                    <a:lnTo>
                      <a:pt x="724" y="366"/>
                    </a:lnTo>
                    <a:lnTo>
                      <a:pt x="730" y="362"/>
                    </a:lnTo>
                    <a:lnTo>
                      <a:pt x="734" y="356"/>
                    </a:lnTo>
                    <a:lnTo>
                      <a:pt x="738" y="350"/>
                    </a:lnTo>
                    <a:lnTo>
                      <a:pt x="742" y="332"/>
                    </a:lnTo>
                    <a:lnTo>
                      <a:pt x="746" y="314"/>
                    </a:lnTo>
                    <a:lnTo>
                      <a:pt x="748" y="312"/>
                    </a:lnTo>
                    <a:lnTo>
                      <a:pt x="754" y="308"/>
                    </a:lnTo>
                    <a:lnTo>
                      <a:pt x="766" y="306"/>
                    </a:lnTo>
                    <a:lnTo>
                      <a:pt x="772" y="304"/>
                    </a:lnTo>
                    <a:lnTo>
                      <a:pt x="788" y="296"/>
                    </a:lnTo>
                    <a:lnTo>
                      <a:pt x="796" y="290"/>
                    </a:lnTo>
                    <a:lnTo>
                      <a:pt x="800" y="284"/>
                    </a:lnTo>
                    <a:lnTo>
                      <a:pt x="804" y="276"/>
                    </a:lnTo>
                    <a:lnTo>
                      <a:pt x="806" y="266"/>
                    </a:lnTo>
                    <a:lnTo>
                      <a:pt x="804" y="264"/>
                    </a:lnTo>
                    <a:lnTo>
                      <a:pt x="802" y="262"/>
                    </a:lnTo>
                    <a:lnTo>
                      <a:pt x="800" y="258"/>
                    </a:lnTo>
                    <a:lnTo>
                      <a:pt x="794" y="256"/>
                    </a:lnTo>
                    <a:lnTo>
                      <a:pt x="794" y="254"/>
                    </a:lnTo>
                    <a:lnTo>
                      <a:pt x="792" y="250"/>
                    </a:lnTo>
                    <a:lnTo>
                      <a:pt x="794" y="246"/>
                    </a:lnTo>
                    <a:lnTo>
                      <a:pt x="798" y="244"/>
                    </a:lnTo>
                    <a:lnTo>
                      <a:pt x="804" y="238"/>
                    </a:lnTo>
                    <a:lnTo>
                      <a:pt x="806" y="2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0" name="Freeform 27"/>
              <p:cNvSpPr>
                <a:spLocks/>
              </p:cNvSpPr>
              <p:nvPr/>
            </p:nvSpPr>
            <p:spPr bwMode="auto">
              <a:xfrm>
                <a:off x="1795" y="1226"/>
                <a:ext cx="38" cy="18"/>
              </a:xfrm>
              <a:custGeom>
                <a:avLst/>
                <a:gdLst>
                  <a:gd name="T0" fmla="*/ 38 w 38"/>
                  <a:gd name="T1" fmla="*/ 18 h 18"/>
                  <a:gd name="T2" fmla="*/ 24 w 38"/>
                  <a:gd name="T3" fmla="*/ 16 h 18"/>
                  <a:gd name="T4" fmla="*/ 18 w 38"/>
                  <a:gd name="T5" fmla="*/ 16 h 18"/>
                  <a:gd name="T6" fmla="*/ 10 w 38"/>
                  <a:gd name="T7" fmla="*/ 14 h 18"/>
                  <a:gd name="T8" fmla="*/ 2 w 38"/>
                  <a:gd name="T9" fmla="*/ 8 h 18"/>
                  <a:gd name="T10" fmla="*/ 0 w 38"/>
                  <a:gd name="T11" fmla="*/ 4 h 18"/>
                  <a:gd name="T12" fmla="*/ 2 w 38"/>
                  <a:gd name="T13" fmla="*/ 0 h 18"/>
                  <a:gd name="T14" fmla="*/ 4 w 38"/>
                  <a:gd name="T15" fmla="*/ 0 h 18"/>
                  <a:gd name="T16" fmla="*/ 12 w 38"/>
                  <a:gd name="T17" fmla="*/ 0 h 18"/>
                  <a:gd name="T18" fmla="*/ 22 w 38"/>
                  <a:gd name="T19" fmla="*/ 2 h 18"/>
                  <a:gd name="T20" fmla="*/ 28 w 38"/>
                  <a:gd name="T21" fmla="*/ 6 h 18"/>
                  <a:gd name="T22" fmla="*/ 34 w 38"/>
                  <a:gd name="T23" fmla="*/ 12 h 18"/>
                  <a:gd name="T24" fmla="*/ 36 w 38"/>
                  <a:gd name="T25" fmla="*/ 14 h 18"/>
                  <a:gd name="T26" fmla="*/ 38 w 38"/>
                  <a:gd name="T2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18">
                    <a:moveTo>
                      <a:pt x="38" y="18"/>
                    </a:moveTo>
                    <a:lnTo>
                      <a:pt x="24" y="16"/>
                    </a:lnTo>
                    <a:lnTo>
                      <a:pt x="18" y="16"/>
                    </a:lnTo>
                    <a:lnTo>
                      <a:pt x="10" y="14"/>
                    </a:lnTo>
                    <a:lnTo>
                      <a:pt x="2" y="8"/>
                    </a:lnTo>
                    <a:lnTo>
                      <a:pt x="0" y="4"/>
                    </a:lnTo>
                    <a:lnTo>
                      <a:pt x="2" y="0"/>
                    </a:lnTo>
                    <a:lnTo>
                      <a:pt x="4" y="0"/>
                    </a:lnTo>
                    <a:lnTo>
                      <a:pt x="12" y="0"/>
                    </a:lnTo>
                    <a:lnTo>
                      <a:pt x="22" y="2"/>
                    </a:lnTo>
                    <a:lnTo>
                      <a:pt x="28" y="6"/>
                    </a:lnTo>
                    <a:lnTo>
                      <a:pt x="34" y="12"/>
                    </a:lnTo>
                    <a:lnTo>
                      <a:pt x="36" y="14"/>
                    </a:lnTo>
                    <a:lnTo>
                      <a:pt x="38"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1" name="Freeform 28"/>
              <p:cNvSpPr>
                <a:spLocks/>
              </p:cNvSpPr>
              <p:nvPr/>
            </p:nvSpPr>
            <p:spPr bwMode="auto">
              <a:xfrm>
                <a:off x="1857" y="1198"/>
                <a:ext cx="96" cy="90"/>
              </a:xfrm>
              <a:custGeom>
                <a:avLst/>
                <a:gdLst>
                  <a:gd name="T0" fmla="*/ 70 w 96"/>
                  <a:gd name="T1" fmla="*/ 74 h 90"/>
                  <a:gd name="T2" fmla="*/ 58 w 96"/>
                  <a:gd name="T3" fmla="*/ 80 h 90"/>
                  <a:gd name="T4" fmla="*/ 48 w 96"/>
                  <a:gd name="T5" fmla="*/ 84 h 90"/>
                  <a:gd name="T6" fmla="*/ 50 w 96"/>
                  <a:gd name="T7" fmla="*/ 76 h 90"/>
                  <a:gd name="T8" fmla="*/ 42 w 96"/>
                  <a:gd name="T9" fmla="*/ 70 h 90"/>
                  <a:gd name="T10" fmla="*/ 6 w 96"/>
                  <a:gd name="T11" fmla="*/ 70 h 90"/>
                  <a:gd name="T12" fmla="*/ 0 w 96"/>
                  <a:gd name="T13" fmla="*/ 68 h 90"/>
                  <a:gd name="T14" fmla="*/ 4 w 96"/>
                  <a:gd name="T15" fmla="*/ 64 h 90"/>
                  <a:gd name="T16" fmla="*/ 10 w 96"/>
                  <a:gd name="T17" fmla="*/ 54 h 90"/>
                  <a:gd name="T18" fmla="*/ 22 w 96"/>
                  <a:gd name="T19" fmla="*/ 48 h 90"/>
                  <a:gd name="T20" fmla="*/ 24 w 96"/>
                  <a:gd name="T21" fmla="*/ 42 h 90"/>
                  <a:gd name="T22" fmla="*/ 34 w 96"/>
                  <a:gd name="T23" fmla="*/ 30 h 90"/>
                  <a:gd name="T24" fmla="*/ 44 w 96"/>
                  <a:gd name="T25" fmla="*/ 20 h 90"/>
                  <a:gd name="T26" fmla="*/ 62 w 96"/>
                  <a:gd name="T27" fmla="*/ 6 h 90"/>
                  <a:gd name="T28" fmla="*/ 70 w 96"/>
                  <a:gd name="T29" fmla="*/ 0 h 90"/>
                  <a:gd name="T30" fmla="*/ 74 w 96"/>
                  <a:gd name="T31" fmla="*/ 4 h 90"/>
                  <a:gd name="T32" fmla="*/ 72 w 96"/>
                  <a:gd name="T33" fmla="*/ 8 h 90"/>
                  <a:gd name="T34" fmla="*/ 56 w 96"/>
                  <a:gd name="T35" fmla="*/ 24 h 90"/>
                  <a:gd name="T36" fmla="*/ 56 w 96"/>
                  <a:gd name="T37" fmla="*/ 30 h 90"/>
                  <a:gd name="T38" fmla="*/ 64 w 96"/>
                  <a:gd name="T39" fmla="*/ 24 h 90"/>
                  <a:gd name="T40" fmla="*/ 66 w 96"/>
                  <a:gd name="T41" fmla="*/ 32 h 90"/>
                  <a:gd name="T42" fmla="*/ 70 w 96"/>
                  <a:gd name="T43" fmla="*/ 40 h 90"/>
                  <a:gd name="T44" fmla="*/ 72 w 96"/>
                  <a:gd name="T45" fmla="*/ 42 h 90"/>
                  <a:gd name="T46" fmla="*/ 78 w 96"/>
                  <a:gd name="T47" fmla="*/ 38 h 90"/>
                  <a:gd name="T48" fmla="*/ 88 w 96"/>
                  <a:gd name="T49" fmla="*/ 40 h 90"/>
                  <a:gd name="T50" fmla="*/ 94 w 96"/>
                  <a:gd name="T51" fmla="*/ 42 h 90"/>
                  <a:gd name="T52" fmla="*/ 88 w 96"/>
                  <a:gd name="T53" fmla="*/ 48 h 90"/>
                  <a:gd name="T54" fmla="*/ 84 w 96"/>
                  <a:gd name="T55" fmla="*/ 52 h 90"/>
                  <a:gd name="T56" fmla="*/ 92 w 96"/>
                  <a:gd name="T57" fmla="*/ 50 h 90"/>
                  <a:gd name="T58" fmla="*/ 90 w 96"/>
                  <a:gd name="T59" fmla="*/ 56 h 90"/>
                  <a:gd name="T60" fmla="*/ 96 w 96"/>
                  <a:gd name="T61" fmla="*/ 58 h 90"/>
                  <a:gd name="T62" fmla="*/ 88 w 96"/>
                  <a:gd name="T63" fmla="*/ 68 h 90"/>
                  <a:gd name="T64" fmla="*/ 88 w 96"/>
                  <a:gd name="T65" fmla="*/ 70 h 90"/>
                  <a:gd name="T66" fmla="*/ 96 w 96"/>
                  <a:gd name="T67" fmla="*/ 70 h 90"/>
                  <a:gd name="T68" fmla="*/ 90 w 96"/>
                  <a:gd name="T69" fmla="*/ 82 h 90"/>
                  <a:gd name="T70" fmla="*/ 80 w 96"/>
                  <a:gd name="T71" fmla="*/ 90 h 90"/>
                  <a:gd name="T72" fmla="*/ 76 w 96"/>
                  <a:gd name="T73" fmla="*/ 86 h 90"/>
                  <a:gd name="T74" fmla="*/ 80 w 96"/>
                  <a:gd name="T75" fmla="*/ 80 h 90"/>
                  <a:gd name="T76" fmla="*/ 70 w 96"/>
                  <a:gd name="T77"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6" h="90">
                    <a:moveTo>
                      <a:pt x="76" y="74"/>
                    </a:moveTo>
                    <a:lnTo>
                      <a:pt x="70" y="74"/>
                    </a:lnTo>
                    <a:lnTo>
                      <a:pt x="66" y="76"/>
                    </a:lnTo>
                    <a:lnTo>
                      <a:pt x="58" y="80"/>
                    </a:lnTo>
                    <a:lnTo>
                      <a:pt x="52" y="84"/>
                    </a:lnTo>
                    <a:lnTo>
                      <a:pt x="48" y="84"/>
                    </a:lnTo>
                    <a:lnTo>
                      <a:pt x="44" y="84"/>
                    </a:lnTo>
                    <a:lnTo>
                      <a:pt x="50" y="76"/>
                    </a:lnTo>
                    <a:lnTo>
                      <a:pt x="46" y="72"/>
                    </a:lnTo>
                    <a:lnTo>
                      <a:pt x="42" y="70"/>
                    </a:lnTo>
                    <a:lnTo>
                      <a:pt x="14" y="70"/>
                    </a:lnTo>
                    <a:lnTo>
                      <a:pt x="6" y="70"/>
                    </a:lnTo>
                    <a:lnTo>
                      <a:pt x="2" y="70"/>
                    </a:lnTo>
                    <a:lnTo>
                      <a:pt x="0" y="68"/>
                    </a:lnTo>
                    <a:lnTo>
                      <a:pt x="2" y="66"/>
                    </a:lnTo>
                    <a:lnTo>
                      <a:pt x="4" y="64"/>
                    </a:lnTo>
                    <a:lnTo>
                      <a:pt x="8" y="64"/>
                    </a:lnTo>
                    <a:lnTo>
                      <a:pt x="10" y="54"/>
                    </a:lnTo>
                    <a:lnTo>
                      <a:pt x="16" y="50"/>
                    </a:lnTo>
                    <a:lnTo>
                      <a:pt x="22" y="48"/>
                    </a:lnTo>
                    <a:lnTo>
                      <a:pt x="22" y="46"/>
                    </a:lnTo>
                    <a:lnTo>
                      <a:pt x="24" y="42"/>
                    </a:lnTo>
                    <a:lnTo>
                      <a:pt x="28" y="32"/>
                    </a:lnTo>
                    <a:lnTo>
                      <a:pt x="34" y="30"/>
                    </a:lnTo>
                    <a:lnTo>
                      <a:pt x="38" y="28"/>
                    </a:lnTo>
                    <a:lnTo>
                      <a:pt x="44" y="20"/>
                    </a:lnTo>
                    <a:lnTo>
                      <a:pt x="52" y="14"/>
                    </a:lnTo>
                    <a:lnTo>
                      <a:pt x="62" y="6"/>
                    </a:lnTo>
                    <a:lnTo>
                      <a:pt x="66" y="2"/>
                    </a:lnTo>
                    <a:lnTo>
                      <a:pt x="70" y="0"/>
                    </a:lnTo>
                    <a:lnTo>
                      <a:pt x="74" y="0"/>
                    </a:lnTo>
                    <a:lnTo>
                      <a:pt x="74" y="4"/>
                    </a:lnTo>
                    <a:lnTo>
                      <a:pt x="70" y="4"/>
                    </a:lnTo>
                    <a:lnTo>
                      <a:pt x="72" y="8"/>
                    </a:lnTo>
                    <a:lnTo>
                      <a:pt x="62" y="16"/>
                    </a:lnTo>
                    <a:lnTo>
                      <a:pt x="56" y="24"/>
                    </a:lnTo>
                    <a:lnTo>
                      <a:pt x="54" y="30"/>
                    </a:lnTo>
                    <a:lnTo>
                      <a:pt x="56" y="30"/>
                    </a:lnTo>
                    <a:lnTo>
                      <a:pt x="60" y="24"/>
                    </a:lnTo>
                    <a:lnTo>
                      <a:pt x="64" y="24"/>
                    </a:lnTo>
                    <a:lnTo>
                      <a:pt x="64" y="30"/>
                    </a:lnTo>
                    <a:lnTo>
                      <a:pt x="66" y="32"/>
                    </a:lnTo>
                    <a:lnTo>
                      <a:pt x="68" y="34"/>
                    </a:lnTo>
                    <a:lnTo>
                      <a:pt x="70" y="40"/>
                    </a:lnTo>
                    <a:lnTo>
                      <a:pt x="70" y="42"/>
                    </a:lnTo>
                    <a:lnTo>
                      <a:pt x="72" y="42"/>
                    </a:lnTo>
                    <a:lnTo>
                      <a:pt x="74" y="40"/>
                    </a:lnTo>
                    <a:lnTo>
                      <a:pt x="78" y="38"/>
                    </a:lnTo>
                    <a:lnTo>
                      <a:pt x="80" y="38"/>
                    </a:lnTo>
                    <a:lnTo>
                      <a:pt x="88" y="40"/>
                    </a:lnTo>
                    <a:lnTo>
                      <a:pt x="92" y="42"/>
                    </a:lnTo>
                    <a:lnTo>
                      <a:pt x="94" y="42"/>
                    </a:lnTo>
                    <a:lnTo>
                      <a:pt x="92" y="46"/>
                    </a:lnTo>
                    <a:lnTo>
                      <a:pt x="88" y="48"/>
                    </a:lnTo>
                    <a:lnTo>
                      <a:pt x="82" y="50"/>
                    </a:lnTo>
                    <a:lnTo>
                      <a:pt x="84" y="52"/>
                    </a:lnTo>
                    <a:lnTo>
                      <a:pt x="86" y="52"/>
                    </a:lnTo>
                    <a:lnTo>
                      <a:pt x="92" y="50"/>
                    </a:lnTo>
                    <a:lnTo>
                      <a:pt x="94" y="54"/>
                    </a:lnTo>
                    <a:lnTo>
                      <a:pt x="90" y="56"/>
                    </a:lnTo>
                    <a:lnTo>
                      <a:pt x="90" y="58"/>
                    </a:lnTo>
                    <a:lnTo>
                      <a:pt x="96" y="58"/>
                    </a:lnTo>
                    <a:lnTo>
                      <a:pt x="92" y="64"/>
                    </a:lnTo>
                    <a:lnTo>
                      <a:pt x="88" y="68"/>
                    </a:lnTo>
                    <a:lnTo>
                      <a:pt x="84" y="70"/>
                    </a:lnTo>
                    <a:lnTo>
                      <a:pt x="88" y="70"/>
                    </a:lnTo>
                    <a:lnTo>
                      <a:pt x="92" y="70"/>
                    </a:lnTo>
                    <a:lnTo>
                      <a:pt x="96" y="70"/>
                    </a:lnTo>
                    <a:lnTo>
                      <a:pt x="94" y="74"/>
                    </a:lnTo>
                    <a:lnTo>
                      <a:pt x="90" y="82"/>
                    </a:lnTo>
                    <a:lnTo>
                      <a:pt x="84" y="88"/>
                    </a:lnTo>
                    <a:lnTo>
                      <a:pt x="80" y="90"/>
                    </a:lnTo>
                    <a:lnTo>
                      <a:pt x="76" y="88"/>
                    </a:lnTo>
                    <a:lnTo>
                      <a:pt x="76" y="86"/>
                    </a:lnTo>
                    <a:lnTo>
                      <a:pt x="78" y="82"/>
                    </a:lnTo>
                    <a:lnTo>
                      <a:pt x="80" y="80"/>
                    </a:lnTo>
                    <a:lnTo>
                      <a:pt x="74" y="82"/>
                    </a:lnTo>
                    <a:lnTo>
                      <a:pt x="70" y="82"/>
                    </a:lnTo>
                    <a:lnTo>
                      <a:pt x="76" y="7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2" name="Freeform 29"/>
              <p:cNvSpPr>
                <a:spLocks/>
              </p:cNvSpPr>
              <p:nvPr/>
            </p:nvSpPr>
            <p:spPr bwMode="auto">
              <a:xfrm>
                <a:off x="1279" y="822"/>
                <a:ext cx="142" cy="58"/>
              </a:xfrm>
              <a:custGeom>
                <a:avLst/>
                <a:gdLst>
                  <a:gd name="T0" fmla="*/ 0 w 142"/>
                  <a:gd name="T1" fmla="*/ 40 h 58"/>
                  <a:gd name="T2" fmla="*/ 4 w 142"/>
                  <a:gd name="T3" fmla="*/ 40 h 58"/>
                  <a:gd name="T4" fmla="*/ 10 w 142"/>
                  <a:gd name="T5" fmla="*/ 40 h 58"/>
                  <a:gd name="T6" fmla="*/ 14 w 142"/>
                  <a:gd name="T7" fmla="*/ 40 h 58"/>
                  <a:gd name="T8" fmla="*/ 18 w 142"/>
                  <a:gd name="T9" fmla="*/ 44 h 58"/>
                  <a:gd name="T10" fmla="*/ 20 w 142"/>
                  <a:gd name="T11" fmla="*/ 48 h 58"/>
                  <a:gd name="T12" fmla="*/ 18 w 142"/>
                  <a:gd name="T13" fmla="*/ 56 h 58"/>
                  <a:gd name="T14" fmla="*/ 20 w 142"/>
                  <a:gd name="T15" fmla="*/ 58 h 58"/>
                  <a:gd name="T16" fmla="*/ 24 w 142"/>
                  <a:gd name="T17" fmla="*/ 54 h 58"/>
                  <a:gd name="T18" fmla="*/ 32 w 142"/>
                  <a:gd name="T19" fmla="*/ 48 h 58"/>
                  <a:gd name="T20" fmla="*/ 38 w 142"/>
                  <a:gd name="T21" fmla="*/ 44 h 58"/>
                  <a:gd name="T22" fmla="*/ 48 w 142"/>
                  <a:gd name="T23" fmla="*/ 44 h 58"/>
                  <a:gd name="T24" fmla="*/ 54 w 142"/>
                  <a:gd name="T25" fmla="*/ 44 h 58"/>
                  <a:gd name="T26" fmla="*/ 60 w 142"/>
                  <a:gd name="T27" fmla="*/ 42 h 58"/>
                  <a:gd name="T28" fmla="*/ 70 w 142"/>
                  <a:gd name="T29" fmla="*/ 36 h 58"/>
                  <a:gd name="T30" fmla="*/ 78 w 142"/>
                  <a:gd name="T31" fmla="*/ 34 h 58"/>
                  <a:gd name="T32" fmla="*/ 100 w 142"/>
                  <a:gd name="T33" fmla="*/ 30 h 58"/>
                  <a:gd name="T34" fmla="*/ 122 w 142"/>
                  <a:gd name="T35" fmla="*/ 24 h 58"/>
                  <a:gd name="T36" fmla="*/ 132 w 142"/>
                  <a:gd name="T37" fmla="*/ 20 h 58"/>
                  <a:gd name="T38" fmla="*/ 142 w 142"/>
                  <a:gd name="T39" fmla="*/ 14 h 58"/>
                  <a:gd name="T40" fmla="*/ 134 w 142"/>
                  <a:gd name="T41" fmla="*/ 8 h 58"/>
                  <a:gd name="T42" fmla="*/ 128 w 142"/>
                  <a:gd name="T43" fmla="*/ 4 h 58"/>
                  <a:gd name="T44" fmla="*/ 124 w 142"/>
                  <a:gd name="T45" fmla="*/ 4 h 58"/>
                  <a:gd name="T46" fmla="*/ 118 w 142"/>
                  <a:gd name="T47" fmla="*/ 4 h 58"/>
                  <a:gd name="T48" fmla="*/ 118 w 142"/>
                  <a:gd name="T49" fmla="*/ 8 h 58"/>
                  <a:gd name="T50" fmla="*/ 112 w 142"/>
                  <a:gd name="T51" fmla="*/ 8 h 58"/>
                  <a:gd name="T52" fmla="*/ 106 w 142"/>
                  <a:gd name="T53" fmla="*/ 6 h 58"/>
                  <a:gd name="T54" fmla="*/ 102 w 142"/>
                  <a:gd name="T55" fmla="*/ 2 h 58"/>
                  <a:gd name="T56" fmla="*/ 96 w 142"/>
                  <a:gd name="T57" fmla="*/ 0 h 58"/>
                  <a:gd name="T58" fmla="*/ 76 w 142"/>
                  <a:gd name="T59" fmla="*/ 2 h 58"/>
                  <a:gd name="T60" fmla="*/ 60 w 142"/>
                  <a:gd name="T61" fmla="*/ 4 h 58"/>
                  <a:gd name="T62" fmla="*/ 48 w 142"/>
                  <a:gd name="T63" fmla="*/ 14 h 58"/>
                  <a:gd name="T64" fmla="*/ 44 w 142"/>
                  <a:gd name="T65" fmla="*/ 18 h 58"/>
                  <a:gd name="T66" fmla="*/ 38 w 142"/>
                  <a:gd name="T67" fmla="*/ 22 h 58"/>
                  <a:gd name="T68" fmla="*/ 24 w 142"/>
                  <a:gd name="T69" fmla="*/ 28 h 58"/>
                  <a:gd name="T70" fmla="*/ 12 w 142"/>
                  <a:gd name="T71" fmla="*/ 34 h 58"/>
                  <a:gd name="T72" fmla="*/ 6 w 142"/>
                  <a:gd name="T73" fmla="*/ 36 h 58"/>
                  <a:gd name="T74" fmla="*/ 0 w 142"/>
                  <a:gd name="T75" fmla="*/ 4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58">
                    <a:moveTo>
                      <a:pt x="0" y="40"/>
                    </a:moveTo>
                    <a:lnTo>
                      <a:pt x="4" y="40"/>
                    </a:lnTo>
                    <a:lnTo>
                      <a:pt x="10" y="40"/>
                    </a:lnTo>
                    <a:lnTo>
                      <a:pt x="14" y="40"/>
                    </a:lnTo>
                    <a:lnTo>
                      <a:pt x="18" y="44"/>
                    </a:lnTo>
                    <a:lnTo>
                      <a:pt x="20" y="48"/>
                    </a:lnTo>
                    <a:lnTo>
                      <a:pt x="18" y="56"/>
                    </a:lnTo>
                    <a:lnTo>
                      <a:pt x="20" y="58"/>
                    </a:lnTo>
                    <a:lnTo>
                      <a:pt x="24" y="54"/>
                    </a:lnTo>
                    <a:lnTo>
                      <a:pt x="32" y="48"/>
                    </a:lnTo>
                    <a:lnTo>
                      <a:pt x="38" y="44"/>
                    </a:lnTo>
                    <a:lnTo>
                      <a:pt x="48" y="44"/>
                    </a:lnTo>
                    <a:lnTo>
                      <a:pt x="54" y="44"/>
                    </a:lnTo>
                    <a:lnTo>
                      <a:pt x="60" y="42"/>
                    </a:lnTo>
                    <a:lnTo>
                      <a:pt x="70" y="36"/>
                    </a:lnTo>
                    <a:lnTo>
                      <a:pt x="78" y="34"/>
                    </a:lnTo>
                    <a:lnTo>
                      <a:pt x="100" y="30"/>
                    </a:lnTo>
                    <a:lnTo>
                      <a:pt x="122" y="24"/>
                    </a:lnTo>
                    <a:lnTo>
                      <a:pt x="132" y="20"/>
                    </a:lnTo>
                    <a:lnTo>
                      <a:pt x="142" y="14"/>
                    </a:lnTo>
                    <a:lnTo>
                      <a:pt x="134" y="8"/>
                    </a:lnTo>
                    <a:lnTo>
                      <a:pt x="128" y="4"/>
                    </a:lnTo>
                    <a:lnTo>
                      <a:pt x="124" y="4"/>
                    </a:lnTo>
                    <a:lnTo>
                      <a:pt x="118" y="4"/>
                    </a:lnTo>
                    <a:lnTo>
                      <a:pt x="118" y="8"/>
                    </a:lnTo>
                    <a:lnTo>
                      <a:pt x="112" y="8"/>
                    </a:lnTo>
                    <a:lnTo>
                      <a:pt x="106" y="6"/>
                    </a:lnTo>
                    <a:lnTo>
                      <a:pt x="102" y="2"/>
                    </a:lnTo>
                    <a:lnTo>
                      <a:pt x="96" y="0"/>
                    </a:lnTo>
                    <a:lnTo>
                      <a:pt x="76" y="2"/>
                    </a:lnTo>
                    <a:lnTo>
                      <a:pt x="60" y="4"/>
                    </a:lnTo>
                    <a:lnTo>
                      <a:pt x="48" y="14"/>
                    </a:lnTo>
                    <a:lnTo>
                      <a:pt x="44" y="18"/>
                    </a:lnTo>
                    <a:lnTo>
                      <a:pt x="38" y="22"/>
                    </a:lnTo>
                    <a:lnTo>
                      <a:pt x="24" y="28"/>
                    </a:lnTo>
                    <a:lnTo>
                      <a:pt x="12" y="34"/>
                    </a:lnTo>
                    <a:lnTo>
                      <a:pt x="6" y="36"/>
                    </a:lnTo>
                    <a:lnTo>
                      <a:pt x="0" y="4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3" name="Freeform 30"/>
              <p:cNvSpPr>
                <a:spLocks/>
              </p:cNvSpPr>
              <p:nvPr/>
            </p:nvSpPr>
            <p:spPr bwMode="auto">
              <a:xfrm>
                <a:off x="1621" y="754"/>
                <a:ext cx="52" cy="26"/>
              </a:xfrm>
              <a:custGeom>
                <a:avLst/>
                <a:gdLst>
                  <a:gd name="T0" fmla="*/ 34 w 52"/>
                  <a:gd name="T1" fmla="*/ 26 h 26"/>
                  <a:gd name="T2" fmla="*/ 32 w 52"/>
                  <a:gd name="T3" fmla="*/ 24 h 26"/>
                  <a:gd name="T4" fmla="*/ 30 w 52"/>
                  <a:gd name="T5" fmla="*/ 22 h 26"/>
                  <a:gd name="T6" fmla="*/ 26 w 52"/>
                  <a:gd name="T7" fmla="*/ 18 h 26"/>
                  <a:gd name="T8" fmla="*/ 20 w 52"/>
                  <a:gd name="T9" fmla="*/ 18 h 26"/>
                  <a:gd name="T10" fmla="*/ 12 w 52"/>
                  <a:gd name="T11" fmla="*/ 18 h 26"/>
                  <a:gd name="T12" fmla="*/ 6 w 52"/>
                  <a:gd name="T13" fmla="*/ 18 h 26"/>
                  <a:gd name="T14" fmla="*/ 0 w 52"/>
                  <a:gd name="T15" fmla="*/ 16 h 26"/>
                  <a:gd name="T16" fmla="*/ 8 w 52"/>
                  <a:gd name="T17" fmla="*/ 6 h 26"/>
                  <a:gd name="T18" fmla="*/ 14 w 52"/>
                  <a:gd name="T19" fmla="*/ 2 h 26"/>
                  <a:gd name="T20" fmla="*/ 24 w 52"/>
                  <a:gd name="T21" fmla="*/ 0 h 26"/>
                  <a:gd name="T22" fmla="*/ 28 w 52"/>
                  <a:gd name="T23" fmla="*/ 2 h 26"/>
                  <a:gd name="T24" fmla="*/ 30 w 52"/>
                  <a:gd name="T25" fmla="*/ 4 h 26"/>
                  <a:gd name="T26" fmla="*/ 32 w 52"/>
                  <a:gd name="T27" fmla="*/ 6 h 26"/>
                  <a:gd name="T28" fmla="*/ 34 w 52"/>
                  <a:gd name="T29" fmla="*/ 8 h 26"/>
                  <a:gd name="T30" fmla="*/ 40 w 52"/>
                  <a:gd name="T31" fmla="*/ 8 h 26"/>
                  <a:gd name="T32" fmla="*/ 48 w 52"/>
                  <a:gd name="T33" fmla="*/ 10 h 26"/>
                  <a:gd name="T34" fmla="*/ 52 w 52"/>
                  <a:gd name="T35" fmla="*/ 12 h 26"/>
                  <a:gd name="T36" fmla="*/ 52 w 52"/>
                  <a:gd name="T37" fmla="*/ 16 h 26"/>
                  <a:gd name="T38" fmla="*/ 52 w 52"/>
                  <a:gd name="T39" fmla="*/ 22 h 26"/>
                  <a:gd name="T40" fmla="*/ 48 w 52"/>
                  <a:gd name="T41" fmla="*/ 24 h 26"/>
                  <a:gd name="T42" fmla="*/ 42 w 52"/>
                  <a:gd name="T43" fmla="*/ 26 h 26"/>
                  <a:gd name="T44" fmla="*/ 34 w 52"/>
                  <a:gd name="T4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 h="26">
                    <a:moveTo>
                      <a:pt x="34" y="26"/>
                    </a:moveTo>
                    <a:lnTo>
                      <a:pt x="32" y="24"/>
                    </a:lnTo>
                    <a:lnTo>
                      <a:pt x="30" y="22"/>
                    </a:lnTo>
                    <a:lnTo>
                      <a:pt x="26" y="18"/>
                    </a:lnTo>
                    <a:lnTo>
                      <a:pt x="20" y="18"/>
                    </a:lnTo>
                    <a:lnTo>
                      <a:pt x="12" y="18"/>
                    </a:lnTo>
                    <a:lnTo>
                      <a:pt x="6" y="18"/>
                    </a:lnTo>
                    <a:lnTo>
                      <a:pt x="0" y="16"/>
                    </a:lnTo>
                    <a:lnTo>
                      <a:pt x="8" y="6"/>
                    </a:lnTo>
                    <a:lnTo>
                      <a:pt x="14" y="2"/>
                    </a:lnTo>
                    <a:lnTo>
                      <a:pt x="24" y="0"/>
                    </a:lnTo>
                    <a:lnTo>
                      <a:pt x="28" y="2"/>
                    </a:lnTo>
                    <a:lnTo>
                      <a:pt x="30" y="4"/>
                    </a:lnTo>
                    <a:lnTo>
                      <a:pt x="32" y="6"/>
                    </a:lnTo>
                    <a:lnTo>
                      <a:pt x="34" y="8"/>
                    </a:lnTo>
                    <a:lnTo>
                      <a:pt x="40" y="8"/>
                    </a:lnTo>
                    <a:lnTo>
                      <a:pt x="48" y="10"/>
                    </a:lnTo>
                    <a:lnTo>
                      <a:pt x="52" y="12"/>
                    </a:lnTo>
                    <a:lnTo>
                      <a:pt x="52" y="16"/>
                    </a:lnTo>
                    <a:lnTo>
                      <a:pt x="52" y="22"/>
                    </a:lnTo>
                    <a:lnTo>
                      <a:pt x="48" y="24"/>
                    </a:lnTo>
                    <a:lnTo>
                      <a:pt x="42" y="26"/>
                    </a:lnTo>
                    <a:lnTo>
                      <a:pt x="34" y="2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4" name="Freeform 31"/>
              <p:cNvSpPr>
                <a:spLocks/>
              </p:cNvSpPr>
              <p:nvPr/>
            </p:nvSpPr>
            <p:spPr bwMode="auto">
              <a:xfrm>
                <a:off x="1339" y="830"/>
                <a:ext cx="204" cy="82"/>
              </a:xfrm>
              <a:custGeom>
                <a:avLst/>
                <a:gdLst>
                  <a:gd name="T0" fmla="*/ 172 w 204"/>
                  <a:gd name="T1" fmla="*/ 62 h 82"/>
                  <a:gd name="T2" fmla="*/ 166 w 204"/>
                  <a:gd name="T3" fmla="*/ 70 h 82"/>
                  <a:gd name="T4" fmla="*/ 158 w 204"/>
                  <a:gd name="T5" fmla="*/ 78 h 82"/>
                  <a:gd name="T6" fmla="*/ 146 w 204"/>
                  <a:gd name="T7" fmla="*/ 78 h 82"/>
                  <a:gd name="T8" fmla="*/ 124 w 204"/>
                  <a:gd name="T9" fmla="*/ 70 h 82"/>
                  <a:gd name="T10" fmla="*/ 120 w 204"/>
                  <a:gd name="T11" fmla="*/ 64 h 82"/>
                  <a:gd name="T12" fmla="*/ 94 w 204"/>
                  <a:gd name="T13" fmla="*/ 66 h 82"/>
                  <a:gd name="T14" fmla="*/ 78 w 204"/>
                  <a:gd name="T15" fmla="*/ 74 h 82"/>
                  <a:gd name="T16" fmla="*/ 60 w 204"/>
                  <a:gd name="T17" fmla="*/ 82 h 82"/>
                  <a:gd name="T18" fmla="*/ 40 w 204"/>
                  <a:gd name="T19" fmla="*/ 80 h 82"/>
                  <a:gd name="T20" fmla="*/ 28 w 204"/>
                  <a:gd name="T21" fmla="*/ 82 h 82"/>
                  <a:gd name="T22" fmla="*/ 32 w 204"/>
                  <a:gd name="T23" fmla="*/ 72 h 82"/>
                  <a:gd name="T24" fmla="*/ 22 w 204"/>
                  <a:gd name="T25" fmla="*/ 70 h 82"/>
                  <a:gd name="T26" fmla="*/ 6 w 204"/>
                  <a:gd name="T27" fmla="*/ 64 h 82"/>
                  <a:gd name="T28" fmla="*/ 14 w 204"/>
                  <a:gd name="T29" fmla="*/ 56 h 82"/>
                  <a:gd name="T30" fmla="*/ 70 w 204"/>
                  <a:gd name="T31" fmla="*/ 54 h 82"/>
                  <a:gd name="T32" fmla="*/ 72 w 204"/>
                  <a:gd name="T33" fmla="*/ 50 h 82"/>
                  <a:gd name="T34" fmla="*/ 12 w 204"/>
                  <a:gd name="T35" fmla="*/ 44 h 82"/>
                  <a:gd name="T36" fmla="*/ 18 w 204"/>
                  <a:gd name="T37" fmla="*/ 36 h 82"/>
                  <a:gd name="T38" fmla="*/ 20 w 204"/>
                  <a:gd name="T39" fmla="*/ 30 h 82"/>
                  <a:gd name="T40" fmla="*/ 42 w 204"/>
                  <a:gd name="T41" fmla="*/ 26 h 82"/>
                  <a:gd name="T42" fmla="*/ 68 w 204"/>
                  <a:gd name="T43" fmla="*/ 20 h 82"/>
                  <a:gd name="T44" fmla="*/ 90 w 204"/>
                  <a:gd name="T45" fmla="*/ 6 h 82"/>
                  <a:gd name="T46" fmla="*/ 94 w 204"/>
                  <a:gd name="T47" fmla="*/ 18 h 82"/>
                  <a:gd name="T48" fmla="*/ 102 w 204"/>
                  <a:gd name="T49" fmla="*/ 16 h 82"/>
                  <a:gd name="T50" fmla="*/ 120 w 204"/>
                  <a:gd name="T51" fmla="*/ 20 h 82"/>
                  <a:gd name="T52" fmla="*/ 124 w 204"/>
                  <a:gd name="T53" fmla="*/ 16 h 82"/>
                  <a:gd name="T54" fmla="*/ 130 w 204"/>
                  <a:gd name="T55" fmla="*/ 12 h 82"/>
                  <a:gd name="T56" fmla="*/ 142 w 204"/>
                  <a:gd name="T57" fmla="*/ 16 h 82"/>
                  <a:gd name="T58" fmla="*/ 138 w 204"/>
                  <a:gd name="T59" fmla="*/ 28 h 82"/>
                  <a:gd name="T60" fmla="*/ 144 w 204"/>
                  <a:gd name="T61" fmla="*/ 28 h 82"/>
                  <a:gd name="T62" fmla="*/ 150 w 204"/>
                  <a:gd name="T63" fmla="*/ 24 h 82"/>
                  <a:gd name="T64" fmla="*/ 152 w 204"/>
                  <a:gd name="T65" fmla="*/ 12 h 82"/>
                  <a:gd name="T66" fmla="*/ 174 w 204"/>
                  <a:gd name="T67" fmla="*/ 4 h 82"/>
                  <a:gd name="T68" fmla="*/ 204 w 204"/>
                  <a:gd name="T69" fmla="*/ 0 h 82"/>
                  <a:gd name="T70" fmla="*/ 196 w 204"/>
                  <a:gd name="T71" fmla="*/ 10 h 82"/>
                  <a:gd name="T72" fmla="*/ 172 w 204"/>
                  <a:gd name="T73" fmla="*/ 30 h 82"/>
                  <a:gd name="T74" fmla="*/ 166 w 204"/>
                  <a:gd name="T75" fmla="*/ 44 h 82"/>
                  <a:gd name="T76" fmla="*/ 170 w 204"/>
                  <a:gd name="T77" fmla="*/ 50 h 82"/>
                  <a:gd name="T78" fmla="*/ 186 w 204"/>
                  <a:gd name="T79" fmla="*/ 54 h 82"/>
                  <a:gd name="T80" fmla="*/ 190 w 204"/>
                  <a:gd name="T81" fmla="*/ 58 h 82"/>
                  <a:gd name="T82" fmla="*/ 182 w 204"/>
                  <a:gd name="T83" fmla="*/ 6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4" h="82">
                    <a:moveTo>
                      <a:pt x="176" y="62"/>
                    </a:moveTo>
                    <a:lnTo>
                      <a:pt x="172" y="62"/>
                    </a:lnTo>
                    <a:lnTo>
                      <a:pt x="170" y="64"/>
                    </a:lnTo>
                    <a:lnTo>
                      <a:pt x="166" y="70"/>
                    </a:lnTo>
                    <a:lnTo>
                      <a:pt x="160" y="76"/>
                    </a:lnTo>
                    <a:lnTo>
                      <a:pt x="158" y="78"/>
                    </a:lnTo>
                    <a:lnTo>
                      <a:pt x="154" y="80"/>
                    </a:lnTo>
                    <a:lnTo>
                      <a:pt x="146" y="78"/>
                    </a:lnTo>
                    <a:lnTo>
                      <a:pt x="132" y="76"/>
                    </a:lnTo>
                    <a:lnTo>
                      <a:pt x="124" y="70"/>
                    </a:lnTo>
                    <a:lnTo>
                      <a:pt x="120" y="68"/>
                    </a:lnTo>
                    <a:lnTo>
                      <a:pt x="120" y="64"/>
                    </a:lnTo>
                    <a:lnTo>
                      <a:pt x="98" y="64"/>
                    </a:lnTo>
                    <a:lnTo>
                      <a:pt x="94" y="66"/>
                    </a:lnTo>
                    <a:lnTo>
                      <a:pt x="90" y="68"/>
                    </a:lnTo>
                    <a:lnTo>
                      <a:pt x="78" y="74"/>
                    </a:lnTo>
                    <a:lnTo>
                      <a:pt x="68" y="80"/>
                    </a:lnTo>
                    <a:lnTo>
                      <a:pt x="60" y="82"/>
                    </a:lnTo>
                    <a:lnTo>
                      <a:pt x="52" y="82"/>
                    </a:lnTo>
                    <a:lnTo>
                      <a:pt x="40" y="80"/>
                    </a:lnTo>
                    <a:lnTo>
                      <a:pt x="34" y="80"/>
                    </a:lnTo>
                    <a:lnTo>
                      <a:pt x="28" y="82"/>
                    </a:lnTo>
                    <a:lnTo>
                      <a:pt x="28" y="74"/>
                    </a:lnTo>
                    <a:lnTo>
                      <a:pt x="32" y="72"/>
                    </a:lnTo>
                    <a:lnTo>
                      <a:pt x="34" y="68"/>
                    </a:lnTo>
                    <a:lnTo>
                      <a:pt x="22" y="70"/>
                    </a:lnTo>
                    <a:lnTo>
                      <a:pt x="14" y="68"/>
                    </a:lnTo>
                    <a:lnTo>
                      <a:pt x="6" y="64"/>
                    </a:lnTo>
                    <a:lnTo>
                      <a:pt x="0" y="60"/>
                    </a:lnTo>
                    <a:lnTo>
                      <a:pt x="14" y="56"/>
                    </a:lnTo>
                    <a:lnTo>
                      <a:pt x="26" y="54"/>
                    </a:lnTo>
                    <a:lnTo>
                      <a:pt x="70" y="54"/>
                    </a:lnTo>
                    <a:lnTo>
                      <a:pt x="70" y="52"/>
                    </a:lnTo>
                    <a:lnTo>
                      <a:pt x="72" y="50"/>
                    </a:lnTo>
                    <a:lnTo>
                      <a:pt x="12" y="50"/>
                    </a:lnTo>
                    <a:lnTo>
                      <a:pt x="12" y="44"/>
                    </a:lnTo>
                    <a:lnTo>
                      <a:pt x="14" y="42"/>
                    </a:lnTo>
                    <a:lnTo>
                      <a:pt x="18" y="36"/>
                    </a:lnTo>
                    <a:lnTo>
                      <a:pt x="18" y="34"/>
                    </a:lnTo>
                    <a:lnTo>
                      <a:pt x="20" y="30"/>
                    </a:lnTo>
                    <a:lnTo>
                      <a:pt x="26" y="28"/>
                    </a:lnTo>
                    <a:lnTo>
                      <a:pt x="42" y="26"/>
                    </a:lnTo>
                    <a:lnTo>
                      <a:pt x="54" y="24"/>
                    </a:lnTo>
                    <a:lnTo>
                      <a:pt x="68" y="20"/>
                    </a:lnTo>
                    <a:lnTo>
                      <a:pt x="78" y="14"/>
                    </a:lnTo>
                    <a:lnTo>
                      <a:pt x="90" y="6"/>
                    </a:lnTo>
                    <a:lnTo>
                      <a:pt x="90" y="16"/>
                    </a:lnTo>
                    <a:lnTo>
                      <a:pt x="94" y="18"/>
                    </a:lnTo>
                    <a:lnTo>
                      <a:pt x="96" y="18"/>
                    </a:lnTo>
                    <a:lnTo>
                      <a:pt x="102" y="16"/>
                    </a:lnTo>
                    <a:lnTo>
                      <a:pt x="110" y="18"/>
                    </a:lnTo>
                    <a:lnTo>
                      <a:pt x="120" y="20"/>
                    </a:lnTo>
                    <a:lnTo>
                      <a:pt x="124" y="20"/>
                    </a:lnTo>
                    <a:lnTo>
                      <a:pt x="124" y="16"/>
                    </a:lnTo>
                    <a:lnTo>
                      <a:pt x="128" y="14"/>
                    </a:lnTo>
                    <a:lnTo>
                      <a:pt x="130" y="12"/>
                    </a:lnTo>
                    <a:lnTo>
                      <a:pt x="136" y="14"/>
                    </a:lnTo>
                    <a:lnTo>
                      <a:pt x="142" y="16"/>
                    </a:lnTo>
                    <a:lnTo>
                      <a:pt x="138" y="26"/>
                    </a:lnTo>
                    <a:lnTo>
                      <a:pt x="138" y="28"/>
                    </a:lnTo>
                    <a:lnTo>
                      <a:pt x="142" y="28"/>
                    </a:lnTo>
                    <a:lnTo>
                      <a:pt x="144" y="28"/>
                    </a:lnTo>
                    <a:lnTo>
                      <a:pt x="146" y="28"/>
                    </a:lnTo>
                    <a:lnTo>
                      <a:pt x="150" y="24"/>
                    </a:lnTo>
                    <a:lnTo>
                      <a:pt x="150" y="18"/>
                    </a:lnTo>
                    <a:lnTo>
                      <a:pt x="152" y="12"/>
                    </a:lnTo>
                    <a:lnTo>
                      <a:pt x="160" y="8"/>
                    </a:lnTo>
                    <a:lnTo>
                      <a:pt x="174" y="4"/>
                    </a:lnTo>
                    <a:lnTo>
                      <a:pt x="194" y="0"/>
                    </a:lnTo>
                    <a:lnTo>
                      <a:pt x="204" y="0"/>
                    </a:lnTo>
                    <a:lnTo>
                      <a:pt x="200" y="4"/>
                    </a:lnTo>
                    <a:lnTo>
                      <a:pt x="196" y="10"/>
                    </a:lnTo>
                    <a:lnTo>
                      <a:pt x="182" y="20"/>
                    </a:lnTo>
                    <a:lnTo>
                      <a:pt x="172" y="30"/>
                    </a:lnTo>
                    <a:lnTo>
                      <a:pt x="168" y="38"/>
                    </a:lnTo>
                    <a:lnTo>
                      <a:pt x="166" y="44"/>
                    </a:lnTo>
                    <a:lnTo>
                      <a:pt x="168" y="46"/>
                    </a:lnTo>
                    <a:lnTo>
                      <a:pt x="170" y="50"/>
                    </a:lnTo>
                    <a:lnTo>
                      <a:pt x="178" y="52"/>
                    </a:lnTo>
                    <a:lnTo>
                      <a:pt x="186" y="54"/>
                    </a:lnTo>
                    <a:lnTo>
                      <a:pt x="188" y="56"/>
                    </a:lnTo>
                    <a:lnTo>
                      <a:pt x="190" y="58"/>
                    </a:lnTo>
                    <a:lnTo>
                      <a:pt x="188" y="62"/>
                    </a:lnTo>
                    <a:lnTo>
                      <a:pt x="182" y="64"/>
                    </a:lnTo>
                    <a:lnTo>
                      <a:pt x="176" y="6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5" name="Freeform 32"/>
              <p:cNvSpPr>
                <a:spLocks/>
              </p:cNvSpPr>
              <p:nvPr/>
            </p:nvSpPr>
            <p:spPr bwMode="auto">
              <a:xfrm>
                <a:off x="1391" y="776"/>
                <a:ext cx="96" cy="26"/>
              </a:xfrm>
              <a:custGeom>
                <a:avLst/>
                <a:gdLst>
                  <a:gd name="T0" fmla="*/ 0 w 96"/>
                  <a:gd name="T1" fmla="*/ 24 h 26"/>
                  <a:gd name="T2" fmla="*/ 6 w 96"/>
                  <a:gd name="T3" fmla="*/ 24 h 26"/>
                  <a:gd name="T4" fmla="*/ 12 w 96"/>
                  <a:gd name="T5" fmla="*/ 24 h 26"/>
                  <a:gd name="T6" fmla="*/ 16 w 96"/>
                  <a:gd name="T7" fmla="*/ 24 h 26"/>
                  <a:gd name="T8" fmla="*/ 18 w 96"/>
                  <a:gd name="T9" fmla="*/ 26 h 26"/>
                  <a:gd name="T10" fmla="*/ 26 w 96"/>
                  <a:gd name="T11" fmla="*/ 26 h 26"/>
                  <a:gd name="T12" fmla="*/ 42 w 96"/>
                  <a:gd name="T13" fmla="*/ 20 h 26"/>
                  <a:gd name="T14" fmla="*/ 52 w 96"/>
                  <a:gd name="T15" fmla="*/ 16 h 26"/>
                  <a:gd name="T16" fmla="*/ 58 w 96"/>
                  <a:gd name="T17" fmla="*/ 22 h 26"/>
                  <a:gd name="T18" fmla="*/ 68 w 96"/>
                  <a:gd name="T19" fmla="*/ 16 h 26"/>
                  <a:gd name="T20" fmla="*/ 76 w 96"/>
                  <a:gd name="T21" fmla="*/ 12 h 26"/>
                  <a:gd name="T22" fmla="*/ 86 w 96"/>
                  <a:gd name="T23" fmla="*/ 8 h 26"/>
                  <a:gd name="T24" fmla="*/ 96 w 96"/>
                  <a:gd name="T25" fmla="*/ 4 h 26"/>
                  <a:gd name="T26" fmla="*/ 90 w 96"/>
                  <a:gd name="T27" fmla="*/ 0 h 26"/>
                  <a:gd name="T28" fmla="*/ 78 w 96"/>
                  <a:gd name="T29" fmla="*/ 2 h 26"/>
                  <a:gd name="T30" fmla="*/ 70 w 96"/>
                  <a:gd name="T31" fmla="*/ 4 h 26"/>
                  <a:gd name="T32" fmla="*/ 46 w 96"/>
                  <a:gd name="T33" fmla="*/ 10 h 26"/>
                  <a:gd name="T34" fmla="*/ 24 w 96"/>
                  <a:gd name="T35" fmla="*/ 16 h 26"/>
                  <a:gd name="T36" fmla="*/ 16 w 96"/>
                  <a:gd name="T37" fmla="*/ 18 h 26"/>
                  <a:gd name="T38" fmla="*/ 4 w 96"/>
                  <a:gd name="T39" fmla="*/ 18 h 26"/>
                  <a:gd name="T40" fmla="*/ 4 w 96"/>
                  <a:gd name="T41" fmla="*/ 24 h 26"/>
                  <a:gd name="T42" fmla="*/ 0 w 96"/>
                  <a:gd name="T43"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26">
                    <a:moveTo>
                      <a:pt x="0" y="24"/>
                    </a:moveTo>
                    <a:lnTo>
                      <a:pt x="6" y="24"/>
                    </a:lnTo>
                    <a:lnTo>
                      <a:pt x="12" y="24"/>
                    </a:lnTo>
                    <a:lnTo>
                      <a:pt x="16" y="24"/>
                    </a:lnTo>
                    <a:lnTo>
                      <a:pt x="18" y="26"/>
                    </a:lnTo>
                    <a:lnTo>
                      <a:pt x="26" y="26"/>
                    </a:lnTo>
                    <a:lnTo>
                      <a:pt x="42" y="20"/>
                    </a:lnTo>
                    <a:lnTo>
                      <a:pt x="52" y="16"/>
                    </a:lnTo>
                    <a:lnTo>
                      <a:pt x="58" y="22"/>
                    </a:lnTo>
                    <a:lnTo>
                      <a:pt x="68" y="16"/>
                    </a:lnTo>
                    <a:lnTo>
                      <a:pt x="76" y="12"/>
                    </a:lnTo>
                    <a:lnTo>
                      <a:pt x="86" y="8"/>
                    </a:lnTo>
                    <a:lnTo>
                      <a:pt x="96" y="4"/>
                    </a:lnTo>
                    <a:lnTo>
                      <a:pt x="90" y="0"/>
                    </a:lnTo>
                    <a:lnTo>
                      <a:pt x="78" y="2"/>
                    </a:lnTo>
                    <a:lnTo>
                      <a:pt x="70" y="4"/>
                    </a:lnTo>
                    <a:lnTo>
                      <a:pt x="46" y="10"/>
                    </a:lnTo>
                    <a:lnTo>
                      <a:pt x="24" y="16"/>
                    </a:lnTo>
                    <a:lnTo>
                      <a:pt x="16" y="18"/>
                    </a:lnTo>
                    <a:lnTo>
                      <a:pt x="4" y="18"/>
                    </a:lnTo>
                    <a:lnTo>
                      <a:pt x="4" y="24"/>
                    </a:lnTo>
                    <a:lnTo>
                      <a:pt x="0"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6" name="Freeform 33"/>
              <p:cNvSpPr>
                <a:spLocks/>
              </p:cNvSpPr>
              <p:nvPr/>
            </p:nvSpPr>
            <p:spPr bwMode="auto">
              <a:xfrm>
                <a:off x="1435" y="788"/>
                <a:ext cx="132" cy="32"/>
              </a:xfrm>
              <a:custGeom>
                <a:avLst/>
                <a:gdLst>
                  <a:gd name="T0" fmla="*/ 34 w 132"/>
                  <a:gd name="T1" fmla="*/ 32 h 32"/>
                  <a:gd name="T2" fmla="*/ 30 w 132"/>
                  <a:gd name="T3" fmla="*/ 30 h 32"/>
                  <a:gd name="T4" fmla="*/ 28 w 132"/>
                  <a:gd name="T5" fmla="*/ 30 h 32"/>
                  <a:gd name="T6" fmla="*/ 30 w 132"/>
                  <a:gd name="T7" fmla="*/ 26 h 32"/>
                  <a:gd name="T8" fmla="*/ 36 w 132"/>
                  <a:gd name="T9" fmla="*/ 24 h 32"/>
                  <a:gd name="T10" fmla="*/ 18 w 132"/>
                  <a:gd name="T11" fmla="*/ 22 h 32"/>
                  <a:gd name="T12" fmla="*/ 0 w 132"/>
                  <a:gd name="T13" fmla="*/ 20 h 32"/>
                  <a:gd name="T14" fmla="*/ 0 w 132"/>
                  <a:gd name="T15" fmla="*/ 18 h 32"/>
                  <a:gd name="T16" fmla="*/ 6 w 132"/>
                  <a:gd name="T17" fmla="*/ 16 h 32"/>
                  <a:gd name="T18" fmla="*/ 24 w 132"/>
                  <a:gd name="T19" fmla="*/ 10 h 32"/>
                  <a:gd name="T20" fmla="*/ 40 w 132"/>
                  <a:gd name="T21" fmla="*/ 4 h 32"/>
                  <a:gd name="T22" fmla="*/ 54 w 132"/>
                  <a:gd name="T23" fmla="*/ 0 h 32"/>
                  <a:gd name="T24" fmla="*/ 54 w 132"/>
                  <a:gd name="T25" fmla="*/ 6 h 32"/>
                  <a:gd name="T26" fmla="*/ 56 w 132"/>
                  <a:gd name="T27" fmla="*/ 6 h 32"/>
                  <a:gd name="T28" fmla="*/ 64 w 132"/>
                  <a:gd name="T29" fmla="*/ 6 h 32"/>
                  <a:gd name="T30" fmla="*/ 64 w 132"/>
                  <a:gd name="T31" fmla="*/ 14 h 32"/>
                  <a:gd name="T32" fmla="*/ 66 w 132"/>
                  <a:gd name="T33" fmla="*/ 16 h 32"/>
                  <a:gd name="T34" fmla="*/ 68 w 132"/>
                  <a:gd name="T35" fmla="*/ 18 h 32"/>
                  <a:gd name="T36" fmla="*/ 74 w 132"/>
                  <a:gd name="T37" fmla="*/ 18 h 32"/>
                  <a:gd name="T38" fmla="*/ 84 w 132"/>
                  <a:gd name="T39" fmla="*/ 16 h 32"/>
                  <a:gd name="T40" fmla="*/ 92 w 132"/>
                  <a:gd name="T41" fmla="*/ 14 h 32"/>
                  <a:gd name="T42" fmla="*/ 100 w 132"/>
                  <a:gd name="T43" fmla="*/ 6 h 32"/>
                  <a:gd name="T44" fmla="*/ 108 w 132"/>
                  <a:gd name="T45" fmla="*/ 0 h 32"/>
                  <a:gd name="T46" fmla="*/ 114 w 132"/>
                  <a:gd name="T47" fmla="*/ 0 h 32"/>
                  <a:gd name="T48" fmla="*/ 114 w 132"/>
                  <a:gd name="T49" fmla="*/ 8 h 32"/>
                  <a:gd name="T50" fmla="*/ 110 w 132"/>
                  <a:gd name="T51" fmla="*/ 12 h 32"/>
                  <a:gd name="T52" fmla="*/ 120 w 132"/>
                  <a:gd name="T53" fmla="*/ 14 h 32"/>
                  <a:gd name="T54" fmla="*/ 132 w 132"/>
                  <a:gd name="T55" fmla="*/ 14 h 32"/>
                  <a:gd name="T56" fmla="*/ 118 w 132"/>
                  <a:gd name="T57" fmla="*/ 22 h 32"/>
                  <a:gd name="T58" fmla="*/ 110 w 132"/>
                  <a:gd name="T59" fmla="*/ 28 h 32"/>
                  <a:gd name="T60" fmla="*/ 104 w 132"/>
                  <a:gd name="T61" fmla="*/ 28 h 32"/>
                  <a:gd name="T62" fmla="*/ 98 w 132"/>
                  <a:gd name="T63" fmla="*/ 28 h 32"/>
                  <a:gd name="T64" fmla="*/ 94 w 132"/>
                  <a:gd name="T65" fmla="*/ 26 h 32"/>
                  <a:gd name="T66" fmla="*/ 90 w 132"/>
                  <a:gd name="T67" fmla="*/ 24 h 32"/>
                  <a:gd name="T68" fmla="*/ 84 w 132"/>
                  <a:gd name="T69" fmla="*/ 22 h 32"/>
                  <a:gd name="T70" fmla="*/ 72 w 132"/>
                  <a:gd name="T71" fmla="*/ 24 h 32"/>
                  <a:gd name="T72" fmla="*/ 60 w 132"/>
                  <a:gd name="T73" fmla="*/ 28 h 32"/>
                  <a:gd name="T74" fmla="*/ 48 w 132"/>
                  <a:gd name="T75" fmla="*/ 30 h 32"/>
                  <a:gd name="T76" fmla="*/ 34 w 132"/>
                  <a:gd name="T7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2" h="32">
                    <a:moveTo>
                      <a:pt x="34" y="32"/>
                    </a:moveTo>
                    <a:lnTo>
                      <a:pt x="30" y="30"/>
                    </a:lnTo>
                    <a:lnTo>
                      <a:pt x="28" y="30"/>
                    </a:lnTo>
                    <a:lnTo>
                      <a:pt x="30" y="26"/>
                    </a:lnTo>
                    <a:lnTo>
                      <a:pt x="36" y="24"/>
                    </a:lnTo>
                    <a:lnTo>
                      <a:pt x="18" y="22"/>
                    </a:lnTo>
                    <a:lnTo>
                      <a:pt x="0" y="20"/>
                    </a:lnTo>
                    <a:lnTo>
                      <a:pt x="0" y="18"/>
                    </a:lnTo>
                    <a:lnTo>
                      <a:pt x="6" y="16"/>
                    </a:lnTo>
                    <a:lnTo>
                      <a:pt x="24" y="10"/>
                    </a:lnTo>
                    <a:lnTo>
                      <a:pt x="40" y="4"/>
                    </a:lnTo>
                    <a:lnTo>
                      <a:pt x="54" y="0"/>
                    </a:lnTo>
                    <a:lnTo>
                      <a:pt x="54" y="6"/>
                    </a:lnTo>
                    <a:lnTo>
                      <a:pt x="56" y="6"/>
                    </a:lnTo>
                    <a:lnTo>
                      <a:pt x="64" y="6"/>
                    </a:lnTo>
                    <a:lnTo>
                      <a:pt x="64" y="14"/>
                    </a:lnTo>
                    <a:lnTo>
                      <a:pt x="66" y="16"/>
                    </a:lnTo>
                    <a:lnTo>
                      <a:pt x="68" y="18"/>
                    </a:lnTo>
                    <a:lnTo>
                      <a:pt x="74" y="18"/>
                    </a:lnTo>
                    <a:lnTo>
                      <a:pt x="84" y="16"/>
                    </a:lnTo>
                    <a:lnTo>
                      <a:pt x="92" y="14"/>
                    </a:lnTo>
                    <a:lnTo>
                      <a:pt x="100" y="6"/>
                    </a:lnTo>
                    <a:lnTo>
                      <a:pt x="108" y="0"/>
                    </a:lnTo>
                    <a:lnTo>
                      <a:pt x="114" y="0"/>
                    </a:lnTo>
                    <a:lnTo>
                      <a:pt x="114" y="8"/>
                    </a:lnTo>
                    <a:lnTo>
                      <a:pt x="110" y="12"/>
                    </a:lnTo>
                    <a:lnTo>
                      <a:pt x="120" y="14"/>
                    </a:lnTo>
                    <a:lnTo>
                      <a:pt x="132" y="14"/>
                    </a:lnTo>
                    <a:lnTo>
                      <a:pt x="118" y="22"/>
                    </a:lnTo>
                    <a:lnTo>
                      <a:pt x="110" y="28"/>
                    </a:lnTo>
                    <a:lnTo>
                      <a:pt x="104" y="28"/>
                    </a:lnTo>
                    <a:lnTo>
                      <a:pt x="98" y="28"/>
                    </a:lnTo>
                    <a:lnTo>
                      <a:pt x="94" y="26"/>
                    </a:lnTo>
                    <a:lnTo>
                      <a:pt x="90" y="24"/>
                    </a:lnTo>
                    <a:lnTo>
                      <a:pt x="84" y="22"/>
                    </a:lnTo>
                    <a:lnTo>
                      <a:pt x="72" y="24"/>
                    </a:lnTo>
                    <a:lnTo>
                      <a:pt x="60" y="28"/>
                    </a:lnTo>
                    <a:lnTo>
                      <a:pt x="48" y="30"/>
                    </a:lnTo>
                    <a:lnTo>
                      <a:pt x="34" y="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7" name="Freeform 34"/>
              <p:cNvSpPr>
                <a:spLocks/>
              </p:cNvSpPr>
              <p:nvPr/>
            </p:nvSpPr>
            <p:spPr bwMode="auto">
              <a:xfrm>
                <a:off x="1509" y="760"/>
                <a:ext cx="64" cy="18"/>
              </a:xfrm>
              <a:custGeom>
                <a:avLst/>
                <a:gdLst>
                  <a:gd name="T0" fmla="*/ 12 w 64"/>
                  <a:gd name="T1" fmla="*/ 18 h 18"/>
                  <a:gd name="T2" fmla="*/ 6 w 64"/>
                  <a:gd name="T3" fmla="*/ 16 h 18"/>
                  <a:gd name="T4" fmla="*/ 0 w 64"/>
                  <a:gd name="T5" fmla="*/ 14 h 18"/>
                  <a:gd name="T6" fmla="*/ 8 w 64"/>
                  <a:gd name="T7" fmla="*/ 12 h 18"/>
                  <a:gd name="T8" fmla="*/ 18 w 64"/>
                  <a:gd name="T9" fmla="*/ 12 h 18"/>
                  <a:gd name="T10" fmla="*/ 26 w 64"/>
                  <a:gd name="T11" fmla="*/ 10 h 18"/>
                  <a:gd name="T12" fmla="*/ 28 w 64"/>
                  <a:gd name="T13" fmla="*/ 10 h 18"/>
                  <a:gd name="T14" fmla="*/ 30 w 64"/>
                  <a:gd name="T15" fmla="*/ 8 h 18"/>
                  <a:gd name="T16" fmla="*/ 48 w 64"/>
                  <a:gd name="T17" fmla="*/ 0 h 18"/>
                  <a:gd name="T18" fmla="*/ 58 w 64"/>
                  <a:gd name="T19" fmla="*/ 2 h 18"/>
                  <a:gd name="T20" fmla="*/ 64 w 64"/>
                  <a:gd name="T21" fmla="*/ 4 h 18"/>
                  <a:gd name="T22" fmla="*/ 58 w 64"/>
                  <a:gd name="T23" fmla="*/ 10 h 18"/>
                  <a:gd name="T24" fmla="*/ 48 w 64"/>
                  <a:gd name="T25" fmla="*/ 16 h 18"/>
                  <a:gd name="T26" fmla="*/ 30 w 64"/>
                  <a:gd name="T27" fmla="*/ 18 h 18"/>
                  <a:gd name="T28" fmla="*/ 30 w 64"/>
                  <a:gd name="T29" fmla="*/ 16 h 18"/>
                  <a:gd name="T30" fmla="*/ 28 w 64"/>
                  <a:gd name="T31" fmla="*/ 16 h 18"/>
                  <a:gd name="T32" fmla="*/ 22 w 64"/>
                  <a:gd name="T33" fmla="*/ 16 h 18"/>
                  <a:gd name="T34" fmla="*/ 12 w 64"/>
                  <a:gd name="T35"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18">
                    <a:moveTo>
                      <a:pt x="12" y="18"/>
                    </a:moveTo>
                    <a:lnTo>
                      <a:pt x="6" y="16"/>
                    </a:lnTo>
                    <a:lnTo>
                      <a:pt x="0" y="14"/>
                    </a:lnTo>
                    <a:lnTo>
                      <a:pt x="8" y="12"/>
                    </a:lnTo>
                    <a:lnTo>
                      <a:pt x="18" y="12"/>
                    </a:lnTo>
                    <a:lnTo>
                      <a:pt x="26" y="10"/>
                    </a:lnTo>
                    <a:lnTo>
                      <a:pt x="28" y="10"/>
                    </a:lnTo>
                    <a:lnTo>
                      <a:pt x="30" y="8"/>
                    </a:lnTo>
                    <a:lnTo>
                      <a:pt x="48" y="0"/>
                    </a:lnTo>
                    <a:lnTo>
                      <a:pt x="58" y="2"/>
                    </a:lnTo>
                    <a:lnTo>
                      <a:pt x="64" y="4"/>
                    </a:lnTo>
                    <a:lnTo>
                      <a:pt x="58" y="10"/>
                    </a:lnTo>
                    <a:lnTo>
                      <a:pt x="48" y="16"/>
                    </a:lnTo>
                    <a:lnTo>
                      <a:pt x="30" y="18"/>
                    </a:lnTo>
                    <a:lnTo>
                      <a:pt x="30" y="16"/>
                    </a:lnTo>
                    <a:lnTo>
                      <a:pt x="28" y="16"/>
                    </a:lnTo>
                    <a:lnTo>
                      <a:pt x="22" y="16"/>
                    </a:lnTo>
                    <a:lnTo>
                      <a:pt x="12"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8" name="Freeform 35"/>
              <p:cNvSpPr>
                <a:spLocks/>
              </p:cNvSpPr>
              <p:nvPr/>
            </p:nvSpPr>
            <p:spPr bwMode="auto">
              <a:xfrm>
                <a:off x="1551" y="826"/>
                <a:ext cx="74" cy="42"/>
              </a:xfrm>
              <a:custGeom>
                <a:avLst/>
                <a:gdLst>
                  <a:gd name="T0" fmla="*/ 74 w 74"/>
                  <a:gd name="T1" fmla="*/ 4 h 42"/>
                  <a:gd name="T2" fmla="*/ 70 w 74"/>
                  <a:gd name="T3" fmla="*/ 6 h 42"/>
                  <a:gd name="T4" fmla="*/ 66 w 74"/>
                  <a:gd name="T5" fmla="*/ 8 h 42"/>
                  <a:gd name="T6" fmla="*/ 58 w 74"/>
                  <a:gd name="T7" fmla="*/ 14 h 42"/>
                  <a:gd name="T8" fmla="*/ 66 w 74"/>
                  <a:gd name="T9" fmla="*/ 22 h 42"/>
                  <a:gd name="T10" fmla="*/ 56 w 74"/>
                  <a:gd name="T11" fmla="*/ 28 h 42"/>
                  <a:gd name="T12" fmla="*/ 52 w 74"/>
                  <a:gd name="T13" fmla="*/ 30 h 42"/>
                  <a:gd name="T14" fmla="*/ 48 w 74"/>
                  <a:gd name="T15" fmla="*/ 28 h 42"/>
                  <a:gd name="T16" fmla="*/ 48 w 74"/>
                  <a:gd name="T17" fmla="*/ 32 h 42"/>
                  <a:gd name="T18" fmla="*/ 44 w 74"/>
                  <a:gd name="T19" fmla="*/ 34 h 42"/>
                  <a:gd name="T20" fmla="*/ 38 w 74"/>
                  <a:gd name="T21" fmla="*/ 36 h 42"/>
                  <a:gd name="T22" fmla="*/ 32 w 74"/>
                  <a:gd name="T23" fmla="*/ 38 h 42"/>
                  <a:gd name="T24" fmla="*/ 26 w 74"/>
                  <a:gd name="T25" fmla="*/ 42 h 42"/>
                  <a:gd name="T26" fmla="*/ 18 w 74"/>
                  <a:gd name="T27" fmla="*/ 42 h 42"/>
                  <a:gd name="T28" fmla="*/ 18 w 74"/>
                  <a:gd name="T29" fmla="*/ 36 h 42"/>
                  <a:gd name="T30" fmla="*/ 16 w 74"/>
                  <a:gd name="T31" fmla="*/ 34 h 42"/>
                  <a:gd name="T32" fmla="*/ 10 w 74"/>
                  <a:gd name="T33" fmla="*/ 32 h 42"/>
                  <a:gd name="T34" fmla="*/ 4 w 74"/>
                  <a:gd name="T35" fmla="*/ 28 h 42"/>
                  <a:gd name="T36" fmla="*/ 2 w 74"/>
                  <a:gd name="T37" fmla="*/ 26 h 42"/>
                  <a:gd name="T38" fmla="*/ 0 w 74"/>
                  <a:gd name="T39" fmla="*/ 22 h 42"/>
                  <a:gd name="T40" fmla="*/ 2 w 74"/>
                  <a:gd name="T41" fmla="*/ 20 h 42"/>
                  <a:gd name="T42" fmla="*/ 4 w 74"/>
                  <a:gd name="T43" fmla="*/ 18 h 42"/>
                  <a:gd name="T44" fmla="*/ 8 w 74"/>
                  <a:gd name="T45" fmla="*/ 16 h 42"/>
                  <a:gd name="T46" fmla="*/ 14 w 74"/>
                  <a:gd name="T47" fmla="*/ 16 h 42"/>
                  <a:gd name="T48" fmla="*/ 16 w 74"/>
                  <a:gd name="T49" fmla="*/ 18 h 42"/>
                  <a:gd name="T50" fmla="*/ 20 w 74"/>
                  <a:gd name="T51" fmla="*/ 20 h 42"/>
                  <a:gd name="T52" fmla="*/ 22 w 74"/>
                  <a:gd name="T53" fmla="*/ 20 h 42"/>
                  <a:gd name="T54" fmla="*/ 30 w 74"/>
                  <a:gd name="T55" fmla="*/ 18 h 42"/>
                  <a:gd name="T56" fmla="*/ 32 w 74"/>
                  <a:gd name="T57" fmla="*/ 16 h 42"/>
                  <a:gd name="T58" fmla="*/ 32 w 74"/>
                  <a:gd name="T59" fmla="*/ 14 h 42"/>
                  <a:gd name="T60" fmla="*/ 32 w 74"/>
                  <a:gd name="T61" fmla="*/ 8 h 42"/>
                  <a:gd name="T62" fmla="*/ 38 w 74"/>
                  <a:gd name="T63" fmla="*/ 4 h 42"/>
                  <a:gd name="T64" fmla="*/ 50 w 74"/>
                  <a:gd name="T65" fmla="*/ 4 h 42"/>
                  <a:gd name="T66" fmla="*/ 74 w 74"/>
                  <a:gd name="T67" fmla="*/ 0 h 42"/>
                  <a:gd name="T68" fmla="*/ 74 w 74"/>
                  <a:gd name="T69" fmla="*/ 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 h="42">
                    <a:moveTo>
                      <a:pt x="74" y="4"/>
                    </a:moveTo>
                    <a:lnTo>
                      <a:pt x="70" y="6"/>
                    </a:lnTo>
                    <a:lnTo>
                      <a:pt x="66" y="8"/>
                    </a:lnTo>
                    <a:lnTo>
                      <a:pt x="58" y="14"/>
                    </a:lnTo>
                    <a:lnTo>
                      <a:pt x="66" y="22"/>
                    </a:lnTo>
                    <a:lnTo>
                      <a:pt x="56" y="28"/>
                    </a:lnTo>
                    <a:lnTo>
                      <a:pt x="52" y="30"/>
                    </a:lnTo>
                    <a:lnTo>
                      <a:pt x="48" y="28"/>
                    </a:lnTo>
                    <a:lnTo>
                      <a:pt x="48" y="32"/>
                    </a:lnTo>
                    <a:lnTo>
                      <a:pt x="44" y="34"/>
                    </a:lnTo>
                    <a:lnTo>
                      <a:pt x="38" y="36"/>
                    </a:lnTo>
                    <a:lnTo>
                      <a:pt x="32" y="38"/>
                    </a:lnTo>
                    <a:lnTo>
                      <a:pt x="26" y="42"/>
                    </a:lnTo>
                    <a:lnTo>
                      <a:pt x="18" y="42"/>
                    </a:lnTo>
                    <a:lnTo>
                      <a:pt x="18" y="36"/>
                    </a:lnTo>
                    <a:lnTo>
                      <a:pt x="16" y="34"/>
                    </a:lnTo>
                    <a:lnTo>
                      <a:pt x="10" y="32"/>
                    </a:lnTo>
                    <a:lnTo>
                      <a:pt x="4" y="28"/>
                    </a:lnTo>
                    <a:lnTo>
                      <a:pt x="2" y="26"/>
                    </a:lnTo>
                    <a:lnTo>
                      <a:pt x="0" y="22"/>
                    </a:lnTo>
                    <a:lnTo>
                      <a:pt x="2" y="20"/>
                    </a:lnTo>
                    <a:lnTo>
                      <a:pt x="4" y="18"/>
                    </a:lnTo>
                    <a:lnTo>
                      <a:pt x="8" y="16"/>
                    </a:lnTo>
                    <a:lnTo>
                      <a:pt x="14" y="16"/>
                    </a:lnTo>
                    <a:lnTo>
                      <a:pt x="16" y="18"/>
                    </a:lnTo>
                    <a:lnTo>
                      <a:pt x="20" y="20"/>
                    </a:lnTo>
                    <a:lnTo>
                      <a:pt x="22" y="20"/>
                    </a:lnTo>
                    <a:lnTo>
                      <a:pt x="30" y="18"/>
                    </a:lnTo>
                    <a:lnTo>
                      <a:pt x="32" y="16"/>
                    </a:lnTo>
                    <a:lnTo>
                      <a:pt x="32" y="14"/>
                    </a:lnTo>
                    <a:lnTo>
                      <a:pt x="32" y="8"/>
                    </a:lnTo>
                    <a:lnTo>
                      <a:pt x="38" y="4"/>
                    </a:lnTo>
                    <a:lnTo>
                      <a:pt x="50" y="4"/>
                    </a:lnTo>
                    <a:lnTo>
                      <a:pt x="74" y="0"/>
                    </a:lnTo>
                    <a:lnTo>
                      <a:pt x="74"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9" name="Freeform 36"/>
              <p:cNvSpPr>
                <a:spLocks/>
              </p:cNvSpPr>
              <p:nvPr/>
            </p:nvSpPr>
            <p:spPr bwMode="auto">
              <a:xfrm>
                <a:off x="1537" y="888"/>
                <a:ext cx="40" cy="22"/>
              </a:xfrm>
              <a:custGeom>
                <a:avLst/>
                <a:gdLst>
                  <a:gd name="T0" fmla="*/ 22 w 40"/>
                  <a:gd name="T1" fmla="*/ 22 h 22"/>
                  <a:gd name="T2" fmla="*/ 16 w 40"/>
                  <a:gd name="T3" fmla="*/ 22 h 22"/>
                  <a:gd name="T4" fmla="*/ 8 w 40"/>
                  <a:gd name="T5" fmla="*/ 20 h 22"/>
                  <a:gd name="T6" fmla="*/ 0 w 40"/>
                  <a:gd name="T7" fmla="*/ 14 h 22"/>
                  <a:gd name="T8" fmla="*/ 6 w 40"/>
                  <a:gd name="T9" fmla="*/ 10 h 22"/>
                  <a:gd name="T10" fmla="*/ 12 w 40"/>
                  <a:gd name="T11" fmla="*/ 6 h 22"/>
                  <a:gd name="T12" fmla="*/ 30 w 40"/>
                  <a:gd name="T13" fmla="*/ 0 h 22"/>
                  <a:gd name="T14" fmla="*/ 32 w 40"/>
                  <a:gd name="T15" fmla="*/ 4 h 22"/>
                  <a:gd name="T16" fmla="*/ 34 w 40"/>
                  <a:gd name="T17" fmla="*/ 6 h 22"/>
                  <a:gd name="T18" fmla="*/ 40 w 40"/>
                  <a:gd name="T19" fmla="*/ 6 h 22"/>
                  <a:gd name="T20" fmla="*/ 40 w 40"/>
                  <a:gd name="T21" fmla="*/ 18 h 22"/>
                  <a:gd name="T22" fmla="*/ 32 w 40"/>
                  <a:gd name="T23" fmla="*/ 22 h 22"/>
                  <a:gd name="T24" fmla="*/ 22 w 40"/>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22">
                    <a:moveTo>
                      <a:pt x="22" y="22"/>
                    </a:moveTo>
                    <a:lnTo>
                      <a:pt x="16" y="22"/>
                    </a:lnTo>
                    <a:lnTo>
                      <a:pt x="8" y="20"/>
                    </a:lnTo>
                    <a:lnTo>
                      <a:pt x="0" y="14"/>
                    </a:lnTo>
                    <a:lnTo>
                      <a:pt x="6" y="10"/>
                    </a:lnTo>
                    <a:lnTo>
                      <a:pt x="12" y="6"/>
                    </a:lnTo>
                    <a:lnTo>
                      <a:pt x="30" y="0"/>
                    </a:lnTo>
                    <a:lnTo>
                      <a:pt x="32" y="4"/>
                    </a:lnTo>
                    <a:lnTo>
                      <a:pt x="34" y="6"/>
                    </a:lnTo>
                    <a:lnTo>
                      <a:pt x="40" y="6"/>
                    </a:lnTo>
                    <a:lnTo>
                      <a:pt x="40" y="18"/>
                    </a:lnTo>
                    <a:lnTo>
                      <a:pt x="32" y="22"/>
                    </a:lnTo>
                    <a:lnTo>
                      <a:pt x="22"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0" name="Freeform 37"/>
              <p:cNvSpPr>
                <a:spLocks/>
              </p:cNvSpPr>
              <p:nvPr/>
            </p:nvSpPr>
            <p:spPr bwMode="auto">
              <a:xfrm>
                <a:off x="1621" y="954"/>
                <a:ext cx="80" cy="42"/>
              </a:xfrm>
              <a:custGeom>
                <a:avLst/>
                <a:gdLst>
                  <a:gd name="T0" fmla="*/ 58 w 80"/>
                  <a:gd name="T1" fmla="*/ 40 h 42"/>
                  <a:gd name="T2" fmla="*/ 56 w 80"/>
                  <a:gd name="T3" fmla="*/ 30 h 42"/>
                  <a:gd name="T4" fmla="*/ 52 w 80"/>
                  <a:gd name="T5" fmla="*/ 26 h 42"/>
                  <a:gd name="T6" fmla="*/ 48 w 80"/>
                  <a:gd name="T7" fmla="*/ 26 h 42"/>
                  <a:gd name="T8" fmla="*/ 42 w 80"/>
                  <a:gd name="T9" fmla="*/ 26 h 42"/>
                  <a:gd name="T10" fmla="*/ 38 w 80"/>
                  <a:gd name="T11" fmla="*/ 30 h 42"/>
                  <a:gd name="T12" fmla="*/ 30 w 80"/>
                  <a:gd name="T13" fmla="*/ 36 h 42"/>
                  <a:gd name="T14" fmla="*/ 22 w 80"/>
                  <a:gd name="T15" fmla="*/ 40 h 42"/>
                  <a:gd name="T16" fmla="*/ 16 w 80"/>
                  <a:gd name="T17" fmla="*/ 42 h 42"/>
                  <a:gd name="T18" fmla="*/ 10 w 80"/>
                  <a:gd name="T19" fmla="*/ 40 h 42"/>
                  <a:gd name="T20" fmla="*/ 14 w 80"/>
                  <a:gd name="T21" fmla="*/ 38 h 42"/>
                  <a:gd name="T22" fmla="*/ 10 w 80"/>
                  <a:gd name="T23" fmla="*/ 36 h 42"/>
                  <a:gd name="T24" fmla="*/ 6 w 80"/>
                  <a:gd name="T25" fmla="*/ 36 h 42"/>
                  <a:gd name="T26" fmla="*/ 4 w 80"/>
                  <a:gd name="T27" fmla="*/ 36 h 42"/>
                  <a:gd name="T28" fmla="*/ 0 w 80"/>
                  <a:gd name="T29" fmla="*/ 34 h 42"/>
                  <a:gd name="T30" fmla="*/ 8 w 80"/>
                  <a:gd name="T31" fmla="*/ 24 h 42"/>
                  <a:gd name="T32" fmla="*/ 22 w 80"/>
                  <a:gd name="T33" fmla="*/ 14 h 42"/>
                  <a:gd name="T34" fmla="*/ 46 w 80"/>
                  <a:gd name="T35" fmla="*/ 0 h 42"/>
                  <a:gd name="T36" fmla="*/ 52 w 80"/>
                  <a:gd name="T37" fmla="*/ 6 h 42"/>
                  <a:gd name="T38" fmla="*/ 58 w 80"/>
                  <a:gd name="T39" fmla="*/ 12 h 42"/>
                  <a:gd name="T40" fmla="*/ 70 w 80"/>
                  <a:gd name="T41" fmla="*/ 22 h 42"/>
                  <a:gd name="T42" fmla="*/ 68 w 80"/>
                  <a:gd name="T43" fmla="*/ 28 h 42"/>
                  <a:gd name="T44" fmla="*/ 74 w 80"/>
                  <a:gd name="T45" fmla="*/ 28 h 42"/>
                  <a:gd name="T46" fmla="*/ 80 w 80"/>
                  <a:gd name="T47" fmla="*/ 30 h 42"/>
                  <a:gd name="T48" fmla="*/ 74 w 80"/>
                  <a:gd name="T49" fmla="*/ 36 h 42"/>
                  <a:gd name="T50" fmla="*/ 70 w 80"/>
                  <a:gd name="T51" fmla="*/ 38 h 42"/>
                  <a:gd name="T52" fmla="*/ 64 w 80"/>
                  <a:gd name="T53" fmla="*/ 40 h 42"/>
                  <a:gd name="T54" fmla="*/ 60 w 80"/>
                  <a:gd name="T55" fmla="*/ 38 h 42"/>
                  <a:gd name="T56" fmla="*/ 60 w 80"/>
                  <a:gd name="T57" fmla="*/ 36 h 42"/>
                  <a:gd name="T58" fmla="*/ 58 w 80"/>
                  <a:gd name="T5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0" h="42">
                    <a:moveTo>
                      <a:pt x="58" y="40"/>
                    </a:moveTo>
                    <a:lnTo>
                      <a:pt x="56" y="30"/>
                    </a:lnTo>
                    <a:lnTo>
                      <a:pt x="52" y="26"/>
                    </a:lnTo>
                    <a:lnTo>
                      <a:pt x="48" y="26"/>
                    </a:lnTo>
                    <a:lnTo>
                      <a:pt x="42" y="26"/>
                    </a:lnTo>
                    <a:lnTo>
                      <a:pt x="38" y="30"/>
                    </a:lnTo>
                    <a:lnTo>
                      <a:pt x="30" y="36"/>
                    </a:lnTo>
                    <a:lnTo>
                      <a:pt x="22" y="40"/>
                    </a:lnTo>
                    <a:lnTo>
                      <a:pt x="16" y="42"/>
                    </a:lnTo>
                    <a:lnTo>
                      <a:pt x="10" y="40"/>
                    </a:lnTo>
                    <a:lnTo>
                      <a:pt x="14" y="38"/>
                    </a:lnTo>
                    <a:lnTo>
                      <a:pt x="10" y="36"/>
                    </a:lnTo>
                    <a:lnTo>
                      <a:pt x="6" y="36"/>
                    </a:lnTo>
                    <a:lnTo>
                      <a:pt x="4" y="36"/>
                    </a:lnTo>
                    <a:lnTo>
                      <a:pt x="0" y="34"/>
                    </a:lnTo>
                    <a:lnTo>
                      <a:pt x="8" y="24"/>
                    </a:lnTo>
                    <a:lnTo>
                      <a:pt x="22" y="14"/>
                    </a:lnTo>
                    <a:lnTo>
                      <a:pt x="46" y="0"/>
                    </a:lnTo>
                    <a:lnTo>
                      <a:pt x="52" y="6"/>
                    </a:lnTo>
                    <a:lnTo>
                      <a:pt x="58" y="12"/>
                    </a:lnTo>
                    <a:lnTo>
                      <a:pt x="70" y="22"/>
                    </a:lnTo>
                    <a:lnTo>
                      <a:pt x="68" y="28"/>
                    </a:lnTo>
                    <a:lnTo>
                      <a:pt x="74" y="28"/>
                    </a:lnTo>
                    <a:lnTo>
                      <a:pt x="80" y="30"/>
                    </a:lnTo>
                    <a:lnTo>
                      <a:pt x="74" y="36"/>
                    </a:lnTo>
                    <a:lnTo>
                      <a:pt x="70" y="38"/>
                    </a:lnTo>
                    <a:lnTo>
                      <a:pt x="64" y="40"/>
                    </a:lnTo>
                    <a:lnTo>
                      <a:pt x="60" y="38"/>
                    </a:lnTo>
                    <a:lnTo>
                      <a:pt x="60" y="36"/>
                    </a:lnTo>
                    <a:lnTo>
                      <a:pt x="58" y="4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1" name="Freeform 38"/>
              <p:cNvSpPr>
                <a:spLocks/>
              </p:cNvSpPr>
              <p:nvPr/>
            </p:nvSpPr>
            <p:spPr bwMode="auto">
              <a:xfrm>
                <a:off x="1591" y="788"/>
                <a:ext cx="66" cy="24"/>
              </a:xfrm>
              <a:custGeom>
                <a:avLst/>
                <a:gdLst>
                  <a:gd name="T0" fmla="*/ 10 w 66"/>
                  <a:gd name="T1" fmla="*/ 6 h 24"/>
                  <a:gd name="T2" fmla="*/ 16 w 66"/>
                  <a:gd name="T3" fmla="*/ 10 h 24"/>
                  <a:gd name="T4" fmla="*/ 22 w 66"/>
                  <a:gd name="T5" fmla="*/ 12 h 24"/>
                  <a:gd name="T6" fmla="*/ 24 w 66"/>
                  <a:gd name="T7" fmla="*/ 8 h 24"/>
                  <a:gd name="T8" fmla="*/ 24 w 66"/>
                  <a:gd name="T9" fmla="*/ 6 h 24"/>
                  <a:gd name="T10" fmla="*/ 26 w 66"/>
                  <a:gd name="T11" fmla="*/ 6 h 24"/>
                  <a:gd name="T12" fmla="*/ 30 w 66"/>
                  <a:gd name="T13" fmla="*/ 6 h 24"/>
                  <a:gd name="T14" fmla="*/ 34 w 66"/>
                  <a:gd name="T15" fmla="*/ 8 h 24"/>
                  <a:gd name="T16" fmla="*/ 38 w 66"/>
                  <a:gd name="T17" fmla="*/ 12 h 24"/>
                  <a:gd name="T18" fmla="*/ 40 w 66"/>
                  <a:gd name="T19" fmla="*/ 4 h 24"/>
                  <a:gd name="T20" fmla="*/ 42 w 66"/>
                  <a:gd name="T21" fmla="*/ 0 h 24"/>
                  <a:gd name="T22" fmla="*/ 46 w 66"/>
                  <a:gd name="T23" fmla="*/ 0 h 24"/>
                  <a:gd name="T24" fmla="*/ 56 w 66"/>
                  <a:gd name="T25" fmla="*/ 2 h 24"/>
                  <a:gd name="T26" fmla="*/ 62 w 66"/>
                  <a:gd name="T27" fmla="*/ 2 h 24"/>
                  <a:gd name="T28" fmla="*/ 64 w 66"/>
                  <a:gd name="T29" fmla="*/ 0 h 24"/>
                  <a:gd name="T30" fmla="*/ 66 w 66"/>
                  <a:gd name="T31" fmla="*/ 6 h 24"/>
                  <a:gd name="T32" fmla="*/ 62 w 66"/>
                  <a:gd name="T33" fmla="*/ 12 h 24"/>
                  <a:gd name="T34" fmla="*/ 56 w 66"/>
                  <a:gd name="T35" fmla="*/ 16 h 24"/>
                  <a:gd name="T36" fmla="*/ 46 w 66"/>
                  <a:gd name="T37" fmla="*/ 20 h 24"/>
                  <a:gd name="T38" fmla="*/ 42 w 66"/>
                  <a:gd name="T39" fmla="*/ 20 h 24"/>
                  <a:gd name="T40" fmla="*/ 36 w 66"/>
                  <a:gd name="T41" fmla="*/ 20 h 24"/>
                  <a:gd name="T42" fmla="*/ 34 w 66"/>
                  <a:gd name="T43" fmla="*/ 24 h 24"/>
                  <a:gd name="T44" fmla="*/ 28 w 66"/>
                  <a:gd name="T45" fmla="*/ 24 h 24"/>
                  <a:gd name="T46" fmla="*/ 24 w 66"/>
                  <a:gd name="T47" fmla="*/ 24 h 24"/>
                  <a:gd name="T48" fmla="*/ 20 w 66"/>
                  <a:gd name="T49" fmla="*/ 22 h 24"/>
                  <a:gd name="T50" fmla="*/ 18 w 66"/>
                  <a:gd name="T51" fmla="*/ 20 h 24"/>
                  <a:gd name="T52" fmla="*/ 18 w 66"/>
                  <a:gd name="T53" fmla="*/ 14 h 24"/>
                  <a:gd name="T54" fmla="*/ 6 w 66"/>
                  <a:gd name="T55" fmla="*/ 14 h 24"/>
                  <a:gd name="T56" fmla="*/ 2 w 66"/>
                  <a:gd name="T57" fmla="*/ 14 h 24"/>
                  <a:gd name="T58" fmla="*/ 0 w 66"/>
                  <a:gd name="T59" fmla="*/ 10 h 24"/>
                  <a:gd name="T60" fmla="*/ 0 w 66"/>
                  <a:gd name="T61" fmla="*/ 6 h 24"/>
                  <a:gd name="T62" fmla="*/ 0 w 66"/>
                  <a:gd name="T63" fmla="*/ 4 h 24"/>
                  <a:gd name="T64" fmla="*/ 2 w 66"/>
                  <a:gd name="T65" fmla="*/ 2 h 24"/>
                  <a:gd name="T66" fmla="*/ 8 w 66"/>
                  <a:gd name="T67" fmla="*/ 0 h 24"/>
                  <a:gd name="T68" fmla="*/ 10 w 66"/>
                  <a:gd name="T69" fmla="*/ 2 h 24"/>
                  <a:gd name="T70" fmla="*/ 12 w 66"/>
                  <a:gd name="T71" fmla="*/ 4 h 24"/>
                  <a:gd name="T72" fmla="*/ 16 w 66"/>
                  <a:gd name="T73" fmla="*/ 10 h 24"/>
                  <a:gd name="T74" fmla="*/ 16 w 66"/>
                  <a:gd name="T75" fmla="*/ 8 h 24"/>
                  <a:gd name="T76" fmla="*/ 10 w 66"/>
                  <a:gd name="T77"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6" h="24">
                    <a:moveTo>
                      <a:pt x="10" y="6"/>
                    </a:moveTo>
                    <a:lnTo>
                      <a:pt x="16" y="10"/>
                    </a:lnTo>
                    <a:lnTo>
                      <a:pt x="22" y="12"/>
                    </a:lnTo>
                    <a:lnTo>
                      <a:pt x="24" y="8"/>
                    </a:lnTo>
                    <a:lnTo>
                      <a:pt x="24" y="6"/>
                    </a:lnTo>
                    <a:lnTo>
                      <a:pt x="26" y="6"/>
                    </a:lnTo>
                    <a:lnTo>
                      <a:pt x="30" y="6"/>
                    </a:lnTo>
                    <a:lnTo>
                      <a:pt x="34" y="8"/>
                    </a:lnTo>
                    <a:lnTo>
                      <a:pt x="38" y="12"/>
                    </a:lnTo>
                    <a:lnTo>
                      <a:pt x="40" y="4"/>
                    </a:lnTo>
                    <a:lnTo>
                      <a:pt x="42" y="0"/>
                    </a:lnTo>
                    <a:lnTo>
                      <a:pt x="46" y="0"/>
                    </a:lnTo>
                    <a:lnTo>
                      <a:pt x="56" y="2"/>
                    </a:lnTo>
                    <a:lnTo>
                      <a:pt x="62" y="2"/>
                    </a:lnTo>
                    <a:lnTo>
                      <a:pt x="64" y="0"/>
                    </a:lnTo>
                    <a:lnTo>
                      <a:pt x="66" y="6"/>
                    </a:lnTo>
                    <a:lnTo>
                      <a:pt x="62" y="12"/>
                    </a:lnTo>
                    <a:lnTo>
                      <a:pt x="56" y="16"/>
                    </a:lnTo>
                    <a:lnTo>
                      <a:pt x="46" y="20"/>
                    </a:lnTo>
                    <a:lnTo>
                      <a:pt x="42" y="20"/>
                    </a:lnTo>
                    <a:lnTo>
                      <a:pt x="36" y="20"/>
                    </a:lnTo>
                    <a:lnTo>
                      <a:pt x="34" y="24"/>
                    </a:lnTo>
                    <a:lnTo>
                      <a:pt x="28" y="24"/>
                    </a:lnTo>
                    <a:lnTo>
                      <a:pt x="24" y="24"/>
                    </a:lnTo>
                    <a:lnTo>
                      <a:pt x="20" y="22"/>
                    </a:lnTo>
                    <a:lnTo>
                      <a:pt x="18" y="20"/>
                    </a:lnTo>
                    <a:lnTo>
                      <a:pt x="18" y="14"/>
                    </a:lnTo>
                    <a:lnTo>
                      <a:pt x="6" y="14"/>
                    </a:lnTo>
                    <a:lnTo>
                      <a:pt x="2" y="14"/>
                    </a:lnTo>
                    <a:lnTo>
                      <a:pt x="0" y="10"/>
                    </a:lnTo>
                    <a:lnTo>
                      <a:pt x="0" y="6"/>
                    </a:lnTo>
                    <a:lnTo>
                      <a:pt x="0" y="4"/>
                    </a:lnTo>
                    <a:lnTo>
                      <a:pt x="2" y="2"/>
                    </a:lnTo>
                    <a:lnTo>
                      <a:pt x="8" y="0"/>
                    </a:lnTo>
                    <a:lnTo>
                      <a:pt x="10" y="2"/>
                    </a:lnTo>
                    <a:lnTo>
                      <a:pt x="12" y="4"/>
                    </a:lnTo>
                    <a:lnTo>
                      <a:pt x="16" y="10"/>
                    </a:lnTo>
                    <a:lnTo>
                      <a:pt x="16" y="8"/>
                    </a:lnTo>
                    <a:lnTo>
                      <a:pt x="10"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2" name="Freeform 39"/>
              <p:cNvSpPr>
                <a:spLocks/>
              </p:cNvSpPr>
              <p:nvPr/>
            </p:nvSpPr>
            <p:spPr bwMode="auto">
              <a:xfrm>
                <a:off x="1677" y="782"/>
                <a:ext cx="164" cy="38"/>
              </a:xfrm>
              <a:custGeom>
                <a:avLst/>
                <a:gdLst>
                  <a:gd name="T0" fmla="*/ 30 w 164"/>
                  <a:gd name="T1" fmla="*/ 22 h 38"/>
                  <a:gd name="T2" fmla="*/ 36 w 164"/>
                  <a:gd name="T3" fmla="*/ 18 h 38"/>
                  <a:gd name="T4" fmla="*/ 32 w 164"/>
                  <a:gd name="T5" fmla="*/ 16 h 38"/>
                  <a:gd name="T6" fmla="*/ 28 w 164"/>
                  <a:gd name="T7" fmla="*/ 16 h 38"/>
                  <a:gd name="T8" fmla="*/ 22 w 164"/>
                  <a:gd name="T9" fmla="*/ 16 h 38"/>
                  <a:gd name="T10" fmla="*/ 12 w 164"/>
                  <a:gd name="T11" fmla="*/ 18 h 38"/>
                  <a:gd name="T12" fmla="*/ 8 w 164"/>
                  <a:gd name="T13" fmla="*/ 16 h 38"/>
                  <a:gd name="T14" fmla="*/ 4 w 164"/>
                  <a:gd name="T15" fmla="*/ 14 h 38"/>
                  <a:gd name="T16" fmla="*/ 0 w 164"/>
                  <a:gd name="T17" fmla="*/ 6 h 38"/>
                  <a:gd name="T18" fmla="*/ 8 w 164"/>
                  <a:gd name="T19" fmla="*/ 2 h 38"/>
                  <a:gd name="T20" fmla="*/ 20 w 164"/>
                  <a:gd name="T21" fmla="*/ 0 h 38"/>
                  <a:gd name="T22" fmla="*/ 28 w 164"/>
                  <a:gd name="T23" fmla="*/ 2 h 38"/>
                  <a:gd name="T24" fmla="*/ 32 w 164"/>
                  <a:gd name="T25" fmla="*/ 6 h 38"/>
                  <a:gd name="T26" fmla="*/ 38 w 164"/>
                  <a:gd name="T27" fmla="*/ 8 h 38"/>
                  <a:gd name="T28" fmla="*/ 44 w 164"/>
                  <a:gd name="T29" fmla="*/ 10 h 38"/>
                  <a:gd name="T30" fmla="*/ 58 w 164"/>
                  <a:gd name="T31" fmla="*/ 10 h 38"/>
                  <a:gd name="T32" fmla="*/ 60 w 164"/>
                  <a:gd name="T33" fmla="*/ 8 h 38"/>
                  <a:gd name="T34" fmla="*/ 64 w 164"/>
                  <a:gd name="T35" fmla="*/ 6 h 38"/>
                  <a:gd name="T36" fmla="*/ 68 w 164"/>
                  <a:gd name="T37" fmla="*/ 6 h 38"/>
                  <a:gd name="T38" fmla="*/ 62 w 164"/>
                  <a:gd name="T39" fmla="*/ 10 h 38"/>
                  <a:gd name="T40" fmla="*/ 60 w 164"/>
                  <a:gd name="T41" fmla="*/ 12 h 38"/>
                  <a:gd name="T42" fmla="*/ 58 w 164"/>
                  <a:gd name="T43" fmla="*/ 16 h 38"/>
                  <a:gd name="T44" fmla="*/ 60 w 164"/>
                  <a:gd name="T45" fmla="*/ 18 h 38"/>
                  <a:gd name="T46" fmla="*/ 60 w 164"/>
                  <a:gd name="T47" fmla="*/ 20 h 38"/>
                  <a:gd name="T48" fmla="*/ 66 w 164"/>
                  <a:gd name="T49" fmla="*/ 20 h 38"/>
                  <a:gd name="T50" fmla="*/ 80 w 164"/>
                  <a:gd name="T51" fmla="*/ 20 h 38"/>
                  <a:gd name="T52" fmla="*/ 94 w 164"/>
                  <a:gd name="T53" fmla="*/ 20 h 38"/>
                  <a:gd name="T54" fmla="*/ 108 w 164"/>
                  <a:gd name="T55" fmla="*/ 20 h 38"/>
                  <a:gd name="T56" fmla="*/ 120 w 164"/>
                  <a:gd name="T57" fmla="*/ 18 h 38"/>
                  <a:gd name="T58" fmla="*/ 136 w 164"/>
                  <a:gd name="T59" fmla="*/ 18 h 38"/>
                  <a:gd name="T60" fmla="*/ 144 w 164"/>
                  <a:gd name="T61" fmla="*/ 18 h 38"/>
                  <a:gd name="T62" fmla="*/ 152 w 164"/>
                  <a:gd name="T63" fmla="*/ 20 h 38"/>
                  <a:gd name="T64" fmla="*/ 164 w 164"/>
                  <a:gd name="T65" fmla="*/ 22 h 38"/>
                  <a:gd name="T66" fmla="*/ 160 w 164"/>
                  <a:gd name="T67" fmla="*/ 30 h 38"/>
                  <a:gd name="T68" fmla="*/ 156 w 164"/>
                  <a:gd name="T69" fmla="*/ 36 h 38"/>
                  <a:gd name="T70" fmla="*/ 148 w 164"/>
                  <a:gd name="T71" fmla="*/ 38 h 38"/>
                  <a:gd name="T72" fmla="*/ 140 w 164"/>
                  <a:gd name="T73" fmla="*/ 38 h 38"/>
                  <a:gd name="T74" fmla="*/ 132 w 164"/>
                  <a:gd name="T75" fmla="*/ 38 h 38"/>
                  <a:gd name="T76" fmla="*/ 124 w 164"/>
                  <a:gd name="T77" fmla="*/ 36 h 38"/>
                  <a:gd name="T78" fmla="*/ 118 w 164"/>
                  <a:gd name="T79" fmla="*/ 36 h 38"/>
                  <a:gd name="T80" fmla="*/ 110 w 164"/>
                  <a:gd name="T81" fmla="*/ 34 h 38"/>
                  <a:gd name="T82" fmla="*/ 104 w 164"/>
                  <a:gd name="T83" fmla="*/ 34 h 38"/>
                  <a:gd name="T84" fmla="*/ 96 w 164"/>
                  <a:gd name="T85" fmla="*/ 32 h 38"/>
                  <a:gd name="T86" fmla="*/ 90 w 164"/>
                  <a:gd name="T87" fmla="*/ 30 h 38"/>
                  <a:gd name="T88" fmla="*/ 86 w 164"/>
                  <a:gd name="T89" fmla="*/ 30 h 38"/>
                  <a:gd name="T90" fmla="*/ 78 w 164"/>
                  <a:gd name="T91" fmla="*/ 32 h 38"/>
                  <a:gd name="T92" fmla="*/ 72 w 164"/>
                  <a:gd name="T93" fmla="*/ 34 h 38"/>
                  <a:gd name="T94" fmla="*/ 68 w 164"/>
                  <a:gd name="T95" fmla="*/ 38 h 38"/>
                  <a:gd name="T96" fmla="*/ 62 w 164"/>
                  <a:gd name="T97" fmla="*/ 38 h 38"/>
                  <a:gd name="T98" fmla="*/ 42 w 164"/>
                  <a:gd name="T99" fmla="*/ 36 h 38"/>
                  <a:gd name="T100" fmla="*/ 32 w 164"/>
                  <a:gd name="T101" fmla="*/ 36 h 38"/>
                  <a:gd name="T102" fmla="*/ 28 w 164"/>
                  <a:gd name="T103" fmla="*/ 36 h 38"/>
                  <a:gd name="T104" fmla="*/ 24 w 164"/>
                  <a:gd name="T105" fmla="*/ 38 h 38"/>
                  <a:gd name="T106" fmla="*/ 24 w 164"/>
                  <a:gd name="T107" fmla="*/ 30 h 38"/>
                  <a:gd name="T108" fmla="*/ 28 w 164"/>
                  <a:gd name="T109" fmla="*/ 24 h 38"/>
                  <a:gd name="T110" fmla="*/ 32 w 164"/>
                  <a:gd name="T111" fmla="*/ 20 h 38"/>
                  <a:gd name="T112" fmla="*/ 36 w 164"/>
                  <a:gd name="T113" fmla="*/ 20 h 38"/>
                  <a:gd name="T114" fmla="*/ 30 w 164"/>
                  <a:gd name="T115"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4" h="38">
                    <a:moveTo>
                      <a:pt x="30" y="22"/>
                    </a:moveTo>
                    <a:lnTo>
                      <a:pt x="36" y="18"/>
                    </a:lnTo>
                    <a:lnTo>
                      <a:pt x="32" y="16"/>
                    </a:lnTo>
                    <a:lnTo>
                      <a:pt x="28" y="16"/>
                    </a:lnTo>
                    <a:lnTo>
                      <a:pt x="22" y="16"/>
                    </a:lnTo>
                    <a:lnTo>
                      <a:pt x="12" y="18"/>
                    </a:lnTo>
                    <a:lnTo>
                      <a:pt x="8" y="16"/>
                    </a:lnTo>
                    <a:lnTo>
                      <a:pt x="4" y="14"/>
                    </a:lnTo>
                    <a:lnTo>
                      <a:pt x="0" y="6"/>
                    </a:lnTo>
                    <a:lnTo>
                      <a:pt x="8" y="2"/>
                    </a:lnTo>
                    <a:lnTo>
                      <a:pt x="20" y="0"/>
                    </a:lnTo>
                    <a:lnTo>
                      <a:pt x="28" y="2"/>
                    </a:lnTo>
                    <a:lnTo>
                      <a:pt x="32" y="6"/>
                    </a:lnTo>
                    <a:lnTo>
                      <a:pt x="38" y="8"/>
                    </a:lnTo>
                    <a:lnTo>
                      <a:pt x="44" y="10"/>
                    </a:lnTo>
                    <a:lnTo>
                      <a:pt x="58" y="10"/>
                    </a:lnTo>
                    <a:lnTo>
                      <a:pt x="60" y="8"/>
                    </a:lnTo>
                    <a:lnTo>
                      <a:pt x="64" y="6"/>
                    </a:lnTo>
                    <a:lnTo>
                      <a:pt x="68" y="6"/>
                    </a:lnTo>
                    <a:lnTo>
                      <a:pt x="62" y="10"/>
                    </a:lnTo>
                    <a:lnTo>
                      <a:pt x="60" y="12"/>
                    </a:lnTo>
                    <a:lnTo>
                      <a:pt x="58" y="16"/>
                    </a:lnTo>
                    <a:lnTo>
                      <a:pt x="60" y="18"/>
                    </a:lnTo>
                    <a:lnTo>
                      <a:pt x="60" y="20"/>
                    </a:lnTo>
                    <a:lnTo>
                      <a:pt x="66" y="20"/>
                    </a:lnTo>
                    <a:lnTo>
                      <a:pt x="80" y="20"/>
                    </a:lnTo>
                    <a:lnTo>
                      <a:pt x="94" y="20"/>
                    </a:lnTo>
                    <a:lnTo>
                      <a:pt x="108" y="20"/>
                    </a:lnTo>
                    <a:lnTo>
                      <a:pt x="120" y="18"/>
                    </a:lnTo>
                    <a:lnTo>
                      <a:pt x="136" y="18"/>
                    </a:lnTo>
                    <a:lnTo>
                      <a:pt x="144" y="18"/>
                    </a:lnTo>
                    <a:lnTo>
                      <a:pt x="152" y="20"/>
                    </a:lnTo>
                    <a:lnTo>
                      <a:pt x="164" y="22"/>
                    </a:lnTo>
                    <a:lnTo>
                      <a:pt x="160" y="30"/>
                    </a:lnTo>
                    <a:lnTo>
                      <a:pt x="156" y="36"/>
                    </a:lnTo>
                    <a:lnTo>
                      <a:pt x="148" y="38"/>
                    </a:lnTo>
                    <a:lnTo>
                      <a:pt x="140" y="38"/>
                    </a:lnTo>
                    <a:lnTo>
                      <a:pt x="132" y="38"/>
                    </a:lnTo>
                    <a:lnTo>
                      <a:pt x="124" y="36"/>
                    </a:lnTo>
                    <a:lnTo>
                      <a:pt x="118" y="36"/>
                    </a:lnTo>
                    <a:lnTo>
                      <a:pt x="110" y="34"/>
                    </a:lnTo>
                    <a:lnTo>
                      <a:pt x="104" y="34"/>
                    </a:lnTo>
                    <a:lnTo>
                      <a:pt x="96" y="32"/>
                    </a:lnTo>
                    <a:lnTo>
                      <a:pt x="90" y="30"/>
                    </a:lnTo>
                    <a:lnTo>
                      <a:pt x="86" y="30"/>
                    </a:lnTo>
                    <a:lnTo>
                      <a:pt x="78" y="32"/>
                    </a:lnTo>
                    <a:lnTo>
                      <a:pt x="72" y="34"/>
                    </a:lnTo>
                    <a:lnTo>
                      <a:pt x="68" y="38"/>
                    </a:lnTo>
                    <a:lnTo>
                      <a:pt x="62" y="38"/>
                    </a:lnTo>
                    <a:lnTo>
                      <a:pt x="42" y="36"/>
                    </a:lnTo>
                    <a:lnTo>
                      <a:pt x="32" y="36"/>
                    </a:lnTo>
                    <a:lnTo>
                      <a:pt x="28" y="36"/>
                    </a:lnTo>
                    <a:lnTo>
                      <a:pt x="24" y="38"/>
                    </a:lnTo>
                    <a:lnTo>
                      <a:pt x="24" y="30"/>
                    </a:lnTo>
                    <a:lnTo>
                      <a:pt x="28" y="24"/>
                    </a:lnTo>
                    <a:lnTo>
                      <a:pt x="32" y="20"/>
                    </a:lnTo>
                    <a:lnTo>
                      <a:pt x="36" y="20"/>
                    </a:lnTo>
                    <a:lnTo>
                      <a:pt x="30"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3" name="Freeform 40"/>
              <p:cNvSpPr>
                <a:spLocks/>
              </p:cNvSpPr>
              <p:nvPr/>
            </p:nvSpPr>
            <p:spPr bwMode="auto">
              <a:xfrm>
                <a:off x="1653" y="804"/>
                <a:ext cx="30" cy="14"/>
              </a:xfrm>
              <a:custGeom>
                <a:avLst/>
                <a:gdLst>
                  <a:gd name="T0" fmla="*/ 30 w 30"/>
                  <a:gd name="T1" fmla="*/ 8 h 14"/>
                  <a:gd name="T2" fmla="*/ 28 w 30"/>
                  <a:gd name="T3" fmla="*/ 12 h 14"/>
                  <a:gd name="T4" fmla="*/ 24 w 30"/>
                  <a:gd name="T5" fmla="*/ 14 h 14"/>
                  <a:gd name="T6" fmla="*/ 20 w 30"/>
                  <a:gd name="T7" fmla="*/ 14 h 14"/>
                  <a:gd name="T8" fmla="*/ 10 w 30"/>
                  <a:gd name="T9" fmla="*/ 12 h 14"/>
                  <a:gd name="T10" fmla="*/ 0 w 30"/>
                  <a:gd name="T11" fmla="*/ 10 h 14"/>
                  <a:gd name="T12" fmla="*/ 6 w 30"/>
                  <a:gd name="T13" fmla="*/ 4 h 14"/>
                  <a:gd name="T14" fmla="*/ 16 w 30"/>
                  <a:gd name="T15" fmla="*/ 0 h 14"/>
                  <a:gd name="T16" fmla="*/ 22 w 30"/>
                  <a:gd name="T17" fmla="*/ 0 h 14"/>
                  <a:gd name="T18" fmla="*/ 26 w 30"/>
                  <a:gd name="T19" fmla="*/ 2 h 14"/>
                  <a:gd name="T20" fmla="*/ 28 w 30"/>
                  <a:gd name="T21" fmla="*/ 4 h 14"/>
                  <a:gd name="T22" fmla="*/ 30 w 30"/>
                  <a:gd name="T23"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4">
                    <a:moveTo>
                      <a:pt x="30" y="8"/>
                    </a:moveTo>
                    <a:lnTo>
                      <a:pt x="28" y="12"/>
                    </a:lnTo>
                    <a:lnTo>
                      <a:pt x="24" y="14"/>
                    </a:lnTo>
                    <a:lnTo>
                      <a:pt x="20" y="14"/>
                    </a:lnTo>
                    <a:lnTo>
                      <a:pt x="10" y="12"/>
                    </a:lnTo>
                    <a:lnTo>
                      <a:pt x="0" y="10"/>
                    </a:lnTo>
                    <a:lnTo>
                      <a:pt x="6" y="4"/>
                    </a:lnTo>
                    <a:lnTo>
                      <a:pt x="16" y="0"/>
                    </a:lnTo>
                    <a:lnTo>
                      <a:pt x="22" y="0"/>
                    </a:lnTo>
                    <a:lnTo>
                      <a:pt x="26" y="2"/>
                    </a:lnTo>
                    <a:lnTo>
                      <a:pt x="28" y="4"/>
                    </a:lnTo>
                    <a:lnTo>
                      <a:pt x="3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4" name="Freeform 41"/>
              <p:cNvSpPr>
                <a:spLocks/>
              </p:cNvSpPr>
              <p:nvPr/>
            </p:nvSpPr>
            <p:spPr bwMode="auto">
              <a:xfrm>
                <a:off x="1685" y="760"/>
                <a:ext cx="36" cy="18"/>
              </a:xfrm>
              <a:custGeom>
                <a:avLst/>
                <a:gdLst>
                  <a:gd name="T0" fmla="*/ 32 w 36"/>
                  <a:gd name="T1" fmla="*/ 6 h 18"/>
                  <a:gd name="T2" fmla="*/ 26 w 36"/>
                  <a:gd name="T3" fmla="*/ 10 h 18"/>
                  <a:gd name="T4" fmla="*/ 30 w 36"/>
                  <a:gd name="T5" fmla="*/ 12 h 18"/>
                  <a:gd name="T6" fmla="*/ 36 w 36"/>
                  <a:gd name="T7" fmla="*/ 12 h 18"/>
                  <a:gd name="T8" fmla="*/ 34 w 36"/>
                  <a:gd name="T9" fmla="*/ 16 h 18"/>
                  <a:gd name="T10" fmla="*/ 36 w 36"/>
                  <a:gd name="T11" fmla="*/ 18 h 18"/>
                  <a:gd name="T12" fmla="*/ 16 w 36"/>
                  <a:gd name="T13" fmla="*/ 18 h 18"/>
                  <a:gd name="T14" fmla="*/ 8 w 36"/>
                  <a:gd name="T15" fmla="*/ 14 h 18"/>
                  <a:gd name="T16" fmla="*/ 2 w 36"/>
                  <a:gd name="T17" fmla="*/ 12 h 18"/>
                  <a:gd name="T18" fmla="*/ 0 w 36"/>
                  <a:gd name="T19" fmla="*/ 6 h 18"/>
                  <a:gd name="T20" fmla="*/ 2 w 36"/>
                  <a:gd name="T21" fmla="*/ 2 h 18"/>
                  <a:gd name="T22" fmla="*/ 4 w 36"/>
                  <a:gd name="T23" fmla="*/ 0 h 18"/>
                  <a:gd name="T24" fmla="*/ 8 w 36"/>
                  <a:gd name="T25" fmla="*/ 0 h 18"/>
                  <a:gd name="T26" fmla="*/ 14 w 36"/>
                  <a:gd name="T27" fmla="*/ 0 h 18"/>
                  <a:gd name="T28" fmla="*/ 24 w 36"/>
                  <a:gd name="T29" fmla="*/ 4 h 18"/>
                  <a:gd name="T30" fmla="*/ 32 w 36"/>
                  <a:gd name="T3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18">
                    <a:moveTo>
                      <a:pt x="32" y="6"/>
                    </a:moveTo>
                    <a:lnTo>
                      <a:pt x="26" y="10"/>
                    </a:lnTo>
                    <a:lnTo>
                      <a:pt x="30" y="12"/>
                    </a:lnTo>
                    <a:lnTo>
                      <a:pt x="36" y="12"/>
                    </a:lnTo>
                    <a:lnTo>
                      <a:pt x="34" y="16"/>
                    </a:lnTo>
                    <a:lnTo>
                      <a:pt x="36" y="18"/>
                    </a:lnTo>
                    <a:lnTo>
                      <a:pt x="16" y="18"/>
                    </a:lnTo>
                    <a:lnTo>
                      <a:pt x="8" y="14"/>
                    </a:lnTo>
                    <a:lnTo>
                      <a:pt x="2" y="12"/>
                    </a:lnTo>
                    <a:lnTo>
                      <a:pt x="0" y="6"/>
                    </a:lnTo>
                    <a:lnTo>
                      <a:pt x="2" y="2"/>
                    </a:lnTo>
                    <a:lnTo>
                      <a:pt x="4" y="0"/>
                    </a:lnTo>
                    <a:lnTo>
                      <a:pt x="8" y="0"/>
                    </a:lnTo>
                    <a:lnTo>
                      <a:pt x="14" y="0"/>
                    </a:lnTo>
                    <a:lnTo>
                      <a:pt x="24" y="4"/>
                    </a:lnTo>
                    <a:lnTo>
                      <a:pt x="32"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5" name="Freeform 42"/>
              <p:cNvSpPr>
                <a:spLocks/>
              </p:cNvSpPr>
              <p:nvPr/>
            </p:nvSpPr>
            <p:spPr bwMode="auto">
              <a:xfrm>
                <a:off x="1731" y="712"/>
                <a:ext cx="382" cy="86"/>
              </a:xfrm>
              <a:custGeom>
                <a:avLst/>
                <a:gdLst>
                  <a:gd name="T0" fmla="*/ 168 w 382"/>
                  <a:gd name="T1" fmla="*/ 58 h 86"/>
                  <a:gd name="T2" fmla="*/ 158 w 382"/>
                  <a:gd name="T3" fmla="*/ 50 h 86"/>
                  <a:gd name="T4" fmla="*/ 154 w 382"/>
                  <a:gd name="T5" fmla="*/ 64 h 86"/>
                  <a:gd name="T6" fmla="*/ 146 w 382"/>
                  <a:gd name="T7" fmla="*/ 72 h 86"/>
                  <a:gd name="T8" fmla="*/ 140 w 382"/>
                  <a:gd name="T9" fmla="*/ 72 h 86"/>
                  <a:gd name="T10" fmla="*/ 132 w 382"/>
                  <a:gd name="T11" fmla="*/ 66 h 86"/>
                  <a:gd name="T12" fmla="*/ 136 w 382"/>
                  <a:gd name="T13" fmla="*/ 70 h 86"/>
                  <a:gd name="T14" fmla="*/ 132 w 382"/>
                  <a:gd name="T15" fmla="*/ 82 h 86"/>
                  <a:gd name="T16" fmla="*/ 114 w 382"/>
                  <a:gd name="T17" fmla="*/ 86 h 86"/>
                  <a:gd name="T18" fmla="*/ 106 w 382"/>
                  <a:gd name="T19" fmla="*/ 82 h 86"/>
                  <a:gd name="T20" fmla="*/ 46 w 382"/>
                  <a:gd name="T21" fmla="*/ 80 h 86"/>
                  <a:gd name="T22" fmla="*/ 28 w 382"/>
                  <a:gd name="T23" fmla="*/ 82 h 86"/>
                  <a:gd name="T24" fmla="*/ 24 w 382"/>
                  <a:gd name="T25" fmla="*/ 80 h 86"/>
                  <a:gd name="T26" fmla="*/ 24 w 382"/>
                  <a:gd name="T27" fmla="*/ 72 h 86"/>
                  <a:gd name="T28" fmla="*/ 34 w 382"/>
                  <a:gd name="T29" fmla="*/ 72 h 86"/>
                  <a:gd name="T30" fmla="*/ 52 w 382"/>
                  <a:gd name="T31" fmla="*/ 68 h 86"/>
                  <a:gd name="T32" fmla="*/ 58 w 382"/>
                  <a:gd name="T33" fmla="*/ 62 h 86"/>
                  <a:gd name="T34" fmla="*/ 68 w 382"/>
                  <a:gd name="T35" fmla="*/ 64 h 86"/>
                  <a:gd name="T36" fmla="*/ 76 w 382"/>
                  <a:gd name="T37" fmla="*/ 66 h 86"/>
                  <a:gd name="T38" fmla="*/ 76 w 382"/>
                  <a:gd name="T39" fmla="*/ 60 h 86"/>
                  <a:gd name="T40" fmla="*/ 72 w 382"/>
                  <a:gd name="T41" fmla="*/ 50 h 86"/>
                  <a:gd name="T42" fmla="*/ 64 w 382"/>
                  <a:gd name="T43" fmla="*/ 50 h 86"/>
                  <a:gd name="T44" fmla="*/ 50 w 382"/>
                  <a:gd name="T45" fmla="*/ 52 h 86"/>
                  <a:gd name="T46" fmla="*/ 34 w 382"/>
                  <a:gd name="T47" fmla="*/ 54 h 86"/>
                  <a:gd name="T48" fmla="*/ 10 w 382"/>
                  <a:gd name="T49" fmla="*/ 52 h 86"/>
                  <a:gd name="T50" fmla="*/ 4 w 382"/>
                  <a:gd name="T51" fmla="*/ 46 h 86"/>
                  <a:gd name="T52" fmla="*/ 0 w 382"/>
                  <a:gd name="T53" fmla="*/ 38 h 86"/>
                  <a:gd name="T54" fmla="*/ 6 w 382"/>
                  <a:gd name="T55" fmla="*/ 32 h 86"/>
                  <a:gd name="T56" fmla="*/ 42 w 382"/>
                  <a:gd name="T57" fmla="*/ 24 h 86"/>
                  <a:gd name="T58" fmla="*/ 78 w 382"/>
                  <a:gd name="T59" fmla="*/ 26 h 86"/>
                  <a:gd name="T60" fmla="*/ 96 w 382"/>
                  <a:gd name="T61" fmla="*/ 36 h 86"/>
                  <a:gd name="T62" fmla="*/ 104 w 382"/>
                  <a:gd name="T63" fmla="*/ 36 h 86"/>
                  <a:gd name="T64" fmla="*/ 108 w 382"/>
                  <a:gd name="T65" fmla="*/ 30 h 86"/>
                  <a:gd name="T66" fmla="*/ 116 w 382"/>
                  <a:gd name="T67" fmla="*/ 26 h 86"/>
                  <a:gd name="T68" fmla="*/ 132 w 382"/>
                  <a:gd name="T69" fmla="*/ 32 h 86"/>
                  <a:gd name="T70" fmla="*/ 142 w 382"/>
                  <a:gd name="T71" fmla="*/ 36 h 86"/>
                  <a:gd name="T72" fmla="*/ 140 w 382"/>
                  <a:gd name="T73" fmla="*/ 30 h 86"/>
                  <a:gd name="T74" fmla="*/ 120 w 382"/>
                  <a:gd name="T75" fmla="*/ 24 h 86"/>
                  <a:gd name="T76" fmla="*/ 98 w 382"/>
                  <a:gd name="T77" fmla="*/ 24 h 86"/>
                  <a:gd name="T78" fmla="*/ 82 w 382"/>
                  <a:gd name="T79" fmla="*/ 24 h 86"/>
                  <a:gd name="T80" fmla="*/ 78 w 382"/>
                  <a:gd name="T81" fmla="*/ 20 h 86"/>
                  <a:gd name="T82" fmla="*/ 84 w 382"/>
                  <a:gd name="T83" fmla="*/ 12 h 86"/>
                  <a:gd name="T84" fmla="*/ 126 w 382"/>
                  <a:gd name="T85" fmla="*/ 12 h 86"/>
                  <a:gd name="T86" fmla="*/ 142 w 382"/>
                  <a:gd name="T87" fmla="*/ 8 h 86"/>
                  <a:gd name="T88" fmla="*/ 158 w 382"/>
                  <a:gd name="T89" fmla="*/ 8 h 86"/>
                  <a:gd name="T90" fmla="*/ 168 w 382"/>
                  <a:gd name="T91" fmla="*/ 8 h 86"/>
                  <a:gd name="T92" fmla="*/ 172 w 382"/>
                  <a:gd name="T93" fmla="*/ 10 h 86"/>
                  <a:gd name="T94" fmla="*/ 202 w 382"/>
                  <a:gd name="T95" fmla="*/ 4 h 86"/>
                  <a:gd name="T96" fmla="*/ 252 w 382"/>
                  <a:gd name="T97" fmla="*/ 0 h 86"/>
                  <a:gd name="T98" fmla="*/ 328 w 382"/>
                  <a:gd name="T99" fmla="*/ 2 h 86"/>
                  <a:gd name="T100" fmla="*/ 364 w 382"/>
                  <a:gd name="T101" fmla="*/ 6 h 86"/>
                  <a:gd name="T102" fmla="*/ 368 w 382"/>
                  <a:gd name="T103" fmla="*/ 16 h 86"/>
                  <a:gd name="T104" fmla="*/ 332 w 382"/>
                  <a:gd name="T105" fmla="*/ 24 h 86"/>
                  <a:gd name="T106" fmla="*/ 316 w 382"/>
                  <a:gd name="T107" fmla="*/ 24 h 86"/>
                  <a:gd name="T108" fmla="*/ 310 w 382"/>
                  <a:gd name="T109" fmla="*/ 24 h 86"/>
                  <a:gd name="T110" fmla="*/ 310 w 382"/>
                  <a:gd name="T111" fmla="*/ 26 h 86"/>
                  <a:gd name="T112" fmla="*/ 282 w 382"/>
                  <a:gd name="T113" fmla="*/ 26 h 86"/>
                  <a:gd name="T114" fmla="*/ 262 w 382"/>
                  <a:gd name="T115" fmla="*/ 32 h 86"/>
                  <a:gd name="T116" fmla="*/ 240 w 382"/>
                  <a:gd name="T117" fmla="*/ 36 h 86"/>
                  <a:gd name="T118" fmla="*/ 216 w 382"/>
                  <a:gd name="T119" fmla="*/ 36 h 86"/>
                  <a:gd name="T120" fmla="*/ 208 w 382"/>
                  <a:gd name="T121" fmla="*/ 40 h 86"/>
                  <a:gd name="T122" fmla="*/ 196 w 382"/>
                  <a:gd name="T123" fmla="*/ 52 h 86"/>
                  <a:gd name="T124" fmla="*/ 174 w 382"/>
                  <a:gd name="T125" fmla="*/ 6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2" h="86">
                    <a:moveTo>
                      <a:pt x="174" y="60"/>
                    </a:moveTo>
                    <a:lnTo>
                      <a:pt x="168" y="58"/>
                    </a:lnTo>
                    <a:lnTo>
                      <a:pt x="164" y="50"/>
                    </a:lnTo>
                    <a:lnTo>
                      <a:pt x="158" y="50"/>
                    </a:lnTo>
                    <a:lnTo>
                      <a:pt x="156" y="58"/>
                    </a:lnTo>
                    <a:lnTo>
                      <a:pt x="154" y="64"/>
                    </a:lnTo>
                    <a:lnTo>
                      <a:pt x="150" y="70"/>
                    </a:lnTo>
                    <a:lnTo>
                      <a:pt x="146" y="72"/>
                    </a:lnTo>
                    <a:lnTo>
                      <a:pt x="142" y="72"/>
                    </a:lnTo>
                    <a:lnTo>
                      <a:pt x="140" y="72"/>
                    </a:lnTo>
                    <a:lnTo>
                      <a:pt x="136" y="68"/>
                    </a:lnTo>
                    <a:lnTo>
                      <a:pt x="132" y="66"/>
                    </a:lnTo>
                    <a:lnTo>
                      <a:pt x="126" y="66"/>
                    </a:lnTo>
                    <a:lnTo>
                      <a:pt x="136" y="70"/>
                    </a:lnTo>
                    <a:lnTo>
                      <a:pt x="142" y="74"/>
                    </a:lnTo>
                    <a:lnTo>
                      <a:pt x="132" y="82"/>
                    </a:lnTo>
                    <a:lnTo>
                      <a:pt x="120" y="86"/>
                    </a:lnTo>
                    <a:lnTo>
                      <a:pt x="114" y="86"/>
                    </a:lnTo>
                    <a:lnTo>
                      <a:pt x="112" y="84"/>
                    </a:lnTo>
                    <a:lnTo>
                      <a:pt x="106" y="82"/>
                    </a:lnTo>
                    <a:lnTo>
                      <a:pt x="102" y="80"/>
                    </a:lnTo>
                    <a:lnTo>
                      <a:pt x="46" y="80"/>
                    </a:lnTo>
                    <a:lnTo>
                      <a:pt x="32" y="82"/>
                    </a:lnTo>
                    <a:lnTo>
                      <a:pt x="28" y="82"/>
                    </a:lnTo>
                    <a:lnTo>
                      <a:pt x="26" y="82"/>
                    </a:lnTo>
                    <a:lnTo>
                      <a:pt x="24" y="80"/>
                    </a:lnTo>
                    <a:lnTo>
                      <a:pt x="22" y="76"/>
                    </a:lnTo>
                    <a:lnTo>
                      <a:pt x="24" y="72"/>
                    </a:lnTo>
                    <a:lnTo>
                      <a:pt x="26" y="70"/>
                    </a:lnTo>
                    <a:lnTo>
                      <a:pt x="34" y="72"/>
                    </a:lnTo>
                    <a:lnTo>
                      <a:pt x="50" y="76"/>
                    </a:lnTo>
                    <a:lnTo>
                      <a:pt x="52" y="68"/>
                    </a:lnTo>
                    <a:lnTo>
                      <a:pt x="54" y="64"/>
                    </a:lnTo>
                    <a:lnTo>
                      <a:pt x="58" y="62"/>
                    </a:lnTo>
                    <a:lnTo>
                      <a:pt x="64" y="62"/>
                    </a:lnTo>
                    <a:lnTo>
                      <a:pt x="68" y="64"/>
                    </a:lnTo>
                    <a:lnTo>
                      <a:pt x="72" y="64"/>
                    </a:lnTo>
                    <a:lnTo>
                      <a:pt x="76" y="66"/>
                    </a:lnTo>
                    <a:lnTo>
                      <a:pt x="80" y="66"/>
                    </a:lnTo>
                    <a:lnTo>
                      <a:pt x="76" y="60"/>
                    </a:lnTo>
                    <a:lnTo>
                      <a:pt x="74" y="54"/>
                    </a:lnTo>
                    <a:lnTo>
                      <a:pt x="72" y="50"/>
                    </a:lnTo>
                    <a:lnTo>
                      <a:pt x="64" y="52"/>
                    </a:lnTo>
                    <a:lnTo>
                      <a:pt x="64" y="50"/>
                    </a:lnTo>
                    <a:lnTo>
                      <a:pt x="62" y="48"/>
                    </a:lnTo>
                    <a:lnTo>
                      <a:pt x="50" y="52"/>
                    </a:lnTo>
                    <a:lnTo>
                      <a:pt x="42" y="54"/>
                    </a:lnTo>
                    <a:lnTo>
                      <a:pt x="34" y="54"/>
                    </a:lnTo>
                    <a:lnTo>
                      <a:pt x="22" y="54"/>
                    </a:lnTo>
                    <a:lnTo>
                      <a:pt x="10" y="52"/>
                    </a:lnTo>
                    <a:lnTo>
                      <a:pt x="6" y="50"/>
                    </a:lnTo>
                    <a:lnTo>
                      <a:pt x="4" y="46"/>
                    </a:lnTo>
                    <a:lnTo>
                      <a:pt x="2" y="42"/>
                    </a:lnTo>
                    <a:lnTo>
                      <a:pt x="0" y="38"/>
                    </a:lnTo>
                    <a:lnTo>
                      <a:pt x="2" y="36"/>
                    </a:lnTo>
                    <a:lnTo>
                      <a:pt x="6" y="32"/>
                    </a:lnTo>
                    <a:lnTo>
                      <a:pt x="24" y="26"/>
                    </a:lnTo>
                    <a:lnTo>
                      <a:pt x="42" y="24"/>
                    </a:lnTo>
                    <a:lnTo>
                      <a:pt x="58" y="22"/>
                    </a:lnTo>
                    <a:lnTo>
                      <a:pt x="78" y="26"/>
                    </a:lnTo>
                    <a:lnTo>
                      <a:pt x="88" y="32"/>
                    </a:lnTo>
                    <a:lnTo>
                      <a:pt x="96" y="36"/>
                    </a:lnTo>
                    <a:lnTo>
                      <a:pt x="98" y="36"/>
                    </a:lnTo>
                    <a:lnTo>
                      <a:pt x="104" y="36"/>
                    </a:lnTo>
                    <a:lnTo>
                      <a:pt x="104" y="34"/>
                    </a:lnTo>
                    <a:lnTo>
                      <a:pt x="108" y="30"/>
                    </a:lnTo>
                    <a:lnTo>
                      <a:pt x="112" y="28"/>
                    </a:lnTo>
                    <a:lnTo>
                      <a:pt x="116" y="26"/>
                    </a:lnTo>
                    <a:lnTo>
                      <a:pt x="126" y="28"/>
                    </a:lnTo>
                    <a:lnTo>
                      <a:pt x="132" y="32"/>
                    </a:lnTo>
                    <a:lnTo>
                      <a:pt x="136" y="36"/>
                    </a:lnTo>
                    <a:lnTo>
                      <a:pt x="142" y="36"/>
                    </a:lnTo>
                    <a:lnTo>
                      <a:pt x="142" y="32"/>
                    </a:lnTo>
                    <a:lnTo>
                      <a:pt x="140" y="30"/>
                    </a:lnTo>
                    <a:lnTo>
                      <a:pt x="130" y="24"/>
                    </a:lnTo>
                    <a:lnTo>
                      <a:pt x="120" y="24"/>
                    </a:lnTo>
                    <a:lnTo>
                      <a:pt x="114" y="24"/>
                    </a:lnTo>
                    <a:lnTo>
                      <a:pt x="98" y="24"/>
                    </a:lnTo>
                    <a:lnTo>
                      <a:pt x="86" y="24"/>
                    </a:lnTo>
                    <a:lnTo>
                      <a:pt x="82" y="24"/>
                    </a:lnTo>
                    <a:lnTo>
                      <a:pt x="80" y="22"/>
                    </a:lnTo>
                    <a:lnTo>
                      <a:pt x="78" y="20"/>
                    </a:lnTo>
                    <a:lnTo>
                      <a:pt x="80" y="14"/>
                    </a:lnTo>
                    <a:lnTo>
                      <a:pt x="84" y="12"/>
                    </a:lnTo>
                    <a:lnTo>
                      <a:pt x="92" y="12"/>
                    </a:lnTo>
                    <a:lnTo>
                      <a:pt x="126" y="12"/>
                    </a:lnTo>
                    <a:lnTo>
                      <a:pt x="134" y="10"/>
                    </a:lnTo>
                    <a:lnTo>
                      <a:pt x="142" y="8"/>
                    </a:lnTo>
                    <a:lnTo>
                      <a:pt x="148" y="8"/>
                    </a:lnTo>
                    <a:lnTo>
                      <a:pt x="158" y="8"/>
                    </a:lnTo>
                    <a:lnTo>
                      <a:pt x="164" y="8"/>
                    </a:lnTo>
                    <a:lnTo>
                      <a:pt x="168" y="8"/>
                    </a:lnTo>
                    <a:lnTo>
                      <a:pt x="168" y="10"/>
                    </a:lnTo>
                    <a:lnTo>
                      <a:pt x="172" y="10"/>
                    </a:lnTo>
                    <a:lnTo>
                      <a:pt x="188" y="8"/>
                    </a:lnTo>
                    <a:lnTo>
                      <a:pt x="202" y="4"/>
                    </a:lnTo>
                    <a:lnTo>
                      <a:pt x="226" y="2"/>
                    </a:lnTo>
                    <a:lnTo>
                      <a:pt x="252" y="0"/>
                    </a:lnTo>
                    <a:lnTo>
                      <a:pt x="306" y="2"/>
                    </a:lnTo>
                    <a:lnTo>
                      <a:pt x="328" y="2"/>
                    </a:lnTo>
                    <a:lnTo>
                      <a:pt x="346" y="2"/>
                    </a:lnTo>
                    <a:lnTo>
                      <a:pt x="364" y="6"/>
                    </a:lnTo>
                    <a:lnTo>
                      <a:pt x="382" y="10"/>
                    </a:lnTo>
                    <a:lnTo>
                      <a:pt x="368" y="16"/>
                    </a:lnTo>
                    <a:lnTo>
                      <a:pt x="352" y="22"/>
                    </a:lnTo>
                    <a:lnTo>
                      <a:pt x="332" y="24"/>
                    </a:lnTo>
                    <a:lnTo>
                      <a:pt x="324" y="24"/>
                    </a:lnTo>
                    <a:lnTo>
                      <a:pt x="316" y="24"/>
                    </a:lnTo>
                    <a:lnTo>
                      <a:pt x="304" y="24"/>
                    </a:lnTo>
                    <a:lnTo>
                      <a:pt x="310" y="24"/>
                    </a:lnTo>
                    <a:lnTo>
                      <a:pt x="318" y="24"/>
                    </a:lnTo>
                    <a:lnTo>
                      <a:pt x="310" y="26"/>
                    </a:lnTo>
                    <a:lnTo>
                      <a:pt x="302" y="26"/>
                    </a:lnTo>
                    <a:lnTo>
                      <a:pt x="282" y="26"/>
                    </a:lnTo>
                    <a:lnTo>
                      <a:pt x="272" y="28"/>
                    </a:lnTo>
                    <a:lnTo>
                      <a:pt x="262" y="32"/>
                    </a:lnTo>
                    <a:lnTo>
                      <a:pt x="250" y="36"/>
                    </a:lnTo>
                    <a:lnTo>
                      <a:pt x="240" y="36"/>
                    </a:lnTo>
                    <a:lnTo>
                      <a:pt x="222" y="36"/>
                    </a:lnTo>
                    <a:lnTo>
                      <a:pt x="216" y="36"/>
                    </a:lnTo>
                    <a:lnTo>
                      <a:pt x="210" y="36"/>
                    </a:lnTo>
                    <a:lnTo>
                      <a:pt x="208" y="40"/>
                    </a:lnTo>
                    <a:lnTo>
                      <a:pt x="206" y="44"/>
                    </a:lnTo>
                    <a:lnTo>
                      <a:pt x="196" y="52"/>
                    </a:lnTo>
                    <a:lnTo>
                      <a:pt x="184" y="58"/>
                    </a:lnTo>
                    <a:lnTo>
                      <a:pt x="174" y="6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6" name="Freeform 43"/>
              <p:cNvSpPr>
                <a:spLocks/>
              </p:cNvSpPr>
              <p:nvPr/>
            </p:nvSpPr>
            <p:spPr bwMode="auto">
              <a:xfrm>
                <a:off x="1675" y="830"/>
                <a:ext cx="284" cy="190"/>
              </a:xfrm>
              <a:custGeom>
                <a:avLst/>
                <a:gdLst>
                  <a:gd name="T0" fmla="*/ 122 w 284"/>
                  <a:gd name="T1" fmla="*/ 10 h 190"/>
                  <a:gd name="T2" fmla="*/ 132 w 284"/>
                  <a:gd name="T3" fmla="*/ 2 h 190"/>
                  <a:gd name="T4" fmla="*/ 158 w 284"/>
                  <a:gd name="T5" fmla="*/ 4 h 190"/>
                  <a:gd name="T6" fmla="*/ 172 w 284"/>
                  <a:gd name="T7" fmla="*/ 14 h 190"/>
                  <a:gd name="T8" fmla="*/ 172 w 284"/>
                  <a:gd name="T9" fmla="*/ 20 h 190"/>
                  <a:gd name="T10" fmla="*/ 184 w 284"/>
                  <a:gd name="T11" fmla="*/ 28 h 190"/>
                  <a:gd name="T12" fmla="*/ 196 w 284"/>
                  <a:gd name="T13" fmla="*/ 34 h 190"/>
                  <a:gd name="T14" fmla="*/ 212 w 284"/>
                  <a:gd name="T15" fmla="*/ 36 h 190"/>
                  <a:gd name="T16" fmla="*/ 236 w 284"/>
                  <a:gd name="T17" fmla="*/ 64 h 190"/>
                  <a:gd name="T18" fmla="*/ 218 w 284"/>
                  <a:gd name="T19" fmla="*/ 74 h 190"/>
                  <a:gd name="T20" fmla="*/ 234 w 284"/>
                  <a:gd name="T21" fmla="*/ 82 h 190"/>
                  <a:gd name="T22" fmla="*/ 258 w 284"/>
                  <a:gd name="T23" fmla="*/ 98 h 190"/>
                  <a:gd name="T24" fmla="*/ 268 w 284"/>
                  <a:gd name="T25" fmla="*/ 106 h 190"/>
                  <a:gd name="T26" fmla="*/ 280 w 284"/>
                  <a:gd name="T27" fmla="*/ 108 h 190"/>
                  <a:gd name="T28" fmla="*/ 276 w 284"/>
                  <a:gd name="T29" fmla="*/ 114 h 190"/>
                  <a:gd name="T30" fmla="*/ 262 w 284"/>
                  <a:gd name="T31" fmla="*/ 124 h 190"/>
                  <a:gd name="T32" fmla="*/ 246 w 284"/>
                  <a:gd name="T33" fmla="*/ 134 h 190"/>
                  <a:gd name="T34" fmla="*/ 232 w 284"/>
                  <a:gd name="T35" fmla="*/ 134 h 190"/>
                  <a:gd name="T36" fmla="*/ 228 w 284"/>
                  <a:gd name="T37" fmla="*/ 120 h 190"/>
                  <a:gd name="T38" fmla="*/ 212 w 284"/>
                  <a:gd name="T39" fmla="*/ 118 h 190"/>
                  <a:gd name="T40" fmla="*/ 198 w 284"/>
                  <a:gd name="T41" fmla="*/ 122 h 190"/>
                  <a:gd name="T42" fmla="*/ 206 w 284"/>
                  <a:gd name="T43" fmla="*/ 130 h 190"/>
                  <a:gd name="T44" fmla="*/ 220 w 284"/>
                  <a:gd name="T45" fmla="*/ 144 h 190"/>
                  <a:gd name="T46" fmla="*/ 218 w 284"/>
                  <a:gd name="T47" fmla="*/ 164 h 190"/>
                  <a:gd name="T48" fmla="*/ 220 w 284"/>
                  <a:gd name="T49" fmla="*/ 178 h 190"/>
                  <a:gd name="T50" fmla="*/ 196 w 284"/>
                  <a:gd name="T51" fmla="*/ 166 h 190"/>
                  <a:gd name="T52" fmla="*/ 188 w 284"/>
                  <a:gd name="T53" fmla="*/ 160 h 190"/>
                  <a:gd name="T54" fmla="*/ 172 w 284"/>
                  <a:gd name="T55" fmla="*/ 160 h 190"/>
                  <a:gd name="T56" fmla="*/ 194 w 284"/>
                  <a:gd name="T57" fmla="*/ 188 h 190"/>
                  <a:gd name="T58" fmla="*/ 174 w 284"/>
                  <a:gd name="T59" fmla="*/ 184 h 190"/>
                  <a:gd name="T60" fmla="*/ 132 w 284"/>
                  <a:gd name="T61" fmla="*/ 172 h 190"/>
                  <a:gd name="T62" fmla="*/ 134 w 284"/>
                  <a:gd name="T63" fmla="*/ 164 h 190"/>
                  <a:gd name="T64" fmla="*/ 132 w 284"/>
                  <a:gd name="T65" fmla="*/ 158 h 190"/>
                  <a:gd name="T66" fmla="*/ 120 w 284"/>
                  <a:gd name="T67" fmla="*/ 144 h 190"/>
                  <a:gd name="T68" fmla="*/ 88 w 284"/>
                  <a:gd name="T69" fmla="*/ 146 h 190"/>
                  <a:gd name="T70" fmla="*/ 62 w 284"/>
                  <a:gd name="T71" fmla="*/ 148 h 190"/>
                  <a:gd name="T72" fmla="*/ 60 w 284"/>
                  <a:gd name="T73" fmla="*/ 142 h 190"/>
                  <a:gd name="T74" fmla="*/ 86 w 284"/>
                  <a:gd name="T75" fmla="*/ 128 h 190"/>
                  <a:gd name="T76" fmla="*/ 104 w 284"/>
                  <a:gd name="T77" fmla="*/ 134 h 190"/>
                  <a:gd name="T78" fmla="*/ 120 w 284"/>
                  <a:gd name="T79" fmla="*/ 128 h 190"/>
                  <a:gd name="T80" fmla="*/ 134 w 284"/>
                  <a:gd name="T81" fmla="*/ 116 h 190"/>
                  <a:gd name="T82" fmla="*/ 152 w 284"/>
                  <a:gd name="T83" fmla="*/ 84 h 190"/>
                  <a:gd name="T84" fmla="*/ 142 w 284"/>
                  <a:gd name="T85" fmla="*/ 76 h 190"/>
                  <a:gd name="T86" fmla="*/ 134 w 284"/>
                  <a:gd name="T87" fmla="*/ 74 h 190"/>
                  <a:gd name="T88" fmla="*/ 126 w 284"/>
                  <a:gd name="T89" fmla="*/ 62 h 190"/>
                  <a:gd name="T90" fmla="*/ 112 w 284"/>
                  <a:gd name="T91" fmla="*/ 54 h 190"/>
                  <a:gd name="T92" fmla="*/ 100 w 284"/>
                  <a:gd name="T93" fmla="*/ 62 h 190"/>
                  <a:gd name="T94" fmla="*/ 88 w 284"/>
                  <a:gd name="T95" fmla="*/ 66 h 190"/>
                  <a:gd name="T96" fmla="*/ 76 w 284"/>
                  <a:gd name="T97" fmla="*/ 58 h 190"/>
                  <a:gd name="T98" fmla="*/ 32 w 284"/>
                  <a:gd name="T99" fmla="*/ 56 h 190"/>
                  <a:gd name="T100" fmla="*/ 22 w 284"/>
                  <a:gd name="T101" fmla="*/ 46 h 190"/>
                  <a:gd name="T102" fmla="*/ 10 w 284"/>
                  <a:gd name="T103" fmla="*/ 52 h 190"/>
                  <a:gd name="T104" fmla="*/ 2 w 284"/>
                  <a:gd name="T105" fmla="*/ 48 h 190"/>
                  <a:gd name="T106" fmla="*/ 14 w 284"/>
                  <a:gd name="T107" fmla="*/ 40 h 190"/>
                  <a:gd name="T108" fmla="*/ 4 w 284"/>
                  <a:gd name="T109" fmla="*/ 30 h 190"/>
                  <a:gd name="T110" fmla="*/ 12 w 284"/>
                  <a:gd name="T111" fmla="*/ 18 h 190"/>
                  <a:gd name="T112" fmla="*/ 56 w 284"/>
                  <a:gd name="T113" fmla="*/ 6 h 190"/>
                  <a:gd name="T114" fmla="*/ 82 w 284"/>
                  <a:gd name="T115" fmla="*/ 0 h 190"/>
                  <a:gd name="T116" fmla="*/ 62 w 284"/>
                  <a:gd name="T117" fmla="*/ 12 h 190"/>
                  <a:gd name="T118" fmla="*/ 50 w 284"/>
                  <a:gd name="T119" fmla="*/ 22 h 190"/>
                  <a:gd name="T120" fmla="*/ 60 w 284"/>
                  <a:gd name="T121" fmla="*/ 24 h 190"/>
                  <a:gd name="T122" fmla="*/ 76 w 284"/>
                  <a:gd name="T123" fmla="*/ 1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4" h="190">
                    <a:moveTo>
                      <a:pt x="114" y="0"/>
                    </a:moveTo>
                    <a:lnTo>
                      <a:pt x="124" y="0"/>
                    </a:lnTo>
                    <a:lnTo>
                      <a:pt x="122" y="10"/>
                    </a:lnTo>
                    <a:lnTo>
                      <a:pt x="126" y="8"/>
                    </a:lnTo>
                    <a:lnTo>
                      <a:pt x="130" y="4"/>
                    </a:lnTo>
                    <a:lnTo>
                      <a:pt x="132" y="2"/>
                    </a:lnTo>
                    <a:lnTo>
                      <a:pt x="138" y="0"/>
                    </a:lnTo>
                    <a:lnTo>
                      <a:pt x="146" y="0"/>
                    </a:lnTo>
                    <a:lnTo>
                      <a:pt x="158" y="4"/>
                    </a:lnTo>
                    <a:lnTo>
                      <a:pt x="168" y="8"/>
                    </a:lnTo>
                    <a:lnTo>
                      <a:pt x="170" y="12"/>
                    </a:lnTo>
                    <a:lnTo>
                      <a:pt x="172" y="14"/>
                    </a:lnTo>
                    <a:lnTo>
                      <a:pt x="142" y="20"/>
                    </a:lnTo>
                    <a:lnTo>
                      <a:pt x="158" y="22"/>
                    </a:lnTo>
                    <a:lnTo>
                      <a:pt x="172" y="20"/>
                    </a:lnTo>
                    <a:lnTo>
                      <a:pt x="176" y="22"/>
                    </a:lnTo>
                    <a:lnTo>
                      <a:pt x="180" y="24"/>
                    </a:lnTo>
                    <a:lnTo>
                      <a:pt x="184" y="28"/>
                    </a:lnTo>
                    <a:lnTo>
                      <a:pt x="186" y="34"/>
                    </a:lnTo>
                    <a:lnTo>
                      <a:pt x="190" y="40"/>
                    </a:lnTo>
                    <a:lnTo>
                      <a:pt x="196" y="34"/>
                    </a:lnTo>
                    <a:lnTo>
                      <a:pt x="198" y="32"/>
                    </a:lnTo>
                    <a:lnTo>
                      <a:pt x="202" y="32"/>
                    </a:lnTo>
                    <a:lnTo>
                      <a:pt x="212" y="36"/>
                    </a:lnTo>
                    <a:lnTo>
                      <a:pt x="224" y="44"/>
                    </a:lnTo>
                    <a:lnTo>
                      <a:pt x="246" y="58"/>
                    </a:lnTo>
                    <a:lnTo>
                      <a:pt x="236" y="64"/>
                    </a:lnTo>
                    <a:lnTo>
                      <a:pt x="230" y="68"/>
                    </a:lnTo>
                    <a:lnTo>
                      <a:pt x="228" y="74"/>
                    </a:lnTo>
                    <a:lnTo>
                      <a:pt x="218" y="74"/>
                    </a:lnTo>
                    <a:lnTo>
                      <a:pt x="218" y="80"/>
                    </a:lnTo>
                    <a:lnTo>
                      <a:pt x="224" y="80"/>
                    </a:lnTo>
                    <a:lnTo>
                      <a:pt x="234" y="82"/>
                    </a:lnTo>
                    <a:lnTo>
                      <a:pt x="246" y="86"/>
                    </a:lnTo>
                    <a:lnTo>
                      <a:pt x="256" y="94"/>
                    </a:lnTo>
                    <a:lnTo>
                      <a:pt x="258" y="98"/>
                    </a:lnTo>
                    <a:lnTo>
                      <a:pt x="258" y="102"/>
                    </a:lnTo>
                    <a:lnTo>
                      <a:pt x="264" y="104"/>
                    </a:lnTo>
                    <a:lnTo>
                      <a:pt x="268" y="106"/>
                    </a:lnTo>
                    <a:lnTo>
                      <a:pt x="272" y="108"/>
                    </a:lnTo>
                    <a:lnTo>
                      <a:pt x="276" y="108"/>
                    </a:lnTo>
                    <a:lnTo>
                      <a:pt x="280" y="108"/>
                    </a:lnTo>
                    <a:lnTo>
                      <a:pt x="284" y="106"/>
                    </a:lnTo>
                    <a:lnTo>
                      <a:pt x="284" y="112"/>
                    </a:lnTo>
                    <a:lnTo>
                      <a:pt x="276" y="114"/>
                    </a:lnTo>
                    <a:lnTo>
                      <a:pt x="268" y="116"/>
                    </a:lnTo>
                    <a:lnTo>
                      <a:pt x="268" y="126"/>
                    </a:lnTo>
                    <a:lnTo>
                      <a:pt x="262" y="124"/>
                    </a:lnTo>
                    <a:lnTo>
                      <a:pt x="258" y="122"/>
                    </a:lnTo>
                    <a:lnTo>
                      <a:pt x="252" y="130"/>
                    </a:lnTo>
                    <a:lnTo>
                      <a:pt x="246" y="134"/>
                    </a:lnTo>
                    <a:lnTo>
                      <a:pt x="242" y="136"/>
                    </a:lnTo>
                    <a:lnTo>
                      <a:pt x="236" y="136"/>
                    </a:lnTo>
                    <a:lnTo>
                      <a:pt x="232" y="134"/>
                    </a:lnTo>
                    <a:lnTo>
                      <a:pt x="230" y="130"/>
                    </a:lnTo>
                    <a:lnTo>
                      <a:pt x="228" y="128"/>
                    </a:lnTo>
                    <a:lnTo>
                      <a:pt x="228" y="120"/>
                    </a:lnTo>
                    <a:lnTo>
                      <a:pt x="224" y="112"/>
                    </a:lnTo>
                    <a:lnTo>
                      <a:pt x="210" y="112"/>
                    </a:lnTo>
                    <a:lnTo>
                      <a:pt x="212" y="118"/>
                    </a:lnTo>
                    <a:lnTo>
                      <a:pt x="208" y="120"/>
                    </a:lnTo>
                    <a:lnTo>
                      <a:pt x="204" y="120"/>
                    </a:lnTo>
                    <a:lnTo>
                      <a:pt x="198" y="122"/>
                    </a:lnTo>
                    <a:lnTo>
                      <a:pt x="198" y="124"/>
                    </a:lnTo>
                    <a:lnTo>
                      <a:pt x="200" y="128"/>
                    </a:lnTo>
                    <a:lnTo>
                      <a:pt x="206" y="130"/>
                    </a:lnTo>
                    <a:lnTo>
                      <a:pt x="206" y="138"/>
                    </a:lnTo>
                    <a:lnTo>
                      <a:pt x="214" y="140"/>
                    </a:lnTo>
                    <a:lnTo>
                      <a:pt x="220" y="144"/>
                    </a:lnTo>
                    <a:lnTo>
                      <a:pt x="222" y="152"/>
                    </a:lnTo>
                    <a:lnTo>
                      <a:pt x="220" y="158"/>
                    </a:lnTo>
                    <a:lnTo>
                      <a:pt x="218" y="164"/>
                    </a:lnTo>
                    <a:lnTo>
                      <a:pt x="218" y="168"/>
                    </a:lnTo>
                    <a:lnTo>
                      <a:pt x="216" y="172"/>
                    </a:lnTo>
                    <a:lnTo>
                      <a:pt x="220" y="178"/>
                    </a:lnTo>
                    <a:lnTo>
                      <a:pt x="212" y="176"/>
                    </a:lnTo>
                    <a:lnTo>
                      <a:pt x="202" y="172"/>
                    </a:lnTo>
                    <a:lnTo>
                      <a:pt x="196" y="166"/>
                    </a:lnTo>
                    <a:lnTo>
                      <a:pt x="192" y="164"/>
                    </a:lnTo>
                    <a:lnTo>
                      <a:pt x="192" y="162"/>
                    </a:lnTo>
                    <a:lnTo>
                      <a:pt x="188" y="160"/>
                    </a:lnTo>
                    <a:lnTo>
                      <a:pt x="182" y="158"/>
                    </a:lnTo>
                    <a:lnTo>
                      <a:pt x="170" y="158"/>
                    </a:lnTo>
                    <a:lnTo>
                      <a:pt x="172" y="160"/>
                    </a:lnTo>
                    <a:lnTo>
                      <a:pt x="180" y="168"/>
                    </a:lnTo>
                    <a:lnTo>
                      <a:pt x="196" y="182"/>
                    </a:lnTo>
                    <a:lnTo>
                      <a:pt x="194" y="188"/>
                    </a:lnTo>
                    <a:lnTo>
                      <a:pt x="190" y="190"/>
                    </a:lnTo>
                    <a:lnTo>
                      <a:pt x="184" y="188"/>
                    </a:lnTo>
                    <a:lnTo>
                      <a:pt x="174" y="184"/>
                    </a:lnTo>
                    <a:lnTo>
                      <a:pt x="160" y="176"/>
                    </a:lnTo>
                    <a:lnTo>
                      <a:pt x="134" y="176"/>
                    </a:lnTo>
                    <a:lnTo>
                      <a:pt x="132" y="172"/>
                    </a:lnTo>
                    <a:lnTo>
                      <a:pt x="134" y="170"/>
                    </a:lnTo>
                    <a:lnTo>
                      <a:pt x="134" y="168"/>
                    </a:lnTo>
                    <a:lnTo>
                      <a:pt x="134" y="164"/>
                    </a:lnTo>
                    <a:lnTo>
                      <a:pt x="134" y="160"/>
                    </a:lnTo>
                    <a:lnTo>
                      <a:pt x="134" y="158"/>
                    </a:lnTo>
                    <a:lnTo>
                      <a:pt x="132" y="158"/>
                    </a:lnTo>
                    <a:lnTo>
                      <a:pt x="124" y="152"/>
                    </a:lnTo>
                    <a:lnTo>
                      <a:pt x="120" y="148"/>
                    </a:lnTo>
                    <a:lnTo>
                      <a:pt x="120" y="144"/>
                    </a:lnTo>
                    <a:lnTo>
                      <a:pt x="102" y="144"/>
                    </a:lnTo>
                    <a:lnTo>
                      <a:pt x="94" y="144"/>
                    </a:lnTo>
                    <a:lnTo>
                      <a:pt x="88" y="146"/>
                    </a:lnTo>
                    <a:lnTo>
                      <a:pt x="78" y="148"/>
                    </a:lnTo>
                    <a:lnTo>
                      <a:pt x="70" y="150"/>
                    </a:lnTo>
                    <a:lnTo>
                      <a:pt x="62" y="148"/>
                    </a:lnTo>
                    <a:lnTo>
                      <a:pt x="60" y="146"/>
                    </a:lnTo>
                    <a:lnTo>
                      <a:pt x="60" y="144"/>
                    </a:lnTo>
                    <a:lnTo>
                      <a:pt x="60" y="142"/>
                    </a:lnTo>
                    <a:lnTo>
                      <a:pt x="62" y="138"/>
                    </a:lnTo>
                    <a:lnTo>
                      <a:pt x="70" y="136"/>
                    </a:lnTo>
                    <a:lnTo>
                      <a:pt x="86" y="128"/>
                    </a:lnTo>
                    <a:lnTo>
                      <a:pt x="88" y="132"/>
                    </a:lnTo>
                    <a:lnTo>
                      <a:pt x="92" y="134"/>
                    </a:lnTo>
                    <a:lnTo>
                      <a:pt x="104" y="134"/>
                    </a:lnTo>
                    <a:lnTo>
                      <a:pt x="114" y="132"/>
                    </a:lnTo>
                    <a:lnTo>
                      <a:pt x="116" y="130"/>
                    </a:lnTo>
                    <a:lnTo>
                      <a:pt x="120" y="128"/>
                    </a:lnTo>
                    <a:lnTo>
                      <a:pt x="122" y="126"/>
                    </a:lnTo>
                    <a:lnTo>
                      <a:pt x="122" y="120"/>
                    </a:lnTo>
                    <a:lnTo>
                      <a:pt x="134" y="116"/>
                    </a:lnTo>
                    <a:lnTo>
                      <a:pt x="142" y="112"/>
                    </a:lnTo>
                    <a:lnTo>
                      <a:pt x="162" y="98"/>
                    </a:lnTo>
                    <a:lnTo>
                      <a:pt x="152" y="84"/>
                    </a:lnTo>
                    <a:lnTo>
                      <a:pt x="148" y="82"/>
                    </a:lnTo>
                    <a:lnTo>
                      <a:pt x="142" y="80"/>
                    </a:lnTo>
                    <a:lnTo>
                      <a:pt x="142" y="76"/>
                    </a:lnTo>
                    <a:lnTo>
                      <a:pt x="128" y="76"/>
                    </a:lnTo>
                    <a:lnTo>
                      <a:pt x="130" y="74"/>
                    </a:lnTo>
                    <a:lnTo>
                      <a:pt x="134" y="74"/>
                    </a:lnTo>
                    <a:lnTo>
                      <a:pt x="134" y="66"/>
                    </a:lnTo>
                    <a:lnTo>
                      <a:pt x="130" y="64"/>
                    </a:lnTo>
                    <a:lnTo>
                      <a:pt x="126" y="62"/>
                    </a:lnTo>
                    <a:lnTo>
                      <a:pt x="118" y="56"/>
                    </a:lnTo>
                    <a:lnTo>
                      <a:pt x="114" y="54"/>
                    </a:lnTo>
                    <a:lnTo>
                      <a:pt x="112" y="54"/>
                    </a:lnTo>
                    <a:lnTo>
                      <a:pt x="110" y="56"/>
                    </a:lnTo>
                    <a:lnTo>
                      <a:pt x="104" y="58"/>
                    </a:lnTo>
                    <a:lnTo>
                      <a:pt x="100" y="62"/>
                    </a:lnTo>
                    <a:lnTo>
                      <a:pt x="96" y="64"/>
                    </a:lnTo>
                    <a:lnTo>
                      <a:pt x="92" y="66"/>
                    </a:lnTo>
                    <a:lnTo>
                      <a:pt x="88" y="66"/>
                    </a:lnTo>
                    <a:lnTo>
                      <a:pt x="88" y="64"/>
                    </a:lnTo>
                    <a:lnTo>
                      <a:pt x="88" y="56"/>
                    </a:lnTo>
                    <a:lnTo>
                      <a:pt x="76" y="58"/>
                    </a:lnTo>
                    <a:lnTo>
                      <a:pt x="64" y="58"/>
                    </a:lnTo>
                    <a:lnTo>
                      <a:pt x="36" y="56"/>
                    </a:lnTo>
                    <a:lnTo>
                      <a:pt x="32" y="56"/>
                    </a:lnTo>
                    <a:lnTo>
                      <a:pt x="26" y="54"/>
                    </a:lnTo>
                    <a:lnTo>
                      <a:pt x="24" y="52"/>
                    </a:lnTo>
                    <a:lnTo>
                      <a:pt x="22" y="46"/>
                    </a:lnTo>
                    <a:lnTo>
                      <a:pt x="18" y="48"/>
                    </a:lnTo>
                    <a:lnTo>
                      <a:pt x="14" y="50"/>
                    </a:lnTo>
                    <a:lnTo>
                      <a:pt x="10" y="52"/>
                    </a:lnTo>
                    <a:lnTo>
                      <a:pt x="6" y="52"/>
                    </a:lnTo>
                    <a:lnTo>
                      <a:pt x="4" y="52"/>
                    </a:lnTo>
                    <a:lnTo>
                      <a:pt x="2" y="48"/>
                    </a:lnTo>
                    <a:lnTo>
                      <a:pt x="0" y="44"/>
                    </a:lnTo>
                    <a:lnTo>
                      <a:pt x="6" y="40"/>
                    </a:lnTo>
                    <a:lnTo>
                      <a:pt x="14" y="40"/>
                    </a:lnTo>
                    <a:lnTo>
                      <a:pt x="6" y="36"/>
                    </a:lnTo>
                    <a:lnTo>
                      <a:pt x="4" y="34"/>
                    </a:lnTo>
                    <a:lnTo>
                      <a:pt x="4" y="30"/>
                    </a:lnTo>
                    <a:lnTo>
                      <a:pt x="4" y="28"/>
                    </a:lnTo>
                    <a:lnTo>
                      <a:pt x="6" y="24"/>
                    </a:lnTo>
                    <a:lnTo>
                      <a:pt x="12" y="18"/>
                    </a:lnTo>
                    <a:lnTo>
                      <a:pt x="22" y="14"/>
                    </a:lnTo>
                    <a:lnTo>
                      <a:pt x="32" y="10"/>
                    </a:lnTo>
                    <a:lnTo>
                      <a:pt x="56" y="6"/>
                    </a:lnTo>
                    <a:lnTo>
                      <a:pt x="64" y="4"/>
                    </a:lnTo>
                    <a:lnTo>
                      <a:pt x="72" y="0"/>
                    </a:lnTo>
                    <a:lnTo>
                      <a:pt x="82" y="0"/>
                    </a:lnTo>
                    <a:lnTo>
                      <a:pt x="78" y="6"/>
                    </a:lnTo>
                    <a:lnTo>
                      <a:pt x="72" y="8"/>
                    </a:lnTo>
                    <a:lnTo>
                      <a:pt x="62" y="12"/>
                    </a:lnTo>
                    <a:lnTo>
                      <a:pt x="58" y="16"/>
                    </a:lnTo>
                    <a:lnTo>
                      <a:pt x="54" y="18"/>
                    </a:lnTo>
                    <a:lnTo>
                      <a:pt x="50" y="22"/>
                    </a:lnTo>
                    <a:lnTo>
                      <a:pt x="48" y="28"/>
                    </a:lnTo>
                    <a:lnTo>
                      <a:pt x="56" y="28"/>
                    </a:lnTo>
                    <a:lnTo>
                      <a:pt x="60" y="24"/>
                    </a:lnTo>
                    <a:lnTo>
                      <a:pt x="64" y="18"/>
                    </a:lnTo>
                    <a:lnTo>
                      <a:pt x="70" y="14"/>
                    </a:lnTo>
                    <a:lnTo>
                      <a:pt x="76" y="12"/>
                    </a:lnTo>
                    <a:lnTo>
                      <a:pt x="94" y="6"/>
                    </a:lnTo>
                    <a:lnTo>
                      <a:pt x="11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7" name="Freeform 44"/>
              <p:cNvSpPr>
                <a:spLocks/>
              </p:cNvSpPr>
              <p:nvPr/>
            </p:nvSpPr>
            <p:spPr bwMode="auto">
              <a:xfrm>
                <a:off x="1779" y="912"/>
                <a:ext cx="32" cy="18"/>
              </a:xfrm>
              <a:custGeom>
                <a:avLst/>
                <a:gdLst>
                  <a:gd name="T0" fmla="*/ 16 w 32"/>
                  <a:gd name="T1" fmla="*/ 2 h 18"/>
                  <a:gd name="T2" fmla="*/ 28 w 32"/>
                  <a:gd name="T3" fmla="*/ 0 h 18"/>
                  <a:gd name="T4" fmla="*/ 30 w 32"/>
                  <a:gd name="T5" fmla="*/ 0 h 18"/>
                  <a:gd name="T6" fmla="*/ 32 w 32"/>
                  <a:gd name="T7" fmla="*/ 2 h 18"/>
                  <a:gd name="T8" fmla="*/ 30 w 32"/>
                  <a:gd name="T9" fmla="*/ 6 h 18"/>
                  <a:gd name="T10" fmla="*/ 28 w 32"/>
                  <a:gd name="T11" fmla="*/ 10 h 18"/>
                  <a:gd name="T12" fmla="*/ 22 w 32"/>
                  <a:gd name="T13" fmla="*/ 14 h 18"/>
                  <a:gd name="T14" fmla="*/ 14 w 32"/>
                  <a:gd name="T15" fmla="*/ 18 h 18"/>
                  <a:gd name="T16" fmla="*/ 6 w 32"/>
                  <a:gd name="T17" fmla="*/ 18 h 18"/>
                  <a:gd name="T18" fmla="*/ 2 w 32"/>
                  <a:gd name="T19" fmla="*/ 16 h 18"/>
                  <a:gd name="T20" fmla="*/ 0 w 32"/>
                  <a:gd name="T21" fmla="*/ 14 h 18"/>
                  <a:gd name="T22" fmla="*/ 2 w 32"/>
                  <a:gd name="T23" fmla="*/ 10 h 18"/>
                  <a:gd name="T24" fmla="*/ 8 w 32"/>
                  <a:gd name="T25" fmla="*/ 6 h 18"/>
                  <a:gd name="T26" fmla="*/ 12 w 32"/>
                  <a:gd name="T27" fmla="*/ 2 h 18"/>
                  <a:gd name="T28" fmla="*/ 18 w 32"/>
                  <a:gd name="T29" fmla="*/ 2 h 18"/>
                  <a:gd name="T30" fmla="*/ 18 w 32"/>
                  <a:gd name="T31" fmla="*/ 0 h 18"/>
                  <a:gd name="T32" fmla="*/ 16 w 32"/>
                  <a:gd name="T33"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18">
                    <a:moveTo>
                      <a:pt x="16" y="2"/>
                    </a:moveTo>
                    <a:lnTo>
                      <a:pt x="28" y="0"/>
                    </a:lnTo>
                    <a:lnTo>
                      <a:pt x="30" y="0"/>
                    </a:lnTo>
                    <a:lnTo>
                      <a:pt x="32" y="2"/>
                    </a:lnTo>
                    <a:lnTo>
                      <a:pt x="30" y="6"/>
                    </a:lnTo>
                    <a:lnTo>
                      <a:pt x="28" y="10"/>
                    </a:lnTo>
                    <a:lnTo>
                      <a:pt x="22" y="14"/>
                    </a:lnTo>
                    <a:lnTo>
                      <a:pt x="14" y="18"/>
                    </a:lnTo>
                    <a:lnTo>
                      <a:pt x="6" y="18"/>
                    </a:lnTo>
                    <a:lnTo>
                      <a:pt x="2" y="16"/>
                    </a:lnTo>
                    <a:lnTo>
                      <a:pt x="0" y="14"/>
                    </a:lnTo>
                    <a:lnTo>
                      <a:pt x="2" y="10"/>
                    </a:lnTo>
                    <a:lnTo>
                      <a:pt x="8" y="6"/>
                    </a:lnTo>
                    <a:lnTo>
                      <a:pt x="12" y="2"/>
                    </a:lnTo>
                    <a:lnTo>
                      <a:pt x="18" y="2"/>
                    </a:lnTo>
                    <a:lnTo>
                      <a:pt x="18" y="0"/>
                    </a:lnTo>
                    <a:lnTo>
                      <a:pt x="16"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grpSp>
        <p:sp>
          <p:nvSpPr>
            <p:cNvPr id="39" name="Freeform 45"/>
            <p:cNvSpPr>
              <a:spLocks/>
            </p:cNvSpPr>
            <p:nvPr/>
          </p:nvSpPr>
          <p:spPr bwMode="auto">
            <a:xfrm>
              <a:off x="3929269" y="1700546"/>
              <a:ext cx="972638" cy="484083"/>
            </a:xfrm>
            <a:custGeom>
              <a:avLst/>
              <a:gdLst>
                <a:gd name="T0" fmla="*/ 14 w 872"/>
                <a:gd name="T1" fmla="*/ 260 h 434"/>
                <a:gd name="T2" fmla="*/ 66 w 872"/>
                <a:gd name="T3" fmla="*/ 298 h 434"/>
                <a:gd name="T4" fmla="*/ 198 w 872"/>
                <a:gd name="T5" fmla="*/ 318 h 434"/>
                <a:gd name="T6" fmla="*/ 226 w 872"/>
                <a:gd name="T7" fmla="*/ 360 h 434"/>
                <a:gd name="T8" fmla="*/ 256 w 872"/>
                <a:gd name="T9" fmla="*/ 354 h 434"/>
                <a:gd name="T10" fmla="*/ 288 w 872"/>
                <a:gd name="T11" fmla="*/ 408 h 434"/>
                <a:gd name="T12" fmla="*/ 322 w 872"/>
                <a:gd name="T13" fmla="*/ 402 h 434"/>
                <a:gd name="T14" fmla="*/ 350 w 872"/>
                <a:gd name="T15" fmla="*/ 370 h 434"/>
                <a:gd name="T16" fmla="*/ 384 w 872"/>
                <a:gd name="T17" fmla="*/ 354 h 434"/>
                <a:gd name="T18" fmla="*/ 408 w 872"/>
                <a:gd name="T19" fmla="*/ 352 h 434"/>
                <a:gd name="T20" fmla="*/ 444 w 872"/>
                <a:gd name="T21" fmla="*/ 358 h 434"/>
                <a:gd name="T22" fmla="*/ 462 w 872"/>
                <a:gd name="T23" fmla="*/ 358 h 434"/>
                <a:gd name="T24" fmla="*/ 490 w 872"/>
                <a:gd name="T25" fmla="*/ 338 h 434"/>
                <a:gd name="T26" fmla="*/ 524 w 872"/>
                <a:gd name="T27" fmla="*/ 348 h 434"/>
                <a:gd name="T28" fmla="*/ 552 w 872"/>
                <a:gd name="T29" fmla="*/ 354 h 434"/>
                <a:gd name="T30" fmla="*/ 556 w 872"/>
                <a:gd name="T31" fmla="*/ 376 h 434"/>
                <a:gd name="T32" fmla="*/ 564 w 872"/>
                <a:gd name="T33" fmla="*/ 408 h 434"/>
                <a:gd name="T34" fmla="*/ 584 w 872"/>
                <a:gd name="T35" fmla="*/ 428 h 434"/>
                <a:gd name="T36" fmla="*/ 588 w 872"/>
                <a:gd name="T37" fmla="*/ 370 h 434"/>
                <a:gd name="T38" fmla="*/ 608 w 872"/>
                <a:gd name="T39" fmla="*/ 300 h 434"/>
                <a:gd name="T40" fmla="*/ 634 w 872"/>
                <a:gd name="T41" fmla="*/ 276 h 434"/>
                <a:gd name="T42" fmla="*/ 658 w 872"/>
                <a:gd name="T43" fmla="*/ 264 h 434"/>
                <a:gd name="T44" fmla="*/ 688 w 872"/>
                <a:gd name="T45" fmla="*/ 244 h 434"/>
                <a:gd name="T46" fmla="*/ 694 w 872"/>
                <a:gd name="T47" fmla="*/ 222 h 434"/>
                <a:gd name="T48" fmla="*/ 694 w 872"/>
                <a:gd name="T49" fmla="*/ 208 h 434"/>
                <a:gd name="T50" fmla="*/ 706 w 872"/>
                <a:gd name="T51" fmla="*/ 192 h 434"/>
                <a:gd name="T52" fmla="*/ 718 w 872"/>
                <a:gd name="T53" fmla="*/ 174 h 434"/>
                <a:gd name="T54" fmla="*/ 740 w 872"/>
                <a:gd name="T55" fmla="*/ 164 h 434"/>
                <a:gd name="T56" fmla="*/ 770 w 872"/>
                <a:gd name="T57" fmla="*/ 142 h 434"/>
                <a:gd name="T58" fmla="*/ 792 w 872"/>
                <a:gd name="T59" fmla="*/ 130 h 434"/>
                <a:gd name="T60" fmla="*/ 800 w 872"/>
                <a:gd name="T61" fmla="*/ 128 h 434"/>
                <a:gd name="T62" fmla="*/ 808 w 872"/>
                <a:gd name="T63" fmla="*/ 98 h 434"/>
                <a:gd name="T64" fmla="*/ 864 w 872"/>
                <a:gd name="T65" fmla="*/ 50 h 434"/>
                <a:gd name="T66" fmla="*/ 824 w 872"/>
                <a:gd name="T67" fmla="*/ 58 h 434"/>
                <a:gd name="T68" fmla="*/ 750 w 872"/>
                <a:gd name="T69" fmla="*/ 80 h 434"/>
                <a:gd name="T70" fmla="*/ 694 w 872"/>
                <a:gd name="T71" fmla="*/ 100 h 434"/>
                <a:gd name="T72" fmla="*/ 642 w 872"/>
                <a:gd name="T73" fmla="*/ 134 h 434"/>
                <a:gd name="T74" fmla="*/ 630 w 872"/>
                <a:gd name="T75" fmla="*/ 118 h 434"/>
                <a:gd name="T76" fmla="*/ 636 w 872"/>
                <a:gd name="T77" fmla="*/ 94 h 434"/>
                <a:gd name="T78" fmla="*/ 634 w 872"/>
                <a:gd name="T79" fmla="*/ 80 h 434"/>
                <a:gd name="T80" fmla="*/ 610 w 872"/>
                <a:gd name="T81" fmla="*/ 72 h 434"/>
                <a:gd name="T82" fmla="*/ 576 w 872"/>
                <a:gd name="T83" fmla="*/ 122 h 434"/>
                <a:gd name="T84" fmla="*/ 552 w 872"/>
                <a:gd name="T85" fmla="*/ 122 h 434"/>
                <a:gd name="T86" fmla="*/ 584 w 872"/>
                <a:gd name="T87" fmla="*/ 66 h 434"/>
                <a:gd name="T88" fmla="*/ 626 w 872"/>
                <a:gd name="T89" fmla="*/ 50 h 434"/>
                <a:gd name="T90" fmla="*/ 590 w 872"/>
                <a:gd name="T91" fmla="*/ 36 h 434"/>
                <a:gd name="T92" fmla="*/ 540 w 872"/>
                <a:gd name="T93" fmla="*/ 42 h 434"/>
                <a:gd name="T94" fmla="*/ 562 w 872"/>
                <a:gd name="T95" fmla="*/ 22 h 434"/>
                <a:gd name="T96" fmla="*/ 516 w 872"/>
                <a:gd name="T97" fmla="*/ 12 h 434"/>
                <a:gd name="T98" fmla="*/ 104 w 872"/>
                <a:gd name="T99" fmla="*/ 22 h 434"/>
                <a:gd name="T100" fmla="*/ 64 w 872"/>
                <a:gd name="T101" fmla="*/ 52 h 434"/>
                <a:gd name="T102" fmla="*/ 12 w 872"/>
                <a:gd name="T103" fmla="*/ 136 h 434"/>
                <a:gd name="T104" fmla="*/ 0 w 872"/>
                <a:gd name="T105" fmla="*/ 174 h 434"/>
                <a:gd name="T106" fmla="*/ 10 w 872"/>
                <a:gd name="T107" fmla="*/ 196 h 434"/>
                <a:gd name="T108" fmla="*/ 4 w 872"/>
                <a:gd name="T109" fmla="*/ 216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72" h="434">
                  <a:moveTo>
                    <a:pt x="4" y="226"/>
                  </a:moveTo>
                  <a:lnTo>
                    <a:pt x="4" y="228"/>
                  </a:lnTo>
                  <a:lnTo>
                    <a:pt x="4" y="230"/>
                  </a:lnTo>
                  <a:lnTo>
                    <a:pt x="2" y="236"/>
                  </a:lnTo>
                  <a:lnTo>
                    <a:pt x="4" y="244"/>
                  </a:lnTo>
                  <a:lnTo>
                    <a:pt x="6" y="254"/>
                  </a:lnTo>
                  <a:lnTo>
                    <a:pt x="14" y="260"/>
                  </a:lnTo>
                  <a:lnTo>
                    <a:pt x="26" y="264"/>
                  </a:lnTo>
                  <a:lnTo>
                    <a:pt x="30" y="266"/>
                  </a:lnTo>
                  <a:lnTo>
                    <a:pt x="32" y="268"/>
                  </a:lnTo>
                  <a:lnTo>
                    <a:pt x="40" y="278"/>
                  </a:lnTo>
                  <a:lnTo>
                    <a:pt x="44" y="290"/>
                  </a:lnTo>
                  <a:lnTo>
                    <a:pt x="46" y="300"/>
                  </a:lnTo>
                  <a:lnTo>
                    <a:pt x="66" y="298"/>
                  </a:lnTo>
                  <a:lnTo>
                    <a:pt x="74" y="298"/>
                  </a:lnTo>
                  <a:lnTo>
                    <a:pt x="80" y="300"/>
                  </a:lnTo>
                  <a:lnTo>
                    <a:pt x="124" y="326"/>
                  </a:lnTo>
                  <a:lnTo>
                    <a:pt x="174" y="326"/>
                  </a:lnTo>
                  <a:lnTo>
                    <a:pt x="178" y="316"/>
                  </a:lnTo>
                  <a:lnTo>
                    <a:pt x="194" y="318"/>
                  </a:lnTo>
                  <a:lnTo>
                    <a:pt x="198" y="318"/>
                  </a:lnTo>
                  <a:lnTo>
                    <a:pt x="204" y="316"/>
                  </a:lnTo>
                  <a:lnTo>
                    <a:pt x="206" y="324"/>
                  </a:lnTo>
                  <a:lnTo>
                    <a:pt x="212" y="328"/>
                  </a:lnTo>
                  <a:lnTo>
                    <a:pt x="216" y="332"/>
                  </a:lnTo>
                  <a:lnTo>
                    <a:pt x="220" y="336"/>
                  </a:lnTo>
                  <a:lnTo>
                    <a:pt x="224" y="356"/>
                  </a:lnTo>
                  <a:lnTo>
                    <a:pt x="226" y="360"/>
                  </a:lnTo>
                  <a:lnTo>
                    <a:pt x="230" y="364"/>
                  </a:lnTo>
                  <a:lnTo>
                    <a:pt x="234" y="366"/>
                  </a:lnTo>
                  <a:lnTo>
                    <a:pt x="238" y="366"/>
                  </a:lnTo>
                  <a:lnTo>
                    <a:pt x="244" y="364"/>
                  </a:lnTo>
                  <a:lnTo>
                    <a:pt x="250" y="360"/>
                  </a:lnTo>
                  <a:lnTo>
                    <a:pt x="254" y="354"/>
                  </a:lnTo>
                  <a:lnTo>
                    <a:pt x="256" y="354"/>
                  </a:lnTo>
                  <a:lnTo>
                    <a:pt x="262" y="354"/>
                  </a:lnTo>
                  <a:lnTo>
                    <a:pt x="270" y="354"/>
                  </a:lnTo>
                  <a:lnTo>
                    <a:pt x="276" y="358"/>
                  </a:lnTo>
                  <a:lnTo>
                    <a:pt x="278" y="366"/>
                  </a:lnTo>
                  <a:lnTo>
                    <a:pt x="282" y="374"/>
                  </a:lnTo>
                  <a:lnTo>
                    <a:pt x="286" y="392"/>
                  </a:lnTo>
                  <a:lnTo>
                    <a:pt x="288" y="408"/>
                  </a:lnTo>
                  <a:lnTo>
                    <a:pt x="290" y="412"/>
                  </a:lnTo>
                  <a:lnTo>
                    <a:pt x="294" y="414"/>
                  </a:lnTo>
                  <a:lnTo>
                    <a:pt x="302" y="420"/>
                  </a:lnTo>
                  <a:lnTo>
                    <a:pt x="320" y="426"/>
                  </a:lnTo>
                  <a:lnTo>
                    <a:pt x="322" y="426"/>
                  </a:lnTo>
                  <a:lnTo>
                    <a:pt x="322" y="408"/>
                  </a:lnTo>
                  <a:lnTo>
                    <a:pt x="322" y="402"/>
                  </a:lnTo>
                  <a:lnTo>
                    <a:pt x="324" y="394"/>
                  </a:lnTo>
                  <a:lnTo>
                    <a:pt x="328" y="388"/>
                  </a:lnTo>
                  <a:lnTo>
                    <a:pt x="332" y="382"/>
                  </a:lnTo>
                  <a:lnTo>
                    <a:pt x="338" y="378"/>
                  </a:lnTo>
                  <a:lnTo>
                    <a:pt x="340" y="374"/>
                  </a:lnTo>
                  <a:lnTo>
                    <a:pt x="342" y="370"/>
                  </a:lnTo>
                  <a:lnTo>
                    <a:pt x="350" y="370"/>
                  </a:lnTo>
                  <a:lnTo>
                    <a:pt x="358" y="368"/>
                  </a:lnTo>
                  <a:lnTo>
                    <a:pt x="370" y="360"/>
                  </a:lnTo>
                  <a:lnTo>
                    <a:pt x="372" y="358"/>
                  </a:lnTo>
                  <a:lnTo>
                    <a:pt x="374" y="356"/>
                  </a:lnTo>
                  <a:lnTo>
                    <a:pt x="374" y="354"/>
                  </a:lnTo>
                  <a:lnTo>
                    <a:pt x="378" y="352"/>
                  </a:lnTo>
                  <a:lnTo>
                    <a:pt x="384" y="354"/>
                  </a:lnTo>
                  <a:lnTo>
                    <a:pt x="386" y="352"/>
                  </a:lnTo>
                  <a:lnTo>
                    <a:pt x="386" y="350"/>
                  </a:lnTo>
                  <a:lnTo>
                    <a:pt x="388" y="348"/>
                  </a:lnTo>
                  <a:lnTo>
                    <a:pt x="392" y="348"/>
                  </a:lnTo>
                  <a:lnTo>
                    <a:pt x="398" y="348"/>
                  </a:lnTo>
                  <a:lnTo>
                    <a:pt x="404" y="350"/>
                  </a:lnTo>
                  <a:lnTo>
                    <a:pt x="408" y="352"/>
                  </a:lnTo>
                  <a:lnTo>
                    <a:pt x="414" y="354"/>
                  </a:lnTo>
                  <a:lnTo>
                    <a:pt x="418" y="352"/>
                  </a:lnTo>
                  <a:lnTo>
                    <a:pt x="424" y="352"/>
                  </a:lnTo>
                  <a:lnTo>
                    <a:pt x="430" y="356"/>
                  </a:lnTo>
                  <a:lnTo>
                    <a:pt x="434" y="358"/>
                  </a:lnTo>
                  <a:lnTo>
                    <a:pt x="440" y="360"/>
                  </a:lnTo>
                  <a:lnTo>
                    <a:pt x="444" y="358"/>
                  </a:lnTo>
                  <a:lnTo>
                    <a:pt x="450" y="356"/>
                  </a:lnTo>
                  <a:lnTo>
                    <a:pt x="452" y="358"/>
                  </a:lnTo>
                  <a:lnTo>
                    <a:pt x="454" y="360"/>
                  </a:lnTo>
                  <a:lnTo>
                    <a:pt x="456" y="362"/>
                  </a:lnTo>
                  <a:lnTo>
                    <a:pt x="460" y="362"/>
                  </a:lnTo>
                  <a:lnTo>
                    <a:pt x="462" y="362"/>
                  </a:lnTo>
                  <a:lnTo>
                    <a:pt x="462" y="358"/>
                  </a:lnTo>
                  <a:lnTo>
                    <a:pt x="458" y="356"/>
                  </a:lnTo>
                  <a:lnTo>
                    <a:pt x="456" y="354"/>
                  </a:lnTo>
                  <a:lnTo>
                    <a:pt x="456" y="340"/>
                  </a:lnTo>
                  <a:lnTo>
                    <a:pt x="466" y="338"/>
                  </a:lnTo>
                  <a:lnTo>
                    <a:pt x="474" y="336"/>
                  </a:lnTo>
                  <a:lnTo>
                    <a:pt x="486" y="340"/>
                  </a:lnTo>
                  <a:lnTo>
                    <a:pt x="490" y="338"/>
                  </a:lnTo>
                  <a:lnTo>
                    <a:pt x="494" y="336"/>
                  </a:lnTo>
                  <a:lnTo>
                    <a:pt x="510" y="336"/>
                  </a:lnTo>
                  <a:lnTo>
                    <a:pt x="512" y="338"/>
                  </a:lnTo>
                  <a:lnTo>
                    <a:pt x="516" y="340"/>
                  </a:lnTo>
                  <a:lnTo>
                    <a:pt x="522" y="342"/>
                  </a:lnTo>
                  <a:lnTo>
                    <a:pt x="524" y="346"/>
                  </a:lnTo>
                  <a:lnTo>
                    <a:pt x="524" y="348"/>
                  </a:lnTo>
                  <a:lnTo>
                    <a:pt x="524" y="352"/>
                  </a:lnTo>
                  <a:lnTo>
                    <a:pt x="530" y="350"/>
                  </a:lnTo>
                  <a:lnTo>
                    <a:pt x="532" y="348"/>
                  </a:lnTo>
                  <a:lnTo>
                    <a:pt x="542" y="344"/>
                  </a:lnTo>
                  <a:lnTo>
                    <a:pt x="550" y="346"/>
                  </a:lnTo>
                  <a:lnTo>
                    <a:pt x="552" y="350"/>
                  </a:lnTo>
                  <a:lnTo>
                    <a:pt x="552" y="354"/>
                  </a:lnTo>
                  <a:lnTo>
                    <a:pt x="554" y="356"/>
                  </a:lnTo>
                  <a:lnTo>
                    <a:pt x="556" y="360"/>
                  </a:lnTo>
                  <a:lnTo>
                    <a:pt x="558" y="362"/>
                  </a:lnTo>
                  <a:lnTo>
                    <a:pt x="562" y="364"/>
                  </a:lnTo>
                  <a:lnTo>
                    <a:pt x="560" y="370"/>
                  </a:lnTo>
                  <a:lnTo>
                    <a:pt x="558" y="372"/>
                  </a:lnTo>
                  <a:lnTo>
                    <a:pt x="556" y="376"/>
                  </a:lnTo>
                  <a:lnTo>
                    <a:pt x="556" y="380"/>
                  </a:lnTo>
                  <a:lnTo>
                    <a:pt x="558" y="382"/>
                  </a:lnTo>
                  <a:lnTo>
                    <a:pt x="560" y="386"/>
                  </a:lnTo>
                  <a:lnTo>
                    <a:pt x="558" y="388"/>
                  </a:lnTo>
                  <a:lnTo>
                    <a:pt x="558" y="390"/>
                  </a:lnTo>
                  <a:lnTo>
                    <a:pt x="558" y="400"/>
                  </a:lnTo>
                  <a:lnTo>
                    <a:pt x="564" y="408"/>
                  </a:lnTo>
                  <a:lnTo>
                    <a:pt x="564" y="416"/>
                  </a:lnTo>
                  <a:lnTo>
                    <a:pt x="566" y="422"/>
                  </a:lnTo>
                  <a:lnTo>
                    <a:pt x="570" y="428"/>
                  </a:lnTo>
                  <a:lnTo>
                    <a:pt x="574" y="432"/>
                  </a:lnTo>
                  <a:lnTo>
                    <a:pt x="578" y="434"/>
                  </a:lnTo>
                  <a:lnTo>
                    <a:pt x="584" y="434"/>
                  </a:lnTo>
                  <a:lnTo>
                    <a:pt x="584" y="428"/>
                  </a:lnTo>
                  <a:lnTo>
                    <a:pt x="588" y="420"/>
                  </a:lnTo>
                  <a:lnTo>
                    <a:pt x="590" y="414"/>
                  </a:lnTo>
                  <a:lnTo>
                    <a:pt x="592" y="408"/>
                  </a:lnTo>
                  <a:lnTo>
                    <a:pt x="592" y="398"/>
                  </a:lnTo>
                  <a:lnTo>
                    <a:pt x="594" y="388"/>
                  </a:lnTo>
                  <a:lnTo>
                    <a:pt x="592" y="380"/>
                  </a:lnTo>
                  <a:lnTo>
                    <a:pt x="588" y="370"/>
                  </a:lnTo>
                  <a:lnTo>
                    <a:pt x="586" y="358"/>
                  </a:lnTo>
                  <a:lnTo>
                    <a:pt x="584" y="348"/>
                  </a:lnTo>
                  <a:lnTo>
                    <a:pt x="586" y="332"/>
                  </a:lnTo>
                  <a:lnTo>
                    <a:pt x="590" y="322"/>
                  </a:lnTo>
                  <a:lnTo>
                    <a:pt x="598" y="310"/>
                  </a:lnTo>
                  <a:lnTo>
                    <a:pt x="606" y="300"/>
                  </a:lnTo>
                  <a:lnTo>
                    <a:pt x="608" y="300"/>
                  </a:lnTo>
                  <a:lnTo>
                    <a:pt x="612" y="298"/>
                  </a:lnTo>
                  <a:lnTo>
                    <a:pt x="616" y="296"/>
                  </a:lnTo>
                  <a:lnTo>
                    <a:pt x="618" y="294"/>
                  </a:lnTo>
                  <a:lnTo>
                    <a:pt x="624" y="292"/>
                  </a:lnTo>
                  <a:lnTo>
                    <a:pt x="626" y="290"/>
                  </a:lnTo>
                  <a:lnTo>
                    <a:pt x="632" y="282"/>
                  </a:lnTo>
                  <a:lnTo>
                    <a:pt x="634" y="276"/>
                  </a:lnTo>
                  <a:lnTo>
                    <a:pt x="638" y="274"/>
                  </a:lnTo>
                  <a:lnTo>
                    <a:pt x="644" y="274"/>
                  </a:lnTo>
                  <a:lnTo>
                    <a:pt x="644" y="272"/>
                  </a:lnTo>
                  <a:lnTo>
                    <a:pt x="646" y="272"/>
                  </a:lnTo>
                  <a:lnTo>
                    <a:pt x="650" y="272"/>
                  </a:lnTo>
                  <a:lnTo>
                    <a:pt x="654" y="268"/>
                  </a:lnTo>
                  <a:lnTo>
                    <a:pt x="658" y="264"/>
                  </a:lnTo>
                  <a:lnTo>
                    <a:pt x="660" y="260"/>
                  </a:lnTo>
                  <a:lnTo>
                    <a:pt x="668" y="258"/>
                  </a:lnTo>
                  <a:lnTo>
                    <a:pt x="672" y="258"/>
                  </a:lnTo>
                  <a:lnTo>
                    <a:pt x="678" y="254"/>
                  </a:lnTo>
                  <a:lnTo>
                    <a:pt x="676" y="250"/>
                  </a:lnTo>
                  <a:lnTo>
                    <a:pt x="678" y="246"/>
                  </a:lnTo>
                  <a:lnTo>
                    <a:pt x="688" y="244"/>
                  </a:lnTo>
                  <a:lnTo>
                    <a:pt x="690" y="242"/>
                  </a:lnTo>
                  <a:lnTo>
                    <a:pt x="692" y="240"/>
                  </a:lnTo>
                  <a:lnTo>
                    <a:pt x="696" y="238"/>
                  </a:lnTo>
                  <a:lnTo>
                    <a:pt x="698" y="234"/>
                  </a:lnTo>
                  <a:lnTo>
                    <a:pt x="696" y="230"/>
                  </a:lnTo>
                  <a:lnTo>
                    <a:pt x="696" y="226"/>
                  </a:lnTo>
                  <a:lnTo>
                    <a:pt x="694" y="222"/>
                  </a:lnTo>
                  <a:lnTo>
                    <a:pt x="692" y="218"/>
                  </a:lnTo>
                  <a:lnTo>
                    <a:pt x="690" y="216"/>
                  </a:lnTo>
                  <a:lnTo>
                    <a:pt x="688" y="214"/>
                  </a:lnTo>
                  <a:lnTo>
                    <a:pt x="694" y="214"/>
                  </a:lnTo>
                  <a:lnTo>
                    <a:pt x="692" y="214"/>
                  </a:lnTo>
                  <a:lnTo>
                    <a:pt x="692" y="212"/>
                  </a:lnTo>
                  <a:lnTo>
                    <a:pt x="694" y="208"/>
                  </a:lnTo>
                  <a:lnTo>
                    <a:pt x="700" y="210"/>
                  </a:lnTo>
                  <a:lnTo>
                    <a:pt x="704" y="208"/>
                  </a:lnTo>
                  <a:lnTo>
                    <a:pt x="706" y="206"/>
                  </a:lnTo>
                  <a:lnTo>
                    <a:pt x="706" y="198"/>
                  </a:lnTo>
                  <a:lnTo>
                    <a:pt x="702" y="190"/>
                  </a:lnTo>
                  <a:lnTo>
                    <a:pt x="702" y="188"/>
                  </a:lnTo>
                  <a:lnTo>
                    <a:pt x="706" y="192"/>
                  </a:lnTo>
                  <a:lnTo>
                    <a:pt x="708" y="196"/>
                  </a:lnTo>
                  <a:lnTo>
                    <a:pt x="714" y="196"/>
                  </a:lnTo>
                  <a:lnTo>
                    <a:pt x="716" y="194"/>
                  </a:lnTo>
                  <a:lnTo>
                    <a:pt x="718" y="188"/>
                  </a:lnTo>
                  <a:lnTo>
                    <a:pt x="718" y="168"/>
                  </a:lnTo>
                  <a:lnTo>
                    <a:pt x="718" y="172"/>
                  </a:lnTo>
                  <a:lnTo>
                    <a:pt x="718" y="174"/>
                  </a:lnTo>
                  <a:lnTo>
                    <a:pt x="720" y="174"/>
                  </a:lnTo>
                  <a:lnTo>
                    <a:pt x="720" y="178"/>
                  </a:lnTo>
                  <a:lnTo>
                    <a:pt x="722" y="182"/>
                  </a:lnTo>
                  <a:lnTo>
                    <a:pt x="726" y="176"/>
                  </a:lnTo>
                  <a:lnTo>
                    <a:pt x="732" y="172"/>
                  </a:lnTo>
                  <a:lnTo>
                    <a:pt x="734" y="172"/>
                  </a:lnTo>
                  <a:lnTo>
                    <a:pt x="740" y="164"/>
                  </a:lnTo>
                  <a:lnTo>
                    <a:pt x="744" y="158"/>
                  </a:lnTo>
                  <a:lnTo>
                    <a:pt x="742" y="150"/>
                  </a:lnTo>
                  <a:lnTo>
                    <a:pt x="744" y="148"/>
                  </a:lnTo>
                  <a:lnTo>
                    <a:pt x="746" y="146"/>
                  </a:lnTo>
                  <a:lnTo>
                    <a:pt x="756" y="146"/>
                  </a:lnTo>
                  <a:lnTo>
                    <a:pt x="766" y="146"/>
                  </a:lnTo>
                  <a:lnTo>
                    <a:pt x="770" y="142"/>
                  </a:lnTo>
                  <a:lnTo>
                    <a:pt x="752" y="142"/>
                  </a:lnTo>
                  <a:lnTo>
                    <a:pt x="760" y="140"/>
                  </a:lnTo>
                  <a:lnTo>
                    <a:pt x="770" y="140"/>
                  </a:lnTo>
                  <a:lnTo>
                    <a:pt x="776" y="138"/>
                  </a:lnTo>
                  <a:lnTo>
                    <a:pt x="786" y="134"/>
                  </a:lnTo>
                  <a:lnTo>
                    <a:pt x="790" y="132"/>
                  </a:lnTo>
                  <a:lnTo>
                    <a:pt x="792" y="130"/>
                  </a:lnTo>
                  <a:lnTo>
                    <a:pt x="802" y="132"/>
                  </a:lnTo>
                  <a:lnTo>
                    <a:pt x="808" y="130"/>
                  </a:lnTo>
                  <a:lnTo>
                    <a:pt x="812" y="128"/>
                  </a:lnTo>
                  <a:lnTo>
                    <a:pt x="810" y="124"/>
                  </a:lnTo>
                  <a:lnTo>
                    <a:pt x="808" y="126"/>
                  </a:lnTo>
                  <a:lnTo>
                    <a:pt x="806" y="128"/>
                  </a:lnTo>
                  <a:lnTo>
                    <a:pt x="800" y="128"/>
                  </a:lnTo>
                  <a:lnTo>
                    <a:pt x="802" y="126"/>
                  </a:lnTo>
                  <a:lnTo>
                    <a:pt x="802" y="122"/>
                  </a:lnTo>
                  <a:lnTo>
                    <a:pt x="800" y="118"/>
                  </a:lnTo>
                  <a:lnTo>
                    <a:pt x="802" y="112"/>
                  </a:lnTo>
                  <a:lnTo>
                    <a:pt x="804" y="108"/>
                  </a:lnTo>
                  <a:lnTo>
                    <a:pt x="806" y="104"/>
                  </a:lnTo>
                  <a:lnTo>
                    <a:pt x="808" y="98"/>
                  </a:lnTo>
                  <a:lnTo>
                    <a:pt x="814" y="94"/>
                  </a:lnTo>
                  <a:lnTo>
                    <a:pt x="822" y="90"/>
                  </a:lnTo>
                  <a:lnTo>
                    <a:pt x="838" y="84"/>
                  </a:lnTo>
                  <a:lnTo>
                    <a:pt x="854" y="80"/>
                  </a:lnTo>
                  <a:lnTo>
                    <a:pt x="870" y="74"/>
                  </a:lnTo>
                  <a:lnTo>
                    <a:pt x="864" y="54"/>
                  </a:lnTo>
                  <a:lnTo>
                    <a:pt x="864" y="50"/>
                  </a:lnTo>
                  <a:lnTo>
                    <a:pt x="866" y="46"/>
                  </a:lnTo>
                  <a:lnTo>
                    <a:pt x="872" y="38"/>
                  </a:lnTo>
                  <a:lnTo>
                    <a:pt x="852" y="32"/>
                  </a:lnTo>
                  <a:lnTo>
                    <a:pt x="846" y="34"/>
                  </a:lnTo>
                  <a:lnTo>
                    <a:pt x="840" y="38"/>
                  </a:lnTo>
                  <a:lnTo>
                    <a:pt x="830" y="52"/>
                  </a:lnTo>
                  <a:lnTo>
                    <a:pt x="824" y="58"/>
                  </a:lnTo>
                  <a:lnTo>
                    <a:pt x="820" y="66"/>
                  </a:lnTo>
                  <a:lnTo>
                    <a:pt x="814" y="70"/>
                  </a:lnTo>
                  <a:lnTo>
                    <a:pt x="804" y="72"/>
                  </a:lnTo>
                  <a:lnTo>
                    <a:pt x="798" y="74"/>
                  </a:lnTo>
                  <a:lnTo>
                    <a:pt x="766" y="74"/>
                  </a:lnTo>
                  <a:lnTo>
                    <a:pt x="758" y="78"/>
                  </a:lnTo>
                  <a:lnTo>
                    <a:pt x="750" y="80"/>
                  </a:lnTo>
                  <a:lnTo>
                    <a:pt x="738" y="90"/>
                  </a:lnTo>
                  <a:lnTo>
                    <a:pt x="724" y="100"/>
                  </a:lnTo>
                  <a:lnTo>
                    <a:pt x="718" y="102"/>
                  </a:lnTo>
                  <a:lnTo>
                    <a:pt x="712" y="104"/>
                  </a:lnTo>
                  <a:lnTo>
                    <a:pt x="706" y="102"/>
                  </a:lnTo>
                  <a:lnTo>
                    <a:pt x="700" y="100"/>
                  </a:lnTo>
                  <a:lnTo>
                    <a:pt x="694" y="100"/>
                  </a:lnTo>
                  <a:lnTo>
                    <a:pt x="692" y="102"/>
                  </a:lnTo>
                  <a:lnTo>
                    <a:pt x="688" y="106"/>
                  </a:lnTo>
                  <a:lnTo>
                    <a:pt x="686" y="110"/>
                  </a:lnTo>
                  <a:lnTo>
                    <a:pt x="684" y="116"/>
                  </a:lnTo>
                  <a:lnTo>
                    <a:pt x="672" y="122"/>
                  </a:lnTo>
                  <a:lnTo>
                    <a:pt x="658" y="128"/>
                  </a:lnTo>
                  <a:lnTo>
                    <a:pt x="642" y="134"/>
                  </a:lnTo>
                  <a:lnTo>
                    <a:pt x="632" y="136"/>
                  </a:lnTo>
                  <a:lnTo>
                    <a:pt x="622" y="134"/>
                  </a:lnTo>
                  <a:lnTo>
                    <a:pt x="618" y="134"/>
                  </a:lnTo>
                  <a:lnTo>
                    <a:pt x="618" y="132"/>
                  </a:lnTo>
                  <a:lnTo>
                    <a:pt x="618" y="126"/>
                  </a:lnTo>
                  <a:lnTo>
                    <a:pt x="622" y="122"/>
                  </a:lnTo>
                  <a:lnTo>
                    <a:pt x="630" y="118"/>
                  </a:lnTo>
                  <a:lnTo>
                    <a:pt x="636" y="112"/>
                  </a:lnTo>
                  <a:lnTo>
                    <a:pt x="640" y="108"/>
                  </a:lnTo>
                  <a:lnTo>
                    <a:pt x="640" y="106"/>
                  </a:lnTo>
                  <a:lnTo>
                    <a:pt x="638" y="104"/>
                  </a:lnTo>
                  <a:lnTo>
                    <a:pt x="636" y="102"/>
                  </a:lnTo>
                  <a:lnTo>
                    <a:pt x="638" y="96"/>
                  </a:lnTo>
                  <a:lnTo>
                    <a:pt x="636" y="94"/>
                  </a:lnTo>
                  <a:lnTo>
                    <a:pt x="634" y="88"/>
                  </a:lnTo>
                  <a:lnTo>
                    <a:pt x="632" y="92"/>
                  </a:lnTo>
                  <a:lnTo>
                    <a:pt x="630" y="96"/>
                  </a:lnTo>
                  <a:lnTo>
                    <a:pt x="622" y="96"/>
                  </a:lnTo>
                  <a:lnTo>
                    <a:pt x="626" y="90"/>
                  </a:lnTo>
                  <a:lnTo>
                    <a:pt x="632" y="86"/>
                  </a:lnTo>
                  <a:lnTo>
                    <a:pt x="634" y="80"/>
                  </a:lnTo>
                  <a:lnTo>
                    <a:pt x="636" y="72"/>
                  </a:lnTo>
                  <a:lnTo>
                    <a:pt x="636" y="68"/>
                  </a:lnTo>
                  <a:lnTo>
                    <a:pt x="632" y="66"/>
                  </a:lnTo>
                  <a:lnTo>
                    <a:pt x="630" y="64"/>
                  </a:lnTo>
                  <a:lnTo>
                    <a:pt x="622" y="64"/>
                  </a:lnTo>
                  <a:lnTo>
                    <a:pt x="618" y="64"/>
                  </a:lnTo>
                  <a:lnTo>
                    <a:pt x="610" y="72"/>
                  </a:lnTo>
                  <a:lnTo>
                    <a:pt x="602" y="78"/>
                  </a:lnTo>
                  <a:lnTo>
                    <a:pt x="592" y="82"/>
                  </a:lnTo>
                  <a:lnTo>
                    <a:pt x="584" y="92"/>
                  </a:lnTo>
                  <a:lnTo>
                    <a:pt x="582" y="96"/>
                  </a:lnTo>
                  <a:lnTo>
                    <a:pt x="580" y="104"/>
                  </a:lnTo>
                  <a:lnTo>
                    <a:pt x="578" y="116"/>
                  </a:lnTo>
                  <a:lnTo>
                    <a:pt x="576" y="122"/>
                  </a:lnTo>
                  <a:lnTo>
                    <a:pt x="572" y="128"/>
                  </a:lnTo>
                  <a:lnTo>
                    <a:pt x="566" y="132"/>
                  </a:lnTo>
                  <a:lnTo>
                    <a:pt x="558" y="134"/>
                  </a:lnTo>
                  <a:lnTo>
                    <a:pt x="554" y="132"/>
                  </a:lnTo>
                  <a:lnTo>
                    <a:pt x="552" y="130"/>
                  </a:lnTo>
                  <a:lnTo>
                    <a:pt x="550" y="128"/>
                  </a:lnTo>
                  <a:lnTo>
                    <a:pt x="552" y="122"/>
                  </a:lnTo>
                  <a:lnTo>
                    <a:pt x="554" y="114"/>
                  </a:lnTo>
                  <a:lnTo>
                    <a:pt x="560" y="102"/>
                  </a:lnTo>
                  <a:lnTo>
                    <a:pt x="568" y="90"/>
                  </a:lnTo>
                  <a:lnTo>
                    <a:pt x="576" y="80"/>
                  </a:lnTo>
                  <a:lnTo>
                    <a:pt x="576" y="78"/>
                  </a:lnTo>
                  <a:lnTo>
                    <a:pt x="578" y="74"/>
                  </a:lnTo>
                  <a:lnTo>
                    <a:pt x="584" y="66"/>
                  </a:lnTo>
                  <a:lnTo>
                    <a:pt x="594" y="60"/>
                  </a:lnTo>
                  <a:lnTo>
                    <a:pt x="602" y="58"/>
                  </a:lnTo>
                  <a:lnTo>
                    <a:pt x="620" y="58"/>
                  </a:lnTo>
                  <a:lnTo>
                    <a:pt x="624" y="56"/>
                  </a:lnTo>
                  <a:lnTo>
                    <a:pt x="628" y="56"/>
                  </a:lnTo>
                  <a:lnTo>
                    <a:pt x="634" y="52"/>
                  </a:lnTo>
                  <a:lnTo>
                    <a:pt x="626" y="50"/>
                  </a:lnTo>
                  <a:lnTo>
                    <a:pt x="618" y="50"/>
                  </a:lnTo>
                  <a:lnTo>
                    <a:pt x="612" y="50"/>
                  </a:lnTo>
                  <a:lnTo>
                    <a:pt x="606" y="48"/>
                  </a:lnTo>
                  <a:lnTo>
                    <a:pt x="596" y="46"/>
                  </a:lnTo>
                  <a:lnTo>
                    <a:pt x="592" y="44"/>
                  </a:lnTo>
                  <a:lnTo>
                    <a:pt x="590" y="40"/>
                  </a:lnTo>
                  <a:lnTo>
                    <a:pt x="590" y="36"/>
                  </a:lnTo>
                  <a:lnTo>
                    <a:pt x="584" y="36"/>
                  </a:lnTo>
                  <a:lnTo>
                    <a:pt x="582" y="36"/>
                  </a:lnTo>
                  <a:lnTo>
                    <a:pt x="580" y="34"/>
                  </a:lnTo>
                  <a:lnTo>
                    <a:pt x="586" y="30"/>
                  </a:lnTo>
                  <a:lnTo>
                    <a:pt x="564" y="38"/>
                  </a:lnTo>
                  <a:lnTo>
                    <a:pt x="550" y="40"/>
                  </a:lnTo>
                  <a:lnTo>
                    <a:pt x="540" y="42"/>
                  </a:lnTo>
                  <a:lnTo>
                    <a:pt x="536" y="42"/>
                  </a:lnTo>
                  <a:lnTo>
                    <a:pt x="532" y="42"/>
                  </a:lnTo>
                  <a:lnTo>
                    <a:pt x="528" y="40"/>
                  </a:lnTo>
                  <a:lnTo>
                    <a:pt x="536" y="34"/>
                  </a:lnTo>
                  <a:lnTo>
                    <a:pt x="544" y="30"/>
                  </a:lnTo>
                  <a:lnTo>
                    <a:pt x="552" y="26"/>
                  </a:lnTo>
                  <a:lnTo>
                    <a:pt x="562" y="22"/>
                  </a:lnTo>
                  <a:lnTo>
                    <a:pt x="550" y="20"/>
                  </a:lnTo>
                  <a:lnTo>
                    <a:pt x="540" y="16"/>
                  </a:lnTo>
                  <a:lnTo>
                    <a:pt x="540" y="18"/>
                  </a:lnTo>
                  <a:lnTo>
                    <a:pt x="534" y="16"/>
                  </a:lnTo>
                  <a:lnTo>
                    <a:pt x="528" y="14"/>
                  </a:lnTo>
                  <a:lnTo>
                    <a:pt x="522" y="14"/>
                  </a:lnTo>
                  <a:lnTo>
                    <a:pt x="516" y="12"/>
                  </a:lnTo>
                  <a:lnTo>
                    <a:pt x="510" y="10"/>
                  </a:lnTo>
                  <a:lnTo>
                    <a:pt x="506" y="6"/>
                  </a:lnTo>
                  <a:lnTo>
                    <a:pt x="506" y="0"/>
                  </a:lnTo>
                  <a:lnTo>
                    <a:pt x="112" y="0"/>
                  </a:lnTo>
                  <a:lnTo>
                    <a:pt x="110" y="6"/>
                  </a:lnTo>
                  <a:lnTo>
                    <a:pt x="106" y="14"/>
                  </a:lnTo>
                  <a:lnTo>
                    <a:pt x="104" y="22"/>
                  </a:lnTo>
                  <a:lnTo>
                    <a:pt x="100" y="24"/>
                  </a:lnTo>
                  <a:lnTo>
                    <a:pt x="96" y="26"/>
                  </a:lnTo>
                  <a:lnTo>
                    <a:pt x="94" y="22"/>
                  </a:lnTo>
                  <a:lnTo>
                    <a:pt x="92" y="20"/>
                  </a:lnTo>
                  <a:lnTo>
                    <a:pt x="82" y="16"/>
                  </a:lnTo>
                  <a:lnTo>
                    <a:pt x="78" y="26"/>
                  </a:lnTo>
                  <a:lnTo>
                    <a:pt x="64" y="52"/>
                  </a:lnTo>
                  <a:lnTo>
                    <a:pt x="48" y="80"/>
                  </a:lnTo>
                  <a:lnTo>
                    <a:pt x="40" y="90"/>
                  </a:lnTo>
                  <a:lnTo>
                    <a:pt x="32" y="98"/>
                  </a:lnTo>
                  <a:lnTo>
                    <a:pt x="26" y="106"/>
                  </a:lnTo>
                  <a:lnTo>
                    <a:pt x="20" y="114"/>
                  </a:lnTo>
                  <a:lnTo>
                    <a:pt x="14" y="126"/>
                  </a:lnTo>
                  <a:lnTo>
                    <a:pt x="12" y="136"/>
                  </a:lnTo>
                  <a:lnTo>
                    <a:pt x="8" y="146"/>
                  </a:lnTo>
                  <a:lnTo>
                    <a:pt x="2" y="158"/>
                  </a:lnTo>
                  <a:lnTo>
                    <a:pt x="2" y="162"/>
                  </a:lnTo>
                  <a:lnTo>
                    <a:pt x="2" y="166"/>
                  </a:lnTo>
                  <a:lnTo>
                    <a:pt x="2" y="170"/>
                  </a:lnTo>
                  <a:lnTo>
                    <a:pt x="0" y="172"/>
                  </a:lnTo>
                  <a:lnTo>
                    <a:pt x="0" y="174"/>
                  </a:lnTo>
                  <a:lnTo>
                    <a:pt x="0" y="178"/>
                  </a:lnTo>
                  <a:lnTo>
                    <a:pt x="2" y="190"/>
                  </a:lnTo>
                  <a:lnTo>
                    <a:pt x="4" y="198"/>
                  </a:lnTo>
                  <a:lnTo>
                    <a:pt x="6" y="196"/>
                  </a:lnTo>
                  <a:lnTo>
                    <a:pt x="10" y="194"/>
                  </a:lnTo>
                  <a:lnTo>
                    <a:pt x="18" y="196"/>
                  </a:lnTo>
                  <a:lnTo>
                    <a:pt x="10" y="196"/>
                  </a:lnTo>
                  <a:lnTo>
                    <a:pt x="8" y="198"/>
                  </a:lnTo>
                  <a:lnTo>
                    <a:pt x="6" y="200"/>
                  </a:lnTo>
                  <a:lnTo>
                    <a:pt x="8" y="204"/>
                  </a:lnTo>
                  <a:lnTo>
                    <a:pt x="4" y="202"/>
                  </a:lnTo>
                  <a:lnTo>
                    <a:pt x="2" y="206"/>
                  </a:lnTo>
                  <a:lnTo>
                    <a:pt x="4" y="214"/>
                  </a:lnTo>
                  <a:lnTo>
                    <a:pt x="4" y="216"/>
                  </a:lnTo>
                  <a:lnTo>
                    <a:pt x="6" y="216"/>
                  </a:lnTo>
                  <a:lnTo>
                    <a:pt x="6" y="220"/>
                  </a:lnTo>
                  <a:lnTo>
                    <a:pt x="6" y="222"/>
                  </a:lnTo>
                  <a:lnTo>
                    <a:pt x="4" y="22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0" name="Freeform 46"/>
            <p:cNvSpPr>
              <a:spLocks/>
            </p:cNvSpPr>
            <p:nvPr/>
          </p:nvSpPr>
          <p:spPr bwMode="auto">
            <a:xfrm>
              <a:off x="3667763" y="1285616"/>
              <a:ext cx="480126" cy="276619"/>
            </a:xfrm>
            <a:custGeom>
              <a:avLst/>
              <a:gdLst>
                <a:gd name="T0" fmla="*/ 376 w 574"/>
                <a:gd name="T1" fmla="*/ 184 h 278"/>
                <a:gd name="T2" fmla="*/ 350 w 574"/>
                <a:gd name="T3" fmla="*/ 176 h 278"/>
                <a:gd name="T4" fmla="*/ 338 w 574"/>
                <a:gd name="T5" fmla="*/ 168 h 278"/>
                <a:gd name="T6" fmla="*/ 308 w 574"/>
                <a:gd name="T7" fmla="*/ 184 h 278"/>
                <a:gd name="T8" fmla="*/ 282 w 574"/>
                <a:gd name="T9" fmla="*/ 192 h 278"/>
                <a:gd name="T10" fmla="*/ 262 w 574"/>
                <a:gd name="T11" fmla="*/ 194 h 278"/>
                <a:gd name="T12" fmla="*/ 286 w 574"/>
                <a:gd name="T13" fmla="*/ 178 h 278"/>
                <a:gd name="T14" fmla="*/ 282 w 574"/>
                <a:gd name="T15" fmla="*/ 174 h 278"/>
                <a:gd name="T16" fmla="*/ 246 w 574"/>
                <a:gd name="T17" fmla="*/ 192 h 278"/>
                <a:gd name="T18" fmla="*/ 230 w 574"/>
                <a:gd name="T19" fmla="*/ 202 h 278"/>
                <a:gd name="T20" fmla="*/ 206 w 574"/>
                <a:gd name="T21" fmla="*/ 214 h 278"/>
                <a:gd name="T22" fmla="*/ 172 w 574"/>
                <a:gd name="T23" fmla="*/ 224 h 278"/>
                <a:gd name="T24" fmla="*/ 154 w 574"/>
                <a:gd name="T25" fmla="*/ 234 h 278"/>
                <a:gd name="T26" fmla="*/ 86 w 574"/>
                <a:gd name="T27" fmla="*/ 258 h 278"/>
                <a:gd name="T28" fmla="*/ 62 w 574"/>
                <a:gd name="T29" fmla="*/ 262 h 278"/>
                <a:gd name="T30" fmla="*/ 48 w 574"/>
                <a:gd name="T31" fmla="*/ 264 h 278"/>
                <a:gd name="T32" fmla="*/ 14 w 574"/>
                <a:gd name="T33" fmla="*/ 278 h 278"/>
                <a:gd name="T34" fmla="*/ 14 w 574"/>
                <a:gd name="T35" fmla="*/ 270 h 278"/>
                <a:gd name="T36" fmla="*/ 76 w 574"/>
                <a:gd name="T37" fmla="*/ 256 h 278"/>
                <a:gd name="T38" fmla="*/ 90 w 574"/>
                <a:gd name="T39" fmla="*/ 248 h 278"/>
                <a:gd name="T40" fmla="*/ 120 w 574"/>
                <a:gd name="T41" fmla="*/ 236 h 278"/>
                <a:gd name="T42" fmla="*/ 164 w 574"/>
                <a:gd name="T43" fmla="*/ 206 h 278"/>
                <a:gd name="T44" fmla="*/ 146 w 574"/>
                <a:gd name="T45" fmla="*/ 210 h 278"/>
                <a:gd name="T46" fmla="*/ 140 w 574"/>
                <a:gd name="T47" fmla="*/ 202 h 278"/>
                <a:gd name="T48" fmla="*/ 124 w 574"/>
                <a:gd name="T49" fmla="*/ 208 h 278"/>
                <a:gd name="T50" fmla="*/ 126 w 574"/>
                <a:gd name="T51" fmla="*/ 198 h 278"/>
                <a:gd name="T52" fmla="*/ 132 w 574"/>
                <a:gd name="T53" fmla="*/ 186 h 278"/>
                <a:gd name="T54" fmla="*/ 116 w 574"/>
                <a:gd name="T55" fmla="*/ 186 h 278"/>
                <a:gd name="T56" fmla="*/ 110 w 574"/>
                <a:gd name="T57" fmla="*/ 160 h 278"/>
                <a:gd name="T58" fmla="*/ 166 w 574"/>
                <a:gd name="T59" fmla="*/ 132 h 278"/>
                <a:gd name="T60" fmla="*/ 224 w 574"/>
                <a:gd name="T61" fmla="*/ 122 h 278"/>
                <a:gd name="T62" fmla="*/ 246 w 574"/>
                <a:gd name="T63" fmla="*/ 104 h 278"/>
                <a:gd name="T64" fmla="*/ 220 w 574"/>
                <a:gd name="T65" fmla="*/ 112 h 278"/>
                <a:gd name="T66" fmla="*/ 186 w 574"/>
                <a:gd name="T67" fmla="*/ 102 h 278"/>
                <a:gd name="T68" fmla="*/ 252 w 574"/>
                <a:gd name="T69" fmla="*/ 72 h 278"/>
                <a:gd name="T70" fmla="*/ 258 w 574"/>
                <a:gd name="T71" fmla="*/ 82 h 278"/>
                <a:gd name="T72" fmla="*/ 272 w 574"/>
                <a:gd name="T73" fmla="*/ 80 h 278"/>
                <a:gd name="T74" fmla="*/ 270 w 574"/>
                <a:gd name="T75" fmla="*/ 70 h 278"/>
                <a:gd name="T76" fmla="*/ 268 w 574"/>
                <a:gd name="T77" fmla="*/ 60 h 278"/>
                <a:gd name="T78" fmla="*/ 266 w 574"/>
                <a:gd name="T79" fmla="*/ 46 h 278"/>
                <a:gd name="T80" fmla="*/ 296 w 574"/>
                <a:gd name="T81" fmla="*/ 40 h 278"/>
                <a:gd name="T82" fmla="*/ 324 w 574"/>
                <a:gd name="T83" fmla="*/ 28 h 278"/>
                <a:gd name="T84" fmla="*/ 384 w 574"/>
                <a:gd name="T85" fmla="*/ 10 h 278"/>
                <a:gd name="T86" fmla="*/ 444 w 574"/>
                <a:gd name="T87" fmla="*/ 2 h 278"/>
                <a:gd name="T88" fmla="*/ 472 w 574"/>
                <a:gd name="T89" fmla="*/ 6 h 278"/>
                <a:gd name="T90" fmla="*/ 510 w 574"/>
                <a:gd name="T91" fmla="*/ 12 h 278"/>
                <a:gd name="T92" fmla="*/ 534 w 574"/>
                <a:gd name="T93" fmla="*/ 16 h 278"/>
                <a:gd name="T94" fmla="*/ 562 w 574"/>
                <a:gd name="T95" fmla="*/ 20 h 278"/>
                <a:gd name="T96" fmla="*/ 400 w 574"/>
                <a:gd name="T97" fmla="*/ 178 h 278"/>
                <a:gd name="connsiteX0" fmla="*/ 6830 w 9861"/>
                <a:gd name="connsiteY0" fmla="*/ 6403 h 10000"/>
                <a:gd name="connsiteX1" fmla="*/ 6621 w 9861"/>
                <a:gd name="connsiteY1" fmla="*/ 6547 h 10000"/>
                <a:gd name="connsiteX2" fmla="*/ 6412 w 9861"/>
                <a:gd name="connsiteY2" fmla="*/ 6619 h 10000"/>
                <a:gd name="connsiteX3" fmla="*/ 6237 w 9861"/>
                <a:gd name="connsiteY3" fmla="*/ 6547 h 10000"/>
                <a:gd name="connsiteX4" fmla="*/ 6063 w 9861"/>
                <a:gd name="connsiteY4" fmla="*/ 6475 h 10000"/>
                <a:gd name="connsiteX5" fmla="*/ 5959 w 9861"/>
                <a:gd name="connsiteY5" fmla="*/ 6331 h 10000"/>
                <a:gd name="connsiteX6" fmla="*/ 5924 w 9861"/>
                <a:gd name="connsiteY6" fmla="*/ 6187 h 10000"/>
                <a:gd name="connsiteX7" fmla="*/ 5889 w 9861"/>
                <a:gd name="connsiteY7" fmla="*/ 6043 h 10000"/>
                <a:gd name="connsiteX8" fmla="*/ 5750 w 9861"/>
                <a:gd name="connsiteY8" fmla="*/ 6043 h 10000"/>
                <a:gd name="connsiteX9" fmla="*/ 5506 w 9861"/>
                <a:gd name="connsiteY9" fmla="*/ 6403 h 10000"/>
                <a:gd name="connsiteX10" fmla="*/ 5401 w 9861"/>
                <a:gd name="connsiteY10" fmla="*/ 6547 h 10000"/>
                <a:gd name="connsiteX11" fmla="*/ 5227 w 9861"/>
                <a:gd name="connsiteY11" fmla="*/ 6619 h 10000"/>
                <a:gd name="connsiteX12" fmla="*/ 5087 w 9861"/>
                <a:gd name="connsiteY12" fmla="*/ 6619 h 10000"/>
                <a:gd name="connsiteX13" fmla="*/ 4913 w 9861"/>
                <a:gd name="connsiteY13" fmla="*/ 6763 h 10000"/>
                <a:gd name="connsiteX14" fmla="*/ 4774 w 9861"/>
                <a:gd name="connsiteY14" fmla="*/ 6906 h 10000"/>
                <a:gd name="connsiteX15" fmla="*/ 4600 w 9861"/>
                <a:gd name="connsiteY15" fmla="*/ 7194 h 10000"/>
                <a:gd name="connsiteX16" fmla="*/ 4356 w 9861"/>
                <a:gd name="connsiteY16" fmla="*/ 7194 h 10000"/>
                <a:gd name="connsiteX17" fmla="*/ 4425 w 9861"/>
                <a:gd name="connsiteY17" fmla="*/ 6978 h 10000"/>
                <a:gd name="connsiteX18" fmla="*/ 4495 w 9861"/>
                <a:gd name="connsiteY18" fmla="*/ 6835 h 10000"/>
                <a:gd name="connsiteX19" fmla="*/ 4669 w 9861"/>
                <a:gd name="connsiteY19" fmla="*/ 6547 h 10000"/>
                <a:gd name="connsiteX20" fmla="*/ 4844 w 9861"/>
                <a:gd name="connsiteY20" fmla="*/ 6403 h 10000"/>
                <a:gd name="connsiteX21" fmla="*/ 5053 w 9861"/>
                <a:gd name="connsiteY21" fmla="*/ 6115 h 10000"/>
                <a:gd name="connsiteX22" fmla="*/ 4913 w 9861"/>
                <a:gd name="connsiteY22" fmla="*/ 6115 h 10000"/>
                <a:gd name="connsiteX23" fmla="*/ 4774 w 9861"/>
                <a:gd name="connsiteY23" fmla="*/ 6259 h 10000"/>
                <a:gd name="connsiteX24" fmla="*/ 4530 w 9861"/>
                <a:gd name="connsiteY24" fmla="*/ 6475 h 10000"/>
                <a:gd name="connsiteX25" fmla="*/ 4251 w 9861"/>
                <a:gd name="connsiteY25" fmla="*/ 6835 h 10000"/>
                <a:gd name="connsiteX26" fmla="*/ 4147 w 9861"/>
                <a:gd name="connsiteY26" fmla="*/ 6906 h 10000"/>
                <a:gd name="connsiteX27" fmla="*/ 4042 w 9861"/>
                <a:gd name="connsiteY27" fmla="*/ 6978 h 10000"/>
                <a:gd name="connsiteX28" fmla="*/ 3938 w 9861"/>
                <a:gd name="connsiteY28" fmla="*/ 7050 h 10000"/>
                <a:gd name="connsiteX29" fmla="*/ 3868 w 9861"/>
                <a:gd name="connsiteY29" fmla="*/ 7266 h 10000"/>
                <a:gd name="connsiteX30" fmla="*/ 3763 w 9861"/>
                <a:gd name="connsiteY30" fmla="*/ 7410 h 10000"/>
                <a:gd name="connsiteX31" fmla="*/ 3659 w 9861"/>
                <a:gd name="connsiteY31" fmla="*/ 7554 h 10000"/>
                <a:gd name="connsiteX32" fmla="*/ 3450 w 9861"/>
                <a:gd name="connsiteY32" fmla="*/ 7698 h 10000"/>
                <a:gd name="connsiteX33" fmla="*/ 3241 w 9861"/>
                <a:gd name="connsiteY33" fmla="*/ 7842 h 10000"/>
                <a:gd name="connsiteX34" fmla="*/ 3067 w 9861"/>
                <a:gd name="connsiteY34" fmla="*/ 7914 h 10000"/>
                <a:gd name="connsiteX35" fmla="*/ 2858 w 9861"/>
                <a:gd name="connsiteY35" fmla="*/ 8058 h 10000"/>
                <a:gd name="connsiteX36" fmla="*/ 2718 w 9861"/>
                <a:gd name="connsiteY36" fmla="*/ 8273 h 10000"/>
                <a:gd name="connsiteX37" fmla="*/ 2648 w 9861"/>
                <a:gd name="connsiteY37" fmla="*/ 8417 h 10000"/>
                <a:gd name="connsiteX38" fmla="*/ 2544 w 9861"/>
                <a:gd name="connsiteY38" fmla="*/ 8417 h 10000"/>
                <a:gd name="connsiteX39" fmla="*/ 2161 w 9861"/>
                <a:gd name="connsiteY39" fmla="*/ 8633 h 10000"/>
                <a:gd name="connsiteX40" fmla="*/ 1777 w 9861"/>
                <a:gd name="connsiteY40" fmla="*/ 8921 h 10000"/>
                <a:gd name="connsiteX41" fmla="*/ 1359 w 9861"/>
                <a:gd name="connsiteY41" fmla="*/ 9281 h 10000"/>
                <a:gd name="connsiteX42" fmla="*/ 976 w 9861"/>
                <a:gd name="connsiteY42" fmla="*/ 9568 h 10000"/>
                <a:gd name="connsiteX43" fmla="*/ 976 w 9861"/>
                <a:gd name="connsiteY43" fmla="*/ 9496 h 10000"/>
                <a:gd name="connsiteX44" fmla="*/ 941 w 9861"/>
                <a:gd name="connsiteY44" fmla="*/ 9424 h 10000"/>
                <a:gd name="connsiteX45" fmla="*/ 906 w 9861"/>
                <a:gd name="connsiteY45" fmla="*/ 9424 h 10000"/>
                <a:gd name="connsiteX46" fmla="*/ 802 w 9861"/>
                <a:gd name="connsiteY46" fmla="*/ 9424 h 10000"/>
                <a:gd name="connsiteX47" fmla="*/ 697 w 9861"/>
                <a:gd name="connsiteY47" fmla="*/ 9496 h 10000"/>
                <a:gd name="connsiteX48" fmla="*/ 453 w 9861"/>
                <a:gd name="connsiteY48" fmla="*/ 9712 h 10000"/>
                <a:gd name="connsiteX49" fmla="*/ 244 w 9861"/>
                <a:gd name="connsiteY49" fmla="*/ 9928 h 10000"/>
                <a:gd name="connsiteX50" fmla="*/ 105 w 9861"/>
                <a:gd name="connsiteY50" fmla="*/ 10000 h 10000"/>
                <a:gd name="connsiteX51" fmla="*/ 0 w 9861"/>
                <a:gd name="connsiteY51" fmla="*/ 10000 h 10000"/>
                <a:gd name="connsiteX52" fmla="*/ 105 w 9861"/>
                <a:gd name="connsiteY52" fmla="*/ 9712 h 10000"/>
                <a:gd name="connsiteX53" fmla="*/ 488 w 9861"/>
                <a:gd name="connsiteY53" fmla="*/ 9424 h 10000"/>
                <a:gd name="connsiteX54" fmla="*/ 871 w 9861"/>
                <a:gd name="connsiteY54" fmla="*/ 9281 h 10000"/>
                <a:gd name="connsiteX55" fmla="*/ 1185 w 9861"/>
                <a:gd name="connsiteY55" fmla="*/ 9209 h 10000"/>
                <a:gd name="connsiteX56" fmla="*/ 1290 w 9861"/>
                <a:gd name="connsiteY56" fmla="*/ 9209 h 10000"/>
                <a:gd name="connsiteX57" fmla="*/ 1324 w 9861"/>
                <a:gd name="connsiteY57" fmla="*/ 9137 h 10000"/>
                <a:gd name="connsiteX58" fmla="*/ 1429 w 9861"/>
                <a:gd name="connsiteY58" fmla="*/ 8921 h 10000"/>
                <a:gd name="connsiteX59" fmla="*/ 1533 w 9861"/>
                <a:gd name="connsiteY59" fmla="*/ 8777 h 10000"/>
                <a:gd name="connsiteX60" fmla="*/ 1638 w 9861"/>
                <a:gd name="connsiteY60" fmla="*/ 8705 h 10000"/>
                <a:gd name="connsiteX61" fmla="*/ 1952 w 9861"/>
                <a:gd name="connsiteY61" fmla="*/ 8489 h 10000"/>
                <a:gd name="connsiteX62" fmla="*/ 2230 w 9861"/>
                <a:gd name="connsiteY62" fmla="*/ 8345 h 10000"/>
                <a:gd name="connsiteX63" fmla="*/ 2753 w 9861"/>
                <a:gd name="connsiteY63" fmla="*/ 7554 h 10000"/>
                <a:gd name="connsiteX64" fmla="*/ 2718 w 9861"/>
                <a:gd name="connsiteY64" fmla="*/ 7410 h 10000"/>
                <a:gd name="connsiteX65" fmla="*/ 2683 w 9861"/>
                <a:gd name="connsiteY65" fmla="*/ 7338 h 10000"/>
                <a:gd name="connsiteX66" fmla="*/ 2544 w 9861"/>
                <a:gd name="connsiteY66" fmla="*/ 7554 h 10000"/>
                <a:gd name="connsiteX67" fmla="*/ 2405 w 9861"/>
                <a:gd name="connsiteY67" fmla="*/ 7554 h 10000"/>
                <a:gd name="connsiteX68" fmla="*/ 2405 w 9861"/>
                <a:gd name="connsiteY68" fmla="*/ 7338 h 10000"/>
                <a:gd name="connsiteX69" fmla="*/ 2370 w 9861"/>
                <a:gd name="connsiteY69" fmla="*/ 7266 h 10000"/>
                <a:gd name="connsiteX70" fmla="*/ 2300 w 9861"/>
                <a:gd name="connsiteY70" fmla="*/ 7266 h 10000"/>
                <a:gd name="connsiteX71" fmla="*/ 2230 w 9861"/>
                <a:gd name="connsiteY71" fmla="*/ 7266 h 10000"/>
                <a:gd name="connsiteX72" fmla="*/ 2161 w 9861"/>
                <a:gd name="connsiteY72" fmla="*/ 7338 h 10000"/>
                <a:gd name="connsiteX73" fmla="*/ 2021 w 9861"/>
                <a:gd name="connsiteY73" fmla="*/ 7482 h 10000"/>
                <a:gd name="connsiteX74" fmla="*/ 1812 w 9861"/>
                <a:gd name="connsiteY74" fmla="*/ 7482 h 10000"/>
                <a:gd name="connsiteX75" fmla="*/ 1917 w 9861"/>
                <a:gd name="connsiteY75" fmla="*/ 7338 h 10000"/>
                <a:gd name="connsiteX76" fmla="*/ 2056 w 9861"/>
                <a:gd name="connsiteY76" fmla="*/ 7122 h 10000"/>
                <a:gd name="connsiteX77" fmla="*/ 2161 w 9861"/>
                <a:gd name="connsiteY77" fmla="*/ 6906 h 10000"/>
                <a:gd name="connsiteX78" fmla="*/ 2230 w 9861"/>
                <a:gd name="connsiteY78" fmla="*/ 6691 h 10000"/>
                <a:gd name="connsiteX79" fmla="*/ 2161 w 9861"/>
                <a:gd name="connsiteY79" fmla="*/ 6691 h 10000"/>
                <a:gd name="connsiteX80" fmla="*/ 2091 w 9861"/>
                <a:gd name="connsiteY80" fmla="*/ 6691 h 10000"/>
                <a:gd name="connsiteX81" fmla="*/ 1952 w 9861"/>
                <a:gd name="connsiteY81" fmla="*/ 6691 h 10000"/>
                <a:gd name="connsiteX82" fmla="*/ 1882 w 9861"/>
                <a:gd name="connsiteY82" fmla="*/ 6691 h 10000"/>
                <a:gd name="connsiteX83" fmla="*/ 1812 w 9861"/>
                <a:gd name="connsiteY83" fmla="*/ 6619 h 10000"/>
                <a:gd name="connsiteX84" fmla="*/ 1777 w 9861"/>
                <a:gd name="connsiteY84" fmla="*/ 6403 h 10000"/>
                <a:gd name="connsiteX85" fmla="*/ 1777 w 9861"/>
                <a:gd name="connsiteY85" fmla="*/ 5755 h 10000"/>
                <a:gd name="connsiteX86" fmla="*/ 2509 w 9861"/>
                <a:gd name="connsiteY86" fmla="*/ 4604 h 10000"/>
                <a:gd name="connsiteX87" fmla="*/ 2614 w 9861"/>
                <a:gd name="connsiteY87" fmla="*/ 4676 h 10000"/>
                <a:gd name="connsiteX88" fmla="*/ 2753 w 9861"/>
                <a:gd name="connsiteY88" fmla="*/ 4748 h 10000"/>
                <a:gd name="connsiteX89" fmla="*/ 3171 w 9861"/>
                <a:gd name="connsiteY89" fmla="*/ 4676 h 10000"/>
                <a:gd name="connsiteX90" fmla="*/ 3589 w 9861"/>
                <a:gd name="connsiteY90" fmla="*/ 4460 h 10000"/>
                <a:gd name="connsiteX91" fmla="*/ 3763 w 9861"/>
                <a:gd name="connsiteY91" fmla="*/ 4388 h 10000"/>
                <a:gd name="connsiteX92" fmla="*/ 3972 w 9861"/>
                <a:gd name="connsiteY92" fmla="*/ 4173 h 10000"/>
                <a:gd name="connsiteX93" fmla="*/ 4112 w 9861"/>
                <a:gd name="connsiteY93" fmla="*/ 3957 h 10000"/>
                <a:gd name="connsiteX94" fmla="*/ 4147 w 9861"/>
                <a:gd name="connsiteY94" fmla="*/ 3741 h 10000"/>
                <a:gd name="connsiteX95" fmla="*/ 3938 w 9861"/>
                <a:gd name="connsiteY95" fmla="*/ 3885 h 10000"/>
                <a:gd name="connsiteX96" fmla="*/ 3833 w 9861"/>
                <a:gd name="connsiteY96" fmla="*/ 3957 h 10000"/>
                <a:gd name="connsiteX97" fmla="*/ 3694 w 9861"/>
                <a:gd name="connsiteY97" fmla="*/ 4029 h 10000"/>
                <a:gd name="connsiteX98" fmla="*/ 3554 w 9861"/>
                <a:gd name="connsiteY98" fmla="*/ 3957 h 10000"/>
                <a:gd name="connsiteX99" fmla="*/ 3380 w 9861"/>
                <a:gd name="connsiteY99" fmla="*/ 3885 h 10000"/>
                <a:gd name="connsiteX100" fmla="*/ 3101 w 9861"/>
                <a:gd name="connsiteY100" fmla="*/ 3669 h 10000"/>
                <a:gd name="connsiteX101" fmla="*/ 3938 w 9861"/>
                <a:gd name="connsiteY101" fmla="*/ 2518 h 10000"/>
                <a:gd name="connsiteX102" fmla="*/ 4077 w 9861"/>
                <a:gd name="connsiteY102" fmla="*/ 2518 h 10000"/>
                <a:gd name="connsiteX103" fmla="*/ 4251 w 9861"/>
                <a:gd name="connsiteY103" fmla="*/ 2590 h 10000"/>
                <a:gd name="connsiteX104" fmla="*/ 4251 w 9861"/>
                <a:gd name="connsiteY104" fmla="*/ 2806 h 10000"/>
                <a:gd name="connsiteX105" fmla="*/ 4286 w 9861"/>
                <a:gd name="connsiteY105" fmla="*/ 2878 h 10000"/>
                <a:gd name="connsiteX106" fmla="*/ 4356 w 9861"/>
                <a:gd name="connsiteY106" fmla="*/ 2950 h 10000"/>
                <a:gd name="connsiteX107" fmla="*/ 4460 w 9861"/>
                <a:gd name="connsiteY107" fmla="*/ 2950 h 10000"/>
                <a:gd name="connsiteX108" fmla="*/ 4530 w 9861"/>
                <a:gd name="connsiteY108" fmla="*/ 2950 h 10000"/>
                <a:gd name="connsiteX109" fmla="*/ 4600 w 9861"/>
                <a:gd name="connsiteY109" fmla="*/ 2878 h 10000"/>
                <a:gd name="connsiteX110" fmla="*/ 4600 w 9861"/>
                <a:gd name="connsiteY110" fmla="*/ 2734 h 10000"/>
                <a:gd name="connsiteX111" fmla="*/ 4635 w 9861"/>
                <a:gd name="connsiteY111" fmla="*/ 2518 h 10000"/>
                <a:gd name="connsiteX112" fmla="*/ 4565 w 9861"/>
                <a:gd name="connsiteY112" fmla="*/ 2518 h 10000"/>
                <a:gd name="connsiteX113" fmla="*/ 4530 w 9861"/>
                <a:gd name="connsiteY113" fmla="*/ 2446 h 10000"/>
                <a:gd name="connsiteX114" fmla="*/ 4530 w 9861"/>
                <a:gd name="connsiteY114" fmla="*/ 2374 h 10000"/>
                <a:gd name="connsiteX115" fmla="*/ 4530 w 9861"/>
                <a:gd name="connsiteY115" fmla="*/ 2158 h 10000"/>
                <a:gd name="connsiteX116" fmla="*/ 4495 w 9861"/>
                <a:gd name="connsiteY116" fmla="*/ 2086 h 10000"/>
                <a:gd name="connsiteX117" fmla="*/ 4495 w 9861"/>
                <a:gd name="connsiteY117" fmla="*/ 1942 h 10000"/>
                <a:gd name="connsiteX118" fmla="*/ 4495 w 9861"/>
                <a:gd name="connsiteY118" fmla="*/ 1655 h 10000"/>
                <a:gd name="connsiteX119" fmla="*/ 4739 w 9861"/>
                <a:gd name="connsiteY119" fmla="*/ 1295 h 10000"/>
                <a:gd name="connsiteX120" fmla="*/ 4878 w 9861"/>
                <a:gd name="connsiteY120" fmla="*/ 1367 h 10000"/>
                <a:gd name="connsiteX121" fmla="*/ 5018 w 9861"/>
                <a:gd name="connsiteY121" fmla="*/ 1439 h 10000"/>
                <a:gd name="connsiteX122" fmla="*/ 5192 w 9861"/>
                <a:gd name="connsiteY122" fmla="*/ 1367 h 10000"/>
                <a:gd name="connsiteX123" fmla="*/ 5401 w 9861"/>
                <a:gd name="connsiteY123" fmla="*/ 1151 h 10000"/>
                <a:gd name="connsiteX124" fmla="*/ 5506 w 9861"/>
                <a:gd name="connsiteY124" fmla="*/ 1007 h 10000"/>
                <a:gd name="connsiteX125" fmla="*/ 5645 w 9861"/>
                <a:gd name="connsiteY125" fmla="*/ 791 h 10000"/>
                <a:gd name="connsiteX126" fmla="*/ 6063 w 9861"/>
                <a:gd name="connsiteY126" fmla="*/ 504 h 10000"/>
                <a:gd name="connsiteX127" fmla="*/ 6551 w 9861"/>
                <a:gd name="connsiteY127" fmla="*/ 360 h 10000"/>
                <a:gd name="connsiteX128" fmla="*/ 7004 w 9861"/>
                <a:gd name="connsiteY128" fmla="*/ 144 h 10000"/>
                <a:gd name="connsiteX129" fmla="*/ 7457 w 9861"/>
                <a:gd name="connsiteY129" fmla="*/ 0 h 10000"/>
                <a:gd name="connsiteX130" fmla="*/ 7596 w 9861"/>
                <a:gd name="connsiteY130" fmla="*/ 72 h 10000"/>
                <a:gd name="connsiteX131" fmla="*/ 7736 w 9861"/>
                <a:gd name="connsiteY131" fmla="*/ 144 h 10000"/>
                <a:gd name="connsiteX132" fmla="*/ 7910 w 9861"/>
                <a:gd name="connsiteY132" fmla="*/ 216 h 10000"/>
                <a:gd name="connsiteX133" fmla="*/ 8084 w 9861"/>
                <a:gd name="connsiteY133" fmla="*/ 216 h 10000"/>
                <a:gd name="connsiteX134" fmla="*/ 8119 w 9861"/>
                <a:gd name="connsiteY134" fmla="*/ 432 h 10000"/>
                <a:gd name="connsiteX135" fmla="*/ 8154 w 9861"/>
                <a:gd name="connsiteY135" fmla="*/ 432 h 10000"/>
                <a:gd name="connsiteX136" fmla="*/ 8746 w 9861"/>
                <a:gd name="connsiteY136" fmla="*/ 432 h 10000"/>
                <a:gd name="connsiteX137" fmla="*/ 8851 w 9861"/>
                <a:gd name="connsiteY137" fmla="*/ 504 h 10000"/>
                <a:gd name="connsiteX138" fmla="*/ 8920 w 9861"/>
                <a:gd name="connsiteY138" fmla="*/ 576 h 10000"/>
                <a:gd name="connsiteX139" fmla="*/ 9164 w 9861"/>
                <a:gd name="connsiteY139" fmla="*/ 576 h 10000"/>
                <a:gd name="connsiteX140" fmla="*/ 9408 w 9861"/>
                <a:gd name="connsiteY140" fmla="*/ 576 h 10000"/>
                <a:gd name="connsiteX141" fmla="*/ 9513 w 9861"/>
                <a:gd name="connsiteY141" fmla="*/ 647 h 10000"/>
                <a:gd name="connsiteX142" fmla="*/ 9652 w 9861"/>
                <a:gd name="connsiteY142" fmla="*/ 719 h 10000"/>
                <a:gd name="connsiteX143" fmla="*/ 9861 w 9861"/>
                <a:gd name="connsiteY143" fmla="*/ 719 h 10000"/>
                <a:gd name="connsiteX144" fmla="*/ 6864 w 9861"/>
                <a:gd name="connsiteY144" fmla="*/ 6403 h 10000"/>
                <a:gd name="connsiteX145" fmla="*/ 6830 w 9861"/>
                <a:gd name="connsiteY145" fmla="*/ 6403 h 10000"/>
                <a:gd name="connsiteX0" fmla="*/ 6820 w 9894"/>
                <a:gd name="connsiteY0" fmla="*/ 6403 h 10000"/>
                <a:gd name="connsiteX1" fmla="*/ 6608 w 9894"/>
                <a:gd name="connsiteY1" fmla="*/ 6547 h 10000"/>
                <a:gd name="connsiteX2" fmla="*/ 6396 w 9894"/>
                <a:gd name="connsiteY2" fmla="*/ 6619 h 10000"/>
                <a:gd name="connsiteX3" fmla="*/ 6219 w 9894"/>
                <a:gd name="connsiteY3" fmla="*/ 6547 h 10000"/>
                <a:gd name="connsiteX4" fmla="*/ 6042 w 9894"/>
                <a:gd name="connsiteY4" fmla="*/ 6475 h 10000"/>
                <a:gd name="connsiteX5" fmla="*/ 5937 w 9894"/>
                <a:gd name="connsiteY5" fmla="*/ 6331 h 10000"/>
                <a:gd name="connsiteX6" fmla="*/ 5902 w 9894"/>
                <a:gd name="connsiteY6" fmla="*/ 6187 h 10000"/>
                <a:gd name="connsiteX7" fmla="*/ 5866 w 9894"/>
                <a:gd name="connsiteY7" fmla="*/ 6043 h 10000"/>
                <a:gd name="connsiteX8" fmla="*/ 5725 w 9894"/>
                <a:gd name="connsiteY8" fmla="*/ 6043 h 10000"/>
                <a:gd name="connsiteX9" fmla="*/ 5478 w 9894"/>
                <a:gd name="connsiteY9" fmla="*/ 6403 h 10000"/>
                <a:gd name="connsiteX10" fmla="*/ 5371 w 9894"/>
                <a:gd name="connsiteY10" fmla="*/ 6547 h 10000"/>
                <a:gd name="connsiteX11" fmla="*/ 5195 w 9894"/>
                <a:gd name="connsiteY11" fmla="*/ 6619 h 10000"/>
                <a:gd name="connsiteX12" fmla="*/ 5053 w 9894"/>
                <a:gd name="connsiteY12" fmla="*/ 6619 h 10000"/>
                <a:gd name="connsiteX13" fmla="*/ 4876 w 9894"/>
                <a:gd name="connsiteY13" fmla="*/ 6763 h 10000"/>
                <a:gd name="connsiteX14" fmla="*/ 4735 w 9894"/>
                <a:gd name="connsiteY14" fmla="*/ 6906 h 10000"/>
                <a:gd name="connsiteX15" fmla="*/ 4559 w 9894"/>
                <a:gd name="connsiteY15" fmla="*/ 7194 h 10000"/>
                <a:gd name="connsiteX16" fmla="*/ 4311 w 9894"/>
                <a:gd name="connsiteY16" fmla="*/ 7194 h 10000"/>
                <a:gd name="connsiteX17" fmla="*/ 4381 w 9894"/>
                <a:gd name="connsiteY17" fmla="*/ 6978 h 10000"/>
                <a:gd name="connsiteX18" fmla="*/ 4452 w 9894"/>
                <a:gd name="connsiteY18" fmla="*/ 6835 h 10000"/>
                <a:gd name="connsiteX19" fmla="*/ 4629 w 9894"/>
                <a:gd name="connsiteY19" fmla="*/ 6547 h 10000"/>
                <a:gd name="connsiteX20" fmla="*/ 4806 w 9894"/>
                <a:gd name="connsiteY20" fmla="*/ 6403 h 10000"/>
                <a:gd name="connsiteX21" fmla="*/ 5018 w 9894"/>
                <a:gd name="connsiteY21" fmla="*/ 6115 h 10000"/>
                <a:gd name="connsiteX22" fmla="*/ 4876 w 9894"/>
                <a:gd name="connsiteY22" fmla="*/ 6115 h 10000"/>
                <a:gd name="connsiteX23" fmla="*/ 4735 w 9894"/>
                <a:gd name="connsiteY23" fmla="*/ 6259 h 10000"/>
                <a:gd name="connsiteX24" fmla="*/ 4488 w 9894"/>
                <a:gd name="connsiteY24" fmla="*/ 6475 h 10000"/>
                <a:gd name="connsiteX25" fmla="*/ 4205 w 9894"/>
                <a:gd name="connsiteY25" fmla="*/ 6835 h 10000"/>
                <a:gd name="connsiteX26" fmla="*/ 4099 w 9894"/>
                <a:gd name="connsiteY26" fmla="*/ 6906 h 10000"/>
                <a:gd name="connsiteX27" fmla="*/ 3993 w 9894"/>
                <a:gd name="connsiteY27" fmla="*/ 6978 h 10000"/>
                <a:gd name="connsiteX28" fmla="*/ 3888 w 9894"/>
                <a:gd name="connsiteY28" fmla="*/ 7050 h 10000"/>
                <a:gd name="connsiteX29" fmla="*/ 3817 w 9894"/>
                <a:gd name="connsiteY29" fmla="*/ 7266 h 10000"/>
                <a:gd name="connsiteX30" fmla="*/ 3710 w 9894"/>
                <a:gd name="connsiteY30" fmla="*/ 7410 h 10000"/>
                <a:gd name="connsiteX31" fmla="*/ 3605 w 9894"/>
                <a:gd name="connsiteY31" fmla="*/ 7554 h 10000"/>
                <a:gd name="connsiteX32" fmla="*/ 3393 w 9894"/>
                <a:gd name="connsiteY32" fmla="*/ 7698 h 10000"/>
                <a:gd name="connsiteX33" fmla="*/ 3181 w 9894"/>
                <a:gd name="connsiteY33" fmla="*/ 7842 h 10000"/>
                <a:gd name="connsiteX34" fmla="*/ 3004 w 9894"/>
                <a:gd name="connsiteY34" fmla="*/ 7914 h 10000"/>
                <a:gd name="connsiteX35" fmla="*/ 2792 w 9894"/>
                <a:gd name="connsiteY35" fmla="*/ 8058 h 10000"/>
                <a:gd name="connsiteX36" fmla="*/ 2650 w 9894"/>
                <a:gd name="connsiteY36" fmla="*/ 8273 h 10000"/>
                <a:gd name="connsiteX37" fmla="*/ 2579 w 9894"/>
                <a:gd name="connsiteY37" fmla="*/ 8417 h 10000"/>
                <a:gd name="connsiteX38" fmla="*/ 2474 w 9894"/>
                <a:gd name="connsiteY38" fmla="*/ 8417 h 10000"/>
                <a:gd name="connsiteX39" fmla="*/ 2085 w 9894"/>
                <a:gd name="connsiteY39" fmla="*/ 8633 h 10000"/>
                <a:gd name="connsiteX40" fmla="*/ 1696 w 9894"/>
                <a:gd name="connsiteY40" fmla="*/ 8921 h 10000"/>
                <a:gd name="connsiteX41" fmla="*/ 1272 w 9894"/>
                <a:gd name="connsiteY41" fmla="*/ 9281 h 10000"/>
                <a:gd name="connsiteX42" fmla="*/ 884 w 9894"/>
                <a:gd name="connsiteY42" fmla="*/ 9568 h 10000"/>
                <a:gd name="connsiteX43" fmla="*/ 884 w 9894"/>
                <a:gd name="connsiteY43" fmla="*/ 9496 h 10000"/>
                <a:gd name="connsiteX44" fmla="*/ 848 w 9894"/>
                <a:gd name="connsiteY44" fmla="*/ 9424 h 10000"/>
                <a:gd name="connsiteX45" fmla="*/ 813 w 9894"/>
                <a:gd name="connsiteY45" fmla="*/ 9424 h 10000"/>
                <a:gd name="connsiteX46" fmla="*/ 707 w 9894"/>
                <a:gd name="connsiteY46" fmla="*/ 9424 h 10000"/>
                <a:gd name="connsiteX47" fmla="*/ 601 w 9894"/>
                <a:gd name="connsiteY47" fmla="*/ 9496 h 10000"/>
                <a:gd name="connsiteX48" fmla="*/ 353 w 9894"/>
                <a:gd name="connsiteY48" fmla="*/ 9712 h 10000"/>
                <a:gd name="connsiteX49" fmla="*/ 141 w 9894"/>
                <a:gd name="connsiteY49" fmla="*/ 9928 h 10000"/>
                <a:gd name="connsiteX50" fmla="*/ 0 w 9894"/>
                <a:gd name="connsiteY50" fmla="*/ 10000 h 10000"/>
                <a:gd name="connsiteX51" fmla="*/ 0 w 9894"/>
                <a:gd name="connsiteY51" fmla="*/ 9712 h 10000"/>
                <a:gd name="connsiteX52" fmla="*/ 389 w 9894"/>
                <a:gd name="connsiteY52" fmla="*/ 9424 h 10000"/>
                <a:gd name="connsiteX53" fmla="*/ 777 w 9894"/>
                <a:gd name="connsiteY53" fmla="*/ 9281 h 10000"/>
                <a:gd name="connsiteX54" fmla="*/ 1096 w 9894"/>
                <a:gd name="connsiteY54" fmla="*/ 9209 h 10000"/>
                <a:gd name="connsiteX55" fmla="*/ 1202 w 9894"/>
                <a:gd name="connsiteY55" fmla="*/ 9209 h 10000"/>
                <a:gd name="connsiteX56" fmla="*/ 1237 w 9894"/>
                <a:gd name="connsiteY56" fmla="*/ 9137 h 10000"/>
                <a:gd name="connsiteX57" fmla="*/ 1343 w 9894"/>
                <a:gd name="connsiteY57" fmla="*/ 8921 h 10000"/>
                <a:gd name="connsiteX58" fmla="*/ 1449 w 9894"/>
                <a:gd name="connsiteY58" fmla="*/ 8777 h 10000"/>
                <a:gd name="connsiteX59" fmla="*/ 1555 w 9894"/>
                <a:gd name="connsiteY59" fmla="*/ 8705 h 10000"/>
                <a:gd name="connsiteX60" fmla="*/ 1874 w 9894"/>
                <a:gd name="connsiteY60" fmla="*/ 8489 h 10000"/>
                <a:gd name="connsiteX61" fmla="*/ 2155 w 9894"/>
                <a:gd name="connsiteY61" fmla="*/ 8345 h 10000"/>
                <a:gd name="connsiteX62" fmla="*/ 2686 w 9894"/>
                <a:gd name="connsiteY62" fmla="*/ 7554 h 10000"/>
                <a:gd name="connsiteX63" fmla="*/ 2650 w 9894"/>
                <a:gd name="connsiteY63" fmla="*/ 7410 h 10000"/>
                <a:gd name="connsiteX64" fmla="*/ 2615 w 9894"/>
                <a:gd name="connsiteY64" fmla="*/ 7338 h 10000"/>
                <a:gd name="connsiteX65" fmla="*/ 2474 w 9894"/>
                <a:gd name="connsiteY65" fmla="*/ 7554 h 10000"/>
                <a:gd name="connsiteX66" fmla="*/ 2333 w 9894"/>
                <a:gd name="connsiteY66" fmla="*/ 7554 h 10000"/>
                <a:gd name="connsiteX67" fmla="*/ 2333 w 9894"/>
                <a:gd name="connsiteY67" fmla="*/ 7338 h 10000"/>
                <a:gd name="connsiteX68" fmla="*/ 2297 w 9894"/>
                <a:gd name="connsiteY68" fmla="*/ 7266 h 10000"/>
                <a:gd name="connsiteX69" fmla="*/ 2226 w 9894"/>
                <a:gd name="connsiteY69" fmla="*/ 7266 h 10000"/>
                <a:gd name="connsiteX70" fmla="*/ 2155 w 9894"/>
                <a:gd name="connsiteY70" fmla="*/ 7266 h 10000"/>
                <a:gd name="connsiteX71" fmla="*/ 2085 w 9894"/>
                <a:gd name="connsiteY71" fmla="*/ 7338 h 10000"/>
                <a:gd name="connsiteX72" fmla="*/ 1943 w 9894"/>
                <a:gd name="connsiteY72" fmla="*/ 7482 h 10000"/>
                <a:gd name="connsiteX73" fmla="*/ 1732 w 9894"/>
                <a:gd name="connsiteY73" fmla="*/ 7482 h 10000"/>
                <a:gd name="connsiteX74" fmla="*/ 1838 w 9894"/>
                <a:gd name="connsiteY74" fmla="*/ 7338 h 10000"/>
                <a:gd name="connsiteX75" fmla="*/ 1979 w 9894"/>
                <a:gd name="connsiteY75" fmla="*/ 7122 h 10000"/>
                <a:gd name="connsiteX76" fmla="*/ 2085 w 9894"/>
                <a:gd name="connsiteY76" fmla="*/ 6906 h 10000"/>
                <a:gd name="connsiteX77" fmla="*/ 2155 w 9894"/>
                <a:gd name="connsiteY77" fmla="*/ 6691 h 10000"/>
                <a:gd name="connsiteX78" fmla="*/ 2085 w 9894"/>
                <a:gd name="connsiteY78" fmla="*/ 6691 h 10000"/>
                <a:gd name="connsiteX79" fmla="*/ 2014 w 9894"/>
                <a:gd name="connsiteY79" fmla="*/ 6691 h 10000"/>
                <a:gd name="connsiteX80" fmla="*/ 1874 w 9894"/>
                <a:gd name="connsiteY80" fmla="*/ 6691 h 10000"/>
                <a:gd name="connsiteX81" fmla="*/ 1803 w 9894"/>
                <a:gd name="connsiteY81" fmla="*/ 6691 h 10000"/>
                <a:gd name="connsiteX82" fmla="*/ 1732 w 9894"/>
                <a:gd name="connsiteY82" fmla="*/ 6619 h 10000"/>
                <a:gd name="connsiteX83" fmla="*/ 1696 w 9894"/>
                <a:gd name="connsiteY83" fmla="*/ 6403 h 10000"/>
                <a:gd name="connsiteX84" fmla="*/ 1696 w 9894"/>
                <a:gd name="connsiteY84" fmla="*/ 5755 h 10000"/>
                <a:gd name="connsiteX85" fmla="*/ 2438 w 9894"/>
                <a:gd name="connsiteY85" fmla="*/ 4604 h 10000"/>
                <a:gd name="connsiteX86" fmla="*/ 2545 w 9894"/>
                <a:gd name="connsiteY86" fmla="*/ 4676 h 10000"/>
                <a:gd name="connsiteX87" fmla="*/ 2686 w 9894"/>
                <a:gd name="connsiteY87" fmla="*/ 4748 h 10000"/>
                <a:gd name="connsiteX88" fmla="*/ 3110 w 9894"/>
                <a:gd name="connsiteY88" fmla="*/ 4676 h 10000"/>
                <a:gd name="connsiteX89" fmla="*/ 3534 w 9894"/>
                <a:gd name="connsiteY89" fmla="*/ 4460 h 10000"/>
                <a:gd name="connsiteX90" fmla="*/ 3710 w 9894"/>
                <a:gd name="connsiteY90" fmla="*/ 4388 h 10000"/>
                <a:gd name="connsiteX91" fmla="*/ 3922 w 9894"/>
                <a:gd name="connsiteY91" fmla="*/ 4173 h 10000"/>
                <a:gd name="connsiteX92" fmla="*/ 4064 w 9894"/>
                <a:gd name="connsiteY92" fmla="*/ 3957 h 10000"/>
                <a:gd name="connsiteX93" fmla="*/ 4099 w 9894"/>
                <a:gd name="connsiteY93" fmla="*/ 3741 h 10000"/>
                <a:gd name="connsiteX94" fmla="*/ 3888 w 9894"/>
                <a:gd name="connsiteY94" fmla="*/ 3885 h 10000"/>
                <a:gd name="connsiteX95" fmla="*/ 3781 w 9894"/>
                <a:gd name="connsiteY95" fmla="*/ 3957 h 10000"/>
                <a:gd name="connsiteX96" fmla="*/ 3640 w 9894"/>
                <a:gd name="connsiteY96" fmla="*/ 4029 h 10000"/>
                <a:gd name="connsiteX97" fmla="*/ 3498 w 9894"/>
                <a:gd name="connsiteY97" fmla="*/ 3957 h 10000"/>
                <a:gd name="connsiteX98" fmla="*/ 3322 w 9894"/>
                <a:gd name="connsiteY98" fmla="*/ 3885 h 10000"/>
                <a:gd name="connsiteX99" fmla="*/ 3039 w 9894"/>
                <a:gd name="connsiteY99" fmla="*/ 3669 h 10000"/>
                <a:gd name="connsiteX100" fmla="*/ 3888 w 9894"/>
                <a:gd name="connsiteY100" fmla="*/ 2518 h 10000"/>
                <a:gd name="connsiteX101" fmla="*/ 4028 w 9894"/>
                <a:gd name="connsiteY101" fmla="*/ 2518 h 10000"/>
                <a:gd name="connsiteX102" fmla="*/ 4205 w 9894"/>
                <a:gd name="connsiteY102" fmla="*/ 2590 h 10000"/>
                <a:gd name="connsiteX103" fmla="*/ 4205 w 9894"/>
                <a:gd name="connsiteY103" fmla="*/ 2806 h 10000"/>
                <a:gd name="connsiteX104" fmla="*/ 4240 w 9894"/>
                <a:gd name="connsiteY104" fmla="*/ 2878 h 10000"/>
                <a:gd name="connsiteX105" fmla="*/ 4311 w 9894"/>
                <a:gd name="connsiteY105" fmla="*/ 2950 h 10000"/>
                <a:gd name="connsiteX106" fmla="*/ 4417 w 9894"/>
                <a:gd name="connsiteY106" fmla="*/ 2950 h 10000"/>
                <a:gd name="connsiteX107" fmla="*/ 4488 w 9894"/>
                <a:gd name="connsiteY107" fmla="*/ 2950 h 10000"/>
                <a:gd name="connsiteX108" fmla="*/ 4559 w 9894"/>
                <a:gd name="connsiteY108" fmla="*/ 2878 h 10000"/>
                <a:gd name="connsiteX109" fmla="*/ 4559 w 9894"/>
                <a:gd name="connsiteY109" fmla="*/ 2734 h 10000"/>
                <a:gd name="connsiteX110" fmla="*/ 4594 w 9894"/>
                <a:gd name="connsiteY110" fmla="*/ 2518 h 10000"/>
                <a:gd name="connsiteX111" fmla="*/ 4523 w 9894"/>
                <a:gd name="connsiteY111" fmla="*/ 2518 h 10000"/>
                <a:gd name="connsiteX112" fmla="*/ 4488 w 9894"/>
                <a:gd name="connsiteY112" fmla="*/ 2446 h 10000"/>
                <a:gd name="connsiteX113" fmla="*/ 4488 w 9894"/>
                <a:gd name="connsiteY113" fmla="*/ 2374 h 10000"/>
                <a:gd name="connsiteX114" fmla="*/ 4488 w 9894"/>
                <a:gd name="connsiteY114" fmla="*/ 2158 h 10000"/>
                <a:gd name="connsiteX115" fmla="*/ 4452 w 9894"/>
                <a:gd name="connsiteY115" fmla="*/ 2086 h 10000"/>
                <a:gd name="connsiteX116" fmla="*/ 4452 w 9894"/>
                <a:gd name="connsiteY116" fmla="*/ 1942 h 10000"/>
                <a:gd name="connsiteX117" fmla="*/ 4452 w 9894"/>
                <a:gd name="connsiteY117" fmla="*/ 1655 h 10000"/>
                <a:gd name="connsiteX118" fmla="*/ 4700 w 9894"/>
                <a:gd name="connsiteY118" fmla="*/ 1295 h 10000"/>
                <a:gd name="connsiteX119" fmla="*/ 4841 w 9894"/>
                <a:gd name="connsiteY119" fmla="*/ 1367 h 10000"/>
                <a:gd name="connsiteX120" fmla="*/ 4983 w 9894"/>
                <a:gd name="connsiteY120" fmla="*/ 1439 h 10000"/>
                <a:gd name="connsiteX121" fmla="*/ 5159 w 9894"/>
                <a:gd name="connsiteY121" fmla="*/ 1367 h 10000"/>
                <a:gd name="connsiteX122" fmla="*/ 5371 w 9894"/>
                <a:gd name="connsiteY122" fmla="*/ 1151 h 10000"/>
                <a:gd name="connsiteX123" fmla="*/ 5478 w 9894"/>
                <a:gd name="connsiteY123" fmla="*/ 1007 h 10000"/>
                <a:gd name="connsiteX124" fmla="*/ 5619 w 9894"/>
                <a:gd name="connsiteY124" fmla="*/ 791 h 10000"/>
                <a:gd name="connsiteX125" fmla="*/ 6042 w 9894"/>
                <a:gd name="connsiteY125" fmla="*/ 504 h 10000"/>
                <a:gd name="connsiteX126" fmla="*/ 6537 w 9894"/>
                <a:gd name="connsiteY126" fmla="*/ 360 h 10000"/>
                <a:gd name="connsiteX127" fmla="*/ 6997 w 9894"/>
                <a:gd name="connsiteY127" fmla="*/ 144 h 10000"/>
                <a:gd name="connsiteX128" fmla="*/ 7456 w 9894"/>
                <a:gd name="connsiteY128" fmla="*/ 0 h 10000"/>
                <a:gd name="connsiteX129" fmla="*/ 7597 w 9894"/>
                <a:gd name="connsiteY129" fmla="*/ 72 h 10000"/>
                <a:gd name="connsiteX130" fmla="*/ 7739 w 9894"/>
                <a:gd name="connsiteY130" fmla="*/ 144 h 10000"/>
                <a:gd name="connsiteX131" fmla="*/ 7915 w 9894"/>
                <a:gd name="connsiteY131" fmla="*/ 216 h 10000"/>
                <a:gd name="connsiteX132" fmla="*/ 8092 w 9894"/>
                <a:gd name="connsiteY132" fmla="*/ 216 h 10000"/>
                <a:gd name="connsiteX133" fmla="*/ 8127 w 9894"/>
                <a:gd name="connsiteY133" fmla="*/ 432 h 10000"/>
                <a:gd name="connsiteX134" fmla="*/ 8163 w 9894"/>
                <a:gd name="connsiteY134" fmla="*/ 432 h 10000"/>
                <a:gd name="connsiteX135" fmla="*/ 8763 w 9894"/>
                <a:gd name="connsiteY135" fmla="*/ 432 h 10000"/>
                <a:gd name="connsiteX136" fmla="*/ 8870 w 9894"/>
                <a:gd name="connsiteY136" fmla="*/ 504 h 10000"/>
                <a:gd name="connsiteX137" fmla="*/ 8940 w 9894"/>
                <a:gd name="connsiteY137" fmla="*/ 576 h 10000"/>
                <a:gd name="connsiteX138" fmla="*/ 9187 w 9894"/>
                <a:gd name="connsiteY138" fmla="*/ 576 h 10000"/>
                <a:gd name="connsiteX139" fmla="*/ 9435 w 9894"/>
                <a:gd name="connsiteY139" fmla="*/ 576 h 10000"/>
                <a:gd name="connsiteX140" fmla="*/ 9541 w 9894"/>
                <a:gd name="connsiteY140" fmla="*/ 647 h 10000"/>
                <a:gd name="connsiteX141" fmla="*/ 9682 w 9894"/>
                <a:gd name="connsiteY141" fmla="*/ 719 h 10000"/>
                <a:gd name="connsiteX142" fmla="*/ 9894 w 9894"/>
                <a:gd name="connsiteY142" fmla="*/ 719 h 10000"/>
                <a:gd name="connsiteX143" fmla="*/ 6855 w 9894"/>
                <a:gd name="connsiteY143" fmla="*/ 6403 h 10000"/>
                <a:gd name="connsiteX144" fmla="*/ 6820 w 9894"/>
                <a:gd name="connsiteY144" fmla="*/ 6403 h 10000"/>
                <a:gd name="connsiteX0" fmla="*/ 6893 w 10000"/>
                <a:gd name="connsiteY0" fmla="*/ 6403 h 9928"/>
                <a:gd name="connsiteX1" fmla="*/ 6679 w 10000"/>
                <a:gd name="connsiteY1" fmla="*/ 6547 h 9928"/>
                <a:gd name="connsiteX2" fmla="*/ 6465 w 10000"/>
                <a:gd name="connsiteY2" fmla="*/ 6619 h 9928"/>
                <a:gd name="connsiteX3" fmla="*/ 6286 w 10000"/>
                <a:gd name="connsiteY3" fmla="*/ 6547 h 9928"/>
                <a:gd name="connsiteX4" fmla="*/ 6107 w 10000"/>
                <a:gd name="connsiteY4" fmla="*/ 6475 h 9928"/>
                <a:gd name="connsiteX5" fmla="*/ 6001 w 10000"/>
                <a:gd name="connsiteY5" fmla="*/ 6331 h 9928"/>
                <a:gd name="connsiteX6" fmla="*/ 5965 w 10000"/>
                <a:gd name="connsiteY6" fmla="*/ 6187 h 9928"/>
                <a:gd name="connsiteX7" fmla="*/ 5929 w 10000"/>
                <a:gd name="connsiteY7" fmla="*/ 6043 h 9928"/>
                <a:gd name="connsiteX8" fmla="*/ 5786 w 10000"/>
                <a:gd name="connsiteY8" fmla="*/ 6043 h 9928"/>
                <a:gd name="connsiteX9" fmla="*/ 5537 w 10000"/>
                <a:gd name="connsiteY9" fmla="*/ 6403 h 9928"/>
                <a:gd name="connsiteX10" fmla="*/ 5429 w 10000"/>
                <a:gd name="connsiteY10" fmla="*/ 6547 h 9928"/>
                <a:gd name="connsiteX11" fmla="*/ 5251 w 10000"/>
                <a:gd name="connsiteY11" fmla="*/ 6619 h 9928"/>
                <a:gd name="connsiteX12" fmla="*/ 5107 w 10000"/>
                <a:gd name="connsiteY12" fmla="*/ 6619 h 9928"/>
                <a:gd name="connsiteX13" fmla="*/ 4928 w 10000"/>
                <a:gd name="connsiteY13" fmla="*/ 6763 h 9928"/>
                <a:gd name="connsiteX14" fmla="*/ 4786 w 10000"/>
                <a:gd name="connsiteY14" fmla="*/ 6906 h 9928"/>
                <a:gd name="connsiteX15" fmla="*/ 4608 w 10000"/>
                <a:gd name="connsiteY15" fmla="*/ 7194 h 9928"/>
                <a:gd name="connsiteX16" fmla="*/ 4357 w 10000"/>
                <a:gd name="connsiteY16" fmla="*/ 7194 h 9928"/>
                <a:gd name="connsiteX17" fmla="*/ 4428 w 10000"/>
                <a:gd name="connsiteY17" fmla="*/ 6978 h 9928"/>
                <a:gd name="connsiteX18" fmla="*/ 4500 w 10000"/>
                <a:gd name="connsiteY18" fmla="*/ 6835 h 9928"/>
                <a:gd name="connsiteX19" fmla="*/ 4679 w 10000"/>
                <a:gd name="connsiteY19" fmla="*/ 6547 h 9928"/>
                <a:gd name="connsiteX20" fmla="*/ 4857 w 10000"/>
                <a:gd name="connsiteY20" fmla="*/ 6403 h 9928"/>
                <a:gd name="connsiteX21" fmla="*/ 5072 w 10000"/>
                <a:gd name="connsiteY21" fmla="*/ 6115 h 9928"/>
                <a:gd name="connsiteX22" fmla="*/ 4928 w 10000"/>
                <a:gd name="connsiteY22" fmla="*/ 6115 h 9928"/>
                <a:gd name="connsiteX23" fmla="*/ 4786 w 10000"/>
                <a:gd name="connsiteY23" fmla="*/ 6259 h 9928"/>
                <a:gd name="connsiteX24" fmla="*/ 4536 w 10000"/>
                <a:gd name="connsiteY24" fmla="*/ 6475 h 9928"/>
                <a:gd name="connsiteX25" fmla="*/ 4250 w 10000"/>
                <a:gd name="connsiteY25" fmla="*/ 6835 h 9928"/>
                <a:gd name="connsiteX26" fmla="*/ 4143 w 10000"/>
                <a:gd name="connsiteY26" fmla="*/ 6906 h 9928"/>
                <a:gd name="connsiteX27" fmla="*/ 4036 w 10000"/>
                <a:gd name="connsiteY27" fmla="*/ 6978 h 9928"/>
                <a:gd name="connsiteX28" fmla="*/ 3930 w 10000"/>
                <a:gd name="connsiteY28" fmla="*/ 7050 h 9928"/>
                <a:gd name="connsiteX29" fmla="*/ 3858 w 10000"/>
                <a:gd name="connsiteY29" fmla="*/ 7266 h 9928"/>
                <a:gd name="connsiteX30" fmla="*/ 3750 w 10000"/>
                <a:gd name="connsiteY30" fmla="*/ 7410 h 9928"/>
                <a:gd name="connsiteX31" fmla="*/ 3644 w 10000"/>
                <a:gd name="connsiteY31" fmla="*/ 7554 h 9928"/>
                <a:gd name="connsiteX32" fmla="*/ 3429 w 10000"/>
                <a:gd name="connsiteY32" fmla="*/ 7698 h 9928"/>
                <a:gd name="connsiteX33" fmla="*/ 3215 w 10000"/>
                <a:gd name="connsiteY33" fmla="*/ 7842 h 9928"/>
                <a:gd name="connsiteX34" fmla="*/ 3036 w 10000"/>
                <a:gd name="connsiteY34" fmla="*/ 7914 h 9928"/>
                <a:gd name="connsiteX35" fmla="*/ 2822 w 10000"/>
                <a:gd name="connsiteY35" fmla="*/ 8058 h 9928"/>
                <a:gd name="connsiteX36" fmla="*/ 2678 w 10000"/>
                <a:gd name="connsiteY36" fmla="*/ 8273 h 9928"/>
                <a:gd name="connsiteX37" fmla="*/ 2607 w 10000"/>
                <a:gd name="connsiteY37" fmla="*/ 8417 h 9928"/>
                <a:gd name="connsiteX38" fmla="*/ 2501 w 10000"/>
                <a:gd name="connsiteY38" fmla="*/ 8417 h 9928"/>
                <a:gd name="connsiteX39" fmla="*/ 2107 w 10000"/>
                <a:gd name="connsiteY39" fmla="*/ 8633 h 9928"/>
                <a:gd name="connsiteX40" fmla="*/ 1714 w 10000"/>
                <a:gd name="connsiteY40" fmla="*/ 8921 h 9928"/>
                <a:gd name="connsiteX41" fmla="*/ 1286 w 10000"/>
                <a:gd name="connsiteY41" fmla="*/ 9281 h 9928"/>
                <a:gd name="connsiteX42" fmla="*/ 893 w 10000"/>
                <a:gd name="connsiteY42" fmla="*/ 9568 h 9928"/>
                <a:gd name="connsiteX43" fmla="*/ 893 w 10000"/>
                <a:gd name="connsiteY43" fmla="*/ 9496 h 9928"/>
                <a:gd name="connsiteX44" fmla="*/ 857 w 10000"/>
                <a:gd name="connsiteY44" fmla="*/ 9424 h 9928"/>
                <a:gd name="connsiteX45" fmla="*/ 822 w 10000"/>
                <a:gd name="connsiteY45" fmla="*/ 9424 h 9928"/>
                <a:gd name="connsiteX46" fmla="*/ 715 w 10000"/>
                <a:gd name="connsiteY46" fmla="*/ 9424 h 9928"/>
                <a:gd name="connsiteX47" fmla="*/ 607 w 10000"/>
                <a:gd name="connsiteY47" fmla="*/ 9496 h 9928"/>
                <a:gd name="connsiteX48" fmla="*/ 357 w 10000"/>
                <a:gd name="connsiteY48" fmla="*/ 9712 h 9928"/>
                <a:gd name="connsiteX49" fmla="*/ 143 w 10000"/>
                <a:gd name="connsiteY49" fmla="*/ 9928 h 9928"/>
                <a:gd name="connsiteX50" fmla="*/ 0 w 10000"/>
                <a:gd name="connsiteY50" fmla="*/ 9712 h 9928"/>
                <a:gd name="connsiteX51" fmla="*/ 393 w 10000"/>
                <a:gd name="connsiteY51" fmla="*/ 9424 h 9928"/>
                <a:gd name="connsiteX52" fmla="*/ 785 w 10000"/>
                <a:gd name="connsiteY52" fmla="*/ 9281 h 9928"/>
                <a:gd name="connsiteX53" fmla="*/ 1108 w 10000"/>
                <a:gd name="connsiteY53" fmla="*/ 9209 h 9928"/>
                <a:gd name="connsiteX54" fmla="*/ 1215 w 10000"/>
                <a:gd name="connsiteY54" fmla="*/ 9209 h 9928"/>
                <a:gd name="connsiteX55" fmla="*/ 1250 w 10000"/>
                <a:gd name="connsiteY55" fmla="*/ 9137 h 9928"/>
                <a:gd name="connsiteX56" fmla="*/ 1357 w 10000"/>
                <a:gd name="connsiteY56" fmla="*/ 8921 h 9928"/>
                <a:gd name="connsiteX57" fmla="*/ 1465 w 10000"/>
                <a:gd name="connsiteY57" fmla="*/ 8777 h 9928"/>
                <a:gd name="connsiteX58" fmla="*/ 1572 w 10000"/>
                <a:gd name="connsiteY58" fmla="*/ 8705 h 9928"/>
                <a:gd name="connsiteX59" fmla="*/ 1894 w 10000"/>
                <a:gd name="connsiteY59" fmla="*/ 8489 h 9928"/>
                <a:gd name="connsiteX60" fmla="*/ 2178 w 10000"/>
                <a:gd name="connsiteY60" fmla="*/ 8345 h 9928"/>
                <a:gd name="connsiteX61" fmla="*/ 2715 w 10000"/>
                <a:gd name="connsiteY61" fmla="*/ 7554 h 9928"/>
                <a:gd name="connsiteX62" fmla="*/ 2678 w 10000"/>
                <a:gd name="connsiteY62" fmla="*/ 7410 h 9928"/>
                <a:gd name="connsiteX63" fmla="*/ 2643 w 10000"/>
                <a:gd name="connsiteY63" fmla="*/ 7338 h 9928"/>
                <a:gd name="connsiteX64" fmla="*/ 2501 w 10000"/>
                <a:gd name="connsiteY64" fmla="*/ 7554 h 9928"/>
                <a:gd name="connsiteX65" fmla="*/ 2358 w 10000"/>
                <a:gd name="connsiteY65" fmla="*/ 7554 h 9928"/>
                <a:gd name="connsiteX66" fmla="*/ 2358 w 10000"/>
                <a:gd name="connsiteY66" fmla="*/ 7338 h 9928"/>
                <a:gd name="connsiteX67" fmla="*/ 2322 w 10000"/>
                <a:gd name="connsiteY67" fmla="*/ 7266 h 9928"/>
                <a:gd name="connsiteX68" fmla="*/ 2250 w 10000"/>
                <a:gd name="connsiteY68" fmla="*/ 7266 h 9928"/>
                <a:gd name="connsiteX69" fmla="*/ 2178 w 10000"/>
                <a:gd name="connsiteY69" fmla="*/ 7266 h 9928"/>
                <a:gd name="connsiteX70" fmla="*/ 2107 w 10000"/>
                <a:gd name="connsiteY70" fmla="*/ 7338 h 9928"/>
                <a:gd name="connsiteX71" fmla="*/ 1964 w 10000"/>
                <a:gd name="connsiteY71" fmla="*/ 7482 h 9928"/>
                <a:gd name="connsiteX72" fmla="*/ 1751 w 10000"/>
                <a:gd name="connsiteY72" fmla="*/ 7482 h 9928"/>
                <a:gd name="connsiteX73" fmla="*/ 1858 w 10000"/>
                <a:gd name="connsiteY73" fmla="*/ 7338 h 9928"/>
                <a:gd name="connsiteX74" fmla="*/ 2000 w 10000"/>
                <a:gd name="connsiteY74" fmla="*/ 7122 h 9928"/>
                <a:gd name="connsiteX75" fmla="*/ 2107 w 10000"/>
                <a:gd name="connsiteY75" fmla="*/ 6906 h 9928"/>
                <a:gd name="connsiteX76" fmla="*/ 2178 w 10000"/>
                <a:gd name="connsiteY76" fmla="*/ 6691 h 9928"/>
                <a:gd name="connsiteX77" fmla="*/ 2107 w 10000"/>
                <a:gd name="connsiteY77" fmla="*/ 6691 h 9928"/>
                <a:gd name="connsiteX78" fmla="*/ 2036 w 10000"/>
                <a:gd name="connsiteY78" fmla="*/ 6691 h 9928"/>
                <a:gd name="connsiteX79" fmla="*/ 1894 w 10000"/>
                <a:gd name="connsiteY79" fmla="*/ 6691 h 9928"/>
                <a:gd name="connsiteX80" fmla="*/ 1822 w 10000"/>
                <a:gd name="connsiteY80" fmla="*/ 6691 h 9928"/>
                <a:gd name="connsiteX81" fmla="*/ 1751 w 10000"/>
                <a:gd name="connsiteY81" fmla="*/ 6619 h 9928"/>
                <a:gd name="connsiteX82" fmla="*/ 1714 w 10000"/>
                <a:gd name="connsiteY82" fmla="*/ 6403 h 9928"/>
                <a:gd name="connsiteX83" fmla="*/ 1714 w 10000"/>
                <a:gd name="connsiteY83" fmla="*/ 5755 h 9928"/>
                <a:gd name="connsiteX84" fmla="*/ 2464 w 10000"/>
                <a:gd name="connsiteY84" fmla="*/ 4604 h 9928"/>
                <a:gd name="connsiteX85" fmla="*/ 2572 w 10000"/>
                <a:gd name="connsiteY85" fmla="*/ 4676 h 9928"/>
                <a:gd name="connsiteX86" fmla="*/ 2715 w 10000"/>
                <a:gd name="connsiteY86" fmla="*/ 4748 h 9928"/>
                <a:gd name="connsiteX87" fmla="*/ 3143 w 10000"/>
                <a:gd name="connsiteY87" fmla="*/ 4676 h 9928"/>
                <a:gd name="connsiteX88" fmla="*/ 3572 w 10000"/>
                <a:gd name="connsiteY88" fmla="*/ 4460 h 9928"/>
                <a:gd name="connsiteX89" fmla="*/ 3750 w 10000"/>
                <a:gd name="connsiteY89" fmla="*/ 4388 h 9928"/>
                <a:gd name="connsiteX90" fmla="*/ 3964 w 10000"/>
                <a:gd name="connsiteY90" fmla="*/ 4173 h 9928"/>
                <a:gd name="connsiteX91" fmla="*/ 4108 w 10000"/>
                <a:gd name="connsiteY91" fmla="*/ 3957 h 9928"/>
                <a:gd name="connsiteX92" fmla="*/ 4143 w 10000"/>
                <a:gd name="connsiteY92" fmla="*/ 3741 h 9928"/>
                <a:gd name="connsiteX93" fmla="*/ 3930 w 10000"/>
                <a:gd name="connsiteY93" fmla="*/ 3885 h 9928"/>
                <a:gd name="connsiteX94" fmla="*/ 3822 w 10000"/>
                <a:gd name="connsiteY94" fmla="*/ 3957 h 9928"/>
                <a:gd name="connsiteX95" fmla="*/ 3679 w 10000"/>
                <a:gd name="connsiteY95" fmla="*/ 4029 h 9928"/>
                <a:gd name="connsiteX96" fmla="*/ 3535 w 10000"/>
                <a:gd name="connsiteY96" fmla="*/ 3957 h 9928"/>
                <a:gd name="connsiteX97" fmla="*/ 3358 w 10000"/>
                <a:gd name="connsiteY97" fmla="*/ 3885 h 9928"/>
                <a:gd name="connsiteX98" fmla="*/ 3072 w 10000"/>
                <a:gd name="connsiteY98" fmla="*/ 3669 h 9928"/>
                <a:gd name="connsiteX99" fmla="*/ 3930 w 10000"/>
                <a:gd name="connsiteY99" fmla="*/ 2518 h 9928"/>
                <a:gd name="connsiteX100" fmla="*/ 4071 w 10000"/>
                <a:gd name="connsiteY100" fmla="*/ 2518 h 9928"/>
                <a:gd name="connsiteX101" fmla="*/ 4250 w 10000"/>
                <a:gd name="connsiteY101" fmla="*/ 2590 h 9928"/>
                <a:gd name="connsiteX102" fmla="*/ 4250 w 10000"/>
                <a:gd name="connsiteY102" fmla="*/ 2806 h 9928"/>
                <a:gd name="connsiteX103" fmla="*/ 4285 w 10000"/>
                <a:gd name="connsiteY103" fmla="*/ 2878 h 9928"/>
                <a:gd name="connsiteX104" fmla="*/ 4357 w 10000"/>
                <a:gd name="connsiteY104" fmla="*/ 2950 h 9928"/>
                <a:gd name="connsiteX105" fmla="*/ 4464 w 10000"/>
                <a:gd name="connsiteY105" fmla="*/ 2950 h 9928"/>
                <a:gd name="connsiteX106" fmla="*/ 4536 w 10000"/>
                <a:gd name="connsiteY106" fmla="*/ 2950 h 9928"/>
                <a:gd name="connsiteX107" fmla="*/ 4608 w 10000"/>
                <a:gd name="connsiteY107" fmla="*/ 2878 h 9928"/>
                <a:gd name="connsiteX108" fmla="*/ 4608 w 10000"/>
                <a:gd name="connsiteY108" fmla="*/ 2734 h 9928"/>
                <a:gd name="connsiteX109" fmla="*/ 4643 w 10000"/>
                <a:gd name="connsiteY109" fmla="*/ 2518 h 9928"/>
                <a:gd name="connsiteX110" fmla="*/ 4571 w 10000"/>
                <a:gd name="connsiteY110" fmla="*/ 2518 h 9928"/>
                <a:gd name="connsiteX111" fmla="*/ 4536 w 10000"/>
                <a:gd name="connsiteY111" fmla="*/ 2446 h 9928"/>
                <a:gd name="connsiteX112" fmla="*/ 4536 w 10000"/>
                <a:gd name="connsiteY112" fmla="*/ 2374 h 9928"/>
                <a:gd name="connsiteX113" fmla="*/ 4536 w 10000"/>
                <a:gd name="connsiteY113" fmla="*/ 2158 h 9928"/>
                <a:gd name="connsiteX114" fmla="*/ 4500 w 10000"/>
                <a:gd name="connsiteY114" fmla="*/ 2086 h 9928"/>
                <a:gd name="connsiteX115" fmla="*/ 4500 w 10000"/>
                <a:gd name="connsiteY115" fmla="*/ 1942 h 9928"/>
                <a:gd name="connsiteX116" fmla="*/ 4500 w 10000"/>
                <a:gd name="connsiteY116" fmla="*/ 1655 h 9928"/>
                <a:gd name="connsiteX117" fmla="*/ 4750 w 10000"/>
                <a:gd name="connsiteY117" fmla="*/ 1295 h 9928"/>
                <a:gd name="connsiteX118" fmla="*/ 4893 w 10000"/>
                <a:gd name="connsiteY118" fmla="*/ 1367 h 9928"/>
                <a:gd name="connsiteX119" fmla="*/ 5036 w 10000"/>
                <a:gd name="connsiteY119" fmla="*/ 1439 h 9928"/>
                <a:gd name="connsiteX120" fmla="*/ 5214 w 10000"/>
                <a:gd name="connsiteY120" fmla="*/ 1367 h 9928"/>
                <a:gd name="connsiteX121" fmla="*/ 5429 w 10000"/>
                <a:gd name="connsiteY121" fmla="*/ 1151 h 9928"/>
                <a:gd name="connsiteX122" fmla="*/ 5537 w 10000"/>
                <a:gd name="connsiteY122" fmla="*/ 1007 h 9928"/>
                <a:gd name="connsiteX123" fmla="*/ 5679 w 10000"/>
                <a:gd name="connsiteY123" fmla="*/ 791 h 9928"/>
                <a:gd name="connsiteX124" fmla="*/ 6107 w 10000"/>
                <a:gd name="connsiteY124" fmla="*/ 504 h 9928"/>
                <a:gd name="connsiteX125" fmla="*/ 6607 w 10000"/>
                <a:gd name="connsiteY125" fmla="*/ 360 h 9928"/>
                <a:gd name="connsiteX126" fmla="*/ 7072 w 10000"/>
                <a:gd name="connsiteY126" fmla="*/ 144 h 9928"/>
                <a:gd name="connsiteX127" fmla="*/ 7536 w 10000"/>
                <a:gd name="connsiteY127" fmla="*/ 0 h 9928"/>
                <a:gd name="connsiteX128" fmla="*/ 7678 w 10000"/>
                <a:gd name="connsiteY128" fmla="*/ 72 h 9928"/>
                <a:gd name="connsiteX129" fmla="*/ 7822 w 10000"/>
                <a:gd name="connsiteY129" fmla="*/ 144 h 9928"/>
                <a:gd name="connsiteX130" fmla="*/ 8000 w 10000"/>
                <a:gd name="connsiteY130" fmla="*/ 216 h 9928"/>
                <a:gd name="connsiteX131" fmla="*/ 8179 w 10000"/>
                <a:gd name="connsiteY131" fmla="*/ 216 h 9928"/>
                <a:gd name="connsiteX132" fmla="*/ 8214 w 10000"/>
                <a:gd name="connsiteY132" fmla="*/ 432 h 9928"/>
                <a:gd name="connsiteX133" fmla="*/ 8250 w 10000"/>
                <a:gd name="connsiteY133" fmla="*/ 432 h 9928"/>
                <a:gd name="connsiteX134" fmla="*/ 8857 w 10000"/>
                <a:gd name="connsiteY134" fmla="*/ 432 h 9928"/>
                <a:gd name="connsiteX135" fmla="*/ 8965 w 10000"/>
                <a:gd name="connsiteY135" fmla="*/ 504 h 9928"/>
                <a:gd name="connsiteX136" fmla="*/ 9036 w 10000"/>
                <a:gd name="connsiteY136" fmla="*/ 576 h 9928"/>
                <a:gd name="connsiteX137" fmla="*/ 9285 w 10000"/>
                <a:gd name="connsiteY137" fmla="*/ 576 h 9928"/>
                <a:gd name="connsiteX138" fmla="*/ 9536 w 10000"/>
                <a:gd name="connsiteY138" fmla="*/ 576 h 9928"/>
                <a:gd name="connsiteX139" fmla="*/ 9643 w 10000"/>
                <a:gd name="connsiteY139" fmla="*/ 647 h 9928"/>
                <a:gd name="connsiteX140" fmla="*/ 9786 w 10000"/>
                <a:gd name="connsiteY140" fmla="*/ 719 h 9928"/>
                <a:gd name="connsiteX141" fmla="*/ 10000 w 10000"/>
                <a:gd name="connsiteY141" fmla="*/ 719 h 9928"/>
                <a:gd name="connsiteX142" fmla="*/ 6928 w 10000"/>
                <a:gd name="connsiteY142" fmla="*/ 6403 h 9928"/>
                <a:gd name="connsiteX143" fmla="*/ 6893 w 10000"/>
                <a:gd name="connsiteY143" fmla="*/ 6403 h 9928"/>
                <a:gd name="connsiteX0" fmla="*/ 6750 w 9857"/>
                <a:gd name="connsiteY0" fmla="*/ 6449 h 10000"/>
                <a:gd name="connsiteX1" fmla="*/ 6536 w 9857"/>
                <a:gd name="connsiteY1" fmla="*/ 6594 h 10000"/>
                <a:gd name="connsiteX2" fmla="*/ 6322 w 9857"/>
                <a:gd name="connsiteY2" fmla="*/ 6667 h 10000"/>
                <a:gd name="connsiteX3" fmla="*/ 6143 w 9857"/>
                <a:gd name="connsiteY3" fmla="*/ 6594 h 10000"/>
                <a:gd name="connsiteX4" fmla="*/ 5964 w 9857"/>
                <a:gd name="connsiteY4" fmla="*/ 6522 h 10000"/>
                <a:gd name="connsiteX5" fmla="*/ 5858 w 9857"/>
                <a:gd name="connsiteY5" fmla="*/ 6377 h 10000"/>
                <a:gd name="connsiteX6" fmla="*/ 5822 w 9857"/>
                <a:gd name="connsiteY6" fmla="*/ 6232 h 10000"/>
                <a:gd name="connsiteX7" fmla="*/ 5786 w 9857"/>
                <a:gd name="connsiteY7" fmla="*/ 6087 h 10000"/>
                <a:gd name="connsiteX8" fmla="*/ 5643 w 9857"/>
                <a:gd name="connsiteY8" fmla="*/ 6087 h 10000"/>
                <a:gd name="connsiteX9" fmla="*/ 5394 w 9857"/>
                <a:gd name="connsiteY9" fmla="*/ 6449 h 10000"/>
                <a:gd name="connsiteX10" fmla="*/ 5286 w 9857"/>
                <a:gd name="connsiteY10" fmla="*/ 6594 h 10000"/>
                <a:gd name="connsiteX11" fmla="*/ 5108 w 9857"/>
                <a:gd name="connsiteY11" fmla="*/ 6667 h 10000"/>
                <a:gd name="connsiteX12" fmla="*/ 4964 w 9857"/>
                <a:gd name="connsiteY12" fmla="*/ 6667 h 10000"/>
                <a:gd name="connsiteX13" fmla="*/ 4785 w 9857"/>
                <a:gd name="connsiteY13" fmla="*/ 6812 h 10000"/>
                <a:gd name="connsiteX14" fmla="*/ 4643 w 9857"/>
                <a:gd name="connsiteY14" fmla="*/ 6956 h 10000"/>
                <a:gd name="connsiteX15" fmla="*/ 4465 w 9857"/>
                <a:gd name="connsiteY15" fmla="*/ 7246 h 10000"/>
                <a:gd name="connsiteX16" fmla="*/ 4214 w 9857"/>
                <a:gd name="connsiteY16" fmla="*/ 7246 h 10000"/>
                <a:gd name="connsiteX17" fmla="*/ 4285 w 9857"/>
                <a:gd name="connsiteY17" fmla="*/ 7029 h 10000"/>
                <a:gd name="connsiteX18" fmla="*/ 4357 w 9857"/>
                <a:gd name="connsiteY18" fmla="*/ 6885 h 10000"/>
                <a:gd name="connsiteX19" fmla="*/ 4536 w 9857"/>
                <a:gd name="connsiteY19" fmla="*/ 6594 h 10000"/>
                <a:gd name="connsiteX20" fmla="*/ 4714 w 9857"/>
                <a:gd name="connsiteY20" fmla="*/ 6449 h 10000"/>
                <a:gd name="connsiteX21" fmla="*/ 4929 w 9857"/>
                <a:gd name="connsiteY21" fmla="*/ 6159 h 10000"/>
                <a:gd name="connsiteX22" fmla="*/ 4785 w 9857"/>
                <a:gd name="connsiteY22" fmla="*/ 6159 h 10000"/>
                <a:gd name="connsiteX23" fmla="*/ 4643 w 9857"/>
                <a:gd name="connsiteY23" fmla="*/ 6304 h 10000"/>
                <a:gd name="connsiteX24" fmla="*/ 4393 w 9857"/>
                <a:gd name="connsiteY24" fmla="*/ 6522 h 10000"/>
                <a:gd name="connsiteX25" fmla="*/ 4107 w 9857"/>
                <a:gd name="connsiteY25" fmla="*/ 6885 h 10000"/>
                <a:gd name="connsiteX26" fmla="*/ 4000 w 9857"/>
                <a:gd name="connsiteY26" fmla="*/ 6956 h 10000"/>
                <a:gd name="connsiteX27" fmla="*/ 3893 w 9857"/>
                <a:gd name="connsiteY27" fmla="*/ 7029 h 10000"/>
                <a:gd name="connsiteX28" fmla="*/ 3787 w 9857"/>
                <a:gd name="connsiteY28" fmla="*/ 7101 h 10000"/>
                <a:gd name="connsiteX29" fmla="*/ 3715 w 9857"/>
                <a:gd name="connsiteY29" fmla="*/ 7319 h 10000"/>
                <a:gd name="connsiteX30" fmla="*/ 3607 w 9857"/>
                <a:gd name="connsiteY30" fmla="*/ 7464 h 10000"/>
                <a:gd name="connsiteX31" fmla="*/ 3501 w 9857"/>
                <a:gd name="connsiteY31" fmla="*/ 7609 h 10000"/>
                <a:gd name="connsiteX32" fmla="*/ 3286 w 9857"/>
                <a:gd name="connsiteY32" fmla="*/ 7754 h 10000"/>
                <a:gd name="connsiteX33" fmla="*/ 3072 w 9857"/>
                <a:gd name="connsiteY33" fmla="*/ 7899 h 10000"/>
                <a:gd name="connsiteX34" fmla="*/ 2893 w 9857"/>
                <a:gd name="connsiteY34" fmla="*/ 7971 h 10000"/>
                <a:gd name="connsiteX35" fmla="*/ 2679 w 9857"/>
                <a:gd name="connsiteY35" fmla="*/ 8116 h 10000"/>
                <a:gd name="connsiteX36" fmla="*/ 2535 w 9857"/>
                <a:gd name="connsiteY36" fmla="*/ 8333 h 10000"/>
                <a:gd name="connsiteX37" fmla="*/ 2464 w 9857"/>
                <a:gd name="connsiteY37" fmla="*/ 8478 h 10000"/>
                <a:gd name="connsiteX38" fmla="*/ 2358 w 9857"/>
                <a:gd name="connsiteY38" fmla="*/ 8478 h 10000"/>
                <a:gd name="connsiteX39" fmla="*/ 1964 w 9857"/>
                <a:gd name="connsiteY39" fmla="*/ 8696 h 10000"/>
                <a:gd name="connsiteX40" fmla="*/ 1571 w 9857"/>
                <a:gd name="connsiteY40" fmla="*/ 8986 h 10000"/>
                <a:gd name="connsiteX41" fmla="*/ 1143 w 9857"/>
                <a:gd name="connsiteY41" fmla="*/ 9348 h 10000"/>
                <a:gd name="connsiteX42" fmla="*/ 750 w 9857"/>
                <a:gd name="connsiteY42" fmla="*/ 9637 h 10000"/>
                <a:gd name="connsiteX43" fmla="*/ 750 w 9857"/>
                <a:gd name="connsiteY43" fmla="*/ 9565 h 10000"/>
                <a:gd name="connsiteX44" fmla="*/ 714 w 9857"/>
                <a:gd name="connsiteY44" fmla="*/ 9492 h 10000"/>
                <a:gd name="connsiteX45" fmla="*/ 679 w 9857"/>
                <a:gd name="connsiteY45" fmla="*/ 9492 h 10000"/>
                <a:gd name="connsiteX46" fmla="*/ 572 w 9857"/>
                <a:gd name="connsiteY46" fmla="*/ 9492 h 10000"/>
                <a:gd name="connsiteX47" fmla="*/ 464 w 9857"/>
                <a:gd name="connsiteY47" fmla="*/ 9565 h 10000"/>
                <a:gd name="connsiteX48" fmla="*/ 214 w 9857"/>
                <a:gd name="connsiteY48" fmla="*/ 9782 h 10000"/>
                <a:gd name="connsiteX49" fmla="*/ 0 w 9857"/>
                <a:gd name="connsiteY49" fmla="*/ 10000 h 10000"/>
                <a:gd name="connsiteX50" fmla="*/ 250 w 9857"/>
                <a:gd name="connsiteY50" fmla="*/ 9492 h 10000"/>
                <a:gd name="connsiteX51" fmla="*/ 642 w 9857"/>
                <a:gd name="connsiteY51" fmla="*/ 9348 h 10000"/>
                <a:gd name="connsiteX52" fmla="*/ 965 w 9857"/>
                <a:gd name="connsiteY52" fmla="*/ 9276 h 10000"/>
                <a:gd name="connsiteX53" fmla="*/ 1072 w 9857"/>
                <a:gd name="connsiteY53" fmla="*/ 9276 h 10000"/>
                <a:gd name="connsiteX54" fmla="*/ 1107 w 9857"/>
                <a:gd name="connsiteY54" fmla="*/ 9203 h 10000"/>
                <a:gd name="connsiteX55" fmla="*/ 1214 w 9857"/>
                <a:gd name="connsiteY55" fmla="*/ 8986 h 10000"/>
                <a:gd name="connsiteX56" fmla="*/ 1322 w 9857"/>
                <a:gd name="connsiteY56" fmla="*/ 8841 h 10000"/>
                <a:gd name="connsiteX57" fmla="*/ 1429 w 9857"/>
                <a:gd name="connsiteY57" fmla="*/ 8768 h 10000"/>
                <a:gd name="connsiteX58" fmla="*/ 1751 w 9857"/>
                <a:gd name="connsiteY58" fmla="*/ 8551 h 10000"/>
                <a:gd name="connsiteX59" fmla="*/ 2035 w 9857"/>
                <a:gd name="connsiteY59" fmla="*/ 8406 h 10000"/>
                <a:gd name="connsiteX60" fmla="*/ 2572 w 9857"/>
                <a:gd name="connsiteY60" fmla="*/ 7609 h 10000"/>
                <a:gd name="connsiteX61" fmla="*/ 2535 w 9857"/>
                <a:gd name="connsiteY61" fmla="*/ 7464 h 10000"/>
                <a:gd name="connsiteX62" fmla="*/ 2500 w 9857"/>
                <a:gd name="connsiteY62" fmla="*/ 7391 h 10000"/>
                <a:gd name="connsiteX63" fmla="*/ 2358 w 9857"/>
                <a:gd name="connsiteY63" fmla="*/ 7609 h 10000"/>
                <a:gd name="connsiteX64" fmla="*/ 2215 w 9857"/>
                <a:gd name="connsiteY64" fmla="*/ 7609 h 10000"/>
                <a:gd name="connsiteX65" fmla="*/ 2215 w 9857"/>
                <a:gd name="connsiteY65" fmla="*/ 7391 h 10000"/>
                <a:gd name="connsiteX66" fmla="*/ 2179 w 9857"/>
                <a:gd name="connsiteY66" fmla="*/ 7319 h 10000"/>
                <a:gd name="connsiteX67" fmla="*/ 2107 w 9857"/>
                <a:gd name="connsiteY67" fmla="*/ 7319 h 10000"/>
                <a:gd name="connsiteX68" fmla="*/ 2035 w 9857"/>
                <a:gd name="connsiteY68" fmla="*/ 7319 h 10000"/>
                <a:gd name="connsiteX69" fmla="*/ 1964 w 9857"/>
                <a:gd name="connsiteY69" fmla="*/ 7391 h 10000"/>
                <a:gd name="connsiteX70" fmla="*/ 1821 w 9857"/>
                <a:gd name="connsiteY70" fmla="*/ 7536 h 10000"/>
                <a:gd name="connsiteX71" fmla="*/ 1608 w 9857"/>
                <a:gd name="connsiteY71" fmla="*/ 7536 h 10000"/>
                <a:gd name="connsiteX72" fmla="*/ 1715 w 9857"/>
                <a:gd name="connsiteY72" fmla="*/ 7391 h 10000"/>
                <a:gd name="connsiteX73" fmla="*/ 1857 w 9857"/>
                <a:gd name="connsiteY73" fmla="*/ 7174 h 10000"/>
                <a:gd name="connsiteX74" fmla="*/ 1964 w 9857"/>
                <a:gd name="connsiteY74" fmla="*/ 6956 h 10000"/>
                <a:gd name="connsiteX75" fmla="*/ 2035 w 9857"/>
                <a:gd name="connsiteY75" fmla="*/ 6740 h 10000"/>
                <a:gd name="connsiteX76" fmla="*/ 1964 w 9857"/>
                <a:gd name="connsiteY76" fmla="*/ 6740 h 10000"/>
                <a:gd name="connsiteX77" fmla="*/ 1893 w 9857"/>
                <a:gd name="connsiteY77" fmla="*/ 6740 h 10000"/>
                <a:gd name="connsiteX78" fmla="*/ 1751 w 9857"/>
                <a:gd name="connsiteY78" fmla="*/ 6740 h 10000"/>
                <a:gd name="connsiteX79" fmla="*/ 1679 w 9857"/>
                <a:gd name="connsiteY79" fmla="*/ 6740 h 10000"/>
                <a:gd name="connsiteX80" fmla="*/ 1608 w 9857"/>
                <a:gd name="connsiteY80" fmla="*/ 6667 h 10000"/>
                <a:gd name="connsiteX81" fmla="*/ 1571 w 9857"/>
                <a:gd name="connsiteY81" fmla="*/ 6449 h 10000"/>
                <a:gd name="connsiteX82" fmla="*/ 1571 w 9857"/>
                <a:gd name="connsiteY82" fmla="*/ 5797 h 10000"/>
                <a:gd name="connsiteX83" fmla="*/ 2321 w 9857"/>
                <a:gd name="connsiteY83" fmla="*/ 4637 h 10000"/>
                <a:gd name="connsiteX84" fmla="*/ 2429 w 9857"/>
                <a:gd name="connsiteY84" fmla="*/ 4710 h 10000"/>
                <a:gd name="connsiteX85" fmla="*/ 2572 w 9857"/>
                <a:gd name="connsiteY85" fmla="*/ 4782 h 10000"/>
                <a:gd name="connsiteX86" fmla="*/ 3000 w 9857"/>
                <a:gd name="connsiteY86" fmla="*/ 4710 h 10000"/>
                <a:gd name="connsiteX87" fmla="*/ 3429 w 9857"/>
                <a:gd name="connsiteY87" fmla="*/ 4492 h 10000"/>
                <a:gd name="connsiteX88" fmla="*/ 3607 w 9857"/>
                <a:gd name="connsiteY88" fmla="*/ 4420 h 10000"/>
                <a:gd name="connsiteX89" fmla="*/ 3821 w 9857"/>
                <a:gd name="connsiteY89" fmla="*/ 4203 h 10000"/>
                <a:gd name="connsiteX90" fmla="*/ 3965 w 9857"/>
                <a:gd name="connsiteY90" fmla="*/ 3986 h 10000"/>
                <a:gd name="connsiteX91" fmla="*/ 4000 w 9857"/>
                <a:gd name="connsiteY91" fmla="*/ 3768 h 10000"/>
                <a:gd name="connsiteX92" fmla="*/ 3787 w 9857"/>
                <a:gd name="connsiteY92" fmla="*/ 3913 h 10000"/>
                <a:gd name="connsiteX93" fmla="*/ 3679 w 9857"/>
                <a:gd name="connsiteY93" fmla="*/ 3986 h 10000"/>
                <a:gd name="connsiteX94" fmla="*/ 3536 w 9857"/>
                <a:gd name="connsiteY94" fmla="*/ 4058 h 10000"/>
                <a:gd name="connsiteX95" fmla="*/ 3392 w 9857"/>
                <a:gd name="connsiteY95" fmla="*/ 3986 h 10000"/>
                <a:gd name="connsiteX96" fmla="*/ 3215 w 9857"/>
                <a:gd name="connsiteY96" fmla="*/ 3913 h 10000"/>
                <a:gd name="connsiteX97" fmla="*/ 2929 w 9857"/>
                <a:gd name="connsiteY97" fmla="*/ 3696 h 10000"/>
                <a:gd name="connsiteX98" fmla="*/ 3787 w 9857"/>
                <a:gd name="connsiteY98" fmla="*/ 2536 h 10000"/>
                <a:gd name="connsiteX99" fmla="*/ 3928 w 9857"/>
                <a:gd name="connsiteY99" fmla="*/ 2536 h 10000"/>
                <a:gd name="connsiteX100" fmla="*/ 4107 w 9857"/>
                <a:gd name="connsiteY100" fmla="*/ 2609 h 10000"/>
                <a:gd name="connsiteX101" fmla="*/ 4107 w 9857"/>
                <a:gd name="connsiteY101" fmla="*/ 2826 h 10000"/>
                <a:gd name="connsiteX102" fmla="*/ 4142 w 9857"/>
                <a:gd name="connsiteY102" fmla="*/ 2899 h 10000"/>
                <a:gd name="connsiteX103" fmla="*/ 4214 w 9857"/>
                <a:gd name="connsiteY103" fmla="*/ 2971 h 10000"/>
                <a:gd name="connsiteX104" fmla="*/ 4321 w 9857"/>
                <a:gd name="connsiteY104" fmla="*/ 2971 h 10000"/>
                <a:gd name="connsiteX105" fmla="*/ 4393 w 9857"/>
                <a:gd name="connsiteY105" fmla="*/ 2971 h 10000"/>
                <a:gd name="connsiteX106" fmla="*/ 4465 w 9857"/>
                <a:gd name="connsiteY106" fmla="*/ 2899 h 10000"/>
                <a:gd name="connsiteX107" fmla="*/ 4465 w 9857"/>
                <a:gd name="connsiteY107" fmla="*/ 2754 h 10000"/>
                <a:gd name="connsiteX108" fmla="*/ 4500 w 9857"/>
                <a:gd name="connsiteY108" fmla="*/ 2536 h 10000"/>
                <a:gd name="connsiteX109" fmla="*/ 4428 w 9857"/>
                <a:gd name="connsiteY109" fmla="*/ 2536 h 10000"/>
                <a:gd name="connsiteX110" fmla="*/ 4393 w 9857"/>
                <a:gd name="connsiteY110" fmla="*/ 2464 h 10000"/>
                <a:gd name="connsiteX111" fmla="*/ 4393 w 9857"/>
                <a:gd name="connsiteY111" fmla="*/ 2391 h 10000"/>
                <a:gd name="connsiteX112" fmla="*/ 4393 w 9857"/>
                <a:gd name="connsiteY112" fmla="*/ 2174 h 10000"/>
                <a:gd name="connsiteX113" fmla="*/ 4357 w 9857"/>
                <a:gd name="connsiteY113" fmla="*/ 2101 h 10000"/>
                <a:gd name="connsiteX114" fmla="*/ 4357 w 9857"/>
                <a:gd name="connsiteY114" fmla="*/ 1956 h 10000"/>
                <a:gd name="connsiteX115" fmla="*/ 4357 w 9857"/>
                <a:gd name="connsiteY115" fmla="*/ 1667 h 10000"/>
                <a:gd name="connsiteX116" fmla="*/ 4607 w 9857"/>
                <a:gd name="connsiteY116" fmla="*/ 1304 h 10000"/>
                <a:gd name="connsiteX117" fmla="*/ 4750 w 9857"/>
                <a:gd name="connsiteY117" fmla="*/ 1377 h 10000"/>
                <a:gd name="connsiteX118" fmla="*/ 4893 w 9857"/>
                <a:gd name="connsiteY118" fmla="*/ 1449 h 10000"/>
                <a:gd name="connsiteX119" fmla="*/ 5071 w 9857"/>
                <a:gd name="connsiteY119" fmla="*/ 1377 h 10000"/>
                <a:gd name="connsiteX120" fmla="*/ 5286 w 9857"/>
                <a:gd name="connsiteY120" fmla="*/ 1159 h 10000"/>
                <a:gd name="connsiteX121" fmla="*/ 5394 w 9857"/>
                <a:gd name="connsiteY121" fmla="*/ 1014 h 10000"/>
                <a:gd name="connsiteX122" fmla="*/ 5536 w 9857"/>
                <a:gd name="connsiteY122" fmla="*/ 797 h 10000"/>
                <a:gd name="connsiteX123" fmla="*/ 5964 w 9857"/>
                <a:gd name="connsiteY123" fmla="*/ 508 h 10000"/>
                <a:gd name="connsiteX124" fmla="*/ 6464 w 9857"/>
                <a:gd name="connsiteY124" fmla="*/ 363 h 10000"/>
                <a:gd name="connsiteX125" fmla="*/ 6929 w 9857"/>
                <a:gd name="connsiteY125" fmla="*/ 145 h 10000"/>
                <a:gd name="connsiteX126" fmla="*/ 7393 w 9857"/>
                <a:gd name="connsiteY126" fmla="*/ 0 h 10000"/>
                <a:gd name="connsiteX127" fmla="*/ 7535 w 9857"/>
                <a:gd name="connsiteY127" fmla="*/ 73 h 10000"/>
                <a:gd name="connsiteX128" fmla="*/ 7679 w 9857"/>
                <a:gd name="connsiteY128" fmla="*/ 145 h 10000"/>
                <a:gd name="connsiteX129" fmla="*/ 7857 w 9857"/>
                <a:gd name="connsiteY129" fmla="*/ 218 h 10000"/>
                <a:gd name="connsiteX130" fmla="*/ 8036 w 9857"/>
                <a:gd name="connsiteY130" fmla="*/ 218 h 10000"/>
                <a:gd name="connsiteX131" fmla="*/ 8071 w 9857"/>
                <a:gd name="connsiteY131" fmla="*/ 435 h 10000"/>
                <a:gd name="connsiteX132" fmla="*/ 8107 w 9857"/>
                <a:gd name="connsiteY132" fmla="*/ 435 h 10000"/>
                <a:gd name="connsiteX133" fmla="*/ 8714 w 9857"/>
                <a:gd name="connsiteY133" fmla="*/ 435 h 10000"/>
                <a:gd name="connsiteX134" fmla="*/ 8822 w 9857"/>
                <a:gd name="connsiteY134" fmla="*/ 508 h 10000"/>
                <a:gd name="connsiteX135" fmla="*/ 8893 w 9857"/>
                <a:gd name="connsiteY135" fmla="*/ 580 h 10000"/>
                <a:gd name="connsiteX136" fmla="*/ 9142 w 9857"/>
                <a:gd name="connsiteY136" fmla="*/ 580 h 10000"/>
                <a:gd name="connsiteX137" fmla="*/ 9393 w 9857"/>
                <a:gd name="connsiteY137" fmla="*/ 580 h 10000"/>
                <a:gd name="connsiteX138" fmla="*/ 9500 w 9857"/>
                <a:gd name="connsiteY138" fmla="*/ 652 h 10000"/>
                <a:gd name="connsiteX139" fmla="*/ 9643 w 9857"/>
                <a:gd name="connsiteY139" fmla="*/ 724 h 10000"/>
                <a:gd name="connsiteX140" fmla="*/ 9857 w 9857"/>
                <a:gd name="connsiteY140" fmla="*/ 724 h 10000"/>
                <a:gd name="connsiteX141" fmla="*/ 6785 w 9857"/>
                <a:gd name="connsiteY141" fmla="*/ 6449 h 10000"/>
                <a:gd name="connsiteX142" fmla="*/ 6750 w 9857"/>
                <a:gd name="connsiteY142" fmla="*/ 6449 h 10000"/>
                <a:gd name="connsiteX0" fmla="*/ 6631 w 9783"/>
                <a:gd name="connsiteY0" fmla="*/ 6449 h 9782"/>
                <a:gd name="connsiteX1" fmla="*/ 6414 w 9783"/>
                <a:gd name="connsiteY1" fmla="*/ 6594 h 9782"/>
                <a:gd name="connsiteX2" fmla="*/ 6197 w 9783"/>
                <a:gd name="connsiteY2" fmla="*/ 6667 h 9782"/>
                <a:gd name="connsiteX3" fmla="*/ 6015 w 9783"/>
                <a:gd name="connsiteY3" fmla="*/ 6594 h 9782"/>
                <a:gd name="connsiteX4" fmla="*/ 5834 w 9783"/>
                <a:gd name="connsiteY4" fmla="*/ 6522 h 9782"/>
                <a:gd name="connsiteX5" fmla="*/ 5726 w 9783"/>
                <a:gd name="connsiteY5" fmla="*/ 6377 h 9782"/>
                <a:gd name="connsiteX6" fmla="*/ 5689 w 9783"/>
                <a:gd name="connsiteY6" fmla="*/ 6232 h 9782"/>
                <a:gd name="connsiteX7" fmla="*/ 5653 w 9783"/>
                <a:gd name="connsiteY7" fmla="*/ 6087 h 9782"/>
                <a:gd name="connsiteX8" fmla="*/ 5508 w 9783"/>
                <a:gd name="connsiteY8" fmla="*/ 6087 h 9782"/>
                <a:gd name="connsiteX9" fmla="*/ 5255 w 9783"/>
                <a:gd name="connsiteY9" fmla="*/ 6449 h 9782"/>
                <a:gd name="connsiteX10" fmla="*/ 5146 w 9783"/>
                <a:gd name="connsiteY10" fmla="*/ 6594 h 9782"/>
                <a:gd name="connsiteX11" fmla="*/ 4965 w 9783"/>
                <a:gd name="connsiteY11" fmla="*/ 6667 h 9782"/>
                <a:gd name="connsiteX12" fmla="*/ 4819 w 9783"/>
                <a:gd name="connsiteY12" fmla="*/ 6667 h 9782"/>
                <a:gd name="connsiteX13" fmla="*/ 4637 w 9783"/>
                <a:gd name="connsiteY13" fmla="*/ 6812 h 9782"/>
                <a:gd name="connsiteX14" fmla="*/ 4493 w 9783"/>
                <a:gd name="connsiteY14" fmla="*/ 6956 h 9782"/>
                <a:gd name="connsiteX15" fmla="*/ 4313 w 9783"/>
                <a:gd name="connsiteY15" fmla="*/ 7246 h 9782"/>
                <a:gd name="connsiteX16" fmla="*/ 4058 w 9783"/>
                <a:gd name="connsiteY16" fmla="*/ 7246 h 9782"/>
                <a:gd name="connsiteX17" fmla="*/ 4130 w 9783"/>
                <a:gd name="connsiteY17" fmla="*/ 7029 h 9782"/>
                <a:gd name="connsiteX18" fmla="*/ 4203 w 9783"/>
                <a:gd name="connsiteY18" fmla="*/ 6885 h 9782"/>
                <a:gd name="connsiteX19" fmla="*/ 4385 w 9783"/>
                <a:gd name="connsiteY19" fmla="*/ 6594 h 9782"/>
                <a:gd name="connsiteX20" fmla="*/ 4565 w 9783"/>
                <a:gd name="connsiteY20" fmla="*/ 6449 h 9782"/>
                <a:gd name="connsiteX21" fmla="*/ 4784 w 9783"/>
                <a:gd name="connsiteY21" fmla="*/ 6159 h 9782"/>
                <a:gd name="connsiteX22" fmla="*/ 4637 w 9783"/>
                <a:gd name="connsiteY22" fmla="*/ 6159 h 9782"/>
                <a:gd name="connsiteX23" fmla="*/ 4493 w 9783"/>
                <a:gd name="connsiteY23" fmla="*/ 6304 h 9782"/>
                <a:gd name="connsiteX24" fmla="*/ 4240 w 9783"/>
                <a:gd name="connsiteY24" fmla="*/ 6522 h 9782"/>
                <a:gd name="connsiteX25" fmla="*/ 3950 w 9783"/>
                <a:gd name="connsiteY25" fmla="*/ 6885 h 9782"/>
                <a:gd name="connsiteX26" fmla="*/ 3841 w 9783"/>
                <a:gd name="connsiteY26" fmla="*/ 6956 h 9782"/>
                <a:gd name="connsiteX27" fmla="*/ 3732 w 9783"/>
                <a:gd name="connsiteY27" fmla="*/ 7029 h 9782"/>
                <a:gd name="connsiteX28" fmla="*/ 3625 w 9783"/>
                <a:gd name="connsiteY28" fmla="*/ 7101 h 9782"/>
                <a:gd name="connsiteX29" fmla="*/ 3552 w 9783"/>
                <a:gd name="connsiteY29" fmla="*/ 7319 h 9782"/>
                <a:gd name="connsiteX30" fmla="*/ 3442 w 9783"/>
                <a:gd name="connsiteY30" fmla="*/ 7464 h 9782"/>
                <a:gd name="connsiteX31" fmla="*/ 3335 w 9783"/>
                <a:gd name="connsiteY31" fmla="*/ 7609 h 9782"/>
                <a:gd name="connsiteX32" fmla="*/ 3117 w 9783"/>
                <a:gd name="connsiteY32" fmla="*/ 7754 h 9782"/>
                <a:gd name="connsiteX33" fmla="*/ 2900 w 9783"/>
                <a:gd name="connsiteY33" fmla="*/ 7899 h 9782"/>
                <a:gd name="connsiteX34" fmla="*/ 2718 w 9783"/>
                <a:gd name="connsiteY34" fmla="*/ 7971 h 9782"/>
                <a:gd name="connsiteX35" fmla="*/ 2501 w 9783"/>
                <a:gd name="connsiteY35" fmla="*/ 8116 h 9782"/>
                <a:gd name="connsiteX36" fmla="*/ 2355 w 9783"/>
                <a:gd name="connsiteY36" fmla="*/ 8333 h 9782"/>
                <a:gd name="connsiteX37" fmla="*/ 2283 w 9783"/>
                <a:gd name="connsiteY37" fmla="*/ 8478 h 9782"/>
                <a:gd name="connsiteX38" fmla="*/ 2175 w 9783"/>
                <a:gd name="connsiteY38" fmla="*/ 8478 h 9782"/>
                <a:gd name="connsiteX39" fmla="*/ 1775 w 9783"/>
                <a:gd name="connsiteY39" fmla="*/ 8696 h 9782"/>
                <a:gd name="connsiteX40" fmla="*/ 1377 w 9783"/>
                <a:gd name="connsiteY40" fmla="*/ 8986 h 9782"/>
                <a:gd name="connsiteX41" fmla="*/ 943 w 9783"/>
                <a:gd name="connsiteY41" fmla="*/ 9348 h 9782"/>
                <a:gd name="connsiteX42" fmla="*/ 544 w 9783"/>
                <a:gd name="connsiteY42" fmla="*/ 9637 h 9782"/>
                <a:gd name="connsiteX43" fmla="*/ 544 w 9783"/>
                <a:gd name="connsiteY43" fmla="*/ 9565 h 9782"/>
                <a:gd name="connsiteX44" fmla="*/ 507 w 9783"/>
                <a:gd name="connsiteY44" fmla="*/ 9492 h 9782"/>
                <a:gd name="connsiteX45" fmla="*/ 472 w 9783"/>
                <a:gd name="connsiteY45" fmla="*/ 9492 h 9782"/>
                <a:gd name="connsiteX46" fmla="*/ 363 w 9783"/>
                <a:gd name="connsiteY46" fmla="*/ 9492 h 9782"/>
                <a:gd name="connsiteX47" fmla="*/ 254 w 9783"/>
                <a:gd name="connsiteY47" fmla="*/ 9565 h 9782"/>
                <a:gd name="connsiteX48" fmla="*/ 0 w 9783"/>
                <a:gd name="connsiteY48" fmla="*/ 9782 h 9782"/>
                <a:gd name="connsiteX49" fmla="*/ 37 w 9783"/>
                <a:gd name="connsiteY49" fmla="*/ 9492 h 9782"/>
                <a:gd name="connsiteX50" fmla="*/ 434 w 9783"/>
                <a:gd name="connsiteY50" fmla="*/ 9348 h 9782"/>
                <a:gd name="connsiteX51" fmla="*/ 762 w 9783"/>
                <a:gd name="connsiteY51" fmla="*/ 9276 h 9782"/>
                <a:gd name="connsiteX52" fmla="*/ 871 w 9783"/>
                <a:gd name="connsiteY52" fmla="*/ 9276 h 9782"/>
                <a:gd name="connsiteX53" fmla="*/ 906 w 9783"/>
                <a:gd name="connsiteY53" fmla="*/ 9203 h 9782"/>
                <a:gd name="connsiteX54" fmla="*/ 1015 w 9783"/>
                <a:gd name="connsiteY54" fmla="*/ 8986 h 9782"/>
                <a:gd name="connsiteX55" fmla="*/ 1124 w 9783"/>
                <a:gd name="connsiteY55" fmla="*/ 8841 h 9782"/>
                <a:gd name="connsiteX56" fmla="*/ 1233 w 9783"/>
                <a:gd name="connsiteY56" fmla="*/ 8768 h 9782"/>
                <a:gd name="connsiteX57" fmla="*/ 1559 w 9783"/>
                <a:gd name="connsiteY57" fmla="*/ 8551 h 9782"/>
                <a:gd name="connsiteX58" fmla="*/ 1848 w 9783"/>
                <a:gd name="connsiteY58" fmla="*/ 8406 h 9782"/>
                <a:gd name="connsiteX59" fmla="*/ 2392 w 9783"/>
                <a:gd name="connsiteY59" fmla="*/ 7609 h 9782"/>
                <a:gd name="connsiteX60" fmla="*/ 2355 w 9783"/>
                <a:gd name="connsiteY60" fmla="*/ 7464 h 9782"/>
                <a:gd name="connsiteX61" fmla="*/ 2319 w 9783"/>
                <a:gd name="connsiteY61" fmla="*/ 7391 h 9782"/>
                <a:gd name="connsiteX62" fmla="*/ 2175 w 9783"/>
                <a:gd name="connsiteY62" fmla="*/ 7609 h 9782"/>
                <a:gd name="connsiteX63" fmla="*/ 2030 w 9783"/>
                <a:gd name="connsiteY63" fmla="*/ 7609 h 9782"/>
                <a:gd name="connsiteX64" fmla="*/ 2030 w 9783"/>
                <a:gd name="connsiteY64" fmla="*/ 7391 h 9782"/>
                <a:gd name="connsiteX65" fmla="*/ 1994 w 9783"/>
                <a:gd name="connsiteY65" fmla="*/ 7319 h 9782"/>
                <a:gd name="connsiteX66" fmla="*/ 1921 w 9783"/>
                <a:gd name="connsiteY66" fmla="*/ 7319 h 9782"/>
                <a:gd name="connsiteX67" fmla="*/ 1848 w 9783"/>
                <a:gd name="connsiteY67" fmla="*/ 7319 h 9782"/>
                <a:gd name="connsiteX68" fmla="*/ 1775 w 9783"/>
                <a:gd name="connsiteY68" fmla="*/ 7391 h 9782"/>
                <a:gd name="connsiteX69" fmla="*/ 1630 w 9783"/>
                <a:gd name="connsiteY69" fmla="*/ 7536 h 9782"/>
                <a:gd name="connsiteX70" fmla="*/ 1414 w 9783"/>
                <a:gd name="connsiteY70" fmla="*/ 7536 h 9782"/>
                <a:gd name="connsiteX71" fmla="*/ 1523 w 9783"/>
                <a:gd name="connsiteY71" fmla="*/ 7391 h 9782"/>
                <a:gd name="connsiteX72" fmla="*/ 1667 w 9783"/>
                <a:gd name="connsiteY72" fmla="*/ 7174 h 9782"/>
                <a:gd name="connsiteX73" fmla="*/ 1775 w 9783"/>
                <a:gd name="connsiteY73" fmla="*/ 6956 h 9782"/>
                <a:gd name="connsiteX74" fmla="*/ 1848 w 9783"/>
                <a:gd name="connsiteY74" fmla="*/ 6740 h 9782"/>
                <a:gd name="connsiteX75" fmla="*/ 1775 w 9783"/>
                <a:gd name="connsiteY75" fmla="*/ 6740 h 9782"/>
                <a:gd name="connsiteX76" fmla="*/ 1703 w 9783"/>
                <a:gd name="connsiteY76" fmla="*/ 6740 h 9782"/>
                <a:gd name="connsiteX77" fmla="*/ 1559 w 9783"/>
                <a:gd name="connsiteY77" fmla="*/ 6740 h 9782"/>
                <a:gd name="connsiteX78" fmla="*/ 1486 w 9783"/>
                <a:gd name="connsiteY78" fmla="*/ 6740 h 9782"/>
                <a:gd name="connsiteX79" fmla="*/ 1414 w 9783"/>
                <a:gd name="connsiteY79" fmla="*/ 6667 h 9782"/>
                <a:gd name="connsiteX80" fmla="*/ 1377 w 9783"/>
                <a:gd name="connsiteY80" fmla="*/ 6449 h 9782"/>
                <a:gd name="connsiteX81" fmla="*/ 1377 w 9783"/>
                <a:gd name="connsiteY81" fmla="*/ 5797 h 9782"/>
                <a:gd name="connsiteX82" fmla="*/ 2138 w 9783"/>
                <a:gd name="connsiteY82" fmla="*/ 4637 h 9782"/>
                <a:gd name="connsiteX83" fmla="*/ 2247 w 9783"/>
                <a:gd name="connsiteY83" fmla="*/ 4710 h 9782"/>
                <a:gd name="connsiteX84" fmla="*/ 2392 w 9783"/>
                <a:gd name="connsiteY84" fmla="*/ 4782 h 9782"/>
                <a:gd name="connsiteX85" fmla="*/ 2827 w 9783"/>
                <a:gd name="connsiteY85" fmla="*/ 4710 h 9782"/>
                <a:gd name="connsiteX86" fmla="*/ 3262 w 9783"/>
                <a:gd name="connsiteY86" fmla="*/ 4492 h 9782"/>
                <a:gd name="connsiteX87" fmla="*/ 3442 w 9783"/>
                <a:gd name="connsiteY87" fmla="*/ 4420 h 9782"/>
                <a:gd name="connsiteX88" fmla="*/ 3659 w 9783"/>
                <a:gd name="connsiteY88" fmla="*/ 4203 h 9782"/>
                <a:gd name="connsiteX89" fmla="*/ 3806 w 9783"/>
                <a:gd name="connsiteY89" fmla="*/ 3986 h 9782"/>
                <a:gd name="connsiteX90" fmla="*/ 3841 w 9783"/>
                <a:gd name="connsiteY90" fmla="*/ 3768 h 9782"/>
                <a:gd name="connsiteX91" fmla="*/ 3625 w 9783"/>
                <a:gd name="connsiteY91" fmla="*/ 3913 h 9782"/>
                <a:gd name="connsiteX92" fmla="*/ 3515 w 9783"/>
                <a:gd name="connsiteY92" fmla="*/ 3986 h 9782"/>
                <a:gd name="connsiteX93" fmla="*/ 3370 w 9783"/>
                <a:gd name="connsiteY93" fmla="*/ 4058 h 9782"/>
                <a:gd name="connsiteX94" fmla="*/ 3224 w 9783"/>
                <a:gd name="connsiteY94" fmla="*/ 3986 h 9782"/>
                <a:gd name="connsiteX95" fmla="*/ 3045 w 9783"/>
                <a:gd name="connsiteY95" fmla="*/ 3913 h 9782"/>
                <a:gd name="connsiteX96" fmla="*/ 2754 w 9783"/>
                <a:gd name="connsiteY96" fmla="*/ 3696 h 9782"/>
                <a:gd name="connsiteX97" fmla="*/ 3625 w 9783"/>
                <a:gd name="connsiteY97" fmla="*/ 2536 h 9782"/>
                <a:gd name="connsiteX98" fmla="*/ 3768 w 9783"/>
                <a:gd name="connsiteY98" fmla="*/ 2536 h 9782"/>
                <a:gd name="connsiteX99" fmla="*/ 3950 w 9783"/>
                <a:gd name="connsiteY99" fmla="*/ 2609 h 9782"/>
                <a:gd name="connsiteX100" fmla="*/ 3950 w 9783"/>
                <a:gd name="connsiteY100" fmla="*/ 2826 h 9782"/>
                <a:gd name="connsiteX101" fmla="*/ 3985 w 9783"/>
                <a:gd name="connsiteY101" fmla="*/ 2899 h 9782"/>
                <a:gd name="connsiteX102" fmla="*/ 4058 w 9783"/>
                <a:gd name="connsiteY102" fmla="*/ 2971 h 9782"/>
                <a:gd name="connsiteX103" fmla="*/ 4167 w 9783"/>
                <a:gd name="connsiteY103" fmla="*/ 2971 h 9782"/>
                <a:gd name="connsiteX104" fmla="*/ 4240 w 9783"/>
                <a:gd name="connsiteY104" fmla="*/ 2971 h 9782"/>
                <a:gd name="connsiteX105" fmla="*/ 4313 w 9783"/>
                <a:gd name="connsiteY105" fmla="*/ 2899 h 9782"/>
                <a:gd name="connsiteX106" fmla="*/ 4313 w 9783"/>
                <a:gd name="connsiteY106" fmla="*/ 2754 h 9782"/>
                <a:gd name="connsiteX107" fmla="*/ 4348 w 9783"/>
                <a:gd name="connsiteY107" fmla="*/ 2536 h 9782"/>
                <a:gd name="connsiteX108" fmla="*/ 4275 w 9783"/>
                <a:gd name="connsiteY108" fmla="*/ 2536 h 9782"/>
                <a:gd name="connsiteX109" fmla="*/ 4240 w 9783"/>
                <a:gd name="connsiteY109" fmla="*/ 2464 h 9782"/>
                <a:gd name="connsiteX110" fmla="*/ 4240 w 9783"/>
                <a:gd name="connsiteY110" fmla="*/ 2391 h 9782"/>
                <a:gd name="connsiteX111" fmla="*/ 4240 w 9783"/>
                <a:gd name="connsiteY111" fmla="*/ 2174 h 9782"/>
                <a:gd name="connsiteX112" fmla="*/ 4203 w 9783"/>
                <a:gd name="connsiteY112" fmla="*/ 2101 h 9782"/>
                <a:gd name="connsiteX113" fmla="*/ 4203 w 9783"/>
                <a:gd name="connsiteY113" fmla="*/ 1956 h 9782"/>
                <a:gd name="connsiteX114" fmla="*/ 4203 w 9783"/>
                <a:gd name="connsiteY114" fmla="*/ 1667 h 9782"/>
                <a:gd name="connsiteX115" fmla="*/ 4457 w 9783"/>
                <a:gd name="connsiteY115" fmla="*/ 1304 h 9782"/>
                <a:gd name="connsiteX116" fmla="*/ 4602 w 9783"/>
                <a:gd name="connsiteY116" fmla="*/ 1377 h 9782"/>
                <a:gd name="connsiteX117" fmla="*/ 4747 w 9783"/>
                <a:gd name="connsiteY117" fmla="*/ 1449 h 9782"/>
                <a:gd name="connsiteX118" fmla="*/ 4928 w 9783"/>
                <a:gd name="connsiteY118" fmla="*/ 1377 h 9782"/>
                <a:gd name="connsiteX119" fmla="*/ 5146 w 9783"/>
                <a:gd name="connsiteY119" fmla="*/ 1159 h 9782"/>
                <a:gd name="connsiteX120" fmla="*/ 5255 w 9783"/>
                <a:gd name="connsiteY120" fmla="*/ 1014 h 9782"/>
                <a:gd name="connsiteX121" fmla="*/ 5399 w 9783"/>
                <a:gd name="connsiteY121" fmla="*/ 797 h 9782"/>
                <a:gd name="connsiteX122" fmla="*/ 5834 w 9783"/>
                <a:gd name="connsiteY122" fmla="*/ 508 h 9782"/>
                <a:gd name="connsiteX123" fmla="*/ 6341 w 9783"/>
                <a:gd name="connsiteY123" fmla="*/ 363 h 9782"/>
                <a:gd name="connsiteX124" fmla="*/ 6813 w 9783"/>
                <a:gd name="connsiteY124" fmla="*/ 145 h 9782"/>
                <a:gd name="connsiteX125" fmla="*/ 7283 w 9783"/>
                <a:gd name="connsiteY125" fmla="*/ 0 h 9782"/>
                <a:gd name="connsiteX126" fmla="*/ 7427 w 9783"/>
                <a:gd name="connsiteY126" fmla="*/ 73 h 9782"/>
                <a:gd name="connsiteX127" fmla="*/ 7573 w 9783"/>
                <a:gd name="connsiteY127" fmla="*/ 145 h 9782"/>
                <a:gd name="connsiteX128" fmla="*/ 7754 w 9783"/>
                <a:gd name="connsiteY128" fmla="*/ 218 h 9782"/>
                <a:gd name="connsiteX129" fmla="*/ 7936 w 9783"/>
                <a:gd name="connsiteY129" fmla="*/ 218 h 9782"/>
                <a:gd name="connsiteX130" fmla="*/ 7971 w 9783"/>
                <a:gd name="connsiteY130" fmla="*/ 435 h 9782"/>
                <a:gd name="connsiteX131" fmla="*/ 8008 w 9783"/>
                <a:gd name="connsiteY131" fmla="*/ 435 h 9782"/>
                <a:gd name="connsiteX132" fmla="*/ 8623 w 9783"/>
                <a:gd name="connsiteY132" fmla="*/ 435 h 9782"/>
                <a:gd name="connsiteX133" fmla="*/ 8733 w 9783"/>
                <a:gd name="connsiteY133" fmla="*/ 508 h 9782"/>
                <a:gd name="connsiteX134" fmla="*/ 8805 w 9783"/>
                <a:gd name="connsiteY134" fmla="*/ 580 h 9782"/>
                <a:gd name="connsiteX135" fmla="*/ 9058 w 9783"/>
                <a:gd name="connsiteY135" fmla="*/ 580 h 9782"/>
                <a:gd name="connsiteX136" fmla="*/ 9312 w 9783"/>
                <a:gd name="connsiteY136" fmla="*/ 580 h 9782"/>
                <a:gd name="connsiteX137" fmla="*/ 9421 w 9783"/>
                <a:gd name="connsiteY137" fmla="*/ 652 h 9782"/>
                <a:gd name="connsiteX138" fmla="*/ 9566 w 9783"/>
                <a:gd name="connsiteY138" fmla="*/ 724 h 9782"/>
                <a:gd name="connsiteX139" fmla="*/ 9783 w 9783"/>
                <a:gd name="connsiteY139" fmla="*/ 724 h 9782"/>
                <a:gd name="connsiteX140" fmla="*/ 6666 w 9783"/>
                <a:gd name="connsiteY140" fmla="*/ 6449 h 9782"/>
                <a:gd name="connsiteX141" fmla="*/ 6631 w 9783"/>
                <a:gd name="connsiteY141" fmla="*/ 6449 h 9782"/>
                <a:gd name="connsiteX0" fmla="*/ 6740 w 9962"/>
                <a:gd name="connsiteY0" fmla="*/ 6593 h 9852"/>
                <a:gd name="connsiteX1" fmla="*/ 6518 w 9962"/>
                <a:gd name="connsiteY1" fmla="*/ 6741 h 9852"/>
                <a:gd name="connsiteX2" fmla="*/ 6296 w 9962"/>
                <a:gd name="connsiteY2" fmla="*/ 6816 h 9852"/>
                <a:gd name="connsiteX3" fmla="*/ 6110 w 9962"/>
                <a:gd name="connsiteY3" fmla="*/ 6741 h 9852"/>
                <a:gd name="connsiteX4" fmla="*/ 5925 w 9962"/>
                <a:gd name="connsiteY4" fmla="*/ 6667 h 9852"/>
                <a:gd name="connsiteX5" fmla="*/ 5815 w 9962"/>
                <a:gd name="connsiteY5" fmla="*/ 6519 h 9852"/>
                <a:gd name="connsiteX6" fmla="*/ 5777 w 9962"/>
                <a:gd name="connsiteY6" fmla="*/ 6371 h 9852"/>
                <a:gd name="connsiteX7" fmla="*/ 5740 w 9962"/>
                <a:gd name="connsiteY7" fmla="*/ 6223 h 9852"/>
                <a:gd name="connsiteX8" fmla="*/ 5592 w 9962"/>
                <a:gd name="connsiteY8" fmla="*/ 6223 h 9852"/>
                <a:gd name="connsiteX9" fmla="*/ 5334 w 9962"/>
                <a:gd name="connsiteY9" fmla="*/ 6593 h 9852"/>
                <a:gd name="connsiteX10" fmla="*/ 5222 w 9962"/>
                <a:gd name="connsiteY10" fmla="*/ 6741 h 9852"/>
                <a:gd name="connsiteX11" fmla="*/ 5037 w 9962"/>
                <a:gd name="connsiteY11" fmla="*/ 6816 h 9852"/>
                <a:gd name="connsiteX12" fmla="*/ 4888 w 9962"/>
                <a:gd name="connsiteY12" fmla="*/ 6816 h 9852"/>
                <a:gd name="connsiteX13" fmla="*/ 4702 w 9962"/>
                <a:gd name="connsiteY13" fmla="*/ 6964 h 9852"/>
                <a:gd name="connsiteX14" fmla="*/ 4555 w 9962"/>
                <a:gd name="connsiteY14" fmla="*/ 7111 h 9852"/>
                <a:gd name="connsiteX15" fmla="*/ 4371 w 9962"/>
                <a:gd name="connsiteY15" fmla="*/ 7407 h 9852"/>
                <a:gd name="connsiteX16" fmla="*/ 4110 w 9962"/>
                <a:gd name="connsiteY16" fmla="*/ 7407 h 9852"/>
                <a:gd name="connsiteX17" fmla="*/ 4184 w 9962"/>
                <a:gd name="connsiteY17" fmla="*/ 7186 h 9852"/>
                <a:gd name="connsiteX18" fmla="*/ 4258 w 9962"/>
                <a:gd name="connsiteY18" fmla="*/ 7038 h 9852"/>
                <a:gd name="connsiteX19" fmla="*/ 4444 w 9962"/>
                <a:gd name="connsiteY19" fmla="*/ 6741 h 9852"/>
                <a:gd name="connsiteX20" fmla="*/ 4628 w 9962"/>
                <a:gd name="connsiteY20" fmla="*/ 6593 h 9852"/>
                <a:gd name="connsiteX21" fmla="*/ 4852 w 9962"/>
                <a:gd name="connsiteY21" fmla="*/ 6296 h 9852"/>
                <a:gd name="connsiteX22" fmla="*/ 4702 w 9962"/>
                <a:gd name="connsiteY22" fmla="*/ 6296 h 9852"/>
                <a:gd name="connsiteX23" fmla="*/ 4555 w 9962"/>
                <a:gd name="connsiteY23" fmla="*/ 6444 h 9852"/>
                <a:gd name="connsiteX24" fmla="*/ 4296 w 9962"/>
                <a:gd name="connsiteY24" fmla="*/ 6667 h 9852"/>
                <a:gd name="connsiteX25" fmla="*/ 4000 w 9962"/>
                <a:gd name="connsiteY25" fmla="*/ 7038 h 9852"/>
                <a:gd name="connsiteX26" fmla="*/ 3888 w 9962"/>
                <a:gd name="connsiteY26" fmla="*/ 7111 h 9852"/>
                <a:gd name="connsiteX27" fmla="*/ 3777 w 9962"/>
                <a:gd name="connsiteY27" fmla="*/ 7186 h 9852"/>
                <a:gd name="connsiteX28" fmla="*/ 3667 w 9962"/>
                <a:gd name="connsiteY28" fmla="*/ 7259 h 9852"/>
                <a:gd name="connsiteX29" fmla="*/ 3593 w 9962"/>
                <a:gd name="connsiteY29" fmla="*/ 7482 h 9852"/>
                <a:gd name="connsiteX30" fmla="*/ 3480 w 9962"/>
                <a:gd name="connsiteY30" fmla="*/ 7630 h 9852"/>
                <a:gd name="connsiteX31" fmla="*/ 3371 w 9962"/>
                <a:gd name="connsiteY31" fmla="*/ 7779 h 9852"/>
                <a:gd name="connsiteX32" fmla="*/ 3148 w 9962"/>
                <a:gd name="connsiteY32" fmla="*/ 7927 h 9852"/>
                <a:gd name="connsiteX33" fmla="*/ 2926 w 9962"/>
                <a:gd name="connsiteY33" fmla="*/ 8075 h 9852"/>
                <a:gd name="connsiteX34" fmla="*/ 2740 w 9962"/>
                <a:gd name="connsiteY34" fmla="*/ 8149 h 9852"/>
                <a:gd name="connsiteX35" fmla="*/ 2518 w 9962"/>
                <a:gd name="connsiteY35" fmla="*/ 8297 h 9852"/>
                <a:gd name="connsiteX36" fmla="*/ 2369 w 9962"/>
                <a:gd name="connsiteY36" fmla="*/ 8519 h 9852"/>
                <a:gd name="connsiteX37" fmla="*/ 2296 w 9962"/>
                <a:gd name="connsiteY37" fmla="*/ 8667 h 9852"/>
                <a:gd name="connsiteX38" fmla="*/ 2185 w 9962"/>
                <a:gd name="connsiteY38" fmla="*/ 8667 h 9852"/>
                <a:gd name="connsiteX39" fmla="*/ 1776 w 9962"/>
                <a:gd name="connsiteY39" fmla="*/ 8890 h 9852"/>
                <a:gd name="connsiteX40" fmla="*/ 1370 w 9962"/>
                <a:gd name="connsiteY40" fmla="*/ 9186 h 9852"/>
                <a:gd name="connsiteX41" fmla="*/ 926 w 9962"/>
                <a:gd name="connsiteY41" fmla="*/ 9556 h 9852"/>
                <a:gd name="connsiteX42" fmla="*/ 518 w 9962"/>
                <a:gd name="connsiteY42" fmla="*/ 9852 h 9852"/>
                <a:gd name="connsiteX43" fmla="*/ 518 w 9962"/>
                <a:gd name="connsiteY43" fmla="*/ 9778 h 9852"/>
                <a:gd name="connsiteX44" fmla="*/ 480 w 9962"/>
                <a:gd name="connsiteY44" fmla="*/ 9704 h 9852"/>
                <a:gd name="connsiteX45" fmla="*/ 444 w 9962"/>
                <a:gd name="connsiteY45" fmla="*/ 9704 h 9852"/>
                <a:gd name="connsiteX46" fmla="*/ 333 w 9962"/>
                <a:gd name="connsiteY46" fmla="*/ 9704 h 9852"/>
                <a:gd name="connsiteX47" fmla="*/ 222 w 9962"/>
                <a:gd name="connsiteY47" fmla="*/ 9778 h 9852"/>
                <a:gd name="connsiteX48" fmla="*/ 0 w 9962"/>
                <a:gd name="connsiteY48" fmla="*/ 9704 h 9852"/>
                <a:gd name="connsiteX49" fmla="*/ 406 w 9962"/>
                <a:gd name="connsiteY49" fmla="*/ 9556 h 9852"/>
                <a:gd name="connsiteX50" fmla="*/ 741 w 9962"/>
                <a:gd name="connsiteY50" fmla="*/ 9483 h 9852"/>
                <a:gd name="connsiteX51" fmla="*/ 852 w 9962"/>
                <a:gd name="connsiteY51" fmla="*/ 9483 h 9852"/>
                <a:gd name="connsiteX52" fmla="*/ 888 w 9962"/>
                <a:gd name="connsiteY52" fmla="*/ 9408 h 9852"/>
                <a:gd name="connsiteX53" fmla="*/ 1000 w 9962"/>
                <a:gd name="connsiteY53" fmla="*/ 9186 h 9852"/>
                <a:gd name="connsiteX54" fmla="*/ 1111 w 9962"/>
                <a:gd name="connsiteY54" fmla="*/ 9038 h 9852"/>
                <a:gd name="connsiteX55" fmla="*/ 1222 w 9962"/>
                <a:gd name="connsiteY55" fmla="*/ 8963 h 9852"/>
                <a:gd name="connsiteX56" fmla="*/ 1556 w 9962"/>
                <a:gd name="connsiteY56" fmla="*/ 8742 h 9852"/>
                <a:gd name="connsiteX57" fmla="*/ 1851 w 9962"/>
                <a:gd name="connsiteY57" fmla="*/ 8593 h 9852"/>
                <a:gd name="connsiteX58" fmla="*/ 2407 w 9962"/>
                <a:gd name="connsiteY58" fmla="*/ 7779 h 9852"/>
                <a:gd name="connsiteX59" fmla="*/ 2369 w 9962"/>
                <a:gd name="connsiteY59" fmla="*/ 7630 h 9852"/>
                <a:gd name="connsiteX60" fmla="*/ 2332 w 9962"/>
                <a:gd name="connsiteY60" fmla="*/ 7556 h 9852"/>
                <a:gd name="connsiteX61" fmla="*/ 2185 w 9962"/>
                <a:gd name="connsiteY61" fmla="*/ 7779 h 9852"/>
                <a:gd name="connsiteX62" fmla="*/ 2037 w 9962"/>
                <a:gd name="connsiteY62" fmla="*/ 7779 h 9852"/>
                <a:gd name="connsiteX63" fmla="*/ 2037 w 9962"/>
                <a:gd name="connsiteY63" fmla="*/ 7556 h 9852"/>
                <a:gd name="connsiteX64" fmla="*/ 2000 w 9962"/>
                <a:gd name="connsiteY64" fmla="*/ 7482 h 9852"/>
                <a:gd name="connsiteX65" fmla="*/ 1926 w 9962"/>
                <a:gd name="connsiteY65" fmla="*/ 7482 h 9852"/>
                <a:gd name="connsiteX66" fmla="*/ 1851 w 9962"/>
                <a:gd name="connsiteY66" fmla="*/ 7482 h 9852"/>
                <a:gd name="connsiteX67" fmla="*/ 1776 w 9962"/>
                <a:gd name="connsiteY67" fmla="*/ 7556 h 9852"/>
                <a:gd name="connsiteX68" fmla="*/ 1628 w 9962"/>
                <a:gd name="connsiteY68" fmla="*/ 7704 h 9852"/>
                <a:gd name="connsiteX69" fmla="*/ 1407 w 9962"/>
                <a:gd name="connsiteY69" fmla="*/ 7704 h 9852"/>
                <a:gd name="connsiteX70" fmla="*/ 1519 w 9962"/>
                <a:gd name="connsiteY70" fmla="*/ 7556 h 9852"/>
                <a:gd name="connsiteX71" fmla="*/ 1666 w 9962"/>
                <a:gd name="connsiteY71" fmla="*/ 7334 h 9852"/>
                <a:gd name="connsiteX72" fmla="*/ 1776 w 9962"/>
                <a:gd name="connsiteY72" fmla="*/ 7111 h 9852"/>
                <a:gd name="connsiteX73" fmla="*/ 1851 w 9962"/>
                <a:gd name="connsiteY73" fmla="*/ 6890 h 9852"/>
                <a:gd name="connsiteX74" fmla="*/ 1776 w 9962"/>
                <a:gd name="connsiteY74" fmla="*/ 6890 h 9852"/>
                <a:gd name="connsiteX75" fmla="*/ 1703 w 9962"/>
                <a:gd name="connsiteY75" fmla="*/ 6890 h 9852"/>
                <a:gd name="connsiteX76" fmla="*/ 1556 w 9962"/>
                <a:gd name="connsiteY76" fmla="*/ 6890 h 9852"/>
                <a:gd name="connsiteX77" fmla="*/ 1481 w 9962"/>
                <a:gd name="connsiteY77" fmla="*/ 6890 h 9852"/>
                <a:gd name="connsiteX78" fmla="*/ 1407 w 9962"/>
                <a:gd name="connsiteY78" fmla="*/ 6816 h 9852"/>
                <a:gd name="connsiteX79" fmla="*/ 1370 w 9962"/>
                <a:gd name="connsiteY79" fmla="*/ 6593 h 9852"/>
                <a:gd name="connsiteX80" fmla="*/ 1370 w 9962"/>
                <a:gd name="connsiteY80" fmla="*/ 5926 h 9852"/>
                <a:gd name="connsiteX81" fmla="*/ 2147 w 9962"/>
                <a:gd name="connsiteY81" fmla="*/ 4740 h 9852"/>
                <a:gd name="connsiteX82" fmla="*/ 2259 w 9962"/>
                <a:gd name="connsiteY82" fmla="*/ 4815 h 9852"/>
                <a:gd name="connsiteX83" fmla="*/ 2407 w 9962"/>
                <a:gd name="connsiteY83" fmla="*/ 4889 h 9852"/>
                <a:gd name="connsiteX84" fmla="*/ 2852 w 9962"/>
                <a:gd name="connsiteY84" fmla="*/ 4815 h 9852"/>
                <a:gd name="connsiteX85" fmla="*/ 3296 w 9962"/>
                <a:gd name="connsiteY85" fmla="*/ 4592 h 9852"/>
                <a:gd name="connsiteX86" fmla="*/ 3480 w 9962"/>
                <a:gd name="connsiteY86" fmla="*/ 4519 h 9852"/>
                <a:gd name="connsiteX87" fmla="*/ 3702 w 9962"/>
                <a:gd name="connsiteY87" fmla="*/ 4297 h 9852"/>
                <a:gd name="connsiteX88" fmla="*/ 3852 w 9962"/>
                <a:gd name="connsiteY88" fmla="*/ 4075 h 9852"/>
                <a:gd name="connsiteX89" fmla="*/ 3888 w 9962"/>
                <a:gd name="connsiteY89" fmla="*/ 3852 h 9852"/>
                <a:gd name="connsiteX90" fmla="*/ 3667 w 9962"/>
                <a:gd name="connsiteY90" fmla="*/ 4000 h 9852"/>
                <a:gd name="connsiteX91" fmla="*/ 3555 w 9962"/>
                <a:gd name="connsiteY91" fmla="*/ 4075 h 9852"/>
                <a:gd name="connsiteX92" fmla="*/ 3407 w 9962"/>
                <a:gd name="connsiteY92" fmla="*/ 4148 h 9852"/>
                <a:gd name="connsiteX93" fmla="*/ 3258 w 9962"/>
                <a:gd name="connsiteY93" fmla="*/ 4075 h 9852"/>
                <a:gd name="connsiteX94" fmla="*/ 3075 w 9962"/>
                <a:gd name="connsiteY94" fmla="*/ 4000 h 9852"/>
                <a:gd name="connsiteX95" fmla="*/ 2777 w 9962"/>
                <a:gd name="connsiteY95" fmla="*/ 3778 h 9852"/>
                <a:gd name="connsiteX96" fmla="*/ 3667 w 9962"/>
                <a:gd name="connsiteY96" fmla="*/ 2593 h 9852"/>
                <a:gd name="connsiteX97" fmla="*/ 3814 w 9962"/>
                <a:gd name="connsiteY97" fmla="*/ 2593 h 9852"/>
                <a:gd name="connsiteX98" fmla="*/ 4000 w 9962"/>
                <a:gd name="connsiteY98" fmla="*/ 2667 h 9852"/>
                <a:gd name="connsiteX99" fmla="*/ 4000 w 9962"/>
                <a:gd name="connsiteY99" fmla="*/ 2889 h 9852"/>
                <a:gd name="connsiteX100" fmla="*/ 4035 w 9962"/>
                <a:gd name="connsiteY100" fmla="*/ 2964 h 9852"/>
                <a:gd name="connsiteX101" fmla="*/ 4110 w 9962"/>
                <a:gd name="connsiteY101" fmla="*/ 3037 h 9852"/>
                <a:gd name="connsiteX102" fmla="*/ 4221 w 9962"/>
                <a:gd name="connsiteY102" fmla="*/ 3037 h 9852"/>
                <a:gd name="connsiteX103" fmla="*/ 4296 w 9962"/>
                <a:gd name="connsiteY103" fmla="*/ 3037 h 9852"/>
                <a:gd name="connsiteX104" fmla="*/ 4371 w 9962"/>
                <a:gd name="connsiteY104" fmla="*/ 2964 h 9852"/>
                <a:gd name="connsiteX105" fmla="*/ 4371 w 9962"/>
                <a:gd name="connsiteY105" fmla="*/ 2815 h 9852"/>
                <a:gd name="connsiteX106" fmla="*/ 4406 w 9962"/>
                <a:gd name="connsiteY106" fmla="*/ 2593 h 9852"/>
                <a:gd name="connsiteX107" fmla="*/ 4332 w 9962"/>
                <a:gd name="connsiteY107" fmla="*/ 2593 h 9852"/>
                <a:gd name="connsiteX108" fmla="*/ 4296 w 9962"/>
                <a:gd name="connsiteY108" fmla="*/ 2519 h 9852"/>
                <a:gd name="connsiteX109" fmla="*/ 4296 w 9962"/>
                <a:gd name="connsiteY109" fmla="*/ 2444 h 9852"/>
                <a:gd name="connsiteX110" fmla="*/ 4296 w 9962"/>
                <a:gd name="connsiteY110" fmla="*/ 2222 h 9852"/>
                <a:gd name="connsiteX111" fmla="*/ 4258 w 9962"/>
                <a:gd name="connsiteY111" fmla="*/ 2148 h 9852"/>
                <a:gd name="connsiteX112" fmla="*/ 4258 w 9962"/>
                <a:gd name="connsiteY112" fmla="*/ 2000 h 9852"/>
                <a:gd name="connsiteX113" fmla="*/ 4258 w 9962"/>
                <a:gd name="connsiteY113" fmla="*/ 1704 h 9852"/>
                <a:gd name="connsiteX114" fmla="*/ 4518 w 9962"/>
                <a:gd name="connsiteY114" fmla="*/ 1333 h 9852"/>
                <a:gd name="connsiteX115" fmla="*/ 4666 w 9962"/>
                <a:gd name="connsiteY115" fmla="*/ 1408 h 9852"/>
                <a:gd name="connsiteX116" fmla="*/ 4814 w 9962"/>
                <a:gd name="connsiteY116" fmla="*/ 1481 h 9852"/>
                <a:gd name="connsiteX117" fmla="*/ 4999 w 9962"/>
                <a:gd name="connsiteY117" fmla="*/ 1408 h 9852"/>
                <a:gd name="connsiteX118" fmla="*/ 5222 w 9962"/>
                <a:gd name="connsiteY118" fmla="*/ 1185 h 9852"/>
                <a:gd name="connsiteX119" fmla="*/ 5334 w 9962"/>
                <a:gd name="connsiteY119" fmla="*/ 1037 h 9852"/>
                <a:gd name="connsiteX120" fmla="*/ 5481 w 9962"/>
                <a:gd name="connsiteY120" fmla="*/ 815 h 9852"/>
                <a:gd name="connsiteX121" fmla="*/ 5925 w 9962"/>
                <a:gd name="connsiteY121" fmla="*/ 519 h 9852"/>
                <a:gd name="connsiteX122" fmla="*/ 6444 w 9962"/>
                <a:gd name="connsiteY122" fmla="*/ 371 h 9852"/>
                <a:gd name="connsiteX123" fmla="*/ 6926 w 9962"/>
                <a:gd name="connsiteY123" fmla="*/ 148 h 9852"/>
                <a:gd name="connsiteX124" fmla="*/ 7407 w 9962"/>
                <a:gd name="connsiteY124" fmla="*/ 0 h 9852"/>
                <a:gd name="connsiteX125" fmla="*/ 7554 w 9962"/>
                <a:gd name="connsiteY125" fmla="*/ 75 h 9852"/>
                <a:gd name="connsiteX126" fmla="*/ 7703 w 9962"/>
                <a:gd name="connsiteY126" fmla="*/ 148 h 9852"/>
                <a:gd name="connsiteX127" fmla="*/ 7888 w 9962"/>
                <a:gd name="connsiteY127" fmla="*/ 223 h 9852"/>
                <a:gd name="connsiteX128" fmla="*/ 8074 w 9962"/>
                <a:gd name="connsiteY128" fmla="*/ 223 h 9852"/>
                <a:gd name="connsiteX129" fmla="*/ 8110 w 9962"/>
                <a:gd name="connsiteY129" fmla="*/ 445 h 9852"/>
                <a:gd name="connsiteX130" fmla="*/ 8148 w 9962"/>
                <a:gd name="connsiteY130" fmla="*/ 445 h 9852"/>
                <a:gd name="connsiteX131" fmla="*/ 8776 w 9962"/>
                <a:gd name="connsiteY131" fmla="*/ 445 h 9852"/>
                <a:gd name="connsiteX132" fmla="*/ 8889 w 9962"/>
                <a:gd name="connsiteY132" fmla="*/ 519 h 9852"/>
                <a:gd name="connsiteX133" fmla="*/ 8962 w 9962"/>
                <a:gd name="connsiteY133" fmla="*/ 593 h 9852"/>
                <a:gd name="connsiteX134" fmla="*/ 9221 w 9962"/>
                <a:gd name="connsiteY134" fmla="*/ 593 h 9852"/>
                <a:gd name="connsiteX135" fmla="*/ 9481 w 9962"/>
                <a:gd name="connsiteY135" fmla="*/ 593 h 9852"/>
                <a:gd name="connsiteX136" fmla="*/ 9592 w 9962"/>
                <a:gd name="connsiteY136" fmla="*/ 667 h 9852"/>
                <a:gd name="connsiteX137" fmla="*/ 9740 w 9962"/>
                <a:gd name="connsiteY137" fmla="*/ 740 h 9852"/>
                <a:gd name="connsiteX138" fmla="*/ 9962 w 9962"/>
                <a:gd name="connsiteY138" fmla="*/ 740 h 9852"/>
                <a:gd name="connsiteX139" fmla="*/ 6776 w 9962"/>
                <a:gd name="connsiteY139" fmla="*/ 6593 h 9852"/>
                <a:gd name="connsiteX140" fmla="*/ 6740 w 9962"/>
                <a:gd name="connsiteY140" fmla="*/ 6593 h 9852"/>
                <a:gd name="connsiteX0" fmla="*/ 6543 w 9777"/>
                <a:gd name="connsiteY0" fmla="*/ 6692 h 10000"/>
                <a:gd name="connsiteX1" fmla="*/ 6320 w 9777"/>
                <a:gd name="connsiteY1" fmla="*/ 6842 h 10000"/>
                <a:gd name="connsiteX2" fmla="*/ 6097 w 9777"/>
                <a:gd name="connsiteY2" fmla="*/ 6918 h 10000"/>
                <a:gd name="connsiteX3" fmla="*/ 5910 w 9777"/>
                <a:gd name="connsiteY3" fmla="*/ 6842 h 10000"/>
                <a:gd name="connsiteX4" fmla="*/ 5725 w 9777"/>
                <a:gd name="connsiteY4" fmla="*/ 6767 h 10000"/>
                <a:gd name="connsiteX5" fmla="*/ 5614 w 9777"/>
                <a:gd name="connsiteY5" fmla="*/ 6617 h 10000"/>
                <a:gd name="connsiteX6" fmla="*/ 5576 w 9777"/>
                <a:gd name="connsiteY6" fmla="*/ 6467 h 10000"/>
                <a:gd name="connsiteX7" fmla="*/ 5539 w 9777"/>
                <a:gd name="connsiteY7" fmla="*/ 6316 h 10000"/>
                <a:gd name="connsiteX8" fmla="*/ 5390 w 9777"/>
                <a:gd name="connsiteY8" fmla="*/ 6316 h 10000"/>
                <a:gd name="connsiteX9" fmla="*/ 5131 w 9777"/>
                <a:gd name="connsiteY9" fmla="*/ 6692 h 10000"/>
                <a:gd name="connsiteX10" fmla="*/ 5019 w 9777"/>
                <a:gd name="connsiteY10" fmla="*/ 6842 h 10000"/>
                <a:gd name="connsiteX11" fmla="*/ 4833 w 9777"/>
                <a:gd name="connsiteY11" fmla="*/ 6918 h 10000"/>
                <a:gd name="connsiteX12" fmla="*/ 4684 w 9777"/>
                <a:gd name="connsiteY12" fmla="*/ 6918 h 10000"/>
                <a:gd name="connsiteX13" fmla="*/ 4497 w 9777"/>
                <a:gd name="connsiteY13" fmla="*/ 7069 h 10000"/>
                <a:gd name="connsiteX14" fmla="*/ 4349 w 9777"/>
                <a:gd name="connsiteY14" fmla="*/ 7218 h 10000"/>
                <a:gd name="connsiteX15" fmla="*/ 4165 w 9777"/>
                <a:gd name="connsiteY15" fmla="*/ 7518 h 10000"/>
                <a:gd name="connsiteX16" fmla="*/ 3903 w 9777"/>
                <a:gd name="connsiteY16" fmla="*/ 7518 h 10000"/>
                <a:gd name="connsiteX17" fmla="*/ 3977 w 9777"/>
                <a:gd name="connsiteY17" fmla="*/ 7294 h 10000"/>
                <a:gd name="connsiteX18" fmla="*/ 4051 w 9777"/>
                <a:gd name="connsiteY18" fmla="*/ 7144 h 10000"/>
                <a:gd name="connsiteX19" fmla="*/ 4238 w 9777"/>
                <a:gd name="connsiteY19" fmla="*/ 6842 h 10000"/>
                <a:gd name="connsiteX20" fmla="*/ 4423 w 9777"/>
                <a:gd name="connsiteY20" fmla="*/ 6692 h 10000"/>
                <a:gd name="connsiteX21" fmla="*/ 4648 w 9777"/>
                <a:gd name="connsiteY21" fmla="*/ 6391 h 10000"/>
                <a:gd name="connsiteX22" fmla="*/ 4497 w 9777"/>
                <a:gd name="connsiteY22" fmla="*/ 6391 h 10000"/>
                <a:gd name="connsiteX23" fmla="*/ 4349 w 9777"/>
                <a:gd name="connsiteY23" fmla="*/ 6541 h 10000"/>
                <a:gd name="connsiteX24" fmla="*/ 4089 w 9777"/>
                <a:gd name="connsiteY24" fmla="*/ 6767 h 10000"/>
                <a:gd name="connsiteX25" fmla="*/ 3792 w 9777"/>
                <a:gd name="connsiteY25" fmla="*/ 7144 h 10000"/>
                <a:gd name="connsiteX26" fmla="*/ 3680 w 9777"/>
                <a:gd name="connsiteY26" fmla="*/ 7218 h 10000"/>
                <a:gd name="connsiteX27" fmla="*/ 3568 w 9777"/>
                <a:gd name="connsiteY27" fmla="*/ 7294 h 10000"/>
                <a:gd name="connsiteX28" fmla="*/ 3458 w 9777"/>
                <a:gd name="connsiteY28" fmla="*/ 7368 h 10000"/>
                <a:gd name="connsiteX29" fmla="*/ 3384 w 9777"/>
                <a:gd name="connsiteY29" fmla="*/ 7594 h 10000"/>
                <a:gd name="connsiteX30" fmla="*/ 3270 w 9777"/>
                <a:gd name="connsiteY30" fmla="*/ 7745 h 10000"/>
                <a:gd name="connsiteX31" fmla="*/ 3161 w 9777"/>
                <a:gd name="connsiteY31" fmla="*/ 7896 h 10000"/>
                <a:gd name="connsiteX32" fmla="*/ 2937 w 9777"/>
                <a:gd name="connsiteY32" fmla="*/ 8046 h 10000"/>
                <a:gd name="connsiteX33" fmla="*/ 2714 w 9777"/>
                <a:gd name="connsiteY33" fmla="*/ 8196 h 10000"/>
                <a:gd name="connsiteX34" fmla="*/ 2527 w 9777"/>
                <a:gd name="connsiteY34" fmla="*/ 8271 h 10000"/>
                <a:gd name="connsiteX35" fmla="*/ 2305 w 9777"/>
                <a:gd name="connsiteY35" fmla="*/ 8422 h 10000"/>
                <a:gd name="connsiteX36" fmla="*/ 2155 w 9777"/>
                <a:gd name="connsiteY36" fmla="*/ 8647 h 10000"/>
                <a:gd name="connsiteX37" fmla="*/ 2082 w 9777"/>
                <a:gd name="connsiteY37" fmla="*/ 8797 h 10000"/>
                <a:gd name="connsiteX38" fmla="*/ 1970 w 9777"/>
                <a:gd name="connsiteY38" fmla="*/ 8797 h 10000"/>
                <a:gd name="connsiteX39" fmla="*/ 1560 w 9777"/>
                <a:gd name="connsiteY39" fmla="*/ 9024 h 10000"/>
                <a:gd name="connsiteX40" fmla="*/ 1152 w 9777"/>
                <a:gd name="connsiteY40" fmla="*/ 9324 h 10000"/>
                <a:gd name="connsiteX41" fmla="*/ 707 w 9777"/>
                <a:gd name="connsiteY41" fmla="*/ 9700 h 10000"/>
                <a:gd name="connsiteX42" fmla="*/ 297 w 9777"/>
                <a:gd name="connsiteY42" fmla="*/ 10000 h 10000"/>
                <a:gd name="connsiteX43" fmla="*/ 297 w 9777"/>
                <a:gd name="connsiteY43" fmla="*/ 9925 h 10000"/>
                <a:gd name="connsiteX44" fmla="*/ 259 w 9777"/>
                <a:gd name="connsiteY44" fmla="*/ 9850 h 10000"/>
                <a:gd name="connsiteX45" fmla="*/ 223 w 9777"/>
                <a:gd name="connsiteY45" fmla="*/ 9850 h 10000"/>
                <a:gd name="connsiteX46" fmla="*/ 111 w 9777"/>
                <a:gd name="connsiteY46" fmla="*/ 9850 h 10000"/>
                <a:gd name="connsiteX47" fmla="*/ 0 w 9777"/>
                <a:gd name="connsiteY47" fmla="*/ 9925 h 10000"/>
                <a:gd name="connsiteX48" fmla="*/ 185 w 9777"/>
                <a:gd name="connsiteY48" fmla="*/ 9700 h 10000"/>
                <a:gd name="connsiteX49" fmla="*/ 521 w 9777"/>
                <a:gd name="connsiteY49" fmla="*/ 9625 h 10000"/>
                <a:gd name="connsiteX50" fmla="*/ 632 w 9777"/>
                <a:gd name="connsiteY50" fmla="*/ 9625 h 10000"/>
                <a:gd name="connsiteX51" fmla="*/ 668 w 9777"/>
                <a:gd name="connsiteY51" fmla="*/ 9549 h 10000"/>
                <a:gd name="connsiteX52" fmla="*/ 781 w 9777"/>
                <a:gd name="connsiteY52" fmla="*/ 9324 h 10000"/>
                <a:gd name="connsiteX53" fmla="*/ 892 w 9777"/>
                <a:gd name="connsiteY53" fmla="*/ 9174 h 10000"/>
                <a:gd name="connsiteX54" fmla="*/ 1004 w 9777"/>
                <a:gd name="connsiteY54" fmla="*/ 9098 h 10000"/>
                <a:gd name="connsiteX55" fmla="*/ 1339 w 9777"/>
                <a:gd name="connsiteY55" fmla="*/ 8873 h 10000"/>
                <a:gd name="connsiteX56" fmla="*/ 1635 w 9777"/>
                <a:gd name="connsiteY56" fmla="*/ 8722 h 10000"/>
                <a:gd name="connsiteX57" fmla="*/ 2193 w 9777"/>
                <a:gd name="connsiteY57" fmla="*/ 7896 h 10000"/>
                <a:gd name="connsiteX58" fmla="*/ 2155 w 9777"/>
                <a:gd name="connsiteY58" fmla="*/ 7745 h 10000"/>
                <a:gd name="connsiteX59" fmla="*/ 2118 w 9777"/>
                <a:gd name="connsiteY59" fmla="*/ 7670 h 10000"/>
                <a:gd name="connsiteX60" fmla="*/ 1970 w 9777"/>
                <a:gd name="connsiteY60" fmla="*/ 7896 h 10000"/>
                <a:gd name="connsiteX61" fmla="*/ 1822 w 9777"/>
                <a:gd name="connsiteY61" fmla="*/ 7896 h 10000"/>
                <a:gd name="connsiteX62" fmla="*/ 1822 w 9777"/>
                <a:gd name="connsiteY62" fmla="*/ 7670 h 10000"/>
                <a:gd name="connsiteX63" fmla="*/ 1785 w 9777"/>
                <a:gd name="connsiteY63" fmla="*/ 7594 h 10000"/>
                <a:gd name="connsiteX64" fmla="*/ 1710 w 9777"/>
                <a:gd name="connsiteY64" fmla="*/ 7594 h 10000"/>
                <a:gd name="connsiteX65" fmla="*/ 1635 w 9777"/>
                <a:gd name="connsiteY65" fmla="*/ 7594 h 10000"/>
                <a:gd name="connsiteX66" fmla="*/ 1560 w 9777"/>
                <a:gd name="connsiteY66" fmla="*/ 7670 h 10000"/>
                <a:gd name="connsiteX67" fmla="*/ 1411 w 9777"/>
                <a:gd name="connsiteY67" fmla="*/ 7820 h 10000"/>
                <a:gd name="connsiteX68" fmla="*/ 1189 w 9777"/>
                <a:gd name="connsiteY68" fmla="*/ 7820 h 10000"/>
                <a:gd name="connsiteX69" fmla="*/ 1302 w 9777"/>
                <a:gd name="connsiteY69" fmla="*/ 7670 h 10000"/>
                <a:gd name="connsiteX70" fmla="*/ 1449 w 9777"/>
                <a:gd name="connsiteY70" fmla="*/ 7444 h 10000"/>
                <a:gd name="connsiteX71" fmla="*/ 1560 w 9777"/>
                <a:gd name="connsiteY71" fmla="*/ 7218 h 10000"/>
                <a:gd name="connsiteX72" fmla="*/ 1635 w 9777"/>
                <a:gd name="connsiteY72" fmla="*/ 6994 h 10000"/>
                <a:gd name="connsiteX73" fmla="*/ 1560 w 9777"/>
                <a:gd name="connsiteY73" fmla="*/ 6994 h 10000"/>
                <a:gd name="connsiteX74" fmla="*/ 1486 w 9777"/>
                <a:gd name="connsiteY74" fmla="*/ 6994 h 10000"/>
                <a:gd name="connsiteX75" fmla="*/ 1339 w 9777"/>
                <a:gd name="connsiteY75" fmla="*/ 6994 h 10000"/>
                <a:gd name="connsiteX76" fmla="*/ 1264 w 9777"/>
                <a:gd name="connsiteY76" fmla="*/ 6994 h 10000"/>
                <a:gd name="connsiteX77" fmla="*/ 1189 w 9777"/>
                <a:gd name="connsiteY77" fmla="*/ 6918 h 10000"/>
                <a:gd name="connsiteX78" fmla="*/ 1152 w 9777"/>
                <a:gd name="connsiteY78" fmla="*/ 6692 h 10000"/>
                <a:gd name="connsiteX79" fmla="*/ 1152 w 9777"/>
                <a:gd name="connsiteY79" fmla="*/ 6015 h 10000"/>
                <a:gd name="connsiteX80" fmla="*/ 1932 w 9777"/>
                <a:gd name="connsiteY80" fmla="*/ 4811 h 10000"/>
                <a:gd name="connsiteX81" fmla="*/ 2045 w 9777"/>
                <a:gd name="connsiteY81" fmla="*/ 4887 h 10000"/>
                <a:gd name="connsiteX82" fmla="*/ 2193 w 9777"/>
                <a:gd name="connsiteY82" fmla="*/ 4962 h 10000"/>
                <a:gd name="connsiteX83" fmla="*/ 2640 w 9777"/>
                <a:gd name="connsiteY83" fmla="*/ 4887 h 10000"/>
                <a:gd name="connsiteX84" fmla="*/ 3086 w 9777"/>
                <a:gd name="connsiteY84" fmla="*/ 4661 h 10000"/>
                <a:gd name="connsiteX85" fmla="*/ 3270 w 9777"/>
                <a:gd name="connsiteY85" fmla="*/ 4587 h 10000"/>
                <a:gd name="connsiteX86" fmla="*/ 3493 w 9777"/>
                <a:gd name="connsiteY86" fmla="*/ 4362 h 10000"/>
                <a:gd name="connsiteX87" fmla="*/ 3644 w 9777"/>
                <a:gd name="connsiteY87" fmla="*/ 4136 h 10000"/>
                <a:gd name="connsiteX88" fmla="*/ 3680 w 9777"/>
                <a:gd name="connsiteY88" fmla="*/ 3910 h 10000"/>
                <a:gd name="connsiteX89" fmla="*/ 3458 w 9777"/>
                <a:gd name="connsiteY89" fmla="*/ 4060 h 10000"/>
                <a:gd name="connsiteX90" fmla="*/ 3346 w 9777"/>
                <a:gd name="connsiteY90" fmla="*/ 4136 h 10000"/>
                <a:gd name="connsiteX91" fmla="*/ 3197 w 9777"/>
                <a:gd name="connsiteY91" fmla="*/ 4210 h 10000"/>
                <a:gd name="connsiteX92" fmla="*/ 3047 w 9777"/>
                <a:gd name="connsiteY92" fmla="*/ 4136 h 10000"/>
                <a:gd name="connsiteX93" fmla="*/ 2864 w 9777"/>
                <a:gd name="connsiteY93" fmla="*/ 4060 h 10000"/>
                <a:gd name="connsiteX94" fmla="*/ 2565 w 9777"/>
                <a:gd name="connsiteY94" fmla="*/ 3835 h 10000"/>
                <a:gd name="connsiteX95" fmla="*/ 3458 w 9777"/>
                <a:gd name="connsiteY95" fmla="*/ 2632 h 10000"/>
                <a:gd name="connsiteX96" fmla="*/ 3606 w 9777"/>
                <a:gd name="connsiteY96" fmla="*/ 2632 h 10000"/>
                <a:gd name="connsiteX97" fmla="*/ 3792 w 9777"/>
                <a:gd name="connsiteY97" fmla="*/ 2707 h 10000"/>
                <a:gd name="connsiteX98" fmla="*/ 3792 w 9777"/>
                <a:gd name="connsiteY98" fmla="*/ 2932 h 10000"/>
                <a:gd name="connsiteX99" fmla="*/ 3827 w 9777"/>
                <a:gd name="connsiteY99" fmla="*/ 3009 h 10000"/>
                <a:gd name="connsiteX100" fmla="*/ 3903 w 9777"/>
                <a:gd name="connsiteY100" fmla="*/ 3083 h 10000"/>
                <a:gd name="connsiteX101" fmla="*/ 4014 w 9777"/>
                <a:gd name="connsiteY101" fmla="*/ 3083 h 10000"/>
                <a:gd name="connsiteX102" fmla="*/ 4089 w 9777"/>
                <a:gd name="connsiteY102" fmla="*/ 3083 h 10000"/>
                <a:gd name="connsiteX103" fmla="*/ 4165 w 9777"/>
                <a:gd name="connsiteY103" fmla="*/ 3009 h 10000"/>
                <a:gd name="connsiteX104" fmla="*/ 4165 w 9777"/>
                <a:gd name="connsiteY104" fmla="*/ 2857 h 10000"/>
                <a:gd name="connsiteX105" fmla="*/ 4200 w 9777"/>
                <a:gd name="connsiteY105" fmla="*/ 2632 h 10000"/>
                <a:gd name="connsiteX106" fmla="*/ 4126 w 9777"/>
                <a:gd name="connsiteY106" fmla="*/ 2632 h 10000"/>
                <a:gd name="connsiteX107" fmla="*/ 4089 w 9777"/>
                <a:gd name="connsiteY107" fmla="*/ 2557 h 10000"/>
                <a:gd name="connsiteX108" fmla="*/ 4089 w 9777"/>
                <a:gd name="connsiteY108" fmla="*/ 2481 h 10000"/>
                <a:gd name="connsiteX109" fmla="*/ 4089 w 9777"/>
                <a:gd name="connsiteY109" fmla="*/ 2255 h 10000"/>
                <a:gd name="connsiteX110" fmla="*/ 4051 w 9777"/>
                <a:gd name="connsiteY110" fmla="*/ 2180 h 10000"/>
                <a:gd name="connsiteX111" fmla="*/ 4051 w 9777"/>
                <a:gd name="connsiteY111" fmla="*/ 2030 h 10000"/>
                <a:gd name="connsiteX112" fmla="*/ 4051 w 9777"/>
                <a:gd name="connsiteY112" fmla="*/ 1730 h 10000"/>
                <a:gd name="connsiteX113" fmla="*/ 4312 w 9777"/>
                <a:gd name="connsiteY113" fmla="*/ 1353 h 10000"/>
                <a:gd name="connsiteX114" fmla="*/ 4461 w 9777"/>
                <a:gd name="connsiteY114" fmla="*/ 1429 h 10000"/>
                <a:gd name="connsiteX115" fmla="*/ 4609 w 9777"/>
                <a:gd name="connsiteY115" fmla="*/ 1503 h 10000"/>
                <a:gd name="connsiteX116" fmla="*/ 4795 w 9777"/>
                <a:gd name="connsiteY116" fmla="*/ 1429 h 10000"/>
                <a:gd name="connsiteX117" fmla="*/ 5019 w 9777"/>
                <a:gd name="connsiteY117" fmla="*/ 1203 h 10000"/>
                <a:gd name="connsiteX118" fmla="*/ 5131 w 9777"/>
                <a:gd name="connsiteY118" fmla="*/ 1053 h 10000"/>
                <a:gd name="connsiteX119" fmla="*/ 5279 w 9777"/>
                <a:gd name="connsiteY119" fmla="*/ 827 h 10000"/>
                <a:gd name="connsiteX120" fmla="*/ 5725 w 9777"/>
                <a:gd name="connsiteY120" fmla="*/ 527 h 10000"/>
                <a:gd name="connsiteX121" fmla="*/ 6246 w 9777"/>
                <a:gd name="connsiteY121" fmla="*/ 377 h 10000"/>
                <a:gd name="connsiteX122" fmla="*/ 6729 w 9777"/>
                <a:gd name="connsiteY122" fmla="*/ 150 h 10000"/>
                <a:gd name="connsiteX123" fmla="*/ 7212 w 9777"/>
                <a:gd name="connsiteY123" fmla="*/ 0 h 10000"/>
                <a:gd name="connsiteX124" fmla="*/ 7360 w 9777"/>
                <a:gd name="connsiteY124" fmla="*/ 76 h 10000"/>
                <a:gd name="connsiteX125" fmla="*/ 7509 w 9777"/>
                <a:gd name="connsiteY125" fmla="*/ 150 h 10000"/>
                <a:gd name="connsiteX126" fmla="*/ 7695 w 9777"/>
                <a:gd name="connsiteY126" fmla="*/ 226 h 10000"/>
                <a:gd name="connsiteX127" fmla="*/ 7882 w 9777"/>
                <a:gd name="connsiteY127" fmla="*/ 226 h 10000"/>
                <a:gd name="connsiteX128" fmla="*/ 7918 w 9777"/>
                <a:gd name="connsiteY128" fmla="*/ 452 h 10000"/>
                <a:gd name="connsiteX129" fmla="*/ 7956 w 9777"/>
                <a:gd name="connsiteY129" fmla="*/ 452 h 10000"/>
                <a:gd name="connsiteX130" fmla="*/ 8586 w 9777"/>
                <a:gd name="connsiteY130" fmla="*/ 452 h 10000"/>
                <a:gd name="connsiteX131" fmla="*/ 8700 w 9777"/>
                <a:gd name="connsiteY131" fmla="*/ 527 h 10000"/>
                <a:gd name="connsiteX132" fmla="*/ 8773 w 9777"/>
                <a:gd name="connsiteY132" fmla="*/ 602 h 10000"/>
                <a:gd name="connsiteX133" fmla="*/ 9033 w 9777"/>
                <a:gd name="connsiteY133" fmla="*/ 602 h 10000"/>
                <a:gd name="connsiteX134" fmla="*/ 9294 w 9777"/>
                <a:gd name="connsiteY134" fmla="*/ 602 h 10000"/>
                <a:gd name="connsiteX135" fmla="*/ 9406 w 9777"/>
                <a:gd name="connsiteY135" fmla="*/ 677 h 10000"/>
                <a:gd name="connsiteX136" fmla="*/ 9554 w 9777"/>
                <a:gd name="connsiteY136" fmla="*/ 751 h 10000"/>
                <a:gd name="connsiteX137" fmla="*/ 9777 w 9777"/>
                <a:gd name="connsiteY137" fmla="*/ 751 h 10000"/>
                <a:gd name="connsiteX138" fmla="*/ 6579 w 9777"/>
                <a:gd name="connsiteY138" fmla="*/ 6692 h 10000"/>
                <a:gd name="connsiteX139" fmla="*/ 6543 w 9777"/>
                <a:gd name="connsiteY139" fmla="*/ 6692 h 10000"/>
                <a:gd name="connsiteX0" fmla="*/ 6578 w 9886"/>
                <a:gd name="connsiteY0" fmla="*/ 6692 h 10000"/>
                <a:gd name="connsiteX1" fmla="*/ 6350 w 9886"/>
                <a:gd name="connsiteY1" fmla="*/ 6842 h 10000"/>
                <a:gd name="connsiteX2" fmla="*/ 6122 w 9886"/>
                <a:gd name="connsiteY2" fmla="*/ 6918 h 10000"/>
                <a:gd name="connsiteX3" fmla="*/ 5931 w 9886"/>
                <a:gd name="connsiteY3" fmla="*/ 6842 h 10000"/>
                <a:gd name="connsiteX4" fmla="*/ 5742 w 9886"/>
                <a:gd name="connsiteY4" fmla="*/ 6767 h 10000"/>
                <a:gd name="connsiteX5" fmla="*/ 5628 w 9886"/>
                <a:gd name="connsiteY5" fmla="*/ 6617 h 10000"/>
                <a:gd name="connsiteX6" fmla="*/ 5589 w 9886"/>
                <a:gd name="connsiteY6" fmla="*/ 6467 h 10000"/>
                <a:gd name="connsiteX7" fmla="*/ 5551 w 9886"/>
                <a:gd name="connsiteY7" fmla="*/ 6316 h 10000"/>
                <a:gd name="connsiteX8" fmla="*/ 5399 w 9886"/>
                <a:gd name="connsiteY8" fmla="*/ 6316 h 10000"/>
                <a:gd name="connsiteX9" fmla="*/ 5134 w 9886"/>
                <a:gd name="connsiteY9" fmla="*/ 6692 h 10000"/>
                <a:gd name="connsiteX10" fmla="*/ 5019 w 9886"/>
                <a:gd name="connsiteY10" fmla="*/ 6842 h 10000"/>
                <a:gd name="connsiteX11" fmla="*/ 4829 w 9886"/>
                <a:gd name="connsiteY11" fmla="*/ 6918 h 10000"/>
                <a:gd name="connsiteX12" fmla="*/ 4677 w 9886"/>
                <a:gd name="connsiteY12" fmla="*/ 6918 h 10000"/>
                <a:gd name="connsiteX13" fmla="*/ 4486 w 9886"/>
                <a:gd name="connsiteY13" fmla="*/ 7069 h 10000"/>
                <a:gd name="connsiteX14" fmla="*/ 4334 w 9886"/>
                <a:gd name="connsiteY14" fmla="*/ 7218 h 10000"/>
                <a:gd name="connsiteX15" fmla="*/ 4146 w 9886"/>
                <a:gd name="connsiteY15" fmla="*/ 7518 h 10000"/>
                <a:gd name="connsiteX16" fmla="*/ 3878 w 9886"/>
                <a:gd name="connsiteY16" fmla="*/ 7518 h 10000"/>
                <a:gd name="connsiteX17" fmla="*/ 3954 w 9886"/>
                <a:gd name="connsiteY17" fmla="*/ 7294 h 10000"/>
                <a:gd name="connsiteX18" fmla="*/ 4029 w 9886"/>
                <a:gd name="connsiteY18" fmla="*/ 7144 h 10000"/>
                <a:gd name="connsiteX19" fmla="*/ 4221 w 9886"/>
                <a:gd name="connsiteY19" fmla="*/ 6842 h 10000"/>
                <a:gd name="connsiteX20" fmla="*/ 4410 w 9886"/>
                <a:gd name="connsiteY20" fmla="*/ 6692 h 10000"/>
                <a:gd name="connsiteX21" fmla="*/ 4640 w 9886"/>
                <a:gd name="connsiteY21" fmla="*/ 6391 h 10000"/>
                <a:gd name="connsiteX22" fmla="*/ 4486 w 9886"/>
                <a:gd name="connsiteY22" fmla="*/ 6391 h 10000"/>
                <a:gd name="connsiteX23" fmla="*/ 4334 w 9886"/>
                <a:gd name="connsiteY23" fmla="*/ 6541 h 10000"/>
                <a:gd name="connsiteX24" fmla="*/ 4068 w 9886"/>
                <a:gd name="connsiteY24" fmla="*/ 6767 h 10000"/>
                <a:gd name="connsiteX25" fmla="*/ 3764 w 9886"/>
                <a:gd name="connsiteY25" fmla="*/ 7144 h 10000"/>
                <a:gd name="connsiteX26" fmla="*/ 3650 w 9886"/>
                <a:gd name="connsiteY26" fmla="*/ 7218 h 10000"/>
                <a:gd name="connsiteX27" fmla="*/ 3535 w 9886"/>
                <a:gd name="connsiteY27" fmla="*/ 7294 h 10000"/>
                <a:gd name="connsiteX28" fmla="*/ 3423 w 9886"/>
                <a:gd name="connsiteY28" fmla="*/ 7368 h 10000"/>
                <a:gd name="connsiteX29" fmla="*/ 3347 w 9886"/>
                <a:gd name="connsiteY29" fmla="*/ 7594 h 10000"/>
                <a:gd name="connsiteX30" fmla="*/ 3231 w 9886"/>
                <a:gd name="connsiteY30" fmla="*/ 7745 h 10000"/>
                <a:gd name="connsiteX31" fmla="*/ 3119 w 9886"/>
                <a:gd name="connsiteY31" fmla="*/ 7896 h 10000"/>
                <a:gd name="connsiteX32" fmla="*/ 2890 w 9886"/>
                <a:gd name="connsiteY32" fmla="*/ 8046 h 10000"/>
                <a:gd name="connsiteX33" fmla="*/ 2662 w 9886"/>
                <a:gd name="connsiteY33" fmla="*/ 8196 h 10000"/>
                <a:gd name="connsiteX34" fmla="*/ 2471 w 9886"/>
                <a:gd name="connsiteY34" fmla="*/ 8271 h 10000"/>
                <a:gd name="connsiteX35" fmla="*/ 2244 w 9886"/>
                <a:gd name="connsiteY35" fmla="*/ 8422 h 10000"/>
                <a:gd name="connsiteX36" fmla="*/ 2090 w 9886"/>
                <a:gd name="connsiteY36" fmla="*/ 8647 h 10000"/>
                <a:gd name="connsiteX37" fmla="*/ 2015 w 9886"/>
                <a:gd name="connsiteY37" fmla="*/ 8797 h 10000"/>
                <a:gd name="connsiteX38" fmla="*/ 1901 w 9886"/>
                <a:gd name="connsiteY38" fmla="*/ 8797 h 10000"/>
                <a:gd name="connsiteX39" fmla="*/ 1482 w 9886"/>
                <a:gd name="connsiteY39" fmla="*/ 9024 h 10000"/>
                <a:gd name="connsiteX40" fmla="*/ 1064 w 9886"/>
                <a:gd name="connsiteY40" fmla="*/ 9324 h 10000"/>
                <a:gd name="connsiteX41" fmla="*/ 609 w 9886"/>
                <a:gd name="connsiteY41" fmla="*/ 9700 h 10000"/>
                <a:gd name="connsiteX42" fmla="*/ 190 w 9886"/>
                <a:gd name="connsiteY42" fmla="*/ 10000 h 10000"/>
                <a:gd name="connsiteX43" fmla="*/ 190 w 9886"/>
                <a:gd name="connsiteY43" fmla="*/ 9925 h 10000"/>
                <a:gd name="connsiteX44" fmla="*/ 151 w 9886"/>
                <a:gd name="connsiteY44" fmla="*/ 9850 h 10000"/>
                <a:gd name="connsiteX45" fmla="*/ 114 w 9886"/>
                <a:gd name="connsiteY45" fmla="*/ 9850 h 10000"/>
                <a:gd name="connsiteX46" fmla="*/ 0 w 9886"/>
                <a:gd name="connsiteY46" fmla="*/ 9850 h 10000"/>
                <a:gd name="connsiteX47" fmla="*/ 75 w 9886"/>
                <a:gd name="connsiteY47" fmla="*/ 9700 h 10000"/>
                <a:gd name="connsiteX48" fmla="*/ 419 w 9886"/>
                <a:gd name="connsiteY48" fmla="*/ 9625 h 10000"/>
                <a:gd name="connsiteX49" fmla="*/ 532 w 9886"/>
                <a:gd name="connsiteY49" fmla="*/ 9625 h 10000"/>
                <a:gd name="connsiteX50" fmla="*/ 569 w 9886"/>
                <a:gd name="connsiteY50" fmla="*/ 9549 h 10000"/>
                <a:gd name="connsiteX51" fmla="*/ 685 w 9886"/>
                <a:gd name="connsiteY51" fmla="*/ 9324 h 10000"/>
                <a:gd name="connsiteX52" fmla="*/ 798 w 9886"/>
                <a:gd name="connsiteY52" fmla="*/ 9174 h 10000"/>
                <a:gd name="connsiteX53" fmla="*/ 913 w 9886"/>
                <a:gd name="connsiteY53" fmla="*/ 9098 h 10000"/>
                <a:gd name="connsiteX54" fmla="*/ 1256 w 9886"/>
                <a:gd name="connsiteY54" fmla="*/ 8873 h 10000"/>
                <a:gd name="connsiteX55" fmla="*/ 1558 w 9886"/>
                <a:gd name="connsiteY55" fmla="*/ 8722 h 10000"/>
                <a:gd name="connsiteX56" fmla="*/ 2129 w 9886"/>
                <a:gd name="connsiteY56" fmla="*/ 7896 h 10000"/>
                <a:gd name="connsiteX57" fmla="*/ 2090 w 9886"/>
                <a:gd name="connsiteY57" fmla="*/ 7745 h 10000"/>
                <a:gd name="connsiteX58" fmla="*/ 2052 w 9886"/>
                <a:gd name="connsiteY58" fmla="*/ 7670 h 10000"/>
                <a:gd name="connsiteX59" fmla="*/ 1901 w 9886"/>
                <a:gd name="connsiteY59" fmla="*/ 7896 h 10000"/>
                <a:gd name="connsiteX60" fmla="*/ 1750 w 9886"/>
                <a:gd name="connsiteY60" fmla="*/ 7896 h 10000"/>
                <a:gd name="connsiteX61" fmla="*/ 1750 w 9886"/>
                <a:gd name="connsiteY61" fmla="*/ 7670 h 10000"/>
                <a:gd name="connsiteX62" fmla="*/ 1712 w 9886"/>
                <a:gd name="connsiteY62" fmla="*/ 7594 h 10000"/>
                <a:gd name="connsiteX63" fmla="*/ 1635 w 9886"/>
                <a:gd name="connsiteY63" fmla="*/ 7594 h 10000"/>
                <a:gd name="connsiteX64" fmla="*/ 1558 w 9886"/>
                <a:gd name="connsiteY64" fmla="*/ 7594 h 10000"/>
                <a:gd name="connsiteX65" fmla="*/ 1482 w 9886"/>
                <a:gd name="connsiteY65" fmla="*/ 7670 h 10000"/>
                <a:gd name="connsiteX66" fmla="*/ 1329 w 9886"/>
                <a:gd name="connsiteY66" fmla="*/ 7820 h 10000"/>
                <a:gd name="connsiteX67" fmla="*/ 1102 w 9886"/>
                <a:gd name="connsiteY67" fmla="*/ 7820 h 10000"/>
                <a:gd name="connsiteX68" fmla="*/ 1218 w 9886"/>
                <a:gd name="connsiteY68" fmla="*/ 7670 h 10000"/>
                <a:gd name="connsiteX69" fmla="*/ 1368 w 9886"/>
                <a:gd name="connsiteY69" fmla="*/ 7444 h 10000"/>
                <a:gd name="connsiteX70" fmla="*/ 1482 w 9886"/>
                <a:gd name="connsiteY70" fmla="*/ 7218 h 10000"/>
                <a:gd name="connsiteX71" fmla="*/ 1558 w 9886"/>
                <a:gd name="connsiteY71" fmla="*/ 6994 h 10000"/>
                <a:gd name="connsiteX72" fmla="*/ 1482 w 9886"/>
                <a:gd name="connsiteY72" fmla="*/ 6994 h 10000"/>
                <a:gd name="connsiteX73" fmla="*/ 1406 w 9886"/>
                <a:gd name="connsiteY73" fmla="*/ 6994 h 10000"/>
                <a:gd name="connsiteX74" fmla="*/ 1256 w 9886"/>
                <a:gd name="connsiteY74" fmla="*/ 6994 h 10000"/>
                <a:gd name="connsiteX75" fmla="*/ 1179 w 9886"/>
                <a:gd name="connsiteY75" fmla="*/ 6994 h 10000"/>
                <a:gd name="connsiteX76" fmla="*/ 1102 w 9886"/>
                <a:gd name="connsiteY76" fmla="*/ 6918 h 10000"/>
                <a:gd name="connsiteX77" fmla="*/ 1064 w 9886"/>
                <a:gd name="connsiteY77" fmla="*/ 6692 h 10000"/>
                <a:gd name="connsiteX78" fmla="*/ 1064 w 9886"/>
                <a:gd name="connsiteY78" fmla="*/ 6015 h 10000"/>
                <a:gd name="connsiteX79" fmla="*/ 1862 w 9886"/>
                <a:gd name="connsiteY79" fmla="*/ 4811 h 10000"/>
                <a:gd name="connsiteX80" fmla="*/ 1978 w 9886"/>
                <a:gd name="connsiteY80" fmla="*/ 4887 h 10000"/>
                <a:gd name="connsiteX81" fmla="*/ 2129 w 9886"/>
                <a:gd name="connsiteY81" fmla="*/ 4962 h 10000"/>
                <a:gd name="connsiteX82" fmla="*/ 2586 w 9886"/>
                <a:gd name="connsiteY82" fmla="*/ 4887 h 10000"/>
                <a:gd name="connsiteX83" fmla="*/ 3042 w 9886"/>
                <a:gd name="connsiteY83" fmla="*/ 4661 h 10000"/>
                <a:gd name="connsiteX84" fmla="*/ 3231 w 9886"/>
                <a:gd name="connsiteY84" fmla="*/ 4587 h 10000"/>
                <a:gd name="connsiteX85" fmla="*/ 3459 w 9886"/>
                <a:gd name="connsiteY85" fmla="*/ 4362 h 10000"/>
                <a:gd name="connsiteX86" fmla="*/ 3613 w 9886"/>
                <a:gd name="connsiteY86" fmla="*/ 4136 h 10000"/>
                <a:gd name="connsiteX87" fmla="*/ 3650 w 9886"/>
                <a:gd name="connsiteY87" fmla="*/ 3910 h 10000"/>
                <a:gd name="connsiteX88" fmla="*/ 3423 w 9886"/>
                <a:gd name="connsiteY88" fmla="*/ 4060 h 10000"/>
                <a:gd name="connsiteX89" fmla="*/ 3308 w 9886"/>
                <a:gd name="connsiteY89" fmla="*/ 4136 h 10000"/>
                <a:gd name="connsiteX90" fmla="*/ 3156 w 9886"/>
                <a:gd name="connsiteY90" fmla="*/ 4210 h 10000"/>
                <a:gd name="connsiteX91" fmla="*/ 3002 w 9886"/>
                <a:gd name="connsiteY91" fmla="*/ 4136 h 10000"/>
                <a:gd name="connsiteX92" fmla="*/ 2815 w 9886"/>
                <a:gd name="connsiteY92" fmla="*/ 4060 h 10000"/>
                <a:gd name="connsiteX93" fmla="*/ 2510 w 9886"/>
                <a:gd name="connsiteY93" fmla="*/ 3835 h 10000"/>
                <a:gd name="connsiteX94" fmla="*/ 3423 w 9886"/>
                <a:gd name="connsiteY94" fmla="*/ 2632 h 10000"/>
                <a:gd name="connsiteX95" fmla="*/ 3574 w 9886"/>
                <a:gd name="connsiteY95" fmla="*/ 2632 h 10000"/>
                <a:gd name="connsiteX96" fmla="*/ 3764 w 9886"/>
                <a:gd name="connsiteY96" fmla="*/ 2707 h 10000"/>
                <a:gd name="connsiteX97" fmla="*/ 3764 w 9886"/>
                <a:gd name="connsiteY97" fmla="*/ 2932 h 10000"/>
                <a:gd name="connsiteX98" fmla="*/ 3800 w 9886"/>
                <a:gd name="connsiteY98" fmla="*/ 3009 h 10000"/>
                <a:gd name="connsiteX99" fmla="*/ 3878 w 9886"/>
                <a:gd name="connsiteY99" fmla="*/ 3083 h 10000"/>
                <a:gd name="connsiteX100" fmla="*/ 3992 w 9886"/>
                <a:gd name="connsiteY100" fmla="*/ 3083 h 10000"/>
                <a:gd name="connsiteX101" fmla="*/ 4068 w 9886"/>
                <a:gd name="connsiteY101" fmla="*/ 3083 h 10000"/>
                <a:gd name="connsiteX102" fmla="*/ 4146 w 9886"/>
                <a:gd name="connsiteY102" fmla="*/ 3009 h 10000"/>
                <a:gd name="connsiteX103" fmla="*/ 4146 w 9886"/>
                <a:gd name="connsiteY103" fmla="*/ 2857 h 10000"/>
                <a:gd name="connsiteX104" fmla="*/ 4182 w 9886"/>
                <a:gd name="connsiteY104" fmla="*/ 2632 h 10000"/>
                <a:gd name="connsiteX105" fmla="*/ 4106 w 9886"/>
                <a:gd name="connsiteY105" fmla="*/ 2632 h 10000"/>
                <a:gd name="connsiteX106" fmla="*/ 4068 w 9886"/>
                <a:gd name="connsiteY106" fmla="*/ 2557 h 10000"/>
                <a:gd name="connsiteX107" fmla="*/ 4068 w 9886"/>
                <a:gd name="connsiteY107" fmla="*/ 2481 h 10000"/>
                <a:gd name="connsiteX108" fmla="*/ 4068 w 9886"/>
                <a:gd name="connsiteY108" fmla="*/ 2255 h 10000"/>
                <a:gd name="connsiteX109" fmla="*/ 4029 w 9886"/>
                <a:gd name="connsiteY109" fmla="*/ 2180 h 10000"/>
                <a:gd name="connsiteX110" fmla="*/ 4029 w 9886"/>
                <a:gd name="connsiteY110" fmla="*/ 2030 h 10000"/>
                <a:gd name="connsiteX111" fmla="*/ 4029 w 9886"/>
                <a:gd name="connsiteY111" fmla="*/ 1730 h 10000"/>
                <a:gd name="connsiteX112" fmla="*/ 4296 w 9886"/>
                <a:gd name="connsiteY112" fmla="*/ 1353 h 10000"/>
                <a:gd name="connsiteX113" fmla="*/ 4449 w 9886"/>
                <a:gd name="connsiteY113" fmla="*/ 1429 h 10000"/>
                <a:gd name="connsiteX114" fmla="*/ 4600 w 9886"/>
                <a:gd name="connsiteY114" fmla="*/ 1503 h 10000"/>
                <a:gd name="connsiteX115" fmla="*/ 4790 w 9886"/>
                <a:gd name="connsiteY115" fmla="*/ 1429 h 10000"/>
                <a:gd name="connsiteX116" fmla="*/ 5019 w 9886"/>
                <a:gd name="connsiteY116" fmla="*/ 1203 h 10000"/>
                <a:gd name="connsiteX117" fmla="*/ 5134 w 9886"/>
                <a:gd name="connsiteY117" fmla="*/ 1053 h 10000"/>
                <a:gd name="connsiteX118" fmla="*/ 5285 w 9886"/>
                <a:gd name="connsiteY118" fmla="*/ 827 h 10000"/>
                <a:gd name="connsiteX119" fmla="*/ 5742 w 9886"/>
                <a:gd name="connsiteY119" fmla="*/ 527 h 10000"/>
                <a:gd name="connsiteX120" fmla="*/ 6274 w 9886"/>
                <a:gd name="connsiteY120" fmla="*/ 377 h 10000"/>
                <a:gd name="connsiteX121" fmla="*/ 6768 w 9886"/>
                <a:gd name="connsiteY121" fmla="*/ 150 h 10000"/>
                <a:gd name="connsiteX122" fmla="*/ 7262 w 9886"/>
                <a:gd name="connsiteY122" fmla="*/ 0 h 10000"/>
                <a:gd name="connsiteX123" fmla="*/ 7414 w 9886"/>
                <a:gd name="connsiteY123" fmla="*/ 76 h 10000"/>
                <a:gd name="connsiteX124" fmla="*/ 7566 w 9886"/>
                <a:gd name="connsiteY124" fmla="*/ 150 h 10000"/>
                <a:gd name="connsiteX125" fmla="*/ 7757 w 9886"/>
                <a:gd name="connsiteY125" fmla="*/ 226 h 10000"/>
                <a:gd name="connsiteX126" fmla="*/ 7948 w 9886"/>
                <a:gd name="connsiteY126" fmla="*/ 226 h 10000"/>
                <a:gd name="connsiteX127" fmla="*/ 7985 w 9886"/>
                <a:gd name="connsiteY127" fmla="*/ 452 h 10000"/>
                <a:gd name="connsiteX128" fmla="*/ 8023 w 9886"/>
                <a:gd name="connsiteY128" fmla="*/ 452 h 10000"/>
                <a:gd name="connsiteX129" fmla="*/ 8668 w 9886"/>
                <a:gd name="connsiteY129" fmla="*/ 452 h 10000"/>
                <a:gd name="connsiteX130" fmla="*/ 8784 w 9886"/>
                <a:gd name="connsiteY130" fmla="*/ 527 h 10000"/>
                <a:gd name="connsiteX131" fmla="*/ 8859 w 9886"/>
                <a:gd name="connsiteY131" fmla="*/ 602 h 10000"/>
                <a:gd name="connsiteX132" fmla="*/ 9125 w 9886"/>
                <a:gd name="connsiteY132" fmla="*/ 602 h 10000"/>
                <a:gd name="connsiteX133" fmla="*/ 9392 w 9886"/>
                <a:gd name="connsiteY133" fmla="*/ 602 h 10000"/>
                <a:gd name="connsiteX134" fmla="*/ 9507 w 9886"/>
                <a:gd name="connsiteY134" fmla="*/ 677 h 10000"/>
                <a:gd name="connsiteX135" fmla="*/ 9658 w 9886"/>
                <a:gd name="connsiteY135" fmla="*/ 751 h 10000"/>
                <a:gd name="connsiteX136" fmla="*/ 9886 w 9886"/>
                <a:gd name="connsiteY136" fmla="*/ 751 h 10000"/>
                <a:gd name="connsiteX137" fmla="*/ 6615 w 9886"/>
                <a:gd name="connsiteY137" fmla="*/ 6692 h 10000"/>
                <a:gd name="connsiteX138" fmla="*/ 6578 w 9886"/>
                <a:gd name="connsiteY138" fmla="*/ 6692 h 10000"/>
                <a:gd name="connsiteX0" fmla="*/ 6578 w 9924"/>
                <a:gd name="connsiteY0" fmla="*/ 6692 h 10000"/>
                <a:gd name="connsiteX1" fmla="*/ 6347 w 9924"/>
                <a:gd name="connsiteY1" fmla="*/ 6842 h 10000"/>
                <a:gd name="connsiteX2" fmla="*/ 6117 w 9924"/>
                <a:gd name="connsiteY2" fmla="*/ 6918 h 10000"/>
                <a:gd name="connsiteX3" fmla="*/ 5923 w 9924"/>
                <a:gd name="connsiteY3" fmla="*/ 6842 h 10000"/>
                <a:gd name="connsiteX4" fmla="*/ 5732 w 9924"/>
                <a:gd name="connsiteY4" fmla="*/ 6767 h 10000"/>
                <a:gd name="connsiteX5" fmla="*/ 5617 w 9924"/>
                <a:gd name="connsiteY5" fmla="*/ 6617 h 10000"/>
                <a:gd name="connsiteX6" fmla="*/ 5577 w 9924"/>
                <a:gd name="connsiteY6" fmla="*/ 6467 h 10000"/>
                <a:gd name="connsiteX7" fmla="*/ 5539 w 9924"/>
                <a:gd name="connsiteY7" fmla="*/ 6316 h 10000"/>
                <a:gd name="connsiteX8" fmla="*/ 5385 w 9924"/>
                <a:gd name="connsiteY8" fmla="*/ 6316 h 10000"/>
                <a:gd name="connsiteX9" fmla="*/ 5117 w 9924"/>
                <a:gd name="connsiteY9" fmla="*/ 6692 h 10000"/>
                <a:gd name="connsiteX10" fmla="*/ 5001 w 9924"/>
                <a:gd name="connsiteY10" fmla="*/ 6842 h 10000"/>
                <a:gd name="connsiteX11" fmla="*/ 4809 w 9924"/>
                <a:gd name="connsiteY11" fmla="*/ 6918 h 10000"/>
                <a:gd name="connsiteX12" fmla="*/ 4655 w 9924"/>
                <a:gd name="connsiteY12" fmla="*/ 6918 h 10000"/>
                <a:gd name="connsiteX13" fmla="*/ 4462 w 9924"/>
                <a:gd name="connsiteY13" fmla="*/ 7069 h 10000"/>
                <a:gd name="connsiteX14" fmla="*/ 4308 w 9924"/>
                <a:gd name="connsiteY14" fmla="*/ 7218 h 10000"/>
                <a:gd name="connsiteX15" fmla="*/ 4118 w 9924"/>
                <a:gd name="connsiteY15" fmla="*/ 7518 h 10000"/>
                <a:gd name="connsiteX16" fmla="*/ 3847 w 9924"/>
                <a:gd name="connsiteY16" fmla="*/ 7518 h 10000"/>
                <a:gd name="connsiteX17" fmla="*/ 3924 w 9924"/>
                <a:gd name="connsiteY17" fmla="*/ 7294 h 10000"/>
                <a:gd name="connsiteX18" fmla="*/ 3999 w 9924"/>
                <a:gd name="connsiteY18" fmla="*/ 7144 h 10000"/>
                <a:gd name="connsiteX19" fmla="*/ 4194 w 9924"/>
                <a:gd name="connsiteY19" fmla="*/ 6842 h 10000"/>
                <a:gd name="connsiteX20" fmla="*/ 4385 w 9924"/>
                <a:gd name="connsiteY20" fmla="*/ 6692 h 10000"/>
                <a:gd name="connsiteX21" fmla="*/ 4618 w 9924"/>
                <a:gd name="connsiteY21" fmla="*/ 6391 h 10000"/>
                <a:gd name="connsiteX22" fmla="*/ 4462 w 9924"/>
                <a:gd name="connsiteY22" fmla="*/ 6391 h 10000"/>
                <a:gd name="connsiteX23" fmla="*/ 4308 w 9924"/>
                <a:gd name="connsiteY23" fmla="*/ 6541 h 10000"/>
                <a:gd name="connsiteX24" fmla="*/ 4039 w 9924"/>
                <a:gd name="connsiteY24" fmla="*/ 6767 h 10000"/>
                <a:gd name="connsiteX25" fmla="*/ 3731 w 9924"/>
                <a:gd name="connsiteY25" fmla="*/ 7144 h 10000"/>
                <a:gd name="connsiteX26" fmla="*/ 3616 w 9924"/>
                <a:gd name="connsiteY26" fmla="*/ 7218 h 10000"/>
                <a:gd name="connsiteX27" fmla="*/ 3500 w 9924"/>
                <a:gd name="connsiteY27" fmla="*/ 7294 h 10000"/>
                <a:gd name="connsiteX28" fmla="*/ 3386 w 9924"/>
                <a:gd name="connsiteY28" fmla="*/ 7368 h 10000"/>
                <a:gd name="connsiteX29" fmla="*/ 3310 w 9924"/>
                <a:gd name="connsiteY29" fmla="*/ 7594 h 10000"/>
                <a:gd name="connsiteX30" fmla="*/ 3192 w 9924"/>
                <a:gd name="connsiteY30" fmla="*/ 7745 h 10000"/>
                <a:gd name="connsiteX31" fmla="*/ 3079 w 9924"/>
                <a:gd name="connsiteY31" fmla="*/ 7896 h 10000"/>
                <a:gd name="connsiteX32" fmla="*/ 2847 w 9924"/>
                <a:gd name="connsiteY32" fmla="*/ 8046 h 10000"/>
                <a:gd name="connsiteX33" fmla="*/ 2617 w 9924"/>
                <a:gd name="connsiteY33" fmla="*/ 8196 h 10000"/>
                <a:gd name="connsiteX34" fmla="*/ 2423 w 9924"/>
                <a:gd name="connsiteY34" fmla="*/ 8271 h 10000"/>
                <a:gd name="connsiteX35" fmla="*/ 2194 w 9924"/>
                <a:gd name="connsiteY35" fmla="*/ 8422 h 10000"/>
                <a:gd name="connsiteX36" fmla="*/ 2038 w 9924"/>
                <a:gd name="connsiteY36" fmla="*/ 8647 h 10000"/>
                <a:gd name="connsiteX37" fmla="*/ 1962 w 9924"/>
                <a:gd name="connsiteY37" fmla="*/ 8797 h 10000"/>
                <a:gd name="connsiteX38" fmla="*/ 1847 w 9924"/>
                <a:gd name="connsiteY38" fmla="*/ 8797 h 10000"/>
                <a:gd name="connsiteX39" fmla="*/ 1423 w 9924"/>
                <a:gd name="connsiteY39" fmla="*/ 9024 h 10000"/>
                <a:gd name="connsiteX40" fmla="*/ 1000 w 9924"/>
                <a:gd name="connsiteY40" fmla="*/ 9324 h 10000"/>
                <a:gd name="connsiteX41" fmla="*/ 540 w 9924"/>
                <a:gd name="connsiteY41" fmla="*/ 9700 h 10000"/>
                <a:gd name="connsiteX42" fmla="*/ 116 w 9924"/>
                <a:gd name="connsiteY42" fmla="*/ 10000 h 10000"/>
                <a:gd name="connsiteX43" fmla="*/ 116 w 9924"/>
                <a:gd name="connsiteY43" fmla="*/ 9925 h 10000"/>
                <a:gd name="connsiteX44" fmla="*/ 77 w 9924"/>
                <a:gd name="connsiteY44" fmla="*/ 9850 h 10000"/>
                <a:gd name="connsiteX45" fmla="*/ 39 w 9924"/>
                <a:gd name="connsiteY45" fmla="*/ 9850 h 10000"/>
                <a:gd name="connsiteX46" fmla="*/ 0 w 9924"/>
                <a:gd name="connsiteY46" fmla="*/ 9700 h 10000"/>
                <a:gd name="connsiteX47" fmla="*/ 348 w 9924"/>
                <a:gd name="connsiteY47" fmla="*/ 9625 h 10000"/>
                <a:gd name="connsiteX48" fmla="*/ 462 w 9924"/>
                <a:gd name="connsiteY48" fmla="*/ 9625 h 10000"/>
                <a:gd name="connsiteX49" fmla="*/ 500 w 9924"/>
                <a:gd name="connsiteY49" fmla="*/ 9549 h 10000"/>
                <a:gd name="connsiteX50" fmla="*/ 617 w 9924"/>
                <a:gd name="connsiteY50" fmla="*/ 9324 h 10000"/>
                <a:gd name="connsiteX51" fmla="*/ 731 w 9924"/>
                <a:gd name="connsiteY51" fmla="*/ 9174 h 10000"/>
                <a:gd name="connsiteX52" fmla="*/ 848 w 9924"/>
                <a:gd name="connsiteY52" fmla="*/ 9098 h 10000"/>
                <a:gd name="connsiteX53" fmla="*/ 1194 w 9924"/>
                <a:gd name="connsiteY53" fmla="*/ 8873 h 10000"/>
                <a:gd name="connsiteX54" fmla="*/ 1500 w 9924"/>
                <a:gd name="connsiteY54" fmla="*/ 8722 h 10000"/>
                <a:gd name="connsiteX55" fmla="*/ 2078 w 9924"/>
                <a:gd name="connsiteY55" fmla="*/ 7896 h 10000"/>
                <a:gd name="connsiteX56" fmla="*/ 2038 w 9924"/>
                <a:gd name="connsiteY56" fmla="*/ 7745 h 10000"/>
                <a:gd name="connsiteX57" fmla="*/ 2000 w 9924"/>
                <a:gd name="connsiteY57" fmla="*/ 7670 h 10000"/>
                <a:gd name="connsiteX58" fmla="*/ 1847 w 9924"/>
                <a:gd name="connsiteY58" fmla="*/ 7896 h 10000"/>
                <a:gd name="connsiteX59" fmla="*/ 1694 w 9924"/>
                <a:gd name="connsiteY59" fmla="*/ 7896 h 10000"/>
                <a:gd name="connsiteX60" fmla="*/ 1694 w 9924"/>
                <a:gd name="connsiteY60" fmla="*/ 7670 h 10000"/>
                <a:gd name="connsiteX61" fmla="*/ 1656 w 9924"/>
                <a:gd name="connsiteY61" fmla="*/ 7594 h 10000"/>
                <a:gd name="connsiteX62" fmla="*/ 1578 w 9924"/>
                <a:gd name="connsiteY62" fmla="*/ 7594 h 10000"/>
                <a:gd name="connsiteX63" fmla="*/ 1500 w 9924"/>
                <a:gd name="connsiteY63" fmla="*/ 7594 h 10000"/>
                <a:gd name="connsiteX64" fmla="*/ 1423 w 9924"/>
                <a:gd name="connsiteY64" fmla="*/ 7670 h 10000"/>
                <a:gd name="connsiteX65" fmla="*/ 1268 w 9924"/>
                <a:gd name="connsiteY65" fmla="*/ 7820 h 10000"/>
                <a:gd name="connsiteX66" fmla="*/ 1039 w 9924"/>
                <a:gd name="connsiteY66" fmla="*/ 7820 h 10000"/>
                <a:gd name="connsiteX67" fmla="*/ 1156 w 9924"/>
                <a:gd name="connsiteY67" fmla="*/ 7670 h 10000"/>
                <a:gd name="connsiteX68" fmla="*/ 1308 w 9924"/>
                <a:gd name="connsiteY68" fmla="*/ 7444 h 10000"/>
                <a:gd name="connsiteX69" fmla="*/ 1423 w 9924"/>
                <a:gd name="connsiteY69" fmla="*/ 7218 h 10000"/>
                <a:gd name="connsiteX70" fmla="*/ 1500 w 9924"/>
                <a:gd name="connsiteY70" fmla="*/ 6994 h 10000"/>
                <a:gd name="connsiteX71" fmla="*/ 1423 w 9924"/>
                <a:gd name="connsiteY71" fmla="*/ 6994 h 10000"/>
                <a:gd name="connsiteX72" fmla="*/ 1346 w 9924"/>
                <a:gd name="connsiteY72" fmla="*/ 6994 h 10000"/>
                <a:gd name="connsiteX73" fmla="*/ 1194 w 9924"/>
                <a:gd name="connsiteY73" fmla="*/ 6994 h 10000"/>
                <a:gd name="connsiteX74" fmla="*/ 1117 w 9924"/>
                <a:gd name="connsiteY74" fmla="*/ 6994 h 10000"/>
                <a:gd name="connsiteX75" fmla="*/ 1039 w 9924"/>
                <a:gd name="connsiteY75" fmla="*/ 6918 h 10000"/>
                <a:gd name="connsiteX76" fmla="*/ 1000 w 9924"/>
                <a:gd name="connsiteY76" fmla="*/ 6692 h 10000"/>
                <a:gd name="connsiteX77" fmla="*/ 1000 w 9924"/>
                <a:gd name="connsiteY77" fmla="*/ 6015 h 10000"/>
                <a:gd name="connsiteX78" fmla="*/ 1807 w 9924"/>
                <a:gd name="connsiteY78" fmla="*/ 4811 h 10000"/>
                <a:gd name="connsiteX79" fmla="*/ 1925 w 9924"/>
                <a:gd name="connsiteY79" fmla="*/ 4887 h 10000"/>
                <a:gd name="connsiteX80" fmla="*/ 2078 w 9924"/>
                <a:gd name="connsiteY80" fmla="*/ 4962 h 10000"/>
                <a:gd name="connsiteX81" fmla="*/ 2540 w 9924"/>
                <a:gd name="connsiteY81" fmla="*/ 4887 h 10000"/>
                <a:gd name="connsiteX82" fmla="*/ 3001 w 9924"/>
                <a:gd name="connsiteY82" fmla="*/ 4661 h 10000"/>
                <a:gd name="connsiteX83" fmla="*/ 3192 w 9924"/>
                <a:gd name="connsiteY83" fmla="*/ 4587 h 10000"/>
                <a:gd name="connsiteX84" fmla="*/ 3423 w 9924"/>
                <a:gd name="connsiteY84" fmla="*/ 4362 h 10000"/>
                <a:gd name="connsiteX85" fmla="*/ 3579 w 9924"/>
                <a:gd name="connsiteY85" fmla="*/ 4136 h 10000"/>
                <a:gd name="connsiteX86" fmla="*/ 3616 w 9924"/>
                <a:gd name="connsiteY86" fmla="*/ 3910 h 10000"/>
                <a:gd name="connsiteX87" fmla="*/ 3386 w 9924"/>
                <a:gd name="connsiteY87" fmla="*/ 4060 h 10000"/>
                <a:gd name="connsiteX88" fmla="*/ 3270 w 9924"/>
                <a:gd name="connsiteY88" fmla="*/ 4136 h 10000"/>
                <a:gd name="connsiteX89" fmla="*/ 3116 w 9924"/>
                <a:gd name="connsiteY89" fmla="*/ 4210 h 10000"/>
                <a:gd name="connsiteX90" fmla="*/ 2961 w 9924"/>
                <a:gd name="connsiteY90" fmla="*/ 4136 h 10000"/>
                <a:gd name="connsiteX91" fmla="*/ 2771 w 9924"/>
                <a:gd name="connsiteY91" fmla="*/ 4060 h 10000"/>
                <a:gd name="connsiteX92" fmla="*/ 2463 w 9924"/>
                <a:gd name="connsiteY92" fmla="*/ 3835 h 10000"/>
                <a:gd name="connsiteX93" fmla="*/ 3386 w 9924"/>
                <a:gd name="connsiteY93" fmla="*/ 2632 h 10000"/>
                <a:gd name="connsiteX94" fmla="*/ 3539 w 9924"/>
                <a:gd name="connsiteY94" fmla="*/ 2632 h 10000"/>
                <a:gd name="connsiteX95" fmla="*/ 3731 w 9924"/>
                <a:gd name="connsiteY95" fmla="*/ 2707 h 10000"/>
                <a:gd name="connsiteX96" fmla="*/ 3731 w 9924"/>
                <a:gd name="connsiteY96" fmla="*/ 2932 h 10000"/>
                <a:gd name="connsiteX97" fmla="*/ 3768 w 9924"/>
                <a:gd name="connsiteY97" fmla="*/ 3009 h 10000"/>
                <a:gd name="connsiteX98" fmla="*/ 3847 w 9924"/>
                <a:gd name="connsiteY98" fmla="*/ 3083 h 10000"/>
                <a:gd name="connsiteX99" fmla="*/ 3962 w 9924"/>
                <a:gd name="connsiteY99" fmla="*/ 3083 h 10000"/>
                <a:gd name="connsiteX100" fmla="*/ 4039 w 9924"/>
                <a:gd name="connsiteY100" fmla="*/ 3083 h 10000"/>
                <a:gd name="connsiteX101" fmla="*/ 4118 w 9924"/>
                <a:gd name="connsiteY101" fmla="*/ 3009 h 10000"/>
                <a:gd name="connsiteX102" fmla="*/ 4118 w 9924"/>
                <a:gd name="connsiteY102" fmla="*/ 2857 h 10000"/>
                <a:gd name="connsiteX103" fmla="*/ 4154 w 9924"/>
                <a:gd name="connsiteY103" fmla="*/ 2632 h 10000"/>
                <a:gd name="connsiteX104" fmla="*/ 4077 w 9924"/>
                <a:gd name="connsiteY104" fmla="*/ 2632 h 10000"/>
                <a:gd name="connsiteX105" fmla="*/ 4039 w 9924"/>
                <a:gd name="connsiteY105" fmla="*/ 2557 h 10000"/>
                <a:gd name="connsiteX106" fmla="*/ 4039 w 9924"/>
                <a:gd name="connsiteY106" fmla="*/ 2481 h 10000"/>
                <a:gd name="connsiteX107" fmla="*/ 4039 w 9924"/>
                <a:gd name="connsiteY107" fmla="*/ 2255 h 10000"/>
                <a:gd name="connsiteX108" fmla="*/ 3999 w 9924"/>
                <a:gd name="connsiteY108" fmla="*/ 2180 h 10000"/>
                <a:gd name="connsiteX109" fmla="*/ 3999 w 9924"/>
                <a:gd name="connsiteY109" fmla="*/ 2030 h 10000"/>
                <a:gd name="connsiteX110" fmla="*/ 3999 w 9924"/>
                <a:gd name="connsiteY110" fmla="*/ 1730 h 10000"/>
                <a:gd name="connsiteX111" fmla="*/ 4270 w 9924"/>
                <a:gd name="connsiteY111" fmla="*/ 1353 h 10000"/>
                <a:gd name="connsiteX112" fmla="*/ 4424 w 9924"/>
                <a:gd name="connsiteY112" fmla="*/ 1429 h 10000"/>
                <a:gd name="connsiteX113" fmla="*/ 4577 w 9924"/>
                <a:gd name="connsiteY113" fmla="*/ 1503 h 10000"/>
                <a:gd name="connsiteX114" fmla="*/ 4769 w 9924"/>
                <a:gd name="connsiteY114" fmla="*/ 1429 h 10000"/>
                <a:gd name="connsiteX115" fmla="*/ 5001 w 9924"/>
                <a:gd name="connsiteY115" fmla="*/ 1203 h 10000"/>
                <a:gd name="connsiteX116" fmla="*/ 5117 w 9924"/>
                <a:gd name="connsiteY116" fmla="*/ 1053 h 10000"/>
                <a:gd name="connsiteX117" fmla="*/ 5270 w 9924"/>
                <a:gd name="connsiteY117" fmla="*/ 827 h 10000"/>
                <a:gd name="connsiteX118" fmla="*/ 5732 w 9924"/>
                <a:gd name="connsiteY118" fmla="*/ 527 h 10000"/>
                <a:gd name="connsiteX119" fmla="*/ 6270 w 9924"/>
                <a:gd name="connsiteY119" fmla="*/ 377 h 10000"/>
                <a:gd name="connsiteX120" fmla="*/ 6770 w 9924"/>
                <a:gd name="connsiteY120" fmla="*/ 150 h 10000"/>
                <a:gd name="connsiteX121" fmla="*/ 7270 w 9924"/>
                <a:gd name="connsiteY121" fmla="*/ 0 h 10000"/>
                <a:gd name="connsiteX122" fmla="*/ 7423 w 9924"/>
                <a:gd name="connsiteY122" fmla="*/ 76 h 10000"/>
                <a:gd name="connsiteX123" fmla="*/ 7577 w 9924"/>
                <a:gd name="connsiteY123" fmla="*/ 150 h 10000"/>
                <a:gd name="connsiteX124" fmla="*/ 7770 w 9924"/>
                <a:gd name="connsiteY124" fmla="*/ 226 h 10000"/>
                <a:gd name="connsiteX125" fmla="*/ 7964 w 9924"/>
                <a:gd name="connsiteY125" fmla="*/ 226 h 10000"/>
                <a:gd name="connsiteX126" fmla="*/ 8001 w 9924"/>
                <a:gd name="connsiteY126" fmla="*/ 452 h 10000"/>
                <a:gd name="connsiteX127" fmla="*/ 8040 w 9924"/>
                <a:gd name="connsiteY127" fmla="*/ 452 h 10000"/>
                <a:gd name="connsiteX128" fmla="*/ 8692 w 9924"/>
                <a:gd name="connsiteY128" fmla="*/ 452 h 10000"/>
                <a:gd name="connsiteX129" fmla="*/ 8809 w 9924"/>
                <a:gd name="connsiteY129" fmla="*/ 527 h 10000"/>
                <a:gd name="connsiteX130" fmla="*/ 8885 w 9924"/>
                <a:gd name="connsiteY130" fmla="*/ 602 h 10000"/>
                <a:gd name="connsiteX131" fmla="*/ 9154 w 9924"/>
                <a:gd name="connsiteY131" fmla="*/ 602 h 10000"/>
                <a:gd name="connsiteX132" fmla="*/ 9424 w 9924"/>
                <a:gd name="connsiteY132" fmla="*/ 602 h 10000"/>
                <a:gd name="connsiteX133" fmla="*/ 9541 w 9924"/>
                <a:gd name="connsiteY133" fmla="*/ 677 h 10000"/>
                <a:gd name="connsiteX134" fmla="*/ 9693 w 9924"/>
                <a:gd name="connsiteY134" fmla="*/ 751 h 10000"/>
                <a:gd name="connsiteX135" fmla="*/ 9924 w 9924"/>
                <a:gd name="connsiteY135" fmla="*/ 751 h 10000"/>
                <a:gd name="connsiteX136" fmla="*/ 6615 w 9924"/>
                <a:gd name="connsiteY136" fmla="*/ 6692 h 10000"/>
                <a:gd name="connsiteX137" fmla="*/ 6578 w 9924"/>
                <a:gd name="connsiteY137" fmla="*/ 6692 h 10000"/>
                <a:gd name="connsiteX0" fmla="*/ 6589 w 9961"/>
                <a:gd name="connsiteY0" fmla="*/ 6692 h 10000"/>
                <a:gd name="connsiteX1" fmla="*/ 6357 w 9961"/>
                <a:gd name="connsiteY1" fmla="*/ 6842 h 10000"/>
                <a:gd name="connsiteX2" fmla="*/ 6125 w 9961"/>
                <a:gd name="connsiteY2" fmla="*/ 6918 h 10000"/>
                <a:gd name="connsiteX3" fmla="*/ 5929 w 9961"/>
                <a:gd name="connsiteY3" fmla="*/ 6842 h 10000"/>
                <a:gd name="connsiteX4" fmla="*/ 5737 w 9961"/>
                <a:gd name="connsiteY4" fmla="*/ 6767 h 10000"/>
                <a:gd name="connsiteX5" fmla="*/ 5621 w 9961"/>
                <a:gd name="connsiteY5" fmla="*/ 6617 h 10000"/>
                <a:gd name="connsiteX6" fmla="*/ 5581 w 9961"/>
                <a:gd name="connsiteY6" fmla="*/ 6467 h 10000"/>
                <a:gd name="connsiteX7" fmla="*/ 5542 w 9961"/>
                <a:gd name="connsiteY7" fmla="*/ 6316 h 10000"/>
                <a:gd name="connsiteX8" fmla="*/ 5387 w 9961"/>
                <a:gd name="connsiteY8" fmla="*/ 6316 h 10000"/>
                <a:gd name="connsiteX9" fmla="*/ 5117 w 9961"/>
                <a:gd name="connsiteY9" fmla="*/ 6692 h 10000"/>
                <a:gd name="connsiteX10" fmla="*/ 5000 w 9961"/>
                <a:gd name="connsiteY10" fmla="*/ 6842 h 10000"/>
                <a:gd name="connsiteX11" fmla="*/ 4807 w 9961"/>
                <a:gd name="connsiteY11" fmla="*/ 6918 h 10000"/>
                <a:gd name="connsiteX12" fmla="*/ 4652 w 9961"/>
                <a:gd name="connsiteY12" fmla="*/ 6918 h 10000"/>
                <a:gd name="connsiteX13" fmla="*/ 4457 w 9961"/>
                <a:gd name="connsiteY13" fmla="*/ 7069 h 10000"/>
                <a:gd name="connsiteX14" fmla="*/ 4302 w 9961"/>
                <a:gd name="connsiteY14" fmla="*/ 7218 h 10000"/>
                <a:gd name="connsiteX15" fmla="*/ 4111 w 9961"/>
                <a:gd name="connsiteY15" fmla="*/ 7518 h 10000"/>
                <a:gd name="connsiteX16" fmla="*/ 3837 w 9961"/>
                <a:gd name="connsiteY16" fmla="*/ 7518 h 10000"/>
                <a:gd name="connsiteX17" fmla="*/ 3915 w 9961"/>
                <a:gd name="connsiteY17" fmla="*/ 7294 h 10000"/>
                <a:gd name="connsiteX18" fmla="*/ 3991 w 9961"/>
                <a:gd name="connsiteY18" fmla="*/ 7144 h 10000"/>
                <a:gd name="connsiteX19" fmla="*/ 4187 w 9961"/>
                <a:gd name="connsiteY19" fmla="*/ 6842 h 10000"/>
                <a:gd name="connsiteX20" fmla="*/ 4380 w 9961"/>
                <a:gd name="connsiteY20" fmla="*/ 6692 h 10000"/>
                <a:gd name="connsiteX21" fmla="*/ 4614 w 9961"/>
                <a:gd name="connsiteY21" fmla="*/ 6391 h 10000"/>
                <a:gd name="connsiteX22" fmla="*/ 4457 w 9961"/>
                <a:gd name="connsiteY22" fmla="*/ 6391 h 10000"/>
                <a:gd name="connsiteX23" fmla="*/ 4302 w 9961"/>
                <a:gd name="connsiteY23" fmla="*/ 6541 h 10000"/>
                <a:gd name="connsiteX24" fmla="*/ 4031 w 9961"/>
                <a:gd name="connsiteY24" fmla="*/ 6767 h 10000"/>
                <a:gd name="connsiteX25" fmla="*/ 3721 w 9961"/>
                <a:gd name="connsiteY25" fmla="*/ 7144 h 10000"/>
                <a:gd name="connsiteX26" fmla="*/ 3605 w 9961"/>
                <a:gd name="connsiteY26" fmla="*/ 7218 h 10000"/>
                <a:gd name="connsiteX27" fmla="*/ 3488 w 9961"/>
                <a:gd name="connsiteY27" fmla="*/ 7294 h 10000"/>
                <a:gd name="connsiteX28" fmla="*/ 3373 w 9961"/>
                <a:gd name="connsiteY28" fmla="*/ 7368 h 10000"/>
                <a:gd name="connsiteX29" fmla="*/ 3296 w 9961"/>
                <a:gd name="connsiteY29" fmla="*/ 7594 h 10000"/>
                <a:gd name="connsiteX30" fmla="*/ 3177 w 9961"/>
                <a:gd name="connsiteY30" fmla="*/ 7745 h 10000"/>
                <a:gd name="connsiteX31" fmla="*/ 3064 w 9961"/>
                <a:gd name="connsiteY31" fmla="*/ 7896 h 10000"/>
                <a:gd name="connsiteX32" fmla="*/ 2830 w 9961"/>
                <a:gd name="connsiteY32" fmla="*/ 8046 h 10000"/>
                <a:gd name="connsiteX33" fmla="*/ 2598 w 9961"/>
                <a:gd name="connsiteY33" fmla="*/ 8196 h 10000"/>
                <a:gd name="connsiteX34" fmla="*/ 2403 w 9961"/>
                <a:gd name="connsiteY34" fmla="*/ 8271 h 10000"/>
                <a:gd name="connsiteX35" fmla="*/ 2172 w 9961"/>
                <a:gd name="connsiteY35" fmla="*/ 8422 h 10000"/>
                <a:gd name="connsiteX36" fmla="*/ 2015 w 9961"/>
                <a:gd name="connsiteY36" fmla="*/ 8647 h 10000"/>
                <a:gd name="connsiteX37" fmla="*/ 1938 w 9961"/>
                <a:gd name="connsiteY37" fmla="*/ 8797 h 10000"/>
                <a:gd name="connsiteX38" fmla="*/ 1822 w 9961"/>
                <a:gd name="connsiteY38" fmla="*/ 8797 h 10000"/>
                <a:gd name="connsiteX39" fmla="*/ 1395 w 9961"/>
                <a:gd name="connsiteY39" fmla="*/ 9024 h 10000"/>
                <a:gd name="connsiteX40" fmla="*/ 969 w 9961"/>
                <a:gd name="connsiteY40" fmla="*/ 9324 h 10000"/>
                <a:gd name="connsiteX41" fmla="*/ 505 w 9961"/>
                <a:gd name="connsiteY41" fmla="*/ 9700 h 10000"/>
                <a:gd name="connsiteX42" fmla="*/ 78 w 9961"/>
                <a:gd name="connsiteY42" fmla="*/ 10000 h 10000"/>
                <a:gd name="connsiteX43" fmla="*/ 78 w 9961"/>
                <a:gd name="connsiteY43" fmla="*/ 9925 h 10000"/>
                <a:gd name="connsiteX44" fmla="*/ 39 w 9961"/>
                <a:gd name="connsiteY44" fmla="*/ 9850 h 10000"/>
                <a:gd name="connsiteX45" fmla="*/ 0 w 9961"/>
                <a:gd name="connsiteY45" fmla="*/ 9850 h 10000"/>
                <a:gd name="connsiteX46" fmla="*/ 312 w 9961"/>
                <a:gd name="connsiteY46" fmla="*/ 9625 h 10000"/>
                <a:gd name="connsiteX47" fmla="*/ 427 w 9961"/>
                <a:gd name="connsiteY47" fmla="*/ 9625 h 10000"/>
                <a:gd name="connsiteX48" fmla="*/ 465 w 9961"/>
                <a:gd name="connsiteY48" fmla="*/ 9549 h 10000"/>
                <a:gd name="connsiteX49" fmla="*/ 583 w 9961"/>
                <a:gd name="connsiteY49" fmla="*/ 9324 h 10000"/>
                <a:gd name="connsiteX50" fmla="*/ 698 w 9961"/>
                <a:gd name="connsiteY50" fmla="*/ 9174 h 10000"/>
                <a:gd name="connsiteX51" fmla="*/ 815 w 9961"/>
                <a:gd name="connsiteY51" fmla="*/ 9098 h 10000"/>
                <a:gd name="connsiteX52" fmla="*/ 1164 w 9961"/>
                <a:gd name="connsiteY52" fmla="*/ 8873 h 10000"/>
                <a:gd name="connsiteX53" fmla="*/ 1472 w 9961"/>
                <a:gd name="connsiteY53" fmla="*/ 8722 h 10000"/>
                <a:gd name="connsiteX54" fmla="*/ 2055 w 9961"/>
                <a:gd name="connsiteY54" fmla="*/ 7896 h 10000"/>
                <a:gd name="connsiteX55" fmla="*/ 2015 w 9961"/>
                <a:gd name="connsiteY55" fmla="*/ 7745 h 10000"/>
                <a:gd name="connsiteX56" fmla="*/ 1976 w 9961"/>
                <a:gd name="connsiteY56" fmla="*/ 7670 h 10000"/>
                <a:gd name="connsiteX57" fmla="*/ 1822 w 9961"/>
                <a:gd name="connsiteY57" fmla="*/ 7896 h 10000"/>
                <a:gd name="connsiteX58" fmla="*/ 1668 w 9961"/>
                <a:gd name="connsiteY58" fmla="*/ 7896 h 10000"/>
                <a:gd name="connsiteX59" fmla="*/ 1668 w 9961"/>
                <a:gd name="connsiteY59" fmla="*/ 7670 h 10000"/>
                <a:gd name="connsiteX60" fmla="*/ 1630 w 9961"/>
                <a:gd name="connsiteY60" fmla="*/ 7594 h 10000"/>
                <a:gd name="connsiteX61" fmla="*/ 1551 w 9961"/>
                <a:gd name="connsiteY61" fmla="*/ 7594 h 10000"/>
                <a:gd name="connsiteX62" fmla="*/ 1472 w 9961"/>
                <a:gd name="connsiteY62" fmla="*/ 7594 h 10000"/>
                <a:gd name="connsiteX63" fmla="*/ 1395 w 9961"/>
                <a:gd name="connsiteY63" fmla="*/ 7670 h 10000"/>
                <a:gd name="connsiteX64" fmla="*/ 1239 w 9961"/>
                <a:gd name="connsiteY64" fmla="*/ 7820 h 10000"/>
                <a:gd name="connsiteX65" fmla="*/ 1008 w 9961"/>
                <a:gd name="connsiteY65" fmla="*/ 7820 h 10000"/>
                <a:gd name="connsiteX66" fmla="*/ 1126 w 9961"/>
                <a:gd name="connsiteY66" fmla="*/ 7670 h 10000"/>
                <a:gd name="connsiteX67" fmla="*/ 1279 w 9961"/>
                <a:gd name="connsiteY67" fmla="*/ 7444 h 10000"/>
                <a:gd name="connsiteX68" fmla="*/ 1395 w 9961"/>
                <a:gd name="connsiteY68" fmla="*/ 7218 h 10000"/>
                <a:gd name="connsiteX69" fmla="*/ 1472 w 9961"/>
                <a:gd name="connsiteY69" fmla="*/ 6994 h 10000"/>
                <a:gd name="connsiteX70" fmla="*/ 1395 w 9961"/>
                <a:gd name="connsiteY70" fmla="*/ 6994 h 10000"/>
                <a:gd name="connsiteX71" fmla="*/ 1317 w 9961"/>
                <a:gd name="connsiteY71" fmla="*/ 6994 h 10000"/>
                <a:gd name="connsiteX72" fmla="*/ 1164 w 9961"/>
                <a:gd name="connsiteY72" fmla="*/ 6994 h 10000"/>
                <a:gd name="connsiteX73" fmla="*/ 1087 w 9961"/>
                <a:gd name="connsiteY73" fmla="*/ 6994 h 10000"/>
                <a:gd name="connsiteX74" fmla="*/ 1008 w 9961"/>
                <a:gd name="connsiteY74" fmla="*/ 6918 h 10000"/>
                <a:gd name="connsiteX75" fmla="*/ 969 w 9961"/>
                <a:gd name="connsiteY75" fmla="*/ 6692 h 10000"/>
                <a:gd name="connsiteX76" fmla="*/ 969 w 9961"/>
                <a:gd name="connsiteY76" fmla="*/ 6015 h 10000"/>
                <a:gd name="connsiteX77" fmla="*/ 1782 w 9961"/>
                <a:gd name="connsiteY77" fmla="*/ 4811 h 10000"/>
                <a:gd name="connsiteX78" fmla="*/ 1901 w 9961"/>
                <a:gd name="connsiteY78" fmla="*/ 4887 h 10000"/>
                <a:gd name="connsiteX79" fmla="*/ 2055 w 9961"/>
                <a:gd name="connsiteY79" fmla="*/ 4962 h 10000"/>
                <a:gd name="connsiteX80" fmla="*/ 2520 w 9961"/>
                <a:gd name="connsiteY80" fmla="*/ 4887 h 10000"/>
                <a:gd name="connsiteX81" fmla="*/ 2985 w 9961"/>
                <a:gd name="connsiteY81" fmla="*/ 4661 h 10000"/>
                <a:gd name="connsiteX82" fmla="*/ 3177 w 9961"/>
                <a:gd name="connsiteY82" fmla="*/ 4587 h 10000"/>
                <a:gd name="connsiteX83" fmla="*/ 3410 w 9961"/>
                <a:gd name="connsiteY83" fmla="*/ 4362 h 10000"/>
                <a:gd name="connsiteX84" fmla="*/ 3567 w 9961"/>
                <a:gd name="connsiteY84" fmla="*/ 4136 h 10000"/>
                <a:gd name="connsiteX85" fmla="*/ 3605 w 9961"/>
                <a:gd name="connsiteY85" fmla="*/ 3910 h 10000"/>
                <a:gd name="connsiteX86" fmla="*/ 3373 w 9961"/>
                <a:gd name="connsiteY86" fmla="*/ 4060 h 10000"/>
                <a:gd name="connsiteX87" fmla="*/ 3256 w 9961"/>
                <a:gd name="connsiteY87" fmla="*/ 4136 h 10000"/>
                <a:gd name="connsiteX88" fmla="*/ 3101 w 9961"/>
                <a:gd name="connsiteY88" fmla="*/ 4210 h 10000"/>
                <a:gd name="connsiteX89" fmla="*/ 2945 w 9961"/>
                <a:gd name="connsiteY89" fmla="*/ 4136 h 10000"/>
                <a:gd name="connsiteX90" fmla="*/ 2753 w 9961"/>
                <a:gd name="connsiteY90" fmla="*/ 4060 h 10000"/>
                <a:gd name="connsiteX91" fmla="*/ 2443 w 9961"/>
                <a:gd name="connsiteY91" fmla="*/ 3835 h 10000"/>
                <a:gd name="connsiteX92" fmla="*/ 3373 w 9961"/>
                <a:gd name="connsiteY92" fmla="*/ 2632 h 10000"/>
                <a:gd name="connsiteX93" fmla="*/ 3527 w 9961"/>
                <a:gd name="connsiteY93" fmla="*/ 2632 h 10000"/>
                <a:gd name="connsiteX94" fmla="*/ 3721 w 9961"/>
                <a:gd name="connsiteY94" fmla="*/ 2707 h 10000"/>
                <a:gd name="connsiteX95" fmla="*/ 3721 w 9961"/>
                <a:gd name="connsiteY95" fmla="*/ 2932 h 10000"/>
                <a:gd name="connsiteX96" fmla="*/ 3758 w 9961"/>
                <a:gd name="connsiteY96" fmla="*/ 3009 h 10000"/>
                <a:gd name="connsiteX97" fmla="*/ 3837 w 9961"/>
                <a:gd name="connsiteY97" fmla="*/ 3083 h 10000"/>
                <a:gd name="connsiteX98" fmla="*/ 3953 w 9961"/>
                <a:gd name="connsiteY98" fmla="*/ 3083 h 10000"/>
                <a:gd name="connsiteX99" fmla="*/ 4031 w 9961"/>
                <a:gd name="connsiteY99" fmla="*/ 3083 h 10000"/>
                <a:gd name="connsiteX100" fmla="*/ 4111 w 9961"/>
                <a:gd name="connsiteY100" fmla="*/ 3009 h 10000"/>
                <a:gd name="connsiteX101" fmla="*/ 4111 w 9961"/>
                <a:gd name="connsiteY101" fmla="*/ 2857 h 10000"/>
                <a:gd name="connsiteX102" fmla="*/ 4147 w 9961"/>
                <a:gd name="connsiteY102" fmla="*/ 2632 h 10000"/>
                <a:gd name="connsiteX103" fmla="*/ 4069 w 9961"/>
                <a:gd name="connsiteY103" fmla="*/ 2632 h 10000"/>
                <a:gd name="connsiteX104" fmla="*/ 4031 w 9961"/>
                <a:gd name="connsiteY104" fmla="*/ 2557 h 10000"/>
                <a:gd name="connsiteX105" fmla="*/ 4031 w 9961"/>
                <a:gd name="connsiteY105" fmla="*/ 2481 h 10000"/>
                <a:gd name="connsiteX106" fmla="*/ 4031 w 9961"/>
                <a:gd name="connsiteY106" fmla="*/ 2255 h 10000"/>
                <a:gd name="connsiteX107" fmla="*/ 3991 w 9961"/>
                <a:gd name="connsiteY107" fmla="*/ 2180 h 10000"/>
                <a:gd name="connsiteX108" fmla="*/ 3991 w 9961"/>
                <a:gd name="connsiteY108" fmla="*/ 2030 h 10000"/>
                <a:gd name="connsiteX109" fmla="*/ 3991 w 9961"/>
                <a:gd name="connsiteY109" fmla="*/ 1730 h 10000"/>
                <a:gd name="connsiteX110" fmla="*/ 4264 w 9961"/>
                <a:gd name="connsiteY110" fmla="*/ 1353 h 10000"/>
                <a:gd name="connsiteX111" fmla="*/ 4419 w 9961"/>
                <a:gd name="connsiteY111" fmla="*/ 1429 h 10000"/>
                <a:gd name="connsiteX112" fmla="*/ 4573 w 9961"/>
                <a:gd name="connsiteY112" fmla="*/ 1503 h 10000"/>
                <a:gd name="connsiteX113" fmla="*/ 4767 w 9961"/>
                <a:gd name="connsiteY113" fmla="*/ 1429 h 10000"/>
                <a:gd name="connsiteX114" fmla="*/ 5000 w 9961"/>
                <a:gd name="connsiteY114" fmla="*/ 1203 h 10000"/>
                <a:gd name="connsiteX115" fmla="*/ 5117 w 9961"/>
                <a:gd name="connsiteY115" fmla="*/ 1053 h 10000"/>
                <a:gd name="connsiteX116" fmla="*/ 5271 w 9961"/>
                <a:gd name="connsiteY116" fmla="*/ 827 h 10000"/>
                <a:gd name="connsiteX117" fmla="*/ 5737 w 9961"/>
                <a:gd name="connsiteY117" fmla="*/ 527 h 10000"/>
                <a:gd name="connsiteX118" fmla="*/ 6279 w 9961"/>
                <a:gd name="connsiteY118" fmla="*/ 377 h 10000"/>
                <a:gd name="connsiteX119" fmla="*/ 6783 w 9961"/>
                <a:gd name="connsiteY119" fmla="*/ 150 h 10000"/>
                <a:gd name="connsiteX120" fmla="*/ 7287 w 9961"/>
                <a:gd name="connsiteY120" fmla="*/ 0 h 10000"/>
                <a:gd name="connsiteX121" fmla="*/ 7441 w 9961"/>
                <a:gd name="connsiteY121" fmla="*/ 76 h 10000"/>
                <a:gd name="connsiteX122" fmla="*/ 7596 w 9961"/>
                <a:gd name="connsiteY122" fmla="*/ 150 h 10000"/>
                <a:gd name="connsiteX123" fmla="*/ 7791 w 9961"/>
                <a:gd name="connsiteY123" fmla="*/ 226 h 10000"/>
                <a:gd name="connsiteX124" fmla="*/ 7986 w 9961"/>
                <a:gd name="connsiteY124" fmla="*/ 226 h 10000"/>
                <a:gd name="connsiteX125" fmla="*/ 8023 w 9961"/>
                <a:gd name="connsiteY125" fmla="*/ 452 h 10000"/>
                <a:gd name="connsiteX126" fmla="*/ 8063 w 9961"/>
                <a:gd name="connsiteY126" fmla="*/ 452 h 10000"/>
                <a:gd name="connsiteX127" fmla="*/ 8720 w 9961"/>
                <a:gd name="connsiteY127" fmla="*/ 452 h 10000"/>
                <a:gd name="connsiteX128" fmla="*/ 8837 w 9961"/>
                <a:gd name="connsiteY128" fmla="*/ 527 h 10000"/>
                <a:gd name="connsiteX129" fmla="*/ 8914 w 9961"/>
                <a:gd name="connsiteY129" fmla="*/ 602 h 10000"/>
                <a:gd name="connsiteX130" fmla="*/ 9185 w 9961"/>
                <a:gd name="connsiteY130" fmla="*/ 602 h 10000"/>
                <a:gd name="connsiteX131" fmla="*/ 9457 w 9961"/>
                <a:gd name="connsiteY131" fmla="*/ 602 h 10000"/>
                <a:gd name="connsiteX132" fmla="*/ 9575 w 9961"/>
                <a:gd name="connsiteY132" fmla="*/ 677 h 10000"/>
                <a:gd name="connsiteX133" fmla="*/ 9728 w 9961"/>
                <a:gd name="connsiteY133" fmla="*/ 751 h 10000"/>
                <a:gd name="connsiteX134" fmla="*/ 9961 w 9961"/>
                <a:gd name="connsiteY134" fmla="*/ 751 h 10000"/>
                <a:gd name="connsiteX135" fmla="*/ 6627 w 9961"/>
                <a:gd name="connsiteY135" fmla="*/ 6692 h 10000"/>
                <a:gd name="connsiteX136" fmla="*/ 6589 w 9961"/>
                <a:gd name="connsiteY136" fmla="*/ 6692 h 10000"/>
                <a:gd name="connsiteX0" fmla="*/ 6576 w 9961"/>
                <a:gd name="connsiteY0" fmla="*/ 6692 h 10000"/>
                <a:gd name="connsiteX1" fmla="*/ 6343 w 9961"/>
                <a:gd name="connsiteY1" fmla="*/ 6842 h 10000"/>
                <a:gd name="connsiteX2" fmla="*/ 6110 w 9961"/>
                <a:gd name="connsiteY2" fmla="*/ 6918 h 10000"/>
                <a:gd name="connsiteX3" fmla="*/ 5913 w 9961"/>
                <a:gd name="connsiteY3" fmla="*/ 6842 h 10000"/>
                <a:gd name="connsiteX4" fmla="*/ 5720 w 9961"/>
                <a:gd name="connsiteY4" fmla="*/ 6767 h 10000"/>
                <a:gd name="connsiteX5" fmla="*/ 5604 w 9961"/>
                <a:gd name="connsiteY5" fmla="*/ 6617 h 10000"/>
                <a:gd name="connsiteX6" fmla="*/ 5564 w 9961"/>
                <a:gd name="connsiteY6" fmla="*/ 6467 h 10000"/>
                <a:gd name="connsiteX7" fmla="*/ 5525 w 9961"/>
                <a:gd name="connsiteY7" fmla="*/ 6316 h 10000"/>
                <a:gd name="connsiteX8" fmla="*/ 5369 w 9961"/>
                <a:gd name="connsiteY8" fmla="*/ 6316 h 10000"/>
                <a:gd name="connsiteX9" fmla="*/ 5098 w 9961"/>
                <a:gd name="connsiteY9" fmla="*/ 6692 h 10000"/>
                <a:gd name="connsiteX10" fmla="*/ 4981 w 9961"/>
                <a:gd name="connsiteY10" fmla="*/ 6842 h 10000"/>
                <a:gd name="connsiteX11" fmla="*/ 4787 w 9961"/>
                <a:gd name="connsiteY11" fmla="*/ 6918 h 10000"/>
                <a:gd name="connsiteX12" fmla="*/ 4631 w 9961"/>
                <a:gd name="connsiteY12" fmla="*/ 6918 h 10000"/>
                <a:gd name="connsiteX13" fmla="*/ 4435 w 9961"/>
                <a:gd name="connsiteY13" fmla="*/ 7069 h 10000"/>
                <a:gd name="connsiteX14" fmla="*/ 4280 w 9961"/>
                <a:gd name="connsiteY14" fmla="*/ 7218 h 10000"/>
                <a:gd name="connsiteX15" fmla="*/ 4088 w 9961"/>
                <a:gd name="connsiteY15" fmla="*/ 7518 h 10000"/>
                <a:gd name="connsiteX16" fmla="*/ 3813 w 9961"/>
                <a:gd name="connsiteY16" fmla="*/ 7518 h 10000"/>
                <a:gd name="connsiteX17" fmla="*/ 3891 w 9961"/>
                <a:gd name="connsiteY17" fmla="*/ 7294 h 10000"/>
                <a:gd name="connsiteX18" fmla="*/ 3968 w 9961"/>
                <a:gd name="connsiteY18" fmla="*/ 7144 h 10000"/>
                <a:gd name="connsiteX19" fmla="*/ 4164 w 9961"/>
                <a:gd name="connsiteY19" fmla="*/ 6842 h 10000"/>
                <a:gd name="connsiteX20" fmla="*/ 4358 w 9961"/>
                <a:gd name="connsiteY20" fmla="*/ 6692 h 10000"/>
                <a:gd name="connsiteX21" fmla="*/ 4593 w 9961"/>
                <a:gd name="connsiteY21" fmla="*/ 6391 h 10000"/>
                <a:gd name="connsiteX22" fmla="*/ 4435 w 9961"/>
                <a:gd name="connsiteY22" fmla="*/ 6391 h 10000"/>
                <a:gd name="connsiteX23" fmla="*/ 4280 w 9961"/>
                <a:gd name="connsiteY23" fmla="*/ 6541 h 10000"/>
                <a:gd name="connsiteX24" fmla="*/ 4008 w 9961"/>
                <a:gd name="connsiteY24" fmla="*/ 6767 h 10000"/>
                <a:gd name="connsiteX25" fmla="*/ 3697 w 9961"/>
                <a:gd name="connsiteY25" fmla="*/ 7144 h 10000"/>
                <a:gd name="connsiteX26" fmla="*/ 3580 w 9961"/>
                <a:gd name="connsiteY26" fmla="*/ 7218 h 10000"/>
                <a:gd name="connsiteX27" fmla="*/ 3463 w 9961"/>
                <a:gd name="connsiteY27" fmla="*/ 7294 h 10000"/>
                <a:gd name="connsiteX28" fmla="*/ 3347 w 9961"/>
                <a:gd name="connsiteY28" fmla="*/ 7368 h 10000"/>
                <a:gd name="connsiteX29" fmla="*/ 3270 w 9961"/>
                <a:gd name="connsiteY29" fmla="*/ 7594 h 10000"/>
                <a:gd name="connsiteX30" fmla="*/ 3150 w 9961"/>
                <a:gd name="connsiteY30" fmla="*/ 7745 h 10000"/>
                <a:gd name="connsiteX31" fmla="*/ 3037 w 9961"/>
                <a:gd name="connsiteY31" fmla="*/ 7896 h 10000"/>
                <a:gd name="connsiteX32" fmla="*/ 2802 w 9961"/>
                <a:gd name="connsiteY32" fmla="*/ 8046 h 10000"/>
                <a:gd name="connsiteX33" fmla="*/ 2569 w 9961"/>
                <a:gd name="connsiteY33" fmla="*/ 8196 h 10000"/>
                <a:gd name="connsiteX34" fmla="*/ 2373 w 9961"/>
                <a:gd name="connsiteY34" fmla="*/ 8271 h 10000"/>
                <a:gd name="connsiteX35" fmla="*/ 2142 w 9961"/>
                <a:gd name="connsiteY35" fmla="*/ 8422 h 10000"/>
                <a:gd name="connsiteX36" fmla="*/ 1984 w 9961"/>
                <a:gd name="connsiteY36" fmla="*/ 8647 h 10000"/>
                <a:gd name="connsiteX37" fmla="*/ 1907 w 9961"/>
                <a:gd name="connsiteY37" fmla="*/ 8797 h 10000"/>
                <a:gd name="connsiteX38" fmla="*/ 1790 w 9961"/>
                <a:gd name="connsiteY38" fmla="*/ 8797 h 10000"/>
                <a:gd name="connsiteX39" fmla="*/ 1361 w 9961"/>
                <a:gd name="connsiteY39" fmla="*/ 9024 h 10000"/>
                <a:gd name="connsiteX40" fmla="*/ 934 w 9961"/>
                <a:gd name="connsiteY40" fmla="*/ 9324 h 10000"/>
                <a:gd name="connsiteX41" fmla="*/ 468 w 9961"/>
                <a:gd name="connsiteY41" fmla="*/ 9700 h 10000"/>
                <a:gd name="connsiteX42" fmla="*/ 39 w 9961"/>
                <a:gd name="connsiteY42" fmla="*/ 10000 h 10000"/>
                <a:gd name="connsiteX43" fmla="*/ 39 w 9961"/>
                <a:gd name="connsiteY43" fmla="*/ 9925 h 10000"/>
                <a:gd name="connsiteX44" fmla="*/ 0 w 9961"/>
                <a:gd name="connsiteY44" fmla="*/ 9850 h 10000"/>
                <a:gd name="connsiteX45" fmla="*/ 274 w 9961"/>
                <a:gd name="connsiteY45" fmla="*/ 9625 h 10000"/>
                <a:gd name="connsiteX46" fmla="*/ 390 w 9961"/>
                <a:gd name="connsiteY46" fmla="*/ 9625 h 10000"/>
                <a:gd name="connsiteX47" fmla="*/ 428 w 9961"/>
                <a:gd name="connsiteY47" fmla="*/ 9549 h 10000"/>
                <a:gd name="connsiteX48" fmla="*/ 546 w 9961"/>
                <a:gd name="connsiteY48" fmla="*/ 9324 h 10000"/>
                <a:gd name="connsiteX49" fmla="*/ 662 w 9961"/>
                <a:gd name="connsiteY49" fmla="*/ 9174 h 10000"/>
                <a:gd name="connsiteX50" fmla="*/ 779 w 9961"/>
                <a:gd name="connsiteY50" fmla="*/ 9098 h 10000"/>
                <a:gd name="connsiteX51" fmla="*/ 1130 w 9961"/>
                <a:gd name="connsiteY51" fmla="*/ 8873 h 10000"/>
                <a:gd name="connsiteX52" fmla="*/ 1439 w 9961"/>
                <a:gd name="connsiteY52" fmla="*/ 8722 h 10000"/>
                <a:gd name="connsiteX53" fmla="*/ 2024 w 9961"/>
                <a:gd name="connsiteY53" fmla="*/ 7896 h 10000"/>
                <a:gd name="connsiteX54" fmla="*/ 1984 w 9961"/>
                <a:gd name="connsiteY54" fmla="*/ 7745 h 10000"/>
                <a:gd name="connsiteX55" fmla="*/ 1945 w 9961"/>
                <a:gd name="connsiteY55" fmla="*/ 7670 h 10000"/>
                <a:gd name="connsiteX56" fmla="*/ 1790 w 9961"/>
                <a:gd name="connsiteY56" fmla="*/ 7896 h 10000"/>
                <a:gd name="connsiteX57" fmla="*/ 1636 w 9961"/>
                <a:gd name="connsiteY57" fmla="*/ 7896 h 10000"/>
                <a:gd name="connsiteX58" fmla="*/ 1636 w 9961"/>
                <a:gd name="connsiteY58" fmla="*/ 7670 h 10000"/>
                <a:gd name="connsiteX59" fmla="*/ 1597 w 9961"/>
                <a:gd name="connsiteY59" fmla="*/ 7594 h 10000"/>
                <a:gd name="connsiteX60" fmla="*/ 1518 w 9961"/>
                <a:gd name="connsiteY60" fmla="*/ 7594 h 10000"/>
                <a:gd name="connsiteX61" fmla="*/ 1439 w 9961"/>
                <a:gd name="connsiteY61" fmla="*/ 7594 h 10000"/>
                <a:gd name="connsiteX62" fmla="*/ 1361 w 9961"/>
                <a:gd name="connsiteY62" fmla="*/ 7670 h 10000"/>
                <a:gd name="connsiteX63" fmla="*/ 1205 w 9961"/>
                <a:gd name="connsiteY63" fmla="*/ 7820 h 10000"/>
                <a:gd name="connsiteX64" fmla="*/ 973 w 9961"/>
                <a:gd name="connsiteY64" fmla="*/ 7820 h 10000"/>
                <a:gd name="connsiteX65" fmla="*/ 1091 w 9961"/>
                <a:gd name="connsiteY65" fmla="*/ 7670 h 10000"/>
                <a:gd name="connsiteX66" fmla="*/ 1245 w 9961"/>
                <a:gd name="connsiteY66" fmla="*/ 7444 h 10000"/>
                <a:gd name="connsiteX67" fmla="*/ 1361 w 9961"/>
                <a:gd name="connsiteY67" fmla="*/ 7218 h 10000"/>
                <a:gd name="connsiteX68" fmla="*/ 1439 w 9961"/>
                <a:gd name="connsiteY68" fmla="*/ 6994 h 10000"/>
                <a:gd name="connsiteX69" fmla="*/ 1361 w 9961"/>
                <a:gd name="connsiteY69" fmla="*/ 6994 h 10000"/>
                <a:gd name="connsiteX70" fmla="*/ 1283 w 9961"/>
                <a:gd name="connsiteY70" fmla="*/ 6994 h 10000"/>
                <a:gd name="connsiteX71" fmla="*/ 1130 w 9961"/>
                <a:gd name="connsiteY71" fmla="*/ 6994 h 10000"/>
                <a:gd name="connsiteX72" fmla="*/ 1052 w 9961"/>
                <a:gd name="connsiteY72" fmla="*/ 6994 h 10000"/>
                <a:gd name="connsiteX73" fmla="*/ 973 w 9961"/>
                <a:gd name="connsiteY73" fmla="*/ 6918 h 10000"/>
                <a:gd name="connsiteX74" fmla="*/ 934 w 9961"/>
                <a:gd name="connsiteY74" fmla="*/ 6692 h 10000"/>
                <a:gd name="connsiteX75" fmla="*/ 934 w 9961"/>
                <a:gd name="connsiteY75" fmla="*/ 6015 h 10000"/>
                <a:gd name="connsiteX76" fmla="*/ 1750 w 9961"/>
                <a:gd name="connsiteY76" fmla="*/ 4811 h 10000"/>
                <a:gd name="connsiteX77" fmla="*/ 1869 w 9961"/>
                <a:gd name="connsiteY77" fmla="*/ 4887 h 10000"/>
                <a:gd name="connsiteX78" fmla="*/ 2024 w 9961"/>
                <a:gd name="connsiteY78" fmla="*/ 4962 h 10000"/>
                <a:gd name="connsiteX79" fmla="*/ 2491 w 9961"/>
                <a:gd name="connsiteY79" fmla="*/ 4887 h 10000"/>
                <a:gd name="connsiteX80" fmla="*/ 2958 w 9961"/>
                <a:gd name="connsiteY80" fmla="*/ 4661 h 10000"/>
                <a:gd name="connsiteX81" fmla="*/ 3150 w 9961"/>
                <a:gd name="connsiteY81" fmla="*/ 4587 h 10000"/>
                <a:gd name="connsiteX82" fmla="*/ 3384 w 9961"/>
                <a:gd name="connsiteY82" fmla="*/ 4362 h 10000"/>
                <a:gd name="connsiteX83" fmla="*/ 3542 w 9961"/>
                <a:gd name="connsiteY83" fmla="*/ 4136 h 10000"/>
                <a:gd name="connsiteX84" fmla="*/ 3580 w 9961"/>
                <a:gd name="connsiteY84" fmla="*/ 3910 h 10000"/>
                <a:gd name="connsiteX85" fmla="*/ 3347 w 9961"/>
                <a:gd name="connsiteY85" fmla="*/ 4060 h 10000"/>
                <a:gd name="connsiteX86" fmla="*/ 3230 w 9961"/>
                <a:gd name="connsiteY86" fmla="*/ 4136 h 10000"/>
                <a:gd name="connsiteX87" fmla="*/ 3074 w 9961"/>
                <a:gd name="connsiteY87" fmla="*/ 4210 h 10000"/>
                <a:gd name="connsiteX88" fmla="*/ 2918 w 9961"/>
                <a:gd name="connsiteY88" fmla="*/ 4136 h 10000"/>
                <a:gd name="connsiteX89" fmla="*/ 2725 w 9961"/>
                <a:gd name="connsiteY89" fmla="*/ 4060 h 10000"/>
                <a:gd name="connsiteX90" fmla="*/ 2414 w 9961"/>
                <a:gd name="connsiteY90" fmla="*/ 3835 h 10000"/>
                <a:gd name="connsiteX91" fmla="*/ 3347 w 9961"/>
                <a:gd name="connsiteY91" fmla="*/ 2632 h 10000"/>
                <a:gd name="connsiteX92" fmla="*/ 3502 w 9961"/>
                <a:gd name="connsiteY92" fmla="*/ 2632 h 10000"/>
                <a:gd name="connsiteX93" fmla="*/ 3697 w 9961"/>
                <a:gd name="connsiteY93" fmla="*/ 2707 h 10000"/>
                <a:gd name="connsiteX94" fmla="*/ 3697 w 9961"/>
                <a:gd name="connsiteY94" fmla="*/ 2932 h 10000"/>
                <a:gd name="connsiteX95" fmla="*/ 3734 w 9961"/>
                <a:gd name="connsiteY95" fmla="*/ 3009 h 10000"/>
                <a:gd name="connsiteX96" fmla="*/ 3813 w 9961"/>
                <a:gd name="connsiteY96" fmla="*/ 3083 h 10000"/>
                <a:gd name="connsiteX97" fmla="*/ 3929 w 9961"/>
                <a:gd name="connsiteY97" fmla="*/ 3083 h 10000"/>
                <a:gd name="connsiteX98" fmla="*/ 4008 w 9961"/>
                <a:gd name="connsiteY98" fmla="*/ 3083 h 10000"/>
                <a:gd name="connsiteX99" fmla="*/ 4088 w 9961"/>
                <a:gd name="connsiteY99" fmla="*/ 3009 h 10000"/>
                <a:gd name="connsiteX100" fmla="*/ 4088 w 9961"/>
                <a:gd name="connsiteY100" fmla="*/ 2857 h 10000"/>
                <a:gd name="connsiteX101" fmla="*/ 4124 w 9961"/>
                <a:gd name="connsiteY101" fmla="*/ 2632 h 10000"/>
                <a:gd name="connsiteX102" fmla="*/ 4046 w 9961"/>
                <a:gd name="connsiteY102" fmla="*/ 2632 h 10000"/>
                <a:gd name="connsiteX103" fmla="*/ 4008 w 9961"/>
                <a:gd name="connsiteY103" fmla="*/ 2557 h 10000"/>
                <a:gd name="connsiteX104" fmla="*/ 4008 w 9961"/>
                <a:gd name="connsiteY104" fmla="*/ 2481 h 10000"/>
                <a:gd name="connsiteX105" fmla="*/ 4008 w 9961"/>
                <a:gd name="connsiteY105" fmla="*/ 2255 h 10000"/>
                <a:gd name="connsiteX106" fmla="*/ 3968 w 9961"/>
                <a:gd name="connsiteY106" fmla="*/ 2180 h 10000"/>
                <a:gd name="connsiteX107" fmla="*/ 3968 w 9961"/>
                <a:gd name="connsiteY107" fmla="*/ 2030 h 10000"/>
                <a:gd name="connsiteX108" fmla="*/ 3968 w 9961"/>
                <a:gd name="connsiteY108" fmla="*/ 1730 h 10000"/>
                <a:gd name="connsiteX109" fmla="*/ 4242 w 9961"/>
                <a:gd name="connsiteY109" fmla="*/ 1353 h 10000"/>
                <a:gd name="connsiteX110" fmla="*/ 4397 w 9961"/>
                <a:gd name="connsiteY110" fmla="*/ 1429 h 10000"/>
                <a:gd name="connsiteX111" fmla="*/ 4552 w 9961"/>
                <a:gd name="connsiteY111" fmla="*/ 1503 h 10000"/>
                <a:gd name="connsiteX112" fmla="*/ 4747 w 9961"/>
                <a:gd name="connsiteY112" fmla="*/ 1429 h 10000"/>
                <a:gd name="connsiteX113" fmla="*/ 4981 w 9961"/>
                <a:gd name="connsiteY113" fmla="*/ 1203 h 10000"/>
                <a:gd name="connsiteX114" fmla="*/ 5098 w 9961"/>
                <a:gd name="connsiteY114" fmla="*/ 1053 h 10000"/>
                <a:gd name="connsiteX115" fmla="*/ 5253 w 9961"/>
                <a:gd name="connsiteY115" fmla="*/ 827 h 10000"/>
                <a:gd name="connsiteX116" fmla="*/ 5720 w 9961"/>
                <a:gd name="connsiteY116" fmla="*/ 527 h 10000"/>
                <a:gd name="connsiteX117" fmla="*/ 6265 w 9961"/>
                <a:gd name="connsiteY117" fmla="*/ 377 h 10000"/>
                <a:gd name="connsiteX118" fmla="*/ 6771 w 9961"/>
                <a:gd name="connsiteY118" fmla="*/ 150 h 10000"/>
                <a:gd name="connsiteX119" fmla="*/ 7277 w 9961"/>
                <a:gd name="connsiteY119" fmla="*/ 0 h 10000"/>
                <a:gd name="connsiteX120" fmla="*/ 7431 w 9961"/>
                <a:gd name="connsiteY120" fmla="*/ 76 h 10000"/>
                <a:gd name="connsiteX121" fmla="*/ 7587 w 9961"/>
                <a:gd name="connsiteY121" fmla="*/ 150 h 10000"/>
                <a:gd name="connsiteX122" fmla="*/ 7783 w 9961"/>
                <a:gd name="connsiteY122" fmla="*/ 226 h 10000"/>
                <a:gd name="connsiteX123" fmla="*/ 7978 w 9961"/>
                <a:gd name="connsiteY123" fmla="*/ 226 h 10000"/>
                <a:gd name="connsiteX124" fmla="*/ 8015 w 9961"/>
                <a:gd name="connsiteY124" fmla="*/ 452 h 10000"/>
                <a:gd name="connsiteX125" fmla="*/ 8056 w 9961"/>
                <a:gd name="connsiteY125" fmla="*/ 452 h 10000"/>
                <a:gd name="connsiteX126" fmla="*/ 8715 w 9961"/>
                <a:gd name="connsiteY126" fmla="*/ 452 h 10000"/>
                <a:gd name="connsiteX127" fmla="*/ 8833 w 9961"/>
                <a:gd name="connsiteY127" fmla="*/ 527 h 10000"/>
                <a:gd name="connsiteX128" fmla="*/ 8910 w 9961"/>
                <a:gd name="connsiteY128" fmla="*/ 602 h 10000"/>
                <a:gd name="connsiteX129" fmla="*/ 9182 w 9961"/>
                <a:gd name="connsiteY129" fmla="*/ 602 h 10000"/>
                <a:gd name="connsiteX130" fmla="*/ 9455 w 9961"/>
                <a:gd name="connsiteY130" fmla="*/ 602 h 10000"/>
                <a:gd name="connsiteX131" fmla="*/ 9573 w 9961"/>
                <a:gd name="connsiteY131" fmla="*/ 677 h 10000"/>
                <a:gd name="connsiteX132" fmla="*/ 9727 w 9961"/>
                <a:gd name="connsiteY132" fmla="*/ 751 h 10000"/>
                <a:gd name="connsiteX133" fmla="*/ 9961 w 9961"/>
                <a:gd name="connsiteY133" fmla="*/ 751 h 10000"/>
                <a:gd name="connsiteX134" fmla="*/ 6614 w 9961"/>
                <a:gd name="connsiteY134" fmla="*/ 6692 h 10000"/>
                <a:gd name="connsiteX135" fmla="*/ 6576 w 9961"/>
                <a:gd name="connsiteY135" fmla="*/ 6692 h 10000"/>
                <a:gd name="connsiteX0" fmla="*/ 6563 w 9961"/>
                <a:gd name="connsiteY0" fmla="*/ 6692 h 10000"/>
                <a:gd name="connsiteX1" fmla="*/ 6329 w 9961"/>
                <a:gd name="connsiteY1" fmla="*/ 6842 h 10000"/>
                <a:gd name="connsiteX2" fmla="*/ 6095 w 9961"/>
                <a:gd name="connsiteY2" fmla="*/ 6918 h 10000"/>
                <a:gd name="connsiteX3" fmla="*/ 5897 w 9961"/>
                <a:gd name="connsiteY3" fmla="*/ 6842 h 10000"/>
                <a:gd name="connsiteX4" fmla="*/ 5703 w 9961"/>
                <a:gd name="connsiteY4" fmla="*/ 6767 h 10000"/>
                <a:gd name="connsiteX5" fmla="*/ 5587 w 9961"/>
                <a:gd name="connsiteY5" fmla="*/ 6617 h 10000"/>
                <a:gd name="connsiteX6" fmla="*/ 5547 w 9961"/>
                <a:gd name="connsiteY6" fmla="*/ 6467 h 10000"/>
                <a:gd name="connsiteX7" fmla="*/ 5508 w 9961"/>
                <a:gd name="connsiteY7" fmla="*/ 6316 h 10000"/>
                <a:gd name="connsiteX8" fmla="*/ 5351 w 9961"/>
                <a:gd name="connsiteY8" fmla="*/ 6316 h 10000"/>
                <a:gd name="connsiteX9" fmla="*/ 5079 w 9961"/>
                <a:gd name="connsiteY9" fmla="*/ 6692 h 10000"/>
                <a:gd name="connsiteX10" fmla="*/ 4962 w 9961"/>
                <a:gd name="connsiteY10" fmla="*/ 6842 h 10000"/>
                <a:gd name="connsiteX11" fmla="*/ 4767 w 9961"/>
                <a:gd name="connsiteY11" fmla="*/ 6918 h 10000"/>
                <a:gd name="connsiteX12" fmla="*/ 4610 w 9961"/>
                <a:gd name="connsiteY12" fmla="*/ 6918 h 10000"/>
                <a:gd name="connsiteX13" fmla="*/ 4413 w 9961"/>
                <a:gd name="connsiteY13" fmla="*/ 7069 h 10000"/>
                <a:gd name="connsiteX14" fmla="*/ 4258 w 9961"/>
                <a:gd name="connsiteY14" fmla="*/ 7218 h 10000"/>
                <a:gd name="connsiteX15" fmla="*/ 4065 w 9961"/>
                <a:gd name="connsiteY15" fmla="*/ 7518 h 10000"/>
                <a:gd name="connsiteX16" fmla="*/ 3789 w 9961"/>
                <a:gd name="connsiteY16" fmla="*/ 7518 h 10000"/>
                <a:gd name="connsiteX17" fmla="*/ 3867 w 9961"/>
                <a:gd name="connsiteY17" fmla="*/ 7294 h 10000"/>
                <a:gd name="connsiteX18" fmla="*/ 3945 w 9961"/>
                <a:gd name="connsiteY18" fmla="*/ 7144 h 10000"/>
                <a:gd name="connsiteX19" fmla="*/ 4141 w 9961"/>
                <a:gd name="connsiteY19" fmla="*/ 6842 h 10000"/>
                <a:gd name="connsiteX20" fmla="*/ 4336 w 9961"/>
                <a:gd name="connsiteY20" fmla="*/ 6692 h 10000"/>
                <a:gd name="connsiteX21" fmla="*/ 4572 w 9961"/>
                <a:gd name="connsiteY21" fmla="*/ 6391 h 10000"/>
                <a:gd name="connsiteX22" fmla="*/ 4413 w 9961"/>
                <a:gd name="connsiteY22" fmla="*/ 6391 h 10000"/>
                <a:gd name="connsiteX23" fmla="*/ 4258 w 9961"/>
                <a:gd name="connsiteY23" fmla="*/ 6541 h 10000"/>
                <a:gd name="connsiteX24" fmla="*/ 3985 w 9961"/>
                <a:gd name="connsiteY24" fmla="*/ 6767 h 10000"/>
                <a:gd name="connsiteX25" fmla="*/ 3672 w 9961"/>
                <a:gd name="connsiteY25" fmla="*/ 7144 h 10000"/>
                <a:gd name="connsiteX26" fmla="*/ 3555 w 9961"/>
                <a:gd name="connsiteY26" fmla="*/ 7218 h 10000"/>
                <a:gd name="connsiteX27" fmla="*/ 3438 w 9961"/>
                <a:gd name="connsiteY27" fmla="*/ 7294 h 10000"/>
                <a:gd name="connsiteX28" fmla="*/ 3321 w 9961"/>
                <a:gd name="connsiteY28" fmla="*/ 7368 h 10000"/>
                <a:gd name="connsiteX29" fmla="*/ 3244 w 9961"/>
                <a:gd name="connsiteY29" fmla="*/ 7594 h 10000"/>
                <a:gd name="connsiteX30" fmla="*/ 3123 w 9961"/>
                <a:gd name="connsiteY30" fmla="*/ 7745 h 10000"/>
                <a:gd name="connsiteX31" fmla="*/ 3010 w 9961"/>
                <a:gd name="connsiteY31" fmla="*/ 7896 h 10000"/>
                <a:gd name="connsiteX32" fmla="*/ 2774 w 9961"/>
                <a:gd name="connsiteY32" fmla="*/ 8046 h 10000"/>
                <a:gd name="connsiteX33" fmla="*/ 2540 w 9961"/>
                <a:gd name="connsiteY33" fmla="*/ 8196 h 10000"/>
                <a:gd name="connsiteX34" fmla="*/ 2343 w 9961"/>
                <a:gd name="connsiteY34" fmla="*/ 8271 h 10000"/>
                <a:gd name="connsiteX35" fmla="*/ 2111 w 9961"/>
                <a:gd name="connsiteY35" fmla="*/ 8422 h 10000"/>
                <a:gd name="connsiteX36" fmla="*/ 1953 w 9961"/>
                <a:gd name="connsiteY36" fmla="*/ 8647 h 10000"/>
                <a:gd name="connsiteX37" fmla="*/ 1875 w 9961"/>
                <a:gd name="connsiteY37" fmla="*/ 8797 h 10000"/>
                <a:gd name="connsiteX38" fmla="*/ 1758 w 9961"/>
                <a:gd name="connsiteY38" fmla="*/ 8797 h 10000"/>
                <a:gd name="connsiteX39" fmla="*/ 1327 w 9961"/>
                <a:gd name="connsiteY39" fmla="*/ 9024 h 10000"/>
                <a:gd name="connsiteX40" fmla="*/ 899 w 9961"/>
                <a:gd name="connsiteY40" fmla="*/ 9324 h 10000"/>
                <a:gd name="connsiteX41" fmla="*/ 431 w 9961"/>
                <a:gd name="connsiteY41" fmla="*/ 9700 h 10000"/>
                <a:gd name="connsiteX42" fmla="*/ 0 w 9961"/>
                <a:gd name="connsiteY42" fmla="*/ 10000 h 10000"/>
                <a:gd name="connsiteX43" fmla="*/ 0 w 9961"/>
                <a:gd name="connsiteY43" fmla="*/ 9925 h 10000"/>
                <a:gd name="connsiteX44" fmla="*/ 236 w 9961"/>
                <a:gd name="connsiteY44" fmla="*/ 9625 h 10000"/>
                <a:gd name="connsiteX45" fmla="*/ 353 w 9961"/>
                <a:gd name="connsiteY45" fmla="*/ 9625 h 10000"/>
                <a:gd name="connsiteX46" fmla="*/ 391 w 9961"/>
                <a:gd name="connsiteY46" fmla="*/ 9549 h 10000"/>
                <a:gd name="connsiteX47" fmla="*/ 509 w 9961"/>
                <a:gd name="connsiteY47" fmla="*/ 9324 h 10000"/>
                <a:gd name="connsiteX48" fmla="*/ 626 w 9961"/>
                <a:gd name="connsiteY48" fmla="*/ 9174 h 10000"/>
                <a:gd name="connsiteX49" fmla="*/ 743 w 9961"/>
                <a:gd name="connsiteY49" fmla="*/ 9098 h 10000"/>
                <a:gd name="connsiteX50" fmla="*/ 1095 w 9961"/>
                <a:gd name="connsiteY50" fmla="*/ 8873 h 10000"/>
                <a:gd name="connsiteX51" fmla="*/ 1406 w 9961"/>
                <a:gd name="connsiteY51" fmla="*/ 8722 h 10000"/>
                <a:gd name="connsiteX52" fmla="*/ 1993 w 9961"/>
                <a:gd name="connsiteY52" fmla="*/ 7896 h 10000"/>
                <a:gd name="connsiteX53" fmla="*/ 1953 w 9961"/>
                <a:gd name="connsiteY53" fmla="*/ 7745 h 10000"/>
                <a:gd name="connsiteX54" fmla="*/ 1914 w 9961"/>
                <a:gd name="connsiteY54" fmla="*/ 7670 h 10000"/>
                <a:gd name="connsiteX55" fmla="*/ 1758 w 9961"/>
                <a:gd name="connsiteY55" fmla="*/ 7896 h 10000"/>
                <a:gd name="connsiteX56" fmla="*/ 1603 w 9961"/>
                <a:gd name="connsiteY56" fmla="*/ 7896 h 10000"/>
                <a:gd name="connsiteX57" fmla="*/ 1603 w 9961"/>
                <a:gd name="connsiteY57" fmla="*/ 7670 h 10000"/>
                <a:gd name="connsiteX58" fmla="*/ 1564 w 9961"/>
                <a:gd name="connsiteY58" fmla="*/ 7594 h 10000"/>
                <a:gd name="connsiteX59" fmla="*/ 1485 w 9961"/>
                <a:gd name="connsiteY59" fmla="*/ 7594 h 10000"/>
                <a:gd name="connsiteX60" fmla="*/ 1406 w 9961"/>
                <a:gd name="connsiteY60" fmla="*/ 7594 h 10000"/>
                <a:gd name="connsiteX61" fmla="*/ 1327 w 9961"/>
                <a:gd name="connsiteY61" fmla="*/ 7670 h 10000"/>
                <a:gd name="connsiteX62" fmla="*/ 1171 w 9961"/>
                <a:gd name="connsiteY62" fmla="*/ 7820 h 10000"/>
                <a:gd name="connsiteX63" fmla="*/ 938 w 9961"/>
                <a:gd name="connsiteY63" fmla="*/ 7820 h 10000"/>
                <a:gd name="connsiteX64" fmla="*/ 1056 w 9961"/>
                <a:gd name="connsiteY64" fmla="*/ 7670 h 10000"/>
                <a:gd name="connsiteX65" fmla="*/ 1211 w 9961"/>
                <a:gd name="connsiteY65" fmla="*/ 7444 h 10000"/>
                <a:gd name="connsiteX66" fmla="*/ 1327 w 9961"/>
                <a:gd name="connsiteY66" fmla="*/ 7218 h 10000"/>
                <a:gd name="connsiteX67" fmla="*/ 1406 w 9961"/>
                <a:gd name="connsiteY67" fmla="*/ 6994 h 10000"/>
                <a:gd name="connsiteX68" fmla="*/ 1327 w 9961"/>
                <a:gd name="connsiteY68" fmla="*/ 6994 h 10000"/>
                <a:gd name="connsiteX69" fmla="*/ 1249 w 9961"/>
                <a:gd name="connsiteY69" fmla="*/ 6994 h 10000"/>
                <a:gd name="connsiteX70" fmla="*/ 1095 w 9961"/>
                <a:gd name="connsiteY70" fmla="*/ 6994 h 10000"/>
                <a:gd name="connsiteX71" fmla="*/ 1017 w 9961"/>
                <a:gd name="connsiteY71" fmla="*/ 6994 h 10000"/>
                <a:gd name="connsiteX72" fmla="*/ 938 w 9961"/>
                <a:gd name="connsiteY72" fmla="*/ 6918 h 10000"/>
                <a:gd name="connsiteX73" fmla="*/ 899 w 9961"/>
                <a:gd name="connsiteY73" fmla="*/ 6692 h 10000"/>
                <a:gd name="connsiteX74" fmla="*/ 899 w 9961"/>
                <a:gd name="connsiteY74" fmla="*/ 6015 h 10000"/>
                <a:gd name="connsiteX75" fmla="*/ 1718 w 9961"/>
                <a:gd name="connsiteY75" fmla="*/ 4811 h 10000"/>
                <a:gd name="connsiteX76" fmla="*/ 1837 w 9961"/>
                <a:gd name="connsiteY76" fmla="*/ 4887 h 10000"/>
                <a:gd name="connsiteX77" fmla="*/ 1993 w 9961"/>
                <a:gd name="connsiteY77" fmla="*/ 4962 h 10000"/>
                <a:gd name="connsiteX78" fmla="*/ 2462 w 9961"/>
                <a:gd name="connsiteY78" fmla="*/ 4887 h 10000"/>
                <a:gd name="connsiteX79" fmla="*/ 2931 w 9961"/>
                <a:gd name="connsiteY79" fmla="*/ 4661 h 10000"/>
                <a:gd name="connsiteX80" fmla="*/ 3123 w 9961"/>
                <a:gd name="connsiteY80" fmla="*/ 4587 h 10000"/>
                <a:gd name="connsiteX81" fmla="*/ 3358 w 9961"/>
                <a:gd name="connsiteY81" fmla="*/ 4362 h 10000"/>
                <a:gd name="connsiteX82" fmla="*/ 3517 w 9961"/>
                <a:gd name="connsiteY82" fmla="*/ 4136 h 10000"/>
                <a:gd name="connsiteX83" fmla="*/ 3555 w 9961"/>
                <a:gd name="connsiteY83" fmla="*/ 3910 h 10000"/>
                <a:gd name="connsiteX84" fmla="*/ 3321 w 9961"/>
                <a:gd name="connsiteY84" fmla="*/ 4060 h 10000"/>
                <a:gd name="connsiteX85" fmla="*/ 3204 w 9961"/>
                <a:gd name="connsiteY85" fmla="*/ 4136 h 10000"/>
                <a:gd name="connsiteX86" fmla="*/ 3047 w 9961"/>
                <a:gd name="connsiteY86" fmla="*/ 4210 h 10000"/>
                <a:gd name="connsiteX87" fmla="*/ 2890 w 9961"/>
                <a:gd name="connsiteY87" fmla="*/ 4136 h 10000"/>
                <a:gd name="connsiteX88" fmla="*/ 2697 w 9961"/>
                <a:gd name="connsiteY88" fmla="*/ 4060 h 10000"/>
                <a:gd name="connsiteX89" fmla="*/ 2384 w 9961"/>
                <a:gd name="connsiteY89" fmla="*/ 3835 h 10000"/>
                <a:gd name="connsiteX90" fmla="*/ 3321 w 9961"/>
                <a:gd name="connsiteY90" fmla="*/ 2632 h 10000"/>
                <a:gd name="connsiteX91" fmla="*/ 3477 w 9961"/>
                <a:gd name="connsiteY91" fmla="*/ 2632 h 10000"/>
                <a:gd name="connsiteX92" fmla="*/ 3672 w 9961"/>
                <a:gd name="connsiteY92" fmla="*/ 2707 h 10000"/>
                <a:gd name="connsiteX93" fmla="*/ 3672 w 9961"/>
                <a:gd name="connsiteY93" fmla="*/ 2932 h 10000"/>
                <a:gd name="connsiteX94" fmla="*/ 3710 w 9961"/>
                <a:gd name="connsiteY94" fmla="*/ 3009 h 10000"/>
                <a:gd name="connsiteX95" fmla="*/ 3789 w 9961"/>
                <a:gd name="connsiteY95" fmla="*/ 3083 h 10000"/>
                <a:gd name="connsiteX96" fmla="*/ 3905 w 9961"/>
                <a:gd name="connsiteY96" fmla="*/ 3083 h 10000"/>
                <a:gd name="connsiteX97" fmla="*/ 3985 w 9961"/>
                <a:gd name="connsiteY97" fmla="*/ 3083 h 10000"/>
                <a:gd name="connsiteX98" fmla="*/ 4065 w 9961"/>
                <a:gd name="connsiteY98" fmla="*/ 3009 h 10000"/>
                <a:gd name="connsiteX99" fmla="*/ 4065 w 9961"/>
                <a:gd name="connsiteY99" fmla="*/ 2857 h 10000"/>
                <a:gd name="connsiteX100" fmla="*/ 4101 w 9961"/>
                <a:gd name="connsiteY100" fmla="*/ 2632 h 10000"/>
                <a:gd name="connsiteX101" fmla="*/ 4023 w 9961"/>
                <a:gd name="connsiteY101" fmla="*/ 2632 h 10000"/>
                <a:gd name="connsiteX102" fmla="*/ 3985 w 9961"/>
                <a:gd name="connsiteY102" fmla="*/ 2557 h 10000"/>
                <a:gd name="connsiteX103" fmla="*/ 3985 w 9961"/>
                <a:gd name="connsiteY103" fmla="*/ 2481 h 10000"/>
                <a:gd name="connsiteX104" fmla="*/ 3985 w 9961"/>
                <a:gd name="connsiteY104" fmla="*/ 2255 h 10000"/>
                <a:gd name="connsiteX105" fmla="*/ 3945 w 9961"/>
                <a:gd name="connsiteY105" fmla="*/ 2180 h 10000"/>
                <a:gd name="connsiteX106" fmla="*/ 3945 w 9961"/>
                <a:gd name="connsiteY106" fmla="*/ 2030 h 10000"/>
                <a:gd name="connsiteX107" fmla="*/ 3945 w 9961"/>
                <a:gd name="connsiteY107" fmla="*/ 1730 h 10000"/>
                <a:gd name="connsiteX108" fmla="*/ 4220 w 9961"/>
                <a:gd name="connsiteY108" fmla="*/ 1353 h 10000"/>
                <a:gd name="connsiteX109" fmla="*/ 4375 w 9961"/>
                <a:gd name="connsiteY109" fmla="*/ 1429 h 10000"/>
                <a:gd name="connsiteX110" fmla="*/ 4531 w 9961"/>
                <a:gd name="connsiteY110" fmla="*/ 1503 h 10000"/>
                <a:gd name="connsiteX111" fmla="*/ 4727 w 9961"/>
                <a:gd name="connsiteY111" fmla="*/ 1429 h 10000"/>
                <a:gd name="connsiteX112" fmla="*/ 4962 w 9961"/>
                <a:gd name="connsiteY112" fmla="*/ 1203 h 10000"/>
                <a:gd name="connsiteX113" fmla="*/ 5079 w 9961"/>
                <a:gd name="connsiteY113" fmla="*/ 1053 h 10000"/>
                <a:gd name="connsiteX114" fmla="*/ 5235 w 9961"/>
                <a:gd name="connsiteY114" fmla="*/ 827 h 10000"/>
                <a:gd name="connsiteX115" fmla="*/ 5703 w 9961"/>
                <a:gd name="connsiteY115" fmla="*/ 527 h 10000"/>
                <a:gd name="connsiteX116" fmla="*/ 6251 w 9961"/>
                <a:gd name="connsiteY116" fmla="*/ 377 h 10000"/>
                <a:gd name="connsiteX117" fmla="*/ 6759 w 9961"/>
                <a:gd name="connsiteY117" fmla="*/ 150 h 10000"/>
                <a:gd name="connsiteX118" fmla="*/ 7266 w 9961"/>
                <a:gd name="connsiteY118" fmla="*/ 0 h 10000"/>
                <a:gd name="connsiteX119" fmla="*/ 7421 w 9961"/>
                <a:gd name="connsiteY119" fmla="*/ 76 h 10000"/>
                <a:gd name="connsiteX120" fmla="*/ 7578 w 9961"/>
                <a:gd name="connsiteY120" fmla="*/ 150 h 10000"/>
                <a:gd name="connsiteX121" fmla="*/ 7774 w 9961"/>
                <a:gd name="connsiteY121" fmla="*/ 226 h 10000"/>
                <a:gd name="connsiteX122" fmla="*/ 7970 w 9961"/>
                <a:gd name="connsiteY122" fmla="*/ 226 h 10000"/>
                <a:gd name="connsiteX123" fmla="*/ 8007 w 9961"/>
                <a:gd name="connsiteY123" fmla="*/ 452 h 10000"/>
                <a:gd name="connsiteX124" fmla="*/ 8049 w 9961"/>
                <a:gd name="connsiteY124" fmla="*/ 452 h 10000"/>
                <a:gd name="connsiteX125" fmla="*/ 8710 w 9961"/>
                <a:gd name="connsiteY125" fmla="*/ 452 h 10000"/>
                <a:gd name="connsiteX126" fmla="*/ 8829 w 9961"/>
                <a:gd name="connsiteY126" fmla="*/ 527 h 10000"/>
                <a:gd name="connsiteX127" fmla="*/ 8906 w 9961"/>
                <a:gd name="connsiteY127" fmla="*/ 602 h 10000"/>
                <a:gd name="connsiteX128" fmla="*/ 9179 w 9961"/>
                <a:gd name="connsiteY128" fmla="*/ 602 h 10000"/>
                <a:gd name="connsiteX129" fmla="*/ 9453 w 9961"/>
                <a:gd name="connsiteY129" fmla="*/ 602 h 10000"/>
                <a:gd name="connsiteX130" fmla="*/ 9571 w 9961"/>
                <a:gd name="connsiteY130" fmla="*/ 677 h 10000"/>
                <a:gd name="connsiteX131" fmla="*/ 9726 w 9961"/>
                <a:gd name="connsiteY131" fmla="*/ 751 h 10000"/>
                <a:gd name="connsiteX132" fmla="*/ 9961 w 9961"/>
                <a:gd name="connsiteY132" fmla="*/ 751 h 10000"/>
                <a:gd name="connsiteX133" fmla="*/ 6601 w 9961"/>
                <a:gd name="connsiteY133" fmla="*/ 6692 h 10000"/>
                <a:gd name="connsiteX134" fmla="*/ 6563 w 9961"/>
                <a:gd name="connsiteY134" fmla="*/ 6692 h 10000"/>
                <a:gd name="connsiteX0" fmla="*/ 6589 w 10000"/>
                <a:gd name="connsiteY0" fmla="*/ 6692 h 10000"/>
                <a:gd name="connsiteX1" fmla="*/ 6354 w 10000"/>
                <a:gd name="connsiteY1" fmla="*/ 6842 h 10000"/>
                <a:gd name="connsiteX2" fmla="*/ 6119 w 10000"/>
                <a:gd name="connsiteY2" fmla="*/ 6918 h 10000"/>
                <a:gd name="connsiteX3" fmla="*/ 5920 w 10000"/>
                <a:gd name="connsiteY3" fmla="*/ 6842 h 10000"/>
                <a:gd name="connsiteX4" fmla="*/ 5725 w 10000"/>
                <a:gd name="connsiteY4" fmla="*/ 6767 h 10000"/>
                <a:gd name="connsiteX5" fmla="*/ 5609 w 10000"/>
                <a:gd name="connsiteY5" fmla="*/ 6617 h 10000"/>
                <a:gd name="connsiteX6" fmla="*/ 5569 w 10000"/>
                <a:gd name="connsiteY6" fmla="*/ 6467 h 10000"/>
                <a:gd name="connsiteX7" fmla="*/ 5530 w 10000"/>
                <a:gd name="connsiteY7" fmla="*/ 6316 h 10000"/>
                <a:gd name="connsiteX8" fmla="*/ 5372 w 10000"/>
                <a:gd name="connsiteY8" fmla="*/ 6316 h 10000"/>
                <a:gd name="connsiteX9" fmla="*/ 5099 w 10000"/>
                <a:gd name="connsiteY9" fmla="*/ 6692 h 10000"/>
                <a:gd name="connsiteX10" fmla="*/ 4981 w 10000"/>
                <a:gd name="connsiteY10" fmla="*/ 6842 h 10000"/>
                <a:gd name="connsiteX11" fmla="*/ 4786 w 10000"/>
                <a:gd name="connsiteY11" fmla="*/ 6918 h 10000"/>
                <a:gd name="connsiteX12" fmla="*/ 4628 w 10000"/>
                <a:gd name="connsiteY12" fmla="*/ 6918 h 10000"/>
                <a:gd name="connsiteX13" fmla="*/ 4430 w 10000"/>
                <a:gd name="connsiteY13" fmla="*/ 7069 h 10000"/>
                <a:gd name="connsiteX14" fmla="*/ 4275 w 10000"/>
                <a:gd name="connsiteY14" fmla="*/ 7218 h 10000"/>
                <a:gd name="connsiteX15" fmla="*/ 4081 w 10000"/>
                <a:gd name="connsiteY15" fmla="*/ 7518 h 10000"/>
                <a:gd name="connsiteX16" fmla="*/ 3804 w 10000"/>
                <a:gd name="connsiteY16" fmla="*/ 7518 h 10000"/>
                <a:gd name="connsiteX17" fmla="*/ 3882 w 10000"/>
                <a:gd name="connsiteY17" fmla="*/ 7294 h 10000"/>
                <a:gd name="connsiteX18" fmla="*/ 3960 w 10000"/>
                <a:gd name="connsiteY18" fmla="*/ 7144 h 10000"/>
                <a:gd name="connsiteX19" fmla="*/ 4157 w 10000"/>
                <a:gd name="connsiteY19" fmla="*/ 6842 h 10000"/>
                <a:gd name="connsiteX20" fmla="*/ 4353 w 10000"/>
                <a:gd name="connsiteY20" fmla="*/ 6692 h 10000"/>
                <a:gd name="connsiteX21" fmla="*/ 4590 w 10000"/>
                <a:gd name="connsiteY21" fmla="*/ 6391 h 10000"/>
                <a:gd name="connsiteX22" fmla="*/ 4430 w 10000"/>
                <a:gd name="connsiteY22" fmla="*/ 6391 h 10000"/>
                <a:gd name="connsiteX23" fmla="*/ 4275 w 10000"/>
                <a:gd name="connsiteY23" fmla="*/ 6541 h 10000"/>
                <a:gd name="connsiteX24" fmla="*/ 4001 w 10000"/>
                <a:gd name="connsiteY24" fmla="*/ 6767 h 10000"/>
                <a:gd name="connsiteX25" fmla="*/ 3686 w 10000"/>
                <a:gd name="connsiteY25" fmla="*/ 7144 h 10000"/>
                <a:gd name="connsiteX26" fmla="*/ 3569 w 10000"/>
                <a:gd name="connsiteY26" fmla="*/ 7218 h 10000"/>
                <a:gd name="connsiteX27" fmla="*/ 3451 w 10000"/>
                <a:gd name="connsiteY27" fmla="*/ 7294 h 10000"/>
                <a:gd name="connsiteX28" fmla="*/ 3334 w 10000"/>
                <a:gd name="connsiteY28" fmla="*/ 7368 h 10000"/>
                <a:gd name="connsiteX29" fmla="*/ 3257 w 10000"/>
                <a:gd name="connsiteY29" fmla="*/ 7594 h 10000"/>
                <a:gd name="connsiteX30" fmla="*/ 3135 w 10000"/>
                <a:gd name="connsiteY30" fmla="*/ 7745 h 10000"/>
                <a:gd name="connsiteX31" fmla="*/ 3022 w 10000"/>
                <a:gd name="connsiteY31" fmla="*/ 7896 h 10000"/>
                <a:gd name="connsiteX32" fmla="*/ 2785 w 10000"/>
                <a:gd name="connsiteY32" fmla="*/ 8046 h 10000"/>
                <a:gd name="connsiteX33" fmla="*/ 2550 w 10000"/>
                <a:gd name="connsiteY33" fmla="*/ 8196 h 10000"/>
                <a:gd name="connsiteX34" fmla="*/ 2352 w 10000"/>
                <a:gd name="connsiteY34" fmla="*/ 8271 h 10000"/>
                <a:gd name="connsiteX35" fmla="*/ 2119 w 10000"/>
                <a:gd name="connsiteY35" fmla="*/ 8422 h 10000"/>
                <a:gd name="connsiteX36" fmla="*/ 1961 w 10000"/>
                <a:gd name="connsiteY36" fmla="*/ 8647 h 10000"/>
                <a:gd name="connsiteX37" fmla="*/ 1882 w 10000"/>
                <a:gd name="connsiteY37" fmla="*/ 8797 h 10000"/>
                <a:gd name="connsiteX38" fmla="*/ 1765 w 10000"/>
                <a:gd name="connsiteY38" fmla="*/ 8797 h 10000"/>
                <a:gd name="connsiteX39" fmla="*/ 1332 w 10000"/>
                <a:gd name="connsiteY39" fmla="*/ 9024 h 10000"/>
                <a:gd name="connsiteX40" fmla="*/ 903 w 10000"/>
                <a:gd name="connsiteY40" fmla="*/ 9324 h 10000"/>
                <a:gd name="connsiteX41" fmla="*/ 433 w 10000"/>
                <a:gd name="connsiteY41" fmla="*/ 9700 h 10000"/>
                <a:gd name="connsiteX42" fmla="*/ 0 w 10000"/>
                <a:gd name="connsiteY42" fmla="*/ 10000 h 10000"/>
                <a:gd name="connsiteX43" fmla="*/ 237 w 10000"/>
                <a:gd name="connsiteY43" fmla="*/ 9625 h 10000"/>
                <a:gd name="connsiteX44" fmla="*/ 354 w 10000"/>
                <a:gd name="connsiteY44" fmla="*/ 9625 h 10000"/>
                <a:gd name="connsiteX45" fmla="*/ 393 w 10000"/>
                <a:gd name="connsiteY45" fmla="*/ 9549 h 10000"/>
                <a:gd name="connsiteX46" fmla="*/ 511 w 10000"/>
                <a:gd name="connsiteY46" fmla="*/ 9324 h 10000"/>
                <a:gd name="connsiteX47" fmla="*/ 628 w 10000"/>
                <a:gd name="connsiteY47" fmla="*/ 9174 h 10000"/>
                <a:gd name="connsiteX48" fmla="*/ 746 w 10000"/>
                <a:gd name="connsiteY48" fmla="*/ 9098 h 10000"/>
                <a:gd name="connsiteX49" fmla="*/ 1099 w 10000"/>
                <a:gd name="connsiteY49" fmla="*/ 8873 h 10000"/>
                <a:gd name="connsiteX50" fmla="*/ 1412 w 10000"/>
                <a:gd name="connsiteY50" fmla="*/ 8722 h 10000"/>
                <a:gd name="connsiteX51" fmla="*/ 2001 w 10000"/>
                <a:gd name="connsiteY51" fmla="*/ 7896 h 10000"/>
                <a:gd name="connsiteX52" fmla="*/ 1961 w 10000"/>
                <a:gd name="connsiteY52" fmla="*/ 7745 h 10000"/>
                <a:gd name="connsiteX53" fmla="*/ 1921 w 10000"/>
                <a:gd name="connsiteY53" fmla="*/ 7670 h 10000"/>
                <a:gd name="connsiteX54" fmla="*/ 1765 w 10000"/>
                <a:gd name="connsiteY54" fmla="*/ 7896 h 10000"/>
                <a:gd name="connsiteX55" fmla="*/ 1609 w 10000"/>
                <a:gd name="connsiteY55" fmla="*/ 7896 h 10000"/>
                <a:gd name="connsiteX56" fmla="*/ 1609 w 10000"/>
                <a:gd name="connsiteY56" fmla="*/ 7670 h 10000"/>
                <a:gd name="connsiteX57" fmla="*/ 1570 w 10000"/>
                <a:gd name="connsiteY57" fmla="*/ 7594 h 10000"/>
                <a:gd name="connsiteX58" fmla="*/ 1491 w 10000"/>
                <a:gd name="connsiteY58" fmla="*/ 7594 h 10000"/>
                <a:gd name="connsiteX59" fmla="*/ 1412 w 10000"/>
                <a:gd name="connsiteY59" fmla="*/ 7594 h 10000"/>
                <a:gd name="connsiteX60" fmla="*/ 1332 w 10000"/>
                <a:gd name="connsiteY60" fmla="*/ 7670 h 10000"/>
                <a:gd name="connsiteX61" fmla="*/ 1176 w 10000"/>
                <a:gd name="connsiteY61" fmla="*/ 7820 h 10000"/>
                <a:gd name="connsiteX62" fmla="*/ 942 w 10000"/>
                <a:gd name="connsiteY62" fmla="*/ 7820 h 10000"/>
                <a:gd name="connsiteX63" fmla="*/ 1060 w 10000"/>
                <a:gd name="connsiteY63" fmla="*/ 7670 h 10000"/>
                <a:gd name="connsiteX64" fmla="*/ 1216 w 10000"/>
                <a:gd name="connsiteY64" fmla="*/ 7444 h 10000"/>
                <a:gd name="connsiteX65" fmla="*/ 1332 w 10000"/>
                <a:gd name="connsiteY65" fmla="*/ 7218 h 10000"/>
                <a:gd name="connsiteX66" fmla="*/ 1412 w 10000"/>
                <a:gd name="connsiteY66" fmla="*/ 6994 h 10000"/>
                <a:gd name="connsiteX67" fmla="*/ 1332 w 10000"/>
                <a:gd name="connsiteY67" fmla="*/ 6994 h 10000"/>
                <a:gd name="connsiteX68" fmla="*/ 1254 w 10000"/>
                <a:gd name="connsiteY68" fmla="*/ 6994 h 10000"/>
                <a:gd name="connsiteX69" fmla="*/ 1099 w 10000"/>
                <a:gd name="connsiteY69" fmla="*/ 6994 h 10000"/>
                <a:gd name="connsiteX70" fmla="*/ 1021 w 10000"/>
                <a:gd name="connsiteY70" fmla="*/ 6994 h 10000"/>
                <a:gd name="connsiteX71" fmla="*/ 942 w 10000"/>
                <a:gd name="connsiteY71" fmla="*/ 6918 h 10000"/>
                <a:gd name="connsiteX72" fmla="*/ 903 w 10000"/>
                <a:gd name="connsiteY72" fmla="*/ 6692 h 10000"/>
                <a:gd name="connsiteX73" fmla="*/ 903 w 10000"/>
                <a:gd name="connsiteY73" fmla="*/ 6015 h 10000"/>
                <a:gd name="connsiteX74" fmla="*/ 1725 w 10000"/>
                <a:gd name="connsiteY74" fmla="*/ 4811 h 10000"/>
                <a:gd name="connsiteX75" fmla="*/ 1844 w 10000"/>
                <a:gd name="connsiteY75" fmla="*/ 4887 h 10000"/>
                <a:gd name="connsiteX76" fmla="*/ 2001 w 10000"/>
                <a:gd name="connsiteY76" fmla="*/ 4962 h 10000"/>
                <a:gd name="connsiteX77" fmla="*/ 2472 w 10000"/>
                <a:gd name="connsiteY77" fmla="*/ 4887 h 10000"/>
                <a:gd name="connsiteX78" fmla="*/ 2942 w 10000"/>
                <a:gd name="connsiteY78" fmla="*/ 4661 h 10000"/>
                <a:gd name="connsiteX79" fmla="*/ 3135 w 10000"/>
                <a:gd name="connsiteY79" fmla="*/ 4587 h 10000"/>
                <a:gd name="connsiteX80" fmla="*/ 3371 w 10000"/>
                <a:gd name="connsiteY80" fmla="*/ 4362 h 10000"/>
                <a:gd name="connsiteX81" fmla="*/ 3531 w 10000"/>
                <a:gd name="connsiteY81" fmla="*/ 4136 h 10000"/>
                <a:gd name="connsiteX82" fmla="*/ 3569 w 10000"/>
                <a:gd name="connsiteY82" fmla="*/ 3910 h 10000"/>
                <a:gd name="connsiteX83" fmla="*/ 3334 w 10000"/>
                <a:gd name="connsiteY83" fmla="*/ 4060 h 10000"/>
                <a:gd name="connsiteX84" fmla="*/ 3217 w 10000"/>
                <a:gd name="connsiteY84" fmla="*/ 4136 h 10000"/>
                <a:gd name="connsiteX85" fmla="*/ 3059 w 10000"/>
                <a:gd name="connsiteY85" fmla="*/ 4210 h 10000"/>
                <a:gd name="connsiteX86" fmla="*/ 2901 w 10000"/>
                <a:gd name="connsiteY86" fmla="*/ 4136 h 10000"/>
                <a:gd name="connsiteX87" fmla="*/ 2708 w 10000"/>
                <a:gd name="connsiteY87" fmla="*/ 4060 h 10000"/>
                <a:gd name="connsiteX88" fmla="*/ 2393 w 10000"/>
                <a:gd name="connsiteY88" fmla="*/ 3835 h 10000"/>
                <a:gd name="connsiteX89" fmla="*/ 3334 w 10000"/>
                <a:gd name="connsiteY89" fmla="*/ 2632 h 10000"/>
                <a:gd name="connsiteX90" fmla="*/ 3491 w 10000"/>
                <a:gd name="connsiteY90" fmla="*/ 2632 h 10000"/>
                <a:gd name="connsiteX91" fmla="*/ 3686 w 10000"/>
                <a:gd name="connsiteY91" fmla="*/ 2707 h 10000"/>
                <a:gd name="connsiteX92" fmla="*/ 3686 w 10000"/>
                <a:gd name="connsiteY92" fmla="*/ 2932 h 10000"/>
                <a:gd name="connsiteX93" fmla="*/ 3725 w 10000"/>
                <a:gd name="connsiteY93" fmla="*/ 3009 h 10000"/>
                <a:gd name="connsiteX94" fmla="*/ 3804 w 10000"/>
                <a:gd name="connsiteY94" fmla="*/ 3083 h 10000"/>
                <a:gd name="connsiteX95" fmla="*/ 3920 w 10000"/>
                <a:gd name="connsiteY95" fmla="*/ 3083 h 10000"/>
                <a:gd name="connsiteX96" fmla="*/ 4001 w 10000"/>
                <a:gd name="connsiteY96" fmla="*/ 3083 h 10000"/>
                <a:gd name="connsiteX97" fmla="*/ 4081 w 10000"/>
                <a:gd name="connsiteY97" fmla="*/ 3009 h 10000"/>
                <a:gd name="connsiteX98" fmla="*/ 4081 w 10000"/>
                <a:gd name="connsiteY98" fmla="*/ 2857 h 10000"/>
                <a:gd name="connsiteX99" fmla="*/ 4117 w 10000"/>
                <a:gd name="connsiteY99" fmla="*/ 2632 h 10000"/>
                <a:gd name="connsiteX100" fmla="*/ 4039 w 10000"/>
                <a:gd name="connsiteY100" fmla="*/ 2632 h 10000"/>
                <a:gd name="connsiteX101" fmla="*/ 4001 w 10000"/>
                <a:gd name="connsiteY101" fmla="*/ 2557 h 10000"/>
                <a:gd name="connsiteX102" fmla="*/ 4001 w 10000"/>
                <a:gd name="connsiteY102" fmla="*/ 2481 h 10000"/>
                <a:gd name="connsiteX103" fmla="*/ 4001 w 10000"/>
                <a:gd name="connsiteY103" fmla="*/ 2255 h 10000"/>
                <a:gd name="connsiteX104" fmla="*/ 3960 w 10000"/>
                <a:gd name="connsiteY104" fmla="*/ 2180 h 10000"/>
                <a:gd name="connsiteX105" fmla="*/ 3960 w 10000"/>
                <a:gd name="connsiteY105" fmla="*/ 2030 h 10000"/>
                <a:gd name="connsiteX106" fmla="*/ 3960 w 10000"/>
                <a:gd name="connsiteY106" fmla="*/ 1730 h 10000"/>
                <a:gd name="connsiteX107" fmla="*/ 4237 w 10000"/>
                <a:gd name="connsiteY107" fmla="*/ 1353 h 10000"/>
                <a:gd name="connsiteX108" fmla="*/ 4392 w 10000"/>
                <a:gd name="connsiteY108" fmla="*/ 1429 h 10000"/>
                <a:gd name="connsiteX109" fmla="*/ 4549 w 10000"/>
                <a:gd name="connsiteY109" fmla="*/ 1503 h 10000"/>
                <a:gd name="connsiteX110" fmla="*/ 4746 w 10000"/>
                <a:gd name="connsiteY110" fmla="*/ 1429 h 10000"/>
                <a:gd name="connsiteX111" fmla="*/ 4981 w 10000"/>
                <a:gd name="connsiteY111" fmla="*/ 1203 h 10000"/>
                <a:gd name="connsiteX112" fmla="*/ 5099 w 10000"/>
                <a:gd name="connsiteY112" fmla="*/ 1053 h 10000"/>
                <a:gd name="connsiteX113" fmla="*/ 5255 w 10000"/>
                <a:gd name="connsiteY113" fmla="*/ 827 h 10000"/>
                <a:gd name="connsiteX114" fmla="*/ 5725 w 10000"/>
                <a:gd name="connsiteY114" fmla="*/ 527 h 10000"/>
                <a:gd name="connsiteX115" fmla="*/ 6275 w 10000"/>
                <a:gd name="connsiteY115" fmla="*/ 377 h 10000"/>
                <a:gd name="connsiteX116" fmla="*/ 6785 w 10000"/>
                <a:gd name="connsiteY116" fmla="*/ 150 h 10000"/>
                <a:gd name="connsiteX117" fmla="*/ 7294 w 10000"/>
                <a:gd name="connsiteY117" fmla="*/ 0 h 10000"/>
                <a:gd name="connsiteX118" fmla="*/ 7450 w 10000"/>
                <a:gd name="connsiteY118" fmla="*/ 76 h 10000"/>
                <a:gd name="connsiteX119" fmla="*/ 7608 w 10000"/>
                <a:gd name="connsiteY119" fmla="*/ 150 h 10000"/>
                <a:gd name="connsiteX120" fmla="*/ 7804 w 10000"/>
                <a:gd name="connsiteY120" fmla="*/ 226 h 10000"/>
                <a:gd name="connsiteX121" fmla="*/ 8001 w 10000"/>
                <a:gd name="connsiteY121" fmla="*/ 226 h 10000"/>
                <a:gd name="connsiteX122" fmla="*/ 8038 w 10000"/>
                <a:gd name="connsiteY122" fmla="*/ 452 h 10000"/>
                <a:gd name="connsiteX123" fmla="*/ 8081 w 10000"/>
                <a:gd name="connsiteY123" fmla="*/ 452 h 10000"/>
                <a:gd name="connsiteX124" fmla="*/ 8744 w 10000"/>
                <a:gd name="connsiteY124" fmla="*/ 452 h 10000"/>
                <a:gd name="connsiteX125" fmla="*/ 8864 w 10000"/>
                <a:gd name="connsiteY125" fmla="*/ 527 h 10000"/>
                <a:gd name="connsiteX126" fmla="*/ 8941 w 10000"/>
                <a:gd name="connsiteY126" fmla="*/ 602 h 10000"/>
                <a:gd name="connsiteX127" fmla="*/ 9215 w 10000"/>
                <a:gd name="connsiteY127" fmla="*/ 602 h 10000"/>
                <a:gd name="connsiteX128" fmla="*/ 9490 w 10000"/>
                <a:gd name="connsiteY128" fmla="*/ 602 h 10000"/>
                <a:gd name="connsiteX129" fmla="*/ 9608 w 10000"/>
                <a:gd name="connsiteY129" fmla="*/ 677 h 10000"/>
                <a:gd name="connsiteX130" fmla="*/ 9764 w 10000"/>
                <a:gd name="connsiteY130" fmla="*/ 751 h 10000"/>
                <a:gd name="connsiteX131" fmla="*/ 10000 w 10000"/>
                <a:gd name="connsiteY131" fmla="*/ 751 h 10000"/>
                <a:gd name="connsiteX132" fmla="*/ 6627 w 10000"/>
                <a:gd name="connsiteY132" fmla="*/ 6692 h 10000"/>
                <a:gd name="connsiteX133" fmla="*/ 6589 w 10000"/>
                <a:gd name="connsiteY133" fmla="*/ 6692 h 10000"/>
                <a:gd name="connsiteX0" fmla="*/ 6352 w 9763"/>
                <a:gd name="connsiteY0" fmla="*/ 6692 h 9700"/>
                <a:gd name="connsiteX1" fmla="*/ 6117 w 9763"/>
                <a:gd name="connsiteY1" fmla="*/ 6842 h 9700"/>
                <a:gd name="connsiteX2" fmla="*/ 5882 w 9763"/>
                <a:gd name="connsiteY2" fmla="*/ 6918 h 9700"/>
                <a:gd name="connsiteX3" fmla="*/ 5683 w 9763"/>
                <a:gd name="connsiteY3" fmla="*/ 6842 h 9700"/>
                <a:gd name="connsiteX4" fmla="*/ 5488 w 9763"/>
                <a:gd name="connsiteY4" fmla="*/ 6767 h 9700"/>
                <a:gd name="connsiteX5" fmla="*/ 5372 w 9763"/>
                <a:gd name="connsiteY5" fmla="*/ 6617 h 9700"/>
                <a:gd name="connsiteX6" fmla="*/ 5332 w 9763"/>
                <a:gd name="connsiteY6" fmla="*/ 6467 h 9700"/>
                <a:gd name="connsiteX7" fmla="*/ 5293 w 9763"/>
                <a:gd name="connsiteY7" fmla="*/ 6316 h 9700"/>
                <a:gd name="connsiteX8" fmla="*/ 5135 w 9763"/>
                <a:gd name="connsiteY8" fmla="*/ 6316 h 9700"/>
                <a:gd name="connsiteX9" fmla="*/ 4862 w 9763"/>
                <a:gd name="connsiteY9" fmla="*/ 6692 h 9700"/>
                <a:gd name="connsiteX10" fmla="*/ 4744 w 9763"/>
                <a:gd name="connsiteY10" fmla="*/ 6842 h 9700"/>
                <a:gd name="connsiteX11" fmla="*/ 4549 w 9763"/>
                <a:gd name="connsiteY11" fmla="*/ 6918 h 9700"/>
                <a:gd name="connsiteX12" fmla="*/ 4391 w 9763"/>
                <a:gd name="connsiteY12" fmla="*/ 6918 h 9700"/>
                <a:gd name="connsiteX13" fmla="*/ 4193 w 9763"/>
                <a:gd name="connsiteY13" fmla="*/ 7069 h 9700"/>
                <a:gd name="connsiteX14" fmla="*/ 4038 w 9763"/>
                <a:gd name="connsiteY14" fmla="*/ 7218 h 9700"/>
                <a:gd name="connsiteX15" fmla="*/ 3844 w 9763"/>
                <a:gd name="connsiteY15" fmla="*/ 7518 h 9700"/>
                <a:gd name="connsiteX16" fmla="*/ 3567 w 9763"/>
                <a:gd name="connsiteY16" fmla="*/ 7518 h 9700"/>
                <a:gd name="connsiteX17" fmla="*/ 3645 w 9763"/>
                <a:gd name="connsiteY17" fmla="*/ 7294 h 9700"/>
                <a:gd name="connsiteX18" fmla="*/ 3723 w 9763"/>
                <a:gd name="connsiteY18" fmla="*/ 7144 h 9700"/>
                <a:gd name="connsiteX19" fmla="*/ 3920 w 9763"/>
                <a:gd name="connsiteY19" fmla="*/ 6842 h 9700"/>
                <a:gd name="connsiteX20" fmla="*/ 4116 w 9763"/>
                <a:gd name="connsiteY20" fmla="*/ 6692 h 9700"/>
                <a:gd name="connsiteX21" fmla="*/ 4353 w 9763"/>
                <a:gd name="connsiteY21" fmla="*/ 6391 h 9700"/>
                <a:gd name="connsiteX22" fmla="*/ 4193 w 9763"/>
                <a:gd name="connsiteY22" fmla="*/ 6391 h 9700"/>
                <a:gd name="connsiteX23" fmla="*/ 4038 w 9763"/>
                <a:gd name="connsiteY23" fmla="*/ 6541 h 9700"/>
                <a:gd name="connsiteX24" fmla="*/ 3764 w 9763"/>
                <a:gd name="connsiteY24" fmla="*/ 6767 h 9700"/>
                <a:gd name="connsiteX25" fmla="*/ 3449 w 9763"/>
                <a:gd name="connsiteY25" fmla="*/ 7144 h 9700"/>
                <a:gd name="connsiteX26" fmla="*/ 3332 w 9763"/>
                <a:gd name="connsiteY26" fmla="*/ 7218 h 9700"/>
                <a:gd name="connsiteX27" fmla="*/ 3214 w 9763"/>
                <a:gd name="connsiteY27" fmla="*/ 7294 h 9700"/>
                <a:gd name="connsiteX28" fmla="*/ 3097 w 9763"/>
                <a:gd name="connsiteY28" fmla="*/ 7368 h 9700"/>
                <a:gd name="connsiteX29" fmla="*/ 3020 w 9763"/>
                <a:gd name="connsiteY29" fmla="*/ 7594 h 9700"/>
                <a:gd name="connsiteX30" fmla="*/ 2898 w 9763"/>
                <a:gd name="connsiteY30" fmla="*/ 7745 h 9700"/>
                <a:gd name="connsiteX31" fmla="*/ 2785 w 9763"/>
                <a:gd name="connsiteY31" fmla="*/ 7896 h 9700"/>
                <a:gd name="connsiteX32" fmla="*/ 2548 w 9763"/>
                <a:gd name="connsiteY32" fmla="*/ 8046 h 9700"/>
                <a:gd name="connsiteX33" fmla="*/ 2313 w 9763"/>
                <a:gd name="connsiteY33" fmla="*/ 8196 h 9700"/>
                <a:gd name="connsiteX34" fmla="*/ 2115 w 9763"/>
                <a:gd name="connsiteY34" fmla="*/ 8271 h 9700"/>
                <a:gd name="connsiteX35" fmla="*/ 1882 w 9763"/>
                <a:gd name="connsiteY35" fmla="*/ 8422 h 9700"/>
                <a:gd name="connsiteX36" fmla="*/ 1724 w 9763"/>
                <a:gd name="connsiteY36" fmla="*/ 8647 h 9700"/>
                <a:gd name="connsiteX37" fmla="*/ 1645 w 9763"/>
                <a:gd name="connsiteY37" fmla="*/ 8797 h 9700"/>
                <a:gd name="connsiteX38" fmla="*/ 1528 w 9763"/>
                <a:gd name="connsiteY38" fmla="*/ 8797 h 9700"/>
                <a:gd name="connsiteX39" fmla="*/ 1095 w 9763"/>
                <a:gd name="connsiteY39" fmla="*/ 9024 h 9700"/>
                <a:gd name="connsiteX40" fmla="*/ 666 w 9763"/>
                <a:gd name="connsiteY40" fmla="*/ 9324 h 9700"/>
                <a:gd name="connsiteX41" fmla="*/ 196 w 9763"/>
                <a:gd name="connsiteY41" fmla="*/ 9700 h 9700"/>
                <a:gd name="connsiteX42" fmla="*/ 0 w 9763"/>
                <a:gd name="connsiteY42" fmla="*/ 9625 h 9700"/>
                <a:gd name="connsiteX43" fmla="*/ 117 w 9763"/>
                <a:gd name="connsiteY43" fmla="*/ 9625 h 9700"/>
                <a:gd name="connsiteX44" fmla="*/ 156 w 9763"/>
                <a:gd name="connsiteY44" fmla="*/ 9549 h 9700"/>
                <a:gd name="connsiteX45" fmla="*/ 274 w 9763"/>
                <a:gd name="connsiteY45" fmla="*/ 9324 h 9700"/>
                <a:gd name="connsiteX46" fmla="*/ 391 w 9763"/>
                <a:gd name="connsiteY46" fmla="*/ 9174 h 9700"/>
                <a:gd name="connsiteX47" fmla="*/ 509 w 9763"/>
                <a:gd name="connsiteY47" fmla="*/ 9098 h 9700"/>
                <a:gd name="connsiteX48" fmla="*/ 862 w 9763"/>
                <a:gd name="connsiteY48" fmla="*/ 8873 h 9700"/>
                <a:gd name="connsiteX49" fmla="*/ 1175 w 9763"/>
                <a:gd name="connsiteY49" fmla="*/ 8722 h 9700"/>
                <a:gd name="connsiteX50" fmla="*/ 1764 w 9763"/>
                <a:gd name="connsiteY50" fmla="*/ 7896 h 9700"/>
                <a:gd name="connsiteX51" fmla="*/ 1724 w 9763"/>
                <a:gd name="connsiteY51" fmla="*/ 7745 h 9700"/>
                <a:gd name="connsiteX52" fmla="*/ 1684 w 9763"/>
                <a:gd name="connsiteY52" fmla="*/ 7670 h 9700"/>
                <a:gd name="connsiteX53" fmla="*/ 1528 w 9763"/>
                <a:gd name="connsiteY53" fmla="*/ 7896 h 9700"/>
                <a:gd name="connsiteX54" fmla="*/ 1372 w 9763"/>
                <a:gd name="connsiteY54" fmla="*/ 7896 h 9700"/>
                <a:gd name="connsiteX55" fmla="*/ 1372 w 9763"/>
                <a:gd name="connsiteY55" fmla="*/ 7670 h 9700"/>
                <a:gd name="connsiteX56" fmla="*/ 1333 w 9763"/>
                <a:gd name="connsiteY56" fmla="*/ 7594 h 9700"/>
                <a:gd name="connsiteX57" fmla="*/ 1254 w 9763"/>
                <a:gd name="connsiteY57" fmla="*/ 7594 h 9700"/>
                <a:gd name="connsiteX58" fmla="*/ 1175 w 9763"/>
                <a:gd name="connsiteY58" fmla="*/ 7594 h 9700"/>
                <a:gd name="connsiteX59" fmla="*/ 1095 w 9763"/>
                <a:gd name="connsiteY59" fmla="*/ 7670 h 9700"/>
                <a:gd name="connsiteX60" fmla="*/ 939 w 9763"/>
                <a:gd name="connsiteY60" fmla="*/ 7820 h 9700"/>
                <a:gd name="connsiteX61" fmla="*/ 705 w 9763"/>
                <a:gd name="connsiteY61" fmla="*/ 7820 h 9700"/>
                <a:gd name="connsiteX62" fmla="*/ 823 w 9763"/>
                <a:gd name="connsiteY62" fmla="*/ 7670 h 9700"/>
                <a:gd name="connsiteX63" fmla="*/ 979 w 9763"/>
                <a:gd name="connsiteY63" fmla="*/ 7444 h 9700"/>
                <a:gd name="connsiteX64" fmla="*/ 1095 w 9763"/>
                <a:gd name="connsiteY64" fmla="*/ 7218 h 9700"/>
                <a:gd name="connsiteX65" fmla="*/ 1175 w 9763"/>
                <a:gd name="connsiteY65" fmla="*/ 6994 h 9700"/>
                <a:gd name="connsiteX66" fmla="*/ 1095 w 9763"/>
                <a:gd name="connsiteY66" fmla="*/ 6994 h 9700"/>
                <a:gd name="connsiteX67" fmla="*/ 1017 w 9763"/>
                <a:gd name="connsiteY67" fmla="*/ 6994 h 9700"/>
                <a:gd name="connsiteX68" fmla="*/ 862 w 9763"/>
                <a:gd name="connsiteY68" fmla="*/ 6994 h 9700"/>
                <a:gd name="connsiteX69" fmla="*/ 784 w 9763"/>
                <a:gd name="connsiteY69" fmla="*/ 6994 h 9700"/>
                <a:gd name="connsiteX70" fmla="*/ 705 w 9763"/>
                <a:gd name="connsiteY70" fmla="*/ 6918 h 9700"/>
                <a:gd name="connsiteX71" fmla="*/ 666 w 9763"/>
                <a:gd name="connsiteY71" fmla="*/ 6692 h 9700"/>
                <a:gd name="connsiteX72" fmla="*/ 666 w 9763"/>
                <a:gd name="connsiteY72" fmla="*/ 6015 h 9700"/>
                <a:gd name="connsiteX73" fmla="*/ 1488 w 9763"/>
                <a:gd name="connsiteY73" fmla="*/ 4811 h 9700"/>
                <a:gd name="connsiteX74" fmla="*/ 1607 w 9763"/>
                <a:gd name="connsiteY74" fmla="*/ 4887 h 9700"/>
                <a:gd name="connsiteX75" fmla="*/ 1764 w 9763"/>
                <a:gd name="connsiteY75" fmla="*/ 4962 h 9700"/>
                <a:gd name="connsiteX76" fmla="*/ 2235 w 9763"/>
                <a:gd name="connsiteY76" fmla="*/ 4887 h 9700"/>
                <a:gd name="connsiteX77" fmla="*/ 2705 w 9763"/>
                <a:gd name="connsiteY77" fmla="*/ 4661 h 9700"/>
                <a:gd name="connsiteX78" fmla="*/ 2898 w 9763"/>
                <a:gd name="connsiteY78" fmla="*/ 4587 h 9700"/>
                <a:gd name="connsiteX79" fmla="*/ 3134 w 9763"/>
                <a:gd name="connsiteY79" fmla="*/ 4362 h 9700"/>
                <a:gd name="connsiteX80" fmla="*/ 3294 w 9763"/>
                <a:gd name="connsiteY80" fmla="*/ 4136 h 9700"/>
                <a:gd name="connsiteX81" fmla="*/ 3332 w 9763"/>
                <a:gd name="connsiteY81" fmla="*/ 3910 h 9700"/>
                <a:gd name="connsiteX82" fmla="*/ 3097 w 9763"/>
                <a:gd name="connsiteY82" fmla="*/ 4060 h 9700"/>
                <a:gd name="connsiteX83" fmla="*/ 2980 w 9763"/>
                <a:gd name="connsiteY83" fmla="*/ 4136 h 9700"/>
                <a:gd name="connsiteX84" fmla="*/ 2822 w 9763"/>
                <a:gd name="connsiteY84" fmla="*/ 4210 h 9700"/>
                <a:gd name="connsiteX85" fmla="*/ 2664 w 9763"/>
                <a:gd name="connsiteY85" fmla="*/ 4136 h 9700"/>
                <a:gd name="connsiteX86" fmla="*/ 2471 w 9763"/>
                <a:gd name="connsiteY86" fmla="*/ 4060 h 9700"/>
                <a:gd name="connsiteX87" fmla="*/ 2156 w 9763"/>
                <a:gd name="connsiteY87" fmla="*/ 3835 h 9700"/>
                <a:gd name="connsiteX88" fmla="*/ 3097 w 9763"/>
                <a:gd name="connsiteY88" fmla="*/ 2632 h 9700"/>
                <a:gd name="connsiteX89" fmla="*/ 3254 w 9763"/>
                <a:gd name="connsiteY89" fmla="*/ 2632 h 9700"/>
                <a:gd name="connsiteX90" fmla="*/ 3449 w 9763"/>
                <a:gd name="connsiteY90" fmla="*/ 2707 h 9700"/>
                <a:gd name="connsiteX91" fmla="*/ 3449 w 9763"/>
                <a:gd name="connsiteY91" fmla="*/ 2932 h 9700"/>
                <a:gd name="connsiteX92" fmla="*/ 3488 w 9763"/>
                <a:gd name="connsiteY92" fmla="*/ 3009 h 9700"/>
                <a:gd name="connsiteX93" fmla="*/ 3567 w 9763"/>
                <a:gd name="connsiteY93" fmla="*/ 3083 h 9700"/>
                <a:gd name="connsiteX94" fmla="*/ 3683 w 9763"/>
                <a:gd name="connsiteY94" fmla="*/ 3083 h 9700"/>
                <a:gd name="connsiteX95" fmla="*/ 3764 w 9763"/>
                <a:gd name="connsiteY95" fmla="*/ 3083 h 9700"/>
                <a:gd name="connsiteX96" fmla="*/ 3844 w 9763"/>
                <a:gd name="connsiteY96" fmla="*/ 3009 h 9700"/>
                <a:gd name="connsiteX97" fmla="*/ 3844 w 9763"/>
                <a:gd name="connsiteY97" fmla="*/ 2857 h 9700"/>
                <a:gd name="connsiteX98" fmla="*/ 3880 w 9763"/>
                <a:gd name="connsiteY98" fmla="*/ 2632 h 9700"/>
                <a:gd name="connsiteX99" fmla="*/ 3802 w 9763"/>
                <a:gd name="connsiteY99" fmla="*/ 2632 h 9700"/>
                <a:gd name="connsiteX100" fmla="*/ 3764 w 9763"/>
                <a:gd name="connsiteY100" fmla="*/ 2557 h 9700"/>
                <a:gd name="connsiteX101" fmla="*/ 3764 w 9763"/>
                <a:gd name="connsiteY101" fmla="*/ 2481 h 9700"/>
                <a:gd name="connsiteX102" fmla="*/ 3764 w 9763"/>
                <a:gd name="connsiteY102" fmla="*/ 2255 h 9700"/>
                <a:gd name="connsiteX103" fmla="*/ 3723 w 9763"/>
                <a:gd name="connsiteY103" fmla="*/ 2180 h 9700"/>
                <a:gd name="connsiteX104" fmla="*/ 3723 w 9763"/>
                <a:gd name="connsiteY104" fmla="*/ 2030 h 9700"/>
                <a:gd name="connsiteX105" fmla="*/ 3723 w 9763"/>
                <a:gd name="connsiteY105" fmla="*/ 1730 h 9700"/>
                <a:gd name="connsiteX106" fmla="*/ 4000 w 9763"/>
                <a:gd name="connsiteY106" fmla="*/ 1353 h 9700"/>
                <a:gd name="connsiteX107" fmla="*/ 4155 w 9763"/>
                <a:gd name="connsiteY107" fmla="*/ 1429 h 9700"/>
                <a:gd name="connsiteX108" fmla="*/ 4312 w 9763"/>
                <a:gd name="connsiteY108" fmla="*/ 1503 h 9700"/>
                <a:gd name="connsiteX109" fmla="*/ 4509 w 9763"/>
                <a:gd name="connsiteY109" fmla="*/ 1429 h 9700"/>
                <a:gd name="connsiteX110" fmla="*/ 4744 w 9763"/>
                <a:gd name="connsiteY110" fmla="*/ 1203 h 9700"/>
                <a:gd name="connsiteX111" fmla="*/ 4862 w 9763"/>
                <a:gd name="connsiteY111" fmla="*/ 1053 h 9700"/>
                <a:gd name="connsiteX112" fmla="*/ 5018 w 9763"/>
                <a:gd name="connsiteY112" fmla="*/ 827 h 9700"/>
                <a:gd name="connsiteX113" fmla="*/ 5488 w 9763"/>
                <a:gd name="connsiteY113" fmla="*/ 527 h 9700"/>
                <a:gd name="connsiteX114" fmla="*/ 6038 w 9763"/>
                <a:gd name="connsiteY114" fmla="*/ 377 h 9700"/>
                <a:gd name="connsiteX115" fmla="*/ 6548 w 9763"/>
                <a:gd name="connsiteY115" fmla="*/ 150 h 9700"/>
                <a:gd name="connsiteX116" fmla="*/ 7057 w 9763"/>
                <a:gd name="connsiteY116" fmla="*/ 0 h 9700"/>
                <a:gd name="connsiteX117" fmla="*/ 7213 w 9763"/>
                <a:gd name="connsiteY117" fmla="*/ 76 h 9700"/>
                <a:gd name="connsiteX118" fmla="*/ 7371 w 9763"/>
                <a:gd name="connsiteY118" fmla="*/ 150 h 9700"/>
                <a:gd name="connsiteX119" fmla="*/ 7567 w 9763"/>
                <a:gd name="connsiteY119" fmla="*/ 226 h 9700"/>
                <a:gd name="connsiteX120" fmla="*/ 7764 w 9763"/>
                <a:gd name="connsiteY120" fmla="*/ 226 h 9700"/>
                <a:gd name="connsiteX121" fmla="*/ 7801 w 9763"/>
                <a:gd name="connsiteY121" fmla="*/ 452 h 9700"/>
                <a:gd name="connsiteX122" fmla="*/ 7844 w 9763"/>
                <a:gd name="connsiteY122" fmla="*/ 452 h 9700"/>
                <a:gd name="connsiteX123" fmla="*/ 8507 w 9763"/>
                <a:gd name="connsiteY123" fmla="*/ 452 h 9700"/>
                <a:gd name="connsiteX124" fmla="*/ 8627 w 9763"/>
                <a:gd name="connsiteY124" fmla="*/ 527 h 9700"/>
                <a:gd name="connsiteX125" fmla="*/ 8704 w 9763"/>
                <a:gd name="connsiteY125" fmla="*/ 602 h 9700"/>
                <a:gd name="connsiteX126" fmla="*/ 8978 w 9763"/>
                <a:gd name="connsiteY126" fmla="*/ 602 h 9700"/>
                <a:gd name="connsiteX127" fmla="*/ 9253 w 9763"/>
                <a:gd name="connsiteY127" fmla="*/ 602 h 9700"/>
                <a:gd name="connsiteX128" fmla="*/ 9371 w 9763"/>
                <a:gd name="connsiteY128" fmla="*/ 677 h 9700"/>
                <a:gd name="connsiteX129" fmla="*/ 9527 w 9763"/>
                <a:gd name="connsiteY129" fmla="*/ 751 h 9700"/>
                <a:gd name="connsiteX130" fmla="*/ 9763 w 9763"/>
                <a:gd name="connsiteY130" fmla="*/ 751 h 9700"/>
                <a:gd name="connsiteX131" fmla="*/ 6390 w 9763"/>
                <a:gd name="connsiteY131" fmla="*/ 6692 h 9700"/>
                <a:gd name="connsiteX132" fmla="*/ 6352 w 9763"/>
                <a:gd name="connsiteY132" fmla="*/ 6692 h 9700"/>
                <a:gd name="connsiteX0" fmla="*/ 6386 w 9880"/>
                <a:gd name="connsiteY0" fmla="*/ 6899 h 10000"/>
                <a:gd name="connsiteX1" fmla="*/ 6145 w 9880"/>
                <a:gd name="connsiteY1" fmla="*/ 7054 h 10000"/>
                <a:gd name="connsiteX2" fmla="*/ 5905 w 9880"/>
                <a:gd name="connsiteY2" fmla="*/ 7132 h 10000"/>
                <a:gd name="connsiteX3" fmla="*/ 5701 w 9880"/>
                <a:gd name="connsiteY3" fmla="*/ 7054 h 10000"/>
                <a:gd name="connsiteX4" fmla="*/ 5501 w 9880"/>
                <a:gd name="connsiteY4" fmla="*/ 6976 h 10000"/>
                <a:gd name="connsiteX5" fmla="*/ 5382 w 9880"/>
                <a:gd name="connsiteY5" fmla="*/ 6822 h 10000"/>
                <a:gd name="connsiteX6" fmla="*/ 5341 w 9880"/>
                <a:gd name="connsiteY6" fmla="*/ 6667 h 10000"/>
                <a:gd name="connsiteX7" fmla="*/ 5301 w 9880"/>
                <a:gd name="connsiteY7" fmla="*/ 6511 h 10000"/>
                <a:gd name="connsiteX8" fmla="*/ 5140 w 9880"/>
                <a:gd name="connsiteY8" fmla="*/ 6511 h 10000"/>
                <a:gd name="connsiteX9" fmla="*/ 4860 w 9880"/>
                <a:gd name="connsiteY9" fmla="*/ 6899 h 10000"/>
                <a:gd name="connsiteX10" fmla="*/ 4739 w 9880"/>
                <a:gd name="connsiteY10" fmla="*/ 7054 h 10000"/>
                <a:gd name="connsiteX11" fmla="*/ 4539 w 9880"/>
                <a:gd name="connsiteY11" fmla="*/ 7132 h 10000"/>
                <a:gd name="connsiteX12" fmla="*/ 4378 w 9880"/>
                <a:gd name="connsiteY12" fmla="*/ 7132 h 10000"/>
                <a:gd name="connsiteX13" fmla="*/ 4175 w 9880"/>
                <a:gd name="connsiteY13" fmla="*/ 7288 h 10000"/>
                <a:gd name="connsiteX14" fmla="*/ 4016 w 9880"/>
                <a:gd name="connsiteY14" fmla="*/ 7441 h 10000"/>
                <a:gd name="connsiteX15" fmla="*/ 3817 w 9880"/>
                <a:gd name="connsiteY15" fmla="*/ 7751 h 10000"/>
                <a:gd name="connsiteX16" fmla="*/ 3534 w 9880"/>
                <a:gd name="connsiteY16" fmla="*/ 7751 h 10000"/>
                <a:gd name="connsiteX17" fmla="*/ 3613 w 9880"/>
                <a:gd name="connsiteY17" fmla="*/ 7520 h 10000"/>
                <a:gd name="connsiteX18" fmla="*/ 3693 w 9880"/>
                <a:gd name="connsiteY18" fmla="*/ 7365 h 10000"/>
                <a:gd name="connsiteX19" fmla="*/ 3895 w 9880"/>
                <a:gd name="connsiteY19" fmla="*/ 7054 h 10000"/>
                <a:gd name="connsiteX20" fmla="*/ 4096 w 9880"/>
                <a:gd name="connsiteY20" fmla="*/ 6899 h 10000"/>
                <a:gd name="connsiteX21" fmla="*/ 4339 w 9880"/>
                <a:gd name="connsiteY21" fmla="*/ 6589 h 10000"/>
                <a:gd name="connsiteX22" fmla="*/ 4175 w 9880"/>
                <a:gd name="connsiteY22" fmla="*/ 6589 h 10000"/>
                <a:gd name="connsiteX23" fmla="*/ 4016 w 9880"/>
                <a:gd name="connsiteY23" fmla="*/ 6743 h 10000"/>
                <a:gd name="connsiteX24" fmla="*/ 3735 w 9880"/>
                <a:gd name="connsiteY24" fmla="*/ 6976 h 10000"/>
                <a:gd name="connsiteX25" fmla="*/ 3413 w 9880"/>
                <a:gd name="connsiteY25" fmla="*/ 7365 h 10000"/>
                <a:gd name="connsiteX26" fmla="*/ 3293 w 9880"/>
                <a:gd name="connsiteY26" fmla="*/ 7441 h 10000"/>
                <a:gd name="connsiteX27" fmla="*/ 3172 w 9880"/>
                <a:gd name="connsiteY27" fmla="*/ 7520 h 10000"/>
                <a:gd name="connsiteX28" fmla="*/ 3052 w 9880"/>
                <a:gd name="connsiteY28" fmla="*/ 7596 h 10000"/>
                <a:gd name="connsiteX29" fmla="*/ 2973 w 9880"/>
                <a:gd name="connsiteY29" fmla="*/ 7829 h 10000"/>
                <a:gd name="connsiteX30" fmla="*/ 2848 w 9880"/>
                <a:gd name="connsiteY30" fmla="*/ 7985 h 10000"/>
                <a:gd name="connsiteX31" fmla="*/ 2733 w 9880"/>
                <a:gd name="connsiteY31" fmla="*/ 8140 h 10000"/>
                <a:gd name="connsiteX32" fmla="*/ 2490 w 9880"/>
                <a:gd name="connsiteY32" fmla="*/ 8295 h 10000"/>
                <a:gd name="connsiteX33" fmla="*/ 2249 w 9880"/>
                <a:gd name="connsiteY33" fmla="*/ 8449 h 10000"/>
                <a:gd name="connsiteX34" fmla="*/ 2046 w 9880"/>
                <a:gd name="connsiteY34" fmla="*/ 8527 h 10000"/>
                <a:gd name="connsiteX35" fmla="*/ 1808 w 9880"/>
                <a:gd name="connsiteY35" fmla="*/ 8682 h 10000"/>
                <a:gd name="connsiteX36" fmla="*/ 1646 w 9880"/>
                <a:gd name="connsiteY36" fmla="*/ 8914 h 10000"/>
                <a:gd name="connsiteX37" fmla="*/ 1565 w 9880"/>
                <a:gd name="connsiteY37" fmla="*/ 9069 h 10000"/>
                <a:gd name="connsiteX38" fmla="*/ 1445 w 9880"/>
                <a:gd name="connsiteY38" fmla="*/ 9069 h 10000"/>
                <a:gd name="connsiteX39" fmla="*/ 1002 w 9880"/>
                <a:gd name="connsiteY39" fmla="*/ 9303 h 10000"/>
                <a:gd name="connsiteX40" fmla="*/ 562 w 9880"/>
                <a:gd name="connsiteY40" fmla="*/ 9612 h 10000"/>
                <a:gd name="connsiteX41" fmla="*/ 81 w 9880"/>
                <a:gd name="connsiteY41" fmla="*/ 10000 h 10000"/>
                <a:gd name="connsiteX42" fmla="*/ 0 w 9880"/>
                <a:gd name="connsiteY42" fmla="*/ 9923 h 10000"/>
                <a:gd name="connsiteX43" fmla="*/ 40 w 9880"/>
                <a:gd name="connsiteY43" fmla="*/ 9844 h 10000"/>
                <a:gd name="connsiteX44" fmla="*/ 161 w 9880"/>
                <a:gd name="connsiteY44" fmla="*/ 9612 h 10000"/>
                <a:gd name="connsiteX45" fmla="*/ 280 w 9880"/>
                <a:gd name="connsiteY45" fmla="*/ 9458 h 10000"/>
                <a:gd name="connsiteX46" fmla="*/ 401 w 9880"/>
                <a:gd name="connsiteY46" fmla="*/ 9379 h 10000"/>
                <a:gd name="connsiteX47" fmla="*/ 763 w 9880"/>
                <a:gd name="connsiteY47" fmla="*/ 9147 h 10000"/>
                <a:gd name="connsiteX48" fmla="*/ 1084 w 9880"/>
                <a:gd name="connsiteY48" fmla="*/ 8992 h 10000"/>
                <a:gd name="connsiteX49" fmla="*/ 1687 w 9880"/>
                <a:gd name="connsiteY49" fmla="*/ 8140 h 10000"/>
                <a:gd name="connsiteX50" fmla="*/ 1646 w 9880"/>
                <a:gd name="connsiteY50" fmla="*/ 7985 h 10000"/>
                <a:gd name="connsiteX51" fmla="*/ 1605 w 9880"/>
                <a:gd name="connsiteY51" fmla="*/ 7907 h 10000"/>
                <a:gd name="connsiteX52" fmla="*/ 1445 w 9880"/>
                <a:gd name="connsiteY52" fmla="*/ 8140 h 10000"/>
                <a:gd name="connsiteX53" fmla="*/ 1285 w 9880"/>
                <a:gd name="connsiteY53" fmla="*/ 8140 h 10000"/>
                <a:gd name="connsiteX54" fmla="*/ 1285 w 9880"/>
                <a:gd name="connsiteY54" fmla="*/ 7907 h 10000"/>
                <a:gd name="connsiteX55" fmla="*/ 1245 w 9880"/>
                <a:gd name="connsiteY55" fmla="*/ 7829 h 10000"/>
                <a:gd name="connsiteX56" fmla="*/ 1164 w 9880"/>
                <a:gd name="connsiteY56" fmla="*/ 7829 h 10000"/>
                <a:gd name="connsiteX57" fmla="*/ 1084 w 9880"/>
                <a:gd name="connsiteY57" fmla="*/ 7829 h 10000"/>
                <a:gd name="connsiteX58" fmla="*/ 1002 w 9880"/>
                <a:gd name="connsiteY58" fmla="*/ 7907 h 10000"/>
                <a:gd name="connsiteX59" fmla="*/ 842 w 9880"/>
                <a:gd name="connsiteY59" fmla="*/ 8062 h 10000"/>
                <a:gd name="connsiteX60" fmla="*/ 602 w 9880"/>
                <a:gd name="connsiteY60" fmla="*/ 8062 h 10000"/>
                <a:gd name="connsiteX61" fmla="*/ 723 w 9880"/>
                <a:gd name="connsiteY61" fmla="*/ 7907 h 10000"/>
                <a:gd name="connsiteX62" fmla="*/ 883 w 9880"/>
                <a:gd name="connsiteY62" fmla="*/ 7674 h 10000"/>
                <a:gd name="connsiteX63" fmla="*/ 1002 w 9880"/>
                <a:gd name="connsiteY63" fmla="*/ 7441 h 10000"/>
                <a:gd name="connsiteX64" fmla="*/ 1084 w 9880"/>
                <a:gd name="connsiteY64" fmla="*/ 7210 h 10000"/>
                <a:gd name="connsiteX65" fmla="*/ 1002 w 9880"/>
                <a:gd name="connsiteY65" fmla="*/ 7210 h 10000"/>
                <a:gd name="connsiteX66" fmla="*/ 922 w 9880"/>
                <a:gd name="connsiteY66" fmla="*/ 7210 h 10000"/>
                <a:gd name="connsiteX67" fmla="*/ 763 w 9880"/>
                <a:gd name="connsiteY67" fmla="*/ 7210 h 10000"/>
                <a:gd name="connsiteX68" fmla="*/ 683 w 9880"/>
                <a:gd name="connsiteY68" fmla="*/ 7210 h 10000"/>
                <a:gd name="connsiteX69" fmla="*/ 602 w 9880"/>
                <a:gd name="connsiteY69" fmla="*/ 7132 h 10000"/>
                <a:gd name="connsiteX70" fmla="*/ 562 w 9880"/>
                <a:gd name="connsiteY70" fmla="*/ 6899 h 10000"/>
                <a:gd name="connsiteX71" fmla="*/ 562 w 9880"/>
                <a:gd name="connsiteY71" fmla="*/ 6201 h 10000"/>
                <a:gd name="connsiteX72" fmla="*/ 1404 w 9880"/>
                <a:gd name="connsiteY72" fmla="*/ 4960 h 10000"/>
                <a:gd name="connsiteX73" fmla="*/ 1526 w 9880"/>
                <a:gd name="connsiteY73" fmla="*/ 5038 h 10000"/>
                <a:gd name="connsiteX74" fmla="*/ 1687 w 9880"/>
                <a:gd name="connsiteY74" fmla="*/ 5115 h 10000"/>
                <a:gd name="connsiteX75" fmla="*/ 2169 w 9880"/>
                <a:gd name="connsiteY75" fmla="*/ 5038 h 10000"/>
                <a:gd name="connsiteX76" fmla="*/ 2651 w 9880"/>
                <a:gd name="connsiteY76" fmla="*/ 4805 h 10000"/>
                <a:gd name="connsiteX77" fmla="*/ 2848 w 9880"/>
                <a:gd name="connsiteY77" fmla="*/ 4729 h 10000"/>
                <a:gd name="connsiteX78" fmla="*/ 3090 w 9880"/>
                <a:gd name="connsiteY78" fmla="*/ 4497 h 10000"/>
                <a:gd name="connsiteX79" fmla="*/ 3254 w 9880"/>
                <a:gd name="connsiteY79" fmla="*/ 4264 h 10000"/>
                <a:gd name="connsiteX80" fmla="*/ 3293 w 9880"/>
                <a:gd name="connsiteY80" fmla="*/ 4031 h 10000"/>
                <a:gd name="connsiteX81" fmla="*/ 3052 w 9880"/>
                <a:gd name="connsiteY81" fmla="*/ 4186 h 10000"/>
                <a:gd name="connsiteX82" fmla="*/ 2932 w 9880"/>
                <a:gd name="connsiteY82" fmla="*/ 4264 h 10000"/>
                <a:gd name="connsiteX83" fmla="*/ 2771 w 9880"/>
                <a:gd name="connsiteY83" fmla="*/ 4340 h 10000"/>
                <a:gd name="connsiteX84" fmla="*/ 2609 w 9880"/>
                <a:gd name="connsiteY84" fmla="*/ 4264 h 10000"/>
                <a:gd name="connsiteX85" fmla="*/ 2411 w 9880"/>
                <a:gd name="connsiteY85" fmla="*/ 4186 h 10000"/>
                <a:gd name="connsiteX86" fmla="*/ 2088 w 9880"/>
                <a:gd name="connsiteY86" fmla="*/ 3954 h 10000"/>
                <a:gd name="connsiteX87" fmla="*/ 3052 w 9880"/>
                <a:gd name="connsiteY87" fmla="*/ 2713 h 10000"/>
                <a:gd name="connsiteX88" fmla="*/ 3213 w 9880"/>
                <a:gd name="connsiteY88" fmla="*/ 2713 h 10000"/>
                <a:gd name="connsiteX89" fmla="*/ 3413 w 9880"/>
                <a:gd name="connsiteY89" fmla="*/ 2791 h 10000"/>
                <a:gd name="connsiteX90" fmla="*/ 3413 w 9880"/>
                <a:gd name="connsiteY90" fmla="*/ 3023 h 10000"/>
                <a:gd name="connsiteX91" fmla="*/ 3453 w 9880"/>
                <a:gd name="connsiteY91" fmla="*/ 3102 h 10000"/>
                <a:gd name="connsiteX92" fmla="*/ 3534 w 9880"/>
                <a:gd name="connsiteY92" fmla="*/ 3178 h 10000"/>
                <a:gd name="connsiteX93" fmla="*/ 3652 w 9880"/>
                <a:gd name="connsiteY93" fmla="*/ 3178 h 10000"/>
                <a:gd name="connsiteX94" fmla="*/ 3735 w 9880"/>
                <a:gd name="connsiteY94" fmla="*/ 3178 h 10000"/>
                <a:gd name="connsiteX95" fmla="*/ 3817 w 9880"/>
                <a:gd name="connsiteY95" fmla="*/ 3102 h 10000"/>
                <a:gd name="connsiteX96" fmla="*/ 3817 w 9880"/>
                <a:gd name="connsiteY96" fmla="*/ 2945 h 10000"/>
                <a:gd name="connsiteX97" fmla="*/ 3854 w 9880"/>
                <a:gd name="connsiteY97" fmla="*/ 2713 h 10000"/>
                <a:gd name="connsiteX98" fmla="*/ 3774 w 9880"/>
                <a:gd name="connsiteY98" fmla="*/ 2713 h 10000"/>
                <a:gd name="connsiteX99" fmla="*/ 3735 w 9880"/>
                <a:gd name="connsiteY99" fmla="*/ 2636 h 10000"/>
                <a:gd name="connsiteX100" fmla="*/ 3735 w 9880"/>
                <a:gd name="connsiteY100" fmla="*/ 2558 h 10000"/>
                <a:gd name="connsiteX101" fmla="*/ 3735 w 9880"/>
                <a:gd name="connsiteY101" fmla="*/ 2325 h 10000"/>
                <a:gd name="connsiteX102" fmla="*/ 3693 w 9880"/>
                <a:gd name="connsiteY102" fmla="*/ 2247 h 10000"/>
                <a:gd name="connsiteX103" fmla="*/ 3693 w 9880"/>
                <a:gd name="connsiteY103" fmla="*/ 2093 h 10000"/>
                <a:gd name="connsiteX104" fmla="*/ 3693 w 9880"/>
                <a:gd name="connsiteY104" fmla="*/ 1784 h 10000"/>
                <a:gd name="connsiteX105" fmla="*/ 3977 w 9880"/>
                <a:gd name="connsiteY105" fmla="*/ 1395 h 10000"/>
                <a:gd name="connsiteX106" fmla="*/ 4136 w 9880"/>
                <a:gd name="connsiteY106" fmla="*/ 1473 h 10000"/>
                <a:gd name="connsiteX107" fmla="*/ 4297 w 9880"/>
                <a:gd name="connsiteY107" fmla="*/ 1549 h 10000"/>
                <a:gd name="connsiteX108" fmla="*/ 4498 w 9880"/>
                <a:gd name="connsiteY108" fmla="*/ 1473 h 10000"/>
                <a:gd name="connsiteX109" fmla="*/ 4739 w 9880"/>
                <a:gd name="connsiteY109" fmla="*/ 1240 h 10000"/>
                <a:gd name="connsiteX110" fmla="*/ 4860 w 9880"/>
                <a:gd name="connsiteY110" fmla="*/ 1086 h 10000"/>
                <a:gd name="connsiteX111" fmla="*/ 5020 w 9880"/>
                <a:gd name="connsiteY111" fmla="*/ 853 h 10000"/>
                <a:gd name="connsiteX112" fmla="*/ 5501 w 9880"/>
                <a:gd name="connsiteY112" fmla="*/ 543 h 10000"/>
                <a:gd name="connsiteX113" fmla="*/ 6065 w 9880"/>
                <a:gd name="connsiteY113" fmla="*/ 389 h 10000"/>
                <a:gd name="connsiteX114" fmla="*/ 6587 w 9880"/>
                <a:gd name="connsiteY114" fmla="*/ 155 h 10000"/>
                <a:gd name="connsiteX115" fmla="*/ 7108 w 9880"/>
                <a:gd name="connsiteY115" fmla="*/ 0 h 10000"/>
                <a:gd name="connsiteX116" fmla="*/ 7268 w 9880"/>
                <a:gd name="connsiteY116" fmla="*/ 78 h 10000"/>
                <a:gd name="connsiteX117" fmla="*/ 7430 w 9880"/>
                <a:gd name="connsiteY117" fmla="*/ 155 h 10000"/>
                <a:gd name="connsiteX118" fmla="*/ 7631 w 9880"/>
                <a:gd name="connsiteY118" fmla="*/ 233 h 10000"/>
                <a:gd name="connsiteX119" fmla="*/ 7832 w 9880"/>
                <a:gd name="connsiteY119" fmla="*/ 233 h 10000"/>
                <a:gd name="connsiteX120" fmla="*/ 7870 w 9880"/>
                <a:gd name="connsiteY120" fmla="*/ 466 h 10000"/>
                <a:gd name="connsiteX121" fmla="*/ 7914 w 9880"/>
                <a:gd name="connsiteY121" fmla="*/ 466 h 10000"/>
                <a:gd name="connsiteX122" fmla="*/ 8594 w 9880"/>
                <a:gd name="connsiteY122" fmla="*/ 466 h 10000"/>
                <a:gd name="connsiteX123" fmla="*/ 8716 w 9880"/>
                <a:gd name="connsiteY123" fmla="*/ 543 h 10000"/>
                <a:gd name="connsiteX124" fmla="*/ 8795 w 9880"/>
                <a:gd name="connsiteY124" fmla="*/ 621 h 10000"/>
                <a:gd name="connsiteX125" fmla="*/ 9076 w 9880"/>
                <a:gd name="connsiteY125" fmla="*/ 621 h 10000"/>
                <a:gd name="connsiteX126" fmla="*/ 9358 w 9880"/>
                <a:gd name="connsiteY126" fmla="*/ 621 h 10000"/>
                <a:gd name="connsiteX127" fmla="*/ 9478 w 9880"/>
                <a:gd name="connsiteY127" fmla="*/ 698 h 10000"/>
                <a:gd name="connsiteX128" fmla="*/ 9638 w 9880"/>
                <a:gd name="connsiteY128" fmla="*/ 774 h 10000"/>
                <a:gd name="connsiteX129" fmla="*/ 9880 w 9880"/>
                <a:gd name="connsiteY129" fmla="*/ 774 h 10000"/>
                <a:gd name="connsiteX130" fmla="*/ 6425 w 9880"/>
                <a:gd name="connsiteY130" fmla="*/ 6899 h 10000"/>
                <a:gd name="connsiteX131" fmla="*/ 6386 w 9880"/>
                <a:gd name="connsiteY131" fmla="*/ 6899 h 10000"/>
                <a:gd name="connsiteX0" fmla="*/ 6442 w 9978"/>
                <a:gd name="connsiteY0" fmla="*/ 6899 h 10007"/>
                <a:gd name="connsiteX1" fmla="*/ 6198 w 9978"/>
                <a:gd name="connsiteY1" fmla="*/ 7054 h 10007"/>
                <a:gd name="connsiteX2" fmla="*/ 5955 w 9978"/>
                <a:gd name="connsiteY2" fmla="*/ 7132 h 10007"/>
                <a:gd name="connsiteX3" fmla="*/ 5748 w 9978"/>
                <a:gd name="connsiteY3" fmla="*/ 7054 h 10007"/>
                <a:gd name="connsiteX4" fmla="*/ 5546 w 9978"/>
                <a:gd name="connsiteY4" fmla="*/ 6976 h 10007"/>
                <a:gd name="connsiteX5" fmla="*/ 5425 w 9978"/>
                <a:gd name="connsiteY5" fmla="*/ 6822 h 10007"/>
                <a:gd name="connsiteX6" fmla="*/ 5384 w 9978"/>
                <a:gd name="connsiteY6" fmla="*/ 6667 h 10007"/>
                <a:gd name="connsiteX7" fmla="*/ 5343 w 9978"/>
                <a:gd name="connsiteY7" fmla="*/ 6511 h 10007"/>
                <a:gd name="connsiteX8" fmla="*/ 5180 w 9978"/>
                <a:gd name="connsiteY8" fmla="*/ 6511 h 10007"/>
                <a:gd name="connsiteX9" fmla="*/ 4897 w 9978"/>
                <a:gd name="connsiteY9" fmla="*/ 6899 h 10007"/>
                <a:gd name="connsiteX10" fmla="*/ 4775 w 9978"/>
                <a:gd name="connsiteY10" fmla="*/ 7054 h 10007"/>
                <a:gd name="connsiteX11" fmla="*/ 4572 w 9978"/>
                <a:gd name="connsiteY11" fmla="*/ 7132 h 10007"/>
                <a:gd name="connsiteX12" fmla="*/ 4409 w 9978"/>
                <a:gd name="connsiteY12" fmla="*/ 7132 h 10007"/>
                <a:gd name="connsiteX13" fmla="*/ 4204 w 9978"/>
                <a:gd name="connsiteY13" fmla="*/ 7288 h 10007"/>
                <a:gd name="connsiteX14" fmla="*/ 4043 w 9978"/>
                <a:gd name="connsiteY14" fmla="*/ 7441 h 10007"/>
                <a:gd name="connsiteX15" fmla="*/ 3841 w 9978"/>
                <a:gd name="connsiteY15" fmla="*/ 7751 h 10007"/>
                <a:gd name="connsiteX16" fmla="*/ 3555 w 9978"/>
                <a:gd name="connsiteY16" fmla="*/ 7751 h 10007"/>
                <a:gd name="connsiteX17" fmla="*/ 3635 w 9978"/>
                <a:gd name="connsiteY17" fmla="*/ 7520 h 10007"/>
                <a:gd name="connsiteX18" fmla="*/ 3716 w 9978"/>
                <a:gd name="connsiteY18" fmla="*/ 7365 h 10007"/>
                <a:gd name="connsiteX19" fmla="*/ 3920 w 9978"/>
                <a:gd name="connsiteY19" fmla="*/ 7054 h 10007"/>
                <a:gd name="connsiteX20" fmla="*/ 4124 w 9978"/>
                <a:gd name="connsiteY20" fmla="*/ 6899 h 10007"/>
                <a:gd name="connsiteX21" fmla="*/ 4370 w 9978"/>
                <a:gd name="connsiteY21" fmla="*/ 6589 h 10007"/>
                <a:gd name="connsiteX22" fmla="*/ 4204 w 9978"/>
                <a:gd name="connsiteY22" fmla="*/ 6589 h 10007"/>
                <a:gd name="connsiteX23" fmla="*/ 4043 w 9978"/>
                <a:gd name="connsiteY23" fmla="*/ 6743 h 10007"/>
                <a:gd name="connsiteX24" fmla="*/ 3758 w 9978"/>
                <a:gd name="connsiteY24" fmla="*/ 6976 h 10007"/>
                <a:gd name="connsiteX25" fmla="*/ 3432 w 9978"/>
                <a:gd name="connsiteY25" fmla="*/ 7365 h 10007"/>
                <a:gd name="connsiteX26" fmla="*/ 3311 w 9978"/>
                <a:gd name="connsiteY26" fmla="*/ 7441 h 10007"/>
                <a:gd name="connsiteX27" fmla="*/ 3189 w 9978"/>
                <a:gd name="connsiteY27" fmla="*/ 7520 h 10007"/>
                <a:gd name="connsiteX28" fmla="*/ 3067 w 9978"/>
                <a:gd name="connsiteY28" fmla="*/ 7596 h 10007"/>
                <a:gd name="connsiteX29" fmla="*/ 2987 w 9978"/>
                <a:gd name="connsiteY29" fmla="*/ 7829 h 10007"/>
                <a:gd name="connsiteX30" fmla="*/ 2861 w 9978"/>
                <a:gd name="connsiteY30" fmla="*/ 7985 h 10007"/>
                <a:gd name="connsiteX31" fmla="*/ 2744 w 9978"/>
                <a:gd name="connsiteY31" fmla="*/ 8140 h 10007"/>
                <a:gd name="connsiteX32" fmla="*/ 2498 w 9978"/>
                <a:gd name="connsiteY32" fmla="*/ 8295 h 10007"/>
                <a:gd name="connsiteX33" fmla="*/ 2254 w 9978"/>
                <a:gd name="connsiteY33" fmla="*/ 8449 h 10007"/>
                <a:gd name="connsiteX34" fmla="*/ 2049 w 9978"/>
                <a:gd name="connsiteY34" fmla="*/ 8527 h 10007"/>
                <a:gd name="connsiteX35" fmla="*/ 1808 w 9978"/>
                <a:gd name="connsiteY35" fmla="*/ 8682 h 10007"/>
                <a:gd name="connsiteX36" fmla="*/ 1644 w 9978"/>
                <a:gd name="connsiteY36" fmla="*/ 8914 h 10007"/>
                <a:gd name="connsiteX37" fmla="*/ 1562 w 9978"/>
                <a:gd name="connsiteY37" fmla="*/ 9069 h 10007"/>
                <a:gd name="connsiteX38" fmla="*/ 1441 w 9978"/>
                <a:gd name="connsiteY38" fmla="*/ 9069 h 10007"/>
                <a:gd name="connsiteX39" fmla="*/ 992 w 9978"/>
                <a:gd name="connsiteY39" fmla="*/ 9303 h 10007"/>
                <a:gd name="connsiteX40" fmla="*/ 547 w 9978"/>
                <a:gd name="connsiteY40" fmla="*/ 9612 h 10007"/>
                <a:gd name="connsiteX41" fmla="*/ 60 w 9978"/>
                <a:gd name="connsiteY41" fmla="*/ 10000 h 10007"/>
                <a:gd name="connsiteX42" fmla="*/ 18 w 9978"/>
                <a:gd name="connsiteY42" fmla="*/ 9844 h 10007"/>
                <a:gd name="connsiteX43" fmla="*/ 141 w 9978"/>
                <a:gd name="connsiteY43" fmla="*/ 9612 h 10007"/>
                <a:gd name="connsiteX44" fmla="*/ 261 w 9978"/>
                <a:gd name="connsiteY44" fmla="*/ 9458 h 10007"/>
                <a:gd name="connsiteX45" fmla="*/ 384 w 9978"/>
                <a:gd name="connsiteY45" fmla="*/ 9379 h 10007"/>
                <a:gd name="connsiteX46" fmla="*/ 750 w 9978"/>
                <a:gd name="connsiteY46" fmla="*/ 9147 h 10007"/>
                <a:gd name="connsiteX47" fmla="*/ 1075 w 9978"/>
                <a:gd name="connsiteY47" fmla="*/ 8992 h 10007"/>
                <a:gd name="connsiteX48" fmla="*/ 1685 w 9978"/>
                <a:gd name="connsiteY48" fmla="*/ 8140 h 10007"/>
                <a:gd name="connsiteX49" fmla="*/ 1644 w 9978"/>
                <a:gd name="connsiteY49" fmla="*/ 7985 h 10007"/>
                <a:gd name="connsiteX50" fmla="*/ 1602 w 9978"/>
                <a:gd name="connsiteY50" fmla="*/ 7907 h 10007"/>
                <a:gd name="connsiteX51" fmla="*/ 1441 w 9978"/>
                <a:gd name="connsiteY51" fmla="*/ 8140 h 10007"/>
                <a:gd name="connsiteX52" fmla="*/ 1279 w 9978"/>
                <a:gd name="connsiteY52" fmla="*/ 8140 h 10007"/>
                <a:gd name="connsiteX53" fmla="*/ 1279 w 9978"/>
                <a:gd name="connsiteY53" fmla="*/ 7907 h 10007"/>
                <a:gd name="connsiteX54" fmla="*/ 1238 w 9978"/>
                <a:gd name="connsiteY54" fmla="*/ 7829 h 10007"/>
                <a:gd name="connsiteX55" fmla="*/ 1156 w 9978"/>
                <a:gd name="connsiteY55" fmla="*/ 7829 h 10007"/>
                <a:gd name="connsiteX56" fmla="*/ 1075 w 9978"/>
                <a:gd name="connsiteY56" fmla="*/ 7829 h 10007"/>
                <a:gd name="connsiteX57" fmla="*/ 992 w 9978"/>
                <a:gd name="connsiteY57" fmla="*/ 7907 h 10007"/>
                <a:gd name="connsiteX58" fmla="*/ 830 w 9978"/>
                <a:gd name="connsiteY58" fmla="*/ 8062 h 10007"/>
                <a:gd name="connsiteX59" fmla="*/ 587 w 9978"/>
                <a:gd name="connsiteY59" fmla="*/ 8062 h 10007"/>
                <a:gd name="connsiteX60" fmla="*/ 710 w 9978"/>
                <a:gd name="connsiteY60" fmla="*/ 7907 h 10007"/>
                <a:gd name="connsiteX61" fmla="*/ 872 w 9978"/>
                <a:gd name="connsiteY61" fmla="*/ 7674 h 10007"/>
                <a:gd name="connsiteX62" fmla="*/ 992 w 9978"/>
                <a:gd name="connsiteY62" fmla="*/ 7441 h 10007"/>
                <a:gd name="connsiteX63" fmla="*/ 1075 w 9978"/>
                <a:gd name="connsiteY63" fmla="*/ 7210 h 10007"/>
                <a:gd name="connsiteX64" fmla="*/ 992 w 9978"/>
                <a:gd name="connsiteY64" fmla="*/ 7210 h 10007"/>
                <a:gd name="connsiteX65" fmla="*/ 911 w 9978"/>
                <a:gd name="connsiteY65" fmla="*/ 7210 h 10007"/>
                <a:gd name="connsiteX66" fmla="*/ 750 w 9978"/>
                <a:gd name="connsiteY66" fmla="*/ 7210 h 10007"/>
                <a:gd name="connsiteX67" fmla="*/ 669 w 9978"/>
                <a:gd name="connsiteY67" fmla="*/ 7210 h 10007"/>
                <a:gd name="connsiteX68" fmla="*/ 587 w 9978"/>
                <a:gd name="connsiteY68" fmla="*/ 7132 h 10007"/>
                <a:gd name="connsiteX69" fmla="*/ 547 w 9978"/>
                <a:gd name="connsiteY69" fmla="*/ 6899 h 10007"/>
                <a:gd name="connsiteX70" fmla="*/ 547 w 9978"/>
                <a:gd name="connsiteY70" fmla="*/ 6201 h 10007"/>
                <a:gd name="connsiteX71" fmla="*/ 1399 w 9978"/>
                <a:gd name="connsiteY71" fmla="*/ 4960 h 10007"/>
                <a:gd name="connsiteX72" fmla="*/ 1523 w 9978"/>
                <a:gd name="connsiteY72" fmla="*/ 5038 h 10007"/>
                <a:gd name="connsiteX73" fmla="*/ 1685 w 9978"/>
                <a:gd name="connsiteY73" fmla="*/ 5115 h 10007"/>
                <a:gd name="connsiteX74" fmla="*/ 2173 w 9978"/>
                <a:gd name="connsiteY74" fmla="*/ 5038 h 10007"/>
                <a:gd name="connsiteX75" fmla="*/ 2661 w 9978"/>
                <a:gd name="connsiteY75" fmla="*/ 4805 h 10007"/>
                <a:gd name="connsiteX76" fmla="*/ 2861 w 9978"/>
                <a:gd name="connsiteY76" fmla="*/ 4729 h 10007"/>
                <a:gd name="connsiteX77" fmla="*/ 3106 w 9978"/>
                <a:gd name="connsiteY77" fmla="*/ 4497 h 10007"/>
                <a:gd name="connsiteX78" fmla="*/ 3272 w 9978"/>
                <a:gd name="connsiteY78" fmla="*/ 4264 h 10007"/>
                <a:gd name="connsiteX79" fmla="*/ 3311 w 9978"/>
                <a:gd name="connsiteY79" fmla="*/ 4031 h 10007"/>
                <a:gd name="connsiteX80" fmla="*/ 3067 w 9978"/>
                <a:gd name="connsiteY80" fmla="*/ 4186 h 10007"/>
                <a:gd name="connsiteX81" fmla="*/ 2946 w 9978"/>
                <a:gd name="connsiteY81" fmla="*/ 4264 h 10007"/>
                <a:gd name="connsiteX82" fmla="*/ 2783 w 9978"/>
                <a:gd name="connsiteY82" fmla="*/ 4340 h 10007"/>
                <a:gd name="connsiteX83" fmla="*/ 2619 w 9978"/>
                <a:gd name="connsiteY83" fmla="*/ 4264 h 10007"/>
                <a:gd name="connsiteX84" fmla="*/ 2418 w 9978"/>
                <a:gd name="connsiteY84" fmla="*/ 4186 h 10007"/>
                <a:gd name="connsiteX85" fmla="*/ 2091 w 9978"/>
                <a:gd name="connsiteY85" fmla="*/ 3954 h 10007"/>
                <a:gd name="connsiteX86" fmla="*/ 3067 w 9978"/>
                <a:gd name="connsiteY86" fmla="*/ 2713 h 10007"/>
                <a:gd name="connsiteX87" fmla="*/ 3230 w 9978"/>
                <a:gd name="connsiteY87" fmla="*/ 2713 h 10007"/>
                <a:gd name="connsiteX88" fmla="*/ 3432 w 9978"/>
                <a:gd name="connsiteY88" fmla="*/ 2791 h 10007"/>
                <a:gd name="connsiteX89" fmla="*/ 3432 w 9978"/>
                <a:gd name="connsiteY89" fmla="*/ 3023 h 10007"/>
                <a:gd name="connsiteX90" fmla="*/ 3473 w 9978"/>
                <a:gd name="connsiteY90" fmla="*/ 3102 h 10007"/>
                <a:gd name="connsiteX91" fmla="*/ 3555 w 9978"/>
                <a:gd name="connsiteY91" fmla="*/ 3178 h 10007"/>
                <a:gd name="connsiteX92" fmla="*/ 3674 w 9978"/>
                <a:gd name="connsiteY92" fmla="*/ 3178 h 10007"/>
                <a:gd name="connsiteX93" fmla="*/ 3758 w 9978"/>
                <a:gd name="connsiteY93" fmla="*/ 3178 h 10007"/>
                <a:gd name="connsiteX94" fmla="*/ 3841 w 9978"/>
                <a:gd name="connsiteY94" fmla="*/ 3102 h 10007"/>
                <a:gd name="connsiteX95" fmla="*/ 3841 w 9978"/>
                <a:gd name="connsiteY95" fmla="*/ 2945 h 10007"/>
                <a:gd name="connsiteX96" fmla="*/ 3879 w 9978"/>
                <a:gd name="connsiteY96" fmla="*/ 2713 h 10007"/>
                <a:gd name="connsiteX97" fmla="*/ 3798 w 9978"/>
                <a:gd name="connsiteY97" fmla="*/ 2713 h 10007"/>
                <a:gd name="connsiteX98" fmla="*/ 3758 w 9978"/>
                <a:gd name="connsiteY98" fmla="*/ 2636 h 10007"/>
                <a:gd name="connsiteX99" fmla="*/ 3758 w 9978"/>
                <a:gd name="connsiteY99" fmla="*/ 2558 h 10007"/>
                <a:gd name="connsiteX100" fmla="*/ 3758 w 9978"/>
                <a:gd name="connsiteY100" fmla="*/ 2325 h 10007"/>
                <a:gd name="connsiteX101" fmla="*/ 3716 w 9978"/>
                <a:gd name="connsiteY101" fmla="*/ 2247 h 10007"/>
                <a:gd name="connsiteX102" fmla="*/ 3716 w 9978"/>
                <a:gd name="connsiteY102" fmla="*/ 2093 h 10007"/>
                <a:gd name="connsiteX103" fmla="*/ 3716 w 9978"/>
                <a:gd name="connsiteY103" fmla="*/ 1784 h 10007"/>
                <a:gd name="connsiteX104" fmla="*/ 4003 w 9978"/>
                <a:gd name="connsiteY104" fmla="*/ 1395 h 10007"/>
                <a:gd name="connsiteX105" fmla="*/ 4164 w 9978"/>
                <a:gd name="connsiteY105" fmla="*/ 1473 h 10007"/>
                <a:gd name="connsiteX106" fmla="*/ 4327 w 9978"/>
                <a:gd name="connsiteY106" fmla="*/ 1549 h 10007"/>
                <a:gd name="connsiteX107" fmla="*/ 4531 w 9978"/>
                <a:gd name="connsiteY107" fmla="*/ 1473 h 10007"/>
                <a:gd name="connsiteX108" fmla="*/ 4775 w 9978"/>
                <a:gd name="connsiteY108" fmla="*/ 1240 h 10007"/>
                <a:gd name="connsiteX109" fmla="*/ 4897 w 9978"/>
                <a:gd name="connsiteY109" fmla="*/ 1086 h 10007"/>
                <a:gd name="connsiteX110" fmla="*/ 5059 w 9978"/>
                <a:gd name="connsiteY110" fmla="*/ 853 h 10007"/>
                <a:gd name="connsiteX111" fmla="*/ 5546 w 9978"/>
                <a:gd name="connsiteY111" fmla="*/ 543 h 10007"/>
                <a:gd name="connsiteX112" fmla="*/ 6117 w 9978"/>
                <a:gd name="connsiteY112" fmla="*/ 389 h 10007"/>
                <a:gd name="connsiteX113" fmla="*/ 6645 w 9978"/>
                <a:gd name="connsiteY113" fmla="*/ 155 h 10007"/>
                <a:gd name="connsiteX114" fmla="*/ 7172 w 9978"/>
                <a:gd name="connsiteY114" fmla="*/ 0 h 10007"/>
                <a:gd name="connsiteX115" fmla="*/ 7334 w 9978"/>
                <a:gd name="connsiteY115" fmla="*/ 78 h 10007"/>
                <a:gd name="connsiteX116" fmla="*/ 7498 w 9978"/>
                <a:gd name="connsiteY116" fmla="*/ 155 h 10007"/>
                <a:gd name="connsiteX117" fmla="*/ 7702 w 9978"/>
                <a:gd name="connsiteY117" fmla="*/ 233 h 10007"/>
                <a:gd name="connsiteX118" fmla="*/ 7905 w 9978"/>
                <a:gd name="connsiteY118" fmla="*/ 233 h 10007"/>
                <a:gd name="connsiteX119" fmla="*/ 7944 w 9978"/>
                <a:gd name="connsiteY119" fmla="*/ 466 h 10007"/>
                <a:gd name="connsiteX120" fmla="*/ 7988 w 9978"/>
                <a:gd name="connsiteY120" fmla="*/ 466 h 10007"/>
                <a:gd name="connsiteX121" fmla="*/ 8676 w 9978"/>
                <a:gd name="connsiteY121" fmla="*/ 466 h 10007"/>
                <a:gd name="connsiteX122" fmla="*/ 8800 w 9978"/>
                <a:gd name="connsiteY122" fmla="*/ 543 h 10007"/>
                <a:gd name="connsiteX123" fmla="*/ 8880 w 9978"/>
                <a:gd name="connsiteY123" fmla="*/ 621 h 10007"/>
                <a:gd name="connsiteX124" fmla="*/ 9164 w 9978"/>
                <a:gd name="connsiteY124" fmla="*/ 621 h 10007"/>
                <a:gd name="connsiteX125" fmla="*/ 9450 w 9978"/>
                <a:gd name="connsiteY125" fmla="*/ 621 h 10007"/>
                <a:gd name="connsiteX126" fmla="*/ 9571 w 9978"/>
                <a:gd name="connsiteY126" fmla="*/ 698 h 10007"/>
                <a:gd name="connsiteX127" fmla="*/ 9733 w 9978"/>
                <a:gd name="connsiteY127" fmla="*/ 774 h 10007"/>
                <a:gd name="connsiteX128" fmla="*/ 9978 w 9978"/>
                <a:gd name="connsiteY128" fmla="*/ 774 h 10007"/>
                <a:gd name="connsiteX129" fmla="*/ 6481 w 9978"/>
                <a:gd name="connsiteY129" fmla="*/ 6899 h 10007"/>
                <a:gd name="connsiteX130" fmla="*/ 6442 w 9978"/>
                <a:gd name="connsiteY130" fmla="*/ 6899 h 10007"/>
                <a:gd name="connsiteX0" fmla="*/ 6418 w 9962"/>
                <a:gd name="connsiteY0" fmla="*/ 6894 h 9993"/>
                <a:gd name="connsiteX1" fmla="*/ 6174 w 9962"/>
                <a:gd name="connsiteY1" fmla="*/ 7049 h 9993"/>
                <a:gd name="connsiteX2" fmla="*/ 5930 w 9962"/>
                <a:gd name="connsiteY2" fmla="*/ 7127 h 9993"/>
                <a:gd name="connsiteX3" fmla="*/ 5723 w 9962"/>
                <a:gd name="connsiteY3" fmla="*/ 7049 h 9993"/>
                <a:gd name="connsiteX4" fmla="*/ 5520 w 9962"/>
                <a:gd name="connsiteY4" fmla="*/ 6971 h 9993"/>
                <a:gd name="connsiteX5" fmla="*/ 5399 w 9962"/>
                <a:gd name="connsiteY5" fmla="*/ 6817 h 9993"/>
                <a:gd name="connsiteX6" fmla="*/ 5358 w 9962"/>
                <a:gd name="connsiteY6" fmla="*/ 6662 h 9993"/>
                <a:gd name="connsiteX7" fmla="*/ 5317 w 9962"/>
                <a:gd name="connsiteY7" fmla="*/ 6506 h 9993"/>
                <a:gd name="connsiteX8" fmla="*/ 5153 w 9962"/>
                <a:gd name="connsiteY8" fmla="*/ 6506 h 9993"/>
                <a:gd name="connsiteX9" fmla="*/ 4870 w 9962"/>
                <a:gd name="connsiteY9" fmla="*/ 6894 h 9993"/>
                <a:gd name="connsiteX10" fmla="*/ 4748 w 9962"/>
                <a:gd name="connsiteY10" fmla="*/ 7049 h 9993"/>
                <a:gd name="connsiteX11" fmla="*/ 4544 w 9962"/>
                <a:gd name="connsiteY11" fmla="*/ 7127 h 9993"/>
                <a:gd name="connsiteX12" fmla="*/ 4381 w 9962"/>
                <a:gd name="connsiteY12" fmla="*/ 7127 h 9993"/>
                <a:gd name="connsiteX13" fmla="*/ 4175 w 9962"/>
                <a:gd name="connsiteY13" fmla="*/ 7283 h 9993"/>
                <a:gd name="connsiteX14" fmla="*/ 4014 w 9962"/>
                <a:gd name="connsiteY14" fmla="*/ 7436 h 9993"/>
                <a:gd name="connsiteX15" fmla="*/ 3811 w 9962"/>
                <a:gd name="connsiteY15" fmla="*/ 7746 h 9993"/>
                <a:gd name="connsiteX16" fmla="*/ 3525 w 9962"/>
                <a:gd name="connsiteY16" fmla="*/ 7746 h 9993"/>
                <a:gd name="connsiteX17" fmla="*/ 3605 w 9962"/>
                <a:gd name="connsiteY17" fmla="*/ 7515 h 9993"/>
                <a:gd name="connsiteX18" fmla="*/ 3686 w 9962"/>
                <a:gd name="connsiteY18" fmla="*/ 7360 h 9993"/>
                <a:gd name="connsiteX19" fmla="*/ 3891 w 9962"/>
                <a:gd name="connsiteY19" fmla="*/ 7049 h 9993"/>
                <a:gd name="connsiteX20" fmla="*/ 4095 w 9962"/>
                <a:gd name="connsiteY20" fmla="*/ 6894 h 9993"/>
                <a:gd name="connsiteX21" fmla="*/ 4342 w 9962"/>
                <a:gd name="connsiteY21" fmla="*/ 6584 h 9993"/>
                <a:gd name="connsiteX22" fmla="*/ 4175 w 9962"/>
                <a:gd name="connsiteY22" fmla="*/ 6584 h 9993"/>
                <a:gd name="connsiteX23" fmla="*/ 4014 w 9962"/>
                <a:gd name="connsiteY23" fmla="*/ 6738 h 9993"/>
                <a:gd name="connsiteX24" fmla="*/ 3728 w 9962"/>
                <a:gd name="connsiteY24" fmla="*/ 6971 h 9993"/>
                <a:gd name="connsiteX25" fmla="*/ 3402 w 9962"/>
                <a:gd name="connsiteY25" fmla="*/ 7360 h 9993"/>
                <a:gd name="connsiteX26" fmla="*/ 3280 w 9962"/>
                <a:gd name="connsiteY26" fmla="*/ 7436 h 9993"/>
                <a:gd name="connsiteX27" fmla="*/ 3158 w 9962"/>
                <a:gd name="connsiteY27" fmla="*/ 7515 h 9993"/>
                <a:gd name="connsiteX28" fmla="*/ 3036 w 9962"/>
                <a:gd name="connsiteY28" fmla="*/ 7591 h 9993"/>
                <a:gd name="connsiteX29" fmla="*/ 2956 w 9962"/>
                <a:gd name="connsiteY29" fmla="*/ 7824 h 9993"/>
                <a:gd name="connsiteX30" fmla="*/ 2829 w 9962"/>
                <a:gd name="connsiteY30" fmla="*/ 7979 h 9993"/>
                <a:gd name="connsiteX31" fmla="*/ 2712 w 9962"/>
                <a:gd name="connsiteY31" fmla="*/ 8134 h 9993"/>
                <a:gd name="connsiteX32" fmla="*/ 2466 w 9962"/>
                <a:gd name="connsiteY32" fmla="*/ 8289 h 9993"/>
                <a:gd name="connsiteX33" fmla="*/ 2221 w 9962"/>
                <a:gd name="connsiteY33" fmla="*/ 8443 h 9993"/>
                <a:gd name="connsiteX34" fmla="*/ 2016 w 9962"/>
                <a:gd name="connsiteY34" fmla="*/ 8521 h 9993"/>
                <a:gd name="connsiteX35" fmla="*/ 1774 w 9962"/>
                <a:gd name="connsiteY35" fmla="*/ 8676 h 9993"/>
                <a:gd name="connsiteX36" fmla="*/ 1610 w 9962"/>
                <a:gd name="connsiteY36" fmla="*/ 8908 h 9993"/>
                <a:gd name="connsiteX37" fmla="*/ 1527 w 9962"/>
                <a:gd name="connsiteY37" fmla="*/ 9063 h 9993"/>
                <a:gd name="connsiteX38" fmla="*/ 1406 w 9962"/>
                <a:gd name="connsiteY38" fmla="*/ 9063 h 9993"/>
                <a:gd name="connsiteX39" fmla="*/ 956 w 9962"/>
                <a:gd name="connsiteY39" fmla="*/ 9296 h 9993"/>
                <a:gd name="connsiteX40" fmla="*/ 510 w 9962"/>
                <a:gd name="connsiteY40" fmla="*/ 9605 h 9993"/>
                <a:gd name="connsiteX41" fmla="*/ 22 w 9962"/>
                <a:gd name="connsiteY41" fmla="*/ 9993 h 9993"/>
                <a:gd name="connsiteX42" fmla="*/ 103 w 9962"/>
                <a:gd name="connsiteY42" fmla="*/ 9605 h 9993"/>
                <a:gd name="connsiteX43" fmla="*/ 224 w 9962"/>
                <a:gd name="connsiteY43" fmla="*/ 9451 h 9993"/>
                <a:gd name="connsiteX44" fmla="*/ 347 w 9962"/>
                <a:gd name="connsiteY44" fmla="*/ 9372 h 9993"/>
                <a:gd name="connsiteX45" fmla="*/ 714 w 9962"/>
                <a:gd name="connsiteY45" fmla="*/ 9141 h 9993"/>
                <a:gd name="connsiteX46" fmla="*/ 1039 w 9962"/>
                <a:gd name="connsiteY46" fmla="*/ 8986 h 9993"/>
                <a:gd name="connsiteX47" fmla="*/ 1651 w 9962"/>
                <a:gd name="connsiteY47" fmla="*/ 8134 h 9993"/>
                <a:gd name="connsiteX48" fmla="*/ 1610 w 9962"/>
                <a:gd name="connsiteY48" fmla="*/ 7979 h 9993"/>
                <a:gd name="connsiteX49" fmla="*/ 1568 w 9962"/>
                <a:gd name="connsiteY49" fmla="*/ 7901 h 9993"/>
                <a:gd name="connsiteX50" fmla="*/ 1406 w 9962"/>
                <a:gd name="connsiteY50" fmla="*/ 8134 h 9993"/>
                <a:gd name="connsiteX51" fmla="*/ 1244 w 9962"/>
                <a:gd name="connsiteY51" fmla="*/ 8134 h 9993"/>
                <a:gd name="connsiteX52" fmla="*/ 1244 w 9962"/>
                <a:gd name="connsiteY52" fmla="*/ 7901 h 9993"/>
                <a:gd name="connsiteX53" fmla="*/ 1203 w 9962"/>
                <a:gd name="connsiteY53" fmla="*/ 7824 h 9993"/>
                <a:gd name="connsiteX54" fmla="*/ 1121 w 9962"/>
                <a:gd name="connsiteY54" fmla="*/ 7824 h 9993"/>
                <a:gd name="connsiteX55" fmla="*/ 1039 w 9962"/>
                <a:gd name="connsiteY55" fmla="*/ 7824 h 9993"/>
                <a:gd name="connsiteX56" fmla="*/ 956 w 9962"/>
                <a:gd name="connsiteY56" fmla="*/ 7901 h 9993"/>
                <a:gd name="connsiteX57" fmla="*/ 794 w 9962"/>
                <a:gd name="connsiteY57" fmla="*/ 8056 h 9993"/>
                <a:gd name="connsiteX58" fmla="*/ 550 w 9962"/>
                <a:gd name="connsiteY58" fmla="*/ 8056 h 9993"/>
                <a:gd name="connsiteX59" fmla="*/ 674 w 9962"/>
                <a:gd name="connsiteY59" fmla="*/ 7901 h 9993"/>
                <a:gd name="connsiteX60" fmla="*/ 836 w 9962"/>
                <a:gd name="connsiteY60" fmla="*/ 7669 h 9993"/>
                <a:gd name="connsiteX61" fmla="*/ 956 w 9962"/>
                <a:gd name="connsiteY61" fmla="*/ 7436 h 9993"/>
                <a:gd name="connsiteX62" fmla="*/ 1039 w 9962"/>
                <a:gd name="connsiteY62" fmla="*/ 7205 h 9993"/>
                <a:gd name="connsiteX63" fmla="*/ 956 w 9962"/>
                <a:gd name="connsiteY63" fmla="*/ 7205 h 9993"/>
                <a:gd name="connsiteX64" fmla="*/ 875 w 9962"/>
                <a:gd name="connsiteY64" fmla="*/ 7205 h 9993"/>
                <a:gd name="connsiteX65" fmla="*/ 714 w 9962"/>
                <a:gd name="connsiteY65" fmla="*/ 7205 h 9993"/>
                <a:gd name="connsiteX66" fmla="*/ 632 w 9962"/>
                <a:gd name="connsiteY66" fmla="*/ 7205 h 9993"/>
                <a:gd name="connsiteX67" fmla="*/ 550 w 9962"/>
                <a:gd name="connsiteY67" fmla="*/ 7127 h 9993"/>
                <a:gd name="connsiteX68" fmla="*/ 510 w 9962"/>
                <a:gd name="connsiteY68" fmla="*/ 6894 h 9993"/>
                <a:gd name="connsiteX69" fmla="*/ 510 w 9962"/>
                <a:gd name="connsiteY69" fmla="*/ 6197 h 9993"/>
                <a:gd name="connsiteX70" fmla="*/ 1364 w 9962"/>
                <a:gd name="connsiteY70" fmla="*/ 4957 h 9993"/>
                <a:gd name="connsiteX71" fmla="*/ 1488 w 9962"/>
                <a:gd name="connsiteY71" fmla="*/ 5034 h 9993"/>
                <a:gd name="connsiteX72" fmla="*/ 1651 w 9962"/>
                <a:gd name="connsiteY72" fmla="*/ 5111 h 9993"/>
                <a:gd name="connsiteX73" fmla="*/ 2140 w 9962"/>
                <a:gd name="connsiteY73" fmla="*/ 5034 h 9993"/>
                <a:gd name="connsiteX74" fmla="*/ 2629 w 9962"/>
                <a:gd name="connsiteY74" fmla="*/ 4802 h 9993"/>
                <a:gd name="connsiteX75" fmla="*/ 2829 w 9962"/>
                <a:gd name="connsiteY75" fmla="*/ 4726 h 9993"/>
                <a:gd name="connsiteX76" fmla="*/ 3075 w 9962"/>
                <a:gd name="connsiteY76" fmla="*/ 4494 h 9993"/>
                <a:gd name="connsiteX77" fmla="*/ 3241 w 9962"/>
                <a:gd name="connsiteY77" fmla="*/ 4261 h 9993"/>
                <a:gd name="connsiteX78" fmla="*/ 3280 w 9962"/>
                <a:gd name="connsiteY78" fmla="*/ 4028 h 9993"/>
                <a:gd name="connsiteX79" fmla="*/ 3036 w 9962"/>
                <a:gd name="connsiteY79" fmla="*/ 4183 h 9993"/>
                <a:gd name="connsiteX80" fmla="*/ 2914 w 9962"/>
                <a:gd name="connsiteY80" fmla="*/ 4261 h 9993"/>
                <a:gd name="connsiteX81" fmla="*/ 2751 w 9962"/>
                <a:gd name="connsiteY81" fmla="*/ 4337 h 9993"/>
                <a:gd name="connsiteX82" fmla="*/ 2587 w 9962"/>
                <a:gd name="connsiteY82" fmla="*/ 4261 h 9993"/>
                <a:gd name="connsiteX83" fmla="*/ 2385 w 9962"/>
                <a:gd name="connsiteY83" fmla="*/ 4183 h 9993"/>
                <a:gd name="connsiteX84" fmla="*/ 2058 w 9962"/>
                <a:gd name="connsiteY84" fmla="*/ 3951 h 9993"/>
                <a:gd name="connsiteX85" fmla="*/ 3036 w 9962"/>
                <a:gd name="connsiteY85" fmla="*/ 2711 h 9993"/>
                <a:gd name="connsiteX86" fmla="*/ 3199 w 9962"/>
                <a:gd name="connsiteY86" fmla="*/ 2711 h 9993"/>
                <a:gd name="connsiteX87" fmla="*/ 3402 w 9962"/>
                <a:gd name="connsiteY87" fmla="*/ 2789 h 9993"/>
                <a:gd name="connsiteX88" fmla="*/ 3402 w 9962"/>
                <a:gd name="connsiteY88" fmla="*/ 3021 h 9993"/>
                <a:gd name="connsiteX89" fmla="*/ 3443 w 9962"/>
                <a:gd name="connsiteY89" fmla="*/ 3100 h 9993"/>
                <a:gd name="connsiteX90" fmla="*/ 3525 w 9962"/>
                <a:gd name="connsiteY90" fmla="*/ 3176 h 9993"/>
                <a:gd name="connsiteX91" fmla="*/ 3644 w 9962"/>
                <a:gd name="connsiteY91" fmla="*/ 3176 h 9993"/>
                <a:gd name="connsiteX92" fmla="*/ 3728 w 9962"/>
                <a:gd name="connsiteY92" fmla="*/ 3176 h 9993"/>
                <a:gd name="connsiteX93" fmla="*/ 3811 w 9962"/>
                <a:gd name="connsiteY93" fmla="*/ 3100 h 9993"/>
                <a:gd name="connsiteX94" fmla="*/ 3811 w 9962"/>
                <a:gd name="connsiteY94" fmla="*/ 2943 h 9993"/>
                <a:gd name="connsiteX95" fmla="*/ 3850 w 9962"/>
                <a:gd name="connsiteY95" fmla="*/ 2711 h 9993"/>
                <a:gd name="connsiteX96" fmla="*/ 3768 w 9962"/>
                <a:gd name="connsiteY96" fmla="*/ 2711 h 9993"/>
                <a:gd name="connsiteX97" fmla="*/ 3728 w 9962"/>
                <a:gd name="connsiteY97" fmla="*/ 2634 h 9993"/>
                <a:gd name="connsiteX98" fmla="*/ 3728 w 9962"/>
                <a:gd name="connsiteY98" fmla="*/ 2556 h 9993"/>
                <a:gd name="connsiteX99" fmla="*/ 3728 w 9962"/>
                <a:gd name="connsiteY99" fmla="*/ 2323 h 9993"/>
                <a:gd name="connsiteX100" fmla="*/ 3686 w 9962"/>
                <a:gd name="connsiteY100" fmla="*/ 2245 h 9993"/>
                <a:gd name="connsiteX101" fmla="*/ 3686 w 9962"/>
                <a:gd name="connsiteY101" fmla="*/ 2092 h 9993"/>
                <a:gd name="connsiteX102" fmla="*/ 3686 w 9962"/>
                <a:gd name="connsiteY102" fmla="*/ 1783 h 9993"/>
                <a:gd name="connsiteX103" fmla="*/ 3974 w 9962"/>
                <a:gd name="connsiteY103" fmla="*/ 1394 h 9993"/>
                <a:gd name="connsiteX104" fmla="*/ 4135 w 9962"/>
                <a:gd name="connsiteY104" fmla="*/ 1472 h 9993"/>
                <a:gd name="connsiteX105" fmla="*/ 4299 w 9962"/>
                <a:gd name="connsiteY105" fmla="*/ 1548 h 9993"/>
                <a:gd name="connsiteX106" fmla="*/ 4503 w 9962"/>
                <a:gd name="connsiteY106" fmla="*/ 1472 h 9993"/>
                <a:gd name="connsiteX107" fmla="*/ 4748 w 9962"/>
                <a:gd name="connsiteY107" fmla="*/ 1239 h 9993"/>
                <a:gd name="connsiteX108" fmla="*/ 4870 w 9962"/>
                <a:gd name="connsiteY108" fmla="*/ 1085 h 9993"/>
                <a:gd name="connsiteX109" fmla="*/ 5032 w 9962"/>
                <a:gd name="connsiteY109" fmla="*/ 852 h 9993"/>
                <a:gd name="connsiteX110" fmla="*/ 5520 w 9962"/>
                <a:gd name="connsiteY110" fmla="*/ 543 h 9993"/>
                <a:gd name="connsiteX111" fmla="*/ 6092 w 9962"/>
                <a:gd name="connsiteY111" fmla="*/ 389 h 9993"/>
                <a:gd name="connsiteX112" fmla="*/ 6622 w 9962"/>
                <a:gd name="connsiteY112" fmla="*/ 155 h 9993"/>
                <a:gd name="connsiteX113" fmla="*/ 7150 w 9962"/>
                <a:gd name="connsiteY113" fmla="*/ 0 h 9993"/>
                <a:gd name="connsiteX114" fmla="*/ 7312 w 9962"/>
                <a:gd name="connsiteY114" fmla="*/ 78 h 9993"/>
                <a:gd name="connsiteX115" fmla="*/ 7477 w 9962"/>
                <a:gd name="connsiteY115" fmla="*/ 155 h 9993"/>
                <a:gd name="connsiteX116" fmla="*/ 7681 w 9962"/>
                <a:gd name="connsiteY116" fmla="*/ 233 h 9993"/>
                <a:gd name="connsiteX117" fmla="*/ 7884 w 9962"/>
                <a:gd name="connsiteY117" fmla="*/ 233 h 9993"/>
                <a:gd name="connsiteX118" fmla="*/ 7924 w 9962"/>
                <a:gd name="connsiteY118" fmla="*/ 466 h 9993"/>
                <a:gd name="connsiteX119" fmla="*/ 7968 w 9962"/>
                <a:gd name="connsiteY119" fmla="*/ 466 h 9993"/>
                <a:gd name="connsiteX120" fmla="*/ 8657 w 9962"/>
                <a:gd name="connsiteY120" fmla="*/ 466 h 9993"/>
                <a:gd name="connsiteX121" fmla="*/ 8781 w 9962"/>
                <a:gd name="connsiteY121" fmla="*/ 543 h 9993"/>
                <a:gd name="connsiteX122" fmla="*/ 8862 w 9962"/>
                <a:gd name="connsiteY122" fmla="*/ 621 h 9993"/>
                <a:gd name="connsiteX123" fmla="*/ 9146 w 9962"/>
                <a:gd name="connsiteY123" fmla="*/ 621 h 9993"/>
                <a:gd name="connsiteX124" fmla="*/ 9433 w 9962"/>
                <a:gd name="connsiteY124" fmla="*/ 621 h 9993"/>
                <a:gd name="connsiteX125" fmla="*/ 9554 w 9962"/>
                <a:gd name="connsiteY125" fmla="*/ 698 h 9993"/>
                <a:gd name="connsiteX126" fmla="*/ 9716 w 9962"/>
                <a:gd name="connsiteY126" fmla="*/ 773 h 9993"/>
                <a:gd name="connsiteX127" fmla="*/ 9962 w 9962"/>
                <a:gd name="connsiteY127" fmla="*/ 773 h 9993"/>
                <a:gd name="connsiteX128" fmla="*/ 6457 w 9962"/>
                <a:gd name="connsiteY128" fmla="*/ 6894 h 9993"/>
                <a:gd name="connsiteX129" fmla="*/ 6418 w 9962"/>
                <a:gd name="connsiteY129" fmla="*/ 6894 h 9993"/>
                <a:gd name="connsiteX0" fmla="*/ 6339 w 9897"/>
                <a:gd name="connsiteY0" fmla="*/ 6899 h 9612"/>
                <a:gd name="connsiteX1" fmla="*/ 6095 w 9897"/>
                <a:gd name="connsiteY1" fmla="*/ 7054 h 9612"/>
                <a:gd name="connsiteX2" fmla="*/ 5850 w 9897"/>
                <a:gd name="connsiteY2" fmla="*/ 7132 h 9612"/>
                <a:gd name="connsiteX3" fmla="*/ 5642 w 9897"/>
                <a:gd name="connsiteY3" fmla="*/ 7054 h 9612"/>
                <a:gd name="connsiteX4" fmla="*/ 5438 w 9897"/>
                <a:gd name="connsiteY4" fmla="*/ 6976 h 9612"/>
                <a:gd name="connsiteX5" fmla="*/ 5317 w 9897"/>
                <a:gd name="connsiteY5" fmla="*/ 6822 h 9612"/>
                <a:gd name="connsiteX6" fmla="*/ 5275 w 9897"/>
                <a:gd name="connsiteY6" fmla="*/ 6667 h 9612"/>
                <a:gd name="connsiteX7" fmla="*/ 5234 w 9897"/>
                <a:gd name="connsiteY7" fmla="*/ 6511 h 9612"/>
                <a:gd name="connsiteX8" fmla="*/ 5070 w 9897"/>
                <a:gd name="connsiteY8" fmla="*/ 6511 h 9612"/>
                <a:gd name="connsiteX9" fmla="*/ 4786 w 9897"/>
                <a:gd name="connsiteY9" fmla="*/ 6899 h 9612"/>
                <a:gd name="connsiteX10" fmla="*/ 4663 w 9897"/>
                <a:gd name="connsiteY10" fmla="*/ 7054 h 9612"/>
                <a:gd name="connsiteX11" fmla="*/ 4458 w 9897"/>
                <a:gd name="connsiteY11" fmla="*/ 7132 h 9612"/>
                <a:gd name="connsiteX12" fmla="*/ 4295 w 9897"/>
                <a:gd name="connsiteY12" fmla="*/ 7132 h 9612"/>
                <a:gd name="connsiteX13" fmla="*/ 4088 w 9897"/>
                <a:gd name="connsiteY13" fmla="*/ 7288 h 9612"/>
                <a:gd name="connsiteX14" fmla="*/ 3926 w 9897"/>
                <a:gd name="connsiteY14" fmla="*/ 7441 h 9612"/>
                <a:gd name="connsiteX15" fmla="*/ 3723 w 9897"/>
                <a:gd name="connsiteY15" fmla="*/ 7751 h 9612"/>
                <a:gd name="connsiteX16" fmla="*/ 3435 w 9897"/>
                <a:gd name="connsiteY16" fmla="*/ 7751 h 9612"/>
                <a:gd name="connsiteX17" fmla="*/ 3516 w 9897"/>
                <a:gd name="connsiteY17" fmla="*/ 7520 h 9612"/>
                <a:gd name="connsiteX18" fmla="*/ 3597 w 9897"/>
                <a:gd name="connsiteY18" fmla="*/ 7365 h 9612"/>
                <a:gd name="connsiteX19" fmla="*/ 3803 w 9897"/>
                <a:gd name="connsiteY19" fmla="*/ 7054 h 9612"/>
                <a:gd name="connsiteX20" fmla="*/ 4008 w 9897"/>
                <a:gd name="connsiteY20" fmla="*/ 6899 h 9612"/>
                <a:gd name="connsiteX21" fmla="*/ 4256 w 9897"/>
                <a:gd name="connsiteY21" fmla="*/ 6589 h 9612"/>
                <a:gd name="connsiteX22" fmla="*/ 4088 w 9897"/>
                <a:gd name="connsiteY22" fmla="*/ 6589 h 9612"/>
                <a:gd name="connsiteX23" fmla="*/ 3926 w 9897"/>
                <a:gd name="connsiteY23" fmla="*/ 6743 h 9612"/>
                <a:gd name="connsiteX24" fmla="*/ 3639 w 9897"/>
                <a:gd name="connsiteY24" fmla="*/ 6976 h 9612"/>
                <a:gd name="connsiteX25" fmla="*/ 3312 w 9897"/>
                <a:gd name="connsiteY25" fmla="*/ 7365 h 9612"/>
                <a:gd name="connsiteX26" fmla="*/ 3190 w 9897"/>
                <a:gd name="connsiteY26" fmla="*/ 7441 h 9612"/>
                <a:gd name="connsiteX27" fmla="*/ 3067 w 9897"/>
                <a:gd name="connsiteY27" fmla="*/ 7520 h 9612"/>
                <a:gd name="connsiteX28" fmla="*/ 2945 w 9897"/>
                <a:gd name="connsiteY28" fmla="*/ 7596 h 9612"/>
                <a:gd name="connsiteX29" fmla="*/ 2864 w 9897"/>
                <a:gd name="connsiteY29" fmla="*/ 7829 h 9612"/>
                <a:gd name="connsiteX30" fmla="*/ 2737 w 9897"/>
                <a:gd name="connsiteY30" fmla="*/ 7985 h 9612"/>
                <a:gd name="connsiteX31" fmla="*/ 2619 w 9897"/>
                <a:gd name="connsiteY31" fmla="*/ 8140 h 9612"/>
                <a:gd name="connsiteX32" fmla="*/ 2372 w 9897"/>
                <a:gd name="connsiteY32" fmla="*/ 8295 h 9612"/>
                <a:gd name="connsiteX33" fmla="*/ 2126 w 9897"/>
                <a:gd name="connsiteY33" fmla="*/ 8449 h 9612"/>
                <a:gd name="connsiteX34" fmla="*/ 1921 w 9897"/>
                <a:gd name="connsiteY34" fmla="*/ 8527 h 9612"/>
                <a:gd name="connsiteX35" fmla="*/ 1678 w 9897"/>
                <a:gd name="connsiteY35" fmla="*/ 8682 h 9612"/>
                <a:gd name="connsiteX36" fmla="*/ 1513 w 9897"/>
                <a:gd name="connsiteY36" fmla="*/ 8914 h 9612"/>
                <a:gd name="connsiteX37" fmla="*/ 1430 w 9897"/>
                <a:gd name="connsiteY37" fmla="*/ 9069 h 9612"/>
                <a:gd name="connsiteX38" fmla="*/ 1308 w 9897"/>
                <a:gd name="connsiteY38" fmla="*/ 9069 h 9612"/>
                <a:gd name="connsiteX39" fmla="*/ 857 w 9897"/>
                <a:gd name="connsiteY39" fmla="*/ 9303 h 9612"/>
                <a:gd name="connsiteX40" fmla="*/ 409 w 9897"/>
                <a:gd name="connsiteY40" fmla="*/ 9612 h 9612"/>
                <a:gd name="connsiteX41" fmla="*/ 0 w 9897"/>
                <a:gd name="connsiteY41" fmla="*/ 9612 h 9612"/>
                <a:gd name="connsiteX42" fmla="*/ 122 w 9897"/>
                <a:gd name="connsiteY42" fmla="*/ 9458 h 9612"/>
                <a:gd name="connsiteX43" fmla="*/ 245 w 9897"/>
                <a:gd name="connsiteY43" fmla="*/ 9379 h 9612"/>
                <a:gd name="connsiteX44" fmla="*/ 614 w 9897"/>
                <a:gd name="connsiteY44" fmla="*/ 9147 h 9612"/>
                <a:gd name="connsiteX45" fmla="*/ 940 w 9897"/>
                <a:gd name="connsiteY45" fmla="*/ 8992 h 9612"/>
                <a:gd name="connsiteX46" fmla="*/ 1554 w 9897"/>
                <a:gd name="connsiteY46" fmla="*/ 8140 h 9612"/>
                <a:gd name="connsiteX47" fmla="*/ 1513 w 9897"/>
                <a:gd name="connsiteY47" fmla="*/ 7985 h 9612"/>
                <a:gd name="connsiteX48" fmla="*/ 1471 w 9897"/>
                <a:gd name="connsiteY48" fmla="*/ 7907 h 9612"/>
                <a:gd name="connsiteX49" fmla="*/ 1308 w 9897"/>
                <a:gd name="connsiteY49" fmla="*/ 8140 h 9612"/>
                <a:gd name="connsiteX50" fmla="*/ 1146 w 9897"/>
                <a:gd name="connsiteY50" fmla="*/ 8140 h 9612"/>
                <a:gd name="connsiteX51" fmla="*/ 1146 w 9897"/>
                <a:gd name="connsiteY51" fmla="*/ 7907 h 9612"/>
                <a:gd name="connsiteX52" fmla="*/ 1105 w 9897"/>
                <a:gd name="connsiteY52" fmla="*/ 7829 h 9612"/>
                <a:gd name="connsiteX53" fmla="*/ 1022 w 9897"/>
                <a:gd name="connsiteY53" fmla="*/ 7829 h 9612"/>
                <a:gd name="connsiteX54" fmla="*/ 940 w 9897"/>
                <a:gd name="connsiteY54" fmla="*/ 7829 h 9612"/>
                <a:gd name="connsiteX55" fmla="*/ 857 w 9897"/>
                <a:gd name="connsiteY55" fmla="*/ 7907 h 9612"/>
                <a:gd name="connsiteX56" fmla="*/ 694 w 9897"/>
                <a:gd name="connsiteY56" fmla="*/ 8062 h 9612"/>
                <a:gd name="connsiteX57" fmla="*/ 449 w 9897"/>
                <a:gd name="connsiteY57" fmla="*/ 8062 h 9612"/>
                <a:gd name="connsiteX58" fmla="*/ 574 w 9897"/>
                <a:gd name="connsiteY58" fmla="*/ 7907 h 9612"/>
                <a:gd name="connsiteX59" fmla="*/ 736 w 9897"/>
                <a:gd name="connsiteY59" fmla="*/ 7674 h 9612"/>
                <a:gd name="connsiteX60" fmla="*/ 857 w 9897"/>
                <a:gd name="connsiteY60" fmla="*/ 7441 h 9612"/>
                <a:gd name="connsiteX61" fmla="*/ 940 w 9897"/>
                <a:gd name="connsiteY61" fmla="*/ 7210 h 9612"/>
                <a:gd name="connsiteX62" fmla="*/ 857 w 9897"/>
                <a:gd name="connsiteY62" fmla="*/ 7210 h 9612"/>
                <a:gd name="connsiteX63" fmla="*/ 775 w 9897"/>
                <a:gd name="connsiteY63" fmla="*/ 7210 h 9612"/>
                <a:gd name="connsiteX64" fmla="*/ 614 w 9897"/>
                <a:gd name="connsiteY64" fmla="*/ 7210 h 9612"/>
                <a:gd name="connsiteX65" fmla="*/ 531 w 9897"/>
                <a:gd name="connsiteY65" fmla="*/ 7210 h 9612"/>
                <a:gd name="connsiteX66" fmla="*/ 449 w 9897"/>
                <a:gd name="connsiteY66" fmla="*/ 7132 h 9612"/>
                <a:gd name="connsiteX67" fmla="*/ 409 w 9897"/>
                <a:gd name="connsiteY67" fmla="*/ 6899 h 9612"/>
                <a:gd name="connsiteX68" fmla="*/ 409 w 9897"/>
                <a:gd name="connsiteY68" fmla="*/ 6201 h 9612"/>
                <a:gd name="connsiteX69" fmla="*/ 1266 w 9897"/>
                <a:gd name="connsiteY69" fmla="*/ 4960 h 9612"/>
                <a:gd name="connsiteX70" fmla="*/ 1391 w 9897"/>
                <a:gd name="connsiteY70" fmla="*/ 5038 h 9612"/>
                <a:gd name="connsiteX71" fmla="*/ 1554 w 9897"/>
                <a:gd name="connsiteY71" fmla="*/ 5115 h 9612"/>
                <a:gd name="connsiteX72" fmla="*/ 2045 w 9897"/>
                <a:gd name="connsiteY72" fmla="*/ 5038 h 9612"/>
                <a:gd name="connsiteX73" fmla="*/ 2536 w 9897"/>
                <a:gd name="connsiteY73" fmla="*/ 4805 h 9612"/>
                <a:gd name="connsiteX74" fmla="*/ 2737 w 9897"/>
                <a:gd name="connsiteY74" fmla="*/ 4729 h 9612"/>
                <a:gd name="connsiteX75" fmla="*/ 2984 w 9897"/>
                <a:gd name="connsiteY75" fmla="*/ 4497 h 9612"/>
                <a:gd name="connsiteX76" fmla="*/ 3150 w 9897"/>
                <a:gd name="connsiteY76" fmla="*/ 4264 h 9612"/>
                <a:gd name="connsiteX77" fmla="*/ 3190 w 9897"/>
                <a:gd name="connsiteY77" fmla="*/ 4031 h 9612"/>
                <a:gd name="connsiteX78" fmla="*/ 2945 w 9897"/>
                <a:gd name="connsiteY78" fmla="*/ 4186 h 9612"/>
                <a:gd name="connsiteX79" fmla="*/ 2822 w 9897"/>
                <a:gd name="connsiteY79" fmla="*/ 4264 h 9612"/>
                <a:gd name="connsiteX80" fmla="*/ 2658 w 9897"/>
                <a:gd name="connsiteY80" fmla="*/ 4340 h 9612"/>
                <a:gd name="connsiteX81" fmla="*/ 2494 w 9897"/>
                <a:gd name="connsiteY81" fmla="*/ 4264 h 9612"/>
                <a:gd name="connsiteX82" fmla="*/ 2291 w 9897"/>
                <a:gd name="connsiteY82" fmla="*/ 4186 h 9612"/>
                <a:gd name="connsiteX83" fmla="*/ 1963 w 9897"/>
                <a:gd name="connsiteY83" fmla="*/ 3954 h 9612"/>
                <a:gd name="connsiteX84" fmla="*/ 2945 w 9897"/>
                <a:gd name="connsiteY84" fmla="*/ 2713 h 9612"/>
                <a:gd name="connsiteX85" fmla="*/ 3108 w 9897"/>
                <a:gd name="connsiteY85" fmla="*/ 2713 h 9612"/>
                <a:gd name="connsiteX86" fmla="*/ 3312 w 9897"/>
                <a:gd name="connsiteY86" fmla="*/ 2791 h 9612"/>
                <a:gd name="connsiteX87" fmla="*/ 3312 w 9897"/>
                <a:gd name="connsiteY87" fmla="*/ 3023 h 9612"/>
                <a:gd name="connsiteX88" fmla="*/ 3353 w 9897"/>
                <a:gd name="connsiteY88" fmla="*/ 3102 h 9612"/>
                <a:gd name="connsiteX89" fmla="*/ 3435 w 9897"/>
                <a:gd name="connsiteY89" fmla="*/ 3178 h 9612"/>
                <a:gd name="connsiteX90" fmla="*/ 3555 w 9897"/>
                <a:gd name="connsiteY90" fmla="*/ 3178 h 9612"/>
                <a:gd name="connsiteX91" fmla="*/ 3639 w 9897"/>
                <a:gd name="connsiteY91" fmla="*/ 3178 h 9612"/>
                <a:gd name="connsiteX92" fmla="*/ 3723 w 9897"/>
                <a:gd name="connsiteY92" fmla="*/ 3102 h 9612"/>
                <a:gd name="connsiteX93" fmla="*/ 3723 w 9897"/>
                <a:gd name="connsiteY93" fmla="*/ 2945 h 9612"/>
                <a:gd name="connsiteX94" fmla="*/ 3762 w 9897"/>
                <a:gd name="connsiteY94" fmla="*/ 2713 h 9612"/>
                <a:gd name="connsiteX95" fmla="*/ 3679 w 9897"/>
                <a:gd name="connsiteY95" fmla="*/ 2713 h 9612"/>
                <a:gd name="connsiteX96" fmla="*/ 3639 w 9897"/>
                <a:gd name="connsiteY96" fmla="*/ 2636 h 9612"/>
                <a:gd name="connsiteX97" fmla="*/ 3639 w 9897"/>
                <a:gd name="connsiteY97" fmla="*/ 2558 h 9612"/>
                <a:gd name="connsiteX98" fmla="*/ 3639 w 9897"/>
                <a:gd name="connsiteY98" fmla="*/ 2325 h 9612"/>
                <a:gd name="connsiteX99" fmla="*/ 3597 w 9897"/>
                <a:gd name="connsiteY99" fmla="*/ 2247 h 9612"/>
                <a:gd name="connsiteX100" fmla="*/ 3597 w 9897"/>
                <a:gd name="connsiteY100" fmla="*/ 2093 h 9612"/>
                <a:gd name="connsiteX101" fmla="*/ 3597 w 9897"/>
                <a:gd name="connsiteY101" fmla="*/ 1784 h 9612"/>
                <a:gd name="connsiteX102" fmla="*/ 3886 w 9897"/>
                <a:gd name="connsiteY102" fmla="*/ 1395 h 9612"/>
                <a:gd name="connsiteX103" fmla="*/ 4048 w 9897"/>
                <a:gd name="connsiteY103" fmla="*/ 1473 h 9612"/>
                <a:gd name="connsiteX104" fmla="*/ 4212 w 9897"/>
                <a:gd name="connsiteY104" fmla="*/ 1549 h 9612"/>
                <a:gd name="connsiteX105" fmla="*/ 4417 w 9897"/>
                <a:gd name="connsiteY105" fmla="*/ 1473 h 9612"/>
                <a:gd name="connsiteX106" fmla="*/ 4663 w 9897"/>
                <a:gd name="connsiteY106" fmla="*/ 1240 h 9612"/>
                <a:gd name="connsiteX107" fmla="*/ 4786 w 9897"/>
                <a:gd name="connsiteY107" fmla="*/ 1086 h 9612"/>
                <a:gd name="connsiteX108" fmla="*/ 4948 w 9897"/>
                <a:gd name="connsiteY108" fmla="*/ 853 h 9612"/>
                <a:gd name="connsiteX109" fmla="*/ 5438 w 9897"/>
                <a:gd name="connsiteY109" fmla="*/ 543 h 9612"/>
                <a:gd name="connsiteX110" fmla="*/ 6012 w 9897"/>
                <a:gd name="connsiteY110" fmla="*/ 389 h 9612"/>
                <a:gd name="connsiteX111" fmla="*/ 6544 w 9897"/>
                <a:gd name="connsiteY111" fmla="*/ 155 h 9612"/>
                <a:gd name="connsiteX112" fmla="*/ 7074 w 9897"/>
                <a:gd name="connsiteY112" fmla="*/ 0 h 9612"/>
                <a:gd name="connsiteX113" fmla="*/ 7237 w 9897"/>
                <a:gd name="connsiteY113" fmla="*/ 78 h 9612"/>
                <a:gd name="connsiteX114" fmla="*/ 7403 w 9897"/>
                <a:gd name="connsiteY114" fmla="*/ 155 h 9612"/>
                <a:gd name="connsiteX115" fmla="*/ 7607 w 9897"/>
                <a:gd name="connsiteY115" fmla="*/ 233 h 9612"/>
                <a:gd name="connsiteX116" fmla="*/ 7811 w 9897"/>
                <a:gd name="connsiteY116" fmla="*/ 233 h 9612"/>
                <a:gd name="connsiteX117" fmla="*/ 7851 w 9897"/>
                <a:gd name="connsiteY117" fmla="*/ 466 h 9612"/>
                <a:gd name="connsiteX118" fmla="*/ 7895 w 9897"/>
                <a:gd name="connsiteY118" fmla="*/ 466 h 9612"/>
                <a:gd name="connsiteX119" fmla="*/ 8587 w 9897"/>
                <a:gd name="connsiteY119" fmla="*/ 466 h 9612"/>
                <a:gd name="connsiteX120" fmla="*/ 8711 w 9897"/>
                <a:gd name="connsiteY120" fmla="*/ 543 h 9612"/>
                <a:gd name="connsiteX121" fmla="*/ 8793 w 9897"/>
                <a:gd name="connsiteY121" fmla="*/ 621 h 9612"/>
                <a:gd name="connsiteX122" fmla="*/ 9078 w 9897"/>
                <a:gd name="connsiteY122" fmla="*/ 621 h 9612"/>
                <a:gd name="connsiteX123" fmla="*/ 9366 w 9897"/>
                <a:gd name="connsiteY123" fmla="*/ 621 h 9612"/>
                <a:gd name="connsiteX124" fmla="*/ 9487 w 9897"/>
                <a:gd name="connsiteY124" fmla="*/ 698 h 9612"/>
                <a:gd name="connsiteX125" fmla="*/ 9650 w 9897"/>
                <a:gd name="connsiteY125" fmla="*/ 774 h 9612"/>
                <a:gd name="connsiteX126" fmla="*/ 9897 w 9897"/>
                <a:gd name="connsiteY126" fmla="*/ 774 h 9612"/>
                <a:gd name="connsiteX127" fmla="*/ 6379 w 9897"/>
                <a:gd name="connsiteY127" fmla="*/ 6899 h 9612"/>
                <a:gd name="connsiteX128" fmla="*/ 6339 w 9897"/>
                <a:gd name="connsiteY128" fmla="*/ 6899 h 9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9897" h="9612">
                  <a:moveTo>
                    <a:pt x="6339" y="6899"/>
                  </a:moveTo>
                  <a:lnTo>
                    <a:pt x="6095" y="7054"/>
                  </a:lnTo>
                  <a:lnTo>
                    <a:pt x="5850" y="7132"/>
                  </a:lnTo>
                  <a:lnTo>
                    <a:pt x="5642" y="7054"/>
                  </a:lnTo>
                  <a:lnTo>
                    <a:pt x="5438" y="6976"/>
                  </a:lnTo>
                  <a:cubicBezTo>
                    <a:pt x="5397" y="6925"/>
                    <a:pt x="5357" y="6873"/>
                    <a:pt x="5317" y="6822"/>
                  </a:cubicBezTo>
                  <a:cubicBezTo>
                    <a:pt x="5304" y="6770"/>
                    <a:pt x="5290" y="6718"/>
                    <a:pt x="5275" y="6667"/>
                  </a:cubicBezTo>
                  <a:cubicBezTo>
                    <a:pt x="5262" y="6615"/>
                    <a:pt x="5251" y="6563"/>
                    <a:pt x="5234" y="6511"/>
                  </a:cubicBezTo>
                  <a:lnTo>
                    <a:pt x="5070" y="6511"/>
                  </a:lnTo>
                  <a:lnTo>
                    <a:pt x="4786" y="6899"/>
                  </a:lnTo>
                  <a:cubicBezTo>
                    <a:pt x="4746" y="6951"/>
                    <a:pt x="4704" y="7002"/>
                    <a:pt x="4663" y="7054"/>
                  </a:cubicBezTo>
                  <a:lnTo>
                    <a:pt x="4458" y="7132"/>
                  </a:lnTo>
                  <a:lnTo>
                    <a:pt x="4295" y="7132"/>
                  </a:lnTo>
                  <a:lnTo>
                    <a:pt x="4088" y="7288"/>
                  </a:lnTo>
                  <a:cubicBezTo>
                    <a:pt x="4036" y="7338"/>
                    <a:pt x="3980" y="7390"/>
                    <a:pt x="3926" y="7441"/>
                  </a:cubicBezTo>
                  <a:cubicBezTo>
                    <a:pt x="3858" y="7544"/>
                    <a:pt x="3791" y="7648"/>
                    <a:pt x="3723" y="7751"/>
                  </a:cubicBezTo>
                  <a:lnTo>
                    <a:pt x="3435" y="7751"/>
                  </a:lnTo>
                  <a:cubicBezTo>
                    <a:pt x="3462" y="7674"/>
                    <a:pt x="3490" y="7596"/>
                    <a:pt x="3516" y="7520"/>
                  </a:cubicBezTo>
                  <a:cubicBezTo>
                    <a:pt x="3542" y="7467"/>
                    <a:pt x="3571" y="7416"/>
                    <a:pt x="3597" y="7365"/>
                  </a:cubicBezTo>
                  <a:cubicBezTo>
                    <a:pt x="3666" y="7261"/>
                    <a:pt x="3736" y="7158"/>
                    <a:pt x="3803" y="7054"/>
                  </a:cubicBezTo>
                  <a:lnTo>
                    <a:pt x="4008" y="6899"/>
                  </a:lnTo>
                  <a:lnTo>
                    <a:pt x="4256" y="6589"/>
                  </a:lnTo>
                  <a:lnTo>
                    <a:pt x="4088" y="6589"/>
                  </a:lnTo>
                  <a:cubicBezTo>
                    <a:pt x="4034" y="6640"/>
                    <a:pt x="3981" y="6692"/>
                    <a:pt x="3926" y="6743"/>
                  </a:cubicBezTo>
                  <a:lnTo>
                    <a:pt x="3639" y="6976"/>
                  </a:lnTo>
                  <a:lnTo>
                    <a:pt x="3312" y="7365"/>
                  </a:lnTo>
                  <a:cubicBezTo>
                    <a:pt x="3271" y="7391"/>
                    <a:pt x="3230" y="7414"/>
                    <a:pt x="3190" y="7441"/>
                  </a:cubicBezTo>
                  <a:cubicBezTo>
                    <a:pt x="3147" y="7467"/>
                    <a:pt x="3108" y="7494"/>
                    <a:pt x="3067" y="7520"/>
                  </a:cubicBezTo>
                  <a:cubicBezTo>
                    <a:pt x="3026" y="7544"/>
                    <a:pt x="2986" y="7571"/>
                    <a:pt x="2945" y="7596"/>
                  </a:cubicBezTo>
                  <a:cubicBezTo>
                    <a:pt x="2918" y="7674"/>
                    <a:pt x="2890" y="7751"/>
                    <a:pt x="2864" y="7829"/>
                  </a:cubicBezTo>
                  <a:cubicBezTo>
                    <a:pt x="2822" y="7880"/>
                    <a:pt x="2780" y="7933"/>
                    <a:pt x="2737" y="7985"/>
                  </a:cubicBezTo>
                  <a:cubicBezTo>
                    <a:pt x="2699" y="8035"/>
                    <a:pt x="2658" y="8087"/>
                    <a:pt x="2619" y="8140"/>
                  </a:cubicBezTo>
                  <a:lnTo>
                    <a:pt x="2372" y="8295"/>
                  </a:lnTo>
                  <a:lnTo>
                    <a:pt x="2126" y="8449"/>
                  </a:lnTo>
                  <a:lnTo>
                    <a:pt x="1921" y="8527"/>
                  </a:lnTo>
                  <a:lnTo>
                    <a:pt x="1678" y="8682"/>
                  </a:lnTo>
                  <a:cubicBezTo>
                    <a:pt x="1619" y="8759"/>
                    <a:pt x="1567" y="8837"/>
                    <a:pt x="1513" y="8914"/>
                  </a:cubicBezTo>
                  <a:cubicBezTo>
                    <a:pt x="1487" y="8966"/>
                    <a:pt x="1459" y="9018"/>
                    <a:pt x="1430" y="9069"/>
                  </a:cubicBezTo>
                  <a:lnTo>
                    <a:pt x="1308" y="9069"/>
                  </a:lnTo>
                  <a:lnTo>
                    <a:pt x="857" y="9303"/>
                  </a:lnTo>
                  <a:lnTo>
                    <a:pt x="409" y="9612"/>
                  </a:lnTo>
                  <a:lnTo>
                    <a:pt x="0" y="9612"/>
                  </a:lnTo>
                  <a:cubicBezTo>
                    <a:pt x="40" y="9560"/>
                    <a:pt x="79" y="9509"/>
                    <a:pt x="122" y="9458"/>
                  </a:cubicBezTo>
                  <a:lnTo>
                    <a:pt x="245" y="9379"/>
                  </a:lnTo>
                  <a:lnTo>
                    <a:pt x="614" y="9147"/>
                  </a:lnTo>
                  <a:lnTo>
                    <a:pt x="940" y="8992"/>
                  </a:lnTo>
                  <a:lnTo>
                    <a:pt x="1554" y="8140"/>
                  </a:lnTo>
                  <a:cubicBezTo>
                    <a:pt x="1541" y="8087"/>
                    <a:pt x="1526" y="8035"/>
                    <a:pt x="1513" y="7985"/>
                  </a:cubicBezTo>
                  <a:cubicBezTo>
                    <a:pt x="1501" y="7959"/>
                    <a:pt x="1487" y="7932"/>
                    <a:pt x="1471" y="7907"/>
                  </a:cubicBezTo>
                  <a:cubicBezTo>
                    <a:pt x="1418" y="7985"/>
                    <a:pt x="1363" y="8062"/>
                    <a:pt x="1308" y="8140"/>
                  </a:cubicBezTo>
                  <a:lnTo>
                    <a:pt x="1146" y="8140"/>
                  </a:lnTo>
                  <a:lnTo>
                    <a:pt x="1146" y="7907"/>
                  </a:lnTo>
                  <a:cubicBezTo>
                    <a:pt x="1131" y="7880"/>
                    <a:pt x="1120" y="7856"/>
                    <a:pt x="1105" y="7829"/>
                  </a:cubicBezTo>
                  <a:lnTo>
                    <a:pt x="1022" y="7829"/>
                  </a:lnTo>
                  <a:lnTo>
                    <a:pt x="940" y="7829"/>
                  </a:lnTo>
                  <a:cubicBezTo>
                    <a:pt x="913" y="7856"/>
                    <a:pt x="884" y="7880"/>
                    <a:pt x="857" y="7907"/>
                  </a:cubicBezTo>
                  <a:cubicBezTo>
                    <a:pt x="803" y="7959"/>
                    <a:pt x="748" y="8010"/>
                    <a:pt x="694" y="8062"/>
                  </a:cubicBezTo>
                  <a:lnTo>
                    <a:pt x="449" y="8062"/>
                  </a:lnTo>
                  <a:cubicBezTo>
                    <a:pt x="490" y="8010"/>
                    <a:pt x="532" y="7959"/>
                    <a:pt x="574" y="7907"/>
                  </a:cubicBezTo>
                  <a:cubicBezTo>
                    <a:pt x="627" y="7829"/>
                    <a:pt x="682" y="7752"/>
                    <a:pt x="736" y="7674"/>
                  </a:cubicBezTo>
                  <a:cubicBezTo>
                    <a:pt x="775" y="7596"/>
                    <a:pt x="820" y="7520"/>
                    <a:pt x="857" y="7441"/>
                  </a:cubicBezTo>
                  <a:cubicBezTo>
                    <a:pt x="886" y="7364"/>
                    <a:pt x="913" y="7288"/>
                    <a:pt x="940" y="7210"/>
                  </a:cubicBezTo>
                  <a:lnTo>
                    <a:pt x="857" y="7210"/>
                  </a:lnTo>
                  <a:lnTo>
                    <a:pt x="775" y="7210"/>
                  </a:lnTo>
                  <a:lnTo>
                    <a:pt x="614" y="7210"/>
                  </a:lnTo>
                  <a:lnTo>
                    <a:pt x="531" y="7210"/>
                  </a:lnTo>
                  <a:cubicBezTo>
                    <a:pt x="502" y="7184"/>
                    <a:pt x="477" y="7158"/>
                    <a:pt x="449" y="7132"/>
                  </a:cubicBezTo>
                  <a:cubicBezTo>
                    <a:pt x="435" y="7054"/>
                    <a:pt x="422" y="6976"/>
                    <a:pt x="409" y="6899"/>
                  </a:cubicBezTo>
                  <a:lnTo>
                    <a:pt x="409" y="6201"/>
                  </a:lnTo>
                  <a:lnTo>
                    <a:pt x="1266" y="4960"/>
                  </a:lnTo>
                  <a:lnTo>
                    <a:pt x="1391" y="5038"/>
                  </a:lnTo>
                  <a:cubicBezTo>
                    <a:pt x="1444" y="5065"/>
                    <a:pt x="1502" y="5090"/>
                    <a:pt x="1554" y="5115"/>
                  </a:cubicBezTo>
                  <a:lnTo>
                    <a:pt x="2045" y="5038"/>
                  </a:lnTo>
                  <a:lnTo>
                    <a:pt x="2536" y="4805"/>
                  </a:lnTo>
                  <a:lnTo>
                    <a:pt x="2737" y="4729"/>
                  </a:lnTo>
                  <a:lnTo>
                    <a:pt x="2984" y="4497"/>
                  </a:lnTo>
                  <a:cubicBezTo>
                    <a:pt x="3039" y="4419"/>
                    <a:pt x="3094" y="4340"/>
                    <a:pt x="3150" y="4264"/>
                  </a:cubicBezTo>
                  <a:cubicBezTo>
                    <a:pt x="3164" y="4186"/>
                    <a:pt x="3177" y="4109"/>
                    <a:pt x="3190" y="4031"/>
                  </a:cubicBezTo>
                  <a:lnTo>
                    <a:pt x="2945" y="4186"/>
                  </a:lnTo>
                  <a:lnTo>
                    <a:pt x="2822" y="4264"/>
                  </a:lnTo>
                  <a:lnTo>
                    <a:pt x="2658" y="4340"/>
                  </a:lnTo>
                  <a:lnTo>
                    <a:pt x="2494" y="4264"/>
                  </a:lnTo>
                  <a:lnTo>
                    <a:pt x="2291" y="4186"/>
                  </a:lnTo>
                  <a:lnTo>
                    <a:pt x="1963" y="3954"/>
                  </a:lnTo>
                  <a:lnTo>
                    <a:pt x="2945" y="2713"/>
                  </a:lnTo>
                  <a:lnTo>
                    <a:pt x="3108" y="2713"/>
                  </a:lnTo>
                  <a:lnTo>
                    <a:pt x="3312" y="2791"/>
                  </a:lnTo>
                  <a:lnTo>
                    <a:pt x="3312" y="3023"/>
                  </a:lnTo>
                  <a:cubicBezTo>
                    <a:pt x="3328" y="3051"/>
                    <a:pt x="3339" y="3075"/>
                    <a:pt x="3353" y="3102"/>
                  </a:cubicBezTo>
                  <a:cubicBezTo>
                    <a:pt x="3380" y="3127"/>
                    <a:pt x="3409" y="3153"/>
                    <a:pt x="3435" y="3178"/>
                  </a:cubicBezTo>
                  <a:lnTo>
                    <a:pt x="3555" y="3178"/>
                  </a:lnTo>
                  <a:lnTo>
                    <a:pt x="3639" y="3178"/>
                  </a:lnTo>
                  <a:cubicBezTo>
                    <a:pt x="3666" y="3153"/>
                    <a:pt x="3695" y="3127"/>
                    <a:pt x="3723" y="3102"/>
                  </a:cubicBezTo>
                  <a:lnTo>
                    <a:pt x="3723" y="2945"/>
                  </a:lnTo>
                  <a:cubicBezTo>
                    <a:pt x="3736" y="2868"/>
                    <a:pt x="3750" y="2790"/>
                    <a:pt x="3762" y="2713"/>
                  </a:cubicBezTo>
                  <a:lnTo>
                    <a:pt x="3679" y="2713"/>
                  </a:lnTo>
                  <a:cubicBezTo>
                    <a:pt x="3666" y="2688"/>
                    <a:pt x="3654" y="2661"/>
                    <a:pt x="3639" y="2636"/>
                  </a:cubicBezTo>
                  <a:lnTo>
                    <a:pt x="3639" y="2558"/>
                  </a:lnTo>
                  <a:lnTo>
                    <a:pt x="3639" y="2325"/>
                  </a:lnTo>
                  <a:cubicBezTo>
                    <a:pt x="3627" y="2299"/>
                    <a:pt x="3615" y="2273"/>
                    <a:pt x="3597" y="2247"/>
                  </a:cubicBezTo>
                  <a:lnTo>
                    <a:pt x="3597" y="2093"/>
                  </a:lnTo>
                  <a:lnTo>
                    <a:pt x="3597" y="1784"/>
                  </a:lnTo>
                  <a:lnTo>
                    <a:pt x="3886" y="1395"/>
                  </a:lnTo>
                  <a:lnTo>
                    <a:pt x="4048" y="1473"/>
                  </a:lnTo>
                  <a:lnTo>
                    <a:pt x="4212" y="1549"/>
                  </a:lnTo>
                  <a:lnTo>
                    <a:pt x="4417" y="1473"/>
                  </a:lnTo>
                  <a:lnTo>
                    <a:pt x="4663" y="1240"/>
                  </a:lnTo>
                  <a:cubicBezTo>
                    <a:pt x="4704" y="1189"/>
                    <a:pt x="4746" y="1137"/>
                    <a:pt x="4786" y="1086"/>
                  </a:cubicBezTo>
                  <a:cubicBezTo>
                    <a:pt x="4840" y="1008"/>
                    <a:pt x="4893" y="930"/>
                    <a:pt x="4948" y="853"/>
                  </a:cubicBezTo>
                  <a:lnTo>
                    <a:pt x="5438" y="543"/>
                  </a:lnTo>
                  <a:lnTo>
                    <a:pt x="6012" y="389"/>
                  </a:lnTo>
                  <a:lnTo>
                    <a:pt x="6544" y="155"/>
                  </a:lnTo>
                  <a:lnTo>
                    <a:pt x="7074" y="0"/>
                  </a:lnTo>
                  <a:lnTo>
                    <a:pt x="7237" y="78"/>
                  </a:lnTo>
                  <a:lnTo>
                    <a:pt x="7403" y="155"/>
                  </a:lnTo>
                  <a:lnTo>
                    <a:pt x="7607" y="233"/>
                  </a:lnTo>
                  <a:lnTo>
                    <a:pt x="7811" y="233"/>
                  </a:lnTo>
                  <a:cubicBezTo>
                    <a:pt x="7824" y="309"/>
                    <a:pt x="7836" y="389"/>
                    <a:pt x="7851" y="466"/>
                  </a:cubicBezTo>
                  <a:lnTo>
                    <a:pt x="7895" y="466"/>
                  </a:lnTo>
                  <a:lnTo>
                    <a:pt x="8587" y="466"/>
                  </a:lnTo>
                  <a:cubicBezTo>
                    <a:pt x="8628" y="491"/>
                    <a:pt x="8668" y="518"/>
                    <a:pt x="8711" y="543"/>
                  </a:cubicBezTo>
                  <a:cubicBezTo>
                    <a:pt x="8739" y="569"/>
                    <a:pt x="8770" y="595"/>
                    <a:pt x="8793" y="621"/>
                  </a:cubicBezTo>
                  <a:lnTo>
                    <a:pt x="9078" y="621"/>
                  </a:lnTo>
                  <a:lnTo>
                    <a:pt x="9366" y="621"/>
                  </a:lnTo>
                  <a:cubicBezTo>
                    <a:pt x="9406" y="647"/>
                    <a:pt x="9447" y="672"/>
                    <a:pt x="9487" y="698"/>
                  </a:cubicBezTo>
                  <a:lnTo>
                    <a:pt x="9650" y="774"/>
                  </a:lnTo>
                  <a:lnTo>
                    <a:pt x="9897" y="774"/>
                  </a:lnTo>
                  <a:lnTo>
                    <a:pt x="6379" y="6899"/>
                  </a:lnTo>
                  <a:lnTo>
                    <a:pt x="6339" y="6899"/>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1" name="Freeform 51"/>
            <p:cNvSpPr>
              <a:spLocks/>
            </p:cNvSpPr>
            <p:nvPr/>
          </p:nvSpPr>
          <p:spPr bwMode="auto">
            <a:xfrm>
              <a:off x="3980578" y="2032935"/>
              <a:ext cx="477396" cy="374775"/>
            </a:xfrm>
            <a:custGeom>
              <a:avLst/>
              <a:gdLst>
                <a:gd name="T0" fmla="*/ 410 w 428"/>
                <a:gd name="T1" fmla="*/ 250 h 336"/>
                <a:gd name="T2" fmla="*/ 428 w 428"/>
                <a:gd name="T3" fmla="*/ 210 h 336"/>
                <a:gd name="T4" fmla="*/ 410 w 428"/>
                <a:gd name="T5" fmla="*/ 202 h 336"/>
                <a:gd name="T6" fmla="*/ 368 w 428"/>
                <a:gd name="T7" fmla="*/ 216 h 336"/>
                <a:gd name="T8" fmla="*/ 346 w 428"/>
                <a:gd name="T9" fmla="*/ 254 h 336"/>
                <a:gd name="T10" fmla="*/ 298 w 428"/>
                <a:gd name="T11" fmla="*/ 264 h 336"/>
                <a:gd name="T12" fmla="*/ 266 w 428"/>
                <a:gd name="T13" fmla="*/ 238 h 336"/>
                <a:gd name="T14" fmla="*/ 256 w 428"/>
                <a:gd name="T15" fmla="*/ 194 h 336"/>
                <a:gd name="T16" fmla="*/ 276 w 428"/>
                <a:gd name="T17" fmla="*/ 128 h 336"/>
                <a:gd name="T18" fmla="*/ 242 w 428"/>
                <a:gd name="T19" fmla="*/ 110 h 336"/>
                <a:gd name="T20" fmla="*/ 230 w 428"/>
                <a:gd name="T21" fmla="*/ 60 h 336"/>
                <a:gd name="T22" fmla="*/ 208 w 428"/>
                <a:gd name="T23" fmla="*/ 56 h 336"/>
                <a:gd name="T24" fmla="*/ 188 w 428"/>
                <a:gd name="T25" fmla="*/ 68 h 336"/>
                <a:gd name="T26" fmla="*/ 174 w 428"/>
                <a:gd name="T27" fmla="*/ 38 h 336"/>
                <a:gd name="T28" fmla="*/ 158 w 428"/>
                <a:gd name="T29" fmla="*/ 18 h 336"/>
                <a:gd name="T30" fmla="*/ 128 w 428"/>
                <a:gd name="T31" fmla="*/ 28 h 336"/>
                <a:gd name="T32" fmla="*/ 20 w 428"/>
                <a:gd name="T33" fmla="*/ 0 h 336"/>
                <a:gd name="T34" fmla="*/ 2 w 428"/>
                <a:gd name="T35" fmla="*/ 14 h 336"/>
                <a:gd name="T36" fmla="*/ 4 w 428"/>
                <a:gd name="T37" fmla="*/ 48 h 336"/>
                <a:gd name="T38" fmla="*/ 20 w 428"/>
                <a:gd name="T39" fmla="*/ 70 h 336"/>
                <a:gd name="T40" fmla="*/ 14 w 428"/>
                <a:gd name="T41" fmla="*/ 84 h 336"/>
                <a:gd name="T42" fmla="*/ 12 w 428"/>
                <a:gd name="T43" fmla="*/ 102 h 336"/>
                <a:gd name="T44" fmla="*/ 34 w 428"/>
                <a:gd name="T45" fmla="*/ 118 h 336"/>
                <a:gd name="T46" fmla="*/ 40 w 428"/>
                <a:gd name="T47" fmla="*/ 134 h 336"/>
                <a:gd name="T48" fmla="*/ 38 w 428"/>
                <a:gd name="T49" fmla="*/ 148 h 336"/>
                <a:gd name="T50" fmla="*/ 54 w 428"/>
                <a:gd name="T51" fmla="*/ 164 h 336"/>
                <a:gd name="T52" fmla="*/ 74 w 428"/>
                <a:gd name="T53" fmla="*/ 176 h 336"/>
                <a:gd name="T54" fmla="*/ 66 w 428"/>
                <a:gd name="T55" fmla="*/ 152 h 336"/>
                <a:gd name="T56" fmla="*/ 56 w 428"/>
                <a:gd name="T57" fmla="*/ 128 h 336"/>
                <a:gd name="T58" fmla="*/ 46 w 428"/>
                <a:gd name="T59" fmla="*/ 104 h 336"/>
                <a:gd name="T60" fmla="*/ 36 w 428"/>
                <a:gd name="T61" fmla="*/ 62 h 336"/>
                <a:gd name="T62" fmla="*/ 30 w 428"/>
                <a:gd name="T63" fmla="*/ 56 h 336"/>
                <a:gd name="T64" fmla="*/ 30 w 428"/>
                <a:gd name="T65" fmla="*/ 24 h 336"/>
                <a:gd name="T66" fmla="*/ 42 w 428"/>
                <a:gd name="T67" fmla="*/ 24 h 336"/>
                <a:gd name="T68" fmla="*/ 54 w 428"/>
                <a:gd name="T69" fmla="*/ 56 h 336"/>
                <a:gd name="T70" fmla="*/ 50 w 428"/>
                <a:gd name="T71" fmla="*/ 72 h 336"/>
                <a:gd name="T72" fmla="*/ 62 w 428"/>
                <a:gd name="T73" fmla="*/ 84 h 336"/>
                <a:gd name="T74" fmla="*/ 76 w 428"/>
                <a:gd name="T75" fmla="*/ 106 h 336"/>
                <a:gd name="T76" fmla="*/ 88 w 428"/>
                <a:gd name="T77" fmla="*/ 116 h 336"/>
                <a:gd name="T78" fmla="*/ 92 w 428"/>
                <a:gd name="T79" fmla="*/ 140 h 336"/>
                <a:gd name="T80" fmla="*/ 122 w 428"/>
                <a:gd name="T81" fmla="*/ 178 h 336"/>
                <a:gd name="T82" fmla="*/ 132 w 428"/>
                <a:gd name="T83" fmla="*/ 210 h 336"/>
                <a:gd name="T84" fmla="*/ 128 w 428"/>
                <a:gd name="T85" fmla="*/ 226 h 336"/>
                <a:gd name="T86" fmla="*/ 130 w 428"/>
                <a:gd name="T87" fmla="*/ 244 h 336"/>
                <a:gd name="T88" fmla="*/ 154 w 428"/>
                <a:gd name="T89" fmla="*/ 266 h 336"/>
                <a:gd name="T90" fmla="*/ 178 w 428"/>
                <a:gd name="T91" fmla="*/ 274 h 336"/>
                <a:gd name="T92" fmla="*/ 218 w 428"/>
                <a:gd name="T93" fmla="*/ 300 h 336"/>
                <a:gd name="T94" fmla="*/ 260 w 428"/>
                <a:gd name="T95" fmla="*/ 314 h 336"/>
                <a:gd name="T96" fmla="*/ 286 w 428"/>
                <a:gd name="T97" fmla="*/ 302 h 336"/>
                <a:gd name="T98" fmla="*/ 314 w 428"/>
                <a:gd name="T99" fmla="*/ 320 h 336"/>
                <a:gd name="T100" fmla="*/ 330 w 428"/>
                <a:gd name="T101" fmla="*/ 318 h 336"/>
                <a:gd name="T102" fmla="*/ 352 w 428"/>
                <a:gd name="T103" fmla="*/ 302 h 336"/>
                <a:gd name="T104" fmla="*/ 348 w 428"/>
                <a:gd name="T105" fmla="*/ 284 h 336"/>
                <a:gd name="T106" fmla="*/ 384 w 428"/>
                <a:gd name="T107" fmla="*/ 278 h 336"/>
                <a:gd name="T108" fmla="*/ 392 w 428"/>
                <a:gd name="T109" fmla="*/ 268 h 336"/>
                <a:gd name="T110" fmla="*/ 400 w 428"/>
                <a:gd name="T111" fmla="*/ 27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8" h="336">
                  <a:moveTo>
                    <a:pt x="400" y="274"/>
                  </a:moveTo>
                  <a:lnTo>
                    <a:pt x="402" y="270"/>
                  </a:lnTo>
                  <a:lnTo>
                    <a:pt x="408" y="260"/>
                  </a:lnTo>
                  <a:lnTo>
                    <a:pt x="410" y="250"/>
                  </a:lnTo>
                  <a:lnTo>
                    <a:pt x="416" y="234"/>
                  </a:lnTo>
                  <a:lnTo>
                    <a:pt x="418" y="228"/>
                  </a:lnTo>
                  <a:lnTo>
                    <a:pt x="422" y="222"/>
                  </a:lnTo>
                  <a:lnTo>
                    <a:pt x="428" y="210"/>
                  </a:lnTo>
                  <a:lnTo>
                    <a:pt x="426" y="206"/>
                  </a:lnTo>
                  <a:lnTo>
                    <a:pt x="426" y="202"/>
                  </a:lnTo>
                  <a:lnTo>
                    <a:pt x="422" y="202"/>
                  </a:lnTo>
                  <a:lnTo>
                    <a:pt x="410" y="202"/>
                  </a:lnTo>
                  <a:lnTo>
                    <a:pt x="394" y="204"/>
                  </a:lnTo>
                  <a:lnTo>
                    <a:pt x="378" y="208"/>
                  </a:lnTo>
                  <a:lnTo>
                    <a:pt x="372" y="212"/>
                  </a:lnTo>
                  <a:lnTo>
                    <a:pt x="368" y="216"/>
                  </a:lnTo>
                  <a:lnTo>
                    <a:pt x="364" y="224"/>
                  </a:lnTo>
                  <a:lnTo>
                    <a:pt x="358" y="234"/>
                  </a:lnTo>
                  <a:lnTo>
                    <a:pt x="352" y="246"/>
                  </a:lnTo>
                  <a:lnTo>
                    <a:pt x="346" y="254"/>
                  </a:lnTo>
                  <a:lnTo>
                    <a:pt x="334" y="256"/>
                  </a:lnTo>
                  <a:lnTo>
                    <a:pt x="320" y="260"/>
                  </a:lnTo>
                  <a:lnTo>
                    <a:pt x="310" y="262"/>
                  </a:lnTo>
                  <a:lnTo>
                    <a:pt x="298" y="264"/>
                  </a:lnTo>
                  <a:lnTo>
                    <a:pt x="288" y="262"/>
                  </a:lnTo>
                  <a:lnTo>
                    <a:pt x="280" y="256"/>
                  </a:lnTo>
                  <a:lnTo>
                    <a:pt x="272" y="248"/>
                  </a:lnTo>
                  <a:lnTo>
                    <a:pt x="266" y="238"/>
                  </a:lnTo>
                  <a:lnTo>
                    <a:pt x="260" y="226"/>
                  </a:lnTo>
                  <a:lnTo>
                    <a:pt x="258" y="216"/>
                  </a:lnTo>
                  <a:lnTo>
                    <a:pt x="256" y="204"/>
                  </a:lnTo>
                  <a:lnTo>
                    <a:pt x="256" y="194"/>
                  </a:lnTo>
                  <a:lnTo>
                    <a:pt x="258" y="178"/>
                  </a:lnTo>
                  <a:lnTo>
                    <a:pt x="260" y="160"/>
                  </a:lnTo>
                  <a:lnTo>
                    <a:pt x="268" y="142"/>
                  </a:lnTo>
                  <a:lnTo>
                    <a:pt x="276" y="128"/>
                  </a:lnTo>
                  <a:lnTo>
                    <a:pt x="256" y="122"/>
                  </a:lnTo>
                  <a:lnTo>
                    <a:pt x="248" y="116"/>
                  </a:lnTo>
                  <a:lnTo>
                    <a:pt x="244" y="114"/>
                  </a:lnTo>
                  <a:lnTo>
                    <a:pt x="242" y="110"/>
                  </a:lnTo>
                  <a:lnTo>
                    <a:pt x="240" y="94"/>
                  </a:lnTo>
                  <a:lnTo>
                    <a:pt x="236" y="76"/>
                  </a:lnTo>
                  <a:lnTo>
                    <a:pt x="232" y="68"/>
                  </a:lnTo>
                  <a:lnTo>
                    <a:pt x="230" y="60"/>
                  </a:lnTo>
                  <a:lnTo>
                    <a:pt x="224" y="56"/>
                  </a:lnTo>
                  <a:lnTo>
                    <a:pt x="216" y="56"/>
                  </a:lnTo>
                  <a:lnTo>
                    <a:pt x="210" y="56"/>
                  </a:lnTo>
                  <a:lnTo>
                    <a:pt x="208" y="56"/>
                  </a:lnTo>
                  <a:lnTo>
                    <a:pt x="204" y="62"/>
                  </a:lnTo>
                  <a:lnTo>
                    <a:pt x="198" y="66"/>
                  </a:lnTo>
                  <a:lnTo>
                    <a:pt x="192" y="68"/>
                  </a:lnTo>
                  <a:lnTo>
                    <a:pt x="188" y="68"/>
                  </a:lnTo>
                  <a:lnTo>
                    <a:pt x="184" y="66"/>
                  </a:lnTo>
                  <a:lnTo>
                    <a:pt x="180" y="62"/>
                  </a:lnTo>
                  <a:lnTo>
                    <a:pt x="178" y="58"/>
                  </a:lnTo>
                  <a:lnTo>
                    <a:pt x="174" y="38"/>
                  </a:lnTo>
                  <a:lnTo>
                    <a:pt x="170" y="34"/>
                  </a:lnTo>
                  <a:lnTo>
                    <a:pt x="166" y="30"/>
                  </a:lnTo>
                  <a:lnTo>
                    <a:pt x="160" y="26"/>
                  </a:lnTo>
                  <a:lnTo>
                    <a:pt x="158" y="18"/>
                  </a:lnTo>
                  <a:lnTo>
                    <a:pt x="152" y="20"/>
                  </a:lnTo>
                  <a:lnTo>
                    <a:pt x="148" y="20"/>
                  </a:lnTo>
                  <a:lnTo>
                    <a:pt x="132" y="18"/>
                  </a:lnTo>
                  <a:lnTo>
                    <a:pt x="128" y="28"/>
                  </a:lnTo>
                  <a:lnTo>
                    <a:pt x="78" y="28"/>
                  </a:lnTo>
                  <a:lnTo>
                    <a:pt x="34" y="2"/>
                  </a:lnTo>
                  <a:lnTo>
                    <a:pt x="28" y="0"/>
                  </a:lnTo>
                  <a:lnTo>
                    <a:pt x="20" y="0"/>
                  </a:lnTo>
                  <a:lnTo>
                    <a:pt x="0" y="2"/>
                  </a:lnTo>
                  <a:lnTo>
                    <a:pt x="0" y="8"/>
                  </a:lnTo>
                  <a:lnTo>
                    <a:pt x="0" y="12"/>
                  </a:lnTo>
                  <a:lnTo>
                    <a:pt x="2" y="14"/>
                  </a:lnTo>
                  <a:lnTo>
                    <a:pt x="2" y="36"/>
                  </a:lnTo>
                  <a:lnTo>
                    <a:pt x="2" y="38"/>
                  </a:lnTo>
                  <a:lnTo>
                    <a:pt x="2" y="42"/>
                  </a:lnTo>
                  <a:lnTo>
                    <a:pt x="4" y="48"/>
                  </a:lnTo>
                  <a:lnTo>
                    <a:pt x="4" y="54"/>
                  </a:lnTo>
                  <a:lnTo>
                    <a:pt x="8" y="56"/>
                  </a:lnTo>
                  <a:lnTo>
                    <a:pt x="12" y="62"/>
                  </a:lnTo>
                  <a:lnTo>
                    <a:pt x="20" y="70"/>
                  </a:lnTo>
                  <a:lnTo>
                    <a:pt x="22" y="74"/>
                  </a:lnTo>
                  <a:lnTo>
                    <a:pt x="22" y="78"/>
                  </a:lnTo>
                  <a:lnTo>
                    <a:pt x="20" y="82"/>
                  </a:lnTo>
                  <a:lnTo>
                    <a:pt x="14" y="84"/>
                  </a:lnTo>
                  <a:lnTo>
                    <a:pt x="12" y="88"/>
                  </a:lnTo>
                  <a:lnTo>
                    <a:pt x="8" y="92"/>
                  </a:lnTo>
                  <a:lnTo>
                    <a:pt x="8" y="96"/>
                  </a:lnTo>
                  <a:lnTo>
                    <a:pt x="12" y="102"/>
                  </a:lnTo>
                  <a:lnTo>
                    <a:pt x="16" y="108"/>
                  </a:lnTo>
                  <a:lnTo>
                    <a:pt x="24" y="110"/>
                  </a:lnTo>
                  <a:lnTo>
                    <a:pt x="32" y="112"/>
                  </a:lnTo>
                  <a:lnTo>
                    <a:pt x="34" y="118"/>
                  </a:lnTo>
                  <a:lnTo>
                    <a:pt x="38" y="120"/>
                  </a:lnTo>
                  <a:lnTo>
                    <a:pt x="40" y="124"/>
                  </a:lnTo>
                  <a:lnTo>
                    <a:pt x="40" y="130"/>
                  </a:lnTo>
                  <a:lnTo>
                    <a:pt x="40" y="134"/>
                  </a:lnTo>
                  <a:lnTo>
                    <a:pt x="40" y="138"/>
                  </a:lnTo>
                  <a:lnTo>
                    <a:pt x="38" y="140"/>
                  </a:lnTo>
                  <a:lnTo>
                    <a:pt x="38" y="144"/>
                  </a:lnTo>
                  <a:lnTo>
                    <a:pt x="38" y="148"/>
                  </a:lnTo>
                  <a:lnTo>
                    <a:pt x="40" y="150"/>
                  </a:lnTo>
                  <a:lnTo>
                    <a:pt x="42" y="154"/>
                  </a:lnTo>
                  <a:lnTo>
                    <a:pt x="48" y="158"/>
                  </a:lnTo>
                  <a:lnTo>
                    <a:pt x="54" y="164"/>
                  </a:lnTo>
                  <a:lnTo>
                    <a:pt x="66" y="182"/>
                  </a:lnTo>
                  <a:lnTo>
                    <a:pt x="68" y="180"/>
                  </a:lnTo>
                  <a:lnTo>
                    <a:pt x="72" y="178"/>
                  </a:lnTo>
                  <a:lnTo>
                    <a:pt x="74" y="176"/>
                  </a:lnTo>
                  <a:lnTo>
                    <a:pt x="76" y="172"/>
                  </a:lnTo>
                  <a:lnTo>
                    <a:pt x="74" y="164"/>
                  </a:lnTo>
                  <a:lnTo>
                    <a:pt x="68" y="158"/>
                  </a:lnTo>
                  <a:lnTo>
                    <a:pt x="66" y="152"/>
                  </a:lnTo>
                  <a:lnTo>
                    <a:pt x="60" y="146"/>
                  </a:lnTo>
                  <a:lnTo>
                    <a:pt x="62" y="142"/>
                  </a:lnTo>
                  <a:lnTo>
                    <a:pt x="60" y="138"/>
                  </a:lnTo>
                  <a:lnTo>
                    <a:pt x="56" y="128"/>
                  </a:lnTo>
                  <a:lnTo>
                    <a:pt x="54" y="116"/>
                  </a:lnTo>
                  <a:lnTo>
                    <a:pt x="50" y="108"/>
                  </a:lnTo>
                  <a:lnTo>
                    <a:pt x="48" y="106"/>
                  </a:lnTo>
                  <a:lnTo>
                    <a:pt x="46" y="104"/>
                  </a:lnTo>
                  <a:lnTo>
                    <a:pt x="46" y="102"/>
                  </a:lnTo>
                  <a:lnTo>
                    <a:pt x="44" y="90"/>
                  </a:lnTo>
                  <a:lnTo>
                    <a:pt x="42" y="82"/>
                  </a:lnTo>
                  <a:lnTo>
                    <a:pt x="36" y="62"/>
                  </a:lnTo>
                  <a:lnTo>
                    <a:pt x="34" y="60"/>
                  </a:lnTo>
                  <a:lnTo>
                    <a:pt x="34" y="58"/>
                  </a:lnTo>
                  <a:lnTo>
                    <a:pt x="32" y="56"/>
                  </a:lnTo>
                  <a:lnTo>
                    <a:pt x="30" y="56"/>
                  </a:lnTo>
                  <a:lnTo>
                    <a:pt x="28" y="56"/>
                  </a:lnTo>
                  <a:lnTo>
                    <a:pt x="26" y="48"/>
                  </a:lnTo>
                  <a:lnTo>
                    <a:pt x="28" y="30"/>
                  </a:lnTo>
                  <a:lnTo>
                    <a:pt x="30" y="24"/>
                  </a:lnTo>
                  <a:lnTo>
                    <a:pt x="30" y="22"/>
                  </a:lnTo>
                  <a:lnTo>
                    <a:pt x="32" y="20"/>
                  </a:lnTo>
                  <a:lnTo>
                    <a:pt x="38" y="22"/>
                  </a:lnTo>
                  <a:lnTo>
                    <a:pt x="42" y="24"/>
                  </a:lnTo>
                  <a:lnTo>
                    <a:pt x="46" y="28"/>
                  </a:lnTo>
                  <a:lnTo>
                    <a:pt x="48" y="32"/>
                  </a:lnTo>
                  <a:lnTo>
                    <a:pt x="52" y="44"/>
                  </a:lnTo>
                  <a:lnTo>
                    <a:pt x="54" y="56"/>
                  </a:lnTo>
                  <a:lnTo>
                    <a:pt x="54" y="58"/>
                  </a:lnTo>
                  <a:lnTo>
                    <a:pt x="52" y="64"/>
                  </a:lnTo>
                  <a:lnTo>
                    <a:pt x="50" y="70"/>
                  </a:lnTo>
                  <a:lnTo>
                    <a:pt x="50" y="72"/>
                  </a:lnTo>
                  <a:lnTo>
                    <a:pt x="52" y="74"/>
                  </a:lnTo>
                  <a:lnTo>
                    <a:pt x="58" y="74"/>
                  </a:lnTo>
                  <a:lnTo>
                    <a:pt x="58" y="80"/>
                  </a:lnTo>
                  <a:lnTo>
                    <a:pt x="62" y="84"/>
                  </a:lnTo>
                  <a:lnTo>
                    <a:pt x="66" y="88"/>
                  </a:lnTo>
                  <a:lnTo>
                    <a:pt x="68" y="88"/>
                  </a:lnTo>
                  <a:lnTo>
                    <a:pt x="72" y="100"/>
                  </a:lnTo>
                  <a:lnTo>
                    <a:pt x="76" y="106"/>
                  </a:lnTo>
                  <a:lnTo>
                    <a:pt x="80" y="110"/>
                  </a:lnTo>
                  <a:lnTo>
                    <a:pt x="84" y="112"/>
                  </a:lnTo>
                  <a:lnTo>
                    <a:pt x="86" y="114"/>
                  </a:lnTo>
                  <a:lnTo>
                    <a:pt x="88" y="116"/>
                  </a:lnTo>
                  <a:lnTo>
                    <a:pt x="86" y="120"/>
                  </a:lnTo>
                  <a:lnTo>
                    <a:pt x="84" y="126"/>
                  </a:lnTo>
                  <a:lnTo>
                    <a:pt x="86" y="132"/>
                  </a:lnTo>
                  <a:lnTo>
                    <a:pt x="92" y="140"/>
                  </a:lnTo>
                  <a:lnTo>
                    <a:pt x="104" y="154"/>
                  </a:lnTo>
                  <a:lnTo>
                    <a:pt x="112" y="162"/>
                  </a:lnTo>
                  <a:lnTo>
                    <a:pt x="118" y="168"/>
                  </a:lnTo>
                  <a:lnTo>
                    <a:pt x="122" y="178"/>
                  </a:lnTo>
                  <a:lnTo>
                    <a:pt x="130" y="188"/>
                  </a:lnTo>
                  <a:lnTo>
                    <a:pt x="130" y="202"/>
                  </a:lnTo>
                  <a:lnTo>
                    <a:pt x="132" y="206"/>
                  </a:lnTo>
                  <a:lnTo>
                    <a:pt x="132" y="210"/>
                  </a:lnTo>
                  <a:lnTo>
                    <a:pt x="132" y="216"/>
                  </a:lnTo>
                  <a:lnTo>
                    <a:pt x="130" y="220"/>
                  </a:lnTo>
                  <a:lnTo>
                    <a:pt x="128" y="220"/>
                  </a:lnTo>
                  <a:lnTo>
                    <a:pt x="128" y="226"/>
                  </a:lnTo>
                  <a:lnTo>
                    <a:pt x="124" y="226"/>
                  </a:lnTo>
                  <a:lnTo>
                    <a:pt x="124" y="232"/>
                  </a:lnTo>
                  <a:lnTo>
                    <a:pt x="126" y="238"/>
                  </a:lnTo>
                  <a:lnTo>
                    <a:pt x="130" y="244"/>
                  </a:lnTo>
                  <a:lnTo>
                    <a:pt x="138" y="250"/>
                  </a:lnTo>
                  <a:lnTo>
                    <a:pt x="148" y="256"/>
                  </a:lnTo>
                  <a:lnTo>
                    <a:pt x="150" y="262"/>
                  </a:lnTo>
                  <a:lnTo>
                    <a:pt x="154" y="266"/>
                  </a:lnTo>
                  <a:lnTo>
                    <a:pt x="158" y="270"/>
                  </a:lnTo>
                  <a:lnTo>
                    <a:pt x="166" y="270"/>
                  </a:lnTo>
                  <a:lnTo>
                    <a:pt x="174" y="272"/>
                  </a:lnTo>
                  <a:lnTo>
                    <a:pt x="178" y="274"/>
                  </a:lnTo>
                  <a:lnTo>
                    <a:pt x="190" y="284"/>
                  </a:lnTo>
                  <a:lnTo>
                    <a:pt x="198" y="290"/>
                  </a:lnTo>
                  <a:lnTo>
                    <a:pt x="204" y="294"/>
                  </a:lnTo>
                  <a:lnTo>
                    <a:pt x="218" y="300"/>
                  </a:lnTo>
                  <a:lnTo>
                    <a:pt x="232" y="306"/>
                  </a:lnTo>
                  <a:lnTo>
                    <a:pt x="246" y="312"/>
                  </a:lnTo>
                  <a:lnTo>
                    <a:pt x="254" y="314"/>
                  </a:lnTo>
                  <a:lnTo>
                    <a:pt x="260" y="314"/>
                  </a:lnTo>
                  <a:lnTo>
                    <a:pt x="266" y="314"/>
                  </a:lnTo>
                  <a:lnTo>
                    <a:pt x="274" y="308"/>
                  </a:lnTo>
                  <a:lnTo>
                    <a:pt x="280" y="304"/>
                  </a:lnTo>
                  <a:lnTo>
                    <a:pt x="286" y="302"/>
                  </a:lnTo>
                  <a:lnTo>
                    <a:pt x="290" y="304"/>
                  </a:lnTo>
                  <a:lnTo>
                    <a:pt x="296" y="306"/>
                  </a:lnTo>
                  <a:lnTo>
                    <a:pt x="306" y="312"/>
                  </a:lnTo>
                  <a:lnTo>
                    <a:pt x="314" y="320"/>
                  </a:lnTo>
                  <a:lnTo>
                    <a:pt x="318" y="328"/>
                  </a:lnTo>
                  <a:lnTo>
                    <a:pt x="324" y="336"/>
                  </a:lnTo>
                  <a:lnTo>
                    <a:pt x="328" y="324"/>
                  </a:lnTo>
                  <a:lnTo>
                    <a:pt x="330" y="318"/>
                  </a:lnTo>
                  <a:lnTo>
                    <a:pt x="334" y="312"/>
                  </a:lnTo>
                  <a:lnTo>
                    <a:pt x="354" y="312"/>
                  </a:lnTo>
                  <a:lnTo>
                    <a:pt x="354" y="306"/>
                  </a:lnTo>
                  <a:lnTo>
                    <a:pt x="352" y="302"/>
                  </a:lnTo>
                  <a:lnTo>
                    <a:pt x="348" y="300"/>
                  </a:lnTo>
                  <a:lnTo>
                    <a:pt x="346" y="296"/>
                  </a:lnTo>
                  <a:lnTo>
                    <a:pt x="344" y="292"/>
                  </a:lnTo>
                  <a:lnTo>
                    <a:pt x="348" y="284"/>
                  </a:lnTo>
                  <a:lnTo>
                    <a:pt x="352" y="280"/>
                  </a:lnTo>
                  <a:lnTo>
                    <a:pt x="356" y="278"/>
                  </a:lnTo>
                  <a:lnTo>
                    <a:pt x="380" y="278"/>
                  </a:lnTo>
                  <a:lnTo>
                    <a:pt x="384" y="278"/>
                  </a:lnTo>
                  <a:lnTo>
                    <a:pt x="386" y="276"/>
                  </a:lnTo>
                  <a:lnTo>
                    <a:pt x="388" y="274"/>
                  </a:lnTo>
                  <a:lnTo>
                    <a:pt x="390" y="270"/>
                  </a:lnTo>
                  <a:lnTo>
                    <a:pt x="392" y="268"/>
                  </a:lnTo>
                  <a:lnTo>
                    <a:pt x="396" y="268"/>
                  </a:lnTo>
                  <a:lnTo>
                    <a:pt x="398" y="270"/>
                  </a:lnTo>
                  <a:lnTo>
                    <a:pt x="398" y="274"/>
                  </a:lnTo>
                  <a:lnTo>
                    <a:pt x="400" y="27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2" name="Freeform 52"/>
            <p:cNvSpPr>
              <a:spLocks/>
            </p:cNvSpPr>
            <p:nvPr/>
          </p:nvSpPr>
          <p:spPr bwMode="auto">
            <a:xfrm>
              <a:off x="4493667" y="2229246"/>
              <a:ext cx="180697" cy="71386"/>
            </a:xfrm>
            <a:custGeom>
              <a:avLst/>
              <a:gdLst>
                <a:gd name="T0" fmla="*/ 44 w 162"/>
                <a:gd name="T1" fmla="*/ 18 h 64"/>
                <a:gd name="T2" fmla="*/ 44 w 162"/>
                <a:gd name="T3" fmla="*/ 16 h 64"/>
                <a:gd name="T4" fmla="*/ 48 w 162"/>
                <a:gd name="T5" fmla="*/ 16 h 64"/>
                <a:gd name="T6" fmla="*/ 48 w 162"/>
                <a:gd name="T7" fmla="*/ 12 h 64"/>
                <a:gd name="T8" fmla="*/ 44 w 162"/>
                <a:gd name="T9" fmla="*/ 10 h 64"/>
                <a:gd name="T10" fmla="*/ 44 w 162"/>
                <a:gd name="T11" fmla="*/ 12 h 64"/>
                <a:gd name="T12" fmla="*/ 36 w 162"/>
                <a:gd name="T13" fmla="*/ 12 h 64"/>
                <a:gd name="T14" fmla="*/ 30 w 162"/>
                <a:gd name="T15" fmla="*/ 16 h 64"/>
                <a:gd name="T16" fmla="*/ 22 w 162"/>
                <a:gd name="T17" fmla="*/ 18 h 64"/>
                <a:gd name="T18" fmla="*/ 16 w 162"/>
                <a:gd name="T19" fmla="*/ 20 h 64"/>
                <a:gd name="T20" fmla="*/ 14 w 162"/>
                <a:gd name="T21" fmla="*/ 22 h 64"/>
                <a:gd name="T22" fmla="*/ 12 w 162"/>
                <a:gd name="T23" fmla="*/ 24 h 64"/>
                <a:gd name="T24" fmla="*/ 6 w 162"/>
                <a:gd name="T25" fmla="*/ 26 h 64"/>
                <a:gd name="T26" fmla="*/ 0 w 162"/>
                <a:gd name="T27" fmla="*/ 26 h 64"/>
                <a:gd name="T28" fmla="*/ 4 w 162"/>
                <a:gd name="T29" fmla="*/ 24 h 64"/>
                <a:gd name="T30" fmla="*/ 6 w 162"/>
                <a:gd name="T31" fmla="*/ 24 h 64"/>
                <a:gd name="T32" fmla="*/ 8 w 162"/>
                <a:gd name="T33" fmla="*/ 18 h 64"/>
                <a:gd name="T34" fmla="*/ 12 w 162"/>
                <a:gd name="T35" fmla="*/ 14 h 64"/>
                <a:gd name="T36" fmla="*/ 18 w 162"/>
                <a:gd name="T37" fmla="*/ 10 h 64"/>
                <a:gd name="T38" fmla="*/ 24 w 162"/>
                <a:gd name="T39" fmla="*/ 6 h 64"/>
                <a:gd name="T40" fmla="*/ 42 w 162"/>
                <a:gd name="T41" fmla="*/ 0 h 64"/>
                <a:gd name="T42" fmla="*/ 56 w 162"/>
                <a:gd name="T43" fmla="*/ 0 h 64"/>
                <a:gd name="T44" fmla="*/ 60 w 162"/>
                <a:gd name="T45" fmla="*/ 0 h 64"/>
                <a:gd name="T46" fmla="*/ 62 w 162"/>
                <a:gd name="T47" fmla="*/ 2 h 64"/>
                <a:gd name="T48" fmla="*/ 66 w 162"/>
                <a:gd name="T49" fmla="*/ 4 h 64"/>
                <a:gd name="T50" fmla="*/ 78 w 162"/>
                <a:gd name="T51" fmla="*/ 8 h 64"/>
                <a:gd name="T52" fmla="*/ 86 w 162"/>
                <a:gd name="T53" fmla="*/ 16 h 64"/>
                <a:gd name="T54" fmla="*/ 90 w 162"/>
                <a:gd name="T55" fmla="*/ 16 h 64"/>
                <a:gd name="T56" fmla="*/ 96 w 162"/>
                <a:gd name="T57" fmla="*/ 16 h 64"/>
                <a:gd name="T58" fmla="*/ 102 w 162"/>
                <a:gd name="T59" fmla="*/ 18 h 64"/>
                <a:gd name="T60" fmla="*/ 114 w 162"/>
                <a:gd name="T61" fmla="*/ 24 h 64"/>
                <a:gd name="T62" fmla="*/ 122 w 162"/>
                <a:gd name="T63" fmla="*/ 32 h 64"/>
                <a:gd name="T64" fmla="*/ 130 w 162"/>
                <a:gd name="T65" fmla="*/ 38 h 64"/>
                <a:gd name="T66" fmla="*/ 142 w 162"/>
                <a:gd name="T67" fmla="*/ 42 h 64"/>
                <a:gd name="T68" fmla="*/ 140 w 162"/>
                <a:gd name="T69" fmla="*/ 44 h 64"/>
                <a:gd name="T70" fmla="*/ 154 w 162"/>
                <a:gd name="T71" fmla="*/ 48 h 64"/>
                <a:gd name="T72" fmla="*/ 160 w 162"/>
                <a:gd name="T73" fmla="*/ 52 h 64"/>
                <a:gd name="T74" fmla="*/ 162 w 162"/>
                <a:gd name="T75" fmla="*/ 58 h 64"/>
                <a:gd name="T76" fmla="*/ 154 w 162"/>
                <a:gd name="T77" fmla="*/ 60 h 64"/>
                <a:gd name="T78" fmla="*/ 152 w 162"/>
                <a:gd name="T79" fmla="*/ 60 h 64"/>
                <a:gd name="T80" fmla="*/ 152 w 162"/>
                <a:gd name="T81" fmla="*/ 62 h 64"/>
                <a:gd name="T82" fmla="*/ 142 w 162"/>
                <a:gd name="T83" fmla="*/ 64 h 64"/>
                <a:gd name="T84" fmla="*/ 130 w 162"/>
                <a:gd name="T85" fmla="*/ 64 h 64"/>
                <a:gd name="T86" fmla="*/ 108 w 162"/>
                <a:gd name="T87" fmla="*/ 62 h 64"/>
                <a:gd name="T88" fmla="*/ 112 w 162"/>
                <a:gd name="T89" fmla="*/ 58 h 64"/>
                <a:gd name="T90" fmla="*/ 118 w 162"/>
                <a:gd name="T91" fmla="*/ 52 h 64"/>
                <a:gd name="T92" fmla="*/ 118 w 162"/>
                <a:gd name="T93" fmla="*/ 48 h 64"/>
                <a:gd name="T94" fmla="*/ 110 w 162"/>
                <a:gd name="T95" fmla="*/ 48 h 64"/>
                <a:gd name="T96" fmla="*/ 102 w 162"/>
                <a:gd name="T97" fmla="*/ 46 h 64"/>
                <a:gd name="T98" fmla="*/ 100 w 162"/>
                <a:gd name="T99" fmla="*/ 44 h 64"/>
                <a:gd name="T100" fmla="*/ 98 w 162"/>
                <a:gd name="T101" fmla="*/ 38 h 64"/>
                <a:gd name="T102" fmla="*/ 98 w 162"/>
                <a:gd name="T103" fmla="*/ 34 h 64"/>
                <a:gd name="T104" fmla="*/ 96 w 162"/>
                <a:gd name="T105" fmla="*/ 32 h 64"/>
                <a:gd name="T106" fmla="*/ 92 w 162"/>
                <a:gd name="T107" fmla="*/ 30 h 64"/>
                <a:gd name="T108" fmla="*/ 78 w 162"/>
                <a:gd name="T109" fmla="*/ 30 h 64"/>
                <a:gd name="T110" fmla="*/ 76 w 162"/>
                <a:gd name="T111" fmla="*/ 28 h 64"/>
                <a:gd name="T112" fmla="*/ 72 w 162"/>
                <a:gd name="T113" fmla="*/ 26 h 64"/>
                <a:gd name="T114" fmla="*/ 60 w 162"/>
                <a:gd name="T115" fmla="*/ 22 h 64"/>
                <a:gd name="T116" fmla="*/ 50 w 162"/>
                <a:gd name="T117" fmla="*/ 18 h 64"/>
                <a:gd name="T118" fmla="*/ 44 w 162"/>
                <a:gd name="T119" fmla="*/ 16 h 64"/>
                <a:gd name="T120" fmla="*/ 44 w 162"/>
                <a:gd name="T121" fmla="*/ 1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2" h="64">
                  <a:moveTo>
                    <a:pt x="44" y="18"/>
                  </a:moveTo>
                  <a:lnTo>
                    <a:pt x="44" y="16"/>
                  </a:lnTo>
                  <a:lnTo>
                    <a:pt x="48" y="16"/>
                  </a:lnTo>
                  <a:lnTo>
                    <a:pt x="48" y="12"/>
                  </a:lnTo>
                  <a:lnTo>
                    <a:pt x="44" y="10"/>
                  </a:lnTo>
                  <a:lnTo>
                    <a:pt x="44" y="12"/>
                  </a:lnTo>
                  <a:lnTo>
                    <a:pt x="36" y="12"/>
                  </a:lnTo>
                  <a:lnTo>
                    <a:pt x="30" y="16"/>
                  </a:lnTo>
                  <a:lnTo>
                    <a:pt x="22" y="18"/>
                  </a:lnTo>
                  <a:lnTo>
                    <a:pt x="16" y="20"/>
                  </a:lnTo>
                  <a:lnTo>
                    <a:pt x="14" y="22"/>
                  </a:lnTo>
                  <a:lnTo>
                    <a:pt x="12" y="24"/>
                  </a:lnTo>
                  <a:lnTo>
                    <a:pt x="6" y="26"/>
                  </a:lnTo>
                  <a:lnTo>
                    <a:pt x="0" y="26"/>
                  </a:lnTo>
                  <a:lnTo>
                    <a:pt x="4" y="24"/>
                  </a:lnTo>
                  <a:lnTo>
                    <a:pt x="6" y="24"/>
                  </a:lnTo>
                  <a:lnTo>
                    <a:pt x="8" y="18"/>
                  </a:lnTo>
                  <a:lnTo>
                    <a:pt x="12" y="14"/>
                  </a:lnTo>
                  <a:lnTo>
                    <a:pt x="18" y="10"/>
                  </a:lnTo>
                  <a:lnTo>
                    <a:pt x="24" y="6"/>
                  </a:lnTo>
                  <a:lnTo>
                    <a:pt x="42" y="0"/>
                  </a:lnTo>
                  <a:lnTo>
                    <a:pt x="56" y="0"/>
                  </a:lnTo>
                  <a:lnTo>
                    <a:pt x="60" y="0"/>
                  </a:lnTo>
                  <a:lnTo>
                    <a:pt x="62" y="2"/>
                  </a:lnTo>
                  <a:lnTo>
                    <a:pt x="66" y="4"/>
                  </a:lnTo>
                  <a:lnTo>
                    <a:pt x="78" y="8"/>
                  </a:lnTo>
                  <a:lnTo>
                    <a:pt x="86" y="16"/>
                  </a:lnTo>
                  <a:lnTo>
                    <a:pt x="90" y="16"/>
                  </a:lnTo>
                  <a:lnTo>
                    <a:pt x="96" y="16"/>
                  </a:lnTo>
                  <a:lnTo>
                    <a:pt x="102" y="18"/>
                  </a:lnTo>
                  <a:lnTo>
                    <a:pt x="114" y="24"/>
                  </a:lnTo>
                  <a:lnTo>
                    <a:pt x="122" y="32"/>
                  </a:lnTo>
                  <a:lnTo>
                    <a:pt x="130" y="38"/>
                  </a:lnTo>
                  <a:lnTo>
                    <a:pt x="142" y="42"/>
                  </a:lnTo>
                  <a:lnTo>
                    <a:pt x="140" y="44"/>
                  </a:lnTo>
                  <a:lnTo>
                    <a:pt x="154" y="48"/>
                  </a:lnTo>
                  <a:lnTo>
                    <a:pt x="160" y="52"/>
                  </a:lnTo>
                  <a:lnTo>
                    <a:pt x="162" y="58"/>
                  </a:lnTo>
                  <a:lnTo>
                    <a:pt x="154" y="60"/>
                  </a:lnTo>
                  <a:lnTo>
                    <a:pt x="152" y="60"/>
                  </a:lnTo>
                  <a:lnTo>
                    <a:pt x="152" y="62"/>
                  </a:lnTo>
                  <a:lnTo>
                    <a:pt x="142" y="64"/>
                  </a:lnTo>
                  <a:lnTo>
                    <a:pt x="130" y="64"/>
                  </a:lnTo>
                  <a:lnTo>
                    <a:pt x="108" y="62"/>
                  </a:lnTo>
                  <a:lnTo>
                    <a:pt x="112" y="58"/>
                  </a:lnTo>
                  <a:lnTo>
                    <a:pt x="118" y="52"/>
                  </a:lnTo>
                  <a:lnTo>
                    <a:pt x="118" y="48"/>
                  </a:lnTo>
                  <a:lnTo>
                    <a:pt x="110" y="48"/>
                  </a:lnTo>
                  <a:lnTo>
                    <a:pt x="102" y="46"/>
                  </a:lnTo>
                  <a:lnTo>
                    <a:pt x="100" y="44"/>
                  </a:lnTo>
                  <a:lnTo>
                    <a:pt x="98" y="38"/>
                  </a:lnTo>
                  <a:lnTo>
                    <a:pt x="98" y="34"/>
                  </a:lnTo>
                  <a:lnTo>
                    <a:pt x="96" y="32"/>
                  </a:lnTo>
                  <a:lnTo>
                    <a:pt x="92" y="30"/>
                  </a:lnTo>
                  <a:lnTo>
                    <a:pt x="78" y="30"/>
                  </a:lnTo>
                  <a:lnTo>
                    <a:pt x="76" y="28"/>
                  </a:lnTo>
                  <a:lnTo>
                    <a:pt x="72" y="26"/>
                  </a:lnTo>
                  <a:lnTo>
                    <a:pt x="60" y="22"/>
                  </a:lnTo>
                  <a:lnTo>
                    <a:pt x="50" y="18"/>
                  </a:lnTo>
                  <a:lnTo>
                    <a:pt x="44" y="16"/>
                  </a:lnTo>
                  <a:lnTo>
                    <a:pt x="44"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3" name="Freeform 53"/>
            <p:cNvSpPr>
              <a:spLocks/>
            </p:cNvSpPr>
            <p:nvPr/>
          </p:nvSpPr>
          <p:spPr bwMode="auto">
            <a:xfrm>
              <a:off x="4600747" y="2325170"/>
              <a:ext cx="33462" cy="15615"/>
            </a:xfrm>
            <a:custGeom>
              <a:avLst/>
              <a:gdLst>
                <a:gd name="T0" fmla="*/ 0 w 30"/>
                <a:gd name="T1" fmla="*/ 8 h 14"/>
                <a:gd name="T2" fmla="*/ 0 w 30"/>
                <a:gd name="T3" fmla="*/ 4 h 14"/>
                <a:gd name="T4" fmla="*/ 2 w 30"/>
                <a:gd name="T5" fmla="*/ 2 h 14"/>
                <a:gd name="T6" fmla="*/ 6 w 30"/>
                <a:gd name="T7" fmla="*/ 0 h 14"/>
                <a:gd name="T8" fmla="*/ 12 w 30"/>
                <a:gd name="T9" fmla="*/ 0 h 14"/>
                <a:gd name="T10" fmla="*/ 20 w 30"/>
                <a:gd name="T11" fmla="*/ 4 h 14"/>
                <a:gd name="T12" fmla="*/ 30 w 30"/>
                <a:gd name="T13" fmla="*/ 12 h 14"/>
                <a:gd name="T14" fmla="*/ 26 w 30"/>
                <a:gd name="T15" fmla="*/ 12 h 14"/>
                <a:gd name="T16" fmla="*/ 20 w 30"/>
                <a:gd name="T17" fmla="*/ 14 h 14"/>
                <a:gd name="T18" fmla="*/ 8 w 30"/>
                <a:gd name="T19" fmla="*/ 12 h 14"/>
                <a:gd name="T20" fmla="*/ 4 w 30"/>
                <a:gd name="T21" fmla="*/ 10 h 14"/>
                <a:gd name="T22" fmla="*/ 0 w 30"/>
                <a:gd name="T23" fmla="*/ 6 h 14"/>
                <a:gd name="T24" fmla="*/ 0 w 30"/>
                <a:gd name="T2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4">
                  <a:moveTo>
                    <a:pt x="0" y="8"/>
                  </a:moveTo>
                  <a:lnTo>
                    <a:pt x="0" y="4"/>
                  </a:lnTo>
                  <a:lnTo>
                    <a:pt x="2" y="2"/>
                  </a:lnTo>
                  <a:lnTo>
                    <a:pt x="6" y="0"/>
                  </a:lnTo>
                  <a:lnTo>
                    <a:pt x="12" y="0"/>
                  </a:lnTo>
                  <a:lnTo>
                    <a:pt x="20" y="4"/>
                  </a:lnTo>
                  <a:lnTo>
                    <a:pt x="30" y="12"/>
                  </a:lnTo>
                  <a:lnTo>
                    <a:pt x="26" y="12"/>
                  </a:lnTo>
                  <a:lnTo>
                    <a:pt x="20" y="14"/>
                  </a:lnTo>
                  <a:lnTo>
                    <a:pt x="8" y="12"/>
                  </a:lnTo>
                  <a:lnTo>
                    <a:pt x="4" y="10"/>
                  </a:lnTo>
                  <a:lnTo>
                    <a:pt x="0" y="6"/>
                  </a:lnTo>
                  <a:lnTo>
                    <a:pt x="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4" name="Freeform 54"/>
            <p:cNvSpPr>
              <a:spLocks/>
            </p:cNvSpPr>
            <p:nvPr/>
          </p:nvSpPr>
          <p:spPr bwMode="auto">
            <a:xfrm>
              <a:off x="4790367" y="2325170"/>
              <a:ext cx="29000" cy="13385"/>
            </a:xfrm>
            <a:custGeom>
              <a:avLst/>
              <a:gdLst>
                <a:gd name="T0" fmla="*/ 10 w 26"/>
                <a:gd name="T1" fmla="*/ 2 h 12"/>
                <a:gd name="T2" fmla="*/ 24 w 26"/>
                <a:gd name="T3" fmla="*/ 0 h 12"/>
                <a:gd name="T4" fmla="*/ 24 w 26"/>
                <a:gd name="T5" fmla="*/ 2 h 12"/>
                <a:gd name="T6" fmla="*/ 26 w 26"/>
                <a:gd name="T7" fmla="*/ 6 h 12"/>
                <a:gd name="T8" fmla="*/ 24 w 26"/>
                <a:gd name="T9" fmla="*/ 8 h 12"/>
                <a:gd name="T10" fmla="*/ 22 w 26"/>
                <a:gd name="T11" fmla="*/ 10 h 12"/>
                <a:gd name="T12" fmla="*/ 12 w 26"/>
                <a:gd name="T13" fmla="*/ 12 h 12"/>
                <a:gd name="T14" fmla="*/ 4 w 26"/>
                <a:gd name="T15" fmla="*/ 10 h 12"/>
                <a:gd name="T16" fmla="*/ 0 w 26"/>
                <a:gd name="T17" fmla="*/ 8 h 12"/>
                <a:gd name="T18" fmla="*/ 0 w 26"/>
                <a:gd name="T19" fmla="*/ 2 h 12"/>
                <a:gd name="T20" fmla="*/ 10 w 26"/>
                <a:gd name="T2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2">
                  <a:moveTo>
                    <a:pt x="10" y="2"/>
                  </a:moveTo>
                  <a:lnTo>
                    <a:pt x="24" y="0"/>
                  </a:lnTo>
                  <a:lnTo>
                    <a:pt x="24" y="2"/>
                  </a:lnTo>
                  <a:lnTo>
                    <a:pt x="26" y="6"/>
                  </a:lnTo>
                  <a:lnTo>
                    <a:pt x="24" y="8"/>
                  </a:lnTo>
                  <a:lnTo>
                    <a:pt x="22" y="10"/>
                  </a:lnTo>
                  <a:lnTo>
                    <a:pt x="12" y="12"/>
                  </a:lnTo>
                  <a:lnTo>
                    <a:pt x="4" y="10"/>
                  </a:lnTo>
                  <a:lnTo>
                    <a:pt x="0" y="8"/>
                  </a:lnTo>
                  <a:lnTo>
                    <a:pt x="0" y="2"/>
                  </a:lnTo>
                  <a:lnTo>
                    <a:pt x="10"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5" name="Freeform 55"/>
            <p:cNvSpPr>
              <a:spLocks/>
            </p:cNvSpPr>
            <p:nvPr/>
          </p:nvSpPr>
          <p:spPr bwMode="auto">
            <a:xfrm>
              <a:off x="4614132" y="2193553"/>
              <a:ext cx="11154" cy="15615"/>
            </a:xfrm>
            <a:custGeom>
              <a:avLst/>
              <a:gdLst>
                <a:gd name="T0" fmla="*/ 10 w 10"/>
                <a:gd name="T1" fmla="*/ 8 h 14"/>
                <a:gd name="T2" fmla="*/ 8 w 10"/>
                <a:gd name="T3" fmla="*/ 12 h 14"/>
                <a:gd name="T4" fmla="*/ 4 w 10"/>
                <a:gd name="T5" fmla="*/ 14 h 14"/>
                <a:gd name="T6" fmla="*/ 2 w 10"/>
                <a:gd name="T7" fmla="*/ 12 h 14"/>
                <a:gd name="T8" fmla="*/ 0 w 10"/>
                <a:gd name="T9" fmla="*/ 8 h 14"/>
                <a:gd name="T10" fmla="*/ 2 w 10"/>
                <a:gd name="T11" fmla="*/ 4 h 14"/>
                <a:gd name="T12" fmla="*/ 4 w 10"/>
                <a:gd name="T13" fmla="*/ 0 h 14"/>
                <a:gd name="T14" fmla="*/ 8 w 10"/>
                <a:gd name="T15" fmla="*/ 2 h 14"/>
                <a:gd name="T16" fmla="*/ 10 w 10"/>
                <a:gd name="T1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4">
                  <a:moveTo>
                    <a:pt x="10" y="8"/>
                  </a:moveTo>
                  <a:lnTo>
                    <a:pt x="8" y="12"/>
                  </a:lnTo>
                  <a:lnTo>
                    <a:pt x="4" y="14"/>
                  </a:lnTo>
                  <a:lnTo>
                    <a:pt x="2" y="12"/>
                  </a:lnTo>
                  <a:lnTo>
                    <a:pt x="0" y="8"/>
                  </a:lnTo>
                  <a:lnTo>
                    <a:pt x="2" y="4"/>
                  </a:lnTo>
                  <a:lnTo>
                    <a:pt x="4" y="0"/>
                  </a:lnTo>
                  <a:lnTo>
                    <a:pt x="8" y="2"/>
                  </a:lnTo>
                  <a:lnTo>
                    <a:pt x="1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6" name="Freeform 56"/>
            <p:cNvSpPr>
              <a:spLocks/>
            </p:cNvSpPr>
            <p:nvPr/>
          </p:nvSpPr>
          <p:spPr bwMode="auto">
            <a:xfrm>
              <a:off x="4500359" y="2505865"/>
              <a:ext cx="98156" cy="46846"/>
            </a:xfrm>
            <a:custGeom>
              <a:avLst/>
              <a:gdLst>
                <a:gd name="T0" fmla="*/ 0 w 88"/>
                <a:gd name="T1" fmla="*/ 22 h 42"/>
                <a:gd name="T2" fmla="*/ 0 w 88"/>
                <a:gd name="T3" fmla="*/ 18 h 42"/>
                <a:gd name="T4" fmla="*/ 0 w 88"/>
                <a:gd name="T5" fmla="*/ 14 h 42"/>
                <a:gd name="T6" fmla="*/ 0 w 88"/>
                <a:gd name="T7" fmla="*/ 6 h 42"/>
                <a:gd name="T8" fmla="*/ 2 w 88"/>
                <a:gd name="T9" fmla="*/ 6 h 42"/>
                <a:gd name="T10" fmla="*/ 8 w 88"/>
                <a:gd name="T11" fmla="*/ 6 h 42"/>
                <a:gd name="T12" fmla="*/ 12 w 88"/>
                <a:gd name="T13" fmla="*/ 10 h 42"/>
                <a:gd name="T14" fmla="*/ 16 w 88"/>
                <a:gd name="T15" fmla="*/ 10 h 42"/>
                <a:gd name="T16" fmla="*/ 20 w 88"/>
                <a:gd name="T17" fmla="*/ 14 h 42"/>
                <a:gd name="T18" fmla="*/ 26 w 88"/>
                <a:gd name="T19" fmla="*/ 14 h 42"/>
                <a:gd name="T20" fmla="*/ 30 w 88"/>
                <a:gd name="T21" fmla="*/ 14 h 42"/>
                <a:gd name="T22" fmla="*/ 36 w 88"/>
                <a:gd name="T23" fmla="*/ 12 h 42"/>
                <a:gd name="T24" fmla="*/ 38 w 88"/>
                <a:gd name="T25" fmla="*/ 8 h 42"/>
                <a:gd name="T26" fmla="*/ 44 w 88"/>
                <a:gd name="T27" fmla="*/ 2 h 42"/>
                <a:gd name="T28" fmla="*/ 48 w 88"/>
                <a:gd name="T29" fmla="*/ 0 h 42"/>
                <a:gd name="T30" fmla="*/ 52 w 88"/>
                <a:gd name="T31" fmla="*/ 0 h 42"/>
                <a:gd name="T32" fmla="*/ 62 w 88"/>
                <a:gd name="T33" fmla="*/ 2 h 42"/>
                <a:gd name="T34" fmla="*/ 70 w 88"/>
                <a:gd name="T35" fmla="*/ 8 h 42"/>
                <a:gd name="T36" fmla="*/ 80 w 88"/>
                <a:gd name="T37" fmla="*/ 14 h 42"/>
                <a:gd name="T38" fmla="*/ 86 w 88"/>
                <a:gd name="T39" fmla="*/ 18 h 42"/>
                <a:gd name="T40" fmla="*/ 88 w 88"/>
                <a:gd name="T41" fmla="*/ 18 h 42"/>
                <a:gd name="T42" fmla="*/ 86 w 88"/>
                <a:gd name="T43" fmla="*/ 20 h 42"/>
                <a:gd name="T44" fmla="*/ 86 w 88"/>
                <a:gd name="T45" fmla="*/ 26 h 42"/>
                <a:gd name="T46" fmla="*/ 88 w 88"/>
                <a:gd name="T47" fmla="*/ 32 h 42"/>
                <a:gd name="T48" fmla="*/ 86 w 88"/>
                <a:gd name="T49" fmla="*/ 34 h 42"/>
                <a:gd name="T50" fmla="*/ 82 w 88"/>
                <a:gd name="T51" fmla="*/ 38 h 42"/>
                <a:gd name="T52" fmla="*/ 76 w 88"/>
                <a:gd name="T53" fmla="*/ 42 h 42"/>
                <a:gd name="T54" fmla="*/ 70 w 88"/>
                <a:gd name="T55" fmla="*/ 30 h 42"/>
                <a:gd name="T56" fmla="*/ 70 w 88"/>
                <a:gd name="T57" fmla="*/ 26 h 42"/>
                <a:gd name="T58" fmla="*/ 76 w 88"/>
                <a:gd name="T59" fmla="*/ 26 h 42"/>
                <a:gd name="T60" fmla="*/ 68 w 88"/>
                <a:gd name="T61" fmla="*/ 16 h 42"/>
                <a:gd name="T62" fmla="*/ 64 w 88"/>
                <a:gd name="T63" fmla="*/ 14 h 42"/>
                <a:gd name="T64" fmla="*/ 56 w 88"/>
                <a:gd name="T65" fmla="*/ 14 h 42"/>
                <a:gd name="T66" fmla="*/ 52 w 88"/>
                <a:gd name="T67" fmla="*/ 14 h 42"/>
                <a:gd name="T68" fmla="*/ 46 w 88"/>
                <a:gd name="T69" fmla="*/ 20 h 42"/>
                <a:gd name="T70" fmla="*/ 38 w 88"/>
                <a:gd name="T71" fmla="*/ 30 h 42"/>
                <a:gd name="T72" fmla="*/ 40 w 88"/>
                <a:gd name="T73" fmla="*/ 32 h 42"/>
                <a:gd name="T74" fmla="*/ 44 w 88"/>
                <a:gd name="T75" fmla="*/ 32 h 42"/>
                <a:gd name="T76" fmla="*/ 44 w 88"/>
                <a:gd name="T77" fmla="*/ 38 h 42"/>
                <a:gd name="T78" fmla="*/ 42 w 88"/>
                <a:gd name="T79" fmla="*/ 42 h 42"/>
                <a:gd name="T80" fmla="*/ 38 w 88"/>
                <a:gd name="T81" fmla="*/ 42 h 42"/>
                <a:gd name="T82" fmla="*/ 36 w 88"/>
                <a:gd name="T83" fmla="*/ 42 h 42"/>
                <a:gd name="T84" fmla="*/ 32 w 88"/>
                <a:gd name="T85" fmla="*/ 42 h 42"/>
                <a:gd name="T86" fmla="*/ 30 w 88"/>
                <a:gd name="T87" fmla="*/ 42 h 42"/>
                <a:gd name="T88" fmla="*/ 30 w 88"/>
                <a:gd name="T89" fmla="*/ 36 h 42"/>
                <a:gd name="T90" fmla="*/ 24 w 88"/>
                <a:gd name="T91" fmla="*/ 34 h 42"/>
                <a:gd name="T92" fmla="*/ 20 w 88"/>
                <a:gd name="T93" fmla="*/ 32 h 42"/>
                <a:gd name="T94" fmla="*/ 16 w 88"/>
                <a:gd name="T95" fmla="*/ 30 h 42"/>
                <a:gd name="T96" fmla="*/ 12 w 88"/>
                <a:gd name="T97" fmla="*/ 26 h 42"/>
                <a:gd name="T98" fmla="*/ 0 w 88"/>
                <a:gd name="T99" fmla="*/ 2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8" h="42">
                  <a:moveTo>
                    <a:pt x="0" y="22"/>
                  </a:moveTo>
                  <a:lnTo>
                    <a:pt x="0" y="18"/>
                  </a:lnTo>
                  <a:lnTo>
                    <a:pt x="0" y="14"/>
                  </a:lnTo>
                  <a:lnTo>
                    <a:pt x="0" y="6"/>
                  </a:lnTo>
                  <a:lnTo>
                    <a:pt x="2" y="6"/>
                  </a:lnTo>
                  <a:lnTo>
                    <a:pt x="8" y="6"/>
                  </a:lnTo>
                  <a:lnTo>
                    <a:pt x="12" y="10"/>
                  </a:lnTo>
                  <a:lnTo>
                    <a:pt x="16" y="10"/>
                  </a:lnTo>
                  <a:lnTo>
                    <a:pt x="20" y="14"/>
                  </a:lnTo>
                  <a:lnTo>
                    <a:pt x="26" y="14"/>
                  </a:lnTo>
                  <a:lnTo>
                    <a:pt x="30" y="14"/>
                  </a:lnTo>
                  <a:lnTo>
                    <a:pt x="36" y="12"/>
                  </a:lnTo>
                  <a:lnTo>
                    <a:pt x="38" y="8"/>
                  </a:lnTo>
                  <a:lnTo>
                    <a:pt x="44" y="2"/>
                  </a:lnTo>
                  <a:lnTo>
                    <a:pt x="48" y="0"/>
                  </a:lnTo>
                  <a:lnTo>
                    <a:pt x="52" y="0"/>
                  </a:lnTo>
                  <a:lnTo>
                    <a:pt x="62" y="2"/>
                  </a:lnTo>
                  <a:lnTo>
                    <a:pt x="70" y="8"/>
                  </a:lnTo>
                  <a:lnTo>
                    <a:pt x="80" y="14"/>
                  </a:lnTo>
                  <a:lnTo>
                    <a:pt x="86" y="18"/>
                  </a:lnTo>
                  <a:lnTo>
                    <a:pt x="88" y="18"/>
                  </a:lnTo>
                  <a:lnTo>
                    <a:pt x="86" y="20"/>
                  </a:lnTo>
                  <a:lnTo>
                    <a:pt x="86" y="26"/>
                  </a:lnTo>
                  <a:lnTo>
                    <a:pt x="88" y="32"/>
                  </a:lnTo>
                  <a:lnTo>
                    <a:pt x="86" y="34"/>
                  </a:lnTo>
                  <a:lnTo>
                    <a:pt x="82" y="38"/>
                  </a:lnTo>
                  <a:lnTo>
                    <a:pt x="76" y="42"/>
                  </a:lnTo>
                  <a:lnTo>
                    <a:pt x="70" y="30"/>
                  </a:lnTo>
                  <a:lnTo>
                    <a:pt x="70" y="26"/>
                  </a:lnTo>
                  <a:lnTo>
                    <a:pt x="76" y="26"/>
                  </a:lnTo>
                  <a:lnTo>
                    <a:pt x="68" y="16"/>
                  </a:lnTo>
                  <a:lnTo>
                    <a:pt x="64" y="14"/>
                  </a:lnTo>
                  <a:lnTo>
                    <a:pt x="56" y="14"/>
                  </a:lnTo>
                  <a:lnTo>
                    <a:pt x="52" y="14"/>
                  </a:lnTo>
                  <a:lnTo>
                    <a:pt x="46" y="20"/>
                  </a:lnTo>
                  <a:lnTo>
                    <a:pt x="38" y="30"/>
                  </a:lnTo>
                  <a:lnTo>
                    <a:pt x="40" y="32"/>
                  </a:lnTo>
                  <a:lnTo>
                    <a:pt x="44" y="32"/>
                  </a:lnTo>
                  <a:lnTo>
                    <a:pt x="44" y="38"/>
                  </a:lnTo>
                  <a:lnTo>
                    <a:pt x="42" y="42"/>
                  </a:lnTo>
                  <a:lnTo>
                    <a:pt x="38" y="42"/>
                  </a:lnTo>
                  <a:lnTo>
                    <a:pt x="36" y="42"/>
                  </a:lnTo>
                  <a:lnTo>
                    <a:pt x="32" y="42"/>
                  </a:lnTo>
                  <a:lnTo>
                    <a:pt x="30" y="42"/>
                  </a:lnTo>
                  <a:lnTo>
                    <a:pt x="30" y="36"/>
                  </a:lnTo>
                  <a:lnTo>
                    <a:pt x="24" y="34"/>
                  </a:lnTo>
                  <a:lnTo>
                    <a:pt x="20" y="32"/>
                  </a:lnTo>
                  <a:lnTo>
                    <a:pt x="16" y="30"/>
                  </a:lnTo>
                  <a:lnTo>
                    <a:pt x="12" y="26"/>
                  </a:lnTo>
                  <a:lnTo>
                    <a:pt x="0"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7" name="Freeform 57"/>
            <p:cNvSpPr>
              <a:spLocks/>
            </p:cNvSpPr>
            <p:nvPr/>
          </p:nvSpPr>
          <p:spPr bwMode="auto">
            <a:xfrm>
              <a:off x="4449050" y="2481325"/>
              <a:ext cx="60233" cy="49077"/>
            </a:xfrm>
            <a:custGeom>
              <a:avLst/>
              <a:gdLst>
                <a:gd name="T0" fmla="*/ 38 w 54"/>
                <a:gd name="T1" fmla="*/ 6 h 44"/>
                <a:gd name="T2" fmla="*/ 46 w 54"/>
                <a:gd name="T3" fmla="*/ 18 h 44"/>
                <a:gd name="T4" fmla="*/ 54 w 54"/>
                <a:gd name="T5" fmla="*/ 28 h 44"/>
                <a:gd name="T6" fmla="*/ 46 w 54"/>
                <a:gd name="T7" fmla="*/ 28 h 44"/>
                <a:gd name="T8" fmla="*/ 46 w 54"/>
                <a:gd name="T9" fmla="*/ 44 h 44"/>
                <a:gd name="T10" fmla="*/ 32 w 54"/>
                <a:gd name="T11" fmla="*/ 40 h 44"/>
                <a:gd name="T12" fmla="*/ 34 w 54"/>
                <a:gd name="T13" fmla="*/ 36 h 44"/>
                <a:gd name="T14" fmla="*/ 34 w 54"/>
                <a:gd name="T15" fmla="*/ 34 h 44"/>
                <a:gd name="T16" fmla="*/ 24 w 54"/>
                <a:gd name="T17" fmla="*/ 22 h 44"/>
                <a:gd name="T18" fmla="*/ 18 w 54"/>
                <a:gd name="T19" fmla="*/ 16 h 44"/>
                <a:gd name="T20" fmla="*/ 12 w 54"/>
                <a:gd name="T21" fmla="*/ 14 h 44"/>
                <a:gd name="T22" fmla="*/ 16 w 54"/>
                <a:gd name="T23" fmla="*/ 22 h 44"/>
                <a:gd name="T24" fmla="*/ 12 w 54"/>
                <a:gd name="T25" fmla="*/ 22 h 44"/>
                <a:gd name="T26" fmla="*/ 8 w 54"/>
                <a:gd name="T27" fmla="*/ 22 h 44"/>
                <a:gd name="T28" fmla="*/ 4 w 54"/>
                <a:gd name="T29" fmla="*/ 20 h 44"/>
                <a:gd name="T30" fmla="*/ 2 w 54"/>
                <a:gd name="T31" fmla="*/ 16 h 44"/>
                <a:gd name="T32" fmla="*/ 0 w 54"/>
                <a:gd name="T33" fmla="*/ 12 h 44"/>
                <a:gd name="T34" fmla="*/ 2 w 54"/>
                <a:gd name="T35" fmla="*/ 8 h 44"/>
                <a:gd name="T36" fmla="*/ 2 w 54"/>
                <a:gd name="T37" fmla="*/ 6 h 44"/>
                <a:gd name="T38" fmla="*/ 2 w 54"/>
                <a:gd name="T39" fmla="*/ 4 h 44"/>
                <a:gd name="T40" fmla="*/ 4 w 54"/>
                <a:gd name="T41" fmla="*/ 0 h 44"/>
                <a:gd name="T42" fmla="*/ 20 w 54"/>
                <a:gd name="T43" fmla="*/ 4 h 44"/>
                <a:gd name="T44" fmla="*/ 38 w 54"/>
                <a:gd name="T45"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44">
                  <a:moveTo>
                    <a:pt x="38" y="6"/>
                  </a:moveTo>
                  <a:lnTo>
                    <a:pt x="46" y="18"/>
                  </a:lnTo>
                  <a:lnTo>
                    <a:pt x="54" y="28"/>
                  </a:lnTo>
                  <a:lnTo>
                    <a:pt x="46" y="28"/>
                  </a:lnTo>
                  <a:lnTo>
                    <a:pt x="46" y="44"/>
                  </a:lnTo>
                  <a:lnTo>
                    <a:pt x="32" y="40"/>
                  </a:lnTo>
                  <a:lnTo>
                    <a:pt x="34" y="36"/>
                  </a:lnTo>
                  <a:lnTo>
                    <a:pt x="34" y="34"/>
                  </a:lnTo>
                  <a:lnTo>
                    <a:pt x="24" y="22"/>
                  </a:lnTo>
                  <a:lnTo>
                    <a:pt x="18" y="16"/>
                  </a:lnTo>
                  <a:lnTo>
                    <a:pt x="12" y="14"/>
                  </a:lnTo>
                  <a:lnTo>
                    <a:pt x="16" y="22"/>
                  </a:lnTo>
                  <a:lnTo>
                    <a:pt x="12" y="22"/>
                  </a:lnTo>
                  <a:lnTo>
                    <a:pt x="8" y="22"/>
                  </a:lnTo>
                  <a:lnTo>
                    <a:pt x="4" y="20"/>
                  </a:lnTo>
                  <a:lnTo>
                    <a:pt x="2" y="16"/>
                  </a:lnTo>
                  <a:lnTo>
                    <a:pt x="0" y="12"/>
                  </a:lnTo>
                  <a:lnTo>
                    <a:pt x="2" y="8"/>
                  </a:lnTo>
                  <a:lnTo>
                    <a:pt x="2" y="6"/>
                  </a:lnTo>
                  <a:lnTo>
                    <a:pt x="2" y="4"/>
                  </a:lnTo>
                  <a:lnTo>
                    <a:pt x="4" y="0"/>
                  </a:lnTo>
                  <a:lnTo>
                    <a:pt x="20" y="4"/>
                  </a:lnTo>
                  <a:lnTo>
                    <a:pt x="38"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8" name="Freeform 58"/>
            <p:cNvSpPr>
              <a:spLocks/>
            </p:cNvSpPr>
            <p:nvPr/>
          </p:nvSpPr>
          <p:spPr bwMode="auto">
            <a:xfrm>
              <a:off x="4424512" y="2401017"/>
              <a:ext cx="80309" cy="87001"/>
            </a:xfrm>
            <a:custGeom>
              <a:avLst/>
              <a:gdLst>
                <a:gd name="T0" fmla="*/ 72 w 72"/>
                <a:gd name="T1" fmla="*/ 0 h 78"/>
                <a:gd name="T2" fmla="*/ 72 w 72"/>
                <a:gd name="T3" fmla="*/ 2 h 78"/>
                <a:gd name="T4" fmla="*/ 70 w 72"/>
                <a:gd name="T5" fmla="*/ 10 h 78"/>
                <a:gd name="T6" fmla="*/ 68 w 72"/>
                <a:gd name="T7" fmla="*/ 20 h 78"/>
                <a:gd name="T8" fmla="*/ 66 w 72"/>
                <a:gd name="T9" fmla="*/ 26 h 78"/>
                <a:gd name="T10" fmla="*/ 64 w 72"/>
                <a:gd name="T11" fmla="*/ 36 h 78"/>
                <a:gd name="T12" fmla="*/ 64 w 72"/>
                <a:gd name="T13" fmla="*/ 44 h 78"/>
                <a:gd name="T14" fmla="*/ 60 w 72"/>
                <a:gd name="T15" fmla="*/ 50 h 78"/>
                <a:gd name="T16" fmla="*/ 56 w 72"/>
                <a:gd name="T17" fmla="*/ 54 h 78"/>
                <a:gd name="T18" fmla="*/ 56 w 72"/>
                <a:gd name="T19" fmla="*/ 60 h 78"/>
                <a:gd name="T20" fmla="*/ 56 w 72"/>
                <a:gd name="T21" fmla="*/ 66 h 78"/>
                <a:gd name="T22" fmla="*/ 58 w 72"/>
                <a:gd name="T23" fmla="*/ 74 h 78"/>
                <a:gd name="T24" fmla="*/ 60 w 72"/>
                <a:gd name="T25" fmla="*/ 78 h 78"/>
                <a:gd name="T26" fmla="*/ 42 w 72"/>
                <a:gd name="T27" fmla="*/ 76 h 78"/>
                <a:gd name="T28" fmla="*/ 26 w 72"/>
                <a:gd name="T29" fmla="*/ 72 h 78"/>
                <a:gd name="T30" fmla="*/ 24 w 72"/>
                <a:gd name="T31" fmla="*/ 66 h 78"/>
                <a:gd name="T32" fmla="*/ 24 w 72"/>
                <a:gd name="T33" fmla="*/ 62 h 78"/>
                <a:gd name="T34" fmla="*/ 16 w 72"/>
                <a:gd name="T35" fmla="*/ 58 h 78"/>
                <a:gd name="T36" fmla="*/ 8 w 72"/>
                <a:gd name="T37" fmla="*/ 50 h 78"/>
                <a:gd name="T38" fmla="*/ 4 w 72"/>
                <a:gd name="T39" fmla="*/ 44 h 78"/>
                <a:gd name="T40" fmla="*/ 0 w 72"/>
                <a:gd name="T41" fmla="*/ 36 h 78"/>
                <a:gd name="T42" fmla="*/ 6 w 72"/>
                <a:gd name="T43" fmla="*/ 36 h 78"/>
                <a:gd name="T44" fmla="*/ 10 w 72"/>
                <a:gd name="T45" fmla="*/ 30 h 78"/>
                <a:gd name="T46" fmla="*/ 12 w 72"/>
                <a:gd name="T47" fmla="*/ 26 h 78"/>
                <a:gd name="T48" fmla="*/ 14 w 72"/>
                <a:gd name="T49" fmla="*/ 24 h 78"/>
                <a:gd name="T50" fmla="*/ 16 w 72"/>
                <a:gd name="T51" fmla="*/ 22 h 78"/>
                <a:gd name="T52" fmla="*/ 22 w 72"/>
                <a:gd name="T53" fmla="*/ 20 h 78"/>
                <a:gd name="T54" fmla="*/ 26 w 72"/>
                <a:gd name="T55" fmla="*/ 20 h 78"/>
                <a:gd name="T56" fmla="*/ 32 w 72"/>
                <a:gd name="T57" fmla="*/ 18 h 78"/>
                <a:gd name="T58" fmla="*/ 40 w 72"/>
                <a:gd name="T59" fmla="*/ 8 h 78"/>
                <a:gd name="T60" fmla="*/ 44 w 72"/>
                <a:gd name="T61" fmla="*/ 4 h 78"/>
                <a:gd name="T62" fmla="*/ 48 w 72"/>
                <a:gd name="T63" fmla="*/ 4 h 78"/>
                <a:gd name="T64" fmla="*/ 50 w 72"/>
                <a:gd name="T65" fmla="*/ 4 h 78"/>
                <a:gd name="T66" fmla="*/ 52 w 72"/>
                <a:gd name="T67" fmla="*/ 4 h 78"/>
                <a:gd name="T68" fmla="*/ 52 w 72"/>
                <a:gd name="T69" fmla="*/ 6 h 78"/>
                <a:gd name="T70" fmla="*/ 58 w 72"/>
                <a:gd name="T71" fmla="*/ 4 h 78"/>
                <a:gd name="T72" fmla="*/ 62 w 72"/>
                <a:gd name="T73" fmla="*/ 2 h 78"/>
                <a:gd name="T74" fmla="*/ 66 w 72"/>
                <a:gd name="T75" fmla="*/ 2 h 78"/>
                <a:gd name="T76" fmla="*/ 72 w 72"/>
                <a:gd name="T7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 h="78">
                  <a:moveTo>
                    <a:pt x="72" y="0"/>
                  </a:moveTo>
                  <a:lnTo>
                    <a:pt x="72" y="2"/>
                  </a:lnTo>
                  <a:lnTo>
                    <a:pt x="70" y="10"/>
                  </a:lnTo>
                  <a:lnTo>
                    <a:pt x="68" y="20"/>
                  </a:lnTo>
                  <a:lnTo>
                    <a:pt x="66" y="26"/>
                  </a:lnTo>
                  <a:lnTo>
                    <a:pt x="64" y="36"/>
                  </a:lnTo>
                  <a:lnTo>
                    <a:pt x="64" y="44"/>
                  </a:lnTo>
                  <a:lnTo>
                    <a:pt x="60" y="50"/>
                  </a:lnTo>
                  <a:lnTo>
                    <a:pt x="56" y="54"/>
                  </a:lnTo>
                  <a:lnTo>
                    <a:pt x="56" y="60"/>
                  </a:lnTo>
                  <a:lnTo>
                    <a:pt x="56" y="66"/>
                  </a:lnTo>
                  <a:lnTo>
                    <a:pt x="58" y="74"/>
                  </a:lnTo>
                  <a:lnTo>
                    <a:pt x="60" y="78"/>
                  </a:lnTo>
                  <a:lnTo>
                    <a:pt x="42" y="76"/>
                  </a:lnTo>
                  <a:lnTo>
                    <a:pt x="26" y="72"/>
                  </a:lnTo>
                  <a:lnTo>
                    <a:pt x="24" y="66"/>
                  </a:lnTo>
                  <a:lnTo>
                    <a:pt x="24" y="62"/>
                  </a:lnTo>
                  <a:lnTo>
                    <a:pt x="16" y="58"/>
                  </a:lnTo>
                  <a:lnTo>
                    <a:pt x="8" y="50"/>
                  </a:lnTo>
                  <a:lnTo>
                    <a:pt x="4" y="44"/>
                  </a:lnTo>
                  <a:lnTo>
                    <a:pt x="0" y="36"/>
                  </a:lnTo>
                  <a:lnTo>
                    <a:pt x="6" y="36"/>
                  </a:lnTo>
                  <a:lnTo>
                    <a:pt x="10" y="30"/>
                  </a:lnTo>
                  <a:lnTo>
                    <a:pt x="12" y="26"/>
                  </a:lnTo>
                  <a:lnTo>
                    <a:pt x="14" y="24"/>
                  </a:lnTo>
                  <a:lnTo>
                    <a:pt x="16" y="22"/>
                  </a:lnTo>
                  <a:lnTo>
                    <a:pt x="22" y="20"/>
                  </a:lnTo>
                  <a:lnTo>
                    <a:pt x="26" y="20"/>
                  </a:lnTo>
                  <a:lnTo>
                    <a:pt x="32" y="18"/>
                  </a:lnTo>
                  <a:lnTo>
                    <a:pt x="40" y="8"/>
                  </a:lnTo>
                  <a:lnTo>
                    <a:pt x="44" y="4"/>
                  </a:lnTo>
                  <a:lnTo>
                    <a:pt x="48" y="4"/>
                  </a:lnTo>
                  <a:lnTo>
                    <a:pt x="50" y="4"/>
                  </a:lnTo>
                  <a:lnTo>
                    <a:pt x="52" y="4"/>
                  </a:lnTo>
                  <a:lnTo>
                    <a:pt x="52" y="6"/>
                  </a:lnTo>
                  <a:lnTo>
                    <a:pt x="58" y="4"/>
                  </a:lnTo>
                  <a:lnTo>
                    <a:pt x="62" y="2"/>
                  </a:lnTo>
                  <a:lnTo>
                    <a:pt x="66" y="2"/>
                  </a:lnTo>
                  <a:lnTo>
                    <a:pt x="7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9" name="Freeform 59"/>
            <p:cNvSpPr>
              <a:spLocks/>
            </p:cNvSpPr>
            <p:nvPr/>
          </p:nvSpPr>
          <p:spPr bwMode="auto">
            <a:xfrm>
              <a:off x="4379895" y="2414402"/>
              <a:ext cx="42386" cy="17846"/>
            </a:xfrm>
            <a:custGeom>
              <a:avLst/>
              <a:gdLst>
                <a:gd name="T0" fmla="*/ 36 w 38"/>
                <a:gd name="T1" fmla="*/ 16 h 16"/>
                <a:gd name="T2" fmla="*/ 30 w 38"/>
                <a:gd name="T3" fmla="*/ 16 h 16"/>
                <a:gd name="T4" fmla="*/ 24 w 38"/>
                <a:gd name="T5" fmla="*/ 16 h 16"/>
                <a:gd name="T6" fmla="*/ 10 w 38"/>
                <a:gd name="T7" fmla="*/ 14 h 16"/>
                <a:gd name="T8" fmla="*/ 4 w 38"/>
                <a:gd name="T9" fmla="*/ 12 h 16"/>
                <a:gd name="T10" fmla="*/ 0 w 38"/>
                <a:gd name="T11" fmla="*/ 8 h 16"/>
                <a:gd name="T12" fmla="*/ 6 w 38"/>
                <a:gd name="T13" fmla="*/ 6 h 16"/>
                <a:gd name="T14" fmla="*/ 8 w 38"/>
                <a:gd name="T15" fmla="*/ 0 h 16"/>
                <a:gd name="T16" fmla="*/ 12 w 38"/>
                <a:gd name="T17" fmla="*/ 0 h 16"/>
                <a:gd name="T18" fmla="*/ 16 w 38"/>
                <a:gd name="T19" fmla="*/ 2 h 16"/>
                <a:gd name="T20" fmla="*/ 20 w 38"/>
                <a:gd name="T21" fmla="*/ 4 h 16"/>
                <a:gd name="T22" fmla="*/ 24 w 38"/>
                <a:gd name="T23" fmla="*/ 8 h 16"/>
                <a:gd name="T24" fmla="*/ 30 w 38"/>
                <a:gd name="T25" fmla="*/ 10 h 16"/>
                <a:gd name="T26" fmla="*/ 34 w 38"/>
                <a:gd name="T27" fmla="*/ 10 h 16"/>
                <a:gd name="T28" fmla="*/ 36 w 38"/>
                <a:gd name="T29" fmla="*/ 12 h 16"/>
                <a:gd name="T30" fmla="*/ 38 w 38"/>
                <a:gd name="T31" fmla="*/ 14 h 16"/>
                <a:gd name="T32" fmla="*/ 38 w 38"/>
                <a:gd name="T33" fmla="*/ 16 h 16"/>
                <a:gd name="T34" fmla="*/ 36 w 38"/>
                <a:gd name="T3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16">
                  <a:moveTo>
                    <a:pt x="36" y="16"/>
                  </a:moveTo>
                  <a:lnTo>
                    <a:pt x="30" y="16"/>
                  </a:lnTo>
                  <a:lnTo>
                    <a:pt x="24" y="16"/>
                  </a:lnTo>
                  <a:lnTo>
                    <a:pt x="10" y="14"/>
                  </a:lnTo>
                  <a:lnTo>
                    <a:pt x="4" y="12"/>
                  </a:lnTo>
                  <a:lnTo>
                    <a:pt x="0" y="8"/>
                  </a:lnTo>
                  <a:lnTo>
                    <a:pt x="6" y="6"/>
                  </a:lnTo>
                  <a:lnTo>
                    <a:pt x="8" y="0"/>
                  </a:lnTo>
                  <a:lnTo>
                    <a:pt x="12" y="0"/>
                  </a:lnTo>
                  <a:lnTo>
                    <a:pt x="16" y="2"/>
                  </a:lnTo>
                  <a:lnTo>
                    <a:pt x="20" y="4"/>
                  </a:lnTo>
                  <a:lnTo>
                    <a:pt x="24" y="8"/>
                  </a:lnTo>
                  <a:lnTo>
                    <a:pt x="30" y="10"/>
                  </a:lnTo>
                  <a:lnTo>
                    <a:pt x="34" y="10"/>
                  </a:lnTo>
                  <a:lnTo>
                    <a:pt x="36" y="12"/>
                  </a:lnTo>
                  <a:lnTo>
                    <a:pt x="38" y="14"/>
                  </a:lnTo>
                  <a:lnTo>
                    <a:pt x="38" y="16"/>
                  </a:lnTo>
                  <a:lnTo>
                    <a:pt x="36"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0" name="Freeform 60"/>
            <p:cNvSpPr>
              <a:spLocks/>
            </p:cNvSpPr>
            <p:nvPr/>
          </p:nvSpPr>
          <p:spPr bwMode="auto">
            <a:xfrm>
              <a:off x="4393281" y="2374247"/>
              <a:ext cx="111542" cy="66924"/>
            </a:xfrm>
            <a:custGeom>
              <a:avLst/>
              <a:gdLst>
                <a:gd name="T0" fmla="*/ 100 w 100"/>
                <a:gd name="T1" fmla="*/ 24 h 60"/>
                <a:gd name="T2" fmla="*/ 94 w 100"/>
                <a:gd name="T3" fmla="*/ 26 h 60"/>
                <a:gd name="T4" fmla="*/ 90 w 100"/>
                <a:gd name="T5" fmla="*/ 26 h 60"/>
                <a:gd name="T6" fmla="*/ 86 w 100"/>
                <a:gd name="T7" fmla="*/ 28 h 60"/>
                <a:gd name="T8" fmla="*/ 80 w 100"/>
                <a:gd name="T9" fmla="*/ 30 h 60"/>
                <a:gd name="T10" fmla="*/ 80 w 100"/>
                <a:gd name="T11" fmla="*/ 28 h 60"/>
                <a:gd name="T12" fmla="*/ 78 w 100"/>
                <a:gd name="T13" fmla="*/ 28 h 60"/>
                <a:gd name="T14" fmla="*/ 76 w 100"/>
                <a:gd name="T15" fmla="*/ 28 h 60"/>
                <a:gd name="T16" fmla="*/ 72 w 100"/>
                <a:gd name="T17" fmla="*/ 28 h 60"/>
                <a:gd name="T18" fmla="*/ 68 w 100"/>
                <a:gd name="T19" fmla="*/ 32 h 60"/>
                <a:gd name="T20" fmla="*/ 60 w 100"/>
                <a:gd name="T21" fmla="*/ 42 h 60"/>
                <a:gd name="T22" fmla="*/ 54 w 100"/>
                <a:gd name="T23" fmla="*/ 44 h 60"/>
                <a:gd name="T24" fmla="*/ 50 w 100"/>
                <a:gd name="T25" fmla="*/ 44 h 60"/>
                <a:gd name="T26" fmla="*/ 44 w 100"/>
                <a:gd name="T27" fmla="*/ 46 h 60"/>
                <a:gd name="T28" fmla="*/ 42 w 100"/>
                <a:gd name="T29" fmla="*/ 48 h 60"/>
                <a:gd name="T30" fmla="*/ 40 w 100"/>
                <a:gd name="T31" fmla="*/ 50 h 60"/>
                <a:gd name="T32" fmla="*/ 38 w 100"/>
                <a:gd name="T33" fmla="*/ 54 h 60"/>
                <a:gd name="T34" fmla="*/ 34 w 100"/>
                <a:gd name="T35" fmla="*/ 60 h 60"/>
                <a:gd name="T36" fmla="*/ 28 w 100"/>
                <a:gd name="T37" fmla="*/ 60 h 60"/>
                <a:gd name="T38" fmla="*/ 26 w 100"/>
                <a:gd name="T39" fmla="*/ 52 h 60"/>
                <a:gd name="T40" fmla="*/ 26 w 100"/>
                <a:gd name="T41" fmla="*/ 50 h 60"/>
                <a:gd name="T42" fmla="*/ 24 w 100"/>
                <a:gd name="T43" fmla="*/ 48 h 60"/>
                <a:gd name="T44" fmla="*/ 22 w 100"/>
                <a:gd name="T45" fmla="*/ 46 h 60"/>
                <a:gd name="T46" fmla="*/ 18 w 100"/>
                <a:gd name="T47" fmla="*/ 46 h 60"/>
                <a:gd name="T48" fmla="*/ 12 w 100"/>
                <a:gd name="T49" fmla="*/ 44 h 60"/>
                <a:gd name="T50" fmla="*/ 8 w 100"/>
                <a:gd name="T51" fmla="*/ 40 h 60"/>
                <a:gd name="T52" fmla="*/ 4 w 100"/>
                <a:gd name="T53" fmla="*/ 38 h 60"/>
                <a:gd name="T54" fmla="*/ 0 w 100"/>
                <a:gd name="T55" fmla="*/ 36 h 60"/>
                <a:gd name="T56" fmla="*/ 4 w 100"/>
                <a:gd name="T57" fmla="*/ 28 h 60"/>
                <a:gd name="T58" fmla="*/ 8 w 100"/>
                <a:gd name="T59" fmla="*/ 22 h 60"/>
                <a:gd name="T60" fmla="*/ 18 w 100"/>
                <a:gd name="T61" fmla="*/ 16 h 60"/>
                <a:gd name="T62" fmla="*/ 22 w 100"/>
                <a:gd name="T63" fmla="*/ 8 h 60"/>
                <a:gd name="T64" fmla="*/ 26 w 100"/>
                <a:gd name="T65" fmla="*/ 2 h 60"/>
                <a:gd name="T66" fmla="*/ 34 w 100"/>
                <a:gd name="T67" fmla="*/ 0 h 60"/>
                <a:gd name="T68" fmla="*/ 80 w 100"/>
                <a:gd name="T69" fmla="*/ 0 h 60"/>
                <a:gd name="T70" fmla="*/ 84 w 100"/>
                <a:gd name="T71" fmla="*/ 6 h 60"/>
                <a:gd name="T72" fmla="*/ 90 w 100"/>
                <a:gd name="T73" fmla="*/ 12 h 60"/>
                <a:gd name="T74" fmla="*/ 96 w 100"/>
                <a:gd name="T75" fmla="*/ 18 h 60"/>
                <a:gd name="T76" fmla="*/ 100 w 100"/>
                <a:gd name="T7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0" h="60">
                  <a:moveTo>
                    <a:pt x="100" y="24"/>
                  </a:moveTo>
                  <a:lnTo>
                    <a:pt x="94" y="26"/>
                  </a:lnTo>
                  <a:lnTo>
                    <a:pt x="90" y="26"/>
                  </a:lnTo>
                  <a:lnTo>
                    <a:pt x="86" y="28"/>
                  </a:lnTo>
                  <a:lnTo>
                    <a:pt x="80" y="30"/>
                  </a:lnTo>
                  <a:lnTo>
                    <a:pt x="80" y="28"/>
                  </a:lnTo>
                  <a:lnTo>
                    <a:pt x="78" y="28"/>
                  </a:lnTo>
                  <a:lnTo>
                    <a:pt x="76" y="28"/>
                  </a:lnTo>
                  <a:lnTo>
                    <a:pt x="72" y="28"/>
                  </a:lnTo>
                  <a:lnTo>
                    <a:pt x="68" y="32"/>
                  </a:lnTo>
                  <a:lnTo>
                    <a:pt x="60" y="42"/>
                  </a:lnTo>
                  <a:lnTo>
                    <a:pt x="54" y="44"/>
                  </a:lnTo>
                  <a:lnTo>
                    <a:pt x="50" y="44"/>
                  </a:lnTo>
                  <a:lnTo>
                    <a:pt x="44" y="46"/>
                  </a:lnTo>
                  <a:lnTo>
                    <a:pt x="42" y="48"/>
                  </a:lnTo>
                  <a:lnTo>
                    <a:pt x="40" y="50"/>
                  </a:lnTo>
                  <a:lnTo>
                    <a:pt x="38" y="54"/>
                  </a:lnTo>
                  <a:lnTo>
                    <a:pt x="34" y="60"/>
                  </a:lnTo>
                  <a:lnTo>
                    <a:pt x="28" y="60"/>
                  </a:lnTo>
                  <a:lnTo>
                    <a:pt x="26" y="52"/>
                  </a:lnTo>
                  <a:lnTo>
                    <a:pt x="26" y="50"/>
                  </a:lnTo>
                  <a:lnTo>
                    <a:pt x="24" y="48"/>
                  </a:lnTo>
                  <a:lnTo>
                    <a:pt x="22" y="46"/>
                  </a:lnTo>
                  <a:lnTo>
                    <a:pt x="18" y="46"/>
                  </a:lnTo>
                  <a:lnTo>
                    <a:pt x="12" y="44"/>
                  </a:lnTo>
                  <a:lnTo>
                    <a:pt x="8" y="40"/>
                  </a:lnTo>
                  <a:lnTo>
                    <a:pt x="4" y="38"/>
                  </a:lnTo>
                  <a:lnTo>
                    <a:pt x="0" y="36"/>
                  </a:lnTo>
                  <a:lnTo>
                    <a:pt x="4" y="28"/>
                  </a:lnTo>
                  <a:lnTo>
                    <a:pt x="8" y="22"/>
                  </a:lnTo>
                  <a:lnTo>
                    <a:pt x="18" y="16"/>
                  </a:lnTo>
                  <a:lnTo>
                    <a:pt x="22" y="8"/>
                  </a:lnTo>
                  <a:lnTo>
                    <a:pt x="26" y="2"/>
                  </a:lnTo>
                  <a:lnTo>
                    <a:pt x="34" y="0"/>
                  </a:lnTo>
                  <a:lnTo>
                    <a:pt x="80" y="0"/>
                  </a:lnTo>
                  <a:lnTo>
                    <a:pt x="84" y="6"/>
                  </a:lnTo>
                  <a:lnTo>
                    <a:pt x="90" y="12"/>
                  </a:lnTo>
                  <a:lnTo>
                    <a:pt x="96" y="18"/>
                  </a:lnTo>
                  <a:lnTo>
                    <a:pt x="100"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1" name="Freeform 61"/>
            <p:cNvSpPr>
              <a:spLocks/>
            </p:cNvSpPr>
            <p:nvPr/>
          </p:nvSpPr>
          <p:spPr bwMode="auto">
            <a:xfrm>
              <a:off x="4399972" y="2331862"/>
              <a:ext cx="26769" cy="46846"/>
            </a:xfrm>
            <a:custGeom>
              <a:avLst/>
              <a:gdLst>
                <a:gd name="T0" fmla="*/ 24 w 24"/>
                <a:gd name="T1" fmla="*/ 6 h 42"/>
                <a:gd name="T2" fmla="*/ 18 w 24"/>
                <a:gd name="T3" fmla="*/ 10 h 42"/>
                <a:gd name="T4" fmla="*/ 18 w 24"/>
                <a:gd name="T5" fmla="*/ 18 h 42"/>
                <a:gd name="T6" fmla="*/ 16 w 24"/>
                <a:gd name="T7" fmla="*/ 26 h 42"/>
                <a:gd name="T8" fmla="*/ 14 w 24"/>
                <a:gd name="T9" fmla="*/ 32 h 42"/>
                <a:gd name="T10" fmla="*/ 10 w 24"/>
                <a:gd name="T11" fmla="*/ 36 h 42"/>
                <a:gd name="T12" fmla="*/ 10 w 24"/>
                <a:gd name="T13" fmla="*/ 42 h 42"/>
                <a:gd name="T14" fmla="*/ 0 w 24"/>
                <a:gd name="T15" fmla="*/ 42 h 42"/>
                <a:gd name="T16" fmla="*/ 4 w 24"/>
                <a:gd name="T17" fmla="*/ 10 h 42"/>
                <a:gd name="T18" fmla="*/ 8 w 24"/>
                <a:gd name="T19" fmla="*/ 10 h 42"/>
                <a:gd name="T20" fmla="*/ 10 w 24"/>
                <a:gd name="T21" fmla="*/ 8 h 42"/>
                <a:gd name="T22" fmla="*/ 12 w 24"/>
                <a:gd name="T23" fmla="*/ 6 h 42"/>
                <a:gd name="T24" fmla="*/ 14 w 24"/>
                <a:gd name="T25" fmla="*/ 2 h 42"/>
                <a:gd name="T26" fmla="*/ 16 w 24"/>
                <a:gd name="T27" fmla="*/ 0 h 42"/>
                <a:gd name="T28" fmla="*/ 20 w 24"/>
                <a:gd name="T29" fmla="*/ 0 h 42"/>
                <a:gd name="T30" fmla="*/ 22 w 24"/>
                <a:gd name="T31" fmla="*/ 2 h 42"/>
                <a:gd name="T32" fmla="*/ 22 w 24"/>
                <a:gd name="T33" fmla="*/ 6 h 42"/>
                <a:gd name="T34" fmla="*/ 24 w 24"/>
                <a:gd name="T35"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2">
                  <a:moveTo>
                    <a:pt x="24" y="6"/>
                  </a:moveTo>
                  <a:lnTo>
                    <a:pt x="18" y="10"/>
                  </a:lnTo>
                  <a:lnTo>
                    <a:pt x="18" y="18"/>
                  </a:lnTo>
                  <a:lnTo>
                    <a:pt x="16" y="26"/>
                  </a:lnTo>
                  <a:lnTo>
                    <a:pt x="14" y="32"/>
                  </a:lnTo>
                  <a:lnTo>
                    <a:pt x="10" y="36"/>
                  </a:lnTo>
                  <a:lnTo>
                    <a:pt x="10" y="42"/>
                  </a:lnTo>
                  <a:lnTo>
                    <a:pt x="0" y="42"/>
                  </a:lnTo>
                  <a:lnTo>
                    <a:pt x="4" y="10"/>
                  </a:lnTo>
                  <a:lnTo>
                    <a:pt x="8" y="10"/>
                  </a:lnTo>
                  <a:lnTo>
                    <a:pt x="10" y="8"/>
                  </a:lnTo>
                  <a:lnTo>
                    <a:pt x="12" y="6"/>
                  </a:lnTo>
                  <a:lnTo>
                    <a:pt x="14" y="2"/>
                  </a:lnTo>
                  <a:lnTo>
                    <a:pt x="16" y="0"/>
                  </a:lnTo>
                  <a:lnTo>
                    <a:pt x="20" y="0"/>
                  </a:lnTo>
                  <a:lnTo>
                    <a:pt x="22" y="2"/>
                  </a:lnTo>
                  <a:lnTo>
                    <a:pt x="22" y="6"/>
                  </a:lnTo>
                  <a:lnTo>
                    <a:pt x="24"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2" name="Freeform 62"/>
            <p:cNvSpPr>
              <a:spLocks/>
            </p:cNvSpPr>
            <p:nvPr/>
          </p:nvSpPr>
          <p:spPr bwMode="auto">
            <a:xfrm>
              <a:off x="4341972" y="2343016"/>
              <a:ext cx="80309" cy="80308"/>
            </a:xfrm>
            <a:custGeom>
              <a:avLst/>
              <a:gdLst>
                <a:gd name="T0" fmla="*/ 72 w 72"/>
                <a:gd name="T1" fmla="*/ 30 h 72"/>
                <a:gd name="T2" fmla="*/ 68 w 72"/>
                <a:gd name="T3" fmla="*/ 32 h 72"/>
                <a:gd name="T4" fmla="*/ 62 w 72"/>
                <a:gd name="T5" fmla="*/ 32 h 72"/>
                <a:gd name="T6" fmla="*/ 52 w 72"/>
                <a:gd name="T7" fmla="*/ 32 h 72"/>
                <a:gd name="T8" fmla="*/ 56 w 72"/>
                <a:gd name="T9" fmla="*/ 0 h 72"/>
                <a:gd name="T10" fmla="*/ 32 w 72"/>
                <a:gd name="T11" fmla="*/ 0 h 72"/>
                <a:gd name="T12" fmla="*/ 28 w 72"/>
                <a:gd name="T13" fmla="*/ 2 h 72"/>
                <a:gd name="T14" fmla="*/ 24 w 72"/>
                <a:gd name="T15" fmla="*/ 6 h 72"/>
                <a:gd name="T16" fmla="*/ 20 w 72"/>
                <a:gd name="T17" fmla="*/ 14 h 72"/>
                <a:gd name="T18" fmla="*/ 22 w 72"/>
                <a:gd name="T19" fmla="*/ 18 h 72"/>
                <a:gd name="T20" fmla="*/ 24 w 72"/>
                <a:gd name="T21" fmla="*/ 22 h 72"/>
                <a:gd name="T22" fmla="*/ 28 w 72"/>
                <a:gd name="T23" fmla="*/ 24 h 72"/>
                <a:gd name="T24" fmla="*/ 30 w 72"/>
                <a:gd name="T25" fmla="*/ 28 h 72"/>
                <a:gd name="T26" fmla="*/ 30 w 72"/>
                <a:gd name="T27" fmla="*/ 34 h 72"/>
                <a:gd name="T28" fmla="*/ 10 w 72"/>
                <a:gd name="T29" fmla="*/ 34 h 72"/>
                <a:gd name="T30" fmla="*/ 6 w 72"/>
                <a:gd name="T31" fmla="*/ 40 h 72"/>
                <a:gd name="T32" fmla="*/ 4 w 72"/>
                <a:gd name="T33" fmla="*/ 46 h 72"/>
                <a:gd name="T34" fmla="*/ 0 w 72"/>
                <a:gd name="T35" fmla="*/ 58 h 72"/>
                <a:gd name="T36" fmla="*/ 8 w 72"/>
                <a:gd name="T37" fmla="*/ 66 h 72"/>
                <a:gd name="T38" fmla="*/ 14 w 72"/>
                <a:gd name="T39" fmla="*/ 68 h 72"/>
                <a:gd name="T40" fmla="*/ 16 w 72"/>
                <a:gd name="T41" fmla="*/ 70 h 72"/>
                <a:gd name="T42" fmla="*/ 26 w 72"/>
                <a:gd name="T43" fmla="*/ 70 h 72"/>
                <a:gd name="T44" fmla="*/ 30 w 72"/>
                <a:gd name="T45" fmla="*/ 70 h 72"/>
                <a:gd name="T46" fmla="*/ 34 w 72"/>
                <a:gd name="T47" fmla="*/ 72 h 72"/>
                <a:gd name="T48" fmla="*/ 40 w 72"/>
                <a:gd name="T49" fmla="*/ 70 h 72"/>
                <a:gd name="T50" fmla="*/ 42 w 72"/>
                <a:gd name="T51" fmla="*/ 64 h 72"/>
                <a:gd name="T52" fmla="*/ 46 w 72"/>
                <a:gd name="T53" fmla="*/ 64 h 72"/>
                <a:gd name="T54" fmla="*/ 50 w 72"/>
                <a:gd name="T55" fmla="*/ 56 h 72"/>
                <a:gd name="T56" fmla="*/ 54 w 72"/>
                <a:gd name="T57" fmla="*/ 50 h 72"/>
                <a:gd name="T58" fmla="*/ 64 w 72"/>
                <a:gd name="T59" fmla="*/ 44 h 72"/>
                <a:gd name="T60" fmla="*/ 68 w 72"/>
                <a:gd name="T61" fmla="*/ 36 h 72"/>
                <a:gd name="T62" fmla="*/ 72 w 72"/>
                <a:gd name="T63" fmla="*/ 3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72">
                  <a:moveTo>
                    <a:pt x="72" y="30"/>
                  </a:moveTo>
                  <a:lnTo>
                    <a:pt x="68" y="32"/>
                  </a:lnTo>
                  <a:lnTo>
                    <a:pt x="62" y="32"/>
                  </a:lnTo>
                  <a:lnTo>
                    <a:pt x="52" y="32"/>
                  </a:lnTo>
                  <a:lnTo>
                    <a:pt x="56" y="0"/>
                  </a:lnTo>
                  <a:lnTo>
                    <a:pt x="32" y="0"/>
                  </a:lnTo>
                  <a:lnTo>
                    <a:pt x="28" y="2"/>
                  </a:lnTo>
                  <a:lnTo>
                    <a:pt x="24" y="6"/>
                  </a:lnTo>
                  <a:lnTo>
                    <a:pt x="20" y="14"/>
                  </a:lnTo>
                  <a:lnTo>
                    <a:pt x="22" y="18"/>
                  </a:lnTo>
                  <a:lnTo>
                    <a:pt x="24" y="22"/>
                  </a:lnTo>
                  <a:lnTo>
                    <a:pt x="28" y="24"/>
                  </a:lnTo>
                  <a:lnTo>
                    <a:pt x="30" y="28"/>
                  </a:lnTo>
                  <a:lnTo>
                    <a:pt x="30" y="34"/>
                  </a:lnTo>
                  <a:lnTo>
                    <a:pt x="10" y="34"/>
                  </a:lnTo>
                  <a:lnTo>
                    <a:pt x="6" y="40"/>
                  </a:lnTo>
                  <a:lnTo>
                    <a:pt x="4" y="46"/>
                  </a:lnTo>
                  <a:lnTo>
                    <a:pt x="0" y="58"/>
                  </a:lnTo>
                  <a:lnTo>
                    <a:pt x="8" y="66"/>
                  </a:lnTo>
                  <a:lnTo>
                    <a:pt x="14" y="68"/>
                  </a:lnTo>
                  <a:lnTo>
                    <a:pt x="16" y="70"/>
                  </a:lnTo>
                  <a:lnTo>
                    <a:pt x="26" y="70"/>
                  </a:lnTo>
                  <a:lnTo>
                    <a:pt x="30" y="70"/>
                  </a:lnTo>
                  <a:lnTo>
                    <a:pt x="34" y="72"/>
                  </a:lnTo>
                  <a:lnTo>
                    <a:pt x="40" y="70"/>
                  </a:lnTo>
                  <a:lnTo>
                    <a:pt x="42" y="64"/>
                  </a:lnTo>
                  <a:lnTo>
                    <a:pt x="46" y="64"/>
                  </a:lnTo>
                  <a:lnTo>
                    <a:pt x="50" y="56"/>
                  </a:lnTo>
                  <a:lnTo>
                    <a:pt x="54" y="50"/>
                  </a:lnTo>
                  <a:lnTo>
                    <a:pt x="64" y="44"/>
                  </a:lnTo>
                  <a:lnTo>
                    <a:pt x="68" y="36"/>
                  </a:lnTo>
                  <a:lnTo>
                    <a:pt x="72" y="3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3" name="Freeform 63"/>
            <p:cNvSpPr>
              <a:spLocks/>
            </p:cNvSpPr>
            <p:nvPr/>
          </p:nvSpPr>
          <p:spPr bwMode="auto">
            <a:xfrm>
              <a:off x="4665440" y="2296169"/>
              <a:ext cx="49078" cy="40155"/>
            </a:xfrm>
            <a:custGeom>
              <a:avLst/>
              <a:gdLst>
                <a:gd name="T0" fmla="*/ 42 w 44"/>
                <a:gd name="T1" fmla="*/ 36 h 36"/>
                <a:gd name="T2" fmla="*/ 42 w 44"/>
                <a:gd name="T3" fmla="*/ 34 h 36"/>
                <a:gd name="T4" fmla="*/ 14 w 44"/>
                <a:gd name="T5" fmla="*/ 34 h 36"/>
                <a:gd name="T6" fmla="*/ 4 w 44"/>
                <a:gd name="T7" fmla="*/ 32 h 36"/>
                <a:gd name="T8" fmla="*/ 2 w 44"/>
                <a:gd name="T9" fmla="*/ 30 h 36"/>
                <a:gd name="T10" fmla="*/ 0 w 44"/>
                <a:gd name="T11" fmla="*/ 26 h 36"/>
                <a:gd name="T12" fmla="*/ 14 w 44"/>
                <a:gd name="T13" fmla="*/ 22 h 36"/>
                <a:gd name="T14" fmla="*/ 20 w 44"/>
                <a:gd name="T15" fmla="*/ 24 h 36"/>
                <a:gd name="T16" fmla="*/ 26 w 44"/>
                <a:gd name="T17" fmla="*/ 26 h 36"/>
                <a:gd name="T18" fmla="*/ 28 w 44"/>
                <a:gd name="T19" fmla="*/ 24 h 36"/>
                <a:gd name="T20" fmla="*/ 30 w 44"/>
                <a:gd name="T21" fmla="*/ 20 h 36"/>
                <a:gd name="T22" fmla="*/ 28 w 44"/>
                <a:gd name="T23" fmla="*/ 18 h 36"/>
                <a:gd name="T24" fmla="*/ 28 w 44"/>
                <a:gd name="T25" fmla="*/ 14 h 36"/>
                <a:gd name="T26" fmla="*/ 28 w 44"/>
                <a:gd name="T27" fmla="*/ 10 h 36"/>
                <a:gd name="T28" fmla="*/ 24 w 44"/>
                <a:gd name="T29" fmla="*/ 8 h 36"/>
                <a:gd name="T30" fmla="*/ 22 w 44"/>
                <a:gd name="T31" fmla="*/ 6 h 36"/>
                <a:gd name="T32" fmla="*/ 22 w 44"/>
                <a:gd name="T33" fmla="*/ 2 h 36"/>
                <a:gd name="T34" fmla="*/ 26 w 44"/>
                <a:gd name="T35" fmla="*/ 2 h 36"/>
                <a:gd name="T36" fmla="*/ 28 w 44"/>
                <a:gd name="T37" fmla="*/ 0 h 36"/>
                <a:gd name="T38" fmla="*/ 44 w 44"/>
                <a:gd name="T39" fmla="*/ 2 h 36"/>
                <a:gd name="T40" fmla="*/ 44 w 44"/>
                <a:gd name="T41" fmla="*/ 6 h 36"/>
                <a:gd name="T42" fmla="*/ 42 w 44"/>
                <a:gd name="T43" fmla="*/ 8 h 36"/>
                <a:gd name="T44" fmla="*/ 42 w 44"/>
                <a:gd name="T45" fmla="*/ 18 h 36"/>
                <a:gd name="T46" fmla="*/ 40 w 44"/>
                <a:gd name="T47" fmla="*/ 28 h 36"/>
                <a:gd name="T48" fmla="*/ 40 w 44"/>
                <a:gd name="T49" fmla="*/ 34 h 36"/>
                <a:gd name="T50" fmla="*/ 42 w 44"/>
                <a:gd name="T5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36">
                  <a:moveTo>
                    <a:pt x="42" y="36"/>
                  </a:moveTo>
                  <a:lnTo>
                    <a:pt x="42" y="34"/>
                  </a:lnTo>
                  <a:lnTo>
                    <a:pt x="14" y="34"/>
                  </a:lnTo>
                  <a:lnTo>
                    <a:pt x="4" y="32"/>
                  </a:lnTo>
                  <a:lnTo>
                    <a:pt x="2" y="30"/>
                  </a:lnTo>
                  <a:lnTo>
                    <a:pt x="0" y="26"/>
                  </a:lnTo>
                  <a:lnTo>
                    <a:pt x="14" y="22"/>
                  </a:lnTo>
                  <a:lnTo>
                    <a:pt x="20" y="24"/>
                  </a:lnTo>
                  <a:lnTo>
                    <a:pt x="26" y="26"/>
                  </a:lnTo>
                  <a:lnTo>
                    <a:pt x="28" y="24"/>
                  </a:lnTo>
                  <a:lnTo>
                    <a:pt x="30" y="20"/>
                  </a:lnTo>
                  <a:lnTo>
                    <a:pt x="28" y="18"/>
                  </a:lnTo>
                  <a:lnTo>
                    <a:pt x="28" y="14"/>
                  </a:lnTo>
                  <a:lnTo>
                    <a:pt x="28" y="10"/>
                  </a:lnTo>
                  <a:lnTo>
                    <a:pt x="24" y="8"/>
                  </a:lnTo>
                  <a:lnTo>
                    <a:pt x="22" y="6"/>
                  </a:lnTo>
                  <a:lnTo>
                    <a:pt x="22" y="2"/>
                  </a:lnTo>
                  <a:lnTo>
                    <a:pt x="26" y="2"/>
                  </a:lnTo>
                  <a:lnTo>
                    <a:pt x="28" y="0"/>
                  </a:lnTo>
                  <a:lnTo>
                    <a:pt x="44" y="2"/>
                  </a:lnTo>
                  <a:lnTo>
                    <a:pt x="44" y="6"/>
                  </a:lnTo>
                  <a:lnTo>
                    <a:pt x="42" y="8"/>
                  </a:lnTo>
                  <a:lnTo>
                    <a:pt x="42" y="18"/>
                  </a:lnTo>
                  <a:lnTo>
                    <a:pt x="40" y="28"/>
                  </a:lnTo>
                  <a:lnTo>
                    <a:pt x="40" y="34"/>
                  </a:lnTo>
                  <a:lnTo>
                    <a:pt x="42" y="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4" name="Freeform 64"/>
            <p:cNvSpPr>
              <a:spLocks/>
            </p:cNvSpPr>
            <p:nvPr/>
          </p:nvSpPr>
          <p:spPr bwMode="auto">
            <a:xfrm>
              <a:off x="4710056" y="2298400"/>
              <a:ext cx="64694" cy="40155"/>
            </a:xfrm>
            <a:custGeom>
              <a:avLst/>
              <a:gdLst>
                <a:gd name="T0" fmla="*/ 0 w 58"/>
                <a:gd name="T1" fmla="*/ 32 h 36"/>
                <a:gd name="T2" fmla="*/ 0 w 58"/>
                <a:gd name="T3" fmla="*/ 26 h 36"/>
                <a:gd name="T4" fmla="*/ 2 w 58"/>
                <a:gd name="T5" fmla="*/ 16 h 36"/>
                <a:gd name="T6" fmla="*/ 2 w 58"/>
                <a:gd name="T7" fmla="*/ 6 h 36"/>
                <a:gd name="T8" fmla="*/ 4 w 58"/>
                <a:gd name="T9" fmla="*/ 4 h 36"/>
                <a:gd name="T10" fmla="*/ 4 w 58"/>
                <a:gd name="T11" fmla="*/ 0 h 36"/>
                <a:gd name="T12" fmla="*/ 14 w 58"/>
                <a:gd name="T13" fmla="*/ 2 h 36"/>
                <a:gd name="T14" fmla="*/ 26 w 58"/>
                <a:gd name="T15" fmla="*/ 2 h 36"/>
                <a:gd name="T16" fmla="*/ 26 w 58"/>
                <a:gd name="T17" fmla="*/ 4 h 36"/>
                <a:gd name="T18" fmla="*/ 28 w 58"/>
                <a:gd name="T19" fmla="*/ 4 h 36"/>
                <a:gd name="T20" fmla="*/ 34 w 58"/>
                <a:gd name="T21" fmla="*/ 4 h 36"/>
                <a:gd name="T22" fmla="*/ 36 w 58"/>
                <a:gd name="T23" fmla="*/ 4 h 36"/>
                <a:gd name="T24" fmla="*/ 38 w 58"/>
                <a:gd name="T25" fmla="*/ 6 h 36"/>
                <a:gd name="T26" fmla="*/ 40 w 58"/>
                <a:gd name="T27" fmla="*/ 8 h 36"/>
                <a:gd name="T28" fmla="*/ 42 w 58"/>
                <a:gd name="T29" fmla="*/ 8 h 36"/>
                <a:gd name="T30" fmla="*/ 42 w 58"/>
                <a:gd name="T31" fmla="*/ 10 h 36"/>
                <a:gd name="T32" fmla="*/ 42 w 58"/>
                <a:gd name="T33" fmla="*/ 12 h 36"/>
                <a:gd name="T34" fmla="*/ 48 w 58"/>
                <a:gd name="T35" fmla="*/ 14 h 36"/>
                <a:gd name="T36" fmla="*/ 52 w 58"/>
                <a:gd name="T37" fmla="*/ 16 h 36"/>
                <a:gd name="T38" fmla="*/ 54 w 58"/>
                <a:gd name="T39" fmla="*/ 18 h 36"/>
                <a:gd name="T40" fmla="*/ 58 w 58"/>
                <a:gd name="T41" fmla="*/ 26 h 36"/>
                <a:gd name="T42" fmla="*/ 52 w 58"/>
                <a:gd name="T43" fmla="*/ 28 h 36"/>
                <a:gd name="T44" fmla="*/ 50 w 58"/>
                <a:gd name="T45" fmla="*/ 32 h 36"/>
                <a:gd name="T46" fmla="*/ 48 w 58"/>
                <a:gd name="T47" fmla="*/ 30 h 36"/>
                <a:gd name="T48" fmla="*/ 46 w 58"/>
                <a:gd name="T49" fmla="*/ 28 h 36"/>
                <a:gd name="T50" fmla="*/ 30 w 58"/>
                <a:gd name="T51" fmla="*/ 28 h 36"/>
                <a:gd name="T52" fmla="*/ 28 w 58"/>
                <a:gd name="T53" fmla="*/ 30 h 36"/>
                <a:gd name="T54" fmla="*/ 26 w 58"/>
                <a:gd name="T55" fmla="*/ 30 h 36"/>
                <a:gd name="T56" fmla="*/ 18 w 58"/>
                <a:gd name="T57" fmla="*/ 30 h 36"/>
                <a:gd name="T58" fmla="*/ 14 w 58"/>
                <a:gd name="T59" fmla="*/ 30 h 36"/>
                <a:gd name="T60" fmla="*/ 12 w 58"/>
                <a:gd name="T61" fmla="*/ 34 h 36"/>
                <a:gd name="T62" fmla="*/ 8 w 58"/>
                <a:gd name="T63" fmla="*/ 36 h 36"/>
                <a:gd name="T64" fmla="*/ 2 w 58"/>
                <a:gd name="T65" fmla="*/ 36 h 36"/>
                <a:gd name="T66" fmla="*/ 2 w 58"/>
                <a:gd name="T67" fmla="*/ 34 h 36"/>
                <a:gd name="T68" fmla="*/ 0 w 58"/>
                <a:gd name="T69"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36">
                  <a:moveTo>
                    <a:pt x="0" y="32"/>
                  </a:moveTo>
                  <a:lnTo>
                    <a:pt x="0" y="26"/>
                  </a:lnTo>
                  <a:lnTo>
                    <a:pt x="2" y="16"/>
                  </a:lnTo>
                  <a:lnTo>
                    <a:pt x="2" y="6"/>
                  </a:lnTo>
                  <a:lnTo>
                    <a:pt x="4" y="4"/>
                  </a:lnTo>
                  <a:lnTo>
                    <a:pt x="4" y="0"/>
                  </a:lnTo>
                  <a:lnTo>
                    <a:pt x="14" y="2"/>
                  </a:lnTo>
                  <a:lnTo>
                    <a:pt x="26" y="2"/>
                  </a:lnTo>
                  <a:lnTo>
                    <a:pt x="26" y="4"/>
                  </a:lnTo>
                  <a:lnTo>
                    <a:pt x="28" y="4"/>
                  </a:lnTo>
                  <a:lnTo>
                    <a:pt x="34" y="4"/>
                  </a:lnTo>
                  <a:lnTo>
                    <a:pt x="36" y="4"/>
                  </a:lnTo>
                  <a:lnTo>
                    <a:pt x="38" y="6"/>
                  </a:lnTo>
                  <a:lnTo>
                    <a:pt x="40" y="8"/>
                  </a:lnTo>
                  <a:lnTo>
                    <a:pt x="42" y="8"/>
                  </a:lnTo>
                  <a:lnTo>
                    <a:pt x="42" y="10"/>
                  </a:lnTo>
                  <a:lnTo>
                    <a:pt x="42" y="12"/>
                  </a:lnTo>
                  <a:lnTo>
                    <a:pt x="48" y="14"/>
                  </a:lnTo>
                  <a:lnTo>
                    <a:pt x="52" y="16"/>
                  </a:lnTo>
                  <a:lnTo>
                    <a:pt x="54" y="18"/>
                  </a:lnTo>
                  <a:lnTo>
                    <a:pt x="58" y="26"/>
                  </a:lnTo>
                  <a:lnTo>
                    <a:pt x="52" y="28"/>
                  </a:lnTo>
                  <a:lnTo>
                    <a:pt x="50" y="32"/>
                  </a:lnTo>
                  <a:lnTo>
                    <a:pt x="48" y="30"/>
                  </a:lnTo>
                  <a:lnTo>
                    <a:pt x="46" y="28"/>
                  </a:lnTo>
                  <a:lnTo>
                    <a:pt x="30" y="28"/>
                  </a:lnTo>
                  <a:lnTo>
                    <a:pt x="28" y="30"/>
                  </a:lnTo>
                  <a:lnTo>
                    <a:pt x="26" y="30"/>
                  </a:lnTo>
                  <a:lnTo>
                    <a:pt x="18" y="30"/>
                  </a:lnTo>
                  <a:lnTo>
                    <a:pt x="14" y="30"/>
                  </a:lnTo>
                  <a:lnTo>
                    <a:pt x="12" y="34"/>
                  </a:lnTo>
                  <a:lnTo>
                    <a:pt x="8" y="36"/>
                  </a:lnTo>
                  <a:lnTo>
                    <a:pt x="2" y="36"/>
                  </a:lnTo>
                  <a:lnTo>
                    <a:pt x="2" y="34"/>
                  </a:lnTo>
                  <a:lnTo>
                    <a:pt x="0" y="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5" name="Freeform 65"/>
            <p:cNvSpPr>
              <a:spLocks/>
            </p:cNvSpPr>
            <p:nvPr/>
          </p:nvSpPr>
          <p:spPr bwMode="auto">
            <a:xfrm>
              <a:off x="4877369" y="2481325"/>
              <a:ext cx="13385" cy="13385"/>
            </a:xfrm>
            <a:custGeom>
              <a:avLst/>
              <a:gdLst>
                <a:gd name="T0" fmla="*/ 8 w 12"/>
                <a:gd name="T1" fmla="*/ 12 h 12"/>
                <a:gd name="T2" fmla="*/ 10 w 12"/>
                <a:gd name="T3" fmla="*/ 8 h 12"/>
                <a:gd name="T4" fmla="*/ 12 w 12"/>
                <a:gd name="T5" fmla="*/ 8 h 12"/>
                <a:gd name="T6" fmla="*/ 12 w 12"/>
                <a:gd name="T7" fmla="*/ 4 h 12"/>
                <a:gd name="T8" fmla="*/ 10 w 12"/>
                <a:gd name="T9" fmla="*/ 2 h 12"/>
                <a:gd name="T10" fmla="*/ 6 w 12"/>
                <a:gd name="T11" fmla="*/ 0 h 12"/>
                <a:gd name="T12" fmla="*/ 0 w 12"/>
                <a:gd name="T13" fmla="*/ 10 h 12"/>
                <a:gd name="T14" fmla="*/ 8 w 12"/>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8" y="12"/>
                  </a:moveTo>
                  <a:lnTo>
                    <a:pt x="10" y="8"/>
                  </a:lnTo>
                  <a:lnTo>
                    <a:pt x="12" y="8"/>
                  </a:lnTo>
                  <a:lnTo>
                    <a:pt x="12" y="4"/>
                  </a:lnTo>
                  <a:lnTo>
                    <a:pt x="10" y="2"/>
                  </a:lnTo>
                  <a:lnTo>
                    <a:pt x="6" y="0"/>
                  </a:lnTo>
                  <a:lnTo>
                    <a:pt x="0" y="10"/>
                  </a:lnTo>
                  <a:lnTo>
                    <a:pt x="8"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6" name="Freeform 66"/>
            <p:cNvSpPr>
              <a:spLocks/>
            </p:cNvSpPr>
            <p:nvPr/>
          </p:nvSpPr>
          <p:spPr bwMode="auto">
            <a:xfrm>
              <a:off x="5069220" y="2699944"/>
              <a:ext cx="44616" cy="37924"/>
            </a:xfrm>
            <a:custGeom>
              <a:avLst/>
              <a:gdLst>
                <a:gd name="T0" fmla="*/ 0 w 40"/>
                <a:gd name="T1" fmla="*/ 22 h 34"/>
                <a:gd name="T2" fmla="*/ 4 w 40"/>
                <a:gd name="T3" fmla="*/ 30 h 34"/>
                <a:gd name="T4" fmla="*/ 18 w 40"/>
                <a:gd name="T5" fmla="*/ 32 h 34"/>
                <a:gd name="T6" fmla="*/ 26 w 40"/>
                <a:gd name="T7" fmla="*/ 34 h 34"/>
                <a:gd name="T8" fmla="*/ 28 w 40"/>
                <a:gd name="T9" fmla="*/ 32 h 34"/>
                <a:gd name="T10" fmla="*/ 32 w 40"/>
                <a:gd name="T11" fmla="*/ 32 h 34"/>
                <a:gd name="T12" fmla="*/ 36 w 40"/>
                <a:gd name="T13" fmla="*/ 22 h 34"/>
                <a:gd name="T14" fmla="*/ 38 w 40"/>
                <a:gd name="T15" fmla="*/ 12 h 34"/>
                <a:gd name="T16" fmla="*/ 40 w 40"/>
                <a:gd name="T17" fmla="*/ 6 h 34"/>
                <a:gd name="T18" fmla="*/ 30 w 40"/>
                <a:gd name="T19" fmla="*/ 4 h 34"/>
                <a:gd name="T20" fmla="*/ 22 w 40"/>
                <a:gd name="T21" fmla="*/ 4 h 34"/>
                <a:gd name="T22" fmla="*/ 16 w 40"/>
                <a:gd name="T23" fmla="*/ 0 h 34"/>
                <a:gd name="T24" fmla="*/ 10 w 40"/>
                <a:gd name="T25" fmla="*/ 0 h 34"/>
                <a:gd name="T26" fmla="*/ 8 w 40"/>
                <a:gd name="T27" fmla="*/ 0 h 34"/>
                <a:gd name="T28" fmla="*/ 6 w 40"/>
                <a:gd name="T29" fmla="*/ 2 h 34"/>
                <a:gd name="T30" fmla="*/ 4 w 40"/>
                <a:gd name="T31" fmla="*/ 4 h 34"/>
                <a:gd name="T32" fmla="*/ 2 w 40"/>
                <a:gd name="T33" fmla="*/ 14 h 34"/>
                <a:gd name="T34" fmla="*/ 0 w 40"/>
                <a:gd name="T35"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34">
                  <a:moveTo>
                    <a:pt x="0" y="22"/>
                  </a:moveTo>
                  <a:lnTo>
                    <a:pt x="4" y="30"/>
                  </a:lnTo>
                  <a:lnTo>
                    <a:pt x="18" y="32"/>
                  </a:lnTo>
                  <a:lnTo>
                    <a:pt x="26" y="34"/>
                  </a:lnTo>
                  <a:lnTo>
                    <a:pt x="28" y="32"/>
                  </a:lnTo>
                  <a:lnTo>
                    <a:pt x="32" y="32"/>
                  </a:lnTo>
                  <a:lnTo>
                    <a:pt x="36" y="22"/>
                  </a:lnTo>
                  <a:lnTo>
                    <a:pt x="38" y="12"/>
                  </a:lnTo>
                  <a:lnTo>
                    <a:pt x="40" y="6"/>
                  </a:lnTo>
                  <a:lnTo>
                    <a:pt x="30" y="4"/>
                  </a:lnTo>
                  <a:lnTo>
                    <a:pt x="22" y="4"/>
                  </a:lnTo>
                  <a:lnTo>
                    <a:pt x="16" y="0"/>
                  </a:lnTo>
                  <a:lnTo>
                    <a:pt x="10" y="0"/>
                  </a:lnTo>
                  <a:lnTo>
                    <a:pt x="8" y="0"/>
                  </a:lnTo>
                  <a:lnTo>
                    <a:pt x="6" y="2"/>
                  </a:lnTo>
                  <a:lnTo>
                    <a:pt x="4" y="4"/>
                  </a:lnTo>
                  <a:lnTo>
                    <a:pt x="2" y="14"/>
                  </a:lnTo>
                  <a:lnTo>
                    <a:pt x="0"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7" name="Freeform 67"/>
            <p:cNvSpPr>
              <a:spLocks/>
            </p:cNvSpPr>
            <p:nvPr/>
          </p:nvSpPr>
          <p:spPr bwMode="auto">
            <a:xfrm>
              <a:off x="5044680" y="3746190"/>
              <a:ext cx="44616" cy="17846"/>
            </a:xfrm>
            <a:custGeom>
              <a:avLst/>
              <a:gdLst>
                <a:gd name="T0" fmla="*/ 12 w 40"/>
                <a:gd name="T1" fmla="*/ 14 h 16"/>
                <a:gd name="T2" fmla="*/ 14 w 40"/>
                <a:gd name="T3" fmla="*/ 14 h 16"/>
                <a:gd name="T4" fmla="*/ 14 w 40"/>
                <a:gd name="T5" fmla="*/ 12 h 16"/>
                <a:gd name="T6" fmla="*/ 16 w 40"/>
                <a:gd name="T7" fmla="*/ 8 h 16"/>
                <a:gd name="T8" fmla="*/ 16 w 40"/>
                <a:gd name="T9" fmla="*/ 14 h 16"/>
                <a:gd name="T10" fmla="*/ 18 w 40"/>
                <a:gd name="T11" fmla="*/ 16 h 16"/>
                <a:gd name="T12" fmla="*/ 20 w 40"/>
                <a:gd name="T13" fmla="*/ 16 h 16"/>
                <a:gd name="T14" fmla="*/ 22 w 40"/>
                <a:gd name="T15" fmla="*/ 14 h 16"/>
                <a:gd name="T16" fmla="*/ 28 w 40"/>
                <a:gd name="T17" fmla="*/ 14 h 16"/>
                <a:gd name="T18" fmla="*/ 32 w 40"/>
                <a:gd name="T19" fmla="*/ 10 h 16"/>
                <a:gd name="T20" fmla="*/ 38 w 40"/>
                <a:gd name="T21" fmla="*/ 6 h 16"/>
                <a:gd name="T22" fmla="*/ 40 w 40"/>
                <a:gd name="T23" fmla="*/ 0 h 16"/>
                <a:gd name="T24" fmla="*/ 28 w 40"/>
                <a:gd name="T25" fmla="*/ 0 h 16"/>
                <a:gd name="T26" fmla="*/ 24 w 40"/>
                <a:gd name="T27" fmla="*/ 0 h 16"/>
                <a:gd name="T28" fmla="*/ 20 w 40"/>
                <a:gd name="T29" fmla="*/ 2 h 16"/>
                <a:gd name="T30" fmla="*/ 18 w 40"/>
                <a:gd name="T31" fmla="*/ 2 h 16"/>
                <a:gd name="T32" fmla="*/ 8 w 40"/>
                <a:gd name="T33" fmla="*/ 2 h 16"/>
                <a:gd name="T34" fmla="*/ 0 w 40"/>
                <a:gd name="T35" fmla="*/ 12 h 16"/>
                <a:gd name="T36" fmla="*/ 4 w 40"/>
                <a:gd name="T37" fmla="*/ 14 h 16"/>
                <a:gd name="T38" fmla="*/ 12 w 40"/>
                <a:gd name="T39"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0" h="16">
                  <a:moveTo>
                    <a:pt x="12" y="14"/>
                  </a:moveTo>
                  <a:lnTo>
                    <a:pt x="14" y="14"/>
                  </a:lnTo>
                  <a:lnTo>
                    <a:pt x="14" y="12"/>
                  </a:lnTo>
                  <a:lnTo>
                    <a:pt x="16" y="8"/>
                  </a:lnTo>
                  <a:lnTo>
                    <a:pt x="16" y="14"/>
                  </a:lnTo>
                  <a:lnTo>
                    <a:pt x="18" y="16"/>
                  </a:lnTo>
                  <a:lnTo>
                    <a:pt x="20" y="16"/>
                  </a:lnTo>
                  <a:lnTo>
                    <a:pt x="22" y="14"/>
                  </a:lnTo>
                  <a:lnTo>
                    <a:pt x="28" y="14"/>
                  </a:lnTo>
                  <a:lnTo>
                    <a:pt x="32" y="10"/>
                  </a:lnTo>
                  <a:lnTo>
                    <a:pt x="38" y="6"/>
                  </a:lnTo>
                  <a:lnTo>
                    <a:pt x="40" y="0"/>
                  </a:lnTo>
                  <a:lnTo>
                    <a:pt x="28" y="0"/>
                  </a:lnTo>
                  <a:lnTo>
                    <a:pt x="24" y="0"/>
                  </a:lnTo>
                  <a:lnTo>
                    <a:pt x="20" y="2"/>
                  </a:lnTo>
                  <a:lnTo>
                    <a:pt x="18" y="2"/>
                  </a:lnTo>
                  <a:lnTo>
                    <a:pt x="8" y="2"/>
                  </a:lnTo>
                  <a:lnTo>
                    <a:pt x="0" y="12"/>
                  </a:lnTo>
                  <a:lnTo>
                    <a:pt x="4" y="14"/>
                  </a:lnTo>
                  <a:lnTo>
                    <a:pt x="12" y="1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8" name="Freeform 68"/>
            <p:cNvSpPr>
              <a:spLocks/>
            </p:cNvSpPr>
            <p:nvPr/>
          </p:nvSpPr>
          <p:spPr bwMode="auto">
            <a:xfrm>
              <a:off x="4879600" y="2525942"/>
              <a:ext cx="78079" cy="153925"/>
            </a:xfrm>
            <a:custGeom>
              <a:avLst/>
              <a:gdLst>
                <a:gd name="T0" fmla="*/ 26 w 70"/>
                <a:gd name="T1" fmla="*/ 0 h 138"/>
                <a:gd name="T2" fmla="*/ 22 w 70"/>
                <a:gd name="T3" fmla="*/ 8 h 138"/>
                <a:gd name="T4" fmla="*/ 18 w 70"/>
                <a:gd name="T5" fmla="*/ 14 h 138"/>
                <a:gd name="T6" fmla="*/ 12 w 70"/>
                <a:gd name="T7" fmla="*/ 18 h 138"/>
                <a:gd name="T8" fmla="*/ 10 w 70"/>
                <a:gd name="T9" fmla="*/ 24 h 138"/>
                <a:gd name="T10" fmla="*/ 12 w 70"/>
                <a:gd name="T11" fmla="*/ 28 h 138"/>
                <a:gd name="T12" fmla="*/ 18 w 70"/>
                <a:gd name="T13" fmla="*/ 32 h 138"/>
                <a:gd name="T14" fmla="*/ 0 w 70"/>
                <a:gd name="T15" fmla="*/ 42 h 138"/>
                <a:gd name="T16" fmla="*/ 0 w 70"/>
                <a:gd name="T17" fmla="*/ 54 h 138"/>
                <a:gd name="T18" fmla="*/ 2 w 70"/>
                <a:gd name="T19" fmla="*/ 58 h 138"/>
                <a:gd name="T20" fmla="*/ 4 w 70"/>
                <a:gd name="T21" fmla="*/ 60 h 138"/>
                <a:gd name="T22" fmla="*/ 8 w 70"/>
                <a:gd name="T23" fmla="*/ 64 h 138"/>
                <a:gd name="T24" fmla="*/ 8 w 70"/>
                <a:gd name="T25" fmla="*/ 68 h 138"/>
                <a:gd name="T26" fmla="*/ 20 w 70"/>
                <a:gd name="T27" fmla="*/ 68 h 138"/>
                <a:gd name="T28" fmla="*/ 20 w 70"/>
                <a:gd name="T29" fmla="*/ 76 h 138"/>
                <a:gd name="T30" fmla="*/ 20 w 70"/>
                <a:gd name="T31" fmla="*/ 78 h 138"/>
                <a:gd name="T32" fmla="*/ 24 w 70"/>
                <a:gd name="T33" fmla="*/ 82 h 138"/>
                <a:gd name="T34" fmla="*/ 26 w 70"/>
                <a:gd name="T35" fmla="*/ 88 h 138"/>
                <a:gd name="T36" fmla="*/ 26 w 70"/>
                <a:gd name="T37" fmla="*/ 94 h 138"/>
                <a:gd name="T38" fmla="*/ 26 w 70"/>
                <a:gd name="T39" fmla="*/ 98 h 138"/>
                <a:gd name="T40" fmla="*/ 26 w 70"/>
                <a:gd name="T41" fmla="*/ 102 h 138"/>
                <a:gd name="T42" fmla="*/ 24 w 70"/>
                <a:gd name="T43" fmla="*/ 106 h 138"/>
                <a:gd name="T44" fmla="*/ 22 w 70"/>
                <a:gd name="T45" fmla="*/ 112 h 138"/>
                <a:gd name="T46" fmla="*/ 24 w 70"/>
                <a:gd name="T47" fmla="*/ 122 h 138"/>
                <a:gd name="T48" fmla="*/ 26 w 70"/>
                <a:gd name="T49" fmla="*/ 130 h 138"/>
                <a:gd name="T50" fmla="*/ 32 w 70"/>
                <a:gd name="T51" fmla="*/ 136 h 138"/>
                <a:gd name="T52" fmla="*/ 34 w 70"/>
                <a:gd name="T53" fmla="*/ 138 h 138"/>
                <a:gd name="T54" fmla="*/ 38 w 70"/>
                <a:gd name="T55" fmla="*/ 138 h 138"/>
                <a:gd name="T56" fmla="*/ 44 w 70"/>
                <a:gd name="T57" fmla="*/ 138 h 138"/>
                <a:gd name="T58" fmla="*/ 48 w 70"/>
                <a:gd name="T59" fmla="*/ 136 h 138"/>
                <a:gd name="T60" fmla="*/ 54 w 70"/>
                <a:gd name="T61" fmla="*/ 132 h 138"/>
                <a:gd name="T62" fmla="*/ 60 w 70"/>
                <a:gd name="T63" fmla="*/ 126 h 138"/>
                <a:gd name="T64" fmla="*/ 64 w 70"/>
                <a:gd name="T65" fmla="*/ 124 h 138"/>
                <a:gd name="T66" fmla="*/ 70 w 70"/>
                <a:gd name="T67" fmla="*/ 124 h 138"/>
                <a:gd name="T68" fmla="*/ 68 w 70"/>
                <a:gd name="T69" fmla="*/ 118 h 138"/>
                <a:gd name="T70" fmla="*/ 66 w 70"/>
                <a:gd name="T71" fmla="*/ 112 h 138"/>
                <a:gd name="T72" fmla="*/ 60 w 70"/>
                <a:gd name="T73" fmla="*/ 104 h 138"/>
                <a:gd name="T74" fmla="*/ 54 w 70"/>
                <a:gd name="T75" fmla="*/ 96 h 138"/>
                <a:gd name="T76" fmla="*/ 54 w 70"/>
                <a:gd name="T77" fmla="*/ 92 h 138"/>
                <a:gd name="T78" fmla="*/ 54 w 70"/>
                <a:gd name="T79" fmla="*/ 86 h 138"/>
                <a:gd name="T80" fmla="*/ 54 w 70"/>
                <a:gd name="T81" fmla="*/ 82 h 138"/>
                <a:gd name="T82" fmla="*/ 54 w 70"/>
                <a:gd name="T83" fmla="*/ 78 h 138"/>
                <a:gd name="T84" fmla="*/ 58 w 70"/>
                <a:gd name="T85" fmla="*/ 74 h 138"/>
                <a:gd name="T86" fmla="*/ 64 w 70"/>
                <a:gd name="T87" fmla="*/ 70 h 138"/>
                <a:gd name="T88" fmla="*/ 68 w 70"/>
                <a:gd name="T89" fmla="*/ 64 h 138"/>
                <a:gd name="T90" fmla="*/ 70 w 70"/>
                <a:gd name="T91" fmla="*/ 44 h 138"/>
                <a:gd name="T92" fmla="*/ 60 w 70"/>
                <a:gd name="T93" fmla="*/ 36 h 138"/>
                <a:gd name="T94" fmla="*/ 56 w 70"/>
                <a:gd name="T95" fmla="*/ 32 h 138"/>
                <a:gd name="T96" fmla="*/ 52 w 70"/>
                <a:gd name="T97" fmla="*/ 32 h 138"/>
                <a:gd name="T98" fmla="*/ 46 w 70"/>
                <a:gd name="T99" fmla="*/ 32 h 138"/>
                <a:gd name="T100" fmla="*/ 46 w 70"/>
                <a:gd name="T101" fmla="*/ 24 h 138"/>
                <a:gd name="T102" fmla="*/ 44 w 70"/>
                <a:gd name="T103" fmla="*/ 20 h 138"/>
                <a:gd name="T104" fmla="*/ 40 w 70"/>
                <a:gd name="T105" fmla="*/ 12 h 138"/>
                <a:gd name="T106" fmla="*/ 32 w 70"/>
                <a:gd name="T107" fmla="*/ 4 h 138"/>
                <a:gd name="T108" fmla="*/ 26 w 70"/>
                <a:gd name="T10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138">
                  <a:moveTo>
                    <a:pt x="26" y="0"/>
                  </a:moveTo>
                  <a:lnTo>
                    <a:pt x="22" y="8"/>
                  </a:lnTo>
                  <a:lnTo>
                    <a:pt x="18" y="14"/>
                  </a:lnTo>
                  <a:lnTo>
                    <a:pt x="12" y="18"/>
                  </a:lnTo>
                  <a:lnTo>
                    <a:pt x="10" y="24"/>
                  </a:lnTo>
                  <a:lnTo>
                    <a:pt x="12" y="28"/>
                  </a:lnTo>
                  <a:lnTo>
                    <a:pt x="18" y="32"/>
                  </a:lnTo>
                  <a:lnTo>
                    <a:pt x="0" y="42"/>
                  </a:lnTo>
                  <a:lnTo>
                    <a:pt x="0" y="54"/>
                  </a:lnTo>
                  <a:lnTo>
                    <a:pt x="2" y="58"/>
                  </a:lnTo>
                  <a:lnTo>
                    <a:pt x="4" y="60"/>
                  </a:lnTo>
                  <a:lnTo>
                    <a:pt x="8" y="64"/>
                  </a:lnTo>
                  <a:lnTo>
                    <a:pt x="8" y="68"/>
                  </a:lnTo>
                  <a:lnTo>
                    <a:pt x="20" y="68"/>
                  </a:lnTo>
                  <a:lnTo>
                    <a:pt x="20" y="76"/>
                  </a:lnTo>
                  <a:lnTo>
                    <a:pt x="20" y="78"/>
                  </a:lnTo>
                  <a:lnTo>
                    <a:pt x="24" y="82"/>
                  </a:lnTo>
                  <a:lnTo>
                    <a:pt x="26" y="88"/>
                  </a:lnTo>
                  <a:lnTo>
                    <a:pt x="26" y="94"/>
                  </a:lnTo>
                  <a:lnTo>
                    <a:pt x="26" y="98"/>
                  </a:lnTo>
                  <a:lnTo>
                    <a:pt x="26" y="102"/>
                  </a:lnTo>
                  <a:lnTo>
                    <a:pt x="24" y="106"/>
                  </a:lnTo>
                  <a:lnTo>
                    <a:pt x="22" y="112"/>
                  </a:lnTo>
                  <a:lnTo>
                    <a:pt x="24" y="122"/>
                  </a:lnTo>
                  <a:lnTo>
                    <a:pt x="26" y="130"/>
                  </a:lnTo>
                  <a:lnTo>
                    <a:pt x="32" y="136"/>
                  </a:lnTo>
                  <a:lnTo>
                    <a:pt x="34" y="138"/>
                  </a:lnTo>
                  <a:lnTo>
                    <a:pt x="38" y="138"/>
                  </a:lnTo>
                  <a:lnTo>
                    <a:pt x="44" y="138"/>
                  </a:lnTo>
                  <a:lnTo>
                    <a:pt x="48" y="136"/>
                  </a:lnTo>
                  <a:lnTo>
                    <a:pt x="54" y="132"/>
                  </a:lnTo>
                  <a:lnTo>
                    <a:pt x="60" y="126"/>
                  </a:lnTo>
                  <a:lnTo>
                    <a:pt x="64" y="124"/>
                  </a:lnTo>
                  <a:lnTo>
                    <a:pt x="70" y="124"/>
                  </a:lnTo>
                  <a:lnTo>
                    <a:pt x="68" y="118"/>
                  </a:lnTo>
                  <a:lnTo>
                    <a:pt x="66" y="112"/>
                  </a:lnTo>
                  <a:lnTo>
                    <a:pt x="60" y="104"/>
                  </a:lnTo>
                  <a:lnTo>
                    <a:pt x="54" y="96"/>
                  </a:lnTo>
                  <a:lnTo>
                    <a:pt x="54" y="92"/>
                  </a:lnTo>
                  <a:lnTo>
                    <a:pt x="54" y="86"/>
                  </a:lnTo>
                  <a:lnTo>
                    <a:pt x="54" y="82"/>
                  </a:lnTo>
                  <a:lnTo>
                    <a:pt x="54" y="78"/>
                  </a:lnTo>
                  <a:lnTo>
                    <a:pt x="58" y="74"/>
                  </a:lnTo>
                  <a:lnTo>
                    <a:pt x="64" y="70"/>
                  </a:lnTo>
                  <a:lnTo>
                    <a:pt x="68" y="64"/>
                  </a:lnTo>
                  <a:lnTo>
                    <a:pt x="70" y="44"/>
                  </a:lnTo>
                  <a:lnTo>
                    <a:pt x="60" y="36"/>
                  </a:lnTo>
                  <a:lnTo>
                    <a:pt x="56" y="32"/>
                  </a:lnTo>
                  <a:lnTo>
                    <a:pt x="52" y="32"/>
                  </a:lnTo>
                  <a:lnTo>
                    <a:pt x="46" y="32"/>
                  </a:lnTo>
                  <a:lnTo>
                    <a:pt x="46" y="24"/>
                  </a:lnTo>
                  <a:lnTo>
                    <a:pt x="44" y="20"/>
                  </a:lnTo>
                  <a:lnTo>
                    <a:pt x="40" y="12"/>
                  </a:lnTo>
                  <a:lnTo>
                    <a:pt x="32" y="4"/>
                  </a:lnTo>
                  <a:lnTo>
                    <a:pt x="2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9" name="Freeform 69"/>
            <p:cNvSpPr>
              <a:spLocks/>
            </p:cNvSpPr>
            <p:nvPr/>
          </p:nvSpPr>
          <p:spPr bwMode="auto">
            <a:xfrm>
              <a:off x="4939831" y="2575019"/>
              <a:ext cx="73617" cy="95925"/>
            </a:xfrm>
            <a:custGeom>
              <a:avLst/>
              <a:gdLst>
                <a:gd name="T0" fmla="*/ 66 w 66"/>
                <a:gd name="T1" fmla="*/ 10 h 86"/>
                <a:gd name="T2" fmla="*/ 64 w 66"/>
                <a:gd name="T3" fmla="*/ 18 h 86"/>
                <a:gd name="T4" fmla="*/ 60 w 66"/>
                <a:gd name="T5" fmla="*/ 24 h 86"/>
                <a:gd name="T6" fmla="*/ 58 w 66"/>
                <a:gd name="T7" fmla="*/ 30 h 86"/>
                <a:gd name="T8" fmla="*/ 56 w 66"/>
                <a:gd name="T9" fmla="*/ 36 h 86"/>
                <a:gd name="T10" fmla="*/ 58 w 66"/>
                <a:gd name="T11" fmla="*/ 42 h 86"/>
                <a:gd name="T12" fmla="*/ 60 w 66"/>
                <a:gd name="T13" fmla="*/ 46 h 86"/>
                <a:gd name="T14" fmla="*/ 62 w 66"/>
                <a:gd name="T15" fmla="*/ 52 h 86"/>
                <a:gd name="T16" fmla="*/ 64 w 66"/>
                <a:gd name="T17" fmla="*/ 58 h 86"/>
                <a:gd name="T18" fmla="*/ 62 w 66"/>
                <a:gd name="T19" fmla="*/ 62 h 86"/>
                <a:gd name="T20" fmla="*/ 58 w 66"/>
                <a:gd name="T21" fmla="*/ 66 h 86"/>
                <a:gd name="T22" fmla="*/ 54 w 66"/>
                <a:gd name="T23" fmla="*/ 76 h 86"/>
                <a:gd name="T24" fmla="*/ 52 w 66"/>
                <a:gd name="T25" fmla="*/ 74 h 86"/>
                <a:gd name="T26" fmla="*/ 50 w 66"/>
                <a:gd name="T27" fmla="*/ 68 h 86"/>
                <a:gd name="T28" fmla="*/ 40 w 66"/>
                <a:gd name="T29" fmla="*/ 72 h 86"/>
                <a:gd name="T30" fmla="*/ 28 w 66"/>
                <a:gd name="T31" fmla="*/ 76 h 86"/>
                <a:gd name="T32" fmla="*/ 28 w 66"/>
                <a:gd name="T33" fmla="*/ 86 h 86"/>
                <a:gd name="T34" fmla="*/ 26 w 66"/>
                <a:gd name="T35" fmla="*/ 84 h 86"/>
                <a:gd name="T36" fmla="*/ 22 w 66"/>
                <a:gd name="T37" fmla="*/ 82 h 86"/>
                <a:gd name="T38" fmla="*/ 20 w 66"/>
                <a:gd name="T39" fmla="*/ 80 h 86"/>
                <a:gd name="T40" fmla="*/ 16 w 66"/>
                <a:gd name="T41" fmla="*/ 80 h 86"/>
                <a:gd name="T42" fmla="*/ 14 w 66"/>
                <a:gd name="T43" fmla="*/ 74 h 86"/>
                <a:gd name="T44" fmla="*/ 12 w 66"/>
                <a:gd name="T45" fmla="*/ 68 h 86"/>
                <a:gd name="T46" fmla="*/ 6 w 66"/>
                <a:gd name="T47" fmla="*/ 60 h 86"/>
                <a:gd name="T48" fmla="*/ 0 w 66"/>
                <a:gd name="T49" fmla="*/ 52 h 86"/>
                <a:gd name="T50" fmla="*/ 0 w 66"/>
                <a:gd name="T51" fmla="*/ 48 h 86"/>
                <a:gd name="T52" fmla="*/ 0 w 66"/>
                <a:gd name="T53" fmla="*/ 42 h 86"/>
                <a:gd name="T54" fmla="*/ 0 w 66"/>
                <a:gd name="T55" fmla="*/ 38 h 86"/>
                <a:gd name="T56" fmla="*/ 0 w 66"/>
                <a:gd name="T57" fmla="*/ 34 h 86"/>
                <a:gd name="T58" fmla="*/ 4 w 66"/>
                <a:gd name="T59" fmla="*/ 30 h 86"/>
                <a:gd name="T60" fmla="*/ 10 w 66"/>
                <a:gd name="T61" fmla="*/ 26 h 86"/>
                <a:gd name="T62" fmla="*/ 14 w 66"/>
                <a:gd name="T63" fmla="*/ 20 h 86"/>
                <a:gd name="T64" fmla="*/ 16 w 66"/>
                <a:gd name="T65" fmla="*/ 0 h 86"/>
                <a:gd name="T66" fmla="*/ 24 w 66"/>
                <a:gd name="T67" fmla="*/ 6 h 86"/>
                <a:gd name="T68" fmla="*/ 28 w 66"/>
                <a:gd name="T69" fmla="*/ 6 h 86"/>
                <a:gd name="T70" fmla="*/ 44 w 66"/>
                <a:gd name="T71" fmla="*/ 6 h 86"/>
                <a:gd name="T72" fmla="*/ 48 w 66"/>
                <a:gd name="T73" fmla="*/ 8 h 86"/>
                <a:gd name="T74" fmla="*/ 66 w 66"/>
                <a:gd name="T75" fmla="*/ 1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 h="86">
                  <a:moveTo>
                    <a:pt x="66" y="10"/>
                  </a:moveTo>
                  <a:lnTo>
                    <a:pt x="64" y="18"/>
                  </a:lnTo>
                  <a:lnTo>
                    <a:pt x="60" y="24"/>
                  </a:lnTo>
                  <a:lnTo>
                    <a:pt x="58" y="30"/>
                  </a:lnTo>
                  <a:lnTo>
                    <a:pt x="56" y="36"/>
                  </a:lnTo>
                  <a:lnTo>
                    <a:pt x="58" y="42"/>
                  </a:lnTo>
                  <a:lnTo>
                    <a:pt x="60" y="46"/>
                  </a:lnTo>
                  <a:lnTo>
                    <a:pt x="62" y="52"/>
                  </a:lnTo>
                  <a:lnTo>
                    <a:pt x="64" y="58"/>
                  </a:lnTo>
                  <a:lnTo>
                    <a:pt x="62" y="62"/>
                  </a:lnTo>
                  <a:lnTo>
                    <a:pt x="58" y="66"/>
                  </a:lnTo>
                  <a:lnTo>
                    <a:pt x="54" y="76"/>
                  </a:lnTo>
                  <a:lnTo>
                    <a:pt x="52" y="74"/>
                  </a:lnTo>
                  <a:lnTo>
                    <a:pt x="50" y="68"/>
                  </a:lnTo>
                  <a:lnTo>
                    <a:pt x="40" y="72"/>
                  </a:lnTo>
                  <a:lnTo>
                    <a:pt x="28" y="76"/>
                  </a:lnTo>
                  <a:lnTo>
                    <a:pt x="28" y="86"/>
                  </a:lnTo>
                  <a:lnTo>
                    <a:pt x="26" y="84"/>
                  </a:lnTo>
                  <a:lnTo>
                    <a:pt x="22" y="82"/>
                  </a:lnTo>
                  <a:lnTo>
                    <a:pt x="20" y="80"/>
                  </a:lnTo>
                  <a:lnTo>
                    <a:pt x="16" y="80"/>
                  </a:lnTo>
                  <a:lnTo>
                    <a:pt x="14" y="74"/>
                  </a:lnTo>
                  <a:lnTo>
                    <a:pt x="12" y="68"/>
                  </a:lnTo>
                  <a:lnTo>
                    <a:pt x="6" y="60"/>
                  </a:lnTo>
                  <a:lnTo>
                    <a:pt x="0" y="52"/>
                  </a:lnTo>
                  <a:lnTo>
                    <a:pt x="0" y="48"/>
                  </a:lnTo>
                  <a:lnTo>
                    <a:pt x="0" y="42"/>
                  </a:lnTo>
                  <a:lnTo>
                    <a:pt x="0" y="38"/>
                  </a:lnTo>
                  <a:lnTo>
                    <a:pt x="0" y="34"/>
                  </a:lnTo>
                  <a:lnTo>
                    <a:pt x="4" y="30"/>
                  </a:lnTo>
                  <a:lnTo>
                    <a:pt x="10" y="26"/>
                  </a:lnTo>
                  <a:lnTo>
                    <a:pt x="14" y="20"/>
                  </a:lnTo>
                  <a:lnTo>
                    <a:pt x="16" y="0"/>
                  </a:lnTo>
                  <a:lnTo>
                    <a:pt x="24" y="6"/>
                  </a:lnTo>
                  <a:lnTo>
                    <a:pt x="28" y="6"/>
                  </a:lnTo>
                  <a:lnTo>
                    <a:pt x="44" y="6"/>
                  </a:lnTo>
                  <a:lnTo>
                    <a:pt x="48" y="8"/>
                  </a:lnTo>
                  <a:lnTo>
                    <a:pt x="66"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0" name="Freeform 70"/>
            <p:cNvSpPr>
              <a:spLocks/>
            </p:cNvSpPr>
            <p:nvPr/>
          </p:nvSpPr>
          <p:spPr bwMode="auto">
            <a:xfrm>
              <a:off x="5000064" y="2586173"/>
              <a:ext cx="62463" cy="75848"/>
            </a:xfrm>
            <a:custGeom>
              <a:avLst/>
              <a:gdLst>
                <a:gd name="T0" fmla="*/ 56 w 56"/>
                <a:gd name="T1" fmla="*/ 28 h 68"/>
                <a:gd name="T2" fmla="*/ 54 w 56"/>
                <a:gd name="T3" fmla="*/ 26 h 68"/>
                <a:gd name="T4" fmla="*/ 48 w 56"/>
                <a:gd name="T5" fmla="*/ 40 h 68"/>
                <a:gd name="T6" fmla="*/ 40 w 56"/>
                <a:gd name="T7" fmla="*/ 52 h 68"/>
                <a:gd name="T8" fmla="*/ 34 w 56"/>
                <a:gd name="T9" fmla="*/ 58 h 68"/>
                <a:gd name="T10" fmla="*/ 28 w 56"/>
                <a:gd name="T11" fmla="*/ 64 h 68"/>
                <a:gd name="T12" fmla="*/ 22 w 56"/>
                <a:gd name="T13" fmla="*/ 68 h 68"/>
                <a:gd name="T14" fmla="*/ 12 w 56"/>
                <a:gd name="T15" fmla="*/ 68 h 68"/>
                <a:gd name="T16" fmla="*/ 6 w 56"/>
                <a:gd name="T17" fmla="*/ 68 h 68"/>
                <a:gd name="T18" fmla="*/ 0 w 56"/>
                <a:gd name="T19" fmla="*/ 66 h 68"/>
                <a:gd name="T20" fmla="*/ 4 w 56"/>
                <a:gd name="T21" fmla="*/ 56 h 68"/>
                <a:gd name="T22" fmla="*/ 8 w 56"/>
                <a:gd name="T23" fmla="*/ 52 h 68"/>
                <a:gd name="T24" fmla="*/ 10 w 56"/>
                <a:gd name="T25" fmla="*/ 48 h 68"/>
                <a:gd name="T26" fmla="*/ 8 w 56"/>
                <a:gd name="T27" fmla="*/ 42 h 68"/>
                <a:gd name="T28" fmla="*/ 6 w 56"/>
                <a:gd name="T29" fmla="*/ 36 h 68"/>
                <a:gd name="T30" fmla="*/ 4 w 56"/>
                <a:gd name="T31" fmla="*/ 32 h 68"/>
                <a:gd name="T32" fmla="*/ 2 w 56"/>
                <a:gd name="T33" fmla="*/ 26 h 68"/>
                <a:gd name="T34" fmla="*/ 4 w 56"/>
                <a:gd name="T35" fmla="*/ 20 h 68"/>
                <a:gd name="T36" fmla="*/ 6 w 56"/>
                <a:gd name="T37" fmla="*/ 14 h 68"/>
                <a:gd name="T38" fmla="*/ 10 w 56"/>
                <a:gd name="T39" fmla="*/ 8 h 68"/>
                <a:gd name="T40" fmla="*/ 12 w 56"/>
                <a:gd name="T41" fmla="*/ 0 h 68"/>
                <a:gd name="T42" fmla="*/ 26 w 56"/>
                <a:gd name="T43" fmla="*/ 4 h 68"/>
                <a:gd name="T44" fmla="*/ 34 w 56"/>
                <a:gd name="T45" fmla="*/ 10 h 68"/>
                <a:gd name="T46" fmla="*/ 44 w 56"/>
                <a:gd name="T47" fmla="*/ 18 h 68"/>
                <a:gd name="T48" fmla="*/ 54 w 56"/>
                <a:gd name="T49" fmla="*/ 26 h 68"/>
                <a:gd name="T50" fmla="*/ 56 w 56"/>
                <a:gd name="T51" fmla="*/ 2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68">
                  <a:moveTo>
                    <a:pt x="56" y="28"/>
                  </a:moveTo>
                  <a:lnTo>
                    <a:pt x="54" y="26"/>
                  </a:lnTo>
                  <a:lnTo>
                    <a:pt x="48" y="40"/>
                  </a:lnTo>
                  <a:lnTo>
                    <a:pt x="40" y="52"/>
                  </a:lnTo>
                  <a:lnTo>
                    <a:pt x="34" y="58"/>
                  </a:lnTo>
                  <a:lnTo>
                    <a:pt x="28" y="64"/>
                  </a:lnTo>
                  <a:lnTo>
                    <a:pt x="22" y="68"/>
                  </a:lnTo>
                  <a:lnTo>
                    <a:pt x="12" y="68"/>
                  </a:lnTo>
                  <a:lnTo>
                    <a:pt x="6" y="68"/>
                  </a:lnTo>
                  <a:lnTo>
                    <a:pt x="0" y="66"/>
                  </a:lnTo>
                  <a:lnTo>
                    <a:pt x="4" y="56"/>
                  </a:lnTo>
                  <a:lnTo>
                    <a:pt x="8" y="52"/>
                  </a:lnTo>
                  <a:lnTo>
                    <a:pt x="10" y="48"/>
                  </a:lnTo>
                  <a:lnTo>
                    <a:pt x="8" y="42"/>
                  </a:lnTo>
                  <a:lnTo>
                    <a:pt x="6" y="36"/>
                  </a:lnTo>
                  <a:lnTo>
                    <a:pt x="4" y="32"/>
                  </a:lnTo>
                  <a:lnTo>
                    <a:pt x="2" y="26"/>
                  </a:lnTo>
                  <a:lnTo>
                    <a:pt x="4" y="20"/>
                  </a:lnTo>
                  <a:lnTo>
                    <a:pt x="6" y="14"/>
                  </a:lnTo>
                  <a:lnTo>
                    <a:pt x="10" y="8"/>
                  </a:lnTo>
                  <a:lnTo>
                    <a:pt x="12" y="0"/>
                  </a:lnTo>
                  <a:lnTo>
                    <a:pt x="26" y="4"/>
                  </a:lnTo>
                  <a:lnTo>
                    <a:pt x="34" y="10"/>
                  </a:lnTo>
                  <a:lnTo>
                    <a:pt x="44" y="18"/>
                  </a:lnTo>
                  <a:lnTo>
                    <a:pt x="54" y="26"/>
                  </a:lnTo>
                  <a:lnTo>
                    <a:pt x="56"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1" name="Freeform 71"/>
            <p:cNvSpPr>
              <a:spLocks/>
            </p:cNvSpPr>
            <p:nvPr/>
          </p:nvSpPr>
          <p:spPr bwMode="auto">
            <a:xfrm>
              <a:off x="4669902" y="2463479"/>
              <a:ext cx="238698" cy="227542"/>
            </a:xfrm>
            <a:custGeom>
              <a:avLst/>
              <a:gdLst>
                <a:gd name="T0" fmla="*/ 206 w 214"/>
                <a:gd name="T1" fmla="*/ 70 h 204"/>
                <a:gd name="T2" fmla="*/ 200 w 214"/>
                <a:gd name="T3" fmla="*/ 84 h 204"/>
                <a:gd name="T4" fmla="*/ 188 w 214"/>
                <a:gd name="T5" fmla="*/ 110 h 204"/>
                <a:gd name="T6" fmla="*/ 196 w 214"/>
                <a:gd name="T7" fmla="*/ 120 h 204"/>
                <a:gd name="T8" fmla="*/ 192 w 214"/>
                <a:gd name="T9" fmla="*/ 134 h 204"/>
                <a:gd name="T10" fmla="*/ 170 w 214"/>
                <a:gd name="T11" fmla="*/ 146 h 204"/>
                <a:gd name="T12" fmla="*/ 150 w 214"/>
                <a:gd name="T13" fmla="*/ 148 h 204"/>
                <a:gd name="T14" fmla="*/ 142 w 214"/>
                <a:gd name="T15" fmla="*/ 162 h 204"/>
                <a:gd name="T16" fmla="*/ 152 w 214"/>
                <a:gd name="T17" fmla="*/ 176 h 204"/>
                <a:gd name="T18" fmla="*/ 124 w 214"/>
                <a:gd name="T19" fmla="*/ 200 h 204"/>
                <a:gd name="T20" fmla="*/ 102 w 214"/>
                <a:gd name="T21" fmla="*/ 204 h 204"/>
                <a:gd name="T22" fmla="*/ 96 w 214"/>
                <a:gd name="T23" fmla="*/ 188 h 204"/>
                <a:gd name="T24" fmla="*/ 86 w 214"/>
                <a:gd name="T25" fmla="*/ 166 h 204"/>
                <a:gd name="T26" fmla="*/ 90 w 214"/>
                <a:gd name="T27" fmla="*/ 158 h 204"/>
                <a:gd name="T28" fmla="*/ 86 w 214"/>
                <a:gd name="T29" fmla="*/ 146 h 204"/>
                <a:gd name="T30" fmla="*/ 82 w 214"/>
                <a:gd name="T31" fmla="*/ 130 h 204"/>
                <a:gd name="T32" fmla="*/ 84 w 214"/>
                <a:gd name="T33" fmla="*/ 104 h 204"/>
                <a:gd name="T34" fmla="*/ 66 w 214"/>
                <a:gd name="T35" fmla="*/ 106 h 204"/>
                <a:gd name="T36" fmla="*/ 50 w 214"/>
                <a:gd name="T37" fmla="*/ 100 h 204"/>
                <a:gd name="T38" fmla="*/ 24 w 214"/>
                <a:gd name="T39" fmla="*/ 90 h 204"/>
                <a:gd name="T40" fmla="*/ 12 w 214"/>
                <a:gd name="T41" fmla="*/ 82 h 204"/>
                <a:gd name="T42" fmla="*/ 16 w 214"/>
                <a:gd name="T43" fmla="*/ 70 h 204"/>
                <a:gd name="T44" fmla="*/ 8 w 214"/>
                <a:gd name="T45" fmla="*/ 56 h 204"/>
                <a:gd name="T46" fmla="*/ 0 w 214"/>
                <a:gd name="T47" fmla="*/ 44 h 204"/>
                <a:gd name="T48" fmla="*/ 18 w 214"/>
                <a:gd name="T49" fmla="*/ 16 h 204"/>
                <a:gd name="T50" fmla="*/ 30 w 214"/>
                <a:gd name="T51" fmla="*/ 16 h 204"/>
                <a:gd name="T52" fmla="*/ 24 w 214"/>
                <a:gd name="T53" fmla="*/ 28 h 204"/>
                <a:gd name="T54" fmla="*/ 28 w 214"/>
                <a:gd name="T55" fmla="*/ 48 h 204"/>
                <a:gd name="T56" fmla="*/ 38 w 214"/>
                <a:gd name="T57" fmla="*/ 44 h 204"/>
                <a:gd name="T58" fmla="*/ 36 w 214"/>
                <a:gd name="T59" fmla="*/ 30 h 204"/>
                <a:gd name="T60" fmla="*/ 32 w 214"/>
                <a:gd name="T61" fmla="*/ 20 h 204"/>
                <a:gd name="T62" fmla="*/ 50 w 214"/>
                <a:gd name="T63" fmla="*/ 4 h 204"/>
                <a:gd name="T64" fmla="*/ 66 w 214"/>
                <a:gd name="T65" fmla="*/ 4 h 204"/>
                <a:gd name="T66" fmla="*/ 82 w 214"/>
                <a:gd name="T67" fmla="*/ 12 h 204"/>
                <a:gd name="T68" fmla="*/ 106 w 214"/>
                <a:gd name="T69" fmla="*/ 22 h 204"/>
                <a:gd name="T70" fmla="*/ 126 w 214"/>
                <a:gd name="T71" fmla="*/ 26 h 204"/>
                <a:gd name="T72" fmla="*/ 162 w 214"/>
                <a:gd name="T73" fmla="*/ 20 h 204"/>
                <a:gd name="T74" fmla="*/ 174 w 214"/>
                <a:gd name="T75" fmla="*/ 18 h 204"/>
                <a:gd name="T76" fmla="*/ 174 w 214"/>
                <a:gd name="T77" fmla="*/ 34 h 204"/>
                <a:gd name="T78" fmla="*/ 190 w 214"/>
                <a:gd name="T79" fmla="*/ 38 h 204"/>
                <a:gd name="T80" fmla="*/ 196 w 214"/>
                <a:gd name="T81" fmla="*/ 52 h 204"/>
                <a:gd name="T82" fmla="*/ 204 w 214"/>
                <a:gd name="T83" fmla="*/ 5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4" h="204">
                  <a:moveTo>
                    <a:pt x="214" y="56"/>
                  </a:moveTo>
                  <a:lnTo>
                    <a:pt x="210" y="64"/>
                  </a:lnTo>
                  <a:lnTo>
                    <a:pt x="206" y="70"/>
                  </a:lnTo>
                  <a:lnTo>
                    <a:pt x="200" y="74"/>
                  </a:lnTo>
                  <a:lnTo>
                    <a:pt x="198" y="80"/>
                  </a:lnTo>
                  <a:lnTo>
                    <a:pt x="200" y="84"/>
                  </a:lnTo>
                  <a:lnTo>
                    <a:pt x="206" y="88"/>
                  </a:lnTo>
                  <a:lnTo>
                    <a:pt x="188" y="98"/>
                  </a:lnTo>
                  <a:lnTo>
                    <a:pt x="188" y="110"/>
                  </a:lnTo>
                  <a:lnTo>
                    <a:pt x="190" y="114"/>
                  </a:lnTo>
                  <a:lnTo>
                    <a:pt x="192" y="116"/>
                  </a:lnTo>
                  <a:lnTo>
                    <a:pt x="196" y="120"/>
                  </a:lnTo>
                  <a:lnTo>
                    <a:pt x="196" y="124"/>
                  </a:lnTo>
                  <a:lnTo>
                    <a:pt x="196" y="130"/>
                  </a:lnTo>
                  <a:lnTo>
                    <a:pt x="192" y="134"/>
                  </a:lnTo>
                  <a:lnTo>
                    <a:pt x="188" y="136"/>
                  </a:lnTo>
                  <a:lnTo>
                    <a:pt x="184" y="140"/>
                  </a:lnTo>
                  <a:lnTo>
                    <a:pt x="170" y="146"/>
                  </a:lnTo>
                  <a:lnTo>
                    <a:pt x="166" y="150"/>
                  </a:lnTo>
                  <a:lnTo>
                    <a:pt x="162" y="154"/>
                  </a:lnTo>
                  <a:lnTo>
                    <a:pt x="150" y="148"/>
                  </a:lnTo>
                  <a:lnTo>
                    <a:pt x="144" y="144"/>
                  </a:lnTo>
                  <a:lnTo>
                    <a:pt x="134" y="142"/>
                  </a:lnTo>
                  <a:lnTo>
                    <a:pt x="142" y="162"/>
                  </a:lnTo>
                  <a:lnTo>
                    <a:pt x="146" y="170"/>
                  </a:lnTo>
                  <a:lnTo>
                    <a:pt x="148" y="172"/>
                  </a:lnTo>
                  <a:lnTo>
                    <a:pt x="152" y="176"/>
                  </a:lnTo>
                  <a:lnTo>
                    <a:pt x="146" y="186"/>
                  </a:lnTo>
                  <a:lnTo>
                    <a:pt x="134" y="194"/>
                  </a:lnTo>
                  <a:lnTo>
                    <a:pt x="124" y="200"/>
                  </a:lnTo>
                  <a:lnTo>
                    <a:pt x="116" y="204"/>
                  </a:lnTo>
                  <a:lnTo>
                    <a:pt x="108" y="204"/>
                  </a:lnTo>
                  <a:lnTo>
                    <a:pt x="102" y="204"/>
                  </a:lnTo>
                  <a:lnTo>
                    <a:pt x="98" y="202"/>
                  </a:lnTo>
                  <a:lnTo>
                    <a:pt x="96" y="198"/>
                  </a:lnTo>
                  <a:lnTo>
                    <a:pt x="96" y="188"/>
                  </a:lnTo>
                  <a:lnTo>
                    <a:pt x="92" y="178"/>
                  </a:lnTo>
                  <a:lnTo>
                    <a:pt x="88" y="170"/>
                  </a:lnTo>
                  <a:lnTo>
                    <a:pt x="86" y="166"/>
                  </a:lnTo>
                  <a:lnTo>
                    <a:pt x="86" y="162"/>
                  </a:lnTo>
                  <a:lnTo>
                    <a:pt x="88" y="162"/>
                  </a:lnTo>
                  <a:lnTo>
                    <a:pt x="90" y="158"/>
                  </a:lnTo>
                  <a:lnTo>
                    <a:pt x="90" y="156"/>
                  </a:lnTo>
                  <a:lnTo>
                    <a:pt x="88" y="150"/>
                  </a:lnTo>
                  <a:lnTo>
                    <a:pt x="86" y="146"/>
                  </a:lnTo>
                  <a:lnTo>
                    <a:pt x="82" y="142"/>
                  </a:lnTo>
                  <a:lnTo>
                    <a:pt x="80" y="136"/>
                  </a:lnTo>
                  <a:lnTo>
                    <a:pt x="82" y="130"/>
                  </a:lnTo>
                  <a:lnTo>
                    <a:pt x="84" y="120"/>
                  </a:lnTo>
                  <a:lnTo>
                    <a:pt x="92" y="104"/>
                  </a:lnTo>
                  <a:lnTo>
                    <a:pt x="84" y="104"/>
                  </a:lnTo>
                  <a:lnTo>
                    <a:pt x="78" y="106"/>
                  </a:lnTo>
                  <a:lnTo>
                    <a:pt x="74" y="106"/>
                  </a:lnTo>
                  <a:lnTo>
                    <a:pt x="66" y="106"/>
                  </a:lnTo>
                  <a:lnTo>
                    <a:pt x="60" y="106"/>
                  </a:lnTo>
                  <a:lnTo>
                    <a:pt x="54" y="104"/>
                  </a:lnTo>
                  <a:lnTo>
                    <a:pt x="50" y="100"/>
                  </a:lnTo>
                  <a:lnTo>
                    <a:pt x="50" y="94"/>
                  </a:lnTo>
                  <a:lnTo>
                    <a:pt x="38" y="92"/>
                  </a:lnTo>
                  <a:lnTo>
                    <a:pt x="24" y="90"/>
                  </a:lnTo>
                  <a:lnTo>
                    <a:pt x="20" y="88"/>
                  </a:lnTo>
                  <a:lnTo>
                    <a:pt x="16" y="86"/>
                  </a:lnTo>
                  <a:lnTo>
                    <a:pt x="12" y="82"/>
                  </a:lnTo>
                  <a:lnTo>
                    <a:pt x="10" y="80"/>
                  </a:lnTo>
                  <a:lnTo>
                    <a:pt x="12" y="76"/>
                  </a:lnTo>
                  <a:lnTo>
                    <a:pt x="16" y="70"/>
                  </a:lnTo>
                  <a:lnTo>
                    <a:pt x="14" y="64"/>
                  </a:lnTo>
                  <a:lnTo>
                    <a:pt x="10" y="60"/>
                  </a:lnTo>
                  <a:lnTo>
                    <a:pt x="8" y="56"/>
                  </a:lnTo>
                  <a:lnTo>
                    <a:pt x="6" y="52"/>
                  </a:lnTo>
                  <a:lnTo>
                    <a:pt x="2" y="50"/>
                  </a:lnTo>
                  <a:lnTo>
                    <a:pt x="0" y="44"/>
                  </a:lnTo>
                  <a:lnTo>
                    <a:pt x="2" y="36"/>
                  </a:lnTo>
                  <a:lnTo>
                    <a:pt x="6" y="28"/>
                  </a:lnTo>
                  <a:lnTo>
                    <a:pt x="18" y="16"/>
                  </a:lnTo>
                  <a:lnTo>
                    <a:pt x="26" y="6"/>
                  </a:lnTo>
                  <a:lnTo>
                    <a:pt x="28" y="12"/>
                  </a:lnTo>
                  <a:lnTo>
                    <a:pt x="30" y="16"/>
                  </a:lnTo>
                  <a:lnTo>
                    <a:pt x="30" y="20"/>
                  </a:lnTo>
                  <a:lnTo>
                    <a:pt x="28" y="24"/>
                  </a:lnTo>
                  <a:lnTo>
                    <a:pt x="24" y="28"/>
                  </a:lnTo>
                  <a:lnTo>
                    <a:pt x="24" y="34"/>
                  </a:lnTo>
                  <a:lnTo>
                    <a:pt x="24" y="44"/>
                  </a:lnTo>
                  <a:lnTo>
                    <a:pt x="28" y="48"/>
                  </a:lnTo>
                  <a:lnTo>
                    <a:pt x="30" y="48"/>
                  </a:lnTo>
                  <a:lnTo>
                    <a:pt x="34" y="46"/>
                  </a:lnTo>
                  <a:lnTo>
                    <a:pt x="38" y="44"/>
                  </a:lnTo>
                  <a:lnTo>
                    <a:pt x="40" y="38"/>
                  </a:lnTo>
                  <a:lnTo>
                    <a:pt x="38" y="34"/>
                  </a:lnTo>
                  <a:lnTo>
                    <a:pt x="36" y="30"/>
                  </a:lnTo>
                  <a:lnTo>
                    <a:pt x="32" y="26"/>
                  </a:lnTo>
                  <a:lnTo>
                    <a:pt x="30" y="24"/>
                  </a:lnTo>
                  <a:lnTo>
                    <a:pt x="32" y="20"/>
                  </a:lnTo>
                  <a:lnTo>
                    <a:pt x="34" y="16"/>
                  </a:lnTo>
                  <a:lnTo>
                    <a:pt x="44" y="10"/>
                  </a:lnTo>
                  <a:lnTo>
                    <a:pt x="50" y="4"/>
                  </a:lnTo>
                  <a:lnTo>
                    <a:pt x="58" y="0"/>
                  </a:lnTo>
                  <a:lnTo>
                    <a:pt x="62" y="4"/>
                  </a:lnTo>
                  <a:lnTo>
                    <a:pt x="66" y="4"/>
                  </a:lnTo>
                  <a:lnTo>
                    <a:pt x="70" y="6"/>
                  </a:lnTo>
                  <a:lnTo>
                    <a:pt x="76" y="6"/>
                  </a:lnTo>
                  <a:lnTo>
                    <a:pt x="82" y="12"/>
                  </a:lnTo>
                  <a:lnTo>
                    <a:pt x="88" y="18"/>
                  </a:lnTo>
                  <a:lnTo>
                    <a:pt x="94" y="20"/>
                  </a:lnTo>
                  <a:lnTo>
                    <a:pt x="106" y="22"/>
                  </a:lnTo>
                  <a:lnTo>
                    <a:pt x="114" y="22"/>
                  </a:lnTo>
                  <a:lnTo>
                    <a:pt x="120" y="24"/>
                  </a:lnTo>
                  <a:lnTo>
                    <a:pt x="126" y="26"/>
                  </a:lnTo>
                  <a:lnTo>
                    <a:pt x="132" y="28"/>
                  </a:lnTo>
                  <a:lnTo>
                    <a:pt x="146" y="24"/>
                  </a:lnTo>
                  <a:lnTo>
                    <a:pt x="162" y="20"/>
                  </a:lnTo>
                  <a:lnTo>
                    <a:pt x="174" y="16"/>
                  </a:lnTo>
                  <a:lnTo>
                    <a:pt x="176" y="16"/>
                  </a:lnTo>
                  <a:lnTo>
                    <a:pt x="174" y="18"/>
                  </a:lnTo>
                  <a:lnTo>
                    <a:pt x="170" y="24"/>
                  </a:lnTo>
                  <a:lnTo>
                    <a:pt x="170" y="26"/>
                  </a:lnTo>
                  <a:lnTo>
                    <a:pt x="174" y="34"/>
                  </a:lnTo>
                  <a:lnTo>
                    <a:pt x="180" y="32"/>
                  </a:lnTo>
                  <a:lnTo>
                    <a:pt x="184" y="34"/>
                  </a:lnTo>
                  <a:lnTo>
                    <a:pt x="190" y="38"/>
                  </a:lnTo>
                  <a:lnTo>
                    <a:pt x="194" y="40"/>
                  </a:lnTo>
                  <a:lnTo>
                    <a:pt x="196" y="46"/>
                  </a:lnTo>
                  <a:lnTo>
                    <a:pt x="196" y="52"/>
                  </a:lnTo>
                  <a:lnTo>
                    <a:pt x="192" y="56"/>
                  </a:lnTo>
                  <a:lnTo>
                    <a:pt x="200" y="54"/>
                  </a:lnTo>
                  <a:lnTo>
                    <a:pt x="204" y="54"/>
                  </a:lnTo>
                  <a:lnTo>
                    <a:pt x="208" y="56"/>
                  </a:lnTo>
                  <a:lnTo>
                    <a:pt x="214"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2" name="Freeform 72"/>
            <p:cNvSpPr>
              <a:spLocks/>
            </p:cNvSpPr>
            <p:nvPr/>
          </p:nvSpPr>
          <p:spPr bwMode="auto">
            <a:xfrm>
              <a:off x="4656518" y="2601789"/>
              <a:ext cx="704940" cy="778550"/>
            </a:xfrm>
            <a:custGeom>
              <a:avLst/>
              <a:gdLst>
                <a:gd name="T0" fmla="*/ 330 w 632"/>
                <a:gd name="T1" fmla="*/ 54 h 698"/>
                <a:gd name="T2" fmla="*/ 294 w 632"/>
                <a:gd name="T3" fmla="*/ 48 h 698"/>
                <a:gd name="T4" fmla="*/ 270 w 632"/>
                <a:gd name="T5" fmla="*/ 56 h 698"/>
                <a:gd name="T6" fmla="*/ 238 w 632"/>
                <a:gd name="T7" fmla="*/ 70 h 698"/>
                <a:gd name="T8" fmla="*/ 224 w 632"/>
                <a:gd name="T9" fmla="*/ 38 h 698"/>
                <a:gd name="T10" fmla="*/ 220 w 632"/>
                <a:gd name="T11" fmla="*/ 10 h 698"/>
                <a:gd name="T12" fmla="*/ 200 w 632"/>
                <a:gd name="T13" fmla="*/ 12 h 698"/>
                <a:gd name="T14" fmla="*/ 156 w 632"/>
                <a:gd name="T15" fmla="*/ 20 h 698"/>
                <a:gd name="T16" fmla="*/ 158 w 632"/>
                <a:gd name="T17" fmla="*/ 62 h 698"/>
                <a:gd name="T18" fmla="*/ 110 w 632"/>
                <a:gd name="T19" fmla="*/ 78 h 698"/>
                <a:gd name="T20" fmla="*/ 68 w 632"/>
                <a:gd name="T21" fmla="*/ 64 h 698"/>
                <a:gd name="T22" fmla="*/ 72 w 632"/>
                <a:gd name="T23" fmla="*/ 84 h 698"/>
                <a:gd name="T24" fmla="*/ 62 w 632"/>
                <a:gd name="T25" fmla="*/ 104 h 698"/>
                <a:gd name="T26" fmla="*/ 58 w 632"/>
                <a:gd name="T27" fmla="*/ 174 h 698"/>
                <a:gd name="T28" fmla="*/ 16 w 632"/>
                <a:gd name="T29" fmla="*/ 196 h 698"/>
                <a:gd name="T30" fmla="*/ 0 w 632"/>
                <a:gd name="T31" fmla="*/ 230 h 698"/>
                <a:gd name="T32" fmla="*/ 16 w 632"/>
                <a:gd name="T33" fmla="*/ 266 h 698"/>
                <a:gd name="T34" fmla="*/ 46 w 632"/>
                <a:gd name="T35" fmla="*/ 278 h 698"/>
                <a:gd name="T36" fmla="*/ 62 w 632"/>
                <a:gd name="T37" fmla="*/ 296 h 698"/>
                <a:gd name="T38" fmla="*/ 102 w 632"/>
                <a:gd name="T39" fmla="*/ 290 h 698"/>
                <a:gd name="T40" fmla="*/ 140 w 632"/>
                <a:gd name="T41" fmla="*/ 280 h 698"/>
                <a:gd name="T42" fmla="*/ 158 w 632"/>
                <a:gd name="T43" fmla="*/ 324 h 698"/>
                <a:gd name="T44" fmla="*/ 188 w 632"/>
                <a:gd name="T45" fmla="*/ 336 h 698"/>
                <a:gd name="T46" fmla="*/ 212 w 632"/>
                <a:gd name="T47" fmla="*/ 342 h 698"/>
                <a:gd name="T48" fmla="*/ 226 w 632"/>
                <a:gd name="T49" fmla="*/ 376 h 698"/>
                <a:gd name="T50" fmla="*/ 254 w 632"/>
                <a:gd name="T51" fmla="*/ 400 h 698"/>
                <a:gd name="T52" fmla="*/ 270 w 632"/>
                <a:gd name="T53" fmla="*/ 430 h 698"/>
                <a:gd name="T54" fmla="*/ 270 w 632"/>
                <a:gd name="T55" fmla="*/ 480 h 698"/>
                <a:gd name="T56" fmla="*/ 306 w 632"/>
                <a:gd name="T57" fmla="*/ 508 h 698"/>
                <a:gd name="T58" fmla="*/ 328 w 632"/>
                <a:gd name="T59" fmla="*/ 528 h 698"/>
                <a:gd name="T60" fmla="*/ 338 w 632"/>
                <a:gd name="T61" fmla="*/ 564 h 698"/>
                <a:gd name="T62" fmla="*/ 340 w 632"/>
                <a:gd name="T63" fmla="*/ 596 h 698"/>
                <a:gd name="T64" fmla="*/ 298 w 632"/>
                <a:gd name="T65" fmla="*/ 648 h 698"/>
                <a:gd name="T66" fmla="*/ 380 w 632"/>
                <a:gd name="T67" fmla="*/ 698 h 698"/>
                <a:gd name="T68" fmla="*/ 406 w 632"/>
                <a:gd name="T69" fmla="*/ 656 h 698"/>
                <a:gd name="T70" fmla="*/ 430 w 632"/>
                <a:gd name="T71" fmla="*/ 614 h 698"/>
                <a:gd name="T72" fmla="*/ 432 w 632"/>
                <a:gd name="T73" fmla="*/ 554 h 698"/>
                <a:gd name="T74" fmla="*/ 510 w 632"/>
                <a:gd name="T75" fmla="*/ 514 h 698"/>
                <a:gd name="T76" fmla="*/ 558 w 632"/>
                <a:gd name="T77" fmla="*/ 448 h 698"/>
                <a:gd name="T78" fmla="*/ 562 w 632"/>
                <a:gd name="T79" fmla="*/ 412 h 698"/>
                <a:gd name="T80" fmla="*/ 564 w 632"/>
                <a:gd name="T81" fmla="*/ 338 h 698"/>
                <a:gd name="T82" fmla="*/ 590 w 632"/>
                <a:gd name="T83" fmla="*/ 306 h 698"/>
                <a:gd name="T84" fmla="*/ 628 w 632"/>
                <a:gd name="T85" fmla="*/ 250 h 698"/>
                <a:gd name="T86" fmla="*/ 622 w 632"/>
                <a:gd name="T87" fmla="*/ 186 h 698"/>
                <a:gd name="T88" fmla="*/ 580 w 632"/>
                <a:gd name="T89" fmla="*/ 166 h 698"/>
                <a:gd name="T90" fmla="*/ 522 w 632"/>
                <a:gd name="T91" fmla="*/ 144 h 698"/>
                <a:gd name="T92" fmla="*/ 486 w 632"/>
                <a:gd name="T93" fmla="*/ 134 h 698"/>
                <a:gd name="T94" fmla="*/ 460 w 632"/>
                <a:gd name="T95" fmla="*/ 120 h 698"/>
                <a:gd name="T96" fmla="*/ 414 w 632"/>
                <a:gd name="T97" fmla="*/ 102 h 698"/>
                <a:gd name="T98" fmla="*/ 380 w 632"/>
                <a:gd name="T99" fmla="*/ 122 h 698"/>
                <a:gd name="T100" fmla="*/ 368 w 632"/>
                <a:gd name="T101" fmla="*/ 104 h 698"/>
                <a:gd name="T102" fmla="*/ 382 w 632"/>
                <a:gd name="T103" fmla="*/ 70 h 698"/>
                <a:gd name="T104" fmla="*/ 368 w 632"/>
                <a:gd name="T105" fmla="*/ 28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32" h="698">
                  <a:moveTo>
                    <a:pt x="362" y="12"/>
                  </a:moveTo>
                  <a:lnTo>
                    <a:pt x="356" y="26"/>
                  </a:lnTo>
                  <a:lnTo>
                    <a:pt x="348" y="38"/>
                  </a:lnTo>
                  <a:lnTo>
                    <a:pt x="342" y="44"/>
                  </a:lnTo>
                  <a:lnTo>
                    <a:pt x="336" y="50"/>
                  </a:lnTo>
                  <a:lnTo>
                    <a:pt x="330" y="54"/>
                  </a:lnTo>
                  <a:lnTo>
                    <a:pt x="320" y="54"/>
                  </a:lnTo>
                  <a:lnTo>
                    <a:pt x="314" y="54"/>
                  </a:lnTo>
                  <a:lnTo>
                    <a:pt x="308" y="52"/>
                  </a:lnTo>
                  <a:lnTo>
                    <a:pt x="306" y="50"/>
                  </a:lnTo>
                  <a:lnTo>
                    <a:pt x="304" y="44"/>
                  </a:lnTo>
                  <a:lnTo>
                    <a:pt x="294" y="48"/>
                  </a:lnTo>
                  <a:lnTo>
                    <a:pt x="282" y="52"/>
                  </a:lnTo>
                  <a:lnTo>
                    <a:pt x="282" y="62"/>
                  </a:lnTo>
                  <a:lnTo>
                    <a:pt x="280" y="60"/>
                  </a:lnTo>
                  <a:lnTo>
                    <a:pt x="276" y="58"/>
                  </a:lnTo>
                  <a:lnTo>
                    <a:pt x="274" y="56"/>
                  </a:lnTo>
                  <a:lnTo>
                    <a:pt x="270" y="56"/>
                  </a:lnTo>
                  <a:lnTo>
                    <a:pt x="264" y="56"/>
                  </a:lnTo>
                  <a:lnTo>
                    <a:pt x="260" y="58"/>
                  </a:lnTo>
                  <a:lnTo>
                    <a:pt x="254" y="64"/>
                  </a:lnTo>
                  <a:lnTo>
                    <a:pt x="248" y="68"/>
                  </a:lnTo>
                  <a:lnTo>
                    <a:pt x="244" y="70"/>
                  </a:lnTo>
                  <a:lnTo>
                    <a:pt x="238" y="70"/>
                  </a:lnTo>
                  <a:lnTo>
                    <a:pt x="234" y="70"/>
                  </a:lnTo>
                  <a:lnTo>
                    <a:pt x="232" y="68"/>
                  </a:lnTo>
                  <a:lnTo>
                    <a:pt x="226" y="62"/>
                  </a:lnTo>
                  <a:lnTo>
                    <a:pt x="224" y="54"/>
                  </a:lnTo>
                  <a:lnTo>
                    <a:pt x="222" y="44"/>
                  </a:lnTo>
                  <a:lnTo>
                    <a:pt x="224" y="38"/>
                  </a:lnTo>
                  <a:lnTo>
                    <a:pt x="226" y="34"/>
                  </a:lnTo>
                  <a:lnTo>
                    <a:pt x="226" y="30"/>
                  </a:lnTo>
                  <a:lnTo>
                    <a:pt x="226" y="26"/>
                  </a:lnTo>
                  <a:lnTo>
                    <a:pt x="226" y="20"/>
                  </a:lnTo>
                  <a:lnTo>
                    <a:pt x="224" y="14"/>
                  </a:lnTo>
                  <a:lnTo>
                    <a:pt x="220" y="10"/>
                  </a:lnTo>
                  <a:lnTo>
                    <a:pt x="220" y="8"/>
                  </a:lnTo>
                  <a:lnTo>
                    <a:pt x="220" y="0"/>
                  </a:lnTo>
                  <a:lnTo>
                    <a:pt x="208" y="0"/>
                  </a:lnTo>
                  <a:lnTo>
                    <a:pt x="208" y="6"/>
                  </a:lnTo>
                  <a:lnTo>
                    <a:pt x="204" y="10"/>
                  </a:lnTo>
                  <a:lnTo>
                    <a:pt x="200" y="12"/>
                  </a:lnTo>
                  <a:lnTo>
                    <a:pt x="196" y="16"/>
                  </a:lnTo>
                  <a:lnTo>
                    <a:pt x="182" y="22"/>
                  </a:lnTo>
                  <a:lnTo>
                    <a:pt x="178" y="26"/>
                  </a:lnTo>
                  <a:lnTo>
                    <a:pt x="174" y="30"/>
                  </a:lnTo>
                  <a:lnTo>
                    <a:pt x="162" y="24"/>
                  </a:lnTo>
                  <a:lnTo>
                    <a:pt x="156" y="20"/>
                  </a:lnTo>
                  <a:lnTo>
                    <a:pt x="146" y="18"/>
                  </a:lnTo>
                  <a:lnTo>
                    <a:pt x="154" y="38"/>
                  </a:lnTo>
                  <a:lnTo>
                    <a:pt x="158" y="46"/>
                  </a:lnTo>
                  <a:lnTo>
                    <a:pt x="160" y="48"/>
                  </a:lnTo>
                  <a:lnTo>
                    <a:pt x="164" y="52"/>
                  </a:lnTo>
                  <a:lnTo>
                    <a:pt x="158" y="62"/>
                  </a:lnTo>
                  <a:lnTo>
                    <a:pt x="146" y="70"/>
                  </a:lnTo>
                  <a:lnTo>
                    <a:pt x="136" y="76"/>
                  </a:lnTo>
                  <a:lnTo>
                    <a:pt x="128" y="80"/>
                  </a:lnTo>
                  <a:lnTo>
                    <a:pt x="120" y="80"/>
                  </a:lnTo>
                  <a:lnTo>
                    <a:pt x="114" y="80"/>
                  </a:lnTo>
                  <a:lnTo>
                    <a:pt x="110" y="78"/>
                  </a:lnTo>
                  <a:lnTo>
                    <a:pt x="108" y="74"/>
                  </a:lnTo>
                  <a:lnTo>
                    <a:pt x="108" y="64"/>
                  </a:lnTo>
                  <a:lnTo>
                    <a:pt x="104" y="54"/>
                  </a:lnTo>
                  <a:lnTo>
                    <a:pt x="90" y="62"/>
                  </a:lnTo>
                  <a:lnTo>
                    <a:pt x="80" y="64"/>
                  </a:lnTo>
                  <a:lnTo>
                    <a:pt x="68" y="64"/>
                  </a:lnTo>
                  <a:lnTo>
                    <a:pt x="62" y="68"/>
                  </a:lnTo>
                  <a:lnTo>
                    <a:pt x="64" y="68"/>
                  </a:lnTo>
                  <a:lnTo>
                    <a:pt x="66" y="70"/>
                  </a:lnTo>
                  <a:lnTo>
                    <a:pt x="68" y="74"/>
                  </a:lnTo>
                  <a:lnTo>
                    <a:pt x="72" y="76"/>
                  </a:lnTo>
                  <a:lnTo>
                    <a:pt x="72" y="84"/>
                  </a:lnTo>
                  <a:lnTo>
                    <a:pt x="66" y="84"/>
                  </a:lnTo>
                  <a:lnTo>
                    <a:pt x="62" y="86"/>
                  </a:lnTo>
                  <a:lnTo>
                    <a:pt x="60" y="90"/>
                  </a:lnTo>
                  <a:lnTo>
                    <a:pt x="58" y="92"/>
                  </a:lnTo>
                  <a:lnTo>
                    <a:pt x="60" y="98"/>
                  </a:lnTo>
                  <a:lnTo>
                    <a:pt x="62" y="104"/>
                  </a:lnTo>
                  <a:lnTo>
                    <a:pt x="66" y="110"/>
                  </a:lnTo>
                  <a:lnTo>
                    <a:pt x="68" y="116"/>
                  </a:lnTo>
                  <a:lnTo>
                    <a:pt x="66" y="140"/>
                  </a:lnTo>
                  <a:lnTo>
                    <a:pt x="62" y="168"/>
                  </a:lnTo>
                  <a:lnTo>
                    <a:pt x="62" y="172"/>
                  </a:lnTo>
                  <a:lnTo>
                    <a:pt x="58" y="174"/>
                  </a:lnTo>
                  <a:lnTo>
                    <a:pt x="46" y="176"/>
                  </a:lnTo>
                  <a:lnTo>
                    <a:pt x="36" y="178"/>
                  </a:lnTo>
                  <a:lnTo>
                    <a:pt x="26" y="180"/>
                  </a:lnTo>
                  <a:lnTo>
                    <a:pt x="20" y="184"/>
                  </a:lnTo>
                  <a:lnTo>
                    <a:pt x="18" y="188"/>
                  </a:lnTo>
                  <a:lnTo>
                    <a:pt x="16" y="196"/>
                  </a:lnTo>
                  <a:lnTo>
                    <a:pt x="14" y="204"/>
                  </a:lnTo>
                  <a:lnTo>
                    <a:pt x="10" y="216"/>
                  </a:lnTo>
                  <a:lnTo>
                    <a:pt x="8" y="220"/>
                  </a:lnTo>
                  <a:lnTo>
                    <a:pt x="6" y="222"/>
                  </a:lnTo>
                  <a:lnTo>
                    <a:pt x="2" y="226"/>
                  </a:lnTo>
                  <a:lnTo>
                    <a:pt x="0" y="230"/>
                  </a:lnTo>
                  <a:lnTo>
                    <a:pt x="2" y="236"/>
                  </a:lnTo>
                  <a:lnTo>
                    <a:pt x="4" y="240"/>
                  </a:lnTo>
                  <a:lnTo>
                    <a:pt x="8" y="248"/>
                  </a:lnTo>
                  <a:lnTo>
                    <a:pt x="14" y="256"/>
                  </a:lnTo>
                  <a:lnTo>
                    <a:pt x="16" y="260"/>
                  </a:lnTo>
                  <a:lnTo>
                    <a:pt x="16" y="266"/>
                  </a:lnTo>
                  <a:lnTo>
                    <a:pt x="24" y="268"/>
                  </a:lnTo>
                  <a:lnTo>
                    <a:pt x="30" y="272"/>
                  </a:lnTo>
                  <a:lnTo>
                    <a:pt x="36" y="278"/>
                  </a:lnTo>
                  <a:lnTo>
                    <a:pt x="40" y="280"/>
                  </a:lnTo>
                  <a:lnTo>
                    <a:pt x="44" y="278"/>
                  </a:lnTo>
                  <a:lnTo>
                    <a:pt x="46" y="278"/>
                  </a:lnTo>
                  <a:lnTo>
                    <a:pt x="48" y="270"/>
                  </a:lnTo>
                  <a:lnTo>
                    <a:pt x="58" y="270"/>
                  </a:lnTo>
                  <a:lnTo>
                    <a:pt x="58" y="286"/>
                  </a:lnTo>
                  <a:lnTo>
                    <a:pt x="58" y="292"/>
                  </a:lnTo>
                  <a:lnTo>
                    <a:pt x="60" y="294"/>
                  </a:lnTo>
                  <a:lnTo>
                    <a:pt x="62" y="296"/>
                  </a:lnTo>
                  <a:lnTo>
                    <a:pt x="64" y="296"/>
                  </a:lnTo>
                  <a:lnTo>
                    <a:pt x="66" y="296"/>
                  </a:lnTo>
                  <a:lnTo>
                    <a:pt x="74" y="298"/>
                  </a:lnTo>
                  <a:lnTo>
                    <a:pt x="86" y="300"/>
                  </a:lnTo>
                  <a:lnTo>
                    <a:pt x="94" y="296"/>
                  </a:lnTo>
                  <a:lnTo>
                    <a:pt x="102" y="290"/>
                  </a:lnTo>
                  <a:lnTo>
                    <a:pt x="116" y="280"/>
                  </a:lnTo>
                  <a:lnTo>
                    <a:pt x="122" y="276"/>
                  </a:lnTo>
                  <a:lnTo>
                    <a:pt x="130" y="274"/>
                  </a:lnTo>
                  <a:lnTo>
                    <a:pt x="136" y="274"/>
                  </a:lnTo>
                  <a:lnTo>
                    <a:pt x="138" y="276"/>
                  </a:lnTo>
                  <a:lnTo>
                    <a:pt x="140" y="280"/>
                  </a:lnTo>
                  <a:lnTo>
                    <a:pt x="140" y="284"/>
                  </a:lnTo>
                  <a:lnTo>
                    <a:pt x="138" y="294"/>
                  </a:lnTo>
                  <a:lnTo>
                    <a:pt x="140" y="304"/>
                  </a:lnTo>
                  <a:lnTo>
                    <a:pt x="144" y="310"/>
                  </a:lnTo>
                  <a:lnTo>
                    <a:pt x="148" y="318"/>
                  </a:lnTo>
                  <a:lnTo>
                    <a:pt x="158" y="324"/>
                  </a:lnTo>
                  <a:lnTo>
                    <a:pt x="168" y="328"/>
                  </a:lnTo>
                  <a:lnTo>
                    <a:pt x="172" y="326"/>
                  </a:lnTo>
                  <a:lnTo>
                    <a:pt x="174" y="328"/>
                  </a:lnTo>
                  <a:lnTo>
                    <a:pt x="178" y="332"/>
                  </a:lnTo>
                  <a:lnTo>
                    <a:pt x="182" y="334"/>
                  </a:lnTo>
                  <a:lnTo>
                    <a:pt x="188" y="336"/>
                  </a:lnTo>
                  <a:lnTo>
                    <a:pt x="188" y="340"/>
                  </a:lnTo>
                  <a:lnTo>
                    <a:pt x="190" y="342"/>
                  </a:lnTo>
                  <a:lnTo>
                    <a:pt x="194" y="342"/>
                  </a:lnTo>
                  <a:lnTo>
                    <a:pt x="198" y="342"/>
                  </a:lnTo>
                  <a:lnTo>
                    <a:pt x="208" y="340"/>
                  </a:lnTo>
                  <a:lnTo>
                    <a:pt x="212" y="342"/>
                  </a:lnTo>
                  <a:lnTo>
                    <a:pt x="216" y="344"/>
                  </a:lnTo>
                  <a:lnTo>
                    <a:pt x="220" y="354"/>
                  </a:lnTo>
                  <a:lnTo>
                    <a:pt x="222" y="364"/>
                  </a:lnTo>
                  <a:lnTo>
                    <a:pt x="224" y="366"/>
                  </a:lnTo>
                  <a:lnTo>
                    <a:pt x="226" y="368"/>
                  </a:lnTo>
                  <a:lnTo>
                    <a:pt x="226" y="376"/>
                  </a:lnTo>
                  <a:lnTo>
                    <a:pt x="226" y="382"/>
                  </a:lnTo>
                  <a:lnTo>
                    <a:pt x="228" y="386"/>
                  </a:lnTo>
                  <a:lnTo>
                    <a:pt x="232" y="390"/>
                  </a:lnTo>
                  <a:lnTo>
                    <a:pt x="242" y="392"/>
                  </a:lnTo>
                  <a:lnTo>
                    <a:pt x="254" y="394"/>
                  </a:lnTo>
                  <a:lnTo>
                    <a:pt x="254" y="400"/>
                  </a:lnTo>
                  <a:lnTo>
                    <a:pt x="254" y="404"/>
                  </a:lnTo>
                  <a:lnTo>
                    <a:pt x="258" y="408"/>
                  </a:lnTo>
                  <a:lnTo>
                    <a:pt x="260" y="412"/>
                  </a:lnTo>
                  <a:lnTo>
                    <a:pt x="268" y="420"/>
                  </a:lnTo>
                  <a:lnTo>
                    <a:pt x="270" y="422"/>
                  </a:lnTo>
                  <a:lnTo>
                    <a:pt x="270" y="430"/>
                  </a:lnTo>
                  <a:lnTo>
                    <a:pt x="270" y="436"/>
                  </a:lnTo>
                  <a:lnTo>
                    <a:pt x="266" y="444"/>
                  </a:lnTo>
                  <a:lnTo>
                    <a:pt x="264" y="448"/>
                  </a:lnTo>
                  <a:lnTo>
                    <a:pt x="264" y="454"/>
                  </a:lnTo>
                  <a:lnTo>
                    <a:pt x="264" y="464"/>
                  </a:lnTo>
                  <a:lnTo>
                    <a:pt x="270" y="480"/>
                  </a:lnTo>
                  <a:lnTo>
                    <a:pt x="276" y="496"/>
                  </a:lnTo>
                  <a:lnTo>
                    <a:pt x="278" y="500"/>
                  </a:lnTo>
                  <a:lnTo>
                    <a:pt x="282" y="502"/>
                  </a:lnTo>
                  <a:lnTo>
                    <a:pt x="292" y="502"/>
                  </a:lnTo>
                  <a:lnTo>
                    <a:pt x="300" y="504"/>
                  </a:lnTo>
                  <a:lnTo>
                    <a:pt x="306" y="508"/>
                  </a:lnTo>
                  <a:lnTo>
                    <a:pt x="308" y="514"/>
                  </a:lnTo>
                  <a:lnTo>
                    <a:pt x="314" y="526"/>
                  </a:lnTo>
                  <a:lnTo>
                    <a:pt x="320" y="536"/>
                  </a:lnTo>
                  <a:lnTo>
                    <a:pt x="322" y="532"/>
                  </a:lnTo>
                  <a:lnTo>
                    <a:pt x="326" y="530"/>
                  </a:lnTo>
                  <a:lnTo>
                    <a:pt x="328" y="528"/>
                  </a:lnTo>
                  <a:lnTo>
                    <a:pt x="332" y="530"/>
                  </a:lnTo>
                  <a:lnTo>
                    <a:pt x="332" y="534"/>
                  </a:lnTo>
                  <a:lnTo>
                    <a:pt x="332" y="540"/>
                  </a:lnTo>
                  <a:lnTo>
                    <a:pt x="332" y="554"/>
                  </a:lnTo>
                  <a:lnTo>
                    <a:pt x="332" y="564"/>
                  </a:lnTo>
                  <a:lnTo>
                    <a:pt x="338" y="564"/>
                  </a:lnTo>
                  <a:lnTo>
                    <a:pt x="344" y="562"/>
                  </a:lnTo>
                  <a:lnTo>
                    <a:pt x="346" y="572"/>
                  </a:lnTo>
                  <a:lnTo>
                    <a:pt x="348" y="582"/>
                  </a:lnTo>
                  <a:lnTo>
                    <a:pt x="348" y="586"/>
                  </a:lnTo>
                  <a:lnTo>
                    <a:pt x="346" y="590"/>
                  </a:lnTo>
                  <a:lnTo>
                    <a:pt x="340" y="596"/>
                  </a:lnTo>
                  <a:lnTo>
                    <a:pt x="326" y="602"/>
                  </a:lnTo>
                  <a:lnTo>
                    <a:pt x="318" y="610"/>
                  </a:lnTo>
                  <a:lnTo>
                    <a:pt x="308" y="622"/>
                  </a:lnTo>
                  <a:lnTo>
                    <a:pt x="302" y="636"/>
                  </a:lnTo>
                  <a:lnTo>
                    <a:pt x="298" y="642"/>
                  </a:lnTo>
                  <a:lnTo>
                    <a:pt x="298" y="648"/>
                  </a:lnTo>
                  <a:lnTo>
                    <a:pt x="308" y="648"/>
                  </a:lnTo>
                  <a:lnTo>
                    <a:pt x="318" y="652"/>
                  </a:lnTo>
                  <a:lnTo>
                    <a:pt x="330" y="660"/>
                  </a:lnTo>
                  <a:lnTo>
                    <a:pt x="340" y="666"/>
                  </a:lnTo>
                  <a:lnTo>
                    <a:pt x="362" y="684"/>
                  </a:lnTo>
                  <a:lnTo>
                    <a:pt x="380" y="698"/>
                  </a:lnTo>
                  <a:lnTo>
                    <a:pt x="382" y="686"/>
                  </a:lnTo>
                  <a:lnTo>
                    <a:pt x="384" y="674"/>
                  </a:lnTo>
                  <a:lnTo>
                    <a:pt x="390" y="672"/>
                  </a:lnTo>
                  <a:lnTo>
                    <a:pt x="396" y="668"/>
                  </a:lnTo>
                  <a:lnTo>
                    <a:pt x="402" y="664"/>
                  </a:lnTo>
                  <a:lnTo>
                    <a:pt x="406" y="656"/>
                  </a:lnTo>
                  <a:lnTo>
                    <a:pt x="414" y="638"/>
                  </a:lnTo>
                  <a:lnTo>
                    <a:pt x="418" y="624"/>
                  </a:lnTo>
                  <a:lnTo>
                    <a:pt x="422" y="620"/>
                  </a:lnTo>
                  <a:lnTo>
                    <a:pt x="424" y="620"/>
                  </a:lnTo>
                  <a:lnTo>
                    <a:pt x="426" y="618"/>
                  </a:lnTo>
                  <a:lnTo>
                    <a:pt x="430" y="614"/>
                  </a:lnTo>
                  <a:lnTo>
                    <a:pt x="436" y="596"/>
                  </a:lnTo>
                  <a:lnTo>
                    <a:pt x="434" y="594"/>
                  </a:lnTo>
                  <a:lnTo>
                    <a:pt x="432" y="592"/>
                  </a:lnTo>
                  <a:lnTo>
                    <a:pt x="428" y="588"/>
                  </a:lnTo>
                  <a:lnTo>
                    <a:pt x="428" y="560"/>
                  </a:lnTo>
                  <a:lnTo>
                    <a:pt x="432" y="554"/>
                  </a:lnTo>
                  <a:lnTo>
                    <a:pt x="438" y="546"/>
                  </a:lnTo>
                  <a:lnTo>
                    <a:pt x="454" y="534"/>
                  </a:lnTo>
                  <a:lnTo>
                    <a:pt x="472" y="524"/>
                  </a:lnTo>
                  <a:lnTo>
                    <a:pt x="488" y="516"/>
                  </a:lnTo>
                  <a:lnTo>
                    <a:pt x="498" y="514"/>
                  </a:lnTo>
                  <a:lnTo>
                    <a:pt x="510" y="514"/>
                  </a:lnTo>
                  <a:lnTo>
                    <a:pt x="522" y="512"/>
                  </a:lnTo>
                  <a:lnTo>
                    <a:pt x="528" y="510"/>
                  </a:lnTo>
                  <a:lnTo>
                    <a:pt x="528" y="506"/>
                  </a:lnTo>
                  <a:lnTo>
                    <a:pt x="538" y="494"/>
                  </a:lnTo>
                  <a:lnTo>
                    <a:pt x="546" y="478"/>
                  </a:lnTo>
                  <a:lnTo>
                    <a:pt x="558" y="448"/>
                  </a:lnTo>
                  <a:lnTo>
                    <a:pt x="560" y="438"/>
                  </a:lnTo>
                  <a:lnTo>
                    <a:pt x="562" y="428"/>
                  </a:lnTo>
                  <a:lnTo>
                    <a:pt x="562" y="420"/>
                  </a:lnTo>
                  <a:lnTo>
                    <a:pt x="564" y="418"/>
                  </a:lnTo>
                  <a:lnTo>
                    <a:pt x="568" y="414"/>
                  </a:lnTo>
                  <a:lnTo>
                    <a:pt x="562" y="412"/>
                  </a:lnTo>
                  <a:lnTo>
                    <a:pt x="572" y="380"/>
                  </a:lnTo>
                  <a:lnTo>
                    <a:pt x="570" y="366"/>
                  </a:lnTo>
                  <a:lnTo>
                    <a:pt x="568" y="360"/>
                  </a:lnTo>
                  <a:lnTo>
                    <a:pt x="568" y="350"/>
                  </a:lnTo>
                  <a:lnTo>
                    <a:pt x="566" y="340"/>
                  </a:lnTo>
                  <a:lnTo>
                    <a:pt x="564" y="338"/>
                  </a:lnTo>
                  <a:lnTo>
                    <a:pt x="566" y="332"/>
                  </a:lnTo>
                  <a:lnTo>
                    <a:pt x="568" y="328"/>
                  </a:lnTo>
                  <a:lnTo>
                    <a:pt x="572" y="326"/>
                  </a:lnTo>
                  <a:lnTo>
                    <a:pt x="580" y="326"/>
                  </a:lnTo>
                  <a:lnTo>
                    <a:pt x="584" y="316"/>
                  </a:lnTo>
                  <a:lnTo>
                    <a:pt x="590" y="306"/>
                  </a:lnTo>
                  <a:lnTo>
                    <a:pt x="590" y="304"/>
                  </a:lnTo>
                  <a:lnTo>
                    <a:pt x="596" y="294"/>
                  </a:lnTo>
                  <a:lnTo>
                    <a:pt x="602" y="284"/>
                  </a:lnTo>
                  <a:lnTo>
                    <a:pt x="614" y="268"/>
                  </a:lnTo>
                  <a:lnTo>
                    <a:pt x="622" y="258"/>
                  </a:lnTo>
                  <a:lnTo>
                    <a:pt x="628" y="250"/>
                  </a:lnTo>
                  <a:lnTo>
                    <a:pt x="630" y="236"/>
                  </a:lnTo>
                  <a:lnTo>
                    <a:pt x="632" y="224"/>
                  </a:lnTo>
                  <a:lnTo>
                    <a:pt x="632" y="208"/>
                  </a:lnTo>
                  <a:lnTo>
                    <a:pt x="628" y="196"/>
                  </a:lnTo>
                  <a:lnTo>
                    <a:pt x="626" y="192"/>
                  </a:lnTo>
                  <a:lnTo>
                    <a:pt x="622" y="186"/>
                  </a:lnTo>
                  <a:lnTo>
                    <a:pt x="618" y="184"/>
                  </a:lnTo>
                  <a:lnTo>
                    <a:pt x="614" y="182"/>
                  </a:lnTo>
                  <a:lnTo>
                    <a:pt x="604" y="182"/>
                  </a:lnTo>
                  <a:lnTo>
                    <a:pt x="594" y="176"/>
                  </a:lnTo>
                  <a:lnTo>
                    <a:pt x="586" y="172"/>
                  </a:lnTo>
                  <a:lnTo>
                    <a:pt x="580" y="166"/>
                  </a:lnTo>
                  <a:lnTo>
                    <a:pt x="566" y="152"/>
                  </a:lnTo>
                  <a:lnTo>
                    <a:pt x="556" y="146"/>
                  </a:lnTo>
                  <a:lnTo>
                    <a:pt x="548" y="142"/>
                  </a:lnTo>
                  <a:lnTo>
                    <a:pt x="538" y="142"/>
                  </a:lnTo>
                  <a:lnTo>
                    <a:pt x="530" y="142"/>
                  </a:lnTo>
                  <a:lnTo>
                    <a:pt x="522" y="144"/>
                  </a:lnTo>
                  <a:lnTo>
                    <a:pt x="512" y="142"/>
                  </a:lnTo>
                  <a:lnTo>
                    <a:pt x="508" y="140"/>
                  </a:lnTo>
                  <a:lnTo>
                    <a:pt x="504" y="136"/>
                  </a:lnTo>
                  <a:lnTo>
                    <a:pt x="500" y="134"/>
                  </a:lnTo>
                  <a:lnTo>
                    <a:pt x="494" y="132"/>
                  </a:lnTo>
                  <a:lnTo>
                    <a:pt x="486" y="134"/>
                  </a:lnTo>
                  <a:lnTo>
                    <a:pt x="480" y="136"/>
                  </a:lnTo>
                  <a:lnTo>
                    <a:pt x="476" y="140"/>
                  </a:lnTo>
                  <a:lnTo>
                    <a:pt x="472" y="142"/>
                  </a:lnTo>
                  <a:lnTo>
                    <a:pt x="470" y="132"/>
                  </a:lnTo>
                  <a:lnTo>
                    <a:pt x="466" y="124"/>
                  </a:lnTo>
                  <a:lnTo>
                    <a:pt x="460" y="120"/>
                  </a:lnTo>
                  <a:lnTo>
                    <a:pt x="454" y="114"/>
                  </a:lnTo>
                  <a:lnTo>
                    <a:pt x="446" y="110"/>
                  </a:lnTo>
                  <a:lnTo>
                    <a:pt x="440" y="106"/>
                  </a:lnTo>
                  <a:lnTo>
                    <a:pt x="430" y="104"/>
                  </a:lnTo>
                  <a:lnTo>
                    <a:pt x="422" y="104"/>
                  </a:lnTo>
                  <a:lnTo>
                    <a:pt x="414" y="102"/>
                  </a:lnTo>
                  <a:lnTo>
                    <a:pt x="412" y="114"/>
                  </a:lnTo>
                  <a:lnTo>
                    <a:pt x="406" y="120"/>
                  </a:lnTo>
                  <a:lnTo>
                    <a:pt x="400" y="126"/>
                  </a:lnTo>
                  <a:lnTo>
                    <a:pt x="394" y="134"/>
                  </a:lnTo>
                  <a:lnTo>
                    <a:pt x="392" y="122"/>
                  </a:lnTo>
                  <a:lnTo>
                    <a:pt x="380" y="122"/>
                  </a:lnTo>
                  <a:lnTo>
                    <a:pt x="370" y="120"/>
                  </a:lnTo>
                  <a:lnTo>
                    <a:pt x="360" y="120"/>
                  </a:lnTo>
                  <a:lnTo>
                    <a:pt x="348" y="120"/>
                  </a:lnTo>
                  <a:lnTo>
                    <a:pt x="358" y="116"/>
                  </a:lnTo>
                  <a:lnTo>
                    <a:pt x="366" y="112"/>
                  </a:lnTo>
                  <a:lnTo>
                    <a:pt x="368" y="104"/>
                  </a:lnTo>
                  <a:lnTo>
                    <a:pt x="358" y="106"/>
                  </a:lnTo>
                  <a:lnTo>
                    <a:pt x="364" y="96"/>
                  </a:lnTo>
                  <a:lnTo>
                    <a:pt x="370" y="86"/>
                  </a:lnTo>
                  <a:lnTo>
                    <a:pt x="374" y="82"/>
                  </a:lnTo>
                  <a:lnTo>
                    <a:pt x="380" y="76"/>
                  </a:lnTo>
                  <a:lnTo>
                    <a:pt x="382" y="70"/>
                  </a:lnTo>
                  <a:lnTo>
                    <a:pt x="386" y="64"/>
                  </a:lnTo>
                  <a:lnTo>
                    <a:pt x="376" y="56"/>
                  </a:lnTo>
                  <a:lnTo>
                    <a:pt x="370" y="50"/>
                  </a:lnTo>
                  <a:lnTo>
                    <a:pt x="368" y="42"/>
                  </a:lnTo>
                  <a:lnTo>
                    <a:pt x="368" y="36"/>
                  </a:lnTo>
                  <a:lnTo>
                    <a:pt x="368" y="28"/>
                  </a:lnTo>
                  <a:lnTo>
                    <a:pt x="368" y="20"/>
                  </a:lnTo>
                  <a:lnTo>
                    <a:pt x="364" y="14"/>
                  </a:lnTo>
                  <a:lnTo>
                    <a:pt x="362"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3" name="Freeform 73"/>
            <p:cNvSpPr>
              <a:spLocks/>
            </p:cNvSpPr>
            <p:nvPr/>
          </p:nvSpPr>
          <p:spPr bwMode="auto">
            <a:xfrm>
              <a:off x="4529361" y="2675405"/>
              <a:ext cx="98156" cy="131617"/>
            </a:xfrm>
            <a:custGeom>
              <a:avLst/>
              <a:gdLst>
                <a:gd name="T0" fmla="*/ 12 w 88"/>
                <a:gd name="T1" fmla="*/ 86 h 118"/>
                <a:gd name="T2" fmla="*/ 10 w 88"/>
                <a:gd name="T3" fmla="*/ 90 h 118"/>
                <a:gd name="T4" fmla="*/ 12 w 88"/>
                <a:gd name="T5" fmla="*/ 92 h 118"/>
                <a:gd name="T6" fmla="*/ 12 w 88"/>
                <a:gd name="T7" fmla="*/ 98 h 118"/>
                <a:gd name="T8" fmla="*/ 10 w 88"/>
                <a:gd name="T9" fmla="*/ 102 h 118"/>
                <a:gd name="T10" fmla="*/ 8 w 88"/>
                <a:gd name="T11" fmla="*/ 106 h 118"/>
                <a:gd name="T12" fmla="*/ 18 w 88"/>
                <a:gd name="T13" fmla="*/ 112 h 118"/>
                <a:gd name="T14" fmla="*/ 30 w 88"/>
                <a:gd name="T15" fmla="*/ 118 h 118"/>
                <a:gd name="T16" fmla="*/ 34 w 88"/>
                <a:gd name="T17" fmla="*/ 116 h 118"/>
                <a:gd name="T18" fmla="*/ 36 w 88"/>
                <a:gd name="T19" fmla="*/ 112 h 118"/>
                <a:gd name="T20" fmla="*/ 40 w 88"/>
                <a:gd name="T21" fmla="*/ 102 h 118"/>
                <a:gd name="T22" fmla="*/ 46 w 88"/>
                <a:gd name="T23" fmla="*/ 88 h 118"/>
                <a:gd name="T24" fmla="*/ 50 w 88"/>
                <a:gd name="T25" fmla="*/ 84 h 118"/>
                <a:gd name="T26" fmla="*/ 56 w 88"/>
                <a:gd name="T27" fmla="*/ 80 h 118"/>
                <a:gd name="T28" fmla="*/ 68 w 88"/>
                <a:gd name="T29" fmla="*/ 74 h 118"/>
                <a:gd name="T30" fmla="*/ 78 w 88"/>
                <a:gd name="T31" fmla="*/ 66 h 118"/>
                <a:gd name="T32" fmla="*/ 84 w 88"/>
                <a:gd name="T33" fmla="*/ 54 h 118"/>
                <a:gd name="T34" fmla="*/ 86 w 88"/>
                <a:gd name="T35" fmla="*/ 50 h 118"/>
                <a:gd name="T36" fmla="*/ 86 w 88"/>
                <a:gd name="T37" fmla="*/ 42 h 118"/>
                <a:gd name="T38" fmla="*/ 88 w 88"/>
                <a:gd name="T39" fmla="*/ 40 h 118"/>
                <a:gd name="T40" fmla="*/ 86 w 88"/>
                <a:gd name="T41" fmla="*/ 32 h 118"/>
                <a:gd name="T42" fmla="*/ 84 w 88"/>
                <a:gd name="T43" fmla="*/ 28 h 118"/>
                <a:gd name="T44" fmla="*/ 86 w 88"/>
                <a:gd name="T45" fmla="*/ 26 h 118"/>
                <a:gd name="T46" fmla="*/ 70 w 88"/>
                <a:gd name="T47" fmla="*/ 24 h 118"/>
                <a:gd name="T48" fmla="*/ 56 w 88"/>
                <a:gd name="T49" fmla="*/ 18 h 118"/>
                <a:gd name="T50" fmla="*/ 42 w 88"/>
                <a:gd name="T51" fmla="*/ 10 h 118"/>
                <a:gd name="T52" fmla="*/ 34 w 88"/>
                <a:gd name="T53" fmla="*/ 2 h 118"/>
                <a:gd name="T54" fmla="*/ 28 w 88"/>
                <a:gd name="T55" fmla="*/ 0 h 118"/>
                <a:gd name="T56" fmla="*/ 20 w 88"/>
                <a:gd name="T57" fmla="*/ 2 h 118"/>
                <a:gd name="T58" fmla="*/ 14 w 88"/>
                <a:gd name="T59" fmla="*/ 6 h 118"/>
                <a:gd name="T60" fmla="*/ 12 w 88"/>
                <a:gd name="T61" fmla="*/ 10 h 118"/>
                <a:gd name="T62" fmla="*/ 12 w 88"/>
                <a:gd name="T63" fmla="*/ 14 h 118"/>
                <a:gd name="T64" fmla="*/ 12 w 88"/>
                <a:gd name="T65" fmla="*/ 26 h 118"/>
                <a:gd name="T66" fmla="*/ 6 w 88"/>
                <a:gd name="T67" fmla="*/ 40 h 118"/>
                <a:gd name="T68" fmla="*/ 2 w 88"/>
                <a:gd name="T69" fmla="*/ 54 h 118"/>
                <a:gd name="T70" fmla="*/ 0 w 88"/>
                <a:gd name="T71" fmla="*/ 64 h 118"/>
                <a:gd name="T72" fmla="*/ 4 w 88"/>
                <a:gd name="T73" fmla="*/ 70 h 118"/>
                <a:gd name="T74" fmla="*/ 6 w 88"/>
                <a:gd name="T75" fmla="*/ 72 h 118"/>
                <a:gd name="T76" fmla="*/ 10 w 88"/>
                <a:gd name="T77" fmla="*/ 72 h 118"/>
                <a:gd name="T78" fmla="*/ 14 w 88"/>
                <a:gd name="T79" fmla="*/ 70 h 118"/>
                <a:gd name="T80" fmla="*/ 18 w 88"/>
                <a:gd name="T81" fmla="*/ 66 h 118"/>
                <a:gd name="T82" fmla="*/ 18 w 88"/>
                <a:gd name="T83" fmla="*/ 74 h 118"/>
                <a:gd name="T84" fmla="*/ 18 w 88"/>
                <a:gd name="T85" fmla="*/ 80 h 118"/>
                <a:gd name="T86" fmla="*/ 12 w 88"/>
                <a:gd name="T87" fmla="*/ 84 h 118"/>
                <a:gd name="T88" fmla="*/ 8 w 88"/>
                <a:gd name="T89" fmla="*/ 86 h 118"/>
                <a:gd name="T90" fmla="*/ 10 w 88"/>
                <a:gd name="T91" fmla="*/ 86 h 118"/>
                <a:gd name="T92" fmla="*/ 12 w 88"/>
                <a:gd name="T93" fmla="*/ 8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8" h="118">
                  <a:moveTo>
                    <a:pt x="12" y="86"/>
                  </a:moveTo>
                  <a:lnTo>
                    <a:pt x="10" y="90"/>
                  </a:lnTo>
                  <a:lnTo>
                    <a:pt x="12" y="92"/>
                  </a:lnTo>
                  <a:lnTo>
                    <a:pt x="12" y="98"/>
                  </a:lnTo>
                  <a:lnTo>
                    <a:pt x="10" y="102"/>
                  </a:lnTo>
                  <a:lnTo>
                    <a:pt x="8" y="106"/>
                  </a:lnTo>
                  <a:lnTo>
                    <a:pt x="18" y="112"/>
                  </a:lnTo>
                  <a:lnTo>
                    <a:pt x="30" y="118"/>
                  </a:lnTo>
                  <a:lnTo>
                    <a:pt x="34" y="116"/>
                  </a:lnTo>
                  <a:lnTo>
                    <a:pt x="36" y="112"/>
                  </a:lnTo>
                  <a:lnTo>
                    <a:pt x="40" y="102"/>
                  </a:lnTo>
                  <a:lnTo>
                    <a:pt x="46" y="88"/>
                  </a:lnTo>
                  <a:lnTo>
                    <a:pt x="50" y="84"/>
                  </a:lnTo>
                  <a:lnTo>
                    <a:pt x="56" y="80"/>
                  </a:lnTo>
                  <a:lnTo>
                    <a:pt x="68" y="74"/>
                  </a:lnTo>
                  <a:lnTo>
                    <a:pt x="78" y="66"/>
                  </a:lnTo>
                  <a:lnTo>
                    <a:pt x="84" y="54"/>
                  </a:lnTo>
                  <a:lnTo>
                    <a:pt x="86" y="50"/>
                  </a:lnTo>
                  <a:lnTo>
                    <a:pt x="86" y="42"/>
                  </a:lnTo>
                  <a:lnTo>
                    <a:pt x="88" y="40"/>
                  </a:lnTo>
                  <a:lnTo>
                    <a:pt x="86" y="32"/>
                  </a:lnTo>
                  <a:lnTo>
                    <a:pt x="84" y="28"/>
                  </a:lnTo>
                  <a:lnTo>
                    <a:pt x="86" y="26"/>
                  </a:lnTo>
                  <a:lnTo>
                    <a:pt x="70" y="24"/>
                  </a:lnTo>
                  <a:lnTo>
                    <a:pt x="56" y="18"/>
                  </a:lnTo>
                  <a:lnTo>
                    <a:pt x="42" y="10"/>
                  </a:lnTo>
                  <a:lnTo>
                    <a:pt x="34" y="2"/>
                  </a:lnTo>
                  <a:lnTo>
                    <a:pt x="28" y="0"/>
                  </a:lnTo>
                  <a:lnTo>
                    <a:pt x="20" y="2"/>
                  </a:lnTo>
                  <a:lnTo>
                    <a:pt x="14" y="6"/>
                  </a:lnTo>
                  <a:lnTo>
                    <a:pt x="12" y="10"/>
                  </a:lnTo>
                  <a:lnTo>
                    <a:pt x="12" y="14"/>
                  </a:lnTo>
                  <a:lnTo>
                    <a:pt x="12" y="26"/>
                  </a:lnTo>
                  <a:lnTo>
                    <a:pt x="6" y="40"/>
                  </a:lnTo>
                  <a:lnTo>
                    <a:pt x="2" y="54"/>
                  </a:lnTo>
                  <a:lnTo>
                    <a:pt x="0" y="64"/>
                  </a:lnTo>
                  <a:lnTo>
                    <a:pt x="4" y="70"/>
                  </a:lnTo>
                  <a:lnTo>
                    <a:pt x="6" y="72"/>
                  </a:lnTo>
                  <a:lnTo>
                    <a:pt x="10" y="72"/>
                  </a:lnTo>
                  <a:lnTo>
                    <a:pt x="14" y="70"/>
                  </a:lnTo>
                  <a:lnTo>
                    <a:pt x="18" y="66"/>
                  </a:lnTo>
                  <a:lnTo>
                    <a:pt x="18" y="74"/>
                  </a:lnTo>
                  <a:lnTo>
                    <a:pt x="18" y="80"/>
                  </a:lnTo>
                  <a:lnTo>
                    <a:pt x="12" y="84"/>
                  </a:lnTo>
                  <a:lnTo>
                    <a:pt x="8" y="86"/>
                  </a:lnTo>
                  <a:lnTo>
                    <a:pt x="10" y="86"/>
                  </a:lnTo>
                  <a:lnTo>
                    <a:pt x="12" y="8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4" name="Freeform 74"/>
            <p:cNvSpPr>
              <a:spLocks/>
            </p:cNvSpPr>
            <p:nvPr/>
          </p:nvSpPr>
          <p:spPr bwMode="auto">
            <a:xfrm>
              <a:off x="4524899" y="2711098"/>
              <a:ext cx="232006" cy="370313"/>
            </a:xfrm>
            <a:custGeom>
              <a:avLst/>
              <a:gdLst>
                <a:gd name="T0" fmla="*/ 174 w 208"/>
                <a:gd name="T1" fmla="*/ 318 h 332"/>
                <a:gd name="T2" fmla="*/ 136 w 208"/>
                <a:gd name="T3" fmla="*/ 292 h 332"/>
                <a:gd name="T4" fmla="*/ 98 w 208"/>
                <a:gd name="T5" fmla="*/ 268 h 332"/>
                <a:gd name="T6" fmla="*/ 80 w 208"/>
                <a:gd name="T7" fmla="*/ 232 h 332"/>
                <a:gd name="T8" fmla="*/ 52 w 208"/>
                <a:gd name="T9" fmla="*/ 174 h 332"/>
                <a:gd name="T10" fmla="*/ 32 w 208"/>
                <a:gd name="T11" fmla="*/ 132 h 332"/>
                <a:gd name="T12" fmla="*/ 18 w 208"/>
                <a:gd name="T13" fmla="*/ 112 h 332"/>
                <a:gd name="T14" fmla="*/ 2 w 208"/>
                <a:gd name="T15" fmla="*/ 104 h 332"/>
                <a:gd name="T16" fmla="*/ 0 w 208"/>
                <a:gd name="T17" fmla="*/ 66 h 332"/>
                <a:gd name="T18" fmla="*/ 12 w 208"/>
                <a:gd name="T19" fmla="*/ 54 h 332"/>
                <a:gd name="T20" fmla="*/ 16 w 208"/>
                <a:gd name="T21" fmla="*/ 60 h 332"/>
                <a:gd name="T22" fmla="*/ 12 w 208"/>
                <a:gd name="T23" fmla="*/ 74 h 332"/>
                <a:gd name="T24" fmla="*/ 38 w 208"/>
                <a:gd name="T25" fmla="*/ 84 h 332"/>
                <a:gd name="T26" fmla="*/ 50 w 208"/>
                <a:gd name="T27" fmla="*/ 56 h 332"/>
                <a:gd name="T28" fmla="*/ 72 w 208"/>
                <a:gd name="T29" fmla="*/ 42 h 332"/>
                <a:gd name="T30" fmla="*/ 90 w 208"/>
                <a:gd name="T31" fmla="*/ 18 h 332"/>
                <a:gd name="T32" fmla="*/ 90 w 208"/>
                <a:gd name="T33" fmla="*/ 0 h 332"/>
                <a:gd name="T34" fmla="*/ 106 w 208"/>
                <a:gd name="T35" fmla="*/ 8 h 332"/>
                <a:gd name="T36" fmla="*/ 124 w 208"/>
                <a:gd name="T37" fmla="*/ 26 h 332"/>
                <a:gd name="T38" fmla="*/ 144 w 208"/>
                <a:gd name="T39" fmla="*/ 42 h 332"/>
                <a:gd name="T40" fmla="*/ 152 w 208"/>
                <a:gd name="T41" fmla="*/ 38 h 332"/>
                <a:gd name="T42" fmla="*/ 160 w 208"/>
                <a:gd name="T43" fmla="*/ 44 h 332"/>
                <a:gd name="T44" fmla="*/ 172 w 208"/>
                <a:gd name="T45" fmla="*/ 40 h 332"/>
                <a:gd name="T46" fmla="*/ 174 w 208"/>
                <a:gd name="T47" fmla="*/ 52 h 332"/>
                <a:gd name="T48" fmla="*/ 170 w 208"/>
                <a:gd name="T49" fmla="*/ 64 h 332"/>
                <a:gd name="T50" fmla="*/ 180 w 208"/>
                <a:gd name="T51" fmla="*/ 74 h 332"/>
                <a:gd name="T52" fmla="*/ 154 w 208"/>
                <a:gd name="T53" fmla="*/ 80 h 332"/>
                <a:gd name="T54" fmla="*/ 136 w 208"/>
                <a:gd name="T55" fmla="*/ 90 h 332"/>
                <a:gd name="T56" fmla="*/ 128 w 208"/>
                <a:gd name="T57" fmla="*/ 118 h 332"/>
                <a:gd name="T58" fmla="*/ 120 w 208"/>
                <a:gd name="T59" fmla="*/ 128 h 332"/>
                <a:gd name="T60" fmla="*/ 122 w 208"/>
                <a:gd name="T61" fmla="*/ 142 h 332"/>
                <a:gd name="T62" fmla="*/ 134 w 208"/>
                <a:gd name="T63" fmla="*/ 162 h 332"/>
                <a:gd name="T64" fmla="*/ 148 w 208"/>
                <a:gd name="T65" fmla="*/ 174 h 332"/>
                <a:gd name="T66" fmla="*/ 162 w 208"/>
                <a:gd name="T67" fmla="*/ 180 h 332"/>
                <a:gd name="T68" fmla="*/ 176 w 208"/>
                <a:gd name="T69" fmla="*/ 172 h 332"/>
                <a:gd name="T70" fmla="*/ 178 w 208"/>
                <a:gd name="T71" fmla="*/ 196 h 332"/>
                <a:gd name="T72" fmla="*/ 184 w 208"/>
                <a:gd name="T73" fmla="*/ 198 h 332"/>
                <a:gd name="T74" fmla="*/ 206 w 208"/>
                <a:gd name="T75" fmla="*/ 218 h 332"/>
                <a:gd name="T76" fmla="*/ 204 w 208"/>
                <a:gd name="T77" fmla="*/ 264 h 332"/>
                <a:gd name="T78" fmla="*/ 200 w 208"/>
                <a:gd name="T79" fmla="*/ 276 h 332"/>
                <a:gd name="T80" fmla="*/ 208 w 208"/>
                <a:gd name="T81" fmla="*/ 296 h 332"/>
                <a:gd name="T82" fmla="*/ 200 w 208"/>
                <a:gd name="T83" fmla="*/ 322 h 332"/>
                <a:gd name="T84" fmla="*/ 186 w 208"/>
                <a:gd name="T85" fmla="*/ 332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8" h="332">
                  <a:moveTo>
                    <a:pt x="186" y="332"/>
                  </a:moveTo>
                  <a:lnTo>
                    <a:pt x="180" y="324"/>
                  </a:lnTo>
                  <a:lnTo>
                    <a:pt x="174" y="318"/>
                  </a:lnTo>
                  <a:lnTo>
                    <a:pt x="154" y="300"/>
                  </a:lnTo>
                  <a:lnTo>
                    <a:pt x="146" y="294"/>
                  </a:lnTo>
                  <a:lnTo>
                    <a:pt x="136" y="292"/>
                  </a:lnTo>
                  <a:lnTo>
                    <a:pt x="118" y="282"/>
                  </a:lnTo>
                  <a:lnTo>
                    <a:pt x="108" y="276"/>
                  </a:lnTo>
                  <a:lnTo>
                    <a:pt x="98" y="268"/>
                  </a:lnTo>
                  <a:lnTo>
                    <a:pt x="94" y="262"/>
                  </a:lnTo>
                  <a:lnTo>
                    <a:pt x="90" y="254"/>
                  </a:lnTo>
                  <a:lnTo>
                    <a:pt x="80" y="232"/>
                  </a:lnTo>
                  <a:lnTo>
                    <a:pt x="72" y="212"/>
                  </a:lnTo>
                  <a:lnTo>
                    <a:pt x="62" y="194"/>
                  </a:lnTo>
                  <a:lnTo>
                    <a:pt x="52" y="174"/>
                  </a:lnTo>
                  <a:lnTo>
                    <a:pt x="46" y="158"/>
                  </a:lnTo>
                  <a:lnTo>
                    <a:pt x="40" y="146"/>
                  </a:lnTo>
                  <a:lnTo>
                    <a:pt x="32" y="132"/>
                  </a:lnTo>
                  <a:lnTo>
                    <a:pt x="24" y="118"/>
                  </a:lnTo>
                  <a:lnTo>
                    <a:pt x="22" y="114"/>
                  </a:lnTo>
                  <a:lnTo>
                    <a:pt x="18" y="112"/>
                  </a:lnTo>
                  <a:lnTo>
                    <a:pt x="12" y="108"/>
                  </a:lnTo>
                  <a:lnTo>
                    <a:pt x="4" y="106"/>
                  </a:lnTo>
                  <a:lnTo>
                    <a:pt x="2" y="104"/>
                  </a:lnTo>
                  <a:lnTo>
                    <a:pt x="0" y="100"/>
                  </a:lnTo>
                  <a:lnTo>
                    <a:pt x="0" y="82"/>
                  </a:lnTo>
                  <a:lnTo>
                    <a:pt x="0" y="66"/>
                  </a:lnTo>
                  <a:lnTo>
                    <a:pt x="2" y="64"/>
                  </a:lnTo>
                  <a:lnTo>
                    <a:pt x="4" y="60"/>
                  </a:lnTo>
                  <a:lnTo>
                    <a:pt x="12" y="54"/>
                  </a:lnTo>
                  <a:lnTo>
                    <a:pt x="16" y="54"/>
                  </a:lnTo>
                  <a:lnTo>
                    <a:pt x="14" y="58"/>
                  </a:lnTo>
                  <a:lnTo>
                    <a:pt x="16" y="60"/>
                  </a:lnTo>
                  <a:lnTo>
                    <a:pt x="16" y="66"/>
                  </a:lnTo>
                  <a:lnTo>
                    <a:pt x="14" y="70"/>
                  </a:lnTo>
                  <a:lnTo>
                    <a:pt x="12" y="74"/>
                  </a:lnTo>
                  <a:lnTo>
                    <a:pt x="22" y="80"/>
                  </a:lnTo>
                  <a:lnTo>
                    <a:pt x="34" y="86"/>
                  </a:lnTo>
                  <a:lnTo>
                    <a:pt x="38" y="84"/>
                  </a:lnTo>
                  <a:lnTo>
                    <a:pt x="40" y="80"/>
                  </a:lnTo>
                  <a:lnTo>
                    <a:pt x="44" y="70"/>
                  </a:lnTo>
                  <a:lnTo>
                    <a:pt x="50" y="56"/>
                  </a:lnTo>
                  <a:lnTo>
                    <a:pt x="54" y="52"/>
                  </a:lnTo>
                  <a:lnTo>
                    <a:pt x="60" y="48"/>
                  </a:lnTo>
                  <a:lnTo>
                    <a:pt x="72" y="42"/>
                  </a:lnTo>
                  <a:lnTo>
                    <a:pt x="82" y="34"/>
                  </a:lnTo>
                  <a:lnTo>
                    <a:pt x="88" y="22"/>
                  </a:lnTo>
                  <a:lnTo>
                    <a:pt x="90" y="18"/>
                  </a:lnTo>
                  <a:lnTo>
                    <a:pt x="90" y="10"/>
                  </a:lnTo>
                  <a:lnTo>
                    <a:pt x="92" y="8"/>
                  </a:lnTo>
                  <a:lnTo>
                    <a:pt x="90" y="0"/>
                  </a:lnTo>
                  <a:lnTo>
                    <a:pt x="96" y="0"/>
                  </a:lnTo>
                  <a:lnTo>
                    <a:pt x="100" y="4"/>
                  </a:lnTo>
                  <a:lnTo>
                    <a:pt x="106" y="8"/>
                  </a:lnTo>
                  <a:lnTo>
                    <a:pt x="114" y="14"/>
                  </a:lnTo>
                  <a:lnTo>
                    <a:pt x="120" y="22"/>
                  </a:lnTo>
                  <a:lnTo>
                    <a:pt x="124" y="26"/>
                  </a:lnTo>
                  <a:lnTo>
                    <a:pt x="126" y="34"/>
                  </a:lnTo>
                  <a:lnTo>
                    <a:pt x="128" y="42"/>
                  </a:lnTo>
                  <a:lnTo>
                    <a:pt x="144" y="42"/>
                  </a:lnTo>
                  <a:lnTo>
                    <a:pt x="146" y="42"/>
                  </a:lnTo>
                  <a:lnTo>
                    <a:pt x="148" y="40"/>
                  </a:lnTo>
                  <a:lnTo>
                    <a:pt x="152" y="38"/>
                  </a:lnTo>
                  <a:lnTo>
                    <a:pt x="154" y="38"/>
                  </a:lnTo>
                  <a:lnTo>
                    <a:pt x="156" y="40"/>
                  </a:lnTo>
                  <a:lnTo>
                    <a:pt x="160" y="44"/>
                  </a:lnTo>
                  <a:lnTo>
                    <a:pt x="160" y="40"/>
                  </a:lnTo>
                  <a:lnTo>
                    <a:pt x="164" y="38"/>
                  </a:lnTo>
                  <a:lnTo>
                    <a:pt x="172" y="40"/>
                  </a:lnTo>
                  <a:lnTo>
                    <a:pt x="178" y="44"/>
                  </a:lnTo>
                  <a:lnTo>
                    <a:pt x="176" y="48"/>
                  </a:lnTo>
                  <a:lnTo>
                    <a:pt x="174" y="52"/>
                  </a:lnTo>
                  <a:lnTo>
                    <a:pt x="170" y="56"/>
                  </a:lnTo>
                  <a:lnTo>
                    <a:pt x="168" y="60"/>
                  </a:lnTo>
                  <a:lnTo>
                    <a:pt x="170" y="64"/>
                  </a:lnTo>
                  <a:lnTo>
                    <a:pt x="174" y="66"/>
                  </a:lnTo>
                  <a:lnTo>
                    <a:pt x="180" y="70"/>
                  </a:lnTo>
                  <a:lnTo>
                    <a:pt x="180" y="74"/>
                  </a:lnTo>
                  <a:lnTo>
                    <a:pt x="176" y="76"/>
                  </a:lnTo>
                  <a:lnTo>
                    <a:pt x="164" y="78"/>
                  </a:lnTo>
                  <a:lnTo>
                    <a:pt x="154" y="80"/>
                  </a:lnTo>
                  <a:lnTo>
                    <a:pt x="144" y="82"/>
                  </a:lnTo>
                  <a:lnTo>
                    <a:pt x="138" y="86"/>
                  </a:lnTo>
                  <a:lnTo>
                    <a:pt x="136" y="90"/>
                  </a:lnTo>
                  <a:lnTo>
                    <a:pt x="134" y="98"/>
                  </a:lnTo>
                  <a:lnTo>
                    <a:pt x="132" y="106"/>
                  </a:lnTo>
                  <a:lnTo>
                    <a:pt x="128" y="118"/>
                  </a:lnTo>
                  <a:lnTo>
                    <a:pt x="126" y="122"/>
                  </a:lnTo>
                  <a:lnTo>
                    <a:pt x="124" y="124"/>
                  </a:lnTo>
                  <a:lnTo>
                    <a:pt x="120" y="128"/>
                  </a:lnTo>
                  <a:lnTo>
                    <a:pt x="118" y="132"/>
                  </a:lnTo>
                  <a:lnTo>
                    <a:pt x="120" y="138"/>
                  </a:lnTo>
                  <a:lnTo>
                    <a:pt x="122" y="142"/>
                  </a:lnTo>
                  <a:lnTo>
                    <a:pt x="126" y="150"/>
                  </a:lnTo>
                  <a:lnTo>
                    <a:pt x="132" y="158"/>
                  </a:lnTo>
                  <a:lnTo>
                    <a:pt x="134" y="162"/>
                  </a:lnTo>
                  <a:lnTo>
                    <a:pt x="134" y="168"/>
                  </a:lnTo>
                  <a:lnTo>
                    <a:pt x="142" y="170"/>
                  </a:lnTo>
                  <a:lnTo>
                    <a:pt x="148" y="174"/>
                  </a:lnTo>
                  <a:lnTo>
                    <a:pt x="154" y="180"/>
                  </a:lnTo>
                  <a:lnTo>
                    <a:pt x="158" y="182"/>
                  </a:lnTo>
                  <a:lnTo>
                    <a:pt x="162" y="180"/>
                  </a:lnTo>
                  <a:lnTo>
                    <a:pt x="164" y="180"/>
                  </a:lnTo>
                  <a:lnTo>
                    <a:pt x="166" y="172"/>
                  </a:lnTo>
                  <a:lnTo>
                    <a:pt x="176" y="172"/>
                  </a:lnTo>
                  <a:lnTo>
                    <a:pt x="176" y="188"/>
                  </a:lnTo>
                  <a:lnTo>
                    <a:pt x="176" y="194"/>
                  </a:lnTo>
                  <a:lnTo>
                    <a:pt x="178" y="196"/>
                  </a:lnTo>
                  <a:lnTo>
                    <a:pt x="180" y="198"/>
                  </a:lnTo>
                  <a:lnTo>
                    <a:pt x="182" y="198"/>
                  </a:lnTo>
                  <a:lnTo>
                    <a:pt x="184" y="198"/>
                  </a:lnTo>
                  <a:lnTo>
                    <a:pt x="192" y="200"/>
                  </a:lnTo>
                  <a:lnTo>
                    <a:pt x="202" y="212"/>
                  </a:lnTo>
                  <a:lnTo>
                    <a:pt x="206" y="218"/>
                  </a:lnTo>
                  <a:lnTo>
                    <a:pt x="208" y="226"/>
                  </a:lnTo>
                  <a:lnTo>
                    <a:pt x="206" y="258"/>
                  </a:lnTo>
                  <a:lnTo>
                    <a:pt x="204" y="264"/>
                  </a:lnTo>
                  <a:lnTo>
                    <a:pt x="204" y="266"/>
                  </a:lnTo>
                  <a:lnTo>
                    <a:pt x="202" y="270"/>
                  </a:lnTo>
                  <a:lnTo>
                    <a:pt x="200" y="276"/>
                  </a:lnTo>
                  <a:lnTo>
                    <a:pt x="202" y="290"/>
                  </a:lnTo>
                  <a:lnTo>
                    <a:pt x="204" y="294"/>
                  </a:lnTo>
                  <a:lnTo>
                    <a:pt x="208" y="296"/>
                  </a:lnTo>
                  <a:lnTo>
                    <a:pt x="204" y="306"/>
                  </a:lnTo>
                  <a:lnTo>
                    <a:pt x="202" y="316"/>
                  </a:lnTo>
                  <a:lnTo>
                    <a:pt x="200" y="322"/>
                  </a:lnTo>
                  <a:lnTo>
                    <a:pt x="196" y="326"/>
                  </a:lnTo>
                  <a:lnTo>
                    <a:pt x="190" y="330"/>
                  </a:lnTo>
                  <a:lnTo>
                    <a:pt x="186" y="3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5" name="Freeform 75"/>
            <p:cNvSpPr>
              <a:spLocks/>
            </p:cNvSpPr>
            <p:nvPr/>
          </p:nvSpPr>
          <p:spPr bwMode="auto">
            <a:xfrm>
              <a:off x="4739058" y="2907409"/>
              <a:ext cx="218621" cy="265465"/>
            </a:xfrm>
            <a:custGeom>
              <a:avLst/>
              <a:gdLst>
                <a:gd name="T0" fmla="*/ 10 w 196"/>
                <a:gd name="T1" fmla="*/ 34 h 238"/>
                <a:gd name="T2" fmla="*/ 16 w 196"/>
                <a:gd name="T3" fmla="*/ 50 h 238"/>
                <a:gd name="T4" fmla="*/ 12 w 196"/>
                <a:gd name="T5" fmla="*/ 88 h 238"/>
                <a:gd name="T6" fmla="*/ 10 w 196"/>
                <a:gd name="T7" fmla="*/ 94 h 238"/>
                <a:gd name="T8" fmla="*/ 10 w 196"/>
                <a:gd name="T9" fmla="*/ 114 h 238"/>
                <a:gd name="T10" fmla="*/ 16 w 196"/>
                <a:gd name="T11" fmla="*/ 120 h 238"/>
                <a:gd name="T12" fmla="*/ 12 w 196"/>
                <a:gd name="T13" fmla="*/ 132 h 238"/>
                <a:gd name="T14" fmla="*/ 18 w 196"/>
                <a:gd name="T15" fmla="*/ 156 h 238"/>
                <a:gd name="T16" fmla="*/ 26 w 196"/>
                <a:gd name="T17" fmla="*/ 198 h 238"/>
                <a:gd name="T18" fmla="*/ 30 w 196"/>
                <a:gd name="T19" fmla="*/ 202 h 238"/>
                <a:gd name="T20" fmla="*/ 36 w 196"/>
                <a:gd name="T21" fmla="*/ 208 h 238"/>
                <a:gd name="T22" fmla="*/ 44 w 196"/>
                <a:gd name="T23" fmla="*/ 234 h 238"/>
                <a:gd name="T24" fmla="*/ 50 w 196"/>
                <a:gd name="T25" fmla="*/ 238 h 238"/>
                <a:gd name="T26" fmla="*/ 60 w 196"/>
                <a:gd name="T27" fmla="*/ 232 h 238"/>
                <a:gd name="T28" fmla="*/ 76 w 196"/>
                <a:gd name="T29" fmla="*/ 226 h 238"/>
                <a:gd name="T30" fmla="*/ 92 w 196"/>
                <a:gd name="T31" fmla="*/ 230 h 238"/>
                <a:gd name="T32" fmla="*/ 100 w 196"/>
                <a:gd name="T33" fmla="*/ 232 h 238"/>
                <a:gd name="T34" fmla="*/ 112 w 196"/>
                <a:gd name="T35" fmla="*/ 228 h 238"/>
                <a:gd name="T36" fmla="*/ 126 w 196"/>
                <a:gd name="T37" fmla="*/ 204 h 238"/>
                <a:gd name="T38" fmla="*/ 132 w 196"/>
                <a:gd name="T39" fmla="*/ 188 h 238"/>
                <a:gd name="T40" fmla="*/ 144 w 196"/>
                <a:gd name="T41" fmla="*/ 176 h 238"/>
                <a:gd name="T42" fmla="*/ 162 w 196"/>
                <a:gd name="T43" fmla="*/ 172 h 238"/>
                <a:gd name="T44" fmla="*/ 178 w 196"/>
                <a:gd name="T45" fmla="*/ 174 h 238"/>
                <a:gd name="T46" fmla="*/ 190 w 196"/>
                <a:gd name="T47" fmla="*/ 174 h 238"/>
                <a:gd name="T48" fmla="*/ 196 w 196"/>
                <a:gd name="T49" fmla="*/ 162 h 238"/>
                <a:gd name="T50" fmla="*/ 196 w 196"/>
                <a:gd name="T51" fmla="*/ 148 h 238"/>
                <a:gd name="T52" fmla="*/ 186 w 196"/>
                <a:gd name="T53" fmla="*/ 138 h 238"/>
                <a:gd name="T54" fmla="*/ 180 w 196"/>
                <a:gd name="T55" fmla="*/ 130 h 238"/>
                <a:gd name="T56" fmla="*/ 180 w 196"/>
                <a:gd name="T57" fmla="*/ 120 h 238"/>
                <a:gd name="T58" fmla="*/ 158 w 196"/>
                <a:gd name="T59" fmla="*/ 116 h 238"/>
                <a:gd name="T60" fmla="*/ 152 w 196"/>
                <a:gd name="T61" fmla="*/ 108 h 238"/>
                <a:gd name="T62" fmla="*/ 152 w 196"/>
                <a:gd name="T63" fmla="*/ 94 h 238"/>
                <a:gd name="T64" fmla="*/ 148 w 196"/>
                <a:gd name="T65" fmla="*/ 90 h 238"/>
                <a:gd name="T66" fmla="*/ 142 w 196"/>
                <a:gd name="T67" fmla="*/ 70 h 238"/>
                <a:gd name="T68" fmla="*/ 134 w 196"/>
                <a:gd name="T69" fmla="*/ 66 h 238"/>
                <a:gd name="T70" fmla="*/ 120 w 196"/>
                <a:gd name="T71" fmla="*/ 68 h 238"/>
                <a:gd name="T72" fmla="*/ 114 w 196"/>
                <a:gd name="T73" fmla="*/ 66 h 238"/>
                <a:gd name="T74" fmla="*/ 108 w 196"/>
                <a:gd name="T75" fmla="*/ 60 h 238"/>
                <a:gd name="T76" fmla="*/ 100 w 196"/>
                <a:gd name="T77" fmla="*/ 54 h 238"/>
                <a:gd name="T78" fmla="*/ 94 w 196"/>
                <a:gd name="T79" fmla="*/ 54 h 238"/>
                <a:gd name="T80" fmla="*/ 74 w 196"/>
                <a:gd name="T81" fmla="*/ 44 h 238"/>
                <a:gd name="T82" fmla="*/ 66 w 196"/>
                <a:gd name="T83" fmla="*/ 30 h 238"/>
                <a:gd name="T84" fmla="*/ 66 w 196"/>
                <a:gd name="T85" fmla="*/ 10 h 238"/>
                <a:gd name="T86" fmla="*/ 64 w 196"/>
                <a:gd name="T87" fmla="*/ 2 h 238"/>
                <a:gd name="T88" fmla="*/ 56 w 196"/>
                <a:gd name="T89" fmla="*/ 0 h 238"/>
                <a:gd name="T90" fmla="*/ 42 w 196"/>
                <a:gd name="T91" fmla="*/ 6 h 238"/>
                <a:gd name="T92" fmla="*/ 20 w 196"/>
                <a:gd name="T93" fmla="*/ 22 h 238"/>
                <a:gd name="T94" fmla="*/ 8 w 196"/>
                <a:gd name="T95" fmla="*/ 26 h 238"/>
                <a:gd name="T96" fmla="*/ 0 w 196"/>
                <a:gd name="T97" fmla="*/ 24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6" h="238">
                  <a:moveTo>
                    <a:pt x="0" y="24"/>
                  </a:moveTo>
                  <a:lnTo>
                    <a:pt x="10" y="34"/>
                  </a:lnTo>
                  <a:lnTo>
                    <a:pt x="14" y="42"/>
                  </a:lnTo>
                  <a:lnTo>
                    <a:pt x="16" y="50"/>
                  </a:lnTo>
                  <a:lnTo>
                    <a:pt x="14" y="82"/>
                  </a:lnTo>
                  <a:lnTo>
                    <a:pt x="12" y="88"/>
                  </a:lnTo>
                  <a:lnTo>
                    <a:pt x="12" y="90"/>
                  </a:lnTo>
                  <a:lnTo>
                    <a:pt x="10" y="94"/>
                  </a:lnTo>
                  <a:lnTo>
                    <a:pt x="8" y="100"/>
                  </a:lnTo>
                  <a:lnTo>
                    <a:pt x="10" y="114"/>
                  </a:lnTo>
                  <a:lnTo>
                    <a:pt x="12" y="118"/>
                  </a:lnTo>
                  <a:lnTo>
                    <a:pt x="16" y="120"/>
                  </a:lnTo>
                  <a:lnTo>
                    <a:pt x="14" y="126"/>
                  </a:lnTo>
                  <a:lnTo>
                    <a:pt x="12" y="132"/>
                  </a:lnTo>
                  <a:lnTo>
                    <a:pt x="8" y="146"/>
                  </a:lnTo>
                  <a:lnTo>
                    <a:pt x="18" y="156"/>
                  </a:lnTo>
                  <a:lnTo>
                    <a:pt x="22" y="168"/>
                  </a:lnTo>
                  <a:lnTo>
                    <a:pt x="26" y="198"/>
                  </a:lnTo>
                  <a:lnTo>
                    <a:pt x="28" y="200"/>
                  </a:lnTo>
                  <a:lnTo>
                    <a:pt x="30" y="202"/>
                  </a:lnTo>
                  <a:lnTo>
                    <a:pt x="34" y="204"/>
                  </a:lnTo>
                  <a:lnTo>
                    <a:pt x="36" y="208"/>
                  </a:lnTo>
                  <a:lnTo>
                    <a:pt x="42" y="228"/>
                  </a:lnTo>
                  <a:lnTo>
                    <a:pt x="44" y="234"/>
                  </a:lnTo>
                  <a:lnTo>
                    <a:pt x="46" y="238"/>
                  </a:lnTo>
                  <a:lnTo>
                    <a:pt x="50" y="238"/>
                  </a:lnTo>
                  <a:lnTo>
                    <a:pt x="56" y="236"/>
                  </a:lnTo>
                  <a:lnTo>
                    <a:pt x="60" y="232"/>
                  </a:lnTo>
                  <a:lnTo>
                    <a:pt x="70" y="220"/>
                  </a:lnTo>
                  <a:lnTo>
                    <a:pt x="76" y="226"/>
                  </a:lnTo>
                  <a:lnTo>
                    <a:pt x="84" y="228"/>
                  </a:lnTo>
                  <a:lnTo>
                    <a:pt x="92" y="230"/>
                  </a:lnTo>
                  <a:lnTo>
                    <a:pt x="98" y="238"/>
                  </a:lnTo>
                  <a:lnTo>
                    <a:pt x="100" y="232"/>
                  </a:lnTo>
                  <a:lnTo>
                    <a:pt x="104" y="230"/>
                  </a:lnTo>
                  <a:lnTo>
                    <a:pt x="112" y="228"/>
                  </a:lnTo>
                  <a:lnTo>
                    <a:pt x="126" y="228"/>
                  </a:lnTo>
                  <a:lnTo>
                    <a:pt x="126" y="204"/>
                  </a:lnTo>
                  <a:lnTo>
                    <a:pt x="128" y="196"/>
                  </a:lnTo>
                  <a:lnTo>
                    <a:pt x="132" y="188"/>
                  </a:lnTo>
                  <a:lnTo>
                    <a:pt x="136" y="180"/>
                  </a:lnTo>
                  <a:lnTo>
                    <a:pt x="144" y="176"/>
                  </a:lnTo>
                  <a:lnTo>
                    <a:pt x="152" y="172"/>
                  </a:lnTo>
                  <a:lnTo>
                    <a:pt x="162" y="172"/>
                  </a:lnTo>
                  <a:lnTo>
                    <a:pt x="170" y="172"/>
                  </a:lnTo>
                  <a:lnTo>
                    <a:pt x="178" y="174"/>
                  </a:lnTo>
                  <a:lnTo>
                    <a:pt x="190" y="180"/>
                  </a:lnTo>
                  <a:lnTo>
                    <a:pt x="190" y="174"/>
                  </a:lnTo>
                  <a:lnTo>
                    <a:pt x="192" y="170"/>
                  </a:lnTo>
                  <a:lnTo>
                    <a:pt x="196" y="162"/>
                  </a:lnTo>
                  <a:lnTo>
                    <a:pt x="196" y="156"/>
                  </a:lnTo>
                  <a:lnTo>
                    <a:pt x="196" y="148"/>
                  </a:lnTo>
                  <a:lnTo>
                    <a:pt x="194" y="146"/>
                  </a:lnTo>
                  <a:lnTo>
                    <a:pt x="186" y="138"/>
                  </a:lnTo>
                  <a:lnTo>
                    <a:pt x="184" y="134"/>
                  </a:lnTo>
                  <a:lnTo>
                    <a:pt x="180" y="130"/>
                  </a:lnTo>
                  <a:lnTo>
                    <a:pt x="180" y="126"/>
                  </a:lnTo>
                  <a:lnTo>
                    <a:pt x="180" y="120"/>
                  </a:lnTo>
                  <a:lnTo>
                    <a:pt x="168" y="118"/>
                  </a:lnTo>
                  <a:lnTo>
                    <a:pt x="158" y="116"/>
                  </a:lnTo>
                  <a:lnTo>
                    <a:pt x="154" y="112"/>
                  </a:lnTo>
                  <a:lnTo>
                    <a:pt x="152" y="108"/>
                  </a:lnTo>
                  <a:lnTo>
                    <a:pt x="152" y="102"/>
                  </a:lnTo>
                  <a:lnTo>
                    <a:pt x="152" y="94"/>
                  </a:lnTo>
                  <a:lnTo>
                    <a:pt x="150" y="92"/>
                  </a:lnTo>
                  <a:lnTo>
                    <a:pt x="148" y="90"/>
                  </a:lnTo>
                  <a:lnTo>
                    <a:pt x="146" y="80"/>
                  </a:lnTo>
                  <a:lnTo>
                    <a:pt x="142" y="70"/>
                  </a:lnTo>
                  <a:lnTo>
                    <a:pt x="138" y="68"/>
                  </a:lnTo>
                  <a:lnTo>
                    <a:pt x="134" y="66"/>
                  </a:lnTo>
                  <a:lnTo>
                    <a:pt x="124" y="68"/>
                  </a:lnTo>
                  <a:lnTo>
                    <a:pt x="120" y="68"/>
                  </a:lnTo>
                  <a:lnTo>
                    <a:pt x="116" y="68"/>
                  </a:lnTo>
                  <a:lnTo>
                    <a:pt x="114" y="66"/>
                  </a:lnTo>
                  <a:lnTo>
                    <a:pt x="114" y="62"/>
                  </a:lnTo>
                  <a:lnTo>
                    <a:pt x="108" y="60"/>
                  </a:lnTo>
                  <a:lnTo>
                    <a:pt x="104" y="58"/>
                  </a:lnTo>
                  <a:lnTo>
                    <a:pt x="100" y="54"/>
                  </a:lnTo>
                  <a:lnTo>
                    <a:pt x="98" y="52"/>
                  </a:lnTo>
                  <a:lnTo>
                    <a:pt x="94" y="54"/>
                  </a:lnTo>
                  <a:lnTo>
                    <a:pt x="84" y="50"/>
                  </a:lnTo>
                  <a:lnTo>
                    <a:pt x="74" y="44"/>
                  </a:lnTo>
                  <a:lnTo>
                    <a:pt x="70" y="36"/>
                  </a:lnTo>
                  <a:lnTo>
                    <a:pt x="66" y="30"/>
                  </a:lnTo>
                  <a:lnTo>
                    <a:pt x="64" y="20"/>
                  </a:lnTo>
                  <a:lnTo>
                    <a:pt x="66" y="10"/>
                  </a:lnTo>
                  <a:lnTo>
                    <a:pt x="66" y="6"/>
                  </a:lnTo>
                  <a:lnTo>
                    <a:pt x="64" y="2"/>
                  </a:lnTo>
                  <a:lnTo>
                    <a:pt x="62" y="0"/>
                  </a:lnTo>
                  <a:lnTo>
                    <a:pt x="56" y="0"/>
                  </a:lnTo>
                  <a:lnTo>
                    <a:pt x="48" y="2"/>
                  </a:lnTo>
                  <a:lnTo>
                    <a:pt x="42" y="6"/>
                  </a:lnTo>
                  <a:lnTo>
                    <a:pt x="30" y="14"/>
                  </a:lnTo>
                  <a:lnTo>
                    <a:pt x="20" y="22"/>
                  </a:lnTo>
                  <a:lnTo>
                    <a:pt x="12" y="26"/>
                  </a:lnTo>
                  <a:lnTo>
                    <a:pt x="8" y="26"/>
                  </a:lnTo>
                  <a:lnTo>
                    <a:pt x="4" y="24"/>
                  </a:lnTo>
                  <a:lnTo>
                    <a:pt x="0"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6" name="Freeform 76"/>
            <p:cNvSpPr>
              <a:spLocks/>
            </p:cNvSpPr>
            <p:nvPr/>
          </p:nvSpPr>
          <p:spPr bwMode="auto">
            <a:xfrm>
              <a:off x="4879600" y="3099258"/>
              <a:ext cx="149465" cy="169541"/>
            </a:xfrm>
            <a:custGeom>
              <a:avLst/>
              <a:gdLst>
                <a:gd name="T0" fmla="*/ 132 w 134"/>
                <a:gd name="T1" fmla="*/ 118 h 152"/>
                <a:gd name="T2" fmla="*/ 134 w 134"/>
                <a:gd name="T3" fmla="*/ 122 h 152"/>
                <a:gd name="T4" fmla="*/ 134 w 134"/>
                <a:gd name="T5" fmla="*/ 130 h 152"/>
                <a:gd name="T6" fmla="*/ 134 w 134"/>
                <a:gd name="T7" fmla="*/ 136 h 152"/>
                <a:gd name="T8" fmla="*/ 130 w 134"/>
                <a:gd name="T9" fmla="*/ 138 h 152"/>
                <a:gd name="T10" fmla="*/ 122 w 134"/>
                <a:gd name="T11" fmla="*/ 146 h 152"/>
                <a:gd name="T12" fmla="*/ 112 w 134"/>
                <a:gd name="T13" fmla="*/ 150 h 152"/>
                <a:gd name="T14" fmla="*/ 102 w 134"/>
                <a:gd name="T15" fmla="*/ 152 h 152"/>
                <a:gd name="T16" fmla="*/ 94 w 134"/>
                <a:gd name="T17" fmla="*/ 152 h 152"/>
                <a:gd name="T18" fmla="*/ 86 w 134"/>
                <a:gd name="T19" fmla="*/ 150 h 152"/>
                <a:gd name="T20" fmla="*/ 82 w 134"/>
                <a:gd name="T21" fmla="*/ 148 h 152"/>
                <a:gd name="T22" fmla="*/ 74 w 134"/>
                <a:gd name="T23" fmla="*/ 148 h 152"/>
                <a:gd name="T24" fmla="*/ 76 w 134"/>
                <a:gd name="T25" fmla="*/ 138 h 152"/>
                <a:gd name="T26" fmla="*/ 80 w 134"/>
                <a:gd name="T27" fmla="*/ 132 h 152"/>
                <a:gd name="T28" fmla="*/ 82 w 134"/>
                <a:gd name="T29" fmla="*/ 124 h 152"/>
                <a:gd name="T30" fmla="*/ 84 w 134"/>
                <a:gd name="T31" fmla="*/ 116 h 152"/>
                <a:gd name="T32" fmla="*/ 82 w 134"/>
                <a:gd name="T33" fmla="*/ 110 h 152"/>
                <a:gd name="T34" fmla="*/ 78 w 134"/>
                <a:gd name="T35" fmla="*/ 106 h 152"/>
                <a:gd name="T36" fmla="*/ 72 w 134"/>
                <a:gd name="T37" fmla="*/ 106 h 152"/>
                <a:gd name="T38" fmla="*/ 64 w 134"/>
                <a:gd name="T39" fmla="*/ 104 h 152"/>
                <a:gd name="T40" fmla="*/ 62 w 134"/>
                <a:gd name="T41" fmla="*/ 102 h 152"/>
                <a:gd name="T42" fmla="*/ 60 w 134"/>
                <a:gd name="T43" fmla="*/ 98 h 152"/>
                <a:gd name="T44" fmla="*/ 58 w 134"/>
                <a:gd name="T45" fmla="*/ 94 h 152"/>
                <a:gd name="T46" fmla="*/ 54 w 134"/>
                <a:gd name="T47" fmla="*/ 92 h 152"/>
                <a:gd name="T48" fmla="*/ 46 w 134"/>
                <a:gd name="T49" fmla="*/ 90 h 152"/>
                <a:gd name="T50" fmla="*/ 40 w 134"/>
                <a:gd name="T51" fmla="*/ 88 h 152"/>
                <a:gd name="T52" fmla="*/ 34 w 134"/>
                <a:gd name="T53" fmla="*/ 88 h 152"/>
                <a:gd name="T54" fmla="*/ 30 w 134"/>
                <a:gd name="T55" fmla="*/ 86 h 152"/>
                <a:gd name="T56" fmla="*/ 24 w 134"/>
                <a:gd name="T57" fmla="*/ 82 h 152"/>
                <a:gd name="T58" fmla="*/ 12 w 134"/>
                <a:gd name="T59" fmla="*/ 66 h 152"/>
                <a:gd name="T60" fmla="*/ 4 w 134"/>
                <a:gd name="T61" fmla="*/ 62 h 152"/>
                <a:gd name="T62" fmla="*/ 2 w 134"/>
                <a:gd name="T63" fmla="*/ 60 h 152"/>
                <a:gd name="T64" fmla="*/ 0 w 134"/>
                <a:gd name="T65" fmla="*/ 58 h 152"/>
                <a:gd name="T66" fmla="*/ 0 w 134"/>
                <a:gd name="T67" fmla="*/ 56 h 152"/>
                <a:gd name="T68" fmla="*/ 0 w 134"/>
                <a:gd name="T69" fmla="*/ 32 h 152"/>
                <a:gd name="T70" fmla="*/ 2 w 134"/>
                <a:gd name="T71" fmla="*/ 24 h 152"/>
                <a:gd name="T72" fmla="*/ 6 w 134"/>
                <a:gd name="T73" fmla="*/ 16 h 152"/>
                <a:gd name="T74" fmla="*/ 10 w 134"/>
                <a:gd name="T75" fmla="*/ 8 h 152"/>
                <a:gd name="T76" fmla="*/ 18 w 134"/>
                <a:gd name="T77" fmla="*/ 4 h 152"/>
                <a:gd name="T78" fmla="*/ 26 w 134"/>
                <a:gd name="T79" fmla="*/ 0 h 152"/>
                <a:gd name="T80" fmla="*/ 36 w 134"/>
                <a:gd name="T81" fmla="*/ 0 h 152"/>
                <a:gd name="T82" fmla="*/ 44 w 134"/>
                <a:gd name="T83" fmla="*/ 0 h 152"/>
                <a:gd name="T84" fmla="*/ 52 w 134"/>
                <a:gd name="T85" fmla="*/ 2 h 152"/>
                <a:gd name="T86" fmla="*/ 64 w 134"/>
                <a:gd name="T87" fmla="*/ 8 h 152"/>
                <a:gd name="T88" fmla="*/ 64 w 134"/>
                <a:gd name="T89" fmla="*/ 18 h 152"/>
                <a:gd name="T90" fmla="*/ 70 w 134"/>
                <a:gd name="T91" fmla="*/ 34 h 152"/>
                <a:gd name="T92" fmla="*/ 76 w 134"/>
                <a:gd name="T93" fmla="*/ 50 h 152"/>
                <a:gd name="T94" fmla="*/ 78 w 134"/>
                <a:gd name="T95" fmla="*/ 54 h 152"/>
                <a:gd name="T96" fmla="*/ 82 w 134"/>
                <a:gd name="T97" fmla="*/ 56 h 152"/>
                <a:gd name="T98" fmla="*/ 92 w 134"/>
                <a:gd name="T99" fmla="*/ 56 h 152"/>
                <a:gd name="T100" fmla="*/ 100 w 134"/>
                <a:gd name="T101" fmla="*/ 58 h 152"/>
                <a:gd name="T102" fmla="*/ 106 w 134"/>
                <a:gd name="T103" fmla="*/ 62 h 152"/>
                <a:gd name="T104" fmla="*/ 108 w 134"/>
                <a:gd name="T105" fmla="*/ 68 h 152"/>
                <a:gd name="T106" fmla="*/ 114 w 134"/>
                <a:gd name="T107" fmla="*/ 80 h 152"/>
                <a:gd name="T108" fmla="*/ 120 w 134"/>
                <a:gd name="T109" fmla="*/ 90 h 152"/>
                <a:gd name="T110" fmla="*/ 122 w 134"/>
                <a:gd name="T111" fmla="*/ 86 h 152"/>
                <a:gd name="T112" fmla="*/ 126 w 134"/>
                <a:gd name="T113" fmla="*/ 84 h 152"/>
                <a:gd name="T114" fmla="*/ 128 w 134"/>
                <a:gd name="T115" fmla="*/ 82 h 152"/>
                <a:gd name="T116" fmla="*/ 132 w 134"/>
                <a:gd name="T117" fmla="*/ 84 h 152"/>
                <a:gd name="T118" fmla="*/ 132 w 134"/>
                <a:gd name="T119" fmla="*/ 88 h 152"/>
                <a:gd name="T120" fmla="*/ 132 w 134"/>
                <a:gd name="T121" fmla="*/ 94 h 152"/>
                <a:gd name="T122" fmla="*/ 132 w 134"/>
                <a:gd name="T123" fmla="*/ 106 h 152"/>
                <a:gd name="T124" fmla="*/ 132 w 134"/>
                <a:gd name="T125" fmla="*/ 1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4" h="152">
                  <a:moveTo>
                    <a:pt x="132" y="118"/>
                  </a:moveTo>
                  <a:lnTo>
                    <a:pt x="134" y="122"/>
                  </a:lnTo>
                  <a:lnTo>
                    <a:pt x="134" y="130"/>
                  </a:lnTo>
                  <a:lnTo>
                    <a:pt x="134" y="136"/>
                  </a:lnTo>
                  <a:lnTo>
                    <a:pt x="130" y="138"/>
                  </a:lnTo>
                  <a:lnTo>
                    <a:pt x="122" y="146"/>
                  </a:lnTo>
                  <a:lnTo>
                    <a:pt x="112" y="150"/>
                  </a:lnTo>
                  <a:lnTo>
                    <a:pt x="102" y="152"/>
                  </a:lnTo>
                  <a:lnTo>
                    <a:pt x="94" y="152"/>
                  </a:lnTo>
                  <a:lnTo>
                    <a:pt x="86" y="150"/>
                  </a:lnTo>
                  <a:lnTo>
                    <a:pt x="82" y="148"/>
                  </a:lnTo>
                  <a:lnTo>
                    <a:pt x="74" y="148"/>
                  </a:lnTo>
                  <a:lnTo>
                    <a:pt x="76" y="138"/>
                  </a:lnTo>
                  <a:lnTo>
                    <a:pt x="80" y="132"/>
                  </a:lnTo>
                  <a:lnTo>
                    <a:pt x="82" y="124"/>
                  </a:lnTo>
                  <a:lnTo>
                    <a:pt x="84" y="116"/>
                  </a:lnTo>
                  <a:lnTo>
                    <a:pt x="82" y="110"/>
                  </a:lnTo>
                  <a:lnTo>
                    <a:pt x="78" y="106"/>
                  </a:lnTo>
                  <a:lnTo>
                    <a:pt x="72" y="106"/>
                  </a:lnTo>
                  <a:lnTo>
                    <a:pt x="64" y="104"/>
                  </a:lnTo>
                  <a:lnTo>
                    <a:pt x="62" y="102"/>
                  </a:lnTo>
                  <a:lnTo>
                    <a:pt x="60" y="98"/>
                  </a:lnTo>
                  <a:lnTo>
                    <a:pt x="58" y="94"/>
                  </a:lnTo>
                  <a:lnTo>
                    <a:pt x="54" y="92"/>
                  </a:lnTo>
                  <a:lnTo>
                    <a:pt x="46" y="90"/>
                  </a:lnTo>
                  <a:lnTo>
                    <a:pt x="40" y="88"/>
                  </a:lnTo>
                  <a:lnTo>
                    <a:pt x="34" y="88"/>
                  </a:lnTo>
                  <a:lnTo>
                    <a:pt x="30" y="86"/>
                  </a:lnTo>
                  <a:lnTo>
                    <a:pt x="24" y="82"/>
                  </a:lnTo>
                  <a:lnTo>
                    <a:pt x="12" y="66"/>
                  </a:lnTo>
                  <a:lnTo>
                    <a:pt x="4" y="62"/>
                  </a:lnTo>
                  <a:lnTo>
                    <a:pt x="2" y="60"/>
                  </a:lnTo>
                  <a:lnTo>
                    <a:pt x="0" y="58"/>
                  </a:lnTo>
                  <a:lnTo>
                    <a:pt x="0" y="56"/>
                  </a:lnTo>
                  <a:lnTo>
                    <a:pt x="0" y="32"/>
                  </a:lnTo>
                  <a:lnTo>
                    <a:pt x="2" y="24"/>
                  </a:lnTo>
                  <a:lnTo>
                    <a:pt x="6" y="16"/>
                  </a:lnTo>
                  <a:lnTo>
                    <a:pt x="10" y="8"/>
                  </a:lnTo>
                  <a:lnTo>
                    <a:pt x="18" y="4"/>
                  </a:lnTo>
                  <a:lnTo>
                    <a:pt x="26" y="0"/>
                  </a:lnTo>
                  <a:lnTo>
                    <a:pt x="36" y="0"/>
                  </a:lnTo>
                  <a:lnTo>
                    <a:pt x="44" y="0"/>
                  </a:lnTo>
                  <a:lnTo>
                    <a:pt x="52" y="2"/>
                  </a:lnTo>
                  <a:lnTo>
                    <a:pt x="64" y="8"/>
                  </a:lnTo>
                  <a:lnTo>
                    <a:pt x="64" y="18"/>
                  </a:lnTo>
                  <a:lnTo>
                    <a:pt x="70" y="34"/>
                  </a:lnTo>
                  <a:lnTo>
                    <a:pt x="76" y="50"/>
                  </a:lnTo>
                  <a:lnTo>
                    <a:pt x="78" y="54"/>
                  </a:lnTo>
                  <a:lnTo>
                    <a:pt x="82" y="56"/>
                  </a:lnTo>
                  <a:lnTo>
                    <a:pt x="92" y="56"/>
                  </a:lnTo>
                  <a:lnTo>
                    <a:pt x="100" y="58"/>
                  </a:lnTo>
                  <a:lnTo>
                    <a:pt x="106" y="62"/>
                  </a:lnTo>
                  <a:lnTo>
                    <a:pt x="108" y="68"/>
                  </a:lnTo>
                  <a:lnTo>
                    <a:pt x="114" y="80"/>
                  </a:lnTo>
                  <a:lnTo>
                    <a:pt x="120" y="90"/>
                  </a:lnTo>
                  <a:lnTo>
                    <a:pt x="122" y="86"/>
                  </a:lnTo>
                  <a:lnTo>
                    <a:pt x="126" y="84"/>
                  </a:lnTo>
                  <a:lnTo>
                    <a:pt x="128" y="82"/>
                  </a:lnTo>
                  <a:lnTo>
                    <a:pt x="132" y="84"/>
                  </a:lnTo>
                  <a:lnTo>
                    <a:pt x="132" y="88"/>
                  </a:lnTo>
                  <a:lnTo>
                    <a:pt x="132" y="94"/>
                  </a:lnTo>
                  <a:lnTo>
                    <a:pt x="132" y="106"/>
                  </a:lnTo>
                  <a:lnTo>
                    <a:pt x="132" y="1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7" name="Freeform 77"/>
            <p:cNvSpPr>
              <a:spLocks/>
            </p:cNvSpPr>
            <p:nvPr/>
          </p:nvSpPr>
          <p:spPr bwMode="auto">
            <a:xfrm>
              <a:off x="4986679" y="3324568"/>
              <a:ext cx="93695" cy="91463"/>
            </a:xfrm>
            <a:custGeom>
              <a:avLst/>
              <a:gdLst>
                <a:gd name="T0" fmla="*/ 2 w 84"/>
                <a:gd name="T1" fmla="*/ 0 h 82"/>
                <a:gd name="T2" fmla="*/ 12 w 84"/>
                <a:gd name="T3" fmla="*/ 0 h 82"/>
                <a:gd name="T4" fmla="*/ 22 w 84"/>
                <a:gd name="T5" fmla="*/ 4 h 82"/>
                <a:gd name="T6" fmla="*/ 34 w 84"/>
                <a:gd name="T7" fmla="*/ 12 h 82"/>
                <a:gd name="T8" fmla="*/ 44 w 84"/>
                <a:gd name="T9" fmla="*/ 18 h 82"/>
                <a:gd name="T10" fmla="*/ 66 w 84"/>
                <a:gd name="T11" fmla="*/ 36 h 82"/>
                <a:gd name="T12" fmla="*/ 84 w 84"/>
                <a:gd name="T13" fmla="*/ 50 h 82"/>
                <a:gd name="T14" fmla="*/ 78 w 84"/>
                <a:gd name="T15" fmla="*/ 62 h 82"/>
                <a:gd name="T16" fmla="*/ 72 w 84"/>
                <a:gd name="T17" fmla="*/ 72 h 82"/>
                <a:gd name="T18" fmla="*/ 66 w 84"/>
                <a:gd name="T19" fmla="*/ 78 h 82"/>
                <a:gd name="T20" fmla="*/ 60 w 84"/>
                <a:gd name="T21" fmla="*/ 82 h 82"/>
                <a:gd name="T22" fmla="*/ 58 w 84"/>
                <a:gd name="T23" fmla="*/ 82 h 82"/>
                <a:gd name="T24" fmla="*/ 40 w 84"/>
                <a:gd name="T25" fmla="*/ 80 h 82"/>
                <a:gd name="T26" fmla="*/ 24 w 84"/>
                <a:gd name="T27" fmla="*/ 76 h 82"/>
                <a:gd name="T28" fmla="*/ 12 w 84"/>
                <a:gd name="T29" fmla="*/ 72 h 82"/>
                <a:gd name="T30" fmla="*/ 0 w 84"/>
                <a:gd name="T31" fmla="*/ 66 h 82"/>
                <a:gd name="T32" fmla="*/ 2 w 84"/>
                <a:gd name="T3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82">
                  <a:moveTo>
                    <a:pt x="2" y="0"/>
                  </a:moveTo>
                  <a:lnTo>
                    <a:pt x="12" y="0"/>
                  </a:lnTo>
                  <a:lnTo>
                    <a:pt x="22" y="4"/>
                  </a:lnTo>
                  <a:lnTo>
                    <a:pt x="34" y="12"/>
                  </a:lnTo>
                  <a:lnTo>
                    <a:pt x="44" y="18"/>
                  </a:lnTo>
                  <a:lnTo>
                    <a:pt x="66" y="36"/>
                  </a:lnTo>
                  <a:lnTo>
                    <a:pt x="84" y="50"/>
                  </a:lnTo>
                  <a:lnTo>
                    <a:pt x="78" y="62"/>
                  </a:lnTo>
                  <a:lnTo>
                    <a:pt x="72" y="72"/>
                  </a:lnTo>
                  <a:lnTo>
                    <a:pt x="66" y="78"/>
                  </a:lnTo>
                  <a:lnTo>
                    <a:pt x="60" y="82"/>
                  </a:lnTo>
                  <a:lnTo>
                    <a:pt x="58" y="82"/>
                  </a:lnTo>
                  <a:lnTo>
                    <a:pt x="40" y="80"/>
                  </a:lnTo>
                  <a:lnTo>
                    <a:pt x="24" y="76"/>
                  </a:lnTo>
                  <a:lnTo>
                    <a:pt x="12" y="72"/>
                  </a:lnTo>
                  <a:lnTo>
                    <a:pt x="0" y="66"/>
                  </a:lnTo>
                  <a:lnTo>
                    <a:pt x="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8" name="Freeform 78"/>
            <p:cNvSpPr>
              <a:spLocks/>
            </p:cNvSpPr>
            <p:nvPr/>
          </p:nvSpPr>
          <p:spPr bwMode="auto">
            <a:xfrm>
              <a:off x="4770289" y="3152797"/>
              <a:ext cx="274391" cy="615701"/>
            </a:xfrm>
            <a:custGeom>
              <a:avLst/>
              <a:gdLst>
                <a:gd name="T0" fmla="*/ 206 w 246"/>
                <a:gd name="T1" fmla="*/ 128 h 552"/>
                <a:gd name="T2" fmla="*/ 244 w 246"/>
                <a:gd name="T3" fmla="*/ 96 h 552"/>
                <a:gd name="T4" fmla="*/ 242 w 246"/>
                <a:gd name="T5" fmla="*/ 68 h 552"/>
                <a:gd name="T6" fmla="*/ 232 w 246"/>
                <a:gd name="T7" fmla="*/ 82 h 552"/>
                <a:gd name="T8" fmla="*/ 210 w 246"/>
                <a:gd name="T9" fmla="*/ 102 h 552"/>
                <a:gd name="T10" fmla="*/ 180 w 246"/>
                <a:gd name="T11" fmla="*/ 100 h 552"/>
                <a:gd name="T12" fmla="*/ 180 w 246"/>
                <a:gd name="T13" fmla="*/ 76 h 552"/>
                <a:gd name="T14" fmla="*/ 170 w 246"/>
                <a:gd name="T15" fmla="*/ 58 h 552"/>
                <a:gd name="T16" fmla="*/ 156 w 246"/>
                <a:gd name="T17" fmla="*/ 46 h 552"/>
                <a:gd name="T18" fmla="*/ 132 w 246"/>
                <a:gd name="T19" fmla="*/ 40 h 552"/>
                <a:gd name="T20" fmla="*/ 102 w 246"/>
                <a:gd name="T21" fmla="*/ 14 h 552"/>
                <a:gd name="T22" fmla="*/ 76 w 246"/>
                <a:gd name="T23" fmla="*/ 10 h 552"/>
                <a:gd name="T24" fmla="*/ 56 w 246"/>
                <a:gd name="T25" fmla="*/ 8 h 552"/>
                <a:gd name="T26" fmla="*/ 28 w 246"/>
                <a:gd name="T27" fmla="*/ 16 h 552"/>
                <a:gd name="T28" fmla="*/ 22 w 246"/>
                <a:gd name="T29" fmla="*/ 46 h 552"/>
                <a:gd name="T30" fmla="*/ 14 w 246"/>
                <a:gd name="T31" fmla="*/ 80 h 552"/>
                <a:gd name="T32" fmla="*/ 8 w 246"/>
                <a:gd name="T33" fmla="*/ 112 h 552"/>
                <a:gd name="T34" fmla="*/ 4 w 246"/>
                <a:gd name="T35" fmla="*/ 144 h 552"/>
                <a:gd name="T36" fmla="*/ 2 w 246"/>
                <a:gd name="T37" fmla="*/ 170 h 552"/>
                <a:gd name="T38" fmla="*/ 8 w 246"/>
                <a:gd name="T39" fmla="*/ 192 h 552"/>
                <a:gd name="T40" fmla="*/ 18 w 246"/>
                <a:gd name="T41" fmla="*/ 218 h 552"/>
                <a:gd name="T42" fmla="*/ 16 w 246"/>
                <a:gd name="T43" fmla="*/ 266 h 552"/>
                <a:gd name="T44" fmla="*/ 18 w 246"/>
                <a:gd name="T45" fmla="*/ 292 h 552"/>
                <a:gd name="T46" fmla="*/ 22 w 246"/>
                <a:gd name="T47" fmla="*/ 312 h 552"/>
                <a:gd name="T48" fmla="*/ 26 w 246"/>
                <a:gd name="T49" fmla="*/ 348 h 552"/>
                <a:gd name="T50" fmla="*/ 26 w 246"/>
                <a:gd name="T51" fmla="*/ 374 h 552"/>
                <a:gd name="T52" fmla="*/ 54 w 246"/>
                <a:gd name="T53" fmla="*/ 414 h 552"/>
                <a:gd name="T54" fmla="*/ 54 w 246"/>
                <a:gd name="T55" fmla="*/ 438 h 552"/>
                <a:gd name="T56" fmla="*/ 56 w 246"/>
                <a:gd name="T57" fmla="*/ 464 h 552"/>
                <a:gd name="T58" fmla="*/ 54 w 246"/>
                <a:gd name="T59" fmla="*/ 476 h 552"/>
                <a:gd name="T60" fmla="*/ 52 w 246"/>
                <a:gd name="T61" fmla="*/ 504 h 552"/>
                <a:gd name="T62" fmla="*/ 70 w 246"/>
                <a:gd name="T63" fmla="*/ 524 h 552"/>
                <a:gd name="T64" fmla="*/ 88 w 246"/>
                <a:gd name="T65" fmla="*/ 546 h 552"/>
                <a:gd name="T66" fmla="*/ 124 w 246"/>
                <a:gd name="T67" fmla="*/ 526 h 552"/>
                <a:gd name="T68" fmla="*/ 124 w 246"/>
                <a:gd name="T69" fmla="*/ 514 h 552"/>
                <a:gd name="T70" fmla="*/ 134 w 246"/>
                <a:gd name="T71" fmla="*/ 502 h 552"/>
                <a:gd name="T72" fmla="*/ 142 w 246"/>
                <a:gd name="T73" fmla="*/ 484 h 552"/>
                <a:gd name="T74" fmla="*/ 152 w 246"/>
                <a:gd name="T75" fmla="*/ 464 h 552"/>
                <a:gd name="T76" fmla="*/ 128 w 246"/>
                <a:gd name="T77" fmla="*/ 450 h 552"/>
                <a:gd name="T78" fmla="*/ 116 w 246"/>
                <a:gd name="T79" fmla="*/ 436 h 552"/>
                <a:gd name="T80" fmla="*/ 140 w 246"/>
                <a:gd name="T81" fmla="*/ 410 h 552"/>
                <a:gd name="T82" fmla="*/ 140 w 246"/>
                <a:gd name="T83" fmla="*/ 388 h 552"/>
                <a:gd name="T84" fmla="*/ 142 w 246"/>
                <a:gd name="T85" fmla="*/ 378 h 552"/>
                <a:gd name="T86" fmla="*/ 152 w 246"/>
                <a:gd name="T87" fmla="*/ 374 h 552"/>
                <a:gd name="T88" fmla="*/ 134 w 246"/>
                <a:gd name="T89" fmla="*/ 370 h 552"/>
                <a:gd name="T90" fmla="*/ 136 w 246"/>
                <a:gd name="T91" fmla="*/ 346 h 552"/>
                <a:gd name="T92" fmla="*/ 164 w 246"/>
                <a:gd name="T93" fmla="*/ 344 h 552"/>
                <a:gd name="T94" fmla="*/ 156 w 246"/>
                <a:gd name="T95" fmla="*/ 326 h 552"/>
                <a:gd name="T96" fmla="*/ 192 w 246"/>
                <a:gd name="T97" fmla="*/ 308 h 552"/>
                <a:gd name="T98" fmla="*/ 224 w 246"/>
                <a:gd name="T99" fmla="*/ 290 h 552"/>
                <a:gd name="T100" fmla="*/ 226 w 246"/>
                <a:gd name="T101" fmla="*/ 258 h 552"/>
                <a:gd name="T102" fmla="*/ 220 w 246"/>
                <a:gd name="T103" fmla="*/ 242 h 552"/>
                <a:gd name="T104" fmla="*/ 196 w 246"/>
                <a:gd name="T105" fmla="*/ 154 h 552"/>
                <a:gd name="T106" fmla="*/ 216 w 246"/>
                <a:gd name="T107" fmla="*/ 116 h 552"/>
                <a:gd name="T108" fmla="*/ 246 w 246"/>
                <a:gd name="T109" fmla="*/ 92 h 552"/>
                <a:gd name="T110" fmla="*/ 244 w 246"/>
                <a:gd name="T111" fmla="*/ 78 h 552"/>
                <a:gd name="T112" fmla="*/ 238 w 246"/>
                <a:gd name="T113" fmla="*/ 102 h 552"/>
                <a:gd name="T114" fmla="*/ 200 w 246"/>
                <a:gd name="T115" fmla="*/ 142 h 552"/>
                <a:gd name="T116" fmla="*/ 196 w 246"/>
                <a:gd name="T117" fmla="*/ 154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6" h="552">
                  <a:moveTo>
                    <a:pt x="196" y="154"/>
                  </a:moveTo>
                  <a:lnTo>
                    <a:pt x="196" y="148"/>
                  </a:lnTo>
                  <a:lnTo>
                    <a:pt x="200" y="142"/>
                  </a:lnTo>
                  <a:lnTo>
                    <a:pt x="206" y="128"/>
                  </a:lnTo>
                  <a:lnTo>
                    <a:pt x="216" y="116"/>
                  </a:lnTo>
                  <a:lnTo>
                    <a:pt x="224" y="108"/>
                  </a:lnTo>
                  <a:lnTo>
                    <a:pt x="238" y="102"/>
                  </a:lnTo>
                  <a:lnTo>
                    <a:pt x="244" y="96"/>
                  </a:lnTo>
                  <a:lnTo>
                    <a:pt x="246" y="92"/>
                  </a:lnTo>
                  <a:lnTo>
                    <a:pt x="246" y="88"/>
                  </a:lnTo>
                  <a:lnTo>
                    <a:pt x="244" y="78"/>
                  </a:lnTo>
                  <a:lnTo>
                    <a:pt x="242" y="68"/>
                  </a:lnTo>
                  <a:lnTo>
                    <a:pt x="236" y="70"/>
                  </a:lnTo>
                  <a:lnTo>
                    <a:pt x="230" y="70"/>
                  </a:lnTo>
                  <a:lnTo>
                    <a:pt x="232" y="74"/>
                  </a:lnTo>
                  <a:lnTo>
                    <a:pt x="232" y="82"/>
                  </a:lnTo>
                  <a:lnTo>
                    <a:pt x="232" y="88"/>
                  </a:lnTo>
                  <a:lnTo>
                    <a:pt x="228" y="90"/>
                  </a:lnTo>
                  <a:lnTo>
                    <a:pt x="220" y="98"/>
                  </a:lnTo>
                  <a:lnTo>
                    <a:pt x="210" y="102"/>
                  </a:lnTo>
                  <a:lnTo>
                    <a:pt x="200" y="104"/>
                  </a:lnTo>
                  <a:lnTo>
                    <a:pt x="192" y="104"/>
                  </a:lnTo>
                  <a:lnTo>
                    <a:pt x="184" y="102"/>
                  </a:lnTo>
                  <a:lnTo>
                    <a:pt x="180" y="100"/>
                  </a:lnTo>
                  <a:lnTo>
                    <a:pt x="172" y="100"/>
                  </a:lnTo>
                  <a:lnTo>
                    <a:pt x="174" y="90"/>
                  </a:lnTo>
                  <a:lnTo>
                    <a:pt x="178" y="84"/>
                  </a:lnTo>
                  <a:lnTo>
                    <a:pt x="180" y="76"/>
                  </a:lnTo>
                  <a:lnTo>
                    <a:pt x="182" y="68"/>
                  </a:lnTo>
                  <a:lnTo>
                    <a:pt x="180" y="62"/>
                  </a:lnTo>
                  <a:lnTo>
                    <a:pt x="176" y="58"/>
                  </a:lnTo>
                  <a:lnTo>
                    <a:pt x="170" y="58"/>
                  </a:lnTo>
                  <a:lnTo>
                    <a:pt x="162" y="56"/>
                  </a:lnTo>
                  <a:lnTo>
                    <a:pt x="160" y="54"/>
                  </a:lnTo>
                  <a:lnTo>
                    <a:pt x="158" y="50"/>
                  </a:lnTo>
                  <a:lnTo>
                    <a:pt x="156" y="46"/>
                  </a:lnTo>
                  <a:lnTo>
                    <a:pt x="152" y="44"/>
                  </a:lnTo>
                  <a:lnTo>
                    <a:pt x="144" y="42"/>
                  </a:lnTo>
                  <a:lnTo>
                    <a:pt x="138" y="40"/>
                  </a:lnTo>
                  <a:lnTo>
                    <a:pt x="132" y="40"/>
                  </a:lnTo>
                  <a:lnTo>
                    <a:pt x="128" y="38"/>
                  </a:lnTo>
                  <a:lnTo>
                    <a:pt x="122" y="34"/>
                  </a:lnTo>
                  <a:lnTo>
                    <a:pt x="110" y="18"/>
                  </a:lnTo>
                  <a:lnTo>
                    <a:pt x="102" y="14"/>
                  </a:lnTo>
                  <a:lnTo>
                    <a:pt x="98" y="10"/>
                  </a:lnTo>
                  <a:lnTo>
                    <a:pt x="98" y="8"/>
                  </a:lnTo>
                  <a:lnTo>
                    <a:pt x="84" y="8"/>
                  </a:lnTo>
                  <a:lnTo>
                    <a:pt x="76" y="10"/>
                  </a:lnTo>
                  <a:lnTo>
                    <a:pt x="72" y="12"/>
                  </a:lnTo>
                  <a:lnTo>
                    <a:pt x="70" y="18"/>
                  </a:lnTo>
                  <a:lnTo>
                    <a:pt x="64" y="10"/>
                  </a:lnTo>
                  <a:lnTo>
                    <a:pt x="56" y="8"/>
                  </a:lnTo>
                  <a:lnTo>
                    <a:pt x="48" y="6"/>
                  </a:lnTo>
                  <a:lnTo>
                    <a:pt x="42" y="0"/>
                  </a:lnTo>
                  <a:lnTo>
                    <a:pt x="34" y="8"/>
                  </a:lnTo>
                  <a:lnTo>
                    <a:pt x="28" y="16"/>
                  </a:lnTo>
                  <a:lnTo>
                    <a:pt x="30" y="30"/>
                  </a:lnTo>
                  <a:lnTo>
                    <a:pt x="30" y="34"/>
                  </a:lnTo>
                  <a:lnTo>
                    <a:pt x="28" y="40"/>
                  </a:lnTo>
                  <a:lnTo>
                    <a:pt x="22" y="46"/>
                  </a:lnTo>
                  <a:lnTo>
                    <a:pt x="16" y="50"/>
                  </a:lnTo>
                  <a:lnTo>
                    <a:pt x="14" y="54"/>
                  </a:lnTo>
                  <a:lnTo>
                    <a:pt x="12" y="62"/>
                  </a:lnTo>
                  <a:lnTo>
                    <a:pt x="14" y="80"/>
                  </a:lnTo>
                  <a:lnTo>
                    <a:pt x="16" y="86"/>
                  </a:lnTo>
                  <a:lnTo>
                    <a:pt x="20" y="92"/>
                  </a:lnTo>
                  <a:lnTo>
                    <a:pt x="16" y="100"/>
                  </a:lnTo>
                  <a:lnTo>
                    <a:pt x="8" y="112"/>
                  </a:lnTo>
                  <a:lnTo>
                    <a:pt x="2" y="122"/>
                  </a:lnTo>
                  <a:lnTo>
                    <a:pt x="0" y="136"/>
                  </a:lnTo>
                  <a:lnTo>
                    <a:pt x="2" y="140"/>
                  </a:lnTo>
                  <a:lnTo>
                    <a:pt x="4" y="144"/>
                  </a:lnTo>
                  <a:lnTo>
                    <a:pt x="8" y="146"/>
                  </a:lnTo>
                  <a:lnTo>
                    <a:pt x="8" y="152"/>
                  </a:lnTo>
                  <a:lnTo>
                    <a:pt x="4" y="162"/>
                  </a:lnTo>
                  <a:lnTo>
                    <a:pt x="2" y="170"/>
                  </a:lnTo>
                  <a:lnTo>
                    <a:pt x="0" y="174"/>
                  </a:lnTo>
                  <a:lnTo>
                    <a:pt x="2" y="180"/>
                  </a:lnTo>
                  <a:lnTo>
                    <a:pt x="4" y="186"/>
                  </a:lnTo>
                  <a:lnTo>
                    <a:pt x="8" y="192"/>
                  </a:lnTo>
                  <a:lnTo>
                    <a:pt x="10" y="198"/>
                  </a:lnTo>
                  <a:lnTo>
                    <a:pt x="12" y="204"/>
                  </a:lnTo>
                  <a:lnTo>
                    <a:pt x="16" y="210"/>
                  </a:lnTo>
                  <a:lnTo>
                    <a:pt x="18" y="218"/>
                  </a:lnTo>
                  <a:lnTo>
                    <a:pt x="20" y="226"/>
                  </a:lnTo>
                  <a:lnTo>
                    <a:pt x="20" y="256"/>
                  </a:lnTo>
                  <a:lnTo>
                    <a:pt x="18" y="260"/>
                  </a:lnTo>
                  <a:lnTo>
                    <a:pt x="16" y="266"/>
                  </a:lnTo>
                  <a:lnTo>
                    <a:pt x="14" y="270"/>
                  </a:lnTo>
                  <a:lnTo>
                    <a:pt x="12" y="274"/>
                  </a:lnTo>
                  <a:lnTo>
                    <a:pt x="16" y="280"/>
                  </a:lnTo>
                  <a:lnTo>
                    <a:pt x="18" y="292"/>
                  </a:lnTo>
                  <a:lnTo>
                    <a:pt x="24" y="300"/>
                  </a:lnTo>
                  <a:lnTo>
                    <a:pt x="26" y="308"/>
                  </a:lnTo>
                  <a:lnTo>
                    <a:pt x="24" y="310"/>
                  </a:lnTo>
                  <a:lnTo>
                    <a:pt x="22" y="312"/>
                  </a:lnTo>
                  <a:lnTo>
                    <a:pt x="20" y="316"/>
                  </a:lnTo>
                  <a:lnTo>
                    <a:pt x="18" y="322"/>
                  </a:lnTo>
                  <a:lnTo>
                    <a:pt x="20" y="336"/>
                  </a:lnTo>
                  <a:lnTo>
                    <a:pt x="26" y="348"/>
                  </a:lnTo>
                  <a:lnTo>
                    <a:pt x="30" y="362"/>
                  </a:lnTo>
                  <a:lnTo>
                    <a:pt x="32" y="370"/>
                  </a:lnTo>
                  <a:lnTo>
                    <a:pt x="30" y="374"/>
                  </a:lnTo>
                  <a:lnTo>
                    <a:pt x="26" y="374"/>
                  </a:lnTo>
                  <a:lnTo>
                    <a:pt x="38" y="394"/>
                  </a:lnTo>
                  <a:lnTo>
                    <a:pt x="46" y="408"/>
                  </a:lnTo>
                  <a:lnTo>
                    <a:pt x="50" y="412"/>
                  </a:lnTo>
                  <a:lnTo>
                    <a:pt x="54" y="414"/>
                  </a:lnTo>
                  <a:lnTo>
                    <a:pt x="52" y="418"/>
                  </a:lnTo>
                  <a:lnTo>
                    <a:pt x="50" y="422"/>
                  </a:lnTo>
                  <a:lnTo>
                    <a:pt x="52" y="432"/>
                  </a:lnTo>
                  <a:lnTo>
                    <a:pt x="54" y="438"/>
                  </a:lnTo>
                  <a:lnTo>
                    <a:pt x="58" y="446"/>
                  </a:lnTo>
                  <a:lnTo>
                    <a:pt x="58" y="456"/>
                  </a:lnTo>
                  <a:lnTo>
                    <a:pt x="58" y="462"/>
                  </a:lnTo>
                  <a:lnTo>
                    <a:pt x="56" y="464"/>
                  </a:lnTo>
                  <a:lnTo>
                    <a:pt x="54" y="468"/>
                  </a:lnTo>
                  <a:lnTo>
                    <a:pt x="52" y="472"/>
                  </a:lnTo>
                  <a:lnTo>
                    <a:pt x="54" y="474"/>
                  </a:lnTo>
                  <a:lnTo>
                    <a:pt x="54" y="476"/>
                  </a:lnTo>
                  <a:lnTo>
                    <a:pt x="56" y="480"/>
                  </a:lnTo>
                  <a:lnTo>
                    <a:pt x="56" y="484"/>
                  </a:lnTo>
                  <a:lnTo>
                    <a:pt x="54" y="494"/>
                  </a:lnTo>
                  <a:lnTo>
                    <a:pt x="52" y="504"/>
                  </a:lnTo>
                  <a:lnTo>
                    <a:pt x="54" y="510"/>
                  </a:lnTo>
                  <a:lnTo>
                    <a:pt x="56" y="514"/>
                  </a:lnTo>
                  <a:lnTo>
                    <a:pt x="64" y="520"/>
                  </a:lnTo>
                  <a:lnTo>
                    <a:pt x="70" y="524"/>
                  </a:lnTo>
                  <a:lnTo>
                    <a:pt x="78" y="528"/>
                  </a:lnTo>
                  <a:lnTo>
                    <a:pt x="84" y="534"/>
                  </a:lnTo>
                  <a:lnTo>
                    <a:pt x="86" y="540"/>
                  </a:lnTo>
                  <a:lnTo>
                    <a:pt x="88" y="546"/>
                  </a:lnTo>
                  <a:lnTo>
                    <a:pt x="92" y="552"/>
                  </a:lnTo>
                  <a:lnTo>
                    <a:pt x="140" y="552"/>
                  </a:lnTo>
                  <a:lnTo>
                    <a:pt x="128" y="532"/>
                  </a:lnTo>
                  <a:lnTo>
                    <a:pt x="124" y="526"/>
                  </a:lnTo>
                  <a:lnTo>
                    <a:pt x="124" y="522"/>
                  </a:lnTo>
                  <a:lnTo>
                    <a:pt x="124" y="518"/>
                  </a:lnTo>
                  <a:lnTo>
                    <a:pt x="124" y="516"/>
                  </a:lnTo>
                  <a:lnTo>
                    <a:pt x="124" y="514"/>
                  </a:lnTo>
                  <a:lnTo>
                    <a:pt x="128" y="512"/>
                  </a:lnTo>
                  <a:lnTo>
                    <a:pt x="134" y="508"/>
                  </a:lnTo>
                  <a:lnTo>
                    <a:pt x="138" y="504"/>
                  </a:lnTo>
                  <a:lnTo>
                    <a:pt x="134" y="502"/>
                  </a:lnTo>
                  <a:lnTo>
                    <a:pt x="134" y="500"/>
                  </a:lnTo>
                  <a:lnTo>
                    <a:pt x="134" y="494"/>
                  </a:lnTo>
                  <a:lnTo>
                    <a:pt x="136" y="490"/>
                  </a:lnTo>
                  <a:lnTo>
                    <a:pt x="142" y="484"/>
                  </a:lnTo>
                  <a:lnTo>
                    <a:pt x="150" y="478"/>
                  </a:lnTo>
                  <a:lnTo>
                    <a:pt x="152" y="474"/>
                  </a:lnTo>
                  <a:lnTo>
                    <a:pt x="152" y="470"/>
                  </a:lnTo>
                  <a:lnTo>
                    <a:pt x="152" y="464"/>
                  </a:lnTo>
                  <a:lnTo>
                    <a:pt x="148" y="460"/>
                  </a:lnTo>
                  <a:lnTo>
                    <a:pt x="148" y="458"/>
                  </a:lnTo>
                  <a:lnTo>
                    <a:pt x="140" y="456"/>
                  </a:lnTo>
                  <a:lnTo>
                    <a:pt x="128" y="450"/>
                  </a:lnTo>
                  <a:lnTo>
                    <a:pt x="118" y="444"/>
                  </a:lnTo>
                  <a:lnTo>
                    <a:pt x="116" y="442"/>
                  </a:lnTo>
                  <a:lnTo>
                    <a:pt x="114" y="440"/>
                  </a:lnTo>
                  <a:lnTo>
                    <a:pt x="116" y="436"/>
                  </a:lnTo>
                  <a:lnTo>
                    <a:pt x="118" y="432"/>
                  </a:lnTo>
                  <a:lnTo>
                    <a:pt x="124" y="424"/>
                  </a:lnTo>
                  <a:lnTo>
                    <a:pt x="134" y="418"/>
                  </a:lnTo>
                  <a:lnTo>
                    <a:pt x="140" y="410"/>
                  </a:lnTo>
                  <a:lnTo>
                    <a:pt x="138" y="404"/>
                  </a:lnTo>
                  <a:lnTo>
                    <a:pt x="136" y="396"/>
                  </a:lnTo>
                  <a:lnTo>
                    <a:pt x="138" y="390"/>
                  </a:lnTo>
                  <a:lnTo>
                    <a:pt x="140" y="388"/>
                  </a:lnTo>
                  <a:lnTo>
                    <a:pt x="144" y="386"/>
                  </a:lnTo>
                  <a:lnTo>
                    <a:pt x="140" y="380"/>
                  </a:lnTo>
                  <a:lnTo>
                    <a:pt x="136" y="374"/>
                  </a:lnTo>
                  <a:lnTo>
                    <a:pt x="142" y="378"/>
                  </a:lnTo>
                  <a:lnTo>
                    <a:pt x="144" y="380"/>
                  </a:lnTo>
                  <a:lnTo>
                    <a:pt x="148" y="382"/>
                  </a:lnTo>
                  <a:lnTo>
                    <a:pt x="152" y="380"/>
                  </a:lnTo>
                  <a:lnTo>
                    <a:pt x="152" y="374"/>
                  </a:lnTo>
                  <a:lnTo>
                    <a:pt x="152" y="368"/>
                  </a:lnTo>
                  <a:lnTo>
                    <a:pt x="146" y="366"/>
                  </a:lnTo>
                  <a:lnTo>
                    <a:pt x="140" y="368"/>
                  </a:lnTo>
                  <a:lnTo>
                    <a:pt x="134" y="370"/>
                  </a:lnTo>
                  <a:lnTo>
                    <a:pt x="126" y="360"/>
                  </a:lnTo>
                  <a:lnTo>
                    <a:pt x="122" y="346"/>
                  </a:lnTo>
                  <a:lnTo>
                    <a:pt x="128" y="346"/>
                  </a:lnTo>
                  <a:lnTo>
                    <a:pt x="136" y="346"/>
                  </a:lnTo>
                  <a:lnTo>
                    <a:pt x="144" y="350"/>
                  </a:lnTo>
                  <a:lnTo>
                    <a:pt x="152" y="350"/>
                  </a:lnTo>
                  <a:lnTo>
                    <a:pt x="158" y="348"/>
                  </a:lnTo>
                  <a:lnTo>
                    <a:pt x="164" y="344"/>
                  </a:lnTo>
                  <a:lnTo>
                    <a:pt x="160" y="340"/>
                  </a:lnTo>
                  <a:lnTo>
                    <a:pt x="156" y="336"/>
                  </a:lnTo>
                  <a:lnTo>
                    <a:pt x="156" y="334"/>
                  </a:lnTo>
                  <a:lnTo>
                    <a:pt x="156" y="326"/>
                  </a:lnTo>
                  <a:lnTo>
                    <a:pt x="162" y="320"/>
                  </a:lnTo>
                  <a:lnTo>
                    <a:pt x="168" y="314"/>
                  </a:lnTo>
                  <a:lnTo>
                    <a:pt x="176" y="312"/>
                  </a:lnTo>
                  <a:lnTo>
                    <a:pt x="192" y="308"/>
                  </a:lnTo>
                  <a:lnTo>
                    <a:pt x="206" y="306"/>
                  </a:lnTo>
                  <a:lnTo>
                    <a:pt x="210" y="304"/>
                  </a:lnTo>
                  <a:lnTo>
                    <a:pt x="216" y="300"/>
                  </a:lnTo>
                  <a:lnTo>
                    <a:pt x="224" y="290"/>
                  </a:lnTo>
                  <a:lnTo>
                    <a:pt x="230" y="280"/>
                  </a:lnTo>
                  <a:lnTo>
                    <a:pt x="232" y="268"/>
                  </a:lnTo>
                  <a:lnTo>
                    <a:pt x="230" y="262"/>
                  </a:lnTo>
                  <a:lnTo>
                    <a:pt x="226" y="258"/>
                  </a:lnTo>
                  <a:lnTo>
                    <a:pt x="222" y="254"/>
                  </a:lnTo>
                  <a:lnTo>
                    <a:pt x="220" y="250"/>
                  </a:lnTo>
                  <a:lnTo>
                    <a:pt x="220" y="248"/>
                  </a:lnTo>
                  <a:lnTo>
                    <a:pt x="220" y="242"/>
                  </a:lnTo>
                  <a:lnTo>
                    <a:pt x="206" y="232"/>
                  </a:lnTo>
                  <a:lnTo>
                    <a:pt x="198" y="226"/>
                  </a:lnTo>
                  <a:lnTo>
                    <a:pt x="194" y="220"/>
                  </a:lnTo>
                  <a:lnTo>
                    <a:pt x="196" y="154"/>
                  </a:lnTo>
                  <a:lnTo>
                    <a:pt x="196" y="148"/>
                  </a:lnTo>
                  <a:lnTo>
                    <a:pt x="200" y="142"/>
                  </a:lnTo>
                  <a:lnTo>
                    <a:pt x="206" y="128"/>
                  </a:lnTo>
                  <a:lnTo>
                    <a:pt x="216" y="116"/>
                  </a:lnTo>
                  <a:lnTo>
                    <a:pt x="224" y="108"/>
                  </a:lnTo>
                  <a:lnTo>
                    <a:pt x="238" y="102"/>
                  </a:lnTo>
                  <a:lnTo>
                    <a:pt x="244" y="96"/>
                  </a:lnTo>
                  <a:lnTo>
                    <a:pt x="246" y="92"/>
                  </a:lnTo>
                  <a:lnTo>
                    <a:pt x="246" y="88"/>
                  </a:lnTo>
                  <a:lnTo>
                    <a:pt x="244" y="78"/>
                  </a:lnTo>
                  <a:lnTo>
                    <a:pt x="242" y="68"/>
                  </a:lnTo>
                  <a:lnTo>
                    <a:pt x="244" y="78"/>
                  </a:lnTo>
                  <a:lnTo>
                    <a:pt x="246" y="88"/>
                  </a:lnTo>
                  <a:lnTo>
                    <a:pt x="246" y="92"/>
                  </a:lnTo>
                  <a:lnTo>
                    <a:pt x="244" y="96"/>
                  </a:lnTo>
                  <a:lnTo>
                    <a:pt x="238" y="102"/>
                  </a:lnTo>
                  <a:lnTo>
                    <a:pt x="224" y="108"/>
                  </a:lnTo>
                  <a:lnTo>
                    <a:pt x="216" y="116"/>
                  </a:lnTo>
                  <a:lnTo>
                    <a:pt x="206" y="128"/>
                  </a:lnTo>
                  <a:lnTo>
                    <a:pt x="200" y="142"/>
                  </a:lnTo>
                  <a:lnTo>
                    <a:pt x="196" y="148"/>
                  </a:lnTo>
                  <a:lnTo>
                    <a:pt x="196" y="154"/>
                  </a:lnTo>
                  <a:lnTo>
                    <a:pt x="194" y="220"/>
                  </a:lnTo>
                  <a:lnTo>
                    <a:pt x="196" y="15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9" name="Freeform 79"/>
            <p:cNvSpPr>
              <a:spLocks/>
            </p:cNvSpPr>
            <p:nvPr/>
          </p:nvSpPr>
          <p:spPr bwMode="auto">
            <a:xfrm>
              <a:off x="4732365" y="3072487"/>
              <a:ext cx="214159" cy="756242"/>
            </a:xfrm>
            <a:custGeom>
              <a:avLst/>
              <a:gdLst>
                <a:gd name="T0" fmla="*/ 120 w 192"/>
                <a:gd name="T1" fmla="*/ 612 h 678"/>
                <a:gd name="T2" fmla="*/ 98 w 192"/>
                <a:gd name="T3" fmla="*/ 592 h 678"/>
                <a:gd name="T4" fmla="*/ 88 w 192"/>
                <a:gd name="T5" fmla="*/ 566 h 678"/>
                <a:gd name="T6" fmla="*/ 88 w 192"/>
                <a:gd name="T7" fmla="*/ 546 h 678"/>
                <a:gd name="T8" fmla="*/ 92 w 192"/>
                <a:gd name="T9" fmla="*/ 534 h 678"/>
                <a:gd name="T10" fmla="*/ 86 w 192"/>
                <a:gd name="T11" fmla="*/ 504 h 678"/>
                <a:gd name="T12" fmla="*/ 84 w 192"/>
                <a:gd name="T13" fmla="*/ 484 h 678"/>
                <a:gd name="T14" fmla="*/ 64 w 192"/>
                <a:gd name="T15" fmla="*/ 446 h 678"/>
                <a:gd name="T16" fmla="*/ 54 w 192"/>
                <a:gd name="T17" fmla="*/ 408 h 678"/>
                <a:gd name="T18" fmla="*/ 58 w 192"/>
                <a:gd name="T19" fmla="*/ 382 h 678"/>
                <a:gd name="T20" fmla="*/ 50 w 192"/>
                <a:gd name="T21" fmla="*/ 352 h 678"/>
                <a:gd name="T22" fmla="*/ 52 w 192"/>
                <a:gd name="T23" fmla="*/ 332 h 678"/>
                <a:gd name="T24" fmla="*/ 50 w 192"/>
                <a:gd name="T25" fmla="*/ 282 h 678"/>
                <a:gd name="T26" fmla="*/ 38 w 192"/>
                <a:gd name="T27" fmla="*/ 258 h 678"/>
                <a:gd name="T28" fmla="*/ 38 w 192"/>
                <a:gd name="T29" fmla="*/ 234 h 678"/>
                <a:gd name="T30" fmla="*/ 36 w 192"/>
                <a:gd name="T31" fmla="*/ 212 h 678"/>
                <a:gd name="T32" fmla="*/ 50 w 192"/>
                <a:gd name="T33" fmla="*/ 172 h 678"/>
                <a:gd name="T34" fmla="*/ 46 w 192"/>
                <a:gd name="T35" fmla="*/ 134 h 678"/>
                <a:gd name="T36" fmla="*/ 62 w 192"/>
                <a:gd name="T37" fmla="*/ 112 h 678"/>
                <a:gd name="T38" fmla="*/ 60 w 192"/>
                <a:gd name="T39" fmla="*/ 90 h 678"/>
                <a:gd name="T40" fmla="*/ 48 w 192"/>
                <a:gd name="T41" fmla="*/ 80 h 678"/>
                <a:gd name="T42" fmla="*/ 34 w 192"/>
                <a:gd name="T43" fmla="*/ 52 h 678"/>
                <a:gd name="T44" fmla="*/ 14 w 192"/>
                <a:gd name="T45" fmla="*/ 0 h 678"/>
                <a:gd name="T46" fmla="*/ 0 w 192"/>
                <a:gd name="T47" fmla="*/ 8 h 678"/>
                <a:gd name="T48" fmla="*/ 14 w 192"/>
                <a:gd name="T49" fmla="*/ 66 h 678"/>
                <a:gd name="T50" fmla="*/ 16 w 192"/>
                <a:gd name="T51" fmla="*/ 106 h 678"/>
                <a:gd name="T52" fmla="*/ 10 w 192"/>
                <a:gd name="T53" fmla="*/ 192 h 678"/>
                <a:gd name="T54" fmla="*/ 18 w 192"/>
                <a:gd name="T55" fmla="*/ 210 h 678"/>
                <a:gd name="T56" fmla="*/ 14 w 192"/>
                <a:gd name="T57" fmla="*/ 218 h 678"/>
                <a:gd name="T58" fmla="*/ 24 w 192"/>
                <a:gd name="T59" fmla="*/ 286 h 678"/>
                <a:gd name="T60" fmla="*/ 22 w 192"/>
                <a:gd name="T61" fmla="*/ 326 h 678"/>
                <a:gd name="T62" fmla="*/ 12 w 192"/>
                <a:gd name="T63" fmla="*/ 350 h 678"/>
                <a:gd name="T64" fmla="*/ 18 w 192"/>
                <a:gd name="T65" fmla="*/ 372 h 678"/>
                <a:gd name="T66" fmla="*/ 26 w 192"/>
                <a:gd name="T67" fmla="*/ 418 h 678"/>
                <a:gd name="T68" fmla="*/ 40 w 192"/>
                <a:gd name="T69" fmla="*/ 462 h 678"/>
                <a:gd name="T70" fmla="*/ 44 w 192"/>
                <a:gd name="T71" fmla="*/ 448 h 678"/>
                <a:gd name="T72" fmla="*/ 52 w 192"/>
                <a:gd name="T73" fmla="*/ 442 h 678"/>
                <a:gd name="T74" fmla="*/ 56 w 192"/>
                <a:gd name="T75" fmla="*/ 480 h 678"/>
                <a:gd name="T76" fmla="*/ 48 w 192"/>
                <a:gd name="T77" fmla="*/ 490 h 678"/>
                <a:gd name="T78" fmla="*/ 46 w 192"/>
                <a:gd name="T79" fmla="*/ 506 h 678"/>
                <a:gd name="T80" fmla="*/ 46 w 192"/>
                <a:gd name="T81" fmla="*/ 524 h 678"/>
                <a:gd name="T82" fmla="*/ 58 w 192"/>
                <a:gd name="T83" fmla="*/ 540 h 678"/>
                <a:gd name="T84" fmla="*/ 54 w 192"/>
                <a:gd name="T85" fmla="*/ 560 h 678"/>
                <a:gd name="T86" fmla="*/ 66 w 192"/>
                <a:gd name="T87" fmla="*/ 582 h 678"/>
                <a:gd name="T88" fmla="*/ 96 w 192"/>
                <a:gd name="T89" fmla="*/ 606 h 678"/>
                <a:gd name="T90" fmla="*/ 96 w 192"/>
                <a:gd name="T91" fmla="*/ 630 h 678"/>
                <a:gd name="T92" fmla="*/ 156 w 192"/>
                <a:gd name="T93" fmla="*/ 664 h 678"/>
                <a:gd name="T94" fmla="*/ 172 w 192"/>
                <a:gd name="T95" fmla="*/ 672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2" h="678">
                  <a:moveTo>
                    <a:pt x="174" y="624"/>
                  </a:moveTo>
                  <a:lnTo>
                    <a:pt x="126" y="624"/>
                  </a:lnTo>
                  <a:lnTo>
                    <a:pt x="122" y="618"/>
                  </a:lnTo>
                  <a:lnTo>
                    <a:pt x="120" y="612"/>
                  </a:lnTo>
                  <a:lnTo>
                    <a:pt x="118" y="606"/>
                  </a:lnTo>
                  <a:lnTo>
                    <a:pt x="112" y="600"/>
                  </a:lnTo>
                  <a:lnTo>
                    <a:pt x="104" y="596"/>
                  </a:lnTo>
                  <a:lnTo>
                    <a:pt x="98" y="592"/>
                  </a:lnTo>
                  <a:lnTo>
                    <a:pt x="90" y="586"/>
                  </a:lnTo>
                  <a:lnTo>
                    <a:pt x="88" y="582"/>
                  </a:lnTo>
                  <a:lnTo>
                    <a:pt x="86" y="576"/>
                  </a:lnTo>
                  <a:lnTo>
                    <a:pt x="88" y="566"/>
                  </a:lnTo>
                  <a:lnTo>
                    <a:pt x="90" y="556"/>
                  </a:lnTo>
                  <a:lnTo>
                    <a:pt x="90" y="552"/>
                  </a:lnTo>
                  <a:lnTo>
                    <a:pt x="88" y="548"/>
                  </a:lnTo>
                  <a:lnTo>
                    <a:pt x="88" y="546"/>
                  </a:lnTo>
                  <a:lnTo>
                    <a:pt x="86" y="544"/>
                  </a:lnTo>
                  <a:lnTo>
                    <a:pt x="88" y="540"/>
                  </a:lnTo>
                  <a:lnTo>
                    <a:pt x="90" y="536"/>
                  </a:lnTo>
                  <a:lnTo>
                    <a:pt x="92" y="534"/>
                  </a:lnTo>
                  <a:lnTo>
                    <a:pt x="92" y="528"/>
                  </a:lnTo>
                  <a:lnTo>
                    <a:pt x="92" y="518"/>
                  </a:lnTo>
                  <a:lnTo>
                    <a:pt x="88" y="510"/>
                  </a:lnTo>
                  <a:lnTo>
                    <a:pt x="86" y="504"/>
                  </a:lnTo>
                  <a:lnTo>
                    <a:pt x="84" y="494"/>
                  </a:lnTo>
                  <a:lnTo>
                    <a:pt x="86" y="490"/>
                  </a:lnTo>
                  <a:lnTo>
                    <a:pt x="88" y="486"/>
                  </a:lnTo>
                  <a:lnTo>
                    <a:pt x="84" y="484"/>
                  </a:lnTo>
                  <a:lnTo>
                    <a:pt x="80" y="480"/>
                  </a:lnTo>
                  <a:lnTo>
                    <a:pt x="72" y="466"/>
                  </a:lnTo>
                  <a:lnTo>
                    <a:pt x="60" y="446"/>
                  </a:lnTo>
                  <a:lnTo>
                    <a:pt x="64" y="446"/>
                  </a:lnTo>
                  <a:lnTo>
                    <a:pt x="66" y="442"/>
                  </a:lnTo>
                  <a:lnTo>
                    <a:pt x="64" y="434"/>
                  </a:lnTo>
                  <a:lnTo>
                    <a:pt x="60" y="420"/>
                  </a:lnTo>
                  <a:lnTo>
                    <a:pt x="54" y="408"/>
                  </a:lnTo>
                  <a:lnTo>
                    <a:pt x="52" y="394"/>
                  </a:lnTo>
                  <a:lnTo>
                    <a:pt x="54" y="388"/>
                  </a:lnTo>
                  <a:lnTo>
                    <a:pt x="56" y="384"/>
                  </a:lnTo>
                  <a:lnTo>
                    <a:pt x="58" y="382"/>
                  </a:lnTo>
                  <a:lnTo>
                    <a:pt x="60" y="380"/>
                  </a:lnTo>
                  <a:lnTo>
                    <a:pt x="58" y="372"/>
                  </a:lnTo>
                  <a:lnTo>
                    <a:pt x="52" y="364"/>
                  </a:lnTo>
                  <a:lnTo>
                    <a:pt x="50" y="352"/>
                  </a:lnTo>
                  <a:lnTo>
                    <a:pt x="46" y="346"/>
                  </a:lnTo>
                  <a:lnTo>
                    <a:pt x="48" y="342"/>
                  </a:lnTo>
                  <a:lnTo>
                    <a:pt x="50" y="338"/>
                  </a:lnTo>
                  <a:lnTo>
                    <a:pt x="52" y="332"/>
                  </a:lnTo>
                  <a:lnTo>
                    <a:pt x="54" y="328"/>
                  </a:lnTo>
                  <a:lnTo>
                    <a:pt x="54" y="298"/>
                  </a:lnTo>
                  <a:lnTo>
                    <a:pt x="52" y="290"/>
                  </a:lnTo>
                  <a:lnTo>
                    <a:pt x="50" y="282"/>
                  </a:lnTo>
                  <a:lnTo>
                    <a:pt x="46" y="276"/>
                  </a:lnTo>
                  <a:lnTo>
                    <a:pt x="44" y="270"/>
                  </a:lnTo>
                  <a:lnTo>
                    <a:pt x="42" y="264"/>
                  </a:lnTo>
                  <a:lnTo>
                    <a:pt x="38" y="258"/>
                  </a:lnTo>
                  <a:lnTo>
                    <a:pt x="36" y="252"/>
                  </a:lnTo>
                  <a:lnTo>
                    <a:pt x="34" y="246"/>
                  </a:lnTo>
                  <a:lnTo>
                    <a:pt x="36" y="242"/>
                  </a:lnTo>
                  <a:lnTo>
                    <a:pt x="38" y="234"/>
                  </a:lnTo>
                  <a:lnTo>
                    <a:pt x="42" y="224"/>
                  </a:lnTo>
                  <a:lnTo>
                    <a:pt x="42" y="218"/>
                  </a:lnTo>
                  <a:lnTo>
                    <a:pt x="38" y="216"/>
                  </a:lnTo>
                  <a:lnTo>
                    <a:pt x="36" y="212"/>
                  </a:lnTo>
                  <a:lnTo>
                    <a:pt x="34" y="208"/>
                  </a:lnTo>
                  <a:lnTo>
                    <a:pt x="36" y="194"/>
                  </a:lnTo>
                  <a:lnTo>
                    <a:pt x="42" y="184"/>
                  </a:lnTo>
                  <a:lnTo>
                    <a:pt x="50" y="172"/>
                  </a:lnTo>
                  <a:lnTo>
                    <a:pt x="54" y="164"/>
                  </a:lnTo>
                  <a:lnTo>
                    <a:pt x="50" y="158"/>
                  </a:lnTo>
                  <a:lnTo>
                    <a:pt x="48" y="152"/>
                  </a:lnTo>
                  <a:lnTo>
                    <a:pt x="46" y="134"/>
                  </a:lnTo>
                  <a:lnTo>
                    <a:pt x="48" y="126"/>
                  </a:lnTo>
                  <a:lnTo>
                    <a:pt x="50" y="122"/>
                  </a:lnTo>
                  <a:lnTo>
                    <a:pt x="56" y="118"/>
                  </a:lnTo>
                  <a:lnTo>
                    <a:pt x="62" y="112"/>
                  </a:lnTo>
                  <a:lnTo>
                    <a:pt x="64" y="106"/>
                  </a:lnTo>
                  <a:lnTo>
                    <a:pt x="64" y="102"/>
                  </a:lnTo>
                  <a:lnTo>
                    <a:pt x="62" y="88"/>
                  </a:lnTo>
                  <a:lnTo>
                    <a:pt x="60" y="90"/>
                  </a:lnTo>
                  <a:lnTo>
                    <a:pt x="56" y="90"/>
                  </a:lnTo>
                  <a:lnTo>
                    <a:pt x="52" y="90"/>
                  </a:lnTo>
                  <a:lnTo>
                    <a:pt x="50" y="86"/>
                  </a:lnTo>
                  <a:lnTo>
                    <a:pt x="48" y="80"/>
                  </a:lnTo>
                  <a:lnTo>
                    <a:pt x="42" y="60"/>
                  </a:lnTo>
                  <a:lnTo>
                    <a:pt x="40" y="56"/>
                  </a:lnTo>
                  <a:lnTo>
                    <a:pt x="36" y="54"/>
                  </a:lnTo>
                  <a:lnTo>
                    <a:pt x="34" y="52"/>
                  </a:lnTo>
                  <a:lnTo>
                    <a:pt x="32" y="50"/>
                  </a:lnTo>
                  <a:lnTo>
                    <a:pt x="28" y="20"/>
                  </a:lnTo>
                  <a:lnTo>
                    <a:pt x="22" y="8"/>
                  </a:lnTo>
                  <a:lnTo>
                    <a:pt x="14" y="0"/>
                  </a:lnTo>
                  <a:lnTo>
                    <a:pt x="12" y="0"/>
                  </a:lnTo>
                  <a:lnTo>
                    <a:pt x="8" y="4"/>
                  </a:lnTo>
                  <a:lnTo>
                    <a:pt x="4" y="6"/>
                  </a:lnTo>
                  <a:lnTo>
                    <a:pt x="0" y="8"/>
                  </a:lnTo>
                  <a:lnTo>
                    <a:pt x="4" y="18"/>
                  </a:lnTo>
                  <a:lnTo>
                    <a:pt x="8" y="32"/>
                  </a:lnTo>
                  <a:lnTo>
                    <a:pt x="12" y="48"/>
                  </a:lnTo>
                  <a:lnTo>
                    <a:pt x="14" y="66"/>
                  </a:lnTo>
                  <a:lnTo>
                    <a:pt x="10" y="80"/>
                  </a:lnTo>
                  <a:lnTo>
                    <a:pt x="8" y="96"/>
                  </a:lnTo>
                  <a:lnTo>
                    <a:pt x="12" y="102"/>
                  </a:lnTo>
                  <a:lnTo>
                    <a:pt x="16" y="106"/>
                  </a:lnTo>
                  <a:lnTo>
                    <a:pt x="18" y="118"/>
                  </a:lnTo>
                  <a:lnTo>
                    <a:pt x="18" y="134"/>
                  </a:lnTo>
                  <a:lnTo>
                    <a:pt x="16" y="162"/>
                  </a:lnTo>
                  <a:lnTo>
                    <a:pt x="10" y="192"/>
                  </a:lnTo>
                  <a:lnTo>
                    <a:pt x="12" y="198"/>
                  </a:lnTo>
                  <a:lnTo>
                    <a:pt x="14" y="202"/>
                  </a:lnTo>
                  <a:lnTo>
                    <a:pt x="16" y="206"/>
                  </a:lnTo>
                  <a:lnTo>
                    <a:pt x="18" y="210"/>
                  </a:lnTo>
                  <a:lnTo>
                    <a:pt x="18" y="214"/>
                  </a:lnTo>
                  <a:lnTo>
                    <a:pt x="16" y="214"/>
                  </a:lnTo>
                  <a:lnTo>
                    <a:pt x="14" y="216"/>
                  </a:lnTo>
                  <a:lnTo>
                    <a:pt x="14" y="218"/>
                  </a:lnTo>
                  <a:lnTo>
                    <a:pt x="14" y="236"/>
                  </a:lnTo>
                  <a:lnTo>
                    <a:pt x="20" y="252"/>
                  </a:lnTo>
                  <a:lnTo>
                    <a:pt x="22" y="268"/>
                  </a:lnTo>
                  <a:lnTo>
                    <a:pt x="24" y="286"/>
                  </a:lnTo>
                  <a:lnTo>
                    <a:pt x="22" y="302"/>
                  </a:lnTo>
                  <a:lnTo>
                    <a:pt x="22" y="310"/>
                  </a:lnTo>
                  <a:lnTo>
                    <a:pt x="20" y="318"/>
                  </a:lnTo>
                  <a:lnTo>
                    <a:pt x="22" y="326"/>
                  </a:lnTo>
                  <a:lnTo>
                    <a:pt x="22" y="332"/>
                  </a:lnTo>
                  <a:lnTo>
                    <a:pt x="20" y="340"/>
                  </a:lnTo>
                  <a:lnTo>
                    <a:pt x="16" y="346"/>
                  </a:lnTo>
                  <a:lnTo>
                    <a:pt x="12" y="350"/>
                  </a:lnTo>
                  <a:lnTo>
                    <a:pt x="10" y="352"/>
                  </a:lnTo>
                  <a:lnTo>
                    <a:pt x="10" y="358"/>
                  </a:lnTo>
                  <a:lnTo>
                    <a:pt x="12" y="362"/>
                  </a:lnTo>
                  <a:lnTo>
                    <a:pt x="18" y="372"/>
                  </a:lnTo>
                  <a:lnTo>
                    <a:pt x="22" y="380"/>
                  </a:lnTo>
                  <a:lnTo>
                    <a:pt x="24" y="388"/>
                  </a:lnTo>
                  <a:lnTo>
                    <a:pt x="24" y="404"/>
                  </a:lnTo>
                  <a:lnTo>
                    <a:pt x="26" y="418"/>
                  </a:lnTo>
                  <a:lnTo>
                    <a:pt x="28" y="436"/>
                  </a:lnTo>
                  <a:lnTo>
                    <a:pt x="34" y="456"/>
                  </a:lnTo>
                  <a:lnTo>
                    <a:pt x="36" y="462"/>
                  </a:lnTo>
                  <a:lnTo>
                    <a:pt x="40" y="462"/>
                  </a:lnTo>
                  <a:lnTo>
                    <a:pt x="44" y="462"/>
                  </a:lnTo>
                  <a:lnTo>
                    <a:pt x="46" y="462"/>
                  </a:lnTo>
                  <a:lnTo>
                    <a:pt x="46" y="460"/>
                  </a:lnTo>
                  <a:lnTo>
                    <a:pt x="44" y="448"/>
                  </a:lnTo>
                  <a:lnTo>
                    <a:pt x="40" y="436"/>
                  </a:lnTo>
                  <a:lnTo>
                    <a:pt x="44" y="434"/>
                  </a:lnTo>
                  <a:lnTo>
                    <a:pt x="50" y="434"/>
                  </a:lnTo>
                  <a:lnTo>
                    <a:pt x="52" y="442"/>
                  </a:lnTo>
                  <a:lnTo>
                    <a:pt x="52" y="456"/>
                  </a:lnTo>
                  <a:lnTo>
                    <a:pt x="54" y="462"/>
                  </a:lnTo>
                  <a:lnTo>
                    <a:pt x="56" y="466"/>
                  </a:lnTo>
                  <a:lnTo>
                    <a:pt x="56" y="480"/>
                  </a:lnTo>
                  <a:lnTo>
                    <a:pt x="50" y="482"/>
                  </a:lnTo>
                  <a:lnTo>
                    <a:pt x="44" y="482"/>
                  </a:lnTo>
                  <a:lnTo>
                    <a:pt x="46" y="486"/>
                  </a:lnTo>
                  <a:lnTo>
                    <a:pt x="48" y="490"/>
                  </a:lnTo>
                  <a:lnTo>
                    <a:pt x="50" y="492"/>
                  </a:lnTo>
                  <a:lnTo>
                    <a:pt x="50" y="496"/>
                  </a:lnTo>
                  <a:lnTo>
                    <a:pt x="50" y="502"/>
                  </a:lnTo>
                  <a:lnTo>
                    <a:pt x="46" y="506"/>
                  </a:lnTo>
                  <a:lnTo>
                    <a:pt x="42" y="512"/>
                  </a:lnTo>
                  <a:lnTo>
                    <a:pt x="40" y="518"/>
                  </a:lnTo>
                  <a:lnTo>
                    <a:pt x="42" y="522"/>
                  </a:lnTo>
                  <a:lnTo>
                    <a:pt x="46" y="524"/>
                  </a:lnTo>
                  <a:lnTo>
                    <a:pt x="56" y="526"/>
                  </a:lnTo>
                  <a:lnTo>
                    <a:pt x="54" y="530"/>
                  </a:lnTo>
                  <a:lnTo>
                    <a:pt x="56" y="534"/>
                  </a:lnTo>
                  <a:lnTo>
                    <a:pt x="58" y="540"/>
                  </a:lnTo>
                  <a:lnTo>
                    <a:pt x="58" y="544"/>
                  </a:lnTo>
                  <a:lnTo>
                    <a:pt x="50" y="544"/>
                  </a:lnTo>
                  <a:lnTo>
                    <a:pt x="50" y="554"/>
                  </a:lnTo>
                  <a:lnTo>
                    <a:pt x="54" y="560"/>
                  </a:lnTo>
                  <a:lnTo>
                    <a:pt x="62" y="568"/>
                  </a:lnTo>
                  <a:lnTo>
                    <a:pt x="62" y="572"/>
                  </a:lnTo>
                  <a:lnTo>
                    <a:pt x="62" y="576"/>
                  </a:lnTo>
                  <a:lnTo>
                    <a:pt x="66" y="582"/>
                  </a:lnTo>
                  <a:lnTo>
                    <a:pt x="74" y="594"/>
                  </a:lnTo>
                  <a:lnTo>
                    <a:pt x="80" y="602"/>
                  </a:lnTo>
                  <a:lnTo>
                    <a:pt x="86" y="606"/>
                  </a:lnTo>
                  <a:lnTo>
                    <a:pt x="96" y="606"/>
                  </a:lnTo>
                  <a:lnTo>
                    <a:pt x="94" y="618"/>
                  </a:lnTo>
                  <a:lnTo>
                    <a:pt x="96" y="622"/>
                  </a:lnTo>
                  <a:lnTo>
                    <a:pt x="100" y="626"/>
                  </a:lnTo>
                  <a:lnTo>
                    <a:pt x="96" y="630"/>
                  </a:lnTo>
                  <a:lnTo>
                    <a:pt x="106" y="640"/>
                  </a:lnTo>
                  <a:lnTo>
                    <a:pt x="122" y="648"/>
                  </a:lnTo>
                  <a:lnTo>
                    <a:pt x="154" y="660"/>
                  </a:lnTo>
                  <a:lnTo>
                    <a:pt x="156" y="664"/>
                  </a:lnTo>
                  <a:lnTo>
                    <a:pt x="158" y="666"/>
                  </a:lnTo>
                  <a:lnTo>
                    <a:pt x="160" y="668"/>
                  </a:lnTo>
                  <a:lnTo>
                    <a:pt x="164" y="670"/>
                  </a:lnTo>
                  <a:lnTo>
                    <a:pt x="172" y="672"/>
                  </a:lnTo>
                  <a:lnTo>
                    <a:pt x="178" y="674"/>
                  </a:lnTo>
                  <a:lnTo>
                    <a:pt x="192" y="678"/>
                  </a:lnTo>
                  <a:lnTo>
                    <a:pt x="174" y="6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0" name="Freeform 80"/>
            <p:cNvSpPr>
              <a:spLocks/>
            </p:cNvSpPr>
            <p:nvPr/>
          </p:nvSpPr>
          <p:spPr bwMode="auto">
            <a:xfrm>
              <a:off x="4926447" y="3768498"/>
              <a:ext cx="75848" cy="62462"/>
            </a:xfrm>
            <a:custGeom>
              <a:avLst/>
              <a:gdLst>
                <a:gd name="T0" fmla="*/ 0 w 68"/>
                <a:gd name="T1" fmla="*/ 0 h 56"/>
                <a:gd name="T2" fmla="*/ 6 w 68"/>
                <a:gd name="T3" fmla="*/ 6 h 56"/>
                <a:gd name="T4" fmla="*/ 12 w 68"/>
                <a:gd name="T5" fmla="*/ 14 h 56"/>
                <a:gd name="T6" fmla="*/ 28 w 68"/>
                <a:gd name="T7" fmla="*/ 26 h 56"/>
                <a:gd name="T8" fmla="*/ 40 w 68"/>
                <a:gd name="T9" fmla="*/ 30 h 56"/>
                <a:gd name="T10" fmla="*/ 50 w 68"/>
                <a:gd name="T11" fmla="*/ 32 h 56"/>
                <a:gd name="T12" fmla="*/ 62 w 68"/>
                <a:gd name="T13" fmla="*/ 36 h 56"/>
                <a:gd name="T14" fmla="*/ 66 w 68"/>
                <a:gd name="T15" fmla="*/ 38 h 56"/>
                <a:gd name="T16" fmla="*/ 68 w 68"/>
                <a:gd name="T17" fmla="*/ 42 h 56"/>
                <a:gd name="T18" fmla="*/ 48 w 68"/>
                <a:gd name="T19" fmla="*/ 52 h 56"/>
                <a:gd name="T20" fmla="*/ 40 w 68"/>
                <a:gd name="T21" fmla="*/ 54 h 56"/>
                <a:gd name="T22" fmla="*/ 28 w 68"/>
                <a:gd name="T23" fmla="*/ 56 h 56"/>
                <a:gd name="T24" fmla="*/ 18 w 68"/>
                <a:gd name="T25" fmla="*/ 54 h 56"/>
                <a:gd name="T26" fmla="*/ 0 w 68"/>
                <a:gd name="T2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8" h="56">
                  <a:moveTo>
                    <a:pt x="0" y="0"/>
                  </a:moveTo>
                  <a:lnTo>
                    <a:pt x="6" y="6"/>
                  </a:lnTo>
                  <a:lnTo>
                    <a:pt x="12" y="14"/>
                  </a:lnTo>
                  <a:lnTo>
                    <a:pt x="28" y="26"/>
                  </a:lnTo>
                  <a:lnTo>
                    <a:pt x="40" y="30"/>
                  </a:lnTo>
                  <a:lnTo>
                    <a:pt x="50" y="32"/>
                  </a:lnTo>
                  <a:lnTo>
                    <a:pt x="62" y="36"/>
                  </a:lnTo>
                  <a:lnTo>
                    <a:pt x="66" y="38"/>
                  </a:lnTo>
                  <a:lnTo>
                    <a:pt x="68" y="42"/>
                  </a:lnTo>
                  <a:lnTo>
                    <a:pt x="48" y="52"/>
                  </a:lnTo>
                  <a:lnTo>
                    <a:pt x="40" y="54"/>
                  </a:lnTo>
                  <a:lnTo>
                    <a:pt x="28" y="56"/>
                  </a:lnTo>
                  <a:lnTo>
                    <a:pt x="18" y="54"/>
                  </a:lnTo>
                  <a:lnTo>
                    <a:pt x="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1" name="Freeform 81"/>
            <p:cNvSpPr>
              <a:spLocks/>
            </p:cNvSpPr>
            <p:nvPr/>
          </p:nvSpPr>
          <p:spPr bwMode="auto">
            <a:xfrm>
              <a:off x="4567285" y="2450095"/>
              <a:ext cx="205235" cy="339082"/>
            </a:xfrm>
            <a:custGeom>
              <a:avLst/>
              <a:gdLst>
                <a:gd name="T0" fmla="*/ 6 w 184"/>
                <a:gd name="T1" fmla="*/ 184 h 304"/>
                <a:gd name="T2" fmla="*/ 18 w 184"/>
                <a:gd name="T3" fmla="*/ 172 h 304"/>
                <a:gd name="T4" fmla="*/ 28 w 184"/>
                <a:gd name="T5" fmla="*/ 158 h 304"/>
                <a:gd name="T6" fmla="*/ 26 w 184"/>
                <a:gd name="T7" fmla="*/ 118 h 304"/>
                <a:gd name="T8" fmla="*/ 22 w 184"/>
                <a:gd name="T9" fmla="*/ 100 h 304"/>
                <a:gd name="T10" fmla="*/ 16 w 184"/>
                <a:gd name="T11" fmla="*/ 90 h 304"/>
                <a:gd name="T12" fmla="*/ 26 w 184"/>
                <a:gd name="T13" fmla="*/ 76 h 304"/>
                <a:gd name="T14" fmla="*/ 32 w 184"/>
                <a:gd name="T15" fmla="*/ 72 h 304"/>
                <a:gd name="T16" fmla="*/ 46 w 184"/>
                <a:gd name="T17" fmla="*/ 62 h 304"/>
                <a:gd name="T18" fmla="*/ 56 w 184"/>
                <a:gd name="T19" fmla="*/ 54 h 304"/>
                <a:gd name="T20" fmla="*/ 60 w 184"/>
                <a:gd name="T21" fmla="*/ 34 h 304"/>
                <a:gd name="T22" fmla="*/ 72 w 184"/>
                <a:gd name="T23" fmla="*/ 24 h 304"/>
                <a:gd name="T24" fmla="*/ 86 w 184"/>
                <a:gd name="T25" fmla="*/ 18 h 304"/>
                <a:gd name="T26" fmla="*/ 118 w 184"/>
                <a:gd name="T27" fmla="*/ 4 h 304"/>
                <a:gd name="T28" fmla="*/ 128 w 184"/>
                <a:gd name="T29" fmla="*/ 8 h 304"/>
                <a:gd name="T30" fmla="*/ 118 w 184"/>
                <a:gd name="T31" fmla="*/ 18 h 304"/>
                <a:gd name="T32" fmla="*/ 94 w 184"/>
                <a:gd name="T33" fmla="*/ 48 h 304"/>
                <a:gd name="T34" fmla="*/ 98 w 184"/>
                <a:gd name="T35" fmla="*/ 64 h 304"/>
                <a:gd name="T36" fmla="*/ 106 w 184"/>
                <a:gd name="T37" fmla="*/ 76 h 304"/>
                <a:gd name="T38" fmla="*/ 102 w 184"/>
                <a:gd name="T39" fmla="*/ 92 h 304"/>
                <a:gd name="T40" fmla="*/ 112 w 184"/>
                <a:gd name="T41" fmla="*/ 100 h 304"/>
                <a:gd name="T42" fmla="*/ 142 w 184"/>
                <a:gd name="T43" fmla="*/ 106 h 304"/>
                <a:gd name="T44" fmla="*/ 152 w 184"/>
                <a:gd name="T45" fmla="*/ 118 h 304"/>
                <a:gd name="T46" fmla="*/ 170 w 184"/>
                <a:gd name="T47" fmla="*/ 118 h 304"/>
                <a:gd name="T48" fmla="*/ 176 w 184"/>
                <a:gd name="T49" fmla="*/ 132 h 304"/>
                <a:gd name="T50" fmla="*/ 174 w 184"/>
                <a:gd name="T51" fmla="*/ 154 h 304"/>
                <a:gd name="T52" fmla="*/ 182 w 184"/>
                <a:gd name="T53" fmla="*/ 168 h 304"/>
                <a:gd name="T54" fmla="*/ 178 w 184"/>
                <a:gd name="T55" fmla="*/ 174 h 304"/>
                <a:gd name="T56" fmla="*/ 184 w 184"/>
                <a:gd name="T57" fmla="*/ 190 h 304"/>
                <a:gd name="T58" fmla="*/ 148 w 184"/>
                <a:gd name="T59" fmla="*/ 200 h 304"/>
                <a:gd name="T60" fmla="*/ 146 w 184"/>
                <a:gd name="T61" fmla="*/ 206 h 304"/>
                <a:gd name="T62" fmla="*/ 152 w 184"/>
                <a:gd name="T63" fmla="*/ 220 h 304"/>
                <a:gd name="T64" fmla="*/ 140 w 184"/>
                <a:gd name="T65" fmla="*/ 226 h 304"/>
                <a:gd name="T66" fmla="*/ 142 w 184"/>
                <a:gd name="T67" fmla="*/ 240 h 304"/>
                <a:gd name="T68" fmla="*/ 146 w 184"/>
                <a:gd name="T69" fmla="*/ 276 h 304"/>
                <a:gd name="T70" fmla="*/ 132 w 184"/>
                <a:gd name="T71" fmla="*/ 298 h 304"/>
                <a:gd name="T72" fmla="*/ 136 w 184"/>
                <a:gd name="T73" fmla="*/ 286 h 304"/>
                <a:gd name="T74" fmla="*/ 134 w 184"/>
                <a:gd name="T75" fmla="*/ 274 h 304"/>
                <a:gd name="T76" fmla="*/ 122 w 184"/>
                <a:gd name="T77" fmla="*/ 278 h 304"/>
                <a:gd name="T78" fmla="*/ 114 w 184"/>
                <a:gd name="T79" fmla="*/ 272 h 304"/>
                <a:gd name="T80" fmla="*/ 106 w 184"/>
                <a:gd name="T81" fmla="*/ 276 h 304"/>
                <a:gd name="T82" fmla="*/ 86 w 184"/>
                <a:gd name="T83" fmla="*/ 260 h 304"/>
                <a:gd name="T84" fmla="*/ 68 w 184"/>
                <a:gd name="T85" fmla="*/ 242 h 304"/>
                <a:gd name="T86" fmla="*/ 52 w 184"/>
                <a:gd name="T87" fmla="*/ 234 h 304"/>
                <a:gd name="T88" fmla="*/ 36 w 184"/>
                <a:gd name="T89" fmla="*/ 226 h 304"/>
                <a:gd name="T90" fmla="*/ 0 w 184"/>
                <a:gd name="T91" fmla="*/ 2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4" h="304">
                  <a:moveTo>
                    <a:pt x="2" y="204"/>
                  </a:moveTo>
                  <a:lnTo>
                    <a:pt x="2" y="194"/>
                  </a:lnTo>
                  <a:lnTo>
                    <a:pt x="6" y="184"/>
                  </a:lnTo>
                  <a:lnTo>
                    <a:pt x="8" y="178"/>
                  </a:lnTo>
                  <a:lnTo>
                    <a:pt x="18" y="176"/>
                  </a:lnTo>
                  <a:lnTo>
                    <a:pt x="18" y="172"/>
                  </a:lnTo>
                  <a:lnTo>
                    <a:pt x="22" y="166"/>
                  </a:lnTo>
                  <a:lnTo>
                    <a:pt x="26" y="162"/>
                  </a:lnTo>
                  <a:lnTo>
                    <a:pt x="28" y="158"/>
                  </a:lnTo>
                  <a:lnTo>
                    <a:pt x="26" y="142"/>
                  </a:lnTo>
                  <a:lnTo>
                    <a:pt x="24" y="124"/>
                  </a:lnTo>
                  <a:lnTo>
                    <a:pt x="26" y="118"/>
                  </a:lnTo>
                  <a:lnTo>
                    <a:pt x="28" y="114"/>
                  </a:lnTo>
                  <a:lnTo>
                    <a:pt x="26" y="106"/>
                  </a:lnTo>
                  <a:lnTo>
                    <a:pt x="22" y="100"/>
                  </a:lnTo>
                  <a:lnTo>
                    <a:pt x="18" y="96"/>
                  </a:lnTo>
                  <a:lnTo>
                    <a:pt x="18" y="90"/>
                  </a:lnTo>
                  <a:lnTo>
                    <a:pt x="16" y="90"/>
                  </a:lnTo>
                  <a:lnTo>
                    <a:pt x="22" y="86"/>
                  </a:lnTo>
                  <a:lnTo>
                    <a:pt x="28" y="82"/>
                  </a:lnTo>
                  <a:lnTo>
                    <a:pt x="26" y="76"/>
                  </a:lnTo>
                  <a:lnTo>
                    <a:pt x="26" y="70"/>
                  </a:lnTo>
                  <a:lnTo>
                    <a:pt x="28" y="68"/>
                  </a:lnTo>
                  <a:lnTo>
                    <a:pt x="32" y="72"/>
                  </a:lnTo>
                  <a:lnTo>
                    <a:pt x="40" y="74"/>
                  </a:lnTo>
                  <a:lnTo>
                    <a:pt x="42" y="64"/>
                  </a:lnTo>
                  <a:lnTo>
                    <a:pt x="46" y="62"/>
                  </a:lnTo>
                  <a:lnTo>
                    <a:pt x="48" y="58"/>
                  </a:lnTo>
                  <a:lnTo>
                    <a:pt x="52" y="58"/>
                  </a:lnTo>
                  <a:lnTo>
                    <a:pt x="56" y="54"/>
                  </a:lnTo>
                  <a:lnTo>
                    <a:pt x="58" y="48"/>
                  </a:lnTo>
                  <a:lnTo>
                    <a:pt x="60" y="42"/>
                  </a:lnTo>
                  <a:lnTo>
                    <a:pt x="60" y="34"/>
                  </a:lnTo>
                  <a:lnTo>
                    <a:pt x="62" y="30"/>
                  </a:lnTo>
                  <a:lnTo>
                    <a:pt x="66" y="26"/>
                  </a:lnTo>
                  <a:lnTo>
                    <a:pt x="72" y="24"/>
                  </a:lnTo>
                  <a:lnTo>
                    <a:pt x="80" y="24"/>
                  </a:lnTo>
                  <a:lnTo>
                    <a:pt x="82" y="20"/>
                  </a:lnTo>
                  <a:lnTo>
                    <a:pt x="86" y="18"/>
                  </a:lnTo>
                  <a:lnTo>
                    <a:pt x="98" y="14"/>
                  </a:lnTo>
                  <a:lnTo>
                    <a:pt x="110" y="10"/>
                  </a:lnTo>
                  <a:lnTo>
                    <a:pt x="118" y="4"/>
                  </a:lnTo>
                  <a:lnTo>
                    <a:pt x="124" y="2"/>
                  </a:lnTo>
                  <a:lnTo>
                    <a:pt x="128" y="0"/>
                  </a:lnTo>
                  <a:lnTo>
                    <a:pt x="128" y="8"/>
                  </a:lnTo>
                  <a:lnTo>
                    <a:pt x="124" y="10"/>
                  </a:lnTo>
                  <a:lnTo>
                    <a:pt x="120" y="14"/>
                  </a:lnTo>
                  <a:lnTo>
                    <a:pt x="118" y="18"/>
                  </a:lnTo>
                  <a:lnTo>
                    <a:pt x="110" y="28"/>
                  </a:lnTo>
                  <a:lnTo>
                    <a:pt x="98" y="40"/>
                  </a:lnTo>
                  <a:lnTo>
                    <a:pt x="94" y="48"/>
                  </a:lnTo>
                  <a:lnTo>
                    <a:pt x="92" y="56"/>
                  </a:lnTo>
                  <a:lnTo>
                    <a:pt x="94" y="62"/>
                  </a:lnTo>
                  <a:lnTo>
                    <a:pt x="98" y="64"/>
                  </a:lnTo>
                  <a:lnTo>
                    <a:pt x="100" y="68"/>
                  </a:lnTo>
                  <a:lnTo>
                    <a:pt x="102" y="72"/>
                  </a:lnTo>
                  <a:lnTo>
                    <a:pt x="106" y="76"/>
                  </a:lnTo>
                  <a:lnTo>
                    <a:pt x="108" y="82"/>
                  </a:lnTo>
                  <a:lnTo>
                    <a:pt x="104" y="88"/>
                  </a:lnTo>
                  <a:lnTo>
                    <a:pt x="102" y="92"/>
                  </a:lnTo>
                  <a:lnTo>
                    <a:pt x="104" y="94"/>
                  </a:lnTo>
                  <a:lnTo>
                    <a:pt x="108" y="98"/>
                  </a:lnTo>
                  <a:lnTo>
                    <a:pt x="112" y="100"/>
                  </a:lnTo>
                  <a:lnTo>
                    <a:pt x="116" y="102"/>
                  </a:lnTo>
                  <a:lnTo>
                    <a:pt x="130" y="104"/>
                  </a:lnTo>
                  <a:lnTo>
                    <a:pt x="142" y="106"/>
                  </a:lnTo>
                  <a:lnTo>
                    <a:pt x="142" y="112"/>
                  </a:lnTo>
                  <a:lnTo>
                    <a:pt x="146" y="116"/>
                  </a:lnTo>
                  <a:lnTo>
                    <a:pt x="152" y="118"/>
                  </a:lnTo>
                  <a:lnTo>
                    <a:pt x="158" y="118"/>
                  </a:lnTo>
                  <a:lnTo>
                    <a:pt x="166" y="118"/>
                  </a:lnTo>
                  <a:lnTo>
                    <a:pt x="170" y="118"/>
                  </a:lnTo>
                  <a:lnTo>
                    <a:pt x="176" y="116"/>
                  </a:lnTo>
                  <a:lnTo>
                    <a:pt x="184" y="116"/>
                  </a:lnTo>
                  <a:lnTo>
                    <a:pt x="176" y="132"/>
                  </a:lnTo>
                  <a:lnTo>
                    <a:pt x="174" y="142"/>
                  </a:lnTo>
                  <a:lnTo>
                    <a:pt x="172" y="148"/>
                  </a:lnTo>
                  <a:lnTo>
                    <a:pt x="174" y="154"/>
                  </a:lnTo>
                  <a:lnTo>
                    <a:pt x="178" y="158"/>
                  </a:lnTo>
                  <a:lnTo>
                    <a:pt x="180" y="162"/>
                  </a:lnTo>
                  <a:lnTo>
                    <a:pt x="182" y="168"/>
                  </a:lnTo>
                  <a:lnTo>
                    <a:pt x="182" y="170"/>
                  </a:lnTo>
                  <a:lnTo>
                    <a:pt x="180" y="174"/>
                  </a:lnTo>
                  <a:lnTo>
                    <a:pt x="178" y="174"/>
                  </a:lnTo>
                  <a:lnTo>
                    <a:pt x="178" y="178"/>
                  </a:lnTo>
                  <a:lnTo>
                    <a:pt x="180" y="182"/>
                  </a:lnTo>
                  <a:lnTo>
                    <a:pt x="184" y="190"/>
                  </a:lnTo>
                  <a:lnTo>
                    <a:pt x="170" y="198"/>
                  </a:lnTo>
                  <a:lnTo>
                    <a:pt x="160" y="200"/>
                  </a:lnTo>
                  <a:lnTo>
                    <a:pt x="148" y="200"/>
                  </a:lnTo>
                  <a:lnTo>
                    <a:pt x="142" y="204"/>
                  </a:lnTo>
                  <a:lnTo>
                    <a:pt x="144" y="204"/>
                  </a:lnTo>
                  <a:lnTo>
                    <a:pt x="146" y="206"/>
                  </a:lnTo>
                  <a:lnTo>
                    <a:pt x="148" y="210"/>
                  </a:lnTo>
                  <a:lnTo>
                    <a:pt x="152" y="212"/>
                  </a:lnTo>
                  <a:lnTo>
                    <a:pt x="152" y="220"/>
                  </a:lnTo>
                  <a:lnTo>
                    <a:pt x="146" y="220"/>
                  </a:lnTo>
                  <a:lnTo>
                    <a:pt x="142" y="222"/>
                  </a:lnTo>
                  <a:lnTo>
                    <a:pt x="140" y="226"/>
                  </a:lnTo>
                  <a:lnTo>
                    <a:pt x="138" y="228"/>
                  </a:lnTo>
                  <a:lnTo>
                    <a:pt x="140" y="234"/>
                  </a:lnTo>
                  <a:lnTo>
                    <a:pt x="142" y="240"/>
                  </a:lnTo>
                  <a:lnTo>
                    <a:pt x="146" y="246"/>
                  </a:lnTo>
                  <a:lnTo>
                    <a:pt x="148" y="252"/>
                  </a:lnTo>
                  <a:lnTo>
                    <a:pt x="146" y="276"/>
                  </a:lnTo>
                  <a:lnTo>
                    <a:pt x="142" y="304"/>
                  </a:lnTo>
                  <a:lnTo>
                    <a:pt x="136" y="300"/>
                  </a:lnTo>
                  <a:lnTo>
                    <a:pt x="132" y="298"/>
                  </a:lnTo>
                  <a:lnTo>
                    <a:pt x="130" y="294"/>
                  </a:lnTo>
                  <a:lnTo>
                    <a:pt x="132" y="290"/>
                  </a:lnTo>
                  <a:lnTo>
                    <a:pt x="136" y="286"/>
                  </a:lnTo>
                  <a:lnTo>
                    <a:pt x="138" y="282"/>
                  </a:lnTo>
                  <a:lnTo>
                    <a:pt x="140" y="278"/>
                  </a:lnTo>
                  <a:lnTo>
                    <a:pt x="134" y="274"/>
                  </a:lnTo>
                  <a:lnTo>
                    <a:pt x="126" y="272"/>
                  </a:lnTo>
                  <a:lnTo>
                    <a:pt x="122" y="274"/>
                  </a:lnTo>
                  <a:lnTo>
                    <a:pt x="122" y="278"/>
                  </a:lnTo>
                  <a:lnTo>
                    <a:pt x="118" y="274"/>
                  </a:lnTo>
                  <a:lnTo>
                    <a:pt x="116" y="272"/>
                  </a:lnTo>
                  <a:lnTo>
                    <a:pt x="114" y="272"/>
                  </a:lnTo>
                  <a:lnTo>
                    <a:pt x="110" y="274"/>
                  </a:lnTo>
                  <a:lnTo>
                    <a:pt x="108" y="276"/>
                  </a:lnTo>
                  <a:lnTo>
                    <a:pt x="106" y="276"/>
                  </a:lnTo>
                  <a:lnTo>
                    <a:pt x="90" y="276"/>
                  </a:lnTo>
                  <a:lnTo>
                    <a:pt x="88" y="268"/>
                  </a:lnTo>
                  <a:lnTo>
                    <a:pt x="86" y="260"/>
                  </a:lnTo>
                  <a:lnTo>
                    <a:pt x="82" y="256"/>
                  </a:lnTo>
                  <a:lnTo>
                    <a:pt x="76" y="248"/>
                  </a:lnTo>
                  <a:lnTo>
                    <a:pt x="68" y="242"/>
                  </a:lnTo>
                  <a:lnTo>
                    <a:pt x="62" y="238"/>
                  </a:lnTo>
                  <a:lnTo>
                    <a:pt x="58" y="234"/>
                  </a:lnTo>
                  <a:lnTo>
                    <a:pt x="52" y="234"/>
                  </a:lnTo>
                  <a:lnTo>
                    <a:pt x="50" y="230"/>
                  </a:lnTo>
                  <a:lnTo>
                    <a:pt x="52" y="228"/>
                  </a:lnTo>
                  <a:lnTo>
                    <a:pt x="36" y="226"/>
                  </a:lnTo>
                  <a:lnTo>
                    <a:pt x="22" y="220"/>
                  </a:lnTo>
                  <a:lnTo>
                    <a:pt x="10" y="212"/>
                  </a:lnTo>
                  <a:lnTo>
                    <a:pt x="0" y="204"/>
                  </a:lnTo>
                  <a:lnTo>
                    <a:pt x="2" y="20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2" name="Freeform 82"/>
            <p:cNvSpPr>
              <a:spLocks/>
            </p:cNvSpPr>
            <p:nvPr/>
          </p:nvSpPr>
          <p:spPr bwMode="auto">
            <a:xfrm>
              <a:off x="6345360" y="2231476"/>
              <a:ext cx="294468" cy="394851"/>
            </a:xfrm>
            <a:custGeom>
              <a:avLst/>
              <a:gdLst>
                <a:gd name="T0" fmla="*/ 20 w 264"/>
                <a:gd name="T1" fmla="*/ 220 h 354"/>
                <a:gd name="T2" fmla="*/ 24 w 264"/>
                <a:gd name="T3" fmla="*/ 232 h 354"/>
                <a:gd name="T4" fmla="*/ 28 w 264"/>
                <a:gd name="T5" fmla="*/ 248 h 354"/>
                <a:gd name="T6" fmla="*/ 40 w 264"/>
                <a:gd name="T7" fmla="*/ 260 h 354"/>
                <a:gd name="T8" fmla="*/ 42 w 264"/>
                <a:gd name="T9" fmla="*/ 266 h 354"/>
                <a:gd name="T10" fmla="*/ 52 w 264"/>
                <a:gd name="T11" fmla="*/ 274 h 354"/>
                <a:gd name="T12" fmla="*/ 54 w 264"/>
                <a:gd name="T13" fmla="*/ 282 h 354"/>
                <a:gd name="T14" fmla="*/ 62 w 264"/>
                <a:gd name="T15" fmla="*/ 290 h 354"/>
                <a:gd name="T16" fmla="*/ 80 w 264"/>
                <a:gd name="T17" fmla="*/ 308 h 354"/>
                <a:gd name="T18" fmla="*/ 88 w 264"/>
                <a:gd name="T19" fmla="*/ 316 h 354"/>
                <a:gd name="T20" fmla="*/ 88 w 264"/>
                <a:gd name="T21" fmla="*/ 326 h 354"/>
                <a:gd name="T22" fmla="*/ 98 w 264"/>
                <a:gd name="T23" fmla="*/ 336 h 354"/>
                <a:gd name="T24" fmla="*/ 112 w 264"/>
                <a:gd name="T25" fmla="*/ 342 h 354"/>
                <a:gd name="T26" fmla="*/ 116 w 264"/>
                <a:gd name="T27" fmla="*/ 338 h 354"/>
                <a:gd name="T28" fmla="*/ 124 w 264"/>
                <a:gd name="T29" fmla="*/ 338 h 354"/>
                <a:gd name="T30" fmla="*/ 134 w 264"/>
                <a:gd name="T31" fmla="*/ 342 h 354"/>
                <a:gd name="T32" fmla="*/ 146 w 264"/>
                <a:gd name="T33" fmla="*/ 354 h 354"/>
                <a:gd name="T34" fmla="*/ 156 w 264"/>
                <a:gd name="T35" fmla="*/ 350 h 354"/>
                <a:gd name="T36" fmla="*/ 186 w 264"/>
                <a:gd name="T37" fmla="*/ 350 h 354"/>
                <a:gd name="T38" fmla="*/ 198 w 264"/>
                <a:gd name="T39" fmla="*/ 342 h 354"/>
                <a:gd name="T40" fmla="*/ 228 w 264"/>
                <a:gd name="T41" fmla="*/ 338 h 354"/>
                <a:gd name="T42" fmla="*/ 220 w 264"/>
                <a:gd name="T43" fmla="*/ 324 h 354"/>
                <a:gd name="T44" fmla="*/ 212 w 264"/>
                <a:gd name="T45" fmla="*/ 314 h 354"/>
                <a:gd name="T46" fmla="*/ 206 w 264"/>
                <a:gd name="T47" fmla="*/ 296 h 354"/>
                <a:gd name="T48" fmla="*/ 190 w 264"/>
                <a:gd name="T49" fmla="*/ 284 h 354"/>
                <a:gd name="T50" fmla="*/ 180 w 264"/>
                <a:gd name="T51" fmla="*/ 274 h 354"/>
                <a:gd name="T52" fmla="*/ 182 w 264"/>
                <a:gd name="T53" fmla="*/ 270 h 354"/>
                <a:gd name="T54" fmla="*/ 192 w 264"/>
                <a:gd name="T55" fmla="*/ 266 h 354"/>
                <a:gd name="T56" fmla="*/ 198 w 264"/>
                <a:gd name="T57" fmla="*/ 252 h 354"/>
                <a:gd name="T58" fmla="*/ 198 w 264"/>
                <a:gd name="T59" fmla="*/ 234 h 354"/>
                <a:gd name="T60" fmla="*/ 204 w 264"/>
                <a:gd name="T61" fmla="*/ 224 h 354"/>
                <a:gd name="T62" fmla="*/ 212 w 264"/>
                <a:gd name="T63" fmla="*/ 212 h 354"/>
                <a:gd name="T64" fmla="*/ 222 w 264"/>
                <a:gd name="T65" fmla="*/ 190 h 354"/>
                <a:gd name="T66" fmla="*/ 232 w 264"/>
                <a:gd name="T67" fmla="*/ 170 h 354"/>
                <a:gd name="T68" fmla="*/ 232 w 264"/>
                <a:gd name="T69" fmla="*/ 138 h 354"/>
                <a:gd name="T70" fmla="*/ 236 w 264"/>
                <a:gd name="T71" fmla="*/ 126 h 354"/>
                <a:gd name="T72" fmla="*/ 238 w 264"/>
                <a:gd name="T73" fmla="*/ 108 h 354"/>
                <a:gd name="T74" fmla="*/ 254 w 264"/>
                <a:gd name="T75" fmla="*/ 102 h 354"/>
                <a:gd name="T76" fmla="*/ 264 w 264"/>
                <a:gd name="T77" fmla="*/ 92 h 354"/>
                <a:gd name="T78" fmla="*/ 258 w 264"/>
                <a:gd name="T79" fmla="*/ 84 h 354"/>
                <a:gd name="T80" fmla="*/ 250 w 264"/>
                <a:gd name="T81" fmla="*/ 76 h 354"/>
                <a:gd name="T82" fmla="*/ 242 w 264"/>
                <a:gd name="T83" fmla="*/ 58 h 354"/>
                <a:gd name="T84" fmla="*/ 236 w 264"/>
                <a:gd name="T85" fmla="*/ 28 h 354"/>
                <a:gd name="T86" fmla="*/ 230 w 264"/>
                <a:gd name="T87" fmla="*/ 12 h 354"/>
                <a:gd name="T88" fmla="*/ 216 w 264"/>
                <a:gd name="T89" fmla="*/ 4 h 354"/>
                <a:gd name="T90" fmla="*/ 206 w 264"/>
                <a:gd name="T91" fmla="*/ 0 h 354"/>
                <a:gd name="T92" fmla="*/ 194 w 264"/>
                <a:gd name="T93" fmla="*/ 10 h 354"/>
                <a:gd name="T94" fmla="*/ 178 w 264"/>
                <a:gd name="T95" fmla="*/ 22 h 354"/>
                <a:gd name="T96" fmla="*/ 44 w 264"/>
                <a:gd name="T97" fmla="*/ 16 h 354"/>
                <a:gd name="T98" fmla="*/ 32 w 264"/>
                <a:gd name="T99" fmla="*/ 54 h 354"/>
                <a:gd name="T100" fmla="*/ 34 w 264"/>
                <a:gd name="T101" fmla="*/ 130 h 354"/>
                <a:gd name="T102" fmla="*/ 18 w 264"/>
                <a:gd name="T103" fmla="*/ 136 h 354"/>
                <a:gd name="T104" fmla="*/ 12 w 264"/>
                <a:gd name="T105" fmla="*/ 150 h 354"/>
                <a:gd name="T106" fmla="*/ 6 w 264"/>
                <a:gd name="T107" fmla="*/ 164 h 354"/>
                <a:gd name="T108" fmla="*/ 4 w 264"/>
                <a:gd name="T109" fmla="*/ 186 h 354"/>
                <a:gd name="T110" fmla="*/ 0 w 264"/>
                <a:gd name="T111" fmla="*/ 194 h 354"/>
                <a:gd name="T112" fmla="*/ 10 w 264"/>
                <a:gd name="T113" fmla="*/ 198 h 354"/>
                <a:gd name="T114" fmla="*/ 14 w 264"/>
                <a:gd name="T115" fmla="*/ 208 h 354"/>
                <a:gd name="T116" fmla="*/ 18 w 264"/>
                <a:gd name="T117" fmla="*/ 218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4" h="354">
                  <a:moveTo>
                    <a:pt x="18" y="220"/>
                  </a:moveTo>
                  <a:lnTo>
                    <a:pt x="20" y="220"/>
                  </a:lnTo>
                  <a:lnTo>
                    <a:pt x="20" y="226"/>
                  </a:lnTo>
                  <a:lnTo>
                    <a:pt x="24" y="232"/>
                  </a:lnTo>
                  <a:lnTo>
                    <a:pt x="26" y="240"/>
                  </a:lnTo>
                  <a:lnTo>
                    <a:pt x="28" y="248"/>
                  </a:lnTo>
                  <a:lnTo>
                    <a:pt x="28" y="260"/>
                  </a:lnTo>
                  <a:lnTo>
                    <a:pt x="40" y="260"/>
                  </a:lnTo>
                  <a:lnTo>
                    <a:pt x="40" y="264"/>
                  </a:lnTo>
                  <a:lnTo>
                    <a:pt x="42" y="266"/>
                  </a:lnTo>
                  <a:lnTo>
                    <a:pt x="46" y="270"/>
                  </a:lnTo>
                  <a:lnTo>
                    <a:pt x="52" y="274"/>
                  </a:lnTo>
                  <a:lnTo>
                    <a:pt x="54" y="276"/>
                  </a:lnTo>
                  <a:lnTo>
                    <a:pt x="54" y="282"/>
                  </a:lnTo>
                  <a:lnTo>
                    <a:pt x="58" y="288"/>
                  </a:lnTo>
                  <a:lnTo>
                    <a:pt x="62" y="290"/>
                  </a:lnTo>
                  <a:lnTo>
                    <a:pt x="70" y="300"/>
                  </a:lnTo>
                  <a:lnTo>
                    <a:pt x="80" y="308"/>
                  </a:lnTo>
                  <a:lnTo>
                    <a:pt x="84" y="312"/>
                  </a:lnTo>
                  <a:lnTo>
                    <a:pt x="88" y="316"/>
                  </a:lnTo>
                  <a:lnTo>
                    <a:pt x="88" y="322"/>
                  </a:lnTo>
                  <a:lnTo>
                    <a:pt x="88" y="326"/>
                  </a:lnTo>
                  <a:lnTo>
                    <a:pt x="90" y="328"/>
                  </a:lnTo>
                  <a:lnTo>
                    <a:pt x="98" y="336"/>
                  </a:lnTo>
                  <a:lnTo>
                    <a:pt x="104" y="338"/>
                  </a:lnTo>
                  <a:lnTo>
                    <a:pt x="112" y="342"/>
                  </a:lnTo>
                  <a:lnTo>
                    <a:pt x="112" y="338"/>
                  </a:lnTo>
                  <a:lnTo>
                    <a:pt x="116" y="338"/>
                  </a:lnTo>
                  <a:lnTo>
                    <a:pt x="120" y="342"/>
                  </a:lnTo>
                  <a:lnTo>
                    <a:pt x="124" y="338"/>
                  </a:lnTo>
                  <a:lnTo>
                    <a:pt x="132" y="338"/>
                  </a:lnTo>
                  <a:lnTo>
                    <a:pt x="134" y="342"/>
                  </a:lnTo>
                  <a:lnTo>
                    <a:pt x="136" y="346"/>
                  </a:lnTo>
                  <a:lnTo>
                    <a:pt x="146" y="354"/>
                  </a:lnTo>
                  <a:lnTo>
                    <a:pt x="150" y="352"/>
                  </a:lnTo>
                  <a:lnTo>
                    <a:pt x="156" y="350"/>
                  </a:lnTo>
                  <a:lnTo>
                    <a:pt x="178" y="350"/>
                  </a:lnTo>
                  <a:lnTo>
                    <a:pt x="186" y="350"/>
                  </a:lnTo>
                  <a:lnTo>
                    <a:pt x="192" y="346"/>
                  </a:lnTo>
                  <a:lnTo>
                    <a:pt x="198" y="342"/>
                  </a:lnTo>
                  <a:lnTo>
                    <a:pt x="202" y="338"/>
                  </a:lnTo>
                  <a:lnTo>
                    <a:pt x="228" y="338"/>
                  </a:lnTo>
                  <a:lnTo>
                    <a:pt x="224" y="330"/>
                  </a:lnTo>
                  <a:lnTo>
                    <a:pt x="220" y="324"/>
                  </a:lnTo>
                  <a:lnTo>
                    <a:pt x="216" y="318"/>
                  </a:lnTo>
                  <a:lnTo>
                    <a:pt x="212" y="314"/>
                  </a:lnTo>
                  <a:lnTo>
                    <a:pt x="210" y="300"/>
                  </a:lnTo>
                  <a:lnTo>
                    <a:pt x="206" y="296"/>
                  </a:lnTo>
                  <a:lnTo>
                    <a:pt x="204" y="292"/>
                  </a:lnTo>
                  <a:lnTo>
                    <a:pt x="190" y="284"/>
                  </a:lnTo>
                  <a:lnTo>
                    <a:pt x="184" y="278"/>
                  </a:lnTo>
                  <a:lnTo>
                    <a:pt x="180" y="274"/>
                  </a:lnTo>
                  <a:lnTo>
                    <a:pt x="180" y="272"/>
                  </a:lnTo>
                  <a:lnTo>
                    <a:pt x="182" y="270"/>
                  </a:lnTo>
                  <a:lnTo>
                    <a:pt x="186" y="268"/>
                  </a:lnTo>
                  <a:lnTo>
                    <a:pt x="192" y="266"/>
                  </a:lnTo>
                  <a:lnTo>
                    <a:pt x="196" y="262"/>
                  </a:lnTo>
                  <a:lnTo>
                    <a:pt x="198" y="252"/>
                  </a:lnTo>
                  <a:lnTo>
                    <a:pt x="198" y="244"/>
                  </a:lnTo>
                  <a:lnTo>
                    <a:pt x="198" y="234"/>
                  </a:lnTo>
                  <a:lnTo>
                    <a:pt x="200" y="226"/>
                  </a:lnTo>
                  <a:lnTo>
                    <a:pt x="204" y="224"/>
                  </a:lnTo>
                  <a:lnTo>
                    <a:pt x="210" y="222"/>
                  </a:lnTo>
                  <a:lnTo>
                    <a:pt x="212" y="212"/>
                  </a:lnTo>
                  <a:lnTo>
                    <a:pt x="214" y="204"/>
                  </a:lnTo>
                  <a:lnTo>
                    <a:pt x="222" y="190"/>
                  </a:lnTo>
                  <a:lnTo>
                    <a:pt x="232" y="178"/>
                  </a:lnTo>
                  <a:lnTo>
                    <a:pt x="232" y="170"/>
                  </a:lnTo>
                  <a:lnTo>
                    <a:pt x="232" y="162"/>
                  </a:lnTo>
                  <a:lnTo>
                    <a:pt x="232" y="138"/>
                  </a:lnTo>
                  <a:lnTo>
                    <a:pt x="234" y="134"/>
                  </a:lnTo>
                  <a:lnTo>
                    <a:pt x="236" y="126"/>
                  </a:lnTo>
                  <a:lnTo>
                    <a:pt x="238" y="120"/>
                  </a:lnTo>
                  <a:lnTo>
                    <a:pt x="238" y="108"/>
                  </a:lnTo>
                  <a:lnTo>
                    <a:pt x="246" y="106"/>
                  </a:lnTo>
                  <a:lnTo>
                    <a:pt x="254" y="102"/>
                  </a:lnTo>
                  <a:lnTo>
                    <a:pt x="260" y="96"/>
                  </a:lnTo>
                  <a:lnTo>
                    <a:pt x="264" y="92"/>
                  </a:lnTo>
                  <a:lnTo>
                    <a:pt x="260" y="88"/>
                  </a:lnTo>
                  <a:lnTo>
                    <a:pt x="258" y="84"/>
                  </a:lnTo>
                  <a:lnTo>
                    <a:pt x="254" y="80"/>
                  </a:lnTo>
                  <a:lnTo>
                    <a:pt x="250" y="76"/>
                  </a:lnTo>
                  <a:lnTo>
                    <a:pt x="246" y="68"/>
                  </a:lnTo>
                  <a:lnTo>
                    <a:pt x="242" y="58"/>
                  </a:lnTo>
                  <a:lnTo>
                    <a:pt x="238" y="38"/>
                  </a:lnTo>
                  <a:lnTo>
                    <a:pt x="236" y="28"/>
                  </a:lnTo>
                  <a:lnTo>
                    <a:pt x="232" y="18"/>
                  </a:lnTo>
                  <a:lnTo>
                    <a:pt x="230" y="12"/>
                  </a:lnTo>
                  <a:lnTo>
                    <a:pt x="222" y="8"/>
                  </a:lnTo>
                  <a:lnTo>
                    <a:pt x="216" y="4"/>
                  </a:lnTo>
                  <a:lnTo>
                    <a:pt x="212" y="0"/>
                  </a:lnTo>
                  <a:lnTo>
                    <a:pt x="206" y="0"/>
                  </a:lnTo>
                  <a:lnTo>
                    <a:pt x="204" y="4"/>
                  </a:lnTo>
                  <a:lnTo>
                    <a:pt x="194" y="10"/>
                  </a:lnTo>
                  <a:lnTo>
                    <a:pt x="188" y="16"/>
                  </a:lnTo>
                  <a:lnTo>
                    <a:pt x="178" y="22"/>
                  </a:lnTo>
                  <a:lnTo>
                    <a:pt x="174" y="16"/>
                  </a:lnTo>
                  <a:lnTo>
                    <a:pt x="44" y="16"/>
                  </a:lnTo>
                  <a:lnTo>
                    <a:pt x="44" y="54"/>
                  </a:lnTo>
                  <a:lnTo>
                    <a:pt x="32" y="54"/>
                  </a:lnTo>
                  <a:lnTo>
                    <a:pt x="28" y="62"/>
                  </a:lnTo>
                  <a:lnTo>
                    <a:pt x="34" y="130"/>
                  </a:lnTo>
                  <a:lnTo>
                    <a:pt x="24" y="132"/>
                  </a:lnTo>
                  <a:lnTo>
                    <a:pt x="18" y="136"/>
                  </a:lnTo>
                  <a:lnTo>
                    <a:pt x="14" y="142"/>
                  </a:lnTo>
                  <a:lnTo>
                    <a:pt x="12" y="150"/>
                  </a:lnTo>
                  <a:lnTo>
                    <a:pt x="8" y="156"/>
                  </a:lnTo>
                  <a:lnTo>
                    <a:pt x="6" y="164"/>
                  </a:lnTo>
                  <a:lnTo>
                    <a:pt x="6" y="182"/>
                  </a:lnTo>
                  <a:lnTo>
                    <a:pt x="4" y="186"/>
                  </a:lnTo>
                  <a:lnTo>
                    <a:pt x="0" y="192"/>
                  </a:lnTo>
                  <a:lnTo>
                    <a:pt x="0" y="194"/>
                  </a:lnTo>
                  <a:lnTo>
                    <a:pt x="2" y="194"/>
                  </a:lnTo>
                  <a:lnTo>
                    <a:pt x="10" y="198"/>
                  </a:lnTo>
                  <a:lnTo>
                    <a:pt x="12" y="206"/>
                  </a:lnTo>
                  <a:lnTo>
                    <a:pt x="14" y="208"/>
                  </a:lnTo>
                  <a:lnTo>
                    <a:pt x="16" y="212"/>
                  </a:lnTo>
                  <a:lnTo>
                    <a:pt x="18" y="218"/>
                  </a:lnTo>
                  <a:lnTo>
                    <a:pt x="18" y="2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3" name="Freeform 83"/>
            <p:cNvSpPr>
              <a:spLocks/>
            </p:cNvSpPr>
            <p:nvPr/>
          </p:nvSpPr>
          <p:spPr bwMode="auto">
            <a:xfrm>
              <a:off x="6691137" y="2454556"/>
              <a:ext cx="187389" cy="272157"/>
            </a:xfrm>
            <a:custGeom>
              <a:avLst/>
              <a:gdLst>
                <a:gd name="T0" fmla="*/ 24 w 168"/>
                <a:gd name="T1" fmla="*/ 142 h 244"/>
                <a:gd name="T2" fmla="*/ 38 w 168"/>
                <a:gd name="T3" fmla="*/ 134 h 244"/>
                <a:gd name="T4" fmla="*/ 50 w 168"/>
                <a:gd name="T5" fmla="*/ 128 h 244"/>
                <a:gd name="T6" fmla="*/ 60 w 168"/>
                <a:gd name="T7" fmla="*/ 130 h 244"/>
                <a:gd name="T8" fmla="*/ 66 w 168"/>
                <a:gd name="T9" fmla="*/ 126 h 244"/>
                <a:gd name="T10" fmla="*/ 74 w 168"/>
                <a:gd name="T11" fmla="*/ 114 h 244"/>
                <a:gd name="T12" fmla="*/ 100 w 168"/>
                <a:gd name="T13" fmla="*/ 86 h 244"/>
                <a:gd name="T14" fmla="*/ 92 w 168"/>
                <a:gd name="T15" fmla="*/ 72 h 244"/>
                <a:gd name="T16" fmla="*/ 66 w 168"/>
                <a:gd name="T17" fmla="*/ 64 h 244"/>
                <a:gd name="T18" fmla="*/ 44 w 168"/>
                <a:gd name="T19" fmla="*/ 52 h 244"/>
                <a:gd name="T20" fmla="*/ 30 w 168"/>
                <a:gd name="T21" fmla="*/ 32 h 244"/>
                <a:gd name="T22" fmla="*/ 28 w 168"/>
                <a:gd name="T23" fmla="*/ 16 h 244"/>
                <a:gd name="T24" fmla="*/ 38 w 168"/>
                <a:gd name="T25" fmla="*/ 10 h 244"/>
                <a:gd name="T26" fmla="*/ 38 w 168"/>
                <a:gd name="T27" fmla="*/ 16 h 244"/>
                <a:gd name="T28" fmla="*/ 48 w 168"/>
                <a:gd name="T29" fmla="*/ 24 h 244"/>
                <a:gd name="T30" fmla="*/ 58 w 168"/>
                <a:gd name="T31" fmla="*/ 28 h 244"/>
                <a:gd name="T32" fmla="*/ 66 w 168"/>
                <a:gd name="T33" fmla="*/ 24 h 244"/>
                <a:gd name="T34" fmla="*/ 74 w 168"/>
                <a:gd name="T35" fmla="*/ 20 h 244"/>
                <a:gd name="T36" fmla="*/ 96 w 168"/>
                <a:gd name="T37" fmla="*/ 18 h 244"/>
                <a:gd name="T38" fmla="*/ 118 w 168"/>
                <a:gd name="T39" fmla="*/ 12 h 244"/>
                <a:gd name="T40" fmla="*/ 136 w 168"/>
                <a:gd name="T41" fmla="*/ 12 h 244"/>
                <a:gd name="T42" fmla="*/ 144 w 168"/>
                <a:gd name="T43" fmla="*/ 6 h 244"/>
                <a:gd name="T44" fmla="*/ 152 w 168"/>
                <a:gd name="T45" fmla="*/ 2 h 244"/>
                <a:gd name="T46" fmla="*/ 162 w 168"/>
                <a:gd name="T47" fmla="*/ 2 h 244"/>
                <a:gd name="T48" fmla="*/ 164 w 168"/>
                <a:gd name="T49" fmla="*/ 6 h 244"/>
                <a:gd name="T50" fmla="*/ 162 w 168"/>
                <a:gd name="T51" fmla="*/ 26 h 244"/>
                <a:gd name="T52" fmla="*/ 154 w 168"/>
                <a:gd name="T53" fmla="*/ 50 h 244"/>
                <a:gd name="T54" fmla="*/ 126 w 168"/>
                <a:gd name="T55" fmla="*/ 112 h 244"/>
                <a:gd name="T56" fmla="*/ 96 w 168"/>
                <a:gd name="T57" fmla="*/ 156 h 244"/>
                <a:gd name="T58" fmla="*/ 70 w 168"/>
                <a:gd name="T59" fmla="*/ 182 h 244"/>
                <a:gd name="T60" fmla="*/ 40 w 168"/>
                <a:gd name="T61" fmla="*/ 208 h 244"/>
                <a:gd name="T62" fmla="*/ 10 w 168"/>
                <a:gd name="T63" fmla="*/ 244 h 244"/>
                <a:gd name="T64" fmla="*/ 0 w 168"/>
                <a:gd name="T65" fmla="*/ 236 h 244"/>
                <a:gd name="T66" fmla="*/ 8 w 168"/>
                <a:gd name="T67" fmla="*/ 152 h 244"/>
                <a:gd name="T68" fmla="*/ 18 w 168"/>
                <a:gd name="T69" fmla="*/ 146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8" h="244">
                  <a:moveTo>
                    <a:pt x="18" y="146"/>
                  </a:moveTo>
                  <a:lnTo>
                    <a:pt x="24" y="142"/>
                  </a:lnTo>
                  <a:lnTo>
                    <a:pt x="32" y="138"/>
                  </a:lnTo>
                  <a:lnTo>
                    <a:pt x="38" y="134"/>
                  </a:lnTo>
                  <a:lnTo>
                    <a:pt x="44" y="130"/>
                  </a:lnTo>
                  <a:lnTo>
                    <a:pt x="50" y="128"/>
                  </a:lnTo>
                  <a:lnTo>
                    <a:pt x="56" y="128"/>
                  </a:lnTo>
                  <a:lnTo>
                    <a:pt x="60" y="130"/>
                  </a:lnTo>
                  <a:lnTo>
                    <a:pt x="64" y="128"/>
                  </a:lnTo>
                  <a:lnTo>
                    <a:pt x="66" y="126"/>
                  </a:lnTo>
                  <a:lnTo>
                    <a:pt x="70" y="122"/>
                  </a:lnTo>
                  <a:lnTo>
                    <a:pt x="74" y="114"/>
                  </a:lnTo>
                  <a:lnTo>
                    <a:pt x="90" y="94"/>
                  </a:lnTo>
                  <a:lnTo>
                    <a:pt x="100" y="86"/>
                  </a:lnTo>
                  <a:lnTo>
                    <a:pt x="106" y="74"/>
                  </a:lnTo>
                  <a:lnTo>
                    <a:pt x="92" y="72"/>
                  </a:lnTo>
                  <a:lnTo>
                    <a:pt x="80" y="70"/>
                  </a:lnTo>
                  <a:lnTo>
                    <a:pt x="66" y="64"/>
                  </a:lnTo>
                  <a:lnTo>
                    <a:pt x="54" y="60"/>
                  </a:lnTo>
                  <a:lnTo>
                    <a:pt x="44" y="52"/>
                  </a:lnTo>
                  <a:lnTo>
                    <a:pt x="34" y="44"/>
                  </a:lnTo>
                  <a:lnTo>
                    <a:pt x="30" y="32"/>
                  </a:lnTo>
                  <a:lnTo>
                    <a:pt x="28" y="24"/>
                  </a:lnTo>
                  <a:lnTo>
                    <a:pt x="28" y="16"/>
                  </a:lnTo>
                  <a:lnTo>
                    <a:pt x="38" y="6"/>
                  </a:lnTo>
                  <a:lnTo>
                    <a:pt x="38" y="10"/>
                  </a:lnTo>
                  <a:lnTo>
                    <a:pt x="38" y="12"/>
                  </a:lnTo>
                  <a:lnTo>
                    <a:pt x="38" y="16"/>
                  </a:lnTo>
                  <a:lnTo>
                    <a:pt x="42" y="20"/>
                  </a:lnTo>
                  <a:lnTo>
                    <a:pt x="48" y="24"/>
                  </a:lnTo>
                  <a:lnTo>
                    <a:pt x="52" y="28"/>
                  </a:lnTo>
                  <a:lnTo>
                    <a:pt x="58" y="28"/>
                  </a:lnTo>
                  <a:lnTo>
                    <a:pt x="62" y="28"/>
                  </a:lnTo>
                  <a:lnTo>
                    <a:pt x="66" y="24"/>
                  </a:lnTo>
                  <a:lnTo>
                    <a:pt x="70" y="20"/>
                  </a:lnTo>
                  <a:lnTo>
                    <a:pt x="74" y="20"/>
                  </a:lnTo>
                  <a:lnTo>
                    <a:pt x="86" y="20"/>
                  </a:lnTo>
                  <a:lnTo>
                    <a:pt x="96" y="18"/>
                  </a:lnTo>
                  <a:lnTo>
                    <a:pt x="106" y="16"/>
                  </a:lnTo>
                  <a:lnTo>
                    <a:pt x="118" y="12"/>
                  </a:lnTo>
                  <a:lnTo>
                    <a:pt x="132" y="12"/>
                  </a:lnTo>
                  <a:lnTo>
                    <a:pt x="136" y="12"/>
                  </a:lnTo>
                  <a:lnTo>
                    <a:pt x="140" y="10"/>
                  </a:lnTo>
                  <a:lnTo>
                    <a:pt x="144" y="6"/>
                  </a:lnTo>
                  <a:lnTo>
                    <a:pt x="148" y="2"/>
                  </a:lnTo>
                  <a:lnTo>
                    <a:pt x="152" y="2"/>
                  </a:lnTo>
                  <a:lnTo>
                    <a:pt x="156" y="0"/>
                  </a:lnTo>
                  <a:lnTo>
                    <a:pt x="162" y="2"/>
                  </a:lnTo>
                  <a:lnTo>
                    <a:pt x="168" y="2"/>
                  </a:lnTo>
                  <a:lnTo>
                    <a:pt x="164" y="6"/>
                  </a:lnTo>
                  <a:lnTo>
                    <a:pt x="162" y="14"/>
                  </a:lnTo>
                  <a:lnTo>
                    <a:pt x="162" y="26"/>
                  </a:lnTo>
                  <a:lnTo>
                    <a:pt x="160" y="36"/>
                  </a:lnTo>
                  <a:lnTo>
                    <a:pt x="154" y="50"/>
                  </a:lnTo>
                  <a:lnTo>
                    <a:pt x="144" y="76"/>
                  </a:lnTo>
                  <a:lnTo>
                    <a:pt x="126" y="112"/>
                  </a:lnTo>
                  <a:lnTo>
                    <a:pt x="106" y="142"/>
                  </a:lnTo>
                  <a:lnTo>
                    <a:pt x="96" y="156"/>
                  </a:lnTo>
                  <a:lnTo>
                    <a:pt x="84" y="170"/>
                  </a:lnTo>
                  <a:lnTo>
                    <a:pt x="70" y="182"/>
                  </a:lnTo>
                  <a:lnTo>
                    <a:pt x="56" y="196"/>
                  </a:lnTo>
                  <a:lnTo>
                    <a:pt x="40" y="208"/>
                  </a:lnTo>
                  <a:lnTo>
                    <a:pt x="32" y="218"/>
                  </a:lnTo>
                  <a:lnTo>
                    <a:pt x="10" y="244"/>
                  </a:lnTo>
                  <a:lnTo>
                    <a:pt x="4" y="240"/>
                  </a:lnTo>
                  <a:lnTo>
                    <a:pt x="0" y="236"/>
                  </a:lnTo>
                  <a:lnTo>
                    <a:pt x="0" y="170"/>
                  </a:lnTo>
                  <a:lnTo>
                    <a:pt x="8" y="152"/>
                  </a:lnTo>
                  <a:lnTo>
                    <a:pt x="14" y="148"/>
                  </a:lnTo>
                  <a:lnTo>
                    <a:pt x="18" y="14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5" name="Freeform 84"/>
            <p:cNvSpPr>
              <a:spLocks/>
            </p:cNvSpPr>
            <p:nvPr/>
          </p:nvSpPr>
          <p:spPr bwMode="auto">
            <a:xfrm>
              <a:off x="6125624" y="2653097"/>
              <a:ext cx="31231" cy="26769"/>
            </a:xfrm>
            <a:custGeom>
              <a:avLst/>
              <a:gdLst>
                <a:gd name="T0" fmla="*/ 28 w 28"/>
                <a:gd name="T1" fmla="*/ 24 h 24"/>
                <a:gd name="T2" fmla="*/ 18 w 28"/>
                <a:gd name="T3" fmla="*/ 24 h 24"/>
                <a:gd name="T4" fmla="*/ 12 w 28"/>
                <a:gd name="T5" fmla="*/ 24 h 24"/>
                <a:gd name="T6" fmla="*/ 0 w 28"/>
                <a:gd name="T7" fmla="*/ 22 h 24"/>
                <a:gd name="T8" fmla="*/ 6 w 28"/>
                <a:gd name="T9" fmla="*/ 2 h 24"/>
                <a:gd name="T10" fmla="*/ 28 w 28"/>
                <a:gd name="T11" fmla="*/ 4 h 24"/>
                <a:gd name="T12" fmla="*/ 28 w 28"/>
                <a:gd name="T13" fmla="*/ 0 h 24"/>
                <a:gd name="T14" fmla="*/ 28 w 28"/>
                <a:gd name="T15" fmla="*/ 2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4">
                  <a:moveTo>
                    <a:pt x="28" y="24"/>
                  </a:moveTo>
                  <a:lnTo>
                    <a:pt x="18" y="24"/>
                  </a:lnTo>
                  <a:lnTo>
                    <a:pt x="12" y="24"/>
                  </a:lnTo>
                  <a:lnTo>
                    <a:pt x="0" y="22"/>
                  </a:lnTo>
                  <a:lnTo>
                    <a:pt x="6" y="2"/>
                  </a:lnTo>
                  <a:lnTo>
                    <a:pt x="28" y="4"/>
                  </a:lnTo>
                  <a:lnTo>
                    <a:pt x="28" y="0"/>
                  </a:lnTo>
                  <a:lnTo>
                    <a:pt x="28"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6" name="Freeform 85"/>
            <p:cNvSpPr>
              <a:spLocks/>
            </p:cNvSpPr>
            <p:nvPr/>
          </p:nvSpPr>
          <p:spPr bwMode="auto">
            <a:xfrm>
              <a:off x="6715676" y="2943102"/>
              <a:ext cx="138311" cy="278850"/>
            </a:xfrm>
            <a:custGeom>
              <a:avLst/>
              <a:gdLst>
                <a:gd name="T0" fmla="*/ 30 w 124"/>
                <a:gd name="T1" fmla="*/ 84 h 250"/>
                <a:gd name="T2" fmla="*/ 38 w 124"/>
                <a:gd name="T3" fmla="*/ 76 h 250"/>
                <a:gd name="T4" fmla="*/ 44 w 124"/>
                <a:gd name="T5" fmla="*/ 68 h 250"/>
                <a:gd name="T6" fmla="*/ 56 w 124"/>
                <a:gd name="T7" fmla="*/ 68 h 250"/>
                <a:gd name="T8" fmla="*/ 64 w 124"/>
                <a:gd name="T9" fmla="*/ 64 h 250"/>
                <a:gd name="T10" fmla="*/ 88 w 124"/>
                <a:gd name="T11" fmla="*/ 32 h 250"/>
                <a:gd name="T12" fmla="*/ 92 w 124"/>
                <a:gd name="T13" fmla="*/ 28 h 250"/>
                <a:gd name="T14" fmla="*/ 100 w 124"/>
                <a:gd name="T15" fmla="*/ 26 h 250"/>
                <a:gd name="T16" fmla="*/ 104 w 124"/>
                <a:gd name="T17" fmla="*/ 12 h 250"/>
                <a:gd name="T18" fmla="*/ 110 w 124"/>
                <a:gd name="T19" fmla="*/ 0 h 250"/>
                <a:gd name="T20" fmla="*/ 112 w 124"/>
                <a:gd name="T21" fmla="*/ 16 h 250"/>
                <a:gd name="T22" fmla="*/ 122 w 124"/>
                <a:gd name="T23" fmla="*/ 52 h 250"/>
                <a:gd name="T24" fmla="*/ 124 w 124"/>
                <a:gd name="T25" fmla="*/ 68 h 250"/>
                <a:gd name="T26" fmla="*/ 120 w 124"/>
                <a:gd name="T27" fmla="*/ 74 h 250"/>
                <a:gd name="T28" fmla="*/ 118 w 124"/>
                <a:gd name="T29" fmla="*/ 70 h 250"/>
                <a:gd name="T30" fmla="*/ 112 w 124"/>
                <a:gd name="T31" fmla="*/ 68 h 250"/>
                <a:gd name="T32" fmla="*/ 110 w 124"/>
                <a:gd name="T33" fmla="*/ 78 h 250"/>
                <a:gd name="T34" fmla="*/ 112 w 124"/>
                <a:gd name="T35" fmla="*/ 86 h 250"/>
                <a:gd name="T36" fmla="*/ 114 w 124"/>
                <a:gd name="T37" fmla="*/ 90 h 250"/>
                <a:gd name="T38" fmla="*/ 106 w 124"/>
                <a:gd name="T39" fmla="*/ 106 h 250"/>
                <a:gd name="T40" fmla="*/ 82 w 124"/>
                <a:gd name="T41" fmla="*/ 162 h 250"/>
                <a:gd name="T42" fmla="*/ 70 w 124"/>
                <a:gd name="T43" fmla="*/ 206 h 250"/>
                <a:gd name="T44" fmla="*/ 64 w 124"/>
                <a:gd name="T45" fmla="*/ 222 h 250"/>
                <a:gd name="T46" fmla="*/ 58 w 124"/>
                <a:gd name="T47" fmla="*/ 240 h 250"/>
                <a:gd name="T48" fmla="*/ 42 w 124"/>
                <a:gd name="T49" fmla="*/ 246 h 250"/>
                <a:gd name="T50" fmla="*/ 28 w 124"/>
                <a:gd name="T51" fmla="*/ 250 h 250"/>
                <a:gd name="T52" fmla="*/ 14 w 124"/>
                <a:gd name="T53" fmla="*/ 244 h 250"/>
                <a:gd name="T54" fmla="*/ 8 w 124"/>
                <a:gd name="T55" fmla="*/ 228 h 250"/>
                <a:gd name="T56" fmla="*/ 0 w 124"/>
                <a:gd name="T57" fmla="*/ 192 h 250"/>
                <a:gd name="T58" fmla="*/ 6 w 124"/>
                <a:gd name="T59" fmla="*/ 174 h 250"/>
                <a:gd name="T60" fmla="*/ 12 w 124"/>
                <a:gd name="T61" fmla="*/ 164 h 250"/>
                <a:gd name="T62" fmla="*/ 24 w 124"/>
                <a:gd name="T63" fmla="*/ 144 h 250"/>
                <a:gd name="T64" fmla="*/ 24 w 124"/>
                <a:gd name="T65" fmla="*/ 128 h 250"/>
                <a:gd name="T66" fmla="*/ 18 w 124"/>
                <a:gd name="T67" fmla="*/ 114 h 250"/>
                <a:gd name="T68" fmla="*/ 26 w 124"/>
                <a:gd name="T69" fmla="*/ 8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4" h="250">
                  <a:moveTo>
                    <a:pt x="26" y="84"/>
                  </a:moveTo>
                  <a:lnTo>
                    <a:pt x="30" y="84"/>
                  </a:lnTo>
                  <a:lnTo>
                    <a:pt x="32" y="82"/>
                  </a:lnTo>
                  <a:lnTo>
                    <a:pt x="38" y="76"/>
                  </a:lnTo>
                  <a:lnTo>
                    <a:pt x="40" y="70"/>
                  </a:lnTo>
                  <a:lnTo>
                    <a:pt x="44" y="68"/>
                  </a:lnTo>
                  <a:lnTo>
                    <a:pt x="48" y="68"/>
                  </a:lnTo>
                  <a:lnTo>
                    <a:pt x="56" y="68"/>
                  </a:lnTo>
                  <a:lnTo>
                    <a:pt x="62" y="66"/>
                  </a:lnTo>
                  <a:lnTo>
                    <a:pt x="64" y="64"/>
                  </a:lnTo>
                  <a:lnTo>
                    <a:pt x="74" y="56"/>
                  </a:lnTo>
                  <a:lnTo>
                    <a:pt x="88" y="32"/>
                  </a:lnTo>
                  <a:lnTo>
                    <a:pt x="90" y="30"/>
                  </a:lnTo>
                  <a:lnTo>
                    <a:pt x="92" y="28"/>
                  </a:lnTo>
                  <a:lnTo>
                    <a:pt x="96" y="26"/>
                  </a:lnTo>
                  <a:lnTo>
                    <a:pt x="100" y="26"/>
                  </a:lnTo>
                  <a:lnTo>
                    <a:pt x="104" y="18"/>
                  </a:lnTo>
                  <a:lnTo>
                    <a:pt x="104" y="12"/>
                  </a:lnTo>
                  <a:lnTo>
                    <a:pt x="106" y="6"/>
                  </a:lnTo>
                  <a:lnTo>
                    <a:pt x="110" y="0"/>
                  </a:lnTo>
                  <a:lnTo>
                    <a:pt x="110" y="8"/>
                  </a:lnTo>
                  <a:lnTo>
                    <a:pt x="112" y="16"/>
                  </a:lnTo>
                  <a:lnTo>
                    <a:pt x="118" y="32"/>
                  </a:lnTo>
                  <a:lnTo>
                    <a:pt x="122" y="52"/>
                  </a:lnTo>
                  <a:lnTo>
                    <a:pt x="124" y="58"/>
                  </a:lnTo>
                  <a:lnTo>
                    <a:pt x="124" y="68"/>
                  </a:lnTo>
                  <a:lnTo>
                    <a:pt x="122" y="72"/>
                  </a:lnTo>
                  <a:lnTo>
                    <a:pt x="120" y="74"/>
                  </a:lnTo>
                  <a:lnTo>
                    <a:pt x="118" y="72"/>
                  </a:lnTo>
                  <a:lnTo>
                    <a:pt x="118" y="70"/>
                  </a:lnTo>
                  <a:lnTo>
                    <a:pt x="116" y="64"/>
                  </a:lnTo>
                  <a:lnTo>
                    <a:pt x="112" y="68"/>
                  </a:lnTo>
                  <a:lnTo>
                    <a:pt x="110" y="70"/>
                  </a:lnTo>
                  <a:lnTo>
                    <a:pt x="110" y="78"/>
                  </a:lnTo>
                  <a:lnTo>
                    <a:pt x="110" y="82"/>
                  </a:lnTo>
                  <a:lnTo>
                    <a:pt x="112" y="86"/>
                  </a:lnTo>
                  <a:lnTo>
                    <a:pt x="114" y="86"/>
                  </a:lnTo>
                  <a:lnTo>
                    <a:pt x="114" y="90"/>
                  </a:lnTo>
                  <a:lnTo>
                    <a:pt x="112" y="96"/>
                  </a:lnTo>
                  <a:lnTo>
                    <a:pt x="106" y="106"/>
                  </a:lnTo>
                  <a:lnTo>
                    <a:pt x="98" y="118"/>
                  </a:lnTo>
                  <a:lnTo>
                    <a:pt x="82" y="162"/>
                  </a:lnTo>
                  <a:lnTo>
                    <a:pt x="74" y="182"/>
                  </a:lnTo>
                  <a:lnTo>
                    <a:pt x="70" y="206"/>
                  </a:lnTo>
                  <a:lnTo>
                    <a:pt x="66" y="216"/>
                  </a:lnTo>
                  <a:lnTo>
                    <a:pt x="64" y="222"/>
                  </a:lnTo>
                  <a:lnTo>
                    <a:pt x="60" y="230"/>
                  </a:lnTo>
                  <a:lnTo>
                    <a:pt x="58" y="240"/>
                  </a:lnTo>
                  <a:lnTo>
                    <a:pt x="48" y="242"/>
                  </a:lnTo>
                  <a:lnTo>
                    <a:pt x="42" y="246"/>
                  </a:lnTo>
                  <a:lnTo>
                    <a:pt x="38" y="250"/>
                  </a:lnTo>
                  <a:lnTo>
                    <a:pt x="28" y="250"/>
                  </a:lnTo>
                  <a:lnTo>
                    <a:pt x="20" y="250"/>
                  </a:lnTo>
                  <a:lnTo>
                    <a:pt x="14" y="244"/>
                  </a:lnTo>
                  <a:lnTo>
                    <a:pt x="10" y="238"/>
                  </a:lnTo>
                  <a:lnTo>
                    <a:pt x="8" y="228"/>
                  </a:lnTo>
                  <a:lnTo>
                    <a:pt x="2" y="210"/>
                  </a:lnTo>
                  <a:lnTo>
                    <a:pt x="0" y="192"/>
                  </a:lnTo>
                  <a:lnTo>
                    <a:pt x="2" y="182"/>
                  </a:lnTo>
                  <a:lnTo>
                    <a:pt x="6" y="174"/>
                  </a:lnTo>
                  <a:lnTo>
                    <a:pt x="10" y="168"/>
                  </a:lnTo>
                  <a:lnTo>
                    <a:pt x="12" y="164"/>
                  </a:lnTo>
                  <a:lnTo>
                    <a:pt x="22" y="152"/>
                  </a:lnTo>
                  <a:lnTo>
                    <a:pt x="24" y="144"/>
                  </a:lnTo>
                  <a:lnTo>
                    <a:pt x="26" y="136"/>
                  </a:lnTo>
                  <a:lnTo>
                    <a:pt x="24" y="128"/>
                  </a:lnTo>
                  <a:lnTo>
                    <a:pt x="20" y="120"/>
                  </a:lnTo>
                  <a:lnTo>
                    <a:pt x="18" y="114"/>
                  </a:lnTo>
                  <a:lnTo>
                    <a:pt x="16" y="108"/>
                  </a:lnTo>
                  <a:lnTo>
                    <a:pt x="26" y="8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7" name="Freeform 86"/>
            <p:cNvSpPr>
              <a:spLocks/>
            </p:cNvSpPr>
            <p:nvPr/>
          </p:nvSpPr>
          <p:spPr bwMode="auto">
            <a:xfrm>
              <a:off x="6381052" y="2053012"/>
              <a:ext cx="203004" cy="203002"/>
            </a:xfrm>
            <a:custGeom>
              <a:avLst/>
              <a:gdLst>
                <a:gd name="T0" fmla="*/ 174 w 182"/>
                <a:gd name="T1" fmla="*/ 160 h 182"/>
                <a:gd name="T2" fmla="*/ 162 w 182"/>
                <a:gd name="T3" fmla="*/ 170 h 182"/>
                <a:gd name="T4" fmla="*/ 146 w 182"/>
                <a:gd name="T5" fmla="*/ 182 h 182"/>
                <a:gd name="T6" fmla="*/ 12 w 182"/>
                <a:gd name="T7" fmla="*/ 176 h 182"/>
                <a:gd name="T8" fmla="*/ 8 w 182"/>
                <a:gd name="T9" fmla="*/ 44 h 182"/>
                <a:gd name="T10" fmla="*/ 2 w 182"/>
                <a:gd name="T11" fmla="*/ 38 h 182"/>
                <a:gd name="T12" fmla="*/ 0 w 182"/>
                <a:gd name="T13" fmla="*/ 26 h 182"/>
                <a:gd name="T14" fmla="*/ 4 w 182"/>
                <a:gd name="T15" fmla="*/ 18 h 182"/>
                <a:gd name="T16" fmla="*/ 2 w 182"/>
                <a:gd name="T17" fmla="*/ 12 h 182"/>
                <a:gd name="T18" fmla="*/ 0 w 182"/>
                <a:gd name="T19" fmla="*/ 8 h 182"/>
                <a:gd name="T20" fmla="*/ 6 w 182"/>
                <a:gd name="T21" fmla="*/ 0 h 182"/>
                <a:gd name="T22" fmla="*/ 54 w 182"/>
                <a:gd name="T23" fmla="*/ 12 h 182"/>
                <a:gd name="T24" fmla="*/ 76 w 182"/>
                <a:gd name="T25" fmla="*/ 12 h 182"/>
                <a:gd name="T26" fmla="*/ 92 w 182"/>
                <a:gd name="T27" fmla="*/ 4 h 182"/>
                <a:gd name="T28" fmla="*/ 104 w 182"/>
                <a:gd name="T29" fmla="*/ 2 h 182"/>
                <a:gd name="T30" fmla="*/ 112 w 182"/>
                <a:gd name="T31" fmla="*/ 8 h 182"/>
                <a:gd name="T32" fmla="*/ 124 w 182"/>
                <a:gd name="T33" fmla="*/ 10 h 182"/>
                <a:gd name="T34" fmla="*/ 138 w 182"/>
                <a:gd name="T35" fmla="*/ 8 h 182"/>
                <a:gd name="T36" fmla="*/ 142 w 182"/>
                <a:gd name="T37" fmla="*/ 10 h 182"/>
                <a:gd name="T38" fmla="*/ 152 w 182"/>
                <a:gd name="T39" fmla="*/ 22 h 182"/>
                <a:gd name="T40" fmla="*/ 158 w 182"/>
                <a:gd name="T41" fmla="*/ 42 h 182"/>
                <a:gd name="T42" fmla="*/ 154 w 182"/>
                <a:gd name="T43" fmla="*/ 64 h 182"/>
                <a:gd name="T44" fmla="*/ 152 w 182"/>
                <a:gd name="T45" fmla="*/ 68 h 182"/>
                <a:gd name="T46" fmla="*/ 150 w 182"/>
                <a:gd name="T47" fmla="*/ 66 h 182"/>
                <a:gd name="T48" fmla="*/ 142 w 182"/>
                <a:gd name="T49" fmla="*/ 64 h 182"/>
                <a:gd name="T50" fmla="*/ 128 w 182"/>
                <a:gd name="T51" fmla="*/ 40 h 182"/>
                <a:gd name="T52" fmla="*/ 122 w 182"/>
                <a:gd name="T53" fmla="*/ 38 h 182"/>
                <a:gd name="T54" fmla="*/ 136 w 182"/>
                <a:gd name="T55" fmla="*/ 66 h 182"/>
                <a:gd name="T56" fmla="*/ 162 w 182"/>
                <a:gd name="T57" fmla="*/ 112 h 182"/>
                <a:gd name="T58" fmla="*/ 174 w 182"/>
                <a:gd name="T59" fmla="*/ 126 h 182"/>
                <a:gd name="T60" fmla="*/ 178 w 182"/>
                <a:gd name="T61" fmla="*/ 150 h 182"/>
                <a:gd name="T62" fmla="*/ 180 w 182"/>
                <a:gd name="T63" fmla="*/ 16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2" h="182">
                  <a:moveTo>
                    <a:pt x="180" y="160"/>
                  </a:moveTo>
                  <a:lnTo>
                    <a:pt x="174" y="160"/>
                  </a:lnTo>
                  <a:lnTo>
                    <a:pt x="172" y="164"/>
                  </a:lnTo>
                  <a:lnTo>
                    <a:pt x="162" y="170"/>
                  </a:lnTo>
                  <a:lnTo>
                    <a:pt x="156" y="176"/>
                  </a:lnTo>
                  <a:lnTo>
                    <a:pt x="146" y="182"/>
                  </a:lnTo>
                  <a:lnTo>
                    <a:pt x="142" y="176"/>
                  </a:lnTo>
                  <a:lnTo>
                    <a:pt x="12" y="176"/>
                  </a:lnTo>
                  <a:lnTo>
                    <a:pt x="8" y="50"/>
                  </a:lnTo>
                  <a:lnTo>
                    <a:pt x="8" y="44"/>
                  </a:lnTo>
                  <a:lnTo>
                    <a:pt x="4" y="40"/>
                  </a:lnTo>
                  <a:lnTo>
                    <a:pt x="2" y="38"/>
                  </a:lnTo>
                  <a:lnTo>
                    <a:pt x="0" y="30"/>
                  </a:lnTo>
                  <a:lnTo>
                    <a:pt x="0" y="26"/>
                  </a:lnTo>
                  <a:lnTo>
                    <a:pt x="2" y="22"/>
                  </a:lnTo>
                  <a:lnTo>
                    <a:pt x="4" y="18"/>
                  </a:lnTo>
                  <a:lnTo>
                    <a:pt x="6" y="14"/>
                  </a:lnTo>
                  <a:lnTo>
                    <a:pt x="2" y="12"/>
                  </a:lnTo>
                  <a:lnTo>
                    <a:pt x="0" y="10"/>
                  </a:lnTo>
                  <a:lnTo>
                    <a:pt x="0" y="8"/>
                  </a:lnTo>
                  <a:lnTo>
                    <a:pt x="2" y="4"/>
                  </a:lnTo>
                  <a:lnTo>
                    <a:pt x="6" y="0"/>
                  </a:lnTo>
                  <a:lnTo>
                    <a:pt x="36" y="8"/>
                  </a:lnTo>
                  <a:lnTo>
                    <a:pt x="54" y="12"/>
                  </a:lnTo>
                  <a:lnTo>
                    <a:pt x="68" y="14"/>
                  </a:lnTo>
                  <a:lnTo>
                    <a:pt x="76" y="12"/>
                  </a:lnTo>
                  <a:lnTo>
                    <a:pt x="84" y="8"/>
                  </a:lnTo>
                  <a:lnTo>
                    <a:pt x="92" y="4"/>
                  </a:lnTo>
                  <a:lnTo>
                    <a:pt x="100" y="2"/>
                  </a:lnTo>
                  <a:lnTo>
                    <a:pt x="104" y="2"/>
                  </a:lnTo>
                  <a:lnTo>
                    <a:pt x="108" y="6"/>
                  </a:lnTo>
                  <a:lnTo>
                    <a:pt x="112" y="8"/>
                  </a:lnTo>
                  <a:lnTo>
                    <a:pt x="118" y="10"/>
                  </a:lnTo>
                  <a:lnTo>
                    <a:pt x="124" y="10"/>
                  </a:lnTo>
                  <a:lnTo>
                    <a:pt x="132" y="8"/>
                  </a:lnTo>
                  <a:lnTo>
                    <a:pt x="138" y="8"/>
                  </a:lnTo>
                  <a:lnTo>
                    <a:pt x="140" y="8"/>
                  </a:lnTo>
                  <a:lnTo>
                    <a:pt x="142" y="10"/>
                  </a:lnTo>
                  <a:lnTo>
                    <a:pt x="146" y="14"/>
                  </a:lnTo>
                  <a:lnTo>
                    <a:pt x="152" y="22"/>
                  </a:lnTo>
                  <a:lnTo>
                    <a:pt x="156" y="32"/>
                  </a:lnTo>
                  <a:lnTo>
                    <a:pt x="158" y="42"/>
                  </a:lnTo>
                  <a:lnTo>
                    <a:pt x="154" y="56"/>
                  </a:lnTo>
                  <a:lnTo>
                    <a:pt x="154" y="64"/>
                  </a:lnTo>
                  <a:lnTo>
                    <a:pt x="158" y="66"/>
                  </a:lnTo>
                  <a:lnTo>
                    <a:pt x="152" y="68"/>
                  </a:lnTo>
                  <a:lnTo>
                    <a:pt x="152" y="66"/>
                  </a:lnTo>
                  <a:lnTo>
                    <a:pt x="150" y="66"/>
                  </a:lnTo>
                  <a:lnTo>
                    <a:pt x="146" y="66"/>
                  </a:lnTo>
                  <a:lnTo>
                    <a:pt x="142" y="64"/>
                  </a:lnTo>
                  <a:lnTo>
                    <a:pt x="134" y="52"/>
                  </a:lnTo>
                  <a:lnTo>
                    <a:pt x="128" y="40"/>
                  </a:lnTo>
                  <a:lnTo>
                    <a:pt x="120" y="32"/>
                  </a:lnTo>
                  <a:lnTo>
                    <a:pt x="122" y="38"/>
                  </a:lnTo>
                  <a:lnTo>
                    <a:pt x="124" y="46"/>
                  </a:lnTo>
                  <a:lnTo>
                    <a:pt x="136" y="66"/>
                  </a:lnTo>
                  <a:lnTo>
                    <a:pt x="156" y="102"/>
                  </a:lnTo>
                  <a:lnTo>
                    <a:pt x="162" y="112"/>
                  </a:lnTo>
                  <a:lnTo>
                    <a:pt x="168" y="120"/>
                  </a:lnTo>
                  <a:lnTo>
                    <a:pt x="174" y="126"/>
                  </a:lnTo>
                  <a:lnTo>
                    <a:pt x="176" y="138"/>
                  </a:lnTo>
                  <a:lnTo>
                    <a:pt x="178" y="150"/>
                  </a:lnTo>
                  <a:lnTo>
                    <a:pt x="182" y="160"/>
                  </a:lnTo>
                  <a:lnTo>
                    <a:pt x="180" y="16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8" name="Freeform 87"/>
            <p:cNvSpPr>
              <a:spLocks/>
            </p:cNvSpPr>
            <p:nvPr/>
          </p:nvSpPr>
          <p:spPr bwMode="auto">
            <a:xfrm>
              <a:off x="6118931" y="2019549"/>
              <a:ext cx="275507" cy="281081"/>
            </a:xfrm>
            <a:custGeom>
              <a:avLst/>
              <a:gdLst>
                <a:gd name="T0" fmla="*/ 243 w 247"/>
                <a:gd name="T1" fmla="*/ 80 h 252"/>
                <a:gd name="T2" fmla="*/ 239 w 247"/>
                <a:gd name="T3" fmla="*/ 70 h 252"/>
                <a:gd name="T4" fmla="*/ 235 w 247"/>
                <a:gd name="T5" fmla="*/ 60 h 252"/>
                <a:gd name="T6" fmla="*/ 237 w 247"/>
                <a:gd name="T7" fmla="*/ 52 h 252"/>
                <a:gd name="T8" fmla="*/ 241 w 247"/>
                <a:gd name="T9" fmla="*/ 44 h 252"/>
                <a:gd name="T10" fmla="*/ 235 w 247"/>
                <a:gd name="T11" fmla="*/ 40 h 252"/>
                <a:gd name="T12" fmla="*/ 237 w 247"/>
                <a:gd name="T13" fmla="*/ 34 h 252"/>
                <a:gd name="T14" fmla="*/ 215 w 247"/>
                <a:gd name="T15" fmla="*/ 20 h 252"/>
                <a:gd name="T16" fmla="*/ 203 w 247"/>
                <a:gd name="T17" fmla="*/ 12 h 252"/>
                <a:gd name="T18" fmla="*/ 193 w 247"/>
                <a:gd name="T19" fmla="*/ 4 h 252"/>
                <a:gd name="T20" fmla="*/ 181 w 247"/>
                <a:gd name="T21" fmla="*/ 6 h 252"/>
                <a:gd name="T22" fmla="*/ 163 w 247"/>
                <a:gd name="T23" fmla="*/ 20 h 252"/>
                <a:gd name="T24" fmla="*/ 161 w 247"/>
                <a:gd name="T25" fmla="*/ 28 h 252"/>
                <a:gd name="T26" fmla="*/ 163 w 247"/>
                <a:gd name="T27" fmla="*/ 38 h 252"/>
                <a:gd name="T28" fmla="*/ 163 w 247"/>
                <a:gd name="T29" fmla="*/ 44 h 252"/>
                <a:gd name="T30" fmla="*/ 157 w 247"/>
                <a:gd name="T31" fmla="*/ 52 h 252"/>
                <a:gd name="T32" fmla="*/ 145 w 247"/>
                <a:gd name="T33" fmla="*/ 54 h 252"/>
                <a:gd name="T34" fmla="*/ 133 w 247"/>
                <a:gd name="T35" fmla="*/ 46 h 252"/>
                <a:gd name="T36" fmla="*/ 115 w 247"/>
                <a:gd name="T37" fmla="*/ 38 h 252"/>
                <a:gd name="T38" fmla="*/ 107 w 247"/>
                <a:gd name="T39" fmla="*/ 36 h 252"/>
                <a:gd name="T40" fmla="*/ 99 w 247"/>
                <a:gd name="T41" fmla="*/ 34 h 252"/>
                <a:gd name="T42" fmla="*/ 89 w 247"/>
                <a:gd name="T43" fmla="*/ 24 h 252"/>
                <a:gd name="T44" fmla="*/ 81 w 247"/>
                <a:gd name="T45" fmla="*/ 16 h 252"/>
                <a:gd name="T46" fmla="*/ 53 w 247"/>
                <a:gd name="T47" fmla="*/ 10 h 252"/>
                <a:gd name="T48" fmla="*/ 30 w 247"/>
                <a:gd name="T49" fmla="*/ 0 h 252"/>
                <a:gd name="T50" fmla="*/ 26 w 247"/>
                <a:gd name="T51" fmla="*/ 10 h 252"/>
                <a:gd name="T52" fmla="*/ 26 w 247"/>
                <a:gd name="T53" fmla="*/ 18 h 252"/>
                <a:gd name="T54" fmla="*/ 12 w 247"/>
                <a:gd name="T55" fmla="*/ 30 h 252"/>
                <a:gd name="T56" fmla="*/ 8 w 247"/>
                <a:gd name="T57" fmla="*/ 40 h 252"/>
                <a:gd name="T58" fmla="*/ 4 w 247"/>
                <a:gd name="T59" fmla="*/ 52 h 252"/>
                <a:gd name="T60" fmla="*/ 0 w 247"/>
                <a:gd name="T61" fmla="*/ 62 h 252"/>
                <a:gd name="T62" fmla="*/ 2 w 247"/>
                <a:gd name="T63" fmla="*/ 74 h 252"/>
                <a:gd name="T64" fmla="*/ 4 w 247"/>
                <a:gd name="T65" fmla="*/ 88 h 252"/>
                <a:gd name="T66" fmla="*/ 2 w 247"/>
                <a:gd name="T67" fmla="*/ 124 h 252"/>
                <a:gd name="T68" fmla="*/ 2 w 247"/>
                <a:gd name="T69" fmla="*/ 136 h 252"/>
                <a:gd name="T70" fmla="*/ 10 w 247"/>
                <a:gd name="T71" fmla="*/ 152 h 252"/>
                <a:gd name="T72" fmla="*/ 18 w 247"/>
                <a:gd name="T73" fmla="*/ 162 h 252"/>
                <a:gd name="T74" fmla="*/ 32 w 247"/>
                <a:gd name="T75" fmla="*/ 168 h 252"/>
                <a:gd name="T76" fmla="*/ 40 w 247"/>
                <a:gd name="T77" fmla="*/ 182 h 252"/>
                <a:gd name="T78" fmla="*/ 46 w 247"/>
                <a:gd name="T79" fmla="*/ 182 h 252"/>
                <a:gd name="T80" fmla="*/ 61 w 247"/>
                <a:gd name="T81" fmla="*/ 184 h 252"/>
                <a:gd name="T82" fmla="*/ 71 w 247"/>
                <a:gd name="T83" fmla="*/ 190 h 252"/>
                <a:gd name="T84" fmla="*/ 105 w 247"/>
                <a:gd name="T85" fmla="*/ 182 h 252"/>
                <a:gd name="T86" fmla="*/ 235 w 247"/>
                <a:gd name="T87" fmla="*/ 244 h 252"/>
                <a:gd name="T88" fmla="*/ 247 w 247"/>
                <a:gd name="T89" fmla="*/ 20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7" h="252">
                  <a:moveTo>
                    <a:pt x="247" y="206"/>
                  </a:moveTo>
                  <a:lnTo>
                    <a:pt x="243" y="80"/>
                  </a:lnTo>
                  <a:lnTo>
                    <a:pt x="243" y="74"/>
                  </a:lnTo>
                  <a:lnTo>
                    <a:pt x="239" y="70"/>
                  </a:lnTo>
                  <a:lnTo>
                    <a:pt x="237" y="68"/>
                  </a:lnTo>
                  <a:lnTo>
                    <a:pt x="235" y="60"/>
                  </a:lnTo>
                  <a:lnTo>
                    <a:pt x="235" y="56"/>
                  </a:lnTo>
                  <a:lnTo>
                    <a:pt x="237" y="52"/>
                  </a:lnTo>
                  <a:lnTo>
                    <a:pt x="239" y="48"/>
                  </a:lnTo>
                  <a:lnTo>
                    <a:pt x="241" y="44"/>
                  </a:lnTo>
                  <a:lnTo>
                    <a:pt x="237" y="42"/>
                  </a:lnTo>
                  <a:lnTo>
                    <a:pt x="235" y="40"/>
                  </a:lnTo>
                  <a:lnTo>
                    <a:pt x="235" y="38"/>
                  </a:lnTo>
                  <a:lnTo>
                    <a:pt x="237" y="34"/>
                  </a:lnTo>
                  <a:lnTo>
                    <a:pt x="241" y="30"/>
                  </a:lnTo>
                  <a:lnTo>
                    <a:pt x="215" y="20"/>
                  </a:lnTo>
                  <a:lnTo>
                    <a:pt x="209" y="16"/>
                  </a:lnTo>
                  <a:lnTo>
                    <a:pt x="203" y="12"/>
                  </a:lnTo>
                  <a:lnTo>
                    <a:pt x="197" y="6"/>
                  </a:lnTo>
                  <a:lnTo>
                    <a:pt x="193" y="4"/>
                  </a:lnTo>
                  <a:lnTo>
                    <a:pt x="189" y="4"/>
                  </a:lnTo>
                  <a:lnTo>
                    <a:pt x="181" y="6"/>
                  </a:lnTo>
                  <a:lnTo>
                    <a:pt x="171" y="12"/>
                  </a:lnTo>
                  <a:lnTo>
                    <a:pt x="163" y="20"/>
                  </a:lnTo>
                  <a:lnTo>
                    <a:pt x="163" y="24"/>
                  </a:lnTo>
                  <a:lnTo>
                    <a:pt x="161" y="28"/>
                  </a:lnTo>
                  <a:lnTo>
                    <a:pt x="163" y="36"/>
                  </a:lnTo>
                  <a:lnTo>
                    <a:pt x="163" y="38"/>
                  </a:lnTo>
                  <a:lnTo>
                    <a:pt x="165" y="40"/>
                  </a:lnTo>
                  <a:lnTo>
                    <a:pt x="163" y="44"/>
                  </a:lnTo>
                  <a:lnTo>
                    <a:pt x="161" y="48"/>
                  </a:lnTo>
                  <a:lnTo>
                    <a:pt x="157" y="52"/>
                  </a:lnTo>
                  <a:lnTo>
                    <a:pt x="149" y="54"/>
                  </a:lnTo>
                  <a:lnTo>
                    <a:pt x="145" y="54"/>
                  </a:lnTo>
                  <a:lnTo>
                    <a:pt x="139" y="52"/>
                  </a:lnTo>
                  <a:lnTo>
                    <a:pt x="133" y="46"/>
                  </a:lnTo>
                  <a:lnTo>
                    <a:pt x="125" y="40"/>
                  </a:lnTo>
                  <a:lnTo>
                    <a:pt x="115" y="38"/>
                  </a:lnTo>
                  <a:lnTo>
                    <a:pt x="111" y="36"/>
                  </a:lnTo>
                  <a:lnTo>
                    <a:pt x="107" y="36"/>
                  </a:lnTo>
                  <a:lnTo>
                    <a:pt x="103" y="36"/>
                  </a:lnTo>
                  <a:lnTo>
                    <a:pt x="99" y="34"/>
                  </a:lnTo>
                  <a:lnTo>
                    <a:pt x="93" y="30"/>
                  </a:lnTo>
                  <a:lnTo>
                    <a:pt x="89" y="24"/>
                  </a:lnTo>
                  <a:lnTo>
                    <a:pt x="85" y="18"/>
                  </a:lnTo>
                  <a:lnTo>
                    <a:pt x="81" y="16"/>
                  </a:lnTo>
                  <a:lnTo>
                    <a:pt x="77" y="14"/>
                  </a:lnTo>
                  <a:lnTo>
                    <a:pt x="53" y="10"/>
                  </a:lnTo>
                  <a:lnTo>
                    <a:pt x="42" y="6"/>
                  </a:lnTo>
                  <a:lnTo>
                    <a:pt x="30" y="0"/>
                  </a:lnTo>
                  <a:lnTo>
                    <a:pt x="26" y="4"/>
                  </a:lnTo>
                  <a:lnTo>
                    <a:pt x="26" y="10"/>
                  </a:lnTo>
                  <a:lnTo>
                    <a:pt x="26" y="12"/>
                  </a:lnTo>
                  <a:lnTo>
                    <a:pt x="26" y="18"/>
                  </a:lnTo>
                  <a:lnTo>
                    <a:pt x="18" y="24"/>
                  </a:lnTo>
                  <a:lnTo>
                    <a:pt x="12" y="30"/>
                  </a:lnTo>
                  <a:lnTo>
                    <a:pt x="8" y="36"/>
                  </a:lnTo>
                  <a:lnTo>
                    <a:pt x="8" y="40"/>
                  </a:lnTo>
                  <a:lnTo>
                    <a:pt x="10" y="40"/>
                  </a:lnTo>
                  <a:lnTo>
                    <a:pt x="4" y="52"/>
                  </a:lnTo>
                  <a:lnTo>
                    <a:pt x="0" y="56"/>
                  </a:lnTo>
                  <a:lnTo>
                    <a:pt x="0" y="62"/>
                  </a:lnTo>
                  <a:lnTo>
                    <a:pt x="0" y="68"/>
                  </a:lnTo>
                  <a:lnTo>
                    <a:pt x="2" y="74"/>
                  </a:lnTo>
                  <a:lnTo>
                    <a:pt x="4" y="80"/>
                  </a:lnTo>
                  <a:lnTo>
                    <a:pt x="4" y="88"/>
                  </a:lnTo>
                  <a:lnTo>
                    <a:pt x="6" y="120"/>
                  </a:lnTo>
                  <a:lnTo>
                    <a:pt x="2" y="124"/>
                  </a:lnTo>
                  <a:lnTo>
                    <a:pt x="0" y="132"/>
                  </a:lnTo>
                  <a:lnTo>
                    <a:pt x="2" y="136"/>
                  </a:lnTo>
                  <a:lnTo>
                    <a:pt x="4" y="140"/>
                  </a:lnTo>
                  <a:lnTo>
                    <a:pt x="10" y="152"/>
                  </a:lnTo>
                  <a:lnTo>
                    <a:pt x="12" y="158"/>
                  </a:lnTo>
                  <a:lnTo>
                    <a:pt x="18" y="162"/>
                  </a:lnTo>
                  <a:lnTo>
                    <a:pt x="28" y="166"/>
                  </a:lnTo>
                  <a:lnTo>
                    <a:pt x="32" y="168"/>
                  </a:lnTo>
                  <a:lnTo>
                    <a:pt x="36" y="174"/>
                  </a:lnTo>
                  <a:lnTo>
                    <a:pt x="40" y="182"/>
                  </a:lnTo>
                  <a:lnTo>
                    <a:pt x="42" y="182"/>
                  </a:lnTo>
                  <a:lnTo>
                    <a:pt x="46" y="182"/>
                  </a:lnTo>
                  <a:lnTo>
                    <a:pt x="55" y="182"/>
                  </a:lnTo>
                  <a:lnTo>
                    <a:pt x="61" y="184"/>
                  </a:lnTo>
                  <a:lnTo>
                    <a:pt x="67" y="186"/>
                  </a:lnTo>
                  <a:lnTo>
                    <a:pt x="71" y="190"/>
                  </a:lnTo>
                  <a:lnTo>
                    <a:pt x="75" y="196"/>
                  </a:lnTo>
                  <a:lnTo>
                    <a:pt x="105" y="182"/>
                  </a:lnTo>
                  <a:lnTo>
                    <a:pt x="231" y="252"/>
                  </a:lnTo>
                  <a:lnTo>
                    <a:pt x="235" y="244"/>
                  </a:lnTo>
                  <a:lnTo>
                    <a:pt x="247" y="244"/>
                  </a:lnTo>
                  <a:lnTo>
                    <a:pt x="247" y="20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9" name="Freeform 88"/>
            <p:cNvSpPr>
              <a:spLocks/>
            </p:cNvSpPr>
            <p:nvPr/>
          </p:nvSpPr>
          <p:spPr bwMode="auto">
            <a:xfrm>
              <a:off x="6083238" y="1939241"/>
              <a:ext cx="69155" cy="149463"/>
            </a:xfrm>
            <a:custGeom>
              <a:avLst/>
              <a:gdLst>
                <a:gd name="T0" fmla="*/ 30 w 62"/>
                <a:gd name="T1" fmla="*/ 128 h 134"/>
                <a:gd name="T2" fmla="*/ 30 w 62"/>
                <a:gd name="T3" fmla="*/ 130 h 134"/>
                <a:gd name="T4" fmla="*/ 26 w 62"/>
                <a:gd name="T5" fmla="*/ 104 h 134"/>
                <a:gd name="T6" fmla="*/ 22 w 62"/>
                <a:gd name="T7" fmla="*/ 98 h 134"/>
                <a:gd name="T8" fmla="*/ 18 w 62"/>
                <a:gd name="T9" fmla="*/ 92 h 134"/>
                <a:gd name="T10" fmla="*/ 14 w 62"/>
                <a:gd name="T11" fmla="*/ 86 h 134"/>
                <a:gd name="T12" fmla="*/ 10 w 62"/>
                <a:gd name="T13" fmla="*/ 82 h 134"/>
                <a:gd name="T14" fmla="*/ 8 w 62"/>
                <a:gd name="T15" fmla="*/ 78 h 134"/>
                <a:gd name="T16" fmla="*/ 4 w 62"/>
                <a:gd name="T17" fmla="*/ 74 h 134"/>
                <a:gd name="T18" fmla="*/ 0 w 62"/>
                <a:gd name="T19" fmla="*/ 68 h 134"/>
                <a:gd name="T20" fmla="*/ 0 w 62"/>
                <a:gd name="T21" fmla="*/ 62 h 134"/>
                <a:gd name="T22" fmla="*/ 0 w 62"/>
                <a:gd name="T23" fmla="*/ 58 h 134"/>
                <a:gd name="T24" fmla="*/ 2 w 62"/>
                <a:gd name="T25" fmla="*/ 56 h 134"/>
                <a:gd name="T26" fmla="*/ 6 w 62"/>
                <a:gd name="T27" fmla="*/ 54 h 134"/>
                <a:gd name="T28" fmla="*/ 8 w 62"/>
                <a:gd name="T29" fmla="*/ 50 h 134"/>
                <a:gd name="T30" fmla="*/ 10 w 62"/>
                <a:gd name="T31" fmla="*/ 42 h 134"/>
                <a:gd name="T32" fmla="*/ 10 w 62"/>
                <a:gd name="T33" fmla="*/ 36 h 134"/>
                <a:gd name="T34" fmla="*/ 10 w 62"/>
                <a:gd name="T35" fmla="*/ 24 h 134"/>
                <a:gd name="T36" fmla="*/ 12 w 62"/>
                <a:gd name="T37" fmla="*/ 14 h 134"/>
                <a:gd name="T38" fmla="*/ 14 w 62"/>
                <a:gd name="T39" fmla="*/ 4 h 134"/>
                <a:gd name="T40" fmla="*/ 14 w 62"/>
                <a:gd name="T41" fmla="*/ 2 h 134"/>
                <a:gd name="T42" fmla="*/ 20 w 62"/>
                <a:gd name="T43" fmla="*/ 0 h 134"/>
                <a:gd name="T44" fmla="*/ 30 w 62"/>
                <a:gd name="T45" fmla="*/ 0 h 134"/>
                <a:gd name="T46" fmla="*/ 34 w 62"/>
                <a:gd name="T47" fmla="*/ 0 h 134"/>
                <a:gd name="T48" fmla="*/ 38 w 62"/>
                <a:gd name="T49" fmla="*/ 2 h 134"/>
                <a:gd name="T50" fmla="*/ 42 w 62"/>
                <a:gd name="T51" fmla="*/ 2 h 134"/>
                <a:gd name="T52" fmla="*/ 48 w 62"/>
                <a:gd name="T53" fmla="*/ 4 h 134"/>
                <a:gd name="T54" fmla="*/ 46 w 62"/>
                <a:gd name="T55" fmla="*/ 8 h 134"/>
                <a:gd name="T56" fmla="*/ 44 w 62"/>
                <a:gd name="T57" fmla="*/ 12 h 134"/>
                <a:gd name="T58" fmla="*/ 44 w 62"/>
                <a:gd name="T59" fmla="*/ 16 h 134"/>
                <a:gd name="T60" fmla="*/ 42 w 62"/>
                <a:gd name="T61" fmla="*/ 20 h 134"/>
                <a:gd name="T62" fmla="*/ 44 w 62"/>
                <a:gd name="T63" fmla="*/ 24 h 134"/>
                <a:gd name="T64" fmla="*/ 46 w 62"/>
                <a:gd name="T65" fmla="*/ 28 h 134"/>
                <a:gd name="T66" fmla="*/ 50 w 62"/>
                <a:gd name="T67" fmla="*/ 30 h 134"/>
                <a:gd name="T68" fmla="*/ 52 w 62"/>
                <a:gd name="T69" fmla="*/ 32 h 134"/>
                <a:gd name="T70" fmla="*/ 50 w 62"/>
                <a:gd name="T71" fmla="*/ 42 h 134"/>
                <a:gd name="T72" fmla="*/ 46 w 62"/>
                <a:gd name="T73" fmla="*/ 46 h 134"/>
                <a:gd name="T74" fmla="*/ 42 w 62"/>
                <a:gd name="T75" fmla="*/ 52 h 134"/>
                <a:gd name="T76" fmla="*/ 40 w 62"/>
                <a:gd name="T77" fmla="*/ 58 h 134"/>
                <a:gd name="T78" fmla="*/ 42 w 62"/>
                <a:gd name="T79" fmla="*/ 60 h 134"/>
                <a:gd name="T80" fmla="*/ 46 w 62"/>
                <a:gd name="T81" fmla="*/ 64 h 134"/>
                <a:gd name="T82" fmla="*/ 54 w 62"/>
                <a:gd name="T83" fmla="*/ 66 h 134"/>
                <a:gd name="T84" fmla="*/ 62 w 62"/>
                <a:gd name="T85" fmla="*/ 72 h 134"/>
                <a:gd name="T86" fmla="*/ 58 w 62"/>
                <a:gd name="T87" fmla="*/ 76 h 134"/>
                <a:gd name="T88" fmla="*/ 58 w 62"/>
                <a:gd name="T89" fmla="*/ 82 h 134"/>
                <a:gd name="T90" fmla="*/ 58 w 62"/>
                <a:gd name="T91" fmla="*/ 84 h 134"/>
                <a:gd name="T92" fmla="*/ 58 w 62"/>
                <a:gd name="T93" fmla="*/ 90 h 134"/>
                <a:gd name="T94" fmla="*/ 50 w 62"/>
                <a:gd name="T95" fmla="*/ 96 h 134"/>
                <a:gd name="T96" fmla="*/ 44 w 62"/>
                <a:gd name="T97" fmla="*/ 102 h 134"/>
                <a:gd name="T98" fmla="*/ 40 w 62"/>
                <a:gd name="T99" fmla="*/ 108 h 134"/>
                <a:gd name="T100" fmla="*/ 40 w 62"/>
                <a:gd name="T101" fmla="*/ 112 h 134"/>
                <a:gd name="T102" fmla="*/ 42 w 62"/>
                <a:gd name="T103" fmla="*/ 112 h 134"/>
                <a:gd name="T104" fmla="*/ 36 w 62"/>
                <a:gd name="T105" fmla="*/ 124 h 134"/>
                <a:gd name="T106" fmla="*/ 32 w 62"/>
                <a:gd name="T107" fmla="*/ 128 h 134"/>
                <a:gd name="T108" fmla="*/ 32 w 62"/>
                <a:gd name="T109" fmla="*/ 134 h 134"/>
                <a:gd name="T110" fmla="*/ 30 w 62"/>
                <a:gd name="T111" fmla="*/ 12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2" h="134">
                  <a:moveTo>
                    <a:pt x="30" y="128"/>
                  </a:moveTo>
                  <a:lnTo>
                    <a:pt x="30" y="130"/>
                  </a:lnTo>
                  <a:lnTo>
                    <a:pt x="26" y="104"/>
                  </a:lnTo>
                  <a:lnTo>
                    <a:pt x="22" y="98"/>
                  </a:lnTo>
                  <a:lnTo>
                    <a:pt x="18" y="92"/>
                  </a:lnTo>
                  <a:lnTo>
                    <a:pt x="14" y="86"/>
                  </a:lnTo>
                  <a:lnTo>
                    <a:pt x="10" y="82"/>
                  </a:lnTo>
                  <a:lnTo>
                    <a:pt x="8" y="78"/>
                  </a:lnTo>
                  <a:lnTo>
                    <a:pt x="4" y="74"/>
                  </a:lnTo>
                  <a:lnTo>
                    <a:pt x="0" y="68"/>
                  </a:lnTo>
                  <a:lnTo>
                    <a:pt x="0" y="62"/>
                  </a:lnTo>
                  <a:lnTo>
                    <a:pt x="0" y="58"/>
                  </a:lnTo>
                  <a:lnTo>
                    <a:pt x="2" y="56"/>
                  </a:lnTo>
                  <a:lnTo>
                    <a:pt x="6" y="54"/>
                  </a:lnTo>
                  <a:lnTo>
                    <a:pt x="8" y="50"/>
                  </a:lnTo>
                  <a:lnTo>
                    <a:pt x="10" y="42"/>
                  </a:lnTo>
                  <a:lnTo>
                    <a:pt x="10" y="36"/>
                  </a:lnTo>
                  <a:lnTo>
                    <a:pt x="10" y="24"/>
                  </a:lnTo>
                  <a:lnTo>
                    <a:pt x="12" y="14"/>
                  </a:lnTo>
                  <a:lnTo>
                    <a:pt x="14" y="4"/>
                  </a:lnTo>
                  <a:lnTo>
                    <a:pt x="14" y="2"/>
                  </a:lnTo>
                  <a:lnTo>
                    <a:pt x="20" y="0"/>
                  </a:lnTo>
                  <a:lnTo>
                    <a:pt x="30" y="0"/>
                  </a:lnTo>
                  <a:lnTo>
                    <a:pt x="34" y="0"/>
                  </a:lnTo>
                  <a:lnTo>
                    <a:pt x="38" y="2"/>
                  </a:lnTo>
                  <a:lnTo>
                    <a:pt x="42" y="2"/>
                  </a:lnTo>
                  <a:lnTo>
                    <a:pt x="48" y="4"/>
                  </a:lnTo>
                  <a:lnTo>
                    <a:pt x="46" y="8"/>
                  </a:lnTo>
                  <a:lnTo>
                    <a:pt x="44" y="12"/>
                  </a:lnTo>
                  <a:lnTo>
                    <a:pt x="44" y="16"/>
                  </a:lnTo>
                  <a:lnTo>
                    <a:pt x="42" y="20"/>
                  </a:lnTo>
                  <a:lnTo>
                    <a:pt x="44" y="24"/>
                  </a:lnTo>
                  <a:lnTo>
                    <a:pt x="46" y="28"/>
                  </a:lnTo>
                  <a:lnTo>
                    <a:pt x="50" y="30"/>
                  </a:lnTo>
                  <a:lnTo>
                    <a:pt x="52" y="32"/>
                  </a:lnTo>
                  <a:lnTo>
                    <a:pt x="50" y="42"/>
                  </a:lnTo>
                  <a:lnTo>
                    <a:pt x="46" y="46"/>
                  </a:lnTo>
                  <a:lnTo>
                    <a:pt x="42" y="52"/>
                  </a:lnTo>
                  <a:lnTo>
                    <a:pt x="40" y="58"/>
                  </a:lnTo>
                  <a:lnTo>
                    <a:pt x="42" y="60"/>
                  </a:lnTo>
                  <a:lnTo>
                    <a:pt x="46" y="64"/>
                  </a:lnTo>
                  <a:lnTo>
                    <a:pt x="54" y="66"/>
                  </a:lnTo>
                  <a:lnTo>
                    <a:pt x="62" y="72"/>
                  </a:lnTo>
                  <a:lnTo>
                    <a:pt x="58" y="76"/>
                  </a:lnTo>
                  <a:lnTo>
                    <a:pt x="58" y="82"/>
                  </a:lnTo>
                  <a:lnTo>
                    <a:pt x="58" y="84"/>
                  </a:lnTo>
                  <a:lnTo>
                    <a:pt x="58" y="90"/>
                  </a:lnTo>
                  <a:lnTo>
                    <a:pt x="50" y="96"/>
                  </a:lnTo>
                  <a:lnTo>
                    <a:pt x="44" y="102"/>
                  </a:lnTo>
                  <a:lnTo>
                    <a:pt x="40" y="108"/>
                  </a:lnTo>
                  <a:lnTo>
                    <a:pt x="40" y="112"/>
                  </a:lnTo>
                  <a:lnTo>
                    <a:pt x="42" y="112"/>
                  </a:lnTo>
                  <a:lnTo>
                    <a:pt x="36" y="124"/>
                  </a:lnTo>
                  <a:lnTo>
                    <a:pt x="32" y="128"/>
                  </a:lnTo>
                  <a:lnTo>
                    <a:pt x="32" y="134"/>
                  </a:lnTo>
                  <a:lnTo>
                    <a:pt x="30" y="1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0" name="Freeform 89"/>
            <p:cNvSpPr>
              <a:spLocks/>
            </p:cNvSpPr>
            <p:nvPr/>
          </p:nvSpPr>
          <p:spPr bwMode="auto">
            <a:xfrm>
              <a:off x="5808847" y="1941472"/>
              <a:ext cx="354701" cy="370313"/>
            </a:xfrm>
            <a:custGeom>
              <a:avLst/>
              <a:gdLst>
                <a:gd name="T0" fmla="*/ 110 w 318"/>
                <a:gd name="T1" fmla="*/ 34 h 332"/>
                <a:gd name="T2" fmla="*/ 124 w 318"/>
                <a:gd name="T3" fmla="*/ 26 h 332"/>
                <a:gd name="T4" fmla="*/ 146 w 318"/>
                <a:gd name="T5" fmla="*/ 14 h 332"/>
                <a:gd name="T6" fmla="*/ 186 w 318"/>
                <a:gd name="T7" fmla="*/ 4 h 332"/>
                <a:gd name="T8" fmla="*/ 202 w 318"/>
                <a:gd name="T9" fmla="*/ 4 h 332"/>
                <a:gd name="T10" fmla="*/ 210 w 318"/>
                <a:gd name="T11" fmla="*/ 8 h 332"/>
                <a:gd name="T12" fmla="*/ 220 w 318"/>
                <a:gd name="T13" fmla="*/ 6 h 332"/>
                <a:gd name="T14" fmla="*/ 224 w 318"/>
                <a:gd name="T15" fmla="*/ 2 h 332"/>
                <a:gd name="T16" fmla="*/ 248 w 318"/>
                <a:gd name="T17" fmla="*/ 0 h 332"/>
                <a:gd name="T18" fmla="*/ 258 w 318"/>
                <a:gd name="T19" fmla="*/ 10 h 332"/>
                <a:gd name="T20" fmla="*/ 256 w 318"/>
                <a:gd name="T21" fmla="*/ 34 h 332"/>
                <a:gd name="T22" fmla="*/ 254 w 318"/>
                <a:gd name="T23" fmla="*/ 48 h 332"/>
                <a:gd name="T24" fmla="*/ 248 w 318"/>
                <a:gd name="T25" fmla="*/ 54 h 332"/>
                <a:gd name="T26" fmla="*/ 246 w 318"/>
                <a:gd name="T27" fmla="*/ 60 h 332"/>
                <a:gd name="T28" fmla="*/ 250 w 318"/>
                <a:gd name="T29" fmla="*/ 72 h 332"/>
                <a:gd name="T30" fmla="*/ 256 w 318"/>
                <a:gd name="T31" fmla="*/ 80 h 332"/>
                <a:gd name="T32" fmla="*/ 264 w 318"/>
                <a:gd name="T33" fmla="*/ 90 h 332"/>
                <a:gd name="T34" fmla="*/ 272 w 318"/>
                <a:gd name="T35" fmla="*/ 102 h 332"/>
                <a:gd name="T36" fmla="*/ 276 w 318"/>
                <a:gd name="T37" fmla="*/ 126 h 332"/>
                <a:gd name="T38" fmla="*/ 278 w 318"/>
                <a:gd name="T39" fmla="*/ 138 h 332"/>
                <a:gd name="T40" fmla="*/ 282 w 318"/>
                <a:gd name="T41" fmla="*/ 150 h 332"/>
                <a:gd name="T42" fmla="*/ 284 w 318"/>
                <a:gd name="T43" fmla="*/ 190 h 332"/>
                <a:gd name="T44" fmla="*/ 278 w 318"/>
                <a:gd name="T45" fmla="*/ 202 h 332"/>
                <a:gd name="T46" fmla="*/ 282 w 318"/>
                <a:gd name="T47" fmla="*/ 210 h 332"/>
                <a:gd name="T48" fmla="*/ 290 w 318"/>
                <a:gd name="T49" fmla="*/ 228 h 332"/>
                <a:gd name="T50" fmla="*/ 306 w 318"/>
                <a:gd name="T51" fmla="*/ 236 h 332"/>
                <a:gd name="T52" fmla="*/ 314 w 318"/>
                <a:gd name="T53" fmla="*/ 244 h 332"/>
                <a:gd name="T54" fmla="*/ 248 w 318"/>
                <a:gd name="T55" fmla="*/ 300 h 332"/>
                <a:gd name="T56" fmla="*/ 182 w 318"/>
                <a:gd name="T57" fmla="*/ 332 h 332"/>
                <a:gd name="T58" fmla="*/ 170 w 318"/>
                <a:gd name="T59" fmla="*/ 314 h 332"/>
                <a:gd name="T60" fmla="*/ 152 w 318"/>
                <a:gd name="T61" fmla="*/ 302 h 332"/>
                <a:gd name="T62" fmla="*/ 148 w 318"/>
                <a:gd name="T63" fmla="*/ 294 h 332"/>
                <a:gd name="T64" fmla="*/ 0 w 318"/>
                <a:gd name="T65" fmla="*/ 160 h 332"/>
                <a:gd name="T66" fmla="*/ 18 w 318"/>
                <a:gd name="T67" fmla="*/ 144 h 332"/>
                <a:gd name="T68" fmla="*/ 48 w 318"/>
                <a:gd name="T69" fmla="*/ 132 h 332"/>
                <a:gd name="T70" fmla="*/ 56 w 318"/>
                <a:gd name="T71" fmla="*/ 124 h 332"/>
                <a:gd name="T72" fmla="*/ 66 w 318"/>
                <a:gd name="T73" fmla="*/ 116 h 332"/>
                <a:gd name="T74" fmla="*/ 72 w 318"/>
                <a:gd name="T75" fmla="*/ 112 h 332"/>
                <a:gd name="T76" fmla="*/ 72 w 318"/>
                <a:gd name="T77" fmla="*/ 102 h 332"/>
                <a:gd name="T78" fmla="*/ 84 w 318"/>
                <a:gd name="T79" fmla="*/ 96 h 332"/>
                <a:gd name="T80" fmla="*/ 96 w 318"/>
                <a:gd name="T81" fmla="*/ 92 h 332"/>
                <a:gd name="T82" fmla="*/ 110 w 318"/>
                <a:gd name="T83" fmla="*/ 92 h 332"/>
                <a:gd name="T84" fmla="*/ 112 w 318"/>
                <a:gd name="T85" fmla="*/ 86 h 332"/>
                <a:gd name="T86" fmla="*/ 96 w 318"/>
                <a:gd name="T87" fmla="*/ 36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8" h="332">
                  <a:moveTo>
                    <a:pt x="98" y="36"/>
                  </a:moveTo>
                  <a:lnTo>
                    <a:pt x="110" y="34"/>
                  </a:lnTo>
                  <a:lnTo>
                    <a:pt x="116" y="30"/>
                  </a:lnTo>
                  <a:lnTo>
                    <a:pt x="124" y="26"/>
                  </a:lnTo>
                  <a:lnTo>
                    <a:pt x="132" y="20"/>
                  </a:lnTo>
                  <a:lnTo>
                    <a:pt x="146" y="14"/>
                  </a:lnTo>
                  <a:lnTo>
                    <a:pt x="166" y="8"/>
                  </a:lnTo>
                  <a:lnTo>
                    <a:pt x="186" y="4"/>
                  </a:lnTo>
                  <a:lnTo>
                    <a:pt x="198" y="4"/>
                  </a:lnTo>
                  <a:lnTo>
                    <a:pt x="202" y="4"/>
                  </a:lnTo>
                  <a:lnTo>
                    <a:pt x="206" y="6"/>
                  </a:lnTo>
                  <a:lnTo>
                    <a:pt x="210" y="8"/>
                  </a:lnTo>
                  <a:lnTo>
                    <a:pt x="214" y="8"/>
                  </a:lnTo>
                  <a:lnTo>
                    <a:pt x="220" y="6"/>
                  </a:lnTo>
                  <a:lnTo>
                    <a:pt x="222" y="4"/>
                  </a:lnTo>
                  <a:lnTo>
                    <a:pt x="224" y="2"/>
                  </a:lnTo>
                  <a:lnTo>
                    <a:pt x="230" y="0"/>
                  </a:lnTo>
                  <a:lnTo>
                    <a:pt x="248" y="0"/>
                  </a:lnTo>
                  <a:lnTo>
                    <a:pt x="260" y="0"/>
                  </a:lnTo>
                  <a:lnTo>
                    <a:pt x="258" y="10"/>
                  </a:lnTo>
                  <a:lnTo>
                    <a:pt x="256" y="22"/>
                  </a:lnTo>
                  <a:lnTo>
                    <a:pt x="256" y="34"/>
                  </a:lnTo>
                  <a:lnTo>
                    <a:pt x="256" y="40"/>
                  </a:lnTo>
                  <a:lnTo>
                    <a:pt x="254" y="48"/>
                  </a:lnTo>
                  <a:lnTo>
                    <a:pt x="252" y="52"/>
                  </a:lnTo>
                  <a:lnTo>
                    <a:pt x="248" y="54"/>
                  </a:lnTo>
                  <a:lnTo>
                    <a:pt x="246" y="56"/>
                  </a:lnTo>
                  <a:lnTo>
                    <a:pt x="246" y="60"/>
                  </a:lnTo>
                  <a:lnTo>
                    <a:pt x="246" y="66"/>
                  </a:lnTo>
                  <a:lnTo>
                    <a:pt x="250" y="72"/>
                  </a:lnTo>
                  <a:lnTo>
                    <a:pt x="254" y="76"/>
                  </a:lnTo>
                  <a:lnTo>
                    <a:pt x="256" y="80"/>
                  </a:lnTo>
                  <a:lnTo>
                    <a:pt x="260" y="84"/>
                  </a:lnTo>
                  <a:lnTo>
                    <a:pt x="264" y="90"/>
                  </a:lnTo>
                  <a:lnTo>
                    <a:pt x="268" y="96"/>
                  </a:lnTo>
                  <a:lnTo>
                    <a:pt x="272" y="102"/>
                  </a:lnTo>
                  <a:lnTo>
                    <a:pt x="276" y="128"/>
                  </a:lnTo>
                  <a:lnTo>
                    <a:pt x="276" y="126"/>
                  </a:lnTo>
                  <a:lnTo>
                    <a:pt x="278" y="132"/>
                  </a:lnTo>
                  <a:lnTo>
                    <a:pt x="278" y="138"/>
                  </a:lnTo>
                  <a:lnTo>
                    <a:pt x="280" y="144"/>
                  </a:lnTo>
                  <a:lnTo>
                    <a:pt x="282" y="150"/>
                  </a:lnTo>
                  <a:lnTo>
                    <a:pt x="282" y="158"/>
                  </a:lnTo>
                  <a:lnTo>
                    <a:pt x="284" y="190"/>
                  </a:lnTo>
                  <a:lnTo>
                    <a:pt x="280" y="194"/>
                  </a:lnTo>
                  <a:lnTo>
                    <a:pt x="278" y="202"/>
                  </a:lnTo>
                  <a:lnTo>
                    <a:pt x="280" y="206"/>
                  </a:lnTo>
                  <a:lnTo>
                    <a:pt x="282" y="210"/>
                  </a:lnTo>
                  <a:lnTo>
                    <a:pt x="288" y="222"/>
                  </a:lnTo>
                  <a:lnTo>
                    <a:pt x="290" y="228"/>
                  </a:lnTo>
                  <a:lnTo>
                    <a:pt x="296" y="232"/>
                  </a:lnTo>
                  <a:lnTo>
                    <a:pt x="306" y="236"/>
                  </a:lnTo>
                  <a:lnTo>
                    <a:pt x="310" y="238"/>
                  </a:lnTo>
                  <a:lnTo>
                    <a:pt x="314" y="244"/>
                  </a:lnTo>
                  <a:lnTo>
                    <a:pt x="318" y="252"/>
                  </a:lnTo>
                  <a:lnTo>
                    <a:pt x="248" y="300"/>
                  </a:lnTo>
                  <a:lnTo>
                    <a:pt x="220" y="328"/>
                  </a:lnTo>
                  <a:lnTo>
                    <a:pt x="182" y="332"/>
                  </a:lnTo>
                  <a:lnTo>
                    <a:pt x="182" y="318"/>
                  </a:lnTo>
                  <a:lnTo>
                    <a:pt x="170" y="314"/>
                  </a:lnTo>
                  <a:lnTo>
                    <a:pt x="160" y="310"/>
                  </a:lnTo>
                  <a:lnTo>
                    <a:pt x="152" y="302"/>
                  </a:lnTo>
                  <a:lnTo>
                    <a:pt x="148" y="298"/>
                  </a:lnTo>
                  <a:lnTo>
                    <a:pt x="148" y="294"/>
                  </a:lnTo>
                  <a:lnTo>
                    <a:pt x="0" y="182"/>
                  </a:lnTo>
                  <a:lnTo>
                    <a:pt x="0" y="160"/>
                  </a:lnTo>
                  <a:lnTo>
                    <a:pt x="8" y="148"/>
                  </a:lnTo>
                  <a:lnTo>
                    <a:pt x="18" y="144"/>
                  </a:lnTo>
                  <a:lnTo>
                    <a:pt x="32" y="138"/>
                  </a:lnTo>
                  <a:lnTo>
                    <a:pt x="48" y="132"/>
                  </a:lnTo>
                  <a:lnTo>
                    <a:pt x="54" y="128"/>
                  </a:lnTo>
                  <a:lnTo>
                    <a:pt x="56" y="124"/>
                  </a:lnTo>
                  <a:lnTo>
                    <a:pt x="60" y="118"/>
                  </a:lnTo>
                  <a:lnTo>
                    <a:pt x="66" y="116"/>
                  </a:lnTo>
                  <a:lnTo>
                    <a:pt x="70" y="114"/>
                  </a:lnTo>
                  <a:lnTo>
                    <a:pt x="72" y="112"/>
                  </a:lnTo>
                  <a:lnTo>
                    <a:pt x="72" y="110"/>
                  </a:lnTo>
                  <a:lnTo>
                    <a:pt x="72" y="102"/>
                  </a:lnTo>
                  <a:lnTo>
                    <a:pt x="80" y="100"/>
                  </a:lnTo>
                  <a:lnTo>
                    <a:pt x="84" y="96"/>
                  </a:lnTo>
                  <a:lnTo>
                    <a:pt x="90" y="92"/>
                  </a:lnTo>
                  <a:lnTo>
                    <a:pt x="96" y="92"/>
                  </a:lnTo>
                  <a:lnTo>
                    <a:pt x="106" y="92"/>
                  </a:lnTo>
                  <a:lnTo>
                    <a:pt x="110" y="92"/>
                  </a:lnTo>
                  <a:lnTo>
                    <a:pt x="112" y="90"/>
                  </a:lnTo>
                  <a:lnTo>
                    <a:pt x="112" y="86"/>
                  </a:lnTo>
                  <a:lnTo>
                    <a:pt x="104" y="60"/>
                  </a:lnTo>
                  <a:lnTo>
                    <a:pt x="96" y="36"/>
                  </a:lnTo>
                  <a:lnTo>
                    <a:pt x="98" y="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1" name="Freeform 90"/>
            <p:cNvSpPr>
              <a:spLocks/>
            </p:cNvSpPr>
            <p:nvPr/>
          </p:nvSpPr>
          <p:spPr bwMode="auto">
            <a:xfrm>
              <a:off x="5732998" y="1968241"/>
              <a:ext cx="200775" cy="171771"/>
            </a:xfrm>
            <a:custGeom>
              <a:avLst/>
              <a:gdLst>
                <a:gd name="T0" fmla="*/ 68 w 180"/>
                <a:gd name="T1" fmla="*/ 152 h 154"/>
                <a:gd name="T2" fmla="*/ 68 w 180"/>
                <a:gd name="T3" fmla="*/ 136 h 154"/>
                <a:gd name="T4" fmla="*/ 76 w 180"/>
                <a:gd name="T5" fmla="*/ 124 h 154"/>
                <a:gd name="T6" fmla="*/ 86 w 180"/>
                <a:gd name="T7" fmla="*/ 120 h 154"/>
                <a:gd name="T8" fmla="*/ 100 w 180"/>
                <a:gd name="T9" fmla="*/ 114 h 154"/>
                <a:gd name="T10" fmla="*/ 116 w 180"/>
                <a:gd name="T11" fmla="*/ 108 h 154"/>
                <a:gd name="T12" fmla="*/ 122 w 180"/>
                <a:gd name="T13" fmla="*/ 104 h 154"/>
                <a:gd name="T14" fmla="*/ 124 w 180"/>
                <a:gd name="T15" fmla="*/ 100 h 154"/>
                <a:gd name="T16" fmla="*/ 128 w 180"/>
                <a:gd name="T17" fmla="*/ 94 h 154"/>
                <a:gd name="T18" fmla="*/ 134 w 180"/>
                <a:gd name="T19" fmla="*/ 92 h 154"/>
                <a:gd name="T20" fmla="*/ 138 w 180"/>
                <a:gd name="T21" fmla="*/ 90 h 154"/>
                <a:gd name="T22" fmla="*/ 140 w 180"/>
                <a:gd name="T23" fmla="*/ 88 h 154"/>
                <a:gd name="T24" fmla="*/ 140 w 180"/>
                <a:gd name="T25" fmla="*/ 86 h 154"/>
                <a:gd name="T26" fmla="*/ 140 w 180"/>
                <a:gd name="T27" fmla="*/ 78 h 154"/>
                <a:gd name="T28" fmla="*/ 148 w 180"/>
                <a:gd name="T29" fmla="*/ 76 h 154"/>
                <a:gd name="T30" fmla="*/ 152 w 180"/>
                <a:gd name="T31" fmla="*/ 72 h 154"/>
                <a:gd name="T32" fmla="*/ 158 w 180"/>
                <a:gd name="T33" fmla="*/ 68 h 154"/>
                <a:gd name="T34" fmla="*/ 164 w 180"/>
                <a:gd name="T35" fmla="*/ 68 h 154"/>
                <a:gd name="T36" fmla="*/ 174 w 180"/>
                <a:gd name="T37" fmla="*/ 68 h 154"/>
                <a:gd name="T38" fmla="*/ 178 w 180"/>
                <a:gd name="T39" fmla="*/ 68 h 154"/>
                <a:gd name="T40" fmla="*/ 180 w 180"/>
                <a:gd name="T41" fmla="*/ 66 h 154"/>
                <a:gd name="T42" fmla="*/ 180 w 180"/>
                <a:gd name="T43" fmla="*/ 62 h 154"/>
                <a:gd name="T44" fmla="*/ 172 w 180"/>
                <a:gd name="T45" fmla="*/ 36 h 154"/>
                <a:gd name="T46" fmla="*/ 164 w 180"/>
                <a:gd name="T47" fmla="*/ 12 h 154"/>
                <a:gd name="T48" fmla="*/ 166 w 180"/>
                <a:gd name="T49" fmla="*/ 12 h 154"/>
                <a:gd name="T50" fmla="*/ 148 w 180"/>
                <a:gd name="T51" fmla="*/ 14 h 154"/>
                <a:gd name="T52" fmla="*/ 136 w 180"/>
                <a:gd name="T53" fmla="*/ 12 h 154"/>
                <a:gd name="T54" fmla="*/ 126 w 180"/>
                <a:gd name="T55" fmla="*/ 10 h 154"/>
                <a:gd name="T56" fmla="*/ 124 w 180"/>
                <a:gd name="T57" fmla="*/ 8 h 154"/>
                <a:gd name="T58" fmla="*/ 124 w 180"/>
                <a:gd name="T59" fmla="*/ 4 h 154"/>
                <a:gd name="T60" fmla="*/ 122 w 180"/>
                <a:gd name="T61" fmla="*/ 2 h 154"/>
                <a:gd name="T62" fmla="*/ 118 w 180"/>
                <a:gd name="T63" fmla="*/ 0 h 154"/>
                <a:gd name="T64" fmla="*/ 114 w 180"/>
                <a:gd name="T65" fmla="*/ 2 h 154"/>
                <a:gd name="T66" fmla="*/ 110 w 180"/>
                <a:gd name="T67" fmla="*/ 4 h 154"/>
                <a:gd name="T68" fmla="*/ 106 w 180"/>
                <a:gd name="T69" fmla="*/ 14 h 154"/>
                <a:gd name="T70" fmla="*/ 102 w 180"/>
                <a:gd name="T71" fmla="*/ 26 h 154"/>
                <a:gd name="T72" fmla="*/ 98 w 180"/>
                <a:gd name="T73" fmla="*/ 32 h 154"/>
                <a:gd name="T74" fmla="*/ 92 w 180"/>
                <a:gd name="T75" fmla="*/ 40 h 154"/>
                <a:gd name="T76" fmla="*/ 82 w 180"/>
                <a:gd name="T77" fmla="*/ 44 h 154"/>
                <a:gd name="T78" fmla="*/ 74 w 180"/>
                <a:gd name="T79" fmla="*/ 52 h 154"/>
                <a:gd name="T80" fmla="*/ 66 w 180"/>
                <a:gd name="T81" fmla="*/ 58 h 154"/>
                <a:gd name="T82" fmla="*/ 62 w 180"/>
                <a:gd name="T83" fmla="*/ 64 h 154"/>
                <a:gd name="T84" fmla="*/ 60 w 180"/>
                <a:gd name="T85" fmla="*/ 70 h 154"/>
                <a:gd name="T86" fmla="*/ 60 w 180"/>
                <a:gd name="T87" fmla="*/ 82 h 154"/>
                <a:gd name="T88" fmla="*/ 58 w 180"/>
                <a:gd name="T89" fmla="*/ 94 h 154"/>
                <a:gd name="T90" fmla="*/ 54 w 180"/>
                <a:gd name="T91" fmla="*/ 108 h 154"/>
                <a:gd name="T92" fmla="*/ 50 w 180"/>
                <a:gd name="T93" fmla="*/ 114 h 154"/>
                <a:gd name="T94" fmla="*/ 44 w 180"/>
                <a:gd name="T95" fmla="*/ 118 h 154"/>
                <a:gd name="T96" fmla="*/ 32 w 180"/>
                <a:gd name="T97" fmla="*/ 130 h 154"/>
                <a:gd name="T98" fmla="*/ 24 w 180"/>
                <a:gd name="T99" fmla="*/ 136 h 154"/>
                <a:gd name="T100" fmla="*/ 18 w 180"/>
                <a:gd name="T101" fmla="*/ 140 h 154"/>
                <a:gd name="T102" fmla="*/ 12 w 180"/>
                <a:gd name="T103" fmla="*/ 142 h 154"/>
                <a:gd name="T104" fmla="*/ 4 w 180"/>
                <a:gd name="T105" fmla="*/ 146 h 154"/>
                <a:gd name="T106" fmla="*/ 0 w 180"/>
                <a:gd name="T107" fmla="*/ 154 h 154"/>
                <a:gd name="T108" fmla="*/ 68 w 180"/>
                <a:gd name="T109" fmla="*/ 15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0" h="154">
                  <a:moveTo>
                    <a:pt x="68" y="152"/>
                  </a:moveTo>
                  <a:lnTo>
                    <a:pt x="68" y="136"/>
                  </a:lnTo>
                  <a:lnTo>
                    <a:pt x="76" y="124"/>
                  </a:lnTo>
                  <a:lnTo>
                    <a:pt x="86" y="120"/>
                  </a:lnTo>
                  <a:lnTo>
                    <a:pt x="100" y="114"/>
                  </a:lnTo>
                  <a:lnTo>
                    <a:pt x="116" y="108"/>
                  </a:lnTo>
                  <a:lnTo>
                    <a:pt x="122" y="104"/>
                  </a:lnTo>
                  <a:lnTo>
                    <a:pt x="124" y="100"/>
                  </a:lnTo>
                  <a:lnTo>
                    <a:pt x="128" y="94"/>
                  </a:lnTo>
                  <a:lnTo>
                    <a:pt x="134" y="92"/>
                  </a:lnTo>
                  <a:lnTo>
                    <a:pt x="138" y="90"/>
                  </a:lnTo>
                  <a:lnTo>
                    <a:pt x="140" y="88"/>
                  </a:lnTo>
                  <a:lnTo>
                    <a:pt x="140" y="86"/>
                  </a:lnTo>
                  <a:lnTo>
                    <a:pt x="140" y="78"/>
                  </a:lnTo>
                  <a:lnTo>
                    <a:pt x="148" y="76"/>
                  </a:lnTo>
                  <a:lnTo>
                    <a:pt x="152" y="72"/>
                  </a:lnTo>
                  <a:lnTo>
                    <a:pt x="158" y="68"/>
                  </a:lnTo>
                  <a:lnTo>
                    <a:pt x="164" y="68"/>
                  </a:lnTo>
                  <a:lnTo>
                    <a:pt x="174" y="68"/>
                  </a:lnTo>
                  <a:lnTo>
                    <a:pt x="178" y="68"/>
                  </a:lnTo>
                  <a:lnTo>
                    <a:pt x="180" y="66"/>
                  </a:lnTo>
                  <a:lnTo>
                    <a:pt x="180" y="62"/>
                  </a:lnTo>
                  <a:lnTo>
                    <a:pt x="172" y="36"/>
                  </a:lnTo>
                  <a:lnTo>
                    <a:pt x="164" y="12"/>
                  </a:lnTo>
                  <a:lnTo>
                    <a:pt x="166" y="12"/>
                  </a:lnTo>
                  <a:lnTo>
                    <a:pt x="148" y="14"/>
                  </a:lnTo>
                  <a:lnTo>
                    <a:pt x="136" y="12"/>
                  </a:lnTo>
                  <a:lnTo>
                    <a:pt x="126" y="10"/>
                  </a:lnTo>
                  <a:lnTo>
                    <a:pt x="124" y="8"/>
                  </a:lnTo>
                  <a:lnTo>
                    <a:pt x="124" y="4"/>
                  </a:lnTo>
                  <a:lnTo>
                    <a:pt x="122" y="2"/>
                  </a:lnTo>
                  <a:lnTo>
                    <a:pt x="118" y="0"/>
                  </a:lnTo>
                  <a:lnTo>
                    <a:pt x="114" y="2"/>
                  </a:lnTo>
                  <a:lnTo>
                    <a:pt x="110" y="4"/>
                  </a:lnTo>
                  <a:lnTo>
                    <a:pt x="106" y="14"/>
                  </a:lnTo>
                  <a:lnTo>
                    <a:pt x="102" y="26"/>
                  </a:lnTo>
                  <a:lnTo>
                    <a:pt x="98" y="32"/>
                  </a:lnTo>
                  <a:lnTo>
                    <a:pt x="92" y="40"/>
                  </a:lnTo>
                  <a:lnTo>
                    <a:pt x="82" y="44"/>
                  </a:lnTo>
                  <a:lnTo>
                    <a:pt x="74" y="52"/>
                  </a:lnTo>
                  <a:lnTo>
                    <a:pt x="66" y="58"/>
                  </a:lnTo>
                  <a:lnTo>
                    <a:pt x="62" y="64"/>
                  </a:lnTo>
                  <a:lnTo>
                    <a:pt x="60" y="70"/>
                  </a:lnTo>
                  <a:lnTo>
                    <a:pt x="60" y="82"/>
                  </a:lnTo>
                  <a:lnTo>
                    <a:pt x="58" y="94"/>
                  </a:lnTo>
                  <a:lnTo>
                    <a:pt x="54" y="108"/>
                  </a:lnTo>
                  <a:lnTo>
                    <a:pt x="50" y="114"/>
                  </a:lnTo>
                  <a:lnTo>
                    <a:pt x="44" y="118"/>
                  </a:lnTo>
                  <a:lnTo>
                    <a:pt x="32" y="130"/>
                  </a:lnTo>
                  <a:lnTo>
                    <a:pt x="24" y="136"/>
                  </a:lnTo>
                  <a:lnTo>
                    <a:pt x="18" y="140"/>
                  </a:lnTo>
                  <a:lnTo>
                    <a:pt x="12" y="142"/>
                  </a:lnTo>
                  <a:lnTo>
                    <a:pt x="4" y="146"/>
                  </a:lnTo>
                  <a:lnTo>
                    <a:pt x="0" y="154"/>
                  </a:lnTo>
                  <a:lnTo>
                    <a:pt x="68" y="15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2" name="Freeform 91"/>
            <p:cNvSpPr>
              <a:spLocks/>
            </p:cNvSpPr>
            <p:nvPr/>
          </p:nvSpPr>
          <p:spPr bwMode="auto">
            <a:xfrm>
              <a:off x="5666074" y="2137783"/>
              <a:ext cx="140542" cy="129387"/>
            </a:xfrm>
            <a:custGeom>
              <a:avLst/>
              <a:gdLst>
                <a:gd name="T0" fmla="*/ 126 w 126"/>
                <a:gd name="T1" fmla="*/ 0 h 116"/>
                <a:gd name="T2" fmla="*/ 126 w 126"/>
                <a:gd name="T3" fmla="*/ 32 h 116"/>
                <a:gd name="T4" fmla="*/ 76 w 126"/>
                <a:gd name="T5" fmla="*/ 32 h 116"/>
                <a:gd name="T6" fmla="*/ 76 w 126"/>
                <a:gd name="T7" fmla="*/ 78 h 116"/>
                <a:gd name="T8" fmla="*/ 66 w 126"/>
                <a:gd name="T9" fmla="*/ 82 h 116"/>
                <a:gd name="T10" fmla="*/ 58 w 126"/>
                <a:gd name="T11" fmla="*/ 90 h 116"/>
                <a:gd name="T12" fmla="*/ 56 w 126"/>
                <a:gd name="T13" fmla="*/ 116 h 116"/>
                <a:gd name="T14" fmla="*/ 0 w 126"/>
                <a:gd name="T15" fmla="*/ 116 h 116"/>
                <a:gd name="T16" fmla="*/ 0 w 126"/>
                <a:gd name="T17" fmla="*/ 108 h 116"/>
                <a:gd name="T18" fmla="*/ 2 w 126"/>
                <a:gd name="T19" fmla="*/ 100 h 116"/>
                <a:gd name="T20" fmla="*/ 10 w 126"/>
                <a:gd name="T21" fmla="*/ 88 h 116"/>
                <a:gd name="T22" fmla="*/ 20 w 126"/>
                <a:gd name="T23" fmla="*/ 74 h 116"/>
                <a:gd name="T24" fmla="*/ 24 w 126"/>
                <a:gd name="T25" fmla="*/ 66 h 116"/>
                <a:gd name="T26" fmla="*/ 38 w 126"/>
                <a:gd name="T27" fmla="*/ 42 h 116"/>
                <a:gd name="T28" fmla="*/ 50 w 126"/>
                <a:gd name="T29" fmla="*/ 20 h 116"/>
                <a:gd name="T30" fmla="*/ 56 w 126"/>
                <a:gd name="T31" fmla="*/ 12 h 116"/>
                <a:gd name="T32" fmla="*/ 60 w 126"/>
                <a:gd name="T33" fmla="*/ 2 h 116"/>
                <a:gd name="T34" fmla="*/ 126 w 126"/>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6" h="116">
                  <a:moveTo>
                    <a:pt x="126" y="0"/>
                  </a:moveTo>
                  <a:lnTo>
                    <a:pt x="126" y="32"/>
                  </a:lnTo>
                  <a:lnTo>
                    <a:pt x="76" y="32"/>
                  </a:lnTo>
                  <a:lnTo>
                    <a:pt x="76" y="78"/>
                  </a:lnTo>
                  <a:lnTo>
                    <a:pt x="66" y="82"/>
                  </a:lnTo>
                  <a:lnTo>
                    <a:pt x="58" y="90"/>
                  </a:lnTo>
                  <a:lnTo>
                    <a:pt x="56" y="116"/>
                  </a:lnTo>
                  <a:lnTo>
                    <a:pt x="0" y="116"/>
                  </a:lnTo>
                  <a:lnTo>
                    <a:pt x="0" y="108"/>
                  </a:lnTo>
                  <a:lnTo>
                    <a:pt x="2" y="100"/>
                  </a:lnTo>
                  <a:lnTo>
                    <a:pt x="10" y="88"/>
                  </a:lnTo>
                  <a:lnTo>
                    <a:pt x="20" y="74"/>
                  </a:lnTo>
                  <a:lnTo>
                    <a:pt x="24" y="66"/>
                  </a:lnTo>
                  <a:lnTo>
                    <a:pt x="38" y="42"/>
                  </a:lnTo>
                  <a:lnTo>
                    <a:pt x="50" y="20"/>
                  </a:lnTo>
                  <a:lnTo>
                    <a:pt x="56" y="12"/>
                  </a:lnTo>
                  <a:lnTo>
                    <a:pt x="60" y="2"/>
                  </a:lnTo>
                  <a:lnTo>
                    <a:pt x="12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3" name="Freeform 92"/>
            <p:cNvSpPr>
              <a:spLocks/>
            </p:cNvSpPr>
            <p:nvPr/>
          </p:nvSpPr>
          <p:spPr bwMode="auto">
            <a:xfrm>
              <a:off x="5666074" y="2137783"/>
              <a:ext cx="207466" cy="265465"/>
            </a:xfrm>
            <a:custGeom>
              <a:avLst/>
              <a:gdLst>
                <a:gd name="T0" fmla="*/ 128 w 186"/>
                <a:gd name="T1" fmla="*/ 0 h 238"/>
                <a:gd name="T2" fmla="*/ 126 w 186"/>
                <a:gd name="T3" fmla="*/ 0 h 238"/>
                <a:gd name="T4" fmla="*/ 126 w 186"/>
                <a:gd name="T5" fmla="*/ 32 h 238"/>
                <a:gd name="T6" fmla="*/ 76 w 186"/>
                <a:gd name="T7" fmla="*/ 32 h 238"/>
                <a:gd name="T8" fmla="*/ 76 w 186"/>
                <a:gd name="T9" fmla="*/ 78 h 238"/>
                <a:gd name="T10" fmla="*/ 66 w 186"/>
                <a:gd name="T11" fmla="*/ 82 h 238"/>
                <a:gd name="T12" fmla="*/ 58 w 186"/>
                <a:gd name="T13" fmla="*/ 90 h 238"/>
                <a:gd name="T14" fmla="*/ 56 w 186"/>
                <a:gd name="T15" fmla="*/ 116 h 238"/>
                <a:gd name="T16" fmla="*/ 0 w 186"/>
                <a:gd name="T17" fmla="*/ 116 h 238"/>
                <a:gd name="T18" fmla="*/ 2 w 186"/>
                <a:gd name="T19" fmla="*/ 124 h 238"/>
                <a:gd name="T20" fmla="*/ 6 w 186"/>
                <a:gd name="T21" fmla="*/ 128 h 238"/>
                <a:gd name="T22" fmla="*/ 10 w 186"/>
                <a:gd name="T23" fmla="*/ 134 h 238"/>
                <a:gd name="T24" fmla="*/ 12 w 186"/>
                <a:gd name="T25" fmla="*/ 138 h 238"/>
                <a:gd name="T26" fmla="*/ 10 w 186"/>
                <a:gd name="T27" fmla="*/ 142 h 238"/>
                <a:gd name="T28" fmla="*/ 8 w 186"/>
                <a:gd name="T29" fmla="*/ 146 h 238"/>
                <a:gd name="T30" fmla="*/ 6 w 186"/>
                <a:gd name="T31" fmla="*/ 150 h 238"/>
                <a:gd name="T32" fmla="*/ 6 w 186"/>
                <a:gd name="T33" fmla="*/ 152 h 238"/>
                <a:gd name="T34" fmla="*/ 6 w 186"/>
                <a:gd name="T35" fmla="*/ 156 h 238"/>
                <a:gd name="T36" fmla="*/ 10 w 186"/>
                <a:gd name="T37" fmla="*/ 158 h 238"/>
                <a:gd name="T38" fmla="*/ 14 w 186"/>
                <a:gd name="T39" fmla="*/ 166 h 238"/>
                <a:gd name="T40" fmla="*/ 12 w 186"/>
                <a:gd name="T41" fmla="*/ 166 h 238"/>
                <a:gd name="T42" fmla="*/ 14 w 186"/>
                <a:gd name="T43" fmla="*/ 176 h 238"/>
                <a:gd name="T44" fmla="*/ 12 w 186"/>
                <a:gd name="T45" fmla="*/ 186 h 238"/>
                <a:gd name="T46" fmla="*/ 10 w 186"/>
                <a:gd name="T47" fmla="*/ 196 h 238"/>
                <a:gd name="T48" fmla="*/ 6 w 186"/>
                <a:gd name="T49" fmla="*/ 206 h 238"/>
                <a:gd name="T50" fmla="*/ 10 w 186"/>
                <a:gd name="T51" fmla="*/ 206 h 238"/>
                <a:gd name="T52" fmla="*/ 12 w 186"/>
                <a:gd name="T53" fmla="*/ 206 h 238"/>
                <a:gd name="T54" fmla="*/ 16 w 186"/>
                <a:gd name="T55" fmla="*/ 206 h 238"/>
                <a:gd name="T56" fmla="*/ 18 w 186"/>
                <a:gd name="T57" fmla="*/ 204 h 238"/>
                <a:gd name="T58" fmla="*/ 22 w 186"/>
                <a:gd name="T59" fmla="*/ 202 h 238"/>
                <a:gd name="T60" fmla="*/ 26 w 186"/>
                <a:gd name="T61" fmla="*/ 202 h 238"/>
                <a:gd name="T62" fmla="*/ 34 w 186"/>
                <a:gd name="T63" fmla="*/ 204 h 238"/>
                <a:gd name="T64" fmla="*/ 42 w 186"/>
                <a:gd name="T65" fmla="*/ 208 h 238"/>
                <a:gd name="T66" fmla="*/ 48 w 186"/>
                <a:gd name="T67" fmla="*/ 210 h 238"/>
                <a:gd name="T68" fmla="*/ 50 w 186"/>
                <a:gd name="T69" fmla="*/ 216 h 238"/>
                <a:gd name="T70" fmla="*/ 60 w 186"/>
                <a:gd name="T71" fmla="*/ 230 h 238"/>
                <a:gd name="T72" fmla="*/ 64 w 186"/>
                <a:gd name="T73" fmla="*/ 234 h 238"/>
                <a:gd name="T74" fmla="*/ 70 w 186"/>
                <a:gd name="T75" fmla="*/ 238 h 238"/>
                <a:gd name="T76" fmla="*/ 76 w 186"/>
                <a:gd name="T77" fmla="*/ 228 h 238"/>
                <a:gd name="T78" fmla="*/ 78 w 186"/>
                <a:gd name="T79" fmla="*/ 222 h 238"/>
                <a:gd name="T80" fmla="*/ 82 w 186"/>
                <a:gd name="T81" fmla="*/ 222 h 238"/>
                <a:gd name="T82" fmla="*/ 88 w 186"/>
                <a:gd name="T83" fmla="*/ 220 h 238"/>
                <a:gd name="T84" fmla="*/ 86 w 186"/>
                <a:gd name="T85" fmla="*/ 226 h 238"/>
                <a:gd name="T86" fmla="*/ 88 w 186"/>
                <a:gd name="T87" fmla="*/ 230 h 238"/>
                <a:gd name="T88" fmla="*/ 92 w 186"/>
                <a:gd name="T89" fmla="*/ 224 h 238"/>
                <a:gd name="T90" fmla="*/ 94 w 186"/>
                <a:gd name="T91" fmla="*/ 224 h 238"/>
                <a:gd name="T92" fmla="*/ 96 w 186"/>
                <a:gd name="T93" fmla="*/ 222 h 238"/>
                <a:gd name="T94" fmla="*/ 98 w 186"/>
                <a:gd name="T95" fmla="*/ 224 h 238"/>
                <a:gd name="T96" fmla="*/ 100 w 186"/>
                <a:gd name="T97" fmla="*/ 226 h 238"/>
                <a:gd name="T98" fmla="*/ 102 w 186"/>
                <a:gd name="T99" fmla="*/ 228 h 238"/>
                <a:gd name="T100" fmla="*/ 106 w 186"/>
                <a:gd name="T101" fmla="*/ 226 h 238"/>
                <a:gd name="T102" fmla="*/ 110 w 186"/>
                <a:gd name="T103" fmla="*/ 224 h 238"/>
                <a:gd name="T104" fmla="*/ 172 w 186"/>
                <a:gd name="T105" fmla="*/ 224 h 238"/>
                <a:gd name="T106" fmla="*/ 174 w 186"/>
                <a:gd name="T107" fmla="*/ 216 h 238"/>
                <a:gd name="T108" fmla="*/ 176 w 186"/>
                <a:gd name="T109" fmla="*/ 208 h 238"/>
                <a:gd name="T110" fmla="*/ 172 w 186"/>
                <a:gd name="T111" fmla="*/ 208 h 238"/>
                <a:gd name="T112" fmla="*/ 170 w 186"/>
                <a:gd name="T113" fmla="*/ 206 h 238"/>
                <a:gd name="T114" fmla="*/ 158 w 186"/>
                <a:gd name="T115" fmla="*/ 50 h 238"/>
                <a:gd name="T116" fmla="*/ 186 w 186"/>
                <a:gd name="T117" fmla="*/ 50 h 238"/>
                <a:gd name="T118" fmla="*/ 128 w 186"/>
                <a:gd name="T119" fmla="*/ 6 h 238"/>
                <a:gd name="T120" fmla="*/ 128 w 186"/>
                <a:gd name="T121"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 h="238">
                  <a:moveTo>
                    <a:pt x="128" y="0"/>
                  </a:moveTo>
                  <a:lnTo>
                    <a:pt x="126" y="0"/>
                  </a:lnTo>
                  <a:lnTo>
                    <a:pt x="126" y="32"/>
                  </a:lnTo>
                  <a:lnTo>
                    <a:pt x="76" y="32"/>
                  </a:lnTo>
                  <a:lnTo>
                    <a:pt x="76" y="78"/>
                  </a:lnTo>
                  <a:lnTo>
                    <a:pt x="66" y="82"/>
                  </a:lnTo>
                  <a:lnTo>
                    <a:pt x="58" y="90"/>
                  </a:lnTo>
                  <a:lnTo>
                    <a:pt x="56" y="116"/>
                  </a:lnTo>
                  <a:lnTo>
                    <a:pt x="0" y="116"/>
                  </a:lnTo>
                  <a:lnTo>
                    <a:pt x="2" y="124"/>
                  </a:lnTo>
                  <a:lnTo>
                    <a:pt x="6" y="128"/>
                  </a:lnTo>
                  <a:lnTo>
                    <a:pt x="10" y="134"/>
                  </a:lnTo>
                  <a:lnTo>
                    <a:pt x="12" y="138"/>
                  </a:lnTo>
                  <a:lnTo>
                    <a:pt x="10" y="142"/>
                  </a:lnTo>
                  <a:lnTo>
                    <a:pt x="8" y="146"/>
                  </a:lnTo>
                  <a:lnTo>
                    <a:pt x="6" y="150"/>
                  </a:lnTo>
                  <a:lnTo>
                    <a:pt x="6" y="152"/>
                  </a:lnTo>
                  <a:lnTo>
                    <a:pt x="6" y="156"/>
                  </a:lnTo>
                  <a:lnTo>
                    <a:pt x="10" y="158"/>
                  </a:lnTo>
                  <a:lnTo>
                    <a:pt x="14" y="166"/>
                  </a:lnTo>
                  <a:lnTo>
                    <a:pt x="12" y="166"/>
                  </a:lnTo>
                  <a:lnTo>
                    <a:pt x="14" y="176"/>
                  </a:lnTo>
                  <a:lnTo>
                    <a:pt x="12" y="186"/>
                  </a:lnTo>
                  <a:lnTo>
                    <a:pt x="10" y="196"/>
                  </a:lnTo>
                  <a:lnTo>
                    <a:pt x="6" y="206"/>
                  </a:lnTo>
                  <a:lnTo>
                    <a:pt x="10" y="206"/>
                  </a:lnTo>
                  <a:lnTo>
                    <a:pt x="12" y="206"/>
                  </a:lnTo>
                  <a:lnTo>
                    <a:pt x="16" y="206"/>
                  </a:lnTo>
                  <a:lnTo>
                    <a:pt x="18" y="204"/>
                  </a:lnTo>
                  <a:lnTo>
                    <a:pt x="22" y="202"/>
                  </a:lnTo>
                  <a:lnTo>
                    <a:pt x="26" y="202"/>
                  </a:lnTo>
                  <a:lnTo>
                    <a:pt x="34" y="204"/>
                  </a:lnTo>
                  <a:lnTo>
                    <a:pt x="42" y="208"/>
                  </a:lnTo>
                  <a:lnTo>
                    <a:pt x="48" y="210"/>
                  </a:lnTo>
                  <a:lnTo>
                    <a:pt x="50" y="216"/>
                  </a:lnTo>
                  <a:lnTo>
                    <a:pt x="60" y="230"/>
                  </a:lnTo>
                  <a:lnTo>
                    <a:pt x="64" y="234"/>
                  </a:lnTo>
                  <a:lnTo>
                    <a:pt x="70" y="238"/>
                  </a:lnTo>
                  <a:lnTo>
                    <a:pt x="76" y="228"/>
                  </a:lnTo>
                  <a:lnTo>
                    <a:pt x="78" y="222"/>
                  </a:lnTo>
                  <a:lnTo>
                    <a:pt x="82" y="222"/>
                  </a:lnTo>
                  <a:lnTo>
                    <a:pt x="88" y="220"/>
                  </a:lnTo>
                  <a:lnTo>
                    <a:pt x="86" y="226"/>
                  </a:lnTo>
                  <a:lnTo>
                    <a:pt x="88" y="230"/>
                  </a:lnTo>
                  <a:lnTo>
                    <a:pt x="92" y="224"/>
                  </a:lnTo>
                  <a:lnTo>
                    <a:pt x="94" y="224"/>
                  </a:lnTo>
                  <a:lnTo>
                    <a:pt x="96" y="222"/>
                  </a:lnTo>
                  <a:lnTo>
                    <a:pt x="98" y="224"/>
                  </a:lnTo>
                  <a:lnTo>
                    <a:pt x="100" y="226"/>
                  </a:lnTo>
                  <a:lnTo>
                    <a:pt x="102" y="228"/>
                  </a:lnTo>
                  <a:lnTo>
                    <a:pt x="106" y="226"/>
                  </a:lnTo>
                  <a:lnTo>
                    <a:pt x="110" y="224"/>
                  </a:lnTo>
                  <a:lnTo>
                    <a:pt x="172" y="224"/>
                  </a:lnTo>
                  <a:lnTo>
                    <a:pt x="174" y="216"/>
                  </a:lnTo>
                  <a:lnTo>
                    <a:pt x="176" y="208"/>
                  </a:lnTo>
                  <a:lnTo>
                    <a:pt x="172" y="208"/>
                  </a:lnTo>
                  <a:lnTo>
                    <a:pt x="170" y="206"/>
                  </a:lnTo>
                  <a:lnTo>
                    <a:pt x="158" y="50"/>
                  </a:lnTo>
                  <a:lnTo>
                    <a:pt x="186" y="50"/>
                  </a:lnTo>
                  <a:lnTo>
                    <a:pt x="128" y="6"/>
                  </a:lnTo>
                  <a:lnTo>
                    <a:pt x="12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4" name="Freeform 93"/>
            <p:cNvSpPr>
              <a:spLocks/>
            </p:cNvSpPr>
            <p:nvPr/>
          </p:nvSpPr>
          <p:spPr bwMode="auto">
            <a:xfrm>
              <a:off x="5741922" y="2193553"/>
              <a:ext cx="285546" cy="301158"/>
            </a:xfrm>
            <a:custGeom>
              <a:avLst/>
              <a:gdLst>
                <a:gd name="T0" fmla="*/ 8 w 256"/>
                <a:gd name="T1" fmla="*/ 178 h 270"/>
                <a:gd name="T2" fmla="*/ 14 w 256"/>
                <a:gd name="T3" fmla="*/ 172 h 270"/>
                <a:gd name="T4" fmla="*/ 18 w 256"/>
                <a:gd name="T5" fmla="*/ 176 h 270"/>
                <a:gd name="T6" fmla="*/ 24 w 256"/>
                <a:gd name="T7" fmla="*/ 174 h 270"/>
                <a:gd name="T8" fmla="*/ 28 w 256"/>
                <a:gd name="T9" fmla="*/ 172 h 270"/>
                <a:gd name="T10" fmla="*/ 32 w 256"/>
                <a:gd name="T11" fmla="*/ 176 h 270"/>
                <a:gd name="T12" fmla="*/ 38 w 256"/>
                <a:gd name="T13" fmla="*/ 176 h 270"/>
                <a:gd name="T14" fmla="*/ 104 w 256"/>
                <a:gd name="T15" fmla="*/ 174 h 270"/>
                <a:gd name="T16" fmla="*/ 108 w 256"/>
                <a:gd name="T17" fmla="*/ 158 h 270"/>
                <a:gd name="T18" fmla="*/ 102 w 256"/>
                <a:gd name="T19" fmla="*/ 156 h 270"/>
                <a:gd name="T20" fmla="*/ 118 w 256"/>
                <a:gd name="T21" fmla="*/ 0 h 270"/>
                <a:gd name="T22" fmla="*/ 208 w 256"/>
                <a:gd name="T23" fmla="*/ 72 h 270"/>
                <a:gd name="T24" fmla="*/ 220 w 256"/>
                <a:gd name="T25" fmla="*/ 84 h 270"/>
                <a:gd name="T26" fmla="*/ 242 w 256"/>
                <a:gd name="T27" fmla="*/ 92 h 270"/>
                <a:gd name="T28" fmla="*/ 256 w 256"/>
                <a:gd name="T29" fmla="*/ 104 h 270"/>
                <a:gd name="T30" fmla="*/ 252 w 256"/>
                <a:gd name="T31" fmla="*/ 162 h 270"/>
                <a:gd name="T32" fmla="*/ 240 w 256"/>
                <a:gd name="T33" fmla="*/ 174 h 270"/>
                <a:gd name="T34" fmla="*/ 218 w 256"/>
                <a:gd name="T35" fmla="*/ 176 h 270"/>
                <a:gd name="T36" fmla="*/ 186 w 256"/>
                <a:gd name="T37" fmla="*/ 184 h 270"/>
                <a:gd name="T38" fmla="*/ 146 w 256"/>
                <a:gd name="T39" fmla="*/ 198 h 270"/>
                <a:gd name="T40" fmla="*/ 142 w 256"/>
                <a:gd name="T41" fmla="*/ 206 h 270"/>
                <a:gd name="T42" fmla="*/ 136 w 256"/>
                <a:gd name="T43" fmla="*/ 212 h 270"/>
                <a:gd name="T44" fmla="*/ 124 w 256"/>
                <a:gd name="T45" fmla="*/ 212 h 270"/>
                <a:gd name="T46" fmla="*/ 124 w 256"/>
                <a:gd name="T47" fmla="*/ 228 h 270"/>
                <a:gd name="T48" fmla="*/ 116 w 256"/>
                <a:gd name="T49" fmla="*/ 236 h 270"/>
                <a:gd name="T50" fmla="*/ 108 w 256"/>
                <a:gd name="T51" fmla="*/ 244 h 270"/>
                <a:gd name="T52" fmla="*/ 106 w 256"/>
                <a:gd name="T53" fmla="*/ 256 h 270"/>
                <a:gd name="T54" fmla="*/ 100 w 256"/>
                <a:gd name="T55" fmla="*/ 266 h 270"/>
                <a:gd name="T56" fmla="*/ 90 w 256"/>
                <a:gd name="T57" fmla="*/ 264 h 270"/>
                <a:gd name="T58" fmla="*/ 76 w 256"/>
                <a:gd name="T59" fmla="*/ 268 h 270"/>
                <a:gd name="T60" fmla="*/ 64 w 256"/>
                <a:gd name="T61" fmla="*/ 268 h 270"/>
                <a:gd name="T62" fmla="*/ 58 w 256"/>
                <a:gd name="T63" fmla="*/ 252 h 270"/>
                <a:gd name="T64" fmla="*/ 50 w 256"/>
                <a:gd name="T65" fmla="*/ 234 h 270"/>
                <a:gd name="T66" fmla="*/ 42 w 256"/>
                <a:gd name="T67" fmla="*/ 234 h 270"/>
                <a:gd name="T68" fmla="*/ 34 w 256"/>
                <a:gd name="T69" fmla="*/ 236 h 270"/>
                <a:gd name="T70" fmla="*/ 10 w 256"/>
                <a:gd name="T71" fmla="*/ 232 h 270"/>
                <a:gd name="T72" fmla="*/ 10 w 256"/>
                <a:gd name="T73" fmla="*/ 218 h 270"/>
                <a:gd name="T74" fmla="*/ 4 w 256"/>
                <a:gd name="T75" fmla="*/ 200 h 270"/>
                <a:gd name="T76" fmla="*/ 2 w 256"/>
                <a:gd name="T77" fmla="*/ 18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6" h="270">
                  <a:moveTo>
                    <a:pt x="2" y="188"/>
                  </a:moveTo>
                  <a:lnTo>
                    <a:pt x="8" y="178"/>
                  </a:lnTo>
                  <a:lnTo>
                    <a:pt x="10" y="172"/>
                  </a:lnTo>
                  <a:lnTo>
                    <a:pt x="14" y="172"/>
                  </a:lnTo>
                  <a:lnTo>
                    <a:pt x="20" y="170"/>
                  </a:lnTo>
                  <a:lnTo>
                    <a:pt x="18" y="176"/>
                  </a:lnTo>
                  <a:lnTo>
                    <a:pt x="20" y="180"/>
                  </a:lnTo>
                  <a:lnTo>
                    <a:pt x="24" y="174"/>
                  </a:lnTo>
                  <a:lnTo>
                    <a:pt x="26" y="174"/>
                  </a:lnTo>
                  <a:lnTo>
                    <a:pt x="28" y="172"/>
                  </a:lnTo>
                  <a:lnTo>
                    <a:pt x="30" y="174"/>
                  </a:lnTo>
                  <a:lnTo>
                    <a:pt x="32" y="176"/>
                  </a:lnTo>
                  <a:lnTo>
                    <a:pt x="34" y="178"/>
                  </a:lnTo>
                  <a:lnTo>
                    <a:pt x="38" y="176"/>
                  </a:lnTo>
                  <a:lnTo>
                    <a:pt x="42" y="174"/>
                  </a:lnTo>
                  <a:lnTo>
                    <a:pt x="104" y="174"/>
                  </a:lnTo>
                  <a:lnTo>
                    <a:pt x="106" y="166"/>
                  </a:lnTo>
                  <a:lnTo>
                    <a:pt x="108" y="158"/>
                  </a:lnTo>
                  <a:lnTo>
                    <a:pt x="104" y="158"/>
                  </a:lnTo>
                  <a:lnTo>
                    <a:pt x="102" y="156"/>
                  </a:lnTo>
                  <a:lnTo>
                    <a:pt x="90" y="0"/>
                  </a:lnTo>
                  <a:lnTo>
                    <a:pt x="118" y="0"/>
                  </a:lnTo>
                  <a:lnTo>
                    <a:pt x="208" y="68"/>
                  </a:lnTo>
                  <a:lnTo>
                    <a:pt x="208" y="72"/>
                  </a:lnTo>
                  <a:lnTo>
                    <a:pt x="212" y="76"/>
                  </a:lnTo>
                  <a:lnTo>
                    <a:pt x="220" y="84"/>
                  </a:lnTo>
                  <a:lnTo>
                    <a:pt x="230" y="88"/>
                  </a:lnTo>
                  <a:lnTo>
                    <a:pt x="242" y="92"/>
                  </a:lnTo>
                  <a:lnTo>
                    <a:pt x="242" y="106"/>
                  </a:lnTo>
                  <a:lnTo>
                    <a:pt x="256" y="104"/>
                  </a:lnTo>
                  <a:lnTo>
                    <a:pt x="256" y="154"/>
                  </a:lnTo>
                  <a:lnTo>
                    <a:pt x="252" y="162"/>
                  </a:lnTo>
                  <a:lnTo>
                    <a:pt x="248" y="170"/>
                  </a:lnTo>
                  <a:lnTo>
                    <a:pt x="240" y="174"/>
                  </a:lnTo>
                  <a:lnTo>
                    <a:pt x="230" y="176"/>
                  </a:lnTo>
                  <a:lnTo>
                    <a:pt x="218" y="176"/>
                  </a:lnTo>
                  <a:lnTo>
                    <a:pt x="206" y="178"/>
                  </a:lnTo>
                  <a:lnTo>
                    <a:pt x="186" y="184"/>
                  </a:lnTo>
                  <a:lnTo>
                    <a:pt x="150" y="196"/>
                  </a:lnTo>
                  <a:lnTo>
                    <a:pt x="146" y="198"/>
                  </a:lnTo>
                  <a:lnTo>
                    <a:pt x="144" y="200"/>
                  </a:lnTo>
                  <a:lnTo>
                    <a:pt x="142" y="206"/>
                  </a:lnTo>
                  <a:lnTo>
                    <a:pt x="138" y="212"/>
                  </a:lnTo>
                  <a:lnTo>
                    <a:pt x="136" y="212"/>
                  </a:lnTo>
                  <a:lnTo>
                    <a:pt x="132" y="212"/>
                  </a:lnTo>
                  <a:lnTo>
                    <a:pt x="124" y="212"/>
                  </a:lnTo>
                  <a:lnTo>
                    <a:pt x="124" y="222"/>
                  </a:lnTo>
                  <a:lnTo>
                    <a:pt x="124" y="228"/>
                  </a:lnTo>
                  <a:lnTo>
                    <a:pt x="122" y="232"/>
                  </a:lnTo>
                  <a:lnTo>
                    <a:pt x="116" y="236"/>
                  </a:lnTo>
                  <a:lnTo>
                    <a:pt x="110" y="240"/>
                  </a:lnTo>
                  <a:lnTo>
                    <a:pt x="108" y="244"/>
                  </a:lnTo>
                  <a:lnTo>
                    <a:pt x="108" y="248"/>
                  </a:lnTo>
                  <a:lnTo>
                    <a:pt x="106" y="256"/>
                  </a:lnTo>
                  <a:lnTo>
                    <a:pt x="104" y="264"/>
                  </a:lnTo>
                  <a:lnTo>
                    <a:pt x="100" y="266"/>
                  </a:lnTo>
                  <a:lnTo>
                    <a:pt x="94" y="270"/>
                  </a:lnTo>
                  <a:lnTo>
                    <a:pt x="90" y="264"/>
                  </a:lnTo>
                  <a:lnTo>
                    <a:pt x="82" y="266"/>
                  </a:lnTo>
                  <a:lnTo>
                    <a:pt x="76" y="268"/>
                  </a:lnTo>
                  <a:lnTo>
                    <a:pt x="70" y="270"/>
                  </a:lnTo>
                  <a:lnTo>
                    <a:pt x="64" y="268"/>
                  </a:lnTo>
                  <a:lnTo>
                    <a:pt x="62" y="266"/>
                  </a:lnTo>
                  <a:lnTo>
                    <a:pt x="58" y="252"/>
                  </a:lnTo>
                  <a:lnTo>
                    <a:pt x="54" y="240"/>
                  </a:lnTo>
                  <a:lnTo>
                    <a:pt x="50" y="234"/>
                  </a:lnTo>
                  <a:lnTo>
                    <a:pt x="44" y="232"/>
                  </a:lnTo>
                  <a:lnTo>
                    <a:pt x="42" y="234"/>
                  </a:lnTo>
                  <a:lnTo>
                    <a:pt x="40" y="236"/>
                  </a:lnTo>
                  <a:lnTo>
                    <a:pt x="34" y="236"/>
                  </a:lnTo>
                  <a:lnTo>
                    <a:pt x="20" y="234"/>
                  </a:lnTo>
                  <a:lnTo>
                    <a:pt x="10" y="232"/>
                  </a:lnTo>
                  <a:lnTo>
                    <a:pt x="10" y="224"/>
                  </a:lnTo>
                  <a:lnTo>
                    <a:pt x="10" y="218"/>
                  </a:lnTo>
                  <a:lnTo>
                    <a:pt x="8" y="210"/>
                  </a:lnTo>
                  <a:lnTo>
                    <a:pt x="4" y="200"/>
                  </a:lnTo>
                  <a:lnTo>
                    <a:pt x="0" y="186"/>
                  </a:lnTo>
                  <a:lnTo>
                    <a:pt x="2" y="186"/>
                  </a:lnTo>
                  <a:lnTo>
                    <a:pt x="2" y="18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5" name="Freeform 94"/>
            <p:cNvSpPr>
              <a:spLocks/>
            </p:cNvSpPr>
            <p:nvPr/>
          </p:nvSpPr>
          <p:spPr bwMode="auto">
            <a:xfrm>
              <a:off x="5958311" y="2222553"/>
              <a:ext cx="277738" cy="240926"/>
            </a:xfrm>
            <a:custGeom>
              <a:avLst/>
              <a:gdLst>
                <a:gd name="T0" fmla="*/ 215 w 249"/>
                <a:gd name="T1" fmla="*/ 8 h 216"/>
                <a:gd name="T2" fmla="*/ 205 w 249"/>
                <a:gd name="T3" fmla="*/ 2 h 216"/>
                <a:gd name="T4" fmla="*/ 190 w 249"/>
                <a:gd name="T5" fmla="*/ 0 h 216"/>
                <a:gd name="T6" fmla="*/ 184 w 249"/>
                <a:gd name="T7" fmla="*/ 0 h 216"/>
                <a:gd name="T8" fmla="*/ 86 w 249"/>
                <a:gd name="T9" fmla="*/ 76 h 216"/>
                <a:gd name="T10" fmla="*/ 62 w 249"/>
                <a:gd name="T11" fmla="*/ 128 h 216"/>
                <a:gd name="T12" fmla="*/ 54 w 249"/>
                <a:gd name="T13" fmla="*/ 144 h 216"/>
                <a:gd name="T14" fmla="*/ 36 w 249"/>
                <a:gd name="T15" fmla="*/ 150 h 216"/>
                <a:gd name="T16" fmla="*/ 0 w 249"/>
                <a:gd name="T17" fmla="*/ 156 h 216"/>
                <a:gd name="T18" fmla="*/ 4 w 249"/>
                <a:gd name="T19" fmla="*/ 172 h 216"/>
                <a:gd name="T20" fmla="*/ 12 w 249"/>
                <a:gd name="T21" fmla="*/ 178 h 216"/>
                <a:gd name="T22" fmla="*/ 14 w 249"/>
                <a:gd name="T23" fmla="*/ 186 h 216"/>
                <a:gd name="T24" fmla="*/ 14 w 249"/>
                <a:gd name="T25" fmla="*/ 194 h 216"/>
                <a:gd name="T26" fmla="*/ 24 w 249"/>
                <a:gd name="T27" fmla="*/ 198 h 216"/>
                <a:gd name="T28" fmla="*/ 32 w 249"/>
                <a:gd name="T29" fmla="*/ 204 h 216"/>
                <a:gd name="T30" fmla="*/ 42 w 249"/>
                <a:gd name="T31" fmla="*/ 206 h 216"/>
                <a:gd name="T32" fmla="*/ 52 w 249"/>
                <a:gd name="T33" fmla="*/ 216 h 216"/>
                <a:gd name="T34" fmla="*/ 60 w 249"/>
                <a:gd name="T35" fmla="*/ 188 h 216"/>
                <a:gd name="T36" fmla="*/ 70 w 249"/>
                <a:gd name="T37" fmla="*/ 180 h 216"/>
                <a:gd name="T38" fmla="*/ 86 w 249"/>
                <a:gd name="T39" fmla="*/ 176 h 216"/>
                <a:gd name="T40" fmla="*/ 92 w 249"/>
                <a:gd name="T41" fmla="*/ 178 h 216"/>
                <a:gd name="T42" fmla="*/ 104 w 249"/>
                <a:gd name="T43" fmla="*/ 188 h 216"/>
                <a:gd name="T44" fmla="*/ 110 w 249"/>
                <a:gd name="T45" fmla="*/ 192 h 216"/>
                <a:gd name="T46" fmla="*/ 114 w 249"/>
                <a:gd name="T47" fmla="*/ 188 h 216"/>
                <a:gd name="T48" fmla="*/ 120 w 249"/>
                <a:gd name="T49" fmla="*/ 186 h 216"/>
                <a:gd name="T50" fmla="*/ 132 w 249"/>
                <a:gd name="T51" fmla="*/ 190 h 216"/>
                <a:gd name="T52" fmla="*/ 142 w 249"/>
                <a:gd name="T53" fmla="*/ 194 h 216"/>
                <a:gd name="T54" fmla="*/ 156 w 249"/>
                <a:gd name="T55" fmla="*/ 188 h 216"/>
                <a:gd name="T56" fmla="*/ 170 w 249"/>
                <a:gd name="T57" fmla="*/ 184 h 216"/>
                <a:gd name="T58" fmla="*/ 180 w 249"/>
                <a:gd name="T59" fmla="*/ 186 h 216"/>
                <a:gd name="T60" fmla="*/ 193 w 249"/>
                <a:gd name="T61" fmla="*/ 188 h 216"/>
                <a:gd name="T62" fmla="*/ 203 w 249"/>
                <a:gd name="T63" fmla="*/ 184 h 216"/>
                <a:gd name="T64" fmla="*/ 215 w 249"/>
                <a:gd name="T65" fmla="*/ 166 h 216"/>
                <a:gd name="T66" fmla="*/ 221 w 249"/>
                <a:gd name="T67" fmla="*/ 150 h 216"/>
                <a:gd name="T68" fmla="*/ 235 w 249"/>
                <a:gd name="T69" fmla="*/ 132 h 216"/>
                <a:gd name="T70" fmla="*/ 243 w 249"/>
                <a:gd name="T71" fmla="*/ 118 h 216"/>
                <a:gd name="T72" fmla="*/ 243 w 249"/>
                <a:gd name="T73" fmla="*/ 72 h 216"/>
                <a:gd name="T74" fmla="*/ 247 w 249"/>
                <a:gd name="T75" fmla="*/ 64 h 216"/>
                <a:gd name="T76" fmla="*/ 247 w 249"/>
                <a:gd name="T77" fmla="*/ 48 h 216"/>
                <a:gd name="T78" fmla="*/ 235 w 249"/>
                <a:gd name="T79" fmla="*/ 22 h 216"/>
                <a:gd name="T80" fmla="*/ 229 w 249"/>
                <a:gd name="T81" fmla="*/ 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9" h="216">
                  <a:moveTo>
                    <a:pt x="219" y="14"/>
                  </a:moveTo>
                  <a:lnTo>
                    <a:pt x="215" y="8"/>
                  </a:lnTo>
                  <a:lnTo>
                    <a:pt x="211" y="4"/>
                  </a:lnTo>
                  <a:lnTo>
                    <a:pt x="205" y="2"/>
                  </a:lnTo>
                  <a:lnTo>
                    <a:pt x="199" y="0"/>
                  </a:lnTo>
                  <a:lnTo>
                    <a:pt x="190" y="0"/>
                  </a:lnTo>
                  <a:lnTo>
                    <a:pt x="186" y="0"/>
                  </a:lnTo>
                  <a:lnTo>
                    <a:pt x="184" y="0"/>
                  </a:lnTo>
                  <a:lnTo>
                    <a:pt x="114" y="48"/>
                  </a:lnTo>
                  <a:lnTo>
                    <a:pt x="86" y="76"/>
                  </a:lnTo>
                  <a:lnTo>
                    <a:pt x="62" y="78"/>
                  </a:lnTo>
                  <a:lnTo>
                    <a:pt x="62" y="128"/>
                  </a:lnTo>
                  <a:lnTo>
                    <a:pt x="58" y="136"/>
                  </a:lnTo>
                  <a:lnTo>
                    <a:pt x="54" y="144"/>
                  </a:lnTo>
                  <a:lnTo>
                    <a:pt x="46" y="148"/>
                  </a:lnTo>
                  <a:lnTo>
                    <a:pt x="36" y="150"/>
                  </a:lnTo>
                  <a:lnTo>
                    <a:pt x="16" y="152"/>
                  </a:lnTo>
                  <a:lnTo>
                    <a:pt x="0" y="156"/>
                  </a:lnTo>
                  <a:lnTo>
                    <a:pt x="0" y="166"/>
                  </a:lnTo>
                  <a:lnTo>
                    <a:pt x="4" y="172"/>
                  </a:lnTo>
                  <a:lnTo>
                    <a:pt x="8" y="174"/>
                  </a:lnTo>
                  <a:lnTo>
                    <a:pt x="12" y="178"/>
                  </a:lnTo>
                  <a:lnTo>
                    <a:pt x="14" y="182"/>
                  </a:lnTo>
                  <a:lnTo>
                    <a:pt x="14" y="186"/>
                  </a:lnTo>
                  <a:lnTo>
                    <a:pt x="14" y="190"/>
                  </a:lnTo>
                  <a:lnTo>
                    <a:pt x="14" y="194"/>
                  </a:lnTo>
                  <a:lnTo>
                    <a:pt x="18" y="198"/>
                  </a:lnTo>
                  <a:lnTo>
                    <a:pt x="24" y="198"/>
                  </a:lnTo>
                  <a:lnTo>
                    <a:pt x="30" y="200"/>
                  </a:lnTo>
                  <a:lnTo>
                    <a:pt x="32" y="204"/>
                  </a:lnTo>
                  <a:lnTo>
                    <a:pt x="32" y="206"/>
                  </a:lnTo>
                  <a:lnTo>
                    <a:pt x="42" y="206"/>
                  </a:lnTo>
                  <a:lnTo>
                    <a:pt x="46" y="212"/>
                  </a:lnTo>
                  <a:lnTo>
                    <a:pt x="52" y="216"/>
                  </a:lnTo>
                  <a:lnTo>
                    <a:pt x="56" y="202"/>
                  </a:lnTo>
                  <a:lnTo>
                    <a:pt x="60" y="188"/>
                  </a:lnTo>
                  <a:lnTo>
                    <a:pt x="64" y="184"/>
                  </a:lnTo>
                  <a:lnTo>
                    <a:pt x="70" y="180"/>
                  </a:lnTo>
                  <a:lnTo>
                    <a:pt x="76" y="176"/>
                  </a:lnTo>
                  <a:lnTo>
                    <a:pt x="86" y="176"/>
                  </a:lnTo>
                  <a:lnTo>
                    <a:pt x="88" y="176"/>
                  </a:lnTo>
                  <a:lnTo>
                    <a:pt x="92" y="178"/>
                  </a:lnTo>
                  <a:lnTo>
                    <a:pt x="98" y="184"/>
                  </a:lnTo>
                  <a:lnTo>
                    <a:pt x="104" y="188"/>
                  </a:lnTo>
                  <a:lnTo>
                    <a:pt x="106" y="190"/>
                  </a:lnTo>
                  <a:lnTo>
                    <a:pt x="110" y="192"/>
                  </a:lnTo>
                  <a:lnTo>
                    <a:pt x="114" y="190"/>
                  </a:lnTo>
                  <a:lnTo>
                    <a:pt x="114" y="188"/>
                  </a:lnTo>
                  <a:lnTo>
                    <a:pt x="116" y="186"/>
                  </a:lnTo>
                  <a:lnTo>
                    <a:pt x="120" y="186"/>
                  </a:lnTo>
                  <a:lnTo>
                    <a:pt x="128" y="186"/>
                  </a:lnTo>
                  <a:lnTo>
                    <a:pt x="132" y="190"/>
                  </a:lnTo>
                  <a:lnTo>
                    <a:pt x="136" y="192"/>
                  </a:lnTo>
                  <a:lnTo>
                    <a:pt x="142" y="194"/>
                  </a:lnTo>
                  <a:lnTo>
                    <a:pt x="150" y="192"/>
                  </a:lnTo>
                  <a:lnTo>
                    <a:pt x="156" y="188"/>
                  </a:lnTo>
                  <a:lnTo>
                    <a:pt x="162" y="186"/>
                  </a:lnTo>
                  <a:lnTo>
                    <a:pt x="170" y="184"/>
                  </a:lnTo>
                  <a:lnTo>
                    <a:pt x="176" y="184"/>
                  </a:lnTo>
                  <a:lnTo>
                    <a:pt x="180" y="186"/>
                  </a:lnTo>
                  <a:lnTo>
                    <a:pt x="184" y="186"/>
                  </a:lnTo>
                  <a:lnTo>
                    <a:pt x="193" y="188"/>
                  </a:lnTo>
                  <a:lnTo>
                    <a:pt x="197" y="186"/>
                  </a:lnTo>
                  <a:lnTo>
                    <a:pt x="203" y="184"/>
                  </a:lnTo>
                  <a:lnTo>
                    <a:pt x="213" y="176"/>
                  </a:lnTo>
                  <a:lnTo>
                    <a:pt x="215" y="166"/>
                  </a:lnTo>
                  <a:lnTo>
                    <a:pt x="217" y="158"/>
                  </a:lnTo>
                  <a:lnTo>
                    <a:pt x="221" y="150"/>
                  </a:lnTo>
                  <a:lnTo>
                    <a:pt x="225" y="144"/>
                  </a:lnTo>
                  <a:lnTo>
                    <a:pt x="235" y="132"/>
                  </a:lnTo>
                  <a:lnTo>
                    <a:pt x="239" y="126"/>
                  </a:lnTo>
                  <a:lnTo>
                    <a:pt x="243" y="118"/>
                  </a:lnTo>
                  <a:lnTo>
                    <a:pt x="243" y="76"/>
                  </a:lnTo>
                  <a:lnTo>
                    <a:pt x="243" y="72"/>
                  </a:lnTo>
                  <a:lnTo>
                    <a:pt x="245" y="68"/>
                  </a:lnTo>
                  <a:lnTo>
                    <a:pt x="247" y="64"/>
                  </a:lnTo>
                  <a:lnTo>
                    <a:pt x="249" y="58"/>
                  </a:lnTo>
                  <a:lnTo>
                    <a:pt x="247" y="48"/>
                  </a:lnTo>
                  <a:lnTo>
                    <a:pt x="241" y="34"/>
                  </a:lnTo>
                  <a:lnTo>
                    <a:pt x="235" y="22"/>
                  </a:lnTo>
                  <a:lnTo>
                    <a:pt x="231" y="8"/>
                  </a:lnTo>
                  <a:lnTo>
                    <a:pt x="229" y="8"/>
                  </a:lnTo>
                  <a:lnTo>
                    <a:pt x="219" y="1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6" name="Freeform 95"/>
            <p:cNvSpPr>
              <a:spLocks/>
            </p:cNvSpPr>
            <p:nvPr/>
          </p:nvSpPr>
          <p:spPr bwMode="auto">
            <a:xfrm>
              <a:off x="6195894" y="2222553"/>
              <a:ext cx="187389" cy="327927"/>
            </a:xfrm>
            <a:custGeom>
              <a:avLst/>
              <a:gdLst>
                <a:gd name="T0" fmla="*/ 168 w 168"/>
                <a:gd name="T1" fmla="*/ 138 h 294"/>
                <a:gd name="T2" fmla="*/ 152 w 168"/>
                <a:gd name="T3" fmla="*/ 144 h 294"/>
                <a:gd name="T4" fmla="*/ 146 w 168"/>
                <a:gd name="T5" fmla="*/ 158 h 294"/>
                <a:gd name="T6" fmla="*/ 140 w 168"/>
                <a:gd name="T7" fmla="*/ 172 h 294"/>
                <a:gd name="T8" fmla="*/ 138 w 168"/>
                <a:gd name="T9" fmla="*/ 194 h 294"/>
                <a:gd name="T10" fmla="*/ 134 w 168"/>
                <a:gd name="T11" fmla="*/ 202 h 294"/>
                <a:gd name="T12" fmla="*/ 144 w 168"/>
                <a:gd name="T13" fmla="*/ 206 h 294"/>
                <a:gd name="T14" fmla="*/ 148 w 168"/>
                <a:gd name="T15" fmla="*/ 216 h 294"/>
                <a:gd name="T16" fmla="*/ 152 w 168"/>
                <a:gd name="T17" fmla="*/ 228 h 294"/>
                <a:gd name="T18" fmla="*/ 142 w 168"/>
                <a:gd name="T19" fmla="*/ 228 h 294"/>
                <a:gd name="T20" fmla="*/ 130 w 168"/>
                <a:gd name="T21" fmla="*/ 238 h 294"/>
                <a:gd name="T22" fmla="*/ 122 w 168"/>
                <a:gd name="T23" fmla="*/ 256 h 294"/>
                <a:gd name="T24" fmla="*/ 118 w 168"/>
                <a:gd name="T25" fmla="*/ 260 h 294"/>
                <a:gd name="T26" fmla="*/ 90 w 168"/>
                <a:gd name="T27" fmla="*/ 264 h 294"/>
                <a:gd name="T28" fmla="*/ 86 w 168"/>
                <a:gd name="T29" fmla="*/ 276 h 294"/>
                <a:gd name="T30" fmla="*/ 76 w 168"/>
                <a:gd name="T31" fmla="*/ 284 h 294"/>
                <a:gd name="T32" fmla="*/ 52 w 168"/>
                <a:gd name="T33" fmla="*/ 290 h 294"/>
                <a:gd name="T34" fmla="*/ 46 w 168"/>
                <a:gd name="T35" fmla="*/ 286 h 294"/>
                <a:gd name="T36" fmla="*/ 38 w 168"/>
                <a:gd name="T37" fmla="*/ 292 h 294"/>
                <a:gd name="T38" fmla="*/ 36 w 168"/>
                <a:gd name="T39" fmla="*/ 292 h 294"/>
                <a:gd name="T40" fmla="*/ 30 w 168"/>
                <a:gd name="T41" fmla="*/ 274 h 294"/>
                <a:gd name="T42" fmla="*/ 12 w 168"/>
                <a:gd name="T43" fmla="*/ 256 h 294"/>
                <a:gd name="T44" fmla="*/ 10 w 168"/>
                <a:gd name="T45" fmla="*/ 250 h 294"/>
                <a:gd name="T46" fmla="*/ 18 w 168"/>
                <a:gd name="T47" fmla="*/ 246 h 294"/>
                <a:gd name="T48" fmla="*/ 28 w 168"/>
                <a:gd name="T49" fmla="*/ 240 h 294"/>
                <a:gd name="T50" fmla="*/ 26 w 168"/>
                <a:gd name="T51" fmla="*/ 230 h 294"/>
                <a:gd name="T52" fmla="*/ 26 w 168"/>
                <a:gd name="T53" fmla="*/ 206 h 294"/>
                <a:gd name="T54" fmla="*/ 16 w 168"/>
                <a:gd name="T55" fmla="*/ 192 h 294"/>
                <a:gd name="T56" fmla="*/ 10 w 168"/>
                <a:gd name="T57" fmla="*/ 188 h 294"/>
                <a:gd name="T58" fmla="*/ 4 w 168"/>
                <a:gd name="T59" fmla="*/ 182 h 294"/>
                <a:gd name="T60" fmla="*/ 2 w 168"/>
                <a:gd name="T61" fmla="*/ 166 h 294"/>
                <a:gd name="T62" fmla="*/ 8 w 168"/>
                <a:gd name="T63" fmla="*/ 150 h 294"/>
                <a:gd name="T64" fmla="*/ 22 w 168"/>
                <a:gd name="T65" fmla="*/ 132 h 294"/>
                <a:gd name="T66" fmla="*/ 30 w 168"/>
                <a:gd name="T67" fmla="*/ 118 h 294"/>
                <a:gd name="T68" fmla="*/ 30 w 168"/>
                <a:gd name="T69" fmla="*/ 72 h 294"/>
                <a:gd name="T70" fmla="*/ 34 w 168"/>
                <a:gd name="T71" fmla="*/ 64 h 294"/>
                <a:gd name="T72" fmla="*/ 34 w 168"/>
                <a:gd name="T73" fmla="*/ 48 h 294"/>
                <a:gd name="T74" fmla="*/ 22 w 168"/>
                <a:gd name="T75" fmla="*/ 22 h 294"/>
                <a:gd name="T76" fmla="*/ 20 w 168"/>
                <a:gd name="T77" fmla="*/ 8 h 294"/>
                <a:gd name="T78" fmla="*/ 162 w 168"/>
                <a:gd name="T79" fmla="*/ 7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8" h="294">
                  <a:moveTo>
                    <a:pt x="162" y="68"/>
                  </a:moveTo>
                  <a:lnTo>
                    <a:pt x="168" y="138"/>
                  </a:lnTo>
                  <a:lnTo>
                    <a:pt x="158" y="140"/>
                  </a:lnTo>
                  <a:lnTo>
                    <a:pt x="152" y="144"/>
                  </a:lnTo>
                  <a:lnTo>
                    <a:pt x="148" y="150"/>
                  </a:lnTo>
                  <a:lnTo>
                    <a:pt x="146" y="158"/>
                  </a:lnTo>
                  <a:lnTo>
                    <a:pt x="142" y="164"/>
                  </a:lnTo>
                  <a:lnTo>
                    <a:pt x="140" y="172"/>
                  </a:lnTo>
                  <a:lnTo>
                    <a:pt x="140" y="190"/>
                  </a:lnTo>
                  <a:lnTo>
                    <a:pt x="138" y="194"/>
                  </a:lnTo>
                  <a:lnTo>
                    <a:pt x="134" y="200"/>
                  </a:lnTo>
                  <a:lnTo>
                    <a:pt x="134" y="202"/>
                  </a:lnTo>
                  <a:lnTo>
                    <a:pt x="136" y="202"/>
                  </a:lnTo>
                  <a:lnTo>
                    <a:pt x="144" y="206"/>
                  </a:lnTo>
                  <a:lnTo>
                    <a:pt x="146" y="214"/>
                  </a:lnTo>
                  <a:lnTo>
                    <a:pt x="148" y="216"/>
                  </a:lnTo>
                  <a:lnTo>
                    <a:pt x="150" y="220"/>
                  </a:lnTo>
                  <a:lnTo>
                    <a:pt x="152" y="228"/>
                  </a:lnTo>
                  <a:lnTo>
                    <a:pt x="146" y="228"/>
                  </a:lnTo>
                  <a:lnTo>
                    <a:pt x="142" y="228"/>
                  </a:lnTo>
                  <a:lnTo>
                    <a:pt x="138" y="230"/>
                  </a:lnTo>
                  <a:lnTo>
                    <a:pt x="130" y="238"/>
                  </a:lnTo>
                  <a:lnTo>
                    <a:pt x="126" y="246"/>
                  </a:lnTo>
                  <a:lnTo>
                    <a:pt x="122" y="256"/>
                  </a:lnTo>
                  <a:lnTo>
                    <a:pt x="120" y="258"/>
                  </a:lnTo>
                  <a:lnTo>
                    <a:pt x="118" y="260"/>
                  </a:lnTo>
                  <a:lnTo>
                    <a:pt x="108" y="262"/>
                  </a:lnTo>
                  <a:lnTo>
                    <a:pt x="90" y="264"/>
                  </a:lnTo>
                  <a:lnTo>
                    <a:pt x="88" y="270"/>
                  </a:lnTo>
                  <a:lnTo>
                    <a:pt x="86" y="276"/>
                  </a:lnTo>
                  <a:lnTo>
                    <a:pt x="82" y="280"/>
                  </a:lnTo>
                  <a:lnTo>
                    <a:pt x="76" y="284"/>
                  </a:lnTo>
                  <a:lnTo>
                    <a:pt x="64" y="288"/>
                  </a:lnTo>
                  <a:lnTo>
                    <a:pt x="52" y="290"/>
                  </a:lnTo>
                  <a:lnTo>
                    <a:pt x="48" y="288"/>
                  </a:lnTo>
                  <a:lnTo>
                    <a:pt x="46" y="286"/>
                  </a:lnTo>
                  <a:lnTo>
                    <a:pt x="42" y="288"/>
                  </a:lnTo>
                  <a:lnTo>
                    <a:pt x="38" y="292"/>
                  </a:lnTo>
                  <a:lnTo>
                    <a:pt x="38" y="294"/>
                  </a:lnTo>
                  <a:lnTo>
                    <a:pt x="36" y="292"/>
                  </a:lnTo>
                  <a:lnTo>
                    <a:pt x="34" y="282"/>
                  </a:lnTo>
                  <a:lnTo>
                    <a:pt x="30" y="274"/>
                  </a:lnTo>
                  <a:lnTo>
                    <a:pt x="20" y="264"/>
                  </a:lnTo>
                  <a:lnTo>
                    <a:pt x="12" y="256"/>
                  </a:lnTo>
                  <a:lnTo>
                    <a:pt x="8" y="252"/>
                  </a:lnTo>
                  <a:lnTo>
                    <a:pt x="10" y="250"/>
                  </a:lnTo>
                  <a:lnTo>
                    <a:pt x="12" y="248"/>
                  </a:lnTo>
                  <a:lnTo>
                    <a:pt x="18" y="246"/>
                  </a:lnTo>
                  <a:lnTo>
                    <a:pt x="36" y="246"/>
                  </a:lnTo>
                  <a:lnTo>
                    <a:pt x="28" y="240"/>
                  </a:lnTo>
                  <a:lnTo>
                    <a:pt x="28" y="236"/>
                  </a:lnTo>
                  <a:lnTo>
                    <a:pt x="26" y="230"/>
                  </a:lnTo>
                  <a:lnTo>
                    <a:pt x="28" y="212"/>
                  </a:lnTo>
                  <a:lnTo>
                    <a:pt x="26" y="206"/>
                  </a:lnTo>
                  <a:lnTo>
                    <a:pt x="22" y="200"/>
                  </a:lnTo>
                  <a:lnTo>
                    <a:pt x="16" y="192"/>
                  </a:lnTo>
                  <a:lnTo>
                    <a:pt x="12" y="186"/>
                  </a:lnTo>
                  <a:lnTo>
                    <a:pt x="10" y="188"/>
                  </a:lnTo>
                  <a:lnTo>
                    <a:pt x="8" y="186"/>
                  </a:lnTo>
                  <a:lnTo>
                    <a:pt x="4" y="182"/>
                  </a:lnTo>
                  <a:lnTo>
                    <a:pt x="0" y="176"/>
                  </a:lnTo>
                  <a:lnTo>
                    <a:pt x="2" y="166"/>
                  </a:lnTo>
                  <a:lnTo>
                    <a:pt x="4" y="158"/>
                  </a:lnTo>
                  <a:lnTo>
                    <a:pt x="8" y="150"/>
                  </a:lnTo>
                  <a:lnTo>
                    <a:pt x="12" y="144"/>
                  </a:lnTo>
                  <a:lnTo>
                    <a:pt x="22" y="132"/>
                  </a:lnTo>
                  <a:lnTo>
                    <a:pt x="26" y="126"/>
                  </a:lnTo>
                  <a:lnTo>
                    <a:pt x="30" y="118"/>
                  </a:lnTo>
                  <a:lnTo>
                    <a:pt x="30" y="76"/>
                  </a:lnTo>
                  <a:lnTo>
                    <a:pt x="30" y="72"/>
                  </a:lnTo>
                  <a:lnTo>
                    <a:pt x="32" y="68"/>
                  </a:lnTo>
                  <a:lnTo>
                    <a:pt x="34" y="64"/>
                  </a:lnTo>
                  <a:lnTo>
                    <a:pt x="36" y="58"/>
                  </a:lnTo>
                  <a:lnTo>
                    <a:pt x="34" y="48"/>
                  </a:lnTo>
                  <a:lnTo>
                    <a:pt x="28" y="34"/>
                  </a:lnTo>
                  <a:lnTo>
                    <a:pt x="22" y="22"/>
                  </a:lnTo>
                  <a:lnTo>
                    <a:pt x="18" y="8"/>
                  </a:lnTo>
                  <a:lnTo>
                    <a:pt x="20" y="8"/>
                  </a:lnTo>
                  <a:lnTo>
                    <a:pt x="36" y="0"/>
                  </a:lnTo>
                  <a:lnTo>
                    <a:pt x="162" y="70"/>
                  </a:lnTo>
                  <a:lnTo>
                    <a:pt x="162" y="6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7" name="Freeform 96"/>
            <p:cNvSpPr>
              <a:spLocks/>
            </p:cNvSpPr>
            <p:nvPr/>
          </p:nvSpPr>
          <p:spPr bwMode="auto">
            <a:xfrm>
              <a:off x="6700060" y="2432248"/>
              <a:ext cx="35693" cy="44616"/>
            </a:xfrm>
            <a:custGeom>
              <a:avLst/>
              <a:gdLst>
                <a:gd name="T0" fmla="*/ 16 w 32"/>
                <a:gd name="T1" fmla="*/ 0 h 40"/>
                <a:gd name="T2" fmla="*/ 24 w 32"/>
                <a:gd name="T3" fmla="*/ 8 h 40"/>
                <a:gd name="T4" fmla="*/ 30 w 32"/>
                <a:gd name="T5" fmla="*/ 14 h 40"/>
                <a:gd name="T6" fmla="*/ 32 w 32"/>
                <a:gd name="T7" fmla="*/ 20 h 40"/>
                <a:gd name="T8" fmla="*/ 30 w 32"/>
                <a:gd name="T9" fmla="*/ 26 h 40"/>
                <a:gd name="T10" fmla="*/ 26 w 32"/>
                <a:gd name="T11" fmla="*/ 30 h 40"/>
                <a:gd name="T12" fmla="*/ 22 w 32"/>
                <a:gd name="T13" fmla="*/ 34 h 40"/>
                <a:gd name="T14" fmla="*/ 16 w 32"/>
                <a:gd name="T15" fmla="*/ 38 h 40"/>
                <a:gd name="T16" fmla="*/ 6 w 32"/>
                <a:gd name="T17" fmla="*/ 40 h 40"/>
                <a:gd name="T18" fmla="*/ 2 w 32"/>
                <a:gd name="T19" fmla="*/ 38 h 40"/>
                <a:gd name="T20" fmla="*/ 0 w 32"/>
                <a:gd name="T21" fmla="*/ 32 h 40"/>
                <a:gd name="T22" fmla="*/ 2 w 32"/>
                <a:gd name="T23" fmla="*/ 24 h 40"/>
                <a:gd name="T24" fmla="*/ 8 w 32"/>
                <a:gd name="T25" fmla="*/ 16 h 40"/>
                <a:gd name="T26" fmla="*/ 22 w 32"/>
                <a:gd name="T27" fmla="*/ 6 h 40"/>
                <a:gd name="T28" fmla="*/ 16 w 32"/>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0">
                  <a:moveTo>
                    <a:pt x="16" y="0"/>
                  </a:moveTo>
                  <a:lnTo>
                    <a:pt x="24" y="8"/>
                  </a:lnTo>
                  <a:lnTo>
                    <a:pt x="30" y="14"/>
                  </a:lnTo>
                  <a:lnTo>
                    <a:pt x="32" y="20"/>
                  </a:lnTo>
                  <a:lnTo>
                    <a:pt x="30" y="26"/>
                  </a:lnTo>
                  <a:lnTo>
                    <a:pt x="26" y="30"/>
                  </a:lnTo>
                  <a:lnTo>
                    <a:pt x="22" y="34"/>
                  </a:lnTo>
                  <a:lnTo>
                    <a:pt x="16" y="38"/>
                  </a:lnTo>
                  <a:lnTo>
                    <a:pt x="6" y="40"/>
                  </a:lnTo>
                  <a:lnTo>
                    <a:pt x="2" y="38"/>
                  </a:lnTo>
                  <a:lnTo>
                    <a:pt x="0" y="32"/>
                  </a:lnTo>
                  <a:lnTo>
                    <a:pt x="2" y="24"/>
                  </a:lnTo>
                  <a:lnTo>
                    <a:pt x="8" y="16"/>
                  </a:lnTo>
                  <a:lnTo>
                    <a:pt x="22" y="6"/>
                  </a:lnTo>
                  <a:lnTo>
                    <a:pt x="1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8" name="Freeform 97"/>
            <p:cNvSpPr>
              <a:spLocks/>
            </p:cNvSpPr>
            <p:nvPr/>
          </p:nvSpPr>
          <p:spPr bwMode="auto">
            <a:xfrm>
              <a:off x="6546133" y="2334093"/>
              <a:ext cx="263237" cy="294466"/>
            </a:xfrm>
            <a:custGeom>
              <a:avLst/>
              <a:gdLst>
                <a:gd name="T0" fmla="*/ 154 w 236"/>
                <a:gd name="T1" fmla="*/ 88 h 264"/>
                <a:gd name="T2" fmla="*/ 146 w 236"/>
                <a:gd name="T3" fmla="*/ 104 h 264"/>
                <a:gd name="T4" fmla="*/ 138 w 236"/>
                <a:gd name="T5" fmla="*/ 120 h 264"/>
                <a:gd name="T6" fmla="*/ 144 w 236"/>
                <a:gd name="T7" fmla="*/ 128 h 264"/>
                <a:gd name="T8" fmla="*/ 158 w 236"/>
                <a:gd name="T9" fmla="*/ 124 h 264"/>
                <a:gd name="T10" fmla="*/ 160 w 236"/>
                <a:gd name="T11" fmla="*/ 140 h 264"/>
                <a:gd name="T12" fmla="*/ 174 w 236"/>
                <a:gd name="T13" fmla="*/ 160 h 264"/>
                <a:gd name="T14" fmla="*/ 196 w 236"/>
                <a:gd name="T15" fmla="*/ 172 h 264"/>
                <a:gd name="T16" fmla="*/ 222 w 236"/>
                <a:gd name="T17" fmla="*/ 180 h 264"/>
                <a:gd name="T18" fmla="*/ 230 w 236"/>
                <a:gd name="T19" fmla="*/ 194 h 264"/>
                <a:gd name="T20" fmla="*/ 204 w 236"/>
                <a:gd name="T21" fmla="*/ 222 h 264"/>
                <a:gd name="T22" fmla="*/ 196 w 236"/>
                <a:gd name="T23" fmla="*/ 234 h 264"/>
                <a:gd name="T24" fmla="*/ 190 w 236"/>
                <a:gd name="T25" fmla="*/ 238 h 264"/>
                <a:gd name="T26" fmla="*/ 180 w 236"/>
                <a:gd name="T27" fmla="*/ 236 h 264"/>
                <a:gd name="T28" fmla="*/ 168 w 236"/>
                <a:gd name="T29" fmla="*/ 242 h 264"/>
                <a:gd name="T30" fmla="*/ 150 w 236"/>
                <a:gd name="T31" fmla="*/ 254 h 264"/>
                <a:gd name="T32" fmla="*/ 138 w 236"/>
                <a:gd name="T33" fmla="*/ 256 h 264"/>
                <a:gd name="T34" fmla="*/ 130 w 236"/>
                <a:gd name="T35" fmla="*/ 252 h 264"/>
                <a:gd name="T36" fmla="*/ 124 w 236"/>
                <a:gd name="T37" fmla="*/ 250 h 264"/>
                <a:gd name="T38" fmla="*/ 118 w 236"/>
                <a:gd name="T39" fmla="*/ 252 h 264"/>
                <a:gd name="T40" fmla="*/ 108 w 236"/>
                <a:gd name="T41" fmla="*/ 262 h 264"/>
                <a:gd name="T42" fmla="*/ 104 w 236"/>
                <a:gd name="T43" fmla="*/ 264 h 264"/>
                <a:gd name="T44" fmla="*/ 88 w 236"/>
                <a:gd name="T45" fmla="*/ 260 h 264"/>
                <a:gd name="T46" fmla="*/ 62 w 236"/>
                <a:gd name="T47" fmla="*/ 250 h 264"/>
                <a:gd name="T48" fmla="*/ 46 w 236"/>
                <a:gd name="T49" fmla="*/ 246 h 264"/>
                <a:gd name="T50" fmla="*/ 44 w 236"/>
                <a:gd name="T51" fmla="*/ 238 h 264"/>
                <a:gd name="T52" fmla="*/ 36 w 236"/>
                <a:gd name="T53" fmla="*/ 226 h 264"/>
                <a:gd name="T54" fmla="*/ 30 w 236"/>
                <a:gd name="T55" fmla="*/ 208 h 264"/>
                <a:gd name="T56" fmla="*/ 24 w 236"/>
                <a:gd name="T57" fmla="*/ 200 h 264"/>
                <a:gd name="T58" fmla="*/ 4 w 236"/>
                <a:gd name="T59" fmla="*/ 186 h 264"/>
                <a:gd name="T60" fmla="*/ 0 w 236"/>
                <a:gd name="T61" fmla="*/ 180 h 264"/>
                <a:gd name="T62" fmla="*/ 6 w 236"/>
                <a:gd name="T63" fmla="*/ 176 h 264"/>
                <a:gd name="T64" fmla="*/ 16 w 236"/>
                <a:gd name="T65" fmla="*/ 170 h 264"/>
                <a:gd name="T66" fmla="*/ 18 w 236"/>
                <a:gd name="T67" fmla="*/ 152 h 264"/>
                <a:gd name="T68" fmla="*/ 20 w 236"/>
                <a:gd name="T69" fmla="*/ 134 h 264"/>
                <a:gd name="T70" fmla="*/ 30 w 236"/>
                <a:gd name="T71" fmla="*/ 130 h 264"/>
                <a:gd name="T72" fmla="*/ 34 w 236"/>
                <a:gd name="T73" fmla="*/ 112 h 264"/>
                <a:gd name="T74" fmla="*/ 52 w 236"/>
                <a:gd name="T75" fmla="*/ 86 h 264"/>
                <a:gd name="T76" fmla="*/ 52 w 236"/>
                <a:gd name="T77" fmla="*/ 70 h 264"/>
                <a:gd name="T78" fmla="*/ 54 w 236"/>
                <a:gd name="T79" fmla="*/ 42 h 264"/>
                <a:gd name="T80" fmla="*/ 58 w 236"/>
                <a:gd name="T81" fmla="*/ 28 h 264"/>
                <a:gd name="T82" fmla="*/ 66 w 236"/>
                <a:gd name="T83" fmla="*/ 14 h 264"/>
                <a:gd name="T84" fmla="*/ 80 w 236"/>
                <a:gd name="T85" fmla="*/ 4 h 264"/>
                <a:gd name="T86" fmla="*/ 90 w 236"/>
                <a:gd name="T87" fmla="*/ 10 h 264"/>
                <a:gd name="T88" fmla="*/ 102 w 236"/>
                <a:gd name="T89" fmla="*/ 40 h 264"/>
                <a:gd name="T90" fmla="*/ 110 w 236"/>
                <a:gd name="T91" fmla="*/ 46 h 264"/>
                <a:gd name="T92" fmla="*/ 138 w 236"/>
                <a:gd name="T93" fmla="*/ 68 h 264"/>
                <a:gd name="T94" fmla="*/ 160 w 236"/>
                <a:gd name="T95" fmla="*/ 9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6" h="264">
                  <a:moveTo>
                    <a:pt x="160" y="94"/>
                  </a:moveTo>
                  <a:lnTo>
                    <a:pt x="154" y="88"/>
                  </a:lnTo>
                  <a:lnTo>
                    <a:pt x="160" y="94"/>
                  </a:lnTo>
                  <a:lnTo>
                    <a:pt x="146" y="104"/>
                  </a:lnTo>
                  <a:lnTo>
                    <a:pt x="140" y="112"/>
                  </a:lnTo>
                  <a:lnTo>
                    <a:pt x="138" y="120"/>
                  </a:lnTo>
                  <a:lnTo>
                    <a:pt x="140" y="126"/>
                  </a:lnTo>
                  <a:lnTo>
                    <a:pt x="144" y="128"/>
                  </a:lnTo>
                  <a:lnTo>
                    <a:pt x="152" y="126"/>
                  </a:lnTo>
                  <a:lnTo>
                    <a:pt x="158" y="124"/>
                  </a:lnTo>
                  <a:lnTo>
                    <a:pt x="158" y="132"/>
                  </a:lnTo>
                  <a:lnTo>
                    <a:pt x="160" y="140"/>
                  </a:lnTo>
                  <a:lnTo>
                    <a:pt x="164" y="152"/>
                  </a:lnTo>
                  <a:lnTo>
                    <a:pt x="174" y="160"/>
                  </a:lnTo>
                  <a:lnTo>
                    <a:pt x="184" y="168"/>
                  </a:lnTo>
                  <a:lnTo>
                    <a:pt x="196" y="172"/>
                  </a:lnTo>
                  <a:lnTo>
                    <a:pt x="210" y="178"/>
                  </a:lnTo>
                  <a:lnTo>
                    <a:pt x="222" y="180"/>
                  </a:lnTo>
                  <a:lnTo>
                    <a:pt x="236" y="182"/>
                  </a:lnTo>
                  <a:lnTo>
                    <a:pt x="230" y="194"/>
                  </a:lnTo>
                  <a:lnTo>
                    <a:pt x="220" y="202"/>
                  </a:lnTo>
                  <a:lnTo>
                    <a:pt x="204" y="222"/>
                  </a:lnTo>
                  <a:lnTo>
                    <a:pt x="200" y="230"/>
                  </a:lnTo>
                  <a:lnTo>
                    <a:pt x="196" y="234"/>
                  </a:lnTo>
                  <a:lnTo>
                    <a:pt x="194" y="236"/>
                  </a:lnTo>
                  <a:lnTo>
                    <a:pt x="190" y="238"/>
                  </a:lnTo>
                  <a:lnTo>
                    <a:pt x="186" y="236"/>
                  </a:lnTo>
                  <a:lnTo>
                    <a:pt x="180" y="236"/>
                  </a:lnTo>
                  <a:lnTo>
                    <a:pt x="174" y="238"/>
                  </a:lnTo>
                  <a:lnTo>
                    <a:pt x="168" y="242"/>
                  </a:lnTo>
                  <a:lnTo>
                    <a:pt x="160" y="246"/>
                  </a:lnTo>
                  <a:lnTo>
                    <a:pt x="150" y="254"/>
                  </a:lnTo>
                  <a:lnTo>
                    <a:pt x="144" y="256"/>
                  </a:lnTo>
                  <a:lnTo>
                    <a:pt x="138" y="256"/>
                  </a:lnTo>
                  <a:lnTo>
                    <a:pt x="134" y="256"/>
                  </a:lnTo>
                  <a:lnTo>
                    <a:pt x="130" y="252"/>
                  </a:lnTo>
                  <a:lnTo>
                    <a:pt x="128" y="250"/>
                  </a:lnTo>
                  <a:lnTo>
                    <a:pt x="124" y="250"/>
                  </a:lnTo>
                  <a:lnTo>
                    <a:pt x="120" y="250"/>
                  </a:lnTo>
                  <a:lnTo>
                    <a:pt x="118" y="252"/>
                  </a:lnTo>
                  <a:lnTo>
                    <a:pt x="114" y="256"/>
                  </a:lnTo>
                  <a:lnTo>
                    <a:pt x="108" y="262"/>
                  </a:lnTo>
                  <a:lnTo>
                    <a:pt x="108" y="264"/>
                  </a:lnTo>
                  <a:lnTo>
                    <a:pt x="104" y="264"/>
                  </a:lnTo>
                  <a:lnTo>
                    <a:pt x="96" y="264"/>
                  </a:lnTo>
                  <a:lnTo>
                    <a:pt x="88" y="260"/>
                  </a:lnTo>
                  <a:lnTo>
                    <a:pt x="76" y="254"/>
                  </a:lnTo>
                  <a:lnTo>
                    <a:pt x="62" y="250"/>
                  </a:lnTo>
                  <a:lnTo>
                    <a:pt x="54" y="248"/>
                  </a:lnTo>
                  <a:lnTo>
                    <a:pt x="46" y="246"/>
                  </a:lnTo>
                  <a:lnTo>
                    <a:pt x="48" y="246"/>
                  </a:lnTo>
                  <a:lnTo>
                    <a:pt x="44" y="238"/>
                  </a:lnTo>
                  <a:lnTo>
                    <a:pt x="40" y="232"/>
                  </a:lnTo>
                  <a:lnTo>
                    <a:pt x="36" y="226"/>
                  </a:lnTo>
                  <a:lnTo>
                    <a:pt x="32" y="222"/>
                  </a:lnTo>
                  <a:lnTo>
                    <a:pt x="30" y="208"/>
                  </a:lnTo>
                  <a:lnTo>
                    <a:pt x="26" y="204"/>
                  </a:lnTo>
                  <a:lnTo>
                    <a:pt x="24" y="200"/>
                  </a:lnTo>
                  <a:lnTo>
                    <a:pt x="10" y="192"/>
                  </a:lnTo>
                  <a:lnTo>
                    <a:pt x="4" y="186"/>
                  </a:lnTo>
                  <a:lnTo>
                    <a:pt x="0" y="182"/>
                  </a:lnTo>
                  <a:lnTo>
                    <a:pt x="0" y="180"/>
                  </a:lnTo>
                  <a:lnTo>
                    <a:pt x="2" y="178"/>
                  </a:lnTo>
                  <a:lnTo>
                    <a:pt x="6" y="176"/>
                  </a:lnTo>
                  <a:lnTo>
                    <a:pt x="12" y="174"/>
                  </a:lnTo>
                  <a:lnTo>
                    <a:pt x="16" y="170"/>
                  </a:lnTo>
                  <a:lnTo>
                    <a:pt x="18" y="160"/>
                  </a:lnTo>
                  <a:lnTo>
                    <a:pt x="18" y="152"/>
                  </a:lnTo>
                  <a:lnTo>
                    <a:pt x="18" y="142"/>
                  </a:lnTo>
                  <a:lnTo>
                    <a:pt x="20" y="134"/>
                  </a:lnTo>
                  <a:lnTo>
                    <a:pt x="24" y="132"/>
                  </a:lnTo>
                  <a:lnTo>
                    <a:pt x="30" y="130"/>
                  </a:lnTo>
                  <a:lnTo>
                    <a:pt x="32" y="120"/>
                  </a:lnTo>
                  <a:lnTo>
                    <a:pt x="34" y="112"/>
                  </a:lnTo>
                  <a:lnTo>
                    <a:pt x="42" y="98"/>
                  </a:lnTo>
                  <a:lnTo>
                    <a:pt x="52" y="86"/>
                  </a:lnTo>
                  <a:lnTo>
                    <a:pt x="52" y="78"/>
                  </a:lnTo>
                  <a:lnTo>
                    <a:pt x="52" y="70"/>
                  </a:lnTo>
                  <a:lnTo>
                    <a:pt x="52" y="46"/>
                  </a:lnTo>
                  <a:lnTo>
                    <a:pt x="54" y="42"/>
                  </a:lnTo>
                  <a:lnTo>
                    <a:pt x="56" y="34"/>
                  </a:lnTo>
                  <a:lnTo>
                    <a:pt x="58" y="28"/>
                  </a:lnTo>
                  <a:lnTo>
                    <a:pt x="58" y="16"/>
                  </a:lnTo>
                  <a:lnTo>
                    <a:pt x="66" y="14"/>
                  </a:lnTo>
                  <a:lnTo>
                    <a:pt x="74" y="10"/>
                  </a:lnTo>
                  <a:lnTo>
                    <a:pt x="80" y="4"/>
                  </a:lnTo>
                  <a:lnTo>
                    <a:pt x="84" y="0"/>
                  </a:lnTo>
                  <a:lnTo>
                    <a:pt x="90" y="10"/>
                  </a:lnTo>
                  <a:lnTo>
                    <a:pt x="96" y="28"/>
                  </a:lnTo>
                  <a:lnTo>
                    <a:pt x="102" y="40"/>
                  </a:lnTo>
                  <a:lnTo>
                    <a:pt x="104" y="44"/>
                  </a:lnTo>
                  <a:lnTo>
                    <a:pt x="110" y="46"/>
                  </a:lnTo>
                  <a:lnTo>
                    <a:pt x="126" y="56"/>
                  </a:lnTo>
                  <a:lnTo>
                    <a:pt x="138" y="68"/>
                  </a:lnTo>
                  <a:lnTo>
                    <a:pt x="154" y="88"/>
                  </a:lnTo>
                  <a:lnTo>
                    <a:pt x="160" y="9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9" name="Freeform 98"/>
            <p:cNvSpPr>
              <a:spLocks/>
            </p:cNvSpPr>
            <p:nvPr/>
          </p:nvSpPr>
          <p:spPr bwMode="auto">
            <a:xfrm>
              <a:off x="6215972" y="2476864"/>
              <a:ext cx="229775" cy="169541"/>
            </a:xfrm>
            <a:custGeom>
              <a:avLst/>
              <a:gdLst>
                <a:gd name="T0" fmla="*/ 204 w 206"/>
                <a:gd name="T1" fmla="*/ 106 h 152"/>
                <a:gd name="T2" fmla="*/ 204 w 206"/>
                <a:gd name="T3" fmla="*/ 96 h 152"/>
                <a:gd name="T4" fmla="*/ 196 w 206"/>
                <a:gd name="T5" fmla="*/ 88 h 152"/>
                <a:gd name="T6" fmla="*/ 178 w 206"/>
                <a:gd name="T7" fmla="*/ 70 h 152"/>
                <a:gd name="T8" fmla="*/ 170 w 206"/>
                <a:gd name="T9" fmla="*/ 62 h 152"/>
                <a:gd name="T10" fmla="*/ 168 w 206"/>
                <a:gd name="T11" fmla="*/ 54 h 152"/>
                <a:gd name="T12" fmla="*/ 158 w 206"/>
                <a:gd name="T13" fmla="*/ 46 h 152"/>
                <a:gd name="T14" fmla="*/ 156 w 206"/>
                <a:gd name="T15" fmla="*/ 40 h 152"/>
                <a:gd name="T16" fmla="*/ 144 w 206"/>
                <a:gd name="T17" fmla="*/ 28 h 152"/>
                <a:gd name="T18" fmla="*/ 140 w 206"/>
                <a:gd name="T19" fmla="*/ 12 h 152"/>
                <a:gd name="T20" fmla="*/ 136 w 206"/>
                <a:gd name="T21" fmla="*/ 0 h 152"/>
                <a:gd name="T22" fmla="*/ 132 w 206"/>
                <a:gd name="T23" fmla="*/ 0 h 152"/>
                <a:gd name="T24" fmla="*/ 124 w 206"/>
                <a:gd name="T25" fmla="*/ 0 h 152"/>
                <a:gd name="T26" fmla="*/ 112 w 206"/>
                <a:gd name="T27" fmla="*/ 10 h 152"/>
                <a:gd name="T28" fmla="*/ 104 w 206"/>
                <a:gd name="T29" fmla="*/ 28 h 152"/>
                <a:gd name="T30" fmla="*/ 100 w 206"/>
                <a:gd name="T31" fmla="*/ 32 h 152"/>
                <a:gd name="T32" fmla="*/ 72 w 206"/>
                <a:gd name="T33" fmla="*/ 36 h 152"/>
                <a:gd name="T34" fmla="*/ 68 w 206"/>
                <a:gd name="T35" fmla="*/ 48 h 152"/>
                <a:gd name="T36" fmla="*/ 58 w 206"/>
                <a:gd name="T37" fmla="*/ 56 h 152"/>
                <a:gd name="T38" fmla="*/ 34 w 206"/>
                <a:gd name="T39" fmla="*/ 62 h 152"/>
                <a:gd name="T40" fmla="*/ 28 w 206"/>
                <a:gd name="T41" fmla="*/ 58 h 152"/>
                <a:gd name="T42" fmla="*/ 20 w 206"/>
                <a:gd name="T43" fmla="*/ 64 h 152"/>
                <a:gd name="T44" fmla="*/ 18 w 206"/>
                <a:gd name="T45" fmla="*/ 64 h 152"/>
                <a:gd name="T46" fmla="*/ 8 w 206"/>
                <a:gd name="T47" fmla="*/ 74 h 152"/>
                <a:gd name="T48" fmla="*/ 0 w 206"/>
                <a:gd name="T49" fmla="*/ 94 h 152"/>
                <a:gd name="T50" fmla="*/ 2 w 206"/>
                <a:gd name="T51" fmla="*/ 112 h 152"/>
                <a:gd name="T52" fmla="*/ 20 w 206"/>
                <a:gd name="T53" fmla="*/ 140 h 152"/>
                <a:gd name="T54" fmla="*/ 32 w 206"/>
                <a:gd name="T55" fmla="*/ 146 h 152"/>
                <a:gd name="T56" fmla="*/ 42 w 206"/>
                <a:gd name="T57" fmla="*/ 136 h 152"/>
                <a:gd name="T58" fmla="*/ 62 w 206"/>
                <a:gd name="T59" fmla="*/ 136 h 152"/>
                <a:gd name="T60" fmla="*/ 66 w 206"/>
                <a:gd name="T61" fmla="*/ 118 h 152"/>
                <a:gd name="T62" fmla="*/ 72 w 206"/>
                <a:gd name="T63" fmla="*/ 112 h 152"/>
                <a:gd name="T64" fmla="*/ 78 w 206"/>
                <a:gd name="T65" fmla="*/ 108 h 152"/>
                <a:gd name="T66" fmla="*/ 90 w 206"/>
                <a:gd name="T67" fmla="*/ 110 h 152"/>
                <a:gd name="T68" fmla="*/ 112 w 206"/>
                <a:gd name="T69" fmla="*/ 122 h 152"/>
                <a:gd name="T70" fmla="*/ 128 w 206"/>
                <a:gd name="T71" fmla="*/ 122 h 152"/>
                <a:gd name="T72" fmla="*/ 130 w 206"/>
                <a:gd name="T73" fmla="*/ 120 h 152"/>
                <a:gd name="T74" fmla="*/ 134 w 206"/>
                <a:gd name="T75" fmla="*/ 114 h 152"/>
                <a:gd name="T76" fmla="*/ 140 w 206"/>
                <a:gd name="T77" fmla="*/ 116 h 152"/>
                <a:gd name="T78" fmla="*/ 150 w 206"/>
                <a:gd name="T79" fmla="*/ 112 h 152"/>
                <a:gd name="T80" fmla="*/ 160 w 206"/>
                <a:gd name="T81" fmla="*/ 110 h 152"/>
                <a:gd name="T82" fmla="*/ 174 w 206"/>
                <a:gd name="T83" fmla="*/ 104 h 152"/>
                <a:gd name="T84" fmla="*/ 184 w 206"/>
                <a:gd name="T85" fmla="*/ 104 h 152"/>
                <a:gd name="T86" fmla="*/ 204 w 206"/>
                <a:gd name="T87" fmla="*/ 10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6" h="152">
                  <a:moveTo>
                    <a:pt x="206" y="108"/>
                  </a:moveTo>
                  <a:lnTo>
                    <a:pt x="204" y="106"/>
                  </a:lnTo>
                  <a:lnTo>
                    <a:pt x="204" y="102"/>
                  </a:lnTo>
                  <a:lnTo>
                    <a:pt x="204" y="96"/>
                  </a:lnTo>
                  <a:lnTo>
                    <a:pt x="200" y="92"/>
                  </a:lnTo>
                  <a:lnTo>
                    <a:pt x="196" y="88"/>
                  </a:lnTo>
                  <a:lnTo>
                    <a:pt x="186" y="80"/>
                  </a:lnTo>
                  <a:lnTo>
                    <a:pt x="178" y="70"/>
                  </a:lnTo>
                  <a:lnTo>
                    <a:pt x="174" y="68"/>
                  </a:lnTo>
                  <a:lnTo>
                    <a:pt x="170" y="62"/>
                  </a:lnTo>
                  <a:lnTo>
                    <a:pt x="170" y="56"/>
                  </a:lnTo>
                  <a:lnTo>
                    <a:pt x="168" y="54"/>
                  </a:lnTo>
                  <a:lnTo>
                    <a:pt x="162" y="50"/>
                  </a:lnTo>
                  <a:lnTo>
                    <a:pt x="158" y="46"/>
                  </a:lnTo>
                  <a:lnTo>
                    <a:pt x="156" y="44"/>
                  </a:lnTo>
                  <a:lnTo>
                    <a:pt x="156" y="40"/>
                  </a:lnTo>
                  <a:lnTo>
                    <a:pt x="144" y="40"/>
                  </a:lnTo>
                  <a:lnTo>
                    <a:pt x="144" y="28"/>
                  </a:lnTo>
                  <a:lnTo>
                    <a:pt x="142" y="20"/>
                  </a:lnTo>
                  <a:lnTo>
                    <a:pt x="140" y="12"/>
                  </a:lnTo>
                  <a:lnTo>
                    <a:pt x="136" y="6"/>
                  </a:lnTo>
                  <a:lnTo>
                    <a:pt x="136" y="0"/>
                  </a:lnTo>
                  <a:lnTo>
                    <a:pt x="134" y="0"/>
                  </a:lnTo>
                  <a:lnTo>
                    <a:pt x="132" y="0"/>
                  </a:lnTo>
                  <a:lnTo>
                    <a:pt x="128" y="0"/>
                  </a:lnTo>
                  <a:lnTo>
                    <a:pt x="124" y="0"/>
                  </a:lnTo>
                  <a:lnTo>
                    <a:pt x="120" y="2"/>
                  </a:lnTo>
                  <a:lnTo>
                    <a:pt x="112" y="10"/>
                  </a:lnTo>
                  <a:lnTo>
                    <a:pt x="108" y="18"/>
                  </a:lnTo>
                  <a:lnTo>
                    <a:pt x="104" y="28"/>
                  </a:lnTo>
                  <a:lnTo>
                    <a:pt x="102" y="30"/>
                  </a:lnTo>
                  <a:lnTo>
                    <a:pt x="100" y="32"/>
                  </a:lnTo>
                  <a:lnTo>
                    <a:pt x="90" y="34"/>
                  </a:lnTo>
                  <a:lnTo>
                    <a:pt x="72" y="36"/>
                  </a:lnTo>
                  <a:lnTo>
                    <a:pt x="70" y="42"/>
                  </a:lnTo>
                  <a:lnTo>
                    <a:pt x="68" y="48"/>
                  </a:lnTo>
                  <a:lnTo>
                    <a:pt x="64" y="52"/>
                  </a:lnTo>
                  <a:lnTo>
                    <a:pt x="58" y="56"/>
                  </a:lnTo>
                  <a:lnTo>
                    <a:pt x="46" y="60"/>
                  </a:lnTo>
                  <a:lnTo>
                    <a:pt x="34" y="62"/>
                  </a:lnTo>
                  <a:lnTo>
                    <a:pt x="30" y="60"/>
                  </a:lnTo>
                  <a:lnTo>
                    <a:pt x="28" y="58"/>
                  </a:lnTo>
                  <a:lnTo>
                    <a:pt x="24" y="60"/>
                  </a:lnTo>
                  <a:lnTo>
                    <a:pt x="20" y="64"/>
                  </a:lnTo>
                  <a:lnTo>
                    <a:pt x="20" y="66"/>
                  </a:lnTo>
                  <a:lnTo>
                    <a:pt x="18" y="64"/>
                  </a:lnTo>
                  <a:lnTo>
                    <a:pt x="14" y="68"/>
                  </a:lnTo>
                  <a:lnTo>
                    <a:pt x="8" y="74"/>
                  </a:lnTo>
                  <a:lnTo>
                    <a:pt x="2" y="84"/>
                  </a:lnTo>
                  <a:lnTo>
                    <a:pt x="0" y="94"/>
                  </a:lnTo>
                  <a:lnTo>
                    <a:pt x="0" y="102"/>
                  </a:lnTo>
                  <a:lnTo>
                    <a:pt x="2" y="112"/>
                  </a:lnTo>
                  <a:lnTo>
                    <a:pt x="10" y="126"/>
                  </a:lnTo>
                  <a:lnTo>
                    <a:pt x="20" y="140"/>
                  </a:lnTo>
                  <a:lnTo>
                    <a:pt x="28" y="152"/>
                  </a:lnTo>
                  <a:lnTo>
                    <a:pt x="32" y="146"/>
                  </a:lnTo>
                  <a:lnTo>
                    <a:pt x="36" y="140"/>
                  </a:lnTo>
                  <a:lnTo>
                    <a:pt x="42" y="136"/>
                  </a:lnTo>
                  <a:lnTo>
                    <a:pt x="52" y="136"/>
                  </a:lnTo>
                  <a:lnTo>
                    <a:pt x="62" y="136"/>
                  </a:lnTo>
                  <a:lnTo>
                    <a:pt x="64" y="126"/>
                  </a:lnTo>
                  <a:lnTo>
                    <a:pt x="66" y="118"/>
                  </a:lnTo>
                  <a:lnTo>
                    <a:pt x="68" y="114"/>
                  </a:lnTo>
                  <a:lnTo>
                    <a:pt x="72" y="112"/>
                  </a:lnTo>
                  <a:lnTo>
                    <a:pt x="76" y="108"/>
                  </a:lnTo>
                  <a:lnTo>
                    <a:pt x="78" y="108"/>
                  </a:lnTo>
                  <a:lnTo>
                    <a:pt x="84" y="108"/>
                  </a:lnTo>
                  <a:lnTo>
                    <a:pt x="90" y="110"/>
                  </a:lnTo>
                  <a:lnTo>
                    <a:pt x="102" y="116"/>
                  </a:lnTo>
                  <a:lnTo>
                    <a:pt x="112" y="122"/>
                  </a:lnTo>
                  <a:lnTo>
                    <a:pt x="120" y="122"/>
                  </a:lnTo>
                  <a:lnTo>
                    <a:pt x="128" y="122"/>
                  </a:lnTo>
                  <a:lnTo>
                    <a:pt x="130" y="122"/>
                  </a:lnTo>
                  <a:lnTo>
                    <a:pt x="130" y="120"/>
                  </a:lnTo>
                  <a:lnTo>
                    <a:pt x="132" y="116"/>
                  </a:lnTo>
                  <a:lnTo>
                    <a:pt x="134" y="114"/>
                  </a:lnTo>
                  <a:lnTo>
                    <a:pt x="138" y="116"/>
                  </a:lnTo>
                  <a:lnTo>
                    <a:pt x="140" y="116"/>
                  </a:lnTo>
                  <a:lnTo>
                    <a:pt x="146" y="114"/>
                  </a:lnTo>
                  <a:lnTo>
                    <a:pt x="150" y="112"/>
                  </a:lnTo>
                  <a:lnTo>
                    <a:pt x="156" y="110"/>
                  </a:lnTo>
                  <a:lnTo>
                    <a:pt x="160" y="110"/>
                  </a:lnTo>
                  <a:lnTo>
                    <a:pt x="172" y="110"/>
                  </a:lnTo>
                  <a:lnTo>
                    <a:pt x="174" y="104"/>
                  </a:lnTo>
                  <a:lnTo>
                    <a:pt x="178" y="102"/>
                  </a:lnTo>
                  <a:lnTo>
                    <a:pt x="184" y="104"/>
                  </a:lnTo>
                  <a:lnTo>
                    <a:pt x="192" y="106"/>
                  </a:lnTo>
                  <a:lnTo>
                    <a:pt x="204" y="106"/>
                  </a:lnTo>
                  <a:lnTo>
                    <a:pt x="206" y="10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0" name="Freeform 99"/>
            <p:cNvSpPr>
              <a:spLocks/>
            </p:cNvSpPr>
            <p:nvPr/>
          </p:nvSpPr>
          <p:spPr bwMode="auto">
            <a:xfrm>
              <a:off x="6566211" y="2608481"/>
              <a:ext cx="140542" cy="187387"/>
            </a:xfrm>
            <a:custGeom>
              <a:avLst/>
              <a:gdLst>
                <a:gd name="T0" fmla="*/ 120 w 126"/>
                <a:gd name="T1" fmla="*/ 10 h 168"/>
                <a:gd name="T2" fmla="*/ 116 w 126"/>
                <a:gd name="T3" fmla="*/ 10 h 168"/>
                <a:gd name="T4" fmla="*/ 112 w 126"/>
                <a:gd name="T5" fmla="*/ 6 h 168"/>
                <a:gd name="T6" fmla="*/ 110 w 126"/>
                <a:gd name="T7" fmla="*/ 4 h 168"/>
                <a:gd name="T8" fmla="*/ 106 w 126"/>
                <a:gd name="T9" fmla="*/ 4 h 168"/>
                <a:gd name="T10" fmla="*/ 102 w 126"/>
                <a:gd name="T11" fmla="*/ 4 h 168"/>
                <a:gd name="T12" fmla="*/ 100 w 126"/>
                <a:gd name="T13" fmla="*/ 6 h 168"/>
                <a:gd name="T14" fmla="*/ 96 w 126"/>
                <a:gd name="T15" fmla="*/ 10 h 168"/>
                <a:gd name="T16" fmla="*/ 90 w 126"/>
                <a:gd name="T17" fmla="*/ 16 h 168"/>
                <a:gd name="T18" fmla="*/ 90 w 126"/>
                <a:gd name="T19" fmla="*/ 18 h 168"/>
                <a:gd name="T20" fmla="*/ 86 w 126"/>
                <a:gd name="T21" fmla="*/ 18 h 168"/>
                <a:gd name="T22" fmla="*/ 78 w 126"/>
                <a:gd name="T23" fmla="*/ 18 h 168"/>
                <a:gd name="T24" fmla="*/ 70 w 126"/>
                <a:gd name="T25" fmla="*/ 14 h 168"/>
                <a:gd name="T26" fmla="*/ 58 w 126"/>
                <a:gd name="T27" fmla="*/ 8 h 168"/>
                <a:gd name="T28" fmla="*/ 46 w 126"/>
                <a:gd name="T29" fmla="*/ 4 h 168"/>
                <a:gd name="T30" fmla="*/ 38 w 126"/>
                <a:gd name="T31" fmla="*/ 2 h 168"/>
                <a:gd name="T32" fmla="*/ 30 w 126"/>
                <a:gd name="T33" fmla="*/ 0 h 168"/>
                <a:gd name="T34" fmla="*/ 4 w 126"/>
                <a:gd name="T35" fmla="*/ 0 h 168"/>
                <a:gd name="T36" fmla="*/ 0 w 126"/>
                <a:gd name="T37" fmla="*/ 4 h 168"/>
                <a:gd name="T38" fmla="*/ 4 w 126"/>
                <a:gd name="T39" fmla="*/ 12 h 168"/>
                <a:gd name="T40" fmla="*/ 8 w 126"/>
                <a:gd name="T41" fmla="*/ 20 h 168"/>
                <a:gd name="T42" fmla="*/ 14 w 126"/>
                <a:gd name="T43" fmla="*/ 32 h 168"/>
                <a:gd name="T44" fmla="*/ 16 w 126"/>
                <a:gd name="T45" fmla="*/ 38 h 168"/>
                <a:gd name="T46" fmla="*/ 16 w 126"/>
                <a:gd name="T47" fmla="*/ 42 h 168"/>
                <a:gd name="T48" fmla="*/ 16 w 126"/>
                <a:gd name="T49" fmla="*/ 48 h 168"/>
                <a:gd name="T50" fmla="*/ 16 w 126"/>
                <a:gd name="T51" fmla="*/ 52 h 168"/>
                <a:gd name="T52" fmla="*/ 0 w 126"/>
                <a:gd name="T53" fmla="*/ 76 h 168"/>
                <a:gd name="T54" fmla="*/ 0 w 126"/>
                <a:gd name="T55" fmla="*/ 100 h 168"/>
                <a:gd name="T56" fmla="*/ 62 w 126"/>
                <a:gd name="T57" fmla="*/ 138 h 168"/>
                <a:gd name="T58" fmla="*/ 62 w 126"/>
                <a:gd name="T59" fmla="*/ 146 h 168"/>
                <a:gd name="T60" fmla="*/ 88 w 126"/>
                <a:gd name="T61" fmla="*/ 168 h 168"/>
                <a:gd name="T62" fmla="*/ 90 w 126"/>
                <a:gd name="T63" fmla="*/ 164 h 168"/>
                <a:gd name="T64" fmla="*/ 94 w 126"/>
                <a:gd name="T65" fmla="*/ 158 h 168"/>
                <a:gd name="T66" fmla="*/ 108 w 126"/>
                <a:gd name="T67" fmla="*/ 130 h 168"/>
                <a:gd name="T68" fmla="*/ 122 w 126"/>
                <a:gd name="T69" fmla="*/ 106 h 168"/>
                <a:gd name="T70" fmla="*/ 116 w 126"/>
                <a:gd name="T71" fmla="*/ 102 h 168"/>
                <a:gd name="T72" fmla="*/ 112 w 126"/>
                <a:gd name="T73" fmla="*/ 98 h 168"/>
                <a:gd name="T74" fmla="*/ 112 w 126"/>
                <a:gd name="T75" fmla="*/ 32 h 168"/>
                <a:gd name="T76" fmla="*/ 120 w 126"/>
                <a:gd name="T77" fmla="*/ 14 h 168"/>
                <a:gd name="T78" fmla="*/ 126 w 126"/>
                <a:gd name="T79" fmla="*/ 10 h 168"/>
                <a:gd name="T80" fmla="*/ 120 w 126"/>
                <a:gd name="T81" fmla="*/ 1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6" h="168">
                  <a:moveTo>
                    <a:pt x="120" y="10"/>
                  </a:moveTo>
                  <a:lnTo>
                    <a:pt x="116" y="10"/>
                  </a:lnTo>
                  <a:lnTo>
                    <a:pt x="112" y="6"/>
                  </a:lnTo>
                  <a:lnTo>
                    <a:pt x="110" y="4"/>
                  </a:lnTo>
                  <a:lnTo>
                    <a:pt x="106" y="4"/>
                  </a:lnTo>
                  <a:lnTo>
                    <a:pt x="102" y="4"/>
                  </a:lnTo>
                  <a:lnTo>
                    <a:pt x="100" y="6"/>
                  </a:lnTo>
                  <a:lnTo>
                    <a:pt x="96" y="10"/>
                  </a:lnTo>
                  <a:lnTo>
                    <a:pt x="90" y="16"/>
                  </a:lnTo>
                  <a:lnTo>
                    <a:pt x="90" y="18"/>
                  </a:lnTo>
                  <a:lnTo>
                    <a:pt x="86" y="18"/>
                  </a:lnTo>
                  <a:lnTo>
                    <a:pt x="78" y="18"/>
                  </a:lnTo>
                  <a:lnTo>
                    <a:pt x="70" y="14"/>
                  </a:lnTo>
                  <a:lnTo>
                    <a:pt x="58" y="8"/>
                  </a:lnTo>
                  <a:lnTo>
                    <a:pt x="46" y="4"/>
                  </a:lnTo>
                  <a:lnTo>
                    <a:pt x="38" y="2"/>
                  </a:lnTo>
                  <a:lnTo>
                    <a:pt x="30" y="0"/>
                  </a:lnTo>
                  <a:lnTo>
                    <a:pt x="4" y="0"/>
                  </a:lnTo>
                  <a:lnTo>
                    <a:pt x="0" y="4"/>
                  </a:lnTo>
                  <a:lnTo>
                    <a:pt x="4" y="12"/>
                  </a:lnTo>
                  <a:lnTo>
                    <a:pt x="8" y="20"/>
                  </a:lnTo>
                  <a:lnTo>
                    <a:pt x="14" y="32"/>
                  </a:lnTo>
                  <a:lnTo>
                    <a:pt x="16" y="38"/>
                  </a:lnTo>
                  <a:lnTo>
                    <a:pt x="16" y="42"/>
                  </a:lnTo>
                  <a:lnTo>
                    <a:pt x="16" y="48"/>
                  </a:lnTo>
                  <a:lnTo>
                    <a:pt x="16" y="52"/>
                  </a:lnTo>
                  <a:lnTo>
                    <a:pt x="0" y="76"/>
                  </a:lnTo>
                  <a:lnTo>
                    <a:pt x="0" y="100"/>
                  </a:lnTo>
                  <a:lnTo>
                    <a:pt x="62" y="138"/>
                  </a:lnTo>
                  <a:lnTo>
                    <a:pt x="62" y="146"/>
                  </a:lnTo>
                  <a:lnTo>
                    <a:pt x="88" y="168"/>
                  </a:lnTo>
                  <a:lnTo>
                    <a:pt x="90" y="164"/>
                  </a:lnTo>
                  <a:lnTo>
                    <a:pt x="94" y="158"/>
                  </a:lnTo>
                  <a:lnTo>
                    <a:pt x="108" y="130"/>
                  </a:lnTo>
                  <a:lnTo>
                    <a:pt x="122" y="106"/>
                  </a:lnTo>
                  <a:lnTo>
                    <a:pt x="116" y="102"/>
                  </a:lnTo>
                  <a:lnTo>
                    <a:pt x="112" y="98"/>
                  </a:lnTo>
                  <a:lnTo>
                    <a:pt x="112" y="32"/>
                  </a:lnTo>
                  <a:lnTo>
                    <a:pt x="120" y="14"/>
                  </a:lnTo>
                  <a:lnTo>
                    <a:pt x="126" y="10"/>
                  </a:lnTo>
                  <a:lnTo>
                    <a:pt x="120"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1" name="Freeform 100"/>
            <p:cNvSpPr>
              <a:spLocks/>
            </p:cNvSpPr>
            <p:nvPr/>
          </p:nvSpPr>
          <p:spPr bwMode="auto">
            <a:xfrm>
              <a:off x="6485901" y="2608481"/>
              <a:ext cx="98156" cy="120463"/>
            </a:xfrm>
            <a:custGeom>
              <a:avLst/>
              <a:gdLst>
                <a:gd name="T0" fmla="*/ 76 w 88"/>
                <a:gd name="T1" fmla="*/ 0 h 108"/>
                <a:gd name="T2" fmla="*/ 72 w 88"/>
                <a:gd name="T3" fmla="*/ 4 h 108"/>
                <a:gd name="T4" fmla="*/ 76 w 88"/>
                <a:gd name="T5" fmla="*/ 12 h 108"/>
                <a:gd name="T6" fmla="*/ 80 w 88"/>
                <a:gd name="T7" fmla="*/ 20 h 108"/>
                <a:gd name="T8" fmla="*/ 86 w 88"/>
                <a:gd name="T9" fmla="*/ 32 h 108"/>
                <a:gd name="T10" fmla="*/ 88 w 88"/>
                <a:gd name="T11" fmla="*/ 38 h 108"/>
                <a:gd name="T12" fmla="*/ 88 w 88"/>
                <a:gd name="T13" fmla="*/ 42 h 108"/>
                <a:gd name="T14" fmla="*/ 88 w 88"/>
                <a:gd name="T15" fmla="*/ 48 h 108"/>
                <a:gd name="T16" fmla="*/ 88 w 88"/>
                <a:gd name="T17" fmla="*/ 52 h 108"/>
                <a:gd name="T18" fmla="*/ 72 w 88"/>
                <a:gd name="T19" fmla="*/ 76 h 108"/>
                <a:gd name="T20" fmla="*/ 72 w 88"/>
                <a:gd name="T21" fmla="*/ 100 h 108"/>
                <a:gd name="T22" fmla="*/ 20 w 88"/>
                <a:gd name="T23" fmla="*/ 98 h 108"/>
                <a:gd name="T24" fmla="*/ 14 w 88"/>
                <a:gd name="T25" fmla="*/ 102 h 108"/>
                <a:gd name="T26" fmla="*/ 10 w 88"/>
                <a:gd name="T27" fmla="*/ 108 h 108"/>
                <a:gd name="T28" fmla="*/ 0 w 88"/>
                <a:gd name="T29" fmla="*/ 108 h 108"/>
                <a:gd name="T30" fmla="*/ 0 w 88"/>
                <a:gd name="T31" fmla="*/ 86 h 108"/>
                <a:gd name="T32" fmla="*/ 6 w 88"/>
                <a:gd name="T33" fmla="*/ 76 h 108"/>
                <a:gd name="T34" fmla="*/ 12 w 88"/>
                <a:gd name="T35" fmla="*/ 64 h 108"/>
                <a:gd name="T36" fmla="*/ 18 w 88"/>
                <a:gd name="T37" fmla="*/ 56 h 108"/>
                <a:gd name="T38" fmla="*/ 24 w 88"/>
                <a:gd name="T39" fmla="*/ 48 h 108"/>
                <a:gd name="T40" fmla="*/ 24 w 88"/>
                <a:gd name="T41" fmla="*/ 38 h 108"/>
                <a:gd name="T42" fmla="*/ 22 w 88"/>
                <a:gd name="T43" fmla="*/ 34 h 108"/>
                <a:gd name="T44" fmla="*/ 22 w 88"/>
                <a:gd name="T45" fmla="*/ 28 h 108"/>
                <a:gd name="T46" fmla="*/ 20 w 88"/>
                <a:gd name="T47" fmla="*/ 16 h 108"/>
                <a:gd name="T48" fmla="*/ 24 w 88"/>
                <a:gd name="T49" fmla="*/ 14 h 108"/>
                <a:gd name="T50" fmla="*/ 30 w 88"/>
                <a:gd name="T51" fmla="*/ 12 h 108"/>
                <a:gd name="T52" fmla="*/ 52 w 88"/>
                <a:gd name="T53" fmla="*/ 12 h 108"/>
                <a:gd name="T54" fmla="*/ 62 w 88"/>
                <a:gd name="T55" fmla="*/ 10 h 108"/>
                <a:gd name="T56" fmla="*/ 72 w 88"/>
                <a:gd name="T57" fmla="*/ 4 h 108"/>
                <a:gd name="T58" fmla="*/ 76 w 88"/>
                <a:gd name="T5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8" h="108">
                  <a:moveTo>
                    <a:pt x="76" y="0"/>
                  </a:moveTo>
                  <a:lnTo>
                    <a:pt x="72" y="4"/>
                  </a:lnTo>
                  <a:lnTo>
                    <a:pt x="76" y="12"/>
                  </a:lnTo>
                  <a:lnTo>
                    <a:pt x="80" y="20"/>
                  </a:lnTo>
                  <a:lnTo>
                    <a:pt x="86" y="32"/>
                  </a:lnTo>
                  <a:lnTo>
                    <a:pt x="88" y="38"/>
                  </a:lnTo>
                  <a:lnTo>
                    <a:pt x="88" y="42"/>
                  </a:lnTo>
                  <a:lnTo>
                    <a:pt x="88" y="48"/>
                  </a:lnTo>
                  <a:lnTo>
                    <a:pt x="88" y="52"/>
                  </a:lnTo>
                  <a:lnTo>
                    <a:pt x="72" y="76"/>
                  </a:lnTo>
                  <a:lnTo>
                    <a:pt x="72" y="100"/>
                  </a:lnTo>
                  <a:lnTo>
                    <a:pt x="20" y="98"/>
                  </a:lnTo>
                  <a:lnTo>
                    <a:pt x="14" y="102"/>
                  </a:lnTo>
                  <a:lnTo>
                    <a:pt x="10" y="108"/>
                  </a:lnTo>
                  <a:lnTo>
                    <a:pt x="0" y="108"/>
                  </a:lnTo>
                  <a:lnTo>
                    <a:pt x="0" y="86"/>
                  </a:lnTo>
                  <a:lnTo>
                    <a:pt x="6" y="76"/>
                  </a:lnTo>
                  <a:lnTo>
                    <a:pt x="12" y="64"/>
                  </a:lnTo>
                  <a:lnTo>
                    <a:pt x="18" y="56"/>
                  </a:lnTo>
                  <a:lnTo>
                    <a:pt x="24" y="48"/>
                  </a:lnTo>
                  <a:lnTo>
                    <a:pt x="24" y="38"/>
                  </a:lnTo>
                  <a:lnTo>
                    <a:pt x="22" y="34"/>
                  </a:lnTo>
                  <a:lnTo>
                    <a:pt x="22" y="28"/>
                  </a:lnTo>
                  <a:lnTo>
                    <a:pt x="20" y="16"/>
                  </a:lnTo>
                  <a:lnTo>
                    <a:pt x="24" y="14"/>
                  </a:lnTo>
                  <a:lnTo>
                    <a:pt x="30" y="12"/>
                  </a:lnTo>
                  <a:lnTo>
                    <a:pt x="52" y="12"/>
                  </a:lnTo>
                  <a:lnTo>
                    <a:pt x="62" y="10"/>
                  </a:lnTo>
                  <a:lnTo>
                    <a:pt x="72" y="4"/>
                  </a:lnTo>
                  <a:lnTo>
                    <a:pt x="7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2" name="Freeform 101"/>
            <p:cNvSpPr>
              <a:spLocks/>
            </p:cNvSpPr>
            <p:nvPr/>
          </p:nvSpPr>
          <p:spPr bwMode="auto">
            <a:xfrm>
              <a:off x="6483671" y="2717791"/>
              <a:ext cx="203004" cy="223080"/>
            </a:xfrm>
            <a:custGeom>
              <a:avLst/>
              <a:gdLst>
                <a:gd name="T0" fmla="*/ 74 w 182"/>
                <a:gd name="T1" fmla="*/ 2 h 200"/>
                <a:gd name="T2" fmla="*/ 136 w 182"/>
                <a:gd name="T3" fmla="*/ 48 h 200"/>
                <a:gd name="T4" fmla="*/ 160 w 182"/>
                <a:gd name="T5" fmla="*/ 74 h 200"/>
                <a:gd name="T6" fmla="*/ 156 w 182"/>
                <a:gd name="T7" fmla="*/ 84 h 200"/>
                <a:gd name="T8" fmla="*/ 152 w 182"/>
                <a:gd name="T9" fmla="*/ 92 h 200"/>
                <a:gd name="T10" fmla="*/ 154 w 182"/>
                <a:gd name="T11" fmla="*/ 102 h 200"/>
                <a:gd name="T12" fmla="*/ 162 w 182"/>
                <a:gd name="T13" fmla="*/ 110 h 200"/>
                <a:gd name="T14" fmla="*/ 164 w 182"/>
                <a:gd name="T15" fmla="*/ 126 h 200"/>
                <a:gd name="T16" fmla="*/ 164 w 182"/>
                <a:gd name="T17" fmla="*/ 156 h 200"/>
                <a:gd name="T18" fmla="*/ 172 w 182"/>
                <a:gd name="T19" fmla="*/ 168 h 200"/>
                <a:gd name="T20" fmla="*/ 182 w 182"/>
                <a:gd name="T21" fmla="*/ 178 h 200"/>
                <a:gd name="T22" fmla="*/ 166 w 182"/>
                <a:gd name="T23" fmla="*/ 180 h 200"/>
                <a:gd name="T24" fmla="*/ 152 w 182"/>
                <a:gd name="T25" fmla="*/ 188 h 200"/>
                <a:gd name="T26" fmla="*/ 134 w 182"/>
                <a:gd name="T27" fmla="*/ 194 h 200"/>
                <a:gd name="T28" fmla="*/ 130 w 182"/>
                <a:gd name="T29" fmla="*/ 198 h 200"/>
                <a:gd name="T30" fmla="*/ 122 w 182"/>
                <a:gd name="T31" fmla="*/ 198 h 200"/>
                <a:gd name="T32" fmla="*/ 116 w 182"/>
                <a:gd name="T33" fmla="*/ 196 h 200"/>
                <a:gd name="T34" fmla="*/ 112 w 182"/>
                <a:gd name="T35" fmla="*/ 200 h 200"/>
                <a:gd name="T36" fmla="*/ 82 w 182"/>
                <a:gd name="T37" fmla="*/ 198 h 200"/>
                <a:gd name="T38" fmla="*/ 80 w 182"/>
                <a:gd name="T39" fmla="*/ 170 h 200"/>
                <a:gd name="T40" fmla="*/ 76 w 182"/>
                <a:gd name="T41" fmla="*/ 160 h 200"/>
                <a:gd name="T42" fmla="*/ 46 w 182"/>
                <a:gd name="T43" fmla="*/ 150 h 200"/>
                <a:gd name="T44" fmla="*/ 30 w 182"/>
                <a:gd name="T45" fmla="*/ 142 h 200"/>
                <a:gd name="T46" fmla="*/ 24 w 182"/>
                <a:gd name="T47" fmla="*/ 138 h 200"/>
                <a:gd name="T48" fmla="*/ 20 w 182"/>
                <a:gd name="T49" fmla="*/ 134 h 200"/>
                <a:gd name="T50" fmla="*/ 16 w 182"/>
                <a:gd name="T51" fmla="*/ 120 h 200"/>
                <a:gd name="T52" fmla="*/ 10 w 182"/>
                <a:gd name="T53" fmla="*/ 110 h 200"/>
                <a:gd name="T54" fmla="*/ 0 w 182"/>
                <a:gd name="T55" fmla="*/ 100 h 200"/>
                <a:gd name="T56" fmla="*/ 0 w 182"/>
                <a:gd name="T57" fmla="*/ 92 h 200"/>
                <a:gd name="T58" fmla="*/ 0 w 182"/>
                <a:gd name="T59" fmla="*/ 84 h 200"/>
                <a:gd name="T60" fmla="*/ 0 w 182"/>
                <a:gd name="T61" fmla="*/ 78 h 200"/>
                <a:gd name="T62" fmla="*/ 2 w 182"/>
                <a:gd name="T63" fmla="*/ 68 h 200"/>
                <a:gd name="T64" fmla="*/ 20 w 182"/>
                <a:gd name="T65" fmla="*/ 50 h 200"/>
                <a:gd name="T66" fmla="*/ 22 w 182"/>
                <a:gd name="T67" fmla="*/ 42 h 200"/>
                <a:gd name="T68" fmla="*/ 20 w 182"/>
                <a:gd name="T69" fmla="*/ 38 h 200"/>
                <a:gd name="T70" fmla="*/ 16 w 182"/>
                <a:gd name="T71" fmla="*/ 34 h 200"/>
                <a:gd name="T72" fmla="*/ 20 w 182"/>
                <a:gd name="T73" fmla="*/ 28 h 200"/>
                <a:gd name="T74" fmla="*/ 22 w 182"/>
                <a:gd name="T75" fmla="*/ 22 h 200"/>
                <a:gd name="T76" fmla="*/ 24 w 182"/>
                <a:gd name="T77" fmla="*/ 16 h 200"/>
                <a:gd name="T78" fmla="*/ 20 w 182"/>
                <a:gd name="T79" fmla="*/ 6 h 200"/>
                <a:gd name="T80" fmla="*/ 24 w 182"/>
                <a:gd name="T8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2" h="200">
                  <a:moveTo>
                    <a:pt x="30" y="0"/>
                  </a:moveTo>
                  <a:lnTo>
                    <a:pt x="74" y="2"/>
                  </a:lnTo>
                  <a:lnTo>
                    <a:pt x="136" y="40"/>
                  </a:lnTo>
                  <a:lnTo>
                    <a:pt x="136" y="48"/>
                  </a:lnTo>
                  <a:lnTo>
                    <a:pt x="162" y="70"/>
                  </a:lnTo>
                  <a:lnTo>
                    <a:pt x="160" y="74"/>
                  </a:lnTo>
                  <a:lnTo>
                    <a:pt x="158" y="80"/>
                  </a:lnTo>
                  <a:lnTo>
                    <a:pt x="156" y="84"/>
                  </a:lnTo>
                  <a:lnTo>
                    <a:pt x="154" y="88"/>
                  </a:lnTo>
                  <a:lnTo>
                    <a:pt x="152" y="92"/>
                  </a:lnTo>
                  <a:lnTo>
                    <a:pt x="152" y="98"/>
                  </a:lnTo>
                  <a:lnTo>
                    <a:pt x="154" y="102"/>
                  </a:lnTo>
                  <a:lnTo>
                    <a:pt x="158" y="106"/>
                  </a:lnTo>
                  <a:lnTo>
                    <a:pt x="162" y="110"/>
                  </a:lnTo>
                  <a:lnTo>
                    <a:pt x="164" y="116"/>
                  </a:lnTo>
                  <a:lnTo>
                    <a:pt x="164" y="126"/>
                  </a:lnTo>
                  <a:lnTo>
                    <a:pt x="164" y="142"/>
                  </a:lnTo>
                  <a:lnTo>
                    <a:pt x="164" y="156"/>
                  </a:lnTo>
                  <a:lnTo>
                    <a:pt x="168" y="162"/>
                  </a:lnTo>
                  <a:lnTo>
                    <a:pt x="172" y="168"/>
                  </a:lnTo>
                  <a:lnTo>
                    <a:pt x="176" y="174"/>
                  </a:lnTo>
                  <a:lnTo>
                    <a:pt x="182" y="178"/>
                  </a:lnTo>
                  <a:lnTo>
                    <a:pt x="174" y="180"/>
                  </a:lnTo>
                  <a:lnTo>
                    <a:pt x="166" y="180"/>
                  </a:lnTo>
                  <a:lnTo>
                    <a:pt x="162" y="184"/>
                  </a:lnTo>
                  <a:lnTo>
                    <a:pt x="152" y="188"/>
                  </a:lnTo>
                  <a:lnTo>
                    <a:pt x="138" y="192"/>
                  </a:lnTo>
                  <a:lnTo>
                    <a:pt x="134" y="194"/>
                  </a:lnTo>
                  <a:lnTo>
                    <a:pt x="132" y="196"/>
                  </a:lnTo>
                  <a:lnTo>
                    <a:pt x="130" y="198"/>
                  </a:lnTo>
                  <a:lnTo>
                    <a:pt x="126" y="198"/>
                  </a:lnTo>
                  <a:lnTo>
                    <a:pt x="122" y="198"/>
                  </a:lnTo>
                  <a:lnTo>
                    <a:pt x="120" y="196"/>
                  </a:lnTo>
                  <a:lnTo>
                    <a:pt x="116" y="196"/>
                  </a:lnTo>
                  <a:lnTo>
                    <a:pt x="114" y="198"/>
                  </a:lnTo>
                  <a:lnTo>
                    <a:pt x="112" y="200"/>
                  </a:lnTo>
                  <a:lnTo>
                    <a:pt x="108" y="200"/>
                  </a:lnTo>
                  <a:lnTo>
                    <a:pt x="82" y="198"/>
                  </a:lnTo>
                  <a:lnTo>
                    <a:pt x="82" y="172"/>
                  </a:lnTo>
                  <a:lnTo>
                    <a:pt x="80" y="170"/>
                  </a:lnTo>
                  <a:lnTo>
                    <a:pt x="78" y="166"/>
                  </a:lnTo>
                  <a:lnTo>
                    <a:pt x="76" y="160"/>
                  </a:lnTo>
                  <a:lnTo>
                    <a:pt x="60" y="160"/>
                  </a:lnTo>
                  <a:lnTo>
                    <a:pt x="46" y="150"/>
                  </a:lnTo>
                  <a:lnTo>
                    <a:pt x="40" y="146"/>
                  </a:lnTo>
                  <a:lnTo>
                    <a:pt x="30" y="142"/>
                  </a:lnTo>
                  <a:lnTo>
                    <a:pt x="26" y="140"/>
                  </a:lnTo>
                  <a:lnTo>
                    <a:pt x="24" y="138"/>
                  </a:lnTo>
                  <a:lnTo>
                    <a:pt x="22" y="136"/>
                  </a:lnTo>
                  <a:lnTo>
                    <a:pt x="20" y="134"/>
                  </a:lnTo>
                  <a:lnTo>
                    <a:pt x="18" y="126"/>
                  </a:lnTo>
                  <a:lnTo>
                    <a:pt x="16" y="120"/>
                  </a:lnTo>
                  <a:lnTo>
                    <a:pt x="16" y="114"/>
                  </a:lnTo>
                  <a:lnTo>
                    <a:pt x="10" y="110"/>
                  </a:lnTo>
                  <a:lnTo>
                    <a:pt x="6" y="104"/>
                  </a:lnTo>
                  <a:lnTo>
                    <a:pt x="0" y="100"/>
                  </a:lnTo>
                  <a:lnTo>
                    <a:pt x="0" y="94"/>
                  </a:lnTo>
                  <a:lnTo>
                    <a:pt x="0" y="92"/>
                  </a:lnTo>
                  <a:lnTo>
                    <a:pt x="2" y="88"/>
                  </a:lnTo>
                  <a:lnTo>
                    <a:pt x="0" y="84"/>
                  </a:lnTo>
                  <a:lnTo>
                    <a:pt x="0" y="82"/>
                  </a:lnTo>
                  <a:lnTo>
                    <a:pt x="0" y="78"/>
                  </a:lnTo>
                  <a:lnTo>
                    <a:pt x="0" y="72"/>
                  </a:lnTo>
                  <a:lnTo>
                    <a:pt x="2" y="68"/>
                  </a:lnTo>
                  <a:lnTo>
                    <a:pt x="8" y="60"/>
                  </a:lnTo>
                  <a:lnTo>
                    <a:pt x="20" y="50"/>
                  </a:lnTo>
                  <a:lnTo>
                    <a:pt x="22" y="46"/>
                  </a:lnTo>
                  <a:lnTo>
                    <a:pt x="22" y="42"/>
                  </a:lnTo>
                  <a:lnTo>
                    <a:pt x="22" y="40"/>
                  </a:lnTo>
                  <a:lnTo>
                    <a:pt x="20" y="38"/>
                  </a:lnTo>
                  <a:lnTo>
                    <a:pt x="18" y="36"/>
                  </a:lnTo>
                  <a:lnTo>
                    <a:pt x="16" y="34"/>
                  </a:lnTo>
                  <a:lnTo>
                    <a:pt x="18" y="30"/>
                  </a:lnTo>
                  <a:lnTo>
                    <a:pt x="20" y="28"/>
                  </a:lnTo>
                  <a:lnTo>
                    <a:pt x="22" y="26"/>
                  </a:lnTo>
                  <a:lnTo>
                    <a:pt x="22" y="22"/>
                  </a:lnTo>
                  <a:lnTo>
                    <a:pt x="24" y="22"/>
                  </a:lnTo>
                  <a:lnTo>
                    <a:pt x="24" y="16"/>
                  </a:lnTo>
                  <a:lnTo>
                    <a:pt x="22" y="12"/>
                  </a:lnTo>
                  <a:lnTo>
                    <a:pt x="20" y="6"/>
                  </a:lnTo>
                  <a:lnTo>
                    <a:pt x="22" y="0"/>
                  </a:lnTo>
                  <a:lnTo>
                    <a:pt x="24" y="0"/>
                  </a:lnTo>
                  <a:lnTo>
                    <a:pt x="3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3" name="Freeform 102"/>
            <p:cNvSpPr>
              <a:spLocks/>
            </p:cNvSpPr>
            <p:nvPr/>
          </p:nvSpPr>
          <p:spPr bwMode="auto">
            <a:xfrm>
              <a:off x="6476978" y="2717791"/>
              <a:ext cx="33462" cy="37924"/>
            </a:xfrm>
            <a:custGeom>
              <a:avLst/>
              <a:gdLst>
                <a:gd name="T0" fmla="*/ 26 w 30"/>
                <a:gd name="T1" fmla="*/ 28 h 34"/>
                <a:gd name="T2" fmla="*/ 28 w 30"/>
                <a:gd name="T3" fmla="*/ 26 h 34"/>
                <a:gd name="T4" fmla="*/ 28 w 30"/>
                <a:gd name="T5" fmla="*/ 22 h 34"/>
                <a:gd name="T6" fmla="*/ 30 w 30"/>
                <a:gd name="T7" fmla="*/ 22 h 34"/>
                <a:gd name="T8" fmla="*/ 30 w 30"/>
                <a:gd name="T9" fmla="*/ 16 h 34"/>
                <a:gd name="T10" fmla="*/ 28 w 30"/>
                <a:gd name="T11" fmla="*/ 12 h 34"/>
                <a:gd name="T12" fmla="*/ 26 w 30"/>
                <a:gd name="T13" fmla="*/ 6 h 34"/>
                <a:gd name="T14" fmla="*/ 28 w 30"/>
                <a:gd name="T15" fmla="*/ 0 h 34"/>
                <a:gd name="T16" fmla="*/ 24 w 30"/>
                <a:gd name="T17" fmla="*/ 2 h 34"/>
                <a:gd name="T18" fmla="*/ 22 w 30"/>
                <a:gd name="T19" fmla="*/ 4 h 34"/>
                <a:gd name="T20" fmla="*/ 18 w 30"/>
                <a:gd name="T21" fmla="*/ 10 h 34"/>
                <a:gd name="T22" fmla="*/ 8 w 30"/>
                <a:gd name="T23" fmla="*/ 10 h 34"/>
                <a:gd name="T24" fmla="*/ 2 w 30"/>
                <a:gd name="T25" fmla="*/ 18 h 34"/>
                <a:gd name="T26" fmla="*/ 0 w 30"/>
                <a:gd name="T27" fmla="*/ 24 h 34"/>
                <a:gd name="T28" fmla="*/ 0 w 30"/>
                <a:gd name="T29" fmla="*/ 30 h 34"/>
                <a:gd name="T30" fmla="*/ 0 w 30"/>
                <a:gd name="T31" fmla="*/ 32 h 34"/>
                <a:gd name="T32" fmla="*/ 0 w 30"/>
                <a:gd name="T33" fmla="*/ 34 h 34"/>
                <a:gd name="T34" fmla="*/ 12 w 30"/>
                <a:gd name="T35" fmla="*/ 34 h 34"/>
                <a:gd name="T36" fmla="*/ 14 w 30"/>
                <a:gd name="T37" fmla="*/ 30 h 34"/>
                <a:gd name="T38" fmla="*/ 14 w 30"/>
                <a:gd name="T39" fmla="*/ 28 h 34"/>
                <a:gd name="T40" fmla="*/ 16 w 30"/>
                <a:gd name="T41" fmla="*/ 26 h 34"/>
                <a:gd name="T42" fmla="*/ 26 w 30"/>
                <a:gd name="T43" fmla="*/ 26 h 34"/>
                <a:gd name="T44" fmla="*/ 26 w 30"/>
                <a:gd name="T45" fmla="*/ 2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34">
                  <a:moveTo>
                    <a:pt x="26" y="28"/>
                  </a:moveTo>
                  <a:lnTo>
                    <a:pt x="28" y="26"/>
                  </a:lnTo>
                  <a:lnTo>
                    <a:pt x="28" y="22"/>
                  </a:lnTo>
                  <a:lnTo>
                    <a:pt x="30" y="22"/>
                  </a:lnTo>
                  <a:lnTo>
                    <a:pt x="30" y="16"/>
                  </a:lnTo>
                  <a:lnTo>
                    <a:pt x="28" y="12"/>
                  </a:lnTo>
                  <a:lnTo>
                    <a:pt x="26" y="6"/>
                  </a:lnTo>
                  <a:lnTo>
                    <a:pt x="28" y="0"/>
                  </a:lnTo>
                  <a:lnTo>
                    <a:pt x="24" y="2"/>
                  </a:lnTo>
                  <a:lnTo>
                    <a:pt x="22" y="4"/>
                  </a:lnTo>
                  <a:lnTo>
                    <a:pt x="18" y="10"/>
                  </a:lnTo>
                  <a:lnTo>
                    <a:pt x="8" y="10"/>
                  </a:lnTo>
                  <a:lnTo>
                    <a:pt x="2" y="18"/>
                  </a:lnTo>
                  <a:lnTo>
                    <a:pt x="0" y="24"/>
                  </a:lnTo>
                  <a:lnTo>
                    <a:pt x="0" y="30"/>
                  </a:lnTo>
                  <a:lnTo>
                    <a:pt x="0" y="32"/>
                  </a:lnTo>
                  <a:lnTo>
                    <a:pt x="0" y="34"/>
                  </a:lnTo>
                  <a:lnTo>
                    <a:pt x="12" y="34"/>
                  </a:lnTo>
                  <a:lnTo>
                    <a:pt x="14" y="30"/>
                  </a:lnTo>
                  <a:lnTo>
                    <a:pt x="14" y="28"/>
                  </a:lnTo>
                  <a:lnTo>
                    <a:pt x="16" y="26"/>
                  </a:lnTo>
                  <a:lnTo>
                    <a:pt x="26" y="26"/>
                  </a:lnTo>
                  <a:lnTo>
                    <a:pt x="26"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4" name="Freeform 103"/>
            <p:cNvSpPr>
              <a:spLocks/>
            </p:cNvSpPr>
            <p:nvPr/>
          </p:nvSpPr>
          <p:spPr bwMode="auto">
            <a:xfrm>
              <a:off x="6476978" y="2746791"/>
              <a:ext cx="31231" cy="46846"/>
            </a:xfrm>
            <a:custGeom>
              <a:avLst/>
              <a:gdLst>
                <a:gd name="T0" fmla="*/ 0 w 28"/>
                <a:gd name="T1" fmla="*/ 8 h 42"/>
                <a:gd name="T2" fmla="*/ 2 w 28"/>
                <a:gd name="T3" fmla="*/ 12 h 42"/>
                <a:gd name="T4" fmla="*/ 6 w 28"/>
                <a:gd name="T5" fmla="*/ 14 h 42"/>
                <a:gd name="T6" fmla="*/ 6 w 28"/>
                <a:gd name="T7" fmla="*/ 16 h 42"/>
                <a:gd name="T8" fmla="*/ 4 w 28"/>
                <a:gd name="T9" fmla="*/ 20 h 42"/>
                <a:gd name="T10" fmla="*/ 4 w 28"/>
                <a:gd name="T11" fmla="*/ 24 h 42"/>
                <a:gd name="T12" fmla="*/ 4 w 28"/>
                <a:gd name="T13" fmla="*/ 28 h 42"/>
                <a:gd name="T14" fmla="*/ 6 w 28"/>
                <a:gd name="T15" fmla="*/ 34 h 42"/>
                <a:gd name="T16" fmla="*/ 8 w 28"/>
                <a:gd name="T17" fmla="*/ 42 h 42"/>
                <a:gd name="T18" fmla="*/ 14 w 28"/>
                <a:gd name="T19" fmla="*/ 34 h 42"/>
                <a:gd name="T20" fmla="*/ 22 w 28"/>
                <a:gd name="T21" fmla="*/ 28 h 42"/>
                <a:gd name="T22" fmla="*/ 26 w 28"/>
                <a:gd name="T23" fmla="*/ 24 h 42"/>
                <a:gd name="T24" fmla="*/ 28 w 28"/>
                <a:gd name="T25" fmla="*/ 20 h 42"/>
                <a:gd name="T26" fmla="*/ 28 w 28"/>
                <a:gd name="T27" fmla="*/ 16 h 42"/>
                <a:gd name="T28" fmla="*/ 28 w 28"/>
                <a:gd name="T29" fmla="*/ 14 h 42"/>
                <a:gd name="T30" fmla="*/ 26 w 28"/>
                <a:gd name="T31" fmla="*/ 12 h 42"/>
                <a:gd name="T32" fmla="*/ 24 w 28"/>
                <a:gd name="T33" fmla="*/ 10 h 42"/>
                <a:gd name="T34" fmla="*/ 22 w 28"/>
                <a:gd name="T35" fmla="*/ 8 h 42"/>
                <a:gd name="T36" fmla="*/ 24 w 28"/>
                <a:gd name="T37" fmla="*/ 2 h 42"/>
                <a:gd name="T38" fmla="*/ 26 w 28"/>
                <a:gd name="T39" fmla="*/ 0 h 42"/>
                <a:gd name="T40" fmla="*/ 16 w 28"/>
                <a:gd name="T41" fmla="*/ 0 h 42"/>
                <a:gd name="T42" fmla="*/ 14 w 28"/>
                <a:gd name="T43" fmla="*/ 2 h 42"/>
                <a:gd name="T44" fmla="*/ 14 w 28"/>
                <a:gd name="T45" fmla="*/ 4 h 42"/>
                <a:gd name="T46" fmla="*/ 12 w 28"/>
                <a:gd name="T47" fmla="*/ 8 h 42"/>
                <a:gd name="T48" fmla="*/ 0 w 28"/>
                <a:gd name="T49" fmla="*/ 8 h 42"/>
                <a:gd name="T50" fmla="*/ 0 w 28"/>
                <a:gd name="T51" fmla="*/ 6 h 42"/>
                <a:gd name="T52" fmla="*/ 0 w 28"/>
                <a:gd name="T53" fmla="*/ 4 h 42"/>
                <a:gd name="T54" fmla="*/ 0 w 28"/>
                <a:gd name="T55"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 h="42">
                  <a:moveTo>
                    <a:pt x="0" y="8"/>
                  </a:moveTo>
                  <a:lnTo>
                    <a:pt x="2" y="12"/>
                  </a:lnTo>
                  <a:lnTo>
                    <a:pt x="6" y="14"/>
                  </a:lnTo>
                  <a:lnTo>
                    <a:pt x="6" y="16"/>
                  </a:lnTo>
                  <a:lnTo>
                    <a:pt x="4" y="20"/>
                  </a:lnTo>
                  <a:lnTo>
                    <a:pt x="4" y="24"/>
                  </a:lnTo>
                  <a:lnTo>
                    <a:pt x="4" y="28"/>
                  </a:lnTo>
                  <a:lnTo>
                    <a:pt x="6" y="34"/>
                  </a:lnTo>
                  <a:lnTo>
                    <a:pt x="8" y="42"/>
                  </a:lnTo>
                  <a:lnTo>
                    <a:pt x="14" y="34"/>
                  </a:lnTo>
                  <a:lnTo>
                    <a:pt x="22" y="28"/>
                  </a:lnTo>
                  <a:lnTo>
                    <a:pt x="26" y="24"/>
                  </a:lnTo>
                  <a:lnTo>
                    <a:pt x="28" y="20"/>
                  </a:lnTo>
                  <a:lnTo>
                    <a:pt x="28" y="16"/>
                  </a:lnTo>
                  <a:lnTo>
                    <a:pt x="28" y="14"/>
                  </a:lnTo>
                  <a:lnTo>
                    <a:pt x="26" y="12"/>
                  </a:lnTo>
                  <a:lnTo>
                    <a:pt x="24" y="10"/>
                  </a:lnTo>
                  <a:lnTo>
                    <a:pt x="22" y="8"/>
                  </a:lnTo>
                  <a:lnTo>
                    <a:pt x="24" y="2"/>
                  </a:lnTo>
                  <a:lnTo>
                    <a:pt x="26" y="0"/>
                  </a:lnTo>
                  <a:lnTo>
                    <a:pt x="16" y="0"/>
                  </a:lnTo>
                  <a:lnTo>
                    <a:pt x="14" y="2"/>
                  </a:lnTo>
                  <a:lnTo>
                    <a:pt x="14" y="4"/>
                  </a:lnTo>
                  <a:lnTo>
                    <a:pt x="12" y="8"/>
                  </a:lnTo>
                  <a:lnTo>
                    <a:pt x="0" y="8"/>
                  </a:lnTo>
                  <a:lnTo>
                    <a:pt x="0" y="6"/>
                  </a:lnTo>
                  <a:lnTo>
                    <a:pt x="0" y="4"/>
                  </a:lnTo>
                  <a:lnTo>
                    <a:pt x="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5" name="Freeform 104"/>
            <p:cNvSpPr>
              <a:spLocks/>
            </p:cNvSpPr>
            <p:nvPr/>
          </p:nvSpPr>
          <p:spPr bwMode="auto">
            <a:xfrm>
              <a:off x="6180279" y="2590635"/>
              <a:ext cx="332393" cy="385929"/>
            </a:xfrm>
            <a:custGeom>
              <a:avLst/>
              <a:gdLst>
                <a:gd name="T0" fmla="*/ 270 w 298"/>
                <a:gd name="T1" fmla="*/ 256 h 346"/>
                <a:gd name="T2" fmla="*/ 258 w 298"/>
                <a:gd name="T3" fmla="*/ 266 h 346"/>
                <a:gd name="T4" fmla="*/ 258 w 298"/>
                <a:gd name="T5" fmla="*/ 318 h 346"/>
                <a:gd name="T6" fmla="*/ 276 w 298"/>
                <a:gd name="T7" fmla="*/ 324 h 346"/>
                <a:gd name="T8" fmla="*/ 272 w 298"/>
                <a:gd name="T9" fmla="*/ 344 h 346"/>
                <a:gd name="T10" fmla="*/ 262 w 298"/>
                <a:gd name="T11" fmla="*/ 338 h 346"/>
                <a:gd name="T12" fmla="*/ 242 w 298"/>
                <a:gd name="T13" fmla="*/ 320 h 346"/>
                <a:gd name="T14" fmla="*/ 232 w 298"/>
                <a:gd name="T15" fmla="*/ 316 h 346"/>
                <a:gd name="T16" fmla="*/ 224 w 298"/>
                <a:gd name="T17" fmla="*/ 320 h 346"/>
                <a:gd name="T18" fmla="*/ 208 w 298"/>
                <a:gd name="T19" fmla="*/ 312 h 346"/>
                <a:gd name="T20" fmla="*/ 186 w 298"/>
                <a:gd name="T21" fmla="*/ 300 h 346"/>
                <a:gd name="T22" fmla="*/ 166 w 298"/>
                <a:gd name="T23" fmla="*/ 302 h 346"/>
                <a:gd name="T24" fmla="*/ 158 w 298"/>
                <a:gd name="T25" fmla="*/ 294 h 346"/>
                <a:gd name="T26" fmla="*/ 152 w 298"/>
                <a:gd name="T27" fmla="*/ 280 h 346"/>
                <a:gd name="T28" fmla="*/ 152 w 298"/>
                <a:gd name="T29" fmla="*/ 232 h 346"/>
                <a:gd name="T30" fmla="*/ 134 w 298"/>
                <a:gd name="T31" fmla="*/ 232 h 346"/>
                <a:gd name="T32" fmla="*/ 110 w 298"/>
                <a:gd name="T33" fmla="*/ 228 h 346"/>
                <a:gd name="T34" fmla="*/ 106 w 298"/>
                <a:gd name="T35" fmla="*/ 242 h 346"/>
                <a:gd name="T36" fmla="*/ 82 w 298"/>
                <a:gd name="T37" fmla="*/ 242 h 346"/>
                <a:gd name="T38" fmla="*/ 66 w 298"/>
                <a:gd name="T39" fmla="*/ 220 h 346"/>
                <a:gd name="T40" fmla="*/ 0 w 298"/>
                <a:gd name="T41" fmla="*/ 202 h 346"/>
                <a:gd name="T42" fmla="*/ 8 w 298"/>
                <a:gd name="T43" fmla="*/ 184 h 346"/>
                <a:gd name="T44" fmla="*/ 20 w 298"/>
                <a:gd name="T45" fmla="*/ 184 h 346"/>
                <a:gd name="T46" fmla="*/ 26 w 298"/>
                <a:gd name="T47" fmla="*/ 180 h 346"/>
                <a:gd name="T48" fmla="*/ 32 w 298"/>
                <a:gd name="T49" fmla="*/ 184 h 346"/>
                <a:gd name="T50" fmla="*/ 46 w 298"/>
                <a:gd name="T51" fmla="*/ 182 h 346"/>
                <a:gd name="T52" fmla="*/ 56 w 298"/>
                <a:gd name="T53" fmla="*/ 156 h 346"/>
                <a:gd name="T54" fmla="*/ 64 w 298"/>
                <a:gd name="T55" fmla="*/ 136 h 346"/>
                <a:gd name="T56" fmla="*/ 74 w 298"/>
                <a:gd name="T57" fmla="*/ 118 h 346"/>
                <a:gd name="T58" fmla="*/ 82 w 298"/>
                <a:gd name="T59" fmla="*/ 108 h 346"/>
                <a:gd name="T60" fmla="*/ 80 w 298"/>
                <a:gd name="T61" fmla="*/ 98 h 346"/>
                <a:gd name="T62" fmla="*/ 98 w 298"/>
                <a:gd name="T63" fmla="*/ 44 h 346"/>
                <a:gd name="T64" fmla="*/ 94 w 298"/>
                <a:gd name="T65" fmla="*/ 36 h 346"/>
                <a:gd name="T66" fmla="*/ 98 w 298"/>
                <a:gd name="T67" fmla="*/ 16 h 346"/>
                <a:gd name="T68" fmla="*/ 108 w 298"/>
                <a:gd name="T69" fmla="*/ 6 h 346"/>
                <a:gd name="T70" fmla="*/ 122 w 298"/>
                <a:gd name="T71" fmla="*/ 8 h 346"/>
                <a:gd name="T72" fmla="*/ 152 w 298"/>
                <a:gd name="T73" fmla="*/ 20 h 346"/>
                <a:gd name="T74" fmla="*/ 162 w 298"/>
                <a:gd name="T75" fmla="*/ 18 h 346"/>
                <a:gd name="T76" fmla="*/ 170 w 298"/>
                <a:gd name="T77" fmla="*/ 14 h 346"/>
                <a:gd name="T78" fmla="*/ 182 w 298"/>
                <a:gd name="T79" fmla="*/ 10 h 346"/>
                <a:gd name="T80" fmla="*/ 204 w 298"/>
                <a:gd name="T81" fmla="*/ 8 h 346"/>
                <a:gd name="T82" fmla="*/ 216 w 298"/>
                <a:gd name="T83" fmla="*/ 2 h 346"/>
                <a:gd name="T84" fmla="*/ 246 w 298"/>
                <a:gd name="T85" fmla="*/ 14 h 346"/>
                <a:gd name="T86" fmla="*/ 260 w 298"/>
                <a:gd name="T87" fmla="*/ 16 h 346"/>
                <a:gd name="T88" fmla="*/ 272 w 298"/>
                <a:gd name="T89" fmla="*/ 16 h 346"/>
                <a:gd name="T90" fmla="*/ 284 w 298"/>
                <a:gd name="T91" fmla="*/ 24 h 346"/>
                <a:gd name="T92" fmla="*/ 296 w 298"/>
                <a:gd name="T93" fmla="*/ 50 h 346"/>
                <a:gd name="T94" fmla="*/ 292 w 298"/>
                <a:gd name="T95" fmla="*/ 72 h 346"/>
                <a:gd name="T96" fmla="*/ 274 w 298"/>
                <a:gd name="T97" fmla="*/ 102 h 346"/>
                <a:gd name="T98" fmla="*/ 268 w 298"/>
                <a:gd name="T99" fmla="*/ 132 h 346"/>
                <a:gd name="T100" fmla="*/ 268 w 298"/>
                <a:gd name="T101" fmla="*/ 152 h 346"/>
                <a:gd name="T102" fmla="*/ 270 w 298"/>
                <a:gd name="T103" fmla="*/ 160 h 346"/>
                <a:gd name="T104" fmla="*/ 272 w 298"/>
                <a:gd name="T105" fmla="*/ 174 h 346"/>
                <a:gd name="T106" fmla="*/ 272 w 298"/>
                <a:gd name="T107" fmla="*/ 192 h 346"/>
                <a:gd name="T108" fmla="*/ 274 w 298"/>
                <a:gd name="T109" fmla="*/ 202 h 346"/>
                <a:gd name="T110" fmla="*/ 272 w 298"/>
                <a:gd name="T111" fmla="*/ 214 h 346"/>
                <a:gd name="T112" fmla="*/ 288 w 298"/>
                <a:gd name="T113" fmla="*/ 228 h 346"/>
                <a:gd name="T114" fmla="*/ 292 w 298"/>
                <a:gd name="T115" fmla="*/ 24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6">
                  <a:moveTo>
                    <a:pt x="290" y="248"/>
                  </a:moveTo>
                  <a:lnTo>
                    <a:pt x="280" y="250"/>
                  </a:lnTo>
                  <a:lnTo>
                    <a:pt x="270" y="256"/>
                  </a:lnTo>
                  <a:lnTo>
                    <a:pt x="264" y="258"/>
                  </a:lnTo>
                  <a:lnTo>
                    <a:pt x="260" y="262"/>
                  </a:lnTo>
                  <a:lnTo>
                    <a:pt x="258" y="266"/>
                  </a:lnTo>
                  <a:lnTo>
                    <a:pt x="256" y="272"/>
                  </a:lnTo>
                  <a:lnTo>
                    <a:pt x="256" y="310"/>
                  </a:lnTo>
                  <a:lnTo>
                    <a:pt x="258" y="318"/>
                  </a:lnTo>
                  <a:lnTo>
                    <a:pt x="260" y="320"/>
                  </a:lnTo>
                  <a:lnTo>
                    <a:pt x="266" y="324"/>
                  </a:lnTo>
                  <a:lnTo>
                    <a:pt x="276" y="324"/>
                  </a:lnTo>
                  <a:lnTo>
                    <a:pt x="276" y="336"/>
                  </a:lnTo>
                  <a:lnTo>
                    <a:pt x="274" y="340"/>
                  </a:lnTo>
                  <a:lnTo>
                    <a:pt x="272" y="344"/>
                  </a:lnTo>
                  <a:lnTo>
                    <a:pt x="268" y="346"/>
                  </a:lnTo>
                  <a:lnTo>
                    <a:pt x="266" y="346"/>
                  </a:lnTo>
                  <a:lnTo>
                    <a:pt x="262" y="338"/>
                  </a:lnTo>
                  <a:lnTo>
                    <a:pt x="258" y="334"/>
                  </a:lnTo>
                  <a:lnTo>
                    <a:pt x="248" y="326"/>
                  </a:lnTo>
                  <a:lnTo>
                    <a:pt x="242" y="320"/>
                  </a:lnTo>
                  <a:lnTo>
                    <a:pt x="238" y="318"/>
                  </a:lnTo>
                  <a:lnTo>
                    <a:pt x="238" y="314"/>
                  </a:lnTo>
                  <a:lnTo>
                    <a:pt x="232" y="316"/>
                  </a:lnTo>
                  <a:lnTo>
                    <a:pt x="230" y="318"/>
                  </a:lnTo>
                  <a:lnTo>
                    <a:pt x="228" y="318"/>
                  </a:lnTo>
                  <a:lnTo>
                    <a:pt x="224" y="320"/>
                  </a:lnTo>
                  <a:lnTo>
                    <a:pt x="218" y="318"/>
                  </a:lnTo>
                  <a:lnTo>
                    <a:pt x="212" y="316"/>
                  </a:lnTo>
                  <a:lnTo>
                    <a:pt x="208" y="312"/>
                  </a:lnTo>
                  <a:lnTo>
                    <a:pt x="206" y="308"/>
                  </a:lnTo>
                  <a:lnTo>
                    <a:pt x="190" y="302"/>
                  </a:lnTo>
                  <a:lnTo>
                    <a:pt x="186" y="300"/>
                  </a:lnTo>
                  <a:lnTo>
                    <a:pt x="178" y="300"/>
                  </a:lnTo>
                  <a:lnTo>
                    <a:pt x="170" y="300"/>
                  </a:lnTo>
                  <a:lnTo>
                    <a:pt x="166" y="302"/>
                  </a:lnTo>
                  <a:lnTo>
                    <a:pt x="162" y="302"/>
                  </a:lnTo>
                  <a:lnTo>
                    <a:pt x="156" y="300"/>
                  </a:lnTo>
                  <a:lnTo>
                    <a:pt x="158" y="294"/>
                  </a:lnTo>
                  <a:lnTo>
                    <a:pt x="158" y="290"/>
                  </a:lnTo>
                  <a:lnTo>
                    <a:pt x="156" y="282"/>
                  </a:lnTo>
                  <a:lnTo>
                    <a:pt x="152" y="280"/>
                  </a:lnTo>
                  <a:lnTo>
                    <a:pt x="152" y="276"/>
                  </a:lnTo>
                  <a:lnTo>
                    <a:pt x="154" y="254"/>
                  </a:lnTo>
                  <a:lnTo>
                    <a:pt x="152" y="232"/>
                  </a:lnTo>
                  <a:lnTo>
                    <a:pt x="146" y="234"/>
                  </a:lnTo>
                  <a:lnTo>
                    <a:pt x="138" y="234"/>
                  </a:lnTo>
                  <a:lnTo>
                    <a:pt x="134" y="232"/>
                  </a:lnTo>
                  <a:lnTo>
                    <a:pt x="132" y="230"/>
                  </a:lnTo>
                  <a:lnTo>
                    <a:pt x="130" y="228"/>
                  </a:lnTo>
                  <a:lnTo>
                    <a:pt x="110" y="228"/>
                  </a:lnTo>
                  <a:lnTo>
                    <a:pt x="110" y="236"/>
                  </a:lnTo>
                  <a:lnTo>
                    <a:pt x="108" y="240"/>
                  </a:lnTo>
                  <a:lnTo>
                    <a:pt x="106" y="242"/>
                  </a:lnTo>
                  <a:lnTo>
                    <a:pt x="98" y="242"/>
                  </a:lnTo>
                  <a:lnTo>
                    <a:pt x="86" y="242"/>
                  </a:lnTo>
                  <a:lnTo>
                    <a:pt x="82" y="242"/>
                  </a:lnTo>
                  <a:lnTo>
                    <a:pt x="80" y="240"/>
                  </a:lnTo>
                  <a:lnTo>
                    <a:pt x="72" y="232"/>
                  </a:lnTo>
                  <a:lnTo>
                    <a:pt x="66" y="220"/>
                  </a:lnTo>
                  <a:lnTo>
                    <a:pt x="66" y="208"/>
                  </a:lnTo>
                  <a:lnTo>
                    <a:pt x="2" y="208"/>
                  </a:lnTo>
                  <a:lnTo>
                    <a:pt x="0" y="202"/>
                  </a:lnTo>
                  <a:lnTo>
                    <a:pt x="2" y="190"/>
                  </a:lnTo>
                  <a:lnTo>
                    <a:pt x="4" y="186"/>
                  </a:lnTo>
                  <a:lnTo>
                    <a:pt x="8" y="184"/>
                  </a:lnTo>
                  <a:lnTo>
                    <a:pt x="14" y="184"/>
                  </a:lnTo>
                  <a:lnTo>
                    <a:pt x="16" y="184"/>
                  </a:lnTo>
                  <a:lnTo>
                    <a:pt x="20" y="184"/>
                  </a:lnTo>
                  <a:lnTo>
                    <a:pt x="22" y="182"/>
                  </a:lnTo>
                  <a:lnTo>
                    <a:pt x="24" y="180"/>
                  </a:lnTo>
                  <a:lnTo>
                    <a:pt x="26" y="180"/>
                  </a:lnTo>
                  <a:lnTo>
                    <a:pt x="30" y="180"/>
                  </a:lnTo>
                  <a:lnTo>
                    <a:pt x="30" y="184"/>
                  </a:lnTo>
                  <a:lnTo>
                    <a:pt x="32" y="184"/>
                  </a:lnTo>
                  <a:lnTo>
                    <a:pt x="36" y="184"/>
                  </a:lnTo>
                  <a:lnTo>
                    <a:pt x="42" y="184"/>
                  </a:lnTo>
                  <a:lnTo>
                    <a:pt x="46" y="182"/>
                  </a:lnTo>
                  <a:lnTo>
                    <a:pt x="50" y="176"/>
                  </a:lnTo>
                  <a:lnTo>
                    <a:pt x="52" y="168"/>
                  </a:lnTo>
                  <a:lnTo>
                    <a:pt x="56" y="156"/>
                  </a:lnTo>
                  <a:lnTo>
                    <a:pt x="56" y="142"/>
                  </a:lnTo>
                  <a:lnTo>
                    <a:pt x="60" y="140"/>
                  </a:lnTo>
                  <a:lnTo>
                    <a:pt x="64" y="136"/>
                  </a:lnTo>
                  <a:lnTo>
                    <a:pt x="66" y="126"/>
                  </a:lnTo>
                  <a:lnTo>
                    <a:pt x="70" y="122"/>
                  </a:lnTo>
                  <a:lnTo>
                    <a:pt x="74" y="118"/>
                  </a:lnTo>
                  <a:lnTo>
                    <a:pt x="78" y="116"/>
                  </a:lnTo>
                  <a:lnTo>
                    <a:pt x="80" y="112"/>
                  </a:lnTo>
                  <a:lnTo>
                    <a:pt x="82" y="108"/>
                  </a:lnTo>
                  <a:lnTo>
                    <a:pt x="80" y="104"/>
                  </a:lnTo>
                  <a:lnTo>
                    <a:pt x="80" y="102"/>
                  </a:lnTo>
                  <a:lnTo>
                    <a:pt x="80" y="98"/>
                  </a:lnTo>
                  <a:lnTo>
                    <a:pt x="92" y="68"/>
                  </a:lnTo>
                  <a:lnTo>
                    <a:pt x="96" y="54"/>
                  </a:lnTo>
                  <a:lnTo>
                    <a:pt x="98" y="44"/>
                  </a:lnTo>
                  <a:lnTo>
                    <a:pt x="96" y="40"/>
                  </a:lnTo>
                  <a:lnTo>
                    <a:pt x="96" y="38"/>
                  </a:lnTo>
                  <a:lnTo>
                    <a:pt x="94" y="36"/>
                  </a:lnTo>
                  <a:lnTo>
                    <a:pt x="94" y="34"/>
                  </a:lnTo>
                  <a:lnTo>
                    <a:pt x="96" y="24"/>
                  </a:lnTo>
                  <a:lnTo>
                    <a:pt x="98" y="16"/>
                  </a:lnTo>
                  <a:lnTo>
                    <a:pt x="100" y="12"/>
                  </a:lnTo>
                  <a:lnTo>
                    <a:pt x="104" y="10"/>
                  </a:lnTo>
                  <a:lnTo>
                    <a:pt x="108" y="6"/>
                  </a:lnTo>
                  <a:lnTo>
                    <a:pt x="110" y="6"/>
                  </a:lnTo>
                  <a:lnTo>
                    <a:pt x="116" y="6"/>
                  </a:lnTo>
                  <a:lnTo>
                    <a:pt x="122" y="8"/>
                  </a:lnTo>
                  <a:lnTo>
                    <a:pt x="134" y="14"/>
                  </a:lnTo>
                  <a:lnTo>
                    <a:pt x="144" y="20"/>
                  </a:lnTo>
                  <a:lnTo>
                    <a:pt x="152" y="20"/>
                  </a:lnTo>
                  <a:lnTo>
                    <a:pt x="160" y="20"/>
                  </a:lnTo>
                  <a:lnTo>
                    <a:pt x="162" y="20"/>
                  </a:lnTo>
                  <a:lnTo>
                    <a:pt x="162" y="18"/>
                  </a:lnTo>
                  <a:lnTo>
                    <a:pt x="164" y="14"/>
                  </a:lnTo>
                  <a:lnTo>
                    <a:pt x="166" y="12"/>
                  </a:lnTo>
                  <a:lnTo>
                    <a:pt x="170" y="14"/>
                  </a:lnTo>
                  <a:lnTo>
                    <a:pt x="172" y="14"/>
                  </a:lnTo>
                  <a:lnTo>
                    <a:pt x="178" y="12"/>
                  </a:lnTo>
                  <a:lnTo>
                    <a:pt x="182" y="10"/>
                  </a:lnTo>
                  <a:lnTo>
                    <a:pt x="188" y="8"/>
                  </a:lnTo>
                  <a:lnTo>
                    <a:pt x="192" y="8"/>
                  </a:lnTo>
                  <a:lnTo>
                    <a:pt x="204" y="8"/>
                  </a:lnTo>
                  <a:lnTo>
                    <a:pt x="206" y="2"/>
                  </a:lnTo>
                  <a:lnTo>
                    <a:pt x="210" y="0"/>
                  </a:lnTo>
                  <a:lnTo>
                    <a:pt x="216" y="2"/>
                  </a:lnTo>
                  <a:lnTo>
                    <a:pt x="224" y="4"/>
                  </a:lnTo>
                  <a:lnTo>
                    <a:pt x="236" y="4"/>
                  </a:lnTo>
                  <a:lnTo>
                    <a:pt x="246" y="14"/>
                  </a:lnTo>
                  <a:lnTo>
                    <a:pt x="252" y="16"/>
                  </a:lnTo>
                  <a:lnTo>
                    <a:pt x="260" y="20"/>
                  </a:lnTo>
                  <a:lnTo>
                    <a:pt x="260" y="16"/>
                  </a:lnTo>
                  <a:lnTo>
                    <a:pt x="264" y="16"/>
                  </a:lnTo>
                  <a:lnTo>
                    <a:pt x="268" y="20"/>
                  </a:lnTo>
                  <a:lnTo>
                    <a:pt x="272" y="16"/>
                  </a:lnTo>
                  <a:lnTo>
                    <a:pt x="280" y="16"/>
                  </a:lnTo>
                  <a:lnTo>
                    <a:pt x="282" y="20"/>
                  </a:lnTo>
                  <a:lnTo>
                    <a:pt x="284" y="24"/>
                  </a:lnTo>
                  <a:lnTo>
                    <a:pt x="294" y="32"/>
                  </a:lnTo>
                  <a:lnTo>
                    <a:pt x="296" y="44"/>
                  </a:lnTo>
                  <a:lnTo>
                    <a:pt x="296" y="50"/>
                  </a:lnTo>
                  <a:lnTo>
                    <a:pt x="298" y="54"/>
                  </a:lnTo>
                  <a:lnTo>
                    <a:pt x="298" y="64"/>
                  </a:lnTo>
                  <a:lnTo>
                    <a:pt x="292" y="72"/>
                  </a:lnTo>
                  <a:lnTo>
                    <a:pt x="286" y="80"/>
                  </a:lnTo>
                  <a:lnTo>
                    <a:pt x="280" y="92"/>
                  </a:lnTo>
                  <a:lnTo>
                    <a:pt x="274" y="102"/>
                  </a:lnTo>
                  <a:lnTo>
                    <a:pt x="274" y="124"/>
                  </a:lnTo>
                  <a:lnTo>
                    <a:pt x="272" y="128"/>
                  </a:lnTo>
                  <a:lnTo>
                    <a:pt x="268" y="132"/>
                  </a:lnTo>
                  <a:lnTo>
                    <a:pt x="266" y="138"/>
                  </a:lnTo>
                  <a:lnTo>
                    <a:pt x="266" y="148"/>
                  </a:lnTo>
                  <a:lnTo>
                    <a:pt x="268" y="152"/>
                  </a:lnTo>
                  <a:lnTo>
                    <a:pt x="272" y="154"/>
                  </a:lnTo>
                  <a:lnTo>
                    <a:pt x="272" y="156"/>
                  </a:lnTo>
                  <a:lnTo>
                    <a:pt x="270" y="160"/>
                  </a:lnTo>
                  <a:lnTo>
                    <a:pt x="270" y="164"/>
                  </a:lnTo>
                  <a:lnTo>
                    <a:pt x="270" y="168"/>
                  </a:lnTo>
                  <a:lnTo>
                    <a:pt x="272" y="174"/>
                  </a:lnTo>
                  <a:lnTo>
                    <a:pt x="274" y="182"/>
                  </a:lnTo>
                  <a:lnTo>
                    <a:pt x="272" y="186"/>
                  </a:lnTo>
                  <a:lnTo>
                    <a:pt x="272" y="192"/>
                  </a:lnTo>
                  <a:lnTo>
                    <a:pt x="272" y="196"/>
                  </a:lnTo>
                  <a:lnTo>
                    <a:pt x="272" y="198"/>
                  </a:lnTo>
                  <a:lnTo>
                    <a:pt x="274" y="202"/>
                  </a:lnTo>
                  <a:lnTo>
                    <a:pt x="272" y="206"/>
                  </a:lnTo>
                  <a:lnTo>
                    <a:pt x="272" y="208"/>
                  </a:lnTo>
                  <a:lnTo>
                    <a:pt x="272" y="214"/>
                  </a:lnTo>
                  <a:lnTo>
                    <a:pt x="278" y="218"/>
                  </a:lnTo>
                  <a:lnTo>
                    <a:pt x="282" y="224"/>
                  </a:lnTo>
                  <a:lnTo>
                    <a:pt x="288" y="228"/>
                  </a:lnTo>
                  <a:lnTo>
                    <a:pt x="288" y="234"/>
                  </a:lnTo>
                  <a:lnTo>
                    <a:pt x="290" y="240"/>
                  </a:lnTo>
                  <a:lnTo>
                    <a:pt x="292" y="248"/>
                  </a:lnTo>
                  <a:lnTo>
                    <a:pt x="290" y="24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6" name="Freeform 105"/>
            <p:cNvSpPr>
              <a:spLocks/>
            </p:cNvSpPr>
            <p:nvPr/>
          </p:nvSpPr>
          <p:spPr bwMode="auto">
            <a:xfrm>
              <a:off x="6492594" y="2916331"/>
              <a:ext cx="194082" cy="332389"/>
            </a:xfrm>
            <a:custGeom>
              <a:avLst/>
              <a:gdLst>
                <a:gd name="T0" fmla="*/ 32 w 174"/>
                <a:gd name="T1" fmla="*/ 288 h 298"/>
                <a:gd name="T2" fmla="*/ 34 w 174"/>
                <a:gd name="T3" fmla="*/ 274 h 298"/>
                <a:gd name="T4" fmla="*/ 44 w 174"/>
                <a:gd name="T5" fmla="*/ 268 h 298"/>
                <a:gd name="T6" fmla="*/ 66 w 174"/>
                <a:gd name="T7" fmla="*/ 258 h 298"/>
                <a:gd name="T8" fmla="*/ 74 w 174"/>
                <a:gd name="T9" fmla="*/ 248 h 298"/>
                <a:gd name="T10" fmla="*/ 78 w 174"/>
                <a:gd name="T11" fmla="*/ 218 h 298"/>
                <a:gd name="T12" fmla="*/ 76 w 174"/>
                <a:gd name="T13" fmla="*/ 204 h 298"/>
                <a:gd name="T14" fmla="*/ 74 w 174"/>
                <a:gd name="T15" fmla="*/ 192 h 298"/>
                <a:gd name="T16" fmla="*/ 70 w 174"/>
                <a:gd name="T17" fmla="*/ 182 h 298"/>
                <a:gd name="T18" fmla="*/ 70 w 174"/>
                <a:gd name="T19" fmla="*/ 172 h 298"/>
                <a:gd name="T20" fmla="*/ 76 w 174"/>
                <a:gd name="T21" fmla="*/ 162 h 298"/>
                <a:gd name="T22" fmla="*/ 94 w 174"/>
                <a:gd name="T23" fmla="*/ 152 h 298"/>
                <a:gd name="T24" fmla="*/ 102 w 174"/>
                <a:gd name="T25" fmla="*/ 140 h 298"/>
                <a:gd name="T26" fmla="*/ 112 w 174"/>
                <a:gd name="T27" fmla="*/ 128 h 298"/>
                <a:gd name="T28" fmla="*/ 150 w 174"/>
                <a:gd name="T29" fmla="*/ 108 h 298"/>
                <a:gd name="T30" fmla="*/ 162 w 174"/>
                <a:gd name="T31" fmla="*/ 94 h 298"/>
                <a:gd name="T32" fmla="*/ 168 w 174"/>
                <a:gd name="T33" fmla="*/ 76 h 298"/>
                <a:gd name="T34" fmla="*/ 170 w 174"/>
                <a:gd name="T35" fmla="*/ 56 h 298"/>
                <a:gd name="T36" fmla="*/ 174 w 174"/>
                <a:gd name="T37" fmla="*/ 48 h 298"/>
                <a:gd name="T38" fmla="*/ 172 w 174"/>
                <a:gd name="T39" fmla="*/ 10 h 298"/>
                <a:gd name="T40" fmla="*/ 166 w 174"/>
                <a:gd name="T41" fmla="*/ 2 h 298"/>
                <a:gd name="T42" fmla="*/ 154 w 174"/>
                <a:gd name="T43" fmla="*/ 6 h 298"/>
                <a:gd name="T44" fmla="*/ 130 w 174"/>
                <a:gd name="T45" fmla="*/ 14 h 298"/>
                <a:gd name="T46" fmla="*/ 124 w 174"/>
                <a:gd name="T47" fmla="*/ 18 h 298"/>
                <a:gd name="T48" fmla="*/ 118 w 174"/>
                <a:gd name="T49" fmla="*/ 20 h 298"/>
                <a:gd name="T50" fmla="*/ 112 w 174"/>
                <a:gd name="T51" fmla="*/ 18 h 298"/>
                <a:gd name="T52" fmla="*/ 106 w 174"/>
                <a:gd name="T53" fmla="*/ 20 h 298"/>
                <a:gd name="T54" fmla="*/ 100 w 174"/>
                <a:gd name="T55" fmla="*/ 22 h 298"/>
                <a:gd name="T56" fmla="*/ 72 w 174"/>
                <a:gd name="T57" fmla="*/ 28 h 298"/>
                <a:gd name="T58" fmla="*/ 72 w 174"/>
                <a:gd name="T59" fmla="*/ 42 h 298"/>
                <a:gd name="T60" fmla="*/ 80 w 174"/>
                <a:gd name="T61" fmla="*/ 56 h 298"/>
                <a:gd name="T62" fmla="*/ 92 w 174"/>
                <a:gd name="T63" fmla="*/ 74 h 298"/>
                <a:gd name="T64" fmla="*/ 92 w 174"/>
                <a:gd name="T65" fmla="*/ 88 h 298"/>
                <a:gd name="T66" fmla="*/ 88 w 174"/>
                <a:gd name="T67" fmla="*/ 100 h 298"/>
                <a:gd name="T68" fmla="*/ 82 w 174"/>
                <a:gd name="T69" fmla="*/ 106 h 298"/>
                <a:gd name="T70" fmla="*/ 78 w 174"/>
                <a:gd name="T71" fmla="*/ 110 h 298"/>
                <a:gd name="T72" fmla="*/ 76 w 174"/>
                <a:gd name="T73" fmla="*/ 114 h 298"/>
                <a:gd name="T74" fmla="*/ 68 w 174"/>
                <a:gd name="T75" fmla="*/ 108 h 298"/>
                <a:gd name="T76" fmla="*/ 68 w 174"/>
                <a:gd name="T77" fmla="*/ 90 h 298"/>
                <a:gd name="T78" fmla="*/ 70 w 174"/>
                <a:gd name="T79" fmla="*/ 72 h 298"/>
                <a:gd name="T80" fmla="*/ 56 w 174"/>
                <a:gd name="T81" fmla="*/ 72 h 298"/>
                <a:gd name="T82" fmla="*/ 50 w 174"/>
                <a:gd name="T83" fmla="*/ 64 h 298"/>
                <a:gd name="T84" fmla="*/ 34 w 174"/>
                <a:gd name="T85" fmla="*/ 70 h 298"/>
                <a:gd name="T86" fmla="*/ 12 w 174"/>
                <a:gd name="T87" fmla="*/ 76 h 298"/>
                <a:gd name="T88" fmla="*/ 0 w 174"/>
                <a:gd name="T89" fmla="*/ 82 h 298"/>
                <a:gd name="T90" fmla="*/ 18 w 174"/>
                <a:gd name="T91" fmla="*/ 102 h 298"/>
                <a:gd name="T92" fmla="*/ 36 w 174"/>
                <a:gd name="T93" fmla="*/ 110 h 298"/>
                <a:gd name="T94" fmla="*/ 44 w 174"/>
                <a:gd name="T95" fmla="*/ 120 h 298"/>
                <a:gd name="T96" fmla="*/ 44 w 174"/>
                <a:gd name="T97" fmla="*/ 136 h 298"/>
                <a:gd name="T98" fmla="*/ 40 w 174"/>
                <a:gd name="T99" fmla="*/ 148 h 298"/>
                <a:gd name="T100" fmla="*/ 40 w 174"/>
                <a:gd name="T101" fmla="*/ 168 h 298"/>
                <a:gd name="T102" fmla="*/ 36 w 174"/>
                <a:gd name="T103" fmla="*/ 188 h 298"/>
                <a:gd name="T104" fmla="*/ 18 w 174"/>
                <a:gd name="T105" fmla="*/ 208 h 298"/>
                <a:gd name="T106" fmla="*/ 14 w 174"/>
                <a:gd name="T107" fmla="*/ 226 h 298"/>
                <a:gd name="T108" fmla="*/ 20 w 174"/>
                <a:gd name="T109" fmla="*/ 242 h 298"/>
                <a:gd name="T110" fmla="*/ 20 w 174"/>
                <a:gd name="T111" fmla="*/ 258 h 298"/>
                <a:gd name="T112" fmla="*/ 18 w 174"/>
                <a:gd name="T113" fmla="*/ 298 h 298"/>
                <a:gd name="T114" fmla="*/ 30 w 174"/>
                <a:gd name="T115"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 h="298">
                  <a:moveTo>
                    <a:pt x="30" y="298"/>
                  </a:moveTo>
                  <a:lnTo>
                    <a:pt x="32" y="288"/>
                  </a:lnTo>
                  <a:lnTo>
                    <a:pt x="32" y="282"/>
                  </a:lnTo>
                  <a:lnTo>
                    <a:pt x="34" y="274"/>
                  </a:lnTo>
                  <a:lnTo>
                    <a:pt x="38" y="270"/>
                  </a:lnTo>
                  <a:lnTo>
                    <a:pt x="44" y="268"/>
                  </a:lnTo>
                  <a:lnTo>
                    <a:pt x="50" y="264"/>
                  </a:lnTo>
                  <a:lnTo>
                    <a:pt x="66" y="258"/>
                  </a:lnTo>
                  <a:lnTo>
                    <a:pt x="72" y="254"/>
                  </a:lnTo>
                  <a:lnTo>
                    <a:pt x="74" y="248"/>
                  </a:lnTo>
                  <a:lnTo>
                    <a:pt x="78" y="232"/>
                  </a:lnTo>
                  <a:lnTo>
                    <a:pt x="78" y="218"/>
                  </a:lnTo>
                  <a:lnTo>
                    <a:pt x="78" y="210"/>
                  </a:lnTo>
                  <a:lnTo>
                    <a:pt x="76" y="204"/>
                  </a:lnTo>
                  <a:lnTo>
                    <a:pt x="74" y="196"/>
                  </a:lnTo>
                  <a:lnTo>
                    <a:pt x="74" y="192"/>
                  </a:lnTo>
                  <a:lnTo>
                    <a:pt x="74" y="186"/>
                  </a:lnTo>
                  <a:lnTo>
                    <a:pt x="70" y="182"/>
                  </a:lnTo>
                  <a:lnTo>
                    <a:pt x="70" y="178"/>
                  </a:lnTo>
                  <a:lnTo>
                    <a:pt x="70" y="172"/>
                  </a:lnTo>
                  <a:lnTo>
                    <a:pt x="72" y="168"/>
                  </a:lnTo>
                  <a:lnTo>
                    <a:pt x="76" y="162"/>
                  </a:lnTo>
                  <a:lnTo>
                    <a:pt x="86" y="156"/>
                  </a:lnTo>
                  <a:lnTo>
                    <a:pt x="94" y="152"/>
                  </a:lnTo>
                  <a:lnTo>
                    <a:pt x="100" y="148"/>
                  </a:lnTo>
                  <a:lnTo>
                    <a:pt x="102" y="140"/>
                  </a:lnTo>
                  <a:lnTo>
                    <a:pt x="108" y="134"/>
                  </a:lnTo>
                  <a:lnTo>
                    <a:pt x="112" y="128"/>
                  </a:lnTo>
                  <a:lnTo>
                    <a:pt x="130" y="116"/>
                  </a:lnTo>
                  <a:lnTo>
                    <a:pt x="150" y="108"/>
                  </a:lnTo>
                  <a:lnTo>
                    <a:pt x="156" y="100"/>
                  </a:lnTo>
                  <a:lnTo>
                    <a:pt x="162" y="94"/>
                  </a:lnTo>
                  <a:lnTo>
                    <a:pt x="168" y="84"/>
                  </a:lnTo>
                  <a:lnTo>
                    <a:pt x="168" y="76"/>
                  </a:lnTo>
                  <a:lnTo>
                    <a:pt x="168" y="66"/>
                  </a:lnTo>
                  <a:lnTo>
                    <a:pt x="170" y="56"/>
                  </a:lnTo>
                  <a:lnTo>
                    <a:pt x="170" y="50"/>
                  </a:lnTo>
                  <a:lnTo>
                    <a:pt x="174" y="48"/>
                  </a:lnTo>
                  <a:lnTo>
                    <a:pt x="172" y="22"/>
                  </a:lnTo>
                  <a:lnTo>
                    <a:pt x="172" y="10"/>
                  </a:lnTo>
                  <a:lnTo>
                    <a:pt x="174" y="0"/>
                  </a:lnTo>
                  <a:lnTo>
                    <a:pt x="166" y="2"/>
                  </a:lnTo>
                  <a:lnTo>
                    <a:pt x="158" y="2"/>
                  </a:lnTo>
                  <a:lnTo>
                    <a:pt x="154" y="6"/>
                  </a:lnTo>
                  <a:lnTo>
                    <a:pt x="144" y="10"/>
                  </a:lnTo>
                  <a:lnTo>
                    <a:pt x="130" y="14"/>
                  </a:lnTo>
                  <a:lnTo>
                    <a:pt x="126" y="16"/>
                  </a:lnTo>
                  <a:lnTo>
                    <a:pt x="124" y="18"/>
                  </a:lnTo>
                  <a:lnTo>
                    <a:pt x="122" y="20"/>
                  </a:lnTo>
                  <a:lnTo>
                    <a:pt x="118" y="20"/>
                  </a:lnTo>
                  <a:lnTo>
                    <a:pt x="114" y="20"/>
                  </a:lnTo>
                  <a:lnTo>
                    <a:pt x="112" y="18"/>
                  </a:lnTo>
                  <a:lnTo>
                    <a:pt x="108" y="18"/>
                  </a:lnTo>
                  <a:lnTo>
                    <a:pt x="106" y="20"/>
                  </a:lnTo>
                  <a:lnTo>
                    <a:pt x="104" y="22"/>
                  </a:lnTo>
                  <a:lnTo>
                    <a:pt x="100" y="22"/>
                  </a:lnTo>
                  <a:lnTo>
                    <a:pt x="74" y="20"/>
                  </a:lnTo>
                  <a:lnTo>
                    <a:pt x="72" y="28"/>
                  </a:lnTo>
                  <a:lnTo>
                    <a:pt x="70" y="36"/>
                  </a:lnTo>
                  <a:lnTo>
                    <a:pt x="72" y="42"/>
                  </a:lnTo>
                  <a:lnTo>
                    <a:pt x="74" y="48"/>
                  </a:lnTo>
                  <a:lnTo>
                    <a:pt x="80" y="56"/>
                  </a:lnTo>
                  <a:lnTo>
                    <a:pt x="88" y="68"/>
                  </a:lnTo>
                  <a:lnTo>
                    <a:pt x="92" y="74"/>
                  </a:lnTo>
                  <a:lnTo>
                    <a:pt x="92" y="80"/>
                  </a:lnTo>
                  <a:lnTo>
                    <a:pt x="92" y="88"/>
                  </a:lnTo>
                  <a:lnTo>
                    <a:pt x="90" y="94"/>
                  </a:lnTo>
                  <a:lnTo>
                    <a:pt x="88" y="100"/>
                  </a:lnTo>
                  <a:lnTo>
                    <a:pt x="86" y="102"/>
                  </a:lnTo>
                  <a:lnTo>
                    <a:pt x="82" y="106"/>
                  </a:lnTo>
                  <a:lnTo>
                    <a:pt x="80" y="108"/>
                  </a:lnTo>
                  <a:lnTo>
                    <a:pt x="78" y="110"/>
                  </a:lnTo>
                  <a:lnTo>
                    <a:pt x="78" y="118"/>
                  </a:lnTo>
                  <a:lnTo>
                    <a:pt x="76" y="114"/>
                  </a:lnTo>
                  <a:lnTo>
                    <a:pt x="72" y="110"/>
                  </a:lnTo>
                  <a:lnTo>
                    <a:pt x="68" y="108"/>
                  </a:lnTo>
                  <a:lnTo>
                    <a:pt x="66" y="100"/>
                  </a:lnTo>
                  <a:lnTo>
                    <a:pt x="68" y="90"/>
                  </a:lnTo>
                  <a:lnTo>
                    <a:pt x="70" y="82"/>
                  </a:lnTo>
                  <a:lnTo>
                    <a:pt x="70" y="72"/>
                  </a:lnTo>
                  <a:lnTo>
                    <a:pt x="62" y="72"/>
                  </a:lnTo>
                  <a:lnTo>
                    <a:pt x="56" y="72"/>
                  </a:lnTo>
                  <a:lnTo>
                    <a:pt x="52" y="70"/>
                  </a:lnTo>
                  <a:lnTo>
                    <a:pt x="50" y="64"/>
                  </a:lnTo>
                  <a:lnTo>
                    <a:pt x="44" y="64"/>
                  </a:lnTo>
                  <a:lnTo>
                    <a:pt x="34" y="70"/>
                  </a:lnTo>
                  <a:lnTo>
                    <a:pt x="22" y="72"/>
                  </a:lnTo>
                  <a:lnTo>
                    <a:pt x="12" y="76"/>
                  </a:lnTo>
                  <a:lnTo>
                    <a:pt x="6" y="80"/>
                  </a:lnTo>
                  <a:lnTo>
                    <a:pt x="0" y="82"/>
                  </a:lnTo>
                  <a:lnTo>
                    <a:pt x="2" y="98"/>
                  </a:lnTo>
                  <a:lnTo>
                    <a:pt x="18" y="102"/>
                  </a:lnTo>
                  <a:lnTo>
                    <a:pt x="30" y="106"/>
                  </a:lnTo>
                  <a:lnTo>
                    <a:pt x="36" y="110"/>
                  </a:lnTo>
                  <a:lnTo>
                    <a:pt x="40" y="114"/>
                  </a:lnTo>
                  <a:lnTo>
                    <a:pt x="44" y="120"/>
                  </a:lnTo>
                  <a:lnTo>
                    <a:pt x="44" y="128"/>
                  </a:lnTo>
                  <a:lnTo>
                    <a:pt x="44" y="136"/>
                  </a:lnTo>
                  <a:lnTo>
                    <a:pt x="42" y="142"/>
                  </a:lnTo>
                  <a:lnTo>
                    <a:pt x="40" y="148"/>
                  </a:lnTo>
                  <a:lnTo>
                    <a:pt x="40" y="158"/>
                  </a:lnTo>
                  <a:lnTo>
                    <a:pt x="40" y="168"/>
                  </a:lnTo>
                  <a:lnTo>
                    <a:pt x="38" y="178"/>
                  </a:lnTo>
                  <a:lnTo>
                    <a:pt x="36" y="188"/>
                  </a:lnTo>
                  <a:lnTo>
                    <a:pt x="30" y="196"/>
                  </a:lnTo>
                  <a:lnTo>
                    <a:pt x="18" y="208"/>
                  </a:lnTo>
                  <a:lnTo>
                    <a:pt x="14" y="218"/>
                  </a:lnTo>
                  <a:lnTo>
                    <a:pt x="14" y="226"/>
                  </a:lnTo>
                  <a:lnTo>
                    <a:pt x="18" y="234"/>
                  </a:lnTo>
                  <a:lnTo>
                    <a:pt x="20" y="242"/>
                  </a:lnTo>
                  <a:lnTo>
                    <a:pt x="22" y="250"/>
                  </a:lnTo>
                  <a:lnTo>
                    <a:pt x="20" y="258"/>
                  </a:lnTo>
                  <a:lnTo>
                    <a:pt x="18" y="264"/>
                  </a:lnTo>
                  <a:lnTo>
                    <a:pt x="18" y="298"/>
                  </a:lnTo>
                  <a:lnTo>
                    <a:pt x="28" y="298"/>
                  </a:lnTo>
                  <a:lnTo>
                    <a:pt x="30" y="29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7" name="Freeform 106"/>
            <p:cNvSpPr>
              <a:spLocks/>
            </p:cNvSpPr>
            <p:nvPr/>
          </p:nvSpPr>
          <p:spPr bwMode="auto">
            <a:xfrm>
              <a:off x="6242741" y="3150566"/>
              <a:ext cx="285546" cy="261004"/>
            </a:xfrm>
            <a:custGeom>
              <a:avLst/>
              <a:gdLst>
                <a:gd name="T0" fmla="*/ 252 w 256"/>
                <a:gd name="T1" fmla="*/ 92 h 234"/>
                <a:gd name="T2" fmla="*/ 256 w 256"/>
                <a:gd name="T3" fmla="*/ 100 h 234"/>
                <a:gd name="T4" fmla="*/ 256 w 256"/>
                <a:gd name="T5" fmla="*/ 108 h 234"/>
                <a:gd name="T6" fmla="*/ 248 w 256"/>
                <a:gd name="T7" fmla="*/ 118 h 234"/>
                <a:gd name="T8" fmla="*/ 226 w 256"/>
                <a:gd name="T9" fmla="*/ 136 h 234"/>
                <a:gd name="T10" fmla="*/ 206 w 256"/>
                <a:gd name="T11" fmla="*/ 170 h 234"/>
                <a:gd name="T12" fmla="*/ 182 w 256"/>
                <a:gd name="T13" fmla="*/ 198 h 234"/>
                <a:gd name="T14" fmla="*/ 162 w 256"/>
                <a:gd name="T15" fmla="*/ 206 h 234"/>
                <a:gd name="T16" fmla="*/ 146 w 256"/>
                <a:gd name="T17" fmla="*/ 212 h 234"/>
                <a:gd name="T18" fmla="*/ 132 w 256"/>
                <a:gd name="T19" fmla="*/ 220 h 234"/>
                <a:gd name="T20" fmla="*/ 112 w 256"/>
                <a:gd name="T21" fmla="*/ 222 h 234"/>
                <a:gd name="T22" fmla="*/ 82 w 256"/>
                <a:gd name="T23" fmla="*/ 220 h 234"/>
                <a:gd name="T24" fmla="*/ 78 w 256"/>
                <a:gd name="T25" fmla="*/ 228 h 234"/>
                <a:gd name="T26" fmla="*/ 58 w 256"/>
                <a:gd name="T27" fmla="*/ 228 h 234"/>
                <a:gd name="T28" fmla="*/ 46 w 256"/>
                <a:gd name="T29" fmla="*/ 234 h 234"/>
                <a:gd name="T30" fmla="*/ 22 w 256"/>
                <a:gd name="T31" fmla="*/ 210 h 234"/>
                <a:gd name="T32" fmla="*/ 22 w 256"/>
                <a:gd name="T33" fmla="*/ 200 h 234"/>
                <a:gd name="T34" fmla="*/ 24 w 256"/>
                <a:gd name="T35" fmla="*/ 184 h 234"/>
                <a:gd name="T36" fmla="*/ 20 w 256"/>
                <a:gd name="T37" fmla="*/ 174 h 234"/>
                <a:gd name="T38" fmla="*/ 16 w 256"/>
                <a:gd name="T39" fmla="*/ 166 h 234"/>
                <a:gd name="T40" fmla="*/ 10 w 256"/>
                <a:gd name="T41" fmla="*/ 140 h 234"/>
                <a:gd name="T42" fmla="*/ 0 w 256"/>
                <a:gd name="T43" fmla="*/ 122 h 234"/>
                <a:gd name="T44" fmla="*/ 6 w 256"/>
                <a:gd name="T45" fmla="*/ 114 h 234"/>
                <a:gd name="T46" fmla="*/ 14 w 256"/>
                <a:gd name="T47" fmla="*/ 120 h 234"/>
                <a:gd name="T48" fmla="*/ 24 w 256"/>
                <a:gd name="T49" fmla="*/ 126 h 234"/>
                <a:gd name="T50" fmla="*/ 42 w 256"/>
                <a:gd name="T51" fmla="*/ 126 h 234"/>
                <a:gd name="T52" fmla="*/ 52 w 256"/>
                <a:gd name="T53" fmla="*/ 118 h 234"/>
                <a:gd name="T54" fmla="*/ 54 w 256"/>
                <a:gd name="T55" fmla="*/ 54 h 234"/>
                <a:gd name="T56" fmla="*/ 68 w 256"/>
                <a:gd name="T57" fmla="*/ 64 h 234"/>
                <a:gd name="T58" fmla="*/ 70 w 256"/>
                <a:gd name="T59" fmla="*/ 74 h 234"/>
                <a:gd name="T60" fmla="*/ 66 w 256"/>
                <a:gd name="T61" fmla="*/ 90 h 234"/>
                <a:gd name="T62" fmla="*/ 90 w 256"/>
                <a:gd name="T63" fmla="*/ 84 h 234"/>
                <a:gd name="T64" fmla="*/ 106 w 256"/>
                <a:gd name="T65" fmla="*/ 64 h 234"/>
                <a:gd name="T66" fmla="*/ 116 w 256"/>
                <a:gd name="T67" fmla="*/ 62 h 234"/>
                <a:gd name="T68" fmla="*/ 126 w 256"/>
                <a:gd name="T69" fmla="*/ 68 h 234"/>
                <a:gd name="T70" fmla="*/ 138 w 256"/>
                <a:gd name="T71" fmla="*/ 68 h 234"/>
                <a:gd name="T72" fmla="*/ 146 w 256"/>
                <a:gd name="T73" fmla="*/ 60 h 234"/>
                <a:gd name="T74" fmla="*/ 152 w 256"/>
                <a:gd name="T75" fmla="*/ 50 h 234"/>
                <a:gd name="T76" fmla="*/ 158 w 256"/>
                <a:gd name="T77" fmla="*/ 46 h 234"/>
                <a:gd name="T78" fmla="*/ 172 w 256"/>
                <a:gd name="T79" fmla="*/ 32 h 234"/>
                <a:gd name="T80" fmla="*/ 188 w 256"/>
                <a:gd name="T81" fmla="*/ 10 h 234"/>
                <a:gd name="T82" fmla="*/ 202 w 256"/>
                <a:gd name="T83" fmla="*/ 2 h 234"/>
                <a:gd name="T84" fmla="*/ 216 w 256"/>
                <a:gd name="T85" fmla="*/ 2 h 234"/>
                <a:gd name="T86" fmla="*/ 228 w 256"/>
                <a:gd name="T87" fmla="*/ 6 h 234"/>
                <a:gd name="T88" fmla="*/ 238 w 256"/>
                <a:gd name="T89" fmla="*/ 16 h 234"/>
                <a:gd name="T90" fmla="*/ 244 w 256"/>
                <a:gd name="T91" fmla="*/ 32 h 234"/>
                <a:gd name="T92" fmla="*/ 244 w 256"/>
                <a:gd name="T93" fmla="*/ 48 h 234"/>
                <a:gd name="T94" fmla="*/ 242 w 256"/>
                <a:gd name="T95" fmla="*/ 8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6" h="234">
                  <a:moveTo>
                    <a:pt x="254" y="88"/>
                  </a:moveTo>
                  <a:lnTo>
                    <a:pt x="252" y="92"/>
                  </a:lnTo>
                  <a:lnTo>
                    <a:pt x="254" y="98"/>
                  </a:lnTo>
                  <a:lnTo>
                    <a:pt x="256" y="100"/>
                  </a:lnTo>
                  <a:lnTo>
                    <a:pt x="256" y="104"/>
                  </a:lnTo>
                  <a:lnTo>
                    <a:pt x="256" y="108"/>
                  </a:lnTo>
                  <a:lnTo>
                    <a:pt x="254" y="114"/>
                  </a:lnTo>
                  <a:lnTo>
                    <a:pt x="248" y="118"/>
                  </a:lnTo>
                  <a:lnTo>
                    <a:pt x="236" y="126"/>
                  </a:lnTo>
                  <a:lnTo>
                    <a:pt x="226" y="136"/>
                  </a:lnTo>
                  <a:lnTo>
                    <a:pt x="218" y="146"/>
                  </a:lnTo>
                  <a:lnTo>
                    <a:pt x="206" y="170"/>
                  </a:lnTo>
                  <a:lnTo>
                    <a:pt x="190" y="188"/>
                  </a:lnTo>
                  <a:lnTo>
                    <a:pt x="182" y="198"/>
                  </a:lnTo>
                  <a:lnTo>
                    <a:pt x="172" y="204"/>
                  </a:lnTo>
                  <a:lnTo>
                    <a:pt x="162" y="206"/>
                  </a:lnTo>
                  <a:lnTo>
                    <a:pt x="156" y="208"/>
                  </a:lnTo>
                  <a:lnTo>
                    <a:pt x="146" y="212"/>
                  </a:lnTo>
                  <a:lnTo>
                    <a:pt x="136" y="216"/>
                  </a:lnTo>
                  <a:lnTo>
                    <a:pt x="132" y="220"/>
                  </a:lnTo>
                  <a:lnTo>
                    <a:pt x="126" y="222"/>
                  </a:lnTo>
                  <a:lnTo>
                    <a:pt x="112" y="222"/>
                  </a:lnTo>
                  <a:lnTo>
                    <a:pt x="98" y="220"/>
                  </a:lnTo>
                  <a:lnTo>
                    <a:pt x="82" y="220"/>
                  </a:lnTo>
                  <a:lnTo>
                    <a:pt x="80" y="224"/>
                  </a:lnTo>
                  <a:lnTo>
                    <a:pt x="78" y="228"/>
                  </a:lnTo>
                  <a:lnTo>
                    <a:pt x="68" y="228"/>
                  </a:lnTo>
                  <a:lnTo>
                    <a:pt x="58" y="228"/>
                  </a:lnTo>
                  <a:lnTo>
                    <a:pt x="52" y="230"/>
                  </a:lnTo>
                  <a:lnTo>
                    <a:pt x="46" y="234"/>
                  </a:lnTo>
                  <a:lnTo>
                    <a:pt x="28" y="220"/>
                  </a:lnTo>
                  <a:lnTo>
                    <a:pt x="22" y="210"/>
                  </a:lnTo>
                  <a:lnTo>
                    <a:pt x="20" y="204"/>
                  </a:lnTo>
                  <a:lnTo>
                    <a:pt x="22" y="200"/>
                  </a:lnTo>
                  <a:lnTo>
                    <a:pt x="24" y="194"/>
                  </a:lnTo>
                  <a:lnTo>
                    <a:pt x="24" y="184"/>
                  </a:lnTo>
                  <a:lnTo>
                    <a:pt x="24" y="178"/>
                  </a:lnTo>
                  <a:lnTo>
                    <a:pt x="20" y="174"/>
                  </a:lnTo>
                  <a:lnTo>
                    <a:pt x="16" y="170"/>
                  </a:lnTo>
                  <a:lnTo>
                    <a:pt x="16" y="166"/>
                  </a:lnTo>
                  <a:lnTo>
                    <a:pt x="14" y="150"/>
                  </a:lnTo>
                  <a:lnTo>
                    <a:pt x="10" y="140"/>
                  </a:lnTo>
                  <a:lnTo>
                    <a:pt x="6" y="132"/>
                  </a:lnTo>
                  <a:lnTo>
                    <a:pt x="0" y="122"/>
                  </a:lnTo>
                  <a:lnTo>
                    <a:pt x="4" y="118"/>
                  </a:lnTo>
                  <a:lnTo>
                    <a:pt x="6" y="114"/>
                  </a:lnTo>
                  <a:lnTo>
                    <a:pt x="10" y="114"/>
                  </a:lnTo>
                  <a:lnTo>
                    <a:pt x="14" y="120"/>
                  </a:lnTo>
                  <a:lnTo>
                    <a:pt x="20" y="124"/>
                  </a:lnTo>
                  <a:lnTo>
                    <a:pt x="24" y="126"/>
                  </a:lnTo>
                  <a:lnTo>
                    <a:pt x="32" y="126"/>
                  </a:lnTo>
                  <a:lnTo>
                    <a:pt x="42" y="126"/>
                  </a:lnTo>
                  <a:lnTo>
                    <a:pt x="48" y="122"/>
                  </a:lnTo>
                  <a:lnTo>
                    <a:pt x="52" y="118"/>
                  </a:lnTo>
                  <a:lnTo>
                    <a:pt x="56" y="116"/>
                  </a:lnTo>
                  <a:lnTo>
                    <a:pt x="54" y="54"/>
                  </a:lnTo>
                  <a:lnTo>
                    <a:pt x="60" y="56"/>
                  </a:lnTo>
                  <a:lnTo>
                    <a:pt x="68" y="64"/>
                  </a:lnTo>
                  <a:lnTo>
                    <a:pt x="70" y="68"/>
                  </a:lnTo>
                  <a:lnTo>
                    <a:pt x="70" y="74"/>
                  </a:lnTo>
                  <a:lnTo>
                    <a:pt x="68" y="82"/>
                  </a:lnTo>
                  <a:lnTo>
                    <a:pt x="66" y="90"/>
                  </a:lnTo>
                  <a:lnTo>
                    <a:pt x="82" y="90"/>
                  </a:lnTo>
                  <a:lnTo>
                    <a:pt x="90" y="84"/>
                  </a:lnTo>
                  <a:lnTo>
                    <a:pt x="98" y="72"/>
                  </a:lnTo>
                  <a:lnTo>
                    <a:pt x="106" y="64"/>
                  </a:lnTo>
                  <a:lnTo>
                    <a:pt x="110" y="60"/>
                  </a:lnTo>
                  <a:lnTo>
                    <a:pt x="116" y="62"/>
                  </a:lnTo>
                  <a:lnTo>
                    <a:pt x="122" y="64"/>
                  </a:lnTo>
                  <a:lnTo>
                    <a:pt x="126" y="68"/>
                  </a:lnTo>
                  <a:lnTo>
                    <a:pt x="132" y="70"/>
                  </a:lnTo>
                  <a:lnTo>
                    <a:pt x="138" y="68"/>
                  </a:lnTo>
                  <a:lnTo>
                    <a:pt x="142" y="64"/>
                  </a:lnTo>
                  <a:lnTo>
                    <a:pt x="146" y="60"/>
                  </a:lnTo>
                  <a:lnTo>
                    <a:pt x="148" y="54"/>
                  </a:lnTo>
                  <a:lnTo>
                    <a:pt x="152" y="50"/>
                  </a:lnTo>
                  <a:lnTo>
                    <a:pt x="154" y="48"/>
                  </a:lnTo>
                  <a:lnTo>
                    <a:pt x="158" y="46"/>
                  </a:lnTo>
                  <a:lnTo>
                    <a:pt x="160" y="44"/>
                  </a:lnTo>
                  <a:lnTo>
                    <a:pt x="172" y="32"/>
                  </a:lnTo>
                  <a:lnTo>
                    <a:pt x="182" y="20"/>
                  </a:lnTo>
                  <a:lnTo>
                    <a:pt x="188" y="10"/>
                  </a:lnTo>
                  <a:lnTo>
                    <a:pt x="194" y="6"/>
                  </a:lnTo>
                  <a:lnTo>
                    <a:pt x="202" y="2"/>
                  </a:lnTo>
                  <a:lnTo>
                    <a:pt x="210" y="0"/>
                  </a:lnTo>
                  <a:lnTo>
                    <a:pt x="216" y="2"/>
                  </a:lnTo>
                  <a:lnTo>
                    <a:pt x="222" y="4"/>
                  </a:lnTo>
                  <a:lnTo>
                    <a:pt x="228" y="6"/>
                  </a:lnTo>
                  <a:lnTo>
                    <a:pt x="238" y="8"/>
                  </a:lnTo>
                  <a:lnTo>
                    <a:pt x="238" y="16"/>
                  </a:lnTo>
                  <a:lnTo>
                    <a:pt x="242" y="24"/>
                  </a:lnTo>
                  <a:lnTo>
                    <a:pt x="244" y="32"/>
                  </a:lnTo>
                  <a:lnTo>
                    <a:pt x="246" y="40"/>
                  </a:lnTo>
                  <a:lnTo>
                    <a:pt x="244" y="48"/>
                  </a:lnTo>
                  <a:lnTo>
                    <a:pt x="242" y="54"/>
                  </a:lnTo>
                  <a:lnTo>
                    <a:pt x="242" y="88"/>
                  </a:lnTo>
                  <a:lnTo>
                    <a:pt x="254" y="8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8" name="Freeform 107"/>
            <p:cNvSpPr>
              <a:spLocks/>
            </p:cNvSpPr>
            <p:nvPr/>
          </p:nvSpPr>
          <p:spPr bwMode="auto">
            <a:xfrm>
              <a:off x="6425669" y="3284414"/>
              <a:ext cx="37924" cy="40155"/>
            </a:xfrm>
            <a:custGeom>
              <a:avLst/>
              <a:gdLst>
                <a:gd name="T0" fmla="*/ 28 w 34"/>
                <a:gd name="T1" fmla="*/ 0 h 36"/>
                <a:gd name="T2" fmla="*/ 22 w 34"/>
                <a:gd name="T3" fmla="*/ 0 h 36"/>
                <a:gd name="T4" fmla="*/ 8 w 34"/>
                <a:gd name="T5" fmla="*/ 10 h 36"/>
                <a:gd name="T6" fmla="*/ 2 w 34"/>
                <a:gd name="T7" fmla="*/ 18 h 36"/>
                <a:gd name="T8" fmla="*/ 0 w 34"/>
                <a:gd name="T9" fmla="*/ 22 h 36"/>
                <a:gd name="T10" fmla="*/ 0 w 34"/>
                <a:gd name="T11" fmla="*/ 26 h 36"/>
                <a:gd name="T12" fmla="*/ 2 w 34"/>
                <a:gd name="T13" fmla="*/ 32 h 36"/>
                <a:gd name="T14" fmla="*/ 6 w 34"/>
                <a:gd name="T15" fmla="*/ 34 h 36"/>
                <a:gd name="T16" fmla="*/ 10 w 34"/>
                <a:gd name="T17" fmla="*/ 36 h 36"/>
                <a:gd name="T18" fmla="*/ 14 w 34"/>
                <a:gd name="T19" fmla="*/ 36 h 36"/>
                <a:gd name="T20" fmla="*/ 18 w 34"/>
                <a:gd name="T21" fmla="*/ 32 h 36"/>
                <a:gd name="T22" fmla="*/ 24 w 34"/>
                <a:gd name="T23" fmla="*/ 26 h 36"/>
                <a:gd name="T24" fmla="*/ 32 w 34"/>
                <a:gd name="T25" fmla="*/ 18 h 36"/>
                <a:gd name="T26" fmla="*/ 34 w 34"/>
                <a:gd name="T27" fmla="*/ 10 h 36"/>
                <a:gd name="T28" fmla="*/ 30 w 34"/>
                <a:gd name="T29" fmla="*/ 6 h 36"/>
                <a:gd name="T30" fmla="*/ 28 w 34"/>
                <a:gd name="T31" fmla="*/ 4 h 36"/>
                <a:gd name="T32" fmla="*/ 28 w 34"/>
                <a:gd name="T3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36">
                  <a:moveTo>
                    <a:pt x="28" y="0"/>
                  </a:moveTo>
                  <a:lnTo>
                    <a:pt x="22" y="0"/>
                  </a:lnTo>
                  <a:lnTo>
                    <a:pt x="8" y="10"/>
                  </a:lnTo>
                  <a:lnTo>
                    <a:pt x="2" y="18"/>
                  </a:lnTo>
                  <a:lnTo>
                    <a:pt x="0" y="22"/>
                  </a:lnTo>
                  <a:lnTo>
                    <a:pt x="0" y="26"/>
                  </a:lnTo>
                  <a:lnTo>
                    <a:pt x="2" y="32"/>
                  </a:lnTo>
                  <a:lnTo>
                    <a:pt x="6" y="34"/>
                  </a:lnTo>
                  <a:lnTo>
                    <a:pt x="10" y="36"/>
                  </a:lnTo>
                  <a:lnTo>
                    <a:pt x="14" y="36"/>
                  </a:lnTo>
                  <a:lnTo>
                    <a:pt x="18" y="32"/>
                  </a:lnTo>
                  <a:lnTo>
                    <a:pt x="24" y="26"/>
                  </a:lnTo>
                  <a:lnTo>
                    <a:pt x="32" y="18"/>
                  </a:lnTo>
                  <a:lnTo>
                    <a:pt x="34" y="10"/>
                  </a:lnTo>
                  <a:lnTo>
                    <a:pt x="30" y="6"/>
                  </a:lnTo>
                  <a:lnTo>
                    <a:pt x="28" y="4"/>
                  </a:lnTo>
                  <a:lnTo>
                    <a:pt x="2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9" name="Freeform 108"/>
            <p:cNvSpPr>
              <a:spLocks/>
            </p:cNvSpPr>
            <p:nvPr/>
          </p:nvSpPr>
          <p:spPr bwMode="auto">
            <a:xfrm>
              <a:off x="6490363" y="3228643"/>
              <a:ext cx="22309" cy="26769"/>
            </a:xfrm>
            <a:custGeom>
              <a:avLst/>
              <a:gdLst>
                <a:gd name="T0" fmla="*/ 20 w 20"/>
                <a:gd name="T1" fmla="*/ 18 h 24"/>
                <a:gd name="T2" fmla="*/ 18 w 20"/>
                <a:gd name="T3" fmla="*/ 22 h 24"/>
                <a:gd name="T4" fmla="*/ 16 w 20"/>
                <a:gd name="T5" fmla="*/ 24 h 24"/>
                <a:gd name="T6" fmla="*/ 14 w 20"/>
                <a:gd name="T7" fmla="*/ 24 h 24"/>
                <a:gd name="T8" fmla="*/ 6 w 20"/>
                <a:gd name="T9" fmla="*/ 24 h 24"/>
                <a:gd name="T10" fmla="*/ 2 w 20"/>
                <a:gd name="T11" fmla="*/ 22 h 24"/>
                <a:gd name="T12" fmla="*/ 0 w 20"/>
                <a:gd name="T13" fmla="*/ 18 h 24"/>
                <a:gd name="T14" fmla="*/ 0 w 20"/>
                <a:gd name="T15" fmla="*/ 12 h 24"/>
                <a:gd name="T16" fmla="*/ 0 w 20"/>
                <a:gd name="T17" fmla="*/ 8 h 24"/>
                <a:gd name="T18" fmla="*/ 2 w 20"/>
                <a:gd name="T19" fmla="*/ 6 h 24"/>
                <a:gd name="T20" fmla="*/ 8 w 20"/>
                <a:gd name="T21" fmla="*/ 2 h 24"/>
                <a:gd name="T22" fmla="*/ 14 w 20"/>
                <a:gd name="T23" fmla="*/ 0 h 24"/>
                <a:gd name="T24" fmla="*/ 20 w 20"/>
                <a:gd name="T25" fmla="*/ 0 h 24"/>
                <a:gd name="T26" fmla="*/ 20 w 20"/>
                <a:gd name="T27"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4">
                  <a:moveTo>
                    <a:pt x="20" y="18"/>
                  </a:moveTo>
                  <a:lnTo>
                    <a:pt x="18" y="22"/>
                  </a:lnTo>
                  <a:lnTo>
                    <a:pt x="16" y="24"/>
                  </a:lnTo>
                  <a:lnTo>
                    <a:pt x="14" y="24"/>
                  </a:lnTo>
                  <a:lnTo>
                    <a:pt x="6" y="24"/>
                  </a:lnTo>
                  <a:lnTo>
                    <a:pt x="2" y="22"/>
                  </a:lnTo>
                  <a:lnTo>
                    <a:pt x="0" y="18"/>
                  </a:lnTo>
                  <a:lnTo>
                    <a:pt x="0" y="12"/>
                  </a:lnTo>
                  <a:lnTo>
                    <a:pt x="0" y="8"/>
                  </a:lnTo>
                  <a:lnTo>
                    <a:pt x="2" y="6"/>
                  </a:lnTo>
                  <a:lnTo>
                    <a:pt x="8" y="2"/>
                  </a:lnTo>
                  <a:lnTo>
                    <a:pt x="14" y="0"/>
                  </a:lnTo>
                  <a:lnTo>
                    <a:pt x="20" y="0"/>
                  </a:lnTo>
                  <a:lnTo>
                    <a:pt x="20"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0" name="Freeform 109"/>
            <p:cNvSpPr>
              <a:spLocks/>
            </p:cNvSpPr>
            <p:nvPr/>
          </p:nvSpPr>
          <p:spPr bwMode="auto">
            <a:xfrm>
              <a:off x="6407822" y="3018948"/>
              <a:ext cx="133849" cy="140540"/>
            </a:xfrm>
            <a:custGeom>
              <a:avLst/>
              <a:gdLst>
                <a:gd name="T0" fmla="*/ 78 w 120"/>
                <a:gd name="T1" fmla="*/ 0 h 126"/>
                <a:gd name="T2" fmla="*/ 78 w 120"/>
                <a:gd name="T3" fmla="*/ 6 h 126"/>
                <a:gd name="T4" fmla="*/ 94 w 120"/>
                <a:gd name="T5" fmla="*/ 10 h 126"/>
                <a:gd name="T6" fmla="*/ 106 w 120"/>
                <a:gd name="T7" fmla="*/ 14 h 126"/>
                <a:gd name="T8" fmla="*/ 112 w 120"/>
                <a:gd name="T9" fmla="*/ 18 h 126"/>
                <a:gd name="T10" fmla="*/ 116 w 120"/>
                <a:gd name="T11" fmla="*/ 22 h 126"/>
                <a:gd name="T12" fmla="*/ 120 w 120"/>
                <a:gd name="T13" fmla="*/ 28 h 126"/>
                <a:gd name="T14" fmla="*/ 120 w 120"/>
                <a:gd name="T15" fmla="*/ 36 h 126"/>
                <a:gd name="T16" fmla="*/ 120 w 120"/>
                <a:gd name="T17" fmla="*/ 44 h 126"/>
                <a:gd name="T18" fmla="*/ 118 w 120"/>
                <a:gd name="T19" fmla="*/ 50 h 126"/>
                <a:gd name="T20" fmla="*/ 116 w 120"/>
                <a:gd name="T21" fmla="*/ 56 h 126"/>
                <a:gd name="T22" fmla="*/ 116 w 120"/>
                <a:gd name="T23" fmla="*/ 66 h 126"/>
                <a:gd name="T24" fmla="*/ 116 w 120"/>
                <a:gd name="T25" fmla="*/ 76 h 126"/>
                <a:gd name="T26" fmla="*/ 114 w 120"/>
                <a:gd name="T27" fmla="*/ 86 h 126"/>
                <a:gd name="T28" fmla="*/ 112 w 120"/>
                <a:gd name="T29" fmla="*/ 96 h 126"/>
                <a:gd name="T30" fmla="*/ 106 w 120"/>
                <a:gd name="T31" fmla="*/ 104 h 126"/>
                <a:gd name="T32" fmla="*/ 94 w 120"/>
                <a:gd name="T33" fmla="*/ 116 h 126"/>
                <a:gd name="T34" fmla="*/ 90 w 120"/>
                <a:gd name="T35" fmla="*/ 126 h 126"/>
                <a:gd name="T36" fmla="*/ 80 w 120"/>
                <a:gd name="T37" fmla="*/ 124 h 126"/>
                <a:gd name="T38" fmla="*/ 74 w 120"/>
                <a:gd name="T39" fmla="*/ 122 h 126"/>
                <a:gd name="T40" fmla="*/ 68 w 120"/>
                <a:gd name="T41" fmla="*/ 120 h 126"/>
                <a:gd name="T42" fmla="*/ 62 w 120"/>
                <a:gd name="T43" fmla="*/ 118 h 126"/>
                <a:gd name="T44" fmla="*/ 54 w 120"/>
                <a:gd name="T45" fmla="*/ 120 h 126"/>
                <a:gd name="T46" fmla="*/ 50 w 120"/>
                <a:gd name="T47" fmla="*/ 114 h 126"/>
                <a:gd name="T48" fmla="*/ 46 w 120"/>
                <a:gd name="T49" fmla="*/ 114 h 126"/>
                <a:gd name="T50" fmla="*/ 42 w 120"/>
                <a:gd name="T51" fmla="*/ 112 h 126"/>
                <a:gd name="T52" fmla="*/ 38 w 120"/>
                <a:gd name="T53" fmla="*/ 110 h 126"/>
                <a:gd name="T54" fmla="*/ 34 w 120"/>
                <a:gd name="T55" fmla="*/ 108 h 126"/>
                <a:gd name="T56" fmla="*/ 34 w 120"/>
                <a:gd name="T57" fmla="*/ 102 h 126"/>
                <a:gd name="T58" fmla="*/ 32 w 120"/>
                <a:gd name="T59" fmla="*/ 92 h 126"/>
                <a:gd name="T60" fmla="*/ 30 w 120"/>
                <a:gd name="T61" fmla="*/ 86 h 126"/>
                <a:gd name="T62" fmla="*/ 26 w 120"/>
                <a:gd name="T63" fmla="*/ 82 h 126"/>
                <a:gd name="T64" fmla="*/ 18 w 120"/>
                <a:gd name="T65" fmla="*/ 76 h 126"/>
                <a:gd name="T66" fmla="*/ 12 w 120"/>
                <a:gd name="T67" fmla="*/ 72 h 126"/>
                <a:gd name="T68" fmla="*/ 8 w 120"/>
                <a:gd name="T69" fmla="*/ 66 h 126"/>
                <a:gd name="T70" fmla="*/ 6 w 120"/>
                <a:gd name="T71" fmla="*/ 62 h 126"/>
                <a:gd name="T72" fmla="*/ 8 w 120"/>
                <a:gd name="T73" fmla="*/ 60 h 126"/>
                <a:gd name="T74" fmla="*/ 6 w 120"/>
                <a:gd name="T75" fmla="*/ 58 h 126"/>
                <a:gd name="T76" fmla="*/ 4 w 120"/>
                <a:gd name="T77" fmla="*/ 54 h 126"/>
                <a:gd name="T78" fmla="*/ 0 w 120"/>
                <a:gd name="T79" fmla="*/ 48 h 126"/>
                <a:gd name="T80" fmla="*/ 0 w 120"/>
                <a:gd name="T81" fmla="*/ 42 h 126"/>
                <a:gd name="T82" fmla="*/ 6 w 120"/>
                <a:gd name="T83" fmla="*/ 46 h 126"/>
                <a:gd name="T84" fmla="*/ 12 w 120"/>
                <a:gd name="T85" fmla="*/ 46 h 126"/>
                <a:gd name="T86" fmla="*/ 16 w 120"/>
                <a:gd name="T87" fmla="*/ 46 h 126"/>
                <a:gd name="T88" fmla="*/ 20 w 120"/>
                <a:gd name="T89" fmla="*/ 46 h 126"/>
                <a:gd name="T90" fmla="*/ 30 w 120"/>
                <a:gd name="T91" fmla="*/ 36 h 126"/>
                <a:gd name="T92" fmla="*/ 42 w 120"/>
                <a:gd name="T93" fmla="*/ 24 h 126"/>
                <a:gd name="T94" fmla="*/ 54 w 120"/>
                <a:gd name="T95" fmla="*/ 16 h 126"/>
                <a:gd name="T96" fmla="*/ 58 w 120"/>
                <a:gd name="T97" fmla="*/ 12 h 126"/>
                <a:gd name="T98" fmla="*/ 56 w 120"/>
                <a:gd name="T99" fmla="*/ 8 h 126"/>
                <a:gd name="T100" fmla="*/ 56 w 120"/>
                <a:gd name="T101" fmla="*/ 6 h 126"/>
                <a:gd name="T102" fmla="*/ 58 w 120"/>
                <a:gd name="T103" fmla="*/ 4 h 126"/>
                <a:gd name="T104" fmla="*/ 62 w 120"/>
                <a:gd name="T105" fmla="*/ 2 h 126"/>
                <a:gd name="T106" fmla="*/ 68 w 120"/>
                <a:gd name="T107" fmla="*/ 0 h 126"/>
                <a:gd name="T108" fmla="*/ 76 w 120"/>
                <a:gd name="T109" fmla="*/ 0 h 126"/>
                <a:gd name="T110" fmla="*/ 78 w 120"/>
                <a:gd name="T111"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0" h="126">
                  <a:moveTo>
                    <a:pt x="78" y="0"/>
                  </a:moveTo>
                  <a:lnTo>
                    <a:pt x="78" y="6"/>
                  </a:lnTo>
                  <a:lnTo>
                    <a:pt x="94" y="10"/>
                  </a:lnTo>
                  <a:lnTo>
                    <a:pt x="106" y="14"/>
                  </a:lnTo>
                  <a:lnTo>
                    <a:pt x="112" y="18"/>
                  </a:lnTo>
                  <a:lnTo>
                    <a:pt x="116" y="22"/>
                  </a:lnTo>
                  <a:lnTo>
                    <a:pt x="120" y="28"/>
                  </a:lnTo>
                  <a:lnTo>
                    <a:pt x="120" y="36"/>
                  </a:lnTo>
                  <a:lnTo>
                    <a:pt x="120" y="44"/>
                  </a:lnTo>
                  <a:lnTo>
                    <a:pt x="118" y="50"/>
                  </a:lnTo>
                  <a:lnTo>
                    <a:pt x="116" y="56"/>
                  </a:lnTo>
                  <a:lnTo>
                    <a:pt x="116" y="66"/>
                  </a:lnTo>
                  <a:lnTo>
                    <a:pt x="116" y="76"/>
                  </a:lnTo>
                  <a:lnTo>
                    <a:pt x="114" y="86"/>
                  </a:lnTo>
                  <a:lnTo>
                    <a:pt x="112" y="96"/>
                  </a:lnTo>
                  <a:lnTo>
                    <a:pt x="106" y="104"/>
                  </a:lnTo>
                  <a:lnTo>
                    <a:pt x="94" y="116"/>
                  </a:lnTo>
                  <a:lnTo>
                    <a:pt x="90" y="126"/>
                  </a:lnTo>
                  <a:lnTo>
                    <a:pt x="80" y="124"/>
                  </a:lnTo>
                  <a:lnTo>
                    <a:pt x="74" y="122"/>
                  </a:lnTo>
                  <a:lnTo>
                    <a:pt x="68" y="120"/>
                  </a:lnTo>
                  <a:lnTo>
                    <a:pt x="62" y="118"/>
                  </a:lnTo>
                  <a:lnTo>
                    <a:pt x="54" y="120"/>
                  </a:lnTo>
                  <a:lnTo>
                    <a:pt x="50" y="114"/>
                  </a:lnTo>
                  <a:lnTo>
                    <a:pt x="46" y="114"/>
                  </a:lnTo>
                  <a:lnTo>
                    <a:pt x="42" y="112"/>
                  </a:lnTo>
                  <a:lnTo>
                    <a:pt x="38" y="110"/>
                  </a:lnTo>
                  <a:lnTo>
                    <a:pt x="34" y="108"/>
                  </a:lnTo>
                  <a:lnTo>
                    <a:pt x="34" y="102"/>
                  </a:lnTo>
                  <a:lnTo>
                    <a:pt x="32" y="92"/>
                  </a:lnTo>
                  <a:lnTo>
                    <a:pt x="30" y="86"/>
                  </a:lnTo>
                  <a:lnTo>
                    <a:pt x="26" y="82"/>
                  </a:lnTo>
                  <a:lnTo>
                    <a:pt x="18" y="76"/>
                  </a:lnTo>
                  <a:lnTo>
                    <a:pt x="12" y="72"/>
                  </a:lnTo>
                  <a:lnTo>
                    <a:pt x="8" y="66"/>
                  </a:lnTo>
                  <a:lnTo>
                    <a:pt x="6" y="62"/>
                  </a:lnTo>
                  <a:lnTo>
                    <a:pt x="8" y="60"/>
                  </a:lnTo>
                  <a:lnTo>
                    <a:pt x="6" y="58"/>
                  </a:lnTo>
                  <a:lnTo>
                    <a:pt x="4" y="54"/>
                  </a:lnTo>
                  <a:lnTo>
                    <a:pt x="0" y="48"/>
                  </a:lnTo>
                  <a:lnTo>
                    <a:pt x="0" y="42"/>
                  </a:lnTo>
                  <a:lnTo>
                    <a:pt x="6" y="46"/>
                  </a:lnTo>
                  <a:lnTo>
                    <a:pt x="12" y="46"/>
                  </a:lnTo>
                  <a:lnTo>
                    <a:pt x="16" y="46"/>
                  </a:lnTo>
                  <a:lnTo>
                    <a:pt x="20" y="46"/>
                  </a:lnTo>
                  <a:lnTo>
                    <a:pt x="30" y="36"/>
                  </a:lnTo>
                  <a:lnTo>
                    <a:pt x="42" y="24"/>
                  </a:lnTo>
                  <a:lnTo>
                    <a:pt x="54" y="16"/>
                  </a:lnTo>
                  <a:lnTo>
                    <a:pt x="58" y="12"/>
                  </a:lnTo>
                  <a:lnTo>
                    <a:pt x="56" y="8"/>
                  </a:lnTo>
                  <a:lnTo>
                    <a:pt x="56" y="6"/>
                  </a:lnTo>
                  <a:lnTo>
                    <a:pt x="58" y="4"/>
                  </a:lnTo>
                  <a:lnTo>
                    <a:pt x="62" y="2"/>
                  </a:lnTo>
                  <a:lnTo>
                    <a:pt x="68" y="0"/>
                  </a:lnTo>
                  <a:lnTo>
                    <a:pt x="76" y="0"/>
                  </a:lnTo>
                  <a:lnTo>
                    <a:pt x="7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1" name="Freeform 110"/>
            <p:cNvSpPr>
              <a:spLocks/>
            </p:cNvSpPr>
            <p:nvPr/>
          </p:nvSpPr>
          <p:spPr bwMode="auto">
            <a:xfrm>
              <a:off x="6541672" y="2896254"/>
              <a:ext cx="53540" cy="151694"/>
            </a:xfrm>
            <a:custGeom>
              <a:avLst/>
              <a:gdLst>
                <a:gd name="T0" fmla="*/ 0 w 48"/>
                <a:gd name="T1" fmla="*/ 82 h 136"/>
                <a:gd name="T2" fmla="*/ 6 w 48"/>
                <a:gd name="T3" fmla="*/ 82 h 136"/>
                <a:gd name="T4" fmla="*/ 8 w 48"/>
                <a:gd name="T5" fmla="*/ 88 h 136"/>
                <a:gd name="T6" fmla="*/ 12 w 48"/>
                <a:gd name="T7" fmla="*/ 90 h 136"/>
                <a:gd name="T8" fmla="*/ 18 w 48"/>
                <a:gd name="T9" fmla="*/ 90 h 136"/>
                <a:gd name="T10" fmla="*/ 26 w 48"/>
                <a:gd name="T11" fmla="*/ 90 h 136"/>
                <a:gd name="T12" fmla="*/ 26 w 48"/>
                <a:gd name="T13" fmla="*/ 100 h 136"/>
                <a:gd name="T14" fmla="*/ 24 w 48"/>
                <a:gd name="T15" fmla="*/ 108 h 136"/>
                <a:gd name="T16" fmla="*/ 22 w 48"/>
                <a:gd name="T17" fmla="*/ 118 h 136"/>
                <a:gd name="T18" fmla="*/ 24 w 48"/>
                <a:gd name="T19" fmla="*/ 126 h 136"/>
                <a:gd name="T20" fmla="*/ 28 w 48"/>
                <a:gd name="T21" fmla="*/ 128 h 136"/>
                <a:gd name="T22" fmla="*/ 32 w 48"/>
                <a:gd name="T23" fmla="*/ 132 h 136"/>
                <a:gd name="T24" fmla="*/ 34 w 48"/>
                <a:gd name="T25" fmla="*/ 136 h 136"/>
                <a:gd name="T26" fmla="*/ 34 w 48"/>
                <a:gd name="T27" fmla="*/ 128 h 136"/>
                <a:gd name="T28" fmla="*/ 36 w 48"/>
                <a:gd name="T29" fmla="*/ 126 h 136"/>
                <a:gd name="T30" fmla="*/ 38 w 48"/>
                <a:gd name="T31" fmla="*/ 124 h 136"/>
                <a:gd name="T32" fmla="*/ 42 w 48"/>
                <a:gd name="T33" fmla="*/ 120 h 136"/>
                <a:gd name="T34" fmla="*/ 44 w 48"/>
                <a:gd name="T35" fmla="*/ 118 h 136"/>
                <a:gd name="T36" fmla="*/ 46 w 48"/>
                <a:gd name="T37" fmla="*/ 112 h 136"/>
                <a:gd name="T38" fmla="*/ 48 w 48"/>
                <a:gd name="T39" fmla="*/ 106 h 136"/>
                <a:gd name="T40" fmla="*/ 48 w 48"/>
                <a:gd name="T41" fmla="*/ 98 h 136"/>
                <a:gd name="T42" fmla="*/ 48 w 48"/>
                <a:gd name="T43" fmla="*/ 92 h 136"/>
                <a:gd name="T44" fmla="*/ 44 w 48"/>
                <a:gd name="T45" fmla="*/ 86 h 136"/>
                <a:gd name="T46" fmla="*/ 36 w 48"/>
                <a:gd name="T47" fmla="*/ 74 h 136"/>
                <a:gd name="T48" fmla="*/ 30 w 48"/>
                <a:gd name="T49" fmla="*/ 66 h 136"/>
                <a:gd name="T50" fmla="*/ 28 w 48"/>
                <a:gd name="T51" fmla="*/ 60 h 136"/>
                <a:gd name="T52" fmla="*/ 26 w 48"/>
                <a:gd name="T53" fmla="*/ 54 h 136"/>
                <a:gd name="T54" fmla="*/ 28 w 48"/>
                <a:gd name="T55" fmla="*/ 46 h 136"/>
                <a:gd name="T56" fmla="*/ 30 w 48"/>
                <a:gd name="T57" fmla="*/ 38 h 136"/>
                <a:gd name="T58" fmla="*/ 30 w 48"/>
                <a:gd name="T59" fmla="*/ 12 h 136"/>
                <a:gd name="T60" fmla="*/ 28 w 48"/>
                <a:gd name="T61" fmla="*/ 10 h 136"/>
                <a:gd name="T62" fmla="*/ 26 w 48"/>
                <a:gd name="T63" fmla="*/ 6 h 136"/>
                <a:gd name="T64" fmla="*/ 24 w 48"/>
                <a:gd name="T65" fmla="*/ 0 h 136"/>
                <a:gd name="T66" fmla="*/ 8 w 48"/>
                <a:gd name="T67" fmla="*/ 0 h 136"/>
                <a:gd name="T68" fmla="*/ 10 w 48"/>
                <a:gd name="T69" fmla="*/ 8 h 136"/>
                <a:gd name="T70" fmla="*/ 14 w 48"/>
                <a:gd name="T71" fmla="*/ 18 h 136"/>
                <a:gd name="T72" fmla="*/ 12 w 48"/>
                <a:gd name="T73" fmla="*/ 20 h 136"/>
                <a:gd name="T74" fmla="*/ 10 w 48"/>
                <a:gd name="T75" fmla="*/ 24 h 136"/>
                <a:gd name="T76" fmla="*/ 6 w 48"/>
                <a:gd name="T77" fmla="*/ 28 h 136"/>
                <a:gd name="T78" fmla="*/ 6 w 48"/>
                <a:gd name="T79" fmla="*/ 34 h 136"/>
                <a:gd name="T80" fmla="*/ 6 w 48"/>
                <a:gd name="T81" fmla="*/ 44 h 136"/>
                <a:gd name="T82" fmla="*/ 8 w 48"/>
                <a:gd name="T83" fmla="*/ 50 h 136"/>
                <a:gd name="T84" fmla="*/ 4 w 48"/>
                <a:gd name="T85" fmla="*/ 56 h 136"/>
                <a:gd name="T86" fmla="*/ 2 w 48"/>
                <a:gd name="T87" fmla="*/ 62 h 136"/>
                <a:gd name="T88" fmla="*/ 0 w 48"/>
                <a:gd name="T89" fmla="*/ 68 h 136"/>
                <a:gd name="T90" fmla="*/ 0 w 48"/>
                <a:gd name="T91" fmla="*/ 74 h 136"/>
                <a:gd name="T92" fmla="*/ 0 w 48"/>
                <a:gd name="T93" fmla="*/ 76 h 136"/>
                <a:gd name="T94" fmla="*/ 0 w 48"/>
                <a:gd name="T95" fmla="*/ 80 h 136"/>
                <a:gd name="T96" fmla="*/ 0 w 48"/>
                <a:gd name="T97" fmla="*/ 8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136">
                  <a:moveTo>
                    <a:pt x="0" y="82"/>
                  </a:moveTo>
                  <a:lnTo>
                    <a:pt x="6" y="82"/>
                  </a:lnTo>
                  <a:lnTo>
                    <a:pt x="8" y="88"/>
                  </a:lnTo>
                  <a:lnTo>
                    <a:pt x="12" y="90"/>
                  </a:lnTo>
                  <a:lnTo>
                    <a:pt x="18" y="90"/>
                  </a:lnTo>
                  <a:lnTo>
                    <a:pt x="26" y="90"/>
                  </a:lnTo>
                  <a:lnTo>
                    <a:pt x="26" y="100"/>
                  </a:lnTo>
                  <a:lnTo>
                    <a:pt x="24" y="108"/>
                  </a:lnTo>
                  <a:lnTo>
                    <a:pt x="22" y="118"/>
                  </a:lnTo>
                  <a:lnTo>
                    <a:pt x="24" y="126"/>
                  </a:lnTo>
                  <a:lnTo>
                    <a:pt x="28" y="128"/>
                  </a:lnTo>
                  <a:lnTo>
                    <a:pt x="32" y="132"/>
                  </a:lnTo>
                  <a:lnTo>
                    <a:pt x="34" y="136"/>
                  </a:lnTo>
                  <a:lnTo>
                    <a:pt x="34" y="128"/>
                  </a:lnTo>
                  <a:lnTo>
                    <a:pt x="36" y="126"/>
                  </a:lnTo>
                  <a:lnTo>
                    <a:pt x="38" y="124"/>
                  </a:lnTo>
                  <a:lnTo>
                    <a:pt x="42" y="120"/>
                  </a:lnTo>
                  <a:lnTo>
                    <a:pt x="44" y="118"/>
                  </a:lnTo>
                  <a:lnTo>
                    <a:pt x="46" y="112"/>
                  </a:lnTo>
                  <a:lnTo>
                    <a:pt x="48" y="106"/>
                  </a:lnTo>
                  <a:lnTo>
                    <a:pt x="48" y="98"/>
                  </a:lnTo>
                  <a:lnTo>
                    <a:pt x="48" y="92"/>
                  </a:lnTo>
                  <a:lnTo>
                    <a:pt x="44" y="86"/>
                  </a:lnTo>
                  <a:lnTo>
                    <a:pt x="36" y="74"/>
                  </a:lnTo>
                  <a:lnTo>
                    <a:pt x="30" y="66"/>
                  </a:lnTo>
                  <a:lnTo>
                    <a:pt x="28" y="60"/>
                  </a:lnTo>
                  <a:lnTo>
                    <a:pt x="26" y="54"/>
                  </a:lnTo>
                  <a:lnTo>
                    <a:pt x="28" y="46"/>
                  </a:lnTo>
                  <a:lnTo>
                    <a:pt x="30" y="38"/>
                  </a:lnTo>
                  <a:lnTo>
                    <a:pt x="30" y="12"/>
                  </a:lnTo>
                  <a:lnTo>
                    <a:pt x="28" y="10"/>
                  </a:lnTo>
                  <a:lnTo>
                    <a:pt x="26" y="6"/>
                  </a:lnTo>
                  <a:lnTo>
                    <a:pt x="24" y="0"/>
                  </a:lnTo>
                  <a:lnTo>
                    <a:pt x="8" y="0"/>
                  </a:lnTo>
                  <a:lnTo>
                    <a:pt x="10" y="8"/>
                  </a:lnTo>
                  <a:lnTo>
                    <a:pt x="14" y="18"/>
                  </a:lnTo>
                  <a:lnTo>
                    <a:pt x="12" y="20"/>
                  </a:lnTo>
                  <a:lnTo>
                    <a:pt x="10" y="24"/>
                  </a:lnTo>
                  <a:lnTo>
                    <a:pt x="6" y="28"/>
                  </a:lnTo>
                  <a:lnTo>
                    <a:pt x="6" y="34"/>
                  </a:lnTo>
                  <a:lnTo>
                    <a:pt x="6" y="44"/>
                  </a:lnTo>
                  <a:lnTo>
                    <a:pt x="8" y="50"/>
                  </a:lnTo>
                  <a:lnTo>
                    <a:pt x="4" y="56"/>
                  </a:lnTo>
                  <a:lnTo>
                    <a:pt x="2" y="62"/>
                  </a:lnTo>
                  <a:lnTo>
                    <a:pt x="0" y="68"/>
                  </a:lnTo>
                  <a:lnTo>
                    <a:pt x="0" y="74"/>
                  </a:lnTo>
                  <a:lnTo>
                    <a:pt x="0" y="76"/>
                  </a:lnTo>
                  <a:lnTo>
                    <a:pt x="0" y="80"/>
                  </a:lnTo>
                  <a:lnTo>
                    <a:pt x="0" y="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2" name="Freeform 111"/>
            <p:cNvSpPr>
              <a:spLocks/>
            </p:cNvSpPr>
            <p:nvPr/>
          </p:nvSpPr>
          <p:spPr bwMode="auto">
            <a:xfrm>
              <a:off x="6349821" y="2867254"/>
              <a:ext cx="207466" cy="203002"/>
            </a:xfrm>
            <a:custGeom>
              <a:avLst/>
              <a:gdLst>
                <a:gd name="T0" fmla="*/ 82 w 186"/>
                <a:gd name="T1" fmla="*/ 172 h 182"/>
                <a:gd name="T2" fmla="*/ 106 w 186"/>
                <a:gd name="T3" fmla="*/ 152 h 182"/>
                <a:gd name="T4" fmla="*/ 108 w 186"/>
                <a:gd name="T5" fmla="*/ 144 h 182"/>
                <a:gd name="T6" fmla="*/ 110 w 186"/>
                <a:gd name="T7" fmla="*/ 140 h 182"/>
                <a:gd name="T8" fmla="*/ 120 w 186"/>
                <a:gd name="T9" fmla="*/ 136 h 182"/>
                <a:gd name="T10" fmla="*/ 128 w 186"/>
                <a:gd name="T11" fmla="*/ 132 h 182"/>
                <a:gd name="T12" fmla="*/ 128 w 186"/>
                <a:gd name="T13" fmla="*/ 126 h 182"/>
                <a:gd name="T14" fmla="*/ 140 w 186"/>
                <a:gd name="T15" fmla="*/ 120 h 182"/>
                <a:gd name="T16" fmla="*/ 162 w 186"/>
                <a:gd name="T17" fmla="*/ 114 h 182"/>
                <a:gd name="T18" fmla="*/ 172 w 186"/>
                <a:gd name="T19" fmla="*/ 98 h 182"/>
                <a:gd name="T20" fmla="*/ 174 w 186"/>
                <a:gd name="T21" fmla="*/ 86 h 182"/>
                <a:gd name="T22" fmla="*/ 178 w 186"/>
                <a:gd name="T23" fmla="*/ 70 h 182"/>
                <a:gd name="T24" fmla="*/ 178 w 186"/>
                <a:gd name="T25" fmla="*/ 54 h 182"/>
                <a:gd name="T26" fmla="*/ 184 w 186"/>
                <a:gd name="T27" fmla="*/ 46 h 182"/>
                <a:gd name="T28" fmla="*/ 182 w 186"/>
                <a:gd name="T29" fmla="*/ 34 h 182"/>
                <a:gd name="T30" fmla="*/ 166 w 186"/>
                <a:gd name="T31" fmla="*/ 16 h 182"/>
                <a:gd name="T32" fmla="*/ 150 w 186"/>
                <a:gd name="T33" fmla="*/ 8 h 182"/>
                <a:gd name="T34" fmla="*/ 140 w 186"/>
                <a:gd name="T35" fmla="*/ 0 h 182"/>
                <a:gd name="T36" fmla="*/ 128 w 186"/>
                <a:gd name="T37" fmla="*/ 2 h 182"/>
                <a:gd name="T38" fmla="*/ 112 w 186"/>
                <a:gd name="T39" fmla="*/ 10 h 182"/>
                <a:gd name="T40" fmla="*/ 106 w 186"/>
                <a:gd name="T41" fmla="*/ 18 h 182"/>
                <a:gd name="T42" fmla="*/ 104 w 186"/>
                <a:gd name="T43" fmla="*/ 62 h 182"/>
                <a:gd name="T44" fmla="*/ 108 w 186"/>
                <a:gd name="T45" fmla="*/ 72 h 182"/>
                <a:gd name="T46" fmla="*/ 124 w 186"/>
                <a:gd name="T47" fmla="*/ 76 h 182"/>
                <a:gd name="T48" fmla="*/ 122 w 186"/>
                <a:gd name="T49" fmla="*/ 92 h 182"/>
                <a:gd name="T50" fmla="*/ 116 w 186"/>
                <a:gd name="T51" fmla="*/ 98 h 182"/>
                <a:gd name="T52" fmla="*/ 110 w 186"/>
                <a:gd name="T53" fmla="*/ 90 h 182"/>
                <a:gd name="T54" fmla="*/ 96 w 186"/>
                <a:gd name="T55" fmla="*/ 78 h 182"/>
                <a:gd name="T56" fmla="*/ 86 w 186"/>
                <a:gd name="T57" fmla="*/ 70 h 182"/>
                <a:gd name="T58" fmla="*/ 80 w 186"/>
                <a:gd name="T59" fmla="*/ 68 h 182"/>
                <a:gd name="T60" fmla="*/ 76 w 186"/>
                <a:gd name="T61" fmla="*/ 70 h 182"/>
                <a:gd name="T62" fmla="*/ 66 w 186"/>
                <a:gd name="T63" fmla="*/ 70 h 182"/>
                <a:gd name="T64" fmla="*/ 56 w 186"/>
                <a:gd name="T65" fmla="*/ 64 h 182"/>
                <a:gd name="T66" fmla="*/ 32 w 186"/>
                <a:gd name="T67" fmla="*/ 52 h 182"/>
                <a:gd name="T68" fmla="*/ 30 w 186"/>
                <a:gd name="T69" fmla="*/ 86 h 182"/>
                <a:gd name="T70" fmla="*/ 24 w 186"/>
                <a:gd name="T71" fmla="*/ 88 h 182"/>
                <a:gd name="T72" fmla="*/ 0 w 186"/>
                <a:gd name="T73" fmla="*/ 152 h 182"/>
                <a:gd name="T74" fmla="*/ 18 w 186"/>
                <a:gd name="T75" fmla="*/ 172 h 182"/>
                <a:gd name="T76" fmla="*/ 28 w 186"/>
                <a:gd name="T77" fmla="*/ 172 h 182"/>
                <a:gd name="T78" fmla="*/ 40 w 186"/>
                <a:gd name="T79" fmla="*/ 172 h 182"/>
                <a:gd name="T80" fmla="*/ 52 w 186"/>
                <a:gd name="T81" fmla="*/ 178 h 182"/>
                <a:gd name="T82" fmla="*/ 72 w 186"/>
                <a:gd name="T83"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6" h="182">
                  <a:moveTo>
                    <a:pt x="72" y="182"/>
                  </a:moveTo>
                  <a:lnTo>
                    <a:pt x="82" y="172"/>
                  </a:lnTo>
                  <a:lnTo>
                    <a:pt x="94" y="160"/>
                  </a:lnTo>
                  <a:lnTo>
                    <a:pt x="106" y="152"/>
                  </a:lnTo>
                  <a:lnTo>
                    <a:pt x="110" y="148"/>
                  </a:lnTo>
                  <a:lnTo>
                    <a:pt x="108" y="144"/>
                  </a:lnTo>
                  <a:lnTo>
                    <a:pt x="108" y="142"/>
                  </a:lnTo>
                  <a:lnTo>
                    <a:pt x="110" y="140"/>
                  </a:lnTo>
                  <a:lnTo>
                    <a:pt x="114" y="138"/>
                  </a:lnTo>
                  <a:lnTo>
                    <a:pt x="120" y="136"/>
                  </a:lnTo>
                  <a:lnTo>
                    <a:pt x="130" y="136"/>
                  </a:lnTo>
                  <a:lnTo>
                    <a:pt x="128" y="132"/>
                  </a:lnTo>
                  <a:lnTo>
                    <a:pt x="128" y="128"/>
                  </a:lnTo>
                  <a:lnTo>
                    <a:pt x="128" y="126"/>
                  </a:lnTo>
                  <a:lnTo>
                    <a:pt x="134" y="124"/>
                  </a:lnTo>
                  <a:lnTo>
                    <a:pt x="140" y="120"/>
                  </a:lnTo>
                  <a:lnTo>
                    <a:pt x="150" y="116"/>
                  </a:lnTo>
                  <a:lnTo>
                    <a:pt x="162" y="114"/>
                  </a:lnTo>
                  <a:lnTo>
                    <a:pt x="172" y="108"/>
                  </a:lnTo>
                  <a:lnTo>
                    <a:pt x="172" y="98"/>
                  </a:lnTo>
                  <a:lnTo>
                    <a:pt x="172" y="92"/>
                  </a:lnTo>
                  <a:lnTo>
                    <a:pt x="174" y="86"/>
                  </a:lnTo>
                  <a:lnTo>
                    <a:pt x="180" y="76"/>
                  </a:lnTo>
                  <a:lnTo>
                    <a:pt x="178" y="70"/>
                  </a:lnTo>
                  <a:lnTo>
                    <a:pt x="178" y="60"/>
                  </a:lnTo>
                  <a:lnTo>
                    <a:pt x="178" y="54"/>
                  </a:lnTo>
                  <a:lnTo>
                    <a:pt x="182" y="50"/>
                  </a:lnTo>
                  <a:lnTo>
                    <a:pt x="184" y="46"/>
                  </a:lnTo>
                  <a:lnTo>
                    <a:pt x="186" y="44"/>
                  </a:lnTo>
                  <a:lnTo>
                    <a:pt x="182" y="34"/>
                  </a:lnTo>
                  <a:lnTo>
                    <a:pt x="180" y="26"/>
                  </a:lnTo>
                  <a:lnTo>
                    <a:pt x="166" y="16"/>
                  </a:lnTo>
                  <a:lnTo>
                    <a:pt x="160" y="12"/>
                  </a:lnTo>
                  <a:lnTo>
                    <a:pt x="150" y="8"/>
                  </a:lnTo>
                  <a:lnTo>
                    <a:pt x="146" y="6"/>
                  </a:lnTo>
                  <a:lnTo>
                    <a:pt x="140" y="0"/>
                  </a:lnTo>
                  <a:lnTo>
                    <a:pt x="136" y="0"/>
                  </a:lnTo>
                  <a:lnTo>
                    <a:pt x="128" y="2"/>
                  </a:lnTo>
                  <a:lnTo>
                    <a:pt x="118" y="8"/>
                  </a:lnTo>
                  <a:lnTo>
                    <a:pt x="112" y="10"/>
                  </a:lnTo>
                  <a:lnTo>
                    <a:pt x="108" y="14"/>
                  </a:lnTo>
                  <a:lnTo>
                    <a:pt x="106" y="18"/>
                  </a:lnTo>
                  <a:lnTo>
                    <a:pt x="104" y="24"/>
                  </a:lnTo>
                  <a:lnTo>
                    <a:pt x="104" y="62"/>
                  </a:lnTo>
                  <a:lnTo>
                    <a:pt x="106" y="70"/>
                  </a:lnTo>
                  <a:lnTo>
                    <a:pt x="108" y="72"/>
                  </a:lnTo>
                  <a:lnTo>
                    <a:pt x="114" y="76"/>
                  </a:lnTo>
                  <a:lnTo>
                    <a:pt x="124" y="76"/>
                  </a:lnTo>
                  <a:lnTo>
                    <a:pt x="124" y="88"/>
                  </a:lnTo>
                  <a:lnTo>
                    <a:pt x="122" y="92"/>
                  </a:lnTo>
                  <a:lnTo>
                    <a:pt x="120" y="96"/>
                  </a:lnTo>
                  <a:lnTo>
                    <a:pt x="116" y="98"/>
                  </a:lnTo>
                  <a:lnTo>
                    <a:pt x="114" y="98"/>
                  </a:lnTo>
                  <a:lnTo>
                    <a:pt x="110" y="90"/>
                  </a:lnTo>
                  <a:lnTo>
                    <a:pt x="106" y="86"/>
                  </a:lnTo>
                  <a:lnTo>
                    <a:pt x="96" y="78"/>
                  </a:lnTo>
                  <a:lnTo>
                    <a:pt x="90" y="72"/>
                  </a:lnTo>
                  <a:lnTo>
                    <a:pt x="86" y="70"/>
                  </a:lnTo>
                  <a:lnTo>
                    <a:pt x="86" y="66"/>
                  </a:lnTo>
                  <a:lnTo>
                    <a:pt x="80" y="68"/>
                  </a:lnTo>
                  <a:lnTo>
                    <a:pt x="78" y="70"/>
                  </a:lnTo>
                  <a:lnTo>
                    <a:pt x="76" y="70"/>
                  </a:lnTo>
                  <a:lnTo>
                    <a:pt x="72" y="72"/>
                  </a:lnTo>
                  <a:lnTo>
                    <a:pt x="66" y="70"/>
                  </a:lnTo>
                  <a:lnTo>
                    <a:pt x="60" y="68"/>
                  </a:lnTo>
                  <a:lnTo>
                    <a:pt x="56" y="64"/>
                  </a:lnTo>
                  <a:lnTo>
                    <a:pt x="54" y="60"/>
                  </a:lnTo>
                  <a:lnTo>
                    <a:pt x="32" y="52"/>
                  </a:lnTo>
                  <a:lnTo>
                    <a:pt x="32" y="82"/>
                  </a:lnTo>
                  <a:lnTo>
                    <a:pt x="30" y="86"/>
                  </a:lnTo>
                  <a:lnTo>
                    <a:pt x="26" y="88"/>
                  </a:lnTo>
                  <a:lnTo>
                    <a:pt x="24" y="88"/>
                  </a:lnTo>
                  <a:lnTo>
                    <a:pt x="0" y="88"/>
                  </a:lnTo>
                  <a:lnTo>
                    <a:pt x="0" y="152"/>
                  </a:lnTo>
                  <a:lnTo>
                    <a:pt x="16" y="170"/>
                  </a:lnTo>
                  <a:lnTo>
                    <a:pt x="18" y="172"/>
                  </a:lnTo>
                  <a:lnTo>
                    <a:pt x="22" y="174"/>
                  </a:lnTo>
                  <a:lnTo>
                    <a:pt x="28" y="172"/>
                  </a:lnTo>
                  <a:lnTo>
                    <a:pt x="36" y="170"/>
                  </a:lnTo>
                  <a:lnTo>
                    <a:pt x="40" y="172"/>
                  </a:lnTo>
                  <a:lnTo>
                    <a:pt x="46" y="176"/>
                  </a:lnTo>
                  <a:lnTo>
                    <a:pt x="52" y="178"/>
                  </a:lnTo>
                  <a:lnTo>
                    <a:pt x="58" y="182"/>
                  </a:lnTo>
                  <a:lnTo>
                    <a:pt x="72" y="1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3" name="Freeform 112"/>
            <p:cNvSpPr>
              <a:spLocks/>
            </p:cNvSpPr>
            <p:nvPr/>
          </p:nvSpPr>
          <p:spPr bwMode="auto">
            <a:xfrm>
              <a:off x="6165778" y="2822638"/>
              <a:ext cx="219736" cy="245388"/>
            </a:xfrm>
            <a:custGeom>
              <a:avLst/>
              <a:gdLst>
                <a:gd name="T0" fmla="*/ 159 w 197"/>
                <a:gd name="T1" fmla="*/ 220 h 220"/>
                <a:gd name="T2" fmla="*/ 107 w 197"/>
                <a:gd name="T3" fmla="*/ 216 h 220"/>
                <a:gd name="T4" fmla="*/ 101 w 197"/>
                <a:gd name="T5" fmla="*/ 210 h 220"/>
                <a:gd name="T6" fmla="*/ 27 w 197"/>
                <a:gd name="T7" fmla="*/ 206 h 220"/>
                <a:gd name="T8" fmla="*/ 21 w 197"/>
                <a:gd name="T9" fmla="*/ 204 h 220"/>
                <a:gd name="T10" fmla="*/ 4 w 197"/>
                <a:gd name="T11" fmla="*/ 206 h 220"/>
                <a:gd name="T12" fmla="*/ 0 w 197"/>
                <a:gd name="T13" fmla="*/ 194 h 220"/>
                <a:gd name="T14" fmla="*/ 4 w 197"/>
                <a:gd name="T15" fmla="*/ 180 h 220"/>
                <a:gd name="T16" fmla="*/ 7 w 197"/>
                <a:gd name="T17" fmla="*/ 162 h 220"/>
                <a:gd name="T18" fmla="*/ 13 w 197"/>
                <a:gd name="T19" fmla="*/ 140 h 220"/>
                <a:gd name="T20" fmla="*/ 25 w 197"/>
                <a:gd name="T21" fmla="*/ 122 h 220"/>
                <a:gd name="T22" fmla="*/ 35 w 197"/>
                <a:gd name="T23" fmla="*/ 104 h 220"/>
                <a:gd name="T24" fmla="*/ 33 w 197"/>
                <a:gd name="T25" fmla="*/ 84 h 220"/>
                <a:gd name="T26" fmla="*/ 25 w 197"/>
                <a:gd name="T27" fmla="*/ 66 h 220"/>
                <a:gd name="T28" fmla="*/ 23 w 197"/>
                <a:gd name="T29" fmla="*/ 52 h 220"/>
                <a:gd name="T30" fmla="*/ 27 w 197"/>
                <a:gd name="T31" fmla="*/ 44 h 220"/>
                <a:gd name="T32" fmla="*/ 27 w 197"/>
                <a:gd name="T33" fmla="*/ 32 h 220"/>
                <a:gd name="T34" fmla="*/ 15 w 197"/>
                <a:gd name="T35" fmla="*/ 0 h 220"/>
                <a:gd name="T36" fmla="*/ 79 w 197"/>
                <a:gd name="T37" fmla="*/ 12 h 220"/>
                <a:gd name="T38" fmla="*/ 93 w 197"/>
                <a:gd name="T39" fmla="*/ 32 h 220"/>
                <a:gd name="T40" fmla="*/ 99 w 197"/>
                <a:gd name="T41" fmla="*/ 34 h 220"/>
                <a:gd name="T42" fmla="*/ 119 w 197"/>
                <a:gd name="T43" fmla="*/ 34 h 220"/>
                <a:gd name="T44" fmla="*/ 123 w 197"/>
                <a:gd name="T45" fmla="*/ 28 h 220"/>
                <a:gd name="T46" fmla="*/ 143 w 197"/>
                <a:gd name="T47" fmla="*/ 20 h 220"/>
                <a:gd name="T48" fmla="*/ 147 w 197"/>
                <a:gd name="T49" fmla="*/ 24 h 220"/>
                <a:gd name="T50" fmla="*/ 159 w 197"/>
                <a:gd name="T51" fmla="*/ 26 h 220"/>
                <a:gd name="T52" fmla="*/ 167 w 197"/>
                <a:gd name="T53" fmla="*/ 46 h 220"/>
                <a:gd name="T54" fmla="*/ 165 w 197"/>
                <a:gd name="T55" fmla="*/ 72 h 220"/>
                <a:gd name="T56" fmla="*/ 171 w 197"/>
                <a:gd name="T57" fmla="*/ 82 h 220"/>
                <a:gd name="T58" fmla="*/ 169 w 197"/>
                <a:gd name="T59" fmla="*/ 92 h 220"/>
                <a:gd name="T60" fmla="*/ 179 w 197"/>
                <a:gd name="T61" fmla="*/ 94 h 220"/>
                <a:gd name="T62" fmla="*/ 191 w 197"/>
                <a:gd name="T63" fmla="*/ 92 h 220"/>
                <a:gd name="T64" fmla="*/ 197 w 197"/>
                <a:gd name="T65" fmla="*/ 122 h 220"/>
                <a:gd name="T66" fmla="*/ 191 w 197"/>
                <a:gd name="T67" fmla="*/ 128 h 220"/>
                <a:gd name="T68" fmla="*/ 165 w 197"/>
                <a:gd name="T69" fmla="*/ 128 h 220"/>
                <a:gd name="T70" fmla="*/ 181 w 197"/>
                <a:gd name="T71" fmla="*/ 21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7" h="220">
                  <a:moveTo>
                    <a:pt x="181" y="212"/>
                  </a:moveTo>
                  <a:lnTo>
                    <a:pt x="159" y="220"/>
                  </a:lnTo>
                  <a:lnTo>
                    <a:pt x="117" y="220"/>
                  </a:lnTo>
                  <a:lnTo>
                    <a:pt x="107" y="216"/>
                  </a:lnTo>
                  <a:lnTo>
                    <a:pt x="105" y="214"/>
                  </a:lnTo>
                  <a:lnTo>
                    <a:pt x="101" y="210"/>
                  </a:lnTo>
                  <a:lnTo>
                    <a:pt x="33" y="210"/>
                  </a:lnTo>
                  <a:lnTo>
                    <a:pt x="27" y="206"/>
                  </a:lnTo>
                  <a:lnTo>
                    <a:pt x="25" y="204"/>
                  </a:lnTo>
                  <a:lnTo>
                    <a:pt x="21" y="204"/>
                  </a:lnTo>
                  <a:lnTo>
                    <a:pt x="11" y="206"/>
                  </a:lnTo>
                  <a:lnTo>
                    <a:pt x="4" y="206"/>
                  </a:lnTo>
                  <a:lnTo>
                    <a:pt x="0" y="204"/>
                  </a:lnTo>
                  <a:lnTo>
                    <a:pt x="0" y="194"/>
                  </a:lnTo>
                  <a:lnTo>
                    <a:pt x="4" y="188"/>
                  </a:lnTo>
                  <a:lnTo>
                    <a:pt x="4" y="180"/>
                  </a:lnTo>
                  <a:lnTo>
                    <a:pt x="4" y="174"/>
                  </a:lnTo>
                  <a:lnTo>
                    <a:pt x="7" y="162"/>
                  </a:lnTo>
                  <a:lnTo>
                    <a:pt x="11" y="150"/>
                  </a:lnTo>
                  <a:lnTo>
                    <a:pt x="13" y="140"/>
                  </a:lnTo>
                  <a:lnTo>
                    <a:pt x="19" y="132"/>
                  </a:lnTo>
                  <a:lnTo>
                    <a:pt x="25" y="122"/>
                  </a:lnTo>
                  <a:lnTo>
                    <a:pt x="31" y="112"/>
                  </a:lnTo>
                  <a:lnTo>
                    <a:pt x="35" y="104"/>
                  </a:lnTo>
                  <a:lnTo>
                    <a:pt x="35" y="92"/>
                  </a:lnTo>
                  <a:lnTo>
                    <a:pt x="33" y="84"/>
                  </a:lnTo>
                  <a:lnTo>
                    <a:pt x="29" y="74"/>
                  </a:lnTo>
                  <a:lnTo>
                    <a:pt x="25" y="66"/>
                  </a:lnTo>
                  <a:lnTo>
                    <a:pt x="23" y="56"/>
                  </a:lnTo>
                  <a:lnTo>
                    <a:pt x="23" y="52"/>
                  </a:lnTo>
                  <a:lnTo>
                    <a:pt x="25" y="48"/>
                  </a:lnTo>
                  <a:lnTo>
                    <a:pt x="27" y="44"/>
                  </a:lnTo>
                  <a:lnTo>
                    <a:pt x="27" y="40"/>
                  </a:lnTo>
                  <a:lnTo>
                    <a:pt x="27" y="32"/>
                  </a:lnTo>
                  <a:lnTo>
                    <a:pt x="23" y="24"/>
                  </a:lnTo>
                  <a:lnTo>
                    <a:pt x="15" y="0"/>
                  </a:lnTo>
                  <a:lnTo>
                    <a:pt x="79" y="0"/>
                  </a:lnTo>
                  <a:lnTo>
                    <a:pt x="79" y="12"/>
                  </a:lnTo>
                  <a:lnTo>
                    <a:pt x="85" y="24"/>
                  </a:lnTo>
                  <a:lnTo>
                    <a:pt x="93" y="32"/>
                  </a:lnTo>
                  <a:lnTo>
                    <a:pt x="95" y="34"/>
                  </a:lnTo>
                  <a:lnTo>
                    <a:pt x="99" y="34"/>
                  </a:lnTo>
                  <a:lnTo>
                    <a:pt x="111" y="34"/>
                  </a:lnTo>
                  <a:lnTo>
                    <a:pt x="119" y="34"/>
                  </a:lnTo>
                  <a:lnTo>
                    <a:pt x="121" y="32"/>
                  </a:lnTo>
                  <a:lnTo>
                    <a:pt x="123" y="28"/>
                  </a:lnTo>
                  <a:lnTo>
                    <a:pt x="123" y="20"/>
                  </a:lnTo>
                  <a:lnTo>
                    <a:pt x="143" y="20"/>
                  </a:lnTo>
                  <a:lnTo>
                    <a:pt x="145" y="22"/>
                  </a:lnTo>
                  <a:lnTo>
                    <a:pt x="147" y="24"/>
                  </a:lnTo>
                  <a:lnTo>
                    <a:pt x="151" y="26"/>
                  </a:lnTo>
                  <a:lnTo>
                    <a:pt x="159" y="26"/>
                  </a:lnTo>
                  <a:lnTo>
                    <a:pt x="165" y="24"/>
                  </a:lnTo>
                  <a:lnTo>
                    <a:pt x="167" y="46"/>
                  </a:lnTo>
                  <a:lnTo>
                    <a:pt x="165" y="68"/>
                  </a:lnTo>
                  <a:lnTo>
                    <a:pt x="165" y="72"/>
                  </a:lnTo>
                  <a:lnTo>
                    <a:pt x="169" y="74"/>
                  </a:lnTo>
                  <a:lnTo>
                    <a:pt x="171" y="82"/>
                  </a:lnTo>
                  <a:lnTo>
                    <a:pt x="171" y="86"/>
                  </a:lnTo>
                  <a:lnTo>
                    <a:pt x="169" y="92"/>
                  </a:lnTo>
                  <a:lnTo>
                    <a:pt x="175" y="94"/>
                  </a:lnTo>
                  <a:lnTo>
                    <a:pt x="179" y="94"/>
                  </a:lnTo>
                  <a:lnTo>
                    <a:pt x="183" y="92"/>
                  </a:lnTo>
                  <a:lnTo>
                    <a:pt x="191" y="92"/>
                  </a:lnTo>
                  <a:lnTo>
                    <a:pt x="197" y="92"/>
                  </a:lnTo>
                  <a:lnTo>
                    <a:pt x="197" y="122"/>
                  </a:lnTo>
                  <a:lnTo>
                    <a:pt x="195" y="126"/>
                  </a:lnTo>
                  <a:lnTo>
                    <a:pt x="191" y="128"/>
                  </a:lnTo>
                  <a:lnTo>
                    <a:pt x="189" y="128"/>
                  </a:lnTo>
                  <a:lnTo>
                    <a:pt x="165" y="128"/>
                  </a:lnTo>
                  <a:lnTo>
                    <a:pt x="165" y="192"/>
                  </a:lnTo>
                  <a:lnTo>
                    <a:pt x="181" y="210"/>
                  </a:lnTo>
                  <a:lnTo>
                    <a:pt x="181" y="2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4" name="Freeform 113"/>
            <p:cNvSpPr>
              <a:spLocks/>
            </p:cNvSpPr>
            <p:nvPr/>
          </p:nvSpPr>
          <p:spPr bwMode="auto">
            <a:xfrm>
              <a:off x="6302974" y="3063565"/>
              <a:ext cx="165081" cy="187387"/>
            </a:xfrm>
            <a:custGeom>
              <a:avLst/>
              <a:gdLst>
                <a:gd name="T0" fmla="*/ 94 w 148"/>
                <a:gd name="T1" fmla="*/ 8 h 168"/>
                <a:gd name="T2" fmla="*/ 98 w 148"/>
                <a:gd name="T3" fmla="*/ 14 h 168"/>
                <a:gd name="T4" fmla="*/ 100 w 148"/>
                <a:gd name="T5" fmla="*/ 18 h 168"/>
                <a:gd name="T6" fmla="*/ 102 w 148"/>
                <a:gd name="T7" fmla="*/ 20 h 168"/>
                <a:gd name="T8" fmla="*/ 100 w 148"/>
                <a:gd name="T9" fmla="*/ 22 h 168"/>
                <a:gd name="T10" fmla="*/ 102 w 148"/>
                <a:gd name="T11" fmla="*/ 26 h 168"/>
                <a:gd name="T12" fmla="*/ 106 w 148"/>
                <a:gd name="T13" fmla="*/ 32 h 168"/>
                <a:gd name="T14" fmla="*/ 112 w 148"/>
                <a:gd name="T15" fmla="*/ 36 h 168"/>
                <a:gd name="T16" fmla="*/ 120 w 148"/>
                <a:gd name="T17" fmla="*/ 42 h 168"/>
                <a:gd name="T18" fmla="*/ 124 w 148"/>
                <a:gd name="T19" fmla="*/ 46 h 168"/>
                <a:gd name="T20" fmla="*/ 126 w 148"/>
                <a:gd name="T21" fmla="*/ 52 h 168"/>
                <a:gd name="T22" fmla="*/ 128 w 148"/>
                <a:gd name="T23" fmla="*/ 62 h 168"/>
                <a:gd name="T24" fmla="*/ 128 w 148"/>
                <a:gd name="T25" fmla="*/ 68 h 168"/>
                <a:gd name="T26" fmla="*/ 132 w 148"/>
                <a:gd name="T27" fmla="*/ 70 h 168"/>
                <a:gd name="T28" fmla="*/ 136 w 148"/>
                <a:gd name="T29" fmla="*/ 72 h 168"/>
                <a:gd name="T30" fmla="*/ 140 w 148"/>
                <a:gd name="T31" fmla="*/ 74 h 168"/>
                <a:gd name="T32" fmla="*/ 144 w 148"/>
                <a:gd name="T33" fmla="*/ 74 h 168"/>
                <a:gd name="T34" fmla="*/ 148 w 148"/>
                <a:gd name="T35" fmla="*/ 80 h 168"/>
                <a:gd name="T36" fmla="*/ 140 w 148"/>
                <a:gd name="T37" fmla="*/ 84 h 168"/>
                <a:gd name="T38" fmla="*/ 134 w 148"/>
                <a:gd name="T39" fmla="*/ 88 h 168"/>
                <a:gd name="T40" fmla="*/ 126 w 148"/>
                <a:gd name="T41" fmla="*/ 100 h 168"/>
                <a:gd name="T42" fmla="*/ 116 w 148"/>
                <a:gd name="T43" fmla="*/ 112 h 168"/>
                <a:gd name="T44" fmla="*/ 106 w 148"/>
                <a:gd name="T45" fmla="*/ 122 h 168"/>
                <a:gd name="T46" fmla="*/ 104 w 148"/>
                <a:gd name="T47" fmla="*/ 124 h 168"/>
                <a:gd name="T48" fmla="*/ 100 w 148"/>
                <a:gd name="T49" fmla="*/ 126 h 168"/>
                <a:gd name="T50" fmla="*/ 98 w 148"/>
                <a:gd name="T51" fmla="*/ 128 h 168"/>
                <a:gd name="T52" fmla="*/ 94 w 148"/>
                <a:gd name="T53" fmla="*/ 132 h 168"/>
                <a:gd name="T54" fmla="*/ 92 w 148"/>
                <a:gd name="T55" fmla="*/ 138 h 168"/>
                <a:gd name="T56" fmla="*/ 88 w 148"/>
                <a:gd name="T57" fmla="*/ 142 h 168"/>
                <a:gd name="T58" fmla="*/ 84 w 148"/>
                <a:gd name="T59" fmla="*/ 146 h 168"/>
                <a:gd name="T60" fmla="*/ 78 w 148"/>
                <a:gd name="T61" fmla="*/ 148 h 168"/>
                <a:gd name="T62" fmla="*/ 72 w 148"/>
                <a:gd name="T63" fmla="*/ 146 h 168"/>
                <a:gd name="T64" fmla="*/ 68 w 148"/>
                <a:gd name="T65" fmla="*/ 142 h 168"/>
                <a:gd name="T66" fmla="*/ 62 w 148"/>
                <a:gd name="T67" fmla="*/ 140 h 168"/>
                <a:gd name="T68" fmla="*/ 56 w 148"/>
                <a:gd name="T69" fmla="*/ 138 h 168"/>
                <a:gd name="T70" fmla="*/ 52 w 148"/>
                <a:gd name="T71" fmla="*/ 142 h 168"/>
                <a:gd name="T72" fmla="*/ 44 w 148"/>
                <a:gd name="T73" fmla="*/ 150 h 168"/>
                <a:gd name="T74" fmla="*/ 36 w 148"/>
                <a:gd name="T75" fmla="*/ 162 h 168"/>
                <a:gd name="T76" fmla="*/ 28 w 148"/>
                <a:gd name="T77" fmla="*/ 168 h 168"/>
                <a:gd name="T78" fmla="*/ 12 w 148"/>
                <a:gd name="T79" fmla="*/ 168 h 168"/>
                <a:gd name="T80" fmla="*/ 14 w 148"/>
                <a:gd name="T81" fmla="*/ 160 h 168"/>
                <a:gd name="T82" fmla="*/ 16 w 148"/>
                <a:gd name="T83" fmla="*/ 152 h 168"/>
                <a:gd name="T84" fmla="*/ 16 w 148"/>
                <a:gd name="T85" fmla="*/ 146 h 168"/>
                <a:gd name="T86" fmla="*/ 14 w 148"/>
                <a:gd name="T87" fmla="*/ 142 h 168"/>
                <a:gd name="T88" fmla="*/ 6 w 148"/>
                <a:gd name="T89" fmla="*/ 134 h 168"/>
                <a:gd name="T90" fmla="*/ 0 w 148"/>
                <a:gd name="T91" fmla="*/ 132 h 168"/>
                <a:gd name="T92" fmla="*/ 0 w 148"/>
                <a:gd name="T93" fmla="*/ 78 h 168"/>
                <a:gd name="T94" fmla="*/ 20 w 148"/>
                <a:gd name="T95" fmla="*/ 78 h 168"/>
                <a:gd name="T96" fmla="*/ 20 w 148"/>
                <a:gd name="T97" fmla="*/ 10 h 168"/>
                <a:gd name="T98" fmla="*/ 42 w 148"/>
                <a:gd name="T99" fmla="*/ 8 h 168"/>
                <a:gd name="T100" fmla="*/ 60 w 148"/>
                <a:gd name="T101" fmla="*/ 6 h 168"/>
                <a:gd name="T102" fmla="*/ 64 w 148"/>
                <a:gd name="T103" fmla="*/ 12 h 168"/>
                <a:gd name="T104" fmla="*/ 78 w 148"/>
                <a:gd name="T105" fmla="*/ 6 h 168"/>
                <a:gd name="T106" fmla="*/ 82 w 148"/>
                <a:gd name="T107" fmla="*/ 2 h 168"/>
                <a:gd name="T108" fmla="*/ 88 w 148"/>
                <a:gd name="T109" fmla="*/ 0 h 168"/>
                <a:gd name="T110" fmla="*/ 92 w 148"/>
                <a:gd name="T111" fmla="*/ 0 h 168"/>
                <a:gd name="T112" fmla="*/ 94 w 148"/>
                <a:gd name="T113" fmla="*/ 2 h 168"/>
                <a:gd name="T114" fmla="*/ 94 w 148"/>
                <a:gd name="T115" fmla="*/ 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8" h="168">
                  <a:moveTo>
                    <a:pt x="94" y="8"/>
                  </a:moveTo>
                  <a:lnTo>
                    <a:pt x="98" y="14"/>
                  </a:lnTo>
                  <a:lnTo>
                    <a:pt x="100" y="18"/>
                  </a:lnTo>
                  <a:lnTo>
                    <a:pt x="102" y="20"/>
                  </a:lnTo>
                  <a:lnTo>
                    <a:pt x="100" y="22"/>
                  </a:lnTo>
                  <a:lnTo>
                    <a:pt x="102" y="26"/>
                  </a:lnTo>
                  <a:lnTo>
                    <a:pt x="106" y="32"/>
                  </a:lnTo>
                  <a:lnTo>
                    <a:pt x="112" y="36"/>
                  </a:lnTo>
                  <a:lnTo>
                    <a:pt x="120" y="42"/>
                  </a:lnTo>
                  <a:lnTo>
                    <a:pt x="124" y="46"/>
                  </a:lnTo>
                  <a:lnTo>
                    <a:pt x="126" y="52"/>
                  </a:lnTo>
                  <a:lnTo>
                    <a:pt x="128" y="62"/>
                  </a:lnTo>
                  <a:lnTo>
                    <a:pt x="128" y="68"/>
                  </a:lnTo>
                  <a:lnTo>
                    <a:pt x="132" y="70"/>
                  </a:lnTo>
                  <a:lnTo>
                    <a:pt x="136" y="72"/>
                  </a:lnTo>
                  <a:lnTo>
                    <a:pt x="140" y="74"/>
                  </a:lnTo>
                  <a:lnTo>
                    <a:pt x="144" y="74"/>
                  </a:lnTo>
                  <a:lnTo>
                    <a:pt x="148" y="80"/>
                  </a:lnTo>
                  <a:lnTo>
                    <a:pt x="140" y="84"/>
                  </a:lnTo>
                  <a:lnTo>
                    <a:pt x="134" y="88"/>
                  </a:lnTo>
                  <a:lnTo>
                    <a:pt x="126" y="100"/>
                  </a:lnTo>
                  <a:lnTo>
                    <a:pt x="116" y="112"/>
                  </a:lnTo>
                  <a:lnTo>
                    <a:pt x="106" y="122"/>
                  </a:lnTo>
                  <a:lnTo>
                    <a:pt x="104" y="124"/>
                  </a:lnTo>
                  <a:lnTo>
                    <a:pt x="100" y="126"/>
                  </a:lnTo>
                  <a:lnTo>
                    <a:pt x="98" y="128"/>
                  </a:lnTo>
                  <a:lnTo>
                    <a:pt x="94" y="132"/>
                  </a:lnTo>
                  <a:lnTo>
                    <a:pt x="92" y="138"/>
                  </a:lnTo>
                  <a:lnTo>
                    <a:pt x="88" y="142"/>
                  </a:lnTo>
                  <a:lnTo>
                    <a:pt x="84" y="146"/>
                  </a:lnTo>
                  <a:lnTo>
                    <a:pt x="78" y="148"/>
                  </a:lnTo>
                  <a:lnTo>
                    <a:pt x="72" y="146"/>
                  </a:lnTo>
                  <a:lnTo>
                    <a:pt x="68" y="142"/>
                  </a:lnTo>
                  <a:lnTo>
                    <a:pt x="62" y="140"/>
                  </a:lnTo>
                  <a:lnTo>
                    <a:pt x="56" y="138"/>
                  </a:lnTo>
                  <a:lnTo>
                    <a:pt x="52" y="142"/>
                  </a:lnTo>
                  <a:lnTo>
                    <a:pt x="44" y="150"/>
                  </a:lnTo>
                  <a:lnTo>
                    <a:pt x="36" y="162"/>
                  </a:lnTo>
                  <a:lnTo>
                    <a:pt x="28" y="168"/>
                  </a:lnTo>
                  <a:lnTo>
                    <a:pt x="12" y="168"/>
                  </a:lnTo>
                  <a:lnTo>
                    <a:pt x="14" y="160"/>
                  </a:lnTo>
                  <a:lnTo>
                    <a:pt x="16" y="152"/>
                  </a:lnTo>
                  <a:lnTo>
                    <a:pt x="16" y="146"/>
                  </a:lnTo>
                  <a:lnTo>
                    <a:pt x="14" y="142"/>
                  </a:lnTo>
                  <a:lnTo>
                    <a:pt x="6" y="134"/>
                  </a:lnTo>
                  <a:lnTo>
                    <a:pt x="0" y="132"/>
                  </a:lnTo>
                  <a:lnTo>
                    <a:pt x="0" y="78"/>
                  </a:lnTo>
                  <a:lnTo>
                    <a:pt x="20" y="78"/>
                  </a:lnTo>
                  <a:lnTo>
                    <a:pt x="20" y="10"/>
                  </a:lnTo>
                  <a:lnTo>
                    <a:pt x="42" y="8"/>
                  </a:lnTo>
                  <a:lnTo>
                    <a:pt x="60" y="6"/>
                  </a:lnTo>
                  <a:lnTo>
                    <a:pt x="64" y="12"/>
                  </a:lnTo>
                  <a:lnTo>
                    <a:pt x="78" y="6"/>
                  </a:lnTo>
                  <a:lnTo>
                    <a:pt x="82" y="2"/>
                  </a:lnTo>
                  <a:lnTo>
                    <a:pt x="88" y="0"/>
                  </a:lnTo>
                  <a:lnTo>
                    <a:pt x="92" y="0"/>
                  </a:lnTo>
                  <a:lnTo>
                    <a:pt x="94" y="2"/>
                  </a:lnTo>
                  <a:lnTo>
                    <a:pt x="94"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5" name="Freeform 114"/>
            <p:cNvSpPr>
              <a:spLocks/>
            </p:cNvSpPr>
            <p:nvPr/>
          </p:nvSpPr>
          <p:spPr bwMode="auto">
            <a:xfrm>
              <a:off x="5661612" y="2363093"/>
              <a:ext cx="91464" cy="91463"/>
            </a:xfrm>
            <a:custGeom>
              <a:avLst/>
              <a:gdLst>
                <a:gd name="T0" fmla="*/ 6 w 82"/>
                <a:gd name="T1" fmla="*/ 78 h 82"/>
                <a:gd name="T2" fmla="*/ 4 w 82"/>
                <a:gd name="T3" fmla="*/ 74 h 82"/>
                <a:gd name="T4" fmla="*/ 4 w 82"/>
                <a:gd name="T5" fmla="*/ 68 h 82"/>
                <a:gd name="T6" fmla="*/ 4 w 82"/>
                <a:gd name="T7" fmla="*/ 62 h 82"/>
                <a:gd name="T8" fmla="*/ 16 w 82"/>
                <a:gd name="T9" fmla="*/ 62 h 82"/>
                <a:gd name="T10" fmla="*/ 28 w 82"/>
                <a:gd name="T11" fmla="*/ 60 h 82"/>
                <a:gd name="T12" fmla="*/ 28 w 82"/>
                <a:gd name="T13" fmla="*/ 58 h 82"/>
                <a:gd name="T14" fmla="*/ 34 w 82"/>
                <a:gd name="T15" fmla="*/ 60 h 82"/>
                <a:gd name="T16" fmla="*/ 42 w 82"/>
                <a:gd name="T17" fmla="*/ 62 h 82"/>
                <a:gd name="T18" fmla="*/ 46 w 82"/>
                <a:gd name="T19" fmla="*/ 60 h 82"/>
                <a:gd name="T20" fmla="*/ 50 w 82"/>
                <a:gd name="T21" fmla="*/ 58 h 82"/>
                <a:gd name="T22" fmla="*/ 38 w 82"/>
                <a:gd name="T23" fmla="*/ 56 h 82"/>
                <a:gd name="T24" fmla="*/ 32 w 82"/>
                <a:gd name="T25" fmla="*/ 54 h 82"/>
                <a:gd name="T26" fmla="*/ 30 w 82"/>
                <a:gd name="T27" fmla="*/ 50 h 82"/>
                <a:gd name="T28" fmla="*/ 26 w 82"/>
                <a:gd name="T29" fmla="*/ 52 h 82"/>
                <a:gd name="T30" fmla="*/ 24 w 82"/>
                <a:gd name="T31" fmla="*/ 54 h 82"/>
                <a:gd name="T32" fmla="*/ 22 w 82"/>
                <a:gd name="T33" fmla="*/ 56 h 82"/>
                <a:gd name="T34" fmla="*/ 18 w 82"/>
                <a:gd name="T35" fmla="*/ 58 h 82"/>
                <a:gd name="T36" fmla="*/ 6 w 82"/>
                <a:gd name="T37" fmla="*/ 56 h 82"/>
                <a:gd name="T38" fmla="*/ 6 w 82"/>
                <a:gd name="T39" fmla="*/ 52 h 82"/>
                <a:gd name="T40" fmla="*/ 8 w 82"/>
                <a:gd name="T41" fmla="*/ 46 h 82"/>
                <a:gd name="T42" fmla="*/ 6 w 82"/>
                <a:gd name="T43" fmla="*/ 40 h 82"/>
                <a:gd name="T44" fmla="*/ 4 w 82"/>
                <a:gd name="T45" fmla="*/ 36 h 82"/>
                <a:gd name="T46" fmla="*/ 2 w 82"/>
                <a:gd name="T47" fmla="*/ 32 h 82"/>
                <a:gd name="T48" fmla="*/ 0 w 82"/>
                <a:gd name="T49" fmla="*/ 30 h 82"/>
                <a:gd name="T50" fmla="*/ 2 w 82"/>
                <a:gd name="T51" fmla="*/ 24 h 82"/>
                <a:gd name="T52" fmla="*/ 4 w 82"/>
                <a:gd name="T53" fmla="*/ 16 h 82"/>
                <a:gd name="T54" fmla="*/ 10 w 82"/>
                <a:gd name="T55" fmla="*/ 4 h 82"/>
                <a:gd name="T56" fmla="*/ 14 w 82"/>
                <a:gd name="T57" fmla="*/ 4 h 82"/>
                <a:gd name="T58" fmla="*/ 16 w 82"/>
                <a:gd name="T59" fmla="*/ 4 h 82"/>
                <a:gd name="T60" fmla="*/ 20 w 82"/>
                <a:gd name="T61" fmla="*/ 4 h 82"/>
                <a:gd name="T62" fmla="*/ 22 w 82"/>
                <a:gd name="T63" fmla="*/ 2 h 82"/>
                <a:gd name="T64" fmla="*/ 26 w 82"/>
                <a:gd name="T65" fmla="*/ 0 h 82"/>
                <a:gd name="T66" fmla="*/ 30 w 82"/>
                <a:gd name="T67" fmla="*/ 0 h 82"/>
                <a:gd name="T68" fmla="*/ 38 w 82"/>
                <a:gd name="T69" fmla="*/ 2 h 82"/>
                <a:gd name="T70" fmla="*/ 46 w 82"/>
                <a:gd name="T71" fmla="*/ 6 h 82"/>
                <a:gd name="T72" fmla="*/ 52 w 82"/>
                <a:gd name="T73" fmla="*/ 8 h 82"/>
                <a:gd name="T74" fmla="*/ 54 w 82"/>
                <a:gd name="T75" fmla="*/ 14 h 82"/>
                <a:gd name="T76" fmla="*/ 64 w 82"/>
                <a:gd name="T77" fmla="*/ 28 h 82"/>
                <a:gd name="T78" fmla="*/ 68 w 82"/>
                <a:gd name="T79" fmla="*/ 32 h 82"/>
                <a:gd name="T80" fmla="*/ 74 w 82"/>
                <a:gd name="T81" fmla="*/ 36 h 82"/>
                <a:gd name="T82" fmla="*/ 72 w 82"/>
                <a:gd name="T83" fmla="*/ 36 h 82"/>
                <a:gd name="T84" fmla="*/ 76 w 82"/>
                <a:gd name="T85" fmla="*/ 48 h 82"/>
                <a:gd name="T86" fmla="*/ 80 w 82"/>
                <a:gd name="T87" fmla="*/ 58 h 82"/>
                <a:gd name="T88" fmla="*/ 82 w 82"/>
                <a:gd name="T89" fmla="*/ 66 h 82"/>
                <a:gd name="T90" fmla="*/ 82 w 82"/>
                <a:gd name="T91" fmla="*/ 72 h 82"/>
                <a:gd name="T92" fmla="*/ 82 w 82"/>
                <a:gd name="T93" fmla="*/ 80 h 82"/>
                <a:gd name="T94" fmla="*/ 80 w 82"/>
                <a:gd name="T95" fmla="*/ 80 h 82"/>
                <a:gd name="T96" fmla="*/ 74 w 82"/>
                <a:gd name="T97" fmla="*/ 82 h 82"/>
                <a:gd name="T98" fmla="*/ 68 w 82"/>
                <a:gd name="T99" fmla="*/ 80 h 82"/>
                <a:gd name="T100" fmla="*/ 62 w 82"/>
                <a:gd name="T101" fmla="*/ 78 h 82"/>
                <a:gd name="T102" fmla="*/ 56 w 82"/>
                <a:gd name="T103" fmla="*/ 76 h 82"/>
                <a:gd name="T104" fmla="*/ 50 w 82"/>
                <a:gd name="T105" fmla="*/ 74 h 82"/>
                <a:gd name="T106" fmla="*/ 38 w 82"/>
                <a:gd name="T107" fmla="*/ 74 h 82"/>
                <a:gd name="T108" fmla="*/ 26 w 82"/>
                <a:gd name="T109" fmla="*/ 76 h 82"/>
                <a:gd name="T110" fmla="*/ 18 w 82"/>
                <a:gd name="T111" fmla="*/ 78 h 82"/>
                <a:gd name="T112" fmla="*/ 6 w 82"/>
                <a:gd name="T113"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2" h="82">
                  <a:moveTo>
                    <a:pt x="6" y="78"/>
                  </a:moveTo>
                  <a:lnTo>
                    <a:pt x="4" y="74"/>
                  </a:lnTo>
                  <a:lnTo>
                    <a:pt x="4" y="68"/>
                  </a:lnTo>
                  <a:lnTo>
                    <a:pt x="4" y="62"/>
                  </a:lnTo>
                  <a:lnTo>
                    <a:pt x="16" y="62"/>
                  </a:lnTo>
                  <a:lnTo>
                    <a:pt x="28" y="60"/>
                  </a:lnTo>
                  <a:lnTo>
                    <a:pt x="28" y="58"/>
                  </a:lnTo>
                  <a:lnTo>
                    <a:pt x="34" y="60"/>
                  </a:lnTo>
                  <a:lnTo>
                    <a:pt x="42" y="62"/>
                  </a:lnTo>
                  <a:lnTo>
                    <a:pt x="46" y="60"/>
                  </a:lnTo>
                  <a:lnTo>
                    <a:pt x="50" y="58"/>
                  </a:lnTo>
                  <a:lnTo>
                    <a:pt x="38" y="56"/>
                  </a:lnTo>
                  <a:lnTo>
                    <a:pt x="32" y="54"/>
                  </a:lnTo>
                  <a:lnTo>
                    <a:pt x="30" y="50"/>
                  </a:lnTo>
                  <a:lnTo>
                    <a:pt x="26" y="52"/>
                  </a:lnTo>
                  <a:lnTo>
                    <a:pt x="24" y="54"/>
                  </a:lnTo>
                  <a:lnTo>
                    <a:pt x="22" y="56"/>
                  </a:lnTo>
                  <a:lnTo>
                    <a:pt x="18" y="58"/>
                  </a:lnTo>
                  <a:lnTo>
                    <a:pt x="6" y="56"/>
                  </a:lnTo>
                  <a:lnTo>
                    <a:pt x="6" y="52"/>
                  </a:lnTo>
                  <a:lnTo>
                    <a:pt x="8" y="46"/>
                  </a:lnTo>
                  <a:lnTo>
                    <a:pt x="6" y="40"/>
                  </a:lnTo>
                  <a:lnTo>
                    <a:pt x="4" y="36"/>
                  </a:lnTo>
                  <a:lnTo>
                    <a:pt x="2" y="32"/>
                  </a:lnTo>
                  <a:lnTo>
                    <a:pt x="0" y="30"/>
                  </a:lnTo>
                  <a:lnTo>
                    <a:pt x="2" y="24"/>
                  </a:lnTo>
                  <a:lnTo>
                    <a:pt x="4" y="16"/>
                  </a:lnTo>
                  <a:lnTo>
                    <a:pt x="10" y="4"/>
                  </a:lnTo>
                  <a:lnTo>
                    <a:pt x="14" y="4"/>
                  </a:lnTo>
                  <a:lnTo>
                    <a:pt x="16" y="4"/>
                  </a:lnTo>
                  <a:lnTo>
                    <a:pt x="20" y="4"/>
                  </a:lnTo>
                  <a:lnTo>
                    <a:pt x="22" y="2"/>
                  </a:lnTo>
                  <a:lnTo>
                    <a:pt x="26" y="0"/>
                  </a:lnTo>
                  <a:lnTo>
                    <a:pt x="30" y="0"/>
                  </a:lnTo>
                  <a:lnTo>
                    <a:pt x="38" y="2"/>
                  </a:lnTo>
                  <a:lnTo>
                    <a:pt x="46" y="6"/>
                  </a:lnTo>
                  <a:lnTo>
                    <a:pt x="52" y="8"/>
                  </a:lnTo>
                  <a:lnTo>
                    <a:pt x="54" y="14"/>
                  </a:lnTo>
                  <a:lnTo>
                    <a:pt x="64" y="28"/>
                  </a:lnTo>
                  <a:lnTo>
                    <a:pt x="68" y="32"/>
                  </a:lnTo>
                  <a:lnTo>
                    <a:pt x="74" y="36"/>
                  </a:lnTo>
                  <a:lnTo>
                    <a:pt x="72" y="36"/>
                  </a:lnTo>
                  <a:lnTo>
                    <a:pt x="76" y="48"/>
                  </a:lnTo>
                  <a:lnTo>
                    <a:pt x="80" y="58"/>
                  </a:lnTo>
                  <a:lnTo>
                    <a:pt x="82" y="66"/>
                  </a:lnTo>
                  <a:lnTo>
                    <a:pt x="82" y="72"/>
                  </a:lnTo>
                  <a:lnTo>
                    <a:pt x="82" y="80"/>
                  </a:lnTo>
                  <a:lnTo>
                    <a:pt x="80" y="80"/>
                  </a:lnTo>
                  <a:lnTo>
                    <a:pt x="74" y="82"/>
                  </a:lnTo>
                  <a:lnTo>
                    <a:pt x="68" y="80"/>
                  </a:lnTo>
                  <a:lnTo>
                    <a:pt x="62" y="78"/>
                  </a:lnTo>
                  <a:lnTo>
                    <a:pt x="56" y="76"/>
                  </a:lnTo>
                  <a:lnTo>
                    <a:pt x="50" y="74"/>
                  </a:lnTo>
                  <a:lnTo>
                    <a:pt x="38" y="74"/>
                  </a:lnTo>
                  <a:lnTo>
                    <a:pt x="26" y="76"/>
                  </a:lnTo>
                  <a:lnTo>
                    <a:pt x="18" y="78"/>
                  </a:lnTo>
                  <a:lnTo>
                    <a:pt x="6" y="7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6" name="Freeform 115"/>
            <p:cNvSpPr>
              <a:spLocks/>
            </p:cNvSpPr>
            <p:nvPr/>
          </p:nvSpPr>
          <p:spPr bwMode="auto">
            <a:xfrm>
              <a:off x="5668305" y="2445633"/>
              <a:ext cx="49078" cy="26769"/>
            </a:xfrm>
            <a:custGeom>
              <a:avLst/>
              <a:gdLst>
                <a:gd name="T0" fmla="*/ 0 w 44"/>
                <a:gd name="T1" fmla="*/ 4 h 24"/>
                <a:gd name="T2" fmla="*/ 12 w 44"/>
                <a:gd name="T3" fmla="*/ 4 h 24"/>
                <a:gd name="T4" fmla="*/ 20 w 44"/>
                <a:gd name="T5" fmla="*/ 2 h 24"/>
                <a:gd name="T6" fmla="*/ 32 w 44"/>
                <a:gd name="T7" fmla="*/ 0 h 24"/>
                <a:gd name="T8" fmla="*/ 44 w 44"/>
                <a:gd name="T9" fmla="*/ 0 h 24"/>
                <a:gd name="T10" fmla="*/ 44 w 44"/>
                <a:gd name="T11" fmla="*/ 4 h 24"/>
                <a:gd name="T12" fmla="*/ 44 w 44"/>
                <a:gd name="T13" fmla="*/ 8 h 24"/>
                <a:gd name="T14" fmla="*/ 40 w 44"/>
                <a:gd name="T15" fmla="*/ 8 h 24"/>
                <a:gd name="T16" fmla="*/ 42 w 44"/>
                <a:gd name="T17" fmla="*/ 12 h 24"/>
                <a:gd name="T18" fmla="*/ 44 w 44"/>
                <a:gd name="T19" fmla="*/ 12 h 24"/>
                <a:gd name="T20" fmla="*/ 44 w 44"/>
                <a:gd name="T21" fmla="*/ 16 h 24"/>
                <a:gd name="T22" fmla="*/ 38 w 44"/>
                <a:gd name="T23" fmla="*/ 18 h 24"/>
                <a:gd name="T24" fmla="*/ 34 w 44"/>
                <a:gd name="T25" fmla="*/ 20 h 24"/>
                <a:gd name="T26" fmla="*/ 30 w 44"/>
                <a:gd name="T27" fmla="*/ 22 h 24"/>
                <a:gd name="T28" fmla="*/ 26 w 44"/>
                <a:gd name="T29" fmla="*/ 24 h 24"/>
                <a:gd name="T30" fmla="*/ 20 w 44"/>
                <a:gd name="T31" fmla="*/ 16 h 24"/>
                <a:gd name="T32" fmla="*/ 18 w 44"/>
                <a:gd name="T33" fmla="*/ 14 h 24"/>
                <a:gd name="T34" fmla="*/ 16 w 44"/>
                <a:gd name="T35" fmla="*/ 12 h 24"/>
                <a:gd name="T36" fmla="*/ 8 w 44"/>
                <a:gd name="T37" fmla="*/ 8 h 24"/>
                <a:gd name="T38" fmla="*/ 0 w 44"/>
                <a:gd name="T3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4">
                  <a:moveTo>
                    <a:pt x="0" y="4"/>
                  </a:moveTo>
                  <a:lnTo>
                    <a:pt x="12" y="4"/>
                  </a:lnTo>
                  <a:lnTo>
                    <a:pt x="20" y="2"/>
                  </a:lnTo>
                  <a:lnTo>
                    <a:pt x="32" y="0"/>
                  </a:lnTo>
                  <a:lnTo>
                    <a:pt x="44" y="0"/>
                  </a:lnTo>
                  <a:lnTo>
                    <a:pt x="44" y="4"/>
                  </a:lnTo>
                  <a:lnTo>
                    <a:pt x="44" y="8"/>
                  </a:lnTo>
                  <a:lnTo>
                    <a:pt x="40" y="8"/>
                  </a:lnTo>
                  <a:lnTo>
                    <a:pt x="42" y="12"/>
                  </a:lnTo>
                  <a:lnTo>
                    <a:pt x="44" y="12"/>
                  </a:lnTo>
                  <a:lnTo>
                    <a:pt x="44" y="16"/>
                  </a:lnTo>
                  <a:lnTo>
                    <a:pt x="38" y="18"/>
                  </a:lnTo>
                  <a:lnTo>
                    <a:pt x="34" y="20"/>
                  </a:lnTo>
                  <a:lnTo>
                    <a:pt x="30" y="22"/>
                  </a:lnTo>
                  <a:lnTo>
                    <a:pt x="26" y="24"/>
                  </a:lnTo>
                  <a:lnTo>
                    <a:pt x="20" y="16"/>
                  </a:lnTo>
                  <a:lnTo>
                    <a:pt x="18" y="14"/>
                  </a:lnTo>
                  <a:lnTo>
                    <a:pt x="16" y="12"/>
                  </a:lnTo>
                  <a:lnTo>
                    <a:pt x="8" y="8"/>
                  </a:lnTo>
                  <a:lnTo>
                    <a:pt x="0"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7" name="Freeform 116"/>
            <p:cNvSpPr>
              <a:spLocks/>
            </p:cNvSpPr>
            <p:nvPr/>
          </p:nvSpPr>
          <p:spPr bwMode="auto">
            <a:xfrm>
              <a:off x="5697305" y="2445633"/>
              <a:ext cx="122695" cy="107079"/>
            </a:xfrm>
            <a:custGeom>
              <a:avLst/>
              <a:gdLst>
                <a:gd name="T0" fmla="*/ 32 w 110"/>
                <a:gd name="T1" fmla="*/ 60 h 96"/>
                <a:gd name="T2" fmla="*/ 44 w 110"/>
                <a:gd name="T3" fmla="*/ 48 h 96"/>
                <a:gd name="T4" fmla="*/ 56 w 110"/>
                <a:gd name="T5" fmla="*/ 48 h 96"/>
                <a:gd name="T6" fmla="*/ 62 w 110"/>
                <a:gd name="T7" fmla="*/ 54 h 96"/>
                <a:gd name="T8" fmla="*/ 66 w 110"/>
                <a:gd name="T9" fmla="*/ 68 h 96"/>
                <a:gd name="T10" fmla="*/ 74 w 110"/>
                <a:gd name="T11" fmla="*/ 76 h 96"/>
                <a:gd name="T12" fmla="*/ 84 w 110"/>
                <a:gd name="T13" fmla="*/ 78 h 96"/>
                <a:gd name="T14" fmla="*/ 86 w 110"/>
                <a:gd name="T15" fmla="*/ 96 h 96"/>
                <a:gd name="T16" fmla="*/ 96 w 110"/>
                <a:gd name="T17" fmla="*/ 96 h 96"/>
                <a:gd name="T18" fmla="*/ 102 w 110"/>
                <a:gd name="T19" fmla="*/ 96 h 96"/>
                <a:gd name="T20" fmla="*/ 106 w 110"/>
                <a:gd name="T21" fmla="*/ 84 h 96"/>
                <a:gd name="T22" fmla="*/ 104 w 110"/>
                <a:gd name="T23" fmla="*/ 80 h 96"/>
                <a:gd name="T24" fmla="*/ 102 w 110"/>
                <a:gd name="T25" fmla="*/ 76 h 96"/>
                <a:gd name="T26" fmla="*/ 110 w 110"/>
                <a:gd name="T27" fmla="*/ 72 h 96"/>
                <a:gd name="T28" fmla="*/ 106 w 110"/>
                <a:gd name="T29" fmla="*/ 64 h 96"/>
                <a:gd name="T30" fmla="*/ 106 w 110"/>
                <a:gd name="T31" fmla="*/ 46 h 96"/>
                <a:gd name="T32" fmla="*/ 110 w 110"/>
                <a:gd name="T33" fmla="*/ 44 h 96"/>
                <a:gd name="T34" fmla="*/ 102 w 110"/>
                <a:gd name="T35" fmla="*/ 40 h 96"/>
                <a:gd name="T36" fmla="*/ 94 w 110"/>
                <a:gd name="T37" fmla="*/ 14 h 96"/>
                <a:gd name="T38" fmla="*/ 84 w 110"/>
                <a:gd name="T39" fmla="*/ 6 h 96"/>
                <a:gd name="T40" fmla="*/ 80 w 110"/>
                <a:gd name="T41" fmla="*/ 10 h 96"/>
                <a:gd name="T42" fmla="*/ 60 w 110"/>
                <a:gd name="T43" fmla="*/ 8 h 96"/>
                <a:gd name="T44" fmla="*/ 48 w 110"/>
                <a:gd name="T45" fmla="*/ 6 h 96"/>
                <a:gd name="T46" fmla="*/ 36 w 110"/>
                <a:gd name="T47" fmla="*/ 6 h 96"/>
                <a:gd name="T48" fmla="*/ 24 w 110"/>
                <a:gd name="T49" fmla="*/ 2 h 96"/>
                <a:gd name="T50" fmla="*/ 18 w 110"/>
                <a:gd name="T51" fmla="*/ 4 h 96"/>
                <a:gd name="T52" fmla="*/ 14 w 110"/>
                <a:gd name="T53" fmla="*/ 8 h 96"/>
                <a:gd name="T54" fmla="*/ 18 w 110"/>
                <a:gd name="T55" fmla="*/ 12 h 96"/>
                <a:gd name="T56" fmla="*/ 12 w 110"/>
                <a:gd name="T57" fmla="*/ 18 h 96"/>
                <a:gd name="T58" fmla="*/ 4 w 110"/>
                <a:gd name="T59" fmla="*/ 22 h 96"/>
                <a:gd name="T60" fmla="*/ 16 w 110"/>
                <a:gd name="T61" fmla="*/ 42 h 96"/>
                <a:gd name="T62" fmla="*/ 28 w 110"/>
                <a:gd name="T63" fmla="*/ 6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0" h="96">
                  <a:moveTo>
                    <a:pt x="28" y="66"/>
                  </a:moveTo>
                  <a:lnTo>
                    <a:pt x="32" y="60"/>
                  </a:lnTo>
                  <a:lnTo>
                    <a:pt x="38" y="54"/>
                  </a:lnTo>
                  <a:lnTo>
                    <a:pt x="44" y="48"/>
                  </a:lnTo>
                  <a:lnTo>
                    <a:pt x="50" y="46"/>
                  </a:lnTo>
                  <a:lnTo>
                    <a:pt x="56" y="48"/>
                  </a:lnTo>
                  <a:lnTo>
                    <a:pt x="60" y="50"/>
                  </a:lnTo>
                  <a:lnTo>
                    <a:pt x="62" y="54"/>
                  </a:lnTo>
                  <a:lnTo>
                    <a:pt x="64" y="60"/>
                  </a:lnTo>
                  <a:lnTo>
                    <a:pt x="66" y="68"/>
                  </a:lnTo>
                  <a:lnTo>
                    <a:pt x="70" y="78"/>
                  </a:lnTo>
                  <a:lnTo>
                    <a:pt x="74" y="76"/>
                  </a:lnTo>
                  <a:lnTo>
                    <a:pt x="76" y="74"/>
                  </a:lnTo>
                  <a:lnTo>
                    <a:pt x="84" y="78"/>
                  </a:lnTo>
                  <a:lnTo>
                    <a:pt x="84" y="90"/>
                  </a:lnTo>
                  <a:lnTo>
                    <a:pt x="86" y="96"/>
                  </a:lnTo>
                  <a:lnTo>
                    <a:pt x="90" y="96"/>
                  </a:lnTo>
                  <a:lnTo>
                    <a:pt x="96" y="96"/>
                  </a:lnTo>
                  <a:lnTo>
                    <a:pt x="100" y="96"/>
                  </a:lnTo>
                  <a:lnTo>
                    <a:pt x="102" y="96"/>
                  </a:lnTo>
                  <a:lnTo>
                    <a:pt x="104" y="92"/>
                  </a:lnTo>
                  <a:lnTo>
                    <a:pt x="106" y="84"/>
                  </a:lnTo>
                  <a:lnTo>
                    <a:pt x="106" y="82"/>
                  </a:lnTo>
                  <a:lnTo>
                    <a:pt x="104" y="80"/>
                  </a:lnTo>
                  <a:lnTo>
                    <a:pt x="102" y="78"/>
                  </a:lnTo>
                  <a:lnTo>
                    <a:pt x="102" y="76"/>
                  </a:lnTo>
                  <a:lnTo>
                    <a:pt x="106" y="74"/>
                  </a:lnTo>
                  <a:lnTo>
                    <a:pt x="110" y="72"/>
                  </a:lnTo>
                  <a:lnTo>
                    <a:pt x="108" y="68"/>
                  </a:lnTo>
                  <a:lnTo>
                    <a:pt x="106" y="64"/>
                  </a:lnTo>
                  <a:lnTo>
                    <a:pt x="104" y="52"/>
                  </a:lnTo>
                  <a:lnTo>
                    <a:pt x="106" y="46"/>
                  </a:lnTo>
                  <a:lnTo>
                    <a:pt x="106" y="44"/>
                  </a:lnTo>
                  <a:lnTo>
                    <a:pt x="110" y="44"/>
                  </a:lnTo>
                  <a:lnTo>
                    <a:pt x="104" y="42"/>
                  </a:lnTo>
                  <a:lnTo>
                    <a:pt x="102" y="40"/>
                  </a:lnTo>
                  <a:lnTo>
                    <a:pt x="98" y="26"/>
                  </a:lnTo>
                  <a:lnTo>
                    <a:pt x="94" y="14"/>
                  </a:lnTo>
                  <a:lnTo>
                    <a:pt x="90" y="8"/>
                  </a:lnTo>
                  <a:lnTo>
                    <a:pt x="84" y="6"/>
                  </a:lnTo>
                  <a:lnTo>
                    <a:pt x="82" y="8"/>
                  </a:lnTo>
                  <a:lnTo>
                    <a:pt x="80" y="10"/>
                  </a:lnTo>
                  <a:lnTo>
                    <a:pt x="74" y="10"/>
                  </a:lnTo>
                  <a:lnTo>
                    <a:pt x="60" y="8"/>
                  </a:lnTo>
                  <a:lnTo>
                    <a:pt x="50" y="6"/>
                  </a:lnTo>
                  <a:lnTo>
                    <a:pt x="48" y="6"/>
                  </a:lnTo>
                  <a:lnTo>
                    <a:pt x="42" y="8"/>
                  </a:lnTo>
                  <a:lnTo>
                    <a:pt x="36" y="6"/>
                  </a:lnTo>
                  <a:lnTo>
                    <a:pt x="30" y="4"/>
                  </a:lnTo>
                  <a:lnTo>
                    <a:pt x="24" y="2"/>
                  </a:lnTo>
                  <a:lnTo>
                    <a:pt x="18" y="0"/>
                  </a:lnTo>
                  <a:lnTo>
                    <a:pt x="18" y="4"/>
                  </a:lnTo>
                  <a:lnTo>
                    <a:pt x="18" y="8"/>
                  </a:lnTo>
                  <a:lnTo>
                    <a:pt x="14" y="8"/>
                  </a:lnTo>
                  <a:lnTo>
                    <a:pt x="16" y="12"/>
                  </a:lnTo>
                  <a:lnTo>
                    <a:pt x="18" y="12"/>
                  </a:lnTo>
                  <a:lnTo>
                    <a:pt x="18" y="16"/>
                  </a:lnTo>
                  <a:lnTo>
                    <a:pt x="12" y="18"/>
                  </a:lnTo>
                  <a:lnTo>
                    <a:pt x="8" y="20"/>
                  </a:lnTo>
                  <a:lnTo>
                    <a:pt x="4" y="22"/>
                  </a:lnTo>
                  <a:lnTo>
                    <a:pt x="0" y="24"/>
                  </a:lnTo>
                  <a:lnTo>
                    <a:pt x="16" y="42"/>
                  </a:lnTo>
                  <a:lnTo>
                    <a:pt x="22" y="52"/>
                  </a:lnTo>
                  <a:lnTo>
                    <a:pt x="28" y="6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8" name="Freeform 117"/>
            <p:cNvSpPr>
              <a:spLocks/>
            </p:cNvSpPr>
            <p:nvPr/>
          </p:nvSpPr>
          <p:spPr bwMode="auto">
            <a:xfrm>
              <a:off x="5728537" y="2496941"/>
              <a:ext cx="46847" cy="62462"/>
            </a:xfrm>
            <a:custGeom>
              <a:avLst/>
              <a:gdLst>
                <a:gd name="T0" fmla="*/ 24 w 42"/>
                <a:gd name="T1" fmla="*/ 56 h 56"/>
                <a:gd name="T2" fmla="*/ 18 w 42"/>
                <a:gd name="T3" fmla="*/ 50 h 56"/>
                <a:gd name="T4" fmla="*/ 12 w 42"/>
                <a:gd name="T5" fmla="*/ 46 h 56"/>
                <a:gd name="T6" fmla="*/ 6 w 42"/>
                <a:gd name="T7" fmla="*/ 38 h 56"/>
                <a:gd name="T8" fmla="*/ 2 w 42"/>
                <a:gd name="T9" fmla="*/ 30 h 56"/>
                <a:gd name="T10" fmla="*/ 0 w 42"/>
                <a:gd name="T11" fmla="*/ 20 h 56"/>
                <a:gd name="T12" fmla="*/ 4 w 42"/>
                <a:gd name="T13" fmla="*/ 14 h 56"/>
                <a:gd name="T14" fmla="*/ 10 w 42"/>
                <a:gd name="T15" fmla="*/ 8 h 56"/>
                <a:gd name="T16" fmla="*/ 16 w 42"/>
                <a:gd name="T17" fmla="*/ 2 h 56"/>
                <a:gd name="T18" fmla="*/ 22 w 42"/>
                <a:gd name="T19" fmla="*/ 0 h 56"/>
                <a:gd name="T20" fmla="*/ 28 w 42"/>
                <a:gd name="T21" fmla="*/ 2 h 56"/>
                <a:gd name="T22" fmla="*/ 32 w 42"/>
                <a:gd name="T23" fmla="*/ 4 h 56"/>
                <a:gd name="T24" fmla="*/ 34 w 42"/>
                <a:gd name="T25" fmla="*/ 8 h 56"/>
                <a:gd name="T26" fmla="*/ 36 w 42"/>
                <a:gd name="T27" fmla="*/ 14 h 56"/>
                <a:gd name="T28" fmla="*/ 38 w 42"/>
                <a:gd name="T29" fmla="*/ 22 h 56"/>
                <a:gd name="T30" fmla="*/ 42 w 42"/>
                <a:gd name="T31" fmla="*/ 32 h 56"/>
                <a:gd name="T32" fmla="*/ 40 w 42"/>
                <a:gd name="T33" fmla="*/ 36 h 56"/>
                <a:gd name="T34" fmla="*/ 38 w 42"/>
                <a:gd name="T35" fmla="*/ 42 h 56"/>
                <a:gd name="T36" fmla="*/ 34 w 42"/>
                <a:gd name="T37" fmla="*/ 48 h 56"/>
                <a:gd name="T38" fmla="*/ 28 w 42"/>
                <a:gd name="T39" fmla="*/ 52 h 56"/>
                <a:gd name="T40" fmla="*/ 24 w 42"/>
                <a:gd name="T41"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 h="56">
                  <a:moveTo>
                    <a:pt x="24" y="56"/>
                  </a:moveTo>
                  <a:lnTo>
                    <a:pt x="18" y="50"/>
                  </a:lnTo>
                  <a:lnTo>
                    <a:pt x="12" y="46"/>
                  </a:lnTo>
                  <a:lnTo>
                    <a:pt x="6" y="38"/>
                  </a:lnTo>
                  <a:lnTo>
                    <a:pt x="2" y="30"/>
                  </a:lnTo>
                  <a:lnTo>
                    <a:pt x="0" y="20"/>
                  </a:lnTo>
                  <a:lnTo>
                    <a:pt x="4" y="14"/>
                  </a:lnTo>
                  <a:lnTo>
                    <a:pt x="10" y="8"/>
                  </a:lnTo>
                  <a:lnTo>
                    <a:pt x="16" y="2"/>
                  </a:lnTo>
                  <a:lnTo>
                    <a:pt x="22" y="0"/>
                  </a:lnTo>
                  <a:lnTo>
                    <a:pt x="28" y="2"/>
                  </a:lnTo>
                  <a:lnTo>
                    <a:pt x="32" y="4"/>
                  </a:lnTo>
                  <a:lnTo>
                    <a:pt x="34" y="8"/>
                  </a:lnTo>
                  <a:lnTo>
                    <a:pt x="36" y="14"/>
                  </a:lnTo>
                  <a:lnTo>
                    <a:pt x="38" y="22"/>
                  </a:lnTo>
                  <a:lnTo>
                    <a:pt x="42" y="32"/>
                  </a:lnTo>
                  <a:lnTo>
                    <a:pt x="40" y="36"/>
                  </a:lnTo>
                  <a:lnTo>
                    <a:pt x="38" y="42"/>
                  </a:lnTo>
                  <a:lnTo>
                    <a:pt x="34" y="48"/>
                  </a:lnTo>
                  <a:lnTo>
                    <a:pt x="28" y="52"/>
                  </a:lnTo>
                  <a:lnTo>
                    <a:pt x="24"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9" name="Freeform 118"/>
            <p:cNvSpPr>
              <a:spLocks/>
            </p:cNvSpPr>
            <p:nvPr/>
          </p:nvSpPr>
          <p:spPr bwMode="auto">
            <a:xfrm>
              <a:off x="5755307" y="2528172"/>
              <a:ext cx="71386" cy="80308"/>
            </a:xfrm>
            <a:custGeom>
              <a:avLst/>
              <a:gdLst>
                <a:gd name="T0" fmla="*/ 62 w 64"/>
                <a:gd name="T1" fmla="*/ 72 h 72"/>
                <a:gd name="T2" fmla="*/ 54 w 64"/>
                <a:gd name="T3" fmla="*/ 70 h 72"/>
                <a:gd name="T4" fmla="*/ 50 w 64"/>
                <a:gd name="T5" fmla="*/ 66 h 72"/>
                <a:gd name="T6" fmla="*/ 40 w 64"/>
                <a:gd name="T7" fmla="*/ 56 h 72"/>
                <a:gd name="T8" fmla="*/ 20 w 64"/>
                <a:gd name="T9" fmla="*/ 44 h 72"/>
                <a:gd name="T10" fmla="*/ 0 w 64"/>
                <a:gd name="T11" fmla="*/ 28 h 72"/>
                <a:gd name="T12" fmla="*/ 2 w 64"/>
                <a:gd name="T13" fmla="*/ 26 h 72"/>
                <a:gd name="T14" fmla="*/ 4 w 64"/>
                <a:gd name="T15" fmla="*/ 24 h 72"/>
                <a:gd name="T16" fmla="*/ 10 w 64"/>
                <a:gd name="T17" fmla="*/ 20 h 72"/>
                <a:gd name="T18" fmla="*/ 14 w 64"/>
                <a:gd name="T19" fmla="*/ 14 h 72"/>
                <a:gd name="T20" fmla="*/ 16 w 64"/>
                <a:gd name="T21" fmla="*/ 8 h 72"/>
                <a:gd name="T22" fmla="*/ 18 w 64"/>
                <a:gd name="T23" fmla="*/ 4 h 72"/>
                <a:gd name="T24" fmla="*/ 22 w 64"/>
                <a:gd name="T25" fmla="*/ 2 h 72"/>
                <a:gd name="T26" fmla="*/ 24 w 64"/>
                <a:gd name="T27" fmla="*/ 0 h 72"/>
                <a:gd name="T28" fmla="*/ 32 w 64"/>
                <a:gd name="T29" fmla="*/ 4 h 72"/>
                <a:gd name="T30" fmla="*/ 32 w 64"/>
                <a:gd name="T31" fmla="*/ 16 h 72"/>
                <a:gd name="T32" fmla="*/ 34 w 64"/>
                <a:gd name="T33" fmla="*/ 22 h 72"/>
                <a:gd name="T34" fmla="*/ 38 w 64"/>
                <a:gd name="T35" fmla="*/ 22 h 72"/>
                <a:gd name="T36" fmla="*/ 44 w 64"/>
                <a:gd name="T37" fmla="*/ 22 h 72"/>
                <a:gd name="T38" fmla="*/ 50 w 64"/>
                <a:gd name="T39" fmla="*/ 22 h 72"/>
                <a:gd name="T40" fmla="*/ 50 w 64"/>
                <a:gd name="T41" fmla="*/ 24 h 72"/>
                <a:gd name="T42" fmla="*/ 50 w 64"/>
                <a:gd name="T43" fmla="*/ 28 h 72"/>
                <a:gd name="T44" fmla="*/ 50 w 64"/>
                <a:gd name="T45" fmla="*/ 34 h 72"/>
                <a:gd name="T46" fmla="*/ 50 w 64"/>
                <a:gd name="T47" fmla="*/ 38 h 72"/>
                <a:gd name="T48" fmla="*/ 50 w 64"/>
                <a:gd name="T49" fmla="*/ 42 h 72"/>
                <a:gd name="T50" fmla="*/ 56 w 64"/>
                <a:gd name="T51" fmla="*/ 46 h 72"/>
                <a:gd name="T52" fmla="*/ 62 w 64"/>
                <a:gd name="T53" fmla="*/ 48 h 72"/>
                <a:gd name="T54" fmla="*/ 64 w 64"/>
                <a:gd name="T55" fmla="*/ 52 h 72"/>
                <a:gd name="T56" fmla="*/ 64 w 64"/>
                <a:gd name="T57" fmla="*/ 54 h 72"/>
                <a:gd name="T58" fmla="*/ 62 w 64"/>
                <a:gd name="T59" fmla="*/ 70 h 72"/>
                <a:gd name="T60" fmla="*/ 62 w 64"/>
                <a:gd name="T6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72">
                  <a:moveTo>
                    <a:pt x="62" y="72"/>
                  </a:moveTo>
                  <a:lnTo>
                    <a:pt x="54" y="70"/>
                  </a:lnTo>
                  <a:lnTo>
                    <a:pt x="50" y="66"/>
                  </a:lnTo>
                  <a:lnTo>
                    <a:pt x="40" y="56"/>
                  </a:lnTo>
                  <a:lnTo>
                    <a:pt x="20" y="44"/>
                  </a:lnTo>
                  <a:lnTo>
                    <a:pt x="0" y="28"/>
                  </a:lnTo>
                  <a:lnTo>
                    <a:pt x="2" y="26"/>
                  </a:lnTo>
                  <a:lnTo>
                    <a:pt x="4" y="24"/>
                  </a:lnTo>
                  <a:lnTo>
                    <a:pt x="10" y="20"/>
                  </a:lnTo>
                  <a:lnTo>
                    <a:pt x="14" y="14"/>
                  </a:lnTo>
                  <a:lnTo>
                    <a:pt x="16" y="8"/>
                  </a:lnTo>
                  <a:lnTo>
                    <a:pt x="18" y="4"/>
                  </a:lnTo>
                  <a:lnTo>
                    <a:pt x="22" y="2"/>
                  </a:lnTo>
                  <a:lnTo>
                    <a:pt x="24" y="0"/>
                  </a:lnTo>
                  <a:lnTo>
                    <a:pt x="32" y="4"/>
                  </a:lnTo>
                  <a:lnTo>
                    <a:pt x="32" y="16"/>
                  </a:lnTo>
                  <a:lnTo>
                    <a:pt x="34" y="22"/>
                  </a:lnTo>
                  <a:lnTo>
                    <a:pt x="38" y="22"/>
                  </a:lnTo>
                  <a:lnTo>
                    <a:pt x="44" y="22"/>
                  </a:lnTo>
                  <a:lnTo>
                    <a:pt x="50" y="22"/>
                  </a:lnTo>
                  <a:lnTo>
                    <a:pt x="50" y="24"/>
                  </a:lnTo>
                  <a:lnTo>
                    <a:pt x="50" y="28"/>
                  </a:lnTo>
                  <a:lnTo>
                    <a:pt x="50" y="34"/>
                  </a:lnTo>
                  <a:lnTo>
                    <a:pt x="50" y="38"/>
                  </a:lnTo>
                  <a:lnTo>
                    <a:pt x="50" y="42"/>
                  </a:lnTo>
                  <a:lnTo>
                    <a:pt x="56" y="46"/>
                  </a:lnTo>
                  <a:lnTo>
                    <a:pt x="62" y="48"/>
                  </a:lnTo>
                  <a:lnTo>
                    <a:pt x="64" y="52"/>
                  </a:lnTo>
                  <a:lnTo>
                    <a:pt x="64" y="54"/>
                  </a:lnTo>
                  <a:lnTo>
                    <a:pt x="62" y="70"/>
                  </a:lnTo>
                  <a:lnTo>
                    <a:pt x="62" y="7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0" name="Freeform 119"/>
            <p:cNvSpPr>
              <a:spLocks/>
            </p:cNvSpPr>
            <p:nvPr/>
          </p:nvSpPr>
          <p:spPr bwMode="auto">
            <a:xfrm>
              <a:off x="5857925" y="2396555"/>
              <a:ext cx="136080" cy="109309"/>
            </a:xfrm>
            <a:custGeom>
              <a:avLst/>
              <a:gdLst>
                <a:gd name="T0" fmla="*/ 122 w 122"/>
                <a:gd name="T1" fmla="*/ 48 h 98"/>
                <a:gd name="T2" fmla="*/ 120 w 122"/>
                <a:gd name="T3" fmla="*/ 44 h 98"/>
                <a:gd name="T4" fmla="*/ 114 w 122"/>
                <a:gd name="T5" fmla="*/ 42 h 98"/>
                <a:gd name="T6" fmla="*/ 108 w 122"/>
                <a:gd name="T7" fmla="*/ 42 h 98"/>
                <a:gd name="T8" fmla="*/ 104 w 122"/>
                <a:gd name="T9" fmla="*/ 38 h 98"/>
                <a:gd name="T10" fmla="*/ 104 w 122"/>
                <a:gd name="T11" fmla="*/ 34 h 98"/>
                <a:gd name="T12" fmla="*/ 104 w 122"/>
                <a:gd name="T13" fmla="*/ 30 h 98"/>
                <a:gd name="T14" fmla="*/ 104 w 122"/>
                <a:gd name="T15" fmla="*/ 26 h 98"/>
                <a:gd name="T16" fmla="*/ 102 w 122"/>
                <a:gd name="T17" fmla="*/ 22 h 98"/>
                <a:gd name="T18" fmla="*/ 98 w 122"/>
                <a:gd name="T19" fmla="*/ 18 h 98"/>
                <a:gd name="T20" fmla="*/ 94 w 122"/>
                <a:gd name="T21" fmla="*/ 16 h 98"/>
                <a:gd name="T22" fmla="*/ 90 w 122"/>
                <a:gd name="T23" fmla="*/ 10 h 98"/>
                <a:gd name="T24" fmla="*/ 90 w 122"/>
                <a:gd name="T25" fmla="*/ 0 h 98"/>
                <a:gd name="T26" fmla="*/ 68 w 122"/>
                <a:gd name="T27" fmla="*/ 6 h 98"/>
                <a:gd name="T28" fmla="*/ 46 w 122"/>
                <a:gd name="T29" fmla="*/ 14 h 98"/>
                <a:gd name="T30" fmla="*/ 42 w 122"/>
                <a:gd name="T31" fmla="*/ 16 h 98"/>
                <a:gd name="T32" fmla="*/ 40 w 122"/>
                <a:gd name="T33" fmla="*/ 18 h 98"/>
                <a:gd name="T34" fmla="*/ 38 w 122"/>
                <a:gd name="T35" fmla="*/ 24 h 98"/>
                <a:gd name="T36" fmla="*/ 34 w 122"/>
                <a:gd name="T37" fmla="*/ 30 h 98"/>
                <a:gd name="T38" fmla="*/ 32 w 122"/>
                <a:gd name="T39" fmla="*/ 30 h 98"/>
                <a:gd name="T40" fmla="*/ 28 w 122"/>
                <a:gd name="T41" fmla="*/ 30 h 98"/>
                <a:gd name="T42" fmla="*/ 20 w 122"/>
                <a:gd name="T43" fmla="*/ 30 h 98"/>
                <a:gd name="T44" fmla="*/ 20 w 122"/>
                <a:gd name="T45" fmla="*/ 40 h 98"/>
                <a:gd name="T46" fmla="*/ 20 w 122"/>
                <a:gd name="T47" fmla="*/ 46 h 98"/>
                <a:gd name="T48" fmla="*/ 18 w 122"/>
                <a:gd name="T49" fmla="*/ 50 h 98"/>
                <a:gd name="T50" fmla="*/ 12 w 122"/>
                <a:gd name="T51" fmla="*/ 54 h 98"/>
                <a:gd name="T52" fmla="*/ 6 w 122"/>
                <a:gd name="T53" fmla="*/ 58 h 98"/>
                <a:gd name="T54" fmla="*/ 4 w 122"/>
                <a:gd name="T55" fmla="*/ 62 h 98"/>
                <a:gd name="T56" fmla="*/ 4 w 122"/>
                <a:gd name="T57" fmla="*/ 66 h 98"/>
                <a:gd name="T58" fmla="*/ 2 w 122"/>
                <a:gd name="T59" fmla="*/ 74 h 98"/>
                <a:gd name="T60" fmla="*/ 0 w 122"/>
                <a:gd name="T61" fmla="*/ 80 h 98"/>
                <a:gd name="T62" fmla="*/ 4 w 122"/>
                <a:gd name="T63" fmla="*/ 84 h 98"/>
                <a:gd name="T64" fmla="*/ 8 w 122"/>
                <a:gd name="T65" fmla="*/ 90 h 98"/>
                <a:gd name="T66" fmla="*/ 12 w 122"/>
                <a:gd name="T67" fmla="*/ 94 h 98"/>
                <a:gd name="T68" fmla="*/ 18 w 122"/>
                <a:gd name="T69" fmla="*/ 96 h 98"/>
                <a:gd name="T70" fmla="*/ 22 w 122"/>
                <a:gd name="T71" fmla="*/ 96 h 98"/>
                <a:gd name="T72" fmla="*/ 24 w 122"/>
                <a:gd name="T73" fmla="*/ 94 h 98"/>
                <a:gd name="T74" fmla="*/ 28 w 122"/>
                <a:gd name="T75" fmla="*/ 92 h 98"/>
                <a:gd name="T76" fmla="*/ 32 w 122"/>
                <a:gd name="T77" fmla="*/ 92 h 98"/>
                <a:gd name="T78" fmla="*/ 36 w 122"/>
                <a:gd name="T79" fmla="*/ 92 h 98"/>
                <a:gd name="T80" fmla="*/ 38 w 122"/>
                <a:gd name="T81" fmla="*/ 94 h 98"/>
                <a:gd name="T82" fmla="*/ 40 w 122"/>
                <a:gd name="T83" fmla="*/ 98 h 98"/>
                <a:gd name="T84" fmla="*/ 42 w 122"/>
                <a:gd name="T85" fmla="*/ 98 h 98"/>
                <a:gd name="T86" fmla="*/ 42 w 122"/>
                <a:gd name="T87" fmla="*/ 86 h 98"/>
                <a:gd name="T88" fmla="*/ 42 w 122"/>
                <a:gd name="T89" fmla="*/ 72 h 98"/>
                <a:gd name="T90" fmla="*/ 50 w 122"/>
                <a:gd name="T91" fmla="*/ 72 h 98"/>
                <a:gd name="T92" fmla="*/ 58 w 122"/>
                <a:gd name="T93" fmla="*/ 72 h 98"/>
                <a:gd name="T94" fmla="*/ 76 w 122"/>
                <a:gd name="T95" fmla="*/ 72 h 98"/>
                <a:gd name="T96" fmla="*/ 106 w 122"/>
                <a:gd name="T97" fmla="*/ 72 h 98"/>
                <a:gd name="T98" fmla="*/ 106 w 122"/>
                <a:gd name="T99" fmla="*/ 68 h 98"/>
                <a:gd name="T100" fmla="*/ 108 w 122"/>
                <a:gd name="T101" fmla="*/ 66 h 98"/>
                <a:gd name="T102" fmla="*/ 114 w 122"/>
                <a:gd name="T103" fmla="*/ 64 h 98"/>
                <a:gd name="T104" fmla="*/ 122 w 122"/>
                <a:gd name="T105" fmla="*/ 60 h 98"/>
                <a:gd name="T106" fmla="*/ 122 w 122"/>
                <a:gd name="T107" fmla="*/ 58 h 98"/>
                <a:gd name="T108" fmla="*/ 122 w 122"/>
                <a:gd name="T109" fmla="*/ 56 h 98"/>
                <a:gd name="T110" fmla="*/ 122 w 122"/>
                <a:gd name="T111" fmla="*/ 50 h 98"/>
                <a:gd name="T112" fmla="*/ 122 w 122"/>
                <a:gd name="T113" fmla="*/ 4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2" h="98">
                  <a:moveTo>
                    <a:pt x="122" y="48"/>
                  </a:moveTo>
                  <a:lnTo>
                    <a:pt x="120" y="44"/>
                  </a:lnTo>
                  <a:lnTo>
                    <a:pt x="114" y="42"/>
                  </a:lnTo>
                  <a:lnTo>
                    <a:pt x="108" y="42"/>
                  </a:lnTo>
                  <a:lnTo>
                    <a:pt x="104" y="38"/>
                  </a:lnTo>
                  <a:lnTo>
                    <a:pt x="104" y="34"/>
                  </a:lnTo>
                  <a:lnTo>
                    <a:pt x="104" y="30"/>
                  </a:lnTo>
                  <a:lnTo>
                    <a:pt x="104" y="26"/>
                  </a:lnTo>
                  <a:lnTo>
                    <a:pt x="102" y="22"/>
                  </a:lnTo>
                  <a:lnTo>
                    <a:pt x="98" y="18"/>
                  </a:lnTo>
                  <a:lnTo>
                    <a:pt x="94" y="16"/>
                  </a:lnTo>
                  <a:lnTo>
                    <a:pt x="90" y="10"/>
                  </a:lnTo>
                  <a:lnTo>
                    <a:pt x="90" y="0"/>
                  </a:lnTo>
                  <a:lnTo>
                    <a:pt x="68" y="6"/>
                  </a:lnTo>
                  <a:lnTo>
                    <a:pt x="46" y="14"/>
                  </a:lnTo>
                  <a:lnTo>
                    <a:pt x="42" y="16"/>
                  </a:lnTo>
                  <a:lnTo>
                    <a:pt x="40" y="18"/>
                  </a:lnTo>
                  <a:lnTo>
                    <a:pt x="38" y="24"/>
                  </a:lnTo>
                  <a:lnTo>
                    <a:pt x="34" y="30"/>
                  </a:lnTo>
                  <a:lnTo>
                    <a:pt x="32" y="30"/>
                  </a:lnTo>
                  <a:lnTo>
                    <a:pt x="28" y="30"/>
                  </a:lnTo>
                  <a:lnTo>
                    <a:pt x="20" y="30"/>
                  </a:lnTo>
                  <a:lnTo>
                    <a:pt x="20" y="40"/>
                  </a:lnTo>
                  <a:lnTo>
                    <a:pt x="20" y="46"/>
                  </a:lnTo>
                  <a:lnTo>
                    <a:pt x="18" y="50"/>
                  </a:lnTo>
                  <a:lnTo>
                    <a:pt x="12" y="54"/>
                  </a:lnTo>
                  <a:lnTo>
                    <a:pt x="6" y="58"/>
                  </a:lnTo>
                  <a:lnTo>
                    <a:pt x="4" y="62"/>
                  </a:lnTo>
                  <a:lnTo>
                    <a:pt x="4" y="66"/>
                  </a:lnTo>
                  <a:lnTo>
                    <a:pt x="2" y="74"/>
                  </a:lnTo>
                  <a:lnTo>
                    <a:pt x="0" y="80"/>
                  </a:lnTo>
                  <a:lnTo>
                    <a:pt x="4" y="84"/>
                  </a:lnTo>
                  <a:lnTo>
                    <a:pt x="8" y="90"/>
                  </a:lnTo>
                  <a:lnTo>
                    <a:pt x="12" y="94"/>
                  </a:lnTo>
                  <a:lnTo>
                    <a:pt x="18" y="96"/>
                  </a:lnTo>
                  <a:lnTo>
                    <a:pt x="22" y="96"/>
                  </a:lnTo>
                  <a:lnTo>
                    <a:pt x="24" y="94"/>
                  </a:lnTo>
                  <a:lnTo>
                    <a:pt x="28" y="92"/>
                  </a:lnTo>
                  <a:lnTo>
                    <a:pt x="32" y="92"/>
                  </a:lnTo>
                  <a:lnTo>
                    <a:pt x="36" y="92"/>
                  </a:lnTo>
                  <a:lnTo>
                    <a:pt x="38" y="94"/>
                  </a:lnTo>
                  <a:lnTo>
                    <a:pt x="40" y="98"/>
                  </a:lnTo>
                  <a:lnTo>
                    <a:pt x="42" y="98"/>
                  </a:lnTo>
                  <a:lnTo>
                    <a:pt x="42" y="86"/>
                  </a:lnTo>
                  <a:lnTo>
                    <a:pt x="42" y="72"/>
                  </a:lnTo>
                  <a:lnTo>
                    <a:pt x="50" y="72"/>
                  </a:lnTo>
                  <a:lnTo>
                    <a:pt x="58" y="72"/>
                  </a:lnTo>
                  <a:lnTo>
                    <a:pt x="76" y="72"/>
                  </a:lnTo>
                  <a:lnTo>
                    <a:pt x="106" y="72"/>
                  </a:lnTo>
                  <a:lnTo>
                    <a:pt x="106" y="68"/>
                  </a:lnTo>
                  <a:lnTo>
                    <a:pt x="108" y="66"/>
                  </a:lnTo>
                  <a:lnTo>
                    <a:pt x="114" y="64"/>
                  </a:lnTo>
                  <a:lnTo>
                    <a:pt x="122" y="60"/>
                  </a:lnTo>
                  <a:lnTo>
                    <a:pt x="122" y="58"/>
                  </a:lnTo>
                  <a:lnTo>
                    <a:pt x="122" y="56"/>
                  </a:lnTo>
                  <a:lnTo>
                    <a:pt x="122" y="50"/>
                  </a:lnTo>
                  <a:lnTo>
                    <a:pt x="122" y="4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1" name="Freeform 120"/>
            <p:cNvSpPr>
              <a:spLocks/>
            </p:cNvSpPr>
            <p:nvPr/>
          </p:nvSpPr>
          <p:spPr bwMode="auto">
            <a:xfrm>
              <a:off x="5811078" y="2485787"/>
              <a:ext cx="100387" cy="122694"/>
            </a:xfrm>
            <a:custGeom>
              <a:avLst/>
              <a:gdLst>
                <a:gd name="T0" fmla="*/ 4 w 90"/>
                <a:gd name="T1" fmla="*/ 48 h 110"/>
                <a:gd name="T2" fmla="*/ 2 w 90"/>
                <a:gd name="T3" fmla="*/ 44 h 110"/>
                <a:gd name="T4" fmla="*/ 0 w 90"/>
                <a:gd name="T5" fmla="*/ 40 h 110"/>
                <a:gd name="T6" fmla="*/ 8 w 90"/>
                <a:gd name="T7" fmla="*/ 36 h 110"/>
                <a:gd name="T8" fmla="*/ 4 w 90"/>
                <a:gd name="T9" fmla="*/ 28 h 110"/>
                <a:gd name="T10" fmla="*/ 4 w 90"/>
                <a:gd name="T11" fmla="*/ 10 h 110"/>
                <a:gd name="T12" fmla="*/ 8 w 90"/>
                <a:gd name="T13" fmla="*/ 8 h 110"/>
                <a:gd name="T14" fmla="*/ 20 w 90"/>
                <a:gd name="T15" fmla="*/ 4 h 110"/>
                <a:gd name="T16" fmla="*/ 32 w 90"/>
                <a:gd name="T17" fmla="*/ 8 h 110"/>
                <a:gd name="T18" fmla="*/ 42 w 90"/>
                <a:gd name="T19" fmla="*/ 0 h 110"/>
                <a:gd name="T20" fmla="*/ 50 w 90"/>
                <a:gd name="T21" fmla="*/ 10 h 110"/>
                <a:gd name="T22" fmla="*/ 60 w 90"/>
                <a:gd name="T23" fmla="*/ 16 h 110"/>
                <a:gd name="T24" fmla="*/ 66 w 90"/>
                <a:gd name="T25" fmla="*/ 14 h 110"/>
                <a:gd name="T26" fmla="*/ 74 w 90"/>
                <a:gd name="T27" fmla="*/ 12 h 110"/>
                <a:gd name="T28" fmla="*/ 80 w 90"/>
                <a:gd name="T29" fmla="*/ 14 h 110"/>
                <a:gd name="T30" fmla="*/ 84 w 90"/>
                <a:gd name="T31" fmla="*/ 18 h 110"/>
                <a:gd name="T32" fmla="*/ 90 w 90"/>
                <a:gd name="T33" fmla="*/ 32 h 110"/>
                <a:gd name="T34" fmla="*/ 88 w 90"/>
                <a:gd name="T35" fmla="*/ 46 h 110"/>
                <a:gd name="T36" fmla="*/ 82 w 90"/>
                <a:gd name="T37" fmla="*/ 60 h 110"/>
                <a:gd name="T38" fmla="*/ 82 w 90"/>
                <a:gd name="T39" fmla="*/ 86 h 110"/>
                <a:gd name="T40" fmla="*/ 88 w 90"/>
                <a:gd name="T41" fmla="*/ 98 h 110"/>
                <a:gd name="T42" fmla="*/ 78 w 90"/>
                <a:gd name="T43" fmla="*/ 98 h 110"/>
                <a:gd name="T44" fmla="*/ 62 w 90"/>
                <a:gd name="T45" fmla="*/ 96 h 110"/>
                <a:gd name="T46" fmla="*/ 48 w 90"/>
                <a:gd name="T47" fmla="*/ 98 h 110"/>
                <a:gd name="T48" fmla="*/ 26 w 90"/>
                <a:gd name="T49" fmla="*/ 108 h 110"/>
                <a:gd name="T50" fmla="*/ 12 w 90"/>
                <a:gd name="T51" fmla="*/ 110 h 110"/>
                <a:gd name="T52" fmla="*/ 14 w 90"/>
                <a:gd name="T53" fmla="*/ 90 h 110"/>
                <a:gd name="T54" fmla="*/ 6 w 90"/>
                <a:gd name="T55" fmla="*/ 84 h 110"/>
                <a:gd name="T56" fmla="*/ 0 w 90"/>
                <a:gd name="T57" fmla="*/ 76 h 110"/>
                <a:gd name="T58" fmla="*/ 0 w 90"/>
                <a:gd name="T59" fmla="*/ 66 h 110"/>
                <a:gd name="T60" fmla="*/ 0 w 90"/>
                <a:gd name="T61" fmla="*/ 60 h 110"/>
                <a:gd name="T62" fmla="*/ 2 w 90"/>
                <a:gd name="T63" fmla="*/ 5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10">
                  <a:moveTo>
                    <a:pt x="2" y="56"/>
                  </a:moveTo>
                  <a:lnTo>
                    <a:pt x="4" y="48"/>
                  </a:lnTo>
                  <a:lnTo>
                    <a:pt x="4" y="46"/>
                  </a:lnTo>
                  <a:lnTo>
                    <a:pt x="2" y="44"/>
                  </a:lnTo>
                  <a:lnTo>
                    <a:pt x="0" y="42"/>
                  </a:lnTo>
                  <a:lnTo>
                    <a:pt x="0" y="40"/>
                  </a:lnTo>
                  <a:lnTo>
                    <a:pt x="4" y="38"/>
                  </a:lnTo>
                  <a:lnTo>
                    <a:pt x="8" y="36"/>
                  </a:lnTo>
                  <a:lnTo>
                    <a:pt x="6" y="32"/>
                  </a:lnTo>
                  <a:lnTo>
                    <a:pt x="4" y="28"/>
                  </a:lnTo>
                  <a:lnTo>
                    <a:pt x="2" y="16"/>
                  </a:lnTo>
                  <a:lnTo>
                    <a:pt x="4" y="10"/>
                  </a:lnTo>
                  <a:lnTo>
                    <a:pt x="4" y="8"/>
                  </a:lnTo>
                  <a:lnTo>
                    <a:pt x="8" y="8"/>
                  </a:lnTo>
                  <a:lnTo>
                    <a:pt x="14" y="6"/>
                  </a:lnTo>
                  <a:lnTo>
                    <a:pt x="20" y="4"/>
                  </a:lnTo>
                  <a:lnTo>
                    <a:pt x="28" y="2"/>
                  </a:lnTo>
                  <a:lnTo>
                    <a:pt x="32" y="8"/>
                  </a:lnTo>
                  <a:lnTo>
                    <a:pt x="38" y="4"/>
                  </a:lnTo>
                  <a:lnTo>
                    <a:pt x="42" y="0"/>
                  </a:lnTo>
                  <a:lnTo>
                    <a:pt x="46" y="4"/>
                  </a:lnTo>
                  <a:lnTo>
                    <a:pt x="50" y="10"/>
                  </a:lnTo>
                  <a:lnTo>
                    <a:pt x="54" y="14"/>
                  </a:lnTo>
                  <a:lnTo>
                    <a:pt x="60" y="16"/>
                  </a:lnTo>
                  <a:lnTo>
                    <a:pt x="64" y="16"/>
                  </a:lnTo>
                  <a:lnTo>
                    <a:pt x="66" y="14"/>
                  </a:lnTo>
                  <a:lnTo>
                    <a:pt x="70" y="12"/>
                  </a:lnTo>
                  <a:lnTo>
                    <a:pt x="74" y="12"/>
                  </a:lnTo>
                  <a:lnTo>
                    <a:pt x="78" y="12"/>
                  </a:lnTo>
                  <a:lnTo>
                    <a:pt x="80" y="14"/>
                  </a:lnTo>
                  <a:lnTo>
                    <a:pt x="82" y="18"/>
                  </a:lnTo>
                  <a:lnTo>
                    <a:pt x="84" y="18"/>
                  </a:lnTo>
                  <a:lnTo>
                    <a:pt x="88" y="28"/>
                  </a:lnTo>
                  <a:lnTo>
                    <a:pt x="90" y="32"/>
                  </a:lnTo>
                  <a:lnTo>
                    <a:pt x="90" y="36"/>
                  </a:lnTo>
                  <a:lnTo>
                    <a:pt x="88" y="46"/>
                  </a:lnTo>
                  <a:lnTo>
                    <a:pt x="84" y="54"/>
                  </a:lnTo>
                  <a:lnTo>
                    <a:pt x="82" y="60"/>
                  </a:lnTo>
                  <a:lnTo>
                    <a:pt x="80" y="70"/>
                  </a:lnTo>
                  <a:lnTo>
                    <a:pt x="82" y="86"/>
                  </a:lnTo>
                  <a:lnTo>
                    <a:pt x="84" y="92"/>
                  </a:lnTo>
                  <a:lnTo>
                    <a:pt x="88" y="98"/>
                  </a:lnTo>
                  <a:lnTo>
                    <a:pt x="88" y="104"/>
                  </a:lnTo>
                  <a:lnTo>
                    <a:pt x="78" y="98"/>
                  </a:lnTo>
                  <a:lnTo>
                    <a:pt x="70" y="96"/>
                  </a:lnTo>
                  <a:lnTo>
                    <a:pt x="62" y="96"/>
                  </a:lnTo>
                  <a:lnTo>
                    <a:pt x="54" y="96"/>
                  </a:lnTo>
                  <a:lnTo>
                    <a:pt x="48" y="98"/>
                  </a:lnTo>
                  <a:lnTo>
                    <a:pt x="36" y="102"/>
                  </a:lnTo>
                  <a:lnTo>
                    <a:pt x="26" y="108"/>
                  </a:lnTo>
                  <a:lnTo>
                    <a:pt x="20" y="110"/>
                  </a:lnTo>
                  <a:lnTo>
                    <a:pt x="12" y="110"/>
                  </a:lnTo>
                  <a:lnTo>
                    <a:pt x="14" y="92"/>
                  </a:lnTo>
                  <a:lnTo>
                    <a:pt x="14" y="90"/>
                  </a:lnTo>
                  <a:lnTo>
                    <a:pt x="12" y="86"/>
                  </a:lnTo>
                  <a:lnTo>
                    <a:pt x="6" y="84"/>
                  </a:lnTo>
                  <a:lnTo>
                    <a:pt x="0" y="80"/>
                  </a:lnTo>
                  <a:lnTo>
                    <a:pt x="0" y="76"/>
                  </a:lnTo>
                  <a:lnTo>
                    <a:pt x="0" y="72"/>
                  </a:lnTo>
                  <a:lnTo>
                    <a:pt x="0" y="66"/>
                  </a:lnTo>
                  <a:lnTo>
                    <a:pt x="0" y="62"/>
                  </a:lnTo>
                  <a:lnTo>
                    <a:pt x="0" y="60"/>
                  </a:lnTo>
                  <a:lnTo>
                    <a:pt x="0" y="58"/>
                  </a:lnTo>
                  <a:lnTo>
                    <a:pt x="2"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2" name="Freeform 121"/>
            <p:cNvSpPr>
              <a:spLocks/>
            </p:cNvSpPr>
            <p:nvPr/>
          </p:nvSpPr>
          <p:spPr bwMode="auto">
            <a:xfrm>
              <a:off x="5900310" y="2476864"/>
              <a:ext cx="78079" cy="124925"/>
            </a:xfrm>
            <a:custGeom>
              <a:avLst/>
              <a:gdLst>
                <a:gd name="T0" fmla="*/ 68 w 70"/>
                <a:gd name="T1" fmla="*/ 92 h 112"/>
                <a:gd name="T2" fmla="*/ 60 w 70"/>
                <a:gd name="T3" fmla="*/ 94 h 112"/>
                <a:gd name="T4" fmla="*/ 50 w 70"/>
                <a:gd name="T5" fmla="*/ 98 h 112"/>
                <a:gd name="T6" fmla="*/ 34 w 70"/>
                <a:gd name="T7" fmla="*/ 108 h 112"/>
                <a:gd name="T8" fmla="*/ 28 w 70"/>
                <a:gd name="T9" fmla="*/ 110 h 112"/>
                <a:gd name="T10" fmla="*/ 16 w 70"/>
                <a:gd name="T11" fmla="*/ 112 h 112"/>
                <a:gd name="T12" fmla="*/ 8 w 70"/>
                <a:gd name="T13" fmla="*/ 112 h 112"/>
                <a:gd name="T14" fmla="*/ 2 w 70"/>
                <a:gd name="T15" fmla="*/ 94 h 112"/>
                <a:gd name="T16" fmla="*/ 0 w 70"/>
                <a:gd name="T17" fmla="*/ 78 h 112"/>
                <a:gd name="T18" fmla="*/ 2 w 70"/>
                <a:gd name="T19" fmla="*/ 68 h 112"/>
                <a:gd name="T20" fmla="*/ 4 w 70"/>
                <a:gd name="T21" fmla="*/ 62 h 112"/>
                <a:gd name="T22" fmla="*/ 8 w 70"/>
                <a:gd name="T23" fmla="*/ 54 h 112"/>
                <a:gd name="T24" fmla="*/ 10 w 70"/>
                <a:gd name="T25" fmla="*/ 44 h 112"/>
                <a:gd name="T26" fmla="*/ 10 w 70"/>
                <a:gd name="T27" fmla="*/ 40 h 112"/>
                <a:gd name="T28" fmla="*/ 8 w 70"/>
                <a:gd name="T29" fmla="*/ 36 h 112"/>
                <a:gd name="T30" fmla="*/ 4 w 70"/>
                <a:gd name="T31" fmla="*/ 26 h 112"/>
                <a:gd name="T32" fmla="*/ 4 w 70"/>
                <a:gd name="T33" fmla="*/ 14 h 112"/>
                <a:gd name="T34" fmla="*/ 4 w 70"/>
                <a:gd name="T35" fmla="*/ 0 h 112"/>
                <a:gd name="T36" fmla="*/ 12 w 70"/>
                <a:gd name="T37" fmla="*/ 0 h 112"/>
                <a:gd name="T38" fmla="*/ 20 w 70"/>
                <a:gd name="T39" fmla="*/ 0 h 112"/>
                <a:gd name="T40" fmla="*/ 38 w 70"/>
                <a:gd name="T41" fmla="*/ 0 h 112"/>
                <a:gd name="T42" fmla="*/ 50 w 70"/>
                <a:gd name="T43" fmla="*/ 0 h 112"/>
                <a:gd name="T44" fmla="*/ 52 w 70"/>
                <a:gd name="T45" fmla="*/ 6 h 112"/>
                <a:gd name="T46" fmla="*/ 54 w 70"/>
                <a:gd name="T47" fmla="*/ 12 h 112"/>
                <a:gd name="T48" fmla="*/ 56 w 70"/>
                <a:gd name="T49" fmla="*/ 14 h 112"/>
                <a:gd name="T50" fmla="*/ 56 w 70"/>
                <a:gd name="T51" fmla="*/ 20 h 112"/>
                <a:gd name="T52" fmla="*/ 56 w 70"/>
                <a:gd name="T53" fmla="*/ 26 h 112"/>
                <a:gd name="T54" fmla="*/ 56 w 70"/>
                <a:gd name="T55" fmla="*/ 28 h 112"/>
                <a:gd name="T56" fmla="*/ 56 w 70"/>
                <a:gd name="T57" fmla="*/ 30 h 112"/>
                <a:gd name="T58" fmla="*/ 58 w 70"/>
                <a:gd name="T59" fmla="*/ 36 h 112"/>
                <a:gd name="T60" fmla="*/ 58 w 70"/>
                <a:gd name="T61" fmla="*/ 40 h 112"/>
                <a:gd name="T62" fmla="*/ 58 w 70"/>
                <a:gd name="T63" fmla="*/ 44 h 112"/>
                <a:gd name="T64" fmla="*/ 60 w 70"/>
                <a:gd name="T65" fmla="*/ 50 h 112"/>
                <a:gd name="T66" fmla="*/ 60 w 70"/>
                <a:gd name="T67" fmla="*/ 74 h 112"/>
                <a:gd name="T68" fmla="*/ 56 w 70"/>
                <a:gd name="T69" fmla="*/ 76 h 112"/>
                <a:gd name="T70" fmla="*/ 62 w 70"/>
                <a:gd name="T71" fmla="*/ 84 h 112"/>
                <a:gd name="T72" fmla="*/ 70 w 70"/>
                <a:gd name="T73" fmla="*/ 92 h 112"/>
                <a:gd name="T74" fmla="*/ 68 w 70"/>
                <a:gd name="T75" fmla="*/ 9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112">
                  <a:moveTo>
                    <a:pt x="68" y="92"/>
                  </a:moveTo>
                  <a:lnTo>
                    <a:pt x="60" y="94"/>
                  </a:lnTo>
                  <a:lnTo>
                    <a:pt x="50" y="98"/>
                  </a:lnTo>
                  <a:lnTo>
                    <a:pt x="34" y="108"/>
                  </a:lnTo>
                  <a:lnTo>
                    <a:pt x="28" y="110"/>
                  </a:lnTo>
                  <a:lnTo>
                    <a:pt x="16" y="112"/>
                  </a:lnTo>
                  <a:lnTo>
                    <a:pt x="8" y="112"/>
                  </a:lnTo>
                  <a:lnTo>
                    <a:pt x="2" y="94"/>
                  </a:lnTo>
                  <a:lnTo>
                    <a:pt x="0" y="78"/>
                  </a:lnTo>
                  <a:lnTo>
                    <a:pt x="2" y="68"/>
                  </a:lnTo>
                  <a:lnTo>
                    <a:pt x="4" y="62"/>
                  </a:lnTo>
                  <a:lnTo>
                    <a:pt x="8" y="54"/>
                  </a:lnTo>
                  <a:lnTo>
                    <a:pt x="10" y="44"/>
                  </a:lnTo>
                  <a:lnTo>
                    <a:pt x="10" y="40"/>
                  </a:lnTo>
                  <a:lnTo>
                    <a:pt x="8" y="36"/>
                  </a:lnTo>
                  <a:lnTo>
                    <a:pt x="4" y="26"/>
                  </a:lnTo>
                  <a:lnTo>
                    <a:pt x="4" y="14"/>
                  </a:lnTo>
                  <a:lnTo>
                    <a:pt x="4" y="0"/>
                  </a:lnTo>
                  <a:lnTo>
                    <a:pt x="12" y="0"/>
                  </a:lnTo>
                  <a:lnTo>
                    <a:pt x="20" y="0"/>
                  </a:lnTo>
                  <a:lnTo>
                    <a:pt x="38" y="0"/>
                  </a:lnTo>
                  <a:lnTo>
                    <a:pt x="50" y="0"/>
                  </a:lnTo>
                  <a:lnTo>
                    <a:pt x="52" y="6"/>
                  </a:lnTo>
                  <a:lnTo>
                    <a:pt x="54" y="12"/>
                  </a:lnTo>
                  <a:lnTo>
                    <a:pt x="56" y="14"/>
                  </a:lnTo>
                  <a:lnTo>
                    <a:pt x="56" y="20"/>
                  </a:lnTo>
                  <a:lnTo>
                    <a:pt x="56" y="26"/>
                  </a:lnTo>
                  <a:lnTo>
                    <a:pt x="56" y="28"/>
                  </a:lnTo>
                  <a:lnTo>
                    <a:pt x="56" y="30"/>
                  </a:lnTo>
                  <a:lnTo>
                    <a:pt x="58" y="36"/>
                  </a:lnTo>
                  <a:lnTo>
                    <a:pt x="58" y="40"/>
                  </a:lnTo>
                  <a:lnTo>
                    <a:pt x="58" y="44"/>
                  </a:lnTo>
                  <a:lnTo>
                    <a:pt x="60" y="50"/>
                  </a:lnTo>
                  <a:lnTo>
                    <a:pt x="60" y="74"/>
                  </a:lnTo>
                  <a:lnTo>
                    <a:pt x="56" y="76"/>
                  </a:lnTo>
                  <a:lnTo>
                    <a:pt x="62" y="84"/>
                  </a:lnTo>
                  <a:lnTo>
                    <a:pt x="70" y="92"/>
                  </a:lnTo>
                  <a:lnTo>
                    <a:pt x="68" y="9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3" name="Freeform 122"/>
            <p:cNvSpPr>
              <a:spLocks/>
            </p:cNvSpPr>
            <p:nvPr/>
          </p:nvSpPr>
          <p:spPr bwMode="auto">
            <a:xfrm>
              <a:off x="5956081" y="2476864"/>
              <a:ext cx="33462" cy="102617"/>
            </a:xfrm>
            <a:custGeom>
              <a:avLst/>
              <a:gdLst>
                <a:gd name="T0" fmla="*/ 20 w 30"/>
                <a:gd name="T1" fmla="*/ 92 h 92"/>
                <a:gd name="T2" fmla="*/ 12 w 30"/>
                <a:gd name="T3" fmla="*/ 84 h 92"/>
                <a:gd name="T4" fmla="*/ 6 w 30"/>
                <a:gd name="T5" fmla="*/ 76 h 92"/>
                <a:gd name="T6" fmla="*/ 10 w 30"/>
                <a:gd name="T7" fmla="*/ 74 h 92"/>
                <a:gd name="T8" fmla="*/ 10 w 30"/>
                <a:gd name="T9" fmla="*/ 50 h 92"/>
                <a:gd name="T10" fmla="*/ 8 w 30"/>
                <a:gd name="T11" fmla="*/ 44 h 92"/>
                <a:gd name="T12" fmla="*/ 8 w 30"/>
                <a:gd name="T13" fmla="*/ 40 h 92"/>
                <a:gd name="T14" fmla="*/ 8 w 30"/>
                <a:gd name="T15" fmla="*/ 36 h 92"/>
                <a:gd name="T16" fmla="*/ 6 w 30"/>
                <a:gd name="T17" fmla="*/ 30 h 92"/>
                <a:gd name="T18" fmla="*/ 6 w 30"/>
                <a:gd name="T19" fmla="*/ 28 h 92"/>
                <a:gd name="T20" fmla="*/ 6 w 30"/>
                <a:gd name="T21" fmla="*/ 26 h 92"/>
                <a:gd name="T22" fmla="*/ 6 w 30"/>
                <a:gd name="T23" fmla="*/ 20 h 92"/>
                <a:gd name="T24" fmla="*/ 6 w 30"/>
                <a:gd name="T25" fmla="*/ 14 h 92"/>
                <a:gd name="T26" fmla="*/ 4 w 30"/>
                <a:gd name="T27" fmla="*/ 12 h 92"/>
                <a:gd name="T28" fmla="*/ 2 w 30"/>
                <a:gd name="T29" fmla="*/ 6 h 92"/>
                <a:gd name="T30" fmla="*/ 0 w 30"/>
                <a:gd name="T31" fmla="*/ 0 h 92"/>
                <a:gd name="T32" fmla="*/ 18 w 30"/>
                <a:gd name="T33" fmla="*/ 0 h 92"/>
                <a:gd name="T34" fmla="*/ 14 w 30"/>
                <a:gd name="T35" fmla="*/ 4 h 92"/>
                <a:gd name="T36" fmla="*/ 14 w 30"/>
                <a:gd name="T37" fmla="*/ 10 h 92"/>
                <a:gd name="T38" fmla="*/ 14 w 30"/>
                <a:gd name="T39" fmla="*/ 12 h 92"/>
                <a:gd name="T40" fmla="*/ 16 w 30"/>
                <a:gd name="T41" fmla="*/ 16 h 92"/>
                <a:gd name="T42" fmla="*/ 24 w 30"/>
                <a:gd name="T43" fmla="*/ 22 h 92"/>
                <a:gd name="T44" fmla="*/ 24 w 30"/>
                <a:gd name="T45" fmla="*/ 26 h 92"/>
                <a:gd name="T46" fmla="*/ 24 w 30"/>
                <a:gd name="T47" fmla="*/ 40 h 92"/>
                <a:gd name="T48" fmla="*/ 26 w 30"/>
                <a:gd name="T49" fmla="*/ 52 h 92"/>
                <a:gd name="T50" fmla="*/ 26 w 30"/>
                <a:gd name="T51" fmla="*/ 64 h 92"/>
                <a:gd name="T52" fmla="*/ 28 w 30"/>
                <a:gd name="T53" fmla="*/ 84 h 92"/>
                <a:gd name="T54" fmla="*/ 28 w 30"/>
                <a:gd name="T55" fmla="*/ 86 h 92"/>
                <a:gd name="T56" fmla="*/ 30 w 30"/>
                <a:gd name="T57" fmla="*/ 88 h 92"/>
                <a:gd name="T58" fmla="*/ 20 w 30"/>
                <a:gd name="T5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 h="92">
                  <a:moveTo>
                    <a:pt x="20" y="92"/>
                  </a:moveTo>
                  <a:lnTo>
                    <a:pt x="12" y="84"/>
                  </a:lnTo>
                  <a:lnTo>
                    <a:pt x="6" y="76"/>
                  </a:lnTo>
                  <a:lnTo>
                    <a:pt x="10" y="74"/>
                  </a:lnTo>
                  <a:lnTo>
                    <a:pt x="10" y="50"/>
                  </a:lnTo>
                  <a:lnTo>
                    <a:pt x="8" y="44"/>
                  </a:lnTo>
                  <a:lnTo>
                    <a:pt x="8" y="40"/>
                  </a:lnTo>
                  <a:lnTo>
                    <a:pt x="8" y="36"/>
                  </a:lnTo>
                  <a:lnTo>
                    <a:pt x="6" y="30"/>
                  </a:lnTo>
                  <a:lnTo>
                    <a:pt x="6" y="28"/>
                  </a:lnTo>
                  <a:lnTo>
                    <a:pt x="6" y="26"/>
                  </a:lnTo>
                  <a:lnTo>
                    <a:pt x="6" y="20"/>
                  </a:lnTo>
                  <a:lnTo>
                    <a:pt x="6" y="14"/>
                  </a:lnTo>
                  <a:lnTo>
                    <a:pt x="4" y="12"/>
                  </a:lnTo>
                  <a:lnTo>
                    <a:pt x="2" y="6"/>
                  </a:lnTo>
                  <a:lnTo>
                    <a:pt x="0" y="0"/>
                  </a:lnTo>
                  <a:lnTo>
                    <a:pt x="18" y="0"/>
                  </a:lnTo>
                  <a:lnTo>
                    <a:pt x="14" y="4"/>
                  </a:lnTo>
                  <a:lnTo>
                    <a:pt x="14" y="10"/>
                  </a:lnTo>
                  <a:lnTo>
                    <a:pt x="14" y="12"/>
                  </a:lnTo>
                  <a:lnTo>
                    <a:pt x="16" y="16"/>
                  </a:lnTo>
                  <a:lnTo>
                    <a:pt x="24" y="22"/>
                  </a:lnTo>
                  <a:lnTo>
                    <a:pt x="24" y="26"/>
                  </a:lnTo>
                  <a:lnTo>
                    <a:pt x="24" y="40"/>
                  </a:lnTo>
                  <a:lnTo>
                    <a:pt x="26" y="52"/>
                  </a:lnTo>
                  <a:lnTo>
                    <a:pt x="26" y="64"/>
                  </a:lnTo>
                  <a:lnTo>
                    <a:pt x="28" y="84"/>
                  </a:lnTo>
                  <a:lnTo>
                    <a:pt x="28" y="86"/>
                  </a:lnTo>
                  <a:lnTo>
                    <a:pt x="30" y="88"/>
                  </a:lnTo>
                  <a:lnTo>
                    <a:pt x="20" y="9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4" name="Freeform 123"/>
            <p:cNvSpPr>
              <a:spLocks/>
            </p:cNvSpPr>
            <p:nvPr/>
          </p:nvSpPr>
          <p:spPr bwMode="auto">
            <a:xfrm>
              <a:off x="5971696" y="2452325"/>
              <a:ext cx="51309" cy="122694"/>
            </a:xfrm>
            <a:custGeom>
              <a:avLst/>
              <a:gdLst>
                <a:gd name="T0" fmla="*/ 16 w 46"/>
                <a:gd name="T1" fmla="*/ 110 h 110"/>
                <a:gd name="T2" fmla="*/ 30 w 46"/>
                <a:gd name="T3" fmla="*/ 104 h 110"/>
                <a:gd name="T4" fmla="*/ 30 w 46"/>
                <a:gd name="T5" fmla="*/ 60 h 110"/>
                <a:gd name="T6" fmla="*/ 40 w 46"/>
                <a:gd name="T7" fmla="*/ 46 h 110"/>
                <a:gd name="T8" fmla="*/ 44 w 46"/>
                <a:gd name="T9" fmla="*/ 36 h 110"/>
                <a:gd name="T10" fmla="*/ 46 w 46"/>
                <a:gd name="T11" fmla="*/ 30 h 110"/>
                <a:gd name="T12" fmla="*/ 44 w 46"/>
                <a:gd name="T13" fmla="*/ 18 h 110"/>
                <a:gd name="T14" fmla="*/ 40 w 46"/>
                <a:gd name="T15" fmla="*/ 10 h 110"/>
                <a:gd name="T16" fmla="*/ 34 w 46"/>
                <a:gd name="T17" fmla="*/ 6 h 110"/>
                <a:gd name="T18" fmla="*/ 30 w 46"/>
                <a:gd name="T19" fmla="*/ 0 h 110"/>
                <a:gd name="T20" fmla="*/ 20 w 46"/>
                <a:gd name="T21" fmla="*/ 2 h 110"/>
                <a:gd name="T22" fmla="*/ 20 w 46"/>
                <a:gd name="T23" fmla="*/ 0 h 110"/>
                <a:gd name="T24" fmla="*/ 20 w 46"/>
                <a:gd name="T25" fmla="*/ 6 h 110"/>
                <a:gd name="T26" fmla="*/ 20 w 46"/>
                <a:gd name="T27" fmla="*/ 8 h 110"/>
                <a:gd name="T28" fmla="*/ 20 w 46"/>
                <a:gd name="T29" fmla="*/ 10 h 110"/>
                <a:gd name="T30" fmla="*/ 12 w 46"/>
                <a:gd name="T31" fmla="*/ 14 h 110"/>
                <a:gd name="T32" fmla="*/ 6 w 46"/>
                <a:gd name="T33" fmla="*/ 16 h 110"/>
                <a:gd name="T34" fmla="*/ 4 w 46"/>
                <a:gd name="T35" fmla="*/ 18 h 110"/>
                <a:gd name="T36" fmla="*/ 4 w 46"/>
                <a:gd name="T37" fmla="*/ 22 h 110"/>
                <a:gd name="T38" fmla="*/ 0 w 46"/>
                <a:gd name="T39" fmla="*/ 26 h 110"/>
                <a:gd name="T40" fmla="*/ 0 w 46"/>
                <a:gd name="T41" fmla="*/ 32 h 110"/>
                <a:gd name="T42" fmla="*/ 0 w 46"/>
                <a:gd name="T43" fmla="*/ 34 h 110"/>
                <a:gd name="T44" fmla="*/ 2 w 46"/>
                <a:gd name="T45" fmla="*/ 38 h 110"/>
                <a:gd name="T46" fmla="*/ 10 w 46"/>
                <a:gd name="T47" fmla="*/ 44 h 110"/>
                <a:gd name="T48" fmla="*/ 10 w 46"/>
                <a:gd name="T49" fmla="*/ 48 h 110"/>
                <a:gd name="T50" fmla="*/ 10 w 46"/>
                <a:gd name="T51" fmla="*/ 62 h 110"/>
                <a:gd name="T52" fmla="*/ 12 w 46"/>
                <a:gd name="T53" fmla="*/ 74 h 110"/>
                <a:gd name="T54" fmla="*/ 12 w 46"/>
                <a:gd name="T55" fmla="*/ 86 h 110"/>
                <a:gd name="T56" fmla="*/ 14 w 46"/>
                <a:gd name="T57" fmla="*/ 106 h 110"/>
                <a:gd name="T58" fmla="*/ 16 w 46"/>
                <a:gd name="T5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 h="110">
                  <a:moveTo>
                    <a:pt x="16" y="110"/>
                  </a:moveTo>
                  <a:lnTo>
                    <a:pt x="30" y="104"/>
                  </a:lnTo>
                  <a:lnTo>
                    <a:pt x="30" y="60"/>
                  </a:lnTo>
                  <a:lnTo>
                    <a:pt x="40" y="46"/>
                  </a:lnTo>
                  <a:lnTo>
                    <a:pt x="44" y="36"/>
                  </a:lnTo>
                  <a:lnTo>
                    <a:pt x="46" y="30"/>
                  </a:lnTo>
                  <a:lnTo>
                    <a:pt x="44" y="18"/>
                  </a:lnTo>
                  <a:lnTo>
                    <a:pt x="40" y="10"/>
                  </a:lnTo>
                  <a:lnTo>
                    <a:pt x="34" y="6"/>
                  </a:lnTo>
                  <a:lnTo>
                    <a:pt x="30" y="0"/>
                  </a:lnTo>
                  <a:lnTo>
                    <a:pt x="20" y="2"/>
                  </a:lnTo>
                  <a:lnTo>
                    <a:pt x="20" y="0"/>
                  </a:lnTo>
                  <a:lnTo>
                    <a:pt x="20" y="6"/>
                  </a:lnTo>
                  <a:lnTo>
                    <a:pt x="20" y="8"/>
                  </a:lnTo>
                  <a:lnTo>
                    <a:pt x="20" y="10"/>
                  </a:lnTo>
                  <a:lnTo>
                    <a:pt x="12" y="14"/>
                  </a:lnTo>
                  <a:lnTo>
                    <a:pt x="6" y="16"/>
                  </a:lnTo>
                  <a:lnTo>
                    <a:pt x="4" y="18"/>
                  </a:lnTo>
                  <a:lnTo>
                    <a:pt x="4" y="22"/>
                  </a:lnTo>
                  <a:lnTo>
                    <a:pt x="0" y="26"/>
                  </a:lnTo>
                  <a:lnTo>
                    <a:pt x="0" y="32"/>
                  </a:lnTo>
                  <a:lnTo>
                    <a:pt x="0" y="34"/>
                  </a:lnTo>
                  <a:lnTo>
                    <a:pt x="2" y="38"/>
                  </a:lnTo>
                  <a:lnTo>
                    <a:pt x="10" y="44"/>
                  </a:lnTo>
                  <a:lnTo>
                    <a:pt x="10" y="48"/>
                  </a:lnTo>
                  <a:lnTo>
                    <a:pt x="10" y="62"/>
                  </a:lnTo>
                  <a:lnTo>
                    <a:pt x="12" y="74"/>
                  </a:lnTo>
                  <a:lnTo>
                    <a:pt x="12" y="86"/>
                  </a:lnTo>
                  <a:lnTo>
                    <a:pt x="14" y="106"/>
                  </a:lnTo>
                  <a:lnTo>
                    <a:pt x="16" y="1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5" name="Freeform 124"/>
            <p:cNvSpPr>
              <a:spLocks/>
            </p:cNvSpPr>
            <p:nvPr/>
          </p:nvSpPr>
          <p:spPr bwMode="auto">
            <a:xfrm>
              <a:off x="6005158" y="2418864"/>
              <a:ext cx="210812" cy="194080"/>
            </a:xfrm>
            <a:custGeom>
              <a:avLst/>
              <a:gdLst>
                <a:gd name="T0" fmla="*/ 74 w 189"/>
                <a:gd name="T1" fmla="*/ 170 h 174"/>
                <a:gd name="T2" fmla="*/ 52 w 189"/>
                <a:gd name="T3" fmla="*/ 172 h 174"/>
                <a:gd name="T4" fmla="*/ 40 w 189"/>
                <a:gd name="T5" fmla="*/ 152 h 174"/>
                <a:gd name="T6" fmla="*/ 32 w 189"/>
                <a:gd name="T7" fmla="*/ 138 h 174"/>
                <a:gd name="T8" fmla="*/ 18 w 189"/>
                <a:gd name="T9" fmla="*/ 132 h 174"/>
                <a:gd name="T10" fmla="*/ 0 w 189"/>
                <a:gd name="T11" fmla="*/ 90 h 174"/>
                <a:gd name="T12" fmla="*/ 14 w 189"/>
                <a:gd name="T13" fmla="*/ 66 h 174"/>
                <a:gd name="T14" fmla="*/ 14 w 189"/>
                <a:gd name="T15" fmla="*/ 48 h 174"/>
                <a:gd name="T16" fmla="*/ 14 w 189"/>
                <a:gd name="T17" fmla="*/ 26 h 174"/>
                <a:gd name="T18" fmla="*/ 22 w 189"/>
                <a:gd name="T19" fmla="*/ 8 h 174"/>
                <a:gd name="T20" fmla="*/ 34 w 189"/>
                <a:gd name="T21" fmla="*/ 0 h 174"/>
                <a:gd name="T22" fmla="*/ 46 w 189"/>
                <a:gd name="T23" fmla="*/ 0 h 174"/>
                <a:gd name="T24" fmla="*/ 56 w 189"/>
                <a:gd name="T25" fmla="*/ 8 h 174"/>
                <a:gd name="T26" fmla="*/ 64 w 189"/>
                <a:gd name="T27" fmla="*/ 14 h 174"/>
                <a:gd name="T28" fmla="*/ 72 w 189"/>
                <a:gd name="T29" fmla="*/ 14 h 174"/>
                <a:gd name="T30" fmla="*/ 74 w 189"/>
                <a:gd name="T31" fmla="*/ 10 h 174"/>
                <a:gd name="T32" fmla="*/ 86 w 189"/>
                <a:gd name="T33" fmla="*/ 10 h 174"/>
                <a:gd name="T34" fmla="*/ 94 w 189"/>
                <a:gd name="T35" fmla="*/ 16 h 174"/>
                <a:gd name="T36" fmla="*/ 108 w 189"/>
                <a:gd name="T37" fmla="*/ 16 h 174"/>
                <a:gd name="T38" fmla="*/ 120 w 189"/>
                <a:gd name="T39" fmla="*/ 10 h 174"/>
                <a:gd name="T40" fmla="*/ 134 w 189"/>
                <a:gd name="T41" fmla="*/ 8 h 174"/>
                <a:gd name="T42" fmla="*/ 142 w 189"/>
                <a:gd name="T43" fmla="*/ 10 h 174"/>
                <a:gd name="T44" fmla="*/ 155 w 189"/>
                <a:gd name="T45" fmla="*/ 10 h 174"/>
                <a:gd name="T46" fmla="*/ 171 w 189"/>
                <a:gd name="T47" fmla="*/ 0 h 174"/>
                <a:gd name="T48" fmla="*/ 179 w 189"/>
                <a:gd name="T49" fmla="*/ 10 h 174"/>
                <a:gd name="T50" fmla="*/ 185 w 189"/>
                <a:gd name="T51" fmla="*/ 26 h 174"/>
                <a:gd name="T52" fmla="*/ 187 w 189"/>
                <a:gd name="T53" fmla="*/ 46 h 174"/>
                <a:gd name="T54" fmla="*/ 179 w 189"/>
                <a:gd name="T55" fmla="*/ 46 h 174"/>
                <a:gd name="T56" fmla="*/ 171 w 189"/>
                <a:gd name="T57" fmla="*/ 70 h 174"/>
                <a:gd name="T58" fmla="*/ 161 w 189"/>
                <a:gd name="T59" fmla="*/ 92 h 174"/>
                <a:gd name="T60" fmla="*/ 157 w 189"/>
                <a:gd name="T61" fmla="*/ 96 h 174"/>
                <a:gd name="T62" fmla="*/ 153 w 189"/>
                <a:gd name="T63" fmla="*/ 98 h 174"/>
                <a:gd name="T64" fmla="*/ 146 w 189"/>
                <a:gd name="T65" fmla="*/ 120 h 174"/>
                <a:gd name="T66" fmla="*/ 138 w 189"/>
                <a:gd name="T67" fmla="*/ 134 h 174"/>
                <a:gd name="T68" fmla="*/ 132 w 189"/>
                <a:gd name="T69" fmla="*/ 134 h 174"/>
                <a:gd name="T70" fmla="*/ 128 w 189"/>
                <a:gd name="T71" fmla="*/ 124 h 174"/>
                <a:gd name="T72" fmla="*/ 116 w 189"/>
                <a:gd name="T73" fmla="*/ 130 h 174"/>
                <a:gd name="T74" fmla="*/ 104 w 189"/>
                <a:gd name="T75" fmla="*/ 138 h 174"/>
                <a:gd name="T76" fmla="*/ 98 w 189"/>
                <a:gd name="T77" fmla="*/ 150 h 174"/>
                <a:gd name="T78" fmla="*/ 96 w 189"/>
                <a:gd name="T79" fmla="*/ 168 h 174"/>
                <a:gd name="T80" fmla="*/ 90 w 189"/>
                <a:gd name="T81" fmla="*/ 16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9" h="174">
                  <a:moveTo>
                    <a:pt x="90" y="168"/>
                  </a:moveTo>
                  <a:lnTo>
                    <a:pt x="74" y="170"/>
                  </a:lnTo>
                  <a:lnTo>
                    <a:pt x="58" y="174"/>
                  </a:lnTo>
                  <a:lnTo>
                    <a:pt x="52" y="172"/>
                  </a:lnTo>
                  <a:lnTo>
                    <a:pt x="46" y="166"/>
                  </a:lnTo>
                  <a:lnTo>
                    <a:pt x="40" y="152"/>
                  </a:lnTo>
                  <a:lnTo>
                    <a:pt x="36" y="146"/>
                  </a:lnTo>
                  <a:lnTo>
                    <a:pt x="32" y="138"/>
                  </a:lnTo>
                  <a:lnTo>
                    <a:pt x="24" y="134"/>
                  </a:lnTo>
                  <a:lnTo>
                    <a:pt x="18" y="132"/>
                  </a:lnTo>
                  <a:lnTo>
                    <a:pt x="0" y="134"/>
                  </a:lnTo>
                  <a:lnTo>
                    <a:pt x="0" y="90"/>
                  </a:lnTo>
                  <a:lnTo>
                    <a:pt x="10" y="76"/>
                  </a:lnTo>
                  <a:lnTo>
                    <a:pt x="14" y="66"/>
                  </a:lnTo>
                  <a:lnTo>
                    <a:pt x="16" y="60"/>
                  </a:lnTo>
                  <a:lnTo>
                    <a:pt x="14" y="48"/>
                  </a:lnTo>
                  <a:lnTo>
                    <a:pt x="10" y="40"/>
                  </a:lnTo>
                  <a:lnTo>
                    <a:pt x="14" y="26"/>
                  </a:lnTo>
                  <a:lnTo>
                    <a:pt x="18" y="12"/>
                  </a:lnTo>
                  <a:lnTo>
                    <a:pt x="22" y="8"/>
                  </a:lnTo>
                  <a:lnTo>
                    <a:pt x="28" y="4"/>
                  </a:lnTo>
                  <a:lnTo>
                    <a:pt x="34" y="0"/>
                  </a:lnTo>
                  <a:lnTo>
                    <a:pt x="44" y="0"/>
                  </a:lnTo>
                  <a:lnTo>
                    <a:pt x="46" y="0"/>
                  </a:lnTo>
                  <a:lnTo>
                    <a:pt x="50" y="2"/>
                  </a:lnTo>
                  <a:lnTo>
                    <a:pt x="56" y="8"/>
                  </a:lnTo>
                  <a:lnTo>
                    <a:pt x="62" y="12"/>
                  </a:lnTo>
                  <a:lnTo>
                    <a:pt x="64" y="14"/>
                  </a:lnTo>
                  <a:lnTo>
                    <a:pt x="68" y="16"/>
                  </a:lnTo>
                  <a:lnTo>
                    <a:pt x="72" y="14"/>
                  </a:lnTo>
                  <a:lnTo>
                    <a:pt x="72" y="12"/>
                  </a:lnTo>
                  <a:lnTo>
                    <a:pt x="74" y="10"/>
                  </a:lnTo>
                  <a:lnTo>
                    <a:pt x="78" y="10"/>
                  </a:lnTo>
                  <a:lnTo>
                    <a:pt x="86" y="10"/>
                  </a:lnTo>
                  <a:lnTo>
                    <a:pt x="90" y="14"/>
                  </a:lnTo>
                  <a:lnTo>
                    <a:pt x="94" y="16"/>
                  </a:lnTo>
                  <a:lnTo>
                    <a:pt x="100" y="18"/>
                  </a:lnTo>
                  <a:lnTo>
                    <a:pt x="108" y="16"/>
                  </a:lnTo>
                  <a:lnTo>
                    <a:pt x="114" y="12"/>
                  </a:lnTo>
                  <a:lnTo>
                    <a:pt x="120" y="10"/>
                  </a:lnTo>
                  <a:lnTo>
                    <a:pt x="128" y="8"/>
                  </a:lnTo>
                  <a:lnTo>
                    <a:pt x="134" y="8"/>
                  </a:lnTo>
                  <a:lnTo>
                    <a:pt x="138" y="10"/>
                  </a:lnTo>
                  <a:lnTo>
                    <a:pt x="142" y="10"/>
                  </a:lnTo>
                  <a:lnTo>
                    <a:pt x="151" y="12"/>
                  </a:lnTo>
                  <a:lnTo>
                    <a:pt x="155" y="10"/>
                  </a:lnTo>
                  <a:lnTo>
                    <a:pt x="161" y="8"/>
                  </a:lnTo>
                  <a:lnTo>
                    <a:pt x="171" y="0"/>
                  </a:lnTo>
                  <a:lnTo>
                    <a:pt x="175" y="6"/>
                  </a:lnTo>
                  <a:lnTo>
                    <a:pt x="179" y="10"/>
                  </a:lnTo>
                  <a:lnTo>
                    <a:pt x="183" y="22"/>
                  </a:lnTo>
                  <a:lnTo>
                    <a:pt x="185" y="26"/>
                  </a:lnTo>
                  <a:lnTo>
                    <a:pt x="189" y="30"/>
                  </a:lnTo>
                  <a:lnTo>
                    <a:pt x="187" y="46"/>
                  </a:lnTo>
                  <a:lnTo>
                    <a:pt x="183" y="46"/>
                  </a:lnTo>
                  <a:lnTo>
                    <a:pt x="179" y="46"/>
                  </a:lnTo>
                  <a:lnTo>
                    <a:pt x="175" y="60"/>
                  </a:lnTo>
                  <a:lnTo>
                    <a:pt x="171" y="70"/>
                  </a:lnTo>
                  <a:lnTo>
                    <a:pt x="165" y="82"/>
                  </a:lnTo>
                  <a:lnTo>
                    <a:pt x="161" y="92"/>
                  </a:lnTo>
                  <a:lnTo>
                    <a:pt x="159" y="94"/>
                  </a:lnTo>
                  <a:lnTo>
                    <a:pt x="157" y="96"/>
                  </a:lnTo>
                  <a:lnTo>
                    <a:pt x="155" y="98"/>
                  </a:lnTo>
                  <a:lnTo>
                    <a:pt x="153" y="98"/>
                  </a:lnTo>
                  <a:lnTo>
                    <a:pt x="151" y="108"/>
                  </a:lnTo>
                  <a:lnTo>
                    <a:pt x="146" y="120"/>
                  </a:lnTo>
                  <a:lnTo>
                    <a:pt x="142" y="130"/>
                  </a:lnTo>
                  <a:lnTo>
                    <a:pt x="138" y="134"/>
                  </a:lnTo>
                  <a:lnTo>
                    <a:pt x="134" y="136"/>
                  </a:lnTo>
                  <a:lnTo>
                    <a:pt x="132" y="134"/>
                  </a:lnTo>
                  <a:lnTo>
                    <a:pt x="130" y="132"/>
                  </a:lnTo>
                  <a:lnTo>
                    <a:pt x="128" y="124"/>
                  </a:lnTo>
                  <a:lnTo>
                    <a:pt x="122" y="126"/>
                  </a:lnTo>
                  <a:lnTo>
                    <a:pt x="116" y="130"/>
                  </a:lnTo>
                  <a:lnTo>
                    <a:pt x="110" y="134"/>
                  </a:lnTo>
                  <a:lnTo>
                    <a:pt x="104" y="138"/>
                  </a:lnTo>
                  <a:lnTo>
                    <a:pt x="100" y="146"/>
                  </a:lnTo>
                  <a:lnTo>
                    <a:pt x="98" y="150"/>
                  </a:lnTo>
                  <a:lnTo>
                    <a:pt x="96" y="158"/>
                  </a:lnTo>
                  <a:lnTo>
                    <a:pt x="96" y="168"/>
                  </a:lnTo>
                  <a:lnTo>
                    <a:pt x="94" y="168"/>
                  </a:lnTo>
                  <a:lnTo>
                    <a:pt x="90" y="16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6" name="Freeform 125"/>
            <p:cNvSpPr>
              <a:spLocks/>
            </p:cNvSpPr>
            <p:nvPr/>
          </p:nvSpPr>
          <p:spPr bwMode="auto">
            <a:xfrm>
              <a:off x="6105546" y="2430017"/>
              <a:ext cx="141657" cy="232004"/>
            </a:xfrm>
            <a:custGeom>
              <a:avLst/>
              <a:gdLst>
                <a:gd name="T0" fmla="*/ 6 w 127"/>
                <a:gd name="T1" fmla="*/ 148 h 208"/>
                <a:gd name="T2" fmla="*/ 10 w 127"/>
                <a:gd name="T3" fmla="*/ 136 h 208"/>
                <a:gd name="T4" fmla="*/ 20 w 127"/>
                <a:gd name="T5" fmla="*/ 124 h 208"/>
                <a:gd name="T6" fmla="*/ 32 w 127"/>
                <a:gd name="T7" fmla="*/ 116 h 208"/>
                <a:gd name="T8" fmla="*/ 40 w 127"/>
                <a:gd name="T9" fmla="*/ 122 h 208"/>
                <a:gd name="T10" fmla="*/ 44 w 127"/>
                <a:gd name="T11" fmla="*/ 126 h 208"/>
                <a:gd name="T12" fmla="*/ 52 w 127"/>
                <a:gd name="T13" fmla="*/ 120 h 208"/>
                <a:gd name="T14" fmla="*/ 61 w 127"/>
                <a:gd name="T15" fmla="*/ 98 h 208"/>
                <a:gd name="T16" fmla="*/ 65 w 127"/>
                <a:gd name="T17" fmla="*/ 88 h 208"/>
                <a:gd name="T18" fmla="*/ 69 w 127"/>
                <a:gd name="T19" fmla="*/ 84 h 208"/>
                <a:gd name="T20" fmla="*/ 75 w 127"/>
                <a:gd name="T21" fmla="*/ 72 h 208"/>
                <a:gd name="T22" fmla="*/ 85 w 127"/>
                <a:gd name="T23" fmla="*/ 50 h 208"/>
                <a:gd name="T24" fmla="*/ 93 w 127"/>
                <a:gd name="T25" fmla="*/ 36 h 208"/>
                <a:gd name="T26" fmla="*/ 99 w 127"/>
                <a:gd name="T27" fmla="*/ 20 h 208"/>
                <a:gd name="T28" fmla="*/ 93 w 127"/>
                <a:gd name="T29" fmla="*/ 12 h 208"/>
                <a:gd name="T30" fmla="*/ 91 w 127"/>
                <a:gd name="T31" fmla="*/ 2 h 208"/>
                <a:gd name="T32" fmla="*/ 97 w 127"/>
                <a:gd name="T33" fmla="*/ 6 h 208"/>
                <a:gd name="T34" fmla="*/ 107 w 127"/>
                <a:gd name="T35" fmla="*/ 20 h 208"/>
                <a:gd name="T36" fmla="*/ 107 w 127"/>
                <a:gd name="T37" fmla="*/ 44 h 208"/>
                <a:gd name="T38" fmla="*/ 109 w 127"/>
                <a:gd name="T39" fmla="*/ 54 h 208"/>
                <a:gd name="T40" fmla="*/ 99 w 127"/>
                <a:gd name="T41" fmla="*/ 60 h 208"/>
                <a:gd name="T42" fmla="*/ 91 w 127"/>
                <a:gd name="T43" fmla="*/ 64 h 208"/>
                <a:gd name="T44" fmla="*/ 93 w 127"/>
                <a:gd name="T45" fmla="*/ 70 h 208"/>
                <a:gd name="T46" fmla="*/ 111 w 127"/>
                <a:gd name="T47" fmla="*/ 88 h 208"/>
                <a:gd name="T48" fmla="*/ 117 w 127"/>
                <a:gd name="T49" fmla="*/ 106 h 208"/>
                <a:gd name="T50" fmla="*/ 107 w 127"/>
                <a:gd name="T51" fmla="*/ 116 h 208"/>
                <a:gd name="T52" fmla="*/ 99 w 127"/>
                <a:gd name="T53" fmla="*/ 136 h 208"/>
                <a:gd name="T54" fmla="*/ 101 w 127"/>
                <a:gd name="T55" fmla="*/ 154 h 208"/>
                <a:gd name="T56" fmla="*/ 119 w 127"/>
                <a:gd name="T57" fmla="*/ 182 h 208"/>
                <a:gd name="T58" fmla="*/ 127 w 127"/>
                <a:gd name="T59" fmla="*/ 208 h 208"/>
                <a:gd name="T60" fmla="*/ 111 w 127"/>
                <a:gd name="T61" fmla="*/ 208 h 208"/>
                <a:gd name="T62" fmla="*/ 103 w 127"/>
                <a:gd name="T63" fmla="*/ 204 h 208"/>
                <a:gd name="T64" fmla="*/ 81 w 127"/>
                <a:gd name="T65" fmla="*/ 202 h 208"/>
                <a:gd name="T66" fmla="*/ 46 w 127"/>
                <a:gd name="T67" fmla="*/ 204 h 208"/>
                <a:gd name="T68" fmla="*/ 24 w 127"/>
                <a:gd name="T69" fmla="*/ 198 h 208"/>
                <a:gd name="T70" fmla="*/ 22 w 127"/>
                <a:gd name="T71" fmla="*/ 182 h 208"/>
                <a:gd name="T72" fmla="*/ 24 w 127"/>
                <a:gd name="T73" fmla="*/ 168 h 208"/>
                <a:gd name="T74" fmla="*/ 10 w 127"/>
                <a:gd name="T75" fmla="*/ 164 h 208"/>
                <a:gd name="T76" fmla="*/ 0 w 127"/>
                <a:gd name="T77" fmla="*/ 15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7" h="208">
                  <a:moveTo>
                    <a:pt x="6" y="158"/>
                  </a:moveTo>
                  <a:lnTo>
                    <a:pt x="6" y="148"/>
                  </a:lnTo>
                  <a:lnTo>
                    <a:pt x="8" y="140"/>
                  </a:lnTo>
                  <a:lnTo>
                    <a:pt x="10" y="136"/>
                  </a:lnTo>
                  <a:lnTo>
                    <a:pt x="14" y="128"/>
                  </a:lnTo>
                  <a:lnTo>
                    <a:pt x="20" y="124"/>
                  </a:lnTo>
                  <a:lnTo>
                    <a:pt x="26" y="120"/>
                  </a:lnTo>
                  <a:lnTo>
                    <a:pt x="32" y="116"/>
                  </a:lnTo>
                  <a:lnTo>
                    <a:pt x="38" y="114"/>
                  </a:lnTo>
                  <a:lnTo>
                    <a:pt x="40" y="122"/>
                  </a:lnTo>
                  <a:lnTo>
                    <a:pt x="42" y="124"/>
                  </a:lnTo>
                  <a:lnTo>
                    <a:pt x="44" y="126"/>
                  </a:lnTo>
                  <a:lnTo>
                    <a:pt x="48" y="124"/>
                  </a:lnTo>
                  <a:lnTo>
                    <a:pt x="52" y="120"/>
                  </a:lnTo>
                  <a:lnTo>
                    <a:pt x="56" y="110"/>
                  </a:lnTo>
                  <a:lnTo>
                    <a:pt x="61" y="98"/>
                  </a:lnTo>
                  <a:lnTo>
                    <a:pt x="63" y="88"/>
                  </a:lnTo>
                  <a:lnTo>
                    <a:pt x="65" y="88"/>
                  </a:lnTo>
                  <a:lnTo>
                    <a:pt x="67" y="86"/>
                  </a:lnTo>
                  <a:lnTo>
                    <a:pt x="69" y="84"/>
                  </a:lnTo>
                  <a:lnTo>
                    <a:pt x="71" y="82"/>
                  </a:lnTo>
                  <a:lnTo>
                    <a:pt x="75" y="72"/>
                  </a:lnTo>
                  <a:lnTo>
                    <a:pt x="81" y="60"/>
                  </a:lnTo>
                  <a:lnTo>
                    <a:pt x="85" y="50"/>
                  </a:lnTo>
                  <a:lnTo>
                    <a:pt x="89" y="36"/>
                  </a:lnTo>
                  <a:lnTo>
                    <a:pt x="93" y="36"/>
                  </a:lnTo>
                  <a:lnTo>
                    <a:pt x="97" y="36"/>
                  </a:lnTo>
                  <a:lnTo>
                    <a:pt x="99" y="20"/>
                  </a:lnTo>
                  <a:lnTo>
                    <a:pt x="95" y="16"/>
                  </a:lnTo>
                  <a:lnTo>
                    <a:pt x="93" y="12"/>
                  </a:lnTo>
                  <a:lnTo>
                    <a:pt x="89" y="0"/>
                  </a:lnTo>
                  <a:lnTo>
                    <a:pt x="91" y="2"/>
                  </a:lnTo>
                  <a:lnTo>
                    <a:pt x="93" y="0"/>
                  </a:lnTo>
                  <a:lnTo>
                    <a:pt x="97" y="6"/>
                  </a:lnTo>
                  <a:lnTo>
                    <a:pt x="103" y="14"/>
                  </a:lnTo>
                  <a:lnTo>
                    <a:pt x="107" y="20"/>
                  </a:lnTo>
                  <a:lnTo>
                    <a:pt x="109" y="26"/>
                  </a:lnTo>
                  <a:lnTo>
                    <a:pt x="107" y="44"/>
                  </a:lnTo>
                  <a:lnTo>
                    <a:pt x="109" y="50"/>
                  </a:lnTo>
                  <a:lnTo>
                    <a:pt x="109" y="54"/>
                  </a:lnTo>
                  <a:lnTo>
                    <a:pt x="117" y="60"/>
                  </a:lnTo>
                  <a:lnTo>
                    <a:pt x="99" y="60"/>
                  </a:lnTo>
                  <a:lnTo>
                    <a:pt x="93" y="62"/>
                  </a:lnTo>
                  <a:lnTo>
                    <a:pt x="91" y="64"/>
                  </a:lnTo>
                  <a:lnTo>
                    <a:pt x="89" y="66"/>
                  </a:lnTo>
                  <a:lnTo>
                    <a:pt x="93" y="70"/>
                  </a:lnTo>
                  <a:lnTo>
                    <a:pt x="101" y="78"/>
                  </a:lnTo>
                  <a:lnTo>
                    <a:pt x="111" y="88"/>
                  </a:lnTo>
                  <a:lnTo>
                    <a:pt x="115" y="96"/>
                  </a:lnTo>
                  <a:lnTo>
                    <a:pt x="117" y="106"/>
                  </a:lnTo>
                  <a:lnTo>
                    <a:pt x="113" y="110"/>
                  </a:lnTo>
                  <a:lnTo>
                    <a:pt x="107" y="116"/>
                  </a:lnTo>
                  <a:lnTo>
                    <a:pt x="101" y="126"/>
                  </a:lnTo>
                  <a:lnTo>
                    <a:pt x="99" y="136"/>
                  </a:lnTo>
                  <a:lnTo>
                    <a:pt x="99" y="144"/>
                  </a:lnTo>
                  <a:lnTo>
                    <a:pt x="101" y="154"/>
                  </a:lnTo>
                  <a:lnTo>
                    <a:pt x="109" y="168"/>
                  </a:lnTo>
                  <a:lnTo>
                    <a:pt x="119" y="182"/>
                  </a:lnTo>
                  <a:lnTo>
                    <a:pt x="127" y="194"/>
                  </a:lnTo>
                  <a:lnTo>
                    <a:pt x="127" y="208"/>
                  </a:lnTo>
                  <a:lnTo>
                    <a:pt x="121" y="208"/>
                  </a:lnTo>
                  <a:lnTo>
                    <a:pt x="111" y="208"/>
                  </a:lnTo>
                  <a:lnTo>
                    <a:pt x="107" y="206"/>
                  </a:lnTo>
                  <a:lnTo>
                    <a:pt x="103" y="204"/>
                  </a:lnTo>
                  <a:lnTo>
                    <a:pt x="81" y="204"/>
                  </a:lnTo>
                  <a:lnTo>
                    <a:pt x="81" y="202"/>
                  </a:lnTo>
                  <a:lnTo>
                    <a:pt x="46" y="200"/>
                  </a:lnTo>
                  <a:lnTo>
                    <a:pt x="46" y="204"/>
                  </a:lnTo>
                  <a:lnTo>
                    <a:pt x="22" y="202"/>
                  </a:lnTo>
                  <a:lnTo>
                    <a:pt x="24" y="198"/>
                  </a:lnTo>
                  <a:lnTo>
                    <a:pt x="24" y="188"/>
                  </a:lnTo>
                  <a:lnTo>
                    <a:pt x="22" y="182"/>
                  </a:lnTo>
                  <a:lnTo>
                    <a:pt x="22" y="174"/>
                  </a:lnTo>
                  <a:lnTo>
                    <a:pt x="24" y="168"/>
                  </a:lnTo>
                  <a:lnTo>
                    <a:pt x="14" y="166"/>
                  </a:lnTo>
                  <a:lnTo>
                    <a:pt x="10" y="164"/>
                  </a:lnTo>
                  <a:lnTo>
                    <a:pt x="6" y="160"/>
                  </a:lnTo>
                  <a:lnTo>
                    <a:pt x="0" y="158"/>
                  </a:lnTo>
                  <a:lnTo>
                    <a:pt x="6" y="15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7" name="Freeform 126"/>
            <p:cNvSpPr>
              <a:spLocks/>
            </p:cNvSpPr>
            <p:nvPr/>
          </p:nvSpPr>
          <p:spPr bwMode="auto">
            <a:xfrm>
              <a:off x="6116700" y="2653097"/>
              <a:ext cx="99272" cy="122694"/>
            </a:xfrm>
            <a:custGeom>
              <a:avLst/>
              <a:gdLst>
                <a:gd name="T0" fmla="*/ 36 w 89"/>
                <a:gd name="T1" fmla="*/ 24 h 110"/>
                <a:gd name="T2" fmla="*/ 26 w 89"/>
                <a:gd name="T3" fmla="*/ 24 h 110"/>
                <a:gd name="T4" fmla="*/ 20 w 89"/>
                <a:gd name="T5" fmla="*/ 24 h 110"/>
                <a:gd name="T6" fmla="*/ 8 w 89"/>
                <a:gd name="T7" fmla="*/ 22 h 110"/>
                <a:gd name="T8" fmla="*/ 2 w 89"/>
                <a:gd name="T9" fmla="*/ 44 h 110"/>
                <a:gd name="T10" fmla="*/ 2 w 89"/>
                <a:gd name="T11" fmla="*/ 50 h 110"/>
                <a:gd name="T12" fmla="*/ 0 w 89"/>
                <a:gd name="T13" fmla="*/ 58 h 110"/>
                <a:gd name="T14" fmla="*/ 0 w 89"/>
                <a:gd name="T15" fmla="*/ 70 h 110"/>
                <a:gd name="T16" fmla="*/ 4 w 89"/>
                <a:gd name="T17" fmla="*/ 76 h 110"/>
                <a:gd name="T18" fmla="*/ 8 w 89"/>
                <a:gd name="T19" fmla="*/ 82 h 110"/>
                <a:gd name="T20" fmla="*/ 14 w 89"/>
                <a:gd name="T21" fmla="*/ 88 h 110"/>
                <a:gd name="T22" fmla="*/ 30 w 89"/>
                <a:gd name="T23" fmla="*/ 100 h 110"/>
                <a:gd name="T24" fmla="*/ 34 w 89"/>
                <a:gd name="T25" fmla="*/ 104 h 110"/>
                <a:gd name="T26" fmla="*/ 38 w 89"/>
                <a:gd name="T27" fmla="*/ 110 h 110"/>
                <a:gd name="T28" fmla="*/ 42 w 89"/>
                <a:gd name="T29" fmla="*/ 108 h 110"/>
                <a:gd name="T30" fmla="*/ 44 w 89"/>
                <a:gd name="T31" fmla="*/ 106 h 110"/>
                <a:gd name="T32" fmla="*/ 46 w 89"/>
                <a:gd name="T33" fmla="*/ 104 h 110"/>
                <a:gd name="T34" fmla="*/ 44 w 89"/>
                <a:gd name="T35" fmla="*/ 100 h 110"/>
                <a:gd name="T36" fmla="*/ 42 w 89"/>
                <a:gd name="T37" fmla="*/ 98 h 110"/>
                <a:gd name="T38" fmla="*/ 42 w 89"/>
                <a:gd name="T39" fmla="*/ 96 h 110"/>
                <a:gd name="T40" fmla="*/ 44 w 89"/>
                <a:gd name="T41" fmla="*/ 90 h 110"/>
                <a:gd name="T42" fmla="*/ 46 w 89"/>
                <a:gd name="T43" fmla="*/ 88 h 110"/>
                <a:gd name="T44" fmla="*/ 55 w 89"/>
                <a:gd name="T45" fmla="*/ 84 h 110"/>
                <a:gd name="T46" fmla="*/ 55 w 89"/>
                <a:gd name="T47" fmla="*/ 80 h 110"/>
                <a:gd name="T48" fmla="*/ 59 w 89"/>
                <a:gd name="T49" fmla="*/ 76 h 110"/>
                <a:gd name="T50" fmla="*/ 63 w 89"/>
                <a:gd name="T51" fmla="*/ 78 h 110"/>
                <a:gd name="T52" fmla="*/ 65 w 89"/>
                <a:gd name="T53" fmla="*/ 82 h 110"/>
                <a:gd name="T54" fmla="*/ 67 w 89"/>
                <a:gd name="T55" fmla="*/ 86 h 110"/>
                <a:gd name="T56" fmla="*/ 71 w 89"/>
                <a:gd name="T57" fmla="*/ 88 h 110"/>
                <a:gd name="T58" fmla="*/ 75 w 89"/>
                <a:gd name="T59" fmla="*/ 86 h 110"/>
                <a:gd name="T60" fmla="*/ 79 w 89"/>
                <a:gd name="T61" fmla="*/ 84 h 110"/>
                <a:gd name="T62" fmla="*/ 81 w 89"/>
                <a:gd name="T63" fmla="*/ 86 h 110"/>
                <a:gd name="T64" fmla="*/ 83 w 89"/>
                <a:gd name="T65" fmla="*/ 86 h 110"/>
                <a:gd name="T66" fmla="*/ 85 w 89"/>
                <a:gd name="T67" fmla="*/ 84 h 110"/>
                <a:gd name="T68" fmla="*/ 85 w 89"/>
                <a:gd name="T69" fmla="*/ 80 h 110"/>
                <a:gd name="T70" fmla="*/ 87 w 89"/>
                <a:gd name="T71" fmla="*/ 74 h 110"/>
                <a:gd name="T72" fmla="*/ 87 w 89"/>
                <a:gd name="T73" fmla="*/ 52 h 110"/>
                <a:gd name="T74" fmla="*/ 83 w 89"/>
                <a:gd name="T75" fmla="*/ 50 h 110"/>
                <a:gd name="T76" fmla="*/ 83 w 89"/>
                <a:gd name="T77" fmla="*/ 46 h 110"/>
                <a:gd name="T78" fmla="*/ 81 w 89"/>
                <a:gd name="T79" fmla="*/ 44 h 110"/>
                <a:gd name="T80" fmla="*/ 81 w 89"/>
                <a:gd name="T81" fmla="*/ 40 h 110"/>
                <a:gd name="T82" fmla="*/ 83 w 89"/>
                <a:gd name="T83" fmla="*/ 36 h 110"/>
                <a:gd name="T84" fmla="*/ 83 w 89"/>
                <a:gd name="T85" fmla="*/ 32 h 110"/>
                <a:gd name="T86" fmla="*/ 87 w 89"/>
                <a:gd name="T87" fmla="*/ 30 h 110"/>
                <a:gd name="T88" fmla="*/ 89 w 89"/>
                <a:gd name="T89" fmla="*/ 26 h 110"/>
                <a:gd name="T90" fmla="*/ 87 w 89"/>
                <a:gd name="T91" fmla="*/ 20 h 110"/>
                <a:gd name="T92" fmla="*/ 83 w 89"/>
                <a:gd name="T93" fmla="*/ 18 h 110"/>
                <a:gd name="T94" fmla="*/ 77 w 89"/>
                <a:gd name="T95" fmla="*/ 18 h 110"/>
                <a:gd name="T96" fmla="*/ 69 w 89"/>
                <a:gd name="T97" fmla="*/ 18 h 110"/>
                <a:gd name="T98" fmla="*/ 71 w 89"/>
                <a:gd name="T99" fmla="*/ 2 h 110"/>
                <a:gd name="T100" fmla="*/ 36 w 89"/>
                <a:gd name="T101" fmla="*/ 0 h 110"/>
                <a:gd name="T102" fmla="*/ 36 w 89"/>
                <a:gd name="T103" fmla="*/ 2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9" h="110">
                  <a:moveTo>
                    <a:pt x="36" y="24"/>
                  </a:moveTo>
                  <a:lnTo>
                    <a:pt x="26" y="24"/>
                  </a:lnTo>
                  <a:lnTo>
                    <a:pt x="20" y="24"/>
                  </a:lnTo>
                  <a:lnTo>
                    <a:pt x="8" y="22"/>
                  </a:lnTo>
                  <a:lnTo>
                    <a:pt x="2" y="44"/>
                  </a:lnTo>
                  <a:lnTo>
                    <a:pt x="2" y="50"/>
                  </a:lnTo>
                  <a:lnTo>
                    <a:pt x="0" y="58"/>
                  </a:lnTo>
                  <a:lnTo>
                    <a:pt x="0" y="70"/>
                  </a:lnTo>
                  <a:lnTo>
                    <a:pt x="4" y="76"/>
                  </a:lnTo>
                  <a:lnTo>
                    <a:pt x="8" y="82"/>
                  </a:lnTo>
                  <a:lnTo>
                    <a:pt x="14" y="88"/>
                  </a:lnTo>
                  <a:lnTo>
                    <a:pt x="30" y="100"/>
                  </a:lnTo>
                  <a:lnTo>
                    <a:pt x="34" y="104"/>
                  </a:lnTo>
                  <a:lnTo>
                    <a:pt x="38" y="110"/>
                  </a:lnTo>
                  <a:lnTo>
                    <a:pt x="42" y="108"/>
                  </a:lnTo>
                  <a:lnTo>
                    <a:pt x="44" y="106"/>
                  </a:lnTo>
                  <a:lnTo>
                    <a:pt x="46" y="104"/>
                  </a:lnTo>
                  <a:lnTo>
                    <a:pt x="44" y="100"/>
                  </a:lnTo>
                  <a:lnTo>
                    <a:pt x="42" y="98"/>
                  </a:lnTo>
                  <a:lnTo>
                    <a:pt x="42" y="96"/>
                  </a:lnTo>
                  <a:lnTo>
                    <a:pt x="44" y="90"/>
                  </a:lnTo>
                  <a:lnTo>
                    <a:pt x="46" y="88"/>
                  </a:lnTo>
                  <a:lnTo>
                    <a:pt x="55" y="84"/>
                  </a:lnTo>
                  <a:lnTo>
                    <a:pt x="55" y="80"/>
                  </a:lnTo>
                  <a:lnTo>
                    <a:pt x="59" y="76"/>
                  </a:lnTo>
                  <a:lnTo>
                    <a:pt x="63" y="78"/>
                  </a:lnTo>
                  <a:lnTo>
                    <a:pt x="65" y="82"/>
                  </a:lnTo>
                  <a:lnTo>
                    <a:pt x="67" y="86"/>
                  </a:lnTo>
                  <a:lnTo>
                    <a:pt x="71" y="88"/>
                  </a:lnTo>
                  <a:lnTo>
                    <a:pt x="75" y="86"/>
                  </a:lnTo>
                  <a:lnTo>
                    <a:pt x="79" y="84"/>
                  </a:lnTo>
                  <a:lnTo>
                    <a:pt x="81" y="86"/>
                  </a:lnTo>
                  <a:lnTo>
                    <a:pt x="83" y="86"/>
                  </a:lnTo>
                  <a:lnTo>
                    <a:pt x="85" y="84"/>
                  </a:lnTo>
                  <a:lnTo>
                    <a:pt x="85" y="80"/>
                  </a:lnTo>
                  <a:lnTo>
                    <a:pt x="87" y="74"/>
                  </a:lnTo>
                  <a:lnTo>
                    <a:pt x="87" y="52"/>
                  </a:lnTo>
                  <a:lnTo>
                    <a:pt x="83" y="50"/>
                  </a:lnTo>
                  <a:lnTo>
                    <a:pt x="83" y="46"/>
                  </a:lnTo>
                  <a:lnTo>
                    <a:pt x="81" y="44"/>
                  </a:lnTo>
                  <a:lnTo>
                    <a:pt x="81" y="40"/>
                  </a:lnTo>
                  <a:lnTo>
                    <a:pt x="83" y="36"/>
                  </a:lnTo>
                  <a:lnTo>
                    <a:pt x="83" y="32"/>
                  </a:lnTo>
                  <a:lnTo>
                    <a:pt x="87" y="30"/>
                  </a:lnTo>
                  <a:lnTo>
                    <a:pt x="89" y="26"/>
                  </a:lnTo>
                  <a:lnTo>
                    <a:pt x="87" y="20"/>
                  </a:lnTo>
                  <a:lnTo>
                    <a:pt x="83" y="18"/>
                  </a:lnTo>
                  <a:lnTo>
                    <a:pt x="77" y="18"/>
                  </a:lnTo>
                  <a:lnTo>
                    <a:pt x="69" y="18"/>
                  </a:lnTo>
                  <a:lnTo>
                    <a:pt x="71" y="2"/>
                  </a:lnTo>
                  <a:lnTo>
                    <a:pt x="36" y="0"/>
                  </a:lnTo>
                  <a:lnTo>
                    <a:pt x="36"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8" name="Freeform 127"/>
            <p:cNvSpPr>
              <a:spLocks/>
            </p:cNvSpPr>
            <p:nvPr/>
          </p:nvSpPr>
          <p:spPr bwMode="auto">
            <a:xfrm>
              <a:off x="6159086" y="2628559"/>
              <a:ext cx="130503" cy="171771"/>
            </a:xfrm>
            <a:custGeom>
              <a:avLst/>
              <a:gdLst>
                <a:gd name="T0" fmla="*/ 27 w 117"/>
                <a:gd name="T1" fmla="*/ 148 h 154"/>
                <a:gd name="T2" fmla="*/ 21 w 117"/>
                <a:gd name="T3" fmla="*/ 148 h 154"/>
                <a:gd name="T4" fmla="*/ 13 w 117"/>
                <a:gd name="T5" fmla="*/ 154 h 154"/>
                <a:gd name="T6" fmla="*/ 0 w 117"/>
                <a:gd name="T7" fmla="*/ 132 h 154"/>
                <a:gd name="T8" fmla="*/ 6 w 117"/>
                <a:gd name="T9" fmla="*/ 128 h 154"/>
                <a:gd name="T10" fmla="*/ 6 w 117"/>
                <a:gd name="T11" fmla="*/ 122 h 154"/>
                <a:gd name="T12" fmla="*/ 4 w 117"/>
                <a:gd name="T13" fmla="*/ 118 h 154"/>
                <a:gd name="T14" fmla="*/ 8 w 117"/>
                <a:gd name="T15" fmla="*/ 110 h 154"/>
                <a:gd name="T16" fmla="*/ 17 w 117"/>
                <a:gd name="T17" fmla="*/ 102 h 154"/>
                <a:gd name="T18" fmla="*/ 25 w 117"/>
                <a:gd name="T19" fmla="*/ 100 h 154"/>
                <a:gd name="T20" fmla="*/ 29 w 117"/>
                <a:gd name="T21" fmla="*/ 108 h 154"/>
                <a:gd name="T22" fmla="*/ 37 w 117"/>
                <a:gd name="T23" fmla="*/ 108 h 154"/>
                <a:gd name="T24" fmla="*/ 43 w 117"/>
                <a:gd name="T25" fmla="*/ 108 h 154"/>
                <a:gd name="T26" fmla="*/ 47 w 117"/>
                <a:gd name="T27" fmla="*/ 106 h 154"/>
                <a:gd name="T28" fmla="*/ 49 w 117"/>
                <a:gd name="T29" fmla="*/ 96 h 154"/>
                <a:gd name="T30" fmla="*/ 45 w 117"/>
                <a:gd name="T31" fmla="*/ 72 h 154"/>
                <a:gd name="T32" fmla="*/ 43 w 117"/>
                <a:gd name="T33" fmla="*/ 66 h 154"/>
                <a:gd name="T34" fmla="*/ 45 w 117"/>
                <a:gd name="T35" fmla="*/ 58 h 154"/>
                <a:gd name="T36" fmla="*/ 49 w 117"/>
                <a:gd name="T37" fmla="*/ 52 h 154"/>
                <a:gd name="T38" fmla="*/ 49 w 117"/>
                <a:gd name="T39" fmla="*/ 42 h 154"/>
                <a:gd name="T40" fmla="*/ 39 w 117"/>
                <a:gd name="T41" fmla="*/ 40 h 154"/>
                <a:gd name="T42" fmla="*/ 33 w 117"/>
                <a:gd name="T43" fmla="*/ 26 h 154"/>
                <a:gd name="T44" fmla="*/ 59 w 117"/>
                <a:gd name="T45" fmla="*/ 28 h 154"/>
                <a:gd name="T46" fmla="*/ 73 w 117"/>
                <a:gd name="T47" fmla="*/ 30 h 154"/>
                <a:gd name="T48" fmla="*/ 79 w 117"/>
                <a:gd name="T49" fmla="*/ 16 h 154"/>
                <a:gd name="T50" fmla="*/ 87 w 117"/>
                <a:gd name="T51" fmla="*/ 4 h 154"/>
                <a:gd name="T52" fmla="*/ 103 w 117"/>
                <a:gd name="T53" fmla="*/ 0 h 154"/>
                <a:gd name="T54" fmla="*/ 113 w 117"/>
                <a:gd name="T55" fmla="*/ 2 h 154"/>
                <a:gd name="T56" fmla="*/ 115 w 117"/>
                <a:gd name="T57" fmla="*/ 6 h 154"/>
                <a:gd name="T58" fmla="*/ 115 w 117"/>
                <a:gd name="T59" fmla="*/ 20 h 154"/>
                <a:gd name="T60" fmla="*/ 99 w 117"/>
                <a:gd name="T61" fmla="*/ 64 h 154"/>
                <a:gd name="T62" fmla="*/ 99 w 117"/>
                <a:gd name="T63" fmla="*/ 70 h 154"/>
                <a:gd name="T64" fmla="*/ 99 w 117"/>
                <a:gd name="T65" fmla="*/ 78 h 154"/>
                <a:gd name="T66" fmla="*/ 93 w 117"/>
                <a:gd name="T67" fmla="*/ 84 h 154"/>
                <a:gd name="T68" fmla="*/ 85 w 117"/>
                <a:gd name="T69" fmla="*/ 92 h 154"/>
                <a:gd name="T70" fmla="*/ 79 w 117"/>
                <a:gd name="T71" fmla="*/ 106 h 154"/>
                <a:gd name="T72" fmla="*/ 75 w 117"/>
                <a:gd name="T73" fmla="*/ 122 h 154"/>
                <a:gd name="T74" fmla="*/ 69 w 117"/>
                <a:gd name="T75" fmla="*/ 142 h 154"/>
                <a:gd name="T76" fmla="*/ 61 w 117"/>
                <a:gd name="T77" fmla="*/ 150 h 154"/>
                <a:gd name="T78" fmla="*/ 51 w 117"/>
                <a:gd name="T79" fmla="*/ 150 h 154"/>
                <a:gd name="T80" fmla="*/ 49 w 117"/>
                <a:gd name="T81" fmla="*/ 146 h 154"/>
                <a:gd name="T82" fmla="*/ 43 w 117"/>
                <a:gd name="T83" fmla="*/ 146 h 154"/>
                <a:gd name="T84" fmla="*/ 39 w 117"/>
                <a:gd name="T85" fmla="*/ 150 h 154"/>
                <a:gd name="T86" fmla="*/ 33 w 117"/>
                <a:gd name="T87" fmla="*/ 15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7" h="154">
                  <a:moveTo>
                    <a:pt x="27" y="150"/>
                  </a:moveTo>
                  <a:lnTo>
                    <a:pt x="27" y="148"/>
                  </a:lnTo>
                  <a:lnTo>
                    <a:pt x="25" y="146"/>
                  </a:lnTo>
                  <a:lnTo>
                    <a:pt x="21" y="148"/>
                  </a:lnTo>
                  <a:lnTo>
                    <a:pt x="17" y="150"/>
                  </a:lnTo>
                  <a:lnTo>
                    <a:pt x="13" y="154"/>
                  </a:lnTo>
                  <a:lnTo>
                    <a:pt x="4" y="136"/>
                  </a:lnTo>
                  <a:lnTo>
                    <a:pt x="0" y="132"/>
                  </a:lnTo>
                  <a:lnTo>
                    <a:pt x="4" y="130"/>
                  </a:lnTo>
                  <a:lnTo>
                    <a:pt x="6" y="128"/>
                  </a:lnTo>
                  <a:lnTo>
                    <a:pt x="8" y="126"/>
                  </a:lnTo>
                  <a:lnTo>
                    <a:pt x="6" y="122"/>
                  </a:lnTo>
                  <a:lnTo>
                    <a:pt x="4" y="120"/>
                  </a:lnTo>
                  <a:lnTo>
                    <a:pt x="4" y="118"/>
                  </a:lnTo>
                  <a:lnTo>
                    <a:pt x="6" y="112"/>
                  </a:lnTo>
                  <a:lnTo>
                    <a:pt x="8" y="110"/>
                  </a:lnTo>
                  <a:lnTo>
                    <a:pt x="17" y="106"/>
                  </a:lnTo>
                  <a:lnTo>
                    <a:pt x="17" y="102"/>
                  </a:lnTo>
                  <a:lnTo>
                    <a:pt x="21" y="98"/>
                  </a:lnTo>
                  <a:lnTo>
                    <a:pt x="25" y="100"/>
                  </a:lnTo>
                  <a:lnTo>
                    <a:pt x="27" y="104"/>
                  </a:lnTo>
                  <a:lnTo>
                    <a:pt x="29" y="108"/>
                  </a:lnTo>
                  <a:lnTo>
                    <a:pt x="33" y="110"/>
                  </a:lnTo>
                  <a:lnTo>
                    <a:pt x="37" y="108"/>
                  </a:lnTo>
                  <a:lnTo>
                    <a:pt x="41" y="106"/>
                  </a:lnTo>
                  <a:lnTo>
                    <a:pt x="43" y="108"/>
                  </a:lnTo>
                  <a:lnTo>
                    <a:pt x="45" y="108"/>
                  </a:lnTo>
                  <a:lnTo>
                    <a:pt x="47" y="106"/>
                  </a:lnTo>
                  <a:lnTo>
                    <a:pt x="47" y="102"/>
                  </a:lnTo>
                  <a:lnTo>
                    <a:pt x="49" y="96"/>
                  </a:lnTo>
                  <a:lnTo>
                    <a:pt x="49" y="74"/>
                  </a:lnTo>
                  <a:lnTo>
                    <a:pt x="45" y="72"/>
                  </a:lnTo>
                  <a:lnTo>
                    <a:pt x="45" y="68"/>
                  </a:lnTo>
                  <a:lnTo>
                    <a:pt x="43" y="66"/>
                  </a:lnTo>
                  <a:lnTo>
                    <a:pt x="43" y="62"/>
                  </a:lnTo>
                  <a:lnTo>
                    <a:pt x="45" y="58"/>
                  </a:lnTo>
                  <a:lnTo>
                    <a:pt x="45" y="54"/>
                  </a:lnTo>
                  <a:lnTo>
                    <a:pt x="49" y="52"/>
                  </a:lnTo>
                  <a:lnTo>
                    <a:pt x="51" y="48"/>
                  </a:lnTo>
                  <a:lnTo>
                    <a:pt x="49" y="42"/>
                  </a:lnTo>
                  <a:lnTo>
                    <a:pt x="45" y="40"/>
                  </a:lnTo>
                  <a:lnTo>
                    <a:pt x="39" y="40"/>
                  </a:lnTo>
                  <a:lnTo>
                    <a:pt x="31" y="40"/>
                  </a:lnTo>
                  <a:lnTo>
                    <a:pt x="33" y="26"/>
                  </a:lnTo>
                  <a:lnTo>
                    <a:pt x="55" y="26"/>
                  </a:lnTo>
                  <a:lnTo>
                    <a:pt x="59" y="28"/>
                  </a:lnTo>
                  <a:lnTo>
                    <a:pt x="63" y="30"/>
                  </a:lnTo>
                  <a:lnTo>
                    <a:pt x="73" y="30"/>
                  </a:lnTo>
                  <a:lnTo>
                    <a:pt x="79" y="30"/>
                  </a:lnTo>
                  <a:lnTo>
                    <a:pt x="79" y="16"/>
                  </a:lnTo>
                  <a:lnTo>
                    <a:pt x="83" y="10"/>
                  </a:lnTo>
                  <a:lnTo>
                    <a:pt x="87" y="4"/>
                  </a:lnTo>
                  <a:lnTo>
                    <a:pt x="93" y="0"/>
                  </a:lnTo>
                  <a:lnTo>
                    <a:pt x="103" y="0"/>
                  </a:lnTo>
                  <a:lnTo>
                    <a:pt x="113" y="0"/>
                  </a:lnTo>
                  <a:lnTo>
                    <a:pt x="113" y="2"/>
                  </a:lnTo>
                  <a:lnTo>
                    <a:pt x="115" y="4"/>
                  </a:lnTo>
                  <a:lnTo>
                    <a:pt x="115" y="6"/>
                  </a:lnTo>
                  <a:lnTo>
                    <a:pt x="117" y="10"/>
                  </a:lnTo>
                  <a:lnTo>
                    <a:pt x="115" y="20"/>
                  </a:lnTo>
                  <a:lnTo>
                    <a:pt x="111" y="34"/>
                  </a:lnTo>
                  <a:lnTo>
                    <a:pt x="99" y="64"/>
                  </a:lnTo>
                  <a:lnTo>
                    <a:pt x="99" y="68"/>
                  </a:lnTo>
                  <a:lnTo>
                    <a:pt x="99" y="70"/>
                  </a:lnTo>
                  <a:lnTo>
                    <a:pt x="101" y="74"/>
                  </a:lnTo>
                  <a:lnTo>
                    <a:pt x="99" y="78"/>
                  </a:lnTo>
                  <a:lnTo>
                    <a:pt x="97" y="82"/>
                  </a:lnTo>
                  <a:lnTo>
                    <a:pt x="93" y="84"/>
                  </a:lnTo>
                  <a:lnTo>
                    <a:pt x="89" y="88"/>
                  </a:lnTo>
                  <a:lnTo>
                    <a:pt x="85" y="92"/>
                  </a:lnTo>
                  <a:lnTo>
                    <a:pt x="83" y="102"/>
                  </a:lnTo>
                  <a:lnTo>
                    <a:pt x="79" y="106"/>
                  </a:lnTo>
                  <a:lnTo>
                    <a:pt x="75" y="108"/>
                  </a:lnTo>
                  <a:lnTo>
                    <a:pt x="75" y="122"/>
                  </a:lnTo>
                  <a:lnTo>
                    <a:pt x="71" y="134"/>
                  </a:lnTo>
                  <a:lnTo>
                    <a:pt x="69" y="142"/>
                  </a:lnTo>
                  <a:lnTo>
                    <a:pt x="65" y="148"/>
                  </a:lnTo>
                  <a:lnTo>
                    <a:pt x="61" y="150"/>
                  </a:lnTo>
                  <a:lnTo>
                    <a:pt x="55" y="150"/>
                  </a:lnTo>
                  <a:lnTo>
                    <a:pt x="51" y="150"/>
                  </a:lnTo>
                  <a:lnTo>
                    <a:pt x="49" y="150"/>
                  </a:lnTo>
                  <a:lnTo>
                    <a:pt x="49" y="146"/>
                  </a:lnTo>
                  <a:lnTo>
                    <a:pt x="45" y="146"/>
                  </a:lnTo>
                  <a:lnTo>
                    <a:pt x="43" y="146"/>
                  </a:lnTo>
                  <a:lnTo>
                    <a:pt x="41" y="148"/>
                  </a:lnTo>
                  <a:lnTo>
                    <a:pt x="39" y="150"/>
                  </a:lnTo>
                  <a:lnTo>
                    <a:pt x="35" y="150"/>
                  </a:lnTo>
                  <a:lnTo>
                    <a:pt x="33" y="150"/>
                  </a:lnTo>
                  <a:lnTo>
                    <a:pt x="27" y="1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9" name="Freeform 128"/>
            <p:cNvSpPr>
              <a:spLocks/>
            </p:cNvSpPr>
            <p:nvPr/>
          </p:nvSpPr>
          <p:spPr bwMode="auto">
            <a:xfrm>
              <a:off x="6165778" y="3050180"/>
              <a:ext cx="235352" cy="240926"/>
            </a:xfrm>
            <a:custGeom>
              <a:avLst/>
              <a:gdLst>
                <a:gd name="T0" fmla="*/ 181 w 211"/>
                <a:gd name="T1" fmla="*/ 8 h 216"/>
                <a:gd name="T2" fmla="*/ 159 w 211"/>
                <a:gd name="T3" fmla="*/ 16 h 216"/>
                <a:gd name="T4" fmla="*/ 117 w 211"/>
                <a:gd name="T5" fmla="*/ 16 h 216"/>
                <a:gd name="T6" fmla="*/ 107 w 211"/>
                <a:gd name="T7" fmla="*/ 12 h 216"/>
                <a:gd name="T8" fmla="*/ 105 w 211"/>
                <a:gd name="T9" fmla="*/ 10 h 216"/>
                <a:gd name="T10" fmla="*/ 101 w 211"/>
                <a:gd name="T11" fmla="*/ 6 h 216"/>
                <a:gd name="T12" fmla="*/ 33 w 211"/>
                <a:gd name="T13" fmla="*/ 6 h 216"/>
                <a:gd name="T14" fmla="*/ 27 w 211"/>
                <a:gd name="T15" fmla="*/ 2 h 216"/>
                <a:gd name="T16" fmla="*/ 25 w 211"/>
                <a:gd name="T17" fmla="*/ 0 h 216"/>
                <a:gd name="T18" fmla="*/ 21 w 211"/>
                <a:gd name="T19" fmla="*/ 0 h 216"/>
                <a:gd name="T20" fmla="*/ 11 w 211"/>
                <a:gd name="T21" fmla="*/ 2 h 216"/>
                <a:gd name="T22" fmla="*/ 4 w 211"/>
                <a:gd name="T23" fmla="*/ 2 h 216"/>
                <a:gd name="T24" fmla="*/ 0 w 211"/>
                <a:gd name="T25" fmla="*/ 0 h 216"/>
                <a:gd name="T26" fmla="*/ 2 w 211"/>
                <a:gd name="T27" fmla="*/ 16 h 216"/>
                <a:gd name="T28" fmla="*/ 7 w 211"/>
                <a:gd name="T29" fmla="*/ 30 h 216"/>
                <a:gd name="T30" fmla="*/ 13 w 211"/>
                <a:gd name="T31" fmla="*/ 42 h 216"/>
                <a:gd name="T32" fmla="*/ 21 w 211"/>
                <a:gd name="T33" fmla="*/ 54 h 216"/>
                <a:gd name="T34" fmla="*/ 29 w 211"/>
                <a:gd name="T35" fmla="*/ 66 h 216"/>
                <a:gd name="T36" fmla="*/ 37 w 211"/>
                <a:gd name="T37" fmla="*/ 76 h 216"/>
                <a:gd name="T38" fmla="*/ 39 w 211"/>
                <a:gd name="T39" fmla="*/ 90 h 216"/>
                <a:gd name="T40" fmla="*/ 41 w 211"/>
                <a:gd name="T41" fmla="*/ 104 h 216"/>
                <a:gd name="T42" fmla="*/ 41 w 211"/>
                <a:gd name="T43" fmla="*/ 126 h 216"/>
                <a:gd name="T44" fmla="*/ 43 w 211"/>
                <a:gd name="T45" fmla="*/ 152 h 216"/>
                <a:gd name="T46" fmla="*/ 45 w 211"/>
                <a:gd name="T47" fmla="*/ 174 h 216"/>
                <a:gd name="T48" fmla="*/ 49 w 211"/>
                <a:gd name="T49" fmla="*/ 184 h 216"/>
                <a:gd name="T50" fmla="*/ 53 w 211"/>
                <a:gd name="T51" fmla="*/ 194 h 216"/>
                <a:gd name="T52" fmla="*/ 61 w 211"/>
                <a:gd name="T53" fmla="*/ 204 h 216"/>
                <a:gd name="T54" fmla="*/ 69 w 211"/>
                <a:gd name="T55" fmla="*/ 212 h 216"/>
                <a:gd name="T56" fmla="*/ 73 w 211"/>
                <a:gd name="T57" fmla="*/ 208 h 216"/>
                <a:gd name="T58" fmla="*/ 75 w 211"/>
                <a:gd name="T59" fmla="*/ 204 h 216"/>
                <a:gd name="T60" fmla="*/ 79 w 211"/>
                <a:gd name="T61" fmla="*/ 204 h 216"/>
                <a:gd name="T62" fmla="*/ 83 w 211"/>
                <a:gd name="T63" fmla="*/ 210 h 216"/>
                <a:gd name="T64" fmla="*/ 89 w 211"/>
                <a:gd name="T65" fmla="*/ 214 h 216"/>
                <a:gd name="T66" fmla="*/ 93 w 211"/>
                <a:gd name="T67" fmla="*/ 216 h 216"/>
                <a:gd name="T68" fmla="*/ 101 w 211"/>
                <a:gd name="T69" fmla="*/ 216 h 216"/>
                <a:gd name="T70" fmla="*/ 111 w 211"/>
                <a:gd name="T71" fmla="*/ 216 h 216"/>
                <a:gd name="T72" fmla="*/ 117 w 211"/>
                <a:gd name="T73" fmla="*/ 212 h 216"/>
                <a:gd name="T74" fmla="*/ 121 w 211"/>
                <a:gd name="T75" fmla="*/ 208 h 216"/>
                <a:gd name="T76" fmla="*/ 125 w 211"/>
                <a:gd name="T77" fmla="*/ 206 h 216"/>
                <a:gd name="T78" fmla="*/ 123 w 211"/>
                <a:gd name="T79" fmla="*/ 144 h 216"/>
                <a:gd name="T80" fmla="*/ 123 w 211"/>
                <a:gd name="T81" fmla="*/ 90 h 216"/>
                <a:gd name="T82" fmla="*/ 143 w 211"/>
                <a:gd name="T83" fmla="*/ 90 h 216"/>
                <a:gd name="T84" fmla="*/ 143 w 211"/>
                <a:gd name="T85" fmla="*/ 22 h 216"/>
                <a:gd name="T86" fmla="*/ 165 w 211"/>
                <a:gd name="T87" fmla="*/ 20 h 216"/>
                <a:gd name="T88" fmla="*/ 183 w 211"/>
                <a:gd name="T89" fmla="*/ 18 h 216"/>
                <a:gd name="T90" fmla="*/ 187 w 211"/>
                <a:gd name="T91" fmla="*/ 24 h 216"/>
                <a:gd name="T92" fmla="*/ 201 w 211"/>
                <a:gd name="T93" fmla="*/ 18 h 216"/>
                <a:gd name="T94" fmla="*/ 205 w 211"/>
                <a:gd name="T95" fmla="*/ 14 h 216"/>
                <a:gd name="T96" fmla="*/ 211 w 211"/>
                <a:gd name="T97" fmla="*/ 12 h 216"/>
                <a:gd name="T98" fmla="*/ 205 w 211"/>
                <a:gd name="T99" fmla="*/ 8 h 216"/>
                <a:gd name="T100" fmla="*/ 201 w 211"/>
                <a:gd name="T101" fmla="*/ 6 h 216"/>
                <a:gd name="T102" fmla="*/ 193 w 211"/>
                <a:gd name="T103" fmla="*/ 8 h 216"/>
                <a:gd name="T104" fmla="*/ 187 w 211"/>
                <a:gd name="T105" fmla="*/ 10 h 216"/>
                <a:gd name="T106" fmla="*/ 183 w 211"/>
                <a:gd name="T107" fmla="*/ 8 h 216"/>
                <a:gd name="T108" fmla="*/ 181 w 211"/>
                <a:gd name="T109" fmla="*/ 6 h 216"/>
                <a:gd name="T110" fmla="*/ 181 w 211"/>
                <a:gd name="T111" fmla="*/ 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1" h="216">
                  <a:moveTo>
                    <a:pt x="181" y="8"/>
                  </a:moveTo>
                  <a:lnTo>
                    <a:pt x="159" y="16"/>
                  </a:lnTo>
                  <a:lnTo>
                    <a:pt x="117" y="16"/>
                  </a:lnTo>
                  <a:lnTo>
                    <a:pt x="107" y="12"/>
                  </a:lnTo>
                  <a:lnTo>
                    <a:pt x="105" y="10"/>
                  </a:lnTo>
                  <a:lnTo>
                    <a:pt x="101" y="6"/>
                  </a:lnTo>
                  <a:lnTo>
                    <a:pt x="33" y="6"/>
                  </a:lnTo>
                  <a:lnTo>
                    <a:pt x="27" y="2"/>
                  </a:lnTo>
                  <a:lnTo>
                    <a:pt x="25" y="0"/>
                  </a:lnTo>
                  <a:lnTo>
                    <a:pt x="21" y="0"/>
                  </a:lnTo>
                  <a:lnTo>
                    <a:pt x="11" y="2"/>
                  </a:lnTo>
                  <a:lnTo>
                    <a:pt x="4" y="2"/>
                  </a:lnTo>
                  <a:lnTo>
                    <a:pt x="0" y="0"/>
                  </a:lnTo>
                  <a:lnTo>
                    <a:pt x="2" y="16"/>
                  </a:lnTo>
                  <a:lnTo>
                    <a:pt x="7" y="30"/>
                  </a:lnTo>
                  <a:lnTo>
                    <a:pt x="13" y="42"/>
                  </a:lnTo>
                  <a:lnTo>
                    <a:pt x="21" y="54"/>
                  </a:lnTo>
                  <a:lnTo>
                    <a:pt x="29" y="66"/>
                  </a:lnTo>
                  <a:lnTo>
                    <a:pt x="37" y="76"/>
                  </a:lnTo>
                  <a:lnTo>
                    <a:pt x="39" y="90"/>
                  </a:lnTo>
                  <a:lnTo>
                    <a:pt x="41" y="104"/>
                  </a:lnTo>
                  <a:lnTo>
                    <a:pt x="41" y="126"/>
                  </a:lnTo>
                  <a:lnTo>
                    <a:pt x="43" y="152"/>
                  </a:lnTo>
                  <a:lnTo>
                    <a:pt x="45" y="174"/>
                  </a:lnTo>
                  <a:lnTo>
                    <a:pt x="49" y="184"/>
                  </a:lnTo>
                  <a:lnTo>
                    <a:pt x="53" y="194"/>
                  </a:lnTo>
                  <a:lnTo>
                    <a:pt x="61" y="204"/>
                  </a:lnTo>
                  <a:lnTo>
                    <a:pt x="69" y="212"/>
                  </a:lnTo>
                  <a:lnTo>
                    <a:pt x="73" y="208"/>
                  </a:lnTo>
                  <a:lnTo>
                    <a:pt x="75" y="204"/>
                  </a:lnTo>
                  <a:lnTo>
                    <a:pt x="79" y="204"/>
                  </a:lnTo>
                  <a:lnTo>
                    <a:pt x="83" y="210"/>
                  </a:lnTo>
                  <a:lnTo>
                    <a:pt x="89" y="214"/>
                  </a:lnTo>
                  <a:lnTo>
                    <a:pt x="93" y="216"/>
                  </a:lnTo>
                  <a:lnTo>
                    <a:pt x="101" y="216"/>
                  </a:lnTo>
                  <a:lnTo>
                    <a:pt x="111" y="216"/>
                  </a:lnTo>
                  <a:lnTo>
                    <a:pt x="117" y="212"/>
                  </a:lnTo>
                  <a:lnTo>
                    <a:pt x="121" y="208"/>
                  </a:lnTo>
                  <a:lnTo>
                    <a:pt x="125" y="206"/>
                  </a:lnTo>
                  <a:lnTo>
                    <a:pt x="123" y="144"/>
                  </a:lnTo>
                  <a:lnTo>
                    <a:pt x="123" y="90"/>
                  </a:lnTo>
                  <a:lnTo>
                    <a:pt x="143" y="90"/>
                  </a:lnTo>
                  <a:lnTo>
                    <a:pt x="143" y="22"/>
                  </a:lnTo>
                  <a:lnTo>
                    <a:pt x="165" y="20"/>
                  </a:lnTo>
                  <a:lnTo>
                    <a:pt x="183" y="18"/>
                  </a:lnTo>
                  <a:lnTo>
                    <a:pt x="187" y="24"/>
                  </a:lnTo>
                  <a:lnTo>
                    <a:pt x="201" y="18"/>
                  </a:lnTo>
                  <a:lnTo>
                    <a:pt x="205" y="14"/>
                  </a:lnTo>
                  <a:lnTo>
                    <a:pt x="211" y="12"/>
                  </a:lnTo>
                  <a:lnTo>
                    <a:pt x="205" y="8"/>
                  </a:lnTo>
                  <a:lnTo>
                    <a:pt x="201" y="6"/>
                  </a:lnTo>
                  <a:lnTo>
                    <a:pt x="193" y="8"/>
                  </a:lnTo>
                  <a:lnTo>
                    <a:pt x="187" y="10"/>
                  </a:lnTo>
                  <a:lnTo>
                    <a:pt x="183" y="8"/>
                  </a:lnTo>
                  <a:lnTo>
                    <a:pt x="181" y="6"/>
                  </a:lnTo>
                  <a:lnTo>
                    <a:pt x="181"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0" name="Freeform 129"/>
            <p:cNvSpPr>
              <a:spLocks/>
            </p:cNvSpPr>
            <p:nvPr/>
          </p:nvSpPr>
          <p:spPr bwMode="auto">
            <a:xfrm>
              <a:off x="6604135" y="2334093"/>
              <a:ext cx="118233" cy="109309"/>
            </a:xfrm>
            <a:custGeom>
              <a:avLst/>
              <a:gdLst>
                <a:gd name="T0" fmla="*/ 32 w 106"/>
                <a:gd name="T1" fmla="*/ 0 h 98"/>
                <a:gd name="T2" fmla="*/ 28 w 106"/>
                <a:gd name="T3" fmla="*/ 4 h 98"/>
                <a:gd name="T4" fmla="*/ 22 w 106"/>
                <a:gd name="T5" fmla="*/ 10 h 98"/>
                <a:gd name="T6" fmla="*/ 14 w 106"/>
                <a:gd name="T7" fmla="*/ 14 h 98"/>
                <a:gd name="T8" fmla="*/ 6 w 106"/>
                <a:gd name="T9" fmla="*/ 16 h 98"/>
                <a:gd name="T10" fmla="*/ 6 w 106"/>
                <a:gd name="T11" fmla="*/ 26 h 98"/>
                <a:gd name="T12" fmla="*/ 4 w 106"/>
                <a:gd name="T13" fmla="*/ 34 h 98"/>
                <a:gd name="T14" fmla="*/ 0 w 106"/>
                <a:gd name="T15" fmla="*/ 46 h 98"/>
                <a:gd name="T16" fmla="*/ 0 w 106"/>
                <a:gd name="T17" fmla="*/ 62 h 98"/>
                <a:gd name="T18" fmla="*/ 18 w 106"/>
                <a:gd name="T19" fmla="*/ 62 h 98"/>
                <a:gd name="T20" fmla="*/ 24 w 106"/>
                <a:gd name="T21" fmla="*/ 64 h 98"/>
                <a:gd name="T22" fmla="*/ 28 w 106"/>
                <a:gd name="T23" fmla="*/ 54 h 98"/>
                <a:gd name="T24" fmla="*/ 38 w 106"/>
                <a:gd name="T25" fmla="*/ 58 h 98"/>
                <a:gd name="T26" fmla="*/ 54 w 106"/>
                <a:gd name="T27" fmla="*/ 58 h 98"/>
                <a:gd name="T28" fmla="*/ 68 w 106"/>
                <a:gd name="T29" fmla="*/ 62 h 98"/>
                <a:gd name="T30" fmla="*/ 82 w 106"/>
                <a:gd name="T31" fmla="*/ 76 h 98"/>
                <a:gd name="T32" fmla="*/ 96 w 106"/>
                <a:gd name="T33" fmla="*/ 92 h 98"/>
                <a:gd name="T34" fmla="*/ 102 w 106"/>
                <a:gd name="T35" fmla="*/ 98 h 98"/>
                <a:gd name="T36" fmla="*/ 106 w 106"/>
                <a:gd name="T37" fmla="*/ 94 h 98"/>
                <a:gd name="T38" fmla="*/ 96 w 106"/>
                <a:gd name="T39" fmla="*/ 80 h 98"/>
                <a:gd name="T40" fmla="*/ 86 w 106"/>
                <a:gd name="T41" fmla="*/ 68 h 98"/>
                <a:gd name="T42" fmla="*/ 74 w 106"/>
                <a:gd name="T43" fmla="*/ 56 h 98"/>
                <a:gd name="T44" fmla="*/ 62 w 106"/>
                <a:gd name="T45" fmla="*/ 48 h 98"/>
                <a:gd name="T46" fmla="*/ 52 w 106"/>
                <a:gd name="T47" fmla="*/ 42 h 98"/>
                <a:gd name="T48" fmla="*/ 46 w 106"/>
                <a:gd name="T49" fmla="*/ 30 h 98"/>
                <a:gd name="T50" fmla="*/ 40 w 106"/>
                <a:gd name="T51" fmla="*/ 14 h 98"/>
                <a:gd name="T52" fmla="*/ 32 w 106"/>
                <a:gd name="T5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98">
                  <a:moveTo>
                    <a:pt x="32" y="0"/>
                  </a:moveTo>
                  <a:lnTo>
                    <a:pt x="28" y="4"/>
                  </a:lnTo>
                  <a:lnTo>
                    <a:pt x="22" y="10"/>
                  </a:lnTo>
                  <a:lnTo>
                    <a:pt x="14" y="14"/>
                  </a:lnTo>
                  <a:lnTo>
                    <a:pt x="6" y="16"/>
                  </a:lnTo>
                  <a:lnTo>
                    <a:pt x="6" y="26"/>
                  </a:lnTo>
                  <a:lnTo>
                    <a:pt x="4" y="34"/>
                  </a:lnTo>
                  <a:lnTo>
                    <a:pt x="0" y="46"/>
                  </a:lnTo>
                  <a:lnTo>
                    <a:pt x="0" y="62"/>
                  </a:lnTo>
                  <a:lnTo>
                    <a:pt x="18" y="62"/>
                  </a:lnTo>
                  <a:lnTo>
                    <a:pt x="24" y="64"/>
                  </a:lnTo>
                  <a:lnTo>
                    <a:pt x="28" y="54"/>
                  </a:lnTo>
                  <a:lnTo>
                    <a:pt x="38" y="58"/>
                  </a:lnTo>
                  <a:lnTo>
                    <a:pt x="54" y="58"/>
                  </a:lnTo>
                  <a:lnTo>
                    <a:pt x="68" y="62"/>
                  </a:lnTo>
                  <a:lnTo>
                    <a:pt x="82" y="76"/>
                  </a:lnTo>
                  <a:lnTo>
                    <a:pt x="96" y="92"/>
                  </a:lnTo>
                  <a:lnTo>
                    <a:pt x="102" y="98"/>
                  </a:lnTo>
                  <a:lnTo>
                    <a:pt x="106" y="94"/>
                  </a:lnTo>
                  <a:lnTo>
                    <a:pt x="96" y="80"/>
                  </a:lnTo>
                  <a:lnTo>
                    <a:pt x="86" y="68"/>
                  </a:lnTo>
                  <a:lnTo>
                    <a:pt x="74" y="56"/>
                  </a:lnTo>
                  <a:lnTo>
                    <a:pt x="62" y="48"/>
                  </a:lnTo>
                  <a:lnTo>
                    <a:pt x="52" y="42"/>
                  </a:lnTo>
                  <a:lnTo>
                    <a:pt x="46" y="30"/>
                  </a:lnTo>
                  <a:lnTo>
                    <a:pt x="40" y="14"/>
                  </a:lnTo>
                  <a:lnTo>
                    <a:pt x="3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1" name="Freeform 130"/>
            <p:cNvSpPr>
              <a:spLocks/>
            </p:cNvSpPr>
            <p:nvPr/>
          </p:nvSpPr>
          <p:spPr bwMode="auto">
            <a:xfrm>
              <a:off x="5666074" y="2418864"/>
              <a:ext cx="51309" cy="13385"/>
            </a:xfrm>
            <a:custGeom>
              <a:avLst/>
              <a:gdLst>
                <a:gd name="T0" fmla="*/ 4 w 46"/>
                <a:gd name="T1" fmla="*/ 6 h 12"/>
                <a:gd name="T2" fmla="*/ 14 w 46"/>
                <a:gd name="T3" fmla="*/ 8 h 12"/>
                <a:gd name="T4" fmla="*/ 18 w 46"/>
                <a:gd name="T5" fmla="*/ 6 h 12"/>
                <a:gd name="T6" fmla="*/ 20 w 46"/>
                <a:gd name="T7" fmla="*/ 4 h 12"/>
                <a:gd name="T8" fmla="*/ 22 w 46"/>
                <a:gd name="T9" fmla="*/ 2 h 12"/>
                <a:gd name="T10" fmla="*/ 26 w 46"/>
                <a:gd name="T11" fmla="*/ 0 h 12"/>
                <a:gd name="T12" fmla="*/ 28 w 46"/>
                <a:gd name="T13" fmla="*/ 4 h 12"/>
                <a:gd name="T14" fmla="*/ 34 w 46"/>
                <a:gd name="T15" fmla="*/ 6 h 12"/>
                <a:gd name="T16" fmla="*/ 46 w 46"/>
                <a:gd name="T17" fmla="*/ 8 h 12"/>
                <a:gd name="T18" fmla="*/ 42 w 46"/>
                <a:gd name="T19" fmla="*/ 10 h 12"/>
                <a:gd name="T20" fmla="*/ 38 w 46"/>
                <a:gd name="T21" fmla="*/ 12 h 12"/>
                <a:gd name="T22" fmla="*/ 30 w 46"/>
                <a:gd name="T23" fmla="*/ 10 h 12"/>
                <a:gd name="T24" fmla="*/ 24 w 46"/>
                <a:gd name="T25" fmla="*/ 8 h 12"/>
                <a:gd name="T26" fmla="*/ 24 w 46"/>
                <a:gd name="T27" fmla="*/ 10 h 12"/>
                <a:gd name="T28" fmla="*/ 12 w 46"/>
                <a:gd name="T29" fmla="*/ 12 h 12"/>
                <a:gd name="T30" fmla="*/ 0 w 46"/>
                <a:gd name="T31" fmla="*/ 12 h 12"/>
                <a:gd name="T32" fmla="*/ 2 w 46"/>
                <a:gd name="T33" fmla="*/ 8 h 12"/>
                <a:gd name="T34" fmla="*/ 2 w 46"/>
                <a:gd name="T35" fmla="*/ 6 h 12"/>
                <a:gd name="T36" fmla="*/ 4 w 46"/>
                <a:gd name="T37"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6" h="12">
                  <a:moveTo>
                    <a:pt x="4" y="6"/>
                  </a:moveTo>
                  <a:lnTo>
                    <a:pt x="14" y="8"/>
                  </a:lnTo>
                  <a:lnTo>
                    <a:pt x="18" y="6"/>
                  </a:lnTo>
                  <a:lnTo>
                    <a:pt x="20" y="4"/>
                  </a:lnTo>
                  <a:lnTo>
                    <a:pt x="22" y="2"/>
                  </a:lnTo>
                  <a:lnTo>
                    <a:pt x="26" y="0"/>
                  </a:lnTo>
                  <a:lnTo>
                    <a:pt x="28" y="4"/>
                  </a:lnTo>
                  <a:lnTo>
                    <a:pt x="34" y="6"/>
                  </a:lnTo>
                  <a:lnTo>
                    <a:pt x="46" y="8"/>
                  </a:lnTo>
                  <a:lnTo>
                    <a:pt x="42" y="10"/>
                  </a:lnTo>
                  <a:lnTo>
                    <a:pt x="38" y="12"/>
                  </a:lnTo>
                  <a:lnTo>
                    <a:pt x="30" y="10"/>
                  </a:lnTo>
                  <a:lnTo>
                    <a:pt x="24" y="8"/>
                  </a:lnTo>
                  <a:lnTo>
                    <a:pt x="24" y="10"/>
                  </a:lnTo>
                  <a:lnTo>
                    <a:pt x="12" y="12"/>
                  </a:lnTo>
                  <a:lnTo>
                    <a:pt x="0" y="12"/>
                  </a:lnTo>
                  <a:lnTo>
                    <a:pt x="2" y="8"/>
                  </a:lnTo>
                  <a:lnTo>
                    <a:pt x="2" y="6"/>
                  </a:lnTo>
                  <a:lnTo>
                    <a:pt x="4"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2" name="Freeform 131"/>
            <p:cNvSpPr>
              <a:spLocks/>
            </p:cNvSpPr>
            <p:nvPr/>
          </p:nvSpPr>
          <p:spPr bwMode="auto">
            <a:xfrm>
              <a:off x="6173586" y="2791407"/>
              <a:ext cx="15616" cy="24539"/>
            </a:xfrm>
            <a:custGeom>
              <a:avLst/>
              <a:gdLst>
                <a:gd name="T0" fmla="*/ 6 w 14"/>
                <a:gd name="T1" fmla="*/ 22 h 22"/>
                <a:gd name="T2" fmla="*/ 0 w 14"/>
                <a:gd name="T3" fmla="*/ 8 h 22"/>
                <a:gd name="T4" fmla="*/ 4 w 14"/>
                <a:gd name="T5" fmla="*/ 4 h 22"/>
                <a:gd name="T6" fmla="*/ 8 w 14"/>
                <a:gd name="T7" fmla="*/ 2 h 22"/>
                <a:gd name="T8" fmla="*/ 12 w 14"/>
                <a:gd name="T9" fmla="*/ 0 h 22"/>
                <a:gd name="T10" fmla="*/ 14 w 14"/>
                <a:gd name="T11" fmla="*/ 2 h 22"/>
                <a:gd name="T12" fmla="*/ 14 w 14"/>
                <a:gd name="T13" fmla="*/ 4 h 22"/>
                <a:gd name="T14" fmla="*/ 10 w 14"/>
                <a:gd name="T15" fmla="*/ 6 h 22"/>
                <a:gd name="T16" fmla="*/ 8 w 14"/>
                <a:gd name="T17" fmla="*/ 10 h 22"/>
                <a:gd name="T18" fmla="*/ 8 w 14"/>
                <a:gd name="T19" fmla="*/ 20 h 22"/>
                <a:gd name="T20" fmla="*/ 6 w 14"/>
                <a:gd name="T21"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2">
                  <a:moveTo>
                    <a:pt x="6" y="22"/>
                  </a:moveTo>
                  <a:lnTo>
                    <a:pt x="0" y="8"/>
                  </a:lnTo>
                  <a:lnTo>
                    <a:pt x="4" y="4"/>
                  </a:lnTo>
                  <a:lnTo>
                    <a:pt x="8" y="2"/>
                  </a:lnTo>
                  <a:lnTo>
                    <a:pt x="12" y="0"/>
                  </a:lnTo>
                  <a:lnTo>
                    <a:pt x="14" y="2"/>
                  </a:lnTo>
                  <a:lnTo>
                    <a:pt x="14" y="4"/>
                  </a:lnTo>
                  <a:lnTo>
                    <a:pt x="10" y="6"/>
                  </a:lnTo>
                  <a:lnTo>
                    <a:pt x="8" y="10"/>
                  </a:lnTo>
                  <a:lnTo>
                    <a:pt x="8" y="20"/>
                  </a:lnTo>
                  <a:lnTo>
                    <a:pt x="6"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3" name="Freeform 132"/>
            <p:cNvSpPr>
              <a:spLocks/>
            </p:cNvSpPr>
            <p:nvPr/>
          </p:nvSpPr>
          <p:spPr bwMode="auto">
            <a:xfrm>
              <a:off x="5147299" y="1100460"/>
              <a:ext cx="700478" cy="383698"/>
            </a:xfrm>
            <a:custGeom>
              <a:avLst/>
              <a:gdLst>
                <a:gd name="T0" fmla="*/ 390 w 628"/>
                <a:gd name="T1" fmla="*/ 210 h 344"/>
                <a:gd name="T2" fmla="*/ 360 w 628"/>
                <a:gd name="T3" fmla="*/ 212 h 344"/>
                <a:gd name="T4" fmla="*/ 324 w 628"/>
                <a:gd name="T5" fmla="*/ 240 h 344"/>
                <a:gd name="T6" fmla="*/ 292 w 628"/>
                <a:gd name="T7" fmla="*/ 250 h 344"/>
                <a:gd name="T8" fmla="*/ 252 w 628"/>
                <a:gd name="T9" fmla="*/ 258 h 344"/>
                <a:gd name="T10" fmla="*/ 248 w 628"/>
                <a:gd name="T11" fmla="*/ 266 h 344"/>
                <a:gd name="T12" fmla="*/ 222 w 628"/>
                <a:gd name="T13" fmla="*/ 298 h 344"/>
                <a:gd name="T14" fmla="*/ 206 w 628"/>
                <a:gd name="T15" fmla="*/ 316 h 344"/>
                <a:gd name="T16" fmla="*/ 190 w 628"/>
                <a:gd name="T17" fmla="*/ 344 h 344"/>
                <a:gd name="T18" fmla="*/ 162 w 628"/>
                <a:gd name="T19" fmla="*/ 338 h 344"/>
                <a:gd name="T20" fmla="*/ 136 w 628"/>
                <a:gd name="T21" fmla="*/ 326 h 344"/>
                <a:gd name="T22" fmla="*/ 124 w 628"/>
                <a:gd name="T23" fmla="*/ 304 h 344"/>
                <a:gd name="T24" fmla="*/ 112 w 628"/>
                <a:gd name="T25" fmla="*/ 278 h 344"/>
                <a:gd name="T26" fmla="*/ 108 w 628"/>
                <a:gd name="T27" fmla="*/ 266 h 344"/>
                <a:gd name="T28" fmla="*/ 122 w 628"/>
                <a:gd name="T29" fmla="*/ 252 h 344"/>
                <a:gd name="T30" fmla="*/ 124 w 628"/>
                <a:gd name="T31" fmla="*/ 236 h 344"/>
                <a:gd name="T32" fmla="*/ 114 w 628"/>
                <a:gd name="T33" fmla="*/ 222 h 344"/>
                <a:gd name="T34" fmla="*/ 152 w 628"/>
                <a:gd name="T35" fmla="*/ 198 h 344"/>
                <a:gd name="T36" fmla="*/ 132 w 628"/>
                <a:gd name="T37" fmla="*/ 180 h 344"/>
                <a:gd name="T38" fmla="*/ 126 w 628"/>
                <a:gd name="T39" fmla="*/ 192 h 344"/>
                <a:gd name="T40" fmla="*/ 114 w 628"/>
                <a:gd name="T41" fmla="*/ 180 h 344"/>
                <a:gd name="T42" fmla="*/ 156 w 628"/>
                <a:gd name="T43" fmla="*/ 170 h 344"/>
                <a:gd name="T44" fmla="*/ 134 w 628"/>
                <a:gd name="T45" fmla="*/ 156 h 344"/>
                <a:gd name="T46" fmla="*/ 134 w 628"/>
                <a:gd name="T47" fmla="*/ 126 h 344"/>
                <a:gd name="T48" fmla="*/ 126 w 628"/>
                <a:gd name="T49" fmla="*/ 110 h 344"/>
                <a:gd name="T50" fmla="*/ 98 w 628"/>
                <a:gd name="T51" fmla="*/ 96 h 344"/>
                <a:gd name="T52" fmla="*/ 38 w 628"/>
                <a:gd name="T53" fmla="*/ 96 h 344"/>
                <a:gd name="T54" fmla="*/ 18 w 628"/>
                <a:gd name="T55" fmla="*/ 88 h 344"/>
                <a:gd name="T56" fmla="*/ 12 w 628"/>
                <a:gd name="T57" fmla="*/ 76 h 344"/>
                <a:gd name="T58" fmla="*/ 54 w 628"/>
                <a:gd name="T59" fmla="*/ 70 h 344"/>
                <a:gd name="T60" fmla="*/ 0 w 628"/>
                <a:gd name="T61" fmla="*/ 68 h 344"/>
                <a:gd name="T62" fmla="*/ 24 w 628"/>
                <a:gd name="T63" fmla="*/ 56 h 344"/>
                <a:gd name="T64" fmla="*/ 104 w 628"/>
                <a:gd name="T65" fmla="*/ 44 h 344"/>
                <a:gd name="T66" fmla="*/ 138 w 628"/>
                <a:gd name="T67" fmla="*/ 34 h 344"/>
                <a:gd name="T68" fmla="*/ 184 w 628"/>
                <a:gd name="T69" fmla="*/ 20 h 344"/>
                <a:gd name="T70" fmla="*/ 256 w 628"/>
                <a:gd name="T71" fmla="*/ 20 h 344"/>
                <a:gd name="T72" fmla="*/ 308 w 628"/>
                <a:gd name="T73" fmla="*/ 6 h 344"/>
                <a:gd name="T74" fmla="*/ 392 w 628"/>
                <a:gd name="T75" fmla="*/ 4 h 344"/>
                <a:gd name="T76" fmla="*/ 438 w 628"/>
                <a:gd name="T77" fmla="*/ 6 h 344"/>
                <a:gd name="T78" fmla="*/ 500 w 628"/>
                <a:gd name="T79" fmla="*/ 6 h 344"/>
                <a:gd name="T80" fmla="*/ 492 w 628"/>
                <a:gd name="T81" fmla="*/ 18 h 344"/>
                <a:gd name="T82" fmla="*/ 524 w 628"/>
                <a:gd name="T83" fmla="*/ 22 h 344"/>
                <a:gd name="T84" fmla="*/ 618 w 628"/>
                <a:gd name="T85" fmla="*/ 30 h 344"/>
                <a:gd name="T86" fmla="*/ 556 w 628"/>
                <a:gd name="T87" fmla="*/ 40 h 344"/>
                <a:gd name="T88" fmla="*/ 534 w 628"/>
                <a:gd name="T89" fmla="*/ 54 h 344"/>
                <a:gd name="T90" fmla="*/ 546 w 628"/>
                <a:gd name="T91" fmla="*/ 68 h 344"/>
                <a:gd name="T92" fmla="*/ 552 w 628"/>
                <a:gd name="T93" fmla="*/ 80 h 344"/>
                <a:gd name="T94" fmla="*/ 514 w 628"/>
                <a:gd name="T95" fmla="*/ 88 h 344"/>
                <a:gd name="T96" fmla="*/ 544 w 628"/>
                <a:gd name="T97" fmla="*/ 100 h 344"/>
                <a:gd name="T98" fmla="*/ 522 w 628"/>
                <a:gd name="T99" fmla="*/ 106 h 344"/>
                <a:gd name="T100" fmla="*/ 504 w 628"/>
                <a:gd name="T101" fmla="*/ 116 h 344"/>
                <a:gd name="T102" fmla="*/ 480 w 628"/>
                <a:gd name="T103" fmla="*/ 128 h 344"/>
                <a:gd name="T104" fmla="*/ 502 w 628"/>
                <a:gd name="T105" fmla="*/ 144 h 344"/>
                <a:gd name="T106" fmla="*/ 474 w 628"/>
                <a:gd name="T107" fmla="*/ 138 h 344"/>
                <a:gd name="T108" fmla="*/ 498 w 628"/>
                <a:gd name="T109" fmla="*/ 154 h 344"/>
                <a:gd name="T110" fmla="*/ 492 w 628"/>
                <a:gd name="T111" fmla="*/ 174 h 344"/>
                <a:gd name="T112" fmla="*/ 466 w 628"/>
                <a:gd name="T113" fmla="*/ 160 h 344"/>
                <a:gd name="T114" fmla="*/ 450 w 628"/>
                <a:gd name="T115" fmla="*/ 166 h 344"/>
                <a:gd name="T116" fmla="*/ 474 w 628"/>
                <a:gd name="T117" fmla="*/ 18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28" h="344">
                  <a:moveTo>
                    <a:pt x="488" y="180"/>
                  </a:moveTo>
                  <a:lnTo>
                    <a:pt x="464" y="192"/>
                  </a:lnTo>
                  <a:lnTo>
                    <a:pt x="436" y="202"/>
                  </a:lnTo>
                  <a:lnTo>
                    <a:pt x="406" y="208"/>
                  </a:lnTo>
                  <a:lnTo>
                    <a:pt x="390" y="210"/>
                  </a:lnTo>
                  <a:lnTo>
                    <a:pt x="376" y="210"/>
                  </a:lnTo>
                  <a:lnTo>
                    <a:pt x="372" y="210"/>
                  </a:lnTo>
                  <a:lnTo>
                    <a:pt x="370" y="208"/>
                  </a:lnTo>
                  <a:lnTo>
                    <a:pt x="364" y="206"/>
                  </a:lnTo>
                  <a:lnTo>
                    <a:pt x="360" y="212"/>
                  </a:lnTo>
                  <a:lnTo>
                    <a:pt x="356" y="220"/>
                  </a:lnTo>
                  <a:lnTo>
                    <a:pt x="350" y="226"/>
                  </a:lnTo>
                  <a:lnTo>
                    <a:pt x="340" y="232"/>
                  </a:lnTo>
                  <a:lnTo>
                    <a:pt x="334" y="236"/>
                  </a:lnTo>
                  <a:lnTo>
                    <a:pt x="324" y="240"/>
                  </a:lnTo>
                  <a:lnTo>
                    <a:pt x="314" y="242"/>
                  </a:lnTo>
                  <a:lnTo>
                    <a:pt x="306" y="244"/>
                  </a:lnTo>
                  <a:lnTo>
                    <a:pt x="300" y="244"/>
                  </a:lnTo>
                  <a:lnTo>
                    <a:pt x="296" y="246"/>
                  </a:lnTo>
                  <a:lnTo>
                    <a:pt x="292" y="250"/>
                  </a:lnTo>
                  <a:lnTo>
                    <a:pt x="286" y="250"/>
                  </a:lnTo>
                  <a:lnTo>
                    <a:pt x="274" y="250"/>
                  </a:lnTo>
                  <a:lnTo>
                    <a:pt x="260" y="252"/>
                  </a:lnTo>
                  <a:lnTo>
                    <a:pt x="252" y="256"/>
                  </a:lnTo>
                  <a:lnTo>
                    <a:pt x="252" y="258"/>
                  </a:lnTo>
                  <a:lnTo>
                    <a:pt x="252" y="260"/>
                  </a:lnTo>
                  <a:lnTo>
                    <a:pt x="252" y="262"/>
                  </a:lnTo>
                  <a:lnTo>
                    <a:pt x="256" y="266"/>
                  </a:lnTo>
                  <a:lnTo>
                    <a:pt x="252" y="270"/>
                  </a:lnTo>
                  <a:lnTo>
                    <a:pt x="248" y="266"/>
                  </a:lnTo>
                  <a:lnTo>
                    <a:pt x="248" y="278"/>
                  </a:lnTo>
                  <a:lnTo>
                    <a:pt x="244" y="282"/>
                  </a:lnTo>
                  <a:lnTo>
                    <a:pt x="240" y="286"/>
                  </a:lnTo>
                  <a:lnTo>
                    <a:pt x="230" y="290"/>
                  </a:lnTo>
                  <a:lnTo>
                    <a:pt x="222" y="298"/>
                  </a:lnTo>
                  <a:lnTo>
                    <a:pt x="218" y="302"/>
                  </a:lnTo>
                  <a:lnTo>
                    <a:pt x="214" y="308"/>
                  </a:lnTo>
                  <a:lnTo>
                    <a:pt x="212" y="312"/>
                  </a:lnTo>
                  <a:lnTo>
                    <a:pt x="208" y="316"/>
                  </a:lnTo>
                  <a:lnTo>
                    <a:pt x="206" y="316"/>
                  </a:lnTo>
                  <a:lnTo>
                    <a:pt x="202" y="318"/>
                  </a:lnTo>
                  <a:lnTo>
                    <a:pt x="198" y="326"/>
                  </a:lnTo>
                  <a:lnTo>
                    <a:pt x="196" y="336"/>
                  </a:lnTo>
                  <a:lnTo>
                    <a:pt x="194" y="340"/>
                  </a:lnTo>
                  <a:lnTo>
                    <a:pt x="190" y="344"/>
                  </a:lnTo>
                  <a:lnTo>
                    <a:pt x="184" y="344"/>
                  </a:lnTo>
                  <a:lnTo>
                    <a:pt x="178" y="344"/>
                  </a:lnTo>
                  <a:lnTo>
                    <a:pt x="172" y="344"/>
                  </a:lnTo>
                  <a:lnTo>
                    <a:pt x="170" y="344"/>
                  </a:lnTo>
                  <a:lnTo>
                    <a:pt x="162" y="338"/>
                  </a:lnTo>
                  <a:lnTo>
                    <a:pt x="156" y="332"/>
                  </a:lnTo>
                  <a:lnTo>
                    <a:pt x="152" y="330"/>
                  </a:lnTo>
                  <a:lnTo>
                    <a:pt x="144" y="330"/>
                  </a:lnTo>
                  <a:lnTo>
                    <a:pt x="140" y="328"/>
                  </a:lnTo>
                  <a:lnTo>
                    <a:pt x="136" y="326"/>
                  </a:lnTo>
                  <a:lnTo>
                    <a:pt x="132" y="320"/>
                  </a:lnTo>
                  <a:lnTo>
                    <a:pt x="132" y="318"/>
                  </a:lnTo>
                  <a:lnTo>
                    <a:pt x="130" y="314"/>
                  </a:lnTo>
                  <a:lnTo>
                    <a:pt x="126" y="310"/>
                  </a:lnTo>
                  <a:lnTo>
                    <a:pt x="124" y="304"/>
                  </a:lnTo>
                  <a:lnTo>
                    <a:pt x="122" y="298"/>
                  </a:lnTo>
                  <a:lnTo>
                    <a:pt x="116" y="296"/>
                  </a:lnTo>
                  <a:lnTo>
                    <a:pt x="114" y="290"/>
                  </a:lnTo>
                  <a:lnTo>
                    <a:pt x="112" y="284"/>
                  </a:lnTo>
                  <a:lnTo>
                    <a:pt x="112" y="278"/>
                  </a:lnTo>
                  <a:lnTo>
                    <a:pt x="118" y="276"/>
                  </a:lnTo>
                  <a:lnTo>
                    <a:pt x="124" y="272"/>
                  </a:lnTo>
                  <a:lnTo>
                    <a:pt x="114" y="272"/>
                  </a:lnTo>
                  <a:lnTo>
                    <a:pt x="110" y="270"/>
                  </a:lnTo>
                  <a:lnTo>
                    <a:pt x="108" y="266"/>
                  </a:lnTo>
                  <a:lnTo>
                    <a:pt x="110" y="262"/>
                  </a:lnTo>
                  <a:lnTo>
                    <a:pt x="110" y="260"/>
                  </a:lnTo>
                  <a:lnTo>
                    <a:pt x="108" y="256"/>
                  </a:lnTo>
                  <a:lnTo>
                    <a:pt x="116" y="256"/>
                  </a:lnTo>
                  <a:lnTo>
                    <a:pt x="122" y="252"/>
                  </a:lnTo>
                  <a:lnTo>
                    <a:pt x="116" y="250"/>
                  </a:lnTo>
                  <a:lnTo>
                    <a:pt x="112" y="248"/>
                  </a:lnTo>
                  <a:lnTo>
                    <a:pt x="100" y="244"/>
                  </a:lnTo>
                  <a:lnTo>
                    <a:pt x="114" y="240"/>
                  </a:lnTo>
                  <a:lnTo>
                    <a:pt x="124" y="236"/>
                  </a:lnTo>
                  <a:lnTo>
                    <a:pt x="114" y="236"/>
                  </a:lnTo>
                  <a:lnTo>
                    <a:pt x="106" y="236"/>
                  </a:lnTo>
                  <a:lnTo>
                    <a:pt x="108" y="230"/>
                  </a:lnTo>
                  <a:lnTo>
                    <a:pt x="110" y="226"/>
                  </a:lnTo>
                  <a:lnTo>
                    <a:pt x="114" y="222"/>
                  </a:lnTo>
                  <a:lnTo>
                    <a:pt x="120" y="218"/>
                  </a:lnTo>
                  <a:lnTo>
                    <a:pt x="132" y="212"/>
                  </a:lnTo>
                  <a:lnTo>
                    <a:pt x="142" y="208"/>
                  </a:lnTo>
                  <a:lnTo>
                    <a:pt x="146" y="204"/>
                  </a:lnTo>
                  <a:lnTo>
                    <a:pt x="152" y="198"/>
                  </a:lnTo>
                  <a:lnTo>
                    <a:pt x="158" y="182"/>
                  </a:lnTo>
                  <a:lnTo>
                    <a:pt x="152" y="180"/>
                  </a:lnTo>
                  <a:lnTo>
                    <a:pt x="142" y="180"/>
                  </a:lnTo>
                  <a:lnTo>
                    <a:pt x="138" y="180"/>
                  </a:lnTo>
                  <a:lnTo>
                    <a:pt x="132" y="180"/>
                  </a:lnTo>
                  <a:lnTo>
                    <a:pt x="142" y="182"/>
                  </a:lnTo>
                  <a:lnTo>
                    <a:pt x="140" y="188"/>
                  </a:lnTo>
                  <a:lnTo>
                    <a:pt x="136" y="190"/>
                  </a:lnTo>
                  <a:lnTo>
                    <a:pt x="132" y="192"/>
                  </a:lnTo>
                  <a:lnTo>
                    <a:pt x="126" y="192"/>
                  </a:lnTo>
                  <a:lnTo>
                    <a:pt x="120" y="192"/>
                  </a:lnTo>
                  <a:lnTo>
                    <a:pt x="116" y="190"/>
                  </a:lnTo>
                  <a:lnTo>
                    <a:pt x="114" y="188"/>
                  </a:lnTo>
                  <a:lnTo>
                    <a:pt x="114" y="182"/>
                  </a:lnTo>
                  <a:lnTo>
                    <a:pt x="114" y="180"/>
                  </a:lnTo>
                  <a:lnTo>
                    <a:pt x="118" y="176"/>
                  </a:lnTo>
                  <a:lnTo>
                    <a:pt x="124" y="174"/>
                  </a:lnTo>
                  <a:lnTo>
                    <a:pt x="132" y="172"/>
                  </a:lnTo>
                  <a:lnTo>
                    <a:pt x="146" y="172"/>
                  </a:lnTo>
                  <a:lnTo>
                    <a:pt x="156" y="170"/>
                  </a:lnTo>
                  <a:lnTo>
                    <a:pt x="148" y="162"/>
                  </a:lnTo>
                  <a:lnTo>
                    <a:pt x="144" y="156"/>
                  </a:lnTo>
                  <a:lnTo>
                    <a:pt x="142" y="154"/>
                  </a:lnTo>
                  <a:lnTo>
                    <a:pt x="136" y="154"/>
                  </a:lnTo>
                  <a:lnTo>
                    <a:pt x="134" y="156"/>
                  </a:lnTo>
                  <a:lnTo>
                    <a:pt x="130" y="160"/>
                  </a:lnTo>
                  <a:lnTo>
                    <a:pt x="126" y="160"/>
                  </a:lnTo>
                  <a:lnTo>
                    <a:pt x="120" y="158"/>
                  </a:lnTo>
                  <a:lnTo>
                    <a:pt x="118" y="154"/>
                  </a:lnTo>
                  <a:lnTo>
                    <a:pt x="134" y="126"/>
                  </a:lnTo>
                  <a:lnTo>
                    <a:pt x="130" y="126"/>
                  </a:lnTo>
                  <a:lnTo>
                    <a:pt x="128" y="120"/>
                  </a:lnTo>
                  <a:lnTo>
                    <a:pt x="130" y="114"/>
                  </a:lnTo>
                  <a:lnTo>
                    <a:pt x="132" y="110"/>
                  </a:lnTo>
                  <a:lnTo>
                    <a:pt x="126" y="110"/>
                  </a:lnTo>
                  <a:lnTo>
                    <a:pt x="122" y="108"/>
                  </a:lnTo>
                  <a:lnTo>
                    <a:pt x="118" y="104"/>
                  </a:lnTo>
                  <a:lnTo>
                    <a:pt x="116" y="98"/>
                  </a:lnTo>
                  <a:lnTo>
                    <a:pt x="108" y="98"/>
                  </a:lnTo>
                  <a:lnTo>
                    <a:pt x="98" y="96"/>
                  </a:lnTo>
                  <a:lnTo>
                    <a:pt x="88" y="92"/>
                  </a:lnTo>
                  <a:lnTo>
                    <a:pt x="78" y="90"/>
                  </a:lnTo>
                  <a:lnTo>
                    <a:pt x="62" y="92"/>
                  </a:lnTo>
                  <a:lnTo>
                    <a:pt x="50" y="94"/>
                  </a:lnTo>
                  <a:lnTo>
                    <a:pt x="38" y="96"/>
                  </a:lnTo>
                  <a:lnTo>
                    <a:pt x="28" y="96"/>
                  </a:lnTo>
                  <a:lnTo>
                    <a:pt x="24" y="96"/>
                  </a:lnTo>
                  <a:lnTo>
                    <a:pt x="22" y="92"/>
                  </a:lnTo>
                  <a:lnTo>
                    <a:pt x="16" y="88"/>
                  </a:lnTo>
                  <a:lnTo>
                    <a:pt x="18" y="88"/>
                  </a:lnTo>
                  <a:lnTo>
                    <a:pt x="10" y="86"/>
                  </a:lnTo>
                  <a:lnTo>
                    <a:pt x="8" y="84"/>
                  </a:lnTo>
                  <a:lnTo>
                    <a:pt x="6" y="80"/>
                  </a:lnTo>
                  <a:lnTo>
                    <a:pt x="8" y="78"/>
                  </a:lnTo>
                  <a:lnTo>
                    <a:pt x="12" y="76"/>
                  </a:lnTo>
                  <a:lnTo>
                    <a:pt x="18" y="74"/>
                  </a:lnTo>
                  <a:lnTo>
                    <a:pt x="36" y="76"/>
                  </a:lnTo>
                  <a:lnTo>
                    <a:pt x="46" y="74"/>
                  </a:lnTo>
                  <a:lnTo>
                    <a:pt x="50" y="72"/>
                  </a:lnTo>
                  <a:lnTo>
                    <a:pt x="54" y="70"/>
                  </a:lnTo>
                  <a:lnTo>
                    <a:pt x="22" y="70"/>
                  </a:lnTo>
                  <a:lnTo>
                    <a:pt x="8" y="72"/>
                  </a:lnTo>
                  <a:lnTo>
                    <a:pt x="6" y="72"/>
                  </a:lnTo>
                  <a:lnTo>
                    <a:pt x="2" y="72"/>
                  </a:lnTo>
                  <a:lnTo>
                    <a:pt x="0" y="68"/>
                  </a:lnTo>
                  <a:lnTo>
                    <a:pt x="0" y="62"/>
                  </a:lnTo>
                  <a:lnTo>
                    <a:pt x="0" y="60"/>
                  </a:lnTo>
                  <a:lnTo>
                    <a:pt x="4" y="58"/>
                  </a:lnTo>
                  <a:lnTo>
                    <a:pt x="10" y="56"/>
                  </a:lnTo>
                  <a:lnTo>
                    <a:pt x="24" y="56"/>
                  </a:lnTo>
                  <a:lnTo>
                    <a:pt x="42" y="56"/>
                  </a:lnTo>
                  <a:lnTo>
                    <a:pt x="66" y="54"/>
                  </a:lnTo>
                  <a:lnTo>
                    <a:pt x="88" y="50"/>
                  </a:lnTo>
                  <a:lnTo>
                    <a:pt x="98" y="48"/>
                  </a:lnTo>
                  <a:lnTo>
                    <a:pt x="104" y="44"/>
                  </a:lnTo>
                  <a:lnTo>
                    <a:pt x="92" y="42"/>
                  </a:lnTo>
                  <a:lnTo>
                    <a:pt x="100" y="38"/>
                  </a:lnTo>
                  <a:lnTo>
                    <a:pt x="110" y="36"/>
                  </a:lnTo>
                  <a:lnTo>
                    <a:pt x="130" y="34"/>
                  </a:lnTo>
                  <a:lnTo>
                    <a:pt x="138" y="34"/>
                  </a:lnTo>
                  <a:lnTo>
                    <a:pt x="144" y="32"/>
                  </a:lnTo>
                  <a:lnTo>
                    <a:pt x="158" y="28"/>
                  </a:lnTo>
                  <a:lnTo>
                    <a:pt x="170" y="22"/>
                  </a:lnTo>
                  <a:lnTo>
                    <a:pt x="176" y="20"/>
                  </a:lnTo>
                  <a:lnTo>
                    <a:pt x="184" y="20"/>
                  </a:lnTo>
                  <a:lnTo>
                    <a:pt x="208" y="16"/>
                  </a:lnTo>
                  <a:lnTo>
                    <a:pt x="234" y="16"/>
                  </a:lnTo>
                  <a:lnTo>
                    <a:pt x="232" y="22"/>
                  </a:lnTo>
                  <a:lnTo>
                    <a:pt x="244" y="22"/>
                  </a:lnTo>
                  <a:lnTo>
                    <a:pt x="256" y="20"/>
                  </a:lnTo>
                  <a:lnTo>
                    <a:pt x="270" y="16"/>
                  </a:lnTo>
                  <a:lnTo>
                    <a:pt x="282" y="16"/>
                  </a:lnTo>
                  <a:lnTo>
                    <a:pt x="288" y="16"/>
                  </a:lnTo>
                  <a:lnTo>
                    <a:pt x="294" y="14"/>
                  </a:lnTo>
                  <a:lnTo>
                    <a:pt x="308" y="6"/>
                  </a:lnTo>
                  <a:lnTo>
                    <a:pt x="360" y="6"/>
                  </a:lnTo>
                  <a:lnTo>
                    <a:pt x="364" y="8"/>
                  </a:lnTo>
                  <a:lnTo>
                    <a:pt x="368" y="10"/>
                  </a:lnTo>
                  <a:lnTo>
                    <a:pt x="380" y="8"/>
                  </a:lnTo>
                  <a:lnTo>
                    <a:pt x="392" y="4"/>
                  </a:lnTo>
                  <a:lnTo>
                    <a:pt x="408" y="2"/>
                  </a:lnTo>
                  <a:lnTo>
                    <a:pt x="420" y="0"/>
                  </a:lnTo>
                  <a:lnTo>
                    <a:pt x="426" y="0"/>
                  </a:lnTo>
                  <a:lnTo>
                    <a:pt x="432" y="2"/>
                  </a:lnTo>
                  <a:lnTo>
                    <a:pt x="438" y="6"/>
                  </a:lnTo>
                  <a:lnTo>
                    <a:pt x="440" y="12"/>
                  </a:lnTo>
                  <a:lnTo>
                    <a:pt x="482" y="12"/>
                  </a:lnTo>
                  <a:lnTo>
                    <a:pt x="486" y="8"/>
                  </a:lnTo>
                  <a:lnTo>
                    <a:pt x="492" y="6"/>
                  </a:lnTo>
                  <a:lnTo>
                    <a:pt x="500" y="6"/>
                  </a:lnTo>
                  <a:lnTo>
                    <a:pt x="520" y="8"/>
                  </a:lnTo>
                  <a:lnTo>
                    <a:pt x="538" y="12"/>
                  </a:lnTo>
                  <a:lnTo>
                    <a:pt x="538" y="16"/>
                  </a:lnTo>
                  <a:lnTo>
                    <a:pt x="492" y="16"/>
                  </a:lnTo>
                  <a:lnTo>
                    <a:pt x="492" y="18"/>
                  </a:lnTo>
                  <a:lnTo>
                    <a:pt x="524" y="18"/>
                  </a:lnTo>
                  <a:lnTo>
                    <a:pt x="524" y="16"/>
                  </a:lnTo>
                  <a:lnTo>
                    <a:pt x="532" y="16"/>
                  </a:lnTo>
                  <a:lnTo>
                    <a:pt x="528" y="20"/>
                  </a:lnTo>
                  <a:lnTo>
                    <a:pt x="524" y="22"/>
                  </a:lnTo>
                  <a:lnTo>
                    <a:pt x="628" y="22"/>
                  </a:lnTo>
                  <a:lnTo>
                    <a:pt x="626" y="26"/>
                  </a:lnTo>
                  <a:lnTo>
                    <a:pt x="624" y="28"/>
                  </a:lnTo>
                  <a:lnTo>
                    <a:pt x="622" y="30"/>
                  </a:lnTo>
                  <a:lnTo>
                    <a:pt x="618" y="30"/>
                  </a:lnTo>
                  <a:lnTo>
                    <a:pt x="602" y="32"/>
                  </a:lnTo>
                  <a:lnTo>
                    <a:pt x="590" y="32"/>
                  </a:lnTo>
                  <a:lnTo>
                    <a:pt x="580" y="34"/>
                  </a:lnTo>
                  <a:lnTo>
                    <a:pt x="570" y="36"/>
                  </a:lnTo>
                  <a:lnTo>
                    <a:pt x="556" y="40"/>
                  </a:lnTo>
                  <a:lnTo>
                    <a:pt x="564" y="40"/>
                  </a:lnTo>
                  <a:lnTo>
                    <a:pt x="554" y="42"/>
                  </a:lnTo>
                  <a:lnTo>
                    <a:pt x="550" y="44"/>
                  </a:lnTo>
                  <a:lnTo>
                    <a:pt x="552" y="46"/>
                  </a:lnTo>
                  <a:lnTo>
                    <a:pt x="534" y="54"/>
                  </a:lnTo>
                  <a:lnTo>
                    <a:pt x="526" y="60"/>
                  </a:lnTo>
                  <a:lnTo>
                    <a:pt x="522" y="68"/>
                  </a:lnTo>
                  <a:lnTo>
                    <a:pt x="532" y="66"/>
                  </a:lnTo>
                  <a:lnTo>
                    <a:pt x="544" y="64"/>
                  </a:lnTo>
                  <a:lnTo>
                    <a:pt x="546" y="68"/>
                  </a:lnTo>
                  <a:lnTo>
                    <a:pt x="546" y="72"/>
                  </a:lnTo>
                  <a:lnTo>
                    <a:pt x="552" y="72"/>
                  </a:lnTo>
                  <a:lnTo>
                    <a:pt x="554" y="74"/>
                  </a:lnTo>
                  <a:lnTo>
                    <a:pt x="558" y="76"/>
                  </a:lnTo>
                  <a:lnTo>
                    <a:pt x="552" y="80"/>
                  </a:lnTo>
                  <a:lnTo>
                    <a:pt x="548" y="80"/>
                  </a:lnTo>
                  <a:lnTo>
                    <a:pt x="532" y="82"/>
                  </a:lnTo>
                  <a:lnTo>
                    <a:pt x="520" y="82"/>
                  </a:lnTo>
                  <a:lnTo>
                    <a:pt x="516" y="84"/>
                  </a:lnTo>
                  <a:lnTo>
                    <a:pt x="514" y="88"/>
                  </a:lnTo>
                  <a:lnTo>
                    <a:pt x="524" y="90"/>
                  </a:lnTo>
                  <a:lnTo>
                    <a:pt x="534" y="90"/>
                  </a:lnTo>
                  <a:lnTo>
                    <a:pt x="536" y="96"/>
                  </a:lnTo>
                  <a:lnTo>
                    <a:pt x="540" y="98"/>
                  </a:lnTo>
                  <a:lnTo>
                    <a:pt x="544" y="100"/>
                  </a:lnTo>
                  <a:lnTo>
                    <a:pt x="550" y="102"/>
                  </a:lnTo>
                  <a:lnTo>
                    <a:pt x="542" y="106"/>
                  </a:lnTo>
                  <a:lnTo>
                    <a:pt x="536" y="108"/>
                  </a:lnTo>
                  <a:lnTo>
                    <a:pt x="532" y="106"/>
                  </a:lnTo>
                  <a:lnTo>
                    <a:pt x="522" y="106"/>
                  </a:lnTo>
                  <a:lnTo>
                    <a:pt x="526" y="108"/>
                  </a:lnTo>
                  <a:lnTo>
                    <a:pt x="530" y="110"/>
                  </a:lnTo>
                  <a:lnTo>
                    <a:pt x="524" y="114"/>
                  </a:lnTo>
                  <a:lnTo>
                    <a:pt x="520" y="116"/>
                  </a:lnTo>
                  <a:lnTo>
                    <a:pt x="504" y="116"/>
                  </a:lnTo>
                  <a:lnTo>
                    <a:pt x="514" y="120"/>
                  </a:lnTo>
                  <a:lnTo>
                    <a:pt x="516" y="124"/>
                  </a:lnTo>
                  <a:lnTo>
                    <a:pt x="520" y="126"/>
                  </a:lnTo>
                  <a:lnTo>
                    <a:pt x="476" y="126"/>
                  </a:lnTo>
                  <a:lnTo>
                    <a:pt x="480" y="128"/>
                  </a:lnTo>
                  <a:lnTo>
                    <a:pt x="484" y="130"/>
                  </a:lnTo>
                  <a:lnTo>
                    <a:pt x="492" y="134"/>
                  </a:lnTo>
                  <a:lnTo>
                    <a:pt x="498" y="138"/>
                  </a:lnTo>
                  <a:lnTo>
                    <a:pt x="500" y="140"/>
                  </a:lnTo>
                  <a:lnTo>
                    <a:pt x="502" y="144"/>
                  </a:lnTo>
                  <a:lnTo>
                    <a:pt x="500" y="148"/>
                  </a:lnTo>
                  <a:lnTo>
                    <a:pt x="498" y="150"/>
                  </a:lnTo>
                  <a:lnTo>
                    <a:pt x="490" y="148"/>
                  </a:lnTo>
                  <a:lnTo>
                    <a:pt x="482" y="144"/>
                  </a:lnTo>
                  <a:lnTo>
                    <a:pt x="474" y="138"/>
                  </a:lnTo>
                  <a:lnTo>
                    <a:pt x="470" y="138"/>
                  </a:lnTo>
                  <a:lnTo>
                    <a:pt x="466" y="138"/>
                  </a:lnTo>
                  <a:lnTo>
                    <a:pt x="472" y="142"/>
                  </a:lnTo>
                  <a:lnTo>
                    <a:pt x="486" y="148"/>
                  </a:lnTo>
                  <a:lnTo>
                    <a:pt x="498" y="154"/>
                  </a:lnTo>
                  <a:lnTo>
                    <a:pt x="500" y="156"/>
                  </a:lnTo>
                  <a:lnTo>
                    <a:pt x="502" y="160"/>
                  </a:lnTo>
                  <a:lnTo>
                    <a:pt x="500" y="168"/>
                  </a:lnTo>
                  <a:lnTo>
                    <a:pt x="498" y="172"/>
                  </a:lnTo>
                  <a:lnTo>
                    <a:pt x="492" y="174"/>
                  </a:lnTo>
                  <a:lnTo>
                    <a:pt x="484" y="176"/>
                  </a:lnTo>
                  <a:lnTo>
                    <a:pt x="476" y="174"/>
                  </a:lnTo>
                  <a:lnTo>
                    <a:pt x="470" y="172"/>
                  </a:lnTo>
                  <a:lnTo>
                    <a:pt x="468" y="168"/>
                  </a:lnTo>
                  <a:lnTo>
                    <a:pt x="466" y="160"/>
                  </a:lnTo>
                  <a:lnTo>
                    <a:pt x="448" y="158"/>
                  </a:lnTo>
                  <a:lnTo>
                    <a:pt x="434" y="154"/>
                  </a:lnTo>
                  <a:lnTo>
                    <a:pt x="444" y="158"/>
                  </a:lnTo>
                  <a:lnTo>
                    <a:pt x="454" y="162"/>
                  </a:lnTo>
                  <a:lnTo>
                    <a:pt x="450" y="166"/>
                  </a:lnTo>
                  <a:lnTo>
                    <a:pt x="444" y="170"/>
                  </a:lnTo>
                  <a:lnTo>
                    <a:pt x="446" y="174"/>
                  </a:lnTo>
                  <a:lnTo>
                    <a:pt x="450" y="178"/>
                  </a:lnTo>
                  <a:lnTo>
                    <a:pt x="462" y="180"/>
                  </a:lnTo>
                  <a:lnTo>
                    <a:pt x="474" y="180"/>
                  </a:lnTo>
                  <a:lnTo>
                    <a:pt x="490" y="180"/>
                  </a:lnTo>
                  <a:lnTo>
                    <a:pt x="488" y="18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4" name="Freeform 133"/>
            <p:cNvSpPr>
              <a:spLocks/>
            </p:cNvSpPr>
            <p:nvPr/>
          </p:nvSpPr>
          <p:spPr bwMode="auto">
            <a:xfrm>
              <a:off x="5645996" y="1368156"/>
              <a:ext cx="140542" cy="60232"/>
            </a:xfrm>
            <a:custGeom>
              <a:avLst/>
              <a:gdLst>
                <a:gd name="T0" fmla="*/ 0 w 126"/>
                <a:gd name="T1" fmla="*/ 16 h 54"/>
                <a:gd name="T2" fmla="*/ 6 w 126"/>
                <a:gd name="T3" fmla="*/ 12 h 54"/>
                <a:gd name="T4" fmla="*/ 10 w 126"/>
                <a:gd name="T5" fmla="*/ 8 h 54"/>
                <a:gd name="T6" fmla="*/ 12 w 126"/>
                <a:gd name="T7" fmla="*/ 4 h 54"/>
                <a:gd name="T8" fmla="*/ 18 w 126"/>
                <a:gd name="T9" fmla="*/ 2 h 54"/>
                <a:gd name="T10" fmla="*/ 22 w 126"/>
                <a:gd name="T11" fmla="*/ 2 h 54"/>
                <a:gd name="T12" fmla="*/ 26 w 126"/>
                <a:gd name="T13" fmla="*/ 4 h 54"/>
                <a:gd name="T14" fmla="*/ 30 w 126"/>
                <a:gd name="T15" fmla="*/ 6 h 54"/>
                <a:gd name="T16" fmla="*/ 34 w 126"/>
                <a:gd name="T17" fmla="*/ 8 h 54"/>
                <a:gd name="T18" fmla="*/ 32 w 126"/>
                <a:gd name="T19" fmla="*/ 14 h 54"/>
                <a:gd name="T20" fmla="*/ 30 w 126"/>
                <a:gd name="T21" fmla="*/ 18 h 54"/>
                <a:gd name="T22" fmla="*/ 36 w 126"/>
                <a:gd name="T23" fmla="*/ 18 h 54"/>
                <a:gd name="T24" fmla="*/ 40 w 126"/>
                <a:gd name="T25" fmla="*/ 14 h 54"/>
                <a:gd name="T26" fmla="*/ 48 w 126"/>
                <a:gd name="T27" fmla="*/ 6 h 54"/>
                <a:gd name="T28" fmla="*/ 52 w 126"/>
                <a:gd name="T29" fmla="*/ 12 h 54"/>
                <a:gd name="T30" fmla="*/ 64 w 126"/>
                <a:gd name="T31" fmla="*/ 10 h 54"/>
                <a:gd name="T32" fmla="*/ 76 w 126"/>
                <a:gd name="T33" fmla="*/ 6 h 54"/>
                <a:gd name="T34" fmla="*/ 90 w 126"/>
                <a:gd name="T35" fmla="*/ 2 h 54"/>
                <a:gd name="T36" fmla="*/ 96 w 126"/>
                <a:gd name="T37" fmla="*/ 0 h 54"/>
                <a:gd name="T38" fmla="*/ 106 w 126"/>
                <a:gd name="T39" fmla="*/ 2 h 54"/>
                <a:gd name="T40" fmla="*/ 114 w 126"/>
                <a:gd name="T41" fmla="*/ 8 h 54"/>
                <a:gd name="T42" fmla="*/ 126 w 126"/>
                <a:gd name="T43" fmla="*/ 22 h 54"/>
                <a:gd name="T44" fmla="*/ 126 w 126"/>
                <a:gd name="T45" fmla="*/ 26 h 54"/>
                <a:gd name="T46" fmla="*/ 120 w 126"/>
                <a:gd name="T47" fmla="*/ 28 h 54"/>
                <a:gd name="T48" fmla="*/ 112 w 126"/>
                <a:gd name="T49" fmla="*/ 30 h 54"/>
                <a:gd name="T50" fmla="*/ 102 w 126"/>
                <a:gd name="T51" fmla="*/ 36 h 54"/>
                <a:gd name="T52" fmla="*/ 92 w 126"/>
                <a:gd name="T53" fmla="*/ 44 h 54"/>
                <a:gd name="T54" fmla="*/ 86 w 126"/>
                <a:gd name="T55" fmla="*/ 46 h 54"/>
                <a:gd name="T56" fmla="*/ 78 w 126"/>
                <a:gd name="T57" fmla="*/ 46 h 54"/>
                <a:gd name="T58" fmla="*/ 72 w 126"/>
                <a:gd name="T59" fmla="*/ 46 h 54"/>
                <a:gd name="T60" fmla="*/ 66 w 126"/>
                <a:gd name="T61" fmla="*/ 44 h 54"/>
                <a:gd name="T62" fmla="*/ 74 w 126"/>
                <a:gd name="T63" fmla="*/ 50 h 54"/>
                <a:gd name="T64" fmla="*/ 66 w 126"/>
                <a:gd name="T65" fmla="*/ 52 h 54"/>
                <a:gd name="T66" fmla="*/ 62 w 126"/>
                <a:gd name="T67" fmla="*/ 54 h 54"/>
                <a:gd name="T68" fmla="*/ 52 w 126"/>
                <a:gd name="T69" fmla="*/ 54 h 54"/>
                <a:gd name="T70" fmla="*/ 44 w 126"/>
                <a:gd name="T71" fmla="*/ 54 h 54"/>
                <a:gd name="T72" fmla="*/ 26 w 126"/>
                <a:gd name="T73" fmla="*/ 50 h 54"/>
                <a:gd name="T74" fmla="*/ 10 w 126"/>
                <a:gd name="T75" fmla="*/ 48 h 54"/>
                <a:gd name="T76" fmla="*/ 16 w 126"/>
                <a:gd name="T77" fmla="*/ 44 h 54"/>
                <a:gd name="T78" fmla="*/ 24 w 126"/>
                <a:gd name="T79" fmla="*/ 40 h 54"/>
                <a:gd name="T80" fmla="*/ 16 w 126"/>
                <a:gd name="T81" fmla="*/ 36 h 54"/>
                <a:gd name="T82" fmla="*/ 12 w 126"/>
                <a:gd name="T83" fmla="*/ 34 h 54"/>
                <a:gd name="T84" fmla="*/ 0 w 126"/>
                <a:gd name="T85" fmla="*/ 28 h 54"/>
                <a:gd name="T86" fmla="*/ 8 w 126"/>
                <a:gd name="T87" fmla="*/ 24 h 54"/>
                <a:gd name="T88" fmla="*/ 12 w 126"/>
                <a:gd name="T89" fmla="*/ 22 h 54"/>
                <a:gd name="T90" fmla="*/ 6 w 126"/>
                <a:gd name="T91" fmla="*/ 20 h 54"/>
                <a:gd name="T92" fmla="*/ 0 w 126"/>
                <a:gd name="T93" fmla="*/ 1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6" h="54">
                  <a:moveTo>
                    <a:pt x="0" y="16"/>
                  </a:moveTo>
                  <a:lnTo>
                    <a:pt x="6" y="12"/>
                  </a:lnTo>
                  <a:lnTo>
                    <a:pt x="10" y="8"/>
                  </a:lnTo>
                  <a:lnTo>
                    <a:pt x="12" y="4"/>
                  </a:lnTo>
                  <a:lnTo>
                    <a:pt x="18" y="2"/>
                  </a:lnTo>
                  <a:lnTo>
                    <a:pt x="22" y="2"/>
                  </a:lnTo>
                  <a:lnTo>
                    <a:pt x="26" y="4"/>
                  </a:lnTo>
                  <a:lnTo>
                    <a:pt x="30" y="6"/>
                  </a:lnTo>
                  <a:lnTo>
                    <a:pt x="34" y="8"/>
                  </a:lnTo>
                  <a:lnTo>
                    <a:pt x="32" y="14"/>
                  </a:lnTo>
                  <a:lnTo>
                    <a:pt x="30" y="18"/>
                  </a:lnTo>
                  <a:lnTo>
                    <a:pt x="36" y="18"/>
                  </a:lnTo>
                  <a:lnTo>
                    <a:pt x="40" y="14"/>
                  </a:lnTo>
                  <a:lnTo>
                    <a:pt x="48" y="6"/>
                  </a:lnTo>
                  <a:lnTo>
                    <a:pt x="52" y="12"/>
                  </a:lnTo>
                  <a:lnTo>
                    <a:pt x="64" y="10"/>
                  </a:lnTo>
                  <a:lnTo>
                    <a:pt x="76" y="6"/>
                  </a:lnTo>
                  <a:lnTo>
                    <a:pt x="90" y="2"/>
                  </a:lnTo>
                  <a:lnTo>
                    <a:pt x="96" y="0"/>
                  </a:lnTo>
                  <a:lnTo>
                    <a:pt x="106" y="2"/>
                  </a:lnTo>
                  <a:lnTo>
                    <a:pt x="114" y="8"/>
                  </a:lnTo>
                  <a:lnTo>
                    <a:pt x="126" y="22"/>
                  </a:lnTo>
                  <a:lnTo>
                    <a:pt x="126" y="26"/>
                  </a:lnTo>
                  <a:lnTo>
                    <a:pt x="120" y="28"/>
                  </a:lnTo>
                  <a:lnTo>
                    <a:pt x="112" y="30"/>
                  </a:lnTo>
                  <a:lnTo>
                    <a:pt x="102" y="36"/>
                  </a:lnTo>
                  <a:lnTo>
                    <a:pt x="92" y="44"/>
                  </a:lnTo>
                  <a:lnTo>
                    <a:pt x="86" y="46"/>
                  </a:lnTo>
                  <a:lnTo>
                    <a:pt x="78" y="46"/>
                  </a:lnTo>
                  <a:lnTo>
                    <a:pt x="72" y="46"/>
                  </a:lnTo>
                  <a:lnTo>
                    <a:pt x="66" y="44"/>
                  </a:lnTo>
                  <a:lnTo>
                    <a:pt x="74" y="50"/>
                  </a:lnTo>
                  <a:lnTo>
                    <a:pt x="66" y="52"/>
                  </a:lnTo>
                  <a:lnTo>
                    <a:pt x="62" y="54"/>
                  </a:lnTo>
                  <a:lnTo>
                    <a:pt x="52" y="54"/>
                  </a:lnTo>
                  <a:lnTo>
                    <a:pt x="44" y="54"/>
                  </a:lnTo>
                  <a:lnTo>
                    <a:pt x="26" y="50"/>
                  </a:lnTo>
                  <a:lnTo>
                    <a:pt x="10" y="48"/>
                  </a:lnTo>
                  <a:lnTo>
                    <a:pt x="16" y="44"/>
                  </a:lnTo>
                  <a:lnTo>
                    <a:pt x="24" y="40"/>
                  </a:lnTo>
                  <a:lnTo>
                    <a:pt x="16" y="36"/>
                  </a:lnTo>
                  <a:lnTo>
                    <a:pt x="12" y="34"/>
                  </a:lnTo>
                  <a:lnTo>
                    <a:pt x="0" y="28"/>
                  </a:lnTo>
                  <a:lnTo>
                    <a:pt x="8" y="24"/>
                  </a:lnTo>
                  <a:lnTo>
                    <a:pt x="12" y="22"/>
                  </a:lnTo>
                  <a:lnTo>
                    <a:pt x="6" y="20"/>
                  </a:lnTo>
                  <a:lnTo>
                    <a:pt x="0"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5" name="Freeform 134"/>
            <p:cNvSpPr>
              <a:spLocks/>
            </p:cNvSpPr>
            <p:nvPr/>
          </p:nvSpPr>
          <p:spPr bwMode="auto">
            <a:xfrm>
              <a:off x="6078776" y="1147306"/>
              <a:ext cx="159503" cy="55770"/>
            </a:xfrm>
            <a:custGeom>
              <a:avLst/>
              <a:gdLst>
                <a:gd name="T0" fmla="*/ 8 w 143"/>
                <a:gd name="T1" fmla="*/ 20 h 50"/>
                <a:gd name="T2" fmla="*/ 6 w 143"/>
                <a:gd name="T3" fmla="*/ 20 h 50"/>
                <a:gd name="T4" fmla="*/ 2 w 143"/>
                <a:gd name="T5" fmla="*/ 16 h 50"/>
                <a:gd name="T6" fmla="*/ 0 w 143"/>
                <a:gd name="T7" fmla="*/ 8 h 50"/>
                <a:gd name="T8" fmla="*/ 0 w 143"/>
                <a:gd name="T9" fmla="*/ 2 h 50"/>
                <a:gd name="T10" fmla="*/ 4 w 143"/>
                <a:gd name="T11" fmla="*/ 2 h 50"/>
                <a:gd name="T12" fmla="*/ 12 w 143"/>
                <a:gd name="T13" fmla="*/ 2 h 50"/>
                <a:gd name="T14" fmla="*/ 26 w 143"/>
                <a:gd name="T15" fmla="*/ 2 h 50"/>
                <a:gd name="T16" fmla="*/ 36 w 143"/>
                <a:gd name="T17" fmla="*/ 4 h 50"/>
                <a:gd name="T18" fmla="*/ 54 w 143"/>
                <a:gd name="T19" fmla="*/ 10 h 50"/>
                <a:gd name="T20" fmla="*/ 50 w 143"/>
                <a:gd name="T21" fmla="*/ 4 h 50"/>
                <a:gd name="T22" fmla="*/ 54 w 143"/>
                <a:gd name="T23" fmla="*/ 2 h 50"/>
                <a:gd name="T24" fmla="*/ 60 w 143"/>
                <a:gd name="T25" fmla="*/ 0 h 50"/>
                <a:gd name="T26" fmla="*/ 62 w 143"/>
                <a:gd name="T27" fmla="*/ 0 h 50"/>
                <a:gd name="T28" fmla="*/ 66 w 143"/>
                <a:gd name="T29" fmla="*/ 2 h 50"/>
                <a:gd name="T30" fmla="*/ 70 w 143"/>
                <a:gd name="T31" fmla="*/ 2 h 50"/>
                <a:gd name="T32" fmla="*/ 74 w 143"/>
                <a:gd name="T33" fmla="*/ 2 h 50"/>
                <a:gd name="T34" fmla="*/ 78 w 143"/>
                <a:gd name="T35" fmla="*/ 10 h 50"/>
                <a:gd name="T36" fmla="*/ 82 w 143"/>
                <a:gd name="T37" fmla="*/ 12 h 50"/>
                <a:gd name="T38" fmla="*/ 93 w 143"/>
                <a:gd name="T39" fmla="*/ 12 h 50"/>
                <a:gd name="T40" fmla="*/ 119 w 143"/>
                <a:gd name="T41" fmla="*/ 20 h 50"/>
                <a:gd name="T42" fmla="*/ 133 w 143"/>
                <a:gd name="T43" fmla="*/ 26 h 50"/>
                <a:gd name="T44" fmla="*/ 143 w 143"/>
                <a:gd name="T45" fmla="*/ 30 h 50"/>
                <a:gd name="T46" fmla="*/ 135 w 143"/>
                <a:gd name="T47" fmla="*/ 36 h 50"/>
                <a:gd name="T48" fmla="*/ 127 w 143"/>
                <a:gd name="T49" fmla="*/ 38 h 50"/>
                <a:gd name="T50" fmla="*/ 119 w 143"/>
                <a:gd name="T51" fmla="*/ 38 h 50"/>
                <a:gd name="T52" fmla="*/ 115 w 143"/>
                <a:gd name="T53" fmla="*/ 34 h 50"/>
                <a:gd name="T54" fmla="*/ 107 w 143"/>
                <a:gd name="T55" fmla="*/ 28 h 50"/>
                <a:gd name="T56" fmla="*/ 97 w 143"/>
                <a:gd name="T57" fmla="*/ 20 h 50"/>
                <a:gd name="T58" fmla="*/ 93 w 143"/>
                <a:gd name="T59" fmla="*/ 18 h 50"/>
                <a:gd name="T60" fmla="*/ 89 w 143"/>
                <a:gd name="T61" fmla="*/ 16 h 50"/>
                <a:gd name="T62" fmla="*/ 82 w 143"/>
                <a:gd name="T63" fmla="*/ 18 h 50"/>
                <a:gd name="T64" fmla="*/ 80 w 143"/>
                <a:gd name="T65" fmla="*/ 22 h 50"/>
                <a:gd name="T66" fmla="*/ 80 w 143"/>
                <a:gd name="T67" fmla="*/ 34 h 50"/>
                <a:gd name="T68" fmla="*/ 76 w 143"/>
                <a:gd name="T69" fmla="*/ 34 h 50"/>
                <a:gd name="T70" fmla="*/ 74 w 143"/>
                <a:gd name="T71" fmla="*/ 36 h 50"/>
                <a:gd name="T72" fmla="*/ 70 w 143"/>
                <a:gd name="T73" fmla="*/ 42 h 50"/>
                <a:gd name="T74" fmla="*/ 68 w 143"/>
                <a:gd name="T75" fmla="*/ 48 h 50"/>
                <a:gd name="T76" fmla="*/ 66 w 143"/>
                <a:gd name="T77" fmla="*/ 50 h 50"/>
                <a:gd name="T78" fmla="*/ 62 w 143"/>
                <a:gd name="T79" fmla="*/ 50 h 50"/>
                <a:gd name="T80" fmla="*/ 56 w 143"/>
                <a:gd name="T81" fmla="*/ 48 h 50"/>
                <a:gd name="T82" fmla="*/ 48 w 143"/>
                <a:gd name="T83" fmla="*/ 46 h 50"/>
                <a:gd name="T84" fmla="*/ 34 w 143"/>
                <a:gd name="T85" fmla="*/ 34 h 50"/>
                <a:gd name="T86" fmla="*/ 24 w 143"/>
                <a:gd name="T87" fmla="*/ 26 h 50"/>
                <a:gd name="T88" fmla="*/ 16 w 143"/>
                <a:gd name="T89" fmla="*/ 22 h 50"/>
                <a:gd name="T90" fmla="*/ 8 w 143"/>
                <a:gd name="T91" fmla="*/ 2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3" h="50">
                  <a:moveTo>
                    <a:pt x="8" y="20"/>
                  </a:moveTo>
                  <a:lnTo>
                    <a:pt x="6" y="20"/>
                  </a:lnTo>
                  <a:lnTo>
                    <a:pt x="2" y="16"/>
                  </a:lnTo>
                  <a:lnTo>
                    <a:pt x="0" y="8"/>
                  </a:lnTo>
                  <a:lnTo>
                    <a:pt x="0" y="2"/>
                  </a:lnTo>
                  <a:lnTo>
                    <a:pt x="4" y="2"/>
                  </a:lnTo>
                  <a:lnTo>
                    <a:pt x="12" y="2"/>
                  </a:lnTo>
                  <a:lnTo>
                    <a:pt x="26" y="2"/>
                  </a:lnTo>
                  <a:lnTo>
                    <a:pt x="36" y="4"/>
                  </a:lnTo>
                  <a:lnTo>
                    <a:pt x="54" y="10"/>
                  </a:lnTo>
                  <a:lnTo>
                    <a:pt x="50" y="4"/>
                  </a:lnTo>
                  <a:lnTo>
                    <a:pt x="54" y="2"/>
                  </a:lnTo>
                  <a:lnTo>
                    <a:pt x="60" y="0"/>
                  </a:lnTo>
                  <a:lnTo>
                    <a:pt x="62" y="0"/>
                  </a:lnTo>
                  <a:lnTo>
                    <a:pt x="66" y="2"/>
                  </a:lnTo>
                  <a:lnTo>
                    <a:pt x="70" y="2"/>
                  </a:lnTo>
                  <a:lnTo>
                    <a:pt x="74" y="2"/>
                  </a:lnTo>
                  <a:lnTo>
                    <a:pt x="78" y="10"/>
                  </a:lnTo>
                  <a:lnTo>
                    <a:pt x="82" y="12"/>
                  </a:lnTo>
                  <a:lnTo>
                    <a:pt x="93" y="12"/>
                  </a:lnTo>
                  <a:lnTo>
                    <a:pt x="119" y="20"/>
                  </a:lnTo>
                  <a:lnTo>
                    <a:pt x="133" y="26"/>
                  </a:lnTo>
                  <a:lnTo>
                    <a:pt x="143" y="30"/>
                  </a:lnTo>
                  <a:lnTo>
                    <a:pt x="135" y="36"/>
                  </a:lnTo>
                  <a:lnTo>
                    <a:pt x="127" y="38"/>
                  </a:lnTo>
                  <a:lnTo>
                    <a:pt x="119" y="38"/>
                  </a:lnTo>
                  <a:lnTo>
                    <a:pt x="115" y="34"/>
                  </a:lnTo>
                  <a:lnTo>
                    <a:pt x="107" y="28"/>
                  </a:lnTo>
                  <a:lnTo>
                    <a:pt x="97" y="20"/>
                  </a:lnTo>
                  <a:lnTo>
                    <a:pt x="93" y="18"/>
                  </a:lnTo>
                  <a:lnTo>
                    <a:pt x="89" y="16"/>
                  </a:lnTo>
                  <a:lnTo>
                    <a:pt x="82" y="18"/>
                  </a:lnTo>
                  <a:lnTo>
                    <a:pt x="80" y="22"/>
                  </a:lnTo>
                  <a:lnTo>
                    <a:pt x="80" y="34"/>
                  </a:lnTo>
                  <a:lnTo>
                    <a:pt x="76" y="34"/>
                  </a:lnTo>
                  <a:lnTo>
                    <a:pt x="74" y="36"/>
                  </a:lnTo>
                  <a:lnTo>
                    <a:pt x="70" y="42"/>
                  </a:lnTo>
                  <a:lnTo>
                    <a:pt x="68" y="48"/>
                  </a:lnTo>
                  <a:lnTo>
                    <a:pt x="66" y="50"/>
                  </a:lnTo>
                  <a:lnTo>
                    <a:pt x="62" y="50"/>
                  </a:lnTo>
                  <a:lnTo>
                    <a:pt x="56" y="48"/>
                  </a:lnTo>
                  <a:lnTo>
                    <a:pt x="48" y="46"/>
                  </a:lnTo>
                  <a:lnTo>
                    <a:pt x="34" y="34"/>
                  </a:lnTo>
                  <a:lnTo>
                    <a:pt x="24" y="26"/>
                  </a:lnTo>
                  <a:lnTo>
                    <a:pt x="16" y="22"/>
                  </a:lnTo>
                  <a:lnTo>
                    <a:pt x="8" y="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6" name="Freeform 135"/>
            <p:cNvSpPr>
              <a:spLocks/>
            </p:cNvSpPr>
            <p:nvPr/>
          </p:nvSpPr>
          <p:spPr bwMode="auto">
            <a:xfrm>
              <a:off x="6163547" y="1138384"/>
              <a:ext cx="94810" cy="20077"/>
            </a:xfrm>
            <a:custGeom>
              <a:avLst/>
              <a:gdLst>
                <a:gd name="T0" fmla="*/ 31 w 85"/>
                <a:gd name="T1" fmla="*/ 18 h 18"/>
                <a:gd name="T2" fmla="*/ 23 w 85"/>
                <a:gd name="T3" fmla="*/ 16 h 18"/>
                <a:gd name="T4" fmla="*/ 15 w 85"/>
                <a:gd name="T5" fmla="*/ 14 h 18"/>
                <a:gd name="T6" fmla="*/ 6 w 85"/>
                <a:gd name="T7" fmla="*/ 10 h 18"/>
                <a:gd name="T8" fmla="*/ 0 w 85"/>
                <a:gd name="T9" fmla="*/ 6 h 18"/>
                <a:gd name="T10" fmla="*/ 6 w 85"/>
                <a:gd name="T11" fmla="*/ 4 h 18"/>
                <a:gd name="T12" fmla="*/ 13 w 85"/>
                <a:gd name="T13" fmla="*/ 2 h 18"/>
                <a:gd name="T14" fmla="*/ 21 w 85"/>
                <a:gd name="T15" fmla="*/ 0 h 18"/>
                <a:gd name="T16" fmla="*/ 27 w 85"/>
                <a:gd name="T17" fmla="*/ 2 h 18"/>
                <a:gd name="T18" fmla="*/ 41 w 85"/>
                <a:gd name="T19" fmla="*/ 4 h 18"/>
                <a:gd name="T20" fmla="*/ 55 w 85"/>
                <a:gd name="T21" fmla="*/ 4 h 18"/>
                <a:gd name="T22" fmla="*/ 71 w 85"/>
                <a:gd name="T23" fmla="*/ 6 h 18"/>
                <a:gd name="T24" fmla="*/ 85 w 85"/>
                <a:gd name="T25" fmla="*/ 8 h 18"/>
                <a:gd name="T26" fmla="*/ 79 w 85"/>
                <a:gd name="T27" fmla="*/ 12 h 18"/>
                <a:gd name="T28" fmla="*/ 73 w 85"/>
                <a:gd name="T29" fmla="*/ 14 h 18"/>
                <a:gd name="T30" fmla="*/ 67 w 85"/>
                <a:gd name="T31" fmla="*/ 18 h 18"/>
                <a:gd name="T32" fmla="*/ 63 w 85"/>
                <a:gd name="T33" fmla="*/ 18 h 18"/>
                <a:gd name="T34" fmla="*/ 47 w 85"/>
                <a:gd name="T35" fmla="*/ 18 h 18"/>
                <a:gd name="T36" fmla="*/ 31 w 85"/>
                <a:gd name="T3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5" h="18">
                  <a:moveTo>
                    <a:pt x="31" y="18"/>
                  </a:moveTo>
                  <a:lnTo>
                    <a:pt x="23" y="16"/>
                  </a:lnTo>
                  <a:lnTo>
                    <a:pt x="15" y="14"/>
                  </a:lnTo>
                  <a:lnTo>
                    <a:pt x="6" y="10"/>
                  </a:lnTo>
                  <a:lnTo>
                    <a:pt x="0" y="6"/>
                  </a:lnTo>
                  <a:lnTo>
                    <a:pt x="6" y="4"/>
                  </a:lnTo>
                  <a:lnTo>
                    <a:pt x="13" y="2"/>
                  </a:lnTo>
                  <a:lnTo>
                    <a:pt x="21" y="0"/>
                  </a:lnTo>
                  <a:lnTo>
                    <a:pt x="27" y="2"/>
                  </a:lnTo>
                  <a:lnTo>
                    <a:pt x="41" y="4"/>
                  </a:lnTo>
                  <a:lnTo>
                    <a:pt x="55" y="4"/>
                  </a:lnTo>
                  <a:lnTo>
                    <a:pt x="71" y="6"/>
                  </a:lnTo>
                  <a:lnTo>
                    <a:pt x="85" y="8"/>
                  </a:lnTo>
                  <a:lnTo>
                    <a:pt x="79" y="12"/>
                  </a:lnTo>
                  <a:lnTo>
                    <a:pt x="73" y="14"/>
                  </a:lnTo>
                  <a:lnTo>
                    <a:pt x="67" y="18"/>
                  </a:lnTo>
                  <a:lnTo>
                    <a:pt x="63" y="18"/>
                  </a:lnTo>
                  <a:lnTo>
                    <a:pt x="47" y="18"/>
                  </a:lnTo>
                  <a:lnTo>
                    <a:pt x="31"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7" name="Freeform 136"/>
            <p:cNvSpPr>
              <a:spLocks/>
            </p:cNvSpPr>
            <p:nvPr/>
          </p:nvSpPr>
          <p:spPr bwMode="auto">
            <a:xfrm>
              <a:off x="6207048" y="1780854"/>
              <a:ext cx="60233" cy="42386"/>
            </a:xfrm>
            <a:custGeom>
              <a:avLst/>
              <a:gdLst>
                <a:gd name="T0" fmla="*/ 46 w 54"/>
                <a:gd name="T1" fmla="*/ 6 h 38"/>
                <a:gd name="T2" fmla="*/ 48 w 54"/>
                <a:gd name="T3" fmla="*/ 16 h 38"/>
                <a:gd name="T4" fmla="*/ 54 w 54"/>
                <a:gd name="T5" fmla="*/ 22 h 38"/>
                <a:gd name="T6" fmla="*/ 52 w 54"/>
                <a:gd name="T7" fmla="*/ 28 h 38"/>
                <a:gd name="T8" fmla="*/ 44 w 54"/>
                <a:gd name="T9" fmla="*/ 30 h 38"/>
                <a:gd name="T10" fmla="*/ 40 w 54"/>
                <a:gd name="T11" fmla="*/ 38 h 38"/>
                <a:gd name="T12" fmla="*/ 30 w 54"/>
                <a:gd name="T13" fmla="*/ 32 h 38"/>
                <a:gd name="T14" fmla="*/ 28 w 54"/>
                <a:gd name="T15" fmla="*/ 30 h 38"/>
                <a:gd name="T16" fmla="*/ 16 w 54"/>
                <a:gd name="T17" fmla="*/ 26 h 38"/>
                <a:gd name="T18" fmla="*/ 10 w 54"/>
                <a:gd name="T19" fmla="*/ 20 h 38"/>
                <a:gd name="T20" fmla="*/ 6 w 54"/>
                <a:gd name="T21" fmla="*/ 14 h 38"/>
                <a:gd name="T22" fmla="*/ 0 w 54"/>
                <a:gd name="T23" fmla="*/ 6 h 38"/>
                <a:gd name="T24" fmla="*/ 0 w 54"/>
                <a:gd name="T25" fmla="*/ 2 h 38"/>
                <a:gd name="T26" fmla="*/ 6 w 54"/>
                <a:gd name="T27" fmla="*/ 2 h 38"/>
                <a:gd name="T28" fmla="*/ 12 w 54"/>
                <a:gd name="T29" fmla="*/ 0 h 38"/>
                <a:gd name="T30" fmla="*/ 20 w 54"/>
                <a:gd name="T31" fmla="*/ 0 h 38"/>
                <a:gd name="T32" fmla="*/ 36 w 54"/>
                <a:gd name="T33" fmla="*/ 0 h 38"/>
                <a:gd name="T34" fmla="*/ 40 w 54"/>
                <a:gd name="T35" fmla="*/ 6 h 38"/>
                <a:gd name="T36" fmla="*/ 46 w 54"/>
                <a:gd name="T37"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8">
                  <a:moveTo>
                    <a:pt x="46" y="6"/>
                  </a:moveTo>
                  <a:lnTo>
                    <a:pt x="48" y="16"/>
                  </a:lnTo>
                  <a:lnTo>
                    <a:pt x="54" y="22"/>
                  </a:lnTo>
                  <a:lnTo>
                    <a:pt x="52" y="28"/>
                  </a:lnTo>
                  <a:lnTo>
                    <a:pt x="44" y="30"/>
                  </a:lnTo>
                  <a:lnTo>
                    <a:pt x="40" y="38"/>
                  </a:lnTo>
                  <a:lnTo>
                    <a:pt x="30" y="32"/>
                  </a:lnTo>
                  <a:lnTo>
                    <a:pt x="28" y="30"/>
                  </a:lnTo>
                  <a:lnTo>
                    <a:pt x="16" y="26"/>
                  </a:lnTo>
                  <a:lnTo>
                    <a:pt x="10" y="20"/>
                  </a:lnTo>
                  <a:lnTo>
                    <a:pt x="6" y="14"/>
                  </a:lnTo>
                  <a:lnTo>
                    <a:pt x="0" y="6"/>
                  </a:lnTo>
                  <a:lnTo>
                    <a:pt x="0" y="2"/>
                  </a:lnTo>
                  <a:lnTo>
                    <a:pt x="6" y="2"/>
                  </a:lnTo>
                  <a:lnTo>
                    <a:pt x="12" y="0"/>
                  </a:lnTo>
                  <a:lnTo>
                    <a:pt x="20" y="0"/>
                  </a:lnTo>
                  <a:lnTo>
                    <a:pt x="36" y="0"/>
                  </a:lnTo>
                  <a:lnTo>
                    <a:pt x="40" y="6"/>
                  </a:lnTo>
                  <a:lnTo>
                    <a:pt x="46"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8" name="Freeform 137"/>
            <p:cNvSpPr>
              <a:spLocks/>
            </p:cNvSpPr>
            <p:nvPr/>
          </p:nvSpPr>
          <p:spPr bwMode="auto">
            <a:xfrm>
              <a:off x="6189201" y="1754085"/>
              <a:ext cx="71386" cy="58001"/>
            </a:xfrm>
            <a:custGeom>
              <a:avLst/>
              <a:gdLst>
                <a:gd name="T0" fmla="*/ 28 w 64"/>
                <a:gd name="T1" fmla="*/ 0 h 52"/>
                <a:gd name="T2" fmla="*/ 38 w 64"/>
                <a:gd name="T3" fmla="*/ 10 h 52"/>
                <a:gd name="T4" fmla="*/ 44 w 64"/>
                <a:gd name="T5" fmla="*/ 12 h 52"/>
                <a:gd name="T6" fmla="*/ 48 w 64"/>
                <a:gd name="T7" fmla="*/ 12 h 52"/>
                <a:gd name="T8" fmla="*/ 58 w 64"/>
                <a:gd name="T9" fmla="*/ 10 h 52"/>
                <a:gd name="T10" fmla="*/ 64 w 64"/>
                <a:gd name="T11" fmla="*/ 24 h 52"/>
                <a:gd name="T12" fmla="*/ 62 w 64"/>
                <a:gd name="T13" fmla="*/ 30 h 52"/>
                <a:gd name="T14" fmla="*/ 56 w 64"/>
                <a:gd name="T15" fmla="*/ 30 h 52"/>
                <a:gd name="T16" fmla="*/ 52 w 64"/>
                <a:gd name="T17" fmla="*/ 24 h 52"/>
                <a:gd name="T18" fmla="*/ 36 w 64"/>
                <a:gd name="T19" fmla="*/ 24 h 52"/>
                <a:gd name="T20" fmla="*/ 28 w 64"/>
                <a:gd name="T21" fmla="*/ 24 h 52"/>
                <a:gd name="T22" fmla="*/ 22 w 64"/>
                <a:gd name="T23" fmla="*/ 26 h 52"/>
                <a:gd name="T24" fmla="*/ 16 w 64"/>
                <a:gd name="T25" fmla="*/ 26 h 52"/>
                <a:gd name="T26" fmla="*/ 16 w 64"/>
                <a:gd name="T27" fmla="*/ 30 h 52"/>
                <a:gd name="T28" fmla="*/ 22 w 64"/>
                <a:gd name="T29" fmla="*/ 38 h 52"/>
                <a:gd name="T30" fmla="*/ 26 w 64"/>
                <a:gd name="T31" fmla="*/ 44 h 52"/>
                <a:gd name="T32" fmla="*/ 32 w 64"/>
                <a:gd name="T33" fmla="*/ 50 h 52"/>
                <a:gd name="T34" fmla="*/ 18 w 64"/>
                <a:gd name="T35" fmla="*/ 52 h 52"/>
                <a:gd name="T36" fmla="*/ 8 w 64"/>
                <a:gd name="T37" fmla="*/ 36 h 52"/>
                <a:gd name="T38" fmla="*/ 0 w 64"/>
                <a:gd name="T39" fmla="*/ 18 h 52"/>
                <a:gd name="T40" fmla="*/ 8 w 64"/>
                <a:gd name="T41" fmla="*/ 18 h 52"/>
                <a:gd name="T42" fmla="*/ 12 w 64"/>
                <a:gd name="T43" fmla="*/ 10 h 52"/>
                <a:gd name="T44" fmla="*/ 14 w 64"/>
                <a:gd name="T45" fmla="*/ 4 h 52"/>
                <a:gd name="T46" fmla="*/ 28 w 64"/>
                <a:gd name="T4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52">
                  <a:moveTo>
                    <a:pt x="28" y="0"/>
                  </a:moveTo>
                  <a:lnTo>
                    <a:pt x="38" y="10"/>
                  </a:lnTo>
                  <a:lnTo>
                    <a:pt x="44" y="12"/>
                  </a:lnTo>
                  <a:lnTo>
                    <a:pt x="48" y="12"/>
                  </a:lnTo>
                  <a:lnTo>
                    <a:pt x="58" y="10"/>
                  </a:lnTo>
                  <a:lnTo>
                    <a:pt x="64" y="24"/>
                  </a:lnTo>
                  <a:lnTo>
                    <a:pt x="62" y="30"/>
                  </a:lnTo>
                  <a:lnTo>
                    <a:pt x="56" y="30"/>
                  </a:lnTo>
                  <a:lnTo>
                    <a:pt x="52" y="24"/>
                  </a:lnTo>
                  <a:lnTo>
                    <a:pt x="36" y="24"/>
                  </a:lnTo>
                  <a:lnTo>
                    <a:pt x="28" y="24"/>
                  </a:lnTo>
                  <a:lnTo>
                    <a:pt x="22" y="26"/>
                  </a:lnTo>
                  <a:lnTo>
                    <a:pt x="16" y="26"/>
                  </a:lnTo>
                  <a:lnTo>
                    <a:pt x="16" y="30"/>
                  </a:lnTo>
                  <a:lnTo>
                    <a:pt x="22" y="38"/>
                  </a:lnTo>
                  <a:lnTo>
                    <a:pt x="26" y="44"/>
                  </a:lnTo>
                  <a:lnTo>
                    <a:pt x="32" y="50"/>
                  </a:lnTo>
                  <a:lnTo>
                    <a:pt x="18" y="52"/>
                  </a:lnTo>
                  <a:lnTo>
                    <a:pt x="8" y="36"/>
                  </a:lnTo>
                  <a:lnTo>
                    <a:pt x="0" y="18"/>
                  </a:lnTo>
                  <a:lnTo>
                    <a:pt x="8" y="18"/>
                  </a:lnTo>
                  <a:lnTo>
                    <a:pt x="12" y="10"/>
                  </a:lnTo>
                  <a:lnTo>
                    <a:pt x="14" y="4"/>
                  </a:lnTo>
                  <a:lnTo>
                    <a:pt x="2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9" name="Freeform 138"/>
            <p:cNvSpPr>
              <a:spLocks/>
            </p:cNvSpPr>
            <p:nvPr/>
          </p:nvSpPr>
          <p:spPr bwMode="auto">
            <a:xfrm>
              <a:off x="6229356" y="1303462"/>
              <a:ext cx="162850" cy="187387"/>
            </a:xfrm>
            <a:custGeom>
              <a:avLst/>
              <a:gdLst>
                <a:gd name="T0" fmla="*/ 92 w 146"/>
                <a:gd name="T1" fmla="*/ 20 h 168"/>
                <a:gd name="T2" fmla="*/ 90 w 146"/>
                <a:gd name="T3" fmla="*/ 26 h 168"/>
                <a:gd name="T4" fmla="*/ 92 w 146"/>
                <a:gd name="T5" fmla="*/ 32 h 168"/>
                <a:gd name="T6" fmla="*/ 108 w 146"/>
                <a:gd name="T7" fmla="*/ 36 h 168"/>
                <a:gd name="T8" fmla="*/ 110 w 146"/>
                <a:gd name="T9" fmla="*/ 40 h 168"/>
                <a:gd name="T10" fmla="*/ 108 w 146"/>
                <a:gd name="T11" fmla="*/ 48 h 168"/>
                <a:gd name="T12" fmla="*/ 104 w 146"/>
                <a:gd name="T13" fmla="*/ 54 h 168"/>
                <a:gd name="T14" fmla="*/ 108 w 146"/>
                <a:gd name="T15" fmla="*/ 54 h 168"/>
                <a:gd name="T16" fmla="*/ 114 w 146"/>
                <a:gd name="T17" fmla="*/ 64 h 168"/>
                <a:gd name="T18" fmla="*/ 120 w 146"/>
                <a:gd name="T19" fmla="*/ 82 h 168"/>
                <a:gd name="T20" fmla="*/ 126 w 146"/>
                <a:gd name="T21" fmla="*/ 88 h 168"/>
                <a:gd name="T22" fmla="*/ 128 w 146"/>
                <a:gd name="T23" fmla="*/ 98 h 168"/>
                <a:gd name="T24" fmla="*/ 130 w 146"/>
                <a:gd name="T25" fmla="*/ 108 h 168"/>
                <a:gd name="T26" fmla="*/ 146 w 146"/>
                <a:gd name="T27" fmla="*/ 118 h 168"/>
                <a:gd name="T28" fmla="*/ 136 w 146"/>
                <a:gd name="T29" fmla="*/ 132 h 168"/>
                <a:gd name="T30" fmla="*/ 122 w 146"/>
                <a:gd name="T31" fmla="*/ 144 h 168"/>
                <a:gd name="T32" fmla="*/ 112 w 146"/>
                <a:gd name="T33" fmla="*/ 154 h 168"/>
                <a:gd name="T34" fmla="*/ 96 w 146"/>
                <a:gd name="T35" fmla="*/ 158 h 168"/>
                <a:gd name="T36" fmla="*/ 88 w 146"/>
                <a:gd name="T37" fmla="*/ 162 h 168"/>
                <a:gd name="T38" fmla="*/ 78 w 146"/>
                <a:gd name="T39" fmla="*/ 162 h 168"/>
                <a:gd name="T40" fmla="*/ 64 w 146"/>
                <a:gd name="T41" fmla="*/ 164 h 168"/>
                <a:gd name="T42" fmla="*/ 44 w 146"/>
                <a:gd name="T43" fmla="*/ 166 h 168"/>
                <a:gd name="T44" fmla="*/ 36 w 146"/>
                <a:gd name="T45" fmla="*/ 160 h 168"/>
                <a:gd name="T46" fmla="*/ 32 w 146"/>
                <a:gd name="T47" fmla="*/ 156 h 168"/>
                <a:gd name="T48" fmla="*/ 24 w 146"/>
                <a:gd name="T49" fmla="*/ 138 h 168"/>
                <a:gd name="T50" fmla="*/ 22 w 146"/>
                <a:gd name="T51" fmla="*/ 108 h 168"/>
                <a:gd name="T52" fmla="*/ 34 w 146"/>
                <a:gd name="T53" fmla="*/ 100 h 168"/>
                <a:gd name="T54" fmla="*/ 50 w 146"/>
                <a:gd name="T55" fmla="*/ 90 h 168"/>
                <a:gd name="T56" fmla="*/ 62 w 146"/>
                <a:gd name="T57" fmla="*/ 80 h 168"/>
                <a:gd name="T58" fmla="*/ 54 w 146"/>
                <a:gd name="T59" fmla="*/ 74 h 168"/>
                <a:gd name="T60" fmla="*/ 40 w 146"/>
                <a:gd name="T61" fmla="*/ 62 h 168"/>
                <a:gd name="T62" fmla="*/ 36 w 146"/>
                <a:gd name="T63" fmla="*/ 46 h 168"/>
                <a:gd name="T64" fmla="*/ 26 w 146"/>
                <a:gd name="T65" fmla="*/ 28 h 168"/>
                <a:gd name="T66" fmla="*/ 8 w 146"/>
                <a:gd name="T67" fmla="*/ 22 h 168"/>
                <a:gd name="T68" fmla="*/ 4 w 146"/>
                <a:gd name="T69" fmla="*/ 16 h 168"/>
                <a:gd name="T70" fmla="*/ 8 w 146"/>
                <a:gd name="T71" fmla="*/ 16 h 168"/>
                <a:gd name="T72" fmla="*/ 26 w 146"/>
                <a:gd name="T73" fmla="*/ 20 h 168"/>
                <a:gd name="T74" fmla="*/ 46 w 146"/>
                <a:gd name="T75" fmla="*/ 26 h 168"/>
                <a:gd name="T76" fmla="*/ 56 w 146"/>
                <a:gd name="T77" fmla="*/ 22 h 168"/>
                <a:gd name="T78" fmla="*/ 60 w 146"/>
                <a:gd name="T79" fmla="*/ 14 h 168"/>
                <a:gd name="T80" fmla="*/ 62 w 146"/>
                <a:gd name="T81" fmla="*/ 4 h 168"/>
                <a:gd name="T82" fmla="*/ 70 w 146"/>
                <a:gd name="T83" fmla="*/ 0 h 168"/>
                <a:gd name="T84" fmla="*/ 90 w 146"/>
                <a:gd name="T85" fmla="*/ 6 h 168"/>
                <a:gd name="T86" fmla="*/ 104 w 146"/>
                <a:gd name="T87" fmla="*/ 1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168">
                  <a:moveTo>
                    <a:pt x="98" y="16"/>
                  </a:moveTo>
                  <a:lnTo>
                    <a:pt x="92" y="20"/>
                  </a:lnTo>
                  <a:lnTo>
                    <a:pt x="90" y="24"/>
                  </a:lnTo>
                  <a:lnTo>
                    <a:pt x="90" y="26"/>
                  </a:lnTo>
                  <a:lnTo>
                    <a:pt x="90" y="30"/>
                  </a:lnTo>
                  <a:lnTo>
                    <a:pt x="92" y="32"/>
                  </a:lnTo>
                  <a:lnTo>
                    <a:pt x="100" y="34"/>
                  </a:lnTo>
                  <a:lnTo>
                    <a:pt x="108" y="36"/>
                  </a:lnTo>
                  <a:lnTo>
                    <a:pt x="110" y="38"/>
                  </a:lnTo>
                  <a:lnTo>
                    <a:pt x="110" y="40"/>
                  </a:lnTo>
                  <a:lnTo>
                    <a:pt x="110" y="44"/>
                  </a:lnTo>
                  <a:lnTo>
                    <a:pt x="108" y="48"/>
                  </a:lnTo>
                  <a:lnTo>
                    <a:pt x="104" y="50"/>
                  </a:lnTo>
                  <a:lnTo>
                    <a:pt x="104" y="54"/>
                  </a:lnTo>
                  <a:lnTo>
                    <a:pt x="106" y="56"/>
                  </a:lnTo>
                  <a:lnTo>
                    <a:pt x="108" y="54"/>
                  </a:lnTo>
                  <a:lnTo>
                    <a:pt x="114" y="54"/>
                  </a:lnTo>
                  <a:lnTo>
                    <a:pt x="114" y="64"/>
                  </a:lnTo>
                  <a:lnTo>
                    <a:pt x="118" y="76"/>
                  </a:lnTo>
                  <a:lnTo>
                    <a:pt x="120" y="82"/>
                  </a:lnTo>
                  <a:lnTo>
                    <a:pt x="122" y="86"/>
                  </a:lnTo>
                  <a:lnTo>
                    <a:pt x="126" y="88"/>
                  </a:lnTo>
                  <a:lnTo>
                    <a:pt x="126" y="92"/>
                  </a:lnTo>
                  <a:lnTo>
                    <a:pt x="128" y="98"/>
                  </a:lnTo>
                  <a:lnTo>
                    <a:pt x="130" y="102"/>
                  </a:lnTo>
                  <a:lnTo>
                    <a:pt x="130" y="108"/>
                  </a:lnTo>
                  <a:lnTo>
                    <a:pt x="140" y="112"/>
                  </a:lnTo>
                  <a:lnTo>
                    <a:pt x="146" y="118"/>
                  </a:lnTo>
                  <a:lnTo>
                    <a:pt x="146" y="130"/>
                  </a:lnTo>
                  <a:lnTo>
                    <a:pt x="136" y="132"/>
                  </a:lnTo>
                  <a:lnTo>
                    <a:pt x="128" y="138"/>
                  </a:lnTo>
                  <a:lnTo>
                    <a:pt x="122" y="144"/>
                  </a:lnTo>
                  <a:lnTo>
                    <a:pt x="118" y="150"/>
                  </a:lnTo>
                  <a:lnTo>
                    <a:pt x="112" y="154"/>
                  </a:lnTo>
                  <a:lnTo>
                    <a:pt x="106" y="158"/>
                  </a:lnTo>
                  <a:lnTo>
                    <a:pt x="96" y="158"/>
                  </a:lnTo>
                  <a:lnTo>
                    <a:pt x="90" y="160"/>
                  </a:lnTo>
                  <a:lnTo>
                    <a:pt x="88" y="162"/>
                  </a:lnTo>
                  <a:lnTo>
                    <a:pt x="86" y="162"/>
                  </a:lnTo>
                  <a:lnTo>
                    <a:pt x="78" y="162"/>
                  </a:lnTo>
                  <a:lnTo>
                    <a:pt x="70" y="164"/>
                  </a:lnTo>
                  <a:lnTo>
                    <a:pt x="64" y="164"/>
                  </a:lnTo>
                  <a:lnTo>
                    <a:pt x="50" y="168"/>
                  </a:lnTo>
                  <a:lnTo>
                    <a:pt x="44" y="166"/>
                  </a:lnTo>
                  <a:lnTo>
                    <a:pt x="40" y="162"/>
                  </a:lnTo>
                  <a:lnTo>
                    <a:pt x="36" y="160"/>
                  </a:lnTo>
                  <a:lnTo>
                    <a:pt x="34" y="158"/>
                  </a:lnTo>
                  <a:lnTo>
                    <a:pt x="32" y="156"/>
                  </a:lnTo>
                  <a:lnTo>
                    <a:pt x="28" y="152"/>
                  </a:lnTo>
                  <a:lnTo>
                    <a:pt x="24" y="138"/>
                  </a:lnTo>
                  <a:lnTo>
                    <a:pt x="20" y="118"/>
                  </a:lnTo>
                  <a:lnTo>
                    <a:pt x="22" y="108"/>
                  </a:lnTo>
                  <a:lnTo>
                    <a:pt x="26" y="104"/>
                  </a:lnTo>
                  <a:lnTo>
                    <a:pt x="34" y="100"/>
                  </a:lnTo>
                  <a:lnTo>
                    <a:pt x="40" y="94"/>
                  </a:lnTo>
                  <a:lnTo>
                    <a:pt x="50" y="90"/>
                  </a:lnTo>
                  <a:lnTo>
                    <a:pt x="58" y="86"/>
                  </a:lnTo>
                  <a:lnTo>
                    <a:pt x="62" y="80"/>
                  </a:lnTo>
                  <a:lnTo>
                    <a:pt x="64" y="74"/>
                  </a:lnTo>
                  <a:lnTo>
                    <a:pt x="54" y="74"/>
                  </a:lnTo>
                  <a:lnTo>
                    <a:pt x="44" y="74"/>
                  </a:lnTo>
                  <a:lnTo>
                    <a:pt x="40" y="62"/>
                  </a:lnTo>
                  <a:lnTo>
                    <a:pt x="38" y="54"/>
                  </a:lnTo>
                  <a:lnTo>
                    <a:pt x="36" y="46"/>
                  </a:lnTo>
                  <a:lnTo>
                    <a:pt x="32" y="34"/>
                  </a:lnTo>
                  <a:lnTo>
                    <a:pt x="26" y="28"/>
                  </a:lnTo>
                  <a:lnTo>
                    <a:pt x="16" y="26"/>
                  </a:lnTo>
                  <a:lnTo>
                    <a:pt x="8" y="22"/>
                  </a:lnTo>
                  <a:lnTo>
                    <a:pt x="0" y="18"/>
                  </a:lnTo>
                  <a:lnTo>
                    <a:pt x="4" y="16"/>
                  </a:lnTo>
                  <a:lnTo>
                    <a:pt x="6" y="16"/>
                  </a:lnTo>
                  <a:lnTo>
                    <a:pt x="8" y="16"/>
                  </a:lnTo>
                  <a:lnTo>
                    <a:pt x="16" y="18"/>
                  </a:lnTo>
                  <a:lnTo>
                    <a:pt x="26" y="20"/>
                  </a:lnTo>
                  <a:lnTo>
                    <a:pt x="36" y="24"/>
                  </a:lnTo>
                  <a:lnTo>
                    <a:pt x="46" y="26"/>
                  </a:lnTo>
                  <a:lnTo>
                    <a:pt x="52" y="26"/>
                  </a:lnTo>
                  <a:lnTo>
                    <a:pt x="56" y="22"/>
                  </a:lnTo>
                  <a:lnTo>
                    <a:pt x="58" y="18"/>
                  </a:lnTo>
                  <a:lnTo>
                    <a:pt x="60" y="14"/>
                  </a:lnTo>
                  <a:lnTo>
                    <a:pt x="60" y="8"/>
                  </a:lnTo>
                  <a:lnTo>
                    <a:pt x="62" y="4"/>
                  </a:lnTo>
                  <a:lnTo>
                    <a:pt x="64" y="2"/>
                  </a:lnTo>
                  <a:lnTo>
                    <a:pt x="70" y="0"/>
                  </a:lnTo>
                  <a:lnTo>
                    <a:pt x="82" y="2"/>
                  </a:lnTo>
                  <a:lnTo>
                    <a:pt x="90" y="6"/>
                  </a:lnTo>
                  <a:lnTo>
                    <a:pt x="96" y="10"/>
                  </a:lnTo>
                  <a:lnTo>
                    <a:pt x="104" y="14"/>
                  </a:lnTo>
                  <a:lnTo>
                    <a:pt x="98"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0" name="Freeform 139"/>
            <p:cNvSpPr>
              <a:spLocks/>
            </p:cNvSpPr>
            <p:nvPr/>
          </p:nvSpPr>
          <p:spPr bwMode="auto">
            <a:xfrm>
              <a:off x="6352052" y="1974934"/>
              <a:ext cx="46847" cy="8923"/>
            </a:xfrm>
            <a:custGeom>
              <a:avLst/>
              <a:gdLst>
                <a:gd name="T0" fmla="*/ 20 w 42"/>
                <a:gd name="T1" fmla="*/ 2 h 8"/>
                <a:gd name="T2" fmla="*/ 8 w 42"/>
                <a:gd name="T3" fmla="*/ 2 h 8"/>
                <a:gd name="T4" fmla="*/ 0 w 42"/>
                <a:gd name="T5" fmla="*/ 0 h 8"/>
                <a:gd name="T6" fmla="*/ 4 w 42"/>
                <a:gd name="T7" fmla="*/ 2 h 8"/>
                <a:gd name="T8" fmla="*/ 8 w 42"/>
                <a:gd name="T9" fmla="*/ 6 h 8"/>
                <a:gd name="T10" fmla="*/ 22 w 42"/>
                <a:gd name="T11" fmla="*/ 8 h 8"/>
                <a:gd name="T12" fmla="*/ 34 w 42"/>
                <a:gd name="T13" fmla="*/ 8 h 8"/>
                <a:gd name="T14" fmla="*/ 42 w 42"/>
                <a:gd name="T15" fmla="*/ 6 h 8"/>
                <a:gd name="T16" fmla="*/ 36 w 42"/>
                <a:gd name="T17" fmla="*/ 2 h 8"/>
                <a:gd name="T18" fmla="*/ 32 w 42"/>
                <a:gd name="T19" fmla="*/ 0 h 8"/>
                <a:gd name="T20" fmla="*/ 20 w 42"/>
                <a:gd name="T21"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8">
                  <a:moveTo>
                    <a:pt x="20" y="2"/>
                  </a:moveTo>
                  <a:lnTo>
                    <a:pt x="8" y="2"/>
                  </a:lnTo>
                  <a:lnTo>
                    <a:pt x="0" y="0"/>
                  </a:lnTo>
                  <a:lnTo>
                    <a:pt x="4" y="2"/>
                  </a:lnTo>
                  <a:lnTo>
                    <a:pt x="8" y="6"/>
                  </a:lnTo>
                  <a:lnTo>
                    <a:pt x="22" y="8"/>
                  </a:lnTo>
                  <a:lnTo>
                    <a:pt x="34" y="8"/>
                  </a:lnTo>
                  <a:lnTo>
                    <a:pt x="42" y="6"/>
                  </a:lnTo>
                  <a:lnTo>
                    <a:pt x="36" y="2"/>
                  </a:lnTo>
                  <a:lnTo>
                    <a:pt x="32" y="0"/>
                  </a:lnTo>
                  <a:lnTo>
                    <a:pt x="20"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1" name="Freeform 140"/>
            <p:cNvSpPr>
              <a:spLocks/>
            </p:cNvSpPr>
            <p:nvPr/>
          </p:nvSpPr>
          <p:spPr bwMode="auto">
            <a:xfrm>
              <a:off x="5994005" y="1883471"/>
              <a:ext cx="17847" cy="11154"/>
            </a:xfrm>
            <a:custGeom>
              <a:avLst/>
              <a:gdLst>
                <a:gd name="T0" fmla="*/ 16 w 16"/>
                <a:gd name="T1" fmla="*/ 6 h 10"/>
                <a:gd name="T2" fmla="*/ 12 w 16"/>
                <a:gd name="T3" fmla="*/ 0 h 10"/>
                <a:gd name="T4" fmla="*/ 6 w 16"/>
                <a:gd name="T5" fmla="*/ 0 h 10"/>
                <a:gd name="T6" fmla="*/ 4 w 16"/>
                <a:gd name="T7" fmla="*/ 0 h 10"/>
                <a:gd name="T8" fmla="*/ 2 w 16"/>
                <a:gd name="T9" fmla="*/ 2 h 10"/>
                <a:gd name="T10" fmla="*/ 0 w 16"/>
                <a:gd name="T11" fmla="*/ 10 h 10"/>
                <a:gd name="T12" fmla="*/ 16 w 16"/>
                <a:gd name="T13" fmla="*/ 10 h 10"/>
                <a:gd name="T14" fmla="*/ 14 w 16"/>
                <a:gd name="T15" fmla="*/ 4 h 10"/>
                <a:gd name="T16" fmla="*/ 16 w 16"/>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
                  <a:moveTo>
                    <a:pt x="16" y="6"/>
                  </a:moveTo>
                  <a:lnTo>
                    <a:pt x="12" y="0"/>
                  </a:lnTo>
                  <a:lnTo>
                    <a:pt x="6" y="0"/>
                  </a:lnTo>
                  <a:lnTo>
                    <a:pt x="4" y="0"/>
                  </a:lnTo>
                  <a:lnTo>
                    <a:pt x="2" y="2"/>
                  </a:lnTo>
                  <a:lnTo>
                    <a:pt x="0" y="10"/>
                  </a:lnTo>
                  <a:lnTo>
                    <a:pt x="16" y="10"/>
                  </a:lnTo>
                  <a:lnTo>
                    <a:pt x="14" y="4"/>
                  </a:lnTo>
                  <a:lnTo>
                    <a:pt x="16"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2" name="Freeform 141"/>
            <p:cNvSpPr>
              <a:spLocks/>
            </p:cNvSpPr>
            <p:nvPr/>
          </p:nvSpPr>
          <p:spPr bwMode="auto">
            <a:xfrm>
              <a:off x="5857925" y="1506466"/>
              <a:ext cx="122695" cy="171771"/>
            </a:xfrm>
            <a:custGeom>
              <a:avLst/>
              <a:gdLst>
                <a:gd name="T0" fmla="*/ 82 w 110"/>
                <a:gd name="T1" fmla="*/ 86 h 154"/>
                <a:gd name="T2" fmla="*/ 90 w 110"/>
                <a:gd name="T3" fmla="*/ 94 h 154"/>
                <a:gd name="T4" fmla="*/ 90 w 110"/>
                <a:gd name="T5" fmla="*/ 104 h 154"/>
                <a:gd name="T6" fmla="*/ 94 w 110"/>
                <a:gd name="T7" fmla="*/ 106 h 154"/>
                <a:gd name="T8" fmla="*/ 108 w 110"/>
                <a:gd name="T9" fmla="*/ 110 h 154"/>
                <a:gd name="T10" fmla="*/ 108 w 110"/>
                <a:gd name="T11" fmla="*/ 118 h 154"/>
                <a:gd name="T12" fmla="*/ 94 w 110"/>
                <a:gd name="T13" fmla="*/ 128 h 154"/>
                <a:gd name="T14" fmla="*/ 98 w 110"/>
                <a:gd name="T15" fmla="*/ 132 h 154"/>
                <a:gd name="T16" fmla="*/ 102 w 110"/>
                <a:gd name="T17" fmla="*/ 138 h 154"/>
                <a:gd name="T18" fmla="*/ 92 w 110"/>
                <a:gd name="T19" fmla="*/ 144 h 154"/>
                <a:gd name="T20" fmla="*/ 66 w 110"/>
                <a:gd name="T21" fmla="*/ 144 h 154"/>
                <a:gd name="T22" fmla="*/ 40 w 110"/>
                <a:gd name="T23" fmla="*/ 144 h 154"/>
                <a:gd name="T24" fmla="*/ 40 w 110"/>
                <a:gd name="T25" fmla="*/ 152 h 154"/>
                <a:gd name="T26" fmla="*/ 26 w 110"/>
                <a:gd name="T27" fmla="*/ 154 h 154"/>
                <a:gd name="T28" fmla="*/ 12 w 110"/>
                <a:gd name="T29" fmla="*/ 154 h 154"/>
                <a:gd name="T30" fmla="*/ 18 w 110"/>
                <a:gd name="T31" fmla="*/ 144 h 154"/>
                <a:gd name="T32" fmla="*/ 30 w 110"/>
                <a:gd name="T33" fmla="*/ 140 h 154"/>
                <a:gd name="T34" fmla="*/ 46 w 110"/>
                <a:gd name="T35" fmla="*/ 132 h 154"/>
                <a:gd name="T36" fmla="*/ 32 w 110"/>
                <a:gd name="T37" fmla="*/ 126 h 154"/>
                <a:gd name="T38" fmla="*/ 18 w 110"/>
                <a:gd name="T39" fmla="*/ 122 h 154"/>
                <a:gd name="T40" fmla="*/ 36 w 110"/>
                <a:gd name="T41" fmla="*/ 108 h 154"/>
                <a:gd name="T42" fmla="*/ 36 w 110"/>
                <a:gd name="T43" fmla="*/ 100 h 154"/>
                <a:gd name="T44" fmla="*/ 40 w 110"/>
                <a:gd name="T45" fmla="*/ 94 h 154"/>
                <a:gd name="T46" fmla="*/ 42 w 110"/>
                <a:gd name="T47" fmla="*/ 84 h 154"/>
                <a:gd name="T48" fmla="*/ 40 w 110"/>
                <a:gd name="T49" fmla="*/ 76 h 154"/>
                <a:gd name="T50" fmla="*/ 42 w 110"/>
                <a:gd name="T51" fmla="*/ 68 h 154"/>
                <a:gd name="T52" fmla="*/ 38 w 110"/>
                <a:gd name="T53" fmla="*/ 58 h 154"/>
                <a:gd name="T54" fmla="*/ 12 w 110"/>
                <a:gd name="T55" fmla="*/ 56 h 154"/>
                <a:gd name="T56" fmla="*/ 10 w 110"/>
                <a:gd name="T57" fmla="*/ 48 h 154"/>
                <a:gd name="T58" fmla="*/ 12 w 110"/>
                <a:gd name="T59" fmla="*/ 36 h 154"/>
                <a:gd name="T60" fmla="*/ 0 w 110"/>
                <a:gd name="T61" fmla="*/ 28 h 154"/>
                <a:gd name="T62" fmla="*/ 22 w 110"/>
                <a:gd name="T63" fmla="*/ 10 h 154"/>
                <a:gd name="T64" fmla="*/ 50 w 110"/>
                <a:gd name="T65" fmla="*/ 0 h 154"/>
                <a:gd name="T66" fmla="*/ 46 w 110"/>
                <a:gd name="T67" fmla="*/ 12 h 154"/>
                <a:gd name="T68" fmla="*/ 38 w 110"/>
                <a:gd name="T69" fmla="*/ 20 h 154"/>
                <a:gd name="T70" fmla="*/ 54 w 110"/>
                <a:gd name="T71" fmla="*/ 22 h 154"/>
                <a:gd name="T72" fmla="*/ 66 w 110"/>
                <a:gd name="T73" fmla="*/ 26 h 154"/>
                <a:gd name="T74" fmla="*/ 54 w 110"/>
                <a:gd name="T75" fmla="*/ 40 h 154"/>
                <a:gd name="T76" fmla="*/ 56 w 110"/>
                <a:gd name="T77" fmla="*/ 56 h 154"/>
                <a:gd name="T78" fmla="*/ 74 w 110"/>
                <a:gd name="T79" fmla="*/ 8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0" h="154">
                  <a:moveTo>
                    <a:pt x="76" y="82"/>
                  </a:moveTo>
                  <a:lnTo>
                    <a:pt x="82" y="86"/>
                  </a:lnTo>
                  <a:lnTo>
                    <a:pt x="88" y="90"/>
                  </a:lnTo>
                  <a:lnTo>
                    <a:pt x="90" y="94"/>
                  </a:lnTo>
                  <a:lnTo>
                    <a:pt x="90" y="100"/>
                  </a:lnTo>
                  <a:lnTo>
                    <a:pt x="90" y="104"/>
                  </a:lnTo>
                  <a:lnTo>
                    <a:pt x="90" y="108"/>
                  </a:lnTo>
                  <a:lnTo>
                    <a:pt x="94" y="106"/>
                  </a:lnTo>
                  <a:lnTo>
                    <a:pt x="104" y="104"/>
                  </a:lnTo>
                  <a:lnTo>
                    <a:pt x="108" y="110"/>
                  </a:lnTo>
                  <a:lnTo>
                    <a:pt x="110" y="114"/>
                  </a:lnTo>
                  <a:lnTo>
                    <a:pt x="108" y="118"/>
                  </a:lnTo>
                  <a:lnTo>
                    <a:pt x="104" y="122"/>
                  </a:lnTo>
                  <a:lnTo>
                    <a:pt x="94" y="128"/>
                  </a:lnTo>
                  <a:lnTo>
                    <a:pt x="94" y="130"/>
                  </a:lnTo>
                  <a:lnTo>
                    <a:pt x="98" y="132"/>
                  </a:lnTo>
                  <a:lnTo>
                    <a:pt x="104" y="134"/>
                  </a:lnTo>
                  <a:lnTo>
                    <a:pt x="102" y="138"/>
                  </a:lnTo>
                  <a:lnTo>
                    <a:pt x="98" y="142"/>
                  </a:lnTo>
                  <a:lnTo>
                    <a:pt x="92" y="144"/>
                  </a:lnTo>
                  <a:lnTo>
                    <a:pt x="82" y="144"/>
                  </a:lnTo>
                  <a:lnTo>
                    <a:pt x="66" y="144"/>
                  </a:lnTo>
                  <a:lnTo>
                    <a:pt x="50" y="144"/>
                  </a:lnTo>
                  <a:lnTo>
                    <a:pt x="40" y="144"/>
                  </a:lnTo>
                  <a:lnTo>
                    <a:pt x="40" y="148"/>
                  </a:lnTo>
                  <a:lnTo>
                    <a:pt x="40" y="152"/>
                  </a:lnTo>
                  <a:lnTo>
                    <a:pt x="34" y="152"/>
                  </a:lnTo>
                  <a:lnTo>
                    <a:pt x="26" y="154"/>
                  </a:lnTo>
                  <a:lnTo>
                    <a:pt x="18" y="154"/>
                  </a:lnTo>
                  <a:lnTo>
                    <a:pt x="12" y="154"/>
                  </a:lnTo>
                  <a:lnTo>
                    <a:pt x="14" y="148"/>
                  </a:lnTo>
                  <a:lnTo>
                    <a:pt x="18" y="144"/>
                  </a:lnTo>
                  <a:lnTo>
                    <a:pt x="24" y="142"/>
                  </a:lnTo>
                  <a:lnTo>
                    <a:pt x="30" y="140"/>
                  </a:lnTo>
                  <a:lnTo>
                    <a:pt x="42" y="136"/>
                  </a:lnTo>
                  <a:lnTo>
                    <a:pt x="46" y="132"/>
                  </a:lnTo>
                  <a:lnTo>
                    <a:pt x="50" y="128"/>
                  </a:lnTo>
                  <a:lnTo>
                    <a:pt x="32" y="126"/>
                  </a:lnTo>
                  <a:lnTo>
                    <a:pt x="24" y="124"/>
                  </a:lnTo>
                  <a:lnTo>
                    <a:pt x="18" y="122"/>
                  </a:lnTo>
                  <a:lnTo>
                    <a:pt x="26" y="114"/>
                  </a:lnTo>
                  <a:lnTo>
                    <a:pt x="36" y="108"/>
                  </a:lnTo>
                  <a:lnTo>
                    <a:pt x="36" y="104"/>
                  </a:lnTo>
                  <a:lnTo>
                    <a:pt x="36" y="100"/>
                  </a:lnTo>
                  <a:lnTo>
                    <a:pt x="38" y="98"/>
                  </a:lnTo>
                  <a:lnTo>
                    <a:pt x="40" y="94"/>
                  </a:lnTo>
                  <a:lnTo>
                    <a:pt x="48" y="90"/>
                  </a:lnTo>
                  <a:lnTo>
                    <a:pt x="42" y="84"/>
                  </a:lnTo>
                  <a:lnTo>
                    <a:pt x="40" y="80"/>
                  </a:lnTo>
                  <a:lnTo>
                    <a:pt x="40" y="76"/>
                  </a:lnTo>
                  <a:lnTo>
                    <a:pt x="40" y="70"/>
                  </a:lnTo>
                  <a:lnTo>
                    <a:pt x="42" y="68"/>
                  </a:lnTo>
                  <a:lnTo>
                    <a:pt x="40" y="62"/>
                  </a:lnTo>
                  <a:lnTo>
                    <a:pt x="38" y="58"/>
                  </a:lnTo>
                  <a:lnTo>
                    <a:pt x="14" y="58"/>
                  </a:lnTo>
                  <a:lnTo>
                    <a:pt x="12" y="56"/>
                  </a:lnTo>
                  <a:lnTo>
                    <a:pt x="12" y="50"/>
                  </a:lnTo>
                  <a:lnTo>
                    <a:pt x="10" y="48"/>
                  </a:lnTo>
                  <a:lnTo>
                    <a:pt x="6" y="46"/>
                  </a:lnTo>
                  <a:lnTo>
                    <a:pt x="12" y="36"/>
                  </a:lnTo>
                  <a:lnTo>
                    <a:pt x="6" y="32"/>
                  </a:lnTo>
                  <a:lnTo>
                    <a:pt x="0" y="28"/>
                  </a:lnTo>
                  <a:lnTo>
                    <a:pt x="10" y="20"/>
                  </a:lnTo>
                  <a:lnTo>
                    <a:pt x="22" y="10"/>
                  </a:lnTo>
                  <a:lnTo>
                    <a:pt x="38" y="4"/>
                  </a:lnTo>
                  <a:lnTo>
                    <a:pt x="50" y="0"/>
                  </a:lnTo>
                  <a:lnTo>
                    <a:pt x="48" y="8"/>
                  </a:lnTo>
                  <a:lnTo>
                    <a:pt x="46" y="12"/>
                  </a:lnTo>
                  <a:lnTo>
                    <a:pt x="42" y="16"/>
                  </a:lnTo>
                  <a:lnTo>
                    <a:pt x="38" y="20"/>
                  </a:lnTo>
                  <a:lnTo>
                    <a:pt x="46" y="22"/>
                  </a:lnTo>
                  <a:lnTo>
                    <a:pt x="54" y="22"/>
                  </a:lnTo>
                  <a:lnTo>
                    <a:pt x="60" y="24"/>
                  </a:lnTo>
                  <a:lnTo>
                    <a:pt x="66" y="26"/>
                  </a:lnTo>
                  <a:lnTo>
                    <a:pt x="58" y="36"/>
                  </a:lnTo>
                  <a:lnTo>
                    <a:pt x="54" y="40"/>
                  </a:lnTo>
                  <a:lnTo>
                    <a:pt x="54" y="46"/>
                  </a:lnTo>
                  <a:lnTo>
                    <a:pt x="56" y="56"/>
                  </a:lnTo>
                  <a:lnTo>
                    <a:pt x="62" y="64"/>
                  </a:lnTo>
                  <a:lnTo>
                    <a:pt x="74" y="82"/>
                  </a:lnTo>
                  <a:lnTo>
                    <a:pt x="76" y="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3" name="Freeform 142"/>
            <p:cNvSpPr>
              <a:spLocks/>
            </p:cNvSpPr>
            <p:nvPr/>
          </p:nvSpPr>
          <p:spPr bwMode="auto">
            <a:xfrm>
              <a:off x="5804385" y="1580083"/>
              <a:ext cx="66925" cy="71386"/>
            </a:xfrm>
            <a:custGeom>
              <a:avLst/>
              <a:gdLst>
                <a:gd name="T0" fmla="*/ 32 w 60"/>
                <a:gd name="T1" fmla="*/ 20 h 64"/>
                <a:gd name="T2" fmla="*/ 32 w 60"/>
                <a:gd name="T3" fmla="*/ 4 h 64"/>
                <a:gd name="T4" fmla="*/ 32 w 60"/>
                <a:gd name="T5" fmla="*/ 2 h 64"/>
                <a:gd name="T6" fmla="*/ 34 w 60"/>
                <a:gd name="T7" fmla="*/ 0 h 64"/>
                <a:gd name="T8" fmla="*/ 44 w 60"/>
                <a:gd name="T9" fmla="*/ 0 h 64"/>
                <a:gd name="T10" fmla="*/ 56 w 60"/>
                <a:gd name="T11" fmla="*/ 0 h 64"/>
                <a:gd name="T12" fmla="*/ 60 w 60"/>
                <a:gd name="T13" fmla="*/ 2 h 64"/>
                <a:gd name="T14" fmla="*/ 60 w 60"/>
                <a:gd name="T15" fmla="*/ 6 h 64"/>
                <a:gd name="T16" fmla="*/ 58 w 60"/>
                <a:gd name="T17" fmla="*/ 14 h 64"/>
                <a:gd name="T18" fmla="*/ 54 w 60"/>
                <a:gd name="T19" fmla="*/ 18 h 64"/>
                <a:gd name="T20" fmla="*/ 50 w 60"/>
                <a:gd name="T21" fmla="*/ 20 h 64"/>
                <a:gd name="T22" fmla="*/ 48 w 60"/>
                <a:gd name="T23" fmla="*/ 24 h 64"/>
                <a:gd name="T24" fmla="*/ 50 w 60"/>
                <a:gd name="T25" fmla="*/ 26 h 64"/>
                <a:gd name="T26" fmla="*/ 52 w 60"/>
                <a:gd name="T27" fmla="*/ 30 h 64"/>
                <a:gd name="T28" fmla="*/ 54 w 60"/>
                <a:gd name="T29" fmla="*/ 32 h 64"/>
                <a:gd name="T30" fmla="*/ 56 w 60"/>
                <a:gd name="T31" fmla="*/ 36 h 64"/>
                <a:gd name="T32" fmla="*/ 54 w 60"/>
                <a:gd name="T33" fmla="*/ 42 h 64"/>
                <a:gd name="T34" fmla="*/ 50 w 60"/>
                <a:gd name="T35" fmla="*/ 46 h 64"/>
                <a:gd name="T36" fmla="*/ 38 w 60"/>
                <a:gd name="T37" fmla="*/ 54 h 64"/>
                <a:gd name="T38" fmla="*/ 24 w 60"/>
                <a:gd name="T39" fmla="*/ 62 h 64"/>
                <a:gd name="T40" fmla="*/ 16 w 60"/>
                <a:gd name="T41" fmla="*/ 64 h 64"/>
                <a:gd name="T42" fmla="*/ 10 w 60"/>
                <a:gd name="T43" fmla="*/ 64 h 64"/>
                <a:gd name="T44" fmla="*/ 6 w 60"/>
                <a:gd name="T45" fmla="*/ 64 h 64"/>
                <a:gd name="T46" fmla="*/ 4 w 60"/>
                <a:gd name="T47" fmla="*/ 62 h 64"/>
                <a:gd name="T48" fmla="*/ 0 w 60"/>
                <a:gd name="T49" fmla="*/ 56 h 64"/>
                <a:gd name="T50" fmla="*/ 2 w 60"/>
                <a:gd name="T51" fmla="*/ 52 h 64"/>
                <a:gd name="T52" fmla="*/ 6 w 60"/>
                <a:gd name="T53" fmla="*/ 48 h 64"/>
                <a:gd name="T54" fmla="*/ 14 w 60"/>
                <a:gd name="T55" fmla="*/ 40 h 64"/>
                <a:gd name="T56" fmla="*/ 6 w 60"/>
                <a:gd name="T57" fmla="*/ 34 h 64"/>
                <a:gd name="T58" fmla="*/ 2 w 60"/>
                <a:gd name="T59" fmla="*/ 30 h 64"/>
                <a:gd name="T60" fmla="*/ 6 w 60"/>
                <a:gd name="T61" fmla="*/ 26 h 64"/>
                <a:gd name="T62" fmla="*/ 4 w 60"/>
                <a:gd name="T63" fmla="*/ 20 h 64"/>
                <a:gd name="T64" fmla="*/ 10 w 60"/>
                <a:gd name="T65" fmla="*/ 18 h 64"/>
                <a:gd name="T66" fmla="*/ 20 w 60"/>
                <a:gd name="T67" fmla="*/ 16 h 64"/>
                <a:gd name="T68" fmla="*/ 26 w 60"/>
                <a:gd name="T69" fmla="*/ 18 h 64"/>
                <a:gd name="T70" fmla="*/ 32 w 60"/>
                <a:gd name="T71" fmla="*/ 2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4">
                  <a:moveTo>
                    <a:pt x="32" y="20"/>
                  </a:moveTo>
                  <a:lnTo>
                    <a:pt x="32" y="4"/>
                  </a:lnTo>
                  <a:lnTo>
                    <a:pt x="32" y="2"/>
                  </a:lnTo>
                  <a:lnTo>
                    <a:pt x="34" y="0"/>
                  </a:lnTo>
                  <a:lnTo>
                    <a:pt x="44" y="0"/>
                  </a:lnTo>
                  <a:lnTo>
                    <a:pt x="56" y="0"/>
                  </a:lnTo>
                  <a:lnTo>
                    <a:pt x="60" y="2"/>
                  </a:lnTo>
                  <a:lnTo>
                    <a:pt x="60" y="6"/>
                  </a:lnTo>
                  <a:lnTo>
                    <a:pt x="58" y="14"/>
                  </a:lnTo>
                  <a:lnTo>
                    <a:pt x="54" y="18"/>
                  </a:lnTo>
                  <a:lnTo>
                    <a:pt x="50" y="20"/>
                  </a:lnTo>
                  <a:lnTo>
                    <a:pt x="48" y="24"/>
                  </a:lnTo>
                  <a:lnTo>
                    <a:pt x="50" y="26"/>
                  </a:lnTo>
                  <a:lnTo>
                    <a:pt x="52" y="30"/>
                  </a:lnTo>
                  <a:lnTo>
                    <a:pt x="54" y="32"/>
                  </a:lnTo>
                  <a:lnTo>
                    <a:pt x="56" y="36"/>
                  </a:lnTo>
                  <a:lnTo>
                    <a:pt x="54" y="42"/>
                  </a:lnTo>
                  <a:lnTo>
                    <a:pt x="50" y="46"/>
                  </a:lnTo>
                  <a:lnTo>
                    <a:pt x="38" y="54"/>
                  </a:lnTo>
                  <a:lnTo>
                    <a:pt x="24" y="62"/>
                  </a:lnTo>
                  <a:lnTo>
                    <a:pt x="16" y="64"/>
                  </a:lnTo>
                  <a:lnTo>
                    <a:pt x="10" y="64"/>
                  </a:lnTo>
                  <a:lnTo>
                    <a:pt x="6" y="64"/>
                  </a:lnTo>
                  <a:lnTo>
                    <a:pt x="4" y="62"/>
                  </a:lnTo>
                  <a:lnTo>
                    <a:pt x="0" y="56"/>
                  </a:lnTo>
                  <a:lnTo>
                    <a:pt x="2" y="52"/>
                  </a:lnTo>
                  <a:lnTo>
                    <a:pt x="6" y="48"/>
                  </a:lnTo>
                  <a:lnTo>
                    <a:pt x="14" y="40"/>
                  </a:lnTo>
                  <a:lnTo>
                    <a:pt x="6" y="34"/>
                  </a:lnTo>
                  <a:lnTo>
                    <a:pt x="2" y="30"/>
                  </a:lnTo>
                  <a:lnTo>
                    <a:pt x="6" y="26"/>
                  </a:lnTo>
                  <a:lnTo>
                    <a:pt x="4" y="20"/>
                  </a:lnTo>
                  <a:lnTo>
                    <a:pt x="10" y="18"/>
                  </a:lnTo>
                  <a:lnTo>
                    <a:pt x="20" y="16"/>
                  </a:lnTo>
                  <a:lnTo>
                    <a:pt x="26" y="18"/>
                  </a:lnTo>
                  <a:lnTo>
                    <a:pt x="32" y="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4" name="Freeform 143"/>
            <p:cNvSpPr>
              <a:spLocks/>
            </p:cNvSpPr>
            <p:nvPr/>
          </p:nvSpPr>
          <p:spPr bwMode="auto">
            <a:xfrm>
              <a:off x="6101084" y="1823240"/>
              <a:ext cx="11154" cy="31231"/>
            </a:xfrm>
            <a:custGeom>
              <a:avLst/>
              <a:gdLst>
                <a:gd name="T0" fmla="*/ 0 w 10"/>
                <a:gd name="T1" fmla="*/ 28 h 28"/>
                <a:gd name="T2" fmla="*/ 0 w 10"/>
                <a:gd name="T3" fmla="*/ 12 h 28"/>
                <a:gd name="T4" fmla="*/ 2 w 10"/>
                <a:gd name="T5" fmla="*/ 6 h 28"/>
                <a:gd name="T6" fmla="*/ 6 w 10"/>
                <a:gd name="T7" fmla="*/ 0 h 28"/>
                <a:gd name="T8" fmla="*/ 8 w 10"/>
                <a:gd name="T9" fmla="*/ 6 h 28"/>
                <a:gd name="T10" fmla="*/ 10 w 10"/>
                <a:gd name="T11" fmla="*/ 10 h 28"/>
                <a:gd name="T12" fmla="*/ 10 w 10"/>
                <a:gd name="T13" fmla="*/ 28 h 28"/>
                <a:gd name="T14" fmla="*/ 0 w 10"/>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8">
                  <a:moveTo>
                    <a:pt x="0" y="28"/>
                  </a:moveTo>
                  <a:lnTo>
                    <a:pt x="0" y="12"/>
                  </a:lnTo>
                  <a:lnTo>
                    <a:pt x="2" y="6"/>
                  </a:lnTo>
                  <a:lnTo>
                    <a:pt x="6" y="0"/>
                  </a:lnTo>
                  <a:lnTo>
                    <a:pt x="8" y="6"/>
                  </a:lnTo>
                  <a:lnTo>
                    <a:pt x="10" y="10"/>
                  </a:lnTo>
                  <a:lnTo>
                    <a:pt x="10" y="28"/>
                  </a:lnTo>
                  <a:lnTo>
                    <a:pt x="0"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5" name="Freeform 144"/>
            <p:cNvSpPr>
              <a:spLocks/>
            </p:cNvSpPr>
            <p:nvPr/>
          </p:nvSpPr>
          <p:spPr bwMode="auto">
            <a:xfrm>
              <a:off x="6085469" y="1858933"/>
              <a:ext cx="31231" cy="44616"/>
            </a:xfrm>
            <a:custGeom>
              <a:avLst/>
              <a:gdLst>
                <a:gd name="T0" fmla="*/ 12 w 28"/>
                <a:gd name="T1" fmla="*/ 8 h 40"/>
                <a:gd name="T2" fmla="*/ 16 w 28"/>
                <a:gd name="T3" fmla="*/ 4 h 40"/>
                <a:gd name="T4" fmla="*/ 20 w 28"/>
                <a:gd name="T5" fmla="*/ 0 h 40"/>
                <a:gd name="T6" fmla="*/ 24 w 28"/>
                <a:gd name="T7" fmla="*/ 4 h 40"/>
                <a:gd name="T8" fmla="*/ 28 w 28"/>
                <a:gd name="T9" fmla="*/ 8 h 40"/>
                <a:gd name="T10" fmla="*/ 28 w 28"/>
                <a:gd name="T11" fmla="*/ 34 h 40"/>
                <a:gd name="T12" fmla="*/ 24 w 28"/>
                <a:gd name="T13" fmla="*/ 36 h 40"/>
                <a:gd name="T14" fmla="*/ 20 w 28"/>
                <a:gd name="T15" fmla="*/ 38 h 40"/>
                <a:gd name="T16" fmla="*/ 14 w 28"/>
                <a:gd name="T17" fmla="*/ 40 h 40"/>
                <a:gd name="T18" fmla="*/ 10 w 28"/>
                <a:gd name="T19" fmla="*/ 36 h 40"/>
                <a:gd name="T20" fmla="*/ 10 w 28"/>
                <a:gd name="T21" fmla="*/ 34 h 40"/>
                <a:gd name="T22" fmla="*/ 10 w 28"/>
                <a:gd name="T23" fmla="*/ 30 h 40"/>
                <a:gd name="T24" fmla="*/ 10 w 28"/>
                <a:gd name="T25" fmla="*/ 14 h 40"/>
                <a:gd name="T26" fmla="*/ 4 w 28"/>
                <a:gd name="T27" fmla="*/ 12 h 40"/>
                <a:gd name="T28" fmla="*/ 0 w 28"/>
                <a:gd name="T29" fmla="*/ 8 h 40"/>
                <a:gd name="T30" fmla="*/ 4 w 28"/>
                <a:gd name="T31" fmla="*/ 6 h 40"/>
                <a:gd name="T32" fmla="*/ 8 w 28"/>
                <a:gd name="T33" fmla="*/ 6 h 40"/>
                <a:gd name="T34" fmla="*/ 12 w 28"/>
                <a:gd name="T35"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40">
                  <a:moveTo>
                    <a:pt x="12" y="8"/>
                  </a:moveTo>
                  <a:lnTo>
                    <a:pt x="16" y="4"/>
                  </a:lnTo>
                  <a:lnTo>
                    <a:pt x="20" y="0"/>
                  </a:lnTo>
                  <a:lnTo>
                    <a:pt x="24" y="4"/>
                  </a:lnTo>
                  <a:lnTo>
                    <a:pt x="28" y="8"/>
                  </a:lnTo>
                  <a:lnTo>
                    <a:pt x="28" y="34"/>
                  </a:lnTo>
                  <a:lnTo>
                    <a:pt x="24" y="36"/>
                  </a:lnTo>
                  <a:lnTo>
                    <a:pt x="20" y="38"/>
                  </a:lnTo>
                  <a:lnTo>
                    <a:pt x="14" y="40"/>
                  </a:lnTo>
                  <a:lnTo>
                    <a:pt x="10" y="36"/>
                  </a:lnTo>
                  <a:lnTo>
                    <a:pt x="10" y="34"/>
                  </a:lnTo>
                  <a:lnTo>
                    <a:pt x="10" y="30"/>
                  </a:lnTo>
                  <a:lnTo>
                    <a:pt x="10" y="14"/>
                  </a:lnTo>
                  <a:lnTo>
                    <a:pt x="4" y="12"/>
                  </a:lnTo>
                  <a:lnTo>
                    <a:pt x="0" y="8"/>
                  </a:lnTo>
                  <a:lnTo>
                    <a:pt x="4" y="6"/>
                  </a:lnTo>
                  <a:lnTo>
                    <a:pt x="8" y="6"/>
                  </a:lnTo>
                  <a:lnTo>
                    <a:pt x="12"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6" name="Freeform 145"/>
            <p:cNvSpPr>
              <a:spLocks/>
            </p:cNvSpPr>
            <p:nvPr/>
          </p:nvSpPr>
          <p:spPr bwMode="auto">
            <a:xfrm>
              <a:off x="6165778" y="1921395"/>
              <a:ext cx="45732" cy="26769"/>
            </a:xfrm>
            <a:custGeom>
              <a:avLst/>
              <a:gdLst>
                <a:gd name="T0" fmla="*/ 41 w 41"/>
                <a:gd name="T1" fmla="*/ 12 h 24"/>
                <a:gd name="T2" fmla="*/ 39 w 41"/>
                <a:gd name="T3" fmla="*/ 16 h 24"/>
                <a:gd name="T4" fmla="*/ 39 w 41"/>
                <a:gd name="T5" fmla="*/ 18 h 24"/>
                <a:gd name="T6" fmla="*/ 39 w 41"/>
                <a:gd name="T7" fmla="*/ 22 h 24"/>
                <a:gd name="T8" fmla="*/ 39 w 41"/>
                <a:gd name="T9" fmla="*/ 24 h 24"/>
                <a:gd name="T10" fmla="*/ 31 w 41"/>
                <a:gd name="T11" fmla="*/ 22 h 24"/>
                <a:gd name="T12" fmla="*/ 17 w 41"/>
                <a:gd name="T13" fmla="*/ 16 h 24"/>
                <a:gd name="T14" fmla="*/ 4 w 41"/>
                <a:gd name="T15" fmla="*/ 10 h 24"/>
                <a:gd name="T16" fmla="*/ 0 w 41"/>
                <a:gd name="T17" fmla="*/ 6 h 24"/>
                <a:gd name="T18" fmla="*/ 0 w 41"/>
                <a:gd name="T19" fmla="*/ 2 h 24"/>
                <a:gd name="T20" fmla="*/ 2 w 41"/>
                <a:gd name="T21" fmla="*/ 0 h 24"/>
                <a:gd name="T22" fmla="*/ 9 w 41"/>
                <a:gd name="T23" fmla="*/ 0 h 24"/>
                <a:gd name="T24" fmla="*/ 19 w 41"/>
                <a:gd name="T25" fmla="*/ 2 h 24"/>
                <a:gd name="T26" fmla="*/ 27 w 41"/>
                <a:gd name="T27" fmla="*/ 4 h 24"/>
                <a:gd name="T28" fmla="*/ 33 w 41"/>
                <a:gd name="T29" fmla="*/ 2 h 24"/>
                <a:gd name="T30" fmla="*/ 41 w 41"/>
                <a:gd name="T31" fmla="*/ 0 h 24"/>
                <a:gd name="T32" fmla="*/ 41 w 41"/>
                <a:gd name="T33" fmla="*/ 4 h 24"/>
                <a:gd name="T34" fmla="*/ 41 w 41"/>
                <a:gd name="T35"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24">
                  <a:moveTo>
                    <a:pt x="41" y="12"/>
                  </a:moveTo>
                  <a:lnTo>
                    <a:pt x="39" y="16"/>
                  </a:lnTo>
                  <a:lnTo>
                    <a:pt x="39" y="18"/>
                  </a:lnTo>
                  <a:lnTo>
                    <a:pt x="39" y="22"/>
                  </a:lnTo>
                  <a:lnTo>
                    <a:pt x="39" y="24"/>
                  </a:lnTo>
                  <a:lnTo>
                    <a:pt x="31" y="22"/>
                  </a:lnTo>
                  <a:lnTo>
                    <a:pt x="17" y="16"/>
                  </a:lnTo>
                  <a:lnTo>
                    <a:pt x="4" y="10"/>
                  </a:lnTo>
                  <a:lnTo>
                    <a:pt x="0" y="6"/>
                  </a:lnTo>
                  <a:lnTo>
                    <a:pt x="0" y="2"/>
                  </a:lnTo>
                  <a:lnTo>
                    <a:pt x="2" y="0"/>
                  </a:lnTo>
                  <a:lnTo>
                    <a:pt x="9" y="0"/>
                  </a:lnTo>
                  <a:lnTo>
                    <a:pt x="19" y="2"/>
                  </a:lnTo>
                  <a:lnTo>
                    <a:pt x="27" y="4"/>
                  </a:lnTo>
                  <a:lnTo>
                    <a:pt x="33" y="2"/>
                  </a:lnTo>
                  <a:lnTo>
                    <a:pt x="41" y="0"/>
                  </a:lnTo>
                  <a:lnTo>
                    <a:pt x="41" y="4"/>
                  </a:lnTo>
                  <a:lnTo>
                    <a:pt x="41"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7" name="Freeform 146"/>
            <p:cNvSpPr>
              <a:spLocks/>
            </p:cNvSpPr>
            <p:nvPr/>
          </p:nvSpPr>
          <p:spPr bwMode="auto">
            <a:xfrm>
              <a:off x="6112238" y="1557774"/>
              <a:ext cx="26769" cy="33462"/>
            </a:xfrm>
            <a:custGeom>
              <a:avLst/>
              <a:gdLst>
                <a:gd name="T0" fmla="*/ 12 w 24"/>
                <a:gd name="T1" fmla="*/ 4 h 30"/>
                <a:gd name="T2" fmla="*/ 12 w 24"/>
                <a:gd name="T3" fmla="*/ 12 h 30"/>
                <a:gd name="T4" fmla="*/ 18 w 24"/>
                <a:gd name="T5" fmla="*/ 8 h 30"/>
                <a:gd name="T6" fmla="*/ 24 w 24"/>
                <a:gd name="T7" fmla="*/ 4 h 30"/>
                <a:gd name="T8" fmla="*/ 24 w 24"/>
                <a:gd name="T9" fmla="*/ 16 h 30"/>
                <a:gd name="T10" fmla="*/ 22 w 24"/>
                <a:gd name="T11" fmla="*/ 20 h 30"/>
                <a:gd name="T12" fmla="*/ 18 w 24"/>
                <a:gd name="T13" fmla="*/ 26 h 30"/>
                <a:gd name="T14" fmla="*/ 16 w 24"/>
                <a:gd name="T15" fmla="*/ 30 h 30"/>
                <a:gd name="T16" fmla="*/ 14 w 24"/>
                <a:gd name="T17" fmla="*/ 30 h 30"/>
                <a:gd name="T18" fmla="*/ 14 w 24"/>
                <a:gd name="T19" fmla="*/ 28 h 30"/>
                <a:gd name="T20" fmla="*/ 12 w 24"/>
                <a:gd name="T21" fmla="*/ 24 h 30"/>
                <a:gd name="T22" fmla="*/ 10 w 24"/>
                <a:gd name="T23" fmla="*/ 20 h 30"/>
                <a:gd name="T24" fmla="*/ 6 w 24"/>
                <a:gd name="T25" fmla="*/ 14 h 30"/>
                <a:gd name="T26" fmla="*/ 2 w 24"/>
                <a:gd name="T27" fmla="*/ 10 h 30"/>
                <a:gd name="T28" fmla="*/ 0 w 24"/>
                <a:gd name="T29" fmla="*/ 6 h 30"/>
                <a:gd name="T30" fmla="*/ 0 w 24"/>
                <a:gd name="T31" fmla="*/ 4 h 30"/>
                <a:gd name="T32" fmla="*/ 2 w 24"/>
                <a:gd name="T33" fmla="*/ 2 h 30"/>
                <a:gd name="T34" fmla="*/ 4 w 24"/>
                <a:gd name="T35" fmla="*/ 0 h 30"/>
                <a:gd name="T36" fmla="*/ 6 w 24"/>
                <a:gd name="T37" fmla="*/ 0 h 30"/>
                <a:gd name="T38" fmla="*/ 8 w 24"/>
                <a:gd name="T39" fmla="*/ 0 h 30"/>
                <a:gd name="T40" fmla="*/ 12 w 24"/>
                <a:gd name="T41"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30">
                  <a:moveTo>
                    <a:pt x="12" y="4"/>
                  </a:moveTo>
                  <a:lnTo>
                    <a:pt x="12" y="12"/>
                  </a:lnTo>
                  <a:lnTo>
                    <a:pt x="18" y="8"/>
                  </a:lnTo>
                  <a:lnTo>
                    <a:pt x="24" y="4"/>
                  </a:lnTo>
                  <a:lnTo>
                    <a:pt x="24" y="16"/>
                  </a:lnTo>
                  <a:lnTo>
                    <a:pt x="22" y="20"/>
                  </a:lnTo>
                  <a:lnTo>
                    <a:pt x="18" y="26"/>
                  </a:lnTo>
                  <a:lnTo>
                    <a:pt x="16" y="30"/>
                  </a:lnTo>
                  <a:lnTo>
                    <a:pt x="14" y="30"/>
                  </a:lnTo>
                  <a:lnTo>
                    <a:pt x="14" y="28"/>
                  </a:lnTo>
                  <a:lnTo>
                    <a:pt x="12" y="24"/>
                  </a:lnTo>
                  <a:lnTo>
                    <a:pt x="10" y="20"/>
                  </a:lnTo>
                  <a:lnTo>
                    <a:pt x="6" y="14"/>
                  </a:lnTo>
                  <a:lnTo>
                    <a:pt x="2" y="10"/>
                  </a:lnTo>
                  <a:lnTo>
                    <a:pt x="0" y="6"/>
                  </a:lnTo>
                  <a:lnTo>
                    <a:pt x="0" y="4"/>
                  </a:lnTo>
                  <a:lnTo>
                    <a:pt x="2" y="2"/>
                  </a:lnTo>
                  <a:lnTo>
                    <a:pt x="4" y="0"/>
                  </a:lnTo>
                  <a:lnTo>
                    <a:pt x="6" y="0"/>
                  </a:lnTo>
                  <a:lnTo>
                    <a:pt x="8" y="0"/>
                  </a:lnTo>
                  <a:lnTo>
                    <a:pt x="12"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8" name="Freeform 147"/>
            <p:cNvSpPr>
              <a:spLocks/>
            </p:cNvSpPr>
            <p:nvPr/>
          </p:nvSpPr>
          <p:spPr bwMode="auto">
            <a:xfrm>
              <a:off x="6112238" y="1323540"/>
              <a:ext cx="166196" cy="249850"/>
            </a:xfrm>
            <a:custGeom>
              <a:avLst/>
              <a:gdLst>
                <a:gd name="T0" fmla="*/ 145 w 149"/>
                <a:gd name="T1" fmla="*/ 44 h 224"/>
                <a:gd name="T2" fmla="*/ 141 w 149"/>
                <a:gd name="T3" fmla="*/ 28 h 224"/>
                <a:gd name="T4" fmla="*/ 131 w 149"/>
                <a:gd name="T5" fmla="*/ 10 h 224"/>
                <a:gd name="T6" fmla="*/ 113 w 149"/>
                <a:gd name="T7" fmla="*/ 4 h 224"/>
                <a:gd name="T8" fmla="*/ 97 w 149"/>
                <a:gd name="T9" fmla="*/ 4 h 224"/>
                <a:gd name="T10" fmla="*/ 77 w 149"/>
                <a:gd name="T11" fmla="*/ 6 h 224"/>
                <a:gd name="T12" fmla="*/ 59 w 149"/>
                <a:gd name="T13" fmla="*/ 12 h 224"/>
                <a:gd name="T14" fmla="*/ 42 w 149"/>
                <a:gd name="T15" fmla="*/ 32 h 224"/>
                <a:gd name="T16" fmla="*/ 32 w 149"/>
                <a:gd name="T17" fmla="*/ 54 h 224"/>
                <a:gd name="T18" fmla="*/ 30 w 149"/>
                <a:gd name="T19" fmla="*/ 76 h 224"/>
                <a:gd name="T20" fmla="*/ 12 w 149"/>
                <a:gd name="T21" fmla="*/ 76 h 224"/>
                <a:gd name="T22" fmla="*/ 6 w 149"/>
                <a:gd name="T23" fmla="*/ 82 h 224"/>
                <a:gd name="T24" fmla="*/ 4 w 149"/>
                <a:gd name="T25" fmla="*/ 90 h 224"/>
                <a:gd name="T26" fmla="*/ 8 w 149"/>
                <a:gd name="T27" fmla="*/ 108 h 224"/>
                <a:gd name="T28" fmla="*/ 12 w 149"/>
                <a:gd name="T29" fmla="*/ 130 h 224"/>
                <a:gd name="T30" fmla="*/ 14 w 149"/>
                <a:gd name="T31" fmla="*/ 134 h 224"/>
                <a:gd name="T32" fmla="*/ 0 w 149"/>
                <a:gd name="T33" fmla="*/ 168 h 224"/>
                <a:gd name="T34" fmla="*/ 14 w 149"/>
                <a:gd name="T35" fmla="*/ 182 h 224"/>
                <a:gd name="T36" fmla="*/ 30 w 149"/>
                <a:gd name="T37" fmla="*/ 204 h 224"/>
                <a:gd name="T38" fmla="*/ 28 w 149"/>
                <a:gd name="T39" fmla="*/ 216 h 224"/>
                <a:gd name="T40" fmla="*/ 30 w 149"/>
                <a:gd name="T41" fmla="*/ 222 h 224"/>
                <a:gd name="T42" fmla="*/ 38 w 149"/>
                <a:gd name="T43" fmla="*/ 224 h 224"/>
                <a:gd name="T44" fmla="*/ 52 w 149"/>
                <a:gd name="T45" fmla="*/ 216 h 224"/>
                <a:gd name="T46" fmla="*/ 63 w 149"/>
                <a:gd name="T47" fmla="*/ 212 h 224"/>
                <a:gd name="T48" fmla="*/ 73 w 149"/>
                <a:gd name="T49" fmla="*/ 208 h 224"/>
                <a:gd name="T50" fmla="*/ 81 w 149"/>
                <a:gd name="T51" fmla="*/ 204 h 224"/>
                <a:gd name="T52" fmla="*/ 83 w 149"/>
                <a:gd name="T53" fmla="*/ 200 h 224"/>
                <a:gd name="T54" fmla="*/ 79 w 149"/>
                <a:gd name="T55" fmla="*/ 170 h 224"/>
                <a:gd name="T56" fmla="*/ 89 w 149"/>
                <a:gd name="T57" fmla="*/ 164 h 224"/>
                <a:gd name="T58" fmla="*/ 99 w 149"/>
                <a:gd name="T59" fmla="*/ 156 h 224"/>
                <a:gd name="T60" fmla="*/ 95 w 149"/>
                <a:gd name="T61" fmla="*/ 154 h 224"/>
                <a:gd name="T62" fmla="*/ 105 w 149"/>
                <a:gd name="T63" fmla="*/ 150 h 224"/>
                <a:gd name="T64" fmla="*/ 87 w 149"/>
                <a:gd name="T65" fmla="*/ 140 h 224"/>
                <a:gd name="T66" fmla="*/ 79 w 149"/>
                <a:gd name="T67" fmla="*/ 130 h 224"/>
                <a:gd name="T68" fmla="*/ 79 w 149"/>
                <a:gd name="T69" fmla="*/ 114 h 224"/>
                <a:gd name="T70" fmla="*/ 91 w 149"/>
                <a:gd name="T71" fmla="*/ 98 h 224"/>
                <a:gd name="T72" fmla="*/ 113 w 149"/>
                <a:gd name="T73" fmla="*/ 84 h 224"/>
                <a:gd name="T74" fmla="*/ 121 w 149"/>
                <a:gd name="T75" fmla="*/ 72 h 224"/>
                <a:gd name="T76" fmla="*/ 121 w 149"/>
                <a:gd name="T77" fmla="*/ 62 h 224"/>
                <a:gd name="T78" fmla="*/ 129 w 149"/>
                <a:gd name="T79" fmla="*/ 58 h 224"/>
                <a:gd name="T80" fmla="*/ 141 w 149"/>
                <a:gd name="T81" fmla="*/ 5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 h="224">
                  <a:moveTo>
                    <a:pt x="149" y="56"/>
                  </a:moveTo>
                  <a:lnTo>
                    <a:pt x="145" y="44"/>
                  </a:lnTo>
                  <a:lnTo>
                    <a:pt x="143" y="36"/>
                  </a:lnTo>
                  <a:lnTo>
                    <a:pt x="141" y="28"/>
                  </a:lnTo>
                  <a:lnTo>
                    <a:pt x="137" y="16"/>
                  </a:lnTo>
                  <a:lnTo>
                    <a:pt x="131" y="10"/>
                  </a:lnTo>
                  <a:lnTo>
                    <a:pt x="121" y="8"/>
                  </a:lnTo>
                  <a:lnTo>
                    <a:pt x="113" y="4"/>
                  </a:lnTo>
                  <a:lnTo>
                    <a:pt x="105" y="0"/>
                  </a:lnTo>
                  <a:lnTo>
                    <a:pt x="97" y="4"/>
                  </a:lnTo>
                  <a:lnTo>
                    <a:pt x="89" y="6"/>
                  </a:lnTo>
                  <a:lnTo>
                    <a:pt x="77" y="6"/>
                  </a:lnTo>
                  <a:lnTo>
                    <a:pt x="65" y="8"/>
                  </a:lnTo>
                  <a:lnTo>
                    <a:pt x="59" y="12"/>
                  </a:lnTo>
                  <a:lnTo>
                    <a:pt x="50" y="22"/>
                  </a:lnTo>
                  <a:lnTo>
                    <a:pt x="42" y="32"/>
                  </a:lnTo>
                  <a:lnTo>
                    <a:pt x="36" y="42"/>
                  </a:lnTo>
                  <a:lnTo>
                    <a:pt x="32" y="54"/>
                  </a:lnTo>
                  <a:lnTo>
                    <a:pt x="30" y="64"/>
                  </a:lnTo>
                  <a:lnTo>
                    <a:pt x="30" y="76"/>
                  </a:lnTo>
                  <a:lnTo>
                    <a:pt x="22" y="76"/>
                  </a:lnTo>
                  <a:lnTo>
                    <a:pt x="12" y="76"/>
                  </a:lnTo>
                  <a:lnTo>
                    <a:pt x="8" y="78"/>
                  </a:lnTo>
                  <a:lnTo>
                    <a:pt x="6" y="82"/>
                  </a:lnTo>
                  <a:lnTo>
                    <a:pt x="4" y="86"/>
                  </a:lnTo>
                  <a:lnTo>
                    <a:pt x="4" y="90"/>
                  </a:lnTo>
                  <a:lnTo>
                    <a:pt x="4" y="98"/>
                  </a:lnTo>
                  <a:lnTo>
                    <a:pt x="8" y="108"/>
                  </a:lnTo>
                  <a:lnTo>
                    <a:pt x="12" y="122"/>
                  </a:lnTo>
                  <a:lnTo>
                    <a:pt x="12" y="130"/>
                  </a:lnTo>
                  <a:lnTo>
                    <a:pt x="12" y="132"/>
                  </a:lnTo>
                  <a:lnTo>
                    <a:pt x="14" y="134"/>
                  </a:lnTo>
                  <a:lnTo>
                    <a:pt x="20" y="138"/>
                  </a:lnTo>
                  <a:lnTo>
                    <a:pt x="0" y="168"/>
                  </a:lnTo>
                  <a:lnTo>
                    <a:pt x="4" y="172"/>
                  </a:lnTo>
                  <a:lnTo>
                    <a:pt x="14" y="182"/>
                  </a:lnTo>
                  <a:lnTo>
                    <a:pt x="28" y="202"/>
                  </a:lnTo>
                  <a:lnTo>
                    <a:pt x="30" y="204"/>
                  </a:lnTo>
                  <a:lnTo>
                    <a:pt x="30" y="208"/>
                  </a:lnTo>
                  <a:lnTo>
                    <a:pt x="28" y="216"/>
                  </a:lnTo>
                  <a:lnTo>
                    <a:pt x="30" y="218"/>
                  </a:lnTo>
                  <a:lnTo>
                    <a:pt x="30" y="222"/>
                  </a:lnTo>
                  <a:lnTo>
                    <a:pt x="32" y="224"/>
                  </a:lnTo>
                  <a:lnTo>
                    <a:pt x="38" y="224"/>
                  </a:lnTo>
                  <a:lnTo>
                    <a:pt x="50" y="224"/>
                  </a:lnTo>
                  <a:lnTo>
                    <a:pt x="52" y="216"/>
                  </a:lnTo>
                  <a:lnTo>
                    <a:pt x="57" y="214"/>
                  </a:lnTo>
                  <a:lnTo>
                    <a:pt x="63" y="212"/>
                  </a:lnTo>
                  <a:lnTo>
                    <a:pt x="73" y="212"/>
                  </a:lnTo>
                  <a:lnTo>
                    <a:pt x="73" y="208"/>
                  </a:lnTo>
                  <a:lnTo>
                    <a:pt x="79" y="208"/>
                  </a:lnTo>
                  <a:lnTo>
                    <a:pt x="81" y="204"/>
                  </a:lnTo>
                  <a:lnTo>
                    <a:pt x="81" y="200"/>
                  </a:lnTo>
                  <a:lnTo>
                    <a:pt x="83" y="200"/>
                  </a:lnTo>
                  <a:lnTo>
                    <a:pt x="79" y="196"/>
                  </a:lnTo>
                  <a:lnTo>
                    <a:pt x="79" y="170"/>
                  </a:lnTo>
                  <a:lnTo>
                    <a:pt x="85" y="166"/>
                  </a:lnTo>
                  <a:lnTo>
                    <a:pt x="89" y="164"/>
                  </a:lnTo>
                  <a:lnTo>
                    <a:pt x="95" y="160"/>
                  </a:lnTo>
                  <a:lnTo>
                    <a:pt x="99" y="156"/>
                  </a:lnTo>
                  <a:lnTo>
                    <a:pt x="79" y="156"/>
                  </a:lnTo>
                  <a:lnTo>
                    <a:pt x="95" y="154"/>
                  </a:lnTo>
                  <a:lnTo>
                    <a:pt x="101" y="152"/>
                  </a:lnTo>
                  <a:lnTo>
                    <a:pt x="105" y="150"/>
                  </a:lnTo>
                  <a:lnTo>
                    <a:pt x="105" y="146"/>
                  </a:lnTo>
                  <a:lnTo>
                    <a:pt x="87" y="140"/>
                  </a:lnTo>
                  <a:lnTo>
                    <a:pt x="81" y="134"/>
                  </a:lnTo>
                  <a:lnTo>
                    <a:pt x="79" y="130"/>
                  </a:lnTo>
                  <a:lnTo>
                    <a:pt x="77" y="124"/>
                  </a:lnTo>
                  <a:lnTo>
                    <a:pt x="79" y="114"/>
                  </a:lnTo>
                  <a:lnTo>
                    <a:pt x="85" y="104"/>
                  </a:lnTo>
                  <a:lnTo>
                    <a:pt x="91" y="98"/>
                  </a:lnTo>
                  <a:lnTo>
                    <a:pt x="99" y="92"/>
                  </a:lnTo>
                  <a:lnTo>
                    <a:pt x="113" y="84"/>
                  </a:lnTo>
                  <a:lnTo>
                    <a:pt x="119" y="78"/>
                  </a:lnTo>
                  <a:lnTo>
                    <a:pt x="121" y="72"/>
                  </a:lnTo>
                  <a:lnTo>
                    <a:pt x="121" y="66"/>
                  </a:lnTo>
                  <a:lnTo>
                    <a:pt x="121" y="62"/>
                  </a:lnTo>
                  <a:lnTo>
                    <a:pt x="123" y="60"/>
                  </a:lnTo>
                  <a:lnTo>
                    <a:pt x="129" y="58"/>
                  </a:lnTo>
                  <a:lnTo>
                    <a:pt x="137" y="56"/>
                  </a:lnTo>
                  <a:lnTo>
                    <a:pt x="141" y="56"/>
                  </a:lnTo>
                  <a:lnTo>
                    <a:pt x="149"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9" name="Freeform 148"/>
            <p:cNvSpPr>
              <a:spLocks/>
            </p:cNvSpPr>
            <p:nvPr/>
          </p:nvSpPr>
          <p:spPr bwMode="auto">
            <a:xfrm>
              <a:off x="6027467" y="1287847"/>
              <a:ext cx="329047" cy="238695"/>
            </a:xfrm>
            <a:custGeom>
              <a:avLst/>
              <a:gdLst>
                <a:gd name="T0" fmla="*/ 271 w 295"/>
                <a:gd name="T1" fmla="*/ 20 h 214"/>
                <a:gd name="T2" fmla="*/ 245 w 295"/>
                <a:gd name="T3" fmla="*/ 16 h 214"/>
                <a:gd name="T4" fmla="*/ 241 w 295"/>
                <a:gd name="T5" fmla="*/ 28 h 214"/>
                <a:gd name="T6" fmla="*/ 233 w 295"/>
                <a:gd name="T7" fmla="*/ 40 h 214"/>
                <a:gd name="T8" fmla="*/ 207 w 295"/>
                <a:gd name="T9" fmla="*/ 34 h 214"/>
                <a:gd name="T10" fmla="*/ 187 w 295"/>
                <a:gd name="T11" fmla="*/ 30 h 214"/>
                <a:gd name="T12" fmla="*/ 173 w 295"/>
                <a:gd name="T13" fmla="*/ 36 h 214"/>
                <a:gd name="T14" fmla="*/ 141 w 295"/>
                <a:gd name="T15" fmla="*/ 40 h 214"/>
                <a:gd name="T16" fmla="*/ 118 w 295"/>
                <a:gd name="T17" fmla="*/ 64 h 214"/>
                <a:gd name="T18" fmla="*/ 106 w 295"/>
                <a:gd name="T19" fmla="*/ 96 h 214"/>
                <a:gd name="T20" fmla="*/ 88 w 295"/>
                <a:gd name="T21" fmla="*/ 108 h 214"/>
                <a:gd name="T22" fmla="*/ 80 w 295"/>
                <a:gd name="T23" fmla="*/ 118 h 214"/>
                <a:gd name="T24" fmla="*/ 84 w 295"/>
                <a:gd name="T25" fmla="*/ 140 h 214"/>
                <a:gd name="T26" fmla="*/ 88 w 295"/>
                <a:gd name="T27" fmla="*/ 164 h 214"/>
                <a:gd name="T28" fmla="*/ 76 w 295"/>
                <a:gd name="T29" fmla="*/ 200 h 214"/>
                <a:gd name="T30" fmla="*/ 64 w 295"/>
                <a:gd name="T31" fmla="*/ 188 h 214"/>
                <a:gd name="T32" fmla="*/ 50 w 295"/>
                <a:gd name="T33" fmla="*/ 206 h 214"/>
                <a:gd name="T34" fmla="*/ 26 w 295"/>
                <a:gd name="T35" fmla="*/ 212 h 214"/>
                <a:gd name="T36" fmla="*/ 8 w 295"/>
                <a:gd name="T37" fmla="*/ 202 h 214"/>
                <a:gd name="T38" fmla="*/ 12 w 295"/>
                <a:gd name="T39" fmla="*/ 194 h 214"/>
                <a:gd name="T40" fmla="*/ 2 w 295"/>
                <a:gd name="T41" fmla="*/ 188 h 214"/>
                <a:gd name="T42" fmla="*/ 8 w 295"/>
                <a:gd name="T43" fmla="*/ 174 h 214"/>
                <a:gd name="T44" fmla="*/ 0 w 295"/>
                <a:gd name="T45" fmla="*/ 144 h 214"/>
                <a:gd name="T46" fmla="*/ 22 w 295"/>
                <a:gd name="T47" fmla="*/ 136 h 214"/>
                <a:gd name="T48" fmla="*/ 38 w 295"/>
                <a:gd name="T49" fmla="*/ 124 h 214"/>
                <a:gd name="T50" fmla="*/ 54 w 295"/>
                <a:gd name="T51" fmla="*/ 120 h 214"/>
                <a:gd name="T52" fmla="*/ 64 w 295"/>
                <a:gd name="T53" fmla="*/ 118 h 214"/>
                <a:gd name="T54" fmla="*/ 62 w 295"/>
                <a:gd name="T55" fmla="*/ 116 h 214"/>
                <a:gd name="T56" fmla="*/ 60 w 295"/>
                <a:gd name="T57" fmla="*/ 106 h 214"/>
                <a:gd name="T58" fmla="*/ 80 w 295"/>
                <a:gd name="T59" fmla="*/ 94 h 214"/>
                <a:gd name="T60" fmla="*/ 94 w 295"/>
                <a:gd name="T61" fmla="*/ 68 h 214"/>
                <a:gd name="T62" fmla="*/ 106 w 295"/>
                <a:gd name="T63" fmla="*/ 60 h 214"/>
                <a:gd name="T64" fmla="*/ 112 w 295"/>
                <a:gd name="T65" fmla="*/ 50 h 214"/>
                <a:gd name="T66" fmla="*/ 106 w 295"/>
                <a:gd name="T67" fmla="*/ 44 h 214"/>
                <a:gd name="T68" fmla="*/ 106 w 295"/>
                <a:gd name="T69" fmla="*/ 42 h 214"/>
                <a:gd name="T70" fmla="*/ 114 w 295"/>
                <a:gd name="T71" fmla="*/ 34 h 214"/>
                <a:gd name="T72" fmla="*/ 135 w 295"/>
                <a:gd name="T73" fmla="*/ 36 h 214"/>
                <a:gd name="T74" fmla="*/ 139 w 295"/>
                <a:gd name="T75" fmla="*/ 26 h 214"/>
                <a:gd name="T76" fmla="*/ 161 w 295"/>
                <a:gd name="T77" fmla="*/ 16 h 214"/>
                <a:gd name="T78" fmla="*/ 169 w 295"/>
                <a:gd name="T79" fmla="*/ 16 h 214"/>
                <a:gd name="T80" fmla="*/ 185 w 295"/>
                <a:gd name="T81" fmla="*/ 12 h 214"/>
                <a:gd name="T82" fmla="*/ 227 w 295"/>
                <a:gd name="T83" fmla="*/ 0 h 214"/>
                <a:gd name="T84" fmla="*/ 243 w 295"/>
                <a:gd name="T85" fmla="*/ 8 h 214"/>
                <a:gd name="T86" fmla="*/ 251 w 295"/>
                <a:gd name="T87" fmla="*/ 2 h 214"/>
                <a:gd name="T88" fmla="*/ 271 w 295"/>
                <a:gd name="T89" fmla="*/ 4 h 214"/>
                <a:gd name="T90" fmla="*/ 289 w 295"/>
                <a:gd name="T91" fmla="*/ 14 h 214"/>
                <a:gd name="T92" fmla="*/ 287 w 295"/>
                <a:gd name="T93" fmla="*/ 18 h 214"/>
                <a:gd name="T94" fmla="*/ 295 w 295"/>
                <a:gd name="T95" fmla="*/ 26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5" h="214">
                  <a:moveTo>
                    <a:pt x="285" y="28"/>
                  </a:moveTo>
                  <a:lnTo>
                    <a:pt x="277" y="24"/>
                  </a:lnTo>
                  <a:lnTo>
                    <a:pt x="271" y="20"/>
                  </a:lnTo>
                  <a:lnTo>
                    <a:pt x="263" y="16"/>
                  </a:lnTo>
                  <a:lnTo>
                    <a:pt x="251" y="14"/>
                  </a:lnTo>
                  <a:lnTo>
                    <a:pt x="245" y="16"/>
                  </a:lnTo>
                  <a:lnTo>
                    <a:pt x="243" y="18"/>
                  </a:lnTo>
                  <a:lnTo>
                    <a:pt x="241" y="22"/>
                  </a:lnTo>
                  <a:lnTo>
                    <a:pt x="241" y="28"/>
                  </a:lnTo>
                  <a:lnTo>
                    <a:pt x="239" y="32"/>
                  </a:lnTo>
                  <a:lnTo>
                    <a:pt x="237" y="36"/>
                  </a:lnTo>
                  <a:lnTo>
                    <a:pt x="233" y="40"/>
                  </a:lnTo>
                  <a:lnTo>
                    <a:pt x="227" y="40"/>
                  </a:lnTo>
                  <a:lnTo>
                    <a:pt x="217" y="38"/>
                  </a:lnTo>
                  <a:lnTo>
                    <a:pt x="207" y="34"/>
                  </a:lnTo>
                  <a:lnTo>
                    <a:pt x="197" y="32"/>
                  </a:lnTo>
                  <a:lnTo>
                    <a:pt x="189" y="30"/>
                  </a:lnTo>
                  <a:lnTo>
                    <a:pt x="187" y="30"/>
                  </a:lnTo>
                  <a:lnTo>
                    <a:pt x="185" y="30"/>
                  </a:lnTo>
                  <a:lnTo>
                    <a:pt x="181" y="32"/>
                  </a:lnTo>
                  <a:lnTo>
                    <a:pt x="173" y="36"/>
                  </a:lnTo>
                  <a:lnTo>
                    <a:pt x="165" y="38"/>
                  </a:lnTo>
                  <a:lnTo>
                    <a:pt x="153" y="38"/>
                  </a:lnTo>
                  <a:lnTo>
                    <a:pt x="141" y="40"/>
                  </a:lnTo>
                  <a:lnTo>
                    <a:pt x="135" y="44"/>
                  </a:lnTo>
                  <a:lnTo>
                    <a:pt x="126" y="54"/>
                  </a:lnTo>
                  <a:lnTo>
                    <a:pt x="118" y="64"/>
                  </a:lnTo>
                  <a:lnTo>
                    <a:pt x="112" y="74"/>
                  </a:lnTo>
                  <a:lnTo>
                    <a:pt x="108" y="86"/>
                  </a:lnTo>
                  <a:lnTo>
                    <a:pt x="106" y="96"/>
                  </a:lnTo>
                  <a:lnTo>
                    <a:pt x="106" y="108"/>
                  </a:lnTo>
                  <a:lnTo>
                    <a:pt x="98" y="108"/>
                  </a:lnTo>
                  <a:lnTo>
                    <a:pt x="88" y="108"/>
                  </a:lnTo>
                  <a:lnTo>
                    <a:pt x="84" y="110"/>
                  </a:lnTo>
                  <a:lnTo>
                    <a:pt x="82" y="114"/>
                  </a:lnTo>
                  <a:lnTo>
                    <a:pt x="80" y="118"/>
                  </a:lnTo>
                  <a:lnTo>
                    <a:pt x="80" y="122"/>
                  </a:lnTo>
                  <a:lnTo>
                    <a:pt x="80" y="130"/>
                  </a:lnTo>
                  <a:lnTo>
                    <a:pt x="84" y="140"/>
                  </a:lnTo>
                  <a:lnTo>
                    <a:pt x="88" y="154"/>
                  </a:lnTo>
                  <a:lnTo>
                    <a:pt x="88" y="162"/>
                  </a:lnTo>
                  <a:lnTo>
                    <a:pt x="88" y="164"/>
                  </a:lnTo>
                  <a:lnTo>
                    <a:pt x="90" y="166"/>
                  </a:lnTo>
                  <a:lnTo>
                    <a:pt x="96" y="170"/>
                  </a:lnTo>
                  <a:lnTo>
                    <a:pt x="76" y="200"/>
                  </a:lnTo>
                  <a:lnTo>
                    <a:pt x="70" y="198"/>
                  </a:lnTo>
                  <a:lnTo>
                    <a:pt x="68" y="196"/>
                  </a:lnTo>
                  <a:lnTo>
                    <a:pt x="64" y="188"/>
                  </a:lnTo>
                  <a:lnTo>
                    <a:pt x="62" y="192"/>
                  </a:lnTo>
                  <a:lnTo>
                    <a:pt x="62" y="196"/>
                  </a:lnTo>
                  <a:lnTo>
                    <a:pt x="50" y="206"/>
                  </a:lnTo>
                  <a:lnTo>
                    <a:pt x="42" y="210"/>
                  </a:lnTo>
                  <a:lnTo>
                    <a:pt x="36" y="214"/>
                  </a:lnTo>
                  <a:lnTo>
                    <a:pt x="26" y="212"/>
                  </a:lnTo>
                  <a:lnTo>
                    <a:pt x="18" y="208"/>
                  </a:lnTo>
                  <a:lnTo>
                    <a:pt x="10" y="204"/>
                  </a:lnTo>
                  <a:lnTo>
                    <a:pt x="8" y="202"/>
                  </a:lnTo>
                  <a:lnTo>
                    <a:pt x="8" y="200"/>
                  </a:lnTo>
                  <a:lnTo>
                    <a:pt x="10" y="196"/>
                  </a:lnTo>
                  <a:lnTo>
                    <a:pt x="12" y="194"/>
                  </a:lnTo>
                  <a:lnTo>
                    <a:pt x="6" y="192"/>
                  </a:lnTo>
                  <a:lnTo>
                    <a:pt x="2" y="190"/>
                  </a:lnTo>
                  <a:lnTo>
                    <a:pt x="2" y="188"/>
                  </a:lnTo>
                  <a:lnTo>
                    <a:pt x="2" y="184"/>
                  </a:lnTo>
                  <a:lnTo>
                    <a:pt x="4" y="178"/>
                  </a:lnTo>
                  <a:lnTo>
                    <a:pt x="8" y="174"/>
                  </a:lnTo>
                  <a:lnTo>
                    <a:pt x="4" y="168"/>
                  </a:lnTo>
                  <a:lnTo>
                    <a:pt x="2" y="160"/>
                  </a:lnTo>
                  <a:lnTo>
                    <a:pt x="0" y="144"/>
                  </a:lnTo>
                  <a:lnTo>
                    <a:pt x="10" y="144"/>
                  </a:lnTo>
                  <a:lnTo>
                    <a:pt x="16" y="140"/>
                  </a:lnTo>
                  <a:lnTo>
                    <a:pt x="22" y="136"/>
                  </a:lnTo>
                  <a:lnTo>
                    <a:pt x="24" y="128"/>
                  </a:lnTo>
                  <a:lnTo>
                    <a:pt x="32" y="128"/>
                  </a:lnTo>
                  <a:lnTo>
                    <a:pt x="38" y="124"/>
                  </a:lnTo>
                  <a:lnTo>
                    <a:pt x="44" y="122"/>
                  </a:lnTo>
                  <a:lnTo>
                    <a:pt x="52" y="122"/>
                  </a:lnTo>
                  <a:lnTo>
                    <a:pt x="54" y="120"/>
                  </a:lnTo>
                  <a:lnTo>
                    <a:pt x="58" y="116"/>
                  </a:lnTo>
                  <a:lnTo>
                    <a:pt x="60" y="118"/>
                  </a:lnTo>
                  <a:lnTo>
                    <a:pt x="64" y="118"/>
                  </a:lnTo>
                  <a:lnTo>
                    <a:pt x="70" y="118"/>
                  </a:lnTo>
                  <a:lnTo>
                    <a:pt x="72" y="116"/>
                  </a:lnTo>
                  <a:lnTo>
                    <a:pt x="62" y="116"/>
                  </a:lnTo>
                  <a:lnTo>
                    <a:pt x="60" y="114"/>
                  </a:lnTo>
                  <a:lnTo>
                    <a:pt x="58" y="110"/>
                  </a:lnTo>
                  <a:lnTo>
                    <a:pt x="60" y="106"/>
                  </a:lnTo>
                  <a:lnTo>
                    <a:pt x="66" y="102"/>
                  </a:lnTo>
                  <a:lnTo>
                    <a:pt x="76" y="98"/>
                  </a:lnTo>
                  <a:lnTo>
                    <a:pt x="80" y="94"/>
                  </a:lnTo>
                  <a:lnTo>
                    <a:pt x="86" y="86"/>
                  </a:lnTo>
                  <a:lnTo>
                    <a:pt x="92" y="70"/>
                  </a:lnTo>
                  <a:lnTo>
                    <a:pt x="94" y="68"/>
                  </a:lnTo>
                  <a:lnTo>
                    <a:pt x="96" y="68"/>
                  </a:lnTo>
                  <a:lnTo>
                    <a:pt x="102" y="64"/>
                  </a:lnTo>
                  <a:lnTo>
                    <a:pt x="106" y="60"/>
                  </a:lnTo>
                  <a:lnTo>
                    <a:pt x="108" y="56"/>
                  </a:lnTo>
                  <a:lnTo>
                    <a:pt x="108" y="52"/>
                  </a:lnTo>
                  <a:lnTo>
                    <a:pt x="112" y="50"/>
                  </a:lnTo>
                  <a:lnTo>
                    <a:pt x="116" y="48"/>
                  </a:lnTo>
                  <a:lnTo>
                    <a:pt x="116" y="40"/>
                  </a:lnTo>
                  <a:lnTo>
                    <a:pt x="106" y="44"/>
                  </a:lnTo>
                  <a:lnTo>
                    <a:pt x="104" y="44"/>
                  </a:lnTo>
                  <a:lnTo>
                    <a:pt x="100" y="42"/>
                  </a:lnTo>
                  <a:lnTo>
                    <a:pt x="106" y="42"/>
                  </a:lnTo>
                  <a:lnTo>
                    <a:pt x="106" y="40"/>
                  </a:lnTo>
                  <a:lnTo>
                    <a:pt x="112" y="38"/>
                  </a:lnTo>
                  <a:lnTo>
                    <a:pt x="114" y="34"/>
                  </a:lnTo>
                  <a:lnTo>
                    <a:pt x="116" y="34"/>
                  </a:lnTo>
                  <a:lnTo>
                    <a:pt x="120" y="36"/>
                  </a:lnTo>
                  <a:lnTo>
                    <a:pt x="135" y="36"/>
                  </a:lnTo>
                  <a:lnTo>
                    <a:pt x="135" y="28"/>
                  </a:lnTo>
                  <a:lnTo>
                    <a:pt x="135" y="26"/>
                  </a:lnTo>
                  <a:lnTo>
                    <a:pt x="139" y="26"/>
                  </a:lnTo>
                  <a:lnTo>
                    <a:pt x="145" y="28"/>
                  </a:lnTo>
                  <a:lnTo>
                    <a:pt x="155" y="22"/>
                  </a:lnTo>
                  <a:lnTo>
                    <a:pt x="161" y="16"/>
                  </a:lnTo>
                  <a:lnTo>
                    <a:pt x="165" y="12"/>
                  </a:lnTo>
                  <a:lnTo>
                    <a:pt x="167" y="14"/>
                  </a:lnTo>
                  <a:lnTo>
                    <a:pt x="169" y="16"/>
                  </a:lnTo>
                  <a:lnTo>
                    <a:pt x="175" y="18"/>
                  </a:lnTo>
                  <a:lnTo>
                    <a:pt x="181" y="16"/>
                  </a:lnTo>
                  <a:lnTo>
                    <a:pt x="185" y="12"/>
                  </a:lnTo>
                  <a:lnTo>
                    <a:pt x="189" y="8"/>
                  </a:lnTo>
                  <a:lnTo>
                    <a:pt x="209" y="4"/>
                  </a:lnTo>
                  <a:lnTo>
                    <a:pt x="227" y="0"/>
                  </a:lnTo>
                  <a:lnTo>
                    <a:pt x="233" y="2"/>
                  </a:lnTo>
                  <a:lnTo>
                    <a:pt x="239" y="4"/>
                  </a:lnTo>
                  <a:lnTo>
                    <a:pt x="243" y="8"/>
                  </a:lnTo>
                  <a:lnTo>
                    <a:pt x="245" y="12"/>
                  </a:lnTo>
                  <a:lnTo>
                    <a:pt x="249" y="6"/>
                  </a:lnTo>
                  <a:lnTo>
                    <a:pt x="251" y="2"/>
                  </a:lnTo>
                  <a:lnTo>
                    <a:pt x="257" y="2"/>
                  </a:lnTo>
                  <a:lnTo>
                    <a:pt x="265" y="2"/>
                  </a:lnTo>
                  <a:lnTo>
                    <a:pt x="271" y="4"/>
                  </a:lnTo>
                  <a:lnTo>
                    <a:pt x="279" y="6"/>
                  </a:lnTo>
                  <a:lnTo>
                    <a:pt x="289" y="6"/>
                  </a:lnTo>
                  <a:lnTo>
                    <a:pt x="289" y="14"/>
                  </a:lnTo>
                  <a:lnTo>
                    <a:pt x="277" y="14"/>
                  </a:lnTo>
                  <a:lnTo>
                    <a:pt x="281" y="16"/>
                  </a:lnTo>
                  <a:lnTo>
                    <a:pt x="287" y="18"/>
                  </a:lnTo>
                  <a:lnTo>
                    <a:pt x="291" y="18"/>
                  </a:lnTo>
                  <a:lnTo>
                    <a:pt x="295" y="14"/>
                  </a:lnTo>
                  <a:lnTo>
                    <a:pt x="295" y="26"/>
                  </a:lnTo>
                  <a:lnTo>
                    <a:pt x="279" y="30"/>
                  </a:lnTo>
                  <a:lnTo>
                    <a:pt x="285"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0" name="Freeform 149"/>
            <p:cNvSpPr>
              <a:spLocks/>
            </p:cNvSpPr>
            <p:nvPr/>
          </p:nvSpPr>
          <p:spPr bwMode="auto">
            <a:xfrm>
              <a:off x="6291820" y="1493081"/>
              <a:ext cx="64694" cy="37924"/>
            </a:xfrm>
            <a:custGeom>
              <a:avLst/>
              <a:gdLst>
                <a:gd name="T0" fmla="*/ 58 w 58"/>
                <a:gd name="T1" fmla="*/ 34 h 34"/>
                <a:gd name="T2" fmla="*/ 52 w 58"/>
                <a:gd name="T3" fmla="*/ 24 h 34"/>
                <a:gd name="T4" fmla="*/ 48 w 58"/>
                <a:gd name="T5" fmla="*/ 16 h 34"/>
                <a:gd name="T6" fmla="*/ 52 w 58"/>
                <a:gd name="T7" fmla="*/ 16 h 34"/>
                <a:gd name="T8" fmla="*/ 54 w 58"/>
                <a:gd name="T9" fmla="*/ 14 h 34"/>
                <a:gd name="T10" fmla="*/ 54 w 58"/>
                <a:gd name="T11" fmla="*/ 4 h 34"/>
                <a:gd name="T12" fmla="*/ 48 w 58"/>
                <a:gd name="T13" fmla="*/ 6 h 34"/>
                <a:gd name="T14" fmla="*/ 44 w 58"/>
                <a:gd name="T15" fmla="*/ 6 h 34"/>
                <a:gd name="T16" fmla="*/ 40 w 58"/>
                <a:gd name="T17" fmla="*/ 4 h 34"/>
                <a:gd name="T18" fmla="*/ 32 w 58"/>
                <a:gd name="T19" fmla="*/ 0 h 34"/>
                <a:gd name="T20" fmla="*/ 24 w 58"/>
                <a:gd name="T21" fmla="*/ 0 h 34"/>
                <a:gd name="T22" fmla="*/ 14 w 58"/>
                <a:gd name="T23" fmla="*/ 2 h 34"/>
                <a:gd name="T24" fmla="*/ 6 w 58"/>
                <a:gd name="T25" fmla="*/ 6 h 34"/>
                <a:gd name="T26" fmla="*/ 2 w 58"/>
                <a:gd name="T27" fmla="*/ 8 h 34"/>
                <a:gd name="T28" fmla="*/ 0 w 58"/>
                <a:gd name="T29" fmla="*/ 10 h 34"/>
                <a:gd name="T30" fmla="*/ 2 w 58"/>
                <a:gd name="T31" fmla="*/ 16 h 34"/>
                <a:gd name="T32" fmla="*/ 6 w 58"/>
                <a:gd name="T33" fmla="*/ 20 h 34"/>
                <a:gd name="T34" fmla="*/ 10 w 58"/>
                <a:gd name="T35" fmla="*/ 22 h 34"/>
                <a:gd name="T36" fmla="*/ 18 w 58"/>
                <a:gd name="T37" fmla="*/ 24 h 34"/>
                <a:gd name="T38" fmla="*/ 26 w 58"/>
                <a:gd name="T39" fmla="*/ 22 h 34"/>
                <a:gd name="T40" fmla="*/ 30 w 58"/>
                <a:gd name="T41" fmla="*/ 22 h 34"/>
                <a:gd name="T42" fmla="*/ 34 w 58"/>
                <a:gd name="T43" fmla="*/ 24 h 34"/>
                <a:gd name="T44" fmla="*/ 36 w 58"/>
                <a:gd name="T45" fmla="*/ 28 h 34"/>
                <a:gd name="T46" fmla="*/ 38 w 58"/>
                <a:gd name="T47" fmla="*/ 32 h 34"/>
                <a:gd name="T48" fmla="*/ 42 w 58"/>
                <a:gd name="T49" fmla="*/ 34 h 34"/>
                <a:gd name="T50" fmla="*/ 44 w 58"/>
                <a:gd name="T51" fmla="*/ 34 h 34"/>
                <a:gd name="T52" fmla="*/ 46 w 58"/>
                <a:gd name="T53" fmla="*/ 30 h 34"/>
                <a:gd name="T54" fmla="*/ 50 w 58"/>
                <a:gd name="T55" fmla="*/ 30 h 34"/>
                <a:gd name="T56" fmla="*/ 54 w 58"/>
                <a:gd name="T57" fmla="*/ 32 h 34"/>
                <a:gd name="T58" fmla="*/ 58 w 58"/>
                <a:gd name="T5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34">
                  <a:moveTo>
                    <a:pt x="58" y="34"/>
                  </a:moveTo>
                  <a:lnTo>
                    <a:pt x="52" y="24"/>
                  </a:lnTo>
                  <a:lnTo>
                    <a:pt x="48" y="16"/>
                  </a:lnTo>
                  <a:lnTo>
                    <a:pt x="52" y="16"/>
                  </a:lnTo>
                  <a:lnTo>
                    <a:pt x="54" y="14"/>
                  </a:lnTo>
                  <a:lnTo>
                    <a:pt x="54" y="4"/>
                  </a:lnTo>
                  <a:lnTo>
                    <a:pt x="48" y="6"/>
                  </a:lnTo>
                  <a:lnTo>
                    <a:pt x="44" y="6"/>
                  </a:lnTo>
                  <a:lnTo>
                    <a:pt x="40" y="4"/>
                  </a:lnTo>
                  <a:lnTo>
                    <a:pt x="32" y="0"/>
                  </a:lnTo>
                  <a:lnTo>
                    <a:pt x="24" y="0"/>
                  </a:lnTo>
                  <a:lnTo>
                    <a:pt x="14" y="2"/>
                  </a:lnTo>
                  <a:lnTo>
                    <a:pt x="6" y="6"/>
                  </a:lnTo>
                  <a:lnTo>
                    <a:pt x="2" y="8"/>
                  </a:lnTo>
                  <a:lnTo>
                    <a:pt x="0" y="10"/>
                  </a:lnTo>
                  <a:lnTo>
                    <a:pt x="2" y="16"/>
                  </a:lnTo>
                  <a:lnTo>
                    <a:pt x="6" y="20"/>
                  </a:lnTo>
                  <a:lnTo>
                    <a:pt x="10" y="22"/>
                  </a:lnTo>
                  <a:lnTo>
                    <a:pt x="18" y="24"/>
                  </a:lnTo>
                  <a:lnTo>
                    <a:pt x="26" y="22"/>
                  </a:lnTo>
                  <a:lnTo>
                    <a:pt x="30" y="22"/>
                  </a:lnTo>
                  <a:lnTo>
                    <a:pt x="34" y="24"/>
                  </a:lnTo>
                  <a:lnTo>
                    <a:pt x="36" y="28"/>
                  </a:lnTo>
                  <a:lnTo>
                    <a:pt x="38" y="32"/>
                  </a:lnTo>
                  <a:lnTo>
                    <a:pt x="42" y="34"/>
                  </a:lnTo>
                  <a:lnTo>
                    <a:pt x="44" y="34"/>
                  </a:lnTo>
                  <a:lnTo>
                    <a:pt x="46" y="30"/>
                  </a:lnTo>
                  <a:lnTo>
                    <a:pt x="50" y="30"/>
                  </a:lnTo>
                  <a:lnTo>
                    <a:pt x="54" y="32"/>
                  </a:lnTo>
                  <a:lnTo>
                    <a:pt x="58" y="3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1" name="Freeform 150"/>
            <p:cNvSpPr>
              <a:spLocks/>
            </p:cNvSpPr>
            <p:nvPr/>
          </p:nvSpPr>
          <p:spPr bwMode="auto">
            <a:xfrm>
              <a:off x="6267281" y="1517620"/>
              <a:ext cx="95926" cy="55770"/>
            </a:xfrm>
            <a:custGeom>
              <a:avLst/>
              <a:gdLst>
                <a:gd name="T0" fmla="*/ 68 w 86"/>
                <a:gd name="T1" fmla="*/ 50 h 50"/>
                <a:gd name="T2" fmla="*/ 74 w 86"/>
                <a:gd name="T3" fmla="*/ 50 h 50"/>
                <a:gd name="T4" fmla="*/ 80 w 86"/>
                <a:gd name="T5" fmla="*/ 48 h 50"/>
                <a:gd name="T6" fmla="*/ 84 w 86"/>
                <a:gd name="T7" fmla="*/ 46 h 50"/>
                <a:gd name="T8" fmla="*/ 86 w 86"/>
                <a:gd name="T9" fmla="*/ 42 h 50"/>
                <a:gd name="T10" fmla="*/ 86 w 86"/>
                <a:gd name="T11" fmla="*/ 38 h 50"/>
                <a:gd name="T12" fmla="*/ 84 w 86"/>
                <a:gd name="T13" fmla="*/ 30 h 50"/>
                <a:gd name="T14" fmla="*/ 84 w 86"/>
                <a:gd name="T15" fmla="*/ 26 h 50"/>
                <a:gd name="T16" fmla="*/ 80 w 86"/>
                <a:gd name="T17" fmla="*/ 12 h 50"/>
                <a:gd name="T18" fmla="*/ 76 w 86"/>
                <a:gd name="T19" fmla="*/ 10 h 50"/>
                <a:gd name="T20" fmla="*/ 72 w 86"/>
                <a:gd name="T21" fmla="*/ 8 h 50"/>
                <a:gd name="T22" fmla="*/ 68 w 86"/>
                <a:gd name="T23" fmla="*/ 8 h 50"/>
                <a:gd name="T24" fmla="*/ 66 w 86"/>
                <a:gd name="T25" fmla="*/ 12 h 50"/>
                <a:gd name="T26" fmla="*/ 64 w 86"/>
                <a:gd name="T27" fmla="*/ 12 h 50"/>
                <a:gd name="T28" fmla="*/ 60 w 86"/>
                <a:gd name="T29" fmla="*/ 10 h 50"/>
                <a:gd name="T30" fmla="*/ 58 w 86"/>
                <a:gd name="T31" fmla="*/ 6 h 50"/>
                <a:gd name="T32" fmla="*/ 56 w 86"/>
                <a:gd name="T33" fmla="*/ 2 h 50"/>
                <a:gd name="T34" fmla="*/ 52 w 86"/>
                <a:gd name="T35" fmla="*/ 0 h 50"/>
                <a:gd name="T36" fmla="*/ 48 w 86"/>
                <a:gd name="T37" fmla="*/ 0 h 50"/>
                <a:gd name="T38" fmla="*/ 40 w 86"/>
                <a:gd name="T39" fmla="*/ 2 h 50"/>
                <a:gd name="T40" fmla="*/ 42 w 86"/>
                <a:gd name="T41" fmla="*/ 4 h 50"/>
                <a:gd name="T42" fmla="*/ 44 w 86"/>
                <a:gd name="T43" fmla="*/ 12 h 50"/>
                <a:gd name="T44" fmla="*/ 42 w 86"/>
                <a:gd name="T45" fmla="*/ 16 h 50"/>
                <a:gd name="T46" fmla="*/ 42 w 86"/>
                <a:gd name="T47" fmla="*/ 18 h 50"/>
                <a:gd name="T48" fmla="*/ 38 w 86"/>
                <a:gd name="T49" fmla="*/ 22 h 50"/>
                <a:gd name="T50" fmla="*/ 32 w 86"/>
                <a:gd name="T51" fmla="*/ 24 h 50"/>
                <a:gd name="T52" fmla="*/ 30 w 86"/>
                <a:gd name="T53" fmla="*/ 24 h 50"/>
                <a:gd name="T54" fmla="*/ 28 w 86"/>
                <a:gd name="T55" fmla="*/ 22 h 50"/>
                <a:gd name="T56" fmla="*/ 24 w 86"/>
                <a:gd name="T57" fmla="*/ 18 h 50"/>
                <a:gd name="T58" fmla="*/ 18 w 86"/>
                <a:gd name="T59" fmla="*/ 12 h 50"/>
                <a:gd name="T60" fmla="*/ 16 w 86"/>
                <a:gd name="T61" fmla="*/ 10 h 50"/>
                <a:gd name="T62" fmla="*/ 12 w 86"/>
                <a:gd name="T63" fmla="*/ 10 h 50"/>
                <a:gd name="T64" fmla="*/ 8 w 86"/>
                <a:gd name="T65" fmla="*/ 10 h 50"/>
                <a:gd name="T66" fmla="*/ 6 w 86"/>
                <a:gd name="T67" fmla="*/ 12 h 50"/>
                <a:gd name="T68" fmla="*/ 2 w 86"/>
                <a:gd name="T69" fmla="*/ 20 h 50"/>
                <a:gd name="T70" fmla="*/ 2 w 86"/>
                <a:gd name="T71" fmla="*/ 26 h 50"/>
                <a:gd name="T72" fmla="*/ 0 w 86"/>
                <a:gd name="T73" fmla="*/ 30 h 50"/>
                <a:gd name="T74" fmla="*/ 2 w 86"/>
                <a:gd name="T75" fmla="*/ 38 h 50"/>
                <a:gd name="T76" fmla="*/ 2 w 86"/>
                <a:gd name="T77" fmla="*/ 36 h 50"/>
                <a:gd name="T78" fmla="*/ 4 w 86"/>
                <a:gd name="T79" fmla="*/ 34 h 50"/>
                <a:gd name="T80" fmla="*/ 12 w 86"/>
                <a:gd name="T81" fmla="*/ 34 h 50"/>
                <a:gd name="T82" fmla="*/ 24 w 86"/>
                <a:gd name="T83" fmla="*/ 34 h 50"/>
                <a:gd name="T84" fmla="*/ 28 w 86"/>
                <a:gd name="T85" fmla="*/ 36 h 50"/>
                <a:gd name="T86" fmla="*/ 34 w 86"/>
                <a:gd name="T87" fmla="*/ 38 h 50"/>
                <a:gd name="T88" fmla="*/ 42 w 86"/>
                <a:gd name="T89" fmla="*/ 36 h 50"/>
                <a:gd name="T90" fmla="*/ 50 w 86"/>
                <a:gd name="T91" fmla="*/ 32 h 50"/>
                <a:gd name="T92" fmla="*/ 54 w 86"/>
                <a:gd name="T93" fmla="*/ 38 h 50"/>
                <a:gd name="T94" fmla="*/ 58 w 86"/>
                <a:gd name="T95" fmla="*/ 40 h 50"/>
                <a:gd name="T96" fmla="*/ 58 w 86"/>
                <a:gd name="T97" fmla="*/ 44 h 50"/>
                <a:gd name="T98" fmla="*/ 60 w 86"/>
                <a:gd name="T99" fmla="*/ 48 h 50"/>
                <a:gd name="T100" fmla="*/ 66 w 86"/>
                <a:gd name="T101" fmla="*/ 50 h 50"/>
                <a:gd name="T102" fmla="*/ 68 w 86"/>
                <a:gd name="T10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50">
                  <a:moveTo>
                    <a:pt x="68" y="50"/>
                  </a:moveTo>
                  <a:lnTo>
                    <a:pt x="74" y="50"/>
                  </a:lnTo>
                  <a:lnTo>
                    <a:pt x="80" y="48"/>
                  </a:lnTo>
                  <a:lnTo>
                    <a:pt x="84" y="46"/>
                  </a:lnTo>
                  <a:lnTo>
                    <a:pt x="86" y="42"/>
                  </a:lnTo>
                  <a:lnTo>
                    <a:pt x="86" y="38"/>
                  </a:lnTo>
                  <a:lnTo>
                    <a:pt x="84" y="30"/>
                  </a:lnTo>
                  <a:lnTo>
                    <a:pt x="84" y="26"/>
                  </a:lnTo>
                  <a:lnTo>
                    <a:pt x="80" y="12"/>
                  </a:lnTo>
                  <a:lnTo>
                    <a:pt x="76" y="10"/>
                  </a:lnTo>
                  <a:lnTo>
                    <a:pt x="72" y="8"/>
                  </a:lnTo>
                  <a:lnTo>
                    <a:pt x="68" y="8"/>
                  </a:lnTo>
                  <a:lnTo>
                    <a:pt x="66" y="12"/>
                  </a:lnTo>
                  <a:lnTo>
                    <a:pt x="64" y="12"/>
                  </a:lnTo>
                  <a:lnTo>
                    <a:pt x="60" y="10"/>
                  </a:lnTo>
                  <a:lnTo>
                    <a:pt x="58" y="6"/>
                  </a:lnTo>
                  <a:lnTo>
                    <a:pt x="56" y="2"/>
                  </a:lnTo>
                  <a:lnTo>
                    <a:pt x="52" y="0"/>
                  </a:lnTo>
                  <a:lnTo>
                    <a:pt x="48" y="0"/>
                  </a:lnTo>
                  <a:lnTo>
                    <a:pt x="40" y="2"/>
                  </a:lnTo>
                  <a:lnTo>
                    <a:pt x="42" y="4"/>
                  </a:lnTo>
                  <a:lnTo>
                    <a:pt x="44" y="12"/>
                  </a:lnTo>
                  <a:lnTo>
                    <a:pt x="42" y="16"/>
                  </a:lnTo>
                  <a:lnTo>
                    <a:pt x="42" y="18"/>
                  </a:lnTo>
                  <a:lnTo>
                    <a:pt x="38" y="22"/>
                  </a:lnTo>
                  <a:lnTo>
                    <a:pt x="32" y="24"/>
                  </a:lnTo>
                  <a:lnTo>
                    <a:pt x="30" y="24"/>
                  </a:lnTo>
                  <a:lnTo>
                    <a:pt x="28" y="22"/>
                  </a:lnTo>
                  <a:lnTo>
                    <a:pt x="24" y="18"/>
                  </a:lnTo>
                  <a:lnTo>
                    <a:pt x="18" y="12"/>
                  </a:lnTo>
                  <a:lnTo>
                    <a:pt x="16" y="10"/>
                  </a:lnTo>
                  <a:lnTo>
                    <a:pt x="12" y="10"/>
                  </a:lnTo>
                  <a:lnTo>
                    <a:pt x="8" y="10"/>
                  </a:lnTo>
                  <a:lnTo>
                    <a:pt x="6" y="12"/>
                  </a:lnTo>
                  <a:lnTo>
                    <a:pt x="2" y="20"/>
                  </a:lnTo>
                  <a:lnTo>
                    <a:pt x="2" y="26"/>
                  </a:lnTo>
                  <a:lnTo>
                    <a:pt x="0" y="30"/>
                  </a:lnTo>
                  <a:lnTo>
                    <a:pt x="2" y="38"/>
                  </a:lnTo>
                  <a:lnTo>
                    <a:pt x="2" y="36"/>
                  </a:lnTo>
                  <a:lnTo>
                    <a:pt x="4" y="34"/>
                  </a:lnTo>
                  <a:lnTo>
                    <a:pt x="12" y="34"/>
                  </a:lnTo>
                  <a:lnTo>
                    <a:pt x="24" y="34"/>
                  </a:lnTo>
                  <a:lnTo>
                    <a:pt x="28" y="36"/>
                  </a:lnTo>
                  <a:lnTo>
                    <a:pt x="34" y="38"/>
                  </a:lnTo>
                  <a:lnTo>
                    <a:pt x="42" y="36"/>
                  </a:lnTo>
                  <a:lnTo>
                    <a:pt x="50" y="32"/>
                  </a:lnTo>
                  <a:lnTo>
                    <a:pt x="54" y="38"/>
                  </a:lnTo>
                  <a:lnTo>
                    <a:pt x="58" y="40"/>
                  </a:lnTo>
                  <a:lnTo>
                    <a:pt x="58" y="44"/>
                  </a:lnTo>
                  <a:lnTo>
                    <a:pt x="60" y="48"/>
                  </a:lnTo>
                  <a:lnTo>
                    <a:pt x="66" y="50"/>
                  </a:lnTo>
                  <a:lnTo>
                    <a:pt x="68" y="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2" name="Freeform 151"/>
            <p:cNvSpPr>
              <a:spLocks/>
            </p:cNvSpPr>
            <p:nvPr/>
          </p:nvSpPr>
          <p:spPr bwMode="auto">
            <a:xfrm>
              <a:off x="6267281" y="1553312"/>
              <a:ext cx="71386" cy="53539"/>
            </a:xfrm>
            <a:custGeom>
              <a:avLst/>
              <a:gdLst>
                <a:gd name="T0" fmla="*/ 64 w 64"/>
                <a:gd name="T1" fmla="*/ 18 h 48"/>
                <a:gd name="T2" fmla="*/ 60 w 64"/>
                <a:gd name="T3" fmla="*/ 16 h 48"/>
                <a:gd name="T4" fmla="*/ 58 w 64"/>
                <a:gd name="T5" fmla="*/ 12 h 48"/>
                <a:gd name="T6" fmla="*/ 58 w 64"/>
                <a:gd name="T7" fmla="*/ 8 h 48"/>
                <a:gd name="T8" fmla="*/ 54 w 64"/>
                <a:gd name="T9" fmla="*/ 6 h 48"/>
                <a:gd name="T10" fmla="*/ 50 w 64"/>
                <a:gd name="T11" fmla="*/ 0 h 48"/>
                <a:gd name="T12" fmla="*/ 42 w 64"/>
                <a:gd name="T13" fmla="*/ 4 h 48"/>
                <a:gd name="T14" fmla="*/ 34 w 64"/>
                <a:gd name="T15" fmla="*/ 6 h 48"/>
                <a:gd name="T16" fmla="*/ 28 w 64"/>
                <a:gd name="T17" fmla="*/ 4 h 48"/>
                <a:gd name="T18" fmla="*/ 24 w 64"/>
                <a:gd name="T19" fmla="*/ 2 h 48"/>
                <a:gd name="T20" fmla="*/ 12 w 64"/>
                <a:gd name="T21" fmla="*/ 2 h 48"/>
                <a:gd name="T22" fmla="*/ 4 w 64"/>
                <a:gd name="T23" fmla="*/ 2 h 48"/>
                <a:gd name="T24" fmla="*/ 2 w 64"/>
                <a:gd name="T25" fmla="*/ 4 h 48"/>
                <a:gd name="T26" fmla="*/ 0 w 64"/>
                <a:gd name="T27" fmla="*/ 6 h 48"/>
                <a:gd name="T28" fmla="*/ 0 w 64"/>
                <a:gd name="T29" fmla="*/ 20 h 48"/>
                <a:gd name="T30" fmla="*/ 8 w 64"/>
                <a:gd name="T31" fmla="*/ 20 h 48"/>
                <a:gd name="T32" fmla="*/ 16 w 64"/>
                <a:gd name="T33" fmla="*/ 20 h 48"/>
                <a:gd name="T34" fmla="*/ 22 w 64"/>
                <a:gd name="T35" fmla="*/ 22 h 48"/>
                <a:gd name="T36" fmla="*/ 28 w 64"/>
                <a:gd name="T37" fmla="*/ 24 h 48"/>
                <a:gd name="T38" fmla="*/ 26 w 64"/>
                <a:gd name="T39" fmla="*/ 36 h 48"/>
                <a:gd name="T40" fmla="*/ 30 w 64"/>
                <a:gd name="T41" fmla="*/ 40 h 48"/>
                <a:gd name="T42" fmla="*/ 32 w 64"/>
                <a:gd name="T43" fmla="*/ 40 h 48"/>
                <a:gd name="T44" fmla="*/ 34 w 64"/>
                <a:gd name="T45" fmla="*/ 42 h 48"/>
                <a:gd name="T46" fmla="*/ 38 w 64"/>
                <a:gd name="T47" fmla="*/ 46 h 48"/>
                <a:gd name="T48" fmla="*/ 40 w 64"/>
                <a:gd name="T49" fmla="*/ 48 h 48"/>
                <a:gd name="T50" fmla="*/ 44 w 64"/>
                <a:gd name="T51" fmla="*/ 46 h 48"/>
                <a:gd name="T52" fmla="*/ 50 w 64"/>
                <a:gd name="T53" fmla="*/ 46 h 48"/>
                <a:gd name="T54" fmla="*/ 56 w 64"/>
                <a:gd name="T55" fmla="*/ 34 h 48"/>
                <a:gd name="T56" fmla="*/ 58 w 64"/>
                <a:gd name="T57" fmla="*/ 30 h 48"/>
                <a:gd name="T58" fmla="*/ 64 w 64"/>
                <a:gd name="T59" fmla="*/ 24 h 48"/>
                <a:gd name="T60" fmla="*/ 64 w 64"/>
                <a:gd name="T61" fmla="*/ 20 h 48"/>
                <a:gd name="T62" fmla="*/ 64 w 64"/>
                <a:gd name="T63"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48">
                  <a:moveTo>
                    <a:pt x="64" y="18"/>
                  </a:moveTo>
                  <a:lnTo>
                    <a:pt x="60" y="16"/>
                  </a:lnTo>
                  <a:lnTo>
                    <a:pt x="58" y="12"/>
                  </a:lnTo>
                  <a:lnTo>
                    <a:pt x="58" y="8"/>
                  </a:lnTo>
                  <a:lnTo>
                    <a:pt x="54" y="6"/>
                  </a:lnTo>
                  <a:lnTo>
                    <a:pt x="50" y="0"/>
                  </a:lnTo>
                  <a:lnTo>
                    <a:pt x="42" y="4"/>
                  </a:lnTo>
                  <a:lnTo>
                    <a:pt x="34" y="6"/>
                  </a:lnTo>
                  <a:lnTo>
                    <a:pt x="28" y="4"/>
                  </a:lnTo>
                  <a:lnTo>
                    <a:pt x="24" y="2"/>
                  </a:lnTo>
                  <a:lnTo>
                    <a:pt x="12" y="2"/>
                  </a:lnTo>
                  <a:lnTo>
                    <a:pt x="4" y="2"/>
                  </a:lnTo>
                  <a:lnTo>
                    <a:pt x="2" y="4"/>
                  </a:lnTo>
                  <a:lnTo>
                    <a:pt x="0" y="6"/>
                  </a:lnTo>
                  <a:lnTo>
                    <a:pt x="0" y="20"/>
                  </a:lnTo>
                  <a:lnTo>
                    <a:pt x="8" y="20"/>
                  </a:lnTo>
                  <a:lnTo>
                    <a:pt x="16" y="20"/>
                  </a:lnTo>
                  <a:lnTo>
                    <a:pt x="22" y="22"/>
                  </a:lnTo>
                  <a:lnTo>
                    <a:pt x="28" y="24"/>
                  </a:lnTo>
                  <a:lnTo>
                    <a:pt x="26" y="36"/>
                  </a:lnTo>
                  <a:lnTo>
                    <a:pt x="30" y="40"/>
                  </a:lnTo>
                  <a:lnTo>
                    <a:pt x="32" y="40"/>
                  </a:lnTo>
                  <a:lnTo>
                    <a:pt x="34" y="42"/>
                  </a:lnTo>
                  <a:lnTo>
                    <a:pt x="38" y="46"/>
                  </a:lnTo>
                  <a:lnTo>
                    <a:pt x="40" y="48"/>
                  </a:lnTo>
                  <a:lnTo>
                    <a:pt x="44" y="46"/>
                  </a:lnTo>
                  <a:lnTo>
                    <a:pt x="50" y="46"/>
                  </a:lnTo>
                  <a:lnTo>
                    <a:pt x="56" y="34"/>
                  </a:lnTo>
                  <a:lnTo>
                    <a:pt x="58" y="30"/>
                  </a:lnTo>
                  <a:lnTo>
                    <a:pt x="64" y="24"/>
                  </a:lnTo>
                  <a:lnTo>
                    <a:pt x="64" y="20"/>
                  </a:lnTo>
                  <a:lnTo>
                    <a:pt x="64"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3" name="Freeform 152"/>
            <p:cNvSpPr>
              <a:spLocks/>
            </p:cNvSpPr>
            <p:nvPr/>
          </p:nvSpPr>
          <p:spPr bwMode="auto">
            <a:xfrm>
              <a:off x="6253896" y="1575621"/>
              <a:ext cx="44616" cy="17846"/>
            </a:xfrm>
            <a:custGeom>
              <a:avLst/>
              <a:gdLst>
                <a:gd name="T0" fmla="*/ 38 w 40"/>
                <a:gd name="T1" fmla="*/ 16 h 16"/>
                <a:gd name="T2" fmla="*/ 40 w 40"/>
                <a:gd name="T3" fmla="*/ 4 h 16"/>
                <a:gd name="T4" fmla="*/ 34 w 40"/>
                <a:gd name="T5" fmla="*/ 2 h 16"/>
                <a:gd name="T6" fmla="*/ 28 w 40"/>
                <a:gd name="T7" fmla="*/ 0 h 16"/>
                <a:gd name="T8" fmla="*/ 20 w 40"/>
                <a:gd name="T9" fmla="*/ 0 h 16"/>
                <a:gd name="T10" fmla="*/ 14 w 40"/>
                <a:gd name="T11" fmla="*/ 0 h 16"/>
                <a:gd name="T12" fmla="*/ 12 w 40"/>
                <a:gd name="T13" fmla="*/ 6 h 16"/>
                <a:gd name="T14" fmla="*/ 8 w 40"/>
                <a:gd name="T15" fmla="*/ 6 h 16"/>
                <a:gd name="T16" fmla="*/ 4 w 40"/>
                <a:gd name="T17" fmla="*/ 8 h 16"/>
                <a:gd name="T18" fmla="*/ 2 w 40"/>
                <a:gd name="T19" fmla="*/ 12 h 16"/>
                <a:gd name="T20" fmla="*/ 0 w 40"/>
                <a:gd name="T21" fmla="*/ 16 h 16"/>
                <a:gd name="T22" fmla="*/ 38 w 40"/>
                <a:gd name="T2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16">
                  <a:moveTo>
                    <a:pt x="38" y="16"/>
                  </a:moveTo>
                  <a:lnTo>
                    <a:pt x="40" y="4"/>
                  </a:lnTo>
                  <a:lnTo>
                    <a:pt x="34" y="2"/>
                  </a:lnTo>
                  <a:lnTo>
                    <a:pt x="28" y="0"/>
                  </a:lnTo>
                  <a:lnTo>
                    <a:pt x="20" y="0"/>
                  </a:lnTo>
                  <a:lnTo>
                    <a:pt x="14" y="0"/>
                  </a:lnTo>
                  <a:lnTo>
                    <a:pt x="12" y="6"/>
                  </a:lnTo>
                  <a:lnTo>
                    <a:pt x="8" y="6"/>
                  </a:lnTo>
                  <a:lnTo>
                    <a:pt x="4" y="8"/>
                  </a:lnTo>
                  <a:lnTo>
                    <a:pt x="2" y="12"/>
                  </a:lnTo>
                  <a:lnTo>
                    <a:pt x="0" y="16"/>
                  </a:lnTo>
                  <a:lnTo>
                    <a:pt x="38"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4" name="Freeform 153"/>
            <p:cNvSpPr>
              <a:spLocks/>
            </p:cNvSpPr>
            <p:nvPr/>
          </p:nvSpPr>
          <p:spPr bwMode="auto">
            <a:xfrm>
              <a:off x="5804385" y="1841086"/>
              <a:ext cx="44616" cy="100386"/>
            </a:xfrm>
            <a:custGeom>
              <a:avLst/>
              <a:gdLst>
                <a:gd name="T0" fmla="*/ 24 w 40"/>
                <a:gd name="T1" fmla="*/ 90 h 90"/>
                <a:gd name="T2" fmla="*/ 16 w 40"/>
                <a:gd name="T3" fmla="*/ 90 h 90"/>
                <a:gd name="T4" fmla="*/ 12 w 40"/>
                <a:gd name="T5" fmla="*/ 90 h 90"/>
                <a:gd name="T6" fmla="*/ 8 w 40"/>
                <a:gd name="T7" fmla="*/ 90 h 90"/>
                <a:gd name="T8" fmla="*/ 6 w 40"/>
                <a:gd name="T9" fmla="*/ 76 h 90"/>
                <a:gd name="T10" fmla="*/ 8 w 40"/>
                <a:gd name="T11" fmla="*/ 66 h 90"/>
                <a:gd name="T12" fmla="*/ 6 w 40"/>
                <a:gd name="T13" fmla="*/ 64 h 90"/>
                <a:gd name="T14" fmla="*/ 4 w 40"/>
                <a:gd name="T15" fmla="*/ 64 h 90"/>
                <a:gd name="T16" fmla="*/ 0 w 40"/>
                <a:gd name="T17" fmla="*/ 62 h 90"/>
                <a:gd name="T18" fmla="*/ 0 w 40"/>
                <a:gd name="T19" fmla="*/ 58 h 90"/>
                <a:gd name="T20" fmla="*/ 0 w 40"/>
                <a:gd name="T21" fmla="*/ 52 h 90"/>
                <a:gd name="T22" fmla="*/ 2 w 40"/>
                <a:gd name="T23" fmla="*/ 48 h 90"/>
                <a:gd name="T24" fmla="*/ 6 w 40"/>
                <a:gd name="T25" fmla="*/ 38 h 90"/>
                <a:gd name="T26" fmla="*/ 10 w 40"/>
                <a:gd name="T27" fmla="*/ 32 h 90"/>
                <a:gd name="T28" fmla="*/ 12 w 40"/>
                <a:gd name="T29" fmla="*/ 26 h 90"/>
                <a:gd name="T30" fmla="*/ 12 w 40"/>
                <a:gd name="T31" fmla="*/ 22 h 90"/>
                <a:gd name="T32" fmla="*/ 12 w 40"/>
                <a:gd name="T33" fmla="*/ 18 h 90"/>
                <a:gd name="T34" fmla="*/ 10 w 40"/>
                <a:gd name="T35" fmla="*/ 16 h 90"/>
                <a:gd name="T36" fmla="*/ 8 w 40"/>
                <a:gd name="T37" fmla="*/ 14 h 90"/>
                <a:gd name="T38" fmla="*/ 8 w 40"/>
                <a:gd name="T39" fmla="*/ 12 h 90"/>
                <a:gd name="T40" fmla="*/ 10 w 40"/>
                <a:gd name="T41" fmla="*/ 6 h 90"/>
                <a:gd name="T42" fmla="*/ 12 w 40"/>
                <a:gd name="T43" fmla="*/ 0 h 90"/>
                <a:gd name="T44" fmla="*/ 16 w 40"/>
                <a:gd name="T45" fmla="*/ 4 h 90"/>
                <a:gd name="T46" fmla="*/ 22 w 40"/>
                <a:gd name="T47" fmla="*/ 6 h 90"/>
                <a:gd name="T48" fmla="*/ 36 w 40"/>
                <a:gd name="T49" fmla="*/ 6 h 90"/>
                <a:gd name="T50" fmla="*/ 38 w 40"/>
                <a:gd name="T51" fmla="*/ 8 h 90"/>
                <a:gd name="T52" fmla="*/ 40 w 40"/>
                <a:gd name="T53" fmla="*/ 12 h 90"/>
                <a:gd name="T54" fmla="*/ 38 w 40"/>
                <a:gd name="T55" fmla="*/ 24 h 90"/>
                <a:gd name="T56" fmla="*/ 34 w 40"/>
                <a:gd name="T57" fmla="*/ 34 h 90"/>
                <a:gd name="T58" fmla="*/ 30 w 40"/>
                <a:gd name="T59" fmla="*/ 40 h 90"/>
                <a:gd name="T60" fmla="*/ 28 w 40"/>
                <a:gd name="T61" fmla="*/ 50 h 90"/>
                <a:gd name="T62" fmla="*/ 30 w 40"/>
                <a:gd name="T63" fmla="*/ 54 h 90"/>
                <a:gd name="T64" fmla="*/ 30 w 40"/>
                <a:gd name="T65" fmla="*/ 60 h 90"/>
                <a:gd name="T66" fmla="*/ 30 w 40"/>
                <a:gd name="T67" fmla="*/ 64 h 90"/>
                <a:gd name="T68" fmla="*/ 28 w 40"/>
                <a:gd name="T69" fmla="*/ 68 h 90"/>
                <a:gd name="T70" fmla="*/ 30 w 40"/>
                <a:gd name="T71" fmla="*/ 70 h 90"/>
                <a:gd name="T72" fmla="*/ 32 w 40"/>
                <a:gd name="T73" fmla="*/ 74 h 90"/>
                <a:gd name="T74" fmla="*/ 30 w 40"/>
                <a:gd name="T75" fmla="*/ 78 h 90"/>
                <a:gd name="T76" fmla="*/ 28 w 40"/>
                <a:gd name="T77" fmla="*/ 80 h 90"/>
                <a:gd name="T78" fmla="*/ 26 w 40"/>
                <a:gd name="T79" fmla="*/ 84 h 90"/>
                <a:gd name="T80" fmla="*/ 24 w 40"/>
                <a:gd name="T81" fmla="*/ 86 h 90"/>
                <a:gd name="T82" fmla="*/ 24 w 40"/>
                <a:gd name="T83"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 h="90">
                  <a:moveTo>
                    <a:pt x="24" y="90"/>
                  </a:moveTo>
                  <a:lnTo>
                    <a:pt x="16" y="90"/>
                  </a:lnTo>
                  <a:lnTo>
                    <a:pt x="12" y="90"/>
                  </a:lnTo>
                  <a:lnTo>
                    <a:pt x="8" y="90"/>
                  </a:lnTo>
                  <a:lnTo>
                    <a:pt x="6" y="76"/>
                  </a:lnTo>
                  <a:lnTo>
                    <a:pt x="8" y="66"/>
                  </a:lnTo>
                  <a:lnTo>
                    <a:pt x="6" y="64"/>
                  </a:lnTo>
                  <a:lnTo>
                    <a:pt x="4" y="64"/>
                  </a:lnTo>
                  <a:lnTo>
                    <a:pt x="0" y="62"/>
                  </a:lnTo>
                  <a:lnTo>
                    <a:pt x="0" y="58"/>
                  </a:lnTo>
                  <a:lnTo>
                    <a:pt x="0" y="52"/>
                  </a:lnTo>
                  <a:lnTo>
                    <a:pt x="2" y="48"/>
                  </a:lnTo>
                  <a:lnTo>
                    <a:pt x="6" y="38"/>
                  </a:lnTo>
                  <a:lnTo>
                    <a:pt x="10" y="32"/>
                  </a:lnTo>
                  <a:lnTo>
                    <a:pt x="12" y="26"/>
                  </a:lnTo>
                  <a:lnTo>
                    <a:pt x="12" y="22"/>
                  </a:lnTo>
                  <a:lnTo>
                    <a:pt x="12" y="18"/>
                  </a:lnTo>
                  <a:lnTo>
                    <a:pt x="10" y="16"/>
                  </a:lnTo>
                  <a:lnTo>
                    <a:pt x="8" y="14"/>
                  </a:lnTo>
                  <a:lnTo>
                    <a:pt x="8" y="12"/>
                  </a:lnTo>
                  <a:lnTo>
                    <a:pt x="10" y="6"/>
                  </a:lnTo>
                  <a:lnTo>
                    <a:pt x="12" y="0"/>
                  </a:lnTo>
                  <a:lnTo>
                    <a:pt x="16" y="4"/>
                  </a:lnTo>
                  <a:lnTo>
                    <a:pt x="22" y="6"/>
                  </a:lnTo>
                  <a:lnTo>
                    <a:pt x="36" y="6"/>
                  </a:lnTo>
                  <a:lnTo>
                    <a:pt x="38" y="8"/>
                  </a:lnTo>
                  <a:lnTo>
                    <a:pt x="40" y="12"/>
                  </a:lnTo>
                  <a:lnTo>
                    <a:pt x="38" y="24"/>
                  </a:lnTo>
                  <a:lnTo>
                    <a:pt x="34" y="34"/>
                  </a:lnTo>
                  <a:lnTo>
                    <a:pt x="30" y="40"/>
                  </a:lnTo>
                  <a:lnTo>
                    <a:pt x="28" y="50"/>
                  </a:lnTo>
                  <a:lnTo>
                    <a:pt x="30" y="54"/>
                  </a:lnTo>
                  <a:lnTo>
                    <a:pt x="30" y="60"/>
                  </a:lnTo>
                  <a:lnTo>
                    <a:pt x="30" y="64"/>
                  </a:lnTo>
                  <a:lnTo>
                    <a:pt x="28" y="68"/>
                  </a:lnTo>
                  <a:lnTo>
                    <a:pt x="30" y="70"/>
                  </a:lnTo>
                  <a:lnTo>
                    <a:pt x="32" y="74"/>
                  </a:lnTo>
                  <a:lnTo>
                    <a:pt x="30" y="78"/>
                  </a:lnTo>
                  <a:lnTo>
                    <a:pt x="28" y="80"/>
                  </a:lnTo>
                  <a:lnTo>
                    <a:pt x="26" y="84"/>
                  </a:lnTo>
                  <a:lnTo>
                    <a:pt x="24" y="86"/>
                  </a:lnTo>
                  <a:lnTo>
                    <a:pt x="24" y="9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5" name="Freeform 154"/>
            <p:cNvSpPr>
              <a:spLocks/>
            </p:cNvSpPr>
            <p:nvPr/>
          </p:nvSpPr>
          <p:spPr bwMode="auto">
            <a:xfrm>
              <a:off x="5811078" y="1807624"/>
              <a:ext cx="194082" cy="156156"/>
            </a:xfrm>
            <a:custGeom>
              <a:avLst/>
              <a:gdLst>
                <a:gd name="T0" fmla="*/ 174 w 174"/>
                <a:gd name="T1" fmla="*/ 34 h 140"/>
                <a:gd name="T2" fmla="*/ 164 w 174"/>
                <a:gd name="T3" fmla="*/ 44 h 140"/>
                <a:gd name="T4" fmla="*/ 138 w 174"/>
                <a:gd name="T5" fmla="*/ 56 h 140"/>
                <a:gd name="T6" fmla="*/ 128 w 174"/>
                <a:gd name="T7" fmla="*/ 68 h 140"/>
                <a:gd name="T8" fmla="*/ 128 w 174"/>
                <a:gd name="T9" fmla="*/ 86 h 140"/>
                <a:gd name="T10" fmla="*/ 124 w 174"/>
                <a:gd name="T11" fmla="*/ 96 h 140"/>
                <a:gd name="T12" fmla="*/ 106 w 174"/>
                <a:gd name="T13" fmla="*/ 118 h 140"/>
                <a:gd name="T14" fmla="*/ 102 w 174"/>
                <a:gd name="T15" fmla="*/ 126 h 140"/>
                <a:gd name="T16" fmla="*/ 64 w 174"/>
                <a:gd name="T17" fmla="*/ 128 h 140"/>
                <a:gd name="T18" fmla="*/ 56 w 174"/>
                <a:gd name="T19" fmla="*/ 134 h 140"/>
                <a:gd name="T20" fmla="*/ 50 w 174"/>
                <a:gd name="T21" fmla="*/ 140 h 140"/>
                <a:gd name="T22" fmla="*/ 42 w 174"/>
                <a:gd name="T23" fmla="*/ 140 h 140"/>
                <a:gd name="T24" fmla="*/ 36 w 174"/>
                <a:gd name="T25" fmla="*/ 130 h 140"/>
                <a:gd name="T26" fmla="*/ 34 w 174"/>
                <a:gd name="T27" fmla="*/ 122 h 140"/>
                <a:gd name="T28" fmla="*/ 24 w 174"/>
                <a:gd name="T29" fmla="*/ 120 h 140"/>
                <a:gd name="T30" fmla="*/ 20 w 174"/>
                <a:gd name="T31" fmla="*/ 116 h 140"/>
                <a:gd name="T32" fmla="*/ 24 w 174"/>
                <a:gd name="T33" fmla="*/ 108 h 140"/>
                <a:gd name="T34" fmla="*/ 24 w 174"/>
                <a:gd name="T35" fmla="*/ 100 h 140"/>
                <a:gd name="T36" fmla="*/ 24 w 174"/>
                <a:gd name="T37" fmla="*/ 94 h 140"/>
                <a:gd name="T38" fmla="*/ 24 w 174"/>
                <a:gd name="T39" fmla="*/ 84 h 140"/>
                <a:gd name="T40" fmla="*/ 24 w 174"/>
                <a:gd name="T41" fmla="*/ 70 h 140"/>
                <a:gd name="T42" fmla="*/ 32 w 174"/>
                <a:gd name="T43" fmla="*/ 54 h 140"/>
                <a:gd name="T44" fmla="*/ 32 w 174"/>
                <a:gd name="T45" fmla="*/ 38 h 140"/>
                <a:gd name="T46" fmla="*/ 16 w 174"/>
                <a:gd name="T47" fmla="*/ 36 h 140"/>
                <a:gd name="T48" fmla="*/ 6 w 174"/>
                <a:gd name="T49" fmla="*/ 30 h 140"/>
                <a:gd name="T50" fmla="*/ 4 w 174"/>
                <a:gd name="T51" fmla="*/ 22 h 140"/>
                <a:gd name="T52" fmla="*/ 0 w 174"/>
                <a:gd name="T53" fmla="*/ 16 h 140"/>
                <a:gd name="T54" fmla="*/ 0 w 174"/>
                <a:gd name="T55" fmla="*/ 10 h 140"/>
                <a:gd name="T56" fmla="*/ 12 w 174"/>
                <a:gd name="T57" fmla="*/ 6 h 140"/>
                <a:gd name="T58" fmla="*/ 14 w 174"/>
                <a:gd name="T59" fmla="*/ 0 h 140"/>
                <a:gd name="T60" fmla="*/ 40 w 174"/>
                <a:gd name="T61" fmla="*/ 2 h 140"/>
                <a:gd name="T62" fmla="*/ 80 w 174"/>
                <a:gd name="T63" fmla="*/ 8 h 140"/>
                <a:gd name="T64" fmla="*/ 124 w 174"/>
                <a:gd name="T65" fmla="*/ 16 h 140"/>
                <a:gd name="T66" fmla="*/ 150 w 174"/>
                <a:gd name="T67" fmla="*/ 20 h 140"/>
                <a:gd name="T68" fmla="*/ 154 w 174"/>
                <a:gd name="T69" fmla="*/ 22 h 140"/>
                <a:gd name="T70" fmla="*/ 174 w 174"/>
                <a:gd name="T71" fmla="*/ 3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4" h="140">
                  <a:moveTo>
                    <a:pt x="174" y="32"/>
                  </a:moveTo>
                  <a:lnTo>
                    <a:pt x="174" y="34"/>
                  </a:lnTo>
                  <a:lnTo>
                    <a:pt x="168" y="38"/>
                  </a:lnTo>
                  <a:lnTo>
                    <a:pt x="164" y="44"/>
                  </a:lnTo>
                  <a:lnTo>
                    <a:pt x="146" y="52"/>
                  </a:lnTo>
                  <a:lnTo>
                    <a:pt x="138" y="56"/>
                  </a:lnTo>
                  <a:lnTo>
                    <a:pt x="134" y="62"/>
                  </a:lnTo>
                  <a:lnTo>
                    <a:pt x="128" y="68"/>
                  </a:lnTo>
                  <a:lnTo>
                    <a:pt x="126" y="80"/>
                  </a:lnTo>
                  <a:lnTo>
                    <a:pt x="128" y="86"/>
                  </a:lnTo>
                  <a:lnTo>
                    <a:pt x="132" y="90"/>
                  </a:lnTo>
                  <a:lnTo>
                    <a:pt x="124" y="96"/>
                  </a:lnTo>
                  <a:lnTo>
                    <a:pt x="112" y="108"/>
                  </a:lnTo>
                  <a:lnTo>
                    <a:pt x="106" y="118"/>
                  </a:lnTo>
                  <a:lnTo>
                    <a:pt x="102" y="122"/>
                  </a:lnTo>
                  <a:lnTo>
                    <a:pt x="102" y="126"/>
                  </a:lnTo>
                  <a:lnTo>
                    <a:pt x="70" y="126"/>
                  </a:lnTo>
                  <a:lnTo>
                    <a:pt x="64" y="128"/>
                  </a:lnTo>
                  <a:lnTo>
                    <a:pt x="62" y="132"/>
                  </a:lnTo>
                  <a:lnTo>
                    <a:pt x="56" y="134"/>
                  </a:lnTo>
                  <a:lnTo>
                    <a:pt x="54" y="136"/>
                  </a:lnTo>
                  <a:lnTo>
                    <a:pt x="50" y="140"/>
                  </a:lnTo>
                  <a:lnTo>
                    <a:pt x="48" y="140"/>
                  </a:lnTo>
                  <a:lnTo>
                    <a:pt x="42" y="140"/>
                  </a:lnTo>
                  <a:lnTo>
                    <a:pt x="38" y="136"/>
                  </a:lnTo>
                  <a:lnTo>
                    <a:pt x="36" y="130"/>
                  </a:lnTo>
                  <a:lnTo>
                    <a:pt x="36" y="124"/>
                  </a:lnTo>
                  <a:lnTo>
                    <a:pt x="34" y="122"/>
                  </a:lnTo>
                  <a:lnTo>
                    <a:pt x="30" y="120"/>
                  </a:lnTo>
                  <a:lnTo>
                    <a:pt x="24" y="120"/>
                  </a:lnTo>
                  <a:lnTo>
                    <a:pt x="18" y="120"/>
                  </a:lnTo>
                  <a:lnTo>
                    <a:pt x="20" y="116"/>
                  </a:lnTo>
                  <a:lnTo>
                    <a:pt x="22" y="112"/>
                  </a:lnTo>
                  <a:lnTo>
                    <a:pt x="24" y="108"/>
                  </a:lnTo>
                  <a:lnTo>
                    <a:pt x="26" y="104"/>
                  </a:lnTo>
                  <a:lnTo>
                    <a:pt x="24" y="100"/>
                  </a:lnTo>
                  <a:lnTo>
                    <a:pt x="22" y="98"/>
                  </a:lnTo>
                  <a:lnTo>
                    <a:pt x="24" y="94"/>
                  </a:lnTo>
                  <a:lnTo>
                    <a:pt x="24" y="90"/>
                  </a:lnTo>
                  <a:lnTo>
                    <a:pt x="24" y="84"/>
                  </a:lnTo>
                  <a:lnTo>
                    <a:pt x="22" y="80"/>
                  </a:lnTo>
                  <a:lnTo>
                    <a:pt x="24" y="70"/>
                  </a:lnTo>
                  <a:lnTo>
                    <a:pt x="28" y="64"/>
                  </a:lnTo>
                  <a:lnTo>
                    <a:pt x="32" y="54"/>
                  </a:lnTo>
                  <a:lnTo>
                    <a:pt x="34" y="42"/>
                  </a:lnTo>
                  <a:lnTo>
                    <a:pt x="32" y="38"/>
                  </a:lnTo>
                  <a:lnTo>
                    <a:pt x="30" y="36"/>
                  </a:lnTo>
                  <a:lnTo>
                    <a:pt x="16" y="36"/>
                  </a:lnTo>
                  <a:lnTo>
                    <a:pt x="10" y="34"/>
                  </a:lnTo>
                  <a:lnTo>
                    <a:pt x="6" y="30"/>
                  </a:lnTo>
                  <a:lnTo>
                    <a:pt x="6" y="26"/>
                  </a:lnTo>
                  <a:lnTo>
                    <a:pt x="4" y="22"/>
                  </a:lnTo>
                  <a:lnTo>
                    <a:pt x="2" y="18"/>
                  </a:lnTo>
                  <a:lnTo>
                    <a:pt x="0" y="16"/>
                  </a:lnTo>
                  <a:lnTo>
                    <a:pt x="0" y="12"/>
                  </a:lnTo>
                  <a:lnTo>
                    <a:pt x="0" y="10"/>
                  </a:lnTo>
                  <a:lnTo>
                    <a:pt x="4" y="8"/>
                  </a:lnTo>
                  <a:lnTo>
                    <a:pt x="12" y="6"/>
                  </a:lnTo>
                  <a:lnTo>
                    <a:pt x="12" y="2"/>
                  </a:lnTo>
                  <a:lnTo>
                    <a:pt x="14" y="0"/>
                  </a:lnTo>
                  <a:lnTo>
                    <a:pt x="20" y="0"/>
                  </a:lnTo>
                  <a:lnTo>
                    <a:pt x="40" y="2"/>
                  </a:lnTo>
                  <a:lnTo>
                    <a:pt x="60" y="4"/>
                  </a:lnTo>
                  <a:lnTo>
                    <a:pt x="80" y="8"/>
                  </a:lnTo>
                  <a:lnTo>
                    <a:pt x="102" y="10"/>
                  </a:lnTo>
                  <a:lnTo>
                    <a:pt x="124" y="16"/>
                  </a:lnTo>
                  <a:lnTo>
                    <a:pt x="136" y="18"/>
                  </a:lnTo>
                  <a:lnTo>
                    <a:pt x="150" y="20"/>
                  </a:lnTo>
                  <a:lnTo>
                    <a:pt x="152" y="20"/>
                  </a:lnTo>
                  <a:lnTo>
                    <a:pt x="154" y="22"/>
                  </a:lnTo>
                  <a:lnTo>
                    <a:pt x="160" y="26"/>
                  </a:lnTo>
                  <a:lnTo>
                    <a:pt x="174" y="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6" name="Freeform 155"/>
            <p:cNvSpPr>
              <a:spLocks/>
            </p:cNvSpPr>
            <p:nvPr/>
          </p:nvSpPr>
          <p:spPr bwMode="auto">
            <a:xfrm>
              <a:off x="5882463" y="1662622"/>
              <a:ext cx="198544" cy="180695"/>
            </a:xfrm>
            <a:custGeom>
              <a:avLst/>
              <a:gdLst>
                <a:gd name="T0" fmla="*/ 174 w 178"/>
                <a:gd name="T1" fmla="*/ 128 h 162"/>
                <a:gd name="T2" fmla="*/ 162 w 178"/>
                <a:gd name="T3" fmla="*/ 136 h 162"/>
                <a:gd name="T4" fmla="*/ 154 w 178"/>
                <a:gd name="T5" fmla="*/ 142 h 162"/>
                <a:gd name="T6" fmla="*/ 138 w 178"/>
                <a:gd name="T7" fmla="*/ 138 h 162"/>
                <a:gd name="T8" fmla="*/ 126 w 178"/>
                <a:gd name="T9" fmla="*/ 134 h 162"/>
                <a:gd name="T10" fmla="*/ 114 w 178"/>
                <a:gd name="T11" fmla="*/ 138 h 162"/>
                <a:gd name="T12" fmla="*/ 110 w 178"/>
                <a:gd name="T13" fmla="*/ 150 h 162"/>
                <a:gd name="T14" fmla="*/ 96 w 178"/>
                <a:gd name="T15" fmla="*/ 156 h 162"/>
                <a:gd name="T16" fmla="*/ 88 w 178"/>
                <a:gd name="T17" fmla="*/ 150 h 162"/>
                <a:gd name="T18" fmla="*/ 72 w 178"/>
                <a:gd name="T19" fmla="*/ 148 h 162"/>
                <a:gd name="T20" fmla="*/ 38 w 178"/>
                <a:gd name="T21" fmla="*/ 140 h 162"/>
                <a:gd name="T22" fmla="*/ 44 w 178"/>
                <a:gd name="T23" fmla="*/ 136 h 162"/>
                <a:gd name="T24" fmla="*/ 48 w 178"/>
                <a:gd name="T25" fmla="*/ 114 h 162"/>
                <a:gd name="T26" fmla="*/ 48 w 178"/>
                <a:gd name="T27" fmla="*/ 92 h 162"/>
                <a:gd name="T28" fmla="*/ 38 w 178"/>
                <a:gd name="T29" fmla="*/ 68 h 162"/>
                <a:gd name="T30" fmla="*/ 30 w 178"/>
                <a:gd name="T31" fmla="*/ 62 h 162"/>
                <a:gd name="T32" fmla="*/ 8 w 178"/>
                <a:gd name="T33" fmla="*/ 58 h 162"/>
                <a:gd name="T34" fmla="*/ 2 w 178"/>
                <a:gd name="T35" fmla="*/ 50 h 162"/>
                <a:gd name="T36" fmla="*/ 6 w 178"/>
                <a:gd name="T37" fmla="*/ 42 h 162"/>
                <a:gd name="T38" fmla="*/ 16 w 178"/>
                <a:gd name="T39" fmla="*/ 36 h 162"/>
                <a:gd name="T40" fmla="*/ 24 w 178"/>
                <a:gd name="T41" fmla="*/ 36 h 162"/>
                <a:gd name="T42" fmla="*/ 32 w 178"/>
                <a:gd name="T43" fmla="*/ 40 h 162"/>
                <a:gd name="T44" fmla="*/ 42 w 178"/>
                <a:gd name="T45" fmla="*/ 42 h 162"/>
                <a:gd name="T46" fmla="*/ 44 w 178"/>
                <a:gd name="T47" fmla="*/ 36 h 162"/>
                <a:gd name="T48" fmla="*/ 40 w 178"/>
                <a:gd name="T49" fmla="*/ 32 h 162"/>
                <a:gd name="T50" fmla="*/ 46 w 178"/>
                <a:gd name="T51" fmla="*/ 26 h 162"/>
                <a:gd name="T52" fmla="*/ 56 w 178"/>
                <a:gd name="T53" fmla="*/ 30 h 162"/>
                <a:gd name="T54" fmla="*/ 66 w 178"/>
                <a:gd name="T55" fmla="*/ 30 h 162"/>
                <a:gd name="T56" fmla="*/ 68 w 178"/>
                <a:gd name="T57" fmla="*/ 22 h 162"/>
                <a:gd name="T58" fmla="*/ 80 w 178"/>
                <a:gd name="T59" fmla="*/ 14 h 162"/>
                <a:gd name="T60" fmla="*/ 86 w 178"/>
                <a:gd name="T61" fmla="*/ 6 h 162"/>
                <a:gd name="T62" fmla="*/ 98 w 178"/>
                <a:gd name="T63" fmla="*/ 0 h 162"/>
                <a:gd name="T64" fmla="*/ 106 w 178"/>
                <a:gd name="T65" fmla="*/ 8 h 162"/>
                <a:gd name="T66" fmla="*/ 120 w 178"/>
                <a:gd name="T67" fmla="*/ 12 h 162"/>
                <a:gd name="T68" fmla="*/ 122 w 178"/>
                <a:gd name="T69" fmla="*/ 18 h 162"/>
                <a:gd name="T70" fmla="*/ 130 w 178"/>
                <a:gd name="T71" fmla="*/ 20 h 162"/>
                <a:gd name="T72" fmla="*/ 132 w 178"/>
                <a:gd name="T73" fmla="*/ 22 h 162"/>
                <a:gd name="T74" fmla="*/ 140 w 178"/>
                <a:gd name="T75" fmla="*/ 28 h 162"/>
                <a:gd name="T76" fmla="*/ 154 w 178"/>
                <a:gd name="T77" fmla="*/ 30 h 162"/>
                <a:gd name="T78" fmla="*/ 168 w 178"/>
                <a:gd name="T79" fmla="*/ 34 h 162"/>
                <a:gd name="T80" fmla="*/ 174 w 178"/>
                <a:gd name="T81" fmla="*/ 44 h 162"/>
                <a:gd name="T82" fmla="*/ 168 w 178"/>
                <a:gd name="T83" fmla="*/ 60 h 162"/>
                <a:gd name="T84" fmla="*/ 164 w 178"/>
                <a:gd name="T85" fmla="*/ 64 h 162"/>
                <a:gd name="T86" fmla="*/ 158 w 178"/>
                <a:gd name="T87" fmla="*/ 70 h 162"/>
                <a:gd name="T88" fmla="*/ 150 w 178"/>
                <a:gd name="T89" fmla="*/ 82 h 162"/>
                <a:gd name="T90" fmla="*/ 154 w 178"/>
                <a:gd name="T91" fmla="*/ 88 h 162"/>
                <a:gd name="T92" fmla="*/ 154 w 178"/>
                <a:gd name="T93" fmla="*/ 84 h 162"/>
                <a:gd name="T94" fmla="*/ 160 w 178"/>
                <a:gd name="T95" fmla="*/ 84 h 162"/>
                <a:gd name="T96" fmla="*/ 162 w 178"/>
                <a:gd name="T97" fmla="*/ 96 h 162"/>
                <a:gd name="T98" fmla="*/ 166 w 178"/>
                <a:gd name="T99" fmla="*/ 100 h 162"/>
                <a:gd name="T100" fmla="*/ 158 w 178"/>
                <a:gd name="T101" fmla="*/ 108 h 162"/>
                <a:gd name="T102" fmla="*/ 170 w 178"/>
                <a:gd name="T103" fmla="*/ 124 h 162"/>
                <a:gd name="T104" fmla="*/ 178 w 178"/>
                <a:gd name="T105" fmla="*/ 12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8" h="162">
                  <a:moveTo>
                    <a:pt x="178" y="128"/>
                  </a:moveTo>
                  <a:lnTo>
                    <a:pt x="174" y="128"/>
                  </a:lnTo>
                  <a:lnTo>
                    <a:pt x="168" y="132"/>
                  </a:lnTo>
                  <a:lnTo>
                    <a:pt x="162" y="136"/>
                  </a:lnTo>
                  <a:lnTo>
                    <a:pt x="158" y="140"/>
                  </a:lnTo>
                  <a:lnTo>
                    <a:pt x="154" y="142"/>
                  </a:lnTo>
                  <a:lnTo>
                    <a:pt x="146" y="140"/>
                  </a:lnTo>
                  <a:lnTo>
                    <a:pt x="138" y="138"/>
                  </a:lnTo>
                  <a:lnTo>
                    <a:pt x="132" y="134"/>
                  </a:lnTo>
                  <a:lnTo>
                    <a:pt x="126" y="134"/>
                  </a:lnTo>
                  <a:lnTo>
                    <a:pt x="120" y="134"/>
                  </a:lnTo>
                  <a:lnTo>
                    <a:pt x="114" y="138"/>
                  </a:lnTo>
                  <a:lnTo>
                    <a:pt x="110" y="142"/>
                  </a:lnTo>
                  <a:lnTo>
                    <a:pt x="110" y="150"/>
                  </a:lnTo>
                  <a:lnTo>
                    <a:pt x="110" y="162"/>
                  </a:lnTo>
                  <a:lnTo>
                    <a:pt x="96" y="156"/>
                  </a:lnTo>
                  <a:lnTo>
                    <a:pt x="90" y="152"/>
                  </a:lnTo>
                  <a:lnTo>
                    <a:pt x="88" y="150"/>
                  </a:lnTo>
                  <a:lnTo>
                    <a:pt x="86" y="150"/>
                  </a:lnTo>
                  <a:lnTo>
                    <a:pt x="72" y="148"/>
                  </a:lnTo>
                  <a:lnTo>
                    <a:pt x="60" y="146"/>
                  </a:lnTo>
                  <a:lnTo>
                    <a:pt x="38" y="140"/>
                  </a:lnTo>
                  <a:lnTo>
                    <a:pt x="42" y="138"/>
                  </a:lnTo>
                  <a:lnTo>
                    <a:pt x="44" y="136"/>
                  </a:lnTo>
                  <a:lnTo>
                    <a:pt x="46" y="126"/>
                  </a:lnTo>
                  <a:lnTo>
                    <a:pt x="48" y="114"/>
                  </a:lnTo>
                  <a:lnTo>
                    <a:pt x="48" y="106"/>
                  </a:lnTo>
                  <a:lnTo>
                    <a:pt x="48" y="92"/>
                  </a:lnTo>
                  <a:lnTo>
                    <a:pt x="44" y="80"/>
                  </a:lnTo>
                  <a:lnTo>
                    <a:pt x="38" y="68"/>
                  </a:lnTo>
                  <a:lnTo>
                    <a:pt x="34" y="64"/>
                  </a:lnTo>
                  <a:lnTo>
                    <a:pt x="30" y="62"/>
                  </a:lnTo>
                  <a:lnTo>
                    <a:pt x="12" y="60"/>
                  </a:lnTo>
                  <a:lnTo>
                    <a:pt x="8" y="58"/>
                  </a:lnTo>
                  <a:lnTo>
                    <a:pt x="4" y="54"/>
                  </a:lnTo>
                  <a:lnTo>
                    <a:pt x="2" y="50"/>
                  </a:lnTo>
                  <a:lnTo>
                    <a:pt x="0" y="44"/>
                  </a:lnTo>
                  <a:lnTo>
                    <a:pt x="6" y="42"/>
                  </a:lnTo>
                  <a:lnTo>
                    <a:pt x="12" y="40"/>
                  </a:lnTo>
                  <a:lnTo>
                    <a:pt x="16" y="36"/>
                  </a:lnTo>
                  <a:lnTo>
                    <a:pt x="20" y="36"/>
                  </a:lnTo>
                  <a:lnTo>
                    <a:pt x="24" y="36"/>
                  </a:lnTo>
                  <a:lnTo>
                    <a:pt x="28" y="38"/>
                  </a:lnTo>
                  <a:lnTo>
                    <a:pt x="32" y="40"/>
                  </a:lnTo>
                  <a:lnTo>
                    <a:pt x="38" y="42"/>
                  </a:lnTo>
                  <a:lnTo>
                    <a:pt x="42" y="42"/>
                  </a:lnTo>
                  <a:lnTo>
                    <a:pt x="44" y="40"/>
                  </a:lnTo>
                  <a:lnTo>
                    <a:pt x="44" y="36"/>
                  </a:lnTo>
                  <a:lnTo>
                    <a:pt x="44" y="34"/>
                  </a:lnTo>
                  <a:lnTo>
                    <a:pt x="40" y="32"/>
                  </a:lnTo>
                  <a:lnTo>
                    <a:pt x="40" y="26"/>
                  </a:lnTo>
                  <a:lnTo>
                    <a:pt x="46" y="26"/>
                  </a:lnTo>
                  <a:lnTo>
                    <a:pt x="50" y="28"/>
                  </a:lnTo>
                  <a:lnTo>
                    <a:pt x="56" y="30"/>
                  </a:lnTo>
                  <a:lnTo>
                    <a:pt x="62" y="30"/>
                  </a:lnTo>
                  <a:lnTo>
                    <a:pt x="66" y="30"/>
                  </a:lnTo>
                  <a:lnTo>
                    <a:pt x="66" y="28"/>
                  </a:lnTo>
                  <a:lnTo>
                    <a:pt x="68" y="22"/>
                  </a:lnTo>
                  <a:lnTo>
                    <a:pt x="72" y="18"/>
                  </a:lnTo>
                  <a:lnTo>
                    <a:pt x="80" y="14"/>
                  </a:lnTo>
                  <a:lnTo>
                    <a:pt x="86" y="10"/>
                  </a:lnTo>
                  <a:lnTo>
                    <a:pt x="86" y="6"/>
                  </a:lnTo>
                  <a:lnTo>
                    <a:pt x="88" y="2"/>
                  </a:lnTo>
                  <a:lnTo>
                    <a:pt x="98" y="0"/>
                  </a:lnTo>
                  <a:lnTo>
                    <a:pt x="100" y="4"/>
                  </a:lnTo>
                  <a:lnTo>
                    <a:pt x="106" y="8"/>
                  </a:lnTo>
                  <a:lnTo>
                    <a:pt x="112" y="10"/>
                  </a:lnTo>
                  <a:lnTo>
                    <a:pt x="120" y="12"/>
                  </a:lnTo>
                  <a:lnTo>
                    <a:pt x="120" y="16"/>
                  </a:lnTo>
                  <a:lnTo>
                    <a:pt x="122" y="18"/>
                  </a:lnTo>
                  <a:lnTo>
                    <a:pt x="126" y="20"/>
                  </a:lnTo>
                  <a:lnTo>
                    <a:pt x="130" y="20"/>
                  </a:lnTo>
                  <a:lnTo>
                    <a:pt x="130" y="22"/>
                  </a:lnTo>
                  <a:lnTo>
                    <a:pt x="132" y="22"/>
                  </a:lnTo>
                  <a:lnTo>
                    <a:pt x="136" y="26"/>
                  </a:lnTo>
                  <a:lnTo>
                    <a:pt x="140" y="28"/>
                  </a:lnTo>
                  <a:lnTo>
                    <a:pt x="150" y="28"/>
                  </a:lnTo>
                  <a:lnTo>
                    <a:pt x="154" y="30"/>
                  </a:lnTo>
                  <a:lnTo>
                    <a:pt x="160" y="32"/>
                  </a:lnTo>
                  <a:lnTo>
                    <a:pt x="168" y="34"/>
                  </a:lnTo>
                  <a:lnTo>
                    <a:pt x="176" y="36"/>
                  </a:lnTo>
                  <a:lnTo>
                    <a:pt x="174" y="44"/>
                  </a:lnTo>
                  <a:lnTo>
                    <a:pt x="172" y="54"/>
                  </a:lnTo>
                  <a:lnTo>
                    <a:pt x="168" y="60"/>
                  </a:lnTo>
                  <a:lnTo>
                    <a:pt x="166" y="62"/>
                  </a:lnTo>
                  <a:lnTo>
                    <a:pt x="164" y="64"/>
                  </a:lnTo>
                  <a:lnTo>
                    <a:pt x="162" y="68"/>
                  </a:lnTo>
                  <a:lnTo>
                    <a:pt x="158" y="70"/>
                  </a:lnTo>
                  <a:lnTo>
                    <a:pt x="154" y="74"/>
                  </a:lnTo>
                  <a:lnTo>
                    <a:pt x="150" y="82"/>
                  </a:lnTo>
                  <a:lnTo>
                    <a:pt x="150" y="88"/>
                  </a:lnTo>
                  <a:lnTo>
                    <a:pt x="154" y="88"/>
                  </a:lnTo>
                  <a:lnTo>
                    <a:pt x="154" y="86"/>
                  </a:lnTo>
                  <a:lnTo>
                    <a:pt x="154" y="84"/>
                  </a:lnTo>
                  <a:lnTo>
                    <a:pt x="158" y="86"/>
                  </a:lnTo>
                  <a:lnTo>
                    <a:pt x="160" y="84"/>
                  </a:lnTo>
                  <a:lnTo>
                    <a:pt x="162" y="94"/>
                  </a:lnTo>
                  <a:lnTo>
                    <a:pt x="162" y="96"/>
                  </a:lnTo>
                  <a:lnTo>
                    <a:pt x="164" y="98"/>
                  </a:lnTo>
                  <a:lnTo>
                    <a:pt x="166" y="100"/>
                  </a:lnTo>
                  <a:lnTo>
                    <a:pt x="166" y="102"/>
                  </a:lnTo>
                  <a:lnTo>
                    <a:pt x="158" y="108"/>
                  </a:lnTo>
                  <a:lnTo>
                    <a:pt x="166" y="118"/>
                  </a:lnTo>
                  <a:lnTo>
                    <a:pt x="170" y="124"/>
                  </a:lnTo>
                  <a:lnTo>
                    <a:pt x="176" y="128"/>
                  </a:lnTo>
                  <a:lnTo>
                    <a:pt x="178" y="1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7" name="Freeform 156"/>
            <p:cNvSpPr>
              <a:spLocks/>
            </p:cNvSpPr>
            <p:nvPr/>
          </p:nvSpPr>
          <p:spPr bwMode="auto">
            <a:xfrm>
              <a:off x="5991774" y="1655929"/>
              <a:ext cx="60233" cy="37924"/>
            </a:xfrm>
            <a:custGeom>
              <a:avLst/>
              <a:gdLst>
                <a:gd name="T0" fmla="*/ 46 w 54"/>
                <a:gd name="T1" fmla="*/ 34 h 34"/>
                <a:gd name="T2" fmla="*/ 46 w 54"/>
                <a:gd name="T3" fmla="*/ 32 h 34"/>
                <a:gd name="T4" fmla="*/ 46 w 54"/>
                <a:gd name="T5" fmla="*/ 30 h 34"/>
                <a:gd name="T6" fmla="*/ 44 w 54"/>
                <a:gd name="T7" fmla="*/ 28 h 34"/>
                <a:gd name="T8" fmla="*/ 46 w 54"/>
                <a:gd name="T9" fmla="*/ 26 h 34"/>
                <a:gd name="T10" fmla="*/ 48 w 54"/>
                <a:gd name="T11" fmla="*/ 22 h 34"/>
                <a:gd name="T12" fmla="*/ 52 w 54"/>
                <a:gd name="T13" fmla="*/ 20 h 34"/>
                <a:gd name="T14" fmla="*/ 54 w 54"/>
                <a:gd name="T15" fmla="*/ 16 h 34"/>
                <a:gd name="T16" fmla="*/ 52 w 54"/>
                <a:gd name="T17" fmla="*/ 12 h 34"/>
                <a:gd name="T18" fmla="*/ 50 w 54"/>
                <a:gd name="T19" fmla="*/ 10 h 34"/>
                <a:gd name="T20" fmla="*/ 44 w 54"/>
                <a:gd name="T21" fmla="*/ 6 h 34"/>
                <a:gd name="T22" fmla="*/ 30 w 54"/>
                <a:gd name="T23" fmla="*/ 0 h 34"/>
                <a:gd name="T24" fmla="*/ 16 w 54"/>
                <a:gd name="T25" fmla="*/ 4 h 34"/>
                <a:gd name="T26" fmla="*/ 12 w 54"/>
                <a:gd name="T27" fmla="*/ 2 h 34"/>
                <a:gd name="T28" fmla="*/ 10 w 54"/>
                <a:gd name="T29" fmla="*/ 0 h 34"/>
                <a:gd name="T30" fmla="*/ 0 w 54"/>
                <a:gd name="T31" fmla="*/ 6 h 34"/>
                <a:gd name="T32" fmla="*/ 2 w 54"/>
                <a:gd name="T33" fmla="*/ 10 h 34"/>
                <a:gd name="T34" fmla="*/ 8 w 54"/>
                <a:gd name="T35" fmla="*/ 14 h 34"/>
                <a:gd name="T36" fmla="*/ 14 w 54"/>
                <a:gd name="T37" fmla="*/ 16 h 34"/>
                <a:gd name="T38" fmla="*/ 22 w 54"/>
                <a:gd name="T39" fmla="*/ 18 h 34"/>
                <a:gd name="T40" fmla="*/ 22 w 54"/>
                <a:gd name="T41" fmla="*/ 22 h 34"/>
                <a:gd name="T42" fmla="*/ 24 w 54"/>
                <a:gd name="T43" fmla="*/ 24 h 34"/>
                <a:gd name="T44" fmla="*/ 28 w 54"/>
                <a:gd name="T45" fmla="*/ 26 h 34"/>
                <a:gd name="T46" fmla="*/ 32 w 54"/>
                <a:gd name="T47" fmla="*/ 26 h 34"/>
                <a:gd name="T48" fmla="*/ 32 w 54"/>
                <a:gd name="T49" fmla="*/ 28 h 34"/>
                <a:gd name="T50" fmla="*/ 34 w 54"/>
                <a:gd name="T51" fmla="*/ 28 h 34"/>
                <a:gd name="T52" fmla="*/ 38 w 54"/>
                <a:gd name="T53" fmla="*/ 32 h 34"/>
                <a:gd name="T54" fmla="*/ 42 w 54"/>
                <a:gd name="T55" fmla="*/ 34 h 34"/>
                <a:gd name="T56" fmla="*/ 46 w 54"/>
                <a:gd name="T5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34">
                  <a:moveTo>
                    <a:pt x="46" y="34"/>
                  </a:moveTo>
                  <a:lnTo>
                    <a:pt x="46" y="32"/>
                  </a:lnTo>
                  <a:lnTo>
                    <a:pt x="46" y="30"/>
                  </a:lnTo>
                  <a:lnTo>
                    <a:pt x="44" y="28"/>
                  </a:lnTo>
                  <a:lnTo>
                    <a:pt x="46" y="26"/>
                  </a:lnTo>
                  <a:lnTo>
                    <a:pt x="48" y="22"/>
                  </a:lnTo>
                  <a:lnTo>
                    <a:pt x="52" y="20"/>
                  </a:lnTo>
                  <a:lnTo>
                    <a:pt x="54" y="16"/>
                  </a:lnTo>
                  <a:lnTo>
                    <a:pt x="52" y="12"/>
                  </a:lnTo>
                  <a:lnTo>
                    <a:pt x="50" y="10"/>
                  </a:lnTo>
                  <a:lnTo>
                    <a:pt x="44" y="6"/>
                  </a:lnTo>
                  <a:lnTo>
                    <a:pt x="30" y="0"/>
                  </a:lnTo>
                  <a:lnTo>
                    <a:pt x="16" y="4"/>
                  </a:lnTo>
                  <a:lnTo>
                    <a:pt x="12" y="2"/>
                  </a:lnTo>
                  <a:lnTo>
                    <a:pt x="10" y="0"/>
                  </a:lnTo>
                  <a:lnTo>
                    <a:pt x="0" y="6"/>
                  </a:lnTo>
                  <a:lnTo>
                    <a:pt x="2" y="10"/>
                  </a:lnTo>
                  <a:lnTo>
                    <a:pt x="8" y="14"/>
                  </a:lnTo>
                  <a:lnTo>
                    <a:pt x="14" y="16"/>
                  </a:lnTo>
                  <a:lnTo>
                    <a:pt x="22" y="18"/>
                  </a:lnTo>
                  <a:lnTo>
                    <a:pt x="22" y="22"/>
                  </a:lnTo>
                  <a:lnTo>
                    <a:pt x="24" y="24"/>
                  </a:lnTo>
                  <a:lnTo>
                    <a:pt x="28" y="26"/>
                  </a:lnTo>
                  <a:lnTo>
                    <a:pt x="32" y="26"/>
                  </a:lnTo>
                  <a:lnTo>
                    <a:pt x="32" y="28"/>
                  </a:lnTo>
                  <a:lnTo>
                    <a:pt x="34" y="28"/>
                  </a:lnTo>
                  <a:lnTo>
                    <a:pt x="38" y="32"/>
                  </a:lnTo>
                  <a:lnTo>
                    <a:pt x="42" y="34"/>
                  </a:lnTo>
                  <a:lnTo>
                    <a:pt x="46" y="3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8" name="Freeform 157"/>
            <p:cNvSpPr>
              <a:spLocks/>
            </p:cNvSpPr>
            <p:nvPr/>
          </p:nvSpPr>
          <p:spPr bwMode="auto">
            <a:xfrm>
              <a:off x="6002928" y="1609083"/>
              <a:ext cx="55771" cy="55770"/>
            </a:xfrm>
            <a:custGeom>
              <a:avLst/>
              <a:gdLst>
                <a:gd name="T0" fmla="*/ 50 w 50"/>
                <a:gd name="T1" fmla="*/ 0 h 50"/>
                <a:gd name="T2" fmla="*/ 50 w 50"/>
                <a:gd name="T3" fmla="*/ 10 h 50"/>
                <a:gd name="T4" fmla="*/ 48 w 50"/>
                <a:gd name="T5" fmla="*/ 18 h 50"/>
                <a:gd name="T6" fmla="*/ 48 w 50"/>
                <a:gd name="T7" fmla="*/ 24 h 50"/>
                <a:gd name="T8" fmla="*/ 50 w 50"/>
                <a:gd name="T9" fmla="*/ 24 h 50"/>
                <a:gd name="T10" fmla="*/ 46 w 50"/>
                <a:gd name="T11" fmla="*/ 30 h 50"/>
                <a:gd name="T12" fmla="*/ 44 w 50"/>
                <a:gd name="T13" fmla="*/ 34 h 50"/>
                <a:gd name="T14" fmla="*/ 42 w 50"/>
                <a:gd name="T15" fmla="*/ 38 h 50"/>
                <a:gd name="T16" fmla="*/ 40 w 50"/>
                <a:gd name="T17" fmla="*/ 44 h 50"/>
                <a:gd name="T18" fmla="*/ 38 w 50"/>
                <a:gd name="T19" fmla="*/ 48 h 50"/>
                <a:gd name="T20" fmla="*/ 36 w 50"/>
                <a:gd name="T21" fmla="*/ 50 h 50"/>
                <a:gd name="T22" fmla="*/ 26 w 50"/>
                <a:gd name="T23" fmla="*/ 46 h 50"/>
                <a:gd name="T24" fmla="*/ 20 w 50"/>
                <a:gd name="T25" fmla="*/ 42 h 50"/>
                <a:gd name="T26" fmla="*/ 6 w 50"/>
                <a:gd name="T27" fmla="*/ 46 h 50"/>
                <a:gd name="T28" fmla="*/ 2 w 50"/>
                <a:gd name="T29" fmla="*/ 44 h 50"/>
                <a:gd name="T30" fmla="*/ 0 w 50"/>
                <a:gd name="T31" fmla="*/ 42 h 50"/>
                <a:gd name="T32" fmla="*/ 10 w 50"/>
                <a:gd name="T33" fmla="*/ 36 h 50"/>
                <a:gd name="T34" fmla="*/ 14 w 50"/>
                <a:gd name="T35" fmla="*/ 30 h 50"/>
                <a:gd name="T36" fmla="*/ 18 w 50"/>
                <a:gd name="T37" fmla="*/ 24 h 50"/>
                <a:gd name="T38" fmla="*/ 20 w 50"/>
                <a:gd name="T39" fmla="*/ 18 h 50"/>
                <a:gd name="T40" fmla="*/ 22 w 50"/>
                <a:gd name="T41" fmla="*/ 14 h 50"/>
                <a:gd name="T42" fmla="*/ 28 w 50"/>
                <a:gd name="T43" fmla="*/ 14 h 50"/>
                <a:gd name="T44" fmla="*/ 32 w 50"/>
                <a:gd name="T45" fmla="*/ 6 h 50"/>
                <a:gd name="T46" fmla="*/ 38 w 50"/>
                <a:gd name="T47" fmla="*/ 4 h 50"/>
                <a:gd name="T48" fmla="*/ 42 w 50"/>
                <a:gd name="T49" fmla="*/ 2 h 50"/>
                <a:gd name="T50" fmla="*/ 50 w 50"/>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50">
                  <a:moveTo>
                    <a:pt x="50" y="0"/>
                  </a:moveTo>
                  <a:lnTo>
                    <a:pt x="50" y="10"/>
                  </a:lnTo>
                  <a:lnTo>
                    <a:pt x="48" y="18"/>
                  </a:lnTo>
                  <a:lnTo>
                    <a:pt x="48" y="24"/>
                  </a:lnTo>
                  <a:lnTo>
                    <a:pt x="50" y="24"/>
                  </a:lnTo>
                  <a:lnTo>
                    <a:pt x="46" y="30"/>
                  </a:lnTo>
                  <a:lnTo>
                    <a:pt x="44" y="34"/>
                  </a:lnTo>
                  <a:lnTo>
                    <a:pt x="42" y="38"/>
                  </a:lnTo>
                  <a:lnTo>
                    <a:pt x="40" y="44"/>
                  </a:lnTo>
                  <a:lnTo>
                    <a:pt x="38" y="48"/>
                  </a:lnTo>
                  <a:lnTo>
                    <a:pt x="36" y="50"/>
                  </a:lnTo>
                  <a:lnTo>
                    <a:pt x="26" y="46"/>
                  </a:lnTo>
                  <a:lnTo>
                    <a:pt x="20" y="42"/>
                  </a:lnTo>
                  <a:lnTo>
                    <a:pt x="6" y="46"/>
                  </a:lnTo>
                  <a:lnTo>
                    <a:pt x="2" y="44"/>
                  </a:lnTo>
                  <a:lnTo>
                    <a:pt x="0" y="42"/>
                  </a:lnTo>
                  <a:lnTo>
                    <a:pt x="10" y="36"/>
                  </a:lnTo>
                  <a:lnTo>
                    <a:pt x="14" y="30"/>
                  </a:lnTo>
                  <a:lnTo>
                    <a:pt x="18" y="24"/>
                  </a:lnTo>
                  <a:lnTo>
                    <a:pt x="20" y="18"/>
                  </a:lnTo>
                  <a:lnTo>
                    <a:pt x="22" y="14"/>
                  </a:lnTo>
                  <a:lnTo>
                    <a:pt x="28" y="14"/>
                  </a:lnTo>
                  <a:lnTo>
                    <a:pt x="32" y="6"/>
                  </a:lnTo>
                  <a:lnTo>
                    <a:pt x="38" y="4"/>
                  </a:lnTo>
                  <a:lnTo>
                    <a:pt x="42" y="2"/>
                  </a:lnTo>
                  <a:lnTo>
                    <a:pt x="5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9" name="Freeform 158"/>
            <p:cNvSpPr>
              <a:spLocks/>
            </p:cNvSpPr>
            <p:nvPr/>
          </p:nvSpPr>
          <p:spPr bwMode="auto">
            <a:xfrm>
              <a:off x="6076545" y="1531004"/>
              <a:ext cx="35693" cy="58001"/>
            </a:xfrm>
            <a:custGeom>
              <a:avLst/>
              <a:gdLst>
                <a:gd name="T0" fmla="*/ 22 w 32"/>
                <a:gd name="T1" fmla="*/ 52 h 52"/>
                <a:gd name="T2" fmla="*/ 8 w 32"/>
                <a:gd name="T3" fmla="*/ 52 h 52"/>
                <a:gd name="T4" fmla="*/ 10 w 32"/>
                <a:gd name="T5" fmla="*/ 52 h 52"/>
                <a:gd name="T6" fmla="*/ 12 w 32"/>
                <a:gd name="T7" fmla="*/ 50 h 52"/>
                <a:gd name="T8" fmla="*/ 6 w 32"/>
                <a:gd name="T9" fmla="*/ 50 h 52"/>
                <a:gd name="T10" fmla="*/ 6 w 32"/>
                <a:gd name="T11" fmla="*/ 42 h 52"/>
                <a:gd name="T12" fmla="*/ 4 w 32"/>
                <a:gd name="T13" fmla="*/ 38 h 52"/>
                <a:gd name="T14" fmla="*/ 2 w 32"/>
                <a:gd name="T15" fmla="*/ 32 h 52"/>
                <a:gd name="T16" fmla="*/ 0 w 32"/>
                <a:gd name="T17" fmla="*/ 26 h 52"/>
                <a:gd name="T18" fmla="*/ 2 w 32"/>
                <a:gd name="T19" fmla="*/ 22 h 52"/>
                <a:gd name="T20" fmla="*/ 4 w 32"/>
                <a:gd name="T21" fmla="*/ 18 h 52"/>
                <a:gd name="T22" fmla="*/ 12 w 32"/>
                <a:gd name="T23" fmla="*/ 12 h 52"/>
                <a:gd name="T24" fmla="*/ 28 w 32"/>
                <a:gd name="T25" fmla="*/ 0 h 52"/>
                <a:gd name="T26" fmla="*/ 28 w 32"/>
                <a:gd name="T27" fmla="*/ 14 h 52"/>
                <a:gd name="T28" fmla="*/ 26 w 32"/>
                <a:gd name="T29" fmla="*/ 16 h 52"/>
                <a:gd name="T30" fmla="*/ 28 w 32"/>
                <a:gd name="T31" fmla="*/ 18 h 52"/>
                <a:gd name="T32" fmla="*/ 32 w 32"/>
                <a:gd name="T33" fmla="*/ 20 h 52"/>
                <a:gd name="T34" fmla="*/ 30 w 32"/>
                <a:gd name="T35" fmla="*/ 24 h 52"/>
                <a:gd name="T36" fmla="*/ 28 w 32"/>
                <a:gd name="T37" fmla="*/ 28 h 52"/>
                <a:gd name="T38" fmla="*/ 26 w 32"/>
                <a:gd name="T39" fmla="*/ 28 h 52"/>
                <a:gd name="T40" fmla="*/ 22 w 32"/>
                <a:gd name="T41" fmla="*/ 30 h 52"/>
                <a:gd name="T42" fmla="*/ 24 w 32"/>
                <a:gd name="T43" fmla="*/ 36 h 52"/>
                <a:gd name="T44" fmla="*/ 28 w 32"/>
                <a:gd name="T45" fmla="*/ 40 h 52"/>
                <a:gd name="T46" fmla="*/ 22 w 32"/>
                <a:gd name="T47" fmla="*/ 40 h 52"/>
                <a:gd name="T48" fmla="*/ 22 w 32"/>
                <a:gd name="T4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52">
                  <a:moveTo>
                    <a:pt x="22" y="52"/>
                  </a:moveTo>
                  <a:lnTo>
                    <a:pt x="8" y="52"/>
                  </a:lnTo>
                  <a:lnTo>
                    <a:pt x="10" y="52"/>
                  </a:lnTo>
                  <a:lnTo>
                    <a:pt x="12" y="50"/>
                  </a:lnTo>
                  <a:lnTo>
                    <a:pt x="6" y="50"/>
                  </a:lnTo>
                  <a:lnTo>
                    <a:pt x="6" y="42"/>
                  </a:lnTo>
                  <a:lnTo>
                    <a:pt x="4" y="38"/>
                  </a:lnTo>
                  <a:lnTo>
                    <a:pt x="2" y="32"/>
                  </a:lnTo>
                  <a:lnTo>
                    <a:pt x="0" y="26"/>
                  </a:lnTo>
                  <a:lnTo>
                    <a:pt x="2" y="22"/>
                  </a:lnTo>
                  <a:lnTo>
                    <a:pt x="4" y="18"/>
                  </a:lnTo>
                  <a:lnTo>
                    <a:pt x="12" y="12"/>
                  </a:lnTo>
                  <a:lnTo>
                    <a:pt x="28" y="0"/>
                  </a:lnTo>
                  <a:lnTo>
                    <a:pt x="28" y="14"/>
                  </a:lnTo>
                  <a:lnTo>
                    <a:pt x="26" y="16"/>
                  </a:lnTo>
                  <a:lnTo>
                    <a:pt x="28" y="18"/>
                  </a:lnTo>
                  <a:lnTo>
                    <a:pt x="32" y="20"/>
                  </a:lnTo>
                  <a:lnTo>
                    <a:pt x="30" y="24"/>
                  </a:lnTo>
                  <a:lnTo>
                    <a:pt x="28" y="28"/>
                  </a:lnTo>
                  <a:lnTo>
                    <a:pt x="26" y="28"/>
                  </a:lnTo>
                  <a:lnTo>
                    <a:pt x="22" y="30"/>
                  </a:lnTo>
                  <a:lnTo>
                    <a:pt x="24" y="36"/>
                  </a:lnTo>
                  <a:lnTo>
                    <a:pt x="28" y="40"/>
                  </a:lnTo>
                  <a:lnTo>
                    <a:pt x="22" y="40"/>
                  </a:lnTo>
                  <a:lnTo>
                    <a:pt x="22" y="5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0" name="Freeform 159"/>
            <p:cNvSpPr>
              <a:spLocks/>
            </p:cNvSpPr>
            <p:nvPr/>
          </p:nvSpPr>
          <p:spPr bwMode="auto">
            <a:xfrm>
              <a:off x="6043083" y="1589005"/>
              <a:ext cx="141657" cy="145002"/>
            </a:xfrm>
            <a:custGeom>
              <a:avLst/>
              <a:gdLst>
                <a:gd name="T0" fmla="*/ 22 w 127"/>
                <a:gd name="T1" fmla="*/ 128 h 130"/>
                <a:gd name="T2" fmla="*/ 40 w 127"/>
                <a:gd name="T3" fmla="*/ 126 h 130"/>
                <a:gd name="T4" fmla="*/ 52 w 127"/>
                <a:gd name="T5" fmla="*/ 130 h 130"/>
                <a:gd name="T6" fmla="*/ 62 w 127"/>
                <a:gd name="T7" fmla="*/ 130 h 130"/>
                <a:gd name="T8" fmla="*/ 80 w 127"/>
                <a:gd name="T9" fmla="*/ 130 h 130"/>
                <a:gd name="T10" fmla="*/ 102 w 127"/>
                <a:gd name="T11" fmla="*/ 126 h 130"/>
                <a:gd name="T12" fmla="*/ 102 w 127"/>
                <a:gd name="T13" fmla="*/ 116 h 130"/>
                <a:gd name="T14" fmla="*/ 110 w 127"/>
                <a:gd name="T15" fmla="*/ 110 h 130"/>
                <a:gd name="T16" fmla="*/ 108 w 127"/>
                <a:gd name="T17" fmla="*/ 102 h 130"/>
                <a:gd name="T18" fmla="*/ 92 w 127"/>
                <a:gd name="T19" fmla="*/ 90 h 130"/>
                <a:gd name="T20" fmla="*/ 90 w 127"/>
                <a:gd name="T21" fmla="*/ 80 h 130"/>
                <a:gd name="T22" fmla="*/ 121 w 127"/>
                <a:gd name="T23" fmla="*/ 70 h 130"/>
                <a:gd name="T24" fmla="*/ 127 w 127"/>
                <a:gd name="T25" fmla="*/ 60 h 130"/>
                <a:gd name="T26" fmla="*/ 114 w 127"/>
                <a:gd name="T27" fmla="*/ 34 h 130"/>
                <a:gd name="T28" fmla="*/ 110 w 127"/>
                <a:gd name="T29" fmla="*/ 12 h 130"/>
                <a:gd name="T30" fmla="*/ 102 w 127"/>
                <a:gd name="T31" fmla="*/ 6 h 130"/>
                <a:gd name="T32" fmla="*/ 92 w 127"/>
                <a:gd name="T33" fmla="*/ 4 h 130"/>
                <a:gd name="T34" fmla="*/ 80 w 127"/>
                <a:gd name="T35" fmla="*/ 10 h 130"/>
                <a:gd name="T36" fmla="*/ 70 w 127"/>
                <a:gd name="T37" fmla="*/ 12 h 130"/>
                <a:gd name="T38" fmla="*/ 52 w 127"/>
                <a:gd name="T39" fmla="*/ 0 h 130"/>
                <a:gd name="T40" fmla="*/ 40 w 127"/>
                <a:gd name="T41" fmla="*/ 8 h 130"/>
                <a:gd name="T42" fmla="*/ 50 w 127"/>
                <a:gd name="T43" fmla="*/ 20 h 130"/>
                <a:gd name="T44" fmla="*/ 42 w 127"/>
                <a:gd name="T45" fmla="*/ 16 h 130"/>
                <a:gd name="T46" fmla="*/ 38 w 127"/>
                <a:gd name="T47" fmla="*/ 18 h 130"/>
                <a:gd name="T48" fmla="*/ 34 w 127"/>
                <a:gd name="T49" fmla="*/ 20 h 130"/>
                <a:gd name="T50" fmla="*/ 26 w 127"/>
                <a:gd name="T51" fmla="*/ 18 h 130"/>
                <a:gd name="T52" fmla="*/ 14 w 127"/>
                <a:gd name="T53" fmla="*/ 18 h 130"/>
                <a:gd name="T54" fmla="*/ 12 w 127"/>
                <a:gd name="T55" fmla="*/ 36 h 130"/>
                <a:gd name="T56" fmla="*/ 14 w 127"/>
                <a:gd name="T57" fmla="*/ 42 h 130"/>
                <a:gd name="T58" fmla="*/ 8 w 127"/>
                <a:gd name="T59" fmla="*/ 52 h 130"/>
                <a:gd name="T60" fmla="*/ 4 w 127"/>
                <a:gd name="T61" fmla="*/ 62 h 130"/>
                <a:gd name="T62" fmla="*/ 0 w 127"/>
                <a:gd name="T63" fmla="*/ 68 h 130"/>
                <a:gd name="T64" fmla="*/ 8 w 127"/>
                <a:gd name="T65" fmla="*/ 76 h 130"/>
                <a:gd name="T66" fmla="*/ 6 w 127"/>
                <a:gd name="T67" fmla="*/ 80 h 130"/>
                <a:gd name="T68" fmla="*/ 10 w 127"/>
                <a:gd name="T69" fmla="*/ 92 h 130"/>
                <a:gd name="T70" fmla="*/ 10 w 127"/>
                <a:gd name="T71" fmla="*/ 96 h 130"/>
                <a:gd name="T72" fmla="*/ 24 w 127"/>
                <a:gd name="T73" fmla="*/ 100 h 130"/>
                <a:gd name="T74" fmla="*/ 30 w 127"/>
                <a:gd name="T75" fmla="*/ 112 h 130"/>
                <a:gd name="T76" fmla="*/ 24 w 127"/>
                <a:gd name="T77" fmla="*/ 12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7" h="130">
                  <a:moveTo>
                    <a:pt x="24" y="128"/>
                  </a:moveTo>
                  <a:lnTo>
                    <a:pt x="22" y="128"/>
                  </a:lnTo>
                  <a:lnTo>
                    <a:pt x="32" y="126"/>
                  </a:lnTo>
                  <a:lnTo>
                    <a:pt x="40" y="126"/>
                  </a:lnTo>
                  <a:lnTo>
                    <a:pt x="48" y="128"/>
                  </a:lnTo>
                  <a:lnTo>
                    <a:pt x="52" y="130"/>
                  </a:lnTo>
                  <a:lnTo>
                    <a:pt x="58" y="130"/>
                  </a:lnTo>
                  <a:lnTo>
                    <a:pt x="62" y="130"/>
                  </a:lnTo>
                  <a:lnTo>
                    <a:pt x="74" y="130"/>
                  </a:lnTo>
                  <a:lnTo>
                    <a:pt x="80" y="130"/>
                  </a:lnTo>
                  <a:lnTo>
                    <a:pt x="88" y="126"/>
                  </a:lnTo>
                  <a:lnTo>
                    <a:pt x="102" y="126"/>
                  </a:lnTo>
                  <a:lnTo>
                    <a:pt x="100" y="122"/>
                  </a:lnTo>
                  <a:lnTo>
                    <a:pt x="102" y="116"/>
                  </a:lnTo>
                  <a:lnTo>
                    <a:pt x="106" y="114"/>
                  </a:lnTo>
                  <a:lnTo>
                    <a:pt x="110" y="110"/>
                  </a:lnTo>
                  <a:lnTo>
                    <a:pt x="114" y="108"/>
                  </a:lnTo>
                  <a:lnTo>
                    <a:pt x="108" y="102"/>
                  </a:lnTo>
                  <a:lnTo>
                    <a:pt x="100" y="96"/>
                  </a:lnTo>
                  <a:lnTo>
                    <a:pt x="92" y="90"/>
                  </a:lnTo>
                  <a:lnTo>
                    <a:pt x="92" y="84"/>
                  </a:lnTo>
                  <a:lnTo>
                    <a:pt x="90" y="80"/>
                  </a:lnTo>
                  <a:lnTo>
                    <a:pt x="119" y="70"/>
                  </a:lnTo>
                  <a:lnTo>
                    <a:pt x="121" y="70"/>
                  </a:lnTo>
                  <a:lnTo>
                    <a:pt x="127" y="70"/>
                  </a:lnTo>
                  <a:lnTo>
                    <a:pt x="127" y="60"/>
                  </a:lnTo>
                  <a:lnTo>
                    <a:pt x="121" y="46"/>
                  </a:lnTo>
                  <a:lnTo>
                    <a:pt x="114" y="34"/>
                  </a:lnTo>
                  <a:lnTo>
                    <a:pt x="114" y="16"/>
                  </a:lnTo>
                  <a:lnTo>
                    <a:pt x="110" y="12"/>
                  </a:lnTo>
                  <a:lnTo>
                    <a:pt x="108" y="8"/>
                  </a:lnTo>
                  <a:lnTo>
                    <a:pt x="102" y="6"/>
                  </a:lnTo>
                  <a:lnTo>
                    <a:pt x="96" y="4"/>
                  </a:lnTo>
                  <a:lnTo>
                    <a:pt x="92" y="4"/>
                  </a:lnTo>
                  <a:lnTo>
                    <a:pt x="86" y="8"/>
                  </a:lnTo>
                  <a:lnTo>
                    <a:pt x="80" y="10"/>
                  </a:lnTo>
                  <a:lnTo>
                    <a:pt x="76" y="16"/>
                  </a:lnTo>
                  <a:lnTo>
                    <a:pt x="70" y="12"/>
                  </a:lnTo>
                  <a:lnTo>
                    <a:pt x="66" y="8"/>
                  </a:lnTo>
                  <a:lnTo>
                    <a:pt x="52" y="0"/>
                  </a:lnTo>
                  <a:lnTo>
                    <a:pt x="38" y="0"/>
                  </a:lnTo>
                  <a:lnTo>
                    <a:pt x="40" y="8"/>
                  </a:lnTo>
                  <a:lnTo>
                    <a:pt x="42" y="12"/>
                  </a:lnTo>
                  <a:lnTo>
                    <a:pt x="50" y="20"/>
                  </a:lnTo>
                  <a:lnTo>
                    <a:pt x="46" y="20"/>
                  </a:lnTo>
                  <a:lnTo>
                    <a:pt x="42" y="16"/>
                  </a:lnTo>
                  <a:lnTo>
                    <a:pt x="38" y="16"/>
                  </a:lnTo>
                  <a:lnTo>
                    <a:pt x="38" y="18"/>
                  </a:lnTo>
                  <a:lnTo>
                    <a:pt x="36" y="20"/>
                  </a:lnTo>
                  <a:lnTo>
                    <a:pt x="34" y="20"/>
                  </a:lnTo>
                  <a:lnTo>
                    <a:pt x="30" y="18"/>
                  </a:lnTo>
                  <a:lnTo>
                    <a:pt x="26" y="18"/>
                  </a:lnTo>
                  <a:lnTo>
                    <a:pt x="22" y="16"/>
                  </a:lnTo>
                  <a:lnTo>
                    <a:pt x="14" y="18"/>
                  </a:lnTo>
                  <a:lnTo>
                    <a:pt x="14" y="28"/>
                  </a:lnTo>
                  <a:lnTo>
                    <a:pt x="12" y="36"/>
                  </a:lnTo>
                  <a:lnTo>
                    <a:pt x="12" y="42"/>
                  </a:lnTo>
                  <a:lnTo>
                    <a:pt x="14" y="42"/>
                  </a:lnTo>
                  <a:lnTo>
                    <a:pt x="10" y="48"/>
                  </a:lnTo>
                  <a:lnTo>
                    <a:pt x="8" y="52"/>
                  </a:lnTo>
                  <a:lnTo>
                    <a:pt x="6" y="56"/>
                  </a:lnTo>
                  <a:lnTo>
                    <a:pt x="4" y="62"/>
                  </a:lnTo>
                  <a:lnTo>
                    <a:pt x="2" y="66"/>
                  </a:lnTo>
                  <a:lnTo>
                    <a:pt x="0" y="68"/>
                  </a:lnTo>
                  <a:lnTo>
                    <a:pt x="4" y="72"/>
                  </a:lnTo>
                  <a:lnTo>
                    <a:pt x="8" y="76"/>
                  </a:lnTo>
                  <a:lnTo>
                    <a:pt x="6" y="78"/>
                  </a:lnTo>
                  <a:lnTo>
                    <a:pt x="6" y="80"/>
                  </a:lnTo>
                  <a:lnTo>
                    <a:pt x="10" y="88"/>
                  </a:lnTo>
                  <a:lnTo>
                    <a:pt x="10" y="92"/>
                  </a:lnTo>
                  <a:lnTo>
                    <a:pt x="10" y="94"/>
                  </a:lnTo>
                  <a:lnTo>
                    <a:pt x="10" y="96"/>
                  </a:lnTo>
                  <a:lnTo>
                    <a:pt x="20" y="98"/>
                  </a:lnTo>
                  <a:lnTo>
                    <a:pt x="24" y="100"/>
                  </a:lnTo>
                  <a:lnTo>
                    <a:pt x="32" y="102"/>
                  </a:lnTo>
                  <a:lnTo>
                    <a:pt x="30" y="112"/>
                  </a:lnTo>
                  <a:lnTo>
                    <a:pt x="28" y="120"/>
                  </a:lnTo>
                  <a:lnTo>
                    <a:pt x="24" y="126"/>
                  </a:lnTo>
                  <a:lnTo>
                    <a:pt x="24" y="1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1" name="Freeform 160"/>
            <p:cNvSpPr>
              <a:spLocks/>
            </p:cNvSpPr>
            <p:nvPr/>
          </p:nvSpPr>
          <p:spPr bwMode="auto">
            <a:xfrm>
              <a:off x="6049775" y="1729546"/>
              <a:ext cx="66925" cy="33462"/>
            </a:xfrm>
            <a:custGeom>
              <a:avLst/>
              <a:gdLst>
                <a:gd name="T0" fmla="*/ 50 w 60"/>
                <a:gd name="T1" fmla="*/ 4 h 30"/>
                <a:gd name="T2" fmla="*/ 44 w 60"/>
                <a:gd name="T3" fmla="*/ 2 h 30"/>
                <a:gd name="T4" fmla="*/ 34 w 60"/>
                <a:gd name="T5" fmla="*/ 0 h 30"/>
                <a:gd name="T6" fmla="*/ 26 w 60"/>
                <a:gd name="T7" fmla="*/ 0 h 30"/>
                <a:gd name="T8" fmla="*/ 16 w 60"/>
                <a:gd name="T9" fmla="*/ 2 h 30"/>
                <a:gd name="T10" fmla="*/ 18 w 60"/>
                <a:gd name="T11" fmla="*/ 2 h 30"/>
                <a:gd name="T12" fmla="*/ 18 w 60"/>
                <a:gd name="T13" fmla="*/ 0 h 30"/>
                <a:gd name="T14" fmla="*/ 16 w 60"/>
                <a:gd name="T15" fmla="*/ 2 h 30"/>
                <a:gd name="T16" fmla="*/ 14 w 60"/>
                <a:gd name="T17" fmla="*/ 4 h 30"/>
                <a:gd name="T18" fmla="*/ 12 w 60"/>
                <a:gd name="T19" fmla="*/ 8 h 30"/>
                <a:gd name="T20" fmla="*/ 8 w 60"/>
                <a:gd name="T21" fmla="*/ 10 h 30"/>
                <a:gd name="T22" fmla="*/ 4 w 60"/>
                <a:gd name="T23" fmla="*/ 14 h 30"/>
                <a:gd name="T24" fmla="*/ 0 w 60"/>
                <a:gd name="T25" fmla="*/ 22 h 30"/>
                <a:gd name="T26" fmla="*/ 0 w 60"/>
                <a:gd name="T27" fmla="*/ 28 h 30"/>
                <a:gd name="T28" fmla="*/ 4 w 60"/>
                <a:gd name="T29" fmla="*/ 28 h 30"/>
                <a:gd name="T30" fmla="*/ 4 w 60"/>
                <a:gd name="T31" fmla="*/ 26 h 30"/>
                <a:gd name="T32" fmla="*/ 4 w 60"/>
                <a:gd name="T33" fmla="*/ 24 h 30"/>
                <a:gd name="T34" fmla="*/ 8 w 60"/>
                <a:gd name="T35" fmla="*/ 26 h 30"/>
                <a:gd name="T36" fmla="*/ 10 w 60"/>
                <a:gd name="T37" fmla="*/ 24 h 30"/>
                <a:gd name="T38" fmla="*/ 12 w 60"/>
                <a:gd name="T39" fmla="*/ 30 h 30"/>
                <a:gd name="T40" fmla="*/ 26 w 60"/>
                <a:gd name="T41" fmla="*/ 30 h 30"/>
                <a:gd name="T42" fmla="*/ 28 w 60"/>
                <a:gd name="T43" fmla="*/ 28 h 30"/>
                <a:gd name="T44" fmla="*/ 30 w 60"/>
                <a:gd name="T45" fmla="*/ 26 h 30"/>
                <a:gd name="T46" fmla="*/ 32 w 60"/>
                <a:gd name="T47" fmla="*/ 26 h 30"/>
                <a:gd name="T48" fmla="*/ 36 w 60"/>
                <a:gd name="T49" fmla="*/ 28 h 30"/>
                <a:gd name="T50" fmla="*/ 40 w 60"/>
                <a:gd name="T51" fmla="*/ 30 h 30"/>
                <a:gd name="T52" fmla="*/ 44 w 60"/>
                <a:gd name="T53" fmla="*/ 30 h 30"/>
                <a:gd name="T54" fmla="*/ 44 w 60"/>
                <a:gd name="T55" fmla="*/ 26 h 30"/>
                <a:gd name="T56" fmla="*/ 48 w 60"/>
                <a:gd name="T57" fmla="*/ 24 h 30"/>
                <a:gd name="T58" fmla="*/ 54 w 60"/>
                <a:gd name="T59" fmla="*/ 22 h 30"/>
                <a:gd name="T60" fmla="*/ 60 w 60"/>
                <a:gd name="T61" fmla="*/ 20 h 30"/>
                <a:gd name="T62" fmla="*/ 60 w 60"/>
                <a:gd name="T63" fmla="*/ 14 h 30"/>
                <a:gd name="T64" fmla="*/ 58 w 60"/>
                <a:gd name="T65" fmla="*/ 14 h 30"/>
                <a:gd name="T66" fmla="*/ 54 w 60"/>
                <a:gd name="T67" fmla="*/ 12 h 30"/>
                <a:gd name="T68" fmla="*/ 50 w 60"/>
                <a:gd name="T69" fmla="*/ 8 h 30"/>
                <a:gd name="T70" fmla="*/ 50 w 60"/>
                <a:gd name="T71"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30">
                  <a:moveTo>
                    <a:pt x="50" y="4"/>
                  </a:moveTo>
                  <a:lnTo>
                    <a:pt x="44" y="2"/>
                  </a:lnTo>
                  <a:lnTo>
                    <a:pt x="34" y="0"/>
                  </a:lnTo>
                  <a:lnTo>
                    <a:pt x="26" y="0"/>
                  </a:lnTo>
                  <a:lnTo>
                    <a:pt x="16" y="2"/>
                  </a:lnTo>
                  <a:lnTo>
                    <a:pt x="18" y="2"/>
                  </a:lnTo>
                  <a:lnTo>
                    <a:pt x="18" y="0"/>
                  </a:lnTo>
                  <a:lnTo>
                    <a:pt x="16" y="2"/>
                  </a:lnTo>
                  <a:lnTo>
                    <a:pt x="14" y="4"/>
                  </a:lnTo>
                  <a:lnTo>
                    <a:pt x="12" y="8"/>
                  </a:lnTo>
                  <a:lnTo>
                    <a:pt x="8" y="10"/>
                  </a:lnTo>
                  <a:lnTo>
                    <a:pt x="4" y="14"/>
                  </a:lnTo>
                  <a:lnTo>
                    <a:pt x="0" y="22"/>
                  </a:lnTo>
                  <a:lnTo>
                    <a:pt x="0" y="28"/>
                  </a:lnTo>
                  <a:lnTo>
                    <a:pt x="4" y="28"/>
                  </a:lnTo>
                  <a:lnTo>
                    <a:pt x="4" y="26"/>
                  </a:lnTo>
                  <a:lnTo>
                    <a:pt x="4" y="24"/>
                  </a:lnTo>
                  <a:lnTo>
                    <a:pt x="8" y="26"/>
                  </a:lnTo>
                  <a:lnTo>
                    <a:pt x="10" y="24"/>
                  </a:lnTo>
                  <a:lnTo>
                    <a:pt x="12" y="30"/>
                  </a:lnTo>
                  <a:lnTo>
                    <a:pt x="26" y="30"/>
                  </a:lnTo>
                  <a:lnTo>
                    <a:pt x="28" y="28"/>
                  </a:lnTo>
                  <a:lnTo>
                    <a:pt x="30" y="26"/>
                  </a:lnTo>
                  <a:lnTo>
                    <a:pt x="32" y="26"/>
                  </a:lnTo>
                  <a:lnTo>
                    <a:pt x="36" y="28"/>
                  </a:lnTo>
                  <a:lnTo>
                    <a:pt x="40" y="30"/>
                  </a:lnTo>
                  <a:lnTo>
                    <a:pt x="44" y="30"/>
                  </a:lnTo>
                  <a:lnTo>
                    <a:pt x="44" y="26"/>
                  </a:lnTo>
                  <a:lnTo>
                    <a:pt x="48" y="24"/>
                  </a:lnTo>
                  <a:lnTo>
                    <a:pt x="54" y="22"/>
                  </a:lnTo>
                  <a:lnTo>
                    <a:pt x="60" y="20"/>
                  </a:lnTo>
                  <a:lnTo>
                    <a:pt x="60" y="14"/>
                  </a:lnTo>
                  <a:lnTo>
                    <a:pt x="58" y="14"/>
                  </a:lnTo>
                  <a:lnTo>
                    <a:pt x="54" y="12"/>
                  </a:lnTo>
                  <a:lnTo>
                    <a:pt x="50" y="8"/>
                  </a:lnTo>
                  <a:lnTo>
                    <a:pt x="50"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2" name="Freeform 161"/>
            <p:cNvSpPr>
              <a:spLocks/>
            </p:cNvSpPr>
            <p:nvPr/>
          </p:nvSpPr>
          <p:spPr bwMode="auto">
            <a:xfrm>
              <a:off x="6105546" y="1702777"/>
              <a:ext cx="119349" cy="51308"/>
            </a:xfrm>
            <a:custGeom>
              <a:avLst/>
              <a:gdLst>
                <a:gd name="T0" fmla="*/ 65 w 107"/>
                <a:gd name="T1" fmla="*/ 8 h 46"/>
                <a:gd name="T2" fmla="*/ 69 w 107"/>
                <a:gd name="T3" fmla="*/ 6 h 46"/>
                <a:gd name="T4" fmla="*/ 71 w 107"/>
                <a:gd name="T5" fmla="*/ 4 h 46"/>
                <a:gd name="T6" fmla="*/ 75 w 107"/>
                <a:gd name="T7" fmla="*/ 2 h 46"/>
                <a:gd name="T8" fmla="*/ 79 w 107"/>
                <a:gd name="T9" fmla="*/ 0 h 46"/>
                <a:gd name="T10" fmla="*/ 85 w 107"/>
                <a:gd name="T11" fmla="*/ 2 h 46"/>
                <a:gd name="T12" fmla="*/ 91 w 107"/>
                <a:gd name="T13" fmla="*/ 4 h 46"/>
                <a:gd name="T14" fmla="*/ 95 w 107"/>
                <a:gd name="T15" fmla="*/ 6 h 46"/>
                <a:gd name="T16" fmla="*/ 101 w 107"/>
                <a:gd name="T17" fmla="*/ 6 h 46"/>
                <a:gd name="T18" fmla="*/ 103 w 107"/>
                <a:gd name="T19" fmla="*/ 14 h 46"/>
                <a:gd name="T20" fmla="*/ 107 w 107"/>
                <a:gd name="T21" fmla="*/ 18 h 46"/>
                <a:gd name="T22" fmla="*/ 101 w 107"/>
                <a:gd name="T23" fmla="*/ 24 h 46"/>
                <a:gd name="T24" fmla="*/ 99 w 107"/>
                <a:gd name="T25" fmla="*/ 30 h 46"/>
                <a:gd name="T26" fmla="*/ 95 w 107"/>
                <a:gd name="T27" fmla="*/ 38 h 46"/>
                <a:gd name="T28" fmla="*/ 93 w 107"/>
                <a:gd name="T29" fmla="*/ 40 h 46"/>
                <a:gd name="T30" fmla="*/ 79 w 107"/>
                <a:gd name="T31" fmla="*/ 42 h 46"/>
                <a:gd name="T32" fmla="*/ 75 w 107"/>
                <a:gd name="T33" fmla="*/ 44 h 46"/>
                <a:gd name="T34" fmla="*/ 73 w 107"/>
                <a:gd name="T35" fmla="*/ 44 h 46"/>
                <a:gd name="T36" fmla="*/ 65 w 107"/>
                <a:gd name="T37" fmla="*/ 46 h 46"/>
                <a:gd name="T38" fmla="*/ 52 w 107"/>
                <a:gd name="T39" fmla="*/ 44 h 46"/>
                <a:gd name="T40" fmla="*/ 42 w 107"/>
                <a:gd name="T41" fmla="*/ 40 h 46"/>
                <a:gd name="T42" fmla="*/ 36 w 107"/>
                <a:gd name="T43" fmla="*/ 38 h 46"/>
                <a:gd name="T44" fmla="*/ 26 w 107"/>
                <a:gd name="T45" fmla="*/ 36 h 46"/>
                <a:gd name="T46" fmla="*/ 22 w 107"/>
                <a:gd name="T47" fmla="*/ 36 h 46"/>
                <a:gd name="T48" fmla="*/ 22 w 107"/>
                <a:gd name="T49" fmla="*/ 38 h 46"/>
                <a:gd name="T50" fmla="*/ 10 w 107"/>
                <a:gd name="T51" fmla="*/ 38 h 46"/>
                <a:gd name="T52" fmla="*/ 8 w 107"/>
                <a:gd name="T53" fmla="*/ 38 h 46"/>
                <a:gd name="T54" fmla="*/ 4 w 107"/>
                <a:gd name="T55" fmla="*/ 36 h 46"/>
                <a:gd name="T56" fmla="*/ 0 w 107"/>
                <a:gd name="T57" fmla="*/ 32 h 46"/>
                <a:gd name="T58" fmla="*/ 0 w 107"/>
                <a:gd name="T59" fmla="*/ 28 h 46"/>
                <a:gd name="T60" fmla="*/ 6 w 107"/>
                <a:gd name="T61" fmla="*/ 28 h 46"/>
                <a:gd name="T62" fmla="*/ 18 w 107"/>
                <a:gd name="T63" fmla="*/ 28 h 46"/>
                <a:gd name="T64" fmla="*/ 24 w 107"/>
                <a:gd name="T65" fmla="*/ 28 h 46"/>
                <a:gd name="T66" fmla="*/ 32 w 107"/>
                <a:gd name="T67" fmla="*/ 24 h 46"/>
                <a:gd name="T68" fmla="*/ 46 w 107"/>
                <a:gd name="T69" fmla="*/ 24 h 46"/>
                <a:gd name="T70" fmla="*/ 44 w 107"/>
                <a:gd name="T71" fmla="*/ 20 h 46"/>
                <a:gd name="T72" fmla="*/ 46 w 107"/>
                <a:gd name="T73" fmla="*/ 14 h 46"/>
                <a:gd name="T74" fmla="*/ 50 w 107"/>
                <a:gd name="T75" fmla="*/ 12 h 46"/>
                <a:gd name="T76" fmla="*/ 54 w 107"/>
                <a:gd name="T77" fmla="*/ 8 h 46"/>
                <a:gd name="T78" fmla="*/ 58 w 107"/>
                <a:gd name="T79" fmla="*/ 6 h 46"/>
                <a:gd name="T80" fmla="*/ 56 w 107"/>
                <a:gd name="T81" fmla="*/ 6 h 46"/>
                <a:gd name="T82" fmla="*/ 65 w 107"/>
                <a:gd name="T83"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7" h="46">
                  <a:moveTo>
                    <a:pt x="65" y="8"/>
                  </a:moveTo>
                  <a:lnTo>
                    <a:pt x="69" y="6"/>
                  </a:lnTo>
                  <a:lnTo>
                    <a:pt x="71" y="4"/>
                  </a:lnTo>
                  <a:lnTo>
                    <a:pt x="75" y="2"/>
                  </a:lnTo>
                  <a:lnTo>
                    <a:pt x="79" y="0"/>
                  </a:lnTo>
                  <a:lnTo>
                    <a:pt x="85" y="2"/>
                  </a:lnTo>
                  <a:lnTo>
                    <a:pt x="91" y="4"/>
                  </a:lnTo>
                  <a:lnTo>
                    <a:pt x="95" y="6"/>
                  </a:lnTo>
                  <a:lnTo>
                    <a:pt x="101" y="6"/>
                  </a:lnTo>
                  <a:lnTo>
                    <a:pt x="103" y="14"/>
                  </a:lnTo>
                  <a:lnTo>
                    <a:pt x="107" y="18"/>
                  </a:lnTo>
                  <a:lnTo>
                    <a:pt x="101" y="24"/>
                  </a:lnTo>
                  <a:lnTo>
                    <a:pt x="99" y="30"/>
                  </a:lnTo>
                  <a:lnTo>
                    <a:pt x="95" y="38"/>
                  </a:lnTo>
                  <a:lnTo>
                    <a:pt x="93" y="40"/>
                  </a:lnTo>
                  <a:lnTo>
                    <a:pt x="79" y="42"/>
                  </a:lnTo>
                  <a:lnTo>
                    <a:pt x="75" y="44"/>
                  </a:lnTo>
                  <a:lnTo>
                    <a:pt x="73" y="44"/>
                  </a:lnTo>
                  <a:lnTo>
                    <a:pt x="65" y="46"/>
                  </a:lnTo>
                  <a:lnTo>
                    <a:pt x="52" y="44"/>
                  </a:lnTo>
                  <a:lnTo>
                    <a:pt x="42" y="40"/>
                  </a:lnTo>
                  <a:lnTo>
                    <a:pt x="36" y="38"/>
                  </a:lnTo>
                  <a:lnTo>
                    <a:pt x="26" y="36"/>
                  </a:lnTo>
                  <a:lnTo>
                    <a:pt x="22" y="36"/>
                  </a:lnTo>
                  <a:lnTo>
                    <a:pt x="22" y="38"/>
                  </a:lnTo>
                  <a:lnTo>
                    <a:pt x="10" y="38"/>
                  </a:lnTo>
                  <a:lnTo>
                    <a:pt x="8" y="38"/>
                  </a:lnTo>
                  <a:lnTo>
                    <a:pt x="4" y="36"/>
                  </a:lnTo>
                  <a:lnTo>
                    <a:pt x="0" y="32"/>
                  </a:lnTo>
                  <a:lnTo>
                    <a:pt x="0" y="28"/>
                  </a:lnTo>
                  <a:lnTo>
                    <a:pt x="6" y="28"/>
                  </a:lnTo>
                  <a:lnTo>
                    <a:pt x="18" y="28"/>
                  </a:lnTo>
                  <a:lnTo>
                    <a:pt x="24" y="28"/>
                  </a:lnTo>
                  <a:lnTo>
                    <a:pt x="32" y="24"/>
                  </a:lnTo>
                  <a:lnTo>
                    <a:pt x="46" y="24"/>
                  </a:lnTo>
                  <a:lnTo>
                    <a:pt x="44" y="20"/>
                  </a:lnTo>
                  <a:lnTo>
                    <a:pt x="46" y="14"/>
                  </a:lnTo>
                  <a:lnTo>
                    <a:pt x="50" y="12"/>
                  </a:lnTo>
                  <a:lnTo>
                    <a:pt x="54" y="8"/>
                  </a:lnTo>
                  <a:lnTo>
                    <a:pt x="58" y="6"/>
                  </a:lnTo>
                  <a:lnTo>
                    <a:pt x="56" y="6"/>
                  </a:lnTo>
                  <a:lnTo>
                    <a:pt x="65"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3" name="Freeform 162"/>
            <p:cNvSpPr>
              <a:spLocks/>
            </p:cNvSpPr>
            <p:nvPr/>
          </p:nvSpPr>
          <p:spPr bwMode="auto">
            <a:xfrm>
              <a:off x="6058698" y="1742930"/>
              <a:ext cx="206351" cy="180695"/>
            </a:xfrm>
            <a:custGeom>
              <a:avLst/>
              <a:gdLst>
                <a:gd name="T0" fmla="*/ 12 w 185"/>
                <a:gd name="T1" fmla="*/ 52 h 162"/>
                <a:gd name="T2" fmla="*/ 0 w 185"/>
                <a:gd name="T3" fmla="*/ 36 h 162"/>
                <a:gd name="T4" fmla="*/ 8 w 185"/>
                <a:gd name="T5" fmla="*/ 28 h 162"/>
                <a:gd name="T6" fmla="*/ 4 w 185"/>
                <a:gd name="T7" fmla="*/ 24 h 162"/>
                <a:gd name="T8" fmla="*/ 4 w 185"/>
                <a:gd name="T9" fmla="*/ 18 h 162"/>
                <a:gd name="T10" fmla="*/ 20 w 185"/>
                <a:gd name="T11" fmla="*/ 16 h 162"/>
                <a:gd name="T12" fmla="*/ 24 w 185"/>
                <a:gd name="T13" fmla="*/ 14 h 162"/>
                <a:gd name="T14" fmla="*/ 32 w 185"/>
                <a:gd name="T15" fmla="*/ 18 h 162"/>
                <a:gd name="T16" fmla="*/ 36 w 185"/>
                <a:gd name="T17" fmla="*/ 14 h 162"/>
                <a:gd name="T18" fmla="*/ 46 w 185"/>
                <a:gd name="T19" fmla="*/ 10 h 162"/>
                <a:gd name="T20" fmla="*/ 52 w 185"/>
                <a:gd name="T21" fmla="*/ 2 h 162"/>
                <a:gd name="T22" fmla="*/ 64 w 185"/>
                <a:gd name="T23" fmla="*/ 0 h 162"/>
                <a:gd name="T24" fmla="*/ 74 w 185"/>
                <a:gd name="T25" fmla="*/ 2 h 162"/>
                <a:gd name="T26" fmla="*/ 94 w 185"/>
                <a:gd name="T27" fmla="*/ 8 h 162"/>
                <a:gd name="T28" fmla="*/ 96 w 185"/>
                <a:gd name="T29" fmla="*/ 16 h 162"/>
                <a:gd name="T30" fmla="*/ 86 w 185"/>
                <a:gd name="T31" fmla="*/ 28 h 162"/>
                <a:gd name="T32" fmla="*/ 84 w 185"/>
                <a:gd name="T33" fmla="*/ 38 h 162"/>
                <a:gd name="T34" fmla="*/ 84 w 185"/>
                <a:gd name="T35" fmla="*/ 48 h 162"/>
                <a:gd name="T36" fmla="*/ 96 w 185"/>
                <a:gd name="T37" fmla="*/ 58 h 162"/>
                <a:gd name="T38" fmla="*/ 109 w 185"/>
                <a:gd name="T39" fmla="*/ 64 h 162"/>
                <a:gd name="T40" fmla="*/ 119 w 185"/>
                <a:gd name="T41" fmla="*/ 72 h 162"/>
                <a:gd name="T42" fmla="*/ 125 w 185"/>
                <a:gd name="T43" fmla="*/ 86 h 162"/>
                <a:gd name="T44" fmla="*/ 135 w 185"/>
                <a:gd name="T45" fmla="*/ 92 h 162"/>
                <a:gd name="T46" fmla="*/ 139 w 185"/>
                <a:gd name="T47" fmla="*/ 90 h 162"/>
                <a:gd name="T48" fmla="*/ 145 w 185"/>
                <a:gd name="T49" fmla="*/ 98 h 162"/>
                <a:gd name="T50" fmla="*/ 161 w 185"/>
                <a:gd name="T51" fmla="*/ 108 h 162"/>
                <a:gd name="T52" fmla="*/ 179 w 185"/>
                <a:gd name="T53" fmla="*/ 120 h 162"/>
                <a:gd name="T54" fmla="*/ 179 w 185"/>
                <a:gd name="T55" fmla="*/ 124 h 162"/>
                <a:gd name="T56" fmla="*/ 169 w 185"/>
                <a:gd name="T57" fmla="*/ 122 h 162"/>
                <a:gd name="T58" fmla="*/ 159 w 185"/>
                <a:gd name="T59" fmla="*/ 118 h 162"/>
                <a:gd name="T60" fmla="*/ 153 w 185"/>
                <a:gd name="T61" fmla="*/ 124 h 162"/>
                <a:gd name="T62" fmla="*/ 155 w 185"/>
                <a:gd name="T63" fmla="*/ 128 h 162"/>
                <a:gd name="T64" fmla="*/ 161 w 185"/>
                <a:gd name="T65" fmla="*/ 136 h 162"/>
                <a:gd name="T66" fmla="*/ 163 w 185"/>
                <a:gd name="T67" fmla="*/ 140 h 162"/>
                <a:gd name="T68" fmla="*/ 161 w 185"/>
                <a:gd name="T69" fmla="*/ 146 h 162"/>
                <a:gd name="T70" fmla="*/ 155 w 185"/>
                <a:gd name="T71" fmla="*/ 152 h 162"/>
                <a:gd name="T72" fmla="*/ 151 w 185"/>
                <a:gd name="T73" fmla="*/ 158 h 162"/>
                <a:gd name="T74" fmla="*/ 141 w 185"/>
                <a:gd name="T75" fmla="*/ 162 h 162"/>
                <a:gd name="T76" fmla="*/ 145 w 185"/>
                <a:gd name="T77" fmla="*/ 152 h 162"/>
                <a:gd name="T78" fmla="*/ 147 w 185"/>
                <a:gd name="T79" fmla="*/ 142 h 162"/>
                <a:gd name="T80" fmla="*/ 145 w 185"/>
                <a:gd name="T81" fmla="*/ 132 h 162"/>
                <a:gd name="T82" fmla="*/ 135 w 185"/>
                <a:gd name="T83" fmla="*/ 124 h 162"/>
                <a:gd name="T84" fmla="*/ 119 w 185"/>
                <a:gd name="T85" fmla="*/ 112 h 162"/>
                <a:gd name="T86" fmla="*/ 84 w 185"/>
                <a:gd name="T87" fmla="*/ 92 h 162"/>
                <a:gd name="T88" fmla="*/ 64 w 185"/>
                <a:gd name="T89" fmla="*/ 74 h 162"/>
                <a:gd name="T90" fmla="*/ 52 w 185"/>
                <a:gd name="T91" fmla="*/ 50 h 162"/>
                <a:gd name="T92" fmla="*/ 36 w 185"/>
                <a:gd name="T93" fmla="*/ 44 h 162"/>
                <a:gd name="T94" fmla="*/ 28 w 185"/>
                <a:gd name="T95" fmla="*/ 50 h 162"/>
                <a:gd name="T96" fmla="*/ 20 w 185"/>
                <a:gd name="T97" fmla="*/ 5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5" h="162">
                  <a:moveTo>
                    <a:pt x="18" y="56"/>
                  </a:moveTo>
                  <a:lnTo>
                    <a:pt x="12" y="52"/>
                  </a:lnTo>
                  <a:lnTo>
                    <a:pt x="8" y="46"/>
                  </a:lnTo>
                  <a:lnTo>
                    <a:pt x="0" y="36"/>
                  </a:lnTo>
                  <a:lnTo>
                    <a:pt x="8" y="30"/>
                  </a:lnTo>
                  <a:lnTo>
                    <a:pt x="8" y="28"/>
                  </a:lnTo>
                  <a:lnTo>
                    <a:pt x="6" y="26"/>
                  </a:lnTo>
                  <a:lnTo>
                    <a:pt x="4" y="24"/>
                  </a:lnTo>
                  <a:lnTo>
                    <a:pt x="4" y="22"/>
                  </a:lnTo>
                  <a:lnTo>
                    <a:pt x="4" y="18"/>
                  </a:lnTo>
                  <a:lnTo>
                    <a:pt x="18" y="18"/>
                  </a:lnTo>
                  <a:lnTo>
                    <a:pt x="20" y="16"/>
                  </a:lnTo>
                  <a:lnTo>
                    <a:pt x="22" y="14"/>
                  </a:lnTo>
                  <a:lnTo>
                    <a:pt x="24" y="14"/>
                  </a:lnTo>
                  <a:lnTo>
                    <a:pt x="28" y="16"/>
                  </a:lnTo>
                  <a:lnTo>
                    <a:pt x="32" y="18"/>
                  </a:lnTo>
                  <a:lnTo>
                    <a:pt x="36" y="18"/>
                  </a:lnTo>
                  <a:lnTo>
                    <a:pt x="36" y="14"/>
                  </a:lnTo>
                  <a:lnTo>
                    <a:pt x="40" y="12"/>
                  </a:lnTo>
                  <a:lnTo>
                    <a:pt x="46" y="10"/>
                  </a:lnTo>
                  <a:lnTo>
                    <a:pt x="52" y="8"/>
                  </a:lnTo>
                  <a:lnTo>
                    <a:pt x="52" y="2"/>
                  </a:lnTo>
                  <a:lnTo>
                    <a:pt x="64" y="2"/>
                  </a:lnTo>
                  <a:lnTo>
                    <a:pt x="64" y="0"/>
                  </a:lnTo>
                  <a:lnTo>
                    <a:pt x="68" y="0"/>
                  </a:lnTo>
                  <a:lnTo>
                    <a:pt x="74" y="2"/>
                  </a:lnTo>
                  <a:lnTo>
                    <a:pt x="80" y="2"/>
                  </a:lnTo>
                  <a:lnTo>
                    <a:pt x="94" y="8"/>
                  </a:lnTo>
                  <a:lnTo>
                    <a:pt x="96" y="8"/>
                  </a:lnTo>
                  <a:lnTo>
                    <a:pt x="96" y="16"/>
                  </a:lnTo>
                  <a:lnTo>
                    <a:pt x="88" y="24"/>
                  </a:lnTo>
                  <a:lnTo>
                    <a:pt x="86" y="28"/>
                  </a:lnTo>
                  <a:lnTo>
                    <a:pt x="86" y="32"/>
                  </a:lnTo>
                  <a:lnTo>
                    <a:pt x="84" y="38"/>
                  </a:lnTo>
                  <a:lnTo>
                    <a:pt x="84" y="44"/>
                  </a:lnTo>
                  <a:lnTo>
                    <a:pt x="84" y="48"/>
                  </a:lnTo>
                  <a:lnTo>
                    <a:pt x="88" y="52"/>
                  </a:lnTo>
                  <a:lnTo>
                    <a:pt x="96" y="58"/>
                  </a:lnTo>
                  <a:lnTo>
                    <a:pt x="107" y="62"/>
                  </a:lnTo>
                  <a:lnTo>
                    <a:pt x="109" y="64"/>
                  </a:lnTo>
                  <a:lnTo>
                    <a:pt x="115" y="68"/>
                  </a:lnTo>
                  <a:lnTo>
                    <a:pt x="119" y="72"/>
                  </a:lnTo>
                  <a:lnTo>
                    <a:pt x="121" y="80"/>
                  </a:lnTo>
                  <a:lnTo>
                    <a:pt x="125" y="86"/>
                  </a:lnTo>
                  <a:lnTo>
                    <a:pt x="131" y="90"/>
                  </a:lnTo>
                  <a:lnTo>
                    <a:pt x="135" y="92"/>
                  </a:lnTo>
                  <a:lnTo>
                    <a:pt x="137" y="92"/>
                  </a:lnTo>
                  <a:lnTo>
                    <a:pt x="139" y="90"/>
                  </a:lnTo>
                  <a:lnTo>
                    <a:pt x="141" y="94"/>
                  </a:lnTo>
                  <a:lnTo>
                    <a:pt x="145" y="98"/>
                  </a:lnTo>
                  <a:lnTo>
                    <a:pt x="149" y="102"/>
                  </a:lnTo>
                  <a:lnTo>
                    <a:pt x="161" y="108"/>
                  </a:lnTo>
                  <a:lnTo>
                    <a:pt x="173" y="114"/>
                  </a:lnTo>
                  <a:lnTo>
                    <a:pt x="179" y="120"/>
                  </a:lnTo>
                  <a:lnTo>
                    <a:pt x="185" y="124"/>
                  </a:lnTo>
                  <a:lnTo>
                    <a:pt x="179" y="124"/>
                  </a:lnTo>
                  <a:lnTo>
                    <a:pt x="173" y="124"/>
                  </a:lnTo>
                  <a:lnTo>
                    <a:pt x="169" y="122"/>
                  </a:lnTo>
                  <a:lnTo>
                    <a:pt x="163" y="118"/>
                  </a:lnTo>
                  <a:lnTo>
                    <a:pt x="159" y="118"/>
                  </a:lnTo>
                  <a:lnTo>
                    <a:pt x="153" y="120"/>
                  </a:lnTo>
                  <a:lnTo>
                    <a:pt x="153" y="124"/>
                  </a:lnTo>
                  <a:lnTo>
                    <a:pt x="153" y="126"/>
                  </a:lnTo>
                  <a:lnTo>
                    <a:pt x="155" y="128"/>
                  </a:lnTo>
                  <a:lnTo>
                    <a:pt x="159" y="132"/>
                  </a:lnTo>
                  <a:lnTo>
                    <a:pt x="161" y="136"/>
                  </a:lnTo>
                  <a:lnTo>
                    <a:pt x="163" y="138"/>
                  </a:lnTo>
                  <a:lnTo>
                    <a:pt x="163" y="140"/>
                  </a:lnTo>
                  <a:lnTo>
                    <a:pt x="163" y="144"/>
                  </a:lnTo>
                  <a:lnTo>
                    <a:pt x="161" y="146"/>
                  </a:lnTo>
                  <a:lnTo>
                    <a:pt x="155" y="144"/>
                  </a:lnTo>
                  <a:lnTo>
                    <a:pt x="155" y="152"/>
                  </a:lnTo>
                  <a:lnTo>
                    <a:pt x="155" y="154"/>
                  </a:lnTo>
                  <a:lnTo>
                    <a:pt x="151" y="158"/>
                  </a:lnTo>
                  <a:lnTo>
                    <a:pt x="147" y="162"/>
                  </a:lnTo>
                  <a:lnTo>
                    <a:pt x="141" y="162"/>
                  </a:lnTo>
                  <a:lnTo>
                    <a:pt x="141" y="156"/>
                  </a:lnTo>
                  <a:lnTo>
                    <a:pt x="145" y="152"/>
                  </a:lnTo>
                  <a:lnTo>
                    <a:pt x="147" y="148"/>
                  </a:lnTo>
                  <a:lnTo>
                    <a:pt x="147" y="142"/>
                  </a:lnTo>
                  <a:lnTo>
                    <a:pt x="147" y="136"/>
                  </a:lnTo>
                  <a:lnTo>
                    <a:pt x="145" y="132"/>
                  </a:lnTo>
                  <a:lnTo>
                    <a:pt x="141" y="126"/>
                  </a:lnTo>
                  <a:lnTo>
                    <a:pt x="135" y="124"/>
                  </a:lnTo>
                  <a:lnTo>
                    <a:pt x="129" y="120"/>
                  </a:lnTo>
                  <a:lnTo>
                    <a:pt x="119" y="112"/>
                  </a:lnTo>
                  <a:lnTo>
                    <a:pt x="107" y="104"/>
                  </a:lnTo>
                  <a:lnTo>
                    <a:pt x="84" y="92"/>
                  </a:lnTo>
                  <a:lnTo>
                    <a:pt x="74" y="84"/>
                  </a:lnTo>
                  <a:lnTo>
                    <a:pt x="64" y="74"/>
                  </a:lnTo>
                  <a:lnTo>
                    <a:pt x="56" y="64"/>
                  </a:lnTo>
                  <a:lnTo>
                    <a:pt x="52" y="50"/>
                  </a:lnTo>
                  <a:lnTo>
                    <a:pt x="42" y="48"/>
                  </a:lnTo>
                  <a:lnTo>
                    <a:pt x="36" y="44"/>
                  </a:lnTo>
                  <a:lnTo>
                    <a:pt x="30" y="46"/>
                  </a:lnTo>
                  <a:lnTo>
                    <a:pt x="28" y="50"/>
                  </a:lnTo>
                  <a:lnTo>
                    <a:pt x="24" y="54"/>
                  </a:lnTo>
                  <a:lnTo>
                    <a:pt x="20" y="56"/>
                  </a:lnTo>
                  <a:lnTo>
                    <a:pt x="18"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4" name="Freeform 163"/>
            <p:cNvSpPr>
              <a:spLocks/>
            </p:cNvSpPr>
            <p:nvPr/>
          </p:nvSpPr>
          <p:spPr bwMode="auto">
            <a:xfrm>
              <a:off x="6170240" y="1586774"/>
              <a:ext cx="157274" cy="111540"/>
            </a:xfrm>
            <a:custGeom>
              <a:avLst/>
              <a:gdLst>
                <a:gd name="T0" fmla="*/ 121 w 141"/>
                <a:gd name="T1" fmla="*/ 100 h 100"/>
                <a:gd name="T2" fmla="*/ 117 w 141"/>
                <a:gd name="T3" fmla="*/ 100 h 100"/>
                <a:gd name="T4" fmla="*/ 111 w 141"/>
                <a:gd name="T5" fmla="*/ 100 h 100"/>
                <a:gd name="T6" fmla="*/ 101 w 141"/>
                <a:gd name="T7" fmla="*/ 98 h 100"/>
                <a:gd name="T8" fmla="*/ 91 w 141"/>
                <a:gd name="T9" fmla="*/ 100 h 100"/>
                <a:gd name="T10" fmla="*/ 85 w 141"/>
                <a:gd name="T11" fmla="*/ 100 h 100"/>
                <a:gd name="T12" fmla="*/ 83 w 141"/>
                <a:gd name="T13" fmla="*/ 100 h 100"/>
                <a:gd name="T14" fmla="*/ 81 w 141"/>
                <a:gd name="T15" fmla="*/ 96 h 100"/>
                <a:gd name="T16" fmla="*/ 75 w 141"/>
                <a:gd name="T17" fmla="*/ 96 h 100"/>
                <a:gd name="T18" fmla="*/ 71 w 141"/>
                <a:gd name="T19" fmla="*/ 96 h 100"/>
                <a:gd name="T20" fmla="*/ 69 w 141"/>
                <a:gd name="T21" fmla="*/ 96 h 100"/>
                <a:gd name="T22" fmla="*/ 67 w 141"/>
                <a:gd name="T23" fmla="*/ 94 h 100"/>
                <a:gd name="T24" fmla="*/ 65 w 141"/>
                <a:gd name="T25" fmla="*/ 88 h 100"/>
                <a:gd name="T26" fmla="*/ 61 w 141"/>
                <a:gd name="T27" fmla="*/ 86 h 100"/>
                <a:gd name="T28" fmla="*/ 55 w 141"/>
                <a:gd name="T29" fmla="*/ 84 h 100"/>
                <a:gd name="T30" fmla="*/ 47 w 141"/>
                <a:gd name="T31" fmla="*/ 82 h 100"/>
                <a:gd name="T32" fmla="*/ 43 w 141"/>
                <a:gd name="T33" fmla="*/ 78 h 100"/>
                <a:gd name="T34" fmla="*/ 41 w 141"/>
                <a:gd name="T35" fmla="*/ 82 h 100"/>
                <a:gd name="T36" fmla="*/ 37 w 141"/>
                <a:gd name="T37" fmla="*/ 82 h 100"/>
                <a:gd name="T38" fmla="*/ 35 w 141"/>
                <a:gd name="T39" fmla="*/ 82 h 100"/>
                <a:gd name="T40" fmla="*/ 35 w 141"/>
                <a:gd name="T41" fmla="*/ 78 h 100"/>
                <a:gd name="T42" fmla="*/ 13 w 141"/>
                <a:gd name="T43" fmla="*/ 72 h 100"/>
                <a:gd name="T44" fmla="*/ 13 w 141"/>
                <a:gd name="T45" fmla="*/ 62 h 100"/>
                <a:gd name="T46" fmla="*/ 7 w 141"/>
                <a:gd name="T47" fmla="*/ 48 h 100"/>
                <a:gd name="T48" fmla="*/ 0 w 141"/>
                <a:gd name="T49" fmla="*/ 36 h 100"/>
                <a:gd name="T50" fmla="*/ 0 w 141"/>
                <a:gd name="T51" fmla="*/ 18 h 100"/>
                <a:gd name="T52" fmla="*/ 5 w 141"/>
                <a:gd name="T53" fmla="*/ 18 h 100"/>
                <a:gd name="T54" fmla="*/ 13 w 141"/>
                <a:gd name="T55" fmla="*/ 16 h 100"/>
                <a:gd name="T56" fmla="*/ 25 w 141"/>
                <a:gd name="T57" fmla="*/ 10 h 100"/>
                <a:gd name="T58" fmla="*/ 41 w 141"/>
                <a:gd name="T59" fmla="*/ 0 h 100"/>
                <a:gd name="T60" fmla="*/ 59 w 141"/>
                <a:gd name="T61" fmla="*/ 0 h 100"/>
                <a:gd name="T62" fmla="*/ 61 w 141"/>
                <a:gd name="T63" fmla="*/ 4 h 100"/>
                <a:gd name="T64" fmla="*/ 61 w 141"/>
                <a:gd name="T65" fmla="*/ 6 h 100"/>
                <a:gd name="T66" fmla="*/ 65 w 141"/>
                <a:gd name="T67" fmla="*/ 8 h 100"/>
                <a:gd name="T68" fmla="*/ 75 w 141"/>
                <a:gd name="T69" fmla="*/ 6 h 100"/>
                <a:gd name="T70" fmla="*/ 113 w 141"/>
                <a:gd name="T71" fmla="*/ 6 h 100"/>
                <a:gd name="T72" fmla="*/ 117 w 141"/>
                <a:gd name="T73" fmla="*/ 10 h 100"/>
                <a:gd name="T74" fmla="*/ 119 w 141"/>
                <a:gd name="T75" fmla="*/ 12 h 100"/>
                <a:gd name="T76" fmla="*/ 123 w 141"/>
                <a:gd name="T77" fmla="*/ 14 h 100"/>
                <a:gd name="T78" fmla="*/ 125 w 141"/>
                <a:gd name="T79" fmla="*/ 16 h 100"/>
                <a:gd name="T80" fmla="*/ 129 w 141"/>
                <a:gd name="T81" fmla="*/ 22 h 100"/>
                <a:gd name="T82" fmla="*/ 131 w 141"/>
                <a:gd name="T83" fmla="*/ 28 h 100"/>
                <a:gd name="T84" fmla="*/ 131 w 141"/>
                <a:gd name="T85" fmla="*/ 34 h 100"/>
                <a:gd name="T86" fmla="*/ 135 w 141"/>
                <a:gd name="T87" fmla="*/ 40 h 100"/>
                <a:gd name="T88" fmla="*/ 129 w 141"/>
                <a:gd name="T89" fmla="*/ 44 h 100"/>
                <a:gd name="T90" fmla="*/ 127 w 141"/>
                <a:gd name="T91" fmla="*/ 46 h 100"/>
                <a:gd name="T92" fmla="*/ 125 w 141"/>
                <a:gd name="T93" fmla="*/ 46 h 100"/>
                <a:gd name="T94" fmla="*/ 125 w 141"/>
                <a:gd name="T95" fmla="*/ 50 h 100"/>
                <a:gd name="T96" fmla="*/ 127 w 141"/>
                <a:gd name="T97" fmla="*/ 54 h 100"/>
                <a:gd name="T98" fmla="*/ 133 w 141"/>
                <a:gd name="T99" fmla="*/ 62 h 100"/>
                <a:gd name="T100" fmla="*/ 141 w 141"/>
                <a:gd name="T101" fmla="*/ 76 h 100"/>
                <a:gd name="T102" fmla="*/ 135 w 141"/>
                <a:gd name="T103" fmla="*/ 80 h 100"/>
                <a:gd name="T104" fmla="*/ 131 w 141"/>
                <a:gd name="T105" fmla="*/ 88 h 100"/>
                <a:gd name="T106" fmla="*/ 121 w 141"/>
                <a:gd name="T107" fmla="*/ 98 h 100"/>
                <a:gd name="T108" fmla="*/ 121 w 141"/>
                <a:gd name="T109"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1" h="100">
                  <a:moveTo>
                    <a:pt x="121" y="100"/>
                  </a:moveTo>
                  <a:lnTo>
                    <a:pt x="117" y="100"/>
                  </a:lnTo>
                  <a:lnTo>
                    <a:pt x="111" y="100"/>
                  </a:lnTo>
                  <a:lnTo>
                    <a:pt x="101" y="98"/>
                  </a:lnTo>
                  <a:lnTo>
                    <a:pt x="91" y="100"/>
                  </a:lnTo>
                  <a:lnTo>
                    <a:pt x="85" y="100"/>
                  </a:lnTo>
                  <a:lnTo>
                    <a:pt x="83" y="100"/>
                  </a:lnTo>
                  <a:lnTo>
                    <a:pt x="81" y="96"/>
                  </a:lnTo>
                  <a:lnTo>
                    <a:pt x="75" y="96"/>
                  </a:lnTo>
                  <a:lnTo>
                    <a:pt x="71" y="96"/>
                  </a:lnTo>
                  <a:lnTo>
                    <a:pt x="69" y="96"/>
                  </a:lnTo>
                  <a:lnTo>
                    <a:pt x="67" y="94"/>
                  </a:lnTo>
                  <a:lnTo>
                    <a:pt x="65" y="88"/>
                  </a:lnTo>
                  <a:lnTo>
                    <a:pt x="61" y="86"/>
                  </a:lnTo>
                  <a:lnTo>
                    <a:pt x="55" y="84"/>
                  </a:lnTo>
                  <a:lnTo>
                    <a:pt x="47" y="82"/>
                  </a:lnTo>
                  <a:lnTo>
                    <a:pt x="43" y="78"/>
                  </a:lnTo>
                  <a:lnTo>
                    <a:pt x="41" y="82"/>
                  </a:lnTo>
                  <a:lnTo>
                    <a:pt x="37" y="82"/>
                  </a:lnTo>
                  <a:lnTo>
                    <a:pt x="35" y="82"/>
                  </a:lnTo>
                  <a:lnTo>
                    <a:pt x="35" y="78"/>
                  </a:lnTo>
                  <a:lnTo>
                    <a:pt x="13" y="72"/>
                  </a:lnTo>
                  <a:lnTo>
                    <a:pt x="13" y="62"/>
                  </a:lnTo>
                  <a:lnTo>
                    <a:pt x="7" y="48"/>
                  </a:lnTo>
                  <a:lnTo>
                    <a:pt x="0" y="36"/>
                  </a:lnTo>
                  <a:lnTo>
                    <a:pt x="0" y="18"/>
                  </a:lnTo>
                  <a:lnTo>
                    <a:pt x="5" y="18"/>
                  </a:lnTo>
                  <a:lnTo>
                    <a:pt x="13" y="16"/>
                  </a:lnTo>
                  <a:lnTo>
                    <a:pt x="25" y="10"/>
                  </a:lnTo>
                  <a:lnTo>
                    <a:pt x="41" y="0"/>
                  </a:lnTo>
                  <a:lnTo>
                    <a:pt x="59" y="0"/>
                  </a:lnTo>
                  <a:lnTo>
                    <a:pt x="61" y="4"/>
                  </a:lnTo>
                  <a:lnTo>
                    <a:pt x="61" y="6"/>
                  </a:lnTo>
                  <a:lnTo>
                    <a:pt x="65" y="8"/>
                  </a:lnTo>
                  <a:lnTo>
                    <a:pt x="75" y="6"/>
                  </a:lnTo>
                  <a:lnTo>
                    <a:pt x="113" y="6"/>
                  </a:lnTo>
                  <a:lnTo>
                    <a:pt x="117" y="10"/>
                  </a:lnTo>
                  <a:lnTo>
                    <a:pt x="119" y="12"/>
                  </a:lnTo>
                  <a:lnTo>
                    <a:pt x="123" y="14"/>
                  </a:lnTo>
                  <a:lnTo>
                    <a:pt x="125" y="16"/>
                  </a:lnTo>
                  <a:lnTo>
                    <a:pt x="129" y="22"/>
                  </a:lnTo>
                  <a:lnTo>
                    <a:pt x="131" y="28"/>
                  </a:lnTo>
                  <a:lnTo>
                    <a:pt x="131" y="34"/>
                  </a:lnTo>
                  <a:lnTo>
                    <a:pt x="135" y="40"/>
                  </a:lnTo>
                  <a:lnTo>
                    <a:pt x="129" y="44"/>
                  </a:lnTo>
                  <a:lnTo>
                    <a:pt x="127" y="46"/>
                  </a:lnTo>
                  <a:lnTo>
                    <a:pt x="125" y="46"/>
                  </a:lnTo>
                  <a:lnTo>
                    <a:pt x="125" y="50"/>
                  </a:lnTo>
                  <a:lnTo>
                    <a:pt x="127" y="54"/>
                  </a:lnTo>
                  <a:lnTo>
                    <a:pt x="133" y="62"/>
                  </a:lnTo>
                  <a:lnTo>
                    <a:pt x="141" y="76"/>
                  </a:lnTo>
                  <a:lnTo>
                    <a:pt x="135" y="80"/>
                  </a:lnTo>
                  <a:lnTo>
                    <a:pt x="131" y="88"/>
                  </a:lnTo>
                  <a:lnTo>
                    <a:pt x="121" y="98"/>
                  </a:lnTo>
                  <a:lnTo>
                    <a:pt x="121" y="10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5" name="Freeform 164"/>
            <p:cNvSpPr>
              <a:spLocks/>
            </p:cNvSpPr>
            <p:nvPr/>
          </p:nvSpPr>
          <p:spPr bwMode="auto">
            <a:xfrm>
              <a:off x="6269512" y="1832162"/>
              <a:ext cx="31231" cy="58001"/>
            </a:xfrm>
            <a:custGeom>
              <a:avLst/>
              <a:gdLst>
                <a:gd name="T0" fmla="*/ 28 w 28"/>
                <a:gd name="T1" fmla="*/ 30 h 52"/>
                <a:gd name="T2" fmla="*/ 28 w 28"/>
                <a:gd name="T3" fmla="*/ 38 h 52"/>
                <a:gd name="T4" fmla="*/ 24 w 28"/>
                <a:gd name="T5" fmla="*/ 42 h 52"/>
                <a:gd name="T6" fmla="*/ 20 w 28"/>
                <a:gd name="T7" fmla="*/ 46 h 52"/>
                <a:gd name="T8" fmla="*/ 16 w 28"/>
                <a:gd name="T9" fmla="*/ 52 h 52"/>
                <a:gd name="T10" fmla="*/ 12 w 28"/>
                <a:gd name="T11" fmla="*/ 46 h 52"/>
                <a:gd name="T12" fmla="*/ 8 w 28"/>
                <a:gd name="T13" fmla="*/ 42 h 52"/>
                <a:gd name="T14" fmla="*/ 6 w 28"/>
                <a:gd name="T15" fmla="*/ 26 h 52"/>
                <a:gd name="T16" fmla="*/ 4 w 28"/>
                <a:gd name="T17" fmla="*/ 16 h 52"/>
                <a:gd name="T18" fmla="*/ 0 w 28"/>
                <a:gd name="T19" fmla="*/ 8 h 52"/>
                <a:gd name="T20" fmla="*/ 2 w 28"/>
                <a:gd name="T21" fmla="*/ 6 h 52"/>
                <a:gd name="T22" fmla="*/ 2 w 28"/>
                <a:gd name="T23" fmla="*/ 2 h 52"/>
                <a:gd name="T24" fmla="*/ 2 w 28"/>
                <a:gd name="T25" fmla="*/ 0 h 52"/>
                <a:gd name="T26" fmla="*/ 6 w 28"/>
                <a:gd name="T27" fmla="*/ 0 h 52"/>
                <a:gd name="T28" fmla="*/ 10 w 28"/>
                <a:gd name="T29" fmla="*/ 0 h 52"/>
                <a:gd name="T30" fmla="*/ 12 w 28"/>
                <a:gd name="T31" fmla="*/ 2 h 52"/>
                <a:gd name="T32" fmla="*/ 18 w 28"/>
                <a:gd name="T33" fmla="*/ 8 h 52"/>
                <a:gd name="T34" fmla="*/ 18 w 28"/>
                <a:gd name="T35" fmla="*/ 16 h 52"/>
                <a:gd name="T36" fmla="*/ 18 w 28"/>
                <a:gd name="T37" fmla="*/ 22 h 52"/>
                <a:gd name="T38" fmla="*/ 22 w 28"/>
                <a:gd name="T39" fmla="*/ 28 h 52"/>
                <a:gd name="T40" fmla="*/ 26 w 28"/>
                <a:gd name="T41" fmla="*/ 28 h 52"/>
                <a:gd name="T42" fmla="*/ 28 w 28"/>
                <a:gd name="T43" fmla="*/ 3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52">
                  <a:moveTo>
                    <a:pt x="28" y="30"/>
                  </a:moveTo>
                  <a:lnTo>
                    <a:pt x="28" y="38"/>
                  </a:lnTo>
                  <a:lnTo>
                    <a:pt x="24" y="42"/>
                  </a:lnTo>
                  <a:lnTo>
                    <a:pt x="20" y="46"/>
                  </a:lnTo>
                  <a:lnTo>
                    <a:pt x="16" y="52"/>
                  </a:lnTo>
                  <a:lnTo>
                    <a:pt x="12" y="46"/>
                  </a:lnTo>
                  <a:lnTo>
                    <a:pt x="8" y="42"/>
                  </a:lnTo>
                  <a:lnTo>
                    <a:pt x="6" y="26"/>
                  </a:lnTo>
                  <a:lnTo>
                    <a:pt x="4" y="16"/>
                  </a:lnTo>
                  <a:lnTo>
                    <a:pt x="0" y="8"/>
                  </a:lnTo>
                  <a:lnTo>
                    <a:pt x="2" y="6"/>
                  </a:lnTo>
                  <a:lnTo>
                    <a:pt x="2" y="2"/>
                  </a:lnTo>
                  <a:lnTo>
                    <a:pt x="2" y="0"/>
                  </a:lnTo>
                  <a:lnTo>
                    <a:pt x="6" y="0"/>
                  </a:lnTo>
                  <a:lnTo>
                    <a:pt x="10" y="0"/>
                  </a:lnTo>
                  <a:lnTo>
                    <a:pt x="12" y="2"/>
                  </a:lnTo>
                  <a:lnTo>
                    <a:pt x="18" y="8"/>
                  </a:lnTo>
                  <a:lnTo>
                    <a:pt x="18" y="16"/>
                  </a:lnTo>
                  <a:lnTo>
                    <a:pt x="18" y="22"/>
                  </a:lnTo>
                  <a:lnTo>
                    <a:pt x="22" y="28"/>
                  </a:lnTo>
                  <a:lnTo>
                    <a:pt x="26" y="28"/>
                  </a:lnTo>
                  <a:lnTo>
                    <a:pt x="28" y="3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6" name="Freeform 165"/>
            <p:cNvSpPr>
              <a:spLocks/>
            </p:cNvSpPr>
            <p:nvPr/>
          </p:nvSpPr>
          <p:spPr bwMode="auto">
            <a:xfrm>
              <a:off x="6287358" y="1850009"/>
              <a:ext cx="104849" cy="109309"/>
            </a:xfrm>
            <a:custGeom>
              <a:avLst/>
              <a:gdLst>
                <a:gd name="T0" fmla="*/ 20 w 94"/>
                <a:gd name="T1" fmla="*/ 12 h 98"/>
                <a:gd name="T2" fmla="*/ 36 w 94"/>
                <a:gd name="T3" fmla="*/ 8 h 98"/>
                <a:gd name="T4" fmla="*/ 38 w 94"/>
                <a:gd name="T5" fmla="*/ 2 h 98"/>
                <a:gd name="T6" fmla="*/ 42 w 94"/>
                <a:gd name="T7" fmla="*/ 4 h 98"/>
                <a:gd name="T8" fmla="*/ 54 w 94"/>
                <a:gd name="T9" fmla="*/ 2 h 98"/>
                <a:gd name="T10" fmla="*/ 64 w 94"/>
                <a:gd name="T11" fmla="*/ 2 h 98"/>
                <a:gd name="T12" fmla="*/ 70 w 94"/>
                <a:gd name="T13" fmla="*/ 6 h 98"/>
                <a:gd name="T14" fmla="*/ 78 w 94"/>
                <a:gd name="T15" fmla="*/ 6 h 98"/>
                <a:gd name="T16" fmla="*/ 84 w 94"/>
                <a:gd name="T17" fmla="*/ 4 h 98"/>
                <a:gd name="T18" fmla="*/ 88 w 94"/>
                <a:gd name="T19" fmla="*/ 0 h 98"/>
                <a:gd name="T20" fmla="*/ 90 w 94"/>
                <a:gd name="T21" fmla="*/ 4 h 98"/>
                <a:gd name="T22" fmla="*/ 94 w 94"/>
                <a:gd name="T23" fmla="*/ 16 h 98"/>
                <a:gd name="T24" fmla="*/ 60 w 94"/>
                <a:gd name="T25" fmla="*/ 20 h 98"/>
                <a:gd name="T26" fmla="*/ 58 w 94"/>
                <a:gd name="T27" fmla="*/ 24 h 98"/>
                <a:gd name="T28" fmla="*/ 56 w 94"/>
                <a:gd name="T29" fmla="*/ 28 h 98"/>
                <a:gd name="T30" fmla="*/ 46 w 94"/>
                <a:gd name="T31" fmla="*/ 26 h 98"/>
                <a:gd name="T32" fmla="*/ 38 w 94"/>
                <a:gd name="T33" fmla="*/ 22 h 98"/>
                <a:gd name="T34" fmla="*/ 40 w 94"/>
                <a:gd name="T35" fmla="*/ 28 h 98"/>
                <a:gd name="T36" fmla="*/ 44 w 94"/>
                <a:gd name="T37" fmla="*/ 38 h 98"/>
                <a:gd name="T38" fmla="*/ 54 w 94"/>
                <a:gd name="T39" fmla="*/ 48 h 98"/>
                <a:gd name="T40" fmla="*/ 70 w 94"/>
                <a:gd name="T41" fmla="*/ 60 h 98"/>
                <a:gd name="T42" fmla="*/ 66 w 94"/>
                <a:gd name="T43" fmla="*/ 64 h 98"/>
                <a:gd name="T44" fmla="*/ 60 w 94"/>
                <a:gd name="T45" fmla="*/ 68 h 98"/>
                <a:gd name="T46" fmla="*/ 52 w 94"/>
                <a:gd name="T47" fmla="*/ 64 h 98"/>
                <a:gd name="T48" fmla="*/ 58 w 94"/>
                <a:gd name="T49" fmla="*/ 74 h 98"/>
                <a:gd name="T50" fmla="*/ 46 w 94"/>
                <a:gd name="T51" fmla="*/ 74 h 98"/>
                <a:gd name="T52" fmla="*/ 50 w 94"/>
                <a:gd name="T53" fmla="*/ 84 h 98"/>
                <a:gd name="T54" fmla="*/ 54 w 94"/>
                <a:gd name="T55" fmla="*/ 98 h 98"/>
                <a:gd name="T56" fmla="*/ 42 w 94"/>
                <a:gd name="T57" fmla="*/ 90 h 98"/>
                <a:gd name="T58" fmla="*/ 38 w 94"/>
                <a:gd name="T59" fmla="*/ 84 h 98"/>
                <a:gd name="T60" fmla="*/ 30 w 94"/>
                <a:gd name="T61" fmla="*/ 82 h 98"/>
                <a:gd name="T62" fmla="*/ 24 w 94"/>
                <a:gd name="T63" fmla="*/ 78 h 98"/>
                <a:gd name="T64" fmla="*/ 18 w 94"/>
                <a:gd name="T65" fmla="*/ 58 h 98"/>
                <a:gd name="T66" fmla="*/ 12 w 94"/>
                <a:gd name="T67" fmla="*/ 46 h 98"/>
                <a:gd name="T68" fmla="*/ 4 w 94"/>
                <a:gd name="T69" fmla="*/ 30 h 98"/>
                <a:gd name="T70" fmla="*/ 12 w 94"/>
                <a:gd name="T71"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 h="98">
                  <a:moveTo>
                    <a:pt x="12" y="14"/>
                  </a:moveTo>
                  <a:lnTo>
                    <a:pt x="20" y="12"/>
                  </a:lnTo>
                  <a:lnTo>
                    <a:pt x="30" y="10"/>
                  </a:lnTo>
                  <a:lnTo>
                    <a:pt x="36" y="8"/>
                  </a:lnTo>
                  <a:lnTo>
                    <a:pt x="38" y="6"/>
                  </a:lnTo>
                  <a:lnTo>
                    <a:pt x="38" y="2"/>
                  </a:lnTo>
                  <a:lnTo>
                    <a:pt x="38" y="4"/>
                  </a:lnTo>
                  <a:lnTo>
                    <a:pt x="42" y="4"/>
                  </a:lnTo>
                  <a:lnTo>
                    <a:pt x="48" y="4"/>
                  </a:lnTo>
                  <a:lnTo>
                    <a:pt x="54" y="2"/>
                  </a:lnTo>
                  <a:lnTo>
                    <a:pt x="60" y="0"/>
                  </a:lnTo>
                  <a:lnTo>
                    <a:pt x="64" y="2"/>
                  </a:lnTo>
                  <a:lnTo>
                    <a:pt x="66" y="4"/>
                  </a:lnTo>
                  <a:lnTo>
                    <a:pt x="70" y="6"/>
                  </a:lnTo>
                  <a:lnTo>
                    <a:pt x="76" y="6"/>
                  </a:lnTo>
                  <a:lnTo>
                    <a:pt x="78" y="6"/>
                  </a:lnTo>
                  <a:lnTo>
                    <a:pt x="80" y="4"/>
                  </a:lnTo>
                  <a:lnTo>
                    <a:pt x="84" y="4"/>
                  </a:lnTo>
                  <a:lnTo>
                    <a:pt x="86" y="0"/>
                  </a:lnTo>
                  <a:lnTo>
                    <a:pt x="88" y="0"/>
                  </a:lnTo>
                  <a:lnTo>
                    <a:pt x="90" y="2"/>
                  </a:lnTo>
                  <a:lnTo>
                    <a:pt x="90" y="4"/>
                  </a:lnTo>
                  <a:lnTo>
                    <a:pt x="94" y="6"/>
                  </a:lnTo>
                  <a:lnTo>
                    <a:pt x="94" y="16"/>
                  </a:lnTo>
                  <a:lnTo>
                    <a:pt x="58" y="16"/>
                  </a:lnTo>
                  <a:lnTo>
                    <a:pt x="60" y="20"/>
                  </a:lnTo>
                  <a:lnTo>
                    <a:pt x="62" y="24"/>
                  </a:lnTo>
                  <a:lnTo>
                    <a:pt x="58" y="24"/>
                  </a:lnTo>
                  <a:lnTo>
                    <a:pt x="56" y="26"/>
                  </a:lnTo>
                  <a:lnTo>
                    <a:pt x="56" y="28"/>
                  </a:lnTo>
                  <a:lnTo>
                    <a:pt x="50" y="28"/>
                  </a:lnTo>
                  <a:lnTo>
                    <a:pt x="46" y="26"/>
                  </a:lnTo>
                  <a:lnTo>
                    <a:pt x="40" y="20"/>
                  </a:lnTo>
                  <a:lnTo>
                    <a:pt x="38" y="22"/>
                  </a:lnTo>
                  <a:lnTo>
                    <a:pt x="38" y="24"/>
                  </a:lnTo>
                  <a:lnTo>
                    <a:pt x="40" y="28"/>
                  </a:lnTo>
                  <a:lnTo>
                    <a:pt x="40" y="32"/>
                  </a:lnTo>
                  <a:lnTo>
                    <a:pt x="44" y="38"/>
                  </a:lnTo>
                  <a:lnTo>
                    <a:pt x="48" y="44"/>
                  </a:lnTo>
                  <a:lnTo>
                    <a:pt x="54" y="48"/>
                  </a:lnTo>
                  <a:lnTo>
                    <a:pt x="66" y="56"/>
                  </a:lnTo>
                  <a:lnTo>
                    <a:pt x="70" y="60"/>
                  </a:lnTo>
                  <a:lnTo>
                    <a:pt x="74" y="64"/>
                  </a:lnTo>
                  <a:lnTo>
                    <a:pt x="66" y="64"/>
                  </a:lnTo>
                  <a:lnTo>
                    <a:pt x="64" y="68"/>
                  </a:lnTo>
                  <a:lnTo>
                    <a:pt x="60" y="68"/>
                  </a:lnTo>
                  <a:lnTo>
                    <a:pt x="56" y="66"/>
                  </a:lnTo>
                  <a:lnTo>
                    <a:pt x="52" y="64"/>
                  </a:lnTo>
                  <a:lnTo>
                    <a:pt x="54" y="70"/>
                  </a:lnTo>
                  <a:lnTo>
                    <a:pt x="58" y="74"/>
                  </a:lnTo>
                  <a:lnTo>
                    <a:pt x="52" y="76"/>
                  </a:lnTo>
                  <a:lnTo>
                    <a:pt x="46" y="74"/>
                  </a:lnTo>
                  <a:lnTo>
                    <a:pt x="48" y="82"/>
                  </a:lnTo>
                  <a:lnTo>
                    <a:pt x="50" y="84"/>
                  </a:lnTo>
                  <a:lnTo>
                    <a:pt x="52" y="90"/>
                  </a:lnTo>
                  <a:lnTo>
                    <a:pt x="54" y="98"/>
                  </a:lnTo>
                  <a:lnTo>
                    <a:pt x="48" y="92"/>
                  </a:lnTo>
                  <a:lnTo>
                    <a:pt x="42" y="90"/>
                  </a:lnTo>
                  <a:lnTo>
                    <a:pt x="38" y="88"/>
                  </a:lnTo>
                  <a:lnTo>
                    <a:pt x="38" y="84"/>
                  </a:lnTo>
                  <a:lnTo>
                    <a:pt x="34" y="84"/>
                  </a:lnTo>
                  <a:lnTo>
                    <a:pt x="30" y="82"/>
                  </a:lnTo>
                  <a:lnTo>
                    <a:pt x="26" y="82"/>
                  </a:lnTo>
                  <a:lnTo>
                    <a:pt x="24" y="78"/>
                  </a:lnTo>
                  <a:lnTo>
                    <a:pt x="20" y="68"/>
                  </a:lnTo>
                  <a:lnTo>
                    <a:pt x="18" y="58"/>
                  </a:lnTo>
                  <a:lnTo>
                    <a:pt x="14" y="48"/>
                  </a:lnTo>
                  <a:lnTo>
                    <a:pt x="12" y="46"/>
                  </a:lnTo>
                  <a:lnTo>
                    <a:pt x="0" y="36"/>
                  </a:lnTo>
                  <a:lnTo>
                    <a:pt x="4" y="30"/>
                  </a:lnTo>
                  <a:lnTo>
                    <a:pt x="8" y="26"/>
                  </a:lnTo>
                  <a:lnTo>
                    <a:pt x="12" y="22"/>
                  </a:lnTo>
                  <a:lnTo>
                    <a:pt x="12" y="1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7" name="Freeform 166"/>
            <p:cNvSpPr>
              <a:spLocks/>
            </p:cNvSpPr>
            <p:nvPr/>
          </p:nvSpPr>
          <p:spPr bwMode="auto">
            <a:xfrm>
              <a:off x="6218203" y="1684930"/>
              <a:ext cx="87002" cy="44616"/>
            </a:xfrm>
            <a:custGeom>
              <a:avLst/>
              <a:gdLst>
                <a:gd name="T0" fmla="*/ 22 w 78"/>
                <a:gd name="T1" fmla="*/ 0 h 40"/>
                <a:gd name="T2" fmla="*/ 24 w 78"/>
                <a:gd name="T3" fmla="*/ 6 h 40"/>
                <a:gd name="T4" fmla="*/ 26 w 78"/>
                <a:gd name="T5" fmla="*/ 8 h 40"/>
                <a:gd name="T6" fmla="*/ 28 w 78"/>
                <a:gd name="T7" fmla="*/ 8 h 40"/>
                <a:gd name="T8" fmla="*/ 32 w 78"/>
                <a:gd name="T9" fmla="*/ 8 h 40"/>
                <a:gd name="T10" fmla="*/ 38 w 78"/>
                <a:gd name="T11" fmla="*/ 8 h 40"/>
                <a:gd name="T12" fmla="*/ 40 w 78"/>
                <a:gd name="T13" fmla="*/ 12 h 40"/>
                <a:gd name="T14" fmla="*/ 42 w 78"/>
                <a:gd name="T15" fmla="*/ 12 h 40"/>
                <a:gd name="T16" fmla="*/ 48 w 78"/>
                <a:gd name="T17" fmla="*/ 12 h 40"/>
                <a:gd name="T18" fmla="*/ 58 w 78"/>
                <a:gd name="T19" fmla="*/ 10 h 40"/>
                <a:gd name="T20" fmla="*/ 68 w 78"/>
                <a:gd name="T21" fmla="*/ 12 h 40"/>
                <a:gd name="T22" fmla="*/ 74 w 78"/>
                <a:gd name="T23" fmla="*/ 12 h 40"/>
                <a:gd name="T24" fmla="*/ 78 w 78"/>
                <a:gd name="T25" fmla="*/ 12 h 40"/>
                <a:gd name="T26" fmla="*/ 78 w 78"/>
                <a:gd name="T27" fmla="*/ 16 h 40"/>
                <a:gd name="T28" fmla="*/ 76 w 78"/>
                <a:gd name="T29" fmla="*/ 24 h 40"/>
                <a:gd name="T30" fmla="*/ 76 w 78"/>
                <a:gd name="T31" fmla="*/ 26 h 40"/>
                <a:gd name="T32" fmla="*/ 72 w 78"/>
                <a:gd name="T33" fmla="*/ 26 h 40"/>
                <a:gd name="T34" fmla="*/ 64 w 78"/>
                <a:gd name="T35" fmla="*/ 24 h 40"/>
                <a:gd name="T36" fmla="*/ 56 w 78"/>
                <a:gd name="T37" fmla="*/ 24 h 40"/>
                <a:gd name="T38" fmla="*/ 52 w 78"/>
                <a:gd name="T39" fmla="*/ 24 h 40"/>
                <a:gd name="T40" fmla="*/ 50 w 78"/>
                <a:gd name="T41" fmla="*/ 26 h 40"/>
                <a:gd name="T42" fmla="*/ 46 w 78"/>
                <a:gd name="T43" fmla="*/ 30 h 40"/>
                <a:gd name="T44" fmla="*/ 36 w 78"/>
                <a:gd name="T45" fmla="*/ 34 h 40"/>
                <a:gd name="T46" fmla="*/ 20 w 78"/>
                <a:gd name="T47" fmla="*/ 40 h 40"/>
                <a:gd name="T48" fmla="*/ 12 w 78"/>
                <a:gd name="T49" fmla="*/ 38 h 40"/>
                <a:gd name="T50" fmla="*/ 6 w 78"/>
                <a:gd name="T51" fmla="*/ 34 h 40"/>
                <a:gd name="T52" fmla="*/ 2 w 78"/>
                <a:gd name="T53" fmla="*/ 30 h 40"/>
                <a:gd name="T54" fmla="*/ 0 w 78"/>
                <a:gd name="T55" fmla="*/ 22 h 40"/>
                <a:gd name="T56" fmla="*/ 6 w 78"/>
                <a:gd name="T57" fmla="*/ 16 h 40"/>
                <a:gd name="T58" fmla="*/ 12 w 78"/>
                <a:gd name="T59" fmla="*/ 14 h 40"/>
                <a:gd name="T60" fmla="*/ 18 w 78"/>
                <a:gd name="T61" fmla="*/ 12 h 40"/>
                <a:gd name="T62" fmla="*/ 18 w 78"/>
                <a:gd name="T63" fmla="*/ 10 h 40"/>
                <a:gd name="T64" fmla="*/ 18 w 78"/>
                <a:gd name="T65" fmla="*/ 6 h 40"/>
                <a:gd name="T66" fmla="*/ 20 w 78"/>
                <a:gd name="T67" fmla="*/ 6 h 40"/>
                <a:gd name="T68" fmla="*/ 22 w 78"/>
                <a:gd name="T6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40">
                  <a:moveTo>
                    <a:pt x="22" y="0"/>
                  </a:moveTo>
                  <a:lnTo>
                    <a:pt x="24" y="6"/>
                  </a:lnTo>
                  <a:lnTo>
                    <a:pt x="26" y="8"/>
                  </a:lnTo>
                  <a:lnTo>
                    <a:pt x="28" y="8"/>
                  </a:lnTo>
                  <a:lnTo>
                    <a:pt x="32" y="8"/>
                  </a:lnTo>
                  <a:lnTo>
                    <a:pt x="38" y="8"/>
                  </a:lnTo>
                  <a:lnTo>
                    <a:pt x="40" y="12"/>
                  </a:lnTo>
                  <a:lnTo>
                    <a:pt x="42" y="12"/>
                  </a:lnTo>
                  <a:lnTo>
                    <a:pt x="48" y="12"/>
                  </a:lnTo>
                  <a:lnTo>
                    <a:pt x="58" y="10"/>
                  </a:lnTo>
                  <a:lnTo>
                    <a:pt x="68" y="12"/>
                  </a:lnTo>
                  <a:lnTo>
                    <a:pt x="74" y="12"/>
                  </a:lnTo>
                  <a:lnTo>
                    <a:pt x="78" y="12"/>
                  </a:lnTo>
                  <a:lnTo>
                    <a:pt x="78" y="16"/>
                  </a:lnTo>
                  <a:lnTo>
                    <a:pt x="76" y="24"/>
                  </a:lnTo>
                  <a:lnTo>
                    <a:pt x="76" y="26"/>
                  </a:lnTo>
                  <a:lnTo>
                    <a:pt x="72" y="26"/>
                  </a:lnTo>
                  <a:lnTo>
                    <a:pt x="64" y="24"/>
                  </a:lnTo>
                  <a:lnTo>
                    <a:pt x="56" y="24"/>
                  </a:lnTo>
                  <a:lnTo>
                    <a:pt x="52" y="24"/>
                  </a:lnTo>
                  <a:lnTo>
                    <a:pt x="50" y="26"/>
                  </a:lnTo>
                  <a:lnTo>
                    <a:pt x="46" y="30"/>
                  </a:lnTo>
                  <a:lnTo>
                    <a:pt x="36" y="34"/>
                  </a:lnTo>
                  <a:lnTo>
                    <a:pt x="20" y="40"/>
                  </a:lnTo>
                  <a:lnTo>
                    <a:pt x="12" y="38"/>
                  </a:lnTo>
                  <a:lnTo>
                    <a:pt x="6" y="34"/>
                  </a:lnTo>
                  <a:lnTo>
                    <a:pt x="2" y="30"/>
                  </a:lnTo>
                  <a:lnTo>
                    <a:pt x="0" y="22"/>
                  </a:lnTo>
                  <a:lnTo>
                    <a:pt x="6" y="16"/>
                  </a:lnTo>
                  <a:lnTo>
                    <a:pt x="12" y="14"/>
                  </a:lnTo>
                  <a:lnTo>
                    <a:pt x="18" y="12"/>
                  </a:lnTo>
                  <a:lnTo>
                    <a:pt x="18" y="10"/>
                  </a:lnTo>
                  <a:lnTo>
                    <a:pt x="18" y="6"/>
                  </a:lnTo>
                  <a:lnTo>
                    <a:pt x="20" y="6"/>
                  </a:lnTo>
                  <a:lnTo>
                    <a:pt x="2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8" name="Freeform 167"/>
            <p:cNvSpPr>
              <a:spLocks/>
            </p:cNvSpPr>
            <p:nvPr/>
          </p:nvSpPr>
          <p:spPr bwMode="auto">
            <a:xfrm>
              <a:off x="6143470" y="1667084"/>
              <a:ext cx="99272" cy="44616"/>
            </a:xfrm>
            <a:custGeom>
              <a:avLst/>
              <a:gdLst>
                <a:gd name="T0" fmla="*/ 89 w 89"/>
                <a:gd name="T1" fmla="*/ 16 h 40"/>
                <a:gd name="T2" fmla="*/ 85 w 89"/>
                <a:gd name="T3" fmla="*/ 14 h 40"/>
                <a:gd name="T4" fmla="*/ 79 w 89"/>
                <a:gd name="T5" fmla="*/ 12 h 40"/>
                <a:gd name="T6" fmla="*/ 71 w 89"/>
                <a:gd name="T7" fmla="*/ 10 h 40"/>
                <a:gd name="T8" fmla="*/ 67 w 89"/>
                <a:gd name="T9" fmla="*/ 6 h 40"/>
                <a:gd name="T10" fmla="*/ 65 w 89"/>
                <a:gd name="T11" fmla="*/ 10 h 40"/>
                <a:gd name="T12" fmla="*/ 61 w 89"/>
                <a:gd name="T13" fmla="*/ 10 h 40"/>
                <a:gd name="T14" fmla="*/ 59 w 89"/>
                <a:gd name="T15" fmla="*/ 10 h 40"/>
                <a:gd name="T16" fmla="*/ 59 w 89"/>
                <a:gd name="T17" fmla="*/ 6 h 40"/>
                <a:gd name="T18" fmla="*/ 37 w 89"/>
                <a:gd name="T19" fmla="*/ 0 h 40"/>
                <a:gd name="T20" fmla="*/ 31 w 89"/>
                <a:gd name="T21" fmla="*/ 0 h 40"/>
                <a:gd name="T22" fmla="*/ 29 w 89"/>
                <a:gd name="T23" fmla="*/ 0 h 40"/>
                <a:gd name="T24" fmla="*/ 0 w 89"/>
                <a:gd name="T25" fmla="*/ 10 h 40"/>
                <a:gd name="T26" fmla="*/ 2 w 89"/>
                <a:gd name="T27" fmla="*/ 14 h 40"/>
                <a:gd name="T28" fmla="*/ 2 w 89"/>
                <a:gd name="T29" fmla="*/ 20 h 40"/>
                <a:gd name="T30" fmla="*/ 10 w 89"/>
                <a:gd name="T31" fmla="*/ 26 h 40"/>
                <a:gd name="T32" fmla="*/ 18 w 89"/>
                <a:gd name="T33" fmla="*/ 32 h 40"/>
                <a:gd name="T34" fmla="*/ 24 w 89"/>
                <a:gd name="T35" fmla="*/ 38 h 40"/>
                <a:gd name="T36" fmla="*/ 31 w 89"/>
                <a:gd name="T37" fmla="*/ 40 h 40"/>
                <a:gd name="T38" fmla="*/ 35 w 89"/>
                <a:gd name="T39" fmla="*/ 38 h 40"/>
                <a:gd name="T40" fmla="*/ 37 w 89"/>
                <a:gd name="T41" fmla="*/ 36 h 40"/>
                <a:gd name="T42" fmla="*/ 41 w 89"/>
                <a:gd name="T43" fmla="*/ 34 h 40"/>
                <a:gd name="T44" fmla="*/ 45 w 89"/>
                <a:gd name="T45" fmla="*/ 32 h 40"/>
                <a:gd name="T46" fmla="*/ 51 w 89"/>
                <a:gd name="T47" fmla="*/ 34 h 40"/>
                <a:gd name="T48" fmla="*/ 55 w 89"/>
                <a:gd name="T49" fmla="*/ 36 h 40"/>
                <a:gd name="T50" fmla="*/ 61 w 89"/>
                <a:gd name="T51" fmla="*/ 38 h 40"/>
                <a:gd name="T52" fmla="*/ 65 w 89"/>
                <a:gd name="T53" fmla="*/ 38 h 40"/>
                <a:gd name="T54" fmla="*/ 67 w 89"/>
                <a:gd name="T55" fmla="*/ 38 h 40"/>
                <a:gd name="T56" fmla="*/ 73 w 89"/>
                <a:gd name="T57" fmla="*/ 32 h 40"/>
                <a:gd name="T58" fmla="*/ 79 w 89"/>
                <a:gd name="T59" fmla="*/ 30 h 40"/>
                <a:gd name="T60" fmla="*/ 85 w 89"/>
                <a:gd name="T61" fmla="*/ 28 h 40"/>
                <a:gd name="T62" fmla="*/ 85 w 89"/>
                <a:gd name="T63" fmla="*/ 26 h 40"/>
                <a:gd name="T64" fmla="*/ 85 w 89"/>
                <a:gd name="T65" fmla="*/ 22 h 40"/>
                <a:gd name="T66" fmla="*/ 87 w 89"/>
                <a:gd name="T67" fmla="*/ 22 h 40"/>
                <a:gd name="T68" fmla="*/ 89 w 89"/>
                <a:gd name="T69"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9" h="40">
                  <a:moveTo>
                    <a:pt x="89" y="16"/>
                  </a:moveTo>
                  <a:lnTo>
                    <a:pt x="85" y="14"/>
                  </a:lnTo>
                  <a:lnTo>
                    <a:pt x="79" y="12"/>
                  </a:lnTo>
                  <a:lnTo>
                    <a:pt x="71" y="10"/>
                  </a:lnTo>
                  <a:lnTo>
                    <a:pt x="67" y="6"/>
                  </a:lnTo>
                  <a:lnTo>
                    <a:pt x="65" y="10"/>
                  </a:lnTo>
                  <a:lnTo>
                    <a:pt x="61" y="10"/>
                  </a:lnTo>
                  <a:lnTo>
                    <a:pt x="59" y="10"/>
                  </a:lnTo>
                  <a:lnTo>
                    <a:pt x="59" y="6"/>
                  </a:lnTo>
                  <a:lnTo>
                    <a:pt x="37" y="0"/>
                  </a:lnTo>
                  <a:lnTo>
                    <a:pt x="31" y="0"/>
                  </a:lnTo>
                  <a:lnTo>
                    <a:pt x="29" y="0"/>
                  </a:lnTo>
                  <a:lnTo>
                    <a:pt x="0" y="10"/>
                  </a:lnTo>
                  <a:lnTo>
                    <a:pt x="2" y="14"/>
                  </a:lnTo>
                  <a:lnTo>
                    <a:pt x="2" y="20"/>
                  </a:lnTo>
                  <a:lnTo>
                    <a:pt x="10" y="26"/>
                  </a:lnTo>
                  <a:lnTo>
                    <a:pt x="18" y="32"/>
                  </a:lnTo>
                  <a:lnTo>
                    <a:pt x="24" y="38"/>
                  </a:lnTo>
                  <a:lnTo>
                    <a:pt x="31" y="40"/>
                  </a:lnTo>
                  <a:lnTo>
                    <a:pt x="35" y="38"/>
                  </a:lnTo>
                  <a:lnTo>
                    <a:pt x="37" y="36"/>
                  </a:lnTo>
                  <a:lnTo>
                    <a:pt x="41" y="34"/>
                  </a:lnTo>
                  <a:lnTo>
                    <a:pt x="45" y="32"/>
                  </a:lnTo>
                  <a:lnTo>
                    <a:pt x="51" y="34"/>
                  </a:lnTo>
                  <a:lnTo>
                    <a:pt x="55" y="36"/>
                  </a:lnTo>
                  <a:lnTo>
                    <a:pt x="61" y="38"/>
                  </a:lnTo>
                  <a:lnTo>
                    <a:pt x="65" y="38"/>
                  </a:lnTo>
                  <a:lnTo>
                    <a:pt x="67" y="38"/>
                  </a:lnTo>
                  <a:lnTo>
                    <a:pt x="73" y="32"/>
                  </a:lnTo>
                  <a:lnTo>
                    <a:pt x="79" y="30"/>
                  </a:lnTo>
                  <a:lnTo>
                    <a:pt x="85" y="28"/>
                  </a:lnTo>
                  <a:lnTo>
                    <a:pt x="85" y="26"/>
                  </a:lnTo>
                  <a:lnTo>
                    <a:pt x="85" y="22"/>
                  </a:lnTo>
                  <a:lnTo>
                    <a:pt x="87" y="22"/>
                  </a:lnTo>
                  <a:lnTo>
                    <a:pt x="89"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9" name="Freeform 168"/>
            <p:cNvSpPr>
              <a:spLocks/>
            </p:cNvSpPr>
            <p:nvPr/>
          </p:nvSpPr>
          <p:spPr bwMode="auto">
            <a:xfrm>
              <a:off x="6376591" y="1709468"/>
              <a:ext cx="55771" cy="55770"/>
            </a:xfrm>
            <a:custGeom>
              <a:avLst/>
              <a:gdLst>
                <a:gd name="T0" fmla="*/ 26 w 50"/>
                <a:gd name="T1" fmla="*/ 50 h 50"/>
                <a:gd name="T2" fmla="*/ 22 w 50"/>
                <a:gd name="T3" fmla="*/ 34 h 50"/>
                <a:gd name="T4" fmla="*/ 18 w 50"/>
                <a:gd name="T5" fmla="*/ 24 h 50"/>
                <a:gd name="T6" fmla="*/ 14 w 50"/>
                <a:gd name="T7" fmla="*/ 16 h 50"/>
                <a:gd name="T8" fmla="*/ 8 w 50"/>
                <a:gd name="T9" fmla="*/ 10 h 50"/>
                <a:gd name="T10" fmla="*/ 0 w 50"/>
                <a:gd name="T11" fmla="*/ 8 h 50"/>
                <a:gd name="T12" fmla="*/ 16 w 50"/>
                <a:gd name="T13" fmla="*/ 0 h 50"/>
                <a:gd name="T14" fmla="*/ 24 w 50"/>
                <a:gd name="T15" fmla="*/ 2 h 50"/>
                <a:gd name="T16" fmla="*/ 32 w 50"/>
                <a:gd name="T17" fmla="*/ 6 h 50"/>
                <a:gd name="T18" fmla="*/ 40 w 50"/>
                <a:gd name="T19" fmla="*/ 18 h 50"/>
                <a:gd name="T20" fmla="*/ 44 w 50"/>
                <a:gd name="T21" fmla="*/ 24 h 50"/>
                <a:gd name="T22" fmla="*/ 50 w 50"/>
                <a:gd name="T23" fmla="*/ 36 h 50"/>
                <a:gd name="T24" fmla="*/ 34 w 50"/>
                <a:gd name="T25" fmla="*/ 34 h 50"/>
                <a:gd name="T26" fmla="*/ 34 w 50"/>
                <a:gd name="T27" fmla="*/ 44 h 50"/>
                <a:gd name="T28" fmla="*/ 26 w 50"/>
                <a:gd name="T29" fmla="*/ 48 h 50"/>
                <a:gd name="T30" fmla="*/ 26 w 50"/>
                <a:gd name="T3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50">
                  <a:moveTo>
                    <a:pt x="26" y="50"/>
                  </a:moveTo>
                  <a:lnTo>
                    <a:pt x="22" y="34"/>
                  </a:lnTo>
                  <a:lnTo>
                    <a:pt x="18" y="24"/>
                  </a:lnTo>
                  <a:lnTo>
                    <a:pt x="14" y="16"/>
                  </a:lnTo>
                  <a:lnTo>
                    <a:pt x="8" y="10"/>
                  </a:lnTo>
                  <a:lnTo>
                    <a:pt x="0" y="8"/>
                  </a:lnTo>
                  <a:lnTo>
                    <a:pt x="16" y="0"/>
                  </a:lnTo>
                  <a:lnTo>
                    <a:pt x="24" y="2"/>
                  </a:lnTo>
                  <a:lnTo>
                    <a:pt x="32" y="6"/>
                  </a:lnTo>
                  <a:lnTo>
                    <a:pt x="40" y="18"/>
                  </a:lnTo>
                  <a:lnTo>
                    <a:pt x="44" y="24"/>
                  </a:lnTo>
                  <a:lnTo>
                    <a:pt x="50" y="36"/>
                  </a:lnTo>
                  <a:lnTo>
                    <a:pt x="34" y="34"/>
                  </a:lnTo>
                  <a:lnTo>
                    <a:pt x="34" y="44"/>
                  </a:lnTo>
                  <a:lnTo>
                    <a:pt x="26" y="48"/>
                  </a:lnTo>
                  <a:lnTo>
                    <a:pt x="26" y="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0" name="Freeform 169"/>
            <p:cNvSpPr>
              <a:spLocks/>
            </p:cNvSpPr>
            <p:nvPr/>
          </p:nvSpPr>
          <p:spPr bwMode="auto">
            <a:xfrm>
              <a:off x="6209279" y="1711699"/>
              <a:ext cx="107080" cy="55770"/>
            </a:xfrm>
            <a:custGeom>
              <a:avLst/>
              <a:gdLst>
                <a:gd name="T0" fmla="*/ 58 w 96"/>
                <a:gd name="T1" fmla="*/ 46 h 50"/>
                <a:gd name="T2" fmla="*/ 56 w 96"/>
                <a:gd name="T3" fmla="*/ 44 h 50"/>
                <a:gd name="T4" fmla="*/ 54 w 96"/>
                <a:gd name="T5" fmla="*/ 42 h 50"/>
                <a:gd name="T6" fmla="*/ 44 w 96"/>
                <a:gd name="T7" fmla="*/ 46 h 50"/>
                <a:gd name="T8" fmla="*/ 38 w 96"/>
                <a:gd name="T9" fmla="*/ 48 h 50"/>
                <a:gd name="T10" fmla="*/ 30 w 96"/>
                <a:gd name="T11" fmla="*/ 50 h 50"/>
                <a:gd name="T12" fmla="*/ 26 w 96"/>
                <a:gd name="T13" fmla="*/ 50 h 50"/>
                <a:gd name="T14" fmla="*/ 22 w 96"/>
                <a:gd name="T15" fmla="*/ 48 h 50"/>
                <a:gd name="T16" fmla="*/ 16 w 96"/>
                <a:gd name="T17" fmla="*/ 44 h 50"/>
                <a:gd name="T18" fmla="*/ 8 w 96"/>
                <a:gd name="T19" fmla="*/ 38 h 50"/>
                <a:gd name="T20" fmla="*/ 0 w 96"/>
                <a:gd name="T21" fmla="*/ 32 h 50"/>
                <a:gd name="T22" fmla="*/ 2 w 96"/>
                <a:gd name="T23" fmla="*/ 30 h 50"/>
                <a:gd name="T24" fmla="*/ 6 w 96"/>
                <a:gd name="T25" fmla="*/ 22 h 50"/>
                <a:gd name="T26" fmla="*/ 8 w 96"/>
                <a:gd name="T27" fmla="*/ 16 h 50"/>
                <a:gd name="T28" fmla="*/ 14 w 96"/>
                <a:gd name="T29" fmla="*/ 10 h 50"/>
                <a:gd name="T30" fmla="*/ 20 w 96"/>
                <a:gd name="T31" fmla="*/ 14 h 50"/>
                <a:gd name="T32" fmla="*/ 28 w 96"/>
                <a:gd name="T33" fmla="*/ 16 h 50"/>
                <a:gd name="T34" fmla="*/ 44 w 96"/>
                <a:gd name="T35" fmla="*/ 10 h 50"/>
                <a:gd name="T36" fmla="*/ 54 w 96"/>
                <a:gd name="T37" fmla="*/ 6 h 50"/>
                <a:gd name="T38" fmla="*/ 58 w 96"/>
                <a:gd name="T39" fmla="*/ 2 h 50"/>
                <a:gd name="T40" fmla="*/ 60 w 96"/>
                <a:gd name="T41" fmla="*/ 0 h 50"/>
                <a:gd name="T42" fmla="*/ 64 w 96"/>
                <a:gd name="T43" fmla="*/ 0 h 50"/>
                <a:gd name="T44" fmla="*/ 72 w 96"/>
                <a:gd name="T45" fmla="*/ 0 h 50"/>
                <a:gd name="T46" fmla="*/ 80 w 96"/>
                <a:gd name="T47" fmla="*/ 2 h 50"/>
                <a:gd name="T48" fmla="*/ 84 w 96"/>
                <a:gd name="T49" fmla="*/ 2 h 50"/>
                <a:gd name="T50" fmla="*/ 86 w 96"/>
                <a:gd name="T51" fmla="*/ 4 h 50"/>
                <a:gd name="T52" fmla="*/ 90 w 96"/>
                <a:gd name="T53" fmla="*/ 6 h 50"/>
                <a:gd name="T54" fmla="*/ 96 w 96"/>
                <a:gd name="T55" fmla="*/ 8 h 50"/>
                <a:gd name="T56" fmla="*/ 94 w 96"/>
                <a:gd name="T57" fmla="*/ 14 h 50"/>
                <a:gd name="T58" fmla="*/ 90 w 96"/>
                <a:gd name="T59" fmla="*/ 16 h 50"/>
                <a:gd name="T60" fmla="*/ 86 w 96"/>
                <a:gd name="T61" fmla="*/ 18 h 50"/>
                <a:gd name="T62" fmla="*/ 82 w 96"/>
                <a:gd name="T63" fmla="*/ 22 h 50"/>
                <a:gd name="T64" fmla="*/ 82 w 96"/>
                <a:gd name="T65" fmla="*/ 30 h 50"/>
                <a:gd name="T66" fmla="*/ 80 w 96"/>
                <a:gd name="T67" fmla="*/ 36 h 50"/>
                <a:gd name="T68" fmla="*/ 78 w 96"/>
                <a:gd name="T69" fmla="*/ 38 h 50"/>
                <a:gd name="T70" fmla="*/ 74 w 96"/>
                <a:gd name="T71" fmla="*/ 42 h 50"/>
                <a:gd name="T72" fmla="*/ 68 w 96"/>
                <a:gd name="T73" fmla="*/ 42 h 50"/>
                <a:gd name="T74" fmla="*/ 62 w 96"/>
                <a:gd name="T75" fmla="*/ 42 h 50"/>
                <a:gd name="T76" fmla="*/ 58 w 96"/>
                <a:gd name="T77"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6" h="50">
                  <a:moveTo>
                    <a:pt x="58" y="46"/>
                  </a:moveTo>
                  <a:lnTo>
                    <a:pt x="56" y="44"/>
                  </a:lnTo>
                  <a:lnTo>
                    <a:pt x="54" y="42"/>
                  </a:lnTo>
                  <a:lnTo>
                    <a:pt x="44" y="46"/>
                  </a:lnTo>
                  <a:lnTo>
                    <a:pt x="38" y="48"/>
                  </a:lnTo>
                  <a:lnTo>
                    <a:pt x="30" y="50"/>
                  </a:lnTo>
                  <a:lnTo>
                    <a:pt x="26" y="50"/>
                  </a:lnTo>
                  <a:lnTo>
                    <a:pt x="22" y="48"/>
                  </a:lnTo>
                  <a:lnTo>
                    <a:pt x="16" y="44"/>
                  </a:lnTo>
                  <a:lnTo>
                    <a:pt x="8" y="38"/>
                  </a:lnTo>
                  <a:lnTo>
                    <a:pt x="0" y="32"/>
                  </a:lnTo>
                  <a:lnTo>
                    <a:pt x="2" y="30"/>
                  </a:lnTo>
                  <a:lnTo>
                    <a:pt x="6" y="22"/>
                  </a:lnTo>
                  <a:lnTo>
                    <a:pt x="8" y="16"/>
                  </a:lnTo>
                  <a:lnTo>
                    <a:pt x="14" y="10"/>
                  </a:lnTo>
                  <a:lnTo>
                    <a:pt x="20" y="14"/>
                  </a:lnTo>
                  <a:lnTo>
                    <a:pt x="28" y="16"/>
                  </a:lnTo>
                  <a:lnTo>
                    <a:pt x="44" y="10"/>
                  </a:lnTo>
                  <a:lnTo>
                    <a:pt x="54" y="6"/>
                  </a:lnTo>
                  <a:lnTo>
                    <a:pt x="58" y="2"/>
                  </a:lnTo>
                  <a:lnTo>
                    <a:pt x="60" y="0"/>
                  </a:lnTo>
                  <a:lnTo>
                    <a:pt x="64" y="0"/>
                  </a:lnTo>
                  <a:lnTo>
                    <a:pt x="72" y="0"/>
                  </a:lnTo>
                  <a:lnTo>
                    <a:pt x="80" y="2"/>
                  </a:lnTo>
                  <a:lnTo>
                    <a:pt x="84" y="2"/>
                  </a:lnTo>
                  <a:lnTo>
                    <a:pt x="86" y="4"/>
                  </a:lnTo>
                  <a:lnTo>
                    <a:pt x="90" y="6"/>
                  </a:lnTo>
                  <a:lnTo>
                    <a:pt x="96" y="8"/>
                  </a:lnTo>
                  <a:lnTo>
                    <a:pt x="94" y="14"/>
                  </a:lnTo>
                  <a:lnTo>
                    <a:pt x="90" y="16"/>
                  </a:lnTo>
                  <a:lnTo>
                    <a:pt x="86" y="18"/>
                  </a:lnTo>
                  <a:lnTo>
                    <a:pt x="82" y="22"/>
                  </a:lnTo>
                  <a:lnTo>
                    <a:pt x="82" y="30"/>
                  </a:lnTo>
                  <a:lnTo>
                    <a:pt x="80" y="36"/>
                  </a:lnTo>
                  <a:lnTo>
                    <a:pt x="78" y="38"/>
                  </a:lnTo>
                  <a:lnTo>
                    <a:pt x="74" y="42"/>
                  </a:lnTo>
                  <a:lnTo>
                    <a:pt x="68" y="42"/>
                  </a:lnTo>
                  <a:lnTo>
                    <a:pt x="62" y="42"/>
                  </a:lnTo>
                  <a:lnTo>
                    <a:pt x="58" y="4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1" name="Freeform 170"/>
            <p:cNvSpPr>
              <a:spLocks/>
            </p:cNvSpPr>
            <p:nvPr/>
          </p:nvSpPr>
          <p:spPr bwMode="auto">
            <a:xfrm>
              <a:off x="6302974" y="1626929"/>
              <a:ext cx="290007" cy="165080"/>
            </a:xfrm>
            <a:custGeom>
              <a:avLst/>
              <a:gdLst>
                <a:gd name="T0" fmla="*/ 60 w 260"/>
                <a:gd name="T1" fmla="*/ 84 h 148"/>
                <a:gd name="T2" fmla="*/ 44 w 260"/>
                <a:gd name="T3" fmla="*/ 90 h 148"/>
                <a:gd name="T4" fmla="*/ 26 w 260"/>
                <a:gd name="T5" fmla="*/ 88 h 148"/>
                <a:gd name="T6" fmla="*/ 12 w 260"/>
                <a:gd name="T7" fmla="*/ 84 h 148"/>
                <a:gd name="T8" fmla="*/ 2 w 260"/>
                <a:gd name="T9" fmla="*/ 80 h 148"/>
                <a:gd name="T10" fmla="*/ 2 w 260"/>
                <a:gd name="T11" fmla="*/ 66 h 148"/>
                <a:gd name="T12" fmla="*/ 12 w 260"/>
                <a:gd name="T13" fmla="*/ 52 h 148"/>
                <a:gd name="T14" fmla="*/ 22 w 260"/>
                <a:gd name="T15" fmla="*/ 38 h 148"/>
                <a:gd name="T16" fmla="*/ 8 w 260"/>
                <a:gd name="T17" fmla="*/ 20 h 148"/>
                <a:gd name="T18" fmla="*/ 24 w 260"/>
                <a:gd name="T19" fmla="*/ 10 h 148"/>
                <a:gd name="T20" fmla="*/ 64 w 260"/>
                <a:gd name="T21" fmla="*/ 10 h 148"/>
                <a:gd name="T22" fmla="*/ 96 w 260"/>
                <a:gd name="T23" fmla="*/ 14 h 148"/>
                <a:gd name="T24" fmla="*/ 116 w 260"/>
                <a:gd name="T25" fmla="*/ 8 h 148"/>
                <a:gd name="T26" fmla="*/ 138 w 260"/>
                <a:gd name="T27" fmla="*/ 6 h 148"/>
                <a:gd name="T28" fmla="*/ 166 w 260"/>
                <a:gd name="T29" fmla="*/ 8 h 148"/>
                <a:gd name="T30" fmla="*/ 168 w 260"/>
                <a:gd name="T31" fmla="*/ 22 h 148"/>
                <a:gd name="T32" fmla="*/ 186 w 260"/>
                <a:gd name="T33" fmla="*/ 30 h 148"/>
                <a:gd name="T34" fmla="*/ 198 w 260"/>
                <a:gd name="T35" fmla="*/ 36 h 148"/>
                <a:gd name="T36" fmla="*/ 216 w 260"/>
                <a:gd name="T37" fmla="*/ 36 h 148"/>
                <a:gd name="T38" fmla="*/ 234 w 260"/>
                <a:gd name="T39" fmla="*/ 48 h 148"/>
                <a:gd name="T40" fmla="*/ 260 w 260"/>
                <a:gd name="T41" fmla="*/ 56 h 148"/>
                <a:gd name="T42" fmla="*/ 254 w 260"/>
                <a:gd name="T43" fmla="*/ 64 h 148"/>
                <a:gd name="T44" fmla="*/ 260 w 260"/>
                <a:gd name="T45" fmla="*/ 78 h 148"/>
                <a:gd name="T46" fmla="*/ 244 w 260"/>
                <a:gd name="T47" fmla="*/ 84 h 148"/>
                <a:gd name="T48" fmla="*/ 236 w 260"/>
                <a:gd name="T49" fmla="*/ 92 h 148"/>
                <a:gd name="T50" fmla="*/ 226 w 260"/>
                <a:gd name="T51" fmla="*/ 100 h 148"/>
                <a:gd name="T52" fmla="*/ 208 w 260"/>
                <a:gd name="T53" fmla="*/ 106 h 148"/>
                <a:gd name="T54" fmla="*/ 190 w 260"/>
                <a:gd name="T55" fmla="*/ 112 h 148"/>
                <a:gd name="T56" fmla="*/ 184 w 260"/>
                <a:gd name="T57" fmla="*/ 118 h 148"/>
                <a:gd name="T58" fmla="*/ 194 w 260"/>
                <a:gd name="T59" fmla="*/ 128 h 148"/>
                <a:gd name="T60" fmla="*/ 212 w 260"/>
                <a:gd name="T61" fmla="*/ 138 h 148"/>
                <a:gd name="T62" fmla="*/ 200 w 260"/>
                <a:gd name="T63" fmla="*/ 140 h 148"/>
                <a:gd name="T64" fmla="*/ 186 w 260"/>
                <a:gd name="T65" fmla="*/ 146 h 148"/>
                <a:gd name="T66" fmla="*/ 174 w 260"/>
                <a:gd name="T67" fmla="*/ 138 h 148"/>
                <a:gd name="T68" fmla="*/ 160 w 260"/>
                <a:gd name="T69" fmla="*/ 128 h 148"/>
                <a:gd name="T70" fmla="*/ 172 w 260"/>
                <a:gd name="T71" fmla="*/ 118 h 148"/>
                <a:gd name="T72" fmla="*/ 160 w 260"/>
                <a:gd name="T73" fmla="*/ 118 h 148"/>
                <a:gd name="T74" fmla="*/ 146 w 260"/>
                <a:gd name="T75" fmla="*/ 114 h 148"/>
                <a:gd name="T76" fmla="*/ 140 w 260"/>
                <a:gd name="T77" fmla="*/ 108 h 148"/>
                <a:gd name="T78" fmla="*/ 130 w 260"/>
                <a:gd name="T79" fmla="*/ 112 h 148"/>
                <a:gd name="T80" fmla="*/ 124 w 260"/>
                <a:gd name="T81" fmla="*/ 120 h 148"/>
                <a:gd name="T82" fmla="*/ 114 w 260"/>
                <a:gd name="T83" fmla="*/ 128 h 148"/>
                <a:gd name="T84" fmla="*/ 102 w 260"/>
                <a:gd name="T85" fmla="*/ 128 h 148"/>
                <a:gd name="T86" fmla="*/ 92 w 260"/>
                <a:gd name="T87" fmla="*/ 124 h 148"/>
                <a:gd name="T88" fmla="*/ 100 w 260"/>
                <a:gd name="T89" fmla="*/ 108 h 148"/>
                <a:gd name="T90" fmla="*/ 116 w 260"/>
                <a:gd name="T91" fmla="*/ 110 h 148"/>
                <a:gd name="T92" fmla="*/ 106 w 260"/>
                <a:gd name="T93" fmla="*/ 92 h 148"/>
                <a:gd name="T94" fmla="*/ 90 w 260"/>
                <a:gd name="T95" fmla="*/ 76 h 148"/>
                <a:gd name="T96" fmla="*/ 74 w 260"/>
                <a:gd name="T97" fmla="*/ 7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0" h="148">
                  <a:moveTo>
                    <a:pt x="66" y="82"/>
                  </a:moveTo>
                  <a:lnTo>
                    <a:pt x="60" y="84"/>
                  </a:lnTo>
                  <a:lnTo>
                    <a:pt x="54" y="88"/>
                  </a:lnTo>
                  <a:lnTo>
                    <a:pt x="44" y="90"/>
                  </a:lnTo>
                  <a:lnTo>
                    <a:pt x="36" y="90"/>
                  </a:lnTo>
                  <a:lnTo>
                    <a:pt x="26" y="88"/>
                  </a:lnTo>
                  <a:lnTo>
                    <a:pt x="18" y="84"/>
                  </a:lnTo>
                  <a:lnTo>
                    <a:pt x="12" y="84"/>
                  </a:lnTo>
                  <a:lnTo>
                    <a:pt x="6" y="82"/>
                  </a:lnTo>
                  <a:lnTo>
                    <a:pt x="2" y="80"/>
                  </a:lnTo>
                  <a:lnTo>
                    <a:pt x="0" y="78"/>
                  </a:lnTo>
                  <a:lnTo>
                    <a:pt x="2" y="66"/>
                  </a:lnTo>
                  <a:lnTo>
                    <a:pt x="2" y="62"/>
                  </a:lnTo>
                  <a:lnTo>
                    <a:pt x="12" y="52"/>
                  </a:lnTo>
                  <a:lnTo>
                    <a:pt x="16" y="44"/>
                  </a:lnTo>
                  <a:lnTo>
                    <a:pt x="22" y="38"/>
                  </a:lnTo>
                  <a:lnTo>
                    <a:pt x="16" y="30"/>
                  </a:lnTo>
                  <a:lnTo>
                    <a:pt x="8" y="20"/>
                  </a:lnTo>
                  <a:lnTo>
                    <a:pt x="6" y="14"/>
                  </a:lnTo>
                  <a:lnTo>
                    <a:pt x="24" y="10"/>
                  </a:lnTo>
                  <a:lnTo>
                    <a:pt x="46" y="10"/>
                  </a:lnTo>
                  <a:lnTo>
                    <a:pt x="64" y="10"/>
                  </a:lnTo>
                  <a:lnTo>
                    <a:pt x="80" y="16"/>
                  </a:lnTo>
                  <a:lnTo>
                    <a:pt x="96" y="14"/>
                  </a:lnTo>
                  <a:lnTo>
                    <a:pt x="112" y="16"/>
                  </a:lnTo>
                  <a:lnTo>
                    <a:pt x="116" y="8"/>
                  </a:lnTo>
                  <a:lnTo>
                    <a:pt x="128" y="6"/>
                  </a:lnTo>
                  <a:lnTo>
                    <a:pt x="138" y="6"/>
                  </a:lnTo>
                  <a:lnTo>
                    <a:pt x="156" y="0"/>
                  </a:lnTo>
                  <a:lnTo>
                    <a:pt x="166" y="8"/>
                  </a:lnTo>
                  <a:lnTo>
                    <a:pt x="166" y="14"/>
                  </a:lnTo>
                  <a:lnTo>
                    <a:pt x="168" y="22"/>
                  </a:lnTo>
                  <a:lnTo>
                    <a:pt x="184" y="24"/>
                  </a:lnTo>
                  <a:lnTo>
                    <a:pt x="186" y="30"/>
                  </a:lnTo>
                  <a:lnTo>
                    <a:pt x="188" y="36"/>
                  </a:lnTo>
                  <a:lnTo>
                    <a:pt x="198" y="36"/>
                  </a:lnTo>
                  <a:lnTo>
                    <a:pt x="202" y="40"/>
                  </a:lnTo>
                  <a:lnTo>
                    <a:pt x="216" y="36"/>
                  </a:lnTo>
                  <a:lnTo>
                    <a:pt x="222" y="44"/>
                  </a:lnTo>
                  <a:lnTo>
                    <a:pt x="234" y="48"/>
                  </a:lnTo>
                  <a:lnTo>
                    <a:pt x="248" y="50"/>
                  </a:lnTo>
                  <a:lnTo>
                    <a:pt x="260" y="56"/>
                  </a:lnTo>
                  <a:lnTo>
                    <a:pt x="260" y="58"/>
                  </a:lnTo>
                  <a:lnTo>
                    <a:pt x="254" y="64"/>
                  </a:lnTo>
                  <a:lnTo>
                    <a:pt x="258" y="72"/>
                  </a:lnTo>
                  <a:lnTo>
                    <a:pt x="260" y="78"/>
                  </a:lnTo>
                  <a:lnTo>
                    <a:pt x="260" y="84"/>
                  </a:lnTo>
                  <a:lnTo>
                    <a:pt x="244" y="84"/>
                  </a:lnTo>
                  <a:lnTo>
                    <a:pt x="240" y="88"/>
                  </a:lnTo>
                  <a:lnTo>
                    <a:pt x="236" y="92"/>
                  </a:lnTo>
                  <a:lnTo>
                    <a:pt x="236" y="100"/>
                  </a:lnTo>
                  <a:lnTo>
                    <a:pt x="226" y="100"/>
                  </a:lnTo>
                  <a:lnTo>
                    <a:pt x="216" y="100"/>
                  </a:lnTo>
                  <a:lnTo>
                    <a:pt x="208" y="106"/>
                  </a:lnTo>
                  <a:lnTo>
                    <a:pt x="204" y="108"/>
                  </a:lnTo>
                  <a:lnTo>
                    <a:pt x="190" y="112"/>
                  </a:lnTo>
                  <a:lnTo>
                    <a:pt x="182" y="116"/>
                  </a:lnTo>
                  <a:lnTo>
                    <a:pt x="184" y="118"/>
                  </a:lnTo>
                  <a:lnTo>
                    <a:pt x="186" y="122"/>
                  </a:lnTo>
                  <a:lnTo>
                    <a:pt x="194" y="128"/>
                  </a:lnTo>
                  <a:lnTo>
                    <a:pt x="204" y="130"/>
                  </a:lnTo>
                  <a:lnTo>
                    <a:pt x="212" y="138"/>
                  </a:lnTo>
                  <a:lnTo>
                    <a:pt x="204" y="138"/>
                  </a:lnTo>
                  <a:lnTo>
                    <a:pt x="200" y="140"/>
                  </a:lnTo>
                  <a:lnTo>
                    <a:pt x="192" y="144"/>
                  </a:lnTo>
                  <a:lnTo>
                    <a:pt x="186" y="146"/>
                  </a:lnTo>
                  <a:lnTo>
                    <a:pt x="176" y="148"/>
                  </a:lnTo>
                  <a:lnTo>
                    <a:pt x="174" y="138"/>
                  </a:lnTo>
                  <a:lnTo>
                    <a:pt x="170" y="134"/>
                  </a:lnTo>
                  <a:lnTo>
                    <a:pt x="160" y="128"/>
                  </a:lnTo>
                  <a:lnTo>
                    <a:pt x="166" y="120"/>
                  </a:lnTo>
                  <a:lnTo>
                    <a:pt x="172" y="118"/>
                  </a:lnTo>
                  <a:lnTo>
                    <a:pt x="164" y="118"/>
                  </a:lnTo>
                  <a:lnTo>
                    <a:pt x="160" y="118"/>
                  </a:lnTo>
                  <a:lnTo>
                    <a:pt x="152" y="116"/>
                  </a:lnTo>
                  <a:lnTo>
                    <a:pt x="146" y="114"/>
                  </a:lnTo>
                  <a:lnTo>
                    <a:pt x="144" y="112"/>
                  </a:lnTo>
                  <a:lnTo>
                    <a:pt x="140" y="108"/>
                  </a:lnTo>
                  <a:lnTo>
                    <a:pt x="132" y="108"/>
                  </a:lnTo>
                  <a:lnTo>
                    <a:pt x="130" y="112"/>
                  </a:lnTo>
                  <a:lnTo>
                    <a:pt x="128" y="116"/>
                  </a:lnTo>
                  <a:lnTo>
                    <a:pt x="124" y="120"/>
                  </a:lnTo>
                  <a:lnTo>
                    <a:pt x="118" y="126"/>
                  </a:lnTo>
                  <a:lnTo>
                    <a:pt x="114" y="128"/>
                  </a:lnTo>
                  <a:lnTo>
                    <a:pt x="110" y="126"/>
                  </a:lnTo>
                  <a:lnTo>
                    <a:pt x="102" y="128"/>
                  </a:lnTo>
                  <a:lnTo>
                    <a:pt x="94" y="132"/>
                  </a:lnTo>
                  <a:lnTo>
                    <a:pt x="92" y="124"/>
                  </a:lnTo>
                  <a:lnTo>
                    <a:pt x="100" y="118"/>
                  </a:lnTo>
                  <a:lnTo>
                    <a:pt x="100" y="108"/>
                  </a:lnTo>
                  <a:lnTo>
                    <a:pt x="106" y="108"/>
                  </a:lnTo>
                  <a:lnTo>
                    <a:pt x="116" y="110"/>
                  </a:lnTo>
                  <a:lnTo>
                    <a:pt x="110" y="98"/>
                  </a:lnTo>
                  <a:lnTo>
                    <a:pt x="106" y="92"/>
                  </a:lnTo>
                  <a:lnTo>
                    <a:pt x="98" y="80"/>
                  </a:lnTo>
                  <a:lnTo>
                    <a:pt x="90" y="76"/>
                  </a:lnTo>
                  <a:lnTo>
                    <a:pt x="82" y="74"/>
                  </a:lnTo>
                  <a:lnTo>
                    <a:pt x="74" y="78"/>
                  </a:lnTo>
                  <a:lnTo>
                    <a:pt x="66" y="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2" name="Freeform 171"/>
            <p:cNvSpPr>
              <a:spLocks/>
            </p:cNvSpPr>
            <p:nvPr/>
          </p:nvSpPr>
          <p:spPr bwMode="auto">
            <a:xfrm>
              <a:off x="6309667" y="1553312"/>
              <a:ext cx="147235" cy="91463"/>
            </a:xfrm>
            <a:custGeom>
              <a:avLst/>
              <a:gdLst>
                <a:gd name="T0" fmla="*/ 122 w 132"/>
                <a:gd name="T1" fmla="*/ 72 h 82"/>
                <a:gd name="T2" fmla="*/ 110 w 132"/>
                <a:gd name="T3" fmla="*/ 74 h 82"/>
                <a:gd name="T4" fmla="*/ 106 w 132"/>
                <a:gd name="T5" fmla="*/ 82 h 82"/>
                <a:gd name="T6" fmla="*/ 98 w 132"/>
                <a:gd name="T7" fmla="*/ 82 h 82"/>
                <a:gd name="T8" fmla="*/ 90 w 132"/>
                <a:gd name="T9" fmla="*/ 80 h 82"/>
                <a:gd name="T10" fmla="*/ 80 w 132"/>
                <a:gd name="T11" fmla="*/ 82 h 82"/>
                <a:gd name="T12" fmla="*/ 74 w 132"/>
                <a:gd name="T13" fmla="*/ 82 h 82"/>
                <a:gd name="T14" fmla="*/ 62 w 132"/>
                <a:gd name="T15" fmla="*/ 78 h 82"/>
                <a:gd name="T16" fmla="*/ 58 w 132"/>
                <a:gd name="T17" fmla="*/ 76 h 82"/>
                <a:gd name="T18" fmla="*/ 40 w 132"/>
                <a:gd name="T19" fmla="*/ 76 h 82"/>
                <a:gd name="T20" fmla="*/ 30 w 132"/>
                <a:gd name="T21" fmla="*/ 76 h 82"/>
                <a:gd name="T22" fmla="*/ 22 w 132"/>
                <a:gd name="T23" fmla="*/ 76 h 82"/>
                <a:gd name="T24" fmla="*/ 16 w 132"/>
                <a:gd name="T25" fmla="*/ 78 h 82"/>
                <a:gd name="T26" fmla="*/ 0 w 132"/>
                <a:gd name="T27" fmla="*/ 80 h 82"/>
                <a:gd name="T28" fmla="*/ 0 w 132"/>
                <a:gd name="T29" fmla="*/ 76 h 82"/>
                <a:gd name="T30" fmla="*/ 10 w 132"/>
                <a:gd name="T31" fmla="*/ 70 h 82"/>
                <a:gd name="T32" fmla="*/ 6 w 132"/>
                <a:gd name="T33" fmla="*/ 64 h 82"/>
                <a:gd name="T34" fmla="*/ 4 w 132"/>
                <a:gd name="T35" fmla="*/ 52 h 82"/>
                <a:gd name="T36" fmla="*/ 2 w 132"/>
                <a:gd name="T37" fmla="*/ 48 h 82"/>
                <a:gd name="T38" fmla="*/ 12 w 132"/>
                <a:gd name="T39" fmla="*/ 46 h 82"/>
                <a:gd name="T40" fmla="*/ 18 w 132"/>
                <a:gd name="T41" fmla="*/ 34 h 82"/>
                <a:gd name="T42" fmla="*/ 26 w 132"/>
                <a:gd name="T43" fmla="*/ 24 h 82"/>
                <a:gd name="T44" fmla="*/ 26 w 132"/>
                <a:gd name="T45" fmla="*/ 18 h 82"/>
                <a:gd name="T46" fmla="*/ 30 w 132"/>
                <a:gd name="T47" fmla="*/ 18 h 82"/>
                <a:gd name="T48" fmla="*/ 36 w 132"/>
                <a:gd name="T49" fmla="*/ 18 h 82"/>
                <a:gd name="T50" fmla="*/ 46 w 132"/>
                <a:gd name="T51" fmla="*/ 14 h 82"/>
                <a:gd name="T52" fmla="*/ 48 w 132"/>
                <a:gd name="T53" fmla="*/ 6 h 82"/>
                <a:gd name="T54" fmla="*/ 60 w 132"/>
                <a:gd name="T55" fmla="*/ 4 h 82"/>
                <a:gd name="T56" fmla="*/ 68 w 132"/>
                <a:gd name="T57" fmla="*/ 0 h 82"/>
                <a:gd name="T58" fmla="*/ 76 w 132"/>
                <a:gd name="T59" fmla="*/ 4 h 82"/>
                <a:gd name="T60" fmla="*/ 98 w 132"/>
                <a:gd name="T61" fmla="*/ 4 h 82"/>
                <a:gd name="T62" fmla="*/ 106 w 132"/>
                <a:gd name="T63" fmla="*/ 16 h 82"/>
                <a:gd name="T64" fmla="*/ 106 w 132"/>
                <a:gd name="T65" fmla="*/ 24 h 82"/>
                <a:gd name="T66" fmla="*/ 112 w 132"/>
                <a:gd name="T67" fmla="*/ 28 h 82"/>
                <a:gd name="T68" fmla="*/ 116 w 132"/>
                <a:gd name="T69" fmla="*/ 34 h 82"/>
                <a:gd name="T70" fmla="*/ 120 w 132"/>
                <a:gd name="T71" fmla="*/ 40 h 82"/>
                <a:gd name="T72" fmla="*/ 122 w 132"/>
                <a:gd name="T73" fmla="*/ 42 h 82"/>
                <a:gd name="T74" fmla="*/ 130 w 132"/>
                <a:gd name="T75" fmla="*/ 44 h 82"/>
                <a:gd name="T76" fmla="*/ 132 w 132"/>
                <a:gd name="T77" fmla="*/ 50 h 82"/>
                <a:gd name="T78" fmla="*/ 126 w 132"/>
                <a:gd name="T79" fmla="*/ 52 h 82"/>
                <a:gd name="T80" fmla="*/ 114 w 132"/>
                <a:gd name="T81" fmla="*/ 54 h 82"/>
                <a:gd name="T82" fmla="*/ 118 w 132"/>
                <a:gd name="T83" fmla="*/ 62 h 82"/>
                <a:gd name="T84" fmla="*/ 122 w 132"/>
                <a:gd name="T85" fmla="*/ 7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 h="82">
                  <a:moveTo>
                    <a:pt x="122" y="72"/>
                  </a:moveTo>
                  <a:lnTo>
                    <a:pt x="110" y="74"/>
                  </a:lnTo>
                  <a:lnTo>
                    <a:pt x="106" y="82"/>
                  </a:lnTo>
                  <a:lnTo>
                    <a:pt x="98" y="82"/>
                  </a:lnTo>
                  <a:lnTo>
                    <a:pt x="90" y="80"/>
                  </a:lnTo>
                  <a:lnTo>
                    <a:pt x="80" y="82"/>
                  </a:lnTo>
                  <a:lnTo>
                    <a:pt x="74" y="82"/>
                  </a:lnTo>
                  <a:lnTo>
                    <a:pt x="62" y="78"/>
                  </a:lnTo>
                  <a:lnTo>
                    <a:pt x="58" y="76"/>
                  </a:lnTo>
                  <a:lnTo>
                    <a:pt x="40" y="76"/>
                  </a:lnTo>
                  <a:lnTo>
                    <a:pt x="30" y="76"/>
                  </a:lnTo>
                  <a:lnTo>
                    <a:pt x="22" y="76"/>
                  </a:lnTo>
                  <a:lnTo>
                    <a:pt x="16" y="78"/>
                  </a:lnTo>
                  <a:lnTo>
                    <a:pt x="0" y="80"/>
                  </a:lnTo>
                  <a:lnTo>
                    <a:pt x="0" y="76"/>
                  </a:lnTo>
                  <a:lnTo>
                    <a:pt x="10" y="70"/>
                  </a:lnTo>
                  <a:lnTo>
                    <a:pt x="6" y="64"/>
                  </a:lnTo>
                  <a:lnTo>
                    <a:pt x="4" y="52"/>
                  </a:lnTo>
                  <a:lnTo>
                    <a:pt x="2" y="48"/>
                  </a:lnTo>
                  <a:lnTo>
                    <a:pt x="12" y="46"/>
                  </a:lnTo>
                  <a:lnTo>
                    <a:pt x="18" y="34"/>
                  </a:lnTo>
                  <a:lnTo>
                    <a:pt x="26" y="24"/>
                  </a:lnTo>
                  <a:lnTo>
                    <a:pt x="26" y="18"/>
                  </a:lnTo>
                  <a:lnTo>
                    <a:pt x="30" y="18"/>
                  </a:lnTo>
                  <a:lnTo>
                    <a:pt x="36" y="18"/>
                  </a:lnTo>
                  <a:lnTo>
                    <a:pt x="46" y="14"/>
                  </a:lnTo>
                  <a:lnTo>
                    <a:pt x="48" y="6"/>
                  </a:lnTo>
                  <a:lnTo>
                    <a:pt x="60" y="4"/>
                  </a:lnTo>
                  <a:lnTo>
                    <a:pt x="68" y="0"/>
                  </a:lnTo>
                  <a:lnTo>
                    <a:pt x="76" y="4"/>
                  </a:lnTo>
                  <a:lnTo>
                    <a:pt x="98" y="4"/>
                  </a:lnTo>
                  <a:lnTo>
                    <a:pt x="106" y="16"/>
                  </a:lnTo>
                  <a:lnTo>
                    <a:pt x="106" y="24"/>
                  </a:lnTo>
                  <a:lnTo>
                    <a:pt x="112" y="28"/>
                  </a:lnTo>
                  <a:lnTo>
                    <a:pt x="116" y="34"/>
                  </a:lnTo>
                  <a:lnTo>
                    <a:pt x="120" y="40"/>
                  </a:lnTo>
                  <a:lnTo>
                    <a:pt x="122" y="42"/>
                  </a:lnTo>
                  <a:lnTo>
                    <a:pt x="130" y="44"/>
                  </a:lnTo>
                  <a:lnTo>
                    <a:pt x="132" y="50"/>
                  </a:lnTo>
                  <a:lnTo>
                    <a:pt x="126" y="52"/>
                  </a:lnTo>
                  <a:lnTo>
                    <a:pt x="114" y="54"/>
                  </a:lnTo>
                  <a:lnTo>
                    <a:pt x="118" y="62"/>
                  </a:lnTo>
                  <a:lnTo>
                    <a:pt x="122" y="7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3" name="Freeform 172"/>
            <p:cNvSpPr>
              <a:spLocks/>
            </p:cNvSpPr>
            <p:nvPr/>
          </p:nvSpPr>
          <p:spPr bwMode="auto">
            <a:xfrm>
              <a:off x="6165778" y="1747392"/>
              <a:ext cx="54655" cy="40155"/>
            </a:xfrm>
            <a:custGeom>
              <a:avLst/>
              <a:gdLst>
                <a:gd name="T0" fmla="*/ 0 w 49"/>
                <a:gd name="T1" fmla="*/ 4 h 36"/>
                <a:gd name="T2" fmla="*/ 13 w 49"/>
                <a:gd name="T3" fmla="*/ 6 h 36"/>
                <a:gd name="T4" fmla="*/ 21 w 49"/>
                <a:gd name="T5" fmla="*/ 4 h 36"/>
                <a:gd name="T6" fmla="*/ 25 w 49"/>
                <a:gd name="T7" fmla="*/ 2 h 36"/>
                <a:gd name="T8" fmla="*/ 39 w 49"/>
                <a:gd name="T9" fmla="*/ 0 h 36"/>
                <a:gd name="T10" fmla="*/ 49 w 49"/>
                <a:gd name="T11" fmla="*/ 6 h 36"/>
                <a:gd name="T12" fmla="*/ 35 w 49"/>
                <a:gd name="T13" fmla="*/ 10 h 36"/>
                <a:gd name="T14" fmla="*/ 33 w 49"/>
                <a:gd name="T15" fmla="*/ 16 h 36"/>
                <a:gd name="T16" fmla="*/ 29 w 49"/>
                <a:gd name="T17" fmla="*/ 24 h 36"/>
                <a:gd name="T18" fmla="*/ 21 w 49"/>
                <a:gd name="T19" fmla="*/ 24 h 36"/>
                <a:gd name="T20" fmla="*/ 17 w 49"/>
                <a:gd name="T21" fmla="*/ 28 h 36"/>
                <a:gd name="T22" fmla="*/ 15 w 49"/>
                <a:gd name="T23" fmla="*/ 36 h 36"/>
                <a:gd name="T24" fmla="*/ 11 w 49"/>
                <a:gd name="T25" fmla="*/ 32 h 36"/>
                <a:gd name="T26" fmla="*/ 7 w 49"/>
                <a:gd name="T27" fmla="*/ 26 h 36"/>
                <a:gd name="T28" fmla="*/ 4 w 49"/>
                <a:gd name="T29" fmla="*/ 18 h 36"/>
                <a:gd name="T30" fmla="*/ 0 w 49"/>
                <a:gd name="T31" fmla="*/ 14 h 36"/>
                <a:gd name="T32" fmla="*/ 0 w 49"/>
                <a:gd name="T33"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36">
                  <a:moveTo>
                    <a:pt x="0" y="4"/>
                  </a:moveTo>
                  <a:lnTo>
                    <a:pt x="13" y="6"/>
                  </a:lnTo>
                  <a:lnTo>
                    <a:pt x="21" y="4"/>
                  </a:lnTo>
                  <a:lnTo>
                    <a:pt x="25" y="2"/>
                  </a:lnTo>
                  <a:lnTo>
                    <a:pt x="39" y="0"/>
                  </a:lnTo>
                  <a:lnTo>
                    <a:pt x="49" y="6"/>
                  </a:lnTo>
                  <a:lnTo>
                    <a:pt x="35" y="10"/>
                  </a:lnTo>
                  <a:lnTo>
                    <a:pt x="33" y="16"/>
                  </a:lnTo>
                  <a:lnTo>
                    <a:pt x="29" y="24"/>
                  </a:lnTo>
                  <a:lnTo>
                    <a:pt x="21" y="24"/>
                  </a:lnTo>
                  <a:lnTo>
                    <a:pt x="17" y="28"/>
                  </a:lnTo>
                  <a:lnTo>
                    <a:pt x="15" y="36"/>
                  </a:lnTo>
                  <a:lnTo>
                    <a:pt x="11" y="32"/>
                  </a:lnTo>
                  <a:lnTo>
                    <a:pt x="7" y="26"/>
                  </a:lnTo>
                  <a:lnTo>
                    <a:pt x="4" y="18"/>
                  </a:lnTo>
                  <a:lnTo>
                    <a:pt x="0" y="14"/>
                  </a:lnTo>
                  <a:lnTo>
                    <a:pt x="0"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4" name="Freeform 173"/>
            <p:cNvSpPr>
              <a:spLocks/>
            </p:cNvSpPr>
            <p:nvPr/>
          </p:nvSpPr>
          <p:spPr bwMode="auto">
            <a:xfrm>
              <a:off x="6289589" y="1838855"/>
              <a:ext cx="40155" cy="26769"/>
            </a:xfrm>
            <a:custGeom>
              <a:avLst/>
              <a:gdLst>
                <a:gd name="T0" fmla="*/ 26 w 36"/>
                <a:gd name="T1" fmla="*/ 0 h 24"/>
                <a:gd name="T2" fmla="*/ 36 w 36"/>
                <a:gd name="T3" fmla="*/ 4 h 24"/>
                <a:gd name="T4" fmla="*/ 36 w 36"/>
                <a:gd name="T5" fmla="*/ 16 h 24"/>
                <a:gd name="T6" fmla="*/ 30 w 36"/>
                <a:gd name="T7" fmla="*/ 20 h 24"/>
                <a:gd name="T8" fmla="*/ 10 w 36"/>
                <a:gd name="T9" fmla="*/ 24 h 24"/>
                <a:gd name="T10" fmla="*/ 6 w 36"/>
                <a:gd name="T11" fmla="*/ 22 h 24"/>
                <a:gd name="T12" fmla="*/ 4 w 36"/>
                <a:gd name="T13" fmla="*/ 22 h 24"/>
                <a:gd name="T14" fmla="*/ 0 w 36"/>
                <a:gd name="T15" fmla="*/ 16 h 24"/>
                <a:gd name="T16" fmla="*/ 0 w 36"/>
                <a:gd name="T17" fmla="*/ 2 h 24"/>
                <a:gd name="T18" fmla="*/ 8 w 36"/>
                <a:gd name="T19" fmla="*/ 2 h 24"/>
                <a:gd name="T20" fmla="*/ 12 w 36"/>
                <a:gd name="T21" fmla="*/ 0 h 24"/>
                <a:gd name="T22" fmla="*/ 26 w 36"/>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24">
                  <a:moveTo>
                    <a:pt x="26" y="0"/>
                  </a:moveTo>
                  <a:lnTo>
                    <a:pt x="36" y="4"/>
                  </a:lnTo>
                  <a:lnTo>
                    <a:pt x="36" y="16"/>
                  </a:lnTo>
                  <a:lnTo>
                    <a:pt x="30" y="20"/>
                  </a:lnTo>
                  <a:lnTo>
                    <a:pt x="10" y="24"/>
                  </a:lnTo>
                  <a:lnTo>
                    <a:pt x="6" y="22"/>
                  </a:lnTo>
                  <a:lnTo>
                    <a:pt x="4" y="22"/>
                  </a:lnTo>
                  <a:lnTo>
                    <a:pt x="0" y="16"/>
                  </a:lnTo>
                  <a:lnTo>
                    <a:pt x="0" y="2"/>
                  </a:lnTo>
                  <a:lnTo>
                    <a:pt x="8" y="2"/>
                  </a:lnTo>
                  <a:lnTo>
                    <a:pt x="12" y="0"/>
                  </a:lnTo>
                  <a:lnTo>
                    <a:pt x="2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5" name="Freeform 174"/>
            <p:cNvSpPr>
              <a:spLocks/>
            </p:cNvSpPr>
            <p:nvPr/>
          </p:nvSpPr>
          <p:spPr bwMode="auto">
            <a:xfrm>
              <a:off x="6273973" y="1718392"/>
              <a:ext cx="158388" cy="89232"/>
            </a:xfrm>
            <a:custGeom>
              <a:avLst/>
              <a:gdLst>
                <a:gd name="T0" fmla="*/ 36 w 142"/>
                <a:gd name="T1" fmla="*/ 68 h 80"/>
                <a:gd name="T2" fmla="*/ 28 w 142"/>
                <a:gd name="T3" fmla="*/ 64 h 80"/>
                <a:gd name="T4" fmla="*/ 26 w 142"/>
                <a:gd name="T5" fmla="*/ 64 h 80"/>
                <a:gd name="T6" fmla="*/ 24 w 142"/>
                <a:gd name="T7" fmla="*/ 62 h 80"/>
                <a:gd name="T8" fmla="*/ 22 w 142"/>
                <a:gd name="T9" fmla="*/ 58 h 80"/>
                <a:gd name="T10" fmla="*/ 20 w 142"/>
                <a:gd name="T11" fmla="*/ 54 h 80"/>
                <a:gd name="T12" fmla="*/ 16 w 142"/>
                <a:gd name="T13" fmla="*/ 52 h 80"/>
                <a:gd name="T14" fmla="*/ 14 w 142"/>
                <a:gd name="T15" fmla="*/ 52 h 80"/>
                <a:gd name="T16" fmla="*/ 14 w 142"/>
                <a:gd name="T17" fmla="*/ 48 h 80"/>
                <a:gd name="T18" fmla="*/ 10 w 142"/>
                <a:gd name="T19" fmla="*/ 46 h 80"/>
                <a:gd name="T20" fmla="*/ 8 w 142"/>
                <a:gd name="T21" fmla="*/ 40 h 80"/>
                <a:gd name="T22" fmla="*/ 0 w 142"/>
                <a:gd name="T23" fmla="*/ 40 h 80"/>
                <a:gd name="T24" fmla="*/ 4 w 142"/>
                <a:gd name="T25" fmla="*/ 36 h 80"/>
                <a:gd name="T26" fmla="*/ 10 w 142"/>
                <a:gd name="T27" fmla="*/ 36 h 80"/>
                <a:gd name="T28" fmla="*/ 16 w 142"/>
                <a:gd name="T29" fmla="*/ 36 h 80"/>
                <a:gd name="T30" fmla="*/ 20 w 142"/>
                <a:gd name="T31" fmla="*/ 32 h 80"/>
                <a:gd name="T32" fmla="*/ 22 w 142"/>
                <a:gd name="T33" fmla="*/ 30 h 80"/>
                <a:gd name="T34" fmla="*/ 24 w 142"/>
                <a:gd name="T35" fmla="*/ 24 h 80"/>
                <a:gd name="T36" fmla="*/ 24 w 142"/>
                <a:gd name="T37" fmla="*/ 16 h 80"/>
                <a:gd name="T38" fmla="*/ 28 w 142"/>
                <a:gd name="T39" fmla="*/ 12 h 80"/>
                <a:gd name="T40" fmla="*/ 32 w 142"/>
                <a:gd name="T41" fmla="*/ 10 h 80"/>
                <a:gd name="T42" fmla="*/ 36 w 142"/>
                <a:gd name="T43" fmla="*/ 8 h 80"/>
                <a:gd name="T44" fmla="*/ 38 w 142"/>
                <a:gd name="T45" fmla="*/ 2 h 80"/>
                <a:gd name="T46" fmla="*/ 56 w 142"/>
                <a:gd name="T47" fmla="*/ 6 h 80"/>
                <a:gd name="T48" fmla="*/ 70 w 142"/>
                <a:gd name="T49" fmla="*/ 10 h 80"/>
                <a:gd name="T50" fmla="*/ 76 w 142"/>
                <a:gd name="T51" fmla="*/ 8 h 80"/>
                <a:gd name="T52" fmla="*/ 80 w 142"/>
                <a:gd name="T53" fmla="*/ 6 h 80"/>
                <a:gd name="T54" fmla="*/ 86 w 142"/>
                <a:gd name="T55" fmla="*/ 2 h 80"/>
                <a:gd name="T56" fmla="*/ 92 w 142"/>
                <a:gd name="T57" fmla="*/ 0 h 80"/>
                <a:gd name="T58" fmla="*/ 100 w 142"/>
                <a:gd name="T59" fmla="*/ 2 h 80"/>
                <a:gd name="T60" fmla="*/ 106 w 142"/>
                <a:gd name="T61" fmla="*/ 8 h 80"/>
                <a:gd name="T62" fmla="*/ 108 w 142"/>
                <a:gd name="T63" fmla="*/ 12 h 80"/>
                <a:gd name="T64" fmla="*/ 112 w 142"/>
                <a:gd name="T65" fmla="*/ 20 h 80"/>
                <a:gd name="T66" fmla="*/ 116 w 142"/>
                <a:gd name="T67" fmla="*/ 36 h 80"/>
                <a:gd name="T68" fmla="*/ 118 w 142"/>
                <a:gd name="T69" fmla="*/ 44 h 80"/>
                <a:gd name="T70" fmla="*/ 120 w 142"/>
                <a:gd name="T71" fmla="*/ 50 h 80"/>
                <a:gd name="T72" fmla="*/ 128 w 142"/>
                <a:gd name="T73" fmla="*/ 46 h 80"/>
                <a:gd name="T74" fmla="*/ 136 w 142"/>
                <a:gd name="T75" fmla="*/ 44 h 80"/>
                <a:gd name="T76" fmla="*/ 140 w 142"/>
                <a:gd name="T77" fmla="*/ 46 h 80"/>
                <a:gd name="T78" fmla="*/ 142 w 142"/>
                <a:gd name="T79" fmla="*/ 50 h 80"/>
                <a:gd name="T80" fmla="*/ 142 w 142"/>
                <a:gd name="T81" fmla="*/ 54 h 80"/>
                <a:gd name="T82" fmla="*/ 140 w 142"/>
                <a:gd name="T83" fmla="*/ 56 h 80"/>
                <a:gd name="T84" fmla="*/ 138 w 142"/>
                <a:gd name="T85" fmla="*/ 56 h 80"/>
                <a:gd name="T86" fmla="*/ 132 w 142"/>
                <a:gd name="T87" fmla="*/ 56 h 80"/>
                <a:gd name="T88" fmla="*/ 130 w 142"/>
                <a:gd name="T89" fmla="*/ 68 h 80"/>
                <a:gd name="T90" fmla="*/ 126 w 142"/>
                <a:gd name="T91" fmla="*/ 80 h 80"/>
                <a:gd name="T92" fmla="*/ 116 w 142"/>
                <a:gd name="T93" fmla="*/ 74 h 80"/>
                <a:gd name="T94" fmla="*/ 110 w 142"/>
                <a:gd name="T95" fmla="*/ 72 h 80"/>
                <a:gd name="T96" fmla="*/ 106 w 142"/>
                <a:gd name="T97" fmla="*/ 72 h 80"/>
                <a:gd name="T98" fmla="*/ 100 w 142"/>
                <a:gd name="T99" fmla="*/ 74 h 80"/>
                <a:gd name="T100" fmla="*/ 96 w 142"/>
                <a:gd name="T101" fmla="*/ 76 h 80"/>
                <a:gd name="T102" fmla="*/ 92 w 142"/>
                <a:gd name="T103" fmla="*/ 80 h 80"/>
                <a:gd name="T104" fmla="*/ 86 w 142"/>
                <a:gd name="T105" fmla="*/ 80 h 80"/>
                <a:gd name="T106" fmla="*/ 64 w 142"/>
                <a:gd name="T107" fmla="*/ 80 h 80"/>
                <a:gd name="T108" fmla="*/ 60 w 142"/>
                <a:gd name="T109" fmla="*/ 78 h 80"/>
                <a:gd name="T110" fmla="*/ 54 w 142"/>
                <a:gd name="T111" fmla="*/ 78 h 80"/>
                <a:gd name="T112" fmla="*/ 50 w 142"/>
                <a:gd name="T113" fmla="*/ 78 h 80"/>
                <a:gd name="T114" fmla="*/ 46 w 142"/>
                <a:gd name="T115" fmla="*/ 76 h 80"/>
                <a:gd name="T116" fmla="*/ 44 w 142"/>
                <a:gd name="T117" fmla="*/ 76 h 80"/>
                <a:gd name="T118" fmla="*/ 42 w 142"/>
                <a:gd name="T119" fmla="*/ 74 h 80"/>
                <a:gd name="T120" fmla="*/ 42 w 142"/>
                <a:gd name="T121" fmla="*/ 72 h 80"/>
                <a:gd name="T122" fmla="*/ 36 w 142"/>
                <a:gd name="T12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 h="80">
                  <a:moveTo>
                    <a:pt x="36" y="68"/>
                  </a:moveTo>
                  <a:lnTo>
                    <a:pt x="28" y="64"/>
                  </a:lnTo>
                  <a:lnTo>
                    <a:pt x="26" y="64"/>
                  </a:lnTo>
                  <a:lnTo>
                    <a:pt x="24" y="62"/>
                  </a:lnTo>
                  <a:lnTo>
                    <a:pt x="22" y="58"/>
                  </a:lnTo>
                  <a:lnTo>
                    <a:pt x="20" y="54"/>
                  </a:lnTo>
                  <a:lnTo>
                    <a:pt x="16" y="52"/>
                  </a:lnTo>
                  <a:lnTo>
                    <a:pt x="14" y="52"/>
                  </a:lnTo>
                  <a:lnTo>
                    <a:pt x="14" y="48"/>
                  </a:lnTo>
                  <a:lnTo>
                    <a:pt x="10" y="46"/>
                  </a:lnTo>
                  <a:lnTo>
                    <a:pt x="8" y="40"/>
                  </a:lnTo>
                  <a:lnTo>
                    <a:pt x="0" y="40"/>
                  </a:lnTo>
                  <a:lnTo>
                    <a:pt x="4" y="36"/>
                  </a:lnTo>
                  <a:lnTo>
                    <a:pt x="10" y="36"/>
                  </a:lnTo>
                  <a:lnTo>
                    <a:pt x="16" y="36"/>
                  </a:lnTo>
                  <a:lnTo>
                    <a:pt x="20" y="32"/>
                  </a:lnTo>
                  <a:lnTo>
                    <a:pt x="22" y="30"/>
                  </a:lnTo>
                  <a:lnTo>
                    <a:pt x="24" y="24"/>
                  </a:lnTo>
                  <a:lnTo>
                    <a:pt x="24" y="16"/>
                  </a:lnTo>
                  <a:lnTo>
                    <a:pt x="28" y="12"/>
                  </a:lnTo>
                  <a:lnTo>
                    <a:pt x="32" y="10"/>
                  </a:lnTo>
                  <a:lnTo>
                    <a:pt x="36" y="8"/>
                  </a:lnTo>
                  <a:lnTo>
                    <a:pt x="38" y="2"/>
                  </a:lnTo>
                  <a:lnTo>
                    <a:pt x="56" y="6"/>
                  </a:lnTo>
                  <a:lnTo>
                    <a:pt x="70" y="10"/>
                  </a:lnTo>
                  <a:lnTo>
                    <a:pt x="76" y="8"/>
                  </a:lnTo>
                  <a:lnTo>
                    <a:pt x="80" y="6"/>
                  </a:lnTo>
                  <a:lnTo>
                    <a:pt x="86" y="2"/>
                  </a:lnTo>
                  <a:lnTo>
                    <a:pt x="92" y="0"/>
                  </a:lnTo>
                  <a:lnTo>
                    <a:pt x="100" y="2"/>
                  </a:lnTo>
                  <a:lnTo>
                    <a:pt x="106" y="8"/>
                  </a:lnTo>
                  <a:lnTo>
                    <a:pt x="108" y="12"/>
                  </a:lnTo>
                  <a:lnTo>
                    <a:pt x="112" y="20"/>
                  </a:lnTo>
                  <a:lnTo>
                    <a:pt x="116" y="36"/>
                  </a:lnTo>
                  <a:lnTo>
                    <a:pt x="118" y="44"/>
                  </a:lnTo>
                  <a:lnTo>
                    <a:pt x="120" y="50"/>
                  </a:lnTo>
                  <a:lnTo>
                    <a:pt x="128" y="46"/>
                  </a:lnTo>
                  <a:lnTo>
                    <a:pt x="136" y="44"/>
                  </a:lnTo>
                  <a:lnTo>
                    <a:pt x="140" y="46"/>
                  </a:lnTo>
                  <a:lnTo>
                    <a:pt x="142" y="50"/>
                  </a:lnTo>
                  <a:lnTo>
                    <a:pt x="142" y="54"/>
                  </a:lnTo>
                  <a:lnTo>
                    <a:pt x="140" y="56"/>
                  </a:lnTo>
                  <a:lnTo>
                    <a:pt x="138" y="56"/>
                  </a:lnTo>
                  <a:lnTo>
                    <a:pt x="132" y="56"/>
                  </a:lnTo>
                  <a:lnTo>
                    <a:pt x="130" y="68"/>
                  </a:lnTo>
                  <a:lnTo>
                    <a:pt x="126" y="80"/>
                  </a:lnTo>
                  <a:lnTo>
                    <a:pt x="116" y="74"/>
                  </a:lnTo>
                  <a:lnTo>
                    <a:pt x="110" y="72"/>
                  </a:lnTo>
                  <a:lnTo>
                    <a:pt x="106" y="72"/>
                  </a:lnTo>
                  <a:lnTo>
                    <a:pt x="100" y="74"/>
                  </a:lnTo>
                  <a:lnTo>
                    <a:pt x="96" y="76"/>
                  </a:lnTo>
                  <a:lnTo>
                    <a:pt x="92" y="80"/>
                  </a:lnTo>
                  <a:lnTo>
                    <a:pt x="86" y="80"/>
                  </a:lnTo>
                  <a:lnTo>
                    <a:pt x="64" y="80"/>
                  </a:lnTo>
                  <a:lnTo>
                    <a:pt x="60" y="78"/>
                  </a:lnTo>
                  <a:lnTo>
                    <a:pt x="54" y="78"/>
                  </a:lnTo>
                  <a:lnTo>
                    <a:pt x="50" y="78"/>
                  </a:lnTo>
                  <a:lnTo>
                    <a:pt x="46" y="76"/>
                  </a:lnTo>
                  <a:lnTo>
                    <a:pt x="44" y="76"/>
                  </a:lnTo>
                  <a:lnTo>
                    <a:pt x="42" y="74"/>
                  </a:lnTo>
                  <a:lnTo>
                    <a:pt x="42" y="72"/>
                  </a:lnTo>
                  <a:lnTo>
                    <a:pt x="36" y="6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6" name="Freeform 175"/>
            <p:cNvSpPr>
              <a:spLocks/>
            </p:cNvSpPr>
            <p:nvPr/>
          </p:nvSpPr>
          <p:spPr bwMode="auto">
            <a:xfrm>
              <a:off x="6251665" y="1756316"/>
              <a:ext cx="75848" cy="84770"/>
            </a:xfrm>
            <a:custGeom>
              <a:avLst/>
              <a:gdLst>
                <a:gd name="T0" fmla="*/ 2 w 68"/>
                <a:gd name="T1" fmla="*/ 8 h 76"/>
                <a:gd name="T2" fmla="*/ 6 w 68"/>
                <a:gd name="T3" fmla="*/ 6 h 76"/>
                <a:gd name="T4" fmla="*/ 16 w 68"/>
                <a:gd name="T5" fmla="*/ 0 h 76"/>
                <a:gd name="T6" fmla="*/ 20 w 68"/>
                <a:gd name="T7" fmla="*/ 6 h 76"/>
                <a:gd name="T8" fmla="*/ 28 w 68"/>
                <a:gd name="T9" fmla="*/ 6 h 76"/>
                <a:gd name="T10" fmla="*/ 30 w 68"/>
                <a:gd name="T11" fmla="*/ 12 h 76"/>
                <a:gd name="T12" fmla="*/ 34 w 68"/>
                <a:gd name="T13" fmla="*/ 14 h 76"/>
                <a:gd name="T14" fmla="*/ 34 w 68"/>
                <a:gd name="T15" fmla="*/ 18 h 76"/>
                <a:gd name="T16" fmla="*/ 36 w 68"/>
                <a:gd name="T17" fmla="*/ 18 h 76"/>
                <a:gd name="T18" fmla="*/ 40 w 68"/>
                <a:gd name="T19" fmla="*/ 20 h 76"/>
                <a:gd name="T20" fmla="*/ 42 w 68"/>
                <a:gd name="T21" fmla="*/ 28 h 76"/>
                <a:gd name="T22" fmla="*/ 48 w 68"/>
                <a:gd name="T23" fmla="*/ 30 h 76"/>
                <a:gd name="T24" fmla="*/ 56 w 68"/>
                <a:gd name="T25" fmla="*/ 34 h 76"/>
                <a:gd name="T26" fmla="*/ 62 w 68"/>
                <a:gd name="T27" fmla="*/ 38 h 76"/>
                <a:gd name="T28" fmla="*/ 62 w 68"/>
                <a:gd name="T29" fmla="*/ 44 h 76"/>
                <a:gd name="T30" fmla="*/ 64 w 68"/>
                <a:gd name="T31" fmla="*/ 48 h 76"/>
                <a:gd name="T32" fmla="*/ 68 w 68"/>
                <a:gd name="T33" fmla="*/ 56 h 76"/>
                <a:gd name="T34" fmla="*/ 64 w 68"/>
                <a:gd name="T35" fmla="*/ 62 h 76"/>
                <a:gd name="T36" fmla="*/ 60 w 68"/>
                <a:gd name="T37" fmla="*/ 70 h 76"/>
                <a:gd name="T38" fmla="*/ 60 w 68"/>
                <a:gd name="T39" fmla="*/ 74 h 76"/>
                <a:gd name="T40" fmla="*/ 46 w 68"/>
                <a:gd name="T41" fmla="*/ 74 h 76"/>
                <a:gd name="T42" fmla="*/ 42 w 68"/>
                <a:gd name="T43" fmla="*/ 76 h 76"/>
                <a:gd name="T44" fmla="*/ 34 w 68"/>
                <a:gd name="T45" fmla="*/ 76 h 76"/>
                <a:gd name="T46" fmla="*/ 26 w 68"/>
                <a:gd name="T47" fmla="*/ 68 h 76"/>
                <a:gd name="T48" fmla="*/ 18 w 68"/>
                <a:gd name="T49" fmla="*/ 68 h 76"/>
                <a:gd name="T50" fmla="*/ 18 w 68"/>
                <a:gd name="T51" fmla="*/ 70 h 76"/>
                <a:gd name="T52" fmla="*/ 16 w 68"/>
                <a:gd name="T53" fmla="*/ 74 h 76"/>
                <a:gd name="T54" fmla="*/ 16 w 68"/>
                <a:gd name="T55" fmla="*/ 76 h 76"/>
                <a:gd name="T56" fmla="*/ 10 w 68"/>
                <a:gd name="T57" fmla="*/ 66 h 76"/>
                <a:gd name="T58" fmla="*/ 0 w 68"/>
                <a:gd name="T59" fmla="*/ 60 h 76"/>
                <a:gd name="T60" fmla="*/ 4 w 68"/>
                <a:gd name="T61" fmla="*/ 52 h 76"/>
                <a:gd name="T62" fmla="*/ 12 w 68"/>
                <a:gd name="T63" fmla="*/ 50 h 76"/>
                <a:gd name="T64" fmla="*/ 14 w 68"/>
                <a:gd name="T65" fmla="*/ 44 h 76"/>
                <a:gd name="T66" fmla="*/ 8 w 68"/>
                <a:gd name="T67" fmla="*/ 38 h 76"/>
                <a:gd name="T68" fmla="*/ 6 w 68"/>
                <a:gd name="T69" fmla="*/ 28 h 76"/>
                <a:gd name="T70" fmla="*/ 8 w 68"/>
                <a:gd name="T71" fmla="*/ 22 h 76"/>
                <a:gd name="T72" fmla="*/ 2 w 68"/>
                <a:gd name="T73" fmla="*/ 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 h="76">
                  <a:moveTo>
                    <a:pt x="2" y="8"/>
                  </a:moveTo>
                  <a:lnTo>
                    <a:pt x="6" y="6"/>
                  </a:lnTo>
                  <a:lnTo>
                    <a:pt x="16" y="0"/>
                  </a:lnTo>
                  <a:lnTo>
                    <a:pt x="20" y="6"/>
                  </a:lnTo>
                  <a:lnTo>
                    <a:pt x="28" y="6"/>
                  </a:lnTo>
                  <a:lnTo>
                    <a:pt x="30" y="12"/>
                  </a:lnTo>
                  <a:lnTo>
                    <a:pt x="34" y="14"/>
                  </a:lnTo>
                  <a:lnTo>
                    <a:pt x="34" y="18"/>
                  </a:lnTo>
                  <a:lnTo>
                    <a:pt x="36" y="18"/>
                  </a:lnTo>
                  <a:lnTo>
                    <a:pt x="40" y="20"/>
                  </a:lnTo>
                  <a:lnTo>
                    <a:pt x="42" y="28"/>
                  </a:lnTo>
                  <a:lnTo>
                    <a:pt x="48" y="30"/>
                  </a:lnTo>
                  <a:lnTo>
                    <a:pt x="56" y="34"/>
                  </a:lnTo>
                  <a:lnTo>
                    <a:pt x="62" y="38"/>
                  </a:lnTo>
                  <a:lnTo>
                    <a:pt x="62" y="44"/>
                  </a:lnTo>
                  <a:lnTo>
                    <a:pt x="64" y="48"/>
                  </a:lnTo>
                  <a:lnTo>
                    <a:pt x="68" y="56"/>
                  </a:lnTo>
                  <a:lnTo>
                    <a:pt x="64" y="62"/>
                  </a:lnTo>
                  <a:lnTo>
                    <a:pt x="60" y="70"/>
                  </a:lnTo>
                  <a:lnTo>
                    <a:pt x="60" y="74"/>
                  </a:lnTo>
                  <a:lnTo>
                    <a:pt x="46" y="74"/>
                  </a:lnTo>
                  <a:lnTo>
                    <a:pt x="42" y="76"/>
                  </a:lnTo>
                  <a:lnTo>
                    <a:pt x="34" y="76"/>
                  </a:lnTo>
                  <a:lnTo>
                    <a:pt x="26" y="68"/>
                  </a:lnTo>
                  <a:lnTo>
                    <a:pt x="18" y="68"/>
                  </a:lnTo>
                  <a:lnTo>
                    <a:pt x="18" y="70"/>
                  </a:lnTo>
                  <a:lnTo>
                    <a:pt x="16" y="74"/>
                  </a:lnTo>
                  <a:lnTo>
                    <a:pt x="16" y="76"/>
                  </a:lnTo>
                  <a:lnTo>
                    <a:pt x="10" y="66"/>
                  </a:lnTo>
                  <a:lnTo>
                    <a:pt x="0" y="60"/>
                  </a:lnTo>
                  <a:lnTo>
                    <a:pt x="4" y="52"/>
                  </a:lnTo>
                  <a:lnTo>
                    <a:pt x="12" y="50"/>
                  </a:lnTo>
                  <a:lnTo>
                    <a:pt x="14" y="44"/>
                  </a:lnTo>
                  <a:lnTo>
                    <a:pt x="8" y="38"/>
                  </a:lnTo>
                  <a:lnTo>
                    <a:pt x="6" y="28"/>
                  </a:lnTo>
                  <a:lnTo>
                    <a:pt x="8" y="22"/>
                  </a:lnTo>
                  <a:lnTo>
                    <a:pt x="2"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7" name="Freeform 176"/>
            <p:cNvSpPr>
              <a:spLocks/>
            </p:cNvSpPr>
            <p:nvPr/>
          </p:nvSpPr>
          <p:spPr bwMode="auto">
            <a:xfrm>
              <a:off x="6318589" y="1798700"/>
              <a:ext cx="98156" cy="58001"/>
            </a:xfrm>
            <a:custGeom>
              <a:avLst/>
              <a:gdLst>
                <a:gd name="T0" fmla="*/ 10 w 88"/>
                <a:gd name="T1" fmla="*/ 48 h 52"/>
                <a:gd name="T2" fmla="*/ 8 w 88"/>
                <a:gd name="T3" fmla="*/ 40 h 52"/>
                <a:gd name="T4" fmla="*/ 6 w 88"/>
                <a:gd name="T5" fmla="*/ 38 h 52"/>
                <a:gd name="T6" fmla="*/ 0 w 88"/>
                <a:gd name="T7" fmla="*/ 36 h 52"/>
                <a:gd name="T8" fmla="*/ 2 w 88"/>
                <a:gd name="T9" fmla="*/ 32 h 52"/>
                <a:gd name="T10" fmla="*/ 4 w 88"/>
                <a:gd name="T11" fmla="*/ 24 h 52"/>
                <a:gd name="T12" fmla="*/ 8 w 88"/>
                <a:gd name="T13" fmla="*/ 18 h 52"/>
                <a:gd name="T14" fmla="*/ 4 w 88"/>
                <a:gd name="T15" fmla="*/ 12 h 52"/>
                <a:gd name="T16" fmla="*/ 2 w 88"/>
                <a:gd name="T17" fmla="*/ 6 h 52"/>
                <a:gd name="T18" fmla="*/ 2 w 88"/>
                <a:gd name="T19" fmla="*/ 4 h 52"/>
                <a:gd name="T20" fmla="*/ 2 w 88"/>
                <a:gd name="T21" fmla="*/ 2 h 52"/>
                <a:gd name="T22" fmla="*/ 4 w 88"/>
                <a:gd name="T23" fmla="*/ 4 h 52"/>
                <a:gd name="T24" fmla="*/ 6 w 88"/>
                <a:gd name="T25" fmla="*/ 4 h 52"/>
                <a:gd name="T26" fmla="*/ 10 w 88"/>
                <a:gd name="T27" fmla="*/ 6 h 52"/>
                <a:gd name="T28" fmla="*/ 14 w 88"/>
                <a:gd name="T29" fmla="*/ 6 h 52"/>
                <a:gd name="T30" fmla="*/ 20 w 88"/>
                <a:gd name="T31" fmla="*/ 6 h 52"/>
                <a:gd name="T32" fmla="*/ 24 w 88"/>
                <a:gd name="T33" fmla="*/ 8 h 52"/>
                <a:gd name="T34" fmla="*/ 46 w 88"/>
                <a:gd name="T35" fmla="*/ 8 h 52"/>
                <a:gd name="T36" fmla="*/ 52 w 88"/>
                <a:gd name="T37" fmla="*/ 8 h 52"/>
                <a:gd name="T38" fmla="*/ 56 w 88"/>
                <a:gd name="T39" fmla="*/ 4 h 52"/>
                <a:gd name="T40" fmla="*/ 60 w 88"/>
                <a:gd name="T41" fmla="*/ 2 h 52"/>
                <a:gd name="T42" fmla="*/ 66 w 88"/>
                <a:gd name="T43" fmla="*/ 0 h 52"/>
                <a:gd name="T44" fmla="*/ 70 w 88"/>
                <a:gd name="T45" fmla="*/ 0 h 52"/>
                <a:gd name="T46" fmla="*/ 76 w 88"/>
                <a:gd name="T47" fmla="*/ 2 h 52"/>
                <a:gd name="T48" fmla="*/ 86 w 88"/>
                <a:gd name="T49" fmla="*/ 8 h 52"/>
                <a:gd name="T50" fmla="*/ 84 w 88"/>
                <a:gd name="T51" fmla="*/ 14 h 52"/>
                <a:gd name="T52" fmla="*/ 84 w 88"/>
                <a:gd name="T53" fmla="*/ 22 h 52"/>
                <a:gd name="T54" fmla="*/ 84 w 88"/>
                <a:gd name="T55" fmla="*/ 30 h 52"/>
                <a:gd name="T56" fmla="*/ 88 w 88"/>
                <a:gd name="T57" fmla="*/ 38 h 52"/>
                <a:gd name="T58" fmla="*/ 70 w 88"/>
                <a:gd name="T59" fmla="*/ 40 h 52"/>
                <a:gd name="T60" fmla="*/ 64 w 88"/>
                <a:gd name="T61" fmla="*/ 42 h 52"/>
                <a:gd name="T62" fmla="*/ 62 w 88"/>
                <a:gd name="T63" fmla="*/ 44 h 52"/>
                <a:gd name="T64" fmla="*/ 60 w 88"/>
                <a:gd name="T65" fmla="*/ 46 h 52"/>
                <a:gd name="T66" fmla="*/ 58 w 88"/>
                <a:gd name="T67" fmla="*/ 46 h 52"/>
                <a:gd name="T68" fmla="*/ 56 w 88"/>
                <a:gd name="T69" fmla="*/ 50 h 52"/>
                <a:gd name="T70" fmla="*/ 52 w 88"/>
                <a:gd name="T71" fmla="*/ 50 h 52"/>
                <a:gd name="T72" fmla="*/ 50 w 88"/>
                <a:gd name="T73" fmla="*/ 52 h 52"/>
                <a:gd name="T74" fmla="*/ 48 w 88"/>
                <a:gd name="T75" fmla="*/ 52 h 52"/>
                <a:gd name="T76" fmla="*/ 42 w 88"/>
                <a:gd name="T77" fmla="*/ 52 h 52"/>
                <a:gd name="T78" fmla="*/ 38 w 88"/>
                <a:gd name="T79" fmla="*/ 50 h 52"/>
                <a:gd name="T80" fmla="*/ 36 w 88"/>
                <a:gd name="T81" fmla="*/ 48 h 52"/>
                <a:gd name="T82" fmla="*/ 32 w 88"/>
                <a:gd name="T83" fmla="*/ 46 h 52"/>
                <a:gd name="T84" fmla="*/ 26 w 88"/>
                <a:gd name="T85" fmla="*/ 48 h 52"/>
                <a:gd name="T86" fmla="*/ 20 w 88"/>
                <a:gd name="T87" fmla="*/ 50 h 52"/>
                <a:gd name="T88" fmla="*/ 14 w 88"/>
                <a:gd name="T89" fmla="*/ 50 h 52"/>
                <a:gd name="T90" fmla="*/ 10 w 88"/>
                <a:gd name="T91" fmla="*/ 50 h 52"/>
                <a:gd name="T92" fmla="*/ 10 w 88"/>
                <a:gd name="T93" fmla="*/ 4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8" h="52">
                  <a:moveTo>
                    <a:pt x="10" y="48"/>
                  </a:moveTo>
                  <a:lnTo>
                    <a:pt x="8" y="40"/>
                  </a:lnTo>
                  <a:lnTo>
                    <a:pt x="6" y="38"/>
                  </a:lnTo>
                  <a:lnTo>
                    <a:pt x="0" y="36"/>
                  </a:lnTo>
                  <a:lnTo>
                    <a:pt x="2" y="32"/>
                  </a:lnTo>
                  <a:lnTo>
                    <a:pt x="4" y="24"/>
                  </a:lnTo>
                  <a:lnTo>
                    <a:pt x="8" y="18"/>
                  </a:lnTo>
                  <a:lnTo>
                    <a:pt x="4" y="12"/>
                  </a:lnTo>
                  <a:lnTo>
                    <a:pt x="2" y="6"/>
                  </a:lnTo>
                  <a:lnTo>
                    <a:pt x="2" y="4"/>
                  </a:lnTo>
                  <a:lnTo>
                    <a:pt x="2" y="2"/>
                  </a:lnTo>
                  <a:lnTo>
                    <a:pt x="4" y="4"/>
                  </a:lnTo>
                  <a:lnTo>
                    <a:pt x="6" y="4"/>
                  </a:lnTo>
                  <a:lnTo>
                    <a:pt x="10" y="6"/>
                  </a:lnTo>
                  <a:lnTo>
                    <a:pt x="14" y="6"/>
                  </a:lnTo>
                  <a:lnTo>
                    <a:pt x="20" y="6"/>
                  </a:lnTo>
                  <a:lnTo>
                    <a:pt x="24" y="8"/>
                  </a:lnTo>
                  <a:lnTo>
                    <a:pt x="46" y="8"/>
                  </a:lnTo>
                  <a:lnTo>
                    <a:pt x="52" y="8"/>
                  </a:lnTo>
                  <a:lnTo>
                    <a:pt x="56" y="4"/>
                  </a:lnTo>
                  <a:lnTo>
                    <a:pt x="60" y="2"/>
                  </a:lnTo>
                  <a:lnTo>
                    <a:pt x="66" y="0"/>
                  </a:lnTo>
                  <a:lnTo>
                    <a:pt x="70" y="0"/>
                  </a:lnTo>
                  <a:lnTo>
                    <a:pt x="76" y="2"/>
                  </a:lnTo>
                  <a:lnTo>
                    <a:pt x="86" y="8"/>
                  </a:lnTo>
                  <a:lnTo>
                    <a:pt x="84" y="14"/>
                  </a:lnTo>
                  <a:lnTo>
                    <a:pt x="84" y="22"/>
                  </a:lnTo>
                  <a:lnTo>
                    <a:pt x="84" y="30"/>
                  </a:lnTo>
                  <a:lnTo>
                    <a:pt x="88" y="38"/>
                  </a:lnTo>
                  <a:lnTo>
                    <a:pt x="70" y="40"/>
                  </a:lnTo>
                  <a:lnTo>
                    <a:pt x="64" y="42"/>
                  </a:lnTo>
                  <a:lnTo>
                    <a:pt x="62" y="44"/>
                  </a:lnTo>
                  <a:lnTo>
                    <a:pt x="60" y="46"/>
                  </a:lnTo>
                  <a:lnTo>
                    <a:pt x="58" y="46"/>
                  </a:lnTo>
                  <a:lnTo>
                    <a:pt x="56" y="50"/>
                  </a:lnTo>
                  <a:lnTo>
                    <a:pt x="52" y="50"/>
                  </a:lnTo>
                  <a:lnTo>
                    <a:pt x="50" y="52"/>
                  </a:lnTo>
                  <a:lnTo>
                    <a:pt x="48" y="52"/>
                  </a:lnTo>
                  <a:lnTo>
                    <a:pt x="42" y="52"/>
                  </a:lnTo>
                  <a:lnTo>
                    <a:pt x="38" y="50"/>
                  </a:lnTo>
                  <a:lnTo>
                    <a:pt x="36" y="48"/>
                  </a:lnTo>
                  <a:lnTo>
                    <a:pt x="32" y="46"/>
                  </a:lnTo>
                  <a:lnTo>
                    <a:pt x="26" y="48"/>
                  </a:lnTo>
                  <a:lnTo>
                    <a:pt x="20" y="50"/>
                  </a:lnTo>
                  <a:lnTo>
                    <a:pt x="14" y="50"/>
                  </a:lnTo>
                  <a:lnTo>
                    <a:pt x="10" y="50"/>
                  </a:lnTo>
                  <a:lnTo>
                    <a:pt x="10" y="4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8" name="Freeform 177"/>
            <p:cNvSpPr>
              <a:spLocks/>
            </p:cNvSpPr>
            <p:nvPr/>
          </p:nvSpPr>
          <p:spPr bwMode="auto">
            <a:xfrm>
              <a:off x="6107777" y="1582312"/>
              <a:ext cx="15616" cy="4462"/>
            </a:xfrm>
            <a:custGeom>
              <a:avLst/>
              <a:gdLst>
                <a:gd name="T0" fmla="*/ 0 w 14"/>
                <a:gd name="T1" fmla="*/ 2 h 4"/>
                <a:gd name="T2" fmla="*/ 6 w 14"/>
                <a:gd name="T3" fmla="*/ 4 h 4"/>
                <a:gd name="T4" fmla="*/ 8 w 14"/>
                <a:gd name="T5" fmla="*/ 4 h 4"/>
                <a:gd name="T6" fmla="*/ 14 w 14"/>
                <a:gd name="T7" fmla="*/ 2 h 4"/>
                <a:gd name="T8" fmla="*/ 8 w 14"/>
                <a:gd name="T9" fmla="*/ 0 h 4"/>
                <a:gd name="T10" fmla="*/ 4 w 14"/>
                <a:gd name="T11" fmla="*/ 0 h 4"/>
                <a:gd name="T12" fmla="*/ 0 w 14"/>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14" h="4">
                  <a:moveTo>
                    <a:pt x="0" y="2"/>
                  </a:moveTo>
                  <a:lnTo>
                    <a:pt x="6" y="4"/>
                  </a:lnTo>
                  <a:lnTo>
                    <a:pt x="8" y="4"/>
                  </a:lnTo>
                  <a:lnTo>
                    <a:pt x="14" y="2"/>
                  </a:lnTo>
                  <a:lnTo>
                    <a:pt x="8" y="0"/>
                  </a:lnTo>
                  <a:lnTo>
                    <a:pt x="4" y="0"/>
                  </a:lnTo>
                  <a:lnTo>
                    <a:pt x="0"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9" name="Freeform 178"/>
            <p:cNvSpPr>
              <a:spLocks/>
            </p:cNvSpPr>
            <p:nvPr/>
          </p:nvSpPr>
          <p:spPr bwMode="auto">
            <a:xfrm>
              <a:off x="5971696" y="1829931"/>
              <a:ext cx="17847" cy="8923"/>
            </a:xfrm>
            <a:custGeom>
              <a:avLst/>
              <a:gdLst>
                <a:gd name="T0" fmla="*/ 14 w 16"/>
                <a:gd name="T1" fmla="*/ 4 h 8"/>
                <a:gd name="T2" fmla="*/ 12 w 16"/>
                <a:gd name="T3" fmla="*/ 6 h 8"/>
                <a:gd name="T4" fmla="*/ 6 w 16"/>
                <a:gd name="T5" fmla="*/ 8 h 8"/>
                <a:gd name="T6" fmla="*/ 2 w 16"/>
                <a:gd name="T7" fmla="*/ 8 h 8"/>
                <a:gd name="T8" fmla="*/ 0 w 16"/>
                <a:gd name="T9" fmla="*/ 6 h 8"/>
                <a:gd name="T10" fmla="*/ 0 w 16"/>
                <a:gd name="T11" fmla="*/ 4 h 8"/>
                <a:gd name="T12" fmla="*/ 2 w 16"/>
                <a:gd name="T13" fmla="*/ 0 h 8"/>
                <a:gd name="T14" fmla="*/ 6 w 16"/>
                <a:gd name="T15" fmla="*/ 0 h 8"/>
                <a:gd name="T16" fmla="*/ 8 w 16"/>
                <a:gd name="T17" fmla="*/ 0 h 8"/>
                <a:gd name="T18" fmla="*/ 10 w 16"/>
                <a:gd name="T19" fmla="*/ 2 h 8"/>
                <a:gd name="T20" fmla="*/ 16 w 16"/>
                <a:gd name="T21" fmla="*/ 6 h 8"/>
                <a:gd name="T22" fmla="*/ 14 w 16"/>
                <a:gd name="T2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8">
                  <a:moveTo>
                    <a:pt x="14" y="4"/>
                  </a:moveTo>
                  <a:lnTo>
                    <a:pt x="12" y="6"/>
                  </a:lnTo>
                  <a:lnTo>
                    <a:pt x="6" y="8"/>
                  </a:lnTo>
                  <a:lnTo>
                    <a:pt x="2" y="8"/>
                  </a:lnTo>
                  <a:lnTo>
                    <a:pt x="0" y="6"/>
                  </a:lnTo>
                  <a:lnTo>
                    <a:pt x="0" y="4"/>
                  </a:lnTo>
                  <a:lnTo>
                    <a:pt x="2" y="0"/>
                  </a:lnTo>
                  <a:lnTo>
                    <a:pt x="6" y="0"/>
                  </a:lnTo>
                  <a:lnTo>
                    <a:pt x="8" y="0"/>
                  </a:lnTo>
                  <a:lnTo>
                    <a:pt x="10" y="2"/>
                  </a:lnTo>
                  <a:lnTo>
                    <a:pt x="16" y="6"/>
                  </a:lnTo>
                  <a:lnTo>
                    <a:pt x="14"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0" name="Freeform 179"/>
            <p:cNvSpPr>
              <a:spLocks/>
            </p:cNvSpPr>
            <p:nvPr/>
          </p:nvSpPr>
          <p:spPr bwMode="auto">
            <a:xfrm>
              <a:off x="6040852" y="1678237"/>
              <a:ext cx="13385" cy="17846"/>
            </a:xfrm>
            <a:custGeom>
              <a:avLst/>
              <a:gdLst>
                <a:gd name="T0" fmla="*/ 8 w 12"/>
                <a:gd name="T1" fmla="*/ 0 h 16"/>
                <a:gd name="T2" fmla="*/ 6 w 12"/>
                <a:gd name="T3" fmla="*/ 2 h 16"/>
                <a:gd name="T4" fmla="*/ 4 w 12"/>
                <a:gd name="T5" fmla="*/ 4 h 16"/>
                <a:gd name="T6" fmla="*/ 2 w 12"/>
                <a:gd name="T7" fmla="*/ 6 h 16"/>
                <a:gd name="T8" fmla="*/ 0 w 12"/>
                <a:gd name="T9" fmla="*/ 8 h 16"/>
                <a:gd name="T10" fmla="*/ 2 w 12"/>
                <a:gd name="T11" fmla="*/ 12 h 16"/>
                <a:gd name="T12" fmla="*/ 2 w 12"/>
                <a:gd name="T13" fmla="*/ 14 h 16"/>
                <a:gd name="T14" fmla="*/ 8 w 12"/>
                <a:gd name="T15" fmla="*/ 14 h 16"/>
                <a:gd name="T16" fmla="*/ 12 w 12"/>
                <a:gd name="T17" fmla="*/ 16 h 16"/>
                <a:gd name="T18" fmla="*/ 12 w 12"/>
                <a:gd name="T19" fmla="*/ 12 h 16"/>
                <a:gd name="T20" fmla="*/ 12 w 12"/>
                <a:gd name="T21" fmla="*/ 8 h 16"/>
                <a:gd name="T22" fmla="*/ 8 w 12"/>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6">
                  <a:moveTo>
                    <a:pt x="8" y="0"/>
                  </a:moveTo>
                  <a:lnTo>
                    <a:pt x="6" y="2"/>
                  </a:lnTo>
                  <a:lnTo>
                    <a:pt x="4" y="4"/>
                  </a:lnTo>
                  <a:lnTo>
                    <a:pt x="2" y="6"/>
                  </a:lnTo>
                  <a:lnTo>
                    <a:pt x="0" y="8"/>
                  </a:lnTo>
                  <a:lnTo>
                    <a:pt x="2" y="12"/>
                  </a:lnTo>
                  <a:lnTo>
                    <a:pt x="2" y="14"/>
                  </a:lnTo>
                  <a:lnTo>
                    <a:pt x="8" y="14"/>
                  </a:lnTo>
                  <a:lnTo>
                    <a:pt x="12" y="16"/>
                  </a:lnTo>
                  <a:lnTo>
                    <a:pt x="12" y="12"/>
                  </a:lnTo>
                  <a:lnTo>
                    <a:pt x="12" y="8"/>
                  </a:lnTo>
                  <a:lnTo>
                    <a:pt x="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1" name="Freeform 180"/>
            <p:cNvSpPr>
              <a:spLocks/>
            </p:cNvSpPr>
            <p:nvPr/>
          </p:nvSpPr>
          <p:spPr bwMode="auto">
            <a:xfrm>
              <a:off x="6557287" y="2044089"/>
              <a:ext cx="370317" cy="332389"/>
            </a:xfrm>
            <a:custGeom>
              <a:avLst/>
              <a:gdLst>
                <a:gd name="T0" fmla="*/ 224 w 332"/>
                <a:gd name="T1" fmla="*/ 72 h 298"/>
                <a:gd name="T2" fmla="*/ 230 w 332"/>
                <a:gd name="T3" fmla="*/ 80 h 298"/>
                <a:gd name="T4" fmla="*/ 236 w 332"/>
                <a:gd name="T5" fmla="*/ 88 h 298"/>
                <a:gd name="T6" fmla="*/ 244 w 332"/>
                <a:gd name="T7" fmla="*/ 102 h 298"/>
                <a:gd name="T8" fmla="*/ 254 w 332"/>
                <a:gd name="T9" fmla="*/ 118 h 298"/>
                <a:gd name="T10" fmla="*/ 260 w 332"/>
                <a:gd name="T11" fmla="*/ 130 h 298"/>
                <a:gd name="T12" fmla="*/ 268 w 332"/>
                <a:gd name="T13" fmla="*/ 144 h 298"/>
                <a:gd name="T14" fmla="*/ 280 w 332"/>
                <a:gd name="T15" fmla="*/ 156 h 298"/>
                <a:gd name="T16" fmla="*/ 332 w 332"/>
                <a:gd name="T17" fmla="*/ 164 h 298"/>
                <a:gd name="T18" fmla="*/ 282 w 332"/>
                <a:gd name="T19" fmla="*/ 242 h 298"/>
                <a:gd name="T20" fmla="*/ 190 w 332"/>
                <a:gd name="T21" fmla="*/ 298 h 298"/>
                <a:gd name="T22" fmla="*/ 168 w 332"/>
                <a:gd name="T23" fmla="*/ 270 h 298"/>
                <a:gd name="T24" fmla="*/ 162 w 332"/>
                <a:gd name="T25" fmla="*/ 270 h 298"/>
                <a:gd name="T26" fmla="*/ 152 w 332"/>
                <a:gd name="T27" fmla="*/ 264 h 298"/>
                <a:gd name="T28" fmla="*/ 148 w 332"/>
                <a:gd name="T29" fmla="*/ 270 h 298"/>
                <a:gd name="T30" fmla="*/ 144 w 332"/>
                <a:gd name="T31" fmla="*/ 280 h 298"/>
                <a:gd name="T32" fmla="*/ 134 w 332"/>
                <a:gd name="T33" fmla="*/ 264 h 298"/>
                <a:gd name="T34" fmla="*/ 118 w 332"/>
                <a:gd name="T35" fmla="*/ 248 h 298"/>
                <a:gd name="T36" fmla="*/ 108 w 332"/>
                <a:gd name="T37" fmla="*/ 228 h 298"/>
                <a:gd name="T38" fmla="*/ 98 w 332"/>
                <a:gd name="T39" fmla="*/ 214 h 298"/>
                <a:gd name="T40" fmla="*/ 82 w 332"/>
                <a:gd name="T41" fmla="*/ 200 h 298"/>
                <a:gd name="T42" fmla="*/ 82 w 332"/>
                <a:gd name="T43" fmla="*/ 200 h 298"/>
                <a:gd name="T44" fmla="*/ 76 w 332"/>
                <a:gd name="T45" fmla="*/ 162 h 298"/>
                <a:gd name="T46" fmla="*/ 58 w 332"/>
                <a:gd name="T47" fmla="*/ 142 h 298"/>
                <a:gd name="T48" fmla="*/ 42 w 332"/>
                <a:gd name="T49" fmla="*/ 124 h 298"/>
                <a:gd name="T50" fmla="*/ 16 w 332"/>
                <a:gd name="T51" fmla="*/ 76 h 298"/>
                <a:gd name="T52" fmla="*/ 4 w 332"/>
                <a:gd name="T53" fmla="*/ 66 h 298"/>
                <a:gd name="T54" fmla="*/ 16 w 332"/>
                <a:gd name="T55" fmla="*/ 56 h 298"/>
                <a:gd name="T56" fmla="*/ 24 w 332"/>
                <a:gd name="T57" fmla="*/ 46 h 298"/>
                <a:gd name="T58" fmla="*/ 34 w 332"/>
                <a:gd name="T59" fmla="*/ 42 h 298"/>
                <a:gd name="T60" fmla="*/ 44 w 332"/>
                <a:gd name="T61" fmla="*/ 36 h 298"/>
                <a:gd name="T62" fmla="*/ 62 w 332"/>
                <a:gd name="T63" fmla="*/ 0 h 298"/>
                <a:gd name="T64" fmla="*/ 122 w 332"/>
                <a:gd name="T65" fmla="*/ 26 h 298"/>
                <a:gd name="T66" fmla="*/ 128 w 332"/>
                <a:gd name="T67" fmla="*/ 32 h 298"/>
                <a:gd name="T68" fmla="*/ 134 w 332"/>
                <a:gd name="T69" fmla="*/ 44 h 298"/>
                <a:gd name="T70" fmla="*/ 180 w 332"/>
                <a:gd name="T71" fmla="*/ 54 h 298"/>
                <a:gd name="T72" fmla="*/ 200 w 332"/>
                <a:gd name="T73" fmla="*/ 60 h 298"/>
                <a:gd name="T74" fmla="*/ 222 w 332"/>
                <a:gd name="T75" fmla="*/ 6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2" h="298">
                  <a:moveTo>
                    <a:pt x="222" y="62"/>
                  </a:moveTo>
                  <a:lnTo>
                    <a:pt x="224" y="72"/>
                  </a:lnTo>
                  <a:lnTo>
                    <a:pt x="226" y="78"/>
                  </a:lnTo>
                  <a:lnTo>
                    <a:pt x="230" y="80"/>
                  </a:lnTo>
                  <a:lnTo>
                    <a:pt x="234" y="84"/>
                  </a:lnTo>
                  <a:lnTo>
                    <a:pt x="236" y="88"/>
                  </a:lnTo>
                  <a:lnTo>
                    <a:pt x="242" y="96"/>
                  </a:lnTo>
                  <a:lnTo>
                    <a:pt x="244" y="102"/>
                  </a:lnTo>
                  <a:lnTo>
                    <a:pt x="248" y="110"/>
                  </a:lnTo>
                  <a:lnTo>
                    <a:pt x="254" y="118"/>
                  </a:lnTo>
                  <a:lnTo>
                    <a:pt x="258" y="126"/>
                  </a:lnTo>
                  <a:lnTo>
                    <a:pt x="260" y="130"/>
                  </a:lnTo>
                  <a:lnTo>
                    <a:pt x="258" y="136"/>
                  </a:lnTo>
                  <a:lnTo>
                    <a:pt x="268" y="144"/>
                  </a:lnTo>
                  <a:lnTo>
                    <a:pt x="280" y="148"/>
                  </a:lnTo>
                  <a:lnTo>
                    <a:pt x="280" y="156"/>
                  </a:lnTo>
                  <a:lnTo>
                    <a:pt x="324" y="158"/>
                  </a:lnTo>
                  <a:lnTo>
                    <a:pt x="332" y="164"/>
                  </a:lnTo>
                  <a:lnTo>
                    <a:pt x="332" y="198"/>
                  </a:lnTo>
                  <a:lnTo>
                    <a:pt x="282" y="242"/>
                  </a:lnTo>
                  <a:lnTo>
                    <a:pt x="234" y="254"/>
                  </a:lnTo>
                  <a:lnTo>
                    <a:pt x="190" y="298"/>
                  </a:lnTo>
                  <a:lnTo>
                    <a:pt x="188" y="276"/>
                  </a:lnTo>
                  <a:lnTo>
                    <a:pt x="168" y="270"/>
                  </a:lnTo>
                  <a:lnTo>
                    <a:pt x="164" y="268"/>
                  </a:lnTo>
                  <a:lnTo>
                    <a:pt x="162" y="270"/>
                  </a:lnTo>
                  <a:lnTo>
                    <a:pt x="156" y="268"/>
                  </a:lnTo>
                  <a:lnTo>
                    <a:pt x="152" y="264"/>
                  </a:lnTo>
                  <a:lnTo>
                    <a:pt x="150" y="266"/>
                  </a:lnTo>
                  <a:lnTo>
                    <a:pt x="148" y="270"/>
                  </a:lnTo>
                  <a:lnTo>
                    <a:pt x="146" y="276"/>
                  </a:lnTo>
                  <a:lnTo>
                    <a:pt x="144" y="280"/>
                  </a:lnTo>
                  <a:lnTo>
                    <a:pt x="142" y="274"/>
                  </a:lnTo>
                  <a:lnTo>
                    <a:pt x="134" y="264"/>
                  </a:lnTo>
                  <a:lnTo>
                    <a:pt x="124" y="254"/>
                  </a:lnTo>
                  <a:lnTo>
                    <a:pt x="118" y="248"/>
                  </a:lnTo>
                  <a:lnTo>
                    <a:pt x="116" y="240"/>
                  </a:lnTo>
                  <a:lnTo>
                    <a:pt x="108" y="228"/>
                  </a:lnTo>
                  <a:lnTo>
                    <a:pt x="102" y="220"/>
                  </a:lnTo>
                  <a:lnTo>
                    <a:pt x="98" y="214"/>
                  </a:lnTo>
                  <a:lnTo>
                    <a:pt x="90" y="210"/>
                  </a:lnTo>
                  <a:lnTo>
                    <a:pt x="82" y="200"/>
                  </a:lnTo>
                  <a:lnTo>
                    <a:pt x="84" y="200"/>
                  </a:lnTo>
                  <a:lnTo>
                    <a:pt x="82" y="200"/>
                  </a:lnTo>
                  <a:lnTo>
                    <a:pt x="76" y="200"/>
                  </a:lnTo>
                  <a:lnTo>
                    <a:pt x="76" y="162"/>
                  </a:lnTo>
                  <a:lnTo>
                    <a:pt x="68" y="152"/>
                  </a:lnTo>
                  <a:lnTo>
                    <a:pt x="58" y="142"/>
                  </a:lnTo>
                  <a:lnTo>
                    <a:pt x="48" y="134"/>
                  </a:lnTo>
                  <a:lnTo>
                    <a:pt x="42" y="124"/>
                  </a:lnTo>
                  <a:lnTo>
                    <a:pt x="24" y="92"/>
                  </a:lnTo>
                  <a:lnTo>
                    <a:pt x="16" y="76"/>
                  </a:lnTo>
                  <a:lnTo>
                    <a:pt x="10" y="72"/>
                  </a:lnTo>
                  <a:lnTo>
                    <a:pt x="4" y="66"/>
                  </a:lnTo>
                  <a:lnTo>
                    <a:pt x="0" y="54"/>
                  </a:lnTo>
                  <a:lnTo>
                    <a:pt x="16" y="56"/>
                  </a:lnTo>
                  <a:lnTo>
                    <a:pt x="20" y="52"/>
                  </a:lnTo>
                  <a:lnTo>
                    <a:pt x="24" y="46"/>
                  </a:lnTo>
                  <a:lnTo>
                    <a:pt x="30" y="42"/>
                  </a:lnTo>
                  <a:lnTo>
                    <a:pt x="34" y="42"/>
                  </a:lnTo>
                  <a:lnTo>
                    <a:pt x="38" y="36"/>
                  </a:lnTo>
                  <a:lnTo>
                    <a:pt x="44" y="36"/>
                  </a:lnTo>
                  <a:lnTo>
                    <a:pt x="32" y="10"/>
                  </a:lnTo>
                  <a:lnTo>
                    <a:pt x="62" y="0"/>
                  </a:lnTo>
                  <a:lnTo>
                    <a:pt x="118" y="24"/>
                  </a:lnTo>
                  <a:lnTo>
                    <a:pt x="122" y="26"/>
                  </a:lnTo>
                  <a:lnTo>
                    <a:pt x="124" y="30"/>
                  </a:lnTo>
                  <a:lnTo>
                    <a:pt x="128" y="32"/>
                  </a:lnTo>
                  <a:lnTo>
                    <a:pt x="134" y="34"/>
                  </a:lnTo>
                  <a:lnTo>
                    <a:pt x="134" y="44"/>
                  </a:lnTo>
                  <a:lnTo>
                    <a:pt x="152" y="54"/>
                  </a:lnTo>
                  <a:lnTo>
                    <a:pt x="180" y="54"/>
                  </a:lnTo>
                  <a:lnTo>
                    <a:pt x="196" y="58"/>
                  </a:lnTo>
                  <a:lnTo>
                    <a:pt x="200" y="60"/>
                  </a:lnTo>
                  <a:lnTo>
                    <a:pt x="204" y="64"/>
                  </a:lnTo>
                  <a:lnTo>
                    <a:pt x="222" y="64"/>
                  </a:lnTo>
                  <a:lnTo>
                    <a:pt x="222" y="6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2" name="Freeform 181"/>
            <p:cNvSpPr>
              <a:spLocks/>
            </p:cNvSpPr>
            <p:nvPr/>
          </p:nvSpPr>
          <p:spPr bwMode="auto">
            <a:xfrm>
              <a:off x="6508209" y="1968241"/>
              <a:ext cx="22309" cy="13385"/>
            </a:xfrm>
            <a:custGeom>
              <a:avLst/>
              <a:gdLst>
                <a:gd name="T0" fmla="*/ 8 w 20"/>
                <a:gd name="T1" fmla="*/ 12 h 12"/>
                <a:gd name="T2" fmla="*/ 0 w 20"/>
                <a:gd name="T3" fmla="*/ 12 h 12"/>
                <a:gd name="T4" fmla="*/ 0 w 20"/>
                <a:gd name="T5" fmla="*/ 8 h 12"/>
                <a:gd name="T6" fmla="*/ 2 w 20"/>
                <a:gd name="T7" fmla="*/ 6 h 12"/>
                <a:gd name="T8" fmla="*/ 4 w 20"/>
                <a:gd name="T9" fmla="*/ 4 h 12"/>
                <a:gd name="T10" fmla="*/ 6 w 20"/>
                <a:gd name="T11" fmla="*/ 0 h 12"/>
                <a:gd name="T12" fmla="*/ 8 w 20"/>
                <a:gd name="T13" fmla="*/ 4 h 12"/>
                <a:gd name="T14" fmla="*/ 12 w 20"/>
                <a:gd name="T15" fmla="*/ 4 h 12"/>
                <a:gd name="T16" fmla="*/ 20 w 20"/>
                <a:gd name="T17" fmla="*/ 0 h 12"/>
                <a:gd name="T18" fmla="*/ 20 w 20"/>
                <a:gd name="T19" fmla="*/ 4 h 12"/>
                <a:gd name="T20" fmla="*/ 16 w 20"/>
                <a:gd name="T21" fmla="*/ 8 h 12"/>
                <a:gd name="T22" fmla="*/ 8 w 20"/>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2">
                  <a:moveTo>
                    <a:pt x="8" y="12"/>
                  </a:moveTo>
                  <a:lnTo>
                    <a:pt x="0" y="12"/>
                  </a:lnTo>
                  <a:lnTo>
                    <a:pt x="0" y="8"/>
                  </a:lnTo>
                  <a:lnTo>
                    <a:pt x="2" y="6"/>
                  </a:lnTo>
                  <a:lnTo>
                    <a:pt x="4" y="4"/>
                  </a:lnTo>
                  <a:lnTo>
                    <a:pt x="6" y="0"/>
                  </a:lnTo>
                  <a:lnTo>
                    <a:pt x="8" y="4"/>
                  </a:lnTo>
                  <a:lnTo>
                    <a:pt x="12" y="4"/>
                  </a:lnTo>
                  <a:lnTo>
                    <a:pt x="20" y="0"/>
                  </a:lnTo>
                  <a:lnTo>
                    <a:pt x="20" y="4"/>
                  </a:lnTo>
                  <a:lnTo>
                    <a:pt x="16" y="8"/>
                  </a:lnTo>
                  <a:lnTo>
                    <a:pt x="8"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3" name="Freeform 182"/>
            <p:cNvSpPr>
              <a:spLocks/>
            </p:cNvSpPr>
            <p:nvPr/>
          </p:nvSpPr>
          <p:spPr bwMode="auto">
            <a:xfrm>
              <a:off x="6385514" y="1841086"/>
              <a:ext cx="35693" cy="26769"/>
            </a:xfrm>
            <a:custGeom>
              <a:avLst/>
              <a:gdLst>
                <a:gd name="T0" fmla="*/ 28 w 32"/>
                <a:gd name="T1" fmla="*/ 0 h 24"/>
                <a:gd name="T2" fmla="*/ 10 w 32"/>
                <a:gd name="T3" fmla="*/ 2 h 24"/>
                <a:gd name="T4" fmla="*/ 4 w 32"/>
                <a:gd name="T5" fmla="*/ 4 h 24"/>
                <a:gd name="T6" fmla="*/ 2 w 32"/>
                <a:gd name="T7" fmla="*/ 6 h 24"/>
                <a:gd name="T8" fmla="*/ 0 w 32"/>
                <a:gd name="T9" fmla="*/ 8 h 24"/>
                <a:gd name="T10" fmla="*/ 2 w 32"/>
                <a:gd name="T11" fmla="*/ 10 h 24"/>
                <a:gd name="T12" fmla="*/ 2 w 32"/>
                <a:gd name="T13" fmla="*/ 12 h 24"/>
                <a:gd name="T14" fmla="*/ 6 w 32"/>
                <a:gd name="T15" fmla="*/ 14 h 24"/>
                <a:gd name="T16" fmla="*/ 6 w 32"/>
                <a:gd name="T17" fmla="*/ 24 h 24"/>
                <a:gd name="T18" fmla="*/ 12 w 32"/>
                <a:gd name="T19" fmla="*/ 22 h 24"/>
                <a:gd name="T20" fmla="*/ 20 w 32"/>
                <a:gd name="T21" fmla="*/ 18 h 24"/>
                <a:gd name="T22" fmla="*/ 32 w 32"/>
                <a:gd name="T23" fmla="*/ 8 h 24"/>
                <a:gd name="T24" fmla="*/ 30 w 32"/>
                <a:gd name="T25" fmla="*/ 6 h 24"/>
                <a:gd name="T26" fmla="*/ 26 w 32"/>
                <a:gd name="T27" fmla="*/ 0 h 24"/>
                <a:gd name="T28" fmla="*/ 28 w 32"/>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24">
                  <a:moveTo>
                    <a:pt x="28" y="0"/>
                  </a:moveTo>
                  <a:lnTo>
                    <a:pt x="10" y="2"/>
                  </a:lnTo>
                  <a:lnTo>
                    <a:pt x="4" y="4"/>
                  </a:lnTo>
                  <a:lnTo>
                    <a:pt x="2" y="6"/>
                  </a:lnTo>
                  <a:lnTo>
                    <a:pt x="0" y="8"/>
                  </a:lnTo>
                  <a:lnTo>
                    <a:pt x="2" y="10"/>
                  </a:lnTo>
                  <a:lnTo>
                    <a:pt x="2" y="12"/>
                  </a:lnTo>
                  <a:lnTo>
                    <a:pt x="6" y="14"/>
                  </a:lnTo>
                  <a:lnTo>
                    <a:pt x="6" y="24"/>
                  </a:lnTo>
                  <a:lnTo>
                    <a:pt x="12" y="22"/>
                  </a:lnTo>
                  <a:lnTo>
                    <a:pt x="20" y="18"/>
                  </a:lnTo>
                  <a:lnTo>
                    <a:pt x="32" y="8"/>
                  </a:lnTo>
                  <a:lnTo>
                    <a:pt x="30" y="6"/>
                  </a:lnTo>
                  <a:lnTo>
                    <a:pt x="26" y="0"/>
                  </a:lnTo>
                  <a:lnTo>
                    <a:pt x="2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4" name="Freeform 183"/>
            <p:cNvSpPr>
              <a:spLocks/>
            </p:cNvSpPr>
            <p:nvPr/>
          </p:nvSpPr>
          <p:spPr bwMode="auto">
            <a:xfrm>
              <a:off x="6539441" y="2024011"/>
              <a:ext cx="24539" cy="71386"/>
            </a:xfrm>
            <a:custGeom>
              <a:avLst/>
              <a:gdLst>
                <a:gd name="T0" fmla="*/ 14 w 22"/>
                <a:gd name="T1" fmla="*/ 0 h 64"/>
                <a:gd name="T2" fmla="*/ 20 w 22"/>
                <a:gd name="T3" fmla="*/ 0 h 64"/>
                <a:gd name="T4" fmla="*/ 20 w 22"/>
                <a:gd name="T5" fmla="*/ 8 h 64"/>
                <a:gd name="T6" fmla="*/ 16 w 22"/>
                <a:gd name="T7" fmla="*/ 8 h 64"/>
                <a:gd name="T8" fmla="*/ 12 w 22"/>
                <a:gd name="T9" fmla="*/ 28 h 64"/>
                <a:gd name="T10" fmla="*/ 22 w 22"/>
                <a:gd name="T11" fmla="*/ 28 h 64"/>
                <a:gd name="T12" fmla="*/ 16 w 22"/>
                <a:gd name="T13" fmla="*/ 64 h 64"/>
                <a:gd name="T14" fmla="*/ 10 w 22"/>
                <a:gd name="T15" fmla="*/ 48 h 64"/>
                <a:gd name="T16" fmla="*/ 4 w 22"/>
                <a:gd name="T17" fmla="*/ 40 h 64"/>
                <a:gd name="T18" fmla="*/ 2 w 22"/>
                <a:gd name="T19" fmla="*/ 36 h 64"/>
                <a:gd name="T20" fmla="*/ 0 w 22"/>
                <a:gd name="T21" fmla="*/ 30 h 64"/>
                <a:gd name="T22" fmla="*/ 2 w 22"/>
                <a:gd name="T23" fmla="*/ 26 h 64"/>
                <a:gd name="T24" fmla="*/ 4 w 22"/>
                <a:gd name="T25" fmla="*/ 20 h 64"/>
                <a:gd name="T26" fmla="*/ 10 w 22"/>
                <a:gd name="T27" fmla="*/ 12 h 64"/>
                <a:gd name="T28" fmla="*/ 14 w 22"/>
                <a:gd name="T2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64">
                  <a:moveTo>
                    <a:pt x="14" y="0"/>
                  </a:moveTo>
                  <a:lnTo>
                    <a:pt x="20" y="0"/>
                  </a:lnTo>
                  <a:lnTo>
                    <a:pt x="20" y="8"/>
                  </a:lnTo>
                  <a:lnTo>
                    <a:pt x="16" y="8"/>
                  </a:lnTo>
                  <a:lnTo>
                    <a:pt x="12" y="28"/>
                  </a:lnTo>
                  <a:lnTo>
                    <a:pt x="22" y="28"/>
                  </a:lnTo>
                  <a:lnTo>
                    <a:pt x="16" y="64"/>
                  </a:lnTo>
                  <a:lnTo>
                    <a:pt x="10" y="48"/>
                  </a:lnTo>
                  <a:lnTo>
                    <a:pt x="4" y="40"/>
                  </a:lnTo>
                  <a:lnTo>
                    <a:pt x="2" y="36"/>
                  </a:lnTo>
                  <a:lnTo>
                    <a:pt x="0" y="30"/>
                  </a:lnTo>
                  <a:lnTo>
                    <a:pt x="2" y="26"/>
                  </a:lnTo>
                  <a:lnTo>
                    <a:pt x="4" y="20"/>
                  </a:lnTo>
                  <a:lnTo>
                    <a:pt x="10" y="12"/>
                  </a:lnTo>
                  <a:lnTo>
                    <a:pt x="1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5" name="Freeform 184"/>
            <p:cNvSpPr>
              <a:spLocks/>
            </p:cNvSpPr>
            <p:nvPr/>
          </p:nvSpPr>
          <p:spPr bwMode="auto">
            <a:xfrm>
              <a:off x="6561749" y="1939241"/>
              <a:ext cx="104849" cy="98155"/>
            </a:xfrm>
            <a:custGeom>
              <a:avLst/>
              <a:gdLst>
                <a:gd name="T0" fmla="*/ 0 w 94"/>
                <a:gd name="T1" fmla="*/ 82 h 88"/>
                <a:gd name="T2" fmla="*/ 10 w 94"/>
                <a:gd name="T3" fmla="*/ 84 h 88"/>
                <a:gd name="T4" fmla="*/ 14 w 94"/>
                <a:gd name="T5" fmla="*/ 88 h 88"/>
                <a:gd name="T6" fmla="*/ 18 w 94"/>
                <a:gd name="T7" fmla="*/ 88 h 88"/>
                <a:gd name="T8" fmla="*/ 20 w 94"/>
                <a:gd name="T9" fmla="*/ 88 h 88"/>
                <a:gd name="T10" fmla="*/ 80 w 94"/>
                <a:gd name="T11" fmla="*/ 54 h 88"/>
                <a:gd name="T12" fmla="*/ 80 w 94"/>
                <a:gd name="T13" fmla="*/ 46 h 88"/>
                <a:gd name="T14" fmla="*/ 80 w 94"/>
                <a:gd name="T15" fmla="*/ 40 h 88"/>
                <a:gd name="T16" fmla="*/ 82 w 94"/>
                <a:gd name="T17" fmla="*/ 34 h 88"/>
                <a:gd name="T18" fmla="*/ 84 w 94"/>
                <a:gd name="T19" fmla="*/ 28 h 88"/>
                <a:gd name="T20" fmla="*/ 82 w 94"/>
                <a:gd name="T21" fmla="*/ 26 h 88"/>
                <a:gd name="T22" fmla="*/ 80 w 94"/>
                <a:gd name="T23" fmla="*/ 22 h 88"/>
                <a:gd name="T24" fmla="*/ 82 w 94"/>
                <a:gd name="T25" fmla="*/ 16 h 88"/>
                <a:gd name="T26" fmla="*/ 84 w 94"/>
                <a:gd name="T27" fmla="*/ 14 h 88"/>
                <a:gd name="T28" fmla="*/ 88 w 94"/>
                <a:gd name="T29" fmla="*/ 14 h 88"/>
                <a:gd name="T30" fmla="*/ 94 w 94"/>
                <a:gd name="T31" fmla="*/ 4 h 88"/>
                <a:gd name="T32" fmla="*/ 94 w 94"/>
                <a:gd name="T33" fmla="*/ 0 h 88"/>
                <a:gd name="T34" fmla="*/ 86 w 94"/>
                <a:gd name="T35" fmla="*/ 2 h 88"/>
                <a:gd name="T36" fmla="*/ 74 w 94"/>
                <a:gd name="T37" fmla="*/ 4 h 88"/>
                <a:gd name="T38" fmla="*/ 68 w 94"/>
                <a:gd name="T39" fmla="*/ 2 h 88"/>
                <a:gd name="T40" fmla="*/ 66 w 94"/>
                <a:gd name="T41" fmla="*/ 2 h 88"/>
                <a:gd name="T42" fmla="*/ 62 w 94"/>
                <a:gd name="T43" fmla="*/ 4 h 88"/>
                <a:gd name="T44" fmla="*/ 56 w 94"/>
                <a:gd name="T45" fmla="*/ 8 h 88"/>
                <a:gd name="T46" fmla="*/ 52 w 94"/>
                <a:gd name="T47" fmla="*/ 10 h 88"/>
                <a:gd name="T48" fmla="*/ 46 w 94"/>
                <a:gd name="T49" fmla="*/ 10 h 88"/>
                <a:gd name="T50" fmla="*/ 40 w 94"/>
                <a:gd name="T51" fmla="*/ 8 h 88"/>
                <a:gd name="T52" fmla="*/ 36 w 94"/>
                <a:gd name="T53" fmla="*/ 6 h 88"/>
                <a:gd name="T54" fmla="*/ 30 w 94"/>
                <a:gd name="T55" fmla="*/ 8 h 88"/>
                <a:gd name="T56" fmla="*/ 24 w 94"/>
                <a:gd name="T57" fmla="*/ 10 h 88"/>
                <a:gd name="T58" fmla="*/ 16 w 94"/>
                <a:gd name="T59" fmla="*/ 8 h 88"/>
                <a:gd name="T60" fmla="*/ 12 w 94"/>
                <a:gd name="T61" fmla="*/ 8 h 88"/>
                <a:gd name="T62" fmla="*/ 12 w 94"/>
                <a:gd name="T63" fmla="*/ 4 h 88"/>
                <a:gd name="T64" fmla="*/ 8 w 94"/>
                <a:gd name="T65" fmla="*/ 4 h 88"/>
                <a:gd name="T66" fmla="*/ 8 w 94"/>
                <a:gd name="T67" fmla="*/ 22 h 88"/>
                <a:gd name="T68" fmla="*/ 4 w 94"/>
                <a:gd name="T69" fmla="*/ 24 h 88"/>
                <a:gd name="T70" fmla="*/ 4 w 94"/>
                <a:gd name="T71" fmla="*/ 30 h 88"/>
                <a:gd name="T72" fmla="*/ 2 w 94"/>
                <a:gd name="T73" fmla="*/ 46 h 88"/>
                <a:gd name="T74" fmla="*/ 12 w 94"/>
                <a:gd name="T75" fmla="*/ 50 h 88"/>
                <a:gd name="T76" fmla="*/ 10 w 94"/>
                <a:gd name="T77" fmla="*/ 58 h 88"/>
                <a:gd name="T78" fmla="*/ 6 w 94"/>
                <a:gd name="T79" fmla="*/ 60 h 88"/>
                <a:gd name="T80" fmla="*/ 2 w 94"/>
                <a:gd name="T81" fmla="*/ 60 h 88"/>
                <a:gd name="T82" fmla="*/ 4 w 94"/>
                <a:gd name="T83" fmla="*/ 64 h 88"/>
                <a:gd name="T84" fmla="*/ 6 w 94"/>
                <a:gd name="T85" fmla="*/ 66 h 88"/>
                <a:gd name="T86" fmla="*/ 4 w 94"/>
                <a:gd name="T87" fmla="*/ 72 h 88"/>
                <a:gd name="T88" fmla="*/ 0 w 94"/>
                <a:gd name="T89" fmla="*/ 76 h 88"/>
                <a:gd name="T90" fmla="*/ 0 w 94"/>
                <a:gd name="T91" fmla="*/ 8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 h="88">
                  <a:moveTo>
                    <a:pt x="0" y="82"/>
                  </a:moveTo>
                  <a:lnTo>
                    <a:pt x="10" y="84"/>
                  </a:lnTo>
                  <a:lnTo>
                    <a:pt x="14" y="88"/>
                  </a:lnTo>
                  <a:lnTo>
                    <a:pt x="18" y="88"/>
                  </a:lnTo>
                  <a:lnTo>
                    <a:pt x="20" y="88"/>
                  </a:lnTo>
                  <a:lnTo>
                    <a:pt x="80" y="54"/>
                  </a:lnTo>
                  <a:lnTo>
                    <a:pt x="80" y="46"/>
                  </a:lnTo>
                  <a:lnTo>
                    <a:pt x="80" y="40"/>
                  </a:lnTo>
                  <a:lnTo>
                    <a:pt x="82" y="34"/>
                  </a:lnTo>
                  <a:lnTo>
                    <a:pt x="84" y="28"/>
                  </a:lnTo>
                  <a:lnTo>
                    <a:pt x="82" y="26"/>
                  </a:lnTo>
                  <a:lnTo>
                    <a:pt x="80" y="22"/>
                  </a:lnTo>
                  <a:lnTo>
                    <a:pt x="82" y="16"/>
                  </a:lnTo>
                  <a:lnTo>
                    <a:pt x="84" y="14"/>
                  </a:lnTo>
                  <a:lnTo>
                    <a:pt x="88" y="14"/>
                  </a:lnTo>
                  <a:lnTo>
                    <a:pt x="94" y="4"/>
                  </a:lnTo>
                  <a:lnTo>
                    <a:pt x="94" y="0"/>
                  </a:lnTo>
                  <a:lnTo>
                    <a:pt x="86" y="2"/>
                  </a:lnTo>
                  <a:lnTo>
                    <a:pt x="74" y="4"/>
                  </a:lnTo>
                  <a:lnTo>
                    <a:pt x="68" y="2"/>
                  </a:lnTo>
                  <a:lnTo>
                    <a:pt x="66" y="2"/>
                  </a:lnTo>
                  <a:lnTo>
                    <a:pt x="62" y="4"/>
                  </a:lnTo>
                  <a:lnTo>
                    <a:pt x="56" y="8"/>
                  </a:lnTo>
                  <a:lnTo>
                    <a:pt x="52" y="10"/>
                  </a:lnTo>
                  <a:lnTo>
                    <a:pt x="46" y="10"/>
                  </a:lnTo>
                  <a:lnTo>
                    <a:pt x="40" y="8"/>
                  </a:lnTo>
                  <a:lnTo>
                    <a:pt x="36" y="6"/>
                  </a:lnTo>
                  <a:lnTo>
                    <a:pt x="30" y="8"/>
                  </a:lnTo>
                  <a:lnTo>
                    <a:pt x="24" y="10"/>
                  </a:lnTo>
                  <a:lnTo>
                    <a:pt x="16" y="8"/>
                  </a:lnTo>
                  <a:lnTo>
                    <a:pt x="12" y="8"/>
                  </a:lnTo>
                  <a:lnTo>
                    <a:pt x="12" y="4"/>
                  </a:lnTo>
                  <a:lnTo>
                    <a:pt x="8" y="4"/>
                  </a:lnTo>
                  <a:lnTo>
                    <a:pt x="8" y="22"/>
                  </a:lnTo>
                  <a:lnTo>
                    <a:pt x="4" y="24"/>
                  </a:lnTo>
                  <a:lnTo>
                    <a:pt x="4" y="30"/>
                  </a:lnTo>
                  <a:lnTo>
                    <a:pt x="2" y="46"/>
                  </a:lnTo>
                  <a:lnTo>
                    <a:pt x="12" y="50"/>
                  </a:lnTo>
                  <a:lnTo>
                    <a:pt x="10" y="58"/>
                  </a:lnTo>
                  <a:lnTo>
                    <a:pt x="6" y="60"/>
                  </a:lnTo>
                  <a:lnTo>
                    <a:pt x="2" y="60"/>
                  </a:lnTo>
                  <a:lnTo>
                    <a:pt x="4" y="64"/>
                  </a:lnTo>
                  <a:lnTo>
                    <a:pt x="6" y="66"/>
                  </a:lnTo>
                  <a:lnTo>
                    <a:pt x="4" y="72"/>
                  </a:lnTo>
                  <a:lnTo>
                    <a:pt x="0" y="76"/>
                  </a:lnTo>
                  <a:lnTo>
                    <a:pt x="0" y="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6" name="Freeform 185"/>
            <p:cNvSpPr>
              <a:spLocks/>
            </p:cNvSpPr>
            <p:nvPr/>
          </p:nvSpPr>
          <p:spPr bwMode="auto">
            <a:xfrm>
              <a:off x="6617520" y="1937010"/>
              <a:ext cx="171773" cy="167310"/>
            </a:xfrm>
            <a:custGeom>
              <a:avLst/>
              <a:gdLst>
                <a:gd name="T0" fmla="*/ 48 w 154"/>
                <a:gd name="T1" fmla="*/ 2 h 150"/>
                <a:gd name="T2" fmla="*/ 62 w 154"/>
                <a:gd name="T3" fmla="*/ 2 h 150"/>
                <a:gd name="T4" fmla="*/ 66 w 154"/>
                <a:gd name="T5" fmla="*/ 0 h 150"/>
                <a:gd name="T6" fmla="*/ 70 w 154"/>
                <a:gd name="T7" fmla="*/ 2 h 150"/>
                <a:gd name="T8" fmla="*/ 76 w 154"/>
                <a:gd name="T9" fmla="*/ 2 h 150"/>
                <a:gd name="T10" fmla="*/ 80 w 154"/>
                <a:gd name="T11" fmla="*/ 12 h 150"/>
                <a:gd name="T12" fmla="*/ 88 w 154"/>
                <a:gd name="T13" fmla="*/ 20 h 150"/>
                <a:gd name="T14" fmla="*/ 98 w 154"/>
                <a:gd name="T15" fmla="*/ 24 h 150"/>
                <a:gd name="T16" fmla="*/ 108 w 154"/>
                <a:gd name="T17" fmla="*/ 28 h 150"/>
                <a:gd name="T18" fmla="*/ 102 w 154"/>
                <a:gd name="T19" fmla="*/ 40 h 150"/>
                <a:gd name="T20" fmla="*/ 100 w 154"/>
                <a:gd name="T21" fmla="*/ 48 h 150"/>
                <a:gd name="T22" fmla="*/ 98 w 154"/>
                <a:gd name="T23" fmla="*/ 56 h 150"/>
                <a:gd name="T24" fmla="*/ 100 w 154"/>
                <a:gd name="T25" fmla="*/ 62 h 150"/>
                <a:gd name="T26" fmla="*/ 102 w 154"/>
                <a:gd name="T27" fmla="*/ 68 h 150"/>
                <a:gd name="T28" fmla="*/ 108 w 154"/>
                <a:gd name="T29" fmla="*/ 74 h 150"/>
                <a:gd name="T30" fmla="*/ 112 w 154"/>
                <a:gd name="T31" fmla="*/ 78 h 150"/>
                <a:gd name="T32" fmla="*/ 124 w 154"/>
                <a:gd name="T33" fmla="*/ 86 h 150"/>
                <a:gd name="T34" fmla="*/ 132 w 154"/>
                <a:gd name="T35" fmla="*/ 92 h 150"/>
                <a:gd name="T36" fmla="*/ 136 w 154"/>
                <a:gd name="T37" fmla="*/ 96 h 150"/>
                <a:gd name="T38" fmla="*/ 136 w 154"/>
                <a:gd name="T39" fmla="*/ 102 h 150"/>
                <a:gd name="T40" fmla="*/ 138 w 154"/>
                <a:gd name="T41" fmla="*/ 112 h 150"/>
                <a:gd name="T42" fmla="*/ 142 w 154"/>
                <a:gd name="T43" fmla="*/ 116 h 150"/>
                <a:gd name="T44" fmla="*/ 148 w 154"/>
                <a:gd name="T45" fmla="*/ 122 h 150"/>
                <a:gd name="T46" fmla="*/ 152 w 154"/>
                <a:gd name="T47" fmla="*/ 126 h 150"/>
                <a:gd name="T48" fmla="*/ 154 w 154"/>
                <a:gd name="T49" fmla="*/ 132 h 150"/>
                <a:gd name="T50" fmla="*/ 152 w 154"/>
                <a:gd name="T51" fmla="*/ 134 h 150"/>
                <a:gd name="T52" fmla="*/ 148 w 154"/>
                <a:gd name="T53" fmla="*/ 132 h 150"/>
                <a:gd name="T54" fmla="*/ 142 w 154"/>
                <a:gd name="T55" fmla="*/ 132 h 150"/>
                <a:gd name="T56" fmla="*/ 138 w 154"/>
                <a:gd name="T57" fmla="*/ 132 h 150"/>
                <a:gd name="T58" fmla="*/ 134 w 154"/>
                <a:gd name="T59" fmla="*/ 136 h 150"/>
                <a:gd name="T60" fmla="*/ 130 w 154"/>
                <a:gd name="T61" fmla="*/ 142 h 150"/>
                <a:gd name="T62" fmla="*/ 126 w 154"/>
                <a:gd name="T63" fmla="*/ 150 h 150"/>
                <a:gd name="T64" fmla="*/ 98 w 154"/>
                <a:gd name="T65" fmla="*/ 150 h 150"/>
                <a:gd name="T66" fmla="*/ 80 w 154"/>
                <a:gd name="T67" fmla="*/ 140 h 150"/>
                <a:gd name="T68" fmla="*/ 80 w 154"/>
                <a:gd name="T69" fmla="*/ 130 h 150"/>
                <a:gd name="T70" fmla="*/ 74 w 154"/>
                <a:gd name="T71" fmla="*/ 128 h 150"/>
                <a:gd name="T72" fmla="*/ 70 w 154"/>
                <a:gd name="T73" fmla="*/ 126 h 150"/>
                <a:gd name="T74" fmla="*/ 68 w 154"/>
                <a:gd name="T75" fmla="*/ 122 h 150"/>
                <a:gd name="T76" fmla="*/ 64 w 154"/>
                <a:gd name="T77" fmla="*/ 120 h 150"/>
                <a:gd name="T78" fmla="*/ 8 w 154"/>
                <a:gd name="T79" fmla="*/ 96 h 150"/>
                <a:gd name="T80" fmla="*/ 0 w 154"/>
                <a:gd name="T81" fmla="*/ 74 h 150"/>
                <a:gd name="T82" fmla="*/ 30 w 154"/>
                <a:gd name="T83" fmla="*/ 56 h 150"/>
                <a:gd name="T84" fmla="*/ 30 w 154"/>
                <a:gd name="T85" fmla="*/ 48 h 150"/>
                <a:gd name="T86" fmla="*/ 30 w 154"/>
                <a:gd name="T87" fmla="*/ 42 h 150"/>
                <a:gd name="T88" fmla="*/ 32 w 154"/>
                <a:gd name="T89" fmla="*/ 36 h 150"/>
                <a:gd name="T90" fmla="*/ 34 w 154"/>
                <a:gd name="T91" fmla="*/ 30 h 150"/>
                <a:gd name="T92" fmla="*/ 32 w 154"/>
                <a:gd name="T93" fmla="*/ 28 h 150"/>
                <a:gd name="T94" fmla="*/ 30 w 154"/>
                <a:gd name="T95" fmla="*/ 24 h 150"/>
                <a:gd name="T96" fmla="*/ 32 w 154"/>
                <a:gd name="T97" fmla="*/ 18 h 150"/>
                <a:gd name="T98" fmla="*/ 34 w 154"/>
                <a:gd name="T99" fmla="*/ 16 h 150"/>
                <a:gd name="T100" fmla="*/ 38 w 154"/>
                <a:gd name="T101" fmla="*/ 16 h 150"/>
                <a:gd name="T102" fmla="*/ 44 w 154"/>
                <a:gd name="T103" fmla="*/ 6 h 150"/>
                <a:gd name="T104" fmla="*/ 44 w 154"/>
                <a:gd name="T105" fmla="*/ 2 h 150"/>
                <a:gd name="T106" fmla="*/ 48 w 154"/>
                <a:gd name="T107" fmla="*/ 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4" h="150">
                  <a:moveTo>
                    <a:pt x="48" y="2"/>
                  </a:moveTo>
                  <a:lnTo>
                    <a:pt x="62" y="2"/>
                  </a:lnTo>
                  <a:lnTo>
                    <a:pt x="66" y="0"/>
                  </a:lnTo>
                  <a:lnTo>
                    <a:pt x="70" y="2"/>
                  </a:lnTo>
                  <a:lnTo>
                    <a:pt x="76" y="2"/>
                  </a:lnTo>
                  <a:lnTo>
                    <a:pt x="80" y="12"/>
                  </a:lnTo>
                  <a:lnTo>
                    <a:pt x="88" y="20"/>
                  </a:lnTo>
                  <a:lnTo>
                    <a:pt x="98" y="24"/>
                  </a:lnTo>
                  <a:lnTo>
                    <a:pt x="108" y="28"/>
                  </a:lnTo>
                  <a:lnTo>
                    <a:pt x="102" y="40"/>
                  </a:lnTo>
                  <a:lnTo>
                    <a:pt x="100" y="48"/>
                  </a:lnTo>
                  <a:lnTo>
                    <a:pt x="98" y="56"/>
                  </a:lnTo>
                  <a:lnTo>
                    <a:pt x="100" y="62"/>
                  </a:lnTo>
                  <a:lnTo>
                    <a:pt x="102" y="68"/>
                  </a:lnTo>
                  <a:lnTo>
                    <a:pt x="108" y="74"/>
                  </a:lnTo>
                  <a:lnTo>
                    <a:pt x="112" y="78"/>
                  </a:lnTo>
                  <a:lnTo>
                    <a:pt x="124" y="86"/>
                  </a:lnTo>
                  <a:lnTo>
                    <a:pt x="132" y="92"/>
                  </a:lnTo>
                  <a:lnTo>
                    <a:pt x="136" y="96"/>
                  </a:lnTo>
                  <a:lnTo>
                    <a:pt x="136" y="102"/>
                  </a:lnTo>
                  <a:lnTo>
                    <a:pt x="138" y="112"/>
                  </a:lnTo>
                  <a:lnTo>
                    <a:pt x="142" y="116"/>
                  </a:lnTo>
                  <a:lnTo>
                    <a:pt x="148" y="122"/>
                  </a:lnTo>
                  <a:lnTo>
                    <a:pt x="152" y="126"/>
                  </a:lnTo>
                  <a:lnTo>
                    <a:pt x="154" y="132"/>
                  </a:lnTo>
                  <a:lnTo>
                    <a:pt x="152" y="134"/>
                  </a:lnTo>
                  <a:lnTo>
                    <a:pt x="148" y="132"/>
                  </a:lnTo>
                  <a:lnTo>
                    <a:pt x="142" y="132"/>
                  </a:lnTo>
                  <a:lnTo>
                    <a:pt x="138" y="132"/>
                  </a:lnTo>
                  <a:lnTo>
                    <a:pt x="134" y="136"/>
                  </a:lnTo>
                  <a:lnTo>
                    <a:pt x="130" y="142"/>
                  </a:lnTo>
                  <a:lnTo>
                    <a:pt x="126" y="150"/>
                  </a:lnTo>
                  <a:lnTo>
                    <a:pt x="98" y="150"/>
                  </a:lnTo>
                  <a:lnTo>
                    <a:pt x="80" y="140"/>
                  </a:lnTo>
                  <a:lnTo>
                    <a:pt x="80" y="130"/>
                  </a:lnTo>
                  <a:lnTo>
                    <a:pt x="74" y="128"/>
                  </a:lnTo>
                  <a:lnTo>
                    <a:pt x="70" y="126"/>
                  </a:lnTo>
                  <a:lnTo>
                    <a:pt x="68" y="122"/>
                  </a:lnTo>
                  <a:lnTo>
                    <a:pt x="64" y="120"/>
                  </a:lnTo>
                  <a:lnTo>
                    <a:pt x="8" y="96"/>
                  </a:lnTo>
                  <a:lnTo>
                    <a:pt x="0" y="74"/>
                  </a:lnTo>
                  <a:lnTo>
                    <a:pt x="30" y="56"/>
                  </a:lnTo>
                  <a:lnTo>
                    <a:pt x="30" y="48"/>
                  </a:lnTo>
                  <a:lnTo>
                    <a:pt x="30" y="42"/>
                  </a:lnTo>
                  <a:lnTo>
                    <a:pt x="32" y="36"/>
                  </a:lnTo>
                  <a:lnTo>
                    <a:pt x="34" y="30"/>
                  </a:lnTo>
                  <a:lnTo>
                    <a:pt x="32" y="28"/>
                  </a:lnTo>
                  <a:lnTo>
                    <a:pt x="30" y="24"/>
                  </a:lnTo>
                  <a:lnTo>
                    <a:pt x="32" y="18"/>
                  </a:lnTo>
                  <a:lnTo>
                    <a:pt x="34" y="16"/>
                  </a:lnTo>
                  <a:lnTo>
                    <a:pt x="38" y="16"/>
                  </a:lnTo>
                  <a:lnTo>
                    <a:pt x="44" y="6"/>
                  </a:lnTo>
                  <a:lnTo>
                    <a:pt x="44" y="2"/>
                  </a:lnTo>
                  <a:lnTo>
                    <a:pt x="48"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7" name="Freeform 186"/>
            <p:cNvSpPr>
              <a:spLocks/>
            </p:cNvSpPr>
            <p:nvPr/>
          </p:nvSpPr>
          <p:spPr bwMode="auto">
            <a:xfrm>
              <a:off x="6385514" y="1836624"/>
              <a:ext cx="310084" cy="129387"/>
            </a:xfrm>
            <a:custGeom>
              <a:avLst/>
              <a:gdLst>
                <a:gd name="T0" fmla="*/ 166 w 278"/>
                <a:gd name="T1" fmla="*/ 96 h 116"/>
                <a:gd name="T2" fmla="*/ 170 w 278"/>
                <a:gd name="T3" fmla="*/ 100 h 116"/>
                <a:gd name="T4" fmla="*/ 182 w 278"/>
                <a:gd name="T5" fmla="*/ 102 h 116"/>
                <a:gd name="T6" fmla="*/ 194 w 278"/>
                <a:gd name="T7" fmla="*/ 98 h 116"/>
                <a:gd name="T8" fmla="*/ 204 w 278"/>
                <a:gd name="T9" fmla="*/ 102 h 116"/>
                <a:gd name="T10" fmla="*/ 214 w 278"/>
                <a:gd name="T11" fmla="*/ 100 h 116"/>
                <a:gd name="T12" fmla="*/ 224 w 278"/>
                <a:gd name="T13" fmla="*/ 94 h 116"/>
                <a:gd name="T14" fmla="*/ 232 w 278"/>
                <a:gd name="T15" fmla="*/ 96 h 116"/>
                <a:gd name="T16" fmla="*/ 252 w 278"/>
                <a:gd name="T17" fmla="*/ 92 h 116"/>
                <a:gd name="T18" fmla="*/ 270 w 278"/>
                <a:gd name="T19" fmla="*/ 92 h 116"/>
                <a:gd name="T20" fmla="*/ 278 w 278"/>
                <a:gd name="T21" fmla="*/ 90 h 116"/>
                <a:gd name="T22" fmla="*/ 274 w 278"/>
                <a:gd name="T23" fmla="*/ 70 h 116"/>
                <a:gd name="T24" fmla="*/ 270 w 278"/>
                <a:gd name="T25" fmla="*/ 52 h 116"/>
                <a:gd name="T26" fmla="*/ 274 w 278"/>
                <a:gd name="T27" fmla="*/ 44 h 116"/>
                <a:gd name="T28" fmla="*/ 268 w 278"/>
                <a:gd name="T29" fmla="*/ 36 h 116"/>
                <a:gd name="T30" fmla="*/ 260 w 278"/>
                <a:gd name="T31" fmla="*/ 32 h 116"/>
                <a:gd name="T32" fmla="*/ 258 w 278"/>
                <a:gd name="T33" fmla="*/ 20 h 116"/>
                <a:gd name="T34" fmla="*/ 252 w 278"/>
                <a:gd name="T35" fmla="*/ 10 h 116"/>
                <a:gd name="T36" fmla="*/ 226 w 278"/>
                <a:gd name="T37" fmla="*/ 10 h 116"/>
                <a:gd name="T38" fmla="*/ 194 w 278"/>
                <a:gd name="T39" fmla="*/ 16 h 116"/>
                <a:gd name="T40" fmla="*/ 170 w 278"/>
                <a:gd name="T41" fmla="*/ 18 h 116"/>
                <a:gd name="T42" fmla="*/ 148 w 278"/>
                <a:gd name="T43" fmla="*/ 10 h 116"/>
                <a:gd name="T44" fmla="*/ 124 w 278"/>
                <a:gd name="T45" fmla="*/ 0 h 116"/>
                <a:gd name="T46" fmla="*/ 102 w 278"/>
                <a:gd name="T47" fmla="*/ 2 h 116"/>
                <a:gd name="T48" fmla="*/ 84 w 278"/>
                <a:gd name="T49" fmla="*/ 12 h 116"/>
                <a:gd name="T50" fmla="*/ 64 w 278"/>
                <a:gd name="T51" fmla="*/ 14 h 116"/>
                <a:gd name="T52" fmla="*/ 60 w 278"/>
                <a:gd name="T53" fmla="*/ 12 h 116"/>
                <a:gd name="T54" fmla="*/ 46 w 278"/>
                <a:gd name="T55" fmla="*/ 12 h 116"/>
                <a:gd name="T56" fmla="*/ 34 w 278"/>
                <a:gd name="T57" fmla="*/ 14 h 116"/>
                <a:gd name="T58" fmla="*/ 44 w 278"/>
                <a:gd name="T59" fmla="*/ 24 h 116"/>
                <a:gd name="T60" fmla="*/ 12 w 278"/>
                <a:gd name="T61" fmla="*/ 28 h 116"/>
                <a:gd name="T62" fmla="*/ 0 w 278"/>
                <a:gd name="T63" fmla="*/ 40 h 116"/>
                <a:gd name="T64" fmla="*/ 4 w 278"/>
                <a:gd name="T65" fmla="*/ 42 h 116"/>
                <a:gd name="T66" fmla="*/ 8 w 278"/>
                <a:gd name="T67" fmla="*/ 46 h 116"/>
                <a:gd name="T68" fmla="*/ 14 w 278"/>
                <a:gd name="T69" fmla="*/ 54 h 116"/>
                <a:gd name="T70" fmla="*/ 10 w 278"/>
                <a:gd name="T71" fmla="*/ 60 h 116"/>
                <a:gd name="T72" fmla="*/ 18 w 278"/>
                <a:gd name="T73" fmla="*/ 66 h 116"/>
                <a:gd name="T74" fmla="*/ 22 w 278"/>
                <a:gd name="T75" fmla="*/ 76 h 116"/>
                <a:gd name="T76" fmla="*/ 30 w 278"/>
                <a:gd name="T77" fmla="*/ 86 h 116"/>
                <a:gd name="T78" fmla="*/ 46 w 278"/>
                <a:gd name="T79" fmla="*/ 96 h 116"/>
                <a:gd name="T80" fmla="*/ 76 w 278"/>
                <a:gd name="T81" fmla="*/ 104 h 116"/>
                <a:gd name="T82" fmla="*/ 78 w 278"/>
                <a:gd name="T83" fmla="*/ 96 h 116"/>
                <a:gd name="T84" fmla="*/ 74 w 278"/>
                <a:gd name="T85" fmla="*/ 94 h 116"/>
                <a:gd name="T86" fmla="*/ 82 w 278"/>
                <a:gd name="T87" fmla="*/ 92 h 116"/>
                <a:gd name="T88" fmla="*/ 90 w 278"/>
                <a:gd name="T89" fmla="*/ 94 h 116"/>
                <a:gd name="T90" fmla="*/ 104 w 278"/>
                <a:gd name="T91" fmla="*/ 106 h 116"/>
                <a:gd name="T92" fmla="*/ 114 w 278"/>
                <a:gd name="T93" fmla="*/ 108 h 116"/>
                <a:gd name="T94" fmla="*/ 120 w 278"/>
                <a:gd name="T95" fmla="*/ 106 h 116"/>
                <a:gd name="T96" fmla="*/ 132 w 278"/>
                <a:gd name="T97" fmla="*/ 94 h 116"/>
                <a:gd name="T98" fmla="*/ 138 w 278"/>
                <a:gd name="T99" fmla="*/ 92 h 116"/>
                <a:gd name="T100" fmla="*/ 142 w 278"/>
                <a:gd name="T101" fmla="*/ 94 h 116"/>
                <a:gd name="T102" fmla="*/ 148 w 278"/>
                <a:gd name="T103" fmla="*/ 96 h 116"/>
                <a:gd name="T104" fmla="*/ 154 w 278"/>
                <a:gd name="T105" fmla="*/ 94 h 116"/>
                <a:gd name="T106" fmla="*/ 162 w 278"/>
                <a:gd name="T107" fmla="*/ 96 h 116"/>
                <a:gd name="T108" fmla="*/ 156 w 278"/>
                <a:gd name="T109" fmla="*/ 98 h 116"/>
                <a:gd name="T110" fmla="*/ 162 w 278"/>
                <a:gd name="T111"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8" h="116">
                  <a:moveTo>
                    <a:pt x="166" y="114"/>
                  </a:moveTo>
                  <a:lnTo>
                    <a:pt x="166" y="96"/>
                  </a:lnTo>
                  <a:lnTo>
                    <a:pt x="170" y="96"/>
                  </a:lnTo>
                  <a:lnTo>
                    <a:pt x="170" y="100"/>
                  </a:lnTo>
                  <a:lnTo>
                    <a:pt x="174" y="100"/>
                  </a:lnTo>
                  <a:lnTo>
                    <a:pt x="182" y="102"/>
                  </a:lnTo>
                  <a:lnTo>
                    <a:pt x="188" y="100"/>
                  </a:lnTo>
                  <a:lnTo>
                    <a:pt x="194" y="98"/>
                  </a:lnTo>
                  <a:lnTo>
                    <a:pt x="198" y="100"/>
                  </a:lnTo>
                  <a:lnTo>
                    <a:pt x="204" y="102"/>
                  </a:lnTo>
                  <a:lnTo>
                    <a:pt x="210" y="102"/>
                  </a:lnTo>
                  <a:lnTo>
                    <a:pt x="214" y="100"/>
                  </a:lnTo>
                  <a:lnTo>
                    <a:pt x="220" y="96"/>
                  </a:lnTo>
                  <a:lnTo>
                    <a:pt x="224" y="94"/>
                  </a:lnTo>
                  <a:lnTo>
                    <a:pt x="226" y="94"/>
                  </a:lnTo>
                  <a:lnTo>
                    <a:pt x="232" y="96"/>
                  </a:lnTo>
                  <a:lnTo>
                    <a:pt x="244" y="94"/>
                  </a:lnTo>
                  <a:lnTo>
                    <a:pt x="252" y="92"/>
                  </a:lnTo>
                  <a:lnTo>
                    <a:pt x="256" y="92"/>
                  </a:lnTo>
                  <a:lnTo>
                    <a:pt x="270" y="92"/>
                  </a:lnTo>
                  <a:lnTo>
                    <a:pt x="274" y="90"/>
                  </a:lnTo>
                  <a:lnTo>
                    <a:pt x="278" y="90"/>
                  </a:lnTo>
                  <a:lnTo>
                    <a:pt x="276" y="80"/>
                  </a:lnTo>
                  <a:lnTo>
                    <a:pt x="274" y="70"/>
                  </a:lnTo>
                  <a:lnTo>
                    <a:pt x="272" y="62"/>
                  </a:lnTo>
                  <a:lnTo>
                    <a:pt x="270" y="52"/>
                  </a:lnTo>
                  <a:lnTo>
                    <a:pt x="272" y="52"/>
                  </a:lnTo>
                  <a:lnTo>
                    <a:pt x="274" y="44"/>
                  </a:lnTo>
                  <a:lnTo>
                    <a:pt x="274" y="40"/>
                  </a:lnTo>
                  <a:lnTo>
                    <a:pt x="268" y="36"/>
                  </a:lnTo>
                  <a:lnTo>
                    <a:pt x="260" y="36"/>
                  </a:lnTo>
                  <a:lnTo>
                    <a:pt x="260" y="32"/>
                  </a:lnTo>
                  <a:lnTo>
                    <a:pt x="260" y="28"/>
                  </a:lnTo>
                  <a:lnTo>
                    <a:pt x="258" y="20"/>
                  </a:lnTo>
                  <a:lnTo>
                    <a:pt x="256" y="14"/>
                  </a:lnTo>
                  <a:lnTo>
                    <a:pt x="252" y="10"/>
                  </a:lnTo>
                  <a:lnTo>
                    <a:pt x="242" y="8"/>
                  </a:lnTo>
                  <a:lnTo>
                    <a:pt x="226" y="10"/>
                  </a:lnTo>
                  <a:lnTo>
                    <a:pt x="210" y="12"/>
                  </a:lnTo>
                  <a:lnTo>
                    <a:pt x="194" y="16"/>
                  </a:lnTo>
                  <a:lnTo>
                    <a:pt x="176" y="18"/>
                  </a:lnTo>
                  <a:lnTo>
                    <a:pt x="170" y="18"/>
                  </a:lnTo>
                  <a:lnTo>
                    <a:pt x="162" y="14"/>
                  </a:lnTo>
                  <a:lnTo>
                    <a:pt x="148" y="10"/>
                  </a:lnTo>
                  <a:lnTo>
                    <a:pt x="134" y="2"/>
                  </a:lnTo>
                  <a:lnTo>
                    <a:pt x="124" y="0"/>
                  </a:lnTo>
                  <a:lnTo>
                    <a:pt x="114" y="0"/>
                  </a:lnTo>
                  <a:lnTo>
                    <a:pt x="102" y="2"/>
                  </a:lnTo>
                  <a:lnTo>
                    <a:pt x="92" y="6"/>
                  </a:lnTo>
                  <a:lnTo>
                    <a:pt x="84" y="12"/>
                  </a:lnTo>
                  <a:lnTo>
                    <a:pt x="76" y="14"/>
                  </a:lnTo>
                  <a:lnTo>
                    <a:pt x="64" y="14"/>
                  </a:lnTo>
                  <a:lnTo>
                    <a:pt x="60" y="14"/>
                  </a:lnTo>
                  <a:lnTo>
                    <a:pt x="60" y="12"/>
                  </a:lnTo>
                  <a:lnTo>
                    <a:pt x="52" y="12"/>
                  </a:lnTo>
                  <a:lnTo>
                    <a:pt x="46" y="12"/>
                  </a:lnTo>
                  <a:lnTo>
                    <a:pt x="34" y="12"/>
                  </a:lnTo>
                  <a:lnTo>
                    <a:pt x="34" y="14"/>
                  </a:lnTo>
                  <a:lnTo>
                    <a:pt x="38" y="18"/>
                  </a:lnTo>
                  <a:lnTo>
                    <a:pt x="44" y="24"/>
                  </a:lnTo>
                  <a:lnTo>
                    <a:pt x="32" y="26"/>
                  </a:lnTo>
                  <a:lnTo>
                    <a:pt x="12" y="28"/>
                  </a:lnTo>
                  <a:lnTo>
                    <a:pt x="6" y="34"/>
                  </a:lnTo>
                  <a:lnTo>
                    <a:pt x="0" y="40"/>
                  </a:lnTo>
                  <a:lnTo>
                    <a:pt x="2" y="40"/>
                  </a:lnTo>
                  <a:lnTo>
                    <a:pt x="4" y="42"/>
                  </a:lnTo>
                  <a:lnTo>
                    <a:pt x="8" y="44"/>
                  </a:lnTo>
                  <a:lnTo>
                    <a:pt x="8" y="46"/>
                  </a:lnTo>
                  <a:lnTo>
                    <a:pt x="10" y="50"/>
                  </a:lnTo>
                  <a:lnTo>
                    <a:pt x="14" y="54"/>
                  </a:lnTo>
                  <a:lnTo>
                    <a:pt x="12" y="58"/>
                  </a:lnTo>
                  <a:lnTo>
                    <a:pt x="10" y="60"/>
                  </a:lnTo>
                  <a:lnTo>
                    <a:pt x="10" y="66"/>
                  </a:lnTo>
                  <a:lnTo>
                    <a:pt x="18" y="66"/>
                  </a:lnTo>
                  <a:lnTo>
                    <a:pt x="18" y="70"/>
                  </a:lnTo>
                  <a:lnTo>
                    <a:pt x="22" y="76"/>
                  </a:lnTo>
                  <a:lnTo>
                    <a:pt x="30" y="84"/>
                  </a:lnTo>
                  <a:lnTo>
                    <a:pt x="30" y="86"/>
                  </a:lnTo>
                  <a:lnTo>
                    <a:pt x="32" y="90"/>
                  </a:lnTo>
                  <a:lnTo>
                    <a:pt x="46" y="96"/>
                  </a:lnTo>
                  <a:lnTo>
                    <a:pt x="60" y="100"/>
                  </a:lnTo>
                  <a:lnTo>
                    <a:pt x="76" y="104"/>
                  </a:lnTo>
                  <a:lnTo>
                    <a:pt x="78" y="100"/>
                  </a:lnTo>
                  <a:lnTo>
                    <a:pt x="78" y="96"/>
                  </a:lnTo>
                  <a:lnTo>
                    <a:pt x="76" y="94"/>
                  </a:lnTo>
                  <a:lnTo>
                    <a:pt x="74" y="94"/>
                  </a:lnTo>
                  <a:lnTo>
                    <a:pt x="78" y="94"/>
                  </a:lnTo>
                  <a:lnTo>
                    <a:pt x="82" y="92"/>
                  </a:lnTo>
                  <a:lnTo>
                    <a:pt x="88" y="92"/>
                  </a:lnTo>
                  <a:lnTo>
                    <a:pt x="90" y="94"/>
                  </a:lnTo>
                  <a:lnTo>
                    <a:pt x="98" y="98"/>
                  </a:lnTo>
                  <a:lnTo>
                    <a:pt x="104" y="106"/>
                  </a:lnTo>
                  <a:lnTo>
                    <a:pt x="108" y="108"/>
                  </a:lnTo>
                  <a:lnTo>
                    <a:pt x="114" y="108"/>
                  </a:lnTo>
                  <a:lnTo>
                    <a:pt x="116" y="108"/>
                  </a:lnTo>
                  <a:lnTo>
                    <a:pt x="120" y="106"/>
                  </a:lnTo>
                  <a:lnTo>
                    <a:pt x="126" y="98"/>
                  </a:lnTo>
                  <a:lnTo>
                    <a:pt x="132" y="94"/>
                  </a:lnTo>
                  <a:lnTo>
                    <a:pt x="134" y="92"/>
                  </a:lnTo>
                  <a:lnTo>
                    <a:pt x="138" y="92"/>
                  </a:lnTo>
                  <a:lnTo>
                    <a:pt x="142" y="92"/>
                  </a:lnTo>
                  <a:lnTo>
                    <a:pt x="142" y="94"/>
                  </a:lnTo>
                  <a:lnTo>
                    <a:pt x="146" y="94"/>
                  </a:lnTo>
                  <a:lnTo>
                    <a:pt x="148" y="96"/>
                  </a:lnTo>
                  <a:lnTo>
                    <a:pt x="152" y="94"/>
                  </a:lnTo>
                  <a:lnTo>
                    <a:pt x="154" y="94"/>
                  </a:lnTo>
                  <a:lnTo>
                    <a:pt x="164" y="94"/>
                  </a:lnTo>
                  <a:lnTo>
                    <a:pt x="162" y="96"/>
                  </a:lnTo>
                  <a:lnTo>
                    <a:pt x="160" y="98"/>
                  </a:lnTo>
                  <a:lnTo>
                    <a:pt x="156" y="98"/>
                  </a:lnTo>
                  <a:lnTo>
                    <a:pt x="158" y="108"/>
                  </a:lnTo>
                  <a:lnTo>
                    <a:pt x="162" y="116"/>
                  </a:lnTo>
                  <a:lnTo>
                    <a:pt x="166" y="11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8" name="Freeform 187"/>
            <p:cNvSpPr>
              <a:spLocks/>
            </p:cNvSpPr>
            <p:nvPr/>
          </p:nvSpPr>
          <p:spPr bwMode="auto">
            <a:xfrm>
              <a:off x="6840602" y="2162321"/>
              <a:ext cx="17847" cy="26769"/>
            </a:xfrm>
            <a:custGeom>
              <a:avLst/>
              <a:gdLst>
                <a:gd name="T0" fmla="*/ 0 w 16"/>
                <a:gd name="T1" fmla="*/ 12 h 24"/>
                <a:gd name="T2" fmla="*/ 2 w 16"/>
                <a:gd name="T3" fmla="*/ 10 h 24"/>
                <a:gd name="T4" fmla="*/ 4 w 16"/>
                <a:gd name="T5" fmla="*/ 8 h 24"/>
                <a:gd name="T6" fmla="*/ 2 w 16"/>
                <a:gd name="T7" fmla="*/ 0 h 24"/>
                <a:gd name="T8" fmla="*/ 10 w 16"/>
                <a:gd name="T9" fmla="*/ 0 h 24"/>
                <a:gd name="T10" fmla="*/ 12 w 16"/>
                <a:gd name="T11" fmla="*/ 6 h 24"/>
                <a:gd name="T12" fmla="*/ 14 w 16"/>
                <a:gd name="T13" fmla="*/ 10 h 24"/>
                <a:gd name="T14" fmla="*/ 16 w 16"/>
                <a:gd name="T15" fmla="*/ 12 h 24"/>
                <a:gd name="T16" fmla="*/ 14 w 16"/>
                <a:gd name="T17" fmla="*/ 16 h 24"/>
                <a:gd name="T18" fmla="*/ 10 w 16"/>
                <a:gd name="T19" fmla="*/ 20 h 24"/>
                <a:gd name="T20" fmla="*/ 6 w 16"/>
                <a:gd name="T21" fmla="*/ 24 h 24"/>
                <a:gd name="T22" fmla="*/ 4 w 16"/>
                <a:gd name="T23" fmla="*/ 20 h 24"/>
                <a:gd name="T24" fmla="*/ 0 w 16"/>
                <a:gd name="T25"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24">
                  <a:moveTo>
                    <a:pt x="0" y="12"/>
                  </a:moveTo>
                  <a:lnTo>
                    <a:pt x="2" y="10"/>
                  </a:lnTo>
                  <a:lnTo>
                    <a:pt x="4" y="8"/>
                  </a:lnTo>
                  <a:lnTo>
                    <a:pt x="2" y="0"/>
                  </a:lnTo>
                  <a:lnTo>
                    <a:pt x="10" y="0"/>
                  </a:lnTo>
                  <a:lnTo>
                    <a:pt x="12" y="6"/>
                  </a:lnTo>
                  <a:lnTo>
                    <a:pt x="14" y="10"/>
                  </a:lnTo>
                  <a:lnTo>
                    <a:pt x="16" y="12"/>
                  </a:lnTo>
                  <a:lnTo>
                    <a:pt x="14" y="16"/>
                  </a:lnTo>
                  <a:lnTo>
                    <a:pt x="10" y="20"/>
                  </a:lnTo>
                  <a:lnTo>
                    <a:pt x="6" y="24"/>
                  </a:lnTo>
                  <a:lnTo>
                    <a:pt x="4" y="20"/>
                  </a:lnTo>
                  <a:lnTo>
                    <a:pt x="0"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9" name="Freeform 188"/>
            <p:cNvSpPr>
              <a:spLocks/>
            </p:cNvSpPr>
            <p:nvPr/>
          </p:nvSpPr>
          <p:spPr bwMode="auto">
            <a:xfrm>
              <a:off x="6871833" y="2182398"/>
              <a:ext cx="133849" cy="167310"/>
            </a:xfrm>
            <a:custGeom>
              <a:avLst/>
              <a:gdLst>
                <a:gd name="T0" fmla="*/ 66 w 120"/>
                <a:gd name="T1" fmla="*/ 4 h 150"/>
                <a:gd name="T2" fmla="*/ 72 w 120"/>
                <a:gd name="T3" fmla="*/ 12 h 150"/>
                <a:gd name="T4" fmla="*/ 76 w 120"/>
                <a:gd name="T5" fmla="*/ 22 h 150"/>
                <a:gd name="T6" fmla="*/ 82 w 120"/>
                <a:gd name="T7" fmla="*/ 26 h 150"/>
                <a:gd name="T8" fmla="*/ 88 w 120"/>
                <a:gd name="T9" fmla="*/ 28 h 150"/>
                <a:gd name="T10" fmla="*/ 102 w 120"/>
                <a:gd name="T11" fmla="*/ 30 h 150"/>
                <a:gd name="T12" fmla="*/ 110 w 120"/>
                <a:gd name="T13" fmla="*/ 34 h 150"/>
                <a:gd name="T14" fmla="*/ 116 w 120"/>
                <a:gd name="T15" fmla="*/ 38 h 150"/>
                <a:gd name="T16" fmla="*/ 118 w 120"/>
                <a:gd name="T17" fmla="*/ 42 h 150"/>
                <a:gd name="T18" fmla="*/ 120 w 120"/>
                <a:gd name="T19" fmla="*/ 50 h 150"/>
                <a:gd name="T20" fmla="*/ 118 w 120"/>
                <a:gd name="T21" fmla="*/ 58 h 150"/>
                <a:gd name="T22" fmla="*/ 116 w 120"/>
                <a:gd name="T23" fmla="*/ 64 h 150"/>
                <a:gd name="T24" fmla="*/ 104 w 120"/>
                <a:gd name="T25" fmla="*/ 76 h 150"/>
                <a:gd name="T26" fmla="*/ 98 w 120"/>
                <a:gd name="T27" fmla="*/ 82 h 150"/>
                <a:gd name="T28" fmla="*/ 94 w 120"/>
                <a:gd name="T29" fmla="*/ 86 h 150"/>
                <a:gd name="T30" fmla="*/ 92 w 120"/>
                <a:gd name="T31" fmla="*/ 90 h 150"/>
                <a:gd name="T32" fmla="*/ 92 w 120"/>
                <a:gd name="T33" fmla="*/ 98 h 150"/>
                <a:gd name="T34" fmla="*/ 92 w 120"/>
                <a:gd name="T35" fmla="*/ 110 h 150"/>
                <a:gd name="T36" fmla="*/ 84 w 120"/>
                <a:gd name="T37" fmla="*/ 112 h 150"/>
                <a:gd name="T38" fmla="*/ 78 w 120"/>
                <a:gd name="T39" fmla="*/ 110 h 150"/>
                <a:gd name="T40" fmla="*/ 78 w 120"/>
                <a:gd name="T41" fmla="*/ 120 h 150"/>
                <a:gd name="T42" fmla="*/ 78 w 120"/>
                <a:gd name="T43" fmla="*/ 122 h 150"/>
                <a:gd name="T44" fmla="*/ 78 w 120"/>
                <a:gd name="T45" fmla="*/ 126 h 150"/>
                <a:gd name="T46" fmla="*/ 72 w 120"/>
                <a:gd name="T47" fmla="*/ 128 h 150"/>
                <a:gd name="T48" fmla="*/ 66 w 120"/>
                <a:gd name="T49" fmla="*/ 130 h 150"/>
                <a:gd name="T50" fmla="*/ 64 w 120"/>
                <a:gd name="T51" fmla="*/ 132 h 150"/>
                <a:gd name="T52" fmla="*/ 62 w 120"/>
                <a:gd name="T53" fmla="*/ 136 h 150"/>
                <a:gd name="T54" fmla="*/ 58 w 120"/>
                <a:gd name="T55" fmla="*/ 140 h 150"/>
                <a:gd name="T56" fmla="*/ 56 w 120"/>
                <a:gd name="T57" fmla="*/ 144 h 150"/>
                <a:gd name="T58" fmla="*/ 44 w 120"/>
                <a:gd name="T59" fmla="*/ 146 h 150"/>
                <a:gd name="T60" fmla="*/ 36 w 120"/>
                <a:gd name="T61" fmla="*/ 148 h 150"/>
                <a:gd name="T62" fmla="*/ 30 w 120"/>
                <a:gd name="T63" fmla="*/ 148 h 150"/>
                <a:gd name="T64" fmla="*/ 20 w 120"/>
                <a:gd name="T65" fmla="*/ 150 h 150"/>
                <a:gd name="T66" fmla="*/ 0 w 120"/>
                <a:gd name="T67" fmla="*/ 126 h 150"/>
                <a:gd name="T68" fmla="*/ 0 w 120"/>
                <a:gd name="T69" fmla="*/ 118 h 150"/>
                <a:gd name="T70" fmla="*/ 50 w 120"/>
                <a:gd name="T71" fmla="*/ 74 h 150"/>
                <a:gd name="T72" fmla="*/ 50 w 120"/>
                <a:gd name="T73" fmla="*/ 40 h 150"/>
                <a:gd name="T74" fmla="*/ 42 w 120"/>
                <a:gd name="T75" fmla="*/ 34 h 150"/>
                <a:gd name="T76" fmla="*/ 66 w 120"/>
                <a:gd name="T77" fmla="*/ 0 h 150"/>
                <a:gd name="T78" fmla="*/ 66 w 120"/>
                <a:gd name="T79" fmla="*/ 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0" h="150">
                  <a:moveTo>
                    <a:pt x="66" y="4"/>
                  </a:moveTo>
                  <a:lnTo>
                    <a:pt x="72" y="12"/>
                  </a:lnTo>
                  <a:lnTo>
                    <a:pt x="76" y="22"/>
                  </a:lnTo>
                  <a:lnTo>
                    <a:pt x="82" y="26"/>
                  </a:lnTo>
                  <a:lnTo>
                    <a:pt x="88" y="28"/>
                  </a:lnTo>
                  <a:lnTo>
                    <a:pt x="102" y="30"/>
                  </a:lnTo>
                  <a:lnTo>
                    <a:pt x="110" y="34"/>
                  </a:lnTo>
                  <a:lnTo>
                    <a:pt x="116" y="38"/>
                  </a:lnTo>
                  <a:lnTo>
                    <a:pt x="118" y="42"/>
                  </a:lnTo>
                  <a:lnTo>
                    <a:pt x="120" y="50"/>
                  </a:lnTo>
                  <a:lnTo>
                    <a:pt x="118" y="58"/>
                  </a:lnTo>
                  <a:lnTo>
                    <a:pt x="116" y="64"/>
                  </a:lnTo>
                  <a:lnTo>
                    <a:pt x="104" y="76"/>
                  </a:lnTo>
                  <a:lnTo>
                    <a:pt x="98" y="82"/>
                  </a:lnTo>
                  <a:lnTo>
                    <a:pt x="94" y="86"/>
                  </a:lnTo>
                  <a:lnTo>
                    <a:pt x="92" y="90"/>
                  </a:lnTo>
                  <a:lnTo>
                    <a:pt x="92" y="98"/>
                  </a:lnTo>
                  <a:lnTo>
                    <a:pt x="92" y="110"/>
                  </a:lnTo>
                  <a:lnTo>
                    <a:pt x="84" y="112"/>
                  </a:lnTo>
                  <a:lnTo>
                    <a:pt x="78" y="110"/>
                  </a:lnTo>
                  <a:lnTo>
                    <a:pt x="78" y="120"/>
                  </a:lnTo>
                  <a:lnTo>
                    <a:pt x="78" y="122"/>
                  </a:lnTo>
                  <a:lnTo>
                    <a:pt x="78" y="126"/>
                  </a:lnTo>
                  <a:lnTo>
                    <a:pt x="72" y="128"/>
                  </a:lnTo>
                  <a:lnTo>
                    <a:pt x="66" y="130"/>
                  </a:lnTo>
                  <a:lnTo>
                    <a:pt x="64" y="132"/>
                  </a:lnTo>
                  <a:lnTo>
                    <a:pt x="62" y="136"/>
                  </a:lnTo>
                  <a:lnTo>
                    <a:pt x="58" y="140"/>
                  </a:lnTo>
                  <a:lnTo>
                    <a:pt x="56" y="144"/>
                  </a:lnTo>
                  <a:lnTo>
                    <a:pt x="44" y="146"/>
                  </a:lnTo>
                  <a:lnTo>
                    <a:pt x="36" y="148"/>
                  </a:lnTo>
                  <a:lnTo>
                    <a:pt x="30" y="148"/>
                  </a:lnTo>
                  <a:lnTo>
                    <a:pt x="20" y="150"/>
                  </a:lnTo>
                  <a:lnTo>
                    <a:pt x="0" y="126"/>
                  </a:lnTo>
                  <a:lnTo>
                    <a:pt x="0" y="118"/>
                  </a:lnTo>
                  <a:lnTo>
                    <a:pt x="50" y="74"/>
                  </a:lnTo>
                  <a:lnTo>
                    <a:pt x="50" y="40"/>
                  </a:lnTo>
                  <a:lnTo>
                    <a:pt x="42" y="34"/>
                  </a:lnTo>
                  <a:lnTo>
                    <a:pt x="66" y="0"/>
                  </a:lnTo>
                  <a:lnTo>
                    <a:pt x="66"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0" name="Freeform 189"/>
            <p:cNvSpPr>
              <a:spLocks/>
            </p:cNvSpPr>
            <p:nvPr/>
          </p:nvSpPr>
          <p:spPr bwMode="auto">
            <a:xfrm>
              <a:off x="6929835" y="2155629"/>
              <a:ext cx="11154" cy="20077"/>
            </a:xfrm>
            <a:custGeom>
              <a:avLst/>
              <a:gdLst>
                <a:gd name="T0" fmla="*/ 0 w 10"/>
                <a:gd name="T1" fmla="*/ 8 h 18"/>
                <a:gd name="T2" fmla="*/ 6 w 10"/>
                <a:gd name="T3" fmla="*/ 0 h 18"/>
                <a:gd name="T4" fmla="*/ 10 w 10"/>
                <a:gd name="T5" fmla="*/ 6 h 18"/>
                <a:gd name="T6" fmla="*/ 10 w 10"/>
                <a:gd name="T7" fmla="*/ 14 h 18"/>
                <a:gd name="T8" fmla="*/ 6 w 10"/>
                <a:gd name="T9" fmla="*/ 18 h 18"/>
                <a:gd name="T10" fmla="*/ 4 w 10"/>
                <a:gd name="T11" fmla="*/ 16 h 18"/>
                <a:gd name="T12" fmla="*/ 2 w 10"/>
                <a:gd name="T13" fmla="*/ 12 h 18"/>
                <a:gd name="T14" fmla="*/ 0 w 10"/>
                <a:gd name="T15" fmla="*/ 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8">
                  <a:moveTo>
                    <a:pt x="0" y="8"/>
                  </a:moveTo>
                  <a:lnTo>
                    <a:pt x="6" y="0"/>
                  </a:lnTo>
                  <a:lnTo>
                    <a:pt x="10" y="6"/>
                  </a:lnTo>
                  <a:lnTo>
                    <a:pt x="10" y="14"/>
                  </a:lnTo>
                  <a:lnTo>
                    <a:pt x="6" y="18"/>
                  </a:lnTo>
                  <a:lnTo>
                    <a:pt x="4" y="16"/>
                  </a:lnTo>
                  <a:lnTo>
                    <a:pt x="2" y="12"/>
                  </a:lnTo>
                  <a:lnTo>
                    <a:pt x="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1" name="Freeform 190"/>
            <p:cNvSpPr>
              <a:spLocks/>
            </p:cNvSpPr>
            <p:nvPr/>
          </p:nvSpPr>
          <p:spPr bwMode="auto">
            <a:xfrm>
              <a:off x="6845064" y="2164552"/>
              <a:ext cx="100387" cy="55770"/>
            </a:xfrm>
            <a:custGeom>
              <a:avLst/>
              <a:gdLst>
                <a:gd name="T0" fmla="*/ 66 w 90"/>
                <a:gd name="T1" fmla="*/ 50 h 50"/>
                <a:gd name="T2" fmla="*/ 90 w 90"/>
                <a:gd name="T3" fmla="*/ 16 h 50"/>
                <a:gd name="T4" fmla="*/ 86 w 90"/>
                <a:gd name="T5" fmla="*/ 6 h 50"/>
                <a:gd name="T6" fmla="*/ 82 w 90"/>
                <a:gd name="T7" fmla="*/ 10 h 50"/>
                <a:gd name="T8" fmla="*/ 80 w 90"/>
                <a:gd name="T9" fmla="*/ 8 h 50"/>
                <a:gd name="T10" fmla="*/ 78 w 90"/>
                <a:gd name="T11" fmla="*/ 4 h 50"/>
                <a:gd name="T12" fmla="*/ 76 w 90"/>
                <a:gd name="T13" fmla="*/ 0 h 50"/>
                <a:gd name="T14" fmla="*/ 66 w 90"/>
                <a:gd name="T15" fmla="*/ 12 h 50"/>
                <a:gd name="T16" fmla="*/ 58 w 90"/>
                <a:gd name="T17" fmla="*/ 22 h 50"/>
                <a:gd name="T18" fmla="*/ 52 w 90"/>
                <a:gd name="T19" fmla="*/ 28 h 50"/>
                <a:gd name="T20" fmla="*/ 44 w 90"/>
                <a:gd name="T21" fmla="*/ 30 h 50"/>
                <a:gd name="T22" fmla="*/ 36 w 90"/>
                <a:gd name="T23" fmla="*/ 34 h 50"/>
                <a:gd name="T24" fmla="*/ 26 w 90"/>
                <a:gd name="T25" fmla="*/ 34 h 50"/>
                <a:gd name="T26" fmla="*/ 20 w 90"/>
                <a:gd name="T27" fmla="*/ 34 h 50"/>
                <a:gd name="T28" fmla="*/ 12 w 90"/>
                <a:gd name="T29" fmla="*/ 30 h 50"/>
                <a:gd name="T30" fmla="*/ 2 w 90"/>
                <a:gd name="T31" fmla="*/ 22 h 50"/>
                <a:gd name="T32" fmla="*/ 0 w 90"/>
                <a:gd name="T33" fmla="*/ 28 h 50"/>
                <a:gd name="T34" fmla="*/ 10 w 90"/>
                <a:gd name="T35" fmla="*/ 36 h 50"/>
                <a:gd name="T36" fmla="*/ 22 w 90"/>
                <a:gd name="T37" fmla="*/ 40 h 50"/>
                <a:gd name="T38" fmla="*/ 22 w 90"/>
                <a:gd name="T39" fmla="*/ 48 h 50"/>
                <a:gd name="T40" fmla="*/ 66 w 90"/>
                <a:gd name="T4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50">
                  <a:moveTo>
                    <a:pt x="66" y="50"/>
                  </a:moveTo>
                  <a:lnTo>
                    <a:pt x="90" y="16"/>
                  </a:lnTo>
                  <a:lnTo>
                    <a:pt x="86" y="6"/>
                  </a:lnTo>
                  <a:lnTo>
                    <a:pt x="82" y="10"/>
                  </a:lnTo>
                  <a:lnTo>
                    <a:pt x="80" y="8"/>
                  </a:lnTo>
                  <a:lnTo>
                    <a:pt x="78" y="4"/>
                  </a:lnTo>
                  <a:lnTo>
                    <a:pt x="76" y="0"/>
                  </a:lnTo>
                  <a:lnTo>
                    <a:pt x="66" y="12"/>
                  </a:lnTo>
                  <a:lnTo>
                    <a:pt x="58" y="22"/>
                  </a:lnTo>
                  <a:lnTo>
                    <a:pt x="52" y="28"/>
                  </a:lnTo>
                  <a:lnTo>
                    <a:pt x="44" y="30"/>
                  </a:lnTo>
                  <a:lnTo>
                    <a:pt x="36" y="34"/>
                  </a:lnTo>
                  <a:lnTo>
                    <a:pt x="26" y="34"/>
                  </a:lnTo>
                  <a:lnTo>
                    <a:pt x="20" y="34"/>
                  </a:lnTo>
                  <a:lnTo>
                    <a:pt x="12" y="30"/>
                  </a:lnTo>
                  <a:lnTo>
                    <a:pt x="2" y="22"/>
                  </a:lnTo>
                  <a:lnTo>
                    <a:pt x="0" y="28"/>
                  </a:lnTo>
                  <a:lnTo>
                    <a:pt x="10" y="36"/>
                  </a:lnTo>
                  <a:lnTo>
                    <a:pt x="22" y="40"/>
                  </a:lnTo>
                  <a:lnTo>
                    <a:pt x="22" y="48"/>
                  </a:lnTo>
                  <a:lnTo>
                    <a:pt x="66" y="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2" name="Freeform 191"/>
            <p:cNvSpPr>
              <a:spLocks/>
            </p:cNvSpPr>
            <p:nvPr/>
          </p:nvSpPr>
          <p:spPr bwMode="auto">
            <a:xfrm>
              <a:off x="6711215" y="2314016"/>
              <a:ext cx="182928" cy="118232"/>
            </a:xfrm>
            <a:custGeom>
              <a:avLst/>
              <a:gdLst>
                <a:gd name="T0" fmla="*/ 164 w 164"/>
                <a:gd name="T1" fmla="*/ 32 h 106"/>
                <a:gd name="T2" fmla="*/ 144 w 164"/>
                <a:gd name="T3" fmla="*/ 8 h 106"/>
                <a:gd name="T4" fmla="*/ 144 w 164"/>
                <a:gd name="T5" fmla="*/ 0 h 106"/>
                <a:gd name="T6" fmla="*/ 96 w 164"/>
                <a:gd name="T7" fmla="*/ 12 h 106"/>
                <a:gd name="T8" fmla="*/ 52 w 164"/>
                <a:gd name="T9" fmla="*/ 56 h 106"/>
                <a:gd name="T10" fmla="*/ 50 w 164"/>
                <a:gd name="T11" fmla="*/ 34 h 106"/>
                <a:gd name="T12" fmla="*/ 30 w 164"/>
                <a:gd name="T13" fmla="*/ 28 h 106"/>
                <a:gd name="T14" fmla="*/ 26 w 164"/>
                <a:gd name="T15" fmla="*/ 26 h 106"/>
                <a:gd name="T16" fmla="*/ 24 w 164"/>
                <a:gd name="T17" fmla="*/ 28 h 106"/>
                <a:gd name="T18" fmla="*/ 18 w 164"/>
                <a:gd name="T19" fmla="*/ 26 h 106"/>
                <a:gd name="T20" fmla="*/ 14 w 164"/>
                <a:gd name="T21" fmla="*/ 22 h 106"/>
                <a:gd name="T22" fmla="*/ 12 w 164"/>
                <a:gd name="T23" fmla="*/ 24 h 106"/>
                <a:gd name="T24" fmla="*/ 10 w 164"/>
                <a:gd name="T25" fmla="*/ 28 h 106"/>
                <a:gd name="T26" fmla="*/ 8 w 164"/>
                <a:gd name="T27" fmla="*/ 34 h 106"/>
                <a:gd name="T28" fmla="*/ 6 w 164"/>
                <a:gd name="T29" fmla="*/ 38 h 106"/>
                <a:gd name="T30" fmla="*/ 4 w 164"/>
                <a:gd name="T31" fmla="*/ 46 h 106"/>
                <a:gd name="T32" fmla="*/ 0 w 164"/>
                <a:gd name="T33" fmla="*/ 54 h 106"/>
                <a:gd name="T34" fmla="*/ 10 w 164"/>
                <a:gd name="T35" fmla="*/ 78 h 106"/>
                <a:gd name="T36" fmla="*/ 14 w 164"/>
                <a:gd name="T37" fmla="*/ 92 h 106"/>
                <a:gd name="T38" fmla="*/ 14 w 164"/>
                <a:gd name="T39" fmla="*/ 106 h 106"/>
                <a:gd name="T40" fmla="*/ 20 w 164"/>
                <a:gd name="T41" fmla="*/ 106 h 106"/>
                <a:gd name="T42" fmla="*/ 30 w 164"/>
                <a:gd name="T43" fmla="*/ 106 h 106"/>
                <a:gd name="T44" fmla="*/ 40 w 164"/>
                <a:gd name="T45" fmla="*/ 102 h 106"/>
                <a:gd name="T46" fmla="*/ 44 w 164"/>
                <a:gd name="T47" fmla="*/ 98 h 106"/>
                <a:gd name="T48" fmla="*/ 52 w 164"/>
                <a:gd name="T49" fmla="*/ 94 h 106"/>
                <a:gd name="T50" fmla="*/ 66 w 164"/>
                <a:gd name="T51" fmla="*/ 90 h 106"/>
                <a:gd name="T52" fmla="*/ 76 w 164"/>
                <a:gd name="T53" fmla="*/ 88 h 106"/>
                <a:gd name="T54" fmla="*/ 86 w 164"/>
                <a:gd name="T55" fmla="*/ 84 h 106"/>
                <a:gd name="T56" fmla="*/ 96 w 164"/>
                <a:gd name="T57" fmla="*/ 82 h 106"/>
                <a:gd name="T58" fmla="*/ 100 w 164"/>
                <a:gd name="T59" fmla="*/ 78 h 106"/>
                <a:gd name="T60" fmla="*/ 104 w 164"/>
                <a:gd name="T61" fmla="*/ 76 h 106"/>
                <a:gd name="T62" fmla="*/ 106 w 164"/>
                <a:gd name="T63" fmla="*/ 70 h 106"/>
                <a:gd name="T64" fmla="*/ 112 w 164"/>
                <a:gd name="T65" fmla="*/ 68 h 106"/>
                <a:gd name="T66" fmla="*/ 130 w 164"/>
                <a:gd name="T67" fmla="*/ 64 h 106"/>
                <a:gd name="T68" fmla="*/ 140 w 164"/>
                <a:gd name="T69" fmla="*/ 60 h 106"/>
                <a:gd name="T70" fmla="*/ 150 w 164"/>
                <a:gd name="T71" fmla="*/ 54 h 106"/>
                <a:gd name="T72" fmla="*/ 152 w 164"/>
                <a:gd name="T73" fmla="*/ 50 h 106"/>
                <a:gd name="T74" fmla="*/ 154 w 164"/>
                <a:gd name="T75" fmla="*/ 44 h 106"/>
                <a:gd name="T76" fmla="*/ 158 w 164"/>
                <a:gd name="T77" fmla="*/ 36 h 106"/>
                <a:gd name="T78" fmla="*/ 160 w 164"/>
                <a:gd name="T79" fmla="*/ 34 h 106"/>
                <a:gd name="T80" fmla="*/ 164 w 164"/>
                <a:gd name="T81" fmla="*/ 3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4" h="106">
                  <a:moveTo>
                    <a:pt x="164" y="32"/>
                  </a:moveTo>
                  <a:lnTo>
                    <a:pt x="144" y="8"/>
                  </a:lnTo>
                  <a:lnTo>
                    <a:pt x="144" y="0"/>
                  </a:lnTo>
                  <a:lnTo>
                    <a:pt x="96" y="12"/>
                  </a:lnTo>
                  <a:lnTo>
                    <a:pt x="52" y="56"/>
                  </a:lnTo>
                  <a:lnTo>
                    <a:pt x="50" y="34"/>
                  </a:lnTo>
                  <a:lnTo>
                    <a:pt x="30" y="28"/>
                  </a:lnTo>
                  <a:lnTo>
                    <a:pt x="26" y="26"/>
                  </a:lnTo>
                  <a:lnTo>
                    <a:pt x="24" y="28"/>
                  </a:lnTo>
                  <a:lnTo>
                    <a:pt x="18" y="26"/>
                  </a:lnTo>
                  <a:lnTo>
                    <a:pt x="14" y="22"/>
                  </a:lnTo>
                  <a:lnTo>
                    <a:pt x="12" y="24"/>
                  </a:lnTo>
                  <a:lnTo>
                    <a:pt x="10" y="28"/>
                  </a:lnTo>
                  <a:lnTo>
                    <a:pt x="8" y="34"/>
                  </a:lnTo>
                  <a:lnTo>
                    <a:pt x="6" y="38"/>
                  </a:lnTo>
                  <a:lnTo>
                    <a:pt x="4" y="46"/>
                  </a:lnTo>
                  <a:lnTo>
                    <a:pt x="0" y="54"/>
                  </a:lnTo>
                  <a:lnTo>
                    <a:pt x="10" y="78"/>
                  </a:lnTo>
                  <a:lnTo>
                    <a:pt x="14" y="92"/>
                  </a:lnTo>
                  <a:lnTo>
                    <a:pt x="14" y="106"/>
                  </a:lnTo>
                  <a:lnTo>
                    <a:pt x="20" y="106"/>
                  </a:lnTo>
                  <a:lnTo>
                    <a:pt x="30" y="106"/>
                  </a:lnTo>
                  <a:lnTo>
                    <a:pt x="40" y="102"/>
                  </a:lnTo>
                  <a:lnTo>
                    <a:pt x="44" y="98"/>
                  </a:lnTo>
                  <a:lnTo>
                    <a:pt x="52" y="94"/>
                  </a:lnTo>
                  <a:lnTo>
                    <a:pt x="66" y="90"/>
                  </a:lnTo>
                  <a:lnTo>
                    <a:pt x="76" y="88"/>
                  </a:lnTo>
                  <a:lnTo>
                    <a:pt x="86" y="84"/>
                  </a:lnTo>
                  <a:lnTo>
                    <a:pt x="96" y="82"/>
                  </a:lnTo>
                  <a:lnTo>
                    <a:pt x="100" y="78"/>
                  </a:lnTo>
                  <a:lnTo>
                    <a:pt x="104" y="76"/>
                  </a:lnTo>
                  <a:lnTo>
                    <a:pt x="106" y="70"/>
                  </a:lnTo>
                  <a:lnTo>
                    <a:pt x="112" y="68"/>
                  </a:lnTo>
                  <a:lnTo>
                    <a:pt x="130" y="64"/>
                  </a:lnTo>
                  <a:lnTo>
                    <a:pt x="140" y="60"/>
                  </a:lnTo>
                  <a:lnTo>
                    <a:pt x="150" y="54"/>
                  </a:lnTo>
                  <a:lnTo>
                    <a:pt x="152" y="50"/>
                  </a:lnTo>
                  <a:lnTo>
                    <a:pt x="154" y="44"/>
                  </a:lnTo>
                  <a:lnTo>
                    <a:pt x="158" y="36"/>
                  </a:lnTo>
                  <a:lnTo>
                    <a:pt x="160" y="34"/>
                  </a:lnTo>
                  <a:lnTo>
                    <a:pt x="164" y="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3" name="Freeform 192"/>
            <p:cNvSpPr>
              <a:spLocks/>
            </p:cNvSpPr>
            <p:nvPr/>
          </p:nvSpPr>
          <p:spPr bwMode="auto">
            <a:xfrm>
              <a:off x="6758062" y="2084243"/>
              <a:ext cx="46847" cy="31231"/>
            </a:xfrm>
            <a:custGeom>
              <a:avLst/>
              <a:gdLst>
                <a:gd name="T0" fmla="*/ 42 w 42"/>
                <a:gd name="T1" fmla="*/ 28 h 28"/>
                <a:gd name="T2" fmla="*/ 24 w 42"/>
                <a:gd name="T3" fmla="*/ 28 h 28"/>
                <a:gd name="T4" fmla="*/ 20 w 42"/>
                <a:gd name="T5" fmla="*/ 24 h 28"/>
                <a:gd name="T6" fmla="*/ 16 w 42"/>
                <a:gd name="T7" fmla="*/ 22 h 28"/>
                <a:gd name="T8" fmla="*/ 0 w 42"/>
                <a:gd name="T9" fmla="*/ 18 h 28"/>
                <a:gd name="T10" fmla="*/ 4 w 42"/>
                <a:gd name="T11" fmla="*/ 10 h 28"/>
                <a:gd name="T12" fmla="*/ 8 w 42"/>
                <a:gd name="T13" fmla="*/ 4 h 28"/>
                <a:gd name="T14" fmla="*/ 12 w 42"/>
                <a:gd name="T15" fmla="*/ 0 h 28"/>
                <a:gd name="T16" fmla="*/ 18 w 42"/>
                <a:gd name="T17" fmla="*/ 0 h 28"/>
                <a:gd name="T18" fmla="*/ 22 w 42"/>
                <a:gd name="T19" fmla="*/ 0 h 28"/>
                <a:gd name="T20" fmla="*/ 26 w 42"/>
                <a:gd name="T21" fmla="*/ 2 h 28"/>
                <a:gd name="T22" fmla="*/ 28 w 42"/>
                <a:gd name="T23" fmla="*/ 0 h 28"/>
                <a:gd name="T24" fmla="*/ 30 w 42"/>
                <a:gd name="T25" fmla="*/ 2 h 28"/>
                <a:gd name="T26" fmla="*/ 24 w 42"/>
                <a:gd name="T27" fmla="*/ 4 h 28"/>
                <a:gd name="T28" fmla="*/ 26 w 42"/>
                <a:gd name="T29" fmla="*/ 10 h 28"/>
                <a:gd name="T30" fmla="*/ 28 w 42"/>
                <a:gd name="T31" fmla="*/ 14 h 28"/>
                <a:gd name="T32" fmla="*/ 38 w 42"/>
                <a:gd name="T33" fmla="*/ 20 h 28"/>
                <a:gd name="T34" fmla="*/ 40 w 42"/>
                <a:gd name="T35" fmla="*/ 24 h 28"/>
                <a:gd name="T36" fmla="*/ 42 w 42"/>
                <a:gd name="T37" fmla="*/ 26 h 28"/>
                <a:gd name="T38" fmla="*/ 42 w 42"/>
                <a:gd name="T3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2" h="28">
                  <a:moveTo>
                    <a:pt x="42" y="28"/>
                  </a:moveTo>
                  <a:lnTo>
                    <a:pt x="24" y="28"/>
                  </a:lnTo>
                  <a:lnTo>
                    <a:pt x="20" y="24"/>
                  </a:lnTo>
                  <a:lnTo>
                    <a:pt x="16" y="22"/>
                  </a:lnTo>
                  <a:lnTo>
                    <a:pt x="0" y="18"/>
                  </a:lnTo>
                  <a:lnTo>
                    <a:pt x="4" y="10"/>
                  </a:lnTo>
                  <a:lnTo>
                    <a:pt x="8" y="4"/>
                  </a:lnTo>
                  <a:lnTo>
                    <a:pt x="12" y="0"/>
                  </a:lnTo>
                  <a:lnTo>
                    <a:pt x="18" y="0"/>
                  </a:lnTo>
                  <a:lnTo>
                    <a:pt x="22" y="0"/>
                  </a:lnTo>
                  <a:lnTo>
                    <a:pt x="26" y="2"/>
                  </a:lnTo>
                  <a:lnTo>
                    <a:pt x="28" y="0"/>
                  </a:lnTo>
                  <a:lnTo>
                    <a:pt x="30" y="2"/>
                  </a:lnTo>
                  <a:lnTo>
                    <a:pt x="24" y="4"/>
                  </a:lnTo>
                  <a:lnTo>
                    <a:pt x="26" y="10"/>
                  </a:lnTo>
                  <a:lnTo>
                    <a:pt x="28" y="14"/>
                  </a:lnTo>
                  <a:lnTo>
                    <a:pt x="38" y="20"/>
                  </a:lnTo>
                  <a:lnTo>
                    <a:pt x="40" y="24"/>
                  </a:lnTo>
                  <a:lnTo>
                    <a:pt x="42" y="26"/>
                  </a:lnTo>
                  <a:lnTo>
                    <a:pt x="42"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4" name="Freeform 193"/>
            <p:cNvSpPr>
              <a:spLocks/>
            </p:cNvSpPr>
            <p:nvPr/>
          </p:nvSpPr>
          <p:spPr bwMode="auto">
            <a:xfrm>
              <a:off x="6686675" y="1881240"/>
              <a:ext cx="370317" cy="296696"/>
            </a:xfrm>
            <a:custGeom>
              <a:avLst/>
              <a:gdLst>
                <a:gd name="T0" fmla="*/ 100 w 332"/>
                <a:gd name="T1" fmla="*/ 172 h 266"/>
                <a:gd name="T2" fmla="*/ 144 w 332"/>
                <a:gd name="T3" fmla="*/ 212 h 266"/>
                <a:gd name="T4" fmla="*/ 180 w 332"/>
                <a:gd name="T5" fmla="*/ 238 h 266"/>
                <a:gd name="T6" fmla="*/ 206 w 332"/>
                <a:gd name="T7" fmla="*/ 238 h 266"/>
                <a:gd name="T8" fmla="*/ 228 w 332"/>
                <a:gd name="T9" fmla="*/ 228 h 266"/>
                <a:gd name="T10" fmla="*/ 236 w 332"/>
                <a:gd name="T11" fmla="*/ 234 h 266"/>
                <a:gd name="T12" fmla="*/ 240 w 332"/>
                <a:gd name="T13" fmla="*/ 248 h 266"/>
                <a:gd name="T14" fmla="*/ 282 w 332"/>
                <a:gd name="T15" fmla="*/ 264 h 266"/>
                <a:gd name="T16" fmla="*/ 308 w 332"/>
                <a:gd name="T17" fmla="*/ 266 h 266"/>
                <a:gd name="T18" fmla="*/ 312 w 332"/>
                <a:gd name="T19" fmla="*/ 248 h 266"/>
                <a:gd name="T20" fmla="*/ 330 w 332"/>
                <a:gd name="T21" fmla="*/ 238 h 266"/>
                <a:gd name="T22" fmla="*/ 322 w 332"/>
                <a:gd name="T23" fmla="*/ 226 h 266"/>
                <a:gd name="T24" fmla="*/ 314 w 332"/>
                <a:gd name="T25" fmla="*/ 210 h 266"/>
                <a:gd name="T26" fmla="*/ 298 w 332"/>
                <a:gd name="T27" fmla="*/ 196 h 266"/>
                <a:gd name="T28" fmla="*/ 282 w 332"/>
                <a:gd name="T29" fmla="*/ 186 h 266"/>
                <a:gd name="T30" fmla="*/ 288 w 332"/>
                <a:gd name="T31" fmla="*/ 172 h 266"/>
                <a:gd name="T32" fmla="*/ 296 w 332"/>
                <a:gd name="T33" fmla="*/ 158 h 266"/>
                <a:gd name="T34" fmla="*/ 280 w 332"/>
                <a:gd name="T35" fmla="*/ 148 h 266"/>
                <a:gd name="T36" fmla="*/ 270 w 332"/>
                <a:gd name="T37" fmla="*/ 118 h 266"/>
                <a:gd name="T38" fmla="*/ 272 w 332"/>
                <a:gd name="T39" fmla="*/ 94 h 266"/>
                <a:gd name="T40" fmla="*/ 274 w 332"/>
                <a:gd name="T41" fmla="*/ 72 h 266"/>
                <a:gd name="T42" fmla="*/ 264 w 332"/>
                <a:gd name="T43" fmla="*/ 62 h 266"/>
                <a:gd name="T44" fmla="*/ 226 w 332"/>
                <a:gd name="T45" fmla="*/ 40 h 266"/>
                <a:gd name="T46" fmla="*/ 194 w 332"/>
                <a:gd name="T47" fmla="*/ 28 h 266"/>
                <a:gd name="T48" fmla="*/ 162 w 332"/>
                <a:gd name="T49" fmla="*/ 42 h 266"/>
                <a:gd name="T50" fmla="*/ 140 w 332"/>
                <a:gd name="T51" fmla="*/ 54 h 266"/>
                <a:gd name="T52" fmla="*/ 94 w 332"/>
                <a:gd name="T53" fmla="*/ 46 h 266"/>
                <a:gd name="T54" fmla="*/ 78 w 332"/>
                <a:gd name="T55" fmla="*/ 30 h 266"/>
                <a:gd name="T56" fmla="*/ 64 w 332"/>
                <a:gd name="T57" fmla="*/ 18 h 266"/>
                <a:gd name="T58" fmla="*/ 54 w 332"/>
                <a:gd name="T59" fmla="*/ 4 h 266"/>
                <a:gd name="T60" fmla="*/ 32 w 332"/>
                <a:gd name="T61" fmla="*/ 20 h 266"/>
                <a:gd name="T62" fmla="*/ 18 w 332"/>
                <a:gd name="T63" fmla="*/ 18 h 266"/>
                <a:gd name="T64" fmla="*/ 4 w 332"/>
                <a:gd name="T65" fmla="*/ 0 h 266"/>
                <a:gd name="T66" fmla="*/ 0 w 332"/>
                <a:gd name="T67" fmla="*/ 12 h 266"/>
                <a:gd name="T68" fmla="*/ 6 w 332"/>
                <a:gd name="T69" fmla="*/ 40 h 266"/>
                <a:gd name="T70" fmla="*/ 18 w 332"/>
                <a:gd name="T71" fmla="*/ 62 h 266"/>
                <a:gd name="T72" fmla="*/ 46 w 332"/>
                <a:gd name="T73" fmla="*/ 78 h 266"/>
                <a:gd name="T74" fmla="*/ 36 w 332"/>
                <a:gd name="T75" fmla="*/ 106 h 266"/>
                <a:gd name="T76" fmla="*/ 46 w 332"/>
                <a:gd name="T77" fmla="*/ 124 h 266"/>
                <a:gd name="T78" fmla="*/ 70 w 332"/>
                <a:gd name="T79" fmla="*/ 142 h 266"/>
                <a:gd name="T80" fmla="*/ 76 w 332"/>
                <a:gd name="T81" fmla="*/ 162 h 266"/>
                <a:gd name="T82" fmla="*/ 90 w 332"/>
                <a:gd name="T83" fmla="*/ 17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2" h="266">
                  <a:moveTo>
                    <a:pt x="94" y="184"/>
                  </a:moveTo>
                  <a:lnTo>
                    <a:pt x="98" y="180"/>
                  </a:lnTo>
                  <a:lnTo>
                    <a:pt x="100" y="172"/>
                  </a:lnTo>
                  <a:lnTo>
                    <a:pt x="112" y="180"/>
                  </a:lnTo>
                  <a:lnTo>
                    <a:pt x="122" y="190"/>
                  </a:lnTo>
                  <a:lnTo>
                    <a:pt x="144" y="212"/>
                  </a:lnTo>
                  <a:lnTo>
                    <a:pt x="154" y="222"/>
                  </a:lnTo>
                  <a:lnTo>
                    <a:pt x="166" y="230"/>
                  </a:lnTo>
                  <a:lnTo>
                    <a:pt x="180" y="238"/>
                  </a:lnTo>
                  <a:lnTo>
                    <a:pt x="188" y="238"/>
                  </a:lnTo>
                  <a:lnTo>
                    <a:pt x="198" y="240"/>
                  </a:lnTo>
                  <a:lnTo>
                    <a:pt x="206" y="238"/>
                  </a:lnTo>
                  <a:lnTo>
                    <a:pt x="214" y="234"/>
                  </a:lnTo>
                  <a:lnTo>
                    <a:pt x="222" y="230"/>
                  </a:lnTo>
                  <a:lnTo>
                    <a:pt x="228" y="228"/>
                  </a:lnTo>
                  <a:lnTo>
                    <a:pt x="234" y="228"/>
                  </a:lnTo>
                  <a:lnTo>
                    <a:pt x="236" y="230"/>
                  </a:lnTo>
                  <a:lnTo>
                    <a:pt x="236" y="234"/>
                  </a:lnTo>
                  <a:lnTo>
                    <a:pt x="238" y="240"/>
                  </a:lnTo>
                  <a:lnTo>
                    <a:pt x="236" y="246"/>
                  </a:lnTo>
                  <a:lnTo>
                    <a:pt x="240" y="248"/>
                  </a:lnTo>
                  <a:lnTo>
                    <a:pt x="246" y="252"/>
                  </a:lnTo>
                  <a:lnTo>
                    <a:pt x="262" y="258"/>
                  </a:lnTo>
                  <a:lnTo>
                    <a:pt x="282" y="264"/>
                  </a:lnTo>
                  <a:lnTo>
                    <a:pt x="294" y="266"/>
                  </a:lnTo>
                  <a:lnTo>
                    <a:pt x="302" y="266"/>
                  </a:lnTo>
                  <a:lnTo>
                    <a:pt x="308" y="266"/>
                  </a:lnTo>
                  <a:lnTo>
                    <a:pt x="308" y="258"/>
                  </a:lnTo>
                  <a:lnTo>
                    <a:pt x="310" y="254"/>
                  </a:lnTo>
                  <a:lnTo>
                    <a:pt x="312" y="248"/>
                  </a:lnTo>
                  <a:lnTo>
                    <a:pt x="316" y="246"/>
                  </a:lnTo>
                  <a:lnTo>
                    <a:pt x="326" y="240"/>
                  </a:lnTo>
                  <a:lnTo>
                    <a:pt x="330" y="238"/>
                  </a:lnTo>
                  <a:lnTo>
                    <a:pt x="332" y="234"/>
                  </a:lnTo>
                  <a:lnTo>
                    <a:pt x="328" y="230"/>
                  </a:lnTo>
                  <a:lnTo>
                    <a:pt x="322" y="226"/>
                  </a:lnTo>
                  <a:lnTo>
                    <a:pt x="320" y="218"/>
                  </a:lnTo>
                  <a:lnTo>
                    <a:pt x="318" y="212"/>
                  </a:lnTo>
                  <a:lnTo>
                    <a:pt x="314" y="210"/>
                  </a:lnTo>
                  <a:lnTo>
                    <a:pt x="310" y="210"/>
                  </a:lnTo>
                  <a:lnTo>
                    <a:pt x="304" y="204"/>
                  </a:lnTo>
                  <a:lnTo>
                    <a:pt x="298" y="196"/>
                  </a:lnTo>
                  <a:lnTo>
                    <a:pt x="292" y="192"/>
                  </a:lnTo>
                  <a:lnTo>
                    <a:pt x="286" y="190"/>
                  </a:lnTo>
                  <a:lnTo>
                    <a:pt x="282" y="186"/>
                  </a:lnTo>
                  <a:lnTo>
                    <a:pt x="282" y="182"/>
                  </a:lnTo>
                  <a:lnTo>
                    <a:pt x="284" y="178"/>
                  </a:lnTo>
                  <a:lnTo>
                    <a:pt x="288" y="172"/>
                  </a:lnTo>
                  <a:lnTo>
                    <a:pt x="294" y="164"/>
                  </a:lnTo>
                  <a:lnTo>
                    <a:pt x="296" y="162"/>
                  </a:lnTo>
                  <a:lnTo>
                    <a:pt x="296" y="158"/>
                  </a:lnTo>
                  <a:lnTo>
                    <a:pt x="288" y="156"/>
                  </a:lnTo>
                  <a:lnTo>
                    <a:pt x="282" y="152"/>
                  </a:lnTo>
                  <a:lnTo>
                    <a:pt x="280" y="148"/>
                  </a:lnTo>
                  <a:lnTo>
                    <a:pt x="278" y="142"/>
                  </a:lnTo>
                  <a:lnTo>
                    <a:pt x="274" y="130"/>
                  </a:lnTo>
                  <a:lnTo>
                    <a:pt x="270" y="118"/>
                  </a:lnTo>
                  <a:lnTo>
                    <a:pt x="270" y="110"/>
                  </a:lnTo>
                  <a:lnTo>
                    <a:pt x="270" y="104"/>
                  </a:lnTo>
                  <a:lnTo>
                    <a:pt x="272" y="94"/>
                  </a:lnTo>
                  <a:lnTo>
                    <a:pt x="274" y="84"/>
                  </a:lnTo>
                  <a:lnTo>
                    <a:pt x="274" y="76"/>
                  </a:lnTo>
                  <a:lnTo>
                    <a:pt x="274" y="72"/>
                  </a:lnTo>
                  <a:lnTo>
                    <a:pt x="272" y="68"/>
                  </a:lnTo>
                  <a:lnTo>
                    <a:pt x="268" y="64"/>
                  </a:lnTo>
                  <a:lnTo>
                    <a:pt x="264" y="62"/>
                  </a:lnTo>
                  <a:lnTo>
                    <a:pt x="256" y="60"/>
                  </a:lnTo>
                  <a:lnTo>
                    <a:pt x="250" y="56"/>
                  </a:lnTo>
                  <a:lnTo>
                    <a:pt x="226" y="40"/>
                  </a:lnTo>
                  <a:lnTo>
                    <a:pt x="210" y="32"/>
                  </a:lnTo>
                  <a:lnTo>
                    <a:pt x="200" y="28"/>
                  </a:lnTo>
                  <a:lnTo>
                    <a:pt x="194" y="28"/>
                  </a:lnTo>
                  <a:lnTo>
                    <a:pt x="184" y="30"/>
                  </a:lnTo>
                  <a:lnTo>
                    <a:pt x="174" y="32"/>
                  </a:lnTo>
                  <a:lnTo>
                    <a:pt x="162" y="42"/>
                  </a:lnTo>
                  <a:lnTo>
                    <a:pt x="156" y="46"/>
                  </a:lnTo>
                  <a:lnTo>
                    <a:pt x="148" y="50"/>
                  </a:lnTo>
                  <a:lnTo>
                    <a:pt x="140" y="54"/>
                  </a:lnTo>
                  <a:lnTo>
                    <a:pt x="126" y="54"/>
                  </a:lnTo>
                  <a:lnTo>
                    <a:pt x="112" y="52"/>
                  </a:lnTo>
                  <a:lnTo>
                    <a:pt x="94" y="46"/>
                  </a:lnTo>
                  <a:lnTo>
                    <a:pt x="88" y="40"/>
                  </a:lnTo>
                  <a:lnTo>
                    <a:pt x="82" y="34"/>
                  </a:lnTo>
                  <a:lnTo>
                    <a:pt x="78" y="30"/>
                  </a:lnTo>
                  <a:lnTo>
                    <a:pt x="76" y="26"/>
                  </a:lnTo>
                  <a:lnTo>
                    <a:pt x="68" y="22"/>
                  </a:lnTo>
                  <a:lnTo>
                    <a:pt x="64" y="18"/>
                  </a:lnTo>
                  <a:lnTo>
                    <a:pt x="64" y="12"/>
                  </a:lnTo>
                  <a:lnTo>
                    <a:pt x="62" y="4"/>
                  </a:lnTo>
                  <a:lnTo>
                    <a:pt x="54" y="4"/>
                  </a:lnTo>
                  <a:lnTo>
                    <a:pt x="44" y="14"/>
                  </a:lnTo>
                  <a:lnTo>
                    <a:pt x="36" y="20"/>
                  </a:lnTo>
                  <a:lnTo>
                    <a:pt x="32" y="20"/>
                  </a:lnTo>
                  <a:lnTo>
                    <a:pt x="28" y="22"/>
                  </a:lnTo>
                  <a:lnTo>
                    <a:pt x="24" y="22"/>
                  </a:lnTo>
                  <a:lnTo>
                    <a:pt x="18" y="18"/>
                  </a:lnTo>
                  <a:lnTo>
                    <a:pt x="14" y="12"/>
                  </a:lnTo>
                  <a:lnTo>
                    <a:pt x="8" y="4"/>
                  </a:lnTo>
                  <a:lnTo>
                    <a:pt x="4" y="0"/>
                  </a:lnTo>
                  <a:lnTo>
                    <a:pt x="4" y="4"/>
                  </a:lnTo>
                  <a:lnTo>
                    <a:pt x="2" y="12"/>
                  </a:lnTo>
                  <a:lnTo>
                    <a:pt x="0" y="12"/>
                  </a:lnTo>
                  <a:lnTo>
                    <a:pt x="2" y="22"/>
                  </a:lnTo>
                  <a:lnTo>
                    <a:pt x="4" y="30"/>
                  </a:lnTo>
                  <a:lnTo>
                    <a:pt x="6" y="40"/>
                  </a:lnTo>
                  <a:lnTo>
                    <a:pt x="8" y="52"/>
                  </a:lnTo>
                  <a:lnTo>
                    <a:pt x="14" y="52"/>
                  </a:lnTo>
                  <a:lnTo>
                    <a:pt x="18" y="62"/>
                  </a:lnTo>
                  <a:lnTo>
                    <a:pt x="26" y="70"/>
                  </a:lnTo>
                  <a:lnTo>
                    <a:pt x="36" y="74"/>
                  </a:lnTo>
                  <a:lnTo>
                    <a:pt x="46" y="78"/>
                  </a:lnTo>
                  <a:lnTo>
                    <a:pt x="40" y="90"/>
                  </a:lnTo>
                  <a:lnTo>
                    <a:pt x="38" y="98"/>
                  </a:lnTo>
                  <a:lnTo>
                    <a:pt x="36" y="106"/>
                  </a:lnTo>
                  <a:lnTo>
                    <a:pt x="38" y="112"/>
                  </a:lnTo>
                  <a:lnTo>
                    <a:pt x="40" y="118"/>
                  </a:lnTo>
                  <a:lnTo>
                    <a:pt x="46" y="124"/>
                  </a:lnTo>
                  <a:lnTo>
                    <a:pt x="50" y="128"/>
                  </a:lnTo>
                  <a:lnTo>
                    <a:pt x="62" y="136"/>
                  </a:lnTo>
                  <a:lnTo>
                    <a:pt x="70" y="142"/>
                  </a:lnTo>
                  <a:lnTo>
                    <a:pt x="74" y="146"/>
                  </a:lnTo>
                  <a:lnTo>
                    <a:pt x="74" y="152"/>
                  </a:lnTo>
                  <a:lnTo>
                    <a:pt x="76" y="162"/>
                  </a:lnTo>
                  <a:lnTo>
                    <a:pt x="80" y="166"/>
                  </a:lnTo>
                  <a:lnTo>
                    <a:pt x="86" y="172"/>
                  </a:lnTo>
                  <a:lnTo>
                    <a:pt x="90" y="176"/>
                  </a:lnTo>
                  <a:lnTo>
                    <a:pt x="92" y="182"/>
                  </a:lnTo>
                  <a:lnTo>
                    <a:pt x="94" y="18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5" name="Freeform 194"/>
            <p:cNvSpPr>
              <a:spLocks/>
            </p:cNvSpPr>
            <p:nvPr/>
          </p:nvSpPr>
          <p:spPr bwMode="auto">
            <a:xfrm>
              <a:off x="6557287" y="2019549"/>
              <a:ext cx="69155" cy="87001"/>
            </a:xfrm>
            <a:custGeom>
              <a:avLst/>
              <a:gdLst>
                <a:gd name="T0" fmla="*/ 0 w 62"/>
                <a:gd name="T1" fmla="*/ 76 h 78"/>
                <a:gd name="T2" fmla="*/ 16 w 62"/>
                <a:gd name="T3" fmla="*/ 78 h 78"/>
                <a:gd name="T4" fmla="*/ 20 w 62"/>
                <a:gd name="T5" fmla="*/ 74 h 78"/>
                <a:gd name="T6" fmla="*/ 24 w 62"/>
                <a:gd name="T7" fmla="*/ 68 h 78"/>
                <a:gd name="T8" fmla="*/ 30 w 62"/>
                <a:gd name="T9" fmla="*/ 64 h 78"/>
                <a:gd name="T10" fmla="*/ 34 w 62"/>
                <a:gd name="T11" fmla="*/ 64 h 78"/>
                <a:gd name="T12" fmla="*/ 38 w 62"/>
                <a:gd name="T13" fmla="*/ 58 h 78"/>
                <a:gd name="T14" fmla="*/ 44 w 62"/>
                <a:gd name="T15" fmla="*/ 58 h 78"/>
                <a:gd name="T16" fmla="*/ 32 w 62"/>
                <a:gd name="T17" fmla="*/ 32 h 78"/>
                <a:gd name="T18" fmla="*/ 62 w 62"/>
                <a:gd name="T19" fmla="*/ 22 h 78"/>
                <a:gd name="T20" fmla="*/ 54 w 62"/>
                <a:gd name="T21" fmla="*/ 0 h 78"/>
                <a:gd name="T22" fmla="*/ 24 w 62"/>
                <a:gd name="T23" fmla="*/ 16 h 78"/>
                <a:gd name="T24" fmla="*/ 22 w 62"/>
                <a:gd name="T25" fmla="*/ 16 h 78"/>
                <a:gd name="T26" fmla="*/ 18 w 62"/>
                <a:gd name="T27" fmla="*/ 16 h 78"/>
                <a:gd name="T28" fmla="*/ 14 w 62"/>
                <a:gd name="T29" fmla="*/ 12 h 78"/>
                <a:gd name="T30" fmla="*/ 4 w 62"/>
                <a:gd name="T31" fmla="*/ 10 h 78"/>
                <a:gd name="T32" fmla="*/ 4 w 62"/>
                <a:gd name="T33" fmla="*/ 12 h 78"/>
                <a:gd name="T34" fmla="*/ 4 w 62"/>
                <a:gd name="T35" fmla="*/ 32 h 78"/>
                <a:gd name="T36" fmla="*/ 6 w 62"/>
                <a:gd name="T37" fmla="*/ 32 h 78"/>
                <a:gd name="T38" fmla="*/ 0 w 62"/>
                <a:gd name="T39" fmla="*/ 68 h 78"/>
                <a:gd name="T40" fmla="*/ 0 w 62"/>
                <a:gd name="T41" fmla="*/ 72 h 78"/>
                <a:gd name="T42" fmla="*/ 0 w 62"/>
                <a:gd name="T43" fmla="*/ 7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 h="78">
                  <a:moveTo>
                    <a:pt x="0" y="76"/>
                  </a:moveTo>
                  <a:lnTo>
                    <a:pt x="16" y="78"/>
                  </a:lnTo>
                  <a:lnTo>
                    <a:pt x="20" y="74"/>
                  </a:lnTo>
                  <a:lnTo>
                    <a:pt x="24" y="68"/>
                  </a:lnTo>
                  <a:lnTo>
                    <a:pt x="30" y="64"/>
                  </a:lnTo>
                  <a:lnTo>
                    <a:pt x="34" y="64"/>
                  </a:lnTo>
                  <a:lnTo>
                    <a:pt x="38" y="58"/>
                  </a:lnTo>
                  <a:lnTo>
                    <a:pt x="44" y="58"/>
                  </a:lnTo>
                  <a:lnTo>
                    <a:pt x="32" y="32"/>
                  </a:lnTo>
                  <a:lnTo>
                    <a:pt x="62" y="22"/>
                  </a:lnTo>
                  <a:lnTo>
                    <a:pt x="54" y="0"/>
                  </a:lnTo>
                  <a:lnTo>
                    <a:pt x="24" y="16"/>
                  </a:lnTo>
                  <a:lnTo>
                    <a:pt x="22" y="16"/>
                  </a:lnTo>
                  <a:lnTo>
                    <a:pt x="18" y="16"/>
                  </a:lnTo>
                  <a:lnTo>
                    <a:pt x="14" y="12"/>
                  </a:lnTo>
                  <a:lnTo>
                    <a:pt x="4" y="10"/>
                  </a:lnTo>
                  <a:lnTo>
                    <a:pt x="4" y="12"/>
                  </a:lnTo>
                  <a:lnTo>
                    <a:pt x="4" y="32"/>
                  </a:lnTo>
                  <a:lnTo>
                    <a:pt x="6" y="32"/>
                  </a:lnTo>
                  <a:lnTo>
                    <a:pt x="0" y="68"/>
                  </a:lnTo>
                  <a:lnTo>
                    <a:pt x="0" y="72"/>
                  </a:lnTo>
                  <a:lnTo>
                    <a:pt x="0" y="7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6" name="Freeform 195"/>
            <p:cNvSpPr>
              <a:spLocks/>
            </p:cNvSpPr>
            <p:nvPr/>
          </p:nvSpPr>
          <p:spPr bwMode="auto">
            <a:xfrm>
              <a:off x="6555057" y="1990549"/>
              <a:ext cx="20078" cy="33462"/>
            </a:xfrm>
            <a:custGeom>
              <a:avLst/>
              <a:gdLst>
                <a:gd name="T0" fmla="*/ 0 w 18"/>
                <a:gd name="T1" fmla="*/ 30 h 30"/>
                <a:gd name="T2" fmla="*/ 8 w 18"/>
                <a:gd name="T3" fmla="*/ 0 h 30"/>
                <a:gd name="T4" fmla="*/ 18 w 18"/>
                <a:gd name="T5" fmla="*/ 4 h 30"/>
                <a:gd name="T6" fmla="*/ 16 w 18"/>
                <a:gd name="T7" fmla="*/ 12 h 30"/>
                <a:gd name="T8" fmla="*/ 12 w 18"/>
                <a:gd name="T9" fmla="*/ 14 h 30"/>
                <a:gd name="T10" fmla="*/ 8 w 18"/>
                <a:gd name="T11" fmla="*/ 14 h 30"/>
                <a:gd name="T12" fmla="*/ 10 w 18"/>
                <a:gd name="T13" fmla="*/ 18 h 30"/>
                <a:gd name="T14" fmla="*/ 12 w 18"/>
                <a:gd name="T15" fmla="*/ 20 h 30"/>
                <a:gd name="T16" fmla="*/ 10 w 18"/>
                <a:gd name="T17" fmla="*/ 26 h 30"/>
                <a:gd name="T18" fmla="*/ 6 w 18"/>
                <a:gd name="T19" fmla="*/ 30 h 30"/>
                <a:gd name="T20" fmla="*/ 0 w 18"/>
                <a:gd name="T2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30">
                  <a:moveTo>
                    <a:pt x="0" y="30"/>
                  </a:moveTo>
                  <a:lnTo>
                    <a:pt x="8" y="0"/>
                  </a:lnTo>
                  <a:lnTo>
                    <a:pt x="18" y="4"/>
                  </a:lnTo>
                  <a:lnTo>
                    <a:pt x="16" y="12"/>
                  </a:lnTo>
                  <a:lnTo>
                    <a:pt x="12" y="14"/>
                  </a:lnTo>
                  <a:lnTo>
                    <a:pt x="8" y="14"/>
                  </a:lnTo>
                  <a:lnTo>
                    <a:pt x="10" y="18"/>
                  </a:lnTo>
                  <a:lnTo>
                    <a:pt x="12" y="20"/>
                  </a:lnTo>
                  <a:lnTo>
                    <a:pt x="10" y="26"/>
                  </a:lnTo>
                  <a:lnTo>
                    <a:pt x="6" y="30"/>
                  </a:lnTo>
                  <a:lnTo>
                    <a:pt x="0" y="3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7" name="Freeform 196"/>
            <p:cNvSpPr>
              <a:spLocks/>
            </p:cNvSpPr>
            <p:nvPr/>
          </p:nvSpPr>
          <p:spPr bwMode="auto">
            <a:xfrm>
              <a:off x="6552826" y="2032935"/>
              <a:ext cx="11154" cy="22308"/>
            </a:xfrm>
            <a:custGeom>
              <a:avLst/>
              <a:gdLst>
                <a:gd name="T0" fmla="*/ 8 w 10"/>
                <a:gd name="T1" fmla="*/ 20 h 20"/>
                <a:gd name="T2" fmla="*/ 8 w 10"/>
                <a:gd name="T3" fmla="*/ 0 h 20"/>
                <a:gd name="T4" fmla="*/ 4 w 10"/>
                <a:gd name="T5" fmla="*/ 0 h 20"/>
                <a:gd name="T6" fmla="*/ 0 w 10"/>
                <a:gd name="T7" fmla="*/ 20 h 20"/>
                <a:gd name="T8" fmla="*/ 10 w 10"/>
                <a:gd name="T9" fmla="*/ 20 h 20"/>
                <a:gd name="T10" fmla="*/ 8 w 10"/>
                <a:gd name="T11" fmla="*/ 20 h 20"/>
              </a:gdLst>
              <a:ahLst/>
              <a:cxnLst>
                <a:cxn ang="0">
                  <a:pos x="T0" y="T1"/>
                </a:cxn>
                <a:cxn ang="0">
                  <a:pos x="T2" y="T3"/>
                </a:cxn>
                <a:cxn ang="0">
                  <a:pos x="T4" y="T5"/>
                </a:cxn>
                <a:cxn ang="0">
                  <a:pos x="T6" y="T7"/>
                </a:cxn>
                <a:cxn ang="0">
                  <a:pos x="T8" y="T9"/>
                </a:cxn>
                <a:cxn ang="0">
                  <a:pos x="T10" y="T11"/>
                </a:cxn>
              </a:cxnLst>
              <a:rect l="0" t="0" r="r" b="b"/>
              <a:pathLst>
                <a:path w="10" h="20">
                  <a:moveTo>
                    <a:pt x="8" y="20"/>
                  </a:moveTo>
                  <a:lnTo>
                    <a:pt x="8" y="0"/>
                  </a:lnTo>
                  <a:lnTo>
                    <a:pt x="4" y="0"/>
                  </a:lnTo>
                  <a:lnTo>
                    <a:pt x="0" y="20"/>
                  </a:lnTo>
                  <a:lnTo>
                    <a:pt x="10" y="20"/>
                  </a:lnTo>
                  <a:lnTo>
                    <a:pt x="8" y="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8" name="Freeform 197"/>
            <p:cNvSpPr>
              <a:spLocks/>
            </p:cNvSpPr>
            <p:nvPr/>
          </p:nvSpPr>
          <p:spPr bwMode="auto">
            <a:xfrm>
              <a:off x="6581827" y="1312386"/>
              <a:ext cx="29000" cy="17846"/>
            </a:xfrm>
            <a:custGeom>
              <a:avLst/>
              <a:gdLst>
                <a:gd name="T0" fmla="*/ 26 w 26"/>
                <a:gd name="T1" fmla="*/ 10 h 16"/>
                <a:gd name="T2" fmla="*/ 20 w 26"/>
                <a:gd name="T3" fmla="*/ 14 h 16"/>
                <a:gd name="T4" fmla="*/ 14 w 26"/>
                <a:gd name="T5" fmla="*/ 16 h 16"/>
                <a:gd name="T6" fmla="*/ 8 w 26"/>
                <a:gd name="T7" fmla="*/ 16 h 16"/>
                <a:gd name="T8" fmla="*/ 4 w 26"/>
                <a:gd name="T9" fmla="*/ 12 h 16"/>
                <a:gd name="T10" fmla="*/ 2 w 26"/>
                <a:gd name="T11" fmla="*/ 8 h 16"/>
                <a:gd name="T12" fmla="*/ 0 w 26"/>
                <a:gd name="T13" fmla="*/ 2 h 16"/>
                <a:gd name="T14" fmla="*/ 8 w 26"/>
                <a:gd name="T15" fmla="*/ 0 h 16"/>
                <a:gd name="T16" fmla="*/ 12 w 26"/>
                <a:gd name="T17" fmla="*/ 2 h 16"/>
                <a:gd name="T18" fmla="*/ 16 w 26"/>
                <a:gd name="T19" fmla="*/ 2 h 16"/>
                <a:gd name="T20" fmla="*/ 20 w 26"/>
                <a:gd name="T21" fmla="*/ 4 h 16"/>
                <a:gd name="T22" fmla="*/ 26 w 26"/>
                <a:gd name="T23"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16">
                  <a:moveTo>
                    <a:pt x="26" y="10"/>
                  </a:moveTo>
                  <a:lnTo>
                    <a:pt x="20" y="14"/>
                  </a:lnTo>
                  <a:lnTo>
                    <a:pt x="14" y="16"/>
                  </a:lnTo>
                  <a:lnTo>
                    <a:pt x="8" y="16"/>
                  </a:lnTo>
                  <a:lnTo>
                    <a:pt x="4" y="12"/>
                  </a:lnTo>
                  <a:lnTo>
                    <a:pt x="2" y="8"/>
                  </a:lnTo>
                  <a:lnTo>
                    <a:pt x="0" y="2"/>
                  </a:lnTo>
                  <a:lnTo>
                    <a:pt x="8" y="0"/>
                  </a:lnTo>
                  <a:lnTo>
                    <a:pt x="12" y="2"/>
                  </a:lnTo>
                  <a:lnTo>
                    <a:pt x="16" y="2"/>
                  </a:lnTo>
                  <a:lnTo>
                    <a:pt x="20" y="4"/>
                  </a:lnTo>
                  <a:lnTo>
                    <a:pt x="26"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9" name="Freeform 198"/>
            <p:cNvSpPr>
              <a:spLocks/>
            </p:cNvSpPr>
            <p:nvPr/>
          </p:nvSpPr>
          <p:spPr bwMode="auto">
            <a:xfrm>
              <a:off x="6604135" y="1191923"/>
              <a:ext cx="162850" cy="104848"/>
            </a:xfrm>
            <a:custGeom>
              <a:avLst/>
              <a:gdLst>
                <a:gd name="T0" fmla="*/ 38 w 146"/>
                <a:gd name="T1" fmla="*/ 94 h 94"/>
                <a:gd name="T2" fmla="*/ 34 w 146"/>
                <a:gd name="T3" fmla="*/ 92 h 94"/>
                <a:gd name="T4" fmla="*/ 30 w 146"/>
                <a:gd name="T5" fmla="*/ 86 h 94"/>
                <a:gd name="T6" fmla="*/ 24 w 146"/>
                <a:gd name="T7" fmla="*/ 76 h 94"/>
                <a:gd name="T8" fmla="*/ 16 w 146"/>
                <a:gd name="T9" fmla="*/ 76 h 94"/>
                <a:gd name="T10" fmla="*/ 8 w 146"/>
                <a:gd name="T11" fmla="*/ 76 h 94"/>
                <a:gd name="T12" fmla="*/ 4 w 146"/>
                <a:gd name="T13" fmla="*/ 74 h 94"/>
                <a:gd name="T14" fmla="*/ 0 w 146"/>
                <a:gd name="T15" fmla="*/ 72 h 94"/>
                <a:gd name="T16" fmla="*/ 0 w 146"/>
                <a:gd name="T17" fmla="*/ 70 h 94"/>
                <a:gd name="T18" fmla="*/ 4 w 146"/>
                <a:gd name="T19" fmla="*/ 68 h 94"/>
                <a:gd name="T20" fmla="*/ 6 w 146"/>
                <a:gd name="T21" fmla="*/ 66 h 94"/>
                <a:gd name="T22" fmla="*/ 10 w 146"/>
                <a:gd name="T23" fmla="*/ 60 h 94"/>
                <a:gd name="T24" fmla="*/ 12 w 146"/>
                <a:gd name="T25" fmla="*/ 54 h 94"/>
                <a:gd name="T26" fmla="*/ 16 w 146"/>
                <a:gd name="T27" fmla="*/ 54 h 94"/>
                <a:gd name="T28" fmla="*/ 22 w 146"/>
                <a:gd name="T29" fmla="*/ 52 h 94"/>
                <a:gd name="T30" fmla="*/ 24 w 146"/>
                <a:gd name="T31" fmla="*/ 42 h 94"/>
                <a:gd name="T32" fmla="*/ 26 w 146"/>
                <a:gd name="T33" fmla="*/ 34 h 94"/>
                <a:gd name="T34" fmla="*/ 30 w 146"/>
                <a:gd name="T35" fmla="*/ 28 h 94"/>
                <a:gd name="T36" fmla="*/ 36 w 146"/>
                <a:gd name="T37" fmla="*/ 22 h 94"/>
                <a:gd name="T38" fmla="*/ 52 w 146"/>
                <a:gd name="T39" fmla="*/ 16 h 94"/>
                <a:gd name="T40" fmla="*/ 68 w 146"/>
                <a:gd name="T41" fmla="*/ 10 h 94"/>
                <a:gd name="T42" fmla="*/ 100 w 146"/>
                <a:gd name="T43" fmla="*/ 10 h 94"/>
                <a:gd name="T44" fmla="*/ 114 w 146"/>
                <a:gd name="T45" fmla="*/ 2 h 94"/>
                <a:gd name="T46" fmla="*/ 122 w 146"/>
                <a:gd name="T47" fmla="*/ 0 h 94"/>
                <a:gd name="T48" fmla="*/ 132 w 146"/>
                <a:gd name="T49" fmla="*/ 0 h 94"/>
                <a:gd name="T50" fmla="*/ 140 w 146"/>
                <a:gd name="T51" fmla="*/ 0 h 94"/>
                <a:gd name="T52" fmla="*/ 146 w 146"/>
                <a:gd name="T53" fmla="*/ 2 h 94"/>
                <a:gd name="T54" fmla="*/ 146 w 146"/>
                <a:gd name="T55" fmla="*/ 6 h 94"/>
                <a:gd name="T56" fmla="*/ 144 w 146"/>
                <a:gd name="T57" fmla="*/ 10 h 94"/>
                <a:gd name="T58" fmla="*/ 138 w 146"/>
                <a:gd name="T59" fmla="*/ 12 h 94"/>
                <a:gd name="T60" fmla="*/ 124 w 146"/>
                <a:gd name="T61" fmla="*/ 16 h 94"/>
                <a:gd name="T62" fmla="*/ 86 w 146"/>
                <a:gd name="T63" fmla="*/ 26 h 94"/>
                <a:gd name="T64" fmla="*/ 70 w 146"/>
                <a:gd name="T65" fmla="*/ 32 h 94"/>
                <a:gd name="T66" fmla="*/ 56 w 146"/>
                <a:gd name="T67" fmla="*/ 40 h 94"/>
                <a:gd name="T68" fmla="*/ 52 w 146"/>
                <a:gd name="T69" fmla="*/ 44 h 94"/>
                <a:gd name="T70" fmla="*/ 46 w 146"/>
                <a:gd name="T71" fmla="*/ 50 h 94"/>
                <a:gd name="T72" fmla="*/ 42 w 146"/>
                <a:gd name="T73" fmla="*/ 56 h 94"/>
                <a:gd name="T74" fmla="*/ 40 w 146"/>
                <a:gd name="T75" fmla="*/ 62 h 94"/>
                <a:gd name="T76" fmla="*/ 42 w 146"/>
                <a:gd name="T77" fmla="*/ 70 h 94"/>
                <a:gd name="T78" fmla="*/ 46 w 146"/>
                <a:gd name="T79" fmla="*/ 74 h 94"/>
                <a:gd name="T80" fmla="*/ 50 w 146"/>
                <a:gd name="T81" fmla="*/ 78 h 94"/>
                <a:gd name="T82" fmla="*/ 56 w 146"/>
                <a:gd name="T83" fmla="*/ 80 h 94"/>
                <a:gd name="T84" fmla="*/ 68 w 146"/>
                <a:gd name="T85" fmla="*/ 86 h 94"/>
                <a:gd name="T86" fmla="*/ 74 w 146"/>
                <a:gd name="T87" fmla="*/ 88 h 94"/>
                <a:gd name="T88" fmla="*/ 78 w 146"/>
                <a:gd name="T89" fmla="*/ 92 h 94"/>
                <a:gd name="T90" fmla="*/ 68 w 146"/>
                <a:gd name="T91" fmla="*/ 92 h 94"/>
                <a:gd name="T92" fmla="*/ 58 w 146"/>
                <a:gd name="T93" fmla="*/ 92 h 94"/>
                <a:gd name="T94" fmla="*/ 38 w 146"/>
                <a:gd name="T9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6" h="94">
                  <a:moveTo>
                    <a:pt x="38" y="94"/>
                  </a:moveTo>
                  <a:lnTo>
                    <a:pt x="34" y="92"/>
                  </a:lnTo>
                  <a:lnTo>
                    <a:pt x="30" y="86"/>
                  </a:lnTo>
                  <a:lnTo>
                    <a:pt x="24" y="76"/>
                  </a:lnTo>
                  <a:lnTo>
                    <a:pt x="16" y="76"/>
                  </a:lnTo>
                  <a:lnTo>
                    <a:pt x="8" y="76"/>
                  </a:lnTo>
                  <a:lnTo>
                    <a:pt x="4" y="74"/>
                  </a:lnTo>
                  <a:lnTo>
                    <a:pt x="0" y="72"/>
                  </a:lnTo>
                  <a:lnTo>
                    <a:pt x="0" y="70"/>
                  </a:lnTo>
                  <a:lnTo>
                    <a:pt x="4" y="68"/>
                  </a:lnTo>
                  <a:lnTo>
                    <a:pt x="6" y="66"/>
                  </a:lnTo>
                  <a:lnTo>
                    <a:pt x="10" y="60"/>
                  </a:lnTo>
                  <a:lnTo>
                    <a:pt x="12" y="54"/>
                  </a:lnTo>
                  <a:lnTo>
                    <a:pt x="16" y="54"/>
                  </a:lnTo>
                  <a:lnTo>
                    <a:pt x="22" y="52"/>
                  </a:lnTo>
                  <a:lnTo>
                    <a:pt x="24" y="42"/>
                  </a:lnTo>
                  <a:lnTo>
                    <a:pt x="26" y="34"/>
                  </a:lnTo>
                  <a:lnTo>
                    <a:pt x="30" y="28"/>
                  </a:lnTo>
                  <a:lnTo>
                    <a:pt x="36" y="22"/>
                  </a:lnTo>
                  <a:lnTo>
                    <a:pt x="52" y="16"/>
                  </a:lnTo>
                  <a:lnTo>
                    <a:pt x="68" y="10"/>
                  </a:lnTo>
                  <a:lnTo>
                    <a:pt x="100" y="10"/>
                  </a:lnTo>
                  <a:lnTo>
                    <a:pt x="114" y="2"/>
                  </a:lnTo>
                  <a:lnTo>
                    <a:pt x="122" y="0"/>
                  </a:lnTo>
                  <a:lnTo>
                    <a:pt x="132" y="0"/>
                  </a:lnTo>
                  <a:lnTo>
                    <a:pt x="140" y="0"/>
                  </a:lnTo>
                  <a:lnTo>
                    <a:pt x="146" y="2"/>
                  </a:lnTo>
                  <a:lnTo>
                    <a:pt x="146" y="6"/>
                  </a:lnTo>
                  <a:lnTo>
                    <a:pt x="144" y="10"/>
                  </a:lnTo>
                  <a:lnTo>
                    <a:pt x="138" y="12"/>
                  </a:lnTo>
                  <a:lnTo>
                    <a:pt x="124" y="16"/>
                  </a:lnTo>
                  <a:lnTo>
                    <a:pt x="86" y="26"/>
                  </a:lnTo>
                  <a:lnTo>
                    <a:pt x="70" y="32"/>
                  </a:lnTo>
                  <a:lnTo>
                    <a:pt x="56" y="40"/>
                  </a:lnTo>
                  <a:lnTo>
                    <a:pt x="52" y="44"/>
                  </a:lnTo>
                  <a:lnTo>
                    <a:pt x="46" y="50"/>
                  </a:lnTo>
                  <a:lnTo>
                    <a:pt x="42" y="56"/>
                  </a:lnTo>
                  <a:lnTo>
                    <a:pt x="40" y="62"/>
                  </a:lnTo>
                  <a:lnTo>
                    <a:pt x="42" y="70"/>
                  </a:lnTo>
                  <a:lnTo>
                    <a:pt x="46" y="74"/>
                  </a:lnTo>
                  <a:lnTo>
                    <a:pt x="50" y="78"/>
                  </a:lnTo>
                  <a:lnTo>
                    <a:pt x="56" y="80"/>
                  </a:lnTo>
                  <a:lnTo>
                    <a:pt x="68" y="86"/>
                  </a:lnTo>
                  <a:lnTo>
                    <a:pt x="74" y="88"/>
                  </a:lnTo>
                  <a:lnTo>
                    <a:pt x="78" y="92"/>
                  </a:lnTo>
                  <a:lnTo>
                    <a:pt x="68" y="92"/>
                  </a:lnTo>
                  <a:lnTo>
                    <a:pt x="58" y="92"/>
                  </a:lnTo>
                  <a:lnTo>
                    <a:pt x="38" y="9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0" name="Freeform 199"/>
            <p:cNvSpPr>
              <a:spLocks/>
            </p:cNvSpPr>
            <p:nvPr/>
          </p:nvSpPr>
          <p:spPr bwMode="auto">
            <a:xfrm>
              <a:off x="6974452" y="1133922"/>
              <a:ext cx="118233" cy="33462"/>
            </a:xfrm>
            <a:custGeom>
              <a:avLst/>
              <a:gdLst>
                <a:gd name="T0" fmla="*/ 106 w 106"/>
                <a:gd name="T1" fmla="*/ 26 h 30"/>
                <a:gd name="T2" fmla="*/ 98 w 106"/>
                <a:gd name="T3" fmla="*/ 28 h 30"/>
                <a:gd name="T4" fmla="*/ 92 w 106"/>
                <a:gd name="T5" fmla="*/ 28 h 30"/>
                <a:gd name="T6" fmla="*/ 82 w 106"/>
                <a:gd name="T7" fmla="*/ 26 h 30"/>
                <a:gd name="T8" fmla="*/ 80 w 106"/>
                <a:gd name="T9" fmla="*/ 28 h 30"/>
                <a:gd name="T10" fmla="*/ 78 w 106"/>
                <a:gd name="T11" fmla="*/ 30 h 30"/>
                <a:gd name="T12" fmla="*/ 64 w 106"/>
                <a:gd name="T13" fmla="*/ 28 h 30"/>
                <a:gd name="T14" fmla="*/ 50 w 106"/>
                <a:gd name="T15" fmla="*/ 24 h 30"/>
                <a:gd name="T16" fmla="*/ 44 w 106"/>
                <a:gd name="T17" fmla="*/ 22 h 30"/>
                <a:gd name="T18" fmla="*/ 38 w 106"/>
                <a:gd name="T19" fmla="*/ 18 h 30"/>
                <a:gd name="T20" fmla="*/ 36 w 106"/>
                <a:gd name="T21" fmla="*/ 14 h 30"/>
                <a:gd name="T22" fmla="*/ 36 w 106"/>
                <a:gd name="T23" fmla="*/ 10 h 30"/>
                <a:gd name="T24" fmla="*/ 20 w 106"/>
                <a:gd name="T25" fmla="*/ 10 h 30"/>
                <a:gd name="T26" fmla="*/ 10 w 106"/>
                <a:gd name="T27" fmla="*/ 10 h 30"/>
                <a:gd name="T28" fmla="*/ 4 w 106"/>
                <a:gd name="T29" fmla="*/ 8 h 30"/>
                <a:gd name="T30" fmla="*/ 2 w 106"/>
                <a:gd name="T31" fmla="*/ 6 h 30"/>
                <a:gd name="T32" fmla="*/ 0 w 106"/>
                <a:gd name="T33" fmla="*/ 4 h 30"/>
                <a:gd name="T34" fmla="*/ 2 w 106"/>
                <a:gd name="T35" fmla="*/ 2 h 30"/>
                <a:gd name="T36" fmla="*/ 4 w 106"/>
                <a:gd name="T37" fmla="*/ 2 h 30"/>
                <a:gd name="T38" fmla="*/ 12 w 106"/>
                <a:gd name="T39" fmla="*/ 0 h 30"/>
                <a:gd name="T40" fmla="*/ 24 w 106"/>
                <a:gd name="T41" fmla="*/ 0 h 30"/>
                <a:gd name="T42" fmla="*/ 34 w 106"/>
                <a:gd name="T43" fmla="*/ 0 h 30"/>
                <a:gd name="T44" fmla="*/ 44 w 106"/>
                <a:gd name="T45" fmla="*/ 2 h 30"/>
                <a:gd name="T46" fmla="*/ 52 w 106"/>
                <a:gd name="T47" fmla="*/ 4 h 30"/>
                <a:gd name="T48" fmla="*/ 54 w 106"/>
                <a:gd name="T49" fmla="*/ 8 h 30"/>
                <a:gd name="T50" fmla="*/ 54 w 106"/>
                <a:gd name="T51" fmla="*/ 10 h 30"/>
                <a:gd name="T52" fmla="*/ 48 w 106"/>
                <a:gd name="T53" fmla="*/ 10 h 30"/>
                <a:gd name="T54" fmla="*/ 60 w 106"/>
                <a:gd name="T55" fmla="*/ 12 h 30"/>
                <a:gd name="T56" fmla="*/ 66 w 106"/>
                <a:gd name="T57" fmla="*/ 14 h 30"/>
                <a:gd name="T58" fmla="*/ 70 w 106"/>
                <a:gd name="T59" fmla="*/ 14 h 30"/>
                <a:gd name="T60" fmla="*/ 74 w 106"/>
                <a:gd name="T61" fmla="*/ 14 h 30"/>
                <a:gd name="T62" fmla="*/ 78 w 106"/>
                <a:gd name="T63" fmla="*/ 12 h 30"/>
                <a:gd name="T64" fmla="*/ 86 w 106"/>
                <a:gd name="T65" fmla="*/ 14 h 30"/>
                <a:gd name="T66" fmla="*/ 92 w 106"/>
                <a:gd name="T67" fmla="*/ 16 h 30"/>
                <a:gd name="T68" fmla="*/ 102 w 106"/>
                <a:gd name="T69" fmla="*/ 26 h 30"/>
                <a:gd name="T70" fmla="*/ 106 w 106"/>
                <a:gd name="T71" fmla="*/ 2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 h="30">
                  <a:moveTo>
                    <a:pt x="106" y="26"/>
                  </a:moveTo>
                  <a:lnTo>
                    <a:pt x="98" y="28"/>
                  </a:lnTo>
                  <a:lnTo>
                    <a:pt x="92" y="28"/>
                  </a:lnTo>
                  <a:lnTo>
                    <a:pt x="82" y="26"/>
                  </a:lnTo>
                  <a:lnTo>
                    <a:pt x="80" y="28"/>
                  </a:lnTo>
                  <a:lnTo>
                    <a:pt x="78" y="30"/>
                  </a:lnTo>
                  <a:lnTo>
                    <a:pt x="64" y="28"/>
                  </a:lnTo>
                  <a:lnTo>
                    <a:pt x="50" y="24"/>
                  </a:lnTo>
                  <a:lnTo>
                    <a:pt x="44" y="22"/>
                  </a:lnTo>
                  <a:lnTo>
                    <a:pt x="38" y="18"/>
                  </a:lnTo>
                  <a:lnTo>
                    <a:pt x="36" y="14"/>
                  </a:lnTo>
                  <a:lnTo>
                    <a:pt x="36" y="10"/>
                  </a:lnTo>
                  <a:lnTo>
                    <a:pt x="20" y="10"/>
                  </a:lnTo>
                  <a:lnTo>
                    <a:pt x="10" y="10"/>
                  </a:lnTo>
                  <a:lnTo>
                    <a:pt x="4" y="8"/>
                  </a:lnTo>
                  <a:lnTo>
                    <a:pt x="2" y="6"/>
                  </a:lnTo>
                  <a:lnTo>
                    <a:pt x="0" y="4"/>
                  </a:lnTo>
                  <a:lnTo>
                    <a:pt x="2" y="2"/>
                  </a:lnTo>
                  <a:lnTo>
                    <a:pt x="4" y="2"/>
                  </a:lnTo>
                  <a:lnTo>
                    <a:pt x="12" y="0"/>
                  </a:lnTo>
                  <a:lnTo>
                    <a:pt x="24" y="0"/>
                  </a:lnTo>
                  <a:lnTo>
                    <a:pt x="34" y="0"/>
                  </a:lnTo>
                  <a:lnTo>
                    <a:pt x="44" y="2"/>
                  </a:lnTo>
                  <a:lnTo>
                    <a:pt x="52" y="4"/>
                  </a:lnTo>
                  <a:lnTo>
                    <a:pt x="54" y="8"/>
                  </a:lnTo>
                  <a:lnTo>
                    <a:pt x="54" y="10"/>
                  </a:lnTo>
                  <a:lnTo>
                    <a:pt x="48" y="10"/>
                  </a:lnTo>
                  <a:lnTo>
                    <a:pt x="60" y="12"/>
                  </a:lnTo>
                  <a:lnTo>
                    <a:pt x="66" y="14"/>
                  </a:lnTo>
                  <a:lnTo>
                    <a:pt x="70" y="14"/>
                  </a:lnTo>
                  <a:lnTo>
                    <a:pt x="74" y="14"/>
                  </a:lnTo>
                  <a:lnTo>
                    <a:pt x="78" y="12"/>
                  </a:lnTo>
                  <a:lnTo>
                    <a:pt x="86" y="14"/>
                  </a:lnTo>
                  <a:lnTo>
                    <a:pt x="92" y="16"/>
                  </a:lnTo>
                  <a:lnTo>
                    <a:pt x="102" y="26"/>
                  </a:lnTo>
                  <a:lnTo>
                    <a:pt x="106" y="2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1" name="Freeform 200"/>
            <p:cNvSpPr>
              <a:spLocks/>
            </p:cNvSpPr>
            <p:nvPr/>
          </p:nvSpPr>
          <p:spPr bwMode="auto">
            <a:xfrm>
              <a:off x="7103839" y="1156230"/>
              <a:ext cx="58002" cy="24539"/>
            </a:xfrm>
            <a:custGeom>
              <a:avLst/>
              <a:gdLst>
                <a:gd name="T0" fmla="*/ 6 w 52"/>
                <a:gd name="T1" fmla="*/ 22 h 22"/>
                <a:gd name="T2" fmla="*/ 4 w 52"/>
                <a:gd name="T3" fmla="*/ 22 h 22"/>
                <a:gd name="T4" fmla="*/ 2 w 52"/>
                <a:gd name="T5" fmla="*/ 20 h 22"/>
                <a:gd name="T6" fmla="*/ 0 w 52"/>
                <a:gd name="T7" fmla="*/ 18 h 22"/>
                <a:gd name="T8" fmla="*/ 0 w 52"/>
                <a:gd name="T9" fmla="*/ 6 h 22"/>
                <a:gd name="T10" fmla="*/ 4 w 52"/>
                <a:gd name="T11" fmla="*/ 2 h 22"/>
                <a:gd name="T12" fmla="*/ 6 w 52"/>
                <a:gd name="T13" fmla="*/ 0 h 22"/>
                <a:gd name="T14" fmla="*/ 14 w 52"/>
                <a:gd name="T15" fmla="*/ 0 h 22"/>
                <a:gd name="T16" fmla="*/ 20 w 52"/>
                <a:gd name="T17" fmla="*/ 4 h 22"/>
                <a:gd name="T18" fmla="*/ 32 w 52"/>
                <a:gd name="T19" fmla="*/ 6 h 22"/>
                <a:gd name="T20" fmla="*/ 52 w 52"/>
                <a:gd name="T21" fmla="*/ 10 h 22"/>
                <a:gd name="T22" fmla="*/ 50 w 52"/>
                <a:gd name="T23" fmla="*/ 14 h 22"/>
                <a:gd name="T24" fmla="*/ 46 w 52"/>
                <a:gd name="T25" fmla="*/ 16 h 22"/>
                <a:gd name="T26" fmla="*/ 40 w 52"/>
                <a:gd name="T27" fmla="*/ 18 h 22"/>
                <a:gd name="T28" fmla="*/ 28 w 52"/>
                <a:gd name="T29" fmla="*/ 18 h 22"/>
                <a:gd name="T30" fmla="*/ 20 w 52"/>
                <a:gd name="T31" fmla="*/ 20 h 22"/>
                <a:gd name="T32" fmla="*/ 14 w 52"/>
                <a:gd name="T33" fmla="*/ 22 h 22"/>
                <a:gd name="T34" fmla="*/ 6 w 52"/>
                <a:gd name="T3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22">
                  <a:moveTo>
                    <a:pt x="6" y="22"/>
                  </a:moveTo>
                  <a:lnTo>
                    <a:pt x="4" y="22"/>
                  </a:lnTo>
                  <a:lnTo>
                    <a:pt x="2" y="20"/>
                  </a:lnTo>
                  <a:lnTo>
                    <a:pt x="0" y="18"/>
                  </a:lnTo>
                  <a:lnTo>
                    <a:pt x="0" y="6"/>
                  </a:lnTo>
                  <a:lnTo>
                    <a:pt x="4" y="2"/>
                  </a:lnTo>
                  <a:lnTo>
                    <a:pt x="6" y="0"/>
                  </a:lnTo>
                  <a:lnTo>
                    <a:pt x="14" y="0"/>
                  </a:lnTo>
                  <a:lnTo>
                    <a:pt x="20" y="4"/>
                  </a:lnTo>
                  <a:lnTo>
                    <a:pt x="32" y="6"/>
                  </a:lnTo>
                  <a:lnTo>
                    <a:pt x="52" y="10"/>
                  </a:lnTo>
                  <a:lnTo>
                    <a:pt x="50" y="14"/>
                  </a:lnTo>
                  <a:lnTo>
                    <a:pt x="46" y="16"/>
                  </a:lnTo>
                  <a:lnTo>
                    <a:pt x="40" y="18"/>
                  </a:lnTo>
                  <a:lnTo>
                    <a:pt x="28" y="18"/>
                  </a:lnTo>
                  <a:lnTo>
                    <a:pt x="20" y="20"/>
                  </a:lnTo>
                  <a:lnTo>
                    <a:pt x="14" y="22"/>
                  </a:lnTo>
                  <a:lnTo>
                    <a:pt x="6"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2" name="Freeform 201"/>
            <p:cNvSpPr>
              <a:spLocks/>
            </p:cNvSpPr>
            <p:nvPr/>
          </p:nvSpPr>
          <p:spPr bwMode="auto">
            <a:xfrm>
              <a:off x="7599082" y="1203077"/>
              <a:ext cx="102618" cy="20077"/>
            </a:xfrm>
            <a:custGeom>
              <a:avLst/>
              <a:gdLst>
                <a:gd name="T0" fmla="*/ 72 w 92"/>
                <a:gd name="T1" fmla="*/ 12 h 18"/>
                <a:gd name="T2" fmla="*/ 72 w 92"/>
                <a:gd name="T3" fmla="*/ 18 h 18"/>
                <a:gd name="T4" fmla="*/ 38 w 92"/>
                <a:gd name="T5" fmla="*/ 18 h 18"/>
                <a:gd name="T6" fmla="*/ 28 w 92"/>
                <a:gd name="T7" fmla="*/ 18 h 18"/>
                <a:gd name="T8" fmla="*/ 14 w 92"/>
                <a:gd name="T9" fmla="*/ 18 h 18"/>
                <a:gd name="T10" fmla="*/ 10 w 92"/>
                <a:gd name="T11" fmla="*/ 16 h 18"/>
                <a:gd name="T12" fmla="*/ 4 w 92"/>
                <a:gd name="T13" fmla="*/ 12 h 18"/>
                <a:gd name="T14" fmla="*/ 0 w 92"/>
                <a:gd name="T15" fmla="*/ 10 h 18"/>
                <a:gd name="T16" fmla="*/ 0 w 92"/>
                <a:gd name="T17" fmla="*/ 6 h 18"/>
                <a:gd name="T18" fmla="*/ 0 w 92"/>
                <a:gd name="T19" fmla="*/ 4 h 18"/>
                <a:gd name="T20" fmla="*/ 4 w 92"/>
                <a:gd name="T21" fmla="*/ 2 h 18"/>
                <a:gd name="T22" fmla="*/ 10 w 92"/>
                <a:gd name="T23" fmla="*/ 0 h 18"/>
                <a:gd name="T24" fmla="*/ 14 w 92"/>
                <a:gd name="T25" fmla="*/ 0 h 18"/>
                <a:gd name="T26" fmla="*/ 20 w 92"/>
                <a:gd name="T27" fmla="*/ 4 h 18"/>
                <a:gd name="T28" fmla="*/ 26 w 92"/>
                <a:gd name="T29" fmla="*/ 6 h 18"/>
                <a:gd name="T30" fmla="*/ 32 w 92"/>
                <a:gd name="T31" fmla="*/ 6 h 18"/>
                <a:gd name="T32" fmla="*/ 36 w 92"/>
                <a:gd name="T33" fmla="*/ 6 h 18"/>
                <a:gd name="T34" fmla="*/ 36 w 92"/>
                <a:gd name="T35" fmla="*/ 4 h 18"/>
                <a:gd name="T36" fmla="*/ 38 w 92"/>
                <a:gd name="T37" fmla="*/ 2 h 18"/>
                <a:gd name="T38" fmla="*/ 40 w 92"/>
                <a:gd name="T39" fmla="*/ 2 h 18"/>
                <a:gd name="T40" fmla="*/ 54 w 92"/>
                <a:gd name="T41" fmla="*/ 2 h 18"/>
                <a:gd name="T42" fmla="*/ 68 w 92"/>
                <a:gd name="T43" fmla="*/ 4 h 18"/>
                <a:gd name="T44" fmla="*/ 84 w 92"/>
                <a:gd name="T45" fmla="*/ 6 h 18"/>
                <a:gd name="T46" fmla="*/ 90 w 92"/>
                <a:gd name="T47" fmla="*/ 8 h 18"/>
                <a:gd name="T48" fmla="*/ 92 w 92"/>
                <a:gd name="T49" fmla="*/ 12 h 18"/>
                <a:gd name="T50" fmla="*/ 82 w 92"/>
                <a:gd name="T51" fmla="*/ 16 h 18"/>
                <a:gd name="T52" fmla="*/ 76 w 92"/>
                <a:gd name="T53" fmla="*/ 16 h 18"/>
                <a:gd name="T54" fmla="*/ 72 w 92"/>
                <a:gd name="T55"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2" h="18">
                  <a:moveTo>
                    <a:pt x="72" y="12"/>
                  </a:moveTo>
                  <a:lnTo>
                    <a:pt x="72" y="18"/>
                  </a:lnTo>
                  <a:lnTo>
                    <a:pt x="38" y="18"/>
                  </a:lnTo>
                  <a:lnTo>
                    <a:pt x="28" y="18"/>
                  </a:lnTo>
                  <a:lnTo>
                    <a:pt x="14" y="18"/>
                  </a:lnTo>
                  <a:lnTo>
                    <a:pt x="10" y="16"/>
                  </a:lnTo>
                  <a:lnTo>
                    <a:pt x="4" y="12"/>
                  </a:lnTo>
                  <a:lnTo>
                    <a:pt x="0" y="10"/>
                  </a:lnTo>
                  <a:lnTo>
                    <a:pt x="0" y="6"/>
                  </a:lnTo>
                  <a:lnTo>
                    <a:pt x="0" y="4"/>
                  </a:lnTo>
                  <a:lnTo>
                    <a:pt x="4" y="2"/>
                  </a:lnTo>
                  <a:lnTo>
                    <a:pt x="10" y="0"/>
                  </a:lnTo>
                  <a:lnTo>
                    <a:pt x="14" y="0"/>
                  </a:lnTo>
                  <a:lnTo>
                    <a:pt x="20" y="4"/>
                  </a:lnTo>
                  <a:lnTo>
                    <a:pt x="26" y="6"/>
                  </a:lnTo>
                  <a:lnTo>
                    <a:pt x="32" y="6"/>
                  </a:lnTo>
                  <a:lnTo>
                    <a:pt x="36" y="6"/>
                  </a:lnTo>
                  <a:lnTo>
                    <a:pt x="36" y="4"/>
                  </a:lnTo>
                  <a:lnTo>
                    <a:pt x="38" y="2"/>
                  </a:lnTo>
                  <a:lnTo>
                    <a:pt x="40" y="2"/>
                  </a:lnTo>
                  <a:lnTo>
                    <a:pt x="54" y="2"/>
                  </a:lnTo>
                  <a:lnTo>
                    <a:pt x="68" y="4"/>
                  </a:lnTo>
                  <a:lnTo>
                    <a:pt x="84" y="6"/>
                  </a:lnTo>
                  <a:lnTo>
                    <a:pt x="90" y="8"/>
                  </a:lnTo>
                  <a:lnTo>
                    <a:pt x="92" y="12"/>
                  </a:lnTo>
                  <a:lnTo>
                    <a:pt x="82" y="16"/>
                  </a:lnTo>
                  <a:lnTo>
                    <a:pt x="76" y="16"/>
                  </a:lnTo>
                  <a:lnTo>
                    <a:pt x="72"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3" name="Freeform 202"/>
            <p:cNvSpPr>
              <a:spLocks/>
            </p:cNvSpPr>
            <p:nvPr/>
          </p:nvSpPr>
          <p:spPr bwMode="auto">
            <a:xfrm>
              <a:off x="7717315" y="1209769"/>
              <a:ext cx="58002" cy="17846"/>
            </a:xfrm>
            <a:custGeom>
              <a:avLst/>
              <a:gdLst>
                <a:gd name="T0" fmla="*/ 42 w 52"/>
                <a:gd name="T1" fmla="*/ 16 h 16"/>
                <a:gd name="T2" fmla="*/ 32 w 52"/>
                <a:gd name="T3" fmla="*/ 16 h 16"/>
                <a:gd name="T4" fmla="*/ 18 w 52"/>
                <a:gd name="T5" fmla="*/ 12 h 16"/>
                <a:gd name="T6" fmla="*/ 6 w 52"/>
                <a:gd name="T7" fmla="*/ 8 h 16"/>
                <a:gd name="T8" fmla="*/ 2 w 52"/>
                <a:gd name="T9" fmla="*/ 4 h 16"/>
                <a:gd name="T10" fmla="*/ 0 w 52"/>
                <a:gd name="T11" fmla="*/ 0 h 16"/>
                <a:gd name="T12" fmla="*/ 8 w 52"/>
                <a:gd name="T13" fmla="*/ 0 h 16"/>
                <a:gd name="T14" fmla="*/ 18 w 52"/>
                <a:gd name="T15" fmla="*/ 4 h 16"/>
                <a:gd name="T16" fmla="*/ 30 w 52"/>
                <a:gd name="T17" fmla="*/ 4 h 16"/>
                <a:gd name="T18" fmla="*/ 42 w 52"/>
                <a:gd name="T19" fmla="*/ 6 h 16"/>
                <a:gd name="T20" fmla="*/ 46 w 52"/>
                <a:gd name="T21" fmla="*/ 6 h 16"/>
                <a:gd name="T22" fmla="*/ 52 w 52"/>
                <a:gd name="T23" fmla="*/ 8 h 16"/>
                <a:gd name="T24" fmla="*/ 48 w 52"/>
                <a:gd name="T25" fmla="*/ 14 h 16"/>
                <a:gd name="T26" fmla="*/ 42 w 52"/>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16">
                  <a:moveTo>
                    <a:pt x="42" y="16"/>
                  </a:moveTo>
                  <a:lnTo>
                    <a:pt x="32" y="16"/>
                  </a:lnTo>
                  <a:lnTo>
                    <a:pt x="18" y="12"/>
                  </a:lnTo>
                  <a:lnTo>
                    <a:pt x="6" y="8"/>
                  </a:lnTo>
                  <a:lnTo>
                    <a:pt x="2" y="4"/>
                  </a:lnTo>
                  <a:lnTo>
                    <a:pt x="0" y="0"/>
                  </a:lnTo>
                  <a:lnTo>
                    <a:pt x="8" y="0"/>
                  </a:lnTo>
                  <a:lnTo>
                    <a:pt x="18" y="4"/>
                  </a:lnTo>
                  <a:lnTo>
                    <a:pt x="30" y="4"/>
                  </a:lnTo>
                  <a:lnTo>
                    <a:pt x="42" y="6"/>
                  </a:lnTo>
                  <a:lnTo>
                    <a:pt x="46" y="6"/>
                  </a:lnTo>
                  <a:lnTo>
                    <a:pt x="52" y="8"/>
                  </a:lnTo>
                  <a:lnTo>
                    <a:pt x="48" y="14"/>
                  </a:lnTo>
                  <a:lnTo>
                    <a:pt x="42"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4" name="Freeform 203"/>
            <p:cNvSpPr>
              <a:spLocks/>
            </p:cNvSpPr>
            <p:nvPr/>
          </p:nvSpPr>
          <p:spPr bwMode="auto">
            <a:xfrm>
              <a:off x="8234867" y="1276693"/>
              <a:ext cx="42386" cy="15615"/>
            </a:xfrm>
            <a:custGeom>
              <a:avLst/>
              <a:gdLst>
                <a:gd name="T0" fmla="*/ 18 w 38"/>
                <a:gd name="T1" fmla="*/ 10 h 14"/>
                <a:gd name="T2" fmla="*/ 14 w 38"/>
                <a:gd name="T3" fmla="*/ 12 h 14"/>
                <a:gd name="T4" fmla="*/ 10 w 38"/>
                <a:gd name="T5" fmla="*/ 14 h 14"/>
                <a:gd name="T6" fmla="*/ 6 w 38"/>
                <a:gd name="T7" fmla="*/ 14 h 14"/>
                <a:gd name="T8" fmla="*/ 2 w 38"/>
                <a:gd name="T9" fmla="*/ 12 h 14"/>
                <a:gd name="T10" fmla="*/ 0 w 38"/>
                <a:gd name="T11" fmla="*/ 8 h 14"/>
                <a:gd name="T12" fmla="*/ 2 w 38"/>
                <a:gd name="T13" fmla="*/ 6 h 14"/>
                <a:gd name="T14" fmla="*/ 8 w 38"/>
                <a:gd name="T15" fmla="*/ 2 h 14"/>
                <a:gd name="T16" fmla="*/ 14 w 38"/>
                <a:gd name="T17" fmla="*/ 0 h 14"/>
                <a:gd name="T18" fmla="*/ 22 w 38"/>
                <a:gd name="T19" fmla="*/ 0 h 14"/>
                <a:gd name="T20" fmla="*/ 28 w 38"/>
                <a:gd name="T21" fmla="*/ 4 h 14"/>
                <a:gd name="T22" fmla="*/ 38 w 38"/>
                <a:gd name="T23" fmla="*/ 10 h 14"/>
                <a:gd name="T24" fmla="*/ 28 w 38"/>
                <a:gd name="T25" fmla="*/ 12 h 14"/>
                <a:gd name="T26" fmla="*/ 18 w 38"/>
                <a:gd name="T2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14">
                  <a:moveTo>
                    <a:pt x="18" y="10"/>
                  </a:moveTo>
                  <a:lnTo>
                    <a:pt x="14" y="12"/>
                  </a:lnTo>
                  <a:lnTo>
                    <a:pt x="10" y="14"/>
                  </a:lnTo>
                  <a:lnTo>
                    <a:pt x="6" y="14"/>
                  </a:lnTo>
                  <a:lnTo>
                    <a:pt x="2" y="12"/>
                  </a:lnTo>
                  <a:lnTo>
                    <a:pt x="0" y="8"/>
                  </a:lnTo>
                  <a:lnTo>
                    <a:pt x="2" y="6"/>
                  </a:lnTo>
                  <a:lnTo>
                    <a:pt x="8" y="2"/>
                  </a:lnTo>
                  <a:lnTo>
                    <a:pt x="14" y="0"/>
                  </a:lnTo>
                  <a:lnTo>
                    <a:pt x="22" y="0"/>
                  </a:lnTo>
                  <a:lnTo>
                    <a:pt x="28" y="4"/>
                  </a:lnTo>
                  <a:lnTo>
                    <a:pt x="38" y="10"/>
                  </a:lnTo>
                  <a:lnTo>
                    <a:pt x="28" y="12"/>
                  </a:lnTo>
                  <a:lnTo>
                    <a:pt x="18"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5" name="Freeform 204"/>
            <p:cNvSpPr>
              <a:spLocks/>
            </p:cNvSpPr>
            <p:nvPr/>
          </p:nvSpPr>
          <p:spPr bwMode="auto">
            <a:xfrm>
              <a:off x="8116632" y="1597929"/>
              <a:ext cx="133849" cy="162849"/>
            </a:xfrm>
            <a:custGeom>
              <a:avLst/>
              <a:gdLst>
                <a:gd name="T0" fmla="*/ 0 w 120"/>
                <a:gd name="T1" fmla="*/ 0 h 146"/>
                <a:gd name="T2" fmla="*/ 98 w 120"/>
                <a:gd name="T3" fmla="*/ 90 h 146"/>
                <a:gd name="T4" fmla="*/ 94 w 120"/>
                <a:gd name="T5" fmla="*/ 90 h 146"/>
                <a:gd name="T6" fmla="*/ 92 w 120"/>
                <a:gd name="T7" fmla="*/ 90 h 146"/>
                <a:gd name="T8" fmla="*/ 88 w 120"/>
                <a:gd name="T9" fmla="*/ 88 h 146"/>
                <a:gd name="T10" fmla="*/ 82 w 120"/>
                <a:gd name="T11" fmla="*/ 86 h 146"/>
                <a:gd name="T12" fmla="*/ 78 w 120"/>
                <a:gd name="T13" fmla="*/ 88 h 146"/>
                <a:gd name="T14" fmla="*/ 76 w 120"/>
                <a:gd name="T15" fmla="*/ 90 h 146"/>
                <a:gd name="T16" fmla="*/ 78 w 120"/>
                <a:gd name="T17" fmla="*/ 98 h 146"/>
                <a:gd name="T18" fmla="*/ 82 w 120"/>
                <a:gd name="T19" fmla="*/ 106 h 146"/>
                <a:gd name="T20" fmla="*/ 88 w 120"/>
                <a:gd name="T21" fmla="*/ 114 h 146"/>
                <a:gd name="T22" fmla="*/ 92 w 120"/>
                <a:gd name="T23" fmla="*/ 118 h 146"/>
                <a:gd name="T24" fmla="*/ 108 w 120"/>
                <a:gd name="T25" fmla="*/ 130 h 146"/>
                <a:gd name="T26" fmla="*/ 120 w 120"/>
                <a:gd name="T27" fmla="*/ 138 h 146"/>
                <a:gd name="T28" fmla="*/ 112 w 120"/>
                <a:gd name="T29" fmla="*/ 138 h 146"/>
                <a:gd name="T30" fmla="*/ 108 w 120"/>
                <a:gd name="T31" fmla="*/ 136 h 146"/>
                <a:gd name="T32" fmla="*/ 102 w 120"/>
                <a:gd name="T33" fmla="*/ 134 h 146"/>
                <a:gd name="T34" fmla="*/ 102 w 120"/>
                <a:gd name="T35" fmla="*/ 146 h 146"/>
                <a:gd name="T36" fmla="*/ 94 w 120"/>
                <a:gd name="T37" fmla="*/ 140 h 146"/>
                <a:gd name="T38" fmla="*/ 88 w 120"/>
                <a:gd name="T39" fmla="*/ 130 h 146"/>
                <a:gd name="T40" fmla="*/ 76 w 120"/>
                <a:gd name="T41" fmla="*/ 114 h 146"/>
                <a:gd name="T42" fmla="*/ 66 w 120"/>
                <a:gd name="T43" fmla="*/ 94 h 146"/>
                <a:gd name="T44" fmla="*/ 54 w 120"/>
                <a:gd name="T45" fmla="*/ 76 h 146"/>
                <a:gd name="T46" fmla="*/ 44 w 120"/>
                <a:gd name="T47" fmla="*/ 62 h 146"/>
                <a:gd name="T48" fmla="*/ 34 w 120"/>
                <a:gd name="T49" fmla="*/ 50 h 146"/>
                <a:gd name="T50" fmla="*/ 24 w 120"/>
                <a:gd name="T51" fmla="*/ 42 h 146"/>
                <a:gd name="T52" fmla="*/ 12 w 120"/>
                <a:gd name="T53" fmla="*/ 36 h 146"/>
                <a:gd name="T54" fmla="*/ 10 w 120"/>
                <a:gd name="T55" fmla="*/ 32 h 146"/>
                <a:gd name="T56" fmla="*/ 6 w 120"/>
                <a:gd name="T57" fmla="*/ 28 h 146"/>
                <a:gd name="T58" fmla="*/ 4 w 120"/>
                <a:gd name="T59" fmla="*/ 22 h 146"/>
                <a:gd name="T60" fmla="*/ 2 w 120"/>
                <a:gd name="T61" fmla="*/ 16 h 146"/>
                <a:gd name="T62" fmla="*/ 0 w 120"/>
                <a:gd name="T6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0" h="146">
                  <a:moveTo>
                    <a:pt x="0" y="0"/>
                  </a:moveTo>
                  <a:lnTo>
                    <a:pt x="98" y="90"/>
                  </a:lnTo>
                  <a:lnTo>
                    <a:pt x="94" y="90"/>
                  </a:lnTo>
                  <a:lnTo>
                    <a:pt x="92" y="90"/>
                  </a:lnTo>
                  <a:lnTo>
                    <a:pt x="88" y="88"/>
                  </a:lnTo>
                  <a:lnTo>
                    <a:pt x="82" y="86"/>
                  </a:lnTo>
                  <a:lnTo>
                    <a:pt x="78" y="88"/>
                  </a:lnTo>
                  <a:lnTo>
                    <a:pt x="76" y="90"/>
                  </a:lnTo>
                  <a:lnTo>
                    <a:pt x="78" y="98"/>
                  </a:lnTo>
                  <a:lnTo>
                    <a:pt x="82" y="106"/>
                  </a:lnTo>
                  <a:lnTo>
                    <a:pt x="88" y="114"/>
                  </a:lnTo>
                  <a:lnTo>
                    <a:pt x="92" y="118"/>
                  </a:lnTo>
                  <a:lnTo>
                    <a:pt x="108" y="130"/>
                  </a:lnTo>
                  <a:lnTo>
                    <a:pt x="120" y="138"/>
                  </a:lnTo>
                  <a:lnTo>
                    <a:pt x="112" y="138"/>
                  </a:lnTo>
                  <a:lnTo>
                    <a:pt x="108" y="136"/>
                  </a:lnTo>
                  <a:lnTo>
                    <a:pt x="102" y="134"/>
                  </a:lnTo>
                  <a:lnTo>
                    <a:pt x="102" y="146"/>
                  </a:lnTo>
                  <a:lnTo>
                    <a:pt x="94" y="140"/>
                  </a:lnTo>
                  <a:lnTo>
                    <a:pt x="88" y="130"/>
                  </a:lnTo>
                  <a:lnTo>
                    <a:pt x="76" y="114"/>
                  </a:lnTo>
                  <a:lnTo>
                    <a:pt x="66" y="94"/>
                  </a:lnTo>
                  <a:lnTo>
                    <a:pt x="54" y="76"/>
                  </a:lnTo>
                  <a:lnTo>
                    <a:pt x="44" y="62"/>
                  </a:lnTo>
                  <a:lnTo>
                    <a:pt x="34" y="50"/>
                  </a:lnTo>
                  <a:lnTo>
                    <a:pt x="24" y="42"/>
                  </a:lnTo>
                  <a:lnTo>
                    <a:pt x="12" y="36"/>
                  </a:lnTo>
                  <a:lnTo>
                    <a:pt x="10" y="32"/>
                  </a:lnTo>
                  <a:lnTo>
                    <a:pt x="6" y="28"/>
                  </a:lnTo>
                  <a:lnTo>
                    <a:pt x="4" y="22"/>
                  </a:lnTo>
                  <a:lnTo>
                    <a:pt x="2" y="16"/>
                  </a:lnTo>
                  <a:lnTo>
                    <a:pt x="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6" name="Freeform 205"/>
            <p:cNvSpPr>
              <a:spLocks/>
            </p:cNvSpPr>
            <p:nvPr/>
          </p:nvSpPr>
          <p:spPr bwMode="auto">
            <a:xfrm>
              <a:off x="6824986" y="1829931"/>
              <a:ext cx="256544" cy="145002"/>
            </a:xfrm>
            <a:custGeom>
              <a:avLst/>
              <a:gdLst>
                <a:gd name="T0" fmla="*/ 18 w 230"/>
                <a:gd name="T1" fmla="*/ 6 h 130"/>
                <a:gd name="T2" fmla="*/ 42 w 230"/>
                <a:gd name="T3" fmla="*/ 22 h 130"/>
                <a:gd name="T4" fmla="*/ 66 w 230"/>
                <a:gd name="T5" fmla="*/ 24 h 130"/>
                <a:gd name="T6" fmla="*/ 78 w 230"/>
                <a:gd name="T7" fmla="*/ 4 h 130"/>
                <a:gd name="T8" fmla="*/ 104 w 230"/>
                <a:gd name="T9" fmla="*/ 6 h 130"/>
                <a:gd name="T10" fmla="*/ 112 w 230"/>
                <a:gd name="T11" fmla="*/ 18 h 130"/>
                <a:gd name="T12" fmla="*/ 114 w 230"/>
                <a:gd name="T13" fmla="*/ 26 h 130"/>
                <a:gd name="T14" fmla="*/ 130 w 230"/>
                <a:gd name="T15" fmla="*/ 28 h 130"/>
                <a:gd name="T16" fmla="*/ 146 w 230"/>
                <a:gd name="T17" fmla="*/ 38 h 130"/>
                <a:gd name="T18" fmla="*/ 170 w 230"/>
                <a:gd name="T19" fmla="*/ 60 h 130"/>
                <a:gd name="T20" fmla="*/ 192 w 230"/>
                <a:gd name="T21" fmla="*/ 70 h 130"/>
                <a:gd name="T22" fmla="*/ 216 w 230"/>
                <a:gd name="T23" fmla="*/ 84 h 130"/>
                <a:gd name="T24" fmla="*/ 226 w 230"/>
                <a:gd name="T25" fmla="*/ 86 h 130"/>
                <a:gd name="T26" fmla="*/ 230 w 230"/>
                <a:gd name="T27" fmla="*/ 96 h 130"/>
                <a:gd name="T28" fmla="*/ 220 w 230"/>
                <a:gd name="T29" fmla="*/ 100 h 130"/>
                <a:gd name="T30" fmla="*/ 206 w 230"/>
                <a:gd name="T31" fmla="*/ 92 h 130"/>
                <a:gd name="T32" fmla="*/ 186 w 230"/>
                <a:gd name="T33" fmla="*/ 122 h 130"/>
                <a:gd name="T34" fmla="*/ 170 w 230"/>
                <a:gd name="T35" fmla="*/ 130 h 130"/>
                <a:gd name="T36" fmla="*/ 150 w 230"/>
                <a:gd name="T37" fmla="*/ 128 h 130"/>
                <a:gd name="T38" fmla="*/ 148 w 230"/>
                <a:gd name="T39" fmla="*/ 112 h 130"/>
                <a:gd name="T40" fmla="*/ 132 w 230"/>
                <a:gd name="T41" fmla="*/ 106 h 130"/>
                <a:gd name="T42" fmla="*/ 108 w 230"/>
                <a:gd name="T43" fmla="*/ 92 h 130"/>
                <a:gd name="T44" fmla="*/ 78 w 230"/>
                <a:gd name="T45" fmla="*/ 74 h 130"/>
                <a:gd name="T46" fmla="*/ 54 w 230"/>
                <a:gd name="T47" fmla="*/ 76 h 130"/>
                <a:gd name="T48" fmla="*/ 30 w 230"/>
                <a:gd name="T49" fmla="*/ 92 h 130"/>
                <a:gd name="T50" fmla="*/ 24 w 230"/>
                <a:gd name="T51" fmla="*/ 68 h 130"/>
                <a:gd name="T52" fmla="*/ 8 w 230"/>
                <a:gd name="T53" fmla="*/ 52 h 130"/>
                <a:gd name="T54" fmla="*/ 0 w 230"/>
                <a:gd name="T55" fmla="*/ 36 h 130"/>
                <a:gd name="T56" fmla="*/ 8 w 230"/>
                <a:gd name="T57" fmla="*/ 30 h 130"/>
                <a:gd name="T58" fmla="*/ 22 w 230"/>
                <a:gd name="T59" fmla="*/ 36 h 130"/>
                <a:gd name="T60" fmla="*/ 22 w 230"/>
                <a:gd name="T61" fmla="*/ 22 h 130"/>
                <a:gd name="T62" fmla="*/ 10 w 230"/>
                <a:gd name="T63" fmla="*/ 1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0" h="130">
                  <a:moveTo>
                    <a:pt x="6" y="6"/>
                  </a:moveTo>
                  <a:lnTo>
                    <a:pt x="18" y="6"/>
                  </a:lnTo>
                  <a:lnTo>
                    <a:pt x="28" y="10"/>
                  </a:lnTo>
                  <a:lnTo>
                    <a:pt x="42" y="22"/>
                  </a:lnTo>
                  <a:lnTo>
                    <a:pt x="50" y="22"/>
                  </a:lnTo>
                  <a:lnTo>
                    <a:pt x="66" y="24"/>
                  </a:lnTo>
                  <a:lnTo>
                    <a:pt x="66" y="14"/>
                  </a:lnTo>
                  <a:lnTo>
                    <a:pt x="78" y="4"/>
                  </a:lnTo>
                  <a:lnTo>
                    <a:pt x="88" y="0"/>
                  </a:lnTo>
                  <a:lnTo>
                    <a:pt x="104" y="6"/>
                  </a:lnTo>
                  <a:lnTo>
                    <a:pt x="110" y="12"/>
                  </a:lnTo>
                  <a:lnTo>
                    <a:pt x="112" y="18"/>
                  </a:lnTo>
                  <a:lnTo>
                    <a:pt x="114" y="22"/>
                  </a:lnTo>
                  <a:lnTo>
                    <a:pt x="114" y="26"/>
                  </a:lnTo>
                  <a:lnTo>
                    <a:pt x="120" y="28"/>
                  </a:lnTo>
                  <a:lnTo>
                    <a:pt x="130" y="28"/>
                  </a:lnTo>
                  <a:lnTo>
                    <a:pt x="140" y="28"/>
                  </a:lnTo>
                  <a:lnTo>
                    <a:pt x="146" y="38"/>
                  </a:lnTo>
                  <a:lnTo>
                    <a:pt x="158" y="52"/>
                  </a:lnTo>
                  <a:lnTo>
                    <a:pt x="170" y="60"/>
                  </a:lnTo>
                  <a:lnTo>
                    <a:pt x="180" y="68"/>
                  </a:lnTo>
                  <a:lnTo>
                    <a:pt x="192" y="70"/>
                  </a:lnTo>
                  <a:lnTo>
                    <a:pt x="204" y="80"/>
                  </a:lnTo>
                  <a:lnTo>
                    <a:pt x="216" y="84"/>
                  </a:lnTo>
                  <a:lnTo>
                    <a:pt x="222" y="86"/>
                  </a:lnTo>
                  <a:lnTo>
                    <a:pt x="226" y="86"/>
                  </a:lnTo>
                  <a:lnTo>
                    <a:pt x="228" y="88"/>
                  </a:lnTo>
                  <a:lnTo>
                    <a:pt x="230" y="96"/>
                  </a:lnTo>
                  <a:lnTo>
                    <a:pt x="230" y="100"/>
                  </a:lnTo>
                  <a:lnTo>
                    <a:pt x="220" y="100"/>
                  </a:lnTo>
                  <a:lnTo>
                    <a:pt x="212" y="96"/>
                  </a:lnTo>
                  <a:lnTo>
                    <a:pt x="206" y="92"/>
                  </a:lnTo>
                  <a:lnTo>
                    <a:pt x="196" y="108"/>
                  </a:lnTo>
                  <a:lnTo>
                    <a:pt x="186" y="122"/>
                  </a:lnTo>
                  <a:lnTo>
                    <a:pt x="178" y="128"/>
                  </a:lnTo>
                  <a:lnTo>
                    <a:pt x="170" y="130"/>
                  </a:lnTo>
                  <a:lnTo>
                    <a:pt x="160" y="128"/>
                  </a:lnTo>
                  <a:lnTo>
                    <a:pt x="150" y="128"/>
                  </a:lnTo>
                  <a:lnTo>
                    <a:pt x="150" y="120"/>
                  </a:lnTo>
                  <a:lnTo>
                    <a:pt x="148" y="112"/>
                  </a:lnTo>
                  <a:lnTo>
                    <a:pt x="140" y="108"/>
                  </a:lnTo>
                  <a:lnTo>
                    <a:pt x="132" y="106"/>
                  </a:lnTo>
                  <a:lnTo>
                    <a:pt x="122" y="100"/>
                  </a:lnTo>
                  <a:lnTo>
                    <a:pt x="108" y="92"/>
                  </a:lnTo>
                  <a:lnTo>
                    <a:pt x="92" y="80"/>
                  </a:lnTo>
                  <a:lnTo>
                    <a:pt x="78" y="74"/>
                  </a:lnTo>
                  <a:lnTo>
                    <a:pt x="66" y="76"/>
                  </a:lnTo>
                  <a:lnTo>
                    <a:pt x="54" y="76"/>
                  </a:lnTo>
                  <a:lnTo>
                    <a:pt x="46" y="82"/>
                  </a:lnTo>
                  <a:lnTo>
                    <a:pt x="30" y="92"/>
                  </a:lnTo>
                  <a:lnTo>
                    <a:pt x="28" y="80"/>
                  </a:lnTo>
                  <a:lnTo>
                    <a:pt x="24" y="68"/>
                  </a:lnTo>
                  <a:lnTo>
                    <a:pt x="18" y="62"/>
                  </a:lnTo>
                  <a:lnTo>
                    <a:pt x="8" y="52"/>
                  </a:lnTo>
                  <a:lnTo>
                    <a:pt x="0" y="42"/>
                  </a:lnTo>
                  <a:lnTo>
                    <a:pt x="0" y="36"/>
                  </a:lnTo>
                  <a:lnTo>
                    <a:pt x="2" y="28"/>
                  </a:lnTo>
                  <a:lnTo>
                    <a:pt x="8" y="30"/>
                  </a:lnTo>
                  <a:lnTo>
                    <a:pt x="12" y="36"/>
                  </a:lnTo>
                  <a:lnTo>
                    <a:pt x="22" y="36"/>
                  </a:lnTo>
                  <a:lnTo>
                    <a:pt x="24" y="32"/>
                  </a:lnTo>
                  <a:lnTo>
                    <a:pt x="22" y="22"/>
                  </a:lnTo>
                  <a:lnTo>
                    <a:pt x="18" y="16"/>
                  </a:lnTo>
                  <a:lnTo>
                    <a:pt x="10" y="10"/>
                  </a:lnTo>
                  <a:lnTo>
                    <a:pt x="6"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7" name="Freeform 206"/>
            <p:cNvSpPr>
              <a:spLocks/>
            </p:cNvSpPr>
            <p:nvPr/>
          </p:nvSpPr>
          <p:spPr bwMode="auto">
            <a:xfrm>
              <a:off x="7123917" y="1818778"/>
              <a:ext cx="140542" cy="80308"/>
            </a:xfrm>
            <a:custGeom>
              <a:avLst/>
              <a:gdLst>
                <a:gd name="T0" fmla="*/ 12 w 126"/>
                <a:gd name="T1" fmla="*/ 60 h 72"/>
                <a:gd name="T2" fmla="*/ 20 w 126"/>
                <a:gd name="T3" fmla="*/ 58 h 72"/>
                <a:gd name="T4" fmla="*/ 28 w 126"/>
                <a:gd name="T5" fmla="*/ 56 h 72"/>
                <a:gd name="T6" fmla="*/ 36 w 126"/>
                <a:gd name="T7" fmla="*/ 52 h 72"/>
                <a:gd name="T8" fmla="*/ 42 w 126"/>
                <a:gd name="T9" fmla="*/ 44 h 72"/>
                <a:gd name="T10" fmla="*/ 32 w 126"/>
                <a:gd name="T11" fmla="*/ 40 h 72"/>
                <a:gd name="T12" fmla="*/ 20 w 126"/>
                <a:gd name="T13" fmla="*/ 32 h 72"/>
                <a:gd name="T14" fmla="*/ 16 w 126"/>
                <a:gd name="T15" fmla="*/ 36 h 72"/>
                <a:gd name="T16" fmla="*/ 6 w 126"/>
                <a:gd name="T17" fmla="*/ 34 h 72"/>
                <a:gd name="T18" fmla="*/ 0 w 126"/>
                <a:gd name="T19" fmla="*/ 32 h 72"/>
                <a:gd name="T20" fmla="*/ 2 w 126"/>
                <a:gd name="T21" fmla="*/ 28 h 72"/>
                <a:gd name="T22" fmla="*/ 6 w 126"/>
                <a:gd name="T23" fmla="*/ 20 h 72"/>
                <a:gd name="T24" fmla="*/ 6 w 126"/>
                <a:gd name="T25" fmla="*/ 8 h 72"/>
                <a:gd name="T26" fmla="*/ 18 w 126"/>
                <a:gd name="T27" fmla="*/ 6 h 72"/>
                <a:gd name="T28" fmla="*/ 24 w 126"/>
                <a:gd name="T29" fmla="*/ 8 h 72"/>
                <a:gd name="T30" fmla="*/ 30 w 126"/>
                <a:gd name="T31" fmla="*/ 10 h 72"/>
                <a:gd name="T32" fmla="*/ 38 w 126"/>
                <a:gd name="T33" fmla="*/ 12 h 72"/>
                <a:gd name="T34" fmla="*/ 38 w 126"/>
                <a:gd name="T35" fmla="*/ 4 h 72"/>
                <a:gd name="T36" fmla="*/ 48 w 126"/>
                <a:gd name="T37" fmla="*/ 0 h 72"/>
                <a:gd name="T38" fmla="*/ 56 w 126"/>
                <a:gd name="T39" fmla="*/ 2 h 72"/>
                <a:gd name="T40" fmla="*/ 62 w 126"/>
                <a:gd name="T41" fmla="*/ 4 h 72"/>
                <a:gd name="T42" fmla="*/ 68 w 126"/>
                <a:gd name="T43" fmla="*/ 6 h 72"/>
                <a:gd name="T44" fmla="*/ 86 w 126"/>
                <a:gd name="T45" fmla="*/ 6 h 72"/>
                <a:gd name="T46" fmla="*/ 100 w 126"/>
                <a:gd name="T47" fmla="*/ 6 h 72"/>
                <a:gd name="T48" fmla="*/ 112 w 126"/>
                <a:gd name="T49" fmla="*/ 6 h 72"/>
                <a:gd name="T50" fmla="*/ 126 w 126"/>
                <a:gd name="T51" fmla="*/ 12 h 72"/>
                <a:gd name="T52" fmla="*/ 122 w 126"/>
                <a:gd name="T53" fmla="*/ 18 h 72"/>
                <a:gd name="T54" fmla="*/ 118 w 126"/>
                <a:gd name="T55" fmla="*/ 24 h 72"/>
                <a:gd name="T56" fmla="*/ 114 w 126"/>
                <a:gd name="T57" fmla="*/ 30 h 72"/>
                <a:gd name="T58" fmla="*/ 106 w 126"/>
                <a:gd name="T59" fmla="*/ 36 h 72"/>
                <a:gd name="T60" fmla="*/ 100 w 126"/>
                <a:gd name="T61" fmla="*/ 42 h 72"/>
                <a:gd name="T62" fmla="*/ 88 w 126"/>
                <a:gd name="T63" fmla="*/ 50 h 72"/>
                <a:gd name="T64" fmla="*/ 76 w 126"/>
                <a:gd name="T65" fmla="*/ 52 h 72"/>
                <a:gd name="T66" fmla="*/ 68 w 126"/>
                <a:gd name="T67" fmla="*/ 52 h 72"/>
                <a:gd name="T68" fmla="*/ 60 w 126"/>
                <a:gd name="T69" fmla="*/ 56 h 72"/>
                <a:gd name="T70" fmla="*/ 56 w 126"/>
                <a:gd name="T71" fmla="*/ 58 h 72"/>
                <a:gd name="T72" fmla="*/ 50 w 126"/>
                <a:gd name="T73" fmla="*/ 64 h 72"/>
                <a:gd name="T74" fmla="*/ 50 w 126"/>
                <a:gd name="T75" fmla="*/ 68 h 72"/>
                <a:gd name="T76" fmla="*/ 44 w 126"/>
                <a:gd name="T77" fmla="*/ 72 h 72"/>
                <a:gd name="T78" fmla="*/ 38 w 126"/>
                <a:gd name="T79" fmla="*/ 72 h 72"/>
                <a:gd name="T80" fmla="*/ 30 w 126"/>
                <a:gd name="T81" fmla="*/ 72 h 72"/>
                <a:gd name="T82" fmla="*/ 24 w 126"/>
                <a:gd name="T83" fmla="*/ 70 h 72"/>
                <a:gd name="T84" fmla="*/ 18 w 126"/>
                <a:gd name="T85" fmla="*/ 70 h 72"/>
                <a:gd name="T86" fmla="*/ 10 w 126"/>
                <a:gd name="T87" fmla="*/ 70 h 72"/>
                <a:gd name="T88" fmla="*/ 12 w 126"/>
                <a:gd name="T89"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6" h="72">
                  <a:moveTo>
                    <a:pt x="12" y="60"/>
                  </a:moveTo>
                  <a:lnTo>
                    <a:pt x="20" y="58"/>
                  </a:lnTo>
                  <a:lnTo>
                    <a:pt x="28" y="56"/>
                  </a:lnTo>
                  <a:lnTo>
                    <a:pt x="36" y="52"/>
                  </a:lnTo>
                  <a:lnTo>
                    <a:pt x="42" y="44"/>
                  </a:lnTo>
                  <a:lnTo>
                    <a:pt x="32" y="40"/>
                  </a:lnTo>
                  <a:lnTo>
                    <a:pt x="20" y="32"/>
                  </a:lnTo>
                  <a:lnTo>
                    <a:pt x="16" y="36"/>
                  </a:lnTo>
                  <a:lnTo>
                    <a:pt x="6" y="34"/>
                  </a:lnTo>
                  <a:lnTo>
                    <a:pt x="0" y="32"/>
                  </a:lnTo>
                  <a:lnTo>
                    <a:pt x="2" y="28"/>
                  </a:lnTo>
                  <a:lnTo>
                    <a:pt x="6" y="20"/>
                  </a:lnTo>
                  <a:lnTo>
                    <a:pt x="6" y="8"/>
                  </a:lnTo>
                  <a:lnTo>
                    <a:pt x="18" y="6"/>
                  </a:lnTo>
                  <a:lnTo>
                    <a:pt x="24" y="8"/>
                  </a:lnTo>
                  <a:lnTo>
                    <a:pt x="30" y="10"/>
                  </a:lnTo>
                  <a:lnTo>
                    <a:pt x="38" y="12"/>
                  </a:lnTo>
                  <a:lnTo>
                    <a:pt x="38" y="4"/>
                  </a:lnTo>
                  <a:lnTo>
                    <a:pt x="48" y="0"/>
                  </a:lnTo>
                  <a:lnTo>
                    <a:pt x="56" y="2"/>
                  </a:lnTo>
                  <a:lnTo>
                    <a:pt x="62" y="4"/>
                  </a:lnTo>
                  <a:lnTo>
                    <a:pt x="68" y="6"/>
                  </a:lnTo>
                  <a:lnTo>
                    <a:pt x="86" y="6"/>
                  </a:lnTo>
                  <a:lnTo>
                    <a:pt x="100" y="6"/>
                  </a:lnTo>
                  <a:lnTo>
                    <a:pt x="112" y="6"/>
                  </a:lnTo>
                  <a:lnTo>
                    <a:pt x="126" y="12"/>
                  </a:lnTo>
                  <a:lnTo>
                    <a:pt x="122" y="18"/>
                  </a:lnTo>
                  <a:lnTo>
                    <a:pt x="118" y="24"/>
                  </a:lnTo>
                  <a:lnTo>
                    <a:pt x="114" y="30"/>
                  </a:lnTo>
                  <a:lnTo>
                    <a:pt x="106" y="36"/>
                  </a:lnTo>
                  <a:lnTo>
                    <a:pt x="100" y="42"/>
                  </a:lnTo>
                  <a:lnTo>
                    <a:pt x="88" y="50"/>
                  </a:lnTo>
                  <a:lnTo>
                    <a:pt x="76" y="52"/>
                  </a:lnTo>
                  <a:lnTo>
                    <a:pt x="68" y="52"/>
                  </a:lnTo>
                  <a:lnTo>
                    <a:pt x="60" y="56"/>
                  </a:lnTo>
                  <a:lnTo>
                    <a:pt x="56" y="58"/>
                  </a:lnTo>
                  <a:lnTo>
                    <a:pt x="50" y="64"/>
                  </a:lnTo>
                  <a:lnTo>
                    <a:pt x="50" y="68"/>
                  </a:lnTo>
                  <a:lnTo>
                    <a:pt x="44" y="72"/>
                  </a:lnTo>
                  <a:lnTo>
                    <a:pt x="38" y="72"/>
                  </a:lnTo>
                  <a:lnTo>
                    <a:pt x="30" y="72"/>
                  </a:lnTo>
                  <a:lnTo>
                    <a:pt x="24" y="70"/>
                  </a:lnTo>
                  <a:lnTo>
                    <a:pt x="18" y="70"/>
                  </a:lnTo>
                  <a:lnTo>
                    <a:pt x="10" y="70"/>
                  </a:lnTo>
                  <a:lnTo>
                    <a:pt x="12" y="6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8" name="Freeform 207"/>
            <p:cNvSpPr>
              <a:spLocks/>
            </p:cNvSpPr>
            <p:nvPr/>
          </p:nvSpPr>
          <p:spPr bwMode="auto">
            <a:xfrm>
              <a:off x="6869603" y="1769700"/>
              <a:ext cx="301161" cy="171771"/>
            </a:xfrm>
            <a:custGeom>
              <a:avLst/>
              <a:gdLst>
                <a:gd name="T0" fmla="*/ 0 w 270"/>
                <a:gd name="T1" fmla="*/ 10 h 154"/>
                <a:gd name="T2" fmla="*/ 74 w 270"/>
                <a:gd name="T3" fmla="*/ 18 h 154"/>
                <a:gd name="T4" fmla="*/ 110 w 270"/>
                <a:gd name="T5" fmla="*/ 38 h 154"/>
                <a:gd name="T6" fmla="*/ 136 w 270"/>
                <a:gd name="T7" fmla="*/ 36 h 154"/>
                <a:gd name="T8" fmla="*/ 152 w 270"/>
                <a:gd name="T9" fmla="*/ 50 h 154"/>
                <a:gd name="T10" fmla="*/ 160 w 270"/>
                <a:gd name="T11" fmla="*/ 62 h 154"/>
                <a:gd name="T12" fmla="*/ 170 w 270"/>
                <a:gd name="T13" fmla="*/ 68 h 154"/>
                <a:gd name="T14" fmla="*/ 194 w 270"/>
                <a:gd name="T15" fmla="*/ 82 h 154"/>
                <a:gd name="T16" fmla="*/ 202 w 270"/>
                <a:gd name="T17" fmla="*/ 92 h 154"/>
                <a:gd name="T18" fmla="*/ 214 w 270"/>
                <a:gd name="T19" fmla="*/ 74 h 154"/>
                <a:gd name="T20" fmla="*/ 228 w 270"/>
                <a:gd name="T21" fmla="*/ 64 h 154"/>
                <a:gd name="T22" fmla="*/ 230 w 270"/>
                <a:gd name="T23" fmla="*/ 72 h 154"/>
                <a:gd name="T24" fmla="*/ 232 w 270"/>
                <a:gd name="T25" fmla="*/ 78 h 154"/>
                <a:gd name="T26" fmla="*/ 244 w 270"/>
                <a:gd name="T27" fmla="*/ 80 h 154"/>
                <a:gd name="T28" fmla="*/ 260 w 270"/>
                <a:gd name="T29" fmla="*/ 84 h 154"/>
                <a:gd name="T30" fmla="*/ 264 w 270"/>
                <a:gd name="T31" fmla="*/ 96 h 154"/>
                <a:gd name="T32" fmla="*/ 240 w 270"/>
                <a:gd name="T33" fmla="*/ 104 h 154"/>
                <a:gd name="T34" fmla="*/ 226 w 270"/>
                <a:gd name="T35" fmla="*/ 102 h 154"/>
                <a:gd name="T36" fmla="*/ 238 w 270"/>
                <a:gd name="T37" fmla="*/ 92 h 154"/>
                <a:gd name="T38" fmla="*/ 226 w 270"/>
                <a:gd name="T39" fmla="*/ 92 h 154"/>
                <a:gd name="T40" fmla="*/ 216 w 270"/>
                <a:gd name="T41" fmla="*/ 100 h 154"/>
                <a:gd name="T42" fmla="*/ 208 w 270"/>
                <a:gd name="T43" fmla="*/ 112 h 154"/>
                <a:gd name="T44" fmla="*/ 194 w 270"/>
                <a:gd name="T45" fmla="*/ 118 h 154"/>
                <a:gd name="T46" fmla="*/ 200 w 270"/>
                <a:gd name="T47" fmla="*/ 124 h 154"/>
                <a:gd name="T48" fmla="*/ 210 w 270"/>
                <a:gd name="T49" fmla="*/ 132 h 154"/>
                <a:gd name="T50" fmla="*/ 206 w 270"/>
                <a:gd name="T51" fmla="*/ 152 h 154"/>
                <a:gd name="T52" fmla="*/ 190 w 270"/>
                <a:gd name="T53" fmla="*/ 152 h 154"/>
                <a:gd name="T54" fmla="*/ 182 w 270"/>
                <a:gd name="T55" fmla="*/ 138 h 154"/>
                <a:gd name="T56" fmla="*/ 164 w 270"/>
                <a:gd name="T57" fmla="*/ 134 h 154"/>
                <a:gd name="T58" fmla="*/ 140 w 270"/>
                <a:gd name="T59" fmla="*/ 122 h 154"/>
                <a:gd name="T60" fmla="*/ 118 w 270"/>
                <a:gd name="T61" fmla="*/ 106 h 154"/>
                <a:gd name="T62" fmla="*/ 104 w 270"/>
                <a:gd name="T63" fmla="*/ 88 h 154"/>
                <a:gd name="T64" fmla="*/ 80 w 270"/>
                <a:gd name="T65" fmla="*/ 82 h 154"/>
                <a:gd name="T66" fmla="*/ 72 w 270"/>
                <a:gd name="T67" fmla="*/ 72 h 154"/>
                <a:gd name="T68" fmla="*/ 64 w 270"/>
                <a:gd name="T69" fmla="*/ 60 h 154"/>
                <a:gd name="T70" fmla="*/ 38 w 270"/>
                <a:gd name="T71" fmla="*/ 58 h 154"/>
                <a:gd name="T72" fmla="*/ 26 w 270"/>
                <a:gd name="T73" fmla="*/ 74 h 154"/>
                <a:gd name="T74" fmla="*/ 10 w 270"/>
                <a:gd name="T75" fmla="*/ 7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0" h="154">
                  <a:moveTo>
                    <a:pt x="10" y="76"/>
                  </a:moveTo>
                  <a:lnTo>
                    <a:pt x="0" y="10"/>
                  </a:lnTo>
                  <a:lnTo>
                    <a:pt x="34" y="0"/>
                  </a:lnTo>
                  <a:lnTo>
                    <a:pt x="74" y="18"/>
                  </a:lnTo>
                  <a:lnTo>
                    <a:pt x="92" y="40"/>
                  </a:lnTo>
                  <a:lnTo>
                    <a:pt x="110" y="38"/>
                  </a:lnTo>
                  <a:lnTo>
                    <a:pt x="124" y="36"/>
                  </a:lnTo>
                  <a:lnTo>
                    <a:pt x="136" y="36"/>
                  </a:lnTo>
                  <a:lnTo>
                    <a:pt x="146" y="44"/>
                  </a:lnTo>
                  <a:lnTo>
                    <a:pt x="152" y="50"/>
                  </a:lnTo>
                  <a:lnTo>
                    <a:pt x="158" y="56"/>
                  </a:lnTo>
                  <a:lnTo>
                    <a:pt x="160" y="62"/>
                  </a:lnTo>
                  <a:lnTo>
                    <a:pt x="162" y="66"/>
                  </a:lnTo>
                  <a:lnTo>
                    <a:pt x="170" y="68"/>
                  </a:lnTo>
                  <a:lnTo>
                    <a:pt x="174" y="82"/>
                  </a:lnTo>
                  <a:lnTo>
                    <a:pt x="194" y="82"/>
                  </a:lnTo>
                  <a:lnTo>
                    <a:pt x="196" y="90"/>
                  </a:lnTo>
                  <a:lnTo>
                    <a:pt x="202" y="92"/>
                  </a:lnTo>
                  <a:lnTo>
                    <a:pt x="208" y="82"/>
                  </a:lnTo>
                  <a:lnTo>
                    <a:pt x="214" y="74"/>
                  </a:lnTo>
                  <a:lnTo>
                    <a:pt x="218" y="72"/>
                  </a:lnTo>
                  <a:lnTo>
                    <a:pt x="228" y="64"/>
                  </a:lnTo>
                  <a:lnTo>
                    <a:pt x="234" y="64"/>
                  </a:lnTo>
                  <a:lnTo>
                    <a:pt x="230" y="72"/>
                  </a:lnTo>
                  <a:lnTo>
                    <a:pt x="228" y="76"/>
                  </a:lnTo>
                  <a:lnTo>
                    <a:pt x="232" y="78"/>
                  </a:lnTo>
                  <a:lnTo>
                    <a:pt x="234" y="78"/>
                  </a:lnTo>
                  <a:lnTo>
                    <a:pt x="244" y="80"/>
                  </a:lnTo>
                  <a:lnTo>
                    <a:pt x="248" y="76"/>
                  </a:lnTo>
                  <a:lnTo>
                    <a:pt x="260" y="84"/>
                  </a:lnTo>
                  <a:lnTo>
                    <a:pt x="270" y="88"/>
                  </a:lnTo>
                  <a:lnTo>
                    <a:pt x="264" y="96"/>
                  </a:lnTo>
                  <a:lnTo>
                    <a:pt x="254" y="100"/>
                  </a:lnTo>
                  <a:lnTo>
                    <a:pt x="240" y="104"/>
                  </a:lnTo>
                  <a:lnTo>
                    <a:pt x="234" y="102"/>
                  </a:lnTo>
                  <a:lnTo>
                    <a:pt x="226" y="102"/>
                  </a:lnTo>
                  <a:lnTo>
                    <a:pt x="238" y="96"/>
                  </a:lnTo>
                  <a:lnTo>
                    <a:pt x="238" y="92"/>
                  </a:lnTo>
                  <a:lnTo>
                    <a:pt x="230" y="86"/>
                  </a:lnTo>
                  <a:lnTo>
                    <a:pt x="226" y="92"/>
                  </a:lnTo>
                  <a:lnTo>
                    <a:pt x="216" y="90"/>
                  </a:lnTo>
                  <a:lnTo>
                    <a:pt x="216" y="100"/>
                  </a:lnTo>
                  <a:lnTo>
                    <a:pt x="210" y="102"/>
                  </a:lnTo>
                  <a:lnTo>
                    <a:pt x="208" y="112"/>
                  </a:lnTo>
                  <a:lnTo>
                    <a:pt x="194" y="112"/>
                  </a:lnTo>
                  <a:lnTo>
                    <a:pt x="194" y="118"/>
                  </a:lnTo>
                  <a:lnTo>
                    <a:pt x="196" y="120"/>
                  </a:lnTo>
                  <a:lnTo>
                    <a:pt x="200" y="124"/>
                  </a:lnTo>
                  <a:lnTo>
                    <a:pt x="206" y="128"/>
                  </a:lnTo>
                  <a:lnTo>
                    <a:pt x="210" y="132"/>
                  </a:lnTo>
                  <a:lnTo>
                    <a:pt x="210" y="142"/>
                  </a:lnTo>
                  <a:lnTo>
                    <a:pt x="206" y="152"/>
                  </a:lnTo>
                  <a:lnTo>
                    <a:pt x="200" y="154"/>
                  </a:lnTo>
                  <a:lnTo>
                    <a:pt x="190" y="152"/>
                  </a:lnTo>
                  <a:lnTo>
                    <a:pt x="188" y="142"/>
                  </a:lnTo>
                  <a:lnTo>
                    <a:pt x="182" y="138"/>
                  </a:lnTo>
                  <a:lnTo>
                    <a:pt x="176" y="138"/>
                  </a:lnTo>
                  <a:lnTo>
                    <a:pt x="164" y="134"/>
                  </a:lnTo>
                  <a:lnTo>
                    <a:pt x="152" y="124"/>
                  </a:lnTo>
                  <a:lnTo>
                    <a:pt x="140" y="122"/>
                  </a:lnTo>
                  <a:lnTo>
                    <a:pt x="130" y="114"/>
                  </a:lnTo>
                  <a:lnTo>
                    <a:pt x="118" y="106"/>
                  </a:lnTo>
                  <a:lnTo>
                    <a:pt x="110" y="96"/>
                  </a:lnTo>
                  <a:lnTo>
                    <a:pt x="104" y="88"/>
                  </a:lnTo>
                  <a:lnTo>
                    <a:pt x="100" y="82"/>
                  </a:lnTo>
                  <a:lnTo>
                    <a:pt x="80" y="82"/>
                  </a:lnTo>
                  <a:lnTo>
                    <a:pt x="74" y="80"/>
                  </a:lnTo>
                  <a:lnTo>
                    <a:pt x="72" y="72"/>
                  </a:lnTo>
                  <a:lnTo>
                    <a:pt x="70" y="66"/>
                  </a:lnTo>
                  <a:lnTo>
                    <a:pt x="64" y="60"/>
                  </a:lnTo>
                  <a:lnTo>
                    <a:pt x="48" y="54"/>
                  </a:lnTo>
                  <a:lnTo>
                    <a:pt x="38" y="58"/>
                  </a:lnTo>
                  <a:lnTo>
                    <a:pt x="26" y="68"/>
                  </a:lnTo>
                  <a:lnTo>
                    <a:pt x="26" y="74"/>
                  </a:lnTo>
                  <a:lnTo>
                    <a:pt x="26" y="78"/>
                  </a:lnTo>
                  <a:lnTo>
                    <a:pt x="10" y="7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9" name="Freeform 208"/>
            <p:cNvSpPr>
              <a:spLocks/>
            </p:cNvSpPr>
            <p:nvPr/>
          </p:nvSpPr>
          <p:spPr bwMode="auto">
            <a:xfrm>
              <a:off x="6700060" y="1571159"/>
              <a:ext cx="635785" cy="301158"/>
            </a:xfrm>
            <a:custGeom>
              <a:avLst/>
              <a:gdLst>
                <a:gd name="T0" fmla="*/ 108 w 570"/>
                <a:gd name="T1" fmla="*/ 248 h 270"/>
                <a:gd name="T2" fmla="*/ 102 w 570"/>
                <a:gd name="T3" fmla="*/ 236 h 270"/>
                <a:gd name="T4" fmla="*/ 84 w 570"/>
                <a:gd name="T5" fmla="*/ 222 h 270"/>
                <a:gd name="T6" fmla="*/ 58 w 570"/>
                <a:gd name="T7" fmla="*/ 194 h 270"/>
                <a:gd name="T8" fmla="*/ 70 w 570"/>
                <a:gd name="T9" fmla="*/ 184 h 270"/>
                <a:gd name="T10" fmla="*/ 92 w 570"/>
                <a:gd name="T11" fmla="*/ 168 h 270"/>
                <a:gd name="T12" fmla="*/ 80 w 570"/>
                <a:gd name="T13" fmla="*/ 152 h 270"/>
                <a:gd name="T14" fmla="*/ 64 w 570"/>
                <a:gd name="T15" fmla="*/ 152 h 270"/>
                <a:gd name="T16" fmla="*/ 36 w 570"/>
                <a:gd name="T17" fmla="*/ 152 h 270"/>
                <a:gd name="T18" fmla="*/ 10 w 570"/>
                <a:gd name="T19" fmla="*/ 126 h 270"/>
                <a:gd name="T20" fmla="*/ 0 w 570"/>
                <a:gd name="T21" fmla="*/ 126 h 270"/>
                <a:gd name="T22" fmla="*/ 10 w 570"/>
                <a:gd name="T23" fmla="*/ 88 h 270"/>
                <a:gd name="T24" fmla="*/ 24 w 570"/>
                <a:gd name="T25" fmla="*/ 82 h 270"/>
                <a:gd name="T26" fmla="*/ 86 w 570"/>
                <a:gd name="T27" fmla="*/ 72 h 270"/>
                <a:gd name="T28" fmla="*/ 122 w 570"/>
                <a:gd name="T29" fmla="*/ 86 h 270"/>
                <a:gd name="T30" fmla="*/ 170 w 570"/>
                <a:gd name="T31" fmla="*/ 86 h 270"/>
                <a:gd name="T32" fmla="*/ 202 w 570"/>
                <a:gd name="T33" fmla="*/ 84 h 270"/>
                <a:gd name="T34" fmla="*/ 184 w 570"/>
                <a:gd name="T35" fmla="*/ 56 h 270"/>
                <a:gd name="T36" fmla="*/ 188 w 570"/>
                <a:gd name="T37" fmla="*/ 36 h 270"/>
                <a:gd name="T38" fmla="*/ 270 w 570"/>
                <a:gd name="T39" fmla="*/ 10 h 270"/>
                <a:gd name="T40" fmla="*/ 320 w 570"/>
                <a:gd name="T41" fmla="*/ 22 h 270"/>
                <a:gd name="T42" fmla="*/ 370 w 570"/>
                <a:gd name="T43" fmla="*/ 32 h 270"/>
                <a:gd name="T44" fmla="*/ 396 w 570"/>
                <a:gd name="T45" fmla="*/ 28 h 270"/>
                <a:gd name="T46" fmla="*/ 472 w 570"/>
                <a:gd name="T47" fmla="*/ 84 h 270"/>
                <a:gd name="T48" fmla="*/ 486 w 570"/>
                <a:gd name="T49" fmla="*/ 84 h 270"/>
                <a:gd name="T50" fmla="*/ 534 w 570"/>
                <a:gd name="T51" fmla="*/ 94 h 270"/>
                <a:gd name="T52" fmla="*/ 564 w 570"/>
                <a:gd name="T53" fmla="*/ 112 h 270"/>
                <a:gd name="T54" fmla="*/ 544 w 570"/>
                <a:gd name="T55" fmla="*/ 130 h 270"/>
                <a:gd name="T56" fmla="*/ 540 w 570"/>
                <a:gd name="T57" fmla="*/ 154 h 270"/>
                <a:gd name="T58" fmla="*/ 522 w 570"/>
                <a:gd name="T59" fmla="*/ 160 h 270"/>
                <a:gd name="T60" fmla="*/ 510 w 570"/>
                <a:gd name="T61" fmla="*/ 186 h 270"/>
                <a:gd name="T62" fmla="*/ 510 w 570"/>
                <a:gd name="T63" fmla="*/ 210 h 270"/>
                <a:gd name="T64" fmla="*/ 492 w 570"/>
                <a:gd name="T65" fmla="*/ 228 h 270"/>
                <a:gd name="T66" fmla="*/ 448 w 570"/>
                <a:gd name="T67" fmla="*/ 228 h 270"/>
                <a:gd name="T68" fmla="*/ 418 w 570"/>
                <a:gd name="T69" fmla="*/ 234 h 270"/>
                <a:gd name="T70" fmla="*/ 386 w 570"/>
                <a:gd name="T71" fmla="*/ 242 h 270"/>
                <a:gd name="T72" fmla="*/ 358 w 570"/>
                <a:gd name="T73" fmla="*/ 264 h 270"/>
                <a:gd name="T74" fmla="*/ 346 w 570"/>
                <a:gd name="T75" fmla="*/ 260 h 270"/>
                <a:gd name="T76" fmla="*/ 314 w 570"/>
                <a:gd name="T77" fmla="*/ 244 h 270"/>
                <a:gd name="T78" fmla="*/ 244 w 570"/>
                <a:gd name="T79" fmla="*/ 218 h 270"/>
                <a:gd name="T80" fmla="*/ 152 w 570"/>
                <a:gd name="T81" fmla="*/ 188 h 270"/>
                <a:gd name="T82" fmla="*/ 140 w 570"/>
                <a:gd name="T83" fmla="*/ 24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0" h="270">
                  <a:moveTo>
                    <a:pt x="118" y="238"/>
                  </a:moveTo>
                  <a:lnTo>
                    <a:pt x="110" y="240"/>
                  </a:lnTo>
                  <a:lnTo>
                    <a:pt x="108" y="248"/>
                  </a:lnTo>
                  <a:lnTo>
                    <a:pt x="108" y="252"/>
                  </a:lnTo>
                  <a:lnTo>
                    <a:pt x="104" y="248"/>
                  </a:lnTo>
                  <a:lnTo>
                    <a:pt x="102" y="236"/>
                  </a:lnTo>
                  <a:lnTo>
                    <a:pt x="102" y="230"/>
                  </a:lnTo>
                  <a:lnTo>
                    <a:pt x="92" y="224"/>
                  </a:lnTo>
                  <a:lnTo>
                    <a:pt x="84" y="222"/>
                  </a:lnTo>
                  <a:lnTo>
                    <a:pt x="72" y="210"/>
                  </a:lnTo>
                  <a:lnTo>
                    <a:pt x="62" y="200"/>
                  </a:lnTo>
                  <a:lnTo>
                    <a:pt x="58" y="194"/>
                  </a:lnTo>
                  <a:lnTo>
                    <a:pt x="64" y="194"/>
                  </a:lnTo>
                  <a:lnTo>
                    <a:pt x="76" y="196"/>
                  </a:lnTo>
                  <a:lnTo>
                    <a:pt x="70" y="184"/>
                  </a:lnTo>
                  <a:lnTo>
                    <a:pt x="82" y="182"/>
                  </a:lnTo>
                  <a:lnTo>
                    <a:pt x="94" y="182"/>
                  </a:lnTo>
                  <a:lnTo>
                    <a:pt x="92" y="168"/>
                  </a:lnTo>
                  <a:lnTo>
                    <a:pt x="92" y="158"/>
                  </a:lnTo>
                  <a:lnTo>
                    <a:pt x="88" y="152"/>
                  </a:lnTo>
                  <a:lnTo>
                    <a:pt x="80" y="152"/>
                  </a:lnTo>
                  <a:lnTo>
                    <a:pt x="74" y="156"/>
                  </a:lnTo>
                  <a:lnTo>
                    <a:pt x="70" y="154"/>
                  </a:lnTo>
                  <a:lnTo>
                    <a:pt x="64" y="152"/>
                  </a:lnTo>
                  <a:lnTo>
                    <a:pt x="52" y="152"/>
                  </a:lnTo>
                  <a:lnTo>
                    <a:pt x="42" y="162"/>
                  </a:lnTo>
                  <a:lnTo>
                    <a:pt x="36" y="152"/>
                  </a:lnTo>
                  <a:lnTo>
                    <a:pt x="24" y="136"/>
                  </a:lnTo>
                  <a:lnTo>
                    <a:pt x="10" y="136"/>
                  </a:lnTo>
                  <a:lnTo>
                    <a:pt x="10" y="126"/>
                  </a:lnTo>
                  <a:lnTo>
                    <a:pt x="4" y="128"/>
                  </a:lnTo>
                  <a:lnTo>
                    <a:pt x="0" y="128"/>
                  </a:lnTo>
                  <a:lnTo>
                    <a:pt x="0" y="126"/>
                  </a:lnTo>
                  <a:lnTo>
                    <a:pt x="0" y="110"/>
                  </a:lnTo>
                  <a:lnTo>
                    <a:pt x="0" y="96"/>
                  </a:lnTo>
                  <a:lnTo>
                    <a:pt x="10" y="88"/>
                  </a:lnTo>
                  <a:lnTo>
                    <a:pt x="18" y="98"/>
                  </a:lnTo>
                  <a:lnTo>
                    <a:pt x="26" y="94"/>
                  </a:lnTo>
                  <a:lnTo>
                    <a:pt x="24" y="82"/>
                  </a:lnTo>
                  <a:lnTo>
                    <a:pt x="48" y="62"/>
                  </a:lnTo>
                  <a:lnTo>
                    <a:pt x="68" y="66"/>
                  </a:lnTo>
                  <a:lnTo>
                    <a:pt x="86" y="72"/>
                  </a:lnTo>
                  <a:lnTo>
                    <a:pt x="102" y="84"/>
                  </a:lnTo>
                  <a:lnTo>
                    <a:pt x="110" y="82"/>
                  </a:lnTo>
                  <a:lnTo>
                    <a:pt x="122" y="86"/>
                  </a:lnTo>
                  <a:lnTo>
                    <a:pt x="128" y="78"/>
                  </a:lnTo>
                  <a:lnTo>
                    <a:pt x="160" y="78"/>
                  </a:lnTo>
                  <a:lnTo>
                    <a:pt x="170" y="86"/>
                  </a:lnTo>
                  <a:lnTo>
                    <a:pt x="176" y="86"/>
                  </a:lnTo>
                  <a:lnTo>
                    <a:pt x="186" y="84"/>
                  </a:lnTo>
                  <a:lnTo>
                    <a:pt x="202" y="84"/>
                  </a:lnTo>
                  <a:lnTo>
                    <a:pt x="204" y="70"/>
                  </a:lnTo>
                  <a:lnTo>
                    <a:pt x="180" y="62"/>
                  </a:lnTo>
                  <a:lnTo>
                    <a:pt x="184" y="56"/>
                  </a:lnTo>
                  <a:lnTo>
                    <a:pt x="186" y="44"/>
                  </a:lnTo>
                  <a:lnTo>
                    <a:pt x="200" y="42"/>
                  </a:lnTo>
                  <a:lnTo>
                    <a:pt x="188" y="36"/>
                  </a:lnTo>
                  <a:lnTo>
                    <a:pt x="182" y="26"/>
                  </a:lnTo>
                  <a:lnTo>
                    <a:pt x="204" y="24"/>
                  </a:lnTo>
                  <a:lnTo>
                    <a:pt x="270" y="10"/>
                  </a:lnTo>
                  <a:lnTo>
                    <a:pt x="280" y="0"/>
                  </a:lnTo>
                  <a:lnTo>
                    <a:pt x="308" y="4"/>
                  </a:lnTo>
                  <a:lnTo>
                    <a:pt x="320" y="22"/>
                  </a:lnTo>
                  <a:lnTo>
                    <a:pt x="354" y="26"/>
                  </a:lnTo>
                  <a:lnTo>
                    <a:pt x="352" y="32"/>
                  </a:lnTo>
                  <a:lnTo>
                    <a:pt x="370" y="32"/>
                  </a:lnTo>
                  <a:lnTo>
                    <a:pt x="388" y="18"/>
                  </a:lnTo>
                  <a:lnTo>
                    <a:pt x="396" y="18"/>
                  </a:lnTo>
                  <a:lnTo>
                    <a:pt x="396" y="28"/>
                  </a:lnTo>
                  <a:lnTo>
                    <a:pt x="412" y="34"/>
                  </a:lnTo>
                  <a:lnTo>
                    <a:pt x="464" y="82"/>
                  </a:lnTo>
                  <a:lnTo>
                    <a:pt x="472" y="84"/>
                  </a:lnTo>
                  <a:lnTo>
                    <a:pt x="472" y="74"/>
                  </a:lnTo>
                  <a:lnTo>
                    <a:pt x="484" y="76"/>
                  </a:lnTo>
                  <a:lnTo>
                    <a:pt x="486" y="84"/>
                  </a:lnTo>
                  <a:lnTo>
                    <a:pt x="506" y="86"/>
                  </a:lnTo>
                  <a:lnTo>
                    <a:pt x="510" y="78"/>
                  </a:lnTo>
                  <a:lnTo>
                    <a:pt x="534" y="94"/>
                  </a:lnTo>
                  <a:lnTo>
                    <a:pt x="550" y="104"/>
                  </a:lnTo>
                  <a:lnTo>
                    <a:pt x="570" y="108"/>
                  </a:lnTo>
                  <a:lnTo>
                    <a:pt x="564" y="112"/>
                  </a:lnTo>
                  <a:lnTo>
                    <a:pt x="562" y="116"/>
                  </a:lnTo>
                  <a:lnTo>
                    <a:pt x="558" y="120"/>
                  </a:lnTo>
                  <a:lnTo>
                    <a:pt x="544" y="130"/>
                  </a:lnTo>
                  <a:lnTo>
                    <a:pt x="556" y="144"/>
                  </a:lnTo>
                  <a:lnTo>
                    <a:pt x="548" y="152"/>
                  </a:lnTo>
                  <a:lnTo>
                    <a:pt x="540" y="154"/>
                  </a:lnTo>
                  <a:lnTo>
                    <a:pt x="532" y="152"/>
                  </a:lnTo>
                  <a:lnTo>
                    <a:pt x="518" y="148"/>
                  </a:lnTo>
                  <a:lnTo>
                    <a:pt x="522" y="160"/>
                  </a:lnTo>
                  <a:lnTo>
                    <a:pt x="522" y="176"/>
                  </a:lnTo>
                  <a:lnTo>
                    <a:pt x="520" y="184"/>
                  </a:lnTo>
                  <a:lnTo>
                    <a:pt x="510" y="186"/>
                  </a:lnTo>
                  <a:lnTo>
                    <a:pt x="498" y="182"/>
                  </a:lnTo>
                  <a:lnTo>
                    <a:pt x="500" y="190"/>
                  </a:lnTo>
                  <a:lnTo>
                    <a:pt x="510" y="210"/>
                  </a:lnTo>
                  <a:lnTo>
                    <a:pt x="512" y="224"/>
                  </a:lnTo>
                  <a:lnTo>
                    <a:pt x="506" y="234"/>
                  </a:lnTo>
                  <a:lnTo>
                    <a:pt x="492" y="228"/>
                  </a:lnTo>
                  <a:lnTo>
                    <a:pt x="480" y="228"/>
                  </a:lnTo>
                  <a:lnTo>
                    <a:pt x="460" y="228"/>
                  </a:lnTo>
                  <a:lnTo>
                    <a:pt x="448" y="228"/>
                  </a:lnTo>
                  <a:lnTo>
                    <a:pt x="428" y="222"/>
                  </a:lnTo>
                  <a:lnTo>
                    <a:pt x="418" y="226"/>
                  </a:lnTo>
                  <a:lnTo>
                    <a:pt x="418" y="234"/>
                  </a:lnTo>
                  <a:lnTo>
                    <a:pt x="398" y="228"/>
                  </a:lnTo>
                  <a:lnTo>
                    <a:pt x="386" y="230"/>
                  </a:lnTo>
                  <a:lnTo>
                    <a:pt x="386" y="242"/>
                  </a:lnTo>
                  <a:lnTo>
                    <a:pt x="380" y="242"/>
                  </a:lnTo>
                  <a:lnTo>
                    <a:pt x="360" y="260"/>
                  </a:lnTo>
                  <a:lnTo>
                    <a:pt x="358" y="264"/>
                  </a:lnTo>
                  <a:lnTo>
                    <a:pt x="354" y="270"/>
                  </a:lnTo>
                  <a:lnTo>
                    <a:pt x="348" y="268"/>
                  </a:lnTo>
                  <a:lnTo>
                    <a:pt x="346" y="260"/>
                  </a:lnTo>
                  <a:lnTo>
                    <a:pt x="326" y="260"/>
                  </a:lnTo>
                  <a:lnTo>
                    <a:pt x="322" y="246"/>
                  </a:lnTo>
                  <a:lnTo>
                    <a:pt x="314" y="244"/>
                  </a:lnTo>
                  <a:lnTo>
                    <a:pt x="310" y="234"/>
                  </a:lnTo>
                  <a:lnTo>
                    <a:pt x="288" y="214"/>
                  </a:lnTo>
                  <a:lnTo>
                    <a:pt x="244" y="218"/>
                  </a:lnTo>
                  <a:lnTo>
                    <a:pt x="226" y="196"/>
                  </a:lnTo>
                  <a:lnTo>
                    <a:pt x="186" y="178"/>
                  </a:lnTo>
                  <a:lnTo>
                    <a:pt x="152" y="188"/>
                  </a:lnTo>
                  <a:lnTo>
                    <a:pt x="162" y="254"/>
                  </a:lnTo>
                  <a:lnTo>
                    <a:pt x="154" y="254"/>
                  </a:lnTo>
                  <a:lnTo>
                    <a:pt x="140" y="242"/>
                  </a:lnTo>
                  <a:lnTo>
                    <a:pt x="130" y="238"/>
                  </a:lnTo>
                  <a:lnTo>
                    <a:pt x="118" y="23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0" name="Freeform 209"/>
            <p:cNvSpPr>
              <a:spLocks/>
            </p:cNvSpPr>
            <p:nvPr/>
          </p:nvSpPr>
          <p:spPr bwMode="auto">
            <a:xfrm>
              <a:off x="6700060" y="1890164"/>
              <a:ext cx="26769" cy="15615"/>
            </a:xfrm>
            <a:custGeom>
              <a:avLst/>
              <a:gdLst>
                <a:gd name="T0" fmla="*/ 0 w 24"/>
                <a:gd name="T1" fmla="*/ 2 h 14"/>
                <a:gd name="T2" fmla="*/ 8 w 24"/>
                <a:gd name="T3" fmla="*/ 0 h 14"/>
                <a:gd name="T4" fmla="*/ 18 w 24"/>
                <a:gd name="T5" fmla="*/ 8 h 14"/>
                <a:gd name="T6" fmla="*/ 24 w 24"/>
                <a:gd name="T7" fmla="*/ 12 h 14"/>
                <a:gd name="T8" fmla="*/ 16 w 24"/>
                <a:gd name="T9" fmla="*/ 14 h 14"/>
                <a:gd name="T10" fmla="*/ 12 w 24"/>
                <a:gd name="T11" fmla="*/ 14 h 14"/>
                <a:gd name="T12" fmla="*/ 6 w 24"/>
                <a:gd name="T13" fmla="*/ 10 h 14"/>
                <a:gd name="T14" fmla="*/ 0 w 24"/>
                <a:gd name="T15" fmla="*/ 2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4">
                  <a:moveTo>
                    <a:pt x="0" y="2"/>
                  </a:moveTo>
                  <a:lnTo>
                    <a:pt x="8" y="0"/>
                  </a:lnTo>
                  <a:lnTo>
                    <a:pt x="18" y="8"/>
                  </a:lnTo>
                  <a:lnTo>
                    <a:pt x="24" y="12"/>
                  </a:lnTo>
                  <a:lnTo>
                    <a:pt x="16" y="14"/>
                  </a:lnTo>
                  <a:lnTo>
                    <a:pt x="12" y="14"/>
                  </a:lnTo>
                  <a:lnTo>
                    <a:pt x="6" y="10"/>
                  </a:lnTo>
                  <a:lnTo>
                    <a:pt x="0"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1" name="Freeform 210"/>
            <p:cNvSpPr>
              <a:spLocks/>
            </p:cNvSpPr>
            <p:nvPr/>
          </p:nvSpPr>
          <p:spPr bwMode="auto">
            <a:xfrm>
              <a:off x="6329743" y="1180768"/>
              <a:ext cx="2195130" cy="675932"/>
            </a:xfrm>
            <a:custGeom>
              <a:avLst/>
              <a:gdLst>
                <a:gd name="T0" fmla="*/ 1020 w 1968"/>
                <a:gd name="T1" fmla="*/ 450 h 606"/>
                <a:gd name="T2" fmla="*/ 1022 w 1968"/>
                <a:gd name="T3" fmla="*/ 414 h 606"/>
                <a:gd name="T4" fmla="*/ 1108 w 1968"/>
                <a:gd name="T5" fmla="*/ 438 h 606"/>
                <a:gd name="T6" fmla="*/ 1252 w 1968"/>
                <a:gd name="T7" fmla="*/ 444 h 606"/>
                <a:gd name="T8" fmla="*/ 1328 w 1968"/>
                <a:gd name="T9" fmla="*/ 436 h 606"/>
                <a:gd name="T10" fmla="*/ 1346 w 1968"/>
                <a:gd name="T11" fmla="*/ 386 h 606"/>
                <a:gd name="T12" fmla="*/ 1506 w 1968"/>
                <a:gd name="T13" fmla="*/ 466 h 606"/>
                <a:gd name="T14" fmla="*/ 1580 w 1968"/>
                <a:gd name="T15" fmla="*/ 496 h 606"/>
                <a:gd name="T16" fmla="*/ 1590 w 1968"/>
                <a:gd name="T17" fmla="*/ 576 h 606"/>
                <a:gd name="T18" fmla="*/ 1642 w 1968"/>
                <a:gd name="T19" fmla="*/ 494 h 606"/>
                <a:gd name="T20" fmla="*/ 1550 w 1968"/>
                <a:gd name="T21" fmla="*/ 376 h 606"/>
                <a:gd name="T22" fmla="*/ 1494 w 1968"/>
                <a:gd name="T23" fmla="*/ 354 h 606"/>
                <a:gd name="T24" fmla="*/ 1534 w 1968"/>
                <a:gd name="T25" fmla="*/ 286 h 606"/>
                <a:gd name="T26" fmla="*/ 1670 w 1968"/>
                <a:gd name="T27" fmla="*/ 286 h 606"/>
                <a:gd name="T28" fmla="*/ 1694 w 1968"/>
                <a:gd name="T29" fmla="*/ 250 h 606"/>
                <a:gd name="T30" fmla="*/ 1750 w 1968"/>
                <a:gd name="T31" fmla="*/ 254 h 606"/>
                <a:gd name="T32" fmla="*/ 1776 w 1968"/>
                <a:gd name="T33" fmla="*/ 378 h 606"/>
                <a:gd name="T34" fmla="*/ 1850 w 1968"/>
                <a:gd name="T35" fmla="*/ 390 h 606"/>
                <a:gd name="T36" fmla="*/ 1846 w 1968"/>
                <a:gd name="T37" fmla="*/ 354 h 606"/>
                <a:gd name="T38" fmla="*/ 1786 w 1968"/>
                <a:gd name="T39" fmla="*/ 274 h 606"/>
                <a:gd name="T40" fmla="*/ 1906 w 1968"/>
                <a:gd name="T41" fmla="*/ 218 h 606"/>
                <a:gd name="T42" fmla="*/ 1868 w 1968"/>
                <a:gd name="T43" fmla="*/ 176 h 606"/>
                <a:gd name="T44" fmla="*/ 1962 w 1968"/>
                <a:gd name="T45" fmla="*/ 182 h 606"/>
                <a:gd name="T46" fmla="*/ 1818 w 1968"/>
                <a:gd name="T47" fmla="*/ 134 h 606"/>
                <a:gd name="T48" fmla="*/ 1660 w 1968"/>
                <a:gd name="T49" fmla="*/ 130 h 606"/>
                <a:gd name="T50" fmla="*/ 1514 w 1968"/>
                <a:gd name="T51" fmla="*/ 108 h 606"/>
                <a:gd name="T52" fmla="*/ 1354 w 1968"/>
                <a:gd name="T53" fmla="*/ 68 h 606"/>
                <a:gd name="T54" fmla="*/ 1260 w 1968"/>
                <a:gd name="T55" fmla="*/ 64 h 606"/>
                <a:gd name="T56" fmla="*/ 1136 w 1968"/>
                <a:gd name="T57" fmla="*/ 94 h 606"/>
                <a:gd name="T58" fmla="*/ 924 w 1968"/>
                <a:gd name="T59" fmla="*/ 56 h 606"/>
                <a:gd name="T60" fmla="*/ 764 w 1968"/>
                <a:gd name="T61" fmla="*/ 0 h 606"/>
                <a:gd name="T62" fmla="*/ 618 w 1968"/>
                <a:gd name="T63" fmla="*/ 32 h 606"/>
                <a:gd name="T64" fmla="*/ 552 w 1968"/>
                <a:gd name="T65" fmla="*/ 76 h 606"/>
                <a:gd name="T66" fmla="*/ 502 w 1968"/>
                <a:gd name="T67" fmla="*/ 68 h 606"/>
                <a:gd name="T68" fmla="*/ 486 w 1968"/>
                <a:gd name="T69" fmla="*/ 82 h 606"/>
                <a:gd name="T70" fmla="*/ 446 w 1968"/>
                <a:gd name="T71" fmla="*/ 114 h 606"/>
                <a:gd name="T72" fmla="*/ 400 w 1968"/>
                <a:gd name="T73" fmla="*/ 116 h 606"/>
                <a:gd name="T74" fmla="*/ 334 w 1968"/>
                <a:gd name="T75" fmla="*/ 128 h 606"/>
                <a:gd name="T76" fmla="*/ 250 w 1968"/>
                <a:gd name="T77" fmla="*/ 142 h 606"/>
                <a:gd name="T78" fmla="*/ 198 w 1968"/>
                <a:gd name="T79" fmla="*/ 166 h 606"/>
                <a:gd name="T80" fmla="*/ 132 w 1968"/>
                <a:gd name="T81" fmla="*/ 210 h 606"/>
                <a:gd name="T82" fmla="*/ 134 w 1968"/>
                <a:gd name="T83" fmla="*/ 172 h 606"/>
                <a:gd name="T84" fmla="*/ 28 w 1968"/>
                <a:gd name="T85" fmla="*/ 114 h 606"/>
                <a:gd name="T86" fmla="*/ 20 w 1968"/>
                <a:gd name="T87" fmla="*/ 148 h 606"/>
                <a:gd name="T88" fmla="*/ 30 w 1968"/>
                <a:gd name="T89" fmla="*/ 192 h 606"/>
                <a:gd name="T90" fmla="*/ 38 w 1968"/>
                <a:gd name="T91" fmla="*/ 246 h 606"/>
                <a:gd name="T92" fmla="*/ 16 w 1968"/>
                <a:gd name="T93" fmla="*/ 300 h 606"/>
                <a:gd name="T94" fmla="*/ 68 w 1968"/>
                <a:gd name="T95" fmla="*/ 338 h 606"/>
                <a:gd name="T96" fmla="*/ 110 w 1968"/>
                <a:gd name="T97" fmla="*/ 386 h 606"/>
                <a:gd name="T98" fmla="*/ 178 w 1968"/>
                <a:gd name="T99" fmla="*/ 440 h 606"/>
                <a:gd name="T100" fmla="*/ 230 w 1968"/>
                <a:gd name="T101" fmla="*/ 464 h 606"/>
                <a:gd name="T102" fmla="*/ 206 w 1968"/>
                <a:gd name="T103" fmla="*/ 520 h 606"/>
                <a:gd name="T104" fmla="*/ 284 w 1968"/>
                <a:gd name="T105" fmla="*/ 570 h 606"/>
                <a:gd name="T106" fmla="*/ 364 w 1968"/>
                <a:gd name="T107" fmla="*/ 606 h 606"/>
                <a:gd name="T108" fmla="*/ 350 w 1968"/>
                <a:gd name="T109" fmla="*/ 526 h 606"/>
                <a:gd name="T110" fmla="*/ 332 w 1968"/>
                <a:gd name="T111" fmla="*/ 478 h 606"/>
                <a:gd name="T112" fmla="*/ 402 w 1968"/>
                <a:gd name="T113" fmla="*/ 416 h 606"/>
                <a:gd name="T114" fmla="*/ 516 w 1968"/>
                <a:gd name="T115" fmla="*/ 406 h 606"/>
                <a:gd name="T116" fmla="*/ 684 w 1968"/>
                <a:gd name="T117" fmla="*/ 382 h 606"/>
                <a:gd name="T118" fmla="*/ 836 w 1968"/>
                <a:gd name="T119" fmla="*/ 436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68" h="606">
                  <a:moveTo>
                    <a:pt x="902" y="458"/>
                  </a:moveTo>
                  <a:lnTo>
                    <a:pt x="912" y="448"/>
                  </a:lnTo>
                  <a:lnTo>
                    <a:pt x="924" y="440"/>
                  </a:lnTo>
                  <a:lnTo>
                    <a:pt x="936" y="436"/>
                  </a:lnTo>
                  <a:lnTo>
                    <a:pt x="950" y="434"/>
                  </a:lnTo>
                  <a:lnTo>
                    <a:pt x="958" y="436"/>
                  </a:lnTo>
                  <a:lnTo>
                    <a:pt x="964" y="436"/>
                  </a:lnTo>
                  <a:lnTo>
                    <a:pt x="982" y="442"/>
                  </a:lnTo>
                  <a:lnTo>
                    <a:pt x="1000" y="448"/>
                  </a:lnTo>
                  <a:lnTo>
                    <a:pt x="1010" y="450"/>
                  </a:lnTo>
                  <a:lnTo>
                    <a:pt x="1020" y="450"/>
                  </a:lnTo>
                  <a:lnTo>
                    <a:pt x="1026" y="450"/>
                  </a:lnTo>
                  <a:lnTo>
                    <a:pt x="1030" y="448"/>
                  </a:lnTo>
                  <a:lnTo>
                    <a:pt x="1034" y="446"/>
                  </a:lnTo>
                  <a:lnTo>
                    <a:pt x="1036" y="442"/>
                  </a:lnTo>
                  <a:lnTo>
                    <a:pt x="1036" y="438"/>
                  </a:lnTo>
                  <a:lnTo>
                    <a:pt x="1034" y="436"/>
                  </a:lnTo>
                  <a:lnTo>
                    <a:pt x="1028" y="430"/>
                  </a:lnTo>
                  <a:lnTo>
                    <a:pt x="1024" y="424"/>
                  </a:lnTo>
                  <a:lnTo>
                    <a:pt x="1022" y="420"/>
                  </a:lnTo>
                  <a:lnTo>
                    <a:pt x="1020" y="416"/>
                  </a:lnTo>
                  <a:lnTo>
                    <a:pt x="1022" y="414"/>
                  </a:lnTo>
                  <a:lnTo>
                    <a:pt x="1024" y="414"/>
                  </a:lnTo>
                  <a:lnTo>
                    <a:pt x="1030" y="412"/>
                  </a:lnTo>
                  <a:lnTo>
                    <a:pt x="1048" y="412"/>
                  </a:lnTo>
                  <a:lnTo>
                    <a:pt x="1066" y="416"/>
                  </a:lnTo>
                  <a:lnTo>
                    <a:pt x="1076" y="420"/>
                  </a:lnTo>
                  <a:lnTo>
                    <a:pt x="1082" y="426"/>
                  </a:lnTo>
                  <a:lnTo>
                    <a:pt x="1088" y="434"/>
                  </a:lnTo>
                  <a:lnTo>
                    <a:pt x="1092" y="436"/>
                  </a:lnTo>
                  <a:lnTo>
                    <a:pt x="1094" y="438"/>
                  </a:lnTo>
                  <a:lnTo>
                    <a:pt x="1100" y="440"/>
                  </a:lnTo>
                  <a:lnTo>
                    <a:pt x="1108" y="438"/>
                  </a:lnTo>
                  <a:lnTo>
                    <a:pt x="1122" y="436"/>
                  </a:lnTo>
                  <a:lnTo>
                    <a:pt x="1136" y="438"/>
                  </a:lnTo>
                  <a:lnTo>
                    <a:pt x="1148" y="440"/>
                  </a:lnTo>
                  <a:lnTo>
                    <a:pt x="1160" y="446"/>
                  </a:lnTo>
                  <a:lnTo>
                    <a:pt x="1186" y="458"/>
                  </a:lnTo>
                  <a:lnTo>
                    <a:pt x="1200" y="460"/>
                  </a:lnTo>
                  <a:lnTo>
                    <a:pt x="1214" y="462"/>
                  </a:lnTo>
                  <a:lnTo>
                    <a:pt x="1222" y="462"/>
                  </a:lnTo>
                  <a:lnTo>
                    <a:pt x="1230" y="460"/>
                  </a:lnTo>
                  <a:lnTo>
                    <a:pt x="1240" y="452"/>
                  </a:lnTo>
                  <a:lnTo>
                    <a:pt x="1252" y="444"/>
                  </a:lnTo>
                  <a:lnTo>
                    <a:pt x="1258" y="442"/>
                  </a:lnTo>
                  <a:lnTo>
                    <a:pt x="1264" y="442"/>
                  </a:lnTo>
                  <a:lnTo>
                    <a:pt x="1272" y="442"/>
                  </a:lnTo>
                  <a:lnTo>
                    <a:pt x="1284" y="446"/>
                  </a:lnTo>
                  <a:lnTo>
                    <a:pt x="1306" y="454"/>
                  </a:lnTo>
                  <a:lnTo>
                    <a:pt x="1314" y="454"/>
                  </a:lnTo>
                  <a:lnTo>
                    <a:pt x="1324" y="452"/>
                  </a:lnTo>
                  <a:lnTo>
                    <a:pt x="1326" y="450"/>
                  </a:lnTo>
                  <a:lnTo>
                    <a:pt x="1328" y="446"/>
                  </a:lnTo>
                  <a:lnTo>
                    <a:pt x="1328" y="442"/>
                  </a:lnTo>
                  <a:lnTo>
                    <a:pt x="1328" y="436"/>
                  </a:lnTo>
                  <a:lnTo>
                    <a:pt x="1326" y="426"/>
                  </a:lnTo>
                  <a:lnTo>
                    <a:pt x="1324" y="416"/>
                  </a:lnTo>
                  <a:lnTo>
                    <a:pt x="1318" y="410"/>
                  </a:lnTo>
                  <a:lnTo>
                    <a:pt x="1314" y="406"/>
                  </a:lnTo>
                  <a:lnTo>
                    <a:pt x="1312" y="404"/>
                  </a:lnTo>
                  <a:lnTo>
                    <a:pt x="1312" y="398"/>
                  </a:lnTo>
                  <a:lnTo>
                    <a:pt x="1314" y="394"/>
                  </a:lnTo>
                  <a:lnTo>
                    <a:pt x="1318" y="390"/>
                  </a:lnTo>
                  <a:lnTo>
                    <a:pt x="1324" y="388"/>
                  </a:lnTo>
                  <a:lnTo>
                    <a:pt x="1334" y="386"/>
                  </a:lnTo>
                  <a:lnTo>
                    <a:pt x="1346" y="386"/>
                  </a:lnTo>
                  <a:lnTo>
                    <a:pt x="1368" y="388"/>
                  </a:lnTo>
                  <a:lnTo>
                    <a:pt x="1384" y="394"/>
                  </a:lnTo>
                  <a:lnTo>
                    <a:pt x="1396" y="402"/>
                  </a:lnTo>
                  <a:lnTo>
                    <a:pt x="1408" y="410"/>
                  </a:lnTo>
                  <a:lnTo>
                    <a:pt x="1430" y="432"/>
                  </a:lnTo>
                  <a:lnTo>
                    <a:pt x="1442" y="440"/>
                  </a:lnTo>
                  <a:lnTo>
                    <a:pt x="1452" y="448"/>
                  </a:lnTo>
                  <a:lnTo>
                    <a:pt x="1466" y="454"/>
                  </a:lnTo>
                  <a:lnTo>
                    <a:pt x="1480" y="458"/>
                  </a:lnTo>
                  <a:lnTo>
                    <a:pt x="1494" y="462"/>
                  </a:lnTo>
                  <a:lnTo>
                    <a:pt x="1506" y="466"/>
                  </a:lnTo>
                  <a:lnTo>
                    <a:pt x="1512" y="474"/>
                  </a:lnTo>
                  <a:lnTo>
                    <a:pt x="1518" y="482"/>
                  </a:lnTo>
                  <a:lnTo>
                    <a:pt x="1526" y="488"/>
                  </a:lnTo>
                  <a:lnTo>
                    <a:pt x="1532" y="490"/>
                  </a:lnTo>
                  <a:lnTo>
                    <a:pt x="1536" y="490"/>
                  </a:lnTo>
                  <a:lnTo>
                    <a:pt x="1548" y="488"/>
                  </a:lnTo>
                  <a:lnTo>
                    <a:pt x="1554" y="484"/>
                  </a:lnTo>
                  <a:lnTo>
                    <a:pt x="1560" y="478"/>
                  </a:lnTo>
                  <a:lnTo>
                    <a:pt x="1568" y="472"/>
                  </a:lnTo>
                  <a:lnTo>
                    <a:pt x="1576" y="486"/>
                  </a:lnTo>
                  <a:lnTo>
                    <a:pt x="1580" y="496"/>
                  </a:lnTo>
                  <a:lnTo>
                    <a:pt x="1582" y="510"/>
                  </a:lnTo>
                  <a:lnTo>
                    <a:pt x="1582" y="522"/>
                  </a:lnTo>
                  <a:lnTo>
                    <a:pt x="1582" y="528"/>
                  </a:lnTo>
                  <a:lnTo>
                    <a:pt x="1582" y="538"/>
                  </a:lnTo>
                  <a:lnTo>
                    <a:pt x="1574" y="532"/>
                  </a:lnTo>
                  <a:lnTo>
                    <a:pt x="1562" y="528"/>
                  </a:lnTo>
                  <a:lnTo>
                    <a:pt x="1562" y="544"/>
                  </a:lnTo>
                  <a:lnTo>
                    <a:pt x="1570" y="550"/>
                  </a:lnTo>
                  <a:lnTo>
                    <a:pt x="1576" y="558"/>
                  </a:lnTo>
                  <a:lnTo>
                    <a:pt x="1584" y="580"/>
                  </a:lnTo>
                  <a:lnTo>
                    <a:pt x="1590" y="576"/>
                  </a:lnTo>
                  <a:lnTo>
                    <a:pt x="1600" y="574"/>
                  </a:lnTo>
                  <a:lnTo>
                    <a:pt x="1612" y="576"/>
                  </a:lnTo>
                  <a:lnTo>
                    <a:pt x="1618" y="576"/>
                  </a:lnTo>
                  <a:lnTo>
                    <a:pt x="1624" y="574"/>
                  </a:lnTo>
                  <a:lnTo>
                    <a:pt x="1630" y="574"/>
                  </a:lnTo>
                  <a:lnTo>
                    <a:pt x="1634" y="570"/>
                  </a:lnTo>
                  <a:lnTo>
                    <a:pt x="1640" y="558"/>
                  </a:lnTo>
                  <a:lnTo>
                    <a:pt x="1640" y="546"/>
                  </a:lnTo>
                  <a:lnTo>
                    <a:pt x="1642" y="532"/>
                  </a:lnTo>
                  <a:lnTo>
                    <a:pt x="1642" y="518"/>
                  </a:lnTo>
                  <a:lnTo>
                    <a:pt x="1642" y="494"/>
                  </a:lnTo>
                  <a:lnTo>
                    <a:pt x="1640" y="476"/>
                  </a:lnTo>
                  <a:lnTo>
                    <a:pt x="1636" y="458"/>
                  </a:lnTo>
                  <a:lnTo>
                    <a:pt x="1628" y="436"/>
                  </a:lnTo>
                  <a:lnTo>
                    <a:pt x="1616" y="418"/>
                  </a:lnTo>
                  <a:lnTo>
                    <a:pt x="1604" y="402"/>
                  </a:lnTo>
                  <a:lnTo>
                    <a:pt x="1588" y="386"/>
                  </a:lnTo>
                  <a:lnTo>
                    <a:pt x="1580" y="382"/>
                  </a:lnTo>
                  <a:lnTo>
                    <a:pt x="1572" y="380"/>
                  </a:lnTo>
                  <a:lnTo>
                    <a:pt x="1562" y="376"/>
                  </a:lnTo>
                  <a:lnTo>
                    <a:pt x="1554" y="376"/>
                  </a:lnTo>
                  <a:lnTo>
                    <a:pt x="1550" y="376"/>
                  </a:lnTo>
                  <a:lnTo>
                    <a:pt x="1548" y="376"/>
                  </a:lnTo>
                  <a:lnTo>
                    <a:pt x="1544" y="382"/>
                  </a:lnTo>
                  <a:lnTo>
                    <a:pt x="1534" y="378"/>
                  </a:lnTo>
                  <a:lnTo>
                    <a:pt x="1530" y="370"/>
                  </a:lnTo>
                  <a:lnTo>
                    <a:pt x="1524" y="362"/>
                  </a:lnTo>
                  <a:lnTo>
                    <a:pt x="1516" y="354"/>
                  </a:lnTo>
                  <a:lnTo>
                    <a:pt x="1510" y="358"/>
                  </a:lnTo>
                  <a:lnTo>
                    <a:pt x="1502" y="362"/>
                  </a:lnTo>
                  <a:lnTo>
                    <a:pt x="1492" y="366"/>
                  </a:lnTo>
                  <a:lnTo>
                    <a:pt x="1492" y="354"/>
                  </a:lnTo>
                  <a:lnTo>
                    <a:pt x="1494" y="354"/>
                  </a:lnTo>
                  <a:lnTo>
                    <a:pt x="1496" y="350"/>
                  </a:lnTo>
                  <a:lnTo>
                    <a:pt x="1502" y="344"/>
                  </a:lnTo>
                  <a:lnTo>
                    <a:pt x="1504" y="340"/>
                  </a:lnTo>
                  <a:lnTo>
                    <a:pt x="1504" y="334"/>
                  </a:lnTo>
                  <a:lnTo>
                    <a:pt x="1504" y="324"/>
                  </a:lnTo>
                  <a:lnTo>
                    <a:pt x="1506" y="312"/>
                  </a:lnTo>
                  <a:lnTo>
                    <a:pt x="1506" y="308"/>
                  </a:lnTo>
                  <a:lnTo>
                    <a:pt x="1508" y="302"/>
                  </a:lnTo>
                  <a:lnTo>
                    <a:pt x="1516" y="296"/>
                  </a:lnTo>
                  <a:lnTo>
                    <a:pt x="1524" y="290"/>
                  </a:lnTo>
                  <a:lnTo>
                    <a:pt x="1534" y="286"/>
                  </a:lnTo>
                  <a:lnTo>
                    <a:pt x="1546" y="284"/>
                  </a:lnTo>
                  <a:lnTo>
                    <a:pt x="1570" y="286"/>
                  </a:lnTo>
                  <a:lnTo>
                    <a:pt x="1592" y="286"/>
                  </a:lnTo>
                  <a:lnTo>
                    <a:pt x="1610" y="288"/>
                  </a:lnTo>
                  <a:lnTo>
                    <a:pt x="1624" y="292"/>
                  </a:lnTo>
                  <a:lnTo>
                    <a:pt x="1636" y="296"/>
                  </a:lnTo>
                  <a:lnTo>
                    <a:pt x="1648" y="298"/>
                  </a:lnTo>
                  <a:lnTo>
                    <a:pt x="1656" y="296"/>
                  </a:lnTo>
                  <a:lnTo>
                    <a:pt x="1662" y="294"/>
                  </a:lnTo>
                  <a:lnTo>
                    <a:pt x="1668" y="290"/>
                  </a:lnTo>
                  <a:lnTo>
                    <a:pt x="1670" y="286"/>
                  </a:lnTo>
                  <a:lnTo>
                    <a:pt x="1666" y="284"/>
                  </a:lnTo>
                  <a:lnTo>
                    <a:pt x="1660" y="278"/>
                  </a:lnTo>
                  <a:lnTo>
                    <a:pt x="1656" y="272"/>
                  </a:lnTo>
                  <a:lnTo>
                    <a:pt x="1654" y="262"/>
                  </a:lnTo>
                  <a:lnTo>
                    <a:pt x="1654" y="254"/>
                  </a:lnTo>
                  <a:lnTo>
                    <a:pt x="1656" y="252"/>
                  </a:lnTo>
                  <a:lnTo>
                    <a:pt x="1658" y="248"/>
                  </a:lnTo>
                  <a:lnTo>
                    <a:pt x="1662" y="246"/>
                  </a:lnTo>
                  <a:lnTo>
                    <a:pt x="1668" y="246"/>
                  </a:lnTo>
                  <a:lnTo>
                    <a:pt x="1682" y="246"/>
                  </a:lnTo>
                  <a:lnTo>
                    <a:pt x="1694" y="250"/>
                  </a:lnTo>
                  <a:lnTo>
                    <a:pt x="1704" y="256"/>
                  </a:lnTo>
                  <a:lnTo>
                    <a:pt x="1714" y="262"/>
                  </a:lnTo>
                  <a:lnTo>
                    <a:pt x="1722" y="264"/>
                  </a:lnTo>
                  <a:lnTo>
                    <a:pt x="1722" y="256"/>
                  </a:lnTo>
                  <a:lnTo>
                    <a:pt x="1722" y="250"/>
                  </a:lnTo>
                  <a:lnTo>
                    <a:pt x="1724" y="244"/>
                  </a:lnTo>
                  <a:lnTo>
                    <a:pt x="1722" y="230"/>
                  </a:lnTo>
                  <a:lnTo>
                    <a:pt x="1738" y="230"/>
                  </a:lnTo>
                  <a:lnTo>
                    <a:pt x="1740" y="240"/>
                  </a:lnTo>
                  <a:lnTo>
                    <a:pt x="1744" y="246"/>
                  </a:lnTo>
                  <a:lnTo>
                    <a:pt x="1750" y="254"/>
                  </a:lnTo>
                  <a:lnTo>
                    <a:pt x="1754" y="260"/>
                  </a:lnTo>
                  <a:lnTo>
                    <a:pt x="1748" y="270"/>
                  </a:lnTo>
                  <a:lnTo>
                    <a:pt x="1740" y="284"/>
                  </a:lnTo>
                  <a:lnTo>
                    <a:pt x="1734" y="300"/>
                  </a:lnTo>
                  <a:lnTo>
                    <a:pt x="1732" y="314"/>
                  </a:lnTo>
                  <a:lnTo>
                    <a:pt x="1732" y="322"/>
                  </a:lnTo>
                  <a:lnTo>
                    <a:pt x="1736" y="330"/>
                  </a:lnTo>
                  <a:lnTo>
                    <a:pt x="1740" y="338"/>
                  </a:lnTo>
                  <a:lnTo>
                    <a:pt x="1746" y="346"/>
                  </a:lnTo>
                  <a:lnTo>
                    <a:pt x="1760" y="362"/>
                  </a:lnTo>
                  <a:lnTo>
                    <a:pt x="1776" y="378"/>
                  </a:lnTo>
                  <a:lnTo>
                    <a:pt x="1814" y="406"/>
                  </a:lnTo>
                  <a:lnTo>
                    <a:pt x="1830" y="420"/>
                  </a:lnTo>
                  <a:lnTo>
                    <a:pt x="1840" y="434"/>
                  </a:lnTo>
                  <a:lnTo>
                    <a:pt x="1846" y="424"/>
                  </a:lnTo>
                  <a:lnTo>
                    <a:pt x="1848" y="416"/>
                  </a:lnTo>
                  <a:lnTo>
                    <a:pt x="1846" y="410"/>
                  </a:lnTo>
                  <a:lnTo>
                    <a:pt x="1840" y="404"/>
                  </a:lnTo>
                  <a:lnTo>
                    <a:pt x="1838" y="400"/>
                  </a:lnTo>
                  <a:lnTo>
                    <a:pt x="1840" y="398"/>
                  </a:lnTo>
                  <a:lnTo>
                    <a:pt x="1844" y="394"/>
                  </a:lnTo>
                  <a:lnTo>
                    <a:pt x="1850" y="390"/>
                  </a:lnTo>
                  <a:lnTo>
                    <a:pt x="1842" y="384"/>
                  </a:lnTo>
                  <a:lnTo>
                    <a:pt x="1838" y="382"/>
                  </a:lnTo>
                  <a:lnTo>
                    <a:pt x="1838" y="376"/>
                  </a:lnTo>
                  <a:lnTo>
                    <a:pt x="1838" y="372"/>
                  </a:lnTo>
                  <a:lnTo>
                    <a:pt x="1840" y="368"/>
                  </a:lnTo>
                  <a:lnTo>
                    <a:pt x="1850" y="366"/>
                  </a:lnTo>
                  <a:lnTo>
                    <a:pt x="1850" y="364"/>
                  </a:lnTo>
                  <a:lnTo>
                    <a:pt x="1852" y="362"/>
                  </a:lnTo>
                  <a:lnTo>
                    <a:pt x="1852" y="358"/>
                  </a:lnTo>
                  <a:lnTo>
                    <a:pt x="1850" y="356"/>
                  </a:lnTo>
                  <a:lnTo>
                    <a:pt x="1846" y="354"/>
                  </a:lnTo>
                  <a:lnTo>
                    <a:pt x="1838" y="354"/>
                  </a:lnTo>
                  <a:lnTo>
                    <a:pt x="1828" y="354"/>
                  </a:lnTo>
                  <a:lnTo>
                    <a:pt x="1840" y="338"/>
                  </a:lnTo>
                  <a:lnTo>
                    <a:pt x="1828" y="328"/>
                  </a:lnTo>
                  <a:lnTo>
                    <a:pt x="1806" y="316"/>
                  </a:lnTo>
                  <a:lnTo>
                    <a:pt x="1798" y="308"/>
                  </a:lnTo>
                  <a:lnTo>
                    <a:pt x="1790" y="302"/>
                  </a:lnTo>
                  <a:lnTo>
                    <a:pt x="1784" y="296"/>
                  </a:lnTo>
                  <a:lnTo>
                    <a:pt x="1782" y="290"/>
                  </a:lnTo>
                  <a:lnTo>
                    <a:pt x="1784" y="282"/>
                  </a:lnTo>
                  <a:lnTo>
                    <a:pt x="1786" y="274"/>
                  </a:lnTo>
                  <a:lnTo>
                    <a:pt x="1792" y="270"/>
                  </a:lnTo>
                  <a:lnTo>
                    <a:pt x="1796" y="268"/>
                  </a:lnTo>
                  <a:lnTo>
                    <a:pt x="1828" y="268"/>
                  </a:lnTo>
                  <a:lnTo>
                    <a:pt x="1838" y="266"/>
                  </a:lnTo>
                  <a:lnTo>
                    <a:pt x="1850" y="262"/>
                  </a:lnTo>
                  <a:lnTo>
                    <a:pt x="1858" y="258"/>
                  </a:lnTo>
                  <a:lnTo>
                    <a:pt x="1868" y="252"/>
                  </a:lnTo>
                  <a:lnTo>
                    <a:pt x="1888" y="240"/>
                  </a:lnTo>
                  <a:lnTo>
                    <a:pt x="1898" y="234"/>
                  </a:lnTo>
                  <a:lnTo>
                    <a:pt x="1912" y="228"/>
                  </a:lnTo>
                  <a:lnTo>
                    <a:pt x="1906" y="218"/>
                  </a:lnTo>
                  <a:lnTo>
                    <a:pt x="1900" y="214"/>
                  </a:lnTo>
                  <a:lnTo>
                    <a:pt x="1892" y="210"/>
                  </a:lnTo>
                  <a:lnTo>
                    <a:pt x="1884" y="208"/>
                  </a:lnTo>
                  <a:lnTo>
                    <a:pt x="1864" y="206"/>
                  </a:lnTo>
                  <a:lnTo>
                    <a:pt x="1856" y="204"/>
                  </a:lnTo>
                  <a:lnTo>
                    <a:pt x="1846" y="198"/>
                  </a:lnTo>
                  <a:lnTo>
                    <a:pt x="1858" y="194"/>
                  </a:lnTo>
                  <a:lnTo>
                    <a:pt x="1868" y="190"/>
                  </a:lnTo>
                  <a:lnTo>
                    <a:pt x="1862" y="184"/>
                  </a:lnTo>
                  <a:lnTo>
                    <a:pt x="1858" y="178"/>
                  </a:lnTo>
                  <a:lnTo>
                    <a:pt x="1868" y="176"/>
                  </a:lnTo>
                  <a:lnTo>
                    <a:pt x="1882" y="180"/>
                  </a:lnTo>
                  <a:lnTo>
                    <a:pt x="1912" y="188"/>
                  </a:lnTo>
                  <a:lnTo>
                    <a:pt x="1940" y="194"/>
                  </a:lnTo>
                  <a:lnTo>
                    <a:pt x="1950" y="198"/>
                  </a:lnTo>
                  <a:lnTo>
                    <a:pt x="1962" y="198"/>
                  </a:lnTo>
                  <a:lnTo>
                    <a:pt x="1966" y="198"/>
                  </a:lnTo>
                  <a:lnTo>
                    <a:pt x="1968" y="196"/>
                  </a:lnTo>
                  <a:lnTo>
                    <a:pt x="1968" y="194"/>
                  </a:lnTo>
                  <a:lnTo>
                    <a:pt x="1968" y="190"/>
                  </a:lnTo>
                  <a:lnTo>
                    <a:pt x="1968" y="188"/>
                  </a:lnTo>
                  <a:lnTo>
                    <a:pt x="1962" y="182"/>
                  </a:lnTo>
                  <a:lnTo>
                    <a:pt x="1960" y="178"/>
                  </a:lnTo>
                  <a:lnTo>
                    <a:pt x="1956" y="174"/>
                  </a:lnTo>
                  <a:lnTo>
                    <a:pt x="1940" y="166"/>
                  </a:lnTo>
                  <a:lnTo>
                    <a:pt x="1924" y="164"/>
                  </a:lnTo>
                  <a:lnTo>
                    <a:pt x="1906" y="162"/>
                  </a:lnTo>
                  <a:lnTo>
                    <a:pt x="1896" y="162"/>
                  </a:lnTo>
                  <a:lnTo>
                    <a:pt x="1892" y="162"/>
                  </a:lnTo>
                  <a:lnTo>
                    <a:pt x="1888" y="164"/>
                  </a:lnTo>
                  <a:lnTo>
                    <a:pt x="1868" y="152"/>
                  </a:lnTo>
                  <a:lnTo>
                    <a:pt x="1844" y="142"/>
                  </a:lnTo>
                  <a:lnTo>
                    <a:pt x="1818" y="134"/>
                  </a:lnTo>
                  <a:lnTo>
                    <a:pt x="1788" y="126"/>
                  </a:lnTo>
                  <a:lnTo>
                    <a:pt x="1760" y="122"/>
                  </a:lnTo>
                  <a:lnTo>
                    <a:pt x="1730" y="118"/>
                  </a:lnTo>
                  <a:lnTo>
                    <a:pt x="1700" y="114"/>
                  </a:lnTo>
                  <a:lnTo>
                    <a:pt x="1674" y="114"/>
                  </a:lnTo>
                  <a:lnTo>
                    <a:pt x="1668" y="112"/>
                  </a:lnTo>
                  <a:lnTo>
                    <a:pt x="1656" y="110"/>
                  </a:lnTo>
                  <a:lnTo>
                    <a:pt x="1652" y="110"/>
                  </a:lnTo>
                  <a:lnTo>
                    <a:pt x="1650" y="114"/>
                  </a:lnTo>
                  <a:lnTo>
                    <a:pt x="1652" y="120"/>
                  </a:lnTo>
                  <a:lnTo>
                    <a:pt x="1660" y="130"/>
                  </a:lnTo>
                  <a:lnTo>
                    <a:pt x="1644" y="130"/>
                  </a:lnTo>
                  <a:lnTo>
                    <a:pt x="1636" y="124"/>
                  </a:lnTo>
                  <a:lnTo>
                    <a:pt x="1622" y="120"/>
                  </a:lnTo>
                  <a:lnTo>
                    <a:pt x="1610" y="118"/>
                  </a:lnTo>
                  <a:lnTo>
                    <a:pt x="1594" y="118"/>
                  </a:lnTo>
                  <a:lnTo>
                    <a:pt x="1562" y="120"/>
                  </a:lnTo>
                  <a:lnTo>
                    <a:pt x="1548" y="120"/>
                  </a:lnTo>
                  <a:lnTo>
                    <a:pt x="1534" y="118"/>
                  </a:lnTo>
                  <a:lnTo>
                    <a:pt x="1526" y="116"/>
                  </a:lnTo>
                  <a:lnTo>
                    <a:pt x="1520" y="112"/>
                  </a:lnTo>
                  <a:lnTo>
                    <a:pt x="1514" y="108"/>
                  </a:lnTo>
                  <a:lnTo>
                    <a:pt x="1508" y="102"/>
                  </a:lnTo>
                  <a:lnTo>
                    <a:pt x="1500" y="98"/>
                  </a:lnTo>
                  <a:lnTo>
                    <a:pt x="1480" y="96"/>
                  </a:lnTo>
                  <a:lnTo>
                    <a:pt x="1454" y="96"/>
                  </a:lnTo>
                  <a:lnTo>
                    <a:pt x="1418" y="100"/>
                  </a:lnTo>
                  <a:lnTo>
                    <a:pt x="1406" y="100"/>
                  </a:lnTo>
                  <a:lnTo>
                    <a:pt x="1394" y="96"/>
                  </a:lnTo>
                  <a:lnTo>
                    <a:pt x="1388" y="90"/>
                  </a:lnTo>
                  <a:lnTo>
                    <a:pt x="1378" y="84"/>
                  </a:lnTo>
                  <a:lnTo>
                    <a:pt x="1364" y="72"/>
                  </a:lnTo>
                  <a:lnTo>
                    <a:pt x="1354" y="68"/>
                  </a:lnTo>
                  <a:lnTo>
                    <a:pt x="1344" y="66"/>
                  </a:lnTo>
                  <a:lnTo>
                    <a:pt x="1340" y="68"/>
                  </a:lnTo>
                  <a:lnTo>
                    <a:pt x="1336" y="70"/>
                  </a:lnTo>
                  <a:lnTo>
                    <a:pt x="1334" y="78"/>
                  </a:lnTo>
                  <a:lnTo>
                    <a:pt x="1328" y="78"/>
                  </a:lnTo>
                  <a:lnTo>
                    <a:pt x="1312" y="80"/>
                  </a:lnTo>
                  <a:lnTo>
                    <a:pt x="1304" y="78"/>
                  </a:lnTo>
                  <a:lnTo>
                    <a:pt x="1292" y="76"/>
                  </a:lnTo>
                  <a:lnTo>
                    <a:pt x="1280" y="72"/>
                  </a:lnTo>
                  <a:lnTo>
                    <a:pt x="1266" y="66"/>
                  </a:lnTo>
                  <a:lnTo>
                    <a:pt x="1260" y="64"/>
                  </a:lnTo>
                  <a:lnTo>
                    <a:pt x="1256" y="64"/>
                  </a:lnTo>
                  <a:lnTo>
                    <a:pt x="1250" y="68"/>
                  </a:lnTo>
                  <a:lnTo>
                    <a:pt x="1246" y="74"/>
                  </a:lnTo>
                  <a:lnTo>
                    <a:pt x="1240" y="82"/>
                  </a:lnTo>
                  <a:lnTo>
                    <a:pt x="1236" y="88"/>
                  </a:lnTo>
                  <a:lnTo>
                    <a:pt x="1232" y="90"/>
                  </a:lnTo>
                  <a:lnTo>
                    <a:pt x="1224" y="94"/>
                  </a:lnTo>
                  <a:lnTo>
                    <a:pt x="1212" y="96"/>
                  </a:lnTo>
                  <a:lnTo>
                    <a:pt x="1190" y="98"/>
                  </a:lnTo>
                  <a:lnTo>
                    <a:pt x="1148" y="96"/>
                  </a:lnTo>
                  <a:lnTo>
                    <a:pt x="1136" y="94"/>
                  </a:lnTo>
                  <a:lnTo>
                    <a:pt x="1124" y="90"/>
                  </a:lnTo>
                  <a:lnTo>
                    <a:pt x="1114" y="84"/>
                  </a:lnTo>
                  <a:lnTo>
                    <a:pt x="1104" y="80"/>
                  </a:lnTo>
                  <a:lnTo>
                    <a:pt x="1094" y="72"/>
                  </a:lnTo>
                  <a:lnTo>
                    <a:pt x="1082" y="66"/>
                  </a:lnTo>
                  <a:lnTo>
                    <a:pt x="1066" y="62"/>
                  </a:lnTo>
                  <a:lnTo>
                    <a:pt x="1048" y="60"/>
                  </a:lnTo>
                  <a:lnTo>
                    <a:pt x="1038" y="58"/>
                  </a:lnTo>
                  <a:lnTo>
                    <a:pt x="1018" y="56"/>
                  </a:lnTo>
                  <a:lnTo>
                    <a:pt x="980" y="54"/>
                  </a:lnTo>
                  <a:lnTo>
                    <a:pt x="924" y="56"/>
                  </a:lnTo>
                  <a:lnTo>
                    <a:pt x="898" y="54"/>
                  </a:lnTo>
                  <a:lnTo>
                    <a:pt x="868" y="54"/>
                  </a:lnTo>
                  <a:lnTo>
                    <a:pt x="880" y="46"/>
                  </a:lnTo>
                  <a:lnTo>
                    <a:pt x="886" y="40"/>
                  </a:lnTo>
                  <a:lnTo>
                    <a:pt x="890" y="34"/>
                  </a:lnTo>
                  <a:lnTo>
                    <a:pt x="876" y="26"/>
                  </a:lnTo>
                  <a:lnTo>
                    <a:pt x="852" y="20"/>
                  </a:lnTo>
                  <a:lnTo>
                    <a:pt x="828" y="12"/>
                  </a:lnTo>
                  <a:lnTo>
                    <a:pt x="800" y="4"/>
                  </a:lnTo>
                  <a:lnTo>
                    <a:pt x="774" y="2"/>
                  </a:lnTo>
                  <a:lnTo>
                    <a:pt x="764" y="0"/>
                  </a:lnTo>
                  <a:lnTo>
                    <a:pt x="752" y="2"/>
                  </a:lnTo>
                  <a:lnTo>
                    <a:pt x="742" y="4"/>
                  </a:lnTo>
                  <a:lnTo>
                    <a:pt x="736" y="8"/>
                  </a:lnTo>
                  <a:lnTo>
                    <a:pt x="732" y="14"/>
                  </a:lnTo>
                  <a:lnTo>
                    <a:pt x="728" y="22"/>
                  </a:lnTo>
                  <a:lnTo>
                    <a:pt x="712" y="20"/>
                  </a:lnTo>
                  <a:lnTo>
                    <a:pt x="692" y="18"/>
                  </a:lnTo>
                  <a:lnTo>
                    <a:pt x="668" y="20"/>
                  </a:lnTo>
                  <a:lnTo>
                    <a:pt x="642" y="26"/>
                  </a:lnTo>
                  <a:lnTo>
                    <a:pt x="630" y="28"/>
                  </a:lnTo>
                  <a:lnTo>
                    <a:pt x="618" y="32"/>
                  </a:lnTo>
                  <a:lnTo>
                    <a:pt x="608" y="38"/>
                  </a:lnTo>
                  <a:lnTo>
                    <a:pt x="602" y="46"/>
                  </a:lnTo>
                  <a:lnTo>
                    <a:pt x="608" y="46"/>
                  </a:lnTo>
                  <a:lnTo>
                    <a:pt x="618" y="52"/>
                  </a:lnTo>
                  <a:lnTo>
                    <a:pt x="606" y="54"/>
                  </a:lnTo>
                  <a:lnTo>
                    <a:pt x="596" y="54"/>
                  </a:lnTo>
                  <a:lnTo>
                    <a:pt x="578" y="54"/>
                  </a:lnTo>
                  <a:lnTo>
                    <a:pt x="564" y="56"/>
                  </a:lnTo>
                  <a:lnTo>
                    <a:pt x="574" y="74"/>
                  </a:lnTo>
                  <a:lnTo>
                    <a:pt x="562" y="74"/>
                  </a:lnTo>
                  <a:lnTo>
                    <a:pt x="552" y="76"/>
                  </a:lnTo>
                  <a:lnTo>
                    <a:pt x="548" y="80"/>
                  </a:lnTo>
                  <a:lnTo>
                    <a:pt x="548" y="82"/>
                  </a:lnTo>
                  <a:lnTo>
                    <a:pt x="546" y="86"/>
                  </a:lnTo>
                  <a:lnTo>
                    <a:pt x="548" y="90"/>
                  </a:lnTo>
                  <a:lnTo>
                    <a:pt x="548" y="96"/>
                  </a:lnTo>
                  <a:lnTo>
                    <a:pt x="542" y="94"/>
                  </a:lnTo>
                  <a:lnTo>
                    <a:pt x="536" y="90"/>
                  </a:lnTo>
                  <a:lnTo>
                    <a:pt x="524" y="82"/>
                  </a:lnTo>
                  <a:lnTo>
                    <a:pt x="516" y="74"/>
                  </a:lnTo>
                  <a:lnTo>
                    <a:pt x="510" y="72"/>
                  </a:lnTo>
                  <a:lnTo>
                    <a:pt x="502" y="68"/>
                  </a:lnTo>
                  <a:lnTo>
                    <a:pt x="502" y="72"/>
                  </a:lnTo>
                  <a:lnTo>
                    <a:pt x="500" y="80"/>
                  </a:lnTo>
                  <a:lnTo>
                    <a:pt x="502" y="84"/>
                  </a:lnTo>
                  <a:lnTo>
                    <a:pt x="506" y="90"/>
                  </a:lnTo>
                  <a:lnTo>
                    <a:pt x="514" y="96"/>
                  </a:lnTo>
                  <a:lnTo>
                    <a:pt x="522" y="102"/>
                  </a:lnTo>
                  <a:lnTo>
                    <a:pt x="522" y="124"/>
                  </a:lnTo>
                  <a:lnTo>
                    <a:pt x="512" y="116"/>
                  </a:lnTo>
                  <a:lnTo>
                    <a:pt x="504" y="108"/>
                  </a:lnTo>
                  <a:lnTo>
                    <a:pt x="492" y="88"/>
                  </a:lnTo>
                  <a:lnTo>
                    <a:pt x="486" y="82"/>
                  </a:lnTo>
                  <a:lnTo>
                    <a:pt x="478" y="74"/>
                  </a:lnTo>
                  <a:lnTo>
                    <a:pt x="466" y="68"/>
                  </a:lnTo>
                  <a:lnTo>
                    <a:pt x="450" y="66"/>
                  </a:lnTo>
                  <a:lnTo>
                    <a:pt x="442" y="68"/>
                  </a:lnTo>
                  <a:lnTo>
                    <a:pt x="438" y="72"/>
                  </a:lnTo>
                  <a:lnTo>
                    <a:pt x="434" y="80"/>
                  </a:lnTo>
                  <a:lnTo>
                    <a:pt x="434" y="88"/>
                  </a:lnTo>
                  <a:lnTo>
                    <a:pt x="434" y="94"/>
                  </a:lnTo>
                  <a:lnTo>
                    <a:pt x="438" y="102"/>
                  </a:lnTo>
                  <a:lnTo>
                    <a:pt x="440" y="108"/>
                  </a:lnTo>
                  <a:lnTo>
                    <a:pt x="446" y="114"/>
                  </a:lnTo>
                  <a:lnTo>
                    <a:pt x="454" y="120"/>
                  </a:lnTo>
                  <a:lnTo>
                    <a:pt x="462" y="126"/>
                  </a:lnTo>
                  <a:lnTo>
                    <a:pt x="468" y="128"/>
                  </a:lnTo>
                  <a:lnTo>
                    <a:pt x="478" y="130"/>
                  </a:lnTo>
                  <a:lnTo>
                    <a:pt x="468" y="136"/>
                  </a:lnTo>
                  <a:lnTo>
                    <a:pt x="460" y="136"/>
                  </a:lnTo>
                  <a:lnTo>
                    <a:pt x="450" y="134"/>
                  </a:lnTo>
                  <a:lnTo>
                    <a:pt x="440" y="132"/>
                  </a:lnTo>
                  <a:lnTo>
                    <a:pt x="420" y="122"/>
                  </a:lnTo>
                  <a:lnTo>
                    <a:pt x="410" y="118"/>
                  </a:lnTo>
                  <a:lnTo>
                    <a:pt x="400" y="116"/>
                  </a:lnTo>
                  <a:lnTo>
                    <a:pt x="366" y="116"/>
                  </a:lnTo>
                  <a:lnTo>
                    <a:pt x="368" y="120"/>
                  </a:lnTo>
                  <a:lnTo>
                    <a:pt x="370" y="130"/>
                  </a:lnTo>
                  <a:lnTo>
                    <a:pt x="370" y="134"/>
                  </a:lnTo>
                  <a:lnTo>
                    <a:pt x="368" y="134"/>
                  </a:lnTo>
                  <a:lnTo>
                    <a:pt x="362" y="132"/>
                  </a:lnTo>
                  <a:lnTo>
                    <a:pt x="356" y="124"/>
                  </a:lnTo>
                  <a:lnTo>
                    <a:pt x="350" y="122"/>
                  </a:lnTo>
                  <a:lnTo>
                    <a:pt x="346" y="122"/>
                  </a:lnTo>
                  <a:lnTo>
                    <a:pt x="340" y="124"/>
                  </a:lnTo>
                  <a:lnTo>
                    <a:pt x="334" y="128"/>
                  </a:lnTo>
                  <a:lnTo>
                    <a:pt x="322" y="136"/>
                  </a:lnTo>
                  <a:lnTo>
                    <a:pt x="314" y="136"/>
                  </a:lnTo>
                  <a:lnTo>
                    <a:pt x="306" y="138"/>
                  </a:lnTo>
                  <a:lnTo>
                    <a:pt x="302" y="136"/>
                  </a:lnTo>
                  <a:lnTo>
                    <a:pt x="302" y="134"/>
                  </a:lnTo>
                  <a:lnTo>
                    <a:pt x="298" y="132"/>
                  </a:lnTo>
                  <a:lnTo>
                    <a:pt x="290" y="130"/>
                  </a:lnTo>
                  <a:lnTo>
                    <a:pt x="280" y="132"/>
                  </a:lnTo>
                  <a:lnTo>
                    <a:pt x="270" y="134"/>
                  </a:lnTo>
                  <a:lnTo>
                    <a:pt x="260" y="136"/>
                  </a:lnTo>
                  <a:lnTo>
                    <a:pt x="250" y="142"/>
                  </a:lnTo>
                  <a:lnTo>
                    <a:pt x="236" y="152"/>
                  </a:lnTo>
                  <a:lnTo>
                    <a:pt x="222" y="164"/>
                  </a:lnTo>
                  <a:lnTo>
                    <a:pt x="218" y="158"/>
                  </a:lnTo>
                  <a:lnTo>
                    <a:pt x="216" y="152"/>
                  </a:lnTo>
                  <a:lnTo>
                    <a:pt x="214" y="144"/>
                  </a:lnTo>
                  <a:lnTo>
                    <a:pt x="214" y="136"/>
                  </a:lnTo>
                  <a:lnTo>
                    <a:pt x="192" y="136"/>
                  </a:lnTo>
                  <a:lnTo>
                    <a:pt x="192" y="144"/>
                  </a:lnTo>
                  <a:lnTo>
                    <a:pt x="194" y="150"/>
                  </a:lnTo>
                  <a:lnTo>
                    <a:pt x="196" y="158"/>
                  </a:lnTo>
                  <a:lnTo>
                    <a:pt x="198" y="166"/>
                  </a:lnTo>
                  <a:lnTo>
                    <a:pt x="190" y="166"/>
                  </a:lnTo>
                  <a:lnTo>
                    <a:pt x="180" y="168"/>
                  </a:lnTo>
                  <a:lnTo>
                    <a:pt x="172" y="172"/>
                  </a:lnTo>
                  <a:lnTo>
                    <a:pt x="166" y="176"/>
                  </a:lnTo>
                  <a:lnTo>
                    <a:pt x="158" y="186"/>
                  </a:lnTo>
                  <a:lnTo>
                    <a:pt x="148" y="196"/>
                  </a:lnTo>
                  <a:lnTo>
                    <a:pt x="132" y="190"/>
                  </a:lnTo>
                  <a:lnTo>
                    <a:pt x="118" y="190"/>
                  </a:lnTo>
                  <a:lnTo>
                    <a:pt x="126" y="198"/>
                  </a:lnTo>
                  <a:lnTo>
                    <a:pt x="130" y="206"/>
                  </a:lnTo>
                  <a:lnTo>
                    <a:pt x="132" y="210"/>
                  </a:lnTo>
                  <a:lnTo>
                    <a:pt x="118" y="210"/>
                  </a:lnTo>
                  <a:lnTo>
                    <a:pt x="110" y="208"/>
                  </a:lnTo>
                  <a:lnTo>
                    <a:pt x="102" y="202"/>
                  </a:lnTo>
                  <a:lnTo>
                    <a:pt x="94" y="196"/>
                  </a:lnTo>
                  <a:lnTo>
                    <a:pt x="84" y="180"/>
                  </a:lnTo>
                  <a:lnTo>
                    <a:pt x="76" y="166"/>
                  </a:lnTo>
                  <a:lnTo>
                    <a:pt x="84" y="166"/>
                  </a:lnTo>
                  <a:lnTo>
                    <a:pt x="96" y="170"/>
                  </a:lnTo>
                  <a:lnTo>
                    <a:pt x="110" y="172"/>
                  </a:lnTo>
                  <a:lnTo>
                    <a:pt x="124" y="174"/>
                  </a:lnTo>
                  <a:lnTo>
                    <a:pt x="134" y="172"/>
                  </a:lnTo>
                  <a:lnTo>
                    <a:pt x="142" y="170"/>
                  </a:lnTo>
                  <a:lnTo>
                    <a:pt x="158" y="164"/>
                  </a:lnTo>
                  <a:lnTo>
                    <a:pt x="156" y="158"/>
                  </a:lnTo>
                  <a:lnTo>
                    <a:pt x="150" y="152"/>
                  </a:lnTo>
                  <a:lnTo>
                    <a:pt x="144" y="146"/>
                  </a:lnTo>
                  <a:lnTo>
                    <a:pt x="138" y="142"/>
                  </a:lnTo>
                  <a:lnTo>
                    <a:pt x="120" y="136"/>
                  </a:lnTo>
                  <a:lnTo>
                    <a:pt x="100" y="132"/>
                  </a:lnTo>
                  <a:lnTo>
                    <a:pt x="56" y="124"/>
                  </a:lnTo>
                  <a:lnTo>
                    <a:pt x="36" y="118"/>
                  </a:lnTo>
                  <a:lnTo>
                    <a:pt x="28" y="114"/>
                  </a:lnTo>
                  <a:lnTo>
                    <a:pt x="24" y="110"/>
                  </a:lnTo>
                  <a:lnTo>
                    <a:pt x="24" y="122"/>
                  </a:lnTo>
                  <a:lnTo>
                    <a:pt x="8" y="126"/>
                  </a:lnTo>
                  <a:lnTo>
                    <a:pt x="2" y="130"/>
                  </a:lnTo>
                  <a:lnTo>
                    <a:pt x="0" y="134"/>
                  </a:lnTo>
                  <a:lnTo>
                    <a:pt x="0" y="136"/>
                  </a:lnTo>
                  <a:lnTo>
                    <a:pt x="0" y="140"/>
                  </a:lnTo>
                  <a:lnTo>
                    <a:pt x="2" y="142"/>
                  </a:lnTo>
                  <a:lnTo>
                    <a:pt x="10" y="144"/>
                  </a:lnTo>
                  <a:lnTo>
                    <a:pt x="18" y="146"/>
                  </a:lnTo>
                  <a:lnTo>
                    <a:pt x="20" y="148"/>
                  </a:lnTo>
                  <a:lnTo>
                    <a:pt x="20" y="150"/>
                  </a:lnTo>
                  <a:lnTo>
                    <a:pt x="20" y="154"/>
                  </a:lnTo>
                  <a:lnTo>
                    <a:pt x="18" y="158"/>
                  </a:lnTo>
                  <a:lnTo>
                    <a:pt x="14" y="160"/>
                  </a:lnTo>
                  <a:lnTo>
                    <a:pt x="14" y="164"/>
                  </a:lnTo>
                  <a:lnTo>
                    <a:pt x="16" y="166"/>
                  </a:lnTo>
                  <a:lnTo>
                    <a:pt x="18" y="164"/>
                  </a:lnTo>
                  <a:lnTo>
                    <a:pt x="24" y="164"/>
                  </a:lnTo>
                  <a:lnTo>
                    <a:pt x="24" y="174"/>
                  </a:lnTo>
                  <a:lnTo>
                    <a:pt x="28" y="186"/>
                  </a:lnTo>
                  <a:lnTo>
                    <a:pt x="30" y="192"/>
                  </a:lnTo>
                  <a:lnTo>
                    <a:pt x="32" y="196"/>
                  </a:lnTo>
                  <a:lnTo>
                    <a:pt x="36" y="198"/>
                  </a:lnTo>
                  <a:lnTo>
                    <a:pt x="36" y="202"/>
                  </a:lnTo>
                  <a:lnTo>
                    <a:pt x="38" y="208"/>
                  </a:lnTo>
                  <a:lnTo>
                    <a:pt x="40" y="212"/>
                  </a:lnTo>
                  <a:lnTo>
                    <a:pt x="40" y="218"/>
                  </a:lnTo>
                  <a:lnTo>
                    <a:pt x="50" y="222"/>
                  </a:lnTo>
                  <a:lnTo>
                    <a:pt x="56" y="228"/>
                  </a:lnTo>
                  <a:lnTo>
                    <a:pt x="56" y="240"/>
                  </a:lnTo>
                  <a:lnTo>
                    <a:pt x="46" y="242"/>
                  </a:lnTo>
                  <a:lnTo>
                    <a:pt x="38" y="246"/>
                  </a:lnTo>
                  <a:lnTo>
                    <a:pt x="28" y="260"/>
                  </a:lnTo>
                  <a:lnTo>
                    <a:pt x="32" y="266"/>
                  </a:lnTo>
                  <a:lnTo>
                    <a:pt x="36" y="268"/>
                  </a:lnTo>
                  <a:lnTo>
                    <a:pt x="40" y="270"/>
                  </a:lnTo>
                  <a:lnTo>
                    <a:pt x="34" y="276"/>
                  </a:lnTo>
                  <a:lnTo>
                    <a:pt x="26" y="282"/>
                  </a:lnTo>
                  <a:lnTo>
                    <a:pt x="20" y="284"/>
                  </a:lnTo>
                  <a:lnTo>
                    <a:pt x="20" y="294"/>
                  </a:lnTo>
                  <a:lnTo>
                    <a:pt x="18" y="296"/>
                  </a:lnTo>
                  <a:lnTo>
                    <a:pt x="14" y="296"/>
                  </a:lnTo>
                  <a:lnTo>
                    <a:pt x="16" y="300"/>
                  </a:lnTo>
                  <a:lnTo>
                    <a:pt x="24" y="314"/>
                  </a:lnTo>
                  <a:lnTo>
                    <a:pt x="26" y="320"/>
                  </a:lnTo>
                  <a:lnTo>
                    <a:pt x="28" y="330"/>
                  </a:lnTo>
                  <a:lnTo>
                    <a:pt x="30" y="338"/>
                  </a:lnTo>
                  <a:lnTo>
                    <a:pt x="30" y="340"/>
                  </a:lnTo>
                  <a:lnTo>
                    <a:pt x="32" y="340"/>
                  </a:lnTo>
                  <a:lnTo>
                    <a:pt x="34" y="340"/>
                  </a:lnTo>
                  <a:lnTo>
                    <a:pt x="42" y="338"/>
                  </a:lnTo>
                  <a:lnTo>
                    <a:pt x="50" y="334"/>
                  </a:lnTo>
                  <a:lnTo>
                    <a:pt x="58" y="338"/>
                  </a:lnTo>
                  <a:lnTo>
                    <a:pt x="68" y="338"/>
                  </a:lnTo>
                  <a:lnTo>
                    <a:pt x="80" y="338"/>
                  </a:lnTo>
                  <a:lnTo>
                    <a:pt x="88" y="350"/>
                  </a:lnTo>
                  <a:lnTo>
                    <a:pt x="88" y="358"/>
                  </a:lnTo>
                  <a:lnTo>
                    <a:pt x="94" y="362"/>
                  </a:lnTo>
                  <a:lnTo>
                    <a:pt x="100" y="372"/>
                  </a:lnTo>
                  <a:lnTo>
                    <a:pt x="104" y="376"/>
                  </a:lnTo>
                  <a:lnTo>
                    <a:pt x="108" y="376"/>
                  </a:lnTo>
                  <a:lnTo>
                    <a:pt x="112" y="378"/>
                  </a:lnTo>
                  <a:lnTo>
                    <a:pt x="112" y="376"/>
                  </a:lnTo>
                  <a:lnTo>
                    <a:pt x="114" y="384"/>
                  </a:lnTo>
                  <a:lnTo>
                    <a:pt x="110" y="386"/>
                  </a:lnTo>
                  <a:lnTo>
                    <a:pt x="96" y="390"/>
                  </a:lnTo>
                  <a:lnTo>
                    <a:pt x="104" y="406"/>
                  </a:lnTo>
                  <a:lnTo>
                    <a:pt x="112" y="406"/>
                  </a:lnTo>
                  <a:lnTo>
                    <a:pt x="132" y="400"/>
                  </a:lnTo>
                  <a:lnTo>
                    <a:pt x="142" y="408"/>
                  </a:lnTo>
                  <a:lnTo>
                    <a:pt x="142" y="414"/>
                  </a:lnTo>
                  <a:lnTo>
                    <a:pt x="144" y="422"/>
                  </a:lnTo>
                  <a:lnTo>
                    <a:pt x="160" y="424"/>
                  </a:lnTo>
                  <a:lnTo>
                    <a:pt x="164" y="436"/>
                  </a:lnTo>
                  <a:lnTo>
                    <a:pt x="174" y="436"/>
                  </a:lnTo>
                  <a:lnTo>
                    <a:pt x="178" y="440"/>
                  </a:lnTo>
                  <a:lnTo>
                    <a:pt x="192" y="436"/>
                  </a:lnTo>
                  <a:lnTo>
                    <a:pt x="198" y="444"/>
                  </a:lnTo>
                  <a:lnTo>
                    <a:pt x="210" y="448"/>
                  </a:lnTo>
                  <a:lnTo>
                    <a:pt x="214" y="448"/>
                  </a:lnTo>
                  <a:lnTo>
                    <a:pt x="222" y="450"/>
                  </a:lnTo>
                  <a:lnTo>
                    <a:pt x="228" y="452"/>
                  </a:lnTo>
                  <a:lnTo>
                    <a:pt x="234" y="454"/>
                  </a:lnTo>
                  <a:lnTo>
                    <a:pt x="236" y="456"/>
                  </a:lnTo>
                  <a:lnTo>
                    <a:pt x="236" y="458"/>
                  </a:lnTo>
                  <a:lnTo>
                    <a:pt x="234" y="460"/>
                  </a:lnTo>
                  <a:lnTo>
                    <a:pt x="230" y="464"/>
                  </a:lnTo>
                  <a:lnTo>
                    <a:pt x="234" y="472"/>
                  </a:lnTo>
                  <a:lnTo>
                    <a:pt x="236" y="480"/>
                  </a:lnTo>
                  <a:lnTo>
                    <a:pt x="236" y="484"/>
                  </a:lnTo>
                  <a:lnTo>
                    <a:pt x="220" y="484"/>
                  </a:lnTo>
                  <a:lnTo>
                    <a:pt x="212" y="492"/>
                  </a:lnTo>
                  <a:lnTo>
                    <a:pt x="212" y="500"/>
                  </a:lnTo>
                  <a:lnTo>
                    <a:pt x="216" y="500"/>
                  </a:lnTo>
                  <a:lnTo>
                    <a:pt x="224" y="500"/>
                  </a:lnTo>
                  <a:lnTo>
                    <a:pt x="206" y="510"/>
                  </a:lnTo>
                  <a:lnTo>
                    <a:pt x="214" y="518"/>
                  </a:lnTo>
                  <a:lnTo>
                    <a:pt x="206" y="520"/>
                  </a:lnTo>
                  <a:lnTo>
                    <a:pt x="206" y="532"/>
                  </a:lnTo>
                  <a:lnTo>
                    <a:pt x="192" y="534"/>
                  </a:lnTo>
                  <a:lnTo>
                    <a:pt x="198" y="536"/>
                  </a:lnTo>
                  <a:lnTo>
                    <a:pt x="202" y="540"/>
                  </a:lnTo>
                  <a:lnTo>
                    <a:pt x="208" y="544"/>
                  </a:lnTo>
                  <a:lnTo>
                    <a:pt x="216" y="548"/>
                  </a:lnTo>
                  <a:lnTo>
                    <a:pt x="242" y="562"/>
                  </a:lnTo>
                  <a:lnTo>
                    <a:pt x="250" y="564"/>
                  </a:lnTo>
                  <a:lnTo>
                    <a:pt x="260" y="564"/>
                  </a:lnTo>
                  <a:lnTo>
                    <a:pt x="272" y="568"/>
                  </a:lnTo>
                  <a:lnTo>
                    <a:pt x="284" y="570"/>
                  </a:lnTo>
                  <a:lnTo>
                    <a:pt x="294" y="572"/>
                  </a:lnTo>
                  <a:lnTo>
                    <a:pt x="304" y="578"/>
                  </a:lnTo>
                  <a:lnTo>
                    <a:pt x="318" y="578"/>
                  </a:lnTo>
                  <a:lnTo>
                    <a:pt x="334" y="584"/>
                  </a:lnTo>
                  <a:lnTo>
                    <a:pt x="340" y="592"/>
                  </a:lnTo>
                  <a:lnTo>
                    <a:pt x="350" y="594"/>
                  </a:lnTo>
                  <a:lnTo>
                    <a:pt x="354" y="598"/>
                  </a:lnTo>
                  <a:lnTo>
                    <a:pt x="356" y="600"/>
                  </a:lnTo>
                  <a:lnTo>
                    <a:pt x="358" y="602"/>
                  </a:lnTo>
                  <a:lnTo>
                    <a:pt x="362" y="604"/>
                  </a:lnTo>
                  <a:lnTo>
                    <a:pt x="364" y="606"/>
                  </a:lnTo>
                  <a:lnTo>
                    <a:pt x="370" y="606"/>
                  </a:lnTo>
                  <a:lnTo>
                    <a:pt x="376" y="600"/>
                  </a:lnTo>
                  <a:lnTo>
                    <a:pt x="380" y="596"/>
                  </a:lnTo>
                  <a:lnTo>
                    <a:pt x="372" y="582"/>
                  </a:lnTo>
                  <a:lnTo>
                    <a:pt x="362" y="568"/>
                  </a:lnTo>
                  <a:lnTo>
                    <a:pt x="352" y="558"/>
                  </a:lnTo>
                  <a:lnTo>
                    <a:pt x="350" y="556"/>
                  </a:lnTo>
                  <a:lnTo>
                    <a:pt x="342" y="544"/>
                  </a:lnTo>
                  <a:lnTo>
                    <a:pt x="344" y="542"/>
                  </a:lnTo>
                  <a:lnTo>
                    <a:pt x="348" y="530"/>
                  </a:lnTo>
                  <a:lnTo>
                    <a:pt x="350" y="526"/>
                  </a:lnTo>
                  <a:lnTo>
                    <a:pt x="354" y="526"/>
                  </a:lnTo>
                  <a:lnTo>
                    <a:pt x="358" y="524"/>
                  </a:lnTo>
                  <a:lnTo>
                    <a:pt x="366" y="518"/>
                  </a:lnTo>
                  <a:lnTo>
                    <a:pt x="374" y="512"/>
                  </a:lnTo>
                  <a:lnTo>
                    <a:pt x="370" y="506"/>
                  </a:lnTo>
                  <a:lnTo>
                    <a:pt x="366" y="498"/>
                  </a:lnTo>
                  <a:lnTo>
                    <a:pt x="358" y="486"/>
                  </a:lnTo>
                  <a:lnTo>
                    <a:pt x="342" y="486"/>
                  </a:lnTo>
                  <a:lnTo>
                    <a:pt x="342" y="476"/>
                  </a:lnTo>
                  <a:lnTo>
                    <a:pt x="336" y="478"/>
                  </a:lnTo>
                  <a:lnTo>
                    <a:pt x="332" y="478"/>
                  </a:lnTo>
                  <a:lnTo>
                    <a:pt x="332" y="476"/>
                  </a:lnTo>
                  <a:lnTo>
                    <a:pt x="332" y="474"/>
                  </a:lnTo>
                  <a:lnTo>
                    <a:pt x="332" y="464"/>
                  </a:lnTo>
                  <a:lnTo>
                    <a:pt x="332" y="462"/>
                  </a:lnTo>
                  <a:lnTo>
                    <a:pt x="332" y="446"/>
                  </a:lnTo>
                  <a:lnTo>
                    <a:pt x="342" y="436"/>
                  </a:lnTo>
                  <a:lnTo>
                    <a:pt x="350" y="448"/>
                  </a:lnTo>
                  <a:lnTo>
                    <a:pt x="358" y="444"/>
                  </a:lnTo>
                  <a:lnTo>
                    <a:pt x="356" y="432"/>
                  </a:lnTo>
                  <a:lnTo>
                    <a:pt x="380" y="412"/>
                  </a:lnTo>
                  <a:lnTo>
                    <a:pt x="402" y="416"/>
                  </a:lnTo>
                  <a:lnTo>
                    <a:pt x="418" y="422"/>
                  </a:lnTo>
                  <a:lnTo>
                    <a:pt x="434" y="434"/>
                  </a:lnTo>
                  <a:lnTo>
                    <a:pt x="442" y="432"/>
                  </a:lnTo>
                  <a:lnTo>
                    <a:pt x="454" y="436"/>
                  </a:lnTo>
                  <a:lnTo>
                    <a:pt x="460" y="428"/>
                  </a:lnTo>
                  <a:lnTo>
                    <a:pt x="492" y="428"/>
                  </a:lnTo>
                  <a:lnTo>
                    <a:pt x="502" y="436"/>
                  </a:lnTo>
                  <a:lnTo>
                    <a:pt x="534" y="434"/>
                  </a:lnTo>
                  <a:lnTo>
                    <a:pt x="536" y="420"/>
                  </a:lnTo>
                  <a:lnTo>
                    <a:pt x="512" y="412"/>
                  </a:lnTo>
                  <a:lnTo>
                    <a:pt x="516" y="406"/>
                  </a:lnTo>
                  <a:lnTo>
                    <a:pt x="518" y="394"/>
                  </a:lnTo>
                  <a:lnTo>
                    <a:pt x="532" y="392"/>
                  </a:lnTo>
                  <a:lnTo>
                    <a:pt x="520" y="386"/>
                  </a:lnTo>
                  <a:lnTo>
                    <a:pt x="514" y="376"/>
                  </a:lnTo>
                  <a:lnTo>
                    <a:pt x="534" y="376"/>
                  </a:lnTo>
                  <a:lnTo>
                    <a:pt x="602" y="360"/>
                  </a:lnTo>
                  <a:lnTo>
                    <a:pt x="612" y="350"/>
                  </a:lnTo>
                  <a:lnTo>
                    <a:pt x="640" y="354"/>
                  </a:lnTo>
                  <a:lnTo>
                    <a:pt x="652" y="372"/>
                  </a:lnTo>
                  <a:lnTo>
                    <a:pt x="684" y="376"/>
                  </a:lnTo>
                  <a:lnTo>
                    <a:pt x="684" y="382"/>
                  </a:lnTo>
                  <a:lnTo>
                    <a:pt x="702" y="382"/>
                  </a:lnTo>
                  <a:lnTo>
                    <a:pt x="720" y="368"/>
                  </a:lnTo>
                  <a:lnTo>
                    <a:pt x="728" y="368"/>
                  </a:lnTo>
                  <a:lnTo>
                    <a:pt x="728" y="378"/>
                  </a:lnTo>
                  <a:lnTo>
                    <a:pt x="744" y="384"/>
                  </a:lnTo>
                  <a:lnTo>
                    <a:pt x="796" y="432"/>
                  </a:lnTo>
                  <a:lnTo>
                    <a:pt x="804" y="434"/>
                  </a:lnTo>
                  <a:lnTo>
                    <a:pt x="804" y="424"/>
                  </a:lnTo>
                  <a:lnTo>
                    <a:pt x="816" y="426"/>
                  </a:lnTo>
                  <a:lnTo>
                    <a:pt x="818" y="434"/>
                  </a:lnTo>
                  <a:lnTo>
                    <a:pt x="836" y="436"/>
                  </a:lnTo>
                  <a:lnTo>
                    <a:pt x="842" y="428"/>
                  </a:lnTo>
                  <a:lnTo>
                    <a:pt x="866" y="446"/>
                  </a:lnTo>
                  <a:lnTo>
                    <a:pt x="884" y="454"/>
                  </a:lnTo>
                  <a:lnTo>
                    <a:pt x="902" y="45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2" name="Freeform 211"/>
            <p:cNvSpPr>
              <a:spLocks/>
            </p:cNvSpPr>
            <p:nvPr/>
          </p:nvSpPr>
          <p:spPr bwMode="auto">
            <a:xfrm>
              <a:off x="7085992" y="1865624"/>
              <a:ext cx="124926" cy="75848"/>
            </a:xfrm>
            <a:custGeom>
              <a:avLst/>
              <a:gdLst>
                <a:gd name="T0" fmla="*/ 0 w 112"/>
                <a:gd name="T1" fmla="*/ 26 h 68"/>
                <a:gd name="T2" fmla="*/ 14 w 112"/>
                <a:gd name="T3" fmla="*/ 26 h 68"/>
                <a:gd name="T4" fmla="*/ 16 w 112"/>
                <a:gd name="T5" fmla="*/ 16 h 68"/>
                <a:gd name="T6" fmla="*/ 22 w 112"/>
                <a:gd name="T7" fmla="*/ 14 h 68"/>
                <a:gd name="T8" fmla="*/ 22 w 112"/>
                <a:gd name="T9" fmla="*/ 4 h 68"/>
                <a:gd name="T10" fmla="*/ 32 w 112"/>
                <a:gd name="T11" fmla="*/ 6 h 68"/>
                <a:gd name="T12" fmla="*/ 36 w 112"/>
                <a:gd name="T13" fmla="*/ 0 h 68"/>
                <a:gd name="T14" fmla="*/ 44 w 112"/>
                <a:gd name="T15" fmla="*/ 6 h 68"/>
                <a:gd name="T16" fmla="*/ 44 w 112"/>
                <a:gd name="T17" fmla="*/ 10 h 68"/>
                <a:gd name="T18" fmla="*/ 36 w 112"/>
                <a:gd name="T19" fmla="*/ 14 h 68"/>
                <a:gd name="T20" fmla="*/ 32 w 112"/>
                <a:gd name="T21" fmla="*/ 16 h 68"/>
                <a:gd name="T22" fmla="*/ 40 w 112"/>
                <a:gd name="T23" fmla="*/ 16 h 68"/>
                <a:gd name="T24" fmla="*/ 46 w 112"/>
                <a:gd name="T25" fmla="*/ 18 h 68"/>
                <a:gd name="T26" fmla="*/ 44 w 112"/>
                <a:gd name="T27" fmla="*/ 28 h 68"/>
                <a:gd name="T28" fmla="*/ 58 w 112"/>
                <a:gd name="T29" fmla="*/ 28 h 68"/>
                <a:gd name="T30" fmla="*/ 64 w 112"/>
                <a:gd name="T31" fmla="*/ 30 h 68"/>
                <a:gd name="T32" fmla="*/ 78 w 112"/>
                <a:gd name="T33" fmla="*/ 30 h 68"/>
                <a:gd name="T34" fmla="*/ 84 w 112"/>
                <a:gd name="T35" fmla="*/ 26 h 68"/>
                <a:gd name="T36" fmla="*/ 84 w 112"/>
                <a:gd name="T37" fmla="*/ 30 h 68"/>
                <a:gd name="T38" fmla="*/ 88 w 112"/>
                <a:gd name="T39" fmla="*/ 32 h 68"/>
                <a:gd name="T40" fmla="*/ 98 w 112"/>
                <a:gd name="T41" fmla="*/ 38 h 68"/>
                <a:gd name="T42" fmla="*/ 102 w 112"/>
                <a:gd name="T43" fmla="*/ 44 h 68"/>
                <a:gd name="T44" fmla="*/ 108 w 112"/>
                <a:gd name="T45" fmla="*/ 48 h 68"/>
                <a:gd name="T46" fmla="*/ 112 w 112"/>
                <a:gd name="T47" fmla="*/ 58 h 68"/>
                <a:gd name="T48" fmla="*/ 106 w 112"/>
                <a:gd name="T49" fmla="*/ 60 h 68"/>
                <a:gd name="T50" fmla="*/ 98 w 112"/>
                <a:gd name="T51" fmla="*/ 62 h 68"/>
                <a:gd name="T52" fmla="*/ 90 w 112"/>
                <a:gd name="T53" fmla="*/ 64 h 68"/>
                <a:gd name="T54" fmla="*/ 82 w 112"/>
                <a:gd name="T55" fmla="*/ 66 h 68"/>
                <a:gd name="T56" fmla="*/ 76 w 112"/>
                <a:gd name="T57" fmla="*/ 68 h 68"/>
                <a:gd name="T58" fmla="*/ 74 w 112"/>
                <a:gd name="T59" fmla="*/ 68 h 68"/>
                <a:gd name="T60" fmla="*/ 70 w 112"/>
                <a:gd name="T61" fmla="*/ 68 h 68"/>
                <a:gd name="T62" fmla="*/ 66 w 112"/>
                <a:gd name="T63" fmla="*/ 64 h 68"/>
                <a:gd name="T64" fmla="*/ 60 w 112"/>
                <a:gd name="T65" fmla="*/ 58 h 68"/>
                <a:gd name="T66" fmla="*/ 58 w 112"/>
                <a:gd name="T67" fmla="*/ 50 h 68"/>
                <a:gd name="T68" fmla="*/ 54 w 112"/>
                <a:gd name="T69" fmla="*/ 40 h 68"/>
                <a:gd name="T70" fmla="*/ 48 w 112"/>
                <a:gd name="T71" fmla="*/ 40 h 68"/>
                <a:gd name="T72" fmla="*/ 44 w 112"/>
                <a:gd name="T73" fmla="*/ 46 h 68"/>
                <a:gd name="T74" fmla="*/ 40 w 112"/>
                <a:gd name="T75" fmla="*/ 50 h 68"/>
                <a:gd name="T76" fmla="*/ 34 w 112"/>
                <a:gd name="T77" fmla="*/ 56 h 68"/>
                <a:gd name="T78" fmla="*/ 30 w 112"/>
                <a:gd name="T79" fmla="*/ 60 h 68"/>
                <a:gd name="T80" fmla="*/ 20 w 112"/>
                <a:gd name="T81" fmla="*/ 66 h 68"/>
                <a:gd name="T82" fmla="*/ 12 w 112"/>
                <a:gd name="T83" fmla="*/ 66 h 68"/>
                <a:gd name="T84" fmla="*/ 16 w 112"/>
                <a:gd name="T85" fmla="*/ 56 h 68"/>
                <a:gd name="T86" fmla="*/ 16 w 112"/>
                <a:gd name="T87" fmla="*/ 46 h 68"/>
                <a:gd name="T88" fmla="*/ 12 w 112"/>
                <a:gd name="T89" fmla="*/ 42 h 68"/>
                <a:gd name="T90" fmla="*/ 6 w 112"/>
                <a:gd name="T91" fmla="*/ 38 h 68"/>
                <a:gd name="T92" fmla="*/ 0 w 112"/>
                <a:gd name="T93" fmla="*/ 32 h 68"/>
                <a:gd name="T94" fmla="*/ 0 w 112"/>
                <a:gd name="T95" fmla="*/ 2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 h="68">
                  <a:moveTo>
                    <a:pt x="0" y="26"/>
                  </a:moveTo>
                  <a:lnTo>
                    <a:pt x="14" y="26"/>
                  </a:lnTo>
                  <a:lnTo>
                    <a:pt x="16" y="16"/>
                  </a:lnTo>
                  <a:lnTo>
                    <a:pt x="22" y="14"/>
                  </a:lnTo>
                  <a:lnTo>
                    <a:pt x="22" y="4"/>
                  </a:lnTo>
                  <a:lnTo>
                    <a:pt x="32" y="6"/>
                  </a:lnTo>
                  <a:lnTo>
                    <a:pt x="36" y="0"/>
                  </a:lnTo>
                  <a:lnTo>
                    <a:pt x="44" y="6"/>
                  </a:lnTo>
                  <a:lnTo>
                    <a:pt x="44" y="10"/>
                  </a:lnTo>
                  <a:lnTo>
                    <a:pt x="36" y="14"/>
                  </a:lnTo>
                  <a:lnTo>
                    <a:pt x="32" y="16"/>
                  </a:lnTo>
                  <a:lnTo>
                    <a:pt x="40" y="16"/>
                  </a:lnTo>
                  <a:lnTo>
                    <a:pt x="46" y="18"/>
                  </a:lnTo>
                  <a:lnTo>
                    <a:pt x="44" y="28"/>
                  </a:lnTo>
                  <a:lnTo>
                    <a:pt x="58" y="28"/>
                  </a:lnTo>
                  <a:lnTo>
                    <a:pt x="64" y="30"/>
                  </a:lnTo>
                  <a:lnTo>
                    <a:pt x="78" y="30"/>
                  </a:lnTo>
                  <a:lnTo>
                    <a:pt x="84" y="26"/>
                  </a:lnTo>
                  <a:lnTo>
                    <a:pt x="84" y="30"/>
                  </a:lnTo>
                  <a:lnTo>
                    <a:pt x="88" y="32"/>
                  </a:lnTo>
                  <a:lnTo>
                    <a:pt x="98" y="38"/>
                  </a:lnTo>
                  <a:lnTo>
                    <a:pt x="102" y="44"/>
                  </a:lnTo>
                  <a:lnTo>
                    <a:pt x="108" y="48"/>
                  </a:lnTo>
                  <a:lnTo>
                    <a:pt x="112" y="58"/>
                  </a:lnTo>
                  <a:lnTo>
                    <a:pt x="106" y="60"/>
                  </a:lnTo>
                  <a:lnTo>
                    <a:pt x="98" y="62"/>
                  </a:lnTo>
                  <a:lnTo>
                    <a:pt x="90" y="64"/>
                  </a:lnTo>
                  <a:lnTo>
                    <a:pt x="82" y="66"/>
                  </a:lnTo>
                  <a:lnTo>
                    <a:pt x="76" y="68"/>
                  </a:lnTo>
                  <a:lnTo>
                    <a:pt x="74" y="68"/>
                  </a:lnTo>
                  <a:lnTo>
                    <a:pt x="70" y="68"/>
                  </a:lnTo>
                  <a:lnTo>
                    <a:pt x="66" y="64"/>
                  </a:lnTo>
                  <a:lnTo>
                    <a:pt x="60" y="58"/>
                  </a:lnTo>
                  <a:lnTo>
                    <a:pt x="58" y="50"/>
                  </a:lnTo>
                  <a:lnTo>
                    <a:pt x="54" y="40"/>
                  </a:lnTo>
                  <a:lnTo>
                    <a:pt x="48" y="40"/>
                  </a:lnTo>
                  <a:lnTo>
                    <a:pt x="44" y="46"/>
                  </a:lnTo>
                  <a:lnTo>
                    <a:pt x="40" y="50"/>
                  </a:lnTo>
                  <a:lnTo>
                    <a:pt x="34" y="56"/>
                  </a:lnTo>
                  <a:lnTo>
                    <a:pt x="30" y="60"/>
                  </a:lnTo>
                  <a:lnTo>
                    <a:pt x="20" y="66"/>
                  </a:lnTo>
                  <a:lnTo>
                    <a:pt x="12" y="66"/>
                  </a:lnTo>
                  <a:lnTo>
                    <a:pt x="16" y="56"/>
                  </a:lnTo>
                  <a:lnTo>
                    <a:pt x="16" y="46"/>
                  </a:lnTo>
                  <a:lnTo>
                    <a:pt x="12" y="42"/>
                  </a:lnTo>
                  <a:lnTo>
                    <a:pt x="6" y="38"/>
                  </a:lnTo>
                  <a:lnTo>
                    <a:pt x="0" y="32"/>
                  </a:lnTo>
                  <a:lnTo>
                    <a:pt x="0" y="2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3" name="Freeform 212"/>
            <p:cNvSpPr>
              <a:spLocks/>
            </p:cNvSpPr>
            <p:nvPr/>
          </p:nvSpPr>
          <p:spPr bwMode="auto">
            <a:xfrm>
              <a:off x="6599673" y="1807624"/>
              <a:ext cx="122695" cy="51308"/>
            </a:xfrm>
            <a:custGeom>
              <a:avLst/>
              <a:gdLst>
                <a:gd name="T0" fmla="*/ 36 w 110"/>
                <a:gd name="T1" fmla="*/ 36 h 46"/>
                <a:gd name="T2" fmla="*/ 44 w 110"/>
                <a:gd name="T3" fmla="*/ 34 h 46"/>
                <a:gd name="T4" fmla="*/ 50 w 110"/>
                <a:gd name="T5" fmla="*/ 34 h 46"/>
                <a:gd name="T6" fmla="*/ 60 w 110"/>
                <a:gd name="T7" fmla="*/ 36 h 46"/>
                <a:gd name="T8" fmla="*/ 64 w 110"/>
                <a:gd name="T9" fmla="*/ 40 h 46"/>
                <a:gd name="T10" fmla="*/ 66 w 110"/>
                <a:gd name="T11" fmla="*/ 42 h 46"/>
                <a:gd name="T12" fmla="*/ 66 w 110"/>
                <a:gd name="T13" fmla="*/ 44 h 46"/>
                <a:gd name="T14" fmla="*/ 78 w 110"/>
                <a:gd name="T15" fmla="*/ 44 h 46"/>
                <a:gd name="T16" fmla="*/ 86 w 110"/>
                <a:gd name="T17" fmla="*/ 44 h 46"/>
                <a:gd name="T18" fmla="*/ 88 w 110"/>
                <a:gd name="T19" fmla="*/ 38 h 46"/>
                <a:gd name="T20" fmla="*/ 96 w 110"/>
                <a:gd name="T21" fmla="*/ 42 h 46"/>
                <a:gd name="T22" fmla="*/ 100 w 110"/>
                <a:gd name="T23" fmla="*/ 46 h 46"/>
                <a:gd name="T24" fmla="*/ 110 w 110"/>
                <a:gd name="T25" fmla="*/ 46 h 46"/>
                <a:gd name="T26" fmla="*/ 106 w 110"/>
                <a:gd name="T27" fmla="*/ 40 h 46"/>
                <a:gd name="T28" fmla="*/ 104 w 110"/>
                <a:gd name="T29" fmla="*/ 36 h 46"/>
                <a:gd name="T30" fmla="*/ 108 w 110"/>
                <a:gd name="T31" fmla="*/ 32 h 46"/>
                <a:gd name="T32" fmla="*/ 98 w 110"/>
                <a:gd name="T33" fmla="*/ 30 h 46"/>
                <a:gd name="T34" fmla="*/ 92 w 110"/>
                <a:gd name="T35" fmla="*/ 22 h 46"/>
                <a:gd name="T36" fmla="*/ 76 w 110"/>
                <a:gd name="T37" fmla="*/ 16 h 46"/>
                <a:gd name="T38" fmla="*/ 62 w 110"/>
                <a:gd name="T39" fmla="*/ 16 h 46"/>
                <a:gd name="T40" fmla="*/ 52 w 110"/>
                <a:gd name="T41" fmla="*/ 10 h 46"/>
                <a:gd name="T42" fmla="*/ 40 w 110"/>
                <a:gd name="T43" fmla="*/ 8 h 46"/>
                <a:gd name="T44" fmla="*/ 30 w 110"/>
                <a:gd name="T45" fmla="*/ 6 h 46"/>
                <a:gd name="T46" fmla="*/ 18 w 110"/>
                <a:gd name="T47" fmla="*/ 2 h 46"/>
                <a:gd name="T48" fmla="*/ 0 w 110"/>
                <a:gd name="T49" fmla="*/ 0 h 46"/>
                <a:gd name="T50" fmla="*/ 6 w 110"/>
                <a:gd name="T51" fmla="*/ 4 h 46"/>
                <a:gd name="T52" fmla="*/ 12 w 110"/>
                <a:gd name="T53" fmla="*/ 8 h 46"/>
                <a:gd name="T54" fmla="*/ 20 w 110"/>
                <a:gd name="T55" fmla="*/ 12 h 46"/>
                <a:gd name="T56" fmla="*/ 24 w 110"/>
                <a:gd name="T57" fmla="*/ 14 h 46"/>
                <a:gd name="T58" fmla="*/ 30 w 110"/>
                <a:gd name="T59" fmla="*/ 16 h 46"/>
                <a:gd name="T60" fmla="*/ 32 w 110"/>
                <a:gd name="T61" fmla="*/ 20 h 46"/>
                <a:gd name="T62" fmla="*/ 34 w 110"/>
                <a:gd name="T63" fmla="*/ 24 h 46"/>
                <a:gd name="T64" fmla="*/ 34 w 110"/>
                <a:gd name="T65" fmla="*/ 26 h 46"/>
                <a:gd name="T66" fmla="*/ 36 w 110"/>
                <a:gd name="T67" fmla="*/ 30 h 46"/>
                <a:gd name="T68" fmla="*/ 36 w 110"/>
                <a:gd name="T69" fmla="*/ 32 h 46"/>
                <a:gd name="T70" fmla="*/ 36 w 110"/>
                <a:gd name="T71" fmla="*/ 3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0" h="46">
                  <a:moveTo>
                    <a:pt x="36" y="36"/>
                  </a:moveTo>
                  <a:lnTo>
                    <a:pt x="44" y="34"/>
                  </a:lnTo>
                  <a:lnTo>
                    <a:pt x="50" y="34"/>
                  </a:lnTo>
                  <a:lnTo>
                    <a:pt x="60" y="36"/>
                  </a:lnTo>
                  <a:lnTo>
                    <a:pt x="64" y="40"/>
                  </a:lnTo>
                  <a:lnTo>
                    <a:pt x="66" y="42"/>
                  </a:lnTo>
                  <a:lnTo>
                    <a:pt x="66" y="44"/>
                  </a:lnTo>
                  <a:lnTo>
                    <a:pt x="78" y="44"/>
                  </a:lnTo>
                  <a:lnTo>
                    <a:pt x="86" y="44"/>
                  </a:lnTo>
                  <a:lnTo>
                    <a:pt x="88" y="38"/>
                  </a:lnTo>
                  <a:lnTo>
                    <a:pt x="96" y="42"/>
                  </a:lnTo>
                  <a:lnTo>
                    <a:pt x="100" y="46"/>
                  </a:lnTo>
                  <a:lnTo>
                    <a:pt x="110" y="46"/>
                  </a:lnTo>
                  <a:lnTo>
                    <a:pt x="106" y="40"/>
                  </a:lnTo>
                  <a:lnTo>
                    <a:pt x="104" y="36"/>
                  </a:lnTo>
                  <a:lnTo>
                    <a:pt x="108" y="32"/>
                  </a:lnTo>
                  <a:lnTo>
                    <a:pt x="98" y="30"/>
                  </a:lnTo>
                  <a:lnTo>
                    <a:pt x="92" y="22"/>
                  </a:lnTo>
                  <a:lnTo>
                    <a:pt x="76" y="16"/>
                  </a:lnTo>
                  <a:lnTo>
                    <a:pt x="62" y="16"/>
                  </a:lnTo>
                  <a:lnTo>
                    <a:pt x="52" y="10"/>
                  </a:lnTo>
                  <a:lnTo>
                    <a:pt x="40" y="8"/>
                  </a:lnTo>
                  <a:lnTo>
                    <a:pt x="30" y="6"/>
                  </a:lnTo>
                  <a:lnTo>
                    <a:pt x="18" y="2"/>
                  </a:lnTo>
                  <a:lnTo>
                    <a:pt x="0" y="0"/>
                  </a:lnTo>
                  <a:lnTo>
                    <a:pt x="6" y="4"/>
                  </a:lnTo>
                  <a:lnTo>
                    <a:pt x="12" y="8"/>
                  </a:lnTo>
                  <a:lnTo>
                    <a:pt x="20" y="12"/>
                  </a:lnTo>
                  <a:lnTo>
                    <a:pt x="24" y="14"/>
                  </a:lnTo>
                  <a:lnTo>
                    <a:pt x="30" y="16"/>
                  </a:lnTo>
                  <a:lnTo>
                    <a:pt x="32" y="20"/>
                  </a:lnTo>
                  <a:lnTo>
                    <a:pt x="34" y="24"/>
                  </a:lnTo>
                  <a:lnTo>
                    <a:pt x="34" y="26"/>
                  </a:lnTo>
                  <a:lnTo>
                    <a:pt x="36" y="30"/>
                  </a:lnTo>
                  <a:lnTo>
                    <a:pt x="36" y="32"/>
                  </a:lnTo>
                  <a:lnTo>
                    <a:pt x="36" y="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4" name="Freeform 213"/>
            <p:cNvSpPr>
              <a:spLocks/>
            </p:cNvSpPr>
            <p:nvPr/>
          </p:nvSpPr>
          <p:spPr bwMode="auto">
            <a:xfrm>
              <a:off x="6673291" y="1856702"/>
              <a:ext cx="58002" cy="46846"/>
            </a:xfrm>
            <a:custGeom>
              <a:avLst/>
              <a:gdLst>
                <a:gd name="T0" fmla="*/ 0 w 52"/>
                <a:gd name="T1" fmla="*/ 0 h 42"/>
                <a:gd name="T2" fmla="*/ 20 w 52"/>
                <a:gd name="T3" fmla="*/ 0 h 42"/>
                <a:gd name="T4" fmla="*/ 26 w 52"/>
                <a:gd name="T5" fmla="*/ 6 h 42"/>
                <a:gd name="T6" fmla="*/ 28 w 52"/>
                <a:gd name="T7" fmla="*/ 6 h 42"/>
                <a:gd name="T8" fmla="*/ 30 w 52"/>
                <a:gd name="T9" fmla="*/ 10 h 42"/>
                <a:gd name="T10" fmla="*/ 32 w 52"/>
                <a:gd name="T11" fmla="*/ 16 h 42"/>
                <a:gd name="T12" fmla="*/ 38 w 52"/>
                <a:gd name="T13" fmla="*/ 22 h 42"/>
                <a:gd name="T14" fmla="*/ 40 w 52"/>
                <a:gd name="T15" fmla="*/ 22 h 42"/>
                <a:gd name="T16" fmla="*/ 48 w 52"/>
                <a:gd name="T17" fmla="*/ 26 h 42"/>
                <a:gd name="T18" fmla="*/ 52 w 52"/>
                <a:gd name="T19" fmla="*/ 38 h 42"/>
                <a:gd name="T20" fmla="*/ 48 w 52"/>
                <a:gd name="T21" fmla="*/ 42 h 42"/>
                <a:gd name="T22" fmla="*/ 42 w 52"/>
                <a:gd name="T23" fmla="*/ 38 h 42"/>
                <a:gd name="T24" fmla="*/ 38 w 52"/>
                <a:gd name="T25" fmla="*/ 34 h 42"/>
                <a:gd name="T26" fmla="*/ 32 w 52"/>
                <a:gd name="T27" fmla="*/ 30 h 42"/>
                <a:gd name="T28" fmla="*/ 24 w 52"/>
                <a:gd name="T29" fmla="*/ 32 h 42"/>
                <a:gd name="T30" fmla="*/ 20 w 52"/>
                <a:gd name="T31" fmla="*/ 26 h 42"/>
                <a:gd name="T32" fmla="*/ 16 w 52"/>
                <a:gd name="T33" fmla="*/ 22 h 42"/>
                <a:gd name="T34" fmla="*/ 12 w 52"/>
                <a:gd name="T35" fmla="*/ 20 h 42"/>
                <a:gd name="T36" fmla="*/ 2 w 52"/>
                <a:gd name="T37" fmla="*/ 18 h 42"/>
                <a:gd name="T38" fmla="*/ 2 w 52"/>
                <a:gd name="T39" fmla="*/ 10 h 42"/>
                <a:gd name="T40" fmla="*/ 0 w 52"/>
                <a:gd name="T4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42">
                  <a:moveTo>
                    <a:pt x="0" y="0"/>
                  </a:moveTo>
                  <a:lnTo>
                    <a:pt x="20" y="0"/>
                  </a:lnTo>
                  <a:lnTo>
                    <a:pt x="26" y="6"/>
                  </a:lnTo>
                  <a:lnTo>
                    <a:pt x="28" y="6"/>
                  </a:lnTo>
                  <a:lnTo>
                    <a:pt x="30" y="10"/>
                  </a:lnTo>
                  <a:lnTo>
                    <a:pt x="32" y="16"/>
                  </a:lnTo>
                  <a:lnTo>
                    <a:pt x="38" y="22"/>
                  </a:lnTo>
                  <a:lnTo>
                    <a:pt x="40" y="22"/>
                  </a:lnTo>
                  <a:lnTo>
                    <a:pt x="48" y="26"/>
                  </a:lnTo>
                  <a:lnTo>
                    <a:pt x="52" y="38"/>
                  </a:lnTo>
                  <a:lnTo>
                    <a:pt x="48" y="42"/>
                  </a:lnTo>
                  <a:lnTo>
                    <a:pt x="42" y="38"/>
                  </a:lnTo>
                  <a:lnTo>
                    <a:pt x="38" y="34"/>
                  </a:lnTo>
                  <a:lnTo>
                    <a:pt x="32" y="30"/>
                  </a:lnTo>
                  <a:lnTo>
                    <a:pt x="24" y="32"/>
                  </a:lnTo>
                  <a:lnTo>
                    <a:pt x="20" y="26"/>
                  </a:lnTo>
                  <a:lnTo>
                    <a:pt x="16" y="22"/>
                  </a:lnTo>
                  <a:lnTo>
                    <a:pt x="12" y="20"/>
                  </a:lnTo>
                  <a:lnTo>
                    <a:pt x="2" y="18"/>
                  </a:lnTo>
                  <a:lnTo>
                    <a:pt x="2" y="10"/>
                  </a:lnTo>
                  <a:lnTo>
                    <a:pt x="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5" name="Freeform 214"/>
            <p:cNvSpPr>
              <a:spLocks/>
            </p:cNvSpPr>
            <p:nvPr/>
          </p:nvSpPr>
          <p:spPr bwMode="auto">
            <a:xfrm>
              <a:off x="6695599" y="1843317"/>
              <a:ext cx="87002" cy="66924"/>
            </a:xfrm>
            <a:custGeom>
              <a:avLst/>
              <a:gdLst>
                <a:gd name="T0" fmla="*/ 52 w 78"/>
                <a:gd name="T1" fmla="*/ 2 h 60"/>
                <a:gd name="T2" fmla="*/ 48 w 78"/>
                <a:gd name="T3" fmla="*/ 6 h 60"/>
                <a:gd name="T4" fmla="*/ 42 w 78"/>
                <a:gd name="T5" fmla="*/ 12 h 60"/>
                <a:gd name="T6" fmla="*/ 36 w 78"/>
                <a:gd name="T7" fmla="*/ 12 h 60"/>
                <a:gd name="T8" fmla="*/ 32 w 78"/>
                <a:gd name="T9" fmla="*/ 8 h 60"/>
                <a:gd name="T10" fmla="*/ 28 w 78"/>
                <a:gd name="T11" fmla="*/ 6 h 60"/>
                <a:gd name="T12" fmla="*/ 22 w 78"/>
                <a:gd name="T13" fmla="*/ 0 h 60"/>
                <a:gd name="T14" fmla="*/ 18 w 78"/>
                <a:gd name="T15" fmla="*/ 4 h 60"/>
                <a:gd name="T16" fmla="*/ 20 w 78"/>
                <a:gd name="T17" fmla="*/ 8 h 60"/>
                <a:gd name="T18" fmla="*/ 24 w 78"/>
                <a:gd name="T19" fmla="*/ 14 h 60"/>
                <a:gd name="T20" fmla="*/ 20 w 78"/>
                <a:gd name="T21" fmla="*/ 14 h 60"/>
                <a:gd name="T22" fmla="*/ 14 w 78"/>
                <a:gd name="T23" fmla="*/ 14 h 60"/>
                <a:gd name="T24" fmla="*/ 10 w 78"/>
                <a:gd name="T25" fmla="*/ 10 h 60"/>
                <a:gd name="T26" fmla="*/ 2 w 78"/>
                <a:gd name="T27" fmla="*/ 6 h 60"/>
                <a:gd name="T28" fmla="*/ 0 w 78"/>
                <a:gd name="T29" fmla="*/ 12 h 60"/>
                <a:gd name="T30" fmla="*/ 6 w 78"/>
                <a:gd name="T31" fmla="*/ 18 h 60"/>
                <a:gd name="T32" fmla="*/ 8 w 78"/>
                <a:gd name="T33" fmla="*/ 18 h 60"/>
                <a:gd name="T34" fmla="*/ 10 w 78"/>
                <a:gd name="T35" fmla="*/ 24 h 60"/>
                <a:gd name="T36" fmla="*/ 12 w 78"/>
                <a:gd name="T37" fmla="*/ 28 h 60"/>
                <a:gd name="T38" fmla="*/ 14 w 78"/>
                <a:gd name="T39" fmla="*/ 30 h 60"/>
                <a:gd name="T40" fmla="*/ 20 w 78"/>
                <a:gd name="T41" fmla="*/ 34 h 60"/>
                <a:gd name="T42" fmla="*/ 28 w 78"/>
                <a:gd name="T43" fmla="*/ 38 h 60"/>
                <a:gd name="T44" fmla="*/ 32 w 78"/>
                <a:gd name="T45" fmla="*/ 50 h 60"/>
                <a:gd name="T46" fmla="*/ 36 w 78"/>
                <a:gd name="T47" fmla="*/ 46 h 60"/>
                <a:gd name="T48" fmla="*/ 42 w 78"/>
                <a:gd name="T49" fmla="*/ 42 h 60"/>
                <a:gd name="T50" fmla="*/ 46 w 78"/>
                <a:gd name="T51" fmla="*/ 38 h 60"/>
                <a:gd name="T52" fmla="*/ 54 w 78"/>
                <a:gd name="T53" fmla="*/ 38 h 60"/>
                <a:gd name="T54" fmla="*/ 54 w 78"/>
                <a:gd name="T55" fmla="*/ 44 h 60"/>
                <a:gd name="T56" fmla="*/ 56 w 78"/>
                <a:gd name="T57" fmla="*/ 46 h 60"/>
                <a:gd name="T58" fmla="*/ 56 w 78"/>
                <a:gd name="T59" fmla="*/ 52 h 60"/>
                <a:gd name="T60" fmla="*/ 58 w 78"/>
                <a:gd name="T61" fmla="*/ 54 h 60"/>
                <a:gd name="T62" fmla="*/ 60 w 78"/>
                <a:gd name="T63" fmla="*/ 56 h 60"/>
                <a:gd name="T64" fmla="*/ 64 w 78"/>
                <a:gd name="T65" fmla="*/ 56 h 60"/>
                <a:gd name="T66" fmla="*/ 68 w 78"/>
                <a:gd name="T67" fmla="*/ 60 h 60"/>
                <a:gd name="T68" fmla="*/ 72 w 78"/>
                <a:gd name="T69" fmla="*/ 28 h 60"/>
                <a:gd name="T70" fmla="*/ 78 w 78"/>
                <a:gd name="T71" fmla="*/ 28 h 60"/>
                <a:gd name="T72" fmla="*/ 64 w 78"/>
                <a:gd name="T73" fmla="*/ 18 h 60"/>
                <a:gd name="T74" fmla="*/ 62 w 78"/>
                <a:gd name="T75" fmla="*/ 14 h 60"/>
                <a:gd name="T76" fmla="*/ 56 w 78"/>
                <a:gd name="T77" fmla="*/ 8 h 60"/>
                <a:gd name="T78" fmla="*/ 56 w 78"/>
                <a:gd name="T79" fmla="*/ 6 h 60"/>
                <a:gd name="T80" fmla="*/ 52 w 78"/>
                <a:gd name="T81"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8" h="60">
                  <a:moveTo>
                    <a:pt x="52" y="2"/>
                  </a:moveTo>
                  <a:lnTo>
                    <a:pt x="48" y="6"/>
                  </a:lnTo>
                  <a:lnTo>
                    <a:pt x="42" y="12"/>
                  </a:lnTo>
                  <a:lnTo>
                    <a:pt x="36" y="12"/>
                  </a:lnTo>
                  <a:lnTo>
                    <a:pt x="32" y="8"/>
                  </a:lnTo>
                  <a:lnTo>
                    <a:pt x="28" y="6"/>
                  </a:lnTo>
                  <a:lnTo>
                    <a:pt x="22" y="0"/>
                  </a:lnTo>
                  <a:lnTo>
                    <a:pt x="18" y="4"/>
                  </a:lnTo>
                  <a:lnTo>
                    <a:pt x="20" y="8"/>
                  </a:lnTo>
                  <a:lnTo>
                    <a:pt x="24" y="14"/>
                  </a:lnTo>
                  <a:lnTo>
                    <a:pt x="20" y="14"/>
                  </a:lnTo>
                  <a:lnTo>
                    <a:pt x="14" y="14"/>
                  </a:lnTo>
                  <a:lnTo>
                    <a:pt x="10" y="10"/>
                  </a:lnTo>
                  <a:lnTo>
                    <a:pt x="2" y="6"/>
                  </a:lnTo>
                  <a:lnTo>
                    <a:pt x="0" y="12"/>
                  </a:lnTo>
                  <a:lnTo>
                    <a:pt x="6" y="18"/>
                  </a:lnTo>
                  <a:lnTo>
                    <a:pt x="8" y="18"/>
                  </a:lnTo>
                  <a:lnTo>
                    <a:pt x="10" y="24"/>
                  </a:lnTo>
                  <a:lnTo>
                    <a:pt x="12" y="28"/>
                  </a:lnTo>
                  <a:lnTo>
                    <a:pt x="14" y="30"/>
                  </a:lnTo>
                  <a:lnTo>
                    <a:pt x="20" y="34"/>
                  </a:lnTo>
                  <a:lnTo>
                    <a:pt x="28" y="38"/>
                  </a:lnTo>
                  <a:lnTo>
                    <a:pt x="32" y="50"/>
                  </a:lnTo>
                  <a:lnTo>
                    <a:pt x="36" y="46"/>
                  </a:lnTo>
                  <a:lnTo>
                    <a:pt x="42" y="42"/>
                  </a:lnTo>
                  <a:lnTo>
                    <a:pt x="46" y="38"/>
                  </a:lnTo>
                  <a:lnTo>
                    <a:pt x="54" y="38"/>
                  </a:lnTo>
                  <a:lnTo>
                    <a:pt x="54" y="44"/>
                  </a:lnTo>
                  <a:lnTo>
                    <a:pt x="56" y="46"/>
                  </a:lnTo>
                  <a:lnTo>
                    <a:pt x="56" y="52"/>
                  </a:lnTo>
                  <a:lnTo>
                    <a:pt x="58" y="54"/>
                  </a:lnTo>
                  <a:lnTo>
                    <a:pt x="60" y="56"/>
                  </a:lnTo>
                  <a:lnTo>
                    <a:pt x="64" y="56"/>
                  </a:lnTo>
                  <a:lnTo>
                    <a:pt x="68" y="60"/>
                  </a:lnTo>
                  <a:lnTo>
                    <a:pt x="72" y="28"/>
                  </a:lnTo>
                  <a:lnTo>
                    <a:pt x="78" y="28"/>
                  </a:lnTo>
                  <a:lnTo>
                    <a:pt x="64" y="18"/>
                  </a:lnTo>
                  <a:lnTo>
                    <a:pt x="62" y="14"/>
                  </a:lnTo>
                  <a:lnTo>
                    <a:pt x="56" y="8"/>
                  </a:lnTo>
                  <a:lnTo>
                    <a:pt x="56" y="6"/>
                  </a:lnTo>
                  <a:lnTo>
                    <a:pt x="52"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6" name="Freeform 215"/>
            <p:cNvSpPr>
              <a:spLocks/>
            </p:cNvSpPr>
            <p:nvPr/>
          </p:nvSpPr>
          <p:spPr bwMode="auto">
            <a:xfrm>
              <a:off x="8478026" y="2746791"/>
              <a:ext cx="169542" cy="171771"/>
            </a:xfrm>
            <a:custGeom>
              <a:avLst/>
              <a:gdLst>
                <a:gd name="T0" fmla="*/ 4 w 152"/>
                <a:gd name="T1" fmla="*/ 76 h 154"/>
                <a:gd name="T2" fmla="*/ 0 w 152"/>
                <a:gd name="T3" fmla="*/ 84 h 154"/>
                <a:gd name="T4" fmla="*/ 4 w 152"/>
                <a:gd name="T5" fmla="*/ 126 h 154"/>
                <a:gd name="T6" fmla="*/ 24 w 152"/>
                <a:gd name="T7" fmla="*/ 130 h 154"/>
                <a:gd name="T8" fmla="*/ 32 w 152"/>
                <a:gd name="T9" fmla="*/ 126 h 154"/>
                <a:gd name="T10" fmla="*/ 38 w 152"/>
                <a:gd name="T11" fmla="*/ 118 h 154"/>
                <a:gd name="T12" fmla="*/ 42 w 152"/>
                <a:gd name="T13" fmla="*/ 118 h 154"/>
                <a:gd name="T14" fmla="*/ 42 w 152"/>
                <a:gd name="T15" fmla="*/ 104 h 154"/>
                <a:gd name="T16" fmla="*/ 52 w 152"/>
                <a:gd name="T17" fmla="*/ 98 h 154"/>
                <a:gd name="T18" fmla="*/ 82 w 152"/>
                <a:gd name="T19" fmla="*/ 106 h 154"/>
                <a:gd name="T20" fmla="*/ 88 w 152"/>
                <a:gd name="T21" fmla="*/ 114 h 154"/>
                <a:gd name="T22" fmla="*/ 92 w 152"/>
                <a:gd name="T23" fmla="*/ 126 h 154"/>
                <a:gd name="T24" fmla="*/ 92 w 152"/>
                <a:gd name="T25" fmla="*/ 130 h 154"/>
                <a:gd name="T26" fmla="*/ 98 w 152"/>
                <a:gd name="T27" fmla="*/ 138 h 154"/>
                <a:gd name="T28" fmla="*/ 120 w 152"/>
                <a:gd name="T29" fmla="*/ 146 h 154"/>
                <a:gd name="T30" fmla="*/ 136 w 152"/>
                <a:gd name="T31" fmla="*/ 152 h 154"/>
                <a:gd name="T32" fmla="*/ 142 w 152"/>
                <a:gd name="T33" fmla="*/ 154 h 154"/>
                <a:gd name="T34" fmla="*/ 150 w 152"/>
                <a:gd name="T35" fmla="*/ 152 h 154"/>
                <a:gd name="T36" fmla="*/ 150 w 152"/>
                <a:gd name="T37" fmla="*/ 146 h 154"/>
                <a:gd name="T38" fmla="*/ 144 w 152"/>
                <a:gd name="T39" fmla="*/ 138 h 154"/>
                <a:gd name="T40" fmla="*/ 136 w 152"/>
                <a:gd name="T41" fmla="*/ 132 h 154"/>
                <a:gd name="T42" fmla="*/ 130 w 152"/>
                <a:gd name="T43" fmla="*/ 122 h 154"/>
                <a:gd name="T44" fmla="*/ 124 w 152"/>
                <a:gd name="T45" fmla="*/ 118 h 154"/>
                <a:gd name="T46" fmla="*/ 118 w 152"/>
                <a:gd name="T47" fmla="*/ 116 h 154"/>
                <a:gd name="T48" fmla="*/ 112 w 152"/>
                <a:gd name="T49" fmla="*/ 104 h 154"/>
                <a:gd name="T50" fmla="*/ 108 w 152"/>
                <a:gd name="T51" fmla="*/ 98 h 154"/>
                <a:gd name="T52" fmla="*/ 96 w 152"/>
                <a:gd name="T53" fmla="*/ 84 h 154"/>
                <a:gd name="T54" fmla="*/ 112 w 152"/>
                <a:gd name="T55" fmla="*/ 84 h 154"/>
                <a:gd name="T56" fmla="*/ 122 w 152"/>
                <a:gd name="T57" fmla="*/ 82 h 154"/>
                <a:gd name="T58" fmla="*/ 126 w 152"/>
                <a:gd name="T59" fmla="*/ 76 h 154"/>
                <a:gd name="T60" fmla="*/ 116 w 152"/>
                <a:gd name="T61" fmla="*/ 72 h 154"/>
                <a:gd name="T62" fmla="*/ 96 w 152"/>
                <a:gd name="T63" fmla="*/ 62 h 154"/>
                <a:gd name="T64" fmla="*/ 90 w 152"/>
                <a:gd name="T65" fmla="*/ 58 h 154"/>
                <a:gd name="T66" fmla="*/ 82 w 152"/>
                <a:gd name="T67" fmla="*/ 58 h 154"/>
                <a:gd name="T68" fmla="*/ 80 w 152"/>
                <a:gd name="T69" fmla="*/ 52 h 154"/>
                <a:gd name="T70" fmla="*/ 80 w 152"/>
                <a:gd name="T71" fmla="*/ 44 h 154"/>
                <a:gd name="T72" fmla="*/ 56 w 152"/>
                <a:gd name="T73" fmla="*/ 22 h 154"/>
                <a:gd name="T74" fmla="*/ 4 w 152"/>
                <a:gd name="T7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2" h="154">
                  <a:moveTo>
                    <a:pt x="4" y="0"/>
                  </a:moveTo>
                  <a:lnTo>
                    <a:pt x="4" y="76"/>
                  </a:lnTo>
                  <a:lnTo>
                    <a:pt x="0" y="80"/>
                  </a:lnTo>
                  <a:lnTo>
                    <a:pt x="0" y="84"/>
                  </a:lnTo>
                  <a:lnTo>
                    <a:pt x="4" y="88"/>
                  </a:lnTo>
                  <a:lnTo>
                    <a:pt x="4" y="126"/>
                  </a:lnTo>
                  <a:lnTo>
                    <a:pt x="14" y="130"/>
                  </a:lnTo>
                  <a:lnTo>
                    <a:pt x="24" y="130"/>
                  </a:lnTo>
                  <a:lnTo>
                    <a:pt x="28" y="130"/>
                  </a:lnTo>
                  <a:lnTo>
                    <a:pt x="32" y="126"/>
                  </a:lnTo>
                  <a:lnTo>
                    <a:pt x="36" y="122"/>
                  </a:lnTo>
                  <a:lnTo>
                    <a:pt x="38" y="118"/>
                  </a:lnTo>
                  <a:lnTo>
                    <a:pt x="32" y="118"/>
                  </a:lnTo>
                  <a:lnTo>
                    <a:pt x="42" y="118"/>
                  </a:lnTo>
                  <a:lnTo>
                    <a:pt x="42" y="110"/>
                  </a:lnTo>
                  <a:lnTo>
                    <a:pt x="42" y="104"/>
                  </a:lnTo>
                  <a:lnTo>
                    <a:pt x="46" y="98"/>
                  </a:lnTo>
                  <a:lnTo>
                    <a:pt x="52" y="98"/>
                  </a:lnTo>
                  <a:lnTo>
                    <a:pt x="68" y="98"/>
                  </a:lnTo>
                  <a:lnTo>
                    <a:pt x="82" y="106"/>
                  </a:lnTo>
                  <a:lnTo>
                    <a:pt x="86" y="110"/>
                  </a:lnTo>
                  <a:lnTo>
                    <a:pt x="88" y="114"/>
                  </a:lnTo>
                  <a:lnTo>
                    <a:pt x="90" y="120"/>
                  </a:lnTo>
                  <a:lnTo>
                    <a:pt x="92" y="126"/>
                  </a:lnTo>
                  <a:lnTo>
                    <a:pt x="90" y="124"/>
                  </a:lnTo>
                  <a:lnTo>
                    <a:pt x="92" y="130"/>
                  </a:lnTo>
                  <a:lnTo>
                    <a:pt x="96" y="134"/>
                  </a:lnTo>
                  <a:lnTo>
                    <a:pt x="98" y="138"/>
                  </a:lnTo>
                  <a:lnTo>
                    <a:pt x="104" y="142"/>
                  </a:lnTo>
                  <a:lnTo>
                    <a:pt x="120" y="146"/>
                  </a:lnTo>
                  <a:lnTo>
                    <a:pt x="132" y="150"/>
                  </a:lnTo>
                  <a:lnTo>
                    <a:pt x="136" y="152"/>
                  </a:lnTo>
                  <a:lnTo>
                    <a:pt x="138" y="154"/>
                  </a:lnTo>
                  <a:lnTo>
                    <a:pt x="142" y="154"/>
                  </a:lnTo>
                  <a:lnTo>
                    <a:pt x="148" y="154"/>
                  </a:lnTo>
                  <a:lnTo>
                    <a:pt x="150" y="152"/>
                  </a:lnTo>
                  <a:lnTo>
                    <a:pt x="152" y="150"/>
                  </a:lnTo>
                  <a:lnTo>
                    <a:pt x="150" y="146"/>
                  </a:lnTo>
                  <a:lnTo>
                    <a:pt x="148" y="142"/>
                  </a:lnTo>
                  <a:lnTo>
                    <a:pt x="144" y="138"/>
                  </a:lnTo>
                  <a:lnTo>
                    <a:pt x="142" y="134"/>
                  </a:lnTo>
                  <a:lnTo>
                    <a:pt x="136" y="132"/>
                  </a:lnTo>
                  <a:lnTo>
                    <a:pt x="132" y="130"/>
                  </a:lnTo>
                  <a:lnTo>
                    <a:pt x="130" y="122"/>
                  </a:lnTo>
                  <a:lnTo>
                    <a:pt x="128" y="120"/>
                  </a:lnTo>
                  <a:lnTo>
                    <a:pt x="124" y="118"/>
                  </a:lnTo>
                  <a:lnTo>
                    <a:pt x="122" y="118"/>
                  </a:lnTo>
                  <a:lnTo>
                    <a:pt x="118" y="116"/>
                  </a:lnTo>
                  <a:lnTo>
                    <a:pt x="114" y="108"/>
                  </a:lnTo>
                  <a:lnTo>
                    <a:pt x="112" y="104"/>
                  </a:lnTo>
                  <a:lnTo>
                    <a:pt x="112" y="98"/>
                  </a:lnTo>
                  <a:lnTo>
                    <a:pt x="108" y="98"/>
                  </a:lnTo>
                  <a:lnTo>
                    <a:pt x="102" y="94"/>
                  </a:lnTo>
                  <a:lnTo>
                    <a:pt x="96" y="84"/>
                  </a:lnTo>
                  <a:lnTo>
                    <a:pt x="102" y="84"/>
                  </a:lnTo>
                  <a:lnTo>
                    <a:pt x="112" y="84"/>
                  </a:lnTo>
                  <a:lnTo>
                    <a:pt x="118" y="84"/>
                  </a:lnTo>
                  <a:lnTo>
                    <a:pt x="122" y="82"/>
                  </a:lnTo>
                  <a:lnTo>
                    <a:pt x="124" y="80"/>
                  </a:lnTo>
                  <a:lnTo>
                    <a:pt x="126" y="76"/>
                  </a:lnTo>
                  <a:lnTo>
                    <a:pt x="122" y="74"/>
                  </a:lnTo>
                  <a:lnTo>
                    <a:pt x="116" y="72"/>
                  </a:lnTo>
                  <a:lnTo>
                    <a:pt x="104" y="66"/>
                  </a:lnTo>
                  <a:lnTo>
                    <a:pt x="96" y="62"/>
                  </a:lnTo>
                  <a:lnTo>
                    <a:pt x="94" y="60"/>
                  </a:lnTo>
                  <a:lnTo>
                    <a:pt x="90" y="58"/>
                  </a:lnTo>
                  <a:lnTo>
                    <a:pt x="86" y="58"/>
                  </a:lnTo>
                  <a:lnTo>
                    <a:pt x="82" y="58"/>
                  </a:lnTo>
                  <a:lnTo>
                    <a:pt x="82" y="56"/>
                  </a:lnTo>
                  <a:lnTo>
                    <a:pt x="80" y="52"/>
                  </a:lnTo>
                  <a:lnTo>
                    <a:pt x="80" y="46"/>
                  </a:lnTo>
                  <a:lnTo>
                    <a:pt x="80" y="44"/>
                  </a:lnTo>
                  <a:lnTo>
                    <a:pt x="78" y="38"/>
                  </a:lnTo>
                  <a:lnTo>
                    <a:pt x="56" y="22"/>
                  </a:lnTo>
                  <a:lnTo>
                    <a:pt x="32" y="12"/>
                  </a:lnTo>
                  <a:lnTo>
                    <a:pt x="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7" name="Freeform 216"/>
            <p:cNvSpPr>
              <a:spLocks/>
            </p:cNvSpPr>
            <p:nvPr/>
          </p:nvSpPr>
          <p:spPr bwMode="auto">
            <a:xfrm>
              <a:off x="7661545" y="2581711"/>
              <a:ext cx="196313" cy="229773"/>
            </a:xfrm>
            <a:custGeom>
              <a:avLst/>
              <a:gdLst>
                <a:gd name="T0" fmla="*/ 36 w 176"/>
                <a:gd name="T1" fmla="*/ 46 h 206"/>
                <a:gd name="T2" fmla="*/ 22 w 176"/>
                <a:gd name="T3" fmla="*/ 28 h 206"/>
                <a:gd name="T4" fmla="*/ 6 w 176"/>
                <a:gd name="T5" fmla="*/ 14 h 206"/>
                <a:gd name="T6" fmla="*/ 0 w 176"/>
                <a:gd name="T7" fmla="*/ 4 h 206"/>
                <a:gd name="T8" fmla="*/ 4 w 176"/>
                <a:gd name="T9" fmla="*/ 0 h 206"/>
                <a:gd name="T10" fmla="*/ 10 w 176"/>
                <a:gd name="T11" fmla="*/ 0 h 206"/>
                <a:gd name="T12" fmla="*/ 18 w 176"/>
                <a:gd name="T13" fmla="*/ 6 h 206"/>
                <a:gd name="T14" fmla="*/ 36 w 176"/>
                <a:gd name="T15" fmla="*/ 6 h 206"/>
                <a:gd name="T16" fmla="*/ 44 w 176"/>
                <a:gd name="T17" fmla="*/ 14 h 206"/>
                <a:gd name="T18" fmla="*/ 52 w 176"/>
                <a:gd name="T19" fmla="*/ 28 h 206"/>
                <a:gd name="T20" fmla="*/ 62 w 176"/>
                <a:gd name="T21" fmla="*/ 34 h 206"/>
                <a:gd name="T22" fmla="*/ 70 w 176"/>
                <a:gd name="T23" fmla="*/ 38 h 206"/>
                <a:gd name="T24" fmla="*/ 82 w 176"/>
                <a:gd name="T25" fmla="*/ 52 h 206"/>
                <a:gd name="T26" fmla="*/ 90 w 176"/>
                <a:gd name="T27" fmla="*/ 62 h 206"/>
                <a:gd name="T28" fmla="*/ 98 w 176"/>
                <a:gd name="T29" fmla="*/ 62 h 206"/>
                <a:gd name="T30" fmla="*/ 108 w 176"/>
                <a:gd name="T31" fmla="*/ 72 h 206"/>
                <a:gd name="T32" fmla="*/ 120 w 176"/>
                <a:gd name="T33" fmla="*/ 82 h 206"/>
                <a:gd name="T34" fmla="*/ 124 w 176"/>
                <a:gd name="T35" fmla="*/ 84 h 206"/>
                <a:gd name="T36" fmla="*/ 128 w 176"/>
                <a:gd name="T37" fmla="*/ 86 h 206"/>
                <a:gd name="T38" fmla="*/ 124 w 176"/>
                <a:gd name="T39" fmla="*/ 94 h 206"/>
                <a:gd name="T40" fmla="*/ 140 w 176"/>
                <a:gd name="T41" fmla="*/ 102 h 206"/>
                <a:gd name="T42" fmla="*/ 138 w 176"/>
                <a:gd name="T43" fmla="*/ 118 h 206"/>
                <a:gd name="T44" fmla="*/ 146 w 176"/>
                <a:gd name="T45" fmla="*/ 122 h 206"/>
                <a:gd name="T46" fmla="*/ 152 w 176"/>
                <a:gd name="T47" fmla="*/ 134 h 206"/>
                <a:gd name="T48" fmla="*/ 152 w 176"/>
                <a:gd name="T49" fmla="*/ 138 h 206"/>
                <a:gd name="T50" fmla="*/ 158 w 176"/>
                <a:gd name="T51" fmla="*/ 138 h 206"/>
                <a:gd name="T52" fmla="*/ 162 w 176"/>
                <a:gd name="T53" fmla="*/ 144 h 206"/>
                <a:gd name="T54" fmla="*/ 174 w 176"/>
                <a:gd name="T55" fmla="*/ 152 h 206"/>
                <a:gd name="T56" fmla="*/ 174 w 176"/>
                <a:gd name="T57" fmla="*/ 192 h 206"/>
                <a:gd name="T58" fmla="*/ 170 w 176"/>
                <a:gd name="T59" fmla="*/ 206 h 206"/>
                <a:gd name="T60" fmla="*/ 160 w 176"/>
                <a:gd name="T61" fmla="*/ 204 h 206"/>
                <a:gd name="T62" fmla="*/ 152 w 176"/>
                <a:gd name="T63" fmla="*/ 206 h 206"/>
                <a:gd name="T64" fmla="*/ 146 w 176"/>
                <a:gd name="T65" fmla="*/ 204 h 206"/>
                <a:gd name="T66" fmla="*/ 140 w 176"/>
                <a:gd name="T67" fmla="*/ 192 h 206"/>
                <a:gd name="T68" fmla="*/ 124 w 176"/>
                <a:gd name="T69" fmla="*/ 180 h 206"/>
                <a:gd name="T70" fmla="*/ 112 w 176"/>
                <a:gd name="T71" fmla="*/ 168 h 206"/>
                <a:gd name="T72" fmla="*/ 98 w 176"/>
                <a:gd name="T73" fmla="*/ 150 h 206"/>
                <a:gd name="T74" fmla="*/ 94 w 176"/>
                <a:gd name="T75" fmla="*/ 138 h 206"/>
                <a:gd name="T76" fmla="*/ 82 w 176"/>
                <a:gd name="T77" fmla="*/ 114 h 206"/>
                <a:gd name="T78" fmla="*/ 66 w 176"/>
                <a:gd name="T79" fmla="*/ 94 h 206"/>
                <a:gd name="T80" fmla="*/ 64 w 176"/>
                <a:gd name="T81" fmla="*/ 82 h 206"/>
                <a:gd name="T82" fmla="*/ 60 w 176"/>
                <a:gd name="T83" fmla="*/ 70 h 206"/>
                <a:gd name="T84" fmla="*/ 48 w 176"/>
                <a:gd name="T85" fmla="*/ 62 h 206"/>
                <a:gd name="T86" fmla="*/ 40 w 176"/>
                <a:gd name="T87" fmla="*/ 5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6" h="206">
                  <a:moveTo>
                    <a:pt x="42" y="54"/>
                  </a:moveTo>
                  <a:lnTo>
                    <a:pt x="36" y="46"/>
                  </a:lnTo>
                  <a:lnTo>
                    <a:pt x="32" y="38"/>
                  </a:lnTo>
                  <a:lnTo>
                    <a:pt x="22" y="28"/>
                  </a:lnTo>
                  <a:lnTo>
                    <a:pt x="16" y="24"/>
                  </a:lnTo>
                  <a:lnTo>
                    <a:pt x="6" y="14"/>
                  </a:lnTo>
                  <a:lnTo>
                    <a:pt x="2" y="10"/>
                  </a:lnTo>
                  <a:lnTo>
                    <a:pt x="0" y="4"/>
                  </a:lnTo>
                  <a:lnTo>
                    <a:pt x="0" y="2"/>
                  </a:lnTo>
                  <a:lnTo>
                    <a:pt x="4" y="0"/>
                  </a:lnTo>
                  <a:lnTo>
                    <a:pt x="8" y="0"/>
                  </a:lnTo>
                  <a:lnTo>
                    <a:pt x="10" y="0"/>
                  </a:lnTo>
                  <a:lnTo>
                    <a:pt x="10" y="4"/>
                  </a:lnTo>
                  <a:lnTo>
                    <a:pt x="18" y="6"/>
                  </a:lnTo>
                  <a:lnTo>
                    <a:pt x="34" y="6"/>
                  </a:lnTo>
                  <a:lnTo>
                    <a:pt x="36" y="6"/>
                  </a:lnTo>
                  <a:lnTo>
                    <a:pt x="40" y="8"/>
                  </a:lnTo>
                  <a:lnTo>
                    <a:pt x="44" y="14"/>
                  </a:lnTo>
                  <a:lnTo>
                    <a:pt x="48" y="20"/>
                  </a:lnTo>
                  <a:lnTo>
                    <a:pt x="52" y="28"/>
                  </a:lnTo>
                  <a:lnTo>
                    <a:pt x="60" y="32"/>
                  </a:lnTo>
                  <a:lnTo>
                    <a:pt x="62" y="34"/>
                  </a:lnTo>
                  <a:lnTo>
                    <a:pt x="64" y="36"/>
                  </a:lnTo>
                  <a:lnTo>
                    <a:pt x="70" y="38"/>
                  </a:lnTo>
                  <a:lnTo>
                    <a:pt x="74" y="42"/>
                  </a:lnTo>
                  <a:lnTo>
                    <a:pt x="82" y="52"/>
                  </a:lnTo>
                  <a:lnTo>
                    <a:pt x="88" y="58"/>
                  </a:lnTo>
                  <a:lnTo>
                    <a:pt x="90" y="62"/>
                  </a:lnTo>
                  <a:lnTo>
                    <a:pt x="92" y="64"/>
                  </a:lnTo>
                  <a:lnTo>
                    <a:pt x="98" y="62"/>
                  </a:lnTo>
                  <a:lnTo>
                    <a:pt x="100" y="66"/>
                  </a:lnTo>
                  <a:lnTo>
                    <a:pt x="108" y="72"/>
                  </a:lnTo>
                  <a:lnTo>
                    <a:pt x="118" y="80"/>
                  </a:lnTo>
                  <a:lnTo>
                    <a:pt x="120" y="82"/>
                  </a:lnTo>
                  <a:lnTo>
                    <a:pt x="122" y="86"/>
                  </a:lnTo>
                  <a:lnTo>
                    <a:pt x="124" y="84"/>
                  </a:lnTo>
                  <a:lnTo>
                    <a:pt x="128" y="82"/>
                  </a:lnTo>
                  <a:lnTo>
                    <a:pt x="128" y="86"/>
                  </a:lnTo>
                  <a:lnTo>
                    <a:pt x="126" y="90"/>
                  </a:lnTo>
                  <a:lnTo>
                    <a:pt x="124" y="94"/>
                  </a:lnTo>
                  <a:lnTo>
                    <a:pt x="140" y="94"/>
                  </a:lnTo>
                  <a:lnTo>
                    <a:pt x="140" y="102"/>
                  </a:lnTo>
                  <a:lnTo>
                    <a:pt x="136" y="114"/>
                  </a:lnTo>
                  <a:lnTo>
                    <a:pt x="138" y="118"/>
                  </a:lnTo>
                  <a:lnTo>
                    <a:pt x="142" y="120"/>
                  </a:lnTo>
                  <a:lnTo>
                    <a:pt x="146" y="122"/>
                  </a:lnTo>
                  <a:lnTo>
                    <a:pt x="152" y="122"/>
                  </a:lnTo>
                  <a:lnTo>
                    <a:pt x="152" y="134"/>
                  </a:lnTo>
                  <a:lnTo>
                    <a:pt x="152" y="136"/>
                  </a:lnTo>
                  <a:lnTo>
                    <a:pt x="152" y="138"/>
                  </a:lnTo>
                  <a:lnTo>
                    <a:pt x="156" y="138"/>
                  </a:lnTo>
                  <a:lnTo>
                    <a:pt x="158" y="138"/>
                  </a:lnTo>
                  <a:lnTo>
                    <a:pt x="160" y="140"/>
                  </a:lnTo>
                  <a:lnTo>
                    <a:pt x="162" y="144"/>
                  </a:lnTo>
                  <a:lnTo>
                    <a:pt x="172" y="150"/>
                  </a:lnTo>
                  <a:lnTo>
                    <a:pt x="174" y="152"/>
                  </a:lnTo>
                  <a:lnTo>
                    <a:pt x="176" y="158"/>
                  </a:lnTo>
                  <a:lnTo>
                    <a:pt x="174" y="192"/>
                  </a:lnTo>
                  <a:lnTo>
                    <a:pt x="174" y="204"/>
                  </a:lnTo>
                  <a:lnTo>
                    <a:pt x="170" y="206"/>
                  </a:lnTo>
                  <a:lnTo>
                    <a:pt x="164" y="206"/>
                  </a:lnTo>
                  <a:lnTo>
                    <a:pt x="160" y="204"/>
                  </a:lnTo>
                  <a:lnTo>
                    <a:pt x="154" y="206"/>
                  </a:lnTo>
                  <a:lnTo>
                    <a:pt x="152" y="206"/>
                  </a:lnTo>
                  <a:lnTo>
                    <a:pt x="148" y="206"/>
                  </a:lnTo>
                  <a:lnTo>
                    <a:pt x="146" y="204"/>
                  </a:lnTo>
                  <a:lnTo>
                    <a:pt x="144" y="198"/>
                  </a:lnTo>
                  <a:lnTo>
                    <a:pt x="140" y="192"/>
                  </a:lnTo>
                  <a:lnTo>
                    <a:pt x="132" y="186"/>
                  </a:lnTo>
                  <a:lnTo>
                    <a:pt x="124" y="180"/>
                  </a:lnTo>
                  <a:lnTo>
                    <a:pt x="118" y="176"/>
                  </a:lnTo>
                  <a:lnTo>
                    <a:pt x="112" y="168"/>
                  </a:lnTo>
                  <a:lnTo>
                    <a:pt x="104" y="160"/>
                  </a:lnTo>
                  <a:lnTo>
                    <a:pt x="98" y="150"/>
                  </a:lnTo>
                  <a:lnTo>
                    <a:pt x="96" y="144"/>
                  </a:lnTo>
                  <a:lnTo>
                    <a:pt x="94" y="138"/>
                  </a:lnTo>
                  <a:lnTo>
                    <a:pt x="88" y="126"/>
                  </a:lnTo>
                  <a:lnTo>
                    <a:pt x="82" y="114"/>
                  </a:lnTo>
                  <a:lnTo>
                    <a:pt x="76" y="104"/>
                  </a:lnTo>
                  <a:lnTo>
                    <a:pt x="66" y="94"/>
                  </a:lnTo>
                  <a:lnTo>
                    <a:pt x="64" y="88"/>
                  </a:lnTo>
                  <a:lnTo>
                    <a:pt x="64" y="82"/>
                  </a:lnTo>
                  <a:lnTo>
                    <a:pt x="62" y="76"/>
                  </a:lnTo>
                  <a:lnTo>
                    <a:pt x="60" y="70"/>
                  </a:lnTo>
                  <a:lnTo>
                    <a:pt x="54" y="66"/>
                  </a:lnTo>
                  <a:lnTo>
                    <a:pt x="48" y="62"/>
                  </a:lnTo>
                  <a:lnTo>
                    <a:pt x="42" y="58"/>
                  </a:lnTo>
                  <a:lnTo>
                    <a:pt x="40" y="54"/>
                  </a:lnTo>
                  <a:lnTo>
                    <a:pt x="42" y="5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8" name="Freeform 217"/>
            <p:cNvSpPr>
              <a:spLocks/>
            </p:cNvSpPr>
            <p:nvPr/>
          </p:nvSpPr>
          <p:spPr bwMode="auto">
            <a:xfrm>
              <a:off x="7913628" y="2615173"/>
              <a:ext cx="178466" cy="162849"/>
            </a:xfrm>
            <a:custGeom>
              <a:avLst/>
              <a:gdLst>
                <a:gd name="T0" fmla="*/ 126 w 160"/>
                <a:gd name="T1" fmla="*/ 2 h 146"/>
                <a:gd name="T2" fmla="*/ 114 w 160"/>
                <a:gd name="T3" fmla="*/ 0 h 146"/>
                <a:gd name="T4" fmla="*/ 102 w 160"/>
                <a:gd name="T5" fmla="*/ 4 h 146"/>
                <a:gd name="T6" fmla="*/ 92 w 160"/>
                <a:gd name="T7" fmla="*/ 14 h 146"/>
                <a:gd name="T8" fmla="*/ 84 w 160"/>
                <a:gd name="T9" fmla="*/ 40 h 146"/>
                <a:gd name="T10" fmla="*/ 82 w 160"/>
                <a:gd name="T11" fmla="*/ 52 h 146"/>
                <a:gd name="T12" fmla="*/ 74 w 160"/>
                <a:gd name="T13" fmla="*/ 50 h 146"/>
                <a:gd name="T14" fmla="*/ 66 w 160"/>
                <a:gd name="T15" fmla="*/ 44 h 146"/>
                <a:gd name="T16" fmla="*/ 58 w 160"/>
                <a:gd name="T17" fmla="*/ 42 h 146"/>
                <a:gd name="T18" fmla="*/ 50 w 160"/>
                <a:gd name="T19" fmla="*/ 50 h 146"/>
                <a:gd name="T20" fmla="*/ 40 w 160"/>
                <a:gd name="T21" fmla="*/ 54 h 146"/>
                <a:gd name="T22" fmla="*/ 28 w 160"/>
                <a:gd name="T23" fmla="*/ 54 h 146"/>
                <a:gd name="T24" fmla="*/ 16 w 160"/>
                <a:gd name="T25" fmla="*/ 50 h 146"/>
                <a:gd name="T26" fmla="*/ 14 w 160"/>
                <a:gd name="T27" fmla="*/ 46 h 146"/>
                <a:gd name="T28" fmla="*/ 14 w 160"/>
                <a:gd name="T29" fmla="*/ 34 h 146"/>
                <a:gd name="T30" fmla="*/ 4 w 160"/>
                <a:gd name="T31" fmla="*/ 44 h 146"/>
                <a:gd name="T32" fmla="*/ 0 w 160"/>
                <a:gd name="T33" fmla="*/ 60 h 146"/>
                <a:gd name="T34" fmla="*/ 4 w 160"/>
                <a:gd name="T35" fmla="*/ 72 h 146"/>
                <a:gd name="T36" fmla="*/ 2 w 160"/>
                <a:gd name="T37" fmla="*/ 78 h 146"/>
                <a:gd name="T38" fmla="*/ 8 w 160"/>
                <a:gd name="T39" fmla="*/ 86 h 146"/>
                <a:gd name="T40" fmla="*/ 10 w 160"/>
                <a:gd name="T41" fmla="*/ 92 h 146"/>
                <a:gd name="T42" fmla="*/ 18 w 160"/>
                <a:gd name="T43" fmla="*/ 96 h 146"/>
                <a:gd name="T44" fmla="*/ 18 w 160"/>
                <a:gd name="T45" fmla="*/ 102 h 146"/>
                <a:gd name="T46" fmla="*/ 16 w 160"/>
                <a:gd name="T47" fmla="*/ 108 h 146"/>
                <a:gd name="T48" fmla="*/ 18 w 160"/>
                <a:gd name="T49" fmla="*/ 110 h 146"/>
                <a:gd name="T50" fmla="*/ 20 w 160"/>
                <a:gd name="T51" fmla="*/ 120 h 146"/>
                <a:gd name="T52" fmla="*/ 28 w 160"/>
                <a:gd name="T53" fmla="*/ 126 h 146"/>
                <a:gd name="T54" fmla="*/ 42 w 160"/>
                <a:gd name="T55" fmla="*/ 128 h 146"/>
                <a:gd name="T56" fmla="*/ 44 w 160"/>
                <a:gd name="T57" fmla="*/ 134 h 146"/>
                <a:gd name="T58" fmla="*/ 54 w 160"/>
                <a:gd name="T59" fmla="*/ 134 h 146"/>
                <a:gd name="T60" fmla="*/ 62 w 160"/>
                <a:gd name="T61" fmla="*/ 130 h 146"/>
                <a:gd name="T62" fmla="*/ 72 w 160"/>
                <a:gd name="T63" fmla="*/ 130 h 146"/>
                <a:gd name="T64" fmla="*/ 82 w 160"/>
                <a:gd name="T65" fmla="*/ 134 h 146"/>
                <a:gd name="T66" fmla="*/ 88 w 160"/>
                <a:gd name="T67" fmla="*/ 140 h 146"/>
                <a:gd name="T68" fmla="*/ 88 w 160"/>
                <a:gd name="T69" fmla="*/ 146 h 146"/>
                <a:gd name="T70" fmla="*/ 98 w 160"/>
                <a:gd name="T71" fmla="*/ 144 h 146"/>
                <a:gd name="T72" fmla="*/ 112 w 160"/>
                <a:gd name="T73" fmla="*/ 138 h 146"/>
                <a:gd name="T74" fmla="*/ 120 w 160"/>
                <a:gd name="T75" fmla="*/ 134 h 146"/>
                <a:gd name="T76" fmla="*/ 116 w 160"/>
                <a:gd name="T77" fmla="*/ 130 h 146"/>
                <a:gd name="T78" fmla="*/ 118 w 160"/>
                <a:gd name="T79" fmla="*/ 124 h 146"/>
                <a:gd name="T80" fmla="*/ 122 w 160"/>
                <a:gd name="T81" fmla="*/ 114 h 146"/>
                <a:gd name="T82" fmla="*/ 120 w 160"/>
                <a:gd name="T83" fmla="*/ 106 h 146"/>
                <a:gd name="T84" fmla="*/ 126 w 160"/>
                <a:gd name="T85" fmla="*/ 94 h 146"/>
                <a:gd name="T86" fmla="*/ 136 w 160"/>
                <a:gd name="T87" fmla="*/ 82 h 146"/>
                <a:gd name="T88" fmla="*/ 142 w 160"/>
                <a:gd name="T89" fmla="*/ 60 h 146"/>
                <a:gd name="T90" fmla="*/ 148 w 160"/>
                <a:gd name="T91" fmla="*/ 56 h 146"/>
                <a:gd name="T92" fmla="*/ 160 w 160"/>
                <a:gd name="T93" fmla="*/ 56 h 146"/>
                <a:gd name="T94" fmla="*/ 150 w 160"/>
                <a:gd name="T95" fmla="*/ 46 h 146"/>
                <a:gd name="T96" fmla="*/ 144 w 160"/>
                <a:gd name="T97" fmla="*/ 34 h 146"/>
                <a:gd name="T98" fmla="*/ 148 w 160"/>
                <a:gd name="T99" fmla="*/ 28 h 146"/>
                <a:gd name="T100" fmla="*/ 138 w 160"/>
                <a:gd name="T101" fmla="*/ 22 h 146"/>
                <a:gd name="T102" fmla="*/ 136 w 160"/>
                <a:gd name="T103" fmla="*/ 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0" h="146">
                  <a:moveTo>
                    <a:pt x="136" y="4"/>
                  </a:moveTo>
                  <a:lnTo>
                    <a:pt x="126" y="2"/>
                  </a:lnTo>
                  <a:lnTo>
                    <a:pt x="120" y="0"/>
                  </a:lnTo>
                  <a:lnTo>
                    <a:pt x="114" y="0"/>
                  </a:lnTo>
                  <a:lnTo>
                    <a:pt x="108" y="0"/>
                  </a:lnTo>
                  <a:lnTo>
                    <a:pt x="102" y="4"/>
                  </a:lnTo>
                  <a:lnTo>
                    <a:pt x="96" y="8"/>
                  </a:lnTo>
                  <a:lnTo>
                    <a:pt x="92" y="14"/>
                  </a:lnTo>
                  <a:lnTo>
                    <a:pt x="88" y="26"/>
                  </a:lnTo>
                  <a:lnTo>
                    <a:pt x="84" y="40"/>
                  </a:lnTo>
                  <a:lnTo>
                    <a:pt x="84" y="48"/>
                  </a:lnTo>
                  <a:lnTo>
                    <a:pt x="82" y="52"/>
                  </a:lnTo>
                  <a:lnTo>
                    <a:pt x="78" y="52"/>
                  </a:lnTo>
                  <a:lnTo>
                    <a:pt x="74" y="50"/>
                  </a:lnTo>
                  <a:lnTo>
                    <a:pt x="70" y="48"/>
                  </a:lnTo>
                  <a:lnTo>
                    <a:pt x="66" y="44"/>
                  </a:lnTo>
                  <a:lnTo>
                    <a:pt x="62" y="42"/>
                  </a:lnTo>
                  <a:lnTo>
                    <a:pt x="58" y="42"/>
                  </a:lnTo>
                  <a:lnTo>
                    <a:pt x="56" y="44"/>
                  </a:lnTo>
                  <a:lnTo>
                    <a:pt x="50" y="50"/>
                  </a:lnTo>
                  <a:lnTo>
                    <a:pt x="42" y="52"/>
                  </a:lnTo>
                  <a:lnTo>
                    <a:pt x="40" y="54"/>
                  </a:lnTo>
                  <a:lnTo>
                    <a:pt x="34" y="56"/>
                  </a:lnTo>
                  <a:lnTo>
                    <a:pt x="28" y="54"/>
                  </a:lnTo>
                  <a:lnTo>
                    <a:pt x="22" y="52"/>
                  </a:lnTo>
                  <a:lnTo>
                    <a:pt x="16" y="50"/>
                  </a:lnTo>
                  <a:lnTo>
                    <a:pt x="14" y="48"/>
                  </a:lnTo>
                  <a:lnTo>
                    <a:pt x="14" y="46"/>
                  </a:lnTo>
                  <a:lnTo>
                    <a:pt x="14" y="36"/>
                  </a:lnTo>
                  <a:lnTo>
                    <a:pt x="14" y="34"/>
                  </a:lnTo>
                  <a:lnTo>
                    <a:pt x="8" y="38"/>
                  </a:lnTo>
                  <a:lnTo>
                    <a:pt x="4" y="44"/>
                  </a:lnTo>
                  <a:lnTo>
                    <a:pt x="2" y="52"/>
                  </a:lnTo>
                  <a:lnTo>
                    <a:pt x="0" y="60"/>
                  </a:lnTo>
                  <a:lnTo>
                    <a:pt x="2" y="66"/>
                  </a:lnTo>
                  <a:lnTo>
                    <a:pt x="4" y="72"/>
                  </a:lnTo>
                  <a:lnTo>
                    <a:pt x="4" y="74"/>
                  </a:lnTo>
                  <a:lnTo>
                    <a:pt x="2" y="78"/>
                  </a:lnTo>
                  <a:lnTo>
                    <a:pt x="4" y="82"/>
                  </a:lnTo>
                  <a:lnTo>
                    <a:pt x="8" y="86"/>
                  </a:lnTo>
                  <a:lnTo>
                    <a:pt x="10" y="86"/>
                  </a:lnTo>
                  <a:lnTo>
                    <a:pt x="10" y="92"/>
                  </a:lnTo>
                  <a:lnTo>
                    <a:pt x="16" y="94"/>
                  </a:lnTo>
                  <a:lnTo>
                    <a:pt x="18" y="96"/>
                  </a:lnTo>
                  <a:lnTo>
                    <a:pt x="18" y="98"/>
                  </a:lnTo>
                  <a:lnTo>
                    <a:pt x="18" y="102"/>
                  </a:lnTo>
                  <a:lnTo>
                    <a:pt x="16" y="106"/>
                  </a:lnTo>
                  <a:lnTo>
                    <a:pt x="16" y="108"/>
                  </a:lnTo>
                  <a:lnTo>
                    <a:pt x="18" y="112"/>
                  </a:lnTo>
                  <a:lnTo>
                    <a:pt x="18" y="110"/>
                  </a:lnTo>
                  <a:lnTo>
                    <a:pt x="18" y="116"/>
                  </a:lnTo>
                  <a:lnTo>
                    <a:pt x="20" y="120"/>
                  </a:lnTo>
                  <a:lnTo>
                    <a:pt x="24" y="124"/>
                  </a:lnTo>
                  <a:lnTo>
                    <a:pt x="28" y="126"/>
                  </a:lnTo>
                  <a:lnTo>
                    <a:pt x="34" y="126"/>
                  </a:lnTo>
                  <a:lnTo>
                    <a:pt x="42" y="128"/>
                  </a:lnTo>
                  <a:lnTo>
                    <a:pt x="46" y="130"/>
                  </a:lnTo>
                  <a:lnTo>
                    <a:pt x="44" y="134"/>
                  </a:lnTo>
                  <a:lnTo>
                    <a:pt x="48" y="134"/>
                  </a:lnTo>
                  <a:lnTo>
                    <a:pt x="54" y="134"/>
                  </a:lnTo>
                  <a:lnTo>
                    <a:pt x="56" y="132"/>
                  </a:lnTo>
                  <a:lnTo>
                    <a:pt x="62" y="130"/>
                  </a:lnTo>
                  <a:lnTo>
                    <a:pt x="66" y="130"/>
                  </a:lnTo>
                  <a:lnTo>
                    <a:pt x="72" y="130"/>
                  </a:lnTo>
                  <a:lnTo>
                    <a:pt x="78" y="132"/>
                  </a:lnTo>
                  <a:lnTo>
                    <a:pt x="82" y="134"/>
                  </a:lnTo>
                  <a:lnTo>
                    <a:pt x="88" y="134"/>
                  </a:lnTo>
                  <a:lnTo>
                    <a:pt x="88" y="140"/>
                  </a:lnTo>
                  <a:lnTo>
                    <a:pt x="88" y="144"/>
                  </a:lnTo>
                  <a:lnTo>
                    <a:pt x="88" y="146"/>
                  </a:lnTo>
                  <a:lnTo>
                    <a:pt x="90" y="146"/>
                  </a:lnTo>
                  <a:lnTo>
                    <a:pt x="98" y="144"/>
                  </a:lnTo>
                  <a:lnTo>
                    <a:pt x="106" y="142"/>
                  </a:lnTo>
                  <a:lnTo>
                    <a:pt x="112" y="138"/>
                  </a:lnTo>
                  <a:lnTo>
                    <a:pt x="120" y="138"/>
                  </a:lnTo>
                  <a:lnTo>
                    <a:pt x="120" y="134"/>
                  </a:lnTo>
                  <a:lnTo>
                    <a:pt x="118" y="134"/>
                  </a:lnTo>
                  <a:lnTo>
                    <a:pt x="116" y="130"/>
                  </a:lnTo>
                  <a:lnTo>
                    <a:pt x="116" y="126"/>
                  </a:lnTo>
                  <a:lnTo>
                    <a:pt x="118" y="124"/>
                  </a:lnTo>
                  <a:lnTo>
                    <a:pt x="122" y="120"/>
                  </a:lnTo>
                  <a:lnTo>
                    <a:pt x="122" y="114"/>
                  </a:lnTo>
                  <a:lnTo>
                    <a:pt x="122" y="108"/>
                  </a:lnTo>
                  <a:lnTo>
                    <a:pt x="120" y="106"/>
                  </a:lnTo>
                  <a:lnTo>
                    <a:pt x="122" y="100"/>
                  </a:lnTo>
                  <a:lnTo>
                    <a:pt x="126" y="94"/>
                  </a:lnTo>
                  <a:lnTo>
                    <a:pt x="132" y="92"/>
                  </a:lnTo>
                  <a:lnTo>
                    <a:pt x="136" y="82"/>
                  </a:lnTo>
                  <a:lnTo>
                    <a:pt x="138" y="72"/>
                  </a:lnTo>
                  <a:lnTo>
                    <a:pt x="142" y="60"/>
                  </a:lnTo>
                  <a:lnTo>
                    <a:pt x="144" y="58"/>
                  </a:lnTo>
                  <a:lnTo>
                    <a:pt x="148" y="56"/>
                  </a:lnTo>
                  <a:lnTo>
                    <a:pt x="154" y="56"/>
                  </a:lnTo>
                  <a:lnTo>
                    <a:pt x="160" y="56"/>
                  </a:lnTo>
                  <a:lnTo>
                    <a:pt x="160" y="52"/>
                  </a:lnTo>
                  <a:lnTo>
                    <a:pt x="150" y="46"/>
                  </a:lnTo>
                  <a:lnTo>
                    <a:pt x="146" y="40"/>
                  </a:lnTo>
                  <a:lnTo>
                    <a:pt x="144" y="34"/>
                  </a:lnTo>
                  <a:lnTo>
                    <a:pt x="146" y="32"/>
                  </a:lnTo>
                  <a:lnTo>
                    <a:pt x="148" y="28"/>
                  </a:lnTo>
                  <a:lnTo>
                    <a:pt x="142" y="26"/>
                  </a:lnTo>
                  <a:lnTo>
                    <a:pt x="138" y="22"/>
                  </a:lnTo>
                  <a:lnTo>
                    <a:pt x="138" y="14"/>
                  </a:lnTo>
                  <a:lnTo>
                    <a:pt x="136" y="8"/>
                  </a:lnTo>
                  <a:lnTo>
                    <a:pt x="136"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9" name="Freeform 218"/>
            <p:cNvSpPr>
              <a:spLocks/>
            </p:cNvSpPr>
            <p:nvPr/>
          </p:nvSpPr>
          <p:spPr bwMode="auto">
            <a:xfrm>
              <a:off x="7911397" y="2918562"/>
              <a:ext cx="709401" cy="575546"/>
            </a:xfrm>
            <a:custGeom>
              <a:avLst/>
              <a:gdLst>
                <a:gd name="T0" fmla="*/ 194 w 636"/>
                <a:gd name="T1" fmla="*/ 112 h 516"/>
                <a:gd name="T2" fmla="*/ 212 w 636"/>
                <a:gd name="T3" fmla="*/ 114 h 516"/>
                <a:gd name="T4" fmla="*/ 226 w 636"/>
                <a:gd name="T5" fmla="*/ 100 h 516"/>
                <a:gd name="T6" fmla="*/ 242 w 636"/>
                <a:gd name="T7" fmla="*/ 72 h 516"/>
                <a:gd name="T8" fmla="*/ 284 w 636"/>
                <a:gd name="T9" fmla="*/ 62 h 516"/>
                <a:gd name="T10" fmla="*/ 294 w 636"/>
                <a:gd name="T11" fmla="*/ 72 h 516"/>
                <a:gd name="T12" fmla="*/ 310 w 636"/>
                <a:gd name="T13" fmla="*/ 56 h 516"/>
                <a:gd name="T14" fmla="*/ 324 w 636"/>
                <a:gd name="T15" fmla="*/ 38 h 516"/>
                <a:gd name="T16" fmla="*/ 360 w 636"/>
                <a:gd name="T17" fmla="*/ 24 h 516"/>
                <a:gd name="T18" fmla="*/ 358 w 636"/>
                <a:gd name="T19" fmla="*/ 2 h 516"/>
                <a:gd name="T20" fmla="*/ 372 w 636"/>
                <a:gd name="T21" fmla="*/ 12 h 516"/>
                <a:gd name="T22" fmla="*/ 414 w 636"/>
                <a:gd name="T23" fmla="*/ 22 h 516"/>
                <a:gd name="T24" fmla="*/ 428 w 636"/>
                <a:gd name="T25" fmla="*/ 20 h 516"/>
                <a:gd name="T26" fmla="*/ 416 w 636"/>
                <a:gd name="T27" fmla="*/ 42 h 516"/>
                <a:gd name="T28" fmla="*/ 424 w 636"/>
                <a:gd name="T29" fmla="*/ 52 h 516"/>
                <a:gd name="T30" fmla="*/ 418 w 636"/>
                <a:gd name="T31" fmla="*/ 56 h 516"/>
                <a:gd name="T32" fmla="*/ 408 w 636"/>
                <a:gd name="T33" fmla="*/ 80 h 516"/>
                <a:gd name="T34" fmla="*/ 442 w 636"/>
                <a:gd name="T35" fmla="*/ 104 h 516"/>
                <a:gd name="T36" fmla="*/ 468 w 636"/>
                <a:gd name="T37" fmla="*/ 122 h 516"/>
                <a:gd name="T38" fmla="*/ 490 w 636"/>
                <a:gd name="T39" fmla="*/ 92 h 516"/>
                <a:gd name="T40" fmla="*/ 510 w 636"/>
                <a:gd name="T41" fmla="*/ 32 h 516"/>
                <a:gd name="T42" fmla="*/ 532 w 636"/>
                <a:gd name="T43" fmla="*/ 0 h 516"/>
                <a:gd name="T44" fmla="*/ 538 w 636"/>
                <a:gd name="T45" fmla="*/ 56 h 516"/>
                <a:gd name="T46" fmla="*/ 558 w 636"/>
                <a:gd name="T47" fmla="*/ 76 h 516"/>
                <a:gd name="T48" fmla="*/ 560 w 636"/>
                <a:gd name="T49" fmla="*/ 118 h 516"/>
                <a:gd name="T50" fmla="*/ 568 w 636"/>
                <a:gd name="T51" fmla="*/ 152 h 516"/>
                <a:gd name="T52" fmla="*/ 596 w 636"/>
                <a:gd name="T53" fmla="*/ 182 h 516"/>
                <a:gd name="T54" fmla="*/ 604 w 636"/>
                <a:gd name="T55" fmla="*/ 208 h 516"/>
                <a:gd name="T56" fmla="*/ 618 w 636"/>
                <a:gd name="T57" fmla="*/ 234 h 516"/>
                <a:gd name="T58" fmla="*/ 634 w 636"/>
                <a:gd name="T59" fmla="*/ 270 h 516"/>
                <a:gd name="T60" fmla="*/ 626 w 636"/>
                <a:gd name="T61" fmla="*/ 322 h 516"/>
                <a:gd name="T62" fmla="*/ 594 w 636"/>
                <a:gd name="T63" fmla="*/ 378 h 516"/>
                <a:gd name="T64" fmla="*/ 558 w 636"/>
                <a:gd name="T65" fmla="*/ 408 h 516"/>
                <a:gd name="T66" fmla="*/ 500 w 636"/>
                <a:gd name="T67" fmla="*/ 480 h 516"/>
                <a:gd name="T68" fmla="*/ 476 w 636"/>
                <a:gd name="T69" fmla="*/ 490 h 516"/>
                <a:gd name="T70" fmla="*/ 438 w 636"/>
                <a:gd name="T71" fmla="*/ 506 h 516"/>
                <a:gd name="T72" fmla="*/ 416 w 636"/>
                <a:gd name="T73" fmla="*/ 494 h 516"/>
                <a:gd name="T74" fmla="*/ 378 w 636"/>
                <a:gd name="T75" fmla="*/ 504 h 516"/>
                <a:gd name="T76" fmla="*/ 346 w 636"/>
                <a:gd name="T77" fmla="*/ 482 h 516"/>
                <a:gd name="T78" fmla="*/ 348 w 636"/>
                <a:gd name="T79" fmla="*/ 454 h 516"/>
                <a:gd name="T80" fmla="*/ 346 w 636"/>
                <a:gd name="T81" fmla="*/ 428 h 516"/>
                <a:gd name="T82" fmla="*/ 326 w 636"/>
                <a:gd name="T83" fmla="*/ 444 h 516"/>
                <a:gd name="T84" fmla="*/ 346 w 636"/>
                <a:gd name="T85" fmla="*/ 420 h 516"/>
                <a:gd name="T86" fmla="*/ 338 w 636"/>
                <a:gd name="T87" fmla="*/ 416 h 516"/>
                <a:gd name="T88" fmla="*/ 304 w 636"/>
                <a:gd name="T89" fmla="*/ 438 h 516"/>
                <a:gd name="T90" fmla="*/ 304 w 636"/>
                <a:gd name="T91" fmla="*/ 406 h 516"/>
                <a:gd name="T92" fmla="*/ 268 w 636"/>
                <a:gd name="T93" fmla="*/ 380 h 516"/>
                <a:gd name="T94" fmla="*/ 150 w 636"/>
                <a:gd name="T95" fmla="*/ 406 h 516"/>
                <a:gd name="T96" fmla="*/ 74 w 636"/>
                <a:gd name="T97" fmla="*/ 426 h 516"/>
                <a:gd name="T98" fmla="*/ 14 w 636"/>
                <a:gd name="T99" fmla="*/ 436 h 516"/>
                <a:gd name="T100" fmla="*/ 0 w 636"/>
                <a:gd name="T101" fmla="*/ 420 h 516"/>
                <a:gd name="T102" fmla="*/ 30 w 636"/>
                <a:gd name="T103" fmla="*/ 380 h 516"/>
                <a:gd name="T104" fmla="*/ 26 w 636"/>
                <a:gd name="T105" fmla="*/ 304 h 516"/>
                <a:gd name="T106" fmla="*/ 20 w 636"/>
                <a:gd name="T107" fmla="*/ 284 h 516"/>
                <a:gd name="T108" fmla="*/ 30 w 636"/>
                <a:gd name="T109" fmla="*/ 278 h 516"/>
                <a:gd name="T110" fmla="*/ 40 w 636"/>
                <a:gd name="T111" fmla="*/ 214 h 516"/>
                <a:gd name="T112" fmla="*/ 52 w 636"/>
                <a:gd name="T113" fmla="*/ 208 h 516"/>
                <a:gd name="T114" fmla="*/ 76 w 636"/>
                <a:gd name="T115" fmla="*/ 190 h 516"/>
                <a:gd name="T116" fmla="*/ 110 w 636"/>
                <a:gd name="T117" fmla="*/ 174 h 516"/>
                <a:gd name="T118" fmla="*/ 162 w 636"/>
                <a:gd name="T119" fmla="*/ 162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6" h="516">
                  <a:moveTo>
                    <a:pt x="180" y="138"/>
                  </a:moveTo>
                  <a:lnTo>
                    <a:pt x="186" y="132"/>
                  </a:lnTo>
                  <a:lnTo>
                    <a:pt x="188" y="130"/>
                  </a:lnTo>
                  <a:lnTo>
                    <a:pt x="188" y="124"/>
                  </a:lnTo>
                  <a:lnTo>
                    <a:pt x="190" y="118"/>
                  </a:lnTo>
                  <a:lnTo>
                    <a:pt x="194" y="112"/>
                  </a:lnTo>
                  <a:lnTo>
                    <a:pt x="198" y="108"/>
                  </a:lnTo>
                  <a:lnTo>
                    <a:pt x="202" y="106"/>
                  </a:lnTo>
                  <a:lnTo>
                    <a:pt x="204" y="112"/>
                  </a:lnTo>
                  <a:lnTo>
                    <a:pt x="206" y="114"/>
                  </a:lnTo>
                  <a:lnTo>
                    <a:pt x="210" y="116"/>
                  </a:lnTo>
                  <a:lnTo>
                    <a:pt x="212" y="114"/>
                  </a:lnTo>
                  <a:lnTo>
                    <a:pt x="212" y="112"/>
                  </a:lnTo>
                  <a:lnTo>
                    <a:pt x="214" y="110"/>
                  </a:lnTo>
                  <a:lnTo>
                    <a:pt x="212" y="106"/>
                  </a:lnTo>
                  <a:lnTo>
                    <a:pt x="212" y="100"/>
                  </a:lnTo>
                  <a:lnTo>
                    <a:pt x="220" y="100"/>
                  </a:lnTo>
                  <a:lnTo>
                    <a:pt x="226" y="100"/>
                  </a:lnTo>
                  <a:lnTo>
                    <a:pt x="226" y="92"/>
                  </a:lnTo>
                  <a:lnTo>
                    <a:pt x="230" y="86"/>
                  </a:lnTo>
                  <a:lnTo>
                    <a:pt x="232" y="82"/>
                  </a:lnTo>
                  <a:lnTo>
                    <a:pt x="236" y="80"/>
                  </a:lnTo>
                  <a:lnTo>
                    <a:pt x="240" y="78"/>
                  </a:lnTo>
                  <a:lnTo>
                    <a:pt x="242" y="72"/>
                  </a:lnTo>
                  <a:lnTo>
                    <a:pt x="244" y="68"/>
                  </a:lnTo>
                  <a:lnTo>
                    <a:pt x="248" y="64"/>
                  </a:lnTo>
                  <a:lnTo>
                    <a:pt x="262" y="58"/>
                  </a:lnTo>
                  <a:lnTo>
                    <a:pt x="270" y="56"/>
                  </a:lnTo>
                  <a:lnTo>
                    <a:pt x="276" y="54"/>
                  </a:lnTo>
                  <a:lnTo>
                    <a:pt x="284" y="62"/>
                  </a:lnTo>
                  <a:lnTo>
                    <a:pt x="288" y="66"/>
                  </a:lnTo>
                  <a:lnTo>
                    <a:pt x="288" y="72"/>
                  </a:lnTo>
                  <a:lnTo>
                    <a:pt x="288" y="74"/>
                  </a:lnTo>
                  <a:lnTo>
                    <a:pt x="286" y="76"/>
                  </a:lnTo>
                  <a:lnTo>
                    <a:pt x="290" y="74"/>
                  </a:lnTo>
                  <a:lnTo>
                    <a:pt x="294" y="72"/>
                  </a:lnTo>
                  <a:lnTo>
                    <a:pt x="298" y="74"/>
                  </a:lnTo>
                  <a:lnTo>
                    <a:pt x="302" y="74"/>
                  </a:lnTo>
                  <a:lnTo>
                    <a:pt x="306" y="72"/>
                  </a:lnTo>
                  <a:lnTo>
                    <a:pt x="310" y="70"/>
                  </a:lnTo>
                  <a:lnTo>
                    <a:pt x="308" y="62"/>
                  </a:lnTo>
                  <a:lnTo>
                    <a:pt x="310" y="56"/>
                  </a:lnTo>
                  <a:lnTo>
                    <a:pt x="314" y="54"/>
                  </a:lnTo>
                  <a:lnTo>
                    <a:pt x="320" y="50"/>
                  </a:lnTo>
                  <a:lnTo>
                    <a:pt x="326" y="48"/>
                  </a:lnTo>
                  <a:lnTo>
                    <a:pt x="324" y="44"/>
                  </a:lnTo>
                  <a:lnTo>
                    <a:pt x="322" y="42"/>
                  </a:lnTo>
                  <a:lnTo>
                    <a:pt x="324" y="38"/>
                  </a:lnTo>
                  <a:lnTo>
                    <a:pt x="326" y="34"/>
                  </a:lnTo>
                  <a:lnTo>
                    <a:pt x="334" y="28"/>
                  </a:lnTo>
                  <a:lnTo>
                    <a:pt x="344" y="26"/>
                  </a:lnTo>
                  <a:lnTo>
                    <a:pt x="354" y="26"/>
                  </a:lnTo>
                  <a:lnTo>
                    <a:pt x="358" y="24"/>
                  </a:lnTo>
                  <a:lnTo>
                    <a:pt x="360" y="24"/>
                  </a:lnTo>
                  <a:lnTo>
                    <a:pt x="362" y="20"/>
                  </a:lnTo>
                  <a:lnTo>
                    <a:pt x="364" y="16"/>
                  </a:lnTo>
                  <a:lnTo>
                    <a:pt x="364" y="12"/>
                  </a:lnTo>
                  <a:lnTo>
                    <a:pt x="358" y="10"/>
                  </a:lnTo>
                  <a:lnTo>
                    <a:pt x="358" y="8"/>
                  </a:lnTo>
                  <a:lnTo>
                    <a:pt x="358" y="2"/>
                  </a:lnTo>
                  <a:lnTo>
                    <a:pt x="362" y="2"/>
                  </a:lnTo>
                  <a:lnTo>
                    <a:pt x="364" y="4"/>
                  </a:lnTo>
                  <a:lnTo>
                    <a:pt x="368" y="6"/>
                  </a:lnTo>
                  <a:lnTo>
                    <a:pt x="366" y="10"/>
                  </a:lnTo>
                  <a:lnTo>
                    <a:pt x="368" y="10"/>
                  </a:lnTo>
                  <a:lnTo>
                    <a:pt x="372" y="12"/>
                  </a:lnTo>
                  <a:lnTo>
                    <a:pt x="374" y="12"/>
                  </a:lnTo>
                  <a:lnTo>
                    <a:pt x="384" y="14"/>
                  </a:lnTo>
                  <a:lnTo>
                    <a:pt x="390" y="18"/>
                  </a:lnTo>
                  <a:lnTo>
                    <a:pt x="398" y="22"/>
                  </a:lnTo>
                  <a:lnTo>
                    <a:pt x="408" y="22"/>
                  </a:lnTo>
                  <a:lnTo>
                    <a:pt x="414" y="22"/>
                  </a:lnTo>
                  <a:lnTo>
                    <a:pt x="416" y="18"/>
                  </a:lnTo>
                  <a:lnTo>
                    <a:pt x="418" y="24"/>
                  </a:lnTo>
                  <a:lnTo>
                    <a:pt x="422" y="26"/>
                  </a:lnTo>
                  <a:lnTo>
                    <a:pt x="424" y="22"/>
                  </a:lnTo>
                  <a:lnTo>
                    <a:pt x="424" y="20"/>
                  </a:lnTo>
                  <a:lnTo>
                    <a:pt x="428" y="20"/>
                  </a:lnTo>
                  <a:lnTo>
                    <a:pt x="432" y="22"/>
                  </a:lnTo>
                  <a:lnTo>
                    <a:pt x="434" y="26"/>
                  </a:lnTo>
                  <a:lnTo>
                    <a:pt x="432" y="30"/>
                  </a:lnTo>
                  <a:lnTo>
                    <a:pt x="428" y="36"/>
                  </a:lnTo>
                  <a:lnTo>
                    <a:pt x="422" y="40"/>
                  </a:lnTo>
                  <a:lnTo>
                    <a:pt x="416" y="42"/>
                  </a:lnTo>
                  <a:lnTo>
                    <a:pt x="416" y="48"/>
                  </a:lnTo>
                  <a:lnTo>
                    <a:pt x="416" y="50"/>
                  </a:lnTo>
                  <a:lnTo>
                    <a:pt x="418" y="52"/>
                  </a:lnTo>
                  <a:lnTo>
                    <a:pt x="420" y="54"/>
                  </a:lnTo>
                  <a:lnTo>
                    <a:pt x="422" y="54"/>
                  </a:lnTo>
                  <a:lnTo>
                    <a:pt x="424" y="52"/>
                  </a:lnTo>
                  <a:lnTo>
                    <a:pt x="426" y="54"/>
                  </a:lnTo>
                  <a:lnTo>
                    <a:pt x="428" y="54"/>
                  </a:lnTo>
                  <a:lnTo>
                    <a:pt x="426" y="58"/>
                  </a:lnTo>
                  <a:lnTo>
                    <a:pt x="422" y="60"/>
                  </a:lnTo>
                  <a:lnTo>
                    <a:pt x="420" y="60"/>
                  </a:lnTo>
                  <a:lnTo>
                    <a:pt x="418" y="56"/>
                  </a:lnTo>
                  <a:lnTo>
                    <a:pt x="418" y="54"/>
                  </a:lnTo>
                  <a:lnTo>
                    <a:pt x="410" y="60"/>
                  </a:lnTo>
                  <a:lnTo>
                    <a:pt x="406" y="64"/>
                  </a:lnTo>
                  <a:lnTo>
                    <a:pt x="404" y="70"/>
                  </a:lnTo>
                  <a:lnTo>
                    <a:pt x="404" y="76"/>
                  </a:lnTo>
                  <a:lnTo>
                    <a:pt x="408" y="80"/>
                  </a:lnTo>
                  <a:lnTo>
                    <a:pt x="410" y="84"/>
                  </a:lnTo>
                  <a:lnTo>
                    <a:pt x="414" y="86"/>
                  </a:lnTo>
                  <a:lnTo>
                    <a:pt x="424" y="90"/>
                  </a:lnTo>
                  <a:lnTo>
                    <a:pt x="430" y="92"/>
                  </a:lnTo>
                  <a:lnTo>
                    <a:pt x="434" y="96"/>
                  </a:lnTo>
                  <a:lnTo>
                    <a:pt x="442" y="104"/>
                  </a:lnTo>
                  <a:lnTo>
                    <a:pt x="456" y="108"/>
                  </a:lnTo>
                  <a:lnTo>
                    <a:pt x="458" y="110"/>
                  </a:lnTo>
                  <a:lnTo>
                    <a:pt x="462" y="116"/>
                  </a:lnTo>
                  <a:lnTo>
                    <a:pt x="464" y="120"/>
                  </a:lnTo>
                  <a:lnTo>
                    <a:pt x="466" y="122"/>
                  </a:lnTo>
                  <a:lnTo>
                    <a:pt x="468" y="122"/>
                  </a:lnTo>
                  <a:lnTo>
                    <a:pt x="472" y="122"/>
                  </a:lnTo>
                  <a:lnTo>
                    <a:pt x="476" y="120"/>
                  </a:lnTo>
                  <a:lnTo>
                    <a:pt x="480" y="116"/>
                  </a:lnTo>
                  <a:lnTo>
                    <a:pt x="484" y="110"/>
                  </a:lnTo>
                  <a:lnTo>
                    <a:pt x="486" y="104"/>
                  </a:lnTo>
                  <a:lnTo>
                    <a:pt x="490" y="92"/>
                  </a:lnTo>
                  <a:lnTo>
                    <a:pt x="494" y="84"/>
                  </a:lnTo>
                  <a:lnTo>
                    <a:pt x="498" y="76"/>
                  </a:lnTo>
                  <a:lnTo>
                    <a:pt x="500" y="64"/>
                  </a:lnTo>
                  <a:lnTo>
                    <a:pt x="502" y="52"/>
                  </a:lnTo>
                  <a:lnTo>
                    <a:pt x="504" y="42"/>
                  </a:lnTo>
                  <a:lnTo>
                    <a:pt x="510" y="32"/>
                  </a:lnTo>
                  <a:lnTo>
                    <a:pt x="514" y="24"/>
                  </a:lnTo>
                  <a:lnTo>
                    <a:pt x="520" y="6"/>
                  </a:lnTo>
                  <a:lnTo>
                    <a:pt x="522" y="0"/>
                  </a:lnTo>
                  <a:lnTo>
                    <a:pt x="524" y="0"/>
                  </a:lnTo>
                  <a:lnTo>
                    <a:pt x="528" y="0"/>
                  </a:lnTo>
                  <a:lnTo>
                    <a:pt x="532" y="0"/>
                  </a:lnTo>
                  <a:lnTo>
                    <a:pt x="534" y="4"/>
                  </a:lnTo>
                  <a:lnTo>
                    <a:pt x="532" y="12"/>
                  </a:lnTo>
                  <a:lnTo>
                    <a:pt x="532" y="20"/>
                  </a:lnTo>
                  <a:lnTo>
                    <a:pt x="532" y="26"/>
                  </a:lnTo>
                  <a:lnTo>
                    <a:pt x="536" y="44"/>
                  </a:lnTo>
                  <a:lnTo>
                    <a:pt x="538" y="56"/>
                  </a:lnTo>
                  <a:lnTo>
                    <a:pt x="540" y="60"/>
                  </a:lnTo>
                  <a:lnTo>
                    <a:pt x="542" y="62"/>
                  </a:lnTo>
                  <a:lnTo>
                    <a:pt x="546" y="62"/>
                  </a:lnTo>
                  <a:lnTo>
                    <a:pt x="548" y="60"/>
                  </a:lnTo>
                  <a:lnTo>
                    <a:pt x="552" y="68"/>
                  </a:lnTo>
                  <a:lnTo>
                    <a:pt x="558" y="76"/>
                  </a:lnTo>
                  <a:lnTo>
                    <a:pt x="554" y="82"/>
                  </a:lnTo>
                  <a:lnTo>
                    <a:pt x="556" y="90"/>
                  </a:lnTo>
                  <a:lnTo>
                    <a:pt x="554" y="100"/>
                  </a:lnTo>
                  <a:lnTo>
                    <a:pt x="556" y="106"/>
                  </a:lnTo>
                  <a:lnTo>
                    <a:pt x="558" y="110"/>
                  </a:lnTo>
                  <a:lnTo>
                    <a:pt x="560" y="118"/>
                  </a:lnTo>
                  <a:lnTo>
                    <a:pt x="560" y="124"/>
                  </a:lnTo>
                  <a:lnTo>
                    <a:pt x="562" y="132"/>
                  </a:lnTo>
                  <a:lnTo>
                    <a:pt x="564" y="136"/>
                  </a:lnTo>
                  <a:lnTo>
                    <a:pt x="564" y="144"/>
                  </a:lnTo>
                  <a:lnTo>
                    <a:pt x="564" y="148"/>
                  </a:lnTo>
                  <a:lnTo>
                    <a:pt x="568" y="152"/>
                  </a:lnTo>
                  <a:lnTo>
                    <a:pt x="576" y="158"/>
                  </a:lnTo>
                  <a:lnTo>
                    <a:pt x="584" y="162"/>
                  </a:lnTo>
                  <a:lnTo>
                    <a:pt x="592" y="168"/>
                  </a:lnTo>
                  <a:lnTo>
                    <a:pt x="594" y="174"/>
                  </a:lnTo>
                  <a:lnTo>
                    <a:pt x="594" y="178"/>
                  </a:lnTo>
                  <a:lnTo>
                    <a:pt x="596" y="182"/>
                  </a:lnTo>
                  <a:lnTo>
                    <a:pt x="598" y="186"/>
                  </a:lnTo>
                  <a:lnTo>
                    <a:pt x="598" y="200"/>
                  </a:lnTo>
                  <a:lnTo>
                    <a:pt x="598" y="206"/>
                  </a:lnTo>
                  <a:lnTo>
                    <a:pt x="600" y="208"/>
                  </a:lnTo>
                  <a:lnTo>
                    <a:pt x="602" y="208"/>
                  </a:lnTo>
                  <a:lnTo>
                    <a:pt x="604" y="208"/>
                  </a:lnTo>
                  <a:lnTo>
                    <a:pt x="604" y="206"/>
                  </a:lnTo>
                  <a:lnTo>
                    <a:pt x="612" y="216"/>
                  </a:lnTo>
                  <a:lnTo>
                    <a:pt x="614" y="220"/>
                  </a:lnTo>
                  <a:lnTo>
                    <a:pt x="614" y="228"/>
                  </a:lnTo>
                  <a:lnTo>
                    <a:pt x="616" y="232"/>
                  </a:lnTo>
                  <a:lnTo>
                    <a:pt x="618" y="234"/>
                  </a:lnTo>
                  <a:lnTo>
                    <a:pt x="620" y="236"/>
                  </a:lnTo>
                  <a:lnTo>
                    <a:pt x="622" y="238"/>
                  </a:lnTo>
                  <a:lnTo>
                    <a:pt x="632" y="250"/>
                  </a:lnTo>
                  <a:lnTo>
                    <a:pt x="634" y="258"/>
                  </a:lnTo>
                  <a:lnTo>
                    <a:pt x="636" y="264"/>
                  </a:lnTo>
                  <a:lnTo>
                    <a:pt x="634" y="270"/>
                  </a:lnTo>
                  <a:lnTo>
                    <a:pt x="632" y="276"/>
                  </a:lnTo>
                  <a:lnTo>
                    <a:pt x="630" y="280"/>
                  </a:lnTo>
                  <a:lnTo>
                    <a:pt x="630" y="288"/>
                  </a:lnTo>
                  <a:lnTo>
                    <a:pt x="630" y="300"/>
                  </a:lnTo>
                  <a:lnTo>
                    <a:pt x="630" y="312"/>
                  </a:lnTo>
                  <a:lnTo>
                    <a:pt x="626" y="322"/>
                  </a:lnTo>
                  <a:lnTo>
                    <a:pt x="624" y="328"/>
                  </a:lnTo>
                  <a:lnTo>
                    <a:pt x="620" y="336"/>
                  </a:lnTo>
                  <a:lnTo>
                    <a:pt x="608" y="352"/>
                  </a:lnTo>
                  <a:lnTo>
                    <a:pt x="600" y="370"/>
                  </a:lnTo>
                  <a:lnTo>
                    <a:pt x="598" y="376"/>
                  </a:lnTo>
                  <a:lnTo>
                    <a:pt x="594" y="378"/>
                  </a:lnTo>
                  <a:lnTo>
                    <a:pt x="590" y="382"/>
                  </a:lnTo>
                  <a:lnTo>
                    <a:pt x="586" y="384"/>
                  </a:lnTo>
                  <a:lnTo>
                    <a:pt x="582" y="390"/>
                  </a:lnTo>
                  <a:lnTo>
                    <a:pt x="578" y="394"/>
                  </a:lnTo>
                  <a:lnTo>
                    <a:pt x="566" y="402"/>
                  </a:lnTo>
                  <a:lnTo>
                    <a:pt x="558" y="408"/>
                  </a:lnTo>
                  <a:lnTo>
                    <a:pt x="552" y="416"/>
                  </a:lnTo>
                  <a:lnTo>
                    <a:pt x="548" y="424"/>
                  </a:lnTo>
                  <a:lnTo>
                    <a:pt x="542" y="432"/>
                  </a:lnTo>
                  <a:lnTo>
                    <a:pt x="522" y="454"/>
                  </a:lnTo>
                  <a:lnTo>
                    <a:pt x="510" y="466"/>
                  </a:lnTo>
                  <a:lnTo>
                    <a:pt x="500" y="480"/>
                  </a:lnTo>
                  <a:lnTo>
                    <a:pt x="498" y="482"/>
                  </a:lnTo>
                  <a:lnTo>
                    <a:pt x="496" y="486"/>
                  </a:lnTo>
                  <a:lnTo>
                    <a:pt x="496" y="488"/>
                  </a:lnTo>
                  <a:lnTo>
                    <a:pt x="494" y="490"/>
                  </a:lnTo>
                  <a:lnTo>
                    <a:pt x="484" y="490"/>
                  </a:lnTo>
                  <a:lnTo>
                    <a:pt x="476" y="490"/>
                  </a:lnTo>
                  <a:lnTo>
                    <a:pt x="468" y="492"/>
                  </a:lnTo>
                  <a:lnTo>
                    <a:pt x="462" y="492"/>
                  </a:lnTo>
                  <a:lnTo>
                    <a:pt x="454" y="496"/>
                  </a:lnTo>
                  <a:lnTo>
                    <a:pt x="448" y="500"/>
                  </a:lnTo>
                  <a:lnTo>
                    <a:pt x="442" y="504"/>
                  </a:lnTo>
                  <a:lnTo>
                    <a:pt x="438" y="506"/>
                  </a:lnTo>
                  <a:lnTo>
                    <a:pt x="434" y="508"/>
                  </a:lnTo>
                  <a:lnTo>
                    <a:pt x="432" y="512"/>
                  </a:lnTo>
                  <a:lnTo>
                    <a:pt x="428" y="514"/>
                  </a:lnTo>
                  <a:lnTo>
                    <a:pt x="426" y="516"/>
                  </a:lnTo>
                  <a:lnTo>
                    <a:pt x="420" y="506"/>
                  </a:lnTo>
                  <a:lnTo>
                    <a:pt x="416" y="494"/>
                  </a:lnTo>
                  <a:lnTo>
                    <a:pt x="412" y="494"/>
                  </a:lnTo>
                  <a:lnTo>
                    <a:pt x="410" y="496"/>
                  </a:lnTo>
                  <a:lnTo>
                    <a:pt x="408" y="500"/>
                  </a:lnTo>
                  <a:lnTo>
                    <a:pt x="386" y="514"/>
                  </a:lnTo>
                  <a:lnTo>
                    <a:pt x="380" y="510"/>
                  </a:lnTo>
                  <a:lnTo>
                    <a:pt x="378" y="504"/>
                  </a:lnTo>
                  <a:lnTo>
                    <a:pt x="370" y="504"/>
                  </a:lnTo>
                  <a:lnTo>
                    <a:pt x="364" y="504"/>
                  </a:lnTo>
                  <a:lnTo>
                    <a:pt x="358" y="500"/>
                  </a:lnTo>
                  <a:lnTo>
                    <a:pt x="354" y="494"/>
                  </a:lnTo>
                  <a:lnTo>
                    <a:pt x="348" y="488"/>
                  </a:lnTo>
                  <a:lnTo>
                    <a:pt x="346" y="482"/>
                  </a:lnTo>
                  <a:lnTo>
                    <a:pt x="346" y="478"/>
                  </a:lnTo>
                  <a:lnTo>
                    <a:pt x="350" y="474"/>
                  </a:lnTo>
                  <a:lnTo>
                    <a:pt x="352" y="470"/>
                  </a:lnTo>
                  <a:lnTo>
                    <a:pt x="354" y="464"/>
                  </a:lnTo>
                  <a:lnTo>
                    <a:pt x="352" y="458"/>
                  </a:lnTo>
                  <a:lnTo>
                    <a:pt x="348" y="454"/>
                  </a:lnTo>
                  <a:lnTo>
                    <a:pt x="344" y="452"/>
                  </a:lnTo>
                  <a:lnTo>
                    <a:pt x="340" y="448"/>
                  </a:lnTo>
                  <a:lnTo>
                    <a:pt x="346" y="440"/>
                  </a:lnTo>
                  <a:lnTo>
                    <a:pt x="346" y="436"/>
                  </a:lnTo>
                  <a:lnTo>
                    <a:pt x="348" y="432"/>
                  </a:lnTo>
                  <a:lnTo>
                    <a:pt x="346" y="428"/>
                  </a:lnTo>
                  <a:lnTo>
                    <a:pt x="342" y="428"/>
                  </a:lnTo>
                  <a:lnTo>
                    <a:pt x="340" y="430"/>
                  </a:lnTo>
                  <a:lnTo>
                    <a:pt x="336" y="436"/>
                  </a:lnTo>
                  <a:lnTo>
                    <a:pt x="332" y="442"/>
                  </a:lnTo>
                  <a:lnTo>
                    <a:pt x="330" y="444"/>
                  </a:lnTo>
                  <a:lnTo>
                    <a:pt x="326" y="444"/>
                  </a:lnTo>
                  <a:lnTo>
                    <a:pt x="324" y="444"/>
                  </a:lnTo>
                  <a:lnTo>
                    <a:pt x="322" y="442"/>
                  </a:lnTo>
                  <a:lnTo>
                    <a:pt x="324" y="438"/>
                  </a:lnTo>
                  <a:lnTo>
                    <a:pt x="328" y="438"/>
                  </a:lnTo>
                  <a:lnTo>
                    <a:pt x="332" y="436"/>
                  </a:lnTo>
                  <a:lnTo>
                    <a:pt x="346" y="420"/>
                  </a:lnTo>
                  <a:lnTo>
                    <a:pt x="352" y="412"/>
                  </a:lnTo>
                  <a:lnTo>
                    <a:pt x="356" y="404"/>
                  </a:lnTo>
                  <a:lnTo>
                    <a:pt x="350" y="404"/>
                  </a:lnTo>
                  <a:lnTo>
                    <a:pt x="342" y="404"/>
                  </a:lnTo>
                  <a:lnTo>
                    <a:pt x="340" y="410"/>
                  </a:lnTo>
                  <a:lnTo>
                    <a:pt x="338" y="416"/>
                  </a:lnTo>
                  <a:lnTo>
                    <a:pt x="332" y="416"/>
                  </a:lnTo>
                  <a:lnTo>
                    <a:pt x="326" y="418"/>
                  </a:lnTo>
                  <a:lnTo>
                    <a:pt x="318" y="424"/>
                  </a:lnTo>
                  <a:lnTo>
                    <a:pt x="312" y="432"/>
                  </a:lnTo>
                  <a:lnTo>
                    <a:pt x="310" y="438"/>
                  </a:lnTo>
                  <a:lnTo>
                    <a:pt x="304" y="438"/>
                  </a:lnTo>
                  <a:lnTo>
                    <a:pt x="304" y="436"/>
                  </a:lnTo>
                  <a:lnTo>
                    <a:pt x="304" y="434"/>
                  </a:lnTo>
                  <a:lnTo>
                    <a:pt x="304" y="426"/>
                  </a:lnTo>
                  <a:lnTo>
                    <a:pt x="306" y="418"/>
                  </a:lnTo>
                  <a:lnTo>
                    <a:pt x="304" y="410"/>
                  </a:lnTo>
                  <a:lnTo>
                    <a:pt x="304" y="406"/>
                  </a:lnTo>
                  <a:lnTo>
                    <a:pt x="302" y="400"/>
                  </a:lnTo>
                  <a:lnTo>
                    <a:pt x="300" y="392"/>
                  </a:lnTo>
                  <a:lnTo>
                    <a:pt x="286" y="388"/>
                  </a:lnTo>
                  <a:lnTo>
                    <a:pt x="276" y="384"/>
                  </a:lnTo>
                  <a:lnTo>
                    <a:pt x="270" y="382"/>
                  </a:lnTo>
                  <a:lnTo>
                    <a:pt x="268" y="380"/>
                  </a:lnTo>
                  <a:lnTo>
                    <a:pt x="264" y="378"/>
                  </a:lnTo>
                  <a:lnTo>
                    <a:pt x="232" y="378"/>
                  </a:lnTo>
                  <a:lnTo>
                    <a:pt x="208" y="392"/>
                  </a:lnTo>
                  <a:lnTo>
                    <a:pt x="176" y="392"/>
                  </a:lnTo>
                  <a:lnTo>
                    <a:pt x="164" y="398"/>
                  </a:lnTo>
                  <a:lnTo>
                    <a:pt x="150" y="406"/>
                  </a:lnTo>
                  <a:lnTo>
                    <a:pt x="134" y="416"/>
                  </a:lnTo>
                  <a:lnTo>
                    <a:pt x="122" y="420"/>
                  </a:lnTo>
                  <a:lnTo>
                    <a:pt x="108" y="422"/>
                  </a:lnTo>
                  <a:lnTo>
                    <a:pt x="92" y="422"/>
                  </a:lnTo>
                  <a:lnTo>
                    <a:pt x="84" y="424"/>
                  </a:lnTo>
                  <a:lnTo>
                    <a:pt x="74" y="426"/>
                  </a:lnTo>
                  <a:lnTo>
                    <a:pt x="58" y="432"/>
                  </a:lnTo>
                  <a:lnTo>
                    <a:pt x="42" y="438"/>
                  </a:lnTo>
                  <a:lnTo>
                    <a:pt x="32" y="440"/>
                  </a:lnTo>
                  <a:lnTo>
                    <a:pt x="24" y="440"/>
                  </a:lnTo>
                  <a:lnTo>
                    <a:pt x="18" y="440"/>
                  </a:lnTo>
                  <a:lnTo>
                    <a:pt x="14" y="436"/>
                  </a:lnTo>
                  <a:lnTo>
                    <a:pt x="6" y="430"/>
                  </a:lnTo>
                  <a:lnTo>
                    <a:pt x="4" y="428"/>
                  </a:lnTo>
                  <a:lnTo>
                    <a:pt x="2" y="428"/>
                  </a:lnTo>
                  <a:lnTo>
                    <a:pt x="0" y="426"/>
                  </a:lnTo>
                  <a:lnTo>
                    <a:pt x="0" y="422"/>
                  </a:lnTo>
                  <a:lnTo>
                    <a:pt x="0" y="420"/>
                  </a:lnTo>
                  <a:lnTo>
                    <a:pt x="2" y="416"/>
                  </a:lnTo>
                  <a:lnTo>
                    <a:pt x="4" y="414"/>
                  </a:lnTo>
                  <a:lnTo>
                    <a:pt x="10" y="412"/>
                  </a:lnTo>
                  <a:lnTo>
                    <a:pt x="16" y="408"/>
                  </a:lnTo>
                  <a:lnTo>
                    <a:pt x="24" y="394"/>
                  </a:lnTo>
                  <a:lnTo>
                    <a:pt x="30" y="380"/>
                  </a:lnTo>
                  <a:lnTo>
                    <a:pt x="28" y="376"/>
                  </a:lnTo>
                  <a:lnTo>
                    <a:pt x="26" y="372"/>
                  </a:lnTo>
                  <a:lnTo>
                    <a:pt x="26" y="362"/>
                  </a:lnTo>
                  <a:lnTo>
                    <a:pt x="26" y="328"/>
                  </a:lnTo>
                  <a:lnTo>
                    <a:pt x="26" y="316"/>
                  </a:lnTo>
                  <a:lnTo>
                    <a:pt x="26" y="304"/>
                  </a:lnTo>
                  <a:lnTo>
                    <a:pt x="24" y="296"/>
                  </a:lnTo>
                  <a:lnTo>
                    <a:pt x="20" y="288"/>
                  </a:lnTo>
                  <a:lnTo>
                    <a:pt x="16" y="280"/>
                  </a:lnTo>
                  <a:lnTo>
                    <a:pt x="16" y="276"/>
                  </a:lnTo>
                  <a:lnTo>
                    <a:pt x="20" y="280"/>
                  </a:lnTo>
                  <a:lnTo>
                    <a:pt x="20" y="284"/>
                  </a:lnTo>
                  <a:lnTo>
                    <a:pt x="26" y="284"/>
                  </a:lnTo>
                  <a:lnTo>
                    <a:pt x="24" y="278"/>
                  </a:lnTo>
                  <a:lnTo>
                    <a:pt x="24" y="272"/>
                  </a:lnTo>
                  <a:lnTo>
                    <a:pt x="28" y="276"/>
                  </a:lnTo>
                  <a:lnTo>
                    <a:pt x="28" y="280"/>
                  </a:lnTo>
                  <a:lnTo>
                    <a:pt x="30" y="278"/>
                  </a:lnTo>
                  <a:lnTo>
                    <a:pt x="30" y="276"/>
                  </a:lnTo>
                  <a:lnTo>
                    <a:pt x="32" y="272"/>
                  </a:lnTo>
                  <a:lnTo>
                    <a:pt x="28" y="256"/>
                  </a:lnTo>
                  <a:lnTo>
                    <a:pt x="36" y="236"/>
                  </a:lnTo>
                  <a:lnTo>
                    <a:pt x="38" y="226"/>
                  </a:lnTo>
                  <a:lnTo>
                    <a:pt x="40" y="214"/>
                  </a:lnTo>
                  <a:lnTo>
                    <a:pt x="40" y="208"/>
                  </a:lnTo>
                  <a:lnTo>
                    <a:pt x="44" y="202"/>
                  </a:lnTo>
                  <a:lnTo>
                    <a:pt x="46" y="206"/>
                  </a:lnTo>
                  <a:lnTo>
                    <a:pt x="48" y="208"/>
                  </a:lnTo>
                  <a:lnTo>
                    <a:pt x="48" y="210"/>
                  </a:lnTo>
                  <a:lnTo>
                    <a:pt x="52" y="208"/>
                  </a:lnTo>
                  <a:lnTo>
                    <a:pt x="54" y="206"/>
                  </a:lnTo>
                  <a:lnTo>
                    <a:pt x="56" y="202"/>
                  </a:lnTo>
                  <a:lnTo>
                    <a:pt x="58" y="198"/>
                  </a:lnTo>
                  <a:lnTo>
                    <a:pt x="62" y="196"/>
                  </a:lnTo>
                  <a:lnTo>
                    <a:pt x="70" y="194"/>
                  </a:lnTo>
                  <a:lnTo>
                    <a:pt x="76" y="190"/>
                  </a:lnTo>
                  <a:lnTo>
                    <a:pt x="78" y="188"/>
                  </a:lnTo>
                  <a:lnTo>
                    <a:pt x="82" y="186"/>
                  </a:lnTo>
                  <a:lnTo>
                    <a:pt x="86" y="182"/>
                  </a:lnTo>
                  <a:lnTo>
                    <a:pt x="94" y="178"/>
                  </a:lnTo>
                  <a:lnTo>
                    <a:pt x="102" y="176"/>
                  </a:lnTo>
                  <a:lnTo>
                    <a:pt x="110" y="174"/>
                  </a:lnTo>
                  <a:lnTo>
                    <a:pt x="118" y="172"/>
                  </a:lnTo>
                  <a:lnTo>
                    <a:pt x="128" y="168"/>
                  </a:lnTo>
                  <a:lnTo>
                    <a:pt x="138" y="166"/>
                  </a:lnTo>
                  <a:lnTo>
                    <a:pt x="146" y="166"/>
                  </a:lnTo>
                  <a:lnTo>
                    <a:pt x="156" y="164"/>
                  </a:lnTo>
                  <a:lnTo>
                    <a:pt x="162" y="162"/>
                  </a:lnTo>
                  <a:lnTo>
                    <a:pt x="168" y="152"/>
                  </a:lnTo>
                  <a:lnTo>
                    <a:pt x="180" y="13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0" name="Freeform 219"/>
            <p:cNvSpPr>
              <a:spLocks/>
            </p:cNvSpPr>
            <p:nvPr/>
          </p:nvSpPr>
          <p:spPr bwMode="auto">
            <a:xfrm>
              <a:off x="8159019" y="2867254"/>
              <a:ext cx="71386" cy="42386"/>
            </a:xfrm>
            <a:custGeom>
              <a:avLst/>
              <a:gdLst>
                <a:gd name="T0" fmla="*/ 64 w 64"/>
                <a:gd name="T1" fmla="*/ 0 h 38"/>
                <a:gd name="T2" fmla="*/ 52 w 64"/>
                <a:gd name="T3" fmla="*/ 10 h 38"/>
                <a:gd name="T4" fmla="*/ 36 w 64"/>
                <a:gd name="T5" fmla="*/ 16 h 38"/>
                <a:gd name="T6" fmla="*/ 32 w 64"/>
                <a:gd name="T7" fmla="*/ 18 h 38"/>
                <a:gd name="T8" fmla="*/ 28 w 64"/>
                <a:gd name="T9" fmla="*/ 20 h 38"/>
                <a:gd name="T10" fmla="*/ 22 w 64"/>
                <a:gd name="T11" fmla="*/ 28 h 38"/>
                <a:gd name="T12" fmla="*/ 14 w 64"/>
                <a:gd name="T13" fmla="*/ 36 h 38"/>
                <a:gd name="T14" fmla="*/ 8 w 64"/>
                <a:gd name="T15" fmla="*/ 38 h 38"/>
                <a:gd name="T16" fmla="*/ 2 w 64"/>
                <a:gd name="T17" fmla="*/ 38 h 38"/>
                <a:gd name="T18" fmla="*/ 0 w 64"/>
                <a:gd name="T19" fmla="*/ 38 h 38"/>
                <a:gd name="T20" fmla="*/ 0 w 64"/>
                <a:gd name="T21" fmla="*/ 34 h 38"/>
                <a:gd name="T22" fmla="*/ 0 w 64"/>
                <a:gd name="T23" fmla="*/ 30 h 38"/>
                <a:gd name="T24" fmla="*/ 2 w 64"/>
                <a:gd name="T25" fmla="*/ 26 h 38"/>
                <a:gd name="T26" fmla="*/ 10 w 64"/>
                <a:gd name="T27" fmla="*/ 20 h 38"/>
                <a:gd name="T28" fmla="*/ 26 w 64"/>
                <a:gd name="T29" fmla="*/ 14 h 38"/>
                <a:gd name="T30" fmla="*/ 28 w 64"/>
                <a:gd name="T31" fmla="*/ 12 h 38"/>
                <a:gd name="T32" fmla="*/ 30 w 64"/>
                <a:gd name="T33" fmla="*/ 8 h 38"/>
                <a:gd name="T34" fmla="*/ 32 w 64"/>
                <a:gd name="T35" fmla="*/ 6 h 38"/>
                <a:gd name="T36" fmla="*/ 36 w 64"/>
                <a:gd name="T37" fmla="*/ 4 h 38"/>
                <a:gd name="T38" fmla="*/ 46 w 64"/>
                <a:gd name="T39" fmla="*/ 2 h 38"/>
                <a:gd name="T40" fmla="*/ 54 w 64"/>
                <a:gd name="T41" fmla="*/ 0 h 38"/>
                <a:gd name="T42" fmla="*/ 64 w 64"/>
                <a:gd name="T43" fmla="*/ 0 h 38"/>
                <a:gd name="T44" fmla="*/ 64 w 64"/>
                <a:gd name="T45" fmla="*/ 2 h 38"/>
                <a:gd name="T46" fmla="*/ 64 w 64"/>
                <a:gd name="T4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38">
                  <a:moveTo>
                    <a:pt x="64" y="0"/>
                  </a:moveTo>
                  <a:lnTo>
                    <a:pt x="52" y="10"/>
                  </a:lnTo>
                  <a:lnTo>
                    <a:pt x="36" y="16"/>
                  </a:lnTo>
                  <a:lnTo>
                    <a:pt x="32" y="18"/>
                  </a:lnTo>
                  <a:lnTo>
                    <a:pt x="28" y="20"/>
                  </a:lnTo>
                  <a:lnTo>
                    <a:pt x="22" y="28"/>
                  </a:lnTo>
                  <a:lnTo>
                    <a:pt x="14" y="36"/>
                  </a:lnTo>
                  <a:lnTo>
                    <a:pt x="8" y="38"/>
                  </a:lnTo>
                  <a:lnTo>
                    <a:pt x="2" y="38"/>
                  </a:lnTo>
                  <a:lnTo>
                    <a:pt x="0" y="38"/>
                  </a:lnTo>
                  <a:lnTo>
                    <a:pt x="0" y="34"/>
                  </a:lnTo>
                  <a:lnTo>
                    <a:pt x="0" y="30"/>
                  </a:lnTo>
                  <a:lnTo>
                    <a:pt x="2" y="26"/>
                  </a:lnTo>
                  <a:lnTo>
                    <a:pt x="10" y="20"/>
                  </a:lnTo>
                  <a:lnTo>
                    <a:pt x="26" y="14"/>
                  </a:lnTo>
                  <a:lnTo>
                    <a:pt x="28" y="12"/>
                  </a:lnTo>
                  <a:lnTo>
                    <a:pt x="30" y="8"/>
                  </a:lnTo>
                  <a:lnTo>
                    <a:pt x="32" y="6"/>
                  </a:lnTo>
                  <a:lnTo>
                    <a:pt x="36" y="4"/>
                  </a:lnTo>
                  <a:lnTo>
                    <a:pt x="46" y="2"/>
                  </a:lnTo>
                  <a:lnTo>
                    <a:pt x="54" y="0"/>
                  </a:lnTo>
                  <a:lnTo>
                    <a:pt x="64" y="0"/>
                  </a:lnTo>
                  <a:lnTo>
                    <a:pt x="64" y="2"/>
                  </a:lnTo>
                  <a:lnTo>
                    <a:pt x="6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1" name="Freeform 220"/>
            <p:cNvSpPr>
              <a:spLocks/>
            </p:cNvSpPr>
            <p:nvPr/>
          </p:nvSpPr>
          <p:spPr bwMode="auto">
            <a:xfrm>
              <a:off x="8098786" y="2862792"/>
              <a:ext cx="55771" cy="11154"/>
            </a:xfrm>
            <a:custGeom>
              <a:avLst/>
              <a:gdLst>
                <a:gd name="T0" fmla="*/ 40 w 50"/>
                <a:gd name="T1" fmla="*/ 8 h 10"/>
                <a:gd name="T2" fmla="*/ 34 w 50"/>
                <a:gd name="T3" fmla="*/ 10 h 10"/>
                <a:gd name="T4" fmla="*/ 28 w 50"/>
                <a:gd name="T5" fmla="*/ 10 h 10"/>
                <a:gd name="T6" fmla="*/ 22 w 50"/>
                <a:gd name="T7" fmla="*/ 8 h 10"/>
                <a:gd name="T8" fmla="*/ 10 w 50"/>
                <a:gd name="T9" fmla="*/ 10 h 10"/>
                <a:gd name="T10" fmla="*/ 4 w 50"/>
                <a:gd name="T11" fmla="*/ 10 h 10"/>
                <a:gd name="T12" fmla="*/ 2 w 50"/>
                <a:gd name="T13" fmla="*/ 8 h 10"/>
                <a:gd name="T14" fmla="*/ 0 w 50"/>
                <a:gd name="T15" fmla="*/ 4 h 10"/>
                <a:gd name="T16" fmla="*/ 6 w 50"/>
                <a:gd name="T17" fmla="*/ 2 h 10"/>
                <a:gd name="T18" fmla="*/ 12 w 50"/>
                <a:gd name="T19" fmla="*/ 0 h 10"/>
                <a:gd name="T20" fmla="*/ 18 w 50"/>
                <a:gd name="T21" fmla="*/ 2 h 10"/>
                <a:gd name="T22" fmla="*/ 24 w 50"/>
                <a:gd name="T23" fmla="*/ 4 h 10"/>
                <a:gd name="T24" fmla="*/ 28 w 50"/>
                <a:gd name="T25" fmla="*/ 6 h 10"/>
                <a:gd name="T26" fmla="*/ 34 w 50"/>
                <a:gd name="T27" fmla="*/ 8 h 10"/>
                <a:gd name="T28" fmla="*/ 42 w 50"/>
                <a:gd name="T29" fmla="*/ 6 h 10"/>
                <a:gd name="T30" fmla="*/ 50 w 50"/>
                <a:gd name="T31" fmla="*/ 4 h 10"/>
                <a:gd name="T32" fmla="*/ 46 w 50"/>
                <a:gd name="T33" fmla="*/ 8 h 10"/>
                <a:gd name="T34" fmla="*/ 44 w 50"/>
                <a:gd name="T35" fmla="*/ 10 h 10"/>
                <a:gd name="T36" fmla="*/ 38 w 50"/>
                <a:gd name="T37" fmla="*/ 10 h 10"/>
                <a:gd name="T38" fmla="*/ 40 w 50"/>
                <a:gd name="T3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10">
                  <a:moveTo>
                    <a:pt x="40" y="8"/>
                  </a:moveTo>
                  <a:lnTo>
                    <a:pt x="34" y="10"/>
                  </a:lnTo>
                  <a:lnTo>
                    <a:pt x="28" y="10"/>
                  </a:lnTo>
                  <a:lnTo>
                    <a:pt x="22" y="8"/>
                  </a:lnTo>
                  <a:lnTo>
                    <a:pt x="10" y="10"/>
                  </a:lnTo>
                  <a:lnTo>
                    <a:pt x="4" y="10"/>
                  </a:lnTo>
                  <a:lnTo>
                    <a:pt x="2" y="8"/>
                  </a:lnTo>
                  <a:lnTo>
                    <a:pt x="0" y="4"/>
                  </a:lnTo>
                  <a:lnTo>
                    <a:pt x="6" y="2"/>
                  </a:lnTo>
                  <a:lnTo>
                    <a:pt x="12" y="0"/>
                  </a:lnTo>
                  <a:lnTo>
                    <a:pt x="18" y="2"/>
                  </a:lnTo>
                  <a:lnTo>
                    <a:pt x="24" y="4"/>
                  </a:lnTo>
                  <a:lnTo>
                    <a:pt x="28" y="6"/>
                  </a:lnTo>
                  <a:lnTo>
                    <a:pt x="34" y="8"/>
                  </a:lnTo>
                  <a:lnTo>
                    <a:pt x="42" y="6"/>
                  </a:lnTo>
                  <a:lnTo>
                    <a:pt x="50" y="4"/>
                  </a:lnTo>
                  <a:lnTo>
                    <a:pt x="46" y="8"/>
                  </a:lnTo>
                  <a:lnTo>
                    <a:pt x="44" y="10"/>
                  </a:lnTo>
                  <a:lnTo>
                    <a:pt x="38" y="10"/>
                  </a:lnTo>
                  <a:lnTo>
                    <a:pt x="4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2" name="Freeform 221"/>
            <p:cNvSpPr>
              <a:spLocks/>
            </p:cNvSpPr>
            <p:nvPr/>
          </p:nvSpPr>
          <p:spPr bwMode="auto">
            <a:xfrm>
              <a:off x="7844473" y="2818177"/>
              <a:ext cx="180697" cy="55770"/>
            </a:xfrm>
            <a:custGeom>
              <a:avLst/>
              <a:gdLst>
                <a:gd name="T0" fmla="*/ 8 w 162"/>
                <a:gd name="T1" fmla="*/ 16 h 50"/>
                <a:gd name="T2" fmla="*/ 0 w 162"/>
                <a:gd name="T3" fmla="*/ 12 h 50"/>
                <a:gd name="T4" fmla="*/ 8 w 162"/>
                <a:gd name="T5" fmla="*/ 10 h 50"/>
                <a:gd name="T6" fmla="*/ 10 w 162"/>
                <a:gd name="T7" fmla="*/ 6 h 50"/>
                <a:gd name="T8" fmla="*/ 10 w 162"/>
                <a:gd name="T9" fmla="*/ 2 h 50"/>
                <a:gd name="T10" fmla="*/ 16 w 162"/>
                <a:gd name="T11" fmla="*/ 0 h 50"/>
                <a:gd name="T12" fmla="*/ 36 w 162"/>
                <a:gd name="T13" fmla="*/ 2 h 50"/>
                <a:gd name="T14" fmla="*/ 50 w 162"/>
                <a:gd name="T15" fmla="*/ 6 h 50"/>
                <a:gd name="T16" fmla="*/ 54 w 162"/>
                <a:gd name="T17" fmla="*/ 12 h 50"/>
                <a:gd name="T18" fmla="*/ 62 w 162"/>
                <a:gd name="T19" fmla="*/ 16 h 50"/>
                <a:gd name="T20" fmla="*/ 78 w 162"/>
                <a:gd name="T21" fmla="*/ 14 h 50"/>
                <a:gd name="T22" fmla="*/ 88 w 162"/>
                <a:gd name="T23" fmla="*/ 10 h 50"/>
                <a:gd name="T24" fmla="*/ 92 w 162"/>
                <a:gd name="T25" fmla="*/ 10 h 50"/>
                <a:gd name="T26" fmla="*/ 100 w 162"/>
                <a:gd name="T27" fmla="*/ 12 h 50"/>
                <a:gd name="T28" fmla="*/ 106 w 162"/>
                <a:gd name="T29" fmla="*/ 16 h 50"/>
                <a:gd name="T30" fmla="*/ 118 w 162"/>
                <a:gd name="T31" fmla="*/ 20 h 50"/>
                <a:gd name="T32" fmla="*/ 118 w 162"/>
                <a:gd name="T33" fmla="*/ 30 h 50"/>
                <a:gd name="T34" fmla="*/ 132 w 162"/>
                <a:gd name="T35" fmla="*/ 32 h 50"/>
                <a:gd name="T36" fmla="*/ 150 w 162"/>
                <a:gd name="T37" fmla="*/ 36 h 50"/>
                <a:gd name="T38" fmla="*/ 162 w 162"/>
                <a:gd name="T39" fmla="*/ 42 h 50"/>
                <a:gd name="T40" fmla="*/ 156 w 162"/>
                <a:gd name="T41" fmla="*/ 48 h 50"/>
                <a:gd name="T42" fmla="*/ 150 w 162"/>
                <a:gd name="T43" fmla="*/ 46 h 50"/>
                <a:gd name="T44" fmla="*/ 144 w 162"/>
                <a:gd name="T45" fmla="*/ 46 h 50"/>
                <a:gd name="T46" fmla="*/ 142 w 162"/>
                <a:gd name="T47" fmla="*/ 50 h 50"/>
                <a:gd name="T48" fmla="*/ 130 w 162"/>
                <a:gd name="T49" fmla="*/ 46 h 50"/>
                <a:gd name="T50" fmla="*/ 118 w 162"/>
                <a:gd name="T51" fmla="*/ 42 h 50"/>
                <a:gd name="T52" fmla="*/ 90 w 162"/>
                <a:gd name="T53" fmla="*/ 40 h 50"/>
                <a:gd name="T54" fmla="*/ 82 w 162"/>
                <a:gd name="T55" fmla="*/ 38 h 50"/>
                <a:gd name="T56" fmla="*/ 74 w 162"/>
                <a:gd name="T57" fmla="*/ 34 h 50"/>
                <a:gd name="T58" fmla="*/ 56 w 162"/>
                <a:gd name="T59" fmla="*/ 32 h 50"/>
                <a:gd name="T60" fmla="*/ 40 w 162"/>
                <a:gd name="T61" fmla="*/ 32 h 50"/>
                <a:gd name="T62" fmla="*/ 36 w 162"/>
                <a:gd name="T63" fmla="*/ 30 h 50"/>
                <a:gd name="T64" fmla="*/ 24 w 162"/>
                <a:gd name="T65" fmla="*/ 26 h 50"/>
                <a:gd name="T66" fmla="*/ 18 w 162"/>
                <a:gd name="T67" fmla="*/ 2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2" h="50">
                  <a:moveTo>
                    <a:pt x="16" y="16"/>
                  </a:moveTo>
                  <a:lnTo>
                    <a:pt x="8" y="16"/>
                  </a:lnTo>
                  <a:lnTo>
                    <a:pt x="4" y="14"/>
                  </a:lnTo>
                  <a:lnTo>
                    <a:pt x="0" y="12"/>
                  </a:lnTo>
                  <a:lnTo>
                    <a:pt x="4" y="10"/>
                  </a:lnTo>
                  <a:lnTo>
                    <a:pt x="8" y="10"/>
                  </a:lnTo>
                  <a:lnTo>
                    <a:pt x="10" y="8"/>
                  </a:lnTo>
                  <a:lnTo>
                    <a:pt x="10" y="6"/>
                  </a:lnTo>
                  <a:lnTo>
                    <a:pt x="10" y="4"/>
                  </a:lnTo>
                  <a:lnTo>
                    <a:pt x="10" y="2"/>
                  </a:lnTo>
                  <a:lnTo>
                    <a:pt x="12" y="0"/>
                  </a:lnTo>
                  <a:lnTo>
                    <a:pt x="16" y="0"/>
                  </a:lnTo>
                  <a:lnTo>
                    <a:pt x="22" y="2"/>
                  </a:lnTo>
                  <a:lnTo>
                    <a:pt x="36" y="2"/>
                  </a:lnTo>
                  <a:lnTo>
                    <a:pt x="48" y="4"/>
                  </a:lnTo>
                  <a:lnTo>
                    <a:pt x="50" y="6"/>
                  </a:lnTo>
                  <a:lnTo>
                    <a:pt x="52" y="8"/>
                  </a:lnTo>
                  <a:lnTo>
                    <a:pt x="54" y="12"/>
                  </a:lnTo>
                  <a:lnTo>
                    <a:pt x="56" y="14"/>
                  </a:lnTo>
                  <a:lnTo>
                    <a:pt x="62" y="16"/>
                  </a:lnTo>
                  <a:lnTo>
                    <a:pt x="70" y="16"/>
                  </a:lnTo>
                  <a:lnTo>
                    <a:pt x="78" y="14"/>
                  </a:lnTo>
                  <a:lnTo>
                    <a:pt x="84" y="12"/>
                  </a:lnTo>
                  <a:lnTo>
                    <a:pt x="88" y="10"/>
                  </a:lnTo>
                  <a:lnTo>
                    <a:pt x="90" y="8"/>
                  </a:lnTo>
                  <a:lnTo>
                    <a:pt x="92" y="10"/>
                  </a:lnTo>
                  <a:lnTo>
                    <a:pt x="94" y="10"/>
                  </a:lnTo>
                  <a:lnTo>
                    <a:pt x="100" y="12"/>
                  </a:lnTo>
                  <a:lnTo>
                    <a:pt x="102" y="16"/>
                  </a:lnTo>
                  <a:lnTo>
                    <a:pt x="106" y="16"/>
                  </a:lnTo>
                  <a:lnTo>
                    <a:pt x="114" y="18"/>
                  </a:lnTo>
                  <a:lnTo>
                    <a:pt x="118" y="20"/>
                  </a:lnTo>
                  <a:lnTo>
                    <a:pt x="118" y="22"/>
                  </a:lnTo>
                  <a:lnTo>
                    <a:pt x="118" y="30"/>
                  </a:lnTo>
                  <a:lnTo>
                    <a:pt x="124" y="32"/>
                  </a:lnTo>
                  <a:lnTo>
                    <a:pt x="132" y="32"/>
                  </a:lnTo>
                  <a:lnTo>
                    <a:pt x="146" y="34"/>
                  </a:lnTo>
                  <a:lnTo>
                    <a:pt x="150" y="36"/>
                  </a:lnTo>
                  <a:lnTo>
                    <a:pt x="162" y="40"/>
                  </a:lnTo>
                  <a:lnTo>
                    <a:pt x="162" y="42"/>
                  </a:lnTo>
                  <a:lnTo>
                    <a:pt x="160" y="46"/>
                  </a:lnTo>
                  <a:lnTo>
                    <a:pt x="156" y="48"/>
                  </a:lnTo>
                  <a:lnTo>
                    <a:pt x="152" y="48"/>
                  </a:lnTo>
                  <a:lnTo>
                    <a:pt x="150" y="46"/>
                  </a:lnTo>
                  <a:lnTo>
                    <a:pt x="146" y="40"/>
                  </a:lnTo>
                  <a:lnTo>
                    <a:pt x="144" y="46"/>
                  </a:lnTo>
                  <a:lnTo>
                    <a:pt x="144" y="48"/>
                  </a:lnTo>
                  <a:lnTo>
                    <a:pt x="142" y="50"/>
                  </a:lnTo>
                  <a:lnTo>
                    <a:pt x="136" y="48"/>
                  </a:lnTo>
                  <a:lnTo>
                    <a:pt x="130" y="46"/>
                  </a:lnTo>
                  <a:lnTo>
                    <a:pt x="126" y="44"/>
                  </a:lnTo>
                  <a:lnTo>
                    <a:pt x="118" y="42"/>
                  </a:lnTo>
                  <a:lnTo>
                    <a:pt x="92" y="42"/>
                  </a:lnTo>
                  <a:lnTo>
                    <a:pt x="90" y="40"/>
                  </a:lnTo>
                  <a:lnTo>
                    <a:pt x="84" y="40"/>
                  </a:lnTo>
                  <a:lnTo>
                    <a:pt x="82" y="38"/>
                  </a:lnTo>
                  <a:lnTo>
                    <a:pt x="80" y="36"/>
                  </a:lnTo>
                  <a:lnTo>
                    <a:pt x="74" y="34"/>
                  </a:lnTo>
                  <a:lnTo>
                    <a:pt x="64" y="32"/>
                  </a:lnTo>
                  <a:lnTo>
                    <a:pt x="56" y="32"/>
                  </a:lnTo>
                  <a:lnTo>
                    <a:pt x="48" y="32"/>
                  </a:lnTo>
                  <a:lnTo>
                    <a:pt x="40" y="32"/>
                  </a:lnTo>
                  <a:lnTo>
                    <a:pt x="36" y="32"/>
                  </a:lnTo>
                  <a:lnTo>
                    <a:pt x="36" y="30"/>
                  </a:lnTo>
                  <a:lnTo>
                    <a:pt x="32" y="26"/>
                  </a:lnTo>
                  <a:lnTo>
                    <a:pt x="24" y="26"/>
                  </a:lnTo>
                  <a:lnTo>
                    <a:pt x="20" y="26"/>
                  </a:lnTo>
                  <a:lnTo>
                    <a:pt x="18" y="22"/>
                  </a:lnTo>
                  <a:lnTo>
                    <a:pt x="16"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3" name="Freeform 222"/>
            <p:cNvSpPr>
              <a:spLocks/>
            </p:cNvSpPr>
            <p:nvPr/>
          </p:nvSpPr>
          <p:spPr bwMode="auto">
            <a:xfrm>
              <a:off x="7844473" y="2728945"/>
              <a:ext cx="26769" cy="29000"/>
            </a:xfrm>
            <a:custGeom>
              <a:avLst/>
              <a:gdLst>
                <a:gd name="T0" fmla="*/ 0 w 24"/>
                <a:gd name="T1" fmla="*/ 6 h 26"/>
                <a:gd name="T2" fmla="*/ 4 w 24"/>
                <a:gd name="T3" fmla="*/ 4 h 26"/>
                <a:gd name="T4" fmla="*/ 6 w 24"/>
                <a:gd name="T5" fmla="*/ 2 h 26"/>
                <a:gd name="T6" fmla="*/ 10 w 24"/>
                <a:gd name="T7" fmla="*/ 0 h 26"/>
                <a:gd name="T8" fmla="*/ 12 w 24"/>
                <a:gd name="T9" fmla="*/ 0 h 26"/>
                <a:gd name="T10" fmla="*/ 14 w 24"/>
                <a:gd name="T11" fmla="*/ 2 h 26"/>
                <a:gd name="T12" fmla="*/ 14 w 24"/>
                <a:gd name="T13" fmla="*/ 6 h 26"/>
                <a:gd name="T14" fmla="*/ 18 w 24"/>
                <a:gd name="T15" fmla="*/ 12 h 26"/>
                <a:gd name="T16" fmla="*/ 24 w 24"/>
                <a:gd name="T17" fmla="*/ 18 h 26"/>
                <a:gd name="T18" fmla="*/ 24 w 24"/>
                <a:gd name="T19" fmla="*/ 24 h 26"/>
                <a:gd name="T20" fmla="*/ 22 w 24"/>
                <a:gd name="T21" fmla="*/ 26 h 26"/>
                <a:gd name="T22" fmla="*/ 14 w 24"/>
                <a:gd name="T23" fmla="*/ 22 h 26"/>
                <a:gd name="T24" fmla="*/ 12 w 24"/>
                <a:gd name="T25" fmla="*/ 18 h 26"/>
                <a:gd name="T26" fmla="*/ 10 w 24"/>
                <a:gd name="T27" fmla="*/ 16 h 26"/>
                <a:gd name="T28" fmla="*/ 12 w 24"/>
                <a:gd name="T29" fmla="*/ 12 h 26"/>
                <a:gd name="T30" fmla="*/ 12 w 24"/>
                <a:gd name="T31" fmla="*/ 10 h 26"/>
                <a:gd name="T32" fmla="*/ 6 w 24"/>
                <a:gd name="T33" fmla="*/ 8 h 26"/>
                <a:gd name="T34" fmla="*/ 2 w 24"/>
                <a:gd name="T35" fmla="*/ 6 h 26"/>
                <a:gd name="T36" fmla="*/ 0 w 24"/>
                <a:gd name="T37" fmla="*/ 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26">
                  <a:moveTo>
                    <a:pt x="0" y="6"/>
                  </a:moveTo>
                  <a:lnTo>
                    <a:pt x="4" y="4"/>
                  </a:lnTo>
                  <a:lnTo>
                    <a:pt x="6" y="2"/>
                  </a:lnTo>
                  <a:lnTo>
                    <a:pt x="10" y="0"/>
                  </a:lnTo>
                  <a:lnTo>
                    <a:pt x="12" y="0"/>
                  </a:lnTo>
                  <a:lnTo>
                    <a:pt x="14" y="2"/>
                  </a:lnTo>
                  <a:lnTo>
                    <a:pt x="14" y="6"/>
                  </a:lnTo>
                  <a:lnTo>
                    <a:pt x="18" y="12"/>
                  </a:lnTo>
                  <a:lnTo>
                    <a:pt x="24" y="18"/>
                  </a:lnTo>
                  <a:lnTo>
                    <a:pt x="24" y="24"/>
                  </a:lnTo>
                  <a:lnTo>
                    <a:pt x="22" y="26"/>
                  </a:lnTo>
                  <a:lnTo>
                    <a:pt x="14" y="22"/>
                  </a:lnTo>
                  <a:lnTo>
                    <a:pt x="12" y="18"/>
                  </a:lnTo>
                  <a:lnTo>
                    <a:pt x="10" y="16"/>
                  </a:lnTo>
                  <a:lnTo>
                    <a:pt x="12" y="12"/>
                  </a:lnTo>
                  <a:lnTo>
                    <a:pt x="12" y="10"/>
                  </a:lnTo>
                  <a:lnTo>
                    <a:pt x="6" y="8"/>
                  </a:lnTo>
                  <a:lnTo>
                    <a:pt x="2" y="6"/>
                  </a:lnTo>
                  <a:lnTo>
                    <a:pt x="0"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4" name="Freeform 223"/>
            <p:cNvSpPr>
              <a:spLocks/>
            </p:cNvSpPr>
            <p:nvPr/>
          </p:nvSpPr>
          <p:spPr bwMode="auto">
            <a:xfrm>
              <a:off x="7886858" y="2749022"/>
              <a:ext cx="13385" cy="11154"/>
            </a:xfrm>
            <a:custGeom>
              <a:avLst/>
              <a:gdLst>
                <a:gd name="T0" fmla="*/ 12 w 12"/>
                <a:gd name="T1" fmla="*/ 2 h 10"/>
                <a:gd name="T2" fmla="*/ 10 w 12"/>
                <a:gd name="T3" fmla="*/ 6 h 10"/>
                <a:gd name="T4" fmla="*/ 10 w 12"/>
                <a:gd name="T5" fmla="*/ 10 h 10"/>
                <a:gd name="T6" fmla="*/ 4 w 12"/>
                <a:gd name="T7" fmla="*/ 10 h 10"/>
                <a:gd name="T8" fmla="*/ 2 w 12"/>
                <a:gd name="T9" fmla="*/ 8 h 10"/>
                <a:gd name="T10" fmla="*/ 0 w 12"/>
                <a:gd name="T11" fmla="*/ 4 h 10"/>
                <a:gd name="T12" fmla="*/ 2 w 12"/>
                <a:gd name="T13" fmla="*/ 2 h 10"/>
                <a:gd name="T14" fmla="*/ 4 w 12"/>
                <a:gd name="T15" fmla="*/ 0 h 10"/>
                <a:gd name="T16" fmla="*/ 12 w 12"/>
                <a:gd name="T17"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0">
                  <a:moveTo>
                    <a:pt x="12" y="2"/>
                  </a:moveTo>
                  <a:lnTo>
                    <a:pt x="10" y="6"/>
                  </a:lnTo>
                  <a:lnTo>
                    <a:pt x="10" y="10"/>
                  </a:lnTo>
                  <a:lnTo>
                    <a:pt x="4" y="10"/>
                  </a:lnTo>
                  <a:lnTo>
                    <a:pt x="2" y="8"/>
                  </a:lnTo>
                  <a:lnTo>
                    <a:pt x="0" y="4"/>
                  </a:lnTo>
                  <a:lnTo>
                    <a:pt x="2" y="2"/>
                  </a:lnTo>
                  <a:lnTo>
                    <a:pt x="4" y="0"/>
                  </a:lnTo>
                  <a:lnTo>
                    <a:pt x="12"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5" name="Freeform 224"/>
            <p:cNvSpPr>
              <a:spLocks/>
            </p:cNvSpPr>
            <p:nvPr/>
          </p:nvSpPr>
          <p:spPr bwMode="auto">
            <a:xfrm>
              <a:off x="7726239" y="2715560"/>
              <a:ext cx="11154" cy="13385"/>
            </a:xfrm>
            <a:custGeom>
              <a:avLst/>
              <a:gdLst>
                <a:gd name="T0" fmla="*/ 6 w 10"/>
                <a:gd name="T1" fmla="*/ 0 h 12"/>
                <a:gd name="T2" fmla="*/ 6 w 10"/>
                <a:gd name="T3" fmla="*/ 6 h 12"/>
                <a:gd name="T4" fmla="*/ 10 w 10"/>
                <a:gd name="T5" fmla="*/ 8 h 12"/>
                <a:gd name="T6" fmla="*/ 10 w 10"/>
                <a:gd name="T7" fmla="*/ 12 h 12"/>
                <a:gd name="T8" fmla="*/ 6 w 10"/>
                <a:gd name="T9" fmla="*/ 12 h 12"/>
                <a:gd name="T10" fmla="*/ 4 w 10"/>
                <a:gd name="T11" fmla="*/ 10 h 12"/>
                <a:gd name="T12" fmla="*/ 2 w 10"/>
                <a:gd name="T13" fmla="*/ 8 h 12"/>
                <a:gd name="T14" fmla="*/ 0 w 10"/>
                <a:gd name="T15" fmla="*/ 4 h 12"/>
                <a:gd name="T16" fmla="*/ 2 w 10"/>
                <a:gd name="T17" fmla="*/ 0 h 12"/>
                <a:gd name="T18" fmla="*/ 4 w 10"/>
                <a:gd name="T19" fmla="*/ 0 h 12"/>
                <a:gd name="T20" fmla="*/ 6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6" y="0"/>
                  </a:moveTo>
                  <a:lnTo>
                    <a:pt x="6" y="6"/>
                  </a:lnTo>
                  <a:lnTo>
                    <a:pt x="10" y="8"/>
                  </a:lnTo>
                  <a:lnTo>
                    <a:pt x="10" y="12"/>
                  </a:lnTo>
                  <a:lnTo>
                    <a:pt x="6" y="12"/>
                  </a:lnTo>
                  <a:lnTo>
                    <a:pt x="4" y="10"/>
                  </a:lnTo>
                  <a:lnTo>
                    <a:pt x="2" y="8"/>
                  </a:lnTo>
                  <a:lnTo>
                    <a:pt x="0" y="4"/>
                  </a:lnTo>
                  <a:lnTo>
                    <a:pt x="2" y="0"/>
                  </a:lnTo>
                  <a:lnTo>
                    <a:pt x="4" y="0"/>
                  </a:lnTo>
                  <a:lnTo>
                    <a:pt x="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6" name="Freeform 225"/>
            <p:cNvSpPr>
              <a:spLocks/>
            </p:cNvSpPr>
            <p:nvPr/>
          </p:nvSpPr>
          <p:spPr bwMode="auto">
            <a:xfrm>
              <a:off x="7701700" y="2666483"/>
              <a:ext cx="13385" cy="15615"/>
            </a:xfrm>
            <a:custGeom>
              <a:avLst/>
              <a:gdLst>
                <a:gd name="T0" fmla="*/ 12 w 12"/>
                <a:gd name="T1" fmla="*/ 8 h 14"/>
                <a:gd name="T2" fmla="*/ 10 w 12"/>
                <a:gd name="T3" fmla="*/ 12 h 14"/>
                <a:gd name="T4" fmla="*/ 8 w 12"/>
                <a:gd name="T5" fmla="*/ 14 h 14"/>
                <a:gd name="T6" fmla="*/ 4 w 12"/>
                <a:gd name="T7" fmla="*/ 12 h 14"/>
                <a:gd name="T8" fmla="*/ 0 w 12"/>
                <a:gd name="T9" fmla="*/ 8 h 14"/>
                <a:gd name="T10" fmla="*/ 0 w 12"/>
                <a:gd name="T11" fmla="*/ 6 h 14"/>
                <a:gd name="T12" fmla="*/ 0 w 12"/>
                <a:gd name="T13" fmla="*/ 0 h 14"/>
                <a:gd name="T14" fmla="*/ 6 w 12"/>
                <a:gd name="T15" fmla="*/ 4 h 14"/>
                <a:gd name="T16" fmla="*/ 10 w 12"/>
                <a:gd name="T17" fmla="*/ 6 h 14"/>
                <a:gd name="T18" fmla="*/ 12 w 12"/>
                <a:gd name="T19"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4">
                  <a:moveTo>
                    <a:pt x="12" y="8"/>
                  </a:moveTo>
                  <a:lnTo>
                    <a:pt x="10" y="12"/>
                  </a:lnTo>
                  <a:lnTo>
                    <a:pt x="8" y="14"/>
                  </a:lnTo>
                  <a:lnTo>
                    <a:pt x="4" y="12"/>
                  </a:lnTo>
                  <a:lnTo>
                    <a:pt x="0" y="8"/>
                  </a:lnTo>
                  <a:lnTo>
                    <a:pt x="0" y="6"/>
                  </a:lnTo>
                  <a:lnTo>
                    <a:pt x="0" y="0"/>
                  </a:lnTo>
                  <a:lnTo>
                    <a:pt x="6" y="4"/>
                  </a:lnTo>
                  <a:lnTo>
                    <a:pt x="10" y="6"/>
                  </a:lnTo>
                  <a:lnTo>
                    <a:pt x="12"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7" name="Freeform 226"/>
            <p:cNvSpPr>
              <a:spLocks/>
            </p:cNvSpPr>
            <p:nvPr/>
          </p:nvSpPr>
          <p:spPr bwMode="auto">
            <a:xfrm>
              <a:off x="8279483" y="2925255"/>
              <a:ext cx="22309" cy="11154"/>
            </a:xfrm>
            <a:custGeom>
              <a:avLst/>
              <a:gdLst>
                <a:gd name="T0" fmla="*/ 0 w 20"/>
                <a:gd name="T1" fmla="*/ 0 h 10"/>
                <a:gd name="T2" fmla="*/ 0 w 20"/>
                <a:gd name="T3" fmla="*/ 8 h 10"/>
                <a:gd name="T4" fmla="*/ 4 w 20"/>
                <a:gd name="T5" fmla="*/ 10 h 10"/>
                <a:gd name="T6" fmla="*/ 10 w 20"/>
                <a:gd name="T7" fmla="*/ 10 h 10"/>
                <a:gd name="T8" fmla="*/ 14 w 20"/>
                <a:gd name="T9" fmla="*/ 10 h 10"/>
                <a:gd name="T10" fmla="*/ 16 w 20"/>
                <a:gd name="T11" fmla="*/ 6 h 10"/>
                <a:gd name="T12" fmla="*/ 20 w 20"/>
                <a:gd name="T13" fmla="*/ 2 h 10"/>
                <a:gd name="T14" fmla="*/ 16 w 20"/>
                <a:gd name="T15" fmla="*/ 0 h 10"/>
                <a:gd name="T16" fmla="*/ 10 w 20"/>
                <a:gd name="T17" fmla="*/ 0 h 10"/>
                <a:gd name="T18" fmla="*/ 0 w 2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0">
                  <a:moveTo>
                    <a:pt x="0" y="0"/>
                  </a:moveTo>
                  <a:lnTo>
                    <a:pt x="0" y="8"/>
                  </a:lnTo>
                  <a:lnTo>
                    <a:pt x="4" y="10"/>
                  </a:lnTo>
                  <a:lnTo>
                    <a:pt x="10" y="10"/>
                  </a:lnTo>
                  <a:lnTo>
                    <a:pt x="14" y="10"/>
                  </a:lnTo>
                  <a:lnTo>
                    <a:pt x="16" y="6"/>
                  </a:lnTo>
                  <a:lnTo>
                    <a:pt x="20" y="2"/>
                  </a:lnTo>
                  <a:lnTo>
                    <a:pt x="16" y="0"/>
                  </a:lnTo>
                  <a:lnTo>
                    <a:pt x="10" y="0"/>
                  </a:lnTo>
                  <a:lnTo>
                    <a:pt x="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8" name="Freeform 227"/>
            <p:cNvSpPr>
              <a:spLocks/>
            </p:cNvSpPr>
            <p:nvPr/>
          </p:nvSpPr>
          <p:spPr bwMode="auto">
            <a:xfrm>
              <a:off x="8321869" y="3520879"/>
              <a:ext cx="73617" cy="64693"/>
            </a:xfrm>
            <a:custGeom>
              <a:avLst/>
              <a:gdLst>
                <a:gd name="T0" fmla="*/ 18 w 66"/>
                <a:gd name="T1" fmla="*/ 2 h 58"/>
                <a:gd name="T2" fmla="*/ 24 w 66"/>
                <a:gd name="T3" fmla="*/ 8 h 58"/>
                <a:gd name="T4" fmla="*/ 28 w 66"/>
                <a:gd name="T5" fmla="*/ 10 h 58"/>
                <a:gd name="T6" fmla="*/ 32 w 66"/>
                <a:gd name="T7" fmla="*/ 12 h 58"/>
                <a:gd name="T8" fmla="*/ 40 w 66"/>
                <a:gd name="T9" fmla="*/ 12 h 58"/>
                <a:gd name="T10" fmla="*/ 46 w 66"/>
                <a:gd name="T11" fmla="*/ 10 h 58"/>
                <a:gd name="T12" fmla="*/ 58 w 66"/>
                <a:gd name="T13" fmla="*/ 6 h 58"/>
                <a:gd name="T14" fmla="*/ 66 w 66"/>
                <a:gd name="T15" fmla="*/ 6 h 58"/>
                <a:gd name="T16" fmla="*/ 66 w 66"/>
                <a:gd name="T17" fmla="*/ 8 h 58"/>
                <a:gd name="T18" fmla="*/ 64 w 66"/>
                <a:gd name="T19" fmla="*/ 12 h 58"/>
                <a:gd name="T20" fmla="*/ 60 w 66"/>
                <a:gd name="T21" fmla="*/ 16 h 58"/>
                <a:gd name="T22" fmla="*/ 56 w 66"/>
                <a:gd name="T23" fmla="*/ 24 h 58"/>
                <a:gd name="T24" fmla="*/ 54 w 66"/>
                <a:gd name="T25" fmla="*/ 32 h 58"/>
                <a:gd name="T26" fmla="*/ 50 w 66"/>
                <a:gd name="T27" fmla="*/ 34 h 58"/>
                <a:gd name="T28" fmla="*/ 46 w 66"/>
                <a:gd name="T29" fmla="*/ 36 h 58"/>
                <a:gd name="T30" fmla="*/ 42 w 66"/>
                <a:gd name="T31" fmla="*/ 42 h 58"/>
                <a:gd name="T32" fmla="*/ 38 w 66"/>
                <a:gd name="T33" fmla="*/ 48 h 58"/>
                <a:gd name="T34" fmla="*/ 34 w 66"/>
                <a:gd name="T35" fmla="*/ 50 h 58"/>
                <a:gd name="T36" fmla="*/ 32 w 66"/>
                <a:gd name="T37" fmla="*/ 52 h 58"/>
                <a:gd name="T38" fmla="*/ 30 w 66"/>
                <a:gd name="T39" fmla="*/ 50 h 58"/>
                <a:gd name="T40" fmla="*/ 28 w 66"/>
                <a:gd name="T41" fmla="*/ 46 h 58"/>
                <a:gd name="T42" fmla="*/ 18 w 66"/>
                <a:gd name="T43" fmla="*/ 54 h 58"/>
                <a:gd name="T44" fmla="*/ 16 w 66"/>
                <a:gd name="T45" fmla="*/ 56 h 58"/>
                <a:gd name="T46" fmla="*/ 10 w 66"/>
                <a:gd name="T47" fmla="*/ 58 h 58"/>
                <a:gd name="T48" fmla="*/ 4 w 66"/>
                <a:gd name="T49" fmla="*/ 56 h 58"/>
                <a:gd name="T50" fmla="*/ 0 w 66"/>
                <a:gd name="T51" fmla="*/ 52 h 58"/>
                <a:gd name="T52" fmla="*/ 0 w 66"/>
                <a:gd name="T53" fmla="*/ 48 h 58"/>
                <a:gd name="T54" fmla="*/ 0 w 66"/>
                <a:gd name="T55" fmla="*/ 42 h 58"/>
                <a:gd name="T56" fmla="*/ 0 w 66"/>
                <a:gd name="T57" fmla="*/ 38 h 58"/>
                <a:gd name="T58" fmla="*/ 2 w 66"/>
                <a:gd name="T59" fmla="*/ 36 h 58"/>
                <a:gd name="T60" fmla="*/ 6 w 66"/>
                <a:gd name="T61" fmla="*/ 32 h 58"/>
                <a:gd name="T62" fmla="*/ 8 w 66"/>
                <a:gd name="T63" fmla="*/ 32 h 58"/>
                <a:gd name="T64" fmla="*/ 8 w 66"/>
                <a:gd name="T65" fmla="*/ 28 h 58"/>
                <a:gd name="T66" fmla="*/ 6 w 66"/>
                <a:gd name="T67" fmla="*/ 20 h 58"/>
                <a:gd name="T68" fmla="*/ 8 w 66"/>
                <a:gd name="T69" fmla="*/ 16 h 58"/>
                <a:gd name="T70" fmla="*/ 12 w 66"/>
                <a:gd name="T71" fmla="*/ 8 h 58"/>
                <a:gd name="T72" fmla="*/ 18 w 66"/>
                <a:gd name="T73" fmla="*/ 0 h 58"/>
                <a:gd name="T74" fmla="*/ 18 w 66"/>
                <a:gd name="T75" fmla="*/ 4 h 58"/>
                <a:gd name="T76" fmla="*/ 18 w 66"/>
                <a:gd name="T77"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6" h="58">
                  <a:moveTo>
                    <a:pt x="18" y="2"/>
                  </a:moveTo>
                  <a:lnTo>
                    <a:pt x="24" y="8"/>
                  </a:lnTo>
                  <a:lnTo>
                    <a:pt x="28" y="10"/>
                  </a:lnTo>
                  <a:lnTo>
                    <a:pt x="32" y="12"/>
                  </a:lnTo>
                  <a:lnTo>
                    <a:pt x="40" y="12"/>
                  </a:lnTo>
                  <a:lnTo>
                    <a:pt x="46" y="10"/>
                  </a:lnTo>
                  <a:lnTo>
                    <a:pt x="58" y="6"/>
                  </a:lnTo>
                  <a:lnTo>
                    <a:pt x="66" y="6"/>
                  </a:lnTo>
                  <a:lnTo>
                    <a:pt x="66" y="8"/>
                  </a:lnTo>
                  <a:lnTo>
                    <a:pt x="64" y="12"/>
                  </a:lnTo>
                  <a:lnTo>
                    <a:pt x="60" y="16"/>
                  </a:lnTo>
                  <a:lnTo>
                    <a:pt x="56" y="24"/>
                  </a:lnTo>
                  <a:lnTo>
                    <a:pt x="54" y="32"/>
                  </a:lnTo>
                  <a:lnTo>
                    <a:pt x="50" y="34"/>
                  </a:lnTo>
                  <a:lnTo>
                    <a:pt x="46" y="36"/>
                  </a:lnTo>
                  <a:lnTo>
                    <a:pt x="42" y="42"/>
                  </a:lnTo>
                  <a:lnTo>
                    <a:pt x="38" y="48"/>
                  </a:lnTo>
                  <a:lnTo>
                    <a:pt x="34" y="50"/>
                  </a:lnTo>
                  <a:lnTo>
                    <a:pt x="32" y="52"/>
                  </a:lnTo>
                  <a:lnTo>
                    <a:pt x="30" y="50"/>
                  </a:lnTo>
                  <a:lnTo>
                    <a:pt x="28" y="46"/>
                  </a:lnTo>
                  <a:lnTo>
                    <a:pt x="18" y="54"/>
                  </a:lnTo>
                  <a:lnTo>
                    <a:pt x="16" y="56"/>
                  </a:lnTo>
                  <a:lnTo>
                    <a:pt x="10" y="58"/>
                  </a:lnTo>
                  <a:lnTo>
                    <a:pt x="4" y="56"/>
                  </a:lnTo>
                  <a:lnTo>
                    <a:pt x="0" y="52"/>
                  </a:lnTo>
                  <a:lnTo>
                    <a:pt x="0" y="48"/>
                  </a:lnTo>
                  <a:lnTo>
                    <a:pt x="0" y="42"/>
                  </a:lnTo>
                  <a:lnTo>
                    <a:pt x="0" y="38"/>
                  </a:lnTo>
                  <a:lnTo>
                    <a:pt x="2" y="36"/>
                  </a:lnTo>
                  <a:lnTo>
                    <a:pt x="6" y="32"/>
                  </a:lnTo>
                  <a:lnTo>
                    <a:pt x="8" y="32"/>
                  </a:lnTo>
                  <a:lnTo>
                    <a:pt x="8" y="28"/>
                  </a:lnTo>
                  <a:lnTo>
                    <a:pt x="6" y="20"/>
                  </a:lnTo>
                  <a:lnTo>
                    <a:pt x="8" y="16"/>
                  </a:lnTo>
                  <a:lnTo>
                    <a:pt x="12" y="8"/>
                  </a:lnTo>
                  <a:lnTo>
                    <a:pt x="18" y="0"/>
                  </a:lnTo>
                  <a:lnTo>
                    <a:pt x="18" y="4"/>
                  </a:lnTo>
                  <a:lnTo>
                    <a:pt x="18"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9" name="Freeform 228"/>
            <p:cNvSpPr>
              <a:spLocks/>
            </p:cNvSpPr>
            <p:nvPr/>
          </p:nvSpPr>
          <p:spPr bwMode="auto">
            <a:xfrm rot="20995031">
              <a:off x="8564039" y="3541483"/>
              <a:ext cx="177794" cy="110155"/>
            </a:xfrm>
            <a:custGeom>
              <a:avLst/>
              <a:gdLst>
                <a:gd name="T0" fmla="*/ 110 w 184"/>
                <a:gd name="T1" fmla="*/ 42 h 114"/>
                <a:gd name="T2" fmla="*/ 120 w 184"/>
                <a:gd name="T3" fmla="*/ 32 h 114"/>
                <a:gd name="T4" fmla="*/ 132 w 184"/>
                <a:gd name="T5" fmla="*/ 24 h 114"/>
                <a:gd name="T6" fmla="*/ 138 w 184"/>
                <a:gd name="T7" fmla="*/ 22 h 114"/>
                <a:gd name="T8" fmla="*/ 144 w 184"/>
                <a:gd name="T9" fmla="*/ 18 h 114"/>
                <a:gd name="T10" fmla="*/ 154 w 184"/>
                <a:gd name="T11" fmla="*/ 6 h 114"/>
                <a:gd name="T12" fmla="*/ 162 w 184"/>
                <a:gd name="T13" fmla="*/ 2 h 114"/>
                <a:gd name="T14" fmla="*/ 166 w 184"/>
                <a:gd name="T15" fmla="*/ 0 h 114"/>
                <a:gd name="T16" fmla="*/ 172 w 184"/>
                <a:gd name="T17" fmla="*/ 2 h 114"/>
                <a:gd name="T18" fmla="*/ 168 w 184"/>
                <a:gd name="T19" fmla="*/ 6 h 114"/>
                <a:gd name="T20" fmla="*/ 166 w 184"/>
                <a:gd name="T21" fmla="*/ 14 h 114"/>
                <a:gd name="T22" fmla="*/ 172 w 184"/>
                <a:gd name="T23" fmla="*/ 12 h 114"/>
                <a:gd name="T24" fmla="*/ 176 w 184"/>
                <a:gd name="T25" fmla="*/ 10 h 114"/>
                <a:gd name="T26" fmla="*/ 184 w 184"/>
                <a:gd name="T27" fmla="*/ 6 h 114"/>
                <a:gd name="T28" fmla="*/ 184 w 184"/>
                <a:gd name="T29" fmla="*/ 16 h 114"/>
                <a:gd name="T30" fmla="*/ 178 w 184"/>
                <a:gd name="T31" fmla="*/ 18 h 114"/>
                <a:gd name="T32" fmla="*/ 176 w 184"/>
                <a:gd name="T33" fmla="*/ 22 h 114"/>
                <a:gd name="T34" fmla="*/ 172 w 184"/>
                <a:gd name="T35" fmla="*/ 28 h 114"/>
                <a:gd name="T36" fmla="*/ 168 w 184"/>
                <a:gd name="T37" fmla="*/ 32 h 114"/>
                <a:gd name="T38" fmla="*/ 164 w 184"/>
                <a:gd name="T39" fmla="*/ 34 h 114"/>
                <a:gd name="T40" fmla="*/ 158 w 184"/>
                <a:gd name="T41" fmla="*/ 36 h 114"/>
                <a:gd name="T42" fmla="*/ 140 w 184"/>
                <a:gd name="T43" fmla="*/ 46 h 114"/>
                <a:gd name="T44" fmla="*/ 132 w 184"/>
                <a:gd name="T45" fmla="*/ 52 h 114"/>
                <a:gd name="T46" fmla="*/ 130 w 184"/>
                <a:gd name="T47" fmla="*/ 54 h 114"/>
                <a:gd name="T48" fmla="*/ 128 w 184"/>
                <a:gd name="T49" fmla="*/ 56 h 114"/>
                <a:gd name="T50" fmla="*/ 128 w 184"/>
                <a:gd name="T51" fmla="*/ 60 h 114"/>
                <a:gd name="T52" fmla="*/ 122 w 184"/>
                <a:gd name="T53" fmla="*/ 64 h 114"/>
                <a:gd name="T54" fmla="*/ 114 w 184"/>
                <a:gd name="T55" fmla="*/ 64 h 114"/>
                <a:gd name="T56" fmla="*/ 102 w 184"/>
                <a:gd name="T57" fmla="*/ 66 h 114"/>
                <a:gd name="T58" fmla="*/ 94 w 184"/>
                <a:gd name="T59" fmla="*/ 70 h 114"/>
                <a:gd name="T60" fmla="*/ 86 w 184"/>
                <a:gd name="T61" fmla="*/ 78 h 114"/>
                <a:gd name="T62" fmla="*/ 74 w 184"/>
                <a:gd name="T63" fmla="*/ 90 h 114"/>
                <a:gd name="T64" fmla="*/ 70 w 184"/>
                <a:gd name="T65" fmla="*/ 94 h 114"/>
                <a:gd name="T66" fmla="*/ 66 w 184"/>
                <a:gd name="T67" fmla="*/ 98 h 114"/>
                <a:gd name="T68" fmla="*/ 54 w 184"/>
                <a:gd name="T69" fmla="*/ 100 h 114"/>
                <a:gd name="T70" fmla="*/ 50 w 184"/>
                <a:gd name="T71" fmla="*/ 104 h 114"/>
                <a:gd name="T72" fmla="*/ 42 w 184"/>
                <a:gd name="T73" fmla="*/ 110 h 114"/>
                <a:gd name="T74" fmla="*/ 36 w 184"/>
                <a:gd name="T75" fmla="*/ 112 h 114"/>
                <a:gd name="T76" fmla="*/ 28 w 184"/>
                <a:gd name="T77" fmla="*/ 114 h 114"/>
                <a:gd name="T78" fmla="*/ 20 w 184"/>
                <a:gd name="T79" fmla="*/ 112 h 114"/>
                <a:gd name="T80" fmla="*/ 10 w 184"/>
                <a:gd name="T81" fmla="*/ 108 h 114"/>
                <a:gd name="T82" fmla="*/ 2 w 184"/>
                <a:gd name="T83" fmla="*/ 102 h 114"/>
                <a:gd name="T84" fmla="*/ 0 w 184"/>
                <a:gd name="T85" fmla="*/ 100 h 114"/>
                <a:gd name="T86" fmla="*/ 0 w 184"/>
                <a:gd name="T87" fmla="*/ 96 h 114"/>
                <a:gd name="T88" fmla="*/ 8 w 184"/>
                <a:gd name="T89" fmla="*/ 90 h 114"/>
                <a:gd name="T90" fmla="*/ 20 w 184"/>
                <a:gd name="T91" fmla="*/ 84 h 114"/>
                <a:gd name="T92" fmla="*/ 30 w 184"/>
                <a:gd name="T93" fmla="*/ 78 h 114"/>
                <a:gd name="T94" fmla="*/ 40 w 184"/>
                <a:gd name="T95" fmla="*/ 72 h 114"/>
                <a:gd name="T96" fmla="*/ 62 w 184"/>
                <a:gd name="T97" fmla="*/ 60 h 114"/>
                <a:gd name="T98" fmla="*/ 68 w 184"/>
                <a:gd name="T99" fmla="*/ 58 h 114"/>
                <a:gd name="T100" fmla="*/ 72 w 184"/>
                <a:gd name="T101" fmla="*/ 58 h 114"/>
                <a:gd name="T102" fmla="*/ 82 w 184"/>
                <a:gd name="T103" fmla="*/ 58 h 114"/>
                <a:gd name="T104" fmla="*/ 96 w 184"/>
                <a:gd name="T105" fmla="*/ 52 h 114"/>
                <a:gd name="T106" fmla="*/ 110 w 184"/>
                <a:gd name="T107" fmla="*/ 4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4" h="114">
                  <a:moveTo>
                    <a:pt x="110" y="42"/>
                  </a:moveTo>
                  <a:lnTo>
                    <a:pt x="120" y="32"/>
                  </a:lnTo>
                  <a:lnTo>
                    <a:pt x="132" y="24"/>
                  </a:lnTo>
                  <a:lnTo>
                    <a:pt x="138" y="22"/>
                  </a:lnTo>
                  <a:lnTo>
                    <a:pt x="144" y="18"/>
                  </a:lnTo>
                  <a:lnTo>
                    <a:pt x="154" y="6"/>
                  </a:lnTo>
                  <a:lnTo>
                    <a:pt x="162" y="2"/>
                  </a:lnTo>
                  <a:lnTo>
                    <a:pt x="166" y="0"/>
                  </a:lnTo>
                  <a:lnTo>
                    <a:pt x="172" y="2"/>
                  </a:lnTo>
                  <a:lnTo>
                    <a:pt x="168" y="6"/>
                  </a:lnTo>
                  <a:lnTo>
                    <a:pt x="166" y="14"/>
                  </a:lnTo>
                  <a:lnTo>
                    <a:pt x="172" y="12"/>
                  </a:lnTo>
                  <a:lnTo>
                    <a:pt x="176" y="10"/>
                  </a:lnTo>
                  <a:lnTo>
                    <a:pt x="184" y="6"/>
                  </a:lnTo>
                  <a:lnTo>
                    <a:pt x="184" y="16"/>
                  </a:lnTo>
                  <a:lnTo>
                    <a:pt x="178" y="18"/>
                  </a:lnTo>
                  <a:lnTo>
                    <a:pt x="176" y="22"/>
                  </a:lnTo>
                  <a:lnTo>
                    <a:pt x="172" y="28"/>
                  </a:lnTo>
                  <a:lnTo>
                    <a:pt x="168" y="32"/>
                  </a:lnTo>
                  <a:lnTo>
                    <a:pt x="164" y="34"/>
                  </a:lnTo>
                  <a:lnTo>
                    <a:pt x="158" y="36"/>
                  </a:lnTo>
                  <a:lnTo>
                    <a:pt x="140" y="46"/>
                  </a:lnTo>
                  <a:lnTo>
                    <a:pt x="132" y="52"/>
                  </a:lnTo>
                  <a:lnTo>
                    <a:pt x="130" y="54"/>
                  </a:lnTo>
                  <a:lnTo>
                    <a:pt x="128" y="56"/>
                  </a:lnTo>
                  <a:lnTo>
                    <a:pt x="128" y="60"/>
                  </a:lnTo>
                  <a:lnTo>
                    <a:pt x="122" y="64"/>
                  </a:lnTo>
                  <a:lnTo>
                    <a:pt x="114" y="64"/>
                  </a:lnTo>
                  <a:lnTo>
                    <a:pt x="102" y="66"/>
                  </a:lnTo>
                  <a:lnTo>
                    <a:pt x="94" y="70"/>
                  </a:lnTo>
                  <a:lnTo>
                    <a:pt x="86" y="78"/>
                  </a:lnTo>
                  <a:lnTo>
                    <a:pt x="74" y="90"/>
                  </a:lnTo>
                  <a:lnTo>
                    <a:pt x="70" y="94"/>
                  </a:lnTo>
                  <a:lnTo>
                    <a:pt x="66" y="98"/>
                  </a:lnTo>
                  <a:lnTo>
                    <a:pt x="54" y="100"/>
                  </a:lnTo>
                  <a:lnTo>
                    <a:pt x="50" y="104"/>
                  </a:lnTo>
                  <a:lnTo>
                    <a:pt x="42" y="110"/>
                  </a:lnTo>
                  <a:lnTo>
                    <a:pt x="36" y="112"/>
                  </a:lnTo>
                  <a:lnTo>
                    <a:pt x="28" y="114"/>
                  </a:lnTo>
                  <a:lnTo>
                    <a:pt x="20" y="112"/>
                  </a:lnTo>
                  <a:lnTo>
                    <a:pt x="10" y="108"/>
                  </a:lnTo>
                  <a:lnTo>
                    <a:pt x="2" y="102"/>
                  </a:lnTo>
                  <a:lnTo>
                    <a:pt x="0" y="100"/>
                  </a:lnTo>
                  <a:lnTo>
                    <a:pt x="0" y="96"/>
                  </a:lnTo>
                  <a:lnTo>
                    <a:pt x="8" y="90"/>
                  </a:lnTo>
                  <a:lnTo>
                    <a:pt x="20" y="84"/>
                  </a:lnTo>
                  <a:lnTo>
                    <a:pt x="30" y="78"/>
                  </a:lnTo>
                  <a:lnTo>
                    <a:pt x="40" y="72"/>
                  </a:lnTo>
                  <a:lnTo>
                    <a:pt x="62" y="60"/>
                  </a:lnTo>
                  <a:lnTo>
                    <a:pt x="68" y="58"/>
                  </a:lnTo>
                  <a:lnTo>
                    <a:pt x="72" y="58"/>
                  </a:lnTo>
                  <a:lnTo>
                    <a:pt x="82" y="58"/>
                  </a:lnTo>
                  <a:lnTo>
                    <a:pt x="96" y="52"/>
                  </a:lnTo>
                  <a:lnTo>
                    <a:pt x="110" y="4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0" name="Freeform 229"/>
            <p:cNvSpPr>
              <a:spLocks/>
            </p:cNvSpPr>
            <p:nvPr/>
          </p:nvSpPr>
          <p:spPr bwMode="auto">
            <a:xfrm rot="20995031">
              <a:off x="8726390" y="3411495"/>
              <a:ext cx="102425" cy="127547"/>
            </a:xfrm>
            <a:custGeom>
              <a:avLst/>
              <a:gdLst>
                <a:gd name="T0" fmla="*/ 2 w 106"/>
                <a:gd name="T1" fmla="*/ 130 h 132"/>
                <a:gd name="T2" fmla="*/ 0 w 106"/>
                <a:gd name="T3" fmla="*/ 122 h 132"/>
                <a:gd name="T4" fmla="*/ 6 w 106"/>
                <a:gd name="T5" fmla="*/ 120 h 132"/>
                <a:gd name="T6" fmla="*/ 18 w 106"/>
                <a:gd name="T7" fmla="*/ 114 h 132"/>
                <a:gd name="T8" fmla="*/ 24 w 106"/>
                <a:gd name="T9" fmla="*/ 104 h 132"/>
                <a:gd name="T10" fmla="*/ 12 w 106"/>
                <a:gd name="T11" fmla="*/ 94 h 132"/>
                <a:gd name="T12" fmla="*/ 14 w 106"/>
                <a:gd name="T13" fmla="*/ 86 h 132"/>
                <a:gd name="T14" fmla="*/ 18 w 106"/>
                <a:gd name="T15" fmla="*/ 84 h 132"/>
                <a:gd name="T16" fmla="*/ 26 w 106"/>
                <a:gd name="T17" fmla="*/ 84 h 132"/>
                <a:gd name="T18" fmla="*/ 34 w 106"/>
                <a:gd name="T19" fmla="*/ 78 h 132"/>
                <a:gd name="T20" fmla="*/ 44 w 106"/>
                <a:gd name="T21" fmla="*/ 68 h 132"/>
                <a:gd name="T22" fmla="*/ 52 w 106"/>
                <a:gd name="T23" fmla="*/ 54 h 132"/>
                <a:gd name="T24" fmla="*/ 58 w 106"/>
                <a:gd name="T25" fmla="*/ 34 h 132"/>
                <a:gd name="T26" fmla="*/ 52 w 106"/>
                <a:gd name="T27" fmla="*/ 30 h 132"/>
                <a:gd name="T28" fmla="*/ 52 w 106"/>
                <a:gd name="T29" fmla="*/ 22 h 132"/>
                <a:gd name="T30" fmla="*/ 52 w 106"/>
                <a:gd name="T31" fmla="*/ 16 h 132"/>
                <a:gd name="T32" fmla="*/ 54 w 106"/>
                <a:gd name="T33" fmla="*/ 4 h 132"/>
                <a:gd name="T34" fmla="*/ 58 w 106"/>
                <a:gd name="T35" fmla="*/ 0 h 132"/>
                <a:gd name="T36" fmla="*/ 64 w 106"/>
                <a:gd name="T37" fmla="*/ 8 h 132"/>
                <a:gd name="T38" fmla="*/ 70 w 106"/>
                <a:gd name="T39" fmla="*/ 20 h 132"/>
                <a:gd name="T40" fmla="*/ 68 w 106"/>
                <a:gd name="T41" fmla="*/ 26 h 132"/>
                <a:gd name="T42" fmla="*/ 62 w 106"/>
                <a:gd name="T43" fmla="*/ 30 h 132"/>
                <a:gd name="T44" fmla="*/ 60 w 106"/>
                <a:gd name="T45" fmla="*/ 38 h 132"/>
                <a:gd name="T46" fmla="*/ 60 w 106"/>
                <a:gd name="T47" fmla="*/ 46 h 132"/>
                <a:gd name="T48" fmla="*/ 66 w 106"/>
                <a:gd name="T49" fmla="*/ 46 h 132"/>
                <a:gd name="T50" fmla="*/ 74 w 106"/>
                <a:gd name="T51" fmla="*/ 38 h 132"/>
                <a:gd name="T52" fmla="*/ 74 w 106"/>
                <a:gd name="T53" fmla="*/ 44 h 132"/>
                <a:gd name="T54" fmla="*/ 70 w 106"/>
                <a:gd name="T55" fmla="*/ 52 h 132"/>
                <a:gd name="T56" fmla="*/ 72 w 106"/>
                <a:gd name="T57" fmla="*/ 60 h 132"/>
                <a:gd name="T58" fmla="*/ 78 w 106"/>
                <a:gd name="T59" fmla="*/ 64 h 132"/>
                <a:gd name="T60" fmla="*/ 88 w 106"/>
                <a:gd name="T61" fmla="*/ 60 h 132"/>
                <a:gd name="T62" fmla="*/ 96 w 106"/>
                <a:gd name="T63" fmla="*/ 56 h 132"/>
                <a:gd name="T64" fmla="*/ 104 w 106"/>
                <a:gd name="T65" fmla="*/ 60 h 132"/>
                <a:gd name="T66" fmla="*/ 104 w 106"/>
                <a:gd name="T67" fmla="*/ 64 h 132"/>
                <a:gd name="T68" fmla="*/ 96 w 106"/>
                <a:gd name="T69" fmla="*/ 70 h 132"/>
                <a:gd name="T70" fmla="*/ 76 w 106"/>
                <a:gd name="T71" fmla="*/ 88 h 132"/>
                <a:gd name="T72" fmla="*/ 68 w 106"/>
                <a:gd name="T73" fmla="*/ 86 h 132"/>
                <a:gd name="T74" fmla="*/ 58 w 106"/>
                <a:gd name="T75" fmla="*/ 92 h 132"/>
                <a:gd name="T76" fmla="*/ 44 w 106"/>
                <a:gd name="T77" fmla="*/ 108 h 132"/>
                <a:gd name="T78" fmla="*/ 18 w 106"/>
                <a:gd name="T79" fmla="*/ 128 h 132"/>
                <a:gd name="T80" fmla="*/ 6 w 106"/>
                <a:gd name="T8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6" h="132">
                  <a:moveTo>
                    <a:pt x="6" y="132"/>
                  </a:moveTo>
                  <a:lnTo>
                    <a:pt x="2" y="130"/>
                  </a:lnTo>
                  <a:lnTo>
                    <a:pt x="0" y="126"/>
                  </a:lnTo>
                  <a:lnTo>
                    <a:pt x="0" y="122"/>
                  </a:lnTo>
                  <a:lnTo>
                    <a:pt x="2" y="120"/>
                  </a:lnTo>
                  <a:lnTo>
                    <a:pt x="6" y="120"/>
                  </a:lnTo>
                  <a:lnTo>
                    <a:pt x="12" y="116"/>
                  </a:lnTo>
                  <a:lnTo>
                    <a:pt x="18" y="114"/>
                  </a:lnTo>
                  <a:lnTo>
                    <a:pt x="22" y="110"/>
                  </a:lnTo>
                  <a:lnTo>
                    <a:pt x="24" y="104"/>
                  </a:lnTo>
                  <a:lnTo>
                    <a:pt x="16" y="98"/>
                  </a:lnTo>
                  <a:lnTo>
                    <a:pt x="12" y="94"/>
                  </a:lnTo>
                  <a:lnTo>
                    <a:pt x="12" y="90"/>
                  </a:lnTo>
                  <a:lnTo>
                    <a:pt x="14" y="86"/>
                  </a:lnTo>
                  <a:lnTo>
                    <a:pt x="16" y="84"/>
                  </a:lnTo>
                  <a:lnTo>
                    <a:pt x="18" y="84"/>
                  </a:lnTo>
                  <a:lnTo>
                    <a:pt x="20" y="84"/>
                  </a:lnTo>
                  <a:lnTo>
                    <a:pt x="26" y="84"/>
                  </a:lnTo>
                  <a:lnTo>
                    <a:pt x="30" y="82"/>
                  </a:lnTo>
                  <a:lnTo>
                    <a:pt x="34" y="78"/>
                  </a:lnTo>
                  <a:lnTo>
                    <a:pt x="40" y="70"/>
                  </a:lnTo>
                  <a:lnTo>
                    <a:pt x="44" y="68"/>
                  </a:lnTo>
                  <a:lnTo>
                    <a:pt x="48" y="62"/>
                  </a:lnTo>
                  <a:lnTo>
                    <a:pt x="52" y="54"/>
                  </a:lnTo>
                  <a:lnTo>
                    <a:pt x="54" y="44"/>
                  </a:lnTo>
                  <a:lnTo>
                    <a:pt x="58" y="34"/>
                  </a:lnTo>
                  <a:lnTo>
                    <a:pt x="54" y="32"/>
                  </a:lnTo>
                  <a:lnTo>
                    <a:pt x="52" y="30"/>
                  </a:lnTo>
                  <a:lnTo>
                    <a:pt x="52" y="24"/>
                  </a:lnTo>
                  <a:lnTo>
                    <a:pt x="52" y="22"/>
                  </a:lnTo>
                  <a:lnTo>
                    <a:pt x="54" y="20"/>
                  </a:lnTo>
                  <a:lnTo>
                    <a:pt x="52" y="16"/>
                  </a:lnTo>
                  <a:lnTo>
                    <a:pt x="52" y="14"/>
                  </a:lnTo>
                  <a:lnTo>
                    <a:pt x="54" y="4"/>
                  </a:lnTo>
                  <a:lnTo>
                    <a:pt x="56" y="2"/>
                  </a:lnTo>
                  <a:lnTo>
                    <a:pt x="58" y="0"/>
                  </a:lnTo>
                  <a:lnTo>
                    <a:pt x="60" y="4"/>
                  </a:lnTo>
                  <a:lnTo>
                    <a:pt x="64" y="8"/>
                  </a:lnTo>
                  <a:lnTo>
                    <a:pt x="68" y="14"/>
                  </a:lnTo>
                  <a:lnTo>
                    <a:pt x="70" y="20"/>
                  </a:lnTo>
                  <a:lnTo>
                    <a:pt x="70" y="24"/>
                  </a:lnTo>
                  <a:lnTo>
                    <a:pt x="68" y="26"/>
                  </a:lnTo>
                  <a:lnTo>
                    <a:pt x="64" y="28"/>
                  </a:lnTo>
                  <a:lnTo>
                    <a:pt x="62" y="30"/>
                  </a:lnTo>
                  <a:lnTo>
                    <a:pt x="62" y="34"/>
                  </a:lnTo>
                  <a:lnTo>
                    <a:pt x="60" y="38"/>
                  </a:lnTo>
                  <a:lnTo>
                    <a:pt x="58" y="44"/>
                  </a:lnTo>
                  <a:lnTo>
                    <a:pt x="60" y="46"/>
                  </a:lnTo>
                  <a:lnTo>
                    <a:pt x="62" y="48"/>
                  </a:lnTo>
                  <a:lnTo>
                    <a:pt x="66" y="46"/>
                  </a:lnTo>
                  <a:lnTo>
                    <a:pt x="68" y="44"/>
                  </a:lnTo>
                  <a:lnTo>
                    <a:pt x="74" y="38"/>
                  </a:lnTo>
                  <a:lnTo>
                    <a:pt x="74" y="40"/>
                  </a:lnTo>
                  <a:lnTo>
                    <a:pt x="74" y="44"/>
                  </a:lnTo>
                  <a:lnTo>
                    <a:pt x="72" y="48"/>
                  </a:lnTo>
                  <a:lnTo>
                    <a:pt x="70" y="52"/>
                  </a:lnTo>
                  <a:lnTo>
                    <a:pt x="70" y="56"/>
                  </a:lnTo>
                  <a:lnTo>
                    <a:pt x="72" y="60"/>
                  </a:lnTo>
                  <a:lnTo>
                    <a:pt x="76" y="62"/>
                  </a:lnTo>
                  <a:lnTo>
                    <a:pt x="78" y="64"/>
                  </a:lnTo>
                  <a:lnTo>
                    <a:pt x="84" y="62"/>
                  </a:lnTo>
                  <a:lnTo>
                    <a:pt x="88" y="60"/>
                  </a:lnTo>
                  <a:lnTo>
                    <a:pt x="92" y="58"/>
                  </a:lnTo>
                  <a:lnTo>
                    <a:pt x="96" y="56"/>
                  </a:lnTo>
                  <a:lnTo>
                    <a:pt x="102" y="58"/>
                  </a:lnTo>
                  <a:lnTo>
                    <a:pt x="104" y="60"/>
                  </a:lnTo>
                  <a:lnTo>
                    <a:pt x="106" y="62"/>
                  </a:lnTo>
                  <a:lnTo>
                    <a:pt x="104" y="64"/>
                  </a:lnTo>
                  <a:lnTo>
                    <a:pt x="102" y="68"/>
                  </a:lnTo>
                  <a:lnTo>
                    <a:pt x="96" y="70"/>
                  </a:lnTo>
                  <a:lnTo>
                    <a:pt x="80" y="86"/>
                  </a:lnTo>
                  <a:lnTo>
                    <a:pt x="76" y="88"/>
                  </a:lnTo>
                  <a:lnTo>
                    <a:pt x="72" y="86"/>
                  </a:lnTo>
                  <a:lnTo>
                    <a:pt x="68" y="86"/>
                  </a:lnTo>
                  <a:lnTo>
                    <a:pt x="64" y="86"/>
                  </a:lnTo>
                  <a:lnTo>
                    <a:pt x="58" y="92"/>
                  </a:lnTo>
                  <a:lnTo>
                    <a:pt x="54" y="98"/>
                  </a:lnTo>
                  <a:lnTo>
                    <a:pt x="44" y="108"/>
                  </a:lnTo>
                  <a:lnTo>
                    <a:pt x="30" y="118"/>
                  </a:lnTo>
                  <a:lnTo>
                    <a:pt x="18" y="128"/>
                  </a:lnTo>
                  <a:lnTo>
                    <a:pt x="12" y="130"/>
                  </a:lnTo>
                  <a:lnTo>
                    <a:pt x="6" y="1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1" name="Freeform 230"/>
            <p:cNvSpPr>
              <a:spLocks/>
            </p:cNvSpPr>
            <p:nvPr/>
          </p:nvSpPr>
          <p:spPr bwMode="auto">
            <a:xfrm>
              <a:off x="8759559" y="3110411"/>
              <a:ext cx="42386" cy="49077"/>
            </a:xfrm>
            <a:custGeom>
              <a:avLst/>
              <a:gdLst>
                <a:gd name="T0" fmla="*/ 38 w 38"/>
                <a:gd name="T1" fmla="*/ 42 h 44"/>
                <a:gd name="T2" fmla="*/ 36 w 38"/>
                <a:gd name="T3" fmla="*/ 44 h 44"/>
                <a:gd name="T4" fmla="*/ 32 w 38"/>
                <a:gd name="T5" fmla="*/ 42 h 44"/>
                <a:gd name="T6" fmla="*/ 26 w 38"/>
                <a:gd name="T7" fmla="*/ 40 h 44"/>
                <a:gd name="T8" fmla="*/ 14 w 38"/>
                <a:gd name="T9" fmla="*/ 32 h 44"/>
                <a:gd name="T10" fmla="*/ 6 w 38"/>
                <a:gd name="T11" fmla="*/ 20 h 44"/>
                <a:gd name="T12" fmla="*/ 0 w 38"/>
                <a:gd name="T13" fmla="*/ 12 h 44"/>
                <a:gd name="T14" fmla="*/ 0 w 38"/>
                <a:gd name="T15" fmla="*/ 0 h 44"/>
                <a:gd name="T16" fmla="*/ 8 w 38"/>
                <a:gd name="T17" fmla="*/ 4 h 44"/>
                <a:gd name="T18" fmla="*/ 12 w 38"/>
                <a:gd name="T19" fmla="*/ 10 h 44"/>
                <a:gd name="T20" fmla="*/ 16 w 38"/>
                <a:gd name="T21" fmla="*/ 16 h 44"/>
                <a:gd name="T22" fmla="*/ 20 w 38"/>
                <a:gd name="T23" fmla="*/ 22 h 44"/>
                <a:gd name="T24" fmla="*/ 24 w 38"/>
                <a:gd name="T25" fmla="*/ 24 h 44"/>
                <a:gd name="T26" fmla="*/ 28 w 38"/>
                <a:gd name="T27" fmla="*/ 26 h 44"/>
                <a:gd name="T28" fmla="*/ 32 w 38"/>
                <a:gd name="T29" fmla="*/ 28 h 44"/>
                <a:gd name="T30" fmla="*/ 34 w 38"/>
                <a:gd name="T31" fmla="*/ 32 h 44"/>
                <a:gd name="T32" fmla="*/ 38 w 38"/>
                <a:gd name="T33"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 h="44">
                  <a:moveTo>
                    <a:pt x="38" y="42"/>
                  </a:moveTo>
                  <a:lnTo>
                    <a:pt x="36" y="44"/>
                  </a:lnTo>
                  <a:lnTo>
                    <a:pt x="32" y="42"/>
                  </a:lnTo>
                  <a:lnTo>
                    <a:pt x="26" y="40"/>
                  </a:lnTo>
                  <a:lnTo>
                    <a:pt x="14" y="32"/>
                  </a:lnTo>
                  <a:lnTo>
                    <a:pt x="6" y="20"/>
                  </a:lnTo>
                  <a:lnTo>
                    <a:pt x="0" y="12"/>
                  </a:lnTo>
                  <a:lnTo>
                    <a:pt x="0" y="0"/>
                  </a:lnTo>
                  <a:lnTo>
                    <a:pt x="8" y="4"/>
                  </a:lnTo>
                  <a:lnTo>
                    <a:pt x="12" y="10"/>
                  </a:lnTo>
                  <a:lnTo>
                    <a:pt x="16" y="16"/>
                  </a:lnTo>
                  <a:lnTo>
                    <a:pt x="20" y="22"/>
                  </a:lnTo>
                  <a:lnTo>
                    <a:pt x="24" y="24"/>
                  </a:lnTo>
                  <a:lnTo>
                    <a:pt x="28" y="26"/>
                  </a:lnTo>
                  <a:lnTo>
                    <a:pt x="32" y="28"/>
                  </a:lnTo>
                  <a:lnTo>
                    <a:pt x="34" y="32"/>
                  </a:lnTo>
                  <a:lnTo>
                    <a:pt x="38" y="4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2" name="Freeform 231"/>
            <p:cNvSpPr>
              <a:spLocks/>
            </p:cNvSpPr>
            <p:nvPr/>
          </p:nvSpPr>
          <p:spPr bwMode="auto">
            <a:xfrm>
              <a:off x="8616337" y="2784715"/>
              <a:ext cx="71386" cy="42386"/>
            </a:xfrm>
            <a:custGeom>
              <a:avLst/>
              <a:gdLst>
                <a:gd name="T0" fmla="*/ 36 w 64"/>
                <a:gd name="T1" fmla="*/ 38 h 38"/>
                <a:gd name="T2" fmla="*/ 34 w 64"/>
                <a:gd name="T3" fmla="*/ 38 h 38"/>
                <a:gd name="T4" fmla="*/ 30 w 64"/>
                <a:gd name="T5" fmla="*/ 38 h 38"/>
                <a:gd name="T6" fmla="*/ 22 w 64"/>
                <a:gd name="T7" fmla="*/ 38 h 38"/>
                <a:gd name="T8" fmla="*/ 10 w 64"/>
                <a:gd name="T9" fmla="*/ 36 h 38"/>
                <a:gd name="T10" fmla="*/ 2 w 64"/>
                <a:gd name="T11" fmla="*/ 32 h 38"/>
                <a:gd name="T12" fmla="*/ 0 w 64"/>
                <a:gd name="T13" fmla="*/ 28 h 38"/>
                <a:gd name="T14" fmla="*/ 0 w 64"/>
                <a:gd name="T15" fmla="*/ 26 h 38"/>
                <a:gd name="T16" fmla="*/ 0 w 64"/>
                <a:gd name="T17" fmla="*/ 24 h 38"/>
                <a:gd name="T18" fmla="*/ 2 w 64"/>
                <a:gd name="T19" fmla="*/ 22 h 38"/>
                <a:gd name="T20" fmla="*/ 24 w 64"/>
                <a:gd name="T21" fmla="*/ 22 h 38"/>
                <a:gd name="T22" fmla="*/ 28 w 64"/>
                <a:gd name="T23" fmla="*/ 24 h 38"/>
                <a:gd name="T24" fmla="*/ 30 w 64"/>
                <a:gd name="T25" fmla="*/ 24 h 38"/>
                <a:gd name="T26" fmla="*/ 38 w 64"/>
                <a:gd name="T27" fmla="*/ 22 h 38"/>
                <a:gd name="T28" fmla="*/ 42 w 64"/>
                <a:gd name="T29" fmla="*/ 18 h 38"/>
                <a:gd name="T30" fmla="*/ 46 w 64"/>
                <a:gd name="T31" fmla="*/ 14 h 38"/>
                <a:gd name="T32" fmla="*/ 52 w 64"/>
                <a:gd name="T33" fmla="*/ 10 h 38"/>
                <a:gd name="T34" fmla="*/ 52 w 64"/>
                <a:gd name="T35" fmla="*/ 4 h 38"/>
                <a:gd name="T36" fmla="*/ 52 w 64"/>
                <a:gd name="T37" fmla="*/ 0 h 38"/>
                <a:gd name="T38" fmla="*/ 54 w 64"/>
                <a:gd name="T39" fmla="*/ 0 h 38"/>
                <a:gd name="T40" fmla="*/ 56 w 64"/>
                <a:gd name="T41" fmla="*/ 2 h 38"/>
                <a:gd name="T42" fmla="*/ 60 w 64"/>
                <a:gd name="T43" fmla="*/ 4 h 38"/>
                <a:gd name="T44" fmla="*/ 62 w 64"/>
                <a:gd name="T45" fmla="*/ 8 h 38"/>
                <a:gd name="T46" fmla="*/ 64 w 64"/>
                <a:gd name="T47" fmla="*/ 10 h 38"/>
                <a:gd name="T48" fmla="*/ 62 w 64"/>
                <a:gd name="T49" fmla="*/ 12 h 38"/>
                <a:gd name="T50" fmla="*/ 60 w 64"/>
                <a:gd name="T51" fmla="*/ 16 h 38"/>
                <a:gd name="T52" fmla="*/ 58 w 64"/>
                <a:gd name="T53" fmla="*/ 18 h 38"/>
                <a:gd name="T54" fmla="*/ 58 w 64"/>
                <a:gd name="T55" fmla="*/ 20 h 38"/>
                <a:gd name="T56" fmla="*/ 54 w 64"/>
                <a:gd name="T57" fmla="*/ 26 h 38"/>
                <a:gd name="T58" fmla="*/ 46 w 64"/>
                <a:gd name="T59" fmla="*/ 32 h 38"/>
                <a:gd name="T60" fmla="*/ 40 w 64"/>
                <a:gd name="T61" fmla="*/ 36 h 38"/>
                <a:gd name="T62" fmla="*/ 34 w 64"/>
                <a:gd name="T63" fmla="*/ 38 h 38"/>
                <a:gd name="T64" fmla="*/ 36 w 64"/>
                <a:gd name="T6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4" h="38">
                  <a:moveTo>
                    <a:pt x="36" y="38"/>
                  </a:moveTo>
                  <a:lnTo>
                    <a:pt x="34" y="38"/>
                  </a:lnTo>
                  <a:lnTo>
                    <a:pt x="30" y="38"/>
                  </a:lnTo>
                  <a:lnTo>
                    <a:pt x="22" y="38"/>
                  </a:lnTo>
                  <a:lnTo>
                    <a:pt x="10" y="36"/>
                  </a:lnTo>
                  <a:lnTo>
                    <a:pt x="2" y="32"/>
                  </a:lnTo>
                  <a:lnTo>
                    <a:pt x="0" y="28"/>
                  </a:lnTo>
                  <a:lnTo>
                    <a:pt x="0" y="26"/>
                  </a:lnTo>
                  <a:lnTo>
                    <a:pt x="0" y="24"/>
                  </a:lnTo>
                  <a:lnTo>
                    <a:pt x="2" y="22"/>
                  </a:lnTo>
                  <a:lnTo>
                    <a:pt x="24" y="22"/>
                  </a:lnTo>
                  <a:lnTo>
                    <a:pt x="28" y="24"/>
                  </a:lnTo>
                  <a:lnTo>
                    <a:pt x="30" y="24"/>
                  </a:lnTo>
                  <a:lnTo>
                    <a:pt x="38" y="22"/>
                  </a:lnTo>
                  <a:lnTo>
                    <a:pt x="42" y="18"/>
                  </a:lnTo>
                  <a:lnTo>
                    <a:pt x="46" y="14"/>
                  </a:lnTo>
                  <a:lnTo>
                    <a:pt x="52" y="10"/>
                  </a:lnTo>
                  <a:lnTo>
                    <a:pt x="52" y="4"/>
                  </a:lnTo>
                  <a:lnTo>
                    <a:pt x="52" y="0"/>
                  </a:lnTo>
                  <a:lnTo>
                    <a:pt x="54" y="0"/>
                  </a:lnTo>
                  <a:lnTo>
                    <a:pt x="56" y="2"/>
                  </a:lnTo>
                  <a:lnTo>
                    <a:pt x="60" y="4"/>
                  </a:lnTo>
                  <a:lnTo>
                    <a:pt x="62" y="8"/>
                  </a:lnTo>
                  <a:lnTo>
                    <a:pt x="64" y="10"/>
                  </a:lnTo>
                  <a:lnTo>
                    <a:pt x="62" y="12"/>
                  </a:lnTo>
                  <a:lnTo>
                    <a:pt x="60" y="16"/>
                  </a:lnTo>
                  <a:lnTo>
                    <a:pt x="58" y="18"/>
                  </a:lnTo>
                  <a:lnTo>
                    <a:pt x="58" y="20"/>
                  </a:lnTo>
                  <a:lnTo>
                    <a:pt x="54" y="26"/>
                  </a:lnTo>
                  <a:lnTo>
                    <a:pt x="46" y="32"/>
                  </a:lnTo>
                  <a:lnTo>
                    <a:pt x="40" y="36"/>
                  </a:lnTo>
                  <a:lnTo>
                    <a:pt x="34" y="38"/>
                  </a:lnTo>
                  <a:lnTo>
                    <a:pt x="36" y="3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3" name="Freeform 232"/>
            <p:cNvSpPr>
              <a:spLocks/>
            </p:cNvSpPr>
            <p:nvPr/>
          </p:nvSpPr>
          <p:spPr bwMode="auto">
            <a:xfrm>
              <a:off x="8359792" y="2809253"/>
              <a:ext cx="13385" cy="17846"/>
            </a:xfrm>
            <a:custGeom>
              <a:avLst/>
              <a:gdLst>
                <a:gd name="T0" fmla="*/ 12 w 12"/>
                <a:gd name="T1" fmla="*/ 10 h 16"/>
                <a:gd name="T2" fmla="*/ 12 w 12"/>
                <a:gd name="T3" fmla="*/ 14 h 16"/>
                <a:gd name="T4" fmla="*/ 12 w 12"/>
                <a:gd name="T5" fmla="*/ 16 h 16"/>
                <a:gd name="T6" fmla="*/ 6 w 12"/>
                <a:gd name="T7" fmla="*/ 16 h 16"/>
                <a:gd name="T8" fmla="*/ 2 w 12"/>
                <a:gd name="T9" fmla="*/ 14 h 16"/>
                <a:gd name="T10" fmla="*/ 0 w 12"/>
                <a:gd name="T11" fmla="*/ 10 h 16"/>
                <a:gd name="T12" fmla="*/ 2 w 12"/>
                <a:gd name="T13" fmla="*/ 4 h 16"/>
                <a:gd name="T14" fmla="*/ 8 w 12"/>
                <a:gd name="T15" fmla="*/ 0 h 16"/>
                <a:gd name="T16" fmla="*/ 10 w 12"/>
                <a:gd name="T17" fmla="*/ 6 h 16"/>
                <a:gd name="T18" fmla="*/ 10 w 12"/>
                <a:gd name="T19" fmla="*/ 8 h 16"/>
                <a:gd name="T20" fmla="*/ 12 w 12"/>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6">
                  <a:moveTo>
                    <a:pt x="12" y="10"/>
                  </a:moveTo>
                  <a:lnTo>
                    <a:pt x="12" y="14"/>
                  </a:lnTo>
                  <a:lnTo>
                    <a:pt x="12" y="16"/>
                  </a:lnTo>
                  <a:lnTo>
                    <a:pt x="6" y="16"/>
                  </a:lnTo>
                  <a:lnTo>
                    <a:pt x="2" y="14"/>
                  </a:lnTo>
                  <a:lnTo>
                    <a:pt x="0" y="10"/>
                  </a:lnTo>
                  <a:lnTo>
                    <a:pt x="2" y="4"/>
                  </a:lnTo>
                  <a:lnTo>
                    <a:pt x="8" y="0"/>
                  </a:lnTo>
                  <a:lnTo>
                    <a:pt x="10" y="6"/>
                  </a:lnTo>
                  <a:lnTo>
                    <a:pt x="10" y="8"/>
                  </a:lnTo>
                  <a:lnTo>
                    <a:pt x="12"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4" name="Freeform 233"/>
            <p:cNvSpPr>
              <a:spLocks/>
            </p:cNvSpPr>
            <p:nvPr/>
          </p:nvSpPr>
          <p:spPr bwMode="auto">
            <a:xfrm>
              <a:off x="8301791" y="2842715"/>
              <a:ext cx="13385" cy="22308"/>
            </a:xfrm>
            <a:custGeom>
              <a:avLst/>
              <a:gdLst>
                <a:gd name="T0" fmla="*/ 6 w 12"/>
                <a:gd name="T1" fmla="*/ 2 h 20"/>
                <a:gd name="T2" fmla="*/ 8 w 12"/>
                <a:gd name="T3" fmla="*/ 2 h 20"/>
                <a:gd name="T4" fmla="*/ 8 w 12"/>
                <a:gd name="T5" fmla="*/ 0 h 20"/>
                <a:gd name="T6" fmla="*/ 10 w 12"/>
                <a:gd name="T7" fmla="*/ 2 h 20"/>
                <a:gd name="T8" fmla="*/ 12 w 12"/>
                <a:gd name="T9" fmla="*/ 4 h 20"/>
                <a:gd name="T10" fmla="*/ 10 w 12"/>
                <a:gd name="T11" fmla="*/ 6 h 20"/>
                <a:gd name="T12" fmla="*/ 8 w 12"/>
                <a:gd name="T13" fmla="*/ 12 h 20"/>
                <a:gd name="T14" fmla="*/ 0 w 12"/>
                <a:gd name="T15" fmla="*/ 20 h 20"/>
                <a:gd name="T16" fmla="*/ 0 w 12"/>
                <a:gd name="T17" fmla="*/ 10 h 20"/>
                <a:gd name="T18" fmla="*/ 2 w 12"/>
                <a:gd name="T19" fmla="*/ 6 h 20"/>
                <a:gd name="T20" fmla="*/ 4 w 12"/>
                <a:gd name="T21" fmla="*/ 4 h 20"/>
                <a:gd name="T22" fmla="*/ 6 w 12"/>
                <a:gd name="T23"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0">
                  <a:moveTo>
                    <a:pt x="6" y="2"/>
                  </a:moveTo>
                  <a:lnTo>
                    <a:pt x="8" y="2"/>
                  </a:lnTo>
                  <a:lnTo>
                    <a:pt x="8" y="0"/>
                  </a:lnTo>
                  <a:lnTo>
                    <a:pt x="10" y="2"/>
                  </a:lnTo>
                  <a:lnTo>
                    <a:pt x="12" y="4"/>
                  </a:lnTo>
                  <a:lnTo>
                    <a:pt x="10" y="6"/>
                  </a:lnTo>
                  <a:lnTo>
                    <a:pt x="8" y="12"/>
                  </a:lnTo>
                  <a:lnTo>
                    <a:pt x="0" y="20"/>
                  </a:lnTo>
                  <a:lnTo>
                    <a:pt x="0" y="10"/>
                  </a:lnTo>
                  <a:lnTo>
                    <a:pt x="2" y="6"/>
                  </a:lnTo>
                  <a:lnTo>
                    <a:pt x="4" y="4"/>
                  </a:lnTo>
                  <a:lnTo>
                    <a:pt x="6"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5" name="Freeform 234"/>
            <p:cNvSpPr>
              <a:spLocks/>
            </p:cNvSpPr>
            <p:nvPr/>
          </p:nvSpPr>
          <p:spPr bwMode="auto">
            <a:xfrm>
              <a:off x="8250483" y="2753484"/>
              <a:ext cx="55771" cy="24539"/>
            </a:xfrm>
            <a:custGeom>
              <a:avLst/>
              <a:gdLst>
                <a:gd name="T0" fmla="*/ 42 w 50"/>
                <a:gd name="T1" fmla="*/ 22 h 22"/>
                <a:gd name="T2" fmla="*/ 40 w 50"/>
                <a:gd name="T3" fmla="*/ 20 h 22"/>
                <a:gd name="T4" fmla="*/ 38 w 50"/>
                <a:gd name="T5" fmla="*/ 16 h 22"/>
                <a:gd name="T6" fmla="*/ 34 w 50"/>
                <a:gd name="T7" fmla="*/ 14 h 22"/>
                <a:gd name="T8" fmla="*/ 30 w 50"/>
                <a:gd name="T9" fmla="*/ 14 h 22"/>
                <a:gd name="T10" fmla="*/ 24 w 50"/>
                <a:gd name="T11" fmla="*/ 12 h 22"/>
                <a:gd name="T12" fmla="*/ 16 w 50"/>
                <a:gd name="T13" fmla="*/ 12 h 22"/>
                <a:gd name="T14" fmla="*/ 10 w 50"/>
                <a:gd name="T15" fmla="*/ 12 h 22"/>
                <a:gd name="T16" fmla="*/ 2 w 50"/>
                <a:gd name="T17" fmla="*/ 12 h 22"/>
                <a:gd name="T18" fmla="*/ 0 w 50"/>
                <a:gd name="T19" fmla="*/ 10 h 22"/>
                <a:gd name="T20" fmla="*/ 8 w 50"/>
                <a:gd name="T21" fmla="*/ 4 h 22"/>
                <a:gd name="T22" fmla="*/ 14 w 50"/>
                <a:gd name="T23" fmla="*/ 4 h 22"/>
                <a:gd name="T24" fmla="*/ 18 w 50"/>
                <a:gd name="T25" fmla="*/ 2 h 22"/>
                <a:gd name="T26" fmla="*/ 24 w 50"/>
                <a:gd name="T27" fmla="*/ 2 h 22"/>
                <a:gd name="T28" fmla="*/ 28 w 50"/>
                <a:gd name="T29" fmla="*/ 0 h 22"/>
                <a:gd name="T30" fmla="*/ 28 w 50"/>
                <a:gd name="T31" fmla="*/ 2 h 22"/>
                <a:gd name="T32" fmla="*/ 30 w 50"/>
                <a:gd name="T33" fmla="*/ 2 h 22"/>
                <a:gd name="T34" fmla="*/ 34 w 50"/>
                <a:gd name="T35" fmla="*/ 0 h 22"/>
                <a:gd name="T36" fmla="*/ 38 w 50"/>
                <a:gd name="T37" fmla="*/ 2 h 22"/>
                <a:gd name="T38" fmla="*/ 44 w 50"/>
                <a:gd name="T39" fmla="*/ 6 h 22"/>
                <a:gd name="T40" fmla="*/ 48 w 50"/>
                <a:gd name="T41" fmla="*/ 10 h 22"/>
                <a:gd name="T42" fmla="*/ 50 w 50"/>
                <a:gd name="T43" fmla="*/ 16 h 22"/>
                <a:gd name="T44" fmla="*/ 48 w 50"/>
                <a:gd name="T45" fmla="*/ 18 h 22"/>
                <a:gd name="T46" fmla="*/ 46 w 50"/>
                <a:gd name="T47" fmla="*/ 20 h 22"/>
                <a:gd name="T48" fmla="*/ 42 w 50"/>
                <a:gd name="T4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22">
                  <a:moveTo>
                    <a:pt x="42" y="22"/>
                  </a:moveTo>
                  <a:lnTo>
                    <a:pt x="40" y="20"/>
                  </a:lnTo>
                  <a:lnTo>
                    <a:pt x="38" y="16"/>
                  </a:lnTo>
                  <a:lnTo>
                    <a:pt x="34" y="14"/>
                  </a:lnTo>
                  <a:lnTo>
                    <a:pt x="30" y="14"/>
                  </a:lnTo>
                  <a:lnTo>
                    <a:pt x="24" y="12"/>
                  </a:lnTo>
                  <a:lnTo>
                    <a:pt x="16" y="12"/>
                  </a:lnTo>
                  <a:lnTo>
                    <a:pt x="10" y="12"/>
                  </a:lnTo>
                  <a:lnTo>
                    <a:pt x="2" y="12"/>
                  </a:lnTo>
                  <a:lnTo>
                    <a:pt x="0" y="10"/>
                  </a:lnTo>
                  <a:lnTo>
                    <a:pt x="8" y="4"/>
                  </a:lnTo>
                  <a:lnTo>
                    <a:pt x="14" y="4"/>
                  </a:lnTo>
                  <a:lnTo>
                    <a:pt x="18" y="2"/>
                  </a:lnTo>
                  <a:lnTo>
                    <a:pt x="24" y="2"/>
                  </a:lnTo>
                  <a:lnTo>
                    <a:pt x="28" y="0"/>
                  </a:lnTo>
                  <a:lnTo>
                    <a:pt x="28" y="2"/>
                  </a:lnTo>
                  <a:lnTo>
                    <a:pt x="30" y="2"/>
                  </a:lnTo>
                  <a:lnTo>
                    <a:pt x="34" y="0"/>
                  </a:lnTo>
                  <a:lnTo>
                    <a:pt x="38" y="2"/>
                  </a:lnTo>
                  <a:lnTo>
                    <a:pt x="44" y="6"/>
                  </a:lnTo>
                  <a:lnTo>
                    <a:pt x="48" y="10"/>
                  </a:lnTo>
                  <a:lnTo>
                    <a:pt x="50" y="16"/>
                  </a:lnTo>
                  <a:lnTo>
                    <a:pt x="48" y="18"/>
                  </a:lnTo>
                  <a:lnTo>
                    <a:pt x="46" y="20"/>
                  </a:lnTo>
                  <a:lnTo>
                    <a:pt x="42"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6" name="Freeform 235"/>
            <p:cNvSpPr>
              <a:spLocks/>
            </p:cNvSpPr>
            <p:nvPr/>
          </p:nvSpPr>
          <p:spPr bwMode="auto">
            <a:xfrm>
              <a:off x="8248252" y="2657559"/>
              <a:ext cx="22309" cy="46846"/>
            </a:xfrm>
            <a:custGeom>
              <a:avLst/>
              <a:gdLst>
                <a:gd name="T0" fmla="*/ 2 w 20"/>
                <a:gd name="T1" fmla="*/ 22 h 42"/>
                <a:gd name="T2" fmla="*/ 2 w 20"/>
                <a:gd name="T3" fmla="*/ 18 h 42"/>
                <a:gd name="T4" fmla="*/ 2 w 20"/>
                <a:gd name="T5" fmla="*/ 14 h 42"/>
                <a:gd name="T6" fmla="*/ 0 w 20"/>
                <a:gd name="T7" fmla="*/ 10 h 42"/>
                <a:gd name="T8" fmla="*/ 2 w 20"/>
                <a:gd name="T9" fmla="*/ 4 h 42"/>
                <a:gd name="T10" fmla="*/ 0 w 20"/>
                <a:gd name="T11" fmla="*/ 0 h 42"/>
                <a:gd name="T12" fmla="*/ 4 w 20"/>
                <a:gd name="T13" fmla="*/ 0 h 42"/>
                <a:gd name="T14" fmla="*/ 6 w 20"/>
                <a:gd name="T15" fmla="*/ 8 h 42"/>
                <a:gd name="T16" fmla="*/ 4 w 20"/>
                <a:gd name="T17" fmla="*/ 16 h 42"/>
                <a:gd name="T18" fmla="*/ 8 w 20"/>
                <a:gd name="T19" fmla="*/ 16 h 42"/>
                <a:gd name="T20" fmla="*/ 8 w 20"/>
                <a:gd name="T21" fmla="*/ 8 h 42"/>
                <a:gd name="T22" fmla="*/ 16 w 20"/>
                <a:gd name="T23" fmla="*/ 8 h 42"/>
                <a:gd name="T24" fmla="*/ 16 w 20"/>
                <a:gd name="T25" fmla="*/ 12 h 42"/>
                <a:gd name="T26" fmla="*/ 16 w 20"/>
                <a:gd name="T27" fmla="*/ 14 h 42"/>
                <a:gd name="T28" fmla="*/ 14 w 20"/>
                <a:gd name="T29" fmla="*/ 16 h 42"/>
                <a:gd name="T30" fmla="*/ 12 w 20"/>
                <a:gd name="T31" fmla="*/ 18 h 42"/>
                <a:gd name="T32" fmla="*/ 12 w 20"/>
                <a:gd name="T33" fmla="*/ 22 h 42"/>
                <a:gd name="T34" fmla="*/ 20 w 20"/>
                <a:gd name="T35" fmla="*/ 32 h 42"/>
                <a:gd name="T36" fmla="*/ 16 w 20"/>
                <a:gd name="T37" fmla="*/ 32 h 42"/>
                <a:gd name="T38" fmla="*/ 14 w 20"/>
                <a:gd name="T39" fmla="*/ 30 h 42"/>
                <a:gd name="T40" fmla="*/ 12 w 20"/>
                <a:gd name="T41" fmla="*/ 28 h 42"/>
                <a:gd name="T42" fmla="*/ 8 w 20"/>
                <a:gd name="T43" fmla="*/ 28 h 42"/>
                <a:gd name="T44" fmla="*/ 6 w 20"/>
                <a:gd name="T45" fmla="*/ 28 h 42"/>
                <a:gd name="T46" fmla="*/ 4 w 20"/>
                <a:gd name="T47" fmla="*/ 30 h 42"/>
                <a:gd name="T48" fmla="*/ 4 w 20"/>
                <a:gd name="T49" fmla="*/ 34 h 42"/>
                <a:gd name="T50" fmla="*/ 4 w 20"/>
                <a:gd name="T51" fmla="*/ 38 h 42"/>
                <a:gd name="T52" fmla="*/ 6 w 20"/>
                <a:gd name="T53" fmla="*/ 42 h 42"/>
                <a:gd name="T54" fmla="*/ 2 w 20"/>
                <a:gd name="T55" fmla="*/ 40 h 42"/>
                <a:gd name="T56" fmla="*/ 2 w 20"/>
                <a:gd name="T57" fmla="*/ 34 h 42"/>
                <a:gd name="T58" fmla="*/ 2 w 20"/>
                <a:gd name="T59" fmla="*/ 2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42">
                  <a:moveTo>
                    <a:pt x="2" y="22"/>
                  </a:moveTo>
                  <a:lnTo>
                    <a:pt x="2" y="18"/>
                  </a:lnTo>
                  <a:lnTo>
                    <a:pt x="2" y="14"/>
                  </a:lnTo>
                  <a:lnTo>
                    <a:pt x="0" y="10"/>
                  </a:lnTo>
                  <a:lnTo>
                    <a:pt x="2" y="4"/>
                  </a:lnTo>
                  <a:lnTo>
                    <a:pt x="0" y="0"/>
                  </a:lnTo>
                  <a:lnTo>
                    <a:pt x="4" y="0"/>
                  </a:lnTo>
                  <a:lnTo>
                    <a:pt x="6" y="8"/>
                  </a:lnTo>
                  <a:lnTo>
                    <a:pt x="4" y="16"/>
                  </a:lnTo>
                  <a:lnTo>
                    <a:pt x="8" y="16"/>
                  </a:lnTo>
                  <a:lnTo>
                    <a:pt x="8" y="8"/>
                  </a:lnTo>
                  <a:lnTo>
                    <a:pt x="16" y="8"/>
                  </a:lnTo>
                  <a:lnTo>
                    <a:pt x="16" y="12"/>
                  </a:lnTo>
                  <a:lnTo>
                    <a:pt x="16" y="14"/>
                  </a:lnTo>
                  <a:lnTo>
                    <a:pt x="14" y="16"/>
                  </a:lnTo>
                  <a:lnTo>
                    <a:pt x="12" y="18"/>
                  </a:lnTo>
                  <a:lnTo>
                    <a:pt x="12" y="22"/>
                  </a:lnTo>
                  <a:lnTo>
                    <a:pt x="20" y="32"/>
                  </a:lnTo>
                  <a:lnTo>
                    <a:pt x="16" y="32"/>
                  </a:lnTo>
                  <a:lnTo>
                    <a:pt x="14" y="30"/>
                  </a:lnTo>
                  <a:lnTo>
                    <a:pt x="12" y="28"/>
                  </a:lnTo>
                  <a:lnTo>
                    <a:pt x="8" y="28"/>
                  </a:lnTo>
                  <a:lnTo>
                    <a:pt x="6" y="28"/>
                  </a:lnTo>
                  <a:lnTo>
                    <a:pt x="4" y="30"/>
                  </a:lnTo>
                  <a:lnTo>
                    <a:pt x="4" y="34"/>
                  </a:lnTo>
                  <a:lnTo>
                    <a:pt x="4" y="38"/>
                  </a:lnTo>
                  <a:lnTo>
                    <a:pt x="6" y="42"/>
                  </a:lnTo>
                  <a:lnTo>
                    <a:pt x="2" y="40"/>
                  </a:lnTo>
                  <a:lnTo>
                    <a:pt x="2" y="34"/>
                  </a:lnTo>
                  <a:lnTo>
                    <a:pt x="2"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7" name="Freeform 236"/>
            <p:cNvSpPr>
              <a:spLocks/>
            </p:cNvSpPr>
            <p:nvPr/>
          </p:nvSpPr>
          <p:spPr bwMode="auto">
            <a:xfrm>
              <a:off x="8219250" y="2760176"/>
              <a:ext cx="20078" cy="17846"/>
            </a:xfrm>
            <a:custGeom>
              <a:avLst/>
              <a:gdLst>
                <a:gd name="T0" fmla="*/ 16 w 18"/>
                <a:gd name="T1" fmla="*/ 4 h 16"/>
                <a:gd name="T2" fmla="*/ 18 w 18"/>
                <a:gd name="T3" fmla="*/ 6 h 16"/>
                <a:gd name="T4" fmla="*/ 18 w 18"/>
                <a:gd name="T5" fmla="*/ 10 h 16"/>
                <a:gd name="T6" fmla="*/ 18 w 18"/>
                <a:gd name="T7" fmla="*/ 12 h 16"/>
                <a:gd name="T8" fmla="*/ 16 w 18"/>
                <a:gd name="T9" fmla="*/ 14 h 16"/>
                <a:gd name="T10" fmla="*/ 10 w 18"/>
                <a:gd name="T11" fmla="*/ 16 h 16"/>
                <a:gd name="T12" fmla="*/ 2 w 18"/>
                <a:gd name="T13" fmla="*/ 12 h 16"/>
                <a:gd name="T14" fmla="*/ 0 w 18"/>
                <a:gd name="T15" fmla="*/ 8 h 16"/>
                <a:gd name="T16" fmla="*/ 0 w 18"/>
                <a:gd name="T17" fmla="*/ 4 h 16"/>
                <a:gd name="T18" fmla="*/ 10 w 18"/>
                <a:gd name="T19" fmla="*/ 0 h 16"/>
                <a:gd name="T20" fmla="*/ 18 w 18"/>
                <a:gd name="T21" fmla="*/ 4 h 16"/>
                <a:gd name="T22" fmla="*/ 16 w 18"/>
                <a:gd name="T23"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6">
                  <a:moveTo>
                    <a:pt x="16" y="4"/>
                  </a:moveTo>
                  <a:lnTo>
                    <a:pt x="18" y="6"/>
                  </a:lnTo>
                  <a:lnTo>
                    <a:pt x="18" y="10"/>
                  </a:lnTo>
                  <a:lnTo>
                    <a:pt x="18" y="12"/>
                  </a:lnTo>
                  <a:lnTo>
                    <a:pt x="16" y="14"/>
                  </a:lnTo>
                  <a:lnTo>
                    <a:pt x="10" y="16"/>
                  </a:lnTo>
                  <a:lnTo>
                    <a:pt x="2" y="12"/>
                  </a:lnTo>
                  <a:lnTo>
                    <a:pt x="0" y="8"/>
                  </a:lnTo>
                  <a:lnTo>
                    <a:pt x="0" y="4"/>
                  </a:lnTo>
                  <a:lnTo>
                    <a:pt x="10" y="0"/>
                  </a:lnTo>
                  <a:lnTo>
                    <a:pt x="18" y="4"/>
                  </a:lnTo>
                  <a:lnTo>
                    <a:pt x="16"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8" name="Freeform 237"/>
            <p:cNvSpPr>
              <a:spLocks/>
            </p:cNvSpPr>
            <p:nvPr/>
          </p:nvSpPr>
          <p:spPr bwMode="auto">
            <a:xfrm>
              <a:off x="8031861" y="2860561"/>
              <a:ext cx="55771" cy="17846"/>
            </a:xfrm>
            <a:custGeom>
              <a:avLst/>
              <a:gdLst>
                <a:gd name="T0" fmla="*/ 50 w 50"/>
                <a:gd name="T1" fmla="*/ 12 h 16"/>
                <a:gd name="T2" fmla="*/ 48 w 50"/>
                <a:gd name="T3" fmla="*/ 12 h 16"/>
                <a:gd name="T4" fmla="*/ 42 w 50"/>
                <a:gd name="T5" fmla="*/ 12 h 16"/>
                <a:gd name="T6" fmla="*/ 38 w 50"/>
                <a:gd name="T7" fmla="*/ 10 h 16"/>
                <a:gd name="T8" fmla="*/ 34 w 50"/>
                <a:gd name="T9" fmla="*/ 14 h 16"/>
                <a:gd name="T10" fmla="*/ 30 w 50"/>
                <a:gd name="T11" fmla="*/ 16 h 16"/>
                <a:gd name="T12" fmla="*/ 20 w 50"/>
                <a:gd name="T13" fmla="*/ 16 h 16"/>
                <a:gd name="T14" fmla="*/ 16 w 50"/>
                <a:gd name="T15" fmla="*/ 16 h 16"/>
                <a:gd name="T16" fmla="*/ 14 w 50"/>
                <a:gd name="T17" fmla="*/ 14 h 16"/>
                <a:gd name="T18" fmla="*/ 12 w 50"/>
                <a:gd name="T19" fmla="*/ 10 h 16"/>
                <a:gd name="T20" fmla="*/ 8 w 50"/>
                <a:gd name="T21" fmla="*/ 12 h 16"/>
                <a:gd name="T22" fmla="*/ 6 w 50"/>
                <a:gd name="T23" fmla="*/ 14 h 16"/>
                <a:gd name="T24" fmla="*/ 2 w 50"/>
                <a:gd name="T25" fmla="*/ 12 h 16"/>
                <a:gd name="T26" fmla="*/ 0 w 50"/>
                <a:gd name="T27" fmla="*/ 10 h 16"/>
                <a:gd name="T28" fmla="*/ 2 w 50"/>
                <a:gd name="T29" fmla="*/ 6 h 16"/>
                <a:gd name="T30" fmla="*/ 6 w 50"/>
                <a:gd name="T31" fmla="*/ 4 h 16"/>
                <a:gd name="T32" fmla="*/ 10 w 50"/>
                <a:gd name="T33" fmla="*/ 2 h 16"/>
                <a:gd name="T34" fmla="*/ 14 w 50"/>
                <a:gd name="T35" fmla="*/ 2 h 16"/>
                <a:gd name="T36" fmla="*/ 14 w 50"/>
                <a:gd name="T37" fmla="*/ 6 h 16"/>
                <a:gd name="T38" fmla="*/ 32 w 50"/>
                <a:gd name="T39" fmla="*/ 10 h 16"/>
                <a:gd name="T40" fmla="*/ 38 w 50"/>
                <a:gd name="T41" fmla="*/ 10 h 16"/>
                <a:gd name="T42" fmla="*/ 34 w 50"/>
                <a:gd name="T43" fmla="*/ 6 h 16"/>
                <a:gd name="T44" fmla="*/ 32 w 50"/>
                <a:gd name="T45" fmla="*/ 4 h 16"/>
                <a:gd name="T46" fmla="*/ 34 w 50"/>
                <a:gd name="T47" fmla="*/ 2 h 16"/>
                <a:gd name="T48" fmla="*/ 38 w 50"/>
                <a:gd name="T49" fmla="*/ 0 h 16"/>
                <a:gd name="T50" fmla="*/ 42 w 50"/>
                <a:gd name="T51" fmla="*/ 4 h 16"/>
                <a:gd name="T52" fmla="*/ 50 w 50"/>
                <a:gd name="T53" fmla="*/ 8 h 16"/>
                <a:gd name="T54" fmla="*/ 50 w 50"/>
                <a:gd name="T5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0" h="16">
                  <a:moveTo>
                    <a:pt x="50" y="12"/>
                  </a:moveTo>
                  <a:lnTo>
                    <a:pt x="48" y="12"/>
                  </a:lnTo>
                  <a:lnTo>
                    <a:pt x="42" y="12"/>
                  </a:lnTo>
                  <a:lnTo>
                    <a:pt x="38" y="10"/>
                  </a:lnTo>
                  <a:lnTo>
                    <a:pt x="34" y="14"/>
                  </a:lnTo>
                  <a:lnTo>
                    <a:pt x="30" y="16"/>
                  </a:lnTo>
                  <a:lnTo>
                    <a:pt x="20" y="16"/>
                  </a:lnTo>
                  <a:lnTo>
                    <a:pt x="16" y="16"/>
                  </a:lnTo>
                  <a:lnTo>
                    <a:pt x="14" y="14"/>
                  </a:lnTo>
                  <a:lnTo>
                    <a:pt x="12" y="10"/>
                  </a:lnTo>
                  <a:lnTo>
                    <a:pt x="8" y="12"/>
                  </a:lnTo>
                  <a:lnTo>
                    <a:pt x="6" y="14"/>
                  </a:lnTo>
                  <a:lnTo>
                    <a:pt x="2" y="12"/>
                  </a:lnTo>
                  <a:lnTo>
                    <a:pt x="0" y="10"/>
                  </a:lnTo>
                  <a:lnTo>
                    <a:pt x="2" y="6"/>
                  </a:lnTo>
                  <a:lnTo>
                    <a:pt x="6" y="4"/>
                  </a:lnTo>
                  <a:lnTo>
                    <a:pt x="10" y="2"/>
                  </a:lnTo>
                  <a:lnTo>
                    <a:pt x="14" y="2"/>
                  </a:lnTo>
                  <a:lnTo>
                    <a:pt x="14" y="6"/>
                  </a:lnTo>
                  <a:lnTo>
                    <a:pt x="32" y="10"/>
                  </a:lnTo>
                  <a:lnTo>
                    <a:pt x="38" y="10"/>
                  </a:lnTo>
                  <a:lnTo>
                    <a:pt x="34" y="6"/>
                  </a:lnTo>
                  <a:lnTo>
                    <a:pt x="32" y="4"/>
                  </a:lnTo>
                  <a:lnTo>
                    <a:pt x="34" y="2"/>
                  </a:lnTo>
                  <a:lnTo>
                    <a:pt x="38" y="0"/>
                  </a:lnTo>
                  <a:lnTo>
                    <a:pt x="42" y="4"/>
                  </a:lnTo>
                  <a:lnTo>
                    <a:pt x="50" y="8"/>
                  </a:lnTo>
                  <a:lnTo>
                    <a:pt x="50"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9" name="Freeform 238"/>
            <p:cNvSpPr>
              <a:spLocks/>
            </p:cNvSpPr>
            <p:nvPr/>
          </p:nvSpPr>
          <p:spPr bwMode="auto">
            <a:xfrm>
              <a:off x="8141172" y="2494710"/>
              <a:ext cx="84771" cy="87001"/>
            </a:xfrm>
            <a:custGeom>
              <a:avLst/>
              <a:gdLst>
                <a:gd name="T0" fmla="*/ 60 w 76"/>
                <a:gd name="T1" fmla="*/ 52 h 78"/>
                <a:gd name="T2" fmla="*/ 54 w 76"/>
                <a:gd name="T3" fmla="*/ 58 h 78"/>
                <a:gd name="T4" fmla="*/ 58 w 76"/>
                <a:gd name="T5" fmla="*/ 64 h 78"/>
                <a:gd name="T6" fmla="*/ 62 w 76"/>
                <a:gd name="T7" fmla="*/ 72 h 78"/>
                <a:gd name="T8" fmla="*/ 58 w 76"/>
                <a:gd name="T9" fmla="*/ 78 h 78"/>
                <a:gd name="T10" fmla="*/ 52 w 76"/>
                <a:gd name="T11" fmla="*/ 78 h 78"/>
                <a:gd name="T12" fmla="*/ 48 w 76"/>
                <a:gd name="T13" fmla="*/ 76 h 78"/>
                <a:gd name="T14" fmla="*/ 42 w 76"/>
                <a:gd name="T15" fmla="*/ 74 h 78"/>
                <a:gd name="T16" fmla="*/ 34 w 76"/>
                <a:gd name="T17" fmla="*/ 62 h 78"/>
                <a:gd name="T18" fmla="*/ 34 w 76"/>
                <a:gd name="T19" fmla="*/ 52 h 78"/>
                <a:gd name="T20" fmla="*/ 32 w 76"/>
                <a:gd name="T21" fmla="*/ 44 h 78"/>
                <a:gd name="T22" fmla="*/ 24 w 76"/>
                <a:gd name="T23" fmla="*/ 48 h 78"/>
                <a:gd name="T24" fmla="*/ 18 w 76"/>
                <a:gd name="T25" fmla="*/ 46 h 78"/>
                <a:gd name="T26" fmla="*/ 12 w 76"/>
                <a:gd name="T27" fmla="*/ 44 h 78"/>
                <a:gd name="T28" fmla="*/ 8 w 76"/>
                <a:gd name="T29" fmla="*/ 56 h 78"/>
                <a:gd name="T30" fmla="*/ 4 w 76"/>
                <a:gd name="T31" fmla="*/ 66 h 78"/>
                <a:gd name="T32" fmla="*/ 0 w 76"/>
                <a:gd name="T33" fmla="*/ 66 h 78"/>
                <a:gd name="T34" fmla="*/ 2 w 76"/>
                <a:gd name="T35" fmla="*/ 54 h 78"/>
                <a:gd name="T36" fmla="*/ 0 w 76"/>
                <a:gd name="T37" fmla="*/ 42 h 78"/>
                <a:gd name="T38" fmla="*/ 6 w 76"/>
                <a:gd name="T39" fmla="*/ 34 h 78"/>
                <a:gd name="T40" fmla="*/ 14 w 76"/>
                <a:gd name="T41" fmla="*/ 28 h 78"/>
                <a:gd name="T42" fmla="*/ 18 w 76"/>
                <a:gd name="T43" fmla="*/ 24 h 78"/>
                <a:gd name="T44" fmla="*/ 26 w 76"/>
                <a:gd name="T45" fmla="*/ 24 h 78"/>
                <a:gd name="T46" fmla="*/ 30 w 76"/>
                <a:gd name="T47" fmla="*/ 28 h 78"/>
                <a:gd name="T48" fmla="*/ 36 w 76"/>
                <a:gd name="T49" fmla="*/ 30 h 78"/>
                <a:gd name="T50" fmla="*/ 40 w 76"/>
                <a:gd name="T51" fmla="*/ 24 h 78"/>
                <a:gd name="T52" fmla="*/ 44 w 76"/>
                <a:gd name="T53" fmla="*/ 18 h 78"/>
                <a:gd name="T54" fmla="*/ 52 w 76"/>
                <a:gd name="T55" fmla="*/ 14 h 78"/>
                <a:gd name="T56" fmla="*/ 54 w 76"/>
                <a:gd name="T57" fmla="*/ 0 h 78"/>
                <a:gd name="T58" fmla="*/ 62 w 76"/>
                <a:gd name="T59" fmla="*/ 6 h 78"/>
                <a:gd name="T60" fmla="*/ 70 w 76"/>
                <a:gd name="T61" fmla="*/ 26 h 78"/>
                <a:gd name="T62" fmla="*/ 74 w 76"/>
                <a:gd name="T63" fmla="*/ 52 h 78"/>
                <a:gd name="T64" fmla="*/ 70 w 76"/>
                <a:gd name="T65" fmla="*/ 62 h 78"/>
                <a:gd name="T66" fmla="*/ 68 w 76"/>
                <a:gd name="T67" fmla="*/ 66 h 78"/>
                <a:gd name="T68" fmla="*/ 62 w 76"/>
                <a:gd name="T69" fmla="*/ 5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6" h="78">
                  <a:moveTo>
                    <a:pt x="64" y="56"/>
                  </a:moveTo>
                  <a:lnTo>
                    <a:pt x="60" y="52"/>
                  </a:lnTo>
                  <a:lnTo>
                    <a:pt x="56" y="54"/>
                  </a:lnTo>
                  <a:lnTo>
                    <a:pt x="54" y="58"/>
                  </a:lnTo>
                  <a:lnTo>
                    <a:pt x="56" y="62"/>
                  </a:lnTo>
                  <a:lnTo>
                    <a:pt x="58" y="64"/>
                  </a:lnTo>
                  <a:lnTo>
                    <a:pt x="60" y="68"/>
                  </a:lnTo>
                  <a:lnTo>
                    <a:pt x="62" y="72"/>
                  </a:lnTo>
                  <a:lnTo>
                    <a:pt x="60" y="78"/>
                  </a:lnTo>
                  <a:lnTo>
                    <a:pt x="58" y="78"/>
                  </a:lnTo>
                  <a:lnTo>
                    <a:pt x="54" y="78"/>
                  </a:lnTo>
                  <a:lnTo>
                    <a:pt x="52" y="78"/>
                  </a:lnTo>
                  <a:lnTo>
                    <a:pt x="52" y="74"/>
                  </a:lnTo>
                  <a:lnTo>
                    <a:pt x="48" y="76"/>
                  </a:lnTo>
                  <a:lnTo>
                    <a:pt x="46" y="76"/>
                  </a:lnTo>
                  <a:lnTo>
                    <a:pt x="42" y="74"/>
                  </a:lnTo>
                  <a:lnTo>
                    <a:pt x="36" y="70"/>
                  </a:lnTo>
                  <a:lnTo>
                    <a:pt x="34" y="62"/>
                  </a:lnTo>
                  <a:lnTo>
                    <a:pt x="32" y="54"/>
                  </a:lnTo>
                  <a:lnTo>
                    <a:pt x="34" y="52"/>
                  </a:lnTo>
                  <a:lnTo>
                    <a:pt x="36" y="50"/>
                  </a:lnTo>
                  <a:lnTo>
                    <a:pt x="32" y="44"/>
                  </a:lnTo>
                  <a:lnTo>
                    <a:pt x="24" y="44"/>
                  </a:lnTo>
                  <a:lnTo>
                    <a:pt x="24" y="48"/>
                  </a:lnTo>
                  <a:lnTo>
                    <a:pt x="20" y="48"/>
                  </a:lnTo>
                  <a:lnTo>
                    <a:pt x="18" y="46"/>
                  </a:lnTo>
                  <a:lnTo>
                    <a:pt x="16" y="48"/>
                  </a:lnTo>
                  <a:lnTo>
                    <a:pt x="12" y="44"/>
                  </a:lnTo>
                  <a:lnTo>
                    <a:pt x="10" y="50"/>
                  </a:lnTo>
                  <a:lnTo>
                    <a:pt x="8" y="56"/>
                  </a:lnTo>
                  <a:lnTo>
                    <a:pt x="6" y="64"/>
                  </a:lnTo>
                  <a:lnTo>
                    <a:pt x="4" y="66"/>
                  </a:lnTo>
                  <a:lnTo>
                    <a:pt x="2" y="68"/>
                  </a:lnTo>
                  <a:lnTo>
                    <a:pt x="0" y="66"/>
                  </a:lnTo>
                  <a:lnTo>
                    <a:pt x="0" y="62"/>
                  </a:lnTo>
                  <a:lnTo>
                    <a:pt x="2" y="54"/>
                  </a:lnTo>
                  <a:lnTo>
                    <a:pt x="0" y="50"/>
                  </a:lnTo>
                  <a:lnTo>
                    <a:pt x="0" y="42"/>
                  </a:lnTo>
                  <a:lnTo>
                    <a:pt x="2" y="34"/>
                  </a:lnTo>
                  <a:lnTo>
                    <a:pt x="6" y="34"/>
                  </a:lnTo>
                  <a:lnTo>
                    <a:pt x="10" y="32"/>
                  </a:lnTo>
                  <a:lnTo>
                    <a:pt x="14" y="28"/>
                  </a:lnTo>
                  <a:lnTo>
                    <a:pt x="16" y="24"/>
                  </a:lnTo>
                  <a:lnTo>
                    <a:pt x="18" y="24"/>
                  </a:lnTo>
                  <a:lnTo>
                    <a:pt x="20" y="22"/>
                  </a:lnTo>
                  <a:lnTo>
                    <a:pt x="26" y="24"/>
                  </a:lnTo>
                  <a:lnTo>
                    <a:pt x="28" y="26"/>
                  </a:lnTo>
                  <a:lnTo>
                    <a:pt x="30" y="28"/>
                  </a:lnTo>
                  <a:lnTo>
                    <a:pt x="32" y="30"/>
                  </a:lnTo>
                  <a:lnTo>
                    <a:pt x="36" y="30"/>
                  </a:lnTo>
                  <a:lnTo>
                    <a:pt x="36" y="26"/>
                  </a:lnTo>
                  <a:lnTo>
                    <a:pt x="40" y="24"/>
                  </a:lnTo>
                  <a:lnTo>
                    <a:pt x="42" y="20"/>
                  </a:lnTo>
                  <a:lnTo>
                    <a:pt x="44" y="18"/>
                  </a:lnTo>
                  <a:lnTo>
                    <a:pt x="48" y="16"/>
                  </a:lnTo>
                  <a:lnTo>
                    <a:pt x="52" y="14"/>
                  </a:lnTo>
                  <a:lnTo>
                    <a:pt x="52" y="6"/>
                  </a:lnTo>
                  <a:lnTo>
                    <a:pt x="54" y="0"/>
                  </a:lnTo>
                  <a:lnTo>
                    <a:pt x="58" y="2"/>
                  </a:lnTo>
                  <a:lnTo>
                    <a:pt x="62" y="6"/>
                  </a:lnTo>
                  <a:lnTo>
                    <a:pt x="68" y="14"/>
                  </a:lnTo>
                  <a:lnTo>
                    <a:pt x="70" y="26"/>
                  </a:lnTo>
                  <a:lnTo>
                    <a:pt x="76" y="50"/>
                  </a:lnTo>
                  <a:lnTo>
                    <a:pt x="74" y="52"/>
                  </a:lnTo>
                  <a:lnTo>
                    <a:pt x="72" y="56"/>
                  </a:lnTo>
                  <a:lnTo>
                    <a:pt x="70" y="62"/>
                  </a:lnTo>
                  <a:lnTo>
                    <a:pt x="70" y="68"/>
                  </a:lnTo>
                  <a:lnTo>
                    <a:pt x="68" y="66"/>
                  </a:lnTo>
                  <a:lnTo>
                    <a:pt x="66" y="60"/>
                  </a:lnTo>
                  <a:lnTo>
                    <a:pt x="62" y="52"/>
                  </a:lnTo>
                  <a:lnTo>
                    <a:pt x="64"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0" name="Freeform 239"/>
            <p:cNvSpPr>
              <a:spLocks/>
            </p:cNvSpPr>
            <p:nvPr/>
          </p:nvSpPr>
          <p:spPr bwMode="auto">
            <a:xfrm>
              <a:off x="8056401" y="2474633"/>
              <a:ext cx="42386" cy="46846"/>
            </a:xfrm>
            <a:custGeom>
              <a:avLst/>
              <a:gdLst>
                <a:gd name="T0" fmla="*/ 4 w 38"/>
                <a:gd name="T1" fmla="*/ 42 h 42"/>
                <a:gd name="T2" fmla="*/ 0 w 38"/>
                <a:gd name="T3" fmla="*/ 42 h 42"/>
                <a:gd name="T4" fmla="*/ 2 w 38"/>
                <a:gd name="T5" fmla="*/ 38 h 42"/>
                <a:gd name="T6" fmla="*/ 6 w 38"/>
                <a:gd name="T7" fmla="*/ 34 h 42"/>
                <a:gd name="T8" fmla="*/ 14 w 38"/>
                <a:gd name="T9" fmla="*/ 24 h 42"/>
                <a:gd name="T10" fmla="*/ 24 w 38"/>
                <a:gd name="T11" fmla="*/ 16 h 42"/>
                <a:gd name="T12" fmla="*/ 30 w 38"/>
                <a:gd name="T13" fmla="*/ 8 h 42"/>
                <a:gd name="T14" fmla="*/ 32 w 38"/>
                <a:gd name="T15" fmla="*/ 4 h 42"/>
                <a:gd name="T16" fmla="*/ 34 w 38"/>
                <a:gd name="T17" fmla="*/ 0 h 42"/>
                <a:gd name="T18" fmla="*/ 34 w 38"/>
                <a:gd name="T19" fmla="*/ 4 h 42"/>
                <a:gd name="T20" fmla="*/ 36 w 38"/>
                <a:gd name="T21" fmla="*/ 6 h 42"/>
                <a:gd name="T22" fmla="*/ 38 w 38"/>
                <a:gd name="T23" fmla="*/ 10 h 42"/>
                <a:gd name="T24" fmla="*/ 36 w 38"/>
                <a:gd name="T25" fmla="*/ 12 h 42"/>
                <a:gd name="T26" fmla="*/ 32 w 38"/>
                <a:gd name="T27" fmla="*/ 14 h 42"/>
                <a:gd name="T28" fmla="*/ 32 w 38"/>
                <a:gd name="T29" fmla="*/ 16 h 42"/>
                <a:gd name="T30" fmla="*/ 30 w 38"/>
                <a:gd name="T31" fmla="*/ 18 h 42"/>
                <a:gd name="T32" fmla="*/ 22 w 38"/>
                <a:gd name="T33" fmla="*/ 18 h 42"/>
                <a:gd name="T34" fmla="*/ 20 w 38"/>
                <a:gd name="T35" fmla="*/ 28 h 42"/>
                <a:gd name="T36" fmla="*/ 14 w 38"/>
                <a:gd name="T37" fmla="*/ 36 h 42"/>
                <a:gd name="T38" fmla="*/ 10 w 38"/>
                <a:gd name="T39" fmla="*/ 40 h 42"/>
                <a:gd name="T40" fmla="*/ 4 w 38"/>
                <a:gd name="T4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4" y="42"/>
                  </a:moveTo>
                  <a:lnTo>
                    <a:pt x="0" y="42"/>
                  </a:lnTo>
                  <a:lnTo>
                    <a:pt x="2" y="38"/>
                  </a:lnTo>
                  <a:lnTo>
                    <a:pt x="6" y="34"/>
                  </a:lnTo>
                  <a:lnTo>
                    <a:pt x="14" y="24"/>
                  </a:lnTo>
                  <a:lnTo>
                    <a:pt x="24" y="16"/>
                  </a:lnTo>
                  <a:lnTo>
                    <a:pt x="30" y="8"/>
                  </a:lnTo>
                  <a:lnTo>
                    <a:pt x="32" y="4"/>
                  </a:lnTo>
                  <a:lnTo>
                    <a:pt x="34" y="0"/>
                  </a:lnTo>
                  <a:lnTo>
                    <a:pt x="34" y="4"/>
                  </a:lnTo>
                  <a:lnTo>
                    <a:pt x="36" y="6"/>
                  </a:lnTo>
                  <a:lnTo>
                    <a:pt x="38" y="10"/>
                  </a:lnTo>
                  <a:lnTo>
                    <a:pt x="36" y="12"/>
                  </a:lnTo>
                  <a:lnTo>
                    <a:pt x="32" y="14"/>
                  </a:lnTo>
                  <a:lnTo>
                    <a:pt x="32" y="16"/>
                  </a:lnTo>
                  <a:lnTo>
                    <a:pt x="30" y="18"/>
                  </a:lnTo>
                  <a:lnTo>
                    <a:pt x="22" y="18"/>
                  </a:lnTo>
                  <a:lnTo>
                    <a:pt x="20" y="28"/>
                  </a:lnTo>
                  <a:lnTo>
                    <a:pt x="14" y="36"/>
                  </a:lnTo>
                  <a:lnTo>
                    <a:pt x="10" y="40"/>
                  </a:lnTo>
                  <a:lnTo>
                    <a:pt x="4" y="4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1" name="Freeform 240"/>
            <p:cNvSpPr>
              <a:spLocks/>
            </p:cNvSpPr>
            <p:nvPr/>
          </p:nvSpPr>
          <p:spPr bwMode="auto">
            <a:xfrm>
              <a:off x="8087632" y="2318477"/>
              <a:ext cx="82540" cy="122694"/>
            </a:xfrm>
            <a:custGeom>
              <a:avLst/>
              <a:gdLst>
                <a:gd name="T0" fmla="*/ 8 w 74"/>
                <a:gd name="T1" fmla="*/ 38 h 110"/>
                <a:gd name="T2" fmla="*/ 6 w 74"/>
                <a:gd name="T3" fmla="*/ 20 h 110"/>
                <a:gd name="T4" fmla="*/ 6 w 74"/>
                <a:gd name="T5" fmla="*/ 4 h 110"/>
                <a:gd name="T6" fmla="*/ 10 w 74"/>
                <a:gd name="T7" fmla="*/ 0 h 110"/>
                <a:gd name="T8" fmla="*/ 14 w 74"/>
                <a:gd name="T9" fmla="*/ 6 h 110"/>
                <a:gd name="T10" fmla="*/ 20 w 74"/>
                <a:gd name="T11" fmla="*/ 10 h 110"/>
                <a:gd name="T12" fmla="*/ 24 w 74"/>
                <a:gd name="T13" fmla="*/ 8 h 110"/>
                <a:gd name="T14" fmla="*/ 28 w 74"/>
                <a:gd name="T15" fmla="*/ 8 h 110"/>
                <a:gd name="T16" fmla="*/ 32 w 74"/>
                <a:gd name="T17" fmla="*/ 18 h 110"/>
                <a:gd name="T18" fmla="*/ 36 w 74"/>
                <a:gd name="T19" fmla="*/ 30 h 110"/>
                <a:gd name="T20" fmla="*/ 36 w 74"/>
                <a:gd name="T21" fmla="*/ 44 h 110"/>
                <a:gd name="T22" fmla="*/ 28 w 74"/>
                <a:gd name="T23" fmla="*/ 54 h 110"/>
                <a:gd name="T24" fmla="*/ 28 w 74"/>
                <a:gd name="T25" fmla="*/ 70 h 110"/>
                <a:gd name="T26" fmla="*/ 36 w 74"/>
                <a:gd name="T27" fmla="*/ 82 h 110"/>
                <a:gd name="T28" fmla="*/ 40 w 74"/>
                <a:gd name="T29" fmla="*/ 84 h 110"/>
                <a:gd name="T30" fmla="*/ 46 w 74"/>
                <a:gd name="T31" fmla="*/ 80 h 110"/>
                <a:gd name="T32" fmla="*/ 54 w 74"/>
                <a:gd name="T33" fmla="*/ 86 h 110"/>
                <a:gd name="T34" fmla="*/ 60 w 74"/>
                <a:gd name="T35" fmla="*/ 92 h 110"/>
                <a:gd name="T36" fmla="*/ 64 w 74"/>
                <a:gd name="T37" fmla="*/ 88 h 110"/>
                <a:gd name="T38" fmla="*/ 64 w 74"/>
                <a:gd name="T39" fmla="*/ 94 h 110"/>
                <a:gd name="T40" fmla="*/ 64 w 74"/>
                <a:gd name="T41" fmla="*/ 98 h 110"/>
                <a:gd name="T42" fmla="*/ 68 w 74"/>
                <a:gd name="T43" fmla="*/ 100 h 110"/>
                <a:gd name="T44" fmla="*/ 74 w 74"/>
                <a:gd name="T45" fmla="*/ 106 h 110"/>
                <a:gd name="T46" fmla="*/ 72 w 74"/>
                <a:gd name="T47" fmla="*/ 110 h 110"/>
                <a:gd name="T48" fmla="*/ 68 w 74"/>
                <a:gd name="T49" fmla="*/ 106 h 110"/>
                <a:gd name="T50" fmla="*/ 60 w 74"/>
                <a:gd name="T51" fmla="*/ 98 h 110"/>
                <a:gd name="T52" fmla="*/ 50 w 74"/>
                <a:gd name="T53" fmla="*/ 90 h 110"/>
                <a:gd name="T54" fmla="*/ 48 w 74"/>
                <a:gd name="T55" fmla="*/ 96 h 110"/>
                <a:gd name="T56" fmla="*/ 44 w 74"/>
                <a:gd name="T57" fmla="*/ 100 h 110"/>
                <a:gd name="T58" fmla="*/ 38 w 74"/>
                <a:gd name="T59" fmla="*/ 90 h 110"/>
                <a:gd name="T60" fmla="*/ 30 w 74"/>
                <a:gd name="T61" fmla="*/ 90 h 110"/>
                <a:gd name="T62" fmla="*/ 22 w 74"/>
                <a:gd name="T63" fmla="*/ 90 h 110"/>
                <a:gd name="T64" fmla="*/ 16 w 74"/>
                <a:gd name="T65" fmla="*/ 84 h 110"/>
                <a:gd name="T66" fmla="*/ 20 w 74"/>
                <a:gd name="T67" fmla="*/ 76 h 110"/>
                <a:gd name="T68" fmla="*/ 16 w 74"/>
                <a:gd name="T69" fmla="*/ 72 h 110"/>
                <a:gd name="T70" fmla="*/ 12 w 74"/>
                <a:gd name="T71" fmla="*/ 74 h 110"/>
                <a:gd name="T72" fmla="*/ 2 w 74"/>
                <a:gd name="T73" fmla="*/ 70 h 110"/>
                <a:gd name="T74" fmla="*/ 0 w 74"/>
                <a:gd name="T75" fmla="*/ 52 h 110"/>
                <a:gd name="T76" fmla="*/ 4 w 74"/>
                <a:gd name="T77" fmla="*/ 4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 h="110">
                  <a:moveTo>
                    <a:pt x="4" y="46"/>
                  </a:moveTo>
                  <a:lnTo>
                    <a:pt x="8" y="38"/>
                  </a:lnTo>
                  <a:lnTo>
                    <a:pt x="8" y="30"/>
                  </a:lnTo>
                  <a:lnTo>
                    <a:pt x="6" y="20"/>
                  </a:lnTo>
                  <a:lnTo>
                    <a:pt x="4" y="12"/>
                  </a:lnTo>
                  <a:lnTo>
                    <a:pt x="6" y="4"/>
                  </a:lnTo>
                  <a:lnTo>
                    <a:pt x="8" y="2"/>
                  </a:lnTo>
                  <a:lnTo>
                    <a:pt x="10" y="0"/>
                  </a:lnTo>
                  <a:lnTo>
                    <a:pt x="12" y="2"/>
                  </a:lnTo>
                  <a:lnTo>
                    <a:pt x="14" y="6"/>
                  </a:lnTo>
                  <a:lnTo>
                    <a:pt x="16" y="10"/>
                  </a:lnTo>
                  <a:lnTo>
                    <a:pt x="20" y="10"/>
                  </a:lnTo>
                  <a:lnTo>
                    <a:pt x="22" y="10"/>
                  </a:lnTo>
                  <a:lnTo>
                    <a:pt x="24" y="8"/>
                  </a:lnTo>
                  <a:lnTo>
                    <a:pt x="28" y="4"/>
                  </a:lnTo>
                  <a:lnTo>
                    <a:pt x="28" y="8"/>
                  </a:lnTo>
                  <a:lnTo>
                    <a:pt x="30" y="12"/>
                  </a:lnTo>
                  <a:lnTo>
                    <a:pt x="32" y="18"/>
                  </a:lnTo>
                  <a:lnTo>
                    <a:pt x="34" y="22"/>
                  </a:lnTo>
                  <a:lnTo>
                    <a:pt x="36" y="30"/>
                  </a:lnTo>
                  <a:lnTo>
                    <a:pt x="36" y="36"/>
                  </a:lnTo>
                  <a:lnTo>
                    <a:pt x="36" y="44"/>
                  </a:lnTo>
                  <a:lnTo>
                    <a:pt x="32" y="48"/>
                  </a:lnTo>
                  <a:lnTo>
                    <a:pt x="28" y="54"/>
                  </a:lnTo>
                  <a:lnTo>
                    <a:pt x="26" y="62"/>
                  </a:lnTo>
                  <a:lnTo>
                    <a:pt x="28" y="70"/>
                  </a:lnTo>
                  <a:lnTo>
                    <a:pt x="32" y="76"/>
                  </a:lnTo>
                  <a:lnTo>
                    <a:pt x="36" y="82"/>
                  </a:lnTo>
                  <a:lnTo>
                    <a:pt x="40" y="86"/>
                  </a:lnTo>
                  <a:lnTo>
                    <a:pt x="40" y="84"/>
                  </a:lnTo>
                  <a:lnTo>
                    <a:pt x="42" y="80"/>
                  </a:lnTo>
                  <a:lnTo>
                    <a:pt x="46" y="80"/>
                  </a:lnTo>
                  <a:lnTo>
                    <a:pt x="50" y="82"/>
                  </a:lnTo>
                  <a:lnTo>
                    <a:pt x="54" y="86"/>
                  </a:lnTo>
                  <a:lnTo>
                    <a:pt x="56" y="90"/>
                  </a:lnTo>
                  <a:lnTo>
                    <a:pt x="60" y="92"/>
                  </a:lnTo>
                  <a:lnTo>
                    <a:pt x="62" y="90"/>
                  </a:lnTo>
                  <a:lnTo>
                    <a:pt x="64" y="88"/>
                  </a:lnTo>
                  <a:lnTo>
                    <a:pt x="66" y="90"/>
                  </a:lnTo>
                  <a:lnTo>
                    <a:pt x="64" y="94"/>
                  </a:lnTo>
                  <a:lnTo>
                    <a:pt x="64" y="96"/>
                  </a:lnTo>
                  <a:lnTo>
                    <a:pt x="64" y="98"/>
                  </a:lnTo>
                  <a:lnTo>
                    <a:pt x="66" y="96"/>
                  </a:lnTo>
                  <a:lnTo>
                    <a:pt x="68" y="100"/>
                  </a:lnTo>
                  <a:lnTo>
                    <a:pt x="74" y="102"/>
                  </a:lnTo>
                  <a:lnTo>
                    <a:pt x="74" y="106"/>
                  </a:lnTo>
                  <a:lnTo>
                    <a:pt x="74" y="110"/>
                  </a:lnTo>
                  <a:lnTo>
                    <a:pt x="72" y="110"/>
                  </a:lnTo>
                  <a:lnTo>
                    <a:pt x="70" y="108"/>
                  </a:lnTo>
                  <a:lnTo>
                    <a:pt x="68" y="106"/>
                  </a:lnTo>
                  <a:lnTo>
                    <a:pt x="64" y="100"/>
                  </a:lnTo>
                  <a:lnTo>
                    <a:pt x="60" y="98"/>
                  </a:lnTo>
                  <a:lnTo>
                    <a:pt x="54" y="94"/>
                  </a:lnTo>
                  <a:lnTo>
                    <a:pt x="50" y="90"/>
                  </a:lnTo>
                  <a:lnTo>
                    <a:pt x="48" y="92"/>
                  </a:lnTo>
                  <a:lnTo>
                    <a:pt x="48" y="96"/>
                  </a:lnTo>
                  <a:lnTo>
                    <a:pt x="50" y="100"/>
                  </a:lnTo>
                  <a:lnTo>
                    <a:pt x="44" y="100"/>
                  </a:lnTo>
                  <a:lnTo>
                    <a:pt x="42" y="94"/>
                  </a:lnTo>
                  <a:lnTo>
                    <a:pt x="38" y="90"/>
                  </a:lnTo>
                  <a:lnTo>
                    <a:pt x="34" y="88"/>
                  </a:lnTo>
                  <a:lnTo>
                    <a:pt x="30" y="90"/>
                  </a:lnTo>
                  <a:lnTo>
                    <a:pt x="26" y="92"/>
                  </a:lnTo>
                  <a:lnTo>
                    <a:pt x="22" y="90"/>
                  </a:lnTo>
                  <a:lnTo>
                    <a:pt x="20" y="88"/>
                  </a:lnTo>
                  <a:lnTo>
                    <a:pt x="16" y="84"/>
                  </a:lnTo>
                  <a:lnTo>
                    <a:pt x="18" y="80"/>
                  </a:lnTo>
                  <a:lnTo>
                    <a:pt x="20" y="76"/>
                  </a:lnTo>
                  <a:lnTo>
                    <a:pt x="20" y="72"/>
                  </a:lnTo>
                  <a:lnTo>
                    <a:pt x="16" y="72"/>
                  </a:lnTo>
                  <a:lnTo>
                    <a:pt x="14" y="74"/>
                  </a:lnTo>
                  <a:lnTo>
                    <a:pt x="12" y="74"/>
                  </a:lnTo>
                  <a:lnTo>
                    <a:pt x="6" y="72"/>
                  </a:lnTo>
                  <a:lnTo>
                    <a:pt x="2" y="70"/>
                  </a:lnTo>
                  <a:lnTo>
                    <a:pt x="0" y="66"/>
                  </a:lnTo>
                  <a:lnTo>
                    <a:pt x="0" y="52"/>
                  </a:lnTo>
                  <a:lnTo>
                    <a:pt x="2" y="46"/>
                  </a:lnTo>
                  <a:lnTo>
                    <a:pt x="4" y="4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2" name="Freeform 241"/>
            <p:cNvSpPr>
              <a:spLocks/>
            </p:cNvSpPr>
            <p:nvPr/>
          </p:nvSpPr>
          <p:spPr bwMode="auto">
            <a:xfrm>
              <a:off x="8174634" y="2443402"/>
              <a:ext cx="26769" cy="46846"/>
            </a:xfrm>
            <a:custGeom>
              <a:avLst/>
              <a:gdLst>
                <a:gd name="T0" fmla="*/ 22 w 24"/>
                <a:gd name="T1" fmla="*/ 28 h 42"/>
                <a:gd name="T2" fmla="*/ 14 w 24"/>
                <a:gd name="T3" fmla="*/ 28 h 42"/>
                <a:gd name="T4" fmla="*/ 14 w 24"/>
                <a:gd name="T5" fmla="*/ 36 h 42"/>
                <a:gd name="T6" fmla="*/ 18 w 24"/>
                <a:gd name="T7" fmla="*/ 40 h 42"/>
                <a:gd name="T8" fmla="*/ 18 w 24"/>
                <a:gd name="T9" fmla="*/ 42 h 42"/>
                <a:gd name="T10" fmla="*/ 14 w 24"/>
                <a:gd name="T11" fmla="*/ 42 h 42"/>
                <a:gd name="T12" fmla="*/ 12 w 24"/>
                <a:gd name="T13" fmla="*/ 42 h 42"/>
                <a:gd name="T14" fmla="*/ 10 w 24"/>
                <a:gd name="T15" fmla="*/ 42 h 42"/>
                <a:gd name="T16" fmla="*/ 10 w 24"/>
                <a:gd name="T17" fmla="*/ 38 h 42"/>
                <a:gd name="T18" fmla="*/ 12 w 24"/>
                <a:gd name="T19" fmla="*/ 36 h 42"/>
                <a:gd name="T20" fmla="*/ 12 w 24"/>
                <a:gd name="T21" fmla="*/ 32 h 42"/>
                <a:gd name="T22" fmla="*/ 8 w 24"/>
                <a:gd name="T23" fmla="*/ 32 h 42"/>
                <a:gd name="T24" fmla="*/ 6 w 24"/>
                <a:gd name="T25" fmla="*/ 30 h 42"/>
                <a:gd name="T26" fmla="*/ 2 w 24"/>
                <a:gd name="T27" fmla="*/ 24 h 42"/>
                <a:gd name="T28" fmla="*/ 2 w 24"/>
                <a:gd name="T29" fmla="*/ 22 h 42"/>
                <a:gd name="T30" fmla="*/ 10 w 24"/>
                <a:gd name="T31" fmla="*/ 22 h 42"/>
                <a:gd name="T32" fmla="*/ 12 w 24"/>
                <a:gd name="T33" fmla="*/ 20 h 42"/>
                <a:gd name="T34" fmla="*/ 14 w 24"/>
                <a:gd name="T35" fmla="*/ 18 h 42"/>
                <a:gd name="T36" fmla="*/ 12 w 24"/>
                <a:gd name="T37" fmla="*/ 14 h 42"/>
                <a:gd name="T38" fmla="*/ 6 w 24"/>
                <a:gd name="T39" fmla="*/ 10 h 42"/>
                <a:gd name="T40" fmla="*/ 2 w 24"/>
                <a:gd name="T41" fmla="*/ 6 h 42"/>
                <a:gd name="T42" fmla="*/ 0 w 24"/>
                <a:gd name="T43" fmla="*/ 2 h 42"/>
                <a:gd name="T44" fmla="*/ 4 w 24"/>
                <a:gd name="T45" fmla="*/ 0 h 42"/>
                <a:gd name="T46" fmla="*/ 12 w 24"/>
                <a:gd name="T47" fmla="*/ 0 h 42"/>
                <a:gd name="T48" fmla="*/ 16 w 24"/>
                <a:gd name="T49" fmla="*/ 2 h 42"/>
                <a:gd name="T50" fmla="*/ 16 w 24"/>
                <a:gd name="T51" fmla="*/ 8 h 42"/>
                <a:gd name="T52" fmla="*/ 20 w 24"/>
                <a:gd name="T53" fmla="*/ 8 h 42"/>
                <a:gd name="T54" fmla="*/ 20 w 24"/>
                <a:gd name="T55" fmla="*/ 16 h 42"/>
                <a:gd name="T56" fmla="*/ 24 w 24"/>
                <a:gd name="T57" fmla="*/ 22 h 42"/>
                <a:gd name="T58" fmla="*/ 22 w 24"/>
                <a:gd name="T59" fmla="*/ 2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42">
                  <a:moveTo>
                    <a:pt x="22" y="28"/>
                  </a:moveTo>
                  <a:lnTo>
                    <a:pt x="14" y="28"/>
                  </a:lnTo>
                  <a:lnTo>
                    <a:pt x="14" y="36"/>
                  </a:lnTo>
                  <a:lnTo>
                    <a:pt x="18" y="40"/>
                  </a:lnTo>
                  <a:lnTo>
                    <a:pt x="18" y="42"/>
                  </a:lnTo>
                  <a:lnTo>
                    <a:pt x="14" y="42"/>
                  </a:lnTo>
                  <a:lnTo>
                    <a:pt x="12" y="42"/>
                  </a:lnTo>
                  <a:lnTo>
                    <a:pt x="10" y="42"/>
                  </a:lnTo>
                  <a:lnTo>
                    <a:pt x="10" y="38"/>
                  </a:lnTo>
                  <a:lnTo>
                    <a:pt x="12" y="36"/>
                  </a:lnTo>
                  <a:lnTo>
                    <a:pt x="12" y="32"/>
                  </a:lnTo>
                  <a:lnTo>
                    <a:pt x="8" y="32"/>
                  </a:lnTo>
                  <a:lnTo>
                    <a:pt x="6" y="30"/>
                  </a:lnTo>
                  <a:lnTo>
                    <a:pt x="2" y="24"/>
                  </a:lnTo>
                  <a:lnTo>
                    <a:pt x="2" y="22"/>
                  </a:lnTo>
                  <a:lnTo>
                    <a:pt x="10" y="22"/>
                  </a:lnTo>
                  <a:lnTo>
                    <a:pt x="12" y="20"/>
                  </a:lnTo>
                  <a:lnTo>
                    <a:pt x="14" y="18"/>
                  </a:lnTo>
                  <a:lnTo>
                    <a:pt x="12" y="14"/>
                  </a:lnTo>
                  <a:lnTo>
                    <a:pt x="6" y="10"/>
                  </a:lnTo>
                  <a:lnTo>
                    <a:pt x="2" y="6"/>
                  </a:lnTo>
                  <a:lnTo>
                    <a:pt x="0" y="2"/>
                  </a:lnTo>
                  <a:lnTo>
                    <a:pt x="4" y="0"/>
                  </a:lnTo>
                  <a:lnTo>
                    <a:pt x="12" y="0"/>
                  </a:lnTo>
                  <a:lnTo>
                    <a:pt x="16" y="2"/>
                  </a:lnTo>
                  <a:lnTo>
                    <a:pt x="16" y="8"/>
                  </a:lnTo>
                  <a:lnTo>
                    <a:pt x="20" y="8"/>
                  </a:lnTo>
                  <a:lnTo>
                    <a:pt x="20" y="16"/>
                  </a:lnTo>
                  <a:lnTo>
                    <a:pt x="24" y="22"/>
                  </a:lnTo>
                  <a:lnTo>
                    <a:pt x="22"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3" name="Freeform 242"/>
            <p:cNvSpPr>
              <a:spLocks/>
            </p:cNvSpPr>
            <p:nvPr/>
          </p:nvSpPr>
          <p:spPr bwMode="auto">
            <a:xfrm>
              <a:off x="8132248" y="2456787"/>
              <a:ext cx="24539" cy="31231"/>
            </a:xfrm>
            <a:custGeom>
              <a:avLst/>
              <a:gdLst>
                <a:gd name="T0" fmla="*/ 10 w 22"/>
                <a:gd name="T1" fmla="*/ 4 h 28"/>
                <a:gd name="T2" fmla="*/ 12 w 22"/>
                <a:gd name="T3" fmla="*/ 4 h 28"/>
                <a:gd name="T4" fmla="*/ 14 w 22"/>
                <a:gd name="T5" fmla="*/ 4 h 28"/>
                <a:gd name="T6" fmla="*/ 20 w 22"/>
                <a:gd name="T7" fmla="*/ 6 h 28"/>
                <a:gd name="T8" fmla="*/ 22 w 22"/>
                <a:gd name="T9" fmla="*/ 10 h 28"/>
                <a:gd name="T10" fmla="*/ 20 w 22"/>
                <a:gd name="T11" fmla="*/ 16 h 28"/>
                <a:gd name="T12" fmla="*/ 14 w 22"/>
                <a:gd name="T13" fmla="*/ 22 h 28"/>
                <a:gd name="T14" fmla="*/ 2 w 22"/>
                <a:gd name="T15" fmla="*/ 28 h 28"/>
                <a:gd name="T16" fmla="*/ 2 w 22"/>
                <a:gd name="T17" fmla="*/ 14 h 28"/>
                <a:gd name="T18" fmla="*/ 0 w 22"/>
                <a:gd name="T19" fmla="*/ 4 h 28"/>
                <a:gd name="T20" fmla="*/ 2 w 22"/>
                <a:gd name="T21" fmla="*/ 2 h 28"/>
                <a:gd name="T22" fmla="*/ 4 w 22"/>
                <a:gd name="T23" fmla="*/ 0 h 28"/>
                <a:gd name="T24" fmla="*/ 8 w 22"/>
                <a:gd name="T25" fmla="*/ 4 h 28"/>
                <a:gd name="T26" fmla="*/ 10 w 22"/>
                <a:gd name="T27" fmla="*/ 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8">
                  <a:moveTo>
                    <a:pt x="10" y="4"/>
                  </a:moveTo>
                  <a:lnTo>
                    <a:pt x="12" y="4"/>
                  </a:lnTo>
                  <a:lnTo>
                    <a:pt x="14" y="4"/>
                  </a:lnTo>
                  <a:lnTo>
                    <a:pt x="20" y="6"/>
                  </a:lnTo>
                  <a:lnTo>
                    <a:pt x="22" y="10"/>
                  </a:lnTo>
                  <a:lnTo>
                    <a:pt x="20" y="16"/>
                  </a:lnTo>
                  <a:lnTo>
                    <a:pt x="14" y="22"/>
                  </a:lnTo>
                  <a:lnTo>
                    <a:pt x="2" y="28"/>
                  </a:lnTo>
                  <a:lnTo>
                    <a:pt x="2" y="14"/>
                  </a:lnTo>
                  <a:lnTo>
                    <a:pt x="0" y="4"/>
                  </a:lnTo>
                  <a:lnTo>
                    <a:pt x="2" y="2"/>
                  </a:lnTo>
                  <a:lnTo>
                    <a:pt x="4" y="0"/>
                  </a:lnTo>
                  <a:lnTo>
                    <a:pt x="8" y="4"/>
                  </a:lnTo>
                  <a:lnTo>
                    <a:pt x="10"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4" name="Freeform 243"/>
            <p:cNvSpPr>
              <a:spLocks/>
            </p:cNvSpPr>
            <p:nvPr/>
          </p:nvSpPr>
          <p:spPr bwMode="auto">
            <a:xfrm>
              <a:off x="8730109" y="2807023"/>
              <a:ext cx="17847" cy="33462"/>
            </a:xfrm>
            <a:custGeom>
              <a:avLst/>
              <a:gdLst>
                <a:gd name="T0" fmla="*/ 16 w 16"/>
                <a:gd name="T1" fmla="*/ 18 h 30"/>
                <a:gd name="T2" fmla="*/ 16 w 16"/>
                <a:gd name="T3" fmla="*/ 24 h 30"/>
                <a:gd name="T4" fmla="*/ 14 w 16"/>
                <a:gd name="T5" fmla="*/ 28 h 30"/>
                <a:gd name="T6" fmla="*/ 12 w 16"/>
                <a:gd name="T7" fmla="*/ 30 h 30"/>
                <a:gd name="T8" fmla="*/ 10 w 16"/>
                <a:gd name="T9" fmla="*/ 30 h 30"/>
                <a:gd name="T10" fmla="*/ 8 w 16"/>
                <a:gd name="T11" fmla="*/ 30 h 30"/>
                <a:gd name="T12" fmla="*/ 6 w 16"/>
                <a:gd name="T13" fmla="*/ 26 h 30"/>
                <a:gd name="T14" fmla="*/ 4 w 16"/>
                <a:gd name="T15" fmla="*/ 18 h 30"/>
                <a:gd name="T16" fmla="*/ 2 w 16"/>
                <a:gd name="T17" fmla="*/ 12 h 30"/>
                <a:gd name="T18" fmla="*/ 0 w 16"/>
                <a:gd name="T19" fmla="*/ 6 h 30"/>
                <a:gd name="T20" fmla="*/ 0 w 16"/>
                <a:gd name="T21" fmla="*/ 0 h 30"/>
                <a:gd name="T22" fmla="*/ 8 w 16"/>
                <a:gd name="T23" fmla="*/ 12 h 30"/>
                <a:gd name="T24" fmla="*/ 10 w 16"/>
                <a:gd name="T25" fmla="*/ 18 h 30"/>
                <a:gd name="T26" fmla="*/ 14 w 16"/>
                <a:gd name="T27" fmla="*/ 18 h 30"/>
                <a:gd name="T28" fmla="*/ 16 w 16"/>
                <a:gd name="T29"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30">
                  <a:moveTo>
                    <a:pt x="16" y="18"/>
                  </a:moveTo>
                  <a:lnTo>
                    <a:pt x="16" y="24"/>
                  </a:lnTo>
                  <a:lnTo>
                    <a:pt x="14" y="28"/>
                  </a:lnTo>
                  <a:lnTo>
                    <a:pt x="12" y="30"/>
                  </a:lnTo>
                  <a:lnTo>
                    <a:pt x="10" y="30"/>
                  </a:lnTo>
                  <a:lnTo>
                    <a:pt x="8" y="30"/>
                  </a:lnTo>
                  <a:lnTo>
                    <a:pt x="6" y="26"/>
                  </a:lnTo>
                  <a:lnTo>
                    <a:pt x="4" y="18"/>
                  </a:lnTo>
                  <a:lnTo>
                    <a:pt x="2" y="12"/>
                  </a:lnTo>
                  <a:lnTo>
                    <a:pt x="0" y="6"/>
                  </a:lnTo>
                  <a:lnTo>
                    <a:pt x="0" y="0"/>
                  </a:lnTo>
                  <a:lnTo>
                    <a:pt x="8" y="12"/>
                  </a:lnTo>
                  <a:lnTo>
                    <a:pt x="10" y="18"/>
                  </a:lnTo>
                  <a:lnTo>
                    <a:pt x="14" y="18"/>
                  </a:lnTo>
                  <a:lnTo>
                    <a:pt x="16"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5" name="Freeform 244"/>
            <p:cNvSpPr>
              <a:spLocks/>
            </p:cNvSpPr>
            <p:nvPr/>
          </p:nvSpPr>
          <p:spPr bwMode="auto">
            <a:xfrm>
              <a:off x="8748778" y="2853869"/>
              <a:ext cx="24539" cy="17846"/>
            </a:xfrm>
            <a:custGeom>
              <a:avLst/>
              <a:gdLst>
                <a:gd name="T0" fmla="*/ 22 w 22"/>
                <a:gd name="T1" fmla="*/ 14 h 16"/>
                <a:gd name="T2" fmla="*/ 20 w 22"/>
                <a:gd name="T3" fmla="*/ 16 h 16"/>
                <a:gd name="T4" fmla="*/ 18 w 22"/>
                <a:gd name="T5" fmla="*/ 16 h 16"/>
                <a:gd name="T6" fmla="*/ 12 w 22"/>
                <a:gd name="T7" fmla="*/ 14 h 16"/>
                <a:gd name="T8" fmla="*/ 6 w 22"/>
                <a:gd name="T9" fmla="*/ 10 h 16"/>
                <a:gd name="T10" fmla="*/ 0 w 22"/>
                <a:gd name="T11" fmla="*/ 2 h 16"/>
                <a:gd name="T12" fmla="*/ 0 w 22"/>
                <a:gd name="T13" fmla="*/ 0 h 16"/>
                <a:gd name="T14" fmla="*/ 6 w 22"/>
                <a:gd name="T15" fmla="*/ 2 h 16"/>
                <a:gd name="T16" fmla="*/ 12 w 22"/>
                <a:gd name="T17" fmla="*/ 4 h 16"/>
                <a:gd name="T18" fmla="*/ 20 w 22"/>
                <a:gd name="T19" fmla="*/ 8 h 16"/>
                <a:gd name="T20" fmla="*/ 22 w 22"/>
                <a:gd name="T21"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6">
                  <a:moveTo>
                    <a:pt x="22" y="14"/>
                  </a:moveTo>
                  <a:lnTo>
                    <a:pt x="20" y="16"/>
                  </a:lnTo>
                  <a:lnTo>
                    <a:pt x="18" y="16"/>
                  </a:lnTo>
                  <a:lnTo>
                    <a:pt x="12" y="14"/>
                  </a:lnTo>
                  <a:lnTo>
                    <a:pt x="6" y="10"/>
                  </a:lnTo>
                  <a:lnTo>
                    <a:pt x="0" y="2"/>
                  </a:lnTo>
                  <a:lnTo>
                    <a:pt x="0" y="0"/>
                  </a:lnTo>
                  <a:lnTo>
                    <a:pt x="6" y="2"/>
                  </a:lnTo>
                  <a:lnTo>
                    <a:pt x="12" y="4"/>
                  </a:lnTo>
                  <a:lnTo>
                    <a:pt x="20" y="8"/>
                  </a:lnTo>
                  <a:lnTo>
                    <a:pt x="22" y="1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6" name="Freeform 245"/>
            <p:cNvSpPr>
              <a:spLocks/>
            </p:cNvSpPr>
            <p:nvPr/>
          </p:nvSpPr>
          <p:spPr bwMode="auto">
            <a:xfrm>
              <a:off x="8786703" y="2869485"/>
              <a:ext cx="15616" cy="26769"/>
            </a:xfrm>
            <a:custGeom>
              <a:avLst/>
              <a:gdLst>
                <a:gd name="T0" fmla="*/ 2 w 14"/>
                <a:gd name="T1" fmla="*/ 0 h 24"/>
                <a:gd name="T2" fmla="*/ 6 w 14"/>
                <a:gd name="T3" fmla="*/ 6 h 24"/>
                <a:gd name="T4" fmla="*/ 10 w 14"/>
                <a:gd name="T5" fmla="*/ 12 h 24"/>
                <a:gd name="T6" fmla="*/ 12 w 14"/>
                <a:gd name="T7" fmla="*/ 18 h 24"/>
                <a:gd name="T8" fmla="*/ 14 w 14"/>
                <a:gd name="T9" fmla="*/ 24 h 24"/>
                <a:gd name="T10" fmla="*/ 12 w 14"/>
                <a:gd name="T11" fmla="*/ 24 h 24"/>
                <a:gd name="T12" fmla="*/ 8 w 14"/>
                <a:gd name="T13" fmla="*/ 22 h 24"/>
                <a:gd name="T14" fmla="*/ 2 w 14"/>
                <a:gd name="T15" fmla="*/ 16 h 24"/>
                <a:gd name="T16" fmla="*/ 0 w 14"/>
                <a:gd name="T17" fmla="*/ 12 h 24"/>
                <a:gd name="T18" fmla="*/ 0 w 14"/>
                <a:gd name="T19" fmla="*/ 8 h 24"/>
                <a:gd name="T20" fmla="*/ 0 w 14"/>
                <a:gd name="T21" fmla="*/ 2 h 24"/>
                <a:gd name="T22" fmla="*/ 4 w 14"/>
                <a:gd name="T23" fmla="*/ 2 h 24"/>
                <a:gd name="T24" fmla="*/ 2 w 14"/>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4">
                  <a:moveTo>
                    <a:pt x="2" y="0"/>
                  </a:moveTo>
                  <a:lnTo>
                    <a:pt x="6" y="6"/>
                  </a:lnTo>
                  <a:lnTo>
                    <a:pt x="10" y="12"/>
                  </a:lnTo>
                  <a:lnTo>
                    <a:pt x="12" y="18"/>
                  </a:lnTo>
                  <a:lnTo>
                    <a:pt x="14" y="24"/>
                  </a:lnTo>
                  <a:lnTo>
                    <a:pt x="12" y="24"/>
                  </a:lnTo>
                  <a:lnTo>
                    <a:pt x="8" y="22"/>
                  </a:lnTo>
                  <a:lnTo>
                    <a:pt x="2" y="16"/>
                  </a:lnTo>
                  <a:lnTo>
                    <a:pt x="0" y="12"/>
                  </a:lnTo>
                  <a:lnTo>
                    <a:pt x="0" y="8"/>
                  </a:lnTo>
                  <a:lnTo>
                    <a:pt x="0" y="2"/>
                  </a:lnTo>
                  <a:lnTo>
                    <a:pt x="4" y="2"/>
                  </a:lnTo>
                  <a:lnTo>
                    <a:pt x="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7" name="Freeform 246"/>
            <p:cNvSpPr>
              <a:spLocks/>
            </p:cNvSpPr>
            <p:nvPr/>
          </p:nvSpPr>
          <p:spPr bwMode="auto">
            <a:xfrm>
              <a:off x="8795625" y="2909640"/>
              <a:ext cx="20078" cy="11154"/>
            </a:xfrm>
            <a:custGeom>
              <a:avLst/>
              <a:gdLst>
                <a:gd name="T0" fmla="*/ 18 w 18"/>
                <a:gd name="T1" fmla="*/ 10 h 10"/>
                <a:gd name="T2" fmla="*/ 10 w 18"/>
                <a:gd name="T3" fmla="*/ 10 h 10"/>
                <a:gd name="T4" fmla="*/ 4 w 18"/>
                <a:gd name="T5" fmla="*/ 8 h 10"/>
                <a:gd name="T6" fmla="*/ 0 w 18"/>
                <a:gd name="T7" fmla="*/ 2 h 10"/>
                <a:gd name="T8" fmla="*/ 0 w 18"/>
                <a:gd name="T9" fmla="*/ 0 h 10"/>
                <a:gd name="T10" fmla="*/ 6 w 18"/>
                <a:gd name="T11" fmla="*/ 0 h 10"/>
                <a:gd name="T12" fmla="*/ 12 w 18"/>
                <a:gd name="T13" fmla="*/ 4 h 10"/>
                <a:gd name="T14" fmla="*/ 16 w 18"/>
                <a:gd name="T15" fmla="*/ 6 h 10"/>
                <a:gd name="T16" fmla="*/ 18 w 18"/>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0">
                  <a:moveTo>
                    <a:pt x="18" y="10"/>
                  </a:moveTo>
                  <a:lnTo>
                    <a:pt x="10" y="10"/>
                  </a:lnTo>
                  <a:lnTo>
                    <a:pt x="4" y="8"/>
                  </a:lnTo>
                  <a:lnTo>
                    <a:pt x="0" y="2"/>
                  </a:lnTo>
                  <a:lnTo>
                    <a:pt x="0" y="0"/>
                  </a:lnTo>
                  <a:lnTo>
                    <a:pt x="6" y="0"/>
                  </a:lnTo>
                  <a:lnTo>
                    <a:pt x="12" y="4"/>
                  </a:lnTo>
                  <a:lnTo>
                    <a:pt x="16" y="6"/>
                  </a:lnTo>
                  <a:lnTo>
                    <a:pt x="18"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8" name="Freeform 247"/>
            <p:cNvSpPr>
              <a:spLocks/>
            </p:cNvSpPr>
            <p:nvPr/>
          </p:nvSpPr>
          <p:spPr bwMode="auto">
            <a:xfrm>
              <a:off x="8759110" y="2856100"/>
              <a:ext cx="26769" cy="22308"/>
            </a:xfrm>
            <a:custGeom>
              <a:avLst/>
              <a:gdLst>
                <a:gd name="T0" fmla="*/ 6 w 24"/>
                <a:gd name="T1" fmla="*/ 0 h 20"/>
                <a:gd name="T2" fmla="*/ 6 w 24"/>
                <a:gd name="T3" fmla="*/ 2 h 20"/>
                <a:gd name="T4" fmla="*/ 8 w 24"/>
                <a:gd name="T5" fmla="*/ 4 h 20"/>
                <a:gd name="T6" fmla="*/ 14 w 24"/>
                <a:gd name="T7" fmla="*/ 8 h 20"/>
                <a:gd name="T8" fmla="*/ 20 w 24"/>
                <a:gd name="T9" fmla="*/ 12 h 20"/>
                <a:gd name="T10" fmla="*/ 24 w 24"/>
                <a:gd name="T11" fmla="*/ 14 h 20"/>
                <a:gd name="T12" fmla="*/ 24 w 24"/>
                <a:gd name="T13" fmla="*/ 16 h 20"/>
                <a:gd name="T14" fmla="*/ 22 w 24"/>
                <a:gd name="T15" fmla="*/ 20 h 20"/>
                <a:gd name="T16" fmla="*/ 20 w 24"/>
                <a:gd name="T17" fmla="*/ 20 h 20"/>
                <a:gd name="T18" fmla="*/ 16 w 24"/>
                <a:gd name="T19" fmla="*/ 18 h 20"/>
                <a:gd name="T20" fmla="*/ 14 w 24"/>
                <a:gd name="T21" fmla="*/ 14 h 20"/>
                <a:gd name="T22" fmla="*/ 10 w 24"/>
                <a:gd name="T23" fmla="*/ 14 h 20"/>
                <a:gd name="T24" fmla="*/ 10 w 24"/>
                <a:gd name="T25" fmla="*/ 12 h 20"/>
                <a:gd name="T26" fmla="*/ 8 w 24"/>
                <a:gd name="T27" fmla="*/ 8 h 20"/>
                <a:gd name="T28" fmla="*/ 6 w 24"/>
                <a:gd name="T29" fmla="*/ 8 h 20"/>
                <a:gd name="T30" fmla="*/ 6 w 24"/>
                <a:gd name="T31" fmla="*/ 4 h 20"/>
                <a:gd name="T32" fmla="*/ 0 w 24"/>
                <a:gd name="T33" fmla="*/ 4 h 20"/>
                <a:gd name="T34" fmla="*/ 0 w 24"/>
                <a:gd name="T35" fmla="*/ 0 h 20"/>
                <a:gd name="T36" fmla="*/ 6 w 24"/>
                <a:gd name="T3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20">
                  <a:moveTo>
                    <a:pt x="6" y="0"/>
                  </a:moveTo>
                  <a:lnTo>
                    <a:pt x="6" y="2"/>
                  </a:lnTo>
                  <a:lnTo>
                    <a:pt x="8" y="4"/>
                  </a:lnTo>
                  <a:lnTo>
                    <a:pt x="14" y="8"/>
                  </a:lnTo>
                  <a:lnTo>
                    <a:pt x="20" y="12"/>
                  </a:lnTo>
                  <a:lnTo>
                    <a:pt x="24" y="14"/>
                  </a:lnTo>
                  <a:lnTo>
                    <a:pt x="24" y="16"/>
                  </a:lnTo>
                  <a:lnTo>
                    <a:pt x="22" y="20"/>
                  </a:lnTo>
                  <a:lnTo>
                    <a:pt x="20" y="20"/>
                  </a:lnTo>
                  <a:lnTo>
                    <a:pt x="16" y="18"/>
                  </a:lnTo>
                  <a:lnTo>
                    <a:pt x="14" y="14"/>
                  </a:lnTo>
                  <a:lnTo>
                    <a:pt x="10" y="14"/>
                  </a:lnTo>
                  <a:lnTo>
                    <a:pt x="10" y="12"/>
                  </a:lnTo>
                  <a:lnTo>
                    <a:pt x="8" y="8"/>
                  </a:lnTo>
                  <a:lnTo>
                    <a:pt x="6" y="8"/>
                  </a:lnTo>
                  <a:lnTo>
                    <a:pt x="6" y="4"/>
                  </a:lnTo>
                  <a:lnTo>
                    <a:pt x="0" y="4"/>
                  </a:lnTo>
                  <a:lnTo>
                    <a:pt x="0" y="0"/>
                  </a:lnTo>
                  <a:lnTo>
                    <a:pt x="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9" name="Freeform 248"/>
            <p:cNvSpPr>
              <a:spLocks/>
            </p:cNvSpPr>
            <p:nvPr/>
          </p:nvSpPr>
          <p:spPr bwMode="auto">
            <a:xfrm>
              <a:off x="8835781" y="3023410"/>
              <a:ext cx="13385" cy="13385"/>
            </a:xfrm>
            <a:custGeom>
              <a:avLst/>
              <a:gdLst>
                <a:gd name="T0" fmla="*/ 12 w 12"/>
                <a:gd name="T1" fmla="*/ 8 h 12"/>
                <a:gd name="T2" fmla="*/ 10 w 12"/>
                <a:gd name="T3" fmla="*/ 10 h 12"/>
                <a:gd name="T4" fmla="*/ 8 w 12"/>
                <a:gd name="T5" fmla="*/ 12 h 12"/>
                <a:gd name="T6" fmla="*/ 4 w 12"/>
                <a:gd name="T7" fmla="*/ 12 h 12"/>
                <a:gd name="T8" fmla="*/ 2 w 12"/>
                <a:gd name="T9" fmla="*/ 8 h 12"/>
                <a:gd name="T10" fmla="*/ 0 w 12"/>
                <a:gd name="T11" fmla="*/ 0 h 12"/>
                <a:gd name="T12" fmla="*/ 2 w 12"/>
                <a:gd name="T13" fmla="*/ 0 h 12"/>
                <a:gd name="T14" fmla="*/ 6 w 12"/>
                <a:gd name="T15" fmla="*/ 2 h 12"/>
                <a:gd name="T16" fmla="*/ 10 w 12"/>
                <a:gd name="T17" fmla="*/ 6 h 12"/>
                <a:gd name="T18" fmla="*/ 12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12" y="8"/>
                  </a:moveTo>
                  <a:lnTo>
                    <a:pt x="10" y="10"/>
                  </a:lnTo>
                  <a:lnTo>
                    <a:pt x="8" y="12"/>
                  </a:lnTo>
                  <a:lnTo>
                    <a:pt x="4" y="12"/>
                  </a:lnTo>
                  <a:lnTo>
                    <a:pt x="2" y="8"/>
                  </a:lnTo>
                  <a:lnTo>
                    <a:pt x="0" y="0"/>
                  </a:lnTo>
                  <a:lnTo>
                    <a:pt x="2" y="0"/>
                  </a:lnTo>
                  <a:lnTo>
                    <a:pt x="6" y="2"/>
                  </a:lnTo>
                  <a:lnTo>
                    <a:pt x="10" y="6"/>
                  </a:lnTo>
                  <a:lnTo>
                    <a:pt x="12"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0" name="Freeform 251"/>
            <p:cNvSpPr>
              <a:spLocks/>
            </p:cNvSpPr>
            <p:nvPr/>
          </p:nvSpPr>
          <p:spPr bwMode="auto">
            <a:xfrm>
              <a:off x="8092094" y="2662021"/>
              <a:ext cx="111542" cy="151694"/>
            </a:xfrm>
            <a:custGeom>
              <a:avLst/>
              <a:gdLst>
                <a:gd name="T0" fmla="*/ 12 w 100"/>
                <a:gd name="T1" fmla="*/ 28 h 136"/>
                <a:gd name="T2" fmla="*/ 18 w 100"/>
                <a:gd name="T3" fmla="*/ 22 h 136"/>
                <a:gd name="T4" fmla="*/ 28 w 100"/>
                <a:gd name="T5" fmla="*/ 10 h 136"/>
                <a:gd name="T6" fmla="*/ 34 w 100"/>
                <a:gd name="T7" fmla="*/ 6 h 136"/>
                <a:gd name="T8" fmla="*/ 38 w 100"/>
                <a:gd name="T9" fmla="*/ 8 h 136"/>
                <a:gd name="T10" fmla="*/ 60 w 100"/>
                <a:gd name="T11" fmla="*/ 12 h 136"/>
                <a:gd name="T12" fmla="*/ 84 w 100"/>
                <a:gd name="T13" fmla="*/ 12 h 136"/>
                <a:gd name="T14" fmla="*/ 90 w 100"/>
                <a:gd name="T15" fmla="*/ 8 h 136"/>
                <a:gd name="T16" fmla="*/ 100 w 100"/>
                <a:gd name="T17" fmla="*/ 0 h 136"/>
                <a:gd name="T18" fmla="*/ 90 w 100"/>
                <a:gd name="T19" fmla="*/ 16 h 136"/>
                <a:gd name="T20" fmla="*/ 82 w 100"/>
                <a:gd name="T21" fmla="*/ 24 h 136"/>
                <a:gd name="T22" fmla="*/ 70 w 100"/>
                <a:gd name="T23" fmla="*/ 24 h 136"/>
                <a:gd name="T24" fmla="*/ 26 w 100"/>
                <a:gd name="T25" fmla="*/ 22 h 136"/>
                <a:gd name="T26" fmla="*/ 22 w 100"/>
                <a:gd name="T27" fmla="*/ 26 h 136"/>
                <a:gd name="T28" fmla="*/ 22 w 100"/>
                <a:gd name="T29" fmla="*/ 38 h 136"/>
                <a:gd name="T30" fmla="*/ 28 w 100"/>
                <a:gd name="T31" fmla="*/ 52 h 136"/>
                <a:gd name="T32" fmla="*/ 34 w 100"/>
                <a:gd name="T33" fmla="*/ 54 h 136"/>
                <a:gd name="T34" fmla="*/ 40 w 100"/>
                <a:gd name="T35" fmla="*/ 50 h 136"/>
                <a:gd name="T36" fmla="*/ 54 w 100"/>
                <a:gd name="T37" fmla="*/ 44 h 136"/>
                <a:gd name="T38" fmla="*/ 68 w 100"/>
                <a:gd name="T39" fmla="*/ 40 h 136"/>
                <a:gd name="T40" fmla="*/ 72 w 100"/>
                <a:gd name="T41" fmla="*/ 42 h 136"/>
                <a:gd name="T42" fmla="*/ 62 w 100"/>
                <a:gd name="T43" fmla="*/ 48 h 136"/>
                <a:gd name="T44" fmla="*/ 50 w 100"/>
                <a:gd name="T45" fmla="*/ 56 h 136"/>
                <a:gd name="T46" fmla="*/ 44 w 100"/>
                <a:gd name="T47" fmla="*/ 66 h 136"/>
                <a:gd name="T48" fmla="*/ 48 w 100"/>
                <a:gd name="T49" fmla="*/ 76 h 136"/>
                <a:gd name="T50" fmla="*/ 54 w 100"/>
                <a:gd name="T51" fmla="*/ 98 h 136"/>
                <a:gd name="T52" fmla="*/ 60 w 100"/>
                <a:gd name="T53" fmla="*/ 104 h 136"/>
                <a:gd name="T54" fmla="*/ 64 w 100"/>
                <a:gd name="T55" fmla="*/ 106 h 136"/>
                <a:gd name="T56" fmla="*/ 54 w 100"/>
                <a:gd name="T57" fmla="*/ 114 h 136"/>
                <a:gd name="T58" fmla="*/ 44 w 100"/>
                <a:gd name="T59" fmla="*/ 118 h 136"/>
                <a:gd name="T60" fmla="*/ 32 w 100"/>
                <a:gd name="T61" fmla="*/ 88 h 136"/>
                <a:gd name="T62" fmla="*/ 32 w 100"/>
                <a:gd name="T63" fmla="*/ 78 h 136"/>
                <a:gd name="T64" fmla="*/ 24 w 100"/>
                <a:gd name="T65" fmla="*/ 78 h 136"/>
                <a:gd name="T66" fmla="*/ 22 w 100"/>
                <a:gd name="T67" fmla="*/ 120 h 136"/>
                <a:gd name="T68" fmla="*/ 18 w 100"/>
                <a:gd name="T69" fmla="*/ 132 h 136"/>
                <a:gd name="T70" fmla="*/ 8 w 100"/>
                <a:gd name="T71" fmla="*/ 136 h 136"/>
                <a:gd name="T72" fmla="*/ 6 w 100"/>
                <a:gd name="T73" fmla="*/ 130 h 136"/>
                <a:gd name="T74" fmla="*/ 6 w 100"/>
                <a:gd name="T75" fmla="*/ 116 h 136"/>
                <a:gd name="T76" fmla="*/ 10 w 100"/>
                <a:gd name="T77" fmla="*/ 102 h 136"/>
                <a:gd name="T78" fmla="*/ 4 w 100"/>
                <a:gd name="T79" fmla="*/ 94 h 136"/>
                <a:gd name="T80" fmla="*/ 0 w 100"/>
                <a:gd name="T81" fmla="*/ 90 h 136"/>
                <a:gd name="T82" fmla="*/ 4 w 100"/>
                <a:gd name="T83" fmla="*/ 66 h 136"/>
                <a:gd name="T84" fmla="*/ 12 w 100"/>
                <a:gd name="T85" fmla="*/ 4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 h="136">
                  <a:moveTo>
                    <a:pt x="12" y="46"/>
                  </a:moveTo>
                  <a:lnTo>
                    <a:pt x="12" y="28"/>
                  </a:lnTo>
                  <a:lnTo>
                    <a:pt x="16" y="26"/>
                  </a:lnTo>
                  <a:lnTo>
                    <a:pt x="18" y="22"/>
                  </a:lnTo>
                  <a:lnTo>
                    <a:pt x="24" y="14"/>
                  </a:lnTo>
                  <a:lnTo>
                    <a:pt x="28" y="10"/>
                  </a:lnTo>
                  <a:lnTo>
                    <a:pt x="32" y="8"/>
                  </a:lnTo>
                  <a:lnTo>
                    <a:pt x="34" y="6"/>
                  </a:lnTo>
                  <a:lnTo>
                    <a:pt x="36" y="6"/>
                  </a:lnTo>
                  <a:lnTo>
                    <a:pt x="38" y="8"/>
                  </a:lnTo>
                  <a:lnTo>
                    <a:pt x="42" y="10"/>
                  </a:lnTo>
                  <a:lnTo>
                    <a:pt x="60" y="12"/>
                  </a:lnTo>
                  <a:lnTo>
                    <a:pt x="80" y="14"/>
                  </a:lnTo>
                  <a:lnTo>
                    <a:pt x="84" y="12"/>
                  </a:lnTo>
                  <a:lnTo>
                    <a:pt x="88" y="12"/>
                  </a:lnTo>
                  <a:lnTo>
                    <a:pt x="90" y="8"/>
                  </a:lnTo>
                  <a:lnTo>
                    <a:pt x="94" y="2"/>
                  </a:lnTo>
                  <a:lnTo>
                    <a:pt x="100" y="0"/>
                  </a:lnTo>
                  <a:lnTo>
                    <a:pt x="100" y="6"/>
                  </a:lnTo>
                  <a:lnTo>
                    <a:pt x="90" y="16"/>
                  </a:lnTo>
                  <a:lnTo>
                    <a:pt x="86" y="22"/>
                  </a:lnTo>
                  <a:lnTo>
                    <a:pt x="82" y="24"/>
                  </a:lnTo>
                  <a:lnTo>
                    <a:pt x="76" y="24"/>
                  </a:lnTo>
                  <a:lnTo>
                    <a:pt x="70" y="24"/>
                  </a:lnTo>
                  <a:lnTo>
                    <a:pt x="64" y="22"/>
                  </a:lnTo>
                  <a:lnTo>
                    <a:pt x="26" y="22"/>
                  </a:lnTo>
                  <a:lnTo>
                    <a:pt x="22" y="24"/>
                  </a:lnTo>
                  <a:lnTo>
                    <a:pt x="22" y="26"/>
                  </a:lnTo>
                  <a:lnTo>
                    <a:pt x="20" y="34"/>
                  </a:lnTo>
                  <a:lnTo>
                    <a:pt x="22" y="38"/>
                  </a:lnTo>
                  <a:lnTo>
                    <a:pt x="24" y="46"/>
                  </a:lnTo>
                  <a:lnTo>
                    <a:pt x="28" y="52"/>
                  </a:lnTo>
                  <a:lnTo>
                    <a:pt x="32" y="54"/>
                  </a:lnTo>
                  <a:lnTo>
                    <a:pt x="34" y="54"/>
                  </a:lnTo>
                  <a:lnTo>
                    <a:pt x="36" y="52"/>
                  </a:lnTo>
                  <a:lnTo>
                    <a:pt x="40" y="50"/>
                  </a:lnTo>
                  <a:lnTo>
                    <a:pt x="46" y="46"/>
                  </a:lnTo>
                  <a:lnTo>
                    <a:pt x="54" y="44"/>
                  </a:lnTo>
                  <a:lnTo>
                    <a:pt x="62" y="42"/>
                  </a:lnTo>
                  <a:lnTo>
                    <a:pt x="68" y="40"/>
                  </a:lnTo>
                  <a:lnTo>
                    <a:pt x="74" y="40"/>
                  </a:lnTo>
                  <a:lnTo>
                    <a:pt x="72" y="42"/>
                  </a:lnTo>
                  <a:lnTo>
                    <a:pt x="68" y="44"/>
                  </a:lnTo>
                  <a:lnTo>
                    <a:pt x="62" y="48"/>
                  </a:lnTo>
                  <a:lnTo>
                    <a:pt x="56" y="50"/>
                  </a:lnTo>
                  <a:lnTo>
                    <a:pt x="50" y="56"/>
                  </a:lnTo>
                  <a:lnTo>
                    <a:pt x="42" y="66"/>
                  </a:lnTo>
                  <a:lnTo>
                    <a:pt x="44" y="66"/>
                  </a:lnTo>
                  <a:lnTo>
                    <a:pt x="46" y="70"/>
                  </a:lnTo>
                  <a:lnTo>
                    <a:pt x="48" y="76"/>
                  </a:lnTo>
                  <a:lnTo>
                    <a:pt x="54" y="84"/>
                  </a:lnTo>
                  <a:lnTo>
                    <a:pt x="54" y="98"/>
                  </a:lnTo>
                  <a:lnTo>
                    <a:pt x="56" y="102"/>
                  </a:lnTo>
                  <a:lnTo>
                    <a:pt x="60" y="104"/>
                  </a:lnTo>
                  <a:lnTo>
                    <a:pt x="64" y="104"/>
                  </a:lnTo>
                  <a:lnTo>
                    <a:pt x="64" y="106"/>
                  </a:lnTo>
                  <a:lnTo>
                    <a:pt x="60" y="110"/>
                  </a:lnTo>
                  <a:lnTo>
                    <a:pt x="54" y="114"/>
                  </a:lnTo>
                  <a:lnTo>
                    <a:pt x="50" y="118"/>
                  </a:lnTo>
                  <a:lnTo>
                    <a:pt x="44" y="118"/>
                  </a:lnTo>
                  <a:lnTo>
                    <a:pt x="32" y="92"/>
                  </a:lnTo>
                  <a:lnTo>
                    <a:pt x="32" y="88"/>
                  </a:lnTo>
                  <a:lnTo>
                    <a:pt x="34" y="84"/>
                  </a:lnTo>
                  <a:lnTo>
                    <a:pt x="32" y="78"/>
                  </a:lnTo>
                  <a:lnTo>
                    <a:pt x="28" y="80"/>
                  </a:lnTo>
                  <a:lnTo>
                    <a:pt x="24" y="78"/>
                  </a:lnTo>
                  <a:lnTo>
                    <a:pt x="22" y="106"/>
                  </a:lnTo>
                  <a:lnTo>
                    <a:pt x="22" y="120"/>
                  </a:lnTo>
                  <a:lnTo>
                    <a:pt x="20" y="126"/>
                  </a:lnTo>
                  <a:lnTo>
                    <a:pt x="18" y="132"/>
                  </a:lnTo>
                  <a:lnTo>
                    <a:pt x="14" y="134"/>
                  </a:lnTo>
                  <a:lnTo>
                    <a:pt x="8" y="136"/>
                  </a:lnTo>
                  <a:lnTo>
                    <a:pt x="6" y="134"/>
                  </a:lnTo>
                  <a:lnTo>
                    <a:pt x="6" y="130"/>
                  </a:lnTo>
                  <a:lnTo>
                    <a:pt x="6" y="120"/>
                  </a:lnTo>
                  <a:lnTo>
                    <a:pt x="6" y="116"/>
                  </a:lnTo>
                  <a:lnTo>
                    <a:pt x="8" y="110"/>
                  </a:lnTo>
                  <a:lnTo>
                    <a:pt x="10" y="102"/>
                  </a:lnTo>
                  <a:lnTo>
                    <a:pt x="10" y="94"/>
                  </a:lnTo>
                  <a:lnTo>
                    <a:pt x="4" y="94"/>
                  </a:lnTo>
                  <a:lnTo>
                    <a:pt x="0" y="92"/>
                  </a:lnTo>
                  <a:lnTo>
                    <a:pt x="0" y="90"/>
                  </a:lnTo>
                  <a:lnTo>
                    <a:pt x="0" y="78"/>
                  </a:lnTo>
                  <a:lnTo>
                    <a:pt x="4" y="66"/>
                  </a:lnTo>
                  <a:lnTo>
                    <a:pt x="8" y="54"/>
                  </a:lnTo>
                  <a:lnTo>
                    <a:pt x="12" y="44"/>
                  </a:lnTo>
                  <a:lnTo>
                    <a:pt x="12" y="4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1" name="Freeform 252"/>
            <p:cNvSpPr>
              <a:spLocks/>
            </p:cNvSpPr>
            <p:nvPr/>
          </p:nvSpPr>
          <p:spPr bwMode="auto">
            <a:xfrm>
              <a:off x="7929244" y="2552711"/>
              <a:ext cx="169542" cy="124925"/>
            </a:xfrm>
            <a:custGeom>
              <a:avLst/>
              <a:gdLst>
                <a:gd name="T0" fmla="*/ 68 w 152"/>
                <a:gd name="T1" fmla="*/ 62 h 112"/>
                <a:gd name="T2" fmla="*/ 68 w 152"/>
                <a:gd name="T3" fmla="*/ 58 h 112"/>
                <a:gd name="T4" fmla="*/ 70 w 152"/>
                <a:gd name="T5" fmla="*/ 56 h 112"/>
                <a:gd name="T6" fmla="*/ 74 w 152"/>
                <a:gd name="T7" fmla="*/ 54 h 112"/>
                <a:gd name="T8" fmla="*/ 70 w 152"/>
                <a:gd name="T9" fmla="*/ 48 h 112"/>
                <a:gd name="T10" fmla="*/ 76 w 152"/>
                <a:gd name="T11" fmla="*/ 42 h 112"/>
                <a:gd name="T12" fmla="*/ 86 w 152"/>
                <a:gd name="T13" fmla="*/ 40 h 112"/>
                <a:gd name="T14" fmla="*/ 92 w 152"/>
                <a:gd name="T15" fmla="*/ 26 h 112"/>
                <a:gd name="T16" fmla="*/ 106 w 152"/>
                <a:gd name="T17" fmla="*/ 4 h 112"/>
                <a:gd name="T18" fmla="*/ 114 w 152"/>
                <a:gd name="T19" fmla="*/ 0 h 112"/>
                <a:gd name="T20" fmla="*/ 122 w 152"/>
                <a:gd name="T21" fmla="*/ 8 h 112"/>
                <a:gd name="T22" fmla="*/ 124 w 152"/>
                <a:gd name="T23" fmla="*/ 20 h 112"/>
                <a:gd name="T24" fmla="*/ 138 w 152"/>
                <a:gd name="T25" fmla="*/ 26 h 112"/>
                <a:gd name="T26" fmla="*/ 152 w 152"/>
                <a:gd name="T27" fmla="*/ 28 h 112"/>
                <a:gd name="T28" fmla="*/ 150 w 152"/>
                <a:gd name="T29" fmla="*/ 34 h 112"/>
                <a:gd name="T30" fmla="*/ 140 w 152"/>
                <a:gd name="T31" fmla="*/ 36 h 112"/>
                <a:gd name="T32" fmla="*/ 132 w 152"/>
                <a:gd name="T33" fmla="*/ 38 h 112"/>
                <a:gd name="T34" fmla="*/ 138 w 152"/>
                <a:gd name="T35" fmla="*/ 44 h 112"/>
                <a:gd name="T36" fmla="*/ 132 w 152"/>
                <a:gd name="T37" fmla="*/ 48 h 112"/>
                <a:gd name="T38" fmla="*/ 122 w 152"/>
                <a:gd name="T39" fmla="*/ 60 h 112"/>
                <a:gd name="T40" fmla="*/ 106 w 152"/>
                <a:gd name="T41" fmla="*/ 56 h 112"/>
                <a:gd name="T42" fmla="*/ 94 w 152"/>
                <a:gd name="T43" fmla="*/ 56 h 112"/>
                <a:gd name="T44" fmla="*/ 82 w 152"/>
                <a:gd name="T45" fmla="*/ 64 h 112"/>
                <a:gd name="T46" fmla="*/ 74 w 152"/>
                <a:gd name="T47" fmla="*/ 82 h 112"/>
                <a:gd name="T48" fmla="*/ 70 w 152"/>
                <a:gd name="T49" fmla="*/ 104 h 112"/>
                <a:gd name="T50" fmla="*/ 64 w 152"/>
                <a:gd name="T51" fmla="*/ 108 h 112"/>
                <a:gd name="T52" fmla="*/ 56 w 152"/>
                <a:gd name="T53" fmla="*/ 104 h 112"/>
                <a:gd name="T54" fmla="*/ 48 w 152"/>
                <a:gd name="T55" fmla="*/ 98 h 112"/>
                <a:gd name="T56" fmla="*/ 42 w 152"/>
                <a:gd name="T57" fmla="*/ 100 h 112"/>
                <a:gd name="T58" fmla="*/ 28 w 152"/>
                <a:gd name="T59" fmla="*/ 108 h 112"/>
                <a:gd name="T60" fmla="*/ 20 w 152"/>
                <a:gd name="T61" fmla="*/ 112 h 112"/>
                <a:gd name="T62" fmla="*/ 8 w 152"/>
                <a:gd name="T63" fmla="*/ 108 h 112"/>
                <a:gd name="T64" fmla="*/ 0 w 152"/>
                <a:gd name="T65" fmla="*/ 104 h 112"/>
                <a:gd name="T66" fmla="*/ 0 w 152"/>
                <a:gd name="T67" fmla="*/ 92 h 112"/>
                <a:gd name="T68" fmla="*/ 0 w 152"/>
                <a:gd name="T69" fmla="*/ 94 h 112"/>
                <a:gd name="T70" fmla="*/ 8 w 152"/>
                <a:gd name="T71" fmla="*/ 100 h 112"/>
                <a:gd name="T72" fmla="*/ 20 w 152"/>
                <a:gd name="T73" fmla="*/ 90 h 112"/>
                <a:gd name="T74" fmla="*/ 30 w 152"/>
                <a:gd name="T75" fmla="*/ 78 h 112"/>
                <a:gd name="T76" fmla="*/ 46 w 152"/>
                <a:gd name="T77" fmla="*/ 72 h 112"/>
                <a:gd name="T78" fmla="*/ 54 w 152"/>
                <a:gd name="T79" fmla="*/ 66 h 112"/>
                <a:gd name="T80" fmla="*/ 58 w 152"/>
                <a:gd name="T81" fmla="*/ 5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12">
                  <a:moveTo>
                    <a:pt x="58" y="58"/>
                  </a:moveTo>
                  <a:lnTo>
                    <a:pt x="68" y="62"/>
                  </a:lnTo>
                  <a:lnTo>
                    <a:pt x="70" y="60"/>
                  </a:lnTo>
                  <a:lnTo>
                    <a:pt x="68" y="58"/>
                  </a:lnTo>
                  <a:lnTo>
                    <a:pt x="68" y="54"/>
                  </a:lnTo>
                  <a:lnTo>
                    <a:pt x="70" y="56"/>
                  </a:lnTo>
                  <a:lnTo>
                    <a:pt x="74" y="58"/>
                  </a:lnTo>
                  <a:lnTo>
                    <a:pt x="74" y="54"/>
                  </a:lnTo>
                  <a:lnTo>
                    <a:pt x="70" y="52"/>
                  </a:lnTo>
                  <a:lnTo>
                    <a:pt x="70" y="48"/>
                  </a:lnTo>
                  <a:lnTo>
                    <a:pt x="68" y="48"/>
                  </a:lnTo>
                  <a:lnTo>
                    <a:pt x="76" y="42"/>
                  </a:lnTo>
                  <a:lnTo>
                    <a:pt x="80" y="40"/>
                  </a:lnTo>
                  <a:lnTo>
                    <a:pt x="86" y="40"/>
                  </a:lnTo>
                  <a:lnTo>
                    <a:pt x="88" y="36"/>
                  </a:lnTo>
                  <a:lnTo>
                    <a:pt x="92" y="26"/>
                  </a:lnTo>
                  <a:lnTo>
                    <a:pt x="98" y="16"/>
                  </a:lnTo>
                  <a:lnTo>
                    <a:pt x="106" y="4"/>
                  </a:lnTo>
                  <a:lnTo>
                    <a:pt x="110" y="0"/>
                  </a:lnTo>
                  <a:lnTo>
                    <a:pt x="114" y="0"/>
                  </a:lnTo>
                  <a:lnTo>
                    <a:pt x="118" y="2"/>
                  </a:lnTo>
                  <a:lnTo>
                    <a:pt x="122" y="8"/>
                  </a:lnTo>
                  <a:lnTo>
                    <a:pt x="124" y="14"/>
                  </a:lnTo>
                  <a:lnTo>
                    <a:pt x="124" y="20"/>
                  </a:lnTo>
                  <a:lnTo>
                    <a:pt x="132" y="22"/>
                  </a:lnTo>
                  <a:lnTo>
                    <a:pt x="138" y="26"/>
                  </a:lnTo>
                  <a:lnTo>
                    <a:pt x="144" y="26"/>
                  </a:lnTo>
                  <a:lnTo>
                    <a:pt x="152" y="28"/>
                  </a:lnTo>
                  <a:lnTo>
                    <a:pt x="152" y="32"/>
                  </a:lnTo>
                  <a:lnTo>
                    <a:pt x="150" y="34"/>
                  </a:lnTo>
                  <a:lnTo>
                    <a:pt x="148" y="36"/>
                  </a:lnTo>
                  <a:lnTo>
                    <a:pt x="140" y="36"/>
                  </a:lnTo>
                  <a:lnTo>
                    <a:pt x="134" y="36"/>
                  </a:lnTo>
                  <a:lnTo>
                    <a:pt x="132" y="38"/>
                  </a:lnTo>
                  <a:lnTo>
                    <a:pt x="130" y="40"/>
                  </a:lnTo>
                  <a:lnTo>
                    <a:pt x="138" y="44"/>
                  </a:lnTo>
                  <a:lnTo>
                    <a:pt x="138" y="46"/>
                  </a:lnTo>
                  <a:lnTo>
                    <a:pt x="132" y="48"/>
                  </a:lnTo>
                  <a:lnTo>
                    <a:pt x="124" y="54"/>
                  </a:lnTo>
                  <a:lnTo>
                    <a:pt x="122" y="60"/>
                  </a:lnTo>
                  <a:lnTo>
                    <a:pt x="112" y="58"/>
                  </a:lnTo>
                  <a:lnTo>
                    <a:pt x="106" y="56"/>
                  </a:lnTo>
                  <a:lnTo>
                    <a:pt x="100" y="56"/>
                  </a:lnTo>
                  <a:lnTo>
                    <a:pt x="94" y="56"/>
                  </a:lnTo>
                  <a:lnTo>
                    <a:pt x="88" y="60"/>
                  </a:lnTo>
                  <a:lnTo>
                    <a:pt x="82" y="64"/>
                  </a:lnTo>
                  <a:lnTo>
                    <a:pt x="78" y="70"/>
                  </a:lnTo>
                  <a:lnTo>
                    <a:pt x="74" y="82"/>
                  </a:lnTo>
                  <a:lnTo>
                    <a:pt x="70" y="96"/>
                  </a:lnTo>
                  <a:lnTo>
                    <a:pt x="70" y="104"/>
                  </a:lnTo>
                  <a:lnTo>
                    <a:pt x="68" y="108"/>
                  </a:lnTo>
                  <a:lnTo>
                    <a:pt x="64" y="108"/>
                  </a:lnTo>
                  <a:lnTo>
                    <a:pt x="60" y="106"/>
                  </a:lnTo>
                  <a:lnTo>
                    <a:pt x="56" y="104"/>
                  </a:lnTo>
                  <a:lnTo>
                    <a:pt x="52" y="100"/>
                  </a:lnTo>
                  <a:lnTo>
                    <a:pt x="48" y="98"/>
                  </a:lnTo>
                  <a:lnTo>
                    <a:pt x="44" y="98"/>
                  </a:lnTo>
                  <a:lnTo>
                    <a:pt x="42" y="100"/>
                  </a:lnTo>
                  <a:lnTo>
                    <a:pt x="36" y="106"/>
                  </a:lnTo>
                  <a:lnTo>
                    <a:pt x="28" y="108"/>
                  </a:lnTo>
                  <a:lnTo>
                    <a:pt x="26" y="110"/>
                  </a:lnTo>
                  <a:lnTo>
                    <a:pt x="20" y="112"/>
                  </a:lnTo>
                  <a:lnTo>
                    <a:pt x="14" y="110"/>
                  </a:lnTo>
                  <a:lnTo>
                    <a:pt x="8" y="108"/>
                  </a:lnTo>
                  <a:lnTo>
                    <a:pt x="2" y="106"/>
                  </a:lnTo>
                  <a:lnTo>
                    <a:pt x="0" y="104"/>
                  </a:lnTo>
                  <a:lnTo>
                    <a:pt x="0" y="102"/>
                  </a:lnTo>
                  <a:lnTo>
                    <a:pt x="0" y="92"/>
                  </a:lnTo>
                  <a:lnTo>
                    <a:pt x="0" y="90"/>
                  </a:lnTo>
                  <a:lnTo>
                    <a:pt x="0" y="94"/>
                  </a:lnTo>
                  <a:lnTo>
                    <a:pt x="2" y="96"/>
                  </a:lnTo>
                  <a:lnTo>
                    <a:pt x="8" y="100"/>
                  </a:lnTo>
                  <a:lnTo>
                    <a:pt x="20" y="100"/>
                  </a:lnTo>
                  <a:lnTo>
                    <a:pt x="20" y="90"/>
                  </a:lnTo>
                  <a:lnTo>
                    <a:pt x="26" y="82"/>
                  </a:lnTo>
                  <a:lnTo>
                    <a:pt x="30" y="78"/>
                  </a:lnTo>
                  <a:lnTo>
                    <a:pt x="34" y="76"/>
                  </a:lnTo>
                  <a:lnTo>
                    <a:pt x="46" y="72"/>
                  </a:lnTo>
                  <a:lnTo>
                    <a:pt x="50" y="70"/>
                  </a:lnTo>
                  <a:lnTo>
                    <a:pt x="54" y="66"/>
                  </a:lnTo>
                  <a:lnTo>
                    <a:pt x="60" y="56"/>
                  </a:lnTo>
                  <a:lnTo>
                    <a:pt x="58" y="5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2" name="Freeform 253"/>
            <p:cNvSpPr>
              <a:spLocks/>
            </p:cNvSpPr>
            <p:nvPr/>
          </p:nvSpPr>
          <p:spPr bwMode="auto">
            <a:xfrm>
              <a:off x="7993937" y="2606250"/>
              <a:ext cx="17847" cy="15615"/>
            </a:xfrm>
            <a:custGeom>
              <a:avLst/>
              <a:gdLst>
                <a:gd name="T0" fmla="*/ 12 w 16"/>
                <a:gd name="T1" fmla="*/ 0 h 14"/>
                <a:gd name="T2" fmla="*/ 12 w 16"/>
                <a:gd name="T3" fmla="*/ 4 h 14"/>
                <a:gd name="T4" fmla="*/ 16 w 16"/>
                <a:gd name="T5" fmla="*/ 6 h 14"/>
                <a:gd name="T6" fmla="*/ 16 w 16"/>
                <a:gd name="T7" fmla="*/ 10 h 14"/>
                <a:gd name="T8" fmla="*/ 12 w 16"/>
                <a:gd name="T9" fmla="*/ 8 h 14"/>
                <a:gd name="T10" fmla="*/ 10 w 16"/>
                <a:gd name="T11" fmla="*/ 6 h 14"/>
                <a:gd name="T12" fmla="*/ 10 w 16"/>
                <a:gd name="T13" fmla="*/ 10 h 14"/>
                <a:gd name="T14" fmla="*/ 12 w 16"/>
                <a:gd name="T15" fmla="*/ 12 h 14"/>
                <a:gd name="T16" fmla="*/ 10 w 16"/>
                <a:gd name="T17" fmla="*/ 14 h 14"/>
                <a:gd name="T18" fmla="*/ 0 w 16"/>
                <a:gd name="T19" fmla="*/ 10 h 14"/>
                <a:gd name="T20" fmla="*/ 10 w 16"/>
                <a:gd name="T21" fmla="*/ 0 h 14"/>
                <a:gd name="T22" fmla="*/ 12 w 16"/>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4">
                  <a:moveTo>
                    <a:pt x="12" y="0"/>
                  </a:moveTo>
                  <a:lnTo>
                    <a:pt x="12" y="4"/>
                  </a:lnTo>
                  <a:lnTo>
                    <a:pt x="16" y="6"/>
                  </a:lnTo>
                  <a:lnTo>
                    <a:pt x="16" y="10"/>
                  </a:lnTo>
                  <a:lnTo>
                    <a:pt x="12" y="8"/>
                  </a:lnTo>
                  <a:lnTo>
                    <a:pt x="10" y="6"/>
                  </a:lnTo>
                  <a:lnTo>
                    <a:pt x="10" y="10"/>
                  </a:lnTo>
                  <a:lnTo>
                    <a:pt x="12" y="12"/>
                  </a:lnTo>
                  <a:lnTo>
                    <a:pt x="10" y="14"/>
                  </a:lnTo>
                  <a:lnTo>
                    <a:pt x="0" y="10"/>
                  </a:lnTo>
                  <a:lnTo>
                    <a:pt x="10" y="0"/>
                  </a:lnTo>
                  <a:lnTo>
                    <a:pt x="1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3" name="Freeform 254"/>
            <p:cNvSpPr>
              <a:spLocks/>
            </p:cNvSpPr>
            <p:nvPr/>
          </p:nvSpPr>
          <p:spPr bwMode="auto">
            <a:xfrm>
              <a:off x="8304022" y="2704405"/>
              <a:ext cx="178466" cy="182926"/>
            </a:xfrm>
            <a:custGeom>
              <a:avLst/>
              <a:gdLst>
                <a:gd name="T0" fmla="*/ 160 w 160"/>
                <a:gd name="T1" fmla="*/ 114 h 164"/>
                <a:gd name="T2" fmla="*/ 156 w 160"/>
                <a:gd name="T3" fmla="*/ 122 h 164"/>
                <a:gd name="T4" fmla="*/ 160 w 160"/>
                <a:gd name="T5" fmla="*/ 164 h 164"/>
                <a:gd name="T6" fmla="*/ 148 w 160"/>
                <a:gd name="T7" fmla="*/ 158 h 164"/>
                <a:gd name="T8" fmla="*/ 144 w 160"/>
                <a:gd name="T9" fmla="*/ 144 h 164"/>
                <a:gd name="T10" fmla="*/ 120 w 160"/>
                <a:gd name="T11" fmla="*/ 148 h 164"/>
                <a:gd name="T12" fmla="*/ 104 w 160"/>
                <a:gd name="T13" fmla="*/ 148 h 164"/>
                <a:gd name="T14" fmla="*/ 102 w 160"/>
                <a:gd name="T15" fmla="*/ 144 h 164"/>
                <a:gd name="T16" fmla="*/ 110 w 160"/>
                <a:gd name="T17" fmla="*/ 134 h 164"/>
                <a:gd name="T18" fmla="*/ 120 w 160"/>
                <a:gd name="T19" fmla="*/ 126 h 164"/>
                <a:gd name="T20" fmla="*/ 118 w 160"/>
                <a:gd name="T21" fmla="*/ 112 h 164"/>
                <a:gd name="T22" fmla="*/ 116 w 160"/>
                <a:gd name="T23" fmla="*/ 100 h 164"/>
                <a:gd name="T24" fmla="*/ 104 w 160"/>
                <a:gd name="T25" fmla="*/ 90 h 164"/>
                <a:gd name="T26" fmla="*/ 74 w 160"/>
                <a:gd name="T27" fmla="*/ 80 h 164"/>
                <a:gd name="T28" fmla="*/ 62 w 160"/>
                <a:gd name="T29" fmla="*/ 70 h 164"/>
                <a:gd name="T30" fmla="*/ 54 w 160"/>
                <a:gd name="T31" fmla="*/ 66 h 164"/>
                <a:gd name="T32" fmla="*/ 46 w 160"/>
                <a:gd name="T33" fmla="*/ 60 h 164"/>
                <a:gd name="T34" fmla="*/ 42 w 160"/>
                <a:gd name="T35" fmla="*/ 66 h 164"/>
                <a:gd name="T36" fmla="*/ 34 w 160"/>
                <a:gd name="T37" fmla="*/ 72 h 164"/>
                <a:gd name="T38" fmla="*/ 32 w 160"/>
                <a:gd name="T39" fmla="*/ 66 h 164"/>
                <a:gd name="T40" fmla="*/ 26 w 160"/>
                <a:gd name="T41" fmla="*/ 54 h 164"/>
                <a:gd name="T42" fmla="*/ 20 w 160"/>
                <a:gd name="T43" fmla="*/ 48 h 164"/>
                <a:gd name="T44" fmla="*/ 20 w 160"/>
                <a:gd name="T45" fmla="*/ 42 h 164"/>
                <a:gd name="T46" fmla="*/ 28 w 160"/>
                <a:gd name="T47" fmla="*/ 42 h 164"/>
                <a:gd name="T48" fmla="*/ 34 w 160"/>
                <a:gd name="T49" fmla="*/ 42 h 164"/>
                <a:gd name="T50" fmla="*/ 46 w 160"/>
                <a:gd name="T51" fmla="*/ 40 h 164"/>
                <a:gd name="T52" fmla="*/ 54 w 160"/>
                <a:gd name="T53" fmla="*/ 36 h 164"/>
                <a:gd name="T54" fmla="*/ 40 w 160"/>
                <a:gd name="T55" fmla="*/ 36 h 164"/>
                <a:gd name="T56" fmla="*/ 26 w 160"/>
                <a:gd name="T57" fmla="*/ 38 h 164"/>
                <a:gd name="T58" fmla="*/ 18 w 160"/>
                <a:gd name="T59" fmla="*/ 32 h 164"/>
                <a:gd name="T60" fmla="*/ 16 w 160"/>
                <a:gd name="T61" fmla="*/ 28 h 164"/>
                <a:gd name="T62" fmla="*/ 6 w 160"/>
                <a:gd name="T63" fmla="*/ 22 h 164"/>
                <a:gd name="T64" fmla="*/ 0 w 160"/>
                <a:gd name="T65" fmla="*/ 12 h 164"/>
                <a:gd name="T66" fmla="*/ 14 w 160"/>
                <a:gd name="T67" fmla="*/ 4 h 164"/>
                <a:gd name="T68" fmla="*/ 30 w 160"/>
                <a:gd name="T69" fmla="*/ 0 h 164"/>
                <a:gd name="T70" fmla="*/ 36 w 160"/>
                <a:gd name="T71" fmla="*/ 2 h 164"/>
                <a:gd name="T72" fmla="*/ 50 w 160"/>
                <a:gd name="T73" fmla="*/ 4 h 164"/>
                <a:gd name="T74" fmla="*/ 56 w 160"/>
                <a:gd name="T75" fmla="*/ 16 h 164"/>
                <a:gd name="T76" fmla="*/ 58 w 160"/>
                <a:gd name="T77" fmla="*/ 38 h 164"/>
                <a:gd name="T78" fmla="*/ 62 w 160"/>
                <a:gd name="T79" fmla="*/ 40 h 164"/>
                <a:gd name="T80" fmla="*/ 66 w 160"/>
                <a:gd name="T81" fmla="*/ 54 h 164"/>
                <a:gd name="T82" fmla="*/ 72 w 160"/>
                <a:gd name="T83" fmla="*/ 54 h 164"/>
                <a:gd name="T84" fmla="*/ 78 w 160"/>
                <a:gd name="T85" fmla="*/ 48 h 164"/>
                <a:gd name="T86" fmla="*/ 88 w 160"/>
                <a:gd name="T87" fmla="*/ 38 h 164"/>
                <a:gd name="T88" fmla="*/ 100 w 160"/>
                <a:gd name="T89" fmla="*/ 28 h 164"/>
                <a:gd name="T90" fmla="*/ 108 w 160"/>
                <a:gd name="T91" fmla="*/ 20 h 164"/>
                <a:gd name="T92" fmla="*/ 116 w 160"/>
                <a:gd name="T93" fmla="*/ 20 h 164"/>
                <a:gd name="T94" fmla="*/ 128 w 160"/>
                <a:gd name="T95" fmla="*/ 26 h 164"/>
                <a:gd name="T96" fmla="*/ 142 w 160"/>
                <a:gd name="T97" fmla="*/ 34 h 164"/>
                <a:gd name="T98" fmla="*/ 160 w 160"/>
                <a:gd name="T99" fmla="*/ 3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0" h="164">
                  <a:moveTo>
                    <a:pt x="160" y="38"/>
                  </a:moveTo>
                  <a:lnTo>
                    <a:pt x="160" y="114"/>
                  </a:lnTo>
                  <a:lnTo>
                    <a:pt x="156" y="118"/>
                  </a:lnTo>
                  <a:lnTo>
                    <a:pt x="156" y="122"/>
                  </a:lnTo>
                  <a:lnTo>
                    <a:pt x="160" y="126"/>
                  </a:lnTo>
                  <a:lnTo>
                    <a:pt x="160" y="164"/>
                  </a:lnTo>
                  <a:lnTo>
                    <a:pt x="154" y="164"/>
                  </a:lnTo>
                  <a:lnTo>
                    <a:pt x="148" y="158"/>
                  </a:lnTo>
                  <a:lnTo>
                    <a:pt x="144" y="152"/>
                  </a:lnTo>
                  <a:lnTo>
                    <a:pt x="144" y="144"/>
                  </a:lnTo>
                  <a:lnTo>
                    <a:pt x="126" y="144"/>
                  </a:lnTo>
                  <a:lnTo>
                    <a:pt x="120" y="148"/>
                  </a:lnTo>
                  <a:lnTo>
                    <a:pt x="112" y="148"/>
                  </a:lnTo>
                  <a:lnTo>
                    <a:pt x="104" y="148"/>
                  </a:lnTo>
                  <a:lnTo>
                    <a:pt x="102" y="146"/>
                  </a:lnTo>
                  <a:lnTo>
                    <a:pt x="102" y="144"/>
                  </a:lnTo>
                  <a:lnTo>
                    <a:pt x="104" y="138"/>
                  </a:lnTo>
                  <a:lnTo>
                    <a:pt x="110" y="134"/>
                  </a:lnTo>
                  <a:lnTo>
                    <a:pt x="116" y="128"/>
                  </a:lnTo>
                  <a:lnTo>
                    <a:pt x="120" y="126"/>
                  </a:lnTo>
                  <a:lnTo>
                    <a:pt x="118" y="118"/>
                  </a:lnTo>
                  <a:lnTo>
                    <a:pt x="118" y="112"/>
                  </a:lnTo>
                  <a:lnTo>
                    <a:pt x="116" y="106"/>
                  </a:lnTo>
                  <a:lnTo>
                    <a:pt x="116" y="100"/>
                  </a:lnTo>
                  <a:lnTo>
                    <a:pt x="112" y="94"/>
                  </a:lnTo>
                  <a:lnTo>
                    <a:pt x="104" y="90"/>
                  </a:lnTo>
                  <a:lnTo>
                    <a:pt x="90" y="84"/>
                  </a:lnTo>
                  <a:lnTo>
                    <a:pt x="74" y="80"/>
                  </a:lnTo>
                  <a:lnTo>
                    <a:pt x="68" y="74"/>
                  </a:lnTo>
                  <a:lnTo>
                    <a:pt x="62" y="70"/>
                  </a:lnTo>
                  <a:lnTo>
                    <a:pt x="58" y="68"/>
                  </a:lnTo>
                  <a:lnTo>
                    <a:pt x="54" y="66"/>
                  </a:lnTo>
                  <a:lnTo>
                    <a:pt x="44" y="66"/>
                  </a:lnTo>
                  <a:lnTo>
                    <a:pt x="46" y="60"/>
                  </a:lnTo>
                  <a:lnTo>
                    <a:pt x="48" y="58"/>
                  </a:lnTo>
                  <a:lnTo>
                    <a:pt x="42" y="66"/>
                  </a:lnTo>
                  <a:lnTo>
                    <a:pt x="38" y="70"/>
                  </a:lnTo>
                  <a:lnTo>
                    <a:pt x="34" y="72"/>
                  </a:lnTo>
                  <a:lnTo>
                    <a:pt x="32" y="72"/>
                  </a:lnTo>
                  <a:lnTo>
                    <a:pt x="32" y="66"/>
                  </a:lnTo>
                  <a:lnTo>
                    <a:pt x="32" y="64"/>
                  </a:lnTo>
                  <a:lnTo>
                    <a:pt x="26" y="54"/>
                  </a:lnTo>
                  <a:lnTo>
                    <a:pt x="24" y="50"/>
                  </a:lnTo>
                  <a:lnTo>
                    <a:pt x="20" y="48"/>
                  </a:lnTo>
                  <a:lnTo>
                    <a:pt x="20" y="44"/>
                  </a:lnTo>
                  <a:lnTo>
                    <a:pt x="20" y="42"/>
                  </a:lnTo>
                  <a:lnTo>
                    <a:pt x="24" y="42"/>
                  </a:lnTo>
                  <a:lnTo>
                    <a:pt x="28" y="42"/>
                  </a:lnTo>
                  <a:lnTo>
                    <a:pt x="32" y="44"/>
                  </a:lnTo>
                  <a:lnTo>
                    <a:pt x="34" y="42"/>
                  </a:lnTo>
                  <a:lnTo>
                    <a:pt x="38" y="38"/>
                  </a:lnTo>
                  <a:lnTo>
                    <a:pt x="46" y="40"/>
                  </a:lnTo>
                  <a:lnTo>
                    <a:pt x="50" y="38"/>
                  </a:lnTo>
                  <a:lnTo>
                    <a:pt x="54" y="36"/>
                  </a:lnTo>
                  <a:lnTo>
                    <a:pt x="50" y="36"/>
                  </a:lnTo>
                  <a:lnTo>
                    <a:pt x="40" y="36"/>
                  </a:lnTo>
                  <a:lnTo>
                    <a:pt x="32" y="38"/>
                  </a:lnTo>
                  <a:lnTo>
                    <a:pt x="26" y="38"/>
                  </a:lnTo>
                  <a:lnTo>
                    <a:pt x="22" y="36"/>
                  </a:lnTo>
                  <a:lnTo>
                    <a:pt x="18" y="32"/>
                  </a:lnTo>
                  <a:lnTo>
                    <a:pt x="18" y="28"/>
                  </a:lnTo>
                  <a:lnTo>
                    <a:pt x="16" y="28"/>
                  </a:lnTo>
                  <a:lnTo>
                    <a:pt x="14" y="26"/>
                  </a:lnTo>
                  <a:lnTo>
                    <a:pt x="6" y="22"/>
                  </a:lnTo>
                  <a:lnTo>
                    <a:pt x="0" y="16"/>
                  </a:lnTo>
                  <a:lnTo>
                    <a:pt x="0" y="12"/>
                  </a:lnTo>
                  <a:lnTo>
                    <a:pt x="6" y="8"/>
                  </a:lnTo>
                  <a:lnTo>
                    <a:pt x="14" y="4"/>
                  </a:lnTo>
                  <a:lnTo>
                    <a:pt x="22" y="0"/>
                  </a:lnTo>
                  <a:lnTo>
                    <a:pt x="30" y="0"/>
                  </a:lnTo>
                  <a:lnTo>
                    <a:pt x="34" y="0"/>
                  </a:lnTo>
                  <a:lnTo>
                    <a:pt x="36" y="2"/>
                  </a:lnTo>
                  <a:lnTo>
                    <a:pt x="44" y="4"/>
                  </a:lnTo>
                  <a:lnTo>
                    <a:pt x="50" y="4"/>
                  </a:lnTo>
                  <a:lnTo>
                    <a:pt x="54" y="10"/>
                  </a:lnTo>
                  <a:lnTo>
                    <a:pt x="56" y="16"/>
                  </a:lnTo>
                  <a:lnTo>
                    <a:pt x="56" y="32"/>
                  </a:lnTo>
                  <a:lnTo>
                    <a:pt x="58" y="38"/>
                  </a:lnTo>
                  <a:lnTo>
                    <a:pt x="60" y="40"/>
                  </a:lnTo>
                  <a:lnTo>
                    <a:pt x="62" y="40"/>
                  </a:lnTo>
                  <a:lnTo>
                    <a:pt x="64" y="48"/>
                  </a:lnTo>
                  <a:lnTo>
                    <a:pt x="66" y="54"/>
                  </a:lnTo>
                  <a:lnTo>
                    <a:pt x="70" y="54"/>
                  </a:lnTo>
                  <a:lnTo>
                    <a:pt x="72" y="54"/>
                  </a:lnTo>
                  <a:lnTo>
                    <a:pt x="76" y="52"/>
                  </a:lnTo>
                  <a:lnTo>
                    <a:pt x="78" y="48"/>
                  </a:lnTo>
                  <a:lnTo>
                    <a:pt x="84" y="42"/>
                  </a:lnTo>
                  <a:lnTo>
                    <a:pt x="88" y="38"/>
                  </a:lnTo>
                  <a:lnTo>
                    <a:pt x="94" y="34"/>
                  </a:lnTo>
                  <a:lnTo>
                    <a:pt x="100" y="28"/>
                  </a:lnTo>
                  <a:lnTo>
                    <a:pt x="106" y="22"/>
                  </a:lnTo>
                  <a:lnTo>
                    <a:pt x="108" y="20"/>
                  </a:lnTo>
                  <a:lnTo>
                    <a:pt x="112" y="18"/>
                  </a:lnTo>
                  <a:lnTo>
                    <a:pt x="116" y="20"/>
                  </a:lnTo>
                  <a:lnTo>
                    <a:pt x="120" y="22"/>
                  </a:lnTo>
                  <a:lnTo>
                    <a:pt x="128" y="26"/>
                  </a:lnTo>
                  <a:lnTo>
                    <a:pt x="136" y="30"/>
                  </a:lnTo>
                  <a:lnTo>
                    <a:pt x="142" y="34"/>
                  </a:lnTo>
                  <a:lnTo>
                    <a:pt x="150" y="36"/>
                  </a:lnTo>
                  <a:lnTo>
                    <a:pt x="160" y="3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4" name="Freeform 255"/>
            <p:cNvSpPr>
              <a:spLocks/>
            </p:cNvSpPr>
            <p:nvPr/>
          </p:nvSpPr>
          <p:spPr bwMode="auto">
            <a:xfrm>
              <a:off x="8085401" y="2887331"/>
              <a:ext cx="26769" cy="15615"/>
            </a:xfrm>
            <a:custGeom>
              <a:avLst/>
              <a:gdLst>
                <a:gd name="T0" fmla="*/ 16 w 24"/>
                <a:gd name="T1" fmla="*/ 12 h 14"/>
                <a:gd name="T2" fmla="*/ 8 w 24"/>
                <a:gd name="T3" fmla="*/ 8 h 14"/>
                <a:gd name="T4" fmla="*/ 0 w 24"/>
                <a:gd name="T5" fmla="*/ 2 h 14"/>
                <a:gd name="T6" fmla="*/ 4 w 24"/>
                <a:gd name="T7" fmla="*/ 0 h 14"/>
                <a:gd name="T8" fmla="*/ 10 w 24"/>
                <a:gd name="T9" fmla="*/ 0 h 14"/>
                <a:gd name="T10" fmla="*/ 12 w 24"/>
                <a:gd name="T11" fmla="*/ 0 h 14"/>
                <a:gd name="T12" fmla="*/ 16 w 24"/>
                <a:gd name="T13" fmla="*/ 0 h 14"/>
                <a:gd name="T14" fmla="*/ 18 w 24"/>
                <a:gd name="T15" fmla="*/ 4 h 14"/>
                <a:gd name="T16" fmla="*/ 22 w 24"/>
                <a:gd name="T17" fmla="*/ 4 h 14"/>
                <a:gd name="T18" fmla="*/ 24 w 24"/>
                <a:gd name="T19" fmla="*/ 10 h 14"/>
                <a:gd name="T20" fmla="*/ 22 w 24"/>
                <a:gd name="T21" fmla="*/ 12 h 14"/>
                <a:gd name="T22" fmla="*/ 20 w 24"/>
                <a:gd name="T23" fmla="*/ 14 h 14"/>
                <a:gd name="T24" fmla="*/ 18 w 24"/>
                <a:gd name="T25" fmla="*/ 14 h 14"/>
                <a:gd name="T26" fmla="*/ 16 w 24"/>
                <a:gd name="T2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14">
                  <a:moveTo>
                    <a:pt x="16" y="12"/>
                  </a:moveTo>
                  <a:lnTo>
                    <a:pt x="8" y="8"/>
                  </a:lnTo>
                  <a:lnTo>
                    <a:pt x="0" y="2"/>
                  </a:lnTo>
                  <a:lnTo>
                    <a:pt x="4" y="0"/>
                  </a:lnTo>
                  <a:lnTo>
                    <a:pt x="10" y="0"/>
                  </a:lnTo>
                  <a:lnTo>
                    <a:pt x="12" y="0"/>
                  </a:lnTo>
                  <a:lnTo>
                    <a:pt x="16" y="0"/>
                  </a:lnTo>
                  <a:lnTo>
                    <a:pt x="18" y="4"/>
                  </a:lnTo>
                  <a:lnTo>
                    <a:pt x="22" y="4"/>
                  </a:lnTo>
                  <a:lnTo>
                    <a:pt x="24" y="10"/>
                  </a:lnTo>
                  <a:lnTo>
                    <a:pt x="22" y="12"/>
                  </a:lnTo>
                  <a:lnTo>
                    <a:pt x="20" y="14"/>
                  </a:lnTo>
                  <a:lnTo>
                    <a:pt x="18" y="14"/>
                  </a:lnTo>
                  <a:lnTo>
                    <a:pt x="16"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5" name="Freeform 256"/>
            <p:cNvSpPr>
              <a:spLocks/>
            </p:cNvSpPr>
            <p:nvPr/>
          </p:nvSpPr>
          <p:spPr bwMode="auto">
            <a:xfrm>
              <a:off x="8257174" y="3424954"/>
              <a:ext cx="24539" cy="8923"/>
            </a:xfrm>
            <a:custGeom>
              <a:avLst/>
              <a:gdLst>
                <a:gd name="T0" fmla="*/ 8 w 22"/>
                <a:gd name="T1" fmla="*/ 2 h 8"/>
                <a:gd name="T2" fmla="*/ 4 w 22"/>
                <a:gd name="T3" fmla="*/ 2 h 8"/>
                <a:gd name="T4" fmla="*/ 2 w 22"/>
                <a:gd name="T5" fmla="*/ 4 h 8"/>
                <a:gd name="T6" fmla="*/ 0 w 22"/>
                <a:gd name="T7" fmla="*/ 6 h 8"/>
                <a:gd name="T8" fmla="*/ 4 w 22"/>
                <a:gd name="T9" fmla="*/ 8 h 8"/>
                <a:gd name="T10" fmla="*/ 8 w 22"/>
                <a:gd name="T11" fmla="*/ 8 h 8"/>
                <a:gd name="T12" fmla="*/ 12 w 22"/>
                <a:gd name="T13" fmla="*/ 8 h 8"/>
                <a:gd name="T14" fmla="*/ 16 w 22"/>
                <a:gd name="T15" fmla="*/ 6 h 8"/>
                <a:gd name="T16" fmla="*/ 22 w 22"/>
                <a:gd name="T17" fmla="*/ 2 h 8"/>
                <a:gd name="T18" fmla="*/ 20 w 22"/>
                <a:gd name="T19" fmla="*/ 0 h 8"/>
                <a:gd name="T20" fmla="*/ 16 w 22"/>
                <a:gd name="T21" fmla="*/ 0 h 8"/>
                <a:gd name="T22" fmla="*/ 8 w 22"/>
                <a:gd name="T2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8">
                  <a:moveTo>
                    <a:pt x="8" y="2"/>
                  </a:moveTo>
                  <a:lnTo>
                    <a:pt x="4" y="2"/>
                  </a:lnTo>
                  <a:lnTo>
                    <a:pt x="2" y="4"/>
                  </a:lnTo>
                  <a:lnTo>
                    <a:pt x="0" y="6"/>
                  </a:lnTo>
                  <a:lnTo>
                    <a:pt x="4" y="8"/>
                  </a:lnTo>
                  <a:lnTo>
                    <a:pt x="8" y="8"/>
                  </a:lnTo>
                  <a:lnTo>
                    <a:pt x="12" y="8"/>
                  </a:lnTo>
                  <a:lnTo>
                    <a:pt x="16" y="6"/>
                  </a:lnTo>
                  <a:lnTo>
                    <a:pt x="22" y="2"/>
                  </a:lnTo>
                  <a:lnTo>
                    <a:pt x="20" y="0"/>
                  </a:lnTo>
                  <a:lnTo>
                    <a:pt x="16" y="0"/>
                  </a:lnTo>
                  <a:lnTo>
                    <a:pt x="8"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6" name="Freeform 257"/>
            <p:cNvSpPr>
              <a:spLocks/>
            </p:cNvSpPr>
            <p:nvPr/>
          </p:nvSpPr>
          <p:spPr bwMode="auto">
            <a:xfrm>
              <a:off x="8669877" y="2755714"/>
              <a:ext cx="33462" cy="40155"/>
            </a:xfrm>
            <a:custGeom>
              <a:avLst/>
              <a:gdLst>
                <a:gd name="T0" fmla="*/ 30 w 30"/>
                <a:gd name="T1" fmla="*/ 26 h 36"/>
                <a:gd name="T2" fmla="*/ 30 w 30"/>
                <a:gd name="T3" fmla="*/ 36 h 36"/>
                <a:gd name="T4" fmla="*/ 26 w 30"/>
                <a:gd name="T5" fmla="*/ 36 h 36"/>
                <a:gd name="T6" fmla="*/ 22 w 30"/>
                <a:gd name="T7" fmla="*/ 32 h 36"/>
                <a:gd name="T8" fmla="*/ 20 w 30"/>
                <a:gd name="T9" fmla="*/ 26 h 36"/>
                <a:gd name="T10" fmla="*/ 18 w 30"/>
                <a:gd name="T11" fmla="*/ 18 h 36"/>
                <a:gd name="T12" fmla="*/ 14 w 30"/>
                <a:gd name="T13" fmla="*/ 14 h 36"/>
                <a:gd name="T14" fmla="*/ 6 w 30"/>
                <a:gd name="T15" fmla="*/ 8 h 36"/>
                <a:gd name="T16" fmla="*/ 0 w 30"/>
                <a:gd name="T17" fmla="*/ 6 h 36"/>
                <a:gd name="T18" fmla="*/ 0 w 30"/>
                <a:gd name="T19" fmla="*/ 0 h 36"/>
                <a:gd name="T20" fmla="*/ 14 w 30"/>
                <a:gd name="T21" fmla="*/ 12 h 36"/>
                <a:gd name="T22" fmla="*/ 30 w 30"/>
                <a:gd name="T23"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36">
                  <a:moveTo>
                    <a:pt x="30" y="26"/>
                  </a:moveTo>
                  <a:lnTo>
                    <a:pt x="30" y="36"/>
                  </a:lnTo>
                  <a:lnTo>
                    <a:pt x="26" y="36"/>
                  </a:lnTo>
                  <a:lnTo>
                    <a:pt x="22" y="32"/>
                  </a:lnTo>
                  <a:lnTo>
                    <a:pt x="20" y="26"/>
                  </a:lnTo>
                  <a:lnTo>
                    <a:pt x="18" y="18"/>
                  </a:lnTo>
                  <a:lnTo>
                    <a:pt x="14" y="14"/>
                  </a:lnTo>
                  <a:lnTo>
                    <a:pt x="6" y="8"/>
                  </a:lnTo>
                  <a:lnTo>
                    <a:pt x="0" y="6"/>
                  </a:lnTo>
                  <a:lnTo>
                    <a:pt x="0" y="0"/>
                  </a:lnTo>
                  <a:lnTo>
                    <a:pt x="14" y="12"/>
                  </a:lnTo>
                  <a:lnTo>
                    <a:pt x="30" y="2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7" name="Freeform 258"/>
            <p:cNvSpPr>
              <a:spLocks/>
            </p:cNvSpPr>
            <p:nvPr/>
          </p:nvSpPr>
          <p:spPr bwMode="auto">
            <a:xfrm>
              <a:off x="8388793" y="2708867"/>
              <a:ext cx="13385" cy="13385"/>
            </a:xfrm>
            <a:custGeom>
              <a:avLst/>
              <a:gdLst>
                <a:gd name="T0" fmla="*/ 12 w 12"/>
                <a:gd name="T1" fmla="*/ 12 h 12"/>
                <a:gd name="T2" fmla="*/ 10 w 12"/>
                <a:gd name="T3" fmla="*/ 12 h 12"/>
                <a:gd name="T4" fmla="*/ 6 w 12"/>
                <a:gd name="T5" fmla="*/ 12 h 12"/>
                <a:gd name="T6" fmla="*/ 4 w 12"/>
                <a:gd name="T7" fmla="*/ 8 h 12"/>
                <a:gd name="T8" fmla="*/ 0 w 12"/>
                <a:gd name="T9" fmla="*/ 4 h 12"/>
                <a:gd name="T10" fmla="*/ 0 w 12"/>
                <a:gd name="T11" fmla="*/ 0 h 12"/>
                <a:gd name="T12" fmla="*/ 4 w 12"/>
                <a:gd name="T13" fmla="*/ 2 h 12"/>
                <a:gd name="T14" fmla="*/ 8 w 12"/>
                <a:gd name="T15" fmla="*/ 4 h 12"/>
                <a:gd name="T16" fmla="*/ 12 w 1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2">
                  <a:moveTo>
                    <a:pt x="12" y="12"/>
                  </a:moveTo>
                  <a:lnTo>
                    <a:pt x="10" y="12"/>
                  </a:lnTo>
                  <a:lnTo>
                    <a:pt x="6" y="12"/>
                  </a:lnTo>
                  <a:lnTo>
                    <a:pt x="4" y="8"/>
                  </a:lnTo>
                  <a:lnTo>
                    <a:pt x="0" y="4"/>
                  </a:lnTo>
                  <a:lnTo>
                    <a:pt x="0" y="0"/>
                  </a:lnTo>
                  <a:lnTo>
                    <a:pt x="4" y="2"/>
                  </a:lnTo>
                  <a:lnTo>
                    <a:pt x="8" y="4"/>
                  </a:lnTo>
                  <a:lnTo>
                    <a:pt x="12"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8" name="Freeform 259"/>
            <p:cNvSpPr>
              <a:spLocks/>
            </p:cNvSpPr>
            <p:nvPr/>
          </p:nvSpPr>
          <p:spPr bwMode="auto">
            <a:xfrm>
              <a:off x="8391024" y="2733406"/>
              <a:ext cx="15616" cy="4462"/>
            </a:xfrm>
            <a:custGeom>
              <a:avLst/>
              <a:gdLst>
                <a:gd name="T0" fmla="*/ 14 w 14"/>
                <a:gd name="T1" fmla="*/ 0 h 4"/>
                <a:gd name="T2" fmla="*/ 14 w 14"/>
                <a:gd name="T3" fmla="*/ 4 h 4"/>
                <a:gd name="T4" fmla="*/ 0 w 14"/>
                <a:gd name="T5" fmla="*/ 2 h 4"/>
                <a:gd name="T6" fmla="*/ 0 w 14"/>
                <a:gd name="T7" fmla="*/ 0 h 4"/>
                <a:gd name="T8" fmla="*/ 14 w 14"/>
                <a:gd name="T9" fmla="*/ 0 h 4"/>
              </a:gdLst>
              <a:ahLst/>
              <a:cxnLst>
                <a:cxn ang="0">
                  <a:pos x="T0" y="T1"/>
                </a:cxn>
                <a:cxn ang="0">
                  <a:pos x="T2" y="T3"/>
                </a:cxn>
                <a:cxn ang="0">
                  <a:pos x="T4" y="T5"/>
                </a:cxn>
                <a:cxn ang="0">
                  <a:pos x="T6" y="T7"/>
                </a:cxn>
                <a:cxn ang="0">
                  <a:pos x="T8" y="T9"/>
                </a:cxn>
              </a:cxnLst>
              <a:rect l="0" t="0" r="r" b="b"/>
              <a:pathLst>
                <a:path w="14" h="4">
                  <a:moveTo>
                    <a:pt x="14" y="0"/>
                  </a:moveTo>
                  <a:lnTo>
                    <a:pt x="14" y="4"/>
                  </a:lnTo>
                  <a:lnTo>
                    <a:pt x="0" y="2"/>
                  </a:lnTo>
                  <a:lnTo>
                    <a:pt x="0" y="0"/>
                  </a:lnTo>
                  <a:lnTo>
                    <a:pt x="1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9" name="Freeform 260"/>
            <p:cNvSpPr>
              <a:spLocks/>
            </p:cNvSpPr>
            <p:nvPr/>
          </p:nvSpPr>
          <p:spPr bwMode="auto">
            <a:xfrm>
              <a:off x="8355331" y="2827099"/>
              <a:ext cx="11154" cy="13385"/>
            </a:xfrm>
            <a:custGeom>
              <a:avLst/>
              <a:gdLst>
                <a:gd name="T0" fmla="*/ 10 w 10"/>
                <a:gd name="T1" fmla="*/ 6 h 12"/>
                <a:gd name="T2" fmla="*/ 8 w 10"/>
                <a:gd name="T3" fmla="*/ 10 h 12"/>
                <a:gd name="T4" fmla="*/ 4 w 10"/>
                <a:gd name="T5" fmla="*/ 12 h 12"/>
                <a:gd name="T6" fmla="*/ 2 w 10"/>
                <a:gd name="T7" fmla="*/ 12 h 12"/>
                <a:gd name="T8" fmla="*/ 0 w 10"/>
                <a:gd name="T9" fmla="*/ 10 h 12"/>
                <a:gd name="T10" fmla="*/ 0 w 10"/>
                <a:gd name="T11" fmla="*/ 6 h 12"/>
                <a:gd name="T12" fmla="*/ 2 w 10"/>
                <a:gd name="T13" fmla="*/ 0 h 12"/>
                <a:gd name="T14" fmla="*/ 10 w 10"/>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2">
                  <a:moveTo>
                    <a:pt x="10" y="6"/>
                  </a:moveTo>
                  <a:lnTo>
                    <a:pt x="8" y="10"/>
                  </a:lnTo>
                  <a:lnTo>
                    <a:pt x="4" y="12"/>
                  </a:lnTo>
                  <a:lnTo>
                    <a:pt x="2" y="12"/>
                  </a:lnTo>
                  <a:lnTo>
                    <a:pt x="0" y="10"/>
                  </a:lnTo>
                  <a:lnTo>
                    <a:pt x="0" y="6"/>
                  </a:lnTo>
                  <a:lnTo>
                    <a:pt x="2" y="0"/>
                  </a:lnTo>
                  <a:lnTo>
                    <a:pt x="10"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0" name="Freeform 261"/>
            <p:cNvSpPr>
              <a:spLocks/>
            </p:cNvSpPr>
            <p:nvPr/>
          </p:nvSpPr>
          <p:spPr bwMode="auto">
            <a:xfrm>
              <a:off x="8295099" y="2697714"/>
              <a:ext cx="17847" cy="6693"/>
            </a:xfrm>
            <a:custGeom>
              <a:avLst/>
              <a:gdLst>
                <a:gd name="T0" fmla="*/ 16 w 16"/>
                <a:gd name="T1" fmla="*/ 6 h 6"/>
                <a:gd name="T2" fmla="*/ 8 w 16"/>
                <a:gd name="T3" fmla="*/ 6 h 6"/>
                <a:gd name="T4" fmla="*/ 4 w 16"/>
                <a:gd name="T5" fmla="*/ 6 h 6"/>
                <a:gd name="T6" fmla="*/ 0 w 16"/>
                <a:gd name="T7" fmla="*/ 6 h 6"/>
                <a:gd name="T8" fmla="*/ 4 w 16"/>
                <a:gd name="T9" fmla="*/ 2 h 6"/>
                <a:gd name="T10" fmla="*/ 8 w 16"/>
                <a:gd name="T11" fmla="*/ 0 h 6"/>
                <a:gd name="T12" fmla="*/ 12 w 16"/>
                <a:gd name="T13" fmla="*/ 0 h 6"/>
                <a:gd name="T14" fmla="*/ 14 w 16"/>
                <a:gd name="T15" fmla="*/ 2 h 6"/>
                <a:gd name="T16" fmla="*/ 16 w 16"/>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6">
                  <a:moveTo>
                    <a:pt x="16" y="6"/>
                  </a:moveTo>
                  <a:lnTo>
                    <a:pt x="8" y="6"/>
                  </a:lnTo>
                  <a:lnTo>
                    <a:pt x="4" y="6"/>
                  </a:lnTo>
                  <a:lnTo>
                    <a:pt x="0" y="6"/>
                  </a:lnTo>
                  <a:lnTo>
                    <a:pt x="4" y="2"/>
                  </a:lnTo>
                  <a:lnTo>
                    <a:pt x="8" y="0"/>
                  </a:lnTo>
                  <a:lnTo>
                    <a:pt x="12" y="0"/>
                  </a:lnTo>
                  <a:lnTo>
                    <a:pt x="14" y="2"/>
                  </a:lnTo>
                  <a:lnTo>
                    <a:pt x="16"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1" name="Freeform 262"/>
            <p:cNvSpPr>
              <a:spLocks/>
            </p:cNvSpPr>
            <p:nvPr/>
          </p:nvSpPr>
          <p:spPr bwMode="auto">
            <a:xfrm>
              <a:off x="8190250" y="2735637"/>
              <a:ext cx="11154" cy="4462"/>
            </a:xfrm>
            <a:custGeom>
              <a:avLst/>
              <a:gdLst>
                <a:gd name="T0" fmla="*/ 10 w 10"/>
                <a:gd name="T1" fmla="*/ 0 h 4"/>
                <a:gd name="T2" fmla="*/ 8 w 10"/>
                <a:gd name="T3" fmla="*/ 2 h 4"/>
                <a:gd name="T4" fmla="*/ 4 w 10"/>
                <a:gd name="T5" fmla="*/ 4 h 4"/>
                <a:gd name="T6" fmla="*/ 2 w 10"/>
                <a:gd name="T7" fmla="*/ 2 h 4"/>
                <a:gd name="T8" fmla="*/ 0 w 10"/>
                <a:gd name="T9" fmla="*/ 0 h 4"/>
                <a:gd name="T10" fmla="*/ 6 w 10"/>
                <a:gd name="T11" fmla="*/ 0 h 4"/>
                <a:gd name="T12" fmla="*/ 10 w 10"/>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10" y="0"/>
                  </a:moveTo>
                  <a:lnTo>
                    <a:pt x="8" y="2"/>
                  </a:lnTo>
                  <a:lnTo>
                    <a:pt x="4" y="4"/>
                  </a:lnTo>
                  <a:lnTo>
                    <a:pt x="2" y="2"/>
                  </a:lnTo>
                  <a:lnTo>
                    <a:pt x="0" y="0"/>
                  </a:lnTo>
                  <a:lnTo>
                    <a:pt x="6" y="0"/>
                  </a:lnTo>
                  <a:lnTo>
                    <a:pt x="1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2" name="Freeform 263"/>
            <p:cNvSpPr>
              <a:spLocks/>
            </p:cNvSpPr>
            <p:nvPr/>
          </p:nvSpPr>
          <p:spPr bwMode="auto">
            <a:xfrm>
              <a:off x="8147865" y="2476864"/>
              <a:ext cx="20078" cy="37924"/>
            </a:xfrm>
            <a:custGeom>
              <a:avLst/>
              <a:gdLst>
                <a:gd name="T0" fmla="*/ 18 w 18"/>
                <a:gd name="T1" fmla="*/ 6 h 34"/>
                <a:gd name="T2" fmla="*/ 16 w 18"/>
                <a:gd name="T3" fmla="*/ 12 h 34"/>
                <a:gd name="T4" fmla="*/ 14 w 18"/>
                <a:gd name="T5" fmla="*/ 14 h 34"/>
                <a:gd name="T6" fmla="*/ 12 w 18"/>
                <a:gd name="T7" fmla="*/ 18 h 34"/>
                <a:gd name="T8" fmla="*/ 12 w 18"/>
                <a:gd name="T9" fmla="*/ 24 h 34"/>
                <a:gd name="T10" fmla="*/ 12 w 18"/>
                <a:gd name="T11" fmla="*/ 26 h 34"/>
                <a:gd name="T12" fmla="*/ 12 w 18"/>
                <a:gd name="T13" fmla="*/ 28 h 34"/>
                <a:gd name="T14" fmla="*/ 14 w 18"/>
                <a:gd name="T15" fmla="*/ 32 h 34"/>
                <a:gd name="T16" fmla="*/ 14 w 18"/>
                <a:gd name="T17" fmla="*/ 34 h 34"/>
                <a:gd name="T18" fmla="*/ 10 w 18"/>
                <a:gd name="T19" fmla="*/ 34 h 34"/>
                <a:gd name="T20" fmla="*/ 6 w 18"/>
                <a:gd name="T21" fmla="*/ 28 h 34"/>
                <a:gd name="T22" fmla="*/ 2 w 18"/>
                <a:gd name="T23" fmla="*/ 24 h 34"/>
                <a:gd name="T24" fmla="*/ 0 w 18"/>
                <a:gd name="T25" fmla="*/ 18 h 34"/>
                <a:gd name="T26" fmla="*/ 2 w 18"/>
                <a:gd name="T27" fmla="*/ 16 h 34"/>
                <a:gd name="T28" fmla="*/ 6 w 18"/>
                <a:gd name="T29" fmla="*/ 16 h 34"/>
                <a:gd name="T30" fmla="*/ 6 w 18"/>
                <a:gd name="T31" fmla="*/ 8 h 34"/>
                <a:gd name="T32" fmla="*/ 8 w 18"/>
                <a:gd name="T33" fmla="*/ 2 h 34"/>
                <a:gd name="T34" fmla="*/ 10 w 18"/>
                <a:gd name="T35" fmla="*/ 0 h 34"/>
                <a:gd name="T36" fmla="*/ 12 w 18"/>
                <a:gd name="T37" fmla="*/ 0 h 34"/>
                <a:gd name="T38" fmla="*/ 16 w 18"/>
                <a:gd name="T39" fmla="*/ 2 h 34"/>
                <a:gd name="T40" fmla="*/ 18 w 18"/>
                <a:gd name="T41" fmla="*/ 4 h 34"/>
                <a:gd name="T42" fmla="*/ 18 w 18"/>
                <a:gd name="T43"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4">
                  <a:moveTo>
                    <a:pt x="18" y="6"/>
                  </a:moveTo>
                  <a:lnTo>
                    <a:pt x="16" y="12"/>
                  </a:lnTo>
                  <a:lnTo>
                    <a:pt x="14" y="14"/>
                  </a:lnTo>
                  <a:lnTo>
                    <a:pt x="12" y="18"/>
                  </a:lnTo>
                  <a:lnTo>
                    <a:pt x="12" y="24"/>
                  </a:lnTo>
                  <a:lnTo>
                    <a:pt x="12" y="26"/>
                  </a:lnTo>
                  <a:lnTo>
                    <a:pt x="12" y="28"/>
                  </a:lnTo>
                  <a:lnTo>
                    <a:pt x="14" y="32"/>
                  </a:lnTo>
                  <a:lnTo>
                    <a:pt x="14" y="34"/>
                  </a:lnTo>
                  <a:lnTo>
                    <a:pt x="10" y="34"/>
                  </a:lnTo>
                  <a:lnTo>
                    <a:pt x="6" y="28"/>
                  </a:lnTo>
                  <a:lnTo>
                    <a:pt x="2" y="24"/>
                  </a:lnTo>
                  <a:lnTo>
                    <a:pt x="0" y="18"/>
                  </a:lnTo>
                  <a:lnTo>
                    <a:pt x="2" y="16"/>
                  </a:lnTo>
                  <a:lnTo>
                    <a:pt x="6" y="16"/>
                  </a:lnTo>
                  <a:lnTo>
                    <a:pt x="6" y="8"/>
                  </a:lnTo>
                  <a:lnTo>
                    <a:pt x="8" y="2"/>
                  </a:lnTo>
                  <a:lnTo>
                    <a:pt x="10" y="0"/>
                  </a:lnTo>
                  <a:lnTo>
                    <a:pt x="12" y="0"/>
                  </a:lnTo>
                  <a:lnTo>
                    <a:pt x="16" y="2"/>
                  </a:lnTo>
                  <a:lnTo>
                    <a:pt x="18" y="4"/>
                  </a:lnTo>
                  <a:lnTo>
                    <a:pt x="18"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3" name="Freeform 264"/>
            <p:cNvSpPr>
              <a:spLocks/>
            </p:cNvSpPr>
            <p:nvPr/>
          </p:nvSpPr>
          <p:spPr bwMode="auto">
            <a:xfrm>
              <a:off x="8170172" y="2492479"/>
              <a:ext cx="15616" cy="13385"/>
            </a:xfrm>
            <a:custGeom>
              <a:avLst/>
              <a:gdLst>
                <a:gd name="T0" fmla="*/ 14 w 14"/>
                <a:gd name="T1" fmla="*/ 0 h 12"/>
                <a:gd name="T2" fmla="*/ 12 w 14"/>
                <a:gd name="T3" fmla="*/ 4 h 12"/>
                <a:gd name="T4" fmla="*/ 10 w 14"/>
                <a:gd name="T5" fmla="*/ 8 h 12"/>
                <a:gd name="T6" fmla="*/ 8 w 14"/>
                <a:gd name="T7" fmla="*/ 10 h 12"/>
                <a:gd name="T8" fmla="*/ 4 w 14"/>
                <a:gd name="T9" fmla="*/ 12 h 12"/>
                <a:gd name="T10" fmla="*/ 2 w 14"/>
                <a:gd name="T11" fmla="*/ 10 h 12"/>
                <a:gd name="T12" fmla="*/ 0 w 14"/>
                <a:gd name="T13" fmla="*/ 8 h 12"/>
                <a:gd name="T14" fmla="*/ 2 w 14"/>
                <a:gd name="T15" fmla="*/ 4 h 12"/>
                <a:gd name="T16" fmla="*/ 6 w 14"/>
                <a:gd name="T17" fmla="*/ 0 h 12"/>
                <a:gd name="T18" fmla="*/ 10 w 14"/>
                <a:gd name="T19" fmla="*/ 0 h 12"/>
                <a:gd name="T20" fmla="*/ 14 w 14"/>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2">
                  <a:moveTo>
                    <a:pt x="14" y="0"/>
                  </a:moveTo>
                  <a:lnTo>
                    <a:pt x="12" y="4"/>
                  </a:lnTo>
                  <a:lnTo>
                    <a:pt x="10" y="8"/>
                  </a:lnTo>
                  <a:lnTo>
                    <a:pt x="8" y="10"/>
                  </a:lnTo>
                  <a:lnTo>
                    <a:pt x="4" y="12"/>
                  </a:lnTo>
                  <a:lnTo>
                    <a:pt x="2" y="10"/>
                  </a:lnTo>
                  <a:lnTo>
                    <a:pt x="0" y="8"/>
                  </a:lnTo>
                  <a:lnTo>
                    <a:pt x="2" y="4"/>
                  </a:lnTo>
                  <a:lnTo>
                    <a:pt x="6" y="0"/>
                  </a:lnTo>
                  <a:lnTo>
                    <a:pt x="10" y="0"/>
                  </a:lnTo>
                  <a:lnTo>
                    <a:pt x="1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4" name="Freeform 265"/>
            <p:cNvSpPr>
              <a:spLocks/>
            </p:cNvSpPr>
            <p:nvPr/>
          </p:nvSpPr>
          <p:spPr bwMode="auto">
            <a:xfrm>
              <a:off x="8156788" y="2443402"/>
              <a:ext cx="13385" cy="17846"/>
            </a:xfrm>
            <a:custGeom>
              <a:avLst/>
              <a:gdLst>
                <a:gd name="T0" fmla="*/ 0 w 12"/>
                <a:gd name="T1" fmla="*/ 8 h 16"/>
                <a:gd name="T2" fmla="*/ 0 w 12"/>
                <a:gd name="T3" fmla="*/ 0 h 16"/>
                <a:gd name="T4" fmla="*/ 2 w 12"/>
                <a:gd name="T5" fmla="*/ 0 h 16"/>
                <a:gd name="T6" fmla="*/ 6 w 12"/>
                <a:gd name="T7" fmla="*/ 4 h 16"/>
                <a:gd name="T8" fmla="*/ 8 w 12"/>
                <a:gd name="T9" fmla="*/ 6 h 16"/>
                <a:gd name="T10" fmla="*/ 12 w 12"/>
                <a:gd name="T11" fmla="*/ 10 h 16"/>
                <a:gd name="T12" fmla="*/ 12 w 12"/>
                <a:gd name="T13" fmla="*/ 14 h 16"/>
                <a:gd name="T14" fmla="*/ 12 w 12"/>
                <a:gd name="T15" fmla="*/ 16 h 16"/>
                <a:gd name="T16" fmla="*/ 10 w 12"/>
                <a:gd name="T17" fmla="*/ 14 h 16"/>
                <a:gd name="T18" fmla="*/ 6 w 12"/>
                <a:gd name="T19" fmla="*/ 8 h 16"/>
                <a:gd name="T20" fmla="*/ 0 w 12"/>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6">
                  <a:moveTo>
                    <a:pt x="0" y="8"/>
                  </a:moveTo>
                  <a:lnTo>
                    <a:pt x="0" y="0"/>
                  </a:lnTo>
                  <a:lnTo>
                    <a:pt x="2" y="0"/>
                  </a:lnTo>
                  <a:lnTo>
                    <a:pt x="6" y="4"/>
                  </a:lnTo>
                  <a:lnTo>
                    <a:pt x="8" y="6"/>
                  </a:lnTo>
                  <a:lnTo>
                    <a:pt x="12" y="10"/>
                  </a:lnTo>
                  <a:lnTo>
                    <a:pt x="12" y="14"/>
                  </a:lnTo>
                  <a:lnTo>
                    <a:pt x="12" y="16"/>
                  </a:lnTo>
                  <a:lnTo>
                    <a:pt x="10" y="14"/>
                  </a:lnTo>
                  <a:lnTo>
                    <a:pt x="6" y="8"/>
                  </a:lnTo>
                  <a:lnTo>
                    <a:pt x="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5" name="Freeform 266"/>
            <p:cNvSpPr>
              <a:spLocks/>
            </p:cNvSpPr>
            <p:nvPr/>
          </p:nvSpPr>
          <p:spPr bwMode="auto">
            <a:xfrm>
              <a:off x="8103248" y="2425555"/>
              <a:ext cx="22309" cy="22308"/>
            </a:xfrm>
            <a:custGeom>
              <a:avLst/>
              <a:gdLst>
                <a:gd name="T0" fmla="*/ 16 w 20"/>
                <a:gd name="T1" fmla="*/ 20 h 20"/>
                <a:gd name="T2" fmla="*/ 12 w 20"/>
                <a:gd name="T3" fmla="*/ 16 h 20"/>
                <a:gd name="T4" fmla="*/ 6 w 20"/>
                <a:gd name="T5" fmla="*/ 10 h 20"/>
                <a:gd name="T6" fmla="*/ 0 w 20"/>
                <a:gd name="T7" fmla="*/ 0 h 20"/>
                <a:gd name="T8" fmla="*/ 6 w 20"/>
                <a:gd name="T9" fmla="*/ 0 h 20"/>
                <a:gd name="T10" fmla="*/ 14 w 20"/>
                <a:gd name="T11" fmla="*/ 4 h 20"/>
                <a:gd name="T12" fmla="*/ 18 w 20"/>
                <a:gd name="T13" fmla="*/ 4 h 20"/>
                <a:gd name="T14" fmla="*/ 20 w 20"/>
                <a:gd name="T15" fmla="*/ 8 h 20"/>
                <a:gd name="T16" fmla="*/ 20 w 20"/>
                <a:gd name="T17" fmla="*/ 12 h 20"/>
                <a:gd name="T18" fmla="*/ 20 w 20"/>
                <a:gd name="T19" fmla="*/ 16 h 20"/>
                <a:gd name="T20" fmla="*/ 18 w 20"/>
                <a:gd name="T21" fmla="*/ 20 h 20"/>
                <a:gd name="T22" fmla="*/ 16 w 20"/>
                <a:gd name="T2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20">
                  <a:moveTo>
                    <a:pt x="16" y="20"/>
                  </a:moveTo>
                  <a:lnTo>
                    <a:pt x="12" y="16"/>
                  </a:lnTo>
                  <a:lnTo>
                    <a:pt x="6" y="10"/>
                  </a:lnTo>
                  <a:lnTo>
                    <a:pt x="0" y="0"/>
                  </a:lnTo>
                  <a:lnTo>
                    <a:pt x="6" y="0"/>
                  </a:lnTo>
                  <a:lnTo>
                    <a:pt x="14" y="4"/>
                  </a:lnTo>
                  <a:lnTo>
                    <a:pt x="18" y="4"/>
                  </a:lnTo>
                  <a:lnTo>
                    <a:pt x="20" y="8"/>
                  </a:lnTo>
                  <a:lnTo>
                    <a:pt x="20" y="12"/>
                  </a:lnTo>
                  <a:lnTo>
                    <a:pt x="20" y="16"/>
                  </a:lnTo>
                  <a:lnTo>
                    <a:pt x="18" y="20"/>
                  </a:lnTo>
                  <a:lnTo>
                    <a:pt x="16" y="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6" name="Freeform 267"/>
            <p:cNvSpPr>
              <a:spLocks/>
            </p:cNvSpPr>
            <p:nvPr/>
          </p:nvSpPr>
          <p:spPr bwMode="auto">
            <a:xfrm>
              <a:off x="8759110" y="2833792"/>
              <a:ext cx="15616" cy="17846"/>
            </a:xfrm>
            <a:custGeom>
              <a:avLst/>
              <a:gdLst>
                <a:gd name="T0" fmla="*/ 14 w 14"/>
                <a:gd name="T1" fmla="*/ 12 h 16"/>
                <a:gd name="T2" fmla="*/ 12 w 14"/>
                <a:gd name="T3" fmla="*/ 14 h 16"/>
                <a:gd name="T4" fmla="*/ 10 w 14"/>
                <a:gd name="T5" fmla="*/ 16 h 16"/>
                <a:gd name="T6" fmla="*/ 8 w 14"/>
                <a:gd name="T7" fmla="*/ 14 h 16"/>
                <a:gd name="T8" fmla="*/ 4 w 14"/>
                <a:gd name="T9" fmla="*/ 12 h 16"/>
                <a:gd name="T10" fmla="*/ 0 w 14"/>
                <a:gd name="T11" fmla="*/ 4 h 16"/>
                <a:gd name="T12" fmla="*/ 0 w 14"/>
                <a:gd name="T13" fmla="*/ 0 h 16"/>
                <a:gd name="T14" fmla="*/ 8 w 14"/>
                <a:gd name="T15" fmla="*/ 4 h 16"/>
                <a:gd name="T16" fmla="*/ 12 w 14"/>
                <a:gd name="T17" fmla="*/ 8 h 16"/>
                <a:gd name="T18" fmla="*/ 14 w 14"/>
                <a:gd name="T19"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4" y="12"/>
                  </a:moveTo>
                  <a:lnTo>
                    <a:pt x="12" y="14"/>
                  </a:lnTo>
                  <a:lnTo>
                    <a:pt x="10" y="16"/>
                  </a:lnTo>
                  <a:lnTo>
                    <a:pt x="8" y="14"/>
                  </a:lnTo>
                  <a:lnTo>
                    <a:pt x="4" y="12"/>
                  </a:lnTo>
                  <a:lnTo>
                    <a:pt x="0" y="4"/>
                  </a:lnTo>
                  <a:lnTo>
                    <a:pt x="0" y="0"/>
                  </a:lnTo>
                  <a:lnTo>
                    <a:pt x="8" y="4"/>
                  </a:lnTo>
                  <a:lnTo>
                    <a:pt x="12" y="8"/>
                  </a:lnTo>
                  <a:lnTo>
                    <a:pt x="14"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7" name="Freeform 268"/>
            <p:cNvSpPr>
              <a:spLocks/>
            </p:cNvSpPr>
            <p:nvPr/>
          </p:nvSpPr>
          <p:spPr bwMode="auto">
            <a:xfrm>
              <a:off x="8764394" y="2889562"/>
              <a:ext cx="22309" cy="13385"/>
            </a:xfrm>
            <a:custGeom>
              <a:avLst/>
              <a:gdLst>
                <a:gd name="T0" fmla="*/ 20 w 20"/>
                <a:gd name="T1" fmla="*/ 8 h 12"/>
                <a:gd name="T2" fmla="*/ 20 w 20"/>
                <a:gd name="T3" fmla="*/ 12 h 12"/>
                <a:gd name="T4" fmla="*/ 16 w 20"/>
                <a:gd name="T5" fmla="*/ 12 h 12"/>
                <a:gd name="T6" fmla="*/ 6 w 20"/>
                <a:gd name="T7" fmla="*/ 10 h 12"/>
                <a:gd name="T8" fmla="*/ 2 w 20"/>
                <a:gd name="T9" fmla="*/ 6 h 12"/>
                <a:gd name="T10" fmla="*/ 0 w 20"/>
                <a:gd name="T11" fmla="*/ 2 h 12"/>
                <a:gd name="T12" fmla="*/ 0 w 20"/>
                <a:gd name="T13" fmla="*/ 0 h 12"/>
                <a:gd name="T14" fmla="*/ 2 w 20"/>
                <a:gd name="T15" fmla="*/ 0 h 12"/>
                <a:gd name="T16" fmla="*/ 10 w 20"/>
                <a:gd name="T17" fmla="*/ 2 h 12"/>
                <a:gd name="T18" fmla="*/ 18 w 20"/>
                <a:gd name="T19" fmla="*/ 4 h 12"/>
                <a:gd name="T20" fmla="*/ 20 w 20"/>
                <a:gd name="T21" fmla="*/ 6 h 12"/>
                <a:gd name="T22" fmla="*/ 20 w 20"/>
                <a:gd name="T2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2">
                  <a:moveTo>
                    <a:pt x="20" y="8"/>
                  </a:moveTo>
                  <a:lnTo>
                    <a:pt x="20" y="12"/>
                  </a:lnTo>
                  <a:lnTo>
                    <a:pt x="16" y="12"/>
                  </a:lnTo>
                  <a:lnTo>
                    <a:pt x="6" y="10"/>
                  </a:lnTo>
                  <a:lnTo>
                    <a:pt x="2" y="6"/>
                  </a:lnTo>
                  <a:lnTo>
                    <a:pt x="0" y="2"/>
                  </a:lnTo>
                  <a:lnTo>
                    <a:pt x="0" y="0"/>
                  </a:lnTo>
                  <a:lnTo>
                    <a:pt x="2" y="0"/>
                  </a:lnTo>
                  <a:lnTo>
                    <a:pt x="10" y="2"/>
                  </a:lnTo>
                  <a:lnTo>
                    <a:pt x="18" y="4"/>
                  </a:lnTo>
                  <a:lnTo>
                    <a:pt x="20" y="6"/>
                  </a:lnTo>
                  <a:lnTo>
                    <a:pt x="2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8" name="Freeform 269"/>
            <p:cNvSpPr>
              <a:spLocks/>
            </p:cNvSpPr>
            <p:nvPr/>
          </p:nvSpPr>
          <p:spPr bwMode="auto">
            <a:xfrm>
              <a:off x="8831319" y="2998872"/>
              <a:ext cx="8923" cy="15615"/>
            </a:xfrm>
            <a:custGeom>
              <a:avLst/>
              <a:gdLst>
                <a:gd name="T0" fmla="*/ 4 w 8"/>
                <a:gd name="T1" fmla="*/ 0 h 14"/>
                <a:gd name="T2" fmla="*/ 4 w 8"/>
                <a:gd name="T3" fmla="*/ 4 h 14"/>
                <a:gd name="T4" fmla="*/ 6 w 8"/>
                <a:gd name="T5" fmla="*/ 6 h 14"/>
                <a:gd name="T6" fmla="*/ 8 w 8"/>
                <a:gd name="T7" fmla="*/ 6 h 14"/>
                <a:gd name="T8" fmla="*/ 8 w 8"/>
                <a:gd name="T9" fmla="*/ 8 h 14"/>
                <a:gd name="T10" fmla="*/ 6 w 8"/>
                <a:gd name="T11" fmla="*/ 12 h 14"/>
                <a:gd name="T12" fmla="*/ 4 w 8"/>
                <a:gd name="T13" fmla="*/ 14 h 14"/>
                <a:gd name="T14" fmla="*/ 2 w 8"/>
                <a:gd name="T15" fmla="*/ 14 h 14"/>
                <a:gd name="T16" fmla="*/ 0 w 8"/>
                <a:gd name="T17" fmla="*/ 10 h 14"/>
                <a:gd name="T18" fmla="*/ 0 w 8"/>
                <a:gd name="T19" fmla="*/ 6 h 14"/>
                <a:gd name="T20" fmla="*/ 0 w 8"/>
                <a:gd name="T21" fmla="*/ 0 h 14"/>
                <a:gd name="T22" fmla="*/ 4 w 8"/>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4">
                  <a:moveTo>
                    <a:pt x="4" y="0"/>
                  </a:moveTo>
                  <a:lnTo>
                    <a:pt x="4" y="4"/>
                  </a:lnTo>
                  <a:lnTo>
                    <a:pt x="6" y="6"/>
                  </a:lnTo>
                  <a:lnTo>
                    <a:pt x="8" y="6"/>
                  </a:lnTo>
                  <a:lnTo>
                    <a:pt x="8" y="8"/>
                  </a:lnTo>
                  <a:lnTo>
                    <a:pt x="6" y="12"/>
                  </a:lnTo>
                  <a:lnTo>
                    <a:pt x="4" y="14"/>
                  </a:lnTo>
                  <a:lnTo>
                    <a:pt x="2" y="14"/>
                  </a:lnTo>
                  <a:lnTo>
                    <a:pt x="0" y="10"/>
                  </a:lnTo>
                  <a:lnTo>
                    <a:pt x="0" y="6"/>
                  </a:lnTo>
                  <a:lnTo>
                    <a:pt x="0" y="0"/>
                  </a:lnTo>
                  <a:lnTo>
                    <a:pt x="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gr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1016001"/>
            <a:ext cx="2921001" cy="2794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358" name="Content Placeholder 11"/>
          <p:cNvSpPr>
            <a:spLocks noGrp="1"/>
          </p:cNvSpPr>
          <p:nvPr>
            <p:ph sz="quarter" idx="18"/>
          </p:nvPr>
        </p:nvSpPr>
        <p:spPr>
          <a:xfrm>
            <a:off x="381002" y="4064002"/>
            <a:ext cx="2667001" cy="254000"/>
          </a:xfrm>
        </p:spPr>
        <p:txBody>
          <a:bodyPr/>
          <a:lstStyle/>
          <a:p>
            <a:pPr lvl="0"/>
            <a:r>
              <a:rPr lang="en-US" smtClean="0"/>
              <a:t>Click to edit Master text styles</a:t>
            </a:r>
          </a:p>
        </p:txBody>
      </p:sp>
      <p:sp>
        <p:nvSpPr>
          <p:cNvPr id="359" name="Text Placeholder 73"/>
          <p:cNvSpPr>
            <a:spLocks noGrp="1"/>
          </p:cNvSpPr>
          <p:nvPr>
            <p:ph type="body" sz="quarter" idx="19"/>
          </p:nvPr>
        </p:nvSpPr>
        <p:spPr>
          <a:xfrm>
            <a:off x="381000" y="4318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363" name="Content Placeholder 11"/>
          <p:cNvSpPr>
            <a:spLocks noGrp="1"/>
          </p:cNvSpPr>
          <p:nvPr>
            <p:ph sz="quarter" idx="21"/>
          </p:nvPr>
        </p:nvSpPr>
        <p:spPr>
          <a:xfrm>
            <a:off x="3301999" y="4064002"/>
            <a:ext cx="5461001" cy="254000"/>
          </a:xfrm>
        </p:spPr>
        <p:txBody>
          <a:bodyPr/>
          <a:lstStyle/>
          <a:p>
            <a:pPr lvl="0"/>
            <a:r>
              <a:rPr lang="en-US" smtClean="0"/>
              <a:t>Click to edit Master text styles</a:t>
            </a:r>
          </a:p>
        </p:txBody>
      </p:sp>
      <p:sp>
        <p:nvSpPr>
          <p:cNvPr id="364" name="Text Placeholder 73"/>
          <p:cNvSpPr>
            <a:spLocks noGrp="1"/>
          </p:cNvSpPr>
          <p:nvPr>
            <p:ph type="body" sz="quarter" idx="22"/>
          </p:nvPr>
        </p:nvSpPr>
        <p:spPr>
          <a:xfrm>
            <a:off x="3302001" y="4318000"/>
            <a:ext cx="2709669"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637" name="Content Placeholder 3"/>
          <p:cNvSpPr>
            <a:spLocks noGrp="1"/>
          </p:cNvSpPr>
          <p:nvPr>
            <p:ph sz="quarter" idx="26"/>
          </p:nvPr>
        </p:nvSpPr>
        <p:spPr>
          <a:xfrm>
            <a:off x="3301999" y="4318004"/>
            <a:ext cx="5461001" cy="1523997"/>
          </a:xfrm>
        </p:spPr>
        <p:txBody>
          <a:bodyPr anchor="ctr"/>
          <a:lstStyle>
            <a:lvl1pPr algn="ctr">
              <a:defRPr/>
            </a:lvl1pPr>
          </a:lstStyle>
          <a:p>
            <a:pPr lvl="0"/>
            <a:r>
              <a:rPr lang="en-GB" smtClean="0"/>
              <a:t>Click to edit Master text styles</a:t>
            </a:r>
          </a:p>
        </p:txBody>
      </p:sp>
      <p:sp>
        <p:nvSpPr>
          <p:cNvPr id="639" name="Content Placeholder 3"/>
          <p:cNvSpPr>
            <a:spLocks noGrp="1"/>
          </p:cNvSpPr>
          <p:nvPr>
            <p:ph sz="quarter" idx="28"/>
          </p:nvPr>
        </p:nvSpPr>
        <p:spPr>
          <a:xfrm>
            <a:off x="279403" y="4318004"/>
            <a:ext cx="2768599" cy="1523997"/>
          </a:xfrm>
        </p:spPr>
        <p:txBody>
          <a:bodyPr anchor="ctr"/>
          <a:lstStyle>
            <a:lvl1pPr algn="ctr">
              <a:defRPr/>
            </a:lvl1pPr>
          </a:lstStyle>
          <a:p>
            <a:pPr lvl="0"/>
            <a:r>
              <a:rPr lang="en-GB" smtClean="0"/>
              <a:t>Click to edit Master text styles</a:t>
            </a:r>
          </a:p>
        </p:txBody>
      </p:sp>
    </p:spTree>
    <p:extLst>
      <p:ext uri="{BB962C8B-B14F-4D97-AF65-F5344CB8AC3E}">
        <p14:creationId xmlns:p14="http://schemas.microsoft.com/office/powerpoint/2010/main" val="2607846385"/>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Theme Overview_No Lines">
    <p:spTree>
      <p:nvGrpSpPr>
        <p:cNvPr id="1" name=""/>
        <p:cNvGrpSpPr/>
        <p:nvPr/>
      </p:nvGrpSpPr>
      <p:grpSpPr>
        <a:xfrm>
          <a:off x="0" y="0"/>
          <a:ext cx="0" cy="0"/>
          <a:chOff x="0" y="0"/>
          <a:chExt cx="0" cy="0"/>
        </a:xfrm>
      </p:grpSpPr>
      <p:grpSp>
        <p:nvGrpSpPr>
          <p:cNvPr id="14" name="Group 8"/>
          <p:cNvGrpSpPr>
            <a:grpSpLocks/>
          </p:cNvGrpSpPr>
          <p:nvPr/>
        </p:nvGrpSpPr>
        <p:grpSpPr bwMode="auto">
          <a:xfrm>
            <a:off x="3471863" y="1100138"/>
            <a:ext cx="5181600" cy="2730500"/>
            <a:chOff x="3472384" y="1100461"/>
            <a:chExt cx="5181403" cy="2730500"/>
          </a:xfrm>
        </p:grpSpPr>
        <p:sp>
          <p:nvSpPr>
            <p:cNvPr id="15" name="Freeform 2"/>
            <p:cNvSpPr>
              <a:spLocks/>
            </p:cNvSpPr>
            <p:nvPr/>
          </p:nvSpPr>
          <p:spPr bwMode="auto">
            <a:xfrm>
              <a:off x="6984308" y="1611315"/>
              <a:ext cx="914638" cy="669240"/>
            </a:xfrm>
            <a:custGeom>
              <a:avLst/>
              <a:gdLst>
                <a:gd name="T0" fmla="*/ 2147483647 w 820"/>
                <a:gd name="T1" fmla="*/ 2147483647 h 600"/>
                <a:gd name="T2" fmla="*/ 2147483647 w 820"/>
                <a:gd name="T3" fmla="*/ 2147483647 h 600"/>
                <a:gd name="T4" fmla="*/ 2147483647 w 820"/>
                <a:gd name="T5" fmla="*/ 2147483647 h 600"/>
                <a:gd name="T6" fmla="*/ 2147483647 w 820"/>
                <a:gd name="T7" fmla="*/ 2147483647 h 600"/>
                <a:gd name="T8" fmla="*/ 2147483647 w 820"/>
                <a:gd name="T9" fmla="*/ 2147483647 h 600"/>
                <a:gd name="T10" fmla="*/ 2147483647 w 820"/>
                <a:gd name="T11" fmla="*/ 2147483647 h 600"/>
                <a:gd name="T12" fmla="*/ 2147483647 w 820"/>
                <a:gd name="T13" fmla="*/ 2147483647 h 600"/>
                <a:gd name="T14" fmla="*/ 2147483647 w 820"/>
                <a:gd name="T15" fmla="*/ 2147483647 h 600"/>
                <a:gd name="T16" fmla="*/ 2147483647 w 820"/>
                <a:gd name="T17" fmla="*/ 2147483647 h 600"/>
                <a:gd name="T18" fmla="*/ 2147483647 w 820"/>
                <a:gd name="T19" fmla="*/ 2147483647 h 600"/>
                <a:gd name="T20" fmla="*/ 2147483647 w 820"/>
                <a:gd name="T21" fmla="*/ 2147483647 h 600"/>
                <a:gd name="T22" fmla="*/ 2147483647 w 820"/>
                <a:gd name="T23" fmla="*/ 2147483647 h 600"/>
                <a:gd name="T24" fmla="*/ 2147483647 w 820"/>
                <a:gd name="T25" fmla="*/ 2147483647 h 600"/>
                <a:gd name="T26" fmla="*/ 2147483647 w 820"/>
                <a:gd name="T27" fmla="*/ 2147483647 h 600"/>
                <a:gd name="T28" fmla="*/ 2147483647 w 820"/>
                <a:gd name="T29" fmla="*/ 2147483647 h 600"/>
                <a:gd name="T30" fmla="*/ 2147483647 w 820"/>
                <a:gd name="T31" fmla="*/ 2147483647 h 600"/>
                <a:gd name="T32" fmla="*/ 2147483647 w 820"/>
                <a:gd name="T33" fmla="*/ 2147483647 h 600"/>
                <a:gd name="T34" fmla="*/ 2147483647 w 820"/>
                <a:gd name="T35" fmla="*/ 2147483647 h 600"/>
                <a:gd name="T36" fmla="*/ 2147483647 w 820"/>
                <a:gd name="T37" fmla="*/ 2147483647 h 600"/>
                <a:gd name="T38" fmla="*/ 2147483647 w 820"/>
                <a:gd name="T39" fmla="*/ 2147483647 h 600"/>
                <a:gd name="T40" fmla="*/ 2147483647 w 820"/>
                <a:gd name="T41" fmla="*/ 2147483647 h 600"/>
                <a:gd name="T42" fmla="*/ 2147483647 w 820"/>
                <a:gd name="T43" fmla="*/ 2147483647 h 600"/>
                <a:gd name="T44" fmla="*/ 2147483647 w 820"/>
                <a:gd name="T45" fmla="*/ 2147483647 h 600"/>
                <a:gd name="T46" fmla="*/ 2147483647 w 820"/>
                <a:gd name="T47" fmla="*/ 2147483647 h 600"/>
                <a:gd name="T48" fmla="*/ 2147483647 w 820"/>
                <a:gd name="T49" fmla="*/ 2147483647 h 600"/>
                <a:gd name="T50" fmla="*/ 2147483647 w 820"/>
                <a:gd name="T51" fmla="*/ 2147483647 h 600"/>
                <a:gd name="T52" fmla="*/ 2147483647 w 820"/>
                <a:gd name="T53" fmla="*/ 2147483647 h 600"/>
                <a:gd name="T54" fmla="*/ 2147483647 w 820"/>
                <a:gd name="T55" fmla="*/ 2147483647 h 600"/>
                <a:gd name="T56" fmla="*/ 2147483647 w 820"/>
                <a:gd name="T57" fmla="*/ 2147483647 h 600"/>
                <a:gd name="T58" fmla="*/ 2147483647 w 820"/>
                <a:gd name="T59" fmla="*/ 2147483647 h 600"/>
                <a:gd name="T60" fmla="*/ 2147483647 w 820"/>
                <a:gd name="T61" fmla="*/ 2147483647 h 600"/>
                <a:gd name="T62" fmla="*/ 2147483647 w 820"/>
                <a:gd name="T63" fmla="*/ 2147483647 h 600"/>
                <a:gd name="T64" fmla="*/ 2147483647 w 820"/>
                <a:gd name="T65" fmla="*/ 2147483647 h 600"/>
                <a:gd name="T66" fmla="*/ 2147483647 w 820"/>
                <a:gd name="T67" fmla="*/ 2147483647 h 600"/>
                <a:gd name="T68" fmla="*/ 2147483647 w 820"/>
                <a:gd name="T69" fmla="*/ 2147483647 h 600"/>
                <a:gd name="T70" fmla="*/ 2147483647 w 820"/>
                <a:gd name="T71" fmla="*/ 2147483647 h 600"/>
                <a:gd name="T72" fmla="*/ 2147483647 w 820"/>
                <a:gd name="T73" fmla="*/ 2147483647 h 600"/>
                <a:gd name="T74" fmla="*/ 2147483647 w 820"/>
                <a:gd name="T75" fmla="*/ 2147483647 h 600"/>
                <a:gd name="T76" fmla="*/ 2147483647 w 820"/>
                <a:gd name="T77" fmla="*/ 2147483647 h 600"/>
                <a:gd name="T78" fmla="*/ 2147483647 w 820"/>
                <a:gd name="T79" fmla="*/ 2147483647 h 600"/>
                <a:gd name="T80" fmla="*/ 2147483647 w 820"/>
                <a:gd name="T81" fmla="*/ 2147483647 h 600"/>
                <a:gd name="T82" fmla="*/ 2147483647 w 820"/>
                <a:gd name="T83" fmla="*/ 2147483647 h 600"/>
                <a:gd name="T84" fmla="*/ 2147483647 w 820"/>
                <a:gd name="T85" fmla="*/ 2147483647 h 600"/>
                <a:gd name="T86" fmla="*/ 2147483647 w 820"/>
                <a:gd name="T87" fmla="*/ 2147483647 h 600"/>
                <a:gd name="T88" fmla="*/ 0 w 820"/>
                <a:gd name="T89" fmla="*/ 2147483647 h 600"/>
                <a:gd name="T90" fmla="*/ 2147483647 w 820"/>
                <a:gd name="T91" fmla="*/ 2147483647 h 600"/>
                <a:gd name="T92" fmla="*/ 2147483647 w 820"/>
                <a:gd name="T93" fmla="*/ 2147483647 h 600"/>
                <a:gd name="T94" fmla="*/ 2147483647 w 820"/>
                <a:gd name="T95" fmla="*/ 2147483647 h 600"/>
                <a:gd name="T96" fmla="*/ 2147483647 w 820"/>
                <a:gd name="T97" fmla="*/ 2147483647 h 600"/>
                <a:gd name="T98" fmla="*/ 2147483647 w 820"/>
                <a:gd name="T99" fmla="*/ 2147483647 h 600"/>
                <a:gd name="T100" fmla="*/ 2147483647 w 820"/>
                <a:gd name="T101" fmla="*/ 2147483647 h 600"/>
                <a:gd name="T102" fmla="*/ 2147483647 w 820"/>
                <a:gd name="T103" fmla="*/ 2147483647 h 600"/>
                <a:gd name="T104" fmla="*/ 2147483647 w 820"/>
                <a:gd name="T105" fmla="*/ 2147483647 h 600"/>
                <a:gd name="T106" fmla="*/ 2147483647 w 820"/>
                <a:gd name="T107" fmla="*/ 2147483647 h 600"/>
                <a:gd name="T108" fmla="*/ 2147483647 w 820"/>
                <a:gd name="T109" fmla="*/ 2147483647 h 600"/>
                <a:gd name="T110" fmla="*/ 2147483647 w 820"/>
                <a:gd name="T111" fmla="*/ 2147483647 h 600"/>
                <a:gd name="T112" fmla="*/ 2147483647 w 820"/>
                <a:gd name="T113" fmla="*/ 2147483647 h 600"/>
                <a:gd name="T114" fmla="*/ 2147483647 w 820"/>
                <a:gd name="T115" fmla="*/ 2147483647 h 600"/>
                <a:gd name="T116" fmla="*/ 2147483647 w 820"/>
                <a:gd name="T117" fmla="*/ 2147483647 h 600"/>
                <a:gd name="T118" fmla="*/ 2147483647 w 820"/>
                <a:gd name="T119" fmla="*/ 2147483647 h 60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820" h="600">
                  <a:moveTo>
                    <a:pt x="414" y="452"/>
                  </a:moveTo>
                  <a:lnTo>
                    <a:pt x="420" y="452"/>
                  </a:lnTo>
                  <a:lnTo>
                    <a:pt x="424" y="454"/>
                  </a:lnTo>
                  <a:lnTo>
                    <a:pt x="426" y="456"/>
                  </a:lnTo>
                  <a:lnTo>
                    <a:pt x="430" y="462"/>
                  </a:lnTo>
                  <a:lnTo>
                    <a:pt x="430" y="464"/>
                  </a:lnTo>
                  <a:lnTo>
                    <a:pt x="434" y="466"/>
                  </a:lnTo>
                  <a:lnTo>
                    <a:pt x="438" y="466"/>
                  </a:lnTo>
                  <a:lnTo>
                    <a:pt x="440" y="470"/>
                  </a:lnTo>
                  <a:lnTo>
                    <a:pt x="442" y="480"/>
                  </a:lnTo>
                  <a:lnTo>
                    <a:pt x="446" y="496"/>
                  </a:lnTo>
                  <a:lnTo>
                    <a:pt x="444" y="500"/>
                  </a:lnTo>
                  <a:lnTo>
                    <a:pt x="446" y="502"/>
                  </a:lnTo>
                  <a:lnTo>
                    <a:pt x="440" y="504"/>
                  </a:lnTo>
                  <a:lnTo>
                    <a:pt x="436" y="510"/>
                  </a:lnTo>
                  <a:lnTo>
                    <a:pt x="434" y="516"/>
                  </a:lnTo>
                  <a:lnTo>
                    <a:pt x="434" y="520"/>
                  </a:lnTo>
                  <a:lnTo>
                    <a:pt x="436" y="528"/>
                  </a:lnTo>
                  <a:lnTo>
                    <a:pt x="438" y="532"/>
                  </a:lnTo>
                  <a:lnTo>
                    <a:pt x="442" y="534"/>
                  </a:lnTo>
                  <a:lnTo>
                    <a:pt x="448" y="534"/>
                  </a:lnTo>
                  <a:lnTo>
                    <a:pt x="452" y="534"/>
                  </a:lnTo>
                  <a:lnTo>
                    <a:pt x="454" y="536"/>
                  </a:lnTo>
                  <a:lnTo>
                    <a:pt x="456" y="542"/>
                  </a:lnTo>
                  <a:lnTo>
                    <a:pt x="458" y="546"/>
                  </a:lnTo>
                  <a:lnTo>
                    <a:pt x="462" y="548"/>
                  </a:lnTo>
                  <a:lnTo>
                    <a:pt x="466" y="550"/>
                  </a:lnTo>
                  <a:lnTo>
                    <a:pt x="468" y="554"/>
                  </a:lnTo>
                  <a:lnTo>
                    <a:pt x="468" y="558"/>
                  </a:lnTo>
                  <a:lnTo>
                    <a:pt x="466" y="568"/>
                  </a:lnTo>
                  <a:lnTo>
                    <a:pt x="472" y="570"/>
                  </a:lnTo>
                  <a:lnTo>
                    <a:pt x="478" y="574"/>
                  </a:lnTo>
                  <a:lnTo>
                    <a:pt x="484" y="578"/>
                  </a:lnTo>
                  <a:lnTo>
                    <a:pt x="490" y="580"/>
                  </a:lnTo>
                  <a:lnTo>
                    <a:pt x="492" y="582"/>
                  </a:lnTo>
                  <a:lnTo>
                    <a:pt x="496" y="578"/>
                  </a:lnTo>
                  <a:lnTo>
                    <a:pt x="500" y="582"/>
                  </a:lnTo>
                  <a:lnTo>
                    <a:pt x="502" y="582"/>
                  </a:lnTo>
                  <a:lnTo>
                    <a:pt x="506" y="580"/>
                  </a:lnTo>
                  <a:lnTo>
                    <a:pt x="502" y="574"/>
                  </a:lnTo>
                  <a:lnTo>
                    <a:pt x="500" y="568"/>
                  </a:lnTo>
                  <a:lnTo>
                    <a:pt x="500" y="566"/>
                  </a:lnTo>
                  <a:lnTo>
                    <a:pt x="502" y="562"/>
                  </a:lnTo>
                  <a:lnTo>
                    <a:pt x="506" y="560"/>
                  </a:lnTo>
                  <a:lnTo>
                    <a:pt x="518" y="560"/>
                  </a:lnTo>
                  <a:lnTo>
                    <a:pt x="524" y="560"/>
                  </a:lnTo>
                  <a:lnTo>
                    <a:pt x="534" y="558"/>
                  </a:lnTo>
                  <a:lnTo>
                    <a:pt x="542" y="552"/>
                  </a:lnTo>
                  <a:lnTo>
                    <a:pt x="550" y="548"/>
                  </a:lnTo>
                  <a:lnTo>
                    <a:pt x="558" y="546"/>
                  </a:lnTo>
                  <a:lnTo>
                    <a:pt x="564" y="548"/>
                  </a:lnTo>
                  <a:lnTo>
                    <a:pt x="568" y="550"/>
                  </a:lnTo>
                  <a:lnTo>
                    <a:pt x="574" y="552"/>
                  </a:lnTo>
                  <a:lnTo>
                    <a:pt x="578" y="552"/>
                  </a:lnTo>
                  <a:lnTo>
                    <a:pt x="580" y="558"/>
                  </a:lnTo>
                  <a:lnTo>
                    <a:pt x="582" y="562"/>
                  </a:lnTo>
                  <a:lnTo>
                    <a:pt x="590" y="570"/>
                  </a:lnTo>
                  <a:lnTo>
                    <a:pt x="598" y="574"/>
                  </a:lnTo>
                  <a:lnTo>
                    <a:pt x="606" y="576"/>
                  </a:lnTo>
                  <a:lnTo>
                    <a:pt x="620" y="576"/>
                  </a:lnTo>
                  <a:lnTo>
                    <a:pt x="626" y="576"/>
                  </a:lnTo>
                  <a:lnTo>
                    <a:pt x="630" y="578"/>
                  </a:lnTo>
                  <a:lnTo>
                    <a:pt x="638" y="582"/>
                  </a:lnTo>
                  <a:lnTo>
                    <a:pt x="638" y="588"/>
                  </a:lnTo>
                  <a:lnTo>
                    <a:pt x="638" y="594"/>
                  </a:lnTo>
                  <a:lnTo>
                    <a:pt x="640" y="598"/>
                  </a:lnTo>
                  <a:lnTo>
                    <a:pt x="646" y="600"/>
                  </a:lnTo>
                  <a:lnTo>
                    <a:pt x="650" y="596"/>
                  </a:lnTo>
                  <a:lnTo>
                    <a:pt x="648" y="594"/>
                  </a:lnTo>
                  <a:lnTo>
                    <a:pt x="648" y="590"/>
                  </a:lnTo>
                  <a:lnTo>
                    <a:pt x="646" y="584"/>
                  </a:lnTo>
                  <a:lnTo>
                    <a:pt x="662" y="580"/>
                  </a:lnTo>
                  <a:lnTo>
                    <a:pt x="674" y="572"/>
                  </a:lnTo>
                  <a:lnTo>
                    <a:pt x="696" y="558"/>
                  </a:lnTo>
                  <a:lnTo>
                    <a:pt x="696" y="568"/>
                  </a:lnTo>
                  <a:lnTo>
                    <a:pt x="708" y="568"/>
                  </a:lnTo>
                  <a:lnTo>
                    <a:pt x="712" y="562"/>
                  </a:lnTo>
                  <a:lnTo>
                    <a:pt x="714" y="560"/>
                  </a:lnTo>
                  <a:lnTo>
                    <a:pt x="724" y="556"/>
                  </a:lnTo>
                  <a:lnTo>
                    <a:pt x="734" y="554"/>
                  </a:lnTo>
                  <a:lnTo>
                    <a:pt x="738" y="552"/>
                  </a:lnTo>
                  <a:lnTo>
                    <a:pt x="742" y="548"/>
                  </a:lnTo>
                  <a:lnTo>
                    <a:pt x="742" y="550"/>
                  </a:lnTo>
                  <a:lnTo>
                    <a:pt x="746" y="540"/>
                  </a:lnTo>
                  <a:lnTo>
                    <a:pt x="752" y="532"/>
                  </a:lnTo>
                  <a:lnTo>
                    <a:pt x="770" y="518"/>
                  </a:lnTo>
                  <a:lnTo>
                    <a:pt x="772" y="514"/>
                  </a:lnTo>
                  <a:lnTo>
                    <a:pt x="774" y="508"/>
                  </a:lnTo>
                  <a:lnTo>
                    <a:pt x="774" y="498"/>
                  </a:lnTo>
                  <a:lnTo>
                    <a:pt x="774" y="488"/>
                  </a:lnTo>
                  <a:lnTo>
                    <a:pt x="778" y="478"/>
                  </a:lnTo>
                  <a:lnTo>
                    <a:pt x="786" y="466"/>
                  </a:lnTo>
                  <a:lnTo>
                    <a:pt x="792" y="454"/>
                  </a:lnTo>
                  <a:lnTo>
                    <a:pt x="794" y="448"/>
                  </a:lnTo>
                  <a:lnTo>
                    <a:pt x="794" y="442"/>
                  </a:lnTo>
                  <a:lnTo>
                    <a:pt x="792" y="432"/>
                  </a:lnTo>
                  <a:lnTo>
                    <a:pt x="790" y="426"/>
                  </a:lnTo>
                  <a:lnTo>
                    <a:pt x="782" y="420"/>
                  </a:lnTo>
                  <a:lnTo>
                    <a:pt x="772" y="418"/>
                  </a:lnTo>
                  <a:lnTo>
                    <a:pt x="778" y="410"/>
                  </a:lnTo>
                  <a:lnTo>
                    <a:pt x="786" y="406"/>
                  </a:lnTo>
                  <a:lnTo>
                    <a:pt x="778" y="400"/>
                  </a:lnTo>
                  <a:lnTo>
                    <a:pt x="774" y="396"/>
                  </a:lnTo>
                  <a:lnTo>
                    <a:pt x="772" y="392"/>
                  </a:lnTo>
                  <a:lnTo>
                    <a:pt x="776" y="392"/>
                  </a:lnTo>
                  <a:lnTo>
                    <a:pt x="768" y="378"/>
                  </a:lnTo>
                  <a:lnTo>
                    <a:pt x="760" y="366"/>
                  </a:lnTo>
                  <a:lnTo>
                    <a:pt x="750" y="352"/>
                  </a:lnTo>
                  <a:lnTo>
                    <a:pt x="738" y="342"/>
                  </a:lnTo>
                  <a:lnTo>
                    <a:pt x="726" y="338"/>
                  </a:lnTo>
                  <a:lnTo>
                    <a:pt x="720" y="334"/>
                  </a:lnTo>
                  <a:lnTo>
                    <a:pt x="718" y="332"/>
                  </a:lnTo>
                  <a:lnTo>
                    <a:pt x="718" y="328"/>
                  </a:lnTo>
                  <a:lnTo>
                    <a:pt x="718" y="324"/>
                  </a:lnTo>
                  <a:lnTo>
                    <a:pt x="720" y="316"/>
                  </a:lnTo>
                  <a:lnTo>
                    <a:pt x="724" y="312"/>
                  </a:lnTo>
                  <a:lnTo>
                    <a:pt x="728" y="308"/>
                  </a:lnTo>
                  <a:lnTo>
                    <a:pt x="748" y="294"/>
                  </a:lnTo>
                  <a:lnTo>
                    <a:pt x="734" y="286"/>
                  </a:lnTo>
                  <a:lnTo>
                    <a:pt x="726" y="282"/>
                  </a:lnTo>
                  <a:lnTo>
                    <a:pt x="718" y="280"/>
                  </a:lnTo>
                  <a:lnTo>
                    <a:pt x="714" y="282"/>
                  </a:lnTo>
                  <a:lnTo>
                    <a:pt x="710" y="286"/>
                  </a:lnTo>
                  <a:lnTo>
                    <a:pt x="706" y="290"/>
                  </a:lnTo>
                  <a:lnTo>
                    <a:pt x="702" y="290"/>
                  </a:lnTo>
                  <a:lnTo>
                    <a:pt x="662" y="266"/>
                  </a:lnTo>
                  <a:lnTo>
                    <a:pt x="662" y="262"/>
                  </a:lnTo>
                  <a:lnTo>
                    <a:pt x="666" y="260"/>
                  </a:lnTo>
                  <a:lnTo>
                    <a:pt x="670" y="256"/>
                  </a:lnTo>
                  <a:lnTo>
                    <a:pt x="676" y="254"/>
                  </a:lnTo>
                  <a:lnTo>
                    <a:pt x="682" y="250"/>
                  </a:lnTo>
                  <a:lnTo>
                    <a:pt x="686" y="240"/>
                  </a:lnTo>
                  <a:lnTo>
                    <a:pt x="694" y="228"/>
                  </a:lnTo>
                  <a:lnTo>
                    <a:pt x="698" y="224"/>
                  </a:lnTo>
                  <a:lnTo>
                    <a:pt x="704" y="224"/>
                  </a:lnTo>
                  <a:lnTo>
                    <a:pt x="708" y="224"/>
                  </a:lnTo>
                  <a:lnTo>
                    <a:pt x="712" y="228"/>
                  </a:lnTo>
                  <a:lnTo>
                    <a:pt x="714" y="236"/>
                  </a:lnTo>
                  <a:lnTo>
                    <a:pt x="714" y="262"/>
                  </a:lnTo>
                  <a:lnTo>
                    <a:pt x="718" y="262"/>
                  </a:lnTo>
                  <a:lnTo>
                    <a:pt x="724" y="258"/>
                  </a:lnTo>
                  <a:lnTo>
                    <a:pt x="732" y="250"/>
                  </a:lnTo>
                  <a:lnTo>
                    <a:pt x="740" y="242"/>
                  </a:lnTo>
                  <a:lnTo>
                    <a:pt x="742" y="242"/>
                  </a:lnTo>
                  <a:lnTo>
                    <a:pt x="748" y="242"/>
                  </a:lnTo>
                  <a:lnTo>
                    <a:pt x="752" y="234"/>
                  </a:lnTo>
                  <a:lnTo>
                    <a:pt x="760" y="222"/>
                  </a:lnTo>
                  <a:lnTo>
                    <a:pt x="770" y="210"/>
                  </a:lnTo>
                  <a:lnTo>
                    <a:pt x="774" y="212"/>
                  </a:lnTo>
                  <a:lnTo>
                    <a:pt x="780" y="214"/>
                  </a:lnTo>
                  <a:lnTo>
                    <a:pt x="792" y="214"/>
                  </a:lnTo>
                  <a:lnTo>
                    <a:pt x="790" y="208"/>
                  </a:lnTo>
                  <a:lnTo>
                    <a:pt x="792" y="204"/>
                  </a:lnTo>
                  <a:lnTo>
                    <a:pt x="796" y="198"/>
                  </a:lnTo>
                  <a:lnTo>
                    <a:pt x="802" y="188"/>
                  </a:lnTo>
                  <a:lnTo>
                    <a:pt x="806" y="190"/>
                  </a:lnTo>
                  <a:lnTo>
                    <a:pt x="810" y="192"/>
                  </a:lnTo>
                  <a:lnTo>
                    <a:pt x="814" y="190"/>
                  </a:lnTo>
                  <a:lnTo>
                    <a:pt x="818" y="188"/>
                  </a:lnTo>
                  <a:lnTo>
                    <a:pt x="818" y="186"/>
                  </a:lnTo>
                  <a:lnTo>
                    <a:pt x="820" y="188"/>
                  </a:lnTo>
                  <a:lnTo>
                    <a:pt x="814" y="172"/>
                  </a:lnTo>
                  <a:lnTo>
                    <a:pt x="808" y="164"/>
                  </a:lnTo>
                  <a:lnTo>
                    <a:pt x="800" y="158"/>
                  </a:lnTo>
                  <a:lnTo>
                    <a:pt x="800" y="142"/>
                  </a:lnTo>
                  <a:lnTo>
                    <a:pt x="812" y="146"/>
                  </a:lnTo>
                  <a:lnTo>
                    <a:pt x="820" y="152"/>
                  </a:lnTo>
                  <a:lnTo>
                    <a:pt x="820" y="142"/>
                  </a:lnTo>
                  <a:lnTo>
                    <a:pt x="820" y="136"/>
                  </a:lnTo>
                  <a:lnTo>
                    <a:pt x="820" y="124"/>
                  </a:lnTo>
                  <a:lnTo>
                    <a:pt x="818" y="110"/>
                  </a:lnTo>
                  <a:lnTo>
                    <a:pt x="814" y="100"/>
                  </a:lnTo>
                  <a:lnTo>
                    <a:pt x="806" y="86"/>
                  </a:lnTo>
                  <a:lnTo>
                    <a:pt x="798" y="92"/>
                  </a:lnTo>
                  <a:lnTo>
                    <a:pt x="792" y="98"/>
                  </a:lnTo>
                  <a:lnTo>
                    <a:pt x="786" y="102"/>
                  </a:lnTo>
                  <a:lnTo>
                    <a:pt x="774" y="104"/>
                  </a:lnTo>
                  <a:lnTo>
                    <a:pt x="770" y="104"/>
                  </a:lnTo>
                  <a:lnTo>
                    <a:pt x="764" y="102"/>
                  </a:lnTo>
                  <a:lnTo>
                    <a:pt x="756" y="96"/>
                  </a:lnTo>
                  <a:lnTo>
                    <a:pt x="750" y="88"/>
                  </a:lnTo>
                  <a:lnTo>
                    <a:pt x="744" y="80"/>
                  </a:lnTo>
                  <a:lnTo>
                    <a:pt x="732" y="76"/>
                  </a:lnTo>
                  <a:lnTo>
                    <a:pt x="718" y="72"/>
                  </a:lnTo>
                  <a:lnTo>
                    <a:pt x="704" y="68"/>
                  </a:lnTo>
                  <a:lnTo>
                    <a:pt x="690" y="62"/>
                  </a:lnTo>
                  <a:lnTo>
                    <a:pt x="680" y="54"/>
                  </a:lnTo>
                  <a:lnTo>
                    <a:pt x="668" y="46"/>
                  </a:lnTo>
                  <a:lnTo>
                    <a:pt x="646" y="24"/>
                  </a:lnTo>
                  <a:lnTo>
                    <a:pt x="634" y="16"/>
                  </a:lnTo>
                  <a:lnTo>
                    <a:pt x="622" y="8"/>
                  </a:lnTo>
                  <a:lnTo>
                    <a:pt x="606" y="2"/>
                  </a:lnTo>
                  <a:lnTo>
                    <a:pt x="584" y="0"/>
                  </a:lnTo>
                  <a:lnTo>
                    <a:pt x="572" y="0"/>
                  </a:lnTo>
                  <a:lnTo>
                    <a:pt x="562" y="2"/>
                  </a:lnTo>
                  <a:lnTo>
                    <a:pt x="556" y="4"/>
                  </a:lnTo>
                  <a:lnTo>
                    <a:pt x="552" y="8"/>
                  </a:lnTo>
                  <a:lnTo>
                    <a:pt x="550" y="12"/>
                  </a:lnTo>
                  <a:lnTo>
                    <a:pt x="550" y="18"/>
                  </a:lnTo>
                  <a:lnTo>
                    <a:pt x="552" y="20"/>
                  </a:lnTo>
                  <a:lnTo>
                    <a:pt x="556" y="24"/>
                  </a:lnTo>
                  <a:lnTo>
                    <a:pt x="562" y="30"/>
                  </a:lnTo>
                  <a:lnTo>
                    <a:pt x="564" y="40"/>
                  </a:lnTo>
                  <a:lnTo>
                    <a:pt x="566" y="50"/>
                  </a:lnTo>
                  <a:lnTo>
                    <a:pt x="566" y="56"/>
                  </a:lnTo>
                  <a:lnTo>
                    <a:pt x="566" y="62"/>
                  </a:lnTo>
                  <a:lnTo>
                    <a:pt x="562" y="66"/>
                  </a:lnTo>
                  <a:lnTo>
                    <a:pt x="560" y="68"/>
                  </a:lnTo>
                  <a:lnTo>
                    <a:pt x="550" y="68"/>
                  </a:lnTo>
                  <a:lnTo>
                    <a:pt x="536" y="66"/>
                  </a:lnTo>
                  <a:lnTo>
                    <a:pt x="538" y="88"/>
                  </a:lnTo>
                  <a:lnTo>
                    <a:pt x="538" y="94"/>
                  </a:lnTo>
                  <a:lnTo>
                    <a:pt x="542" y="98"/>
                  </a:lnTo>
                  <a:lnTo>
                    <a:pt x="544" y="102"/>
                  </a:lnTo>
                  <a:lnTo>
                    <a:pt x="550" y="102"/>
                  </a:lnTo>
                  <a:lnTo>
                    <a:pt x="568" y="102"/>
                  </a:lnTo>
                  <a:lnTo>
                    <a:pt x="576" y="100"/>
                  </a:lnTo>
                  <a:lnTo>
                    <a:pt x="582" y="98"/>
                  </a:lnTo>
                  <a:lnTo>
                    <a:pt x="592" y="100"/>
                  </a:lnTo>
                  <a:lnTo>
                    <a:pt x="602" y="106"/>
                  </a:lnTo>
                  <a:lnTo>
                    <a:pt x="610" y="112"/>
                  </a:lnTo>
                  <a:lnTo>
                    <a:pt x="616" y="120"/>
                  </a:lnTo>
                  <a:lnTo>
                    <a:pt x="596" y="122"/>
                  </a:lnTo>
                  <a:lnTo>
                    <a:pt x="578" y="124"/>
                  </a:lnTo>
                  <a:lnTo>
                    <a:pt x="576" y="128"/>
                  </a:lnTo>
                  <a:lnTo>
                    <a:pt x="576" y="132"/>
                  </a:lnTo>
                  <a:lnTo>
                    <a:pt x="574" y="134"/>
                  </a:lnTo>
                  <a:lnTo>
                    <a:pt x="574" y="140"/>
                  </a:lnTo>
                  <a:lnTo>
                    <a:pt x="570" y="142"/>
                  </a:lnTo>
                  <a:lnTo>
                    <a:pt x="566" y="142"/>
                  </a:lnTo>
                  <a:lnTo>
                    <a:pt x="556" y="144"/>
                  </a:lnTo>
                  <a:lnTo>
                    <a:pt x="552" y="146"/>
                  </a:lnTo>
                  <a:lnTo>
                    <a:pt x="550" y="150"/>
                  </a:lnTo>
                  <a:lnTo>
                    <a:pt x="544" y="152"/>
                  </a:lnTo>
                  <a:lnTo>
                    <a:pt x="538" y="154"/>
                  </a:lnTo>
                  <a:lnTo>
                    <a:pt x="532" y="154"/>
                  </a:lnTo>
                  <a:lnTo>
                    <a:pt x="528" y="152"/>
                  </a:lnTo>
                  <a:lnTo>
                    <a:pt x="524" y="150"/>
                  </a:lnTo>
                  <a:lnTo>
                    <a:pt x="522" y="150"/>
                  </a:lnTo>
                  <a:lnTo>
                    <a:pt x="518" y="152"/>
                  </a:lnTo>
                  <a:lnTo>
                    <a:pt x="516" y="156"/>
                  </a:lnTo>
                  <a:lnTo>
                    <a:pt x="516" y="160"/>
                  </a:lnTo>
                  <a:lnTo>
                    <a:pt x="518" y="160"/>
                  </a:lnTo>
                  <a:lnTo>
                    <a:pt x="524" y="164"/>
                  </a:lnTo>
                  <a:lnTo>
                    <a:pt x="528" y="166"/>
                  </a:lnTo>
                  <a:lnTo>
                    <a:pt x="530" y="168"/>
                  </a:lnTo>
                  <a:lnTo>
                    <a:pt x="530" y="172"/>
                  </a:lnTo>
                  <a:lnTo>
                    <a:pt x="530" y="176"/>
                  </a:lnTo>
                  <a:lnTo>
                    <a:pt x="526" y="182"/>
                  </a:lnTo>
                  <a:lnTo>
                    <a:pt x="518" y="188"/>
                  </a:lnTo>
                  <a:lnTo>
                    <a:pt x="508" y="194"/>
                  </a:lnTo>
                  <a:lnTo>
                    <a:pt x="496" y="198"/>
                  </a:lnTo>
                  <a:lnTo>
                    <a:pt x="468" y="198"/>
                  </a:lnTo>
                  <a:lnTo>
                    <a:pt x="458" y="206"/>
                  </a:lnTo>
                  <a:lnTo>
                    <a:pt x="452" y="210"/>
                  </a:lnTo>
                  <a:lnTo>
                    <a:pt x="444" y="212"/>
                  </a:lnTo>
                  <a:lnTo>
                    <a:pt x="430" y="210"/>
                  </a:lnTo>
                  <a:lnTo>
                    <a:pt x="414" y="206"/>
                  </a:lnTo>
                  <a:lnTo>
                    <a:pt x="402" y="200"/>
                  </a:lnTo>
                  <a:lnTo>
                    <a:pt x="392" y="194"/>
                  </a:lnTo>
                  <a:lnTo>
                    <a:pt x="348" y="194"/>
                  </a:lnTo>
                  <a:lnTo>
                    <a:pt x="348" y="192"/>
                  </a:lnTo>
                  <a:lnTo>
                    <a:pt x="314" y="192"/>
                  </a:lnTo>
                  <a:lnTo>
                    <a:pt x="306" y="188"/>
                  </a:lnTo>
                  <a:lnTo>
                    <a:pt x="298" y="180"/>
                  </a:lnTo>
                  <a:lnTo>
                    <a:pt x="290" y="172"/>
                  </a:lnTo>
                  <a:lnTo>
                    <a:pt x="280" y="166"/>
                  </a:lnTo>
                  <a:lnTo>
                    <a:pt x="272" y="160"/>
                  </a:lnTo>
                  <a:lnTo>
                    <a:pt x="262" y="160"/>
                  </a:lnTo>
                  <a:lnTo>
                    <a:pt x="252" y="156"/>
                  </a:lnTo>
                  <a:lnTo>
                    <a:pt x="244" y="152"/>
                  </a:lnTo>
                  <a:lnTo>
                    <a:pt x="214" y="152"/>
                  </a:lnTo>
                  <a:lnTo>
                    <a:pt x="210" y="146"/>
                  </a:lnTo>
                  <a:lnTo>
                    <a:pt x="206" y="140"/>
                  </a:lnTo>
                  <a:lnTo>
                    <a:pt x="202" y="126"/>
                  </a:lnTo>
                  <a:lnTo>
                    <a:pt x="198" y="118"/>
                  </a:lnTo>
                  <a:lnTo>
                    <a:pt x="194" y="112"/>
                  </a:lnTo>
                  <a:lnTo>
                    <a:pt x="182" y="104"/>
                  </a:lnTo>
                  <a:lnTo>
                    <a:pt x="174" y="100"/>
                  </a:lnTo>
                  <a:lnTo>
                    <a:pt x="168" y="98"/>
                  </a:lnTo>
                  <a:lnTo>
                    <a:pt x="154" y="92"/>
                  </a:lnTo>
                  <a:lnTo>
                    <a:pt x="146" y="90"/>
                  </a:lnTo>
                  <a:lnTo>
                    <a:pt x="140" y="86"/>
                  </a:lnTo>
                  <a:lnTo>
                    <a:pt x="138" y="82"/>
                  </a:lnTo>
                  <a:lnTo>
                    <a:pt x="134" y="76"/>
                  </a:lnTo>
                  <a:lnTo>
                    <a:pt x="134" y="78"/>
                  </a:lnTo>
                  <a:lnTo>
                    <a:pt x="122" y="86"/>
                  </a:lnTo>
                  <a:lnTo>
                    <a:pt x="114" y="94"/>
                  </a:lnTo>
                  <a:lnTo>
                    <a:pt x="126" y="108"/>
                  </a:lnTo>
                  <a:lnTo>
                    <a:pt x="116" y="116"/>
                  </a:lnTo>
                  <a:lnTo>
                    <a:pt x="110" y="118"/>
                  </a:lnTo>
                  <a:lnTo>
                    <a:pt x="100" y="116"/>
                  </a:lnTo>
                  <a:lnTo>
                    <a:pt x="88" y="112"/>
                  </a:lnTo>
                  <a:lnTo>
                    <a:pt x="92" y="130"/>
                  </a:lnTo>
                  <a:lnTo>
                    <a:pt x="92" y="140"/>
                  </a:lnTo>
                  <a:lnTo>
                    <a:pt x="90" y="148"/>
                  </a:lnTo>
                  <a:lnTo>
                    <a:pt x="86" y="150"/>
                  </a:lnTo>
                  <a:lnTo>
                    <a:pt x="84" y="150"/>
                  </a:lnTo>
                  <a:lnTo>
                    <a:pt x="78" y="150"/>
                  </a:lnTo>
                  <a:lnTo>
                    <a:pt x="68" y="146"/>
                  </a:lnTo>
                  <a:lnTo>
                    <a:pt x="70" y="156"/>
                  </a:lnTo>
                  <a:lnTo>
                    <a:pt x="76" y="164"/>
                  </a:lnTo>
                  <a:lnTo>
                    <a:pt x="80" y="176"/>
                  </a:lnTo>
                  <a:lnTo>
                    <a:pt x="82" y="188"/>
                  </a:lnTo>
                  <a:lnTo>
                    <a:pt x="78" y="194"/>
                  </a:lnTo>
                  <a:lnTo>
                    <a:pt x="74" y="200"/>
                  </a:lnTo>
                  <a:lnTo>
                    <a:pt x="64" y="214"/>
                  </a:lnTo>
                  <a:lnTo>
                    <a:pt x="50" y="228"/>
                  </a:lnTo>
                  <a:lnTo>
                    <a:pt x="38" y="236"/>
                  </a:lnTo>
                  <a:lnTo>
                    <a:pt x="28" y="238"/>
                  </a:lnTo>
                  <a:lnTo>
                    <a:pt x="14" y="240"/>
                  </a:lnTo>
                  <a:lnTo>
                    <a:pt x="8" y="242"/>
                  </a:lnTo>
                  <a:lnTo>
                    <a:pt x="4" y="244"/>
                  </a:lnTo>
                  <a:lnTo>
                    <a:pt x="2" y="248"/>
                  </a:lnTo>
                  <a:lnTo>
                    <a:pt x="0" y="254"/>
                  </a:lnTo>
                  <a:lnTo>
                    <a:pt x="2" y="258"/>
                  </a:lnTo>
                  <a:lnTo>
                    <a:pt x="4" y="262"/>
                  </a:lnTo>
                  <a:lnTo>
                    <a:pt x="14" y="268"/>
                  </a:lnTo>
                  <a:lnTo>
                    <a:pt x="24" y="276"/>
                  </a:lnTo>
                  <a:lnTo>
                    <a:pt x="26" y="280"/>
                  </a:lnTo>
                  <a:lnTo>
                    <a:pt x="26" y="286"/>
                  </a:lnTo>
                  <a:lnTo>
                    <a:pt x="20" y="288"/>
                  </a:lnTo>
                  <a:lnTo>
                    <a:pt x="14" y="290"/>
                  </a:lnTo>
                  <a:lnTo>
                    <a:pt x="18" y="292"/>
                  </a:lnTo>
                  <a:lnTo>
                    <a:pt x="20" y="294"/>
                  </a:lnTo>
                  <a:lnTo>
                    <a:pt x="28" y="296"/>
                  </a:lnTo>
                  <a:lnTo>
                    <a:pt x="28" y="298"/>
                  </a:lnTo>
                  <a:lnTo>
                    <a:pt x="36" y="298"/>
                  </a:lnTo>
                  <a:lnTo>
                    <a:pt x="44" y="302"/>
                  </a:lnTo>
                  <a:lnTo>
                    <a:pt x="50" y="308"/>
                  </a:lnTo>
                  <a:lnTo>
                    <a:pt x="54" y="316"/>
                  </a:lnTo>
                  <a:lnTo>
                    <a:pt x="58" y="320"/>
                  </a:lnTo>
                  <a:lnTo>
                    <a:pt x="62" y="322"/>
                  </a:lnTo>
                  <a:lnTo>
                    <a:pt x="68" y="322"/>
                  </a:lnTo>
                  <a:lnTo>
                    <a:pt x="74" y="324"/>
                  </a:lnTo>
                  <a:lnTo>
                    <a:pt x="78" y="324"/>
                  </a:lnTo>
                  <a:lnTo>
                    <a:pt x="82" y="326"/>
                  </a:lnTo>
                  <a:lnTo>
                    <a:pt x="84" y="326"/>
                  </a:lnTo>
                  <a:lnTo>
                    <a:pt x="86" y="324"/>
                  </a:lnTo>
                  <a:lnTo>
                    <a:pt x="90" y="322"/>
                  </a:lnTo>
                  <a:lnTo>
                    <a:pt x="94" y="320"/>
                  </a:lnTo>
                  <a:lnTo>
                    <a:pt x="100" y="320"/>
                  </a:lnTo>
                  <a:lnTo>
                    <a:pt x="108" y="320"/>
                  </a:lnTo>
                  <a:lnTo>
                    <a:pt x="114" y="324"/>
                  </a:lnTo>
                  <a:lnTo>
                    <a:pt x="116" y="324"/>
                  </a:lnTo>
                  <a:lnTo>
                    <a:pt x="122" y="326"/>
                  </a:lnTo>
                  <a:lnTo>
                    <a:pt x="122" y="332"/>
                  </a:lnTo>
                  <a:lnTo>
                    <a:pt x="120" y="336"/>
                  </a:lnTo>
                  <a:lnTo>
                    <a:pt x="114" y="344"/>
                  </a:lnTo>
                  <a:lnTo>
                    <a:pt x="112" y="352"/>
                  </a:lnTo>
                  <a:lnTo>
                    <a:pt x="110" y="358"/>
                  </a:lnTo>
                  <a:lnTo>
                    <a:pt x="112" y="362"/>
                  </a:lnTo>
                  <a:lnTo>
                    <a:pt x="114" y="368"/>
                  </a:lnTo>
                  <a:lnTo>
                    <a:pt x="122" y="376"/>
                  </a:lnTo>
                  <a:lnTo>
                    <a:pt x="120" y="378"/>
                  </a:lnTo>
                  <a:lnTo>
                    <a:pt x="118" y="378"/>
                  </a:lnTo>
                  <a:lnTo>
                    <a:pt x="112" y="380"/>
                  </a:lnTo>
                  <a:lnTo>
                    <a:pt x="114" y="388"/>
                  </a:lnTo>
                  <a:lnTo>
                    <a:pt x="114" y="392"/>
                  </a:lnTo>
                  <a:lnTo>
                    <a:pt x="116" y="396"/>
                  </a:lnTo>
                  <a:lnTo>
                    <a:pt x="118" y="400"/>
                  </a:lnTo>
                  <a:lnTo>
                    <a:pt x="126" y="404"/>
                  </a:lnTo>
                  <a:lnTo>
                    <a:pt x="136" y="408"/>
                  </a:lnTo>
                  <a:lnTo>
                    <a:pt x="144" y="416"/>
                  </a:lnTo>
                  <a:lnTo>
                    <a:pt x="152" y="424"/>
                  </a:lnTo>
                  <a:lnTo>
                    <a:pt x="158" y="424"/>
                  </a:lnTo>
                  <a:lnTo>
                    <a:pt x="162" y="424"/>
                  </a:lnTo>
                  <a:lnTo>
                    <a:pt x="164" y="422"/>
                  </a:lnTo>
                  <a:lnTo>
                    <a:pt x="166" y="420"/>
                  </a:lnTo>
                  <a:lnTo>
                    <a:pt x="168" y="420"/>
                  </a:lnTo>
                  <a:lnTo>
                    <a:pt x="180" y="428"/>
                  </a:lnTo>
                  <a:lnTo>
                    <a:pt x="190" y="436"/>
                  </a:lnTo>
                  <a:lnTo>
                    <a:pt x="198" y="442"/>
                  </a:lnTo>
                  <a:lnTo>
                    <a:pt x="208" y="446"/>
                  </a:lnTo>
                  <a:lnTo>
                    <a:pt x="220" y="450"/>
                  </a:lnTo>
                  <a:lnTo>
                    <a:pt x="222" y="452"/>
                  </a:lnTo>
                  <a:lnTo>
                    <a:pt x="226" y="456"/>
                  </a:lnTo>
                  <a:lnTo>
                    <a:pt x="230" y="458"/>
                  </a:lnTo>
                  <a:lnTo>
                    <a:pt x="236" y="460"/>
                  </a:lnTo>
                  <a:lnTo>
                    <a:pt x="240" y="460"/>
                  </a:lnTo>
                  <a:lnTo>
                    <a:pt x="242" y="460"/>
                  </a:lnTo>
                  <a:lnTo>
                    <a:pt x="244" y="460"/>
                  </a:lnTo>
                  <a:lnTo>
                    <a:pt x="250" y="464"/>
                  </a:lnTo>
                  <a:lnTo>
                    <a:pt x="256" y="466"/>
                  </a:lnTo>
                  <a:lnTo>
                    <a:pt x="274" y="466"/>
                  </a:lnTo>
                  <a:lnTo>
                    <a:pt x="274" y="468"/>
                  </a:lnTo>
                  <a:lnTo>
                    <a:pt x="274" y="464"/>
                  </a:lnTo>
                  <a:lnTo>
                    <a:pt x="278" y="462"/>
                  </a:lnTo>
                  <a:lnTo>
                    <a:pt x="284" y="460"/>
                  </a:lnTo>
                  <a:lnTo>
                    <a:pt x="288" y="472"/>
                  </a:lnTo>
                  <a:lnTo>
                    <a:pt x="290" y="468"/>
                  </a:lnTo>
                  <a:lnTo>
                    <a:pt x="294" y="462"/>
                  </a:lnTo>
                  <a:lnTo>
                    <a:pt x="298" y="460"/>
                  </a:lnTo>
                  <a:lnTo>
                    <a:pt x="302" y="458"/>
                  </a:lnTo>
                  <a:lnTo>
                    <a:pt x="312" y="460"/>
                  </a:lnTo>
                  <a:lnTo>
                    <a:pt x="322" y="464"/>
                  </a:lnTo>
                  <a:lnTo>
                    <a:pt x="332" y="472"/>
                  </a:lnTo>
                  <a:lnTo>
                    <a:pt x="336" y="478"/>
                  </a:lnTo>
                  <a:lnTo>
                    <a:pt x="336" y="480"/>
                  </a:lnTo>
                  <a:lnTo>
                    <a:pt x="338" y="478"/>
                  </a:lnTo>
                  <a:lnTo>
                    <a:pt x="340" y="470"/>
                  </a:lnTo>
                  <a:lnTo>
                    <a:pt x="344" y="460"/>
                  </a:lnTo>
                  <a:lnTo>
                    <a:pt x="348" y="454"/>
                  </a:lnTo>
                  <a:lnTo>
                    <a:pt x="356" y="446"/>
                  </a:lnTo>
                  <a:lnTo>
                    <a:pt x="362" y="442"/>
                  </a:lnTo>
                  <a:lnTo>
                    <a:pt x="372" y="438"/>
                  </a:lnTo>
                  <a:lnTo>
                    <a:pt x="374" y="440"/>
                  </a:lnTo>
                  <a:lnTo>
                    <a:pt x="376" y="440"/>
                  </a:lnTo>
                  <a:lnTo>
                    <a:pt x="380" y="442"/>
                  </a:lnTo>
                  <a:lnTo>
                    <a:pt x="382" y="440"/>
                  </a:lnTo>
                  <a:lnTo>
                    <a:pt x="386" y="438"/>
                  </a:lnTo>
                  <a:lnTo>
                    <a:pt x="386" y="436"/>
                  </a:lnTo>
                  <a:lnTo>
                    <a:pt x="392" y="436"/>
                  </a:lnTo>
                  <a:lnTo>
                    <a:pt x="400" y="444"/>
                  </a:lnTo>
                  <a:lnTo>
                    <a:pt x="400" y="448"/>
                  </a:lnTo>
                  <a:lnTo>
                    <a:pt x="400" y="450"/>
                  </a:lnTo>
                  <a:lnTo>
                    <a:pt x="404" y="454"/>
                  </a:lnTo>
                  <a:lnTo>
                    <a:pt x="410" y="456"/>
                  </a:lnTo>
                  <a:lnTo>
                    <a:pt x="414" y="456"/>
                  </a:lnTo>
                  <a:lnTo>
                    <a:pt x="414" y="45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 name="Freeform 3"/>
            <p:cNvSpPr>
              <a:spLocks/>
            </p:cNvSpPr>
            <p:nvPr/>
          </p:nvSpPr>
          <p:spPr bwMode="auto">
            <a:xfrm>
              <a:off x="8039488" y="1771932"/>
              <a:ext cx="91464" cy="78078"/>
            </a:xfrm>
            <a:custGeom>
              <a:avLst/>
              <a:gdLst>
                <a:gd name="T0" fmla="*/ 2147483647 w 82"/>
                <a:gd name="T1" fmla="*/ 2147483647 h 70"/>
                <a:gd name="T2" fmla="*/ 2147483647 w 82"/>
                <a:gd name="T3" fmla="*/ 2147483647 h 70"/>
                <a:gd name="T4" fmla="*/ 2147483647 w 82"/>
                <a:gd name="T5" fmla="*/ 2147483647 h 70"/>
                <a:gd name="T6" fmla="*/ 2147483647 w 82"/>
                <a:gd name="T7" fmla="*/ 2147483647 h 70"/>
                <a:gd name="T8" fmla="*/ 2147483647 w 82"/>
                <a:gd name="T9" fmla="*/ 2147483647 h 70"/>
                <a:gd name="T10" fmla="*/ 2147483647 w 82"/>
                <a:gd name="T11" fmla="*/ 2147483647 h 70"/>
                <a:gd name="T12" fmla="*/ 2147483647 w 82"/>
                <a:gd name="T13" fmla="*/ 2147483647 h 70"/>
                <a:gd name="T14" fmla="*/ 2147483647 w 82"/>
                <a:gd name="T15" fmla="*/ 2147483647 h 70"/>
                <a:gd name="T16" fmla="*/ 2147483647 w 82"/>
                <a:gd name="T17" fmla="*/ 2147483647 h 70"/>
                <a:gd name="T18" fmla="*/ 2147483647 w 82"/>
                <a:gd name="T19" fmla="*/ 2147483647 h 70"/>
                <a:gd name="T20" fmla="*/ 2147483647 w 82"/>
                <a:gd name="T21" fmla="*/ 2147483647 h 70"/>
                <a:gd name="T22" fmla="*/ 2147483647 w 82"/>
                <a:gd name="T23" fmla="*/ 2147483647 h 70"/>
                <a:gd name="T24" fmla="*/ 2147483647 w 82"/>
                <a:gd name="T25" fmla="*/ 2147483647 h 70"/>
                <a:gd name="T26" fmla="*/ 2147483647 w 82"/>
                <a:gd name="T27" fmla="*/ 2147483647 h 70"/>
                <a:gd name="T28" fmla="*/ 2147483647 w 82"/>
                <a:gd name="T29" fmla="*/ 2147483647 h 70"/>
                <a:gd name="T30" fmla="*/ 2147483647 w 82"/>
                <a:gd name="T31" fmla="*/ 2147483647 h 70"/>
                <a:gd name="T32" fmla="*/ 2147483647 w 82"/>
                <a:gd name="T33" fmla="*/ 2147483647 h 70"/>
                <a:gd name="T34" fmla="*/ 2147483647 w 82"/>
                <a:gd name="T35" fmla="*/ 2147483647 h 70"/>
                <a:gd name="T36" fmla="*/ 2147483647 w 82"/>
                <a:gd name="T37" fmla="*/ 2147483647 h 70"/>
                <a:gd name="T38" fmla="*/ 2147483647 w 82"/>
                <a:gd name="T39" fmla="*/ 2147483647 h 70"/>
                <a:gd name="T40" fmla="*/ 2147483647 w 82"/>
                <a:gd name="T41" fmla="*/ 2147483647 h 70"/>
                <a:gd name="T42" fmla="*/ 0 w 82"/>
                <a:gd name="T43" fmla="*/ 0 h 70"/>
                <a:gd name="T44" fmla="*/ 2147483647 w 82"/>
                <a:gd name="T45" fmla="*/ 0 h 70"/>
                <a:gd name="T46" fmla="*/ 2147483647 w 82"/>
                <a:gd name="T47" fmla="*/ 2147483647 h 70"/>
                <a:gd name="T48" fmla="*/ 2147483647 w 82"/>
                <a:gd name="T49" fmla="*/ 2147483647 h 70"/>
                <a:gd name="T50" fmla="*/ 2147483647 w 82"/>
                <a:gd name="T51" fmla="*/ 2147483647 h 70"/>
                <a:gd name="T52" fmla="*/ 2147483647 w 82"/>
                <a:gd name="T53" fmla="*/ 2147483647 h 70"/>
                <a:gd name="T54" fmla="*/ 2147483647 w 82"/>
                <a:gd name="T55" fmla="*/ 2147483647 h 70"/>
                <a:gd name="T56" fmla="*/ 2147483647 w 82"/>
                <a:gd name="T57" fmla="*/ 2147483647 h 70"/>
                <a:gd name="T58" fmla="*/ 2147483647 w 82"/>
                <a:gd name="T59" fmla="*/ 2147483647 h 70"/>
                <a:gd name="T60" fmla="*/ 2147483647 w 82"/>
                <a:gd name="T61" fmla="*/ 2147483647 h 70"/>
                <a:gd name="T62" fmla="*/ 2147483647 w 82"/>
                <a:gd name="T63" fmla="*/ 2147483647 h 70"/>
                <a:gd name="T64" fmla="*/ 2147483647 w 82"/>
                <a:gd name="T65" fmla="*/ 2147483647 h 70"/>
                <a:gd name="T66" fmla="*/ 2147483647 w 82"/>
                <a:gd name="T67" fmla="*/ 2147483647 h 70"/>
                <a:gd name="T68" fmla="*/ 2147483647 w 82"/>
                <a:gd name="T69" fmla="*/ 2147483647 h 70"/>
                <a:gd name="T70" fmla="*/ 2147483647 w 82"/>
                <a:gd name="T71" fmla="*/ 2147483647 h 70"/>
                <a:gd name="T72" fmla="*/ 2147483647 w 82"/>
                <a:gd name="T73" fmla="*/ 2147483647 h 70"/>
                <a:gd name="T74" fmla="*/ 2147483647 w 82"/>
                <a:gd name="T75" fmla="*/ 2147483647 h 70"/>
                <a:gd name="T76" fmla="*/ 2147483647 w 82"/>
                <a:gd name="T77" fmla="*/ 2147483647 h 70"/>
                <a:gd name="T78" fmla="*/ 2147483647 w 82"/>
                <a:gd name="T79" fmla="*/ 2147483647 h 70"/>
                <a:gd name="T80" fmla="*/ 2147483647 w 82"/>
                <a:gd name="T81" fmla="*/ 2147483647 h 70"/>
                <a:gd name="T82" fmla="*/ 2147483647 w 82"/>
                <a:gd name="T83" fmla="*/ 2147483647 h 70"/>
                <a:gd name="T84" fmla="*/ 2147483647 w 82"/>
                <a:gd name="T85" fmla="*/ 2147483647 h 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2" h="70">
                  <a:moveTo>
                    <a:pt x="28" y="52"/>
                  </a:moveTo>
                  <a:lnTo>
                    <a:pt x="20" y="54"/>
                  </a:lnTo>
                  <a:lnTo>
                    <a:pt x="14" y="56"/>
                  </a:lnTo>
                  <a:lnTo>
                    <a:pt x="26" y="62"/>
                  </a:lnTo>
                  <a:lnTo>
                    <a:pt x="30" y="64"/>
                  </a:lnTo>
                  <a:lnTo>
                    <a:pt x="36" y="70"/>
                  </a:lnTo>
                  <a:lnTo>
                    <a:pt x="20" y="70"/>
                  </a:lnTo>
                  <a:lnTo>
                    <a:pt x="14" y="62"/>
                  </a:lnTo>
                  <a:lnTo>
                    <a:pt x="12" y="58"/>
                  </a:lnTo>
                  <a:lnTo>
                    <a:pt x="8" y="56"/>
                  </a:lnTo>
                  <a:lnTo>
                    <a:pt x="10" y="50"/>
                  </a:lnTo>
                  <a:lnTo>
                    <a:pt x="14" y="46"/>
                  </a:lnTo>
                  <a:lnTo>
                    <a:pt x="12" y="44"/>
                  </a:lnTo>
                  <a:lnTo>
                    <a:pt x="10" y="40"/>
                  </a:lnTo>
                  <a:lnTo>
                    <a:pt x="18" y="40"/>
                  </a:lnTo>
                  <a:lnTo>
                    <a:pt x="16" y="34"/>
                  </a:lnTo>
                  <a:lnTo>
                    <a:pt x="14" y="28"/>
                  </a:lnTo>
                  <a:lnTo>
                    <a:pt x="14" y="16"/>
                  </a:lnTo>
                  <a:lnTo>
                    <a:pt x="10" y="12"/>
                  </a:lnTo>
                  <a:lnTo>
                    <a:pt x="6" y="8"/>
                  </a:lnTo>
                  <a:lnTo>
                    <a:pt x="2" y="4"/>
                  </a:lnTo>
                  <a:lnTo>
                    <a:pt x="0" y="0"/>
                  </a:lnTo>
                  <a:lnTo>
                    <a:pt x="4" y="0"/>
                  </a:lnTo>
                  <a:lnTo>
                    <a:pt x="12" y="4"/>
                  </a:lnTo>
                  <a:lnTo>
                    <a:pt x="24" y="14"/>
                  </a:lnTo>
                  <a:lnTo>
                    <a:pt x="40" y="22"/>
                  </a:lnTo>
                  <a:lnTo>
                    <a:pt x="46" y="24"/>
                  </a:lnTo>
                  <a:lnTo>
                    <a:pt x="54" y="26"/>
                  </a:lnTo>
                  <a:lnTo>
                    <a:pt x="60" y="26"/>
                  </a:lnTo>
                  <a:lnTo>
                    <a:pt x="66" y="24"/>
                  </a:lnTo>
                  <a:lnTo>
                    <a:pt x="74" y="20"/>
                  </a:lnTo>
                  <a:lnTo>
                    <a:pt x="74" y="30"/>
                  </a:lnTo>
                  <a:lnTo>
                    <a:pt x="74" y="34"/>
                  </a:lnTo>
                  <a:lnTo>
                    <a:pt x="76" y="36"/>
                  </a:lnTo>
                  <a:lnTo>
                    <a:pt x="82" y="42"/>
                  </a:lnTo>
                  <a:lnTo>
                    <a:pt x="78" y="44"/>
                  </a:lnTo>
                  <a:lnTo>
                    <a:pt x="72" y="44"/>
                  </a:lnTo>
                  <a:lnTo>
                    <a:pt x="60" y="46"/>
                  </a:lnTo>
                  <a:lnTo>
                    <a:pt x="60" y="62"/>
                  </a:lnTo>
                  <a:lnTo>
                    <a:pt x="52" y="60"/>
                  </a:lnTo>
                  <a:lnTo>
                    <a:pt x="44" y="56"/>
                  </a:lnTo>
                  <a:lnTo>
                    <a:pt x="38" y="54"/>
                  </a:lnTo>
                  <a:lnTo>
                    <a:pt x="28" y="5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 name="Freeform 4"/>
            <p:cNvSpPr>
              <a:spLocks/>
            </p:cNvSpPr>
            <p:nvPr/>
          </p:nvSpPr>
          <p:spPr bwMode="auto">
            <a:xfrm>
              <a:off x="7985948" y="1854472"/>
              <a:ext cx="151696" cy="165080"/>
            </a:xfrm>
            <a:custGeom>
              <a:avLst/>
              <a:gdLst>
                <a:gd name="T0" fmla="*/ 2147483647 w 136"/>
                <a:gd name="T1" fmla="*/ 2147483647 h 148"/>
                <a:gd name="T2" fmla="*/ 2147483647 w 136"/>
                <a:gd name="T3" fmla="*/ 0 h 148"/>
                <a:gd name="T4" fmla="*/ 2147483647 w 136"/>
                <a:gd name="T5" fmla="*/ 2147483647 h 148"/>
                <a:gd name="T6" fmla="*/ 2147483647 w 136"/>
                <a:gd name="T7" fmla="*/ 2147483647 h 148"/>
                <a:gd name="T8" fmla="*/ 2147483647 w 136"/>
                <a:gd name="T9" fmla="*/ 2147483647 h 148"/>
                <a:gd name="T10" fmla="*/ 2147483647 w 136"/>
                <a:gd name="T11" fmla="*/ 2147483647 h 148"/>
                <a:gd name="T12" fmla="*/ 2147483647 w 136"/>
                <a:gd name="T13" fmla="*/ 2147483647 h 148"/>
                <a:gd name="T14" fmla="*/ 2147483647 w 136"/>
                <a:gd name="T15" fmla="*/ 2147483647 h 148"/>
                <a:gd name="T16" fmla="*/ 2147483647 w 136"/>
                <a:gd name="T17" fmla="*/ 2147483647 h 148"/>
                <a:gd name="T18" fmla="*/ 2147483647 w 136"/>
                <a:gd name="T19" fmla="*/ 2147483647 h 148"/>
                <a:gd name="T20" fmla="*/ 2147483647 w 136"/>
                <a:gd name="T21" fmla="*/ 2147483647 h 148"/>
                <a:gd name="T22" fmla="*/ 2147483647 w 136"/>
                <a:gd name="T23" fmla="*/ 2147483647 h 148"/>
                <a:gd name="T24" fmla="*/ 2147483647 w 136"/>
                <a:gd name="T25" fmla="*/ 2147483647 h 148"/>
                <a:gd name="T26" fmla="*/ 2147483647 w 136"/>
                <a:gd name="T27" fmla="*/ 2147483647 h 148"/>
                <a:gd name="T28" fmla="*/ 2147483647 w 136"/>
                <a:gd name="T29" fmla="*/ 2147483647 h 148"/>
                <a:gd name="T30" fmla="*/ 2147483647 w 136"/>
                <a:gd name="T31" fmla="*/ 2147483647 h 148"/>
                <a:gd name="T32" fmla="*/ 2147483647 w 136"/>
                <a:gd name="T33" fmla="*/ 2147483647 h 148"/>
                <a:gd name="T34" fmla="*/ 2147483647 w 136"/>
                <a:gd name="T35" fmla="*/ 2147483647 h 148"/>
                <a:gd name="T36" fmla="*/ 2147483647 w 136"/>
                <a:gd name="T37" fmla="*/ 2147483647 h 148"/>
                <a:gd name="T38" fmla="*/ 2147483647 w 136"/>
                <a:gd name="T39" fmla="*/ 2147483647 h 148"/>
                <a:gd name="T40" fmla="*/ 2147483647 w 136"/>
                <a:gd name="T41" fmla="*/ 2147483647 h 148"/>
                <a:gd name="T42" fmla="*/ 2147483647 w 136"/>
                <a:gd name="T43" fmla="*/ 2147483647 h 148"/>
                <a:gd name="T44" fmla="*/ 2147483647 w 136"/>
                <a:gd name="T45" fmla="*/ 2147483647 h 148"/>
                <a:gd name="T46" fmla="*/ 2147483647 w 136"/>
                <a:gd name="T47" fmla="*/ 2147483647 h 148"/>
                <a:gd name="T48" fmla="*/ 0 w 136"/>
                <a:gd name="T49" fmla="*/ 2147483647 h 148"/>
                <a:gd name="T50" fmla="*/ 2147483647 w 136"/>
                <a:gd name="T51" fmla="*/ 2147483647 h 148"/>
                <a:gd name="T52" fmla="*/ 2147483647 w 136"/>
                <a:gd name="T53" fmla="*/ 2147483647 h 148"/>
                <a:gd name="T54" fmla="*/ 2147483647 w 136"/>
                <a:gd name="T55" fmla="*/ 2147483647 h 148"/>
                <a:gd name="T56" fmla="*/ 2147483647 w 136"/>
                <a:gd name="T57" fmla="*/ 2147483647 h 148"/>
                <a:gd name="T58" fmla="*/ 2147483647 w 136"/>
                <a:gd name="T59" fmla="*/ 2147483647 h 148"/>
                <a:gd name="T60" fmla="*/ 2147483647 w 136"/>
                <a:gd name="T61" fmla="*/ 2147483647 h 148"/>
                <a:gd name="T62" fmla="*/ 2147483647 w 136"/>
                <a:gd name="T63" fmla="*/ 2147483647 h 148"/>
                <a:gd name="T64" fmla="*/ 2147483647 w 136"/>
                <a:gd name="T65" fmla="*/ 2147483647 h 148"/>
                <a:gd name="T66" fmla="*/ 2147483647 w 136"/>
                <a:gd name="T67" fmla="*/ 2147483647 h 148"/>
                <a:gd name="T68" fmla="*/ 2147483647 w 136"/>
                <a:gd name="T69" fmla="*/ 2147483647 h 148"/>
                <a:gd name="T70" fmla="*/ 2147483647 w 136"/>
                <a:gd name="T71" fmla="*/ 2147483647 h 148"/>
                <a:gd name="T72" fmla="*/ 2147483647 w 136"/>
                <a:gd name="T73" fmla="*/ 2147483647 h 148"/>
                <a:gd name="T74" fmla="*/ 2147483647 w 136"/>
                <a:gd name="T75" fmla="*/ 2147483647 h 148"/>
                <a:gd name="T76" fmla="*/ 2147483647 w 136"/>
                <a:gd name="T77" fmla="*/ 2147483647 h 148"/>
                <a:gd name="T78" fmla="*/ 2147483647 w 136"/>
                <a:gd name="T79" fmla="*/ 2147483647 h 148"/>
                <a:gd name="T80" fmla="*/ 2147483647 w 136"/>
                <a:gd name="T81" fmla="*/ 2147483647 h 148"/>
                <a:gd name="T82" fmla="*/ 2147483647 w 136"/>
                <a:gd name="T83" fmla="*/ 2147483647 h 148"/>
                <a:gd name="T84" fmla="*/ 2147483647 w 136"/>
                <a:gd name="T85" fmla="*/ 2147483647 h 148"/>
                <a:gd name="T86" fmla="*/ 2147483647 w 136"/>
                <a:gd name="T87" fmla="*/ 2147483647 h 148"/>
                <a:gd name="T88" fmla="*/ 2147483647 w 136"/>
                <a:gd name="T89" fmla="*/ 2147483647 h 14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36" h="148">
                  <a:moveTo>
                    <a:pt x="76" y="12"/>
                  </a:moveTo>
                  <a:lnTo>
                    <a:pt x="78" y="6"/>
                  </a:lnTo>
                  <a:lnTo>
                    <a:pt x="80" y="4"/>
                  </a:lnTo>
                  <a:lnTo>
                    <a:pt x="86" y="0"/>
                  </a:lnTo>
                  <a:lnTo>
                    <a:pt x="98" y="10"/>
                  </a:lnTo>
                  <a:lnTo>
                    <a:pt x="110" y="24"/>
                  </a:lnTo>
                  <a:lnTo>
                    <a:pt x="116" y="30"/>
                  </a:lnTo>
                  <a:lnTo>
                    <a:pt x="118" y="38"/>
                  </a:lnTo>
                  <a:lnTo>
                    <a:pt x="122" y="46"/>
                  </a:lnTo>
                  <a:lnTo>
                    <a:pt x="122" y="52"/>
                  </a:lnTo>
                  <a:lnTo>
                    <a:pt x="120" y="56"/>
                  </a:lnTo>
                  <a:lnTo>
                    <a:pt x="118" y="60"/>
                  </a:lnTo>
                  <a:lnTo>
                    <a:pt x="126" y="78"/>
                  </a:lnTo>
                  <a:lnTo>
                    <a:pt x="136" y="102"/>
                  </a:lnTo>
                  <a:lnTo>
                    <a:pt x="134" y="110"/>
                  </a:lnTo>
                  <a:lnTo>
                    <a:pt x="132" y="114"/>
                  </a:lnTo>
                  <a:lnTo>
                    <a:pt x="130" y="114"/>
                  </a:lnTo>
                  <a:lnTo>
                    <a:pt x="126" y="114"/>
                  </a:lnTo>
                  <a:lnTo>
                    <a:pt x="126" y="110"/>
                  </a:lnTo>
                  <a:lnTo>
                    <a:pt x="130" y="106"/>
                  </a:lnTo>
                  <a:lnTo>
                    <a:pt x="122" y="108"/>
                  </a:lnTo>
                  <a:lnTo>
                    <a:pt x="118" y="110"/>
                  </a:lnTo>
                  <a:lnTo>
                    <a:pt x="116" y="120"/>
                  </a:lnTo>
                  <a:lnTo>
                    <a:pt x="116" y="116"/>
                  </a:lnTo>
                  <a:lnTo>
                    <a:pt x="114" y="114"/>
                  </a:lnTo>
                  <a:lnTo>
                    <a:pt x="108" y="120"/>
                  </a:lnTo>
                  <a:lnTo>
                    <a:pt x="104" y="122"/>
                  </a:lnTo>
                  <a:lnTo>
                    <a:pt x="100" y="122"/>
                  </a:lnTo>
                  <a:lnTo>
                    <a:pt x="92" y="122"/>
                  </a:lnTo>
                  <a:lnTo>
                    <a:pt x="88" y="120"/>
                  </a:lnTo>
                  <a:lnTo>
                    <a:pt x="84" y="120"/>
                  </a:lnTo>
                  <a:lnTo>
                    <a:pt x="82" y="120"/>
                  </a:lnTo>
                  <a:lnTo>
                    <a:pt x="82" y="122"/>
                  </a:lnTo>
                  <a:lnTo>
                    <a:pt x="86" y="128"/>
                  </a:lnTo>
                  <a:lnTo>
                    <a:pt x="90" y="132"/>
                  </a:lnTo>
                  <a:lnTo>
                    <a:pt x="86" y="138"/>
                  </a:lnTo>
                  <a:lnTo>
                    <a:pt x="82" y="148"/>
                  </a:lnTo>
                  <a:lnTo>
                    <a:pt x="74" y="144"/>
                  </a:lnTo>
                  <a:lnTo>
                    <a:pt x="70" y="138"/>
                  </a:lnTo>
                  <a:lnTo>
                    <a:pt x="66" y="132"/>
                  </a:lnTo>
                  <a:lnTo>
                    <a:pt x="64" y="122"/>
                  </a:lnTo>
                  <a:lnTo>
                    <a:pt x="54" y="122"/>
                  </a:lnTo>
                  <a:lnTo>
                    <a:pt x="46" y="124"/>
                  </a:lnTo>
                  <a:lnTo>
                    <a:pt x="38" y="126"/>
                  </a:lnTo>
                  <a:lnTo>
                    <a:pt x="30" y="130"/>
                  </a:lnTo>
                  <a:lnTo>
                    <a:pt x="20" y="130"/>
                  </a:lnTo>
                  <a:lnTo>
                    <a:pt x="20" y="136"/>
                  </a:lnTo>
                  <a:lnTo>
                    <a:pt x="8" y="134"/>
                  </a:lnTo>
                  <a:lnTo>
                    <a:pt x="2" y="134"/>
                  </a:lnTo>
                  <a:lnTo>
                    <a:pt x="0" y="132"/>
                  </a:lnTo>
                  <a:lnTo>
                    <a:pt x="0" y="128"/>
                  </a:lnTo>
                  <a:lnTo>
                    <a:pt x="6" y="126"/>
                  </a:lnTo>
                  <a:lnTo>
                    <a:pt x="8" y="124"/>
                  </a:lnTo>
                  <a:lnTo>
                    <a:pt x="14" y="116"/>
                  </a:lnTo>
                  <a:lnTo>
                    <a:pt x="20" y="108"/>
                  </a:lnTo>
                  <a:lnTo>
                    <a:pt x="24" y="106"/>
                  </a:lnTo>
                  <a:lnTo>
                    <a:pt x="28" y="106"/>
                  </a:lnTo>
                  <a:lnTo>
                    <a:pt x="34" y="106"/>
                  </a:lnTo>
                  <a:lnTo>
                    <a:pt x="36" y="104"/>
                  </a:lnTo>
                  <a:lnTo>
                    <a:pt x="42" y="102"/>
                  </a:lnTo>
                  <a:lnTo>
                    <a:pt x="46" y="102"/>
                  </a:lnTo>
                  <a:lnTo>
                    <a:pt x="52" y="102"/>
                  </a:lnTo>
                  <a:lnTo>
                    <a:pt x="54" y="104"/>
                  </a:lnTo>
                  <a:lnTo>
                    <a:pt x="60" y="108"/>
                  </a:lnTo>
                  <a:lnTo>
                    <a:pt x="62" y="106"/>
                  </a:lnTo>
                  <a:lnTo>
                    <a:pt x="62" y="102"/>
                  </a:lnTo>
                  <a:lnTo>
                    <a:pt x="62" y="96"/>
                  </a:lnTo>
                  <a:lnTo>
                    <a:pt x="60" y="94"/>
                  </a:lnTo>
                  <a:lnTo>
                    <a:pt x="62" y="90"/>
                  </a:lnTo>
                  <a:lnTo>
                    <a:pt x="64" y="86"/>
                  </a:lnTo>
                  <a:lnTo>
                    <a:pt x="68" y="84"/>
                  </a:lnTo>
                  <a:lnTo>
                    <a:pt x="68" y="80"/>
                  </a:lnTo>
                  <a:lnTo>
                    <a:pt x="68" y="78"/>
                  </a:lnTo>
                  <a:lnTo>
                    <a:pt x="68" y="74"/>
                  </a:lnTo>
                  <a:lnTo>
                    <a:pt x="70" y="78"/>
                  </a:lnTo>
                  <a:lnTo>
                    <a:pt x="68" y="82"/>
                  </a:lnTo>
                  <a:lnTo>
                    <a:pt x="76" y="80"/>
                  </a:lnTo>
                  <a:lnTo>
                    <a:pt x="82" y="78"/>
                  </a:lnTo>
                  <a:lnTo>
                    <a:pt x="86" y="76"/>
                  </a:lnTo>
                  <a:lnTo>
                    <a:pt x="90" y="72"/>
                  </a:lnTo>
                  <a:lnTo>
                    <a:pt x="92" y="60"/>
                  </a:lnTo>
                  <a:lnTo>
                    <a:pt x="94" y="50"/>
                  </a:lnTo>
                  <a:lnTo>
                    <a:pt x="94" y="44"/>
                  </a:lnTo>
                  <a:lnTo>
                    <a:pt x="92" y="40"/>
                  </a:lnTo>
                  <a:lnTo>
                    <a:pt x="88" y="32"/>
                  </a:lnTo>
                  <a:lnTo>
                    <a:pt x="84" y="26"/>
                  </a:lnTo>
                  <a:lnTo>
                    <a:pt x="82" y="24"/>
                  </a:lnTo>
                  <a:lnTo>
                    <a:pt x="80" y="20"/>
                  </a:lnTo>
                  <a:lnTo>
                    <a:pt x="78" y="16"/>
                  </a:lnTo>
                  <a:lnTo>
                    <a:pt x="76"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 name="Freeform 5"/>
            <p:cNvSpPr>
              <a:spLocks/>
            </p:cNvSpPr>
            <p:nvPr/>
          </p:nvSpPr>
          <p:spPr bwMode="auto">
            <a:xfrm>
              <a:off x="8019410" y="1999474"/>
              <a:ext cx="35693" cy="29000"/>
            </a:xfrm>
            <a:custGeom>
              <a:avLst/>
              <a:gdLst>
                <a:gd name="T0" fmla="*/ 2147483647 w 32"/>
                <a:gd name="T1" fmla="*/ 2147483647 h 26"/>
                <a:gd name="T2" fmla="*/ 2147483647 w 32"/>
                <a:gd name="T3" fmla="*/ 2147483647 h 26"/>
                <a:gd name="T4" fmla="*/ 2147483647 w 32"/>
                <a:gd name="T5" fmla="*/ 0 h 26"/>
                <a:gd name="T6" fmla="*/ 2147483647 w 32"/>
                <a:gd name="T7" fmla="*/ 0 h 26"/>
                <a:gd name="T8" fmla="*/ 2147483647 w 32"/>
                <a:gd name="T9" fmla="*/ 2147483647 h 26"/>
                <a:gd name="T10" fmla="*/ 2147483647 w 32"/>
                <a:gd name="T11" fmla="*/ 2147483647 h 26"/>
                <a:gd name="T12" fmla="*/ 2147483647 w 32"/>
                <a:gd name="T13" fmla="*/ 2147483647 h 26"/>
                <a:gd name="T14" fmla="*/ 2147483647 w 32"/>
                <a:gd name="T15" fmla="*/ 2147483647 h 26"/>
                <a:gd name="T16" fmla="*/ 2147483647 w 32"/>
                <a:gd name="T17" fmla="*/ 2147483647 h 26"/>
                <a:gd name="T18" fmla="*/ 2147483647 w 32"/>
                <a:gd name="T19" fmla="*/ 2147483647 h 26"/>
                <a:gd name="T20" fmla="*/ 2147483647 w 32"/>
                <a:gd name="T21" fmla="*/ 2147483647 h 26"/>
                <a:gd name="T22" fmla="*/ 2147483647 w 32"/>
                <a:gd name="T23" fmla="*/ 2147483647 h 26"/>
                <a:gd name="T24" fmla="*/ 2147483647 w 32"/>
                <a:gd name="T25" fmla="*/ 2147483647 h 26"/>
                <a:gd name="T26" fmla="*/ 2147483647 w 32"/>
                <a:gd name="T27" fmla="*/ 2147483647 h 26"/>
                <a:gd name="T28" fmla="*/ 0 w 32"/>
                <a:gd name="T29" fmla="*/ 2147483647 h 26"/>
                <a:gd name="T30" fmla="*/ 0 w 32"/>
                <a:gd name="T31" fmla="*/ 2147483647 h 26"/>
                <a:gd name="T32" fmla="*/ 2147483647 w 32"/>
                <a:gd name="T33" fmla="*/ 2147483647 h 26"/>
                <a:gd name="T34" fmla="*/ 2147483647 w 32"/>
                <a:gd name="T35" fmla="*/ 2147483647 h 26"/>
                <a:gd name="T36" fmla="*/ 2147483647 w 32"/>
                <a:gd name="T37" fmla="*/ 2147483647 h 26"/>
                <a:gd name="T38" fmla="*/ 2147483647 w 32"/>
                <a:gd name="T39" fmla="*/ 2147483647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 h="26">
                  <a:moveTo>
                    <a:pt x="14" y="4"/>
                  </a:moveTo>
                  <a:lnTo>
                    <a:pt x="16" y="4"/>
                  </a:lnTo>
                  <a:lnTo>
                    <a:pt x="14" y="0"/>
                  </a:lnTo>
                  <a:lnTo>
                    <a:pt x="22" y="0"/>
                  </a:lnTo>
                  <a:lnTo>
                    <a:pt x="26" y="2"/>
                  </a:lnTo>
                  <a:lnTo>
                    <a:pt x="32" y="8"/>
                  </a:lnTo>
                  <a:lnTo>
                    <a:pt x="30" y="12"/>
                  </a:lnTo>
                  <a:lnTo>
                    <a:pt x="24" y="14"/>
                  </a:lnTo>
                  <a:lnTo>
                    <a:pt x="14" y="16"/>
                  </a:lnTo>
                  <a:lnTo>
                    <a:pt x="14" y="24"/>
                  </a:lnTo>
                  <a:lnTo>
                    <a:pt x="12" y="26"/>
                  </a:lnTo>
                  <a:lnTo>
                    <a:pt x="10" y="26"/>
                  </a:lnTo>
                  <a:lnTo>
                    <a:pt x="6" y="24"/>
                  </a:lnTo>
                  <a:lnTo>
                    <a:pt x="4" y="20"/>
                  </a:lnTo>
                  <a:lnTo>
                    <a:pt x="0" y="14"/>
                  </a:lnTo>
                  <a:lnTo>
                    <a:pt x="0" y="8"/>
                  </a:lnTo>
                  <a:lnTo>
                    <a:pt x="2" y="6"/>
                  </a:lnTo>
                  <a:lnTo>
                    <a:pt x="4" y="4"/>
                  </a:lnTo>
                  <a:lnTo>
                    <a:pt x="8" y="4"/>
                  </a:lnTo>
                  <a:lnTo>
                    <a:pt x="14"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 name="Freeform 6"/>
            <p:cNvSpPr>
              <a:spLocks/>
            </p:cNvSpPr>
            <p:nvPr/>
          </p:nvSpPr>
          <p:spPr bwMode="auto">
            <a:xfrm>
              <a:off x="7974793" y="2006166"/>
              <a:ext cx="44616" cy="58001"/>
            </a:xfrm>
            <a:custGeom>
              <a:avLst/>
              <a:gdLst>
                <a:gd name="T0" fmla="*/ 2147483647 w 40"/>
                <a:gd name="T1" fmla="*/ 2147483647 h 52"/>
                <a:gd name="T2" fmla="*/ 2147483647 w 40"/>
                <a:gd name="T3" fmla="*/ 2147483647 h 52"/>
                <a:gd name="T4" fmla="*/ 2147483647 w 40"/>
                <a:gd name="T5" fmla="*/ 2147483647 h 52"/>
                <a:gd name="T6" fmla="*/ 0 w 40"/>
                <a:gd name="T7" fmla="*/ 2147483647 h 52"/>
                <a:gd name="T8" fmla="*/ 2147483647 w 40"/>
                <a:gd name="T9" fmla="*/ 2147483647 h 52"/>
                <a:gd name="T10" fmla="*/ 2147483647 w 40"/>
                <a:gd name="T11" fmla="*/ 2147483647 h 52"/>
                <a:gd name="T12" fmla="*/ 2147483647 w 40"/>
                <a:gd name="T13" fmla="*/ 0 h 52"/>
                <a:gd name="T14" fmla="*/ 2147483647 w 40"/>
                <a:gd name="T15" fmla="*/ 2147483647 h 52"/>
                <a:gd name="T16" fmla="*/ 2147483647 w 40"/>
                <a:gd name="T17" fmla="*/ 2147483647 h 52"/>
                <a:gd name="T18" fmla="*/ 2147483647 w 40"/>
                <a:gd name="T19" fmla="*/ 2147483647 h 52"/>
                <a:gd name="T20" fmla="*/ 2147483647 w 40"/>
                <a:gd name="T21" fmla="*/ 2147483647 h 52"/>
                <a:gd name="T22" fmla="*/ 2147483647 w 40"/>
                <a:gd name="T23" fmla="*/ 2147483647 h 52"/>
                <a:gd name="T24" fmla="*/ 2147483647 w 40"/>
                <a:gd name="T25" fmla="*/ 2147483647 h 52"/>
                <a:gd name="T26" fmla="*/ 2147483647 w 40"/>
                <a:gd name="T27" fmla="*/ 2147483647 h 52"/>
                <a:gd name="T28" fmla="*/ 2147483647 w 40"/>
                <a:gd name="T29" fmla="*/ 2147483647 h 52"/>
                <a:gd name="T30" fmla="*/ 2147483647 w 40"/>
                <a:gd name="T31" fmla="*/ 2147483647 h 52"/>
                <a:gd name="T32" fmla="*/ 2147483647 w 40"/>
                <a:gd name="T33" fmla="*/ 2147483647 h 52"/>
                <a:gd name="T34" fmla="*/ 2147483647 w 40"/>
                <a:gd name="T35" fmla="*/ 2147483647 h 52"/>
                <a:gd name="T36" fmla="*/ 2147483647 w 40"/>
                <a:gd name="T37" fmla="*/ 2147483647 h 52"/>
                <a:gd name="T38" fmla="*/ 2147483647 w 40"/>
                <a:gd name="T39" fmla="*/ 2147483647 h 52"/>
                <a:gd name="T40" fmla="*/ 2147483647 w 40"/>
                <a:gd name="T41" fmla="*/ 2147483647 h 52"/>
                <a:gd name="T42" fmla="*/ 2147483647 w 40"/>
                <a:gd name="T43" fmla="*/ 2147483647 h 52"/>
                <a:gd name="T44" fmla="*/ 2147483647 w 40"/>
                <a:gd name="T45" fmla="*/ 2147483647 h 52"/>
                <a:gd name="T46" fmla="*/ 2147483647 w 40"/>
                <a:gd name="T47" fmla="*/ 2147483647 h 52"/>
                <a:gd name="T48" fmla="*/ 2147483647 w 40"/>
                <a:gd name="T49" fmla="*/ 2147483647 h 52"/>
                <a:gd name="T50" fmla="*/ 2147483647 w 40"/>
                <a:gd name="T51" fmla="*/ 2147483647 h 52"/>
                <a:gd name="T52" fmla="*/ 2147483647 w 40"/>
                <a:gd name="T53" fmla="*/ 21474836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0" h="52">
                  <a:moveTo>
                    <a:pt x="12" y="24"/>
                  </a:moveTo>
                  <a:lnTo>
                    <a:pt x="4" y="20"/>
                  </a:lnTo>
                  <a:lnTo>
                    <a:pt x="2" y="16"/>
                  </a:lnTo>
                  <a:lnTo>
                    <a:pt x="0" y="12"/>
                  </a:lnTo>
                  <a:lnTo>
                    <a:pt x="2" y="8"/>
                  </a:lnTo>
                  <a:lnTo>
                    <a:pt x="6" y="4"/>
                  </a:lnTo>
                  <a:lnTo>
                    <a:pt x="14" y="0"/>
                  </a:lnTo>
                  <a:lnTo>
                    <a:pt x="18" y="4"/>
                  </a:lnTo>
                  <a:lnTo>
                    <a:pt x="18" y="6"/>
                  </a:lnTo>
                  <a:lnTo>
                    <a:pt x="28" y="6"/>
                  </a:lnTo>
                  <a:lnTo>
                    <a:pt x="30" y="12"/>
                  </a:lnTo>
                  <a:lnTo>
                    <a:pt x="32" y="16"/>
                  </a:lnTo>
                  <a:lnTo>
                    <a:pt x="40" y="22"/>
                  </a:lnTo>
                  <a:lnTo>
                    <a:pt x="36" y="24"/>
                  </a:lnTo>
                  <a:lnTo>
                    <a:pt x="34" y="28"/>
                  </a:lnTo>
                  <a:lnTo>
                    <a:pt x="36" y="32"/>
                  </a:lnTo>
                  <a:lnTo>
                    <a:pt x="38" y="36"/>
                  </a:lnTo>
                  <a:lnTo>
                    <a:pt x="38" y="40"/>
                  </a:lnTo>
                  <a:lnTo>
                    <a:pt x="40" y="42"/>
                  </a:lnTo>
                  <a:lnTo>
                    <a:pt x="38" y="48"/>
                  </a:lnTo>
                  <a:lnTo>
                    <a:pt x="38" y="52"/>
                  </a:lnTo>
                  <a:lnTo>
                    <a:pt x="32" y="50"/>
                  </a:lnTo>
                  <a:lnTo>
                    <a:pt x="24" y="46"/>
                  </a:lnTo>
                  <a:lnTo>
                    <a:pt x="18" y="42"/>
                  </a:lnTo>
                  <a:lnTo>
                    <a:pt x="18" y="36"/>
                  </a:lnTo>
                  <a:lnTo>
                    <a:pt x="18" y="30"/>
                  </a:lnTo>
                  <a:lnTo>
                    <a:pt x="12" y="2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 name="Freeform 7"/>
            <p:cNvSpPr>
              <a:spLocks/>
            </p:cNvSpPr>
            <p:nvPr/>
          </p:nvSpPr>
          <p:spPr bwMode="auto">
            <a:xfrm>
              <a:off x="7867714" y="2182399"/>
              <a:ext cx="26769" cy="62462"/>
            </a:xfrm>
            <a:custGeom>
              <a:avLst/>
              <a:gdLst>
                <a:gd name="T0" fmla="*/ 2147483647 w 24"/>
                <a:gd name="T1" fmla="*/ 0 h 56"/>
                <a:gd name="T2" fmla="*/ 2147483647 w 24"/>
                <a:gd name="T3" fmla="*/ 2147483647 h 56"/>
                <a:gd name="T4" fmla="*/ 2147483647 w 24"/>
                <a:gd name="T5" fmla="*/ 2147483647 h 56"/>
                <a:gd name="T6" fmla="*/ 2147483647 w 24"/>
                <a:gd name="T7" fmla="*/ 2147483647 h 56"/>
                <a:gd name="T8" fmla="*/ 2147483647 w 24"/>
                <a:gd name="T9" fmla="*/ 2147483647 h 56"/>
                <a:gd name="T10" fmla="*/ 2147483647 w 24"/>
                <a:gd name="T11" fmla="*/ 2147483647 h 56"/>
                <a:gd name="T12" fmla="*/ 0 w 24"/>
                <a:gd name="T13" fmla="*/ 2147483647 h 56"/>
                <a:gd name="T14" fmla="*/ 0 w 24"/>
                <a:gd name="T15" fmla="*/ 2147483647 h 56"/>
                <a:gd name="T16" fmla="*/ 2147483647 w 24"/>
                <a:gd name="T17" fmla="*/ 2147483647 h 56"/>
                <a:gd name="T18" fmla="*/ 2147483647 w 24"/>
                <a:gd name="T19" fmla="*/ 2147483647 h 56"/>
                <a:gd name="T20" fmla="*/ 2147483647 w 24"/>
                <a:gd name="T21" fmla="*/ 2147483647 h 56"/>
                <a:gd name="T22" fmla="*/ 2147483647 w 24"/>
                <a:gd name="T23" fmla="*/ 2147483647 h 56"/>
                <a:gd name="T24" fmla="*/ 2147483647 w 24"/>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4" h="56">
                  <a:moveTo>
                    <a:pt x="24" y="0"/>
                  </a:moveTo>
                  <a:lnTo>
                    <a:pt x="24" y="12"/>
                  </a:lnTo>
                  <a:lnTo>
                    <a:pt x="22" y="32"/>
                  </a:lnTo>
                  <a:lnTo>
                    <a:pt x="16" y="56"/>
                  </a:lnTo>
                  <a:lnTo>
                    <a:pt x="4" y="44"/>
                  </a:lnTo>
                  <a:lnTo>
                    <a:pt x="2" y="38"/>
                  </a:lnTo>
                  <a:lnTo>
                    <a:pt x="0" y="32"/>
                  </a:lnTo>
                  <a:lnTo>
                    <a:pt x="0" y="20"/>
                  </a:lnTo>
                  <a:lnTo>
                    <a:pt x="4" y="10"/>
                  </a:lnTo>
                  <a:lnTo>
                    <a:pt x="8" y="4"/>
                  </a:lnTo>
                  <a:lnTo>
                    <a:pt x="12" y="4"/>
                  </a:lnTo>
                  <a:lnTo>
                    <a:pt x="18" y="2"/>
                  </a:lnTo>
                  <a:lnTo>
                    <a:pt x="24"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 name="Freeform 8"/>
            <p:cNvSpPr>
              <a:spLocks/>
            </p:cNvSpPr>
            <p:nvPr/>
          </p:nvSpPr>
          <p:spPr bwMode="auto">
            <a:xfrm>
              <a:off x="7682556" y="2285016"/>
              <a:ext cx="37924" cy="40155"/>
            </a:xfrm>
            <a:custGeom>
              <a:avLst/>
              <a:gdLst>
                <a:gd name="T0" fmla="*/ 2147483647 w 34"/>
                <a:gd name="T1" fmla="*/ 2147483647 h 36"/>
                <a:gd name="T2" fmla="*/ 2147483647 w 34"/>
                <a:gd name="T3" fmla="*/ 2147483647 h 36"/>
                <a:gd name="T4" fmla="*/ 2147483647 w 34"/>
                <a:gd name="T5" fmla="*/ 2147483647 h 36"/>
                <a:gd name="T6" fmla="*/ 2147483647 w 34"/>
                <a:gd name="T7" fmla="*/ 2147483647 h 36"/>
                <a:gd name="T8" fmla="*/ 0 w 34"/>
                <a:gd name="T9" fmla="*/ 2147483647 h 36"/>
                <a:gd name="T10" fmla="*/ 2147483647 w 34"/>
                <a:gd name="T11" fmla="*/ 2147483647 h 36"/>
                <a:gd name="T12" fmla="*/ 2147483647 w 34"/>
                <a:gd name="T13" fmla="*/ 2147483647 h 36"/>
                <a:gd name="T14" fmla="*/ 2147483647 w 34"/>
                <a:gd name="T15" fmla="*/ 2147483647 h 36"/>
                <a:gd name="T16" fmla="*/ 2147483647 w 34"/>
                <a:gd name="T17" fmla="*/ 2147483647 h 36"/>
                <a:gd name="T18" fmla="*/ 2147483647 w 34"/>
                <a:gd name="T19" fmla="*/ 0 h 36"/>
                <a:gd name="T20" fmla="*/ 2147483647 w 34"/>
                <a:gd name="T21" fmla="*/ 2147483647 h 36"/>
                <a:gd name="T22" fmla="*/ 2147483647 w 34"/>
                <a:gd name="T23" fmla="*/ 2147483647 h 36"/>
                <a:gd name="T24" fmla="*/ 2147483647 w 34"/>
                <a:gd name="T25" fmla="*/ 2147483647 h 36"/>
                <a:gd name="T26" fmla="*/ 2147483647 w 34"/>
                <a:gd name="T27" fmla="*/ 2147483647 h 36"/>
                <a:gd name="T28" fmla="*/ 2147483647 w 34"/>
                <a:gd name="T29" fmla="*/ 2147483647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4" h="36">
                  <a:moveTo>
                    <a:pt x="18" y="36"/>
                  </a:moveTo>
                  <a:lnTo>
                    <a:pt x="12" y="34"/>
                  </a:lnTo>
                  <a:lnTo>
                    <a:pt x="6" y="30"/>
                  </a:lnTo>
                  <a:lnTo>
                    <a:pt x="2" y="24"/>
                  </a:lnTo>
                  <a:lnTo>
                    <a:pt x="0" y="20"/>
                  </a:lnTo>
                  <a:lnTo>
                    <a:pt x="2" y="16"/>
                  </a:lnTo>
                  <a:lnTo>
                    <a:pt x="4" y="12"/>
                  </a:lnTo>
                  <a:lnTo>
                    <a:pt x="12" y="6"/>
                  </a:lnTo>
                  <a:lnTo>
                    <a:pt x="26" y="2"/>
                  </a:lnTo>
                  <a:lnTo>
                    <a:pt x="34" y="0"/>
                  </a:lnTo>
                  <a:lnTo>
                    <a:pt x="34" y="10"/>
                  </a:lnTo>
                  <a:lnTo>
                    <a:pt x="30" y="20"/>
                  </a:lnTo>
                  <a:lnTo>
                    <a:pt x="24" y="32"/>
                  </a:lnTo>
                  <a:lnTo>
                    <a:pt x="22" y="34"/>
                  </a:lnTo>
                  <a:lnTo>
                    <a:pt x="18" y="3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 name="Freeform 9"/>
            <p:cNvSpPr>
              <a:spLocks/>
            </p:cNvSpPr>
            <p:nvPr/>
          </p:nvSpPr>
          <p:spPr bwMode="auto">
            <a:xfrm>
              <a:off x="7187313" y="2499173"/>
              <a:ext cx="40155" cy="78078"/>
            </a:xfrm>
            <a:custGeom>
              <a:avLst/>
              <a:gdLst>
                <a:gd name="T0" fmla="*/ 2147483647 w 36"/>
                <a:gd name="T1" fmla="*/ 2147483647 h 70"/>
                <a:gd name="T2" fmla="*/ 2147483647 w 36"/>
                <a:gd name="T3" fmla="*/ 2147483647 h 70"/>
                <a:gd name="T4" fmla="*/ 2147483647 w 36"/>
                <a:gd name="T5" fmla="*/ 2147483647 h 70"/>
                <a:gd name="T6" fmla="*/ 2147483647 w 36"/>
                <a:gd name="T7" fmla="*/ 2147483647 h 70"/>
                <a:gd name="T8" fmla="*/ 2147483647 w 36"/>
                <a:gd name="T9" fmla="*/ 2147483647 h 70"/>
                <a:gd name="T10" fmla="*/ 2147483647 w 36"/>
                <a:gd name="T11" fmla="*/ 2147483647 h 70"/>
                <a:gd name="T12" fmla="*/ 2147483647 w 36"/>
                <a:gd name="T13" fmla="*/ 2147483647 h 70"/>
                <a:gd name="T14" fmla="*/ 2147483647 w 36"/>
                <a:gd name="T15" fmla="*/ 2147483647 h 70"/>
                <a:gd name="T16" fmla="*/ 2147483647 w 36"/>
                <a:gd name="T17" fmla="*/ 2147483647 h 70"/>
                <a:gd name="T18" fmla="*/ 2147483647 w 36"/>
                <a:gd name="T19" fmla="*/ 2147483647 h 70"/>
                <a:gd name="T20" fmla="*/ 0 w 36"/>
                <a:gd name="T21" fmla="*/ 2147483647 h 70"/>
                <a:gd name="T22" fmla="*/ 2147483647 w 36"/>
                <a:gd name="T23" fmla="*/ 2147483647 h 70"/>
                <a:gd name="T24" fmla="*/ 2147483647 w 36"/>
                <a:gd name="T25" fmla="*/ 2147483647 h 70"/>
                <a:gd name="T26" fmla="*/ 2147483647 w 36"/>
                <a:gd name="T27" fmla="*/ 2147483647 h 70"/>
                <a:gd name="T28" fmla="*/ 2147483647 w 36"/>
                <a:gd name="T29" fmla="*/ 0 h 70"/>
                <a:gd name="T30" fmla="*/ 2147483647 w 36"/>
                <a:gd name="T31" fmla="*/ 2147483647 h 70"/>
                <a:gd name="T32" fmla="*/ 2147483647 w 36"/>
                <a:gd name="T33" fmla="*/ 2147483647 h 70"/>
                <a:gd name="T34" fmla="*/ 2147483647 w 36"/>
                <a:gd name="T35" fmla="*/ 2147483647 h 70"/>
                <a:gd name="T36" fmla="*/ 2147483647 w 36"/>
                <a:gd name="T37" fmla="*/ 2147483647 h 70"/>
                <a:gd name="T38" fmla="*/ 2147483647 w 36"/>
                <a:gd name="T39" fmla="*/ 2147483647 h 70"/>
                <a:gd name="T40" fmla="*/ 2147483647 w 36"/>
                <a:gd name="T41" fmla="*/ 2147483647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6" h="70">
                  <a:moveTo>
                    <a:pt x="36" y="52"/>
                  </a:moveTo>
                  <a:lnTo>
                    <a:pt x="34" y="58"/>
                  </a:lnTo>
                  <a:lnTo>
                    <a:pt x="30" y="64"/>
                  </a:lnTo>
                  <a:lnTo>
                    <a:pt x="22" y="68"/>
                  </a:lnTo>
                  <a:lnTo>
                    <a:pt x="16" y="70"/>
                  </a:lnTo>
                  <a:lnTo>
                    <a:pt x="12" y="68"/>
                  </a:lnTo>
                  <a:lnTo>
                    <a:pt x="8" y="64"/>
                  </a:lnTo>
                  <a:lnTo>
                    <a:pt x="6" y="60"/>
                  </a:lnTo>
                  <a:lnTo>
                    <a:pt x="4" y="54"/>
                  </a:lnTo>
                  <a:lnTo>
                    <a:pt x="2" y="44"/>
                  </a:lnTo>
                  <a:lnTo>
                    <a:pt x="0" y="34"/>
                  </a:lnTo>
                  <a:lnTo>
                    <a:pt x="2" y="24"/>
                  </a:lnTo>
                  <a:lnTo>
                    <a:pt x="4" y="18"/>
                  </a:lnTo>
                  <a:lnTo>
                    <a:pt x="6" y="10"/>
                  </a:lnTo>
                  <a:lnTo>
                    <a:pt x="8" y="0"/>
                  </a:lnTo>
                  <a:lnTo>
                    <a:pt x="14" y="2"/>
                  </a:lnTo>
                  <a:lnTo>
                    <a:pt x="16" y="8"/>
                  </a:lnTo>
                  <a:lnTo>
                    <a:pt x="26" y="20"/>
                  </a:lnTo>
                  <a:lnTo>
                    <a:pt x="34" y="36"/>
                  </a:lnTo>
                  <a:lnTo>
                    <a:pt x="36" y="44"/>
                  </a:lnTo>
                  <a:lnTo>
                    <a:pt x="36" y="5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 name="Freeform 10"/>
            <p:cNvSpPr>
              <a:spLocks/>
            </p:cNvSpPr>
            <p:nvPr/>
          </p:nvSpPr>
          <p:spPr bwMode="auto">
            <a:xfrm>
              <a:off x="7550937" y="2220323"/>
              <a:ext cx="167311" cy="301158"/>
            </a:xfrm>
            <a:custGeom>
              <a:avLst/>
              <a:gdLst>
                <a:gd name="T0" fmla="*/ 2147483647 w 150"/>
                <a:gd name="T1" fmla="*/ 2147483647 h 270"/>
                <a:gd name="T2" fmla="*/ 2147483647 w 150"/>
                <a:gd name="T3" fmla="*/ 2147483647 h 270"/>
                <a:gd name="T4" fmla="*/ 2147483647 w 150"/>
                <a:gd name="T5" fmla="*/ 2147483647 h 270"/>
                <a:gd name="T6" fmla="*/ 2147483647 w 150"/>
                <a:gd name="T7" fmla="*/ 2147483647 h 270"/>
                <a:gd name="T8" fmla="*/ 2147483647 w 150"/>
                <a:gd name="T9" fmla="*/ 2147483647 h 270"/>
                <a:gd name="T10" fmla="*/ 2147483647 w 150"/>
                <a:gd name="T11" fmla="*/ 2147483647 h 270"/>
                <a:gd name="T12" fmla="*/ 2147483647 w 150"/>
                <a:gd name="T13" fmla="*/ 2147483647 h 270"/>
                <a:gd name="T14" fmla="*/ 2147483647 w 150"/>
                <a:gd name="T15" fmla="*/ 2147483647 h 270"/>
                <a:gd name="T16" fmla="*/ 2147483647 w 150"/>
                <a:gd name="T17" fmla="*/ 2147483647 h 270"/>
                <a:gd name="T18" fmla="*/ 2147483647 w 150"/>
                <a:gd name="T19" fmla="*/ 2147483647 h 270"/>
                <a:gd name="T20" fmla="*/ 2147483647 w 150"/>
                <a:gd name="T21" fmla="*/ 2147483647 h 270"/>
                <a:gd name="T22" fmla="*/ 2147483647 w 150"/>
                <a:gd name="T23" fmla="*/ 2147483647 h 270"/>
                <a:gd name="T24" fmla="*/ 2147483647 w 150"/>
                <a:gd name="T25" fmla="*/ 2147483647 h 270"/>
                <a:gd name="T26" fmla="*/ 2147483647 w 150"/>
                <a:gd name="T27" fmla="*/ 2147483647 h 270"/>
                <a:gd name="T28" fmla="*/ 2147483647 w 150"/>
                <a:gd name="T29" fmla="*/ 2147483647 h 270"/>
                <a:gd name="T30" fmla="*/ 2147483647 w 150"/>
                <a:gd name="T31" fmla="*/ 2147483647 h 270"/>
                <a:gd name="T32" fmla="*/ 2147483647 w 150"/>
                <a:gd name="T33" fmla="*/ 2147483647 h 270"/>
                <a:gd name="T34" fmla="*/ 2147483647 w 150"/>
                <a:gd name="T35" fmla="*/ 2147483647 h 270"/>
                <a:gd name="T36" fmla="*/ 0 w 150"/>
                <a:gd name="T37" fmla="*/ 2147483647 h 270"/>
                <a:gd name="T38" fmla="*/ 2147483647 w 150"/>
                <a:gd name="T39" fmla="*/ 2147483647 h 270"/>
                <a:gd name="T40" fmla="*/ 2147483647 w 150"/>
                <a:gd name="T41" fmla="*/ 2147483647 h 270"/>
                <a:gd name="T42" fmla="*/ 2147483647 w 150"/>
                <a:gd name="T43" fmla="*/ 2147483647 h 270"/>
                <a:gd name="T44" fmla="*/ 2147483647 w 150"/>
                <a:gd name="T45" fmla="*/ 2147483647 h 270"/>
                <a:gd name="T46" fmla="*/ 2147483647 w 150"/>
                <a:gd name="T47" fmla="*/ 2147483647 h 270"/>
                <a:gd name="T48" fmla="*/ 2147483647 w 150"/>
                <a:gd name="T49" fmla="*/ 2147483647 h 270"/>
                <a:gd name="T50" fmla="*/ 2147483647 w 150"/>
                <a:gd name="T51" fmla="*/ 2147483647 h 270"/>
                <a:gd name="T52" fmla="*/ 2147483647 w 150"/>
                <a:gd name="T53" fmla="*/ 2147483647 h 270"/>
                <a:gd name="T54" fmla="*/ 2147483647 w 150"/>
                <a:gd name="T55" fmla="*/ 2147483647 h 270"/>
                <a:gd name="T56" fmla="*/ 2147483647 w 150"/>
                <a:gd name="T57" fmla="*/ 2147483647 h 270"/>
                <a:gd name="T58" fmla="*/ 2147483647 w 150"/>
                <a:gd name="T59" fmla="*/ 2147483647 h 270"/>
                <a:gd name="T60" fmla="*/ 2147483647 w 150"/>
                <a:gd name="T61" fmla="*/ 2147483647 h 270"/>
                <a:gd name="T62" fmla="*/ 2147483647 w 150"/>
                <a:gd name="T63" fmla="*/ 2147483647 h 270"/>
                <a:gd name="T64" fmla="*/ 2147483647 w 150"/>
                <a:gd name="T65" fmla="*/ 2147483647 h 270"/>
                <a:gd name="T66" fmla="*/ 2147483647 w 150"/>
                <a:gd name="T67" fmla="*/ 2147483647 h 270"/>
                <a:gd name="T68" fmla="*/ 2147483647 w 150"/>
                <a:gd name="T69" fmla="*/ 2147483647 h 270"/>
                <a:gd name="T70" fmla="*/ 2147483647 w 150"/>
                <a:gd name="T71" fmla="*/ 2147483647 h 270"/>
                <a:gd name="T72" fmla="*/ 2147483647 w 150"/>
                <a:gd name="T73" fmla="*/ 2147483647 h 270"/>
                <a:gd name="T74" fmla="*/ 2147483647 w 150"/>
                <a:gd name="T75" fmla="*/ 2147483647 h 270"/>
                <a:gd name="T76" fmla="*/ 2147483647 w 150"/>
                <a:gd name="T77" fmla="*/ 2147483647 h 270"/>
                <a:gd name="T78" fmla="*/ 2147483647 w 150"/>
                <a:gd name="T79" fmla="*/ 2147483647 h 270"/>
                <a:gd name="T80" fmla="*/ 2147483647 w 150"/>
                <a:gd name="T81" fmla="*/ 2147483647 h 270"/>
                <a:gd name="T82" fmla="*/ 2147483647 w 150"/>
                <a:gd name="T83" fmla="*/ 2147483647 h 270"/>
                <a:gd name="T84" fmla="*/ 2147483647 w 150"/>
                <a:gd name="T85" fmla="*/ 2147483647 h 270"/>
                <a:gd name="T86" fmla="*/ 2147483647 w 150"/>
                <a:gd name="T87" fmla="*/ 2147483647 h 270"/>
                <a:gd name="T88" fmla="*/ 2147483647 w 150"/>
                <a:gd name="T89" fmla="*/ 2147483647 h 270"/>
                <a:gd name="T90" fmla="*/ 2147483647 w 150"/>
                <a:gd name="T91" fmla="*/ 2147483647 h 270"/>
                <a:gd name="T92" fmla="*/ 2147483647 w 150"/>
                <a:gd name="T93" fmla="*/ 2147483647 h 270"/>
                <a:gd name="T94" fmla="*/ 2147483647 w 150"/>
                <a:gd name="T95" fmla="*/ 2147483647 h 270"/>
                <a:gd name="T96" fmla="*/ 2147483647 w 150"/>
                <a:gd name="T97" fmla="*/ 2147483647 h 270"/>
                <a:gd name="T98" fmla="*/ 2147483647 w 150"/>
                <a:gd name="T99" fmla="*/ 2147483647 h 2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50" h="270">
                  <a:moveTo>
                    <a:pt x="64" y="232"/>
                  </a:moveTo>
                  <a:lnTo>
                    <a:pt x="70" y="228"/>
                  </a:lnTo>
                  <a:lnTo>
                    <a:pt x="78" y="226"/>
                  </a:lnTo>
                  <a:lnTo>
                    <a:pt x="96" y="220"/>
                  </a:lnTo>
                  <a:lnTo>
                    <a:pt x="92" y="216"/>
                  </a:lnTo>
                  <a:lnTo>
                    <a:pt x="90" y="216"/>
                  </a:lnTo>
                  <a:lnTo>
                    <a:pt x="88" y="214"/>
                  </a:lnTo>
                  <a:lnTo>
                    <a:pt x="112" y="200"/>
                  </a:lnTo>
                  <a:lnTo>
                    <a:pt x="114" y="198"/>
                  </a:lnTo>
                  <a:lnTo>
                    <a:pt x="116" y="194"/>
                  </a:lnTo>
                  <a:lnTo>
                    <a:pt x="114" y="190"/>
                  </a:lnTo>
                  <a:lnTo>
                    <a:pt x="114" y="186"/>
                  </a:lnTo>
                  <a:lnTo>
                    <a:pt x="114" y="182"/>
                  </a:lnTo>
                  <a:lnTo>
                    <a:pt x="112" y="176"/>
                  </a:lnTo>
                  <a:lnTo>
                    <a:pt x="112" y="160"/>
                  </a:lnTo>
                  <a:lnTo>
                    <a:pt x="106" y="146"/>
                  </a:lnTo>
                  <a:lnTo>
                    <a:pt x="100" y="136"/>
                  </a:lnTo>
                  <a:lnTo>
                    <a:pt x="86" y="118"/>
                  </a:lnTo>
                  <a:lnTo>
                    <a:pt x="82" y="112"/>
                  </a:lnTo>
                  <a:lnTo>
                    <a:pt x="76" y="106"/>
                  </a:lnTo>
                  <a:lnTo>
                    <a:pt x="70" y="106"/>
                  </a:lnTo>
                  <a:lnTo>
                    <a:pt x="68" y="102"/>
                  </a:lnTo>
                  <a:lnTo>
                    <a:pt x="66" y="96"/>
                  </a:lnTo>
                  <a:lnTo>
                    <a:pt x="60" y="92"/>
                  </a:lnTo>
                  <a:lnTo>
                    <a:pt x="52" y="86"/>
                  </a:lnTo>
                  <a:lnTo>
                    <a:pt x="42" y="78"/>
                  </a:lnTo>
                  <a:lnTo>
                    <a:pt x="34" y="70"/>
                  </a:lnTo>
                  <a:lnTo>
                    <a:pt x="32" y="64"/>
                  </a:lnTo>
                  <a:lnTo>
                    <a:pt x="30" y="60"/>
                  </a:lnTo>
                  <a:lnTo>
                    <a:pt x="38" y="58"/>
                  </a:lnTo>
                  <a:lnTo>
                    <a:pt x="42" y="54"/>
                  </a:lnTo>
                  <a:lnTo>
                    <a:pt x="42" y="48"/>
                  </a:lnTo>
                  <a:lnTo>
                    <a:pt x="26" y="44"/>
                  </a:lnTo>
                  <a:lnTo>
                    <a:pt x="14" y="38"/>
                  </a:lnTo>
                  <a:lnTo>
                    <a:pt x="8" y="34"/>
                  </a:lnTo>
                  <a:lnTo>
                    <a:pt x="4" y="30"/>
                  </a:lnTo>
                  <a:lnTo>
                    <a:pt x="0" y="24"/>
                  </a:lnTo>
                  <a:lnTo>
                    <a:pt x="0" y="18"/>
                  </a:lnTo>
                  <a:lnTo>
                    <a:pt x="0" y="14"/>
                  </a:lnTo>
                  <a:lnTo>
                    <a:pt x="10" y="14"/>
                  </a:lnTo>
                  <a:lnTo>
                    <a:pt x="16" y="14"/>
                  </a:lnTo>
                  <a:lnTo>
                    <a:pt x="26" y="12"/>
                  </a:lnTo>
                  <a:lnTo>
                    <a:pt x="34" y="6"/>
                  </a:lnTo>
                  <a:lnTo>
                    <a:pt x="42" y="2"/>
                  </a:lnTo>
                  <a:lnTo>
                    <a:pt x="50" y="0"/>
                  </a:lnTo>
                  <a:lnTo>
                    <a:pt x="56" y="2"/>
                  </a:lnTo>
                  <a:lnTo>
                    <a:pt x="60" y="4"/>
                  </a:lnTo>
                  <a:lnTo>
                    <a:pt x="66" y="6"/>
                  </a:lnTo>
                  <a:lnTo>
                    <a:pt x="70" y="6"/>
                  </a:lnTo>
                  <a:lnTo>
                    <a:pt x="72" y="12"/>
                  </a:lnTo>
                  <a:lnTo>
                    <a:pt x="74" y="16"/>
                  </a:lnTo>
                  <a:lnTo>
                    <a:pt x="82" y="24"/>
                  </a:lnTo>
                  <a:lnTo>
                    <a:pt x="90" y="28"/>
                  </a:lnTo>
                  <a:lnTo>
                    <a:pt x="98" y="30"/>
                  </a:lnTo>
                  <a:lnTo>
                    <a:pt x="96" y="36"/>
                  </a:lnTo>
                  <a:lnTo>
                    <a:pt x="94" y="42"/>
                  </a:lnTo>
                  <a:lnTo>
                    <a:pt x="90" y="42"/>
                  </a:lnTo>
                  <a:lnTo>
                    <a:pt x="84" y="42"/>
                  </a:lnTo>
                  <a:lnTo>
                    <a:pt x="82" y="42"/>
                  </a:lnTo>
                  <a:lnTo>
                    <a:pt x="82" y="48"/>
                  </a:lnTo>
                  <a:lnTo>
                    <a:pt x="80" y="52"/>
                  </a:lnTo>
                  <a:lnTo>
                    <a:pt x="76" y="56"/>
                  </a:lnTo>
                  <a:lnTo>
                    <a:pt x="72" y="64"/>
                  </a:lnTo>
                  <a:lnTo>
                    <a:pt x="70" y="70"/>
                  </a:lnTo>
                  <a:lnTo>
                    <a:pt x="72" y="84"/>
                  </a:lnTo>
                  <a:lnTo>
                    <a:pt x="76" y="88"/>
                  </a:lnTo>
                  <a:lnTo>
                    <a:pt x="78" y="92"/>
                  </a:lnTo>
                  <a:lnTo>
                    <a:pt x="86" y="96"/>
                  </a:lnTo>
                  <a:lnTo>
                    <a:pt x="98" y="110"/>
                  </a:lnTo>
                  <a:lnTo>
                    <a:pt x="110" y="124"/>
                  </a:lnTo>
                  <a:lnTo>
                    <a:pt x="122" y="136"/>
                  </a:lnTo>
                  <a:lnTo>
                    <a:pt x="138" y="148"/>
                  </a:lnTo>
                  <a:lnTo>
                    <a:pt x="138" y="156"/>
                  </a:lnTo>
                  <a:lnTo>
                    <a:pt x="142" y="170"/>
                  </a:lnTo>
                  <a:lnTo>
                    <a:pt x="150" y="192"/>
                  </a:lnTo>
                  <a:lnTo>
                    <a:pt x="146" y="198"/>
                  </a:lnTo>
                  <a:lnTo>
                    <a:pt x="146" y="204"/>
                  </a:lnTo>
                  <a:lnTo>
                    <a:pt x="146" y="210"/>
                  </a:lnTo>
                  <a:lnTo>
                    <a:pt x="144" y="214"/>
                  </a:lnTo>
                  <a:lnTo>
                    <a:pt x="138" y="220"/>
                  </a:lnTo>
                  <a:lnTo>
                    <a:pt x="128" y="228"/>
                  </a:lnTo>
                  <a:lnTo>
                    <a:pt x="120" y="232"/>
                  </a:lnTo>
                  <a:lnTo>
                    <a:pt x="112" y="234"/>
                  </a:lnTo>
                  <a:lnTo>
                    <a:pt x="104" y="242"/>
                  </a:lnTo>
                  <a:lnTo>
                    <a:pt x="98" y="254"/>
                  </a:lnTo>
                  <a:lnTo>
                    <a:pt x="88" y="266"/>
                  </a:lnTo>
                  <a:lnTo>
                    <a:pt x="84" y="270"/>
                  </a:lnTo>
                  <a:lnTo>
                    <a:pt x="78" y="270"/>
                  </a:lnTo>
                  <a:lnTo>
                    <a:pt x="76" y="270"/>
                  </a:lnTo>
                  <a:lnTo>
                    <a:pt x="74" y="268"/>
                  </a:lnTo>
                  <a:lnTo>
                    <a:pt x="74" y="260"/>
                  </a:lnTo>
                  <a:lnTo>
                    <a:pt x="74" y="252"/>
                  </a:lnTo>
                  <a:lnTo>
                    <a:pt x="76" y="246"/>
                  </a:lnTo>
                  <a:lnTo>
                    <a:pt x="76" y="242"/>
                  </a:lnTo>
                  <a:lnTo>
                    <a:pt x="74" y="236"/>
                  </a:lnTo>
                  <a:lnTo>
                    <a:pt x="70" y="236"/>
                  </a:lnTo>
                  <a:lnTo>
                    <a:pt x="66" y="234"/>
                  </a:lnTo>
                  <a:lnTo>
                    <a:pt x="62" y="234"/>
                  </a:lnTo>
                  <a:lnTo>
                    <a:pt x="60" y="234"/>
                  </a:lnTo>
                  <a:lnTo>
                    <a:pt x="64" y="23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 name="Freeform 11"/>
            <p:cNvSpPr>
              <a:spLocks/>
            </p:cNvSpPr>
            <p:nvPr/>
          </p:nvSpPr>
          <p:spPr bwMode="auto">
            <a:xfrm>
              <a:off x="7584400" y="2398787"/>
              <a:ext cx="95926" cy="84770"/>
            </a:xfrm>
            <a:custGeom>
              <a:avLst/>
              <a:gdLst>
                <a:gd name="T0" fmla="*/ 2147483647 w 86"/>
                <a:gd name="T1" fmla="*/ 0 h 76"/>
                <a:gd name="T2" fmla="*/ 2147483647 w 86"/>
                <a:gd name="T3" fmla="*/ 0 h 76"/>
                <a:gd name="T4" fmla="*/ 2147483647 w 86"/>
                <a:gd name="T5" fmla="*/ 2147483647 h 76"/>
                <a:gd name="T6" fmla="*/ 2147483647 w 86"/>
                <a:gd name="T7" fmla="*/ 0 h 76"/>
                <a:gd name="T8" fmla="*/ 2147483647 w 86"/>
                <a:gd name="T9" fmla="*/ 0 h 76"/>
                <a:gd name="T10" fmla="*/ 2147483647 w 86"/>
                <a:gd name="T11" fmla="*/ 0 h 76"/>
                <a:gd name="T12" fmla="*/ 2147483647 w 86"/>
                <a:gd name="T13" fmla="*/ 2147483647 h 76"/>
                <a:gd name="T14" fmla="*/ 2147483647 w 86"/>
                <a:gd name="T15" fmla="*/ 2147483647 h 76"/>
                <a:gd name="T16" fmla="*/ 2147483647 w 86"/>
                <a:gd name="T17" fmla="*/ 2147483647 h 76"/>
                <a:gd name="T18" fmla="*/ 2147483647 w 86"/>
                <a:gd name="T19" fmla="*/ 2147483647 h 76"/>
                <a:gd name="T20" fmla="*/ 2147483647 w 86"/>
                <a:gd name="T21" fmla="*/ 2147483647 h 76"/>
                <a:gd name="T22" fmla="*/ 2147483647 w 86"/>
                <a:gd name="T23" fmla="*/ 2147483647 h 76"/>
                <a:gd name="T24" fmla="*/ 2147483647 w 86"/>
                <a:gd name="T25" fmla="*/ 2147483647 h 76"/>
                <a:gd name="T26" fmla="*/ 2147483647 w 86"/>
                <a:gd name="T27" fmla="*/ 2147483647 h 76"/>
                <a:gd name="T28" fmla="*/ 2147483647 w 86"/>
                <a:gd name="T29" fmla="*/ 2147483647 h 76"/>
                <a:gd name="T30" fmla="*/ 2147483647 w 86"/>
                <a:gd name="T31" fmla="*/ 2147483647 h 76"/>
                <a:gd name="T32" fmla="*/ 2147483647 w 86"/>
                <a:gd name="T33" fmla="*/ 2147483647 h 76"/>
                <a:gd name="T34" fmla="*/ 0 w 86"/>
                <a:gd name="T35" fmla="*/ 2147483647 h 76"/>
                <a:gd name="T36" fmla="*/ 2147483647 w 86"/>
                <a:gd name="T37" fmla="*/ 2147483647 h 76"/>
                <a:gd name="T38" fmla="*/ 2147483647 w 86"/>
                <a:gd name="T39" fmla="*/ 2147483647 h 76"/>
                <a:gd name="T40" fmla="*/ 2147483647 w 86"/>
                <a:gd name="T41" fmla="*/ 2147483647 h 76"/>
                <a:gd name="T42" fmla="*/ 2147483647 w 86"/>
                <a:gd name="T43" fmla="*/ 2147483647 h 76"/>
                <a:gd name="T44" fmla="*/ 2147483647 w 86"/>
                <a:gd name="T45" fmla="*/ 2147483647 h 76"/>
                <a:gd name="T46" fmla="*/ 2147483647 w 86"/>
                <a:gd name="T47" fmla="*/ 2147483647 h 76"/>
                <a:gd name="T48" fmla="*/ 2147483647 w 86"/>
                <a:gd name="T49" fmla="*/ 2147483647 h 76"/>
                <a:gd name="T50" fmla="*/ 2147483647 w 86"/>
                <a:gd name="T51" fmla="*/ 2147483647 h 76"/>
                <a:gd name="T52" fmla="*/ 2147483647 w 86"/>
                <a:gd name="T53" fmla="*/ 2147483647 h 76"/>
                <a:gd name="T54" fmla="*/ 2147483647 w 86"/>
                <a:gd name="T55" fmla="*/ 2147483647 h 76"/>
                <a:gd name="T56" fmla="*/ 2147483647 w 86"/>
                <a:gd name="T57" fmla="*/ 2147483647 h 76"/>
                <a:gd name="T58" fmla="*/ 2147483647 w 86"/>
                <a:gd name="T59" fmla="*/ 2147483647 h 76"/>
                <a:gd name="T60" fmla="*/ 2147483647 w 86"/>
                <a:gd name="T61" fmla="*/ 2147483647 h 76"/>
                <a:gd name="T62" fmla="*/ 2147483647 w 86"/>
                <a:gd name="T63" fmla="*/ 2147483647 h 76"/>
                <a:gd name="T64" fmla="*/ 2147483647 w 86"/>
                <a:gd name="T65" fmla="*/ 2147483647 h 76"/>
                <a:gd name="T66" fmla="*/ 2147483647 w 86"/>
                <a:gd name="T67" fmla="*/ 2147483647 h 76"/>
                <a:gd name="T68" fmla="*/ 2147483647 w 86"/>
                <a:gd name="T69" fmla="*/ 2147483647 h 76"/>
                <a:gd name="T70" fmla="*/ 2147483647 w 86"/>
                <a:gd name="T71" fmla="*/ 2147483647 h 76"/>
                <a:gd name="T72" fmla="*/ 2147483647 w 86"/>
                <a:gd name="T73" fmla="*/ 2147483647 h 76"/>
                <a:gd name="T74" fmla="*/ 2147483647 w 86"/>
                <a:gd name="T75" fmla="*/ 2147483647 h 76"/>
                <a:gd name="T76" fmla="*/ 2147483647 w 86"/>
                <a:gd name="T77" fmla="*/ 2147483647 h 76"/>
                <a:gd name="T78" fmla="*/ 2147483647 w 86"/>
                <a:gd name="T79" fmla="*/ 2147483647 h 76"/>
                <a:gd name="T80" fmla="*/ 2147483647 w 86"/>
                <a:gd name="T81" fmla="*/ 2147483647 h 76"/>
                <a:gd name="T82" fmla="*/ 2147483647 w 86"/>
                <a:gd name="T83" fmla="*/ 2147483647 h 76"/>
                <a:gd name="T84" fmla="*/ 2147483647 w 86"/>
                <a:gd name="T85" fmla="*/ 2147483647 h 76"/>
                <a:gd name="T86" fmla="*/ 2147483647 w 86"/>
                <a:gd name="T87" fmla="*/ 2147483647 h 76"/>
                <a:gd name="T88" fmla="*/ 2147483647 w 86"/>
                <a:gd name="T89" fmla="*/ 0 h 76"/>
                <a:gd name="T90" fmla="*/ 2147483647 w 86"/>
                <a:gd name="T91" fmla="*/ 0 h 7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6" h="76">
                  <a:moveTo>
                    <a:pt x="80" y="0"/>
                  </a:moveTo>
                  <a:lnTo>
                    <a:pt x="78" y="0"/>
                  </a:lnTo>
                  <a:lnTo>
                    <a:pt x="74" y="2"/>
                  </a:lnTo>
                  <a:lnTo>
                    <a:pt x="70" y="0"/>
                  </a:lnTo>
                  <a:lnTo>
                    <a:pt x="66" y="0"/>
                  </a:lnTo>
                  <a:lnTo>
                    <a:pt x="62" y="0"/>
                  </a:lnTo>
                  <a:lnTo>
                    <a:pt x="60" y="4"/>
                  </a:lnTo>
                  <a:lnTo>
                    <a:pt x="58" y="10"/>
                  </a:lnTo>
                  <a:lnTo>
                    <a:pt x="52" y="8"/>
                  </a:lnTo>
                  <a:lnTo>
                    <a:pt x="46" y="4"/>
                  </a:lnTo>
                  <a:lnTo>
                    <a:pt x="40" y="2"/>
                  </a:lnTo>
                  <a:lnTo>
                    <a:pt x="30" y="2"/>
                  </a:lnTo>
                  <a:lnTo>
                    <a:pt x="18" y="2"/>
                  </a:lnTo>
                  <a:lnTo>
                    <a:pt x="10" y="6"/>
                  </a:lnTo>
                  <a:lnTo>
                    <a:pt x="6" y="10"/>
                  </a:lnTo>
                  <a:lnTo>
                    <a:pt x="2" y="14"/>
                  </a:lnTo>
                  <a:lnTo>
                    <a:pt x="2" y="20"/>
                  </a:lnTo>
                  <a:lnTo>
                    <a:pt x="0" y="26"/>
                  </a:lnTo>
                  <a:lnTo>
                    <a:pt x="2" y="30"/>
                  </a:lnTo>
                  <a:lnTo>
                    <a:pt x="4" y="36"/>
                  </a:lnTo>
                  <a:lnTo>
                    <a:pt x="6" y="40"/>
                  </a:lnTo>
                  <a:lnTo>
                    <a:pt x="8" y="46"/>
                  </a:lnTo>
                  <a:lnTo>
                    <a:pt x="10" y="52"/>
                  </a:lnTo>
                  <a:lnTo>
                    <a:pt x="10" y="54"/>
                  </a:lnTo>
                  <a:lnTo>
                    <a:pt x="12" y="58"/>
                  </a:lnTo>
                  <a:lnTo>
                    <a:pt x="14" y="62"/>
                  </a:lnTo>
                  <a:lnTo>
                    <a:pt x="18" y="66"/>
                  </a:lnTo>
                  <a:lnTo>
                    <a:pt x="24" y="66"/>
                  </a:lnTo>
                  <a:lnTo>
                    <a:pt x="24" y="76"/>
                  </a:lnTo>
                  <a:lnTo>
                    <a:pt x="30" y="74"/>
                  </a:lnTo>
                  <a:lnTo>
                    <a:pt x="34" y="72"/>
                  </a:lnTo>
                  <a:lnTo>
                    <a:pt x="40" y="68"/>
                  </a:lnTo>
                  <a:lnTo>
                    <a:pt x="48" y="66"/>
                  </a:lnTo>
                  <a:lnTo>
                    <a:pt x="66" y="60"/>
                  </a:lnTo>
                  <a:lnTo>
                    <a:pt x="62" y="56"/>
                  </a:lnTo>
                  <a:lnTo>
                    <a:pt x="60" y="56"/>
                  </a:lnTo>
                  <a:lnTo>
                    <a:pt x="58" y="54"/>
                  </a:lnTo>
                  <a:lnTo>
                    <a:pt x="82" y="40"/>
                  </a:lnTo>
                  <a:lnTo>
                    <a:pt x="84" y="38"/>
                  </a:lnTo>
                  <a:lnTo>
                    <a:pt x="86" y="34"/>
                  </a:lnTo>
                  <a:lnTo>
                    <a:pt x="84" y="30"/>
                  </a:lnTo>
                  <a:lnTo>
                    <a:pt x="84" y="26"/>
                  </a:lnTo>
                  <a:lnTo>
                    <a:pt x="84" y="22"/>
                  </a:lnTo>
                  <a:lnTo>
                    <a:pt x="82" y="16"/>
                  </a:lnTo>
                  <a:lnTo>
                    <a:pt x="82" y="0"/>
                  </a:lnTo>
                  <a:lnTo>
                    <a:pt x="80"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5" name="Freeform 12"/>
            <p:cNvSpPr>
              <a:spLocks/>
            </p:cNvSpPr>
            <p:nvPr/>
          </p:nvSpPr>
          <p:spPr bwMode="auto">
            <a:xfrm>
              <a:off x="7519705" y="2235938"/>
              <a:ext cx="156158" cy="174002"/>
            </a:xfrm>
            <a:custGeom>
              <a:avLst/>
              <a:gdLst>
                <a:gd name="T0" fmla="*/ 2147483647 w 140"/>
                <a:gd name="T1" fmla="*/ 2147483647 h 156"/>
                <a:gd name="T2" fmla="*/ 2147483647 w 140"/>
                <a:gd name="T3" fmla="*/ 2147483647 h 156"/>
                <a:gd name="T4" fmla="*/ 2147483647 w 140"/>
                <a:gd name="T5" fmla="*/ 2147483647 h 156"/>
                <a:gd name="T6" fmla="*/ 2147483647 w 140"/>
                <a:gd name="T7" fmla="*/ 2147483647 h 156"/>
                <a:gd name="T8" fmla="*/ 2147483647 w 140"/>
                <a:gd name="T9" fmla="*/ 2147483647 h 156"/>
                <a:gd name="T10" fmla="*/ 2147483647 w 140"/>
                <a:gd name="T11" fmla="*/ 2147483647 h 156"/>
                <a:gd name="T12" fmla="*/ 2147483647 w 140"/>
                <a:gd name="T13" fmla="*/ 2147483647 h 156"/>
                <a:gd name="T14" fmla="*/ 2147483647 w 140"/>
                <a:gd name="T15" fmla="*/ 2147483647 h 156"/>
                <a:gd name="T16" fmla="*/ 2147483647 w 140"/>
                <a:gd name="T17" fmla="*/ 2147483647 h 156"/>
                <a:gd name="T18" fmla="*/ 2147483647 w 140"/>
                <a:gd name="T19" fmla="*/ 2147483647 h 156"/>
                <a:gd name="T20" fmla="*/ 2147483647 w 140"/>
                <a:gd name="T21" fmla="*/ 2147483647 h 156"/>
                <a:gd name="T22" fmla="*/ 2147483647 w 140"/>
                <a:gd name="T23" fmla="*/ 2147483647 h 156"/>
                <a:gd name="T24" fmla="*/ 2147483647 w 140"/>
                <a:gd name="T25" fmla="*/ 2147483647 h 156"/>
                <a:gd name="T26" fmla="*/ 2147483647 w 140"/>
                <a:gd name="T27" fmla="*/ 2147483647 h 156"/>
                <a:gd name="T28" fmla="*/ 2147483647 w 140"/>
                <a:gd name="T29" fmla="*/ 2147483647 h 156"/>
                <a:gd name="T30" fmla="*/ 2147483647 w 140"/>
                <a:gd name="T31" fmla="*/ 2147483647 h 156"/>
                <a:gd name="T32" fmla="*/ 0 w 140"/>
                <a:gd name="T33" fmla="*/ 2147483647 h 156"/>
                <a:gd name="T34" fmla="*/ 2147483647 w 140"/>
                <a:gd name="T35" fmla="*/ 2147483647 h 156"/>
                <a:gd name="T36" fmla="*/ 2147483647 w 140"/>
                <a:gd name="T37" fmla="*/ 2147483647 h 156"/>
                <a:gd name="T38" fmla="*/ 2147483647 w 140"/>
                <a:gd name="T39" fmla="*/ 2147483647 h 156"/>
                <a:gd name="T40" fmla="*/ 2147483647 w 140"/>
                <a:gd name="T41" fmla="*/ 2147483647 h 156"/>
                <a:gd name="T42" fmla="*/ 2147483647 w 140"/>
                <a:gd name="T43" fmla="*/ 2147483647 h 156"/>
                <a:gd name="T44" fmla="*/ 2147483647 w 140"/>
                <a:gd name="T45" fmla="*/ 2147483647 h 156"/>
                <a:gd name="T46" fmla="*/ 2147483647 w 140"/>
                <a:gd name="T47" fmla="*/ 2147483647 h 156"/>
                <a:gd name="T48" fmla="*/ 2147483647 w 140"/>
                <a:gd name="T49" fmla="*/ 2147483647 h 156"/>
                <a:gd name="T50" fmla="*/ 2147483647 w 140"/>
                <a:gd name="T51" fmla="*/ 2147483647 h 156"/>
                <a:gd name="T52" fmla="*/ 2147483647 w 140"/>
                <a:gd name="T53" fmla="*/ 2147483647 h 156"/>
                <a:gd name="T54" fmla="*/ 2147483647 w 140"/>
                <a:gd name="T55" fmla="*/ 2147483647 h 156"/>
                <a:gd name="T56" fmla="*/ 2147483647 w 140"/>
                <a:gd name="T57" fmla="*/ 2147483647 h 156"/>
                <a:gd name="T58" fmla="*/ 2147483647 w 140"/>
                <a:gd name="T59" fmla="*/ 2147483647 h 156"/>
                <a:gd name="T60" fmla="*/ 2147483647 w 140"/>
                <a:gd name="T61" fmla="*/ 2147483647 h 156"/>
                <a:gd name="T62" fmla="*/ 2147483647 w 140"/>
                <a:gd name="T63" fmla="*/ 2147483647 h 156"/>
                <a:gd name="T64" fmla="*/ 2147483647 w 140"/>
                <a:gd name="T65" fmla="*/ 2147483647 h 156"/>
                <a:gd name="T66" fmla="*/ 2147483647 w 140"/>
                <a:gd name="T67" fmla="*/ 2147483647 h 156"/>
                <a:gd name="T68" fmla="*/ 2147483647 w 140"/>
                <a:gd name="T69" fmla="*/ 2147483647 h 156"/>
                <a:gd name="T70" fmla="*/ 2147483647 w 140"/>
                <a:gd name="T71" fmla="*/ 2147483647 h 156"/>
                <a:gd name="T72" fmla="*/ 2147483647 w 140"/>
                <a:gd name="T73" fmla="*/ 2147483647 h 156"/>
                <a:gd name="T74" fmla="*/ 2147483647 w 140"/>
                <a:gd name="T75" fmla="*/ 2147483647 h 156"/>
                <a:gd name="T76" fmla="*/ 2147483647 w 140"/>
                <a:gd name="T77" fmla="*/ 2147483647 h 156"/>
                <a:gd name="T78" fmla="*/ 2147483647 w 140"/>
                <a:gd name="T79" fmla="*/ 2147483647 h 15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40" h="156">
                  <a:moveTo>
                    <a:pt x="104" y="150"/>
                  </a:moveTo>
                  <a:lnTo>
                    <a:pt x="102" y="124"/>
                  </a:lnTo>
                  <a:lnTo>
                    <a:pt x="98" y="120"/>
                  </a:lnTo>
                  <a:lnTo>
                    <a:pt x="94" y="116"/>
                  </a:lnTo>
                  <a:lnTo>
                    <a:pt x="90" y="108"/>
                  </a:lnTo>
                  <a:lnTo>
                    <a:pt x="88" y="102"/>
                  </a:lnTo>
                  <a:lnTo>
                    <a:pt x="88" y="98"/>
                  </a:lnTo>
                  <a:lnTo>
                    <a:pt x="86" y="94"/>
                  </a:lnTo>
                  <a:lnTo>
                    <a:pt x="80" y="90"/>
                  </a:lnTo>
                  <a:lnTo>
                    <a:pt x="74" y="84"/>
                  </a:lnTo>
                  <a:lnTo>
                    <a:pt x="70" y="76"/>
                  </a:lnTo>
                  <a:lnTo>
                    <a:pt x="66" y="76"/>
                  </a:lnTo>
                  <a:lnTo>
                    <a:pt x="62" y="78"/>
                  </a:lnTo>
                  <a:lnTo>
                    <a:pt x="58" y="82"/>
                  </a:lnTo>
                  <a:lnTo>
                    <a:pt x="56" y="86"/>
                  </a:lnTo>
                  <a:lnTo>
                    <a:pt x="52" y="88"/>
                  </a:lnTo>
                  <a:lnTo>
                    <a:pt x="50" y="86"/>
                  </a:lnTo>
                  <a:lnTo>
                    <a:pt x="48" y="84"/>
                  </a:lnTo>
                  <a:lnTo>
                    <a:pt x="46" y="82"/>
                  </a:lnTo>
                  <a:lnTo>
                    <a:pt x="44" y="80"/>
                  </a:lnTo>
                  <a:lnTo>
                    <a:pt x="40" y="80"/>
                  </a:lnTo>
                  <a:lnTo>
                    <a:pt x="36" y="84"/>
                  </a:lnTo>
                  <a:lnTo>
                    <a:pt x="28" y="90"/>
                  </a:lnTo>
                  <a:lnTo>
                    <a:pt x="26" y="70"/>
                  </a:lnTo>
                  <a:lnTo>
                    <a:pt x="26" y="64"/>
                  </a:lnTo>
                  <a:lnTo>
                    <a:pt x="26" y="58"/>
                  </a:lnTo>
                  <a:lnTo>
                    <a:pt x="22" y="56"/>
                  </a:lnTo>
                  <a:lnTo>
                    <a:pt x="18" y="56"/>
                  </a:lnTo>
                  <a:lnTo>
                    <a:pt x="16" y="56"/>
                  </a:lnTo>
                  <a:lnTo>
                    <a:pt x="12" y="56"/>
                  </a:lnTo>
                  <a:lnTo>
                    <a:pt x="8" y="52"/>
                  </a:lnTo>
                  <a:lnTo>
                    <a:pt x="6" y="44"/>
                  </a:lnTo>
                  <a:lnTo>
                    <a:pt x="4" y="40"/>
                  </a:lnTo>
                  <a:lnTo>
                    <a:pt x="0" y="38"/>
                  </a:lnTo>
                  <a:lnTo>
                    <a:pt x="8" y="32"/>
                  </a:lnTo>
                  <a:lnTo>
                    <a:pt x="10" y="28"/>
                  </a:lnTo>
                  <a:lnTo>
                    <a:pt x="10" y="24"/>
                  </a:lnTo>
                  <a:lnTo>
                    <a:pt x="12" y="22"/>
                  </a:lnTo>
                  <a:lnTo>
                    <a:pt x="16" y="18"/>
                  </a:lnTo>
                  <a:lnTo>
                    <a:pt x="20" y="22"/>
                  </a:lnTo>
                  <a:lnTo>
                    <a:pt x="22" y="22"/>
                  </a:lnTo>
                  <a:lnTo>
                    <a:pt x="26" y="20"/>
                  </a:lnTo>
                  <a:lnTo>
                    <a:pt x="22" y="14"/>
                  </a:lnTo>
                  <a:lnTo>
                    <a:pt x="20" y="8"/>
                  </a:lnTo>
                  <a:lnTo>
                    <a:pt x="20" y="4"/>
                  </a:lnTo>
                  <a:lnTo>
                    <a:pt x="22" y="2"/>
                  </a:lnTo>
                  <a:lnTo>
                    <a:pt x="28" y="0"/>
                  </a:lnTo>
                  <a:lnTo>
                    <a:pt x="28" y="4"/>
                  </a:lnTo>
                  <a:lnTo>
                    <a:pt x="28" y="10"/>
                  </a:lnTo>
                  <a:lnTo>
                    <a:pt x="32" y="16"/>
                  </a:lnTo>
                  <a:lnTo>
                    <a:pt x="36" y="20"/>
                  </a:lnTo>
                  <a:lnTo>
                    <a:pt x="42" y="24"/>
                  </a:lnTo>
                  <a:lnTo>
                    <a:pt x="54" y="30"/>
                  </a:lnTo>
                  <a:lnTo>
                    <a:pt x="70" y="34"/>
                  </a:lnTo>
                  <a:lnTo>
                    <a:pt x="70" y="40"/>
                  </a:lnTo>
                  <a:lnTo>
                    <a:pt x="66" y="44"/>
                  </a:lnTo>
                  <a:lnTo>
                    <a:pt x="58" y="46"/>
                  </a:lnTo>
                  <a:lnTo>
                    <a:pt x="60" y="50"/>
                  </a:lnTo>
                  <a:lnTo>
                    <a:pt x="62" y="56"/>
                  </a:lnTo>
                  <a:lnTo>
                    <a:pt x="70" y="64"/>
                  </a:lnTo>
                  <a:lnTo>
                    <a:pt x="80" y="72"/>
                  </a:lnTo>
                  <a:lnTo>
                    <a:pt x="88" y="78"/>
                  </a:lnTo>
                  <a:lnTo>
                    <a:pt x="94" y="82"/>
                  </a:lnTo>
                  <a:lnTo>
                    <a:pt x="96" y="88"/>
                  </a:lnTo>
                  <a:lnTo>
                    <a:pt x="98" y="92"/>
                  </a:lnTo>
                  <a:lnTo>
                    <a:pt x="104" y="92"/>
                  </a:lnTo>
                  <a:lnTo>
                    <a:pt x="110" y="98"/>
                  </a:lnTo>
                  <a:lnTo>
                    <a:pt x="114" y="104"/>
                  </a:lnTo>
                  <a:lnTo>
                    <a:pt x="128" y="122"/>
                  </a:lnTo>
                  <a:lnTo>
                    <a:pt x="134" y="132"/>
                  </a:lnTo>
                  <a:lnTo>
                    <a:pt x="140" y="146"/>
                  </a:lnTo>
                  <a:lnTo>
                    <a:pt x="138" y="146"/>
                  </a:lnTo>
                  <a:lnTo>
                    <a:pt x="136" y="146"/>
                  </a:lnTo>
                  <a:lnTo>
                    <a:pt x="132" y="148"/>
                  </a:lnTo>
                  <a:lnTo>
                    <a:pt x="128" y="146"/>
                  </a:lnTo>
                  <a:lnTo>
                    <a:pt x="124" y="146"/>
                  </a:lnTo>
                  <a:lnTo>
                    <a:pt x="120" y="146"/>
                  </a:lnTo>
                  <a:lnTo>
                    <a:pt x="118" y="150"/>
                  </a:lnTo>
                  <a:lnTo>
                    <a:pt x="116" y="156"/>
                  </a:lnTo>
                  <a:lnTo>
                    <a:pt x="110" y="154"/>
                  </a:lnTo>
                  <a:lnTo>
                    <a:pt x="104" y="15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6" name="Freeform 13"/>
            <p:cNvSpPr>
              <a:spLocks/>
            </p:cNvSpPr>
            <p:nvPr/>
          </p:nvSpPr>
          <p:spPr bwMode="auto">
            <a:xfrm>
              <a:off x="7484012" y="2278324"/>
              <a:ext cx="151696" cy="303389"/>
            </a:xfrm>
            <a:custGeom>
              <a:avLst/>
              <a:gdLst>
                <a:gd name="T0" fmla="*/ 2147483647 w 136"/>
                <a:gd name="T1" fmla="*/ 2147483647 h 272"/>
                <a:gd name="T2" fmla="*/ 2147483647 w 136"/>
                <a:gd name="T3" fmla="*/ 2147483647 h 272"/>
                <a:gd name="T4" fmla="*/ 2147483647 w 136"/>
                <a:gd name="T5" fmla="*/ 2147483647 h 272"/>
                <a:gd name="T6" fmla="*/ 2147483647 w 136"/>
                <a:gd name="T7" fmla="*/ 2147483647 h 272"/>
                <a:gd name="T8" fmla="*/ 2147483647 w 136"/>
                <a:gd name="T9" fmla="*/ 2147483647 h 272"/>
                <a:gd name="T10" fmla="*/ 2147483647 w 136"/>
                <a:gd name="T11" fmla="*/ 2147483647 h 272"/>
                <a:gd name="T12" fmla="*/ 2147483647 w 136"/>
                <a:gd name="T13" fmla="*/ 2147483647 h 272"/>
                <a:gd name="T14" fmla="*/ 2147483647 w 136"/>
                <a:gd name="T15" fmla="*/ 2147483647 h 272"/>
                <a:gd name="T16" fmla="*/ 2147483647 w 136"/>
                <a:gd name="T17" fmla="*/ 2147483647 h 272"/>
                <a:gd name="T18" fmla="*/ 2147483647 w 136"/>
                <a:gd name="T19" fmla="*/ 2147483647 h 272"/>
                <a:gd name="T20" fmla="*/ 2147483647 w 136"/>
                <a:gd name="T21" fmla="*/ 2147483647 h 272"/>
                <a:gd name="T22" fmla="*/ 2147483647 w 136"/>
                <a:gd name="T23" fmla="*/ 2147483647 h 272"/>
                <a:gd name="T24" fmla="*/ 2147483647 w 136"/>
                <a:gd name="T25" fmla="*/ 2147483647 h 272"/>
                <a:gd name="T26" fmla="*/ 2147483647 w 136"/>
                <a:gd name="T27" fmla="*/ 2147483647 h 272"/>
                <a:gd name="T28" fmla="*/ 2147483647 w 136"/>
                <a:gd name="T29" fmla="*/ 2147483647 h 272"/>
                <a:gd name="T30" fmla="*/ 2147483647 w 136"/>
                <a:gd name="T31" fmla="*/ 2147483647 h 272"/>
                <a:gd name="T32" fmla="*/ 2147483647 w 136"/>
                <a:gd name="T33" fmla="*/ 2147483647 h 272"/>
                <a:gd name="T34" fmla="*/ 2147483647 w 136"/>
                <a:gd name="T35" fmla="*/ 2147483647 h 272"/>
                <a:gd name="T36" fmla="*/ 2147483647 w 136"/>
                <a:gd name="T37" fmla="*/ 2147483647 h 272"/>
                <a:gd name="T38" fmla="*/ 2147483647 w 136"/>
                <a:gd name="T39" fmla="*/ 2147483647 h 272"/>
                <a:gd name="T40" fmla="*/ 2147483647 w 136"/>
                <a:gd name="T41" fmla="*/ 2147483647 h 272"/>
                <a:gd name="T42" fmla="*/ 2147483647 w 136"/>
                <a:gd name="T43" fmla="*/ 2147483647 h 272"/>
                <a:gd name="T44" fmla="*/ 2147483647 w 136"/>
                <a:gd name="T45" fmla="*/ 2147483647 h 272"/>
                <a:gd name="T46" fmla="*/ 2147483647 w 136"/>
                <a:gd name="T47" fmla="*/ 2147483647 h 272"/>
                <a:gd name="T48" fmla="*/ 2147483647 w 136"/>
                <a:gd name="T49" fmla="*/ 2147483647 h 272"/>
                <a:gd name="T50" fmla="*/ 2147483647 w 136"/>
                <a:gd name="T51" fmla="*/ 2147483647 h 272"/>
                <a:gd name="T52" fmla="*/ 2147483647 w 136"/>
                <a:gd name="T53" fmla="*/ 2147483647 h 272"/>
                <a:gd name="T54" fmla="*/ 2147483647 w 136"/>
                <a:gd name="T55" fmla="*/ 2147483647 h 272"/>
                <a:gd name="T56" fmla="*/ 2147483647 w 136"/>
                <a:gd name="T57" fmla="*/ 2147483647 h 272"/>
                <a:gd name="T58" fmla="*/ 2147483647 w 136"/>
                <a:gd name="T59" fmla="*/ 2147483647 h 272"/>
                <a:gd name="T60" fmla="*/ 2147483647 w 136"/>
                <a:gd name="T61" fmla="*/ 2147483647 h 272"/>
                <a:gd name="T62" fmla="*/ 2147483647 w 136"/>
                <a:gd name="T63" fmla="*/ 2147483647 h 272"/>
                <a:gd name="T64" fmla="*/ 2147483647 w 136"/>
                <a:gd name="T65" fmla="*/ 2147483647 h 272"/>
                <a:gd name="T66" fmla="*/ 2147483647 w 136"/>
                <a:gd name="T67" fmla="*/ 2147483647 h 272"/>
                <a:gd name="T68" fmla="*/ 2147483647 w 136"/>
                <a:gd name="T69" fmla="*/ 2147483647 h 272"/>
                <a:gd name="T70" fmla="*/ 2147483647 w 136"/>
                <a:gd name="T71" fmla="*/ 2147483647 h 272"/>
                <a:gd name="T72" fmla="*/ 2147483647 w 136"/>
                <a:gd name="T73" fmla="*/ 2147483647 h 272"/>
                <a:gd name="T74" fmla="*/ 2147483647 w 136"/>
                <a:gd name="T75" fmla="*/ 2147483647 h 272"/>
                <a:gd name="T76" fmla="*/ 2147483647 w 136"/>
                <a:gd name="T77" fmla="*/ 2147483647 h 272"/>
                <a:gd name="T78" fmla="*/ 2147483647 w 136"/>
                <a:gd name="T79" fmla="*/ 2147483647 h 272"/>
                <a:gd name="T80" fmla="*/ 2147483647 w 136"/>
                <a:gd name="T81" fmla="*/ 2147483647 h 272"/>
                <a:gd name="T82" fmla="*/ 2147483647 w 136"/>
                <a:gd name="T83" fmla="*/ 2147483647 h 272"/>
                <a:gd name="T84" fmla="*/ 2147483647 w 136"/>
                <a:gd name="T85" fmla="*/ 2147483647 h 272"/>
                <a:gd name="T86" fmla="*/ 2147483647 w 136"/>
                <a:gd name="T87" fmla="*/ 2147483647 h 272"/>
                <a:gd name="T88" fmla="*/ 2147483647 w 136"/>
                <a:gd name="T89" fmla="*/ 2147483647 h 272"/>
                <a:gd name="T90" fmla="*/ 2147483647 w 136"/>
                <a:gd name="T91" fmla="*/ 2147483647 h 272"/>
                <a:gd name="T92" fmla="*/ 2147483647 w 136"/>
                <a:gd name="T93" fmla="*/ 2147483647 h 272"/>
                <a:gd name="T94" fmla="*/ 2147483647 w 136"/>
                <a:gd name="T95" fmla="*/ 2147483647 h 272"/>
                <a:gd name="T96" fmla="*/ 2147483647 w 136"/>
                <a:gd name="T97" fmla="*/ 2147483647 h 272"/>
                <a:gd name="T98" fmla="*/ 2147483647 w 136"/>
                <a:gd name="T99" fmla="*/ 2147483647 h 272"/>
                <a:gd name="T100" fmla="*/ 2147483647 w 136"/>
                <a:gd name="T101" fmla="*/ 2147483647 h 272"/>
                <a:gd name="T102" fmla="*/ 2147483647 w 136"/>
                <a:gd name="T103" fmla="*/ 2147483647 h 272"/>
                <a:gd name="T104" fmla="*/ 2147483647 w 136"/>
                <a:gd name="T105" fmla="*/ 2147483647 h 272"/>
                <a:gd name="T106" fmla="*/ 2147483647 w 136"/>
                <a:gd name="T107" fmla="*/ 2147483647 h 272"/>
                <a:gd name="T108" fmla="*/ 2147483647 w 136"/>
                <a:gd name="T109" fmla="*/ 2147483647 h 272"/>
                <a:gd name="T110" fmla="*/ 2147483647 w 136"/>
                <a:gd name="T111" fmla="*/ 2147483647 h 272"/>
                <a:gd name="T112" fmla="*/ 2147483647 w 136"/>
                <a:gd name="T113" fmla="*/ 2147483647 h 2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6" h="272">
                  <a:moveTo>
                    <a:pt x="104" y="266"/>
                  </a:moveTo>
                  <a:lnTo>
                    <a:pt x="96" y="266"/>
                  </a:lnTo>
                  <a:lnTo>
                    <a:pt x="94" y="272"/>
                  </a:lnTo>
                  <a:lnTo>
                    <a:pt x="92" y="272"/>
                  </a:lnTo>
                  <a:lnTo>
                    <a:pt x="88" y="272"/>
                  </a:lnTo>
                  <a:lnTo>
                    <a:pt x="84" y="272"/>
                  </a:lnTo>
                  <a:lnTo>
                    <a:pt x="82" y="272"/>
                  </a:lnTo>
                  <a:lnTo>
                    <a:pt x="76" y="264"/>
                  </a:lnTo>
                  <a:lnTo>
                    <a:pt x="72" y="258"/>
                  </a:lnTo>
                  <a:lnTo>
                    <a:pt x="68" y="254"/>
                  </a:lnTo>
                  <a:lnTo>
                    <a:pt x="62" y="254"/>
                  </a:lnTo>
                  <a:lnTo>
                    <a:pt x="56" y="242"/>
                  </a:lnTo>
                  <a:lnTo>
                    <a:pt x="50" y="236"/>
                  </a:lnTo>
                  <a:lnTo>
                    <a:pt x="44" y="230"/>
                  </a:lnTo>
                  <a:lnTo>
                    <a:pt x="38" y="226"/>
                  </a:lnTo>
                  <a:lnTo>
                    <a:pt x="34" y="232"/>
                  </a:lnTo>
                  <a:lnTo>
                    <a:pt x="32" y="228"/>
                  </a:lnTo>
                  <a:lnTo>
                    <a:pt x="30" y="220"/>
                  </a:lnTo>
                  <a:lnTo>
                    <a:pt x="30" y="206"/>
                  </a:lnTo>
                  <a:lnTo>
                    <a:pt x="32" y="172"/>
                  </a:lnTo>
                  <a:lnTo>
                    <a:pt x="38" y="172"/>
                  </a:lnTo>
                  <a:lnTo>
                    <a:pt x="42" y="166"/>
                  </a:lnTo>
                  <a:lnTo>
                    <a:pt x="44" y="162"/>
                  </a:lnTo>
                  <a:lnTo>
                    <a:pt x="44" y="156"/>
                  </a:lnTo>
                  <a:lnTo>
                    <a:pt x="44" y="146"/>
                  </a:lnTo>
                  <a:lnTo>
                    <a:pt x="40" y="134"/>
                  </a:lnTo>
                  <a:lnTo>
                    <a:pt x="34" y="124"/>
                  </a:lnTo>
                  <a:lnTo>
                    <a:pt x="30" y="116"/>
                  </a:lnTo>
                  <a:lnTo>
                    <a:pt x="18" y="106"/>
                  </a:lnTo>
                  <a:lnTo>
                    <a:pt x="20" y="100"/>
                  </a:lnTo>
                  <a:lnTo>
                    <a:pt x="20" y="94"/>
                  </a:lnTo>
                  <a:lnTo>
                    <a:pt x="22" y="88"/>
                  </a:lnTo>
                  <a:lnTo>
                    <a:pt x="22" y="82"/>
                  </a:lnTo>
                  <a:lnTo>
                    <a:pt x="22" y="74"/>
                  </a:lnTo>
                  <a:lnTo>
                    <a:pt x="20" y="68"/>
                  </a:lnTo>
                  <a:lnTo>
                    <a:pt x="12" y="58"/>
                  </a:lnTo>
                  <a:lnTo>
                    <a:pt x="4" y="50"/>
                  </a:lnTo>
                  <a:lnTo>
                    <a:pt x="2" y="44"/>
                  </a:lnTo>
                  <a:lnTo>
                    <a:pt x="0" y="34"/>
                  </a:lnTo>
                  <a:lnTo>
                    <a:pt x="2" y="26"/>
                  </a:lnTo>
                  <a:lnTo>
                    <a:pt x="4" y="22"/>
                  </a:lnTo>
                  <a:lnTo>
                    <a:pt x="8" y="16"/>
                  </a:lnTo>
                  <a:lnTo>
                    <a:pt x="10" y="14"/>
                  </a:lnTo>
                  <a:lnTo>
                    <a:pt x="22" y="6"/>
                  </a:lnTo>
                  <a:lnTo>
                    <a:pt x="32" y="0"/>
                  </a:lnTo>
                  <a:lnTo>
                    <a:pt x="36" y="2"/>
                  </a:lnTo>
                  <a:lnTo>
                    <a:pt x="38" y="6"/>
                  </a:lnTo>
                  <a:lnTo>
                    <a:pt x="40" y="14"/>
                  </a:lnTo>
                  <a:lnTo>
                    <a:pt x="44" y="18"/>
                  </a:lnTo>
                  <a:lnTo>
                    <a:pt x="48" y="18"/>
                  </a:lnTo>
                  <a:lnTo>
                    <a:pt x="50" y="18"/>
                  </a:lnTo>
                  <a:lnTo>
                    <a:pt x="54" y="18"/>
                  </a:lnTo>
                  <a:lnTo>
                    <a:pt x="58" y="20"/>
                  </a:lnTo>
                  <a:lnTo>
                    <a:pt x="58" y="26"/>
                  </a:lnTo>
                  <a:lnTo>
                    <a:pt x="58" y="32"/>
                  </a:lnTo>
                  <a:lnTo>
                    <a:pt x="60" y="52"/>
                  </a:lnTo>
                  <a:lnTo>
                    <a:pt x="68" y="46"/>
                  </a:lnTo>
                  <a:lnTo>
                    <a:pt x="72" y="42"/>
                  </a:lnTo>
                  <a:lnTo>
                    <a:pt x="76" y="42"/>
                  </a:lnTo>
                  <a:lnTo>
                    <a:pt x="78" y="44"/>
                  </a:lnTo>
                  <a:lnTo>
                    <a:pt x="80" y="46"/>
                  </a:lnTo>
                  <a:lnTo>
                    <a:pt x="82" y="48"/>
                  </a:lnTo>
                  <a:lnTo>
                    <a:pt x="84" y="50"/>
                  </a:lnTo>
                  <a:lnTo>
                    <a:pt x="88" y="48"/>
                  </a:lnTo>
                  <a:lnTo>
                    <a:pt x="90" y="44"/>
                  </a:lnTo>
                  <a:lnTo>
                    <a:pt x="94" y="40"/>
                  </a:lnTo>
                  <a:lnTo>
                    <a:pt x="98" y="38"/>
                  </a:lnTo>
                  <a:lnTo>
                    <a:pt x="102" y="38"/>
                  </a:lnTo>
                  <a:lnTo>
                    <a:pt x="106" y="46"/>
                  </a:lnTo>
                  <a:lnTo>
                    <a:pt x="112" y="52"/>
                  </a:lnTo>
                  <a:lnTo>
                    <a:pt x="118" y="56"/>
                  </a:lnTo>
                  <a:lnTo>
                    <a:pt x="120" y="60"/>
                  </a:lnTo>
                  <a:lnTo>
                    <a:pt x="120" y="64"/>
                  </a:lnTo>
                  <a:lnTo>
                    <a:pt x="122" y="70"/>
                  </a:lnTo>
                  <a:lnTo>
                    <a:pt x="126" y="78"/>
                  </a:lnTo>
                  <a:lnTo>
                    <a:pt x="130" y="82"/>
                  </a:lnTo>
                  <a:lnTo>
                    <a:pt x="134" y="86"/>
                  </a:lnTo>
                  <a:lnTo>
                    <a:pt x="136" y="112"/>
                  </a:lnTo>
                  <a:lnTo>
                    <a:pt x="130" y="110"/>
                  </a:lnTo>
                  <a:lnTo>
                    <a:pt x="120" y="110"/>
                  </a:lnTo>
                  <a:lnTo>
                    <a:pt x="108" y="110"/>
                  </a:lnTo>
                  <a:lnTo>
                    <a:pt x="100" y="114"/>
                  </a:lnTo>
                  <a:lnTo>
                    <a:pt x="96" y="118"/>
                  </a:lnTo>
                  <a:lnTo>
                    <a:pt x="92" y="122"/>
                  </a:lnTo>
                  <a:lnTo>
                    <a:pt x="92" y="128"/>
                  </a:lnTo>
                  <a:lnTo>
                    <a:pt x="90" y="134"/>
                  </a:lnTo>
                  <a:lnTo>
                    <a:pt x="92" y="138"/>
                  </a:lnTo>
                  <a:lnTo>
                    <a:pt x="94" y="144"/>
                  </a:lnTo>
                  <a:lnTo>
                    <a:pt x="96" y="148"/>
                  </a:lnTo>
                  <a:lnTo>
                    <a:pt x="98" y="154"/>
                  </a:lnTo>
                  <a:lnTo>
                    <a:pt x="92" y="152"/>
                  </a:lnTo>
                  <a:lnTo>
                    <a:pt x="86" y="150"/>
                  </a:lnTo>
                  <a:lnTo>
                    <a:pt x="76" y="144"/>
                  </a:lnTo>
                  <a:lnTo>
                    <a:pt x="68" y="136"/>
                  </a:lnTo>
                  <a:lnTo>
                    <a:pt x="60" y="128"/>
                  </a:lnTo>
                  <a:lnTo>
                    <a:pt x="52" y="128"/>
                  </a:lnTo>
                  <a:lnTo>
                    <a:pt x="52" y="150"/>
                  </a:lnTo>
                  <a:lnTo>
                    <a:pt x="50" y="158"/>
                  </a:lnTo>
                  <a:lnTo>
                    <a:pt x="48" y="166"/>
                  </a:lnTo>
                  <a:lnTo>
                    <a:pt x="48" y="176"/>
                  </a:lnTo>
                  <a:lnTo>
                    <a:pt x="46" y="188"/>
                  </a:lnTo>
                  <a:lnTo>
                    <a:pt x="48" y="192"/>
                  </a:lnTo>
                  <a:lnTo>
                    <a:pt x="48" y="200"/>
                  </a:lnTo>
                  <a:lnTo>
                    <a:pt x="52" y="204"/>
                  </a:lnTo>
                  <a:lnTo>
                    <a:pt x="60" y="206"/>
                  </a:lnTo>
                  <a:lnTo>
                    <a:pt x="60" y="216"/>
                  </a:lnTo>
                  <a:lnTo>
                    <a:pt x="62" y="220"/>
                  </a:lnTo>
                  <a:lnTo>
                    <a:pt x="66" y="224"/>
                  </a:lnTo>
                  <a:lnTo>
                    <a:pt x="66" y="234"/>
                  </a:lnTo>
                  <a:lnTo>
                    <a:pt x="68" y="238"/>
                  </a:lnTo>
                  <a:lnTo>
                    <a:pt x="70" y="240"/>
                  </a:lnTo>
                  <a:lnTo>
                    <a:pt x="74" y="244"/>
                  </a:lnTo>
                  <a:lnTo>
                    <a:pt x="84" y="248"/>
                  </a:lnTo>
                  <a:lnTo>
                    <a:pt x="104" y="26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7" name="Freeform 14"/>
            <p:cNvSpPr>
              <a:spLocks/>
            </p:cNvSpPr>
            <p:nvPr/>
          </p:nvSpPr>
          <p:spPr bwMode="auto">
            <a:xfrm>
              <a:off x="7553168" y="2561636"/>
              <a:ext cx="80309" cy="113771"/>
            </a:xfrm>
            <a:custGeom>
              <a:avLst/>
              <a:gdLst>
                <a:gd name="T0" fmla="*/ 2147483647 w 72"/>
                <a:gd name="T1" fmla="*/ 2147483647 h 102"/>
                <a:gd name="T2" fmla="*/ 2147483647 w 72"/>
                <a:gd name="T3" fmla="*/ 2147483647 h 102"/>
                <a:gd name="T4" fmla="*/ 2147483647 w 72"/>
                <a:gd name="T5" fmla="*/ 2147483647 h 102"/>
                <a:gd name="T6" fmla="*/ 2147483647 w 72"/>
                <a:gd name="T7" fmla="*/ 2147483647 h 102"/>
                <a:gd name="T8" fmla="*/ 2147483647 w 72"/>
                <a:gd name="T9" fmla="*/ 2147483647 h 102"/>
                <a:gd name="T10" fmla="*/ 2147483647 w 72"/>
                <a:gd name="T11" fmla="*/ 2147483647 h 102"/>
                <a:gd name="T12" fmla="*/ 2147483647 w 72"/>
                <a:gd name="T13" fmla="*/ 2147483647 h 102"/>
                <a:gd name="T14" fmla="*/ 2147483647 w 72"/>
                <a:gd name="T15" fmla="*/ 2147483647 h 102"/>
                <a:gd name="T16" fmla="*/ 2147483647 w 72"/>
                <a:gd name="T17" fmla="*/ 2147483647 h 102"/>
                <a:gd name="T18" fmla="*/ 2147483647 w 72"/>
                <a:gd name="T19" fmla="*/ 0 h 102"/>
                <a:gd name="T20" fmla="*/ 0 w 72"/>
                <a:gd name="T21" fmla="*/ 0 h 102"/>
                <a:gd name="T22" fmla="*/ 2147483647 w 72"/>
                <a:gd name="T23" fmla="*/ 2147483647 h 102"/>
                <a:gd name="T24" fmla="*/ 2147483647 w 72"/>
                <a:gd name="T25" fmla="*/ 2147483647 h 102"/>
                <a:gd name="T26" fmla="*/ 2147483647 w 72"/>
                <a:gd name="T27" fmla="*/ 2147483647 h 102"/>
                <a:gd name="T28" fmla="*/ 2147483647 w 72"/>
                <a:gd name="T29" fmla="*/ 2147483647 h 102"/>
                <a:gd name="T30" fmla="*/ 2147483647 w 72"/>
                <a:gd name="T31" fmla="*/ 2147483647 h 102"/>
                <a:gd name="T32" fmla="*/ 2147483647 w 72"/>
                <a:gd name="T33" fmla="*/ 2147483647 h 102"/>
                <a:gd name="T34" fmla="*/ 2147483647 w 72"/>
                <a:gd name="T35" fmla="*/ 2147483647 h 102"/>
                <a:gd name="T36" fmla="*/ 2147483647 w 72"/>
                <a:gd name="T37" fmla="*/ 2147483647 h 102"/>
                <a:gd name="T38" fmla="*/ 2147483647 w 72"/>
                <a:gd name="T39" fmla="*/ 2147483647 h 102"/>
                <a:gd name="T40" fmla="*/ 2147483647 w 72"/>
                <a:gd name="T41" fmla="*/ 2147483647 h 102"/>
                <a:gd name="T42" fmla="*/ 2147483647 w 72"/>
                <a:gd name="T43" fmla="*/ 2147483647 h 102"/>
                <a:gd name="T44" fmla="*/ 2147483647 w 72"/>
                <a:gd name="T45" fmla="*/ 2147483647 h 102"/>
                <a:gd name="T46" fmla="*/ 2147483647 w 72"/>
                <a:gd name="T47" fmla="*/ 2147483647 h 102"/>
                <a:gd name="T48" fmla="*/ 2147483647 w 72"/>
                <a:gd name="T49" fmla="*/ 2147483647 h 102"/>
                <a:gd name="T50" fmla="*/ 2147483647 w 72"/>
                <a:gd name="T51" fmla="*/ 2147483647 h 102"/>
                <a:gd name="T52" fmla="*/ 2147483647 w 72"/>
                <a:gd name="T53" fmla="*/ 2147483647 h 102"/>
                <a:gd name="T54" fmla="*/ 2147483647 w 72"/>
                <a:gd name="T55" fmla="*/ 2147483647 h 102"/>
                <a:gd name="T56" fmla="*/ 2147483647 w 72"/>
                <a:gd name="T57" fmla="*/ 2147483647 h 102"/>
                <a:gd name="T58" fmla="*/ 2147483647 w 72"/>
                <a:gd name="T59" fmla="*/ 2147483647 h 102"/>
                <a:gd name="T60" fmla="*/ 2147483647 w 72"/>
                <a:gd name="T61" fmla="*/ 2147483647 h 102"/>
                <a:gd name="T62" fmla="*/ 2147483647 w 72"/>
                <a:gd name="T63" fmla="*/ 2147483647 h 102"/>
                <a:gd name="T64" fmla="*/ 2147483647 w 72"/>
                <a:gd name="T65" fmla="*/ 2147483647 h 102"/>
                <a:gd name="T66" fmla="*/ 2147483647 w 72"/>
                <a:gd name="T67" fmla="*/ 2147483647 h 10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72" h="102">
                  <a:moveTo>
                    <a:pt x="42" y="12"/>
                  </a:moveTo>
                  <a:lnTo>
                    <a:pt x="34" y="12"/>
                  </a:lnTo>
                  <a:lnTo>
                    <a:pt x="32" y="18"/>
                  </a:lnTo>
                  <a:lnTo>
                    <a:pt x="30" y="18"/>
                  </a:lnTo>
                  <a:lnTo>
                    <a:pt x="26" y="18"/>
                  </a:lnTo>
                  <a:lnTo>
                    <a:pt x="22" y="18"/>
                  </a:lnTo>
                  <a:lnTo>
                    <a:pt x="20" y="18"/>
                  </a:lnTo>
                  <a:lnTo>
                    <a:pt x="14" y="10"/>
                  </a:lnTo>
                  <a:lnTo>
                    <a:pt x="10" y="4"/>
                  </a:lnTo>
                  <a:lnTo>
                    <a:pt x="6" y="0"/>
                  </a:lnTo>
                  <a:lnTo>
                    <a:pt x="0" y="0"/>
                  </a:lnTo>
                  <a:lnTo>
                    <a:pt x="2" y="8"/>
                  </a:lnTo>
                  <a:lnTo>
                    <a:pt x="4" y="14"/>
                  </a:lnTo>
                  <a:lnTo>
                    <a:pt x="6" y="24"/>
                  </a:lnTo>
                  <a:lnTo>
                    <a:pt x="10" y="36"/>
                  </a:lnTo>
                  <a:lnTo>
                    <a:pt x="14" y="46"/>
                  </a:lnTo>
                  <a:lnTo>
                    <a:pt x="18" y="54"/>
                  </a:lnTo>
                  <a:lnTo>
                    <a:pt x="34" y="72"/>
                  </a:lnTo>
                  <a:lnTo>
                    <a:pt x="50" y="86"/>
                  </a:lnTo>
                  <a:lnTo>
                    <a:pt x="58" y="96"/>
                  </a:lnTo>
                  <a:lnTo>
                    <a:pt x="66" y="102"/>
                  </a:lnTo>
                  <a:lnTo>
                    <a:pt x="68" y="100"/>
                  </a:lnTo>
                  <a:lnTo>
                    <a:pt x="70" y="100"/>
                  </a:lnTo>
                  <a:lnTo>
                    <a:pt x="72" y="96"/>
                  </a:lnTo>
                  <a:lnTo>
                    <a:pt x="72" y="90"/>
                  </a:lnTo>
                  <a:lnTo>
                    <a:pt x="70" y="84"/>
                  </a:lnTo>
                  <a:lnTo>
                    <a:pt x="66" y="74"/>
                  </a:lnTo>
                  <a:lnTo>
                    <a:pt x="62" y="68"/>
                  </a:lnTo>
                  <a:lnTo>
                    <a:pt x="60" y="64"/>
                  </a:lnTo>
                  <a:lnTo>
                    <a:pt x="58" y="60"/>
                  </a:lnTo>
                  <a:lnTo>
                    <a:pt x="58" y="40"/>
                  </a:lnTo>
                  <a:lnTo>
                    <a:pt x="58" y="32"/>
                  </a:lnTo>
                  <a:lnTo>
                    <a:pt x="52" y="24"/>
                  </a:lnTo>
                  <a:lnTo>
                    <a:pt x="42"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8" name="Freeform 15"/>
            <p:cNvSpPr>
              <a:spLocks/>
            </p:cNvSpPr>
            <p:nvPr/>
          </p:nvSpPr>
          <p:spPr bwMode="auto">
            <a:xfrm>
              <a:off x="7383625" y="2115475"/>
              <a:ext cx="149465" cy="354698"/>
            </a:xfrm>
            <a:custGeom>
              <a:avLst/>
              <a:gdLst>
                <a:gd name="T0" fmla="*/ 0 w 134"/>
                <a:gd name="T1" fmla="*/ 2147483647 h 318"/>
                <a:gd name="T2" fmla="*/ 2147483647 w 134"/>
                <a:gd name="T3" fmla="*/ 2147483647 h 318"/>
                <a:gd name="T4" fmla="*/ 2147483647 w 134"/>
                <a:gd name="T5" fmla="*/ 2147483647 h 318"/>
                <a:gd name="T6" fmla="*/ 2147483647 w 134"/>
                <a:gd name="T7" fmla="*/ 2147483647 h 318"/>
                <a:gd name="T8" fmla="*/ 2147483647 w 134"/>
                <a:gd name="T9" fmla="*/ 2147483647 h 318"/>
                <a:gd name="T10" fmla="*/ 2147483647 w 134"/>
                <a:gd name="T11" fmla="*/ 2147483647 h 318"/>
                <a:gd name="T12" fmla="*/ 2147483647 w 134"/>
                <a:gd name="T13" fmla="*/ 2147483647 h 318"/>
                <a:gd name="T14" fmla="*/ 2147483647 w 134"/>
                <a:gd name="T15" fmla="*/ 2147483647 h 318"/>
                <a:gd name="T16" fmla="*/ 2147483647 w 134"/>
                <a:gd name="T17" fmla="*/ 2147483647 h 318"/>
                <a:gd name="T18" fmla="*/ 2147483647 w 134"/>
                <a:gd name="T19" fmla="*/ 2147483647 h 318"/>
                <a:gd name="T20" fmla="*/ 2147483647 w 134"/>
                <a:gd name="T21" fmla="*/ 2147483647 h 318"/>
                <a:gd name="T22" fmla="*/ 2147483647 w 134"/>
                <a:gd name="T23" fmla="*/ 2147483647 h 318"/>
                <a:gd name="T24" fmla="*/ 2147483647 w 134"/>
                <a:gd name="T25" fmla="*/ 2147483647 h 318"/>
                <a:gd name="T26" fmla="*/ 2147483647 w 134"/>
                <a:gd name="T27" fmla="*/ 2147483647 h 318"/>
                <a:gd name="T28" fmla="*/ 2147483647 w 134"/>
                <a:gd name="T29" fmla="*/ 2147483647 h 318"/>
                <a:gd name="T30" fmla="*/ 2147483647 w 134"/>
                <a:gd name="T31" fmla="*/ 2147483647 h 318"/>
                <a:gd name="T32" fmla="*/ 2147483647 w 134"/>
                <a:gd name="T33" fmla="*/ 2147483647 h 318"/>
                <a:gd name="T34" fmla="*/ 2147483647 w 134"/>
                <a:gd name="T35" fmla="*/ 2147483647 h 318"/>
                <a:gd name="T36" fmla="*/ 2147483647 w 134"/>
                <a:gd name="T37" fmla="*/ 2147483647 h 318"/>
                <a:gd name="T38" fmla="*/ 2147483647 w 134"/>
                <a:gd name="T39" fmla="*/ 2147483647 h 318"/>
                <a:gd name="T40" fmla="*/ 2147483647 w 134"/>
                <a:gd name="T41" fmla="*/ 2147483647 h 318"/>
                <a:gd name="T42" fmla="*/ 2147483647 w 134"/>
                <a:gd name="T43" fmla="*/ 2147483647 h 318"/>
                <a:gd name="T44" fmla="*/ 2147483647 w 134"/>
                <a:gd name="T45" fmla="*/ 2147483647 h 318"/>
                <a:gd name="T46" fmla="*/ 2147483647 w 134"/>
                <a:gd name="T47" fmla="*/ 2147483647 h 318"/>
                <a:gd name="T48" fmla="*/ 2147483647 w 134"/>
                <a:gd name="T49" fmla="*/ 2147483647 h 318"/>
                <a:gd name="T50" fmla="*/ 2147483647 w 134"/>
                <a:gd name="T51" fmla="*/ 2147483647 h 318"/>
                <a:gd name="T52" fmla="*/ 2147483647 w 134"/>
                <a:gd name="T53" fmla="*/ 2147483647 h 318"/>
                <a:gd name="T54" fmla="*/ 2147483647 w 134"/>
                <a:gd name="T55" fmla="*/ 2147483647 h 318"/>
                <a:gd name="T56" fmla="*/ 2147483647 w 134"/>
                <a:gd name="T57" fmla="*/ 2147483647 h 318"/>
                <a:gd name="T58" fmla="*/ 2147483647 w 134"/>
                <a:gd name="T59" fmla="*/ 2147483647 h 318"/>
                <a:gd name="T60" fmla="*/ 2147483647 w 134"/>
                <a:gd name="T61" fmla="*/ 2147483647 h 318"/>
                <a:gd name="T62" fmla="*/ 2147483647 w 134"/>
                <a:gd name="T63" fmla="*/ 2147483647 h 318"/>
                <a:gd name="T64" fmla="*/ 2147483647 w 134"/>
                <a:gd name="T65" fmla="*/ 2147483647 h 318"/>
                <a:gd name="T66" fmla="*/ 2147483647 w 134"/>
                <a:gd name="T67" fmla="*/ 2147483647 h 318"/>
                <a:gd name="T68" fmla="*/ 2147483647 w 134"/>
                <a:gd name="T69" fmla="*/ 2147483647 h 318"/>
                <a:gd name="T70" fmla="*/ 2147483647 w 134"/>
                <a:gd name="T71" fmla="*/ 2147483647 h 318"/>
                <a:gd name="T72" fmla="*/ 2147483647 w 134"/>
                <a:gd name="T73" fmla="*/ 2147483647 h 318"/>
                <a:gd name="T74" fmla="*/ 2147483647 w 134"/>
                <a:gd name="T75" fmla="*/ 2147483647 h 318"/>
                <a:gd name="T76" fmla="*/ 2147483647 w 134"/>
                <a:gd name="T77" fmla="*/ 2147483647 h 318"/>
                <a:gd name="T78" fmla="*/ 2147483647 w 134"/>
                <a:gd name="T79" fmla="*/ 2147483647 h 318"/>
                <a:gd name="T80" fmla="*/ 2147483647 w 134"/>
                <a:gd name="T81" fmla="*/ 2147483647 h 318"/>
                <a:gd name="T82" fmla="*/ 2147483647 w 134"/>
                <a:gd name="T83" fmla="*/ 2147483647 h 318"/>
                <a:gd name="T84" fmla="*/ 2147483647 w 134"/>
                <a:gd name="T85" fmla="*/ 2147483647 h 318"/>
                <a:gd name="T86" fmla="*/ 2147483647 w 134"/>
                <a:gd name="T87" fmla="*/ 2147483647 h 318"/>
                <a:gd name="T88" fmla="*/ 2147483647 w 134"/>
                <a:gd name="T89" fmla="*/ 2147483647 h 318"/>
                <a:gd name="T90" fmla="*/ 2147483647 w 134"/>
                <a:gd name="T91" fmla="*/ 2147483647 h 318"/>
                <a:gd name="T92" fmla="*/ 2147483647 w 134"/>
                <a:gd name="T93" fmla="*/ 0 h 318"/>
                <a:gd name="T94" fmla="*/ 2147483647 w 134"/>
                <a:gd name="T95" fmla="*/ 2147483647 h 318"/>
                <a:gd name="T96" fmla="*/ 2147483647 w 134"/>
                <a:gd name="T97" fmla="*/ 2147483647 h 318"/>
                <a:gd name="T98" fmla="*/ 2147483647 w 134"/>
                <a:gd name="T99" fmla="*/ 2147483647 h 318"/>
                <a:gd name="T100" fmla="*/ 2147483647 w 134"/>
                <a:gd name="T101" fmla="*/ 2147483647 h 318"/>
                <a:gd name="T102" fmla="*/ 2147483647 w 134"/>
                <a:gd name="T103" fmla="*/ 2147483647 h 318"/>
                <a:gd name="T104" fmla="*/ 2147483647 w 134"/>
                <a:gd name="T105" fmla="*/ 2147483647 h 318"/>
                <a:gd name="T106" fmla="*/ 2147483647 w 134"/>
                <a:gd name="T107" fmla="*/ 2147483647 h 318"/>
                <a:gd name="T108" fmla="*/ 2147483647 w 134"/>
                <a:gd name="T109" fmla="*/ 2147483647 h 318"/>
                <a:gd name="T110" fmla="*/ 2147483647 w 134"/>
                <a:gd name="T111" fmla="*/ 2147483647 h 318"/>
                <a:gd name="T112" fmla="*/ 2147483647 w 134"/>
                <a:gd name="T113" fmla="*/ 2147483647 h 318"/>
                <a:gd name="T114" fmla="*/ 2147483647 w 134"/>
                <a:gd name="T115" fmla="*/ 2147483647 h 318"/>
                <a:gd name="T116" fmla="*/ 2147483647 w 134"/>
                <a:gd name="T117" fmla="*/ 2147483647 h 318"/>
                <a:gd name="T118" fmla="*/ 2147483647 w 134"/>
                <a:gd name="T119" fmla="*/ 2147483647 h 318"/>
                <a:gd name="T120" fmla="*/ 2147483647 w 134"/>
                <a:gd name="T121" fmla="*/ 2147483647 h 318"/>
                <a:gd name="T122" fmla="*/ 0 w 134"/>
                <a:gd name="T123" fmla="*/ 2147483647 h 31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34" h="318">
                  <a:moveTo>
                    <a:pt x="0" y="136"/>
                  </a:moveTo>
                  <a:lnTo>
                    <a:pt x="0" y="140"/>
                  </a:lnTo>
                  <a:lnTo>
                    <a:pt x="14" y="152"/>
                  </a:lnTo>
                  <a:lnTo>
                    <a:pt x="28" y="166"/>
                  </a:lnTo>
                  <a:lnTo>
                    <a:pt x="36" y="172"/>
                  </a:lnTo>
                  <a:lnTo>
                    <a:pt x="42" y="180"/>
                  </a:lnTo>
                  <a:lnTo>
                    <a:pt x="46" y="190"/>
                  </a:lnTo>
                  <a:lnTo>
                    <a:pt x="48" y="198"/>
                  </a:lnTo>
                  <a:lnTo>
                    <a:pt x="48" y="204"/>
                  </a:lnTo>
                  <a:lnTo>
                    <a:pt x="46" y="212"/>
                  </a:lnTo>
                  <a:lnTo>
                    <a:pt x="44" y="218"/>
                  </a:lnTo>
                  <a:lnTo>
                    <a:pt x="44" y="224"/>
                  </a:lnTo>
                  <a:lnTo>
                    <a:pt x="44" y="226"/>
                  </a:lnTo>
                  <a:lnTo>
                    <a:pt x="48" y="226"/>
                  </a:lnTo>
                  <a:lnTo>
                    <a:pt x="56" y="224"/>
                  </a:lnTo>
                  <a:lnTo>
                    <a:pt x="58" y="228"/>
                  </a:lnTo>
                  <a:lnTo>
                    <a:pt x="62" y="228"/>
                  </a:lnTo>
                  <a:lnTo>
                    <a:pt x="66" y="228"/>
                  </a:lnTo>
                  <a:lnTo>
                    <a:pt x="72" y="228"/>
                  </a:lnTo>
                  <a:lnTo>
                    <a:pt x="80" y="224"/>
                  </a:lnTo>
                  <a:lnTo>
                    <a:pt x="84" y="216"/>
                  </a:lnTo>
                  <a:lnTo>
                    <a:pt x="84" y="206"/>
                  </a:lnTo>
                  <a:lnTo>
                    <a:pt x="90" y="212"/>
                  </a:lnTo>
                  <a:lnTo>
                    <a:pt x="96" y="220"/>
                  </a:lnTo>
                  <a:lnTo>
                    <a:pt x="102" y="234"/>
                  </a:lnTo>
                  <a:lnTo>
                    <a:pt x="106" y="252"/>
                  </a:lnTo>
                  <a:lnTo>
                    <a:pt x="110" y="268"/>
                  </a:lnTo>
                  <a:lnTo>
                    <a:pt x="118" y="276"/>
                  </a:lnTo>
                  <a:lnTo>
                    <a:pt x="122" y="282"/>
                  </a:lnTo>
                  <a:lnTo>
                    <a:pt x="122" y="286"/>
                  </a:lnTo>
                  <a:lnTo>
                    <a:pt x="124" y="304"/>
                  </a:lnTo>
                  <a:lnTo>
                    <a:pt x="124" y="310"/>
                  </a:lnTo>
                  <a:lnTo>
                    <a:pt x="122" y="318"/>
                  </a:lnTo>
                  <a:lnTo>
                    <a:pt x="128" y="318"/>
                  </a:lnTo>
                  <a:lnTo>
                    <a:pt x="132" y="312"/>
                  </a:lnTo>
                  <a:lnTo>
                    <a:pt x="134" y="308"/>
                  </a:lnTo>
                  <a:lnTo>
                    <a:pt x="134" y="302"/>
                  </a:lnTo>
                  <a:lnTo>
                    <a:pt x="134" y="292"/>
                  </a:lnTo>
                  <a:lnTo>
                    <a:pt x="130" y="280"/>
                  </a:lnTo>
                  <a:lnTo>
                    <a:pt x="124" y="270"/>
                  </a:lnTo>
                  <a:lnTo>
                    <a:pt x="120" y="262"/>
                  </a:lnTo>
                  <a:lnTo>
                    <a:pt x="108" y="252"/>
                  </a:lnTo>
                  <a:lnTo>
                    <a:pt x="110" y="246"/>
                  </a:lnTo>
                  <a:lnTo>
                    <a:pt x="110" y="240"/>
                  </a:lnTo>
                  <a:lnTo>
                    <a:pt x="112" y="234"/>
                  </a:lnTo>
                  <a:lnTo>
                    <a:pt x="112" y="228"/>
                  </a:lnTo>
                  <a:lnTo>
                    <a:pt x="112" y="220"/>
                  </a:lnTo>
                  <a:lnTo>
                    <a:pt x="110" y="214"/>
                  </a:lnTo>
                  <a:lnTo>
                    <a:pt x="102" y="204"/>
                  </a:lnTo>
                  <a:lnTo>
                    <a:pt x="94" y="196"/>
                  </a:lnTo>
                  <a:lnTo>
                    <a:pt x="92" y="190"/>
                  </a:lnTo>
                  <a:lnTo>
                    <a:pt x="90" y="180"/>
                  </a:lnTo>
                  <a:lnTo>
                    <a:pt x="92" y="172"/>
                  </a:lnTo>
                  <a:lnTo>
                    <a:pt x="94" y="168"/>
                  </a:lnTo>
                  <a:lnTo>
                    <a:pt x="98" y="162"/>
                  </a:lnTo>
                  <a:lnTo>
                    <a:pt x="106" y="156"/>
                  </a:lnTo>
                  <a:lnTo>
                    <a:pt x="118" y="148"/>
                  </a:lnTo>
                  <a:lnTo>
                    <a:pt x="124" y="144"/>
                  </a:lnTo>
                  <a:lnTo>
                    <a:pt x="130" y="140"/>
                  </a:lnTo>
                  <a:lnTo>
                    <a:pt x="132" y="134"/>
                  </a:lnTo>
                  <a:lnTo>
                    <a:pt x="134" y="130"/>
                  </a:lnTo>
                  <a:lnTo>
                    <a:pt x="132" y="128"/>
                  </a:lnTo>
                  <a:lnTo>
                    <a:pt x="126" y="126"/>
                  </a:lnTo>
                  <a:lnTo>
                    <a:pt x="120" y="122"/>
                  </a:lnTo>
                  <a:lnTo>
                    <a:pt x="114" y="118"/>
                  </a:lnTo>
                  <a:lnTo>
                    <a:pt x="108" y="116"/>
                  </a:lnTo>
                  <a:lnTo>
                    <a:pt x="110" y="106"/>
                  </a:lnTo>
                  <a:lnTo>
                    <a:pt x="110" y="102"/>
                  </a:lnTo>
                  <a:lnTo>
                    <a:pt x="108" y="98"/>
                  </a:lnTo>
                  <a:lnTo>
                    <a:pt x="104" y="96"/>
                  </a:lnTo>
                  <a:lnTo>
                    <a:pt x="100" y="94"/>
                  </a:lnTo>
                  <a:lnTo>
                    <a:pt x="98" y="90"/>
                  </a:lnTo>
                  <a:lnTo>
                    <a:pt x="96" y="84"/>
                  </a:lnTo>
                  <a:lnTo>
                    <a:pt x="94" y="82"/>
                  </a:lnTo>
                  <a:lnTo>
                    <a:pt x="90" y="82"/>
                  </a:lnTo>
                  <a:lnTo>
                    <a:pt x="84" y="82"/>
                  </a:lnTo>
                  <a:lnTo>
                    <a:pt x="80" y="80"/>
                  </a:lnTo>
                  <a:lnTo>
                    <a:pt x="78" y="76"/>
                  </a:lnTo>
                  <a:lnTo>
                    <a:pt x="76" y="68"/>
                  </a:lnTo>
                  <a:lnTo>
                    <a:pt x="76" y="64"/>
                  </a:lnTo>
                  <a:lnTo>
                    <a:pt x="78" y="58"/>
                  </a:lnTo>
                  <a:lnTo>
                    <a:pt x="82" y="52"/>
                  </a:lnTo>
                  <a:lnTo>
                    <a:pt x="88" y="50"/>
                  </a:lnTo>
                  <a:lnTo>
                    <a:pt x="86" y="48"/>
                  </a:lnTo>
                  <a:lnTo>
                    <a:pt x="88" y="44"/>
                  </a:lnTo>
                  <a:lnTo>
                    <a:pt x="84" y="28"/>
                  </a:lnTo>
                  <a:lnTo>
                    <a:pt x="82" y="18"/>
                  </a:lnTo>
                  <a:lnTo>
                    <a:pt x="80" y="14"/>
                  </a:lnTo>
                  <a:lnTo>
                    <a:pt x="76" y="14"/>
                  </a:lnTo>
                  <a:lnTo>
                    <a:pt x="72" y="12"/>
                  </a:lnTo>
                  <a:lnTo>
                    <a:pt x="72" y="10"/>
                  </a:lnTo>
                  <a:lnTo>
                    <a:pt x="68" y="4"/>
                  </a:lnTo>
                  <a:lnTo>
                    <a:pt x="66" y="2"/>
                  </a:lnTo>
                  <a:lnTo>
                    <a:pt x="62" y="0"/>
                  </a:lnTo>
                  <a:lnTo>
                    <a:pt x="56" y="0"/>
                  </a:lnTo>
                  <a:lnTo>
                    <a:pt x="56" y="8"/>
                  </a:lnTo>
                  <a:lnTo>
                    <a:pt x="54" y="14"/>
                  </a:lnTo>
                  <a:lnTo>
                    <a:pt x="56" y="20"/>
                  </a:lnTo>
                  <a:lnTo>
                    <a:pt x="50" y="20"/>
                  </a:lnTo>
                  <a:lnTo>
                    <a:pt x="44" y="22"/>
                  </a:lnTo>
                  <a:lnTo>
                    <a:pt x="36" y="28"/>
                  </a:lnTo>
                  <a:lnTo>
                    <a:pt x="30" y="34"/>
                  </a:lnTo>
                  <a:lnTo>
                    <a:pt x="28" y="36"/>
                  </a:lnTo>
                  <a:lnTo>
                    <a:pt x="30" y="40"/>
                  </a:lnTo>
                  <a:lnTo>
                    <a:pt x="32" y="42"/>
                  </a:lnTo>
                  <a:lnTo>
                    <a:pt x="26" y="60"/>
                  </a:lnTo>
                  <a:lnTo>
                    <a:pt x="26" y="62"/>
                  </a:lnTo>
                  <a:lnTo>
                    <a:pt x="28" y="64"/>
                  </a:lnTo>
                  <a:lnTo>
                    <a:pt x="30" y="64"/>
                  </a:lnTo>
                  <a:lnTo>
                    <a:pt x="28" y="70"/>
                  </a:lnTo>
                  <a:lnTo>
                    <a:pt x="26" y="74"/>
                  </a:lnTo>
                  <a:lnTo>
                    <a:pt x="20" y="84"/>
                  </a:lnTo>
                  <a:lnTo>
                    <a:pt x="18" y="84"/>
                  </a:lnTo>
                  <a:lnTo>
                    <a:pt x="16" y="82"/>
                  </a:lnTo>
                  <a:lnTo>
                    <a:pt x="12" y="86"/>
                  </a:lnTo>
                  <a:lnTo>
                    <a:pt x="10" y="86"/>
                  </a:lnTo>
                  <a:lnTo>
                    <a:pt x="12" y="92"/>
                  </a:lnTo>
                  <a:lnTo>
                    <a:pt x="12" y="100"/>
                  </a:lnTo>
                  <a:lnTo>
                    <a:pt x="10" y="110"/>
                  </a:lnTo>
                  <a:lnTo>
                    <a:pt x="10" y="118"/>
                  </a:lnTo>
                  <a:lnTo>
                    <a:pt x="4" y="118"/>
                  </a:lnTo>
                  <a:lnTo>
                    <a:pt x="2" y="124"/>
                  </a:lnTo>
                  <a:lnTo>
                    <a:pt x="0" y="130"/>
                  </a:lnTo>
                  <a:lnTo>
                    <a:pt x="0" y="13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9" name="Freeform 16"/>
            <p:cNvSpPr>
              <a:spLocks/>
            </p:cNvSpPr>
            <p:nvPr/>
          </p:nvSpPr>
          <p:spPr bwMode="auto">
            <a:xfrm>
              <a:off x="7296623" y="2157861"/>
              <a:ext cx="93695" cy="107079"/>
            </a:xfrm>
            <a:custGeom>
              <a:avLst/>
              <a:gdLst>
                <a:gd name="T0" fmla="*/ 2147483647 w 84"/>
                <a:gd name="T1" fmla="*/ 2147483647 h 96"/>
                <a:gd name="T2" fmla="*/ 2147483647 w 84"/>
                <a:gd name="T3" fmla="*/ 2147483647 h 96"/>
                <a:gd name="T4" fmla="*/ 2147483647 w 84"/>
                <a:gd name="T5" fmla="*/ 2147483647 h 96"/>
                <a:gd name="T6" fmla="*/ 2147483647 w 84"/>
                <a:gd name="T7" fmla="*/ 2147483647 h 96"/>
                <a:gd name="T8" fmla="*/ 2147483647 w 84"/>
                <a:gd name="T9" fmla="*/ 2147483647 h 96"/>
                <a:gd name="T10" fmla="*/ 2147483647 w 84"/>
                <a:gd name="T11" fmla="*/ 2147483647 h 96"/>
                <a:gd name="T12" fmla="*/ 2147483647 w 84"/>
                <a:gd name="T13" fmla="*/ 2147483647 h 96"/>
                <a:gd name="T14" fmla="*/ 2147483647 w 84"/>
                <a:gd name="T15" fmla="*/ 2147483647 h 96"/>
                <a:gd name="T16" fmla="*/ 2147483647 w 84"/>
                <a:gd name="T17" fmla="*/ 2147483647 h 96"/>
                <a:gd name="T18" fmla="*/ 2147483647 w 84"/>
                <a:gd name="T19" fmla="*/ 2147483647 h 96"/>
                <a:gd name="T20" fmla="*/ 2147483647 w 84"/>
                <a:gd name="T21" fmla="*/ 2147483647 h 96"/>
                <a:gd name="T22" fmla="*/ 2147483647 w 84"/>
                <a:gd name="T23" fmla="*/ 2147483647 h 96"/>
                <a:gd name="T24" fmla="*/ 2147483647 w 84"/>
                <a:gd name="T25" fmla="*/ 2147483647 h 96"/>
                <a:gd name="T26" fmla="*/ 2147483647 w 84"/>
                <a:gd name="T27" fmla="*/ 2147483647 h 96"/>
                <a:gd name="T28" fmla="*/ 2147483647 w 84"/>
                <a:gd name="T29" fmla="*/ 2147483647 h 96"/>
                <a:gd name="T30" fmla="*/ 2147483647 w 84"/>
                <a:gd name="T31" fmla="*/ 2147483647 h 96"/>
                <a:gd name="T32" fmla="*/ 2147483647 w 84"/>
                <a:gd name="T33" fmla="*/ 2147483647 h 96"/>
                <a:gd name="T34" fmla="*/ 0 w 84"/>
                <a:gd name="T35" fmla="*/ 2147483647 h 96"/>
                <a:gd name="T36" fmla="*/ 2147483647 w 84"/>
                <a:gd name="T37" fmla="*/ 0 h 96"/>
                <a:gd name="T38" fmla="*/ 2147483647 w 84"/>
                <a:gd name="T39" fmla="*/ 2147483647 h 96"/>
                <a:gd name="T40" fmla="*/ 2147483647 w 84"/>
                <a:gd name="T41" fmla="*/ 2147483647 h 96"/>
                <a:gd name="T42" fmla="*/ 2147483647 w 84"/>
                <a:gd name="T43" fmla="*/ 2147483647 h 96"/>
                <a:gd name="T44" fmla="*/ 2147483647 w 84"/>
                <a:gd name="T45" fmla="*/ 2147483647 h 96"/>
                <a:gd name="T46" fmla="*/ 2147483647 w 84"/>
                <a:gd name="T47" fmla="*/ 2147483647 h 96"/>
                <a:gd name="T48" fmla="*/ 2147483647 w 84"/>
                <a:gd name="T49" fmla="*/ 2147483647 h 96"/>
                <a:gd name="T50" fmla="*/ 2147483647 w 84"/>
                <a:gd name="T51" fmla="*/ 2147483647 h 96"/>
                <a:gd name="T52" fmla="*/ 2147483647 w 84"/>
                <a:gd name="T53" fmla="*/ 2147483647 h 96"/>
                <a:gd name="T54" fmla="*/ 2147483647 w 84"/>
                <a:gd name="T55" fmla="*/ 2147483647 h 96"/>
                <a:gd name="T56" fmla="*/ 2147483647 w 84"/>
                <a:gd name="T57" fmla="*/ 2147483647 h 96"/>
                <a:gd name="T58" fmla="*/ 2147483647 w 84"/>
                <a:gd name="T59" fmla="*/ 2147483647 h 96"/>
                <a:gd name="T60" fmla="*/ 2147483647 w 84"/>
                <a:gd name="T61" fmla="*/ 2147483647 h 96"/>
                <a:gd name="T62" fmla="*/ 2147483647 w 84"/>
                <a:gd name="T63" fmla="*/ 2147483647 h 9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4" h="96">
                  <a:moveTo>
                    <a:pt x="82" y="82"/>
                  </a:moveTo>
                  <a:lnTo>
                    <a:pt x="80" y="86"/>
                  </a:lnTo>
                  <a:lnTo>
                    <a:pt x="78" y="96"/>
                  </a:lnTo>
                  <a:lnTo>
                    <a:pt x="74" y="88"/>
                  </a:lnTo>
                  <a:lnTo>
                    <a:pt x="72" y="84"/>
                  </a:lnTo>
                  <a:lnTo>
                    <a:pt x="70" y="76"/>
                  </a:lnTo>
                  <a:lnTo>
                    <a:pt x="64" y="70"/>
                  </a:lnTo>
                  <a:lnTo>
                    <a:pt x="58" y="72"/>
                  </a:lnTo>
                  <a:lnTo>
                    <a:pt x="52" y="72"/>
                  </a:lnTo>
                  <a:lnTo>
                    <a:pt x="50" y="70"/>
                  </a:lnTo>
                  <a:lnTo>
                    <a:pt x="48" y="68"/>
                  </a:lnTo>
                  <a:lnTo>
                    <a:pt x="46" y="66"/>
                  </a:lnTo>
                  <a:lnTo>
                    <a:pt x="46" y="72"/>
                  </a:lnTo>
                  <a:lnTo>
                    <a:pt x="40" y="80"/>
                  </a:lnTo>
                  <a:lnTo>
                    <a:pt x="32" y="84"/>
                  </a:lnTo>
                  <a:lnTo>
                    <a:pt x="26" y="86"/>
                  </a:lnTo>
                  <a:lnTo>
                    <a:pt x="24" y="76"/>
                  </a:lnTo>
                  <a:lnTo>
                    <a:pt x="22" y="70"/>
                  </a:lnTo>
                  <a:lnTo>
                    <a:pt x="22" y="62"/>
                  </a:lnTo>
                  <a:lnTo>
                    <a:pt x="20" y="58"/>
                  </a:lnTo>
                  <a:lnTo>
                    <a:pt x="18" y="54"/>
                  </a:lnTo>
                  <a:lnTo>
                    <a:pt x="14" y="52"/>
                  </a:lnTo>
                  <a:lnTo>
                    <a:pt x="14" y="50"/>
                  </a:lnTo>
                  <a:lnTo>
                    <a:pt x="16" y="40"/>
                  </a:lnTo>
                  <a:lnTo>
                    <a:pt x="10" y="36"/>
                  </a:lnTo>
                  <a:lnTo>
                    <a:pt x="8" y="34"/>
                  </a:lnTo>
                  <a:lnTo>
                    <a:pt x="6" y="30"/>
                  </a:lnTo>
                  <a:lnTo>
                    <a:pt x="6" y="28"/>
                  </a:lnTo>
                  <a:lnTo>
                    <a:pt x="8" y="26"/>
                  </a:lnTo>
                  <a:lnTo>
                    <a:pt x="10" y="26"/>
                  </a:lnTo>
                  <a:lnTo>
                    <a:pt x="12" y="22"/>
                  </a:lnTo>
                  <a:lnTo>
                    <a:pt x="10" y="18"/>
                  </a:lnTo>
                  <a:lnTo>
                    <a:pt x="6" y="14"/>
                  </a:lnTo>
                  <a:lnTo>
                    <a:pt x="2" y="10"/>
                  </a:lnTo>
                  <a:lnTo>
                    <a:pt x="0" y="6"/>
                  </a:lnTo>
                  <a:lnTo>
                    <a:pt x="0" y="4"/>
                  </a:lnTo>
                  <a:lnTo>
                    <a:pt x="2" y="2"/>
                  </a:lnTo>
                  <a:lnTo>
                    <a:pt x="6" y="0"/>
                  </a:lnTo>
                  <a:lnTo>
                    <a:pt x="20" y="6"/>
                  </a:lnTo>
                  <a:lnTo>
                    <a:pt x="24" y="10"/>
                  </a:lnTo>
                  <a:lnTo>
                    <a:pt x="28" y="12"/>
                  </a:lnTo>
                  <a:lnTo>
                    <a:pt x="28" y="16"/>
                  </a:lnTo>
                  <a:lnTo>
                    <a:pt x="28" y="20"/>
                  </a:lnTo>
                  <a:lnTo>
                    <a:pt x="28" y="22"/>
                  </a:lnTo>
                  <a:lnTo>
                    <a:pt x="30" y="24"/>
                  </a:lnTo>
                  <a:lnTo>
                    <a:pt x="34" y="26"/>
                  </a:lnTo>
                  <a:lnTo>
                    <a:pt x="38" y="26"/>
                  </a:lnTo>
                  <a:lnTo>
                    <a:pt x="46" y="26"/>
                  </a:lnTo>
                  <a:lnTo>
                    <a:pt x="70" y="26"/>
                  </a:lnTo>
                  <a:lnTo>
                    <a:pt x="70" y="30"/>
                  </a:lnTo>
                  <a:lnTo>
                    <a:pt x="52" y="50"/>
                  </a:lnTo>
                  <a:lnTo>
                    <a:pt x="56" y="56"/>
                  </a:lnTo>
                  <a:lnTo>
                    <a:pt x="60" y="60"/>
                  </a:lnTo>
                  <a:lnTo>
                    <a:pt x="62" y="62"/>
                  </a:lnTo>
                  <a:lnTo>
                    <a:pt x="66" y="60"/>
                  </a:lnTo>
                  <a:lnTo>
                    <a:pt x="68" y="56"/>
                  </a:lnTo>
                  <a:lnTo>
                    <a:pt x="68" y="52"/>
                  </a:lnTo>
                  <a:lnTo>
                    <a:pt x="70" y="50"/>
                  </a:lnTo>
                  <a:lnTo>
                    <a:pt x="74" y="56"/>
                  </a:lnTo>
                  <a:lnTo>
                    <a:pt x="78" y="66"/>
                  </a:lnTo>
                  <a:lnTo>
                    <a:pt x="78" y="76"/>
                  </a:lnTo>
                  <a:lnTo>
                    <a:pt x="82" y="78"/>
                  </a:lnTo>
                  <a:lnTo>
                    <a:pt x="84" y="80"/>
                  </a:lnTo>
                  <a:lnTo>
                    <a:pt x="82" y="8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0" name="Freeform 17"/>
            <p:cNvSpPr>
              <a:spLocks/>
            </p:cNvSpPr>
            <p:nvPr/>
          </p:nvSpPr>
          <p:spPr bwMode="auto">
            <a:xfrm>
              <a:off x="6962000" y="1968242"/>
              <a:ext cx="484088" cy="559931"/>
            </a:xfrm>
            <a:custGeom>
              <a:avLst/>
              <a:gdLst>
                <a:gd name="T0" fmla="*/ 2147483647 w 434"/>
                <a:gd name="T1" fmla="*/ 2147483647 h 502"/>
                <a:gd name="T2" fmla="*/ 2147483647 w 434"/>
                <a:gd name="T3" fmla="*/ 2147483647 h 502"/>
                <a:gd name="T4" fmla="*/ 2147483647 w 434"/>
                <a:gd name="T5" fmla="*/ 2147483647 h 502"/>
                <a:gd name="T6" fmla="*/ 2147483647 w 434"/>
                <a:gd name="T7" fmla="*/ 2147483647 h 502"/>
                <a:gd name="T8" fmla="*/ 2147483647 w 434"/>
                <a:gd name="T9" fmla="*/ 2147483647 h 502"/>
                <a:gd name="T10" fmla="*/ 2147483647 w 434"/>
                <a:gd name="T11" fmla="*/ 2147483647 h 502"/>
                <a:gd name="T12" fmla="*/ 2147483647 w 434"/>
                <a:gd name="T13" fmla="*/ 2147483647 h 502"/>
                <a:gd name="T14" fmla="*/ 2147483647 w 434"/>
                <a:gd name="T15" fmla="*/ 2147483647 h 502"/>
                <a:gd name="T16" fmla="*/ 2147483647 w 434"/>
                <a:gd name="T17" fmla="*/ 2147483647 h 502"/>
                <a:gd name="T18" fmla="*/ 2147483647 w 434"/>
                <a:gd name="T19" fmla="*/ 2147483647 h 502"/>
                <a:gd name="T20" fmla="*/ 2147483647 w 434"/>
                <a:gd name="T21" fmla="*/ 2147483647 h 502"/>
                <a:gd name="T22" fmla="*/ 2147483647 w 434"/>
                <a:gd name="T23" fmla="*/ 2147483647 h 502"/>
                <a:gd name="T24" fmla="*/ 2147483647 w 434"/>
                <a:gd name="T25" fmla="*/ 2147483647 h 502"/>
                <a:gd name="T26" fmla="*/ 2147483647 w 434"/>
                <a:gd name="T27" fmla="*/ 2147483647 h 502"/>
                <a:gd name="T28" fmla="*/ 2147483647 w 434"/>
                <a:gd name="T29" fmla="*/ 2147483647 h 502"/>
                <a:gd name="T30" fmla="*/ 2147483647 w 434"/>
                <a:gd name="T31" fmla="*/ 2147483647 h 502"/>
                <a:gd name="T32" fmla="*/ 2147483647 w 434"/>
                <a:gd name="T33" fmla="*/ 2147483647 h 502"/>
                <a:gd name="T34" fmla="*/ 2147483647 w 434"/>
                <a:gd name="T35" fmla="*/ 2147483647 h 502"/>
                <a:gd name="T36" fmla="*/ 2147483647 w 434"/>
                <a:gd name="T37" fmla="*/ 2147483647 h 502"/>
                <a:gd name="T38" fmla="*/ 2147483647 w 434"/>
                <a:gd name="T39" fmla="*/ 2147483647 h 502"/>
                <a:gd name="T40" fmla="*/ 2147483647 w 434"/>
                <a:gd name="T41" fmla="*/ 2147483647 h 502"/>
                <a:gd name="T42" fmla="*/ 2147483647 w 434"/>
                <a:gd name="T43" fmla="*/ 2147483647 h 502"/>
                <a:gd name="T44" fmla="*/ 2147483647 w 434"/>
                <a:gd name="T45" fmla="*/ 2147483647 h 502"/>
                <a:gd name="T46" fmla="*/ 2147483647 w 434"/>
                <a:gd name="T47" fmla="*/ 2147483647 h 502"/>
                <a:gd name="T48" fmla="*/ 2147483647 w 434"/>
                <a:gd name="T49" fmla="*/ 2147483647 h 502"/>
                <a:gd name="T50" fmla="*/ 2147483647 w 434"/>
                <a:gd name="T51" fmla="*/ 2147483647 h 502"/>
                <a:gd name="T52" fmla="*/ 2147483647 w 434"/>
                <a:gd name="T53" fmla="*/ 2147483647 h 502"/>
                <a:gd name="T54" fmla="*/ 2147483647 w 434"/>
                <a:gd name="T55" fmla="*/ 2147483647 h 502"/>
                <a:gd name="T56" fmla="*/ 2147483647 w 434"/>
                <a:gd name="T57" fmla="*/ 2147483647 h 502"/>
                <a:gd name="T58" fmla="*/ 2147483647 w 434"/>
                <a:gd name="T59" fmla="*/ 2147483647 h 502"/>
                <a:gd name="T60" fmla="*/ 2147483647 w 434"/>
                <a:gd name="T61" fmla="*/ 2147483647 h 502"/>
                <a:gd name="T62" fmla="*/ 0 w 434"/>
                <a:gd name="T63" fmla="*/ 2147483647 h 502"/>
                <a:gd name="T64" fmla="*/ 2147483647 w 434"/>
                <a:gd name="T65" fmla="*/ 2147483647 h 502"/>
                <a:gd name="T66" fmla="*/ 2147483647 w 434"/>
                <a:gd name="T67" fmla="*/ 2147483647 h 502"/>
                <a:gd name="T68" fmla="*/ 2147483647 w 434"/>
                <a:gd name="T69" fmla="*/ 2147483647 h 502"/>
                <a:gd name="T70" fmla="*/ 2147483647 w 434"/>
                <a:gd name="T71" fmla="*/ 2147483647 h 502"/>
                <a:gd name="T72" fmla="*/ 2147483647 w 434"/>
                <a:gd name="T73" fmla="*/ 2147483647 h 502"/>
                <a:gd name="T74" fmla="*/ 2147483647 w 434"/>
                <a:gd name="T75" fmla="*/ 2147483647 h 502"/>
                <a:gd name="T76" fmla="*/ 2147483647 w 434"/>
                <a:gd name="T77" fmla="*/ 2147483647 h 502"/>
                <a:gd name="T78" fmla="*/ 2147483647 w 434"/>
                <a:gd name="T79" fmla="*/ 2147483647 h 502"/>
                <a:gd name="T80" fmla="*/ 2147483647 w 434"/>
                <a:gd name="T81" fmla="*/ 2147483647 h 502"/>
                <a:gd name="T82" fmla="*/ 2147483647 w 434"/>
                <a:gd name="T83" fmla="*/ 2147483647 h 502"/>
                <a:gd name="T84" fmla="*/ 2147483647 w 434"/>
                <a:gd name="T85" fmla="*/ 2147483647 h 502"/>
                <a:gd name="T86" fmla="*/ 2147483647 w 434"/>
                <a:gd name="T87" fmla="*/ 0 h 502"/>
                <a:gd name="T88" fmla="*/ 2147483647 w 434"/>
                <a:gd name="T89" fmla="*/ 2147483647 h 502"/>
                <a:gd name="T90" fmla="*/ 2147483647 w 434"/>
                <a:gd name="T91" fmla="*/ 2147483647 h 502"/>
                <a:gd name="T92" fmla="*/ 2147483647 w 434"/>
                <a:gd name="T93" fmla="*/ 2147483647 h 502"/>
                <a:gd name="T94" fmla="*/ 2147483647 w 434"/>
                <a:gd name="T95" fmla="*/ 2147483647 h 502"/>
                <a:gd name="T96" fmla="*/ 2147483647 w 434"/>
                <a:gd name="T97" fmla="*/ 2147483647 h 502"/>
                <a:gd name="T98" fmla="*/ 2147483647 w 434"/>
                <a:gd name="T99" fmla="*/ 2147483647 h 502"/>
                <a:gd name="T100" fmla="*/ 2147483647 w 434"/>
                <a:gd name="T101" fmla="*/ 2147483647 h 502"/>
                <a:gd name="T102" fmla="*/ 2147483647 w 434"/>
                <a:gd name="T103" fmla="*/ 2147483647 h 502"/>
                <a:gd name="T104" fmla="*/ 2147483647 w 434"/>
                <a:gd name="T105" fmla="*/ 2147483647 h 502"/>
                <a:gd name="T106" fmla="*/ 2147483647 w 434"/>
                <a:gd name="T107" fmla="*/ 2147483647 h 502"/>
                <a:gd name="T108" fmla="*/ 2147483647 w 434"/>
                <a:gd name="T109" fmla="*/ 2147483647 h 502"/>
                <a:gd name="T110" fmla="*/ 2147483647 w 434"/>
                <a:gd name="T111" fmla="*/ 2147483647 h 502"/>
                <a:gd name="T112" fmla="*/ 2147483647 w 434"/>
                <a:gd name="T113" fmla="*/ 2147483647 h 502"/>
                <a:gd name="T114" fmla="*/ 2147483647 w 434"/>
                <a:gd name="T115" fmla="*/ 2147483647 h 502"/>
                <a:gd name="T116" fmla="*/ 2147483647 w 434"/>
                <a:gd name="T117" fmla="*/ 2147483647 h 5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34" h="502">
                  <a:moveTo>
                    <a:pt x="434" y="132"/>
                  </a:moveTo>
                  <a:lnTo>
                    <a:pt x="434" y="140"/>
                  </a:lnTo>
                  <a:lnTo>
                    <a:pt x="432" y="146"/>
                  </a:lnTo>
                  <a:lnTo>
                    <a:pt x="434" y="152"/>
                  </a:lnTo>
                  <a:lnTo>
                    <a:pt x="428" y="152"/>
                  </a:lnTo>
                  <a:lnTo>
                    <a:pt x="422" y="154"/>
                  </a:lnTo>
                  <a:lnTo>
                    <a:pt x="414" y="160"/>
                  </a:lnTo>
                  <a:lnTo>
                    <a:pt x="408" y="166"/>
                  </a:lnTo>
                  <a:lnTo>
                    <a:pt x="406" y="168"/>
                  </a:lnTo>
                  <a:lnTo>
                    <a:pt x="408" y="172"/>
                  </a:lnTo>
                  <a:lnTo>
                    <a:pt x="410" y="174"/>
                  </a:lnTo>
                  <a:lnTo>
                    <a:pt x="404" y="192"/>
                  </a:lnTo>
                  <a:lnTo>
                    <a:pt x="404" y="194"/>
                  </a:lnTo>
                  <a:lnTo>
                    <a:pt x="406" y="196"/>
                  </a:lnTo>
                  <a:lnTo>
                    <a:pt x="408" y="196"/>
                  </a:lnTo>
                  <a:lnTo>
                    <a:pt x="406" y="202"/>
                  </a:lnTo>
                  <a:lnTo>
                    <a:pt x="404" y="206"/>
                  </a:lnTo>
                  <a:lnTo>
                    <a:pt x="398" y="216"/>
                  </a:lnTo>
                  <a:lnTo>
                    <a:pt x="396" y="216"/>
                  </a:lnTo>
                  <a:lnTo>
                    <a:pt x="394" y="214"/>
                  </a:lnTo>
                  <a:lnTo>
                    <a:pt x="390" y="218"/>
                  </a:lnTo>
                  <a:lnTo>
                    <a:pt x="388" y="218"/>
                  </a:lnTo>
                  <a:lnTo>
                    <a:pt x="390" y="222"/>
                  </a:lnTo>
                  <a:lnTo>
                    <a:pt x="390" y="226"/>
                  </a:lnTo>
                  <a:lnTo>
                    <a:pt x="388" y="250"/>
                  </a:lnTo>
                  <a:lnTo>
                    <a:pt x="384" y="250"/>
                  </a:lnTo>
                  <a:lnTo>
                    <a:pt x="382" y="248"/>
                  </a:lnTo>
                  <a:lnTo>
                    <a:pt x="380" y="246"/>
                  </a:lnTo>
                  <a:lnTo>
                    <a:pt x="378" y="236"/>
                  </a:lnTo>
                  <a:lnTo>
                    <a:pt x="374" y="226"/>
                  </a:lnTo>
                  <a:lnTo>
                    <a:pt x="370" y="220"/>
                  </a:lnTo>
                  <a:lnTo>
                    <a:pt x="368" y="222"/>
                  </a:lnTo>
                  <a:lnTo>
                    <a:pt x="368" y="226"/>
                  </a:lnTo>
                  <a:lnTo>
                    <a:pt x="366" y="230"/>
                  </a:lnTo>
                  <a:lnTo>
                    <a:pt x="362" y="232"/>
                  </a:lnTo>
                  <a:lnTo>
                    <a:pt x="360" y="230"/>
                  </a:lnTo>
                  <a:lnTo>
                    <a:pt x="356" y="226"/>
                  </a:lnTo>
                  <a:lnTo>
                    <a:pt x="352" y="220"/>
                  </a:lnTo>
                  <a:lnTo>
                    <a:pt x="370" y="200"/>
                  </a:lnTo>
                  <a:lnTo>
                    <a:pt x="370" y="196"/>
                  </a:lnTo>
                  <a:lnTo>
                    <a:pt x="346" y="196"/>
                  </a:lnTo>
                  <a:lnTo>
                    <a:pt x="338" y="196"/>
                  </a:lnTo>
                  <a:lnTo>
                    <a:pt x="334" y="196"/>
                  </a:lnTo>
                  <a:lnTo>
                    <a:pt x="330" y="194"/>
                  </a:lnTo>
                  <a:lnTo>
                    <a:pt x="328" y="192"/>
                  </a:lnTo>
                  <a:lnTo>
                    <a:pt x="328" y="190"/>
                  </a:lnTo>
                  <a:lnTo>
                    <a:pt x="328" y="186"/>
                  </a:lnTo>
                  <a:lnTo>
                    <a:pt x="328" y="182"/>
                  </a:lnTo>
                  <a:lnTo>
                    <a:pt x="324" y="180"/>
                  </a:lnTo>
                  <a:lnTo>
                    <a:pt x="320" y="176"/>
                  </a:lnTo>
                  <a:lnTo>
                    <a:pt x="306" y="170"/>
                  </a:lnTo>
                  <a:lnTo>
                    <a:pt x="302" y="172"/>
                  </a:lnTo>
                  <a:lnTo>
                    <a:pt x="300" y="174"/>
                  </a:lnTo>
                  <a:lnTo>
                    <a:pt x="300" y="176"/>
                  </a:lnTo>
                  <a:lnTo>
                    <a:pt x="302" y="180"/>
                  </a:lnTo>
                  <a:lnTo>
                    <a:pt x="306" y="184"/>
                  </a:lnTo>
                  <a:lnTo>
                    <a:pt x="310" y="188"/>
                  </a:lnTo>
                  <a:lnTo>
                    <a:pt x="312" y="192"/>
                  </a:lnTo>
                  <a:lnTo>
                    <a:pt x="310" y="196"/>
                  </a:lnTo>
                  <a:lnTo>
                    <a:pt x="308" y="196"/>
                  </a:lnTo>
                  <a:lnTo>
                    <a:pt x="306" y="198"/>
                  </a:lnTo>
                  <a:lnTo>
                    <a:pt x="306" y="200"/>
                  </a:lnTo>
                  <a:lnTo>
                    <a:pt x="308" y="204"/>
                  </a:lnTo>
                  <a:lnTo>
                    <a:pt x="310" y="206"/>
                  </a:lnTo>
                  <a:lnTo>
                    <a:pt x="316" y="210"/>
                  </a:lnTo>
                  <a:lnTo>
                    <a:pt x="314" y="220"/>
                  </a:lnTo>
                  <a:lnTo>
                    <a:pt x="314" y="222"/>
                  </a:lnTo>
                  <a:lnTo>
                    <a:pt x="318" y="224"/>
                  </a:lnTo>
                  <a:lnTo>
                    <a:pt x="320" y="228"/>
                  </a:lnTo>
                  <a:lnTo>
                    <a:pt x="322" y="232"/>
                  </a:lnTo>
                  <a:lnTo>
                    <a:pt x="322" y="240"/>
                  </a:lnTo>
                  <a:lnTo>
                    <a:pt x="324" y="246"/>
                  </a:lnTo>
                  <a:lnTo>
                    <a:pt x="326" y="256"/>
                  </a:lnTo>
                  <a:lnTo>
                    <a:pt x="318" y="256"/>
                  </a:lnTo>
                  <a:lnTo>
                    <a:pt x="310" y="256"/>
                  </a:lnTo>
                  <a:lnTo>
                    <a:pt x="312" y="256"/>
                  </a:lnTo>
                  <a:lnTo>
                    <a:pt x="302" y="260"/>
                  </a:lnTo>
                  <a:lnTo>
                    <a:pt x="298" y="266"/>
                  </a:lnTo>
                  <a:lnTo>
                    <a:pt x="296" y="282"/>
                  </a:lnTo>
                  <a:lnTo>
                    <a:pt x="292" y="288"/>
                  </a:lnTo>
                  <a:lnTo>
                    <a:pt x="286" y="290"/>
                  </a:lnTo>
                  <a:lnTo>
                    <a:pt x="280" y="292"/>
                  </a:lnTo>
                  <a:lnTo>
                    <a:pt x="272" y="296"/>
                  </a:lnTo>
                  <a:lnTo>
                    <a:pt x="270" y="300"/>
                  </a:lnTo>
                  <a:lnTo>
                    <a:pt x="266" y="306"/>
                  </a:lnTo>
                  <a:lnTo>
                    <a:pt x="260" y="318"/>
                  </a:lnTo>
                  <a:lnTo>
                    <a:pt x="246" y="334"/>
                  </a:lnTo>
                  <a:lnTo>
                    <a:pt x="232" y="352"/>
                  </a:lnTo>
                  <a:lnTo>
                    <a:pt x="226" y="358"/>
                  </a:lnTo>
                  <a:lnTo>
                    <a:pt x="222" y="360"/>
                  </a:lnTo>
                  <a:lnTo>
                    <a:pt x="212" y="364"/>
                  </a:lnTo>
                  <a:lnTo>
                    <a:pt x="206" y="366"/>
                  </a:lnTo>
                  <a:lnTo>
                    <a:pt x="202" y="370"/>
                  </a:lnTo>
                  <a:lnTo>
                    <a:pt x="200" y="376"/>
                  </a:lnTo>
                  <a:lnTo>
                    <a:pt x="198" y="382"/>
                  </a:lnTo>
                  <a:lnTo>
                    <a:pt x="200" y="388"/>
                  </a:lnTo>
                  <a:lnTo>
                    <a:pt x="202" y="398"/>
                  </a:lnTo>
                  <a:lnTo>
                    <a:pt x="206" y="406"/>
                  </a:lnTo>
                  <a:lnTo>
                    <a:pt x="208" y="416"/>
                  </a:lnTo>
                  <a:lnTo>
                    <a:pt x="206" y="426"/>
                  </a:lnTo>
                  <a:lnTo>
                    <a:pt x="204" y="432"/>
                  </a:lnTo>
                  <a:lnTo>
                    <a:pt x="202" y="436"/>
                  </a:lnTo>
                  <a:lnTo>
                    <a:pt x="202" y="442"/>
                  </a:lnTo>
                  <a:lnTo>
                    <a:pt x="202" y="446"/>
                  </a:lnTo>
                  <a:lnTo>
                    <a:pt x="204" y="450"/>
                  </a:lnTo>
                  <a:lnTo>
                    <a:pt x="206" y="452"/>
                  </a:lnTo>
                  <a:lnTo>
                    <a:pt x="206" y="456"/>
                  </a:lnTo>
                  <a:lnTo>
                    <a:pt x="204" y="464"/>
                  </a:lnTo>
                  <a:lnTo>
                    <a:pt x="198" y="468"/>
                  </a:lnTo>
                  <a:lnTo>
                    <a:pt x="194" y="472"/>
                  </a:lnTo>
                  <a:lnTo>
                    <a:pt x="192" y="478"/>
                  </a:lnTo>
                  <a:lnTo>
                    <a:pt x="194" y="484"/>
                  </a:lnTo>
                  <a:lnTo>
                    <a:pt x="196" y="486"/>
                  </a:lnTo>
                  <a:lnTo>
                    <a:pt x="188" y="488"/>
                  </a:lnTo>
                  <a:lnTo>
                    <a:pt x="186" y="490"/>
                  </a:lnTo>
                  <a:lnTo>
                    <a:pt x="184" y="492"/>
                  </a:lnTo>
                  <a:lnTo>
                    <a:pt x="182" y="496"/>
                  </a:lnTo>
                  <a:lnTo>
                    <a:pt x="178" y="500"/>
                  </a:lnTo>
                  <a:lnTo>
                    <a:pt x="174" y="502"/>
                  </a:lnTo>
                  <a:lnTo>
                    <a:pt x="170" y="502"/>
                  </a:lnTo>
                  <a:lnTo>
                    <a:pt x="164" y="500"/>
                  </a:lnTo>
                  <a:lnTo>
                    <a:pt x="160" y="496"/>
                  </a:lnTo>
                  <a:lnTo>
                    <a:pt x="154" y="490"/>
                  </a:lnTo>
                  <a:lnTo>
                    <a:pt x="150" y="482"/>
                  </a:lnTo>
                  <a:lnTo>
                    <a:pt x="142" y="466"/>
                  </a:lnTo>
                  <a:lnTo>
                    <a:pt x="138" y="450"/>
                  </a:lnTo>
                  <a:lnTo>
                    <a:pt x="134" y="438"/>
                  </a:lnTo>
                  <a:lnTo>
                    <a:pt x="126" y="420"/>
                  </a:lnTo>
                  <a:lnTo>
                    <a:pt x="118" y="404"/>
                  </a:lnTo>
                  <a:lnTo>
                    <a:pt x="110" y="388"/>
                  </a:lnTo>
                  <a:lnTo>
                    <a:pt x="100" y="360"/>
                  </a:lnTo>
                  <a:lnTo>
                    <a:pt x="86" y="332"/>
                  </a:lnTo>
                  <a:lnTo>
                    <a:pt x="82" y="316"/>
                  </a:lnTo>
                  <a:lnTo>
                    <a:pt x="78" y="302"/>
                  </a:lnTo>
                  <a:lnTo>
                    <a:pt x="76" y="284"/>
                  </a:lnTo>
                  <a:lnTo>
                    <a:pt x="76" y="268"/>
                  </a:lnTo>
                  <a:lnTo>
                    <a:pt x="74" y="260"/>
                  </a:lnTo>
                  <a:lnTo>
                    <a:pt x="72" y="256"/>
                  </a:lnTo>
                  <a:lnTo>
                    <a:pt x="68" y="248"/>
                  </a:lnTo>
                  <a:lnTo>
                    <a:pt x="66" y="258"/>
                  </a:lnTo>
                  <a:lnTo>
                    <a:pt x="62" y="268"/>
                  </a:lnTo>
                  <a:lnTo>
                    <a:pt x="58" y="276"/>
                  </a:lnTo>
                  <a:lnTo>
                    <a:pt x="54" y="278"/>
                  </a:lnTo>
                  <a:lnTo>
                    <a:pt x="50" y="278"/>
                  </a:lnTo>
                  <a:lnTo>
                    <a:pt x="44" y="276"/>
                  </a:lnTo>
                  <a:lnTo>
                    <a:pt x="38" y="274"/>
                  </a:lnTo>
                  <a:lnTo>
                    <a:pt x="28" y="266"/>
                  </a:lnTo>
                  <a:lnTo>
                    <a:pt x="20" y="256"/>
                  </a:lnTo>
                  <a:lnTo>
                    <a:pt x="14" y="248"/>
                  </a:lnTo>
                  <a:lnTo>
                    <a:pt x="20" y="246"/>
                  </a:lnTo>
                  <a:lnTo>
                    <a:pt x="24" y="244"/>
                  </a:lnTo>
                  <a:lnTo>
                    <a:pt x="30" y="240"/>
                  </a:lnTo>
                  <a:lnTo>
                    <a:pt x="32" y="234"/>
                  </a:lnTo>
                  <a:lnTo>
                    <a:pt x="24" y="238"/>
                  </a:lnTo>
                  <a:lnTo>
                    <a:pt x="24" y="240"/>
                  </a:lnTo>
                  <a:lnTo>
                    <a:pt x="20" y="242"/>
                  </a:lnTo>
                  <a:lnTo>
                    <a:pt x="14" y="238"/>
                  </a:lnTo>
                  <a:lnTo>
                    <a:pt x="8" y="232"/>
                  </a:lnTo>
                  <a:lnTo>
                    <a:pt x="2" y="224"/>
                  </a:lnTo>
                  <a:lnTo>
                    <a:pt x="0" y="220"/>
                  </a:lnTo>
                  <a:lnTo>
                    <a:pt x="0" y="214"/>
                  </a:lnTo>
                  <a:lnTo>
                    <a:pt x="2" y="212"/>
                  </a:lnTo>
                  <a:lnTo>
                    <a:pt x="4" y="210"/>
                  </a:lnTo>
                  <a:lnTo>
                    <a:pt x="8" y="210"/>
                  </a:lnTo>
                  <a:lnTo>
                    <a:pt x="12" y="210"/>
                  </a:lnTo>
                  <a:lnTo>
                    <a:pt x="16" y="212"/>
                  </a:lnTo>
                  <a:lnTo>
                    <a:pt x="20" y="214"/>
                  </a:lnTo>
                  <a:lnTo>
                    <a:pt x="30" y="212"/>
                  </a:lnTo>
                  <a:lnTo>
                    <a:pt x="36" y="208"/>
                  </a:lnTo>
                  <a:lnTo>
                    <a:pt x="38" y="204"/>
                  </a:lnTo>
                  <a:lnTo>
                    <a:pt x="36" y="196"/>
                  </a:lnTo>
                  <a:lnTo>
                    <a:pt x="32" y="192"/>
                  </a:lnTo>
                  <a:lnTo>
                    <a:pt x="24" y="184"/>
                  </a:lnTo>
                  <a:lnTo>
                    <a:pt x="22" y="182"/>
                  </a:lnTo>
                  <a:lnTo>
                    <a:pt x="20" y="178"/>
                  </a:lnTo>
                  <a:lnTo>
                    <a:pt x="20" y="170"/>
                  </a:lnTo>
                  <a:lnTo>
                    <a:pt x="18" y="168"/>
                  </a:lnTo>
                  <a:lnTo>
                    <a:pt x="14" y="168"/>
                  </a:lnTo>
                  <a:lnTo>
                    <a:pt x="10" y="164"/>
                  </a:lnTo>
                  <a:lnTo>
                    <a:pt x="8" y="160"/>
                  </a:lnTo>
                  <a:lnTo>
                    <a:pt x="10" y="156"/>
                  </a:lnTo>
                  <a:lnTo>
                    <a:pt x="14" y="150"/>
                  </a:lnTo>
                  <a:lnTo>
                    <a:pt x="18" y="144"/>
                  </a:lnTo>
                  <a:lnTo>
                    <a:pt x="22" y="142"/>
                  </a:lnTo>
                  <a:lnTo>
                    <a:pt x="26" y="144"/>
                  </a:lnTo>
                  <a:lnTo>
                    <a:pt x="30" y="146"/>
                  </a:lnTo>
                  <a:lnTo>
                    <a:pt x="34" y="146"/>
                  </a:lnTo>
                  <a:lnTo>
                    <a:pt x="38" y="142"/>
                  </a:lnTo>
                  <a:lnTo>
                    <a:pt x="44" y="136"/>
                  </a:lnTo>
                  <a:lnTo>
                    <a:pt x="52" y="124"/>
                  </a:lnTo>
                  <a:lnTo>
                    <a:pt x="56" y="118"/>
                  </a:lnTo>
                  <a:lnTo>
                    <a:pt x="58" y="110"/>
                  </a:lnTo>
                  <a:lnTo>
                    <a:pt x="62" y="104"/>
                  </a:lnTo>
                  <a:lnTo>
                    <a:pt x="66" y="98"/>
                  </a:lnTo>
                  <a:lnTo>
                    <a:pt x="68" y="92"/>
                  </a:lnTo>
                  <a:lnTo>
                    <a:pt x="72" y="88"/>
                  </a:lnTo>
                  <a:lnTo>
                    <a:pt x="72" y="74"/>
                  </a:lnTo>
                  <a:lnTo>
                    <a:pt x="74" y="70"/>
                  </a:lnTo>
                  <a:lnTo>
                    <a:pt x="78" y="68"/>
                  </a:lnTo>
                  <a:lnTo>
                    <a:pt x="78" y="66"/>
                  </a:lnTo>
                  <a:lnTo>
                    <a:pt x="80" y="62"/>
                  </a:lnTo>
                  <a:lnTo>
                    <a:pt x="72" y="58"/>
                  </a:lnTo>
                  <a:lnTo>
                    <a:pt x="62" y="50"/>
                  </a:lnTo>
                  <a:lnTo>
                    <a:pt x="54" y="38"/>
                  </a:lnTo>
                  <a:lnTo>
                    <a:pt x="52" y="34"/>
                  </a:lnTo>
                  <a:lnTo>
                    <a:pt x="52" y="30"/>
                  </a:lnTo>
                  <a:lnTo>
                    <a:pt x="50" y="28"/>
                  </a:lnTo>
                  <a:lnTo>
                    <a:pt x="54" y="22"/>
                  </a:lnTo>
                  <a:lnTo>
                    <a:pt x="58" y="18"/>
                  </a:lnTo>
                  <a:lnTo>
                    <a:pt x="62" y="20"/>
                  </a:lnTo>
                  <a:lnTo>
                    <a:pt x="66" y="22"/>
                  </a:lnTo>
                  <a:lnTo>
                    <a:pt x="68" y="22"/>
                  </a:lnTo>
                  <a:lnTo>
                    <a:pt x="72" y="24"/>
                  </a:lnTo>
                  <a:lnTo>
                    <a:pt x="80" y="22"/>
                  </a:lnTo>
                  <a:lnTo>
                    <a:pt x="88" y="18"/>
                  </a:lnTo>
                  <a:lnTo>
                    <a:pt x="98" y="10"/>
                  </a:lnTo>
                  <a:lnTo>
                    <a:pt x="108" y="4"/>
                  </a:lnTo>
                  <a:lnTo>
                    <a:pt x="114" y="0"/>
                  </a:lnTo>
                  <a:lnTo>
                    <a:pt x="120" y="0"/>
                  </a:lnTo>
                  <a:lnTo>
                    <a:pt x="128" y="0"/>
                  </a:lnTo>
                  <a:lnTo>
                    <a:pt x="134" y="4"/>
                  </a:lnTo>
                  <a:lnTo>
                    <a:pt x="136" y="4"/>
                  </a:lnTo>
                  <a:lnTo>
                    <a:pt x="142" y="6"/>
                  </a:lnTo>
                  <a:lnTo>
                    <a:pt x="142" y="12"/>
                  </a:lnTo>
                  <a:lnTo>
                    <a:pt x="140" y="16"/>
                  </a:lnTo>
                  <a:lnTo>
                    <a:pt x="134" y="24"/>
                  </a:lnTo>
                  <a:lnTo>
                    <a:pt x="132" y="32"/>
                  </a:lnTo>
                  <a:lnTo>
                    <a:pt x="130" y="38"/>
                  </a:lnTo>
                  <a:lnTo>
                    <a:pt x="132" y="42"/>
                  </a:lnTo>
                  <a:lnTo>
                    <a:pt x="134" y="48"/>
                  </a:lnTo>
                  <a:lnTo>
                    <a:pt x="142" y="56"/>
                  </a:lnTo>
                  <a:lnTo>
                    <a:pt x="140" y="58"/>
                  </a:lnTo>
                  <a:lnTo>
                    <a:pt x="138" y="58"/>
                  </a:lnTo>
                  <a:lnTo>
                    <a:pt x="132" y="60"/>
                  </a:lnTo>
                  <a:lnTo>
                    <a:pt x="134" y="68"/>
                  </a:lnTo>
                  <a:lnTo>
                    <a:pt x="134" y="72"/>
                  </a:lnTo>
                  <a:lnTo>
                    <a:pt x="136" y="76"/>
                  </a:lnTo>
                  <a:lnTo>
                    <a:pt x="138" y="80"/>
                  </a:lnTo>
                  <a:lnTo>
                    <a:pt x="146" y="84"/>
                  </a:lnTo>
                  <a:lnTo>
                    <a:pt x="156" y="88"/>
                  </a:lnTo>
                  <a:lnTo>
                    <a:pt x="164" y="96"/>
                  </a:lnTo>
                  <a:lnTo>
                    <a:pt x="172" y="104"/>
                  </a:lnTo>
                  <a:lnTo>
                    <a:pt x="168" y="112"/>
                  </a:lnTo>
                  <a:lnTo>
                    <a:pt x="166" y="122"/>
                  </a:lnTo>
                  <a:lnTo>
                    <a:pt x="168" y="126"/>
                  </a:lnTo>
                  <a:lnTo>
                    <a:pt x="170" y="128"/>
                  </a:lnTo>
                  <a:lnTo>
                    <a:pt x="176" y="132"/>
                  </a:lnTo>
                  <a:lnTo>
                    <a:pt x="198" y="142"/>
                  </a:lnTo>
                  <a:lnTo>
                    <a:pt x="210" y="150"/>
                  </a:lnTo>
                  <a:lnTo>
                    <a:pt x="220" y="154"/>
                  </a:lnTo>
                  <a:lnTo>
                    <a:pt x="230" y="150"/>
                  </a:lnTo>
                  <a:lnTo>
                    <a:pt x="234" y="152"/>
                  </a:lnTo>
                  <a:lnTo>
                    <a:pt x="238" y="152"/>
                  </a:lnTo>
                  <a:lnTo>
                    <a:pt x="244" y="158"/>
                  </a:lnTo>
                  <a:lnTo>
                    <a:pt x="248" y="164"/>
                  </a:lnTo>
                  <a:lnTo>
                    <a:pt x="264" y="168"/>
                  </a:lnTo>
                  <a:lnTo>
                    <a:pt x="278" y="170"/>
                  </a:lnTo>
                  <a:lnTo>
                    <a:pt x="288" y="170"/>
                  </a:lnTo>
                  <a:lnTo>
                    <a:pt x="296" y="170"/>
                  </a:lnTo>
                  <a:lnTo>
                    <a:pt x="298" y="168"/>
                  </a:lnTo>
                  <a:lnTo>
                    <a:pt x="298" y="166"/>
                  </a:lnTo>
                  <a:lnTo>
                    <a:pt x="298" y="162"/>
                  </a:lnTo>
                  <a:lnTo>
                    <a:pt x="296" y="158"/>
                  </a:lnTo>
                  <a:lnTo>
                    <a:pt x="294" y="154"/>
                  </a:lnTo>
                  <a:lnTo>
                    <a:pt x="294" y="148"/>
                  </a:lnTo>
                  <a:lnTo>
                    <a:pt x="294" y="144"/>
                  </a:lnTo>
                  <a:lnTo>
                    <a:pt x="298" y="142"/>
                  </a:lnTo>
                  <a:lnTo>
                    <a:pt x="304" y="140"/>
                  </a:lnTo>
                  <a:lnTo>
                    <a:pt x="306" y="148"/>
                  </a:lnTo>
                  <a:lnTo>
                    <a:pt x="308" y="158"/>
                  </a:lnTo>
                  <a:lnTo>
                    <a:pt x="314" y="164"/>
                  </a:lnTo>
                  <a:lnTo>
                    <a:pt x="318" y="166"/>
                  </a:lnTo>
                  <a:lnTo>
                    <a:pt x="322" y="166"/>
                  </a:lnTo>
                  <a:lnTo>
                    <a:pt x="342" y="166"/>
                  </a:lnTo>
                  <a:lnTo>
                    <a:pt x="348" y="166"/>
                  </a:lnTo>
                  <a:lnTo>
                    <a:pt x="352" y="164"/>
                  </a:lnTo>
                  <a:lnTo>
                    <a:pt x="354" y="162"/>
                  </a:lnTo>
                  <a:lnTo>
                    <a:pt x="358" y="158"/>
                  </a:lnTo>
                  <a:lnTo>
                    <a:pt x="360" y="150"/>
                  </a:lnTo>
                  <a:lnTo>
                    <a:pt x="364" y="140"/>
                  </a:lnTo>
                  <a:lnTo>
                    <a:pt x="368" y="134"/>
                  </a:lnTo>
                  <a:lnTo>
                    <a:pt x="376" y="126"/>
                  </a:lnTo>
                  <a:lnTo>
                    <a:pt x="382" y="122"/>
                  </a:lnTo>
                  <a:lnTo>
                    <a:pt x="392" y="118"/>
                  </a:lnTo>
                  <a:lnTo>
                    <a:pt x="394" y="120"/>
                  </a:lnTo>
                  <a:lnTo>
                    <a:pt x="396" y="120"/>
                  </a:lnTo>
                  <a:lnTo>
                    <a:pt x="400" y="122"/>
                  </a:lnTo>
                  <a:lnTo>
                    <a:pt x="402" y="120"/>
                  </a:lnTo>
                  <a:lnTo>
                    <a:pt x="406" y="118"/>
                  </a:lnTo>
                  <a:lnTo>
                    <a:pt x="406" y="116"/>
                  </a:lnTo>
                  <a:lnTo>
                    <a:pt x="412" y="116"/>
                  </a:lnTo>
                  <a:lnTo>
                    <a:pt x="420" y="124"/>
                  </a:lnTo>
                  <a:lnTo>
                    <a:pt x="420" y="128"/>
                  </a:lnTo>
                  <a:lnTo>
                    <a:pt x="420" y="130"/>
                  </a:lnTo>
                  <a:lnTo>
                    <a:pt x="424" y="134"/>
                  </a:lnTo>
                  <a:lnTo>
                    <a:pt x="430" y="136"/>
                  </a:lnTo>
                  <a:lnTo>
                    <a:pt x="434" y="136"/>
                  </a:lnTo>
                  <a:lnTo>
                    <a:pt x="434" y="13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1" name="Freeform 18"/>
            <p:cNvSpPr>
              <a:spLocks/>
            </p:cNvSpPr>
            <p:nvPr/>
          </p:nvSpPr>
          <p:spPr bwMode="auto">
            <a:xfrm>
              <a:off x="7303316" y="2122168"/>
              <a:ext cx="55771" cy="31231"/>
            </a:xfrm>
            <a:custGeom>
              <a:avLst/>
              <a:gdLst>
                <a:gd name="T0" fmla="*/ 2147483647 w 50"/>
                <a:gd name="T1" fmla="*/ 2147483647 h 28"/>
                <a:gd name="T2" fmla="*/ 2147483647 w 50"/>
                <a:gd name="T3" fmla="*/ 2147483647 h 28"/>
                <a:gd name="T4" fmla="*/ 2147483647 w 50"/>
                <a:gd name="T5" fmla="*/ 2147483647 h 28"/>
                <a:gd name="T6" fmla="*/ 2147483647 w 50"/>
                <a:gd name="T7" fmla="*/ 2147483647 h 28"/>
                <a:gd name="T8" fmla="*/ 2147483647 w 50"/>
                <a:gd name="T9" fmla="*/ 0 h 28"/>
                <a:gd name="T10" fmla="*/ 2147483647 w 50"/>
                <a:gd name="T11" fmla="*/ 2147483647 h 28"/>
                <a:gd name="T12" fmla="*/ 2147483647 w 50"/>
                <a:gd name="T13" fmla="*/ 2147483647 h 28"/>
                <a:gd name="T14" fmla="*/ 2147483647 w 50"/>
                <a:gd name="T15" fmla="*/ 2147483647 h 28"/>
                <a:gd name="T16" fmla="*/ 0 w 50"/>
                <a:gd name="T17" fmla="*/ 2147483647 h 28"/>
                <a:gd name="T18" fmla="*/ 2147483647 w 50"/>
                <a:gd name="T19" fmla="*/ 2147483647 h 28"/>
                <a:gd name="T20" fmla="*/ 2147483647 w 50"/>
                <a:gd name="T21" fmla="*/ 2147483647 h 28"/>
                <a:gd name="T22" fmla="*/ 2147483647 w 50"/>
                <a:gd name="T23" fmla="*/ 2147483647 h 28"/>
                <a:gd name="T24" fmla="*/ 2147483647 w 50"/>
                <a:gd name="T25" fmla="*/ 2147483647 h 28"/>
                <a:gd name="T26" fmla="*/ 2147483647 w 50"/>
                <a:gd name="T27" fmla="*/ 2147483647 h 28"/>
                <a:gd name="T28" fmla="*/ 2147483647 w 50"/>
                <a:gd name="T29" fmla="*/ 2147483647 h 28"/>
                <a:gd name="T30" fmla="*/ 2147483647 w 50"/>
                <a:gd name="T31" fmla="*/ 2147483647 h 28"/>
                <a:gd name="T32" fmla="*/ 2147483647 w 50"/>
                <a:gd name="T33" fmla="*/ 2147483647 h 28"/>
                <a:gd name="T34" fmla="*/ 2147483647 w 50"/>
                <a:gd name="T35" fmla="*/ 2147483647 h 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0" h="28">
                  <a:moveTo>
                    <a:pt x="50" y="20"/>
                  </a:moveTo>
                  <a:lnTo>
                    <a:pt x="46" y="14"/>
                  </a:lnTo>
                  <a:lnTo>
                    <a:pt x="36" y="6"/>
                  </a:lnTo>
                  <a:lnTo>
                    <a:pt x="26" y="2"/>
                  </a:lnTo>
                  <a:lnTo>
                    <a:pt x="16" y="0"/>
                  </a:lnTo>
                  <a:lnTo>
                    <a:pt x="12" y="2"/>
                  </a:lnTo>
                  <a:lnTo>
                    <a:pt x="8" y="4"/>
                  </a:lnTo>
                  <a:lnTo>
                    <a:pt x="4" y="10"/>
                  </a:lnTo>
                  <a:lnTo>
                    <a:pt x="0" y="14"/>
                  </a:lnTo>
                  <a:lnTo>
                    <a:pt x="2" y="18"/>
                  </a:lnTo>
                  <a:lnTo>
                    <a:pt x="2" y="20"/>
                  </a:lnTo>
                  <a:lnTo>
                    <a:pt x="10" y="28"/>
                  </a:lnTo>
                  <a:lnTo>
                    <a:pt x="16" y="28"/>
                  </a:lnTo>
                  <a:lnTo>
                    <a:pt x="36" y="28"/>
                  </a:lnTo>
                  <a:lnTo>
                    <a:pt x="42" y="28"/>
                  </a:lnTo>
                  <a:lnTo>
                    <a:pt x="46" y="26"/>
                  </a:lnTo>
                  <a:lnTo>
                    <a:pt x="50" y="22"/>
                  </a:lnTo>
                  <a:lnTo>
                    <a:pt x="50" y="2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2" name="Freeform 19"/>
            <p:cNvSpPr>
              <a:spLocks/>
            </p:cNvSpPr>
            <p:nvPr/>
          </p:nvSpPr>
          <p:spPr bwMode="auto">
            <a:xfrm>
              <a:off x="7147159" y="2079782"/>
              <a:ext cx="147235" cy="78078"/>
            </a:xfrm>
            <a:custGeom>
              <a:avLst/>
              <a:gdLst>
                <a:gd name="T0" fmla="*/ 2147483647 w 132"/>
                <a:gd name="T1" fmla="*/ 2147483647 h 70"/>
                <a:gd name="T2" fmla="*/ 2147483647 w 132"/>
                <a:gd name="T3" fmla="*/ 2147483647 h 70"/>
                <a:gd name="T4" fmla="*/ 2147483647 w 132"/>
                <a:gd name="T5" fmla="*/ 2147483647 h 70"/>
                <a:gd name="T6" fmla="*/ 2147483647 w 132"/>
                <a:gd name="T7" fmla="*/ 2147483647 h 70"/>
                <a:gd name="T8" fmla="*/ 2147483647 w 132"/>
                <a:gd name="T9" fmla="*/ 2147483647 h 70"/>
                <a:gd name="T10" fmla="*/ 2147483647 w 132"/>
                <a:gd name="T11" fmla="*/ 2147483647 h 70"/>
                <a:gd name="T12" fmla="*/ 2147483647 w 132"/>
                <a:gd name="T13" fmla="*/ 2147483647 h 70"/>
                <a:gd name="T14" fmla="*/ 2147483647 w 132"/>
                <a:gd name="T15" fmla="*/ 2147483647 h 70"/>
                <a:gd name="T16" fmla="*/ 2147483647 w 132"/>
                <a:gd name="T17" fmla="*/ 2147483647 h 70"/>
                <a:gd name="T18" fmla="*/ 2147483647 w 132"/>
                <a:gd name="T19" fmla="*/ 2147483647 h 70"/>
                <a:gd name="T20" fmla="*/ 2147483647 w 132"/>
                <a:gd name="T21" fmla="*/ 2147483647 h 70"/>
                <a:gd name="T22" fmla="*/ 2147483647 w 132"/>
                <a:gd name="T23" fmla="*/ 2147483647 h 70"/>
                <a:gd name="T24" fmla="*/ 2147483647 w 132"/>
                <a:gd name="T25" fmla="*/ 2147483647 h 70"/>
                <a:gd name="T26" fmla="*/ 2147483647 w 132"/>
                <a:gd name="T27" fmla="*/ 2147483647 h 70"/>
                <a:gd name="T28" fmla="*/ 2147483647 w 132"/>
                <a:gd name="T29" fmla="*/ 2147483647 h 70"/>
                <a:gd name="T30" fmla="*/ 2147483647 w 132"/>
                <a:gd name="T31" fmla="*/ 0 h 70"/>
                <a:gd name="T32" fmla="*/ 2147483647 w 132"/>
                <a:gd name="T33" fmla="*/ 0 h 70"/>
                <a:gd name="T34" fmla="*/ 2147483647 w 132"/>
                <a:gd name="T35" fmla="*/ 2147483647 h 70"/>
                <a:gd name="T36" fmla="*/ 2147483647 w 132"/>
                <a:gd name="T37" fmla="*/ 2147483647 h 70"/>
                <a:gd name="T38" fmla="*/ 2147483647 w 132"/>
                <a:gd name="T39" fmla="*/ 2147483647 h 70"/>
                <a:gd name="T40" fmla="*/ 2147483647 w 132"/>
                <a:gd name="T41" fmla="*/ 2147483647 h 70"/>
                <a:gd name="T42" fmla="*/ 2147483647 w 132"/>
                <a:gd name="T43" fmla="*/ 2147483647 h 70"/>
                <a:gd name="T44" fmla="*/ 0 w 132"/>
                <a:gd name="T45" fmla="*/ 2147483647 h 70"/>
                <a:gd name="T46" fmla="*/ 2147483647 w 132"/>
                <a:gd name="T47" fmla="*/ 2147483647 h 70"/>
                <a:gd name="T48" fmla="*/ 2147483647 w 132"/>
                <a:gd name="T49" fmla="*/ 2147483647 h 70"/>
                <a:gd name="T50" fmla="*/ 2147483647 w 132"/>
                <a:gd name="T51" fmla="*/ 2147483647 h 70"/>
                <a:gd name="T52" fmla="*/ 2147483647 w 132"/>
                <a:gd name="T53" fmla="*/ 2147483647 h 70"/>
                <a:gd name="T54" fmla="*/ 2147483647 w 132"/>
                <a:gd name="T55" fmla="*/ 2147483647 h 70"/>
                <a:gd name="T56" fmla="*/ 2147483647 w 132"/>
                <a:gd name="T57" fmla="*/ 2147483647 h 70"/>
                <a:gd name="T58" fmla="*/ 2147483647 w 132"/>
                <a:gd name="T59" fmla="*/ 2147483647 h 70"/>
                <a:gd name="T60" fmla="*/ 2147483647 w 132"/>
                <a:gd name="T61" fmla="*/ 2147483647 h 70"/>
                <a:gd name="T62" fmla="*/ 2147483647 w 132"/>
                <a:gd name="T63" fmla="*/ 2147483647 h 70"/>
                <a:gd name="T64" fmla="*/ 2147483647 w 132"/>
                <a:gd name="T65" fmla="*/ 2147483647 h 70"/>
                <a:gd name="T66" fmla="*/ 2147483647 w 132"/>
                <a:gd name="T67" fmla="*/ 2147483647 h 70"/>
                <a:gd name="T68" fmla="*/ 2147483647 w 132"/>
                <a:gd name="T69" fmla="*/ 2147483647 h 70"/>
                <a:gd name="T70" fmla="*/ 2147483647 w 132"/>
                <a:gd name="T71" fmla="*/ 2147483647 h 70"/>
                <a:gd name="T72" fmla="*/ 2147483647 w 132"/>
                <a:gd name="T73" fmla="*/ 2147483647 h 70"/>
                <a:gd name="T74" fmla="*/ 2147483647 w 132"/>
                <a:gd name="T75" fmla="*/ 2147483647 h 70"/>
                <a:gd name="T76" fmla="*/ 2147483647 w 132"/>
                <a:gd name="T77" fmla="*/ 2147483647 h 70"/>
                <a:gd name="T78" fmla="*/ 2147483647 w 132"/>
                <a:gd name="T79" fmla="*/ 2147483647 h 70"/>
                <a:gd name="T80" fmla="*/ 2147483647 w 132"/>
                <a:gd name="T81" fmla="*/ 2147483647 h 70"/>
                <a:gd name="T82" fmla="*/ 2147483647 w 132"/>
                <a:gd name="T83" fmla="*/ 2147483647 h 70"/>
                <a:gd name="T84" fmla="*/ 2147483647 w 132"/>
                <a:gd name="T85" fmla="*/ 2147483647 h 70"/>
                <a:gd name="T86" fmla="*/ 2147483647 w 132"/>
                <a:gd name="T87" fmla="*/ 2147483647 h 70"/>
                <a:gd name="T88" fmla="*/ 2147483647 w 132"/>
                <a:gd name="T89" fmla="*/ 2147483647 h 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32" h="70">
                  <a:moveTo>
                    <a:pt x="128" y="46"/>
                  </a:moveTo>
                  <a:lnTo>
                    <a:pt x="110" y="46"/>
                  </a:lnTo>
                  <a:lnTo>
                    <a:pt x="104" y="44"/>
                  </a:lnTo>
                  <a:lnTo>
                    <a:pt x="98" y="40"/>
                  </a:lnTo>
                  <a:lnTo>
                    <a:pt x="96" y="40"/>
                  </a:lnTo>
                  <a:lnTo>
                    <a:pt x="94" y="40"/>
                  </a:lnTo>
                  <a:lnTo>
                    <a:pt x="90" y="40"/>
                  </a:lnTo>
                  <a:lnTo>
                    <a:pt x="84" y="38"/>
                  </a:lnTo>
                  <a:lnTo>
                    <a:pt x="80" y="36"/>
                  </a:lnTo>
                  <a:lnTo>
                    <a:pt x="76" y="32"/>
                  </a:lnTo>
                  <a:lnTo>
                    <a:pt x="74" y="30"/>
                  </a:lnTo>
                  <a:lnTo>
                    <a:pt x="62" y="26"/>
                  </a:lnTo>
                  <a:lnTo>
                    <a:pt x="52" y="22"/>
                  </a:lnTo>
                  <a:lnTo>
                    <a:pt x="44" y="16"/>
                  </a:lnTo>
                  <a:lnTo>
                    <a:pt x="34" y="8"/>
                  </a:lnTo>
                  <a:lnTo>
                    <a:pt x="22" y="0"/>
                  </a:lnTo>
                  <a:lnTo>
                    <a:pt x="20" y="0"/>
                  </a:lnTo>
                  <a:lnTo>
                    <a:pt x="18" y="2"/>
                  </a:lnTo>
                  <a:lnTo>
                    <a:pt x="16" y="4"/>
                  </a:lnTo>
                  <a:lnTo>
                    <a:pt x="12" y="4"/>
                  </a:lnTo>
                  <a:lnTo>
                    <a:pt x="6" y="4"/>
                  </a:lnTo>
                  <a:lnTo>
                    <a:pt x="2" y="12"/>
                  </a:lnTo>
                  <a:lnTo>
                    <a:pt x="0" y="22"/>
                  </a:lnTo>
                  <a:lnTo>
                    <a:pt x="2" y="26"/>
                  </a:lnTo>
                  <a:lnTo>
                    <a:pt x="4" y="28"/>
                  </a:lnTo>
                  <a:lnTo>
                    <a:pt x="10" y="32"/>
                  </a:lnTo>
                  <a:lnTo>
                    <a:pt x="32" y="42"/>
                  </a:lnTo>
                  <a:lnTo>
                    <a:pt x="44" y="50"/>
                  </a:lnTo>
                  <a:lnTo>
                    <a:pt x="54" y="54"/>
                  </a:lnTo>
                  <a:lnTo>
                    <a:pt x="64" y="50"/>
                  </a:lnTo>
                  <a:lnTo>
                    <a:pt x="68" y="52"/>
                  </a:lnTo>
                  <a:lnTo>
                    <a:pt x="72" y="52"/>
                  </a:lnTo>
                  <a:lnTo>
                    <a:pt x="78" y="58"/>
                  </a:lnTo>
                  <a:lnTo>
                    <a:pt x="82" y="64"/>
                  </a:lnTo>
                  <a:lnTo>
                    <a:pt x="98" y="68"/>
                  </a:lnTo>
                  <a:lnTo>
                    <a:pt x="112" y="70"/>
                  </a:lnTo>
                  <a:lnTo>
                    <a:pt x="122" y="70"/>
                  </a:lnTo>
                  <a:lnTo>
                    <a:pt x="130" y="70"/>
                  </a:lnTo>
                  <a:lnTo>
                    <a:pt x="132" y="68"/>
                  </a:lnTo>
                  <a:lnTo>
                    <a:pt x="132" y="66"/>
                  </a:lnTo>
                  <a:lnTo>
                    <a:pt x="132" y="62"/>
                  </a:lnTo>
                  <a:lnTo>
                    <a:pt x="130" y="58"/>
                  </a:lnTo>
                  <a:lnTo>
                    <a:pt x="128" y="54"/>
                  </a:lnTo>
                  <a:lnTo>
                    <a:pt x="128" y="48"/>
                  </a:lnTo>
                  <a:lnTo>
                    <a:pt x="128" y="4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3" name="Freeform 20"/>
            <p:cNvSpPr>
              <a:spLocks/>
            </p:cNvSpPr>
            <p:nvPr/>
          </p:nvSpPr>
          <p:spPr bwMode="auto">
            <a:xfrm>
              <a:off x="6810304" y="1943704"/>
              <a:ext cx="267699" cy="269927"/>
            </a:xfrm>
            <a:custGeom>
              <a:avLst/>
              <a:gdLst>
                <a:gd name="T0" fmla="*/ 2147483647 w 240"/>
                <a:gd name="T1" fmla="*/ 2147483647 h 242"/>
                <a:gd name="T2" fmla="*/ 2147483647 w 240"/>
                <a:gd name="T3" fmla="*/ 2147483647 h 242"/>
                <a:gd name="T4" fmla="*/ 2147483647 w 240"/>
                <a:gd name="T5" fmla="*/ 2147483647 h 242"/>
                <a:gd name="T6" fmla="*/ 2147483647 w 240"/>
                <a:gd name="T7" fmla="*/ 2147483647 h 242"/>
                <a:gd name="T8" fmla="*/ 2147483647 w 240"/>
                <a:gd name="T9" fmla="*/ 2147483647 h 242"/>
                <a:gd name="T10" fmla="*/ 2147483647 w 240"/>
                <a:gd name="T11" fmla="*/ 2147483647 h 242"/>
                <a:gd name="T12" fmla="*/ 2147483647 w 240"/>
                <a:gd name="T13" fmla="*/ 2147483647 h 242"/>
                <a:gd name="T14" fmla="*/ 2147483647 w 240"/>
                <a:gd name="T15" fmla="*/ 2147483647 h 242"/>
                <a:gd name="T16" fmla="*/ 2147483647 w 240"/>
                <a:gd name="T17" fmla="*/ 2147483647 h 242"/>
                <a:gd name="T18" fmla="*/ 2147483647 w 240"/>
                <a:gd name="T19" fmla="*/ 2147483647 h 242"/>
                <a:gd name="T20" fmla="*/ 2147483647 w 240"/>
                <a:gd name="T21" fmla="*/ 2147483647 h 242"/>
                <a:gd name="T22" fmla="*/ 2147483647 w 240"/>
                <a:gd name="T23" fmla="*/ 2147483647 h 242"/>
                <a:gd name="T24" fmla="*/ 2147483647 w 240"/>
                <a:gd name="T25" fmla="*/ 2147483647 h 242"/>
                <a:gd name="T26" fmla="*/ 2147483647 w 240"/>
                <a:gd name="T27" fmla="*/ 2147483647 h 242"/>
                <a:gd name="T28" fmla="*/ 2147483647 w 240"/>
                <a:gd name="T29" fmla="*/ 2147483647 h 242"/>
                <a:gd name="T30" fmla="*/ 2147483647 w 240"/>
                <a:gd name="T31" fmla="*/ 2147483647 h 242"/>
                <a:gd name="T32" fmla="*/ 2147483647 w 240"/>
                <a:gd name="T33" fmla="*/ 2147483647 h 242"/>
                <a:gd name="T34" fmla="*/ 2147483647 w 240"/>
                <a:gd name="T35" fmla="*/ 2147483647 h 242"/>
                <a:gd name="T36" fmla="*/ 0 w 240"/>
                <a:gd name="T37" fmla="*/ 2147483647 h 242"/>
                <a:gd name="T38" fmla="*/ 2147483647 w 240"/>
                <a:gd name="T39" fmla="*/ 2147483647 h 242"/>
                <a:gd name="T40" fmla="*/ 2147483647 w 240"/>
                <a:gd name="T41" fmla="*/ 2147483647 h 242"/>
                <a:gd name="T42" fmla="*/ 2147483647 w 240"/>
                <a:gd name="T43" fmla="*/ 2147483647 h 242"/>
                <a:gd name="T44" fmla="*/ 2147483647 w 240"/>
                <a:gd name="T45" fmla="*/ 2147483647 h 242"/>
                <a:gd name="T46" fmla="*/ 2147483647 w 240"/>
                <a:gd name="T47" fmla="*/ 2147483647 h 242"/>
                <a:gd name="T48" fmla="*/ 2147483647 w 240"/>
                <a:gd name="T49" fmla="*/ 2147483647 h 242"/>
                <a:gd name="T50" fmla="*/ 2147483647 w 240"/>
                <a:gd name="T51" fmla="*/ 2147483647 h 242"/>
                <a:gd name="T52" fmla="*/ 2147483647 w 240"/>
                <a:gd name="T53" fmla="*/ 2147483647 h 242"/>
                <a:gd name="T54" fmla="*/ 2147483647 w 240"/>
                <a:gd name="T55" fmla="*/ 2147483647 h 242"/>
                <a:gd name="T56" fmla="*/ 2147483647 w 240"/>
                <a:gd name="T57" fmla="*/ 2147483647 h 242"/>
                <a:gd name="T58" fmla="*/ 2147483647 w 240"/>
                <a:gd name="T59" fmla="*/ 2147483647 h 242"/>
                <a:gd name="T60" fmla="*/ 2147483647 w 240"/>
                <a:gd name="T61" fmla="*/ 2147483647 h 242"/>
                <a:gd name="T62" fmla="*/ 2147483647 w 240"/>
                <a:gd name="T63" fmla="*/ 2147483647 h 242"/>
                <a:gd name="T64" fmla="*/ 2147483647 w 240"/>
                <a:gd name="T65" fmla="*/ 2147483647 h 242"/>
                <a:gd name="T66" fmla="*/ 2147483647 w 240"/>
                <a:gd name="T67" fmla="*/ 2147483647 h 242"/>
                <a:gd name="T68" fmla="*/ 2147483647 w 240"/>
                <a:gd name="T69" fmla="*/ 2147483647 h 242"/>
                <a:gd name="T70" fmla="*/ 2147483647 w 240"/>
                <a:gd name="T71" fmla="*/ 2147483647 h 242"/>
                <a:gd name="T72" fmla="*/ 2147483647 w 240"/>
                <a:gd name="T73" fmla="*/ 2147483647 h 242"/>
                <a:gd name="T74" fmla="*/ 2147483647 w 240"/>
                <a:gd name="T75" fmla="*/ 2147483647 h 242"/>
                <a:gd name="T76" fmla="*/ 2147483647 w 240"/>
                <a:gd name="T77" fmla="*/ 2147483647 h 242"/>
                <a:gd name="T78" fmla="*/ 2147483647 w 240"/>
                <a:gd name="T79" fmla="*/ 2147483647 h 242"/>
                <a:gd name="T80" fmla="*/ 2147483647 w 240"/>
                <a:gd name="T81" fmla="*/ 2147483647 h 242"/>
                <a:gd name="T82" fmla="*/ 2147483647 w 240"/>
                <a:gd name="T83" fmla="*/ 2147483647 h 242"/>
                <a:gd name="T84" fmla="*/ 2147483647 w 240"/>
                <a:gd name="T85" fmla="*/ 2147483647 h 242"/>
                <a:gd name="T86" fmla="*/ 2147483647 w 240"/>
                <a:gd name="T87" fmla="*/ 2147483647 h 242"/>
                <a:gd name="T88" fmla="*/ 2147483647 w 240"/>
                <a:gd name="T89" fmla="*/ 2147483647 h 242"/>
                <a:gd name="T90" fmla="*/ 2147483647 w 240"/>
                <a:gd name="T91" fmla="*/ 2147483647 h 242"/>
                <a:gd name="T92" fmla="*/ 2147483647 w 240"/>
                <a:gd name="T93" fmla="*/ 2147483647 h 242"/>
                <a:gd name="T94" fmla="*/ 2147483647 w 240"/>
                <a:gd name="T95" fmla="*/ 2147483647 h 24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40" h="242">
                  <a:moveTo>
                    <a:pt x="238" y="28"/>
                  </a:moveTo>
                  <a:lnTo>
                    <a:pt x="234" y="26"/>
                  </a:lnTo>
                  <a:lnTo>
                    <a:pt x="230" y="26"/>
                  </a:lnTo>
                  <a:lnTo>
                    <a:pt x="224" y="24"/>
                  </a:lnTo>
                  <a:lnTo>
                    <a:pt x="218" y="24"/>
                  </a:lnTo>
                  <a:lnTo>
                    <a:pt x="214" y="22"/>
                  </a:lnTo>
                  <a:lnTo>
                    <a:pt x="210" y="18"/>
                  </a:lnTo>
                  <a:lnTo>
                    <a:pt x="206" y="10"/>
                  </a:lnTo>
                  <a:lnTo>
                    <a:pt x="200" y="4"/>
                  </a:lnTo>
                  <a:lnTo>
                    <a:pt x="192" y="0"/>
                  </a:lnTo>
                  <a:lnTo>
                    <a:pt x="184" y="0"/>
                  </a:lnTo>
                  <a:lnTo>
                    <a:pt x="174" y="2"/>
                  </a:lnTo>
                  <a:lnTo>
                    <a:pt x="164" y="2"/>
                  </a:lnTo>
                  <a:lnTo>
                    <a:pt x="154" y="4"/>
                  </a:lnTo>
                  <a:lnTo>
                    <a:pt x="148" y="6"/>
                  </a:lnTo>
                  <a:lnTo>
                    <a:pt x="142" y="8"/>
                  </a:lnTo>
                  <a:lnTo>
                    <a:pt x="140" y="12"/>
                  </a:lnTo>
                  <a:lnTo>
                    <a:pt x="138" y="16"/>
                  </a:lnTo>
                  <a:lnTo>
                    <a:pt x="140" y="20"/>
                  </a:lnTo>
                  <a:lnTo>
                    <a:pt x="142" y="24"/>
                  </a:lnTo>
                  <a:lnTo>
                    <a:pt x="146" y="28"/>
                  </a:lnTo>
                  <a:lnTo>
                    <a:pt x="148" y="34"/>
                  </a:lnTo>
                  <a:lnTo>
                    <a:pt x="146" y="40"/>
                  </a:lnTo>
                  <a:lnTo>
                    <a:pt x="140" y="48"/>
                  </a:lnTo>
                  <a:lnTo>
                    <a:pt x="136" y="54"/>
                  </a:lnTo>
                  <a:lnTo>
                    <a:pt x="132" y="60"/>
                  </a:lnTo>
                  <a:lnTo>
                    <a:pt x="132" y="64"/>
                  </a:lnTo>
                  <a:lnTo>
                    <a:pt x="132" y="68"/>
                  </a:lnTo>
                  <a:lnTo>
                    <a:pt x="132" y="70"/>
                  </a:lnTo>
                  <a:lnTo>
                    <a:pt x="126" y="76"/>
                  </a:lnTo>
                  <a:lnTo>
                    <a:pt x="124" y="80"/>
                  </a:lnTo>
                  <a:lnTo>
                    <a:pt x="122" y="84"/>
                  </a:lnTo>
                  <a:lnTo>
                    <a:pt x="122" y="88"/>
                  </a:lnTo>
                  <a:lnTo>
                    <a:pt x="126" y="90"/>
                  </a:lnTo>
                  <a:lnTo>
                    <a:pt x="124" y="94"/>
                  </a:lnTo>
                  <a:lnTo>
                    <a:pt x="120" y="96"/>
                  </a:lnTo>
                  <a:lnTo>
                    <a:pt x="114" y="96"/>
                  </a:lnTo>
                  <a:lnTo>
                    <a:pt x="106" y="96"/>
                  </a:lnTo>
                  <a:lnTo>
                    <a:pt x="104" y="100"/>
                  </a:lnTo>
                  <a:lnTo>
                    <a:pt x="100" y="104"/>
                  </a:lnTo>
                  <a:lnTo>
                    <a:pt x="98" y="106"/>
                  </a:lnTo>
                  <a:lnTo>
                    <a:pt x="96" y="108"/>
                  </a:lnTo>
                  <a:lnTo>
                    <a:pt x="90" y="108"/>
                  </a:lnTo>
                  <a:lnTo>
                    <a:pt x="86" y="108"/>
                  </a:lnTo>
                  <a:lnTo>
                    <a:pt x="82" y="112"/>
                  </a:lnTo>
                  <a:lnTo>
                    <a:pt x="80" y="116"/>
                  </a:lnTo>
                  <a:lnTo>
                    <a:pt x="82" y="120"/>
                  </a:lnTo>
                  <a:lnTo>
                    <a:pt x="84" y="126"/>
                  </a:lnTo>
                  <a:lnTo>
                    <a:pt x="84" y="128"/>
                  </a:lnTo>
                  <a:lnTo>
                    <a:pt x="80" y="132"/>
                  </a:lnTo>
                  <a:lnTo>
                    <a:pt x="68" y="136"/>
                  </a:lnTo>
                  <a:lnTo>
                    <a:pt x="54" y="138"/>
                  </a:lnTo>
                  <a:lnTo>
                    <a:pt x="44" y="138"/>
                  </a:lnTo>
                  <a:lnTo>
                    <a:pt x="34" y="138"/>
                  </a:lnTo>
                  <a:lnTo>
                    <a:pt x="24" y="136"/>
                  </a:lnTo>
                  <a:lnTo>
                    <a:pt x="12" y="136"/>
                  </a:lnTo>
                  <a:lnTo>
                    <a:pt x="0" y="134"/>
                  </a:lnTo>
                  <a:lnTo>
                    <a:pt x="6" y="136"/>
                  </a:lnTo>
                  <a:lnTo>
                    <a:pt x="12" y="140"/>
                  </a:lnTo>
                  <a:lnTo>
                    <a:pt x="18" y="148"/>
                  </a:lnTo>
                  <a:lnTo>
                    <a:pt x="24" y="154"/>
                  </a:lnTo>
                  <a:lnTo>
                    <a:pt x="28" y="154"/>
                  </a:lnTo>
                  <a:lnTo>
                    <a:pt x="32" y="156"/>
                  </a:lnTo>
                  <a:lnTo>
                    <a:pt x="34" y="162"/>
                  </a:lnTo>
                  <a:lnTo>
                    <a:pt x="36" y="170"/>
                  </a:lnTo>
                  <a:lnTo>
                    <a:pt x="42" y="174"/>
                  </a:lnTo>
                  <a:lnTo>
                    <a:pt x="46" y="178"/>
                  </a:lnTo>
                  <a:lnTo>
                    <a:pt x="44" y="182"/>
                  </a:lnTo>
                  <a:lnTo>
                    <a:pt x="40" y="184"/>
                  </a:lnTo>
                  <a:lnTo>
                    <a:pt x="30" y="190"/>
                  </a:lnTo>
                  <a:lnTo>
                    <a:pt x="26" y="192"/>
                  </a:lnTo>
                  <a:lnTo>
                    <a:pt x="24" y="198"/>
                  </a:lnTo>
                  <a:lnTo>
                    <a:pt x="22" y="202"/>
                  </a:lnTo>
                  <a:lnTo>
                    <a:pt x="22" y="210"/>
                  </a:lnTo>
                  <a:lnTo>
                    <a:pt x="30" y="216"/>
                  </a:lnTo>
                  <a:lnTo>
                    <a:pt x="34" y="216"/>
                  </a:lnTo>
                  <a:lnTo>
                    <a:pt x="42" y="218"/>
                  </a:lnTo>
                  <a:lnTo>
                    <a:pt x="72" y="218"/>
                  </a:lnTo>
                  <a:lnTo>
                    <a:pt x="80" y="216"/>
                  </a:lnTo>
                  <a:lnTo>
                    <a:pt x="88" y="214"/>
                  </a:lnTo>
                  <a:lnTo>
                    <a:pt x="104" y="208"/>
                  </a:lnTo>
                  <a:lnTo>
                    <a:pt x="108" y="220"/>
                  </a:lnTo>
                  <a:lnTo>
                    <a:pt x="114" y="230"/>
                  </a:lnTo>
                  <a:lnTo>
                    <a:pt x="118" y="234"/>
                  </a:lnTo>
                  <a:lnTo>
                    <a:pt x="122" y="238"/>
                  </a:lnTo>
                  <a:lnTo>
                    <a:pt x="128" y="240"/>
                  </a:lnTo>
                  <a:lnTo>
                    <a:pt x="136" y="242"/>
                  </a:lnTo>
                  <a:lnTo>
                    <a:pt x="136" y="236"/>
                  </a:lnTo>
                  <a:lnTo>
                    <a:pt x="138" y="234"/>
                  </a:lnTo>
                  <a:lnTo>
                    <a:pt x="140" y="232"/>
                  </a:lnTo>
                  <a:lnTo>
                    <a:pt x="144" y="232"/>
                  </a:lnTo>
                  <a:lnTo>
                    <a:pt x="148" y="232"/>
                  </a:lnTo>
                  <a:lnTo>
                    <a:pt x="152" y="234"/>
                  </a:lnTo>
                  <a:lnTo>
                    <a:pt x="156" y="236"/>
                  </a:lnTo>
                  <a:lnTo>
                    <a:pt x="166" y="234"/>
                  </a:lnTo>
                  <a:lnTo>
                    <a:pt x="172" y="230"/>
                  </a:lnTo>
                  <a:lnTo>
                    <a:pt x="174" y="226"/>
                  </a:lnTo>
                  <a:lnTo>
                    <a:pt x="172" y="218"/>
                  </a:lnTo>
                  <a:lnTo>
                    <a:pt x="168" y="214"/>
                  </a:lnTo>
                  <a:lnTo>
                    <a:pt x="160" y="206"/>
                  </a:lnTo>
                  <a:lnTo>
                    <a:pt x="158" y="204"/>
                  </a:lnTo>
                  <a:lnTo>
                    <a:pt x="156" y="200"/>
                  </a:lnTo>
                  <a:lnTo>
                    <a:pt x="156" y="192"/>
                  </a:lnTo>
                  <a:lnTo>
                    <a:pt x="154" y="190"/>
                  </a:lnTo>
                  <a:lnTo>
                    <a:pt x="150" y="190"/>
                  </a:lnTo>
                  <a:lnTo>
                    <a:pt x="146" y="186"/>
                  </a:lnTo>
                  <a:lnTo>
                    <a:pt x="144" y="182"/>
                  </a:lnTo>
                  <a:lnTo>
                    <a:pt x="146" y="178"/>
                  </a:lnTo>
                  <a:lnTo>
                    <a:pt x="150" y="172"/>
                  </a:lnTo>
                  <a:lnTo>
                    <a:pt x="154" y="166"/>
                  </a:lnTo>
                  <a:lnTo>
                    <a:pt x="158" y="164"/>
                  </a:lnTo>
                  <a:lnTo>
                    <a:pt x="162" y="166"/>
                  </a:lnTo>
                  <a:lnTo>
                    <a:pt x="166" y="168"/>
                  </a:lnTo>
                  <a:lnTo>
                    <a:pt x="170" y="168"/>
                  </a:lnTo>
                  <a:lnTo>
                    <a:pt x="174" y="164"/>
                  </a:lnTo>
                  <a:lnTo>
                    <a:pt x="180" y="158"/>
                  </a:lnTo>
                  <a:lnTo>
                    <a:pt x="188" y="146"/>
                  </a:lnTo>
                  <a:lnTo>
                    <a:pt x="192" y="140"/>
                  </a:lnTo>
                  <a:lnTo>
                    <a:pt x="194" y="132"/>
                  </a:lnTo>
                  <a:lnTo>
                    <a:pt x="198" y="126"/>
                  </a:lnTo>
                  <a:lnTo>
                    <a:pt x="202" y="120"/>
                  </a:lnTo>
                  <a:lnTo>
                    <a:pt x="204" y="114"/>
                  </a:lnTo>
                  <a:lnTo>
                    <a:pt x="208" y="110"/>
                  </a:lnTo>
                  <a:lnTo>
                    <a:pt x="208" y="96"/>
                  </a:lnTo>
                  <a:lnTo>
                    <a:pt x="210" y="92"/>
                  </a:lnTo>
                  <a:lnTo>
                    <a:pt x="214" y="90"/>
                  </a:lnTo>
                  <a:lnTo>
                    <a:pt x="214" y="88"/>
                  </a:lnTo>
                  <a:lnTo>
                    <a:pt x="216" y="84"/>
                  </a:lnTo>
                  <a:lnTo>
                    <a:pt x="208" y="80"/>
                  </a:lnTo>
                  <a:lnTo>
                    <a:pt x="198" y="72"/>
                  </a:lnTo>
                  <a:lnTo>
                    <a:pt x="190" y="60"/>
                  </a:lnTo>
                  <a:lnTo>
                    <a:pt x="188" y="56"/>
                  </a:lnTo>
                  <a:lnTo>
                    <a:pt x="188" y="52"/>
                  </a:lnTo>
                  <a:lnTo>
                    <a:pt x="186" y="50"/>
                  </a:lnTo>
                  <a:lnTo>
                    <a:pt x="190" y="44"/>
                  </a:lnTo>
                  <a:lnTo>
                    <a:pt x="194" y="40"/>
                  </a:lnTo>
                  <a:lnTo>
                    <a:pt x="198" y="42"/>
                  </a:lnTo>
                  <a:lnTo>
                    <a:pt x="202" y="44"/>
                  </a:lnTo>
                  <a:lnTo>
                    <a:pt x="204" y="44"/>
                  </a:lnTo>
                  <a:lnTo>
                    <a:pt x="208" y="46"/>
                  </a:lnTo>
                  <a:lnTo>
                    <a:pt x="216" y="44"/>
                  </a:lnTo>
                  <a:lnTo>
                    <a:pt x="224" y="40"/>
                  </a:lnTo>
                  <a:lnTo>
                    <a:pt x="240" y="28"/>
                  </a:lnTo>
                  <a:lnTo>
                    <a:pt x="238" y="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4" name="Freeform 21"/>
            <p:cNvSpPr>
              <a:spLocks/>
            </p:cNvSpPr>
            <p:nvPr/>
          </p:nvSpPr>
          <p:spPr bwMode="auto">
            <a:xfrm>
              <a:off x="6792458" y="1910242"/>
              <a:ext cx="223082" cy="187387"/>
            </a:xfrm>
            <a:custGeom>
              <a:avLst/>
              <a:gdLst>
                <a:gd name="T0" fmla="*/ 2147483647 w 200"/>
                <a:gd name="T1" fmla="*/ 2147483647 h 168"/>
                <a:gd name="T2" fmla="*/ 2147483647 w 200"/>
                <a:gd name="T3" fmla="*/ 2147483647 h 168"/>
                <a:gd name="T4" fmla="*/ 2147483647 w 200"/>
                <a:gd name="T5" fmla="*/ 2147483647 h 168"/>
                <a:gd name="T6" fmla="*/ 2147483647 w 200"/>
                <a:gd name="T7" fmla="*/ 2147483647 h 168"/>
                <a:gd name="T8" fmla="*/ 2147483647 w 200"/>
                <a:gd name="T9" fmla="*/ 0 h 168"/>
                <a:gd name="T10" fmla="*/ 2147483647 w 200"/>
                <a:gd name="T11" fmla="*/ 2147483647 h 168"/>
                <a:gd name="T12" fmla="*/ 2147483647 w 200"/>
                <a:gd name="T13" fmla="*/ 2147483647 h 168"/>
                <a:gd name="T14" fmla="*/ 2147483647 w 200"/>
                <a:gd name="T15" fmla="*/ 2147483647 h 168"/>
                <a:gd name="T16" fmla="*/ 2147483647 w 200"/>
                <a:gd name="T17" fmla="*/ 2147483647 h 168"/>
                <a:gd name="T18" fmla="*/ 2147483647 w 200"/>
                <a:gd name="T19" fmla="*/ 2147483647 h 168"/>
                <a:gd name="T20" fmla="*/ 2147483647 w 200"/>
                <a:gd name="T21" fmla="*/ 2147483647 h 168"/>
                <a:gd name="T22" fmla="*/ 2147483647 w 200"/>
                <a:gd name="T23" fmla="*/ 2147483647 h 168"/>
                <a:gd name="T24" fmla="*/ 2147483647 w 200"/>
                <a:gd name="T25" fmla="*/ 2147483647 h 168"/>
                <a:gd name="T26" fmla="*/ 2147483647 w 200"/>
                <a:gd name="T27" fmla="*/ 2147483647 h 168"/>
                <a:gd name="T28" fmla="*/ 0 w 200"/>
                <a:gd name="T29" fmla="*/ 2147483647 h 168"/>
                <a:gd name="T30" fmla="*/ 2147483647 w 200"/>
                <a:gd name="T31" fmla="*/ 2147483647 h 168"/>
                <a:gd name="T32" fmla="*/ 2147483647 w 200"/>
                <a:gd name="T33" fmla="*/ 2147483647 h 168"/>
                <a:gd name="T34" fmla="*/ 2147483647 w 200"/>
                <a:gd name="T35" fmla="*/ 2147483647 h 168"/>
                <a:gd name="T36" fmla="*/ 2147483647 w 200"/>
                <a:gd name="T37" fmla="*/ 2147483647 h 168"/>
                <a:gd name="T38" fmla="*/ 2147483647 w 200"/>
                <a:gd name="T39" fmla="*/ 2147483647 h 168"/>
                <a:gd name="T40" fmla="*/ 2147483647 w 200"/>
                <a:gd name="T41" fmla="*/ 2147483647 h 168"/>
                <a:gd name="T42" fmla="*/ 2147483647 w 200"/>
                <a:gd name="T43" fmla="*/ 2147483647 h 168"/>
                <a:gd name="T44" fmla="*/ 2147483647 w 200"/>
                <a:gd name="T45" fmla="*/ 2147483647 h 168"/>
                <a:gd name="T46" fmla="*/ 2147483647 w 200"/>
                <a:gd name="T47" fmla="*/ 2147483647 h 168"/>
                <a:gd name="T48" fmla="*/ 2147483647 w 200"/>
                <a:gd name="T49" fmla="*/ 2147483647 h 168"/>
                <a:gd name="T50" fmla="*/ 2147483647 w 200"/>
                <a:gd name="T51" fmla="*/ 2147483647 h 168"/>
                <a:gd name="T52" fmla="*/ 2147483647 w 200"/>
                <a:gd name="T53" fmla="*/ 2147483647 h 168"/>
                <a:gd name="T54" fmla="*/ 2147483647 w 200"/>
                <a:gd name="T55" fmla="*/ 2147483647 h 168"/>
                <a:gd name="T56" fmla="*/ 2147483647 w 200"/>
                <a:gd name="T57" fmla="*/ 2147483647 h 168"/>
                <a:gd name="T58" fmla="*/ 2147483647 w 200"/>
                <a:gd name="T59" fmla="*/ 2147483647 h 168"/>
                <a:gd name="T60" fmla="*/ 2147483647 w 200"/>
                <a:gd name="T61" fmla="*/ 2147483647 h 168"/>
                <a:gd name="T62" fmla="*/ 2147483647 w 200"/>
                <a:gd name="T63" fmla="*/ 2147483647 h 168"/>
                <a:gd name="T64" fmla="*/ 2147483647 w 200"/>
                <a:gd name="T65" fmla="*/ 2147483647 h 168"/>
                <a:gd name="T66" fmla="*/ 2147483647 w 200"/>
                <a:gd name="T67" fmla="*/ 2147483647 h 168"/>
                <a:gd name="T68" fmla="*/ 2147483647 w 200"/>
                <a:gd name="T69" fmla="*/ 2147483647 h 168"/>
                <a:gd name="T70" fmla="*/ 2147483647 w 200"/>
                <a:gd name="T71" fmla="*/ 2147483647 h 168"/>
                <a:gd name="T72" fmla="*/ 2147483647 w 200"/>
                <a:gd name="T73" fmla="*/ 2147483647 h 168"/>
                <a:gd name="T74" fmla="*/ 2147483647 w 200"/>
                <a:gd name="T75" fmla="*/ 2147483647 h 168"/>
                <a:gd name="T76" fmla="*/ 2147483647 w 200"/>
                <a:gd name="T77" fmla="*/ 2147483647 h 168"/>
                <a:gd name="T78" fmla="*/ 2147483647 w 200"/>
                <a:gd name="T79" fmla="*/ 2147483647 h 168"/>
                <a:gd name="T80" fmla="*/ 2147483647 w 200"/>
                <a:gd name="T81" fmla="*/ 2147483647 h 168"/>
                <a:gd name="T82" fmla="*/ 2147483647 w 200"/>
                <a:gd name="T83" fmla="*/ 2147483647 h 168"/>
                <a:gd name="T84" fmla="*/ 2147483647 w 200"/>
                <a:gd name="T85" fmla="*/ 2147483647 h 168"/>
                <a:gd name="T86" fmla="*/ 2147483647 w 200"/>
                <a:gd name="T87" fmla="*/ 2147483647 h 168"/>
                <a:gd name="T88" fmla="*/ 2147483647 w 200"/>
                <a:gd name="T89" fmla="*/ 2147483647 h 168"/>
                <a:gd name="T90" fmla="*/ 2147483647 w 200"/>
                <a:gd name="T91" fmla="*/ 2147483647 h 168"/>
                <a:gd name="T92" fmla="*/ 2147483647 w 200"/>
                <a:gd name="T93" fmla="*/ 2147483647 h 16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00" h="168">
                  <a:moveTo>
                    <a:pt x="184" y="22"/>
                  </a:moveTo>
                  <a:lnTo>
                    <a:pt x="174" y="26"/>
                  </a:lnTo>
                  <a:lnTo>
                    <a:pt x="168" y="26"/>
                  </a:lnTo>
                  <a:lnTo>
                    <a:pt x="160" y="28"/>
                  </a:lnTo>
                  <a:lnTo>
                    <a:pt x="156" y="26"/>
                  </a:lnTo>
                  <a:lnTo>
                    <a:pt x="152" y="24"/>
                  </a:lnTo>
                  <a:lnTo>
                    <a:pt x="148" y="18"/>
                  </a:lnTo>
                  <a:lnTo>
                    <a:pt x="144" y="8"/>
                  </a:lnTo>
                  <a:lnTo>
                    <a:pt x="142" y="0"/>
                  </a:lnTo>
                  <a:lnTo>
                    <a:pt x="136" y="0"/>
                  </a:lnTo>
                  <a:lnTo>
                    <a:pt x="130" y="6"/>
                  </a:lnTo>
                  <a:lnTo>
                    <a:pt x="122" y="16"/>
                  </a:lnTo>
                  <a:lnTo>
                    <a:pt x="114" y="24"/>
                  </a:lnTo>
                  <a:lnTo>
                    <a:pt x="108" y="26"/>
                  </a:lnTo>
                  <a:lnTo>
                    <a:pt x="102" y="28"/>
                  </a:lnTo>
                  <a:lnTo>
                    <a:pt x="74" y="28"/>
                  </a:lnTo>
                  <a:lnTo>
                    <a:pt x="60" y="20"/>
                  </a:lnTo>
                  <a:lnTo>
                    <a:pt x="46" y="42"/>
                  </a:lnTo>
                  <a:lnTo>
                    <a:pt x="40" y="50"/>
                  </a:lnTo>
                  <a:lnTo>
                    <a:pt x="36" y="54"/>
                  </a:lnTo>
                  <a:lnTo>
                    <a:pt x="30" y="56"/>
                  </a:lnTo>
                  <a:lnTo>
                    <a:pt x="24" y="58"/>
                  </a:lnTo>
                  <a:lnTo>
                    <a:pt x="16" y="56"/>
                  </a:lnTo>
                  <a:lnTo>
                    <a:pt x="12" y="56"/>
                  </a:lnTo>
                  <a:lnTo>
                    <a:pt x="10" y="56"/>
                  </a:lnTo>
                  <a:lnTo>
                    <a:pt x="4" y="58"/>
                  </a:lnTo>
                  <a:lnTo>
                    <a:pt x="4" y="50"/>
                  </a:lnTo>
                  <a:lnTo>
                    <a:pt x="4" y="56"/>
                  </a:lnTo>
                  <a:lnTo>
                    <a:pt x="0" y="72"/>
                  </a:lnTo>
                  <a:lnTo>
                    <a:pt x="0" y="84"/>
                  </a:lnTo>
                  <a:lnTo>
                    <a:pt x="0" y="92"/>
                  </a:lnTo>
                  <a:lnTo>
                    <a:pt x="4" y="104"/>
                  </a:lnTo>
                  <a:lnTo>
                    <a:pt x="8" y="116"/>
                  </a:lnTo>
                  <a:lnTo>
                    <a:pt x="10" y="122"/>
                  </a:lnTo>
                  <a:lnTo>
                    <a:pt x="12" y="126"/>
                  </a:lnTo>
                  <a:lnTo>
                    <a:pt x="18" y="130"/>
                  </a:lnTo>
                  <a:lnTo>
                    <a:pt x="26" y="132"/>
                  </a:lnTo>
                  <a:lnTo>
                    <a:pt x="26" y="136"/>
                  </a:lnTo>
                  <a:lnTo>
                    <a:pt x="24" y="138"/>
                  </a:lnTo>
                  <a:lnTo>
                    <a:pt x="18" y="146"/>
                  </a:lnTo>
                  <a:lnTo>
                    <a:pt x="14" y="152"/>
                  </a:lnTo>
                  <a:lnTo>
                    <a:pt x="12" y="156"/>
                  </a:lnTo>
                  <a:lnTo>
                    <a:pt x="12" y="160"/>
                  </a:lnTo>
                  <a:lnTo>
                    <a:pt x="12" y="162"/>
                  </a:lnTo>
                  <a:lnTo>
                    <a:pt x="16" y="164"/>
                  </a:lnTo>
                  <a:lnTo>
                    <a:pt x="28" y="166"/>
                  </a:lnTo>
                  <a:lnTo>
                    <a:pt x="40" y="166"/>
                  </a:lnTo>
                  <a:lnTo>
                    <a:pt x="50" y="168"/>
                  </a:lnTo>
                  <a:lnTo>
                    <a:pt x="60" y="168"/>
                  </a:lnTo>
                  <a:lnTo>
                    <a:pt x="70" y="168"/>
                  </a:lnTo>
                  <a:lnTo>
                    <a:pt x="84" y="166"/>
                  </a:lnTo>
                  <a:lnTo>
                    <a:pt x="96" y="162"/>
                  </a:lnTo>
                  <a:lnTo>
                    <a:pt x="100" y="158"/>
                  </a:lnTo>
                  <a:lnTo>
                    <a:pt x="100" y="156"/>
                  </a:lnTo>
                  <a:lnTo>
                    <a:pt x="98" y="150"/>
                  </a:lnTo>
                  <a:lnTo>
                    <a:pt x="96" y="146"/>
                  </a:lnTo>
                  <a:lnTo>
                    <a:pt x="98" y="142"/>
                  </a:lnTo>
                  <a:lnTo>
                    <a:pt x="102" y="138"/>
                  </a:lnTo>
                  <a:lnTo>
                    <a:pt x="106" y="138"/>
                  </a:lnTo>
                  <a:lnTo>
                    <a:pt x="112" y="138"/>
                  </a:lnTo>
                  <a:lnTo>
                    <a:pt x="114" y="136"/>
                  </a:lnTo>
                  <a:lnTo>
                    <a:pt x="116" y="134"/>
                  </a:lnTo>
                  <a:lnTo>
                    <a:pt x="120" y="130"/>
                  </a:lnTo>
                  <a:lnTo>
                    <a:pt x="122" y="126"/>
                  </a:lnTo>
                  <a:lnTo>
                    <a:pt x="130" y="126"/>
                  </a:lnTo>
                  <a:lnTo>
                    <a:pt x="136" y="126"/>
                  </a:lnTo>
                  <a:lnTo>
                    <a:pt x="140" y="124"/>
                  </a:lnTo>
                  <a:lnTo>
                    <a:pt x="142" y="120"/>
                  </a:lnTo>
                  <a:lnTo>
                    <a:pt x="138" y="118"/>
                  </a:lnTo>
                  <a:lnTo>
                    <a:pt x="138" y="114"/>
                  </a:lnTo>
                  <a:lnTo>
                    <a:pt x="140" y="110"/>
                  </a:lnTo>
                  <a:lnTo>
                    <a:pt x="142" y="106"/>
                  </a:lnTo>
                  <a:lnTo>
                    <a:pt x="148" y="100"/>
                  </a:lnTo>
                  <a:lnTo>
                    <a:pt x="148" y="98"/>
                  </a:lnTo>
                  <a:lnTo>
                    <a:pt x="148" y="94"/>
                  </a:lnTo>
                  <a:lnTo>
                    <a:pt x="148" y="90"/>
                  </a:lnTo>
                  <a:lnTo>
                    <a:pt x="152" y="84"/>
                  </a:lnTo>
                  <a:lnTo>
                    <a:pt x="156" y="78"/>
                  </a:lnTo>
                  <a:lnTo>
                    <a:pt x="162" y="70"/>
                  </a:lnTo>
                  <a:lnTo>
                    <a:pt x="164" y="64"/>
                  </a:lnTo>
                  <a:lnTo>
                    <a:pt x="162" y="58"/>
                  </a:lnTo>
                  <a:lnTo>
                    <a:pt x="158" y="54"/>
                  </a:lnTo>
                  <a:lnTo>
                    <a:pt x="156" y="50"/>
                  </a:lnTo>
                  <a:lnTo>
                    <a:pt x="154" y="46"/>
                  </a:lnTo>
                  <a:lnTo>
                    <a:pt x="156" y="42"/>
                  </a:lnTo>
                  <a:lnTo>
                    <a:pt x="158" y="38"/>
                  </a:lnTo>
                  <a:lnTo>
                    <a:pt x="164" y="36"/>
                  </a:lnTo>
                  <a:lnTo>
                    <a:pt x="170" y="34"/>
                  </a:lnTo>
                  <a:lnTo>
                    <a:pt x="180" y="32"/>
                  </a:lnTo>
                  <a:lnTo>
                    <a:pt x="190" y="32"/>
                  </a:lnTo>
                  <a:lnTo>
                    <a:pt x="200" y="30"/>
                  </a:lnTo>
                  <a:lnTo>
                    <a:pt x="200" y="28"/>
                  </a:lnTo>
                  <a:lnTo>
                    <a:pt x="192" y="26"/>
                  </a:lnTo>
                  <a:lnTo>
                    <a:pt x="184" y="2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5" name="Freeform 22"/>
            <p:cNvSpPr>
              <a:spLocks/>
            </p:cNvSpPr>
            <p:nvPr/>
          </p:nvSpPr>
          <p:spPr bwMode="auto">
            <a:xfrm>
              <a:off x="7133773" y="1640315"/>
              <a:ext cx="537628" cy="207464"/>
            </a:xfrm>
            <a:custGeom>
              <a:avLst/>
              <a:gdLst>
                <a:gd name="T0" fmla="*/ 2147483647 w 482"/>
                <a:gd name="T1" fmla="*/ 2147483647 h 186"/>
                <a:gd name="T2" fmla="*/ 2147483647 w 482"/>
                <a:gd name="T3" fmla="*/ 2147483647 h 186"/>
                <a:gd name="T4" fmla="*/ 2147483647 w 482"/>
                <a:gd name="T5" fmla="*/ 2147483647 h 186"/>
                <a:gd name="T6" fmla="*/ 2147483647 w 482"/>
                <a:gd name="T7" fmla="*/ 2147483647 h 186"/>
                <a:gd name="T8" fmla="*/ 2147483647 w 482"/>
                <a:gd name="T9" fmla="*/ 2147483647 h 186"/>
                <a:gd name="T10" fmla="*/ 2147483647 w 482"/>
                <a:gd name="T11" fmla="*/ 2147483647 h 186"/>
                <a:gd name="T12" fmla="*/ 2147483647 w 482"/>
                <a:gd name="T13" fmla="*/ 2147483647 h 186"/>
                <a:gd name="T14" fmla="*/ 2147483647 w 482"/>
                <a:gd name="T15" fmla="*/ 2147483647 h 186"/>
                <a:gd name="T16" fmla="*/ 2147483647 w 482"/>
                <a:gd name="T17" fmla="*/ 2147483647 h 186"/>
                <a:gd name="T18" fmla="*/ 2147483647 w 482"/>
                <a:gd name="T19" fmla="*/ 2147483647 h 186"/>
                <a:gd name="T20" fmla="*/ 2147483647 w 482"/>
                <a:gd name="T21" fmla="*/ 2147483647 h 186"/>
                <a:gd name="T22" fmla="*/ 2147483647 w 482"/>
                <a:gd name="T23" fmla="*/ 2147483647 h 186"/>
                <a:gd name="T24" fmla="*/ 2147483647 w 482"/>
                <a:gd name="T25" fmla="*/ 2147483647 h 186"/>
                <a:gd name="T26" fmla="*/ 2147483647 w 482"/>
                <a:gd name="T27" fmla="*/ 2147483647 h 186"/>
                <a:gd name="T28" fmla="*/ 2147483647 w 482"/>
                <a:gd name="T29" fmla="*/ 2147483647 h 186"/>
                <a:gd name="T30" fmla="*/ 2147483647 w 482"/>
                <a:gd name="T31" fmla="*/ 2147483647 h 186"/>
                <a:gd name="T32" fmla="*/ 2147483647 w 482"/>
                <a:gd name="T33" fmla="*/ 2147483647 h 186"/>
                <a:gd name="T34" fmla="*/ 2147483647 w 482"/>
                <a:gd name="T35" fmla="*/ 2147483647 h 186"/>
                <a:gd name="T36" fmla="*/ 2147483647 w 482"/>
                <a:gd name="T37" fmla="*/ 2147483647 h 186"/>
                <a:gd name="T38" fmla="*/ 2147483647 w 482"/>
                <a:gd name="T39" fmla="*/ 2147483647 h 186"/>
                <a:gd name="T40" fmla="*/ 2147483647 w 482"/>
                <a:gd name="T41" fmla="*/ 2147483647 h 186"/>
                <a:gd name="T42" fmla="*/ 2147483647 w 482"/>
                <a:gd name="T43" fmla="*/ 2147483647 h 186"/>
                <a:gd name="T44" fmla="*/ 2147483647 w 482"/>
                <a:gd name="T45" fmla="*/ 2147483647 h 186"/>
                <a:gd name="T46" fmla="*/ 2147483647 w 482"/>
                <a:gd name="T47" fmla="*/ 2147483647 h 186"/>
                <a:gd name="T48" fmla="*/ 2147483647 w 482"/>
                <a:gd name="T49" fmla="*/ 2147483647 h 186"/>
                <a:gd name="T50" fmla="*/ 2147483647 w 482"/>
                <a:gd name="T51" fmla="*/ 2147483647 h 186"/>
                <a:gd name="T52" fmla="*/ 2147483647 w 482"/>
                <a:gd name="T53" fmla="*/ 2147483647 h 186"/>
                <a:gd name="T54" fmla="*/ 2147483647 w 482"/>
                <a:gd name="T55" fmla="*/ 2147483647 h 186"/>
                <a:gd name="T56" fmla="*/ 2147483647 w 482"/>
                <a:gd name="T57" fmla="*/ 2147483647 h 186"/>
                <a:gd name="T58" fmla="*/ 2147483647 w 482"/>
                <a:gd name="T59" fmla="*/ 2147483647 h 186"/>
                <a:gd name="T60" fmla="*/ 2147483647 w 482"/>
                <a:gd name="T61" fmla="*/ 2147483647 h 186"/>
                <a:gd name="T62" fmla="*/ 2147483647 w 482"/>
                <a:gd name="T63" fmla="*/ 2147483647 h 186"/>
                <a:gd name="T64" fmla="*/ 2147483647 w 482"/>
                <a:gd name="T65" fmla="*/ 2147483647 h 186"/>
                <a:gd name="T66" fmla="*/ 2147483647 w 482"/>
                <a:gd name="T67" fmla="*/ 2147483647 h 186"/>
                <a:gd name="T68" fmla="*/ 2147483647 w 482"/>
                <a:gd name="T69" fmla="*/ 2147483647 h 186"/>
                <a:gd name="T70" fmla="*/ 2147483647 w 482"/>
                <a:gd name="T71" fmla="*/ 2147483647 h 186"/>
                <a:gd name="T72" fmla="*/ 2147483647 w 482"/>
                <a:gd name="T73" fmla="*/ 2147483647 h 186"/>
                <a:gd name="T74" fmla="*/ 2147483647 w 482"/>
                <a:gd name="T75" fmla="*/ 2147483647 h 186"/>
                <a:gd name="T76" fmla="*/ 2147483647 w 482"/>
                <a:gd name="T77" fmla="*/ 2147483647 h 186"/>
                <a:gd name="T78" fmla="*/ 2147483647 w 482"/>
                <a:gd name="T79" fmla="*/ 2147483647 h 186"/>
                <a:gd name="T80" fmla="*/ 2147483647 w 482"/>
                <a:gd name="T81" fmla="*/ 2147483647 h 186"/>
                <a:gd name="T82" fmla="*/ 2147483647 w 482"/>
                <a:gd name="T83" fmla="*/ 2147483647 h 186"/>
                <a:gd name="T84" fmla="*/ 2147483647 w 482"/>
                <a:gd name="T85" fmla="*/ 2147483647 h 186"/>
                <a:gd name="T86" fmla="*/ 2147483647 w 482"/>
                <a:gd name="T87" fmla="*/ 2147483647 h 186"/>
                <a:gd name="T88" fmla="*/ 2147483647 w 482"/>
                <a:gd name="T89" fmla="*/ 2147483647 h 186"/>
                <a:gd name="T90" fmla="*/ 2147483647 w 482"/>
                <a:gd name="T91" fmla="*/ 2147483647 h 186"/>
                <a:gd name="T92" fmla="*/ 2147483647 w 482"/>
                <a:gd name="T93" fmla="*/ 2147483647 h 186"/>
                <a:gd name="T94" fmla="*/ 2147483647 w 482"/>
                <a:gd name="T95" fmla="*/ 2147483647 h 186"/>
                <a:gd name="T96" fmla="*/ 2147483647 w 482"/>
                <a:gd name="T97" fmla="*/ 2147483647 h 186"/>
                <a:gd name="T98" fmla="*/ 2147483647 w 482"/>
                <a:gd name="T99" fmla="*/ 0 h 186"/>
                <a:gd name="T100" fmla="*/ 2147483647 w 482"/>
                <a:gd name="T101" fmla="*/ 2147483647 h 186"/>
                <a:gd name="T102" fmla="*/ 2147483647 w 482"/>
                <a:gd name="T103" fmla="*/ 2147483647 h 186"/>
                <a:gd name="T104" fmla="*/ 2147483647 w 482"/>
                <a:gd name="T105" fmla="*/ 2147483647 h 186"/>
                <a:gd name="T106" fmla="*/ 2147483647 w 482"/>
                <a:gd name="T107" fmla="*/ 2147483647 h 186"/>
                <a:gd name="T108" fmla="*/ 2147483647 w 482"/>
                <a:gd name="T109" fmla="*/ 2147483647 h 186"/>
                <a:gd name="T110" fmla="*/ 2147483647 w 482"/>
                <a:gd name="T111" fmla="*/ 2147483647 h 186"/>
                <a:gd name="T112" fmla="*/ 2147483647 w 482"/>
                <a:gd name="T113" fmla="*/ 2147483647 h 186"/>
                <a:gd name="T114" fmla="*/ 2147483647 w 482"/>
                <a:gd name="T115" fmla="*/ 2147483647 h 186"/>
                <a:gd name="T116" fmla="*/ 2147483647 w 482"/>
                <a:gd name="T117" fmla="*/ 2147483647 h 186"/>
                <a:gd name="T118" fmla="*/ 2147483647 w 482"/>
                <a:gd name="T119" fmla="*/ 2147483647 h 186"/>
                <a:gd name="T120" fmla="*/ 2147483647 w 482"/>
                <a:gd name="T121" fmla="*/ 2147483647 h 186"/>
                <a:gd name="T122" fmla="*/ 2147483647 w 482"/>
                <a:gd name="T123" fmla="*/ 2147483647 h 186"/>
                <a:gd name="T124" fmla="*/ 0 w 482"/>
                <a:gd name="T125" fmla="*/ 2147483647 h 18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2" h="186">
                  <a:moveTo>
                    <a:pt x="0" y="50"/>
                  </a:moveTo>
                  <a:lnTo>
                    <a:pt x="4" y="56"/>
                  </a:lnTo>
                  <a:lnTo>
                    <a:pt x="6" y="60"/>
                  </a:lnTo>
                  <a:lnTo>
                    <a:pt x="12" y="64"/>
                  </a:lnTo>
                  <a:lnTo>
                    <a:pt x="20" y="66"/>
                  </a:lnTo>
                  <a:lnTo>
                    <a:pt x="34" y="72"/>
                  </a:lnTo>
                  <a:lnTo>
                    <a:pt x="40" y="74"/>
                  </a:lnTo>
                  <a:lnTo>
                    <a:pt x="48" y="78"/>
                  </a:lnTo>
                  <a:lnTo>
                    <a:pt x="60" y="86"/>
                  </a:lnTo>
                  <a:lnTo>
                    <a:pt x="64" y="92"/>
                  </a:lnTo>
                  <a:lnTo>
                    <a:pt x="68" y="100"/>
                  </a:lnTo>
                  <a:lnTo>
                    <a:pt x="72" y="114"/>
                  </a:lnTo>
                  <a:lnTo>
                    <a:pt x="76" y="120"/>
                  </a:lnTo>
                  <a:lnTo>
                    <a:pt x="80" y="126"/>
                  </a:lnTo>
                  <a:lnTo>
                    <a:pt x="110" y="126"/>
                  </a:lnTo>
                  <a:lnTo>
                    <a:pt x="118" y="130"/>
                  </a:lnTo>
                  <a:lnTo>
                    <a:pt x="128" y="134"/>
                  </a:lnTo>
                  <a:lnTo>
                    <a:pt x="138" y="134"/>
                  </a:lnTo>
                  <a:lnTo>
                    <a:pt x="146" y="140"/>
                  </a:lnTo>
                  <a:lnTo>
                    <a:pt x="156" y="146"/>
                  </a:lnTo>
                  <a:lnTo>
                    <a:pt x="164" y="154"/>
                  </a:lnTo>
                  <a:lnTo>
                    <a:pt x="172" y="162"/>
                  </a:lnTo>
                  <a:lnTo>
                    <a:pt x="180" y="166"/>
                  </a:lnTo>
                  <a:lnTo>
                    <a:pt x="214" y="166"/>
                  </a:lnTo>
                  <a:lnTo>
                    <a:pt x="214" y="168"/>
                  </a:lnTo>
                  <a:lnTo>
                    <a:pt x="258" y="168"/>
                  </a:lnTo>
                  <a:lnTo>
                    <a:pt x="268" y="174"/>
                  </a:lnTo>
                  <a:lnTo>
                    <a:pt x="280" y="180"/>
                  </a:lnTo>
                  <a:lnTo>
                    <a:pt x="296" y="184"/>
                  </a:lnTo>
                  <a:lnTo>
                    <a:pt x="310" y="186"/>
                  </a:lnTo>
                  <a:lnTo>
                    <a:pt x="318" y="184"/>
                  </a:lnTo>
                  <a:lnTo>
                    <a:pt x="324" y="180"/>
                  </a:lnTo>
                  <a:lnTo>
                    <a:pt x="334" y="172"/>
                  </a:lnTo>
                  <a:lnTo>
                    <a:pt x="362" y="172"/>
                  </a:lnTo>
                  <a:lnTo>
                    <a:pt x="374" y="168"/>
                  </a:lnTo>
                  <a:lnTo>
                    <a:pt x="384" y="162"/>
                  </a:lnTo>
                  <a:lnTo>
                    <a:pt x="392" y="156"/>
                  </a:lnTo>
                  <a:lnTo>
                    <a:pt x="396" y="150"/>
                  </a:lnTo>
                  <a:lnTo>
                    <a:pt x="396" y="146"/>
                  </a:lnTo>
                  <a:lnTo>
                    <a:pt x="396" y="142"/>
                  </a:lnTo>
                  <a:lnTo>
                    <a:pt x="394" y="140"/>
                  </a:lnTo>
                  <a:lnTo>
                    <a:pt x="390" y="138"/>
                  </a:lnTo>
                  <a:lnTo>
                    <a:pt x="384" y="134"/>
                  </a:lnTo>
                  <a:lnTo>
                    <a:pt x="382" y="134"/>
                  </a:lnTo>
                  <a:lnTo>
                    <a:pt x="382" y="130"/>
                  </a:lnTo>
                  <a:lnTo>
                    <a:pt x="384" y="126"/>
                  </a:lnTo>
                  <a:lnTo>
                    <a:pt x="388" y="124"/>
                  </a:lnTo>
                  <a:lnTo>
                    <a:pt x="390" y="124"/>
                  </a:lnTo>
                  <a:lnTo>
                    <a:pt x="394" y="126"/>
                  </a:lnTo>
                  <a:lnTo>
                    <a:pt x="398" y="128"/>
                  </a:lnTo>
                  <a:lnTo>
                    <a:pt x="404" y="128"/>
                  </a:lnTo>
                  <a:lnTo>
                    <a:pt x="410" y="126"/>
                  </a:lnTo>
                  <a:lnTo>
                    <a:pt x="416" y="124"/>
                  </a:lnTo>
                  <a:lnTo>
                    <a:pt x="418" y="120"/>
                  </a:lnTo>
                  <a:lnTo>
                    <a:pt x="422" y="118"/>
                  </a:lnTo>
                  <a:lnTo>
                    <a:pt x="432" y="116"/>
                  </a:lnTo>
                  <a:lnTo>
                    <a:pt x="436" y="116"/>
                  </a:lnTo>
                  <a:lnTo>
                    <a:pt x="440" y="114"/>
                  </a:lnTo>
                  <a:lnTo>
                    <a:pt x="440" y="108"/>
                  </a:lnTo>
                  <a:lnTo>
                    <a:pt x="442" y="106"/>
                  </a:lnTo>
                  <a:lnTo>
                    <a:pt x="442" y="102"/>
                  </a:lnTo>
                  <a:lnTo>
                    <a:pt x="444" y="98"/>
                  </a:lnTo>
                  <a:lnTo>
                    <a:pt x="462" y="96"/>
                  </a:lnTo>
                  <a:lnTo>
                    <a:pt x="482" y="94"/>
                  </a:lnTo>
                  <a:lnTo>
                    <a:pt x="476" y="86"/>
                  </a:lnTo>
                  <a:lnTo>
                    <a:pt x="468" y="80"/>
                  </a:lnTo>
                  <a:lnTo>
                    <a:pt x="458" y="74"/>
                  </a:lnTo>
                  <a:lnTo>
                    <a:pt x="448" y="72"/>
                  </a:lnTo>
                  <a:lnTo>
                    <a:pt x="442" y="74"/>
                  </a:lnTo>
                  <a:lnTo>
                    <a:pt x="434" y="76"/>
                  </a:lnTo>
                  <a:lnTo>
                    <a:pt x="416" y="76"/>
                  </a:lnTo>
                  <a:lnTo>
                    <a:pt x="410" y="76"/>
                  </a:lnTo>
                  <a:lnTo>
                    <a:pt x="408" y="72"/>
                  </a:lnTo>
                  <a:lnTo>
                    <a:pt x="404" y="68"/>
                  </a:lnTo>
                  <a:lnTo>
                    <a:pt x="404" y="62"/>
                  </a:lnTo>
                  <a:lnTo>
                    <a:pt x="402" y="40"/>
                  </a:lnTo>
                  <a:lnTo>
                    <a:pt x="384" y="32"/>
                  </a:lnTo>
                  <a:lnTo>
                    <a:pt x="374" y="30"/>
                  </a:lnTo>
                  <a:lnTo>
                    <a:pt x="368" y="30"/>
                  </a:lnTo>
                  <a:lnTo>
                    <a:pt x="362" y="30"/>
                  </a:lnTo>
                  <a:lnTo>
                    <a:pt x="356" y="32"/>
                  </a:lnTo>
                  <a:lnTo>
                    <a:pt x="344" y="40"/>
                  </a:lnTo>
                  <a:lnTo>
                    <a:pt x="334" y="48"/>
                  </a:lnTo>
                  <a:lnTo>
                    <a:pt x="326" y="50"/>
                  </a:lnTo>
                  <a:lnTo>
                    <a:pt x="318" y="50"/>
                  </a:lnTo>
                  <a:lnTo>
                    <a:pt x="304" y="48"/>
                  </a:lnTo>
                  <a:lnTo>
                    <a:pt x="290" y="46"/>
                  </a:lnTo>
                  <a:lnTo>
                    <a:pt x="264" y="34"/>
                  </a:lnTo>
                  <a:lnTo>
                    <a:pt x="252" y="28"/>
                  </a:lnTo>
                  <a:lnTo>
                    <a:pt x="240" y="26"/>
                  </a:lnTo>
                  <a:lnTo>
                    <a:pt x="226" y="24"/>
                  </a:lnTo>
                  <a:lnTo>
                    <a:pt x="212" y="26"/>
                  </a:lnTo>
                  <a:lnTo>
                    <a:pt x="204" y="28"/>
                  </a:lnTo>
                  <a:lnTo>
                    <a:pt x="198" y="26"/>
                  </a:lnTo>
                  <a:lnTo>
                    <a:pt x="196" y="24"/>
                  </a:lnTo>
                  <a:lnTo>
                    <a:pt x="192" y="22"/>
                  </a:lnTo>
                  <a:lnTo>
                    <a:pt x="186" y="14"/>
                  </a:lnTo>
                  <a:lnTo>
                    <a:pt x="180" y="8"/>
                  </a:lnTo>
                  <a:lnTo>
                    <a:pt x="170" y="4"/>
                  </a:lnTo>
                  <a:lnTo>
                    <a:pt x="152" y="0"/>
                  </a:lnTo>
                  <a:lnTo>
                    <a:pt x="134" y="0"/>
                  </a:lnTo>
                  <a:lnTo>
                    <a:pt x="128" y="2"/>
                  </a:lnTo>
                  <a:lnTo>
                    <a:pt x="126" y="2"/>
                  </a:lnTo>
                  <a:lnTo>
                    <a:pt x="124" y="4"/>
                  </a:lnTo>
                  <a:lnTo>
                    <a:pt x="126" y="8"/>
                  </a:lnTo>
                  <a:lnTo>
                    <a:pt x="128" y="12"/>
                  </a:lnTo>
                  <a:lnTo>
                    <a:pt x="132" y="18"/>
                  </a:lnTo>
                  <a:lnTo>
                    <a:pt x="138" y="24"/>
                  </a:lnTo>
                  <a:lnTo>
                    <a:pt x="140" y="26"/>
                  </a:lnTo>
                  <a:lnTo>
                    <a:pt x="140" y="30"/>
                  </a:lnTo>
                  <a:lnTo>
                    <a:pt x="138" y="34"/>
                  </a:lnTo>
                  <a:lnTo>
                    <a:pt x="134" y="36"/>
                  </a:lnTo>
                  <a:lnTo>
                    <a:pt x="130" y="38"/>
                  </a:lnTo>
                  <a:lnTo>
                    <a:pt x="124" y="38"/>
                  </a:lnTo>
                  <a:lnTo>
                    <a:pt x="114" y="38"/>
                  </a:lnTo>
                  <a:lnTo>
                    <a:pt x="104" y="36"/>
                  </a:lnTo>
                  <a:lnTo>
                    <a:pt x="86" y="30"/>
                  </a:lnTo>
                  <a:lnTo>
                    <a:pt x="68" y="24"/>
                  </a:lnTo>
                  <a:lnTo>
                    <a:pt x="62" y="24"/>
                  </a:lnTo>
                  <a:lnTo>
                    <a:pt x="54" y="22"/>
                  </a:lnTo>
                  <a:lnTo>
                    <a:pt x="46" y="24"/>
                  </a:lnTo>
                  <a:lnTo>
                    <a:pt x="38" y="24"/>
                  </a:lnTo>
                  <a:lnTo>
                    <a:pt x="24" y="30"/>
                  </a:lnTo>
                  <a:lnTo>
                    <a:pt x="10" y="42"/>
                  </a:lnTo>
                  <a:lnTo>
                    <a:pt x="0" y="52"/>
                  </a:lnTo>
                  <a:lnTo>
                    <a:pt x="0" y="5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6" name="Freeform 23"/>
            <p:cNvSpPr>
              <a:spLocks/>
            </p:cNvSpPr>
            <p:nvPr/>
          </p:nvSpPr>
          <p:spPr bwMode="auto">
            <a:xfrm>
              <a:off x="7818636" y="1818779"/>
              <a:ext cx="84771" cy="102617"/>
            </a:xfrm>
            <a:custGeom>
              <a:avLst/>
              <a:gdLst>
                <a:gd name="T0" fmla="*/ 2147483647 w 76"/>
                <a:gd name="T1" fmla="*/ 2147483647 h 92"/>
                <a:gd name="T2" fmla="*/ 2147483647 w 76"/>
                <a:gd name="T3" fmla="*/ 2147483647 h 92"/>
                <a:gd name="T4" fmla="*/ 2147483647 w 76"/>
                <a:gd name="T5" fmla="*/ 2147483647 h 92"/>
                <a:gd name="T6" fmla="*/ 2147483647 w 76"/>
                <a:gd name="T7" fmla="*/ 2147483647 h 92"/>
                <a:gd name="T8" fmla="*/ 2147483647 w 76"/>
                <a:gd name="T9" fmla="*/ 2147483647 h 92"/>
                <a:gd name="T10" fmla="*/ 2147483647 w 76"/>
                <a:gd name="T11" fmla="*/ 2147483647 h 92"/>
                <a:gd name="T12" fmla="*/ 2147483647 w 76"/>
                <a:gd name="T13" fmla="*/ 2147483647 h 92"/>
                <a:gd name="T14" fmla="*/ 2147483647 w 76"/>
                <a:gd name="T15" fmla="*/ 2147483647 h 92"/>
                <a:gd name="T16" fmla="*/ 2147483647 w 76"/>
                <a:gd name="T17" fmla="*/ 2147483647 h 92"/>
                <a:gd name="T18" fmla="*/ 2147483647 w 76"/>
                <a:gd name="T19" fmla="*/ 2147483647 h 92"/>
                <a:gd name="T20" fmla="*/ 2147483647 w 76"/>
                <a:gd name="T21" fmla="*/ 2147483647 h 92"/>
                <a:gd name="T22" fmla="*/ 2147483647 w 76"/>
                <a:gd name="T23" fmla="*/ 2147483647 h 92"/>
                <a:gd name="T24" fmla="*/ 2147483647 w 76"/>
                <a:gd name="T25" fmla="*/ 2147483647 h 92"/>
                <a:gd name="T26" fmla="*/ 2147483647 w 76"/>
                <a:gd name="T27" fmla="*/ 2147483647 h 92"/>
                <a:gd name="T28" fmla="*/ 2147483647 w 76"/>
                <a:gd name="T29" fmla="*/ 2147483647 h 92"/>
                <a:gd name="T30" fmla="*/ 2147483647 w 76"/>
                <a:gd name="T31" fmla="*/ 0 h 92"/>
                <a:gd name="T32" fmla="*/ 2147483647 w 76"/>
                <a:gd name="T33" fmla="*/ 2147483647 h 92"/>
                <a:gd name="T34" fmla="*/ 2147483647 w 76"/>
                <a:gd name="T35" fmla="*/ 2147483647 h 92"/>
                <a:gd name="T36" fmla="*/ 2147483647 w 76"/>
                <a:gd name="T37" fmla="*/ 2147483647 h 92"/>
                <a:gd name="T38" fmla="*/ 2147483647 w 76"/>
                <a:gd name="T39" fmla="*/ 2147483647 h 92"/>
                <a:gd name="T40" fmla="*/ 2147483647 w 76"/>
                <a:gd name="T41" fmla="*/ 2147483647 h 92"/>
                <a:gd name="T42" fmla="*/ 2147483647 w 76"/>
                <a:gd name="T43" fmla="*/ 2147483647 h 92"/>
                <a:gd name="T44" fmla="*/ 2147483647 w 76"/>
                <a:gd name="T45" fmla="*/ 2147483647 h 92"/>
                <a:gd name="T46" fmla="*/ 2147483647 w 76"/>
                <a:gd name="T47" fmla="*/ 2147483647 h 92"/>
                <a:gd name="T48" fmla="*/ 2147483647 w 76"/>
                <a:gd name="T49" fmla="*/ 2147483647 h 92"/>
                <a:gd name="T50" fmla="*/ 2147483647 w 76"/>
                <a:gd name="T51" fmla="*/ 2147483647 h 92"/>
                <a:gd name="T52" fmla="*/ 2147483647 w 76"/>
                <a:gd name="T53" fmla="*/ 2147483647 h 92"/>
                <a:gd name="T54" fmla="*/ 2147483647 w 76"/>
                <a:gd name="T55" fmla="*/ 2147483647 h 92"/>
                <a:gd name="T56" fmla="*/ 2147483647 w 76"/>
                <a:gd name="T57" fmla="*/ 2147483647 h 92"/>
                <a:gd name="T58" fmla="*/ 2147483647 w 76"/>
                <a:gd name="T59" fmla="*/ 2147483647 h 92"/>
                <a:gd name="T60" fmla="*/ 0 w 76"/>
                <a:gd name="T61" fmla="*/ 2147483647 h 92"/>
                <a:gd name="T62" fmla="*/ 2147483647 w 76"/>
                <a:gd name="T63" fmla="*/ 2147483647 h 92"/>
                <a:gd name="T64" fmla="*/ 2147483647 w 76"/>
                <a:gd name="T65" fmla="*/ 2147483647 h 92"/>
                <a:gd name="T66" fmla="*/ 2147483647 w 76"/>
                <a:gd name="T67" fmla="*/ 2147483647 h 92"/>
                <a:gd name="T68" fmla="*/ 2147483647 w 76"/>
                <a:gd name="T69" fmla="*/ 2147483647 h 92"/>
                <a:gd name="T70" fmla="*/ 2147483647 w 76"/>
                <a:gd name="T71" fmla="*/ 2147483647 h 92"/>
                <a:gd name="T72" fmla="*/ 2147483647 w 76"/>
                <a:gd name="T73" fmla="*/ 2147483647 h 92"/>
                <a:gd name="T74" fmla="*/ 2147483647 w 76"/>
                <a:gd name="T75" fmla="*/ 2147483647 h 92"/>
                <a:gd name="T76" fmla="*/ 2147483647 w 76"/>
                <a:gd name="T77" fmla="*/ 2147483647 h 92"/>
                <a:gd name="T78" fmla="*/ 2147483647 w 76"/>
                <a:gd name="T79" fmla="*/ 2147483647 h 92"/>
                <a:gd name="T80" fmla="*/ 2147483647 w 76"/>
                <a:gd name="T81" fmla="*/ 2147483647 h 92"/>
                <a:gd name="T82" fmla="*/ 2147483647 w 76"/>
                <a:gd name="T83" fmla="*/ 2147483647 h 92"/>
                <a:gd name="T84" fmla="*/ 2147483647 w 76"/>
                <a:gd name="T85" fmla="*/ 2147483647 h 92"/>
                <a:gd name="T86" fmla="*/ 2147483647 w 76"/>
                <a:gd name="T87" fmla="*/ 2147483647 h 92"/>
                <a:gd name="T88" fmla="*/ 2147483647 w 76"/>
                <a:gd name="T89" fmla="*/ 2147483647 h 92"/>
                <a:gd name="T90" fmla="*/ 2147483647 w 76"/>
                <a:gd name="T91" fmla="*/ 2147483647 h 92"/>
                <a:gd name="T92" fmla="*/ 2147483647 w 76"/>
                <a:gd name="T93" fmla="*/ 2147483647 h 9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76" h="92">
                  <a:moveTo>
                    <a:pt x="70" y="78"/>
                  </a:moveTo>
                  <a:lnTo>
                    <a:pt x="62" y="70"/>
                  </a:lnTo>
                  <a:lnTo>
                    <a:pt x="54" y="64"/>
                  </a:lnTo>
                  <a:lnTo>
                    <a:pt x="56" y="60"/>
                  </a:lnTo>
                  <a:lnTo>
                    <a:pt x="58" y="58"/>
                  </a:lnTo>
                  <a:lnTo>
                    <a:pt x="66" y="54"/>
                  </a:lnTo>
                  <a:lnTo>
                    <a:pt x="74" y="50"/>
                  </a:lnTo>
                  <a:lnTo>
                    <a:pt x="76" y="46"/>
                  </a:lnTo>
                  <a:lnTo>
                    <a:pt x="76" y="42"/>
                  </a:lnTo>
                  <a:lnTo>
                    <a:pt x="76" y="36"/>
                  </a:lnTo>
                  <a:lnTo>
                    <a:pt x="74" y="32"/>
                  </a:lnTo>
                  <a:lnTo>
                    <a:pt x="70" y="28"/>
                  </a:lnTo>
                  <a:lnTo>
                    <a:pt x="70" y="24"/>
                  </a:lnTo>
                  <a:lnTo>
                    <a:pt x="70" y="16"/>
                  </a:lnTo>
                  <a:lnTo>
                    <a:pt x="74" y="8"/>
                  </a:lnTo>
                  <a:lnTo>
                    <a:pt x="70" y="0"/>
                  </a:lnTo>
                  <a:lnTo>
                    <a:pt x="70" y="2"/>
                  </a:lnTo>
                  <a:lnTo>
                    <a:pt x="66" y="4"/>
                  </a:lnTo>
                  <a:lnTo>
                    <a:pt x="62" y="6"/>
                  </a:lnTo>
                  <a:lnTo>
                    <a:pt x="58" y="4"/>
                  </a:lnTo>
                  <a:lnTo>
                    <a:pt x="54" y="2"/>
                  </a:lnTo>
                  <a:lnTo>
                    <a:pt x="48" y="12"/>
                  </a:lnTo>
                  <a:lnTo>
                    <a:pt x="44" y="18"/>
                  </a:lnTo>
                  <a:lnTo>
                    <a:pt x="42" y="22"/>
                  </a:lnTo>
                  <a:lnTo>
                    <a:pt x="44" y="28"/>
                  </a:lnTo>
                  <a:lnTo>
                    <a:pt x="32" y="28"/>
                  </a:lnTo>
                  <a:lnTo>
                    <a:pt x="26" y="26"/>
                  </a:lnTo>
                  <a:lnTo>
                    <a:pt x="22" y="24"/>
                  </a:lnTo>
                  <a:lnTo>
                    <a:pt x="12" y="36"/>
                  </a:lnTo>
                  <a:lnTo>
                    <a:pt x="4" y="48"/>
                  </a:lnTo>
                  <a:lnTo>
                    <a:pt x="0" y="56"/>
                  </a:lnTo>
                  <a:lnTo>
                    <a:pt x="10" y="56"/>
                  </a:lnTo>
                  <a:lnTo>
                    <a:pt x="18" y="60"/>
                  </a:lnTo>
                  <a:lnTo>
                    <a:pt x="24" y="70"/>
                  </a:lnTo>
                  <a:lnTo>
                    <a:pt x="28" y="80"/>
                  </a:lnTo>
                  <a:lnTo>
                    <a:pt x="24" y="84"/>
                  </a:lnTo>
                  <a:lnTo>
                    <a:pt x="24" y="86"/>
                  </a:lnTo>
                  <a:lnTo>
                    <a:pt x="26" y="88"/>
                  </a:lnTo>
                  <a:lnTo>
                    <a:pt x="32" y="90"/>
                  </a:lnTo>
                  <a:lnTo>
                    <a:pt x="46" y="90"/>
                  </a:lnTo>
                  <a:lnTo>
                    <a:pt x="56" y="92"/>
                  </a:lnTo>
                  <a:lnTo>
                    <a:pt x="56" y="88"/>
                  </a:lnTo>
                  <a:lnTo>
                    <a:pt x="68" y="88"/>
                  </a:lnTo>
                  <a:lnTo>
                    <a:pt x="72" y="86"/>
                  </a:lnTo>
                  <a:lnTo>
                    <a:pt x="74" y="84"/>
                  </a:lnTo>
                  <a:lnTo>
                    <a:pt x="74" y="80"/>
                  </a:lnTo>
                  <a:lnTo>
                    <a:pt x="70" y="7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7" name="Freeform 24"/>
            <p:cNvSpPr>
              <a:spLocks/>
            </p:cNvSpPr>
            <p:nvPr/>
          </p:nvSpPr>
          <p:spPr bwMode="auto">
            <a:xfrm>
              <a:off x="7881099" y="1908011"/>
              <a:ext cx="71386" cy="84770"/>
            </a:xfrm>
            <a:custGeom>
              <a:avLst/>
              <a:gdLst>
                <a:gd name="T0" fmla="*/ 2147483647 w 64"/>
                <a:gd name="T1" fmla="*/ 0 h 76"/>
                <a:gd name="T2" fmla="*/ 2147483647 w 64"/>
                <a:gd name="T3" fmla="*/ 2147483647 h 76"/>
                <a:gd name="T4" fmla="*/ 2147483647 w 64"/>
                <a:gd name="T5" fmla="*/ 2147483647 h 76"/>
                <a:gd name="T6" fmla="*/ 2147483647 w 64"/>
                <a:gd name="T7" fmla="*/ 2147483647 h 76"/>
                <a:gd name="T8" fmla="*/ 2147483647 w 64"/>
                <a:gd name="T9" fmla="*/ 2147483647 h 76"/>
                <a:gd name="T10" fmla="*/ 0 w 64"/>
                <a:gd name="T11" fmla="*/ 2147483647 h 76"/>
                <a:gd name="T12" fmla="*/ 0 w 64"/>
                <a:gd name="T13" fmla="*/ 2147483647 h 76"/>
                <a:gd name="T14" fmla="*/ 2147483647 w 64"/>
                <a:gd name="T15" fmla="*/ 2147483647 h 76"/>
                <a:gd name="T16" fmla="*/ 2147483647 w 64"/>
                <a:gd name="T17" fmla="*/ 2147483647 h 76"/>
                <a:gd name="T18" fmla="*/ 2147483647 w 64"/>
                <a:gd name="T19" fmla="*/ 2147483647 h 76"/>
                <a:gd name="T20" fmla="*/ 2147483647 w 64"/>
                <a:gd name="T21" fmla="*/ 2147483647 h 76"/>
                <a:gd name="T22" fmla="*/ 2147483647 w 64"/>
                <a:gd name="T23" fmla="*/ 2147483647 h 76"/>
                <a:gd name="T24" fmla="*/ 2147483647 w 64"/>
                <a:gd name="T25" fmla="*/ 2147483647 h 76"/>
                <a:gd name="T26" fmla="*/ 2147483647 w 64"/>
                <a:gd name="T27" fmla="*/ 2147483647 h 76"/>
                <a:gd name="T28" fmla="*/ 2147483647 w 64"/>
                <a:gd name="T29" fmla="*/ 2147483647 h 76"/>
                <a:gd name="T30" fmla="*/ 2147483647 w 64"/>
                <a:gd name="T31" fmla="*/ 2147483647 h 76"/>
                <a:gd name="T32" fmla="*/ 2147483647 w 64"/>
                <a:gd name="T33" fmla="*/ 2147483647 h 76"/>
                <a:gd name="T34" fmla="*/ 2147483647 w 64"/>
                <a:gd name="T35" fmla="*/ 2147483647 h 76"/>
                <a:gd name="T36" fmla="*/ 2147483647 w 64"/>
                <a:gd name="T37" fmla="*/ 2147483647 h 76"/>
                <a:gd name="T38" fmla="*/ 2147483647 w 64"/>
                <a:gd name="T39" fmla="*/ 2147483647 h 76"/>
                <a:gd name="T40" fmla="*/ 2147483647 w 64"/>
                <a:gd name="T41" fmla="*/ 2147483647 h 76"/>
                <a:gd name="T42" fmla="*/ 2147483647 w 64"/>
                <a:gd name="T43" fmla="*/ 2147483647 h 76"/>
                <a:gd name="T44" fmla="*/ 2147483647 w 64"/>
                <a:gd name="T45" fmla="*/ 2147483647 h 76"/>
                <a:gd name="T46" fmla="*/ 2147483647 w 64"/>
                <a:gd name="T47" fmla="*/ 2147483647 h 76"/>
                <a:gd name="T48" fmla="*/ 2147483647 w 64"/>
                <a:gd name="T49" fmla="*/ 0 h 7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4" h="76">
                  <a:moveTo>
                    <a:pt x="18" y="0"/>
                  </a:moveTo>
                  <a:lnTo>
                    <a:pt x="18" y="2"/>
                  </a:lnTo>
                  <a:lnTo>
                    <a:pt x="18" y="4"/>
                  </a:lnTo>
                  <a:lnTo>
                    <a:pt x="16" y="6"/>
                  </a:lnTo>
                  <a:lnTo>
                    <a:pt x="12" y="8"/>
                  </a:lnTo>
                  <a:lnTo>
                    <a:pt x="0" y="8"/>
                  </a:lnTo>
                  <a:lnTo>
                    <a:pt x="0" y="12"/>
                  </a:lnTo>
                  <a:lnTo>
                    <a:pt x="2" y="16"/>
                  </a:lnTo>
                  <a:lnTo>
                    <a:pt x="4" y="20"/>
                  </a:lnTo>
                  <a:lnTo>
                    <a:pt x="6" y="28"/>
                  </a:lnTo>
                  <a:lnTo>
                    <a:pt x="8" y="40"/>
                  </a:lnTo>
                  <a:lnTo>
                    <a:pt x="14" y="56"/>
                  </a:lnTo>
                  <a:lnTo>
                    <a:pt x="20" y="70"/>
                  </a:lnTo>
                  <a:lnTo>
                    <a:pt x="24" y="74"/>
                  </a:lnTo>
                  <a:lnTo>
                    <a:pt x="30" y="76"/>
                  </a:lnTo>
                  <a:lnTo>
                    <a:pt x="40" y="74"/>
                  </a:lnTo>
                  <a:lnTo>
                    <a:pt x="50" y="70"/>
                  </a:lnTo>
                  <a:lnTo>
                    <a:pt x="60" y="64"/>
                  </a:lnTo>
                  <a:lnTo>
                    <a:pt x="64" y="60"/>
                  </a:lnTo>
                  <a:lnTo>
                    <a:pt x="64" y="58"/>
                  </a:lnTo>
                  <a:lnTo>
                    <a:pt x="64" y="50"/>
                  </a:lnTo>
                  <a:lnTo>
                    <a:pt x="58" y="42"/>
                  </a:lnTo>
                  <a:lnTo>
                    <a:pt x="52" y="32"/>
                  </a:lnTo>
                  <a:lnTo>
                    <a:pt x="46" y="26"/>
                  </a:lnTo>
                  <a:lnTo>
                    <a:pt x="18"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grpSp>
          <p:nvGrpSpPr>
            <p:cNvPr id="38" name="Group 25"/>
            <p:cNvGrpSpPr>
              <a:grpSpLocks/>
            </p:cNvGrpSpPr>
            <p:nvPr/>
          </p:nvGrpSpPr>
          <p:grpSpPr bwMode="auto">
            <a:xfrm>
              <a:off x="3759544" y="1109384"/>
              <a:ext cx="1374186" cy="729471"/>
              <a:chOff x="881" y="712"/>
              <a:chExt cx="1232" cy="654"/>
            </a:xfrm>
            <a:solidFill>
              <a:srgbClr val="A6A6A6"/>
            </a:solidFill>
          </p:grpSpPr>
          <p:sp>
            <p:nvSpPr>
              <p:cNvPr id="259" name="Freeform 26"/>
              <p:cNvSpPr>
                <a:spLocks/>
              </p:cNvSpPr>
              <p:nvPr/>
            </p:nvSpPr>
            <p:spPr bwMode="auto">
              <a:xfrm>
                <a:off x="881" y="826"/>
                <a:ext cx="1056" cy="540"/>
              </a:xfrm>
              <a:custGeom>
                <a:avLst/>
                <a:gdLst>
                  <a:gd name="T0" fmla="*/ 840 w 1056"/>
                  <a:gd name="T1" fmla="*/ 184 h 540"/>
                  <a:gd name="T2" fmla="*/ 898 w 1056"/>
                  <a:gd name="T3" fmla="*/ 186 h 540"/>
                  <a:gd name="T4" fmla="*/ 932 w 1056"/>
                  <a:gd name="T5" fmla="*/ 218 h 540"/>
                  <a:gd name="T6" fmla="*/ 936 w 1056"/>
                  <a:gd name="T7" fmla="*/ 254 h 540"/>
                  <a:gd name="T8" fmla="*/ 984 w 1056"/>
                  <a:gd name="T9" fmla="*/ 220 h 540"/>
                  <a:gd name="T10" fmla="*/ 1006 w 1056"/>
                  <a:gd name="T11" fmla="*/ 266 h 540"/>
                  <a:gd name="T12" fmla="*/ 1010 w 1056"/>
                  <a:gd name="T13" fmla="*/ 300 h 540"/>
                  <a:gd name="T14" fmla="*/ 1040 w 1056"/>
                  <a:gd name="T15" fmla="*/ 324 h 540"/>
                  <a:gd name="T16" fmla="*/ 1044 w 1056"/>
                  <a:gd name="T17" fmla="*/ 368 h 540"/>
                  <a:gd name="T18" fmla="*/ 934 w 1056"/>
                  <a:gd name="T19" fmla="*/ 390 h 540"/>
                  <a:gd name="T20" fmla="*/ 856 w 1056"/>
                  <a:gd name="T21" fmla="*/ 422 h 540"/>
                  <a:gd name="T22" fmla="*/ 910 w 1056"/>
                  <a:gd name="T23" fmla="*/ 430 h 540"/>
                  <a:gd name="T24" fmla="*/ 894 w 1056"/>
                  <a:gd name="T25" fmla="*/ 468 h 540"/>
                  <a:gd name="T26" fmla="*/ 954 w 1056"/>
                  <a:gd name="T27" fmla="*/ 454 h 540"/>
                  <a:gd name="T28" fmla="*/ 946 w 1056"/>
                  <a:gd name="T29" fmla="*/ 478 h 540"/>
                  <a:gd name="T30" fmla="*/ 870 w 1056"/>
                  <a:gd name="T31" fmla="*/ 514 h 540"/>
                  <a:gd name="T32" fmla="*/ 880 w 1056"/>
                  <a:gd name="T33" fmla="*/ 488 h 540"/>
                  <a:gd name="T34" fmla="*/ 806 w 1056"/>
                  <a:gd name="T35" fmla="*/ 468 h 540"/>
                  <a:gd name="T36" fmla="*/ 718 w 1056"/>
                  <a:gd name="T37" fmla="*/ 502 h 540"/>
                  <a:gd name="T38" fmla="*/ 646 w 1056"/>
                  <a:gd name="T39" fmla="*/ 530 h 540"/>
                  <a:gd name="T40" fmla="*/ 600 w 1056"/>
                  <a:gd name="T41" fmla="*/ 540 h 540"/>
                  <a:gd name="T42" fmla="*/ 644 w 1056"/>
                  <a:gd name="T43" fmla="*/ 486 h 540"/>
                  <a:gd name="T44" fmla="*/ 650 w 1056"/>
                  <a:gd name="T45" fmla="*/ 466 h 540"/>
                  <a:gd name="T46" fmla="*/ 612 w 1056"/>
                  <a:gd name="T47" fmla="*/ 442 h 540"/>
                  <a:gd name="T48" fmla="*/ 588 w 1056"/>
                  <a:gd name="T49" fmla="*/ 414 h 540"/>
                  <a:gd name="T50" fmla="*/ 498 w 1056"/>
                  <a:gd name="T51" fmla="*/ 430 h 540"/>
                  <a:gd name="T52" fmla="*/ 80 w 1056"/>
                  <a:gd name="T53" fmla="*/ 402 h 540"/>
                  <a:gd name="T54" fmla="*/ 54 w 1056"/>
                  <a:gd name="T55" fmla="*/ 354 h 540"/>
                  <a:gd name="T56" fmla="*/ 48 w 1056"/>
                  <a:gd name="T57" fmla="*/ 326 h 540"/>
                  <a:gd name="T58" fmla="*/ 36 w 1056"/>
                  <a:gd name="T59" fmla="*/ 290 h 540"/>
                  <a:gd name="T60" fmla="*/ 28 w 1056"/>
                  <a:gd name="T61" fmla="*/ 236 h 540"/>
                  <a:gd name="T62" fmla="*/ 186 w 1056"/>
                  <a:gd name="T63" fmla="*/ 68 h 540"/>
                  <a:gd name="T64" fmla="*/ 252 w 1056"/>
                  <a:gd name="T65" fmla="*/ 70 h 540"/>
                  <a:gd name="T66" fmla="*/ 352 w 1056"/>
                  <a:gd name="T67" fmla="*/ 64 h 540"/>
                  <a:gd name="T68" fmla="*/ 382 w 1056"/>
                  <a:gd name="T69" fmla="*/ 72 h 540"/>
                  <a:gd name="T70" fmla="*/ 458 w 1056"/>
                  <a:gd name="T71" fmla="*/ 80 h 540"/>
                  <a:gd name="T72" fmla="*/ 460 w 1056"/>
                  <a:gd name="T73" fmla="*/ 98 h 540"/>
                  <a:gd name="T74" fmla="*/ 526 w 1056"/>
                  <a:gd name="T75" fmla="*/ 102 h 540"/>
                  <a:gd name="T76" fmla="*/ 582 w 1056"/>
                  <a:gd name="T77" fmla="*/ 84 h 540"/>
                  <a:gd name="T78" fmla="*/ 662 w 1056"/>
                  <a:gd name="T79" fmla="*/ 86 h 540"/>
                  <a:gd name="T80" fmla="*/ 694 w 1056"/>
                  <a:gd name="T81" fmla="*/ 88 h 540"/>
                  <a:gd name="T82" fmla="*/ 706 w 1056"/>
                  <a:gd name="T83" fmla="*/ 62 h 540"/>
                  <a:gd name="T84" fmla="*/ 760 w 1056"/>
                  <a:gd name="T85" fmla="*/ 8 h 540"/>
                  <a:gd name="T86" fmla="*/ 790 w 1056"/>
                  <a:gd name="T87" fmla="*/ 20 h 540"/>
                  <a:gd name="T88" fmla="*/ 750 w 1056"/>
                  <a:gd name="T89" fmla="*/ 66 h 540"/>
                  <a:gd name="T90" fmla="*/ 776 w 1056"/>
                  <a:gd name="T91" fmla="*/ 76 h 540"/>
                  <a:gd name="T92" fmla="*/ 780 w 1056"/>
                  <a:gd name="T93" fmla="*/ 104 h 540"/>
                  <a:gd name="T94" fmla="*/ 828 w 1056"/>
                  <a:gd name="T95" fmla="*/ 66 h 540"/>
                  <a:gd name="T96" fmla="*/ 846 w 1056"/>
                  <a:gd name="T97" fmla="*/ 90 h 540"/>
                  <a:gd name="T98" fmla="*/ 790 w 1056"/>
                  <a:gd name="T99" fmla="*/ 122 h 540"/>
                  <a:gd name="T100" fmla="*/ 704 w 1056"/>
                  <a:gd name="T101" fmla="*/ 168 h 540"/>
                  <a:gd name="T102" fmla="*/ 612 w 1056"/>
                  <a:gd name="T103" fmla="*/ 214 h 540"/>
                  <a:gd name="T104" fmla="*/ 604 w 1056"/>
                  <a:gd name="T105" fmla="*/ 274 h 540"/>
                  <a:gd name="T106" fmla="*/ 656 w 1056"/>
                  <a:gd name="T107" fmla="*/ 294 h 540"/>
                  <a:gd name="T108" fmla="*/ 712 w 1056"/>
                  <a:gd name="T109" fmla="*/ 314 h 540"/>
                  <a:gd name="T110" fmla="*/ 718 w 1056"/>
                  <a:gd name="T111" fmla="*/ 370 h 540"/>
                  <a:gd name="T112" fmla="*/ 772 w 1056"/>
                  <a:gd name="T113" fmla="*/ 304 h 540"/>
                  <a:gd name="T114" fmla="*/ 794 w 1056"/>
                  <a:gd name="T115" fmla="*/ 254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56" h="540">
                    <a:moveTo>
                      <a:pt x="806" y="236"/>
                    </a:moveTo>
                    <a:lnTo>
                      <a:pt x="812" y="232"/>
                    </a:lnTo>
                    <a:lnTo>
                      <a:pt x="818" y="226"/>
                    </a:lnTo>
                    <a:lnTo>
                      <a:pt x="824" y="220"/>
                    </a:lnTo>
                    <a:lnTo>
                      <a:pt x="826" y="212"/>
                    </a:lnTo>
                    <a:lnTo>
                      <a:pt x="826" y="202"/>
                    </a:lnTo>
                    <a:lnTo>
                      <a:pt x="828" y="194"/>
                    </a:lnTo>
                    <a:lnTo>
                      <a:pt x="830" y="190"/>
                    </a:lnTo>
                    <a:lnTo>
                      <a:pt x="834" y="186"/>
                    </a:lnTo>
                    <a:lnTo>
                      <a:pt x="840" y="184"/>
                    </a:lnTo>
                    <a:lnTo>
                      <a:pt x="848" y="184"/>
                    </a:lnTo>
                    <a:lnTo>
                      <a:pt x="856" y="186"/>
                    </a:lnTo>
                    <a:lnTo>
                      <a:pt x="864" y="186"/>
                    </a:lnTo>
                    <a:lnTo>
                      <a:pt x="880" y="186"/>
                    </a:lnTo>
                    <a:lnTo>
                      <a:pt x="882" y="186"/>
                    </a:lnTo>
                    <a:lnTo>
                      <a:pt x="882" y="184"/>
                    </a:lnTo>
                    <a:lnTo>
                      <a:pt x="884" y="184"/>
                    </a:lnTo>
                    <a:lnTo>
                      <a:pt x="888" y="182"/>
                    </a:lnTo>
                    <a:lnTo>
                      <a:pt x="892" y="184"/>
                    </a:lnTo>
                    <a:lnTo>
                      <a:pt x="898" y="186"/>
                    </a:lnTo>
                    <a:lnTo>
                      <a:pt x="902" y="190"/>
                    </a:lnTo>
                    <a:lnTo>
                      <a:pt x="904" y="196"/>
                    </a:lnTo>
                    <a:lnTo>
                      <a:pt x="906" y="200"/>
                    </a:lnTo>
                    <a:lnTo>
                      <a:pt x="908" y="202"/>
                    </a:lnTo>
                    <a:lnTo>
                      <a:pt x="910" y="204"/>
                    </a:lnTo>
                    <a:lnTo>
                      <a:pt x="914" y="204"/>
                    </a:lnTo>
                    <a:lnTo>
                      <a:pt x="922" y="206"/>
                    </a:lnTo>
                    <a:lnTo>
                      <a:pt x="928" y="210"/>
                    </a:lnTo>
                    <a:lnTo>
                      <a:pt x="930" y="214"/>
                    </a:lnTo>
                    <a:lnTo>
                      <a:pt x="932" y="218"/>
                    </a:lnTo>
                    <a:lnTo>
                      <a:pt x="930" y="222"/>
                    </a:lnTo>
                    <a:lnTo>
                      <a:pt x="926" y="228"/>
                    </a:lnTo>
                    <a:lnTo>
                      <a:pt x="922" y="236"/>
                    </a:lnTo>
                    <a:lnTo>
                      <a:pt x="920" y="244"/>
                    </a:lnTo>
                    <a:lnTo>
                      <a:pt x="920" y="246"/>
                    </a:lnTo>
                    <a:lnTo>
                      <a:pt x="922" y="248"/>
                    </a:lnTo>
                    <a:lnTo>
                      <a:pt x="926" y="250"/>
                    </a:lnTo>
                    <a:lnTo>
                      <a:pt x="932" y="250"/>
                    </a:lnTo>
                    <a:lnTo>
                      <a:pt x="934" y="250"/>
                    </a:lnTo>
                    <a:lnTo>
                      <a:pt x="936" y="254"/>
                    </a:lnTo>
                    <a:lnTo>
                      <a:pt x="936" y="256"/>
                    </a:lnTo>
                    <a:lnTo>
                      <a:pt x="936" y="258"/>
                    </a:lnTo>
                    <a:lnTo>
                      <a:pt x="942" y="256"/>
                    </a:lnTo>
                    <a:lnTo>
                      <a:pt x="948" y="252"/>
                    </a:lnTo>
                    <a:lnTo>
                      <a:pt x="954" y="246"/>
                    </a:lnTo>
                    <a:lnTo>
                      <a:pt x="960" y="244"/>
                    </a:lnTo>
                    <a:lnTo>
                      <a:pt x="964" y="242"/>
                    </a:lnTo>
                    <a:lnTo>
                      <a:pt x="972" y="234"/>
                    </a:lnTo>
                    <a:lnTo>
                      <a:pt x="978" y="226"/>
                    </a:lnTo>
                    <a:lnTo>
                      <a:pt x="984" y="220"/>
                    </a:lnTo>
                    <a:lnTo>
                      <a:pt x="988" y="218"/>
                    </a:lnTo>
                    <a:lnTo>
                      <a:pt x="992" y="218"/>
                    </a:lnTo>
                    <a:lnTo>
                      <a:pt x="992" y="224"/>
                    </a:lnTo>
                    <a:lnTo>
                      <a:pt x="994" y="230"/>
                    </a:lnTo>
                    <a:lnTo>
                      <a:pt x="1000" y="246"/>
                    </a:lnTo>
                    <a:lnTo>
                      <a:pt x="1002" y="250"/>
                    </a:lnTo>
                    <a:lnTo>
                      <a:pt x="1000" y="252"/>
                    </a:lnTo>
                    <a:lnTo>
                      <a:pt x="1000" y="256"/>
                    </a:lnTo>
                    <a:lnTo>
                      <a:pt x="1002" y="260"/>
                    </a:lnTo>
                    <a:lnTo>
                      <a:pt x="1006" y="266"/>
                    </a:lnTo>
                    <a:lnTo>
                      <a:pt x="1008" y="272"/>
                    </a:lnTo>
                    <a:lnTo>
                      <a:pt x="1006" y="278"/>
                    </a:lnTo>
                    <a:lnTo>
                      <a:pt x="1004" y="280"/>
                    </a:lnTo>
                    <a:lnTo>
                      <a:pt x="1002" y="284"/>
                    </a:lnTo>
                    <a:lnTo>
                      <a:pt x="1000" y="286"/>
                    </a:lnTo>
                    <a:lnTo>
                      <a:pt x="998" y="288"/>
                    </a:lnTo>
                    <a:lnTo>
                      <a:pt x="1000" y="292"/>
                    </a:lnTo>
                    <a:lnTo>
                      <a:pt x="1004" y="294"/>
                    </a:lnTo>
                    <a:lnTo>
                      <a:pt x="1008" y="296"/>
                    </a:lnTo>
                    <a:lnTo>
                      <a:pt x="1010" y="300"/>
                    </a:lnTo>
                    <a:lnTo>
                      <a:pt x="1010" y="302"/>
                    </a:lnTo>
                    <a:lnTo>
                      <a:pt x="1010" y="304"/>
                    </a:lnTo>
                    <a:lnTo>
                      <a:pt x="1016" y="308"/>
                    </a:lnTo>
                    <a:lnTo>
                      <a:pt x="1020" y="308"/>
                    </a:lnTo>
                    <a:lnTo>
                      <a:pt x="1028" y="310"/>
                    </a:lnTo>
                    <a:lnTo>
                      <a:pt x="1036" y="314"/>
                    </a:lnTo>
                    <a:lnTo>
                      <a:pt x="1040" y="316"/>
                    </a:lnTo>
                    <a:lnTo>
                      <a:pt x="1042" y="318"/>
                    </a:lnTo>
                    <a:lnTo>
                      <a:pt x="1042" y="320"/>
                    </a:lnTo>
                    <a:lnTo>
                      <a:pt x="1040" y="324"/>
                    </a:lnTo>
                    <a:lnTo>
                      <a:pt x="1038" y="328"/>
                    </a:lnTo>
                    <a:lnTo>
                      <a:pt x="1040" y="332"/>
                    </a:lnTo>
                    <a:lnTo>
                      <a:pt x="1044" y="332"/>
                    </a:lnTo>
                    <a:lnTo>
                      <a:pt x="1044" y="336"/>
                    </a:lnTo>
                    <a:lnTo>
                      <a:pt x="1056" y="336"/>
                    </a:lnTo>
                    <a:lnTo>
                      <a:pt x="1056" y="342"/>
                    </a:lnTo>
                    <a:lnTo>
                      <a:pt x="1054" y="352"/>
                    </a:lnTo>
                    <a:lnTo>
                      <a:pt x="1050" y="360"/>
                    </a:lnTo>
                    <a:lnTo>
                      <a:pt x="1048" y="366"/>
                    </a:lnTo>
                    <a:lnTo>
                      <a:pt x="1044" y="368"/>
                    </a:lnTo>
                    <a:lnTo>
                      <a:pt x="1032" y="370"/>
                    </a:lnTo>
                    <a:lnTo>
                      <a:pt x="1024" y="370"/>
                    </a:lnTo>
                    <a:lnTo>
                      <a:pt x="1016" y="372"/>
                    </a:lnTo>
                    <a:lnTo>
                      <a:pt x="1008" y="376"/>
                    </a:lnTo>
                    <a:lnTo>
                      <a:pt x="994" y="386"/>
                    </a:lnTo>
                    <a:lnTo>
                      <a:pt x="988" y="388"/>
                    </a:lnTo>
                    <a:lnTo>
                      <a:pt x="980" y="394"/>
                    </a:lnTo>
                    <a:lnTo>
                      <a:pt x="970" y="396"/>
                    </a:lnTo>
                    <a:lnTo>
                      <a:pt x="960" y="398"/>
                    </a:lnTo>
                    <a:lnTo>
                      <a:pt x="934" y="390"/>
                    </a:lnTo>
                    <a:lnTo>
                      <a:pt x="908" y="388"/>
                    </a:lnTo>
                    <a:lnTo>
                      <a:pt x="894" y="390"/>
                    </a:lnTo>
                    <a:lnTo>
                      <a:pt x="886" y="396"/>
                    </a:lnTo>
                    <a:lnTo>
                      <a:pt x="876" y="402"/>
                    </a:lnTo>
                    <a:lnTo>
                      <a:pt x="862" y="410"/>
                    </a:lnTo>
                    <a:lnTo>
                      <a:pt x="852" y="418"/>
                    </a:lnTo>
                    <a:lnTo>
                      <a:pt x="842" y="430"/>
                    </a:lnTo>
                    <a:lnTo>
                      <a:pt x="828" y="440"/>
                    </a:lnTo>
                    <a:lnTo>
                      <a:pt x="840" y="432"/>
                    </a:lnTo>
                    <a:lnTo>
                      <a:pt x="856" y="422"/>
                    </a:lnTo>
                    <a:lnTo>
                      <a:pt x="876" y="414"/>
                    </a:lnTo>
                    <a:lnTo>
                      <a:pt x="884" y="414"/>
                    </a:lnTo>
                    <a:lnTo>
                      <a:pt x="892" y="414"/>
                    </a:lnTo>
                    <a:lnTo>
                      <a:pt x="898" y="414"/>
                    </a:lnTo>
                    <a:lnTo>
                      <a:pt x="906" y="414"/>
                    </a:lnTo>
                    <a:lnTo>
                      <a:pt x="910" y="418"/>
                    </a:lnTo>
                    <a:lnTo>
                      <a:pt x="910" y="420"/>
                    </a:lnTo>
                    <a:lnTo>
                      <a:pt x="912" y="422"/>
                    </a:lnTo>
                    <a:lnTo>
                      <a:pt x="910" y="426"/>
                    </a:lnTo>
                    <a:lnTo>
                      <a:pt x="910" y="430"/>
                    </a:lnTo>
                    <a:lnTo>
                      <a:pt x="904" y="432"/>
                    </a:lnTo>
                    <a:lnTo>
                      <a:pt x="896" y="436"/>
                    </a:lnTo>
                    <a:lnTo>
                      <a:pt x="892" y="438"/>
                    </a:lnTo>
                    <a:lnTo>
                      <a:pt x="890" y="442"/>
                    </a:lnTo>
                    <a:lnTo>
                      <a:pt x="904" y="442"/>
                    </a:lnTo>
                    <a:lnTo>
                      <a:pt x="898" y="448"/>
                    </a:lnTo>
                    <a:lnTo>
                      <a:pt x="894" y="454"/>
                    </a:lnTo>
                    <a:lnTo>
                      <a:pt x="892" y="460"/>
                    </a:lnTo>
                    <a:lnTo>
                      <a:pt x="892" y="464"/>
                    </a:lnTo>
                    <a:lnTo>
                      <a:pt x="894" y="468"/>
                    </a:lnTo>
                    <a:lnTo>
                      <a:pt x="902" y="472"/>
                    </a:lnTo>
                    <a:lnTo>
                      <a:pt x="910" y="476"/>
                    </a:lnTo>
                    <a:lnTo>
                      <a:pt x="920" y="476"/>
                    </a:lnTo>
                    <a:lnTo>
                      <a:pt x="928" y="476"/>
                    </a:lnTo>
                    <a:lnTo>
                      <a:pt x="936" y="472"/>
                    </a:lnTo>
                    <a:lnTo>
                      <a:pt x="940" y="468"/>
                    </a:lnTo>
                    <a:lnTo>
                      <a:pt x="944" y="462"/>
                    </a:lnTo>
                    <a:lnTo>
                      <a:pt x="948" y="458"/>
                    </a:lnTo>
                    <a:lnTo>
                      <a:pt x="950" y="454"/>
                    </a:lnTo>
                    <a:lnTo>
                      <a:pt x="954" y="454"/>
                    </a:lnTo>
                    <a:lnTo>
                      <a:pt x="958" y="454"/>
                    </a:lnTo>
                    <a:lnTo>
                      <a:pt x="958" y="456"/>
                    </a:lnTo>
                    <a:lnTo>
                      <a:pt x="956" y="460"/>
                    </a:lnTo>
                    <a:lnTo>
                      <a:pt x="954" y="464"/>
                    </a:lnTo>
                    <a:lnTo>
                      <a:pt x="958" y="464"/>
                    </a:lnTo>
                    <a:lnTo>
                      <a:pt x="960" y="466"/>
                    </a:lnTo>
                    <a:lnTo>
                      <a:pt x="960" y="468"/>
                    </a:lnTo>
                    <a:lnTo>
                      <a:pt x="958" y="470"/>
                    </a:lnTo>
                    <a:lnTo>
                      <a:pt x="954" y="474"/>
                    </a:lnTo>
                    <a:lnTo>
                      <a:pt x="946" y="478"/>
                    </a:lnTo>
                    <a:lnTo>
                      <a:pt x="938" y="486"/>
                    </a:lnTo>
                    <a:lnTo>
                      <a:pt x="930" y="490"/>
                    </a:lnTo>
                    <a:lnTo>
                      <a:pt x="910" y="496"/>
                    </a:lnTo>
                    <a:lnTo>
                      <a:pt x="904" y="496"/>
                    </a:lnTo>
                    <a:lnTo>
                      <a:pt x="898" y="496"/>
                    </a:lnTo>
                    <a:lnTo>
                      <a:pt x="890" y="496"/>
                    </a:lnTo>
                    <a:lnTo>
                      <a:pt x="884" y="498"/>
                    </a:lnTo>
                    <a:lnTo>
                      <a:pt x="880" y="504"/>
                    </a:lnTo>
                    <a:lnTo>
                      <a:pt x="876" y="510"/>
                    </a:lnTo>
                    <a:lnTo>
                      <a:pt x="870" y="514"/>
                    </a:lnTo>
                    <a:lnTo>
                      <a:pt x="866" y="516"/>
                    </a:lnTo>
                    <a:lnTo>
                      <a:pt x="862" y="516"/>
                    </a:lnTo>
                    <a:lnTo>
                      <a:pt x="856" y="516"/>
                    </a:lnTo>
                    <a:lnTo>
                      <a:pt x="854" y="512"/>
                    </a:lnTo>
                    <a:lnTo>
                      <a:pt x="854" y="510"/>
                    </a:lnTo>
                    <a:lnTo>
                      <a:pt x="854" y="504"/>
                    </a:lnTo>
                    <a:lnTo>
                      <a:pt x="858" y="500"/>
                    </a:lnTo>
                    <a:lnTo>
                      <a:pt x="866" y="496"/>
                    </a:lnTo>
                    <a:lnTo>
                      <a:pt x="876" y="492"/>
                    </a:lnTo>
                    <a:lnTo>
                      <a:pt x="880" y="488"/>
                    </a:lnTo>
                    <a:lnTo>
                      <a:pt x="882" y="484"/>
                    </a:lnTo>
                    <a:lnTo>
                      <a:pt x="846" y="490"/>
                    </a:lnTo>
                    <a:lnTo>
                      <a:pt x="840" y="470"/>
                    </a:lnTo>
                    <a:lnTo>
                      <a:pt x="840" y="466"/>
                    </a:lnTo>
                    <a:lnTo>
                      <a:pt x="842" y="462"/>
                    </a:lnTo>
                    <a:lnTo>
                      <a:pt x="848" y="454"/>
                    </a:lnTo>
                    <a:lnTo>
                      <a:pt x="828" y="448"/>
                    </a:lnTo>
                    <a:lnTo>
                      <a:pt x="822" y="450"/>
                    </a:lnTo>
                    <a:lnTo>
                      <a:pt x="816" y="454"/>
                    </a:lnTo>
                    <a:lnTo>
                      <a:pt x="806" y="468"/>
                    </a:lnTo>
                    <a:lnTo>
                      <a:pt x="800" y="474"/>
                    </a:lnTo>
                    <a:lnTo>
                      <a:pt x="796" y="482"/>
                    </a:lnTo>
                    <a:lnTo>
                      <a:pt x="790" y="486"/>
                    </a:lnTo>
                    <a:lnTo>
                      <a:pt x="780" y="488"/>
                    </a:lnTo>
                    <a:lnTo>
                      <a:pt x="774" y="490"/>
                    </a:lnTo>
                    <a:lnTo>
                      <a:pt x="742" y="490"/>
                    </a:lnTo>
                    <a:lnTo>
                      <a:pt x="734" y="494"/>
                    </a:lnTo>
                    <a:lnTo>
                      <a:pt x="726" y="496"/>
                    </a:lnTo>
                    <a:lnTo>
                      <a:pt x="722" y="500"/>
                    </a:lnTo>
                    <a:lnTo>
                      <a:pt x="718" y="502"/>
                    </a:lnTo>
                    <a:lnTo>
                      <a:pt x="706" y="504"/>
                    </a:lnTo>
                    <a:lnTo>
                      <a:pt x="690" y="504"/>
                    </a:lnTo>
                    <a:lnTo>
                      <a:pt x="682" y="504"/>
                    </a:lnTo>
                    <a:lnTo>
                      <a:pt x="672" y="506"/>
                    </a:lnTo>
                    <a:lnTo>
                      <a:pt x="664" y="512"/>
                    </a:lnTo>
                    <a:lnTo>
                      <a:pt x="664" y="514"/>
                    </a:lnTo>
                    <a:lnTo>
                      <a:pt x="664" y="520"/>
                    </a:lnTo>
                    <a:lnTo>
                      <a:pt x="654" y="524"/>
                    </a:lnTo>
                    <a:lnTo>
                      <a:pt x="648" y="526"/>
                    </a:lnTo>
                    <a:lnTo>
                      <a:pt x="646" y="530"/>
                    </a:lnTo>
                    <a:lnTo>
                      <a:pt x="642" y="530"/>
                    </a:lnTo>
                    <a:lnTo>
                      <a:pt x="642" y="526"/>
                    </a:lnTo>
                    <a:lnTo>
                      <a:pt x="636" y="528"/>
                    </a:lnTo>
                    <a:lnTo>
                      <a:pt x="634" y="526"/>
                    </a:lnTo>
                    <a:lnTo>
                      <a:pt x="630" y="526"/>
                    </a:lnTo>
                    <a:lnTo>
                      <a:pt x="624" y="528"/>
                    </a:lnTo>
                    <a:lnTo>
                      <a:pt x="616" y="534"/>
                    </a:lnTo>
                    <a:lnTo>
                      <a:pt x="608" y="538"/>
                    </a:lnTo>
                    <a:lnTo>
                      <a:pt x="606" y="540"/>
                    </a:lnTo>
                    <a:lnTo>
                      <a:pt x="600" y="540"/>
                    </a:lnTo>
                    <a:lnTo>
                      <a:pt x="596" y="540"/>
                    </a:lnTo>
                    <a:lnTo>
                      <a:pt x="602" y="536"/>
                    </a:lnTo>
                    <a:lnTo>
                      <a:pt x="608" y="532"/>
                    </a:lnTo>
                    <a:lnTo>
                      <a:pt x="614" y="528"/>
                    </a:lnTo>
                    <a:lnTo>
                      <a:pt x="616" y="524"/>
                    </a:lnTo>
                    <a:lnTo>
                      <a:pt x="616" y="522"/>
                    </a:lnTo>
                    <a:lnTo>
                      <a:pt x="616" y="524"/>
                    </a:lnTo>
                    <a:lnTo>
                      <a:pt x="626" y="518"/>
                    </a:lnTo>
                    <a:lnTo>
                      <a:pt x="632" y="508"/>
                    </a:lnTo>
                    <a:lnTo>
                      <a:pt x="644" y="486"/>
                    </a:lnTo>
                    <a:lnTo>
                      <a:pt x="644" y="492"/>
                    </a:lnTo>
                    <a:lnTo>
                      <a:pt x="648" y="496"/>
                    </a:lnTo>
                    <a:lnTo>
                      <a:pt x="652" y="496"/>
                    </a:lnTo>
                    <a:lnTo>
                      <a:pt x="658" y="496"/>
                    </a:lnTo>
                    <a:lnTo>
                      <a:pt x="664" y="496"/>
                    </a:lnTo>
                    <a:lnTo>
                      <a:pt x="664" y="494"/>
                    </a:lnTo>
                    <a:lnTo>
                      <a:pt x="664" y="490"/>
                    </a:lnTo>
                    <a:lnTo>
                      <a:pt x="664" y="482"/>
                    </a:lnTo>
                    <a:lnTo>
                      <a:pt x="658" y="472"/>
                    </a:lnTo>
                    <a:lnTo>
                      <a:pt x="650" y="466"/>
                    </a:lnTo>
                    <a:lnTo>
                      <a:pt x="648" y="464"/>
                    </a:lnTo>
                    <a:lnTo>
                      <a:pt x="644" y="464"/>
                    </a:lnTo>
                    <a:lnTo>
                      <a:pt x="630" y="464"/>
                    </a:lnTo>
                    <a:lnTo>
                      <a:pt x="612" y="462"/>
                    </a:lnTo>
                    <a:lnTo>
                      <a:pt x="616" y="458"/>
                    </a:lnTo>
                    <a:lnTo>
                      <a:pt x="618" y="452"/>
                    </a:lnTo>
                    <a:lnTo>
                      <a:pt x="618" y="450"/>
                    </a:lnTo>
                    <a:lnTo>
                      <a:pt x="616" y="448"/>
                    </a:lnTo>
                    <a:lnTo>
                      <a:pt x="614" y="446"/>
                    </a:lnTo>
                    <a:lnTo>
                      <a:pt x="612" y="442"/>
                    </a:lnTo>
                    <a:lnTo>
                      <a:pt x="614" y="438"/>
                    </a:lnTo>
                    <a:lnTo>
                      <a:pt x="610" y="436"/>
                    </a:lnTo>
                    <a:lnTo>
                      <a:pt x="608" y="432"/>
                    </a:lnTo>
                    <a:lnTo>
                      <a:pt x="606" y="428"/>
                    </a:lnTo>
                    <a:lnTo>
                      <a:pt x="606" y="424"/>
                    </a:lnTo>
                    <a:lnTo>
                      <a:pt x="604" y="422"/>
                    </a:lnTo>
                    <a:lnTo>
                      <a:pt x="606" y="418"/>
                    </a:lnTo>
                    <a:lnTo>
                      <a:pt x="602" y="416"/>
                    </a:lnTo>
                    <a:lnTo>
                      <a:pt x="598" y="414"/>
                    </a:lnTo>
                    <a:lnTo>
                      <a:pt x="588" y="414"/>
                    </a:lnTo>
                    <a:lnTo>
                      <a:pt x="580" y="416"/>
                    </a:lnTo>
                    <a:lnTo>
                      <a:pt x="566" y="422"/>
                    </a:lnTo>
                    <a:lnTo>
                      <a:pt x="554" y="430"/>
                    </a:lnTo>
                    <a:lnTo>
                      <a:pt x="538" y="438"/>
                    </a:lnTo>
                    <a:lnTo>
                      <a:pt x="526" y="436"/>
                    </a:lnTo>
                    <a:lnTo>
                      <a:pt x="516" y="432"/>
                    </a:lnTo>
                    <a:lnTo>
                      <a:pt x="516" y="434"/>
                    </a:lnTo>
                    <a:lnTo>
                      <a:pt x="510" y="432"/>
                    </a:lnTo>
                    <a:lnTo>
                      <a:pt x="504" y="430"/>
                    </a:lnTo>
                    <a:lnTo>
                      <a:pt x="498" y="430"/>
                    </a:lnTo>
                    <a:lnTo>
                      <a:pt x="492" y="428"/>
                    </a:lnTo>
                    <a:lnTo>
                      <a:pt x="486" y="426"/>
                    </a:lnTo>
                    <a:lnTo>
                      <a:pt x="482" y="422"/>
                    </a:lnTo>
                    <a:lnTo>
                      <a:pt x="482" y="416"/>
                    </a:lnTo>
                    <a:lnTo>
                      <a:pt x="88" y="416"/>
                    </a:lnTo>
                    <a:lnTo>
                      <a:pt x="88" y="414"/>
                    </a:lnTo>
                    <a:lnTo>
                      <a:pt x="86" y="414"/>
                    </a:lnTo>
                    <a:lnTo>
                      <a:pt x="88" y="412"/>
                    </a:lnTo>
                    <a:lnTo>
                      <a:pt x="90" y="410"/>
                    </a:lnTo>
                    <a:lnTo>
                      <a:pt x="80" y="402"/>
                    </a:lnTo>
                    <a:lnTo>
                      <a:pt x="72" y="394"/>
                    </a:lnTo>
                    <a:lnTo>
                      <a:pt x="62" y="386"/>
                    </a:lnTo>
                    <a:lnTo>
                      <a:pt x="58" y="386"/>
                    </a:lnTo>
                    <a:lnTo>
                      <a:pt x="54" y="384"/>
                    </a:lnTo>
                    <a:lnTo>
                      <a:pt x="52" y="378"/>
                    </a:lnTo>
                    <a:lnTo>
                      <a:pt x="50" y="372"/>
                    </a:lnTo>
                    <a:lnTo>
                      <a:pt x="52" y="366"/>
                    </a:lnTo>
                    <a:lnTo>
                      <a:pt x="56" y="360"/>
                    </a:lnTo>
                    <a:lnTo>
                      <a:pt x="56" y="358"/>
                    </a:lnTo>
                    <a:lnTo>
                      <a:pt x="54" y="354"/>
                    </a:lnTo>
                    <a:lnTo>
                      <a:pt x="48" y="352"/>
                    </a:lnTo>
                    <a:lnTo>
                      <a:pt x="48" y="350"/>
                    </a:lnTo>
                    <a:lnTo>
                      <a:pt x="50" y="348"/>
                    </a:lnTo>
                    <a:lnTo>
                      <a:pt x="52" y="346"/>
                    </a:lnTo>
                    <a:lnTo>
                      <a:pt x="50" y="342"/>
                    </a:lnTo>
                    <a:lnTo>
                      <a:pt x="48" y="340"/>
                    </a:lnTo>
                    <a:lnTo>
                      <a:pt x="42" y="336"/>
                    </a:lnTo>
                    <a:lnTo>
                      <a:pt x="42" y="334"/>
                    </a:lnTo>
                    <a:lnTo>
                      <a:pt x="44" y="330"/>
                    </a:lnTo>
                    <a:lnTo>
                      <a:pt x="48" y="326"/>
                    </a:lnTo>
                    <a:lnTo>
                      <a:pt x="52" y="320"/>
                    </a:lnTo>
                    <a:lnTo>
                      <a:pt x="50" y="316"/>
                    </a:lnTo>
                    <a:lnTo>
                      <a:pt x="44" y="316"/>
                    </a:lnTo>
                    <a:lnTo>
                      <a:pt x="34" y="314"/>
                    </a:lnTo>
                    <a:lnTo>
                      <a:pt x="34" y="310"/>
                    </a:lnTo>
                    <a:lnTo>
                      <a:pt x="38" y="308"/>
                    </a:lnTo>
                    <a:lnTo>
                      <a:pt x="40" y="308"/>
                    </a:lnTo>
                    <a:lnTo>
                      <a:pt x="38" y="304"/>
                    </a:lnTo>
                    <a:lnTo>
                      <a:pt x="38" y="300"/>
                    </a:lnTo>
                    <a:lnTo>
                      <a:pt x="36" y="290"/>
                    </a:lnTo>
                    <a:lnTo>
                      <a:pt x="34" y="284"/>
                    </a:lnTo>
                    <a:lnTo>
                      <a:pt x="26" y="276"/>
                    </a:lnTo>
                    <a:lnTo>
                      <a:pt x="24" y="272"/>
                    </a:lnTo>
                    <a:lnTo>
                      <a:pt x="24" y="268"/>
                    </a:lnTo>
                    <a:lnTo>
                      <a:pt x="26" y="262"/>
                    </a:lnTo>
                    <a:lnTo>
                      <a:pt x="30" y="254"/>
                    </a:lnTo>
                    <a:lnTo>
                      <a:pt x="34" y="248"/>
                    </a:lnTo>
                    <a:lnTo>
                      <a:pt x="30" y="246"/>
                    </a:lnTo>
                    <a:lnTo>
                      <a:pt x="30" y="242"/>
                    </a:lnTo>
                    <a:lnTo>
                      <a:pt x="28" y="236"/>
                    </a:lnTo>
                    <a:lnTo>
                      <a:pt x="26" y="232"/>
                    </a:lnTo>
                    <a:lnTo>
                      <a:pt x="20" y="230"/>
                    </a:lnTo>
                    <a:lnTo>
                      <a:pt x="14" y="230"/>
                    </a:lnTo>
                    <a:lnTo>
                      <a:pt x="8" y="230"/>
                    </a:lnTo>
                    <a:lnTo>
                      <a:pt x="8" y="228"/>
                    </a:lnTo>
                    <a:lnTo>
                      <a:pt x="2" y="226"/>
                    </a:lnTo>
                    <a:lnTo>
                      <a:pt x="0" y="222"/>
                    </a:lnTo>
                    <a:lnTo>
                      <a:pt x="172" y="64"/>
                    </a:lnTo>
                    <a:lnTo>
                      <a:pt x="178" y="68"/>
                    </a:lnTo>
                    <a:lnTo>
                      <a:pt x="186" y="68"/>
                    </a:lnTo>
                    <a:lnTo>
                      <a:pt x="196" y="70"/>
                    </a:lnTo>
                    <a:lnTo>
                      <a:pt x="204" y="72"/>
                    </a:lnTo>
                    <a:lnTo>
                      <a:pt x="206" y="74"/>
                    </a:lnTo>
                    <a:lnTo>
                      <a:pt x="210" y="76"/>
                    </a:lnTo>
                    <a:lnTo>
                      <a:pt x="212" y="78"/>
                    </a:lnTo>
                    <a:lnTo>
                      <a:pt x="216" y="78"/>
                    </a:lnTo>
                    <a:lnTo>
                      <a:pt x="226" y="78"/>
                    </a:lnTo>
                    <a:lnTo>
                      <a:pt x="234" y="74"/>
                    </a:lnTo>
                    <a:lnTo>
                      <a:pt x="242" y="72"/>
                    </a:lnTo>
                    <a:lnTo>
                      <a:pt x="252" y="70"/>
                    </a:lnTo>
                    <a:lnTo>
                      <a:pt x="258" y="70"/>
                    </a:lnTo>
                    <a:lnTo>
                      <a:pt x="268" y="70"/>
                    </a:lnTo>
                    <a:lnTo>
                      <a:pt x="280" y="66"/>
                    </a:lnTo>
                    <a:lnTo>
                      <a:pt x="288" y="62"/>
                    </a:lnTo>
                    <a:lnTo>
                      <a:pt x="296" y="60"/>
                    </a:lnTo>
                    <a:lnTo>
                      <a:pt x="316" y="60"/>
                    </a:lnTo>
                    <a:lnTo>
                      <a:pt x="334" y="58"/>
                    </a:lnTo>
                    <a:lnTo>
                      <a:pt x="346" y="58"/>
                    </a:lnTo>
                    <a:lnTo>
                      <a:pt x="352" y="58"/>
                    </a:lnTo>
                    <a:lnTo>
                      <a:pt x="352" y="64"/>
                    </a:lnTo>
                    <a:lnTo>
                      <a:pt x="354" y="68"/>
                    </a:lnTo>
                    <a:lnTo>
                      <a:pt x="358" y="68"/>
                    </a:lnTo>
                    <a:lnTo>
                      <a:pt x="362" y="68"/>
                    </a:lnTo>
                    <a:lnTo>
                      <a:pt x="366" y="64"/>
                    </a:lnTo>
                    <a:lnTo>
                      <a:pt x="374" y="58"/>
                    </a:lnTo>
                    <a:lnTo>
                      <a:pt x="378" y="60"/>
                    </a:lnTo>
                    <a:lnTo>
                      <a:pt x="380" y="64"/>
                    </a:lnTo>
                    <a:lnTo>
                      <a:pt x="380" y="70"/>
                    </a:lnTo>
                    <a:lnTo>
                      <a:pt x="380" y="72"/>
                    </a:lnTo>
                    <a:lnTo>
                      <a:pt x="382" y="72"/>
                    </a:lnTo>
                    <a:lnTo>
                      <a:pt x="386" y="70"/>
                    </a:lnTo>
                    <a:lnTo>
                      <a:pt x="392" y="66"/>
                    </a:lnTo>
                    <a:lnTo>
                      <a:pt x="398" y="64"/>
                    </a:lnTo>
                    <a:lnTo>
                      <a:pt x="410" y="66"/>
                    </a:lnTo>
                    <a:lnTo>
                      <a:pt x="418" y="68"/>
                    </a:lnTo>
                    <a:lnTo>
                      <a:pt x="426" y="72"/>
                    </a:lnTo>
                    <a:lnTo>
                      <a:pt x="436" y="74"/>
                    </a:lnTo>
                    <a:lnTo>
                      <a:pt x="444" y="78"/>
                    </a:lnTo>
                    <a:lnTo>
                      <a:pt x="454" y="82"/>
                    </a:lnTo>
                    <a:lnTo>
                      <a:pt x="458" y="80"/>
                    </a:lnTo>
                    <a:lnTo>
                      <a:pt x="466" y="78"/>
                    </a:lnTo>
                    <a:lnTo>
                      <a:pt x="470" y="80"/>
                    </a:lnTo>
                    <a:lnTo>
                      <a:pt x="472" y="80"/>
                    </a:lnTo>
                    <a:lnTo>
                      <a:pt x="474" y="82"/>
                    </a:lnTo>
                    <a:lnTo>
                      <a:pt x="474" y="86"/>
                    </a:lnTo>
                    <a:lnTo>
                      <a:pt x="472" y="88"/>
                    </a:lnTo>
                    <a:lnTo>
                      <a:pt x="466" y="90"/>
                    </a:lnTo>
                    <a:lnTo>
                      <a:pt x="462" y="94"/>
                    </a:lnTo>
                    <a:lnTo>
                      <a:pt x="460" y="94"/>
                    </a:lnTo>
                    <a:lnTo>
                      <a:pt x="460" y="98"/>
                    </a:lnTo>
                    <a:lnTo>
                      <a:pt x="460" y="100"/>
                    </a:lnTo>
                    <a:lnTo>
                      <a:pt x="462" y="100"/>
                    </a:lnTo>
                    <a:lnTo>
                      <a:pt x="470" y="102"/>
                    </a:lnTo>
                    <a:lnTo>
                      <a:pt x="482" y="100"/>
                    </a:lnTo>
                    <a:lnTo>
                      <a:pt x="492" y="98"/>
                    </a:lnTo>
                    <a:lnTo>
                      <a:pt x="502" y="96"/>
                    </a:lnTo>
                    <a:lnTo>
                      <a:pt x="514" y="94"/>
                    </a:lnTo>
                    <a:lnTo>
                      <a:pt x="518" y="96"/>
                    </a:lnTo>
                    <a:lnTo>
                      <a:pt x="522" y="98"/>
                    </a:lnTo>
                    <a:lnTo>
                      <a:pt x="526" y="102"/>
                    </a:lnTo>
                    <a:lnTo>
                      <a:pt x="528" y="104"/>
                    </a:lnTo>
                    <a:lnTo>
                      <a:pt x="532" y="102"/>
                    </a:lnTo>
                    <a:lnTo>
                      <a:pt x="536" y="100"/>
                    </a:lnTo>
                    <a:lnTo>
                      <a:pt x="538" y="92"/>
                    </a:lnTo>
                    <a:lnTo>
                      <a:pt x="538" y="88"/>
                    </a:lnTo>
                    <a:lnTo>
                      <a:pt x="554" y="84"/>
                    </a:lnTo>
                    <a:lnTo>
                      <a:pt x="562" y="82"/>
                    </a:lnTo>
                    <a:lnTo>
                      <a:pt x="572" y="80"/>
                    </a:lnTo>
                    <a:lnTo>
                      <a:pt x="578" y="82"/>
                    </a:lnTo>
                    <a:lnTo>
                      <a:pt x="582" y="84"/>
                    </a:lnTo>
                    <a:lnTo>
                      <a:pt x="582" y="86"/>
                    </a:lnTo>
                    <a:lnTo>
                      <a:pt x="586" y="88"/>
                    </a:lnTo>
                    <a:lnTo>
                      <a:pt x="594" y="92"/>
                    </a:lnTo>
                    <a:lnTo>
                      <a:pt x="606" y="96"/>
                    </a:lnTo>
                    <a:lnTo>
                      <a:pt x="638" y="96"/>
                    </a:lnTo>
                    <a:lnTo>
                      <a:pt x="642" y="96"/>
                    </a:lnTo>
                    <a:lnTo>
                      <a:pt x="646" y="96"/>
                    </a:lnTo>
                    <a:lnTo>
                      <a:pt x="652" y="92"/>
                    </a:lnTo>
                    <a:lnTo>
                      <a:pt x="656" y="88"/>
                    </a:lnTo>
                    <a:lnTo>
                      <a:pt x="662" y="86"/>
                    </a:lnTo>
                    <a:lnTo>
                      <a:pt x="670" y="88"/>
                    </a:lnTo>
                    <a:lnTo>
                      <a:pt x="682" y="88"/>
                    </a:lnTo>
                    <a:lnTo>
                      <a:pt x="678" y="94"/>
                    </a:lnTo>
                    <a:lnTo>
                      <a:pt x="676" y="98"/>
                    </a:lnTo>
                    <a:lnTo>
                      <a:pt x="674" y="102"/>
                    </a:lnTo>
                    <a:lnTo>
                      <a:pt x="674" y="104"/>
                    </a:lnTo>
                    <a:lnTo>
                      <a:pt x="676" y="106"/>
                    </a:lnTo>
                    <a:lnTo>
                      <a:pt x="680" y="104"/>
                    </a:lnTo>
                    <a:lnTo>
                      <a:pt x="690" y="92"/>
                    </a:lnTo>
                    <a:lnTo>
                      <a:pt x="694" y="88"/>
                    </a:lnTo>
                    <a:lnTo>
                      <a:pt x="702" y="86"/>
                    </a:lnTo>
                    <a:lnTo>
                      <a:pt x="708" y="82"/>
                    </a:lnTo>
                    <a:lnTo>
                      <a:pt x="714" y="78"/>
                    </a:lnTo>
                    <a:lnTo>
                      <a:pt x="716" y="72"/>
                    </a:lnTo>
                    <a:lnTo>
                      <a:pt x="716" y="70"/>
                    </a:lnTo>
                    <a:lnTo>
                      <a:pt x="716" y="68"/>
                    </a:lnTo>
                    <a:lnTo>
                      <a:pt x="714" y="66"/>
                    </a:lnTo>
                    <a:lnTo>
                      <a:pt x="708" y="64"/>
                    </a:lnTo>
                    <a:lnTo>
                      <a:pt x="706" y="64"/>
                    </a:lnTo>
                    <a:lnTo>
                      <a:pt x="706" y="62"/>
                    </a:lnTo>
                    <a:lnTo>
                      <a:pt x="706" y="58"/>
                    </a:lnTo>
                    <a:lnTo>
                      <a:pt x="710" y="54"/>
                    </a:lnTo>
                    <a:lnTo>
                      <a:pt x="718" y="44"/>
                    </a:lnTo>
                    <a:lnTo>
                      <a:pt x="732" y="36"/>
                    </a:lnTo>
                    <a:lnTo>
                      <a:pt x="742" y="32"/>
                    </a:lnTo>
                    <a:lnTo>
                      <a:pt x="746" y="30"/>
                    </a:lnTo>
                    <a:lnTo>
                      <a:pt x="746" y="26"/>
                    </a:lnTo>
                    <a:lnTo>
                      <a:pt x="748" y="20"/>
                    </a:lnTo>
                    <a:lnTo>
                      <a:pt x="752" y="14"/>
                    </a:lnTo>
                    <a:lnTo>
                      <a:pt x="760" y="8"/>
                    </a:lnTo>
                    <a:lnTo>
                      <a:pt x="768" y="4"/>
                    </a:lnTo>
                    <a:lnTo>
                      <a:pt x="776" y="2"/>
                    </a:lnTo>
                    <a:lnTo>
                      <a:pt x="790" y="0"/>
                    </a:lnTo>
                    <a:lnTo>
                      <a:pt x="806" y="0"/>
                    </a:lnTo>
                    <a:lnTo>
                      <a:pt x="816" y="2"/>
                    </a:lnTo>
                    <a:lnTo>
                      <a:pt x="820" y="4"/>
                    </a:lnTo>
                    <a:lnTo>
                      <a:pt x="820" y="6"/>
                    </a:lnTo>
                    <a:lnTo>
                      <a:pt x="810" y="10"/>
                    </a:lnTo>
                    <a:lnTo>
                      <a:pt x="800" y="16"/>
                    </a:lnTo>
                    <a:lnTo>
                      <a:pt x="790" y="20"/>
                    </a:lnTo>
                    <a:lnTo>
                      <a:pt x="778" y="22"/>
                    </a:lnTo>
                    <a:lnTo>
                      <a:pt x="772" y="22"/>
                    </a:lnTo>
                    <a:lnTo>
                      <a:pt x="764" y="26"/>
                    </a:lnTo>
                    <a:lnTo>
                      <a:pt x="758" y="30"/>
                    </a:lnTo>
                    <a:lnTo>
                      <a:pt x="756" y="34"/>
                    </a:lnTo>
                    <a:lnTo>
                      <a:pt x="756" y="52"/>
                    </a:lnTo>
                    <a:lnTo>
                      <a:pt x="754" y="58"/>
                    </a:lnTo>
                    <a:lnTo>
                      <a:pt x="752" y="60"/>
                    </a:lnTo>
                    <a:lnTo>
                      <a:pt x="748" y="64"/>
                    </a:lnTo>
                    <a:lnTo>
                      <a:pt x="750" y="66"/>
                    </a:lnTo>
                    <a:lnTo>
                      <a:pt x="752" y="68"/>
                    </a:lnTo>
                    <a:lnTo>
                      <a:pt x="756" y="70"/>
                    </a:lnTo>
                    <a:lnTo>
                      <a:pt x="758" y="72"/>
                    </a:lnTo>
                    <a:lnTo>
                      <a:pt x="758" y="78"/>
                    </a:lnTo>
                    <a:lnTo>
                      <a:pt x="758" y="80"/>
                    </a:lnTo>
                    <a:lnTo>
                      <a:pt x="762" y="82"/>
                    </a:lnTo>
                    <a:lnTo>
                      <a:pt x="766" y="80"/>
                    </a:lnTo>
                    <a:lnTo>
                      <a:pt x="770" y="78"/>
                    </a:lnTo>
                    <a:lnTo>
                      <a:pt x="772" y="76"/>
                    </a:lnTo>
                    <a:lnTo>
                      <a:pt x="776" y="76"/>
                    </a:lnTo>
                    <a:lnTo>
                      <a:pt x="782" y="76"/>
                    </a:lnTo>
                    <a:lnTo>
                      <a:pt x="784" y="78"/>
                    </a:lnTo>
                    <a:lnTo>
                      <a:pt x="784" y="82"/>
                    </a:lnTo>
                    <a:lnTo>
                      <a:pt x="780" y="86"/>
                    </a:lnTo>
                    <a:lnTo>
                      <a:pt x="774" y="88"/>
                    </a:lnTo>
                    <a:lnTo>
                      <a:pt x="772" y="92"/>
                    </a:lnTo>
                    <a:lnTo>
                      <a:pt x="770" y="98"/>
                    </a:lnTo>
                    <a:lnTo>
                      <a:pt x="772" y="102"/>
                    </a:lnTo>
                    <a:lnTo>
                      <a:pt x="774" y="106"/>
                    </a:lnTo>
                    <a:lnTo>
                      <a:pt x="780" y="104"/>
                    </a:lnTo>
                    <a:lnTo>
                      <a:pt x="786" y="100"/>
                    </a:lnTo>
                    <a:lnTo>
                      <a:pt x="794" y="88"/>
                    </a:lnTo>
                    <a:lnTo>
                      <a:pt x="798" y="92"/>
                    </a:lnTo>
                    <a:lnTo>
                      <a:pt x="808" y="86"/>
                    </a:lnTo>
                    <a:lnTo>
                      <a:pt x="816" y="82"/>
                    </a:lnTo>
                    <a:lnTo>
                      <a:pt x="822" y="80"/>
                    </a:lnTo>
                    <a:lnTo>
                      <a:pt x="822" y="74"/>
                    </a:lnTo>
                    <a:lnTo>
                      <a:pt x="822" y="70"/>
                    </a:lnTo>
                    <a:lnTo>
                      <a:pt x="824" y="68"/>
                    </a:lnTo>
                    <a:lnTo>
                      <a:pt x="828" y="66"/>
                    </a:lnTo>
                    <a:lnTo>
                      <a:pt x="850" y="66"/>
                    </a:lnTo>
                    <a:lnTo>
                      <a:pt x="858" y="70"/>
                    </a:lnTo>
                    <a:lnTo>
                      <a:pt x="862" y="72"/>
                    </a:lnTo>
                    <a:lnTo>
                      <a:pt x="864" y="78"/>
                    </a:lnTo>
                    <a:lnTo>
                      <a:pt x="862" y="80"/>
                    </a:lnTo>
                    <a:lnTo>
                      <a:pt x="860" y="82"/>
                    </a:lnTo>
                    <a:lnTo>
                      <a:pt x="854" y="84"/>
                    </a:lnTo>
                    <a:lnTo>
                      <a:pt x="848" y="86"/>
                    </a:lnTo>
                    <a:lnTo>
                      <a:pt x="846" y="86"/>
                    </a:lnTo>
                    <a:lnTo>
                      <a:pt x="846" y="90"/>
                    </a:lnTo>
                    <a:lnTo>
                      <a:pt x="846" y="94"/>
                    </a:lnTo>
                    <a:lnTo>
                      <a:pt x="848" y="100"/>
                    </a:lnTo>
                    <a:lnTo>
                      <a:pt x="846" y="104"/>
                    </a:lnTo>
                    <a:lnTo>
                      <a:pt x="842" y="108"/>
                    </a:lnTo>
                    <a:lnTo>
                      <a:pt x="830" y="112"/>
                    </a:lnTo>
                    <a:lnTo>
                      <a:pt x="816" y="116"/>
                    </a:lnTo>
                    <a:lnTo>
                      <a:pt x="808" y="122"/>
                    </a:lnTo>
                    <a:lnTo>
                      <a:pt x="802" y="126"/>
                    </a:lnTo>
                    <a:lnTo>
                      <a:pt x="798" y="124"/>
                    </a:lnTo>
                    <a:lnTo>
                      <a:pt x="790" y="122"/>
                    </a:lnTo>
                    <a:lnTo>
                      <a:pt x="780" y="122"/>
                    </a:lnTo>
                    <a:lnTo>
                      <a:pt x="772" y="132"/>
                    </a:lnTo>
                    <a:lnTo>
                      <a:pt x="758" y="140"/>
                    </a:lnTo>
                    <a:lnTo>
                      <a:pt x="732" y="156"/>
                    </a:lnTo>
                    <a:lnTo>
                      <a:pt x="726" y="160"/>
                    </a:lnTo>
                    <a:lnTo>
                      <a:pt x="722" y="164"/>
                    </a:lnTo>
                    <a:lnTo>
                      <a:pt x="718" y="164"/>
                    </a:lnTo>
                    <a:lnTo>
                      <a:pt x="712" y="164"/>
                    </a:lnTo>
                    <a:lnTo>
                      <a:pt x="708" y="166"/>
                    </a:lnTo>
                    <a:lnTo>
                      <a:pt x="704" y="168"/>
                    </a:lnTo>
                    <a:lnTo>
                      <a:pt x="698" y="172"/>
                    </a:lnTo>
                    <a:lnTo>
                      <a:pt x="690" y="176"/>
                    </a:lnTo>
                    <a:lnTo>
                      <a:pt x="684" y="178"/>
                    </a:lnTo>
                    <a:lnTo>
                      <a:pt x="674" y="180"/>
                    </a:lnTo>
                    <a:lnTo>
                      <a:pt x="656" y="184"/>
                    </a:lnTo>
                    <a:lnTo>
                      <a:pt x="648" y="188"/>
                    </a:lnTo>
                    <a:lnTo>
                      <a:pt x="640" y="192"/>
                    </a:lnTo>
                    <a:lnTo>
                      <a:pt x="632" y="198"/>
                    </a:lnTo>
                    <a:lnTo>
                      <a:pt x="622" y="206"/>
                    </a:lnTo>
                    <a:lnTo>
                      <a:pt x="612" y="214"/>
                    </a:lnTo>
                    <a:lnTo>
                      <a:pt x="606" y="222"/>
                    </a:lnTo>
                    <a:lnTo>
                      <a:pt x="600" y="234"/>
                    </a:lnTo>
                    <a:lnTo>
                      <a:pt x="594" y="244"/>
                    </a:lnTo>
                    <a:lnTo>
                      <a:pt x="602" y="244"/>
                    </a:lnTo>
                    <a:lnTo>
                      <a:pt x="606" y="246"/>
                    </a:lnTo>
                    <a:lnTo>
                      <a:pt x="606" y="248"/>
                    </a:lnTo>
                    <a:lnTo>
                      <a:pt x="604" y="260"/>
                    </a:lnTo>
                    <a:lnTo>
                      <a:pt x="602" y="266"/>
                    </a:lnTo>
                    <a:lnTo>
                      <a:pt x="602" y="274"/>
                    </a:lnTo>
                    <a:lnTo>
                      <a:pt x="604" y="274"/>
                    </a:lnTo>
                    <a:lnTo>
                      <a:pt x="606" y="276"/>
                    </a:lnTo>
                    <a:lnTo>
                      <a:pt x="608" y="276"/>
                    </a:lnTo>
                    <a:lnTo>
                      <a:pt x="614" y="272"/>
                    </a:lnTo>
                    <a:lnTo>
                      <a:pt x="622" y="272"/>
                    </a:lnTo>
                    <a:lnTo>
                      <a:pt x="630" y="274"/>
                    </a:lnTo>
                    <a:lnTo>
                      <a:pt x="636" y="276"/>
                    </a:lnTo>
                    <a:lnTo>
                      <a:pt x="642" y="280"/>
                    </a:lnTo>
                    <a:lnTo>
                      <a:pt x="648" y="288"/>
                    </a:lnTo>
                    <a:lnTo>
                      <a:pt x="652" y="292"/>
                    </a:lnTo>
                    <a:lnTo>
                      <a:pt x="656" y="294"/>
                    </a:lnTo>
                    <a:lnTo>
                      <a:pt x="662" y="294"/>
                    </a:lnTo>
                    <a:lnTo>
                      <a:pt x="666" y="296"/>
                    </a:lnTo>
                    <a:lnTo>
                      <a:pt x="670" y="300"/>
                    </a:lnTo>
                    <a:lnTo>
                      <a:pt x="674" y="304"/>
                    </a:lnTo>
                    <a:lnTo>
                      <a:pt x="680" y="306"/>
                    </a:lnTo>
                    <a:lnTo>
                      <a:pt x="688" y="308"/>
                    </a:lnTo>
                    <a:lnTo>
                      <a:pt x="698" y="306"/>
                    </a:lnTo>
                    <a:lnTo>
                      <a:pt x="712" y="308"/>
                    </a:lnTo>
                    <a:lnTo>
                      <a:pt x="712" y="310"/>
                    </a:lnTo>
                    <a:lnTo>
                      <a:pt x="712" y="314"/>
                    </a:lnTo>
                    <a:lnTo>
                      <a:pt x="710" y="322"/>
                    </a:lnTo>
                    <a:lnTo>
                      <a:pt x="704" y="332"/>
                    </a:lnTo>
                    <a:lnTo>
                      <a:pt x="700" y="344"/>
                    </a:lnTo>
                    <a:lnTo>
                      <a:pt x="698" y="350"/>
                    </a:lnTo>
                    <a:lnTo>
                      <a:pt x="698" y="356"/>
                    </a:lnTo>
                    <a:lnTo>
                      <a:pt x="700" y="360"/>
                    </a:lnTo>
                    <a:lnTo>
                      <a:pt x="704" y="366"/>
                    </a:lnTo>
                    <a:lnTo>
                      <a:pt x="712" y="376"/>
                    </a:lnTo>
                    <a:lnTo>
                      <a:pt x="714" y="374"/>
                    </a:lnTo>
                    <a:lnTo>
                      <a:pt x="718" y="370"/>
                    </a:lnTo>
                    <a:lnTo>
                      <a:pt x="724" y="366"/>
                    </a:lnTo>
                    <a:lnTo>
                      <a:pt x="730" y="362"/>
                    </a:lnTo>
                    <a:lnTo>
                      <a:pt x="734" y="356"/>
                    </a:lnTo>
                    <a:lnTo>
                      <a:pt x="738" y="350"/>
                    </a:lnTo>
                    <a:lnTo>
                      <a:pt x="742" y="332"/>
                    </a:lnTo>
                    <a:lnTo>
                      <a:pt x="746" y="314"/>
                    </a:lnTo>
                    <a:lnTo>
                      <a:pt x="748" y="312"/>
                    </a:lnTo>
                    <a:lnTo>
                      <a:pt x="754" y="308"/>
                    </a:lnTo>
                    <a:lnTo>
                      <a:pt x="766" y="306"/>
                    </a:lnTo>
                    <a:lnTo>
                      <a:pt x="772" y="304"/>
                    </a:lnTo>
                    <a:lnTo>
                      <a:pt x="788" y="296"/>
                    </a:lnTo>
                    <a:lnTo>
                      <a:pt x="796" y="290"/>
                    </a:lnTo>
                    <a:lnTo>
                      <a:pt x="800" y="284"/>
                    </a:lnTo>
                    <a:lnTo>
                      <a:pt x="804" y="276"/>
                    </a:lnTo>
                    <a:lnTo>
                      <a:pt x="806" y="266"/>
                    </a:lnTo>
                    <a:lnTo>
                      <a:pt x="804" y="264"/>
                    </a:lnTo>
                    <a:lnTo>
                      <a:pt x="802" y="262"/>
                    </a:lnTo>
                    <a:lnTo>
                      <a:pt x="800" y="258"/>
                    </a:lnTo>
                    <a:lnTo>
                      <a:pt x="794" y="256"/>
                    </a:lnTo>
                    <a:lnTo>
                      <a:pt x="794" y="254"/>
                    </a:lnTo>
                    <a:lnTo>
                      <a:pt x="792" y="250"/>
                    </a:lnTo>
                    <a:lnTo>
                      <a:pt x="794" y="246"/>
                    </a:lnTo>
                    <a:lnTo>
                      <a:pt x="798" y="244"/>
                    </a:lnTo>
                    <a:lnTo>
                      <a:pt x="804" y="238"/>
                    </a:lnTo>
                    <a:lnTo>
                      <a:pt x="806" y="2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0" name="Freeform 27"/>
              <p:cNvSpPr>
                <a:spLocks/>
              </p:cNvSpPr>
              <p:nvPr/>
            </p:nvSpPr>
            <p:spPr bwMode="auto">
              <a:xfrm>
                <a:off x="1795" y="1226"/>
                <a:ext cx="38" cy="18"/>
              </a:xfrm>
              <a:custGeom>
                <a:avLst/>
                <a:gdLst>
                  <a:gd name="T0" fmla="*/ 38 w 38"/>
                  <a:gd name="T1" fmla="*/ 18 h 18"/>
                  <a:gd name="T2" fmla="*/ 24 w 38"/>
                  <a:gd name="T3" fmla="*/ 16 h 18"/>
                  <a:gd name="T4" fmla="*/ 18 w 38"/>
                  <a:gd name="T5" fmla="*/ 16 h 18"/>
                  <a:gd name="T6" fmla="*/ 10 w 38"/>
                  <a:gd name="T7" fmla="*/ 14 h 18"/>
                  <a:gd name="T8" fmla="*/ 2 w 38"/>
                  <a:gd name="T9" fmla="*/ 8 h 18"/>
                  <a:gd name="T10" fmla="*/ 0 w 38"/>
                  <a:gd name="T11" fmla="*/ 4 h 18"/>
                  <a:gd name="T12" fmla="*/ 2 w 38"/>
                  <a:gd name="T13" fmla="*/ 0 h 18"/>
                  <a:gd name="T14" fmla="*/ 4 w 38"/>
                  <a:gd name="T15" fmla="*/ 0 h 18"/>
                  <a:gd name="T16" fmla="*/ 12 w 38"/>
                  <a:gd name="T17" fmla="*/ 0 h 18"/>
                  <a:gd name="T18" fmla="*/ 22 w 38"/>
                  <a:gd name="T19" fmla="*/ 2 h 18"/>
                  <a:gd name="T20" fmla="*/ 28 w 38"/>
                  <a:gd name="T21" fmla="*/ 6 h 18"/>
                  <a:gd name="T22" fmla="*/ 34 w 38"/>
                  <a:gd name="T23" fmla="*/ 12 h 18"/>
                  <a:gd name="T24" fmla="*/ 36 w 38"/>
                  <a:gd name="T25" fmla="*/ 14 h 18"/>
                  <a:gd name="T26" fmla="*/ 38 w 38"/>
                  <a:gd name="T2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18">
                    <a:moveTo>
                      <a:pt x="38" y="18"/>
                    </a:moveTo>
                    <a:lnTo>
                      <a:pt x="24" y="16"/>
                    </a:lnTo>
                    <a:lnTo>
                      <a:pt x="18" y="16"/>
                    </a:lnTo>
                    <a:lnTo>
                      <a:pt x="10" y="14"/>
                    </a:lnTo>
                    <a:lnTo>
                      <a:pt x="2" y="8"/>
                    </a:lnTo>
                    <a:lnTo>
                      <a:pt x="0" y="4"/>
                    </a:lnTo>
                    <a:lnTo>
                      <a:pt x="2" y="0"/>
                    </a:lnTo>
                    <a:lnTo>
                      <a:pt x="4" y="0"/>
                    </a:lnTo>
                    <a:lnTo>
                      <a:pt x="12" y="0"/>
                    </a:lnTo>
                    <a:lnTo>
                      <a:pt x="22" y="2"/>
                    </a:lnTo>
                    <a:lnTo>
                      <a:pt x="28" y="6"/>
                    </a:lnTo>
                    <a:lnTo>
                      <a:pt x="34" y="12"/>
                    </a:lnTo>
                    <a:lnTo>
                      <a:pt x="36" y="14"/>
                    </a:lnTo>
                    <a:lnTo>
                      <a:pt x="38"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1" name="Freeform 28"/>
              <p:cNvSpPr>
                <a:spLocks/>
              </p:cNvSpPr>
              <p:nvPr/>
            </p:nvSpPr>
            <p:spPr bwMode="auto">
              <a:xfrm>
                <a:off x="1857" y="1198"/>
                <a:ext cx="96" cy="90"/>
              </a:xfrm>
              <a:custGeom>
                <a:avLst/>
                <a:gdLst>
                  <a:gd name="T0" fmla="*/ 70 w 96"/>
                  <a:gd name="T1" fmla="*/ 74 h 90"/>
                  <a:gd name="T2" fmla="*/ 58 w 96"/>
                  <a:gd name="T3" fmla="*/ 80 h 90"/>
                  <a:gd name="T4" fmla="*/ 48 w 96"/>
                  <a:gd name="T5" fmla="*/ 84 h 90"/>
                  <a:gd name="T6" fmla="*/ 50 w 96"/>
                  <a:gd name="T7" fmla="*/ 76 h 90"/>
                  <a:gd name="T8" fmla="*/ 42 w 96"/>
                  <a:gd name="T9" fmla="*/ 70 h 90"/>
                  <a:gd name="T10" fmla="*/ 6 w 96"/>
                  <a:gd name="T11" fmla="*/ 70 h 90"/>
                  <a:gd name="T12" fmla="*/ 0 w 96"/>
                  <a:gd name="T13" fmla="*/ 68 h 90"/>
                  <a:gd name="T14" fmla="*/ 4 w 96"/>
                  <a:gd name="T15" fmla="*/ 64 h 90"/>
                  <a:gd name="T16" fmla="*/ 10 w 96"/>
                  <a:gd name="T17" fmla="*/ 54 h 90"/>
                  <a:gd name="T18" fmla="*/ 22 w 96"/>
                  <a:gd name="T19" fmla="*/ 48 h 90"/>
                  <a:gd name="T20" fmla="*/ 24 w 96"/>
                  <a:gd name="T21" fmla="*/ 42 h 90"/>
                  <a:gd name="T22" fmla="*/ 34 w 96"/>
                  <a:gd name="T23" fmla="*/ 30 h 90"/>
                  <a:gd name="T24" fmla="*/ 44 w 96"/>
                  <a:gd name="T25" fmla="*/ 20 h 90"/>
                  <a:gd name="T26" fmla="*/ 62 w 96"/>
                  <a:gd name="T27" fmla="*/ 6 h 90"/>
                  <a:gd name="T28" fmla="*/ 70 w 96"/>
                  <a:gd name="T29" fmla="*/ 0 h 90"/>
                  <a:gd name="T30" fmla="*/ 74 w 96"/>
                  <a:gd name="T31" fmla="*/ 4 h 90"/>
                  <a:gd name="T32" fmla="*/ 72 w 96"/>
                  <a:gd name="T33" fmla="*/ 8 h 90"/>
                  <a:gd name="T34" fmla="*/ 56 w 96"/>
                  <a:gd name="T35" fmla="*/ 24 h 90"/>
                  <a:gd name="T36" fmla="*/ 56 w 96"/>
                  <a:gd name="T37" fmla="*/ 30 h 90"/>
                  <a:gd name="T38" fmla="*/ 64 w 96"/>
                  <a:gd name="T39" fmla="*/ 24 h 90"/>
                  <a:gd name="T40" fmla="*/ 66 w 96"/>
                  <a:gd name="T41" fmla="*/ 32 h 90"/>
                  <a:gd name="T42" fmla="*/ 70 w 96"/>
                  <a:gd name="T43" fmla="*/ 40 h 90"/>
                  <a:gd name="T44" fmla="*/ 72 w 96"/>
                  <a:gd name="T45" fmla="*/ 42 h 90"/>
                  <a:gd name="T46" fmla="*/ 78 w 96"/>
                  <a:gd name="T47" fmla="*/ 38 h 90"/>
                  <a:gd name="T48" fmla="*/ 88 w 96"/>
                  <a:gd name="T49" fmla="*/ 40 h 90"/>
                  <a:gd name="T50" fmla="*/ 94 w 96"/>
                  <a:gd name="T51" fmla="*/ 42 h 90"/>
                  <a:gd name="T52" fmla="*/ 88 w 96"/>
                  <a:gd name="T53" fmla="*/ 48 h 90"/>
                  <a:gd name="T54" fmla="*/ 84 w 96"/>
                  <a:gd name="T55" fmla="*/ 52 h 90"/>
                  <a:gd name="T56" fmla="*/ 92 w 96"/>
                  <a:gd name="T57" fmla="*/ 50 h 90"/>
                  <a:gd name="T58" fmla="*/ 90 w 96"/>
                  <a:gd name="T59" fmla="*/ 56 h 90"/>
                  <a:gd name="T60" fmla="*/ 96 w 96"/>
                  <a:gd name="T61" fmla="*/ 58 h 90"/>
                  <a:gd name="T62" fmla="*/ 88 w 96"/>
                  <a:gd name="T63" fmla="*/ 68 h 90"/>
                  <a:gd name="T64" fmla="*/ 88 w 96"/>
                  <a:gd name="T65" fmla="*/ 70 h 90"/>
                  <a:gd name="T66" fmla="*/ 96 w 96"/>
                  <a:gd name="T67" fmla="*/ 70 h 90"/>
                  <a:gd name="T68" fmla="*/ 90 w 96"/>
                  <a:gd name="T69" fmla="*/ 82 h 90"/>
                  <a:gd name="T70" fmla="*/ 80 w 96"/>
                  <a:gd name="T71" fmla="*/ 90 h 90"/>
                  <a:gd name="T72" fmla="*/ 76 w 96"/>
                  <a:gd name="T73" fmla="*/ 86 h 90"/>
                  <a:gd name="T74" fmla="*/ 80 w 96"/>
                  <a:gd name="T75" fmla="*/ 80 h 90"/>
                  <a:gd name="T76" fmla="*/ 70 w 96"/>
                  <a:gd name="T77"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6" h="90">
                    <a:moveTo>
                      <a:pt x="76" y="74"/>
                    </a:moveTo>
                    <a:lnTo>
                      <a:pt x="70" y="74"/>
                    </a:lnTo>
                    <a:lnTo>
                      <a:pt x="66" y="76"/>
                    </a:lnTo>
                    <a:lnTo>
                      <a:pt x="58" y="80"/>
                    </a:lnTo>
                    <a:lnTo>
                      <a:pt x="52" y="84"/>
                    </a:lnTo>
                    <a:lnTo>
                      <a:pt x="48" y="84"/>
                    </a:lnTo>
                    <a:lnTo>
                      <a:pt x="44" y="84"/>
                    </a:lnTo>
                    <a:lnTo>
                      <a:pt x="50" y="76"/>
                    </a:lnTo>
                    <a:lnTo>
                      <a:pt x="46" y="72"/>
                    </a:lnTo>
                    <a:lnTo>
                      <a:pt x="42" y="70"/>
                    </a:lnTo>
                    <a:lnTo>
                      <a:pt x="14" y="70"/>
                    </a:lnTo>
                    <a:lnTo>
                      <a:pt x="6" y="70"/>
                    </a:lnTo>
                    <a:lnTo>
                      <a:pt x="2" y="70"/>
                    </a:lnTo>
                    <a:lnTo>
                      <a:pt x="0" y="68"/>
                    </a:lnTo>
                    <a:lnTo>
                      <a:pt x="2" y="66"/>
                    </a:lnTo>
                    <a:lnTo>
                      <a:pt x="4" y="64"/>
                    </a:lnTo>
                    <a:lnTo>
                      <a:pt x="8" y="64"/>
                    </a:lnTo>
                    <a:lnTo>
                      <a:pt x="10" y="54"/>
                    </a:lnTo>
                    <a:lnTo>
                      <a:pt x="16" y="50"/>
                    </a:lnTo>
                    <a:lnTo>
                      <a:pt x="22" y="48"/>
                    </a:lnTo>
                    <a:lnTo>
                      <a:pt x="22" y="46"/>
                    </a:lnTo>
                    <a:lnTo>
                      <a:pt x="24" y="42"/>
                    </a:lnTo>
                    <a:lnTo>
                      <a:pt x="28" y="32"/>
                    </a:lnTo>
                    <a:lnTo>
                      <a:pt x="34" y="30"/>
                    </a:lnTo>
                    <a:lnTo>
                      <a:pt x="38" y="28"/>
                    </a:lnTo>
                    <a:lnTo>
                      <a:pt x="44" y="20"/>
                    </a:lnTo>
                    <a:lnTo>
                      <a:pt x="52" y="14"/>
                    </a:lnTo>
                    <a:lnTo>
                      <a:pt x="62" y="6"/>
                    </a:lnTo>
                    <a:lnTo>
                      <a:pt x="66" y="2"/>
                    </a:lnTo>
                    <a:lnTo>
                      <a:pt x="70" y="0"/>
                    </a:lnTo>
                    <a:lnTo>
                      <a:pt x="74" y="0"/>
                    </a:lnTo>
                    <a:lnTo>
                      <a:pt x="74" y="4"/>
                    </a:lnTo>
                    <a:lnTo>
                      <a:pt x="70" y="4"/>
                    </a:lnTo>
                    <a:lnTo>
                      <a:pt x="72" y="8"/>
                    </a:lnTo>
                    <a:lnTo>
                      <a:pt x="62" y="16"/>
                    </a:lnTo>
                    <a:lnTo>
                      <a:pt x="56" y="24"/>
                    </a:lnTo>
                    <a:lnTo>
                      <a:pt x="54" y="30"/>
                    </a:lnTo>
                    <a:lnTo>
                      <a:pt x="56" y="30"/>
                    </a:lnTo>
                    <a:lnTo>
                      <a:pt x="60" y="24"/>
                    </a:lnTo>
                    <a:lnTo>
                      <a:pt x="64" y="24"/>
                    </a:lnTo>
                    <a:lnTo>
                      <a:pt x="64" y="30"/>
                    </a:lnTo>
                    <a:lnTo>
                      <a:pt x="66" y="32"/>
                    </a:lnTo>
                    <a:lnTo>
                      <a:pt x="68" y="34"/>
                    </a:lnTo>
                    <a:lnTo>
                      <a:pt x="70" y="40"/>
                    </a:lnTo>
                    <a:lnTo>
                      <a:pt x="70" y="42"/>
                    </a:lnTo>
                    <a:lnTo>
                      <a:pt x="72" y="42"/>
                    </a:lnTo>
                    <a:lnTo>
                      <a:pt x="74" y="40"/>
                    </a:lnTo>
                    <a:lnTo>
                      <a:pt x="78" y="38"/>
                    </a:lnTo>
                    <a:lnTo>
                      <a:pt x="80" y="38"/>
                    </a:lnTo>
                    <a:lnTo>
                      <a:pt x="88" y="40"/>
                    </a:lnTo>
                    <a:lnTo>
                      <a:pt x="92" y="42"/>
                    </a:lnTo>
                    <a:lnTo>
                      <a:pt x="94" y="42"/>
                    </a:lnTo>
                    <a:lnTo>
                      <a:pt x="92" y="46"/>
                    </a:lnTo>
                    <a:lnTo>
                      <a:pt x="88" y="48"/>
                    </a:lnTo>
                    <a:lnTo>
                      <a:pt x="82" y="50"/>
                    </a:lnTo>
                    <a:lnTo>
                      <a:pt x="84" y="52"/>
                    </a:lnTo>
                    <a:lnTo>
                      <a:pt x="86" y="52"/>
                    </a:lnTo>
                    <a:lnTo>
                      <a:pt x="92" y="50"/>
                    </a:lnTo>
                    <a:lnTo>
                      <a:pt x="94" y="54"/>
                    </a:lnTo>
                    <a:lnTo>
                      <a:pt x="90" y="56"/>
                    </a:lnTo>
                    <a:lnTo>
                      <a:pt x="90" y="58"/>
                    </a:lnTo>
                    <a:lnTo>
                      <a:pt x="96" y="58"/>
                    </a:lnTo>
                    <a:lnTo>
                      <a:pt x="92" y="64"/>
                    </a:lnTo>
                    <a:lnTo>
                      <a:pt x="88" y="68"/>
                    </a:lnTo>
                    <a:lnTo>
                      <a:pt x="84" y="70"/>
                    </a:lnTo>
                    <a:lnTo>
                      <a:pt x="88" y="70"/>
                    </a:lnTo>
                    <a:lnTo>
                      <a:pt x="92" y="70"/>
                    </a:lnTo>
                    <a:lnTo>
                      <a:pt x="96" y="70"/>
                    </a:lnTo>
                    <a:lnTo>
                      <a:pt x="94" y="74"/>
                    </a:lnTo>
                    <a:lnTo>
                      <a:pt x="90" y="82"/>
                    </a:lnTo>
                    <a:lnTo>
                      <a:pt x="84" y="88"/>
                    </a:lnTo>
                    <a:lnTo>
                      <a:pt x="80" y="90"/>
                    </a:lnTo>
                    <a:lnTo>
                      <a:pt x="76" y="88"/>
                    </a:lnTo>
                    <a:lnTo>
                      <a:pt x="76" y="86"/>
                    </a:lnTo>
                    <a:lnTo>
                      <a:pt x="78" y="82"/>
                    </a:lnTo>
                    <a:lnTo>
                      <a:pt x="80" y="80"/>
                    </a:lnTo>
                    <a:lnTo>
                      <a:pt x="74" y="82"/>
                    </a:lnTo>
                    <a:lnTo>
                      <a:pt x="70" y="82"/>
                    </a:lnTo>
                    <a:lnTo>
                      <a:pt x="76" y="7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2" name="Freeform 29"/>
              <p:cNvSpPr>
                <a:spLocks/>
              </p:cNvSpPr>
              <p:nvPr/>
            </p:nvSpPr>
            <p:spPr bwMode="auto">
              <a:xfrm>
                <a:off x="1279" y="822"/>
                <a:ext cx="142" cy="58"/>
              </a:xfrm>
              <a:custGeom>
                <a:avLst/>
                <a:gdLst>
                  <a:gd name="T0" fmla="*/ 0 w 142"/>
                  <a:gd name="T1" fmla="*/ 40 h 58"/>
                  <a:gd name="T2" fmla="*/ 4 w 142"/>
                  <a:gd name="T3" fmla="*/ 40 h 58"/>
                  <a:gd name="T4" fmla="*/ 10 w 142"/>
                  <a:gd name="T5" fmla="*/ 40 h 58"/>
                  <a:gd name="T6" fmla="*/ 14 w 142"/>
                  <a:gd name="T7" fmla="*/ 40 h 58"/>
                  <a:gd name="T8" fmla="*/ 18 w 142"/>
                  <a:gd name="T9" fmla="*/ 44 h 58"/>
                  <a:gd name="T10" fmla="*/ 20 w 142"/>
                  <a:gd name="T11" fmla="*/ 48 h 58"/>
                  <a:gd name="T12" fmla="*/ 18 w 142"/>
                  <a:gd name="T13" fmla="*/ 56 h 58"/>
                  <a:gd name="T14" fmla="*/ 20 w 142"/>
                  <a:gd name="T15" fmla="*/ 58 h 58"/>
                  <a:gd name="T16" fmla="*/ 24 w 142"/>
                  <a:gd name="T17" fmla="*/ 54 h 58"/>
                  <a:gd name="T18" fmla="*/ 32 w 142"/>
                  <a:gd name="T19" fmla="*/ 48 h 58"/>
                  <a:gd name="T20" fmla="*/ 38 w 142"/>
                  <a:gd name="T21" fmla="*/ 44 h 58"/>
                  <a:gd name="T22" fmla="*/ 48 w 142"/>
                  <a:gd name="T23" fmla="*/ 44 h 58"/>
                  <a:gd name="T24" fmla="*/ 54 w 142"/>
                  <a:gd name="T25" fmla="*/ 44 h 58"/>
                  <a:gd name="T26" fmla="*/ 60 w 142"/>
                  <a:gd name="T27" fmla="*/ 42 h 58"/>
                  <a:gd name="T28" fmla="*/ 70 w 142"/>
                  <a:gd name="T29" fmla="*/ 36 h 58"/>
                  <a:gd name="T30" fmla="*/ 78 w 142"/>
                  <a:gd name="T31" fmla="*/ 34 h 58"/>
                  <a:gd name="T32" fmla="*/ 100 w 142"/>
                  <a:gd name="T33" fmla="*/ 30 h 58"/>
                  <a:gd name="T34" fmla="*/ 122 w 142"/>
                  <a:gd name="T35" fmla="*/ 24 h 58"/>
                  <a:gd name="T36" fmla="*/ 132 w 142"/>
                  <a:gd name="T37" fmla="*/ 20 h 58"/>
                  <a:gd name="T38" fmla="*/ 142 w 142"/>
                  <a:gd name="T39" fmla="*/ 14 h 58"/>
                  <a:gd name="T40" fmla="*/ 134 w 142"/>
                  <a:gd name="T41" fmla="*/ 8 h 58"/>
                  <a:gd name="T42" fmla="*/ 128 w 142"/>
                  <a:gd name="T43" fmla="*/ 4 h 58"/>
                  <a:gd name="T44" fmla="*/ 124 w 142"/>
                  <a:gd name="T45" fmla="*/ 4 h 58"/>
                  <a:gd name="T46" fmla="*/ 118 w 142"/>
                  <a:gd name="T47" fmla="*/ 4 h 58"/>
                  <a:gd name="T48" fmla="*/ 118 w 142"/>
                  <a:gd name="T49" fmla="*/ 8 h 58"/>
                  <a:gd name="T50" fmla="*/ 112 w 142"/>
                  <a:gd name="T51" fmla="*/ 8 h 58"/>
                  <a:gd name="T52" fmla="*/ 106 w 142"/>
                  <a:gd name="T53" fmla="*/ 6 h 58"/>
                  <a:gd name="T54" fmla="*/ 102 w 142"/>
                  <a:gd name="T55" fmla="*/ 2 h 58"/>
                  <a:gd name="T56" fmla="*/ 96 w 142"/>
                  <a:gd name="T57" fmla="*/ 0 h 58"/>
                  <a:gd name="T58" fmla="*/ 76 w 142"/>
                  <a:gd name="T59" fmla="*/ 2 h 58"/>
                  <a:gd name="T60" fmla="*/ 60 w 142"/>
                  <a:gd name="T61" fmla="*/ 4 h 58"/>
                  <a:gd name="T62" fmla="*/ 48 w 142"/>
                  <a:gd name="T63" fmla="*/ 14 h 58"/>
                  <a:gd name="T64" fmla="*/ 44 w 142"/>
                  <a:gd name="T65" fmla="*/ 18 h 58"/>
                  <a:gd name="T66" fmla="*/ 38 w 142"/>
                  <a:gd name="T67" fmla="*/ 22 h 58"/>
                  <a:gd name="T68" fmla="*/ 24 w 142"/>
                  <a:gd name="T69" fmla="*/ 28 h 58"/>
                  <a:gd name="T70" fmla="*/ 12 w 142"/>
                  <a:gd name="T71" fmla="*/ 34 h 58"/>
                  <a:gd name="T72" fmla="*/ 6 w 142"/>
                  <a:gd name="T73" fmla="*/ 36 h 58"/>
                  <a:gd name="T74" fmla="*/ 0 w 142"/>
                  <a:gd name="T75" fmla="*/ 4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58">
                    <a:moveTo>
                      <a:pt x="0" y="40"/>
                    </a:moveTo>
                    <a:lnTo>
                      <a:pt x="4" y="40"/>
                    </a:lnTo>
                    <a:lnTo>
                      <a:pt x="10" y="40"/>
                    </a:lnTo>
                    <a:lnTo>
                      <a:pt x="14" y="40"/>
                    </a:lnTo>
                    <a:lnTo>
                      <a:pt x="18" y="44"/>
                    </a:lnTo>
                    <a:lnTo>
                      <a:pt x="20" y="48"/>
                    </a:lnTo>
                    <a:lnTo>
                      <a:pt x="18" y="56"/>
                    </a:lnTo>
                    <a:lnTo>
                      <a:pt x="20" y="58"/>
                    </a:lnTo>
                    <a:lnTo>
                      <a:pt x="24" y="54"/>
                    </a:lnTo>
                    <a:lnTo>
                      <a:pt x="32" y="48"/>
                    </a:lnTo>
                    <a:lnTo>
                      <a:pt x="38" y="44"/>
                    </a:lnTo>
                    <a:lnTo>
                      <a:pt x="48" y="44"/>
                    </a:lnTo>
                    <a:lnTo>
                      <a:pt x="54" y="44"/>
                    </a:lnTo>
                    <a:lnTo>
                      <a:pt x="60" y="42"/>
                    </a:lnTo>
                    <a:lnTo>
                      <a:pt x="70" y="36"/>
                    </a:lnTo>
                    <a:lnTo>
                      <a:pt x="78" y="34"/>
                    </a:lnTo>
                    <a:lnTo>
                      <a:pt x="100" y="30"/>
                    </a:lnTo>
                    <a:lnTo>
                      <a:pt x="122" y="24"/>
                    </a:lnTo>
                    <a:lnTo>
                      <a:pt x="132" y="20"/>
                    </a:lnTo>
                    <a:lnTo>
                      <a:pt x="142" y="14"/>
                    </a:lnTo>
                    <a:lnTo>
                      <a:pt x="134" y="8"/>
                    </a:lnTo>
                    <a:lnTo>
                      <a:pt x="128" y="4"/>
                    </a:lnTo>
                    <a:lnTo>
                      <a:pt x="124" y="4"/>
                    </a:lnTo>
                    <a:lnTo>
                      <a:pt x="118" y="4"/>
                    </a:lnTo>
                    <a:lnTo>
                      <a:pt x="118" y="8"/>
                    </a:lnTo>
                    <a:lnTo>
                      <a:pt x="112" y="8"/>
                    </a:lnTo>
                    <a:lnTo>
                      <a:pt x="106" y="6"/>
                    </a:lnTo>
                    <a:lnTo>
                      <a:pt x="102" y="2"/>
                    </a:lnTo>
                    <a:lnTo>
                      <a:pt x="96" y="0"/>
                    </a:lnTo>
                    <a:lnTo>
                      <a:pt x="76" y="2"/>
                    </a:lnTo>
                    <a:lnTo>
                      <a:pt x="60" y="4"/>
                    </a:lnTo>
                    <a:lnTo>
                      <a:pt x="48" y="14"/>
                    </a:lnTo>
                    <a:lnTo>
                      <a:pt x="44" y="18"/>
                    </a:lnTo>
                    <a:lnTo>
                      <a:pt x="38" y="22"/>
                    </a:lnTo>
                    <a:lnTo>
                      <a:pt x="24" y="28"/>
                    </a:lnTo>
                    <a:lnTo>
                      <a:pt x="12" y="34"/>
                    </a:lnTo>
                    <a:lnTo>
                      <a:pt x="6" y="36"/>
                    </a:lnTo>
                    <a:lnTo>
                      <a:pt x="0" y="4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3" name="Freeform 30"/>
              <p:cNvSpPr>
                <a:spLocks/>
              </p:cNvSpPr>
              <p:nvPr/>
            </p:nvSpPr>
            <p:spPr bwMode="auto">
              <a:xfrm>
                <a:off x="1621" y="754"/>
                <a:ext cx="52" cy="26"/>
              </a:xfrm>
              <a:custGeom>
                <a:avLst/>
                <a:gdLst>
                  <a:gd name="T0" fmla="*/ 34 w 52"/>
                  <a:gd name="T1" fmla="*/ 26 h 26"/>
                  <a:gd name="T2" fmla="*/ 32 w 52"/>
                  <a:gd name="T3" fmla="*/ 24 h 26"/>
                  <a:gd name="T4" fmla="*/ 30 w 52"/>
                  <a:gd name="T5" fmla="*/ 22 h 26"/>
                  <a:gd name="T6" fmla="*/ 26 w 52"/>
                  <a:gd name="T7" fmla="*/ 18 h 26"/>
                  <a:gd name="T8" fmla="*/ 20 w 52"/>
                  <a:gd name="T9" fmla="*/ 18 h 26"/>
                  <a:gd name="T10" fmla="*/ 12 w 52"/>
                  <a:gd name="T11" fmla="*/ 18 h 26"/>
                  <a:gd name="T12" fmla="*/ 6 w 52"/>
                  <a:gd name="T13" fmla="*/ 18 h 26"/>
                  <a:gd name="T14" fmla="*/ 0 w 52"/>
                  <a:gd name="T15" fmla="*/ 16 h 26"/>
                  <a:gd name="T16" fmla="*/ 8 w 52"/>
                  <a:gd name="T17" fmla="*/ 6 h 26"/>
                  <a:gd name="T18" fmla="*/ 14 w 52"/>
                  <a:gd name="T19" fmla="*/ 2 h 26"/>
                  <a:gd name="T20" fmla="*/ 24 w 52"/>
                  <a:gd name="T21" fmla="*/ 0 h 26"/>
                  <a:gd name="T22" fmla="*/ 28 w 52"/>
                  <a:gd name="T23" fmla="*/ 2 h 26"/>
                  <a:gd name="T24" fmla="*/ 30 w 52"/>
                  <a:gd name="T25" fmla="*/ 4 h 26"/>
                  <a:gd name="T26" fmla="*/ 32 w 52"/>
                  <a:gd name="T27" fmla="*/ 6 h 26"/>
                  <a:gd name="T28" fmla="*/ 34 w 52"/>
                  <a:gd name="T29" fmla="*/ 8 h 26"/>
                  <a:gd name="T30" fmla="*/ 40 w 52"/>
                  <a:gd name="T31" fmla="*/ 8 h 26"/>
                  <a:gd name="T32" fmla="*/ 48 w 52"/>
                  <a:gd name="T33" fmla="*/ 10 h 26"/>
                  <a:gd name="T34" fmla="*/ 52 w 52"/>
                  <a:gd name="T35" fmla="*/ 12 h 26"/>
                  <a:gd name="T36" fmla="*/ 52 w 52"/>
                  <a:gd name="T37" fmla="*/ 16 h 26"/>
                  <a:gd name="T38" fmla="*/ 52 w 52"/>
                  <a:gd name="T39" fmla="*/ 22 h 26"/>
                  <a:gd name="T40" fmla="*/ 48 w 52"/>
                  <a:gd name="T41" fmla="*/ 24 h 26"/>
                  <a:gd name="T42" fmla="*/ 42 w 52"/>
                  <a:gd name="T43" fmla="*/ 26 h 26"/>
                  <a:gd name="T44" fmla="*/ 34 w 52"/>
                  <a:gd name="T4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 h="26">
                    <a:moveTo>
                      <a:pt x="34" y="26"/>
                    </a:moveTo>
                    <a:lnTo>
                      <a:pt x="32" y="24"/>
                    </a:lnTo>
                    <a:lnTo>
                      <a:pt x="30" y="22"/>
                    </a:lnTo>
                    <a:lnTo>
                      <a:pt x="26" y="18"/>
                    </a:lnTo>
                    <a:lnTo>
                      <a:pt x="20" y="18"/>
                    </a:lnTo>
                    <a:lnTo>
                      <a:pt x="12" y="18"/>
                    </a:lnTo>
                    <a:lnTo>
                      <a:pt x="6" y="18"/>
                    </a:lnTo>
                    <a:lnTo>
                      <a:pt x="0" y="16"/>
                    </a:lnTo>
                    <a:lnTo>
                      <a:pt x="8" y="6"/>
                    </a:lnTo>
                    <a:lnTo>
                      <a:pt x="14" y="2"/>
                    </a:lnTo>
                    <a:lnTo>
                      <a:pt x="24" y="0"/>
                    </a:lnTo>
                    <a:lnTo>
                      <a:pt x="28" y="2"/>
                    </a:lnTo>
                    <a:lnTo>
                      <a:pt x="30" y="4"/>
                    </a:lnTo>
                    <a:lnTo>
                      <a:pt x="32" y="6"/>
                    </a:lnTo>
                    <a:lnTo>
                      <a:pt x="34" y="8"/>
                    </a:lnTo>
                    <a:lnTo>
                      <a:pt x="40" y="8"/>
                    </a:lnTo>
                    <a:lnTo>
                      <a:pt x="48" y="10"/>
                    </a:lnTo>
                    <a:lnTo>
                      <a:pt x="52" y="12"/>
                    </a:lnTo>
                    <a:lnTo>
                      <a:pt x="52" y="16"/>
                    </a:lnTo>
                    <a:lnTo>
                      <a:pt x="52" y="22"/>
                    </a:lnTo>
                    <a:lnTo>
                      <a:pt x="48" y="24"/>
                    </a:lnTo>
                    <a:lnTo>
                      <a:pt x="42" y="26"/>
                    </a:lnTo>
                    <a:lnTo>
                      <a:pt x="34" y="2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4" name="Freeform 31"/>
              <p:cNvSpPr>
                <a:spLocks/>
              </p:cNvSpPr>
              <p:nvPr/>
            </p:nvSpPr>
            <p:spPr bwMode="auto">
              <a:xfrm>
                <a:off x="1339" y="830"/>
                <a:ext cx="204" cy="82"/>
              </a:xfrm>
              <a:custGeom>
                <a:avLst/>
                <a:gdLst>
                  <a:gd name="T0" fmla="*/ 172 w 204"/>
                  <a:gd name="T1" fmla="*/ 62 h 82"/>
                  <a:gd name="T2" fmla="*/ 166 w 204"/>
                  <a:gd name="T3" fmla="*/ 70 h 82"/>
                  <a:gd name="T4" fmla="*/ 158 w 204"/>
                  <a:gd name="T5" fmla="*/ 78 h 82"/>
                  <a:gd name="T6" fmla="*/ 146 w 204"/>
                  <a:gd name="T7" fmla="*/ 78 h 82"/>
                  <a:gd name="T8" fmla="*/ 124 w 204"/>
                  <a:gd name="T9" fmla="*/ 70 h 82"/>
                  <a:gd name="T10" fmla="*/ 120 w 204"/>
                  <a:gd name="T11" fmla="*/ 64 h 82"/>
                  <a:gd name="T12" fmla="*/ 94 w 204"/>
                  <a:gd name="T13" fmla="*/ 66 h 82"/>
                  <a:gd name="T14" fmla="*/ 78 w 204"/>
                  <a:gd name="T15" fmla="*/ 74 h 82"/>
                  <a:gd name="T16" fmla="*/ 60 w 204"/>
                  <a:gd name="T17" fmla="*/ 82 h 82"/>
                  <a:gd name="T18" fmla="*/ 40 w 204"/>
                  <a:gd name="T19" fmla="*/ 80 h 82"/>
                  <a:gd name="T20" fmla="*/ 28 w 204"/>
                  <a:gd name="T21" fmla="*/ 82 h 82"/>
                  <a:gd name="T22" fmla="*/ 32 w 204"/>
                  <a:gd name="T23" fmla="*/ 72 h 82"/>
                  <a:gd name="T24" fmla="*/ 22 w 204"/>
                  <a:gd name="T25" fmla="*/ 70 h 82"/>
                  <a:gd name="T26" fmla="*/ 6 w 204"/>
                  <a:gd name="T27" fmla="*/ 64 h 82"/>
                  <a:gd name="T28" fmla="*/ 14 w 204"/>
                  <a:gd name="T29" fmla="*/ 56 h 82"/>
                  <a:gd name="T30" fmla="*/ 70 w 204"/>
                  <a:gd name="T31" fmla="*/ 54 h 82"/>
                  <a:gd name="T32" fmla="*/ 72 w 204"/>
                  <a:gd name="T33" fmla="*/ 50 h 82"/>
                  <a:gd name="T34" fmla="*/ 12 w 204"/>
                  <a:gd name="T35" fmla="*/ 44 h 82"/>
                  <a:gd name="T36" fmla="*/ 18 w 204"/>
                  <a:gd name="T37" fmla="*/ 36 h 82"/>
                  <a:gd name="T38" fmla="*/ 20 w 204"/>
                  <a:gd name="T39" fmla="*/ 30 h 82"/>
                  <a:gd name="T40" fmla="*/ 42 w 204"/>
                  <a:gd name="T41" fmla="*/ 26 h 82"/>
                  <a:gd name="T42" fmla="*/ 68 w 204"/>
                  <a:gd name="T43" fmla="*/ 20 h 82"/>
                  <a:gd name="T44" fmla="*/ 90 w 204"/>
                  <a:gd name="T45" fmla="*/ 6 h 82"/>
                  <a:gd name="T46" fmla="*/ 94 w 204"/>
                  <a:gd name="T47" fmla="*/ 18 h 82"/>
                  <a:gd name="T48" fmla="*/ 102 w 204"/>
                  <a:gd name="T49" fmla="*/ 16 h 82"/>
                  <a:gd name="T50" fmla="*/ 120 w 204"/>
                  <a:gd name="T51" fmla="*/ 20 h 82"/>
                  <a:gd name="T52" fmla="*/ 124 w 204"/>
                  <a:gd name="T53" fmla="*/ 16 h 82"/>
                  <a:gd name="T54" fmla="*/ 130 w 204"/>
                  <a:gd name="T55" fmla="*/ 12 h 82"/>
                  <a:gd name="T56" fmla="*/ 142 w 204"/>
                  <a:gd name="T57" fmla="*/ 16 h 82"/>
                  <a:gd name="T58" fmla="*/ 138 w 204"/>
                  <a:gd name="T59" fmla="*/ 28 h 82"/>
                  <a:gd name="T60" fmla="*/ 144 w 204"/>
                  <a:gd name="T61" fmla="*/ 28 h 82"/>
                  <a:gd name="T62" fmla="*/ 150 w 204"/>
                  <a:gd name="T63" fmla="*/ 24 h 82"/>
                  <a:gd name="T64" fmla="*/ 152 w 204"/>
                  <a:gd name="T65" fmla="*/ 12 h 82"/>
                  <a:gd name="T66" fmla="*/ 174 w 204"/>
                  <a:gd name="T67" fmla="*/ 4 h 82"/>
                  <a:gd name="T68" fmla="*/ 204 w 204"/>
                  <a:gd name="T69" fmla="*/ 0 h 82"/>
                  <a:gd name="T70" fmla="*/ 196 w 204"/>
                  <a:gd name="T71" fmla="*/ 10 h 82"/>
                  <a:gd name="T72" fmla="*/ 172 w 204"/>
                  <a:gd name="T73" fmla="*/ 30 h 82"/>
                  <a:gd name="T74" fmla="*/ 166 w 204"/>
                  <a:gd name="T75" fmla="*/ 44 h 82"/>
                  <a:gd name="T76" fmla="*/ 170 w 204"/>
                  <a:gd name="T77" fmla="*/ 50 h 82"/>
                  <a:gd name="T78" fmla="*/ 186 w 204"/>
                  <a:gd name="T79" fmla="*/ 54 h 82"/>
                  <a:gd name="T80" fmla="*/ 190 w 204"/>
                  <a:gd name="T81" fmla="*/ 58 h 82"/>
                  <a:gd name="T82" fmla="*/ 182 w 204"/>
                  <a:gd name="T83" fmla="*/ 6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4" h="82">
                    <a:moveTo>
                      <a:pt x="176" y="62"/>
                    </a:moveTo>
                    <a:lnTo>
                      <a:pt x="172" y="62"/>
                    </a:lnTo>
                    <a:lnTo>
                      <a:pt x="170" y="64"/>
                    </a:lnTo>
                    <a:lnTo>
                      <a:pt x="166" y="70"/>
                    </a:lnTo>
                    <a:lnTo>
                      <a:pt x="160" y="76"/>
                    </a:lnTo>
                    <a:lnTo>
                      <a:pt x="158" y="78"/>
                    </a:lnTo>
                    <a:lnTo>
                      <a:pt x="154" y="80"/>
                    </a:lnTo>
                    <a:lnTo>
                      <a:pt x="146" y="78"/>
                    </a:lnTo>
                    <a:lnTo>
                      <a:pt x="132" y="76"/>
                    </a:lnTo>
                    <a:lnTo>
                      <a:pt x="124" y="70"/>
                    </a:lnTo>
                    <a:lnTo>
                      <a:pt x="120" y="68"/>
                    </a:lnTo>
                    <a:lnTo>
                      <a:pt x="120" y="64"/>
                    </a:lnTo>
                    <a:lnTo>
                      <a:pt x="98" y="64"/>
                    </a:lnTo>
                    <a:lnTo>
                      <a:pt x="94" y="66"/>
                    </a:lnTo>
                    <a:lnTo>
                      <a:pt x="90" y="68"/>
                    </a:lnTo>
                    <a:lnTo>
                      <a:pt x="78" y="74"/>
                    </a:lnTo>
                    <a:lnTo>
                      <a:pt x="68" y="80"/>
                    </a:lnTo>
                    <a:lnTo>
                      <a:pt x="60" y="82"/>
                    </a:lnTo>
                    <a:lnTo>
                      <a:pt x="52" y="82"/>
                    </a:lnTo>
                    <a:lnTo>
                      <a:pt x="40" y="80"/>
                    </a:lnTo>
                    <a:lnTo>
                      <a:pt x="34" y="80"/>
                    </a:lnTo>
                    <a:lnTo>
                      <a:pt x="28" y="82"/>
                    </a:lnTo>
                    <a:lnTo>
                      <a:pt x="28" y="74"/>
                    </a:lnTo>
                    <a:lnTo>
                      <a:pt x="32" y="72"/>
                    </a:lnTo>
                    <a:lnTo>
                      <a:pt x="34" y="68"/>
                    </a:lnTo>
                    <a:lnTo>
                      <a:pt x="22" y="70"/>
                    </a:lnTo>
                    <a:lnTo>
                      <a:pt x="14" y="68"/>
                    </a:lnTo>
                    <a:lnTo>
                      <a:pt x="6" y="64"/>
                    </a:lnTo>
                    <a:lnTo>
                      <a:pt x="0" y="60"/>
                    </a:lnTo>
                    <a:lnTo>
                      <a:pt x="14" y="56"/>
                    </a:lnTo>
                    <a:lnTo>
                      <a:pt x="26" y="54"/>
                    </a:lnTo>
                    <a:lnTo>
                      <a:pt x="70" y="54"/>
                    </a:lnTo>
                    <a:lnTo>
                      <a:pt x="70" y="52"/>
                    </a:lnTo>
                    <a:lnTo>
                      <a:pt x="72" y="50"/>
                    </a:lnTo>
                    <a:lnTo>
                      <a:pt x="12" y="50"/>
                    </a:lnTo>
                    <a:lnTo>
                      <a:pt x="12" y="44"/>
                    </a:lnTo>
                    <a:lnTo>
                      <a:pt x="14" y="42"/>
                    </a:lnTo>
                    <a:lnTo>
                      <a:pt x="18" y="36"/>
                    </a:lnTo>
                    <a:lnTo>
                      <a:pt x="18" y="34"/>
                    </a:lnTo>
                    <a:lnTo>
                      <a:pt x="20" y="30"/>
                    </a:lnTo>
                    <a:lnTo>
                      <a:pt x="26" y="28"/>
                    </a:lnTo>
                    <a:lnTo>
                      <a:pt x="42" y="26"/>
                    </a:lnTo>
                    <a:lnTo>
                      <a:pt x="54" y="24"/>
                    </a:lnTo>
                    <a:lnTo>
                      <a:pt x="68" y="20"/>
                    </a:lnTo>
                    <a:lnTo>
                      <a:pt x="78" y="14"/>
                    </a:lnTo>
                    <a:lnTo>
                      <a:pt x="90" y="6"/>
                    </a:lnTo>
                    <a:lnTo>
                      <a:pt x="90" y="16"/>
                    </a:lnTo>
                    <a:lnTo>
                      <a:pt x="94" y="18"/>
                    </a:lnTo>
                    <a:lnTo>
                      <a:pt x="96" y="18"/>
                    </a:lnTo>
                    <a:lnTo>
                      <a:pt x="102" y="16"/>
                    </a:lnTo>
                    <a:lnTo>
                      <a:pt x="110" y="18"/>
                    </a:lnTo>
                    <a:lnTo>
                      <a:pt x="120" y="20"/>
                    </a:lnTo>
                    <a:lnTo>
                      <a:pt x="124" y="20"/>
                    </a:lnTo>
                    <a:lnTo>
                      <a:pt x="124" y="16"/>
                    </a:lnTo>
                    <a:lnTo>
                      <a:pt x="128" y="14"/>
                    </a:lnTo>
                    <a:lnTo>
                      <a:pt x="130" y="12"/>
                    </a:lnTo>
                    <a:lnTo>
                      <a:pt x="136" y="14"/>
                    </a:lnTo>
                    <a:lnTo>
                      <a:pt x="142" y="16"/>
                    </a:lnTo>
                    <a:lnTo>
                      <a:pt x="138" y="26"/>
                    </a:lnTo>
                    <a:lnTo>
                      <a:pt x="138" y="28"/>
                    </a:lnTo>
                    <a:lnTo>
                      <a:pt x="142" y="28"/>
                    </a:lnTo>
                    <a:lnTo>
                      <a:pt x="144" y="28"/>
                    </a:lnTo>
                    <a:lnTo>
                      <a:pt x="146" y="28"/>
                    </a:lnTo>
                    <a:lnTo>
                      <a:pt x="150" y="24"/>
                    </a:lnTo>
                    <a:lnTo>
                      <a:pt x="150" y="18"/>
                    </a:lnTo>
                    <a:lnTo>
                      <a:pt x="152" y="12"/>
                    </a:lnTo>
                    <a:lnTo>
                      <a:pt x="160" y="8"/>
                    </a:lnTo>
                    <a:lnTo>
                      <a:pt x="174" y="4"/>
                    </a:lnTo>
                    <a:lnTo>
                      <a:pt x="194" y="0"/>
                    </a:lnTo>
                    <a:lnTo>
                      <a:pt x="204" y="0"/>
                    </a:lnTo>
                    <a:lnTo>
                      <a:pt x="200" y="4"/>
                    </a:lnTo>
                    <a:lnTo>
                      <a:pt x="196" y="10"/>
                    </a:lnTo>
                    <a:lnTo>
                      <a:pt x="182" y="20"/>
                    </a:lnTo>
                    <a:lnTo>
                      <a:pt x="172" y="30"/>
                    </a:lnTo>
                    <a:lnTo>
                      <a:pt x="168" y="38"/>
                    </a:lnTo>
                    <a:lnTo>
                      <a:pt x="166" y="44"/>
                    </a:lnTo>
                    <a:lnTo>
                      <a:pt x="168" y="46"/>
                    </a:lnTo>
                    <a:lnTo>
                      <a:pt x="170" y="50"/>
                    </a:lnTo>
                    <a:lnTo>
                      <a:pt x="178" y="52"/>
                    </a:lnTo>
                    <a:lnTo>
                      <a:pt x="186" y="54"/>
                    </a:lnTo>
                    <a:lnTo>
                      <a:pt x="188" y="56"/>
                    </a:lnTo>
                    <a:lnTo>
                      <a:pt x="190" y="58"/>
                    </a:lnTo>
                    <a:lnTo>
                      <a:pt x="188" y="62"/>
                    </a:lnTo>
                    <a:lnTo>
                      <a:pt x="182" y="64"/>
                    </a:lnTo>
                    <a:lnTo>
                      <a:pt x="176" y="6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5" name="Freeform 32"/>
              <p:cNvSpPr>
                <a:spLocks/>
              </p:cNvSpPr>
              <p:nvPr/>
            </p:nvSpPr>
            <p:spPr bwMode="auto">
              <a:xfrm>
                <a:off x="1391" y="776"/>
                <a:ext cx="96" cy="26"/>
              </a:xfrm>
              <a:custGeom>
                <a:avLst/>
                <a:gdLst>
                  <a:gd name="T0" fmla="*/ 0 w 96"/>
                  <a:gd name="T1" fmla="*/ 24 h 26"/>
                  <a:gd name="T2" fmla="*/ 6 w 96"/>
                  <a:gd name="T3" fmla="*/ 24 h 26"/>
                  <a:gd name="T4" fmla="*/ 12 w 96"/>
                  <a:gd name="T5" fmla="*/ 24 h 26"/>
                  <a:gd name="T6" fmla="*/ 16 w 96"/>
                  <a:gd name="T7" fmla="*/ 24 h 26"/>
                  <a:gd name="T8" fmla="*/ 18 w 96"/>
                  <a:gd name="T9" fmla="*/ 26 h 26"/>
                  <a:gd name="T10" fmla="*/ 26 w 96"/>
                  <a:gd name="T11" fmla="*/ 26 h 26"/>
                  <a:gd name="T12" fmla="*/ 42 w 96"/>
                  <a:gd name="T13" fmla="*/ 20 h 26"/>
                  <a:gd name="T14" fmla="*/ 52 w 96"/>
                  <a:gd name="T15" fmla="*/ 16 h 26"/>
                  <a:gd name="T16" fmla="*/ 58 w 96"/>
                  <a:gd name="T17" fmla="*/ 22 h 26"/>
                  <a:gd name="T18" fmla="*/ 68 w 96"/>
                  <a:gd name="T19" fmla="*/ 16 h 26"/>
                  <a:gd name="T20" fmla="*/ 76 w 96"/>
                  <a:gd name="T21" fmla="*/ 12 h 26"/>
                  <a:gd name="T22" fmla="*/ 86 w 96"/>
                  <a:gd name="T23" fmla="*/ 8 h 26"/>
                  <a:gd name="T24" fmla="*/ 96 w 96"/>
                  <a:gd name="T25" fmla="*/ 4 h 26"/>
                  <a:gd name="T26" fmla="*/ 90 w 96"/>
                  <a:gd name="T27" fmla="*/ 0 h 26"/>
                  <a:gd name="T28" fmla="*/ 78 w 96"/>
                  <a:gd name="T29" fmla="*/ 2 h 26"/>
                  <a:gd name="T30" fmla="*/ 70 w 96"/>
                  <a:gd name="T31" fmla="*/ 4 h 26"/>
                  <a:gd name="T32" fmla="*/ 46 w 96"/>
                  <a:gd name="T33" fmla="*/ 10 h 26"/>
                  <a:gd name="T34" fmla="*/ 24 w 96"/>
                  <a:gd name="T35" fmla="*/ 16 h 26"/>
                  <a:gd name="T36" fmla="*/ 16 w 96"/>
                  <a:gd name="T37" fmla="*/ 18 h 26"/>
                  <a:gd name="T38" fmla="*/ 4 w 96"/>
                  <a:gd name="T39" fmla="*/ 18 h 26"/>
                  <a:gd name="T40" fmla="*/ 4 w 96"/>
                  <a:gd name="T41" fmla="*/ 24 h 26"/>
                  <a:gd name="T42" fmla="*/ 0 w 96"/>
                  <a:gd name="T43"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26">
                    <a:moveTo>
                      <a:pt x="0" y="24"/>
                    </a:moveTo>
                    <a:lnTo>
                      <a:pt x="6" y="24"/>
                    </a:lnTo>
                    <a:lnTo>
                      <a:pt x="12" y="24"/>
                    </a:lnTo>
                    <a:lnTo>
                      <a:pt x="16" y="24"/>
                    </a:lnTo>
                    <a:lnTo>
                      <a:pt x="18" y="26"/>
                    </a:lnTo>
                    <a:lnTo>
                      <a:pt x="26" y="26"/>
                    </a:lnTo>
                    <a:lnTo>
                      <a:pt x="42" y="20"/>
                    </a:lnTo>
                    <a:lnTo>
                      <a:pt x="52" y="16"/>
                    </a:lnTo>
                    <a:lnTo>
                      <a:pt x="58" y="22"/>
                    </a:lnTo>
                    <a:lnTo>
                      <a:pt x="68" y="16"/>
                    </a:lnTo>
                    <a:lnTo>
                      <a:pt x="76" y="12"/>
                    </a:lnTo>
                    <a:lnTo>
                      <a:pt x="86" y="8"/>
                    </a:lnTo>
                    <a:lnTo>
                      <a:pt x="96" y="4"/>
                    </a:lnTo>
                    <a:lnTo>
                      <a:pt x="90" y="0"/>
                    </a:lnTo>
                    <a:lnTo>
                      <a:pt x="78" y="2"/>
                    </a:lnTo>
                    <a:lnTo>
                      <a:pt x="70" y="4"/>
                    </a:lnTo>
                    <a:lnTo>
                      <a:pt x="46" y="10"/>
                    </a:lnTo>
                    <a:lnTo>
                      <a:pt x="24" y="16"/>
                    </a:lnTo>
                    <a:lnTo>
                      <a:pt x="16" y="18"/>
                    </a:lnTo>
                    <a:lnTo>
                      <a:pt x="4" y="18"/>
                    </a:lnTo>
                    <a:lnTo>
                      <a:pt x="4" y="24"/>
                    </a:lnTo>
                    <a:lnTo>
                      <a:pt x="0"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6" name="Freeform 33"/>
              <p:cNvSpPr>
                <a:spLocks/>
              </p:cNvSpPr>
              <p:nvPr/>
            </p:nvSpPr>
            <p:spPr bwMode="auto">
              <a:xfrm>
                <a:off x="1435" y="788"/>
                <a:ext cx="132" cy="32"/>
              </a:xfrm>
              <a:custGeom>
                <a:avLst/>
                <a:gdLst>
                  <a:gd name="T0" fmla="*/ 34 w 132"/>
                  <a:gd name="T1" fmla="*/ 32 h 32"/>
                  <a:gd name="T2" fmla="*/ 30 w 132"/>
                  <a:gd name="T3" fmla="*/ 30 h 32"/>
                  <a:gd name="T4" fmla="*/ 28 w 132"/>
                  <a:gd name="T5" fmla="*/ 30 h 32"/>
                  <a:gd name="T6" fmla="*/ 30 w 132"/>
                  <a:gd name="T7" fmla="*/ 26 h 32"/>
                  <a:gd name="T8" fmla="*/ 36 w 132"/>
                  <a:gd name="T9" fmla="*/ 24 h 32"/>
                  <a:gd name="T10" fmla="*/ 18 w 132"/>
                  <a:gd name="T11" fmla="*/ 22 h 32"/>
                  <a:gd name="T12" fmla="*/ 0 w 132"/>
                  <a:gd name="T13" fmla="*/ 20 h 32"/>
                  <a:gd name="T14" fmla="*/ 0 w 132"/>
                  <a:gd name="T15" fmla="*/ 18 h 32"/>
                  <a:gd name="T16" fmla="*/ 6 w 132"/>
                  <a:gd name="T17" fmla="*/ 16 h 32"/>
                  <a:gd name="T18" fmla="*/ 24 w 132"/>
                  <a:gd name="T19" fmla="*/ 10 h 32"/>
                  <a:gd name="T20" fmla="*/ 40 w 132"/>
                  <a:gd name="T21" fmla="*/ 4 h 32"/>
                  <a:gd name="T22" fmla="*/ 54 w 132"/>
                  <a:gd name="T23" fmla="*/ 0 h 32"/>
                  <a:gd name="T24" fmla="*/ 54 w 132"/>
                  <a:gd name="T25" fmla="*/ 6 h 32"/>
                  <a:gd name="T26" fmla="*/ 56 w 132"/>
                  <a:gd name="T27" fmla="*/ 6 h 32"/>
                  <a:gd name="T28" fmla="*/ 64 w 132"/>
                  <a:gd name="T29" fmla="*/ 6 h 32"/>
                  <a:gd name="T30" fmla="*/ 64 w 132"/>
                  <a:gd name="T31" fmla="*/ 14 h 32"/>
                  <a:gd name="T32" fmla="*/ 66 w 132"/>
                  <a:gd name="T33" fmla="*/ 16 h 32"/>
                  <a:gd name="T34" fmla="*/ 68 w 132"/>
                  <a:gd name="T35" fmla="*/ 18 h 32"/>
                  <a:gd name="T36" fmla="*/ 74 w 132"/>
                  <a:gd name="T37" fmla="*/ 18 h 32"/>
                  <a:gd name="T38" fmla="*/ 84 w 132"/>
                  <a:gd name="T39" fmla="*/ 16 h 32"/>
                  <a:gd name="T40" fmla="*/ 92 w 132"/>
                  <a:gd name="T41" fmla="*/ 14 h 32"/>
                  <a:gd name="T42" fmla="*/ 100 w 132"/>
                  <a:gd name="T43" fmla="*/ 6 h 32"/>
                  <a:gd name="T44" fmla="*/ 108 w 132"/>
                  <a:gd name="T45" fmla="*/ 0 h 32"/>
                  <a:gd name="T46" fmla="*/ 114 w 132"/>
                  <a:gd name="T47" fmla="*/ 0 h 32"/>
                  <a:gd name="T48" fmla="*/ 114 w 132"/>
                  <a:gd name="T49" fmla="*/ 8 h 32"/>
                  <a:gd name="T50" fmla="*/ 110 w 132"/>
                  <a:gd name="T51" fmla="*/ 12 h 32"/>
                  <a:gd name="T52" fmla="*/ 120 w 132"/>
                  <a:gd name="T53" fmla="*/ 14 h 32"/>
                  <a:gd name="T54" fmla="*/ 132 w 132"/>
                  <a:gd name="T55" fmla="*/ 14 h 32"/>
                  <a:gd name="T56" fmla="*/ 118 w 132"/>
                  <a:gd name="T57" fmla="*/ 22 h 32"/>
                  <a:gd name="T58" fmla="*/ 110 w 132"/>
                  <a:gd name="T59" fmla="*/ 28 h 32"/>
                  <a:gd name="T60" fmla="*/ 104 w 132"/>
                  <a:gd name="T61" fmla="*/ 28 h 32"/>
                  <a:gd name="T62" fmla="*/ 98 w 132"/>
                  <a:gd name="T63" fmla="*/ 28 h 32"/>
                  <a:gd name="T64" fmla="*/ 94 w 132"/>
                  <a:gd name="T65" fmla="*/ 26 h 32"/>
                  <a:gd name="T66" fmla="*/ 90 w 132"/>
                  <a:gd name="T67" fmla="*/ 24 h 32"/>
                  <a:gd name="T68" fmla="*/ 84 w 132"/>
                  <a:gd name="T69" fmla="*/ 22 h 32"/>
                  <a:gd name="T70" fmla="*/ 72 w 132"/>
                  <a:gd name="T71" fmla="*/ 24 h 32"/>
                  <a:gd name="T72" fmla="*/ 60 w 132"/>
                  <a:gd name="T73" fmla="*/ 28 h 32"/>
                  <a:gd name="T74" fmla="*/ 48 w 132"/>
                  <a:gd name="T75" fmla="*/ 30 h 32"/>
                  <a:gd name="T76" fmla="*/ 34 w 132"/>
                  <a:gd name="T7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2" h="32">
                    <a:moveTo>
                      <a:pt x="34" y="32"/>
                    </a:moveTo>
                    <a:lnTo>
                      <a:pt x="30" y="30"/>
                    </a:lnTo>
                    <a:lnTo>
                      <a:pt x="28" y="30"/>
                    </a:lnTo>
                    <a:lnTo>
                      <a:pt x="30" y="26"/>
                    </a:lnTo>
                    <a:lnTo>
                      <a:pt x="36" y="24"/>
                    </a:lnTo>
                    <a:lnTo>
                      <a:pt x="18" y="22"/>
                    </a:lnTo>
                    <a:lnTo>
                      <a:pt x="0" y="20"/>
                    </a:lnTo>
                    <a:lnTo>
                      <a:pt x="0" y="18"/>
                    </a:lnTo>
                    <a:lnTo>
                      <a:pt x="6" y="16"/>
                    </a:lnTo>
                    <a:lnTo>
                      <a:pt x="24" y="10"/>
                    </a:lnTo>
                    <a:lnTo>
                      <a:pt x="40" y="4"/>
                    </a:lnTo>
                    <a:lnTo>
                      <a:pt x="54" y="0"/>
                    </a:lnTo>
                    <a:lnTo>
                      <a:pt x="54" y="6"/>
                    </a:lnTo>
                    <a:lnTo>
                      <a:pt x="56" y="6"/>
                    </a:lnTo>
                    <a:lnTo>
                      <a:pt x="64" y="6"/>
                    </a:lnTo>
                    <a:lnTo>
                      <a:pt x="64" y="14"/>
                    </a:lnTo>
                    <a:lnTo>
                      <a:pt x="66" y="16"/>
                    </a:lnTo>
                    <a:lnTo>
                      <a:pt x="68" y="18"/>
                    </a:lnTo>
                    <a:lnTo>
                      <a:pt x="74" y="18"/>
                    </a:lnTo>
                    <a:lnTo>
                      <a:pt x="84" y="16"/>
                    </a:lnTo>
                    <a:lnTo>
                      <a:pt x="92" y="14"/>
                    </a:lnTo>
                    <a:lnTo>
                      <a:pt x="100" y="6"/>
                    </a:lnTo>
                    <a:lnTo>
                      <a:pt x="108" y="0"/>
                    </a:lnTo>
                    <a:lnTo>
                      <a:pt x="114" y="0"/>
                    </a:lnTo>
                    <a:lnTo>
                      <a:pt x="114" y="8"/>
                    </a:lnTo>
                    <a:lnTo>
                      <a:pt x="110" y="12"/>
                    </a:lnTo>
                    <a:lnTo>
                      <a:pt x="120" y="14"/>
                    </a:lnTo>
                    <a:lnTo>
                      <a:pt x="132" y="14"/>
                    </a:lnTo>
                    <a:lnTo>
                      <a:pt x="118" y="22"/>
                    </a:lnTo>
                    <a:lnTo>
                      <a:pt x="110" y="28"/>
                    </a:lnTo>
                    <a:lnTo>
                      <a:pt x="104" y="28"/>
                    </a:lnTo>
                    <a:lnTo>
                      <a:pt x="98" y="28"/>
                    </a:lnTo>
                    <a:lnTo>
                      <a:pt x="94" y="26"/>
                    </a:lnTo>
                    <a:lnTo>
                      <a:pt x="90" y="24"/>
                    </a:lnTo>
                    <a:lnTo>
                      <a:pt x="84" y="22"/>
                    </a:lnTo>
                    <a:lnTo>
                      <a:pt x="72" y="24"/>
                    </a:lnTo>
                    <a:lnTo>
                      <a:pt x="60" y="28"/>
                    </a:lnTo>
                    <a:lnTo>
                      <a:pt x="48" y="30"/>
                    </a:lnTo>
                    <a:lnTo>
                      <a:pt x="34" y="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7" name="Freeform 34"/>
              <p:cNvSpPr>
                <a:spLocks/>
              </p:cNvSpPr>
              <p:nvPr/>
            </p:nvSpPr>
            <p:spPr bwMode="auto">
              <a:xfrm>
                <a:off x="1509" y="760"/>
                <a:ext cx="64" cy="18"/>
              </a:xfrm>
              <a:custGeom>
                <a:avLst/>
                <a:gdLst>
                  <a:gd name="T0" fmla="*/ 12 w 64"/>
                  <a:gd name="T1" fmla="*/ 18 h 18"/>
                  <a:gd name="T2" fmla="*/ 6 w 64"/>
                  <a:gd name="T3" fmla="*/ 16 h 18"/>
                  <a:gd name="T4" fmla="*/ 0 w 64"/>
                  <a:gd name="T5" fmla="*/ 14 h 18"/>
                  <a:gd name="T6" fmla="*/ 8 w 64"/>
                  <a:gd name="T7" fmla="*/ 12 h 18"/>
                  <a:gd name="T8" fmla="*/ 18 w 64"/>
                  <a:gd name="T9" fmla="*/ 12 h 18"/>
                  <a:gd name="T10" fmla="*/ 26 w 64"/>
                  <a:gd name="T11" fmla="*/ 10 h 18"/>
                  <a:gd name="T12" fmla="*/ 28 w 64"/>
                  <a:gd name="T13" fmla="*/ 10 h 18"/>
                  <a:gd name="T14" fmla="*/ 30 w 64"/>
                  <a:gd name="T15" fmla="*/ 8 h 18"/>
                  <a:gd name="T16" fmla="*/ 48 w 64"/>
                  <a:gd name="T17" fmla="*/ 0 h 18"/>
                  <a:gd name="T18" fmla="*/ 58 w 64"/>
                  <a:gd name="T19" fmla="*/ 2 h 18"/>
                  <a:gd name="T20" fmla="*/ 64 w 64"/>
                  <a:gd name="T21" fmla="*/ 4 h 18"/>
                  <a:gd name="T22" fmla="*/ 58 w 64"/>
                  <a:gd name="T23" fmla="*/ 10 h 18"/>
                  <a:gd name="T24" fmla="*/ 48 w 64"/>
                  <a:gd name="T25" fmla="*/ 16 h 18"/>
                  <a:gd name="T26" fmla="*/ 30 w 64"/>
                  <a:gd name="T27" fmla="*/ 18 h 18"/>
                  <a:gd name="T28" fmla="*/ 30 w 64"/>
                  <a:gd name="T29" fmla="*/ 16 h 18"/>
                  <a:gd name="T30" fmla="*/ 28 w 64"/>
                  <a:gd name="T31" fmla="*/ 16 h 18"/>
                  <a:gd name="T32" fmla="*/ 22 w 64"/>
                  <a:gd name="T33" fmla="*/ 16 h 18"/>
                  <a:gd name="T34" fmla="*/ 12 w 64"/>
                  <a:gd name="T35"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18">
                    <a:moveTo>
                      <a:pt x="12" y="18"/>
                    </a:moveTo>
                    <a:lnTo>
                      <a:pt x="6" y="16"/>
                    </a:lnTo>
                    <a:lnTo>
                      <a:pt x="0" y="14"/>
                    </a:lnTo>
                    <a:lnTo>
                      <a:pt x="8" y="12"/>
                    </a:lnTo>
                    <a:lnTo>
                      <a:pt x="18" y="12"/>
                    </a:lnTo>
                    <a:lnTo>
                      <a:pt x="26" y="10"/>
                    </a:lnTo>
                    <a:lnTo>
                      <a:pt x="28" y="10"/>
                    </a:lnTo>
                    <a:lnTo>
                      <a:pt x="30" y="8"/>
                    </a:lnTo>
                    <a:lnTo>
                      <a:pt x="48" y="0"/>
                    </a:lnTo>
                    <a:lnTo>
                      <a:pt x="58" y="2"/>
                    </a:lnTo>
                    <a:lnTo>
                      <a:pt x="64" y="4"/>
                    </a:lnTo>
                    <a:lnTo>
                      <a:pt x="58" y="10"/>
                    </a:lnTo>
                    <a:lnTo>
                      <a:pt x="48" y="16"/>
                    </a:lnTo>
                    <a:lnTo>
                      <a:pt x="30" y="18"/>
                    </a:lnTo>
                    <a:lnTo>
                      <a:pt x="30" y="16"/>
                    </a:lnTo>
                    <a:lnTo>
                      <a:pt x="28" y="16"/>
                    </a:lnTo>
                    <a:lnTo>
                      <a:pt x="22" y="16"/>
                    </a:lnTo>
                    <a:lnTo>
                      <a:pt x="12"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8" name="Freeform 35"/>
              <p:cNvSpPr>
                <a:spLocks/>
              </p:cNvSpPr>
              <p:nvPr/>
            </p:nvSpPr>
            <p:spPr bwMode="auto">
              <a:xfrm>
                <a:off x="1551" y="826"/>
                <a:ext cx="74" cy="42"/>
              </a:xfrm>
              <a:custGeom>
                <a:avLst/>
                <a:gdLst>
                  <a:gd name="T0" fmla="*/ 74 w 74"/>
                  <a:gd name="T1" fmla="*/ 4 h 42"/>
                  <a:gd name="T2" fmla="*/ 70 w 74"/>
                  <a:gd name="T3" fmla="*/ 6 h 42"/>
                  <a:gd name="T4" fmla="*/ 66 w 74"/>
                  <a:gd name="T5" fmla="*/ 8 h 42"/>
                  <a:gd name="T6" fmla="*/ 58 w 74"/>
                  <a:gd name="T7" fmla="*/ 14 h 42"/>
                  <a:gd name="T8" fmla="*/ 66 w 74"/>
                  <a:gd name="T9" fmla="*/ 22 h 42"/>
                  <a:gd name="T10" fmla="*/ 56 w 74"/>
                  <a:gd name="T11" fmla="*/ 28 h 42"/>
                  <a:gd name="T12" fmla="*/ 52 w 74"/>
                  <a:gd name="T13" fmla="*/ 30 h 42"/>
                  <a:gd name="T14" fmla="*/ 48 w 74"/>
                  <a:gd name="T15" fmla="*/ 28 h 42"/>
                  <a:gd name="T16" fmla="*/ 48 w 74"/>
                  <a:gd name="T17" fmla="*/ 32 h 42"/>
                  <a:gd name="T18" fmla="*/ 44 w 74"/>
                  <a:gd name="T19" fmla="*/ 34 h 42"/>
                  <a:gd name="T20" fmla="*/ 38 w 74"/>
                  <a:gd name="T21" fmla="*/ 36 h 42"/>
                  <a:gd name="T22" fmla="*/ 32 w 74"/>
                  <a:gd name="T23" fmla="*/ 38 h 42"/>
                  <a:gd name="T24" fmla="*/ 26 w 74"/>
                  <a:gd name="T25" fmla="*/ 42 h 42"/>
                  <a:gd name="T26" fmla="*/ 18 w 74"/>
                  <a:gd name="T27" fmla="*/ 42 h 42"/>
                  <a:gd name="T28" fmla="*/ 18 w 74"/>
                  <a:gd name="T29" fmla="*/ 36 h 42"/>
                  <a:gd name="T30" fmla="*/ 16 w 74"/>
                  <a:gd name="T31" fmla="*/ 34 h 42"/>
                  <a:gd name="T32" fmla="*/ 10 w 74"/>
                  <a:gd name="T33" fmla="*/ 32 h 42"/>
                  <a:gd name="T34" fmla="*/ 4 w 74"/>
                  <a:gd name="T35" fmla="*/ 28 h 42"/>
                  <a:gd name="T36" fmla="*/ 2 w 74"/>
                  <a:gd name="T37" fmla="*/ 26 h 42"/>
                  <a:gd name="T38" fmla="*/ 0 w 74"/>
                  <a:gd name="T39" fmla="*/ 22 h 42"/>
                  <a:gd name="T40" fmla="*/ 2 w 74"/>
                  <a:gd name="T41" fmla="*/ 20 h 42"/>
                  <a:gd name="T42" fmla="*/ 4 w 74"/>
                  <a:gd name="T43" fmla="*/ 18 h 42"/>
                  <a:gd name="T44" fmla="*/ 8 w 74"/>
                  <a:gd name="T45" fmla="*/ 16 h 42"/>
                  <a:gd name="T46" fmla="*/ 14 w 74"/>
                  <a:gd name="T47" fmla="*/ 16 h 42"/>
                  <a:gd name="T48" fmla="*/ 16 w 74"/>
                  <a:gd name="T49" fmla="*/ 18 h 42"/>
                  <a:gd name="T50" fmla="*/ 20 w 74"/>
                  <a:gd name="T51" fmla="*/ 20 h 42"/>
                  <a:gd name="T52" fmla="*/ 22 w 74"/>
                  <a:gd name="T53" fmla="*/ 20 h 42"/>
                  <a:gd name="T54" fmla="*/ 30 w 74"/>
                  <a:gd name="T55" fmla="*/ 18 h 42"/>
                  <a:gd name="T56" fmla="*/ 32 w 74"/>
                  <a:gd name="T57" fmla="*/ 16 h 42"/>
                  <a:gd name="T58" fmla="*/ 32 w 74"/>
                  <a:gd name="T59" fmla="*/ 14 h 42"/>
                  <a:gd name="T60" fmla="*/ 32 w 74"/>
                  <a:gd name="T61" fmla="*/ 8 h 42"/>
                  <a:gd name="T62" fmla="*/ 38 w 74"/>
                  <a:gd name="T63" fmla="*/ 4 h 42"/>
                  <a:gd name="T64" fmla="*/ 50 w 74"/>
                  <a:gd name="T65" fmla="*/ 4 h 42"/>
                  <a:gd name="T66" fmla="*/ 74 w 74"/>
                  <a:gd name="T67" fmla="*/ 0 h 42"/>
                  <a:gd name="T68" fmla="*/ 74 w 74"/>
                  <a:gd name="T69" fmla="*/ 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 h="42">
                    <a:moveTo>
                      <a:pt x="74" y="4"/>
                    </a:moveTo>
                    <a:lnTo>
                      <a:pt x="70" y="6"/>
                    </a:lnTo>
                    <a:lnTo>
                      <a:pt x="66" y="8"/>
                    </a:lnTo>
                    <a:lnTo>
                      <a:pt x="58" y="14"/>
                    </a:lnTo>
                    <a:lnTo>
                      <a:pt x="66" y="22"/>
                    </a:lnTo>
                    <a:lnTo>
                      <a:pt x="56" y="28"/>
                    </a:lnTo>
                    <a:lnTo>
                      <a:pt x="52" y="30"/>
                    </a:lnTo>
                    <a:lnTo>
                      <a:pt x="48" y="28"/>
                    </a:lnTo>
                    <a:lnTo>
                      <a:pt x="48" y="32"/>
                    </a:lnTo>
                    <a:lnTo>
                      <a:pt x="44" y="34"/>
                    </a:lnTo>
                    <a:lnTo>
                      <a:pt x="38" y="36"/>
                    </a:lnTo>
                    <a:lnTo>
                      <a:pt x="32" y="38"/>
                    </a:lnTo>
                    <a:lnTo>
                      <a:pt x="26" y="42"/>
                    </a:lnTo>
                    <a:lnTo>
                      <a:pt x="18" y="42"/>
                    </a:lnTo>
                    <a:lnTo>
                      <a:pt x="18" y="36"/>
                    </a:lnTo>
                    <a:lnTo>
                      <a:pt x="16" y="34"/>
                    </a:lnTo>
                    <a:lnTo>
                      <a:pt x="10" y="32"/>
                    </a:lnTo>
                    <a:lnTo>
                      <a:pt x="4" y="28"/>
                    </a:lnTo>
                    <a:lnTo>
                      <a:pt x="2" y="26"/>
                    </a:lnTo>
                    <a:lnTo>
                      <a:pt x="0" y="22"/>
                    </a:lnTo>
                    <a:lnTo>
                      <a:pt x="2" y="20"/>
                    </a:lnTo>
                    <a:lnTo>
                      <a:pt x="4" y="18"/>
                    </a:lnTo>
                    <a:lnTo>
                      <a:pt x="8" y="16"/>
                    </a:lnTo>
                    <a:lnTo>
                      <a:pt x="14" y="16"/>
                    </a:lnTo>
                    <a:lnTo>
                      <a:pt x="16" y="18"/>
                    </a:lnTo>
                    <a:lnTo>
                      <a:pt x="20" y="20"/>
                    </a:lnTo>
                    <a:lnTo>
                      <a:pt x="22" y="20"/>
                    </a:lnTo>
                    <a:lnTo>
                      <a:pt x="30" y="18"/>
                    </a:lnTo>
                    <a:lnTo>
                      <a:pt x="32" y="16"/>
                    </a:lnTo>
                    <a:lnTo>
                      <a:pt x="32" y="14"/>
                    </a:lnTo>
                    <a:lnTo>
                      <a:pt x="32" y="8"/>
                    </a:lnTo>
                    <a:lnTo>
                      <a:pt x="38" y="4"/>
                    </a:lnTo>
                    <a:lnTo>
                      <a:pt x="50" y="4"/>
                    </a:lnTo>
                    <a:lnTo>
                      <a:pt x="74" y="0"/>
                    </a:lnTo>
                    <a:lnTo>
                      <a:pt x="74"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9" name="Freeform 36"/>
              <p:cNvSpPr>
                <a:spLocks/>
              </p:cNvSpPr>
              <p:nvPr/>
            </p:nvSpPr>
            <p:spPr bwMode="auto">
              <a:xfrm>
                <a:off x="1537" y="888"/>
                <a:ext cx="40" cy="22"/>
              </a:xfrm>
              <a:custGeom>
                <a:avLst/>
                <a:gdLst>
                  <a:gd name="T0" fmla="*/ 22 w 40"/>
                  <a:gd name="T1" fmla="*/ 22 h 22"/>
                  <a:gd name="T2" fmla="*/ 16 w 40"/>
                  <a:gd name="T3" fmla="*/ 22 h 22"/>
                  <a:gd name="T4" fmla="*/ 8 w 40"/>
                  <a:gd name="T5" fmla="*/ 20 h 22"/>
                  <a:gd name="T6" fmla="*/ 0 w 40"/>
                  <a:gd name="T7" fmla="*/ 14 h 22"/>
                  <a:gd name="T8" fmla="*/ 6 w 40"/>
                  <a:gd name="T9" fmla="*/ 10 h 22"/>
                  <a:gd name="T10" fmla="*/ 12 w 40"/>
                  <a:gd name="T11" fmla="*/ 6 h 22"/>
                  <a:gd name="T12" fmla="*/ 30 w 40"/>
                  <a:gd name="T13" fmla="*/ 0 h 22"/>
                  <a:gd name="T14" fmla="*/ 32 w 40"/>
                  <a:gd name="T15" fmla="*/ 4 h 22"/>
                  <a:gd name="T16" fmla="*/ 34 w 40"/>
                  <a:gd name="T17" fmla="*/ 6 h 22"/>
                  <a:gd name="T18" fmla="*/ 40 w 40"/>
                  <a:gd name="T19" fmla="*/ 6 h 22"/>
                  <a:gd name="T20" fmla="*/ 40 w 40"/>
                  <a:gd name="T21" fmla="*/ 18 h 22"/>
                  <a:gd name="T22" fmla="*/ 32 w 40"/>
                  <a:gd name="T23" fmla="*/ 22 h 22"/>
                  <a:gd name="T24" fmla="*/ 22 w 40"/>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22">
                    <a:moveTo>
                      <a:pt x="22" y="22"/>
                    </a:moveTo>
                    <a:lnTo>
                      <a:pt x="16" y="22"/>
                    </a:lnTo>
                    <a:lnTo>
                      <a:pt x="8" y="20"/>
                    </a:lnTo>
                    <a:lnTo>
                      <a:pt x="0" y="14"/>
                    </a:lnTo>
                    <a:lnTo>
                      <a:pt x="6" y="10"/>
                    </a:lnTo>
                    <a:lnTo>
                      <a:pt x="12" y="6"/>
                    </a:lnTo>
                    <a:lnTo>
                      <a:pt x="30" y="0"/>
                    </a:lnTo>
                    <a:lnTo>
                      <a:pt x="32" y="4"/>
                    </a:lnTo>
                    <a:lnTo>
                      <a:pt x="34" y="6"/>
                    </a:lnTo>
                    <a:lnTo>
                      <a:pt x="40" y="6"/>
                    </a:lnTo>
                    <a:lnTo>
                      <a:pt x="40" y="18"/>
                    </a:lnTo>
                    <a:lnTo>
                      <a:pt x="32" y="22"/>
                    </a:lnTo>
                    <a:lnTo>
                      <a:pt x="22"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0" name="Freeform 37"/>
              <p:cNvSpPr>
                <a:spLocks/>
              </p:cNvSpPr>
              <p:nvPr/>
            </p:nvSpPr>
            <p:spPr bwMode="auto">
              <a:xfrm>
                <a:off x="1621" y="954"/>
                <a:ext cx="80" cy="42"/>
              </a:xfrm>
              <a:custGeom>
                <a:avLst/>
                <a:gdLst>
                  <a:gd name="T0" fmla="*/ 58 w 80"/>
                  <a:gd name="T1" fmla="*/ 40 h 42"/>
                  <a:gd name="T2" fmla="*/ 56 w 80"/>
                  <a:gd name="T3" fmla="*/ 30 h 42"/>
                  <a:gd name="T4" fmla="*/ 52 w 80"/>
                  <a:gd name="T5" fmla="*/ 26 h 42"/>
                  <a:gd name="T6" fmla="*/ 48 w 80"/>
                  <a:gd name="T7" fmla="*/ 26 h 42"/>
                  <a:gd name="T8" fmla="*/ 42 w 80"/>
                  <a:gd name="T9" fmla="*/ 26 h 42"/>
                  <a:gd name="T10" fmla="*/ 38 w 80"/>
                  <a:gd name="T11" fmla="*/ 30 h 42"/>
                  <a:gd name="T12" fmla="*/ 30 w 80"/>
                  <a:gd name="T13" fmla="*/ 36 h 42"/>
                  <a:gd name="T14" fmla="*/ 22 w 80"/>
                  <a:gd name="T15" fmla="*/ 40 h 42"/>
                  <a:gd name="T16" fmla="*/ 16 w 80"/>
                  <a:gd name="T17" fmla="*/ 42 h 42"/>
                  <a:gd name="T18" fmla="*/ 10 w 80"/>
                  <a:gd name="T19" fmla="*/ 40 h 42"/>
                  <a:gd name="T20" fmla="*/ 14 w 80"/>
                  <a:gd name="T21" fmla="*/ 38 h 42"/>
                  <a:gd name="T22" fmla="*/ 10 w 80"/>
                  <a:gd name="T23" fmla="*/ 36 h 42"/>
                  <a:gd name="T24" fmla="*/ 6 w 80"/>
                  <a:gd name="T25" fmla="*/ 36 h 42"/>
                  <a:gd name="T26" fmla="*/ 4 w 80"/>
                  <a:gd name="T27" fmla="*/ 36 h 42"/>
                  <a:gd name="T28" fmla="*/ 0 w 80"/>
                  <a:gd name="T29" fmla="*/ 34 h 42"/>
                  <a:gd name="T30" fmla="*/ 8 w 80"/>
                  <a:gd name="T31" fmla="*/ 24 h 42"/>
                  <a:gd name="T32" fmla="*/ 22 w 80"/>
                  <a:gd name="T33" fmla="*/ 14 h 42"/>
                  <a:gd name="T34" fmla="*/ 46 w 80"/>
                  <a:gd name="T35" fmla="*/ 0 h 42"/>
                  <a:gd name="T36" fmla="*/ 52 w 80"/>
                  <a:gd name="T37" fmla="*/ 6 h 42"/>
                  <a:gd name="T38" fmla="*/ 58 w 80"/>
                  <a:gd name="T39" fmla="*/ 12 h 42"/>
                  <a:gd name="T40" fmla="*/ 70 w 80"/>
                  <a:gd name="T41" fmla="*/ 22 h 42"/>
                  <a:gd name="T42" fmla="*/ 68 w 80"/>
                  <a:gd name="T43" fmla="*/ 28 h 42"/>
                  <a:gd name="T44" fmla="*/ 74 w 80"/>
                  <a:gd name="T45" fmla="*/ 28 h 42"/>
                  <a:gd name="T46" fmla="*/ 80 w 80"/>
                  <a:gd name="T47" fmla="*/ 30 h 42"/>
                  <a:gd name="T48" fmla="*/ 74 w 80"/>
                  <a:gd name="T49" fmla="*/ 36 h 42"/>
                  <a:gd name="T50" fmla="*/ 70 w 80"/>
                  <a:gd name="T51" fmla="*/ 38 h 42"/>
                  <a:gd name="T52" fmla="*/ 64 w 80"/>
                  <a:gd name="T53" fmla="*/ 40 h 42"/>
                  <a:gd name="T54" fmla="*/ 60 w 80"/>
                  <a:gd name="T55" fmla="*/ 38 h 42"/>
                  <a:gd name="T56" fmla="*/ 60 w 80"/>
                  <a:gd name="T57" fmla="*/ 36 h 42"/>
                  <a:gd name="T58" fmla="*/ 58 w 80"/>
                  <a:gd name="T5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0" h="42">
                    <a:moveTo>
                      <a:pt x="58" y="40"/>
                    </a:moveTo>
                    <a:lnTo>
                      <a:pt x="56" y="30"/>
                    </a:lnTo>
                    <a:lnTo>
                      <a:pt x="52" y="26"/>
                    </a:lnTo>
                    <a:lnTo>
                      <a:pt x="48" y="26"/>
                    </a:lnTo>
                    <a:lnTo>
                      <a:pt x="42" y="26"/>
                    </a:lnTo>
                    <a:lnTo>
                      <a:pt x="38" y="30"/>
                    </a:lnTo>
                    <a:lnTo>
                      <a:pt x="30" y="36"/>
                    </a:lnTo>
                    <a:lnTo>
                      <a:pt x="22" y="40"/>
                    </a:lnTo>
                    <a:lnTo>
                      <a:pt x="16" y="42"/>
                    </a:lnTo>
                    <a:lnTo>
                      <a:pt x="10" y="40"/>
                    </a:lnTo>
                    <a:lnTo>
                      <a:pt x="14" y="38"/>
                    </a:lnTo>
                    <a:lnTo>
                      <a:pt x="10" y="36"/>
                    </a:lnTo>
                    <a:lnTo>
                      <a:pt x="6" y="36"/>
                    </a:lnTo>
                    <a:lnTo>
                      <a:pt x="4" y="36"/>
                    </a:lnTo>
                    <a:lnTo>
                      <a:pt x="0" y="34"/>
                    </a:lnTo>
                    <a:lnTo>
                      <a:pt x="8" y="24"/>
                    </a:lnTo>
                    <a:lnTo>
                      <a:pt x="22" y="14"/>
                    </a:lnTo>
                    <a:lnTo>
                      <a:pt x="46" y="0"/>
                    </a:lnTo>
                    <a:lnTo>
                      <a:pt x="52" y="6"/>
                    </a:lnTo>
                    <a:lnTo>
                      <a:pt x="58" y="12"/>
                    </a:lnTo>
                    <a:lnTo>
                      <a:pt x="70" y="22"/>
                    </a:lnTo>
                    <a:lnTo>
                      <a:pt x="68" y="28"/>
                    </a:lnTo>
                    <a:lnTo>
                      <a:pt x="74" y="28"/>
                    </a:lnTo>
                    <a:lnTo>
                      <a:pt x="80" y="30"/>
                    </a:lnTo>
                    <a:lnTo>
                      <a:pt x="74" y="36"/>
                    </a:lnTo>
                    <a:lnTo>
                      <a:pt x="70" y="38"/>
                    </a:lnTo>
                    <a:lnTo>
                      <a:pt x="64" y="40"/>
                    </a:lnTo>
                    <a:lnTo>
                      <a:pt x="60" y="38"/>
                    </a:lnTo>
                    <a:lnTo>
                      <a:pt x="60" y="36"/>
                    </a:lnTo>
                    <a:lnTo>
                      <a:pt x="58" y="4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1" name="Freeform 38"/>
              <p:cNvSpPr>
                <a:spLocks/>
              </p:cNvSpPr>
              <p:nvPr/>
            </p:nvSpPr>
            <p:spPr bwMode="auto">
              <a:xfrm>
                <a:off x="1591" y="788"/>
                <a:ext cx="66" cy="24"/>
              </a:xfrm>
              <a:custGeom>
                <a:avLst/>
                <a:gdLst>
                  <a:gd name="T0" fmla="*/ 10 w 66"/>
                  <a:gd name="T1" fmla="*/ 6 h 24"/>
                  <a:gd name="T2" fmla="*/ 16 w 66"/>
                  <a:gd name="T3" fmla="*/ 10 h 24"/>
                  <a:gd name="T4" fmla="*/ 22 w 66"/>
                  <a:gd name="T5" fmla="*/ 12 h 24"/>
                  <a:gd name="T6" fmla="*/ 24 w 66"/>
                  <a:gd name="T7" fmla="*/ 8 h 24"/>
                  <a:gd name="T8" fmla="*/ 24 w 66"/>
                  <a:gd name="T9" fmla="*/ 6 h 24"/>
                  <a:gd name="T10" fmla="*/ 26 w 66"/>
                  <a:gd name="T11" fmla="*/ 6 h 24"/>
                  <a:gd name="T12" fmla="*/ 30 w 66"/>
                  <a:gd name="T13" fmla="*/ 6 h 24"/>
                  <a:gd name="T14" fmla="*/ 34 w 66"/>
                  <a:gd name="T15" fmla="*/ 8 h 24"/>
                  <a:gd name="T16" fmla="*/ 38 w 66"/>
                  <a:gd name="T17" fmla="*/ 12 h 24"/>
                  <a:gd name="T18" fmla="*/ 40 w 66"/>
                  <a:gd name="T19" fmla="*/ 4 h 24"/>
                  <a:gd name="T20" fmla="*/ 42 w 66"/>
                  <a:gd name="T21" fmla="*/ 0 h 24"/>
                  <a:gd name="T22" fmla="*/ 46 w 66"/>
                  <a:gd name="T23" fmla="*/ 0 h 24"/>
                  <a:gd name="T24" fmla="*/ 56 w 66"/>
                  <a:gd name="T25" fmla="*/ 2 h 24"/>
                  <a:gd name="T26" fmla="*/ 62 w 66"/>
                  <a:gd name="T27" fmla="*/ 2 h 24"/>
                  <a:gd name="T28" fmla="*/ 64 w 66"/>
                  <a:gd name="T29" fmla="*/ 0 h 24"/>
                  <a:gd name="T30" fmla="*/ 66 w 66"/>
                  <a:gd name="T31" fmla="*/ 6 h 24"/>
                  <a:gd name="T32" fmla="*/ 62 w 66"/>
                  <a:gd name="T33" fmla="*/ 12 h 24"/>
                  <a:gd name="T34" fmla="*/ 56 w 66"/>
                  <a:gd name="T35" fmla="*/ 16 h 24"/>
                  <a:gd name="T36" fmla="*/ 46 w 66"/>
                  <a:gd name="T37" fmla="*/ 20 h 24"/>
                  <a:gd name="T38" fmla="*/ 42 w 66"/>
                  <a:gd name="T39" fmla="*/ 20 h 24"/>
                  <a:gd name="T40" fmla="*/ 36 w 66"/>
                  <a:gd name="T41" fmla="*/ 20 h 24"/>
                  <a:gd name="T42" fmla="*/ 34 w 66"/>
                  <a:gd name="T43" fmla="*/ 24 h 24"/>
                  <a:gd name="T44" fmla="*/ 28 w 66"/>
                  <a:gd name="T45" fmla="*/ 24 h 24"/>
                  <a:gd name="T46" fmla="*/ 24 w 66"/>
                  <a:gd name="T47" fmla="*/ 24 h 24"/>
                  <a:gd name="T48" fmla="*/ 20 w 66"/>
                  <a:gd name="T49" fmla="*/ 22 h 24"/>
                  <a:gd name="T50" fmla="*/ 18 w 66"/>
                  <a:gd name="T51" fmla="*/ 20 h 24"/>
                  <a:gd name="T52" fmla="*/ 18 w 66"/>
                  <a:gd name="T53" fmla="*/ 14 h 24"/>
                  <a:gd name="T54" fmla="*/ 6 w 66"/>
                  <a:gd name="T55" fmla="*/ 14 h 24"/>
                  <a:gd name="T56" fmla="*/ 2 w 66"/>
                  <a:gd name="T57" fmla="*/ 14 h 24"/>
                  <a:gd name="T58" fmla="*/ 0 w 66"/>
                  <a:gd name="T59" fmla="*/ 10 h 24"/>
                  <a:gd name="T60" fmla="*/ 0 w 66"/>
                  <a:gd name="T61" fmla="*/ 6 h 24"/>
                  <a:gd name="T62" fmla="*/ 0 w 66"/>
                  <a:gd name="T63" fmla="*/ 4 h 24"/>
                  <a:gd name="T64" fmla="*/ 2 w 66"/>
                  <a:gd name="T65" fmla="*/ 2 h 24"/>
                  <a:gd name="T66" fmla="*/ 8 w 66"/>
                  <a:gd name="T67" fmla="*/ 0 h 24"/>
                  <a:gd name="T68" fmla="*/ 10 w 66"/>
                  <a:gd name="T69" fmla="*/ 2 h 24"/>
                  <a:gd name="T70" fmla="*/ 12 w 66"/>
                  <a:gd name="T71" fmla="*/ 4 h 24"/>
                  <a:gd name="T72" fmla="*/ 16 w 66"/>
                  <a:gd name="T73" fmla="*/ 10 h 24"/>
                  <a:gd name="T74" fmla="*/ 16 w 66"/>
                  <a:gd name="T75" fmla="*/ 8 h 24"/>
                  <a:gd name="T76" fmla="*/ 10 w 66"/>
                  <a:gd name="T77"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6" h="24">
                    <a:moveTo>
                      <a:pt x="10" y="6"/>
                    </a:moveTo>
                    <a:lnTo>
                      <a:pt x="16" y="10"/>
                    </a:lnTo>
                    <a:lnTo>
                      <a:pt x="22" y="12"/>
                    </a:lnTo>
                    <a:lnTo>
                      <a:pt x="24" y="8"/>
                    </a:lnTo>
                    <a:lnTo>
                      <a:pt x="24" y="6"/>
                    </a:lnTo>
                    <a:lnTo>
                      <a:pt x="26" y="6"/>
                    </a:lnTo>
                    <a:lnTo>
                      <a:pt x="30" y="6"/>
                    </a:lnTo>
                    <a:lnTo>
                      <a:pt x="34" y="8"/>
                    </a:lnTo>
                    <a:lnTo>
                      <a:pt x="38" y="12"/>
                    </a:lnTo>
                    <a:lnTo>
                      <a:pt x="40" y="4"/>
                    </a:lnTo>
                    <a:lnTo>
                      <a:pt x="42" y="0"/>
                    </a:lnTo>
                    <a:lnTo>
                      <a:pt x="46" y="0"/>
                    </a:lnTo>
                    <a:lnTo>
                      <a:pt x="56" y="2"/>
                    </a:lnTo>
                    <a:lnTo>
                      <a:pt x="62" y="2"/>
                    </a:lnTo>
                    <a:lnTo>
                      <a:pt x="64" y="0"/>
                    </a:lnTo>
                    <a:lnTo>
                      <a:pt x="66" y="6"/>
                    </a:lnTo>
                    <a:lnTo>
                      <a:pt x="62" y="12"/>
                    </a:lnTo>
                    <a:lnTo>
                      <a:pt x="56" y="16"/>
                    </a:lnTo>
                    <a:lnTo>
                      <a:pt x="46" y="20"/>
                    </a:lnTo>
                    <a:lnTo>
                      <a:pt x="42" y="20"/>
                    </a:lnTo>
                    <a:lnTo>
                      <a:pt x="36" y="20"/>
                    </a:lnTo>
                    <a:lnTo>
                      <a:pt x="34" y="24"/>
                    </a:lnTo>
                    <a:lnTo>
                      <a:pt x="28" y="24"/>
                    </a:lnTo>
                    <a:lnTo>
                      <a:pt x="24" y="24"/>
                    </a:lnTo>
                    <a:lnTo>
                      <a:pt x="20" y="22"/>
                    </a:lnTo>
                    <a:lnTo>
                      <a:pt x="18" y="20"/>
                    </a:lnTo>
                    <a:lnTo>
                      <a:pt x="18" y="14"/>
                    </a:lnTo>
                    <a:lnTo>
                      <a:pt x="6" y="14"/>
                    </a:lnTo>
                    <a:lnTo>
                      <a:pt x="2" y="14"/>
                    </a:lnTo>
                    <a:lnTo>
                      <a:pt x="0" y="10"/>
                    </a:lnTo>
                    <a:lnTo>
                      <a:pt x="0" y="6"/>
                    </a:lnTo>
                    <a:lnTo>
                      <a:pt x="0" y="4"/>
                    </a:lnTo>
                    <a:lnTo>
                      <a:pt x="2" y="2"/>
                    </a:lnTo>
                    <a:lnTo>
                      <a:pt x="8" y="0"/>
                    </a:lnTo>
                    <a:lnTo>
                      <a:pt x="10" y="2"/>
                    </a:lnTo>
                    <a:lnTo>
                      <a:pt x="12" y="4"/>
                    </a:lnTo>
                    <a:lnTo>
                      <a:pt x="16" y="10"/>
                    </a:lnTo>
                    <a:lnTo>
                      <a:pt x="16" y="8"/>
                    </a:lnTo>
                    <a:lnTo>
                      <a:pt x="10"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2" name="Freeform 39"/>
              <p:cNvSpPr>
                <a:spLocks/>
              </p:cNvSpPr>
              <p:nvPr/>
            </p:nvSpPr>
            <p:spPr bwMode="auto">
              <a:xfrm>
                <a:off x="1677" y="782"/>
                <a:ext cx="164" cy="38"/>
              </a:xfrm>
              <a:custGeom>
                <a:avLst/>
                <a:gdLst>
                  <a:gd name="T0" fmla="*/ 30 w 164"/>
                  <a:gd name="T1" fmla="*/ 22 h 38"/>
                  <a:gd name="T2" fmla="*/ 36 w 164"/>
                  <a:gd name="T3" fmla="*/ 18 h 38"/>
                  <a:gd name="T4" fmla="*/ 32 w 164"/>
                  <a:gd name="T5" fmla="*/ 16 h 38"/>
                  <a:gd name="T6" fmla="*/ 28 w 164"/>
                  <a:gd name="T7" fmla="*/ 16 h 38"/>
                  <a:gd name="T8" fmla="*/ 22 w 164"/>
                  <a:gd name="T9" fmla="*/ 16 h 38"/>
                  <a:gd name="T10" fmla="*/ 12 w 164"/>
                  <a:gd name="T11" fmla="*/ 18 h 38"/>
                  <a:gd name="T12" fmla="*/ 8 w 164"/>
                  <a:gd name="T13" fmla="*/ 16 h 38"/>
                  <a:gd name="T14" fmla="*/ 4 w 164"/>
                  <a:gd name="T15" fmla="*/ 14 h 38"/>
                  <a:gd name="T16" fmla="*/ 0 w 164"/>
                  <a:gd name="T17" fmla="*/ 6 h 38"/>
                  <a:gd name="T18" fmla="*/ 8 w 164"/>
                  <a:gd name="T19" fmla="*/ 2 h 38"/>
                  <a:gd name="T20" fmla="*/ 20 w 164"/>
                  <a:gd name="T21" fmla="*/ 0 h 38"/>
                  <a:gd name="T22" fmla="*/ 28 w 164"/>
                  <a:gd name="T23" fmla="*/ 2 h 38"/>
                  <a:gd name="T24" fmla="*/ 32 w 164"/>
                  <a:gd name="T25" fmla="*/ 6 h 38"/>
                  <a:gd name="T26" fmla="*/ 38 w 164"/>
                  <a:gd name="T27" fmla="*/ 8 h 38"/>
                  <a:gd name="T28" fmla="*/ 44 w 164"/>
                  <a:gd name="T29" fmla="*/ 10 h 38"/>
                  <a:gd name="T30" fmla="*/ 58 w 164"/>
                  <a:gd name="T31" fmla="*/ 10 h 38"/>
                  <a:gd name="T32" fmla="*/ 60 w 164"/>
                  <a:gd name="T33" fmla="*/ 8 h 38"/>
                  <a:gd name="T34" fmla="*/ 64 w 164"/>
                  <a:gd name="T35" fmla="*/ 6 h 38"/>
                  <a:gd name="T36" fmla="*/ 68 w 164"/>
                  <a:gd name="T37" fmla="*/ 6 h 38"/>
                  <a:gd name="T38" fmla="*/ 62 w 164"/>
                  <a:gd name="T39" fmla="*/ 10 h 38"/>
                  <a:gd name="T40" fmla="*/ 60 w 164"/>
                  <a:gd name="T41" fmla="*/ 12 h 38"/>
                  <a:gd name="T42" fmla="*/ 58 w 164"/>
                  <a:gd name="T43" fmla="*/ 16 h 38"/>
                  <a:gd name="T44" fmla="*/ 60 w 164"/>
                  <a:gd name="T45" fmla="*/ 18 h 38"/>
                  <a:gd name="T46" fmla="*/ 60 w 164"/>
                  <a:gd name="T47" fmla="*/ 20 h 38"/>
                  <a:gd name="T48" fmla="*/ 66 w 164"/>
                  <a:gd name="T49" fmla="*/ 20 h 38"/>
                  <a:gd name="T50" fmla="*/ 80 w 164"/>
                  <a:gd name="T51" fmla="*/ 20 h 38"/>
                  <a:gd name="T52" fmla="*/ 94 w 164"/>
                  <a:gd name="T53" fmla="*/ 20 h 38"/>
                  <a:gd name="T54" fmla="*/ 108 w 164"/>
                  <a:gd name="T55" fmla="*/ 20 h 38"/>
                  <a:gd name="T56" fmla="*/ 120 w 164"/>
                  <a:gd name="T57" fmla="*/ 18 h 38"/>
                  <a:gd name="T58" fmla="*/ 136 w 164"/>
                  <a:gd name="T59" fmla="*/ 18 h 38"/>
                  <a:gd name="T60" fmla="*/ 144 w 164"/>
                  <a:gd name="T61" fmla="*/ 18 h 38"/>
                  <a:gd name="T62" fmla="*/ 152 w 164"/>
                  <a:gd name="T63" fmla="*/ 20 h 38"/>
                  <a:gd name="T64" fmla="*/ 164 w 164"/>
                  <a:gd name="T65" fmla="*/ 22 h 38"/>
                  <a:gd name="T66" fmla="*/ 160 w 164"/>
                  <a:gd name="T67" fmla="*/ 30 h 38"/>
                  <a:gd name="T68" fmla="*/ 156 w 164"/>
                  <a:gd name="T69" fmla="*/ 36 h 38"/>
                  <a:gd name="T70" fmla="*/ 148 w 164"/>
                  <a:gd name="T71" fmla="*/ 38 h 38"/>
                  <a:gd name="T72" fmla="*/ 140 w 164"/>
                  <a:gd name="T73" fmla="*/ 38 h 38"/>
                  <a:gd name="T74" fmla="*/ 132 w 164"/>
                  <a:gd name="T75" fmla="*/ 38 h 38"/>
                  <a:gd name="T76" fmla="*/ 124 w 164"/>
                  <a:gd name="T77" fmla="*/ 36 h 38"/>
                  <a:gd name="T78" fmla="*/ 118 w 164"/>
                  <a:gd name="T79" fmla="*/ 36 h 38"/>
                  <a:gd name="T80" fmla="*/ 110 w 164"/>
                  <a:gd name="T81" fmla="*/ 34 h 38"/>
                  <a:gd name="T82" fmla="*/ 104 w 164"/>
                  <a:gd name="T83" fmla="*/ 34 h 38"/>
                  <a:gd name="T84" fmla="*/ 96 w 164"/>
                  <a:gd name="T85" fmla="*/ 32 h 38"/>
                  <a:gd name="T86" fmla="*/ 90 w 164"/>
                  <a:gd name="T87" fmla="*/ 30 h 38"/>
                  <a:gd name="T88" fmla="*/ 86 w 164"/>
                  <a:gd name="T89" fmla="*/ 30 h 38"/>
                  <a:gd name="T90" fmla="*/ 78 w 164"/>
                  <a:gd name="T91" fmla="*/ 32 h 38"/>
                  <a:gd name="T92" fmla="*/ 72 w 164"/>
                  <a:gd name="T93" fmla="*/ 34 h 38"/>
                  <a:gd name="T94" fmla="*/ 68 w 164"/>
                  <a:gd name="T95" fmla="*/ 38 h 38"/>
                  <a:gd name="T96" fmla="*/ 62 w 164"/>
                  <a:gd name="T97" fmla="*/ 38 h 38"/>
                  <a:gd name="T98" fmla="*/ 42 w 164"/>
                  <a:gd name="T99" fmla="*/ 36 h 38"/>
                  <a:gd name="T100" fmla="*/ 32 w 164"/>
                  <a:gd name="T101" fmla="*/ 36 h 38"/>
                  <a:gd name="T102" fmla="*/ 28 w 164"/>
                  <a:gd name="T103" fmla="*/ 36 h 38"/>
                  <a:gd name="T104" fmla="*/ 24 w 164"/>
                  <a:gd name="T105" fmla="*/ 38 h 38"/>
                  <a:gd name="T106" fmla="*/ 24 w 164"/>
                  <a:gd name="T107" fmla="*/ 30 h 38"/>
                  <a:gd name="T108" fmla="*/ 28 w 164"/>
                  <a:gd name="T109" fmla="*/ 24 h 38"/>
                  <a:gd name="T110" fmla="*/ 32 w 164"/>
                  <a:gd name="T111" fmla="*/ 20 h 38"/>
                  <a:gd name="T112" fmla="*/ 36 w 164"/>
                  <a:gd name="T113" fmla="*/ 20 h 38"/>
                  <a:gd name="T114" fmla="*/ 30 w 164"/>
                  <a:gd name="T115"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4" h="38">
                    <a:moveTo>
                      <a:pt x="30" y="22"/>
                    </a:moveTo>
                    <a:lnTo>
                      <a:pt x="36" y="18"/>
                    </a:lnTo>
                    <a:lnTo>
                      <a:pt x="32" y="16"/>
                    </a:lnTo>
                    <a:lnTo>
                      <a:pt x="28" y="16"/>
                    </a:lnTo>
                    <a:lnTo>
                      <a:pt x="22" y="16"/>
                    </a:lnTo>
                    <a:lnTo>
                      <a:pt x="12" y="18"/>
                    </a:lnTo>
                    <a:lnTo>
                      <a:pt x="8" y="16"/>
                    </a:lnTo>
                    <a:lnTo>
                      <a:pt x="4" y="14"/>
                    </a:lnTo>
                    <a:lnTo>
                      <a:pt x="0" y="6"/>
                    </a:lnTo>
                    <a:lnTo>
                      <a:pt x="8" y="2"/>
                    </a:lnTo>
                    <a:lnTo>
                      <a:pt x="20" y="0"/>
                    </a:lnTo>
                    <a:lnTo>
                      <a:pt x="28" y="2"/>
                    </a:lnTo>
                    <a:lnTo>
                      <a:pt x="32" y="6"/>
                    </a:lnTo>
                    <a:lnTo>
                      <a:pt x="38" y="8"/>
                    </a:lnTo>
                    <a:lnTo>
                      <a:pt x="44" y="10"/>
                    </a:lnTo>
                    <a:lnTo>
                      <a:pt x="58" y="10"/>
                    </a:lnTo>
                    <a:lnTo>
                      <a:pt x="60" y="8"/>
                    </a:lnTo>
                    <a:lnTo>
                      <a:pt x="64" y="6"/>
                    </a:lnTo>
                    <a:lnTo>
                      <a:pt x="68" y="6"/>
                    </a:lnTo>
                    <a:lnTo>
                      <a:pt x="62" y="10"/>
                    </a:lnTo>
                    <a:lnTo>
                      <a:pt x="60" y="12"/>
                    </a:lnTo>
                    <a:lnTo>
                      <a:pt x="58" y="16"/>
                    </a:lnTo>
                    <a:lnTo>
                      <a:pt x="60" y="18"/>
                    </a:lnTo>
                    <a:lnTo>
                      <a:pt x="60" y="20"/>
                    </a:lnTo>
                    <a:lnTo>
                      <a:pt x="66" y="20"/>
                    </a:lnTo>
                    <a:lnTo>
                      <a:pt x="80" y="20"/>
                    </a:lnTo>
                    <a:lnTo>
                      <a:pt x="94" y="20"/>
                    </a:lnTo>
                    <a:lnTo>
                      <a:pt x="108" y="20"/>
                    </a:lnTo>
                    <a:lnTo>
                      <a:pt x="120" y="18"/>
                    </a:lnTo>
                    <a:lnTo>
                      <a:pt x="136" y="18"/>
                    </a:lnTo>
                    <a:lnTo>
                      <a:pt x="144" y="18"/>
                    </a:lnTo>
                    <a:lnTo>
                      <a:pt x="152" y="20"/>
                    </a:lnTo>
                    <a:lnTo>
                      <a:pt x="164" y="22"/>
                    </a:lnTo>
                    <a:lnTo>
                      <a:pt x="160" y="30"/>
                    </a:lnTo>
                    <a:lnTo>
                      <a:pt x="156" y="36"/>
                    </a:lnTo>
                    <a:lnTo>
                      <a:pt x="148" y="38"/>
                    </a:lnTo>
                    <a:lnTo>
                      <a:pt x="140" y="38"/>
                    </a:lnTo>
                    <a:lnTo>
                      <a:pt x="132" y="38"/>
                    </a:lnTo>
                    <a:lnTo>
                      <a:pt x="124" y="36"/>
                    </a:lnTo>
                    <a:lnTo>
                      <a:pt x="118" y="36"/>
                    </a:lnTo>
                    <a:lnTo>
                      <a:pt x="110" y="34"/>
                    </a:lnTo>
                    <a:lnTo>
                      <a:pt x="104" y="34"/>
                    </a:lnTo>
                    <a:lnTo>
                      <a:pt x="96" y="32"/>
                    </a:lnTo>
                    <a:lnTo>
                      <a:pt x="90" y="30"/>
                    </a:lnTo>
                    <a:lnTo>
                      <a:pt x="86" y="30"/>
                    </a:lnTo>
                    <a:lnTo>
                      <a:pt x="78" y="32"/>
                    </a:lnTo>
                    <a:lnTo>
                      <a:pt x="72" y="34"/>
                    </a:lnTo>
                    <a:lnTo>
                      <a:pt x="68" y="38"/>
                    </a:lnTo>
                    <a:lnTo>
                      <a:pt x="62" y="38"/>
                    </a:lnTo>
                    <a:lnTo>
                      <a:pt x="42" y="36"/>
                    </a:lnTo>
                    <a:lnTo>
                      <a:pt x="32" y="36"/>
                    </a:lnTo>
                    <a:lnTo>
                      <a:pt x="28" y="36"/>
                    </a:lnTo>
                    <a:lnTo>
                      <a:pt x="24" y="38"/>
                    </a:lnTo>
                    <a:lnTo>
                      <a:pt x="24" y="30"/>
                    </a:lnTo>
                    <a:lnTo>
                      <a:pt x="28" y="24"/>
                    </a:lnTo>
                    <a:lnTo>
                      <a:pt x="32" y="20"/>
                    </a:lnTo>
                    <a:lnTo>
                      <a:pt x="36" y="20"/>
                    </a:lnTo>
                    <a:lnTo>
                      <a:pt x="30"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3" name="Freeform 40"/>
              <p:cNvSpPr>
                <a:spLocks/>
              </p:cNvSpPr>
              <p:nvPr/>
            </p:nvSpPr>
            <p:spPr bwMode="auto">
              <a:xfrm>
                <a:off x="1653" y="804"/>
                <a:ext cx="30" cy="14"/>
              </a:xfrm>
              <a:custGeom>
                <a:avLst/>
                <a:gdLst>
                  <a:gd name="T0" fmla="*/ 30 w 30"/>
                  <a:gd name="T1" fmla="*/ 8 h 14"/>
                  <a:gd name="T2" fmla="*/ 28 w 30"/>
                  <a:gd name="T3" fmla="*/ 12 h 14"/>
                  <a:gd name="T4" fmla="*/ 24 w 30"/>
                  <a:gd name="T5" fmla="*/ 14 h 14"/>
                  <a:gd name="T6" fmla="*/ 20 w 30"/>
                  <a:gd name="T7" fmla="*/ 14 h 14"/>
                  <a:gd name="T8" fmla="*/ 10 w 30"/>
                  <a:gd name="T9" fmla="*/ 12 h 14"/>
                  <a:gd name="T10" fmla="*/ 0 w 30"/>
                  <a:gd name="T11" fmla="*/ 10 h 14"/>
                  <a:gd name="T12" fmla="*/ 6 w 30"/>
                  <a:gd name="T13" fmla="*/ 4 h 14"/>
                  <a:gd name="T14" fmla="*/ 16 w 30"/>
                  <a:gd name="T15" fmla="*/ 0 h 14"/>
                  <a:gd name="T16" fmla="*/ 22 w 30"/>
                  <a:gd name="T17" fmla="*/ 0 h 14"/>
                  <a:gd name="T18" fmla="*/ 26 w 30"/>
                  <a:gd name="T19" fmla="*/ 2 h 14"/>
                  <a:gd name="T20" fmla="*/ 28 w 30"/>
                  <a:gd name="T21" fmla="*/ 4 h 14"/>
                  <a:gd name="T22" fmla="*/ 30 w 30"/>
                  <a:gd name="T23"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4">
                    <a:moveTo>
                      <a:pt x="30" y="8"/>
                    </a:moveTo>
                    <a:lnTo>
                      <a:pt x="28" y="12"/>
                    </a:lnTo>
                    <a:lnTo>
                      <a:pt x="24" y="14"/>
                    </a:lnTo>
                    <a:lnTo>
                      <a:pt x="20" y="14"/>
                    </a:lnTo>
                    <a:lnTo>
                      <a:pt x="10" y="12"/>
                    </a:lnTo>
                    <a:lnTo>
                      <a:pt x="0" y="10"/>
                    </a:lnTo>
                    <a:lnTo>
                      <a:pt x="6" y="4"/>
                    </a:lnTo>
                    <a:lnTo>
                      <a:pt x="16" y="0"/>
                    </a:lnTo>
                    <a:lnTo>
                      <a:pt x="22" y="0"/>
                    </a:lnTo>
                    <a:lnTo>
                      <a:pt x="26" y="2"/>
                    </a:lnTo>
                    <a:lnTo>
                      <a:pt x="28" y="4"/>
                    </a:lnTo>
                    <a:lnTo>
                      <a:pt x="3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4" name="Freeform 41"/>
              <p:cNvSpPr>
                <a:spLocks/>
              </p:cNvSpPr>
              <p:nvPr/>
            </p:nvSpPr>
            <p:spPr bwMode="auto">
              <a:xfrm>
                <a:off x="1685" y="760"/>
                <a:ext cx="36" cy="18"/>
              </a:xfrm>
              <a:custGeom>
                <a:avLst/>
                <a:gdLst>
                  <a:gd name="T0" fmla="*/ 32 w 36"/>
                  <a:gd name="T1" fmla="*/ 6 h 18"/>
                  <a:gd name="T2" fmla="*/ 26 w 36"/>
                  <a:gd name="T3" fmla="*/ 10 h 18"/>
                  <a:gd name="T4" fmla="*/ 30 w 36"/>
                  <a:gd name="T5" fmla="*/ 12 h 18"/>
                  <a:gd name="T6" fmla="*/ 36 w 36"/>
                  <a:gd name="T7" fmla="*/ 12 h 18"/>
                  <a:gd name="T8" fmla="*/ 34 w 36"/>
                  <a:gd name="T9" fmla="*/ 16 h 18"/>
                  <a:gd name="T10" fmla="*/ 36 w 36"/>
                  <a:gd name="T11" fmla="*/ 18 h 18"/>
                  <a:gd name="T12" fmla="*/ 16 w 36"/>
                  <a:gd name="T13" fmla="*/ 18 h 18"/>
                  <a:gd name="T14" fmla="*/ 8 w 36"/>
                  <a:gd name="T15" fmla="*/ 14 h 18"/>
                  <a:gd name="T16" fmla="*/ 2 w 36"/>
                  <a:gd name="T17" fmla="*/ 12 h 18"/>
                  <a:gd name="T18" fmla="*/ 0 w 36"/>
                  <a:gd name="T19" fmla="*/ 6 h 18"/>
                  <a:gd name="T20" fmla="*/ 2 w 36"/>
                  <a:gd name="T21" fmla="*/ 2 h 18"/>
                  <a:gd name="T22" fmla="*/ 4 w 36"/>
                  <a:gd name="T23" fmla="*/ 0 h 18"/>
                  <a:gd name="T24" fmla="*/ 8 w 36"/>
                  <a:gd name="T25" fmla="*/ 0 h 18"/>
                  <a:gd name="T26" fmla="*/ 14 w 36"/>
                  <a:gd name="T27" fmla="*/ 0 h 18"/>
                  <a:gd name="T28" fmla="*/ 24 w 36"/>
                  <a:gd name="T29" fmla="*/ 4 h 18"/>
                  <a:gd name="T30" fmla="*/ 32 w 36"/>
                  <a:gd name="T3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18">
                    <a:moveTo>
                      <a:pt x="32" y="6"/>
                    </a:moveTo>
                    <a:lnTo>
                      <a:pt x="26" y="10"/>
                    </a:lnTo>
                    <a:lnTo>
                      <a:pt x="30" y="12"/>
                    </a:lnTo>
                    <a:lnTo>
                      <a:pt x="36" y="12"/>
                    </a:lnTo>
                    <a:lnTo>
                      <a:pt x="34" y="16"/>
                    </a:lnTo>
                    <a:lnTo>
                      <a:pt x="36" y="18"/>
                    </a:lnTo>
                    <a:lnTo>
                      <a:pt x="16" y="18"/>
                    </a:lnTo>
                    <a:lnTo>
                      <a:pt x="8" y="14"/>
                    </a:lnTo>
                    <a:lnTo>
                      <a:pt x="2" y="12"/>
                    </a:lnTo>
                    <a:lnTo>
                      <a:pt x="0" y="6"/>
                    </a:lnTo>
                    <a:lnTo>
                      <a:pt x="2" y="2"/>
                    </a:lnTo>
                    <a:lnTo>
                      <a:pt x="4" y="0"/>
                    </a:lnTo>
                    <a:lnTo>
                      <a:pt x="8" y="0"/>
                    </a:lnTo>
                    <a:lnTo>
                      <a:pt x="14" y="0"/>
                    </a:lnTo>
                    <a:lnTo>
                      <a:pt x="24" y="4"/>
                    </a:lnTo>
                    <a:lnTo>
                      <a:pt x="32"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5" name="Freeform 42"/>
              <p:cNvSpPr>
                <a:spLocks/>
              </p:cNvSpPr>
              <p:nvPr/>
            </p:nvSpPr>
            <p:spPr bwMode="auto">
              <a:xfrm>
                <a:off x="1731" y="712"/>
                <a:ext cx="382" cy="86"/>
              </a:xfrm>
              <a:custGeom>
                <a:avLst/>
                <a:gdLst>
                  <a:gd name="T0" fmla="*/ 168 w 382"/>
                  <a:gd name="T1" fmla="*/ 58 h 86"/>
                  <a:gd name="T2" fmla="*/ 158 w 382"/>
                  <a:gd name="T3" fmla="*/ 50 h 86"/>
                  <a:gd name="T4" fmla="*/ 154 w 382"/>
                  <a:gd name="T5" fmla="*/ 64 h 86"/>
                  <a:gd name="T6" fmla="*/ 146 w 382"/>
                  <a:gd name="T7" fmla="*/ 72 h 86"/>
                  <a:gd name="T8" fmla="*/ 140 w 382"/>
                  <a:gd name="T9" fmla="*/ 72 h 86"/>
                  <a:gd name="T10" fmla="*/ 132 w 382"/>
                  <a:gd name="T11" fmla="*/ 66 h 86"/>
                  <a:gd name="T12" fmla="*/ 136 w 382"/>
                  <a:gd name="T13" fmla="*/ 70 h 86"/>
                  <a:gd name="T14" fmla="*/ 132 w 382"/>
                  <a:gd name="T15" fmla="*/ 82 h 86"/>
                  <a:gd name="T16" fmla="*/ 114 w 382"/>
                  <a:gd name="T17" fmla="*/ 86 h 86"/>
                  <a:gd name="T18" fmla="*/ 106 w 382"/>
                  <a:gd name="T19" fmla="*/ 82 h 86"/>
                  <a:gd name="T20" fmla="*/ 46 w 382"/>
                  <a:gd name="T21" fmla="*/ 80 h 86"/>
                  <a:gd name="T22" fmla="*/ 28 w 382"/>
                  <a:gd name="T23" fmla="*/ 82 h 86"/>
                  <a:gd name="T24" fmla="*/ 24 w 382"/>
                  <a:gd name="T25" fmla="*/ 80 h 86"/>
                  <a:gd name="T26" fmla="*/ 24 w 382"/>
                  <a:gd name="T27" fmla="*/ 72 h 86"/>
                  <a:gd name="T28" fmla="*/ 34 w 382"/>
                  <a:gd name="T29" fmla="*/ 72 h 86"/>
                  <a:gd name="T30" fmla="*/ 52 w 382"/>
                  <a:gd name="T31" fmla="*/ 68 h 86"/>
                  <a:gd name="T32" fmla="*/ 58 w 382"/>
                  <a:gd name="T33" fmla="*/ 62 h 86"/>
                  <a:gd name="T34" fmla="*/ 68 w 382"/>
                  <a:gd name="T35" fmla="*/ 64 h 86"/>
                  <a:gd name="T36" fmla="*/ 76 w 382"/>
                  <a:gd name="T37" fmla="*/ 66 h 86"/>
                  <a:gd name="T38" fmla="*/ 76 w 382"/>
                  <a:gd name="T39" fmla="*/ 60 h 86"/>
                  <a:gd name="T40" fmla="*/ 72 w 382"/>
                  <a:gd name="T41" fmla="*/ 50 h 86"/>
                  <a:gd name="T42" fmla="*/ 64 w 382"/>
                  <a:gd name="T43" fmla="*/ 50 h 86"/>
                  <a:gd name="T44" fmla="*/ 50 w 382"/>
                  <a:gd name="T45" fmla="*/ 52 h 86"/>
                  <a:gd name="T46" fmla="*/ 34 w 382"/>
                  <a:gd name="T47" fmla="*/ 54 h 86"/>
                  <a:gd name="T48" fmla="*/ 10 w 382"/>
                  <a:gd name="T49" fmla="*/ 52 h 86"/>
                  <a:gd name="T50" fmla="*/ 4 w 382"/>
                  <a:gd name="T51" fmla="*/ 46 h 86"/>
                  <a:gd name="T52" fmla="*/ 0 w 382"/>
                  <a:gd name="T53" fmla="*/ 38 h 86"/>
                  <a:gd name="T54" fmla="*/ 6 w 382"/>
                  <a:gd name="T55" fmla="*/ 32 h 86"/>
                  <a:gd name="T56" fmla="*/ 42 w 382"/>
                  <a:gd name="T57" fmla="*/ 24 h 86"/>
                  <a:gd name="T58" fmla="*/ 78 w 382"/>
                  <a:gd name="T59" fmla="*/ 26 h 86"/>
                  <a:gd name="T60" fmla="*/ 96 w 382"/>
                  <a:gd name="T61" fmla="*/ 36 h 86"/>
                  <a:gd name="T62" fmla="*/ 104 w 382"/>
                  <a:gd name="T63" fmla="*/ 36 h 86"/>
                  <a:gd name="T64" fmla="*/ 108 w 382"/>
                  <a:gd name="T65" fmla="*/ 30 h 86"/>
                  <a:gd name="T66" fmla="*/ 116 w 382"/>
                  <a:gd name="T67" fmla="*/ 26 h 86"/>
                  <a:gd name="T68" fmla="*/ 132 w 382"/>
                  <a:gd name="T69" fmla="*/ 32 h 86"/>
                  <a:gd name="T70" fmla="*/ 142 w 382"/>
                  <a:gd name="T71" fmla="*/ 36 h 86"/>
                  <a:gd name="T72" fmla="*/ 140 w 382"/>
                  <a:gd name="T73" fmla="*/ 30 h 86"/>
                  <a:gd name="T74" fmla="*/ 120 w 382"/>
                  <a:gd name="T75" fmla="*/ 24 h 86"/>
                  <a:gd name="T76" fmla="*/ 98 w 382"/>
                  <a:gd name="T77" fmla="*/ 24 h 86"/>
                  <a:gd name="T78" fmla="*/ 82 w 382"/>
                  <a:gd name="T79" fmla="*/ 24 h 86"/>
                  <a:gd name="T80" fmla="*/ 78 w 382"/>
                  <a:gd name="T81" fmla="*/ 20 h 86"/>
                  <a:gd name="T82" fmla="*/ 84 w 382"/>
                  <a:gd name="T83" fmla="*/ 12 h 86"/>
                  <a:gd name="T84" fmla="*/ 126 w 382"/>
                  <a:gd name="T85" fmla="*/ 12 h 86"/>
                  <a:gd name="T86" fmla="*/ 142 w 382"/>
                  <a:gd name="T87" fmla="*/ 8 h 86"/>
                  <a:gd name="T88" fmla="*/ 158 w 382"/>
                  <a:gd name="T89" fmla="*/ 8 h 86"/>
                  <a:gd name="T90" fmla="*/ 168 w 382"/>
                  <a:gd name="T91" fmla="*/ 8 h 86"/>
                  <a:gd name="T92" fmla="*/ 172 w 382"/>
                  <a:gd name="T93" fmla="*/ 10 h 86"/>
                  <a:gd name="T94" fmla="*/ 202 w 382"/>
                  <a:gd name="T95" fmla="*/ 4 h 86"/>
                  <a:gd name="T96" fmla="*/ 252 w 382"/>
                  <a:gd name="T97" fmla="*/ 0 h 86"/>
                  <a:gd name="T98" fmla="*/ 328 w 382"/>
                  <a:gd name="T99" fmla="*/ 2 h 86"/>
                  <a:gd name="T100" fmla="*/ 364 w 382"/>
                  <a:gd name="T101" fmla="*/ 6 h 86"/>
                  <a:gd name="T102" fmla="*/ 368 w 382"/>
                  <a:gd name="T103" fmla="*/ 16 h 86"/>
                  <a:gd name="T104" fmla="*/ 332 w 382"/>
                  <a:gd name="T105" fmla="*/ 24 h 86"/>
                  <a:gd name="T106" fmla="*/ 316 w 382"/>
                  <a:gd name="T107" fmla="*/ 24 h 86"/>
                  <a:gd name="T108" fmla="*/ 310 w 382"/>
                  <a:gd name="T109" fmla="*/ 24 h 86"/>
                  <a:gd name="T110" fmla="*/ 310 w 382"/>
                  <a:gd name="T111" fmla="*/ 26 h 86"/>
                  <a:gd name="T112" fmla="*/ 282 w 382"/>
                  <a:gd name="T113" fmla="*/ 26 h 86"/>
                  <a:gd name="T114" fmla="*/ 262 w 382"/>
                  <a:gd name="T115" fmla="*/ 32 h 86"/>
                  <a:gd name="T116" fmla="*/ 240 w 382"/>
                  <a:gd name="T117" fmla="*/ 36 h 86"/>
                  <a:gd name="T118" fmla="*/ 216 w 382"/>
                  <a:gd name="T119" fmla="*/ 36 h 86"/>
                  <a:gd name="T120" fmla="*/ 208 w 382"/>
                  <a:gd name="T121" fmla="*/ 40 h 86"/>
                  <a:gd name="T122" fmla="*/ 196 w 382"/>
                  <a:gd name="T123" fmla="*/ 52 h 86"/>
                  <a:gd name="T124" fmla="*/ 174 w 382"/>
                  <a:gd name="T125" fmla="*/ 6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2" h="86">
                    <a:moveTo>
                      <a:pt x="174" y="60"/>
                    </a:moveTo>
                    <a:lnTo>
                      <a:pt x="168" y="58"/>
                    </a:lnTo>
                    <a:lnTo>
                      <a:pt x="164" y="50"/>
                    </a:lnTo>
                    <a:lnTo>
                      <a:pt x="158" y="50"/>
                    </a:lnTo>
                    <a:lnTo>
                      <a:pt x="156" y="58"/>
                    </a:lnTo>
                    <a:lnTo>
                      <a:pt x="154" y="64"/>
                    </a:lnTo>
                    <a:lnTo>
                      <a:pt x="150" y="70"/>
                    </a:lnTo>
                    <a:lnTo>
                      <a:pt x="146" y="72"/>
                    </a:lnTo>
                    <a:lnTo>
                      <a:pt x="142" y="72"/>
                    </a:lnTo>
                    <a:lnTo>
                      <a:pt x="140" y="72"/>
                    </a:lnTo>
                    <a:lnTo>
                      <a:pt x="136" y="68"/>
                    </a:lnTo>
                    <a:lnTo>
                      <a:pt x="132" y="66"/>
                    </a:lnTo>
                    <a:lnTo>
                      <a:pt x="126" y="66"/>
                    </a:lnTo>
                    <a:lnTo>
                      <a:pt x="136" y="70"/>
                    </a:lnTo>
                    <a:lnTo>
                      <a:pt x="142" y="74"/>
                    </a:lnTo>
                    <a:lnTo>
                      <a:pt x="132" y="82"/>
                    </a:lnTo>
                    <a:lnTo>
                      <a:pt x="120" y="86"/>
                    </a:lnTo>
                    <a:lnTo>
                      <a:pt x="114" y="86"/>
                    </a:lnTo>
                    <a:lnTo>
                      <a:pt x="112" y="84"/>
                    </a:lnTo>
                    <a:lnTo>
                      <a:pt x="106" y="82"/>
                    </a:lnTo>
                    <a:lnTo>
                      <a:pt x="102" y="80"/>
                    </a:lnTo>
                    <a:lnTo>
                      <a:pt x="46" y="80"/>
                    </a:lnTo>
                    <a:lnTo>
                      <a:pt x="32" y="82"/>
                    </a:lnTo>
                    <a:lnTo>
                      <a:pt x="28" y="82"/>
                    </a:lnTo>
                    <a:lnTo>
                      <a:pt x="26" y="82"/>
                    </a:lnTo>
                    <a:lnTo>
                      <a:pt x="24" y="80"/>
                    </a:lnTo>
                    <a:lnTo>
                      <a:pt x="22" y="76"/>
                    </a:lnTo>
                    <a:lnTo>
                      <a:pt x="24" y="72"/>
                    </a:lnTo>
                    <a:lnTo>
                      <a:pt x="26" y="70"/>
                    </a:lnTo>
                    <a:lnTo>
                      <a:pt x="34" y="72"/>
                    </a:lnTo>
                    <a:lnTo>
                      <a:pt x="50" y="76"/>
                    </a:lnTo>
                    <a:lnTo>
                      <a:pt x="52" y="68"/>
                    </a:lnTo>
                    <a:lnTo>
                      <a:pt x="54" y="64"/>
                    </a:lnTo>
                    <a:lnTo>
                      <a:pt x="58" y="62"/>
                    </a:lnTo>
                    <a:lnTo>
                      <a:pt x="64" y="62"/>
                    </a:lnTo>
                    <a:lnTo>
                      <a:pt x="68" y="64"/>
                    </a:lnTo>
                    <a:lnTo>
                      <a:pt x="72" y="64"/>
                    </a:lnTo>
                    <a:lnTo>
                      <a:pt x="76" y="66"/>
                    </a:lnTo>
                    <a:lnTo>
                      <a:pt x="80" y="66"/>
                    </a:lnTo>
                    <a:lnTo>
                      <a:pt x="76" y="60"/>
                    </a:lnTo>
                    <a:lnTo>
                      <a:pt x="74" y="54"/>
                    </a:lnTo>
                    <a:lnTo>
                      <a:pt x="72" y="50"/>
                    </a:lnTo>
                    <a:lnTo>
                      <a:pt x="64" y="52"/>
                    </a:lnTo>
                    <a:lnTo>
                      <a:pt x="64" y="50"/>
                    </a:lnTo>
                    <a:lnTo>
                      <a:pt x="62" y="48"/>
                    </a:lnTo>
                    <a:lnTo>
                      <a:pt x="50" y="52"/>
                    </a:lnTo>
                    <a:lnTo>
                      <a:pt x="42" y="54"/>
                    </a:lnTo>
                    <a:lnTo>
                      <a:pt x="34" y="54"/>
                    </a:lnTo>
                    <a:lnTo>
                      <a:pt x="22" y="54"/>
                    </a:lnTo>
                    <a:lnTo>
                      <a:pt x="10" y="52"/>
                    </a:lnTo>
                    <a:lnTo>
                      <a:pt x="6" y="50"/>
                    </a:lnTo>
                    <a:lnTo>
                      <a:pt x="4" y="46"/>
                    </a:lnTo>
                    <a:lnTo>
                      <a:pt x="2" y="42"/>
                    </a:lnTo>
                    <a:lnTo>
                      <a:pt x="0" y="38"/>
                    </a:lnTo>
                    <a:lnTo>
                      <a:pt x="2" y="36"/>
                    </a:lnTo>
                    <a:lnTo>
                      <a:pt x="6" y="32"/>
                    </a:lnTo>
                    <a:lnTo>
                      <a:pt x="24" y="26"/>
                    </a:lnTo>
                    <a:lnTo>
                      <a:pt x="42" y="24"/>
                    </a:lnTo>
                    <a:lnTo>
                      <a:pt x="58" y="22"/>
                    </a:lnTo>
                    <a:lnTo>
                      <a:pt x="78" y="26"/>
                    </a:lnTo>
                    <a:lnTo>
                      <a:pt x="88" y="32"/>
                    </a:lnTo>
                    <a:lnTo>
                      <a:pt x="96" y="36"/>
                    </a:lnTo>
                    <a:lnTo>
                      <a:pt x="98" y="36"/>
                    </a:lnTo>
                    <a:lnTo>
                      <a:pt x="104" y="36"/>
                    </a:lnTo>
                    <a:lnTo>
                      <a:pt x="104" y="34"/>
                    </a:lnTo>
                    <a:lnTo>
                      <a:pt x="108" y="30"/>
                    </a:lnTo>
                    <a:lnTo>
                      <a:pt x="112" y="28"/>
                    </a:lnTo>
                    <a:lnTo>
                      <a:pt x="116" y="26"/>
                    </a:lnTo>
                    <a:lnTo>
                      <a:pt x="126" y="28"/>
                    </a:lnTo>
                    <a:lnTo>
                      <a:pt x="132" y="32"/>
                    </a:lnTo>
                    <a:lnTo>
                      <a:pt x="136" y="36"/>
                    </a:lnTo>
                    <a:lnTo>
                      <a:pt x="142" y="36"/>
                    </a:lnTo>
                    <a:lnTo>
                      <a:pt x="142" y="32"/>
                    </a:lnTo>
                    <a:lnTo>
                      <a:pt x="140" y="30"/>
                    </a:lnTo>
                    <a:lnTo>
                      <a:pt x="130" y="24"/>
                    </a:lnTo>
                    <a:lnTo>
                      <a:pt x="120" y="24"/>
                    </a:lnTo>
                    <a:lnTo>
                      <a:pt x="114" y="24"/>
                    </a:lnTo>
                    <a:lnTo>
                      <a:pt x="98" y="24"/>
                    </a:lnTo>
                    <a:lnTo>
                      <a:pt x="86" y="24"/>
                    </a:lnTo>
                    <a:lnTo>
                      <a:pt x="82" y="24"/>
                    </a:lnTo>
                    <a:lnTo>
                      <a:pt x="80" y="22"/>
                    </a:lnTo>
                    <a:lnTo>
                      <a:pt x="78" y="20"/>
                    </a:lnTo>
                    <a:lnTo>
                      <a:pt x="80" y="14"/>
                    </a:lnTo>
                    <a:lnTo>
                      <a:pt x="84" y="12"/>
                    </a:lnTo>
                    <a:lnTo>
                      <a:pt x="92" y="12"/>
                    </a:lnTo>
                    <a:lnTo>
                      <a:pt x="126" y="12"/>
                    </a:lnTo>
                    <a:lnTo>
                      <a:pt x="134" y="10"/>
                    </a:lnTo>
                    <a:lnTo>
                      <a:pt x="142" y="8"/>
                    </a:lnTo>
                    <a:lnTo>
                      <a:pt x="148" y="8"/>
                    </a:lnTo>
                    <a:lnTo>
                      <a:pt x="158" y="8"/>
                    </a:lnTo>
                    <a:lnTo>
                      <a:pt x="164" y="8"/>
                    </a:lnTo>
                    <a:lnTo>
                      <a:pt x="168" y="8"/>
                    </a:lnTo>
                    <a:lnTo>
                      <a:pt x="168" y="10"/>
                    </a:lnTo>
                    <a:lnTo>
                      <a:pt x="172" y="10"/>
                    </a:lnTo>
                    <a:lnTo>
                      <a:pt x="188" y="8"/>
                    </a:lnTo>
                    <a:lnTo>
                      <a:pt x="202" y="4"/>
                    </a:lnTo>
                    <a:lnTo>
                      <a:pt x="226" y="2"/>
                    </a:lnTo>
                    <a:lnTo>
                      <a:pt x="252" y="0"/>
                    </a:lnTo>
                    <a:lnTo>
                      <a:pt x="306" y="2"/>
                    </a:lnTo>
                    <a:lnTo>
                      <a:pt x="328" y="2"/>
                    </a:lnTo>
                    <a:lnTo>
                      <a:pt x="346" y="2"/>
                    </a:lnTo>
                    <a:lnTo>
                      <a:pt x="364" y="6"/>
                    </a:lnTo>
                    <a:lnTo>
                      <a:pt x="382" y="10"/>
                    </a:lnTo>
                    <a:lnTo>
                      <a:pt x="368" y="16"/>
                    </a:lnTo>
                    <a:lnTo>
                      <a:pt x="352" y="22"/>
                    </a:lnTo>
                    <a:lnTo>
                      <a:pt x="332" y="24"/>
                    </a:lnTo>
                    <a:lnTo>
                      <a:pt x="324" y="24"/>
                    </a:lnTo>
                    <a:lnTo>
                      <a:pt x="316" y="24"/>
                    </a:lnTo>
                    <a:lnTo>
                      <a:pt x="304" y="24"/>
                    </a:lnTo>
                    <a:lnTo>
                      <a:pt x="310" y="24"/>
                    </a:lnTo>
                    <a:lnTo>
                      <a:pt x="318" y="24"/>
                    </a:lnTo>
                    <a:lnTo>
                      <a:pt x="310" y="26"/>
                    </a:lnTo>
                    <a:lnTo>
                      <a:pt x="302" y="26"/>
                    </a:lnTo>
                    <a:lnTo>
                      <a:pt x="282" y="26"/>
                    </a:lnTo>
                    <a:lnTo>
                      <a:pt x="272" y="28"/>
                    </a:lnTo>
                    <a:lnTo>
                      <a:pt x="262" y="32"/>
                    </a:lnTo>
                    <a:lnTo>
                      <a:pt x="250" y="36"/>
                    </a:lnTo>
                    <a:lnTo>
                      <a:pt x="240" y="36"/>
                    </a:lnTo>
                    <a:lnTo>
                      <a:pt x="222" y="36"/>
                    </a:lnTo>
                    <a:lnTo>
                      <a:pt x="216" y="36"/>
                    </a:lnTo>
                    <a:lnTo>
                      <a:pt x="210" y="36"/>
                    </a:lnTo>
                    <a:lnTo>
                      <a:pt x="208" y="40"/>
                    </a:lnTo>
                    <a:lnTo>
                      <a:pt x="206" y="44"/>
                    </a:lnTo>
                    <a:lnTo>
                      <a:pt x="196" y="52"/>
                    </a:lnTo>
                    <a:lnTo>
                      <a:pt x="184" y="58"/>
                    </a:lnTo>
                    <a:lnTo>
                      <a:pt x="174" y="6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6" name="Freeform 43"/>
              <p:cNvSpPr>
                <a:spLocks/>
              </p:cNvSpPr>
              <p:nvPr/>
            </p:nvSpPr>
            <p:spPr bwMode="auto">
              <a:xfrm>
                <a:off x="1675" y="830"/>
                <a:ext cx="284" cy="190"/>
              </a:xfrm>
              <a:custGeom>
                <a:avLst/>
                <a:gdLst>
                  <a:gd name="T0" fmla="*/ 122 w 284"/>
                  <a:gd name="T1" fmla="*/ 10 h 190"/>
                  <a:gd name="T2" fmla="*/ 132 w 284"/>
                  <a:gd name="T3" fmla="*/ 2 h 190"/>
                  <a:gd name="T4" fmla="*/ 158 w 284"/>
                  <a:gd name="T5" fmla="*/ 4 h 190"/>
                  <a:gd name="T6" fmla="*/ 172 w 284"/>
                  <a:gd name="T7" fmla="*/ 14 h 190"/>
                  <a:gd name="T8" fmla="*/ 172 w 284"/>
                  <a:gd name="T9" fmla="*/ 20 h 190"/>
                  <a:gd name="T10" fmla="*/ 184 w 284"/>
                  <a:gd name="T11" fmla="*/ 28 h 190"/>
                  <a:gd name="T12" fmla="*/ 196 w 284"/>
                  <a:gd name="T13" fmla="*/ 34 h 190"/>
                  <a:gd name="T14" fmla="*/ 212 w 284"/>
                  <a:gd name="T15" fmla="*/ 36 h 190"/>
                  <a:gd name="T16" fmla="*/ 236 w 284"/>
                  <a:gd name="T17" fmla="*/ 64 h 190"/>
                  <a:gd name="T18" fmla="*/ 218 w 284"/>
                  <a:gd name="T19" fmla="*/ 74 h 190"/>
                  <a:gd name="T20" fmla="*/ 234 w 284"/>
                  <a:gd name="T21" fmla="*/ 82 h 190"/>
                  <a:gd name="T22" fmla="*/ 258 w 284"/>
                  <a:gd name="T23" fmla="*/ 98 h 190"/>
                  <a:gd name="T24" fmla="*/ 268 w 284"/>
                  <a:gd name="T25" fmla="*/ 106 h 190"/>
                  <a:gd name="T26" fmla="*/ 280 w 284"/>
                  <a:gd name="T27" fmla="*/ 108 h 190"/>
                  <a:gd name="T28" fmla="*/ 276 w 284"/>
                  <a:gd name="T29" fmla="*/ 114 h 190"/>
                  <a:gd name="T30" fmla="*/ 262 w 284"/>
                  <a:gd name="T31" fmla="*/ 124 h 190"/>
                  <a:gd name="T32" fmla="*/ 246 w 284"/>
                  <a:gd name="T33" fmla="*/ 134 h 190"/>
                  <a:gd name="T34" fmla="*/ 232 w 284"/>
                  <a:gd name="T35" fmla="*/ 134 h 190"/>
                  <a:gd name="T36" fmla="*/ 228 w 284"/>
                  <a:gd name="T37" fmla="*/ 120 h 190"/>
                  <a:gd name="T38" fmla="*/ 212 w 284"/>
                  <a:gd name="T39" fmla="*/ 118 h 190"/>
                  <a:gd name="T40" fmla="*/ 198 w 284"/>
                  <a:gd name="T41" fmla="*/ 122 h 190"/>
                  <a:gd name="T42" fmla="*/ 206 w 284"/>
                  <a:gd name="T43" fmla="*/ 130 h 190"/>
                  <a:gd name="T44" fmla="*/ 220 w 284"/>
                  <a:gd name="T45" fmla="*/ 144 h 190"/>
                  <a:gd name="T46" fmla="*/ 218 w 284"/>
                  <a:gd name="T47" fmla="*/ 164 h 190"/>
                  <a:gd name="T48" fmla="*/ 220 w 284"/>
                  <a:gd name="T49" fmla="*/ 178 h 190"/>
                  <a:gd name="T50" fmla="*/ 196 w 284"/>
                  <a:gd name="T51" fmla="*/ 166 h 190"/>
                  <a:gd name="T52" fmla="*/ 188 w 284"/>
                  <a:gd name="T53" fmla="*/ 160 h 190"/>
                  <a:gd name="T54" fmla="*/ 172 w 284"/>
                  <a:gd name="T55" fmla="*/ 160 h 190"/>
                  <a:gd name="T56" fmla="*/ 194 w 284"/>
                  <a:gd name="T57" fmla="*/ 188 h 190"/>
                  <a:gd name="T58" fmla="*/ 174 w 284"/>
                  <a:gd name="T59" fmla="*/ 184 h 190"/>
                  <a:gd name="T60" fmla="*/ 132 w 284"/>
                  <a:gd name="T61" fmla="*/ 172 h 190"/>
                  <a:gd name="T62" fmla="*/ 134 w 284"/>
                  <a:gd name="T63" fmla="*/ 164 h 190"/>
                  <a:gd name="T64" fmla="*/ 132 w 284"/>
                  <a:gd name="T65" fmla="*/ 158 h 190"/>
                  <a:gd name="T66" fmla="*/ 120 w 284"/>
                  <a:gd name="T67" fmla="*/ 144 h 190"/>
                  <a:gd name="T68" fmla="*/ 88 w 284"/>
                  <a:gd name="T69" fmla="*/ 146 h 190"/>
                  <a:gd name="T70" fmla="*/ 62 w 284"/>
                  <a:gd name="T71" fmla="*/ 148 h 190"/>
                  <a:gd name="T72" fmla="*/ 60 w 284"/>
                  <a:gd name="T73" fmla="*/ 142 h 190"/>
                  <a:gd name="T74" fmla="*/ 86 w 284"/>
                  <a:gd name="T75" fmla="*/ 128 h 190"/>
                  <a:gd name="T76" fmla="*/ 104 w 284"/>
                  <a:gd name="T77" fmla="*/ 134 h 190"/>
                  <a:gd name="T78" fmla="*/ 120 w 284"/>
                  <a:gd name="T79" fmla="*/ 128 h 190"/>
                  <a:gd name="T80" fmla="*/ 134 w 284"/>
                  <a:gd name="T81" fmla="*/ 116 h 190"/>
                  <a:gd name="T82" fmla="*/ 152 w 284"/>
                  <a:gd name="T83" fmla="*/ 84 h 190"/>
                  <a:gd name="T84" fmla="*/ 142 w 284"/>
                  <a:gd name="T85" fmla="*/ 76 h 190"/>
                  <a:gd name="T86" fmla="*/ 134 w 284"/>
                  <a:gd name="T87" fmla="*/ 74 h 190"/>
                  <a:gd name="T88" fmla="*/ 126 w 284"/>
                  <a:gd name="T89" fmla="*/ 62 h 190"/>
                  <a:gd name="T90" fmla="*/ 112 w 284"/>
                  <a:gd name="T91" fmla="*/ 54 h 190"/>
                  <a:gd name="T92" fmla="*/ 100 w 284"/>
                  <a:gd name="T93" fmla="*/ 62 h 190"/>
                  <a:gd name="T94" fmla="*/ 88 w 284"/>
                  <a:gd name="T95" fmla="*/ 66 h 190"/>
                  <a:gd name="T96" fmla="*/ 76 w 284"/>
                  <a:gd name="T97" fmla="*/ 58 h 190"/>
                  <a:gd name="T98" fmla="*/ 32 w 284"/>
                  <a:gd name="T99" fmla="*/ 56 h 190"/>
                  <a:gd name="T100" fmla="*/ 22 w 284"/>
                  <a:gd name="T101" fmla="*/ 46 h 190"/>
                  <a:gd name="T102" fmla="*/ 10 w 284"/>
                  <a:gd name="T103" fmla="*/ 52 h 190"/>
                  <a:gd name="T104" fmla="*/ 2 w 284"/>
                  <a:gd name="T105" fmla="*/ 48 h 190"/>
                  <a:gd name="T106" fmla="*/ 14 w 284"/>
                  <a:gd name="T107" fmla="*/ 40 h 190"/>
                  <a:gd name="T108" fmla="*/ 4 w 284"/>
                  <a:gd name="T109" fmla="*/ 30 h 190"/>
                  <a:gd name="T110" fmla="*/ 12 w 284"/>
                  <a:gd name="T111" fmla="*/ 18 h 190"/>
                  <a:gd name="T112" fmla="*/ 56 w 284"/>
                  <a:gd name="T113" fmla="*/ 6 h 190"/>
                  <a:gd name="T114" fmla="*/ 82 w 284"/>
                  <a:gd name="T115" fmla="*/ 0 h 190"/>
                  <a:gd name="T116" fmla="*/ 62 w 284"/>
                  <a:gd name="T117" fmla="*/ 12 h 190"/>
                  <a:gd name="T118" fmla="*/ 50 w 284"/>
                  <a:gd name="T119" fmla="*/ 22 h 190"/>
                  <a:gd name="T120" fmla="*/ 60 w 284"/>
                  <a:gd name="T121" fmla="*/ 24 h 190"/>
                  <a:gd name="T122" fmla="*/ 76 w 284"/>
                  <a:gd name="T123" fmla="*/ 1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4" h="190">
                    <a:moveTo>
                      <a:pt x="114" y="0"/>
                    </a:moveTo>
                    <a:lnTo>
                      <a:pt x="124" y="0"/>
                    </a:lnTo>
                    <a:lnTo>
                      <a:pt x="122" y="10"/>
                    </a:lnTo>
                    <a:lnTo>
                      <a:pt x="126" y="8"/>
                    </a:lnTo>
                    <a:lnTo>
                      <a:pt x="130" y="4"/>
                    </a:lnTo>
                    <a:lnTo>
                      <a:pt x="132" y="2"/>
                    </a:lnTo>
                    <a:lnTo>
                      <a:pt x="138" y="0"/>
                    </a:lnTo>
                    <a:lnTo>
                      <a:pt x="146" y="0"/>
                    </a:lnTo>
                    <a:lnTo>
                      <a:pt x="158" y="4"/>
                    </a:lnTo>
                    <a:lnTo>
                      <a:pt x="168" y="8"/>
                    </a:lnTo>
                    <a:lnTo>
                      <a:pt x="170" y="12"/>
                    </a:lnTo>
                    <a:lnTo>
                      <a:pt x="172" y="14"/>
                    </a:lnTo>
                    <a:lnTo>
                      <a:pt x="142" y="20"/>
                    </a:lnTo>
                    <a:lnTo>
                      <a:pt x="158" y="22"/>
                    </a:lnTo>
                    <a:lnTo>
                      <a:pt x="172" y="20"/>
                    </a:lnTo>
                    <a:lnTo>
                      <a:pt x="176" y="22"/>
                    </a:lnTo>
                    <a:lnTo>
                      <a:pt x="180" y="24"/>
                    </a:lnTo>
                    <a:lnTo>
                      <a:pt x="184" y="28"/>
                    </a:lnTo>
                    <a:lnTo>
                      <a:pt x="186" y="34"/>
                    </a:lnTo>
                    <a:lnTo>
                      <a:pt x="190" y="40"/>
                    </a:lnTo>
                    <a:lnTo>
                      <a:pt x="196" y="34"/>
                    </a:lnTo>
                    <a:lnTo>
                      <a:pt x="198" y="32"/>
                    </a:lnTo>
                    <a:lnTo>
                      <a:pt x="202" y="32"/>
                    </a:lnTo>
                    <a:lnTo>
                      <a:pt x="212" y="36"/>
                    </a:lnTo>
                    <a:lnTo>
                      <a:pt x="224" y="44"/>
                    </a:lnTo>
                    <a:lnTo>
                      <a:pt x="246" y="58"/>
                    </a:lnTo>
                    <a:lnTo>
                      <a:pt x="236" y="64"/>
                    </a:lnTo>
                    <a:lnTo>
                      <a:pt x="230" y="68"/>
                    </a:lnTo>
                    <a:lnTo>
                      <a:pt x="228" y="74"/>
                    </a:lnTo>
                    <a:lnTo>
                      <a:pt x="218" y="74"/>
                    </a:lnTo>
                    <a:lnTo>
                      <a:pt x="218" y="80"/>
                    </a:lnTo>
                    <a:lnTo>
                      <a:pt x="224" y="80"/>
                    </a:lnTo>
                    <a:lnTo>
                      <a:pt x="234" y="82"/>
                    </a:lnTo>
                    <a:lnTo>
                      <a:pt x="246" y="86"/>
                    </a:lnTo>
                    <a:lnTo>
                      <a:pt x="256" y="94"/>
                    </a:lnTo>
                    <a:lnTo>
                      <a:pt x="258" y="98"/>
                    </a:lnTo>
                    <a:lnTo>
                      <a:pt x="258" y="102"/>
                    </a:lnTo>
                    <a:lnTo>
                      <a:pt x="264" y="104"/>
                    </a:lnTo>
                    <a:lnTo>
                      <a:pt x="268" y="106"/>
                    </a:lnTo>
                    <a:lnTo>
                      <a:pt x="272" y="108"/>
                    </a:lnTo>
                    <a:lnTo>
                      <a:pt x="276" y="108"/>
                    </a:lnTo>
                    <a:lnTo>
                      <a:pt x="280" y="108"/>
                    </a:lnTo>
                    <a:lnTo>
                      <a:pt x="284" y="106"/>
                    </a:lnTo>
                    <a:lnTo>
                      <a:pt x="284" y="112"/>
                    </a:lnTo>
                    <a:lnTo>
                      <a:pt x="276" y="114"/>
                    </a:lnTo>
                    <a:lnTo>
                      <a:pt x="268" y="116"/>
                    </a:lnTo>
                    <a:lnTo>
                      <a:pt x="268" y="126"/>
                    </a:lnTo>
                    <a:lnTo>
                      <a:pt x="262" y="124"/>
                    </a:lnTo>
                    <a:lnTo>
                      <a:pt x="258" y="122"/>
                    </a:lnTo>
                    <a:lnTo>
                      <a:pt x="252" y="130"/>
                    </a:lnTo>
                    <a:lnTo>
                      <a:pt x="246" y="134"/>
                    </a:lnTo>
                    <a:lnTo>
                      <a:pt x="242" y="136"/>
                    </a:lnTo>
                    <a:lnTo>
                      <a:pt x="236" y="136"/>
                    </a:lnTo>
                    <a:lnTo>
                      <a:pt x="232" y="134"/>
                    </a:lnTo>
                    <a:lnTo>
                      <a:pt x="230" y="130"/>
                    </a:lnTo>
                    <a:lnTo>
                      <a:pt x="228" y="128"/>
                    </a:lnTo>
                    <a:lnTo>
                      <a:pt x="228" y="120"/>
                    </a:lnTo>
                    <a:lnTo>
                      <a:pt x="224" y="112"/>
                    </a:lnTo>
                    <a:lnTo>
                      <a:pt x="210" y="112"/>
                    </a:lnTo>
                    <a:lnTo>
                      <a:pt x="212" y="118"/>
                    </a:lnTo>
                    <a:lnTo>
                      <a:pt x="208" y="120"/>
                    </a:lnTo>
                    <a:lnTo>
                      <a:pt x="204" y="120"/>
                    </a:lnTo>
                    <a:lnTo>
                      <a:pt x="198" y="122"/>
                    </a:lnTo>
                    <a:lnTo>
                      <a:pt x="198" y="124"/>
                    </a:lnTo>
                    <a:lnTo>
                      <a:pt x="200" y="128"/>
                    </a:lnTo>
                    <a:lnTo>
                      <a:pt x="206" y="130"/>
                    </a:lnTo>
                    <a:lnTo>
                      <a:pt x="206" y="138"/>
                    </a:lnTo>
                    <a:lnTo>
                      <a:pt x="214" y="140"/>
                    </a:lnTo>
                    <a:lnTo>
                      <a:pt x="220" y="144"/>
                    </a:lnTo>
                    <a:lnTo>
                      <a:pt x="222" y="152"/>
                    </a:lnTo>
                    <a:lnTo>
                      <a:pt x="220" y="158"/>
                    </a:lnTo>
                    <a:lnTo>
                      <a:pt x="218" y="164"/>
                    </a:lnTo>
                    <a:lnTo>
                      <a:pt x="218" y="168"/>
                    </a:lnTo>
                    <a:lnTo>
                      <a:pt x="216" y="172"/>
                    </a:lnTo>
                    <a:lnTo>
                      <a:pt x="220" y="178"/>
                    </a:lnTo>
                    <a:lnTo>
                      <a:pt x="212" y="176"/>
                    </a:lnTo>
                    <a:lnTo>
                      <a:pt x="202" y="172"/>
                    </a:lnTo>
                    <a:lnTo>
                      <a:pt x="196" y="166"/>
                    </a:lnTo>
                    <a:lnTo>
                      <a:pt x="192" y="164"/>
                    </a:lnTo>
                    <a:lnTo>
                      <a:pt x="192" y="162"/>
                    </a:lnTo>
                    <a:lnTo>
                      <a:pt x="188" y="160"/>
                    </a:lnTo>
                    <a:lnTo>
                      <a:pt x="182" y="158"/>
                    </a:lnTo>
                    <a:lnTo>
                      <a:pt x="170" y="158"/>
                    </a:lnTo>
                    <a:lnTo>
                      <a:pt x="172" y="160"/>
                    </a:lnTo>
                    <a:lnTo>
                      <a:pt x="180" y="168"/>
                    </a:lnTo>
                    <a:lnTo>
                      <a:pt x="196" y="182"/>
                    </a:lnTo>
                    <a:lnTo>
                      <a:pt x="194" y="188"/>
                    </a:lnTo>
                    <a:lnTo>
                      <a:pt x="190" y="190"/>
                    </a:lnTo>
                    <a:lnTo>
                      <a:pt x="184" y="188"/>
                    </a:lnTo>
                    <a:lnTo>
                      <a:pt x="174" y="184"/>
                    </a:lnTo>
                    <a:lnTo>
                      <a:pt x="160" y="176"/>
                    </a:lnTo>
                    <a:lnTo>
                      <a:pt x="134" y="176"/>
                    </a:lnTo>
                    <a:lnTo>
                      <a:pt x="132" y="172"/>
                    </a:lnTo>
                    <a:lnTo>
                      <a:pt x="134" y="170"/>
                    </a:lnTo>
                    <a:lnTo>
                      <a:pt x="134" y="168"/>
                    </a:lnTo>
                    <a:lnTo>
                      <a:pt x="134" y="164"/>
                    </a:lnTo>
                    <a:lnTo>
                      <a:pt x="134" y="160"/>
                    </a:lnTo>
                    <a:lnTo>
                      <a:pt x="134" y="158"/>
                    </a:lnTo>
                    <a:lnTo>
                      <a:pt x="132" y="158"/>
                    </a:lnTo>
                    <a:lnTo>
                      <a:pt x="124" y="152"/>
                    </a:lnTo>
                    <a:lnTo>
                      <a:pt x="120" y="148"/>
                    </a:lnTo>
                    <a:lnTo>
                      <a:pt x="120" y="144"/>
                    </a:lnTo>
                    <a:lnTo>
                      <a:pt x="102" y="144"/>
                    </a:lnTo>
                    <a:lnTo>
                      <a:pt x="94" y="144"/>
                    </a:lnTo>
                    <a:lnTo>
                      <a:pt x="88" y="146"/>
                    </a:lnTo>
                    <a:lnTo>
                      <a:pt x="78" y="148"/>
                    </a:lnTo>
                    <a:lnTo>
                      <a:pt x="70" y="150"/>
                    </a:lnTo>
                    <a:lnTo>
                      <a:pt x="62" y="148"/>
                    </a:lnTo>
                    <a:lnTo>
                      <a:pt x="60" y="146"/>
                    </a:lnTo>
                    <a:lnTo>
                      <a:pt x="60" y="144"/>
                    </a:lnTo>
                    <a:lnTo>
                      <a:pt x="60" y="142"/>
                    </a:lnTo>
                    <a:lnTo>
                      <a:pt x="62" y="138"/>
                    </a:lnTo>
                    <a:lnTo>
                      <a:pt x="70" y="136"/>
                    </a:lnTo>
                    <a:lnTo>
                      <a:pt x="86" y="128"/>
                    </a:lnTo>
                    <a:lnTo>
                      <a:pt x="88" y="132"/>
                    </a:lnTo>
                    <a:lnTo>
                      <a:pt x="92" y="134"/>
                    </a:lnTo>
                    <a:lnTo>
                      <a:pt x="104" y="134"/>
                    </a:lnTo>
                    <a:lnTo>
                      <a:pt x="114" y="132"/>
                    </a:lnTo>
                    <a:lnTo>
                      <a:pt x="116" y="130"/>
                    </a:lnTo>
                    <a:lnTo>
                      <a:pt x="120" y="128"/>
                    </a:lnTo>
                    <a:lnTo>
                      <a:pt x="122" y="126"/>
                    </a:lnTo>
                    <a:lnTo>
                      <a:pt x="122" y="120"/>
                    </a:lnTo>
                    <a:lnTo>
                      <a:pt x="134" y="116"/>
                    </a:lnTo>
                    <a:lnTo>
                      <a:pt x="142" y="112"/>
                    </a:lnTo>
                    <a:lnTo>
                      <a:pt x="162" y="98"/>
                    </a:lnTo>
                    <a:lnTo>
                      <a:pt x="152" y="84"/>
                    </a:lnTo>
                    <a:lnTo>
                      <a:pt x="148" y="82"/>
                    </a:lnTo>
                    <a:lnTo>
                      <a:pt x="142" y="80"/>
                    </a:lnTo>
                    <a:lnTo>
                      <a:pt x="142" y="76"/>
                    </a:lnTo>
                    <a:lnTo>
                      <a:pt x="128" y="76"/>
                    </a:lnTo>
                    <a:lnTo>
                      <a:pt x="130" y="74"/>
                    </a:lnTo>
                    <a:lnTo>
                      <a:pt x="134" y="74"/>
                    </a:lnTo>
                    <a:lnTo>
                      <a:pt x="134" y="66"/>
                    </a:lnTo>
                    <a:lnTo>
                      <a:pt x="130" y="64"/>
                    </a:lnTo>
                    <a:lnTo>
                      <a:pt x="126" y="62"/>
                    </a:lnTo>
                    <a:lnTo>
                      <a:pt x="118" y="56"/>
                    </a:lnTo>
                    <a:lnTo>
                      <a:pt x="114" y="54"/>
                    </a:lnTo>
                    <a:lnTo>
                      <a:pt x="112" y="54"/>
                    </a:lnTo>
                    <a:lnTo>
                      <a:pt x="110" y="56"/>
                    </a:lnTo>
                    <a:lnTo>
                      <a:pt x="104" y="58"/>
                    </a:lnTo>
                    <a:lnTo>
                      <a:pt x="100" y="62"/>
                    </a:lnTo>
                    <a:lnTo>
                      <a:pt x="96" y="64"/>
                    </a:lnTo>
                    <a:lnTo>
                      <a:pt x="92" y="66"/>
                    </a:lnTo>
                    <a:lnTo>
                      <a:pt x="88" y="66"/>
                    </a:lnTo>
                    <a:lnTo>
                      <a:pt x="88" y="64"/>
                    </a:lnTo>
                    <a:lnTo>
                      <a:pt x="88" y="56"/>
                    </a:lnTo>
                    <a:lnTo>
                      <a:pt x="76" y="58"/>
                    </a:lnTo>
                    <a:lnTo>
                      <a:pt x="64" y="58"/>
                    </a:lnTo>
                    <a:lnTo>
                      <a:pt x="36" y="56"/>
                    </a:lnTo>
                    <a:lnTo>
                      <a:pt x="32" y="56"/>
                    </a:lnTo>
                    <a:lnTo>
                      <a:pt x="26" y="54"/>
                    </a:lnTo>
                    <a:lnTo>
                      <a:pt x="24" y="52"/>
                    </a:lnTo>
                    <a:lnTo>
                      <a:pt x="22" y="46"/>
                    </a:lnTo>
                    <a:lnTo>
                      <a:pt x="18" y="48"/>
                    </a:lnTo>
                    <a:lnTo>
                      <a:pt x="14" y="50"/>
                    </a:lnTo>
                    <a:lnTo>
                      <a:pt x="10" y="52"/>
                    </a:lnTo>
                    <a:lnTo>
                      <a:pt x="6" y="52"/>
                    </a:lnTo>
                    <a:lnTo>
                      <a:pt x="4" y="52"/>
                    </a:lnTo>
                    <a:lnTo>
                      <a:pt x="2" y="48"/>
                    </a:lnTo>
                    <a:lnTo>
                      <a:pt x="0" y="44"/>
                    </a:lnTo>
                    <a:lnTo>
                      <a:pt x="6" y="40"/>
                    </a:lnTo>
                    <a:lnTo>
                      <a:pt x="14" y="40"/>
                    </a:lnTo>
                    <a:lnTo>
                      <a:pt x="6" y="36"/>
                    </a:lnTo>
                    <a:lnTo>
                      <a:pt x="4" y="34"/>
                    </a:lnTo>
                    <a:lnTo>
                      <a:pt x="4" y="30"/>
                    </a:lnTo>
                    <a:lnTo>
                      <a:pt x="4" y="28"/>
                    </a:lnTo>
                    <a:lnTo>
                      <a:pt x="6" y="24"/>
                    </a:lnTo>
                    <a:lnTo>
                      <a:pt x="12" y="18"/>
                    </a:lnTo>
                    <a:lnTo>
                      <a:pt x="22" y="14"/>
                    </a:lnTo>
                    <a:lnTo>
                      <a:pt x="32" y="10"/>
                    </a:lnTo>
                    <a:lnTo>
                      <a:pt x="56" y="6"/>
                    </a:lnTo>
                    <a:lnTo>
                      <a:pt x="64" y="4"/>
                    </a:lnTo>
                    <a:lnTo>
                      <a:pt x="72" y="0"/>
                    </a:lnTo>
                    <a:lnTo>
                      <a:pt x="82" y="0"/>
                    </a:lnTo>
                    <a:lnTo>
                      <a:pt x="78" y="6"/>
                    </a:lnTo>
                    <a:lnTo>
                      <a:pt x="72" y="8"/>
                    </a:lnTo>
                    <a:lnTo>
                      <a:pt x="62" y="12"/>
                    </a:lnTo>
                    <a:lnTo>
                      <a:pt x="58" y="16"/>
                    </a:lnTo>
                    <a:lnTo>
                      <a:pt x="54" y="18"/>
                    </a:lnTo>
                    <a:lnTo>
                      <a:pt x="50" y="22"/>
                    </a:lnTo>
                    <a:lnTo>
                      <a:pt x="48" y="28"/>
                    </a:lnTo>
                    <a:lnTo>
                      <a:pt x="56" y="28"/>
                    </a:lnTo>
                    <a:lnTo>
                      <a:pt x="60" y="24"/>
                    </a:lnTo>
                    <a:lnTo>
                      <a:pt x="64" y="18"/>
                    </a:lnTo>
                    <a:lnTo>
                      <a:pt x="70" y="14"/>
                    </a:lnTo>
                    <a:lnTo>
                      <a:pt x="76" y="12"/>
                    </a:lnTo>
                    <a:lnTo>
                      <a:pt x="94" y="6"/>
                    </a:lnTo>
                    <a:lnTo>
                      <a:pt x="11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7" name="Freeform 44"/>
              <p:cNvSpPr>
                <a:spLocks/>
              </p:cNvSpPr>
              <p:nvPr/>
            </p:nvSpPr>
            <p:spPr bwMode="auto">
              <a:xfrm>
                <a:off x="1779" y="912"/>
                <a:ext cx="32" cy="18"/>
              </a:xfrm>
              <a:custGeom>
                <a:avLst/>
                <a:gdLst>
                  <a:gd name="T0" fmla="*/ 16 w 32"/>
                  <a:gd name="T1" fmla="*/ 2 h 18"/>
                  <a:gd name="T2" fmla="*/ 28 w 32"/>
                  <a:gd name="T3" fmla="*/ 0 h 18"/>
                  <a:gd name="T4" fmla="*/ 30 w 32"/>
                  <a:gd name="T5" fmla="*/ 0 h 18"/>
                  <a:gd name="T6" fmla="*/ 32 w 32"/>
                  <a:gd name="T7" fmla="*/ 2 h 18"/>
                  <a:gd name="T8" fmla="*/ 30 w 32"/>
                  <a:gd name="T9" fmla="*/ 6 h 18"/>
                  <a:gd name="T10" fmla="*/ 28 w 32"/>
                  <a:gd name="T11" fmla="*/ 10 h 18"/>
                  <a:gd name="T12" fmla="*/ 22 w 32"/>
                  <a:gd name="T13" fmla="*/ 14 h 18"/>
                  <a:gd name="T14" fmla="*/ 14 w 32"/>
                  <a:gd name="T15" fmla="*/ 18 h 18"/>
                  <a:gd name="T16" fmla="*/ 6 w 32"/>
                  <a:gd name="T17" fmla="*/ 18 h 18"/>
                  <a:gd name="T18" fmla="*/ 2 w 32"/>
                  <a:gd name="T19" fmla="*/ 16 h 18"/>
                  <a:gd name="T20" fmla="*/ 0 w 32"/>
                  <a:gd name="T21" fmla="*/ 14 h 18"/>
                  <a:gd name="T22" fmla="*/ 2 w 32"/>
                  <a:gd name="T23" fmla="*/ 10 h 18"/>
                  <a:gd name="T24" fmla="*/ 8 w 32"/>
                  <a:gd name="T25" fmla="*/ 6 h 18"/>
                  <a:gd name="T26" fmla="*/ 12 w 32"/>
                  <a:gd name="T27" fmla="*/ 2 h 18"/>
                  <a:gd name="T28" fmla="*/ 18 w 32"/>
                  <a:gd name="T29" fmla="*/ 2 h 18"/>
                  <a:gd name="T30" fmla="*/ 18 w 32"/>
                  <a:gd name="T31" fmla="*/ 0 h 18"/>
                  <a:gd name="T32" fmla="*/ 16 w 32"/>
                  <a:gd name="T33"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18">
                    <a:moveTo>
                      <a:pt x="16" y="2"/>
                    </a:moveTo>
                    <a:lnTo>
                      <a:pt x="28" y="0"/>
                    </a:lnTo>
                    <a:lnTo>
                      <a:pt x="30" y="0"/>
                    </a:lnTo>
                    <a:lnTo>
                      <a:pt x="32" y="2"/>
                    </a:lnTo>
                    <a:lnTo>
                      <a:pt x="30" y="6"/>
                    </a:lnTo>
                    <a:lnTo>
                      <a:pt x="28" y="10"/>
                    </a:lnTo>
                    <a:lnTo>
                      <a:pt x="22" y="14"/>
                    </a:lnTo>
                    <a:lnTo>
                      <a:pt x="14" y="18"/>
                    </a:lnTo>
                    <a:lnTo>
                      <a:pt x="6" y="18"/>
                    </a:lnTo>
                    <a:lnTo>
                      <a:pt x="2" y="16"/>
                    </a:lnTo>
                    <a:lnTo>
                      <a:pt x="0" y="14"/>
                    </a:lnTo>
                    <a:lnTo>
                      <a:pt x="2" y="10"/>
                    </a:lnTo>
                    <a:lnTo>
                      <a:pt x="8" y="6"/>
                    </a:lnTo>
                    <a:lnTo>
                      <a:pt x="12" y="2"/>
                    </a:lnTo>
                    <a:lnTo>
                      <a:pt x="18" y="2"/>
                    </a:lnTo>
                    <a:lnTo>
                      <a:pt x="18" y="0"/>
                    </a:lnTo>
                    <a:lnTo>
                      <a:pt x="16"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grpSp>
        <p:sp>
          <p:nvSpPr>
            <p:cNvPr id="39" name="Freeform 45"/>
            <p:cNvSpPr>
              <a:spLocks/>
            </p:cNvSpPr>
            <p:nvPr/>
          </p:nvSpPr>
          <p:spPr bwMode="auto">
            <a:xfrm>
              <a:off x="3733890" y="1700547"/>
              <a:ext cx="972638" cy="484083"/>
            </a:xfrm>
            <a:custGeom>
              <a:avLst/>
              <a:gdLst>
                <a:gd name="T0" fmla="*/ 2147483647 w 872"/>
                <a:gd name="T1" fmla="*/ 2147483647 h 434"/>
                <a:gd name="T2" fmla="*/ 2147483647 w 872"/>
                <a:gd name="T3" fmla="*/ 2147483647 h 434"/>
                <a:gd name="T4" fmla="*/ 2147483647 w 872"/>
                <a:gd name="T5" fmla="*/ 2147483647 h 434"/>
                <a:gd name="T6" fmla="*/ 2147483647 w 872"/>
                <a:gd name="T7" fmla="*/ 2147483647 h 434"/>
                <a:gd name="T8" fmla="*/ 2147483647 w 872"/>
                <a:gd name="T9" fmla="*/ 2147483647 h 434"/>
                <a:gd name="T10" fmla="*/ 2147483647 w 872"/>
                <a:gd name="T11" fmla="*/ 2147483647 h 434"/>
                <a:gd name="T12" fmla="*/ 2147483647 w 872"/>
                <a:gd name="T13" fmla="*/ 2147483647 h 434"/>
                <a:gd name="T14" fmla="*/ 2147483647 w 872"/>
                <a:gd name="T15" fmla="*/ 2147483647 h 434"/>
                <a:gd name="T16" fmla="*/ 2147483647 w 872"/>
                <a:gd name="T17" fmla="*/ 2147483647 h 434"/>
                <a:gd name="T18" fmla="*/ 2147483647 w 872"/>
                <a:gd name="T19" fmla="*/ 2147483647 h 434"/>
                <a:gd name="T20" fmla="*/ 2147483647 w 872"/>
                <a:gd name="T21" fmla="*/ 2147483647 h 434"/>
                <a:gd name="T22" fmla="*/ 2147483647 w 872"/>
                <a:gd name="T23" fmla="*/ 2147483647 h 434"/>
                <a:gd name="T24" fmla="*/ 2147483647 w 872"/>
                <a:gd name="T25" fmla="*/ 2147483647 h 434"/>
                <a:gd name="T26" fmla="*/ 2147483647 w 872"/>
                <a:gd name="T27" fmla="*/ 2147483647 h 434"/>
                <a:gd name="T28" fmla="*/ 2147483647 w 872"/>
                <a:gd name="T29" fmla="*/ 2147483647 h 434"/>
                <a:gd name="T30" fmla="*/ 2147483647 w 872"/>
                <a:gd name="T31" fmla="*/ 2147483647 h 434"/>
                <a:gd name="T32" fmla="*/ 2147483647 w 872"/>
                <a:gd name="T33" fmla="*/ 2147483647 h 434"/>
                <a:gd name="T34" fmla="*/ 2147483647 w 872"/>
                <a:gd name="T35" fmla="*/ 2147483647 h 434"/>
                <a:gd name="T36" fmla="*/ 2147483647 w 872"/>
                <a:gd name="T37" fmla="*/ 2147483647 h 434"/>
                <a:gd name="T38" fmla="*/ 2147483647 w 872"/>
                <a:gd name="T39" fmla="*/ 2147483647 h 434"/>
                <a:gd name="T40" fmla="*/ 2147483647 w 872"/>
                <a:gd name="T41" fmla="*/ 2147483647 h 434"/>
                <a:gd name="T42" fmla="*/ 2147483647 w 872"/>
                <a:gd name="T43" fmla="*/ 2147483647 h 434"/>
                <a:gd name="T44" fmla="*/ 2147483647 w 872"/>
                <a:gd name="T45" fmla="*/ 2147483647 h 434"/>
                <a:gd name="T46" fmla="*/ 2147483647 w 872"/>
                <a:gd name="T47" fmla="*/ 2147483647 h 434"/>
                <a:gd name="T48" fmla="*/ 2147483647 w 872"/>
                <a:gd name="T49" fmla="*/ 2147483647 h 434"/>
                <a:gd name="T50" fmla="*/ 2147483647 w 872"/>
                <a:gd name="T51" fmla="*/ 2147483647 h 434"/>
                <a:gd name="T52" fmla="*/ 2147483647 w 872"/>
                <a:gd name="T53" fmla="*/ 2147483647 h 434"/>
                <a:gd name="T54" fmla="*/ 2147483647 w 872"/>
                <a:gd name="T55" fmla="*/ 2147483647 h 434"/>
                <a:gd name="T56" fmla="*/ 2147483647 w 872"/>
                <a:gd name="T57" fmla="*/ 2147483647 h 434"/>
                <a:gd name="T58" fmla="*/ 2147483647 w 872"/>
                <a:gd name="T59" fmla="*/ 2147483647 h 434"/>
                <a:gd name="T60" fmla="*/ 2147483647 w 872"/>
                <a:gd name="T61" fmla="*/ 2147483647 h 434"/>
                <a:gd name="T62" fmla="*/ 2147483647 w 872"/>
                <a:gd name="T63" fmla="*/ 2147483647 h 434"/>
                <a:gd name="T64" fmla="*/ 2147483647 w 872"/>
                <a:gd name="T65" fmla="*/ 2147483647 h 434"/>
                <a:gd name="T66" fmla="*/ 2147483647 w 872"/>
                <a:gd name="T67" fmla="*/ 2147483647 h 434"/>
                <a:gd name="T68" fmla="*/ 2147483647 w 872"/>
                <a:gd name="T69" fmla="*/ 2147483647 h 434"/>
                <a:gd name="T70" fmla="*/ 2147483647 w 872"/>
                <a:gd name="T71" fmla="*/ 2147483647 h 434"/>
                <a:gd name="T72" fmla="*/ 2147483647 w 872"/>
                <a:gd name="T73" fmla="*/ 2147483647 h 434"/>
                <a:gd name="T74" fmla="*/ 2147483647 w 872"/>
                <a:gd name="T75" fmla="*/ 2147483647 h 434"/>
                <a:gd name="T76" fmla="*/ 2147483647 w 872"/>
                <a:gd name="T77" fmla="*/ 2147483647 h 434"/>
                <a:gd name="T78" fmla="*/ 2147483647 w 872"/>
                <a:gd name="T79" fmla="*/ 2147483647 h 434"/>
                <a:gd name="T80" fmla="*/ 2147483647 w 872"/>
                <a:gd name="T81" fmla="*/ 2147483647 h 434"/>
                <a:gd name="T82" fmla="*/ 2147483647 w 872"/>
                <a:gd name="T83" fmla="*/ 2147483647 h 434"/>
                <a:gd name="T84" fmla="*/ 2147483647 w 872"/>
                <a:gd name="T85" fmla="*/ 2147483647 h 434"/>
                <a:gd name="T86" fmla="*/ 2147483647 w 872"/>
                <a:gd name="T87" fmla="*/ 2147483647 h 434"/>
                <a:gd name="T88" fmla="*/ 2147483647 w 872"/>
                <a:gd name="T89" fmla="*/ 2147483647 h 434"/>
                <a:gd name="T90" fmla="*/ 2147483647 w 872"/>
                <a:gd name="T91" fmla="*/ 2147483647 h 434"/>
                <a:gd name="T92" fmla="*/ 2147483647 w 872"/>
                <a:gd name="T93" fmla="*/ 2147483647 h 434"/>
                <a:gd name="T94" fmla="*/ 2147483647 w 872"/>
                <a:gd name="T95" fmla="*/ 2147483647 h 434"/>
                <a:gd name="T96" fmla="*/ 2147483647 w 872"/>
                <a:gd name="T97" fmla="*/ 2147483647 h 434"/>
                <a:gd name="T98" fmla="*/ 2147483647 w 872"/>
                <a:gd name="T99" fmla="*/ 2147483647 h 434"/>
                <a:gd name="T100" fmla="*/ 2147483647 w 872"/>
                <a:gd name="T101" fmla="*/ 2147483647 h 434"/>
                <a:gd name="T102" fmla="*/ 2147483647 w 872"/>
                <a:gd name="T103" fmla="*/ 2147483647 h 434"/>
                <a:gd name="T104" fmla="*/ 0 w 872"/>
                <a:gd name="T105" fmla="*/ 2147483647 h 434"/>
                <a:gd name="T106" fmla="*/ 2147483647 w 872"/>
                <a:gd name="T107" fmla="*/ 2147483647 h 434"/>
                <a:gd name="T108" fmla="*/ 2147483647 w 872"/>
                <a:gd name="T109" fmla="*/ 2147483647 h 43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72" h="434">
                  <a:moveTo>
                    <a:pt x="4" y="226"/>
                  </a:moveTo>
                  <a:lnTo>
                    <a:pt x="4" y="228"/>
                  </a:lnTo>
                  <a:lnTo>
                    <a:pt x="4" y="230"/>
                  </a:lnTo>
                  <a:lnTo>
                    <a:pt x="2" y="236"/>
                  </a:lnTo>
                  <a:lnTo>
                    <a:pt x="4" y="244"/>
                  </a:lnTo>
                  <a:lnTo>
                    <a:pt x="6" y="254"/>
                  </a:lnTo>
                  <a:lnTo>
                    <a:pt x="14" y="260"/>
                  </a:lnTo>
                  <a:lnTo>
                    <a:pt x="26" y="264"/>
                  </a:lnTo>
                  <a:lnTo>
                    <a:pt x="30" y="266"/>
                  </a:lnTo>
                  <a:lnTo>
                    <a:pt x="32" y="268"/>
                  </a:lnTo>
                  <a:lnTo>
                    <a:pt x="40" y="278"/>
                  </a:lnTo>
                  <a:lnTo>
                    <a:pt x="44" y="290"/>
                  </a:lnTo>
                  <a:lnTo>
                    <a:pt x="46" y="300"/>
                  </a:lnTo>
                  <a:lnTo>
                    <a:pt x="66" y="298"/>
                  </a:lnTo>
                  <a:lnTo>
                    <a:pt x="74" y="298"/>
                  </a:lnTo>
                  <a:lnTo>
                    <a:pt x="80" y="300"/>
                  </a:lnTo>
                  <a:lnTo>
                    <a:pt x="124" y="326"/>
                  </a:lnTo>
                  <a:lnTo>
                    <a:pt x="174" y="326"/>
                  </a:lnTo>
                  <a:lnTo>
                    <a:pt x="178" y="316"/>
                  </a:lnTo>
                  <a:lnTo>
                    <a:pt x="194" y="318"/>
                  </a:lnTo>
                  <a:lnTo>
                    <a:pt x="198" y="318"/>
                  </a:lnTo>
                  <a:lnTo>
                    <a:pt x="204" y="316"/>
                  </a:lnTo>
                  <a:lnTo>
                    <a:pt x="206" y="324"/>
                  </a:lnTo>
                  <a:lnTo>
                    <a:pt x="212" y="328"/>
                  </a:lnTo>
                  <a:lnTo>
                    <a:pt x="216" y="332"/>
                  </a:lnTo>
                  <a:lnTo>
                    <a:pt x="220" y="336"/>
                  </a:lnTo>
                  <a:lnTo>
                    <a:pt x="224" y="356"/>
                  </a:lnTo>
                  <a:lnTo>
                    <a:pt x="226" y="360"/>
                  </a:lnTo>
                  <a:lnTo>
                    <a:pt x="230" y="364"/>
                  </a:lnTo>
                  <a:lnTo>
                    <a:pt x="234" y="366"/>
                  </a:lnTo>
                  <a:lnTo>
                    <a:pt x="238" y="366"/>
                  </a:lnTo>
                  <a:lnTo>
                    <a:pt x="244" y="364"/>
                  </a:lnTo>
                  <a:lnTo>
                    <a:pt x="250" y="360"/>
                  </a:lnTo>
                  <a:lnTo>
                    <a:pt x="254" y="354"/>
                  </a:lnTo>
                  <a:lnTo>
                    <a:pt x="256" y="354"/>
                  </a:lnTo>
                  <a:lnTo>
                    <a:pt x="262" y="354"/>
                  </a:lnTo>
                  <a:lnTo>
                    <a:pt x="270" y="354"/>
                  </a:lnTo>
                  <a:lnTo>
                    <a:pt x="276" y="358"/>
                  </a:lnTo>
                  <a:lnTo>
                    <a:pt x="278" y="366"/>
                  </a:lnTo>
                  <a:lnTo>
                    <a:pt x="282" y="374"/>
                  </a:lnTo>
                  <a:lnTo>
                    <a:pt x="286" y="392"/>
                  </a:lnTo>
                  <a:lnTo>
                    <a:pt x="288" y="408"/>
                  </a:lnTo>
                  <a:lnTo>
                    <a:pt x="290" y="412"/>
                  </a:lnTo>
                  <a:lnTo>
                    <a:pt x="294" y="414"/>
                  </a:lnTo>
                  <a:lnTo>
                    <a:pt x="302" y="420"/>
                  </a:lnTo>
                  <a:lnTo>
                    <a:pt x="320" y="426"/>
                  </a:lnTo>
                  <a:lnTo>
                    <a:pt x="322" y="426"/>
                  </a:lnTo>
                  <a:lnTo>
                    <a:pt x="322" y="408"/>
                  </a:lnTo>
                  <a:lnTo>
                    <a:pt x="322" y="402"/>
                  </a:lnTo>
                  <a:lnTo>
                    <a:pt x="324" y="394"/>
                  </a:lnTo>
                  <a:lnTo>
                    <a:pt x="328" y="388"/>
                  </a:lnTo>
                  <a:lnTo>
                    <a:pt x="332" y="382"/>
                  </a:lnTo>
                  <a:lnTo>
                    <a:pt x="338" y="378"/>
                  </a:lnTo>
                  <a:lnTo>
                    <a:pt x="340" y="374"/>
                  </a:lnTo>
                  <a:lnTo>
                    <a:pt x="342" y="370"/>
                  </a:lnTo>
                  <a:lnTo>
                    <a:pt x="350" y="370"/>
                  </a:lnTo>
                  <a:lnTo>
                    <a:pt x="358" y="368"/>
                  </a:lnTo>
                  <a:lnTo>
                    <a:pt x="370" y="360"/>
                  </a:lnTo>
                  <a:lnTo>
                    <a:pt x="372" y="358"/>
                  </a:lnTo>
                  <a:lnTo>
                    <a:pt x="374" y="356"/>
                  </a:lnTo>
                  <a:lnTo>
                    <a:pt x="374" y="354"/>
                  </a:lnTo>
                  <a:lnTo>
                    <a:pt x="378" y="352"/>
                  </a:lnTo>
                  <a:lnTo>
                    <a:pt x="384" y="354"/>
                  </a:lnTo>
                  <a:lnTo>
                    <a:pt x="386" y="352"/>
                  </a:lnTo>
                  <a:lnTo>
                    <a:pt x="386" y="350"/>
                  </a:lnTo>
                  <a:lnTo>
                    <a:pt x="388" y="348"/>
                  </a:lnTo>
                  <a:lnTo>
                    <a:pt x="392" y="348"/>
                  </a:lnTo>
                  <a:lnTo>
                    <a:pt x="398" y="348"/>
                  </a:lnTo>
                  <a:lnTo>
                    <a:pt x="404" y="350"/>
                  </a:lnTo>
                  <a:lnTo>
                    <a:pt x="408" y="352"/>
                  </a:lnTo>
                  <a:lnTo>
                    <a:pt x="414" y="354"/>
                  </a:lnTo>
                  <a:lnTo>
                    <a:pt x="418" y="352"/>
                  </a:lnTo>
                  <a:lnTo>
                    <a:pt x="424" y="352"/>
                  </a:lnTo>
                  <a:lnTo>
                    <a:pt x="430" y="356"/>
                  </a:lnTo>
                  <a:lnTo>
                    <a:pt x="434" y="358"/>
                  </a:lnTo>
                  <a:lnTo>
                    <a:pt x="440" y="360"/>
                  </a:lnTo>
                  <a:lnTo>
                    <a:pt x="444" y="358"/>
                  </a:lnTo>
                  <a:lnTo>
                    <a:pt x="450" y="356"/>
                  </a:lnTo>
                  <a:lnTo>
                    <a:pt x="452" y="358"/>
                  </a:lnTo>
                  <a:lnTo>
                    <a:pt x="454" y="360"/>
                  </a:lnTo>
                  <a:lnTo>
                    <a:pt x="456" y="362"/>
                  </a:lnTo>
                  <a:lnTo>
                    <a:pt x="460" y="362"/>
                  </a:lnTo>
                  <a:lnTo>
                    <a:pt x="462" y="362"/>
                  </a:lnTo>
                  <a:lnTo>
                    <a:pt x="462" y="358"/>
                  </a:lnTo>
                  <a:lnTo>
                    <a:pt x="458" y="356"/>
                  </a:lnTo>
                  <a:lnTo>
                    <a:pt x="456" y="354"/>
                  </a:lnTo>
                  <a:lnTo>
                    <a:pt x="456" y="340"/>
                  </a:lnTo>
                  <a:lnTo>
                    <a:pt x="466" y="338"/>
                  </a:lnTo>
                  <a:lnTo>
                    <a:pt x="474" y="336"/>
                  </a:lnTo>
                  <a:lnTo>
                    <a:pt x="486" y="340"/>
                  </a:lnTo>
                  <a:lnTo>
                    <a:pt x="490" y="338"/>
                  </a:lnTo>
                  <a:lnTo>
                    <a:pt x="494" y="336"/>
                  </a:lnTo>
                  <a:lnTo>
                    <a:pt x="510" y="336"/>
                  </a:lnTo>
                  <a:lnTo>
                    <a:pt x="512" y="338"/>
                  </a:lnTo>
                  <a:lnTo>
                    <a:pt x="516" y="340"/>
                  </a:lnTo>
                  <a:lnTo>
                    <a:pt x="522" y="342"/>
                  </a:lnTo>
                  <a:lnTo>
                    <a:pt x="524" y="346"/>
                  </a:lnTo>
                  <a:lnTo>
                    <a:pt x="524" y="348"/>
                  </a:lnTo>
                  <a:lnTo>
                    <a:pt x="524" y="352"/>
                  </a:lnTo>
                  <a:lnTo>
                    <a:pt x="530" y="350"/>
                  </a:lnTo>
                  <a:lnTo>
                    <a:pt x="532" y="348"/>
                  </a:lnTo>
                  <a:lnTo>
                    <a:pt x="542" y="344"/>
                  </a:lnTo>
                  <a:lnTo>
                    <a:pt x="550" y="346"/>
                  </a:lnTo>
                  <a:lnTo>
                    <a:pt x="552" y="350"/>
                  </a:lnTo>
                  <a:lnTo>
                    <a:pt x="552" y="354"/>
                  </a:lnTo>
                  <a:lnTo>
                    <a:pt x="554" y="356"/>
                  </a:lnTo>
                  <a:lnTo>
                    <a:pt x="556" y="360"/>
                  </a:lnTo>
                  <a:lnTo>
                    <a:pt x="558" y="362"/>
                  </a:lnTo>
                  <a:lnTo>
                    <a:pt x="562" y="364"/>
                  </a:lnTo>
                  <a:lnTo>
                    <a:pt x="560" y="370"/>
                  </a:lnTo>
                  <a:lnTo>
                    <a:pt x="558" y="372"/>
                  </a:lnTo>
                  <a:lnTo>
                    <a:pt x="556" y="376"/>
                  </a:lnTo>
                  <a:lnTo>
                    <a:pt x="556" y="380"/>
                  </a:lnTo>
                  <a:lnTo>
                    <a:pt x="558" y="382"/>
                  </a:lnTo>
                  <a:lnTo>
                    <a:pt x="560" y="386"/>
                  </a:lnTo>
                  <a:lnTo>
                    <a:pt x="558" y="388"/>
                  </a:lnTo>
                  <a:lnTo>
                    <a:pt x="558" y="390"/>
                  </a:lnTo>
                  <a:lnTo>
                    <a:pt x="558" y="400"/>
                  </a:lnTo>
                  <a:lnTo>
                    <a:pt x="564" y="408"/>
                  </a:lnTo>
                  <a:lnTo>
                    <a:pt x="564" y="416"/>
                  </a:lnTo>
                  <a:lnTo>
                    <a:pt x="566" y="422"/>
                  </a:lnTo>
                  <a:lnTo>
                    <a:pt x="570" y="428"/>
                  </a:lnTo>
                  <a:lnTo>
                    <a:pt x="574" y="432"/>
                  </a:lnTo>
                  <a:lnTo>
                    <a:pt x="578" y="434"/>
                  </a:lnTo>
                  <a:lnTo>
                    <a:pt x="584" y="434"/>
                  </a:lnTo>
                  <a:lnTo>
                    <a:pt x="584" y="428"/>
                  </a:lnTo>
                  <a:lnTo>
                    <a:pt x="588" y="420"/>
                  </a:lnTo>
                  <a:lnTo>
                    <a:pt x="590" y="414"/>
                  </a:lnTo>
                  <a:lnTo>
                    <a:pt x="592" y="408"/>
                  </a:lnTo>
                  <a:lnTo>
                    <a:pt x="592" y="398"/>
                  </a:lnTo>
                  <a:lnTo>
                    <a:pt x="594" y="388"/>
                  </a:lnTo>
                  <a:lnTo>
                    <a:pt x="592" y="380"/>
                  </a:lnTo>
                  <a:lnTo>
                    <a:pt x="588" y="370"/>
                  </a:lnTo>
                  <a:lnTo>
                    <a:pt x="586" y="358"/>
                  </a:lnTo>
                  <a:lnTo>
                    <a:pt x="584" y="348"/>
                  </a:lnTo>
                  <a:lnTo>
                    <a:pt x="586" y="332"/>
                  </a:lnTo>
                  <a:lnTo>
                    <a:pt x="590" y="322"/>
                  </a:lnTo>
                  <a:lnTo>
                    <a:pt x="598" y="310"/>
                  </a:lnTo>
                  <a:lnTo>
                    <a:pt x="606" y="300"/>
                  </a:lnTo>
                  <a:lnTo>
                    <a:pt x="608" y="300"/>
                  </a:lnTo>
                  <a:lnTo>
                    <a:pt x="612" y="298"/>
                  </a:lnTo>
                  <a:lnTo>
                    <a:pt x="616" y="296"/>
                  </a:lnTo>
                  <a:lnTo>
                    <a:pt x="618" y="294"/>
                  </a:lnTo>
                  <a:lnTo>
                    <a:pt x="624" y="292"/>
                  </a:lnTo>
                  <a:lnTo>
                    <a:pt x="626" y="290"/>
                  </a:lnTo>
                  <a:lnTo>
                    <a:pt x="632" y="282"/>
                  </a:lnTo>
                  <a:lnTo>
                    <a:pt x="634" y="276"/>
                  </a:lnTo>
                  <a:lnTo>
                    <a:pt x="638" y="274"/>
                  </a:lnTo>
                  <a:lnTo>
                    <a:pt x="644" y="274"/>
                  </a:lnTo>
                  <a:lnTo>
                    <a:pt x="644" y="272"/>
                  </a:lnTo>
                  <a:lnTo>
                    <a:pt x="646" y="272"/>
                  </a:lnTo>
                  <a:lnTo>
                    <a:pt x="650" y="272"/>
                  </a:lnTo>
                  <a:lnTo>
                    <a:pt x="654" y="268"/>
                  </a:lnTo>
                  <a:lnTo>
                    <a:pt x="658" y="264"/>
                  </a:lnTo>
                  <a:lnTo>
                    <a:pt x="660" y="260"/>
                  </a:lnTo>
                  <a:lnTo>
                    <a:pt x="668" y="258"/>
                  </a:lnTo>
                  <a:lnTo>
                    <a:pt x="672" y="258"/>
                  </a:lnTo>
                  <a:lnTo>
                    <a:pt x="678" y="254"/>
                  </a:lnTo>
                  <a:lnTo>
                    <a:pt x="676" y="250"/>
                  </a:lnTo>
                  <a:lnTo>
                    <a:pt x="678" y="246"/>
                  </a:lnTo>
                  <a:lnTo>
                    <a:pt x="688" y="244"/>
                  </a:lnTo>
                  <a:lnTo>
                    <a:pt x="690" y="242"/>
                  </a:lnTo>
                  <a:lnTo>
                    <a:pt x="692" y="240"/>
                  </a:lnTo>
                  <a:lnTo>
                    <a:pt x="696" y="238"/>
                  </a:lnTo>
                  <a:lnTo>
                    <a:pt x="698" y="234"/>
                  </a:lnTo>
                  <a:lnTo>
                    <a:pt x="696" y="230"/>
                  </a:lnTo>
                  <a:lnTo>
                    <a:pt x="696" y="226"/>
                  </a:lnTo>
                  <a:lnTo>
                    <a:pt x="694" y="222"/>
                  </a:lnTo>
                  <a:lnTo>
                    <a:pt x="692" y="218"/>
                  </a:lnTo>
                  <a:lnTo>
                    <a:pt x="690" y="216"/>
                  </a:lnTo>
                  <a:lnTo>
                    <a:pt x="688" y="214"/>
                  </a:lnTo>
                  <a:lnTo>
                    <a:pt x="694" y="214"/>
                  </a:lnTo>
                  <a:lnTo>
                    <a:pt x="692" y="214"/>
                  </a:lnTo>
                  <a:lnTo>
                    <a:pt x="692" y="212"/>
                  </a:lnTo>
                  <a:lnTo>
                    <a:pt x="694" y="208"/>
                  </a:lnTo>
                  <a:lnTo>
                    <a:pt x="700" y="210"/>
                  </a:lnTo>
                  <a:lnTo>
                    <a:pt x="704" y="208"/>
                  </a:lnTo>
                  <a:lnTo>
                    <a:pt x="706" y="206"/>
                  </a:lnTo>
                  <a:lnTo>
                    <a:pt x="706" y="198"/>
                  </a:lnTo>
                  <a:lnTo>
                    <a:pt x="702" y="190"/>
                  </a:lnTo>
                  <a:lnTo>
                    <a:pt x="702" y="188"/>
                  </a:lnTo>
                  <a:lnTo>
                    <a:pt x="706" y="192"/>
                  </a:lnTo>
                  <a:lnTo>
                    <a:pt x="708" y="196"/>
                  </a:lnTo>
                  <a:lnTo>
                    <a:pt x="714" y="196"/>
                  </a:lnTo>
                  <a:lnTo>
                    <a:pt x="716" y="194"/>
                  </a:lnTo>
                  <a:lnTo>
                    <a:pt x="718" y="188"/>
                  </a:lnTo>
                  <a:lnTo>
                    <a:pt x="718" y="168"/>
                  </a:lnTo>
                  <a:lnTo>
                    <a:pt x="718" y="172"/>
                  </a:lnTo>
                  <a:lnTo>
                    <a:pt x="718" y="174"/>
                  </a:lnTo>
                  <a:lnTo>
                    <a:pt x="720" y="174"/>
                  </a:lnTo>
                  <a:lnTo>
                    <a:pt x="720" y="178"/>
                  </a:lnTo>
                  <a:lnTo>
                    <a:pt x="722" y="182"/>
                  </a:lnTo>
                  <a:lnTo>
                    <a:pt x="726" y="176"/>
                  </a:lnTo>
                  <a:lnTo>
                    <a:pt x="732" y="172"/>
                  </a:lnTo>
                  <a:lnTo>
                    <a:pt x="734" y="172"/>
                  </a:lnTo>
                  <a:lnTo>
                    <a:pt x="740" y="164"/>
                  </a:lnTo>
                  <a:lnTo>
                    <a:pt x="744" y="158"/>
                  </a:lnTo>
                  <a:lnTo>
                    <a:pt x="742" y="150"/>
                  </a:lnTo>
                  <a:lnTo>
                    <a:pt x="744" y="148"/>
                  </a:lnTo>
                  <a:lnTo>
                    <a:pt x="746" y="146"/>
                  </a:lnTo>
                  <a:lnTo>
                    <a:pt x="756" y="146"/>
                  </a:lnTo>
                  <a:lnTo>
                    <a:pt x="766" y="146"/>
                  </a:lnTo>
                  <a:lnTo>
                    <a:pt x="770" y="142"/>
                  </a:lnTo>
                  <a:lnTo>
                    <a:pt x="752" y="142"/>
                  </a:lnTo>
                  <a:lnTo>
                    <a:pt x="760" y="140"/>
                  </a:lnTo>
                  <a:lnTo>
                    <a:pt x="770" y="140"/>
                  </a:lnTo>
                  <a:lnTo>
                    <a:pt x="776" y="138"/>
                  </a:lnTo>
                  <a:lnTo>
                    <a:pt x="786" y="134"/>
                  </a:lnTo>
                  <a:lnTo>
                    <a:pt x="790" y="132"/>
                  </a:lnTo>
                  <a:lnTo>
                    <a:pt x="792" y="130"/>
                  </a:lnTo>
                  <a:lnTo>
                    <a:pt x="802" y="132"/>
                  </a:lnTo>
                  <a:lnTo>
                    <a:pt x="808" y="130"/>
                  </a:lnTo>
                  <a:lnTo>
                    <a:pt x="812" y="128"/>
                  </a:lnTo>
                  <a:lnTo>
                    <a:pt x="810" y="124"/>
                  </a:lnTo>
                  <a:lnTo>
                    <a:pt x="808" y="126"/>
                  </a:lnTo>
                  <a:lnTo>
                    <a:pt x="806" y="128"/>
                  </a:lnTo>
                  <a:lnTo>
                    <a:pt x="800" y="128"/>
                  </a:lnTo>
                  <a:lnTo>
                    <a:pt x="802" y="126"/>
                  </a:lnTo>
                  <a:lnTo>
                    <a:pt x="802" y="122"/>
                  </a:lnTo>
                  <a:lnTo>
                    <a:pt x="800" y="118"/>
                  </a:lnTo>
                  <a:lnTo>
                    <a:pt x="802" y="112"/>
                  </a:lnTo>
                  <a:lnTo>
                    <a:pt x="804" y="108"/>
                  </a:lnTo>
                  <a:lnTo>
                    <a:pt x="806" y="104"/>
                  </a:lnTo>
                  <a:lnTo>
                    <a:pt x="808" y="98"/>
                  </a:lnTo>
                  <a:lnTo>
                    <a:pt x="814" y="94"/>
                  </a:lnTo>
                  <a:lnTo>
                    <a:pt x="822" y="90"/>
                  </a:lnTo>
                  <a:lnTo>
                    <a:pt x="838" y="84"/>
                  </a:lnTo>
                  <a:lnTo>
                    <a:pt x="854" y="80"/>
                  </a:lnTo>
                  <a:lnTo>
                    <a:pt x="870" y="74"/>
                  </a:lnTo>
                  <a:lnTo>
                    <a:pt x="864" y="54"/>
                  </a:lnTo>
                  <a:lnTo>
                    <a:pt x="864" y="50"/>
                  </a:lnTo>
                  <a:lnTo>
                    <a:pt x="866" y="46"/>
                  </a:lnTo>
                  <a:lnTo>
                    <a:pt x="872" y="38"/>
                  </a:lnTo>
                  <a:lnTo>
                    <a:pt x="852" y="32"/>
                  </a:lnTo>
                  <a:lnTo>
                    <a:pt x="846" y="34"/>
                  </a:lnTo>
                  <a:lnTo>
                    <a:pt x="840" y="38"/>
                  </a:lnTo>
                  <a:lnTo>
                    <a:pt x="830" y="52"/>
                  </a:lnTo>
                  <a:lnTo>
                    <a:pt x="824" y="58"/>
                  </a:lnTo>
                  <a:lnTo>
                    <a:pt x="820" y="66"/>
                  </a:lnTo>
                  <a:lnTo>
                    <a:pt x="814" y="70"/>
                  </a:lnTo>
                  <a:lnTo>
                    <a:pt x="804" y="72"/>
                  </a:lnTo>
                  <a:lnTo>
                    <a:pt x="798" y="74"/>
                  </a:lnTo>
                  <a:lnTo>
                    <a:pt x="766" y="74"/>
                  </a:lnTo>
                  <a:lnTo>
                    <a:pt x="758" y="78"/>
                  </a:lnTo>
                  <a:lnTo>
                    <a:pt x="750" y="80"/>
                  </a:lnTo>
                  <a:lnTo>
                    <a:pt x="738" y="90"/>
                  </a:lnTo>
                  <a:lnTo>
                    <a:pt x="724" y="100"/>
                  </a:lnTo>
                  <a:lnTo>
                    <a:pt x="718" y="102"/>
                  </a:lnTo>
                  <a:lnTo>
                    <a:pt x="712" y="104"/>
                  </a:lnTo>
                  <a:lnTo>
                    <a:pt x="706" y="102"/>
                  </a:lnTo>
                  <a:lnTo>
                    <a:pt x="700" y="100"/>
                  </a:lnTo>
                  <a:lnTo>
                    <a:pt x="694" y="100"/>
                  </a:lnTo>
                  <a:lnTo>
                    <a:pt x="692" y="102"/>
                  </a:lnTo>
                  <a:lnTo>
                    <a:pt x="688" y="106"/>
                  </a:lnTo>
                  <a:lnTo>
                    <a:pt x="686" y="110"/>
                  </a:lnTo>
                  <a:lnTo>
                    <a:pt x="684" y="116"/>
                  </a:lnTo>
                  <a:lnTo>
                    <a:pt x="672" y="122"/>
                  </a:lnTo>
                  <a:lnTo>
                    <a:pt x="658" y="128"/>
                  </a:lnTo>
                  <a:lnTo>
                    <a:pt x="642" y="134"/>
                  </a:lnTo>
                  <a:lnTo>
                    <a:pt x="632" y="136"/>
                  </a:lnTo>
                  <a:lnTo>
                    <a:pt x="622" y="134"/>
                  </a:lnTo>
                  <a:lnTo>
                    <a:pt x="618" y="134"/>
                  </a:lnTo>
                  <a:lnTo>
                    <a:pt x="618" y="132"/>
                  </a:lnTo>
                  <a:lnTo>
                    <a:pt x="618" y="126"/>
                  </a:lnTo>
                  <a:lnTo>
                    <a:pt x="622" y="122"/>
                  </a:lnTo>
                  <a:lnTo>
                    <a:pt x="630" y="118"/>
                  </a:lnTo>
                  <a:lnTo>
                    <a:pt x="636" y="112"/>
                  </a:lnTo>
                  <a:lnTo>
                    <a:pt x="640" y="108"/>
                  </a:lnTo>
                  <a:lnTo>
                    <a:pt x="640" y="106"/>
                  </a:lnTo>
                  <a:lnTo>
                    <a:pt x="638" y="104"/>
                  </a:lnTo>
                  <a:lnTo>
                    <a:pt x="636" y="102"/>
                  </a:lnTo>
                  <a:lnTo>
                    <a:pt x="638" y="96"/>
                  </a:lnTo>
                  <a:lnTo>
                    <a:pt x="636" y="94"/>
                  </a:lnTo>
                  <a:lnTo>
                    <a:pt x="634" y="88"/>
                  </a:lnTo>
                  <a:lnTo>
                    <a:pt x="632" y="92"/>
                  </a:lnTo>
                  <a:lnTo>
                    <a:pt x="630" y="96"/>
                  </a:lnTo>
                  <a:lnTo>
                    <a:pt x="622" y="96"/>
                  </a:lnTo>
                  <a:lnTo>
                    <a:pt x="626" y="90"/>
                  </a:lnTo>
                  <a:lnTo>
                    <a:pt x="632" y="86"/>
                  </a:lnTo>
                  <a:lnTo>
                    <a:pt x="634" y="80"/>
                  </a:lnTo>
                  <a:lnTo>
                    <a:pt x="636" y="72"/>
                  </a:lnTo>
                  <a:lnTo>
                    <a:pt x="636" y="68"/>
                  </a:lnTo>
                  <a:lnTo>
                    <a:pt x="632" y="66"/>
                  </a:lnTo>
                  <a:lnTo>
                    <a:pt x="630" y="64"/>
                  </a:lnTo>
                  <a:lnTo>
                    <a:pt x="622" y="64"/>
                  </a:lnTo>
                  <a:lnTo>
                    <a:pt x="618" y="64"/>
                  </a:lnTo>
                  <a:lnTo>
                    <a:pt x="610" y="72"/>
                  </a:lnTo>
                  <a:lnTo>
                    <a:pt x="602" y="78"/>
                  </a:lnTo>
                  <a:lnTo>
                    <a:pt x="592" y="82"/>
                  </a:lnTo>
                  <a:lnTo>
                    <a:pt x="584" y="92"/>
                  </a:lnTo>
                  <a:lnTo>
                    <a:pt x="582" y="96"/>
                  </a:lnTo>
                  <a:lnTo>
                    <a:pt x="580" y="104"/>
                  </a:lnTo>
                  <a:lnTo>
                    <a:pt x="578" y="116"/>
                  </a:lnTo>
                  <a:lnTo>
                    <a:pt x="576" y="122"/>
                  </a:lnTo>
                  <a:lnTo>
                    <a:pt x="572" y="128"/>
                  </a:lnTo>
                  <a:lnTo>
                    <a:pt x="566" y="132"/>
                  </a:lnTo>
                  <a:lnTo>
                    <a:pt x="558" y="134"/>
                  </a:lnTo>
                  <a:lnTo>
                    <a:pt x="554" y="132"/>
                  </a:lnTo>
                  <a:lnTo>
                    <a:pt x="552" y="130"/>
                  </a:lnTo>
                  <a:lnTo>
                    <a:pt x="550" y="128"/>
                  </a:lnTo>
                  <a:lnTo>
                    <a:pt x="552" y="122"/>
                  </a:lnTo>
                  <a:lnTo>
                    <a:pt x="554" y="114"/>
                  </a:lnTo>
                  <a:lnTo>
                    <a:pt x="560" y="102"/>
                  </a:lnTo>
                  <a:lnTo>
                    <a:pt x="568" y="90"/>
                  </a:lnTo>
                  <a:lnTo>
                    <a:pt x="576" y="80"/>
                  </a:lnTo>
                  <a:lnTo>
                    <a:pt x="576" y="78"/>
                  </a:lnTo>
                  <a:lnTo>
                    <a:pt x="578" y="74"/>
                  </a:lnTo>
                  <a:lnTo>
                    <a:pt x="584" y="66"/>
                  </a:lnTo>
                  <a:lnTo>
                    <a:pt x="594" y="60"/>
                  </a:lnTo>
                  <a:lnTo>
                    <a:pt x="602" y="58"/>
                  </a:lnTo>
                  <a:lnTo>
                    <a:pt x="620" y="58"/>
                  </a:lnTo>
                  <a:lnTo>
                    <a:pt x="624" y="56"/>
                  </a:lnTo>
                  <a:lnTo>
                    <a:pt x="628" y="56"/>
                  </a:lnTo>
                  <a:lnTo>
                    <a:pt x="634" y="52"/>
                  </a:lnTo>
                  <a:lnTo>
                    <a:pt x="626" y="50"/>
                  </a:lnTo>
                  <a:lnTo>
                    <a:pt x="618" y="50"/>
                  </a:lnTo>
                  <a:lnTo>
                    <a:pt x="612" y="50"/>
                  </a:lnTo>
                  <a:lnTo>
                    <a:pt x="606" y="48"/>
                  </a:lnTo>
                  <a:lnTo>
                    <a:pt x="596" y="46"/>
                  </a:lnTo>
                  <a:lnTo>
                    <a:pt x="592" y="44"/>
                  </a:lnTo>
                  <a:lnTo>
                    <a:pt x="590" y="40"/>
                  </a:lnTo>
                  <a:lnTo>
                    <a:pt x="590" y="36"/>
                  </a:lnTo>
                  <a:lnTo>
                    <a:pt x="584" y="36"/>
                  </a:lnTo>
                  <a:lnTo>
                    <a:pt x="582" y="36"/>
                  </a:lnTo>
                  <a:lnTo>
                    <a:pt x="580" y="34"/>
                  </a:lnTo>
                  <a:lnTo>
                    <a:pt x="586" y="30"/>
                  </a:lnTo>
                  <a:lnTo>
                    <a:pt x="564" y="38"/>
                  </a:lnTo>
                  <a:lnTo>
                    <a:pt x="550" y="40"/>
                  </a:lnTo>
                  <a:lnTo>
                    <a:pt x="540" y="42"/>
                  </a:lnTo>
                  <a:lnTo>
                    <a:pt x="536" y="42"/>
                  </a:lnTo>
                  <a:lnTo>
                    <a:pt x="532" y="42"/>
                  </a:lnTo>
                  <a:lnTo>
                    <a:pt x="528" y="40"/>
                  </a:lnTo>
                  <a:lnTo>
                    <a:pt x="536" y="34"/>
                  </a:lnTo>
                  <a:lnTo>
                    <a:pt x="544" y="30"/>
                  </a:lnTo>
                  <a:lnTo>
                    <a:pt x="552" y="26"/>
                  </a:lnTo>
                  <a:lnTo>
                    <a:pt x="562" y="22"/>
                  </a:lnTo>
                  <a:lnTo>
                    <a:pt x="550" y="20"/>
                  </a:lnTo>
                  <a:lnTo>
                    <a:pt x="540" y="16"/>
                  </a:lnTo>
                  <a:lnTo>
                    <a:pt x="540" y="18"/>
                  </a:lnTo>
                  <a:lnTo>
                    <a:pt x="534" y="16"/>
                  </a:lnTo>
                  <a:lnTo>
                    <a:pt x="528" y="14"/>
                  </a:lnTo>
                  <a:lnTo>
                    <a:pt x="522" y="14"/>
                  </a:lnTo>
                  <a:lnTo>
                    <a:pt x="516" y="12"/>
                  </a:lnTo>
                  <a:lnTo>
                    <a:pt x="510" y="10"/>
                  </a:lnTo>
                  <a:lnTo>
                    <a:pt x="506" y="6"/>
                  </a:lnTo>
                  <a:lnTo>
                    <a:pt x="506" y="0"/>
                  </a:lnTo>
                  <a:lnTo>
                    <a:pt x="112" y="0"/>
                  </a:lnTo>
                  <a:lnTo>
                    <a:pt x="110" y="6"/>
                  </a:lnTo>
                  <a:lnTo>
                    <a:pt x="106" y="14"/>
                  </a:lnTo>
                  <a:lnTo>
                    <a:pt x="104" y="22"/>
                  </a:lnTo>
                  <a:lnTo>
                    <a:pt x="100" y="24"/>
                  </a:lnTo>
                  <a:lnTo>
                    <a:pt x="96" y="26"/>
                  </a:lnTo>
                  <a:lnTo>
                    <a:pt x="94" y="22"/>
                  </a:lnTo>
                  <a:lnTo>
                    <a:pt x="92" y="20"/>
                  </a:lnTo>
                  <a:lnTo>
                    <a:pt x="82" y="16"/>
                  </a:lnTo>
                  <a:lnTo>
                    <a:pt x="78" y="26"/>
                  </a:lnTo>
                  <a:lnTo>
                    <a:pt x="64" y="52"/>
                  </a:lnTo>
                  <a:lnTo>
                    <a:pt x="48" y="80"/>
                  </a:lnTo>
                  <a:lnTo>
                    <a:pt x="40" y="90"/>
                  </a:lnTo>
                  <a:lnTo>
                    <a:pt x="32" y="98"/>
                  </a:lnTo>
                  <a:lnTo>
                    <a:pt x="26" y="106"/>
                  </a:lnTo>
                  <a:lnTo>
                    <a:pt x="20" y="114"/>
                  </a:lnTo>
                  <a:lnTo>
                    <a:pt x="14" y="126"/>
                  </a:lnTo>
                  <a:lnTo>
                    <a:pt x="12" y="136"/>
                  </a:lnTo>
                  <a:lnTo>
                    <a:pt x="8" y="146"/>
                  </a:lnTo>
                  <a:lnTo>
                    <a:pt x="2" y="158"/>
                  </a:lnTo>
                  <a:lnTo>
                    <a:pt x="2" y="162"/>
                  </a:lnTo>
                  <a:lnTo>
                    <a:pt x="2" y="166"/>
                  </a:lnTo>
                  <a:lnTo>
                    <a:pt x="2" y="170"/>
                  </a:lnTo>
                  <a:lnTo>
                    <a:pt x="0" y="172"/>
                  </a:lnTo>
                  <a:lnTo>
                    <a:pt x="0" y="174"/>
                  </a:lnTo>
                  <a:lnTo>
                    <a:pt x="0" y="178"/>
                  </a:lnTo>
                  <a:lnTo>
                    <a:pt x="2" y="190"/>
                  </a:lnTo>
                  <a:lnTo>
                    <a:pt x="4" y="198"/>
                  </a:lnTo>
                  <a:lnTo>
                    <a:pt x="6" y="196"/>
                  </a:lnTo>
                  <a:lnTo>
                    <a:pt x="10" y="194"/>
                  </a:lnTo>
                  <a:lnTo>
                    <a:pt x="18" y="196"/>
                  </a:lnTo>
                  <a:lnTo>
                    <a:pt x="10" y="196"/>
                  </a:lnTo>
                  <a:lnTo>
                    <a:pt x="8" y="198"/>
                  </a:lnTo>
                  <a:lnTo>
                    <a:pt x="6" y="200"/>
                  </a:lnTo>
                  <a:lnTo>
                    <a:pt x="8" y="204"/>
                  </a:lnTo>
                  <a:lnTo>
                    <a:pt x="4" y="202"/>
                  </a:lnTo>
                  <a:lnTo>
                    <a:pt x="2" y="206"/>
                  </a:lnTo>
                  <a:lnTo>
                    <a:pt x="4" y="214"/>
                  </a:lnTo>
                  <a:lnTo>
                    <a:pt x="4" y="216"/>
                  </a:lnTo>
                  <a:lnTo>
                    <a:pt x="6" y="216"/>
                  </a:lnTo>
                  <a:lnTo>
                    <a:pt x="6" y="220"/>
                  </a:lnTo>
                  <a:lnTo>
                    <a:pt x="6" y="222"/>
                  </a:lnTo>
                  <a:lnTo>
                    <a:pt x="4" y="22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0" name="Freeform 46"/>
            <p:cNvSpPr>
              <a:spLocks/>
            </p:cNvSpPr>
            <p:nvPr/>
          </p:nvSpPr>
          <p:spPr bwMode="auto">
            <a:xfrm>
              <a:off x="3472384" y="1285617"/>
              <a:ext cx="480126" cy="276619"/>
            </a:xfrm>
            <a:custGeom>
              <a:avLst/>
              <a:gdLst>
                <a:gd name="T0" fmla="*/ 2147483647 w 9897"/>
                <a:gd name="T1" fmla="*/ 2147483647 h 9612"/>
                <a:gd name="T2" fmla="*/ 2147483647 w 9897"/>
                <a:gd name="T3" fmla="*/ 2147483647 h 9612"/>
                <a:gd name="T4" fmla="*/ 2147483647 w 9897"/>
                <a:gd name="T5" fmla="*/ 2147483647 h 9612"/>
                <a:gd name="T6" fmla="*/ 2147483647 w 9897"/>
                <a:gd name="T7" fmla="*/ 2147483647 h 9612"/>
                <a:gd name="T8" fmla="*/ 2147483647 w 9897"/>
                <a:gd name="T9" fmla="*/ 2147483647 h 9612"/>
                <a:gd name="T10" fmla="*/ 2147483647 w 9897"/>
                <a:gd name="T11" fmla="*/ 2147483647 h 9612"/>
                <a:gd name="T12" fmla="*/ 2147483647 w 9897"/>
                <a:gd name="T13" fmla="*/ 2147483647 h 9612"/>
                <a:gd name="T14" fmla="*/ 2147483647 w 9897"/>
                <a:gd name="T15" fmla="*/ 2147483647 h 9612"/>
                <a:gd name="T16" fmla="*/ 2147483647 w 9897"/>
                <a:gd name="T17" fmla="*/ 2147483647 h 9612"/>
                <a:gd name="T18" fmla="*/ 2147483647 w 9897"/>
                <a:gd name="T19" fmla="*/ 2147483647 h 9612"/>
                <a:gd name="T20" fmla="*/ 2147483647 w 9897"/>
                <a:gd name="T21" fmla="*/ 2147483647 h 9612"/>
                <a:gd name="T22" fmla="*/ 2147483647 w 9897"/>
                <a:gd name="T23" fmla="*/ 2147483647 h 9612"/>
                <a:gd name="T24" fmla="*/ 2147483647 w 9897"/>
                <a:gd name="T25" fmla="*/ 2147483647 h 9612"/>
                <a:gd name="T26" fmla="*/ 0 w 9897"/>
                <a:gd name="T27" fmla="*/ 2147483647 h 9612"/>
                <a:gd name="T28" fmla="*/ 2147483647 w 9897"/>
                <a:gd name="T29" fmla="*/ 2147483647 h 9612"/>
                <a:gd name="T30" fmla="*/ 2147483647 w 9897"/>
                <a:gd name="T31" fmla="*/ 2147483647 h 9612"/>
                <a:gd name="T32" fmla="*/ 2147483647 w 9897"/>
                <a:gd name="T33" fmla="*/ 2147483647 h 9612"/>
                <a:gd name="T34" fmla="*/ 2147483647 w 9897"/>
                <a:gd name="T35" fmla="*/ 2147483647 h 9612"/>
                <a:gd name="T36" fmla="*/ 2147483647 w 9897"/>
                <a:gd name="T37" fmla="*/ 2147483647 h 9612"/>
                <a:gd name="T38" fmla="*/ 2147483647 w 9897"/>
                <a:gd name="T39" fmla="*/ 2147483647 h 9612"/>
                <a:gd name="T40" fmla="*/ 2147483647 w 9897"/>
                <a:gd name="T41" fmla="*/ 2147483647 h 9612"/>
                <a:gd name="T42" fmla="*/ 2147483647 w 9897"/>
                <a:gd name="T43" fmla="*/ 2147483647 h 9612"/>
                <a:gd name="T44" fmla="*/ 2147483647 w 9897"/>
                <a:gd name="T45" fmla="*/ 2147483647 h 9612"/>
                <a:gd name="T46" fmla="*/ 2147483647 w 9897"/>
                <a:gd name="T47" fmla="*/ 2147483647 h 9612"/>
                <a:gd name="T48" fmla="*/ 2147483647 w 9897"/>
                <a:gd name="T49" fmla="*/ 2147483647 h 9612"/>
                <a:gd name="T50" fmla="*/ 2147483647 w 9897"/>
                <a:gd name="T51" fmla="*/ 2147483647 h 9612"/>
                <a:gd name="T52" fmla="*/ 2147483647 w 9897"/>
                <a:gd name="T53" fmla="*/ 2147483647 h 9612"/>
                <a:gd name="T54" fmla="*/ 2147483647 w 9897"/>
                <a:gd name="T55" fmla="*/ 2147483647 h 9612"/>
                <a:gd name="T56" fmla="*/ 2147483647 w 9897"/>
                <a:gd name="T57" fmla="*/ 1914404786 h 9612"/>
                <a:gd name="T58" fmla="*/ 2147483647 w 9897"/>
                <a:gd name="T59" fmla="*/ 2147483647 h 9612"/>
                <a:gd name="T60" fmla="*/ 2147483647 w 9897"/>
                <a:gd name="T61" fmla="*/ 2127723217 h 9612"/>
                <a:gd name="T62" fmla="*/ 2147483647 w 9897"/>
                <a:gd name="T63" fmla="*/ 1860897111 h 9612"/>
                <a:gd name="T64" fmla="*/ 2147483647 w 9897"/>
                <a:gd name="T65" fmla="*/ 1594761718 h 9612"/>
                <a:gd name="T66" fmla="*/ 2147483647 w 9897"/>
                <a:gd name="T67" fmla="*/ 1223683142 h 9612"/>
                <a:gd name="T68" fmla="*/ 2147483647 w 9897"/>
                <a:gd name="T69" fmla="*/ 1062490931 h 9612"/>
                <a:gd name="T70" fmla="*/ 2147483647 w 9897"/>
                <a:gd name="T71" fmla="*/ 744897670 h 9612"/>
                <a:gd name="T72" fmla="*/ 2147483647 w 9897"/>
                <a:gd name="T73" fmla="*/ 266826106 h 9612"/>
                <a:gd name="T74" fmla="*/ 2147483647 w 9897"/>
                <a:gd name="T75" fmla="*/ 53508509 h 9612"/>
                <a:gd name="T76" fmla="*/ 2147483647 w 9897"/>
                <a:gd name="T77" fmla="*/ 159809951 h 9612"/>
                <a:gd name="T78" fmla="*/ 2147483647 w 9897"/>
                <a:gd name="T79" fmla="*/ 319643903 h 9612"/>
                <a:gd name="T80" fmla="*/ 2147483647 w 9897"/>
                <a:gd name="T81" fmla="*/ 425945315 h 9612"/>
                <a:gd name="T82" fmla="*/ 2147483647 w 9897"/>
                <a:gd name="T83" fmla="*/ 530911693 h 9612"/>
                <a:gd name="T84" fmla="*/ 2147483647 w 9897"/>
                <a:gd name="T85" fmla="*/ 2147483647 h 96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897" h="9612">
                  <a:moveTo>
                    <a:pt x="6339" y="6899"/>
                  </a:moveTo>
                  <a:lnTo>
                    <a:pt x="6095" y="7054"/>
                  </a:lnTo>
                  <a:lnTo>
                    <a:pt x="5850" y="7132"/>
                  </a:lnTo>
                  <a:lnTo>
                    <a:pt x="5642" y="7054"/>
                  </a:lnTo>
                  <a:lnTo>
                    <a:pt x="5438" y="6976"/>
                  </a:lnTo>
                  <a:cubicBezTo>
                    <a:pt x="5397" y="6925"/>
                    <a:pt x="5357" y="6873"/>
                    <a:pt x="5317" y="6822"/>
                  </a:cubicBezTo>
                  <a:cubicBezTo>
                    <a:pt x="5304" y="6770"/>
                    <a:pt x="5290" y="6718"/>
                    <a:pt x="5275" y="6667"/>
                  </a:cubicBezTo>
                  <a:cubicBezTo>
                    <a:pt x="5262" y="6615"/>
                    <a:pt x="5251" y="6563"/>
                    <a:pt x="5234" y="6511"/>
                  </a:cubicBezTo>
                  <a:lnTo>
                    <a:pt x="5070" y="6511"/>
                  </a:lnTo>
                  <a:lnTo>
                    <a:pt x="4786" y="6899"/>
                  </a:lnTo>
                  <a:cubicBezTo>
                    <a:pt x="4746" y="6951"/>
                    <a:pt x="4704" y="7002"/>
                    <a:pt x="4663" y="7054"/>
                  </a:cubicBezTo>
                  <a:lnTo>
                    <a:pt x="4458" y="7132"/>
                  </a:lnTo>
                  <a:lnTo>
                    <a:pt x="4295" y="7132"/>
                  </a:lnTo>
                  <a:lnTo>
                    <a:pt x="4088" y="7288"/>
                  </a:lnTo>
                  <a:cubicBezTo>
                    <a:pt x="4036" y="7338"/>
                    <a:pt x="3980" y="7390"/>
                    <a:pt x="3926" y="7441"/>
                  </a:cubicBezTo>
                  <a:cubicBezTo>
                    <a:pt x="3858" y="7544"/>
                    <a:pt x="3791" y="7648"/>
                    <a:pt x="3723" y="7751"/>
                  </a:cubicBezTo>
                  <a:lnTo>
                    <a:pt x="3435" y="7751"/>
                  </a:lnTo>
                  <a:cubicBezTo>
                    <a:pt x="3462" y="7674"/>
                    <a:pt x="3490" y="7596"/>
                    <a:pt x="3516" y="7520"/>
                  </a:cubicBezTo>
                  <a:cubicBezTo>
                    <a:pt x="3542" y="7467"/>
                    <a:pt x="3571" y="7416"/>
                    <a:pt x="3597" y="7365"/>
                  </a:cubicBezTo>
                  <a:cubicBezTo>
                    <a:pt x="3666" y="7261"/>
                    <a:pt x="3736" y="7158"/>
                    <a:pt x="3803" y="7054"/>
                  </a:cubicBezTo>
                  <a:lnTo>
                    <a:pt x="4008" y="6899"/>
                  </a:lnTo>
                  <a:lnTo>
                    <a:pt x="4256" y="6589"/>
                  </a:lnTo>
                  <a:lnTo>
                    <a:pt x="4088" y="6589"/>
                  </a:lnTo>
                  <a:cubicBezTo>
                    <a:pt x="4034" y="6640"/>
                    <a:pt x="3981" y="6692"/>
                    <a:pt x="3926" y="6743"/>
                  </a:cubicBezTo>
                  <a:lnTo>
                    <a:pt x="3639" y="6976"/>
                  </a:lnTo>
                  <a:lnTo>
                    <a:pt x="3312" y="7365"/>
                  </a:lnTo>
                  <a:cubicBezTo>
                    <a:pt x="3271" y="7391"/>
                    <a:pt x="3230" y="7414"/>
                    <a:pt x="3190" y="7441"/>
                  </a:cubicBezTo>
                  <a:cubicBezTo>
                    <a:pt x="3147" y="7467"/>
                    <a:pt x="3108" y="7494"/>
                    <a:pt x="3067" y="7520"/>
                  </a:cubicBezTo>
                  <a:cubicBezTo>
                    <a:pt x="3026" y="7544"/>
                    <a:pt x="2986" y="7571"/>
                    <a:pt x="2945" y="7596"/>
                  </a:cubicBezTo>
                  <a:cubicBezTo>
                    <a:pt x="2918" y="7674"/>
                    <a:pt x="2890" y="7751"/>
                    <a:pt x="2864" y="7829"/>
                  </a:cubicBezTo>
                  <a:cubicBezTo>
                    <a:pt x="2822" y="7880"/>
                    <a:pt x="2780" y="7933"/>
                    <a:pt x="2737" y="7985"/>
                  </a:cubicBezTo>
                  <a:cubicBezTo>
                    <a:pt x="2699" y="8035"/>
                    <a:pt x="2658" y="8087"/>
                    <a:pt x="2619" y="8140"/>
                  </a:cubicBezTo>
                  <a:lnTo>
                    <a:pt x="2372" y="8295"/>
                  </a:lnTo>
                  <a:lnTo>
                    <a:pt x="2126" y="8449"/>
                  </a:lnTo>
                  <a:lnTo>
                    <a:pt x="1921" y="8527"/>
                  </a:lnTo>
                  <a:lnTo>
                    <a:pt x="1678" y="8682"/>
                  </a:lnTo>
                  <a:cubicBezTo>
                    <a:pt x="1619" y="8759"/>
                    <a:pt x="1567" y="8837"/>
                    <a:pt x="1513" y="8914"/>
                  </a:cubicBezTo>
                  <a:cubicBezTo>
                    <a:pt x="1487" y="8966"/>
                    <a:pt x="1459" y="9018"/>
                    <a:pt x="1430" y="9069"/>
                  </a:cubicBezTo>
                  <a:lnTo>
                    <a:pt x="1308" y="9069"/>
                  </a:lnTo>
                  <a:lnTo>
                    <a:pt x="857" y="9303"/>
                  </a:lnTo>
                  <a:lnTo>
                    <a:pt x="409" y="9612"/>
                  </a:lnTo>
                  <a:lnTo>
                    <a:pt x="0" y="9612"/>
                  </a:lnTo>
                  <a:cubicBezTo>
                    <a:pt x="40" y="9560"/>
                    <a:pt x="79" y="9509"/>
                    <a:pt x="122" y="9458"/>
                  </a:cubicBezTo>
                  <a:lnTo>
                    <a:pt x="245" y="9379"/>
                  </a:lnTo>
                  <a:lnTo>
                    <a:pt x="614" y="9147"/>
                  </a:lnTo>
                  <a:lnTo>
                    <a:pt x="940" y="8992"/>
                  </a:lnTo>
                  <a:lnTo>
                    <a:pt x="1554" y="8140"/>
                  </a:lnTo>
                  <a:cubicBezTo>
                    <a:pt x="1541" y="8087"/>
                    <a:pt x="1526" y="8035"/>
                    <a:pt x="1513" y="7985"/>
                  </a:cubicBezTo>
                  <a:cubicBezTo>
                    <a:pt x="1501" y="7959"/>
                    <a:pt x="1487" y="7932"/>
                    <a:pt x="1471" y="7907"/>
                  </a:cubicBezTo>
                  <a:cubicBezTo>
                    <a:pt x="1418" y="7985"/>
                    <a:pt x="1363" y="8062"/>
                    <a:pt x="1308" y="8140"/>
                  </a:cubicBezTo>
                  <a:lnTo>
                    <a:pt x="1146" y="8140"/>
                  </a:lnTo>
                  <a:lnTo>
                    <a:pt x="1146" y="7907"/>
                  </a:lnTo>
                  <a:cubicBezTo>
                    <a:pt x="1131" y="7880"/>
                    <a:pt x="1120" y="7856"/>
                    <a:pt x="1105" y="7829"/>
                  </a:cubicBezTo>
                  <a:lnTo>
                    <a:pt x="1022" y="7829"/>
                  </a:lnTo>
                  <a:lnTo>
                    <a:pt x="940" y="7829"/>
                  </a:lnTo>
                  <a:cubicBezTo>
                    <a:pt x="913" y="7856"/>
                    <a:pt x="884" y="7880"/>
                    <a:pt x="857" y="7907"/>
                  </a:cubicBezTo>
                  <a:cubicBezTo>
                    <a:pt x="803" y="7959"/>
                    <a:pt x="748" y="8010"/>
                    <a:pt x="694" y="8062"/>
                  </a:cubicBezTo>
                  <a:lnTo>
                    <a:pt x="449" y="8062"/>
                  </a:lnTo>
                  <a:cubicBezTo>
                    <a:pt x="490" y="8010"/>
                    <a:pt x="532" y="7959"/>
                    <a:pt x="574" y="7907"/>
                  </a:cubicBezTo>
                  <a:cubicBezTo>
                    <a:pt x="627" y="7829"/>
                    <a:pt x="682" y="7752"/>
                    <a:pt x="736" y="7674"/>
                  </a:cubicBezTo>
                  <a:cubicBezTo>
                    <a:pt x="775" y="7596"/>
                    <a:pt x="820" y="7520"/>
                    <a:pt x="857" y="7441"/>
                  </a:cubicBezTo>
                  <a:cubicBezTo>
                    <a:pt x="886" y="7364"/>
                    <a:pt x="913" y="7288"/>
                    <a:pt x="940" y="7210"/>
                  </a:cubicBezTo>
                  <a:lnTo>
                    <a:pt x="857" y="7210"/>
                  </a:lnTo>
                  <a:lnTo>
                    <a:pt x="775" y="7210"/>
                  </a:lnTo>
                  <a:lnTo>
                    <a:pt x="614" y="7210"/>
                  </a:lnTo>
                  <a:lnTo>
                    <a:pt x="531" y="7210"/>
                  </a:lnTo>
                  <a:cubicBezTo>
                    <a:pt x="502" y="7184"/>
                    <a:pt x="477" y="7158"/>
                    <a:pt x="449" y="7132"/>
                  </a:cubicBezTo>
                  <a:cubicBezTo>
                    <a:pt x="435" y="7054"/>
                    <a:pt x="422" y="6976"/>
                    <a:pt x="409" y="6899"/>
                  </a:cubicBezTo>
                  <a:lnTo>
                    <a:pt x="409" y="6201"/>
                  </a:lnTo>
                  <a:lnTo>
                    <a:pt x="1266" y="4960"/>
                  </a:lnTo>
                  <a:lnTo>
                    <a:pt x="1391" y="5038"/>
                  </a:lnTo>
                  <a:cubicBezTo>
                    <a:pt x="1444" y="5065"/>
                    <a:pt x="1502" y="5090"/>
                    <a:pt x="1554" y="5115"/>
                  </a:cubicBezTo>
                  <a:lnTo>
                    <a:pt x="2045" y="5038"/>
                  </a:lnTo>
                  <a:lnTo>
                    <a:pt x="2536" y="4805"/>
                  </a:lnTo>
                  <a:lnTo>
                    <a:pt x="2737" y="4729"/>
                  </a:lnTo>
                  <a:lnTo>
                    <a:pt x="2984" y="4497"/>
                  </a:lnTo>
                  <a:cubicBezTo>
                    <a:pt x="3039" y="4419"/>
                    <a:pt x="3094" y="4340"/>
                    <a:pt x="3150" y="4264"/>
                  </a:cubicBezTo>
                  <a:cubicBezTo>
                    <a:pt x="3164" y="4186"/>
                    <a:pt x="3177" y="4109"/>
                    <a:pt x="3190" y="4031"/>
                  </a:cubicBezTo>
                  <a:lnTo>
                    <a:pt x="2945" y="4186"/>
                  </a:lnTo>
                  <a:lnTo>
                    <a:pt x="2822" y="4264"/>
                  </a:lnTo>
                  <a:lnTo>
                    <a:pt x="2658" y="4340"/>
                  </a:lnTo>
                  <a:lnTo>
                    <a:pt x="2494" y="4264"/>
                  </a:lnTo>
                  <a:lnTo>
                    <a:pt x="2291" y="4186"/>
                  </a:lnTo>
                  <a:lnTo>
                    <a:pt x="1963" y="3954"/>
                  </a:lnTo>
                  <a:lnTo>
                    <a:pt x="2945" y="2713"/>
                  </a:lnTo>
                  <a:lnTo>
                    <a:pt x="3108" y="2713"/>
                  </a:lnTo>
                  <a:lnTo>
                    <a:pt x="3312" y="2791"/>
                  </a:lnTo>
                  <a:lnTo>
                    <a:pt x="3312" y="3023"/>
                  </a:lnTo>
                  <a:cubicBezTo>
                    <a:pt x="3328" y="3051"/>
                    <a:pt x="3339" y="3075"/>
                    <a:pt x="3353" y="3102"/>
                  </a:cubicBezTo>
                  <a:cubicBezTo>
                    <a:pt x="3380" y="3127"/>
                    <a:pt x="3409" y="3153"/>
                    <a:pt x="3435" y="3178"/>
                  </a:cubicBezTo>
                  <a:lnTo>
                    <a:pt x="3555" y="3178"/>
                  </a:lnTo>
                  <a:lnTo>
                    <a:pt x="3639" y="3178"/>
                  </a:lnTo>
                  <a:cubicBezTo>
                    <a:pt x="3666" y="3153"/>
                    <a:pt x="3695" y="3127"/>
                    <a:pt x="3723" y="3102"/>
                  </a:cubicBezTo>
                  <a:lnTo>
                    <a:pt x="3723" y="2945"/>
                  </a:lnTo>
                  <a:cubicBezTo>
                    <a:pt x="3736" y="2868"/>
                    <a:pt x="3750" y="2790"/>
                    <a:pt x="3762" y="2713"/>
                  </a:cubicBezTo>
                  <a:lnTo>
                    <a:pt x="3679" y="2713"/>
                  </a:lnTo>
                  <a:cubicBezTo>
                    <a:pt x="3666" y="2688"/>
                    <a:pt x="3654" y="2661"/>
                    <a:pt x="3639" y="2636"/>
                  </a:cubicBezTo>
                  <a:lnTo>
                    <a:pt x="3639" y="2558"/>
                  </a:lnTo>
                  <a:lnTo>
                    <a:pt x="3639" y="2325"/>
                  </a:lnTo>
                  <a:cubicBezTo>
                    <a:pt x="3627" y="2299"/>
                    <a:pt x="3615" y="2273"/>
                    <a:pt x="3597" y="2247"/>
                  </a:cubicBezTo>
                  <a:lnTo>
                    <a:pt x="3597" y="2093"/>
                  </a:lnTo>
                  <a:lnTo>
                    <a:pt x="3597" y="1784"/>
                  </a:lnTo>
                  <a:lnTo>
                    <a:pt x="3886" y="1395"/>
                  </a:lnTo>
                  <a:lnTo>
                    <a:pt x="4048" y="1473"/>
                  </a:lnTo>
                  <a:lnTo>
                    <a:pt x="4212" y="1549"/>
                  </a:lnTo>
                  <a:lnTo>
                    <a:pt x="4417" y="1473"/>
                  </a:lnTo>
                  <a:lnTo>
                    <a:pt x="4663" y="1240"/>
                  </a:lnTo>
                  <a:cubicBezTo>
                    <a:pt x="4704" y="1189"/>
                    <a:pt x="4746" y="1137"/>
                    <a:pt x="4786" y="1086"/>
                  </a:cubicBezTo>
                  <a:cubicBezTo>
                    <a:pt x="4840" y="1008"/>
                    <a:pt x="4893" y="930"/>
                    <a:pt x="4948" y="853"/>
                  </a:cubicBezTo>
                  <a:lnTo>
                    <a:pt x="5438" y="543"/>
                  </a:lnTo>
                  <a:lnTo>
                    <a:pt x="6012" y="389"/>
                  </a:lnTo>
                  <a:lnTo>
                    <a:pt x="6544" y="155"/>
                  </a:lnTo>
                  <a:lnTo>
                    <a:pt x="7074" y="0"/>
                  </a:lnTo>
                  <a:lnTo>
                    <a:pt x="7237" y="78"/>
                  </a:lnTo>
                  <a:lnTo>
                    <a:pt x="7403" y="155"/>
                  </a:lnTo>
                  <a:lnTo>
                    <a:pt x="7607" y="233"/>
                  </a:lnTo>
                  <a:lnTo>
                    <a:pt x="7811" y="233"/>
                  </a:lnTo>
                  <a:cubicBezTo>
                    <a:pt x="7824" y="309"/>
                    <a:pt x="7836" y="389"/>
                    <a:pt x="7851" y="466"/>
                  </a:cubicBezTo>
                  <a:lnTo>
                    <a:pt x="7895" y="466"/>
                  </a:lnTo>
                  <a:lnTo>
                    <a:pt x="8587" y="466"/>
                  </a:lnTo>
                  <a:cubicBezTo>
                    <a:pt x="8628" y="491"/>
                    <a:pt x="8668" y="518"/>
                    <a:pt x="8711" y="543"/>
                  </a:cubicBezTo>
                  <a:cubicBezTo>
                    <a:pt x="8739" y="569"/>
                    <a:pt x="8770" y="595"/>
                    <a:pt x="8793" y="621"/>
                  </a:cubicBezTo>
                  <a:lnTo>
                    <a:pt x="9078" y="621"/>
                  </a:lnTo>
                  <a:lnTo>
                    <a:pt x="9366" y="621"/>
                  </a:lnTo>
                  <a:cubicBezTo>
                    <a:pt x="9406" y="647"/>
                    <a:pt x="9447" y="672"/>
                    <a:pt x="9487" y="698"/>
                  </a:cubicBezTo>
                  <a:lnTo>
                    <a:pt x="9650" y="774"/>
                  </a:lnTo>
                  <a:lnTo>
                    <a:pt x="9897" y="774"/>
                  </a:lnTo>
                  <a:lnTo>
                    <a:pt x="6379" y="6899"/>
                  </a:lnTo>
                  <a:lnTo>
                    <a:pt x="6339" y="6899"/>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1" name="Freeform 51"/>
            <p:cNvSpPr>
              <a:spLocks/>
            </p:cNvSpPr>
            <p:nvPr/>
          </p:nvSpPr>
          <p:spPr bwMode="auto">
            <a:xfrm>
              <a:off x="3785199" y="2032936"/>
              <a:ext cx="477396" cy="374775"/>
            </a:xfrm>
            <a:custGeom>
              <a:avLst/>
              <a:gdLst>
                <a:gd name="T0" fmla="*/ 2147483647 w 428"/>
                <a:gd name="T1" fmla="*/ 2147483647 h 336"/>
                <a:gd name="T2" fmla="*/ 2147483647 w 428"/>
                <a:gd name="T3" fmla="*/ 2147483647 h 336"/>
                <a:gd name="T4" fmla="*/ 2147483647 w 428"/>
                <a:gd name="T5" fmla="*/ 2147483647 h 336"/>
                <a:gd name="T6" fmla="*/ 2147483647 w 428"/>
                <a:gd name="T7" fmla="*/ 2147483647 h 336"/>
                <a:gd name="T8" fmla="*/ 2147483647 w 428"/>
                <a:gd name="T9" fmla="*/ 2147483647 h 336"/>
                <a:gd name="T10" fmla="*/ 2147483647 w 428"/>
                <a:gd name="T11" fmla="*/ 2147483647 h 336"/>
                <a:gd name="T12" fmla="*/ 2147483647 w 428"/>
                <a:gd name="T13" fmla="*/ 2147483647 h 336"/>
                <a:gd name="T14" fmla="*/ 2147483647 w 428"/>
                <a:gd name="T15" fmla="*/ 2147483647 h 336"/>
                <a:gd name="T16" fmla="*/ 2147483647 w 428"/>
                <a:gd name="T17" fmla="*/ 2147483647 h 336"/>
                <a:gd name="T18" fmla="*/ 2147483647 w 428"/>
                <a:gd name="T19" fmla="*/ 2147483647 h 336"/>
                <a:gd name="T20" fmla="*/ 2147483647 w 428"/>
                <a:gd name="T21" fmla="*/ 2147483647 h 336"/>
                <a:gd name="T22" fmla="*/ 2147483647 w 428"/>
                <a:gd name="T23" fmla="*/ 2147483647 h 336"/>
                <a:gd name="T24" fmla="*/ 2147483647 w 428"/>
                <a:gd name="T25" fmla="*/ 2147483647 h 336"/>
                <a:gd name="T26" fmla="*/ 2147483647 w 428"/>
                <a:gd name="T27" fmla="*/ 2147483647 h 336"/>
                <a:gd name="T28" fmla="*/ 2147483647 w 428"/>
                <a:gd name="T29" fmla="*/ 2147483647 h 336"/>
                <a:gd name="T30" fmla="*/ 2147483647 w 428"/>
                <a:gd name="T31" fmla="*/ 2147483647 h 336"/>
                <a:gd name="T32" fmla="*/ 2147483647 w 428"/>
                <a:gd name="T33" fmla="*/ 0 h 336"/>
                <a:gd name="T34" fmla="*/ 2147483647 w 428"/>
                <a:gd name="T35" fmla="*/ 2147483647 h 336"/>
                <a:gd name="T36" fmla="*/ 2147483647 w 428"/>
                <a:gd name="T37" fmla="*/ 2147483647 h 336"/>
                <a:gd name="T38" fmla="*/ 2147483647 w 428"/>
                <a:gd name="T39" fmla="*/ 2147483647 h 336"/>
                <a:gd name="T40" fmla="*/ 2147483647 w 428"/>
                <a:gd name="T41" fmla="*/ 2147483647 h 336"/>
                <a:gd name="T42" fmla="*/ 2147483647 w 428"/>
                <a:gd name="T43" fmla="*/ 2147483647 h 336"/>
                <a:gd name="T44" fmla="*/ 2147483647 w 428"/>
                <a:gd name="T45" fmla="*/ 2147483647 h 336"/>
                <a:gd name="T46" fmla="*/ 2147483647 w 428"/>
                <a:gd name="T47" fmla="*/ 2147483647 h 336"/>
                <a:gd name="T48" fmla="*/ 2147483647 w 428"/>
                <a:gd name="T49" fmla="*/ 2147483647 h 336"/>
                <a:gd name="T50" fmla="*/ 2147483647 w 428"/>
                <a:gd name="T51" fmla="*/ 2147483647 h 336"/>
                <a:gd name="T52" fmla="*/ 2147483647 w 428"/>
                <a:gd name="T53" fmla="*/ 2147483647 h 336"/>
                <a:gd name="T54" fmla="*/ 2147483647 w 428"/>
                <a:gd name="T55" fmla="*/ 2147483647 h 336"/>
                <a:gd name="T56" fmla="*/ 2147483647 w 428"/>
                <a:gd name="T57" fmla="*/ 2147483647 h 336"/>
                <a:gd name="T58" fmla="*/ 2147483647 w 428"/>
                <a:gd name="T59" fmla="*/ 2147483647 h 336"/>
                <a:gd name="T60" fmla="*/ 2147483647 w 428"/>
                <a:gd name="T61" fmla="*/ 2147483647 h 336"/>
                <a:gd name="T62" fmla="*/ 2147483647 w 428"/>
                <a:gd name="T63" fmla="*/ 2147483647 h 336"/>
                <a:gd name="T64" fmla="*/ 2147483647 w 428"/>
                <a:gd name="T65" fmla="*/ 2147483647 h 336"/>
                <a:gd name="T66" fmla="*/ 2147483647 w 428"/>
                <a:gd name="T67" fmla="*/ 2147483647 h 336"/>
                <a:gd name="T68" fmla="*/ 2147483647 w 428"/>
                <a:gd name="T69" fmla="*/ 2147483647 h 336"/>
                <a:gd name="T70" fmla="*/ 2147483647 w 428"/>
                <a:gd name="T71" fmla="*/ 2147483647 h 336"/>
                <a:gd name="T72" fmla="*/ 2147483647 w 428"/>
                <a:gd name="T73" fmla="*/ 2147483647 h 336"/>
                <a:gd name="T74" fmla="*/ 2147483647 w 428"/>
                <a:gd name="T75" fmla="*/ 2147483647 h 336"/>
                <a:gd name="T76" fmla="*/ 2147483647 w 428"/>
                <a:gd name="T77" fmla="*/ 2147483647 h 336"/>
                <a:gd name="T78" fmla="*/ 2147483647 w 428"/>
                <a:gd name="T79" fmla="*/ 2147483647 h 336"/>
                <a:gd name="T80" fmla="*/ 2147483647 w 428"/>
                <a:gd name="T81" fmla="*/ 2147483647 h 336"/>
                <a:gd name="T82" fmla="*/ 2147483647 w 428"/>
                <a:gd name="T83" fmla="*/ 2147483647 h 336"/>
                <a:gd name="T84" fmla="*/ 2147483647 w 428"/>
                <a:gd name="T85" fmla="*/ 2147483647 h 336"/>
                <a:gd name="T86" fmla="*/ 2147483647 w 428"/>
                <a:gd name="T87" fmla="*/ 2147483647 h 336"/>
                <a:gd name="T88" fmla="*/ 2147483647 w 428"/>
                <a:gd name="T89" fmla="*/ 2147483647 h 336"/>
                <a:gd name="T90" fmla="*/ 2147483647 w 428"/>
                <a:gd name="T91" fmla="*/ 2147483647 h 336"/>
                <a:gd name="T92" fmla="*/ 2147483647 w 428"/>
                <a:gd name="T93" fmla="*/ 2147483647 h 336"/>
                <a:gd name="T94" fmla="*/ 2147483647 w 428"/>
                <a:gd name="T95" fmla="*/ 2147483647 h 336"/>
                <a:gd name="T96" fmla="*/ 2147483647 w 428"/>
                <a:gd name="T97" fmla="*/ 2147483647 h 336"/>
                <a:gd name="T98" fmla="*/ 2147483647 w 428"/>
                <a:gd name="T99" fmla="*/ 2147483647 h 336"/>
                <a:gd name="T100" fmla="*/ 2147483647 w 428"/>
                <a:gd name="T101" fmla="*/ 2147483647 h 336"/>
                <a:gd name="T102" fmla="*/ 2147483647 w 428"/>
                <a:gd name="T103" fmla="*/ 2147483647 h 336"/>
                <a:gd name="T104" fmla="*/ 2147483647 w 428"/>
                <a:gd name="T105" fmla="*/ 2147483647 h 336"/>
                <a:gd name="T106" fmla="*/ 2147483647 w 428"/>
                <a:gd name="T107" fmla="*/ 2147483647 h 336"/>
                <a:gd name="T108" fmla="*/ 2147483647 w 428"/>
                <a:gd name="T109" fmla="*/ 2147483647 h 336"/>
                <a:gd name="T110" fmla="*/ 2147483647 w 428"/>
                <a:gd name="T111" fmla="*/ 2147483647 h 3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428" h="336">
                  <a:moveTo>
                    <a:pt x="400" y="274"/>
                  </a:moveTo>
                  <a:lnTo>
                    <a:pt x="402" y="270"/>
                  </a:lnTo>
                  <a:lnTo>
                    <a:pt x="408" y="260"/>
                  </a:lnTo>
                  <a:lnTo>
                    <a:pt x="410" y="250"/>
                  </a:lnTo>
                  <a:lnTo>
                    <a:pt x="416" y="234"/>
                  </a:lnTo>
                  <a:lnTo>
                    <a:pt x="418" y="228"/>
                  </a:lnTo>
                  <a:lnTo>
                    <a:pt x="422" y="222"/>
                  </a:lnTo>
                  <a:lnTo>
                    <a:pt x="428" y="210"/>
                  </a:lnTo>
                  <a:lnTo>
                    <a:pt x="426" y="206"/>
                  </a:lnTo>
                  <a:lnTo>
                    <a:pt x="426" y="202"/>
                  </a:lnTo>
                  <a:lnTo>
                    <a:pt x="422" y="202"/>
                  </a:lnTo>
                  <a:lnTo>
                    <a:pt x="410" y="202"/>
                  </a:lnTo>
                  <a:lnTo>
                    <a:pt x="394" y="204"/>
                  </a:lnTo>
                  <a:lnTo>
                    <a:pt x="378" y="208"/>
                  </a:lnTo>
                  <a:lnTo>
                    <a:pt x="372" y="212"/>
                  </a:lnTo>
                  <a:lnTo>
                    <a:pt x="368" y="216"/>
                  </a:lnTo>
                  <a:lnTo>
                    <a:pt x="364" y="224"/>
                  </a:lnTo>
                  <a:lnTo>
                    <a:pt x="358" y="234"/>
                  </a:lnTo>
                  <a:lnTo>
                    <a:pt x="352" y="246"/>
                  </a:lnTo>
                  <a:lnTo>
                    <a:pt x="346" y="254"/>
                  </a:lnTo>
                  <a:lnTo>
                    <a:pt x="334" y="256"/>
                  </a:lnTo>
                  <a:lnTo>
                    <a:pt x="320" y="260"/>
                  </a:lnTo>
                  <a:lnTo>
                    <a:pt x="310" y="262"/>
                  </a:lnTo>
                  <a:lnTo>
                    <a:pt x="298" y="264"/>
                  </a:lnTo>
                  <a:lnTo>
                    <a:pt x="288" y="262"/>
                  </a:lnTo>
                  <a:lnTo>
                    <a:pt x="280" y="256"/>
                  </a:lnTo>
                  <a:lnTo>
                    <a:pt x="272" y="248"/>
                  </a:lnTo>
                  <a:lnTo>
                    <a:pt x="266" y="238"/>
                  </a:lnTo>
                  <a:lnTo>
                    <a:pt x="260" y="226"/>
                  </a:lnTo>
                  <a:lnTo>
                    <a:pt x="258" y="216"/>
                  </a:lnTo>
                  <a:lnTo>
                    <a:pt x="256" y="204"/>
                  </a:lnTo>
                  <a:lnTo>
                    <a:pt x="256" y="194"/>
                  </a:lnTo>
                  <a:lnTo>
                    <a:pt x="258" y="178"/>
                  </a:lnTo>
                  <a:lnTo>
                    <a:pt x="260" y="160"/>
                  </a:lnTo>
                  <a:lnTo>
                    <a:pt x="268" y="142"/>
                  </a:lnTo>
                  <a:lnTo>
                    <a:pt x="276" y="128"/>
                  </a:lnTo>
                  <a:lnTo>
                    <a:pt x="256" y="122"/>
                  </a:lnTo>
                  <a:lnTo>
                    <a:pt x="248" y="116"/>
                  </a:lnTo>
                  <a:lnTo>
                    <a:pt x="244" y="114"/>
                  </a:lnTo>
                  <a:lnTo>
                    <a:pt x="242" y="110"/>
                  </a:lnTo>
                  <a:lnTo>
                    <a:pt x="240" y="94"/>
                  </a:lnTo>
                  <a:lnTo>
                    <a:pt x="236" y="76"/>
                  </a:lnTo>
                  <a:lnTo>
                    <a:pt x="232" y="68"/>
                  </a:lnTo>
                  <a:lnTo>
                    <a:pt x="230" y="60"/>
                  </a:lnTo>
                  <a:lnTo>
                    <a:pt x="224" y="56"/>
                  </a:lnTo>
                  <a:lnTo>
                    <a:pt x="216" y="56"/>
                  </a:lnTo>
                  <a:lnTo>
                    <a:pt x="210" y="56"/>
                  </a:lnTo>
                  <a:lnTo>
                    <a:pt x="208" y="56"/>
                  </a:lnTo>
                  <a:lnTo>
                    <a:pt x="204" y="62"/>
                  </a:lnTo>
                  <a:lnTo>
                    <a:pt x="198" y="66"/>
                  </a:lnTo>
                  <a:lnTo>
                    <a:pt x="192" y="68"/>
                  </a:lnTo>
                  <a:lnTo>
                    <a:pt x="188" y="68"/>
                  </a:lnTo>
                  <a:lnTo>
                    <a:pt x="184" y="66"/>
                  </a:lnTo>
                  <a:lnTo>
                    <a:pt x="180" y="62"/>
                  </a:lnTo>
                  <a:lnTo>
                    <a:pt x="178" y="58"/>
                  </a:lnTo>
                  <a:lnTo>
                    <a:pt x="174" y="38"/>
                  </a:lnTo>
                  <a:lnTo>
                    <a:pt x="170" y="34"/>
                  </a:lnTo>
                  <a:lnTo>
                    <a:pt x="166" y="30"/>
                  </a:lnTo>
                  <a:lnTo>
                    <a:pt x="160" y="26"/>
                  </a:lnTo>
                  <a:lnTo>
                    <a:pt x="158" y="18"/>
                  </a:lnTo>
                  <a:lnTo>
                    <a:pt x="152" y="20"/>
                  </a:lnTo>
                  <a:lnTo>
                    <a:pt x="148" y="20"/>
                  </a:lnTo>
                  <a:lnTo>
                    <a:pt x="132" y="18"/>
                  </a:lnTo>
                  <a:lnTo>
                    <a:pt x="128" y="28"/>
                  </a:lnTo>
                  <a:lnTo>
                    <a:pt x="78" y="28"/>
                  </a:lnTo>
                  <a:lnTo>
                    <a:pt x="34" y="2"/>
                  </a:lnTo>
                  <a:lnTo>
                    <a:pt x="28" y="0"/>
                  </a:lnTo>
                  <a:lnTo>
                    <a:pt x="20" y="0"/>
                  </a:lnTo>
                  <a:lnTo>
                    <a:pt x="0" y="2"/>
                  </a:lnTo>
                  <a:lnTo>
                    <a:pt x="0" y="8"/>
                  </a:lnTo>
                  <a:lnTo>
                    <a:pt x="0" y="12"/>
                  </a:lnTo>
                  <a:lnTo>
                    <a:pt x="2" y="14"/>
                  </a:lnTo>
                  <a:lnTo>
                    <a:pt x="2" y="36"/>
                  </a:lnTo>
                  <a:lnTo>
                    <a:pt x="2" y="38"/>
                  </a:lnTo>
                  <a:lnTo>
                    <a:pt x="2" y="42"/>
                  </a:lnTo>
                  <a:lnTo>
                    <a:pt x="4" y="48"/>
                  </a:lnTo>
                  <a:lnTo>
                    <a:pt x="4" y="54"/>
                  </a:lnTo>
                  <a:lnTo>
                    <a:pt x="8" y="56"/>
                  </a:lnTo>
                  <a:lnTo>
                    <a:pt x="12" y="62"/>
                  </a:lnTo>
                  <a:lnTo>
                    <a:pt x="20" y="70"/>
                  </a:lnTo>
                  <a:lnTo>
                    <a:pt x="22" y="74"/>
                  </a:lnTo>
                  <a:lnTo>
                    <a:pt x="22" y="78"/>
                  </a:lnTo>
                  <a:lnTo>
                    <a:pt x="20" y="82"/>
                  </a:lnTo>
                  <a:lnTo>
                    <a:pt x="14" y="84"/>
                  </a:lnTo>
                  <a:lnTo>
                    <a:pt x="12" y="88"/>
                  </a:lnTo>
                  <a:lnTo>
                    <a:pt x="8" y="92"/>
                  </a:lnTo>
                  <a:lnTo>
                    <a:pt x="8" y="96"/>
                  </a:lnTo>
                  <a:lnTo>
                    <a:pt x="12" y="102"/>
                  </a:lnTo>
                  <a:lnTo>
                    <a:pt x="16" y="108"/>
                  </a:lnTo>
                  <a:lnTo>
                    <a:pt x="24" y="110"/>
                  </a:lnTo>
                  <a:lnTo>
                    <a:pt x="32" y="112"/>
                  </a:lnTo>
                  <a:lnTo>
                    <a:pt x="34" y="118"/>
                  </a:lnTo>
                  <a:lnTo>
                    <a:pt x="38" y="120"/>
                  </a:lnTo>
                  <a:lnTo>
                    <a:pt x="40" y="124"/>
                  </a:lnTo>
                  <a:lnTo>
                    <a:pt x="40" y="130"/>
                  </a:lnTo>
                  <a:lnTo>
                    <a:pt x="40" y="134"/>
                  </a:lnTo>
                  <a:lnTo>
                    <a:pt x="40" y="138"/>
                  </a:lnTo>
                  <a:lnTo>
                    <a:pt x="38" y="140"/>
                  </a:lnTo>
                  <a:lnTo>
                    <a:pt x="38" y="144"/>
                  </a:lnTo>
                  <a:lnTo>
                    <a:pt x="38" y="148"/>
                  </a:lnTo>
                  <a:lnTo>
                    <a:pt x="40" y="150"/>
                  </a:lnTo>
                  <a:lnTo>
                    <a:pt x="42" y="154"/>
                  </a:lnTo>
                  <a:lnTo>
                    <a:pt x="48" y="158"/>
                  </a:lnTo>
                  <a:lnTo>
                    <a:pt x="54" y="164"/>
                  </a:lnTo>
                  <a:lnTo>
                    <a:pt x="66" y="182"/>
                  </a:lnTo>
                  <a:lnTo>
                    <a:pt x="68" y="180"/>
                  </a:lnTo>
                  <a:lnTo>
                    <a:pt x="72" y="178"/>
                  </a:lnTo>
                  <a:lnTo>
                    <a:pt x="74" y="176"/>
                  </a:lnTo>
                  <a:lnTo>
                    <a:pt x="76" y="172"/>
                  </a:lnTo>
                  <a:lnTo>
                    <a:pt x="74" y="164"/>
                  </a:lnTo>
                  <a:lnTo>
                    <a:pt x="68" y="158"/>
                  </a:lnTo>
                  <a:lnTo>
                    <a:pt x="66" y="152"/>
                  </a:lnTo>
                  <a:lnTo>
                    <a:pt x="60" y="146"/>
                  </a:lnTo>
                  <a:lnTo>
                    <a:pt x="62" y="142"/>
                  </a:lnTo>
                  <a:lnTo>
                    <a:pt x="60" y="138"/>
                  </a:lnTo>
                  <a:lnTo>
                    <a:pt x="56" y="128"/>
                  </a:lnTo>
                  <a:lnTo>
                    <a:pt x="54" y="116"/>
                  </a:lnTo>
                  <a:lnTo>
                    <a:pt x="50" y="108"/>
                  </a:lnTo>
                  <a:lnTo>
                    <a:pt x="48" y="106"/>
                  </a:lnTo>
                  <a:lnTo>
                    <a:pt x="46" y="104"/>
                  </a:lnTo>
                  <a:lnTo>
                    <a:pt x="46" y="102"/>
                  </a:lnTo>
                  <a:lnTo>
                    <a:pt x="44" y="90"/>
                  </a:lnTo>
                  <a:lnTo>
                    <a:pt x="42" y="82"/>
                  </a:lnTo>
                  <a:lnTo>
                    <a:pt x="36" y="62"/>
                  </a:lnTo>
                  <a:lnTo>
                    <a:pt x="34" y="60"/>
                  </a:lnTo>
                  <a:lnTo>
                    <a:pt x="34" y="58"/>
                  </a:lnTo>
                  <a:lnTo>
                    <a:pt x="32" y="56"/>
                  </a:lnTo>
                  <a:lnTo>
                    <a:pt x="30" y="56"/>
                  </a:lnTo>
                  <a:lnTo>
                    <a:pt x="28" y="56"/>
                  </a:lnTo>
                  <a:lnTo>
                    <a:pt x="26" y="48"/>
                  </a:lnTo>
                  <a:lnTo>
                    <a:pt x="28" y="30"/>
                  </a:lnTo>
                  <a:lnTo>
                    <a:pt x="30" y="24"/>
                  </a:lnTo>
                  <a:lnTo>
                    <a:pt x="30" y="22"/>
                  </a:lnTo>
                  <a:lnTo>
                    <a:pt x="32" y="20"/>
                  </a:lnTo>
                  <a:lnTo>
                    <a:pt x="38" y="22"/>
                  </a:lnTo>
                  <a:lnTo>
                    <a:pt x="42" y="24"/>
                  </a:lnTo>
                  <a:lnTo>
                    <a:pt x="46" y="28"/>
                  </a:lnTo>
                  <a:lnTo>
                    <a:pt x="48" y="32"/>
                  </a:lnTo>
                  <a:lnTo>
                    <a:pt x="52" y="44"/>
                  </a:lnTo>
                  <a:lnTo>
                    <a:pt x="54" y="56"/>
                  </a:lnTo>
                  <a:lnTo>
                    <a:pt x="54" y="58"/>
                  </a:lnTo>
                  <a:lnTo>
                    <a:pt x="52" y="64"/>
                  </a:lnTo>
                  <a:lnTo>
                    <a:pt x="50" y="70"/>
                  </a:lnTo>
                  <a:lnTo>
                    <a:pt x="50" y="72"/>
                  </a:lnTo>
                  <a:lnTo>
                    <a:pt x="52" y="74"/>
                  </a:lnTo>
                  <a:lnTo>
                    <a:pt x="58" y="74"/>
                  </a:lnTo>
                  <a:lnTo>
                    <a:pt x="58" y="80"/>
                  </a:lnTo>
                  <a:lnTo>
                    <a:pt x="62" y="84"/>
                  </a:lnTo>
                  <a:lnTo>
                    <a:pt x="66" y="88"/>
                  </a:lnTo>
                  <a:lnTo>
                    <a:pt x="68" y="88"/>
                  </a:lnTo>
                  <a:lnTo>
                    <a:pt x="72" y="100"/>
                  </a:lnTo>
                  <a:lnTo>
                    <a:pt x="76" y="106"/>
                  </a:lnTo>
                  <a:lnTo>
                    <a:pt x="80" y="110"/>
                  </a:lnTo>
                  <a:lnTo>
                    <a:pt x="84" y="112"/>
                  </a:lnTo>
                  <a:lnTo>
                    <a:pt x="86" y="114"/>
                  </a:lnTo>
                  <a:lnTo>
                    <a:pt x="88" y="116"/>
                  </a:lnTo>
                  <a:lnTo>
                    <a:pt x="86" y="120"/>
                  </a:lnTo>
                  <a:lnTo>
                    <a:pt x="84" y="126"/>
                  </a:lnTo>
                  <a:lnTo>
                    <a:pt x="86" y="132"/>
                  </a:lnTo>
                  <a:lnTo>
                    <a:pt x="92" y="140"/>
                  </a:lnTo>
                  <a:lnTo>
                    <a:pt x="104" y="154"/>
                  </a:lnTo>
                  <a:lnTo>
                    <a:pt x="112" y="162"/>
                  </a:lnTo>
                  <a:lnTo>
                    <a:pt x="118" y="168"/>
                  </a:lnTo>
                  <a:lnTo>
                    <a:pt x="122" y="178"/>
                  </a:lnTo>
                  <a:lnTo>
                    <a:pt x="130" y="188"/>
                  </a:lnTo>
                  <a:lnTo>
                    <a:pt x="130" y="202"/>
                  </a:lnTo>
                  <a:lnTo>
                    <a:pt x="132" y="206"/>
                  </a:lnTo>
                  <a:lnTo>
                    <a:pt x="132" y="210"/>
                  </a:lnTo>
                  <a:lnTo>
                    <a:pt x="132" y="216"/>
                  </a:lnTo>
                  <a:lnTo>
                    <a:pt x="130" y="220"/>
                  </a:lnTo>
                  <a:lnTo>
                    <a:pt x="128" y="220"/>
                  </a:lnTo>
                  <a:lnTo>
                    <a:pt x="128" y="226"/>
                  </a:lnTo>
                  <a:lnTo>
                    <a:pt x="124" y="226"/>
                  </a:lnTo>
                  <a:lnTo>
                    <a:pt x="124" y="232"/>
                  </a:lnTo>
                  <a:lnTo>
                    <a:pt x="126" y="238"/>
                  </a:lnTo>
                  <a:lnTo>
                    <a:pt x="130" y="244"/>
                  </a:lnTo>
                  <a:lnTo>
                    <a:pt x="138" y="250"/>
                  </a:lnTo>
                  <a:lnTo>
                    <a:pt x="148" y="256"/>
                  </a:lnTo>
                  <a:lnTo>
                    <a:pt x="150" y="262"/>
                  </a:lnTo>
                  <a:lnTo>
                    <a:pt x="154" y="266"/>
                  </a:lnTo>
                  <a:lnTo>
                    <a:pt x="158" y="270"/>
                  </a:lnTo>
                  <a:lnTo>
                    <a:pt x="166" y="270"/>
                  </a:lnTo>
                  <a:lnTo>
                    <a:pt x="174" y="272"/>
                  </a:lnTo>
                  <a:lnTo>
                    <a:pt x="178" y="274"/>
                  </a:lnTo>
                  <a:lnTo>
                    <a:pt x="190" y="284"/>
                  </a:lnTo>
                  <a:lnTo>
                    <a:pt x="198" y="290"/>
                  </a:lnTo>
                  <a:lnTo>
                    <a:pt x="204" y="294"/>
                  </a:lnTo>
                  <a:lnTo>
                    <a:pt x="218" y="300"/>
                  </a:lnTo>
                  <a:lnTo>
                    <a:pt x="232" y="306"/>
                  </a:lnTo>
                  <a:lnTo>
                    <a:pt x="246" y="312"/>
                  </a:lnTo>
                  <a:lnTo>
                    <a:pt x="254" y="314"/>
                  </a:lnTo>
                  <a:lnTo>
                    <a:pt x="260" y="314"/>
                  </a:lnTo>
                  <a:lnTo>
                    <a:pt x="266" y="314"/>
                  </a:lnTo>
                  <a:lnTo>
                    <a:pt x="274" y="308"/>
                  </a:lnTo>
                  <a:lnTo>
                    <a:pt x="280" y="304"/>
                  </a:lnTo>
                  <a:lnTo>
                    <a:pt x="286" y="302"/>
                  </a:lnTo>
                  <a:lnTo>
                    <a:pt x="290" y="304"/>
                  </a:lnTo>
                  <a:lnTo>
                    <a:pt x="296" y="306"/>
                  </a:lnTo>
                  <a:lnTo>
                    <a:pt x="306" y="312"/>
                  </a:lnTo>
                  <a:lnTo>
                    <a:pt x="314" y="320"/>
                  </a:lnTo>
                  <a:lnTo>
                    <a:pt x="318" y="328"/>
                  </a:lnTo>
                  <a:lnTo>
                    <a:pt x="324" y="336"/>
                  </a:lnTo>
                  <a:lnTo>
                    <a:pt x="328" y="324"/>
                  </a:lnTo>
                  <a:lnTo>
                    <a:pt x="330" y="318"/>
                  </a:lnTo>
                  <a:lnTo>
                    <a:pt x="334" y="312"/>
                  </a:lnTo>
                  <a:lnTo>
                    <a:pt x="354" y="312"/>
                  </a:lnTo>
                  <a:lnTo>
                    <a:pt x="354" y="306"/>
                  </a:lnTo>
                  <a:lnTo>
                    <a:pt x="352" y="302"/>
                  </a:lnTo>
                  <a:lnTo>
                    <a:pt x="348" y="300"/>
                  </a:lnTo>
                  <a:lnTo>
                    <a:pt x="346" y="296"/>
                  </a:lnTo>
                  <a:lnTo>
                    <a:pt x="344" y="292"/>
                  </a:lnTo>
                  <a:lnTo>
                    <a:pt x="348" y="284"/>
                  </a:lnTo>
                  <a:lnTo>
                    <a:pt x="352" y="280"/>
                  </a:lnTo>
                  <a:lnTo>
                    <a:pt x="356" y="278"/>
                  </a:lnTo>
                  <a:lnTo>
                    <a:pt x="380" y="278"/>
                  </a:lnTo>
                  <a:lnTo>
                    <a:pt x="384" y="278"/>
                  </a:lnTo>
                  <a:lnTo>
                    <a:pt x="386" y="276"/>
                  </a:lnTo>
                  <a:lnTo>
                    <a:pt x="388" y="274"/>
                  </a:lnTo>
                  <a:lnTo>
                    <a:pt x="390" y="270"/>
                  </a:lnTo>
                  <a:lnTo>
                    <a:pt x="392" y="268"/>
                  </a:lnTo>
                  <a:lnTo>
                    <a:pt x="396" y="268"/>
                  </a:lnTo>
                  <a:lnTo>
                    <a:pt x="398" y="270"/>
                  </a:lnTo>
                  <a:lnTo>
                    <a:pt x="398" y="274"/>
                  </a:lnTo>
                  <a:lnTo>
                    <a:pt x="400" y="27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2" name="Freeform 52"/>
            <p:cNvSpPr>
              <a:spLocks/>
            </p:cNvSpPr>
            <p:nvPr/>
          </p:nvSpPr>
          <p:spPr bwMode="auto">
            <a:xfrm>
              <a:off x="4298288" y="2229247"/>
              <a:ext cx="180697" cy="71386"/>
            </a:xfrm>
            <a:custGeom>
              <a:avLst/>
              <a:gdLst>
                <a:gd name="T0" fmla="*/ 2147483647 w 162"/>
                <a:gd name="T1" fmla="*/ 2147483647 h 64"/>
                <a:gd name="T2" fmla="*/ 2147483647 w 162"/>
                <a:gd name="T3" fmla="*/ 2147483647 h 64"/>
                <a:gd name="T4" fmla="*/ 2147483647 w 162"/>
                <a:gd name="T5" fmla="*/ 2147483647 h 64"/>
                <a:gd name="T6" fmla="*/ 2147483647 w 162"/>
                <a:gd name="T7" fmla="*/ 2147483647 h 64"/>
                <a:gd name="T8" fmla="*/ 2147483647 w 162"/>
                <a:gd name="T9" fmla="*/ 2147483647 h 64"/>
                <a:gd name="T10" fmla="*/ 2147483647 w 162"/>
                <a:gd name="T11" fmla="*/ 2147483647 h 64"/>
                <a:gd name="T12" fmla="*/ 2147483647 w 162"/>
                <a:gd name="T13" fmla="*/ 2147483647 h 64"/>
                <a:gd name="T14" fmla="*/ 2147483647 w 162"/>
                <a:gd name="T15" fmla="*/ 2147483647 h 64"/>
                <a:gd name="T16" fmla="*/ 2147483647 w 162"/>
                <a:gd name="T17" fmla="*/ 2147483647 h 64"/>
                <a:gd name="T18" fmla="*/ 2147483647 w 162"/>
                <a:gd name="T19" fmla="*/ 2147483647 h 64"/>
                <a:gd name="T20" fmla="*/ 2147483647 w 162"/>
                <a:gd name="T21" fmla="*/ 2147483647 h 64"/>
                <a:gd name="T22" fmla="*/ 2147483647 w 162"/>
                <a:gd name="T23" fmla="*/ 2147483647 h 64"/>
                <a:gd name="T24" fmla="*/ 2147483647 w 162"/>
                <a:gd name="T25" fmla="*/ 2147483647 h 64"/>
                <a:gd name="T26" fmla="*/ 0 w 162"/>
                <a:gd name="T27" fmla="*/ 2147483647 h 64"/>
                <a:gd name="T28" fmla="*/ 2147483647 w 162"/>
                <a:gd name="T29" fmla="*/ 2147483647 h 64"/>
                <a:gd name="T30" fmla="*/ 2147483647 w 162"/>
                <a:gd name="T31" fmla="*/ 2147483647 h 64"/>
                <a:gd name="T32" fmla="*/ 2147483647 w 162"/>
                <a:gd name="T33" fmla="*/ 2147483647 h 64"/>
                <a:gd name="T34" fmla="*/ 2147483647 w 162"/>
                <a:gd name="T35" fmla="*/ 2147483647 h 64"/>
                <a:gd name="T36" fmla="*/ 2147483647 w 162"/>
                <a:gd name="T37" fmla="*/ 2147483647 h 64"/>
                <a:gd name="T38" fmla="*/ 2147483647 w 162"/>
                <a:gd name="T39" fmla="*/ 2147483647 h 64"/>
                <a:gd name="T40" fmla="*/ 2147483647 w 162"/>
                <a:gd name="T41" fmla="*/ 0 h 64"/>
                <a:gd name="T42" fmla="*/ 2147483647 w 162"/>
                <a:gd name="T43" fmla="*/ 0 h 64"/>
                <a:gd name="T44" fmla="*/ 2147483647 w 162"/>
                <a:gd name="T45" fmla="*/ 0 h 64"/>
                <a:gd name="T46" fmla="*/ 2147483647 w 162"/>
                <a:gd name="T47" fmla="*/ 2147483647 h 64"/>
                <a:gd name="T48" fmla="*/ 2147483647 w 162"/>
                <a:gd name="T49" fmla="*/ 2147483647 h 64"/>
                <a:gd name="T50" fmla="*/ 2147483647 w 162"/>
                <a:gd name="T51" fmla="*/ 2147483647 h 64"/>
                <a:gd name="T52" fmla="*/ 2147483647 w 162"/>
                <a:gd name="T53" fmla="*/ 2147483647 h 64"/>
                <a:gd name="T54" fmla="*/ 2147483647 w 162"/>
                <a:gd name="T55" fmla="*/ 2147483647 h 64"/>
                <a:gd name="T56" fmla="*/ 2147483647 w 162"/>
                <a:gd name="T57" fmla="*/ 2147483647 h 64"/>
                <a:gd name="T58" fmla="*/ 2147483647 w 162"/>
                <a:gd name="T59" fmla="*/ 2147483647 h 64"/>
                <a:gd name="T60" fmla="*/ 2147483647 w 162"/>
                <a:gd name="T61" fmla="*/ 2147483647 h 64"/>
                <a:gd name="T62" fmla="*/ 2147483647 w 162"/>
                <a:gd name="T63" fmla="*/ 2147483647 h 64"/>
                <a:gd name="T64" fmla="*/ 2147483647 w 162"/>
                <a:gd name="T65" fmla="*/ 2147483647 h 64"/>
                <a:gd name="T66" fmla="*/ 2147483647 w 162"/>
                <a:gd name="T67" fmla="*/ 2147483647 h 64"/>
                <a:gd name="T68" fmla="*/ 2147483647 w 162"/>
                <a:gd name="T69" fmla="*/ 2147483647 h 64"/>
                <a:gd name="T70" fmla="*/ 2147483647 w 162"/>
                <a:gd name="T71" fmla="*/ 2147483647 h 64"/>
                <a:gd name="T72" fmla="*/ 2147483647 w 162"/>
                <a:gd name="T73" fmla="*/ 2147483647 h 64"/>
                <a:gd name="T74" fmla="*/ 2147483647 w 162"/>
                <a:gd name="T75" fmla="*/ 2147483647 h 64"/>
                <a:gd name="T76" fmla="*/ 2147483647 w 162"/>
                <a:gd name="T77" fmla="*/ 2147483647 h 64"/>
                <a:gd name="T78" fmla="*/ 2147483647 w 162"/>
                <a:gd name="T79" fmla="*/ 2147483647 h 64"/>
                <a:gd name="T80" fmla="*/ 2147483647 w 162"/>
                <a:gd name="T81" fmla="*/ 2147483647 h 64"/>
                <a:gd name="T82" fmla="*/ 2147483647 w 162"/>
                <a:gd name="T83" fmla="*/ 2147483647 h 64"/>
                <a:gd name="T84" fmla="*/ 2147483647 w 162"/>
                <a:gd name="T85" fmla="*/ 2147483647 h 64"/>
                <a:gd name="T86" fmla="*/ 2147483647 w 162"/>
                <a:gd name="T87" fmla="*/ 2147483647 h 64"/>
                <a:gd name="T88" fmla="*/ 2147483647 w 162"/>
                <a:gd name="T89" fmla="*/ 2147483647 h 64"/>
                <a:gd name="T90" fmla="*/ 2147483647 w 162"/>
                <a:gd name="T91" fmla="*/ 2147483647 h 64"/>
                <a:gd name="T92" fmla="*/ 2147483647 w 162"/>
                <a:gd name="T93" fmla="*/ 2147483647 h 64"/>
                <a:gd name="T94" fmla="*/ 2147483647 w 162"/>
                <a:gd name="T95" fmla="*/ 2147483647 h 64"/>
                <a:gd name="T96" fmla="*/ 2147483647 w 162"/>
                <a:gd name="T97" fmla="*/ 2147483647 h 64"/>
                <a:gd name="T98" fmla="*/ 2147483647 w 162"/>
                <a:gd name="T99" fmla="*/ 2147483647 h 64"/>
                <a:gd name="T100" fmla="*/ 2147483647 w 162"/>
                <a:gd name="T101" fmla="*/ 2147483647 h 64"/>
                <a:gd name="T102" fmla="*/ 2147483647 w 162"/>
                <a:gd name="T103" fmla="*/ 2147483647 h 64"/>
                <a:gd name="T104" fmla="*/ 2147483647 w 162"/>
                <a:gd name="T105" fmla="*/ 2147483647 h 64"/>
                <a:gd name="T106" fmla="*/ 2147483647 w 162"/>
                <a:gd name="T107" fmla="*/ 2147483647 h 64"/>
                <a:gd name="T108" fmla="*/ 2147483647 w 162"/>
                <a:gd name="T109" fmla="*/ 2147483647 h 64"/>
                <a:gd name="T110" fmla="*/ 2147483647 w 162"/>
                <a:gd name="T111" fmla="*/ 2147483647 h 64"/>
                <a:gd name="T112" fmla="*/ 2147483647 w 162"/>
                <a:gd name="T113" fmla="*/ 2147483647 h 64"/>
                <a:gd name="T114" fmla="*/ 2147483647 w 162"/>
                <a:gd name="T115" fmla="*/ 2147483647 h 64"/>
                <a:gd name="T116" fmla="*/ 2147483647 w 162"/>
                <a:gd name="T117" fmla="*/ 2147483647 h 64"/>
                <a:gd name="T118" fmla="*/ 2147483647 w 162"/>
                <a:gd name="T119" fmla="*/ 2147483647 h 64"/>
                <a:gd name="T120" fmla="*/ 2147483647 w 162"/>
                <a:gd name="T121" fmla="*/ 2147483647 h 6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2" h="64">
                  <a:moveTo>
                    <a:pt x="44" y="18"/>
                  </a:moveTo>
                  <a:lnTo>
                    <a:pt x="44" y="16"/>
                  </a:lnTo>
                  <a:lnTo>
                    <a:pt x="48" y="16"/>
                  </a:lnTo>
                  <a:lnTo>
                    <a:pt x="48" y="12"/>
                  </a:lnTo>
                  <a:lnTo>
                    <a:pt x="44" y="10"/>
                  </a:lnTo>
                  <a:lnTo>
                    <a:pt x="44" y="12"/>
                  </a:lnTo>
                  <a:lnTo>
                    <a:pt x="36" y="12"/>
                  </a:lnTo>
                  <a:lnTo>
                    <a:pt x="30" y="16"/>
                  </a:lnTo>
                  <a:lnTo>
                    <a:pt x="22" y="18"/>
                  </a:lnTo>
                  <a:lnTo>
                    <a:pt x="16" y="20"/>
                  </a:lnTo>
                  <a:lnTo>
                    <a:pt x="14" y="22"/>
                  </a:lnTo>
                  <a:lnTo>
                    <a:pt x="12" y="24"/>
                  </a:lnTo>
                  <a:lnTo>
                    <a:pt x="6" y="26"/>
                  </a:lnTo>
                  <a:lnTo>
                    <a:pt x="0" y="26"/>
                  </a:lnTo>
                  <a:lnTo>
                    <a:pt x="4" y="24"/>
                  </a:lnTo>
                  <a:lnTo>
                    <a:pt x="6" y="24"/>
                  </a:lnTo>
                  <a:lnTo>
                    <a:pt x="8" y="18"/>
                  </a:lnTo>
                  <a:lnTo>
                    <a:pt x="12" y="14"/>
                  </a:lnTo>
                  <a:lnTo>
                    <a:pt x="18" y="10"/>
                  </a:lnTo>
                  <a:lnTo>
                    <a:pt x="24" y="6"/>
                  </a:lnTo>
                  <a:lnTo>
                    <a:pt x="42" y="0"/>
                  </a:lnTo>
                  <a:lnTo>
                    <a:pt x="56" y="0"/>
                  </a:lnTo>
                  <a:lnTo>
                    <a:pt x="60" y="0"/>
                  </a:lnTo>
                  <a:lnTo>
                    <a:pt x="62" y="2"/>
                  </a:lnTo>
                  <a:lnTo>
                    <a:pt x="66" y="4"/>
                  </a:lnTo>
                  <a:lnTo>
                    <a:pt x="78" y="8"/>
                  </a:lnTo>
                  <a:lnTo>
                    <a:pt x="86" y="16"/>
                  </a:lnTo>
                  <a:lnTo>
                    <a:pt x="90" y="16"/>
                  </a:lnTo>
                  <a:lnTo>
                    <a:pt x="96" y="16"/>
                  </a:lnTo>
                  <a:lnTo>
                    <a:pt x="102" y="18"/>
                  </a:lnTo>
                  <a:lnTo>
                    <a:pt x="114" y="24"/>
                  </a:lnTo>
                  <a:lnTo>
                    <a:pt x="122" y="32"/>
                  </a:lnTo>
                  <a:lnTo>
                    <a:pt x="130" y="38"/>
                  </a:lnTo>
                  <a:lnTo>
                    <a:pt x="142" y="42"/>
                  </a:lnTo>
                  <a:lnTo>
                    <a:pt x="140" y="44"/>
                  </a:lnTo>
                  <a:lnTo>
                    <a:pt x="154" y="48"/>
                  </a:lnTo>
                  <a:lnTo>
                    <a:pt x="160" y="52"/>
                  </a:lnTo>
                  <a:lnTo>
                    <a:pt x="162" y="58"/>
                  </a:lnTo>
                  <a:lnTo>
                    <a:pt x="154" y="60"/>
                  </a:lnTo>
                  <a:lnTo>
                    <a:pt x="152" y="60"/>
                  </a:lnTo>
                  <a:lnTo>
                    <a:pt x="152" y="62"/>
                  </a:lnTo>
                  <a:lnTo>
                    <a:pt x="142" y="64"/>
                  </a:lnTo>
                  <a:lnTo>
                    <a:pt x="130" y="64"/>
                  </a:lnTo>
                  <a:lnTo>
                    <a:pt x="108" y="62"/>
                  </a:lnTo>
                  <a:lnTo>
                    <a:pt x="112" y="58"/>
                  </a:lnTo>
                  <a:lnTo>
                    <a:pt x="118" y="52"/>
                  </a:lnTo>
                  <a:lnTo>
                    <a:pt x="118" y="48"/>
                  </a:lnTo>
                  <a:lnTo>
                    <a:pt x="110" y="48"/>
                  </a:lnTo>
                  <a:lnTo>
                    <a:pt x="102" y="46"/>
                  </a:lnTo>
                  <a:lnTo>
                    <a:pt x="100" y="44"/>
                  </a:lnTo>
                  <a:lnTo>
                    <a:pt x="98" y="38"/>
                  </a:lnTo>
                  <a:lnTo>
                    <a:pt x="98" y="34"/>
                  </a:lnTo>
                  <a:lnTo>
                    <a:pt x="96" y="32"/>
                  </a:lnTo>
                  <a:lnTo>
                    <a:pt x="92" y="30"/>
                  </a:lnTo>
                  <a:lnTo>
                    <a:pt x="78" y="30"/>
                  </a:lnTo>
                  <a:lnTo>
                    <a:pt x="76" y="28"/>
                  </a:lnTo>
                  <a:lnTo>
                    <a:pt x="72" y="26"/>
                  </a:lnTo>
                  <a:lnTo>
                    <a:pt x="60" y="22"/>
                  </a:lnTo>
                  <a:lnTo>
                    <a:pt x="50" y="18"/>
                  </a:lnTo>
                  <a:lnTo>
                    <a:pt x="44" y="16"/>
                  </a:lnTo>
                  <a:lnTo>
                    <a:pt x="44" y="1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3" name="Freeform 53"/>
            <p:cNvSpPr>
              <a:spLocks/>
            </p:cNvSpPr>
            <p:nvPr/>
          </p:nvSpPr>
          <p:spPr bwMode="auto">
            <a:xfrm>
              <a:off x="4405368" y="2325171"/>
              <a:ext cx="33462" cy="15615"/>
            </a:xfrm>
            <a:custGeom>
              <a:avLst/>
              <a:gdLst>
                <a:gd name="T0" fmla="*/ 0 w 30"/>
                <a:gd name="T1" fmla="*/ 2147483647 h 14"/>
                <a:gd name="T2" fmla="*/ 0 w 30"/>
                <a:gd name="T3" fmla="*/ 2147483647 h 14"/>
                <a:gd name="T4" fmla="*/ 2147483647 w 30"/>
                <a:gd name="T5" fmla="*/ 2147483647 h 14"/>
                <a:gd name="T6" fmla="*/ 2147483647 w 30"/>
                <a:gd name="T7" fmla="*/ 0 h 14"/>
                <a:gd name="T8" fmla="*/ 2147483647 w 30"/>
                <a:gd name="T9" fmla="*/ 0 h 14"/>
                <a:gd name="T10" fmla="*/ 2147483647 w 30"/>
                <a:gd name="T11" fmla="*/ 2147483647 h 14"/>
                <a:gd name="T12" fmla="*/ 2147483647 w 30"/>
                <a:gd name="T13" fmla="*/ 2147483647 h 14"/>
                <a:gd name="T14" fmla="*/ 2147483647 w 30"/>
                <a:gd name="T15" fmla="*/ 2147483647 h 14"/>
                <a:gd name="T16" fmla="*/ 2147483647 w 30"/>
                <a:gd name="T17" fmla="*/ 2147483647 h 14"/>
                <a:gd name="T18" fmla="*/ 2147483647 w 30"/>
                <a:gd name="T19" fmla="*/ 2147483647 h 14"/>
                <a:gd name="T20" fmla="*/ 2147483647 w 30"/>
                <a:gd name="T21" fmla="*/ 2147483647 h 14"/>
                <a:gd name="T22" fmla="*/ 0 w 30"/>
                <a:gd name="T23" fmla="*/ 2147483647 h 14"/>
                <a:gd name="T24" fmla="*/ 0 w 30"/>
                <a:gd name="T25" fmla="*/ 2147483647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0" h="14">
                  <a:moveTo>
                    <a:pt x="0" y="8"/>
                  </a:moveTo>
                  <a:lnTo>
                    <a:pt x="0" y="4"/>
                  </a:lnTo>
                  <a:lnTo>
                    <a:pt x="2" y="2"/>
                  </a:lnTo>
                  <a:lnTo>
                    <a:pt x="6" y="0"/>
                  </a:lnTo>
                  <a:lnTo>
                    <a:pt x="12" y="0"/>
                  </a:lnTo>
                  <a:lnTo>
                    <a:pt x="20" y="4"/>
                  </a:lnTo>
                  <a:lnTo>
                    <a:pt x="30" y="12"/>
                  </a:lnTo>
                  <a:lnTo>
                    <a:pt x="26" y="12"/>
                  </a:lnTo>
                  <a:lnTo>
                    <a:pt x="20" y="14"/>
                  </a:lnTo>
                  <a:lnTo>
                    <a:pt x="8" y="12"/>
                  </a:lnTo>
                  <a:lnTo>
                    <a:pt x="4" y="10"/>
                  </a:lnTo>
                  <a:lnTo>
                    <a:pt x="0" y="6"/>
                  </a:lnTo>
                  <a:lnTo>
                    <a:pt x="0"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4" name="Freeform 54"/>
            <p:cNvSpPr>
              <a:spLocks/>
            </p:cNvSpPr>
            <p:nvPr/>
          </p:nvSpPr>
          <p:spPr bwMode="auto">
            <a:xfrm>
              <a:off x="4594988" y="2325171"/>
              <a:ext cx="29000" cy="13385"/>
            </a:xfrm>
            <a:custGeom>
              <a:avLst/>
              <a:gdLst>
                <a:gd name="T0" fmla="*/ 2147483647 w 26"/>
                <a:gd name="T1" fmla="*/ 2147483647 h 12"/>
                <a:gd name="T2" fmla="*/ 2147483647 w 26"/>
                <a:gd name="T3" fmla="*/ 0 h 12"/>
                <a:gd name="T4" fmla="*/ 2147483647 w 26"/>
                <a:gd name="T5" fmla="*/ 2147483647 h 12"/>
                <a:gd name="T6" fmla="*/ 2147483647 w 26"/>
                <a:gd name="T7" fmla="*/ 2147483647 h 12"/>
                <a:gd name="T8" fmla="*/ 2147483647 w 26"/>
                <a:gd name="T9" fmla="*/ 2147483647 h 12"/>
                <a:gd name="T10" fmla="*/ 2147483647 w 26"/>
                <a:gd name="T11" fmla="*/ 2147483647 h 12"/>
                <a:gd name="T12" fmla="*/ 2147483647 w 26"/>
                <a:gd name="T13" fmla="*/ 2147483647 h 12"/>
                <a:gd name="T14" fmla="*/ 2147483647 w 26"/>
                <a:gd name="T15" fmla="*/ 2147483647 h 12"/>
                <a:gd name="T16" fmla="*/ 0 w 26"/>
                <a:gd name="T17" fmla="*/ 2147483647 h 12"/>
                <a:gd name="T18" fmla="*/ 0 w 26"/>
                <a:gd name="T19" fmla="*/ 2147483647 h 12"/>
                <a:gd name="T20" fmla="*/ 2147483647 w 26"/>
                <a:gd name="T21" fmla="*/ 214748364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 h="12">
                  <a:moveTo>
                    <a:pt x="10" y="2"/>
                  </a:moveTo>
                  <a:lnTo>
                    <a:pt x="24" y="0"/>
                  </a:lnTo>
                  <a:lnTo>
                    <a:pt x="24" y="2"/>
                  </a:lnTo>
                  <a:lnTo>
                    <a:pt x="26" y="6"/>
                  </a:lnTo>
                  <a:lnTo>
                    <a:pt x="24" y="8"/>
                  </a:lnTo>
                  <a:lnTo>
                    <a:pt x="22" y="10"/>
                  </a:lnTo>
                  <a:lnTo>
                    <a:pt x="12" y="12"/>
                  </a:lnTo>
                  <a:lnTo>
                    <a:pt x="4" y="10"/>
                  </a:lnTo>
                  <a:lnTo>
                    <a:pt x="0" y="8"/>
                  </a:lnTo>
                  <a:lnTo>
                    <a:pt x="0" y="2"/>
                  </a:lnTo>
                  <a:lnTo>
                    <a:pt x="10"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5" name="Freeform 55"/>
            <p:cNvSpPr>
              <a:spLocks/>
            </p:cNvSpPr>
            <p:nvPr/>
          </p:nvSpPr>
          <p:spPr bwMode="auto">
            <a:xfrm>
              <a:off x="4418753" y="2193554"/>
              <a:ext cx="11154" cy="15615"/>
            </a:xfrm>
            <a:custGeom>
              <a:avLst/>
              <a:gdLst>
                <a:gd name="T0" fmla="*/ 2147483647 w 10"/>
                <a:gd name="T1" fmla="*/ 2147483647 h 14"/>
                <a:gd name="T2" fmla="*/ 2147483647 w 10"/>
                <a:gd name="T3" fmla="*/ 2147483647 h 14"/>
                <a:gd name="T4" fmla="*/ 2147483647 w 10"/>
                <a:gd name="T5" fmla="*/ 2147483647 h 14"/>
                <a:gd name="T6" fmla="*/ 2147483647 w 10"/>
                <a:gd name="T7" fmla="*/ 2147483647 h 14"/>
                <a:gd name="T8" fmla="*/ 0 w 10"/>
                <a:gd name="T9" fmla="*/ 2147483647 h 14"/>
                <a:gd name="T10" fmla="*/ 2147483647 w 10"/>
                <a:gd name="T11" fmla="*/ 2147483647 h 14"/>
                <a:gd name="T12" fmla="*/ 2147483647 w 10"/>
                <a:gd name="T13" fmla="*/ 0 h 14"/>
                <a:gd name="T14" fmla="*/ 2147483647 w 10"/>
                <a:gd name="T15" fmla="*/ 2147483647 h 14"/>
                <a:gd name="T16" fmla="*/ 2147483647 w 10"/>
                <a:gd name="T17" fmla="*/ 2147483647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14">
                  <a:moveTo>
                    <a:pt x="10" y="8"/>
                  </a:moveTo>
                  <a:lnTo>
                    <a:pt x="8" y="12"/>
                  </a:lnTo>
                  <a:lnTo>
                    <a:pt x="4" y="14"/>
                  </a:lnTo>
                  <a:lnTo>
                    <a:pt x="2" y="12"/>
                  </a:lnTo>
                  <a:lnTo>
                    <a:pt x="0" y="8"/>
                  </a:lnTo>
                  <a:lnTo>
                    <a:pt x="2" y="4"/>
                  </a:lnTo>
                  <a:lnTo>
                    <a:pt x="4" y="0"/>
                  </a:lnTo>
                  <a:lnTo>
                    <a:pt x="8" y="2"/>
                  </a:lnTo>
                  <a:lnTo>
                    <a:pt x="10"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6" name="Freeform 56"/>
            <p:cNvSpPr>
              <a:spLocks/>
            </p:cNvSpPr>
            <p:nvPr/>
          </p:nvSpPr>
          <p:spPr bwMode="auto">
            <a:xfrm>
              <a:off x="4304980" y="2505866"/>
              <a:ext cx="98156" cy="46846"/>
            </a:xfrm>
            <a:custGeom>
              <a:avLst/>
              <a:gdLst>
                <a:gd name="T0" fmla="*/ 0 w 88"/>
                <a:gd name="T1" fmla="*/ 2147483647 h 42"/>
                <a:gd name="T2" fmla="*/ 0 w 88"/>
                <a:gd name="T3" fmla="*/ 2147483647 h 42"/>
                <a:gd name="T4" fmla="*/ 0 w 88"/>
                <a:gd name="T5" fmla="*/ 2147483647 h 42"/>
                <a:gd name="T6" fmla="*/ 0 w 88"/>
                <a:gd name="T7" fmla="*/ 2147483647 h 42"/>
                <a:gd name="T8" fmla="*/ 2147483647 w 88"/>
                <a:gd name="T9" fmla="*/ 2147483647 h 42"/>
                <a:gd name="T10" fmla="*/ 2147483647 w 88"/>
                <a:gd name="T11" fmla="*/ 2147483647 h 42"/>
                <a:gd name="T12" fmla="*/ 2147483647 w 88"/>
                <a:gd name="T13" fmla="*/ 2147483647 h 42"/>
                <a:gd name="T14" fmla="*/ 2147483647 w 88"/>
                <a:gd name="T15" fmla="*/ 2147483647 h 42"/>
                <a:gd name="T16" fmla="*/ 2147483647 w 88"/>
                <a:gd name="T17" fmla="*/ 2147483647 h 42"/>
                <a:gd name="T18" fmla="*/ 2147483647 w 88"/>
                <a:gd name="T19" fmla="*/ 2147483647 h 42"/>
                <a:gd name="T20" fmla="*/ 2147483647 w 88"/>
                <a:gd name="T21" fmla="*/ 2147483647 h 42"/>
                <a:gd name="T22" fmla="*/ 2147483647 w 88"/>
                <a:gd name="T23" fmla="*/ 2147483647 h 42"/>
                <a:gd name="T24" fmla="*/ 2147483647 w 88"/>
                <a:gd name="T25" fmla="*/ 2147483647 h 42"/>
                <a:gd name="T26" fmla="*/ 2147483647 w 88"/>
                <a:gd name="T27" fmla="*/ 2147483647 h 42"/>
                <a:gd name="T28" fmla="*/ 2147483647 w 88"/>
                <a:gd name="T29" fmla="*/ 0 h 42"/>
                <a:gd name="T30" fmla="*/ 2147483647 w 88"/>
                <a:gd name="T31" fmla="*/ 0 h 42"/>
                <a:gd name="T32" fmla="*/ 2147483647 w 88"/>
                <a:gd name="T33" fmla="*/ 2147483647 h 42"/>
                <a:gd name="T34" fmla="*/ 2147483647 w 88"/>
                <a:gd name="T35" fmla="*/ 2147483647 h 42"/>
                <a:gd name="T36" fmla="*/ 2147483647 w 88"/>
                <a:gd name="T37" fmla="*/ 2147483647 h 42"/>
                <a:gd name="T38" fmla="*/ 2147483647 w 88"/>
                <a:gd name="T39" fmla="*/ 2147483647 h 42"/>
                <a:gd name="T40" fmla="*/ 2147483647 w 88"/>
                <a:gd name="T41" fmla="*/ 2147483647 h 42"/>
                <a:gd name="T42" fmla="*/ 2147483647 w 88"/>
                <a:gd name="T43" fmla="*/ 2147483647 h 42"/>
                <a:gd name="T44" fmla="*/ 2147483647 w 88"/>
                <a:gd name="T45" fmla="*/ 2147483647 h 42"/>
                <a:gd name="T46" fmla="*/ 2147483647 w 88"/>
                <a:gd name="T47" fmla="*/ 2147483647 h 42"/>
                <a:gd name="T48" fmla="*/ 2147483647 w 88"/>
                <a:gd name="T49" fmla="*/ 2147483647 h 42"/>
                <a:gd name="T50" fmla="*/ 2147483647 w 88"/>
                <a:gd name="T51" fmla="*/ 2147483647 h 42"/>
                <a:gd name="T52" fmla="*/ 2147483647 w 88"/>
                <a:gd name="T53" fmla="*/ 2147483647 h 42"/>
                <a:gd name="T54" fmla="*/ 2147483647 w 88"/>
                <a:gd name="T55" fmla="*/ 2147483647 h 42"/>
                <a:gd name="T56" fmla="*/ 2147483647 w 88"/>
                <a:gd name="T57" fmla="*/ 2147483647 h 42"/>
                <a:gd name="T58" fmla="*/ 2147483647 w 88"/>
                <a:gd name="T59" fmla="*/ 2147483647 h 42"/>
                <a:gd name="T60" fmla="*/ 2147483647 w 88"/>
                <a:gd name="T61" fmla="*/ 2147483647 h 42"/>
                <a:gd name="T62" fmla="*/ 2147483647 w 88"/>
                <a:gd name="T63" fmla="*/ 2147483647 h 42"/>
                <a:gd name="T64" fmla="*/ 2147483647 w 88"/>
                <a:gd name="T65" fmla="*/ 2147483647 h 42"/>
                <a:gd name="T66" fmla="*/ 2147483647 w 88"/>
                <a:gd name="T67" fmla="*/ 2147483647 h 42"/>
                <a:gd name="T68" fmla="*/ 2147483647 w 88"/>
                <a:gd name="T69" fmla="*/ 2147483647 h 42"/>
                <a:gd name="T70" fmla="*/ 2147483647 w 88"/>
                <a:gd name="T71" fmla="*/ 2147483647 h 42"/>
                <a:gd name="T72" fmla="*/ 2147483647 w 88"/>
                <a:gd name="T73" fmla="*/ 2147483647 h 42"/>
                <a:gd name="T74" fmla="*/ 2147483647 w 88"/>
                <a:gd name="T75" fmla="*/ 2147483647 h 42"/>
                <a:gd name="T76" fmla="*/ 2147483647 w 88"/>
                <a:gd name="T77" fmla="*/ 2147483647 h 42"/>
                <a:gd name="T78" fmla="*/ 2147483647 w 88"/>
                <a:gd name="T79" fmla="*/ 2147483647 h 42"/>
                <a:gd name="T80" fmla="*/ 2147483647 w 88"/>
                <a:gd name="T81" fmla="*/ 2147483647 h 42"/>
                <a:gd name="T82" fmla="*/ 2147483647 w 88"/>
                <a:gd name="T83" fmla="*/ 2147483647 h 42"/>
                <a:gd name="T84" fmla="*/ 2147483647 w 88"/>
                <a:gd name="T85" fmla="*/ 2147483647 h 42"/>
                <a:gd name="T86" fmla="*/ 2147483647 w 88"/>
                <a:gd name="T87" fmla="*/ 2147483647 h 42"/>
                <a:gd name="T88" fmla="*/ 2147483647 w 88"/>
                <a:gd name="T89" fmla="*/ 2147483647 h 42"/>
                <a:gd name="T90" fmla="*/ 2147483647 w 88"/>
                <a:gd name="T91" fmla="*/ 2147483647 h 42"/>
                <a:gd name="T92" fmla="*/ 2147483647 w 88"/>
                <a:gd name="T93" fmla="*/ 2147483647 h 42"/>
                <a:gd name="T94" fmla="*/ 2147483647 w 88"/>
                <a:gd name="T95" fmla="*/ 2147483647 h 42"/>
                <a:gd name="T96" fmla="*/ 2147483647 w 88"/>
                <a:gd name="T97" fmla="*/ 2147483647 h 42"/>
                <a:gd name="T98" fmla="*/ 0 w 88"/>
                <a:gd name="T99" fmla="*/ 2147483647 h 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88" h="42">
                  <a:moveTo>
                    <a:pt x="0" y="22"/>
                  </a:moveTo>
                  <a:lnTo>
                    <a:pt x="0" y="18"/>
                  </a:lnTo>
                  <a:lnTo>
                    <a:pt x="0" y="14"/>
                  </a:lnTo>
                  <a:lnTo>
                    <a:pt x="0" y="6"/>
                  </a:lnTo>
                  <a:lnTo>
                    <a:pt x="2" y="6"/>
                  </a:lnTo>
                  <a:lnTo>
                    <a:pt x="8" y="6"/>
                  </a:lnTo>
                  <a:lnTo>
                    <a:pt x="12" y="10"/>
                  </a:lnTo>
                  <a:lnTo>
                    <a:pt x="16" y="10"/>
                  </a:lnTo>
                  <a:lnTo>
                    <a:pt x="20" y="14"/>
                  </a:lnTo>
                  <a:lnTo>
                    <a:pt x="26" y="14"/>
                  </a:lnTo>
                  <a:lnTo>
                    <a:pt x="30" y="14"/>
                  </a:lnTo>
                  <a:lnTo>
                    <a:pt x="36" y="12"/>
                  </a:lnTo>
                  <a:lnTo>
                    <a:pt x="38" y="8"/>
                  </a:lnTo>
                  <a:lnTo>
                    <a:pt x="44" y="2"/>
                  </a:lnTo>
                  <a:lnTo>
                    <a:pt x="48" y="0"/>
                  </a:lnTo>
                  <a:lnTo>
                    <a:pt x="52" y="0"/>
                  </a:lnTo>
                  <a:lnTo>
                    <a:pt x="62" y="2"/>
                  </a:lnTo>
                  <a:lnTo>
                    <a:pt x="70" y="8"/>
                  </a:lnTo>
                  <a:lnTo>
                    <a:pt x="80" y="14"/>
                  </a:lnTo>
                  <a:lnTo>
                    <a:pt x="86" y="18"/>
                  </a:lnTo>
                  <a:lnTo>
                    <a:pt x="88" y="18"/>
                  </a:lnTo>
                  <a:lnTo>
                    <a:pt x="86" y="20"/>
                  </a:lnTo>
                  <a:lnTo>
                    <a:pt x="86" y="26"/>
                  </a:lnTo>
                  <a:lnTo>
                    <a:pt x="88" y="32"/>
                  </a:lnTo>
                  <a:lnTo>
                    <a:pt x="86" y="34"/>
                  </a:lnTo>
                  <a:lnTo>
                    <a:pt x="82" y="38"/>
                  </a:lnTo>
                  <a:lnTo>
                    <a:pt x="76" y="42"/>
                  </a:lnTo>
                  <a:lnTo>
                    <a:pt x="70" y="30"/>
                  </a:lnTo>
                  <a:lnTo>
                    <a:pt x="70" y="26"/>
                  </a:lnTo>
                  <a:lnTo>
                    <a:pt x="76" y="26"/>
                  </a:lnTo>
                  <a:lnTo>
                    <a:pt x="68" y="16"/>
                  </a:lnTo>
                  <a:lnTo>
                    <a:pt x="64" y="14"/>
                  </a:lnTo>
                  <a:lnTo>
                    <a:pt x="56" y="14"/>
                  </a:lnTo>
                  <a:lnTo>
                    <a:pt x="52" y="14"/>
                  </a:lnTo>
                  <a:lnTo>
                    <a:pt x="46" y="20"/>
                  </a:lnTo>
                  <a:lnTo>
                    <a:pt x="38" y="30"/>
                  </a:lnTo>
                  <a:lnTo>
                    <a:pt x="40" y="32"/>
                  </a:lnTo>
                  <a:lnTo>
                    <a:pt x="44" y="32"/>
                  </a:lnTo>
                  <a:lnTo>
                    <a:pt x="44" y="38"/>
                  </a:lnTo>
                  <a:lnTo>
                    <a:pt x="42" y="42"/>
                  </a:lnTo>
                  <a:lnTo>
                    <a:pt x="38" y="42"/>
                  </a:lnTo>
                  <a:lnTo>
                    <a:pt x="36" y="42"/>
                  </a:lnTo>
                  <a:lnTo>
                    <a:pt x="32" y="42"/>
                  </a:lnTo>
                  <a:lnTo>
                    <a:pt x="30" y="42"/>
                  </a:lnTo>
                  <a:lnTo>
                    <a:pt x="30" y="36"/>
                  </a:lnTo>
                  <a:lnTo>
                    <a:pt x="24" y="34"/>
                  </a:lnTo>
                  <a:lnTo>
                    <a:pt x="20" y="32"/>
                  </a:lnTo>
                  <a:lnTo>
                    <a:pt x="16" y="30"/>
                  </a:lnTo>
                  <a:lnTo>
                    <a:pt x="12" y="26"/>
                  </a:lnTo>
                  <a:lnTo>
                    <a:pt x="0" y="2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7" name="Freeform 57"/>
            <p:cNvSpPr>
              <a:spLocks/>
            </p:cNvSpPr>
            <p:nvPr/>
          </p:nvSpPr>
          <p:spPr bwMode="auto">
            <a:xfrm>
              <a:off x="4253671" y="2481326"/>
              <a:ext cx="60233" cy="49077"/>
            </a:xfrm>
            <a:custGeom>
              <a:avLst/>
              <a:gdLst>
                <a:gd name="T0" fmla="*/ 2147483647 w 54"/>
                <a:gd name="T1" fmla="*/ 2147483647 h 44"/>
                <a:gd name="T2" fmla="*/ 2147483647 w 54"/>
                <a:gd name="T3" fmla="*/ 2147483647 h 44"/>
                <a:gd name="T4" fmla="*/ 2147483647 w 54"/>
                <a:gd name="T5" fmla="*/ 2147483647 h 44"/>
                <a:gd name="T6" fmla="*/ 2147483647 w 54"/>
                <a:gd name="T7" fmla="*/ 2147483647 h 44"/>
                <a:gd name="T8" fmla="*/ 2147483647 w 54"/>
                <a:gd name="T9" fmla="*/ 2147483647 h 44"/>
                <a:gd name="T10" fmla="*/ 2147483647 w 54"/>
                <a:gd name="T11" fmla="*/ 2147483647 h 44"/>
                <a:gd name="T12" fmla="*/ 2147483647 w 54"/>
                <a:gd name="T13" fmla="*/ 2147483647 h 44"/>
                <a:gd name="T14" fmla="*/ 2147483647 w 54"/>
                <a:gd name="T15" fmla="*/ 2147483647 h 44"/>
                <a:gd name="T16" fmla="*/ 2147483647 w 54"/>
                <a:gd name="T17" fmla="*/ 2147483647 h 44"/>
                <a:gd name="T18" fmla="*/ 2147483647 w 54"/>
                <a:gd name="T19" fmla="*/ 2147483647 h 44"/>
                <a:gd name="T20" fmla="*/ 2147483647 w 54"/>
                <a:gd name="T21" fmla="*/ 2147483647 h 44"/>
                <a:gd name="T22" fmla="*/ 2147483647 w 54"/>
                <a:gd name="T23" fmla="*/ 2147483647 h 44"/>
                <a:gd name="T24" fmla="*/ 2147483647 w 54"/>
                <a:gd name="T25" fmla="*/ 2147483647 h 44"/>
                <a:gd name="T26" fmla="*/ 2147483647 w 54"/>
                <a:gd name="T27" fmla="*/ 2147483647 h 44"/>
                <a:gd name="T28" fmla="*/ 2147483647 w 54"/>
                <a:gd name="T29" fmla="*/ 2147483647 h 44"/>
                <a:gd name="T30" fmla="*/ 2147483647 w 54"/>
                <a:gd name="T31" fmla="*/ 2147483647 h 44"/>
                <a:gd name="T32" fmla="*/ 0 w 54"/>
                <a:gd name="T33" fmla="*/ 2147483647 h 44"/>
                <a:gd name="T34" fmla="*/ 2147483647 w 54"/>
                <a:gd name="T35" fmla="*/ 2147483647 h 44"/>
                <a:gd name="T36" fmla="*/ 2147483647 w 54"/>
                <a:gd name="T37" fmla="*/ 2147483647 h 44"/>
                <a:gd name="T38" fmla="*/ 2147483647 w 54"/>
                <a:gd name="T39" fmla="*/ 2147483647 h 44"/>
                <a:gd name="T40" fmla="*/ 2147483647 w 54"/>
                <a:gd name="T41" fmla="*/ 0 h 44"/>
                <a:gd name="T42" fmla="*/ 2147483647 w 54"/>
                <a:gd name="T43" fmla="*/ 2147483647 h 44"/>
                <a:gd name="T44" fmla="*/ 2147483647 w 54"/>
                <a:gd name="T45" fmla="*/ 2147483647 h 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4" h="44">
                  <a:moveTo>
                    <a:pt x="38" y="6"/>
                  </a:moveTo>
                  <a:lnTo>
                    <a:pt x="46" y="18"/>
                  </a:lnTo>
                  <a:lnTo>
                    <a:pt x="54" y="28"/>
                  </a:lnTo>
                  <a:lnTo>
                    <a:pt x="46" y="28"/>
                  </a:lnTo>
                  <a:lnTo>
                    <a:pt x="46" y="44"/>
                  </a:lnTo>
                  <a:lnTo>
                    <a:pt x="32" y="40"/>
                  </a:lnTo>
                  <a:lnTo>
                    <a:pt x="34" y="36"/>
                  </a:lnTo>
                  <a:lnTo>
                    <a:pt x="34" y="34"/>
                  </a:lnTo>
                  <a:lnTo>
                    <a:pt x="24" y="22"/>
                  </a:lnTo>
                  <a:lnTo>
                    <a:pt x="18" y="16"/>
                  </a:lnTo>
                  <a:lnTo>
                    <a:pt x="12" y="14"/>
                  </a:lnTo>
                  <a:lnTo>
                    <a:pt x="16" y="22"/>
                  </a:lnTo>
                  <a:lnTo>
                    <a:pt x="12" y="22"/>
                  </a:lnTo>
                  <a:lnTo>
                    <a:pt x="8" y="22"/>
                  </a:lnTo>
                  <a:lnTo>
                    <a:pt x="4" y="20"/>
                  </a:lnTo>
                  <a:lnTo>
                    <a:pt x="2" y="16"/>
                  </a:lnTo>
                  <a:lnTo>
                    <a:pt x="0" y="12"/>
                  </a:lnTo>
                  <a:lnTo>
                    <a:pt x="2" y="8"/>
                  </a:lnTo>
                  <a:lnTo>
                    <a:pt x="2" y="6"/>
                  </a:lnTo>
                  <a:lnTo>
                    <a:pt x="2" y="4"/>
                  </a:lnTo>
                  <a:lnTo>
                    <a:pt x="4" y="0"/>
                  </a:lnTo>
                  <a:lnTo>
                    <a:pt x="20" y="4"/>
                  </a:lnTo>
                  <a:lnTo>
                    <a:pt x="38"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8" name="Freeform 58"/>
            <p:cNvSpPr>
              <a:spLocks/>
            </p:cNvSpPr>
            <p:nvPr/>
          </p:nvSpPr>
          <p:spPr bwMode="auto">
            <a:xfrm>
              <a:off x="4229133" y="2401018"/>
              <a:ext cx="80309" cy="87001"/>
            </a:xfrm>
            <a:custGeom>
              <a:avLst/>
              <a:gdLst>
                <a:gd name="T0" fmla="*/ 2147483647 w 72"/>
                <a:gd name="T1" fmla="*/ 0 h 78"/>
                <a:gd name="T2" fmla="*/ 2147483647 w 72"/>
                <a:gd name="T3" fmla="*/ 2147483647 h 78"/>
                <a:gd name="T4" fmla="*/ 2147483647 w 72"/>
                <a:gd name="T5" fmla="*/ 2147483647 h 78"/>
                <a:gd name="T6" fmla="*/ 2147483647 w 72"/>
                <a:gd name="T7" fmla="*/ 2147483647 h 78"/>
                <a:gd name="T8" fmla="*/ 2147483647 w 72"/>
                <a:gd name="T9" fmla="*/ 2147483647 h 78"/>
                <a:gd name="T10" fmla="*/ 2147483647 w 72"/>
                <a:gd name="T11" fmla="*/ 2147483647 h 78"/>
                <a:gd name="T12" fmla="*/ 2147483647 w 72"/>
                <a:gd name="T13" fmla="*/ 2147483647 h 78"/>
                <a:gd name="T14" fmla="*/ 2147483647 w 72"/>
                <a:gd name="T15" fmla="*/ 2147483647 h 78"/>
                <a:gd name="T16" fmla="*/ 2147483647 w 72"/>
                <a:gd name="T17" fmla="*/ 2147483647 h 78"/>
                <a:gd name="T18" fmla="*/ 2147483647 w 72"/>
                <a:gd name="T19" fmla="*/ 2147483647 h 78"/>
                <a:gd name="T20" fmla="*/ 2147483647 w 72"/>
                <a:gd name="T21" fmla="*/ 2147483647 h 78"/>
                <a:gd name="T22" fmla="*/ 2147483647 w 72"/>
                <a:gd name="T23" fmla="*/ 2147483647 h 78"/>
                <a:gd name="T24" fmla="*/ 2147483647 w 72"/>
                <a:gd name="T25" fmla="*/ 2147483647 h 78"/>
                <a:gd name="T26" fmla="*/ 2147483647 w 72"/>
                <a:gd name="T27" fmla="*/ 2147483647 h 78"/>
                <a:gd name="T28" fmla="*/ 2147483647 w 72"/>
                <a:gd name="T29" fmla="*/ 2147483647 h 78"/>
                <a:gd name="T30" fmla="*/ 2147483647 w 72"/>
                <a:gd name="T31" fmla="*/ 2147483647 h 78"/>
                <a:gd name="T32" fmla="*/ 2147483647 w 72"/>
                <a:gd name="T33" fmla="*/ 2147483647 h 78"/>
                <a:gd name="T34" fmla="*/ 2147483647 w 72"/>
                <a:gd name="T35" fmla="*/ 2147483647 h 78"/>
                <a:gd name="T36" fmla="*/ 2147483647 w 72"/>
                <a:gd name="T37" fmla="*/ 2147483647 h 78"/>
                <a:gd name="T38" fmla="*/ 2147483647 w 72"/>
                <a:gd name="T39" fmla="*/ 2147483647 h 78"/>
                <a:gd name="T40" fmla="*/ 0 w 72"/>
                <a:gd name="T41" fmla="*/ 2147483647 h 78"/>
                <a:gd name="T42" fmla="*/ 2147483647 w 72"/>
                <a:gd name="T43" fmla="*/ 2147483647 h 78"/>
                <a:gd name="T44" fmla="*/ 2147483647 w 72"/>
                <a:gd name="T45" fmla="*/ 2147483647 h 78"/>
                <a:gd name="T46" fmla="*/ 2147483647 w 72"/>
                <a:gd name="T47" fmla="*/ 2147483647 h 78"/>
                <a:gd name="T48" fmla="*/ 2147483647 w 72"/>
                <a:gd name="T49" fmla="*/ 2147483647 h 78"/>
                <a:gd name="T50" fmla="*/ 2147483647 w 72"/>
                <a:gd name="T51" fmla="*/ 2147483647 h 78"/>
                <a:gd name="T52" fmla="*/ 2147483647 w 72"/>
                <a:gd name="T53" fmla="*/ 2147483647 h 78"/>
                <a:gd name="T54" fmla="*/ 2147483647 w 72"/>
                <a:gd name="T55" fmla="*/ 2147483647 h 78"/>
                <a:gd name="T56" fmla="*/ 2147483647 w 72"/>
                <a:gd name="T57" fmla="*/ 2147483647 h 78"/>
                <a:gd name="T58" fmla="*/ 2147483647 w 72"/>
                <a:gd name="T59" fmla="*/ 2147483647 h 78"/>
                <a:gd name="T60" fmla="*/ 2147483647 w 72"/>
                <a:gd name="T61" fmla="*/ 2147483647 h 78"/>
                <a:gd name="T62" fmla="*/ 2147483647 w 72"/>
                <a:gd name="T63" fmla="*/ 2147483647 h 78"/>
                <a:gd name="T64" fmla="*/ 2147483647 w 72"/>
                <a:gd name="T65" fmla="*/ 2147483647 h 78"/>
                <a:gd name="T66" fmla="*/ 2147483647 w 72"/>
                <a:gd name="T67" fmla="*/ 2147483647 h 78"/>
                <a:gd name="T68" fmla="*/ 2147483647 w 72"/>
                <a:gd name="T69" fmla="*/ 2147483647 h 78"/>
                <a:gd name="T70" fmla="*/ 2147483647 w 72"/>
                <a:gd name="T71" fmla="*/ 2147483647 h 78"/>
                <a:gd name="T72" fmla="*/ 2147483647 w 72"/>
                <a:gd name="T73" fmla="*/ 2147483647 h 78"/>
                <a:gd name="T74" fmla="*/ 2147483647 w 72"/>
                <a:gd name="T75" fmla="*/ 2147483647 h 78"/>
                <a:gd name="T76" fmla="*/ 2147483647 w 72"/>
                <a:gd name="T77" fmla="*/ 0 h 7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 h="78">
                  <a:moveTo>
                    <a:pt x="72" y="0"/>
                  </a:moveTo>
                  <a:lnTo>
                    <a:pt x="72" y="2"/>
                  </a:lnTo>
                  <a:lnTo>
                    <a:pt x="70" y="10"/>
                  </a:lnTo>
                  <a:lnTo>
                    <a:pt x="68" y="20"/>
                  </a:lnTo>
                  <a:lnTo>
                    <a:pt x="66" y="26"/>
                  </a:lnTo>
                  <a:lnTo>
                    <a:pt x="64" y="36"/>
                  </a:lnTo>
                  <a:lnTo>
                    <a:pt x="64" y="44"/>
                  </a:lnTo>
                  <a:lnTo>
                    <a:pt x="60" y="50"/>
                  </a:lnTo>
                  <a:lnTo>
                    <a:pt x="56" y="54"/>
                  </a:lnTo>
                  <a:lnTo>
                    <a:pt x="56" y="60"/>
                  </a:lnTo>
                  <a:lnTo>
                    <a:pt x="56" y="66"/>
                  </a:lnTo>
                  <a:lnTo>
                    <a:pt x="58" y="74"/>
                  </a:lnTo>
                  <a:lnTo>
                    <a:pt x="60" y="78"/>
                  </a:lnTo>
                  <a:lnTo>
                    <a:pt x="42" y="76"/>
                  </a:lnTo>
                  <a:lnTo>
                    <a:pt x="26" y="72"/>
                  </a:lnTo>
                  <a:lnTo>
                    <a:pt x="24" y="66"/>
                  </a:lnTo>
                  <a:lnTo>
                    <a:pt x="24" y="62"/>
                  </a:lnTo>
                  <a:lnTo>
                    <a:pt x="16" y="58"/>
                  </a:lnTo>
                  <a:lnTo>
                    <a:pt x="8" y="50"/>
                  </a:lnTo>
                  <a:lnTo>
                    <a:pt x="4" y="44"/>
                  </a:lnTo>
                  <a:lnTo>
                    <a:pt x="0" y="36"/>
                  </a:lnTo>
                  <a:lnTo>
                    <a:pt x="6" y="36"/>
                  </a:lnTo>
                  <a:lnTo>
                    <a:pt x="10" y="30"/>
                  </a:lnTo>
                  <a:lnTo>
                    <a:pt x="12" y="26"/>
                  </a:lnTo>
                  <a:lnTo>
                    <a:pt x="14" y="24"/>
                  </a:lnTo>
                  <a:lnTo>
                    <a:pt x="16" y="22"/>
                  </a:lnTo>
                  <a:lnTo>
                    <a:pt x="22" y="20"/>
                  </a:lnTo>
                  <a:lnTo>
                    <a:pt x="26" y="20"/>
                  </a:lnTo>
                  <a:lnTo>
                    <a:pt x="32" y="18"/>
                  </a:lnTo>
                  <a:lnTo>
                    <a:pt x="40" y="8"/>
                  </a:lnTo>
                  <a:lnTo>
                    <a:pt x="44" y="4"/>
                  </a:lnTo>
                  <a:lnTo>
                    <a:pt x="48" y="4"/>
                  </a:lnTo>
                  <a:lnTo>
                    <a:pt x="50" y="4"/>
                  </a:lnTo>
                  <a:lnTo>
                    <a:pt x="52" y="4"/>
                  </a:lnTo>
                  <a:lnTo>
                    <a:pt x="52" y="6"/>
                  </a:lnTo>
                  <a:lnTo>
                    <a:pt x="58" y="4"/>
                  </a:lnTo>
                  <a:lnTo>
                    <a:pt x="62" y="2"/>
                  </a:lnTo>
                  <a:lnTo>
                    <a:pt x="66" y="2"/>
                  </a:lnTo>
                  <a:lnTo>
                    <a:pt x="72"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9" name="Freeform 59"/>
            <p:cNvSpPr>
              <a:spLocks/>
            </p:cNvSpPr>
            <p:nvPr/>
          </p:nvSpPr>
          <p:spPr bwMode="auto">
            <a:xfrm>
              <a:off x="4184516" y="2414403"/>
              <a:ext cx="42386" cy="17846"/>
            </a:xfrm>
            <a:custGeom>
              <a:avLst/>
              <a:gdLst>
                <a:gd name="T0" fmla="*/ 2147483647 w 38"/>
                <a:gd name="T1" fmla="*/ 2147483647 h 16"/>
                <a:gd name="T2" fmla="*/ 2147483647 w 38"/>
                <a:gd name="T3" fmla="*/ 2147483647 h 16"/>
                <a:gd name="T4" fmla="*/ 2147483647 w 38"/>
                <a:gd name="T5" fmla="*/ 2147483647 h 16"/>
                <a:gd name="T6" fmla="*/ 2147483647 w 38"/>
                <a:gd name="T7" fmla="*/ 2147483647 h 16"/>
                <a:gd name="T8" fmla="*/ 2147483647 w 38"/>
                <a:gd name="T9" fmla="*/ 2147483647 h 16"/>
                <a:gd name="T10" fmla="*/ 0 w 38"/>
                <a:gd name="T11" fmla="*/ 2147483647 h 16"/>
                <a:gd name="T12" fmla="*/ 2147483647 w 38"/>
                <a:gd name="T13" fmla="*/ 2147483647 h 16"/>
                <a:gd name="T14" fmla="*/ 2147483647 w 38"/>
                <a:gd name="T15" fmla="*/ 0 h 16"/>
                <a:gd name="T16" fmla="*/ 2147483647 w 38"/>
                <a:gd name="T17" fmla="*/ 0 h 16"/>
                <a:gd name="T18" fmla="*/ 2147483647 w 38"/>
                <a:gd name="T19" fmla="*/ 2147483647 h 16"/>
                <a:gd name="T20" fmla="*/ 2147483647 w 38"/>
                <a:gd name="T21" fmla="*/ 2147483647 h 16"/>
                <a:gd name="T22" fmla="*/ 2147483647 w 38"/>
                <a:gd name="T23" fmla="*/ 2147483647 h 16"/>
                <a:gd name="T24" fmla="*/ 2147483647 w 38"/>
                <a:gd name="T25" fmla="*/ 2147483647 h 16"/>
                <a:gd name="T26" fmla="*/ 2147483647 w 38"/>
                <a:gd name="T27" fmla="*/ 2147483647 h 16"/>
                <a:gd name="T28" fmla="*/ 2147483647 w 38"/>
                <a:gd name="T29" fmla="*/ 2147483647 h 16"/>
                <a:gd name="T30" fmla="*/ 2147483647 w 38"/>
                <a:gd name="T31" fmla="*/ 2147483647 h 16"/>
                <a:gd name="T32" fmla="*/ 2147483647 w 38"/>
                <a:gd name="T33" fmla="*/ 2147483647 h 16"/>
                <a:gd name="T34" fmla="*/ 2147483647 w 38"/>
                <a:gd name="T35" fmla="*/ 2147483647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8" h="16">
                  <a:moveTo>
                    <a:pt x="36" y="16"/>
                  </a:moveTo>
                  <a:lnTo>
                    <a:pt x="30" y="16"/>
                  </a:lnTo>
                  <a:lnTo>
                    <a:pt x="24" y="16"/>
                  </a:lnTo>
                  <a:lnTo>
                    <a:pt x="10" y="14"/>
                  </a:lnTo>
                  <a:lnTo>
                    <a:pt x="4" y="12"/>
                  </a:lnTo>
                  <a:lnTo>
                    <a:pt x="0" y="8"/>
                  </a:lnTo>
                  <a:lnTo>
                    <a:pt x="6" y="6"/>
                  </a:lnTo>
                  <a:lnTo>
                    <a:pt x="8" y="0"/>
                  </a:lnTo>
                  <a:lnTo>
                    <a:pt x="12" y="0"/>
                  </a:lnTo>
                  <a:lnTo>
                    <a:pt x="16" y="2"/>
                  </a:lnTo>
                  <a:lnTo>
                    <a:pt x="20" y="4"/>
                  </a:lnTo>
                  <a:lnTo>
                    <a:pt x="24" y="8"/>
                  </a:lnTo>
                  <a:lnTo>
                    <a:pt x="30" y="10"/>
                  </a:lnTo>
                  <a:lnTo>
                    <a:pt x="34" y="10"/>
                  </a:lnTo>
                  <a:lnTo>
                    <a:pt x="36" y="12"/>
                  </a:lnTo>
                  <a:lnTo>
                    <a:pt x="38" y="14"/>
                  </a:lnTo>
                  <a:lnTo>
                    <a:pt x="38" y="16"/>
                  </a:lnTo>
                  <a:lnTo>
                    <a:pt x="36" y="1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0" name="Freeform 60"/>
            <p:cNvSpPr>
              <a:spLocks/>
            </p:cNvSpPr>
            <p:nvPr/>
          </p:nvSpPr>
          <p:spPr bwMode="auto">
            <a:xfrm>
              <a:off x="4197902" y="2374248"/>
              <a:ext cx="111542" cy="66924"/>
            </a:xfrm>
            <a:custGeom>
              <a:avLst/>
              <a:gdLst>
                <a:gd name="T0" fmla="*/ 2147483647 w 100"/>
                <a:gd name="T1" fmla="*/ 2147483647 h 60"/>
                <a:gd name="T2" fmla="*/ 2147483647 w 100"/>
                <a:gd name="T3" fmla="*/ 2147483647 h 60"/>
                <a:gd name="T4" fmla="*/ 2147483647 w 100"/>
                <a:gd name="T5" fmla="*/ 2147483647 h 60"/>
                <a:gd name="T6" fmla="*/ 2147483647 w 100"/>
                <a:gd name="T7" fmla="*/ 2147483647 h 60"/>
                <a:gd name="T8" fmla="*/ 2147483647 w 100"/>
                <a:gd name="T9" fmla="*/ 2147483647 h 60"/>
                <a:gd name="T10" fmla="*/ 2147483647 w 100"/>
                <a:gd name="T11" fmla="*/ 2147483647 h 60"/>
                <a:gd name="T12" fmla="*/ 2147483647 w 100"/>
                <a:gd name="T13" fmla="*/ 2147483647 h 60"/>
                <a:gd name="T14" fmla="*/ 2147483647 w 100"/>
                <a:gd name="T15" fmla="*/ 2147483647 h 60"/>
                <a:gd name="T16" fmla="*/ 2147483647 w 100"/>
                <a:gd name="T17" fmla="*/ 2147483647 h 60"/>
                <a:gd name="T18" fmla="*/ 2147483647 w 100"/>
                <a:gd name="T19" fmla="*/ 2147483647 h 60"/>
                <a:gd name="T20" fmla="*/ 2147483647 w 100"/>
                <a:gd name="T21" fmla="*/ 2147483647 h 60"/>
                <a:gd name="T22" fmla="*/ 2147483647 w 100"/>
                <a:gd name="T23" fmla="*/ 2147483647 h 60"/>
                <a:gd name="T24" fmla="*/ 2147483647 w 100"/>
                <a:gd name="T25" fmla="*/ 2147483647 h 60"/>
                <a:gd name="T26" fmla="*/ 2147483647 w 100"/>
                <a:gd name="T27" fmla="*/ 2147483647 h 60"/>
                <a:gd name="T28" fmla="*/ 2147483647 w 100"/>
                <a:gd name="T29" fmla="*/ 2147483647 h 60"/>
                <a:gd name="T30" fmla="*/ 2147483647 w 100"/>
                <a:gd name="T31" fmla="*/ 2147483647 h 60"/>
                <a:gd name="T32" fmla="*/ 2147483647 w 100"/>
                <a:gd name="T33" fmla="*/ 2147483647 h 60"/>
                <a:gd name="T34" fmla="*/ 2147483647 w 100"/>
                <a:gd name="T35" fmla="*/ 2147483647 h 60"/>
                <a:gd name="T36" fmla="*/ 2147483647 w 100"/>
                <a:gd name="T37" fmla="*/ 2147483647 h 60"/>
                <a:gd name="T38" fmla="*/ 2147483647 w 100"/>
                <a:gd name="T39" fmla="*/ 2147483647 h 60"/>
                <a:gd name="T40" fmla="*/ 2147483647 w 100"/>
                <a:gd name="T41" fmla="*/ 2147483647 h 60"/>
                <a:gd name="T42" fmla="*/ 2147483647 w 100"/>
                <a:gd name="T43" fmla="*/ 2147483647 h 60"/>
                <a:gd name="T44" fmla="*/ 2147483647 w 100"/>
                <a:gd name="T45" fmla="*/ 2147483647 h 60"/>
                <a:gd name="T46" fmla="*/ 2147483647 w 100"/>
                <a:gd name="T47" fmla="*/ 2147483647 h 60"/>
                <a:gd name="T48" fmla="*/ 2147483647 w 100"/>
                <a:gd name="T49" fmla="*/ 2147483647 h 60"/>
                <a:gd name="T50" fmla="*/ 2147483647 w 100"/>
                <a:gd name="T51" fmla="*/ 2147483647 h 60"/>
                <a:gd name="T52" fmla="*/ 2147483647 w 100"/>
                <a:gd name="T53" fmla="*/ 2147483647 h 60"/>
                <a:gd name="T54" fmla="*/ 0 w 100"/>
                <a:gd name="T55" fmla="*/ 2147483647 h 60"/>
                <a:gd name="T56" fmla="*/ 2147483647 w 100"/>
                <a:gd name="T57" fmla="*/ 2147483647 h 60"/>
                <a:gd name="T58" fmla="*/ 2147483647 w 100"/>
                <a:gd name="T59" fmla="*/ 2147483647 h 60"/>
                <a:gd name="T60" fmla="*/ 2147483647 w 100"/>
                <a:gd name="T61" fmla="*/ 2147483647 h 60"/>
                <a:gd name="T62" fmla="*/ 2147483647 w 100"/>
                <a:gd name="T63" fmla="*/ 2147483647 h 60"/>
                <a:gd name="T64" fmla="*/ 2147483647 w 100"/>
                <a:gd name="T65" fmla="*/ 2147483647 h 60"/>
                <a:gd name="T66" fmla="*/ 2147483647 w 100"/>
                <a:gd name="T67" fmla="*/ 0 h 60"/>
                <a:gd name="T68" fmla="*/ 2147483647 w 100"/>
                <a:gd name="T69" fmla="*/ 0 h 60"/>
                <a:gd name="T70" fmla="*/ 2147483647 w 100"/>
                <a:gd name="T71" fmla="*/ 2147483647 h 60"/>
                <a:gd name="T72" fmla="*/ 2147483647 w 100"/>
                <a:gd name="T73" fmla="*/ 2147483647 h 60"/>
                <a:gd name="T74" fmla="*/ 2147483647 w 100"/>
                <a:gd name="T75" fmla="*/ 2147483647 h 60"/>
                <a:gd name="T76" fmla="*/ 2147483647 w 100"/>
                <a:gd name="T77" fmla="*/ 2147483647 h 6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0" h="60">
                  <a:moveTo>
                    <a:pt x="100" y="24"/>
                  </a:moveTo>
                  <a:lnTo>
                    <a:pt x="94" y="26"/>
                  </a:lnTo>
                  <a:lnTo>
                    <a:pt x="90" y="26"/>
                  </a:lnTo>
                  <a:lnTo>
                    <a:pt x="86" y="28"/>
                  </a:lnTo>
                  <a:lnTo>
                    <a:pt x="80" y="30"/>
                  </a:lnTo>
                  <a:lnTo>
                    <a:pt x="80" y="28"/>
                  </a:lnTo>
                  <a:lnTo>
                    <a:pt x="78" y="28"/>
                  </a:lnTo>
                  <a:lnTo>
                    <a:pt x="76" y="28"/>
                  </a:lnTo>
                  <a:lnTo>
                    <a:pt x="72" y="28"/>
                  </a:lnTo>
                  <a:lnTo>
                    <a:pt x="68" y="32"/>
                  </a:lnTo>
                  <a:lnTo>
                    <a:pt x="60" y="42"/>
                  </a:lnTo>
                  <a:lnTo>
                    <a:pt x="54" y="44"/>
                  </a:lnTo>
                  <a:lnTo>
                    <a:pt x="50" y="44"/>
                  </a:lnTo>
                  <a:lnTo>
                    <a:pt x="44" y="46"/>
                  </a:lnTo>
                  <a:lnTo>
                    <a:pt x="42" y="48"/>
                  </a:lnTo>
                  <a:lnTo>
                    <a:pt x="40" y="50"/>
                  </a:lnTo>
                  <a:lnTo>
                    <a:pt x="38" y="54"/>
                  </a:lnTo>
                  <a:lnTo>
                    <a:pt x="34" y="60"/>
                  </a:lnTo>
                  <a:lnTo>
                    <a:pt x="28" y="60"/>
                  </a:lnTo>
                  <a:lnTo>
                    <a:pt x="26" y="52"/>
                  </a:lnTo>
                  <a:lnTo>
                    <a:pt x="26" y="50"/>
                  </a:lnTo>
                  <a:lnTo>
                    <a:pt x="24" y="48"/>
                  </a:lnTo>
                  <a:lnTo>
                    <a:pt x="22" y="46"/>
                  </a:lnTo>
                  <a:lnTo>
                    <a:pt x="18" y="46"/>
                  </a:lnTo>
                  <a:lnTo>
                    <a:pt x="12" y="44"/>
                  </a:lnTo>
                  <a:lnTo>
                    <a:pt x="8" y="40"/>
                  </a:lnTo>
                  <a:lnTo>
                    <a:pt x="4" y="38"/>
                  </a:lnTo>
                  <a:lnTo>
                    <a:pt x="0" y="36"/>
                  </a:lnTo>
                  <a:lnTo>
                    <a:pt x="4" y="28"/>
                  </a:lnTo>
                  <a:lnTo>
                    <a:pt x="8" y="22"/>
                  </a:lnTo>
                  <a:lnTo>
                    <a:pt x="18" y="16"/>
                  </a:lnTo>
                  <a:lnTo>
                    <a:pt x="22" y="8"/>
                  </a:lnTo>
                  <a:lnTo>
                    <a:pt x="26" y="2"/>
                  </a:lnTo>
                  <a:lnTo>
                    <a:pt x="34" y="0"/>
                  </a:lnTo>
                  <a:lnTo>
                    <a:pt x="80" y="0"/>
                  </a:lnTo>
                  <a:lnTo>
                    <a:pt x="84" y="6"/>
                  </a:lnTo>
                  <a:lnTo>
                    <a:pt x="90" y="12"/>
                  </a:lnTo>
                  <a:lnTo>
                    <a:pt x="96" y="18"/>
                  </a:lnTo>
                  <a:lnTo>
                    <a:pt x="100" y="2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1" name="Freeform 61"/>
            <p:cNvSpPr>
              <a:spLocks/>
            </p:cNvSpPr>
            <p:nvPr/>
          </p:nvSpPr>
          <p:spPr bwMode="auto">
            <a:xfrm>
              <a:off x="4204593" y="2331863"/>
              <a:ext cx="26769" cy="46846"/>
            </a:xfrm>
            <a:custGeom>
              <a:avLst/>
              <a:gdLst>
                <a:gd name="T0" fmla="*/ 2147483647 w 24"/>
                <a:gd name="T1" fmla="*/ 2147483647 h 42"/>
                <a:gd name="T2" fmla="*/ 2147483647 w 24"/>
                <a:gd name="T3" fmla="*/ 2147483647 h 42"/>
                <a:gd name="T4" fmla="*/ 2147483647 w 24"/>
                <a:gd name="T5" fmla="*/ 2147483647 h 42"/>
                <a:gd name="T6" fmla="*/ 2147483647 w 24"/>
                <a:gd name="T7" fmla="*/ 2147483647 h 42"/>
                <a:gd name="T8" fmla="*/ 2147483647 w 24"/>
                <a:gd name="T9" fmla="*/ 2147483647 h 42"/>
                <a:gd name="T10" fmla="*/ 2147483647 w 24"/>
                <a:gd name="T11" fmla="*/ 2147483647 h 42"/>
                <a:gd name="T12" fmla="*/ 2147483647 w 24"/>
                <a:gd name="T13" fmla="*/ 2147483647 h 42"/>
                <a:gd name="T14" fmla="*/ 0 w 24"/>
                <a:gd name="T15" fmla="*/ 2147483647 h 42"/>
                <a:gd name="T16" fmla="*/ 2147483647 w 24"/>
                <a:gd name="T17" fmla="*/ 2147483647 h 42"/>
                <a:gd name="T18" fmla="*/ 2147483647 w 24"/>
                <a:gd name="T19" fmla="*/ 2147483647 h 42"/>
                <a:gd name="T20" fmla="*/ 2147483647 w 24"/>
                <a:gd name="T21" fmla="*/ 2147483647 h 42"/>
                <a:gd name="T22" fmla="*/ 2147483647 w 24"/>
                <a:gd name="T23" fmla="*/ 2147483647 h 42"/>
                <a:gd name="T24" fmla="*/ 2147483647 w 24"/>
                <a:gd name="T25" fmla="*/ 2147483647 h 42"/>
                <a:gd name="T26" fmla="*/ 2147483647 w 24"/>
                <a:gd name="T27" fmla="*/ 0 h 42"/>
                <a:gd name="T28" fmla="*/ 2147483647 w 24"/>
                <a:gd name="T29" fmla="*/ 0 h 42"/>
                <a:gd name="T30" fmla="*/ 2147483647 w 24"/>
                <a:gd name="T31" fmla="*/ 2147483647 h 42"/>
                <a:gd name="T32" fmla="*/ 2147483647 w 24"/>
                <a:gd name="T33" fmla="*/ 2147483647 h 42"/>
                <a:gd name="T34" fmla="*/ 2147483647 w 24"/>
                <a:gd name="T35" fmla="*/ 2147483647 h 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 h="42">
                  <a:moveTo>
                    <a:pt x="24" y="6"/>
                  </a:moveTo>
                  <a:lnTo>
                    <a:pt x="18" y="10"/>
                  </a:lnTo>
                  <a:lnTo>
                    <a:pt x="18" y="18"/>
                  </a:lnTo>
                  <a:lnTo>
                    <a:pt x="16" y="26"/>
                  </a:lnTo>
                  <a:lnTo>
                    <a:pt x="14" y="32"/>
                  </a:lnTo>
                  <a:lnTo>
                    <a:pt x="10" y="36"/>
                  </a:lnTo>
                  <a:lnTo>
                    <a:pt x="10" y="42"/>
                  </a:lnTo>
                  <a:lnTo>
                    <a:pt x="0" y="42"/>
                  </a:lnTo>
                  <a:lnTo>
                    <a:pt x="4" y="10"/>
                  </a:lnTo>
                  <a:lnTo>
                    <a:pt x="8" y="10"/>
                  </a:lnTo>
                  <a:lnTo>
                    <a:pt x="10" y="8"/>
                  </a:lnTo>
                  <a:lnTo>
                    <a:pt x="12" y="6"/>
                  </a:lnTo>
                  <a:lnTo>
                    <a:pt x="14" y="2"/>
                  </a:lnTo>
                  <a:lnTo>
                    <a:pt x="16" y="0"/>
                  </a:lnTo>
                  <a:lnTo>
                    <a:pt x="20" y="0"/>
                  </a:lnTo>
                  <a:lnTo>
                    <a:pt x="22" y="2"/>
                  </a:lnTo>
                  <a:lnTo>
                    <a:pt x="22" y="6"/>
                  </a:lnTo>
                  <a:lnTo>
                    <a:pt x="24"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2" name="Freeform 62"/>
            <p:cNvSpPr>
              <a:spLocks/>
            </p:cNvSpPr>
            <p:nvPr/>
          </p:nvSpPr>
          <p:spPr bwMode="auto">
            <a:xfrm>
              <a:off x="4146593" y="2343017"/>
              <a:ext cx="80309" cy="80308"/>
            </a:xfrm>
            <a:custGeom>
              <a:avLst/>
              <a:gdLst>
                <a:gd name="T0" fmla="*/ 2147483647 w 72"/>
                <a:gd name="T1" fmla="*/ 2147483647 h 72"/>
                <a:gd name="T2" fmla="*/ 2147483647 w 72"/>
                <a:gd name="T3" fmla="*/ 2147483647 h 72"/>
                <a:gd name="T4" fmla="*/ 2147483647 w 72"/>
                <a:gd name="T5" fmla="*/ 2147483647 h 72"/>
                <a:gd name="T6" fmla="*/ 2147483647 w 72"/>
                <a:gd name="T7" fmla="*/ 2147483647 h 72"/>
                <a:gd name="T8" fmla="*/ 2147483647 w 72"/>
                <a:gd name="T9" fmla="*/ 0 h 72"/>
                <a:gd name="T10" fmla="*/ 2147483647 w 72"/>
                <a:gd name="T11" fmla="*/ 0 h 72"/>
                <a:gd name="T12" fmla="*/ 2147483647 w 72"/>
                <a:gd name="T13" fmla="*/ 2147483647 h 72"/>
                <a:gd name="T14" fmla="*/ 2147483647 w 72"/>
                <a:gd name="T15" fmla="*/ 2147483647 h 72"/>
                <a:gd name="T16" fmla="*/ 2147483647 w 72"/>
                <a:gd name="T17" fmla="*/ 2147483647 h 72"/>
                <a:gd name="T18" fmla="*/ 2147483647 w 72"/>
                <a:gd name="T19" fmla="*/ 2147483647 h 72"/>
                <a:gd name="T20" fmla="*/ 2147483647 w 72"/>
                <a:gd name="T21" fmla="*/ 2147483647 h 72"/>
                <a:gd name="T22" fmla="*/ 2147483647 w 72"/>
                <a:gd name="T23" fmla="*/ 2147483647 h 72"/>
                <a:gd name="T24" fmla="*/ 2147483647 w 72"/>
                <a:gd name="T25" fmla="*/ 2147483647 h 72"/>
                <a:gd name="T26" fmla="*/ 2147483647 w 72"/>
                <a:gd name="T27" fmla="*/ 2147483647 h 72"/>
                <a:gd name="T28" fmla="*/ 2147483647 w 72"/>
                <a:gd name="T29" fmla="*/ 2147483647 h 72"/>
                <a:gd name="T30" fmla="*/ 2147483647 w 72"/>
                <a:gd name="T31" fmla="*/ 2147483647 h 72"/>
                <a:gd name="T32" fmla="*/ 2147483647 w 72"/>
                <a:gd name="T33" fmla="*/ 2147483647 h 72"/>
                <a:gd name="T34" fmla="*/ 0 w 72"/>
                <a:gd name="T35" fmla="*/ 2147483647 h 72"/>
                <a:gd name="T36" fmla="*/ 2147483647 w 72"/>
                <a:gd name="T37" fmla="*/ 2147483647 h 72"/>
                <a:gd name="T38" fmla="*/ 2147483647 w 72"/>
                <a:gd name="T39" fmla="*/ 2147483647 h 72"/>
                <a:gd name="T40" fmla="*/ 2147483647 w 72"/>
                <a:gd name="T41" fmla="*/ 2147483647 h 72"/>
                <a:gd name="T42" fmla="*/ 2147483647 w 72"/>
                <a:gd name="T43" fmla="*/ 2147483647 h 72"/>
                <a:gd name="T44" fmla="*/ 2147483647 w 72"/>
                <a:gd name="T45" fmla="*/ 2147483647 h 72"/>
                <a:gd name="T46" fmla="*/ 2147483647 w 72"/>
                <a:gd name="T47" fmla="*/ 2147483647 h 72"/>
                <a:gd name="T48" fmla="*/ 2147483647 w 72"/>
                <a:gd name="T49" fmla="*/ 2147483647 h 72"/>
                <a:gd name="T50" fmla="*/ 2147483647 w 72"/>
                <a:gd name="T51" fmla="*/ 2147483647 h 72"/>
                <a:gd name="T52" fmla="*/ 2147483647 w 72"/>
                <a:gd name="T53" fmla="*/ 2147483647 h 72"/>
                <a:gd name="T54" fmla="*/ 2147483647 w 72"/>
                <a:gd name="T55" fmla="*/ 2147483647 h 72"/>
                <a:gd name="T56" fmla="*/ 2147483647 w 72"/>
                <a:gd name="T57" fmla="*/ 2147483647 h 72"/>
                <a:gd name="T58" fmla="*/ 2147483647 w 72"/>
                <a:gd name="T59" fmla="*/ 2147483647 h 72"/>
                <a:gd name="T60" fmla="*/ 2147483647 w 72"/>
                <a:gd name="T61" fmla="*/ 2147483647 h 72"/>
                <a:gd name="T62" fmla="*/ 2147483647 w 72"/>
                <a:gd name="T63" fmla="*/ 2147483647 h 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2" h="72">
                  <a:moveTo>
                    <a:pt x="72" y="30"/>
                  </a:moveTo>
                  <a:lnTo>
                    <a:pt x="68" y="32"/>
                  </a:lnTo>
                  <a:lnTo>
                    <a:pt x="62" y="32"/>
                  </a:lnTo>
                  <a:lnTo>
                    <a:pt x="52" y="32"/>
                  </a:lnTo>
                  <a:lnTo>
                    <a:pt x="56" y="0"/>
                  </a:lnTo>
                  <a:lnTo>
                    <a:pt x="32" y="0"/>
                  </a:lnTo>
                  <a:lnTo>
                    <a:pt x="28" y="2"/>
                  </a:lnTo>
                  <a:lnTo>
                    <a:pt x="24" y="6"/>
                  </a:lnTo>
                  <a:lnTo>
                    <a:pt x="20" y="14"/>
                  </a:lnTo>
                  <a:lnTo>
                    <a:pt x="22" y="18"/>
                  </a:lnTo>
                  <a:lnTo>
                    <a:pt x="24" y="22"/>
                  </a:lnTo>
                  <a:lnTo>
                    <a:pt x="28" y="24"/>
                  </a:lnTo>
                  <a:lnTo>
                    <a:pt x="30" y="28"/>
                  </a:lnTo>
                  <a:lnTo>
                    <a:pt x="30" y="34"/>
                  </a:lnTo>
                  <a:lnTo>
                    <a:pt x="10" y="34"/>
                  </a:lnTo>
                  <a:lnTo>
                    <a:pt x="6" y="40"/>
                  </a:lnTo>
                  <a:lnTo>
                    <a:pt x="4" y="46"/>
                  </a:lnTo>
                  <a:lnTo>
                    <a:pt x="0" y="58"/>
                  </a:lnTo>
                  <a:lnTo>
                    <a:pt x="8" y="66"/>
                  </a:lnTo>
                  <a:lnTo>
                    <a:pt x="14" y="68"/>
                  </a:lnTo>
                  <a:lnTo>
                    <a:pt x="16" y="70"/>
                  </a:lnTo>
                  <a:lnTo>
                    <a:pt x="26" y="70"/>
                  </a:lnTo>
                  <a:lnTo>
                    <a:pt x="30" y="70"/>
                  </a:lnTo>
                  <a:lnTo>
                    <a:pt x="34" y="72"/>
                  </a:lnTo>
                  <a:lnTo>
                    <a:pt x="40" y="70"/>
                  </a:lnTo>
                  <a:lnTo>
                    <a:pt x="42" y="64"/>
                  </a:lnTo>
                  <a:lnTo>
                    <a:pt x="46" y="64"/>
                  </a:lnTo>
                  <a:lnTo>
                    <a:pt x="50" y="56"/>
                  </a:lnTo>
                  <a:lnTo>
                    <a:pt x="54" y="50"/>
                  </a:lnTo>
                  <a:lnTo>
                    <a:pt x="64" y="44"/>
                  </a:lnTo>
                  <a:lnTo>
                    <a:pt x="68" y="36"/>
                  </a:lnTo>
                  <a:lnTo>
                    <a:pt x="72" y="3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3" name="Freeform 63"/>
            <p:cNvSpPr>
              <a:spLocks/>
            </p:cNvSpPr>
            <p:nvPr/>
          </p:nvSpPr>
          <p:spPr bwMode="auto">
            <a:xfrm>
              <a:off x="4470061" y="2296170"/>
              <a:ext cx="49078" cy="40155"/>
            </a:xfrm>
            <a:custGeom>
              <a:avLst/>
              <a:gdLst>
                <a:gd name="T0" fmla="*/ 2147483647 w 44"/>
                <a:gd name="T1" fmla="*/ 2147483647 h 36"/>
                <a:gd name="T2" fmla="*/ 2147483647 w 44"/>
                <a:gd name="T3" fmla="*/ 2147483647 h 36"/>
                <a:gd name="T4" fmla="*/ 2147483647 w 44"/>
                <a:gd name="T5" fmla="*/ 2147483647 h 36"/>
                <a:gd name="T6" fmla="*/ 2147483647 w 44"/>
                <a:gd name="T7" fmla="*/ 2147483647 h 36"/>
                <a:gd name="T8" fmla="*/ 2147483647 w 44"/>
                <a:gd name="T9" fmla="*/ 2147483647 h 36"/>
                <a:gd name="T10" fmla="*/ 0 w 44"/>
                <a:gd name="T11" fmla="*/ 2147483647 h 36"/>
                <a:gd name="T12" fmla="*/ 2147483647 w 44"/>
                <a:gd name="T13" fmla="*/ 2147483647 h 36"/>
                <a:gd name="T14" fmla="*/ 2147483647 w 44"/>
                <a:gd name="T15" fmla="*/ 2147483647 h 36"/>
                <a:gd name="T16" fmla="*/ 2147483647 w 44"/>
                <a:gd name="T17" fmla="*/ 2147483647 h 36"/>
                <a:gd name="T18" fmla="*/ 2147483647 w 44"/>
                <a:gd name="T19" fmla="*/ 2147483647 h 36"/>
                <a:gd name="T20" fmla="*/ 2147483647 w 44"/>
                <a:gd name="T21" fmla="*/ 2147483647 h 36"/>
                <a:gd name="T22" fmla="*/ 2147483647 w 44"/>
                <a:gd name="T23" fmla="*/ 2147483647 h 36"/>
                <a:gd name="T24" fmla="*/ 2147483647 w 44"/>
                <a:gd name="T25" fmla="*/ 2147483647 h 36"/>
                <a:gd name="T26" fmla="*/ 2147483647 w 44"/>
                <a:gd name="T27" fmla="*/ 2147483647 h 36"/>
                <a:gd name="T28" fmla="*/ 2147483647 w 44"/>
                <a:gd name="T29" fmla="*/ 2147483647 h 36"/>
                <a:gd name="T30" fmla="*/ 2147483647 w 44"/>
                <a:gd name="T31" fmla="*/ 2147483647 h 36"/>
                <a:gd name="T32" fmla="*/ 2147483647 w 44"/>
                <a:gd name="T33" fmla="*/ 2147483647 h 36"/>
                <a:gd name="T34" fmla="*/ 2147483647 w 44"/>
                <a:gd name="T35" fmla="*/ 2147483647 h 36"/>
                <a:gd name="T36" fmla="*/ 2147483647 w 44"/>
                <a:gd name="T37" fmla="*/ 0 h 36"/>
                <a:gd name="T38" fmla="*/ 2147483647 w 44"/>
                <a:gd name="T39" fmla="*/ 2147483647 h 36"/>
                <a:gd name="T40" fmla="*/ 2147483647 w 44"/>
                <a:gd name="T41" fmla="*/ 2147483647 h 36"/>
                <a:gd name="T42" fmla="*/ 2147483647 w 44"/>
                <a:gd name="T43" fmla="*/ 2147483647 h 36"/>
                <a:gd name="T44" fmla="*/ 2147483647 w 44"/>
                <a:gd name="T45" fmla="*/ 2147483647 h 36"/>
                <a:gd name="T46" fmla="*/ 2147483647 w 44"/>
                <a:gd name="T47" fmla="*/ 2147483647 h 36"/>
                <a:gd name="T48" fmla="*/ 2147483647 w 44"/>
                <a:gd name="T49" fmla="*/ 2147483647 h 36"/>
                <a:gd name="T50" fmla="*/ 2147483647 w 44"/>
                <a:gd name="T51" fmla="*/ 2147483647 h 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4" h="36">
                  <a:moveTo>
                    <a:pt x="42" y="36"/>
                  </a:moveTo>
                  <a:lnTo>
                    <a:pt x="42" y="34"/>
                  </a:lnTo>
                  <a:lnTo>
                    <a:pt x="14" y="34"/>
                  </a:lnTo>
                  <a:lnTo>
                    <a:pt x="4" y="32"/>
                  </a:lnTo>
                  <a:lnTo>
                    <a:pt x="2" y="30"/>
                  </a:lnTo>
                  <a:lnTo>
                    <a:pt x="0" y="26"/>
                  </a:lnTo>
                  <a:lnTo>
                    <a:pt x="14" y="22"/>
                  </a:lnTo>
                  <a:lnTo>
                    <a:pt x="20" y="24"/>
                  </a:lnTo>
                  <a:lnTo>
                    <a:pt x="26" y="26"/>
                  </a:lnTo>
                  <a:lnTo>
                    <a:pt x="28" y="24"/>
                  </a:lnTo>
                  <a:lnTo>
                    <a:pt x="30" y="20"/>
                  </a:lnTo>
                  <a:lnTo>
                    <a:pt x="28" y="18"/>
                  </a:lnTo>
                  <a:lnTo>
                    <a:pt x="28" y="14"/>
                  </a:lnTo>
                  <a:lnTo>
                    <a:pt x="28" y="10"/>
                  </a:lnTo>
                  <a:lnTo>
                    <a:pt x="24" y="8"/>
                  </a:lnTo>
                  <a:lnTo>
                    <a:pt x="22" y="6"/>
                  </a:lnTo>
                  <a:lnTo>
                    <a:pt x="22" y="2"/>
                  </a:lnTo>
                  <a:lnTo>
                    <a:pt x="26" y="2"/>
                  </a:lnTo>
                  <a:lnTo>
                    <a:pt x="28" y="0"/>
                  </a:lnTo>
                  <a:lnTo>
                    <a:pt x="44" y="2"/>
                  </a:lnTo>
                  <a:lnTo>
                    <a:pt x="44" y="6"/>
                  </a:lnTo>
                  <a:lnTo>
                    <a:pt x="42" y="8"/>
                  </a:lnTo>
                  <a:lnTo>
                    <a:pt x="42" y="18"/>
                  </a:lnTo>
                  <a:lnTo>
                    <a:pt x="40" y="28"/>
                  </a:lnTo>
                  <a:lnTo>
                    <a:pt x="40" y="34"/>
                  </a:lnTo>
                  <a:lnTo>
                    <a:pt x="42" y="3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4" name="Freeform 64"/>
            <p:cNvSpPr>
              <a:spLocks/>
            </p:cNvSpPr>
            <p:nvPr/>
          </p:nvSpPr>
          <p:spPr bwMode="auto">
            <a:xfrm>
              <a:off x="4514677" y="2298401"/>
              <a:ext cx="64694" cy="40155"/>
            </a:xfrm>
            <a:custGeom>
              <a:avLst/>
              <a:gdLst>
                <a:gd name="T0" fmla="*/ 0 w 58"/>
                <a:gd name="T1" fmla="*/ 2147483647 h 36"/>
                <a:gd name="T2" fmla="*/ 0 w 58"/>
                <a:gd name="T3" fmla="*/ 2147483647 h 36"/>
                <a:gd name="T4" fmla="*/ 2147483647 w 58"/>
                <a:gd name="T5" fmla="*/ 2147483647 h 36"/>
                <a:gd name="T6" fmla="*/ 2147483647 w 58"/>
                <a:gd name="T7" fmla="*/ 2147483647 h 36"/>
                <a:gd name="T8" fmla="*/ 2147483647 w 58"/>
                <a:gd name="T9" fmla="*/ 2147483647 h 36"/>
                <a:gd name="T10" fmla="*/ 2147483647 w 58"/>
                <a:gd name="T11" fmla="*/ 0 h 36"/>
                <a:gd name="T12" fmla="*/ 2147483647 w 58"/>
                <a:gd name="T13" fmla="*/ 2147483647 h 36"/>
                <a:gd name="T14" fmla="*/ 2147483647 w 58"/>
                <a:gd name="T15" fmla="*/ 2147483647 h 36"/>
                <a:gd name="T16" fmla="*/ 2147483647 w 58"/>
                <a:gd name="T17" fmla="*/ 2147483647 h 36"/>
                <a:gd name="T18" fmla="*/ 2147483647 w 58"/>
                <a:gd name="T19" fmla="*/ 2147483647 h 36"/>
                <a:gd name="T20" fmla="*/ 2147483647 w 58"/>
                <a:gd name="T21" fmla="*/ 2147483647 h 36"/>
                <a:gd name="T22" fmla="*/ 2147483647 w 58"/>
                <a:gd name="T23" fmla="*/ 2147483647 h 36"/>
                <a:gd name="T24" fmla="*/ 2147483647 w 58"/>
                <a:gd name="T25" fmla="*/ 2147483647 h 36"/>
                <a:gd name="T26" fmla="*/ 2147483647 w 58"/>
                <a:gd name="T27" fmla="*/ 2147483647 h 36"/>
                <a:gd name="T28" fmla="*/ 2147483647 w 58"/>
                <a:gd name="T29" fmla="*/ 2147483647 h 36"/>
                <a:gd name="T30" fmla="*/ 2147483647 w 58"/>
                <a:gd name="T31" fmla="*/ 2147483647 h 36"/>
                <a:gd name="T32" fmla="*/ 2147483647 w 58"/>
                <a:gd name="T33" fmla="*/ 2147483647 h 36"/>
                <a:gd name="T34" fmla="*/ 2147483647 w 58"/>
                <a:gd name="T35" fmla="*/ 2147483647 h 36"/>
                <a:gd name="T36" fmla="*/ 2147483647 w 58"/>
                <a:gd name="T37" fmla="*/ 2147483647 h 36"/>
                <a:gd name="T38" fmla="*/ 2147483647 w 58"/>
                <a:gd name="T39" fmla="*/ 2147483647 h 36"/>
                <a:gd name="T40" fmla="*/ 2147483647 w 58"/>
                <a:gd name="T41" fmla="*/ 2147483647 h 36"/>
                <a:gd name="T42" fmla="*/ 2147483647 w 58"/>
                <a:gd name="T43" fmla="*/ 2147483647 h 36"/>
                <a:gd name="T44" fmla="*/ 2147483647 w 58"/>
                <a:gd name="T45" fmla="*/ 2147483647 h 36"/>
                <a:gd name="T46" fmla="*/ 2147483647 w 58"/>
                <a:gd name="T47" fmla="*/ 2147483647 h 36"/>
                <a:gd name="T48" fmla="*/ 2147483647 w 58"/>
                <a:gd name="T49" fmla="*/ 2147483647 h 36"/>
                <a:gd name="T50" fmla="*/ 2147483647 w 58"/>
                <a:gd name="T51" fmla="*/ 2147483647 h 36"/>
                <a:gd name="T52" fmla="*/ 2147483647 w 58"/>
                <a:gd name="T53" fmla="*/ 2147483647 h 36"/>
                <a:gd name="T54" fmla="*/ 2147483647 w 58"/>
                <a:gd name="T55" fmla="*/ 2147483647 h 36"/>
                <a:gd name="T56" fmla="*/ 2147483647 w 58"/>
                <a:gd name="T57" fmla="*/ 2147483647 h 36"/>
                <a:gd name="T58" fmla="*/ 2147483647 w 58"/>
                <a:gd name="T59" fmla="*/ 2147483647 h 36"/>
                <a:gd name="T60" fmla="*/ 2147483647 w 58"/>
                <a:gd name="T61" fmla="*/ 2147483647 h 36"/>
                <a:gd name="T62" fmla="*/ 2147483647 w 58"/>
                <a:gd name="T63" fmla="*/ 2147483647 h 36"/>
                <a:gd name="T64" fmla="*/ 2147483647 w 58"/>
                <a:gd name="T65" fmla="*/ 2147483647 h 36"/>
                <a:gd name="T66" fmla="*/ 2147483647 w 58"/>
                <a:gd name="T67" fmla="*/ 2147483647 h 36"/>
                <a:gd name="T68" fmla="*/ 0 w 58"/>
                <a:gd name="T69" fmla="*/ 2147483647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 h="36">
                  <a:moveTo>
                    <a:pt x="0" y="32"/>
                  </a:moveTo>
                  <a:lnTo>
                    <a:pt x="0" y="26"/>
                  </a:lnTo>
                  <a:lnTo>
                    <a:pt x="2" y="16"/>
                  </a:lnTo>
                  <a:lnTo>
                    <a:pt x="2" y="6"/>
                  </a:lnTo>
                  <a:lnTo>
                    <a:pt x="4" y="4"/>
                  </a:lnTo>
                  <a:lnTo>
                    <a:pt x="4" y="0"/>
                  </a:lnTo>
                  <a:lnTo>
                    <a:pt x="14" y="2"/>
                  </a:lnTo>
                  <a:lnTo>
                    <a:pt x="26" y="2"/>
                  </a:lnTo>
                  <a:lnTo>
                    <a:pt x="26" y="4"/>
                  </a:lnTo>
                  <a:lnTo>
                    <a:pt x="28" y="4"/>
                  </a:lnTo>
                  <a:lnTo>
                    <a:pt x="34" y="4"/>
                  </a:lnTo>
                  <a:lnTo>
                    <a:pt x="36" y="4"/>
                  </a:lnTo>
                  <a:lnTo>
                    <a:pt x="38" y="6"/>
                  </a:lnTo>
                  <a:lnTo>
                    <a:pt x="40" y="8"/>
                  </a:lnTo>
                  <a:lnTo>
                    <a:pt x="42" y="8"/>
                  </a:lnTo>
                  <a:lnTo>
                    <a:pt x="42" y="10"/>
                  </a:lnTo>
                  <a:lnTo>
                    <a:pt x="42" y="12"/>
                  </a:lnTo>
                  <a:lnTo>
                    <a:pt x="48" y="14"/>
                  </a:lnTo>
                  <a:lnTo>
                    <a:pt x="52" y="16"/>
                  </a:lnTo>
                  <a:lnTo>
                    <a:pt x="54" y="18"/>
                  </a:lnTo>
                  <a:lnTo>
                    <a:pt x="58" y="26"/>
                  </a:lnTo>
                  <a:lnTo>
                    <a:pt x="52" y="28"/>
                  </a:lnTo>
                  <a:lnTo>
                    <a:pt x="50" y="32"/>
                  </a:lnTo>
                  <a:lnTo>
                    <a:pt x="48" y="30"/>
                  </a:lnTo>
                  <a:lnTo>
                    <a:pt x="46" y="28"/>
                  </a:lnTo>
                  <a:lnTo>
                    <a:pt x="30" y="28"/>
                  </a:lnTo>
                  <a:lnTo>
                    <a:pt x="28" y="30"/>
                  </a:lnTo>
                  <a:lnTo>
                    <a:pt x="26" y="30"/>
                  </a:lnTo>
                  <a:lnTo>
                    <a:pt x="18" y="30"/>
                  </a:lnTo>
                  <a:lnTo>
                    <a:pt x="14" y="30"/>
                  </a:lnTo>
                  <a:lnTo>
                    <a:pt x="12" y="34"/>
                  </a:lnTo>
                  <a:lnTo>
                    <a:pt x="8" y="36"/>
                  </a:lnTo>
                  <a:lnTo>
                    <a:pt x="2" y="36"/>
                  </a:lnTo>
                  <a:lnTo>
                    <a:pt x="2" y="34"/>
                  </a:lnTo>
                  <a:lnTo>
                    <a:pt x="0" y="3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5" name="Freeform 65"/>
            <p:cNvSpPr>
              <a:spLocks/>
            </p:cNvSpPr>
            <p:nvPr/>
          </p:nvSpPr>
          <p:spPr bwMode="auto">
            <a:xfrm>
              <a:off x="4681990" y="2481326"/>
              <a:ext cx="13385" cy="13385"/>
            </a:xfrm>
            <a:custGeom>
              <a:avLst/>
              <a:gdLst>
                <a:gd name="T0" fmla="*/ 2147483647 w 12"/>
                <a:gd name="T1" fmla="*/ 2147483647 h 12"/>
                <a:gd name="T2" fmla="*/ 2147483647 w 12"/>
                <a:gd name="T3" fmla="*/ 2147483647 h 12"/>
                <a:gd name="T4" fmla="*/ 2147483647 w 12"/>
                <a:gd name="T5" fmla="*/ 2147483647 h 12"/>
                <a:gd name="T6" fmla="*/ 2147483647 w 12"/>
                <a:gd name="T7" fmla="*/ 2147483647 h 12"/>
                <a:gd name="T8" fmla="*/ 2147483647 w 12"/>
                <a:gd name="T9" fmla="*/ 2147483647 h 12"/>
                <a:gd name="T10" fmla="*/ 2147483647 w 12"/>
                <a:gd name="T11" fmla="*/ 0 h 12"/>
                <a:gd name="T12" fmla="*/ 0 w 12"/>
                <a:gd name="T13" fmla="*/ 2147483647 h 12"/>
                <a:gd name="T14" fmla="*/ 2147483647 w 12"/>
                <a:gd name="T15" fmla="*/ 2147483647 h 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 h="12">
                  <a:moveTo>
                    <a:pt x="8" y="12"/>
                  </a:moveTo>
                  <a:lnTo>
                    <a:pt x="10" y="8"/>
                  </a:lnTo>
                  <a:lnTo>
                    <a:pt x="12" y="8"/>
                  </a:lnTo>
                  <a:lnTo>
                    <a:pt x="12" y="4"/>
                  </a:lnTo>
                  <a:lnTo>
                    <a:pt x="10" y="2"/>
                  </a:lnTo>
                  <a:lnTo>
                    <a:pt x="6" y="0"/>
                  </a:lnTo>
                  <a:lnTo>
                    <a:pt x="0" y="10"/>
                  </a:lnTo>
                  <a:lnTo>
                    <a:pt x="8"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6" name="Freeform 66"/>
            <p:cNvSpPr>
              <a:spLocks/>
            </p:cNvSpPr>
            <p:nvPr/>
          </p:nvSpPr>
          <p:spPr bwMode="auto">
            <a:xfrm>
              <a:off x="4873841" y="2699945"/>
              <a:ext cx="44616" cy="37924"/>
            </a:xfrm>
            <a:custGeom>
              <a:avLst/>
              <a:gdLst>
                <a:gd name="T0" fmla="*/ 0 w 40"/>
                <a:gd name="T1" fmla="*/ 2147483647 h 34"/>
                <a:gd name="T2" fmla="*/ 2147483647 w 40"/>
                <a:gd name="T3" fmla="*/ 2147483647 h 34"/>
                <a:gd name="T4" fmla="*/ 2147483647 w 40"/>
                <a:gd name="T5" fmla="*/ 2147483647 h 34"/>
                <a:gd name="T6" fmla="*/ 2147483647 w 40"/>
                <a:gd name="T7" fmla="*/ 2147483647 h 34"/>
                <a:gd name="T8" fmla="*/ 2147483647 w 40"/>
                <a:gd name="T9" fmla="*/ 2147483647 h 34"/>
                <a:gd name="T10" fmla="*/ 2147483647 w 40"/>
                <a:gd name="T11" fmla="*/ 2147483647 h 34"/>
                <a:gd name="T12" fmla="*/ 2147483647 w 40"/>
                <a:gd name="T13" fmla="*/ 2147483647 h 34"/>
                <a:gd name="T14" fmla="*/ 2147483647 w 40"/>
                <a:gd name="T15" fmla="*/ 2147483647 h 34"/>
                <a:gd name="T16" fmla="*/ 2147483647 w 40"/>
                <a:gd name="T17" fmla="*/ 2147483647 h 34"/>
                <a:gd name="T18" fmla="*/ 2147483647 w 40"/>
                <a:gd name="T19" fmla="*/ 2147483647 h 34"/>
                <a:gd name="T20" fmla="*/ 2147483647 w 40"/>
                <a:gd name="T21" fmla="*/ 2147483647 h 34"/>
                <a:gd name="T22" fmla="*/ 2147483647 w 40"/>
                <a:gd name="T23" fmla="*/ 0 h 34"/>
                <a:gd name="T24" fmla="*/ 2147483647 w 40"/>
                <a:gd name="T25" fmla="*/ 0 h 34"/>
                <a:gd name="T26" fmla="*/ 2147483647 w 40"/>
                <a:gd name="T27" fmla="*/ 0 h 34"/>
                <a:gd name="T28" fmla="*/ 2147483647 w 40"/>
                <a:gd name="T29" fmla="*/ 2147483647 h 34"/>
                <a:gd name="T30" fmla="*/ 2147483647 w 40"/>
                <a:gd name="T31" fmla="*/ 2147483647 h 34"/>
                <a:gd name="T32" fmla="*/ 2147483647 w 40"/>
                <a:gd name="T33" fmla="*/ 2147483647 h 34"/>
                <a:gd name="T34" fmla="*/ 0 w 40"/>
                <a:gd name="T35" fmla="*/ 2147483647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0" h="34">
                  <a:moveTo>
                    <a:pt x="0" y="22"/>
                  </a:moveTo>
                  <a:lnTo>
                    <a:pt x="4" y="30"/>
                  </a:lnTo>
                  <a:lnTo>
                    <a:pt x="18" y="32"/>
                  </a:lnTo>
                  <a:lnTo>
                    <a:pt x="26" y="34"/>
                  </a:lnTo>
                  <a:lnTo>
                    <a:pt x="28" y="32"/>
                  </a:lnTo>
                  <a:lnTo>
                    <a:pt x="32" y="32"/>
                  </a:lnTo>
                  <a:lnTo>
                    <a:pt x="36" y="22"/>
                  </a:lnTo>
                  <a:lnTo>
                    <a:pt x="38" y="12"/>
                  </a:lnTo>
                  <a:lnTo>
                    <a:pt x="40" y="6"/>
                  </a:lnTo>
                  <a:lnTo>
                    <a:pt x="30" y="4"/>
                  </a:lnTo>
                  <a:lnTo>
                    <a:pt x="22" y="4"/>
                  </a:lnTo>
                  <a:lnTo>
                    <a:pt x="16" y="0"/>
                  </a:lnTo>
                  <a:lnTo>
                    <a:pt x="10" y="0"/>
                  </a:lnTo>
                  <a:lnTo>
                    <a:pt x="8" y="0"/>
                  </a:lnTo>
                  <a:lnTo>
                    <a:pt x="6" y="2"/>
                  </a:lnTo>
                  <a:lnTo>
                    <a:pt x="4" y="4"/>
                  </a:lnTo>
                  <a:lnTo>
                    <a:pt x="2" y="14"/>
                  </a:lnTo>
                  <a:lnTo>
                    <a:pt x="0" y="2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7" name="Freeform 67"/>
            <p:cNvSpPr>
              <a:spLocks/>
            </p:cNvSpPr>
            <p:nvPr/>
          </p:nvSpPr>
          <p:spPr bwMode="auto">
            <a:xfrm>
              <a:off x="4849301" y="3746191"/>
              <a:ext cx="44616" cy="17846"/>
            </a:xfrm>
            <a:custGeom>
              <a:avLst/>
              <a:gdLst>
                <a:gd name="T0" fmla="*/ 2147483647 w 40"/>
                <a:gd name="T1" fmla="*/ 2147483647 h 16"/>
                <a:gd name="T2" fmla="*/ 2147483647 w 40"/>
                <a:gd name="T3" fmla="*/ 2147483647 h 16"/>
                <a:gd name="T4" fmla="*/ 2147483647 w 40"/>
                <a:gd name="T5" fmla="*/ 2147483647 h 16"/>
                <a:gd name="T6" fmla="*/ 2147483647 w 40"/>
                <a:gd name="T7" fmla="*/ 2147483647 h 16"/>
                <a:gd name="T8" fmla="*/ 2147483647 w 40"/>
                <a:gd name="T9" fmla="*/ 2147483647 h 16"/>
                <a:gd name="T10" fmla="*/ 2147483647 w 40"/>
                <a:gd name="T11" fmla="*/ 2147483647 h 16"/>
                <a:gd name="T12" fmla="*/ 2147483647 w 40"/>
                <a:gd name="T13" fmla="*/ 2147483647 h 16"/>
                <a:gd name="T14" fmla="*/ 2147483647 w 40"/>
                <a:gd name="T15" fmla="*/ 2147483647 h 16"/>
                <a:gd name="T16" fmla="*/ 2147483647 w 40"/>
                <a:gd name="T17" fmla="*/ 2147483647 h 16"/>
                <a:gd name="T18" fmla="*/ 2147483647 w 40"/>
                <a:gd name="T19" fmla="*/ 2147483647 h 16"/>
                <a:gd name="T20" fmla="*/ 2147483647 w 40"/>
                <a:gd name="T21" fmla="*/ 2147483647 h 16"/>
                <a:gd name="T22" fmla="*/ 2147483647 w 40"/>
                <a:gd name="T23" fmla="*/ 0 h 16"/>
                <a:gd name="T24" fmla="*/ 2147483647 w 40"/>
                <a:gd name="T25" fmla="*/ 0 h 16"/>
                <a:gd name="T26" fmla="*/ 2147483647 w 40"/>
                <a:gd name="T27" fmla="*/ 0 h 16"/>
                <a:gd name="T28" fmla="*/ 2147483647 w 40"/>
                <a:gd name="T29" fmla="*/ 2147483647 h 16"/>
                <a:gd name="T30" fmla="*/ 2147483647 w 40"/>
                <a:gd name="T31" fmla="*/ 2147483647 h 16"/>
                <a:gd name="T32" fmla="*/ 2147483647 w 40"/>
                <a:gd name="T33" fmla="*/ 2147483647 h 16"/>
                <a:gd name="T34" fmla="*/ 0 w 40"/>
                <a:gd name="T35" fmla="*/ 2147483647 h 16"/>
                <a:gd name="T36" fmla="*/ 2147483647 w 40"/>
                <a:gd name="T37" fmla="*/ 2147483647 h 16"/>
                <a:gd name="T38" fmla="*/ 2147483647 w 40"/>
                <a:gd name="T39" fmla="*/ 2147483647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0" h="16">
                  <a:moveTo>
                    <a:pt x="12" y="14"/>
                  </a:moveTo>
                  <a:lnTo>
                    <a:pt x="14" y="14"/>
                  </a:lnTo>
                  <a:lnTo>
                    <a:pt x="14" y="12"/>
                  </a:lnTo>
                  <a:lnTo>
                    <a:pt x="16" y="8"/>
                  </a:lnTo>
                  <a:lnTo>
                    <a:pt x="16" y="14"/>
                  </a:lnTo>
                  <a:lnTo>
                    <a:pt x="18" y="16"/>
                  </a:lnTo>
                  <a:lnTo>
                    <a:pt x="20" y="16"/>
                  </a:lnTo>
                  <a:lnTo>
                    <a:pt x="22" y="14"/>
                  </a:lnTo>
                  <a:lnTo>
                    <a:pt x="28" y="14"/>
                  </a:lnTo>
                  <a:lnTo>
                    <a:pt x="32" y="10"/>
                  </a:lnTo>
                  <a:lnTo>
                    <a:pt x="38" y="6"/>
                  </a:lnTo>
                  <a:lnTo>
                    <a:pt x="40" y="0"/>
                  </a:lnTo>
                  <a:lnTo>
                    <a:pt x="28" y="0"/>
                  </a:lnTo>
                  <a:lnTo>
                    <a:pt x="24" y="0"/>
                  </a:lnTo>
                  <a:lnTo>
                    <a:pt x="20" y="2"/>
                  </a:lnTo>
                  <a:lnTo>
                    <a:pt x="18" y="2"/>
                  </a:lnTo>
                  <a:lnTo>
                    <a:pt x="8" y="2"/>
                  </a:lnTo>
                  <a:lnTo>
                    <a:pt x="0" y="12"/>
                  </a:lnTo>
                  <a:lnTo>
                    <a:pt x="4" y="14"/>
                  </a:lnTo>
                  <a:lnTo>
                    <a:pt x="12" y="1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8" name="Freeform 68"/>
            <p:cNvSpPr>
              <a:spLocks/>
            </p:cNvSpPr>
            <p:nvPr/>
          </p:nvSpPr>
          <p:spPr bwMode="auto">
            <a:xfrm>
              <a:off x="4684221" y="2525943"/>
              <a:ext cx="78079" cy="153925"/>
            </a:xfrm>
            <a:custGeom>
              <a:avLst/>
              <a:gdLst>
                <a:gd name="T0" fmla="*/ 2147483647 w 70"/>
                <a:gd name="T1" fmla="*/ 0 h 138"/>
                <a:gd name="T2" fmla="*/ 2147483647 w 70"/>
                <a:gd name="T3" fmla="*/ 2147483647 h 138"/>
                <a:gd name="T4" fmla="*/ 2147483647 w 70"/>
                <a:gd name="T5" fmla="*/ 2147483647 h 138"/>
                <a:gd name="T6" fmla="*/ 2147483647 w 70"/>
                <a:gd name="T7" fmla="*/ 2147483647 h 138"/>
                <a:gd name="T8" fmla="*/ 2147483647 w 70"/>
                <a:gd name="T9" fmla="*/ 2147483647 h 138"/>
                <a:gd name="T10" fmla="*/ 2147483647 w 70"/>
                <a:gd name="T11" fmla="*/ 2147483647 h 138"/>
                <a:gd name="T12" fmla="*/ 2147483647 w 70"/>
                <a:gd name="T13" fmla="*/ 2147483647 h 138"/>
                <a:gd name="T14" fmla="*/ 0 w 70"/>
                <a:gd name="T15" fmla="*/ 2147483647 h 138"/>
                <a:gd name="T16" fmla="*/ 0 w 70"/>
                <a:gd name="T17" fmla="*/ 2147483647 h 138"/>
                <a:gd name="T18" fmla="*/ 2147483647 w 70"/>
                <a:gd name="T19" fmla="*/ 2147483647 h 138"/>
                <a:gd name="T20" fmla="*/ 2147483647 w 70"/>
                <a:gd name="T21" fmla="*/ 2147483647 h 138"/>
                <a:gd name="T22" fmla="*/ 2147483647 w 70"/>
                <a:gd name="T23" fmla="*/ 2147483647 h 138"/>
                <a:gd name="T24" fmla="*/ 2147483647 w 70"/>
                <a:gd name="T25" fmla="*/ 2147483647 h 138"/>
                <a:gd name="T26" fmla="*/ 2147483647 w 70"/>
                <a:gd name="T27" fmla="*/ 2147483647 h 138"/>
                <a:gd name="T28" fmla="*/ 2147483647 w 70"/>
                <a:gd name="T29" fmla="*/ 2147483647 h 138"/>
                <a:gd name="T30" fmla="*/ 2147483647 w 70"/>
                <a:gd name="T31" fmla="*/ 2147483647 h 138"/>
                <a:gd name="T32" fmla="*/ 2147483647 w 70"/>
                <a:gd name="T33" fmla="*/ 2147483647 h 138"/>
                <a:gd name="T34" fmla="*/ 2147483647 w 70"/>
                <a:gd name="T35" fmla="*/ 2147483647 h 138"/>
                <a:gd name="T36" fmla="*/ 2147483647 w 70"/>
                <a:gd name="T37" fmla="*/ 2147483647 h 138"/>
                <a:gd name="T38" fmla="*/ 2147483647 w 70"/>
                <a:gd name="T39" fmla="*/ 2147483647 h 138"/>
                <a:gd name="T40" fmla="*/ 2147483647 w 70"/>
                <a:gd name="T41" fmla="*/ 2147483647 h 138"/>
                <a:gd name="T42" fmla="*/ 2147483647 w 70"/>
                <a:gd name="T43" fmla="*/ 2147483647 h 138"/>
                <a:gd name="T44" fmla="*/ 2147483647 w 70"/>
                <a:gd name="T45" fmla="*/ 2147483647 h 138"/>
                <a:gd name="T46" fmla="*/ 2147483647 w 70"/>
                <a:gd name="T47" fmla="*/ 2147483647 h 138"/>
                <a:gd name="T48" fmla="*/ 2147483647 w 70"/>
                <a:gd name="T49" fmla="*/ 2147483647 h 138"/>
                <a:gd name="T50" fmla="*/ 2147483647 w 70"/>
                <a:gd name="T51" fmla="*/ 2147483647 h 138"/>
                <a:gd name="T52" fmla="*/ 2147483647 w 70"/>
                <a:gd name="T53" fmla="*/ 2147483647 h 138"/>
                <a:gd name="T54" fmla="*/ 2147483647 w 70"/>
                <a:gd name="T55" fmla="*/ 2147483647 h 138"/>
                <a:gd name="T56" fmla="*/ 2147483647 w 70"/>
                <a:gd name="T57" fmla="*/ 2147483647 h 138"/>
                <a:gd name="T58" fmla="*/ 2147483647 w 70"/>
                <a:gd name="T59" fmla="*/ 2147483647 h 138"/>
                <a:gd name="T60" fmla="*/ 2147483647 w 70"/>
                <a:gd name="T61" fmla="*/ 2147483647 h 138"/>
                <a:gd name="T62" fmla="*/ 2147483647 w 70"/>
                <a:gd name="T63" fmla="*/ 2147483647 h 138"/>
                <a:gd name="T64" fmla="*/ 2147483647 w 70"/>
                <a:gd name="T65" fmla="*/ 2147483647 h 138"/>
                <a:gd name="T66" fmla="*/ 2147483647 w 70"/>
                <a:gd name="T67" fmla="*/ 2147483647 h 138"/>
                <a:gd name="T68" fmla="*/ 2147483647 w 70"/>
                <a:gd name="T69" fmla="*/ 2147483647 h 138"/>
                <a:gd name="T70" fmla="*/ 2147483647 w 70"/>
                <a:gd name="T71" fmla="*/ 2147483647 h 138"/>
                <a:gd name="T72" fmla="*/ 2147483647 w 70"/>
                <a:gd name="T73" fmla="*/ 2147483647 h 138"/>
                <a:gd name="T74" fmla="*/ 2147483647 w 70"/>
                <a:gd name="T75" fmla="*/ 2147483647 h 138"/>
                <a:gd name="T76" fmla="*/ 2147483647 w 70"/>
                <a:gd name="T77" fmla="*/ 2147483647 h 138"/>
                <a:gd name="T78" fmla="*/ 2147483647 w 70"/>
                <a:gd name="T79" fmla="*/ 2147483647 h 138"/>
                <a:gd name="T80" fmla="*/ 2147483647 w 70"/>
                <a:gd name="T81" fmla="*/ 2147483647 h 138"/>
                <a:gd name="T82" fmla="*/ 2147483647 w 70"/>
                <a:gd name="T83" fmla="*/ 2147483647 h 138"/>
                <a:gd name="T84" fmla="*/ 2147483647 w 70"/>
                <a:gd name="T85" fmla="*/ 2147483647 h 138"/>
                <a:gd name="T86" fmla="*/ 2147483647 w 70"/>
                <a:gd name="T87" fmla="*/ 2147483647 h 138"/>
                <a:gd name="T88" fmla="*/ 2147483647 w 70"/>
                <a:gd name="T89" fmla="*/ 2147483647 h 138"/>
                <a:gd name="T90" fmla="*/ 2147483647 w 70"/>
                <a:gd name="T91" fmla="*/ 2147483647 h 138"/>
                <a:gd name="T92" fmla="*/ 2147483647 w 70"/>
                <a:gd name="T93" fmla="*/ 2147483647 h 138"/>
                <a:gd name="T94" fmla="*/ 2147483647 w 70"/>
                <a:gd name="T95" fmla="*/ 2147483647 h 138"/>
                <a:gd name="T96" fmla="*/ 2147483647 w 70"/>
                <a:gd name="T97" fmla="*/ 2147483647 h 138"/>
                <a:gd name="T98" fmla="*/ 2147483647 w 70"/>
                <a:gd name="T99" fmla="*/ 2147483647 h 138"/>
                <a:gd name="T100" fmla="*/ 2147483647 w 70"/>
                <a:gd name="T101" fmla="*/ 2147483647 h 138"/>
                <a:gd name="T102" fmla="*/ 2147483647 w 70"/>
                <a:gd name="T103" fmla="*/ 2147483647 h 138"/>
                <a:gd name="T104" fmla="*/ 2147483647 w 70"/>
                <a:gd name="T105" fmla="*/ 2147483647 h 138"/>
                <a:gd name="T106" fmla="*/ 2147483647 w 70"/>
                <a:gd name="T107" fmla="*/ 2147483647 h 138"/>
                <a:gd name="T108" fmla="*/ 2147483647 w 70"/>
                <a:gd name="T109" fmla="*/ 0 h 13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70" h="138">
                  <a:moveTo>
                    <a:pt x="26" y="0"/>
                  </a:moveTo>
                  <a:lnTo>
                    <a:pt x="22" y="8"/>
                  </a:lnTo>
                  <a:lnTo>
                    <a:pt x="18" y="14"/>
                  </a:lnTo>
                  <a:lnTo>
                    <a:pt x="12" y="18"/>
                  </a:lnTo>
                  <a:lnTo>
                    <a:pt x="10" y="24"/>
                  </a:lnTo>
                  <a:lnTo>
                    <a:pt x="12" y="28"/>
                  </a:lnTo>
                  <a:lnTo>
                    <a:pt x="18" y="32"/>
                  </a:lnTo>
                  <a:lnTo>
                    <a:pt x="0" y="42"/>
                  </a:lnTo>
                  <a:lnTo>
                    <a:pt x="0" y="54"/>
                  </a:lnTo>
                  <a:lnTo>
                    <a:pt x="2" y="58"/>
                  </a:lnTo>
                  <a:lnTo>
                    <a:pt x="4" y="60"/>
                  </a:lnTo>
                  <a:lnTo>
                    <a:pt x="8" y="64"/>
                  </a:lnTo>
                  <a:lnTo>
                    <a:pt x="8" y="68"/>
                  </a:lnTo>
                  <a:lnTo>
                    <a:pt x="20" y="68"/>
                  </a:lnTo>
                  <a:lnTo>
                    <a:pt x="20" y="76"/>
                  </a:lnTo>
                  <a:lnTo>
                    <a:pt x="20" y="78"/>
                  </a:lnTo>
                  <a:lnTo>
                    <a:pt x="24" y="82"/>
                  </a:lnTo>
                  <a:lnTo>
                    <a:pt x="26" y="88"/>
                  </a:lnTo>
                  <a:lnTo>
                    <a:pt x="26" y="94"/>
                  </a:lnTo>
                  <a:lnTo>
                    <a:pt x="26" y="98"/>
                  </a:lnTo>
                  <a:lnTo>
                    <a:pt x="26" y="102"/>
                  </a:lnTo>
                  <a:lnTo>
                    <a:pt x="24" y="106"/>
                  </a:lnTo>
                  <a:lnTo>
                    <a:pt x="22" y="112"/>
                  </a:lnTo>
                  <a:lnTo>
                    <a:pt x="24" y="122"/>
                  </a:lnTo>
                  <a:lnTo>
                    <a:pt x="26" y="130"/>
                  </a:lnTo>
                  <a:lnTo>
                    <a:pt x="32" y="136"/>
                  </a:lnTo>
                  <a:lnTo>
                    <a:pt x="34" y="138"/>
                  </a:lnTo>
                  <a:lnTo>
                    <a:pt x="38" y="138"/>
                  </a:lnTo>
                  <a:lnTo>
                    <a:pt x="44" y="138"/>
                  </a:lnTo>
                  <a:lnTo>
                    <a:pt x="48" y="136"/>
                  </a:lnTo>
                  <a:lnTo>
                    <a:pt x="54" y="132"/>
                  </a:lnTo>
                  <a:lnTo>
                    <a:pt x="60" y="126"/>
                  </a:lnTo>
                  <a:lnTo>
                    <a:pt x="64" y="124"/>
                  </a:lnTo>
                  <a:lnTo>
                    <a:pt x="70" y="124"/>
                  </a:lnTo>
                  <a:lnTo>
                    <a:pt x="68" y="118"/>
                  </a:lnTo>
                  <a:lnTo>
                    <a:pt x="66" y="112"/>
                  </a:lnTo>
                  <a:lnTo>
                    <a:pt x="60" y="104"/>
                  </a:lnTo>
                  <a:lnTo>
                    <a:pt x="54" y="96"/>
                  </a:lnTo>
                  <a:lnTo>
                    <a:pt x="54" y="92"/>
                  </a:lnTo>
                  <a:lnTo>
                    <a:pt x="54" y="86"/>
                  </a:lnTo>
                  <a:lnTo>
                    <a:pt x="54" y="82"/>
                  </a:lnTo>
                  <a:lnTo>
                    <a:pt x="54" y="78"/>
                  </a:lnTo>
                  <a:lnTo>
                    <a:pt x="58" y="74"/>
                  </a:lnTo>
                  <a:lnTo>
                    <a:pt x="64" y="70"/>
                  </a:lnTo>
                  <a:lnTo>
                    <a:pt x="68" y="64"/>
                  </a:lnTo>
                  <a:lnTo>
                    <a:pt x="70" y="44"/>
                  </a:lnTo>
                  <a:lnTo>
                    <a:pt x="60" y="36"/>
                  </a:lnTo>
                  <a:lnTo>
                    <a:pt x="56" y="32"/>
                  </a:lnTo>
                  <a:lnTo>
                    <a:pt x="52" y="32"/>
                  </a:lnTo>
                  <a:lnTo>
                    <a:pt x="46" y="32"/>
                  </a:lnTo>
                  <a:lnTo>
                    <a:pt x="46" y="24"/>
                  </a:lnTo>
                  <a:lnTo>
                    <a:pt x="44" y="20"/>
                  </a:lnTo>
                  <a:lnTo>
                    <a:pt x="40" y="12"/>
                  </a:lnTo>
                  <a:lnTo>
                    <a:pt x="32" y="4"/>
                  </a:lnTo>
                  <a:lnTo>
                    <a:pt x="26"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9" name="Freeform 69"/>
            <p:cNvSpPr>
              <a:spLocks/>
            </p:cNvSpPr>
            <p:nvPr/>
          </p:nvSpPr>
          <p:spPr bwMode="auto">
            <a:xfrm>
              <a:off x="4744452" y="2575020"/>
              <a:ext cx="73617" cy="95925"/>
            </a:xfrm>
            <a:custGeom>
              <a:avLst/>
              <a:gdLst>
                <a:gd name="T0" fmla="*/ 2147483647 w 66"/>
                <a:gd name="T1" fmla="*/ 2147483647 h 86"/>
                <a:gd name="T2" fmla="*/ 2147483647 w 66"/>
                <a:gd name="T3" fmla="*/ 2147483647 h 86"/>
                <a:gd name="T4" fmla="*/ 2147483647 w 66"/>
                <a:gd name="T5" fmla="*/ 2147483647 h 86"/>
                <a:gd name="T6" fmla="*/ 2147483647 w 66"/>
                <a:gd name="T7" fmla="*/ 2147483647 h 86"/>
                <a:gd name="T8" fmla="*/ 2147483647 w 66"/>
                <a:gd name="T9" fmla="*/ 2147483647 h 86"/>
                <a:gd name="T10" fmla="*/ 2147483647 w 66"/>
                <a:gd name="T11" fmla="*/ 2147483647 h 86"/>
                <a:gd name="T12" fmla="*/ 2147483647 w 66"/>
                <a:gd name="T13" fmla="*/ 2147483647 h 86"/>
                <a:gd name="T14" fmla="*/ 2147483647 w 66"/>
                <a:gd name="T15" fmla="*/ 2147483647 h 86"/>
                <a:gd name="T16" fmla="*/ 2147483647 w 66"/>
                <a:gd name="T17" fmla="*/ 2147483647 h 86"/>
                <a:gd name="T18" fmla="*/ 2147483647 w 66"/>
                <a:gd name="T19" fmla="*/ 2147483647 h 86"/>
                <a:gd name="T20" fmla="*/ 2147483647 w 66"/>
                <a:gd name="T21" fmla="*/ 2147483647 h 86"/>
                <a:gd name="T22" fmla="*/ 2147483647 w 66"/>
                <a:gd name="T23" fmla="*/ 2147483647 h 86"/>
                <a:gd name="T24" fmla="*/ 2147483647 w 66"/>
                <a:gd name="T25" fmla="*/ 2147483647 h 86"/>
                <a:gd name="T26" fmla="*/ 2147483647 w 66"/>
                <a:gd name="T27" fmla="*/ 2147483647 h 86"/>
                <a:gd name="T28" fmla="*/ 2147483647 w 66"/>
                <a:gd name="T29" fmla="*/ 2147483647 h 86"/>
                <a:gd name="T30" fmla="*/ 2147483647 w 66"/>
                <a:gd name="T31" fmla="*/ 2147483647 h 86"/>
                <a:gd name="T32" fmla="*/ 2147483647 w 66"/>
                <a:gd name="T33" fmla="*/ 2147483647 h 86"/>
                <a:gd name="T34" fmla="*/ 2147483647 w 66"/>
                <a:gd name="T35" fmla="*/ 2147483647 h 86"/>
                <a:gd name="T36" fmla="*/ 2147483647 w 66"/>
                <a:gd name="T37" fmla="*/ 2147483647 h 86"/>
                <a:gd name="T38" fmla="*/ 2147483647 w 66"/>
                <a:gd name="T39" fmla="*/ 2147483647 h 86"/>
                <a:gd name="T40" fmla="*/ 2147483647 w 66"/>
                <a:gd name="T41" fmla="*/ 2147483647 h 86"/>
                <a:gd name="T42" fmla="*/ 2147483647 w 66"/>
                <a:gd name="T43" fmla="*/ 2147483647 h 86"/>
                <a:gd name="T44" fmla="*/ 2147483647 w 66"/>
                <a:gd name="T45" fmla="*/ 2147483647 h 86"/>
                <a:gd name="T46" fmla="*/ 2147483647 w 66"/>
                <a:gd name="T47" fmla="*/ 2147483647 h 86"/>
                <a:gd name="T48" fmla="*/ 0 w 66"/>
                <a:gd name="T49" fmla="*/ 2147483647 h 86"/>
                <a:gd name="T50" fmla="*/ 0 w 66"/>
                <a:gd name="T51" fmla="*/ 2147483647 h 86"/>
                <a:gd name="T52" fmla="*/ 0 w 66"/>
                <a:gd name="T53" fmla="*/ 2147483647 h 86"/>
                <a:gd name="T54" fmla="*/ 0 w 66"/>
                <a:gd name="T55" fmla="*/ 2147483647 h 86"/>
                <a:gd name="T56" fmla="*/ 0 w 66"/>
                <a:gd name="T57" fmla="*/ 2147483647 h 86"/>
                <a:gd name="T58" fmla="*/ 2147483647 w 66"/>
                <a:gd name="T59" fmla="*/ 2147483647 h 86"/>
                <a:gd name="T60" fmla="*/ 2147483647 w 66"/>
                <a:gd name="T61" fmla="*/ 2147483647 h 86"/>
                <a:gd name="T62" fmla="*/ 2147483647 w 66"/>
                <a:gd name="T63" fmla="*/ 2147483647 h 86"/>
                <a:gd name="T64" fmla="*/ 2147483647 w 66"/>
                <a:gd name="T65" fmla="*/ 0 h 86"/>
                <a:gd name="T66" fmla="*/ 2147483647 w 66"/>
                <a:gd name="T67" fmla="*/ 2147483647 h 86"/>
                <a:gd name="T68" fmla="*/ 2147483647 w 66"/>
                <a:gd name="T69" fmla="*/ 2147483647 h 86"/>
                <a:gd name="T70" fmla="*/ 2147483647 w 66"/>
                <a:gd name="T71" fmla="*/ 2147483647 h 86"/>
                <a:gd name="T72" fmla="*/ 2147483647 w 66"/>
                <a:gd name="T73" fmla="*/ 2147483647 h 86"/>
                <a:gd name="T74" fmla="*/ 2147483647 w 66"/>
                <a:gd name="T75" fmla="*/ 2147483647 h 8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6" h="86">
                  <a:moveTo>
                    <a:pt x="66" y="10"/>
                  </a:moveTo>
                  <a:lnTo>
                    <a:pt x="64" y="18"/>
                  </a:lnTo>
                  <a:lnTo>
                    <a:pt x="60" y="24"/>
                  </a:lnTo>
                  <a:lnTo>
                    <a:pt x="58" y="30"/>
                  </a:lnTo>
                  <a:lnTo>
                    <a:pt x="56" y="36"/>
                  </a:lnTo>
                  <a:lnTo>
                    <a:pt x="58" y="42"/>
                  </a:lnTo>
                  <a:lnTo>
                    <a:pt x="60" y="46"/>
                  </a:lnTo>
                  <a:lnTo>
                    <a:pt x="62" y="52"/>
                  </a:lnTo>
                  <a:lnTo>
                    <a:pt x="64" y="58"/>
                  </a:lnTo>
                  <a:lnTo>
                    <a:pt x="62" y="62"/>
                  </a:lnTo>
                  <a:lnTo>
                    <a:pt x="58" y="66"/>
                  </a:lnTo>
                  <a:lnTo>
                    <a:pt x="54" y="76"/>
                  </a:lnTo>
                  <a:lnTo>
                    <a:pt x="52" y="74"/>
                  </a:lnTo>
                  <a:lnTo>
                    <a:pt x="50" y="68"/>
                  </a:lnTo>
                  <a:lnTo>
                    <a:pt x="40" y="72"/>
                  </a:lnTo>
                  <a:lnTo>
                    <a:pt x="28" y="76"/>
                  </a:lnTo>
                  <a:lnTo>
                    <a:pt x="28" y="86"/>
                  </a:lnTo>
                  <a:lnTo>
                    <a:pt x="26" y="84"/>
                  </a:lnTo>
                  <a:lnTo>
                    <a:pt x="22" y="82"/>
                  </a:lnTo>
                  <a:lnTo>
                    <a:pt x="20" y="80"/>
                  </a:lnTo>
                  <a:lnTo>
                    <a:pt x="16" y="80"/>
                  </a:lnTo>
                  <a:lnTo>
                    <a:pt x="14" y="74"/>
                  </a:lnTo>
                  <a:lnTo>
                    <a:pt x="12" y="68"/>
                  </a:lnTo>
                  <a:lnTo>
                    <a:pt x="6" y="60"/>
                  </a:lnTo>
                  <a:lnTo>
                    <a:pt x="0" y="52"/>
                  </a:lnTo>
                  <a:lnTo>
                    <a:pt x="0" y="48"/>
                  </a:lnTo>
                  <a:lnTo>
                    <a:pt x="0" y="42"/>
                  </a:lnTo>
                  <a:lnTo>
                    <a:pt x="0" y="38"/>
                  </a:lnTo>
                  <a:lnTo>
                    <a:pt x="0" y="34"/>
                  </a:lnTo>
                  <a:lnTo>
                    <a:pt x="4" y="30"/>
                  </a:lnTo>
                  <a:lnTo>
                    <a:pt x="10" y="26"/>
                  </a:lnTo>
                  <a:lnTo>
                    <a:pt x="14" y="20"/>
                  </a:lnTo>
                  <a:lnTo>
                    <a:pt x="16" y="0"/>
                  </a:lnTo>
                  <a:lnTo>
                    <a:pt x="24" y="6"/>
                  </a:lnTo>
                  <a:lnTo>
                    <a:pt x="28" y="6"/>
                  </a:lnTo>
                  <a:lnTo>
                    <a:pt x="44" y="6"/>
                  </a:lnTo>
                  <a:lnTo>
                    <a:pt x="48" y="8"/>
                  </a:lnTo>
                  <a:lnTo>
                    <a:pt x="66" y="1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0" name="Freeform 70"/>
            <p:cNvSpPr>
              <a:spLocks/>
            </p:cNvSpPr>
            <p:nvPr/>
          </p:nvSpPr>
          <p:spPr bwMode="auto">
            <a:xfrm>
              <a:off x="4804685" y="2586174"/>
              <a:ext cx="62463" cy="75848"/>
            </a:xfrm>
            <a:custGeom>
              <a:avLst/>
              <a:gdLst>
                <a:gd name="T0" fmla="*/ 2147483647 w 56"/>
                <a:gd name="T1" fmla="*/ 2147483647 h 68"/>
                <a:gd name="T2" fmla="*/ 2147483647 w 56"/>
                <a:gd name="T3" fmla="*/ 2147483647 h 68"/>
                <a:gd name="T4" fmla="*/ 2147483647 w 56"/>
                <a:gd name="T5" fmla="*/ 2147483647 h 68"/>
                <a:gd name="T6" fmla="*/ 2147483647 w 56"/>
                <a:gd name="T7" fmla="*/ 2147483647 h 68"/>
                <a:gd name="T8" fmla="*/ 2147483647 w 56"/>
                <a:gd name="T9" fmla="*/ 2147483647 h 68"/>
                <a:gd name="T10" fmla="*/ 2147483647 w 56"/>
                <a:gd name="T11" fmla="*/ 2147483647 h 68"/>
                <a:gd name="T12" fmla="*/ 2147483647 w 56"/>
                <a:gd name="T13" fmla="*/ 2147483647 h 68"/>
                <a:gd name="T14" fmla="*/ 2147483647 w 56"/>
                <a:gd name="T15" fmla="*/ 2147483647 h 68"/>
                <a:gd name="T16" fmla="*/ 2147483647 w 56"/>
                <a:gd name="T17" fmla="*/ 2147483647 h 68"/>
                <a:gd name="T18" fmla="*/ 0 w 56"/>
                <a:gd name="T19" fmla="*/ 2147483647 h 68"/>
                <a:gd name="T20" fmla="*/ 2147483647 w 56"/>
                <a:gd name="T21" fmla="*/ 2147483647 h 68"/>
                <a:gd name="T22" fmla="*/ 2147483647 w 56"/>
                <a:gd name="T23" fmla="*/ 2147483647 h 68"/>
                <a:gd name="T24" fmla="*/ 2147483647 w 56"/>
                <a:gd name="T25" fmla="*/ 2147483647 h 68"/>
                <a:gd name="T26" fmla="*/ 2147483647 w 56"/>
                <a:gd name="T27" fmla="*/ 2147483647 h 68"/>
                <a:gd name="T28" fmla="*/ 2147483647 w 56"/>
                <a:gd name="T29" fmla="*/ 2147483647 h 68"/>
                <a:gd name="T30" fmla="*/ 2147483647 w 56"/>
                <a:gd name="T31" fmla="*/ 2147483647 h 68"/>
                <a:gd name="T32" fmla="*/ 2147483647 w 56"/>
                <a:gd name="T33" fmla="*/ 2147483647 h 68"/>
                <a:gd name="T34" fmla="*/ 2147483647 w 56"/>
                <a:gd name="T35" fmla="*/ 2147483647 h 68"/>
                <a:gd name="T36" fmla="*/ 2147483647 w 56"/>
                <a:gd name="T37" fmla="*/ 2147483647 h 68"/>
                <a:gd name="T38" fmla="*/ 2147483647 w 56"/>
                <a:gd name="T39" fmla="*/ 2147483647 h 68"/>
                <a:gd name="T40" fmla="*/ 2147483647 w 56"/>
                <a:gd name="T41" fmla="*/ 0 h 68"/>
                <a:gd name="T42" fmla="*/ 2147483647 w 56"/>
                <a:gd name="T43" fmla="*/ 2147483647 h 68"/>
                <a:gd name="T44" fmla="*/ 2147483647 w 56"/>
                <a:gd name="T45" fmla="*/ 2147483647 h 68"/>
                <a:gd name="T46" fmla="*/ 2147483647 w 56"/>
                <a:gd name="T47" fmla="*/ 2147483647 h 68"/>
                <a:gd name="T48" fmla="*/ 2147483647 w 56"/>
                <a:gd name="T49" fmla="*/ 2147483647 h 68"/>
                <a:gd name="T50" fmla="*/ 2147483647 w 56"/>
                <a:gd name="T51" fmla="*/ 2147483647 h 6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6" h="68">
                  <a:moveTo>
                    <a:pt x="56" y="28"/>
                  </a:moveTo>
                  <a:lnTo>
                    <a:pt x="54" y="26"/>
                  </a:lnTo>
                  <a:lnTo>
                    <a:pt x="48" y="40"/>
                  </a:lnTo>
                  <a:lnTo>
                    <a:pt x="40" y="52"/>
                  </a:lnTo>
                  <a:lnTo>
                    <a:pt x="34" y="58"/>
                  </a:lnTo>
                  <a:lnTo>
                    <a:pt x="28" y="64"/>
                  </a:lnTo>
                  <a:lnTo>
                    <a:pt x="22" y="68"/>
                  </a:lnTo>
                  <a:lnTo>
                    <a:pt x="12" y="68"/>
                  </a:lnTo>
                  <a:lnTo>
                    <a:pt x="6" y="68"/>
                  </a:lnTo>
                  <a:lnTo>
                    <a:pt x="0" y="66"/>
                  </a:lnTo>
                  <a:lnTo>
                    <a:pt x="4" y="56"/>
                  </a:lnTo>
                  <a:lnTo>
                    <a:pt x="8" y="52"/>
                  </a:lnTo>
                  <a:lnTo>
                    <a:pt x="10" y="48"/>
                  </a:lnTo>
                  <a:lnTo>
                    <a:pt x="8" y="42"/>
                  </a:lnTo>
                  <a:lnTo>
                    <a:pt x="6" y="36"/>
                  </a:lnTo>
                  <a:lnTo>
                    <a:pt x="4" y="32"/>
                  </a:lnTo>
                  <a:lnTo>
                    <a:pt x="2" y="26"/>
                  </a:lnTo>
                  <a:lnTo>
                    <a:pt x="4" y="20"/>
                  </a:lnTo>
                  <a:lnTo>
                    <a:pt x="6" y="14"/>
                  </a:lnTo>
                  <a:lnTo>
                    <a:pt x="10" y="8"/>
                  </a:lnTo>
                  <a:lnTo>
                    <a:pt x="12" y="0"/>
                  </a:lnTo>
                  <a:lnTo>
                    <a:pt x="26" y="4"/>
                  </a:lnTo>
                  <a:lnTo>
                    <a:pt x="34" y="10"/>
                  </a:lnTo>
                  <a:lnTo>
                    <a:pt x="44" y="18"/>
                  </a:lnTo>
                  <a:lnTo>
                    <a:pt x="54" y="26"/>
                  </a:lnTo>
                  <a:lnTo>
                    <a:pt x="56" y="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1" name="Freeform 71"/>
            <p:cNvSpPr>
              <a:spLocks/>
            </p:cNvSpPr>
            <p:nvPr/>
          </p:nvSpPr>
          <p:spPr bwMode="auto">
            <a:xfrm>
              <a:off x="4474523" y="2463480"/>
              <a:ext cx="238698" cy="227542"/>
            </a:xfrm>
            <a:custGeom>
              <a:avLst/>
              <a:gdLst>
                <a:gd name="T0" fmla="*/ 2147483647 w 214"/>
                <a:gd name="T1" fmla="*/ 2147483647 h 204"/>
                <a:gd name="T2" fmla="*/ 2147483647 w 214"/>
                <a:gd name="T3" fmla="*/ 2147483647 h 204"/>
                <a:gd name="T4" fmla="*/ 2147483647 w 214"/>
                <a:gd name="T5" fmla="*/ 2147483647 h 204"/>
                <a:gd name="T6" fmla="*/ 2147483647 w 214"/>
                <a:gd name="T7" fmla="*/ 2147483647 h 204"/>
                <a:gd name="T8" fmla="*/ 2147483647 w 214"/>
                <a:gd name="T9" fmla="*/ 2147483647 h 204"/>
                <a:gd name="T10" fmla="*/ 2147483647 w 214"/>
                <a:gd name="T11" fmla="*/ 2147483647 h 204"/>
                <a:gd name="T12" fmla="*/ 2147483647 w 214"/>
                <a:gd name="T13" fmla="*/ 2147483647 h 204"/>
                <a:gd name="T14" fmla="*/ 2147483647 w 214"/>
                <a:gd name="T15" fmla="*/ 2147483647 h 204"/>
                <a:gd name="T16" fmla="*/ 2147483647 w 214"/>
                <a:gd name="T17" fmla="*/ 2147483647 h 204"/>
                <a:gd name="T18" fmla="*/ 2147483647 w 214"/>
                <a:gd name="T19" fmla="*/ 2147483647 h 204"/>
                <a:gd name="T20" fmla="*/ 2147483647 w 214"/>
                <a:gd name="T21" fmla="*/ 2147483647 h 204"/>
                <a:gd name="T22" fmla="*/ 2147483647 w 214"/>
                <a:gd name="T23" fmla="*/ 2147483647 h 204"/>
                <a:gd name="T24" fmla="*/ 2147483647 w 214"/>
                <a:gd name="T25" fmla="*/ 2147483647 h 204"/>
                <a:gd name="T26" fmla="*/ 2147483647 w 214"/>
                <a:gd name="T27" fmla="*/ 2147483647 h 204"/>
                <a:gd name="T28" fmla="*/ 2147483647 w 214"/>
                <a:gd name="T29" fmla="*/ 2147483647 h 204"/>
                <a:gd name="T30" fmla="*/ 2147483647 w 214"/>
                <a:gd name="T31" fmla="*/ 2147483647 h 204"/>
                <a:gd name="T32" fmla="*/ 2147483647 w 214"/>
                <a:gd name="T33" fmla="*/ 2147483647 h 204"/>
                <a:gd name="T34" fmla="*/ 2147483647 w 214"/>
                <a:gd name="T35" fmla="*/ 2147483647 h 204"/>
                <a:gd name="T36" fmla="*/ 2147483647 w 214"/>
                <a:gd name="T37" fmla="*/ 2147483647 h 204"/>
                <a:gd name="T38" fmla="*/ 2147483647 w 214"/>
                <a:gd name="T39" fmla="*/ 2147483647 h 204"/>
                <a:gd name="T40" fmla="*/ 2147483647 w 214"/>
                <a:gd name="T41" fmla="*/ 2147483647 h 204"/>
                <a:gd name="T42" fmla="*/ 2147483647 w 214"/>
                <a:gd name="T43" fmla="*/ 2147483647 h 204"/>
                <a:gd name="T44" fmla="*/ 2147483647 w 214"/>
                <a:gd name="T45" fmla="*/ 2147483647 h 204"/>
                <a:gd name="T46" fmla="*/ 0 w 214"/>
                <a:gd name="T47" fmla="*/ 2147483647 h 204"/>
                <a:gd name="T48" fmla="*/ 2147483647 w 214"/>
                <a:gd name="T49" fmla="*/ 2147483647 h 204"/>
                <a:gd name="T50" fmla="*/ 2147483647 w 214"/>
                <a:gd name="T51" fmla="*/ 2147483647 h 204"/>
                <a:gd name="T52" fmla="*/ 2147483647 w 214"/>
                <a:gd name="T53" fmla="*/ 2147483647 h 204"/>
                <a:gd name="T54" fmla="*/ 2147483647 w 214"/>
                <a:gd name="T55" fmla="*/ 2147483647 h 204"/>
                <a:gd name="T56" fmla="*/ 2147483647 w 214"/>
                <a:gd name="T57" fmla="*/ 2147483647 h 204"/>
                <a:gd name="T58" fmla="*/ 2147483647 w 214"/>
                <a:gd name="T59" fmla="*/ 2147483647 h 204"/>
                <a:gd name="T60" fmla="*/ 2147483647 w 214"/>
                <a:gd name="T61" fmla="*/ 2147483647 h 204"/>
                <a:gd name="T62" fmla="*/ 2147483647 w 214"/>
                <a:gd name="T63" fmla="*/ 2147483647 h 204"/>
                <a:gd name="T64" fmla="*/ 2147483647 w 214"/>
                <a:gd name="T65" fmla="*/ 2147483647 h 204"/>
                <a:gd name="T66" fmla="*/ 2147483647 w 214"/>
                <a:gd name="T67" fmla="*/ 2147483647 h 204"/>
                <a:gd name="T68" fmla="*/ 2147483647 w 214"/>
                <a:gd name="T69" fmla="*/ 2147483647 h 204"/>
                <a:gd name="T70" fmla="*/ 2147483647 w 214"/>
                <a:gd name="T71" fmla="*/ 2147483647 h 204"/>
                <a:gd name="T72" fmla="*/ 2147483647 w 214"/>
                <a:gd name="T73" fmla="*/ 2147483647 h 204"/>
                <a:gd name="T74" fmla="*/ 2147483647 w 214"/>
                <a:gd name="T75" fmla="*/ 2147483647 h 204"/>
                <a:gd name="T76" fmla="*/ 2147483647 w 214"/>
                <a:gd name="T77" fmla="*/ 2147483647 h 204"/>
                <a:gd name="T78" fmla="*/ 2147483647 w 214"/>
                <a:gd name="T79" fmla="*/ 2147483647 h 204"/>
                <a:gd name="T80" fmla="*/ 2147483647 w 214"/>
                <a:gd name="T81" fmla="*/ 2147483647 h 204"/>
                <a:gd name="T82" fmla="*/ 2147483647 w 214"/>
                <a:gd name="T83" fmla="*/ 2147483647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14" h="204">
                  <a:moveTo>
                    <a:pt x="214" y="56"/>
                  </a:moveTo>
                  <a:lnTo>
                    <a:pt x="210" y="64"/>
                  </a:lnTo>
                  <a:lnTo>
                    <a:pt x="206" y="70"/>
                  </a:lnTo>
                  <a:lnTo>
                    <a:pt x="200" y="74"/>
                  </a:lnTo>
                  <a:lnTo>
                    <a:pt x="198" y="80"/>
                  </a:lnTo>
                  <a:lnTo>
                    <a:pt x="200" y="84"/>
                  </a:lnTo>
                  <a:lnTo>
                    <a:pt x="206" y="88"/>
                  </a:lnTo>
                  <a:lnTo>
                    <a:pt x="188" y="98"/>
                  </a:lnTo>
                  <a:lnTo>
                    <a:pt x="188" y="110"/>
                  </a:lnTo>
                  <a:lnTo>
                    <a:pt x="190" y="114"/>
                  </a:lnTo>
                  <a:lnTo>
                    <a:pt x="192" y="116"/>
                  </a:lnTo>
                  <a:lnTo>
                    <a:pt x="196" y="120"/>
                  </a:lnTo>
                  <a:lnTo>
                    <a:pt x="196" y="124"/>
                  </a:lnTo>
                  <a:lnTo>
                    <a:pt x="196" y="130"/>
                  </a:lnTo>
                  <a:lnTo>
                    <a:pt x="192" y="134"/>
                  </a:lnTo>
                  <a:lnTo>
                    <a:pt x="188" y="136"/>
                  </a:lnTo>
                  <a:lnTo>
                    <a:pt x="184" y="140"/>
                  </a:lnTo>
                  <a:lnTo>
                    <a:pt x="170" y="146"/>
                  </a:lnTo>
                  <a:lnTo>
                    <a:pt x="166" y="150"/>
                  </a:lnTo>
                  <a:lnTo>
                    <a:pt x="162" y="154"/>
                  </a:lnTo>
                  <a:lnTo>
                    <a:pt x="150" y="148"/>
                  </a:lnTo>
                  <a:lnTo>
                    <a:pt x="144" y="144"/>
                  </a:lnTo>
                  <a:lnTo>
                    <a:pt x="134" y="142"/>
                  </a:lnTo>
                  <a:lnTo>
                    <a:pt x="142" y="162"/>
                  </a:lnTo>
                  <a:lnTo>
                    <a:pt x="146" y="170"/>
                  </a:lnTo>
                  <a:lnTo>
                    <a:pt x="148" y="172"/>
                  </a:lnTo>
                  <a:lnTo>
                    <a:pt x="152" y="176"/>
                  </a:lnTo>
                  <a:lnTo>
                    <a:pt x="146" y="186"/>
                  </a:lnTo>
                  <a:lnTo>
                    <a:pt x="134" y="194"/>
                  </a:lnTo>
                  <a:lnTo>
                    <a:pt x="124" y="200"/>
                  </a:lnTo>
                  <a:lnTo>
                    <a:pt x="116" y="204"/>
                  </a:lnTo>
                  <a:lnTo>
                    <a:pt x="108" y="204"/>
                  </a:lnTo>
                  <a:lnTo>
                    <a:pt x="102" y="204"/>
                  </a:lnTo>
                  <a:lnTo>
                    <a:pt x="98" y="202"/>
                  </a:lnTo>
                  <a:lnTo>
                    <a:pt x="96" y="198"/>
                  </a:lnTo>
                  <a:lnTo>
                    <a:pt x="96" y="188"/>
                  </a:lnTo>
                  <a:lnTo>
                    <a:pt x="92" y="178"/>
                  </a:lnTo>
                  <a:lnTo>
                    <a:pt x="88" y="170"/>
                  </a:lnTo>
                  <a:lnTo>
                    <a:pt x="86" y="166"/>
                  </a:lnTo>
                  <a:lnTo>
                    <a:pt x="86" y="162"/>
                  </a:lnTo>
                  <a:lnTo>
                    <a:pt x="88" y="162"/>
                  </a:lnTo>
                  <a:lnTo>
                    <a:pt x="90" y="158"/>
                  </a:lnTo>
                  <a:lnTo>
                    <a:pt x="90" y="156"/>
                  </a:lnTo>
                  <a:lnTo>
                    <a:pt x="88" y="150"/>
                  </a:lnTo>
                  <a:lnTo>
                    <a:pt x="86" y="146"/>
                  </a:lnTo>
                  <a:lnTo>
                    <a:pt x="82" y="142"/>
                  </a:lnTo>
                  <a:lnTo>
                    <a:pt x="80" y="136"/>
                  </a:lnTo>
                  <a:lnTo>
                    <a:pt x="82" y="130"/>
                  </a:lnTo>
                  <a:lnTo>
                    <a:pt x="84" y="120"/>
                  </a:lnTo>
                  <a:lnTo>
                    <a:pt x="92" y="104"/>
                  </a:lnTo>
                  <a:lnTo>
                    <a:pt x="84" y="104"/>
                  </a:lnTo>
                  <a:lnTo>
                    <a:pt x="78" y="106"/>
                  </a:lnTo>
                  <a:lnTo>
                    <a:pt x="74" y="106"/>
                  </a:lnTo>
                  <a:lnTo>
                    <a:pt x="66" y="106"/>
                  </a:lnTo>
                  <a:lnTo>
                    <a:pt x="60" y="106"/>
                  </a:lnTo>
                  <a:lnTo>
                    <a:pt x="54" y="104"/>
                  </a:lnTo>
                  <a:lnTo>
                    <a:pt x="50" y="100"/>
                  </a:lnTo>
                  <a:lnTo>
                    <a:pt x="50" y="94"/>
                  </a:lnTo>
                  <a:lnTo>
                    <a:pt x="38" y="92"/>
                  </a:lnTo>
                  <a:lnTo>
                    <a:pt x="24" y="90"/>
                  </a:lnTo>
                  <a:lnTo>
                    <a:pt x="20" y="88"/>
                  </a:lnTo>
                  <a:lnTo>
                    <a:pt x="16" y="86"/>
                  </a:lnTo>
                  <a:lnTo>
                    <a:pt x="12" y="82"/>
                  </a:lnTo>
                  <a:lnTo>
                    <a:pt x="10" y="80"/>
                  </a:lnTo>
                  <a:lnTo>
                    <a:pt x="12" y="76"/>
                  </a:lnTo>
                  <a:lnTo>
                    <a:pt x="16" y="70"/>
                  </a:lnTo>
                  <a:lnTo>
                    <a:pt x="14" y="64"/>
                  </a:lnTo>
                  <a:lnTo>
                    <a:pt x="10" y="60"/>
                  </a:lnTo>
                  <a:lnTo>
                    <a:pt x="8" y="56"/>
                  </a:lnTo>
                  <a:lnTo>
                    <a:pt x="6" y="52"/>
                  </a:lnTo>
                  <a:lnTo>
                    <a:pt x="2" y="50"/>
                  </a:lnTo>
                  <a:lnTo>
                    <a:pt x="0" y="44"/>
                  </a:lnTo>
                  <a:lnTo>
                    <a:pt x="2" y="36"/>
                  </a:lnTo>
                  <a:lnTo>
                    <a:pt x="6" y="28"/>
                  </a:lnTo>
                  <a:lnTo>
                    <a:pt x="18" y="16"/>
                  </a:lnTo>
                  <a:lnTo>
                    <a:pt x="26" y="6"/>
                  </a:lnTo>
                  <a:lnTo>
                    <a:pt x="28" y="12"/>
                  </a:lnTo>
                  <a:lnTo>
                    <a:pt x="30" y="16"/>
                  </a:lnTo>
                  <a:lnTo>
                    <a:pt x="30" y="20"/>
                  </a:lnTo>
                  <a:lnTo>
                    <a:pt x="28" y="24"/>
                  </a:lnTo>
                  <a:lnTo>
                    <a:pt x="24" y="28"/>
                  </a:lnTo>
                  <a:lnTo>
                    <a:pt x="24" y="34"/>
                  </a:lnTo>
                  <a:lnTo>
                    <a:pt x="24" y="44"/>
                  </a:lnTo>
                  <a:lnTo>
                    <a:pt x="28" y="48"/>
                  </a:lnTo>
                  <a:lnTo>
                    <a:pt x="30" y="48"/>
                  </a:lnTo>
                  <a:lnTo>
                    <a:pt x="34" y="46"/>
                  </a:lnTo>
                  <a:lnTo>
                    <a:pt x="38" y="44"/>
                  </a:lnTo>
                  <a:lnTo>
                    <a:pt x="40" y="38"/>
                  </a:lnTo>
                  <a:lnTo>
                    <a:pt x="38" y="34"/>
                  </a:lnTo>
                  <a:lnTo>
                    <a:pt x="36" y="30"/>
                  </a:lnTo>
                  <a:lnTo>
                    <a:pt x="32" y="26"/>
                  </a:lnTo>
                  <a:lnTo>
                    <a:pt x="30" y="24"/>
                  </a:lnTo>
                  <a:lnTo>
                    <a:pt x="32" y="20"/>
                  </a:lnTo>
                  <a:lnTo>
                    <a:pt x="34" y="16"/>
                  </a:lnTo>
                  <a:lnTo>
                    <a:pt x="44" y="10"/>
                  </a:lnTo>
                  <a:lnTo>
                    <a:pt x="50" y="4"/>
                  </a:lnTo>
                  <a:lnTo>
                    <a:pt x="58" y="0"/>
                  </a:lnTo>
                  <a:lnTo>
                    <a:pt x="62" y="4"/>
                  </a:lnTo>
                  <a:lnTo>
                    <a:pt x="66" y="4"/>
                  </a:lnTo>
                  <a:lnTo>
                    <a:pt x="70" y="6"/>
                  </a:lnTo>
                  <a:lnTo>
                    <a:pt x="76" y="6"/>
                  </a:lnTo>
                  <a:lnTo>
                    <a:pt x="82" y="12"/>
                  </a:lnTo>
                  <a:lnTo>
                    <a:pt x="88" y="18"/>
                  </a:lnTo>
                  <a:lnTo>
                    <a:pt x="94" y="20"/>
                  </a:lnTo>
                  <a:lnTo>
                    <a:pt x="106" y="22"/>
                  </a:lnTo>
                  <a:lnTo>
                    <a:pt x="114" y="22"/>
                  </a:lnTo>
                  <a:lnTo>
                    <a:pt x="120" y="24"/>
                  </a:lnTo>
                  <a:lnTo>
                    <a:pt x="126" y="26"/>
                  </a:lnTo>
                  <a:lnTo>
                    <a:pt x="132" y="28"/>
                  </a:lnTo>
                  <a:lnTo>
                    <a:pt x="146" y="24"/>
                  </a:lnTo>
                  <a:lnTo>
                    <a:pt x="162" y="20"/>
                  </a:lnTo>
                  <a:lnTo>
                    <a:pt x="174" y="16"/>
                  </a:lnTo>
                  <a:lnTo>
                    <a:pt x="176" y="16"/>
                  </a:lnTo>
                  <a:lnTo>
                    <a:pt x="174" y="18"/>
                  </a:lnTo>
                  <a:lnTo>
                    <a:pt x="170" y="24"/>
                  </a:lnTo>
                  <a:lnTo>
                    <a:pt x="170" y="26"/>
                  </a:lnTo>
                  <a:lnTo>
                    <a:pt x="174" y="34"/>
                  </a:lnTo>
                  <a:lnTo>
                    <a:pt x="180" y="32"/>
                  </a:lnTo>
                  <a:lnTo>
                    <a:pt x="184" y="34"/>
                  </a:lnTo>
                  <a:lnTo>
                    <a:pt x="190" y="38"/>
                  </a:lnTo>
                  <a:lnTo>
                    <a:pt x="194" y="40"/>
                  </a:lnTo>
                  <a:lnTo>
                    <a:pt x="196" y="46"/>
                  </a:lnTo>
                  <a:lnTo>
                    <a:pt x="196" y="52"/>
                  </a:lnTo>
                  <a:lnTo>
                    <a:pt x="192" y="56"/>
                  </a:lnTo>
                  <a:lnTo>
                    <a:pt x="200" y="54"/>
                  </a:lnTo>
                  <a:lnTo>
                    <a:pt x="204" y="54"/>
                  </a:lnTo>
                  <a:lnTo>
                    <a:pt x="208" y="56"/>
                  </a:lnTo>
                  <a:lnTo>
                    <a:pt x="214" y="5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2" name="Freeform 72"/>
            <p:cNvSpPr>
              <a:spLocks/>
            </p:cNvSpPr>
            <p:nvPr/>
          </p:nvSpPr>
          <p:spPr bwMode="auto">
            <a:xfrm>
              <a:off x="4461139" y="2601790"/>
              <a:ext cx="704940" cy="778550"/>
            </a:xfrm>
            <a:custGeom>
              <a:avLst/>
              <a:gdLst>
                <a:gd name="T0" fmla="*/ 2147483647 w 632"/>
                <a:gd name="T1" fmla="*/ 2147483647 h 698"/>
                <a:gd name="T2" fmla="*/ 2147483647 w 632"/>
                <a:gd name="T3" fmla="*/ 2147483647 h 698"/>
                <a:gd name="T4" fmla="*/ 2147483647 w 632"/>
                <a:gd name="T5" fmla="*/ 2147483647 h 698"/>
                <a:gd name="T6" fmla="*/ 2147483647 w 632"/>
                <a:gd name="T7" fmla="*/ 2147483647 h 698"/>
                <a:gd name="T8" fmla="*/ 2147483647 w 632"/>
                <a:gd name="T9" fmla="*/ 2147483647 h 698"/>
                <a:gd name="T10" fmla="*/ 2147483647 w 632"/>
                <a:gd name="T11" fmla="*/ 2147483647 h 698"/>
                <a:gd name="T12" fmla="*/ 2147483647 w 632"/>
                <a:gd name="T13" fmla="*/ 2147483647 h 698"/>
                <a:gd name="T14" fmla="*/ 2147483647 w 632"/>
                <a:gd name="T15" fmla="*/ 2147483647 h 698"/>
                <a:gd name="T16" fmla="*/ 2147483647 w 632"/>
                <a:gd name="T17" fmla="*/ 2147483647 h 698"/>
                <a:gd name="T18" fmla="*/ 2147483647 w 632"/>
                <a:gd name="T19" fmla="*/ 2147483647 h 698"/>
                <a:gd name="T20" fmla="*/ 2147483647 w 632"/>
                <a:gd name="T21" fmla="*/ 2147483647 h 698"/>
                <a:gd name="T22" fmla="*/ 2147483647 w 632"/>
                <a:gd name="T23" fmla="*/ 2147483647 h 698"/>
                <a:gd name="T24" fmla="*/ 2147483647 w 632"/>
                <a:gd name="T25" fmla="*/ 2147483647 h 698"/>
                <a:gd name="T26" fmla="*/ 2147483647 w 632"/>
                <a:gd name="T27" fmla="*/ 2147483647 h 698"/>
                <a:gd name="T28" fmla="*/ 2147483647 w 632"/>
                <a:gd name="T29" fmla="*/ 2147483647 h 698"/>
                <a:gd name="T30" fmla="*/ 0 w 632"/>
                <a:gd name="T31" fmla="*/ 2147483647 h 698"/>
                <a:gd name="T32" fmla="*/ 2147483647 w 632"/>
                <a:gd name="T33" fmla="*/ 2147483647 h 698"/>
                <a:gd name="T34" fmla="*/ 2147483647 w 632"/>
                <a:gd name="T35" fmla="*/ 2147483647 h 698"/>
                <a:gd name="T36" fmla="*/ 2147483647 w 632"/>
                <a:gd name="T37" fmla="*/ 2147483647 h 698"/>
                <a:gd name="T38" fmla="*/ 2147483647 w 632"/>
                <a:gd name="T39" fmla="*/ 2147483647 h 698"/>
                <a:gd name="T40" fmla="*/ 2147483647 w 632"/>
                <a:gd name="T41" fmla="*/ 2147483647 h 698"/>
                <a:gd name="T42" fmla="*/ 2147483647 w 632"/>
                <a:gd name="T43" fmla="*/ 2147483647 h 698"/>
                <a:gd name="T44" fmla="*/ 2147483647 w 632"/>
                <a:gd name="T45" fmla="*/ 2147483647 h 698"/>
                <a:gd name="T46" fmla="*/ 2147483647 w 632"/>
                <a:gd name="T47" fmla="*/ 2147483647 h 698"/>
                <a:gd name="T48" fmla="*/ 2147483647 w 632"/>
                <a:gd name="T49" fmla="*/ 2147483647 h 698"/>
                <a:gd name="T50" fmla="*/ 2147483647 w 632"/>
                <a:gd name="T51" fmla="*/ 2147483647 h 698"/>
                <a:gd name="T52" fmla="*/ 2147483647 w 632"/>
                <a:gd name="T53" fmla="*/ 2147483647 h 698"/>
                <a:gd name="T54" fmla="*/ 2147483647 w 632"/>
                <a:gd name="T55" fmla="*/ 2147483647 h 698"/>
                <a:gd name="T56" fmla="*/ 2147483647 w 632"/>
                <a:gd name="T57" fmla="*/ 2147483647 h 698"/>
                <a:gd name="T58" fmla="*/ 2147483647 w 632"/>
                <a:gd name="T59" fmla="*/ 2147483647 h 698"/>
                <a:gd name="T60" fmla="*/ 2147483647 w 632"/>
                <a:gd name="T61" fmla="*/ 2147483647 h 698"/>
                <a:gd name="T62" fmla="*/ 2147483647 w 632"/>
                <a:gd name="T63" fmla="*/ 2147483647 h 698"/>
                <a:gd name="T64" fmla="*/ 2147483647 w 632"/>
                <a:gd name="T65" fmla="*/ 2147483647 h 698"/>
                <a:gd name="T66" fmla="*/ 2147483647 w 632"/>
                <a:gd name="T67" fmla="*/ 2147483647 h 698"/>
                <a:gd name="T68" fmla="*/ 2147483647 w 632"/>
                <a:gd name="T69" fmla="*/ 2147483647 h 698"/>
                <a:gd name="T70" fmla="*/ 2147483647 w 632"/>
                <a:gd name="T71" fmla="*/ 2147483647 h 698"/>
                <a:gd name="T72" fmla="*/ 2147483647 w 632"/>
                <a:gd name="T73" fmla="*/ 2147483647 h 698"/>
                <a:gd name="T74" fmla="*/ 2147483647 w 632"/>
                <a:gd name="T75" fmla="*/ 2147483647 h 698"/>
                <a:gd name="T76" fmla="*/ 2147483647 w 632"/>
                <a:gd name="T77" fmla="*/ 2147483647 h 698"/>
                <a:gd name="T78" fmla="*/ 2147483647 w 632"/>
                <a:gd name="T79" fmla="*/ 2147483647 h 698"/>
                <a:gd name="T80" fmla="*/ 2147483647 w 632"/>
                <a:gd name="T81" fmla="*/ 2147483647 h 698"/>
                <a:gd name="T82" fmla="*/ 2147483647 w 632"/>
                <a:gd name="T83" fmla="*/ 2147483647 h 698"/>
                <a:gd name="T84" fmla="*/ 2147483647 w 632"/>
                <a:gd name="T85" fmla="*/ 2147483647 h 698"/>
                <a:gd name="T86" fmla="*/ 2147483647 w 632"/>
                <a:gd name="T87" fmla="*/ 2147483647 h 698"/>
                <a:gd name="T88" fmla="*/ 2147483647 w 632"/>
                <a:gd name="T89" fmla="*/ 2147483647 h 698"/>
                <a:gd name="T90" fmla="*/ 2147483647 w 632"/>
                <a:gd name="T91" fmla="*/ 2147483647 h 698"/>
                <a:gd name="T92" fmla="*/ 2147483647 w 632"/>
                <a:gd name="T93" fmla="*/ 2147483647 h 698"/>
                <a:gd name="T94" fmla="*/ 2147483647 w 632"/>
                <a:gd name="T95" fmla="*/ 2147483647 h 698"/>
                <a:gd name="T96" fmla="*/ 2147483647 w 632"/>
                <a:gd name="T97" fmla="*/ 2147483647 h 698"/>
                <a:gd name="T98" fmla="*/ 2147483647 w 632"/>
                <a:gd name="T99" fmla="*/ 2147483647 h 698"/>
                <a:gd name="T100" fmla="*/ 2147483647 w 632"/>
                <a:gd name="T101" fmla="*/ 2147483647 h 698"/>
                <a:gd name="T102" fmla="*/ 2147483647 w 632"/>
                <a:gd name="T103" fmla="*/ 2147483647 h 698"/>
                <a:gd name="T104" fmla="*/ 2147483647 w 632"/>
                <a:gd name="T105" fmla="*/ 2147483647 h 69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632" h="698">
                  <a:moveTo>
                    <a:pt x="362" y="12"/>
                  </a:moveTo>
                  <a:lnTo>
                    <a:pt x="356" y="26"/>
                  </a:lnTo>
                  <a:lnTo>
                    <a:pt x="348" y="38"/>
                  </a:lnTo>
                  <a:lnTo>
                    <a:pt x="342" y="44"/>
                  </a:lnTo>
                  <a:lnTo>
                    <a:pt x="336" y="50"/>
                  </a:lnTo>
                  <a:lnTo>
                    <a:pt x="330" y="54"/>
                  </a:lnTo>
                  <a:lnTo>
                    <a:pt x="320" y="54"/>
                  </a:lnTo>
                  <a:lnTo>
                    <a:pt x="314" y="54"/>
                  </a:lnTo>
                  <a:lnTo>
                    <a:pt x="308" y="52"/>
                  </a:lnTo>
                  <a:lnTo>
                    <a:pt x="306" y="50"/>
                  </a:lnTo>
                  <a:lnTo>
                    <a:pt x="304" y="44"/>
                  </a:lnTo>
                  <a:lnTo>
                    <a:pt x="294" y="48"/>
                  </a:lnTo>
                  <a:lnTo>
                    <a:pt x="282" y="52"/>
                  </a:lnTo>
                  <a:lnTo>
                    <a:pt x="282" y="62"/>
                  </a:lnTo>
                  <a:lnTo>
                    <a:pt x="280" y="60"/>
                  </a:lnTo>
                  <a:lnTo>
                    <a:pt x="276" y="58"/>
                  </a:lnTo>
                  <a:lnTo>
                    <a:pt x="274" y="56"/>
                  </a:lnTo>
                  <a:lnTo>
                    <a:pt x="270" y="56"/>
                  </a:lnTo>
                  <a:lnTo>
                    <a:pt x="264" y="56"/>
                  </a:lnTo>
                  <a:lnTo>
                    <a:pt x="260" y="58"/>
                  </a:lnTo>
                  <a:lnTo>
                    <a:pt x="254" y="64"/>
                  </a:lnTo>
                  <a:lnTo>
                    <a:pt x="248" y="68"/>
                  </a:lnTo>
                  <a:lnTo>
                    <a:pt x="244" y="70"/>
                  </a:lnTo>
                  <a:lnTo>
                    <a:pt x="238" y="70"/>
                  </a:lnTo>
                  <a:lnTo>
                    <a:pt x="234" y="70"/>
                  </a:lnTo>
                  <a:lnTo>
                    <a:pt x="232" y="68"/>
                  </a:lnTo>
                  <a:lnTo>
                    <a:pt x="226" y="62"/>
                  </a:lnTo>
                  <a:lnTo>
                    <a:pt x="224" y="54"/>
                  </a:lnTo>
                  <a:lnTo>
                    <a:pt x="222" y="44"/>
                  </a:lnTo>
                  <a:lnTo>
                    <a:pt x="224" y="38"/>
                  </a:lnTo>
                  <a:lnTo>
                    <a:pt x="226" y="34"/>
                  </a:lnTo>
                  <a:lnTo>
                    <a:pt x="226" y="30"/>
                  </a:lnTo>
                  <a:lnTo>
                    <a:pt x="226" y="26"/>
                  </a:lnTo>
                  <a:lnTo>
                    <a:pt x="226" y="20"/>
                  </a:lnTo>
                  <a:lnTo>
                    <a:pt x="224" y="14"/>
                  </a:lnTo>
                  <a:lnTo>
                    <a:pt x="220" y="10"/>
                  </a:lnTo>
                  <a:lnTo>
                    <a:pt x="220" y="8"/>
                  </a:lnTo>
                  <a:lnTo>
                    <a:pt x="220" y="0"/>
                  </a:lnTo>
                  <a:lnTo>
                    <a:pt x="208" y="0"/>
                  </a:lnTo>
                  <a:lnTo>
                    <a:pt x="208" y="6"/>
                  </a:lnTo>
                  <a:lnTo>
                    <a:pt x="204" y="10"/>
                  </a:lnTo>
                  <a:lnTo>
                    <a:pt x="200" y="12"/>
                  </a:lnTo>
                  <a:lnTo>
                    <a:pt x="196" y="16"/>
                  </a:lnTo>
                  <a:lnTo>
                    <a:pt x="182" y="22"/>
                  </a:lnTo>
                  <a:lnTo>
                    <a:pt x="178" y="26"/>
                  </a:lnTo>
                  <a:lnTo>
                    <a:pt x="174" y="30"/>
                  </a:lnTo>
                  <a:lnTo>
                    <a:pt x="162" y="24"/>
                  </a:lnTo>
                  <a:lnTo>
                    <a:pt x="156" y="20"/>
                  </a:lnTo>
                  <a:lnTo>
                    <a:pt x="146" y="18"/>
                  </a:lnTo>
                  <a:lnTo>
                    <a:pt x="154" y="38"/>
                  </a:lnTo>
                  <a:lnTo>
                    <a:pt x="158" y="46"/>
                  </a:lnTo>
                  <a:lnTo>
                    <a:pt x="160" y="48"/>
                  </a:lnTo>
                  <a:lnTo>
                    <a:pt x="164" y="52"/>
                  </a:lnTo>
                  <a:lnTo>
                    <a:pt x="158" y="62"/>
                  </a:lnTo>
                  <a:lnTo>
                    <a:pt x="146" y="70"/>
                  </a:lnTo>
                  <a:lnTo>
                    <a:pt x="136" y="76"/>
                  </a:lnTo>
                  <a:lnTo>
                    <a:pt x="128" y="80"/>
                  </a:lnTo>
                  <a:lnTo>
                    <a:pt x="120" y="80"/>
                  </a:lnTo>
                  <a:lnTo>
                    <a:pt x="114" y="80"/>
                  </a:lnTo>
                  <a:lnTo>
                    <a:pt x="110" y="78"/>
                  </a:lnTo>
                  <a:lnTo>
                    <a:pt x="108" y="74"/>
                  </a:lnTo>
                  <a:lnTo>
                    <a:pt x="108" y="64"/>
                  </a:lnTo>
                  <a:lnTo>
                    <a:pt x="104" y="54"/>
                  </a:lnTo>
                  <a:lnTo>
                    <a:pt x="90" y="62"/>
                  </a:lnTo>
                  <a:lnTo>
                    <a:pt x="80" y="64"/>
                  </a:lnTo>
                  <a:lnTo>
                    <a:pt x="68" y="64"/>
                  </a:lnTo>
                  <a:lnTo>
                    <a:pt x="62" y="68"/>
                  </a:lnTo>
                  <a:lnTo>
                    <a:pt x="64" y="68"/>
                  </a:lnTo>
                  <a:lnTo>
                    <a:pt x="66" y="70"/>
                  </a:lnTo>
                  <a:lnTo>
                    <a:pt x="68" y="74"/>
                  </a:lnTo>
                  <a:lnTo>
                    <a:pt x="72" y="76"/>
                  </a:lnTo>
                  <a:lnTo>
                    <a:pt x="72" y="84"/>
                  </a:lnTo>
                  <a:lnTo>
                    <a:pt x="66" y="84"/>
                  </a:lnTo>
                  <a:lnTo>
                    <a:pt x="62" y="86"/>
                  </a:lnTo>
                  <a:lnTo>
                    <a:pt x="60" y="90"/>
                  </a:lnTo>
                  <a:lnTo>
                    <a:pt x="58" y="92"/>
                  </a:lnTo>
                  <a:lnTo>
                    <a:pt x="60" y="98"/>
                  </a:lnTo>
                  <a:lnTo>
                    <a:pt x="62" y="104"/>
                  </a:lnTo>
                  <a:lnTo>
                    <a:pt x="66" y="110"/>
                  </a:lnTo>
                  <a:lnTo>
                    <a:pt x="68" y="116"/>
                  </a:lnTo>
                  <a:lnTo>
                    <a:pt x="66" y="140"/>
                  </a:lnTo>
                  <a:lnTo>
                    <a:pt x="62" y="168"/>
                  </a:lnTo>
                  <a:lnTo>
                    <a:pt x="62" y="172"/>
                  </a:lnTo>
                  <a:lnTo>
                    <a:pt x="58" y="174"/>
                  </a:lnTo>
                  <a:lnTo>
                    <a:pt x="46" y="176"/>
                  </a:lnTo>
                  <a:lnTo>
                    <a:pt x="36" y="178"/>
                  </a:lnTo>
                  <a:lnTo>
                    <a:pt x="26" y="180"/>
                  </a:lnTo>
                  <a:lnTo>
                    <a:pt x="20" y="184"/>
                  </a:lnTo>
                  <a:lnTo>
                    <a:pt x="18" y="188"/>
                  </a:lnTo>
                  <a:lnTo>
                    <a:pt x="16" y="196"/>
                  </a:lnTo>
                  <a:lnTo>
                    <a:pt x="14" y="204"/>
                  </a:lnTo>
                  <a:lnTo>
                    <a:pt x="10" y="216"/>
                  </a:lnTo>
                  <a:lnTo>
                    <a:pt x="8" y="220"/>
                  </a:lnTo>
                  <a:lnTo>
                    <a:pt x="6" y="222"/>
                  </a:lnTo>
                  <a:lnTo>
                    <a:pt x="2" y="226"/>
                  </a:lnTo>
                  <a:lnTo>
                    <a:pt x="0" y="230"/>
                  </a:lnTo>
                  <a:lnTo>
                    <a:pt x="2" y="236"/>
                  </a:lnTo>
                  <a:lnTo>
                    <a:pt x="4" y="240"/>
                  </a:lnTo>
                  <a:lnTo>
                    <a:pt x="8" y="248"/>
                  </a:lnTo>
                  <a:lnTo>
                    <a:pt x="14" y="256"/>
                  </a:lnTo>
                  <a:lnTo>
                    <a:pt x="16" y="260"/>
                  </a:lnTo>
                  <a:lnTo>
                    <a:pt x="16" y="266"/>
                  </a:lnTo>
                  <a:lnTo>
                    <a:pt x="24" y="268"/>
                  </a:lnTo>
                  <a:lnTo>
                    <a:pt x="30" y="272"/>
                  </a:lnTo>
                  <a:lnTo>
                    <a:pt x="36" y="278"/>
                  </a:lnTo>
                  <a:lnTo>
                    <a:pt x="40" y="280"/>
                  </a:lnTo>
                  <a:lnTo>
                    <a:pt x="44" y="278"/>
                  </a:lnTo>
                  <a:lnTo>
                    <a:pt x="46" y="278"/>
                  </a:lnTo>
                  <a:lnTo>
                    <a:pt x="48" y="270"/>
                  </a:lnTo>
                  <a:lnTo>
                    <a:pt x="58" y="270"/>
                  </a:lnTo>
                  <a:lnTo>
                    <a:pt x="58" y="286"/>
                  </a:lnTo>
                  <a:lnTo>
                    <a:pt x="58" y="292"/>
                  </a:lnTo>
                  <a:lnTo>
                    <a:pt x="60" y="294"/>
                  </a:lnTo>
                  <a:lnTo>
                    <a:pt x="62" y="296"/>
                  </a:lnTo>
                  <a:lnTo>
                    <a:pt x="64" y="296"/>
                  </a:lnTo>
                  <a:lnTo>
                    <a:pt x="66" y="296"/>
                  </a:lnTo>
                  <a:lnTo>
                    <a:pt x="74" y="298"/>
                  </a:lnTo>
                  <a:lnTo>
                    <a:pt x="86" y="300"/>
                  </a:lnTo>
                  <a:lnTo>
                    <a:pt x="94" y="296"/>
                  </a:lnTo>
                  <a:lnTo>
                    <a:pt x="102" y="290"/>
                  </a:lnTo>
                  <a:lnTo>
                    <a:pt x="116" y="280"/>
                  </a:lnTo>
                  <a:lnTo>
                    <a:pt x="122" y="276"/>
                  </a:lnTo>
                  <a:lnTo>
                    <a:pt x="130" y="274"/>
                  </a:lnTo>
                  <a:lnTo>
                    <a:pt x="136" y="274"/>
                  </a:lnTo>
                  <a:lnTo>
                    <a:pt x="138" y="276"/>
                  </a:lnTo>
                  <a:lnTo>
                    <a:pt x="140" y="280"/>
                  </a:lnTo>
                  <a:lnTo>
                    <a:pt x="140" y="284"/>
                  </a:lnTo>
                  <a:lnTo>
                    <a:pt x="138" y="294"/>
                  </a:lnTo>
                  <a:lnTo>
                    <a:pt x="140" y="304"/>
                  </a:lnTo>
                  <a:lnTo>
                    <a:pt x="144" y="310"/>
                  </a:lnTo>
                  <a:lnTo>
                    <a:pt x="148" y="318"/>
                  </a:lnTo>
                  <a:lnTo>
                    <a:pt x="158" y="324"/>
                  </a:lnTo>
                  <a:lnTo>
                    <a:pt x="168" y="328"/>
                  </a:lnTo>
                  <a:lnTo>
                    <a:pt x="172" y="326"/>
                  </a:lnTo>
                  <a:lnTo>
                    <a:pt x="174" y="328"/>
                  </a:lnTo>
                  <a:lnTo>
                    <a:pt x="178" y="332"/>
                  </a:lnTo>
                  <a:lnTo>
                    <a:pt x="182" y="334"/>
                  </a:lnTo>
                  <a:lnTo>
                    <a:pt x="188" y="336"/>
                  </a:lnTo>
                  <a:lnTo>
                    <a:pt x="188" y="340"/>
                  </a:lnTo>
                  <a:lnTo>
                    <a:pt x="190" y="342"/>
                  </a:lnTo>
                  <a:lnTo>
                    <a:pt x="194" y="342"/>
                  </a:lnTo>
                  <a:lnTo>
                    <a:pt x="198" y="342"/>
                  </a:lnTo>
                  <a:lnTo>
                    <a:pt x="208" y="340"/>
                  </a:lnTo>
                  <a:lnTo>
                    <a:pt x="212" y="342"/>
                  </a:lnTo>
                  <a:lnTo>
                    <a:pt x="216" y="344"/>
                  </a:lnTo>
                  <a:lnTo>
                    <a:pt x="220" y="354"/>
                  </a:lnTo>
                  <a:lnTo>
                    <a:pt x="222" y="364"/>
                  </a:lnTo>
                  <a:lnTo>
                    <a:pt x="224" y="366"/>
                  </a:lnTo>
                  <a:lnTo>
                    <a:pt x="226" y="368"/>
                  </a:lnTo>
                  <a:lnTo>
                    <a:pt x="226" y="376"/>
                  </a:lnTo>
                  <a:lnTo>
                    <a:pt x="226" y="382"/>
                  </a:lnTo>
                  <a:lnTo>
                    <a:pt x="228" y="386"/>
                  </a:lnTo>
                  <a:lnTo>
                    <a:pt x="232" y="390"/>
                  </a:lnTo>
                  <a:lnTo>
                    <a:pt x="242" y="392"/>
                  </a:lnTo>
                  <a:lnTo>
                    <a:pt x="254" y="394"/>
                  </a:lnTo>
                  <a:lnTo>
                    <a:pt x="254" y="400"/>
                  </a:lnTo>
                  <a:lnTo>
                    <a:pt x="254" y="404"/>
                  </a:lnTo>
                  <a:lnTo>
                    <a:pt x="258" y="408"/>
                  </a:lnTo>
                  <a:lnTo>
                    <a:pt x="260" y="412"/>
                  </a:lnTo>
                  <a:lnTo>
                    <a:pt x="268" y="420"/>
                  </a:lnTo>
                  <a:lnTo>
                    <a:pt x="270" y="422"/>
                  </a:lnTo>
                  <a:lnTo>
                    <a:pt x="270" y="430"/>
                  </a:lnTo>
                  <a:lnTo>
                    <a:pt x="270" y="436"/>
                  </a:lnTo>
                  <a:lnTo>
                    <a:pt x="266" y="444"/>
                  </a:lnTo>
                  <a:lnTo>
                    <a:pt x="264" y="448"/>
                  </a:lnTo>
                  <a:lnTo>
                    <a:pt x="264" y="454"/>
                  </a:lnTo>
                  <a:lnTo>
                    <a:pt x="264" y="464"/>
                  </a:lnTo>
                  <a:lnTo>
                    <a:pt x="270" y="480"/>
                  </a:lnTo>
                  <a:lnTo>
                    <a:pt x="276" y="496"/>
                  </a:lnTo>
                  <a:lnTo>
                    <a:pt x="278" y="500"/>
                  </a:lnTo>
                  <a:lnTo>
                    <a:pt x="282" y="502"/>
                  </a:lnTo>
                  <a:lnTo>
                    <a:pt x="292" y="502"/>
                  </a:lnTo>
                  <a:lnTo>
                    <a:pt x="300" y="504"/>
                  </a:lnTo>
                  <a:lnTo>
                    <a:pt x="306" y="508"/>
                  </a:lnTo>
                  <a:lnTo>
                    <a:pt x="308" y="514"/>
                  </a:lnTo>
                  <a:lnTo>
                    <a:pt x="314" y="526"/>
                  </a:lnTo>
                  <a:lnTo>
                    <a:pt x="320" y="536"/>
                  </a:lnTo>
                  <a:lnTo>
                    <a:pt x="322" y="532"/>
                  </a:lnTo>
                  <a:lnTo>
                    <a:pt x="326" y="530"/>
                  </a:lnTo>
                  <a:lnTo>
                    <a:pt x="328" y="528"/>
                  </a:lnTo>
                  <a:lnTo>
                    <a:pt x="332" y="530"/>
                  </a:lnTo>
                  <a:lnTo>
                    <a:pt x="332" y="534"/>
                  </a:lnTo>
                  <a:lnTo>
                    <a:pt x="332" y="540"/>
                  </a:lnTo>
                  <a:lnTo>
                    <a:pt x="332" y="554"/>
                  </a:lnTo>
                  <a:lnTo>
                    <a:pt x="332" y="564"/>
                  </a:lnTo>
                  <a:lnTo>
                    <a:pt x="338" y="564"/>
                  </a:lnTo>
                  <a:lnTo>
                    <a:pt x="344" y="562"/>
                  </a:lnTo>
                  <a:lnTo>
                    <a:pt x="346" y="572"/>
                  </a:lnTo>
                  <a:lnTo>
                    <a:pt x="348" y="582"/>
                  </a:lnTo>
                  <a:lnTo>
                    <a:pt x="348" y="586"/>
                  </a:lnTo>
                  <a:lnTo>
                    <a:pt x="346" y="590"/>
                  </a:lnTo>
                  <a:lnTo>
                    <a:pt x="340" y="596"/>
                  </a:lnTo>
                  <a:lnTo>
                    <a:pt x="326" y="602"/>
                  </a:lnTo>
                  <a:lnTo>
                    <a:pt x="318" y="610"/>
                  </a:lnTo>
                  <a:lnTo>
                    <a:pt x="308" y="622"/>
                  </a:lnTo>
                  <a:lnTo>
                    <a:pt x="302" y="636"/>
                  </a:lnTo>
                  <a:lnTo>
                    <a:pt x="298" y="642"/>
                  </a:lnTo>
                  <a:lnTo>
                    <a:pt x="298" y="648"/>
                  </a:lnTo>
                  <a:lnTo>
                    <a:pt x="308" y="648"/>
                  </a:lnTo>
                  <a:lnTo>
                    <a:pt x="318" y="652"/>
                  </a:lnTo>
                  <a:lnTo>
                    <a:pt x="330" y="660"/>
                  </a:lnTo>
                  <a:lnTo>
                    <a:pt x="340" y="666"/>
                  </a:lnTo>
                  <a:lnTo>
                    <a:pt x="362" y="684"/>
                  </a:lnTo>
                  <a:lnTo>
                    <a:pt x="380" y="698"/>
                  </a:lnTo>
                  <a:lnTo>
                    <a:pt x="382" y="686"/>
                  </a:lnTo>
                  <a:lnTo>
                    <a:pt x="384" y="674"/>
                  </a:lnTo>
                  <a:lnTo>
                    <a:pt x="390" y="672"/>
                  </a:lnTo>
                  <a:lnTo>
                    <a:pt x="396" y="668"/>
                  </a:lnTo>
                  <a:lnTo>
                    <a:pt x="402" y="664"/>
                  </a:lnTo>
                  <a:lnTo>
                    <a:pt x="406" y="656"/>
                  </a:lnTo>
                  <a:lnTo>
                    <a:pt x="414" y="638"/>
                  </a:lnTo>
                  <a:lnTo>
                    <a:pt x="418" y="624"/>
                  </a:lnTo>
                  <a:lnTo>
                    <a:pt x="422" y="620"/>
                  </a:lnTo>
                  <a:lnTo>
                    <a:pt x="424" y="620"/>
                  </a:lnTo>
                  <a:lnTo>
                    <a:pt x="426" y="618"/>
                  </a:lnTo>
                  <a:lnTo>
                    <a:pt x="430" y="614"/>
                  </a:lnTo>
                  <a:lnTo>
                    <a:pt x="436" y="596"/>
                  </a:lnTo>
                  <a:lnTo>
                    <a:pt x="434" y="594"/>
                  </a:lnTo>
                  <a:lnTo>
                    <a:pt x="432" y="592"/>
                  </a:lnTo>
                  <a:lnTo>
                    <a:pt x="428" y="588"/>
                  </a:lnTo>
                  <a:lnTo>
                    <a:pt x="428" y="560"/>
                  </a:lnTo>
                  <a:lnTo>
                    <a:pt x="432" y="554"/>
                  </a:lnTo>
                  <a:lnTo>
                    <a:pt x="438" y="546"/>
                  </a:lnTo>
                  <a:lnTo>
                    <a:pt x="454" y="534"/>
                  </a:lnTo>
                  <a:lnTo>
                    <a:pt x="472" y="524"/>
                  </a:lnTo>
                  <a:lnTo>
                    <a:pt x="488" y="516"/>
                  </a:lnTo>
                  <a:lnTo>
                    <a:pt x="498" y="514"/>
                  </a:lnTo>
                  <a:lnTo>
                    <a:pt x="510" y="514"/>
                  </a:lnTo>
                  <a:lnTo>
                    <a:pt x="522" y="512"/>
                  </a:lnTo>
                  <a:lnTo>
                    <a:pt x="528" y="510"/>
                  </a:lnTo>
                  <a:lnTo>
                    <a:pt x="528" y="506"/>
                  </a:lnTo>
                  <a:lnTo>
                    <a:pt x="538" y="494"/>
                  </a:lnTo>
                  <a:lnTo>
                    <a:pt x="546" y="478"/>
                  </a:lnTo>
                  <a:lnTo>
                    <a:pt x="558" y="448"/>
                  </a:lnTo>
                  <a:lnTo>
                    <a:pt x="560" y="438"/>
                  </a:lnTo>
                  <a:lnTo>
                    <a:pt x="562" y="428"/>
                  </a:lnTo>
                  <a:lnTo>
                    <a:pt x="562" y="420"/>
                  </a:lnTo>
                  <a:lnTo>
                    <a:pt x="564" y="418"/>
                  </a:lnTo>
                  <a:lnTo>
                    <a:pt x="568" y="414"/>
                  </a:lnTo>
                  <a:lnTo>
                    <a:pt x="562" y="412"/>
                  </a:lnTo>
                  <a:lnTo>
                    <a:pt x="572" y="380"/>
                  </a:lnTo>
                  <a:lnTo>
                    <a:pt x="570" y="366"/>
                  </a:lnTo>
                  <a:lnTo>
                    <a:pt x="568" y="360"/>
                  </a:lnTo>
                  <a:lnTo>
                    <a:pt x="568" y="350"/>
                  </a:lnTo>
                  <a:lnTo>
                    <a:pt x="566" y="340"/>
                  </a:lnTo>
                  <a:lnTo>
                    <a:pt x="564" y="338"/>
                  </a:lnTo>
                  <a:lnTo>
                    <a:pt x="566" y="332"/>
                  </a:lnTo>
                  <a:lnTo>
                    <a:pt x="568" y="328"/>
                  </a:lnTo>
                  <a:lnTo>
                    <a:pt x="572" y="326"/>
                  </a:lnTo>
                  <a:lnTo>
                    <a:pt x="580" y="326"/>
                  </a:lnTo>
                  <a:lnTo>
                    <a:pt x="584" y="316"/>
                  </a:lnTo>
                  <a:lnTo>
                    <a:pt x="590" y="306"/>
                  </a:lnTo>
                  <a:lnTo>
                    <a:pt x="590" y="304"/>
                  </a:lnTo>
                  <a:lnTo>
                    <a:pt x="596" y="294"/>
                  </a:lnTo>
                  <a:lnTo>
                    <a:pt x="602" y="284"/>
                  </a:lnTo>
                  <a:lnTo>
                    <a:pt x="614" y="268"/>
                  </a:lnTo>
                  <a:lnTo>
                    <a:pt x="622" y="258"/>
                  </a:lnTo>
                  <a:lnTo>
                    <a:pt x="628" y="250"/>
                  </a:lnTo>
                  <a:lnTo>
                    <a:pt x="630" y="236"/>
                  </a:lnTo>
                  <a:lnTo>
                    <a:pt x="632" y="224"/>
                  </a:lnTo>
                  <a:lnTo>
                    <a:pt x="632" y="208"/>
                  </a:lnTo>
                  <a:lnTo>
                    <a:pt x="628" y="196"/>
                  </a:lnTo>
                  <a:lnTo>
                    <a:pt x="626" y="192"/>
                  </a:lnTo>
                  <a:lnTo>
                    <a:pt x="622" y="186"/>
                  </a:lnTo>
                  <a:lnTo>
                    <a:pt x="618" y="184"/>
                  </a:lnTo>
                  <a:lnTo>
                    <a:pt x="614" y="182"/>
                  </a:lnTo>
                  <a:lnTo>
                    <a:pt x="604" y="182"/>
                  </a:lnTo>
                  <a:lnTo>
                    <a:pt x="594" y="176"/>
                  </a:lnTo>
                  <a:lnTo>
                    <a:pt x="586" y="172"/>
                  </a:lnTo>
                  <a:lnTo>
                    <a:pt x="580" y="166"/>
                  </a:lnTo>
                  <a:lnTo>
                    <a:pt x="566" y="152"/>
                  </a:lnTo>
                  <a:lnTo>
                    <a:pt x="556" y="146"/>
                  </a:lnTo>
                  <a:lnTo>
                    <a:pt x="548" y="142"/>
                  </a:lnTo>
                  <a:lnTo>
                    <a:pt x="538" y="142"/>
                  </a:lnTo>
                  <a:lnTo>
                    <a:pt x="530" y="142"/>
                  </a:lnTo>
                  <a:lnTo>
                    <a:pt x="522" y="144"/>
                  </a:lnTo>
                  <a:lnTo>
                    <a:pt x="512" y="142"/>
                  </a:lnTo>
                  <a:lnTo>
                    <a:pt x="508" y="140"/>
                  </a:lnTo>
                  <a:lnTo>
                    <a:pt x="504" y="136"/>
                  </a:lnTo>
                  <a:lnTo>
                    <a:pt x="500" y="134"/>
                  </a:lnTo>
                  <a:lnTo>
                    <a:pt x="494" y="132"/>
                  </a:lnTo>
                  <a:lnTo>
                    <a:pt x="486" y="134"/>
                  </a:lnTo>
                  <a:lnTo>
                    <a:pt x="480" y="136"/>
                  </a:lnTo>
                  <a:lnTo>
                    <a:pt x="476" y="140"/>
                  </a:lnTo>
                  <a:lnTo>
                    <a:pt x="472" y="142"/>
                  </a:lnTo>
                  <a:lnTo>
                    <a:pt x="470" y="132"/>
                  </a:lnTo>
                  <a:lnTo>
                    <a:pt x="466" y="124"/>
                  </a:lnTo>
                  <a:lnTo>
                    <a:pt x="460" y="120"/>
                  </a:lnTo>
                  <a:lnTo>
                    <a:pt x="454" y="114"/>
                  </a:lnTo>
                  <a:lnTo>
                    <a:pt x="446" y="110"/>
                  </a:lnTo>
                  <a:lnTo>
                    <a:pt x="440" y="106"/>
                  </a:lnTo>
                  <a:lnTo>
                    <a:pt x="430" y="104"/>
                  </a:lnTo>
                  <a:lnTo>
                    <a:pt x="422" y="104"/>
                  </a:lnTo>
                  <a:lnTo>
                    <a:pt x="414" y="102"/>
                  </a:lnTo>
                  <a:lnTo>
                    <a:pt x="412" y="114"/>
                  </a:lnTo>
                  <a:lnTo>
                    <a:pt x="406" y="120"/>
                  </a:lnTo>
                  <a:lnTo>
                    <a:pt x="400" y="126"/>
                  </a:lnTo>
                  <a:lnTo>
                    <a:pt x="394" y="134"/>
                  </a:lnTo>
                  <a:lnTo>
                    <a:pt x="392" y="122"/>
                  </a:lnTo>
                  <a:lnTo>
                    <a:pt x="380" y="122"/>
                  </a:lnTo>
                  <a:lnTo>
                    <a:pt x="370" y="120"/>
                  </a:lnTo>
                  <a:lnTo>
                    <a:pt x="360" y="120"/>
                  </a:lnTo>
                  <a:lnTo>
                    <a:pt x="348" y="120"/>
                  </a:lnTo>
                  <a:lnTo>
                    <a:pt x="358" y="116"/>
                  </a:lnTo>
                  <a:lnTo>
                    <a:pt x="366" y="112"/>
                  </a:lnTo>
                  <a:lnTo>
                    <a:pt x="368" y="104"/>
                  </a:lnTo>
                  <a:lnTo>
                    <a:pt x="358" y="106"/>
                  </a:lnTo>
                  <a:lnTo>
                    <a:pt x="364" y="96"/>
                  </a:lnTo>
                  <a:lnTo>
                    <a:pt x="370" y="86"/>
                  </a:lnTo>
                  <a:lnTo>
                    <a:pt x="374" y="82"/>
                  </a:lnTo>
                  <a:lnTo>
                    <a:pt x="380" y="76"/>
                  </a:lnTo>
                  <a:lnTo>
                    <a:pt x="382" y="70"/>
                  </a:lnTo>
                  <a:lnTo>
                    <a:pt x="386" y="64"/>
                  </a:lnTo>
                  <a:lnTo>
                    <a:pt x="376" y="56"/>
                  </a:lnTo>
                  <a:lnTo>
                    <a:pt x="370" y="50"/>
                  </a:lnTo>
                  <a:lnTo>
                    <a:pt x="368" y="42"/>
                  </a:lnTo>
                  <a:lnTo>
                    <a:pt x="368" y="36"/>
                  </a:lnTo>
                  <a:lnTo>
                    <a:pt x="368" y="28"/>
                  </a:lnTo>
                  <a:lnTo>
                    <a:pt x="368" y="20"/>
                  </a:lnTo>
                  <a:lnTo>
                    <a:pt x="364" y="14"/>
                  </a:lnTo>
                  <a:lnTo>
                    <a:pt x="362"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3" name="Freeform 73"/>
            <p:cNvSpPr>
              <a:spLocks/>
            </p:cNvSpPr>
            <p:nvPr/>
          </p:nvSpPr>
          <p:spPr bwMode="auto">
            <a:xfrm>
              <a:off x="4333982" y="2675406"/>
              <a:ext cx="98156" cy="131617"/>
            </a:xfrm>
            <a:custGeom>
              <a:avLst/>
              <a:gdLst>
                <a:gd name="T0" fmla="*/ 2147483647 w 88"/>
                <a:gd name="T1" fmla="*/ 2147483647 h 118"/>
                <a:gd name="T2" fmla="*/ 2147483647 w 88"/>
                <a:gd name="T3" fmla="*/ 2147483647 h 118"/>
                <a:gd name="T4" fmla="*/ 2147483647 w 88"/>
                <a:gd name="T5" fmla="*/ 2147483647 h 118"/>
                <a:gd name="T6" fmla="*/ 2147483647 w 88"/>
                <a:gd name="T7" fmla="*/ 2147483647 h 118"/>
                <a:gd name="T8" fmla="*/ 2147483647 w 88"/>
                <a:gd name="T9" fmla="*/ 2147483647 h 118"/>
                <a:gd name="T10" fmla="*/ 2147483647 w 88"/>
                <a:gd name="T11" fmla="*/ 2147483647 h 118"/>
                <a:gd name="T12" fmla="*/ 2147483647 w 88"/>
                <a:gd name="T13" fmla="*/ 2147483647 h 118"/>
                <a:gd name="T14" fmla="*/ 2147483647 w 88"/>
                <a:gd name="T15" fmla="*/ 2147483647 h 118"/>
                <a:gd name="T16" fmla="*/ 2147483647 w 88"/>
                <a:gd name="T17" fmla="*/ 2147483647 h 118"/>
                <a:gd name="T18" fmla="*/ 2147483647 w 88"/>
                <a:gd name="T19" fmla="*/ 2147483647 h 118"/>
                <a:gd name="T20" fmla="*/ 2147483647 w 88"/>
                <a:gd name="T21" fmla="*/ 2147483647 h 118"/>
                <a:gd name="T22" fmla="*/ 2147483647 w 88"/>
                <a:gd name="T23" fmla="*/ 2147483647 h 118"/>
                <a:gd name="T24" fmla="*/ 2147483647 w 88"/>
                <a:gd name="T25" fmla="*/ 2147483647 h 118"/>
                <a:gd name="T26" fmla="*/ 2147483647 w 88"/>
                <a:gd name="T27" fmla="*/ 2147483647 h 118"/>
                <a:gd name="T28" fmla="*/ 2147483647 w 88"/>
                <a:gd name="T29" fmla="*/ 2147483647 h 118"/>
                <a:gd name="T30" fmla="*/ 2147483647 w 88"/>
                <a:gd name="T31" fmla="*/ 2147483647 h 118"/>
                <a:gd name="T32" fmla="*/ 2147483647 w 88"/>
                <a:gd name="T33" fmla="*/ 2147483647 h 118"/>
                <a:gd name="T34" fmla="*/ 2147483647 w 88"/>
                <a:gd name="T35" fmla="*/ 2147483647 h 118"/>
                <a:gd name="T36" fmla="*/ 2147483647 w 88"/>
                <a:gd name="T37" fmla="*/ 2147483647 h 118"/>
                <a:gd name="T38" fmla="*/ 2147483647 w 88"/>
                <a:gd name="T39" fmla="*/ 2147483647 h 118"/>
                <a:gd name="T40" fmla="*/ 2147483647 w 88"/>
                <a:gd name="T41" fmla="*/ 2147483647 h 118"/>
                <a:gd name="T42" fmla="*/ 2147483647 w 88"/>
                <a:gd name="T43" fmla="*/ 2147483647 h 118"/>
                <a:gd name="T44" fmla="*/ 2147483647 w 88"/>
                <a:gd name="T45" fmla="*/ 2147483647 h 118"/>
                <a:gd name="T46" fmla="*/ 2147483647 w 88"/>
                <a:gd name="T47" fmla="*/ 2147483647 h 118"/>
                <a:gd name="T48" fmla="*/ 2147483647 w 88"/>
                <a:gd name="T49" fmla="*/ 2147483647 h 118"/>
                <a:gd name="T50" fmla="*/ 2147483647 w 88"/>
                <a:gd name="T51" fmla="*/ 2147483647 h 118"/>
                <a:gd name="T52" fmla="*/ 2147483647 w 88"/>
                <a:gd name="T53" fmla="*/ 2147483647 h 118"/>
                <a:gd name="T54" fmla="*/ 2147483647 w 88"/>
                <a:gd name="T55" fmla="*/ 0 h 118"/>
                <a:gd name="T56" fmla="*/ 2147483647 w 88"/>
                <a:gd name="T57" fmla="*/ 2147483647 h 118"/>
                <a:gd name="T58" fmla="*/ 2147483647 w 88"/>
                <a:gd name="T59" fmla="*/ 2147483647 h 118"/>
                <a:gd name="T60" fmla="*/ 2147483647 w 88"/>
                <a:gd name="T61" fmla="*/ 2147483647 h 118"/>
                <a:gd name="T62" fmla="*/ 2147483647 w 88"/>
                <a:gd name="T63" fmla="*/ 2147483647 h 118"/>
                <a:gd name="T64" fmla="*/ 2147483647 w 88"/>
                <a:gd name="T65" fmla="*/ 2147483647 h 118"/>
                <a:gd name="T66" fmla="*/ 2147483647 w 88"/>
                <a:gd name="T67" fmla="*/ 2147483647 h 118"/>
                <a:gd name="T68" fmla="*/ 2147483647 w 88"/>
                <a:gd name="T69" fmla="*/ 2147483647 h 118"/>
                <a:gd name="T70" fmla="*/ 0 w 88"/>
                <a:gd name="T71" fmla="*/ 2147483647 h 118"/>
                <a:gd name="T72" fmla="*/ 2147483647 w 88"/>
                <a:gd name="T73" fmla="*/ 2147483647 h 118"/>
                <a:gd name="T74" fmla="*/ 2147483647 w 88"/>
                <a:gd name="T75" fmla="*/ 2147483647 h 118"/>
                <a:gd name="T76" fmla="*/ 2147483647 w 88"/>
                <a:gd name="T77" fmla="*/ 2147483647 h 118"/>
                <a:gd name="T78" fmla="*/ 2147483647 w 88"/>
                <a:gd name="T79" fmla="*/ 2147483647 h 118"/>
                <a:gd name="T80" fmla="*/ 2147483647 w 88"/>
                <a:gd name="T81" fmla="*/ 2147483647 h 118"/>
                <a:gd name="T82" fmla="*/ 2147483647 w 88"/>
                <a:gd name="T83" fmla="*/ 2147483647 h 118"/>
                <a:gd name="T84" fmla="*/ 2147483647 w 88"/>
                <a:gd name="T85" fmla="*/ 2147483647 h 118"/>
                <a:gd name="T86" fmla="*/ 2147483647 w 88"/>
                <a:gd name="T87" fmla="*/ 2147483647 h 118"/>
                <a:gd name="T88" fmla="*/ 2147483647 w 88"/>
                <a:gd name="T89" fmla="*/ 2147483647 h 118"/>
                <a:gd name="T90" fmla="*/ 2147483647 w 88"/>
                <a:gd name="T91" fmla="*/ 2147483647 h 118"/>
                <a:gd name="T92" fmla="*/ 2147483647 w 88"/>
                <a:gd name="T93" fmla="*/ 2147483647 h 11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8" h="118">
                  <a:moveTo>
                    <a:pt x="12" y="86"/>
                  </a:moveTo>
                  <a:lnTo>
                    <a:pt x="10" y="90"/>
                  </a:lnTo>
                  <a:lnTo>
                    <a:pt x="12" y="92"/>
                  </a:lnTo>
                  <a:lnTo>
                    <a:pt x="12" y="98"/>
                  </a:lnTo>
                  <a:lnTo>
                    <a:pt x="10" y="102"/>
                  </a:lnTo>
                  <a:lnTo>
                    <a:pt x="8" y="106"/>
                  </a:lnTo>
                  <a:lnTo>
                    <a:pt x="18" y="112"/>
                  </a:lnTo>
                  <a:lnTo>
                    <a:pt x="30" y="118"/>
                  </a:lnTo>
                  <a:lnTo>
                    <a:pt x="34" y="116"/>
                  </a:lnTo>
                  <a:lnTo>
                    <a:pt x="36" y="112"/>
                  </a:lnTo>
                  <a:lnTo>
                    <a:pt x="40" y="102"/>
                  </a:lnTo>
                  <a:lnTo>
                    <a:pt x="46" y="88"/>
                  </a:lnTo>
                  <a:lnTo>
                    <a:pt x="50" y="84"/>
                  </a:lnTo>
                  <a:lnTo>
                    <a:pt x="56" y="80"/>
                  </a:lnTo>
                  <a:lnTo>
                    <a:pt x="68" y="74"/>
                  </a:lnTo>
                  <a:lnTo>
                    <a:pt x="78" y="66"/>
                  </a:lnTo>
                  <a:lnTo>
                    <a:pt x="84" y="54"/>
                  </a:lnTo>
                  <a:lnTo>
                    <a:pt x="86" y="50"/>
                  </a:lnTo>
                  <a:lnTo>
                    <a:pt x="86" y="42"/>
                  </a:lnTo>
                  <a:lnTo>
                    <a:pt x="88" y="40"/>
                  </a:lnTo>
                  <a:lnTo>
                    <a:pt x="86" y="32"/>
                  </a:lnTo>
                  <a:lnTo>
                    <a:pt x="84" y="28"/>
                  </a:lnTo>
                  <a:lnTo>
                    <a:pt x="86" y="26"/>
                  </a:lnTo>
                  <a:lnTo>
                    <a:pt x="70" y="24"/>
                  </a:lnTo>
                  <a:lnTo>
                    <a:pt x="56" y="18"/>
                  </a:lnTo>
                  <a:lnTo>
                    <a:pt x="42" y="10"/>
                  </a:lnTo>
                  <a:lnTo>
                    <a:pt x="34" y="2"/>
                  </a:lnTo>
                  <a:lnTo>
                    <a:pt x="28" y="0"/>
                  </a:lnTo>
                  <a:lnTo>
                    <a:pt x="20" y="2"/>
                  </a:lnTo>
                  <a:lnTo>
                    <a:pt x="14" y="6"/>
                  </a:lnTo>
                  <a:lnTo>
                    <a:pt x="12" y="10"/>
                  </a:lnTo>
                  <a:lnTo>
                    <a:pt x="12" y="14"/>
                  </a:lnTo>
                  <a:lnTo>
                    <a:pt x="12" y="26"/>
                  </a:lnTo>
                  <a:lnTo>
                    <a:pt x="6" y="40"/>
                  </a:lnTo>
                  <a:lnTo>
                    <a:pt x="2" y="54"/>
                  </a:lnTo>
                  <a:lnTo>
                    <a:pt x="0" y="64"/>
                  </a:lnTo>
                  <a:lnTo>
                    <a:pt x="4" y="70"/>
                  </a:lnTo>
                  <a:lnTo>
                    <a:pt x="6" y="72"/>
                  </a:lnTo>
                  <a:lnTo>
                    <a:pt x="10" y="72"/>
                  </a:lnTo>
                  <a:lnTo>
                    <a:pt x="14" y="70"/>
                  </a:lnTo>
                  <a:lnTo>
                    <a:pt x="18" y="66"/>
                  </a:lnTo>
                  <a:lnTo>
                    <a:pt x="18" y="74"/>
                  </a:lnTo>
                  <a:lnTo>
                    <a:pt x="18" y="80"/>
                  </a:lnTo>
                  <a:lnTo>
                    <a:pt x="12" y="84"/>
                  </a:lnTo>
                  <a:lnTo>
                    <a:pt x="8" y="86"/>
                  </a:lnTo>
                  <a:lnTo>
                    <a:pt x="10" y="86"/>
                  </a:lnTo>
                  <a:lnTo>
                    <a:pt x="12" y="8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4" name="Freeform 74"/>
            <p:cNvSpPr>
              <a:spLocks/>
            </p:cNvSpPr>
            <p:nvPr/>
          </p:nvSpPr>
          <p:spPr bwMode="auto">
            <a:xfrm>
              <a:off x="4329520" y="2711099"/>
              <a:ext cx="232006" cy="370313"/>
            </a:xfrm>
            <a:custGeom>
              <a:avLst/>
              <a:gdLst>
                <a:gd name="T0" fmla="*/ 2147483647 w 208"/>
                <a:gd name="T1" fmla="*/ 2147483647 h 332"/>
                <a:gd name="T2" fmla="*/ 2147483647 w 208"/>
                <a:gd name="T3" fmla="*/ 2147483647 h 332"/>
                <a:gd name="T4" fmla="*/ 2147483647 w 208"/>
                <a:gd name="T5" fmla="*/ 2147483647 h 332"/>
                <a:gd name="T6" fmla="*/ 2147483647 w 208"/>
                <a:gd name="T7" fmla="*/ 2147483647 h 332"/>
                <a:gd name="T8" fmla="*/ 2147483647 w 208"/>
                <a:gd name="T9" fmla="*/ 2147483647 h 332"/>
                <a:gd name="T10" fmla="*/ 2147483647 w 208"/>
                <a:gd name="T11" fmla="*/ 2147483647 h 332"/>
                <a:gd name="T12" fmla="*/ 2147483647 w 208"/>
                <a:gd name="T13" fmla="*/ 2147483647 h 332"/>
                <a:gd name="T14" fmla="*/ 2147483647 w 208"/>
                <a:gd name="T15" fmla="*/ 2147483647 h 332"/>
                <a:gd name="T16" fmla="*/ 0 w 208"/>
                <a:gd name="T17" fmla="*/ 2147483647 h 332"/>
                <a:gd name="T18" fmla="*/ 2147483647 w 208"/>
                <a:gd name="T19" fmla="*/ 2147483647 h 332"/>
                <a:gd name="T20" fmla="*/ 2147483647 w 208"/>
                <a:gd name="T21" fmla="*/ 2147483647 h 332"/>
                <a:gd name="T22" fmla="*/ 2147483647 w 208"/>
                <a:gd name="T23" fmla="*/ 2147483647 h 332"/>
                <a:gd name="T24" fmla="*/ 2147483647 w 208"/>
                <a:gd name="T25" fmla="*/ 2147483647 h 332"/>
                <a:gd name="T26" fmla="*/ 2147483647 w 208"/>
                <a:gd name="T27" fmla="*/ 2147483647 h 332"/>
                <a:gd name="T28" fmla="*/ 2147483647 w 208"/>
                <a:gd name="T29" fmla="*/ 2147483647 h 332"/>
                <a:gd name="T30" fmla="*/ 2147483647 w 208"/>
                <a:gd name="T31" fmla="*/ 2147483647 h 332"/>
                <a:gd name="T32" fmla="*/ 2147483647 w 208"/>
                <a:gd name="T33" fmla="*/ 0 h 332"/>
                <a:gd name="T34" fmla="*/ 2147483647 w 208"/>
                <a:gd name="T35" fmla="*/ 2147483647 h 332"/>
                <a:gd name="T36" fmla="*/ 2147483647 w 208"/>
                <a:gd name="T37" fmla="*/ 2147483647 h 332"/>
                <a:gd name="T38" fmla="*/ 2147483647 w 208"/>
                <a:gd name="T39" fmla="*/ 2147483647 h 332"/>
                <a:gd name="T40" fmla="*/ 2147483647 w 208"/>
                <a:gd name="T41" fmla="*/ 2147483647 h 332"/>
                <a:gd name="T42" fmla="*/ 2147483647 w 208"/>
                <a:gd name="T43" fmla="*/ 2147483647 h 332"/>
                <a:gd name="T44" fmla="*/ 2147483647 w 208"/>
                <a:gd name="T45" fmla="*/ 2147483647 h 332"/>
                <a:gd name="T46" fmla="*/ 2147483647 w 208"/>
                <a:gd name="T47" fmla="*/ 2147483647 h 332"/>
                <a:gd name="T48" fmla="*/ 2147483647 w 208"/>
                <a:gd name="T49" fmla="*/ 2147483647 h 332"/>
                <a:gd name="T50" fmla="*/ 2147483647 w 208"/>
                <a:gd name="T51" fmla="*/ 2147483647 h 332"/>
                <a:gd name="T52" fmla="*/ 2147483647 w 208"/>
                <a:gd name="T53" fmla="*/ 2147483647 h 332"/>
                <a:gd name="T54" fmla="*/ 2147483647 w 208"/>
                <a:gd name="T55" fmla="*/ 2147483647 h 332"/>
                <a:gd name="T56" fmla="*/ 2147483647 w 208"/>
                <a:gd name="T57" fmla="*/ 2147483647 h 332"/>
                <a:gd name="T58" fmla="*/ 2147483647 w 208"/>
                <a:gd name="T59" fmla="*/ 2147483647 h 332"/>
                <a:gd name="T60" fmla="*/ 2147483647 w 208"/>
                <a:gd name="T61" fmla="*/ 2147483647 h 332"/>
                <a:gd name="T62" fmla="*/ 2147483647 w 208"/>
                <a:gd name="T63" fmla="*/ 2147483647 h 332"/>
                <a:gd name="T64" fmla="*/ 2147483647 w 208"/>
                <a:gd name="T65" fmla="*/ 2147483647 h 332"/>
                <a:gd name="T66" fmla="*/ 2147483647 w 208"/>
                <a:gd name="T67" fmla="*/ 2147483647 h 332"/>
                <a:gd name="T68" fmla="*/ 2147483647 w 208"/>
                <a:gd name="T69" fmla="*/ 2147483647 h 332"/>
                <a:gd name="T70" fmla="*/ 2147483647 w 208"/>
                <a:gd name="T71" fmla="*/ 2147483647 h 332"/>
                <a:gd name="T72" fmla="*/ 2147483647 w 208"/>
                <a:gd name="T73" fmla="*/ 2147483647 h 332"/>
                <a:gd name="T74" fmla="*/ 2147483647 w 208"/>
                <a:gd name="T75" fmla="*/ 2147483647 h 332"/>
                <a:gd name="T76" fmla="*/ 2147483647 w 208"/>
                <a:gd name="T77" fmla="*/ 2147483647 h 332"/>
                <a:gd name="T78" fmla="*/ 2147483647 w 208"/>
                <a:gd name="T79" fmla="*/ 2147483647 h 332"/>
                <a:gd name="T80" fmla="*/ 2147483647 w 208"/>
                <a:gd name="T81" fmla="*/ 2147483647 h 332"/>
                <a:gd name="T82" fmla="*/ 2147483647 w 208"/>
                <a:gd name="T83" fmla="*/ 2147483647 h 332"/>
                <a:gd name="T84" fmla="*/ 2147483647 w 208"/>
                <a:gd name="T85" fmla="*/ 2147483647 h 33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8" h="332">
                  <a:moveTo>
                    <a:pt x="186" y="332"/>
                  </a:moveTo>
                  <a:lnTo>
                    <a:pt x="180" y="324"/>
                  </a:lnTo>
                  <a:lnTo>
                    <a:pt x="174" y="318"/>
                  </a:lnTo>
                  <a:lnTo>
                    <a:pt x="154" y="300"/>
                  </a:lnTo>
                  <a:lnTo>
                    <a:pt x="146" y="294"/>
                  </a:lnTo>
                  <a:lnTo>
                    <a:pt x="136" y="292"/>
                  </a:lnTo>
                  <a:lnTo>
                    <a:pt x="118" y="282"/>
                  </a:lnTo>
                  <a:lnTo>
                    <a:pt x="108" y="276"/>
                  </a:lnTo>
                  <a:lnTo>
                    <a:pt x="98" y="268"/>
                  </a:lnTo>
                  <a:lnTo>
                    <a:pt x="94" y="262"/>
                  </a:lnTo>
                  <a:lnTo>
                    <a:pt x="90" y="254"/>
                  </a:lnTo>
                  <a:lnTo>
                    <a:pt x="80" y="232"/>
                  </a:lnTo>
                  <a:lnTo>
                    <a:pt x="72" y="212"/>
                  </a:lnTo>
                  <a:lnTo>
                    <a:pt x="62" y="194"/>
                  </a:lnTo>
                  <a:lnTo>
                    <a:pt x="52" y="174"/>
                  </a:lnTo>
                  <a:lnTo>
                    <a:pt x="46" y="158"/>
                  </a:lnTo>
                  <a:lnTo>
                    <a:pt x="40" y="146"/>
                  </a:lnTo>
                  <a:lnTo>
                    <a:pt x="32" y="132"/>
                  </a:lnTo>
                  <a:lnTo>
                    <a:pt x="24" y="118"/>
                  </a:lnTo>
                  <a:lnTo>
                    <a:pt x="22" y="114"/>
                  </a:lnTo>
                  <a:lnTo>
                    <a:pt x="18" y="112"/>
                  </a:lnTo>
                  <a:lnTo>
                    <a:pt x="12" y="108"/>
                  </a:lnTo>
                  <a:lnTo>
                    <a:pt x="4" y="106"/>
                  </a:lnTo>
                  <a:lnTo>
                    <a:pt x="2" y="104"/>
                  </a:lnTo>
                  <a:lnTo>
                    <a:pt x="0" y="100"/>
                  </a:lnTo>
                  <a:lnTo>
                    <a:pt x="0" y="82"/>
                  </a:lnTo>
                  <a:lnTo>
                    <a:pt x="0" y="66"/>
                  </a:lnTo>
                  <a:lnTo>
                    <a:pt x="2" y="64"/>
                  </a:lnTo>
                  <a:lnTo>
                    <a:pt x="4" y="60"/>
                  </a:lnTo>
                  <a:lnTo>
                    <a:pt x="12" y="54"/>
                  </a:lnTo>
                  <a:lnTo>
                    <a:pt x="16" y="54"/>
                  </a:lnTo>
                  <a:lnTo>
                    <a:pt x="14" y="58"/>
                  </a:lnTo>
                  <a:lnTo>
                    <a:pt x="16" y="60"/>
                  </a:lnTo>
                  <a:lnTo>
                    <a:pt x="16" y="66"/>
                  </a:lnTo>
                  <a:lnTo>
                    <a:pt x="14" y="70"/>
                  </a:lnTo>
                  <a:lnTo>
                    <a:pt x="12" y="74"/>
                  </a:lnTo>
                  <a:lnTo>
                    <a:pt x="22" y="80"/>
                  </a:lnTo>
                  <a:lnTo>
                    <a:pt x="34" y="86"/>
                  </a:lnTo>
                  <a:lnTo>
                    <a:pt x="38" y="84"/>
                  </a:lnTo>
                  <a:lnTo>
                    <a:pt x="40" y="80"/>
                  </a:lnTo>
                  <a:lnTo>
                    <a:pt x="44" y="70"/>
                  </a:lnTo>
                  <a:lnTo>
                    <a:pt x="50" y="56"/>
                  </a:lnTo>
                  <a:lnTo>
                    <a:pt x="54" y="52"/>
                  </a:lnTo>
                  <a:lnTo>
                    <a:pt x="60" y="48"/>
                  </a:lnTo>
                  <a:lnTo>
                    <a:pt x="72" y="42"/>
                  </a:lnTo>
                  <a:lnTo>
                    <a:pt x="82" y="34"/>
                  </a:lnTo>
                  <a:lnTo>
                    <a:pt x="88" y="22"/>
                  </a:lnTo>
                  <a:lnTo>
                    <a:pt x="90" y="18"/>
                  </a:lnTo>
                  <a:lnTo>
                    <a:pt x="90" y="10"/>
                  </a:lnTo>
                  <a:lnTo>
                    <a:pt x="92" y="8"/>
                  </a:lnTo>
                  <a:lnTo>
                    <a:pt x="90" y="0"/>
                  </a:lnTo>
                  <a:lnTo>
                    <a:pt x="96" y="0"/>
                  </a:lnTo>
                  <a:lnTo>
                    <a:pt x="100" y="4"/>
                  </a:lnTo>
                  <a:lnTo>
                    <a:pt x="106" y="8"/>
                  </a:lnTo>
                  <a:lnTo>
                    <a:pt x="114" y="14"/>
                  </a:lnTo>
                  <a:lnTo>
                    <a:pt x="120" y="22"/>
                  </a:lnTo>
                  <a:lnTo>
                    <a:pt x="124" y="26"/>
                  </a:lnTo>
                  <a:lnTo>
                    <a:pt x="126" y="34"/>
                  </a:lnTo>
                  <a:lnTo>
                    <a:pt x="128" y="42"/>
                  </a:lnTo>
                  <a:lnTo>
                    <a:pt x="144" y="42"/>
                  </a:lnTo>
                  <a:lnTo>
                    <a:pt x="146" y="42"/>
                  </a:lnTo>
                  <a:lnTo>
                    <a:pt x="148" y="40"/>
                  </a:lnTo>
                  <a:lnTo>
                    <a:pt x="152" y="38"/>
                  </a:lnTo>
                  <a:lnTo>
                    <a:pt x="154" y="38"/>
                  </a:lnTo>
                  <a:lnTo>
                    <a:pt x="156" y="40"/>
                  </a:lnTo>
                  <a:lnTo>
                    <a:pt x="160" y="44"/>
                  </a:lnTo>
                  <a:lnTo>
                    <a:pt x="160" y="40"/>
                  </a:lnTo>
                  <a:lnTo>
                    <a:pt x="164" y="38"/>
                  </a:lnTo>
                  <a:lnTo>
                    <a:pt x="172" y="40"/>
                  </a:lnTo>
                  <a:lnTo>
                    <a:pt x="178" y="44"/>
                  </a:lnTo>
                  <a:lnTo>
                    <a:pt x="176" y="48"/>
                  </a:lnTo>
                  <a:lnTo>
                    <a:pt x="174" y="52"/>
                  </a:lnTo>
                  <a:lnTo>
                    <a:pt x="170" y="56"/>
                  </a:lnTo>
                  <a:lnTo>
                    <a:pt x="168" y="60"/>
                  </a:lnTo>
                  <a:lnTo>
                    <a:pt x="170" y="64"/>
                  </a:lnTo>
                  <a:lnTo>
                    <a:pt x="174" y="66"/>
                  </a:lnTo>
                  <a:lnTo>
                    <a:pt x="180" y="70"/>
                  </a:lnTo>
                  <a:lnTo>
                    <a:pt x="180" y="74"/>
                  </a:lnTo>
                  <a:lnTo>
                    <a:pt x="176" y="76"/>
                  </a:lnTo>
                  <a:lnTo>
                    <a:pt x="164" y="78"/>
                  </a:lnTo>
                  <a:lnTo>
                    <a:pt x="154" y="80"/>
                  </a:lnTo>
                  <a:lnTo>
                    <a:pt x="144" y="82"/>
                  </a:lnTo>
                  <a:lnTo>
                    <a:pt x="138" y="86"/>
                  </a:lnTo>
                  <a:lnTo>
                    <a:pt x="136" y="90"/>
                  </a:lnTo>
                  <a:lnTo>
                    <a:pt x="134" y="98"/>
                  </a:lnTo>
                  <a:lnTo>
                    <a:pt x="132" y="106"/>
                  </a:lnTo>
                  <a:lnTo>
                    <a:pt x="128" y="118"/>
                  </a:lnTo>
                  <a:lnTo>
                    <a:pt x="126" y="122"/>
                  </a:lnTo>
                  <a:lnTo>
                    <a:pt x="124" y="124"/>
                  </a:lnTo>
                  <a:lnTo>
                    <a:pt x="120" y="128"/>
                  </a:lnTo>
                  <a:lnTo>
                    <a:pt x="118" y="132"/>
                  </a:lnTo>
                  <a:lnTo>
                    <a:pt x="120" y="138"/>
                  </a:lnTo>
                  <a:lnTo>
                    <a:pt x="122" y="142"/>
                  </a:lnTo>
                  <a:lnTo>
                    <a:pt x="126" y="150"/>
                  </a:lnTo>
                  <a:lnTo>
                    <a:pt x="132" y="158"/>
                  </a:lnTo>
                  <a:lnTo>
                    <a:pt x="134" y="162"/>
                  </a:lnTo>
                  <a:lnTo>
                    <a:pt x="134" y="168"/>
                  </a:lnTo>
                  <a:lnTo>
                    <a:pt x="142" y="170"/>
                  </a:lnTo>
                  <a:lnTo>
                    <a:pt x="148" y="174"/>
                  </a:lnTo>
                  <a:lnTo>
                    <a:pt x="154" y="180"/>
                  </a:lnTo>
                  <a:lnTo>
                    <a:pt x="158" y="182"/>
                  </a:lnTo>
                  <a:lnTo>
                    <a:pt x="162" y="180"/>
                  </a:lnTo>
                  <a:lnTo>
                    <a:pt x="164" y="180"/>
                  </a:lnTo>
                  <a:lnTo>
                    <a:pt x="166" y="172"/>
                  </a:lnTo>
                  <a:lnTo>
                    <a:pt x="176" y="172"/>
                  </a:lnTo>
                  <a:lnTo>
                    <a:pt x="176" y="188"/>
                  </a:lnTo>
                  <a:lnTo>
                    <a:pt x="176" y="194"/>
                  </a:lnTo>
                  <a:lnTo>
                    <a:pt x="178" y="196"/>
                  </a:lnTo>
                  <a:lnTo>
                    <a:pt x="180" y="198"/>
                  </a:lnTo>
                  <a:lnTo>
                    <a:pt x="182" y="198"/>
                  </a:lnTo>
                  <a:lnTo>
                    <a:pt x="184" y="198"/>
                  </a:lnTo>
                  <a:lnTo>
                    <a:pt x="192" y="200"/>
                  </a:lnTo>
                  <a:lnTo>
                    <a:pt x="202" y="212"/>
                  </a:lnTo>
                  <a:lnTo>
                    <a:pt x="206" y="218"/>
                  </a:lnTo>
                  <a:lnTo>
                    <a:pt x="208" y="226"/>
                  </a:lnTo>
                  <a:lnTo>
                    <a:pt x="206" y="258"/>
                  </a:lnTo>
                  <a:lnTo>
                    <a:pt x="204" y="264"/>
                  </a:lnTo>
                  <a:lnTo>
                    <a:pt x="204" y="266"/>
                  </a:lnTo>
                  <a:lnTo>
                    <a:pt x="202" y="270"/>
                  </a:lnTo>
                  <a:lnTo>
                    <a:pt x="200" y="276"/>
                  </a:lnTo>
                  <a:lnTo>
                    <a:pt x="202" y="290"/>
                  </a:lnTo>
                  <a:lnTo>
                    <a:pt x="204" y="294"/>
                  </a:lnTo>
                  <a:lnTo>
                    <a:pt x="208" y="296"/>
                  </a:lnTo>
                  <a:lnTo>
                    <a:pt x="204" y="306"/>
                  </a:lnTo>
                  <a:lnTo>
                    <a:pt x="202" y="316"/>
                  </a:lnTo>
                  <a:lnTo>
                    <a:pt x="200" y="322"/>
                  </a:lnTo>
                  <a:lnTo>
                    <a:pt x="196" y="326"/>
                  </a:lnTo>
                  <a:lnTo>
                    <a:pt x="190" y="330"/>
                  </a:lnTo>
                  <a:lnTo>
                    <a:pt x="186" y="33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5" name="Freeform 75"/>
            <p:cNvSpPr>
              <a:spLocks/>
            </p:cNvSpPr>
            <p:nvPr/>
          </p:nvSpPr>
          <p:spPr bwMode="auto">
            <a:xfrm>
              <a:off x="4543679" y="2907410"/>
              <a:ext cx="218621" cy="265465"/>
            </a:xfrm>
            <a:custGeom>
              <a:avLst/>
              <a:gdLst>
                <a:gd name="T0" fmla="*/ 2147483647 w 196"/>
                <a:gd name="T1" fmla="*/ 2147483647 h 238"/>
                <a:gd name="T2" fmla="*/ 2147483647 w 196"/>
                <a:gd name="T3" fmla="*/ 2147483647 h 238"/>
                <a:gd name="T4" fmla="*/ 2147483647 w 196"/>
                <a:gd name="T5" fmla="*/ 2147483647 h 238"/>
                <a:gd name="T6" fmla="*/ 2147483647 w 196"/>
                <a:gd name="T7" fmla="*/ 2147483647 h 238"/>
                <a:gd name="T8" fmla="*/ 2147483647 w 196"/>
                <a:gd name="T9" fmla="*/ 2147483647 h 238"/>
                <a:gd name="T10" fmla="*/ 2147483647 w 196"/>
                <a:gd name="T11" fmla="*/ 2147483647 h 238"/>
                <a:gd name="T12" fmla="*/ 2147483647 w 196"/>
                <a:gd name="T13" fmla="*/ 2147483647 h 238"/>
                <a:gd name="T14" fmla="*/ 2147483647 w 196"/>
                <a:gd name="T15" fmla="*/ 2147483647 h 238"/>
                <a:gd name="T16" fmla="*/ 2147483647 w 196"/>
                <a:gd name="T17" fmla="*/ 2147483647 h 238"/>
                <a:gd name="T18" fmla="*/ 2147483647 w 196"/>
                <a:gd name="T19" fmla="*/ 2147483647 h 238"/>
                <a:gd name="T20" fmla="*/ 2147483647 w 196"/>
                <a:gd name="T21" fmla="*/ 2147483647 h 238"/>
                <a:gd name="T22" fmla="*/ 2147483647 w 196"/>
                <a:gd name="T23" fmla="*/ 2147483647 h 238"/>
                <a:gd name="T24" fmla="*/ 2147483647 w 196"/>
                <a:gd name="T25" fmla="*/ 2147483647 h 238"/>
                <a:gd name="T26" fmla="*/ 2147483647 w 196"/>
                <a:gd name="T27" fmla="*/ 2147483647 h 238"/>
                <a:gd name="T28" fmla="*/ 2147483647 w 196"/>
                <a:gd name="T29" fmla="*/ 2147483647 h 238"/>
                <a:gd name="T30" fmla="*/ 2147483647 w 196"/>
                <a:gd name="T31" fmla="*/ 2147483647 h 238"/>
                <a:gd name="T32" fmla="*/ 2147483647 w 196"/>
                <a:gd name="T33" fmla="*/ 2147483647 h 238"/>
                <a:gd name="T34" fmla="*/ 2147483647 w 196"/>
                <a:gd name="T35" fmla="*/ 2147483647 h 238"/>
                <a:gd name="T36" fmla="*/ 2147483647 w 196"/>
                <a:gd name="T37" fmla="*/ 2147483647 h 238"/>
                <a:gd name="T38" fmla="*/ 2147483647 w 196"/>
                <a:gd name="T39" fmla="*/ 2147483647 h 238"/>
                <a:gd name="T40" fmla="*/ 2147483647 w 196"/>
                <a:gd name="T41" fmla="*/ 2147483647 h 238"/>
                <a:gd name="T42" fmla="*/ 2147483647 w 196"/>
                <a:gd name="T43" fmla="*/ 2147483647 h 238"/>
                <a:gd name="T44" fmla="*/ 2147483647 w 196"/>
                <a:gd name="T45" fmla="*/ 2147483647 h 238"/>
                <a:gd name="T46" fmla="*/ 2147483647 w 196"/>
                <a:gd name="T47" fmla="*/ 2147483647 h 238"/>
                <a:gd name="T48" fmla="*/ 2147483647 w 196"/>
                <a:gd name="T49" fmla="*/ 2147483647 h 238"/>
                <a:gd name="T50" fmla="*/ 2147483647 w 196"/>
                <a:gd name="T51" fmla="*/ 2147483647 h 238"/>
                <a:gd name="T52" fmla="*/ 2147483647 w 196"/>
                <a:gd name="T53" fmla="*/ 2147483647 h 238"/>
                <a:gd name="T54" fmla="*/ 2147483647 w 196"/>
                <a:gd name="T55" fmla="*/ 2147483647 h 238"/>
                <a:gd name="T56" fmla="*/ 2147483647 w 196"/>
                <a:gd name="T57" fmla="*/ 2147483647 h 238"/>
                <a:gd name="T58" fmla="*/ 2147483647 w 196"/>
                <a:gd name="T59" fmla="*/ 2147483647 h 238"/>
                <a:gd name="T60" fmla="*/ 2147483647 w 196"/>
                <a:gd name="T61" fmla="*/ 2147483647 h 238"/>
                <a:gd name="T62" fmla="*/ 2147483647 w 196"/>
                <a:gd name="T63" fmla="*/ 2147483647 h 238"/>
                <a:gd name="T64" fmla="*/ 2147483647 w 196"/>
                <a:gd name="T65" fmla="*/ 2147483647 h 238"/>
                <a:gd name="T66" fmla="*/ 2147483647 w 196"/>
                <a:gd name="T67" fmla="*/ 2147483647 h 238"/>
                <a:gd name="T68" fmla="*/ 2147483647 w 196"/>
                <a:gd name="T69" fmla="*/ 2147483647 h 238"/>
                <a:gd name="T70" fmla="*/ 2147483647 w 196"/>
                <a:gd name="T71" fmla="*/ 2147483647 h 238"/>
                <a:gd name="T72" fmla="*/ 2147483647 w 196"/>
                <a:gd name="T73" fmla="*/ 2147483647 h 238"/>
                <a:gd name="T74" fmla="*/ 2147483647 w 196"/>
                <a:gd name="T75" fmla="*/ 2147483647 h 238"/>
                <a:gd name="T76" fmla="*/ 2147483647 w 196"/>
                <a:gd name="T77" fmla="*/ 2147483647 h 238"/>
                <a:gd name="T78" fmla="*/ 2147483647 w 196"/>
                <a:gd name="T79" fmla="*/ 2147483647 h 238"/>
                <a:gd name="T80" fmla="*/ 2147483647 w 196"/>
                <a:gd name="T81" fmla="*/ 2147483647 h 238"/>
                <a:gd name="T82" fmla="*/ 2147483647 w 196"/>
                <a:gd name="T83" fmla="*/ 2147483647 h 238"/>
                <a:gd name="T84" fmla="*/ 2147483647 w 196"/>
                <a:gd name="T85" fmla="*/ 2147483647 h 238"/>
                <a:gd name="T86" fmla="*/ 2147483647 w 196"/>
                <a:gd name="T87" fmla="*/ 2147483647 h 238"/>
                <a:gd name="T88" fmla="*/ 2147483647 w 196"/>
                <a:gd name="T89" fmla="*/ 0 h 238"/>
                <a:gd name="T90" fmla="*/ 2147483647 w 196"/>
                <a:gd name="T91" fmla="*/ 2147483647 h 238"/>
                <a:gd name="T92" fmla="*/ 2147483647 w 196"/>
                <a:gd name="T93" fmla="*/ 2147483647 h 238"/>
                <a:gd name="T94" fmla="*/ 2147483647 w 196"/>
                <a:gd name="T95" fmla="*/ 2147483647 h 238"/>
                <a:gd name="T96" fmla="*/ 0 w 196"/>
                <a:gd name="T97" fmla="*/ 2147483647 h 23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96" h="238">
                  <a:moveTo>
                    <a:pt x="0" y="24"/>
                  </a:moveTo>
                  <a:lnTo>
                    <a:pt x="10" y="34"/>
                  </a:lnTo>
                  <a:lnTo>
                    <a:pt x="14" y="42"/>
                  </a:lnTo>
                  <a:lnTo>
                    <a:pt x="16" y="50"/>
                  </a:lnTo>
                  <a:lnTo>
                    <a:pt x="14" y="82"/>
                  </a:lnTo>
                  <a:lnTo>
                    <a:pt x="12" y="88"/>
                  </a:lnTo>
                  <a:lnTo>
                    <a:pt x="12" y="90"/>
                  </a:lnTo>
                  <a:lnTo>
                    <a:pt x="10" y="94"/>
                  </a:lnTo>
                  <a:lnTo>
                    <a:pt x="8" y="100"/>
                  </a:lnTo>
                  <a:lnTo>
                    <a:pt x="10" y="114"/>
                  </a:lnTo>
                  <a:lnTo>
                    <a:pt x="12" y="118"/>
                  </a:lnTo>
                  <a:lnTo>
                    <a:pt x="16" y="120"/>
                  </a:lnTo>
                  <a:lnTo>
                    <a:pt x="14" y="126"/>
                  </a:lnTo>
                  <a:lnTo>
                    <a:pt x="12" y="132"/>
                  </a:lnTo>
                  <a:lnTo>
                    <a:pt x="8" y="146"/>
                  </a:lnTo>
                  <a:lnTo>
                    <a:pt x="18" y="156"/>
                  </a:lnTo>
                  <a:lnTo>
                    <a:pt x="22" y="168"/>
                  </a:lnTo>
                  <a:lnTo>
                    <a:pt x="26" y="198"/>
                  </a:lnTo>
                  <a:lnTo>
                    <a:pt x="28" y="200"/>
                  </a:lnTo>
                  <a:lnTo>
                    <a:pt x="30" y="202"/>
                  </a:lnTo>
                  <a:lnTo>
                    <a:pt x="34" y="204"/>
                  </a:lnTo>
                  <a:lnTo>
                    <a:pt x="36" y="208"/>
                  </a:lnTo>
                  <a:lnTo>
                    <a:pt x="42" y="228"/>
                  </a:lnTo>
                  <a:lnTo>
                    <a:pt x="44" y="234"/>
                  </a:lnTo>
                  <a:lnTo>
                    <a:pt x="46" y="238"/>
                  </a:lnTo>
                  <a:lnTo>
                    <a:pt x="50" y="238"/>
                  </a:lnTo>
                  <a:lnTo>
                    <a:pt x="56" y="236"/>
                  </a:lnTo>
                  <a:lnTo>
                    <a:pt x="60" y="232"/>
                  </a:lnTo>
                  <a:lnTo>
                    <a:pt x="70" y="220"/>
                  </a:lnTo>
                  <a:lnTo>
                    <a:pt x="76" y="226"/>
                  </a:lnTo>
                  <a:lnTo>
                    <a:pt x="84" y="228"/>
                  </a:lnTo>
                  <a:lnTo>
                    <a:pt x="92" y="230"/>
                  </a:lnTo>
                  <a:lnTo>
                    <a:pt x="98" y="238"/>
                  </a:lnTo>
                  <a:lnTo>
                    <a:pt x="100" y="232"/>
                  </a:lnTo>
                  <a:lnTo>
                    <a:pt x="104" y="230"/>
                  </a:lnTo>
                  <a:lnTo>
                    <a:pt x="112" y="228"/>
                  </a:lnTo>
                  <a:lnTo>
                    <a:pt x="126" y="228"/>
                  </a:lnTo>
                  <a:lnTo>
                    <a:pt x="126" y="204"/>
                  </a:lnTo>
                  <a:lnTo>
                    <a:pt x="128" y="196"/>
                  </a:lnTo>
                  <a:lnTo>
                    <a:pt x="132" y="188"/>
                  </a:lnTo>
                  <a:lnTo>
                    <a:pt x="136" y="180"/>
                  </a:lnTo>
                  <a:lnTo>
                    <a:pt x="144" y="176"/>
                  </a:lnTo>
                  <a:lnTo>
                    <a:pt x="152" y="172"/>
                  </a:lnTo>
                  <a:lnTo>
                    <a:pt x="162" y="172"/>
                  </a:lnTo>
                  <a:lnTo>
                    <a:pt x="170" y="172"/>
                  </a:lnTo>
                  <a:lnTo>
                    <a:pt x="178" y="174"/>
                  </a:lnTo>
                  <a:lnTo>
                    <a:pt x="190" y="180"/>
                  </a:lnTo>
                  <a:lnTo>
                    <a:pt x="190" y="174"/>
                  </a:lnTo>
                  <a:lnTo>
                    <a:pt x="192" y="170"/>
                  </a:lnTo>
                  <a:lnTo>
                    <a:pt x="196" y="162"/>
                  </a:lnTo>
                  <a:lnTo>
                    <a:pt x="196" y="156"/>
                  </a:lnTo>
                  <a:lnTo>
                    <a:pt x="196" y="148"/>
                  </a:lnTo>
                  <a:lnTo>
                    <a:pt x="194" y="146"/>
                  </a:lnTo>
                  <a:lnTo>
                    <a:pt x="186" y="138"/>
                  </a:lnTo>
                  <a:lnTo>
                    <a:pt x="184" y="134"/>
                  </a:lnTo>
                  <a:lnTo>
                    <a:pt x="180" y="130"/>
                  </a:lnTo>
                  <a:lnTo>
                    <a:pt x="180" y="126"/>
                  </a:lnTo>
                  <a:lnTo>
                    <a:pt x="180" y="120"/>
                  </a:lnTo>
                  <a:lnTo>
                    <a:pt x="168" y="118"/>
                  </a:lnTo>
                  <a:lnTo>
                    <a:pt x="158" y="116"/>
                  </a:lnTo>
                  <a:lnTo>
                    <a:pt x="154" y="112"/>
                  </a:lnTo>
                  <a:lnTo>
                    <a:pt x="152" y="108"/>
                  </a:lnTo>
                  <a:lnTo>
                    <a:pt x="152" y="102"/>
                  </a:lnTo>
                  <a:lnTo>
                    <a:pt x="152" y="94"/>
                  </a:lnTo>
                  <a:lnTo>
                    <a:pt x="150" y="92"/>
                  </a:lnTo>
                  <a:lnTo>
                    <a:pt x="148" y="90"/>
                  </a:lnTo>
                  <a:lnTo>
                    <a:pt x="146" y="80"/>
                  </a:lnTo>
                  <a:lnTo>
                    <a:pt x="142" y="70"/>
                  </a:lnTo>
                  <a:lnTo>
                    <a:pt x="138" y="68"/>
                  </a:lnTo>
                  <a:lnTo>
                    <a:pt x="134" y="66"/>
                  </a:lnTo>
                  <a:lnTo>
                    <a:pt x="124" y="68"/>
                  </a:lnTo>
                  <a:lnTo>
                    <a:pt x="120" y="68"/>
                  </a:lnTo>
                  <a:lnTo>
                    <a:pt x="116" y="68"/>
                  </a:lnTo>
                  <a:lnTo>
                    <a:pt x="114" y="66"/>
                  </a:lnTo>
                  <a:lnTo>
                    <a:pt x="114" y="62"/>
                  </a:lnTo>
                  <a:lnTo>
                    <a:pt x="108" y="60"/>
                  </a:lnTo>
                  <a:lnTo>
                    <a:pt x="104" y="58"/>
                  </a:lnTo>
                  <a:lnTo>
                    <a:pt x="100" y="54"/>
                  </a:lnTo>
                  <a:lnTo>
                    <a:pt x="98" y="52"/>
                  </a:lnTo>
                  <a:lnTo>
                    <a:pt x="94" y="54"/>
                  </a:lnTo>
                  <a:lnTo>
                    <a:pt x="84" y="50"/>
                  </a:lnTo>
                  <a:lnTo>
                    <a:pt x="74" y="44"/>
                  </a:lnTo>
                  <a:lnTo>
                    <a:pt x="70" y="36"/>
                  </a:lnTo>
                  <a:lnTo>
                    <a:pt x="66" y="30"/>
                  </a:lnTo>
                  <a:lnTo>
                    <a:pt x="64" y="20"/>
                  </a:lnTo>
                  <a:lnTo>
                    <a:pt x="66" y="10"/>
                  </a:lnTo>
                  <a:lnTo>
                    <a:pt x="66" y="6"/>
                  </a:lnTo>
                  <a:lnTo>
                    <a:pt x="64" y="2"/>
                  </a:lnTo>
                  <a:lnTo>
                    <a:pt x="62" y="0"/>
                  </a:lnTo>
                  <a:lnTo>
                    <a:pt x="56" y="0"/>
                  </a:lnTo>
                  <a:lnTo>
                    <a:pt x="48" y="2"/>
                  </a:lnTo>
                  <a:lnTo>
                    <a:pt x="42" y="6"/>
                  </a:lnTo>
                  <a:lnTo>
                    <a:pt x="30" y="14"/>
                  </a:lnTo>
                  <a:lnTo>
                    <a:pt x="20" y="22"/>
                  </a:lnTo>
                  <a:lnTo>
                    <a:pt x="12" y="26"/>
                  </a:lnTo>
                  <a:lnTo>
                    <a:pt x="8" y="26"/>
                  </a:lnTo>
                  <a:lnTo>
                    <a:pt x="4" y="24"/>
                  </a:lnTo>
                  <a:lnTo>
                    <a:pt x="0" y="2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6" name="Freeform 76"/>
            <p:cNvSpPr>
              <a:spLocks/>
            </p:cNvSpPr>
            <p:nvPr/>
          </p:nvSpPr>
          <p:spPr bwMode="auto">
            <a:xfrm>
              <a:off x="4684221" y="3099259"/>
              <a:ext cx="149465" cy="169541"/>
            </a:xfrm>
            <a:custGeom>
              <a:avLst/>
              <a:gdLst>
                <a:gd name="T0" fmla="*/ 2147483647 w 134"/>
                <a:gd name="T1" fmla="*/ 2147483647 h 152"/>
                <a:gd name="T2" fmla="*/ 2147483647 w 134"/>
                <a:gd name="T3" fmla="*/ 2147483647 h 152"/>
                <a:gd name="T4" fmla="*/ 2147483647 w 134"/>
                <a:gd name="T5" fmla="*/ 2147483647 h 152"/>
                <a:gd name="T6" fmla="*/ 2147483647 w 134"/>
                <a:gd name="T7" fmla="*/ 2147483647 h 152"/>
                <a:gd name="T8" fmla="*/ 2147483647 w 134"/>
                <a:gd name="T9" fmla="*/ 2147483647 h 152"/>
                <a:gd name="T10" fmla="*/ 2147483647 w 134"/>
                <a:gd name="T11" fmla="*/ 2147483647 h 152"/>
                <a:gd name="T12" fmla="*/ 2147483647 w 134"/>
                <a:gd name="T13" fmla="*/ 2147483647 h 152"/>
                <a:gd name="T14" fmla="*/ 2147483647 w 134"/>
                <a:gd name="T15" fmla="*/ 2147483647 h 152"/>
                <a:gd name="T16" fmla="*/ 2147483647 w 134"/>
                <a:gd name="T17" fmla="*/ 2147483647 h 152"/>
                <a:gd name="T18" fmla="*/ 2147483647 w 134"/>
                <a:gd name="T19" fmla="*/ 2147483647 h 152"/>
                <a:gd name="T20" fmla="*/ 2147483647 w 134"/>
                <a:gd name="T21" fmla="*/ 2147483647 h 152"/>
                <a:gd name="T22" fmla="*/ 2147483647 w 134"/>
                <a:gd name="T23" fmla="*/ 2147483647 h 152"/>
                <a:gd name="T24" fmla="*/ 2147483647 w 134"/>
                <a:gd name="T25" fmla="*/ 2147483647 h 152"/>
                <a:gd name="T26" fmla="*/ 2147483647 w 134"/>
                <a:gd name="T27" fmla="*/ 2147483647 h 152"/>
                <a:gd name="T28" fmla="*/ 2147483647 w 134"/>
                <a:gd name="T29" fmla="*/ 2147483647 h 152"/>
                <a:gd name="T30" fmla="*/ 2147483647 w 134"/>
                <a:gd name="T31" fmla="*/ 2147483647 h 152"/>
                <a:gd name="T32" fmla="*/ 2147483647 w 134"/>
                <a:gd name="T33" fmla="*/ 2147483647 h 152"/>
                <a:gd name="T34" fmla="*/ 2147483647 w 134"/>
                <a:gd name="T35" fmla="*/ 2147483647 h 152"/>
                <a:gd name="T36" fmla="*/ 2147483647 w 134"/>
                <a:gd name="T37" fmla="*/ 2147483647 h 152"/>
                <a:gd name="T38" fmla="*/ 2147483647 w 134"/>
                <a:gd name="T39" fmla="*/ 2147483647 h 152"/>
                <a:gd name="T40" fmla="*/ 2147483647 w 134"/>
                <a:gd name="T41" fmla="*/ 2147483647 h 152"/>
                <a:gd name="T42" fmla="*/ 2147483647 w 134"/>
                <a:gd name="T43" fmla="*/ 2147483647 h 152"/>
                <a:gd name="T44" fmla="*/ 2147483647 w 134"/>
                <a:gd name="T45" fmla="*/ 2147483647 h 152"/>
                <a:gd name="T46" fmla="*/ 2147483647 w 134"/>
                <a:gd name="T47" fmla="*/ 2147483647 h 152"/>
                <a:gd name="T48" fmla="*/ 2147483647 w 134"/>
                <a:gd name="T49" fmla="*/ 2147483647 h 152"/>
                <a:gd name="T50" fmla="*/ 2147483647 w 134"/>
                <a:gd name="T51" fmla="*/ 2147483647 h 152"/>
                <a:gd name="T52" fmla="*/ 2147483647 w 134"/>
                <a:gd name="T53" fmla="*/ 2147483647 h 152"/>
                <a:gd name="T54" fmla="*/ 2147483647 w 134"/>
                <a:gd name="T55" fmla="*/ 2147483647 h 152"/>
                <a:gd name="T56" fmla="*/ 2147483647 w 134"/>
                <a:gd name="T57" fmla="*/ 2147483647 h 152"/>
                <a:gd name="T58" fmla="*/ 2147483647 w 134"/>
                <a:gd name="T59" fmla="*/ 2147483647 h 152"/>
                <a:gd name="T60" fmla="*/ 2147483647 w 134"/>
                <a:gd name="T61" fmla="*/ 2147483647 h 152"/>
                <a:gd name="T62" fmla="*/ 2147483647 w 134"/>
                <a:gd name="T63" fmla="*/ 2147483647 h 152"/>
                <a:gd name="T64" fmla="*/ 0 w 134"/>
                <a:gd name="T65" fmla="*/ 2147483647 h 152"/>
                <a:gd name="T66" fmla="*/ 0 w 134"/>
                <a:gd name="T67" fmla="*/ 2147483647 h 152"/>
                <a:gd name="T68" fmla="*/ 0 w 134"/>
                <a:gd name="T69" fmla="*/ 2147483647 h 152"/>
                <a:gd name="T70" fmla="*/ 2147483647 w 134"/>
                <a:gd name="T71" fmla="*/ 2147483647 h 152"/>
                <a:gd name="T72" fmla="*/ 2147483647 w 134"/>
                <a:gd name="T73" fmla="*/ 2147483647 h 152"/>
                <a:gd name="T74" fmla="*/ 2147483647 w 134"/>
                <a:gd name="T75" fmla="*/ 2147483647 h 152"/>
                <a:gd name="T76" fmla="*/ 2147483647 w 134"/>
                <a:gd name="T77" fmla="*/ 2147483647 h 152"/>
                <a:gd name="T78" fmla="*/ 2147483647 w 134"/>
                <a:gd name="T79" fmla="*/ 0 h 152"/>
                <a:gd name="T80" fmla="*/ 2147483647 w 134"/>
                <a:gd name="T81" fmla="*/ 0 h 152"/>
                <a:gd name="T82" fmla="*/ 2147483647 w 134"/>
                <a:gd name="T83" fmla="*/ 0 h 152"/>
                <a:gd name="T84" fmla="*/ 2147483647 w 134"/>
                <a:gd name="T85" fmla="*/ 2147483647 h 152"/>
                <a:gd name="T86" fmla="*/ 2147483647 w 134"/>
                <a:gd name="T87" fmla="*/ 2147483647 h 152"/>
                <a:gd name="T88" fmla="*/ 2147483647 w 134"/>
                <a:gd name="T89" fmla="*/ 2147483647 h 152"/>
                <a:gd name="T90" fmla="*/ 2147483647 w 134"/>
                <a:gd name="T91" fmla="*/ 2147483647 h 152"/>
                <a:gd name="T92" fmla="*/ 2147483647 w 134"/>
                <a:gd name="T93" fmla="*/ 2147483647 h 152"/>
                <a:gd name="T94" fmla="*/ 2147483647 w 134"/>
                <a:gd name="T95" fmla="*/ 2147483647 h 152"/>
                <a:gd name="T96" fmla="*/ 2147483647 w 134"/>
                <a:gd name="T97" fmla="*/ 2147483647 h 152"/>
                <a:gd name="T98" fmla="*/ 2147483647 w 134"/>
                <a:gd name="T99" fmla="*/ 2147483647 h 152"/>
                <a:gd name="T100" fmla="*/ 2147483647 w 134"/>
                <a:gd name="T101" fmla="*/ 2147483647 h 152"/>
                <a:gd name="T102" fmla="*/ 2147483647 w 134"/>
                <a:gd name="T103" fmla="*/ 2147483647 h 152"/>
                <a:gd name="T104" fmla="*/ 2147483647 w 134"/>
                <a:gd name="T105" fmla="*/ 2147483647 h 152"/>
                <a:gd name="T106" fmla="*/ 2147483647 w 134"/>
                <a:gd name="T107" fmla="*/ 2147483647 h 152"/>
                <a:gd name="T108" fmla="*/ 2147483647 w 134"/>
                <a:gd name="T109" fmla="*/ 2147483647 h 152"/>
                <a:gd name="T110" fmla="*/ 2147483647 w 134"/>
                <a:gd name="T111" fmla="*/ 2147483647 h 152"/>
                <a:gd name="T112" fmla="*/ 2147483647 w 134"/>
                <a:gd name="T113" fmla="*/ 2147483647 h 152"/>
                <a:gd name="T114" fmla="*/ 2147483647 w 134"/>
                <a:gd name="T115" fmla="*/ 2147483647 h 152"/>
                <a:gd name="T116" fmla="*/ 2147483647 w 134"/>
                <a:gd name="T117" fmla="*/ 2147483647 h 152"/>
                <a:gd name="T118" fmla="*/ 2147483647 w 134"/>
                <a:gd name="T119" fmla="*/ 2147483647 h 152"/>
                <a:gd name="T120" fmla="*/ 2147483647 w 134"/>
                <a:gd name="T121" fmla="*/ 2147483647 h 152"/>
                <a:gd name="T122" fmla="*/ 2147483647 w 134"/>
                <a:gd name="T123" fmla="*/ 2147483647 h 152"/>
                <a:gd name="T124" fmla="*/ 2147483647 w 134"/>
                <a:gd name="T125" fmla="*/ 2147483647 h 1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34" h="152">
                  <a:moveTo>
                    <a:pt x="132" y="118"/>
                  </a:moveTo>
                  <a:lnTo>
                    <a:pt x="134" y="122"/>
                  </a:lnTo>
                  <a:lnTo>
                    <a:pt x="134" y="130"/>
                  </a:lnTo>
                  <a:lnTo>
                    <a:pt x="134" y="136"/>
                  </a:lnTo>
                  <a:lnTo>
                    <a:pt x="130" y="138"/>
                  </a:lnTo>
                  <a:lnTo>
                    <a:pt x="122" y="146"/>
                  </a:lnTo>
                  <a:lnTo>
                    <a:pt x="112" y="150"/>
                  </a:lnTo>
                  <a:lnTo>
                    <a:pt x="102" y="152"/>
                  </a:lnTo>
                  <a:lnTo>
                    <a:pt x="94" y="152"/>
                  </a:lnTo>
                  <a:lnTo>
                    <a:pt x="86" y="150"/>
                  </a:lnTo>
                  <a:lnTo>
                    <a:pt x="82" y="148"/>
                  </a:lnTo>
                  <a:lnTo>
                    <a:pt x="74" y="148"/>
                  </a:lnTo>
                  <a:lnTo>
                    <a:pt x="76" y="138"/>
                  </a:lnTo>
                  <a:lnTo>
                    <a:pt x="80" y="132"/>
                  </a:lnTo>
                  <a:lnTo>
                    <a:pt x="82" y="124"/>
                  </a:lnTo>
                  <a:lnTo>
                    <a:pt x="84" y="116"/>
                  </a:lnTo>
                  <a:lnTo>
                    <a:pt x="82" y="110"/>
                  </a:lnTo>
                  <a:lnTo>
                    <a:pt x="78" y="106"/>
                  </a:lnTo>
                  <a:lnTo>
                    <a:pt x="72" y="106"/>
                  </a:lnTo>
                  <a:lnTo>
                    <a:pt x="64" y="104"/>
                  </a:lnTo>
                  <a:lnTo>
                    <a:pt x="62" y="102"/>
                  </a:lnTo>
                  <a:lnTo>
                    <a:pt x="60" y="98"/>
                  </a:lnTo>
                  <a:lnTo>
                    <a:pt x="58" y="94"/>
                  </a:lnTo>
                  <a:lnTo>
                    <a:pt x="54" y="92"/>
                  </a:lnTo>
                  <a:lnTo>
                    <a:pt x="46" y="90"/>
                  </a:lnTo>
                  <a:lnTo>
                    <a:pt x="40" y="88"/>
                  </a:lnTo>
                  <a:lnTo>
                    <a:pt x="34" y="88"/>
                  </a:lnTo>
                  <a:lnTo>
                    <a:pt x="30" y="86"/>
                  </a:lnTo>
                  <a:lnTo>
                    <a:pt x="24" y="82"/>
                  </a:lnTo>
                  <a:lnTo>
                    <a:pt x="12" y="66"/>
                  </a:lnTo>
                  <a:lnTo>
                    <a:pt x="4" y="62"/>
                  </a:lnTo>
                  <a:lnTo>
                    <a:pt x="2" y="60"/>
                  </a:lnTo>
                  <a:lnTo>
                    <a:pt x="0" y="58"/>
                  </a:lnTo>
                  <a:lnTo>
                    <a:pt x="0" y="56"/>
                  </a:lnTo>
                  <a:lnTo>
                    <a:pt x="0" y="32"/>
                  </a:lnTo>
                  <a:lnTo>
                    <a:pt x="2" y="24"/>
                  </a:lnTo>
                  <a:lnTo>
                    <a:pt x="6" y="16"/>
                  </a:lnTo>
                  <a:lnTo>
                    <a:pt x="10" y="8"/>
                  </a:lnTo>
                  <a:lnTo>
                    <a:pt x="18" y="4"/>
                  </a:lnTo>
                  <a:lnTo>
                    <a:pt x="26" y="0"/>
                  </a:lnTo>
                  <a:lnTo>
                    <a:pt x="36" y="0"/>
                  </a:lnTo>
                  <a:lnTo>
                    <a:pt x="44" y="0"/>
                  </a:lnTo>
                  <a:lnTo>
                    <a:pt x="52" y="2"/>
                  </a:lnTo>
                  <a:lnTo>
                    <a:pt x="64" y="8"/>
                  </a:lnTo>
                  <a:lnTo>
                    <a:pt x="64" y="18"/>
                  </a:lnTo>
                  <a:lnTo>
                    <a:pt x="70" y="34"/>
                  </a:lnTo>
                  <a:lnTo>
                    <a:pt x="76" y="50"/>
                  </a:lnTo>
                  <a:lnTo>
                    <a:pt x="78" y="54"/>
                  </a:lnTo>
                  <a:lnTo>
                    <a:pt x="82" y="56"/>
                  </a:lnTo>
                  <a:lnTo>
                    <a:pt x="92" y="56"/>
                  </a:lnTo>
                  <a:lnTo>
                    <a:pt x="100" y="58"/>
                  </a:lnTo>
                  <a:lnTo>
                    <a:pt x="106" y="62"/>
                  </a:lnTo>
                  <a:lnTo>
                    <a:pt x="108" y="68"/>
                  </a:lnTo>
                  <a:lnTo>
                    <a:pt x="114" y="80"/>
                  </a:lnTo>
                  <a:lnTo>
                    <a:pt x="120" y="90"/>
                  </a:lnTo>
                  <a:lnTo>
                    <a:pt x="122" y="86"/>
                  </a:lnTo>
                  <a:lnTo>
                    <a:pt x="126" y="84"/>
                  </a:lnTo>
                  <a:lnTo>
                    <a:pt x="128" y="82"/>
                  </a:lnTo>
                  <a:lnTo>
                    <a:pt x="132" y="84"/>
                  </a:lnTo>
                  <a:lnTo>
                    <a:pt x="132" y="88"/>
                  </a:lnTo>
                  <a:lnTo>
                    <a:pt x="132" y="94"/>
                  </a:lnTo>
                  <a:lnTo>
                    <a:pt x="132" y="106"/>
                  </a:lnTo>
                  <a:lnTo>
                    <a:pt x="132" y="11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7" name="Freeform 77"/>
            <p:cNvSpPr>
              <a:spLocks/>
            </p:cNvSpPr>
            <p:nvPr/>
          </p:nvSpPr>
          <p:spPr bwMode="auto">
            <a:xfrm>
              <a:off x="4791300" y="3324569"/>
              <a:ext cx="93695" cy="91463"/>
            </a:xfrm>
            <a:custGeom>
              <a:avLst/>
              <a:gdLst>
                <a:gd name="T0" fmla="*/ 2147483647 w 84"/>
                <a:gd name="T1" fmla="*/ 0 h 82"/>
                <a:gd name="T2" fmla="*/ 2147483647 w 84"/>
                <a:gd name="T3" fmla="*/ 0 h 82"/>
                <a:gd name="T4" fmla="*/ 2147483647 w 84"/>
                <a:gd name="T5" fmla="*/ 2147483647 h 82"/>
                <a:gd name="T6" fmla="*/ 2147483647 w 84"/>
                <a:gd name="T7" fmla="*/ 2147483647 h 82"/>
                <a:gd name="T8" fmla="*/ 2147483647 w 84"/>
                <a:gd name="T9" fmla="*/ 2147483647 h 82"/>
                <a:gd name="T10" fmla="*/ 2147483647 w 84"/>
                <a:gd name="T11" fmla="*/ 2147483647 h 82"/>
                <a:gd name="T12" fmla="*/ 2147483647 w 84"/>
                <a:gd name="T13" fmla="*/ 2147483647 h 82"/>
                <a:gd name="T14" fmla="*/ 2147483647 w 84"/>
                <a:gd name="T15" fmla="*/ 2147483647 h 82"/>
                <a:gd name="T16" fmla="*/ 2147483647 w 84"/>
                <a:gd name="T17" fmla="*/ 2147483647 h 82"/>
                <a:gd name="T18" fmla="*/ 2147483647 w 84"/>
                <a:gd name="T19" fmla="*/ 2147483647 h 82"/>
                <a:gd name="T20" fmla="*/ 2147483647 w 84"/>
                <a:gd name="T21" fmla="*/ 2147483647 h 82"/>
                <a:gd name="T22" fmla="*/ 2147483647 w 84"/>
                <a:gd name="T23" fmla="*/ 2147483647 h 82"/>
                <a:gd name="T24" fmla="*/ 2147483647 w 84"/>
                <a:gd name="T25" fmla="*/ 2147483647 h 82"/>
                <a:gd name="T26" fmla="*/ 2147483647 w 84"/>
                <a:gd name="T27" fmla="*/ 2147483647 h 82"/>
                <a:gd name="T28" fmla="*/ 2147483647 w 84"/>
                <a:gd name="T29" fmla="*/ 2147483647 h 82"/>
                <a:gd name="T30" fmla="*/ 0 w 84"/>
                <a:gd name="T31" fmla="*/ 2147483647 h 82"/>
                <a:gd name="T32" fmla="*/ 2147483647 w 84"/>
                <a:gd name="T33" fmla="*/ 0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4" h="82">
                  <a:moveTo>
                    <a:pt x="2" y="0"/>
                  </a:moveTo>
                  <a:lnTo>
                    <a:pt x="12" y="0"/>
                  </a:lnTo>
                  <a:lnTo>
                    <a:pt x="22" y="4"/>
                  </a:lnTo>
                  <a:lnTo>
                    <a:pt x="34" y="12"/>
                  </a:lnTo>
                  <a:lnTo>
                    <a:pt x="44" y="18"/>
                  </a:lnTo>
                  <a:lnTo>
                    <a:pt x="66" y="36"/>
                  </a:lnTo>
                  <a:lnTo>
                    <a:pt x="84" y="50"/>
                  </a:lnTo>
                  <a:lnTo>
                    <a:pt x="78" y="62"/>
                  </a:lnTo>
                  <a:lnTo>
                    <a:pt x="72" y="72"/>
                  </a:lnTo>
                  <a:lnTo>
                    <a:pt x="66" y="78"/>
                  </a:lnTo>
                  <a:lnTo>
                    <a:pt x="60" y="82"/>
                  </a:lnTo>
                  <a:lnTo>
                    <a:pt x="58" y="82"/>
                  </a:lnTo>
                  <a:lnTo>
                    <a:pt x="40" y="80"/>
                  </a:lnTo>
                  <a:lnTo>
                    <a:pt x="24" y="76"/>
                  </a:lnTo>
                  <a:lnTo>
                    <a:pt x="12" y="72"/>
                  </a:lnTo>
                  <a:lnTo>
                    <a:pt x="0" y="66"/>
                  </a:lnTo>
                  <a:lnTo>
                    <a:pt x="2"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8" name="Freeform 78"/>
            <p:cNvSpPr>
              <a:spLocks/>
            </p:cNvSpPr>
            <p:nvPr/>
          </p:nvSpPr>
          <p:spPr bwMode="auto">
            <a:xfrm>
              <a:off x="4574910" y="3152798"/>
              <a:ext cx="274391" cy="615701"/>
            </a:xfrm>
            <a:custGeom>
              <a:avLst/>
              <a:gdLst>
                <a:gd name="T0" fmla="*/ 2147483647 w 246"/>
                <a:gd name="T1" fmla="*/ 2147483647 h 552"/>
                <a:gd name="T2" fmla="*/ 2147483647 w 246"/>
                <a:gd name="T3" fmla="*/ 2147483647 h 552"/>
                <a:gd name="T4" fmla="*/ 2147483647 w 246"/>
                <a:gd name="T5" fmla="*/ 2147483647 h 552"/>
                <a:gd name="T6" fmla="*/ 2147483647 w 246"/>
                <a:gd name="T7" fmla="*/ 2147483647 h 552"/>
                <a:gd name="T8" fmla="*/ 2147483647 w 246"/>
                <a:gd name="T9" fmla="*/ 2147483647 h 552"/>
                <a:gd name="T10" fmla="*/ 2147483647 w 246"/>
                <a:gd name="T11" fmla="*/ 2147483647 h 552"/>
                <a:gd name="T12" fmla="*/ 2147483647 w 246"/>
                <a:gd name="T13" fmla="*/ 2147483647 h 552"/>
                <a:gd name="T14" fmla="*/ 2147483647 w 246"/>
                <a:gd name="T15" fmla="*/ 2147483647 h 552"/>
                <a:gd name="T16" fmla="*/ 2147483647 w 246"/>
                <a:gd name="T17" fmla="*/ 2147483647 h 552"/>
                <a:gd name="T18" fmla="*/ 2147483647 w 246"/>
                <a:gd name="T19" fmla="*/ 2147483647 h 552"/>
                <a:gd name="T20" fmla="*/ 2147483647 w 246"/>
                <a:gd name="T21" fmla="*/ 2147483647 h 552"/>
                <a:gd name="T22" fmla="*/ 2147483647 w 246"/>
                <a:gd name="T23" fmla="*/ 2147483647 h 552"/>
                <a:gd name="T24" fmla="*/ 2147483647 w 246"/>
                <a:gd name="T25" fmla="*/ 2147483647 h 552"/>
                <a:gd name="T26" fmla="*/ 2147483647 w 246"/>
                <a:gd name="T27" fmla="*/ 2147483647 h 552"/>
                <a:gd name="T28" fmla="*/ 2147483647 w 246"/>
                <a:gd name="T29" fmla="*/ 2147483647 h 552"/>
                <a:gd name="T30" fmla="*/ 2147483647 w 246"/>
                <a:gd name="T31" fmla="*/ 2147483647 h 552"/>
                <a:gd name="T32" fmla="*/ 2147483647 w 246"/>
                <a:gd name="T33" fmla="*/ 2147483647 h 552"/>
                <a:gd name="T34" fmla="*/ 2147483647 w 246"/>
                <a:gd name="T35" fmla="*/ 2147483647 h 552"/>
                <a:gd name="T36" fmla="*/ 2147483647 w 246"/>
                <a:gd name="T37" fmla="*/ 2147483647 h 552"/>
                <a:gd name="T38" fmla="*/ 2147483647 w 246"/>
                <a:gd name="T39" fmla="*/ 2147483647 h 552"/>
                <a:gd name="T40" fmla="*/ 2147483647 w 246"/>
                <a:gd name="T41" fmla="*/ 2147483647 h 552"/>
                <a:gd name="T42" fmla="*/ 2147483647 w 246"/>
                <a:gd name="T43" fmla="*/ 2147483647 h 552"/>
                <a:gd name="T44" fmla="*/ 2147483647 w 246"/>
                <a:gd name="T45" fmla="*/ 2147483647 h 552"/>
                <a:gd name="T46" fmla="*/ 2147483647 w 246"/>
                <a:gd name="T47" fmla="*/ 2147483647 h 552"/>
                <a:gd name="T48" fmla="*/ 2147483647 w 246"/>
                <a:gd name="T49" fmla="*/ 2147483647 h 552"/>
                <a:gd name="T50" fmla="*/ 2147483647 w 246"/>
                <a:gd name="T51" fmla="*/ 2147483647 h 552"/>
                <a:gd name="T52" fmla="*/ 2147483647 w 246"/>
                <a:gd name="T53" fmla="*/ 2147483647 h 552"/>
                <a:gd name="T54" fmla="*/ 2147483647 w 246"/>
                <a:gd name="T55" fmla="*/ 2147483647 h 552"/>
                <a:gd name="T56" fmla="*/ 2147483647 w 246"/>
                <a:gd name="T57" fmla="*/ 2147483647 h 552"/>
                <a:gd name="T58" fmla="*/ 2147483647 w 246"/>
                <a:gd name="T59" fmla="*/ 2147483647 h 552"/>
                <a:gd name="T60" fmla="*/ 2147483647 w 246"/>
                <a:gd name="T61" fmla="*/ 2147483647 h 552"/>
                <a:gd name="T62" fmla="*/ 2147483647 w 246"/>
                <a:gd name="T63" fmla="*/ 2147483647 h 552"/>
                <a:gd name="T64" fmla="*/ 2147483647 w 246"/>
                <a:gd name="T65" fmla="*/ 2147483647 h 552"/>
                <a:gd name="T66" fmla="*/ 2147483647 w 246"/>
                <a:gd name="T67" fmla="*/ 2147483647 h 552"/>
                <a:gd name="T68" fmla="*/ 2147483647 w 246"/>
                <a:gd name="T69" fmla="*/ 2147483647 h 552"/>
                <a:gd name="T70" fmla="*/ 2147483647 w 246"/>
                <a:gd name="T71" fmla="*/ 2147483647 h 552"/>
                <a:gd name="T72" fmla="*/ 2147483647 w 246"/>
                <a:gd name="T73" fmla="*/ 2147483647 h 552"/>
                <a:gd name="T74" fmla="*/ 2147483647 w 246"/>
                <a:gd name="T75" fmla="*/ 2147483647 h 552"/>
                <a:gd name="T76" fmla="*/ 2147483647 w 246"/>
                <a:gd name="T77" fmla="*/ 2147483647 h 552"/>
                <a:gd name="T78" fmla="*/ 2147483647 w 246"/>
                <a:gd name="T79" fmla="*/ 2147483647 h 552"/>
                <a:gd name="T80" fmla="*/ 2147483647 w 246"/>
                <a:gd name="T81" fmla="*/ 2147483647 h 552"/>
                <a:gd name="T82" fmla="*/ 2147483647 w 246"/>
                <a:gd name="T83" fmla="*/ 2147483647 h 552"/>
                <a:gd name="T84" fmla="*/ 2147483647 w 246"/>
                <a:gd name="T85" fmla="*/ 2147483647 h 552"/>
                <a:gd name="T86" fmla="*/ 2147483647 w 246"/>
                <a:gd name="T87" fmla="*/ 2147483647 h 552"/>
                <a:gd name="T88" fmla="*/ 2147483647 w 246"/>
                <a:gd name="T89" fmla="*/ 2147483647 h 552"/>
                <a:gd name="T90" fmla="*/ 2147483647 w 246"/>
                <a:gd name="T91" fmla="*/ 2147483647 h 552"/>
                <a:gd name="T92" fmla="*/ 2147483647 w 246"/>
                <a:gd name="T93" fmla="*/ 2147483647 h 552"/>
                <a:gd name="T94" fmla="*/ 2147483647 w 246"/>
                <a:gd name="T95" fmla="*/ 2147483647 h 552"/>
                <a:gd name="T96" fmla="*/ 2147483647 w 246"/>
                <a:gd name="T97" fmla="*/ 2147483647 h 552"/>
                <a:gd name="T98" fmla="*/ 2147483647 w 246"/>
                <a:gd name="T99" fmla="*/ 2147483647 h 552"/>
                <a:gd name="T100" fmla="*/ 2147483647 w 246"/>
                <a:gd name="T101" fmla="*/ 2147483647 h 552"/>
                <a:gd name="T102" fmla="*/ 2147483647 w 246"/>
                <a:gd name="T103" fmla="*/ 2147483647 h 552"/>
                <a:gd name="T104" fmla="*/ 2147483647 w 246"/>
                <a:gd name="T105" fmla="*/ 2147483647 h 552"/>
                <a:gd name="T106" fmla="*/ 2147483647 w 246"/>
                <a:gd name="T107" fmla="*/ 2147483647 h 552"/>
                <a:gd name="T108" fmla="*/ 2147483647 w 246"/>
                <a:gd name="T109" fmla="*/ 2147483647 h 552"/>
                <a:gd name="T110" fmla="*/ 2147483647 w 246"/>
                <a:gd name="T111" fmla="*/ 2147483647 h 552"/>
                <a:gd name="T112" fmla="*/ 2147483647 w 246"/>
                <a:gd name="T113" fmla="*/ 2147483647 h 552"/>
                <a:gd name="T114" fmla="*/ 2147483647 w 246"/>
                <a:gd name="T115" fmla="*/ 2147483647 h 552"/>
                <a:gd name="T116" fmla="*/ 2147483647 w 246"/>
                <a:gd name="T117" fmla="*/ 2147483647 h 55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46" h="552">
                  <a:moveTo>
                    <a:pt x="196" y="154"/>
                  </a:moveTo>
                  <a:lnTo>
                    <a:pt x="196" y="148"/>
                  </a:lnTo>
                  <a:lnTo>
                    <a:pt x="200" y="142"/>
                  </a:lnTo>
                  <a:lnTo>
                    <a:pt x="206" y="128"/>
                  </a:lnTo>
                  <a:lnTo>
                    <a:pt x="216" y="116"/>
                  </a:lnTo>
                  <a:lnTo>
                    <a:pt x="224" y="108"/>
                  </a:lnTo>
                  <a:lnTo>
                    <a:pt x="238" y="102"/>
                  </a:lnTo>
                  <a:lnTo>
                    <a:pt x="244" y="96"/>
                  </a:lnTo>
                  <a:lnTo>
                    <a:pt x="246" y="92"/>
                  </a:lnTo>
                  <a:lnTo>
                    <a:pt x="246" y="88"/>
                  </a:lnTo>
                  <a:lnTo>
                    <a:pt x="244" y="78"/>
                  </a:lnTo>
                  <a:lnTo>
                    <a:pt x="242" y="68"/>
                  </a:lnTo>
                  <a:lnTo>
                    <a:pt x="236" y="70"/>
                  </a:lnTo>
                  <a:lnTo>
                    <a:pt x="230" y="70"/>
                  </a:lnTo>
                  <a:lnTo>
                    <a:pt x="232" y="74"/>
                  </a:lnTo>
                  <a:lnTo>
                    <a:pt x="232" y="82"/>
                  </a:lnTo>
                  <a:lnTo>
                    <a:pt x="232" y="88"/>
                  </a:lnTo>
                  <a:lnTo>
                    <a:pt x="228" y="90"/>
                  </a:lnTo>
                  <a:lnTo>
                    <a:pt x="220" y="98"/>
                  </a:lnTo>
                  <a:lnTo>
                    <a:pt x="210" y="102"/>
                  </a:lnTo>
                  <a:lnTo>
                    <a:pt x="200" y="104"/>
                  </a:lnTo>
                  <a:lnTo>
                    <a:pt x="192" y="104"/>
                  </a:lnTo>
                  <a:lnTo>
                    <a:pt x="184" y="102"/>
                  </a:lnTo>
                  <a:lnTo>
                    <a:pt x="180" y="100"/>
                  </a:lnTo>
                  <a:lnTo>
                    <a:pt x="172" y="100"/>
                  </a:lnTo>
                  <a:lnTo>
                    <a:pt x="174" y="90"/>
                  </a:lnTo>
                  <a:lnTo>
                    <a:pt x="178" y="84"/>
                  </a:lnTo>
                  <a:lnTo>
                    <a:pt x="180" y="76"/>
                  </a:lnTo>
                  <a:lnTo>
                    <a:pt x="182" y="68"/>
                  </a:lnTo>
                  <a:lnTo>
                    <a:pt x="180" y="62"/>
                  </a:lnTo>
                  <a:lnTo>
                    <a:pt x="176" y="58"/>
                  </a:lnTo>
                  <a:lnTo>
                    <a:pt x="170" y="58"/>
                  </a:lnTo>
                  <a:lnTo>
                    <a:pt x="162" y="56"/>
                  </a:lnTo>
                  <a:lnTo>
                    <a:pt x="160" y="54"/>
                  </a:lnTo>
                  <a:lnTo>
                    <a:pt x="158" y="50"/>
                  </a:lnTo>
                  <a:lnTo>
                    <a:pt x="156" y="46"/>
                  </a:lnTo>
                  <a:lnTo>
                    <a:pt x="152" y="44"/>
                  </a:lnTo>
                  <a:lnTo>
                    <a:pt x="144" y="42"/>
                  </a:lnTo>
                  <a:lnTo>
                    <a:pt x="138" y="40"/>
                  </a:lnTo>
                  <a:lnTo>
                    <a:pt x="132" y="40"/>
                  </a:lnTo>
                  <a:lnTo>
                    <a:pt x="128" y="38"/>
                  </a:lnTo>
                  <a:lnTo>
                    <a:pt x="122" y="34"/>
                  </a:lnTo>
                  <a:lnTo>
                    <a:pt x="110" y="18"/>
                  </a:lnTo>
                  <a:lnTo>
                    <a:pt x="102" y="14"/>
                  </a:lnTo>
                  <a:lnTo>
                    <a:pt x="98" y="10"/>
                  </a:lnTo>
                  <a:lnTo>
                    <a:pt x="98" y="8"/>
                  </a:lnTo>
                  <a:lnTo>
                    <a:pt x="84" y="8"/>
                  </a:lnTo>
                  <a:lnTo>
                    <a:pt x="76" y="10"/>
                  </a:lnTo>
                  <a:lnTo>
                    <a:pt x="72" y="12"/>
                  </a:lnTo>
                  <a:lnTo>
                    <a:pt x="70" y="18"/>
                  </a:lnTo>
                  <a:lnTo>
                    <a:pt x="64" y="10"/>
                  </a:lnTo>
                  <a:lnTo>
                    <a:pt x="56" y="8"/>
                  </a:lnTo>
                  <a:lnTo>
                    <a:pt x="48" y="6"/>
                  </a:lnTo>
                  <a:lnTo>
                    <a:pt x="42" y="0"/>
                  </a:lnTo>
                  <a:lnTo>
                    <a:pt x="34" y="8"/>
                  </a:lnTo>
                  <a:lnTo>
                    <a:pt x="28" y="16"/>
                  </a:lnTo>
                  <a:lnTo>
                    <a:pt x="30" y="30"/>
                  </a:lnTo>
                  <a:lnTo>
                    <a:pt x="30" y="34"/>
                  </a:lnTo>
                  <a:lnTo>
                    <a:pt x="28" y="40"/>
                  </a:lnTo>
                  <a:lnTo>
                    <a:pt x="22" y="46"/>
                  </a:lnTo>
                  <a:lnTo>
                    <a:pt x="16" y="50"/>
                  </a:lnTo>
                  <a:lnTo>
                    <a:pt x="14" y="54"/>
                  </a:lnTo>
                  <a:lnTo>
                    <a:pt x="12" y="62"/>
                  </a:lnTo>
                  <a:lnTo>
                    <a:pt x="14" y="80"/>
                  </a:lnTo>
                  <a:lnTo>
                    <a:pt x="16" y="86"/>
                  </a:lnTo>
                  <a:lnTo>
                    <a:pt x="20" y="92"/>
                  </a:lnTo>
                  <a:lnTo>
                    <a:pt x="16" y="100"/>
                  </a:lnTo>
                  <a:lnTo>
                    <a:pt x="8" y="112"/>
                  </a:lnTo>
                  <a:lnTo>
                    <a:pt x="2" y="122"/>
                  </a:lnTo>
                  <a:lnTo>
                    <a:pt x="0" y="136"/>
                  </a:lnTo>
                  <a:lnTo>
                    <a:pt x="2" y="140"/>
                  </a:lnTo>
                  <a:lnTo>
                    <a:pt x="4" y="144"/>
                  </a:lnTo>
                  <a:lnTo>
                    <a:pt x="8" y="146"/>
                  </a:lnTo>
                  <a:lnTo>
                    <a:pt x="8" y="152"/>
                  </a:lnTo>
                  <a:lnTo>
                    <a:pt x="4" y="162"/>
                  </a:lnTo>
                  <a:lnTo>
                    <a:pt x="2" y="170"/>
                  </a:lnTo>
                  <a:lnTo>
                    <a:pt x="0" y="174"/>
                  </a:lnTo>
                  <a:lnTo>
                    <a:pt x="2" y="180"/>
                  </a:lnTo>
                  <a:lnTo>
                    <a:pt x="4" y="186"/>
                  </a:lnTo>
                  <a:lnTo>
                    <a:pt x="8" y="192"/>
                  </a:lnTo>
                  <a:lnTo>
                    <a:pt x="10" y="198"/>
                  </a:lnTo>
                  <a:lnTo>
                    <a:pt x="12" y="204"/>
                  </a:lnTo>
                  <a:lnTo>
                    <a:pt x="16" y="210"/>
                  </a:lnTo>
                  <a:lnTo>
                    <a:pt x="18" y="218"/>
                  </a:lnTo>
                  <a:lnTo>
                    <a:pt x="20" y="226"/>
                  </a:lnTo>
                  <a:lnTo>
                    <a:pt x="20" y="256"/>
                  </a:lnTo>
                  <a:lnTo>
                    <a:pt x="18" y="260"/>
                  </a:lnTo>
                  <a:lnTo>
                    <a:pt x="16" y="266"/>
                  </a:lnTo>
                  <a:lnTo>
                    <a:pt x="14" y="270"/>
                  </a:lnTo>
                  <a:lnTo>
                    <a:pt x="12" y="274"/>
                  </a:lnTo>
                  <a:lnTo>
                    <a:pt x="16" y="280"/>
                  </a:lnTo>
                  <a:lnTo>
                    <a:pt x="18" y="292"/>
                  </a:lnTo>
                  <a:lnTo>
                    <a:pt x="24" y="300"/>
                  </a:lnTo>
                  <a:lnTo>
                    <a:pt x="26" y="308"/>
                  </a:lnTo>
                  <a:lnTo>
                    <a:pt x="24" y="310"/>
                  </a:lnTo>
                  <a:lnTo>
                    <a:pt x="22" y="312"/>
                  </a:lnTo>
                  <a:lnTo>
                    <a:pt x="20" y="316"/>
                  </a:lnTo>
                  <a:lnTo>
                    <a:pt x="18" y="322"/>
                  </a:lnTo>
                  <a:lnTo>
                    <a:pt x="20" y="336"/>
                  </a:lnTo>
                  <a:lnTo>
                    <a:pt x="26" y="348"/>
                  </a:lnTo>
                  <a:lnTo>
                    <a:pt x="30" y="362"/>
                  </a:lnTo>
                  <a:lnTo>
                    <a:pt x="32" y="370"/>
                  </a:lnTo>
                  <a:lnTo>
                    <a:pt x="30" y="374"/>
                  </a:lnTo>
                  <a:lnTo>
                    <a:pt x="26" y="374"/>
                  </a:lnTo>
                  <a:lnTo>
                    <a:pt x="38" y="394"/>
                  </a:lnTo>
                  <a:lnTo>
                    <a:pt x="46" y="408"/>
                  </a:lnTo>
                  <a:lnTo>
                    <a:pt x="50" y="412"/>
                  </a:lnTo>
                  <a:lnTo>
                    <a:pt x="54" y="414"/>
                  </a:lnTo>
                  <a:lnTo>
                    <a:pt x="52" y="418"/>
                  </a:lnTo>
                  <a:lnTo>
                    <a:pt x="50" y="422"/>
                  </a:lnTo>
                  <a:lnTo>
                    <a:pt x="52" y="432"/>
                  </a:lnTo>
                  <a:lnTo>
                    <a:pt x="54" y="438"/>
                  </a:lnTo>
                  <a:lnTo>
                    <a:pt x="58" y="446"/>
                  </a:lnTo>
                  <a:lnTo>
                    <a:pt x="58" y="456"/>
                  </a:lnTo>
                  <a:lnTo>
                    <a:pt x="58" y="462"/>
                  </a:lnTo>
                  <a:lnTo>
                    <a:pt x="56" y="464"/>
                  </a:lnTo>
                  <a:lnTo>
                    <a:pt x="54" y="468"/>
                  </a:lnTo>
                  <a:lnTo>
                    <a:pt x="52" y="472"/>
                  </a:lnTo>
                  <a:lnTo>
                    <a:pt x="54" y="474"/>
                  </a:lnTo>
                  <a:lnTo>
                    <a:pt x="54" y="476"/>
                  </a:lnTo>
                  <a:lnTo>
                    <a:pt x="56" y="480"/>
                  </a:lnTo>
                  <a:lnTo>
                    <a:pt x="56" y="484"/>
                  </a:lnTo>
                  <a:lnTo>
                    <a:pt x="54" y="494"/>
                  </a:lnTo>
                  <a:lnTo>
                    <a:pt x="52" y="504"/>
                  </a:lnTo>
                  <a:lnTo>
                    <a:pt x="54" y="510"/>
                  </a:lnTo>
                  <a:lnTo>
                    <a:pt x="56" y="514"/>
                  </a:lnTo>
                  <a:lnTo>
                    <a:pt x="64" y="520"/>
                  </a:lnTo>
                  <a:lnTo>
                    <a:pt x="70" y="524"/>
                  </a:lnTo>
                  <a:lnTo>
                    <a:pt x="78" y="528"/>
                  </a:lnTo>
                  <a:lnTo>
                    <a:pt x="84" y="534"/>
                  </a:lnTo>
                  <a:lnTo>
                    <a:pt x="86" y="540"/>
                  </a:lnTo>
                  <a:lnTo>
                    <a:pt x="88" y="546"/>
                  </a:lnTo>
                  <a:lnTo>
                    <a:pt x="92" y="552"/>
                  </a:lnTo>
                  <a:lnTo>
                    <a:pt x="140" y="552"/>
                  </a:lnTo>
                  <a:lnTo>
                    <a:pt x="128" y="532"/>
                  </a:lnTo>
                  <a:lnTo>
                    <a:pt x="124" y="526"/>
                  </a:lnTo>
                  <a:lnTo>
                    <a:pt x="124" y="522"/>
                  </a:lnTo>
                  <a:lnTo>
                    <a:pt x="124" y="518"/>
                  </a:lnTo>
                  <a:lnTo>
                    <a:pt x="124" y="516"/>
                  </a:lnTo>
                  <a:lnTo>
                    <a:pt x="124" y="514"/>
                  </a:lnTo>
                  <a:lnTo>
                    <a:pt x="128" y="512"/>
                  </a:lnTo>
                  <a:lnTo>
                    <a:pt x="134" y="508"/>
                  </a:lnTo>
                  <a:lnTo>
                    <a:pt x="138" y="504"/>
                  </a:lnTo>
                  <a:lnTo>
                    <a:pt x="134" y="502"/>
                  </a:lnTo>
                  <a:lnTo>
                    <a:pt x="134" y="500"/>
                  </a:lnTo>
                  <a:lnTo>
                    <a:pt x="134" y="494"/>
                  </a:lnTo>
                  <a:lnTo>
                    <a:pt x="136" y="490"/>
                  </a:lnTo>
                  <a:lnTo>
                    <a:pt x="142" y="484"/>
                  </a:lnTo>
                  <a:lnTo>
                    <a:pt x="150" y="478"/>
                  </a:lnTo>
                  <a:lnTo>
                    <a:pt x="152" y="474"/>
                  </a:lnTo>
                  <a:lnTo>
                    <a:pt x="152" y="470"/>
                  </a:lnTo>
                  <a:lnTo>
                    <a:pt x="152" y="464"/>
                  </a:lnTo>
                  <a:lnTo>
                    <a:pt x="148" y="460"/>
                  </a:lnTo>
                  <a:lnTo>
                    <a:pt x="148" y="458"/>
                  </a:lnTo>
                  <a:lnTo>
                    <a:pt x="140" y="456"/>
                  </a:lnTo>
                  <a:lnTo>
                    <a:pt x="128" y="450"/>
                  </a:lnTo>
                  <a:lnTo>
                    <a:pt x="118" y="444"/>
                  </a:lnTo>
                  <a:lnTo>
                    <a:pt x="116" y="442"/>
                  </a:lnTo>
                  <a:lnTo>
                    <a:pt x="114" y="440"/>
                  </a:lnTo>
                  <a:lnTo>
                    <a:pt x="116" y="436"/>
                  </a:lnTo>
                  <a:lnTo>
                    <a:pt x="118" y="432"/>
                  </a:lnTo>
                  <a:lnTo>
                    <a:pt x="124" y="424"/>
                  </a:lnTo>
                  <a:lnTo>
                    <a:pt x="134" y="418"/>
                  </a:lnTo>
                  <a:lnTo>
                    <a:pt x="140" y="410"/>
                  </a:lnTo>
                  <a:lnTo>
                    <a:pt x="138" y="404"/>
                  </a:lnTo>
                  <a:lnTo>
                    <a:pt x="136" y="396"/>
                  </a:lnTo>
                  <a:lnTo>
                    <a:pt x="138" y="390"/>
                  </a:lnTo>
                  <a:lnTo>
                    <a:pt x="140" y="388"/>
                  </a:lnTo>
                  <a:lnTo>
                    <a:pt x="144" y="386"/>
                  </a:lnTo>
                  <a:lnTo>
                    <a:pt x="140" y="380"/>
                  </a:lnTo>
                  <a:lnTo>
                    <a:pt x="136" y="374"/>
                  </a:lnTo>
                  <a:lnTo>
                    <a:pt x="142" y="378"/>
                  </a:lnTo>
                  <a:lnTo>
                    <a:pt x="144" y="380"/>
                  </a:lnTo>
                  <a:lnTo>
                    <a:pt x="148" y="382"/>
                  </a:lnTo>
                  <a:lnTo>
                    <a:pt x="152" y="380"/>
                  </a:lnTo>
                  <a:lnTo>
                    <a:pt x="152" y="374"/>
                  </a:lnTo>
                  <a:lnTo>
                    <a:pt x="152" y="368"/>
                  </a:lnTo>
                  <a:lnTo>
                    <a:pt x="146" y="366"/>
                  </a:lnTo>
                  <a:lnTo>
                    <a:pt x="140" y="368"/>
                  </a:lnTo>
                  <a:lnTo>
                    <a:pt x="134" y="370"/>
                  </a:lnTo>
                  <a:lnTo>
                    <a:pt x="126" y="360"/>
                  </a:lnTo>
                  <a:lnTo>
                    <a:pt x="122" y="346"/>
                  </a:lnTo>
                  <a:lnTo>
                    <a:pt x="128" y="346"/>
                  </a:lnTo>
                  <a:lnTo>
                    <a:pt x="136" y="346"/>
                  </a:lnTo>
                  <a:lnTo>
                    <a:pt x="144" y="350"/>
                  </a:lnTo>
                  <a:lnTo>
                    <a:pt x="152" y="350"/>
                  </a:lnTo>
                  <a:lnTo>
                    <a:pt x="158" y="348"/>
                  </a:lnTo>
                  <a:lnTo>
                    <a:pt x="164" y="344"/>
                  </a:lnTo>
                  <a:lnTo>
                    <a:pt x="160" y="340"/>
                  </a:lnTo>
                  <a:lnTo>
                    <a:pt x="156" y="336"/>
                  </a:lnTo>
                  <a:lnTo>
                    <a:pt x="156" y="334"/>
                  </a:lnTo>
                  <a:lnTo>
                    <a:pt x="156" y="326"/>
                  </a:lnTo>
                  <a:lnTo>
                    <a:pt x="162" y="320"/>
                  </a:lnTo>
                  <a:lnTo>
                    <a:pt x="168" y="314"/>
                  </a:lnTo>
                  <a:lnTo>
                    <a:pt x="176" y="312"/>
                  </a:lnTo>
                  <a:lnTo>
                    <a:pt x="192" y="308"/>
                  </a:lnTo>
                  <a:lnTo>
                    <a:pt x="206" y="306"/>
                  </a:lnTo>
                  <a:lnTo>
                    <a:pt x="210" y="304"/>
                  </a:lnTo>
                  <a:lnTo>
                    <a:pt x="216" y="300"/>
                  </a:lnTo>
                  <a:lnTo>
                    <a:pt x="224" y="290"/>
                  </a:lnTo>
                  <a:lnTo>
                    <a:pt x="230" y="280"/>
                  </a:lnTo>
                  <a:lnTo>
                    <a:pt x="232" y="268"/>
                  </a:lnTo>
                  <a:lnTo>
                    <a:pt x="230" y="262"/>
                  </a:lnTo>
                  <a:lnTo>
                    <a:pt x="226" y="258"/>
                  </a:lnTo>
                  <a:lnTo>
                    <a:pt x="222" y="254"/>
                  </a:lnTo>
                  <a:lnTo>
                    <a:pt x="220" y="250"/>
                  </a:lnTo>
                  <a:lnTo>
                    <a:pt x="220" y="248"/>
                  </a:lnTo>
                  <a:lnTo>
                    <a:pt x="220" y="242"/>
                  </a:lnTo>
                  <a:lnTo>
                    <a:pt x="206" y="232"/>
                  </a:lnTo>
                  <a:lnTo>
                    <a:pt x="198" y="226"/>
                  </a:lnTo>
                  <a:lnTo>
                    <a:pt x="194" y="220"/>
                  </a:lnTo>
                  <a:lnTo>
                    <a:pt x="196" y="154"/>
                  </a:lnTo>
                  <a:lnTo>
                    <a:pt x="196" y="148"/>
                  </a:lnTo>
                  <a:lnTo>
                    <a:pt x="200" y="142"/>
                  </a:lnTo>
                  <a:lnTo>
                    <a:pt x="206" y="128"/>
                  </a:lnTo>
                  <a:lnTo>
                    <a:pt x="216" y="116"/>
                  </a:lnTo>
                  <a:lnTo>
                    <a:pt x="224" y="108"/>
                  </a:lnTo>
                  <a:lnTo>
                    <a:pt x="238" y="102"/>
                  </a:lnTo>
                  <a:lnTo>
                    <a:pt x="244" y="96"/>
                  </a:lnTo>
                  <a:lnTo>
                    <a:pt x="246" y="92"/>
                  </a:lnTo>
                  <a:lnTo>
                    <a:pt x="246" y="88"/>
                  </a:lnTo>
                  <a:lnTo>
                    <a:pt x="244" y="78"/>
                  </a:lnTo>
                  <a:lnTo>
                    <a:pt x="242" y="68"/>
                  </a:lnTo>
                  <a:lnTo>
                    <a:pt x="244" y="78"/>
                  </a:lnTo>
                  <a:lnTo>
                    <a:pt x="246" y="88"/>
                  </a:lnTo>
                  <a:lnTo>
                    <a:pt x="246" y="92"/>
                  </a:lnTo>
                  <a:lnTo>
                    <a:pt x="244" y="96"/>
                  </a:lnTo>
                  <a:lnTo>
                    <a:pt x="238" y="102"/>
                  </a:lnTo>
                  <a:lnTo>
                    <a:pt x="224" y="108"/>
                  </a:lnTo>
                  <a:lnTo>
                    <a:pt x="216" y="116"/>
                  </a:lnTo>
                  <a:lnTo>
                    <a:pt x="206" y="128"/>
                  </a:lnTo>
                  <a:lnTo>
                    <a:pt x="200" y="142"/>
                  </a:lnTo>
                  <a:lnTo>
                    <a:pt x="196" y="148"/>
                  </a:lnTo>
                  <a:lnTo>
                    <a:pt x="196" y="154"/>
                  </a:lnTo>
                  <a:lnTo>
                    <a:pt x="194" y="220"/>
                  </a:lnTo>
                  <a:lnTo>
                    <a:pt x="196" y="15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9" name="Freeform 79"/>
            <p:cNvSpPr>
              <a:spLocks/>
            </p:cNvSpPr>
            <p:nvPr/>
          </p:nvSpPr>
          <p:spPr bwMode="auto">
            <a:xfrm>
              <a:off x="4536986" y="3072488"/>
              <a:ext cx="214159" cy="756242"/>
            </a:xfrm>
            <a:custGeom>
              <a:avLst/>
              <a:gdLst>
                <a:gd name="T0" fmla="*/ 2147483647 w 192"/>
                <a:gd name="T1" fmla="*/ 2147483647 h 678"/>
                <a:gd name="T2" fmla="*/ 2147483647 w 192"/>
                <a:gd name="T3" fmla="*/ 2147483647 h 678"/>
                <a:gd name="T4" fmla="*/ 2147483647 w 192"/>
                <a:gd name="T5" fmla="*/ 2147483647 h 678"/>
                <a:gd name="T6" fmla="*/ 2147483647 w 192"/>
                <a:gd name="T7" fmla="*/ 2147483647 h 678"/>
                <a:gd name="T8" fmla="*/ 2147483647 w 192"/>
                <a:gd name="T9" fmla="*/ 2147483647 h 678"/>
                <a:gd name="T10" fmla="*/ 2147483647 w 192"/>
                <a:gd name="T11" fmla="*/ 2147483647 h 678"/>
                <a:gd name="T12" fmla="*/ 2147483647 w 192"/>
                <a:gd name="T13" fmla="*/ 2147483647 h 678"/>
                <a:gd name="T14" fmla="*/ 2147483647 w 192"/>
                <a:gd name="T15" fmla="*/ 2147483647 h 678"/>
                <a:gd name="T16" fmla="*/ 2147483647 w 192"/>
                <a:gd name="T17" fmla="*/ 2147483647 h 678"/>
                <a:gd name="T18" fmla="*/ 2147483647 w 192"/>
                <a:gd name="T19" fmla="*/ 2147483647 h 678"/>
                <a:gd name="T20" fmla="*/ 2147483647 w 192"/>
                <a:gd name="T21" fmla="*/ 2147483647 h 678"/>
                <a:gd name="T22" fmla="*/ 2147483647 w 192"/>
                <a:gd name="T23" fmla="*/ 2147483647 h 678"/>
                <a:gd name="T24" fmla="*/ 2147483647 w 192"/>
                <a:gd name="T25" fmla="*/ 2147483647 h 678"/>
                <a:gd name="T26" fmla="*/ 2147483647 w 192"/>
                <a:gd name="T27" fmla="*/ 2147483647 h 678"/>
                <a:gd name="T28" fmla="*/ 2147483647 w 192"/>
                <a:gd name="T29" fmla="*/ 2147483647 h 678"/>
                <a:gd name="T30" fmla="*/ 2147483647 w 192"/>
                <a:gd name="T31" fmla="*/ 2147483647 h 678"/>
                <a:gd name="T32" fmla="*/ 2147483647 w 192"/>
                <a:gd name="T33" fmla="*/ 2147483647 h 678"/>
                <a:gd name="T34" fmla="*/ 2147483647 w 192"/>
                <a:gd name="T35" fmla="*/ 2147483647 h 678"/>
                <a:gd name="T36" fmla="*/ 2147483647 w 192"/>
                <a:gd name="T37" fmla="*/ 2147483647 h 678"/>
                <a:gd name="T38" fmla="*/ 2147483647 w 192"/>
                <a:gd name="T39" fmla="*/ 2147483647 h 678"/>
                <a:gd name="T40" fmla="*/ 2147483647 w 192"/>
                <a:gd name="T41" fmla="*/ 2147483647 h 678"/>
                <a:gd name="T42" fmla="*/ 2147483647 w 192"/>
                <a:gd name="T43" fmla="*/ 2147483647 h 678"/>
                <a:gd name="T44" fmla="*/ 2147483647 w 192"/>
                <a:gd name="T45" fmla="*/ 0 h 678"/>
                <a:gd name="T46" fmla="*/ 0 w 192"/>
                <a:gd name="T47" fmla="*/ 2147483647 h 678"/>
                <a:gd name="T48" fmla="*/ 2147483647 w 192"/>
                <a:gd name="T49" fmla="*/ 2147483647 h 678"/>
                <a:gd name="T50" fmla="*/ 2147483647 w 192"/>
                <a:gd name="T51" fmla="*/ 2147483647 h 678"/>
                <a:gd name="T52" fmla="*/ 2147483647 w 192"/>
                <a:gd name="T53" fmla="*/ 2147483647 h 678"/>
                <a:gd name="T54" fmla="*/ 2147483647 w 192"/>
                <a:gd name="T55" fmla="*/ 2147483647 h 678"/>
                <a:gd name="T56" fmla="*/ 2147483647 w 192"/>
                <a:gd name="T57" fmla="*/ 2147483647 h 678"/>
                <a:gd name="T58" fmla="*/ 2147483647 w 192"/>
                <a:gd name="T59" fmla="*/ 2147483647 h 678"/>
                <a:gd name="T60" fmla="*/ 2147483647 w 192"/>
                <a:gd name="T61" fmla="*/ 2147483647 h 678"/>
                <a:gd name="T62" fmla="*/ 2147483647 w 192"/>
                <a:gd name="T63" fmla="*/ 2147483647 h 678"/>
                <a:gd name="T64" fmla="*/ 2147483647 w 192"/>
                <a:gd name="T65" fmla="*/ 2147483647 h 678"/>
                <a:gd name="T66" fmla="*/ 2147483647 w 192"/>
                <a:gd name="T67" fmla="*/ 2147483647 h 678"/>
                <a:gd name="T68" fmla="*/ 2147483647 w 192"/>
                <a:gd name="T69" fmla="*/ 2147483647 h 678"/>
                <a:gd name="T70" fmla="*/ 2147483647 w 192"/>
                <a:gd name="T71" fmla="*/ 2147483647 h 678"/>
                <a:gd name="T72" fmla="*/ 2147483647 w 192"/>
                <a:gd name="T73" fmla="*/ 2147483647 h 678"/>
                <a:gd name="T74" fmla="*/ 2147483647 w 192"/>
                <a:gd name="T75" fmla="*/ 2147483647 h 678"/>
                <a:gd name="T76" fmla="*/ 2147483647 w 192"/>
                <a:gd name="T77" fmla="*/ 2147483647 h 678"/>
                <a:gd name="T78" fmla="*/ 2147483647 w 192"/>
                <a:gd name="T79" fmla="*/ 2147483647 h 678"/>
                <a:gd name="T80" fmla="*/ 2147483647 w 192"/>
                <a:gd name="T81" fmla="*/ 2147483647 h 678"/>
                <a:gd name="T82" fmla="*/ 2147483647 w 192"/>
                <a:gd name="T83" fmla="*/ 2147483647 h 678"/>
                <a:gd name="T84" fmla="*/ 2147483647 w 192"/>
                <a:gd name="T85" fmla="*/ 2147483647 h 678"/>
                <a:gd name="T86" fmla="*/ 2147483647 w 192"/>
                <a:gd name="T87" fmla="*/ 2147483647 h 678"/>
                <a:gd name="T88" fmla="*/ 2147483647 w 192"/>
                <a:gd name="T89" fmla="*/ 2147483647 h 678"/>
                <a:gd name="T90" fmla="*/ 2147483647 w 192"/>
                <a:gd name="T91" fmla="*/ 2147483647 h 678"/>
                <a:gd name="T92" fmla="*/ 2147483647 w 192"/>
                <a:gd name="T93" fmla="*/ 2147483647 h 678"/>
                <a:gd name="T94" fmla="*/ 2147483647 w 192"/>
                <a:gd name="T95" fmla="*/ 2147483647 h 67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2" h="678">
                  <a:moveTo>
                    <a:pt x="174" y="624"/>
                  </a:moveTo>
                  <a:lnTo>
                    <a:pt x="126" y="624"/>
                  </a:lnTo>
                  <a:lnTo>
                    <a:pt x="122" y="618"/>
                  </a:lnTo>
                  <a:lnTo>
                    <a:pt x="120" y="612"/>
                  </a:lnTo>
                  <a:lnTo>
                    <a:pt x="118" y="606"/>
                  </a:lnTo>
                  <a:lnTo>
                    <a:pt x="112" y="600"/>
                  </a:lnTo>
                  <a:lnTo>
                    <a:pt x="104" y="596"/>
                  </a:lnTo>
                  <a:lnTo>
                    <a:pt x="98" y="592"/>
                  </a:lnTo>
                  <a:lnTo>
                    <a:pt x="90" y="586"/>
                  </a:lnTo>
                  <a:lnTo>
                    <a:pt x="88" y="582"/>
                  </a:lnTo>
                  <a:lnTo>
                    <a:pt x="86" y="576"/>
                  </a:lnTo>
                  <a:lnTo>
                    <a:pt x="88" y="566"/>
                  </a:lnTo>
                  <a:lnTo>
                    <a:pt x="90" y="556"/>
                  </a:lnTo>
                  <a:lnTo>
                    <a:pt x="90" y="552"/>
                  </a:lnTo>
                  <a:lnTo>
                    <a:pt x="88" y="548"/>
                  </a:lnTo>
                  <a:lnTo>
                    <a:pt x="88" y="546"/>
                  </a:lnTo>
                  <a:lnTo>
                    <a:pt x="86" y="544"/>
                  </a:lnTo>
                  <a:lnTo>
                    <a:pt x="88" y="540"/>
                  </a:lnTo>
                  <a:lnTo>
                    <a:pt x="90" y="536"/>
                  </a:lnTo>
                  <a:lnTo>
                    <a:pt x="92" y="534"/>
                  </a:lnTo>
                  <a:lnTo>
                    <a:pt x="92" y="528"/>
                  </a:lnTo>
                  <a:lnTo>
                    <a:pt x="92" y="518"/>
                  </a:lnTo>
                  <a:lnTo>
                    <a:pt x="88" y="510"/>
                  </a:lnTo>
                  <a:lnTo>
                    <a:pt x="86" y="504"/>
                  </a:lnTo>
                  <a:lnTo>
                    <a:pt x="84" y="494"/>
                  </a:lnTo>
                  <a:lnTo>
                    <a:pt x="86" y="490"/>
                  </a:lnTo>
                  <a:lnTo>
                    <a:pt x="88" y="486"/>
                  </a:lnTo>
                  <a:lnTo>
                    <a:pt x="84" y="484"/>
                  </a:lnTo>
                  <a:lnTo>
                    <a:pt x="80" y="480"/>
                  </a:lnTo>
                  <a:lnTo>
                    <a:pt x="72" y="466"/>
                  </a:lnTo>
                  <a:lnTo>
                    <a:pt x="60" y="446"/>
                  </a:lnTo>
                  <a:lnTo>
                    <a:pt x="64" y="446"/>
                  </a:lnTo>
                  <a:lnTo>
                    <a:pt x="66" y="442"/>
                  </a:lnTo>
                  <a:lnTo>
                    <a:pt x="64" y="434"/>
                  </a:lnTo>
                  <a:lnTo>
                    <a:pt x="60" y="420"/>
                  </a:lnTo>
                  <a:lnTo>
                    <a:pt x="54" y="408"/>
                  </a:lnTo>
                  <a:lnTo>
                    <a:pt x="52" y="394"/>
                  </a:lnTo>
                  <a:lnTo>
                    <a:pt x="54" y="388"/>
                  </a:lnTo>
                  <a:lnTo>
                    <a:pt x="56" y="384"/>
                  </a:lnTo>
                  <a:lnTo>
                    <a:pt x="58" y="382"/>
                  </a:lnTo>
                  <a:lnTo>
                    <a:pt x="60" y="380"/>
                  </a:lnTo>
                  <a:lnTo>
                    <a:pt x="58" y="372"/>
                  </a:lnTo>
                  <a:lnTo>
                    <a:pt x="52" y="364"/>
                  </a:lnTo>
                  <a:lnTo>
                    <a:pt x="50" y="352"/>
                  </a:lnTo>
                  <a:lnTo>
                    <a:pt x="46" y="346"/>
                  </a:lnTo>
                  <a:lnTo>
                    <a:pt x="48" y="342"/>
                  </a:lnTo>
                  <a:lnTo>
                    <a:pt x="50" y="338"/>
                  </a:lnTo>
                  <a:lnTo>
                    <a:pt x="52" y="332"/>
                  </a:lnTo>
                  <a:lnTo>
                    <a:pt x="54" y="328"/>
                  </a:lnTo>
                  <a:lnTo>
                    <a:pt x="54" y="298"/>
                  </a:lnTo>
                  <a:lnTo>
                    <a:pt x="52" y="290"/>
                  </a:lnTo>
                  <a:lnTo>
                    <a:pt x="50" y="282"/>
                  </a:lnTo>
                  <a:lnTo>
                    <a:pt x="46" y="276"/>
                  </a:lnTo>
                  <a:lnTo>
                    <a:pt x="44" y="270"/>
                  </a:lnTo>
                  <a:lnTo>
                    <a:pt x="42" y="264"/>
                  </a:lnTo>
                  <a:lnTo>
                    <a:pt x="38" y="258"/>
                  </a:lnTo>
                  <a:lnTo>
                    <a:pt x="36" y="252"/>
                  </a:lnTo>
                  <a:lnTo>
                    <a:pt x="34" y="246"/>
                  </a:lnTo>
                  <a:lnTo>
                    <a:pt x="36" y="242"/>
                  </a:lnTo>
                  <a:lnTo>
                    <a:pt x="38" y="234"/>
                  </a:lnTo>
                  <a:lnTo>
                    <a:pt x="42" y="224"/>
                  </a:lnTo>
                  <a:lnTo>
                    <a:pt x="42" y="218"/>
                  </a:lnTo>
                  <a:lnTo>
                    <a:pt x="38" y="216"/>
                  </a:lnTo>
                  <a:lnTo>
                    <a:pt x="36" y="212"/>
                  </a:lnTo>
                  <a:lnTo>
                    <a:pt x="34" y="208"/>
                  </a:lnTo>
                  <a:lnTo>
                    <a:pt x="36" y="194"/>
                  </a:lnTo>
                  <a:lnTo>
                    <a:pt x="42" y="184"/>
                  </a:lnTo>
                  <a:lnTo>
                    <a:pt x="50" y="172"/>
                  </a:lnTo>
                  <a:lnTo>
                    <a:pt x="54" y="164"/>
                  </a:lnTo>
                  <a:lnTo>
                    <a:pt x="50" y="158"/>
                  </a:lnTo>
                  <a:lnTo>
                    <a:pt x="48" y="152"/>
                  </a:lnTo>
                  <a:lnTo>
                    <a:pt x="46" y="134"/>
                  </a:lnTo>
                  <a:lnTo>
                    <a:pt x="48" y="126"/>
                  </a:lnTo>
                  <a:lnTo>
                    <a:pt x="50" y="122"/>
                  </a:lnTo>
                  <a:lnTo>
                    <a:pt x="56" y="118"/>
                  </a:lnTo>
                  <a:lnTo>
                    <a:pt x="62" y="112"/>
                  </a:lnTo>
                  <a:lnTo>
                    <a:pt x="64" y="106"/>
                  </a:lnTo>
                  <a:lnTo>
                    <a:pt x="64" y="102"/>
                  </a:lnTo>
                  <a:lnTo>
                    <a:pt x="62" y="88"/>
                  </a:lnTo>
                  <a:lnTo>
                    <a:pt x="60" y="90"/>
                  </a:lnTo>
                  <a:lnTo>
                    <a:pt x="56" y="90"/>
                  </a:lnTo>
                  <a:lnTo>
                    <a:pt x="52" y="90"/>
                  </a:lnTo>
                  <a:lnTo>
                    <a:pt x="50" y="86"/>
                  </a:lnTo>
                  <a:lnTo>
                    <a:pt x="48" y="80"/>
                  </a:lnTo>
                  <a:lnTo>
                    <a:pt x="42" y="60"/>
                  </a:lnTo>
                  <a:lnTo>
                    <a:pt x="40" y="56"/>
                  </a:lnTo>
                  <a:lnTo>
                    <a:pt x="36" y="54"/>
                  </a:lnTo>
                  <a:lnTo>
                    <a:pt x="34" y="52"/>
                  </a:lnTo>
                  <a:lnTo>
                    <a:pt x="32" y="50"/>
                  </a:lnTo>
                  <a:lnTo>
                    <a:pt x="28" y="20"/>
                  </a:lnTo>
                  <a:lnTo>
                    <a:pt x="22" y="8"/>
                  </a:lnTo>
                  <a:lnTo>
                    <a:pt x="14" y="0"/>
                  </a:lnTo>
                  <a:lnTo>
                    <a:pt x="12" y="0"/>
                  </a:lnTo>
                  <a:lnTo>
                    <a:pt x="8" y="4"/>
                  </a:lnTo>
                  <a:lnTo>
                    <a:pt x="4" y="6"/>
                  </a:lnTo>
                  <a:lnTo>
                    <a:pt x="0" y="8"/>
                  </a:lnTo>
                  <a:lnTo>
                    <a:pt x="4" y="18"/>
                  </a:lnTo>
                  <a:lnTo>
                    <a:pt x="8" y="32"/>
                  </a:lnTo>
                  <a:lnTo>
                    <a:pt x="12" y="48"/>
                  </a:lnTo>
                  <a:lnTo>
                    <a:pt x="14" y="66"/>
                  </a:lnTo>
                  <a:lnTo>
                    <a:pt x="10" y="80"/>
                  </a:lnTo>
                  <a:lnTo>
                    <a:pt x="8" y="96"/>
                  </a:lnTo>
                  <a:lnTo>
                    <a:pt x="12" y="102"/>
                  </a:lnTo>
                  <a:lnTo>
                    <a:pt x="16" y="106"/>
                  </a:lnTo>
                  <a:lnTo>
                    <a:pt x="18" y="118"/>
                  </a:lnTo>
                  <a:lnTo>
                    <a:pt x="18" y="134"/>
                  </a:lnTo>
                  <a:lnTo>
                    <a:pt x="16" y="162"/>
                  </a:lnTo>
                  <a:lnTo>
                    <a:pt x="10" y="192"/>
                  </a:lnTo>
                  <a:lnTo>
                    <a:pt x="12" y="198"/>
                  </a:lnTo>
                  <a:lnTo>
                    <a:pt x="14" y="202"/>
                  </a:lnTo>
                  <a:lnTo>
                    <a:pt x="16" y="206"/>
                  </a:lnTo>
                  <a:lnTo>
                    <a:pt x="18" y="210"/>
                  </a:lnTo>
                  <a:lnTo>
                    <a:pt x="18" y="214"/>
                  </a:lnTo>
                  <a:lnTo>
                    <a:pt x="16" y="214"/>
                  </a:lnTo>
                  <a:lnTo>
                    <a:pt x="14" y="216"/>
                  </a:lnTo>
                  <a:lnTo>
                    <a:pt x="14" y="218"/>
                  </a:lnTo>
                  <a:lnTo>
                    <a:pt x="14" y="236"/>
                  </a:lnTo>
                  <a:lnTo>
                    <a:pt x="20" y="252"/>
                  </a:lnTo>
                  <a:lnTo>
                    <a:pt x="22" y="268"/>
                  </a:lnTo>
                  <a:lnTo>
                    <a:pt x="24" y="286"/>
                  </a:lnTo>
                  <a:lnTo>
                    <a:pt x="22" y="302"/>
                  </a:lnTo>
                  <a:lnTo>
                    <a:pt x="22" y="310"/>
                  </a:lnTo>
                  <a:lnTo>
                    <a:pt x="20" y="318"/>
                  </a:lnTo>
                  <a:lnTo>
                    <a:pt x="22" y="326"/>
                  </a:lnTo>
                  <a:lnTo>
                    <a:pt x="22" y="332"/>
                  </a:lnTo>
                  <a:lnTo>
                    <a:pt x="20" y="340"/>
                  </a:lnTo>
                  <a:lnTo>
                    <a:pt x="16" y="346"/>
                  </a:lnTo>
                  <a:lnTo>
                    <a:pt x="12" y="350"/>
                  </a:lnTo>
                  <a:lnTo>
                    <a:pt x="10" y="352"/>
                  </a:lnTo>
                  <a:lnTo>
                    <a:pt x="10" y="358"/>
                  </a:lnTo>
                  <a:lnTo>
                    <a:pt x="12" y="362"/>
                  </a:lnTo>
                  <a:lnTo>
                    <a:pt x="18" y="372"/>
                  </a:lnTo>
                  <a:lnTo>
                    <a:pt x="22" y="380"/>
                  </a:lnTo>
                  <a:lnTo>
                    <a:pt x="24" y="388"/>
                  </a:lnTo>
                  <a:lnTo>
                    <a:pt x="24" y="404"/>
                  </a:lnTo>
                  <a:lnTo>
                    <a:pt x="26" y="418"/>
                  </a:lnTo>
                  <a:lnTo>
                    <a:pt x="28" y="436"/>
                  </a:lnTo>
                  <a:lnTo>
                    <a:pt x="34" y="456"/>
                  </a:lnTo>
                  <a:lnTo>
                    <a:pt x="36" y="462"/>
                  </a:lnTo>
                  <a:lnTo>
                    <a:pt x="40" y="462"/>
                  </a:lnTo>
                  <a:lnTo>
                    <a:pt x="44" y="462"/>
                  </a:lnTo>
                  <a:lnTo>
                    <a:pt x="46" y="462"/>
                  </a:lnTo>
                  <a:lnTo>
                    <a:pt x="46" y="460"/>
                  </a:lnTo>
                  <a:lnTo>
                    <a:pt x="44" y="448"/>
                  </a:lnTo>
                  <a:lnTo>
                    <a:pt x="40" y="436"/>
                  </a:lnTo>
                  <a:lnTo>
                    <a:pt x="44" y="434"/>
                  </a:lnTo>
                  <a:lnTo>
                    <a:pt x="50" y="434"/>
                  </a:lnTo>
                  <a:lnTo>
                    <a:pt x="52" y="442"/>
                  </a:lnTo>
                  <a:lnTo>
                    <a:pt x="52" y="456"/>
                  </a:lnTo>
                  <a:lnTo>
                    <a:pt x="54" y="462"/>
                  </a:lnTo>
                  <a:lnTo>
                    <a:pt x="56" y="466"/>
                  </a:lnTo>
                  <a:lnTo>
                    <a:pt x="56" y="480"/>
                  </a:lnTo>
                  <a:lnTo>
                    <a:pt x="50" y="482"/>
                  </a:lnTo>
                  <a:lnTo>
                    <a:pt x="44" y="482"/>
                  </a:lnTo>
                  <a:lnTo>
                    <a:pt x="46" y="486"/>
                  </a:lnTo>
                  <a:lnTo>
                    <a:pt x="48" y="490"/>
                  </a:lnTo>
                  <a:lnTo>
                    <a:pt x="50" y="492"/>
                  </a:lnTo>
                  <a:lnTo>
                    <a:pt x="50" y="496"/>
                  </a:lnTo>
                  <a:lnTo>
                    <a:pt x="50" y="502"/>
                  </a:lnTo>
                  <a:lnTo>
                    <a:pt x="46" y="506"/>
                  </a:lnTo>
                  <a:lnTo>
                    <a:pt x="42" y="512"/>
                  </a:lnTo>
                  <a:lnTo>
                    <a:pt x="40" y="518"/>
                  </a:lnTo>
                  <a:lnTo>
                    <a:pt x="42" y="522"/>
                  </a:lnTo>
                  <a:lnTo>
                    <a:pt x="46" y="524"/>
                  </a:lnTo>
                  <a:lnTo>
                    <a:pt x="56" y="526"/>
                  </a:lnTo>
                  <a:lnTo>
                    <a:pt x="54" y="530"/>
                  </a:lnTo>
                  <a:lnTo>
                    <a:pt x="56" y="534"/>
                  </a:lnTo>
                  <a:lnTo>
                    <a:pt x="58" y="540"/>
                  </a:lnTo>
                  <a:lnTo>
                    <a:pt x="58" y="544"/>
                  </a:lnTo>
                  <a:lnTo>
                    <a:pt x="50" y="544"/>
                  </a:lnTo>
                  <a:lnTo>
                    <a:pt x="50" y="554"/>
                  </a:lnTo>
                  <a:lnTo>
                    <a:pt x="54" y="560"/>
                  </a:lnTo>
                  <a:lnTo>
                    <a:pt x="62" y="568"/>
                  </a:lnTo>
                  <a:lnTo>
                    <a:pt x="62" y="572"/>
                  </a:lnTo>
                  <a:lnTo>
                    <a:pt x="62" y="576"/>
                  </a:lnTo>
                  <a:lnTo>
                    <a:pt x="66" y="582"/>
                  </a:lnTo>
                  <a:lnTo>
                    <a:pt x="74" y="594"/>
                  </a:lnTo>
                  <a:lnTo>
                    <a:pt x="80" y="602"/>
                  </a:lnTo>
                  <a:lnTo>
                    <a:pt x="86" y="606"/>
                  </a:lnTo>
                  <a:lnTo>
                    <a:pt x="96" y="606"/>
                  </a:lnTo>
                  <a:lnTo>
                    <a:pt x="94" y="618"/>
                  </a:lnTo>
                  <a:lnTo>
                    <a:pt x="96" y="622"/>
                  </a:lnTo>
                  <a:lnTo>
                    <a:pt x="100" y="626"/>
                  </a:lnTo>
                  <a:lnTo>
                    <a:pt x="96" y="630"/>
                  </a:lnTo>
                  <a:lnTo>
                    <a:pt x="106" y="640"/>
                  </a:lnTo>
                  <a:lnTo>
                    <a:pt x="122" y="648"/>
                  </a:lnTo>
                  <a:lnTo>
                    <a:pt x="154" y="660"/>
                  </a:lnTo>
                  <a:lnTo>
                    <a:pt x="156" y="664"/>
                  </a:lnTo>
                  <a:lnTo>
                    <a:pt x="158" y="666"/>
                  </a:lnTo>
                  <a:lnTo>
                    <a:pt x="160" y="668"/>
                  </a:lnTo>
                  <a:lnTo>
                    <a:pt x="164" y="670"/>
                  </a:lnTo>
                  <a:lnTo>
                    <a:pt x="172" y="672"/>
                  </a:lnTo>
                  <a:lnTo>
                    <a:pt x="178" y="674"/>
                  </a:lnTo>
                  <a:lnTo>
                    <a:pt x="192" y="678"/>
                  </a:lnTo>
                  <a:lnTo>
                    <a:pt x="174" y="62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0" name="Freeform 80"/>
            <p:cNvSpPr>
              <a:spLocks/>
            </p:cNvSpPr>
            <p:nvPr/>
          </p:nvSpPr>
          <p:spPr bwMode="auto">
            <a:xfrm>
              <a:off x="4731068" y="3768499"/>
              <a:ext cx="75848" cy="62462"/>
            </a:xfrm>
            <a:custGeom>
              <a:avLst/>
              <a:gdLst>
                <a:gd name="T0" fmla="*/ 0 w 68"/>
                <a:gd name="T1" fmla="*/ 0 h 56"/>
                <a:gd name="T2" fmla="*/ 2147483647 w 68"/>
                <a:gd name="T3" fmla="*/ 2147483647 h 56"/>
                <a:gd name="T4" fmla="*/ 2147483647 w 68"/>
                <a:gd name="T5" fmla="*/ 2147483647 h 56"/>
                <a:gd name="T6" fmla="*/ 2147483647 w 68"/>
                <a:gd name="T7" fmla="*/ 2147483647 h 56"/>
                <a:gd name="T8" fmla="*/ 2147483647 w 68"/>
                <a:gd name="T9" fmla="*/ 2147483647 h 56"/>
                <a:gd name="T10" fmla="*/ 2147483647 w 68"/>
                <a:gd name="T11" fmla="*/ 2147483647 h 56"/>
                <a:gd name="T12" fmla="*/ 2147483647 w 68"/>
                <a:gd name="T13" fmla="*/ 2147483647 h 56"/>
                <a:gd name="T14" fmla="*/ 2147483647 w 68"/>
                <a:gd name="T15" fmla="*/ 2147483647 h 56"/>
                <a:gd name="T16" fmla="*/ 2147483647 w 68"/>
                <a:gd name="T17" fmla="*/ 2147483647 h 56"/>
                <a:gd name="T18" fmla="*/ 2147483647 w 68"/>
                <a:gd name="T19" fmla="*/ 2147483647 h 56"/>
                <a:gd name="T20" fmla="*/ 2147483647 w 68"/>
                <a:gd name="T21" fmla="*/ 2147483647 h 56"/>
                <a:gd name="T22" fmla="*/ 2147483647 w 68"/>
                <a:gd name="T23" fmla="*/ 2147483647 h 56"/>
                <a:gd name="T24" fmla="*/ 2147483647 w 68"/>
                <a:gd name="T25" fmla="*/ 2147483647 h 56"/>
                <a:gd name="T26" fmla="*/ 0 w 68"/>
                <a:gd name="T27" fmla="*/ 0 h 5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8" h="56">
                  <a:moveTo>
                    <a:pt x="0" y="0"/>
                  </a:moveTo>
                  <a:lnTo>
                    <a:pt x="6" y="6"/>
                  </a:lnTo>
                  <a:lnTo>
                    <a:pt x="12" y="14"/>
                  </a:lnTo>
                  <a:lnTo>
                    <a:pt x="28" y="26"/>
                  </a:lnTo>
                  <a:lnTo>
                    <a:pt x="40" y="30"/>
                  </a:lnTo>
                  <a:lnTo>
                    <a:pt x="50" y="32"/>
                  </a:lnTo>
                  <a:lnTo>
                    <a:pt x="62" y="36"/>
                  </a:lnTo>
                  <a:lnTo>
                    <a:pt x="66" y="38"/>
                  </a:lnTo>
                  <a:lnTo>
                    <a:pt x="68" y="42"/>
                  </a:lnTo>
                  <a:lnTo>
                    <a:pt x="48" y="52"/>
                  </a:lnTo>
                  <a:lnTo>
                    <a:pt x="40" y="54"/>
                  </a:lnTo>
                  <a:lnTo>
                    <a:pt x="28" y="56"/>
                  </a:lnTo>
                  <a:lnTo>
                    <a:pt x="18" y="54"/>
                  </a:lnTo>
                  <a:lnTo>
                    <a:pt x="0"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1" name="Freeform 81"/>
            <p:cNvSpPr>
              <a:spLocks/>
            </p:cNvSpPr>
            <p:nvPr/>
          </p:nvSpPr>
          <p:spPr bwMode="auto">
            <a:xfrm>
              <a:off x="4371906" y="2450096"/>
              <a:ext cx="205235" cy="339082"/>
            </a:xfrm>
            <a:custGeom>
              <a:avLst/>
              <a:gdLst>
                <a:gd name="T0" fmla="*/ 2147483647 w 184"/>
                <a:gd name="T1" fmla="*/ 2147483647 h 304"/>
                <a:gd name="T2" fmla="*/ 2147483647 w 184"/>
                <a:gd name="T3" fmla="*/ 2147483647 h 304"/>
                <a:gd name="T4" fmla="*/ 2147483647 w 184"/>
                <a:gd name="T5" fmla="*/ 2147483647 h 304"/>
                <a:gd name="T6" fmla="*/ 2147483647 w 184"/>
                <a:gd name="T7" fmla="*/ 2147483647 h 304"/>
                <a:gd name="T8" fmla="*/ 2147483647 w 184"/>
                <a:gd name="T9" fmla="*/ 2147483647 h 304"/>
                <a:gd name="T10" fmla="*/ 2147483647 w 184"/>
                <a:gd name="T11" fmla="*/ 2147483647 h 304"/>
                <a:gd name="T12" fmla="*/ 2147483647 w 184"/>
                <a:gd name="T13" fmla="*/ 2147483647 h 304"/>
                <a:gd name="T14" fmla="*/ 2147483647 w 184"/>
                <a:gd name="T15" fmla="*/ 2147483647 h 304"/>
                <a:gd name="T16" fmla="*/ 2147483647 w 184"/>
                <a:gd name="T17" fmla="*/ 2147483647 h 304"/>
                <a:gd name="T18" fmla="*/ 2147483647 w 184"/>
                <a:gd name="T19" fmla="*/ 2147483647 h 304"/>
                <a:gd name="T20" fmla="*/ 2147483647 w 184"/>
                <a:gd name="T21" fmla="*/ 2147483647 h 304"/>
                <a:gd name="T22" fmla="*/ 2147483647 w 184"/>
                <a:gd name="T23" fmla="*/ 2147483647 h 304"/>
                <a:gd name="T24" fmla="*/ 2147483647 w 184"/>
                <a:gd name="T25" fmla="*/ 2147483647 h 304"/>
                <a:gd name="T26" fmla="*/ 2147483647 w 184"/>
                <a:gd name="T27" fmla="*/ 2147483647 h 304"/>
                <a:gd name="T28" fmla="*/ 2147483647 w 184"/>
                <a:gd name="T29" fmla="*/ 2147483647 h 304"/>
                <a:gd name="T30" fmla="*/ 2147483647 w 184"/>
                <a:gd name="T31" fmla="*/ 2147483647 h 304"/>
                <a:gd name="T32" fmla="*/ 2147483647 w 184"/>
                <a:gd name="T33" fmla="*/ 2147483647 h 304"/>
                <a:gd name="T34" fmla="*/ 2147483647 w 184"/>
                <a:gd name="T35" fmla="*/ 2147483647 h 304"/>
                <a:gd name="T36" fmla="*/ 2147483647 w 184"/>
                <a:gd name="T37" fmla="*/ 2147483647 h 304"/>
                <a:gd name="T38" fmla="*/ 2147483647 w 184"/>
                <a:gd name="T39" fmla="*/ 2147483647 h 304"/>
                <a:gd name="T40" fmla="*/ 2147483647 w 184"/>
                <a:gd name="T41" fmla="*/ 2147483647 h 304"/>
                <a:gd name="T42" fmla="*/ 2147483647 w 184"/>
                <a:gd name="T43" fmla="*/ 2147483647 h 304"/>
                <a:gd name="T44" fmla="*/ 2147483647 w 184"/>
                <a:gd name="T45" fmla="*/ 2147483647 h 304"/>
                <a:gd name="T46" fmla="*/ 2147483647 w 184"/>
                <a:gd name="T47" fmla="*/ 2147483647 h 304"/>
                <a:gd name="T48" fmla="*/ 2147483647 w 184"/>
                <a:gd name="T49" fmla="*/ 2147483647 h 304"/>
                <a:gd name="T50" fmla="*/ 2147483647 w 184"/>
                <a:gd name="T51" fmla="*/ 2147483647 h 304"/>
                <a:gd name="T52" fmla="*/ 2147483647 w 184"/>
                <a:gd name="T53" fmla="*/ 2147483647 h 304"/>
                <a:gd name="T54" fmla="*/ 2147483647 w 184"/>
                <a:gd name="T55" fmla="*/ 2147483647 h 304"/>
                <a:gd name="T56" fmla="*/ 2147483647 w 184"/>
                <a:gd name="T57" fmla="*/ 2147483647 h 304"/>
                <a:gd name="T58" fmla="*/ 2147483647 w 184"/>
                <a:gd name="T59" fmla="*/ 2147483647 h 304"/>
                <a:gd name="T60" fmla="*/ 2147483647 w 184"/>
                <a:gd name="T61" fmla="*/ 2147483647 h 304"/>
                <a:gd name="T62" fmla="*/ 2147483647 w 184"/>
                <a:gd name="T63" fmla="*/ 2147483647 h 304"/>
                <a:gd name="T64" fmla="*/ 2147483647 w 184"/>
                <a:gd name="T65" fmla="*/ 2147483647 h 304"/>
                <a:gd name="T66" fmla="*/ 2147483647 w 184"/>
                <a:gd name="T67" fmla="*/ 2147483647 h 304"/>
                <a:gd name="T68" fmla="*/ 2147483647 w 184"/>
                <a:gd name="T69" fmla="*/ 2147483647 h 304"/>
                <a:gd name="T70" fmla="*/ 2147483647 w 184"/>
                <a:gd name="T71" fmla="*/ 2147483647 h 304"/>
                <a:gd name="T72" fmla="*/ 2147483647 w 184"/>
                <a:gd name="T73" fmla="*/ 2147483647 h 304"/>
                <a:gd name="T74" fmla="*/ 2147483647 w 184"/>
                <a:gd name="T75" fmla="*/ 2147483647 h 304"/>
                <a:gd name="T76" fmla="*/ 2147483647 w 184"/>
                <a:gd name="T77" fmla="*/ 2147483647 h 304"/>
                <a:gd name="T78" fmla="*/ 2147483647 w 184"/>
                <a:gd name="T79" fmla="*/ 2147483647 h 304"/>
                <a:gd name="T80" fmla="*/ 2147483647 w 184"/>
                <a:gd name="T81" fmla="*/ 2147483647 h 304"/>
                <a:gd name="T82" fmla="*/ 2147483647 w 184"/>
                <a:gd name="T83" fmla="*/ 2147483647 h 304"/>
                <a:gd name="T84" fmla="*/ 2147483647 w 184"/>
                <a:gd name="T85" fmla="*/ 2147483647 h 304"/>
                <a:gd name="T86" fmla="*/ 2147483647 w 184"/>
                <a:gd name="T87" fmla="*/ 2147483647 h 304"/>
                <a:gd name="T88" fmla="*/ 2147483647 w 184"/>
                <a:gd name="T89" fmla="*/ 2147483647 h 304"/>
                <a:gd name="T90" fmla="*/ 0 w 184"/>
                <a:gd name="T91" fmla="*/ 2147483647 h 30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4" h="304">
                  <a:moveTo>
                    <a:pt x="2" y="204"/>
                  </a:moveTo>
                  <a:lnTo>
                    <a:pt x="2" y="194"/>
                  </a:lnTo>
                  <a:lnTo>
                    <a:pt x="6" y="184"/>
                  </a:lnTo>
                  <a:lnTo>
                    <a:pt x="8" y="178"/>
                  </a:lnTo>
                  <a:lnTo>
                    <a:pt x="18" y="176"/>
                  </a:lnTo>
                  <a:lnTo>
                    <a:pt x="18" y="172"/>
                  </a:lnTo>
                  <a:lnTo>
                    <a:pt x="22" y="166"/>
                  </a:lnTo>
                  <a:lnTo>
                    <a:pt x="26" y="162"/>
                  </a:lnTo>
                  <a:lnTo>
                    <a:pt x="28" y="158"/>
                  </a:lnTo>
                  <a:lnTo>
                    <a:pt x="26" y="142"/>
                  </a:lnTo>
                  <a:lnTo>
                    <a:pt x="24" y="124"/>
                  </a:lnTo>
                  <a:lnTo>
                    <a:pt x="26" y="118"/>
                  </a:lnTo>
                  <a:lnTo>
                    <a:pt x="28" y="114"/>
                  </a:lnTo>
                  <a:lnTo>
                    <a:pt x="26" y="106"/>
                  </a:lnTo>
                  <a:lnTo>
                    <a:pt x="22" y="100"/>
                  </a:lnTo>
                  <a:lnTo>
                    <a:pt x="18" y="96"/>
                  </a:lnTo>
                  <a:lnTo>
                    <a:pt x="18" y="90"/>
                  </a:lnTo>
                  <a:lnTo>
                    <a:pt x="16" y="90"/>
                  </a:lnTo>
                  <a:lnTo>
                    <a:pt x="22" y="86"/>
                  </a:lnTo>
                  <a:lnTo>
                    <a:pt x="28" y="82"/>
                  </a:lnTo>
                  <a:lnTo>
                    <a:pt x="26" y="76"/>
                  </a:lnTo>
                  <a:lnTo>
                    <a:pt x="26" y="70"/>
                  </a:lnTo>
                  <a:lnTo>
                    <a:pt x="28" y="68"/>
                  </a:lnTo>
                  <a:lnTo>
                    <a:pt x="32" y="72"/>
                  </a:lnTo>
                  <a:lnTo>
                    <a:pt x="40" y="74"/>
                  </a:lnTo>
                  <a:lnTo>
                    <a:pt x="42" y="64"/>
                  </a:lnTo>
                  <a:lnTo>
                    <a:pt x="46" y="62"/>
                  </a:lnTo>
                  <a:lnTo>
                    <a:pt x="48" y="58"/>
                  </a:lnTo>
                  <a:lnTo>
                    <a:pt x="52" y="58"/>
                  </a:lnTo>
                  <a:lnTo>
                    <a:pt x="56" y="54"/>
                  </a:lnTo>
                  <a:lnTo>
                    <a:pt x="58" y="48"/>
                  </a:lnTo>
                  <a:lnTo>
                    <a:pt x="60" y="42"/>
                  </a:lnTo>
                  <a:lnTo>
                    <a:pt x="60" y="34"/>
                  </a:lnTo>
                  <a:lnTo>
                    <a:pt x="62" y="30"/>
                  </a:lnTo>
                  <a:lnTo>
                    <a:pt x="66" y="26"/>
                  </a:lnTo>
                  <a:lnTo>
                    <a:pt x="72" y="24"/>
                  </a:lnTo>
                  <a:lnTo>
                    <a:pt x="80" y="24"/>
                  </a:lnTo>
                  <a:lnTo>
                    <a:pt x="82" y="20"/>
                  </a:lnTo>
                  <a:lnTo>
                    <a:pt x="86" y="18"/>
                  </a:lnTo>
                  <a:lnTo>
                    <a:pt x="98" y="14"/>
                  </a:lnTo>
                  <a:lnTo>
                    <a:pt x="110" y="10"/>
                  </a:lnTo>
                  <a:lnTo>
                    <a:pt x="118" y="4"/>
                  </a:lnTo>
                  <a:lnTo>
                    <a:pt x="124" y="2"/>
                  </a:lnTo>
                  <a:lnTo>
                    <a:pt x="128" y="0"/>
                  </a:lnTo>
                  <a:lnTo>
                    <a:pt x="128" y="8"/>
                  </a:lnTo>
                  <a:lnTo>
                    <a:pt x="124" y="10"/>
                  </a:lnTo>
                  <a:lnTo>
                    <a:pt x="120" y="14"/>
                  </a:lnTo>
                  <a:lnTo>
                    <a:pt x="118" y="18"/>
                  </a:lnTo>
                  <a:lnTo>
                    <a:pt x="110" y="28"/>
                  </a:lnTo>
                  <a:lnTo>
                    <a:pt x="98" y="40"/>
                  </a:lnTo>
                  <a:lnTo>
                    <a:pt x="94" y="48"/>
                  </a:lnTo>
                  <a:lnTo>
                    <a:pt x="92" y="56"/>
                  </a:lnTo>
                  <a:lnTo>
                    <a:pt x="94" y="62"/>
                  </a:lnTo>
                  <a:lnTo>
                    <a:pt x="98" y="64"/>
                  </a:lnTo>
                  <a:lnTo>
                    <a:pt x="100" y="68"/>
                  </a:lnTo>
                  <a:lnTo>
                    <a:pt x="102" y="72"/>
                  </a:lnTo>
                  <a:lnTo>
                    <a:pt x="106" y="76"/>
                  </a:lnTo>
                  <a:lnTo>
                    <a:pt x="108" y="82"/>
                  </a:lnTo>
                  <a:lnTo>
                    <a:pt x="104" y="88"/>
                  </a:lnTo>
                  <a:lnTo>
                    <a:pt x="102" y="92"/>
                  </a:lnTo>
                  <a:lnTo>
                    <a:pt x="104" y="94"/>
                  </a:lnTo>
                  <a:lnTo>
                    <a:pt x="108" y="98"/>
                  </a:lnTo>
                  <a:lnTo>
                    <a:pt x="112" y="100"/>
                  </a:lnTo>
                  <a:lnTo>
                    <a:pt x="116" y="102"/>
                  </a:lnTo>
                  <a:lnTo>
                    <a:pt x="130" y="104"/>
                  </a:lnTo>
                  <a:lnTo>
                    <a:pt x="142" y="106"/>
                  </a:lnTo>
                  <a:lnTo>
                    <a:pt x="142" y="112"/>
                  </a:lnTo>
                  <a:lnTo>
                    <a:pt x="146" y="116"/>
                  </a:lnTo>
                  <a:lnTo>
                    <a:pt x="152" y="118"/>
                  </a:lnTo>
                  <a:lnTo>
                    <a:pt x="158" y="118"/>
                  </a:lnTo>
                  <a:lnTo>
                    <a:pt x="166" y="118"/>
                  </a:lnTo>
                  <a:lnTo>
                    <a:pt x="170" y="118"/>
                  </a:lnTo>
                  <a:lnTo>
                    <a:pt x="176" y="116"/>
                  </a:lnTo>
                  <a:lnTo>
                    <a:pt x="184" y="116"/>
                  </a:lnTo>
                  <a:lnTo>
                    <a:pt x="176" y="132"/>
                  </a:lnTo>
                  <a:lnTo>
                    <a:pt x="174" y="142"/>
                  </a:lnTo>
                  <a:lnTo>
                    <a:pt x="172" y="148"/>
                  </a:lnTo>
                  <a:lnTo>
                    <a:pt x="174" y="154"/>
                  </a:lnTo>
                  <a:lnTo>
                    <a:pt x="178" y="158"/>
                  </a:lnTo>
                  <a:lnTo>
                    <a:pt x="180" y="162"/>
                  </a:lnTo>
                  <a:lnTo>
                    <a:pt x="182" y="168"/>
                  </a:lnTo>
                  <a:lnTo>
                    <a:pt x="182" y="170"/>
                  </a:lnTo>
                  <a:lnTo>
                    <a:pt x="180" y="174"/>
                  </a:lnTo>
                  <a:lnTo>
                    <a:pt x="178" y="174"/>
                  </a:lnTo>
                  <a:lnTo>
                    <a:pt x="178" y="178"/>
                  </a:lnTo>
                  <a:lnTo>
                    <a:pt x="180" y="182"/>
                  </a:lnTo>
                  <a:lnTo>
                    <a:pt x="184" y="190"/>
                  </a:lnTo>
                  <a:lnTo>
                    <a:pt x="170" y="198"/>
                  </a:lnTo>
                  <a:lnTo>
                    <a:pt x="160" y="200"/>
                  </a:lnTo>
                  <a:lnTo>
                    <a:pt x="148" y="200"/>
                  </a:lnTo>
                  <a:lnTo>
                    <a:pt x="142" y="204"/>
                  </a:lnTo>
                  <a:lnTo>
                    <a:pt x="144" y="204"/>
                  </a:lnTo>
                  <a:lnTo>
                    <a:pt x="146" y="206"/>
                  </a:lnTo>
                  <a:lnTo>
                    <a:pt x="148" y="210"/>
                  </a:lnTo>
                  <a:lnTo>
                    <a:pt x="152" y="212"/>
                  </a:lnTo>
                  <a:lnTo>
                    <a:pt x="152" y="220"/>
                  </a:lnTo>
                  <a:lnTo>
                    <a:pt x="146" y="220"/>
                  </a:lnTo>
                  <a:lnTo>
                    <a:pt x="142" y="222"/>
                  </a:lnTo>
                  <a:lnTo>
                    <a:pt x="140" y="226"/>
                  </a:lnTo>
                  <a:lnTo>
                    <a:pt x="138" y="228"/>
                  </a:lnTo>
                  <a:lnTo>
                    <a:pt x="140" y="234"/>
                  </a:lnTo>
                  <a:lnTo>
                    <a:pt x="142" y="240"/>
                  </a:lnTo>
                  <a:lnTo>
                    <a:pt x="146" y="246"/>
                  </a:lnTo>
                  <a:lnTo>
                    <a:pt x="148" y="252"/>
                  </a:lnTo>
                  <a:lnTo>
                    <a:pt x="146" y="276"/>
                  </a:lnTo>
                  <a:lnTo>
                    <a:pt x="142" y="304"/>
                  </a:lnTo>
                  <a:lnTo>
                    <a:pt x="136" y="300"/>
                  </a:lnTo>
                  <a:lnTo>
                    <a:pt x="132" y="298"/>
                  </a:lnTo>
                  <a:lnTo>
                    <a:pt x="130" y="294"/>
                  </a:lnTo>
                  <a:lnTo>
                    <a:pt x="132" y="290"/>
                  </a:lnTo>
                  <a:lnTo>
                    <a:pt x="136" y="286"/>
                  </a:lnTo>
                  <a:lnTo>
                    <a:pt x="138" y="282"/>
                  </a:lnTo>
                  <a:lnTo>
                    <a:pt x="140" y="278"/>
                  </a:lnTo>
                  <a:lnTo>
                    <a:pt x="134" y="274"/>
                  </a:lnTo>
                  <a:lnTo>
                    <a:pt x="126" y="272"/>
                  </a:lnTo>
                  <a:lnTo>
                    <a:pt x="122" y="274"/>
                  </a:lnTo>
                  <a:lnTo>
                    <a:pt x="122" y="278"/>
                  </a:lnTo>
                  <a:lnTo>
                    <a:pt x="118" y="274"/>
                  </a:lnTo>
                  <a:lnTo>
                    <a:pt x="116" y="272"/>
                  </a:lnTo>
                  <a:lnTo>
                    <a:pt x="114" y="272"/>
                  </a:lnTo>
                  <a:lnTo>
                    <a:pt x="110" y="274"/>
                  </a:lnTo>
                  <a:lnTo>
                    <a:pt x="108" y="276"/>
                  </a:lnTo>
                  <a:lnTo>
                    <a:pt x="106" y="276"/>
                  </a:lnTo>
                  <a:lnTo>
                    <a:pt x="90" y="276"/>
                  </a:lnTo>
                  <a:lnTo>
                    <a:pt x="88" y="268"/>
                  </a:lnTo>
                  <a:lnTo>
                    <a:pt x="86" y="260"/>
                  </a:lnTo>
                  <a:lnTo>
                    <a:pt x="82" y="256"/>
                  </a:lnTo>
                  <a:lnTo>
                    <a:pt x="76" y="248"/>
                  </a:lnTo>
                  <a:lnTo>
                    <a:pt x="68" y="242"/>
                  </a:lnTo>
                  <a:lnTo>
                    <a:pt x="62" y="238"/>
                  </a:lnTo>
                  <a:lnTo>
                    <a:pt x="58" y="234"/>
                  </a:lnTo>
                  <a:lnTo>
                    <a:pt x="52" y="234"/>
                  </a:lnTo>
                  <a:lnTo>
                    <a:pt x="50" y="230"/>
                  </a:lnTo>
                  <a:lnTo>
                    <a:pt x="52" y="228"/>
                  </a:lnTo>
                  <a:lnTo>
                    <a:pt x="36" y="226"/>
                  </a:lnTo>
                  <a:lnTo>
                    <a:pt x="22" y="220"/>
                  </a:lnTo>
                  <a:lnTo>
                    <a:pt x="10" y="212"/>
                  </a:lnTo>
                  <a:lnTo>
                    <a:pt x="0" y="204"/>
                  </a:lnTo>
                  <a:lnTo>
                    <a:pt x="2" y="20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2" name="Freeform 82"/>
            <p:cNvSpPr>
              <a:spLocks/>
            </p:cNvSpPr>
            <p:nvPr/>
          </p:nvSpPr>
          <p:spPr bwMode="auto">
            <a:xfrm>
              <a:off x="6149981" y="2231477"/>
              <a:ext cx="294468" cy="394851"/>
            </a:xfrm>
            <a:custGeom>
              <a:avLst/>
              <a:gdLst>
                <a:gd name="T0" fmla="*/ 2147483647 w 264"/>
                <a:gd name="T1" fmla="*/ 2147483647 h 354"/>
                <a:gd name="T2" fmla="*/ 2147483647 w 264"/>
                <a:gd name="T3" fmla="*/ 2147483647 h 354"/>
                <a:gd name="T4" fmla="*/ 2147483647 w 264"/>
                <a:gd name="T5" fmla="*/ 2147483647 h 354"/>
                <a:gd name="T6" fmla="*/ 2147483647 w 264"/>
                <a:gd name="T7" fmla="*/ 2147483647 h 354"/>
                <a:gd name="T8" fmla="*/ 2147483647 w 264"/>
                <a:gd name="T9" fmla="*/ 2147483647 h 354"/>
                <a:gd name="T10" fmla="*/ 2147483647 w 264"/>
                <a:gd name="T11" fmla="*/ 2147483647 h 354"/>
                <a:gd name="T12" fmla="*/ 2147483647 w 264"/>
                <a:gd name="T13" fmla="*/ 2147483647 h 354"/>
                <a:gd name="T14" fmla="*/ 2147483647 w 264"/>
                <a:gd name="T15" fmla="*/ 2147483647 h 354"/>
                <a:gd name="T16" fmla="*/ 2147483647 w 264"/>
                <a:gd name="T17" fmla="*/ 2147483647 h 354"/>
                <a:gd name="T18" fmla="*/ 2147483647 w 264"/>
                <a:gd name="T19" fmla="*/ 2147483647 h 354"/>
                <a:gd name="T20" fmla="*/ 2147483647 w 264"/>
                <a:gd name="T21" fmla="*/ 2147483647 h 354"/>
                <a:gd name="T22" fmla="*/ 2147483647 w 264"/>
                <a:gd name="T23" fmla="*/ 2147483647 h 354"/>
                <a:gd name="T24" fmla="*/ 2147483647 w 264"/>
                <a:gd name="T25" fmla="*/ 2147483647 h 354"/>
                <a:gd name="T26" fmla="*/ 2147483647 w 264"/>
                <a:gd name="T27" fmla="*/ 2147483647 h 354"/>
                <a:gd name="T28" fmla="*/ 2147483647 w 264"/>
                <a:gd name="T29" fmla="*/ 2147483647 h 354"/>
                <a:gd name="T30" fmla="*/ 2147483647 w 264"/>
                <a:gd name="T31" fmla="*/ 2147483647 h 354"/>
                <a:gd name="T32" fmla="*/ 2147483647 w 264"/>
                <a:gd name="T33" fmla="*/ 2147483647 h 354"/>
                <a:gd name="T34" fmla="*/ 2147483647 w 264"/>
                <a:gd name="T35" fmla="*/ 2147483647 h 354"/>
                <a:gd name="T36" fmla="*/ 2147483647 w 264"/>
                <a:gd name="T37" fmla="*/ 2147483647 h 354"/>
                <a:gd name="T38" fmla="*/ 2147483647 w 264"/>
                <a:gd name="T39" fmla="*/ 2147483647 h 354"/>
                <a:gd name="T40" fmla="*/ 2147483647 w 264"/>
                <a:gd name="T41" fmla="*/ 2147483647 h 354"/>
                <a:gd name="T42" fmla="*/ 2147483647 w 264"/>
                <a:gd name="T43" fmla="*/ 2147483647 h 354"/>
                <a:gd name="T44" fmla="*/ 2147483647 w 264"/>
                <a:gd name="T45" fmla="*/ 2147483647 h 354"/>
                <a:gd name="T46" fmla="*/ 2147483647 w 264"/>
                <a:gd name="T47" fmla="*/ 2147483647 h 354"/>
                <a:gd name="T48" fmla="*/ 2147483647 w 264"/>
                <a:gd name="T49" fmla="*/ 2147483647 h 354"/>
                <a:gd name="T50" fmla="*/ 2147483647 w 264"/>
                <a:gd name="T51" fmla="*/ 2147483647 h 354"/>
                <a:gd name="T52" fmla="*/ 2147483647 w 264"/>
                <a:gd name="T53" fmla="*/ 2147483647 h 354"/>
                <a:gd name="T54" fmla="*/ 2147483647 w 264"/>
                <a:gd name="T55" fmla="*/ 2147483647 h 354"/>
                <a:gd name="T56" fmla="*/ 2147483647 w 264"/>
                <a:gd name="T57" fmla="*/ 2147483647 h 354"/>
                <a:gd name="T58" fmla="*/ 2147483647 w 264"/>
                <a:gd name="T59" fmla="*/ 2147483647 h 354"/>
                <a:gd name="T60" fmla="*/ 2147483647 w 264"/>
                <a:gd name="T61" fmla="*/ 2147483647 h 354"/>
                <a:gd name="T62" fmla="*/ 2147483647 w 264"/>
                <a:gd name="T63" fmla="*/ 2147483647 h 354"/>
                <a:gd name="T64" fmla="*/ 2147483647 w 264"/>
                <a:gd name="T65" fmla="*/ 2147483647 h 354"/>
                <a:gd name="T66" fmla="*/ 2147483647 w 264"/>
                <a:gd name="T67" fmla="*/ 2147483647 h 354"/>
                <a:gd name="T68" fmla="*/ 2147483647 w 264"/>
                <a:gd name="T69" fmla="*/ 2147483647 h 354"/>
                <a:gd name="T70" fmla="*/ 2147483647 w 264"/>
                <a:gd name="T71" fmla="*/ 2147483647 h 354"/>
                <a:gd name="T72" fmla="*/ 2147483647 w 264"/>
                <a:gd name="T73" fmla="*/ 2147483647 h 354"/>
                <a:gd name="T74" fmla="*/ 2147483647 w 264"/>
                <a:gd name="T75" fmla="*/ 2147483647 h 354"/>
                <a:gd name="T76" fmla="*/ 2147483647 w 264"/>
                <a:gd name="T77" fmla="*/ 2147483647 h 354"/>
                <a:gd name="T78" fmla="*/ 2147483647 w 264"/>
                <a:gd name="T79" fmla="*/ 2147483647 h 354"/>
                <a:gd name="T80" fmla="*/ 2147483647 w 264"/>
                <a:gd name="T81" fmla="*/ 2147483647 h 354"/>
                <a:gd name="T82" fmla="*/ 2147483647 w 264"/>
                <a:gd name="T83" fmla="*/ 2147483647 h 354"/>
                <a:gd name="T84" fmla="*/ 2147483647 w 264"/>
                <a:gd name="T85" fmla="*/ 2147483647 h 354"/>
                <a:gd name="T86" fmla="*/ 2147483647 w 264"/>
                <a:gd name="T87" fmla="*/ 2147483647 h 354"/>
                <a:gd name="T88" fmla="*/ 2147483647 w 264"/>
                <a:gd name="T89" fmla="*/ 2147483647 h 354"/>
                <a:gd name="T90" fmla="*/ 2147483647 w 264"/>
                <a:gd name="T91" fmla="*/ 0 h 354"/>
                <a:gd name="T92" fmla="*/ 2147483647 w 264"/>
                <a:gd name="T93" fmla="*/ 2147483647 h 354"/>
                <a:gd name="T94" fmla="*/ 2147483647 w 264"/>
                <a:gd name="T95" fmla="*/ 2147483647 h 354"/>
                <a:gd name="T96" fmla="*/ 2147483647 w 264"/>
                <a:gd name="T97" fmla="*/ 2147483647 h 354"/>
                <a:gd name="T98" fmla="*/ 2147483647 w 264"/>
                <a:gd name="T99" fmla="*/ 2147483647 h 354"/>
                <a:gd name="T100" fmla="*/ 2147483647 w 264"/>
                <a:gd name="T101" fmla="*/ 2147483647 h 354"/>
                <a:gd name="T102" fmla="*/ 2147483647 w 264"/>
                <a:gd name="T103" fmla="*/ 2147483647 h 354"/>
                <a:gd name="T104" fmla="*/ 2147483647 w 264"/>
                <a:gd name="T105" fmla="*/ 2147483647 h 354"/>
                <a:gd name="T106" fmla="*/ 2147483647 w 264"/>
                <a:gd name="T107" fmla="*/ 2147483647 h 354"/>
                <a:gd name="T108" fmla="*/ 2147483647 w 264"/>
                <a:gd name="T109" fmla="*/ 2147483647 h 354"/>
                <a:gd name="T110" fmla="*/ 0 w 264"/>
                <a:gd name="T111" fmla="*/ 2147483647 h 354"/>
                <a:gd name="T112" fmla="*/ 2147483647 w 264"/>
                <a:gd name="T113" fmla="*/ 2147483647 h 354"/>
                <a:gd name="T114" fmla="*/ 2147483647 w 264"/>
                <a:gd name="T115" fmla="*/ 2147483647 h 354"/>
                <a:gd name="T116" fmla="*/ 2147483647 w 264"/>
                <a:gd name="T117" fmla="*/ 2147483647 h 35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64" h="354">
                  <a:moveTo>
                    <a:pt x="18" y="220"/>
                  </a:moveTo>
                  <a:lnTo>
                    <a:pt x="20" y="220"/>
                  </a:lnTo>
                  <a:lnTo>
                    <a:pt x="20" y="226"/>
                  </a:lnTo>
                  <a:lnTo>
                    <a:pt x="24" y="232"/>
                  </a:lnTo>
                  <a:lnTo>
                    <a:pt x="26" y="240"/>
                  </a:lnTo>
                  <a:lnTo>
                    <a:pt x="28" y="248"/>
                  </a:lnTo>
                  <a:lnTo>
                    <a:pt x="28" y="260"/>
                  </a:lnTo>
                  <a:lnTo>
                    <a:pt x="40" y="260"/>
                  </a:lnTo>
                  <a:lnTo>
                    <a:pt x="40" y="264"/>
                  </a:lnTo>
                  <a:lnTo>
                    <a:pt x="42" y="266"/>
                  </a:lnTo>
                  <a:lnTo>
                    <a:pt x="46" y="270"/>
                  </a:lnTo>
                  <a:lnTo>
                    <a:pt x="52" y="274"/>
                  </a:lnTo>
                  <a:lnTo>
                    <a:pt x="54" y="276"/>
                  </a:lnTo>
                  <a:lnTo>
                    <a:pt x="54" y="282"/>
                  </a:lnTo>
                  <a:lnTo>
                    <a:pt x="58" y="288"/>
                  </a:lnTo>
                  <a:lnTo>
                    <a:pt x="62" y="290"/>
                  </a:lnTo>
                  <a:lnTo>
                    <a:pt x="70" y="300"/>
                  </a:lnTo>
                  <a:lnTo>
                    <a:pt x="80" y="308"/>
                  </a:lnTo>
                  <a:lnTo>
                    <a:pt x="84" y="312"/>
                  </a:lnTo>
                  <a:lnTo>
                    <a:pt x="88" y="316"/>
                  </a:lnTo>
                  <a:lnTo>
                    <a:pt x="88" y="322"/>
                  </a:lnTo>
                  <a:lnTo>
                    <a:pt x="88" y="326"/>
                  </a:lnTo>
                  <a:lnTo>
                    <a:pt x="90" y="328"/>
                  </a:lnTo>
                  <a:lnTo>
                    <a:pt x="98" y="336"/>
                  </a:lnTo>
                  <a:lnTo>
                    <a:pt x="104" y="338"/>
                  </a:lnTo>
                  <a:lnTo>
                    <a:pt x="112" y="342"/>
                  </a:lnTo>
                  <a:lnTo>
                    <a:pt x="112" y="338"/>
                  </a:lnTo>
                  <a:lnTo>
                    <a:pt x="116" y="338"/>
                  </a:lnTo>
                  <a:lnTo>
                    <a:pt x="120" y="342"/>
                  </a:lnTo>
                  <a:lnTo>
                    <a:pt x="124" y="338"/>
                  </a:lnTo>
                  <a:lnTo>
                    <a:pt x="132" y="338"/>
                  </a:lnTo>
                  <a:lnTo>
                    <a:pt x="134" y="342"/>
                  </a:lnTo>
                  <a:lnTo>
                    <a:pt x="136" y="346"/>
                  </a:lnTo>
                  <a:lnTo>
                    <a:pt x="146" y="354"/>
                  </a:lnTo>
                  <a:lnTo>
                    <a:pt x="150" y="352"/>
                  </a:lnTo>
                  <a:lnTo>
                    <a:pt x="156" y="350"/>
                  </a:lnTo>
                  <a:lnTo>
                    <a:pt x="178" y="350"/>
                  </a:lnTo>
                  <a:lnTo>
                    <a:pt x="186" y="350"/>
                  </a:lnTo>
                  <a:lnTo>
                    <a:pt x="192" y="346"/>
                  </a:lnTo>
                  <a:lnTo>
                    <a:pt x="198" y="342"/>
                  </a:lnTo>
                  <a:lnTo>
                    <a:pt x="202" y="338"/>
                  </a:lnTo>
                  <a:lnTo>
                    <a:pt x="228" y="338"/>
                  </a:lnTo>
                  <a:lnTo>
                    <a:pt x="224" y="330"/>
                  </a:lnTo>
                  <a:lnTo>
                    <a:pt x="220" y="324"/>
                  </a:lnTo>
                  <a:lnTo>
                    <a:pt x="216" y="318"/>
                  </a:lnTo>
                  <a:lnTo>
                    <a:pt x="212" y="314"/>
                  </a:lnTo>
                  <a:lnTo>
                    <a:pt x="210" y="300"/>
                  </a:lnTo>
                  <a:lnTo>
                    <a:pt x="206" y="296"/>
                  </a:lnTo>
                  <a:lnTo>
                    <a:pt x="204" y="292"/>
                  </a:lnTo>
                  <a:lnTo>
                    <a:pt x="190" y="284"/>
                  </a:lnTo>
                  <a:lnTo>
                    <a:pt x="184" y="278"/>
                  </a:lnTo>
                  <a:lnTo>
                    <a:pt x="180" y="274"/>
                  </a:lnTo>
                  <a:lnTo>
                    <a:pt x="180" y="272"/>
                  </a:lnTo>
                  <a:lnTo>
                    <a:pt x="182" y="270"/>
                  </a:lnTo>
                  <a:lnTo>
                    <a:pt x="186" y="268"/>
                  </a:lnTo>
                  <a:lnTo>
                    <a:pt x="192" y="266"/>
                  </a:lnTo>
                  <a:lnTo>
                    <a:pt x="196" y="262"/>
                  </a:lnTo>
                  <a:lnTo>
                    <a:pt x="198" y="252"/>
                  </a:lnTo>
                  <a:lnTo>
                    <a:pt x="198" y="244"/>
                  </a:lnTo>
                  <a:lnTo>
                    <a:pt x="198" y="234"/>
                  </a:lnTo>
                  <a:lnTo>
                    <a:pt x="200" y="226"/>
                  </a:lnTo>
                  <a:lnTo>
                    <a:pt x="204" y="224"/>
                  </a:lnTo>
                  <a:lnTo>
                    <a:pt x="210" y="222"/>
                  </a:lnTo>
                  <a:lnTo>
                    <a:pt x="212" y="212"/>
                  </a:lnTo>
                  <a:lnTo>
                    <a:pt x="214" y="204"/>
                  </a:lnTo>
                  <a:lnTo>
                    <a:pt x="222" y="190"/>
                  </a:lnTo>
                  <a:lnTo>
                    <a:pt x="232" y="178"/>
                  </a:lnTo>
                  <a:lnTo>
                    <a:pt x="232" y="170"/>
                  </a:lnTo>
                  <a:lnTo>
                    <a:pt x="232" y="162"/>
                  </a:lnTo>
                  <a:lnTo>
                    <a:pt x="232" y="138"/>
                  </a:lnTo>
                  <a:lnTo>
                    <a:pt x="234" y="134"/>
                  </a:lnTo>
                  <a:lnTo>
                    <a:pt x="236" y="126"/>
                  </a:lnTo>
                  <a:lnTo>
                    <a:pt x="238" y="120"/>
                  </a:lnTo>
                  <a:lnTo>
                    <a:pt x="238" y="108"/>
                  </a:lnTo>
                  <a:lnTo>
                    <a:pt x="246" y="106"/>
                  </a:lnTo>
                  <a:lnTo>
                    <a:pt x="254" y="102"/>
                  </a:lnTo>
                  <a:lnTo>
                    <a:pt x="260" y="96"/>
                  </a:lnTo>
                  <a:lnTo>
                    <a:pt x="264" y="92"/>
                  </a:lnTo>
                  <a:lnTo>
                    <a:pt x="260" y="88"/>
                  </a:lnTo>
                  <a:lnTo>
                    <a:pt x="258" y="84"/>
                  </a:lnTo>
                  <a:lnTo>
                    <a:pt x="254" y="80"/>
                  </a:lnTo>
                  <a:lnTo>
                    <a:pt x="250" y="76"/>
                  </a:lnTo>
                  <a:lnTo>
                    <a:pt x="246" y="68"/>
                  </a:lnTo>
                  <a:lnTo>
                    <a:pt x="242" y="58"/>
                  </a:lnTo>
                  <a:lnTo>
                    <a:pt x="238" y="38"/>
                  </a:lnTo>
                  <a:lnTo>
                    <a:pt x="236" y="28"/>
                  </a:lnTo>
                  <a:lnTo>
                    <a:pt x="232" y="18"/>
                  </a:lnTo>
                  <a:lnTo>
                    <a:pt x="230" y="12"/>
                  </a:lnTo>
                  <a:lnTo>
                    <a:pt x="222" y="8"/>
                  </a:lnTo>
                  <a:lnTo>
                    <a:pt x="216" y="4"/>
                  </a:lnTo>
                  <a:lnTo>
                    <a:pt x="212" y="0"/>
                  </a:lnTo>
                  <a:lnTo>
                    <a:pt x="206" y="0"/>
                  </a:lnTo>
                  <a:lnTo>
                    <a:pt x="204" y="4"/>
                  </a:lnTo>
                  <a:lnTo>
                    <a:pt x="194" y="10"/>
                  </a:lnTo>
                  <a:lnTo>
                    <a:pt x="188" y="16"/>
                  </a:lnTo>
                  <a:lnTo>
                    <a:pt x="178" y="22"/>
                  </a:lnTo>
                  <a:lnTo>
                    <a:pt x="174" y="16"/>
                  </a:lnTo>
                  <a:lnTo>
                    <a:pt x="44" y="16"/>
                  </a:lnTo>
                  <a:lnTo>
                    <a:pt x="44" y="54"/>
                  </a:lnTo>
                  <a:lnTo>
                    <a:pt x="32" y="54"/>
                  </a:lnTo>
                  <a:lnTo>
                    <a:pt x="28" y="62"/>
                  </a:lnTo>
                  <a:lnTo>
                    <a:pt x="34" y="130"/>
                  </a:lnTo>
                  <a:lnTo>
                    <a:pt x="24" y="132"/>
                  </a:lnTo>
                  <a:lnTo>
                    <a:pt x="18" y="136"/>
                  </a:lnTo>
                  <a:lnTo>
                    <a:pt x="14" y="142"/>
                  </a:lnTo>
                  <a:lnTo>
                    <a:pt x="12" y="150"/>
                  </a:lnTo>
                  <a:lnTo>
                    <a:pt x="8" y="156"/>
                  </a:lnTo>
                  <a:lnTo>
                    <a:pt x="6" y="164"/>
                  </a:lnTo>
                  <a:lnTo>
                    <a:pt x="6" y="182"/>
                  </a:lnTo>
                  <a:lnTo>
                    <a:pt x="4" y="186"/>
                  </a:lnTo>
                  <a:lnTo>
                    <a:pt x="0" y="192"/>
                  </a:lnTo>
                  <a:lnTo>
                    <a:pt x="0" y="194"/>
                  </a:lnTo>
                  <a:lnTo>
                    <a:pt x="2" y="194"/>
                  </a:lnTo>
                  <a:lnTo>
                    <a:pt x="10" y="198"/>
                  </a:lnTo>
                  <a:lnTo>
                    <a:pt x="12" y="206"/>
                  </a:lnTo>
                  <a:lnTo>
                    <a:pt x="14" y="208"/>
                  </a:lnTo>
                  <a:lnTo>
                    <a:pt x="16" y="212"/>
                  </a:lnTo>
                  <a:lnTo>
                    <a:pt x="18" y="218"/>
                  </a:lnTo>
                  <a:lnTo>
                    <a:pt x="18" y="22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3" name="Freeform 83"/>
            <p:cNvSpPr>
              <a:spLocks/>
            </p:cNvSpPr>
            <p:nvPr/>
          </p:nvSpPr>
          <p:spPr bwMode="auto">
            <a:xfrm>
              <a:off x="6495758" y="2454557"/>
              <a:ext cx="187389" cy="272157"/>
            </a:xfrm>
            <a:custGeom>
              <a:avLst/>
              <a:gdLst>
                <a:gd name="T0" fmla="*/ 2147483647 w 168"/>
                <a:gd name="T1" fmla="*/ 2147483647 h 244"/>
                <a:gd name="T2" fmla="*/ 2147483647 w 168"/>
                <a:gd name="T3" fmla="*/ 2147483647 h 244"/>
                <a:gd name="T4" fmla="*/ 2147483647 w 168"/>
                <a:gd name="T5" fmla="*/ 2147483647 h 244"/>
                <a:gd name="T6" fmla="*/ 2147483647 w 168"/>
                <a:gd name="T7" fmla="*/ 2147483647 h 244"/>
                <a:gd name="T8" fmla="*/ 2147483647 w 168"/>
                <a:gd name="T9" fmla="*/ 2147483647 h 244"/>
                <a:gd name="T10" fmla="*/ 2147483647 w 168"/>
                <a:gd name="T11" fmla="*/ 2147483647 h 244"/>
                <a:gd name="T12" fmla="*/ 2147483647 w 168"/>
                <a:gd name="T13" fmla="*/ 2147483647 h 244"/>
                <a:gd name="T14" fmla="*/ 2147483647 w 168"/>
                <a:gd name="T15" fmla="*/ 2147483647 h 244"/>
                <a:gd name="T16" fmla="*/ 2147483647 w 168"/>
                <a:gd name="T17" fmla="*/ 2147483647 h 244"/>
                <a:gd name="T18" fmla="*/ 2147483647 w 168"/>
                <a:gd name="T19" fmla="*/ 2147483647 h 244"/>
                <a:gd name="T20" fmla="*/ 2147483647 w 168"/>
                <a:gd name="T21" fmla="*/ 2147483647 h 244"/>
                <a:gd name="T22" fmla="*/ 2147483647 w 168"/>
                <a:gd name="T23" fmla="*/ 2147483647 h 244"/>
                <a:gd name="T24" fmla="*/ 2147483647 w 168"/>
                <a:gd name="T25" fmla="*/ 2147483647 h 244"/>
                <a:gd name="T26" fmla="*/ 2147483647 w 168"/>
                <a:gd name="T27" fmla="*/ 2147483647 h 244"/>
                <a:gd name="T28" fmla="*/ 2147483647 w 168"/>
                <a:gd name="T29" fmla="*/ 2147483647 h 244"/>
                <a:gd name="T30" fmla="*/ 2147483647 w 168"/>
                <a:gd name="T31" fmla="*/ 2147483647 h 244"/>
                <a:gd name="T32" fmla="*/ 2147483647 w 168"/>
                <a:gd name="T33" fmla="*/ 2147483647 h 244"/>
                <a:gd name="T34" fmla="*/ 2147483647 w 168"/>
                <a:gd name="T35" fmla="*/ 2147483647 h 244"/>
                <a:gd name="T36" fmla="*/ 2147483647 w 168"/>
                <a:gd name="T37" fmla="*/ 2147483647 h 244"/>
                <a:gd name="T38" fmla="*/ 2147483647 w 168"/>
                <a:gd name="T39" fmla="*/ 2147483647 h 244"/>
                <a:gd name="T40" fmla="*/ 2147483647 w 168"/>
                <a:gd name="T41" fmla="*/ 2147483647 h 244"/>
                <a:gd name="T42" fmla="*/ 2147483647 w 168"/>
                <a:gd name="T43" fmla="*/ 2147483647 h 244"/>
                <a:gd name="T44" fmla="*/ 2147483647 w 168"/>
                <a:gd name="T45" fmla="*/ 2147483647 h 244"/>
                <a:gd name="T46" fmla="*/ 2147483647 w 168"/>
                <a:gd name="T47" fmla="*/ 2147483647 h 244"/>
                <a:gd name="T48" fmla="*/ 2147483647 w 168"/>
                <a:gd name="T49" fmla="*/ 2147483647 h 244"/>
                <a:gd name="T50" fmla="*/ 2147483647 w 168"/>
                <a:gd name="T51" fmla="*/ 2147483647 h 244"/>
                <a:gd name="T52" fmla="*/ 2147483647 w 168"/>
                <a:gd name="T53" fmla="*/ 2147483647 h 244"/>
                <a:gd name="T54" fmla="*/ 2147483647 w 168"/>
                <a:gd name="T55" fmla="*/ 2147483647 h 244"/>
                <a:gd name="T56" fmla="*/ 2147483647 w 168"/>
                <a:gd name="T57" fmla="*/ 2147483647 h 244"/>
                <a:gd name="T58" fmla="*/ 2147483647 w 168"/>
                <a:gd name="T59" fmla="*/ 2147483647 h 244"/>
                <a:gd name="T60" fmla="*/ 2147483647 w 168"/>
                <a:gd name="T61" fmla="*/ 2147483647 h 244"/>
                <a:gd name="T62" fmla="*/ 2147483647 w 168"/>
                <a:gd name="T63" fmla="*/ 2147483647 h 244"/>
                <a:gd name="T64" fmla="*/ 0 w 168"/>
                <a:gd name="T65" fmla="*/ 2147483647 h 244"/>
                <a:gd name="T66" fmla="*/ 2147483647 w 168"/>
                <a:gd name="T67" fmla="*/ 2147483647 h 244"/>
                <a:gd name="T68" fmla="*/ 2147483647 w 168"/>
                <a:gd name="T69" fmla="*/ 2147483647 h 2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8" h="244">
                  <a:moveTo>
                    <a:pt x="18" y="146"/>
                  </a:moveTo>
                  <a:lnTo>
                    <a:pt x="24" y="142"/>
                  </a:lnTo>
                  <a:lnTo>
                    <a:pt x="32" y="138"/>
                  </a:lnTo>
                  <a:lnTo>
                    <a:pt x="38" y="134"/>
                  </a:lnTo>
                  <a:lnTo>
                    <a:pt x="44" y="130"/>
                  </a:lnTo>
                  <a:lnTo>
                    <a:pt x="50" y="128"/>
                  </a:lnTo>
                  <a:lnTo>
                    <a:pt x="56" y="128"/>
                  </a:lnTo>
                  <a:lnTo>
                    <a:pt x="60" y="130"/>
                  </a:lnTo>
                  <a:lnTo>
                    <a:pt x="64" y="128"/>
                  </a:lnTo>
                  <a:lnTo>
                    <a:pt x="66" y="126"/>
                  </a:lnTo>
                  <a:lnTo>
                    <a:pt x="70" y="122"/>
                  </a:lnTo>
                  <a:lnTo>
                    <a:pt x="74" y="114"/>
                  </a:lnTo>
                  <a:lnTo>
                    <a:pt x="90" y="94"/>
                  </a:lnTo>
                  <a:lnTo>
                    <a:pt x="100" y="86"/>
                  </a:lnTo>
                  <a:lnTo>
                    <a:pt x="106" y="74"/>
                  </a:lnTo>
                  <a:lnTo>
                    <a:pt x="92" y="72"/>
                  </a:lnTo>
                  <a:lnTo>
                    <a:pt x="80" y="70"/>
                  </a:lnTo>
                  <a:lnTo>
                    <a:pt x="66" y="64"/>
                  </a:lnTo>
                  <a:lnTo>
                    <a:pt x="54" y="60"/>
                  </a:lnTo>
                  <a:lnTo>
                    <a:pt x="44" y="52"/>
                  </a:lnTo>
                  <a:lnTo>
                    <a:pt x="34" y="44"/>
                  </a:lnTo>
                  <a:lnTo>
                    <a:pt x="30" y="32"/>
                  </a:lnTo>
                  <a:lnTo>
                    <a:pt x="28" y="24"/>
                  </a:lnTo>
                  <a:lnTo>
                    <a:pt x="28" y="16"/>
                  </a:lnTo>
                  <a:lnTo>
                    <a:pt x="38" y="6"/>
                  </a:lnTo>
                  <a:lnTo>
                    <a:pt x="38" y="10"/>
                  </a:lnTo>
                  <a:lnTo>
                    <a:pt x="38" y="12"/>
                  </a:lnTo>
                  <a:lnTo>
                    <a:pt x="38" y="16"/>
                  </a:lnTo>
                  <a:lnTo>
                    <a:pt x="42" y="20"/>
                  </a:lnTo>
                  <a:lnTo>
                    <a:pt x="48" y="24"/>
                  </a:lnTo>
                  <a:lnTo>
                    <a:pt x="52" y="28"/>
                  </a:lnTo>
                  <a:lnTo>
                    <a:pt x="58" y="28"/>
                  </a:lnTo>
                  <a:lnTo>
                    <a:pt x="62" y="28"/>
                  </a:lnTo>
                  <a:lnTo>
                    <a:pt x="66" y="24"/>
                  </a:lnTo>
                  <a:lnTo>
                    <a:pt x="70" y="20"/>
                  </a:lnTo>
                  <a:lnTo>
                    <a:pt x="74" y="20"/>
                  </a:lnTo>
                  <a:lnTo>
                    <a:pt x="86" y="20"/>
                  </a:lnTo>
                  <a:lnTo>
                    <a:pt x="96" y="18"/>
                  </a:lnTo>
                  <a:lnTo>
                    <a:pt x="106" y="16"/>
                  </a:lnTo>
                  <a:lnTo>
                    <a:pt x="118" y="12"/>
                  </a:lnTo>
                  <a:lnTo>
                    <a:pt x="132" y="12"/>
                  </a:lnTo>
                  <a:lnTo>
                    <a:pt x="136" y="12"/>
                  </a:lnTo>
                  <a:lnTo>
                    <a:pt x="140" y="10"/>
                  </a:lnTo>
                  <a:lnTo>
                    <a:pt x="144" y="6"/>
                  </a:lnTo>
                  <a:lnTo>
                    <a:pt x="148" y="2"/>
                  </a:lnTo>
                  <a:lnTo>
                    <a:pt x="152" y="2"/>
                  </a:lnTo>
                  <a:lnTo>
                    <a:pt x="156" y="0"/>
                  </a:lnTo>
                  <a:lnTo>
                    <a:pt x="162" y="2"/>
                  </a:lnTo>
                  <a:lnTo>
                    <a:pt x="168" y="2"/>
                  </a:lnTo>
                  <a:lnTo>
                    <a:pt x="164" y="6"/>
                  </a:lnTo>
                  <a:lnTo>
                    <a:pt x="162" y="14"/>
                  </a:lnTo>
                  <a:lnTo>
                    <a:pt x="162" y="26"/>
                  </a:lnTo>
                  <a:lnTo>
                    <a:pt x="160" y="36"/>
                  </a:lnTo>
                  <a:lnTo>
                    <a:pt x="154" y="50"/>
                  </a:lnTo>
                  <a:lnTo>
                    <a:pt x="144" y="76"/>
                  </a:lnTo>
                  <a:lnTo>
                    <a:pt x="126" y="112"/>
                  </a:lnTo>
                  <a:lnTo>
                    <a:pt x="106" y="142"/>
                  </a:lnTo>
                  <a:lnTo>
                    <a:pt x="96" y="156"/>
                  </a:lnTo>
                  <a:lnTo>
                    <a:pt x="84" y="170"/>
                  </a:lnTo>
                  <a:lnTo>
                    <a:pt x="70" y="182"/>
                  </a:lnTo>
                  <a:lnTo>
                    <a:pt x="56" y="196"/>
                  </a:lnTo>
                  <a:lnTo>
                    <a:pt x="40" y="208"/>
                  </a:lnTo>
                  <a:lnTo>
                    <a:pt x="32" y="218"/>
                  </a:lnTo>
                  <a:lnTo>
                    <a:pt x="10" y="244"/>
                  </a:lnTo>
                  <a:lnTo>
                    <a:pt x="4" y="240"/>
                  </a:lnTo>
                  <a:lnTo>
                    <a:pt x="0" y="236"/>
                  </a:lnTo>
                  <a:lnTo>
                    <a:pt x="0" y="170"/>
                  </a:lnTo>
                  <a:lnTo>
                    <a:pt x="8" y="152"/>
                  </a:lnTo>
                  <a:lnTo>
                    <a:pt x="14" y="148"/>
                  </a:lnTo>
                  <a:lnTo>
                    <a:pt x="18" y="14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5" name="Freeform 84"/>
            <p:cNvSpPr>
              <a:spLocks/>
            </p:cNvSpPr>
            <p:nvPr/>
          </p:nvSpPr>
          <p:spPr bwMode="auto">
            <a:xfrm>
              <a:off x="5930245" y="2653098"/>
              <a:ext cx="31231" cy="26769"/>
            </a:xfrm>
            <a:custGeom>
              <a:avLst/>
              <a:gdLst>
                <a:gd name="T0" fmla="*/ 2147483647 w 28"/>
                <a:gd name="T1" fmla="*/ 2147483647 h 24"/>
                <a:gd name="T2" fmla="*/ 2147483647 w 28"/>
                <a:gd name="T3" fmla="*/ 2147483647 h 24"/>
                <a:gd name="T4" fmla="*/ 2147483647 w 28"/>
                <a:gd name="T5" fmla="*/ 2147483647 h 24"/>
                <a:gd name="T6" fmla="*/ 0 w 28"/>
                <a:gd name="T7" fmla="*/ 2147483647 h 24"/>
                <a:gd name="T8" fmla="*/ 2147483647 w 28"/>
                <a:gd name="T9" fmla="*/ 2147483647 h 24"/>
                <a:gd name="T10" fmla="*/ 2147483647 w 28"/>
                <a:gd name="T11" fmla="*/ 2147483647 h 24"/>
                <a:gd name="T12" fmla="*/ 2147483647 w 28"/>
                <a:gd name="T13" fmla="*/ 0 h 24"/>
                <a:gd name="T14" fmla="*/ 2147483647 w 28"/>
                <a:gd name="T15" fmla="*/ 2147483647 h 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8" h="24">
                  <a:moveTo>
                    <a:pt x="28" y="24"/>
                  </a:moveTo>
                  <a:lnTo>
                    <a:pt x="18" y="24"/>
                  </a:lnTo>
                  <a:lnTo>
                    <a:pt x="12" y="24"/>
                  </a:lnTo>
                  <a:lnTo>
                    <a:pt x="0" y="22"/>
                  </a:lnTo>
                  <a:lnTo>
                    <a:pt x="6" y="2"/>
                  </a:lnTo>
                  <a:lnTo>
                    <a:pt x="28" y="4"/>
                  </a:lnTo>
                  <a:lnTo>
                    <a:pt x="28" y="0"/>
                  </a:lnTo>
                  <a:lnTo>
                    <a:pt x="28" y="2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6" name="Freeform 85"/>
            <p:cNvSpPr>
              <a:spLocks/>
            </p:cNvSpPr>
            <p:nvPr/>
          </p:nvSpPr>
          <p:spPr bwMode="auto">
            <a:xfrm>
              <a:off x="6520297" y="2943103"/>
              <a:ext cx="138311" cy="278850"/>
            </a:xfrm>
            <a:custGeom>
              <a:avLst/>
              <a:gdLst>
                <a:gd name="T0" fmla="*/ 2147483647 w 124"/>
                <a:gd name="T1" fmla="*/ 2147483647 h 250"/>
                <a:gd name="T2" fmla="*/ 2147483647 w 124"/>
                <a:gd name="T3" fmla="*/ 2147483647 h 250"/>
                <a:gd name="T4" fmla="*/ 2147483647 w 124"/>
                <a:gd name="T5" fmla="*/ 2147483647 h 250"/>
                <a:gd name="T6" fmla="*/ 2147483647 w 124"/>
                <a:gd name="T7" fmla="*/ 2147483647 h 250"/>
                <a:gd name="T8" fmla="*/ 2147483647 w 124"/>
                <a:gd name="T9" fmla="*/ 2147483647 h 250"/>
                <a:gd name="T10" fmla="*/ 2147483647 w 124"/>
                <a:gd name="T11" fmla="*/ 2147483647 h 250"/>
                <a:gd name="T12" fmla="*/ 2147483647 w 124"/>
                <a:gd name="T13" fmla="*/ 2147483647 h 250"/>
                <a:gd name="T14" fmla="*/ 2147483647 w 124"/>
                <a:gd name="T15" fmla="*/ 2147483647 h 250"/>
                <a:gd name="T16" fmla="*/ 2147483647 w 124"/>
                <a:gd name="T17" fmla="*/ 2147483647 h 250"/>
                <a:gd name="T18" fmla="*/ 2147483647 w 124"/>
                <a:gd name="T19" fmla="*/ 0 h 250"/>
                <a:gd name="T20" fmla="*/ 2147483647 w 124"/>
                <a:gd name="T21" fmla="*/ 2147483647 h 250"/>
                <a:gd name="T22" fmla="*/ 2147483647 w 124"/>
                <a:gd name="T23" fmla="*/ 2147483647 h 250"/>
                <a:gd name="T24" fmla="*/ 2147483647 w 124"/>
                <a:gd name="T25" fmla="*/ 2147483647 h 250"/>
                <a:gd name="T26" fmla="*/ 2147483647 w 124"/>
                <a:gd name="T27" fmla="*/ 2147483647 h 250"/>
                <a:gd name="T28" fmla="*/ 2147483647 w 124"/>
                <a:gd name="T29" fmla="*/ 2147483647 h 250"/>
                <a:gd name="T30" fmla="*/ 2147483647 w 124"/>
                <a:gd name="T31" fmla="*/ 2147483647 h 250"/>
                <a:gd name="T32" fmla="*/ 2147483647 w 124"/>
                <a:gd name="T33" fmla="*/ 2147483647 h 250"/>
                <a:gd name="T34" fmla="*/ 2147483647 w 124"/>
                <a:gd name="T35" fmla="*/ 2147483647 h 250"/>
                <a:gd name="T36" fmla="*/ 2147483647 w 124"/>
                <a:gd name="T37" fmla="*/ 2147483647 h 250"/>
                <a:gd name="T38" fmla="*/ 2147483647 w 124"/>
                <a:gd name="T39" fmla="*/ 2147483647 h 250"/>
                <a:gd name="T40" fmla="*/ 2147483647 w 124"/>
                <a:gd name="T41" fmla="*/ 2147483647 h 250"/>
                <a:gd name="T42" fmla="*/ 2147483647 w 124"/>
                <a:gd name="T43" fmla="*/ 2147483647 h 250"/>
                <a:gd name="T44" fmla="*/ 2147483647 w 124"/>
                <a:gd name="T45" fmla="*/ 2147483647 h 250"/>
                <a:gd name="T46" fmla="*/ 2147483647 w 124"/>
                <a:gd name="T47" fmla="*/ 2147483647 h 250"/>
                <a:gd name="T48" fmla="*/ 2147483647 w 124"/>
                <a:gd name="T49" fmla="*/ 2147483647 h 250"/>
                <a:gd name="T50" fmla="*/ 2147483647 w 124"/>
                <a:gd name="T51" fmla="*/ 2147483647 h 250"/>
                <a:gd name="T52" fmla="*/ 2147483647 w 124"/>
                <a:gd name="T53" fmla="*/ 2147483647 h 250"/>
                <a:gd name="T54" fmla="*/ 2147483647 w 124"/>
                <a:gd name="T55" fmla="*/ 2147483647 h 250"/>
                <a:gd name="T56" fmla="*/ 0 w 124"/>
                <a:gd name="T57" fmla="*/ 2147483647 h 250"/>
                <a:gd name="T58" fmla="*/ 2147483647 w 124"/>
                <a:gd name="T59" fmla="*/ 2147483647 h 250"/>
                <a:gd name="T60" fmla="*/ 2147483647 w 124"/>
                <a:gd name="T61" fmla="*/ 2147483647 h 250"/>
                <a:gd name="T62" fmla="*/ 2147483647 w 124"/>
                <a:gd name="T63" fmla="*/ 2147483647 h 250"/>
                <a:gd name="T64" fmla="*/ 2147483647 w 124"/>
                <a:gd name="T65" fmla="*/ 2147483647 h 250"/>
                <a:gd name="T66" fmla="*/ 2147483647 w 124"/>
                <a:gd name="T67" fmla="*/ 2147483647 h 250"/>
                <a:gd name="T68" fmla="*/ 2147483647 w 124"/>
                <a:gd name="T69" fmla="*/ 2147483647 h 2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4" h="250">
                  <a:moveTo>
                    <a:pt x="26" y="84"/>
                  </a:moveTo>
                  <a:lnTo>
                    <a:pt x="30" y="84"/>
                  </a:lnTo>
                  <a:lnTo>
                    <a:pt x="32" y="82"/>
                  </a:lnTo>
                  <a:lnTo>
                    <a:pt x="38" y="76"/>
                  </a:lnTo>
                  <a:lnTo>
                    <a:pt x="40" y="70"/>
                  </a:lnTo>
                  <a:lnTo>
                    <a:pt x="44" y="68"/>
                  </a:lnTo>
                  <a:lnTo>
                    <a:pt x="48" y="68"/>
                  </a:lnTo>
                  <a:lnTo>
                    <a:pt x="56" y="68"/>
                  </a:lnTo>
                  <a:lnTo>
                    <a:pt x="62" y="66"/>
                  </a:lnTo>
                  <a:lnTo>
                    <a:pt x="64" y="64"/>
                  </a:lnTo>
                  <a:lnTo>
                    <a:pt x="74" y="56"/>
                  </a:lnTo>
                  <a:lnTo>
                    <a:pt x="88" y="32"/>
                  </a:lnTo>
                  <a:lnTo>
                    <a:pt x="90" y="30"/>
                  </a:lnTo>
                  <a:lnTo>
                    <a:pt x="92" y="28"/>
                  </a:lnTo>
                  <a:lnTo>
                    <a:pt x="96" y="26"/>
                  </a:lnTo>
                  <a:lnTo>
                    <a:pt x="100" y="26"/>
                  </a:lnTo>
                  <a:lnTo>
                    <a:pt x="104" y="18"/>
                  </a:lnTo>
                  <a:lnTo>
                    <a:pt x="104" y="12"/>
                  </a:lnTo>
                  <a:lnTo>
                    <a:pt x="106" y="6"/>
                  </a:lnTo>
                  <a:lnTo>
                    <a:pt x="110" y="0"/>
                  </a:lnTo>
                  <a:lnTo>
                    <a:pt x="110" y="8"/>
                  </a:lnTo>
                  <a:lnTo>
                    <a:pt x="112" y="16"/>
                  </a:lnTo>
                  <a:lnTo>
                    <a:pt x="118" y="32"/>
                  </a:lnTo>
                  <a:lnTo>
                    <a:pt x="122" y="52"/>
                  </a:lnTo>
                  <a:lnTo>
                    <a:pt x="124" y="58"/>
                  </a:lnTo>
                  <a:lnTo>
                    <a:pt x="124" y="68"/>
                  </a:lnTo>
                  <a:lnTo>
                    <a:pt x="122" y="72"/>
                  </a:lnTo>
                  <a:lnTo>
                    <a:pt x="120" y="74"/>
                  </a:lnTo>
                  <a:lnTo>
                    <a:pt x="118" y="72"/>
                  </a:lnTo>
                  <a:lnTo>
                    <a:pt x="118" y="70"/>
                  </a:lnTo>
                  <a:lnTo>
                    <a:pt x="116" y="64"/>
                  </a:lnTo>
                  <a:lnTo>
                    <a:pt x="112" y="68"/>
                  </a:lnTo>
                  <a:lnTo>
                    <a:pt x="110" y="70"/>
                  </a:lnTo>
                  <a:lnTo>
                    <a:pt x="110" y="78"/>
                  </a:lnTo>
                  <a:lnTo>
                    <a:pt x="110" y="82"/>
                  </a:lnTo>
                  <a:lnTo>
                    <a:pt x="112" y="86"/>
                  </a:lnTo>
                  <a:lnTo>
                    <a:pt x="114" y="86"/>
                  </a:lnTo>
                  <a:lnTo>
                    <a:pt x="114" y="90"/>
                  </a:lnTo>
                  <a:lnTo>
                    <a:pt x="112" y="96"/>
                  </a:lnTo>
                  <a:lnTo>
                    <a:pt x="106" y="106"/>
                  </a:lnTo>
                  <a:lnTo>
                    <a:pt x="98" y="118"/>
                  </a:lnTo>
                  <a:lnTo>
                    <a:pt x="82" y="162"/>
                  </a:lnTo>
                  <a:lnTo>
                    <a:pt x="74" y="182"/>
                  </a:lnTo>
                  <a:lnTo>
                    <a:pt x="70" y="206"/>
                  </a:lnTo>
                  <a:lnTo>
                    <a:pt x="66" y="216"/>
                  </a:lnTo>
                  <a:lnTo>
                    <a:pt x="64" y="222"/>
                  </a:lnTo>
                  <a:lnTo>
                    <a:pt x="60" y="230"/>
                  </a:lnTo>
                  <a:lnTo>
                    <a:pt x="58" y="240"/>
                  </a:lnTo>
                  <a:lnTo>
                    <a:pt x="48" y="242"/>
                  </a:lnTo>
                  <a:lnTo>
                    <a:pt x="42" y="246"/>
                  </a:lnTo>
                  <a:lnTo>
                    <a:pt x="38" y="250"/>
                  </a:lnTo>
                  <a:lnTo>
                    <a:pt x="28" y="250"/>
                  </a:lnTo>
                  <a:lnTo>
                    <a:pt x="20" y="250"/>
                  </a:lnTo>
                  <a:lnTo>
                    <a:pt x="14" y="244"/>
                  </a:lnTo>
                  <a:lnTo>
                    <a:pt x="10" y="238"/>
                  </a:lnTo>
                  <a:lnTo>
                    <a:pt x="8" y="228"/>
                  </a:lnTo>
                  <a:lnTo>
                    <a:pt x="2" y="210"/>
                  </a:lnTo>
                  <a:lnTo>
                    <a:pt x="0" y="192"/>
                  </a:lnTo>
                  <a:lnTo>
                    <a:pt x="2" y="182"/>
                  </a:lnTo>
                  <a:lnTo>
                    <a:pt x="6" y="174"/>
                  </a:lnTo>
                  <a:lnTo>
                    <a:pt x="10" y="168"/>
                  </a:lnTo>
                  <a:lnTo>
                    <a:pt x="12" y="164"/>
                  </a:lnTo>
                  <a:lnTo>
                    <a:pt x="22" y="152"/>
                  </a:lnTo>
                  <a:lnTo>
                    <a:pt x="24" y="144"/>
                  </a:lnTo>
                  <a:lnTo>
                    <a:pt x="26" y="136"/>
                  </a:lnTo>
                  <a:lnTo>
                    <a:pt x="24" y="128"/>
                  </a:lnTo>
                  <a:lnTo>
                    <a:pt x="20" y="120"/>
                  </a:lnTo>
                  <a:lnTo>
                    <a:pt x="18" y="114"/>
                  </a:lnTo>
                  <a:lnTo>
                    <a:pt x="16" y="108"/>
                  </a:lnTo>
                  <a:lnTo>
                    <a:pt x="26" y="8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7" name="Freeform 86"/>
            <p:cNvSpPr>
              <a:spLocks/>
            </p:cNvSpPr>
            <p:nvPr/>
          </p:nvSpPr>
          <p:spPr bwMode="auto">
            <a:xfrm>
              <a:off x="6185673" y="2053013"/>
              <a:ext cx="203004" cy="203002"/>
            </a:xfrm>
            <a:custGeom>
              <a:avLst/>
              <a:gdLst>
                <a:gd name="T0" fmla="*/ 2147483647 w 182"/>
                <a:gd name="T1" fmla="*/ 2147483647 h 182"/>
                <a:gd name="T2" fmla="*/ 2147483647 w 182"/>
                <a:gd name="T3" fmla="*/ 2147483647 h 182"/>
                <a:gd name="T4" fmla="*/ 2147483647 w 182"/>
                <a:gd name="T5" fmla="*/ 2147483647 h 182"/>
                <a:gd name="T6" fmla="*/ 2147483647 w 182"/>
                <a:gd name="T7" fmla="*/ 2147483647 h 182"/>
                <a:gd name="T8" fmla="*/ 2147483647 w 182"/>
                <a:gd name="T9" fmla="*/ 2147483647 h 182"/>
                <a:gd name="T10" fmla="*/ 2147483647 w 182"/>
                <a:gd name="T11" fmla="*/ 2147483647 h 182"/>
                <a:gd name="T12" fmla="*/ 0 w 182"/>
                <a:gd name="T13" fmla="*/ 2147483647 h 182"/>
                <a:gd name="T14" fmla="*/ 2147483647 w 182"/>
                <a:gd name="T15" fmla="*/ 2147483647 h 182"/>
                <a:gd name="T16" fmla="*/ 2147483647 w 182"/>
                <a:gd name="T17" fmla="*/ 2147483647 h 182"/>
                <a:gd name="T18" fmla="*/ 0 w 182"/>
                <a:gd name="T19" fmla="*/ 2147483647 h 182"/>
                <a:gd name="T20" fmla="*/ 2147483647 w 182"/>
                <a:gd name="T21" fmla="*/ 0 h 182"/>
                <a:gd name="T22" fmla="*/ 2147483647 w 182"/>
                <a:gd name="T23" fmla="*/ 2147483647 h 182"/>
                <a:gd name="T24" fmla="*/ 2147483647 w 182"/>
                <a:gd name="T25" fmla="*/ 2147483647 h 182"/>
                <a:gd name="T26" fmla="*/ 2147483647 w 182"/>
                <a:gd name="T27" fmla="*/ 2147483647 h 182"/>
                <a:gd name="T28" fmla="*/ 2147483647 w 182"/>
                <a:gd name="T29" fmla="*/ 2147483647 h 182"/>
                <a:gd name="T30" fmla="*/ 2147483647 w 182"/>
                <a:gd name="T31" fmla="*/ 2147483647 h 182"/>
                <a:gd name="T32" fmla="*/ 2147483647 w 182"/>
                <a:gd name="T33" fmla="*/ 2147483647 h 182"/>
                <a:gd name="T34" fmla="*/ 2147483647 w 182"/>
                <a:gd name="T35" fmla="*/ 2147483647 h 182"/>
                <a:gd name="T36" fmla="*/ 2147483647 w 182"/>
                <a:gd name="T37" fmla="*/ 2147483647 h 182"/>
                <a:gd name="T38" fmla="*/ 2147483647 w 182"/>
                <a:gd name="T39" fmla="*/ 2147483647 h 182"/>
                <a:gd name="T40" fmla="*/ 2147483647 w 182"/>
                <a:gd name="T41" fmla="*/ 2147483647 h 182"/>
                <a:gd name="T42" fmla="*/ 2147483647 w 182"/>
                <a:gd name="T43" fmla="*/ 2147483647 h 182"/>
                <a:gd name="T44" fmla="*/ 2147483647 w 182"/>
                <a:gd name="T45" fmla="*/ 2147483647 h 182"/>
                <a:gd name="T46" fmla="*/ 2147483647 w 182"/>
                <a:gd name="T47" fmla="*/ 2147483647 h 182"/>
                <a:gd name="T48" fmla="*/ 2147483647 w 182"/>
                <a:gd name="T49" fmla="*/ 2147483647 h 182"/>
                <a:gd name="T50" fmla="*/ 2147483647 w 182"/>
                <a:gd name="T51" fmla="*/ 2147483647 h 182"/>
                <a:gd name="T52" fmla="*/ 2147483647 w 182"/>
                <a:gd name="T53" fmla="*/ 2147483647 h 182"/>
                <a:gd name="T54" fmla="*/ 2147483647 w 182"/>
                <a:gd name="T55" fmla="*/ 2147483647 h 182"/>
                <a:gd name="T56" fmla="*/ 2147483647 w 182"/>
                <a:gd name="T57" fmla="*/ 2147483647 h 182"/>
                <a:gd name="T58" fmla="*/ 2147483647 w 182"/>
                <a:gd name="T59" fmla="*/ 2147483647 h 182"/>
                <a:gd name="T60" fmla="*/ 2147483647 w 182"/>
                <a:gd name="T61" fmla="*/ 2147483647 h 182"/>
                <a:gd name="T62" fmla="*/ 2147483647 w 182"/>
                <a:gd name="T63" fmla="*/ 2147483647 h 18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 h="182">
                  <a:moveTo>
                    <a:pt x="180" y="160"/>
                  </a:moveTo>
                  <a:lnTo>
                    <a:pt x="174" y="160"/>
                  </a:lnTo>
                  <a:lnTo>
                    <a:pt x="172" y="164"/>
                  </a:lnTo>
                  <a:lnTo>
                    <a:pt x="162" y="170"/>
                  </a:lnTo>
                  <a:lnTo>
                    <a:pt x="156" y="176"/>
                  </a:lnTo>
                  <a:lnTo>
                    <a:pt x="146" y="182"/>
                  </a:lnTo>
                  <a:lnTo>
                    <a:pt x="142" y="176"/>
                  </a:lnTo>
                  <a:lnTo>
                    <a:pt x="12" y="176"/>
                  </a:lnTo>
                  <a:lnTo>
                    <a:pt x="8" y="50"/>
                  </a:lnTo>
                  <a:lnTo>
                    <a:pt x="8" y="44"/>
                  </a:lnTo>
                  <a:lnTo>
                    <a:pt x="4" y="40"/>
                  </a:lnTo>
                  <a:lnTo>
                    <a:pt x="2" y="38"/>
                  </a:lnTo>
                  <a:lnTo>
                    <a:pt x="0" y="30"/>
                  </a:lnTo>
                  <a:lnTo>
                    <a:pt x="0" y="26"/>
                  </a:lnTo>
                  <a:lnTo>
                    <a:pt x="2" y="22"/>
                  </a:lnTo>
                  <a:lnTo>
                    <a:pt x="4" y="18"/>
                  </a:lnTo>
                  <a:lnTo>
                    <a:pt x="6" y="14"/>
                  </a:lnTo>
                  <a:lnTo>
                    <a:pt x="2" y="12"/>
                  </a:lnTo>
                  <a:lnTo>
                    <a:pt x="0" y="10"/>
                  </a:lnTo>
                  <a:lnTo>
                    <a:pt x="0" y="8"/>
                  </a:lnTo>
                  <a:lnTo>
                    <a:pt x="2" y="4"/>
                  </a:lnTo>
                  <a:lnTo>
                    <a:pt x="6" y="0"/>
                  </a:lnTo>
                  <a:lnTo>
                    <a:pt x="36" y="8"/>
                  </a:lnTo>
                  <a:lnTo>
                    <a:pt x="54" y="12"/>
                  </a:lnTo>
                  <a:lnTo>
                    <a:pt x="68" y="14"/>
                  </a:lnTo>
                  <a:lnTo>
                    <a:pt x="76" y="12"/>
                  </a:lnTo>
                  <a:lnTo>
                    <a:pt x="84" y="8"/>
                  </a:lnTo>
                  <a:lnTo>
                    <a:pt x="92" y="4"/>
                  </a:lnTo>
                  <a:lnTo>
                    <a:pt x="100" y="2"/>
                  </a:lnTo>
                  <a:lnTo>
                    <a:pt x="104" y="2"/>
                  </a:lnTo>
                  <a:lnTo>
                    <a:pt x="108" y="6"/>
                  </a:lnTo>
                  <a:lnTo>
                    <a:pt x="112" y="8"/>
                  </a:lnTo>
                  <a:lnTo>
                    <a:pt x="118" y="10"/>
                  </a:lnTo>
                  <a:lnTo>
                    <a:pt x="124" y="10"/>
                  </a:lnTo>
                  <a:lnTo>
                    <a:pt x="132" y="8"/>
                  </a:lnTo>
                  <a:lnTo>
                    <a:pt x="138" y="8"/>
                  </a:lnTo>
                  <a:lnTo>
                    <a:pt x="140" y="8"/>
                  </a:lnTo>
                  <a:lnTo>
                    <a:pt x="142" y="10"/>
                  </a:lnTo>
                  <a:lnTo>
                    <a:pt x="146" y="14"/>
                  </a:lnTo>
                  <a:lnTo>
                    <a:pt x="152" y="22"/>
                  </a:lnTo>
                  <a:lnTo>
                    <a:pt x="156" y="32"/>
                  </a:lnTo>
                  <a:lnTo>
                    <a:pt x="158" y="42"/>
                  </a:lnTo>
                  <a:lnTo>
                    <a:pt x="154" y="56"/>
                  </a:lnTo>
                  <a:lnTo>
                    <a:pt x="154" y="64"/>
                  </a:lnTo>
                  <a:lnTo>
                    <a:pt x="158" y="66"/>
                  </a:lnTo>
                  <a:lnTo>
                    <a:pt x="152" y="68"/>
                  </a:lnTo>
                  <a:lnTo>
                    <a:pt x="152" y="66"/>
                  </a:lnTo>
                  <a:lnTo>
                    <a:pt x="150" y="66"/>
                  </a:lnTo>
                  <a:lnTo>
                    <a:pt x="146" y="66"/>
                  </a:lnTo>
                  <a:lnTo>
                    <a:pt x="142" y="64"/>
                  </a:lnTo>
                  <a:lnTo>
                    <a:pt x="134" y="52"/>
                  </a:lnTo>
                  <a:lnTo>
                    <a:pt x="128" y="40"/>
                  </a:lnTo>
                  <a:lnTo>
                    <a:pt x="120" y="32"/>
                  </a:lnTo>
                  <a:lnTo>
                    <a:pt x="122" y="38"/>
                  </a:lnTo>
                  <a:lnTo>
                    <a:pt x="124" y="46"/>
                  </a:lnTo>
                  <a:lnTo>
                    <a:pt x="136" y="66"/>
                  </a:lnTo>
                  <a:lnTo>
                    <a:pt x="156" y="102"/>
                  </a:lnTo>
                  <a:lnTo>
                    <a:pt x="162" y="112"/>
                  </a:lnTo>
                  <a:lnTo>
                    <a:pt x="168" y="120"/>
                  </a:lnTo>
                  <a:lnTo>
                    <a:pt x="174" y="126"/>
                  </a:lnTo>
                  <a:lnTo>
                    <a:pt x="176" y="138"/>
                  </a:lnTo>
                  <a:lnTo>
                    <a:pt x="178" y="150"/>
                  </a:lnTo>
                  <a:lnTo>
                    <a:pt x="182" y="160"/>
                  </a:lnTo>
                  <a:lnTo>
                    <a:pt x="180" y="16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8" name="Freeform 87"/>
            <p:cNvSpPr>
              <a:spLocks/>
            </p:cNvSpPr>
            <p:nvPr/>
          </p:nvSpPr>
          <p:spPr bwMode="auto">
            <a:xfrm>
              <a:off x="5923552" y="2019550"/>
              <a:ext cx="275507" cy="281081"/>
            </a:xfrm>
            <a:custGeom>
              <a:avLst/>
              <a:gdLst>
                <a:gd name="T0" fmla="*/ 2147483647 w 247"/>
                <a:gd name="T1" fmla="*/ 2147483647 h 252"/>
                <a:gd name="T2" fmla="*/ 2147483647 w 247"/>
                <a:gd name="T3" fmla="*/ 2147483647 h 252"/>
                <a:gd name="T4" fmla="*/ 2147483647 w 247"/>
                <a:gd name="T5" fmla="*/ 2147483647 h 252"/>
                <a:gd name="T6" fmla="*/ 2147483647 w 247"/>
                <a:gd name="T7" fmla="*/ 2147483647 h 252"/>
                <a:gd name="T8" fmla="*/ 2147483647 w 247"/>
                <a:gd name="T9" fmla="*/ 2147483647 h 252"/>
                <a:gd name="T10" fmla="*/ 2147483647 w 247"/>
                <a:gd name="T11" fmla="*/ 2147483647 h 252"/>
                <a:gd name="T12" fmla="*/ 2147483647 w 247"/>
                <a:gd name="T13" fmla="*/ 2147483647 h 252"/>
                <a:gd name="T14" fmla="*/ 2147483647 w 247"/>
                <a:gd name="T15" fmla="*/ 2147483647 h 252"/>
                <a:gd name="T16" fmla="*/ 2147483647 w 247"/>
                <a:gd name="T17" fmla="*/ 2147483647 h 252"/>
                <a:gd name="T18" fmla="*/ 2147483647 w 247"/>
                <a:gd name="T19" fmla="*/ 2147483647 h 252"/>
                <a:gd name="T20" fmla="*/ 2147483647 w 247"/>
                <a:gd name="T21" fmla="*/ 2147483647 h 252"/>
                <a:gd name="T22" fmla="*/ 2147483647 w 247"/>
                <a:gd name="T23" fmla="*/ 2147483647 h 252"/>
                <a:gd name="T24" fmla="*/ 2147483647 w 247"/>
                <a:gd name="T25" fmla="*/ 2147483647 h 252"/>
                <a:gd name="T26" fmla="*/ 2147483647 w 247"/>
                <a:gd name="T27" fmla="*/ 2147483647 h 252"/>
                <a:gd name="T28" fmla="*/ 2147483647 w 247"/>
                <a:gd name="T29" fmla="*/ 2147483647 h 252"/>
                <a:gd name="T30" fmla="*/ 2147483647 w 247"/>
                <a:gd name="T31" fmla="*/ 2147483647 h 252"/>
                <a:gd name="T32" fmla="*/ 2147483647 w 247"/>
                <a:gd name="T33" fmla="*/ 2147483647 h 252"/>
                <a:gd name="T34" fmla="*/ 2147483647 w 247"/>
                <a:gd name="T35" fmla="*/ 2147483647 h 252"/>
                <a:gd name="T36" fmla="*/ 2147483647 w 247"/>
                <a:gd name="T37" fmla="*/ 2147483647 h 252"/>
                <a:gd name="T38" fmla="*/ 2147483647 w 247"/>
                <a:gd name="T39" fmla="*/ 2147483647 h 252"/>
                <a:gd name="T40" fmla="*/ 2147483647 w 247"/>
                <a:gd name="T41" fmla="*/ 2147483647 h 252"/>
                <a:gd name="T42" fmla="*/ 2147483647 w 247"/>
                <a:gd name="T43" fmla="*/ 2147483647 h 252"/>
                <a:gd name="T44" fmla="*/ 2147483647 w 247"/>
                <a:gd name="T45" fmla="*/ 2147483647 h 252"/>
                <a:gd name="T46" fmla="*/ 2147483647 w 247"/>
                <a:gd name="T47" fmla="*/ 2147483647 h 252"/>
                <a:gd name="T48" fmla="*/ 2147483647 w 247"/>
                <a:gd name="T49" fmla="*/ 0 h 252"/>
                <a:gd name="T50" fmla="*/ 2147483647 w 247"/>
                <a:gd name="T51" fmla="*/ 2147483647 h 252"/>
                <a:gd name="T52" fmla="*/ 2147483647 w 247"/>
                <a:gd name="T53" fmla="*/ 2147483647 h 252"/>
                <a:gd name="T54" fmla="*/ 2147483647 w 247"/>
                <a:gd name="T55" fmla="*/ 2147483647 h 252"/>
                <a:gd name="T56" fmla="*/ 2147483647 w 247"/>
                <a:gd name="T57" fmla="*/ 2147483647 h 252"/>
                <a:gd name="T58" fmla="*/ 2147483647 w 247"/>
                <a:gd name="T59" fmla="*/ 2147483647 h 252"/>
                <a:gd name="T60" fmla="*/ 0 w 247"/>
                <a:gd name="T61" fmla="*/ 2147483647 h 252"/>
                <a:gd name="T62" fmla="*/ 2147483647 w 247"/>
                <a:gd name="T63" fmla="*/ 2147483647 h 252"/>
                <a:gd name="T64" fmla="*/ 2147483647 w 247"/>
                <a:gd name="T65" fmla="*/ 2147483647 h 252"/>
                <a:gd name="T66" fmla="*/ 2147483647 w 247"/>
                <a:gd name="T67" fmla="*/ 2147483647 h 252"/>
                <a:gd name="T68" fmla="*/ 2147483647 w 247"/>
                <a:gd name="T69" fmla="*/ 2147483647 h 252"/>
                <a:gd name="T70" fmla="*/ 2147483647 w 247"/>
                <a:gd name="T71" fmla="*/ 2147483647 h 252"/>
                <a:gd name="T72" fmla="*/ 2147483647 w 247"/>
                <a:gd name="T73" fmla="*/ 2147483647 h 252"/>
                <a:gd name="T74" fmla="*/ 2147483647 w 247"/>
                <a:gd name="T75" fmla="*/ 2147483647 h 252"/>
                <a:gd name="T76" fmla="*/ 2147483647 w 247"/>
                <a:gd name="T77" fmla="*/ 2147483647 h 252"/>
                <a:gd name="T78" fmla="*/ 2147483647 w 247"/>
                <a:gd name="T79" fmla="*/ 2147483647 h 252"/>
                <a:gd name="T80" fmla="*/ 2147483647 w 247"/>
                <a:gd name="T81" fmla="*/ 2147483647 h 252"/>
                <a:gd name="T82" fmla="*/ 2147483647 w 247"/>
                <a:gd name="T83" fmla="*/ 2147483647 h 252"/>
                <a:gd name="T84" fmla="*/ 2147483647 w 247"/>
                <a:gd name="T85" fmla="*/ 2147483647 h 252"/>
                <a:gd name="T86" fmla="*/ 2147483647 w 247"/>
                <a:gd name="T87" fmla="*/ 2147483647 h 252"/>
                <a:gd name="T88" fmla="*/ 2147483647 w 247"/>
                <a:gd name="T89" fmla="*/ 2147483647 h 2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47" h="252">
                  <a:moveTo>
                    <a:pt x="247" y="206"/>
                  </a:moveTo>
                  <a:lnTo>
                    <a:pt x="243" y="80"/>
                  </a:lnTo>
                  <a:lnTo>
                    <a:pt x="243" y="74"/>
                  </a:lnTo>
                  <a:lnTo>
                    <a:pt x="239" y="70"/>
                  </a:lnTo>
                  <a:lnTo>
                    <a:pt x="237" y="68"/>
                  </a:lnTo>
                  <a:lnTo>
                    <a:pt x="235" y="60"/>
                  </a:lnTo>
                  <a:lnTo>
                    <a:pt x="235" y="56"/>
                  </a:lnTo>
                  <a:lnTo>
                    <a:pt x="237" y="52"/>
                  </a:lnTo>
                  <a:lnTo>
                    <a:pt x="239" y="48"/>
                  </a:lnTo>
                  <a:lnTo>
                    <a:pt x="241" y="44"/>
                  </a:lnTo>
                  <a:lnTo>
                    <a:pt x="237" y="42"/>
                  </a:lnTo>
                  <a:lnTo>
                    <a:pt x="235" y="40"/>
                  </a:lnTo>
                  <a:lnTo>
                    <a:pt x="235" y="38"/>
                  </a:lnTo>
                  <a:lnTo>
                    <a:pt x="237" y="34"/>
                  </a:lnTo>
                  <a:lnTo>
                    <a:pt x="241" y="30"/>
                  </a:lnTo>
                  <a:lnTo>
                    <a:pt x="215" y="20"/>
                  </a:lnTo>
                  <a:lnTo>
                    <a:pt x="209" y="16"/>
                  </a:lnTo>
                  <a:lnTo>
                    <a:pt x="203" y="12"/>
                  </a:lnTo>
                  <a:lnTo>
                    <a:pt x="197" y="6"/>
                  </a:lnTo>
                  <a:lnTo>
                    <a:pt x="193" y="4"/>
                  </a:lnTo>
                  <a:lnTo>
                    <a:pt x="189" y="4"/>
                  </a:lnTo>
                  <a:lnTo>
                    <a:pt x="181" y="6"/>
                  </a:lnTo>
                  <a:lnTo>
                    <a:pt x="171" y="12"/>
                  </a:lnTo>
                  <a:lnTo>
                    <a:pt x="163" y="20"/>
                  </a:lnTo>
                  <a:lnTo>
                    <a:pt x="163" y="24"/>
                  </a:lnTo>
                  <a:lnTo>
                    <a:pt x="161" y="28"/>
                  </a:lnTo>
                  <a:lnTo>
                    <a:pt x="163" y="36"/>
                  </a:lnTo>
                  <a:lnTo>
                    <a:pt x="163" y="38"/>
                  </a:lnTo>
                  <a:lnTo>
                    <a:pt x="165" y="40"/>
                  </a:lnTo>
                  <a:lnTo>
                    <a:pt x="163" y="44"/>
                  </a:lnTo>
                  <a:lnTo>
                    <a:pt x="161" y="48"/>
                  </a:lnTo>
                  <a:lnTo>
                    <a:pt x="157" y="52"/>
                  </a:lnTo>
                  <a:lnTo>
                    <a:pt x="149" y="54"/>
                  </a:lnTo>
                  <a:lnTo>
                    <a:pt x="145" y="54"/>
                  </a:lnTo>
                  <a:lnTo>
                    <a:pt x="139" y="52"/>
                  </a:lnTo>
                  <a:lnTo>
                    <a:pt x="133" y="46"/>
                  </a:lnTo>
                  <a:lnTo>
                    <a:pt x="125" y="40"/>
                  </a:lnTo>
                  <a:lnTo>
                    <a:pt x="115" y="38"/>
                  </a:lnTo>
                  <a:lnTo>
                    <a:pt x="111" y="36"/>
                  </a:lnTo>
                  <a:lnTo>
                    <a:pt x="107" y="36"/>
                  </a:lnTo>
                  <a:lnTo>
                    <a:pt x="103" y="36"/>
                  </a:lnTo>
                  <a:lnTo>
                    <a:pt x="99" y="34"/>
                  </a:lnTo>
                  <a:lnTo>
                    <a:pt x="93" y="30"/>
                  </a:lnTo>
                  <a:lnTo>
                    <a:pt x="89" y="24"/>
                  </a:lnTo>
                  <a:lnTo>
                    <a:pt x="85" y="18"/>
                  </a:lnTo>
                  <a:lnTo>
                    <a:pt x="81" y="16"/>
                  </a:lnTo>
                  <a:lnTo>
                    <a:pt x="77" y="14"/>
                  </a:lnTo>
                  <a:lnTo>
                    <a:pt x="53" y="10"/>
                  </a:lnTo>
                  <a:lnTo>
                    <a:pt x="42" y="6"/>
                  </a:lnTo>
                  <a:lnTo>
                    <a:pt x="30" y="0"/>
                  </a:lnTo>
                  <a:lnTo>
                    <a:pt x="26" y="4"/>
                  </a:lnTo>
                  <a:lnTo>
                    <a:pt x="26" y="10"/>
                  </a:lnTo>
                  <a:lnTo>
                    <a:pt x="26" y="12"/>
                  </a:lnTo>
                  <a:lnTo>
                    <a:pt x="26" y="18"/>
                  </a:lnTo>
                  <a:lnTo>
                    <a:pt x="18" y="24"/>
                  </a:lnTo>
                  <a:lnTo>
                    <a:pt x="12" y="30"/>
                  </a:lnTo>
                  <a:lnTo>
                    <a:pt x="8" y="36"/>
                  </a:lnTo>
                  <a:lnTo>
                    <a:pt x="8" y="40"/>
                  </a:lnTo>
                  <a:lnTo>
                    <a:pt x="10" y="40"/>
                  </a:lnTo>
                  <a:lnTo>
                    <a:pt x="4" y="52"/>
                  </a:lnTo>
                  <a:lnTo>
                    <a:pt x="0" y="56"/>
                  </a:lnTo>
                  <a:lnTo>
                    <a:pt x="0" y="62"/>
                  </a:lnTo>
                  <a:lnTo>
                    <a:pt x="0" y="68"/>
                  </a:lnTo>
                  <a:lnTo>
                    <a:pt x="2" y="74"/>
                  </a:lnTo>
                  <a:lnTo>
                    <a:pt x="4" y="80"/>
                  </a:lnTo>
                  <a:lnTo>
                    <a:pt x="4" y="88"/>
                  </a:lnTo>
                  <a:lnTo>
                    <a:pt x="6" y="120"/>
                  </a:lnTo>
                  <a:lnTo>
                    <a:pt x="2" y="124"/>
                  </a:lnTo>
                  <a:lnTo>
                    <a:pt x="0" y="132"/>
                  </a:lnTo>
                  <a:lnTo>
                    <a:pt x="2" y="136"/>
                  </a:lnTo>
                  <a:lnTo>
                    <a:pt x="4" y="140"/>
                  </a:lnTo>
                  <a:lnTo>
                    <a:pt x="10" y="152"/>
                  </a:lnTo>
                  <a:lnTo>
                    <a:pt x="12" y="158"/>
                  </a:lnTo>
                  <a:lnTo>
                    <a:pt x="18" y="162"/>
                  </a:lnTo>
                  <a:lnTo>
                    <a:pt x="28" y="166"/>
                  </a:lnTo>
                  <a:lnTo>
                    <a:pt x="32" y="168"/>
                  </a:lnTo>
                  <a:lnTo>
                    <a:pt x="36" y="174"/>
                  </a:lnTo>
                  <a:lnTo>
                    <a:pt x="40" y="182"/>
                  </a:lnTo>
                  <a:lnTo>
                    <a:pt x="42" y="182"/>
                  </a:lnTo>
                  <a:lnTo>
                    <a:pt x="46" y="182"/>
                  </a:lnTo>
                  <a:lnTo>
                    <a:pt x="55" y="182"/>
                  </a:lnTo>
                  <a:lnTo>
                    <a:pt x="61" y="184"/>
                  </a:lnTo>
                  <a:lnTo>
                    <a:pt x="67" y="186"/>
                  </a:lnTo>
                  <a:lnTo>
                    <a:pt x="71" y="190"/>
                  </a:lnTo>
                  <a:lnTo>
                    <a:pt x="75" y="196"/>
                  </a:lnTo>
                  <a:lnTo>
                    <a:pt x="105" y="182"/>
                  </a:lnTo>
                  <a:lnTo>
                    <a:pt x="231" y="252"/>
                  </a:lnTo>
                  <a:lnTo>
                    <a:pt x="235" y="244"/>
                  </a:lnTo>
                  <a:lnTo>
                    <a:pt x="247" y="244"/>
                  </a:lnTo>
                  <a:lnTo>
                    <a:pt x="247" y="20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9" name="Freeform 88"/>
            <p:cNvSpPr>
              <a:spLocks/>
            </p:cNvSpPr>
            <p:nvPr/>
          </p:nvSpPr>
          <p:spPr bwMode="auto">
            <a:xfrm>
              <a:off x="5887859" y="1939242"/>
              <a:ext cx="69155" cy="149463"/>
            </a:xfrm>
            <a:custGeom>
              <a:avLst/>
              <a:gdLst>
                <a:gd name="T0" fmla="*/ 2147483647 w 62"/>
                <a:gd name="T1" fmla="*/ 2147483647 h 134"/>
                <a:gd name="T2" fmla="*/ 2147483647 w 62"/>
                <a:gd name="T3" fmla="*/ 2147483647 h 134"/>
                <a:gd name="T4" fmla="*/ 2147483647 w 62"/>
                <a:gd name="T5" fmla="*/ 2147483647 h 134"/>
                <a:gd name="T6" fmla="*/ 2147483647 w 62"/>
                <a:gd name="T7" fmla="*/ 2147483647 h 134"/>
                <a:gd name="T8" fmla="*/ 2147483647 w 62"/>
                <a:gd name="T9" fmla="*/ 2147483647 h 134"/>
                <a:gd name="T10" fmla="*/ 2147483647 w 62"/>
                <a:gd name="T11" fmla="*/ 2147483647 h 134"/>
                <a:gd name="T12" fmla="*/ 2147483647 w 62"/>
                <a:gd name="T13" fmla="*/ 2147483647 h 134"/>
                <a:gd name="T14" fmla="*/ 2147483647 w 62"/>
                <a:gd name="T15" fmla="*/ 2147483647 h 134"/>
                <a:gd name="T16" fmla="*/ 2147483647 w 62"/>
                <a:gd name="T17" fmla="*/ 2147483647 h 134"/>
                <a:gd name="T18" fmla="*/ 0 w 62"/>
                <a:gd name="T19" fmla="*/ 2147483647 h 134"/>
                <a:gd name="T20" fmla="*/ 0 w 62"/>
                <a:gd name="T21" fmla="*/ 2147483647 h 134"/>
                <a:gd name="T22" fmla="*/ 0 w 62"/>
                <a:gd name="T23" fmla="*/ 2147483647 h 134"/>
                <a:gd name="T24" fmla="*/ 2147483647 w 62"/>
                <a:gd name="T25" fmla="*/ 2147483647 h 134"/>
                <a:gd name="T26" fmla="*/ 2147483647 w 62"/>
                <a:gd name="T27" fmla="*/ 2147483647 h 134"/>
                <a:gd name="T28" fmla="*/ 2147483647 w 62"/>
                <a:gd name="T29" fmla="*/ 2147483647 h 134"/>
                <a:gd name="T30" fmla="*/ 2147483647 w 62"/>
                <a:gd name="T31" fmla="*/ 2147483647 h 134"/>
                <a:gd name="T32" fmla="*/ 2147483647 w 62"/>
                <a:gd name="T33" fmla="*/ 2147483647 h 134"/>
                <a:gd name="T34" fmla="*/ 2147483647 w 62"/>
                <a:gd name="T35" fmla="*/ 2147483647 h 134"/>
                <a:gd name="T36" fmla="*/ 2147483647 w 62"/>
                <a:gd name="T37" fmla="*/ 2147483647 h 134"/>
                <a:gd name="T38" fmla="*/ 2147483647 w 62"/>
                <a:gd name="T39" fmla="*/ 2147483647 h 134"/>
                <a:gd name="T40" fmla="*/ 2147483647 w 62"/>
                <a:gd name="T41" fmla="*/ 2147483647 h 134"/>
                <a:gd name="T42" fmla="*/ 2147483647 w 62"/>
                <a:gd name="T43" fmla="*/ 0 h 134"/>
                <a:gd name="T44" fmla="*/ 2147483647 w 62"/>
                <a:gd name="T45" fmla="*/ 0 h 134"/>
                <a:gd name="T46" fmla="*/ 2147483647 w 62"/>
                <a:gd name="T47" fmla="*/ 0 h 134"/>
                <a:gd name="T48" fmla="*/ 2147483647 w 62"/>
                <a:gd name="T49" fmla="*/ 2147483647 h 134"/>
                <a:gd name="T50" fmla="*/ 2147483647 w 62"/>
                <a:gd name="T51" fmla="*/ 2147483647 h 134"/>
                <a:gd name="T52" fmla="*/ 2147483647 w 62"/>
                <a:gd name="T53" fmla="*/ 2147483647 h 134"/>
                <a:gd name="T54" fmla="*/ 2147483647 w 62"/>
                <a:gd name="T55" fmla="*/ 2147483647 h 134"/>
                <a:gd name="T56" fmla="*/ 2147483647 w 62"/>
                <a:gd name="T57" fmla="*/ 2147483647 h 134"/>
                <a:gd name="T58" fmla="*/ 2147483647 w 62"/>
                <a:gd name="T59" fmla="*/ 2147483647 h 134"/>
                <a:gd name="T60" fmla="*/ 2147483647 w 62"/>
                <a:gd name="T61" fmla="*/ 2147483647 h 134"/>
                <a:gd name="T62" fmla="*/ 2147483647 w 62"/>
                <a:gd name="T63" fmla="*/ 2147483647 h 134"/>
                <a:gd name="T64" fmla="*/ 2147483647 w 62"/>
                <a:gd name="T65" fmla="*/ 2147483647 h 134"/>
                <a:gd name="T66" fmla="*/ 2147483647 w 62"/>
                <a:gd name="T67" fmla="*/ 2147483647 h 134"/>
                <a:gd name="T68" fmla="*/ 2147483647 w 62"/>
                <a:gd name="T69" fmla="*/ 2147483647 h 134"/>
                <a:gd name="T70" fmla="*/ 2147483647 w 62"/>
                <a:gd name="T71" fmla="*/ 2147483647 h 134"/>
                <a:gd name="T72" fmla="*/ 2147483647 w 62"/>
                <a:gd name="T73" fmla="*/ 2147483647 h 134"/>
                <a:gd name="T74" fmla="*/ 2147483647 w 62"/>
                <a:gd name="T75" fmla="*/ 2147483647 h 134"/>
                <a:gd name="T76" fmla="*/ 2147483647 w 62"/>
                <a:gd name="T77" fmla="*/ 2147483647 h 134"/>
                <a:gd name="T78" fmla="*/ 2147483647 w 62"/>
                <a:gd name="T79" fmla="*/ 2147483647 h 134"/>
                <a:gd name="T80" fmla="*/ 2147483647 w 62"/>
                <a:gd name="T81" fmla="*/ 2147483647 h 134"/>
                <a:gd name="T82" fmla="*/ 2147483647 w 62"/>
                <a:gd name="T83" fmla="*/ 2147483647 h 134"/>
                <a:gd name="T84" fmla="*/ 2147483647 w 62"/>
                <a:gd name="T85" fmla="*/ 2147483647 h 134"/>
                <a:gd name="T86" fmla="*/ 2147483647 w 62"/>
                <a:gd name="T87" fmla="*/ 2147483647 h 134"/>
                <a:gd name="T88" fmla="*/ 2147483647 w 62"/>
                <a:gd name="T89" fmla="*/ 2147483647 h 134"/>
                <a:gd name="T90" fmla="*/ 2147483647 w 62"/>
                <a:gd name="T91" fmla="*/ 2147483647 h 134"/>
                <a:gd name="T92" fmla="*/ 2147483647 w 62"/>
                <a:gd name="T93" fmla="*/ 2147483647 h 134"/>
                <a:gd name="T94" fmla="*/ 2147483647 w 62"/>
                <a:gd name="T95" fmla="*/ 2147483647 h 134"/>
                <a:gd name="T96" fmla="*/ 2147483647 w 62"/>
                <a:gd name="T97" fmla="*/ 2147483647 h 134"/>
                <a:gd name="T98" fmla="*/ 2147483647 w 62"/>
                <a:gd name="T99" fmla="*/ 2147483647 h 134"/>
                <a:gd name="T100" fmla="*/ 2147483647 w 62"/>
                <a:gd name="T101" fmla="*/ 2147483647 h 134"/>
                <a:gd name="T102" fmla="*/ 2147483647 w 62"/>
                <a:gd name="T103" fmla="*/ 2147483647 h 134"/>
                <a:gd name="T104" fmla="*/ 2147483647 w 62"/>
                <a:gd name="T105" fmla="*/ 2147483647 h 134"/>
                <a:gd name="T106" fmla="*/ 2147483647 w 62"/>
                <a:gd name="T107" fmla="*/ 2147483647 h 134"/>
                <a:gd name="T108" fmla="*/ 2147483647 w 62"/>
                <a:gd name="T109" fmla="*/ 2147483647 h 134"/>
                <a:gd name="T110" fmla="*/ 2147483647 w 62"/>
                <a:gd name="T111" fmla="*/ 2147483647 h 1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62" h="134">
                  <a:moveTo>
                    <a:pt x="30" y="128"/>
                  </a:moveTo>
                  <a:lnTo>
                    <a:pt x="30" y="130"/>
                  </a:lnTo>
                  <a:lnTo>
                    <a:pt x="26" y="104"/>
                  </a:lnTo>
                  <a:lnTo>
                    <a:pt x="22" y="98"/>
                  </a:lnTo>
                  <a:lnTo>
                    <a:pt x="18" y="92"/>
                  </a:lnTo>
                  <a:lnTo>
                    <a:pt x="14" y="86"/>
                  </a:lnTo>
                  <a:lnTo>
                    <a:pt x="10" y="82"/>
                  </a:lnTo>
                  <a:lnTo>
                    <a:pt x="8" y="78"/>
                  </a:lnTo>
                  <a:lnTo>
                    <a:pt x="4" y="74"/>
                  </a:lnTo>
                  <a:lnTo>
                    <a:pt x="0" y="68"/>
                  </a:lnTo>
                  <a:lnTo>
                    <a:pt x="0" y="62"/>
                  </a:lnTo>
                  <a:lnTo>
                    <a:pt x="0" y="58"/>
                  </a:lnTo>
                  <a:lnTo>
                    <a:pt x="2" y="56"/>
                  </a:lnTo>
                  <a:lnTo>
                    <a:pt x="6" y="54"/>
                  </a:lnTo>
                  <a:lnTo>
                    <a:pt x="8" y="50"/>
                  </a:lnTo>
                  <a:lnTo>
                    <a:pt x="10" y="42"/>
                  </a:lnTo>
                  <a:lnTo>
                    <a:pt x="10" y="36"/>
                  </a:lnTo>
                  <a:lnTo>
                    <a:pt x="10" y="24"/>
                  </a:lnTo>
                  <a:lnTo>
                    <a:pt x="12" y="14"/>
                  </a:lnTo>
                  <a:lnTo>
                    <a:pt x="14" y="4"/>
                  </a:lnTo>
                  <a:lnTo>
                    <a:pt x="14" y="2"/>
                  </a:lnTo>
                  <a:lnTo>
                    <a:pt x="20" y="0"/>
                  </a:lnTo>
                  <a:lnTo>
                    <a:pt x="30" y="0"/>
                  </a:lnTo>
                  <a:lnTo>
                    <a:pt x="34" y="0"/>
                  </a:lnTo>
                  <a:lnTo>
                    <a:pt x="38" y="2"/>
                  </a:lnTo>
                  <a:lnTo>
                    <a:pt x="42" y="2"/>
                  </a:lnTo>
                  <a:lnTo>
                    <a:pt x="48" y="4"/>
                  </a:lnTo>
                  <a:lnTo>
                    <a:pt x="46" y="8"/>
                  </a:lnTo>
                  <a:lnTo>
                    <a:pt x="44" y="12"/>
                  </a:lnTo>
                  <a:lnTo>
                    <a:pt x="44" y="16"/>
                  </a:lnTo>
                  <a:lnTo>
                    <a:pt x="42" y="20"/>
                  </a:lnTo>
                  <a:lnTo>
                    <a:pt x="44" y="24"/>
                  </a:lnTo>
                  <a:lnTo>
                    <a:pt x="46" y="28"/>
                  </a:lnTo>
                  <a:lnTo>
                    <a:pt x="50" y="30"/>
                  </a:lnTo>
                  <a:lnTo>
                    <a:pt x="52" y="32"/>
                  </a:lnTo>
                  <a:lnTo>
                    <a:pt x="50" y="42"/>
                  </a:lnTo>
                  <a:lnTo>
                    <a:pt x="46" y="46"/>
                  </a:lnTo>
                  <a:lnTo>
                    <a:pt x="42" y="52"/>
                  </a:lnTo>
                  <a:lnTo>
                    <a:pt x="40" y="58"/>
                  </a:lnTo>
                  <a:lnTo>
                    <a:pt x="42" y="60"/>
                  </a:lnTo>
                  <a:lnTo>
                    <a:pt x="46" y="64"/>
                  </a:lnTo>
                  <a:lnTo>
                    <a:pt x="54" y="66"/>
                  </a:lnTo>
                  <a:lnTo>
                    <a:pt x="62" y="72"/>
                  </a:lnTo>
                  <a:lnTo>
                    <a:pt x="58" y="76"/>
                  </a:lnTo>
                  <a:lnTo>
                    <a:pt x="58" y="82"/>
                  </a:lnTo>
                  <a:lnTo>
                    <a:pt x="58" y="84"/>
                  </a:lnTo>
                  <a:lnTo>
                    <a:pt x="58" y="90"/>
                  </a:lnTo>
                  <a:lnTo>
                    <a:pt x="50" y="96"/>
                  </a:lnTo>
                  <a:lnTo>
                    <a:pt x="44" y="102"/>
                  </a:lnTo>
                  <a:lnTo>
                    <a:pt x="40" y="108"/>
                  </a:lnTo>
                  <a:lnTo>
                    <a:pt x="40" y="112"/>
                  </a:lnTo>
                  <a:lnTo>
                    <a:pt x="42" y="112"/>
                  </a:lnTo>
                  <a:lnTo>
                    <a:pt x="36" y="124"/>
                  </a:lnTo>
                  <a:lnTo>
                    <a:pt x="32" y="128"/>
                  </a:lnTo>
                  <a:lnTo>
                    <a:pt x="32" y="134"/>
                  </a:lnTo>
                  <a:lnTo>
                    <a:pt x="30" y="1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0" name="Freeform 89"/>
            <p:cNvSpPr>
              <a:spLocks/>
            </p:cNvSpPr>
            <p:nvPr/>
          </p:nvSpPr>
          <p:spPr bwMode="auto">
            <a:xfrm>
              <a:off x="5613468" y="1941473"/>
              <a:ext cx="354701" cy="370313"/>
            </a:xfrm>
            <a:custGeom>
              <a:avLst/>
              <a:gdLst>
                <a:gd name="T0" fmla="*/ 2147483647 w 318"/>
                <a:gd name="T1" fmla="*/ 2147483647 h 332"/>
                <a:gd name="T2" fmla="*/ 2147483647 w 318"/>
                <a:gd name="T3" fmla="*/ 2147483647 h 332"/>
                <a:gd name="T4" fmla="*/ 2147483647 w 318"/>
                <a:gd name="T5" fmla="*/ 2147483647 h 332"/>
                <a:gd name="T6" fmla="*/ 2147483647 w 318"/>
                <a:gd name="T7" fmla="*/ 2147483647 h 332"/>
                <a:gd name="T8" fmla="*/ 2147483647 w 318"/>
                <a:gd name="T9" fmla="*/ 2147483647 h 332"/>
                <a:gd name="T10" fmla="*/ 2147483647 w 318"/>
                <a:gd name="T11" fmla="*/ 2147483647 h 332"/>
                <a:gd name="T12" fmla="*/ 2147483647 w 318"/>
                <a:gd name="T13" fmla="*/ 2147483647 h 332"/>
                <a:gd name="T14" fmla="*/ 2147483647 w 318"/>
                <a:gd name="T15" fmla="*/ 2147483647 h 332"/>
                <a:gd name="T16" fmla="*/ 2147483647 w 318"/>
                <a:gd name="T17" fmla="*/ 0 h 332"/>
                <a:gd name="T18" fmla="*/ 2147483647 w 318"/>
                <a:gd name="T19" fmla="*/ 2147483647 h 332"/>
                <a:gd name="T20" fmla="*/ 2147483647 w 318"/>
                <a:gd name="T21" fmla="*/ 2147483647 h 332"/>
                <a:gd name="T22" fmla="*/ 2147483647 w 318"/>
                <a:gd name="T23" fmla="*/ 2147483647 h 332"/>
                <a:gd name="T24" fmla="*/ 2147483647 w 318"/>
                <a:gd name="T25" fmla="*/ 2147483647 h 332"/>
                <a:gd name="T26" fmla="*/ 2147483647 w 318"/>
                <a:gd name="T27" fmla="*/ 2147483647 h 332"/>
                <a:gd name="T28" fmla="*/ 2147483647 w 318"/>
                <a:gd name="T29" fmla="*/ 2147483647 h 332"/>
                <a:gd name="T30" fmla="*/ 2147483647 w 318"/>
                <a:gd name="T31" fmla="*/ 2147483647 h 332"/>
                <a:gd name="T32" fmla="*/ 2147483647 w 318"/>
                <a:gd name="T33" fmla="*/ 2147483647 h 332"/>
                <a:gd name="T34" fmla="*/ 2147483647 w 318"/>
                <a:gd name="T35" fmla="*/ 2147483647 h 332"/>
                <a:gd name="T36" fmla="*/ 2147483647 w 318"/>
                <a:gd name="T37" fmla="*/ 2147483647 h 332"/>
                <a:gd name="T38" fmla="*/ 2147483647 w 318"/>
                <a:gd name="T39" fmla="*/ 2147483647 h 332"/>
                <a:gd name="T40" fmla="*/ 2147483647 w 318"/>
                <a:gd name="T41" fmla="*/ 2147483647 h 332"/>
                <a:gd name="T42" fmla="*/ 2147483647 w 318"/>
                <a:gd name="T43" fmla="*/ 2147483647 h 332"/>
                <a:gd name="T44" fmla="*/ 2147483647 w 318"/>
                <a:gd name="T45" fmla="*/ 2147483647 h 332"/>
                <a:gd name="T46" fmla="*/ 2147483647 w 318"/>
                <a:gd name="T47" fmla="*/ 2147483647 h 332"/>
                <a:gd name="T48" fmla="*/ 2147483647 w 318"/>
                <a:gd name="T49" fmla="*/ 2147483647 h 332"/>
                <a:gd name="T50" fmla="*/ 2147483647 w 318"/>
                <a:gd name="T51" fmla="*/ 2147483647 h 332"/>
                <a:gd name="T52" fmla="*/ 2147483647 w 318"/>
                <a:gd name="T53" fmla="*/ 2147483647 h 332"/>
                <a:gd name="T54" fmla="*/ 2147483647 w 318"/>
                <a:gd name="T55" fmla="*/ 2147483647 h 332"/>
                <a:gd name="T56" fmla="*/ 2147483647 w 318"/>
                <a:gd name="T57" fmla="*/ 2147483647 h 332"/>
                <a:gd name="T58" fmla="*/ 2147483647 w 318"/>
                <a:gd name="T59" fmla="*/ 2147483647 h 332"/>
                <a:gd name="T60" fmla="*/ 2147483647 w 318"/>
                <a:gd name="T61" fmla="*/ 2147483647 h 332"/>
                <a:gd name="T62" fmla="*/ 2147483647 w 318"/>
                <a:gd name="T63" fmla="*/ 2147483647 h 332"/>
                <a:gd name="T64" fmla="*/ 0 w 318"/>
                <a:gd name="T65" fmla="*/ 2147483647 h 332"/>
                <a:gd name="T66" fmla="*/ 2147483647 w 318"/>
                <a:gd name="T67" fmla="*/ 2147483647 h 332"/>
                <a:gd name="T68" fmla="*/ 2147483647 w 318"/>
                <a:gd name="T69" fmla="*/ 2147483647 h 332"/>
                <a:gd name="T70" fmla="*/ 2147483647 w 318"/>
                <a:gd name="T71" fmla="*/ 2147483647 h 332"/>
                <a:gd name="T72" fmla="*/ 2147483647 w 318"/>
                <a:gd name="T73" fmla="*/ 2147483647 h 332"/>
                <a:gd name="T74" fmla="*/ 2147483647 w 318"/>
                <a:gd name="T75" fmla="*/ 2147483647 h 332"/>
                <a:gd name="T76" fmla="*/ 2147483647 w 318"/>
                <a:gd name="T77" fmla="*/ 2147483647 h 332"/>
                <a:gd name="T78" fmla="*/ 2147483647 w 318"/>
                <a:gd name="T79" fmla="*/ 2147483647 h 332"/>
                <a:gd name="T80" fmla="*/ 2147483647 w 318"/>
                <a:gd name="T81" fmla="*/ 2147483647 h 332"/>
                <a:gd name="T82" fmla="*/ 2147483647 w 318"/>
                <a:gd name="T83" fmla="*/ 2147483647 h 332"/>
                <a:gd name="T84" fmla="*/ 2147483647 w 318"/>
                <a:gd name="T85" fmla="*/ 2147483647 h 332"/>
                <a:gd name="T86" fmla="*/ 2147483647 w 318"/>
                <a:gd name="T87" fmla="*/ 2147483647 h 33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18" h="332">
                  <a:moveTo>
                    <a:pt x="98" y="36"/>
                  </a:moveTo>
                  <a:lnTo>
                    <a:pt x="110" y="34"/>
                  </a:lnTo>
                  <a:lnTo>
                    <a:pt x="116" y="30"/>
                  </a:lnTo>
                  <a:lnTo>
                    <a:pt x="124" y="26"/>
                  </a:lnTo>
                  <a:lnTo>
                    <a:pt x="132" y="20"/>
                  </a:lnTo>
                  <a:lnTo>
                    <a:pt x="146" y="14"/>
                  </a:lnTo>
                  <a:lnTo>
                    <a:pt x="166" y="8"/>
                  </a:lnTo>
                  <a:lnTo>
                    <a:pt x="186" y="4"/>
                  </a:lnTo>
                  <a:lnTo>
                    <a:pt x="198" y="4"/>
                  </a:lnTo>
                  <a:lnTo>
                    <a:pt x="202" y="4"/>
                  </a:lnTo>
                  <a:lnTo>
                    <a:pt x="206" y="6"/>
                  </a:lnTo>
                  <a:lnTo>
                    <a:pt x="210" y="8"/>
                  </a:lnTo>
                  <a:lnTo>
                    <a:pt x="214" y="8"/>
                  </a:lnTo>
                  <a:lnTo>
                    <a:pt x="220" y="6"/>
                  </a:lnTo>
                  <a:lnTo>
                    <a:pt x="222" y="4"/>
                  </a:lnTo>
                  <a:lnTo>
                    <a:pt x="224" y="2"/>
                  </a:lnTo>
                  <a:lnTo>
                    <a:pt x="230" y="0"/>
                  </a:lnTo>
                  <a:lnTo>
                    <a:pt x="248" y="0"/>
                  </a:lnTo>
                  <a:lnTo>
                    <a:pt x="260" y="0"/>
                  </a:lnTo>
                  <a:lnTo>
                    <a:pt x="258" y="10"/>
                  </a:lnTo>
                  <a:lnTo>
                    <a:pt x="256" y="22"/>
                  </a:lnTo>
                  <a:lnTo>
                    <a:pt x="256" y="34"/>
                  </a:lnTo>
                  <a:lnTo>
                    <a:pt x="256" y="40"/>
                  </a:lnTo>
                  <a:lnTo>
                    <a:pt x="254" y="48"/>
                  </a:lnTo>
                  <a:lnTo>
                    <a:pt x="252" y="52"/>
                  </a:lnTo>
                  <a:lnTo>
                    <a:pt x="248" y="54"/>
                  </a:lnTo>
                  <a:lnTo>
                    <a:pt x="246" y="56"/>
                  </a:lnTo>
                  <a:lnTo>
                    <a:pt x="246" y="60"/>
                  </a:lnTo>
                  <a:lnTo>
                    <a:pt x="246" y="66"/>
                  </a:lnTo>
                  <a:lnTo>
                    <a:pt x="250" y="72"/>
                  </a:lnTo>
                  <a:lnTo>
                    <a:pt x="254" y="76"/>
                  </a:lnTo>
                  <a:lnTo>
                    <a:pt x="256" y="80"/>
                  </a:lnTo>
                  <a:lnTo>
                    <a:pt x="260" y="84"/>
                  </a:lnTo>
                  <a:lnTo>
                    <a:pt x="264" y="90"/>
                  </a:lnTo>
                  <a:lnTo>
                    <a:pt x="268" y="96"/>
                  </a:lnTo>
                  <a:lnTo>
                    <a:pt x="272" y="102"/>
                  </a:lnTo>
                  <a:lnTo>
                    <a:pt x="276" y="128"/>
                  </a:lnTo>
                  <a:lnTo>
                    <a:pt x="276" y="126"/>
                  </a:lnTo>
                  <a:lnTo>
                    <a:pt x="278" y="132"/>
                  </a:lnTo>
                  <a:lnTo>
                    <a:pt x="278" y="138"/>
                  </a:lnTo>
                  <a:lnTo>
                    <a:pt x="280" y="144"/>
                  </a:lnTo>
                  <a:lnTo>
                    <a:pt x="282" y="150"/>
                  </a:lnTo>
                  <a:lnTo>
                    <a:pt x="282" y="158"/>
                  </a:lnTo>
                  <a:lnTo>
                    <a:pt x="284" y="190"/>
                  </a:lnTo>
                  <a:lnTo>
                    <a:pt x="280" y="194"/>
                  </a:lnTo>
                  <a:lnTo>
                    <a:pt x="278" y="202"/>
                  </a:lnTo>
                  <a:lnTo>
                    <a:pt x="280" y="206"/>
                  </a:lnTo>
                  <a:lnTo>
                    <a:pt x="282" y="210"/>
                  </a:lnTo>
                  <a:lnTo>
                    <a:pt x="288" y="222"/>
                  </a:lnTo>
                  <a:lnTo>
                    <a:pt x="290" y="228"/>
                  </a:lnTo>
                  <a:lnTo>
                    <a:pt x="296" y="232"/>
                  </a:lnTo>
                  <a:lnTo>
                    <a:pt x="306" y="236"/>
                  </a:lnTo>
                  <a:lnTo>
                    <a:pt x="310" y="238"/>
                  </a:lnTo>
                  <a:lnTo>
                    <a:pt x="314" y="244"/>
                  </a:lnTo>
                  <a:lnTo>
                    <a:pt x="318" y="252"/>
                  </a:lnTo>
                  <a:lnTo>
                    <a:pt x="248" y="300"/>
                  </a:lnTo>
                  <a:lnTo>
                    <a:pt x="220" y="328"/>
                  </a:lnTo>
                  <a:lnTo>
                    <a:pt x="182" y="332"/>
                  </a:lnTo>
                  <a:lnTo>
                    <a:pt x="182" y="318"/>
                  </a:lnTo>
                  <a:lnTo>
                    <a:pt x="170" y="314"/>
                  </a:lnTo>
                  <a:lnTo>
                    <a:pt x="160" y="310"/>
                  </a:lnTo>
                  <a:lnTo>
                    <a:pt x="152" y="302"/>
                  </a:lnTo>
                  <a:lnTo>
                    <a:pt x="148" y="298"/>
                  </a:lnTo>
                  <a:lnTo>
                    <a:pt x="148" y="294"/>
                  </a:lnTo>
                  <a:lnTo>
                    <a:pt x="0" y="182"/>
                  </a:lnTo>
                  <a:lnTo>
                    <a:pt x="0" y="160"/>
                  </a:lnTo>
                  <a:lnTo>
                    <a:pt x="8" y="148"/>
                  </a:lnTo>
                  <a:lnTo>
                    <a:pt x="18" y="144"/>
                  </a:lnTo>
                  <a:lnTo>
                    <a:pt x="32" y="138"/>
                  </a:lnTo>
                  <a:lnTo>
                    <a:pt x="48" y="132"/>
                  </a:lnTo>
                  <a:lnTo>
                    <a:pt x="54" y="128"/>
                  </a:lnTo>
                  <a:lnTo>
                    <a:pt x="56" y="124"/>
                  </a:lnTo>
                  <a:lnTo>
                    <a:pt x="60" y="118"/>
                  </a:lnTo>
                  <a:lnTo>
                    <a:pt x="66" y="116"/>
                  </a:lnTo>
                  <a:lnTo>
                    <a:pt x="70" y="114"/>
                  </a:lnTo>
                  <a:lnTo>
                    <a:pt x="72" y="112"/>
                  </a:lnTo>
                  <a:lnTo>
                    <a:pt x="72" y="110"/>
                  </a:lnTo>
                  <a:lnTo>
                    <a:pt x="72" y="102"/>
                  </a:lnTo>
                  <a:lnTo>
                    <a:pt x="80" y="100"/>
                  </a:lnTo>
                  <a:lnTo>
                    <a:pt x="84" y="96"/>
                  </a:lnTo>
                  <a:lnTo>
                    <a:pt x="90" y="92"/>
                  </a:lnTo>
                  <a:lnTo>
                    <a:pt x="96" y="92"/>
                  </a:lnTo>
                  <a:lnTo>
                    <a:pt x="106" y="92"/>
                  </a:lnTo>
                  <a:lnTo>
                    <a:pt x="110" y="92"/>
                  </a:lnTo>
                  <a:lnTo>
                    <a:pt x="112" y="90"/>
                  </a:lnTo>
                  <a:lnTo>
                    <a:pt x="112" y="86"/>
                  </a:lnTo>
                  <a:lnTo>
                    <a:pt x="104" y="60"/>
                  </a:lnTo>
                  <a:lnTo>
                    <a:pt x="96" y="36"/>
                  </a:lnTo>
                  <a:lnTo>
                    <a:pt x="98" y="3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1" name="Freeform 90"/>
            <p:cNvSpPr>
              <a:spLocks/>
            </p:cNvSpPr>
            <p:nvPr/>
          </p:nvSpPr>
          <p:spPr bwMode="auto">
            <a:xfrm>
              <a:off x="5537619" y="1968242"/>
              <a:ext cx="200775" cy="171771"/>
            </a:xfrm>
            <a:custGeom>
              <a:avLst/>
              <a:gdLst>
                <a:gd name="T0" fmla="*/ 2147483647 w 180"/>
                <a:gd name="T1" fmla="*/ 2147483647 h 154"/>
                <a:gd name="T2" fmla="*/ 2147483647 w 180"/>
                <a:gd name="T3" fmla="*/ 2147483647 h 154"/>
                <a:gd name="T4" fmla="*/ 2147483647 w 180"/>
                <a:gd name="T5" fmla="*/ 2147483647 h 154"/>
                <a:gd name="T6" fmla="*/ 2147483647 w 180"/>
                <a:gd name="T7" fmla="*/ 2147483647 h 154"/>
                <a:gd name="T8" fmla="*/ 2147483647 w 180"/>
                <a:gd name="T9" fmla="*/ 2147483647 h 154"/>
                <a:gd name="T10" fmla="*/ 2147483647 w 180"/>
                <a:gd name="T11" fmla="*/ 2147483647 h 154"/>
                <a:gd name="T12" fmla="*/ 2147483647 w 180"/>
                <a:gd name="T13" fmla="*/ 2147483647 h 154"/>
                <a:gd name="T14" fmla="*/ 2147483647 w 180"/>
                <a:gd name="T15" fmla="*/ 2147483647 h 154"/>
                <a:gd name="T16" fmla="*/ 2147483647 w 180"/>
                <a:gd name="T17" fmla="*/ 2147483647 h 154"/>
                <a:gd name="T18" fmla="*/ 2147483647 w 180"/>
                <a:gd name="T19" fmla="*/ 2147483647 h 154"/>
                <a:gd name="T20" fmla="*/ 2147483647 w 180"/>
                <a:gd name="T21" fmla="*/ 2147483647 h 154"/>
                <a:gd name="T22" fmla="*/ 2147483647 w 180"/>
                <a:gd name="T23" fmla="*/ 2147483647 h 154"/>
                <a:gd name="T24" fmla="*/ 2147483647 w 180"/>
                <a:gd name="T25" fmla="*/ 2147483647 h 154"/>
                <a:gd name="T26" fmla="*/ 2147483647 w 180"/>
                <a:gd name="T27" fmla="*/ 2147483647 h 154"/>
                <a:gd name="T28" fmla="*/ 2147483647 w 180"/>
                <a:gd name="T29" fmla="*/ 2147483647 h 154"/>
                <a:gd name="T30" fmla="*/ 2147483647 w 180"/>
                <a:gd name="T31" fmla="*/ 2147483647 h 154"/>
                <a:gd name="T32" fmla="*/ 2147483647 w 180"/>
                <a:gd name="T33" fmla="*/ 2147483647 h 154"/>
                <a:gd name="T34" fmla="*/ 2147483647 w 180"/>
                <a:gd name="T35" fmla="*/ 2147483647 h 154"/>
                <a:gd name="T36" fmla="*/ 2147483647 w 180"/>
                <a:gd name="T37" fmla="*/ 2147483647 h 154"/>
                <a:gd name="T38" fmla="*/ 2147483647 w 180"/>
                <a:gd name="T39" fmla="*/ 2147483647 h 154"/>
                <a:gd name="T40" fmla="*/ 2147483647 w 180"/>
                <a:gd name="T41" fmla="*/ 2147483647 h 154"/>
                <a:gd name="T42" fmla="*/ 2147483647 w 180"/>
                <a:gd name="T43" fmla="*/ 2147483647 h 154"/>
                <a:gd name="T44" fmla="*/ 2147483647 w 180"/>
                <a:gd name="T45" fmla="*/ 2147483647 h 154"/>
                <a:gd name="T46" fmla="*/ 2147483647 w 180"/>
                <a:gd name="T47" fmla="*/ 2147483647 h 154"/>
                <a:gd name="T48" fmla="*/ 2147483647 w 180"/>
                <a:gd name="T49" fmla="*/ 2147483647 h 154"/>
                <a:gd name="T50" fmla="*/ 2147483647 w 180"/>
                <a:gd name="T51" fmla="*/ 2147483647 h 154"/>
                <a:gd name="T52" fmla="*/ 2147483647 w 180"/>
                <a:gd name="T53" fmla="*/ 2147483647 h 154"/>
                <a:gd name="T54" fmla="*/ 2147483647 w 180"/>
                <a:gd name="T55" fmla="*/ 2147483647 h 154"/>
                <a:gd name="T56" fmla="*/ 2147483647 w 180"/>
                <a:gd name="T57" fmla="*/ 2147483647 h 154"/>
                <a:gd name="T58" fmla="*/ 2147483647 w 180"/>
                <a:gd name="T59" fmla="*/ 2147483647 h 154"/>
                <a:gd name="T60" fmla="*/ 2147483647 w 180"/>
                <a:gd name="T61" fmla="*/ 2147483647 h 154"/>
                <a:gd name="T62" fmla="*/ 2147483647 w 180"/>
                <a:gd name="T63" fmla="*/ 0 h 154"/>
                <a:gd name="T64" fmla="*/ 2147483647 w 180"/>
                <a:gd name="T65" fmla="*/ 2147483647 h 154"/>
                <a:gd name="T66" fmla="*/ 2147483647 w 180"/>
                <a:gd name="T67" fmla="*/ 2147483647 h 154"/>
                <a:gd name="T68" fmla="*/ 2147483647 w 180"/>
                <a:gd name="T69" fmla="*/ 2147483647 h 154"/>
                <a:gd name="T70" fmla="*/ 2147483647 w 180"/>
                <a:gd name="T71" fmla="*/ 2147483647 h 154"/>
                <a:gd name="T72" fmla="*/ 2147483647 w 180"/>
                <a:gd name="T73" fmla="*/ 2147483647 h 154"/>
                <a:gd name="T74" fmla="*/ 2147483647 w 180"/>
                <a:gd name="T75" fmla="*/ 2147483647 h 154"/>
                <a:gd name="T76" fmla="*/ 2147483647 w 180"/>
                <a:gd name="T77" fmla="*/ 2147483647 h 154"/>
                <a:gd name="T78" fmla="*/ 2147483647 w 180"/>
                <a:gd name="T79" fmla="*/ 2147483647 h 154"/>
                <a:gd name="T80" fmla="*/ 2147483647 w 180"/>
                <a:gd name="T81" fmla="*/ 2147483647 h 154"/>
                <a:gd name="T82" fmla="*/ 2147483647 w 180"/>
                <a:gd name="T83" fmla="*/ 2147483647 h 154"/>
                <a:gd name="T84" fmla="*/ 2147483647 w 180"/>
                <a:gd name="T85" fmla="*/ 2147483647 h 154"/>
                <a:gd name="T86" fmla="*/ 2147483647 w 180"/>
                <a:gd name="T87" fmla="*/ 2147483647 h 154"/>
                <a:gd name="T88" fmla="*/ 2147483647 w 180"/>
                <a:gd name="T89" fmla="*/ 2147483647 h 154"/>
                <a:gd name="T90" fmla="*/ 2147483647 w 180"/>
                <a:gd name="T91" fmla="*/ 2147483647 h 154"/>
                <a:gd name="T92" fmla="*/ 2147483647 w 180"/>
                <a:gd name="T93" fmla="*/ 2147483647 h 154"/>
                <a:gd name="T94" fmla="*/ 2147483647 w 180"/>
                <a:gd name="T95" fmla="*/ 2147483647 h 154"/>
                <a:gd name="T96" fmla="*/ 2147483647 w 180"/>
                <a:gd name="T97" fmla="*/ 2147483647 h 154"/>
                <a:gd name="T98" fmla="*/ 2147483647 w 180"/>
                <a:gd name="T99" fmla="*/ 2147483647 h 154"/>
                <a:gd name="T100" fmla="*/ 2147483647 w 180"/>
                <a:gd name="T101" fmla="*/ 2147483647 h 154"/>
                <a:gd name="T102" fmla="*/ 2147483647 w 180"/>
                <a:gd name="T103" fmla="*/ 2147483647 h 154"/>
                <a:gd name="T104" fmla="*/ 2147483647 w 180"/>
                <a:gd name="T105" fmla="*/ 2147483647 h 154"/>
                <a:gd name="T106" fmla="*/ 0 w 180"/>
                <a:gd name="T107" fmla="*/ 2147483647 h 154"/>
                <a:gd name="T108" fmla="*/ 2147483647 w 180"/>
                <a:gd name="T109" fmla="*/ 2147483647 h 15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80" h="154">
                  <a:moveTo>
                    <a:pt x="68" y="152"/>
                  </a:moveTo>
                  <a:lnTo>
                    <a:pt x="68" y="136"/>
                  </a:lnTo>
                  <a:lnTo>
                    <a:pt x="76" y="124"/>
                  </a:lnTo>
                  <a:lnTo>
                    <a:pt x="86" y="120"/>
                  </a:lnTo>
                  <a:lnTo>
                    <a:pt x="100" y="114"/>
                  </a:lnTo>
                  <a:lnTo>
                    <a:pt x="116" y="108"/>
                  </a:lnTo>
                  <a:lnTo>
                    <a:pt x="122" y="104"/>
                  </a:lnTo>
                  <a:lnTo>
                    <a:pt x="124" y="100"/>
                  </a:lnTo>
                  <a:lnTo>
                    <a:pt x="128" y="94"/>
                  </a:lnTo>
                  <a:lnTo>
                    <a:pt x="134" y="92"/>
                  </a:lnTo>
                  <a:lnTo>
                    <a:pt x="138" y="90"/>
                  </a:lnTo>
                  <a:lnTo>
                    <a:pt x="140" y="88"/>
                  </a:lnTo>
                  <a:lnTo>
                    <a:pt x="140" y="86"/>
                  </a:lnTo>
                  <a:lnTo>
                    <a:pt x="140" y="78"/>
                  </a:lnTo>
                  <a:lnTo>
                    <a:pt x="148" y="76"/>
                  </a:lnTo>
                  <a:lnTo>
                    <a:pt x="152" y="72"/>
                  </a:lnTo>
                  <a:lnTo>
                    <a:pt x="158" y="68"/>
                  </a:lnTo>
                  <a:lnTo>
                    <a:pt x="164" y="68"/>
                  </a:lnTo>
                  <a:lnTo>
                    <a:pt x="174" y="68"/>
                  </a:lnTo>
                  <a:lnTo>
                    <a:pt x="178" y="68"/>
                  </a:lnTo>
                  <a:lnTo>
                    <a:pt x="180" y="66"/>
                  </a:lnTo>
                  <a:lnTo>
                    <a:pt x="180" y="62"/>
                  </a:lnTo>
                  <a:lnTo>
                    <a:pt x="172" y="36"/>
                  </a:lnTo>
                  <a:lnTo>
                    <a:pt x="164" y="12"/>
                  </a:lnTo>
                  <a:lnTo>
                    <a:pt x="166" y="12"/>
                  </a:lnTo>
                  <a:lnTo>
                    <a:pt x="148" y="14"/>
                  </a:lnTo>
                  <a:lnTo>
                    <a:pt x="136" y="12"/>
                  </a:lnTo>
                  <a:lnTo>
                    <a:pt x="126" y="10"/>
                  </a:lnTo>
                  <a:lnTo>
                    <a:pt x="124" y="8"/>
                  </a:lnTo>
                  <a:lnTo>
                    <a:pt x="124" y="4"/>
                  </a:lnTo>
                  <a:lnTo>
                    <a:pt x="122" y="2"/>
                  </a:lnTo>
                  <a:lnTo>
                    <a:pt x="118" y="0"/>
                  </a:lnTo>
                  <a:lnTo>
                    <a:pt x="114" y="2"/>
                  </a:lnTo>
                  <a:lnTo>
                    <a:pt x="110" y="4"/>
                  </a:lnTo>
                  <a:lnTo>
                    <a:pt x="106" y="14"/>
                  </a:lnTo>
                  <a:lnTo>
                    <a:pt x="102" y="26"/>
                  </a:lnTo>
                  <a:lnTo>
                    <a:pt x="98" y="32"/>
                  </a:lnTo>
                  <a:lnTo>
                    <a:pt x="92" y="40"/>
                  </a:lnTo>
                  <a:lnTo>
                    <a:pt x="82" y="44"/>
                  </a:lnTo>
                  <a:lnTo>
                    <a:pt x="74" y="52"/>
                  </a:lnTo>
                  <a:lnTo>
                    <a:pt x="66" y="58"/>
                  </a:lnTo>
                  <a:lnTo>
                    <a:pt x="62" y="64"/>
                  </a:lnTo>
                  <a:lnTo>
                    <a:pt x="60" y="70"/>
                  </a:lnTo>
                  <a:lnTo>
                    <a:pt x="60" y="82"/>
                  </a:lnTo>
                  <a:lnTo>
                    <a:pt x="58" y="94"/>
                  </a:lnTo>
                  <a:lnTo>
                    <a:pt x="54" y="108"/>
                  </a:lnTo>
                  <a:lnTo>
                    <a:pt x="50" y="114"/>
                  </a:lnTo>
                  <a:lnTo>
                    <a:pt x="44" y="118"/>
                  </a:lnTo>
                  <a:lnTo>
                    <a:pt x="32" y="130"/>
                  </a:lnTo>
                  <a:lnTo>
                    <a:pt x="24" y="136"/>
                  </a:lnTo>
                  <a:lnTo>
                    <a:pt x="18" y="140"/>
                  </a:lnTo>
                  <a:lnTo>
                    <a:pt x="12" y="142"/>
                  </a:lnTo>
                  <a:lnTo>
                    <a:pt x="4" y="146"/>
                  </a:lnTo>
                  <a:lnTo>
                    <a:pt x="0" y="154"/>
                  </a:lnTo>
                  <a:lnTo>
                    <a:pt x="68" y="15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2" name="Freeform 91"/>
            <p:cNvSpPr>
              <a:spLocks/>
            </p:cNvSpPr>
            <p:nvPr/>
          </p:nvSpPr>
          <p:spPr bwMode="auto">
            <a:xfrm>
              <a:off x="5470695" y="2137784"/>
              <a:ext cx="140542" cy="129387"/>
            </a:xfrm>
            <a:custGeom>
              <a:avLst/>
              <a:gdLst>
                <a:gd name="T0" fmla="*/ 2147483647 w 126"/>
                <a:gd name="T1" fmla="*/ 0 h 116"/>
                <a:gd name="T2" fmla="*/ 2147483647 w 126"/>
                <a:gd name="T3" fmla="*/ 2147483647 h 116"/>
                <a:gd name="T4" fmla="*/ 2147483647 w 126"/>
                <a:gd name="T5" fmla="*/ 2147483647 h 116"/>
                <a:gd name="T6" fmla="*/ 2147483647 w 126"/>
                <a:gd name="T7" fmla="*/ 2147483647 h 116"/>
                <a:gd name="T8" fmla="*/ 2147483647 w 126"/>
                <a:gd name="T9" fmla="*/ 2147483647 h 116"/>
                <a:gd name="T10" fmla="*/ 2147483647 w 126"/>
                <a:gd name="T11" fmla="*/ 2147483647 h 116"/>
                <a:gd name="T12" fmla="*/ 2147483647 w 126"/>
                <a:gd name="T13" fmla="*/ 2147483647 h 116"/>
                <a:gd name="T14" fmla="*/ 0 w 126"/>
                <a:gd name="T15" fmla="*/ 2147483647 h 116"/>
                <a:gd name="T16" fmla="*/ 0 w 126"/>
                <a:gd name="T17" fmla="*/ 2147483647 h 116"/>
                <a:gd name="T18" fmla="*/ 2147483647 w 126"/>
                <a:gd name="T19" fmla="*/ 2147483647 h 116"/>
                <a:gd name="T20" fmla="*/ 2147483647 w 126"/>
                <a:gd name="T21" fmla="*/ 2147483647 h 116"/>
                <a:gd name="T22" fmla="*/ 2147483647 w 126"/>
                <a:gd name="T23" fmla="*/ 2147483647 h 116"/>
                <a:gd name="T24" fmla="*/ 2147483647 w 126"/>
                <a:gd name="T25" fmla="*/ 2147483647 h 116"/>
                <a:gd name="T26" fmla="*/ 2147483647 w 126"/>
                <a:gd name="T27" fmla="*/ 2147483647 h 116"/>
                <a:gd name="T28" fmla="*/ 2147483647 w 126"/>
                <a:gd name="T29" fmla="*/ 2147483647 h 116"/>
                <a:gd name="T30" fmla="*/ 2147483647 w 126"/>
                <a:gd name="T31" fmla="*/ 2147483647 h 116"/>
                <a:gd name="T32" fmla="*/ 2147483647 w 126"/>
                <a:gd name="T33" fmla="*/ 2147483647 h 116"/>
                <a:gd name="T34" fmla="*/ 2147483647 w 126"/>
                <a:gd name="T35" fmla="*/ 0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26" h="116">
                  <a:moveTo>
                    <a:pt x="126" y="0"/>
                  </a:moveTo>
                  <a:lnTo>
                    <a:pt x="126" y="32"/>
                  </a:lnTo>
                  <a:lnTo>
                    <a:pt x="76" y="32"/>
                  </a:lnTo>
                  <a:lnTo>
                    <a:pt x="76" y="78"/>
                  </a:lnTo>
                  <a:lnTo>
                    <a:pt x="66" y="82"/>
                  </a:lnTo>
                  <a:lnTo>
                    <a:pt x="58" y="90"/>
                  </a:lnTo>
                  <a:lnTo>
                    <a:pt x="56" y="116"/>
                  </a:lnTo>
                  <a:lnTo>
                    <a:pt x="0" y="116"/>
                  </a:lnTo>
                  <a:lnTo>
                    <a:pt x="0" y="108"/>
                  </a:lnTo>
                  <a:lnTo>
                    <a:pt x="2" y="100"/>
                  </a:lnTo>
                  <a:lnTo>
                    <a:pt x="10" y="88"/>
                  </a:lnTo>
                  <a:lnTo>
                    <a:pt x="20" y="74"/>
                  </a:lnTo>
                  <a:lnTo>
                    <a:pt x="24" y="66"/>
                  </a:lnTo>
                  <a:lnTo>
                    <a:pt x="38" y="42"/>
                  </a:lnTo>
                  <a:lnTo>
                    <a:pt x="50" y="20"/>
                  </a:lnTo>
                  <a:lnTo>
                    <a:pt x="56" y="12"/>
                  </a:lnTo>
                  <a:lnTo>
                    <a:pt x="60" y="2"/>
                  </a:lnTo>
                  <a:lnTo>
                    <a:pt x="126"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3" name="Freeform 92"/>
            <p:cNvSpPr>
              <a:spLocks/>
            </p:cNvSpPr>
            <p:nvPr/>
          </p:nvSpPr>
          <p:spPr bwMode="auto">
            <a:xfrm>
              <a:off x="5470695" y="2137784"/>
              <a:ext cx="207466" cy="265465"/>
            </a:xfrm>
            <a:custGeom>
              <a:avLst/>
              <a:gdLst>
                <a:gd name="T0" fmla="*/ 2147483647 w 186"/>
                <a:gd name="T1" fmla="*/ 0 h 238"/>
                <a:gd name="T2" fmla="*/ 2147483647 w 186"/>
                <a:gd name="T3" fmla="*/ 0 h 238"/>
                <a:gd name="T4" fmla="*/ 2147483647 w 186"/>
                <a:gd name="T5" fmla="*/ 2147483647 h 238"/>
                <a:gd name="T6" fmla="*/ 2147483647 w 186"/>
                <a:gd name="T7" fmla="*/ 2147483647 h 238"/>
                <a:gd name="T8" fmla="*/ 2147483647 w 186"/>
                <a:gd name="T9" fmla="*/ 2147483647 h 238"/>
                <a:gd name="T10" fmla="*/ 2147483647 w 186"/>
                <a:gd name="T11" fmla="*/ 2147483647 h 238"/>
                <a:gd name="T12" fmla="*/ 2147483647 w 186"/>
                <a:gd name="T13" fmla="*/ 2147483647 h 238"/>
                <a:gd name="T14" fmla="*/ 2147483647 w 186"/>
                <a:gd name="T15" fmla="*/ 2147483647 h 238"/>
                <a:gd name="T16" fmla="*/ 0 w 186"/>
                <a:gd name="T17" fmla="*/ 2147483647 h 238"/>
                <a:gd name="T18" fmla="*/ 2147483647 w 186"/>
                <a:gd name="T19" fmla="*/ 2147483647 h 238"/>
                <a:gd name="T20" fmla="*/ 2147483647 w 186"/>
                <a:gd name="T21" fmla="*/ 2147483647 h 238"/>
                <a:gd name="T22" fmla="*/ 2147483647 w 186"/>
                <a:gd name="T23" fmla="*/ 2147483647 h 238"/>
                <a:gd name="T24" fmla="*/ 2147483647 w 186"/>
                <a:gd name="T25" fmla="*/ 2147483647 h 238"/>
                <a:gd name="T26" fmla="*/ 2147483647 w 186"/>
                <a:gd name="T27" fmla="*/ 2147483647 h 238"/>
                <a:gd name="T28" fmla="*/ 2147483647 w 186"/>
                <a:gd name="T29" fmla="*/ 2147483647 h 238"/>
                <a:gd name="T30" fmla="*/ 2147483647 w 186"/>
                <a:gd name="T31" fmla="*/ 2147483647 h 238"/>
                <a:gd name="T32" fmla="*/ 2147483647 w 186"/>
                <a:gd name="T33" fmla="*/ 2147483647 h 238"/>
                <a:gd name="T34" fmla="*/ 2147483647 w 186"/>
                <a:gd name="T35" fmla="*/ 2147483647 h 238"/>
                <a:gd name="T36" fmla="*/ 2147483647 w 186"/>
                <a:gd name="T37" fmla="*/ 2147483647 h 238"/>
                <a:gd name="T38" fmla="*/ 2147483647 w 186"/>
                <a:gd name="T39" fmla="*/ 2147483647 h 238"/>
                <a:gd name="T40" fmla="*/ 2147483647 w 186"/>
                <a:gd name="T41" fmla="*/ 2147483647 h 238"/>
                <a:gd name="T42" fmla="*/ 2147483647 w 186"/>
                <a:gd name="T43" fmla="*/ 2147483647 h 238"/>
                <a:gd name="T44" fmla="*/ 2147483647 w 186"/>
                <a:gd name="T45" fmla="*/ 2147483647 h 238"/>
                <a:gd name="T46" fmla="*/ 2147483647 w 186"/>
                <a:gd name="T47" fmla="*/ 2147483647 h 238"/>
                <a:gd name="T48" fmla="*/ 2147483647 w 186"/>
                <a:gd name="T49" fmla="*/ 2147483647 h 238"/>
                <a:gd name="T50" fmla="*/ 2147483647 w 186"/>
                <a:gd name="T51" fmla="*/ 2147483647 h 238"/>
                <a:gd name="T52" fmla="*/ 2147483647 w 186"/>
                <a:gd name="T53" fmla="*/ 2147483647 h 238"/>
                <a:gd name="T54" fmla="*/ 2147483647 w 186"/>
                <a:gd name="T55" fmla="*/ 2147483647 h 238"/>
                <a:gd name="T56" fmla="*/ 2147483647 w 186"/>
                <a:gd name="T57" fmla="*/ 2147483647 h 238"/>
                <a:gd name="T58" fmla="*/ 2147483647 w 186"/>
                <a:gd name="T59" fmla="*/ 2147483647 h 238"/>
                <a:gd name="T60" fmla="*/ 2147483647 w 186"/>
                <a:gd name="T61" fmla="*/ 2147483647 h 238"/>
                <a:gd name="T62" fmla="*/ 2147483647 w 186"/>
                <a:gd name="T63" fmla="*/ 2147483647 h 238"/>
                <a:gd name="T64" fmla="*/ 2147483647 w 186"/>
                <a:gd name="T65" fmla="*/ 2147483647 h 238"/>
                <a:gd name="T66" fmla="*/ 2147483647 w 186"/>
                <a:gd name="T67" fmla="*/ 2147483647 h 238"/>
                <a:gd name="T68" fmla="*/ 2147483647 w 186"/>
                <a:gd name="T69" fmla="*/ 2147483647 h 238"/>
                <a:gd name="T70" fmla="*/ 2147483647 w 186"/>
                <a:gd name="T71" fmla="*/ 2147483647 h 238"/>
                <a:gd name="T72" fmla="*/ 2147483647 w 186"/>
                <a:gd name="T73" fmla="*/ 2147483647 h 238"/>
                <a:gd name="T74" fmla="*/ 2147483647 w 186"/>
                <a:gd name="T75" fmla="*/ 2147483647 h 238"/>
                <a:gd name="T76" fmla="*/ 2147483647 w 186"/>
                <a:gd name="T77" fmla="*/ 2147483647 h 238"/>
                <a:gd name="T78" fmla="*/ 2147483647 w 186"/>
                <a:gd name="T79" fmla="*/ 2147483647 h 238"/>
                <a:gd name="T80" fmla="*/ 2147483647 w 186"/>
                <a:gd name="T81" fmla="*/ 2147483647 h 238"/>
                <a:gd name="T82" fmla="*/ 2147483647 w 186"/>
                <a:gd name="T83" fmla="*/ 2147483647 h 238"/>
                <a:gd name="T84" fmla="*/ 2147483647 w 186"/>
                <a:gd name="T85" fmla="*/ 2147483647 h 238"/>
                <a:gd name="T86" fmla="*/ 2147483647 w 186"/>
                <a:gd name="T87" fmla="*/ 2147483647 h 238"/>
                <a:gd name="T88" fmla="*/ 2147483647 w 186"/>
                <a:gd name="T89" fmla="*/ 2147483647 h 238"/>
                <a:gd name="T90" fmla="*/ 2147483647 w 186"/>
                <a:gd name="T91" fmla="*/ 2147483647 h 238"/>
                <a:gd name="T92" fmla="*/ 2147483647 w 186"/>
                <a:gd name="T93" fmla="*/ 2147483647 h 238"/>
                <a:gd name="T94" fmla="*/ 2147483647 w 186"/>
                <a:gd name="T95" fmla="*/ 2147483647 h 238"/>
                <a:gd name="T96" fmla="*/ 2147483647 w 186"/>
                <a:gd name="T97" fmla="*/ 2147483647 h 238"/>
                <a:gd name="T98" fmla="*/ 2147483647 w 186"/>
                <a:gd name="T99" fmla="*/ 2147483647 h 238"/>
                <a:gd name="T100" fmla="*/ 2147483647 w 186"/>
                <a:gd name="T101" fmla="*/ 2147483647 h 238"/>
                <a:gd name="T102" fmla="*/ 2147483647 w 186"/>
                <a:gd name="T103" fmla="*/ 2147483647 h 238"/>
                <a:gd name="T104" fmla="*/ 2147483647 w 186"/>
                <a:gd name="T105" fmla="*/ 2147483647 h 238"/>
                <a:gd name="T106" fmla="*/ 2147483647 w 186"/>
                <a:gd name="T107" fmla="*/ 2147483647 h 238"/>
                <a:gd name="T108" fmla="*/ 2147483647 w 186"/>
                <a:gd name="T109" fmla="*/ 2147483647 h 238"/>
                <a:gd name="T110" fmla="*/ 2147483647 w 186"/>
                <a:gd name="T111" fmla="*/ 2147483647 h 238"/>
                <a:gd name="T112" fmla="*/ 2147483647 w 186"/>
                <a:gd name="T113" fmla="*/ 2147483647 h 238"/>
                <a:gd name="T114" fmla="*/ 2147483647 w 186"/>
                <a:gd name="T115" fmla="*/ 2147483647 h 238"/>
                <a:gd name="T116" fmla="*/ 2147483647 w 186"/>
                <a:gd name="T117" fmla="*/ 2147483647 h 238"/>
                <a:gd name="T118" fmla="*/ 2147483647 w 186"/>
                <a:gd name="T119" fmla="*/ 2147483647 h 238"/>
                <a:gd name="T120" fmla="*/ 2147483647 w 186"/>
                <a:gd name="T121" fmla="*/ 0 h 23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86" h="238">
                  <a:moveTo>
                    <a:pt x="128" y="0"/>
                  </a:moveTo>
                  <a:lnTo>
                    <a:pt x="126" y="0"/>
                  </a:lnTo>
                  <a:lnTo>
                    <a:pt x="126" y="32"/>
                  </a:lnTo>
                  <a:lnTo>
                    <a:pt x="76" y="32"/>
                  </a:lnTo>
                  <a:lnTo>
                    <a:pt x="76" y="78"/>
                  </a:lnTo>
                  <a:lnTo>
                    <a:pt x="66" y="82"/>
                  </a:lnTo>
                  <a:lnTo>
                    <a:pt x="58" y="90"/>
                  </a:lnTo>
                  <a:lnTo>
                    <a:pt x="56" y="116"/>
                  </a:lnTo>
                  <a:lnTo>
                    <a:pt x="0" y="116"/>
                  </a:lnTo>
                  <a:lnTo>
                    <a:pt x="2" y="124"/>
                  </a:lnTo>
                  <a:lnTo>
                    <a:pt x="6" y="128"/>
                  </a:lnTo>
                  <a:lnTo>
                    <a:pt x="10" y="134"/>
                  </a:lnTo>
                  <a:lnTo>
                    <a:pt x="12" y="138"/>
                  </a:lnTo>
                  <a:lnTo>
                    <a:pt x="10" y="142"/>
                  </a:lnTo>
                  <a:lnTo>
                    <a:pt x="8" y="146"/>
                  </a:lnTo>
                  <a:lnTo>
                    <a:pt x="6" y="150"/>
                  </a:lnTo>
                  <a:lnTo>
                    <a:pt x="6" y="152"/>
                  </a:lnTo>
                  <a:lnTo>
                    <a:pt x="6" y="156"/>
                  </a:lnTo>
                  <a:lnTo>
                    <a:pt x="10" y="158"/>
                  </a:lnTo>
                  <a:lnTo>
                    <a:pt x="14" y="166"/>
                  </a:lnTo>
                  <a:lnTo>
                    <a:pt x="12" y="166"/>
                  </a:lnTo>
                  <a:lnTo>
                    <a:pt x="14" y="176"/>
                  </a:lnTo>
                  <a:lnTo>
                    <a:pt x="12" y="186"/>
                  </a:lnTo>
                  <a:lnTo>
                    <a:pt x="10" y="196"/>
                  </a:lnTo>
                  <a:lnTo>
                    <a:pt x="6" y="206"/>
                  </a:lnTo>
                  <a:lnTo>
                    <a:pt x="10" y="206"/>
                  </a:lnTo>
                  <a:lnTo>
                    <a:pt x="12" y="206"/>
                  </a:lnTo>
                  <a:lnTo>
                    <a:pt x="16" y="206"/>
                  </a:lnTo>
                  <a:lnTo>
                    <a:pt x="18" y="204"/>
                  </a:lnTo>
                  <a:lnTo>
                    <a:pt x="22" y="202"/>
                  </a:lnTo>
                  <a:lnTo>
                    <a:pt x="26" y="202"/>
                  </a:lnTo>
                  <a:lnTo>
                    <a:pt x="34" y="204"/>
                  </a:lnTo>
                  <a:lnTo>
                    <a:pt x="42" y="208"/>
                  </a:lnTo>
                  <a:lnTo>
                    <a:pt x="48" y="210"/>
                  </a:lnTo>
                  <a:lnTo>
                    <a:pt x="50" y="216"/>
                  </a:lnTo>
                  <a:lnTo>
                    <a:pt x="60" y="230"/>
                  </a:lnTo>
                  <a:lnTo>
                    <a:pt x="64" y="234"/>
                  </a:lnTo>
                  <a:lnTo>
                    <a:pt x="70" y="238"/>
                  </a:lnTo>
                  <a:lnTo>
                    <a:pt x="76" y="228"/>
                  </a:lnTo>
                  <a:lnTo>
                    <a:pt x="78" y="222"/>
                  </a:lnTo>
                  <a:lnTo>
                    <a:pt x="82" y="222"/>
                  </a:lnTo>
                  <a:lnTo>
                    <a:pt x="88" y="220"/>
                  </a:lnTo>
                  <a:lnTo>
                    <a:pt x="86" y="226"/>
                  </a:lnTo>
                  <a:lnTo>
                    <a:pt x="88" y="230"/>
                  </a:lnTo>
                  <a:lnTo>
                    <a:pt x="92" y="224"/>
                  </a:lnTo>
                  <a:lnTo>
                    <a:pt x="94" y="224"/>
                  </a:lnTo>
                  <a:lnTo>
                    <a:pt x="96" y="222"/>
                  </a:lnTo>
                  <a:lnTo>
                    <a:pt x="98" y="224"/>
                  </a:lnTo>
                  <a:lnTo>
                    <a:pt x="100" y="226"/>
                  </a:lnTo>
                  <a:lnTo>
                    <a:pt x="102" y="228"/>
                  </a:lnTo>
                  <a:lnTo>
                    <a:pt x="106" y="226"/>
                  </a:lnTo>
                  <a:lnTo>
                    <a:pt x="110" y="224"/>
                  </a:lnTo>
                  <a:lnTo>
                    <a:pt x="172" y="224"/>
                  </a:lnTo>
                  <a:lnTo>
                    <a:pt x="174" y="216"/>
                  </a:lnTo>
                  <a:lnTo>
                    <a:pt x="176" y="208"/>
                  </a:lnTo>
                  <a:lnTo>
                    <a:pt x="172" y="208"/>
                  </a:lnTo>
                  <a:lnTo>
                    <a:pt x="170" y="206"/>
                  </a:lnTo>
                  <a:lnTo>
                    <a:pt x="158" y="50"/>
                  </a:lnTo>
                  <a:lnTo>
                    <a:pt x="186" y="50"/>
                  </a:lnTo>
                  <a:lnTo>
                    <a:pt x="128" y="6"/>
                  </a:lnTo>
                  <a:lnTo>
                    <a:pt x="128"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4" name="Freeform 93"/>
            <p:cNvSpPr>
              <a:spLocks/>
            </p:cNvSpPr>
            <p:nvPr/>
          </p:nvSpPr>
          <p:spPr bwMode="auto">
            <a:xfrm>
              <a:off x="5546543" y="2193554"/>
              <a:ext cx="285546" cy="301158"/>
            </a:xfrm>
            <a:custGeom>
              <a:avLst/>
              <a:gdLst>
                <a:gd name="T0" fmla="*/ 2147483647 w 256"/>
                <a:gd name="T1" fmla="*/ 2147483647 h 270"/>
                <a:gd name="T2" fmla="*/ 2147483647 w 256"/>
                <a:gd name="T3" fmla="*/ 2147483647 h 270"/>
                <a:gd name="T4" fmla="*/ 2147483647 w 256"/>
                <a:gd name="T5" fmla="*/ 2147483647 h 270"/>
                <a:gd name="T6" fmla="*/ 2147483647 w 256"/>
                <a:gd name="T7" fmla="*/ 2147483647 h 270"/>
                <a:gd name="T8" fmla="*/ 2147483647 w 256"/>
                <a:gd name="T9" fmla="*/ 2147483647 h 270"/>
                <a:gd name="T10" fmla="*/ 2147483647 w 256"/>
                <a:gd name="T11" fmla="*/ 2147483647 h 270"/>
                <a:gd name="T12" fmla="*/ 2147483647 w 256"/>
                <a:gd name="T13" fmla="*/ 2147483647 h 270"/>
                <a:gd name="T14" fmla="*/ 2147483647 w 256"/>
                <a:gd name="T15" fmla="*/ 2147483647 h 270"/>
                <a:gd name="T16" fmla="*/ 2147483647 w 256"/>
                <a:gd name="T17" fmla="*/ 2147483647 h 270"/>
                <a:gd name="T18" fmla="*/ 2147483647 w 256"/>
                <a:gd name="T19" fmla="*/ 2147483647 h 270"/>
                <a:gd name="T20" fmla="*/ 2147483647 w 256"/>
                <a:gd name="T21" fmla="*/ 0 h 270"/>
                <a:gd name="T22" fmla="*/ 2147483647 w 256"/>
                <a:gd name="T23" fmla="*/ 2147483647 h 270"/>
                <a:gd name="T24" fmla="*/ 2147483647 w 256"/>
                <a:gd name="T25" fmla="*/ 2147483647 h 270"/>
                <a:gd name="T26" fmla="*/ 2147483647 w 256"/>
                <a:gd name="T27" fmla="*/ 2147483647 h 270"/>
                <a:gd name="T28" fmla="*/ 2147483647 w 256"/>
                <a:gd name="T29" fmla="*/ 2147483647 h 270"/>
                <a:gd name="T30" fmla="*/ 2147483647 w 256"/>
                <a:gd name="T31" fmla="*/ 2147483647 h 270"/>
                <a:gd name="T32" fmla="*/ 2147483647 w 256"/>
                <a:gd name="T33" fmla="*/ 2147483647 h 270"/>
                <a:gd name="T34" fmla="*/ 2147483647 w 256"/>
                <a:gd name="T35" fmla="*/ 2147483647 h 270"/>
                <a:gd name="T36" fmla="*/ 2147483647 w 256"/>
                <a:gd name="T37" fmla="*/ 2147483647 h 270"/>
                <a:gd name="T38" fmla="*/ 2147483647 w 256"/>
                <a:gd name="T39" fmla="*/ 2147483647 h 270"/>
                <a:gd name="T40" fmla="*/ 2147483647 w 256"/>
                <a:gd name="T41" fmla="*/ 2147483647 h 270"/>
                <a:gd name="T42" fmla="*/ 2147483647 w 256"/>
                <a:gd name="T43" fmla="*/ 2147483647 h 270"/>
                <a:gd name="T44" fmla="*/ 2147483647 w 256"/>
                <a:gd name="T45" fmla="*/ 2147483647 h 270"/>
                <a:gd name="T46" fmla="*/ 2147483647 w 256"/>
                <a:gd name="T47" fmla="*/ 2147483647 h 270"/>
                <a:gd name="T48" fmla="*/ 2147483647 w 256"/>
                <a:gd name="T49" fmla="*/ 2147483647 h 270"/>
                <a:gd name="T50" fmla="*/ 2147483647 w 256"/>
                <a:gd name="T51" fmla="*/ 2147483647 h 270"/>
                <a:gd name="T52" fmla="*/ 2147483647 w 256"/>
                <a:gd name="T53" fmla="*/ 2147483647 h 270"/>
                <a:gd name="T54" fmla="*/ 2147483647 w 256"/>
                <a:gd name="T55" fmla="*/ 2147483647 h 270"/>
                <a:gd name="T56" fmla="*/ 2147483647 w 256"/>
                <a:gd name="T57" fmla="*/ 2147483647 h 270"/>
                <a:gd name="T58" fmla="*/ 2147483647 w 256"/>
                <a:gd name="T59" fmla="*/ 2147483647 h 270"/>
                <a:gd name="T60" fmla="*/ 2147483647 w 256"/>
                <a:gd name="T61" fmla="*/ 2147483647 h 270"/>
                <a:gd name="T62" fmla="*/ 2147483647 w 256"/>
                <a:gd name="T63" fmla="*/ 2147483647 h 270"/>
                <a:gd name="T64" fmla="*/ 2147483647 w 256"/>
                <a:gd name="T65" fmla="*/ 2147483647 h 270"/>
                <a:gd name="T66" fmla="*/ 2147483647 w 256"/>
                <a:gd name="T67" fmla="*/ 2147483647 h 270"/>
                <a:gd name="T68" fmla="*/ 2147483647 w 256"/>
                <a:gd name="T69" fmla="*/ 2147483647 h 270"/>
                <a:gd name="T70" fmla="*/ 2147483647 w 256"/>
                <a:gd name="T71" fmla="*/ 2147483647 h 270"/>
                <a:gd name="T72" fmla="*/ 2147483647 w 256"/>
                <a:gd name="T73" fmla="*/ 2147483647 h 270"/>
                <a:gd name="T74" fmla="*/ 2147483647 w 256"/>
                <a:gd name="T75" fmla="*/ 2147483647 h 270"/>
                <a:gd name="T76" fmla="*/ 2147483647 w 256"/>
                <a:gd name="T77" fmla="*/ 2147483647 h 2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56" h="270">
                  <a:moveTo>
                    <a:pt x="2" y="188"/>
                  </a:moveTo>
                  <a:lnTo>
                    <a:pt x="8" y="178"/>
                  </a:lnTo>
                  <a:lnTo>
                    <a:pt x="10" y="172"/>
                  </a:lnTo>
                  <a:lnTo>
                    <a:pt x="14" y="172"/>
                  </a:lnTo>
                  <a:lnTo>
                    <a:pt x="20" y="170"/>
                  </a:lnTo>
                  <a:lnTo>
                    <a:pt x="18" y="176"/>
                  </a:lnTo>
                  <a:lnTo>
                    <a:pt x="20" y="180"/>
                  </a:lnTo>
                  <a:lnTo>
                    <a:pt x="24" y="174"/>
                  </a:lnTo>
                  <a:lnTo>
                    <a:pt x="26" y="174"/>
                  </a:lnTo>
                  <a:lnTo>
                    <a:pt x="28" y="172"/>
                  </a:lnTo>
                  <a:lnTo>
                    <a:pt x="30" y="174"/>
                  </a:lnTo>
                  <a:lnTo>
                    <a:pt x="32" y="176"/>
                  </a:lnTo>
                  <a:lnTo>
                    <a:pt x="34" y="178"/>
                  </a:lnTo>
                  <a:lnTo>
                    <a:pt x="38" y="176"/>
                  </a:lnTo>
                  <a:lnTo>
                    <a:pt x="42" y="174"/>
                  </a:lnTo>
                  <a:lnTo>
                    <a:pt x="104" y="174"/>
                  </a:lnTo>
                  <a:lnTo>
                    <a:pt x="106" y="166"/>
                  </a:lnTo>
                  <a:lnTo>
                    <a:pt x="108" y="158"/>
                  </a:lnTo>
                  <a:lnTo>
                    <a:pt x="104" y="158"/>
                  </a:lnTo>
                  <a:lnTo>
                    <a:pt x="102" y="156"/>
                  </a:lnTo>
                  <a:lnTo>
                    <a:pt x="90" y="0"/>
                  </a:lnTo>
                  <a:lnTo>
                    <a:pt x="118" y="0"/>
                  </a:lnTo>
                  <a:lnTo>
                    <a:pt x="208" y="68"/>
                  </a:lnTo>
                  <a:lnTo>
                    <a:pt x="208" y="72"/>
                  </a:lnTo>
                  <a:lnTo>
                    <a:pt x="212" y="76"/>
                  </a:lnTo>
                  <a:lnTo>
                    <a:pt x="220" y="84"/>
                  </a:lnTo>
                  <a:lnTo>
                    <a:pt x="230" y="88"/>
                  </a:lnTo>
                  <a:lnTo>
                    <a:pt x="242" y="92"/>
                  </a:lnTo>
                  <a:lnTo>
                    <a:pt x="242" y="106"/>
                  </a:lnTo>
                  <a:lnTo>
                    <a:pt x="256" y="104"/>
                  </a:lnTo>
                  <a:lnTo>
                    <a:pt x="256" y="154"/>
                  </a:lnTo>
                  <a:lnTo>
                    <a:pt x="252" y="162"/>
                  </a:lnTo>
                  <a:lnTo>
                    <a:pt x="248" y="170"/>
                  </a:lnTo>
                  <a:lnTo>
                    <a:pt x="240" y="174"/>
                  </a:lnTo>
                  <a:lnTo>
                    <a:pt x="230" y="176"/>
                  </a:lnTo>
                  <a:lnTo>
                    <a:pt x="218" y="176"/>
                  </a:lnTo>
                  <a:lnTo>
                    <a:pt x="206" y="178"/>
                  </a:lnTo>
                  <a:lnTo>
                    <a:pt x="186" y="184"/>
                  </a:lnTo>
                  <a:lnTo>
                    <a:pt x="150" y="196"/>
                  </a:lnTo>
                  <a:lnTo>
                    <a:pt x="146" y="198"/>
                  </a:lnTo>
                  <a:lnTo>
                    <a:pt x="144" y="200"/>
                  </a:lnTo>
                  <a:lnTo>
                    <a:pt x="142" y="206"/>
                  </a:lnTo>
                  <a:lnTo>
                    <a:pt x="138" y="212"/>
                  </a:lnTo>
                  <a:lnTo>
                    <a:pt x="136" y="212"/>
                  </a:lnTo>
                  <a:lnTo>
                    <a:pt x="132" y="212"/>
                  </a:lnTo>
                  <a:lnTo>
                    <a:pt x="124" y="212"/>
                  </a:lnTo>
                  <a:lnTo>
                    <a:pt x="124" y="222"/>
                  </a:lnTo>
                  <a:lnTo>
                    <a:pt x="124" y="228"/>
                  </a:lnTo>
                  <a:lnTo>
                    <a:pt x="122" y="232"/>
                  </a:lnTo>
                  <a:lnTo>
                    <a:pt x="116" y="236"/>
                  </a:lnTo>
                  <a:lnTo>
                    <a:pt x="110" y="240"/>
                  </a:lnTo>
                  <a:lnTo>
                    <a:pt x="108" y="244"/>
                  </a:lnTo>
                  <a:lnTo>
                    <a:pt x="108" y="248"/>
                  </a:lnTo>
                  <a:lnTo>
                    <a:pt x="106" y="256"/>
                  </a:lnTo>
                  <a:lnTo>
                    <a:pt x="104" y="264"/>
                  </a:lnTo>
                  <a:lnTo>
                    <a:pt x="100" y="266"/>
                  </a:lnTo>
                  <a:lnTo>
                    <a:pt x="94" y="270"/>
                  </a:lnTo>
                  <a:lnTo>
                    <a:pt x="90" y="264"/>
                  </a:lnTo>
                  <a:lnTo>
                    <a:pt x="82" y="266"/>
                  </a:lnTo>
                  <a:lnTo>
                    <a:pt x="76" y="268"/>
                  </a:lnTo>
                  <a:lnTo>
                    <a:pt x="70" y="270"/>
                  </a:lnTo>
                  <a:lnTo>
                    <a:pt x="64" y="268"/>
                  </a:lnTo>
                  <a:lnTo>
                    <a:pt x="62" y="266"/>
                  </a:lnTo>
                  <a:lnTo>
                    <a:pt x="58" y="252"/>
                  </a:lnTo>
                  <a:lnTo>
                    <a:pt x="54" y="240"/>
                  </a:lnTo>
                  <a:lnTo>
                    <a:pt x="50" y="234"/>
                  </a:lnTo>
                  <a:lnTo>
                    <a:pt x="44" y="232"/>
                  </a:lnTo>
                  <a:lnTo>
                    <a:pt x="42" y="234"/>
                  </a:lnTo>
                  <a:lnTo>
                    <a:pt x="40" y="236"/>
                  </a:lnTo>
                  <a:lnTo>
                    <a:pt x="34" y="236"/>
                  </a:lnTo>
                  <a:lnTo>
                    <a:pt x="20" y="234"/>
                  </a:lnTo>
                  <a:lnTo>
                    <a:pt x="10" y="232"/>
                  </a:lnTo>
                  <a:lnTo>
                    <a:pt x="10" y="224"/>
                  </a:lnTo>
                  <a:lnTo>
                    <a:pt x="10" y="218"/>
                  </a:lnTo>
                  <a:lnTo>
                    <a:pt x="8" y="210"/>
                  </a:lnTo>
                  <a:lnTo>
                    <a:pt x="4" y="200"/>
                  </a:lnTo>
                  <a:lnTo>
                    <a:pt x="0" y="186"/>
                  </a:lnTo>
                  <a:lnTo>
                    <a:pt x="2" y="186"/>
                  </a:lnTo>
                  <a:lnTo>
                    <a:pt x="2" y="18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5" name="Freeform 94"/>
            <p:cNvSpPr>
              <a:spLocks/>
            </p:cNvSpPr>
            <p:nvPr/>
          </p:nvSpPr>
          <p:spPr bwMode="auto">
            <a:xfrm>
              <a:off x="5762932" y="2222554"/>
              <a:ext cx="277738" cy="240926"/>
            </a:xfrm>
            <a:custGeom>
              <a:avLst/>
              <a:gdLst>
                <a:gd name="T0" fmla="*/ 2147483647 w 249"/>
                <a:gd name="T1" fmla="*/ 2147483647 h 216"/>
                <a:gd name="T2" fmla="*/ 2147483647 w 249"/>
                <a:gd name="T3" fmla="*/ 2147483647 h 216"/>
                <a:gd name="T4" fmla="*/ 2147483647 w 249"/>
                <a:gd name="T5" fmla="*/ 0 h 216"/>
                <a:gd name="T6" fmla="*/ 2147483647 w 249"/>
                <a:gd name="T7" fmla="*/ 0 h 216"/>
                <a:gd name="T8" fmla="*/ 2147483647 w 249"/>
                <a:gd name="T9" fmla="*/ 2147483647 h 216"/>
                <a:gd name="T10" fmla="*/ 2147483647 w 249"/>
                <a:gd name="T11" fmla="*/ 2147483647 h 216"/>
                <a:gd name="T12" fmla="*/ 2147483647 w 249"/>
                <a:gd name="T13" fmla="*/ 2147483647 h 216"/>
                <a:gd name="T14" fmla="*/ 2147483647 w 249"/>
                <a:gd name="T15" fmla="*/ 2147483647 h 216"/>
                <a:gd name="T16" fmla="*/ 0 w 249"/>
                <a:gd name="T17" fmla="*/ 2147483647 h 216"/>
                <a:gd name="T18" fmla="*/ 2147483647 w 249"/>
                <a:gd name="T19" fmla="*/ 2147483647 h 216"/>
                <a:gd name="T20" fmla="*/ 2147483647 w 249"/>
                <a:gd name="T21" fmla="*/ 2147483647 h 216"/>
                <a:gd name="T22" fmla="*/ 2147483647 w 249"/>
                <a:gd name="T23" fmla="*/ 2147483647 h 216"/>
                <a:gd name="T24" fmla="*/ 2147483647 w 249"/>
                <a:gd name="T25" fmla="*/ 2147483647 h 216"/>
                <a:gd name="T26" fmla="*/ 2147483647 w 249"/>
                <a:gd name="T27" fmla="*/ 2147483647 h 216"/>
                <a:gd name="T28" fmla="*/ 2147483647 w 249"/>
                <a:gd name="T29" fmla="*/ 2147483647 h 216"/>
                <a:gd name="T30" fmla="*/ 2147483647 w 249"/>
                <a:gd name="T31" fmla="*/ 2147483647 h 216"/>
                <a:gd name="T32" fmla="*/ 2147483647 w 249"/>
                <a:gd name="T33" fmla="*/ 2147483647 h 216"/>
                <a:gd name="T34" fmla="*/ 2147483647 w 249"/>
                <a:gd name="T35" fmla="*/ 2147483647 h 216"/>
                <a:gd name="T36" fmla="*/ 2147483647 w 249"/>
                <a:gd name="T37" fmla="*/ 2147483647 h 216"/>
                <a:gd name="T38" fmla="*/ 2147483647 w 249"/>
                <a:gd name="T39" fmla="*/ 2147483647 h 216"/>
                <a:gd name="T40" fmla="*/ 2147483647 w 249"/>
                <a:gd name="T41" fmla="*/ 2147483647 h 216"/>
                <a:gd name="T42" fmla="*/ 2147483647 w 249"/>
                <a:gd name="T43" fmla="*/ 2147483647 h 216"/>
                <a:gd name="T44" fmla="*/ 2147483647 w 249"/>
                <a:gd name="T45" fmla="*/ 2147483647 h 216"/>
                <a:gd name="T46" fmla="*/ 2147483647 w 249"/>
                <a:gd name="T47" fmla="*/ 2147483647 h 216"/>
                <a:gd name="T48" fmla="*/ 2147483647 w 249"/>
                <a:gd name="T49" fmla="*/ 2147483647 h 216"/>
                <a:gd name="T50" fmla="*/ 2147483647 w 249"/>
                <a:gd name="T51" fmla="*/ 2147483647 h 216"/>
                <a:gd name="T52" fmla="*/ 2147483647 w 249"/>
                <a:gd name="T53" fmla="*/ 2147483647 h 216"/>
                <a:gd name="T54" fmla="*/ 2147483647 w 249"/>
                <a:gd name="T55" fmla="*/ 2147483647 h 216"/>
                <a:gd name="T56" fmla="*/ 2147483647 w 249"/>
                <a:gd name="T57" fmla="*/ 2147483647 h 216"/>
                <a:gd name="T58" fmla="*/ 2147483647 w 249"/>
                <a:gd name="T59" fmla="*/ 2147483647 h 216"/>
                <a:gd name="T60" fmla="*/ 2147483647 w 249"/>
                <a:gd name="T61" fmla="*/ 2147483647 h 216"/>
                <a:gd name="T62" fmla="*/ 2147483647 w 249"/>
                <a:gd name="T63" fmla="*/ 2147483647 h 216"/>
                <a:gd name="T64" fmla="*/ 2147483647 w 249"/>
                <a:gd name="T65" fmla="*/ 2147483647 h 216"/>
                <a:gd name="T66" fmla="*/ 2147483647 w 249"/>
                <a:gd name="T67" fmla="*/ 2147483647 h 216"/>
                <a:gd name="T68" fmla="*/ 2147483647 w 249"/>
                <a:gd name="T69" fmla="*/ 2147483647 h 216"/>
                <a:gd name="T70" fmla="*/ 2147483647 w 249"/>
                <a:gd name="T71" fmla="*/ 2147483647 h 216"/>
                <a:gd name="T72" fmla="*/ 2147483647 w 249"/>
                <a:gd name="T73" fmla="*/ 2147483647 h 216"/>
                <a:gd name="T74" fmla="*/ 2147483647 w 249"/>
                <a:gd name="T75" fmla="*/ 2147483647 h 216"/>
                <a:gd name="T76" fmla="*/ 2147483647 w 249"/>
                <a:gd name="T77" fmla="*/ 2147483647 h 216"/>
                <a:gd name="T78" fmla="*/ 2147483647 w 249"/>
                <a:gd name="T79" fmla="*/ 2147483647 h 216"/>
                <a:gd name="T80" fmla="*/ 2147483647 w 249"/>
                <a:gd name="T81" fmla="*/ 2147483647 h 2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49" h="216">
                  <a:moveTo>
                    <a:pt x="219" y="14"/>
                  </a:moveTo>
                  <a:lnTo>
                    <a:pt x="215" y="8"/>
                  </a:lnTo>
                  <a:lnTo>
                    <a:pt x="211" y="4"/>
                  </a:lnTo>
                  <a:lnTo>
                    <a:pt x="205" y="2"/>
                  </a:lnTo>
                  <a:lnTo>
                    <a:pt x="199" y="0"/>
                  </a:lnTo>
                  <a:lnTo>
                    <a:pt x="190" y="0"/>
                  </a:lnTo>
                  <a:lnTo>
                    <a:pt x="186" y="0"/>
                  </a:lnTo>
                  <a:lnTo>
                    <a:pt x="184" y="0"/>
                  </a:lnTo>
                  <a:lnTo>
                    <a:pt x="114" y="48"/>
                  </a:lnTo>
                  <a:lnTo>
                    <a:pt x="86" y="76"/>
                  </a:lnTo>
                  <a:lnTo>
                    <a:pt x="62" y="78"/>
                  </a:lnTo>
                  <a:lnTo>
                    <a:pt x="62" y="128"/>
                  </a:lnTo>
                  <a:lnTo>
                    <a:pt x="58" y="136"/>
                  </a:lnTo>
                  <a:lnTo>
                    <a:pt x="54" y="144"/>
                  </a:lnTo>
                  <a:lnTo>
                    <a:pt x="46" y="148"/>
                  </a:lnTo>
                  <a:lnTo>
                    <a:pt x="36" y="150"/>
                  </a:lnTo>
                  <a:lnTo>
                    <a:pt x="16" y="152"/>
                  </a:lnTo>
                  <a:lnTo>
                    <a:pt x="0" y="156"/>
                  </a:lnTo>
                  <a:lnTo>
                    <a:pt x="0" y="166"/>
                  </a:lnTo>
                  <a:lnTo>
                    <a:pt x="4" y="172"/>
                  </a:lnTo>
                  <a:lnTo>
                    <a:pt x="8" y="174"/>
                  </a:lnTo>
                  <a:lnTo>
                    <a:pt x="12" y="178"/>
                  </a:lnTo>
                  <a:lnTo>
                    <a:pt x="14" y="182"/>
                  </a:lnTo>
                  <a:lnTo>
                    <a:pt x="14" y="186"/>
                  </a:lnTo>
                  <a:lnTo>
                    <a:pt x="14" y="190"/>
                  </a:lnTo>
                  <a:lnTo>
                    <a:pt x="14" y="194"/>
                  </a:lnTo>
                  <a:lnTo>
                    <a:pt x="18" y="198"/>
                  </a:lnTo>
                  <a:lnTo>
                    <a:pt x="24" y="198"/>
                  </a:lnTo>
                  <a:lnTo>
                    <a:pt x="30" y="200"/>
                  </a:lnTo>
                  <a:lnTo>
                    <a:pt x="32" y="204"/>
                  </a:lnTo>
                  <a:lnTo>
                    <a:pt x="32" y="206"/>
                  </a:lnTo>
                  <a:lnTo>
                    <a:pt x="42" y="206"/>
                  </a:lnTo>
                  <a:lnTo>
                    <a:pt x="46" y="212"/>
                  </a:lnTo>
                  <a:lnTo>
                    <a:pt x="52" y="216"/>
                  </a:lnTo>
                  <a:lnTo>
                    <a:pt x="56" y="202"/>
                  </a:lnTo>
                  <a:lnTo>
                    <a:pt x="60" y="188"/>
                  </a:lnTo>
                  <a:lnTo>
                    <a:pt x="64" y="184"/>
                  </a:lnTo>
                  <a:lnTo>
                    <a:pt x="70" y="180"/>
                  </a:lnTo>
                  <a:lnTo>
                    <a:pt x="76" y="176"/>
                  </a:lnTo>
                  <a:lnTo>
                    <a:pt x="86" y="176"/>
                  </a:lnTo>
                  <a:lnTo>
                    <a:pt x="88" y="176"/>
                  </a:lnTo>
                  <a:lnTo>
                    <a:pt x="92" y="178"/>
                  </a:lnTo>
                  <a:lnTo>
                    <a:pt x="98" y="184"/>
                  </a:lnTo>
                  <a:lnTo>
                    <a:pt x="104" y="188"/>
                  </a:lnTo>
                  <a:lnTo>
                    <a:pt x="106" y="190"/>
                  </a:lnTo>
                  <a:lnTo>
                    <a:pt x="110" y="192"/>
                  </a:lnTo>
                  <a:lnTo>
                    <a:pt x="114" y="190"/>
                  </a:lnTo>
                  <a:lnTo>
                    <a:pt x="114" y="188"/>
                  </a:lnTo>
                  <a:lnTo>
                    <a:pt x="116" y="186"/>
                  </a:lnTo>
                  <a:lnTo>
                    <a:pt x="120" y="186"/>
                  </a:lnTo>
                  <a:lnTo>
                    <a:pt x="128" y="186"/>
                  </a:lnTo>
                  <a:lnTo>
                    <a:pt x="132" y="190"/>
                  </a:lnTo>
                  <a:lnTo>
                    <a:pt x="136" y="192"/>
                  </a:lnTo>
                  <a:lnTo>
                    <a:pt x="142" y="194"/>
                  </a:lnTo>
                  <a:lnTo>
                    <a:pt x="150" y="192"/>
                  </a:lnTo>
                  <a:lnTo>
                    <a:pt x="156" y="188"/>
                  </a:lnTo>
                  <a:lnTo>
                    <a:pt x="162" y="186"/>
                  </a:lnTo>
                  <a:lnTo>
                    <a:pt x="170" y="184"/>
                  </a:lnTo>
                  <a:lnTo>
                    <a:pt x="176" y="184"/>
                  </a:lnTo>
                  <a:lnTo>
                    <a:pt x="180" y="186"/>
                  </a:lnTo>
                  <a:lnTo>
                    <a:pt x="184" y="186"/>
                  </a:lnTo>
                  <a:lnTo>
                    <a:pt x="193" y="188"/>
                  </a:lnTo>
                  <a:lnTo>
                    <a:pt x="197" y="186"/>
                  </a:lnTo>
                  <a:lnTo>
                    <a:pt x="203" y="184"/>
                  </a:lnTo>
                  <a:lnTo>
                    <a:pt x="213" y="176"/>
                  </a:lnTo>
                  <a:lnTo>
                    <a:pt x="215" y="166"/>
                  </a:lnTo>
                  <a:lnTo>
                    <a:pt x="217" y="158"/>
                  </a:lnTo>
                  <a:lnTo>
                    <a:pt x="221" y="150"/>
                  </a:lnTo>
                  <a:lnTo>
                    <a:pt x="225" y="144"/>
                  </a:lnTo>
                  <a:lnTo>
                    <a:pt x="235" y="132"/>
                  </a:lnTo>
                  <a:lnTo>
                    <a:pt x="239" y="126"/>
                  </a:lnTo>
                  <a:lnTo>
                    <a:pt x="243" y="118"/>
                  </a:lnTo>
                  <a:lnTo>
                    <a:pt x="243" y="76"/>
                  </a:lnTo>
                  <a:lnTo>
                    <a:pt x="243" y="72"/>
                  </a:lnTo>
                  <a:lnTo>
                    <a:pt x="245" y="68"/>
                  </a:lnTo>
                  <a:lnTo>
                    <a:pt x="247" y="64"/>
                  </a:lnTo>
                  <a:lnTo>
                    <a:pt x="249" y="58"/>
                  </a:lnTo>
                  <a:lnTo>
                    <a:pt x="247" y="48"/>
                  </a:lnTo>
                  <a:lnTo>
                    <a:pt x="241" y="34"/>
                  </a:lnTo>
                  <a:lnTo>
                    <a:pt x="235" y="22"/>
                  </a:lnTo>
                  <a:lnTo>
                    <a:pt x="231" y="8"/>
                  </a:lnTo>
                  <a:lnTo>
                    <a:pt x="229" y="8"/>
                  </a:lnTo>
                  <a:lnTo>
                    <a:pt x="219" y="1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6" name="Freeform 95"/>
            <p:cNvSpPr>
              <a:spLocks/>
            </p:cNvSpPr>
            <p:nvPr/>
          </p:nvSpPr>
          <p:spPr bwMode="auto">
            <a:xfrm>
              <a:off x="6000515" y="2222554"/>
              <a:ext cx="187389" cy="327927"/>
            </a:xfrm>
            <a:custGeom>
              <a:avLst/>
              <a:gdLst>
                <a:gd name="T0" fmla="*/ 2147483647 w 168"/>
                <a:gd name="T1" fmla="*/ 2147483647 h 294"/>
                <a:gd name="T2" fmla="*/ 2147483647 w 168"/>
                <a:gd name="T3" fmla="*/ 2147483647 h 294"/>
                <a:gd name="T4" fmla="*/ 2147483647 w 168"/>
                <a:gd name="T5" fmla="*/ 2147483647 h 294"/>
                <a:gd name="T6" fmla="*/ 2147483647 w 168"/>
                <a:gd name="T7" fmla="*/ 2147483647 h 294"/>
                <a:gd name="T8" fmla="*/ 2147483647 w 168"/>
                <a:gd name="T9" fmla="*/ 2147483647 h 294"/>
                <a:gd name="T10" fmla="*/ 2147483647 w 168"/>
                <a:gd name="T11" fmla="*/ 2147483647 h 294"/>
                <a:gd name="T12" fmla="*/ 2147483647 w 168"/>
                <a:gd name="T13" fmla="*/ 2147483647 h 294"/>
                <a:gd name="T14" fmla="*/ 2147483647 w 168"/>
                <a:gd name="T15" fmla="*/ 2147483647 h 294"/>
                <a:gd name="T16" fmla="*/ 2147483647 w 168"/>
                <a:gd name="T17" fmla="*/ 2147483647 h 294"/>
                <a:gd name="T18" fmla="*/ 2147483647 w 168"/>
                <a:gd name="T19" fmla="*/ 2147483647 h 294"/>
                <a:gd name="T20" fmla="*/ 2147483647 w 168"/>
                <a:gd name="T21" fmla="*/ 2147483647 h 294"/>
                <a:gd name="T22" fmla="*/ 2147483647 w 168"/>
                <a:gd name="T23" fmla="*/ 2147483647 h 294"/>
                <a:gd name="T24" fmla="*/ 2147483647 w 168"/>
                <a:gd name="T25" fmla="*/ 2147483647 h 294"/>
                <a:gd name="T26" fmla="*/ 2147483647 w 168"/>
                <a:gd name="T27" fmla="*/ 2147483647 h 294"/>
                <a:gd name="T28" fmla="*/ 2147483647 w 168"/>
                <a:gd name="T29" fmla="*/ 2147483647 h 294"/>
                <a:gd name="T30" fmla="*/ 2147483647 w 168"/>
                <a:gd name="T31" fmla="*/ 2147483647 h 294"/>
                <a:gd name="T32" fmla="*/ 2147483647 w 168"/>
                <a:gd name="T33" fmla="*/ 2147483647 h 294"/>
                <a:gd name="T34" fmla="*/ 2147483647 w 168"/>
                <a:gd name="T35" fmla="*/ 2147483647 h 294"/>
                <a:gd name="T36" fmla="*/ 2147483647 w 168"/>
                <a:gd name="T37" fmla="*/ 2147483647 h 294"/>
                <a:gd name="T38" fmla="*/ 2147483647 w 168"/>
                <a:gd name="T39" fmla="*/ 2147483647 h 294"/>
                <a:gd name="T40" fmla="*/ 2147483647 w 168"/>
                <a:gd name="T41" fmla="*/ 2147483647 h 294"/>
                <a:gd name="T42" fmla="*/ 2147483647 w 168"/>
                <a:gd name="T43" fmla="*/ 2147483647 h 294"/>
                <a:gd name="T44" fmla="*/ 2147483647 w 168"/>
                <a:gd name="T45" fmla="*/ 2147483647 h 294"/>
                <a:gd name="T46" fmla="*/ 2147483647 w 168"/>
                <a:gd name="T47" fmla="*/ 2147483647 h 294"/>
                <a:gd name="T48" fmla="*/ 2147483647 w 168"/>
                <a:gd name="T49" fmla="*/ 2147483647 h 294"/>
                <a:gd name="T50" fmla="*/ 2147483647 w 168"/>
                <a:gd name="T51" fmla="*/ 2147483647 h 294"/>
                <a:gd name="T52" fmla="*/ 2147483647 w 168"/>
                <a:gd name="T53" fmla="*/ 2147483647 h 294"/>
                <a:gd name="T54" fmla="*/ 2147483647 w 168"/>
                <a:gd name="T55" fmla="*/ 2147483647 h 294"/>
                <a:gd name="T56" fmla="*/ 2147483647 w 168"/>
                <a:gd name="T57" fmla="*/ 2147483647 h 294"/>
                <a:gd name="T58" fmla="*/ 2147483647 w 168"/>
                <a:gd name="T59" fmla="*/ 2147483647 h 294"/>
                <a:gd name="T60" fmla="*/ 2147483647 w 168"/>
                <a:gd name="T61" fmla="*/ 2147483647 h 294"/>
                <a:gd name="T62" fmla="*/ 2147483647 w 168"/>
                <a:gd name="T63" fmla="*/ 2147483647 h 294"/>
                <a:gd name="T64" fmla="*/ 2147483647 w 168"/>
                <a:gd name="T65" fmla="*/ 2147483647 h 294"/>
                <a:gd name="T66" fmla="*/ 2147483647 w 168"/>
                <a:gd name="T67" fmla="*/ 2147483647 h 294"/>
                <a:gd name="T68" fmla="*/ 2147483647 w 168"/>
                <a:gd name="T69" fmla="*/ 2147483647 h 294"/>
                <a:gd name="T70" fmla="*/ 2147483647 w 168"/>
                <a:gd name="T71" fmla="*/ 2147483647 h 294"/>
                <a:gd name="T72" fmla="*/ 2147483647 w 168"/>
                <a:gd name="T73" fmla="*/ 2147483647 h 294"/>
                <a:gd name="T74" fmla="*/ 2147483647 w 168"/>
                <a:gd name="T75" fmla="*/ 2147483647 h 294"/>
                <a:gd name="T76" fmla="*/ 2147483647 w 168"/>
                <a:gd name="T77" fmla="*/ 2147483647 h 294"/>
                <a:gd name="T78" fmla="*/ 2147483647 w 168"/>
                <a:gd name="T79" fmla="*/ 2147483647 h 29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68" h="294">
                  <a:moveTo>
                    <a:pt x="162" y="68"/>
                  </a:moveTo>
                  <a:lnTo>
                    <a:pt x="168" y="138"/>
                  </a:lnTo>
                  <a:lnTo>
                    <a:pt x="158" y="140"/>
                  </a:lnTo>
                  <a:lnTo>
                    <a:pt x="152" y="144"/>
                  </a:lnTo>
                  <a:lnTo>
                    <a:pt x="148" y="150"/>
                  </a:lnTo>
                  <a:lnTo>
                    <a:pt x="146" y="158"/>
                  </a:lnTo>
                  <a:lnTo>
                    <a:pt x="142" y="164"/>
                  </a:lnTo>
                  <a:lnTo>
                    <a:pt x="140" y="172"/>
                  </a:lnTo>
                  <a:lnTo>
                    <a:pt x="140" y="190"/>
                  </a:lnTo>
                  <a:lnTo>
                    <a:pt x="138" y="194"/>
                  </a:lnTo>
                  <a:lnTo>
                    <a:pt x="134" y="200"/>
                  </a:lnTo>
                  <a:lnTo>
                    <a:pt x="134" y="202"/>
                  </a:lnTo>
                  <a:lnTo>
                    <a:pt x="136" y="202"/>
                  </a:lnTo>
                  <a:lnTo>
                    <a:pt x="144" y="206"/>
                  </a:lnTo>
                  <a:lnTo>
                    <a:pt x="146" y="214"/>
                  </a:lnTo>
                  <a:lnTo>
                    <a:pt x="148" y="216"/>
                  </a:lnTo>
                  <a:lnTo>
                    <a:pt x="150" y="220"/>
                  </a:lnTo>
                  <a:lnTo>
                    <a:pt x="152" y="228"/>
                  </a:lnTo>
                  <a:lnTo>
                    <a:pt x="146" y="228"/>
                  </a:lnTo>
                  <a:lnTo>
                    <a:pt x="142" y="228"/>
                  </a:lnTo>
                  <a:lnTo>
                    <a:pt x="138" y="230"/>
                  </a:lnTo>
                  <a:lnTo>
                    <a:pt x="130" y="238"/>
                  </a:lnTo>
                  <a:lnTo>
                    <a:pt x="126" y="246"/>
                  </a:lnTo>
                  <a:lnTo>
                    <a:pt x="122" y="256"/>
                  </a:lnTo>
                  <a:lnTo>
                    <a:pt x="120" y="258"/>
                  </a:lnTo>
                  <a:lnTo>
                    <a:pt x="118" y="260"/>
                  </a:lnTo>
                  <a:lnTo>
                    <a:pt x="108" y="262"/>
                  </a:lnTo>
                  <a:lnTo>
                    <a:pt x="90" y="264"/>
                  </a:lnTo>
                  <a:lnTo>
                    <a:pt x="88" y="270"/>
                  </a:lnTo>
                  <a:lnTo>
                    <a:pt x="86" y="276"/>
                  </a:lnTo>
                  <a:lnTo>
                    <a:pt x="82" y="280"/>
                  </a:lnTo>
                  <a:lnTo>
                    <a:pt x="76" y="284"/>
                  </a:lnTo>
                  <a:lnTo>
                    <a:pt x="64" y="288"/>
                  </a:lnTo>
                  <a:lnTo>
                    <a:pt x="52" y="290"/>
                  </a:lnTo>
                  <a:lnTo>
                    <a:pt x="48" y="288"/>
                  </a:lnTo>
                  <a:lnTo>
                    <a:pt x="46" y="286"/>
                  </a:lnTo>
                  <a:lnTo>
                    <a:pt x="42" y="288"/>
                  </a:lnTo>
                  <a:lnTo>
                    <a:pt x="38" y="292"/>
                  </a:lnTo>
                  <a:lnTo>
                    <a:pt x="38" y="294"/>
                  </a:lnTo>
                  <a:lnTo>
                    <a:pt x="36" y="292"/>
                  </a:lnTo>
                  <a:lnTo>
                    <a:pt x="34" y="282"/>
                  </a:lnTo>
                  <a:lnTo>
                    <a:pt x="30" y="274"/>
                  </a:lnTo>
                  <a:lnTo>
                    <a:pt x="20" y="264"/>
                  </a:lnTo>
                  <a:lnTo>
                    <a:pt x="12" y="256"/>
                  </a:lnTo>
                  <a:lnTo>
                    <a:pt x="8" y="252"/>
                  </a:lnTo>
                  <a:lnTo>
                    <a:pt x="10" y="250"/>
                  </a:lnTo>
                  <a:lnTo>
                    <a:pt x="12" y="248"/>
                  </a:lnTo>
                  <a:lnTo>
                    <a:pt x="18" y="246"/>
                  </a:lnTo>
                  <a:lnTo>
                    <a:pt x="36" y="246"/>
                  </a:lnTo>
                  <a:lnTo>
                    <a:pt x="28" y="240"/>
                  </a:lnTo>
                  <a:lnTo>
                    <a:pt x="28" y="236"/>
                  </a:lnTo>
                  <a:lnTo>
                    <a:pt x="26" y="230"/>
                  </a:lnTo>
                  <a:lnTo>
                    <a:pt x="28" y="212"/>
                  </a:lnTo>
                  <a:lnTo>
                    <a:pt x="26" y="206"/>
                  </a:lnTo>
                  <a:lnTo>
                    <a:pt x="22" y="200"/>
                  </a:lnTo>
                  <a:lnTo>
                    <a:pt x="16" y="192"/>
                  </a:lnTo>
                  <a:lnTo>
                    <a:pt x="12" y="186"/>
                  </a:lnTo>
                  <a:lnTo>
                    <a:pt x="10" y="188"/>
                  </a:lnTo>
                  <a:lnTo>
                    <a:pt x="8" y="186"/>
                  </a:lnTo>
                  <a:lnTo>
                    <a:pt x="4" y="182"/>
                  </a:lnTo>
                  <a:lnTo>
                    <a:pt x="0" y="176"/>
                  </a:lnTo>
                  <a:lnTo>
                    <a:pt x="2" y="166"/>
                  </a:lnTo>
                  <a:lnTo>
                    <a:pt x="4" y="158"/>
                  </a:lnTo>
                  <a:lnTo>
                    <a:pt x="8" y="150"/>
                  </a:lnTo>
                  <a:lnTo>
                    <a:pt x="12" y="144"/>
                  </a:lnTo>
                  <a:lnTo>
                    <a:pt x="22" y="132"/>
                  </a:lnTo>
                  <a:lnTo>
                    <a:pt x="26" y="126"/>
                  </a:lnTo>
                  <a:lnTo>
                    <a:pt x="30" y="118"/>
                  </a:lnTo>
                  <a:lnTo>
                    <a:pt x="30" y="76"/>
                  </a:lnTo>
                  <a:lnTo>
                    <a:pt x="30" y="72"/>
                  </a:lnTo>
                  <a:lnTo>
                    <a:pt x="32" y="68"/>
                  </a:lnTo>
                  <a:lnTo>
                    <a:pt x="34" y="64"/>
                  </a:lnTo>
                  <a:lnTo>
                    <a:pt x="36" y="58"/>
                  </a:lnTo>
                  <a:lnTo>
                    <a:pt x="34" y="48"/>
                  </a:lnTo>
                  <a:lnTo>
                    <a:pt x="28" y="34"/>
                  </a:lnTo>
                  <a:lnTo>
                    <a:pt x="22" y="22"/>
                  </a:lnTo>
                  <a:lnTo>
                    <a:pt x="18" y="8"/>
                  </a:lnTo>
                  <a:lnTo>
                    <a:pt x="20" y="8"/>
                  </a:lnTo>
                  <a:lnTo>
                    <a:pt x="36" y="0"/>
                  </a:lnTo>
                  <a:lnTo>
                    <a:pt x="162" y="70"/>
                  </a:lnTo>
                  <a:lnTo>
                    <a:pt x="162" y="6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7" name="Freeform 96"/>
            <p:cNvSpPr>
              <a:spLocks/>
            </p:cNvSpPr>
            <p:nvPr/>
          </p:nvSpPr>
          <p:spPr bwMode="auto">
            <a:xfrm>
              <a:off x="6504681" y="2432249"/>
              <a:ext cx="35693" cy="44616"/>
            </a:xfrm>
            <a:custGeom>
              <a:avLst/>
              <a:gdLst>
                <a:gd name="T0" fmla="*/ 2147483647 w 32"/>
                <a:gd name="T1" fmla="*/ 0 h 40"/>
                <a:gd name="T2" fmla="*/ 2147483647 w 32"/>
                <a:gd name="T3" fmla="*/ 2147483647 h 40"/>
                <a:gd name="T4" fmla="*/ 2147483647 w 32"/>
                <a:gd name="T5" fmla="*/ 2147483647 h 40"/>
                <a:gd name="T6" fmla="*/ 2147483647 w 32"/>
                <a:gd name="T7" fmla="*/ 2147483647 h 40"/>
                <a:gd name="T8" fmla="*/ 2147483647 w 32"/>
                <a:gd name="T9" fmla="*/ 2147483647 h 40"/>
                <a:gd name="T10" fmla="*/ 2147483647 w 32"/>
                <a:gd name="T11" fmla="*/ 2147483647 h 40"/>
                <a:gd name="T12" fmla="*/ 2147483647 w 32"/>
                <a:gd name="T13" fmla="*/ 2147483647 h 40"/>
                <a:gd name="T14" fmla="*/ 2147483647 w 32"/>
                <a:gd name="T15" fmla="*/ 2147483647 h 40"/>
                <a:gd name="T16" fmla="*/ 2147483647 w 32"/>
                <a:gd name="T17" fmla="*/ 2147483647 h 40"/>
                <a:gd name="T18" fmla="*/ 2147483647 w 32"/>
                <a:gd name="T19" fmla="*/ 2147483647 h 40"/>
                <a:gd name="T20" fmla="*/ 0 w 32"/>
                <a:gd name="T21" fmla="*/ 2147483647 h 40"/>
                <a:gd name="T22" fmla="*/ 2147483647 w 32"/>
                <a:gd name="T23" fmla="*/ 2147483647 h 40"/>
                <a:gd name="T24" fmla="*/ 2147483647 w 32"/>
                <a:gd name="T25" fmla="*/ 2147483647 h 40"/>
                <a:gd name="T26" fmla="*/ 2147483647 w 32"/>
                <a:gd name="T27" fmla="*/ 2147483647 h 40"/>
                <a:gd name="T28" fmla="*/ 2147483647 w 32"/>
                <a:gd name="T29" fmla="*/ 0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2" h="40">
                  <a:moveTo>
                    <a:pt x="16" y="0"/>
                  </a:moveTo>
                  <a:lnTo>
                    <a:pt x="24" y="8"/>
                  </a:lnTo>
                  <a:lnTo>
                    <a:pt x="30" y="14"/>
                  </a:lnTo>
                  <a:lnTo>
                    <a:pt x="32" y="20"/>
                  </a:lnTo>
                  <a:lnTo>
                    <a:pt x="30" y="26"/>
                  </a:lnTo>
                  <a:lnTo>
                    <a:pt x="26" y="30"/>
                  </a:lnTo>
                  <a:lnTo>
                    <a:pt x="22" y="34"/>
                  </a:lnTo>
                  <a:lnTo>
                    <a:pt x="16" y="38"/>
                  </a:lnTo>
                  <a:lnTo>
                    <a:pt x="6" y="40"/>
                  </a:lnTo>
                  <a:lnTo>
                    <a:pt x="2" y="38"/>
                  </a:lnTo>
                  <a:lnTo>
                    <a:pt x="0" y="32"/>
                  </a:lnTo>
                  <a:lnTo>
                    <a:pt x="2" y="24"/>
                  </a:lnTo>
                  <a:lnTo>
                    <a:pt x="8" y="16"/>
                  </a:lnTo>
                  <a:lnTo>
                    <a:pt x="22" y="6"/>
                  </a:lnTo>
                  <a:lnTo>
                    <a:pt x="16"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8" name="Freeform 97"/>
            <p:cNvSpPr>
              <a:spLocks/>
            </p:cNvSpPr>
            <p:nvPr/>
          </p:nvSpPr>
          <p:spPr bwMode="auto">
            <a:xfrm>
              <a:off x="6350754" y="2334094"/>
              <a:ext cx="263237" cy="294466"/>
            </a:xfrm>
            <a:custGeom>
              <a:avLst/>
              <a:gdLst>
                <a:gd name="T0" fmla="*/ 2147483647 w 236"/>
                <a:gd name="T1" fmla="*/ 2147483647 h 264"/>
                <a:gd name="T2" fmla="*/ 2147483647 w 236"/>
                <a:gd name="T3" fmla="*/ 2147483647 h 264"/>
                <a:gd name="T4" fmla="*/ 2147483647 w 236"/>
                <a:gd name="T5" fmla="*/ 2147483647 h 264"/>
                <a:gd name="T6" fmla="*/ 2147483647 w 236"/>
                <a:gd name="T7" fmla="*/ 2147483647 h 264"/>
                <a:gd name="T8" fmla="*/ 2147483647 w 236"/>
                <a:gd name="T9" fmla="*/ 2147483647 h 264"/>
                <a:gd name="T10" fmla="*/ 2147483647 w 236"/>
                <a:gd name="T11" fmla="*/ 2147483647 h 264"/>
                <a:gd name="T12" fmla="*/ 2147483647 w 236"/>
                <a:gd name="T13" fmla="*/ 2147483647 h 264"/>
                <a:gd name="T14" fmla="*/ 2147483647 w 236"/>
                <a:gd name="T15" fmla="*/ 2147483647 h 264"/>
                <a:gd name="T16" fmla="*/ 2147483647 w 236"/>
                <a:gd name="T17" fmla="*/ 2147483647 h 264"/>
                <a:gd name="T18" fmla="*/ 2147483647 w 236"/>
                <a:gd name="T19" fmla="*/ 2147483647 h 264"/>
                <a:gd name="T20" fmla="*/ 2147483647 w 236"/>
                <a:gd name="T21" fmla="*/ 2147483647 h 264"/>
                <a:gd name="T22" fmla="*/ 2147483647 w 236"/>
                <a:gd name="T23" fmla="*/ 2147483647 h 264"/>
                <a:gd name="T24" fmla="*/ 2147483647 w 236"/>
                <a:gd name="T25" fmla="*/ 2147483647 h 264"/>
                <a:gd name="T26" fmla="*/ 2147483647 w 236"/>
                <a:gd name="T27" fmla="*/ 2147483647 h 264"/>
                <a:gd name="T28" fmla="*/ 2147483647 w 236"/>
                <a:gd name="T29" fmla="*/ 2147483647 h 264"/>
                <a:gd name="T30" fmla="*/ 2147483647 w 236"/>
                <a:gd name="T31" fmla="*/ 2147483647 h 264"/>
                <a:gd name="T32" fmla="*/ 2147483647 w 236"/>
                <a:gd name="T33" fmla="*/ 2147483647 h 264"/>
                <a:gd name="T34" fmla="*/ 2147483647 w 236"/>
                <a:gd name="T35" fmla="*/ 2147483647 h 264"/>
                <a:gd name="T36" fmla="*/ 2147483647 w 236"/>
                <a:gd name="T37" fmla="*/ 2147483647 h 264"/>
                <a:gd name="T38" fmla="*/ 2147483647 w 236"/>
                <a:gd name="T39" fmla="*/ 2147483647 h 264"/>
                <a:gd name="T40" fmla="*/ 2147483647 w 236"/>
                <a:gd name="T41" fmla="*/ 2147483647 h 264"/>
                <a:gd name="T42" fmla="*/ 2147483647 w 236"/>
                <a:gd name="T43" fmla="*/ 2147483647 h 264"/>
                <a:gd name="T44" fmla="*/ 2147483647 w 236"/>
                <a:gd name="T45" fmla="*/ 2147483647 h 264"/>
                <a:gd name="T46" fmla="*/ 2147483647 w 236"/>
                <a:gd name="T47" fmla="*/ 2147483647 h 264"/>
                <a:gd name="T48" fmla="*/ 2147483647 w 236"/>
                <a:gd name="T49" fmla="*/ 2147483647 h 264"/>
                <a:gd name="T50" fmla="*/ 2147483647 w 236"/>
                <a:gd name="T51" fmla="*/ 2147483647 h 264"/>
                <a:gd name="T52" fmla="*/ 2147483647 w 236"/>
                <a:gd name="T53" fmla="*/ 2147483647 h 264"/>
                <a:gd name="T54" fmla="*/ 2147483647 w 236"/>
                <a:gd name="T55" fmla="*/ 2147483647 h 264"/>
                <a:gd name="T56" fmla="*/ 2147483647 w 236"/>
                <a:gd name="T57" fmla="*/ 2147483647 h 264"/>
                <a:gd name="T58" fmla="*/ 2147483647 w 236"/>
                <a:gd name="T59" fmla="*/ 2147483647 h 264"/>
                <a:gd name="T60" fmla="*/ 0 w 236"/>
                <a:gd name="T61" fmla="*/ 2147483647 h 264"/>
                <a:gd name="T62" fmla="*/ 2147483647 w 236"/>
                <a:gd name="T63" fmla="*/ 2147483647 h 264"/>
                <a:gd name="T64" fmla="*/ 2147483647 w 236"/>
                <a:gd name="T65" fmla="*/ 2147483647 h 264"/>
                <a:gd name="T66" fmla="*/ 2147483647 w 236"/>
                <a:gd name="T67" fmla="*/ 2147483647 h 264"/>
                <a:gd name="T68" fmla="*/ 2147483647 w 236"/>
                <a:gd name="T69" fmla="*/ 2147483647 h 264"/>
                <a:gd name="T70" fmla="*/ 2147483647 w 236"/>
                <a:gd name="T71" fmla="*/ 2147483647 h 264"/>
                <a:gd name="T72" fmla="*/ 2147483647 w 236"/>
                <a:gd name="T73" fmla="*/ 2147483647 h 264"/>
                <a:gd name="T74" fmla="*/ 2147483647 w 236"/>
                <a:gd name="T75" fmla="*/ 2147483647 h 264"/>
                <a:gd name="T76" fmla="*/ 2147483647 w 236"/>
                <a:gd name="T77" fmla="*/ 2147483647 h 264"/>
                <a:gd name="T78" fmla="*/ 2147483647 w 236"/>
                <a:gd name="T79" fmla="*/ 2147483647 h 264"/>
                <a:gd name="T80" fmla="*/ 2147483647 w 236"/>
                <a:gd name="T81" fmla="*/ 2147483647 h 264"/>
                <a:gd name="T82" fmla="*/ 2147483647 w 236"/>
                <a:gd name="T83" fmla="*/ 2147483647 h 264"/>
                <a:gd name="T84" fmla="*/ 2147483647 w 236"/>
                <a:gd name="T85" fmla="*/ 2147483647 h 264"/>
                <a:gd name="T86" fmla="*/ 2147483647 w 236"/>
                <a:gd name="T87" fmla="*/ 2147483647 h 264"/>
                <a:gd name="T88" fmla="*/ 2147483647 w 236"/>
                <a:gd name="T89" fmla="*/ 2147483647 h 264"/>
                <a:gd name="T90" fmla="*/ 2147483647 w 236"/>
                <a:gd name="T91" fmla="*/ 2147483647 h 264"/>
                <a:gd name="T92" fmla="*/ 2147483647 w 236"/>
                <a:gd name="T93" fmla="*/ 2147483647 h 264"/>
                <a:gd name="T94" fmla="*/ 2147483647 w 236"/>
                <a:gd name="T95" fmla="*/ 2147483647 h 2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36" h="264">
                  <a:moveTo>
                    <a:pt x="160" y="94"/>
                  </a:moveTo>
                  <a:lnTo>
                    <a:pt x="154" y="88"/>
                  </a:lnTo>
                  <a:lnTo>
                    <a:pt x="160" y="94"/>
                  </a:lnTo>
                  <a:lnTo>
                    <a:pt x="146" y="104"/>
                  </a:lnTo>
                  <a:lnTo>
                    <a:pt x="140" y="112"/>
                  </a:lnTo>
                  <a:lnTo>
                    <a:pt x="138" y="120"/>
                  </a:lnTo>
                  <a:lnTo>
                    <a:pt x="140" y="126"/>
                  </a:lnTo>
                  <a:lnTo>
                    <a:pt x="144" y="128"/>
                  </a:lnTo>
                  <a:lnTo>
                    <a:pt x="152" y="126"/>
                  </a:lnTo>
                  <a:lnTo>
                    <a:pt x="158" y="124"/>
                  </a:lnTo>
                  <a:lnTo>
                    <a:pt x="158" y="132"/>
                  </a:lnTo>
                  <a:lnTo>
                    <a:pt x="160" y="140"/>
                  </a:lnTo>
                  <a:lnTo>
                    <a:pt x="164" y="152"/>
                  </a:lnTo>
                  <a:lnTo>
                    <a:pt x="174" y="160"/>
                  </a:lnTo>
                  <a:lnTo>
                    <a:pt x="184" y="168"/>
                  </a:lnTo>
                  <a:lnTo>
                    <a:pt x="196" y="172"/>
                  </a:lnTo>
                  <a:lnTo>
                    <a:pt x="210" y="178"/>
                  </a:lnTo>
                  <a:lnTo>
                    <a:pt x="222" y="180"/>
                  </a:lnTo>
                  <a:lnTo>
                    <a:pt x="236" y="182"/>
                  </a:lnTo>
                  <a:lnTo>
                    <a:pt x="230" y="194"/>
                  </a:lnTo>
                  <a:lnTo>
                    <a:pt x="220" y="202"/>
                  </a:lnTo>
                  <a:lnTo>
                    <a:pt x="204" y="222"/>
                  </a:lnTo>
                  <a:lnTo>
                    <a:pt x="200" y="230"/>
                  </a:lnTo>
                  <a:lnTo>
                    <a:pt x="196" y="234"/>
                  </a:lnTo>
                  <a:lnTo>
                    <a:pt x="194" y="236"/>
                  </a:lnTo>
                  <a:lnTo>
                    <a:pt x="190" y="238"/>
                  </a:lnTo>
                  <a:lnTo>
                    <a:pt x="186" y="236"/>
                  </a:lnTo>
                  <a:lnTo>
                    <a:pt x="180" y="236"/>
                  </a:lnTo>
                  <a:lnTo>
                    <a:pt x="174" y="238"/>
                  </a:lnTo>
                  <a:lnTo>
                    <a:pt x="168" y="242"/>
                  </a:lnTo>
                  <a:lnTo>
                    <a:pt x="160" y="246"/>
                  </a:lnTo>
                  <a:lnTo>
                    <a:pt x="150" y="254"/>
                  </a:lnTo>
                  <a:lnTo>
                    <a:pt x="144" y="256"/>
                  </a:lnTo>
                  <a:lnTo>
                    <a:pt x="138" y="256"/>
                  </a:lnTo>
                  <a:lnTo>
                    <a:pt x="134" y="256"/>
                  </a:lnTo>
                  <a:lnTo>
                    <a:pt x="130" y="252"/>
                  </a:lnTo>
                  <a:lnTo>
                    <a:pt x="128" y="250"/>
                  </a:lnTo>
                  <a:lnTo>
                    <a:pt x="124" y="250"/>
                  </a:lnTo>
                  <a:lnTo>
                    <a:pt x="120" y="250"/>
                  </a:lnTo>
                  <a:lnTo>
                    <a:pt x="118" y="252"/>
                  </a:lnTo>
                  <a:lnTo>
                    <a:pt x="114" y="256"/>
                  </a:lnTo>
                  <a:lnTo>
                    <a:pt x="108" y="262"/>
                  </a:lnTo>
                  <a:lnTo>
                    <a:pt x="108" y="264"/>
                  </a:lnTo>
                  <a:lnTo>
                    <a:pt x="104" y="264"/>
                  </a:lnTo>
                  <a:lnTo>
                    <a:pt x="96" y="264"/>
                  </a:lnTo>
                  <a:lnTo>
                    <a:pt x="88" y="260"/>
                  </a:lnTo>
                  <a:lnTo>
                    <a:pt x="76" y="254"/>
                  </a:lnTo>
                  <a:lnTo>
                    <a:pt x="62" y="250"/>
                  </a:lnTo>
                  <a:lnTo>
                    <a:pt x="54" y="248"/>
                  </a:lnTo>
                  <a:lnTo>
                    <a:pt x="46" y="246"/>
                  </a:lnTo>
                  <a:lnTo>
                    <a:pt x="48" y="246"/>
                  </a:lnTo>
                  <a:lnTo>
                    <a:pt x="44" y="238"/>
                  </a:lnTo>
                  <a:lnTo>
                    <a:pt x="40" y="232"/>
                  </a:lnTo>
                  <a:lnTo>
                    <a:pt x="36" y="226"/>
                  </a:lnTo>
                  <a:lnTo>
                    <a:pt x="32" y="222"/>
                  </a:lnTo>
                  <a:lnTo>
                    <a:pt x="30" y="208"/>
                  </a:lnTo>
                  <a:lnTo>
                    <a:pt x="26" y="204"/>
                  </a:lnTo>
                  <a:lnTo>
                    <a:pt x="24" y="200"/>
                  </a:lnTo>
                  <a:lnTo>
                    <a:pt x="10" y="192"/>
                  </a:lnTo>
                  <a:lnTo>
                    <a:pt x="4" y="186"/>
                  </a:lnTo>
                  <a:lnTo>
                    <a:pt x="0" y="182"/>
                  </a:lnTo>
                  <a:lnTo>
                    <a:pt x="0" y="180"/>
                  </a:lnTo>
                  <a:lnTo>
                    <a:pt x="2" y="178"/>
                  </a:lnTo>
                  <a:lnTo>
                    <a:pt x="6" y="176"/>
                  </a:lnTo>
                  <a:lnTo>
                    <a:pt x="12" y="174"/>
                  </a:lnTo>
                  <a:lnTo>
                    <a:pt x="16" y="170"/>
                  </a:lnTo>
                  <a:lnTo>
                    <a:pt x="18" y="160"/>
                  </a:lnTo>
                  <a:lnTo>
                    <a:pt x="18" y="152"/>
                  </a:lnTo>
                  <a:lnTo>
                    <a:pt x="18" y="142"/>
                  </a:lnTo>
                  <a:lnTo>
                    <a:pt x="20" y="134"/>
                  </a:lnTo>
                  <a:lnTo>
                    <a:pt x="24" y="132"/>
                  </a:lnTo>
                  <a:lnTo>
                    <a:pt x="30" y="130"/>
                  </a:lnTo>
                  <a:lnTo>
                    <a:pt x="32" y="120"/>
                  </a:lnTo>
                  <a:lnTo>
                    <a:pt x="34" y="112"/>
                  </a:lnTo>
                  <a:lnTo>
                    <a:pt x="42" y="98"/>
                  </a:lnTo>
                  <a:lnTo>
                    <a:pt x="52" y="86"/>
                  </a:lnTo>
                  <a:lnTo>
                    <a:pt x="52" y="78"/>
                  </a:lnTo>
                  <a:lnTo>
                    <a:pt x="52" y="70"/>
                  </a:lnTo>
                  <a:lnTo>
                    <a:pt x="52" y="46"/>
                  </a:lnTo>
                  <a:lnTo>
                    <a:pt x="54" y="42"/>
                  </a:lnTo>
                  <a:lnTo>
                    <a:pt x="56" y="34"/>
                  </a:lnTo>
                  <a:lnTo>
                    <a:pt x="58" y="28"/>
                  </a:lnTo>
                  <a:lnTo>
                    <a:pt x="58" y="16"/>
                  </a:lnTo>
                  <a:lnTo>
                    <a:pt x="66" y="14"/>
                  </a:lnTo>
                  <a:lnTo>
                    <a:pt x="74" y="10"/>
                  </a:lnTo>
                  <a:lnTo>
                    <a:pt x="80" y="4"/>
                  </a:lnTo>
                  <a:lnTo>
                    <a:pt x="84" y="0"/>
                  </a:lnTo>
                  <a:lnTo>
                    <a:pt x="90" y="10"/>
                  </a:lnTo>
                  <a:lnTo>
                    <a:pt x="96" y="28"/>
                  </a:lnTo>
                  <a:lnTo>
                    <a:pt x="102" y="40"/>
                  </a:lnTo>
                  <a:lnTo>
                    <a:pt x="104" y="44"/>
                  </a:lnTo>
                  <a:lnTo>
                    <a:pt x="110" y="46"/>
                  </a:lnTo>
                  <a:lnTo>
                    <a:pt x="126" y="56"/>
                  </a:lnTo>
                  <a:lnTo>
                    <a:pt x="138" y="68"/>
                  </a:lnTo>
                  <a:lnTo>
                    <a:pt x="154" y="88"/>
                  </a:lnTo>
                  <a:lnTo>
                    <a:pt x="160" y="9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9" name="Freeform 98"/>
            <p:cNvSpPr>
              <a:spLocks/>
            </p:cNvSpPr>
            <p:nvPr/>
          </p:nvSpPr>
          <p:spPr bwMode="auto">
            <a:xfrm>
              <a:off x="6020593" y="2476865"/>
              <a:ext cx="229775" cy="169541"/>
            </a:xfrm>
            <a:custGeom>
              <a:avLst/>
              <a:gdLst>
                <a:gd name="T0" fmla="*/ 2147483647 w 206"/>
                <a:gd name="T1" fmla="*/ 2147483647 h 152"/>
                <a:gd name="T2" fmla="*/ 2147483647 w 206"/>
                <a:gd name="T3" fmla="*/ 2147483647 h 152"/>
                <a:gd name="T4" fmla="*/ 2147483647 w 206"/>
                <a:gd name="T5" fmla="*/ 2147483647 h 152"/>
                <a:gd name="T6" fmla="*/ 2147483647 w 206"/>
                <a:gd name="T7" fmla="*/ 2147483647 h 152"/>
                <a:gd name="T8" fmla="*/ 2147483647 w 206"/>
                <a:gd name="T9" fmla="*/ 2147483647 h 152"/>
                <a:gd name="T10" fmla="*/ 2147483647 w 206"/>
                <a:gd name="T11" fmla="*/ 2147483647 h 152"/>
                <a:gd name="T12" fmla="*/ 2147483647 w 206"/>
                <a:gd name="T13" fmla="*/ 2147483647 h 152"/>
                <a:gd name="T14" fmla="*/ 2147483647 w 206"/>
                <a:gd name="T15" fmla="*/ 2147483647 h 152"/>
                <a:gd name="T16" fmla="*/ 2147483647 w 206"/>
                <a:gd name="T17" fmla="*/ 2147483647 h 152"/>
                <a:gd name="T18" fmla="*/ 2147483647 w 206"/>
                <a:gd name="T19" fmla="*/ 2147483647 h 152"/>
                <a:gd name="T20" fmla="*/ 2147483647 w 206"/>
                <a:gd name="T21" fmla="*/ 0 h 152"/>
                <a:gd name="T22" fmla="*/ 2147483647 w 206"/>
                <a:gd name="T23" fmla="*/ 0 h 152"/>
                <a:gd name="T24" fmla="*/ 2147483647 w 206"/>
                <a:gd name="T25" fmla="*/ 0 h 152"/>
                <a:gd name="T26" fmla="*/ 2147483647 w 206"/>
                <a:gd name="T27" fmla="*/ 2147483647 h 152"/>
                <a:gd name="T28" fmla="*/ 2147483647 w 206"/>
                <a:gd name="T29" fmla="*/ 2147483647 h 152"/>
                <a:gd name="T30" fmla="*/ 2147483647 w 206"/>
                <a:gd name="T31" fmla="*/ 2147483647 h 152"/>
                <a:gd name="T32" fmla="*/ 2147483647 w 206"/>
                <a:gd name="T33" fmla="*/ 2147483647 h 152"/>
                <a:gd name="T34" fmla="*/ 2147483647 w 206"/>
                <a:gd name="T35" fmla="*/ 2147483647 h 152"/>
                <a:gd name="T36" fmla="*/ 2147483647 w 206"/>
                <a:gd name="T37" fmla="*/ 2147483647 h 152"/>
                <a:gd name="T38" fmla="*/ 2147483647 w 206"/>
                <a:gd name="T39" fmla="*/ 2147483647 h 152"/>
                <a:gd name="T40" fmla="*/ 2147483647 w 206"/>
                <a:gd name="T41" fmla="*/ 2147483647 h 152"/>
                <a:gd name="T42" fmla="*/ 2147483647 w 206"/>
                <a:gd name="T43" fmla="*/ 2147483647 h 152"/>
                <a:gd name="T44" fmla="*/ 2147483647 w 206"/>
                <a:gd name="T45" fmla="*/ 2147483647 h 152"/>
                <a:gd name="T46" fmla="*/ 2147483647 w 206"/>
                <a:gd name="T47" fmla="*/ 2147483647 h 152"/>
                <a:gd name="T48" fmla="*/ 0 w 206"/>
                <a:gd name="T49" fmla="*/ 2147483647 h 152"/>
                <a:gd name="T50" fmla="*/ 2147483647 w 206"/>
                <a:gd name="T51" fmla="*/ 2147483647 h 152"/>
                <a:gd name="T52" fmla="*/ 2147483647 w 206"/>
                <a:gd name="T53" fmla="*/ 2147483647 h 152"/>
                <a:gd name="T54" fmla="*/ 2147483647 w 206"/>
                <a:gd name="T55" fmla="*/ 2147483647 h 152"/>
                <a:gd name="T56" fmla="*/ 2147483647 w 206"/>
                <a:gd name="T57" fmla="*/ 2147483647 h 152"/>
                <a:gd name="T58" fmla="*/ 2147483647 w 206"/>
                <a:gd name="T59" fmla="*/ 2147483647 h 152"/>
                <a:gd name="T60" fmla="*/ 2147483647 w 206"/>
                <a:gd name="T61" fmla="*/ 2147483647 h 152"/>
                <a:gd name="T62" fmla="*/ 2147483647 w 206"/>
                <a:gd name="T63" fmla="*/ 2147483647 h 152"/>
                <a:gd name="T64" fmla="*/ 2147483647 w 206"/>
                <a:gd name="T65" fmla="*/ 2147483647 h 152"/>
                <a:gd name="T66" fmla="*/ 2147483647 w 206"/>
                <a:gd name="T67" fmla="*/ 2147483647 h 152"/>
                <a:gd name="T68" fmla="*/ 2147483647 w 206"/>
                <a:gd name="T69" fmla="*/ 2147483647 h 152"/>
                <a:gd name="T70" fmla="*/ 2147483647 w 206"/>
                <a:gd name="T71" fmla="*/ 2147483647 h 152"/>
                <a:gd name="T72" fmla="*/ 2147483647 w 206"/>
                <a:gd name="T73" fmla="*/ 2147483647 h 152"/>
                <a:gd name="T74" fmla="*/ 2147483647 w 206"/>
                <a:gd name="T75" fmla="*/ 2147483647 h 152"/>
                <a:gd name="T76" fmla="*/ 2147483647 w 206"/>
                <a:gd name="T77" fmla="*/ 2147483647 h 152"/>
                <a:gd name="T78" fmla="*/ 2147483647 w 206"/>
                <a:gd name="T79" fmla="*/ 2147483647 h 152"/>
                <a:gd name="T80" fmla="*/ 2147483647 w 206"/>
                <a:gd name="T81" fmla="*/ 2147483647 h 152"/>
                <a:gd name="T82" fmla="*/ 2147483647 w 206"/>
                <a:gd name="T83" fmla="*/ 2147483647 h 152"/>
                <a:gd name="T84" fmla="*/ 2147483647 w 206"/>
                <a:gd name="T85" fmla="*/ 2147483647 h 152"/>
                <a:gd name="T86" fmla="*/ 2147483647 w 206"/>
                <a:gd name="T87" fmla="*/ 2147483647 h 15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6" h="152">
                  <a:moveTo>
                    <a:pt x="206" y="108"/>
                  </a:moveTo>
                  <a:lnTo>
                    <a:pt x="204" y="106"/>
                  </a:lnTo>
                  <a:lnTo>
                    <a:pt x="204" y="102"/>
                  </a:lnTo>
                  <a:lnTo>
                    <a:pt x="204" y="96"/>
                  </a:lnTo>
                  <a:lnTo>
                    <a:pt x="200" y="92"/>
                  </a:lnTo>
                  <a:lnTo>
                    <a:pt x="196" y="88"/>
                  </a:lnTo>
                  <a:lnTo>
                    <a:pt x="186" y="80"/>
                  </a:lnTo>
                  <a:lnTo>
                    <a:pt x="178" y="70"/>
                  </a:lnTo>
                  <a:lnTo>
                    <a:pt x="174" y="68"/>
                  </a:lnTo>
                  <a:lnTo>
                    <a:pt x="170" y="62"/>
                  </a:lnTo>
                  <a:lnTo>
                    <a:pt x="170" y="56"/>
                  </a:lnTo>
                  <a:lnTo>
                    <a:pt x="168" y="54"/>
                  </a:lnTo>
                  <a:lnTo>
                    <a:pt x="162" y="50"/>
                  </a:lnTo>
                  <a:lnTo>
                    <a:pt x="158" y="46"/>
                  </a:lnTo>
                  <a:lnTo>
                    <a:pt x="156" y="44"/>
                  </a:lnTo>
                  <a:lnTo>
                    <a:pt x="156" y="40"/>
                  </a:lnTo>
                  <a:lnTo>
                    <a:pt x="144" y="40"/>
                  </a:lnTo>
                  <a:lnTo>
                    <a:pt x="144" y="28"/>
                  </a:lnTo>
                  <a:lnTo>
                    <a:pt x="142" y="20"/>
                  </a:lnTo>
                  <a:lnTo>
                    <a:pt x="140" y="12"/>
                  </a:lnTo>
                  <a:lnTo>
                    <a:pt x="136" y="6"/>
                  </a:lnTo>
                  <a:lnTo>
                    <a:pt x="136" y="0"/>
                  </a:lnTo>
                  <a:lnTo>
                    <a:pt x="134" y="0"/>
                  </a:lnTo>
                  <a:lnTo>
                    <a:pt x="132" y="0"/>
                  </a:lnTo>
                  <a:lnTo>
                    <a:pt x="128" y="0"/>
                  </a:lnTo>
                  <a:lnTo>
                    <a:pt x="124" y="0"/>
                  </a:lnTo>
                  <a:lnTo>
                    <a:pt x="120" y="2"/>
                  </a:lnTo>
                  <a:lnTo>
                    <a:pt x="112" y="10"/>
                  </a:lnTo>
                  <a:lnTo>
                    <a:pt x="108" y="18"/>
                  </a:lnTo>
                  <a:lnTo>
                    <a:pt x="104" y="28"/>
                  </a:lnTo>
                  <a:lnTo>
                    <a:pt x="102" y="30"/>
                  </a:lnTo>
                  <a:lnTo>
                    <a:pt x="100" y="32"/>
                  </a:lnTo>
                  <a:lnTo>
                    <a:pt x="90" y="34"/>
                  </a:lnTo>
                  <a:lnTo>
                    <a:pt x="72" y="36"/>
                  </a:lnTo>
                  <a:lnTo>
                    <a:pt x="70" y="42"/>
                  </a:lnTo>
                  <a:lnTo>
                    <a:pt x="68" y="48"/>
                  </a:lnTo>
                  <a:lnTo>
                    <a:pt x="64" y="52"/>
                  </a:lnTo>
                  <a:lnTo>
                    <a:pt x="58" y="56"/>
                  </a:lnTo>
                  <a:lnTo>
                    <a:pt x="46" y="60"/>
                  </a:lnTo>
                  <a:lnTo>
                    <a:pt x="34" y="62"/>
                  </a:lnTo>
                  <a:lnTo>
                    <a:pt x="30" y="60"/>
                  </a:lnTo>
                  <a:lnTo>
                    <a:pt x="28" y="58"/>
                  </a:lnTo>
                  <a:lnTo>
                    <a:pt x="24" y="60"/>
                  </a:lnTo>
                  <a:lnTo>
                    <a:pt x="20" y="64"/>
                  </a:lnTo>
                  <a:lnTo>
                    <a:pt x="20" y="66"/>
                  </a:lnTo>
                  <a:lnTo>
                    <a:pt x="18" y="64"/>
                  </a:lnTo>
                  <a:lnTo>
                    <a:pt x="14" y="68"/>
                  </a:lnTo>
                  <a:lnTo>
                    <a:pt x="8" y="74"/>
                  </a:lnTo>
                  <a:lnTo>
                    <a:pt x="2" y="84"/>
                  </a:lnTo>
                  <a:lnTo>
                    <a:pt x="0" y="94"/>
                  </a:lnTo>
                  <a:lnTo>
                    <a:pt x="0" y="102"/>
                  </a:lnTo>
                  <a:lnTo>
                    <a:pt x="2" y="112"/>
                  </a:lnTo>
                  <a:lnTo>
                    <a:pt x="10" y="126"/>
                  </a:lnTo>
                  <a:lnTo>
                    <a:pt x="20" y="140"/>
                  </a:lnTo>
                  <a:lnTo>
                    <a:pt x="28" y="152"/>
                  </a:lnTo>
                  <a:lnTo>
                    <a:pt x="32" y="146"/>
                  </a:lnTo>
                  <a:lnTo>
                    <a:pt x="36" y="140"/>
                  </a:lnTo>
                  <a:lnTo>
                    <a:pt x="42" y="136"/>
                  </a:lnTo>
                  <a:lnTo>
                    <a:pt x="52" y="136"/>
                  </a:lnTo>
                  <a:lnTo>
                    <a:pt x="62" y="136"/>
                  </a:lnTo>
                  <a:lnTo>
                    <a:pt x="64" y="126"/>
                  </a:lnTo>
                  <a:lnTo>
                    <a:pt x="66" y="118"/>
                  </a:lnTo>
                  <a:lnTo>
                    <a:pt x="68" y="114"/>
                  </a:lnTo>
                  <a:lnTo>
                    <a:pt x="72" y="112"/>
                  </a:lnTo>
                  <a:lnTo>
                    <a:pt x="76" y="108"/>
                  </a:lnTo>
                  <a:lnTo>
                    <a:pt x="78" y="108"/>
                  </a:lnTo>
                  <a:lnTo>
                    <a:pt x="84" y="108"/>
                  </a:lnTo>
                  <a:lnTo>
                    <a:pt x="90" y="110"/>
                  </a:lnTo>
                  <a:lnTo>
                    <a:pt x="102" y="116"/>
                  </a:lnTo>
                  <a:lnTo>
                    <a:pt x="112" y="122"/>
                  </a:lnTo>
                  <a:lnTo>
                    <a:pt x="120" y="122"/>
                  </a:lnTo>
                  <a:lnTo>
                    <a:pt x="128" y="122"/>
                  </a:lnTo>
                  <a:lnTo>
                    <a:pt x="130" y="122"/>
                  </a:lnTo>
                  <a:lnTo>
                    <a:pt x="130" y="120"/>
                  </a:lnTo>
                  <a:lnTo>
                    <a:pt x="132" y="116"/>
                  </a:lnTo>
                  <a:lnTo>
                    <a:pt x="134" y="114"/>
                  </a:lnTo>
                  <a:lnTo>
                    <a:pt x="138" y="116"/>
                  </a:lnTo>
                  <a:lnTo>
                    <a:pt x="140" y="116"/>
                  </a:lnTo>
                  <a:lnTo>
                    <a:pt x="146" y="114"/>
                  </a:lnTo>
                  <a:lnTo>
                    <a:pt x="150" y="112"/>
                  </a:lnTo>
                  <a:lnTo>
                    <a:pt x="156" y="110"/>
                  </a:lnTo>
                  <a:lnTo>
                    <a:pt x="160" y="110"/>
                  </a:lnTo>
                  <a:lnTo>
                    <a:pt x="172" y="110"/>
                  </a:lnTo>
                  <a:lnTo>
                    <a:pt x="174" y="104"/>
                  </a:lnTo>
                  <a:lnTo>
                    <a:pt x="178" y="102"/>
                  </a:lnTo>
                  <a:lnTo>
                    <a:pt x="184" y="104"/>
                  </a:lnTo>
                  <a:lnTo>
                    <a:pt x="192" y="106"/>
                  </a:lnTo>
                  <a:lnTo>
                    <a:pt x="204" y="106"/>
                  </a:lnTo>
                  <a:lnTo>
                    <a:pt x="206" y="10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0" name="Freeform 99"/>
            <p:cNvSpPr>
              <a:spLocks/>
            </p:cNvSpPr>
            <p:nvPr/>
          </p:nvSpPr>
          <p:spPr bwMode="auto">
            <a:xfrm>
              <a:off x="6370832" y="2608482"/>
              <a:ext cx="140542" cy="187387"/>
            </a:xfrm>
            <a:custGeom>
              <a:avLst/>
              <a:gdLst>
                <a:gd name="T0" fmla="*/ 2147483647 w 126"/>
                <a:gd name="T1" fmla="*/ 2147483647 h 168"/>
                <a:gd name="T2" fmla="*/ 2147483647 w 126"/>
                <a:gd name="T3" fmla="*/ 2147483647 h 168"/>
                <a:gd name="T4" fmla="*/ 2147483647 w 126"/>
                <a:gd name="T5" fmla="*/ 2147483647 h 168"/>
                <a:gd name="T6" fmla="*/ 2147483647 w 126"/>
                <a:gd name="T7" fmla="*/ 2147483647 h 168"/>
                <a:gd name="T8" fmla="*/ 2147483647 w 126"/>
                <a:gd name="T9" fmla="*/ 2147483647 h 168"/>
                <a:gd name="T10" fmla="*/ 2147483647 w 126"/>
                <a:gd name="T11" fmla="*/ 2147483647 h 168"/>
                <a:gd name="T12" fmla="*/ 2147483647 w 126"/>
                <a:gd name="T13" fmla="*/ 2147483647 h 168"/>
                <a:gd name="T14" fmla="*/ 2147483647 w 126"/>
                <a:gd name="T15" fmla="*/ 2147483647 h 168"/>
                <a:gd name="T16" fmla="*/ 2147483647 w 126"/>
                <a:gd name="T17" fmla="*/ 2147483647 h 168"/>
                <a:gd name="T18" fmla="*/ 2147483647 w 126"/>
                <a:gd name="T19" fmla="*/ 2147483647 h 168"/>
                <a:gd name="T20" fmla="*/ 2147483647 w 126"/>
                <a:gd name="T21" fmla="*/ 2147483647 h 168"/>
                <a:gd name="T22" fmla="*/ 2147483647 w 126"/>
                <a:gd name="T23" fmla="*/ 2147483647 h 168"/>
                <a:gd name="T24" fmla="*/ 2147483647 w 126"/>
                <a:gd name="T25" fmla="*/ 2147483647 h 168"/>
                <a:gd name="T26" fmla="*/ 2147483647 w 126"/>
                <a:gd name="T27" fmla="*/ 2147483647 h 168"/>
                <a:gd name="T28" fmla="*/ 2147483647 w 126"/>
                <a:gd name="T29" fmla="*/ 2147483647 h 168"/>
                <a:gd name="T30" fmla="*/ 2147483647 w 126"/>
                <a:gd name="T31" fmla="*/ 2147483647 h 168"/>
                <a:gd name="T32" fmla="*/ 2147483647 w 126"/>
                <a:gd name="T33" fmla="*/ 0 h 168"/>
                <a:gd name="T34" fmla="*/ 2147483647 w 126"/>
                <a:gd name="T35" fmla="*/ 0 h 168"/>
                <a:gd name="T36" fmla="*/ 0 w 126"/>
                <a:gd name="T37" fmla="*/ 2147483647 h 168"/>
                <a:gd name="T38" fmla="*/ 2147483647 w 126"/>
                <a:gd name="T39" fmla="*/ 2147483647 h 168"/>
                <a:gd name="T40" fmla="*/ 2147483647 w 126"/>
                <a:gd name="T41" fmla="*/ 2147483647 h 168"/>
                <a:gd name="T42" fmla="*/ 2147483647 w 126"/>
                <a:gd name="T43" fmla="*/ 2147483647 h 168"/>
                <a:gd name="T44" fmla="*/ 2147483647 w 126"/>
                <a:gd name="T45" fmla="*/ 2147483647 h 168"/>
                <a:gd name="T46" fmla="*/ 2147483647 w 126"/>
                <a:gd name="T47" fmla="*/ 2147483647 h 168"/>
                <a:gd name="T48" fmla="*/ 2147483647 w 126"/>
                <a:gd name="T49" fmla="*/ 2147483647 h 168"/>
                <a:gd name="T50" fmla="*/ 2147483647 w 126"/>
                <a:gd name="T51" fmla="*/ 2147483647 h 168"/>
                <a:gd name="T52" fmla="*/ 0 w 126"/>
                <a:gd name="T53" fmla="*/ 2147483647 h 168"/>
                <a:gd name="T54" fmla="*/ 0 w 126"/>
                <a:gd name="T55" fmla="*/ 2147483647 h 168"/>
                <a:gd name="T56" fmla="*/ 2147483647 w 126"/>
                <a:gd name="T57" fmla="*/ 2147483647 h 168"/>
                <a:gd name="T58" fmla="*/ 2147483647 w 126"/>
                <a:gd name="T59" fmla="*/ 2147483647 h 168"/>
                <a:gd name="T60" fmla="*/ 2147483647 w 126"/>
                <a:gd name="T61" fmla="*/ 2147483647 h 168"/>
                <a:gd name="T62" fmla="*/ 2147483647 w 126"/>
                <a:gd name="T63" fmla="*/ 2147483647 h 168"/>
                <a:gd name="T64" fmla="*/ 2147483647 w 126"/>
                <a:gd name="T65" fmla="*/ 2147483647 h 168"/>
                <a:gd name="T66" fmla="*/ 2147483647 w 126"/>
                <a:gd name="T67" fmla="*/ 2147483647 h 168"/>
                <a:gd name="T68" fmla="*/ 2147483647 w 126"/>
                <a:gd name="T69" fmla="*/ 2147483647 h 168"/>
                <a:gd name="T70" fmla="*/ 2147483647 w 126"/>
                <a:gd name="T71" fmla="*/ 2147483647 h 168"/>
                <a:gd name="T72" fmla="*/ 2147483647 w 126"/>
                <a:gd name="T73" fmla="*/ 2147483647 h 168"/>
                <a:gd name="T74" fmla="*/ 2147483647 w 126"/>
                <a:gd name="T75" fmla="*/ 2147483647 h 168"/>
                <a:gd name="T76" fmla="*/ 2147483647 w 126"/>
                <a:gd name="T77" fmla="*/ 2147483647 h 168"/>
                <a:gd name="T78" fmla="*/ 2147483647 w 126"/>
                <a:gd name="T79" fmla="*/ 2147483647 h 168"/>
                <a:gd name="T80" fmla="*/ 2147483647 w 126"/>
                <a:gd name="T81" fmla="*/ 2147483647 h 16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26" h="168">
                  <a:moveTo>
                    <a:pt x="120" y="10"/>
                  </a:moveTo>
                  <a:lnTo>
                    <a:pt x="116" y="10"/>
                  </a:lnTo>
                  <a:lnTo>
                    <a:pt x="112" y="6"/>
                  </a:lnTo>
                  <a:lnTo>
                    <a:pt x="110" y="4"/>
                  </a:lnTo>
                  <a:lnTo>
                    <a:pt x="106" y="4"/>
                  </a:lnTo>
                  <a:lnTo>
                    <a:pt x="102" y="4"/>
                  </a:lnTo>
                  <a:lnTo>
                    <a:pt x="100" y="6"/>
                  </a:lnTo>
                  <a:lnTo>
                    <a:pt x="96" y="10"/>
                  </a:lnTo>
                  <a:lnTo>
                    <a:pt x="90" y="16"/>
                  </a:lnTo>
                  <a:lnTo>
                    <a:pt x="90" y="18"/>
                  </a:lnTo>
                  <a:lnTo>
                    <a:pt x="86" y="18"/>
                  </a:lnTo>
                  <a:lnTo>
                    <a:pt x="78" y="18"/>
                  </a:lnTo>
                  <a:lnTo>
                    <a:pt x="70" y="14"/>
                  </a:lnTo>
                  <a:lnTo>
                    <a:pt x="58" y="8"/>
                  </a:lnTo>
                  <a:lnTo>
                    <a:pt x="46" y="4"/>
                  </a:lnTo>
                  <a:lnTo>
                    <a:pt x="38" y="2"/>
                  </a:lnTo>
                  <a:lnTo>
                    <a:pt x="30" y="0"/>
                  </a:lnTo>
                  <a:lnTo>
                    <a:pt x="4" y="0"/>
                  </a:lnTo>
                  <a:lnTo>
                    <a:pt x="0" y="4"/>
                  </a:lnTo>
                  <a:lnTo>
                    <a:pt x="4" y="12"/>
                  </a:lnTo>
                  <a:lnTo>
                    <a:pt x="8" y="20"/>
                  </a:lnTo>
                  <a:lnTo>
                    <a:pt x="14" y="32"/>
                  </a:lnTo>
                  <a:lnTo>
                    <a:pt x="16" y="38"/>
                  </a:lnTo>
                  <a:lnTo>
                    <a:pt x="16" y="42"/>
                  </a:lnTo>
                  <a:lnTo>
                    <a:pt x="16" y="48"/>
                  </a:lnTo>
                  <a:lnTo>
                    <a:pt x="16" y="52"/>
                  </a:lnTo>
                  <a:lnTo>
                    <a:pt x="0" y="76"/>
                  </a:lnTo>
                  <a:lnTo>
                    <a:pt x="0" y="100"/>
                  </a:lnTo>
                  <a:lnTo>
                    <a:pt x="62" y="138"/>
                  </a:lnTo>
                  <a:lnTo>
                    <a:pt x="62" y="146"/>
                  </a:lnTo>
                  <a:lnTo>
                    <a:pt x="88" y="168"/>
                  </a:lnTo>
                  <a:lnTo>
                    <a:pt x="90" y="164"/>
                  </a:lnTo>
                  <a:lnTo>
                    <a:pt x="94" y="158"/>
                  </a:lnTo>
                  <a:lnTo>
                    <a:pt x="108" y="130"/>
                  </a:lnTo>
                  <a:lnTo>
                    <a:pt x="122" y="106"/>
                  </a:lnTo>
                  <a:lnTo>
                    <a:pt x="116" y="102"/>
                  </a:lnTo>
                  <a:lnTo>
                    <a:pt x="112" y="98"/>
                  </a:lnTo>
                  <a:lnTo>
                    <a:pt x="112" y="32"/>
                  </a:lnTo>
                  <a:lnTo>
                    <a:pt x="120" y="14"/>
                  </a:lnTo>
                  <a:lnTo>
                    <a:pt x="126" y="10"/>
                  </a:lnTo>
                  <a:lnTo>
                    <a:pt x="120" y="1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1" name="Freeform 100"/>
            <p:cNvSpPr>
              <a:spLocks/>
            </p:cNvSpPr>
            <p:nvPr/>
          </p:nvSpPr>
          <p:spPr bwMode="auto">
            <a:xfrm>
              <a:off x="6290522" y="2608482"/>
              <a:ext cx="98156" cy="120463"/>
            </a:xfrm>
            <a:custGeom>
              <a:avLst/>
              <a:gdLst>
                <a:gd name="T0" fmla="*/ 2147483647 w 88"/>
                <a:gd name="T1" fmla="*/ 0 h 108"/>
                <a:gd name="T2" fmla="*/ 2147483647 w 88"/>
                <a:gd name="T3" fmla="*/ 2147483647 h 108"/>
                <a:gd name="T4" fmla="*/ 2147483647 w 88"/>
                <a:gd name="T5" fmla="*/ 2147483647 h 108"/>
                <a:gd name="T6" fmla="*/ 2147483647 w 88"/>
                <a:gd name="T7" fmla="*/ 2147483647 h 108"/>
                <a:gd name="T8" fmla="*/ 2147483647 w 88"/>
                <a:gd name="T9" fmla="*/ 2147483647 h 108"/>
                <a:gd name="T10" fmla="*/ 2147483647 w 88"/>
                <a:gd name="T11" fmla="*/ 2147483647 h 108"/>
                <a:gd name="T12" fmla="*/ 2147483647 w 88"/>
                <a:gd name="T13" fmla="*/ 2147483647 h 108"/>
                <a:gd name="T14" fmla="*/ 2147483647 w 88"/>
                <a:gd name="T15" fmla="*/ 2147483647 h 108"/>
                <a:gd name="T16" fmla="*/ 2147483647 w 88"/>
                <a:gd name="T17" fmla="*/ 2147483647 h 108"/>
                <a:gd name="T18" fmla="*/ 2147483647 w 88"/>
                <a:gd name="T19" fmla="*/ 2147483647 h 108"/>
                <a:gd name="T20" fmla="*/ 2147483647 w 88"/>
                <a:gd name="T21" fmla="*/ 2147483647 h 108"/>
                <a:gd name="T22" fmla="*/ 2147483647 w 88"/>
                <a:gd name="T23" fmla="*/ 2147483647 h 108"/>
                <a:gd name="T24" fmla="*/ 2147483647 w 88"/>
                <a:gd name="T25" fmla="*/ 2147483647 h 108"/>
                <a:gd name="T26" fmla="*/ 2147483647 w 88"/>
                <a:gd name="T27" fmla="*/ 2147483647 h 108"/>
                <a:gd name="T28" fmla="*/ 0 w 88"/>
                <a:gd name="T29" fmla="*/ 2147483647 h 108"/>
                <a:gd name="T30" fmla="*/ 0 w 88"/>
                <a:gd name="T31" fmla="*/ 2147483647 h 108"/>
                <a:gd name="T32" fmla="*/ 2147483647 w 88"/>
                <a:gd name="T33" fmla="*/ 2147483647 h 108"/>
                <a:gd name="T34" fmla="*/ 2147483647 w 88"/>
                <a:gd name="T35" fmla="*/ 2147483647 h 108"/>
                <a:gd name="T36" fmla="*/ 2147483647 w 88"/>
                <a:gd name="T37" fmla="*/ 2147483647 h 108"/>
                <a:gd name="T38" fmla="*/ 2147483647 w 88"/>
                <a:gd name="T39" fmla="*/ 2147483647 h 108"/>
                <a:gd name="T40" fmla="*/ 2147483647 w 88"/>
                <a:gd name="T41" fmla="*/ 2147483647 h 108"/>
                <a:gd name="T42" fmla="*/ 2147483647 w 88"/>
                <a:gd name="T43" fmla="*/ 2147483647 h 108"/>
                <a:gd name="T44" fmla="*/ 2147483647 w 88"/>
                <a:gd name="T45" fmla="*/ 2147483647 h 108"/>
                <a:gd name="T46" fmla="*/ 2147483647 w 88"/>
                <a:gd name="T47" fmla="*/ 2147483647 h 108"/>
                <a:gd name="T48" fmla="*/ 2147483647 w 88"/>
                <a:gd name="T49" fmla="*/ 2147483647 h 108"/>
                <a:gd name="T50" fmla="*/ 2147483647 w 88"/>
                <a:gd name="T51" fmla="*/ 2147483647 h 108"/>
                <a:gd name="T52" fmla="*/ 2147483647 w 88"/>
                <a:gd name="T53" fmla="*/ 2147483647 h 108"/>
                <a:gd name="T54" fmla="*/ 2147483647 w 88"/>
                <a:gd name="T55" fmla="*/ 2147483647 h 108"/>
                <a:gd name="T56" fmla="*/ 2147483647 w 88"/>
                <a:gd name="T57" fmla="*/ 2147483647 h 108"/>
                <a:gd name="T58" fmla="*/ 2147483647 w 88"/>
                <a:gd name="T59" fmla="*/ 0 h 10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88" h="108">
                  <a:moveTo>
                    <a:pt x="76" y="0"/>
                  </a:moveTo>
                  <a:lnTo>
                    <a:pt x="72" y="4"/>
                  </a:lnTo>
                  <a:lnTo>
                    <a:pt x="76" y="12"/>
                  </a:lnTo>
                  <a:lnTo>
                    <a:pt x="80" y="20"/>
                  </a:lnTo>
                  <a:lnTo>
                    <a:pt x="86" y="32"/>
                  </a:lnTo>
                  <a:lnTo>
                    <a:pt x="88" y="38"/>
                  </a:lnTo>
                  <a:lnTo>
                    <a:pt x="88" y="42"/>
                  </a:lnTo>
                  <a:lnTo>
                    <a:pt x="88" y="48"/>
                  </a:lnTo>
                  <a:lnTo>
                    <a:pt x="88" y="52"/>
                  </a:lnTo>
                  <a:lnTo>
                    <a:pt x="72" y="76"/>
                  </a:lnTo>
                  <a:lnTo>
                    <a:pt x="72" y="100"/>
                  </a:lnTo>
                  <a:lnTo>
                    <a:pt x="20" y="98"/>
                  </a:lnTo>
                  <a:lnTo>
                    <a:pt x="14" y="102"/>
                  </a:lnTo>
                  <a:lnTo>
                    <a:pt x="10" y="108"/>
                  </a:lnTo>
                  <a:lnTo>
                    <a:pt x="0" y="108"/>
                  </a:lnTo>
                  <a:lnTo>
                    <a:pt x="0" y="86"/>
                  </a:lnTo>
                  <a:lnTo>
                    <a:pt x="6" y="76"/>
                  </a:lnTo>
                  <a:lnTo>
                    <a:pt x="12" y="64"/>
                  </a:lnTo>
                  <a:lnTo>
                    <a:pt x="18" y="56"/>
                  </a:lnTo>
                  <a:lnTo>
                    <a:pt x="24" y="48"/>
                  </a:lnTo>
                  <a:lnTo>
                    <a:pt x="24" y="38"/>
                  </a:lnTo>
                  <a:lnTo>
                    <a:pt x="22" y="34"/>
                  </a:lnTo>
                  <a:lnTo>
                    <a:pt x="22" y="28"/>
                  </a:lnTo>
                  <a:lnTo>
                    <a:pt x="20" y="16"/>
                  </a:lnTo>
                  <a:lnTo>
                    <a:pt x="24" y="14"/>
                  </a:lnTo>
                  <a:lnTo>
                    <a:pt x="30" y="12"/>
                  </a:lnTo>
                  <a:lnTo>
                    <a:pt x="52" y="12"/>
                  </a:lnTo>
                  <a:lnTo>
                    <a:pt x="62" y="10"/>
                  </a:lnTo>
                  <a:lnTo>
                    <a:pt x="72" y="4"/>
                  </a:lnTo>
                  <a:lnTo>
                    <a:pt x="76"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2" name="Freeform 101"/>
            <p:cNvSpPr>
              <a:spLocks/>
            </p:cNvSpPr>
            <p:nvPr/>
          </p:nvSpPr>
          <p:spPr bwMode="auto">
            <a:xfrm>
              <a:off x="6288292" y="2717792"/>
              <a:ext cx="203004" cy="223080"/>
            </a:xfrm>
            <a:custGeom>
              <a:avLst/>
              <a:gdLst>
                <a:gd name="T0" fmla="*/ 2147483647 w 182"/>
                <a:gd name="T1" fmla="*/ 2147483647 h 200"/>
                <a:gd name="T2" fmla="*/ 2147483647 w 182"/>
                <a:gd name="T3" fmla="*/ 2147483647 h 200"/>
                <a:gd name="T4" fmla="*/ 2147483647 w 182"/>
                <a:gd name="T5" fmla="*/ 2147483647 h 200"/>
                <a:gd name="T6" fmla="*/ 2147483647 w 182"/>
                <a:gd name="T7" fmla="*/ 2147483647 h 200"/>
                <a:gd name="T8" fmla="*/ 2147483647 w 182"/>
                <a:gd name="T9" fmla="*/ 2147483647 h 200"/>
                <a:gd name="T10" fmla="*/ 2147483647 w 182"/>
                <a:gd name="T11" fmla="*/ 2147483647 h 200"/>
                <a:gd name="T12" fmla="*/ 2147483647 w 182"/>
                <a:gd name="T13" fmla="*/ 2147483647 h 200"/>
                <a:gd name="T14" fmla="*/ 2147483647 w 182"/>
                <a:gd name="T15" fmla="*/ 2147483647 h 200"/>
                <a:gd name="T16" fmla="*/ 2147483647 w 182"/>
                <a:gd name="T17" fmla="*/ 2147483647 h 200"/>
                <a:gd name="T18" fmla="*/ 2147483647 w 182"/>
                <a:gd name="T19" fmla="*/ 2147483647 h 200"/>
                <a:gd name="T20" fmla="*/ 2147483647 w 182"/>
                <a:gd name="T21" fmla="*/ 2147483647 h 200"/>
                <a:gd name="T22" fmla="*/ 2147483647 w 182"/>
                <a:gd name="T23" fmla="*/ 2147483647 h 200"/>
                <a:gd name="T24" fmla="*/ 2147483647 w 182"/>
                <a:gd name="T25" fmla="*/ 2147483647 h 200"/>
                <a:gd name="T26" fmla="*/ 2147483647 w 182"/>
                <a:gd name="T27" fmla="*/ 2147483647 h 200"/>
                <a:gd name="T28" fmla="*/ 2147483647 w 182"/>
                <a:gd name="T29" fmla="*/ 2147483647 h 200"/>
                <a:gd name="T30" fmla="*/ 2147483647 w 182"/>
                <a:gd name="T31" fmla="*/ 2147483647 h 200"/>
                <a:gd name="T32" fmla="*/ 2147483647 w 182"/>
                <a:gd name="T33" fmla="*/ 2147483647 h 200"/>
                <a:gd name="T34" fmla="*/ 2147483647 w 182"/>
                <a:gd name="T35" fmla="*/ 2147483647 h 200"/>
                <a:gd name="T36" fmla="*/ 2147483647 w 182"/>
                <a:gd name="T37" fmla="*/ 2147483647 h 200"/>
                <a:gd name="T38" fmla="*/ 2147483647 w 182"/>
                <a:gd name="T39" fmla="*/ 2147483647 h 200"/>
                <a:gd name="T40" fmla="*/ 2147483647 w 182"/>
                <a:gd name="T41" fmla="*/ 2147483647 h 200"/>
                <a:gd name="T42" fmla="*/ 2147483647 w 182"/>
                <a:gd name="T43" fmla="*/ 2147483647 h 200"/>
                <a:gd name="T44" fmla="*/ 2147483647 w 182"/>
                <a:gd name="T45" fmla="*/ 2147483647 h 200"/>
                <a:gd name="T46" fmla="*/ 2147483647 w 182"/>
                <a:gd name="T47" fmla="*/ 2147483647 h 200"/>
                <a:gd name="T48" fmla="*/ 2147483647 w 182"/>
                <a:gd name="T49" fmla="*/ 2147483647 h 200"/>
                <a:gd name="T50" fmla="*/ 2147483647 w 182"/>
                <a:gd name="T51" fmla="*/ 2147483647 h 200"/>
                <a:gd name="T52" fmla="*/ 2147483647 w 182"/>
                <a:gd name="T53" fmla="*/ 2147483647 h 200"/>
                <a:gd name="T54" fmla="*/ 0 w 182"/>
                <a:gd name="T55" fmla="*/ 2147483647 h 200"/>
                <a:gd name="T56" fmla="*/ 0 w 182"/>
                <a:gd name="T57" fmla="*/ 2147483647 h 200"/>
                <a:gd name="T58" fmla="*/ 0 w 182"/>
                <a:gd name="T59" fmla="*/ 2147483647 h 200"/>
                <a:gd name="T60" fmla="*/ 0 w 182"/>
                <a:gd name="T61" fmla="*/ 2147483647 h 200"/>
                <a:gd name="T62" fmla="*/ 2147483647 w 182"/>
                <a:gd name="T63" fmla="*/ 2147483647 h 200"/>
                <a:gd name="T64" fmla="*/ 2147483647 w 182"/>
                <a:gd name="T65" fmla="*/ 2147483647 h 200"/>
                <a:gd name="T66" fmla="*/ 2147483647 w 182"/>
                <a:gd name="T67" fmla="*/ 2147483647 h 200"/>
                <a:gd name="T68" fmla="*/ 2147483647 w 182"/>
                <a:gd name="T69" fmla="*/ 2147483647 h 200"/>
                <a:gd name="T70" fmla="*/ 2147483647 w 182"/>
                <a:gd name="T71" fmla="*/ 2147483647 h 200"/>
                <a:gd name="T72" fmla="*/ 2147483647 w 182"/>
                <a:gd name="T73" fmla="*/ 2147483647 h 200"/>
                <a:gd name="T74" fmla="*/ 2147483647 w 182"/>
                <a:gd name="T75" fmla="*/ 2147483647 h 200"/>
                <a:gd name="T76" fmla="*/ 2147483647 w 182"/>
                <a:gd name="T77" fmla="*/ 2147483647 h 200"/>
                <a:gd name="T78" fmla="*/ 2147483647 w 182"/>
                <a:gd name="T79" fmla="*/ 2147483647 h 200"/>
                <a:gd name="T80" fmla="*/ 2147483647 w 182"/>
                <a:gd name="T81" fmla="*/ 0 h 2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82" h="200">
                  <a:moveTo>
                    <a:pt x="30" y="0"/>
                  </a:moveTo>
                  <a:lnTo>
                    <a:pt x="74" y="2"/>
                  </a:lnTo>
                  <a:lnTo>
                    <a:pt x="136" y="40"/>
                  </a:lnTo>
                  <a:lnTo>
                    <a:pt x="136" y="48"/>
                  </a:lnTo>
                  <a:lnTo>
                    <a:pt x="162" y="70"/>
                  </a:lnTo>
                  <a:lnTo>
                    <a:pt x="160" y="74"/>
                  </a:lnTo>
                  <a:lnTo>
                    <a:pt x="158" y="80"/>
                  </a:lnTo>
                  <a:lnTo>
                    <a:pt x="156" y="84"/>
                  </a:lnTo>
                  <a:lnTo>
                    <a:pt x="154" y="88"/>
                  </a:lnTo>
                  <a:lnTo>
                    <a:pt x="152" y="92"/>
                  </a:lnTo>
                  <a:lnTo>
                    <a:pt x="152" y="98"/>
                  </a:lnTo>
                  <a:lnTo>
                    <a:pt x="154" y="102"/>
                  </a:lnTo>
                  <a:lnTo>
                    <a:pt x="158" y="106"/>
                  </a:lnTo>
                  <a:lnTo>
                    <a:pt x="162" y="110"/>
                  </a:lnTo>
                  <a:lnTo>
                    <a:pt x="164" y="116"/>
                  </a:lnTo>
                  <a:lnTo>
                    <a:pt x="164" y="126"/>
                  </a:lnTo>
                  <a:lnTo>
                    <a:pt x="164" y="142"/>
                  </a:lnTo>
                  <a:lnTo>
                    <a:pt x="164" y="156"/>
                  </a:lnTo>
                  <a:lnTo>
                    <a:pt x="168" y="162"/>
                  </a:lnTo>
                  <a:lnTo>
                    <a:pt x="172" y="168"/>
                  </a:lnTo>
                  <a:lnTo>
                    <a:pt x="176" y="174"/>
                  </a:lnTo>
                  <a:lnTo>
                    <a:pt x="182" y="178"/>
                  </a:lnTo>
                  <a:lnTo>
                    <a:pt x="174" y="180"/>
                  </a:lnTo>
                  <a:lnTo>
                    <a:pt x="166" y="180"/>
                  </a:lnTo>
                  <a:lnTo>
                    <a:pt x="162" y="184"/>
                  </a:lnTo>
                  <a:lnTo>
                    <a:pt x="152" y="188"/>
                  </a:lnTo>
                  <a:lnTo>
                    <a:pt x="138" y="192"/>
                  </a:lnTo>
                  <a:lnTo>
                    <a:pt x="134" y="194"/>
                  </a:lnTo>
                  <a:lnTo>
                    <a:pt x="132" y="196"/>
                  </a:lnTo>
                  <a:lnTo>
                    <a:pt x="130" y="198"/>
                  </a:lnTo>
                  <a:lnTo>
                    <a:pt x="126" y="198"/>
                  </a:lnTo>
                  <a:lnTo>
                    <a:pt x="122" y="198"/>
                  </a:lnTo>
                  <a:lnTo>
                    <a:pt x="120" y="196"/>
                  </a:lnTo>
                  <a:lnTo>
                    <a:pt x="116" y="196"/>
                  </a:lnTo>
                  <a:lnTo>
                    <a:pt x="114" y="198"/>
                  </a:lnTo>
                  <a:lnTo>
                    <a:pt x="112" y="200"/>
                  </a:lnTo>
                  <a:lnTo>
                    <a:pt x="108" y="200"/>
                  </a:lnTo>
                  <a:lnTo>
                    <a:pt x="82" y="198"/>
                  </a:lnTo>
                  <a:lnTo>
                    <a:pt x="82" y="172"/>
                  </a:lnTo>
                  <a:lnTo>
                    <a:pt x="80" y="170"/>
                  </a:lnTo>
                  <a:lnTo>
                    <a:pt x="78" y="166"/>
                  </a:lnTo>
                  <a:lnTo>
                    <a:pt x="76" y="160"/>
                  </a:lnTo>
                  <a:lnTo>
                    <a:pt x="60" y="160"/>
                  </a:lnTo>
                  <a:lnTo>
                    <a:pt x="46" y="150"/>
                  </a:lnTo>
                  <a:lnTo>
                    <a:pt x="40" y="146"/>
                  </a:lnTo>
                  <a:lnTo>
                    <a:pt x="30" y="142"/>
                  </a:lnTo>
                  <a:lnTo>
                    <a:pt x="26" y="140"/>
                  </a:lnTo>
                  <a:lnTo>
                    <a:pt x="24" y="138"/>
                  </a:lnTo>
                  <a:lnTo>
                    <a:pt x="22" y="136"/>
                  </a:lnTo>
                  <a:lnTo>
                    <a:pt x="20" y="134"/>
                  </a:lnTo>
                  <a:lnTo>
                    <a:pt x="18" y="126"/>
                  </a:lnTo>
                  <a:lnTo>
                    <a:pt x="16" y="120"/>
                  </a:lnTo>
                  <a:lnTo>
                    <a:pt x="16" y="114"/>
                  </a:lnTo>
                  <a:lnTo>
                    <a:pt x="10" y="110"/>
                  </a:lnTo>
                  <a:lnTo>
                    <a:pt x="6" y="104"/>
                  </a:lnTo>
                  <a:lnTo>
                    <a:pt x="0" y="100"/>
                  </a:lnTo>
                  <a:lnTo>
                    <a:pt x="0" y="94"/>
                  </a:lnTo>
                  <a:lnTo>
                    <a:pt x="0" y="92"/>
                  </a:lnTo>
                  <a:lnTo>
                    <a:pt x="2" y="88"/>
                  </a:lnTo>
                  <a:lnTo>
                    <a:pt x="0" y="84"/>
                  </a:lnTo>
                  <a:lnTo>
                    <a:pt x="0" y="82"/>
                  </a:lnTo>
                  <a:lnTo>
                    <a:pt x="0" y="78"/>
                  </a:lnTo>
                  <a:lnTo>
                    <a:pt x="0" y="72"/>
                  </a:lnTo>
                  <a:lnTo>
                    <a:pt x="2" y="68"/>
                  </a:lnTo>
                  <a:lnTo>
                    <a:pt x="8" y="60"/>
                  </a:lnTo>
                  <a:lnTo>
                    <a:pt x="20" y="50"/>
                  </a:lnTo>
                  <a:lnTo>
                    <a:pt x="22" y="46"/>
                  </a:lnTo>
                  <a:lnTo>
                    <a:pt x="22" y="42"/>
                  </a:lnTo>
                  <a:lnTo>
                    <a:pt x="22" y="40"/>
                  </a:lnTo>
                  <a:lnTo>
                    <a:pt x="20" y="38"/>
                  </a:lnTo>
                  <a:lnTo>
                    <a:pt x="18" y="36"/>
                  </a:lnTo>
                  <a:lnTo>
                    <a:pt x="16" y="34"/>
                  </a:lnTo>
                  <a:lnTo>
                    <a:pt x="18" y="30"/>
                  </a:lnTo>
                  <a:lnTo>
                    <a:pt x="20" y="28"/>
                  </a:lnTo>
                  <a:lnTo>
                    <a:pt x="22" y="26"/>
                  </a:lnTo>
                  <a:lnTo>
                    <a:pt x="22" y="22"/>
                  </a:lnTo>
                  <a:lnTo>
                    <a:pt x="24" y="22"/>
                  </a:lnTo>
                  <a:lnTo>
                    <a:pt x="24" y="16"/>
                  </a:lnTo>
                  <a:lnTo>
                    <a:pt x="22" y="12"/>
                  </a:lnTo>
                  <a:lnTo>
                    <a:pt x="20" y="6"/>
                  </a:lnTo>
                  <a:lnTo>
                    <a:pt x="22" y="0"/>
                  </a:lnTo>
                  <a:lnTo>
                    <a:pt x="24" y="0"/>
                  </a:lnTo>
                  <a:lnTo>
                    <a:pt x="30"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3" name="Freeform 102"/>
            <p:cNvSpPr>
              <a:spLocks/>
            </p:cNvSpPr>
            <p:nvPr/>
          </p:nvSpPr>
          <p:spPr bwMode="auto">
            <a:xfrm>
              <a:off x="6281599" y="2717792"/>
              <a:ext cx="33462" cy="37924"/>
            </a:xfrm>
            <a:custGeom>
              <a:avLst/>
              <a:gdLst>
                <a:gd name="T0" fmla="*/ 2147483647 w 30"/>
                <a:gd name="T1" fmla="*/ 2147483647 h 34"/>
                <a:gd name="T2" fmla="*/ 2147483647 w 30"/>
                <a:gd name="T3" fmla="*/ 2147483647 h 34"/>
                <a:gd name="T4" fmla="*/ 2147483647 w 30"/>
                <a:gd name="T5" fmla="*/ 2147483647 h 34"/>
                <a:gd name="T6" fmla="*/ 2147483647 w 30"/>
                <a:gd name="T7" fmla="*/ 2147483647 h 34"/>
                <a:gd name="T8" fmla="*/ 2147483647 w 30"/>
                <a:gd name="T9" fmla="*/ 2147483647 h 34"/>
                <a:gd name="T10" fmla="*/ 2147483647 w 30"/>
                <a:gd name="T11" fmla="*/ 2147483647 h 34"/>
                <a:gd name="T12" fmla="*/ 2147483647 w 30"/>
                <a:gd name="T13" fmla="*/ 2147483647 h 34"/>
                <a:gd name="T14" fmla="*/ 2147483647 w 30"/>
                <a:gd name="T15" fmla="*/ 0 h 34"/>
                <a:gd name="T16" fmla="*/ 2147483647 w 30"/>
                <a:gd name="T17" fmla="*/ 2147483647 h 34"/>
                <a:gd name="T18" fmla="*/ 2147483647 w 30"/>
                <a:gd name="T19" fmla="*/ 2147483647 h 34"/>
                <a:gd name="T20" fmla="*/ 2147483647 w 30"/>
                <a:gd name="T21" fmla="*/ 2147483647 h 34"/>
                <a:gd name="T22" fmla="*/ 2147483647 w 30"/>
                <a:gd name="T23" fmla="*/ 2147483647 h 34"/>
                <a:gd name="T24" fmla="*/ 2147483647 w 30"/>
                <a:gd name="T25" fmla="*/ 2147483647 h 34"/>
                <a:gd name="T26" fmla="*/ 0 w 30"/>
                <a:gd name="T27" fmla="*/ 2147483647 h 34"/>
                <a:gd name="T28" fmla="*/ 0 w 30"/>
                <a:gd name="T29" fmla="*/ 2147483647 h 34"/>
                <a:gd name="T30" fmla="*/ 0 w 30"/>
                <a:gd name="T31" fmla="*/ 2147483647 h 34"/>
                <a:gd name="T32" fmla="*/ 0 w 30"/>
                <a:gd name="T33" fmla="*/ 2147483647 h 34"/>
                <a:gd name="T34" fmla="*/ 2147483647 w 30"/>
                <a:gd name="T35" fmla="*/ 2147483647 h 34"/>
                <a:gd name="T36" fmla="*/ 2147483647 w 30"/>
                <a:gd name="T37" fmla="*/ 2147483647 h 34"/>
                <a:gd name="T38" fmla="*/ 2147483647 w 30"/>
                <a:gd name="T39" fmla="*/ 2147483647 h 34"/>
                <a:gd name="T40" fmla="*/ 2147483647 w 30"/>
                <a:gd name="T41" fmla="*/ 2147483647 h 34"/>
                <a:gd name="T42" fmla="*/ 2147483647 w 30"/>
                <a:gd name="T43" fmla="*/ 2147483647 h 34"/>
                <a:gd name="T44" fmla="*/ 2147483647 w 30"/>
                <a:gd name="T45" fmla="*/ 2147483647 h 3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0" h="34">
                  <a:moveTo>
                    <a:pt x="26" y="28"/>
                  </a:moveTo>
                  <a:lnTo>
                    <a:pt x="28" y="26"/>
                  </a:lnTo>
                  <a:lnTo>
                    <a:pt x="28" y="22"/>
                  </a:lnTo>
                  <a:lnTo>
                    <a:pt x="30" y="22"/>
                  </a:lnTo>
                  <a:lnTo>
                    <a:pt x="30" y="16"/>
                  </a:lnTo>
                  <a:lnTo>
                    <a:pt x="28" y="12"/>
                  </a:lnTo>
                  <a:lnTo>
                    <a:pt x="26" y="6"/>
                  </a:lnTo>
                  <a:lnTo>
                    <a:pt x="28" y="0"/>
                  </a:lnTo>
                  <a:lnTo>
                    <a:pt x="24" y="2"/>
                  </a:lnTo>
                  <a:lnTo>
                    <a:pt x="22" y="4"/>
                  </a:lnTo>
                  <a:lnTo>
                    <a:pt x="18" y="10"/>
                  </a:lnTo>
                  <a:lnTo>
                    <a:pt x="8" y="10"/>
                  </a:lnTo>
                  <a:lnTo>
                    <a:pt x="2" y="18"/>
                  </a:lnTo>
                  <a:lnTo>
                    <a:pt x="0" y="24"/>
                  </a:lnTo>
                  <a:lnTo>
                    <a:pt x="0" y="30"/>
                  </a:lnTo>
                  <a:lnTo>
                    <a:pt x="0" y="32"/>
                  </a:lnTo>
                  <a:lnTo>
                    <a:pt x="0" y="34"/>
                  </a:lnTo>
                  <a:lnTo>
                    <a:pt x="12" y="34"/>
                  </a:lnTo>
                  <a:lnTo>
                    <a:pt x="14" y="30"/>
                  </a:lnTo>
                  <a:lnTo>
                    <a:pt x="14" y="28"/>
                  </a:lnTo>
                  <a:lnTo>
                    <a:pt x="16" y="26"/>
                  </a:lnTo>
                  <a:lnTo>
                    <a:pt x="26" y="26"/>
                  </a:lnTo>
                  <a:lnTo>
                    <a:pt x="26" y="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4" name="Freeform 103"/>
            <p:cNvSpPr>
              <a:spLocks/>
            </p:cNvSpPr>
            <p:nvPr/>
          </p:nvSpPr>
          <p:spPr bwMode="auto">
            <a:xfrm>
              <a:off x="6281599" y="2746792"/>
              <a:ext cx="31231" cy="46846"/>
            </a:xfrm>
            <a:custGeom>
              <a:avLst/>
              <a:gdLst>
                <a:gd name="T0" fmla="*/ 0 w 28"/>
                <a:gd name="T1" fmla="*/ 2147483647 h 42"/>
                <a:gd name="T2" fmla="*/ 2147483647 w 28"/>
                <a:gd name="T3" fmla="*/ 2147483647 h 42"/>
                <a:gd name="T4" fmla="*/ 2147483647 w 28"/>
                <a:gd name="T5" fmla="*/ 2147483647 h 42"/>
                <a:gd name="T6" fmla="*/ 2147483647 w 28"/>
                <a:gd name="T7" fmla="*/ 2147483647 h 42"/>
                <a:gd name="T8" fmla="*/ 2147483647 w 28"/>
                <a:gd name="T9" fmla="*/ 2147483647 h 42"/>
                <a:gd name="T10" fmla="*/ 2147483647 w 28"/>
                <a:gd name="T11" fmla="*/ 2147483647 h 42"/>
                <a:gd name="T12" fmla="*/ 2147483647 w 28"/>
                <a:gd name="T13" fmla="*/ 2147483647 h 42"/>
                <a:gd name="T14" fmla="*/ 2147483647 w 28"/>
                <a:gd name="T15" fmla="*/ 2147483647 h 42"/>
                <a:gd name="T16" fmla="*/ 2147483647 w 28"/>
                <a:gd name="T17" fmla="*/ 2147483647 h 42"/>
                <a:gd name="T18" fmla="*/ 2147483647 w 28"/>
                <a:gd name="T19" fmla="*/ 2147483647 h 42"/>
                <a:gd name="T20" fmla="*/ 2147483647 w 28"/>
                <a:gd name="T21" fmla="*/ 2147483647 h 42"/>
                <a:gd name="T22" fmla="*/ 2147483647 w 28"/>
                <a:gd name="T23" fmla="*/ 2147483647 h 42"/>
                <a:gd name="T24" fmla="*/ 2147483647 w 28"/>
                <a:gd name="T25" fmla="*/ 2147483647 h 42"/>
                <a:gd name="T26" fmla="*/ 2147483647 w 28"/>
                <a:gd name="T27" fmla="*/ 2147483647 h 42"/>
                <a:gd name="T28" fmla="*/ 2147483647 w 28"/>
                <a:gd name="T29" fmla="*/ 2147483647 h 42"/>
                <a:gd name="T30" fmla="*/ 2147483647 w 28"/>
                <a:gd name="T31" fmla="*/ 2147483647 h 42"/>
                <a:gd name="T32" fmla="*/ 2147483647 w 28"/>
                <a:gd name="T33" fmla="*/ 2147483647 h 42"/>
                <a:gd name="T34" fmla="*/ 2147483647 w 28"/>
                <a:gd name="T35" fmla="*/ 2147483647 h 42"/>
                <a:gd name="T36" fmla="*/ 2147483647 w 28"/>
                <a:gd name="T37" fmla="*/ 2147483647 h 42"/>
                <a:gd name="T38" fmla="*/ 2147483647 w 28"/>
                <a:gd name="T39" fmla="*/ 0 h 42"/>
                <a:gd name="T40" fmla="*/ 2147483647 w 28"/>
                <a:gd name="T41" fmla="*/ 0 h 42"/>
                <a:gd name="T42" fmla="*/ 2147483647 w 28"/>
                <a:gd name="T43" fmla="*/ 2147483647 h 42"/>
                <a:gd name="T44" fmla="*/ 2147483647 w 28"/>
                <a:gd name="T45" fmla="*/ 2147483647 h 42"/>
                <a:gd name="T46" fmla="*/ 2147483647 w 28"/>
                <a:gd name="T47" fmla="*/ 2147483647 h 42"/>
                <a:gd name="T48" fmla="*/ 0 w 28"/>
                <a:gd name="T49" fmla="*/ 2147483647 h 42"/>
                <a:gd name="T50" fmla="*/ 0 w 28"/>
                <a:gd name="T51" fmla="*/ 2147483647 h 42"/>
                <a:gd name="T52" fmla="*/ 0 w 28"/>
                <a:gd name="T53" fmla="*/ 2147483647 h 42"/>
                <a:gd name="T54" fmla="*/ 0 w 28"/>
                <a:gd name="T55" fmla="*/ 2147483647 h 4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8" h="42">
                  <a:moveTo>
                    <a:pt x="0" y="8"/>
                  </a:moveTo>
                  <a:lnTo>
                    <a:pt x="2" y="12"/>
                  </a:lnTo>
                  <a:lnTo>
                    <a:pt x="6" y="14"/>
                  </a:lnTo>
                  <a:lnTo>
                    <a:pt x="6" y="16"/>
                  </a:lnTo>
                  <a:lnTo>
                    <a:pt x="4" y="20"/>
                  </a:lnTo>
                  <a:lnTo>
                    <a:pt x="4" y="24"/>
                  </a:lnTo>
                  <a:lnTo>
                    <a:pt x="4" y="28"/>
                  </a:lnTo>
                  <a:lnTo>
                    <a:pt x="6" y="34"/>
                  </a:lnTo>
                  <a:lnTo>
                    <a:pt x="8" y="42"/>
                  </a:lnTo>
                  <a:lnTo>
                    <a:pt x="14" y="34"/>
                  </a:lnTo>
                  <a:lnTo>
                    <a:pt x="22" y="28"/>
                  </a:lnTo>
                  <a:lnTo>
                    <a:pt x="26" y="24"/>
                  </a:lnTo>
                  <a:lnTo>
                    <a:pt x="28" y="20"/>
                  </a:lnTo>
                  <a:lnTo>
                    <a:pt x="28" y="16"/>
                  </a:lnTo>
                  <a:lnTo>
                    <a:pt x="28" y="14"/>
                  </a:lnTo>
                  <a:lnTo>
                    <a:pt x="26" y="12"/>
                  </a:lnTo>
                  <a:lnTo>
                    <a:pt x="24" y="10"/>
                  </a:lnTo>
                  <a:lnTo>
                    <a:pt x="22" y="8"/>
                  </a:lnTo>
                  <a:lnTo>
                    <a:pt x="24" y="2"/>
                  </a:lnTo>
                  <a:lnTo>
                    <a:pt x="26" y="0"/>
                  </a:lnTo>
                  <a:lnTo>
                    <a:pt x="16" y="0"/>
                  </a:lnTo>
                  <a:lnTo>
                    <a:pt x="14" y="2"/>
                  </a:lnTo>
                  <a:lnTo>
                    <a:pt x="14" y="4"/>
                  </a:lnTo>
                  <a:lnTo>
                    <a:pt x="12" y="8"/>
                  </a:lnTo>
                  <a:lnTo>
                    <a:pt x="0" y="8"/>
                  </a:lnTo>
                  <a:lnTo>
                    <a:pt x="0" y="6"/>
                  </a:lnTo>
                  <a:lnTo>
                    <a:pt x="0" y="4"/>
                  </a:lnTo>
                  <a:lnTo>
                    <a:pt x="0"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5" name="Freeform 104"/>
            <p:cNvSpPr>
              <a:spLocks/>
            </p:cNvSpPr>
            <p:nvPr/>
          </p:nvSpPr>
          <p:spPr bwMode="auto">
            <a:xfrm>
              <a:off x="5984900" y="2590636"/>
              <a:ext cx="332393" cy="385929"/>
            </a:xfrm>
            <a:custGeom>
              <a:avLst/>
              <a:gdLst>
                <a:gd name="T0" fmla="*/ 2147483647 w 298"/>
                <a:gd name="T1" fmla="*/ 2147483647 h 346"/>
                <a:gd name="T2" fmla="*/ 2147483647 w 298"/>
                <a:gd name="T3" fmla="*/ 2147483647 h 346"/>
                <a:gd name="T4" fmla="*/ 2147483647 w 298"/>
                <a:gd name="T5" fmla="*/ 2147483647 h 346"/>
                <a:gd name="T6" fmla="*/ 2147483647 w 298"/>
                <a:gd name="T7" fmla="*/ 2147483647 h 346"/>
                <a:gd name="T8" fmla="*/ 2147483647 w 298"/>
                <a:gd name="T9" fmla="*/ 2147483647 h 346"/>
                <a:gd name="T10" fmla="*/ 2147483647 w 298"/>
                <a:gd name="T11" fmla="*/ 2147483647 h 346"/>
                <a:gd name="T12" fmla="*/ 2147483647 w 298"/>
                <a:gd name="T13" fmla="*/ 2147483647 h 346"/>
                <a:gd name="T14" fmla="*/ 2147483647 w 298"/>
                <a:gd name="T15" fmla="*/ 2147483647 h 346"/>
                <a:gd name="T16" fmla="*/ 2147483647 w 298"/>
                <a:gd name="T17" fmla="*/ 2147483647 h 346"/>
                <a:gd name="T18" fmla="*/ 2147483647 w 298"/>
                <a:gd name="T19" fmla="*/ 2147483647 h 346"/>
                <a:gd name="T20" fmla="*/ 2147483647 w 298"/>
                <a:gd name="T21" fmla="*/ 2147483647 h 346"/>
                <a:gd name="T22" fmla="*/ 2147483647 w 298"/>
                <a:gd name="T23" fmla="*/ 2147483647 h 346"/>
                <a:gd name="T24" fmla="*/ 2147483647 w 298"/>
                <a:gd name="T25" fmla="*/ 2147483647 h 346"/>
                <a:gd name="T26" fmla="*/ 2147483647 w 298"/>
                <a:gd name="T27" fmla="*/ 2147483647 h 346"/>
                <a:gd name="T28" fmla="*/ 2147483647 w 298"/>
                <a:gd name="T29" fmla="*/ 2147483647 h 346"/>
                <a:gd name="T30" fmla="*/ 2147483647 w 298"/>
                <a:gd name="T31" fmla="*/ 2147483647 h 346"/>
                <a:gd name="T32" fmla="*/ 2147483647 w 298"/>
                <a:gd name="T33" fmla="*/ 2147483647 h 346"/>
                <a:gd name="T34" fmla="*/ 2147483647 w 298"/>
                <a:gd name="T35" fmla="*/ 2147483647 h 346"/>
                <a:gd name="T36" fmla="*/ 2147483647 w 298"/>
                <a:gd name="T37" fmla="*/ 2147483647 h 346"/>
                <a:gd name="T38" fmla="*/ 2147483647 w 298"/>
                <a:gd name="T39" fmla="*/ 2147483647 h 346"/>
                <a:gd name="T40" fmla="*/ 0 w 298"/>
                <a:gd name="T41" fmla="*/ 2147483647 h 346"/>
                <a:gd name="T42" fmla="*/ 2147483647 w 298"/>
                <a:gd name="T43" fmla="*/ 2147483647 h 346"/>
                <a:gd name="T44" fmla="*/ 2147483647 w 298"/>
                <a:gd name="T45" fmla="*/ 2147483647 h 346"/>
                <a:gd name="T46" fmla="*/ 2147483647 w 298"/>
                <a:gd name="T47" fmla="*/ 2147483647 h 346"/>
                <a:gd name="T48" fmla="*/ 2147483647 w 298"/>
                <a:gd name="T49" fmla="*/ 2147483647 h 346"/>
                <a:gd name="T50" fmla="*/ 2147483647 w 298"/>
                <a:gd name="T51" fmla="*/ 2147483647 h 346"/>
                <a:gd name="T52" fmla="*/ 2147483647 w 298"/>
                <a:gd name="T53" fmla="*/ 2147483647 h 346"/>
                <a:gd name="T54" fmla="*/ 2147483647 w 298"/>
                <a:gd name="T55" fmla="*/ 2147483647 h 346"/>
                <a:gd name="T56" fmla="*/ 2147483647 w 298"/>
                <a:gd name="T57" fmla="*/ 2147483647 h 346"/>
                <a:gd name="T58" fmla="*/ 2147483647 w 298"/>
                <a:gd name="T59" fmla="*/ 2147483647 h 346"/>
                <a:gd name="T60" fmla="*/ 2147483647 w 298"/>
                <a:gd name="T61" fmla="*/ 2147483647 h 346"/>
                <a:gd name="T62" fmla="*/ 2147483647 w 298"/>
                <a:gd name="T63" fmla="*/ 2147483647 h 346"/>
                <a:gd name="T64" fmla="*/ 2147483647 w 298"/>
                <a:gd name="T65" fmla="*/ 2147483647 h 346"/>
                <a:gd name="T66" fmla="*/ 2147483647 w 298"/>
                <a:gd name="T67" fmla="*/ 2147483647 h 346"/>
                <a:gd name="T68" fmla="*/ 2147483647 w 298"/>
                <a:gd name="T69" fmla="*/ 2147483647 h 346"/>
                <a:gd name="T70" fmla="*/ 2147483647 w 298"/>
                <a:gd name="T71" fmla="*/ 2147483647 h 346"/>
                <a:gd name="T72" fmla="*/ 2147483647 w 298"/>
                <a:gd name="T73" fmla="*/ 2147483647 h 346"/>
                <a:gd name="T74" fmla="*/ 2147483647 w 298"/>
                <a:gd name="T75" fmla="*/ 2147483647 h 346"/>
                <a:gd name="T76" fmla="*/ 2147483647 w 298"/>
                <a:gd name="T77" fmla="*/ 2147483647 h 346"/>
                <a:gd name="T78" fmla="*/ 2147483647 w 298"/>
                <a:gd name="T79" fmla="*/ 2147483647 h 346"/>
                <a:gd name="T80" fmla="*/ 2147483647 w 298"/>
                <a:gd name="T81" fmla="*/ 2147483647 h 346"/>
                <a:gd name="T82" fmla="*/ 2147483647 w 298"/>
                <a:gd name="T83" fmla="*/ 2147483647 h 346"/>
                <a:gd name="T84" fmla="*/ 2147483647 w 298"/>
                <a:gd name="T85" fmla="*/ 2147483647 h 346"/>
                <a:gd name="T86" fmla="*/ 2147483647 w 298"/>
                <a:gd name="T87" fmla="*/ 2147483647 h 346"/>
                <a:gd name="T88" fmla="*/ 2147483647 w 298"/>
                <a:gd name="T89" fmla="*/ 2147483647 h 346"/>
                <a:gd name="T90" fmla="*/ 2147483647 w 298"/>
                <a:gd name="T91" fmla="*/ 2147483647 h 346"/>
                <a:gd name="T92" fmla="*/ 2147483647 w 298"/>
                <a:gd name="T93" fmla="*/ 2147483647 h 346"/>
                <a:gd name="T94" fmla="*/ 2147483647 w 298"/>
                <a:gd name="T95" fmla="*/ 2147483647 h 346"/>
                <a:gd name="T96" fmla="*/ 2147483647 w 298"/>
                <a:gd name="T97" fmla="*/ 2147483647 h 346"/>
                <a:gd name="T98" fmla="*/ 2147483647 w 298"/>
                <a:gd name="T99" fmla="*/ 2147483647 h 346"/>
                <a:gd name="T100" fmla="*/ 2147483647 w 298"/>
                <a:gd name="T101" fmla="*/ 2147483647 h 346"/>
                <a:gd name="T102" fmla="*/ 2147483647 w 298"/>
                <a:gd name="T103" fmla="*/ 2147483647 h 346"/>
                <a:gd name="T104" fmla="*/ 2147483647 w 298"/>
                <a:gd name="T105" fmla="*/ 2147483647 h 346"/>
                <a:gd name="T106" fmla="*/ 2147483647 w 298"/>
                <a:gd name="T107" fmla="*/ 2147483647 h 346"/>
                <a:gd name="T108" fmla="*/ 2147483647 w 298"/>
                <a:gd name="T109" fmla="*/ 2147483647 h 346"/>
                <a:gd name="T110" fmla="*/ 2147483647 w 298"/>
                <a:gd name="T111" fmla="*/ 2147483647 h 346"/>
                <a:gd name="T112" fmla="*/ 2147483647 w 298"/>
                <a:gd name="T113" fmla="*/ 2147483647 h 346"/>
                <a:gd name="T114" fmla="*/ 2147483647 w 298"/>
                <a:gd name="T115" fmla="*/ 2147483647 h 34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98" h="346">
                  <a:moveTo>
                    <a:pt x="290" y="248"/>
                  </a:moveTo>
                  <a:lnTo>
                    <a:pt x="280" y="250"/>
                  </a:lnTo>
                  <a:lnTo>
                    <a:pt x="270" y="256"/>
                  </a:lnTo>
                  <a:lnTo>
                    <a:pt x="264" y="258"/>
                  </a:lnTo>
                  <a:lnTo>
                    <a:pt x="260" y="262"/>
                  </a:lnTo>
                  <a:lnTo>
                    <a:pt x="258" y="266"/>
                  </a:lnTo>
                  <a:lnTo>
                    <a:pt x="256" y="272"/>
                  </a:lnTo>
                  <a:lnTo>
                    <a:pt x="256" y="310"/>
                  </a:lnTo>
                  <a:lnTo>
                    <a:pt x="258" y="318"/>
                  </a:lnTo>
                  <a:lnTo>
                    <a:pt x="260" y="320"/>
                  </a:lnTo>
                  <a:lnTo>
                    <a:pt x="266" y="324"/>
                  </a:lnTo>
                  <a:lnTo>
                    <a:pt x="276" y="324"/>
                  </a:lnTo>
                  <a:lnTo>
                    <a:pt x="276" y="336"/>
                  </a:lnTo>
                  <a:lnTo>
                    <a:pt x="274" y="340"/>
                  </a:lnTo>
                  <a:lnTo>
                    <a:pt x="272" y="344"/>
                  </a:lnTo>
                  <a:lnTo>
                    <a:pt x="268" y="346"/>
                  </a:lnTo>
                  <a:lnTo>
                    <a:pt x="266" y="346"/>
                  </a:lnTo>
                  <a:lnTo>
                    <a:pt x="262" y="338"/>
                  </a:lnTo>
                  <a:lnTo>
                    <a:pt x="258" y="334"/>
                  </a:lnTo>
                  <a:lnTo>
                    <a:pt x="248" y="326"/>
                  </a:lnTo>
                  <a:lnTo>
                    <a:pt x="242" y="320"/>
                  </a:lnTo>
                  <a:lnTo>
                    <a:pt x="238" y="318"/>
                  </a:lnTo>
                  <a:lnTo>
                    <a:pt x="238" y="314"/>
                  </a:lnTo>
                  <a:lnTo>
                    <a:pt x="232" y="316"/>
                  </a:lnTo>
                  <a:lnTo>
                    <a:pt x="230" y="318"/>
                  </a:lnTo>
                  <a:lnTo>
                    <a:pt x="228" y="318"/>
                  </a:lnTo>
                  <a:lnTo>
                    <a:pt x="224" y="320"/>
                  </a:lnTo>
                  <a:lnTo>
                    <a:pt x="218" y="318"/>
                  </a:lnTo>
                  <a:lnTo>
                    <a:pt x="212" y="316"/>
                  </a:lnTo>
                  <a:lnTo>
                    <a:pt x="208" y="312"/>
                  </a:lnTo>
                  <a:lnTo>
                    <a:pt x="206" y="308"/>
                  </a:lnTo>
                  <a:lnTo>
                    <a:pt x="190" y="302"/>
                  </a:lnTo>
                  <a:lnTo>
                    <a:pt x="186" y="300"/>
                  </a:lnTo>
                  <a:lnTo>
                    <a:pt x="178" y="300"/>
                  </a:lnTo>
                  <a:lnTo>
                    <a:pt x="170" y="300"/>
                  </a:lnTo>
                  <a:lnTo>
                    <a:pt x="166" y="302"/>
                  </a:lnTo>
                  <a:lnTo>
                    <a:pt x="162" y="302"/>
                  </a:lnTo>
                  <a:lnTo>
                    <a:pt x="156" y="300"/>
                  </a:lnTo>
                  <a:lnTo>
                    <a:pt x="158" y="294"/>
                  </a:lnTo>
                  <a:lnTo>
                    <a:pt x="158" y="290"/>
                  </a:lnTo>
                  <a:lnTo>
                    <a:pt x="156" y="282"/>
                  </a:lnTo>
                  <a:lnTo>
                    <a:pt x="152" y="280"/>
                  </a:lnTo>
                  <a:lnTo>
                    <a:pt x="152" y="276"/>
                  </a:lnTo>
                  <a:lnTo>
                    <a:pt x="154" y="254"/>
                  </a:lnTo>
                  <a:lnTo>
                    <a:pt x="152" y="232"/>
                  </a:lnTo>
                  <a:lnTo>
                    <a:pt x="146" y="234"/>
                  </a:lnTo>
                  <a:lnTo>
                    <a:pt x="138" y="234"/>
                  </a:lnTo>
                  <a:lnTo>
                    <a:pt x="134" y="232"/>
                  </a:lnTo>
                  <a:lnTo>
                    <a:pt x="132" y="230"/>
                  </a:lnTo>
                  <a:lnTo>
                    <a:pt x="130" y="228"/>
                  </a:lnTo>
                  <a:lnTo>
                    <a:pt x="110" y="228"/>
                  </a:lnTo>
                  <a:lnTo>
                    <a:pt x="110" y="236"/>
                  </a:lnTo>
                  <a:lnTo>
                    <a:pt x="108" y="240"/>
                  </a:lnTo>
                  <a:lnTo>
                    <a:pt x="106" y="242"/>
                  </a:lnTo>
                  <a:lnTo>
                    <a:pt x="98" y="242"/>
                  </a:lnTo>
                  <a:lnTo>
                    <a:pt x="86" y="242"/>
                  </a:lnTo>
                  <a:lnTo>
                    <a:pt x="82" y="242"/>
                  </a:lnTo>
                  <a:lnTo>
                    <a:pt x="80" y="240"/>
                  </a:lnTo>
                  <a:lnTo>
                    <a:pt x="72" y="232"/>
                  </a:lnTo>
                  <a:lnTo>
                    <a:pt x="66" y="220"/>
                  </a:lnTo>
                  <a:lnTo>
                    <a:pt x="66" y="208"/>
                  </a:lnTo>
                  <a:lnTo>
                    <a:pt x="2" y="208"/>
                  </a:lnTo>
                  <a:lnTo>
                    <a:pt x="0" y="202"/>
                  </a:lnTo>
                  <a:lnTo>
                    <a:pt x="2" y="190"/>
                  </a:lnTo>
                  <a:lnTo>
                    <a:pt x="4" y="186"/>
                  </a:lnTo>
                  <a:lnTo>
                    <a:pt x="8" y="184"/>
                  </a:lnTo>
                  <a:lnTo>
                    <a:pt x="14" y="184"/>
                  </a:lnTo>
                  <a:lnTo>
                    <a:pt x="16" y="184"/>
                  </a:lnTo>
                  <a:lnTo>
                    <a:pt x="20" y="184"/>
                  </a:lnTo>
                  <a:lnTo>
                    <a:pt x="22" y="182"/>
                  </a:lnTo>
                  <a:lnTo>
                    <a:pt x="24" y="180"/>
                  </a:lnTo>
                  <a:lnTo>
                    <a:pt x="26" y="180"/>
                  </a:lnTo>
                  <a:lnTo>
                    <a:pt x="30" y="180"/>
                  </a:lnTo>
                  <a:lnTo>
                    <a:pt x="30" y="184"/>
                  </a:lnTo>
                  <a:lnTo>
                    <a:pt x="32" y="184"/>
                  </a:lnTo>
                  <a:lnTo>
                    <a:pt x="36" y="184"/>
                  </a:lnTo>
                  <a:lnTo>
                    <a:pt x="42" y="184"/>
                  </a:lnTo>
                  <a:lnTo>
                    <a:pt x="46" y="182"/>
                  </a:lnTo>
                  <a:lnTo>
                    <a:pt x="50" y="176"/>
                  </a:lnTo>
                  <a:lnTo>
                    <a:pt x="52" y="168"/>
                  </a:lnTo>
                  <a:lnTo>
                    <a:pt x="56" y="156"/>
                  </a:lnTo>
                  <a:lnTo>
                    <a:pt x="56" y="142"/>
                  </a:lnTo>
                  <a:lnTo>
                    <a:pt x="60" y="140"/>
                  </a:lnTo>
                  <a:lnTo>
                    <a:pt x="64" y="136"/>
                  </a:lnTo>
                  <a:lnTo>
                    <a:pt x="66" y="126"/>
                  </a:lnTo>
                  <a:lnTo>
                    <a:pt x="70" y="122"/>
                  </a:lnTo>
                  <a:lnTo>
                    <a:pt x="74" y="118"/>
                  </a:lnTo>
                  <a:lnTo>
                    <a:pt x="78" y="116"/>
                  </a:lnTo>
                  <a:lnTo>
                    <a:pt x="80" y="112"/>
                  </a:lnTo>
                  <a:lnTo>
                    <a:pt x="82" y="108"/>
                  </a:lnTo>
                  <a:lnTo>
                    <a:pt x="80" y="104"/>
                  </a:lnTo>
                  <a:lnTo>
                    <a:pt x="80" y="102"/>
                  </a:lnTo>
                  <a:lnTo>
                    <a:pt x="80" y="98"/>
                  </a:lnTo>
                  <a:lnTo>
                    <a:pt x="92" y="68"/>
                  </a:lnTo>
                  <a:lnTo>
                    <a:pt x="96" y="54"/>
                  </a:lnTo>
                  <a:lnTo>
                    <a:pt x="98" y="44"/>
                  </a:lnTo>
                  <a:lnTo>
                    <a:pt x="96" y="40"/>
                  </a:lnTo>
                  <a:lnTo>
                    <a:pt x="96" y="38"/>
                  </a:lnTo>
                  <a:lnTo>
                    <a:pt x="94" y="36"/>
                  </a:lnTo>
                  <a:lnTo>
                    <a:pt x="94" y="34"/>
                  </a:lnTo>
                  <a:lnTo>
                    <a:pt x="96" y="24"/>
                  </a:lnTo>
                  <a:lnTo>
                    <a:pt x="98" y="16"/>
                  </a:lnTo>
                  <a:lnTo>
                    <a:pt x="100" y="12"/>
                  </a:lnTo>
                  <a:lnTo>
                    <a:pt x="104" y="10"/>
                  </a:lnTo>
                  <a:lnTo>
                    <a:pt x="108" y="6"/>
                  </a:lnTo>
                  <a:lnTo>
                    <a:pt x="110" y="6"/>
                  </a:lnTo>
                  <a:lnTo>
                    <a:pt x="116" y="6"/>
                  </a:lnTo>
                  <a:lnTo>
                    <a:pt x="122" y="8"/>
                  </a:lnTo>
                  <a:lnTo>
                    <a:pt x="134" y="14"/>
                  </a:lnTo>
                  <a:lnTo>
                    <a:pt x="144" y="20"/>
                  </a:lnTo>
                  <a:lnTo>
                    <a:pt x="152" y="20"/>
                  </a:lnTo>
                  <a:lnTo>
                    <a:pt x="160" y="20"/>
                  </a:lnTo>
                  <a:lnTo>
                    <a:pt x="162" y="20"/>
                  </a:lnTo>
                  <a:lnTo>
                    <a:pt x="162" y="18"/>
                  </a:lnTo>
                  <a:lnTo>
                    <a:pt x="164" y="14"/>
                  </a:lnTo>
                  <a:lnTo>
                    <a:pt x="166" y="12"/>
                  </a:lnTo>
                  <a:lnTo>
                    <a:pt x="170" y="14"/>
                  </a:lnTo>
                  <a:lnTo>
                    <a:pt x="172" y="14"/>
                  </a:lnTo>
                  <a:lnTo>
                    <a:pt x="178" y="12"/>
                  </a:lnTo>
                  <a:lnTo>
                    <a:pt x="182" y="10"/>
                  </a:lnTo>
                  <a:lnTo>
                    <a:pt x="188" y="8"/>
                  </a:lnTo>
                  <a:lnTo>
                    <a:pt x="192" y="8"/>
                  </a:lnTo>
                  <a:lnTo>
                    <a:pt x="204" y="8"/>
                  </a:lnTo>
                  <a:lnTo>
                    <a:pt x="206" y="2"/>
                  </a:lnTo>
                  <a:lnTo>
                    <a:pt x="210" y="0"/>
                  </a:lnTo>
                  <a:lnTo>
                    <a:pt x="216" y="2"/>
                  </a:lnTo>
                  <a:lnTo>
                    <a:pt x="224" y="4"/>
                  </a:lnTo>
                  <a:lnTo>
                    <a:pt x="236" y="4"/>
                  </a:lnTo>
                  <a:lnTo>
                    <a:pt x="246" y="14"/>
                  </a:lnTo>
                  <a:lnTo>
                    <a:pt x="252" y="16"/>
                  </a:lnTo>
                  <a:lnTo>
                    <a:pt x="260" y="20"/>
                  </a:lnTo>
                  <a:lnTo>
                    <a:pt x="260" y="16"/>
                  </a:lnTo>
                  <a:lnTo>
                    <a:pt x="264" y="16"/>
                  </a:lnTo>
                  <a:lnTo>
                    <a:pt x="268" y="20"/>
                  </a:lnTo>
                  <a:lnTo>
                    <a:pt x="272" y="16"/>
                  </a:lnTo>
                  <a:lnTo>
                    <a:pt x="280" y="16"/>
                  </a:lnTo>
                  <a:lnTo>
                    <a:pt x="282" y="20"/>
                  </a:lnTo>
                  <a:lnTo>
                    <a:pt x="284" y="24"/>
                  </a:lnTo>
                  <a:lnTo>
                    <a:pt x="294" y="32"/>
                  </a:lnTo>
                  <a:lnTo>
                    <a:pt x="296" y="44"/>
                  </a:lnTo>
                  <a:lnTo>
                    <a:pt x="296" y="50"/>
                  </a:lnTo>
                  <a:lnTo>
                    <a:pt x="298" y="54"/>
                  </a:lnTo>
                  <a:lnTo>
                    <a:pt x="298" y="64"/>
                  </a:lnTo>
                  <a:lnTo>
                    <a:pt x="292" y="72"/>
                  </a:lnTo>
                  <a:lnTo>
                    <a:pt x="286" y="80"/>
                  </a:lnTo>
                  <a:lnTo>
                    <a:pt x="280" y="92"/>
                  </a:lnTo>
                  <a:lnTo>
                    <a:pt x="274" y="102"/>
                  </a:lnTo>
                  <a:lnTo>
                    <a:pt x="274" y="124"/>
                  </a:lnTo>
                  <a:lnTo>
                    <a:pt x="272" y="128"/>
                  </a:lnTo>
                  <a:lnTo>
                    <a:pt x="268" y="132"/>
                  </a:lnTo>
                  <a:lnTo>
                    <a:pt x="266" y="138"/>
                  </a:lnTo>
                  <a:lnTo>
                    <a:pt x="266" y="148"/>
                  </a:lnTo>
                  <a:lnTo>
                    <a:pt x="268" y="152"/>
                  </a:lnTo>
                  <a:lnTo>
                    <a:pt x="272" y="154"/>
                  </a:lnTo>
                  <a:lnTo>
                    <a:pt x="272" y="156"/>
                  </a:lnTo>
                  <a:lnTo>
                    <a:pt x="270" y="160"/>
                  </a:lnTo>
                  <a:lnTo>
                    <a:pt x="270" y="164"/>
                  </a:lnTo>
                  <a:lnTo>
                    <a:pt x="270" y="168"/>
                  </a:lnTo>
                  <a:lnTo>
                    <a:pt x="272" y="174"/>
                  </a:lnTo>
                  <a:lnTo>
                    <a:pt x="274" y="182"/>
                  </a:lnTo>
                  <a:lnTo>
                    <a:pt x="272" y="186"/>
                  </a:lnTo>
                  <a:lnTo>
                    <a:pt x="272" y="192"/>
                  </a:lnTo>
                  <a:lnTo>
                    <a:pt x="272" y="196"/>
                  </a:lnTo>
                  <a:lnTo>
                    <a:pt x="272" y="198"/>
                  </a:lnTo>
                  <a:lnTo>
                    <a:pt x="274" y="202"/>
                  </a:lnTo>
                  <a:lnTo>
                    <a:pt x="272" y="206"/>
                  </a:lnTo>
                  <a:lnTo>
                    <a:pt x="272" y="208"/>
                  </a:lnTo>
                  <a:lnTo>
                    <a:pt x="272" y="214"/>
                  </a:lnTo>
                  <a:lnTo>
                    <a:pt x="278" y="218"/>
                  </a:lnTo>
                  <a:lnTo>
                    <a:pt x="282" y="224"/>
                  </a:lnTo>
                  <a:lnTo>
                    <a:pt x="288" y="228"/>
                  </a:lnTo>
                  <a:lnTo>
                    <a:pt x="288" y="234"/>
                  </a:lnTo>
                  <a:lnTo>
                    <a:pt x="290" y="240"/>
                  </a:lnTo>
                  <a:lnTo>
                    <a:pt x="292" y="248"/>
                  </a:lnTo>
                  <a:lnTo>
                    <a:pt x="290" y="24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6" name="Freeform 105"/>
            <p:cNvSpPr>
              <a:spLocks/>
            </p:cNvSpPr>
            <p:nvPr/>
          </p:nvSpPr>
          <p:spPr bwMode="auto">
            <a:xfrm>
              <a:off x="6297215" y="2916332"/>
              <a:ext cx="194082" cy="332389"/>
            </a:xfrm>
            <a:custGeom>
              <a:avLst/>
              <a:gdLst>
                <a:gd name="T0" fmla="*/ 2147483647 w 174"/>
                <a:gd name="T1" fmla="*/ 2147483647 h 298"/>
                <a:gd name="T2" fmla="*/ 2147483647 w 174"/>
                <a:gd name="T3" fmla="*/ 2147483647 h 298"/>
                <a:gd name="T4" fmla="*/ 2147483647 w 174"/>
                <a:gd name="T5" fmla="*/ 2147483647 h 298"/>
                <a:gd name="T6" fmla="*/ 2147483647 w 174"/>
                <a:gd name="T7" fmla="*/ 2147483647 h 298"/>
                <a:gd name="T8" fmla="*/ 2147483647 w 174"/>
                <a:gd name="T9" fmla="*/ 2147483647 h 298"/>
                <a:gd name="T10" fmla="*/ 2147483647 w 174"/>
                <a:gd name="T11" fmla="*/ 2147483647 h 298"/>
                <a:gd name="T12" fmla="*/ 2147483647 w 174"/>
                <a:gd name="T13" fmla="*/ 2147483647 h 298"/>
                <a:gd name="T14" fmla="*/ 2147483647 w 174"/>
                <a:gd name="T15" fmla="*/ 2147483647 h 298"/>
                <a:gd name="T16" fmla="*/ 2147483647 w 174"/>
                <a:gd name="T17" fmla="*/ 2147483647 h 298"/>
                <a:gd name="T18" fmla="*/ 2147483647 w 174"/>
                <a:gd name="T19" fmla="*/ 2147483647 h 298"/>
                <a:gd name="T20" fmla="*/ 2147483647 w 174"/>
                <a:gd name="T21" fmla="*/ 2147483647 h 298"/>
                <a:gd name="T22" fmla="*/ 2147483647 w 174"/>
                <a:gd name="T23" fmla="*/ 2147483647 h 298"/>
                <a:gd name="T24" fmla="*/ 2147483647 w 174"/>
                <a:gd name="T25" fmla="*/ 2147483647 h 298"/>
                <a:gd name="T26" fmla="*/ 2147483647 w 174"/>
                <a:gd name="T27" fmla="*/ 2147483647 h 298"/>
                <a:gd name="T28" fmla="*/ 2147483647 w 174"/>
                <a:gd name="T29" fmla="*/ 2147483647 h 298"/>
                <a:gd name="T30" fmla="*/ 2147483647 w 174"/>
                <a:gd name="T31" fmla="*/ 2147483647 h 298"/>
                <a:gd name="T32" fmla="*/ 2147483647 w 174"/>
                <a:gd name="T33" fmla="*/ 2147483647 h 298"/>
                <a:gd name="T34" fmla="*/ 2147483647 w 174"/>
                <a:gd name="T35" fmla="*/ 2147483647 h 298"/>
                <a:gd name="T36" fmla="*/ 2147483647 w 174"/>
                <a:gd name="T37" fmla="*/ 2147483647 h 298"/>
                <a:gd name="T38" fmla="*/ 2147483647 w 174"/>
                <a:gd name="T39" fmla="*/ 2147483647 h 298"/>
                <a:gd name="T40" fmla="*/ 2147483647 w 174"/>
                <a:gd name="T41" fmla="*/ 2147483647 h 298"/>
                <a:gd name="T42" fmla="*/ 2147483647 w 174"/>
                <a:gd name="T43" fmla="*/ 2147483647 h 298"/>
                <a:gd name="T44" fmla="*/ 2147483647 w 174"/>
                <a:gd name="T45" fmla="*/ 2147483647 h 298"/>
                <a:gd name="T46" fmla="*/ 2147483647 w 174"/>
                <a:gd name="T47" fmla="*/ 2147483647 h 298"/>
                <a:gd name="T48" fmla="*/ 2147483647 w 174"/>
                <a:gd name="T49" fmla="*/ 2147483647 h 298"/>
                <a:gd name="T50" fmla="*/ 2147483647 w 174"/>
                <a:gd name="T51" fmla="*/ 2147483647 h 298"/>
                <a:gd name="T52" fmla="*/ 2147483647 w 174"/>
                <a:gd name="T53" fmla="*/ 2147483647 h 298"/>
                <a:gd name="T54" fmla="*/ 2147483647 w 174"/>
                <a:gd name="T55" fmla="*/ 2147483647 h 298"/>
                <a:gd name="T56" fmla="*/ 2147483647 w 174"/>
                <a:gd name="T57" fmla="*/ 2147483647 h 298"/>
                <a:gd name="T58" fmla="*/ 2147483647 w 174"/>
                <a:gd name="T59" fmla="*/ 2147483647 h 298"/>
                <a:gd name="T60" fmla="*/ 2147483647 w 174"/>
                <a:gd name="T61" fmla="*/ 2147483647 h 298"/>
                <a:gd name="T62" fmla="*/ 2147483647 w 174"/>
                <a:gd name="T63" fmla="*/ 2147483647 h 298"/>
                <a:gd name="T64" fmla="*/ 2147483647 w 174"/>
                <a:gd name="T65" fmla="*/ 2147483647 h 298"/>
                <a:gd name="T66" fmla="*/ 2147483647 w 174"/>
                <a:gd name="T67" fmla="*/ 2147483647 h 298"/>
                <a:gd name="T68" fmla="*/ 2147483647 w 174"/>
                <a:gd name="T69" fmla="*/ 2147483647 h 298"/>
                <a:gd name="T70" fmla="*/ 2147483647 w 174"/>
                <a:gd name="T71" fmla="*/ 2147483647 h 298"/>
                <a:gd name="T72" fmla="*/ 2147483647 w 174"/>
                <a:gd name="T73" fmla="*/ 2147483647 h 298"/>
                <a:gd name="T74" fmla="*/ 2147483647 w 174"/>
                <a:gd name="T75" fmla="*/ 2147483647 h 298"/>
                <a:gd name="T76" fmla="*/ 2147483647 w 174"/>
                <a:gd name="T77" fmla="*/ 2147483647 h 298"/>
                <a:gd name="T78" fmla="*/ 2147483647 w 174"/>
                <a:gd name="T79" fmla="*/ 2147483647 h 298"/>
                <a:gd name="T80" fmla="*/ 2147483647 w 174"/>
                <a:gd name="T81" fmla="*/ 2147483647 h 298"/>
                <a:gd name="T82" fmla="*/ 2147483647 w 174"/>
                <a:gd name="T83" fmla="*/ 2147483647 h 298"/>
                <a:gd name="T84" fmla="*/ 2147483647 w 174"/>
                <a:gd name="T85" fmla="*/ 2147483647 h 298"/>
                <a:gd name="T86" fmla="*/ 2147483647 w 174"/>
                <a:gd name="T87" fmla="*/ 2147483647 h 298"/>
                <a:gd name="T88" fmla="*/ 0 w 174"/>
                <a:gd name="T89" fmla="*/ 2147483647 h 298"/>
                <a:gd name="T90" fmla="*/ 2147483647 w 174"/>
                <a:gd name="T91" fmla="*/ 2147483647 h 298"/>
                <a:gd name="T92" fmla="*/ 2147483647 w 174"/>
                <a:gd name="T93" fmla="*/ 2147483647 h 298"/>
                <a:gd name="T94" fmla="*/ 2147483647 w 174"/>
                <a:gd name="T95" fmla="*/ 2147483647 h 298"/>
                <a:gd name="T96" fmla="*/ 2147483647 w 174"/>
                <a:gd name="T97" fmla="*/ 2147483647 h 298"/>
                <a:gd name="T98" fmla="*/ 2147483647 w 174"/>
                <a:gd name="T99" fmla="*/ 2147483647 h 298"/>
                <a:gd name="T100" fmla="*/ 2147483647 w 174"/>
                <a:gd name="T101" fmla="*/ 2147483647 h 298"/>
                <a:gd name="T102" fmla="*/ 2147483647 w 174"/>
                <a:gd name="T103" fmla="*/ 2147483647 h 298"/>
                <a:gd name="T104" fmla="*/ 2147483647 w 174"/>
                <a:gd name="T105" fmla="*/ 2147483647 h 298"/>
                <a:gd name="T106" fmla="*/ 2147483647 w 174"/>
                <a:gd name="T107" fmla="*/ 2147483647 h 298"/>
                <a:gd name="T108" fmla="*/ 2147483647 w 174"/>
                <a:gd name="T109" fmla="*/ 2147483647 h 298"/>
                <a:gd name="T110" fmla="*/ 2147483647 w 174"/>
                <a:gd name="T111" fmla="*/ 2147483647 h 298"/>
                <a:gd name="T112" fmla="*/ 2147483647 w 174"/>
                <a:gd name="T113" fmla="*/ 2147483647 h 298"/>
                <a:gd name="T114" fmla="*/ 2147483647 w 174"/>
                <a:gd name="T115" fmla="*/ 2147483647 h 29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4" h="298">
                  <a:moveTo>
                    <a:pt x="30" y="298"/>
                  </a:moveTo>
                  <a:lnTo>
                    <a:pt x="32" y="288"/>
                  </a:lnTo>
                  <a:lnTo>
                    <a:pt x="32" y="282"/>
                  </a:lnTo>
                  <a:lnTo>
                    <a:pt x="34" y="274"/>
                  </a:lnTo>
                  <a:lnTo>
                    <a:pt x="38" y="270"/>
                  </a:lnTo>
                  <a:lnTo>
                    <a:pt x="44" y="268"/>
                  </a:lnTo>
                  <a:lnTo>
                    <a:pt x="50" y="264"/>
                  </a:lnTo>
                  <a:lnTo>
                    <a:pt x="66" y="258"/>
                  </a:lnTo>
                  <a:lnTo>
                    <a:pt x="72" y="254"/>
                  </a:lnTo>
                  <a:lnTo>
                    <a:pt x="74" y="248"/>
                  </a:lnTo>
                  <a:lnTo>
                    <a:pt x="78" y="232"/>
                  </a:lnTo>
                  <a:lnTo>
                    <a:pt x="78" y="218"/>
                  </a:lnTo>
                  <a:lnTo>
                    <a:pt x="78" y="210"/>
                  </a:lnTo>
                  <a:lnTo>
                    <a:pt x="76" y="204"/>
                  </a:lnTo>
                  <a:lnTo>
                    <a:pt x="74" y="196"/>
                  </a:lnTo>
                  <a:lnTo>
                    <a:pt x="74" y="192"/>
                  </a:lnTo>
                  <a:lnTo>
                    <a:pt x="74" y="186"/>
                  </a:lnTo>
                  <a:lnTo>
                    <a:pt x="70" y="182"/>
                  </a:lnTo>
                  <a:lnTo>
                    <a:pt x="70" y="178"/>
                  </a:lnTo>
                  <a:lnTo>
                    <a:pt x="70" y="172"/>
                  </a:lnTo>
                  <a:lnTo>
                    <a:pt x="72" y="168"/>
                  </a:lnTo>
                  <a:lnTo>
                    <a:pt x="76" y="162"/>
                  </a:lnTo>
                  <a:lnTo>
                    <a:pt x="86" y="156"/>
                  </a:lnTo>
                  <a:lnTo>
                    <a:pt x="94" y="152"/>
                  </a:lnTo>
                  <a:lnTo>
                    <a:pt x="100" y="148"/>
                  </a:lnTo>
                  <a:lnTo>
                    <a:pt x="102" y="140"/>
                  </a:lnTo>
                  <a:lnTo>
                    <a:pt x="108" y="134"/>
                  </a:lnTo>
                  <a:lnTo>
                    <a:pt x="112" y="128"/>
                  </a:lnTo>
                  <a:lnTo>
                    <a:pt x="130" y="116"/>
                  </a:lnTo>
                  <a:lnTo>
                    <a:pt x="150" y="108"/>
                  </a:lnTo>
                  <a:lnTo>
                    <a:pt x="156" y="100"/>
                  </a:lnTo>
                  <a:lnTo>
                    <a:pt x="162" y="94"/>
                  </a:lnTo>
                  <a:lnTo>
                    <a:pt x="168" y="84"/>
                  </a:lnTo>
                  <a:lnTo>
                    <a:pt x="168" y="76"/>
                  </a:lnTo>
                  <a:lnTo>
                    <a:pt x="168" y="66"/>
                  </a:lnTo>
                  <a:lnTo>
                    <a:pt x="170" y="56"/>
                  </a:lnTo>
                  <a:lnTo>
                    <a:pt x="170" y="50"/>
                  </a:lnTo>
                  <a:lnTo>
                    <a:pt x="174" y="48"/>
                  </a:lnTo>
                  <a:lnTo>
                    <a:pt x="172" y="22"/>
                  </a:lnTo>
                  <a:lnTo>
                    <a:pt x="172" y="10"/>
                  </a:lnTo>
                  <a:lnTo>
                    <a:pt x="174" y="0"/>
                  </a:lnTo>
                  <a:lnTo>
                    <a:pt x="166" y="2"/>
                  </a:lnTo>
                  <a:lnTo>
                    <a:pt x="158" y="2"/>
                  </a:lnTo>
                  <a:lnTo>
                    <a:pt x="154" y="6"/>
                  </a:lnTo>
                  <a:lnTo>
                    <a:pt x="144" y="10"/>
                  </a:lnTo>
                  <a:lnTo>
                    <a:pt x="130" y="14"/>
                  </a:lnTo>
                  <a:lnTo>
                    <a:pt x="126" y="16"/>
                  </a:lnTo>
                  <a:lnTo>
                    <a:pt x="124" y="18"/>
                  </a:lnTo>
                  <a:lnTo>
                    <a:pt x="122" y="20"/>
                  </a:lnTo>
                  <a:lnTo>
                    <a:pt x="118" y="20"/>
                  </a:lnTo>
                  <a:lnTo>
                    <a:pt x="114" y="20"/>
                  </a:lnTo>
                  <a:lnTo>
                    <a:pt x="112" y="18"/>
                  </a:lnTo>
                  <a:lnTo>
                    <a:pt x="108" y="18"/>
                  </a:lnTo>
                  <a:lnTo>
                    <a:pt x="106" y="20"/>
                  </a:lnTo>
                  <a:lnTo>
                    <a:pt x="104" y="22"/>
                  </a:lnTo>
                  <a:lnTo>
                    <a:pt x="100" y="22"/>
                  </a:lnTo>
                  <a:lnTo>
                    <a:pt x="74" y="20"/>
                  </a:lnTo>
                  <a:lnTo>
                    <a:pt x="72" y="28"/>
                  </a:lnTo>
                  <a:lnTo>
                    <a:pt x="70" y="36"/>
                  </a:lnTo>
                  <a:lnTo>
                    <a:pt x="72" y="42"/>
                  </a:lnTo>
                  <a:lnTo>
                    <a:pt x="74" y="48"/>
                  </a:lnTo>
                  <a:lnTo>
                    <a:pt x="80" y="56"/>
                  </a:lnTo>
                  <a:lnTo>
                    <a:pt x="88" y="68"/>
                  </a:lnTo>
                  <a:lnTo>
                    <a:pt x="92" y="74"/>
                  </a:lnTo>
                  <a:lnTo>
                    <a:pt x="92" y="80"/>
                  </a:lnTo>
                  <a:lnTo>
                    <a:pt x="92" y="88"/>
                  </a:lnTo>
                  <a:lnTo>
                    <a:pt x="90" y="94"/>
                  </a:lnTo>
                  <a:lnTo>
                    <a:pt x="88" y="100"/>
                  </a:lnTo>
                  <a:lnTo>
                    <a:pt x="86" y="102"/>
                  </a:lnTo>
                  <a:lnTo>
                    <a:pt x="82" y="106"/>
                  </a:lnTo>
                  <a:lnTo>
                    <a:pt x="80" y="108"/>
                  </a:lnTo>
                  <a:lnTo>
                    <a:pt x="78" y="110"/>
                  </a:lnTo>
                  <a:lnTo>
                    <a:pt x="78" y="118"/>
                  </a:lnTo>
                  <a:lnTo>
                    <a:pt x="76" y="114"/>
                  </a:lnTo>
                  <a:lnTo>
                    <a:pt x="72" y="110"/>
                  </a:lnTo>
                  <a:lnTo>
                    <a:pt x="68" y="108"/>
                  </a:lnTo>
                  <a:lnTo>
                    <a:pt x="66" y="100"/>
                  </a:lnTo>
                  <a:lnTo>
                    <a:pt x="68" y="90"/>
                  </a:lnTo>
                  <a:lnTo>
                    <a:pt x="70" y="82"/>
                  </a:lnTo>
                  <a:lnTo>
                    <a:pt x="70" y="72"/>
                  </a:lnTo>
                  <a:lnTo>
                    <a:pt x="62" y="72"/>
                  </a:lnTo>
                  <a:lnTo>
                    <a:pt x="56" y="72"/>
                  </a:lnTo>
                  <a:lnTo>
                    <a:pt x="52" y="70"/>
                  </a:lnTo>
                  <a:lnTo>
                    <a:pt x="50" y="64"/>
                  </a:lnTo>
                  <a:lnTo>
                    <a:pt x="44" y="64"/>
                  </a:lnTo>
                  <a:lnTo>
                    <a:pt x="34" y="70"/>
                  </a:lnTo>
                  <a:lnTo>
                    <a:pt x="22" y="72"/>
                  </a:lnTo>
                  <a:lnTo>
                    <a:pt x="12" y="76"/>
                  </a:lnTo>
                  <a:lnTo>
                    <a:pt x="6" y="80"/>
                  </a:lnTo>
                  <a:lnTo>
                    <a:pt x="0" y="82"/>
                  </a:lnTo>
                  <a:lnTo>
                    <a:pt x="2" y="98"/>
                  </a:lnTo>
                  <a:lnTo>
                    <a:pt x="18" y="102"/>
                  </a:lnTo>
                  <a:lnTo>
                    <a:pt x="30" y="106"/>
                  </a:lnTo>
                  <a:lnTo>
                    <a:pt x="36" y="110"/>
                  </a:lnTo>
                  <a:lnTo>
                    <a:pt x="40" y="114"/>
                  </a:lnTo>
                  <a:lnTo>
                    <a:pt x="44" y="120"/>
                  </a:lnTo>
                  <a:lnTo>
                    <a:pt x="44" y="128"/>
                  </a:lnTo>
                  <a:lnTo>
                    <a:pt x="44" y="136"/>
                  </a:lnTo>
                  <a:lnTo>
                    <a:pt x="42" y="142"/>
                  </a:lnTo>
                  <a:lnTo>
                    <a:pt x="40" y="148"/>
                  </a:lnTo>
                  <a:lnTo>
                    <a:pt x="40" y="158"/>
                  </a:lnTo>
                  <a:lnTo>
                    <a:pt x="40" y="168"/>
                  </a:lnTo>
                  <a:lnTo>
                    <a:pt x="38" y="178"/>
                  </a:lnTo>
                  <a:lnTo>
                    <a:pt x="36" y="188"/>
                  </a:lnTo>
                  <a:lnTo>
                    <a:pt x="30" y="196"/>
                  </a:lnTo>
                  <a:lnTo>
                    <a:pt x="18" y="208"/>
                  </a:lnTo>
                  <a:lnTo>
                    <a:pt x="14" y="218"/>
                  </a:lnTo>
                  <a:lnTo>
                    <a:pt x="14" y="226"/>
                  </a:lnTo>
                  <a:lnTo>
                    <a:pt x="18" y="234"/>
                  </a:lnTo>
                  <a:lnTo>
                    <a:pt x="20" y="242"/>
                  </a:lnTo>
                  <a:lnTo>
                    <a:pt x="22" y="250"/>
                  </a:lnTo>
                  <a:lnTo>
                    <a:pt x="20" y="258"/>
                  </a:lnTo>
                  <a:lnTo>
                    <a:pt x="18" y="264"/>
                  </a:lnTo>
                  <a:lnTo>
                    <a:pt x="18" y="298"/>
                  </a:lnTo>
                  <a:lnTo>
                    <a:pt x="28" y="298"/>
                  </a:lnTo>
                  <a:lnTo>
                    <a:pt x="30" y="29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7" name="Freeform 106"/>
            <p:cNvSpPr>
              <a:spLocks/>
            </p:cNvSpPr>
            <p:nvPr/>
          </p:nvSpPr>
          <p:spPr bwMode="auto">
            <a:xfrm>
              <a:off x="6047362" y="3150567"/>
              <a:ext cx="285546" cy="261004"/>
            </a:xfrm>
            <a:custGeom>
              <a:avLst/>
              <a:gdLst>
                <a:gd name="T0" fmla="*/ 2147483647 w 256"/>
                <a:gd name="T1" fmla="*/ 2147483647 h 234"/>
                <a:gd name="T2" fmla="*/ 2147483647 w 256"/>
                <a:gd name="T3" fmla="*/ 2147483647 h 234"/>
                <a:gd name="T4" fmla="*/ 2147483647 w 256"/>
                <a:gd name="T5" fmla="*/ 2147483647 h 234"/>
                <a:gd name="T6" fmla="*/ 2147483647 w 256"/>
                <a:gd name="T7" fmla="*/ 2147483647 h 234"/>
                <a:gd name="T8" fmla="*/ 2147483647 w 256"/>
                <a:gd name="T9" fmla="*/ 2147483647 h 234"/>
                <a:gd name="T10" fmla="*/ 2147483647 w 256"/>
                <a:gd name="T11" fmla="*/ 2147483647 h 234"/>
                <a:gd name="T12" fmla="*/ 2147483647 w 256"/>
                <a:gd name="T13" fmla="*/ 2147483647 h 234"/>
                <a:gd name="T14" fmla="*/ 2147483647 w 256"/>
                <a:gd name="T15" fmla="*/ 2147483647 h 234"/>
                <a:gd name="T16" fmla="*/ 2147483647 w 256"/>
                <a:gd name="T17" fmla="*/ 2147483647 h 234"/>
                <a:gd name="T18" fmla="*/ 2147483647 w 256"/>
                <a:gd name="T19" fmla="*/ 2147483647 h 234"/>
                <a:gd name="T20" fmla="*/ 2147483647 w 256"/>
                <a:gd name="T21" fmla="*/ 2147483647 h 234"/>
                <a:gd name="T22" fmla="*/ 2147483647 w 256"/>
                <a:gd name="T23" fmla="*/ 2147483647 h 234"/>
                <a:gd name="T24" fmla="*/ 2147483647 w 256"/>
                <a:gd name="T25" fmla="*/ 2147483647 h 234"/>
                <a:gd name="T26" fmla="*/ 2147483647 w 256"/>
                <a:gd name="T27" fmla="*/ 2147483647 h 234"/>
                <a:gd name="T28" fmla="*/ 2147483647 w 256"/>
                <a:gd name="T29" fmla="*/ 2147483647 h 234"/>
                <a:gd name="T30" fmla="*/ 2147483647 w 256"/>
                <a:gd name="T31" fmla="*/ 2147483647 h 234"/>
                <a:gd name="T32" fmla="*/ 2147483647 w 256"/>
                <a:gd name="T33" fmla="*/ 2147483647 h 234"/>
                <a:gd name="T34" fmla="*/ 2147483647 w 256"/>
                <a:gd name="T35" fmla="*/ 2147483647 h 234"/>
                <a:gd name="T36" fmla="*/ 2147483647 w 256"/>
                <a:gd name="T37" fmla="*/ 2147483647 h 234"/>
                <a:gd name="T38" fmla="*/ 2147483647 w 256"/>
                <a:gd name="T39" fmla="*/ 2147483647 h 234"/>
                <a:gd name="T40" fmla="*/ 2147483647 w 256"/>
                <a:gd name="T41" fmla="*/ 2147483647 h 234"/>
                <a:gd name="T42" fmla="*/ 0 w 256"/>
                <a:gd name="T43" fmla="*/ 2147483647 h 234"/>
                <a:gd name="T44" fmla="*/ 2147483647 w 256"/>
                <a:gd name="T45" fmla="*/ 2147483647 h 234"/>
                <a:gd name="T46" fmla="*/ 2147483647 w 256"/>
                <a:gd name="T47" fmla="*/ 2147483647 h 234"/>
                <a:gd name="T48" fmla="*/ 2147483647 w 256"/>
                <a:gd name="T49" fmla="*/ 2147483647 h 234"/>
                <a:gd name="T50" fmla="*/ 2147483647 w 256"/>
                <a:gd name="T51" fmla="*/ 2147483647 h 234"/>
                <a:gd name="T52" fmla="*/ 2147483647 w 256"/>
                <a:gd name="T53" fmla="*/ 2147483647 h 234"/>
                <a:gd name="T54" fmla="*/ 2147483647 w 256"/>
                <a:gd name="T55" fmla="*/ 2147483647 h 234"/>
                <a:gd name="T56" fmla="*/ 2147483647 w 256"/>
                <a:gd name="T57" fmla="*/ 2147483647 h 234"/>
                <a:gd name="T58" fmla="*/ 2147483647 w 256"/>
                <a:gd name="T59" fmla="*/ 2147483647 h 234"/>
                <a:gd name="T60" fmla="*/ 2147483647 w 256"/>
                <a:gd name="T61" fmla="*/ 2147483647 h 234"/>
                <a:gd name="T62" fmla="*/ 2147483647 w 256"/>
                <a:gd name="T63" fmla="*/ 2147483647 h 234"/>
                <a:gd name="T64" fmla="*/ 2147483647 w 256"/>
                <a:gd name="T65" fmla="*/ 2147483647 h 234"/>
                <a:gd name="T66" fmla="*/ 2147483647 w 256"/>
                <a:gd name="T67" fmla="*/ 2147483647 h 234"/>
                <a:gd name="T68" fmla="*/ 2147483647 w 256"/>
                <a:gd name="T69" fmla="*/ 2147483647 h 234"/>
                <a:gd name="T70" fmla="*/ 2147483647 w 256"/>
                <a:gd name="T71" fmla="*/ 2147483647 h 234"/>
                <a:gd name="T72" fmla="*/ 2147483647 w 256"/>
                <a:gd name="T73" fmla="*/ 2147483647 h 234"/>
                <a:gd name="T74" fmla="*/ 2147483647 w 256"/>
                <a:gd name="T75" fmla="*/ 2147483647 h 234"/>
                <a:gd name="T76" fmla="*/ 2147483647 w 256"/>
                <a:gd name="T77" fmla="*/ 2147483647 h 234"/>
                <a:gd name="T78" fmla="*/ 2147483647 w 256"/>
                <a:gd name="T79" fmla="*/ 2147483647 h 234"/>
                <a:gd name="T80" fmla="*/ 2147483647 w 256"/>
                <a:gd name="T81" fmla="*/ 2147483647 h 234"/>
                <a:gd name="T82" fmla="*/ 2147483647 w 256"/>
                <a:gd name="T83" fmla="*/ 2147483647 h 234"/>
                <a:gd name="T84" fmla="*/ 2147483647 w 256"/>
                <a:gd name="T85" fmla="*/ 2147483647 h 234"/>
                <a:gd name="T86" fmla="*/ 2147483647 w 256"/>
                <a:gd name="T87" fmla="*/ 2147483647 h 234"/>
                <a:gd name="T88" fmla="*/ 2147483647 w 256"/>
                <a:gd name="T89" fmla="*/ 2147483647 h 234"/>
                <a:gd name="T90" fmla="*/ 2147483647 w 256"/>
                <a:gd name="T91" fmla="*/ 2147483647 h 234"/>
                <a:gd name="T92" fmla="*/ 2147483647 w 256"/>
                <a:gd name="T93" fmla="*/ 2147483647 h 234"/>
                <a:gd name="T94" fmla="*/ 2147483647 w 256"/>
                <a:gd name="T95" fmla="*/ 2147483647 h 2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234">
                  <a:moveTo>
                    <a:pt x="254" y="88"/>
                  </a:moveTo>
                  <a:lnTo>
                    <a:pt x="252" y="92"/>
                  </a:lnTo>
                  <a:lnTo>
                    <a:pt x="254" y="98"/>
                  </a:lnTo>
                  <a:lnTo>
                    <a:pt x="256" y="100"/>
                  </a:lnTo>
                  <a:lnTo>
                    <a:pt x="256" y="104"/>
                  </a:lnTo>
                  <a:lnTo>
                    <a:pt x="256" y="108"/>
                  </a:lnTo>
                  <a:lnTo>
                    <a:pt x="254" y="114"/>
                  </a:lnTo>
                  <a:lnTo>
                    <a:pt x="248" y="118"/>
                  </a:lnTo>
                  <a:lnTo>
                    <a:pt x="236" y="126"/>
                  </a:lnTo>
                  <a:lnTo>
                    <a:pt x="226" y="136"/>
                  </a:lnTo>
                  <a:lnTo>
                    <a:pt x="218" y="146"/>
                  </a:lnTo>
                  <a:lnTo>
                    <a:pt x="206" y="170"/>
                  </a:lnTo>
                  <a:lnTo>
                    <a:pt x="190" y="188"/>
                  </a:lnTo>
                  <a:lnTo>
                    <a:pt x="182" y="198"/>
                  </a:lnTo>
                  <a:lnTo>
                    <a:pt x="172" y="204"/>
                  </a:lnTo>
                  <a:lnTo>
                    <a:pt x="162" y="206"/>
                  </a:lnTo>
                  <a:lnTo>
                    <a:pt x="156" y="208"/>
                  </a:lnTo>
                  <a:lnTo>
                    <a:pt x="146" y="212"/>
                  </a:lnTo>
                  <a:lnTo>
                    <a:pt x="136" y="216"/>
                  </a:lnTo>
                  <a:lnTo>
                    <a:pt x="132" y="220"/>
                  </a:lnTo>
                  <a:lnTo>
                    <a:pt x="126" y="222"/>
                  </a:lnTo>
                  <a:lnTo>
                    <a:pt x="112" y="222"/>
                  </a:lnTo>
                  <a:lnTo>
                    <a:pt x="98" y="220"/>
                  </a:lnTo>
                  <a:lnTo>
                    <a:pt x="82" y="220"/>
                  </a:lnTo>
                  <a:lnTo>
                    <a:pt x="80" y="224"/>
                  </a:lnTo>
                  <a:lnTo>
                    <a:pt x="78" y="228"/>
                  </a:lnTo>
                  <a:lnTo>
                    <a:pt x="68" y="228"/>
                  </a:lnTo>
                  <a:lnTo>
                    <a:pt x="58" y="228"/>
                  </a:lnTo>
                  <a:lnTo>
                    <a:pt x="52" y="230"/>
                  </a:lnTo>
                  <a:lnTo>
                    <a:pt x="46" y="234"/>
                  </a:lnTo>
                  <a:lnTo>
                    <a:pt x="28" y="220"/>
                  </a:lnTo>
                  <a:lnTo>
                    <a:pt x="22" y="210"/>
                  </a:lnTo>
                  <a:lnTo>
                    <a:pt x="20" y="204"/>
                  </a:lnTo>
                  <a:lnTo>
                    <a:pt x="22" y="200"/>
                  </a:lnTo>
                  <a:lnTo>
                    <a:pt x="24" y="194"/>
                  </a:lnTo>
                  <a:lnTo>
                    <a:pt x="24" y="184"/>
                  </a:lnTo>
                  <a:lnTo>
                    <a:pt x="24" y="178"/>
                  </a:lnTo>
                  <a:lnTo>
                    <a:pt x="20" y="174"/>
                  </a:lnTo>
                  <a:lnTo>
                    <a:pt x="16" y="170"/>
                  </a:lnTo>
                  <a:lnTo>
                    <a:pt x="16" y="166"/>
                  </a:lnTo>
                  <a:lnTo>
                    <a:pt x="14" y="150"/>
                  </a:lnTo>
                  <a:lnTo>
                    <a:pt x="10" y="140"/>
                  </a:lnTo>
                  <a:lnTo>
                    <a:pt x="6" y="132"/>
                  </a:lnTo>
                  <a:lnTo>
                    <a:pt x="0" y="122"/>
                  </a:lnTo>
                  <a:lnTo>
                    <a:pt x="4" y="118"/>
                  </a:lnTo>
                  <a:lnTo>
                    <a:pt x="6" y="114"/>
                  </a:lnTo>
                  <a:lnTo>
                    <a:pt x="10" y="114"/>
                  </a:lnTo>
                  <a:lnTo>
                    <a:pt x="14" y="120"/>
                  </a:lnTo>
                  <a:lnTo>
                    <a:pt x="20" y="124"/>
                  </a:lnTo>
                  <a:lnTo>
                    <a:pt x="24" y="126"/>
                  </a:lnTo>
                  <a:lnTo>
                    <a:pt x="32" y="126"/>
                  </a:lnTo>
                  <a:lnTo>
                    <a:pt x="42" y="126"/>
                  </a:lnTo>
                  <a:lnTo>
                    <a:pt x="48" y="122"/>
                  </a:lnTo>
                  <a:lnTo>
                    <a:pt x="52" y="118"/>
                  </a:lnTo>
                  <a:lnTo>
                    <a:pt x="56" y="116"/>
                  </a:lnTo>
                  <a:lnTo>
                    <a:pt x="54" y="54"/>
                  </a:lnTo>
                  <a:lnTo>
                    <a:pt x="60" y="56"/>
                  </a:lnTo>
                  <a:lnTo>
                    <a:pt x="68" y="64"/>
                  </a:lnTo>
                  <a:lnTo>
                    <a:pt x="70" y="68"/>
                  </a:lnTo>
                  <a:lnTo>
                    <a:pt x="70" y="74"/>
                  </a:lnTo>
                  <a:lnTo>
                    <a:pt x="68" y="82"/>
                  </a:lnTo>
                  <a:lnTo>
                    <a:pt x="66" y="90"/>
                  </a:lnTo>
                  <a:lnTo>
                    <a:pt x="82" y="90"/>
                  </a:lnTo>
                  <a:lnTo>
                    <a:pt x="90" y="84"/>
                  </a:lnTo>
                  <a:lnTo>
                    <a:pt x="98" y="72"/>
                  </a:lnTo>
                  <a:lnTo>
                    <a:pt x="106" y="64"/>
                  </a:lnTo>
                  <a:lnTo>
                    <a:pt x="110" y="60"/>
                  </a:lnTo>
                  <a:lnTo>
                    <a:pt x="116" y="62"/>
                  </a:lnTo>
                  <a:lnTo>
                    <a:pt x="122" y="64"/>
                  </a:lnTo>
                  <a:lnTo>
                    <a:pt x="126" y="68"/>
                  </a:lnTo>
                  <a:lnTo>
                    <a:pt x="132" y="70"/>
                  </a:lnTo>
                  <a:lnTo>
                    <a:pt x="138" y="68"/>
                  </a:lnTo>
                  <a:lnTo>
                    <a:pt x="142" y="64"/>
                  </a:lnTo>
                  <a:lnTo>
                    <a:pt x="146" y="60"/>
                  </a:lnTo>
                  <a:lnTo>
                    <a:pt x="148" y="54"/>
                  </a:lnTo>
                  <a:lnTo>
                    <a:pt x="152" y="50"/>
                  </a:lnTo>
                  <a:lnTo>
                    <a:pt x="154" y="48"/>
                  </a:lnTo>
                  <a:lnTo>
                    <a:pt x="158" y="46"/>
                  </a:lnTo>
                  <a:lnTo>
                    <a:pt x="160" y="44"/>
                  </a:lnTo>
                  <a:lnTo>
                    <a:pt x="172" y="32"/>
                  </a:lnTo>
                  <a:lnTo>
                    <a:pt x="182" y="20"/>
                  </a:lnTo>
                  <a:lnTo>
                    <a:pt x="188" y="10"/>
                  </a:lnTo>
                  <a:lnTo>
                    <a:pt x="194" y="6"/>
                  </a:lnTo>
                  <a:lnTo>
                    <a:pt x="202" y="2"/>
                  </a:lnTo>
                  <a:lnTo>
                    <a:pt x="210" y="0"/>
                  </a:lnTo>
                  <a:lnTo>
                    <a:pt x="216" y="2"/>
                  </a:lnTo>
                  <a:lnTo>
                    <a:pt x="222" y="4"/>
                  </a:lnTo>
                  <a:lnTo>
                    <a:pt x="228" y="6"/>
                  </a:lnTo>
                  <a:lnTo>
                    <a:pt x="238" y="8"/>
                  </a:lnTo>
                  <a:lnTo>
                    <a:pt x="238" y="16"/>
                  </a:lnTo>
                  <a:lnTo>
                    <a:pt x="242" y="24"/>
                  </a:lnTo>
                  <a:lnTo>
                    <a:pt x="244" y="32"/>
                  </a:lnTo>
                  <a:lnTo>
                    <a:pt x="246" y="40"/>
                  </a:lnTo>
                  <a:lnTo>
                    <a:pt x="244" y="48"/>
                  </a:lnTo>
                  <a:lnTo>
                    <a:pt x="242" y="54"/>
                  </a:lnTo>
                  <a:lnTo>
                    <a:pt x="242" y="88"/>
                  </a:lnTo>
                  <a:lnTo>
                    <a:pt x="254" y="8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8" name="Freeform 107"/>
            <p:cNvSpPr>
              <a:spLocks/>
            </p:cNvSpPr>
            <p:nvPr/>
          </p:nvSpPr>
          <p:spPr bwMode="auto">
            <a:xfrm>
              <a:off x="6230290" y="3284415"/>
              <a:ext cx="37924" cy="40155"/>
            </a:xfrm>
            <a:custGeom>
              <a:avLst/>
              <a:gdLst>
                <a:gd name="T0" fmla="*/ 2147483647 w 34"/>
                <a:gd name="T1" fmla="*/ 0 h 36"/>
                <a:gd name="T2" fmla="*/ 2147483647 w 34"/>
                <a:gd name="T3" fmla="*/ 0 h 36"/>
                <a:gd name="T4" fmla="*/ 2147483647 w 34"/>
                <a:gd name="T5" fmla="*/ 2147483647 h 36"/>
                <a:gd name="T6" fmla="*/ 2147483647 w 34"/>
                <a:gd name="T7" fmla="*/ 2147483647 h 36"/>
                <a:gd name="T8" fmla="*/ 0 w 34"/>
                <a:gd name="T9" fmla="*/ 2147483647 h 36"/>
                <a:gd name="T10" fmla="*/ 0 w 34"/>
                <a:gd name="T11" fmla="*/ 2147483647 h 36"/>
                <a:gd name="T12" fmla="*/ 2147483647 w 34"/>
                <a:gd name="T13" fmla="*/ 2147483647 h 36"/>
                <a:gd name="T14" fmla="*/ 2147483647 w 34"/>
                <a:gd name="T15" fmla="*/ 2147483647 h 36"/>
                <a:gd name="T16" fmla="*/ 2147483647 w 34"/>
                <a:gd name="T17" fmla="*/ 2147483647 h 36"/>
                <a:gd name="T18" fmla="*/ 2147483647 w 34"/>
                <a:gd name="T19" fmla="*/ 2147483647 h 36"/>
                <a:gd name="T20" fmla="*/ 2147483647 w 34"/>
                <a:gd name="T21" fmla="*/ 2147483647 h 36"/>
                <a:gd name="T22" fmla="*/ 2147483647 w 34"/>
                <a:gd name="T23" fmla="*/ 2147483647 h 36"/>
                <a:gd name="T24" fmla="*/ 2147483647 w 34"/>
                <a:gd name="T25" fmla="*/ 2147483647 h 36"/>
                <a:gd name="T26" fmla="*/ 2147483647 w 34"/>
                <a:gd name="T27" fmla="*/ 2147483647 h 36"/>
                <a:gd name="T28" fmla="*/ 2147483647 w 34"/>
                <a:gd name="T29" fmla="*/ 2147483647 h 36"/>
                <a:gd name="T30" fmla="*/ 2147483647 w 34"/>
                <a:gd name="T31" fmla="*/ 2147483647 h 36"/>
                <a:gd name="T32" fmla="*/ 2147483647 w 34"/>
                <a:gd name="T33" fmla="*/ 0 h 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36">
                  <a:moveTo>
                    <a:pt x="28" y="0"/>
                  </a:moveTo>
                  <a:lnTo>
                    <a:pt x="22" y="0"/>
                  </a:lnTo>
                  <a:lnTo>
                    <a:pt x="8" y="10"/>
                  </a:lnTo>
                  <a:lnTo>
                    <a:pt x="2" y="18"/>
                  </a:lnTo>
                  <a:lnTo>
                    <a:pt x="0" y="22"/>
                  </a:lnTo>
                  <a:lnTo>
                    <a:pt x="0" y="26"/>
                  </a:lnTo>
                  <a:lnTo>
                    <a:pt x="2" y="32"/>
                  </a:lnTo>
                  <a:lnTo>
                    <a:pt x="6" y="34"/>
                  </a:lnTo>
                  <a:lnTo>
                    <a:pt x="10" y="36"/>
                  </a:lnTo>
                  <a:lnTo>
                    <a:pt x="14" y="36"/>
                  </a:lnTo>
                  <a:lnTo>
                    <a:pt x="18" y="32"/>
                  </a:lnTo>
                  <a:lnTo>
                    <a:pt x="24" y="26"/>
                  </a:lnTo>
                  <a:lnTo>
                    <a:pt x="32" y="18"/>
                  </a:lnTo>
                  <a:lnTo>
                    <a:pt x="34" y="10"/>
                  </a:lnTo>
                  <a:lnTo>
                    <a:pt x="30" y="6"/>
                  </a:lnTo>
                  <a:lnTo>
                    <a:pt x="28" y="4"/>
                  </a:lnTo>
                  <a:lnTo>
                    <a:pt x="28"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9" name="Freeform 108"/>
            <p:cNvSpPr>
              <a:spLocks/>
            </p:cNvSpPr>
            <p:nvPr/>
          </p:nvSpPr>
          <p:spPr bwMode="auto">
            <a:xfrm>
              <a:off x="6294984" y="3228644"/>
              <a:ext cx="22309" cy="26769"/>
            </a:xfrm>
            <a:custGeom>
              <a:avLst/>
              <a:gdLst>
                <a:gd name="T0" fmla="*/ 2147483647 w 20"/>
                <a:gd name="T1" fmla="*/ 2147483647 h 24"/>
                <a:gd name="T2" fmla="*/ 2147483647 w 20"/>
                <a:gd name="T3" fmla="*/ 2147483647 h 24"/>
                <a:gd name="T4" fmla="*/ 2147483647 w 20"/>
                <a:gd name="T5" fmla="*/ 2147483647 h 24"/>
                <a:gd name="T6" fmla="*/ 2147483647 w 20"/>
                <a:gd name="T7" fmla="*/ 2147483647 h 24"/>
                <a:gd name="T8" fmla="*/ 2147483647 w 20"/>
                <a:gd name="T9" fmla="*/ 2147483647 h 24"/>
                <a:gd name="T10" fmla="*/ 2147483647 w 20"/>
                <a:gd name="T11" fmla="*/ 2147483647 h 24"/>
                <a:gd name="T12" fmla="*/ 0 w 20"/>
                <a:gd name="T13" fmla="*/ 2147483647 h 24"/>
                <a:gd name="T14" fmla="*/ 0 w 20"/>
                <a:gd name="T15" fmla="*/ 2147483647 h 24"/>
                <a:gd name="T16" fmla="*/ 0 w 20"/>
                <a:gd name="T17" fmla="*/ 2147483647 h 24"/>
                <a:gd name="T18" fmla="*/ 2147483647 w 20"/>
                <a:gd name="T19" fmla="*/ 2147483647 h 24"/>
                <a:gd name="T20" fmla="*/ 2147483647 w 20"/>
                <a:gd name="T21" fmla="*/ 2147483647 h 24"/>
                <a:gd name="T22" fmla="*/ 2147483647 w 20"/>
                <a:gd name="T23" fmla="*/ 0 h 24"/>
                <a:gd name="T24" fmla="*/ 2147483647 w 20"/>
                <a:gd name="T25" fmla="*/ 0 h 24"/>
                <a:gd name="T26" fmla="*/ 2147483647 w 20"/>
                <a:gd name="T27" fmla="*/ 2147483647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24">
                  <a:moveTo>
                    <a:pt x="20" y="18"/>
                  </a:moveTo>
                  <a:lnTo>
                    <a:pt x="18" y="22"/>
                  </a:lnTo>
                  <a:lnTo>
                    <a:pt x="16" y="24"/>
                  </a:lnTo>
                  <a:lnTo>
                    <a:pt x="14" y="24"/>
                  </a:lnTo>
                  <a:lnTo>
                    <a:pt x="6" y="24"/>
                  </a:lnTo>
                  <a:lnTo>
                    <a:pt x="2" y="22"/>
                  </a:lnTo>
                  <a:lnTo>
                    <a:pt x="0" y="18"/>
                  </a:lnTo>
                  <a:lnTo>
                    <a:pt x="0" y="12"/>
                  </a:lnTo>
                  <a:lnTo>
                    <a:pt x="0" y="8"/>
                  </a:lnTo>
                  <a:lnTo>
                    <a:pt x="2" y="6"/>
                  </a:lnTo>
                  <a:lnTo>
                    <a:pt x="8" y="2"/>
                  </a:lnTo>
                  <a:lnTo>
                    <a:pt x="14" y="0"/>
                  </a:lnTo>
                  <a:lnTo>
                    <a:pt x="20" y="0"/>
                  </a:lnTo>
                  <a:lnTo>
                    <a:pt x="20" y="1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0" name="Freeform 109"/>
            <p:cNvSpPr>
              <a:spLocks/>
            </p:cNvSpPr>
            <p:nvPr/>
          </p:nvSpPr>
          <p:spPr bwMode="auto">
            <a:xfrm>
              <a:off x="6212443" y="3018949"/>
              <a:ext cx="133849" cy="140540"/>
            </a:xfrm>
            <a:custGeom>
              <a:avLst/>
              <a:gdLst>
                <a:gd name="T0" fmla="*/ 2147483647 w 120"/>
                <a:gd name="T1" fmla="*/ 0 h 126"/>
                <a:gd name="T2" fmla="*/ 2147483647 w 120"/>
                <a:gd name="T3" fmla="*/ 2147483647 h 126"/>
                <a:gd name="T4" fmla="*/ 2147483647 w 120"/>
                <a:gd name="T5" fmla="*/ 2147483647 h 126"/>
                <a:gd name="T6" fmla="*/ 2147483647 w 120"/>
                <a:gd name="T7" fmla="*/ 2147483647 h 126"/>
                <a:gd name="T8" fmla="*/ 2147483647 w 120"/>
                <a:gd name="T9" fmla="*/ 2147483647 h 126"/>
                <a:gd name="T10" fmla="*/ 2147483647 w 120"/>
                <a:gd name="T11" fmla="*/ 2147483647 h 126"/>
                <a:gd name="T12" fmla="*/ 2147483647 w 120"/>
                <a:gd name="T13" fmla="*/ 2147483647 h 126"/>
                <a:gd name="T14" fmla="*/ 2147483647 w 120"/>
                <a:gd name="T15" fmla="*/ 2147483647 h 126"/>
                <a:gd name="T16" fmla="*/ 2147483647 w 120"/>
                <a:gd name="T17" fmla="*/ 2147483647 h 126"/>
                <a:gd name="T18" fmla="*/ 2147483647 w 120"/>
                <a:gd name="T19" fmla="*/ 2147483647 h 126"/>
                <a:gd name="T20" fmla="*/ 2147483647 w 120"/>
                <a:gd name="T21" fmla="*/ 2147483647 h 126"/>
                <a:gd name="T22" fmla="*/ 2147483647 w 120"/>
                <a:gd name="T23" fmla="*/ 2147483647 h 126"/>
                <a:gd name="T24" fmla="*/ 2147483647 w 120"/>
                <a:gd name="T25" fmla="*/ 2147483647 h 126"/>
                <a:gd name="T26" fmla="*/ 2147483647 w 120"/>
                <a:gd name="T27" fmla="*/ 2147483647 h 126"/>
                <a:gd name="T28" fmla="*/ 2147483647 w 120"/>
                <a:gd name="T29" fmla="*/ 2147483647 h 126"/>
                <a:gd name="T30" fmla="*/ 2147483647 w 120"/>
                <a:gd name="T31" fmla="*/ 2147483647 h 126"/>
                <a:gd name="T32" fmla="*/ 2147483647 w 120"/>
                <a:gd name="T33" fmla="*/ 2147483647 h 126"/>
                <a:gd name="T34" fmla="*/ 2147483647 w 120"/>
                <a:gd name="T35" fmla="*/ 2147483647 h 126"/>
                <a:gd name="T36" fmla="*/ 2147483647 w 120"/>
                <a:gd name="T37" fmla="*/ 2147483647 h 126"/>
                <a:gd name="T38" fmla="*/ 2147483647 w 120"/>
                <a:gd name="T39" fmla="*/ 2147483647 h 126"/>
                <a:gd name="T40" fmla="*/ 2147483647 w 120"/>
                <a:gd name="T41" fmla="*/ 2147483647 h 126"/>
                <a:gd name="T42" fmla="*/ 2147483647 w 120"/>
                <a:gd name="T43" fmla="*/ 2147483647 h 126"/>
                <a:gd name="T44" fmla="*/ 2147483647 w 120"/>
                <a:gd name="T45" fmla="*/ 2147483647 h 126"/>
                <a:gd name="T46" fmla="*/ 2147483647 w 120"/>
                <a:gd name="T47" fmla="*/ 2147483647 h 126"/>
                <a:gd name="T48" fmla="*/ 2147483647 w 120"/>
                <a:gd name="T49" fmla="*/ 2147483647 h 126"/>
                <a:gd name="T50" fmla="*/ 2147483647 w 120"/>
                <a:gd name="T51" fmla="*/ 2147483647 h 126"/>
                <a:gd name="T52" fmla="*/ 2147483647 w 120"/>
                <a:gd name="T53" fmla="*/ 2147483647 h 126"/>
                <a:gd name="T54" fmla="*/ 2147483647 w 120"/>
                <a:gd name="T55" fmla="*/ 2147483647 h 126"/>
                <a:gd name="T56" fmla="*/ 2147483647 w 120"/>
                <a:gd name="T57" fmla="*/ 2147483647 h 126"/>
                <a:gd name="T58" fmla="*/ 2147483647 w 120"/>
                <a:gd name="T59" fmla="*/ 2147483647 h 126"/>
                <a:gd name="T60" fmla="*/ 2147483647 w 120"/>
                <a:gd name="T61" fmla="*/ 2147483647 h 126"/>
                <a:gd name="T62" fmla="*/ 2147483647 w 120"/>
                <a:gd name="T63" fmla="*/ 2147483647 h 126"/>
                <a:gd name="T64" fmla="*/ 2147483647 w 120"/>
                <a:gd name="T65" fmla="*/ 2147483647 h 126"/>
                <a:gd name="T66" fmla="*/ 2147483647 w 120"/>
                <a:gd name="T67" fmla="*/ 2147483647 h 126"/>
                <a:gd name="T68" fmla="*/ 2147483647 w 120"/>
                <a:gd name="T69" fmla="*/ 2147483647 h 126"/>
                <a:gd name="T70" fmla="*/ 2147483647 w 120"/>
                <a:gd name="T71" fmla="*/ 2147483647 h 126"/>
                <a:gd name="T72" fmla="*/ 2147483647 w 120"/>
                <a:gd name="T73" fmla="*/ 2147483647 h 126"/>
                <a:gd name="T74" fmla="*/ 2147483647 w 120"/>
                <a:gd name="T75" fmla="*/ 2147483647 h 126"/>
                <a:gd name="T76" fmla="*/ 2147483647 w 120"/>
                <a:gd name="T77" fmla="*/ 2147483647 h 126"/>
                <a:gd name="T78" fmla="*/ 0 w 120"/>
                <a:gd name="T79" fmla="*/ 2147483647 h 126"/>
                <a:gd name="T80" fmla="*/ 0 w 120"/>
                <a:gd name="T81" fmla="*/ 2147483647 h 126"/>
                <a:gd name="T82" fmla="*/ 2147483647 w 120"/>
                <a:gd name="T83" fmla="*/ 2147483647 h 126"/>
                <a:gd name="T84" fmla="*/ 2147483647 w 120"/>
                <a:gd name="T85" fmla="*/ 2147483647 h 126"/>
                <a:gd name="T86" fmla="*/ 2147483647 w 120"/>
                <a:gd name="T87" fmla="*/ 2147483647 h 126"/>
                <a:gd name="T88" fmla="*/ 2147483647 w 120"/>
                <a:gd name="T89" fmla="*/ 2147483647 h 126"/>
                <a:gd name="T90" fmla="*/ 2147483647 w 120"/>
                <a:gd name="T91" fmla="*/ 2147483647 h 126"/>
                <a:gd name="T92" fmla="*/ 2147483647 w 120"/>
                <a:gd name="T93" fmla="*/ 2147483647 h 126"/>
                <a:gd name="T94" fmla="*/ 2147483647 w 120"/>
                <a:gd name="T95" fmla="*/ 2147483647 h 126"/>
                <a:gd name="T96" fmla="*/ 2147483647 w 120"/>
                <a:gd name="T97" fmla="*/ 2147483647 h 126"/>
                <a:gd name="T98" fmla="*/ 2147483647 w 120"/>
                <a:gd name="T99" fmla="*/ 2147483647 h 126"/>
                <a:gd name="T100" fmla="*/ 2147483647 w 120"/>
                <a:gd name="T101" fmla="*/ 2147483647 h 126"/>
                <a:gd name="T102" fmla="*/ 2147483647 w 120"/>
                <a:gd name="T103" fmla="*/ 2147483647 h 126"/>
                <a:gd name="T104" fmla="*/ 2147483647 w 120"/>
                <a:gd name="T105" fmla="*/ 2147483647 h 126"/>
                <a:gd name="T106" fmla="*/ 2147483647 w 120"/>
                <a:gd name="T107" fmla="*/ 0 h 126"/>
                <a:gd name="T108" fmla="*/ 2147483647 w 120"/>
                <a:gd name="T109" fmla="*/ 0 h 126"/>
                <a:gd name="T110" fmla="*/ 2147483647 w 120"/>
                <a:gd name="T111" fmla="*/ 0 h 1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20" h="126">
                  <a:moveTo>
                    <a:pt x="78" y="0"/>
                  </a:moveTo>
                  <a:lnTo>
                    <a:pt x="78" y="6"/>
                  </a:lnTo>
                  <a:lnTo>
                    <a:pt x="94" y="10"/>
                  </a:lnTo>
                  <a:lnTo>
                    <a:pt x="106" y="14"/>
                  </a:lnTo>
                  <a:lnTo>
                    <a:pt x="112" y="18"/>
                  </a:lnTo>
                  <a:lnTo>
                    <a:pt x="116" y="22"/>
                  </a:lnTo>
                  <a:lnTo>
                    <a:pt x="120" y="28"/>
                  </a:lnTo>
                  <a:lnTo>
                    <a:pt x="120" y="36"/>
                  </a:lnTo>
                  <a:lnTo>
                    <a:pt x="120" y="44"/>
                  </a:lnTo>
                  <a:lnTo>
                    <a:pt x="118" y="50"/>
                  </a:lnTo>
                  <a:lnTo>
                    <a:pt x="116" y="56"/>
                  </a:lnTo>
                  <a:lnTo>
                    <a:pt x="116" y="66"/>
                  </a:lnTo>
                  <a:lnTo>
                    <a:pt x="116" y="76"/>
                  </a:lnTo>
                  <a:lnTo>
                    <a:pt x="114" y="86"/>
                  </a:lnTo>
                  <a:lnTo>
                    <a:pt x="112" y="96"/>
                  </a:lnTo>
                  <a:lnTo>
                    <a:pt x="106" y="104"/>
                  </a:lnTo>
                  <a:lnTo>
                    <a:pt x="94" y="116"/>
                  </a:lnTo>
                  <a:lnTo>
                    <a:pt x="90" y="126"/>
                  </a:lnTo>
                  <a:lnTo>
                    <a:pt x="80" y="124"/>
                  </a:lnTo>
                  <a:lnTo>
                    <a:pt x="74" y="122"/>
                  </a:lnTo>
                  <a:lnTo>
                    <a:pt x="68" y="120"/>
                  </a:lnTo>
                  <a:lnTo>
                    <a:pt x="62" y="118"/>
                  </a:lnTo>
                  <a:lnTo>
                    <a:pt x="54" y="120"/>
                  </a:lnTo>
                  <a:lnTo>
                    <a:pt x="50" y="114"/>
                  </a:lnTo>
                  <a:lnTo>
                    <a:pt x="46" y="114"/>
                  </a:lnTo>
                  <a:lnTo>
                    <a:pt x="42" y="112"/>
                  </a:lnTo>
                  <a:lnTo>
                    <a:pt x="38" y="110"/>
                  </a:lnTo>
                  <a:lnTo>
                    <a:pt x="34" y="108"/>
                  </a:lnTo>
                  <a:lnTo>
                    <a:pt x="34" y="102"/>
                  </a:lnTo>
                  <a:lnTo>
                    <a:pt x="32" y="92"/>
                  </a:lnTo>
                  <a:lnTo>
                    <a:pt x="30" y="86"/>
                  </a:lnTo>
                  <a:lnTo>
                    <a:pt x="26" y="82"/>
                  </a:lnTo>
                  <a:lnTo>
                    <a:pt x="18" y="76"/>
                  </a:lnTo>
                  <a:lnTo>
                    <a:pt x="12" y="72"/>
                  </a:lnTo>
                  <a:lnTo>
                    <a:pt x="8" y="66"/>
                  </a:lnTo>
                  <a:lnTo>
                    <a:pt x="6" y="62"/>
                  </a:lnTo>
                  <a:lnTo>
                    <a:pt x="8" y="60"/>
                  </a:lnTo>
                  <a:lnTo>
                    <a:pt x="6" y="58"/>
                  </a:lnTo>
                  <a:lnTo>
                    <a:pt x="4" y="54"/>
                  </a:lnTo>
                  <a:lnTo>
                    <a:pt x="0" y="48"/>
                  </a:lnTo>
                  <a:lnTo>
                    <a:pt x="0" y="42"/>
                  </a:lnTo>
                  <a:lnTo>
                    <a:pt x="6" y="46"/>
                  </a:lnTo>
                  <a:lnTo>
                    <a:pt x="12" y="46"/>
                  </a:lnTo>
                  <a:lnTo>
                    <a:pt x="16" y="46"/>
                  </a:lnTo>
                  <a:lnTo>
                    <a:pt x="20" y="46"/>
                  </a:lnTo>
                  <a:lnTo>
                    <a:pt x="30" y="36"/>
                  </a:lnTo>
                  <a:lnTo>
                    <a:pt x="42" y="24"/>
                  </a:lnTo>
                  <a:lnTo>
                    <a:pt x="54" y="16"/>
                  </a:lnTo>
                  <a:lnTo>
                    <a:pt x="58" y="12"/>
                  </a:lnTo>
                  <a:lnTo>
                    <a:pt x="56" y="8"/>
                  </a:lnTo>
                  <a:lnTo>
                    <a:pt x="56" y="6"/>
                  </a:lnTo>
                  <a:lnTo>
                    <a:pt x="58" y="4"/>
                  </a:lnTo>
                  <a:lnTo>
                    <a:pt x="62" y="2"/>
                  </a:lnTo>
                  <a:lnTo>
                    <a:pt x="68" y="0"/>
                  </a:lnTo>
                  <a:lnTo>
                    <a:pt x="76" y="0"/>
                  </a:lnTo>
                  <a:lnTo>
                    <a:pt x="78"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1" name="Freeform 110"/>
            <p:cNvSpPr>
              <a:spLocks/>
            </p:cNvSpPr>
            <p:nvPr/>
          </p:nvSpPr>
          <p:spPr bwMode="auto">
            <a:xfrm>
              <a:off x="6346293" y="2896255"/>
              <a:ext cx="53540" cy="151694"/>
            </a:xfrm>
            <a:custGeom>
              <a:avLst/>
              <a:gdLst>
                <a:gd name="T0" fmla="*/ 0 w 48"/>
                <a:gd name="T1" fmla="*/ 2147483647 h 136"/>
                <a:gd name="T2" fmla="*/ 2147483647 w 48"/>
                <a:gd name="T3" fmla="*/ 2147483647 h 136"/>
                <a:gd name="T4" fmla="*/ 2147483647 w 48"/>
                <a:gd name="T5" fmla="*/ 2147483647 h 136"/>
                <a:gd name="T6" fmla="*/ 2147483647 w 48"/>
                <a:gd name="T7" fmla="*/ 2147483647 h 136"/>
                <a:gd name="T8" fmla="*/ 2147483647 w 48"/>
                <a:gd name="T9" fmla="*/ 2147483647 h 136"/>
                <a:gd name="T10" fmla="*/ 2147483647 w 48"/>
                <a:gd name="T11" fmla="*/ 2147483647 h 136"/>
                <a:gd name="T12" fmla="*/ 2147483647 w 48"/>
                <a:gd name="T13" fmla="*/ 2147483647 h 136"/>
                <a:gd name="T14" fmla="*/ 2147483647 w 48"/>
                <a:gd name="T15" fmla="*/ 2147483647 h 136"/>
                <a:gd name="T16" fmla="*/ 2147483647 w 48"/>
                <a:gd name="T17" fmla="*/ 2147483647 h 136"/>
                <a:gd name="T18" fmla="*/ 2147483647 w 48"/>
                <a:gd name="T19" fmla="*/ 2147483647 h 136"/>
                <a:gd name="T20" fmla="*/ 2147483647 w 48"/>
                <a:gd name="T21" fmla="*/ 2147483647 h 136"/>
                <a:gd name="T22" fmla="*/ 2147483647 w 48"/>
                <a:gd name="T23" fmla="*/ 2147483647 h 136"/>
                <a:gd name="T24" fmla="*/ 2147483647 w 48"/>
                <a:gd name="T25" fmla="*/ 2147483647 h 136"/>
                <a:gd name="T26" fmla="*/ 2147483647 w 48"/>
                <a:gd name="T27" fmla="*/ 2147483647 h 136"/>
                <a:gd name="T28" fmla="*/ 2147483647 w 48"/>
                <a:gd name="T29" fmla="*/ 2147483647 h 136"/>
                <a:gd name="T30" fmla="*/ 2147483647 w 48"/>
                <a:gd name="T31" fmla="*/ 2147483647 h 136"/>
                <a:gd name="T32" fmla="*/ 2147483647 w 48"/>
                <a:gd name="T33" fmla="*/ 2147483647 h 136"/>
                <a:gd name="T34" fmla="*/ 2147483647 w 48"/>
                <a:gd name="T35" fmla="*/ 2147483647 h 136"/>
                <a:gd name="T36" fmla="*/ 2147483647 w 48"/>
                <a:gd name="T37" fmla="*/ 2147483647 h 136"/>
                <a:gd name="T38" fmla="*/ 2147483647 w 48"/>
                <a:gd name="T39" fmla="*/ 2147483647 h 136"/>
                <a:gd name="T40" fmla="*/ 2147483647 w 48"/>
                <a:gd name="T41" fmla="*/ 2147483647 h 136"/>
                <a:gd name="T42" fmla="*/ 2147483647 w 48"/>
                <a:gd name="T43" fmla="*/ 2147483647 h 136"/>
                <a:gd name="T44" fmla="*/ 2147483647 w 48"/>
                <a:gd name="T45" fmla="*/ 2147483647 h 136"/>
                <a:gd name="T46" fmla="*/ 2147483647 w 48"/>
                <a:gd name="T47" fmla="*/ 2147483647 h 136"/>
                <a:gd name="T48" fmla="*/ 2147483647 w 48"/>
                <a:gd name="T49" fmla="*/ 2147483647 h 136"/>
                <a:gd name="T50" fmla="*/ 2147483647 w 48"/>
                <a:gd name="T51" fmla="*/ 2147483647 h 136"/>
                <a:gd name="T52" fmla="*/ 2147483647 w 48"/>
                <a:gd name="T53" fmla="*/ 2147483647 h 136"/>
                <a:gd name="T54" fmla="*/ 2147483647 w 48"/>
                <a:gd name="T55" fmla="*/ 2147483647 h 136"/>
                <a:gd name="T56" fmla="*/ 2147483647 w 48"/>
                <a:gd name="T57" fmla="*/ 2147483647 h 136"/>
                <a:gd name="T58" fmla="*/ 2147483647 w 48"/>
                <a:gd name="T59" fmla="*/ 2147483647 h 136"/>
                <a:gd name="T60" fmla="*/ 2147483647 w 48"/>
                <a:gd name="T61" fmla="*/ 2147483647 h 136"/>
                <a:gd name="T62" fmla="*/ 2147483647 w 48"/>
                <a:gd name="T63" fmla="*/ 2147483647 h 136"/>
                <a:gd name="T64" fmla="*/ 2147483647 w 48"/>
                <a:gd name="T65" fmla="*/ 0 h 136"/>
                <a:gd name="T66" fmla="*/ 2147483647 w 48"/>
                <a:gd name="T67" fmla="*/ 0 h 136"/>
                <a:gd name="T68" fmla="*/ 2147483647 w 48"/>
                <a:gd name="T69" fmla="*/ 2147483647 h 136"/>
                <a:gd name="T70" fmla="*/ 2147483647 w 48"/>
                <a:gd name="T71" fmla="*/ 2147483647 h 136"/>
                <a:gd name="T72" fmla="*/ 2147483647 w 48"/>
                <a:gd name="T73" fmla="*/ 2147483647 h 136"/>
                <a:gd name="T74" fmla="*/ 2147483647 w 48"/>
                <a:gd name="T75" fmla="*/ 2147483647 h 136"/>
                <a:gd name="T76" fmla="*/ 2147483647 w 48"/>
                <a:gd name="T77" fmla="*/ 2147483647 h 136"/>
                <a:gd name="T78" fmla="*/ 2147483647 w 48"/>
                <a:gd name="T79" fmla="*/ 2147483647 h 136"/>
                <a:gd name="T80" fmla="*/ 2147483647 w 48"/>
                <a:gd name="T81" fmla="*/ 2147483647 h 136"/>
                <a:gd name="T82" fmla="*/ 2147483647 w 48"/>
                <a:gd name="T83" fmla="*/ 2147483647 h 136"/>
                <a:gd name="T84" fmla="*/ 2147483647 w 48"/>
                <a:gd name="T85" fmla="*/ 2147483647 h 136"/>
                <a:gd name="T86" fmla="*/ 2147483647 w 48"/>
                <a:gd name="T87" fmla="*/ 2147483647 h 136"/>
                <a:gd name="T88" fmla="*/ 0 w 48"/>
                <a:gd name="T89" fmla="*/ 2147483647 h 136"/>
                <a:gd name="T90" fmla="*/ 0 w 48"/>
                <a:gd name="T91" fmla="*/ 2147483647 h 136"/>
                <a:gd name="T92" fmla="*/ 0 w 48"/>
                <a:gd name="T93" fmla="*/ 2147483647 h 136"/>
                <a:gd name="T94" fmla="*/ 0 w 48"/>
                <a:gd name="T95" fmla="*/ 2147483647 h 136"/>
                <a:gd name="T96" fmla="*/ 0 w 48"/>
                <a:gd name="T97" fmla="*/ 2147483647 h 1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8" h="136">
                  <a:moveTo>
                    <a:pt x="0" y="82"/>
                  </a:moveTo>
                  <a:lnTo>
                    <a:pt x="6" y="82"/>
                  </a:lnTo>
                  <a:lnTo>
                    <a:pt x="8" y="88"/>
                  </a:lnTo>
                  <a:lnTo>
                    <a:pt x="12" y="90"/>
                  </a:lnTo>
                  <a:lnTo>
                    <a:pt x="18" y="90"/>
                  </a:lnTo>
                  <a:lnTo>
                    <a:pt x="26" y="90"/>
                  </a:lnTo>
                  <a:lnTo>
                    <a:pt x="26" y="100"/>
                  </a:lnTo>
                  <a:lnTo>
                    <a:pt x="24" y="108"/>
                  </a:lnTo>
                  <a:lnTo>
                    <a:pt x="22" y="118"/>
                  </a:lnTo>
                  <a:lnTo>
                    <a:pt x="24" y="126"/>
                  </a:lnTo>
                  <a:lnTo>
                    <a:pt x="28" y="128"/>
                  </a:lnTo>
                  <a:lnTo>
                    <a:pt x="32" y="132"/>
                  </a:lnTo>
                  <a:lnTo>
                    <a:pt x="34" y="136"/>
                  </a:lnTo>
                  <a:lnTo>
                    <a:pt x="34" y="128"/>
                  </a:lnTo>
                  <a:lnTo>
                    <a:pt x="36" y="126"/>
                  </a:lnTo>
                  <a:lnTo>
                    <a:pt x="38" y="124"/>
                  </a:lnTo>
                  <a:lnTo>
                    <a:pt x="42" y="120"/>
                  </a:lnTo>
                  <a:lnTo>
                    <a:pt x="44" y="118"/>
                  </a:lnTo>
                  <a:lnTo>
                    <a:pt x="46" y="112"/>
                  </a:lnTo>
                  <a:lnTo>
                    <a:pt x="48" y="106"/>
                  </a:lnTo>
                  <a:lnTo>
                    <a:pt x="48" y="98"/>
                  </a:lnTo>
                  <a:lnTo>
                    <a:pt x="48" y="92"/>
                  </a:lnTo>
                  <a:lnTo>
                    <a:pt x="44" y="86"/>
                  </a:lnTo>
                  <a:lnTo>
                    <a:pt x="36" y="74"/>
                  </a:lnTo>
                  <a:lnTo>
                    <a:pt x="30" y="66"/>
                  </a:lnTo>
                  <a:lnTo>
                    <a:pt x="28" y="60"/>
                  </a:lnTo>
                  <a:lnTo>
                    <a:pt x="26" y="54"/>
                  </a:lnTo>
                  <a:lnTo>
                    <a:pt x="28" y="46"/>
                  </a:lnTo>
                  <a:lnTo>
                    <a:pt x="30" y="38"/>
                  </a:lnTo>
                  <a:lnTo>
                    <a:pt x="30" y="12"/>
                  </a:lnTo>
                  <a:lnTo>
                    <a:pt x="28" y="10"/>
                  </a:lnTo>
                  <a:lnTo>
                    <a:pt x="26" y="6"/>
                  </a:lnTo>
                  <a:lnTo>
                    <a:pt x="24" y="0"/>
                  </a:lnTo>
                  <a:lnTo>
                    <a:pt x="8" y="0"/>
                  </a:lnTo>
                  <a:lnTo>
                    <a:pt x="10" y="8"/>
                  </a:lnTo>
                  <a:lnTo>
                    <a:pt x="14" y="18"/>
                  </a:lnTo>
                  <a:lnTo>
                    <a:pt x="12" y="20"/>
                  </a:lnTo>
                  <a:lnTo>
                    <a:pt x="10" y="24"/>
                  </a:lnTo>
                  <a:lnTo>
                    <a:pt x="6" y="28"/>
                  </a:lnTo>
                  <a:lnTo>
                    <a:pt x="6" y="34"/>
                  </a:lnTo>
                  <a:lnTo>
                    <a:pt x="6" y="44"/>
                  </a:lnTo>
                  <a:lnTo>
                    <a:pt x="8" y="50"/>
                  </a:lnTo>
                  <a:lnTo>
                    <a:pt x="4" y="56"/>
                  </a:lnTo>
                  <a:lnTo>
                    <a:pt x="2" y="62"/>
                  </a:lnTo>
                  <a:lnTo>
                    <a:pt x="0" y="68"/>
                  </a:lnTo>
                  <a:lnTo>
                    <a:pt x="0" y="74"/>
                  </a:lnTo>
                  <a:lnTo>
                    <a:pt x="0" y="76"/>
                  </a:lnTo>
                  <a:lnTo>
                    <a:pt x="0" y="80"/>
                  </a:lnTo>
                  <a:lnTo>
                    <a:pt x="0" y="8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2" name="Freeform 111"/>
            <p:cNvSpPr>
              <a:spLocks/>
            </p:cNvSpPr>
            <p:nvPr/>
          </p:nvSpPr>
          <p:spPr bwMode="auto">
            <a:xfrm>
              <a:off x="6154442" y="2867255"/>
              <a:ext cx="207466" cy="203002"/>
            </a:xfrm>
            <a:custGeom>
              <a:avLst/>
              <a:gdLst>
                <a:gd name="T0" fmla="*/ 2147483647 w 186"/>
                <a:gd name="T1" fmla="*/ 2147483647 h 182"/>
                <a:gd name="T2" fmla="*/ 2147483647 w 186"/>
                <a:gd name="T3" fmla="*/ 2147483647 h 182"/>
                <a:gd name="T4" fmla="*/ 2147483647 w 186"/>
                <a:gd name="T5" fmla="*/ 2147483647 h 182"/>
                <a:gd name="T6" fmla="*/ 2147483647 w 186"/>
                <a:gd name="T7" fmla="*/ 2147483647 h 182"/>
                <a:gd name="T8" fmla="*/ 2147483647 w 186"/>
                <a:gd name="T9" fmla="*/ 2147483647 h 182"/>
                <a:gd name="T10" fmla="*/ 2147483647 w 186"/>
                <a:gd name="T11" fmla="*/ 2147483647 h 182"/>
                <a:gd name="T12" fmla="*/ 2147483647 w 186"/>
                <a:gd name="T13" fmla="*/ 2147483647 h 182"/>
                <a:gd name="T14" fmla="*/ 2147483647 w 186"/>
                <a:gd name="T15" fmla="*/ 2147483647 h 182"/>
                <a:gd name="T16" fmla="*/ 2147483647 w 186"/>
                <a:gd name="T17" fmla="*/ 2147483647 h 182"/>
                <a:gd name="T18" fmla="*/ 2147483647 w 186"/>
                <a:gd name="T19" fmla="*/ 2147483647 h 182"/>
                <a:gd name="T20" fmla="*/ 2147483647 w 186"/>
                <a:gd name="T21" fmla="*/ 2147483647 h 182"/>
                <a:gd name="T22" fmla="*/ 2147483647 w 186"/>
                <a:gd name="T23" fmla="*/ 2147483647 h 182"/>
                <a:gd name="T24" fmla="*/ 2147483647 w 186"/>
                <a:gd name="T25" fmla="*/ 2147483647 h 182"/>
                <a:gd name="T26" fmla="*/ 2147483647 w 186"/>
                <a:gd name="T27" fmla="*/ 2147483647 h 182"/>
                <a:gd name="T28" fmla="*/ 2147483647 w 186"/>
                <a:gd name="T29" fmla="*/ 2147483647 h 182"/>
                <a:gd name="T30" fmla="*/ 2147483647 w 186"/>
                <a:gd name="T31" fmla="*/ 2147483647 h 182"/>
                <a:gd name="T32" fmla="*/ 2147483647 w 186"/>
                <a:gd name="T33" fmla="*/ 2147483647 h 182"/>
                <a:gd name="T34" fmla="*/ 2147483647 w 186"/>
                <a:gd name="T35" fmla="*/ 0 h 182"/>
                <a:gd name="T36" fmla="*/ 2147483647 w 186"/>
                <a:gd name="T37" fmla="*/ 2147483647 h 182"/>
                <a:gd name="T38" fmla="*/ 2147483647 w 186"/>
                <a:gd name="T39" fmla="*/ 2147483647 h 182"/>
                <a:gd name="T40" fmla="*/ 2147483647 w 186"/>
                <a:gd name="T41" fmla="*/ 2147483647 h 182"/>
                <a:gd name="T42" fmla="*/ 2147483647 w 186"/>
                <a:gd name="T43" fmla="*/ 2147483647 h 182"/>
                <a:gd name="T44" fmla="*/ 2147483647 w 186"/>
                <a:gd name="T45" fmla="*/ 2147483647 h 182"/>
                <a:gd name="T46" fmla="*/ 2147483647 w 186"/>
                <a:gd name="T47" fmla="*/ 2147483647 h 182"/>
                <a:gd name="T48" fmla="*/ 2147483647 w 186"/>
                <a:gd name="T49" fmla="*/ 2147483647 h 182"/>
                <a:gd name="T50" fmla="*/ 2147483647 w 186"/>
                <a:gd name="T51" fmla="*/ 2147483647 h 182"/>
                <a:gd name="T52" fmla="*/ 2147483647 w 186"/>
                <a:gd name="T53" fmla="*/ 2147483647 h 182"/>
                <a:gd name="T54" fmla="*/ 2147483647 w 186"/>
                <a:gd name="T55" fmla="*/ 2147483647 h 182"/>
                <a:gd name="T56" fmla="*/ 2147483647 w 186"/>
                <a:gd name="T57" fmla="*/ 2147483647 h 182"/>
                <a:gd name="T58" fmla="*/ 2147483647 w 186"/>
                <a:gd name="T59" fmla="*/ 2147483647 h 182"/>
                <a:gd name="T60" fmla="*/ 2147483647 w 186"/>
                <a:gd name="T61" fmla="*/ 2147483647 h 182"/>
                <a:gd name="T62" fmla="*/ 2147483647 w 186"/>
                <a:gd name="T63" fmla="*/ 2147483647 h 182"/>
                <a:gd name="T64" fmla="*/ 2147483647 w 186"/>
                <a:gd name="T65" fmla="*/ 2147483647 h 182"/>
                <a:gd name="T66" fmla="*/ 2147483647 w 186"/>
                <a:gd name="T67" fmla="*/ 2147483647 h 182"/>
                <a:gd name="T68" fmla="*/ 2147483647 w 186"/>
                <a:gd name="T69" fmla="*/ 2147483647 h 182"/>
                <a:gd name="T70" fmla="*/ 2147483647 w 186"/>
                <a:gd name="T71" fmla="*/ 2147483647 h 182"/>
                <a:gd name="T72" fmla="*/ 0 w 186"/>
                <a:gd name="T73" fmla="*/ 2147483647 h 182"/>
                <a:gd name="T74" fmla="*/ 2147483647 w 186"/>
                <a:gd name="T75" fmla="*/ 2147483647 h 182"/>
                <a:gd name="T76" fmla="*/ 2147483647 w 186"/>
                <a:gd name="T77" fmla="*/ 2147483647 h 182"/>
                <a:gd name="T78" fmla="*/ 2147483647 w 186"/>
                <a:gd name="T79" fmla="*/ 2147483647 h 182"/>
                <a:gd name="T80" fmla="*/ 2147483647 w 186"/>
                <a:gd name="T81" fmla="*/ 2147483647 h 182"/>
                <a:gd name="T82" fmla="*/ 2147483647 w 186"/>
                <a:gd name="T83" fmla="*/ 2147483647 h 18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86" h="182">
                  <a:moveTo>
                    <a:pt x="72" y="182"/>
                  </a:moveTo>
                  <a:lnTo>
                    <a:pt x="82" y="172"/>
                  </a:lnTo>
                  <a:lnTo>
                    <a:pt x="94" y="160"/>
                  </a:lnTo>
                  <a:lnTo>
                    <a:pt x="106" y="152"/>
                  </a:lnTo>
                  <a:lnTo>
                    <a:pt x="110" y="148"/>
                  </a:lnTo>
                  <a:lnTo>
                    <a:pt x="108" y="144"/>
                  </a:lnTo>
                  <a:lnTo>
                    <a:pt x="108" y="142"/>
                  </a:lnTo>
                  <a:lnTo>
                    <a:pt x="110" y="140"/>
                  </a:lnTo>
                  <a:lnTo>
                    <a:pt x="114" y="138"/>
                  </a:lnTo>
                  <a:lnTo>
                    <a:pt x="120" y="136"/>
                  </a:lnTo>
                  <a:lnTo>
                    <a:pt x="130" y="136"/>
                  </a:lnTo>
                  <a:lnTo>
                    <a:pt x="128" y="132"/>
                  </a:lnTo>
                  <a:lnTo>
                    <a:pt x="128" y="128"/>
                  </a:lnTo>
                  <a:lnTo>
                    <a:pt x="128" y="126"/>
                  </a:lnTo>
                  <a:lnTo>
                    <a:pt x="134" y="124"/>
                  </a:lnTo>
                  <a:lnTo>
                    <a:pt x="140" y="120"/>
                  </a:lnTo>
                  <a:lnTo>
                    <a:pt x="150" y="116"/>
                  </a:lnTo>
                  <a:lnTo>
                    <a:pt x="162" y="114"/>
                  </a:lnTo>
                  <a:lnTo>
                    <a:pt x="172" y="108"/>
                  </a:lnTo>
                  <a:lnTo>
                    <a:pt x="172" y="98"/>
                  </a:lnTo>
                  <a:lnTo>
                    <a:pt x="172" y="92"/>
                  </a:lnTo>
                  <a:lnTo>
                    <a:pt x="174" y="86"/>
                  </a:lnTo>
                  <a:lnTo>
                    <a:pt x="180" y="76"/>
                  </a:lnTo>
                  <a:lnTo>
                    <a:pt x="178" y="70"/>
                  </a:lnTo>
                  <a:lnTo>
                    <a:pt x="178" y="60"/>
                  </a:lnTo>
                  <a:lnTo>
                    <a:pt x="178" y="54"/>
                  </a:lnTo>
                  <a:lnTo>
                    <a:pt x="182" y="50"/>
                  </a:lnTo>
                  <a:lnTo>
                    <a:pt x="184" y="46"/>
                  </a:lnTo>
                  <a:lnTo>
                    <a:pt x="186" y="44"/>
                  </a:lnTo>
                  <a:lnTo>
                    <a:pt x="182" y="34"/>
                  </a:lnTo>
                  <a:lnTo>
                    <a:pt x="180" y="26"/>
                  </a:lnTo>
                  <a:lnTo>
                    <a:pt x="166" y="16"/>
                  </a:lnTo>
                  <a:lnTo>
                    <a:pt x="160" y="12"/>
                  </a:lnTo>
                  <a:lnTo>
                    <a:pt x="150" y="8"/>
                  </a:lnTo>
                  <a:lnTo>
                    <a:pt x="146" y="6"/>
                  </a:lnTo>
                  <a:lnTo>
                    <a:pt x="140" y="0"/>
                  </a:lnTo>
                  <a:lnTo>
                    <a:pt x="136" y="0"/>
                  </a:lnTo>
                  <a:lnTo>
                    <a:pt x="128" y="2"/>
                  </a:lnTo>
                  <a:lnTo>
                    <a:pt x="118" y="8"/>
                  </a:lnTo>
                  <a:lnTo>
                    <a:pt x="112" y="10"/>
                  </a:lnTo>
                  <a:lnTo>
                    <a:pt x="108" y="14"/>
                  </a:lnTo>
                  <a:lnTo>
                    <a:pt x="106" y="18"/>
                  </a:lnTo>
                  <a:lnTo>
                    <a:pt x="104" y="24"/>
                  </a:lnTo>
                  <a:lnTo>
                    <a:pt x="104" y="62"/>
                  </a:lnTo>
                  <a:lnTo>
                    <a:pt x="106" y="70"/>
                  </a:lnTo>
                  <a:lnTo>
                    <a:pt x="108" y="72"/>
                  </a:lnTo>
                  <a:lnTo>
                    <a:pt x="114" y="76"/>
                  </a:lnTo>
                  <a:lnTo>
                    <a:pt x="124" y="76"/>
                  </a:lnTo>
                  <a:lnTo>
                    <a:pt x="124" y="88"/>
                  </a:lnTo>
                  <a:lnTo>
                    <a:pt x="122" y="92"/>
                  </a:lnTo>
                  <a:lnTo>
                    <a:pt x="120" y="96"/>
                  </a:lnTo>
                  <a:lnTo>
                    <a:pt x="116" y="98"/>
                  </a:lnTo>
                  <a:lnTo>
                    <a:pt x="114" y="98"/>
                  </a:lnTo>
                  <a:lnTo>
                    <a:pt x="110" y="90"/>
                  </a:lnTo>
                  <a:lnTo>
                    <a:pt x="106" y="86"/>
                  </a:lnTo>
                  <a:lnTo>
                    <a:pt x="96" y="78"/>
                  </a:lnTo>
                  <a:lnTo>
                    <a:pt x="90" y="72"/>
                  </a:lnTo>
                  <a:lnTo>
                    <a:pt x="86" y="70"/>
                  </a:lnTo>
                  <a:lnTo>
                    <a:pt x="86" y="66"/>
                  </a:lnTo>
                  <a:lnTo>
                    <a:pt x="80" y="68"/>
                  </a:lnTo>
                  <a:lnTo>
                    <a:pt x="78" y="70"/>
                  </a:lnTo>
                  <a:lnTo>
                    <a:pt x="76" y="70"/>
                  </a:lnTo>
                  <a:lnTo>
                    <a:pt x="72" y="72"/>
                  </a:lnTo>
                  <a:lnTo>
                    <a:pt x="66" y="70"/>
                  </a:lnTo>
                  <a:lnTo>
                    <a:pt x="60" y="68"/>
                  </a:lnTo>
                  <a:lnTo>
                    <a:pt x="56" y="64"/>
                  </a:lnTo>
                  <a:lnTo>
                    <a:pt x="54" y="60"/>
                  </a:lnTo>
                  <a:lnTo>
                    <a:pt x="32" y="52"/>
                  </a:lnTo>
                  <a:lnTo>
                    <a:pt x="32" y="82"/>
                  </a:lnTo>
                  <a:lnTo>
                    <a:pt x="30" y="86"/>
                  </a:lnTo>
                  <a:lnTo>
                    <a:pt x="26" y="88"/>
                  </a:lnTo>
                  <a:lnTo>
                    <a:pt x="24" y="88"/>
                  </a:lnTo>
                  <a:lnTo>
                    <a:pt x="0" y="88"/>
                  </a:lnTo>
                  <a:lnTo>
                    <a:pt x="0" y="152"/>
                  </a:lnTo>
                  <a:lnTo>
                    <a:pt x="16" y="170"/>
                  </a:lnTo>
                  <a:lnTo>
                    <a:pt x="18" y="172"/>
                  </a:lnTo>
                  <a:lnTo>
                    <a:pt x="22" y="174"/>
                  </a:lnTo>
                  <a:lnTo>
                    <a:pt x="28" y="172"/>
                  </a:lnTo>
                  <a:lnTo>
                    <a:pt x="36" y="170"/>
                  </a:lnTo>
                  <a:lnTo>
                    <a:pt x="40" y="172"/>
                  </a:lnTo>
                  <a:lnTo>
                    <a:pt x="46" y="176"/>
                  </a:lnTo>
                  <a:lnTo>
                    <a:pt x="52" y="178"/>
                  </a:lnTo>
                  <a:lnTo>
                    <a:pt x="58" y="182"/>
                  </a:lnTo>
                  <a:lnTo>
                    <a:pt x="72" y="18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3" name="Freeform 112"/>
            <p:cNvSpPr>
              <a:spLocks/>
            </p:cNvSpPr>
            <p:nvPr/>
          </p:nvSpPr>
          <p:spPr bwMode="auto">
            <a:xfrm>
              <a:off x="5970399" y="2822639"/>
              <a:ext cx="219736" cy="245388"/>
            </a:xfrm>
            <a:custGeom>
              <a:avLst/>
              <a:gdLst>
                <a:gd name="T0" fmla="*/ 2147483647 w 197"/>
                <a:gd name="T1" fmla="*/ 2147483647 h 220"/>
                <a:gd name="T2" fmla="*/ 2147483647 w 197"/>
                <a:gd name="T3" fmla="*/ 2147483647 h 220"/>
                <a:gd name="T4" fmla="*/ 2147483647 w 197"/>
                <a:gd name="T5" fmla="*/ 2147483647 h 220"/>
                <a:gd name="T6" fmla="*/ 2147483647 w 197"/>
                <a:gd name="T7" fmla="*/ 2147483647 h 220"/>
                <a:gd name="T8" fmla="*/ 2147483647 w 197"/>
                <a:gd name="T9" fmla="*/ 2147483647 h 220"/>
                <a:gd name="T10" fmla="*/ 2147483647 w 197"/>
                <a:gd name="T11" fmla="*/ 2147483647 h 220"/>
                <a:gd name="T12" fmla="*/ 0 w 197"/>
                <a:gd name="T13" fmla="*/ 2147483647 h 220"/>
                <a:gd name="T14" fmla="*/ 2147483647 w 197"/>
                <a:gd name="T15" fmla="*/ 2147483647 h 220"/>
                <a:gd name="T16" fmla="*/ 2147483647 w 197"/>
                <a:gd name="T17" fmla="*/ 2147483647 h 220"/>
                <a:gd name="T18" fmla="*/ 2147483647 w 197"/>
                <a:gd name="T19" fmla="*/ 2147483647 h 220"/>
                <a:gd name="T20" fmla="*/ 2147483647 w 197"/>
                <a:gd name="T21" fmla="*/ 2147483647 h 220"/>
                <a:gd name="T22" fmla="*/ 2147483647 w 197"/>
                <a:gd name="T23" fmla="*/ 2147483647 h 220"/>
                <a:gd name="T24" fmla="*/ 2147483647 w 197"/>
                <a:gd name="T25" fmla="*/ 2147483647 h 220"/>
                <a:gd name="T26" fmla="*/ 2147483647 w 197"/>
                <a:gd name="T27" fmla="*/ 2147483647 h 220"/>
                <a:gd name="T28" fmla="*/ 2147483647 w 197"/>
                <a:gd name="T29" fmla="*/ 2147483647 h 220"/>
                <a:gd name="T30" fmla="*/ 2147483647 w 197"/>
                <a:gd name="T31" fmla="*/ 2147483647 h 220"/>
                <a:gd name="T32" fmla="*/ 2147483647 w 197"/>
                <a:gd name="T33" fmla="*/ 2147483647 h 220"/>
                <a:gd name="T34" fmla="*/ 2147483647 w 197"/>
                <a:gd name="T35" fmla="*/ 0 h 220"/>
                <a:gd name="T36" fmla="*/ 2147483647 w 197"/>
                <a:gd name="T37" fmla="*/ 2147483647 h 220"/>
                <a:gd name="T38" fmla="*/ 2147483647 w 197"/>
                <a:gd name="T39" fmla="*/ 2147483647 h 220"/>
                <a:gd name="T40" fmla="*/ 2147483647 w 197"/>
                <a:gd name="T41" fmla="*/ 2147483647 h 220"/>
                <a:gd name="T42" fmla="*/ 2147483647 w 197"/>
                <a:gd name="T43" fmla="*/ 2147483647 h 220"/>
                <a:gd name="T44" fmla="*/ 2147483647 w 197"/>
                <a:gd name="T45" fmla="*/ 2147483647 h 220"/>
                <a:gd name="T46" fmla="*/ 2147483647 w 197"/>
                <a:gd name="T47" fmla="*/ 2147483647 h 220"/>
                <a:gd name="T48" fmla="*/ 2147483647 w 197"/>
                <a:gd name="T49" fmla="*/ 2147483647 h 220"/>
                <a:gd name="T50" fmla="*/ 2147483647 w 197"/>
                <a:gd name="T51" fmla="*/ 2147483647 h 220"/>
                <a:gd name="T52" fmla="*/ 2147483647 w 197"/>
                <a:gd name="T53" fmla="*/ 2147483647 h 220"/>
                <a:gd name="T54" fmla="*/ 2147483647 w 197"/>
                <a:gd name="T55" fmla="*/ 2147483647 h 220"/>
                <a:gd name="T56" fmla="*/ 2147483647 w 197"/>
                <a:gd name="T57" fmla="*/ 2147483647 h 220"/>
                <a:gd name="T58" fmla="*/ 2147483647 w 197"/>
                <a:gd name="T59" fmla="*/ 2147483647 h 220"/>
                <a:gd name="T60" fmla="*/ 2147483647 w 197"/>
                <a:gd name="T61" fmla="*/ 2147483647 h 220"/>
                <a:gd name="T62" fmla="*/ 2147483647 w 197"/>
                <a:gd name="T63" fmla="*/ 2147483647 h 220"/>
                <a:gd name="T64" fmla="*/ 2147483647 w 197"/>
                <a:gd name="T65" fmla="*/ 2147483647 h 220"/>
                <a:gd name="T66" fmla="*/ 2147483647 w 197"/>
                <a:gd name="T67" fmla="*/ 2147483647 h 220"/>
                <a:gd name="T68" fmla="*/ 2147483647 w 197"/>
                <a:gd name="T69" fmla="*/ 2147483647 h 220"/>
                <a:gd name="T70" fmla="*/ 2147483647 w 197"/>
                <a:gd name="T71" fmla="*/ 2147483647 h 2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97" h="220">
                  <a:moveTo>
                    <a:pt x="181" y="212"/>
                  </a:moveTo>
                  <a:lnTo>
                    <a:pt x="159" y="220"/>
                  </a:lnTo>
                  <a:lnTo>
                    <a:pt x="117" y="220"/>
                  </a:lnTo>
                  <a:lnTo>
                    <a:pt x="107" y="216"/>
                  </a:lnTo>
                  <a:lnTo>
                    <a:pt x="105" y="214"/>
                  </a:lnTo>
                  <a:lnTo>
                    <a:pt x="101" y="210"/>
                  </a:lnTo>
                  <a:lnTo>
                    <a:pt x="33" y="210"/>
                  </a:lnTo>
                  <a:lnTo>
                    <a:pt x="27" y="206"/>
                  </a:lnTo>
                  <a:lnTo>
                    <a:pt x="25" y="204"/>
                  </a:lnTo>
                  <a:lnTo>
                    <a:pt x="21" y="204"/>
                  </a:lnTo>
                  <a:lnTo>
                    <a:pt x="11" y="206"/>
                  </a:lnTo>
                  <a:lnTo>
                    <a:pt x="4" y="206"/>
                  </a:lnTo>
                  <a:lnTo>
                    <a:pt x="0" y="204"/>
                  </a:lnTo>
                  <a:lnTo>
                    <a:pt x="0" y="194"/>
                  </a:lnTo>
                  <a:lnTo>
                    <a:pt x="4" y="188"/>
                  </a:lnTo>
                  <a:lnTo>
                    <a:pt x="4" y="180"/>
                  </a:lnTo>
                  <a:lnTo>
                    <a:pt x="4" y="174"/>
                  </a:lnTo>
                  <a:lnTo>
                    <a:pt x="7" y="162"/>
                  </a:lnTo>
                  <a:lnTo>
                    <a:pt x="11" y="150"/>
                  </a:lnTo>
                  <a:lnTo>
                    <a:pt x="13" y="140"/>
                  </a:lnTo>
                  <a:lnTo>
                    <a:pt x="19" y="132"/>
                  </a:lnTo>
                  <a:lnTo>
                    <a:pt x="25" y="122"/>
                  </a:lnTo>
                  <a:lnTo>
                    <a:pt x="31" y="112"/>
                  </a:lnTo>
                  <a:lnTo>
                    <a:pt x="35" y="104"/>
                  </a:lnTo>
                  <a:lnTo>
                    <a:pt x="35" y="92"/>
                  </a:lnTo>
                  <a:lnTo>
                    <a:pt x="33" y="84"/>
                  </a:lnTo>
                  <a:lnTo>
                    <a:pt x="29" y="74"/>
                  </a:lnTo>
                  <a:lnTo>
                    <a:pt x="25" y="66"/>
                  </a:lnTo>
                  <a:lnTo>
                    <a:pt x="23" y="56"/>
                  </a:lnTo>
                  <a:lnTo>
                    <a:pt x="23" y="52"/>
                  </a:lnTo>
                  <a:lnTo>
                    <a:pt x="25" y="48"/>
                  </a:lnTo>
                  <a:lnTo>
                    <a:pt x="27" y="44"/>
                  </a:lnTo>
                  <a:lnTo>
                    <a:pt x="27" y="40"/>
                  </a:lnTo>
                  <a:lnTo>
                    <a:pt x="27" y="32"/>
                  </a:lnTo>
                  <a:lnTo>
                    <a:pt x="23" y="24"/>
                  </a:lnTo>
                  <a:lnTo>
                    <a:pt x="15" y="0"/>
                  </a:lnTo>
                  <a:lnTo>
                    <a:pt x="79" y="0"/>
                  </a:lnTo>
                  <a:lnTo>
                    <a:pt x="79" y="12"/>
                  </a:lnTo>
                  <a:lnTo>
                    <a:pt x="85" y="24"/>
                  </a:lnTo>
                  <a:lnTo>
                    <a:pt x="93" y="32"/>
                  </a:lnTo>
                  <a:lnTo>
                    <a:pt x="95" y="34"/>
                  </a:lnTo>
                  <a:lnTo>
                    <a:pt x="99" y="34"/>
                  </a:lnTo>
                  <a:lnTo>
                    <a:pt x="111" y="34"/>
                  </a:lnTo>
                  <a:lnTo>
                    <a:pt x="119" y="34"/>
                  </a:lnTo>
                  <a:lnTo>
                    <a:pt x="121" y="32"/>
                  </a:lnTo>
                  <a:lnTo>
                    <a:pt x="123" y="28"/>
                  </a:lnTo>
                  <a:lnTo>
                    <a:pt x="123" y="20"/>
                  </a:lnTo>
                  <a:lnTo>
                    <a:pt x="143" y="20"/>
                  </a:lnTo>
                  <a:lnTo>
                    <a:pt x="145" y="22"/>
                  </a:lnTo>
                  <a:lnTo>
                    <a:pt x="147" y="24"/>
                  </a:lnTo>
                  <a:lnTo>
                    <a:pt x="151" y="26"/>
                  </a:lnTo>
                  <a:lnTo>
                    <a:pt x="159" y="26"/>
                  </a:lnTo>
                  <a:lnTo>
                    <a:pt x="165" y="24"/>
                  </a:lnTo>
                  <a:lnTo>
                    <a:pt x="167" y="46"/>
                  </a:lnTo>
                  <a:lnTo>
                    <a:pt x="165" y="68"/>
                  </a:lnTo>
                  <a:lnTo>
                    <a:pt x="165" y="72"/>
                  </a:lnTo>
                  <a:lnTo>
                    <a:pt x="169" y="74"/>
                  </a:lnTo>
                  <a:lnTo>
                    <a:pt x="171" y="82"/>
                  </a:lnTo>
                  <a:lnTo>
                    <a:pt x="171" y="86"/>
                  </a:lnTo>
                  <a:lnTo>
                    <a:pt x="169" y="92"/>
                  </a:lnTo>
                  <a:lnTo>
                    <a:pt x="175" y="94"/>
                  </a:lnTo>
                  <a:lnTo>
                    <a:pt x="179" y="94"/>
                  </a:lnTo>
                  <a:lnTo>
                    <a:pt x="183" y="92"/>
                  </a:lnTo>
                  <a:lnTo>
                    <a:pt x="191" y="92"/>
                  </a:lnTo>
                  <a:lnTo>
                    <a:pt x="197" y="92"/>
                  </a:lnTo>
                  <a:lnTo>
                    <a:pt x="197" y="122"/>
                  </a:lnTo>
                  <a:lnTo>
                    <a:pt x="195" y="126"/>
                  </a:lnTo>
                  <a:lnTo>
                    <a:pt x="191" y="128"/>
                  </a:lnTo>
                  <a:lnTo>
                    <a:pt x="189" y="128"/>
                  </a:lnTo>
                  <a:lnTo>
                    <a:pt x="165" y="128"/>
                  </a:lnTo>
                  <a:lnTo>
                    <a:pt x="165" y="192"/>
                  </a:lnTo>
                  <a:lnTo>
                    <a:pt x="181" y="210"/>
                  </a:lnTo>
                  <a:lnTo>
                    <a:pt x="181" y="2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4" name="Freeform 113"/>
            <p:cNvSpPr>
              <a:spLocks/>
            </p:cNvSpPr>
            <p:nvPr/>
          </p:nvSpPr>
          <p:spPr bwMode="auto">
            <a:xfrm>
              <a:off x="6107595" y="3063566"/>
              <a:ext cx="165081" cy="187387"/>
            </a:xfrm>
            <a:custGeom>
              <a:avLst/>
              <a:gdLst>
                <a:gd name="T0" fmla="*/ 2147483647 w 148"/>
                <a:gd name="T1" fmla="*/ 2147483647 h 168"/>
                <a:gd name="T2" fmla="*/ 2147483647 w 148"/>
                <a:gd name="T3" fmla="*/ 2147483647 h 168"/>
                <a:gd name="T4" fmla="*/ 2147483647 w 148"/>
                <a:gd name="T5" fmla="*/ 2147483647 h 168"/>
                <a:gd name="T6" fmla="*/ 2147483647 w 148"/>
                <a:gd name="T7" fmla="*/ 2147483647 h 168"/>
                <a:gd name="T8" fmla="*/ 2147483647 w 148"/>
                <a:gd name="T9" fmla="*/ 2147483647 h 168"/>
                <a:gd name="T10" fmla="*/ 2147483647 w 148"/>
                <a:gd name="T11" fmla="*/ 2147483647 h 168"/>
                <a:gd name="T12" fmla="*/ 2147483647 w 148"/>
                <a:gd name="T13" fmla="*/ 2147483647 h 168"/>
                <a:gd name="T14" fmla="*/ 2147483647 w 148"/>
                <a:gd name="T15" fmla="*/ 2147483647 h 168"/>
                <a:gd name="T16" fmla="*/ 2147483647 w 148"/>
                <a:gd name="T17" fmla="*/ 2147483647 h 168"/>
                <a:gd name="T18" fmla="*/ 2147483647 w 148"/>
                <a:gd name="T19" fmla="*/ 2147483647 h 168"/>
                <a:gd name="T20" fmla="*/ 2147483647 w 148"/>
                <a:gd name="T21" fmla="*/ 2147483647 h 168"/>
                <a:gd name="T22" fmla="*/ 2147483647 w 148"/>
                <a:gd name="T23" fmla="*/ 2147483647 h 168"/>
                <a:gd name="T24" fmla="*/ 2147483647 w 148"/>
                <a:gd name="T25" fmla="*/ 2147483647 h 168"/>
                <a:gd name="T26" fmla="*/ 2147483647 w 148"/>
                <a:gd name="T27" fmla="*/ 2147483647 h 168"/>
                <a:gd name="T28" fmla="*/ 2147483647 w 148"/>
                <a:gd name="T29" fmla="*/ 2147483647 h 168"/>
                <a:gd name="T30" fmla="*/ 2147483647 w 148"/>
                <a:gd name="T31" fmla="*/ 2147483647 h 168"/>
                <a:gd name="T32" fmla="*/ 2147483647 w 148"/>
                <a:gd name="T33" fmla="*/ 2147483647 h 168"/>
                <a:gd name="T34" fmla="*/ 2147483647 w 148"/>
                <a:gd name="T35" fmla="*/ 2147483647 h 168"/>
                <a:gd name="T36" fmla="*/ 2147483647 w 148"/>
                <a:gd name="T37" fmla="*/ 2147483647 h 168"/>
                <a:gd name="T38" fmla="*/ 2147483647 w 148"/>
                <a:gd name="T39" fmla="*/ 2147483647 h 168"/>
                <a:gd name="T40" fmla="*/ 2147483647 w 148"/>
                <a:gd name="T41" fmla="*/ 2147483647 h 168"/>
                <a:gd name="T42" fmla="*/ 2147483647 w 148"/>
                <a:gd name="T43" fmla="*/ 2147483647 h 168"/>
                <a:gd name="T44" fmla="*/ 2147483647 w 148"/>
                <a:gd name="T45" fmla="*/ 2147483647 h 168"/>
                <a:gd name="T46" fmla="*/ 2147483647 w 148"/>
                <a:gd name="T47" fmla="*/ 2147483647 h 168"/>
                <a:gd name="T48" fmla="*/ 2147483647 w 148"/>
                <a:gd name="T49" fmla="*/ 2147483647 h 168"/>
                <a:gd name="T50" fmla="*/ 2147483647 w 148"/>
                <a:gd name="T51" fmla="*/ 2147483647 h 168"/>
                <a:gd name="T52" fmla="*/ 2147483647 w 148"/>
                <a:gd name="T53" fmla="*/ 2147483647 h 168"/>
                <a:gd name="T54" fmla="*/ 2147483647 w 148"/>
                <a:gd name="T55" fmla="*/ 2147483647 h 168"/>
                <a:gd name="T56" fmla="*/ 2147483647 w 148"/>
                <a:gd name="T57" fmla="*/ 2147483647 h 168"/>
                <a:gd name="T58" fmla="*/ 2147483647 w 148"/>
                <a:gd name="T59" fmla="*/ 2147483647 h 168"/>
                <a:gd name="T60" fmla="*/ 2147483647 w 148"/>
                <a:gd name="T61" fmla="*/ 2147483647 h 168"/>
                <a:gd name="T62" fmla="*/ 2147483647 w 148"/>
                <a:gd name="T63" fmla="*/ 2147483647 h 168"/>
                <a:gd name="T64" fmla="*/ 2147483647 w 148"/>
                <a:gd name="T65" fmla="*/ 2147483647 h 168"/>
                <a:gd name="T66" fmla="*/ 2147483647 w 148"/>
                <a:gd name="T67" fmla="*/ 2147483647 h 168"/>
                <a:gd name="T68" fmla="*/ 2147483647 w 148"/>
                <a:gd name="T69" fmla="*/ 2147483647 h 168"/>
                <a:gd name="T70" fmla="*/ 2147483647 w 148"/>
                <a:gd name="T71" fmla="*/ 2147483647 h 168"/>
                <a:gd name="T72" fmla="*/ 2147483647 w 148"/>
                <a:gd name="T73" fmla="*/ 2147483647 h 168"/>
                <a:gd name="T74" fmla="*/ 2147483647 w 148"/>
                <a:gd name="T75" fmla="*/ 2147483647 h 168"/>
                <a:gd name="T76" fmla="*/ 2147483647 w 148"/>
                <a:gd name="T77" fmla="*/ 2147483647 h 168"/>
                <a:gd name="T78" fmla="*/ 2147483647 w 148"/>
                <a:gd name="T79" fmla="*/ 2147483647 h 168"/>
                <a:gd name="T80" fmla="*/ 2147483647 w 148"/>
                <a:gd name="T81" fmla="*/ 2147483647 h 168"/>
                <a:gd name="T82" fmla="*/ 2147483647 w 148"/>
                <a:gd name="T83" fmla="*/ 2147483647 h 168"/>
                <a:gd name="T84" fmla="*/ 2147483647 w 148"/>
                <a:gd name="T85" fmla="*/ 2147483647 h 168"/>
                <a:gd name="T86" fmla="*/ 2147483647 w 148"/>
                <a:gd name="T87" fmla="*/ 2147483647 h 168"/>
                <a:gd name="T88" fmla="*/ 2147483647 w 148"/>
                <a:gd name="T89" fmla="*/ 2147483647 h 168"/>
                <a:gd name="T90" fmla="*/ 0 w 148"/>
                <a:gd name="T91" fmla="*/ 2147483647 h 168"/>
                <a:gd name="T92" fmla="*/ 0 w 148"/>
                <a:gd name="T93" fmla="*/ 2147483647 h 168"/>
                <a:gd name="T94" fmla="*/ 2147483647 w 148"/>
                <a:gd name="T95" fmla="*/ 2147483647 h 168"/>
                <a:gd name="T96" fmla="*/ 2147483647 w 148"/>
                <a:gd name="T97" fmla="*/ 2147483647 h 168"/>
                <a:gd name="T98" fmla="*/ 2147483647 w 148"/>
                <a:gd name="T99" fmla="*/ 2147483647 h 168"/>
                <a:gd name="T100" fmla="*/ 2147483647 w 148"/>
                <a:gd name="T101" fmla="*/ 2147483647 h 168"/>
                <a:gd name="T102" fmla="*/ 2147483647 w 148"/>
                <a:gd name="T103" fmla="*/ 2147483647 h 168"/>
                <a:gd name="T104" fmla="*/ 2147483647 w 148"/>
                <a:gd name="T105" fmla="*/ 2147483647 h 168"/>
                <a:gd name="T106" fmla="*/ 2147483647 w 148"/>
                <a:gd name="T107" fmla="*/ 2147483647 h 168"/>
                <a:gd name="T108" fmla="*/ 2147483647 w 148"/>
                <a:gd name="T109" fmla="*/ 0 h 168"/>
                <a:gd name="T110" fmla="*/ 2147483647 w 148"/>
                <a:gd name="T111" fmla="*/ 0 h 168"/>
                <a:gd name="T112" fmla="*/ 2147483647 w 148"/>
                <a:gd name="T113" fmla="*/ 2147483647 h 168"/>
                <a:gd name="T114" fmla="*/ 2147483647 w 148"/>
                <a:gd name="T115" fmla="*/ 2147483647 h 16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48" h="168">
                  <a:moveTo>
                    <a:pt x="94" y="8"/>
                  </a:moveTo>
                  <a:lnTo>
                    <a:pt x="98" y="14"/>
                  </a:lnTo>
                  <a:lnTo>
                    <a:pt x="100" y="18"/>
                  </a:lnTo>
                  <a:lnTo>
                    <a:pt x="102" y="20"/>
                  </a:lnTo>
                  <a:lnTo>
                    <a:pt x="100" y="22"/>
                  </a:lnTo>
                  <a:lnTo>
                    <a:pt x="102" y="26"/>
                  </a:lnTo>
                  <a:lnTo>
                    <a:pt x="106" y="32"/>
                  </a:lnTo>
                  <a:lnTo>
                    <a:pt x="112" y="36"/>
                  </a:lnTo>
                  <a:lnTo>
                    <a:pt x="120" y="42"/>
                  </a:lnTo>
                  <a:lnTo>
                    <a:pt x="124" y="46"/>
                  </a:lnTo>
                  <a:lnTo>
                    <a:pt x="126" y="52"/>
                  </a:lnTo>
                  <a:lnTo>
                    <a:pt x="128" y="62"/>
                  </a:lnTo>
                  <a:lnTo>
                    <a:pt x="128" y="68"/>
                  </a:lnTo>
                  <a:lnTo>
                    <a:pt x="132" y="70"/>
                  </a:lnTo>
                  <a:lnTo>
                    <a:pt x="136" y="72"/>
                  </a:lnTo>
                  <a:lnTo>
                    <a:pt x="140" y="74"/>
                  </a:lnTo>
                  <a:lnTo>
                    <a:pt x="144" y="74"/>
                  </a:lnTo>
                  <a:lnTo>
                    <a:pt x="148" y="80"/>
                  </a:lnTo>
                  <a:lnTo>
                    <a:pt x="140" y="84"/>
                  </a:lnTo>
                  <a:lnTo>
                    <a:pt x="134" y="88"/>
                  </a:lnTo>
                  <a:lnTo>
                    <a:pt x="126" y="100"/>
                  </a:lnTo>
                  <a:lnTo>
                    <a:pt x="116" y="112"/>
                  </a:lnTo>
                  <a:lnTo>
                    <a:pt x="106" y="122"/>
                  </a:lnTo>
                  <a:lnTo>
                    <a:pt x="104" y="124"/>
                  </a:lnTo>
                  <a:lnTo>
                    <a:pt x="100" y="126"/>
                  </a:lnTo>
                  <a:lnTo>
                    <a:pt x="98" y="128"/>
                  </a:lnTo>
                  <a:lnTo>
                    <a:pt x="94" y="132"/>
                  </a:lnTo>
                  <a:lnTo>
                    <a:pt x="92" y="138"/>
                  </a:lnTo>
                  <a:lnTo>
                    <a:pt x="88" y="142"/>
                  </a:lnTo>
                  <a:lnTo>
                    <a:pt x="84" y="146"/>
                  </a:lnTo>
                  <a:lnTo>
                    <a:pt x="78" y="148"/>
                  </a:lnTo>
                  <a:lnTo>
                    <a:pt x="72" y="146"/>
                  </a:lnTo>
                  <a:lnTo>
                    <a:pt x="68" y="142"/>
                  </a:lnTo>
                  <a:lnTo>
                    <a:pt x="62" y="140"/>
                  </a:lnTo>
                  <a:lnTo>
                    <a:pt x="56" y="138"/>
                  </a:lnTo>
                  <a:lnTo>
                    <a:pt x="52" y="142"/>
                  </a:lnTo>
                  <a:lnTo>
                    <a:pt x="44" y="150"/>
                  </a:lnTo>
                  <a:lnTo>
                    <a:pt x="36" y="162"/>
                  </a:lnTo>
                  <a:lnTo>
                    <a:pt x="28" y="168"/>
                  </a:lnTo>
                  <a:lnTo>
                    <a:pt x="12" y="168"/>
                  </a:lnTo>
                  <a:lnTo>
                    <a:pt x="14" y="160"/>
                  </a:lnTo>
                  <a:lnTo>
                    <a:pt x="16" y="152"/>
                  </a:lnTo>
                  <a:lnTo>
                    <a:pt x="16" y="146"/>
                  </a:lnTo>
                  <a:lnTo>
                    <a:pt x="14" y="142"/>
                  </a:lnTo>
                  <a:lnTo>
                    <a:pt x="6" y="134"/>
                  </a:lnTo>
                  <a:lnTo>
                    <a:pt x="0" y="132"/>
                  </a:lnTo>
                  <a:lnTo>
                    <a:pt x="0" y="78"/>
                  </a:lnTo>
                  <a:lnTo>
                    <a:pt x="20" y="78"/>
                  </a:lnTo>
                  <a:lnTo>
                    <a:pt x="20" y="10"/>
                  </a:lnTo>
                  <a:lnTo>
                    <a:pt x="42" y="8"/>
                  </a:lnTo>
                  <a:lnTo>
                    <a:pt x="60" y="6"/>
                  </a:lnTo>
                  <a:lnTo>
                    <a:pt x="64" y="12"/>
                  </a:lnTo>
                  <a:lnTo>
                    <a:pt x="78" y="6"/>
                  </a:lnTo>
                  <a:lnTo>
                    <a:pt x="82" y="2"/>
                  </a:lnTo>
                  <a:lnTo>
                    <a:pt x="88" y="0"/>
                  </a:lnTo>
                  <a:lnTo>
                    <a:pt x="92" y="0"/>
                  </a:lnTo>
                  <a:lnTo>
                    <a:pt x="94" y="2"/>
                  </a:lnTo>
                  <a:lnTo>
                    <a:pt x="94"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5" name="Freeform 114"/>
            <p:cNvSpPr>
              <a:spLocks/>
            </p:cNvSpPr>
            <p:nvPr/>
          </p:nvSpPr>
          <p:spPr bwMode="auto">
            <a:xfrm>
              <a:off x="5466233" y="2363094"/>
              <a:ext cx="91464" cy="91463"/>
            </a:xfrm>
            <a:custGeom>
              <a:avLst/>
              <a:gdLst>
                <a:gd name="T0" fmla="*/ 2147483647 w 82"/>
                <a:gd name="T1" fmla="*/ 2147483647 h 82"/>
                <a:gd name="T2" fmla="*/ 2147483647 w 82"/>
                <a:gd name="T3" fmla="*/ 2147483647 h 82"/>
                <a:gd name="T4" fmla="*/ 2147483647 w 82"/>
                <a:gd name="T5" fmla="*/ 2147483647 h 82"/>
                <a:gd name="T6" fmla="*/ 2147483647 w 82"/>
                <a:gd name="T7" fmla="*/ 2147483647 h 82"/>
                <a:gd name="T8" fmla="*/ 2147483647 w 82"/>
                <a:gd name="T9" fmla="*/ 2147483647 h 82"/>
                <a:gd name="T10" fmla="*/ 2147483647 w 82"/>
                <a:gd name="T11" fmla="*/ 2147483647 h 82"/>
                <a:gd name="T12" fmla="*/ 2147483647 w 82"/>
                <a:gd name="T13" fmla="*/ 2147483647 h 82"/>
                <a:gd name="T14" fmla="*/ 2147483647 w 82"/>
                <a:gd name="T15" fmla="*/ 2147483647 h 82"/>
                <a:gd name="T16" fmla="*/ 2147483647 w 82"/>
                <a:gd name="T17" fmla="*/ 2147483647 h 82"/>
                <a:gd name="T18" fmla="*/ 2147483647 w 82"/>
                <a:gd name="T19" fmla="*/ 2147483647 h 82"/>
                <a:gd name="T20" fmla="*/ 2147483647 w 82"/>
                <a:gd name="T21" fmla="*/ 2147483647 h 82"/>
                <a:gd name="T22" fmla="*/ 2147483647 w 82"/>
                <a:gd name="T23" fmla="*/ 2147483647 h 82"/>
                <a:gd name="T24" fmla="*/ 2147483647 w 82"/>
                <a:gd name="T25" fmla="*/ 2147483647 h 82"/>
                <a:gd name="T26" fmla="*/ 2147483647 w 82"/>
                <a:gd name="T27" fmla="*/ 2147483647 h 82"/>
                <a:gd name="T28" fmla="*/ 2147483647 w 82"/>
                <a:gd name="T29" fmla="*/ 2147483647 h 82"/>
                <a:gd name="T30" fmla="*/ 2147483647 w 82"/>
                <a:gd name="T31" fmla="*/ 2147483647 h 82"/>
                <a:gd name="T32" fmla="*/ 2147483647 w 82"/>
                <a:gd name="T33" fmla="*/ 2147483647 h 82"/>
                <a:gd name="T34" fmla="*/ 2147483647 w 82"/>
                <a:gd name="T35" fmla="*/ 2147483647 h 82"/>
                <a:gd name="T36" fmla="*/ 2147483647 w 82"/>
                <a:gd name="T37" fmla="*/ 2147483647 h 82"/>
                <a:gd name="T38" fmla="*/ 2147483647 w 82"/>
                <a:gd name="T39" fmla="*/ 2147483647 h 82"/>
                <a:gd name="T40" fmla="*/ 2147483647 w 82"/>
                <a:gd name="T41" fmla="*/ 2147483647 h 82"/>
                <a:gd name="T42" fmla="*/ 2147483647 w 82"/>
                <a:gd name="T43" fmla="*/ 2147483647 h 82"/>
                <a:gd name="T44" fmla="*/ 2147483647 w 82"/>
                <a:gd name="T45" fmla="*/ 2147483647 h 82"/>
                <a:gd name="T46" fmla="*/ 2147483647 w 82"/>
                <a:gd name="T47" fmla="*/ 2147483647 h 82"/>
                <a:gd name="T48" fmla="*/ 0 w 82"/>
                <a:gd name="T49" fmla="*/ 2147483647 h 82"/>
                <a:gd name="T50" fmla="*/ 2147483647 w 82"/>
                <a:gd name="T51" fmla="*/ 2147483647 h 82"/>
                <a:gd name="T52" fmla="*/ 2147483647 w 82"/>
                <a:gd name="T53" fmla="*/ 2147483647 h 82"/>
                <a:gd name="T54" fmla="*/ 2147483647 w 82"/>
                <a:gd name="T55" fmla="*/ 2147483647 h 82"/>
                <a:gd name="T56" fmla="*/ 2147483647 w 82"/>
                <a:gd name="T57" fmla="*/ 2147483647 h 82"/>
                <a:gd name="T58" fmla="*/ 2147483647 w 82"/>
                <a:gd name="T59" fmla="*/ 2147483647 h 82"/>
                <a:gd name="T60" fmla="*/ 2147483647 w 82"/>
                <a:gd name="T61" fmla="*/ 2147483647 h 82"/>
                <a:gd name="T62" fmla="*/ 2147483647 w 82"/>
                <a:gd name="T63" fmla="*/ 2147483647 h 82"/>
                <a:gd name="T64" fmla="*/ 2147483647 w 82"/>
                <a:gd name="T65" fmla="*/ 0 h 82"/>
                <a:gd name="T66" fmla="*/ 2147483647 w 82"/>
                <a:gd name="T67" fmla="*/ 0 h 82"/>
                <a:gd name="T68" fmla="*/ 2147483647 w 82"/>
                <a:gd name="T69" fmla="*/ 2147483647 h 82"/>
                <a:gd name="T70" fmla="*/ 2147483647 w 82"/>
                <a:gd name="T71" fmla="*/ 2147483647 h 82"/>
                <a:gd name="T72" fmla="*/ 2147483647 w 82"/>
                <a:gd name="T73" fmla="*/ 2147483647 h 82"/>
                <a:gd name="T74" fmla="*/ 2147483647 w 82"/>
                <a:gd name="T75" fmla="*/ 2147483647 h 82"/>
                <a:gd name="T76" fmla="*/ 2147483647 w 82"/>
                <a:gd name="T77" fmla="*/ 2147483647 h 82"/>
                <a:gd name="T78" fmla="*/ 2147483647 w 82"/>
                <a:gd name="T79" fmla="*/ 2147483647 h 82"/>
                <a:gd name="T80" fmla="*/ 2147483647 w 82"/>
                <a:gd name="T81" fmla="*/ 2147483647 h 82"/>
                <a:gd name="T82" fmla="*/ 2147483647 w 82"/>
                <a:gd name="T83" fmla="*/ 2147483647 h 82"/>
                <a:gd name="T84" fmla="*/ 2147483647 w 82"/>
                <a:gd name="T85" fmla="*/ 2147483647 h 82"/>
                <a:gd name="T86" fmla="*/ 2147483647 w 82"/>
                <a:gd name="T87" fmla="*/ 2147483647 h 82"/>
                <a:gd name="T88" fmla="*/ 2147483647 w 82"/>
                <a:gd name="T89" fmla="*/ 2147483647 h 82"/>
                <a:gd name="T90" fmla="*/ 2147483647 w 82"/>
                <a:gd name="T91" fmla="*/ 2147483647 h 82"/>
                <a:gd name="T92" fmla="*/ 2147483647 w 82"/>
                <a:gd name="T93" fmla="*/ 2147483647 h 82"/>
                <a:gd name="T94" fmla="*/ 2147483647 w 82"/>
                <a:gd name="T95" fmla="*/ 2147483647 h 82"/>
                <a:gd name="T96" fmla="*/ 2147483647 w 82"/>
                <a:gd name="T97" fmla="*/ 2147483647 h 82"/>
                <a:gd name="T98" fmla="*/ 2147483647 w 82"/>
                <a:gd name="T99" fmla="*/ 2147483647 h 82"/>
                <a:gd name="T100" fmla="*/ 2147483647 w 82"/>
                <a:gd name="T101" fmla="*/ 2147483647 h 82"/>
                <a:gd name="T102" fmla="*/ 2147483647 w 82"/>
                <a:gd name="T103" fmla="*/ 2147483647 h 82"/>
                <a:gd name="T104" fmla="*/ 2147483647 w 82"/>
                <a:gd name="T105" fmla="*/ 2147483647 h 82"/>
                <a:gd name="T106" fmla="*/ 2147483647 w 82"/>
                <a:gd name="T107" fmla="*/ 2147483647 h 82"/>
                <a:gd name="T108" fmla="*/ 2147483647 w 82"/>
                <a:gd name="T109" fmla="*/ 2147483647 h 82"/>
                <a:gd name="T110" fmla="*/ 2147483647 w 82"/>
                <a:gd name="T111" fmla="*/ 2147483647 h 82"/>
                <a:gd name="T112" fmla="*/ 2147483647 w 82"/>
                <a:gd name="T113" fmla="*/ 2147483647 h 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82" h="82">
                  <a:moveTo>
                    <a:pt x="6" y="78"/>
                  </a:moveTo>
                  <a:lnTo>
                    <a:pt x="4" y="74"/>
                  </a:lnTo>
                  <a:lnTo>
                    <a:pt x="4" y="68"/>
                  </a:lnTo>
                  <a:lnTo>
                    <a:pt x="4" y="62"/>
                  </a:lnTo>
                  <a:lnTo>
                    <a:pt x="16" y="62"/>
                  </a:lnTo>
                  <a:lnTo>
                    <a:pt x="28" y="60"/>
                  </a:lnTo>
                  <a:lnTo>
                    <a:pt x="28" y="58"/>
                  </a:lnTo>
                  <a:lnTo>
                    <a:pt x="34" y="60"/>
                  </a:lnTo>
                  <a:lnTo>
                    <a:pt x="42" y="62"/>
                  </a:lnTo>
                  <a:lnTo>
                    <a:pt x="46" y="60"/>
                  </a:lnTo>
                  <a:lnTo>
                    <a:pt x="50" y="58"/>
                  </a:lnTo>
                  <a:lnTo>
                    <a:pt x="38" y="56"/>
                  </a:lnTo>
                  <a:lnTo>
                    <a:pt x="32" y="54"/>
                  </a:lnTo>
                  <a:lnTo>
                    <a:pt x="30" y="50"/>
                  </a:lnTo>
                  <a:lnTo>
                    <a:pt x="26" y="52"/>
                  </a:lnTo>
                  <a:lnTo>
                    <a:pt x="24" y="54"/>
                  </a:lnTo>
                  <a:lnTo>
                    <a:pt x="22" y="56"/>
                  </a:lnTo>
                  <a:lnTo>
                    <a:pt x="18" y="58"/>
                  </a:lnTo>
                  <a:lnTo>
                    <a:pt x="6" y="56"/>
                  </a:lnTo>
                  <a:lnTo>
                    <a:pt x="6" y="52"/>
                  </a:lnTo>
                  <a:lnTo>
                    <a:pt x="8" y="46"/>
                  </a:lnTo>
                  <a:lnTo>
                    <a:pt x="6" y="40"/>
                  </a:lnTo>
                  <a:lnTo>
                    <a:pt x="4" y="36"/>
                  </a:lnTo>
                  <a:lnTo>
                    <a:pt x="2" y="32"/>
                  </a:lnTo>
                  <a:lnTo>
                    <a:pt x="0" y="30"/>
                  </a:lnTo>
                  <a:lnTo>
                    <a:pt x="2" y="24"/>
                  </a:lnTo>
                  <a:lnTo>
                    <a:pt x="4" y="16"/>
                  </a:lnTo>
                  <a:lnTo>
                    <a:pt x="10" y="4"/>
                  </a:lnTo>
                  <a:lnTo>
                    <a:pt x="14" y="4"/>
                  </a:lnTo>
                  <a:lnTo>
                    <a:pt x="16" y="4"/>
                  </a:lnTo>
                  <a:lnTo>
                    <a:pt x="20" y="4"/>
                  </a:lnTo>
                  <a:lnTo>
                    <a:pt x="22" y="2"/>
                  </a:lnTo>
                  <a:lnTo>
                    <a:pt x="26" y="0"/>
                  </a:lnTo>
                  <a:lnTo>
                    <a:pt x="30" y="0"/>
                  </a:lnTo>
                  <a:lnTo>
                    <a:pt x="38" y="2"/>
                  </a:lnTo>
                  <a:lnTo>
                    <a:pt x="46" y="6"/>
                  </a:lnTo>
                  <a:lnTo>
                    <a:pt x="52" y="8"/>
                  </a:lnTo>
                  <a:lnTo>
                    <a:pt x="54" y="14"/>
                  </a:lnTo>
                  <a:lnTo>
                    <a:pt x="64" y="28"/>
                  </a:lnTo>
                  <a:lnTo>
                    <a:pt x="68" y="32"/>
                  </a:lnTo>
                  <a:lnTo>
                    <a:pt x="74" y="36"/>
                  </a:lnTo>
                  <a:lnTo>
                    <a:pt x="72" y="36"/>
                  </a:lnTo>
                  <a:lnTo>
                    <a:pt x="76" y="48"/>
                  </a:lnTo>
                  <a:lnTo>
                    <a:pt x="80" y="58"/>
                  </a:lnTo>
                  <a:lnTo>
                    <a:pt x="82" y="66"/>
                  </a:lnTo>
                  <a:lnTo>
                    <a:pt x="82" y="72"/>
                  </a:lnTo>
                  <a:lnTo>
                    <a:pt x="82" y="80"/>
                  </a:lnTo>
                  <a:lnTo>
                    <a:pt x="80" y="80"/>
                  </a:lnTo>
                  <a:lnTo>
                    <a:pt x="74" y="82"/>
                  </a:lnTo>
                  <a:lnTo>
                    <a:pt x="68" y="80"/>
                  </a:lnTo>
                  <a:lnTo>
                    <a:pt x="62" y="78"/>
                  </a:lnTo>
                  <a:lnTo>
                    <a:pt x="56" y="76"/>
                  </a:lnTo>
                  <a:lnTo>
                    <a:pt x="50" y="74"/>
                  </a:lnTo>
                  <a:lnTo>
                    <a:pt x="38" y="74"/>
                  </a:lnTo>
                  <a:lnTo>
                    <a:pt x="26" y="76"/>
                  </a:lnTo>
                  <a:lnTo>
                    <a:pt x="18" y="78"/>
                  </a:lnTo>
                  <a:lnTo>
                    <a:pt x="6" y="7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6" name="Freeform 115"/>
            <p:cNvSpPr>
              <a:spLocks/>
            </p:cNvSpPr>
            <p:nvPr/>
          </p:nvSpPr>
          <p:spPr bwMode="auto">
            <a:xfrm>
              <a:off x="5472926" y="2445634"/>
              <a:ext cx="49078" cy="26769"/>
            </a:xfrm>
            <a:custGeom>
              <a:avLst/>
              <a:gdLst>
                <a:gd name="T0" fmla="*/ 0 w 44"/>
                <a:gd name="T1" fmla="*/ 2147483647 h 24"/>
                <a:gd name="T2" fmla="*/ 2147483647 w 44"/>
                <a:gd name="T3" fmla="*/ 2147483647 h 24"/>
                <a:gd name="T4" fmla="*/ 2147483647 w 44"/>
                <a:gd name="T5" fmla="*/ 2147483647 h 24"/>
                <a:gd name="T6" fmla="*/ 2147483647 w 44"/>
                <a:gd name="T7" fmla="*/ 0 h 24"/>
                <a:gd name="T8" fmla="*/ 2147483647 w 44"/>
                <a:gd name="T9" fmla="*/ 0 h 24"/>
                <a:gd name="T10" fmla="*/ 2147483647 w 44"/>
                <a:gd name="T11" fmla="*/ 2147483647 h 24"/>
                <a:gd name="T12" fmla="*/ 2147483647 w 44"/>
                <a:gd name="T13" fmla="*/ 2147483647 h 24"/>
                <a:gd name="T14" fmla="*/ 2147483647 w 44"/>
                <a:gd name="T15" fmla="*/ 2147483647 h 24"/>
                <a:gd name="T16" fmla="*/ 2147483647 w 44"/>
                <a:gd name="T17" fmla="*/ 2147483647 h 24"/>
                <a:gd name="T18" fmla="*/ 2147483647 w 44"/>
                <a:gd name="T19" fmla="*/ 2147483647 h 24"/>
                <a:gd name="T20" fmla="*/ 2147483647 w 44"/>
                <a:gd name="T21" fmla="*/ 2147483647 h 24"/>
                <a:gd name="T22" fmla="*/ 2147483647 w 44"/>
                <a:gd name="T23" fmla="*/ 2147483647 h 24"/>
                <a:gd name="T24" fmla="*/ 2147483647 w 44"/>
                <a:gd name="T25" fmla="*/ 2147483647 h 24"/>
                <a:gd name="T26" fmla="*/ 2147483647 w 44"/>
                <a:gd name="T27" fmla="*/ 2147483647 h 24"/>
                <a:gd name="T28" fmla="*/ 2147483647 w 44"/>
                <a:gd name="T29" fmla="*/ 2147483647 h 24"/>
                <a:gd name="T30" fmla="*/ 2147483647 w 44"/>
                <a:gd name="T31" fmla="*/ 2147483647 h 24"/>
                <a:gd name="T32" fmla="*/ 2147483647 w 44"/>
                <a:gd name="T33" fmla="*/ 2147483647 h 24"/>
                <a:gd name="T34" fmla="*/ 2147483647 w 44"/>
                <a:gd name="T35" fmla="*/ 2147483647 h 24"/>
                <a:gd name="T36" fmla="*/ 2147483647 w 44"/>
                <a:gd name="T37" fmla="*/ 2147483647 h 24"/>
                <a:gd name="T38" fmla="*/ 0 w 44"/>
                <a:gd name="T39" fmla="*/ 2147483647 h 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4" h="24">
                  <a:moveTo>
                    <a:pt x="0" y="4"/>
                  </a:moveTo>
                  <a:lnTo>
                    <a:pt x="12" y="4"/>
                  </a:lnTo>
                  <a:lnTo>
                    <a:pt x="20" y="2"/>
                  </a:lnTo>
                  <a:lnTo>
                    <a:pt x="32" y="0"/>
                  </a:lnTo>
                  <a:lnTo>
                    <a:pt x="44" y="0"/>
                  </a:lnTo>
                  <a:lnTo>
                    <a:pt x="44" y="4"/>
                  </a:lnTo>
                  <a:lnTo>
                    <a:pt x="44" y="8"/>
                  </a:lnTo>
                  <a:lnTo>
                    <a:pt x="40" y="8"/>
                  </a:lnTo>
                  <a:lnTo>
                    <a:pt x="42" y="12"/>
                  </a:lnTo>
                  <a:lnTo>
                    <a:pt x="44" y="12"/>
                  </a:lnTo>
                  <a:lnTo>
                    <a:pt x="44" y="16"/>
                  </a:lnTo>
                  <a:lnTo>
                    <a:pt x="38" y="18"/>
                  </a:lnTo>
                  <a:lnTo>
                    <a:pt x="34" y="20"/>
                  </a:lnTo>
                  <a:lnTo>
                    <a:pt x="30" y="22"/>
                  </a:lnTo>
                  <a:lnTo>
                    <a:pt x="26" y="24"/>
                  </a:lnTo>
                  <a:lnTo>
                    <a:pt x="20" y="16"/>
                  </a:lnTo>
                  <a:lnTo>
                    <a:pt x="18" y="14"/>
                  </a:lnTo>
                  <a:lnTo>
                    <a:pt x="16" y="12"/>
                  </a:lnTo>
                  <a:lnTo>
                    <a:pt x="8" y="8"/>
                  </a:lnTo>
                  <a:lnTo>
                    <a:pt x="0"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7" name="Freeform 116"/>
            <p:cNvSpPr>
              <a:spLocks/>
            </p:cNvSpPr>
            <p:nvPr/>
          </p:nvSpPr>
          <p:spPr bwMode="auto">
            <a:xfrm>
              <a:off x="5501926" y="2445634"/>
              <a:ext cx="122695" cy="107079"/>
            </a:xfrm>
            <a:custGeom>
              <a:avLst/>
              <a:gdLst>
                <a:gd name="T0" fmla="*/ 2147483647 w 110"/>
                <a:gd name="T1" fmla="*/ 2147483647 h 96"/>
                <a:gd name="T2" fmla="*/ 2147483647 w 110"/>
                <a:gd name="T3" fmla="*/ 2147483647 h 96"/>
                <a:gd name="T4" fmla="*/ 2147483647 w 110"/>
                <a:gd name="T5" fmla="*/ 2147483647 h 96"/>
                <a:gd name="T6" fmla="*/ 2147483647 w 110"/>
                <a:gd name="T7" fmla="*/ 2147483647 h 96"/>
                <a:gd name="T8" fmla="*/ 2147483647 w 110"/>
                <a:gd name="T9" fmla="*/ 2147483647 h 96"/>
                <a:gd name="T10" fmla="*/ 2147483647 w 110"/>
                <a:gd name="T11" fmla="*/ 2147483647 h 96"/>
                <a:gd name="T12" fmla="*/ 2147483647 w 110"/>
                <a:gd name="T13" fmla="*/ 2147483647 h 96"/>
                <a:gd name="T14" fmla="*/ 2147483647 w 110"/>
                <a:gd name="T15" fmla="*/ 2147483647 h 96"/>
                <a:gd name="T16" fmla="*/ 2147483647 w 110"/>
                <a:gd name="T17" fmla="*/ 2147483647 h 96"/>
                <a:gd name="T18" fmla="*/ 2147483647 w 110"/>
                <a:gd name="T19" fmla="*/ 2147483647 h 96"/>
                <a:gd name="T20" fmla="*/ 2147483647 w 110"/>
                <a:gd name="T21" fmla="*/ 2147483647 h 96"/>
                <a:gd name="T22" fmla="*/ 2147483647 w 110"/>
                <a:gd name="T23" fmla="*/ 2147483647 h 96"/>
                <a:gd name="T24" fmla="*/ 2147483647 w 110"/>
                <a:gd name="T25" fmla="*/ 2147483647 h 96"/>
                <a:gd name="T26" fmla="*/ 2147483647 w 110"/>
                <a:gd name="T27" fmla="*/ 2147483647 h 96"/>
                <a:gd name="T28" fmla="*/ 2147483647 w 110"/>
                <a:gd name="T29" fmla="*/ 2147483647 h 96"/>
                <a:gd name="T30" fmla="*/ 2147483647 w 110"/>
                <a:gd name="T31" fmla="*/ 2147483647 h 96"/>
                <a:gd name="T32" fmla="*/ 2147483647 w 110"/>
                <a:gd name="T33" fmla="*/ 2147483647 h 96"/>
                <a:gd name="T34" fmla="*/ 2147483647 w 110"/>
                <a:gd name="T35" fmla="*/ 2147483647 h 96"/>
                <a:gd name="T36" fmla="*/ 2147483647 w 110"/>
                <a:gd name="T37" fmla="*/ 2147483647 h 96"/>
                <a:gd name="T38" fmla="*/ 2147483647 w 110"/>
                <a:gd name="T39" fmla="*/ 2147483647 h 96"/>
                <a:gd name="T40" fmla="*/ 2147483647 w 110"/>
                <a:gd name="T41" fmla="*/ 2147483647 h 96"/>
                <a:gd name="T42" fmla="*/ 2147483647 w 110"/>
                <a:gd name="T43" fmla="*/ 2147483647 h 96"/>
                <a:gd name="T44" fmla="*/ 2147483647 w 110"/>
                <a:gd name="T45" fmla="*/ 2147483647 h 96"/>
                <a:gd name="T46" fmla="*/ 2147483647 w 110"/>
                <a:gd name="T47" fmla="*/ 2147483647 h 96"/>
                <a:gd name="T48" fmla="*/ 2147483647 w 110"/>
                <a:gd name="T49" fmla="*/ 2147483647 h 96"/>
                <a:gd name="T50" fmla="*/ 2147483647 w 110"/>
                <a:gd name="T51" fmla="*/ 2147483647 h 96"/>
                <a:gd name="T52" fmla="*/ 2147483647 w 110"/>
                <a:gd name="T53" fmla="*/ 2147483647 h 96"/>
                <a:gd name="T54" fmla="*/ 2147483647 w 110"/>
                <a:gd name="T55" fmla="*/ 2147483647 h 96"/>
                <a:gd name="T56" fmla="*/ 2147483647 w 110"/>
                <a:gd name="T57" fmla="*/ 2147483647 h 96"/>
                <a:gd name="T58" fmla="*/ 2147483647 w 110"/>
                <a:gd name="T59" fmla="*/ 2147483647 h 96"/>
                <a:gd name="T60" fmla="*/ 2147483647 w 110"/>
                <a:gd name="T61" fmla="*/ 2147483647 h 96"/>
                <a:gd name="T62" fmla="*/ 2147483647 w 110"/>
                <a:gd name="T63" fmla="*/ 2147483647 h 9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10" h="96">
                  <a:moveTo>
                    <a:pt x="28" y="66"/>
                  </a:moveTo>
                  <a:lnTo>
                    <a:pt x="32" y="60"/>
                  </a:lnTo>
                  <a:lnTo>
                    <a:pt x="38" y="54"/>
                  </a:lnTo>
                  <a:lnTo>
                    <a:pt x="44" y="48"/>
                  </a:lnTo>
                  <a:lnTo>
                    <a:pt x="50" y="46"/>
                  </a:lnTo>
                  <a:lnTo>
                    <a:pt x="56" y="48"/>
                  </a:lnTo>
                  <a:lnTo>
                    <a:pt x="60" y="50"/>
                  </a:lnTo>
                  <a:lnTo>
                    <a:pt x="62" y="54"/>
                  </a:lnTo>
                  <a:lnTo>
                    <a:pt x="64" y="60"/>
                  </a:lnTo>
                  <a:lnTo>
                    <a:pt x="66" y="68"/>
                  </a:lnTo>
                  <a:lnTo>
                    <a:pt x="70" y="78"/>
                  </a:lnTo>
                  <a:lnTo>
                    <a:pt x="74" y="76"/>
                  </a:lnTo>
                  <a:lnTo>
                    <a:pt x="76" y="74"/>
                  </a:lnTo>
                  <a:lnTo>
                    <a:pt x="84" y="78"/>
                  </a:lnTo>
                  <a:lnTo>
                    <a:pt x="84" y="90"/>
                  </a:lnTo>
                  <a:lnTo>
                    <a:pt x="86" y="96"/>
                  </a:lnTo>
                  <a:lnTo>
                    <a:pt x="90" y="96"/>
                  </a:lnTo>
                  <a:lnTo>
                    <a:pt x="96" y="96"/>
                  </a:lnTo>
                  <a:lnTo>
                    <a:pt x="100" y="96"/>
                  </a:lnTo>
                  <a:lnTo>
                    <a:pt x="102" y="96"/>
                  </a:lnTo>
                  <a:lnTo>
                    <a:pt x="104" y="92"/>
                  </a:lnTo>
                  <a:lnTo>
                    <a:pt x="106" y="84"/>
                  </a:lnTo>
                  <a:lnTo>
                    <a:pt x="106" y="82"/>
                  </a:lnTo>
                  <a:lnTo>
                    <a:pt x="104" y="80"/>
                  </a:lnTo>
                  <a:lnTo>
                    <a:pt x="102" y="78"/>
                  </a:lnTo>
                  <a:lnTo>
                    <a:pt x="102" y="76"/>
                  </a:lnTo>
                  <a:lnTo>
                    <a:pt x="106" y="74"/>
                  </a:lnTo>
                  <a:lnTo>
                    <a:pt x="110" y="72"/>
                  </a:lnTo>
                  <a:lnTo>
                    <a:pt x="108" y="68"/>
                  </a:lnTo>
                  <a:lnTo>
                    <a:pt x="106" y="64"/>
                  </a:lnTo>
                  <a:lnTo>
                    <a:pt x="104" y="52"/>
                  </a:lnTo>
                  <a:lnTo>
                    <a:pt x="106" y="46"/>
                  </a:lnTo>
                  <a:lnTo>
                    <a:pt x="106" y="44"/>
                  </a:lnTo>
                  <a:lnTo>
                    <a:pt x="110" y="44"/>
                  </a:lnTo>
                  <a:lnTo>
                    <a:pt x="104" y="42"/>
                  </a:lnTo>
                  <a:lnTo>
                    <a:pt x="102" y="40"/>
                  </a:lnTo>
                  <a:lnTo>
                    <a:pt x="98" y="26"/>
                  </a:lnTo>
                  <a:lnTo>
                    <a:pt x="94" y="14"/>
                  </a:lnTo>
                  <a:lnTo>
                    <a:pt x="90" y="8"/>
                  </a:lnTo>
                  <a:lnTo>
                    <a:pt x="84" y="6"/>
                  </a:lnTo>
                  <a:lnTo>
                    <a:pt x="82" y="8"/>
                  </a:lnTo>
                  <a:lnTo>
                    <a:pt x="80" y="10"/>
                  </a:lnTo>
                  <a:lnTo>
                    <a:pt x="74" y="10"/>
                  </a:lnTo>
                  <a:lnTo>
                    <a:pt x="60" y="8"/>
                  </a:lnTo>
                  <a:lnTo>
                    <a:pt x="50" y="6"/>
                  </a:lnTo>
                  <a:lnTo>
                    <a:pt x="48" y="6"/>
                  </a:lnTo>
                  <a:lnTo>
                    <a:pt x="42" y="8"/>
                  </a:lnTo>
                  <a:lnTo>
                    <a:pt x="36" y="6"/>
                  </a:lnTo>
                  <a:lnTo>
                    <a:pt x="30" y="4"/>
                  </a:lnTo>
                  <a:lnTo>
                    <a:pt x="24" y="2"/>
                  </a:lnTo>
                  <a:lnTo>
                    <a:pt x="18" y="0"/>
                  </a:lnTo>
                  <a:lnTo>
                    <a:pt x="18" y="4"/>
                  </a:lnTo>
                  <a:lnTo>
                    <a:pt x="18" y="8"/>
                  </a:lnTo>
                  <a:lnTo>
                    <a:pt x="14" y="8"/>
                  </a:lnTo>
                  <a:lnTo>
                    <a:pt x="16" y="12"/>
                  </a:lnTo>
                  <a:lnTo>
                    <a:pt x="18" y="12"/>
                  </a:lnTo>
                  <a:lnTo>
                    <a:pt x="18" y="16"/>
                  </a:lnTo>
                  <a:lnTo>
                    <a:pt x="12" y="18"/>
                  </a:lnTo>
                  <a:lnTo>
                    <a:pt x="8" y="20"/>
                  </a:lnTo>
                  <a:lnTo>
                    <a:pt x="4" y="22"/>
                  </a:lnTo>
                  <a:lnTo>
                    <a:pt x="0" y="24"/>
                  </a:lnTo>
                  <a:lnTo>
                    <a:pt x="16" y="42"/>
                  </a:lnTo>
                  <a:lnTo>
                    <a:pt x="22" y="52"/>
                  </a:lnTo>
                  <a:lnTo>
                    <a:pt x="28" y="6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8" name="Freeform 117"/>
            <p:cNvSpPr>
              <a:spLocks/>
            </p:cNvSpPr>
            <p:nvPr/>
          </p:nvSpPr>
          <p:spPr bwMode="auto">
            <a:xfrm>
              <a:off x="5533158" y="2496942"/>
              <a:ext cx="46847" cy="62462"/>
            </a:xfrm>
            <a:custGeom>
              <a:avLst/>
              <a:gdLst>
                <a:gd name="T0" fmla="*/ 2147483647 w 42"/>
                <a:gd name="T1" fmla="*/ 2147483647 h 56"/>
                <a:gd name="T2" fmla="*/ 2147483647 w 42"/>
                <a:gd name="T3" fmla="*/ 2147483647 h 56"/>
                <a:gd name="T4" fmla="*/ 2147483647 w 42"/>
                <a:gd name="T5" fmla="*/ 2147483647 h 56"/>
                <a:gd name="T6" fmla="*/ 2147483647 w 42"/>
                <a:gd name="T7" fmla="*/ 2147483647 h 56"/>
                <a:gd name="T8" fmla="*/ 2147483647 w 42"/>
                <a:gd name="T9" fmla="*/ 2147483647 h 56"/>
                <a:gd name="T10" fmla="*/ 0 w 42"/>
                <a:gd name="T11" fmla="*/ 2147483647 h 56"/>
                <a:gd name="T12" fmla="*/ 2147483647 w 42"/>
                <a:gd name="T13" fmla="*/ 2147483647 h 56"/>
                <a:gd name="T14" fmla="*/ 2147483647 w 42"/>
                <a:gd name="T15" fmla="*/ 2147483647 h 56"/>
                <a:gd name="T16" fmla="*/ 2147483647 w 42"/>
                <a:gd name="T17" fmla="*/ 2147483647 h 56"/>
                <a:gd name="T18" fmla="*/ 2147483647 w 42"/>
                <a:gd name="T19" fmla="*/ 0 h 56"/>
                <a:gd name="T20" fmla="*/ 2147483647 w 42"/>
                <a:gd name="T21" fmla="*/ 2147483647 h 56"/>
                <a:gd name="T22" fmla="*/ 2147483647 w 42"/>
                <a:gd name="T23" fmla="*/ 2147483647 h 56"/>
                <a:gd name="T24" fmla="*/ 2147483647 w 42"/>
                <a:gd name="T25" fmla="*/ 2147483647 h 56"/>
                <a:gd name="T26" fmla="*/ 2147483647 w 42"/>
                <a:gd name="T27" fmla="*/ 2147483647 h 56"/>
                <a:gd name="T28" fmla="*/ 2147483647 w 42"/>
                <a:gd name="T29" fmla="*/ 2147483647 h 56"/>
                <a:gd name="T30" fmla="*/ 2147483647 w 42"/>
                <a:gd name="T31" fmla="*/ 2147483647 h 56"/>
                <a:gd name="T32" fmla="*/ 2147483647 w 42"/>
                <a:gd name="T33" fmla="*/ 2147483647 h 56"/>
                <a:gd name="T34" fmla="*/ 2147483647 w 42"/>
                <a:gd name="T35" fmla="*/ 2147483647 h 56"/>
                <a:gd name="T36" fmla="*/ 2147483647 w 42"/>
                <a:gd name="T37" fmla="*/ 2147483647 h 56"/>
                <a:gd name="T38" fmla="*/ 2147483647 w 42"/>
                <a:gd name="T39" fmla="*/ 2147483647 h 56"/>
                <a:gd name="T40" fmla="*/ 2147483647 w 42"/>
                <a:gd name="T41" fmla="*/ 2147483647 h 5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56">
                  <a:moveTo>
                    <a:pt x="24" y="56"/>
                  </a:moveTo>
                  <a:lnTo>
                    <a:pt x="18" y="50"/>
                  </a:lnTo>
                  <a:lnTo>
                    <a:pt x="12" y="46"/>
                  </a:lnTo>
                  <a:lnTo>
                    <a:pt x="6" y="38"/>
                  </a:lnTo>
                  <a:lnTo>
                    <a:pt x="2" y="30"/>
                  </a:lnTo>
                  <a:lnTo>
                    <a:pt x="0" y="20"/>
                  </a:lnTo>
                  <a:lnTo>
                    <a:pt x="4" y="14"/>
                  </a:lnTo>
                  <a:lnTo>
                    <a:pt x="10" y="8"/>
                  </a:lnTo>
                  <a:lnTo>
                    <a:pt x="16" y="2"/>
                  </a:lnTo>
                  <a:lnTo>
                    <a:pt x="22" y="0"/>
                  </a:lnTo>
                  <a:lnTo>
                    <a:pt x="28" y="2"/>
                  </a:lnTo>
                  <a:lnTo>
                    <a:pt x="32" y="4"/>
                  </a:lnTo>
                  <a:lnTo>
                    <a:pt x="34" y="8"/>
                  </a:lnTo>
                  <a:lnTo>
                    <a:pt x="36" y="14"/>
                  </a:lnTo>
                  <a:lnTo>
                    <a:pt x="38" y="22"/>
                  </a:lnTo>
                  <a:lnTo>
                    <a:pt x="42" y="32"/>
                  </a:lnTo>
                  <a:lnTo>
                    <a:pt x="40" y="36"/>
                  </a:lnTo>
                  <a:lnTo>
                    <a:pt x="38" y="42"/>
                  </a:lnTo>
                  <a:lnTo>
                    <a:pt x="34" y="48"/>
                  </a:lnTo>
                  <a:lnTo>
                    <a:pt x="28" y="52"/>
                  </a:lnTo>
                  <a:lnTo>
                    <a:pt x="24" y="5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9" name="Freeform 118"/>
            <p:cNvSpPr>
              <a:spLocks/>
            </p:cNvSpPr>
            <p:nvPr/>
          </p:nvSpPr>
          <p:spPr bwMode="auto">
            <a:xfrm>
              <a:off x="5559928" y="2528173"/>
              <a:ext cx="71386" cy="80308"/>
            </a:xfrm>
            <a:custGeom>
              <a:avLst/>
              <a:gdLst>
                <a:gd name="T0" fmla="*/ 2147483647 w 64"/>
                <a:gd name="T1" fmla="*/ 2147483647 h 72"/>
                <a:gd name="T2" fmla="*/ 2147483647 w 64"/>
                <a:gd name="T3" fmla="*/ 2147483647 h 72"/>
                <a:gd name="T4" fmla="*/ 2147483647 w 64"/>
                <a:gd name="T5" fmla="*/ 2147483647 h 72"/>
                <a:gd name="T6" fmla="*/ 2147483647 w 64"/>
                <a:gd name="T7" fmla="*/ 2147483647 h 72"/>
                <a:gd name="T8" fmla="*/ 2147483647 w 64"/>
                <a:gd name="T9" fmla="*/ 2147483647 h 72"/>
                <a:gd name="T10" fmla="*/ 0 w 64"/>
                <a:gd name="T11" fmla="*/ 2147483647 h 72"/>
                <a:gd name="T12" fmla="*/ 2147483647 w 64"/>
                <a:gd name="T13" fmla="*/ 2147483647 h 72"/>
                <a:gd name="T14" fmla="*/ 2147483647 w 64"/>
                <a:gd name="T15" fmla="*/ 2147483647 h 72"/>
                <a:gd name="T16" fmla="*/ 2147483647 w 64"/>
                <a:gd name="T17" fmla="*/ 2147483647 h 72"/>
                <a:gd name="T18" fmla="*/ 2147483647 w 64"/>
                <a:gd name="T19" fmla="*/ 2147483647 h 72"/>
                <a:gd name="T20" fmla="*/ 2147483647 w 64"/>
                <a:gd name="T21" fmla="*/ 2147483647 h 72"/>
                <a:gd name="T22" fmla="*/ 2147483647 w 64"/>
                <a:gd name="T23" fmla="*/ 2147483647 h 72"/>
                <a:gd name="T24" fmla="*/ 2147483647 w 64"/>
                <a:gd name="T25" fmla="*/ 2147483647 h 72"/>
                <a:gd name="T26" fmla="*/ 2147483647 w 64"/>
                <a:gd name="T27" fmla="*/ 0 h 72"/>
                <a:gd name="T28" fmla="*/ 2147483647 w 64"/>
                <a:gd name="T29" fmla="*/ 2147483647 h 72"/>
                <a:gd name="T30" fmla="*/ 2147483647 w 64"/>
                <a:gd name="T31" fmla="*/ 2147483647 h 72"/>
                <a:gd name="T32" fmla="*/ 2147483647 w 64"/>
                <a:gd name="T33" fmla="*/ 2147483647 h 72"/>
                <a:gd name="T34" fmla="*/ 2147483647 w 64"/>
                <a:gd name="T35" fmla="*/ 2147483647 h 72"/>
                <a:gd name="T36" fmla="*/ 2147483647 w 64"/>
                <a:gd name="T37" fmla="*/ 2147483647 h 72"/>
                <a:gd name="T38" fmla="*/ 2147483647 w 64"/>
                <a:gd name="T39" fmla="*/ 2147483647 h 72"/>
                <a:gd name="T40" fmla="*/ 2147483647 w 64"/>
                <a:gd name="T41" fmla="*/ 2147483647 h 72"/>
                <a:gd name="T42" fmla="*/ 2147483647 w 64"/>
                <a:gd name="T43" fmla="*/ 2147483647 h 72"/>
                <a:gd name="T44" fmla="*/ 2147483647 w 64"/>
                <a:gd name="T45" fmla="*/ 2147483647 h 72"/>
                <a:gd name="T46" fmla="*/ 2147483647 w 64"/>
                <a:gd name="T47" fmla="*/ 2147483647 h 72"/>
                <a:gd name="T48" fmla="*/ 2147483647 w 64"/>
                <a:gd name="T49" fmla="*/ 2147483647 h 72"/>
                <a:gd name="T50" fmla="*/ 2147483647 w 64"/>
                <a:gd name="T51" fmla="*/ 2147483647 h 72"/>
                <a:gd name="T52" fmla="*/ 2147483647 w 64"/>
                <a:gd name="T53" fmla="*/ 2147483647 h 72"/>
                <a:gd name="T54" fmla="*/ 2147483647 w 64"/>
                <a:gd name="T55" fmla="*/ 2147483647 h 72"/>
                <a:gd name="T56" fmla="*/ 2147483647 w 64"/>
                <a:gd name="T57" fmla="*/ 2147483647 h 72"/>
                <a:gd name="T58" fmla="*/ 2147483647 w 64"/>
                <a:gd name="T59" fmla="*/ 2147483647 h 72"/>
                <a:gd name="T60" fmla="*/ 2147483647 w 64"/>
                <a:gd name="T61" fmla="*/ 2147483647 h 7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4" h="72">
                  <a:moveTo>
                    <a:pt x="62" y="72"/>
                  </a:moveTo>
                  <a:lnTo>
                    <a:pt x="54" y="70"/>
                  </a:lnTo>
                  <a:lnTo>
                    <a:pt x="50" y="66"/>
                  </a:lnTo>
                  <a:lnTo>
                    <a:pt x="40" y="56"/>
                  </a:lnTo>
                  <a:lnTo>
                    <a:pt x="20" y="44"/>
                  </a:lnTo>
                  <a:lnTo>
                    <a:pt x="0" y="28"/>
                  </a:lnTo>
                  <a:lnTo>
                    <a:pt x="2" y="26"/>
                  </a:lnTo>
                  <a:lnTo>
                    <a:pt x="4" y="24"/>
                  </a:lnTo>
                  <a:lnTo>
                    <a:pt x="10" y="20"/>
                  </a:lnTo>
                  <a:lnTo>
                    <a:pt x="14" y="14"/>
                  </a:lnTo>
                  <a:lnTo>
                    <a:pt x="16" y="8"/>
                  </a:lnTo>
                  <a:lnTo>
                    <a:pt x="18" y="4"/>
                  </a:lnTo>
                  <a:lnTo>
                    <a:pt x="22" y="2"/>
                  </a:lnTo>
                  <a:lnTo>
                    <a:pt x="24" y="0"/>
                  </a:lnTo>
                  <a:lnTo>
                    <a:pt x="32" y="4"/>
                  </a:lnTo>
                  <a:lnTo>
                    <a:pt x="32" y="16"/>
                  </a:lnTo>
                  <a:lnTo>
                    <a:pt x="34" y="22"/>
                  </a:lnTo>
                  <a:lnTo>
                    <a:pt x="38" y="22"/>
                  </a:lnTo>
                  <a:lnTo>
                    <a:pt x="44" y="22"/>
                  </a:lnTo>
                  <a:lnTo>
                    <a:pt x="50" y="22"/>
                  </a:lnTo>
                  <a:lnTo>
                    <a:pt x="50" y="24"/>
                  </a:lnTo>
                  <a:lnTo>
                    <a:pt x="50" y="28"/>
                  </a:lnTo>
                  <a:lnTo>
                    <a:pt x="50" y="34"/>
                  </a:lnTo>
                  <a:lnTo>
                    <a:pt x="50" y="38"/>
                  </a:lnTo>
                  <a:lnTo>
                    <a:pt x="50" y="42"/>
                  </a:lnTo>
                  <a:lnTo>
                    <a:pt x="56" y="46"/>
                  </a:lnTo>
                  <a:lnTo>
                    <a:pt x="62" y="48"/>
                  </a:lnTo>
                  <a:lnTo>
                    <a:pt x="64" y="52"/>
                  </a:lnTo>
                  <a:lnTo>
                    <a:pt x="64" y="54"/>
                  </a:lnTo>
                  <a:lnTo>
                    <a:pt x="62" y="70"/>
                  </a:lnTo>
                  <a:lnTo>
                    <a:pt x="62" y="7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0" name="Freeform 119"/>
            <p:cNvSpPr>
              <a:spLocks/>
            </p:cNvSpPr>
            <p:nvPr/>
          </p:nvSpPr>
          <p:spPr bwMode="auto">
            <a:xfrm>
              <a:off x="5662546" y="2396556"/>
              <a:ext cx="136080" cy="109309"/>
            </a:xfrm>
            <a:custGeom>
              <a:avLst/>
              <a:gdLst>
                <a:gd name="T0" fmla="*/ 2147483647 w 122"/>
                <a:gd name="T1" fmla="*/ 2147483647 h 98"/>
                <a:gd name="T2" fmla="*/ 2147483647 w 122"/>
                <a:gd name="T3" fmla="*/ 2147483647 h 98"/>
                <a:gd name="T4" fmla="*/ 2147483647 w 122"/>
                <a:gd name="T5" fmla="*/ 2147483647 h 98"/>
                <a:gd name="T6" fmla="*/ 2147483647 w 122"/>
                <a:gd name="T7" fmla="*/ 2147483647 h 98"/>
                <a:gd name="T8" fmla="*/ 2147483647 w 122"/>
                <a:gd name="T9" fmla="*/ 2147483647 h 98"/>
                <a:gd name="T10" fmla="*/ 2147483647 w 122"/>
                <a:gd name="T11" fmla="*/ 2147483647 h 98"/>
                <a:gd name="T12" fmla="*/ 2147483647 w 122"/>
                <a:gd name="T13" fmla="*/ 2147483647 h 98"/>
                <a:gd name="T14" fmla="*/ 2147483647 w 122"/>
                <a:gd name="T15" fmla="*/ 2147483647 h 98"/>
                <a:gd name="T16" fmla="*/ 2147483647 w 122"/>
                <a:gd name="T17" fmla="*/ 2147483647 h 98"/>
                <a:gd name="T18" fmla="*/ 2147483647 w 122"/>
                <a:gd name="T19" fmla="*/ 2147483647 h 98"/>
                <a:gd name="T20" fmla="*/ 2147483647 w 122"/>
                <a:gd name="T21" fmla="*/ 2147483647 h 98"/>
                <a:gd name="T22" fmla="*/ 2147483647 w 122"/>
                <a:gd name="T23" fmla="*/ 2147483647 h 98"/>
                <a:gd name="T24" fmla="*/ 2147483647 w 122"/>
                <a:gd name="T25" fmla="*/ 0 h 98"/>
                <a:gd name="T26" fmla="*/ 2147483647 w 122"/>
                <a:gd name="T27" fmla="*/ 2147483647 h 98"/>
                <a:gd name="T28" fmla="*/ 2147483647 w 122"/>
                <a:gd name="T29" fmla="*/ 2147483647 h 98"/>
                <a:gd name="T30" fmla="*/ 2147483647 w 122"/>
                <a:gd name="T31" fmla="*/ 2147483647 h 98"/>
                <a:gd name="T32" fmla="*/ 2147483647 w 122"/>
                <a:gd name="T33" fmla="*/ 2147483647 h 98"/>
                <a:gd name="T34" fmla="*/ 2147483647 w 122"/>
                <a:gd name="T35" fmla="*/ 2147483647 h 98"/>
                <a:gd name="T36" fmla="*/ 2147483647 w 122"/>
                <a:gd name="T37" fmla="*/ 2147483647 h 98"/>
                <a:gd name="T38" fmla="*/ 2147483647 w 122"/>
                <a:gd name="T39" fmla="*/ 2147483647 h 98"/>
                <a:gd name="T40" fmla="*/ 2147483647 w 122"/>
                <a:gd name="T41" fmla="*/ 2147483647 h 98"/>
                <a:gd name="T42" fmla="*/ 2147483647 w 122"/>
                <a:gd name="T43" fmla="*/ 2147483647 h 98"/>
                <a:gd name="T44" fmla="*/ 2147483647 w 122"/>
                <a:gd name="T45" fmla="*/ 2147483647 h 98"/>
                <a:gd name="T46" fmla="*/ 2147483647 w 122"/>
                <a:gd name="T47" fmla="*/ 2147483647 h 98"/>
                <a:gd name="T48" fmla="*/ 2147483647 w 122"/>
                <a:gd name="T49" fmla="*/ 2147483647 h 98"/>
                <a:gd name="T50" fmla="*/ 2147483647 w 122"/>
                <a:gd name="T51" fmla="*/ 2147483647 h 98"/>
                <a:gd name="T52" fmla="*/ 2147483647 w 122"/>
                <a:gd name="T53" fmla="*/ 2147483647 h 98"/>
                <a:gd name="T54" fmla="*/ 2147483647 w 122"/>
                <a:gd name="T55" fmla="*/ 2147483647 h 98"/>
                <a:gd name="T56" fmla="*/ 2147483647 w 122"/>
                <a:gd name="T57" fmla="*/ 2147483647 h 98"/>
                <a:gd name="T58" fmla="*/ 2147483647 w 122"/>
                <a:gd name="T59" fmla="*/ 2147483647 h 98"/>
                <a:gd name="T60" fmla="*/ 0 w 122"/>
                <a:gd name="T61" fmla="*/ 2147483647 h 98"/>
                <a:gd name="T62" fmla="*/ 2147483647 w 122"/>
                <a:gd name="T63" fmla="*/ 2147483647 h 98"/>
                <a:gd name="T64" fmla="*/ 2147483647 w 122"/>
                <a:gd name="T65" fmla="*/ 2147483647 h 98"/>
                <a:gd name="T66" fmla="*/ 2147483647 w 122"/>
                <a:gd name="T67" fmla="*/ 2147483647 h 98"/>
                <a:gd name="T68" fmla="*/ 2147483647 w 122"/>
                <a:gd name="T69" fmla="*/ 2147483647 h 98"/>
                <a:gd name="T70" fmla="*/ 2147483647 w 122"/>
                <a:gd name="T71" fmla="*/ 2147483647 h 98"/>
                <a:gd name="T72" fmla="*/ 2147483647 w 122"/>
                <a:gd name="T73" fmla="*/ 2147483647 h 98"/>
                <a:gd name="T74" fmla="*/ 2147483647 w 122"/>
                <a:gd name="T75" fmla="*/ 2147483647 h 98"/>
                <a:gd name="T76" fmla="*/ 2147483647 w 122"/>
                <a:gd name="T77" fmla="*/ 2147483647 h 98"/>
                <a:gd name="T78" fmla="*/ 2147483647 w 122"/>
                <a:gd name="T79" fmla="*/ 2147483647 h 98"/>
                <a:gd name="T80" fmla="*/ 2147483647 w 122"/>
                <a:gd name="T81" fmla="*/ 2147483647 h 98"/>
                <a:gd name="T82" fmla="*/ 2147483647 w 122"/>
                <a:gd name="T83" fmla="*/ 2147483647 h 98"/>
                <a:gd name="T84" fmla="*/ 2147483647 w 122"/>
                <a:gd name="T85" fmla="*/ 2147483647 h 98"/>
                <a:gd name="T86" fmla="*/ 2147483647 w 122"/>
                <a:gd name="T87" fmla="*/ 2147483647 h 98"/>
                <a:gd name="T88" fmla="*/ 2147483647 w 122"/>
                <a:gd name="T89" fmla="*/ 2147483647 h 98"/>
                <a:gd name="T90" fmla="*/ 2147483647 w 122"/>
                <a:gd name="T91" fmla="*/ 2147483647 h 98"/>
                <a:gd name="T92" fmla="*/ 2147483647 w 122"/>
                <a:gd name="T93" fmla="*/ 2147483647 h 98"/>
                <a:gd name="T94" fmla="*/ 2147483647 w 122"/>
                <a:gd name="T95" fmla="*/ 2147483647 h 98"/>
                <a:gd name="T96" fmla="*/ 2147483647 w 122"/>
                <a:gd name="T97" fmla="*/ 2147483647 h 98"/>
                <a:gd name="T98" fmla="*/ 2147483647 w 122"/>
                <a:gd name="T99" fmla="*/ 2147483647 h 98"/>
                <a:gd name="T100" fmla="*/ 2147483647 w 122"/>
                <a:gd name="T101" fmla="*/ 2147483647 h 98"/>
                <a:gd name="T102" fmla="*/ 2147483647 w 122"/>
                <a:gd name="T103" fmla="*/ 2147483647 h 98"/>
                <a:gd name="T104" fmla="*/ 2147483647 w 122"/>
                <a:gd name="T105" fmla="*/ 2147483647 h 98"/>
                <a:gd name="T106" fmla="*/ 2147483647 w 122"/>
                <a:gd name="T107" fmla="*/ 2147483647 h 98"/>
                <a:gd name="T108" fmla="*/ 2147483647 w 122"/>
                <a:gd name="T109" fmla="*/ 2147483647 h 98"/>
                <a:gd name="T110" fmla="*/ 2147483647 w 122"/>
                <a:gd name="T111" fmla="*/ 2147483647 h 98"/>
                <a:gd name="T112" fmla="*/ 2147483647 w 122"/>
                <a:gd name="T113" fmla="*/ 2147483647 h 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22" h="98">
                  <a:moveTo>
                    <a:pt x="122" y="48"/>
                  </a:moveTo>
                  <a:lnTo>
                    <a:pt x="120" y="44"/>
                  </a:lnTo>
                  <a:lnTo>
                    <a:pt x="114" y="42"/>
                  </a:lnTo>
                  <a:lnTo>
                    <a:pt x="108" y="42"/>
                  </a:lnTo>
                  <a:lnTo>
                    <a:pt x="104" y="38"/>
                  </a:lnTo>
                  <a:lnTo>
                    <a:pt x="104" y="34"/>
                  </a:lnTo>
                  <a:lnTo>
                    <a:pt x="104" y="30"/>
                  </a:lnTo>
                  <a:lnTo>
                    <a:pt x="104" y="26"/>
                  </a:lnTo>
                  <a:lnTo>
                    <a:pt x="102" y="22"/>
                  </a:lnTo>
                  <a:lnTo>
                    <a:pt x="98" y="18"/>
                  </a:lnTo>
                  <a:lnTo>
                    <a:pt x="94" y="16"/>
                  </a:lnTo>
                  <a:lnTo>
                    <a:pt x="90" y="10"/>
                  </a:lnTo>
                  <a:lnTo>
                    <a:pt x="90" y="0"/>
                  </a:lnTo>
                  <a:lnTo>
                    <a:pt x="68" y="6"/>
                  </a:lnTo>
                  <a:lnTo>
                    <a:pt x="46" y="14"/>
                  </a:lnTo>
                  <a:lnTo>
                    <a:pt x="42" y="16"/>
                  </a:lnTo>
                  <a:lnTo>
                    <a:pt x="40" y="18"/>
                  </a:lnTo>
                  <a:lnTo>
                    <a:pt x="38" y="24"/>
                  </a:lnTo>
                  <a:lnTo>
                    <a:pt x="34" y="30"/>
                  </a:lnTo>
                  <a:lnTo>
                    <a:pt x="32" y="30"/>
                  </a:lnTo>
                  <a:lnTo>
                    <a:pt x="28" y="30"/>
                  </a:lnTo>
                  <a:lnTo>
                    <a:pt x="20" y="30"/>
                  </a:lnTo>
                  <a:lnTo>
                    <a:pt x="20" y="40"/>
                  </a:lnTo>
                  <a:lnTo>
                    <a:pt x="20" y="46"/>
                  </a:lnTo>
                  <a:lnTo>
                    <a:pt x="18" y="50"/>
                  </a:lnTo>
                  <a:lnTo>
                    <a:pt x="12" y="54"/>
                  </a:lnTo>
                  <a:lnTo>
                    <a:pt x="6" y="58"/>
                  </a:lnTo>
                  <a:lnTo>
                    <a:pt x="4" y="62"/>
                  </a:lnTo>
                  <a:lnTo>
                    <a:pt x="4" y="66"/>
                  </a:lnTo>
                  <a:lnTo>
                    <a:pt x="2" y="74"/>
                  </a:lnTo>
                  <a:lnTo>
                    <a:pt x="0" y="80"/>
                  </a:lnTo>
                  <a:lnTo>
                    <a:pt x="4" y="84"/>
                  </a:lnTo>
                  <a:lnTo>
                    <a:pt x="8" y="90"/>
                  </a:lnTo>
                  <a:lnTo>
                    <a:pt x="12" y="94"/>
                  </a:lnTo>
                  <a:lnTo>
                    <a:pt x="18" y="96"/>
                  </a:lnTo>
                  <a:lnTo>
                    <a:pt x="22" y="96"/>
                  </a:lnTo>
                  <a:lnTo>
                    <a:pt x="24" y="94"/>
                  </a:lnTo>
                  <a:lnTo>
                    <a:pt x="28" y="92"/>
                  </a:lnTo>
                  <a:lnTo>
                    <a:pt x="32" y="92"/>
                  </a:lnTo>
                  <a:lnTo>
                    <a:pt x="36" y="92"/>
                  </a:lnTo>
                  <a:lnTo>
                    <a:pt x="38" y="94"/>
                  </a:lnTo>
                  <a:lnTo>
                    <a:pt x="40" y="98"/>
                  </a:lnTo>
                  <a:lnTo>
                    <a:pt x="42" y="98"/>
                  </a:lnTo>
                  <a:lnTo>
                    <a:pt x="42" y="86"/>
                  </a:lnTo>
                  <a:lnTo>
                    <a:pt x="42" y="72"/>
                  </a:lnTo>
                  <a:lnTo>
                    <a:pt x="50" y="72"/>
                  </a:lnTo>
                  <a:lnTo>
                    <a:pt x="58" y="72"/>
                  </a:lnTo>
                  <a:lnTo>
                    <a:pt x="76" y="72"/>
                  </a:lnTo>
                  <a:lnTo>
                    <a:pt x="106" y="72"/>
                  </a:lnTo>
                  <a:lnTo>
                    <a:pt x="106" y="68"/>
                  </a:lnTo>
                  <a:lnTo>
                    <a:pt x="108" y="66"/>
                  </a:lnTo>
                  <a:lnTo>
                    <a:pt x="114" y="64"/>
                  </a:lnTo>
                  <a:lnTo>
                    <a:pt x="122" y="60"/>
                  </a:lnTo>
                  <a:lnTo>
                    <a:pt x="122" y="58"/>
                  </a:lnTo>
                  <a:lnTo>
                    <a:pt x="122" y="56"/>
                  </a:lnTo>
                  <a:lnTo>
                    <a:pt x="122" y="50"/>
                  </a:lnTo>
                  <a:lnTo>
                    <a:pt x="122" y="4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1" name="Freeform 120"/>
            <p:cNvSpPr>
              <a:spLocks/>
            </p:cNvSpPr>
            <p:nvPr/>
          </p:nvSpPr>
          <p:spPr bwMode="auto">
            <a:xfrm>
              <a:off x="5615699" y="2485788"/>
              <a:ext cx="100387" cy="122694"/>
            </a:xfrm>
            <a:custGeom>
              <a:avLst/>
              <a:gdLst>
                <a:gd name="T0" fmla="*/ 2147483647 w 90"/>
                <a:gd name="T1" fmla="*/ 2147483647 h 110"/>
                <a:gd name="T2" fmla="*/ 2147483647 w 90"/>
                <a:gd name="T3" fmla="*/ 2147483647 h 110"/>
                <a:gd name="T4" fmla="*/ 0 w 90"/>
                <a:gd name="T5" fmla="*/ 2147483647 h 110"/>
                <a:gd name="T6" fmla="*/ 2147483647 w 90"/>
                <a:gd name="T7" fmla="*/ 2147483647 h 110"/>
                <a:gd name="T8" fmla="*/ 2147483647 w 90"/>
                <a:gd name="T9" fmla="*/ 2147483647 h 110"/>
                <a:gd name="T10" fmla="*/ 2147483647 w 90"/>
                <a:gd name="T11" fmla="*/ 2147483647 h 110"/>
                <a:gd name="T12" fmla="*/ 2147483647 w 90"/>
                <a:gd name="T13" fmla="*/ 2147483647 h 110"/>
                <a:gd name="T14" fmla="*/ 2147483647 w 90"/>
                <a:gd name="T15" fmla="*/ 2147483647 h 110"/>
                <a:gd name="T16" fmla="*/ 2147483647 w 90"/>
                <a:gd name="T17" fmla="*/ 2147483647 h 110"/>
                <a:gd name="T18" fmla="*/ 2147483647 w 90"/>
                <a:gd name="T19" fmla="*/ 0 h 110"/>
                <a:gd name="T20" fmla="*/ 2147483647 w 90"/>
                <a:gd name="T21" fmla="*/ 2147483647 h 110"/>
                <a:gd name="T22" fmla="*/ 2147483647 w 90"/>
                <a:gd name="T23" fmla="*/ 2147483647 h 110"/>
                <a:gd name="T24" fmla="*/ 2147483647 w 90"/>
                <a:gd name="T25" fmla="*/ 2147483647 h 110"/>
                <a:gd name="T26" fmla="*/ 2147483647 w 90"/>
                <a:gd name="T27" fmla="*/ 2147483647 h 110"/>
                <a:gd name="T28" fmla="*/ 2147483647 w 90"/>
                <a:gd name="T29" fmla="*/ 2147483647 h 110"/>
                <a:gd name="T30" fmla="*/ 2147483647 w 90"/>
                <a:gd name="T31" fmla="*/ 2147483647 h 110"/>
                <a:gd name="T32" fmla="*/ 2147483647 w 90"/>
                <a:gd name="T33" fmla="*/ 2147483647 h 110"/>
                <a:gd name="T34" fmla="*/ 2147483647 w 90"/>
                <a:gd name="T35" fmla="*/ 2147483647 h 110"/>
                <a:gd name="T36" fmla="*/ 2147483647 w 90"/>
                <a:gd name="T37" fmla="*/ 2147483647 h 110"/>
                <a:gd name="T38" fmla="*/ 2147483647 w 90"/>
                <a:gd name="T39" fmla="*/ 2147483647 h 110"/>
                <a:gd name="T40" fmla="*/ 2147483647 w 90"/>
                <a:gd name="T41" fmla="*/ 2147483647 h 110"/>
                <a:gd name="T42" fmla="*/ 2147483647 w 90"/>
                <a:gd name="T43" fmla="*/ 2147483647 h 110"/>
                <a:gd name="T44" fmla="*/ 2147483647 w 90"/>
                <a:gd name="T45" fmla="*/ 2147483647 h 110"/>
                <a:gd name="T46" fmla="*/ 2147483647 w 90"/>
                <a:gd name="T47" fmla="*/ 2147483647 h 110"/>
                <a:gd name="T48" fmla="*/ 2147483647 w 90"/>
                <a:gd name="T49" fmla="*/ 2147483647 h 110"/>
                <a:gd name="T50" fmla="*/ 2147483647 w 90"/>
                <a:gd name="T51" fmla="*/ 2147483647 h 110"/>
                <a:gd name="T52" fmla="*/ 2147483647 w 90"/>
                <a:gd name="T53" fmla="*/ 2147483647 h 110"/>
                <a:gd name="T54" fmla="*/ 2147483647 w 90"/>
                <a:gd name="T55" fmla="*/ 2147483647 h 110"/>
                <a:gd name="T56" fmla="*/ 0 w 90"/>
                <a:gd name="T57" fmla="*/ 2147483647 h 110"/>
                <a:gd name="T58" fmla="*/ 0 w 90"/>
                <a:gd name="T59" fmla="*/ 2147483647 h 110"/>
                <a:gd name="T60" fmla="*/ 0 w 90"/>
                <a:gd name="T61" fmla="*/ 2147483647 h 110"/>
                <a:gd name="T62" fmla="*/ 2147483647 w 90"/>
                <a:gd name="T63" fmla="*/ 2147483647 h 11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0" h="110">
                  <a:moveTo>
                    <a:pt x="2" y="56"/>
                  </a:moveTo>
                  <a:lnTo>
                    <a:pt x="4" y="48"/>
                  </a:lnTo>
                  <a:lnTo>
                    <a:pt x="4" y="46"/>
                  </a:lnTo>
                  <a:lnTo>
                    <a:pt x="2" y="44"/>
                  </a:lnTo>
                  <a:lnTo>
                    <a:pt x="0" y="42"/>
                  </a:lnTo>
                  <a:lnTo>
                    <a:pt x="0" y="40"/>
                  </a:lnTo>
                  <a:lnTo>
                    <a:pt x="4" y="38"/>
                  </a:lnTo>
                  <a:lnTo>
                    <a:pt x="8" y="36"/>
                  </a:lnTo>
                  <a:lnTo>
                    <a:pt x="6" y="32"/>
                  </a:lnTo>
                  <a:lnTo>
                    <a:pt x="4" y="28"/>
                  </a:lnTo>
                  <a:lnTo>
                    <a:pt x="2" y="16"/>
                  </a:lnTo>
                  <a:lnTo>
                    <a:pt x="4" y="10"/>
                  </a:lnTo>
                  <a:lnTo>
                    <a:pt x="4" y="8"/>
                  </a:lnTo>
                  <a:lnTo>
                    <a:pt x="8" y="8"/>
                  </a:lnTo>
                  <a:lnTo>
                    <a:pt x="14" y="6"/>
                  </a:lnTo>
                  <a:lnTo>
                    <a:pt x="20" y="4"/>
                  </a:lnTo>
                  <a:lnTo>
                    <a:pt x="28" y="2"/>
                  </a:lnTo>
                  <a:lnTo>
                    <a:pt x="32" y="8"/>
                  </a:lnTo>
                  <a:lnTo>
                    <a:pt x="38" y="4"/>
                  </a:lnTo>
                  <a:lnTo>
                    <a:pt x="42" y="0"/>
                  </a:lnTo>
                  <a:lnTo>
                    <a:pt x="46" y="4"/>
                  </a:lnTo>
                  <a:lnTo>
                    <a:pt x="50" y="10"/>
                  </a:lnTo>
                  <a:lnTo>
                    <a:pt x="54" y="14"/>
                  </a:lnTo>
                  <a:lnTo>
                    <a:pt x="60" y="16"/>
                  </a:lnTo>
                  <a:lnTo>
                    <a:pt x="64" y="16"/>
                  </a:lnTo>
                  <a:lnTo>
                    <a:pt x="66" y="14"/>
                  </a:lnTo>
                  <a:lnTo>
                    <a:pt x="70" y="12"/>
                  </a:lnTo>
                  <a:lnTo>
                    <a:pt x="74" y="12"/>
                  </a:lnTo>
                  <a:lnTo>
                    <a:pt x="78" y="12"/>
                  </a:lnTo>
                  <a:lnTo>
                    <a:pt x="80" y="14"/>
                  </a:lnTo>
                  <a:lnTo>
                    <a:pt x="82" y="18"/>
                  </a:lnTo>
                  <a:lnTo>
                    <a:pt x="84" y="18"/>
                  </a:lnTo>
                  <a:lnTo>
                    <a:pt x="88" y="28"/>
                  </a:lnTo>
                  <a:lnTo>
                    <a:pt x="90" y="32"/>
                  </a:lnTo>
                  <a:lnTo>
                    <a:pt x="90" y="36"/>
                  </a:lnTo>
                  <a:lnTo>
                    <a:pt x="88" y="46"/>
                  </a:lnTo>
                  <a:lnTo>
                    <a:pt x="84" y="54"/>
                  </a:lnTo>
                  <a:lnTo>
                    <a:pt x="82" y="60"/>
                  </a:lnTo>
                  <a:lnTo>
                    <a:pt x="80" y="70"/>
                  </a:lnTo>
                  <a:lnTo>
                    <a:pt x="82" y="86"/>
                  </a:lnTo>
                  <a:lnTo>
                    <a:pt x="84" y="92"/>
                  </a:lnTo>
                  <a:lnTo>
                    <a:pt x="88" y="98"/>
                  </a:lnTo>
                  <a:lnTo>
                    <a:pt x="88" y="104"/>
                  </a:lnTo>
                  <a:lnTo>
                    <a:pt x="78" y="98"/>
                  </a:lnTo>
                  <a:lnTo>
                    <a:pt x="70" y="96"/>
                  </a:lnTo>
                  <a:lnTo>
                    <a:pt x="62" y="96"/>
                  </a:lnTo>
                  <a:lnTo>
                    <a:pt x="54" y="96"/>
                  </a:lnTo>
                  <a:lnTo>
                    <a:pt x="48" y="98"/>
                  </a:lnTo>
                  <a:lnTo>
                    <a:pt x="36" y="102"/>
                  </a:lnTo>
                  <a:lnTo>
                    <a:pt x="26" y="108"/>
                  </a:lnTo>
                  <a:lnTo>
                    <a:pt x="20" y="110"/>
                  </a:lnTo>
                  <a:lnTo>
                    <a:pt x="12" y="110"/>
                  </a:lnTo>
                  <a:lnTo>
                    <a:pt x="14" y="92"/>
                  </a:lnTo>
                  <a:lnTo>
                    <a:pt x="14" y="90"/>
                  </a:lnTo>
                  <a:lnTo>
                    <a:pt x="12" y="86"/>
                  </a:lnTo>
                  <a:lnTo>
                    <a:pt x="6" y="84"/>
                  </a:lnTo>
                  <a:lnTo>
                    <a:pt x="0" y="80"/>
                  </a:lnTo>
                  <a:lnTo>
                    <a:pt x="0" y="76"/>
                  </a:lnTo>
                  <a:lnTo>
                    <a:pt x="0" y="72"/>
                  </a:lnTo>
                  <a:lnTo>
                    <a:pt x="0" y="66"/>
                  </a:lnTo>
                  <a:lnTo>
                    <a:pt x="0" y="62"/>
                  </a:lnTo>
                  <a:lnTo>
                    <a:pt x="0" y="60"/>
                  </a:lnTo>
                  <a:lnTo>
                    <a:pt x="0" y="58"/>
                  </a:lnTo>
                  <a:lnTo>
                    <a:pt x="2" y="5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2" name="Freeform 121"/>
            <p:cNvSpPr>
              <a:spLocks/>
            </p:cNvSpPr>
            <p:nvPr/>
          </p:nvSpPr>
          <p:spPr bwMode="auto">
            <a:xfrm>
              <a:off x="5704931" y="2476865"/>
              <a:ext cx="78079" cy="124925"/>
            </a:xfrm>
            <a:custGeom>
              <a:avLst/>
              <a:gdLst>
                <a:gd name="T0" fmla="*/ 2147483647 w 70"/>
                <a:gd name="T1" fmla="*/ 2147483647 h 112"/>
                <a:gd name="T2" fmla="*/ 2147483647 w 70"/>
                <a:gd name="T3" fmla="*/ 2147483647 h 112"/>
                <a:gd name="T4" fmla="*/ 2147483647 w 70"/>
                <a:gd name="T5" fmla="*/ 2147483647 h 112"/>
                <a:gd name="T6" fmla="*/ 2147483647 w 70"/>
                <a:gd name="T7" fmla="*/ 2147483647 h 112"/>
                <a:gd name="T8" fmla="*/ 2147483647 w 70"/>
                <a:gd name="T9" fmla="*/ 2147483647 h 112"/>
                <a:gd name="T10" fmla="*/ 2147483647 w 70"/>
                <a:gd name="T11" fmla="*/ 2147483647 h 112"/>
                <a:gd name="T12" fmla="*/ 2147483647 w 70"/>
                <a:gd name="T13" fmla="*/ 2147483647 h 112"/>
                <a:gd name="T14" fmla="*/ 2147483647 w 70"/>
                <a:gd name="T15" fmla="*/ 2147483647 h 112"/>
                <a:gd name="T16" fmla="*/ 0 w 70"/>
                <a:gd name="T17" fmla="*/ 2147483647 h 112"/>
                <a:gd name="T18" fmla="*/ 2147483647 w 70"/>
                <a:gd name="T19" fmla="*/ 2147483647 h 112"/>
                <a:gd name="T20" fmla="*/ 2147483647 w 70"/>
                <a:gd name="T21" fmla="*/ 2147483647 h 112"/>
                <a:gd name="T22" fmla="*/ 2147483647 w 70"/>
                <a:gd name="T23" fmla="*/ 2147483647 h 112"/>
                <a:gd name="T24" fmla="*/ 2147483647 w 70"/>
                <a:gd name="T25" fmla="*/ 2147483647 h 112"/>
                <a:gd name="T26" fmla="*/ 2147483647 w 70"/>
                <a:gd name="T27" fmla="*/ 2147483647 h 112"/>
                <a:gd name="T28" fmla="*/ 2147483647 w 70"/>
                <a:gd name="T29" fmla="*/ 2147483647 h 112"/>
                <a:gd name="T30" fmla="*/ 2147483647 w 70"/>
                <a:gd name="T31" fmla="*/ 2147483647 h 112"/>
                <a:gd name="T32" fmla="*/ 2147483647 w 70"/>
                <a:gd name="T33" fmla="*/ 2147483647 h 112"/>
                <a:gd name="T34" fmla="*/ 2147483647 w 70"/>
                <a:gd name="T35" fmla="*/ 0 h 112"/>
                <a:gd name="T36" fmla="*/ 2147483647 w 70"/>
                <a:gd name="T37" fmla="*/ 0 h 112"/>
                <a:gd name="T38" fmla="*/ 2147483647 w 70"/>
                <a:gd name="T39" fmla="*/ 0 h 112"/>
                <a:gd name="T40" fmla="*/ 2147483647 w 70"/>
                <a:gd name="T41" fmla="*/ 0 h 112"/>
                <a:gd name="T42" fmla="*/ 2147483647 w 70"/>
                <a:gd name="T43" fmla="*/ 0 h 112"/>
                <a:gd name="T44" fmla="*/ 2147483647 w 70"/>
                <a:gd name="T45" fmla="*/ 2147483647 h 112"/>
                <a:gd name="T46" fmla="*/ 2147483647 w 70"/>
                <a:gd name="T47" fmla="*/ 2147483647 h 112"/>
                <a:gd name="T48" fmla="*/ 2147483647 w 70"/>
                <a:gd name="T49" fmla="*/ 2147483647 h 112"/>
                <a:gd name="T50" fmla="*/ 2147483647 w 70"/>
                <a:gd name="T51" fmla="*/ 2147483647 h 112"/>
                <a:gd name="T52" fmla="*/ 2147483647 w 70"/>
                <a:gd name="T53" fmla="*/ 2147483647 h 112"/>
                <a:gd name="T54" fmla="*/ 2147483647 w 70"/>
                <a:gd name="T55" fmla="*/ 2147483647 h 112"/>
                <a:gd name="T56" fmla="*/ 2147483647 w 70"/>
                <a:gd name="T57" fmla="*/ 2147483647 h 112"/>
                <a:gd name="T58" fmla="*/ 2147483647 w 70"/>
                <a:gd name="T59" fmla="*/ 2147483647 h 112"/>
                <a:gd name="T60" fmla="*/ 2147483647 w 70"/>
                <a:gd name="T61" fmla="*/ 2147483647 h 112"/>
                <a:gd name="T62" fmla="*/ 2147483647 w 70"/>
                <a:gd name="T63" fmla="*/ 2147483647 h 112"/>
                <a:gd name="T64" fmla="*/ 2147483647 w 70"/>
                <a:gd name="T65" fmla="*/ 2147483647 h 112"/>
                <a:gd name="T66" fmla="*/ 2147483647 w 70"/>
                <a:gd name="T67" fmla="*/ 2147483647 h 112"/>
                <a:gd name="T68" fmla="*/ 2147483647 w 70"/>
                <a:gd name="T69" fmla="*/ 2147483647 h 112"/>
                <a:gd name="T70" fmla="*/ 2147483647 w 70"/>
                <a:gd name="T71" fmla="*/ 2147483647 h 112"/>
                <a:gd name="T72" fmla="*/ 2147483647 w 70"/>
                <a:gd name="T73" fmla="*/ 2147483647 h 112"/>
                <a:gd name="T74" fmla="*/ 2147483647 w 70"/>
                <a:gd name="T75" fmla="*/ 2147483647 h 11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0" h="112">
                  <a:moveTo>
                    <a:pt x="68" y="92"/>
                  </a:moveTo>
                  <a:lnTo>
                    <a:pt x="60" y="94"/>
                  </a:lnTo>
                  <a:lnTo>
                    <a:pt x="50" y="98"/>
                  </a:lnTo>
                  <a:lnTo>
                    <a:pt x="34" y="108"/>
                  </a:lnTo>
                  <a:lnTo>
                    <a:pt x="28" y="110"/>
                  </a:lnTo>
                  <a:lnTo>
                    <a:pt x="16" y="112"/>
                  </a:lnTo>
                  <a:lnTo>
                    <a:pt x="8" y="112"/>
                  </a:lnTo>
                  <a:lnTo>
                    <a:pt x="2" y="94"/>
                  </a:lnTo>
                  <a:lnTo>
                    <a:pt x="0" y="78"/>
                  </a:lnTo>
                  <a:lnTo>
                    <a:pt x="2" y="68"/>
                  </a:lnTo>
                  <a:lnTo>
                    <a:pt x="4" y="62"/>
                  </a:lnTo>
                  <a:lnTo>
                    <a:pt x="8" y="54"/>
                  </a:lnTo>
                  <a:lnTo>
                    <a:pt x="10" y="44"/>
                  </a:lnTo>
                  <a:lnTo>
                    <a:pt x="10" y="40"/>
                  </a:lnTo>
                  <a:lnTo>
                    <a:pt x="8" y="36"/>
                  </a:lnTo>
                  <a:lnTo>
                    <a:pt x="4" y="26"/>
                  </a:lnTo>
                  <a:lnTo>
                    <a:pt x="4" y="14"/>
                  </a:lnTo>
                  <a:lnTo>
                    <a:pt x="4" y="0"/>
                  </a:lnTo>
                  <a:lnTo>
                    <a:pt x="12" y="0"/>
                  </a:lnTo>
                  <a:lnTo>
                    <a:pt x="20" y="0"/>
                  </a:lnTo>
                  <a:lnTo>
                    <a:pt x="38" y="0"/>
                  </a:lnTo>
                  <a:lnTo>
                    <a:pt x="50" y="0"/>
                  </a:lnTo>
                  <a:lnTo>
                    <a:pt x="52" y="6"/>
                  </a:lnTo>
                  <a:lnTo>
                    <a:pt x="54" y="12"/>
                  </a:lnTo>
                  <a:lnTo>
                    <a:pt x="56" y="14"/>
                  </a:lnTo>
                  <a:lnTo>
                    <a:pt x="56" y="20"/>
                  </a:lnTo>
                  <a:lnTo>
                    <a:pt x="56" y="26"/>
                  </a:lnTo>
                  <a:lnTo>
                    <a:pt x="56" y="28"/>
                  </a:lnTo>
                  <a:lnTo>
                    <a:pt x="56" y="30"/>
                  </a:lnTo>
                  <a:lnTo>
                    <a:pt x="58" y="36"/>
                  </a:lnTo>
                  <a:lnTo>
                    <a:pt x="58" y="40"/>
                  </a:lnTo>
                  <a:lnTo>
                    <a:pt x="58" y="44"/>
                  </a:lnTo>
                  <a:lnTo>
                    <a:pt x="60" y="50"/>
                  </a:lnTo>
                  <a:lnTo>
                    <a:pt x="60" y="74"/>
                  </a:lnTo>
                  <a:lnTo>
                    <a:pt x="56" y="76"/>
                  </a:lnTo>
                  <a:lnTo>
                    <a:pt x="62" y="84"/>
                  </a:lnTo>
                  <a:lnTo>
                    <a:pt x="70" y="92"/>
                  </a:lnTo>
                  <a:lnTo>
                    <a:pt x="68" y="9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3" name="Freeform 122"/>
            <p:cNvSpPr>
              <a:spLocks/>
            </p:cNvSpPr>
            <p:nvPr/>
          </p:nvSpPr>
          <p:spPr bwMode="auto">
            <a:xfrm>
              <a:off x="5760702" y="2476865"/>
              <a:ext cx="33462" cy="102617"/>
            </a:xfrm>
            <a:custGeom>
              <a:avLst/>
              <a:gdLst>
                <a:gd name="T0" fmla="*/ 2147483647 w 30"/>
                <a:gd name="T1" fmla="*/ 2147483647 h 92"/>
                <a:gd name="T2" fmla="*/ 2147483647 w 30"/>
                <a:gd name="T3" fmla="*/ 2147483647 h 92"/>
                <a:gd name="T4" fmla="*/ 2147483647 w 30"/>
                <a:gd name="T5" fmla="*/ 2147483647 h 92"/>
                <a:gd name="T6" fmla="*/ 2147483647 w 30"/>
                <a:gd name="T7" fmla="*/ 2147483647 h 92"/>
                <a:gd name="T8" fmla="*/ 2147483647 w 30"/>
                <a:gd name="T9" fmla="*/ 2147483647 h 92"/>
                <a:gd name="T10" fmla="*/ 2147483647 w 30"/>
                <a:gd name="T11" fmla="*/ 2147483647 h 92"/>
                <a:gd name="T12" fmla="*/ 2147483647 w 30"/>
                <a:gd name="T13" fmla="*/ 2147483647 h 92"/>
                <a:gd name="T14" fmla="*/ 2147483647 w 30"/>
                <a:gd name="T15" fmla="*/ 2147483647 h 92"/>
                <a:gd name="T16" fmla="*/ 2147483647 w 30"/>
                <a:gd name="T17" fmla="*/ 2147483647 h 92"/>
                <a:gd name="T18" fmla="*/ 2147483647 w 30"/>
                <a:gd name="T19" fmla="*/ 2147483647 h 92"/>
                <a:gd name="T20" fmla="*/ 2147483647 w 30"/>
                <a:gd name="T21" fmla="*/ 2147483647 h 92"/>
                <a:gd name="T22" fmla="*/ 2147483647 w 30"/>
                <a:gd name="T23" fmla="*/ 2147483647 h 92"/>
                <a:gd name="T24" fmla="*/ 2147483647 w 30"/>
                <a:gd name="T25" fmla="*/ 2147483647 h 92"/>
                <a:gd name="T26" fmla="*/ 2147483647 w 30"/>
                <a:gd name="T27" fmla="*/ 2147483647 h 92"/>
                <a:gd name="T28" fmla="*/ 2147483647 w 30"/>
                <a:gd name="T29" fmla="*/ 2147483647 h 92"/>
                <a:gd name="T30" fmla="*/ 0 w 30"/>
                <a:gd name="T31" fmla="*/ 0 h 92"/>
                <a:gd name="T32" fmla="*/ 2147483647 w 30"/>
                <a:gd name="T33" fmla="*/ 0 h 92"/>
                <a:gd name="T34" fmla="*/ 2147483647 w 30"/>
                <a:gd name="T35" fmla="*/ 2147483647 h 92"/>
                <a:gd name="T36" fmla="*/ 2147483647 w 30"/>
                <a:gd name="T37" fmla="*/ 2147483647 h 92"/>
                <a:gd name="T38" fmla="*/ 2147483647 w 30"/>
                <a:gd name="T39" fmla="*/ 2147483647 h 92"/>
                <a:gd name="T40" fmla="*/ 2147483647 w 30"/>
                <a:gd name="T41" fmla="*/ 2147483647 h 92"/>
                <a:gd name="T42" fmla="*/ 2147483647 w 30"/>
                <a:gd name="T43" fmla="*/ 2147483647 h 92"/>
                <a:gd name="T44" fmla="*/ 2147483647 w 30"/>
                <a:gd name="T45" fmla="*/ 2147483647 h 92"/>
                <a:gd name="T46" fmla="*/ 2147483647 w 30"/>
                <a:gd name="T47" fmla="*/ 2147483647 h 92"/>
                <a:gd name="T48" fmla="*/ 2147483647 w 30"/>
                <a:gd name="T49" fmla="*/ 2147483647 h 92"/>
                <a:gd name="T50" fmla="*/ 2147483647 w 30"/>
                <a:gd name="T51" fmla="*/ 2147483647 h 92"/>
                <a:gd name="T52" fmla="*/ 2147483647 w 30"/>
                <a:gd name="T53" fmla="*/ 2147483647 h 92"/>
                <a:gd name="T54" fmla="*/ 2147483647 w 30"/>
                <a:gd name="T55" fmla="*/ 2147483647 h 92"/>
                <a:gd name="T56" fmla="*/ 2147483647 w 30"/>
                <a:gd name="T57" fmla="*/ 2147483647 h 92"/>
                <a:gd name="T58" fmla="*/ 2147483647 w 30"/>
                <a:gd name="T59" fmla="*/ 2147483647 h 9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0" h="92">
                  <a:moveTo>
                    <a:pt x="20" y="92"/>
                  </a:moveTo>
                  <a:lnTo>
                    <a:pt x="12" y="84"/>
                  </a:lnTo>
                  <a:lnTo>
                    <a:pt x="6" y="76"/>
                  </a:lnTo>
                  <a:lnTo>
                    <a:pt x="10" y="74"/>
                  </a:lnTo>
                  <a:lnTo>
                    <a:pt x="10" y="50"/>
                  </a:lnTo>
                  <a:lnTo>
                    <a:pt x="8" y="44"/>
                  </a:lnTo>
                  <a:lnTo>
                    <a:pt x="8" y="40"/>
                  </a:lnTo>
                  <a:lnTo>
                    <a:pt x="8" y="36"/>
                  </a:lnTo>
                  <a:lnTo>
                    <a:pt x="6" y="30"/>
                  </a:lnTo>
                  <a:lnTo>
                    <a:pt x="6" y="28"/>
                  </a:lnTo>
                  <a:lnTo>
                    <a:pt x="6" y="26"/>
                  </a:lnTo>
                  <a:lnTo>
                    <a:pt x="6" y="20"/>
                  </a:lnTo>
                  <a:lnTo>
                    <a:pt x="6" y="14"/>
                  </a:lnTo>
                  <a:lnTo>
                    <a:pt x="4" y="12"/>
                  </a:lnTo>
                  <a:lnTo>
                    <a:pt x="2" y="6"/>
                  </a:lnTo>
                  <a:lnTo>
                    <a:pt x="0" y="0"/>
                  </a:lnTo>
                  <a:lnTo>
                    <a:pt x="18" y="0"/>
                  </a:lnTo>
                  <a:lnTo>
                    <a:pt x="14" y="4"/>
                  </a:lnTo>
                  <a:lnTo>
                    <a:pt x="14" y="10"/>
                  </a:lnTo>
                  <a:lnTo>
                    <a:pt x="14" y="12"/>
                  </a:lnTo>
                  <a:lnTo>
                    <a:pt x="16" y="16"/>
                  </a:lnTo>
                  <a:lnTo>
                    <a:pt x="24" y="22"/>
                  </a:lnTo>
                  <a:lnTo>
                    <a:pt x="24" y="26"/>
                  </a:lnTo>
                  <a:lnTo>
                    <a:pt x="24" y="40"/>
                  </a:lnTo>
                  <a:lnTo>
                    <a:pt x="26" y="52"/>
                  </a:lnTo>
                  <a:lnTo>
                    <a:pt x="26" y="64"/>
                  </a:lnTo>
                  <a:lnTo>
                    <a:pt x="28" y="84"/>
                  </a:lnTo>
                  <a:lnTo>
                    <a:pt x="28" y="86"/>
                  </a:lnTo>
                  <a:lnTo>
                    <a:pt x="30" y="88"/>
                  </a:lnTo>
                  <a:lnTo>
                    <a:pt x="20" y="9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4" name="Freeform 123"/>
            <p:cNvSpPr>
              <a:spLocks/>
            </p:cNvSpPr>
            <p:nvPr/>
          </p:nvSpPr>
          <p:spPr bwMode="auto">
            <a:xfrm>
              <a:off x="5776317" y="2452326"/>
              <a:ext cx="51309" cy="122694"/>
            </a:xfrm>
            <a:custGeom>
              <a:avLst/>
              <a:gdLst>
                <a:gd name="T0" fmla="*/ 2147483647 w 46"/>
                <a:gd name="T1" fmla="*/ 2147483647 h 110"/>
                <a:gd name="T2" fmla="*/ 2147483647 w 46"/>
                <a:gd name="T3" fmla="*/ 2147483647 h 110"/>
                <a:gd name="T4" fmla="*/ 2147483647 w 46"/>
                <a:gd name="T5" fmla="*/ 2147483647 h 110"/>
                <a:gd name="T6" fmla="*/ 2147483647 w 46"/>
                <a:gd name="T7" fmla="*/ 2147483647 h 110"/>
                <a:gd name="T8" fmla="*/ 2147483647 w 46"/>
                <a:gd name="T9" fmla="*/ 2147483647 h 110"/>
                <a:gd name="T10" fmla="*/ 2147483647 w 46"/>
                <a:gd name="T11" fmla="*/ 2147483647 h 110"/>
                <a:gd name="T12" fmla="*/ 2147483647 w 46"/>
                <a:gd name="T13" fmla="*/ 2147483647 h 110"/>
                <a:gd name="T14" fmla="*/ 2147483647 w 46"/>
                <a:gd name="T15" fmla="*/ 2147483647 h 110"/>
                <a:gd name="T16" fmla="*/ 2147483647 w 46"/>
                <a:gd name="T17" fmla="*/ 2147483647 h 110"/>
                <a:gd name="T18" fmla="*/ 2147483647 w 46"/>
                <a:gd name="T19" fmla="*/ 0 h 110"/>
                <a:gd name="T20" fmla="*/ 2147483647 w 46"/>
                <a:gd name="T21" fmla="*/ 2147483647 h 110"/>
                <a:gd name="T22" fmla="*/ 2147483647 w 46"/>
                <a:gd name="T23" fmla="*/ 0 h 110"/>
                <a:gd name="T24" fmla="*/ 2147483647 w 46"/>
                <a:gd name="T25" fmla="*/ 2147483647 h 110"/>
                <a:gd name="T26" fmla="*/ 2147483647 w 46"/>
                <a:gd name="T27" fmla="*/ 2147483647 h 110"/>
                <a:gd name="T28" fmla="*/ 2147483647 w 46"/>
                <a:gd name="T29" fmla="*/ 2147483647 h 110"/>
                <a:gd name="T30" fmla="*/ 2147483647 w 46"/>
                <a:gd name="T31" fmla="*/ 2147483647 h 110"/>
                <a:gd name="T32" fmla="*/ 2147483647 w 46"/>
                <a:gd name="T33" fmla="*/ 2147483647 h 110"/>
                <a:gd name="T34" fmla="*/ 2147483647 w 46"/>
                <a:gd name="T35" fmla="*/ 2147483647 h 110"/>
                <a:gd name="T36" fmla="*/ 2147483647 w 46"/>
                <a:gd name="T37" fmla="*/ 2147483647 h 110"/>
                <a:gd name="T38" fmla="*/ 0 w 46"/>
                <a:gd name="T39" fmla="*/ 2147483647 h 110"/>
                <a:gd name="T40" fmla="*/ 0 w 46"/>
                <a:gd name="T41" fmla="*/ 2147483647 h 110"/>
                <a:gd name="T42" fmla="*/ 0 w 46"/>
                <a:gd name="T43" fmla="*/ 2147483647 h 110"/>
                <a:gd name="T44" fmla="*/ 2147483647 w 46"/>
                <a:gd name="T45" fmla="*/ 2147483647 h 110"/>
                <a:gd name="T46" fmla="*/ 2147483647 w 46"/>
                <a:gd name="T47" fmla="*/ 2147483647 h 110"/>
                <a:gd name="T48" fmla="*/ 2147483647 w 46"/>
                <a:gd name="T49" fmla="*/ 2147483647 h 110"/>
                <a:gd name="T50" fmla="*/ 2147483647 w 46"/>
                <a:gd name="T51" fmla="*/ 2147483647 h 110"/>
                <a:gd name="T52" fmla="*/ 2147483647 w 46"/>
                <a:gd name="T53" fmla="*/ 2147483647 h 110"/>
                <a:gd name="T54" fmla="*/ 2147483647 w 46"/>
                <a:gd name="T55" fmla="*/ 2147483647 h 110"/>
                <a:gd name="T56" fmla="*/ 2147483647 w 46"/>
                <a:gd name="T57" fmla="*/ 2147483647 h 110"/>
                <a:gd name="T58" fmla="*/ 2147483647 w 46"/>
                <a:gd name="T59" fmla="*/ 2147483647 h 1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6" h="110">
                  <a:moveTo>
                    <a:pt x="16" y="110"/>
                  </a:moveTo>
                  <a:lnTo>
                    <a:pt x="30" y="104"/>
                  </a:lnTo>
                  <a:lnTo>
                    <a:pt x="30" y="60"/>
                  </a:lnTo>
                  <a:lnTo>
                    <a:pt x="40" y="46"/>
                  </a:lnTo>
                  <a:lnTo>
                    <a:pt x="44" y="36"/>
                  </a:lnTo>
                  <a:lnTo>
                    <a:pt x="46" y="30"/>
                  </a:lnTo>
                  <a:lnTo>
                    <a:pt x="44" y="18"/>
                  </a:lnTo>
                  <a:lnTo>
                    <a:pt x="40" y="10"/>
                  </a:lnTo>
                  <a:lnTo>
                    <a:pt x="34" y="6"/>
                  </a:lnTo>
                  <a:lnTo>
                    <a:pt x="30" y="0"/>
                  </a:lnTo>
                  <a:lnTo>
                    <a:pt x="20" y="2"/>
                  </a:lnTo>
                  <a:lnTo>
                    <a:pt x="20" y="0"/>
                  </a:lnTo>
                  <a:lnTo>
                    <a:pt x="20" y="6"/>
                  </a:lnTo>
                  <a:lnTo>
                    <a:pt x="20" y="8"/>
                  </a:lnTo>
                  <a:lnTo>
                    <a:pt x="20" y="10"/>
                  </a:lnTo>
                  <a:lnTo>
                    <a:pt x="12" y="14"/>
                  </a:lnTo>
                  <a:lnTo>
                    <a:pt x="6" y="16"/>
                  </a:lnTo>
                  <a:lnTo>
                    <a:pt x="4" y="18"/>
                  </a:lnTo>
                  <a:lnTo>
                    <a:pt x="4" y="22"/>
                  </a:lnTo>
                  <a:lnTo>
                    <a:pt x="0" y="26"/>
                  </a:lnTo>
                  <a:lnTo>
                    <a:pt x="0" y="32"/>
                  </a:lnTo>
                  <a:lnTo>
                    <a:pt x="0" y="34"/>
                  </a:lnTo>
                  <a:lnTo>
                    <a:pt x="2" y="38"/>
                  </a:lnTo>
                  <a:lnTo>
                    <a:pt x="10" y="44"/>
                  </a:lnTo>
                  <a:lnTo>
                    <a:pt x="10" y="48"/>
                  </a:lnTo>
                  <a:lnTo>
                    <a:pt x="10" y="62"/>
                  </a:lnTo>
                  <a:lnTo>
                    <a:pt x="12" y="74"/>
                  </a:lnTo>
                  <a:lnTo>
                    <a:pt x="12" y="86"/>
                  </a:lnTo>
                  <a:lnTo>
                    <a:pt x="14" y="106"/>
                  </a:lnTo>
                  <a:lnTo>
                    <a:pt x="16" y="11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5" name="Freeform 124"/>
            <p:cNvSpPr>
              <a:spLocks/>
            </p:cNvSpPr>
            <p:nvPr/>
          </p:nvSpPr>
          <p:spPr bwMode="auto">
            <a:xfrm>
              <a:off x="5809779" y="2418865"/>
              <a:ext cx="210812" cy="194080"/>
            </a:xfrm>
            <a:custGeom>
              <a:avLst/>
              <a:gdLst>
                <a:gd name="T0" fmla="*/ 2147483647 w 189"/>
                <a:gd name="T1" fmla="*/ 2147483647 h 174"/>
                <a:gd name="T2" fmla="*/ 2147483647 w 189"/>
                <a:gd name="T3" fmla="*/ 2147483647 h 174"/>
                <a:gd name="T4" fmla="*/ 2147483647 w 189"/>
                <a:gd name="T5" fmla="*/ 2147483647 h 174"/>
                <a:gd name="T6" fmla="*/ 2147483647 w 189"/>
                <a:gd name="T7" fmla="*/ 2147483647 h 174"/>
                <a:gd name="T8" fmla="*/ 2147483647 w 189"/>
                <a:gd name="T9" fmla="*/ 2147483647 h 174"/>
                <a:gd name="T10" fmla="*/ 0 w 189"/>
                <a:gd name="T11" fmla="*/ 2147483647 h 174"/>
                <a:gd name="T12" fmla="*/ 2147483647 w 189"/>
                <a:gd name="T13" fmla="*/ 2147483647 h 174"/>
                <a:gd name="T14" fmla="*/ 2147483647 w 189"/>
                <a:gd name="T15" fmla="*/ 2147483647 h 174"/>
                <a:gd name="T16" fmla="*/ 2147483647 w 189"/>
                <a:gd name="T17" fmla="*/ 2147483647 h 174"/>
                <a:gd name="T18" fmla="*/ 2147483647 w 189"/>
                <a:gd name="T19" fmla="*/ 2147483647 h 174"/>
                <a:gd name="T20" fmla="*/ 2147483647 w 189"/>
                <a:gd name="T21" fmla="*/ 0 h 174"/>
                <a:gd name="T22" fmla="*/ 2147483647 w 189"/>
                <a:gd name="T23" fmla="*/ 0 h 174"/>
                <a:gd name="T24" fmla="*/ 2147483647 w 189"/>
                <a:gd name="T25" fmla="*/ 2147483647 h 174"/>
                <a:gd name="T26" fmla="*/ 2147483647 w 189"/>
                <a:gd name="T27" fmla="*/ 2147483647 h 174"/>
                <a:gd name="T28" fmla="*/ 2147483647 w 189"/>
                <a:gd name="T29" fmla="*/ 2147483647 h 174"/>
                <a:gd name="T30" fmla="*/ 2147483647 w 189"/>
                <a:gd name="T31" fmla="*/ 2147483647 h 174"/>
                <a:gd name="T32" fmla="*/ 2147483647 w 189"/>
                <a:gd name="T33" fmla="*/ 2147483647 h 174"/>
                <a:gd name="T34" fmla="*/ 2147483647 w 189"/>
                <a:gd name="T35" fmla="*/ 2147483647 h 174"/>
                <a:gd name="T36" fmla="*/ 2147483647 w 189"/>
                <a:gd name="T37" fmla="*/ 2147483647 h 174"/>
                <a:gd name="T38" fmla="*/ 2147483647 w 189"/>
                <a:gd name="T39" fmla="*/ 2147483647 h 174"/>
                <a:gd name="T40" fmla="*/ 2147483647 w 189"/>
                <a:gd name="T41" fmla="*/ 2147483647 h 174"/>
                <a:gd name="T42" fmla="*/ 2147483647 w 189"/>
                <a:gd name="T43" fmla="*/ 2147483647 h 174"/>
                <a:gd name="T44" fmla="*/ 2147483647 w 189"/>
                <a:gd name="T45" fmla="*/ 2147483647 h 174"/>
                <a:gd name="T46" fmla="*/ 2147483647 w 189"/>
                <a:gd name="T47" fmla="*/ 0 h 174"/>
                <a:gd name="T48" fmla="*/ 2147483647 w 189"/>
                <a:gd name="T49" fmla="*/ 2147483647 h 174"/>
                <a:gd name="T50" fmla="*/ 2147483647 w 189"/>
                <a:gd name="T51" fmla="*/ 2147483647 h 174"/>
                <a:gd name="T52" fmla="*/ 2147483647 w 189"/>
                <a:gd name="T53" fmla="*/ 2147483647 h 174"/>
                <a:gd name="T54" fmla="*/ 2147483647 w 189"/>
                <a:gd name="T55" fmla="*/ 2147483647 h 174"/>
                <a:gd name="T56" fmla="*/ 2147483647 w 189"/>
                <a:gd name="T57" fmla="*/ 2147483647 h 174"/>
                <a:gd name="T58" fmla="*/ 2147483647 w 189"/>
                <a:gd name="T59" fmla="*/ 2147483647 h 174"/>
                <a:gd name="T60" fmla="*/ 2147483647 w 189"/>
                <a:gd name="T61" fmla="*/ 2147483647 h 174"/>
                <a:gd name="T62" fmla="*/ 2147483647 w 189"/>
                <a:gd name="T63" fmla="*/ 2147483647 h 174"/>
                <a:gd name="T64" fmla="*/ 2147483647 w 189"/>
                <a:gd name="T65" fmla="*/ 2147483647 h 174"/>
                <a:gd name="T66" fmla="*/ 2147483647 w 189"/>
                <a:gd name="T67" fmla="*/ 2147483647 h 174"/>
                <a:gd name="T68" fmla="*/ 2147483647 w 189"/>
                <a:gd name="T69" fmla="*/ 2147483647 h 174"/>
                <a:gd name="T70" fmla="*/ 2147483647 w 189"/>
                <a:gd name="T71" fmla="*/ 2147483647 h 174"/>
                <a:gd name="T72" fmla="*/ 2147483647 w 189"/>
                <a:gd name="T73" fmla="*/ 2147483647 h 174"/>
                <a:gd name="T74" fmla="*/ 2147483647 w 189"/>
                <a:gd name="T75" fmla="*/ 2147483647 h 174"/>
                <a:gd name="T76" fmla="*/ 2147483647 w 189"/>
                <a:gd name="T77" fmla="*/ 2147483647 h 174"/>
                <a:gd name="T78" fmla="*/ 2147483647 w 189"/>
                <a:gd name="T79" fmla="*/ 2147483647 h 174"/>
                <a:gd name="T80" fmla="*/ 2147483647 w 189"/>
                <a:gd name="T81" fmla="*/ 2147483647 h 1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89" h="174">
                  <a:moveTo>
                    <a:pt x="90" y="168"/>
                  </a:moveTo>
                  <a:lnTo>
                    <a:pt x="74" y="170"/>
                  </a:lnTo>
                  <a:lnTo>
                    <a:pt x="58" y="174"/>
                  </a:lnTo>
                  <a:lnTo>
                    <a:pt x="52" y="172"/>
                  </a:lnTo>
                  <a:lnTo>
                    <a:pt x="46" y="166"/>
                  </a:lnTo>
                  <a:lnTo>
                    <a:pt x="40" y="152"/>
                  </a:lnTo>
                  <a:lnTo>
                    <a:pt x="36" y="146"/>
                  </a:lnTo>
                  <a:lnTo>
                    <a:pt x="32" y="138"/>
                  </a:lnTo>
                  <a:lnTo>
                    <a:pt x="24" y="134"/>
                  </a:lnTo>
                  <a:lnTo>
                    <a:pt x="18" y="132"/>
                  </a:lnTo>
                  <a:lnTo>
                    <a:pt x="0" y="134"/>
                  </a:lnTo>
                  <a:lnTo>
                    <a:pt x="0" y="90"/>
                  </a:lnTo>
                  <a:lnTo>
                    <a:pt x="10" y="76"/>
                  </a:lnTo>
                  <a:lnTo>
                    <a:pt x="14" y="66"/>
                  </a:lnTo>
                  <a:lnTo>
                    <a:pt x="16" y="60"/>
                  </a:lnTo>
                  <a:lnTo>
                    <a:pt x="14" y="48"/>
                  </a:lnTo>
                  <a:lnTo>
                    <a:pt x="10" y="40"/>
                  </a:lnTo>
                  <a:lnTo>
                    <a:pt x="14" y="26"/>
                  </a:lnTo>
                  <a:lnTo>
                    <a:pt x="18" y="12"/>
                  </a:lnTo>
                  <a:lnTo>
                    <a:pt x="22" y="8"/>
                  </a:lnTo>
                  <a:lnTo>
                    <a:pt x="28" y="4"/>
                  </a:lnTo>
                  <a:lnTo>
                    <a:pt x="34" y="0"/>
                  </a:lnTo>
                  <a:lnTo>
                    <a:pt x="44" y="0"/>
                  </a:lnTo>
                  <a:lnTo>
                    <a:pt x="46" y="0"/>
                  </a:lnTo>
                  <a:lnTo>
                    <a:pt x="50" y="2"/>
                  </a:lnTo>
                  <a:lnTo>
                    <a:pt x="56" y="8"/>
                  </a:lnTo>
                  <a:lnTo>
                    <a:pt x="62" y="12"/>
                  </a:lnTo>
                  <a:lnTo>
                    <a:pt x="64" y="14"/>
                  </a:lnTo>
                  <a:lnTo>
                    <a:pt x="68" y="16"/>
                  </a:lnTo>
                  <a:lnTo>
                    <a:pt x="72" y="14"/>
                  </a:lnTo>
                  <a:lnTo>
                    <a:pt x="72" y="12"/>
                  </a:lnTo>
                  <a:lnTo>
                    <a:pt x="74" y="10"/>
                  </a:lnTo>
                  <a:lnTo>
                    <a:pt x="78" y="10"/>
                  </a:lnTo>
                  <a:lnTo>
                    <a:pt x="86" y="10"/>
                  </a:lnTo>
                  <a:lnTo>
                    <a:pt x="90" y="14"/>
                  </a:lnTo>
                  <a:lnTo>
                    <a:pt x="94" y="16"/>
                  </a:lnTo>
                  <a:lnTo>
                    <a:pt x="100" y="18"/>
                  </a:lnTo>
                  <a:lnTo>
                    <a:pt x="108" y="16"/>
                  </a:lnTo>
                  <a:lnTo>
                    <a:pt x="114" y="12"/>
                  </a:lnTo>
                  <a:lnTo>
                    <a:pt x="120" y="10"/>
                  </a:lnTo>
                  <a:lnTo>
                    <a:pt x="128" y="8"/>
                  </a:lnTo>
                  <a:lnTo>
                    <a:pt x="134" y="8"/>
                  </a:lnTo>
                  <a:lnTo>
                    <a:pt x="138" y="10"/>
                  </a:lnTo>
                  <a:lnTo>
                    <a:pt x="142" y="10"/>
                  </a:lnTo>
                  <a:lnTo>
                    <a:pt x="151" y="12"/>
                  </a:lnTo>
                  <a:lnTo>
                    <a:pt x="155" y="10"/>
                  </a:lnTo>
                  <a:lnTo>
                    <a:pt x="161" y="8"/>
                  </a:lnTo>
                  <a:lnTo>
                    <a:pt x="171" y="0"/>
                  </a:lnTo>
                  <a:lnTo>
                    <a:pt x="175" y="6"/>
                  </a:lnTo>
                  <a:lnTo>
                    <a:pt x="179" y="10"/>
                  </a:lnTo>
                  <a:lnTo>
                    <a:pt x="183" y="22"/>
                  </a:lnTo>
                  <a:lnTo>
                    <a:pt x="185" y="26"/>
                  </a:lnTo>
                  <a:lnTo>
                    <a:pt x="189" y="30"/>
                  </a:lnTo>
                  <a:lnTo>
                    <a:pt x="187" y="46"/>
                  </a:lnTo>
                  <a:lnTo>
                    <a:pt x="183" y="46"/>
                  </a:lnTo>
                  <a:lnTo>
                    <a:pt x="179" y="46"/>
                  </a:lnTo>
                  <a:lnTo>
                    <a:pt x="175" y="60"/>
                  </a:lnTo>
                  <a:lnTo>
                    <a:pt x="171" y="70"/>
                  </a:lnTo>
                  <a:lnTo>
                    <a:pt x="165" y="82"/>
                  </a:lnTo>
                  <a:lnTo>
                    <a:pt x="161" y="92"/>
                  </a:lnTo>
                  <a:lnTo>
                    <a:pt x="159" y="94"/>
                  </a:lnTo>
                  <a:lnTo>
                    <a:pt x="157" y="96"/>
                  </a:lnTo>
                  <a:lnTo>
                    <a:pt x="155" y="98"/>
                  </a:lnTo>
                  <a:lnTo>
                    <a:pt x="153" y="98"/>
                  </a:lnTo>
                  <a:lnTo>
                    <a:pt x="151" y="108"/>
                  </a:lnTo>
                  <a:lnTo>
                    <a:pt x="146" y="120"/>
                  </a:lnTo>
                  <a:lnTo>
                    <a:pt x="142" y="130"/>
                  </a:lnTo>
                  <a:lnTo>
                    <a:pt x="138" y="134"/>
                  </a:lnTo>
                  <a:lnTo>
                    <a:pt x="134" y="136"/>
                  </a:lnTo>
                  <a:lnTo>
                    <a:pt x="132" y="134"/>
                  </a:lnTo>
                  <a:lnTo>
                    <a:pt x="130" y="132"/>
                  </a:lnTo>
                  <a:lnTo>
                    <a:pt x="128" y="124"/>
                  </a:lnTo>
                  <a:lnTo>
                    <a:pt x="122" y="126"/>
                  </a:lnTo>
                  <a:lnTo>
                    <a:pt x="116" y="130"/>
                  </a:lnTo>
                  <a:lnTo>
                    <a:pt x="110" y="134"/>
                  </a:lnTo>
                  <a:lnTo>
                    <a:pt x="104" y="138"/>
                  </a:lnTo>
                  <a:lnTo>
                    <a:pt x="100" y="146"/>
                  </a:lnTo>
                  <a:lnTo>
                    <a:pt x="98" y="150"/>
                  </a:lnTo>
                  <a:lnTo>
                    <a:pt x="96" y="158"/>
                  </a:lnTo>
                  <a:lnTo>
                    <a:pt x="96" y="168"/>
                  </a:lnTo>
                  <a:lnTo>
                    <a:pt x="94" y="168"/>
                  </a:lnTo>
                  <a:lnTo>
                    <a:pt x="90" y="16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6" name="Freeform 125"/>
            <p:cNvSpPr>
              <a:spLocks/>
            </p:cNvSpPr>
            <p:nvPr/>
          </p:nvSpPr>
          <p:spPr bwMode="auto">
            <a:xfrm>
              <a:off x="5910167" y="2430018"/>
              <a:ext cx="141657" cy="232004"/>
            </a:xfrm>
            <a:custGeom>
              <a:avLst/>
              <a:gdLst>
                <a:gd name="T0" fmla="*/ 2147483647 w 127"/>
                <a:gd name="T1" fmla="*/ 2147483647 h 208"/>
                <a:gd name="T2" fmla="*/ 2147483647 w 127"/>
                <a:gd name="T3" fmla="*/ 2147483647 h 208"/>
                <a:gd name="T4" fmla="*/ 2147483647 w 127"/>
                <a:gd name="T5" fmla="*/ 2147483647 h 208"/>
                <a:gd name="T6" fmla="*/ 2147483647 w 127"/>
                <a:gd name="T7" fmla="*/ 2147483647 h 208"/>
                <a:gd name="T8" fmla="*/ 2147483647 w 127"/>
                <a:gd name="T9" fmla="*/ 2147483647 h 208"/>
                <a:gd name="T10" fmla="*/ 2147483647 w 127"/>
                <a:gd name="T11" fmla="*/ 2147483647 h 208"/>
                <a:gd name="T12" fmla="*/ 2147483647 w 127"/>
                <a:gd name="T13" fmla="*/ 2147483647 h 208"/>
                <a:gd name="T14" fmla="*/ 2147483647 w 127"/>
                <a:gd name="T15" fmla="*/ 2147483647 h 208"/>
                <a:gd name="T16" fmla="*/ 2147483647 w 127"/>
                <a:gd name="T17" fmla="*/ 2147483647 h 208"/>
                <a:gd name="T18" fmla="*/ 2147483647 w 127"/>
                <a:gd name="T19" fmla="*/ 2147483647 h 208"/>
                <a:gd name="T20" fmla="*/ 2147483647 w 127"/>
                <a:gd name="T21" fmla="*/ 2147483647 h 208"/>
                <a:gd name="T22" fmla="*/ 2147483647 w 127"/>
                <a:gd name="T23" fmla="*/ 2147483647 h 208"/>
                <a:gd name="T24" fmla="*/ 2147483647 w 127"/>
                <a:gd name="T25" fmla="*/ 2147483647 h 208"/>
                <a:gd name="T26" fmla="*/ 2147483647 w 127"/>
                <a:gd name="T27" fmla="*/ 2147483647 h 208"/>
                <a:gd name="T28" fmla="*/ 2147483647 w 127"/>
                <a:gd name="T29" fmla="*/ 2147483647 h 208"/>
                <a:gd name="T30" fmla="*/ 2147483647 w 127"/>
                <a:gd name="T31" fmla="*/ 2147483647 h 208"/>
                <a:gd name="T32" fmla="*/ 2147483647 w 127"/>
                <a:gd name="T33" fmla="*/ 2147483647 h 208"/>
                <a:gd name="T34" fmla="*/ 2147483647 w 127"/>
                <a:gd name="T35" fmla="*/ 2147483647 h 208"/>
                <a:gd name="T36" fmla="*/ 2147483647 w 127"/>
                <a:gd name="T37" fmla="*/ 2147483647 h 208"/>
                <a:gd name="T38" fmla="*/ 2147483647 w 127"/>
                <a:gd name="T39" fmla="*/ 2147483647 h 208"/>
                <a:gd name="T40" fmla="*/ 2147483647 w 127"/>
                <a:gd name="T41" fmla="*/ 2147483647 h 208"/>
                <a:gd name="T42" fmla="*/ 2147483647 w 127"/>
                <a:gd name="T43" fmla="*/ 2147483647 h 208"/>
                <a:gd name="T44" fmla="*/ 2147483647 w 127"/>
                <a:gd name="T45" fmla="*/ 2147483647 h 208"/>
                <a:gd name="T46" fmla="*/ 2147483647 w 127"/>
                <a:gd name="T47" fmla="*/ 2147483647 h 208"/>
                <a:gd name="T48" fmla="*/ 2147483647 w 127"/>
                <a:gd name="T49" fmla="*/ 2147483647 h 208"/>
                <a:gd name="T50" fmla="*/ 2147483647 w 127"/>
                <a:gd name="T51" fmla="*/ 2147483647 h 208"/>
                <a:gd name="T52" fmla="*/ 2147483647 w 127"/>
                <a:gd name="T53" fmla="*/ 2147483647 h 208"/>
                <a:gd name="T54" fmla="*/ 2147483647 w 127"/>
                <a:gd name="T55" fmla="*/ 2147483647 h 208"/>
                <a:gd name="T56" fmla="*/ 2147483647 w 127"/>
                <a:gd name="T57" fmla="*/ 2147483647 h 208"/>
                <a:gd name="T58" fmla="*/ 2147483647 w 127"/>
                <a:gd name="T59" fmla="*/ 2147483647 h 208"/>
                <a:gd name="T60" fmla="*/ 2147483647 w 127"/>
                <a:gd name="T61" fmla="*/ 2147483647 h 208"/>
                <a:gd name="T62" fmla="*/ 2147483647 w 127"/>
                <a:gd name="T63" fmla="*/ 2147483647 h 208"/>
                <a:gd name="T64" fmla="*/ 2147483647 w 127"/>
                <a:gd name="T65" fmla="*/ 2147483647 h 208"/>
                <a:gd name="T66" fmla="*/ 2147483647 w 127"/>
                <a:gd name="T67" fmla="*/ 2147483647 h 208"/>
                <a:gd name="T68" fmla="*/ 2147483647 w 127"/>
                <a:gd name="T69" fmla="*/ 2147483647 h 208"/>
                <a:gd name="T70" fmla="*/ 2147483647 w 127"/>
                <a:gd name="T71" fmla="*/ 2147483647 h 208"/>
                <a:gd name="T72" fmla="*/ 2147483647 w 127"/>
                <a:gd name="T73" fmla="*/ 2147483647 h 208"/>
                <a:gd name="T74" fmla="*/ 2147483647 w 127"/>
                <a:gd name="T75" fmla="*/ 2147483647 h 208"/>
                <a:gd name="T76" fmla="*/ 0 w 127"/>
                <a:gd name="T77" fmla="*/ 2147483647 h 20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27" h="208">
                  <a:moveTo>
                    <a:pt x="6" y="158"/>
                  </a:moveTo>
                  <a:lnTo>
                    <a:pt x="6" y="148"/>
                  </a:lnTo>
                  <a:lnTo>
                    <a:pt x="8" y="140"/>
                  </a:lnTo>
                  <a:lnTo>
                    <a:pt x="10" y="136"/>
                  </a:lnTo>
                  <a:lnTo>
                    <a:pt x="14" y="128"/>
                  </a:lnTo>
                  <a:lnTo>
                    <a:pt x="20" y="124"/>
                  </a:lnTo>
                  <a:lnTo>
                    <a:pt x="26" y="120"/>
                  </a:lnTo>
                  <a:lnTo>
                    <a:pt x="32" y="116"/>
                  </a:lnTo>
                  <a:lnTo>
                    <a:pt x="38" y="114"/>
                  </a:lnTo>
                  <a:lnTo>
                    <a:pt x="40" y="122"/>
                  </a:lnTo>
                  <a:lnTo>
                    <a:pt x="42" y="124"/>
                  </a:lnTo>
                  <a:lnTo>
                    <a:pt x="44" y="126"/>
                  </a:lnTo>
                  <a:lnTo>
                    <a:pt x="48" y="124"/>
                  </a:lnTo>
                  <a:lnTo>
                    <a:pt x="52" y="120"/>
                  </a:lnTo>
                  <a:lnTo>
                    <a:pt x="56" y="110"/>
                  </a:lnTo>
                  <a:lnTo>
                    <a:pt x="61" y="98"/>
                  </a:lnTo>
                  <a:lnTo>
                    <a:pt x="63" y="88"/>
                  </a:lnTo>
                  <a:lnTo>
                    <a:pt x="65" y="88"/>
                  </a:lnTo>
                  <a:lnTo>
                    <a:pt x="67" y="86"/>
                  </a:lnTo>
                  <a:lnTo>
                    <a:pt x="69" y="84"/>
                  </a:lnTo>
                  <a:lnTo>
                    <a:pt x="71" y="82"/>
                  </a:lnTo>
                  <a:lnTo>
                    <a:pt x="75" y="72"/>
                  </a:lnTo>
                  <a:lnTo>
                    <a:pt x="81" y="60"/>
                  </a:lnTo>
                  <a:lnTo>
                    <a:pt x="85" y="50"/>
                  </a:lnTo>
                  <a:lnTo>
                    <a:pt x="89" y="36"/>
                  </a:lnTo>
                  <a:lnTo>
                    <a:pt x="93" y="36"/>
                  </a:lnTo>
                  <a:lnTo>
                    <a:pt x="97" y="36"/>
                  </a:lnTo>
                  <a:lnTo>
                    <a:pt x="99" y="20"/>
                  </a:lnTo>
                  <a:lnTo>
                    <a:pt x="95" y="16"/>
                  </a:lnTo>
                  <a:lnTo>
                    <a:pt x="93" y="12"/>
                  </a:lnTo>
                  <a:lnTo>
                    <a:pt x="89" y="0"/>
                  </a:lnTo>
                  <a:lnTo>
                    <a:pt x="91" y="2"/>
                  </a:lnTo>
                  <a:lnTo>
                    <a:pt x="93" y="0"/>
                  </a:lnTo>
                  <a:lnTo>
                    <a:pt x="97" y="6"/>
                  </a:lnTo>
                  <a:lnTo>
                    <a:pt x="103" y="14"/>
                  </a:lnTo>
                  <a:lnTo>
                    <a:pt x="107" y="20"/>
                  </a:lnTo>
                  <a:lnTo>
                    <a:pt x="109" y="26"/>
                  </a:lnTo>
                  <a:lnTo>
                    <a:pt x="107" y="44"/>
                  </a:lnTo>
                  <a:lnTo>
                    <a:pt x="109" y="50"/>
                  </a:lnTo>
                  <a:lnTo>
                    <a:pt x="109" y="54"/>
                  </a:lnTo>
                  <a:lnTo>
                    <a:pt x="117" y="60"/>
                  </a:lnTo>
                  <a:lnTo>
                    <a:pt x="99" y="60"/>
                  </a:lnTo>
                  <a:lnTo>
                    <a:pt x="93" y="62"/>
                  </a:lnTo>
                  <a:lnTo>
                    <a:pt x="91" y="64"/>
                  </a:lnTo>
                  <a:lnTo>
                    <a:pt x="89" y="66"/>
                  </a:lnTo>
                  <a:lnTo>
                    <a:pt x="93" y="70"/>
                  </a:lnTo>
                  <a:lnTo>
                    <a:pt x="101" y="78"/>
                  </a:lnTo>
                  <a:lnTo>
                    <a:pt x="111" y="88"/>
                  </a:lnTo>
                  <a:lnTo>
                    <a:pt x="115" y="96"/>
                  </a:lnTo>
                  <a:lnTo>
                    <a:pt x="117" y="106"/>
                  </a:lnTo>
                  <a:lnTo>
                    <a:pt x="113" y="110"/>
                  </a:lnTo>
                  <a:lnTo>
                    <a:pt x="107" y="116"/>
                  </a:lnTo>
                  <a:lnTo>
                    <a:pt x="101" y="126"/>
                  </a:lnTo>
                  <a:lnTo>
                    <a:pt x="99" y="136"/>
                  </a:lnTo>
                  <a:lnTo>
                    <a:pt x="99" y="144"/>
                  </a:lnTo>
                  <a:lnTo>
                    <a:pt x="101" y="154"/>
                  </a:lnTo>
                  <a:lnTo>
                    <a:pt x="109" y="168"/>
                  </a:lnTo>
                  <a:lnTo>
                    <a:pt x="119" y="182"/>
                  </a:lnTo>
                  <a:lnTo>
                    <a:pt x="127" y="194"/>
                  </a:lnTo>
                  <a:lnTo>
                    <a:pt x="127" y="208"/>
                  </a:lnTo>
                  <a:lnTo>
                    <a:pt x="121" y="208"/>
                  </a:lnTo>
                  <a:lnTo>
                    <a:pt x="111" y="208"/>
                  </a:lnTo>
                  <a:lnTo>
                    <a:pt x="107" y="206"/>
                  </a:lnTo>
                  <a:lnTo>
                    <a:pt x="103" y="204"/>
                  </a:lnTo>
                  <a:lnTo>
                    <a:pt x="81" y="204"/>
                  </a:lnTo>
                  <a:lnTo>
                    <a:pt x="81" y="202"/>
                  </a:lnTo>
                  <a:lnTo>
                    <a:pt x="46" y="200"/>
                  </a:lnTo>
                  <a:lnTo>
                    <a:pt x="46" y="204"/>
                  </a:lnTo>
                  <a:lnTo>
                    <a:pt x="22" y="202"/>
                  </a:lnTo>
                  <a:lnTo>
                    <a:pt x="24" y="198"/>
                  </a:lnTo>
                  <a:lnTo>
                    <a:pt x="24" y="188"/>
                  </a:lnTo>
                  <a:lnTo>
                    <a:pt x="22" y="182"/>
                  </a:lnTo>
                  <a:lnTo>
                    <a:pt x="22" y="174"/>
                  </a:lnTo>
                  <a:lnTo>
                    <a:pt x="24" y="168"/>
                  </a:lnTo>
                  <a:lnTo>
                    <a:pt x="14" y="166"/>
                  </a:lnTo>
                  <a:lnTo>
                    <a:pt x="10" y="164"/>
                  </a:lnTo>
                  <a:lnTo>
                    <a:pt x="6" y="160"/>
                  </a:lnTo>
                  <a:lnTo>
                    <a:pt x="0" y="158"/>
                  </a:lnTo>
                  <a:lnTo>
                    <a:pt x="6" y="15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7" name="Freeform 126"/>
            <p:cNvSpPr>
              <a:spLocks/>
            </p:cNvSpPr>
            <p:nvPr/>
          </p:nvSpPr>
          <p:spPr bwMode="auto">
            <a:xfrm>
              <a:off x="5921321" y="2653098"/>
              <a:ext cx="99272" cy="122694"/>
            </a:xfrm>
            <a:custGeom>
              <a:avLst/>
              <a:gdLst>
                <a:gd name="T0" fmla="*/ 2147483647 w 89"/>
                <a:gd name="T1" fmla="*/ 2147483647 h 110"/>
                <a:gd name="T2" fmla="*/ 2147483647 w 89"/>
                <a:gd name="T3" fmla="*/ 2147483647 h 110"/>
                <a:gd name="T4" fmla="*/ 2147483647 w 89"/>
                <a:gd name="T5" fmla="*/ 2147483647 h 110"/>
                <a:gd name="T6" fmla="*/ 2147483647 w 89"/>
                <a:gd name="T7" fmla="*/ 2147483647 h 110"/>
                <a:gd name="T8" fmla="*/ 2147483647 w 89"/>
                <a:gd name="T9" fmla="*/ 2147483647 h 110"/>
                <a:gd name="T10" fmla="*/ 2147483647 w 89"/>
                <a:gd name="T11" fmla="*/ 2147483647 h 110"/>
                <a:gd name="T12" fmla="*/ 0 w 89"/>
                <a:gd name="T13" fmla="*/ 2147483647 h 110"/>
                <a:gd name="T14" fmla="*/ 0 w 89"/>
                <a:gd name="T15" fmla="*/ 2147483647 h 110"/>
                <a:gd name="T16" fmla="*/ 2147483647 w 89"/>
                <a:gd name="T17" fmla="*/ 2147483647 h 110"/>
                <a:gd name="T18" fmla="*/ 2147483647 w 89"/>
                <a:gd name="T19" fmla="*/ 2147483647 h 110"/>
                <a:gd name="T20" fmla="*/ 2147483647 w 89"/>
                <a:gd name="T21" fmla="*/ 2147483647 h 110"/>
                <a:gd name="T22" fmla="*/ 2147483647 w 89"/>
                <a:gd name="T23" fmla="*/ 2147483647 h 110"/>
                <a:gd name="T24" fmla="*/ 2147483647 w 89"/>
                <a:gd name="T25" fmla="*/ 2147483647 h 110"/>
                <a:gd name="T26" fmla="*/ 2147483647 w 89"/>
                <a:gd name="T27" fmla="*/ 2147483647 h 110"/>
                <a:gd name="T28" fmla="*/ 2147483647 w 89"/>
                <a:gd name="T29" fmla="*/ 2147483647 h 110"/>
                <a:gd name="T30" fmla="*/ 2147483647 w 89"/>
                <a:gd name="T31" fmla="*/ 2147483647 h 110"/>
                <a:gd name="T32" fmla="*/ 2147483647 w 89"/>
                <a:gd name="T33" fmla="*/ 2147483647 h 110"/>
                <a:gd name="T34" fmla="*/ 2147483647 w 89"/>
                <a:gd name="T35" fmla="*/ 2147483647 h 110"/>
                <a:gd name="T36" fmla="*/ 2147483647 w 89"/>
                <a:gd name="T37" fmla="*/ 2147483647 h 110"/>
                <a:gd name="T38" fmla="*/ 2147483647 w 89"/>
                <a:gd name="T39" fmla="*/ 2147483647 h 110"/>
                <a:gd name="T40" fmla="*/ 2147483647 w 89"/>
                <a:gd name="T41" fmla="*/ 2147483647 h 110"/>
                <a:gd name="T42" fmla="*/ 2147483647 w 89"/>
                <a:gd name="T43" fmla="*/ 2147483647 h 110"/>
                <a:gd name="T44" fmla="*/ 2147483647 w 89"/>
                <a:gd name="T45" fmla="*/ 2147483647 h 110"/>
                <a:gd name="T46" fmla="*/ 2147483647 w 89"/>
                <a:gd name="T47" fmla="*/ 2147483647 h 110"/>
                <a:gd name="T48" fmla="*/ 2147483647 w 89"/>
                <a:gd name="T49" fmla="*/ 2147483647 h 110"/>
                <a:gd name="T50" fmla="*/ 2147483647 w 89"/>
                <a:gd name="T51" fmla="*/ 2147483647 h 110"/>
                <a:gd name="T52" fmla="*/ 2147483647 w 89"/>
                <a:gd name="T53" fmla="*/ 2147483647 h 110"/>
                <a:gd name="T54" fmla="*/ 2147483647 w 89"/>
                <a:gd name="T55" fmla="*/ 2147483647 h 110"/>
                <a:gd name="T56" fmla="*/ 2147483647 w 89"/>
                <a:gd name="T57" fmla="*/ 2147483647 h 110"/>
                <a:gd name="T58" fmla="*/ 2147483647 w 89"/>
                <a:gd name="T59" fmla="*/ 2147483647 h 110"/>
                <a:gd name="T60" fmla="*/ 2147483647 w 89"/>
                <a:gd name="T61" fmla="*/ 2147483647 h 110"/>
                <a:gd name="T62" fmla="*/ 2147483647 w 89"/>
                <a:gd name="T63" fmla="*/ 2147483647 h 110"/>
                <a:gd name="T64" fmla="*/ 2147483647 w 89"/>
                <a:gd name="T65" fmla="*/ 2147483647 h 110"/>
                <a:gd name="T66" fmla="*/ 2147483647 w 89"/>
                <a:gd name="T67" fmla="*/ 2147483647 h 110"/>
                <a:gd name="T68" fmla="*/ 2147483647 w 89"/>
                <a:gd name="T69" fmla="*/ 2147483647 h 110"/>
                <a:gd name="T70" fmla="*/ 2147483647 w 89"/>
                <a:gd name="T71" fmla="*/ 2147483647 h 110"/>
                <a:gd name="T72" fmla="*/ 2147483647 w 89"/>
                <a:gd name="T73" fmla="*/ 2147483647 h 110"/>
                <a:gd name="T74" fmla="*/ 2147483647 w 89"/>
                <a:gd name="T75" fmla="*/ 2147483647 h 110"/>
                <a:gd name="T76" fmla="*/ 2147483647 w 89"/>
                <a:gd name="T77" fmla="*/ 2147483647 h 110"/>
                <a:gd name="T78" fmla="*/ 2147483647 w 89"/>
                <a:gd name="T79" fmla="*/ 2147483647 h 110"/>
                <a:gd name="T80" fmla="*/ 2147483647 w 89"/>
                <a:gd name="T81" fmla="*/ 2147483647 h 110"/>
                <a:gd name="T82" fmla="*/ 2147483647 w 89"/>
                <a:gd name="T83" fmla="*/ 2147483647 h 110"/>
                <a:gd name="T84" fmla="*/ 2147483647 w 89"/>
                <a:gd name="T85" fmla="*/ 2147483647 h 110"/>
                <a:gd name="T86" fmla="*/ 2147483647 w 89"/>
                <a:gd name="T87" fmla="*/ 2147483647 h 110"/>
                <a:gd name="T88" fmla="*/ 2147483647 w 89"/>
                <a:gd name="T89" fmla="*/ 2147483647 h 110"/>
                <a:gd name="T90" fmla="*/ 2147483647 w 89"/>
                <a:gd name="T91" fmla="*/ 2147483647 h 110"/>
                <a:gd name="T92" fmla="*/ 2147483647 w 89"/>
                <a:gd name="T93" fmla="*/ 2147483647 h 110"/>
                <a:gd name="T94" fmla="*/ 2147483647 w 89"/>
                <a:gd name="T95" fmla="*/ 2147483647 h 110"/>
                <a:gd name="T96" fmla="*/ 2147483647 w 89"/>
                <a:gd name="T97" fmla="*/ 2147483647 h 110"/>
                <a:gd name="T98" fmla="*/ 2147483647 w 89"/>
                <a:gd name="T99" fmla="*/ 2147483647 h 110"/>
                <a:gd name="T100" fmla="*/ 2147483647 w 89"/>
                <a:gd name="T101" fmla="*/ 0 h 110"/>
                <a:gd name="T102" fmla="*/ 2147483647 w 89"/>
                <a:gd name="T103" fmla="*/ 2147483647 h 11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89" h="110">
                  <a:moveTo>
                    <a:pt x="36" y="24"/>
                  </a:moveTo>
                  <a:lnTo>
                    <a:pt x="26" y="24"/>
                  </a:lnTo>
                  <a:lnTo>
                    <a:pt x="20" y="24"/>
                  </a:lnTo>
                  <a:lnTo>
                    <a:pt x="8" y="22"/>
                  </a:lnTo>
                  <a:lnTo>
                    <a:pt x="2" y="44"/>
                  </a:lnTo>
                  <a:lnTo>
                    <a:pt x="2" y="50"/>
                  </a:lnTo>
                  <a:lnTo>
                    <a:pt x="0" y="58"/>
                  </a:lnTo>
                  <a:lnTo>
                    <a:pt x="0" y="70"/>
                  </a:lnTo>
                  <a:lnTo>
                    <a:pt x="4" y="76"/>
                  </a:lnTo>
                  <a:lnTo>
                    <a:pt x="8" y="82"/>
                  </a:lnTo>
                  <a:lnTo>
                    <a:pt x="14" y="88"/>
                  </a:lnTo>
                  <a:lnTo>
                    <a:pt x="30" y="100"/>
                  </a:lnTo>
                  <a:lnTo>
                    <a:pt x="34" y="104"/>
                  </a:lnTo>
                  <a:lnTo>
                    <a:pt x="38" y="110"/>
                  </a:lnTo>
                  <a:lnTo>
                    <a:pt x="42" y="108"/>
                  </a:lnTo>
                  <a:lnTo>
                    <a:pt x="44" y="106"/>
                  </a:lnTo>
                  <a:lnTo>
                    <a:pt x="46" y="104"/>
                  </a:lnTo>
                  <a:lnTo>
                    <a:pt x="44" y="100"/>
                  </a:lnTo>
                  <a:lnTo>
                    <a:pt x="42" y="98"/>
                  </a:lnTo>
                  <a:lnTo>
                    <a:pt x="42" y="96"/>
                  </a:lnTo>
                  <a:lnTo>
                    <a:pt x="44" y="90"/>
                  </a:lnTo>
                  <a:lnTo>
                    <a:pt x="46" y="88"/>
                  </a:lnTo>
                  <a:lnTo>
                    <a:pt x="55" y="84"/>
                  </a:lnTo>
                  <a:lnTo>
                    <a:pt x="55" y="80"/>
                  </a:lnTo>
                  <a:lnTo>
                    <a:pt x="59" y="76"/>
                  </a:lnTo>
                  <a:lnTo>
                    <a:pt x="63" y="78"/>
                  </a:lnTo>
                  <a:lnTo>
                    <a:pt x="65" y="82"/>
                  </a:lnTo>
                  <a:lnTo>
                    <a:pt x="67" y="86"/>
                  </a:lnTo>
                  <a:lnTo>
                    <a:pt x="71" y="88"/>
                  </a:lnTo>
                  <a:lnTo>
                    <a:pt x="75" y="86"/>
                  </a:lnTo>
                  <a:lnTo>
                    <a:pt x="79" y="84"/>
                  </a:lnTo>
                  <a:lnTo>
                    <a:pt x="81" y="86"/>
                  </a:lnTo>
                  <a:lnTo>
                    <a:pt x="83" y="86"/>
                  </a:lnTo>
                  <a:lnTo>
                    <a:pt x="85" y="84"/>
                  </a:lnTo>
                  <a:lnTo>
                    <a:pt x="85" y="80"/>
                  </a:lnTo>
                  <a:lnTo>
                    <a:pt x="87" y="74"/>
                  </a:lnTo>
                  <a:lnTo>
                    <a:pt x="87" y="52"/>
                  </a:lnTo>
                  <a:lnTo>
                    <a:pt x="83" y="50"/>
                  </a:lnTo>
                  <a:lnTo>
                    <a:pt x="83" y="46"/>
                  </a:lnTo>
                  <a:lnTo>
                    <a:pt x="81" y="44"/>
                  </a:lnTo>
                  <a:lnTo>
                    <a:pt x="81" y="40"/>
                  </a:lnTo>
                  <a:lnTo>
                    <a:pt x="83" y="36"/>
                  </a:lnTo>
                  <a:lnTo>
                    <a:pt x="83" y="32"/>
                  </a:lnTo>
                  <a:lnTo>
                    <a:pt x="87" y="30"/>
                  </a:lnTo>
                  <a:lnTo>
                    <a:pt x="89" y="26"/>
                  </a:lnTo>
                  <a:lnTo>
                    <a:pt x="87" y="20"/>
                  </a:lnTo>
                  <a:lnTo>
                    <a:pt x="83" y="18"/>
                  </a:lnTo>
                  <a:lnTo>
                    <a:pt x="77" y="18"/>
                  </a:lnTo>
                  <a:lnTo>
                    <a:pt x="69" y="18"/>
                  </a:lnTo>
                  <a:lnTo>
                    <a:pt x="71" y="2"/>
                  </a:lnTo>
                  <a:lnTo>
                    <a:pt x="36" y="0"/>
                  </a:lnTo>
                  <a:lnTo>
                    <a:pt x="36" y="2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8" name="Freeform 127"/>
            <p:cNvSpPr>
              <a:spLocks/>
            </p:cNvSpPr>
            <p:nvPr/>
          </p:nvSpPr>
          <p:spPr bwMode="auto">
            <a:xfrm>
              <a:off x="5963707" y="2628560"/>
              <a:ext cx="130503" cy="171771"/>
            </a:xfrm>
            <a:custGeom>
              <a:avLst/>
              <a:gdLst>
                <a:gd name="T0" fmla="*/ 2147483647 w 117"/>
                <a:gd name="T1" fmla="*/ 2147483647 h 154"/>
                <a:gd name="T2" fmla="*/ 2147483647 w 117"/>
                <a:gd name="T3" fmla="*/ 2147483647 h 154"/>
                <a:gd name="T4" fmla="*/ 2147483647 w 117"/>
                <a:gd name="T5" fmla="*/ 2147483647 h 154"/>
                <a:gd name="T6" fmla="*/ 0 w 117"/>
                <a:gd name="T7" fmla="*/ 2147483647 h 154"/>
                <a:gd name="T8" fmla="*/ 2147483647 w 117"/>
                <a:gd name="T9" fmla="*/ 2147483647 h 154"/>
                <a:gd name="T10" fmla="*/ 2147483647 w 117"/>
                <a:gd name="T11" fmla="*/ 2147483647 h 154"/>
                <a:gd name="T12" fmla="*/ 2147483647 w 117"/>
                <a:gd name="T13" fmla="*/ 2147483647 h 154"/>
                <a:gd name="T14" fmla="*/ 2147483647 w 117"/>
                <a:gd name="T15" fmla="*/ 2147483647 h 154"/>
                <a:gd name="T16" fmla="*/ 2147483647 w 117"/>
                <a:gd name="T17" fmla="*/ 2147483647 h 154"/>
                <a:gd name="T18" fmla="*/ 2147483647 w 117"/>
                <a:gd name="T19" fmla="*/ 2147483647 h 154"/>
                <a:gd name="T20" fmla="*/ 2147483647 w 117"/>
                <a:gd name="T21" fmla="*/ 2147483647 h 154"/>
                <a:gd name="T22" fmla="*/ 2147483647 w 117"/>
                <a:gd name="T23" fmla="*/ 2147483647 h 154"/>
                <a:gd name="T24" fmla="*/ 2147483647 w 117"/>
                <a:gd name="T25" fmla="*/ 2147483647 h 154"/>
                <a:gd name="T26" fmla="*/ 2147483647 w 117"/>
                <a:gd name="T27" fmla="*/ 2147483647 h 154"/>
                <a:gd name="T28" fmla="*/ 2147483647 w 117"/>
                <a:gd name="T29" fmla="*/ 2147483647 h 154"/>
                <a:gd name="T30" fmla="*/ 2147483647 w 117"/>
                <a:gd name="T31" fmla="*/ 2147483647 h 154"/>
                <a:gd name="T32" fmla="*/ 2147483647 w 117"/>
                <a:gd name="T33" fmla="*/ 2147483647 h 154"/>
                <a:gd name="T34" fmla="*/ 2147483647 w 117"/>
                <a:gd name="T35" fmla="*/ 2147483647 h 154"/>
                <a:gd name="T36" fmla="*/ 2147483647 w 117"/>
                <a:gd name="T37" fmla="*/ 2147483647 h 154"/>
                <a:gd name="T38" fmla="*/ 2147483647 w 117"/>
                <a:gd name="T39" fmla="*/ 2147483647 h 154"/>
                <a:gd name="T40" fmla="*/ 2147483647 w 117"/>
                <a:gd name="T41" fmla="*/ 2147483647 h 154"/>
                <a:gd name="T42" fmla="*/ 2147483647 w 117"/>
                <a:gd name="T43" fmla="*/ 2147483647 h 154"/>
                <a:gd name="T44" fmla="*/ 2147483647 w 117"/>
                <a:gd name="T45" fmla="*/ 2147483647 h 154"/>
                <a:gd name="T46" fmla="*/ 2147483647 w 117"/>
                <a:gd name="T47" fmla="*/ 2147483647 h 154"/>
                <a:gd name="T48" fmla="*/ 2147483647 w 117"/>
                <a:gd name="T49" fmla="*/ 2147483647 h 154"/>
                <a:gd name="T50" fmla="*/ 2147483647 w 117"/>
                <a:gd name="T51" fmla="*/ 2147483647 h 154"/>
                <a:gd name="T52" fmla="*/ 2147483647 w 117"/>
                <a:gd name="T53" fmla="*/ 0 h 154"/>
                <a:gd name="T54" fmla="*/ 2147483647 w 117"/>
                <a:gd name="T55" fmla="*/ 2147483647 h 154"/>
                <a:gd name="T56" fmla="*/ 2147483647 w 117"/>
                <a:gd name="T57" fmla="*/ 2147483647 h 154"/>
                <a:gd name="T58" fmla="*/ 2147483647 w 117"/>
                <a:gd name="T59" fmla="*/ 2147483647 h 154"/>
                <a:gd name="T60" fmla="*/ 2147483647 w 117"/>
                <a:gd name="T61" fmla="*/ 2147483647 h 154"/>
                <a:gd name="T62" fmla="*/ 2147483647 w 117"/>
                <a:gd name="T63" fmla="*/ 2147483647 h 154"/>
                <a:gd name="T64" fmla="*/ 2147483647 w 117"/>
                <a:gd name="T65" fmla="*/ 2147483647 h 154"/>
                <a:gd name="T66" fmla="*/ 2147483647 w 117"/>
                <a:gd name="T67" fmla="*/ 2147483647 h 154"/>
                <a:gd name="T68" fmla="*/ 2147483647 w 117"/>
                <a:gd name="T69" fmla="*/ 2147483647 h 154"/>
                <a:gd name="T70" fmla="*/ 2147483647 w 117"/>
                <a:gd name="T71" fmla="*/ 2147483647 h 154"/>
                <a:gd name="T72" fmla="*/ 2147483647 w 117"/>
                <a:gd name="T73" fmla="*/ 2147483647 h 154"/>
                <a:gd name="T74" fmla="*/ 2147483647 w 117"/>
                <a:gd name="T75" fmla="*/ 2147483647 h 154"/>
                <a:gd name="T76" fmla="*/ 2147483647 w 117"/>
                <a:gd name="T77" fmla="*/ 2147483647 h 154"/>
                <a:gd name="T78" fmla="*/ 2147483647 w 117"/>
                <a:gd name="T79" fmla="*/ 2147483647 h 154"/>
                <a:gd name="T80" fmla="*/ 2147483647 w 117"/>
                <a:gd name="T81" fmla="*/ 2147483647 h 154"/>
                <a:gd name="T82" fmla="*/ 2147483647 w 117"/>
                <a:gd name="T83" fmla="*/ 2147483647 h 154"/>
                <a:gd name="T84" fmla="*/ 2147483647 w 117"/>
                <a:gd name="T85" fmla="*/ 2147483647 h 154"/>
                <a:gd name="T86" fmla="*/ 2147483647 w 117"/>
                <a:gd name="T87" fmla="*/ 2147483647 h 15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17" h="154">
                  <a:moveTo>
                    <a:pt x="27" y="150"/>
                  </a:moveTo>
                  <a:lnTo>
                    <a:pt x="27" y="148"/>
                  </a:lnTo>
                  <a:lnTo>
                    <a:pt x="25" y="146"/>
                  </a:lnTo>
                  <a:lnTo>
                    <a:pt x="21" y="148"/>
                  </a:lnTo>
                  <a:lnTo>
                    <a:pt x="17" y="150"/>
                  </a:lnTo>
                  <a:lnTo>
                    <a:pt x="13" y="154"/>
                  </a:lnTo>
                  <a:lnTo>
                    <a:pt x="4" y="136"/>
                  </a:lnTo>
                  <a:lnTo>
                    <a:pt x="0" y="132"/>
                  </a:lnTo>
                  <a:lnTo>
                    <a:pt x="4" y="130"/>
                  </a:lnTo>
                  <a:lnTo>
                    <a:pt x="6" y="128"/>
                  </a:lnTo>
                  <a:lnTo>
                    <a:pt x="8" y="126"/>
                  </a:lnTo>
                  <a:lnTo>
                    <a:pt x="6" y="122"/>
                  </a:lnTo>
                  <a:lnTo>
                    <a:pt x="4" y="120"/>
                  </a:lnTo>
                  <a:lnTo>
                    <a:pt x="4" y="118"/>
                  </a:lnTo>
                  <a:lnTo>
                    <a:pt x="6" y="112"/>
                  </a:lnTo>
                  <a:lnTo>
                    <a:pt x="8" y="110"/>
                  </a:lnTo>
                  <a:lnTo>
                    <a:pt x="17" y="106"/>
                  </a:lnTo>
                  <a:lnTo>
                    <a:pt x="17" y="102"/>
                  </a:lnTo>
                  <a:lnTo>
                    <a:pt x="21" y="98"/>
                  </a:lnTo>
                  <a:lnTo>
                    <a:pt x="25" y="100"/>
                  </a:lnTo>
                  <a:lnTo>
                    <a:pt x="27" y="104"/>
                  </a:lnTo>
                  <a:lnTo>
                    <a:pt x="29" y="108"/>
                  </a:lnTo>
                  <a:lnTo>
                    <a:pt x="33" y="110"/>
                  </a:lnTo>
                  <a:lnTo>
                    <a:pt x="37" y="108"/>
                  </a:lnTo>
                  <a:lnTo>
                    <a:pt x="41" y="106"/>
                  </a:lnTo>
                  <a:lnTo>
                    <a:pt x="43" y="108"/>
                  </a:lnTo>
                  <a:lnTo>
                    <a:pt x="45" y="108"/>
                  </a:lnTo>
                  <a:lnTo>
                    <a:pt x="47" y="106"/>
                  </a:lnTo>
                  <a:lnTo>
                    <a:pt x="47" y="102"/>
                  </a:lnTo>
                  <a:lnTo>
                    <a:pt x="49" y="96"/>
                  </a:lnTo>
                  <a:lnTo>
                    <a:pt x="49" y="74"/>
                  </a:lnTo>
                  <a:lnTo>
                    <a:pt x="45" y="72"/>
                  </a:lnTo>
                  <a:lnTo>
                    <a:pt x="45" y="68"/>
                  </a:lnTo>
                  <a:lnTo>
                    <a:pt x="43" y="66"/>
                  </a:lnTo>
                  <a:lnTo>
                    <a:pt x="43" y="62"/>
                  </a:lnTo>
                  <a:lnTo>
                    <a:pt x="45" y="58"/>
                  </a:lnTo>
                  <a:lnTo>
                    <a:pt x="45" y="54"/>
                  </a:lnTo>
                  <a:lnTo>
                    <a:pt x="49" y="52"/>
                  </a:lnTo>
                  <a:lnTo>
                    <a:pt x="51" y="48"/>
                  </a:lnTo>
                  <a:lnTo>
                    <a:pt x="49" y="42"/>
                  </a:lnTo>
                  <a:lnTo>
                    <a:pt x="45" y="40"/>
                  </a:lnTo>
                  <a:lnTo>
                    <a:pt x="39" y="40"/>
                  </a:lnTo>
                  <a:lnTo>
                    <a:pt x="31" y="40"/>
                  </a:lnTo>
                  <a:lnTo>
                    <a:pt x="33" y="26"/>
                  </a:lnTo>
                  <a:lnTo>
                    <a:pt x="55" y="26"/>
                  </a:lnTo>
                  <a:lnTo>
                    <a:pt x="59" y="28"/>
                  </a:lnTo>
                  <a:lnTo>
                    <a:pt x="63" y="30"/>
                  </a:lnTo>
                  <a:lnTo>
                    <a:pt x="73" y="30"/>
                  </a:lnTo>
                  <a:lnTo>
                    <a:pt x="79" y="30"/>
                  </a:lnTo>
                  <a:lnTo>
                    <a:pt x="79" y="16"/>
                  </a:lnTo>
                  <a:lnTo>
                    <a:pt x="83" y="10"/>
                  </a:lnTo>
                  <a:lnTo>
                    <a:pt x="87" y="4"/>
                  </a:lnTo>
                  <a:lnTo>
                    <a:pt x="93" y="0"/>
                  </a:lnTo>
                  <a:lnTo>
                    <a:pt x="103" y="0"/>
                  </a:lnTo>
                  <a:lnTo>
                    <a:pt x="113" y="0"/>
                  </a:lnTo>
                  <a:lnTo>
                    <a:pt x="113" y="2"/>
                  </a:lnTo>
                  <a:lnTo>
                    <a:pt x="115" y="4"/>
                  </a:lnTo>
                  <a:lnTo>
                    <a:pt x="115" y="6"/>
                  </a:lnTo>
                  <a:lnTo>
                    <a:pt x="117" y="10"/>
                  </a:lnTo>
                  <a:lnTo>
                    <a:pt x="115" y="20"/>
                  </a:lnTo>
                  <a:lnTo>
                    <a:pt x="111" y="34"/>
                  </a:lnTo>
                  <a:lnTo>
                    <a:pt x="99" y="64"/>
                  </a:lnTo>
                  <a:lnTo>
                    <a:pt x="99" y="68"/>
                  </a:lnTo>
                  <a:lnTo>
                    <a:pt x="99" y="70"/>
                  </a:lnTo>
                  <a:lnTo>
                    <a:pt x="101" y="74"/>
                  </a:lnTo>
                  <a:lnTo>
                    <a:pt x="99" y="78"/>
                  </a:lnTo>
                  <a:lnTo>
                    <a:pt x="97" y="82"/>
                  </a:lnTo>
                  <a:lnTo>
                    <a:pt x="93" y="84"/>
                  </a:lnTo>
                  <a:lnTo>
                    <a:pt x="89" y="88"/>
                  </a:lnTo>
                  <a:lnTo>
                    <a:pt x="85" y="92"/>
                  </a:lnTo>
                  <a:lnTo>
                    <a:pt x="83" y="102"/>
                  </a:lnTo>
                  <a:lnTo>
                    <a:pt x="79" y="106"/>
                  </a:lnTo>
                  <a:lnTo>
                    <a:pt x="75" y="108"/>
                  </a:lnTo>
                  <a:lnTo>
                    <a:pt x="75" y="122"/>
                  </a:lnTo>
                  <a:lnTo>
                    <a:pt x="71" y="134"/>
                  </a:lnTo>
                  <a:lnTo>
                    <a:pt x="69" y="142"/>
                  </a:lnTo>
                  <a:lnTo>
                    <a:pt x="65" y="148"/>
                  </a:lnTo>
                  <a:lnTo>
                    <a:pt x="61" y="150"/>
                  </a:lnTo>
                  <a:lnTo>
                    <a:pt x="55" y="150"/>
                  </a:lnTo>
                  <a:lnTo>
                    <a:pt x="51" y="150"/>
                  </a:lnTo>
                  <a:lnTo>
                    <a:pt x="49" y="150"/>
                  </a:lnTo>
                  <a:lnTo>
                    <a:pt x="49" y="146"/>
                  </a:lnTo>
                  <a:lnTo>
                    <a:pt x="45" y="146"/>
                  </a:lnTo>
                  <a:lnTo>
                    <a:pt x="43" y="146"/>
                  </a:lnTo>
                  <a:lnTo>
                    <a:pt x="41" y="148"/>
                  </a:lnTo>
                  <a:lnTo>
                    <a:pt x="39" y="150"/>
                  </a:lnTo>
                  <a:lnTo>
                    <a:pt x="35" y="150"/>
                  </a:lnTo>
                  <a:lnTo>
                    <a:pt x="33" y="150"/>
                  </a:lnTo>
                  <a:lnTo>
                    <a:pt x="27" y="15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9" name="Freeform 128"/>
            <p:cNvSpPr>
              <a:spLocks/>
            </p:cNvSpPr>
            <p:nvPr/>
          </p:nvSpPr>
          <p:spPr bwMode="auto">
            <a:xfrm>
              <a:off x="5970399" y="3050181"/>
              <a:ext cx="235352" cy="240926"/>
            </a:xfrm>
            <a:custGeom>
              <a:avLst/>
              <a:gdLst>
                <a:gd name="T0" fmla="*/ 2147483647 w 211"/>
                <a:gd name="T1" fmla="*/ 2147483647 h 216"/>
                <a:gd name="T2" fmla="*/ 2147483647 w 211"/>
                <a:gd name="T3" fmla="*/ 2147483647 h 216"/>
                <a:gd name="T4" fmla="*/ 2147483647 w 211"/>
                <a:gd name="T5" fmla="*/ 2147483647 h 216"/>
                <a:gd name="T6" fmla="*/ 2147483647 w 211"/>
                <a:gd name="T7" fmla="*/ 2147483647 h 216"/>
                <a:gd name="T8" fmla="*/ 2147483647 w 211"/>
                <a:gd name="T9" fmla="*/ 2147483647 h 216"/>
                <a:gd name="T10" fmla="*/ 2147483647 w 211"/>
                <a:gd name="T11" fmla="*/ 2147483647 h 216"/>
                <a:gd name="T12" fmla="*/ 2147483647 w 211"/>
                <a:gd name="T13" fmla="*/ 2147483647 h 216"/>
                <a:gd name="T14" fmla="*/ 2147483647 w 211"/>
                <a:gd name="T15" fmla="*/ 2147483647 h 216"/>
                <a:gd name="T16" fmla="*/ 2147483647 w 211"/>
                <a:gd name="T17" fmla="*/ 0 h 216"/>
                <a:gd name="T18" fmla="*/ 2147483647 w 211"/>
                <a:gd name="T19" fmla="*/ 0 h 216"/>
                <a:gd name="T20" fmla="*/ 2147483647 w 211"/>
                <a:gd name="T21" fmla="*/ 2147483647 h 216"/>
                <a:gd name="T22" fmla="*/ 2147483647 w 211"/>
                <a:gd name="T23" fmla="*/ 2147483647 h 216"/>
                <a:gd name="T24" fmla="*/ 0 w 211"/>
                <a:gd name="T25" fmla="*/ 0 h 216"/>
                <a:gd name="T26" fmla="*/ 2147483647 w 211"/>
                <a:gd name="T27" fmla="*/ 2147483647 h 216"/>
                <a:gd name="T28" fmla="*/ 2147483647 w 211"/>
                <a:gd name="T29" fmla="*/ 2147483647 h 216"/>
                <a:gd name="T30" fmla="*/ 2147483647 w 211"/>
                <a:gd name="T31" fmla="*/ 2147483647 h 216"/>
                <a:gd name="T32" fmla="*/ 2147483647 w 211"/>
                <a:gd name="T33" fmla="*/ 2147483647 h 216"/>
                <a:gd name="T34" fmla="*/ 2147483647 w 211"/>
                <a:gd name="T35" fmla="*/ 2147483647 h 216"/>
                <a:gd name="T36" fmla="*/ 2147483647 w 211"/>
                <a:gd name="T37" fmla="*/ 2147483647 h 216"/>
                <a:gd name="T38" fmla="*/ 2147483647 w 211"/>
                <a:gd name="T39" fmla="*/ 2147483647 h 216"/>
                <a:gd name="T40" fmla="*/ 2147483647 w 211"/>
                <a:gd name="T41" fmla="*/ 2147483647 h 216"/>
                <a:gd name="T42" fmla="*/ 2147483647 w 211"/>
                <a:gd name="T43" fmla="*/ 2147483647 h 216"/>
                <a:gd name="T44" fmla="*/ 2147483647 w 211"/>
                <a:gd name="T45" fmla="*/ 2147483647 h 216"/>
                <a:gd name="T46" fmla="*/ 2147483647 w 211"/>
                <a:gd name="T47" fmla="*/ 2147483647 h 216"/>
                <a:gd name="T48" fmla="*/ 2147483647 w 211"/>
                <a:gd name="T49" fmla="*/ 2147483647 h 216"/>
                <a:gd name="T50" fmla="*/ 2147483647 w 211"/>
                <a:gd name="T51" fmla="*/ 2147483647 h 216"/>
                <a:gd name="T52" fmla="*/ 2147483647 w 211"/>
                <a:gd name="T53" fmla="*/ 2147483647 h 216"/>
                <a:gd name="T54" fmla="*/ 2147483647 w 211"/>
                <a:gd name="T55" fmla="*/ 2147483647 h 216"/>
                <a:gd name="T56" fmla="*/ 2147483647 w 211"/>
                <a:gd name="T57" fmla="*/ 2147483647 h 216"/>
                <a:gd name="T58" fmla="*/ 2147483647 w 211"/>
                <a:gd name="T59" fmla="*/ 2147483647 h 216"/>
                <a:gd name="T60" fmla="*/ 2147483647 w 211"/>
                <a:gd name="T61" fmla="*/ 2147483647 h 216"/>
                <a:gd name="T62" fmla="*/ 2147483647 w 211"/>
                <a:gd name="T63" fmla="*/ 2147483647 h 216"/>
                <a:gd name="T64" fmla="*/ 2147483647 w 211"/>
                <a:gd name="T65" fmla="*/ 2147483647 h 216"/>
                <a:gd name="T66" fmla="*/ 2147483647 w 211"/>
                <a:gd name="T67" fmla="*/ 2147483647 h 216"/>
                <a:gd name="T68" fmla="*/ 2147483647 w 211"/>
                <a:gd name="T69" fmla="*/ 2147483647 h 216"/>
                <a:gd name="T70" fmla="*/ 2147483647 w 211"/>
                <a:gd name="T71" fmla="*/ 2147483647 h 216"/>
                <a:gd name="T72" fmla="*/ 2147483647 w 211"/>
                <a:gd name="T73" fmla="*/ 2147483647 h 216"/>
                <a:gd name="T74" fmla="*/ 2147483647 w 211"/>
                <a:gd name="T75" fmla="*/ 2147483647 h 216"/>
                <a:gd name="T76" fmla="*/ 2147483647 w 211"/>
                <a:gd name="T77" fmla="*/ 2147483647 h 216"/>
                <a:gd name="T78" fmla="*/ 2147483647 w 211"/>
                <a:gd name="T79" fmla="*/ 2147483647 h 216"/>
                <a:gd name="T80" fmla="*/ 2147483647 w 211"/>
                <a:gd name="T81" fmla="*/ 2147483647 h 216"/>
                <a:gd name="T82" fmla="*/ 2147483647 w 211"/>
                <a:gd name="T83" fmla="*/ 2147483647 h 216"/>
                <a:gd name="T84" fmla="*/ 2147483647 w 211"/>
                <a:gd name="T85" fmla="*/ 2147483647 h 216"/>
                <a:gd name="T86" fmla="*/ 2147483647 w 211"/>
                <a:gd name="T87" fmla="*/ 2147483647 h 216"/>
                <a:gd name="T88" fmla="*/ 2147483647 w 211"/>
                <a:gd name="T89" fmla="*/ 2147483647 h 216"/>
                <a:gd name="T90" fmla="*/ 2147483647 w 211"/>
                <a:gd name="T91" fmla="*/ 2147483647 h 216"/>
                <a:gd name="T92" fmla="*/ 2147483647 w 211"/>
                <a:gd name="T93" fmla="*/ 2147483647 h 216"/>
                <a:gd name="T94" fmla="*/ 2147483647 w 211"/>
                <a:gd name="T95" fmla="*/ 2147483647 h 216"/>
                <a:gd name="T96" fmla="*/ 2147483647 w 211"/>
                <a:gd name="T97" fmla="*/ 2147483647 h 216"/>
                <a:gd name="T98" fmla="*/ 2147483647 w 211"/>
                <a:gd name="T99" fmla="*/ 2147483647 h 216"/>
                <a:gd name="T100" fmla="*/ 2147483647 w 211"/>
                <a:gd name="T101" fmla="*/ 2147483647 h 216"/>
                <a:gd name="T102" fmla="*/ 2147483647 w 211"/>
                <a:gd name="T103" fmla="*/ 2147483647 h 216"/>
                <a:gd name="T104" fmla="*/ 2147483647 w 211"/>
                <a:gd name="T105" fmla="*/ 2147483647 h 216"/>
                <a:gd name="T106" fmla="*/ 2147483647 w 211"/>
                <a:gd name="T107" fmla="*/ 2147483647 h 216"/>
                <a:gd name="T108" fmla="*/ 2147483647 w 211"/>
                <a:gd name="T109" fmla="*/ 2147483647 h 216"/>
                <a:gd name="T110" fmla="*/ 2147483647 w 211"/>
                <a:gd name="T111" fmla="*/ 2147483647 h 2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1" h="216">
                  <a:moveTo>
                    <a:pt x="181" y="8"/>
                  </a:moveTo>
                  <a:lnTo>
                    <a:pt x="159" y="16"/>
                  </a:lnTo>
                  <a:lnTo>
                    <a:pt x="117" y="16"/>
                  </a:lnTo>
                  <a:lnTo>
                    <a:pt x="107" y="12"/>
                  </a:lnTo>
                  <a:lnTo>
                    <a:pt x="105" y="10"/>
                  </a:lnTo>
                  <a:lnTo>
                    <a:pt x="101" y="6"/>
                  </a:lnTo>
                  <a:lnTo>
                    <a:pt x="33" y="6"/>
                  </a:lnTo>
                  <a:lnTo>
                    <a:pt x="27" y="2"/>
                  </a:lnTo>
                  <a:lnTo>
                    <a:pt x="25" y="0"/>
                  </a:lnTo>
                  <a:lnTo>
                    <a:pt x="21" y="0"/>
                  </a:lnTo>
                  <a:lnTo>
                    <a:pt x="11" y="2"/>
                  </a:lnTo>
                  <a:lnTo>
                    <a:pt x="4" y="2"/>
                  </a:lnTo>
                  <a:lnTo>
                    <a:pt x="0" y="0"/>
                  </a:lnTo>
                  <a:lnTo>
                    <a:pt x="2" y="16"/>
                  </a:lnTo>
                  <a:lnTo>
                    <a:pt x="7" y="30"/>
                  </a:lnTo>
                  <a:lnTo>
                    <a:pt x="13" y="42"/>
                  </a:lnTo>
                  <a:lnTo>
                    <a:pt x="21" y="54"/>
                  </a:lnTo>
                  <a:lnTo>
                    <a:pt x="29" y="66"/>
                  </a:lnTo>
                  <a:lnTo>
                    <a:pt x="37" y="76"/>
                  </a:lnTo>
                  <a:lnTo>
                    <a:pt x="39" y="90"/>
                  </a:lnTo>
                  <a:lnTo>
                    <a:pt x="41" y="104"/>
                  </a:lnTo>
                  <a:lnTo>
                    <a:pt x="41" y="126"/>
                  </a:lnTo>
                  <a:lnTo>
                    <a:pt x="43" y="152"/>
                  </a:lnTo>
                  <a:lnTo>
                    <a:pt x="45" y="174"/>
                  </a:lnTo>
                  <a:lnTo>
                    <a:pt x="49" y="184"/>
                  </a:lnTo>
                  <a:lnTo>
                    <a:pt x="53" y="194"/>
                  </a:lnTo>
                  <a:lnTo>
                    <a:pt x="61" y="204"/>
                  </a:lnTo>
                  <a:lnTo>
                    <a:pt x="69" y="212"/>
                  </a:lnTo>
                  <a:lnTo>
                    <a:pt x="73" y="208"/>
                  </a:lnTo>
                  <a:lnTo>
                    <a:pt x="75" y="204"/>
                  </a:lnTo>
                  <a:lnTo>
                    <a:pt x="79" y="204"/>
                  </a:lnTo>
                  <a:lnTo>
                    <a:pt x="83" y="210"/>
                  </a:lnTo>
                  <a:lnTo>
                    <a:pt x="89" y="214"/>
                  </a:lnTo>
                  <a:lnTo>
                    <a:pt x="93" y="216"/>
                  </a:lnTo>
                  <a:lnTo>
                    <a:pt x="101" y="216"/>
                  </a:lnTo>
                  <a:lnTo>
                    <a:pt x="111" y="216"/>
                  </a:lnTo>
                  <a:lnTo>
                    <a:pt x="117" y="212"/>
                  </a:lnTo>
                  <a:lnTo>
                    <a:pt x="121" y="208"/>
                  </a:lnTo>
                  <a:lnTo>
                    <a:pt x="125" y="206"/>
                  </a:lnTo>
                  <a:lnTo>
                    <a:pt x="123" y="144"/>
                  </a:lnTo>
                  <a:lnTo>
                    <a:pt x="123" y="90"/>
                  </a:lnTo>
                  <a:lnTo>
                    <a:pt x="143" y="90"/>
                  </a:lnTo>
                  <a:lnTo>
                    <a:pt x="143" y="22"/>
                  </a:lnTo>
                  <a:lnTo>
                    <a:pt x="165" y="20"/>
                  </a:lnTo>
                  <a:lnTo>
                    <a:pt x="183" y="18"/>
                  </a:lnTo>
                  <a:lnTo>
                    <a:pt x="187" y="24"/>
                  </a:lnTo>
                  <a:lnTo>
                    <a:pt x="201" y="18"/>
                  </a:lnTo>
                  <a:lnTo>
                    <a:pt x="205" y="14"/>
                  </a:lnTo>
                  <a:lnTo>
                    <a:pt x="211" y="12"/>
                  </a:lnTo>
                  <a:lnTo>
                    <a:pt x="205" y="8"/>
                  </a:lnTo>
                  <a:lnTo>
                    <a:pt x="201" y="6"/>
                  </a:lnTo>
                  <a:lnTo>
                    <a:pt x="193" y="8"/>
                  </a:lnTo>
                  <a:lnTo>
                    <a:pt x="187" y="10"/>
                  </a:lnTo>
                  <a:lnTo>
                    <a:pt x="183" y="8"/>
                  </a:lnTo>
                  <a:lnTo>
                    <a:pt x="181" y="6"/>
                  </a:lnTo>
                  <a:lnTo>
                    <a:pt x="181"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0" name="Freeform 129"/>
            <p:cNvSpPr>
              <a:spLocks/>
            </p:cNvSpPr>
            <p:nvPr/>
          </p:nvSpPr>
          <p:spPr bwMode="auto">
            <a:xfrm>
              <a:off x="6408756" y="2334094"/>
              <a:ext cx="118233" cy="109309"/>
            </a:xfrm>
            <a:custGeom>
              <a:avLst/>
              <a:gdLst>
                <a:gd name="T0" fmla="*/ 2147483647 w 106"/>
                <a:gd name="T1" fmla="*/ 0 h 98"/>
                <a:gd name="T2" fmla="*/ 2147483647 w 106"/>
                <a:gd name="T3" fmla="*/ 2147483647 h 98"/>
                <a:gd name="T4" fmla="*/ 2147483647 w 106"/>
                <a:gd name="T5" fmla="*/ 2147483647 h 98"/>
                <a:gd name="T6" fmla="*/ 2147483647 w 106"/>
                <a:gd name="T7" fmla="*/ 2147483647 h 98"/>
                <a:gd name="T8" fmla="*/ 2147483647 w 106"/>
                <a:gd name="T9" fmla="*/ 2147483647 h 98"/>
                <a:gd name="T10" fmla="*/ 2147483647 w 106"/>
                <a:gd name="T11" fmla="*/ 2147483647 h 98"/>
                <a:gd name="T12" fmla="*/ 2147483647 w 106"/>
                <a:gd name="T13" fmla="*/ 2147483647 h 98"/>
                <a:gd name="T14" fmla="*/ 0 w 106"/>
                <a:gd name="T15" fmla="*/ 2147483647 h 98"/>
                <a:gd name="T16" fmla="*/ 0 w 106"/>
                <a:gd name="T17" fmla="*/ 2147483647 h 98"/>
                <a:gd name="T18" fmla="*/ 2147483647 w 106"/>
                <a:gd name="T19" fmla="*/ 2147483647 h 98"/>
                <a:gd name="T20" fmla="*/ 2147483647 w 106"/>
                <a:gd name="T21" fmla="*/ 2147483647 h 98"/>
                <a:gd name="T22" fmla="*/ 2147483647 w 106"/>
                <a:gd name="T23" fmla="*/ 2147483647 h 98"/>
                <a:gd name="T24" fmla="*/ 2147483647 w 106"/>
                <a:gd name="T25" fmla="*/ 2147483647 h 98"/>
                <a:gd name="T26" fmla="*/ 2147483647 w 106"/>
                <a:gd name="T27" fmla="*/ 2147483647 h 98"/>
                <a:gd name="T28" fmla="*/ 2147483647 w 106"/>
                <a:gd name="T29" fmla="*/ 2147483647 h 98"/>
                <a:gd name="T30" fmla="*/ 2147483647 w 106"/>
                <a:gd name="T31" fmla="*/ 2147483647 h 98"/>
                <a:gd name="T32" fmla="*/ 2147483647 w 106"/>
                <a:gd name="T33" fmla="*/ 2147483647 h 98"/>
                <a:gd name="T34" fmla="*/ 2147483647 w 106"/>
                <a:gd name="T35" fmla="*/ 2147483647 h 98"/>
                <a:gd name="T36" fmla="*/ 2147483647 w 106"/>
                <a:gd name="T37" fmla="*/ 2147483647 h 98"/>
                <a:gd name="T38" fmla="*/ 2147483647 w 106"/>
                <a:gd name="T39" fmla="*/ 2147483647 h 98"/>
                <a:gd name="T40" fmla="*/ 2147483647 w 106"/>
                <a:gd name="T41" fmla="*/ 2147483647 h 98"/>
                <a:gd name="T42" fmla="*/ 2147483647 w 106"/>
                <a:gd name="T43" fmla="*/ 2147483647 h 98"/>
                <a:gd name="T44" fmla="*/ 2147483647 w 106"/>
                <a:gd name="T45" fmla="*/ 2147483647 h 98"/>
                <a:gd name="T46" fmla="*/ 2147483647 w 106"/>
                <a:gd name="T47" fmla="*/ 2147483647 h 98"/>
                <a:gd name="T48" fmla="*/ 2147483647 w 106"/>
                <a:gd name="T49" fmla="*/ 2147483647 h 98"/>
                <a:gd name="T50" fmla="*/ 2147483647 w 106"/>
                <a:gd name="T51" fmla="*/ 2147483647 h 98"/>
                <a:gd name="T52" fmla="*/ 2147483647 w 106"/>
                <a:gd name="T53" fmla="*/ 0 h 9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06" h="98">
                  <a:moveTo>
                    <a:pt x="32" y="0"/>
                  </a:moveTo>
                  <a:lnTo>
                    <a:pt x="28" y="4"/>
                  </a:lnTo>
                  <a:lnTo>
                    <a:pt x="22" y="10"/>
                  </a:lnTo>
                  <a:lnTo>
                    <a:pt x="14" y="14"/>
                  </a:lnTo>
                  <a:lnTo>
                    <a:pt x="6" y="16"/>
                  </a:lnTo>
                  <a:lnTo>
                    <a:pt x="6" y="26"/>
                  </a:lnTo>
                  <a:lnTo>
                    <a:pt x="4" y="34"/>
                  </a:lnTo>
                  <a:lnTo>
                    <a:pt x="0" y="46"/>
                  </a:lnTo>
                  <a:lnTo>
                    <a:pt x="0" y="62"/>
                  </a:lnTo>
                  <a:lnTo>
                    <a:pt x="18" y="62"/>
                  </a:lnTo>
                  <a:lnTo>
                    <a:pt x="24" y="64"/>
                  </a:lnTo>
                  <a:lnTo>
                    <a:pt x="28" y="54"/>
                  </a:lnTo>
                  <a:lnTo>
                    <a:pt x="38" y="58"/>
                  </a:lnTo>
                  <a:lnTo>
                    <a:pt x="54" y="58"/>
                  </a:lnTo>
                  <a:lnTo>
                    <a:pt x="68" y="62"/>
                  </a:lnTo>
                  <a:lnTo>
                    <a:pt x="82" y="76"/>
                  </a:lnTo>
                  <a:lnTo>
                    <a:pt x="96" y="92"/>
                  </a:lnTo>
                  <a:lnTo>
                    <a:pt x="102" y="98"/>
                  </a:lnTo>
                  <a:lnTo>
                    <a:pt x="106" y="94"/>
                  </a:lnTo>
                  <a:lnTo>
                    <a:pt x="96" y="80"/>
                  </a:lnTo>
                  <a:lnTo>
                    <a:pt x="86" y="68"/>
                  </a:lnTo>
                  <a:lnTo>
                    <a:pt x="74" y="56"/>
                  </a:lnTo>
                  <a:lnTo>
                    <a:pt x="62" y="48"/>
                  </a:lnTo>
                  <a:lnTo>
                    <a:pt x="52" y="42"/>
                  </a:lnTo>
                  <a:lnTo>
                    <a:pt x="46" y="30"/>
                  </a:lnTo>
                  <a:lnTo>
                    <a:pt x="40" y="14"/>
                  </a:lnTo>
                  <a:lnTo>
                    <a:pt x="32"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1" name="Freeform 130"/>
            <p:cNvSpPr>
              <a:spLocks/>
            </p:cNvSpPr>
            <p:nvPr/>
          </p:nvSpPr>
          <p:spPr bwMode="auto">
            <a:xfrm>
              <a:off x="5470695" y="2418865"/>
              <a:ext cx="51309" cy="13385"/>
            </a:xfrm>
            <a:custGeom>
              <a:avLst/>
              <a:gdLst>
                <a:gd name="T0" fmla="*/ 2147483647 w 46"/>
                <a:gd name="T1" fmla="*/ 2147483647 h 12"/>
                <a:gd name="T2" fmla="*/ 2147483647 w 46"/>
                <a:gd name="T3" fmla="*/ 2147483647 h 12"/>
                <a:gd name="T4" fmla="*/ 2147483647 w 46"/>
                <a:gd name="T5" fmla="*/ 2147483647 h 12"/>
                <a:gd name="T6" fmla="*/ 2147483647 w 46"/>
                <a:gd name="T7" fmla="*/ 2147483647 h 12"/>
                <a:gd name="T8" fmla="*/ 2147483647 w 46"/>
                <a:gd name="T9" fmla="*/ 2147483647 h 12"/>
                <a:gd name="T10" fmla="*/ 2147483647 w 46"/>
                <a:gd name="T11" fmla="*/ 0 h 12"/>
                <a:gd name="T12" fmla="*/ 2147483647 w 46"/>
                <a:gd name="T13" fmla="*/ 2147483647 h 12"/>
                <a:gd name="T14" fmla="*/ 2147483647 w 46"/>
                <a:gd name="T15" fmla="*/ 2147483647 h 12"/>
                <a:gd name="T16" fmla="*/ 2147483647 w 46"/>
                <a:gd name="T17" fmla="*/ 2147483647 h 12"/>
                <a:gd name="T18" fmla="*/ 2147483647 w 46"/>
                <a:gd name="T19" fmla="*/ 2147483647 h 12"/>
                <a:gd name="T20" fmla="*/ 2147483647 w 46"/>
                <a:gd name="T21" fmla="*/ 2147483647 h 12"/>
                <a:gd name="T22" fmla="*/ 2147483647 w 46"/>
                <a:gd name="T23" fmla="*/ 2147483647 h 12"/>
                <a:gd name="T24" fmla="*/ 2147483647 w 46"/>
                <a:gd name="T25" fmla="*/ 2147483647 h 12"/>
                <a:gd name="T26" fmla="*/ 2147483647 w 46"/>
                <a:gd name="T27" fmla="*/ 2147483647 h 12"/>
                <a:gd name="T28" fmla="*/ 2147483647 w 46"/>
                <a:gd name="T29" fmla="*/ 2147483647 h 12"/>
                <a:gd name="T30" fmla="*/ 0 w 46"/>
                <a:gd name="T31" fmla="*/ 2147483647 h 12"/>
                <a:gd name="T32" fmla="*/ 2147483647 w 46"/>
                <a:gd name="T33" fmla="*/ 2147483647 h 12"/>
                <a:gd name="T34" fmla="*/ 2147483647 w 46"/>
                <a:gd name="T35" fmla="*/ 2147483647 h 12"/>
                <a:gd name="T36" fmla="*/ 2147483647 w 46"/>
                <a:gd name="T37" fmla="*/ 2147483647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6" h="12">
                  <a:moveTo>
                    <a:pt x="4" y="6"/>
                  </a:moveTo>
                  <a:lnTo>
                    <a:pt x="14" y="8"/>
                  </a:lnTo>
                  <a:lnTo>
                    <a:pt x="18" y="6"/>
                  </a:lnTo>
                  <a:lnTo>
                    <a:pt x="20" y="4"/>
                  </a:lnTo>
                  <a:lnTo>
                    <a:pt x="22" y="2"/>
                  </a:lnTo>
                  <a:lnTo>
                    <a:pt x="26" y="0"/>
                  </a:lnTo>
                  <a:lnTo>
                    <a:pt x="28" y="4"/>
                  </a:lnTo>
                  <a:lnTo>
                    <a:pt x="34" y="6"/>
                  </a:lnTo>
                  <a:lnTo>
                    <a:pt x="46" y="8"/>
                  </a:lnTo>
                  <a:lnTo>
                    <a:pt x="42" y="10"/>
                  </a:lnTo>
                  <a:lnTo>
                    <a:pt x="38" y="12"/>
                  </a:lnTo>
                  <a:lnTo>
                    <a:pt x="30" y="10"/>
                  </a:lnTo>
                  <a:lnTo>
                    <a:pt x="24" y="8"/>
                  </a:lnTo>
                  <a:lnTo>
                    <a:pt x="24" y="10"/>
                  </a:lnTo>
                  <a:lnTo>
                    <a:pt x="12" y="12"/>
                  </a:lnTo>
                  <a:lnTo>
                    <a:pt x="0" y="12"/>
                  </a:lnTo>
                  <a:lnTo>
                    <a:pt x="2" y="8"/>
                  </a:lnTo>
                  <a:lnTo>
                    <a:pt x="2" y="6"/>
                  </a:lnTo>
                  <a:lnTo>
                    <a:pt x="4"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2" name="Freeform 131"/>
            <p:cNvSpPr>
              <a:spLocks/>
            </p:cNvSpPr>
            <p:nvPr/>
          </p:nvSpPr>
          <p:spPr bwMode="auto">
            <a:xfrm>
              <a:off x="5978207" y="2791408"/>
              <a:ext cx="15616" cy="24539"/>
            </a:xfrm>
            <a:custGeom>
              <a:avLst/>
              <a:gdLst>
                <a:gd name="T0" fmla="*/ 2147483647 w 14"/>
                <a:gd name="T1" fmla="*/ 2147483647 h 22"/>
                <a:gd name="T2" fmla="*/ 0 w 14"/>
                <a:gd name="T3" fmla="*/ 2147483647 h 22"/>
                <a:gd name="T4" fmla="*/ 2147483647 w 14"/>
                <a:gd name="T5" fmla="*/ 2147483647 h 22"/>
                <a:gd name="T6" fmla="*/ 2147483647 w 14"/>
                <a:gd name="T7" fmla="*/ 2147483647 h 22"/>
                <a:gd name="T8" fmla="*/ 2147483647 w 14"/>
                <a:gd name="T9" fmla="*/ 0 h 22"/>
                <a:gd name="T10" fmla="*/ 2147483647 w 14"/>
                <a:gd name="T11" fmla="*/ 2147483647 h 22"/>
                <a:gd name="T12" fmla="*/ 2147483647 w 14"/>
                <a:gd name="T13" fmla="*/ 2147483647 h 22"/>
                <a:gd name="T14" fmla="*/ 2147483647 w 14"/>
                <a:gd name="T15" fmla="*/ 2147483647 h 22"/>
                <a:gd name="T16" fmla="*/ 2147483647 w 14"/>
                <a:gd name="T17" fmla="*/ 2147483647 h 22"/>
                <a:gd name="T18" fmla="*/ 2147483647 w 14"/>
                <a:gd name="T19" fmla="*/ 2147483647 h 22"/>
                <a:gd name="T20" fmla="*/ 2147483647 w 14"/>
                <a:gd name="T21" fmla="*/ 2147483647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 h="22">
                  <a:moveTo>
                    <a:pt x="6" y="22"/>
                  </a:moveTo>
                  <a:lnTo>
                    <a:pt x="0" y="8"/>
                  </a:lnTo>
                  <a:lnTo>
                    <a:pt x="4" y="4"/>
                  </a:lnTo>
                  <a:lnTo>
                    <a:pt x="8" y="2"/>
                  </a:lnTo>
                  <a:lnTo>
                    <a:pt x="12" y="0"/>
                  </a:lnTo>
                  <a:lnTo>
                    <a:pt x="14" y="2"/>
                  </a:lnTo>
                  <a:lnTo>
                    <a:pt x="14" y="4"/>
                  </a:lnTo>
                  <a:lnTo>
                    <a:pt x="10" y="6"/>
                  </a:lnTo>
                  <a:lnTo>
                    <a:pt x="8" y="10"/>
                  </a:lnTo>
                  <a:lnTo>
                    <a:pt x="8" y="20"/>
                  </a:lnTo>
                  <a:lnTo>
                    <a:pt x="6" y="2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3" name="Freeform 132"/>
            <p:cNvSpPr>
              <a:spLocks/>
            </p:cNvSpPr>
            <p:nvPr/>
          </p:nvSpPr>
          <p:spPr bwMode="auto">
            <a:xfrm>
              <a:off x="4951920" y="1100461"/>
              <a:ext cx="700478" cy="383698"/>
            </a:xfrm>
            <a:custGeom>
              <a:avLst/>
              <a:gdLst>
                <a:gd name="T0" fmla="*/ 2147483647 w 628"/>
                <a:gd name="T1" fmla="*/ 2147483647 h 344"/>
                <a:gd name="T2" fmla="*/ 2147483647 w 628"/>
                <a:gd name="T3" fmla="*/ 2147483647 h 344"/>
                <a:gd name="T4" fmla="*/ 2147483647 w 628"/>
                <a:gd name="T5" fmla="*/ 2147483647 h 344"/>
                <a:gd name="T6" fmla="*/ 2147483647 w 628"/>
                <a:gd name="T7" fmla="*/ 2147483647 h 344"/>
                <a:gd name="T8" fmla="*/ 2147483647 w 628"/>
                <a:gd name="T9" fmla="*/ 2147483647 h 344"/>
                <a:gd name="T10" fmla="*/ 2147483647 w 628"/>
                <a:gd name="T11" fmla="*/ 2147483647 h 344"/>
                <a:gd name="T12" fmla="*/ 2147483647 w 628"/>
                <a:gd name="T13" fmla="*/ 2147483647 h 344"/>
                <a:gd name="T14" fmla="*/ 2147483647 w 628"/>
                <a:gd name="T15" fmla="*/ 2147483647 h 344"/>
                <a:gd name="T16" fmla="*/ 2147483647 w 628"/>
                <a:gd name="T17" fmla="*/ 2147483647 h 344"/>
                <a:gd name="T18" fmla="*/ 2147483647 w 628"/>
                <a:gd name="T19" fmla="*/ 2147483647 h 344"/>
                <a:gd name="T20" fmla="*/ 2147483647 w 628"/>
                <a:gd name="T21" fmla="*/ 2147483647 h 344"/>
                <a:gd name="T22" fmla="*/ 2147483647 w 628"/>
                <a:gd name="T23" fmla="*/ 2147483647 h 344"/>
                <a:gd name="T24" fmla="*/ 2147483647 w 628"/>
                <a:gd name="T25" fmla="*/ 2147483647 h 344"/>
                <a:gd name="T26" fmla="*/ 2147483647 w 628"/>
                <a:gd name="T27" fmla="*/ 2147483647 h 344"/>
                <a:gd name="T28" fmla="*/ 2147483647 w 628"/>
                <a:gd name="T29" fmla="*/ 2147483647 h 344"/>
                <a:gd name="T30" fmla="*/ 2147483647 w 628"/>
                <a:gd name="T31" fmla="*/ 2147483647 h 344"/>
                <a:gd name="T32" fmla="*/ 2147483647 w 628"/>
                <a:gd name="T33" fmla="*/ 2147483647 h 344"/>
                <a:gd name="T34" fmla="*/ 2147483647 w 628"/>
                <a:gd name="T35" fmla="*/ 2147483647 h 344"/>
                <a:gd name="T36" fmla="*/ 2147483647 w 628"/>
                <a:gd name="T37" fmla="*/ 2147483647 h 344"/>
                <a:gd name="T38" fmla="*/ 2147483647 w 628"/>
                <a:gd name="T39" fmla="*/ 2147483647 h 344"/>
                <a:gd name="T40" fmla="*/ 2147483647 w 628"/>
                <a:gd name="T41" fmla="*/ 2147483647 h 344"/>
                <a:gd name="T42" fmla="*/ 2147483647 w 628"/>
                <a:gd name="T43" fmla="*/ 2147483647 h 344"/>
                <a:gd name="T44" fmla="*/ 2147483647 w 628"/>
                <a:gd name="T45" fmla="*/ 2147483647 h 344"/>
                <a:gd name="T46" fmla="*/ 2147483647 w 628"/>
                <a:gd name="T47" fmla="*/ 2147483647 h 344"/>
                <a:gd name="T48" fmla="*/ 2147483647 w 628"/>
                <a:gd name="T49" fmla="*/ 2147483647 h 344"/>
                <a:gd name="T50" fmla="*/ 2147483647 w 628"/>
                <a:gd name="T51" fmla="*/ 2147483647 h 344"/>
                <a:gd name="T52" fmla="*/ 2147483647 w 628"/>
                <a:gd name="T53" fmla="*/ 2147483647 h 344"/>
                <a:gd name="T54" fmla="*/ 2147483647 w 628"/>
                <a:gd name="T55" fmla="*/ 2147483647 h 344"/>
                <a:gd name="T56" fmla="*/ 2147483647 w 628"/>
                <a:gd name="T57" fmla="*/ 2147483647 h 344"/>
                <a:gd name="T58" fmla="*/ 2147483647 w 628"/>
                <a:gd name="T59" fmla="*/ 2147483647 h 344"/>
                <a:gd name="T60" fmla="*/ 0 w 628"/>
                <a:gd name="T61" fmla="*/ 2147483647 h 344"/>
                <a:gd name="T62" fmla="*/ 2147483647 w 628"/>
                <a:gd name="T63" fmla="*/ 2147483647 h 344"/>
                <a:gd name="T64" fmla="*/ 2147483647 w 628"/>
                <a:gd name="T65" fmla="*/ 2147483647 h 344"/>
                <a:gd name="T66" fmla="*/ 2147483647 w 628"/>
                <a:gd name="T67" fmla="*/ 2147483647 h 344"/>
                <a:gd name="T68" fmla="*/ 2147483647 w 628"/>
                <a:gd name="T69" fmla="*/ 2147483647 h 344"/>
                <a:gd name="T70" fmla="*/ 2147483647 w 628"/>
                <a:gd name="T71" fmla="*/ 2147483647 h 344"/>
                <a:gd name="T72" fmla="*/ 2147483647 w 628"/>
                <a:gd name="T73" fmla="*/ 2147483647 h 344"/>
                <a:gd name="T74" fmla="*/ 2147483647 w 628"/>
                <a:gd name="T75" fmla="*/ 2147483647 h 344"/>
                <a:gd name="T76" fmla="*/ 2147483647 w 628"/>
                <a:gd name="T77" fmla="*/ 2147483647 h 344"/>
                <a:gd name="T78" fmla="*/ 2147483647 w 628"/>
                <a:gd name="T79" fmla="*/ 2147483647 h 344"/>
                <a:gd name="T80" fmla="*/ 2147483647 w 628"/>
                <a:gd name="T81" fmla="*/ 2147483647 h 344"/>
                <a:gd name="T82" fmla="*/ 2147483647 w 628"/>
                <a:gd name="T83" fmla="*/ 2147483647 h 344"/>
                <a:gd name="T84" fmla="*/ 2147483647 w 628"/>
                <a:gd name="T85" fmla="*/ 2147483647 h 344"/>
                <a:gd name="T86" fmla="*/ 2147483647 w 628"/>
                <a:gd name="T87" fmla="*/ 2147483647 h 344"/>
                <a:gd name="T88" fmla="*/ 2147483647 w 628"/>
                <a:gd name="T89" fmla="*/ 2147483647 h 344"/>
                <a:gd name="T90" fmla="*/ 2147483647 w 628"/>
                <a:gd name="T91" fmla="*/ 2147483647 h 344"/>
                <a:gd name="T92" fmla="*/ 2147483647 w 628"/>
                <a:gd name="T93" fmla="*/ 2147483647 h 344"/>
                <a:gd name="T94" fmla="*/ 2147483647 w 628"/>
                <a:gd name="T95" fmla="*/ 2147483647 h 344"/>
                <a:gd name="T96" fmla="*/ 2147483647 w 628"/>
                <a:gd name="T97" fmla="*/ 2147483647 h 344"/>
                <a:gd name="T98" fmla="*/ 2147483647 w 628"/>
                <a:gd name="T99" fmla="*/ 2147483647 h 344"/>
                <a:gd name="T100" fmla="*/ 2147483647 w 628"/>
                <a:gd name="T101" fmla="*/ 2147483647 h 344"/>
                <a:gd name="T102" fmla="*/ 2147483647 w 628"/>
                <a:gd name="T103" fmla="*/ 2147483647 h 344"/>
                <a:gd name="T104" fmla="*/ 2147483647 w 628"/>
                <a:gd name="T105" fmla="*/ 2147483647 h 344"/>
                <a:gd name="T106" fmla="*/ 2147483647 w 628"/>
                <a:gd name="T107" fmla="*/ 2147483647 h 344"/>
                <a:gd name="T108" fmla="*/ 2147483647 w 628"/>
                <a:gd name="T109" fmla="*/ 2147483647 h 344"/>
                <a:gd name="T110" fmla="*/ 2147483647 w 628"/>
                <a:gd name="T111" fmla="*/ 2147483647 h 344"/>
                <a:gd name="T112" fmla="*/ 2147483647 w 628"/>
                <a:gd name="T113" fmla="*/ 2147483647 h 344"/>
                <a:gd name="T114" fmla="*/ 2147483647 w 628"/>
                <a:gd name="T115" fmla="*/ 2147483647 h 344"/>
                <a:gd name="T116" fmla="*/ 2147483647 w 628"/>
                <a:gd name="T117" fmla="*/ 2147483647 h 34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628" h="344">
                  <a:moveTo>
                    <a:pt x="488" y="180"/>
                  </a:moveTo>
                  <a:lnTo>
                    <a:pt x="464" y="192"/>
                  </a:lnTo>
                  <a:lnTo>
                    <a:pt x="436" y="202"/>
                  </a:lnTo>
                  <a:lnTo>
                    <a:pt x="406" y="208"/>
                  </a:lnTo>
                  <a:lnTo>
                    <a:pt x="390" y="210"/>
                  </a:lnTo>
                  <a:lnTo>
                    <a:pt x="376" y="210"/>
                  </a:lnTo>
                  <a:lnTo>
                    <a:pt x="372" y="210"/>
                  </a:lnTo>
                  <a:lnTo>
                    <a:pt x="370" y="208"/>
                  </a:lnTo>
                  <a:lnTo>
                    <a:pt x="364" y="206"/>
                  </a:lnTo>
                  <a:lnTo>
                    <a:pt x="360" y="212"/>
                  </a:lnTo>
                  <a:lnTo>
                    <a:pt x="356" y="220"/>
                  </a:lnTo>
                  <a:lnTo>
                    <a:pt x="350" y="226"/>
                  </a:lnTo>
                  <a:lnTo>
                    <a:pt x="340" y="232"/>
                  </a:lnTo>
                  <a:lnTo>
                    <a:pt x="334" y="236"/>
                  </a:lnTo>
                  <a:lnTo>
                    <a:pt x="324" y="240"/>
                  </a:lnTo>
                  <a:lnTo>
                    <a:pt x="314" y="242"/>
                  </a:lnTo>
                  <a:lnTo>
                    <a:pt x="306" y="244"/>
                  </a:lnTo>
                  <a:lnTo>
                    <a:pt x="300" y="244"/>
                  </a:lnTo>
                  <a:lnTo>
                    <a:pt x="296" y="246"/>
                  </a:lnTo>
                  <a:lnTo>
                    <a:pt x="292" y="250"/>
                  </a:lnTo>
                  <a:lnTo>
                    <a:pt x="286" y="250"/>
                  </a:lnTo>
                  <a:lnTo>
                    <a:pt x="274" y="250"/>
                  </a:lnTo>
                  <a:lnTo>
                    <a:pt x="260" y="252"/>
                  </a:lnTo>
                  <a:lnTo>
                    <a:pt x="252" y="256"/>
                  </a:lnTo>
                  <a:lnTo>
                    <a:pt x="252" y="258"/>
                  </a:lnTo>
                  <a:lnTo>
                    <a:pt x="252" y="260"/>
                  </a:lnTo>
                  <a:lnTo>
                    <a:pt x="252" y="262"/>
                  </a:lnTo>
                  <a:lnTo>
                    <a:pt x="256" y="266"/>
                  </a:lnTo>
                  <a:lnTo>
                    <a:pt x="252" y="270"/>
                  </a:lnTo>
                  <a:lnTo>
                    <a:pt x="248" y="266"/>
                  </a:lnTo>
                  <a:lnTo>
                    <a:pt x="248" y="278"/>
                  </a:lnTo>
                  <a:lnTo>
                    <a:pt x="244" y="282"/>
                  </a:lnTo>
                  <a:lnTo>
                    <a:pt x="240" y="286"/>
                  </a:lnTo>
                  <a:lnTo>
                    <a:pt x="230" y="290"/>
                  </a:lnTo>
                  <a:lnTo>
                    <a:pt x="222" y="298"/>
                  </a:lnTo>
                  <a:lnTo>
                    <a:pt x="218" y="302"/>
                  </a:lnTo>
                  <a:lnTo>
                    <a:pt x="214" y="308"/>
                  </a:lnTo>
                  <a:lnTo>
                    <a:pt x="212" y="312"/>
                  </a:lnTo>
                  <a:lnTo>
                    <a:pt x="208" y="316"/>
                  </a:lnTo>
                  <a:lnTo>
                    <a:pt x="206" y="316"/>
                  </a:lnTo>
                  <a:lnTo>
                    <a:pt x="202" y="318"/>
                  </a:lnTo>
                  <a:lnTo>
                    <a:pt x="198" y="326"/>
                  </a:lnTo>
                  <a:lnTo>
                    <a:pt x="196" y="336"/>
                  </a:lnTo>
                  <a:lnTo>
                    <a:pt x="194" y="340"/>
                  </a:lnTo>
                  <a:lnTo>
                    <a:pt x="190" y="344"/>
                  </a:lnTo>
                  <a:lnTo>
                    <a:pt x="184" y="344"/>
                  </a:lnTo>
                  <a:lnTo>
                    <a:pt x="178" y="344"/>
                  </a:lnTo>
                  <a:lnTo>
                    <a:pt x="172" y="344"/>
                  </a:lnTo>
                  <a:lnTo>
                    <a:pt x="170" y="344"/>
                  </a:lnTo>
                  <a:lnTo>
                    <a:pt x="162" y="338"/>
                  </a:lnTo>
                  <a:lnTo>
                    <a:pt x="156" y="332"/>
                  </a:lnTo>
                  <a:lnTo>
                    <a:pt x="152" y="330"/>
                  </a:lnTo>
                  <a:lnTo>
                    <a:pt x="144" y="330"/>
                  </a:lnTo>
                  <a:lnTo>
                    <a:pt x="140" y="328"/>
                  </a:lnTo>
                  <a:lnTo>
                    <a:pt x="136" y="326"/>
                  </a:lnTo>
                  <a:lnTo>
                    <a:pt x="132" y="320"/>
                  </a:lnTo>
                  <a:lnTo>
                    <a:pt x="132" y="318"/>
                  </a:lnTo>
                  <a:lnTo>
                    <a:pt x="130" y="314"/>
                  </a:lnTo>
                  <a:lnTo>
                    <a:pt x="126" y="310"/>
                  </a:lnTo>
                  <a:lnTo>
                    <a:pt x="124" y="304"/>
                  </a:lnTo>
                  <a:lnTo>
                    <a:pt x="122" y="298"/>
                  </a:lnTo>
                  <a:lnTo>
                    <a:pt x="116" y="296"/>
                  </a:lnTo>
                  <a:lnTo>
                    <a:pt x="114" y="290"/>
                  </a:lnTo>
                  <a:lnTo>
                    <a:pt x="112" y="284"/>
                  </a:lnTo>
                  <a:lnTo>
                    <a:pt x="112" y="278"/>
                  </a:lnTo>
                  <a:lnTo>
                    <a:pt x="118" y="276"/>
                  </a:lnTo>
                  <a:lnTo>
                    <a:pt x="124" y="272"/>
                  </a:lnTo>
                  <a:lnTo>
                    <a:pt x="114" y="272"/>
                  </a:lnTo>
                  <a:lnTo>
                    <a:pt x="110" y="270"/>
                  </a:lnTo>
                  <a:lnTo>
                    <a:pt x="108" y="266"/>
                  </a:lnTo>
                  <a:lnTo>
                    <a:pt x="110" y="262"/>
                  </a:lnTo>
                  <a:lnTo>
                    <a:pt x="110" y="260"/>
                  </a:lnTo>
                  <a:lnTo>
                    <a:pt x="108" y="256"/>
                  </a:lnTo>
                  <a:lnTo>
                    <a:pt x="116" y="256"/>
                  </a:lnTo>
                  <a:lnTo>
                    <a:pt x="122" y="252"/>
                  </a:lnTo>
                  <a:lnTo>
                    <a:pt x="116" y="250"/>
                  </a:lnTo>
                  <a:lnTo>
                    <a:pt x="112" y="248"/>
                  </a:lnTo>
                  <a:lnTo>
                    <a:pt x="100" y="244"/>
                  </a:lnTo>
                  <a:lnTo>
                    <a:pt x="114" y="240"/>
                  </a:lnTo>
                  <a:lnTo>
                    <a:pt x="124" y="236"/>
                  </a:lnTo>
                  <a:lnTo>
                    <a:pt x="114" y="236"/>
                  </a:lnTo>
                  <a:lnTo>
                    <a:pt x="106" y="236"/>
                  </a:lnTo>
                  <a:lnTo>
                    <a:pt x="108" y="230"/>
                  </a:lnTo>
                  <a:lnTo>
                    <a:pt x="110" y="226"/>
                  </a:lnTo>
                  <a:lnTo>
                    <a:pt x="114" y="222"/>
                  </a:lnTo>
                  <a:lnTo>
                    <a:pt x="120" y="218"/>
                  </a:lnTo>
                  <a:lnTo>
                    <a:pt x="132" y="212"/>
                  </a:lnTo>
                  <a:lnTo>
                    <a:pt x="142" y="208"/>
                  </a:lnTo>
                  <a:lnTo>
                    <a:pt x="146" y="204"/>
                  </a:lnTo>
                  <a:lnTo>
                    <a:pt x="152" y="198"/>
                  </a:lnTo>
                  <a:lnTo>
                    <a:pt x="158" y="182"/>
                  </a:lnTo>
                  <a:lnTo>
                    <a:pt x="152" y="180"/>
                  </a:lnTo>
                  <a:lnTo>
                    <a:pt x="142" y="180"/>
                  </a:lnTo>
                  <a:lnTo>
                    <a:pt x="138" y="180"/>
                  </a:lnTo>
                  <a:lnTo>
                    <a:pt x="132" y="180"/>
                  </a:lnTo>
                  <a:lnTo>
                    <a:pt x="142" y="182"/>
                  </a:lnTo>
                  <a:lnTo>
                    <a:pt x="140" y="188"/>
                  </a:lnTo>
                  <a:lnTo>
                    <a:pt x="136" y="190"/>
                  </a:lnTo>
                  <a:lnTo>
                    <a:pt x="132" y="192"/>
                  </a:lnTo>
                  <a:lnTo>
                    <a:pt x="126" y="192"/>
                  </a:lnTo>
                  <a:lnTo>
                    <a:pt x="120" y="192"/>
                  </a:lnTo>
                  <a:lnTo>
                    <a:pt x="116" y="190"/>
                  </a:lnTo>
                  <a:lnTo>
                    <a:pt x="114" y="188"/>
                  </a:lnTo>
                  <a:lnTo>
                    <a:pt x="114" y="182"/>
                  </a:lnTo>
                  <a:lnTo>
                    <a:pt x="114" y="180"/>
                  </a:lnTo>
                  <a:lnTo>
                    <a:pt x="118" y="176"/>
                  </a:lnTo>
                  <a:lnTo>
                    <a:pt x="124" y="174"/>
                  </a:lnTo>
                  <a:lnTo>
                    <a:pt x="132" y="172"/>
                  </a:lnTo>
                  <a:lnTo>
                    <a:pt x="146" y="172"/>
                  </a:lnTo>
                  <a:lnTo>
                    <a:pt x="156" y="170"/>
                  </a:lnTo>
                  <a:lnTo>
                    <a:pt x="148" y="162"/>
                  </a:lnTo>
                  <a:lnTo>
                    <a:pt x="144" y="156"/>
                  </a:lnTo>
                  <a:lnTo>
                    <a:pt x="142" y="154"/>
                  </a:lnTo>
                  <a:lnTo>
                    <a:pt x="136" y="154"/>
                  </a:lnTo>
                  <a:lnTo>
                    <a:pt x="134" y="156"/>
                  </a:lnTo>
                  <a:lnTo>
                    <a:pt x="130" y="160"/>
                  </a:lnTo>
                  <a:lnTo>
                    <a:pt x="126" y="160"/>
                  </a:lnTo>
                  <a:lnTo>
                    <a:pt x="120" y="158"/>
                  </a:lnTo>
                  <a:lnTo>
                    <a:pt x="118" y="154"/>
                  </a:lnTo>
                  <a:lnTo>
                    <a:pt x="134" y="126"/>
                  </a:lnTo>
                  <a:lnTo>
                    <a:pt x="130" y="126"/>
                  </a:lnTo>
                  <a:lnTo>
                    <a:pt x="128" y="120"/>
                  </a:lnTo>
                  <a:lnTo>
                    <a:pt x="130" y="114"/>
                  </a:lnTo>
                  <a:lnTo>
                    <a:pt x="132" y="110"/>
                  </a:lnTo>
                  <a:lnTo>
                    <a:pt x="126" y="110"/>
                  </a:lnTo>
                  <a:lnTo>
                    <a:pt x="122" y="108"/>
                  </a:lnTo>
                  <a:lnTo>
                    <a:pt x="118" y="104"/>
                  </a:lnTo>
                  <a:lnTo>
                    <a:pt x="116" y="98"/>
                  </a:lnTo>
                  <a:lnTo>
                    <a:pt x="108" y="98"/>
                  </a:lnTo>
                  <a:lnTo>
                    <a:pt x="98" y="96"/>
                  </a:lnTo>
                  <a:lnTo>
                    <a:pt x="88" y="92"/>
                  </a:lnTo>
                  <a:lnTo>
                    <a:pt x="78" y="90"/>
                  </a:lnTo>
                  <a:lnTo>
                    <a:pt x="62" y="92"/>
                  </a:lnTo>
                  <a:lnTo>
                    <a:pt x="50" y="94"/>
                  </a:lnTo>
                  <a:lnTo>
                    <a:pt x="38" y="96"/>
                  </a:lnTo>
                  <a:lnTo>
                    <a:pt x="28" y="96"/>
                  </a:lnTo>
                  <a:lnTo>
                    <a:pt x="24" y="96"/>
                  </a:lnTo>
                  <a:lnTo>
                    <a:pt x="22" y="92"/>
                  </a:lnTo>
                  <a:lnTo>
                    <a:pt x="16" y="88"/>
                  </a:lnTo>
                  <a:lnTo>
                    <a:pt x="18" y="88"/>
                  </a:lnTo>
                  <a:lnTo>
                    <a:pt x="10" y="86"/>
                  </a:lnTo>
                  <a:lnTo>
                    <a:pt x="8" y="84"/>
                  </a:lnTo>
                  <a:lnTo>
                    <a:pt x="6" y="80"/>
                  </a:lnTo>
                  <a:lnTo>
                    <a:pt x="8" y="78"/>
                  </a:lnTo>
                  <a:lnTo>
                    <a:pt x="12" y="76"/>
                  </a:lnTo>
                  <a:lnTo>
                    <a:pt x="18" y="74"/>
                  </a:lnTo>
                  <a:lnTo>
                    <a:pt x="36" y="76"/>
                  </a:lnTo>
                  <a:lnTo>
                    <a:pt x="46" y="74"/>
                  </a:lnTo>
                  <a:lnTo>
                    <a:pt x="50" y="72"/>
                  </a:lnTo>
                  <a:lnTo>
                    <a:pt x="54" y="70"/>
                  </a:lnTo>
                  <a:lnTo>
                    <a:pt x="22" y="70"/>
                  </a:lnTo>
                  <a:lnTo>
                    <a:pt x="8" y="72"/>
                  </a:lnTo>
                  <a:lnTo>
                    <a:pt x="6" y="72"/>
                  </a:lnTo>
                  <a:lnTo>
                    <a:pt x="2" y="72"/>
                  </a:lnTo>
                  <a:lnTo>
                    <a:pt x="0" y="68"/>
                  </a:lnTo>
                  <a:lnTo>
                    <a:pt x="0" y="62"/>
                  </a:lnTo>
                  <a:lnTo>
                    <a:pt x="0" y="60"/>
                  </a:lnTo>
                  <a:lnTo>
                    <a:pt x="4" y="58"/>
                  </a:lnTo>
                  <a:lnTo>
                    <a:pt x="10" y="56"/>
                  </a:lnTo>
                  <a:lnTo>
                    <a:pt x="24" y="56"/>
                  </a:lnTo>
                  <a:lnTo>
                    <a:pt x="42" y="56"/>
                  </a:lnTo>
                  <a:lnTo>
                    <a:pt x="66" y="54"/>
                  </a:lnTo>
                  <a:lnTo>
                    <a:pt x="88" y="50"/>
                  </a:lnTo>
                  <a:lnTo>
                    <a:pt x="98" y="48"/>
                  </a:lnTo>
                  <a:lnTo>
                    <a:pt x="104" y="44"/>
                  </a:lnTo>
                  <a:lnTo>
                    <a:pt x="92" y="42"/>
                  </a:lnTo>
                  <a:lnTo>
                    <a:pt x="100" y="38"/>
                  </a:lnTo>
                  <a:lnTo>
                    <a:pt x="110" y="36"/>
                  </a:lnTo>
                  <a:lnTo>
                    <a:pt x="130" y="34"/>
                  </a:lnTo>
                  <a:lnTo>
                    <a:pt x="138" y="34"/>
                  </a:lnTo>
                  <a:lnTo>
                    <a:pt x="144" y="32"/>
                  </a:lnTo>
                  <a:lnTo>
                    <a:pt x="158" y="28"/>
                  </a:lnTo>
                  <a:lnTo>
                    <a:pt x="170" y="22"/>
                  </a:lnTo>
                  <a:lnTo>
                    <a:pt x="176" y="20"/>
                  </a:lnTo>
                  <a:lnTo>
                    <a:pt x="184" y="20"/>
                  </a:lnTo>
                  <a:lnTo>
                    <a:pt x="208" y="16"/>
                  </a:lnTo>
                  <a:lnTo>
                    <a:pt x="234" y="16"/>
                  </a:lnTo>
                  <a:lnTo>
                    <a:pt x="232" y="22"/>
                  </a:lnTo>
                  <a:lnTo>
                    <a:pt x="244" y="22"/>
                  </a:lnTo>
                  <a:lnTo>
                    <a:pt x="256" y="20"/>
                  </a:lnTo>
                  <a:lnTo>
                    <a:pt x="270" y="16"/>
                  </a:lnTo>
                  <a:lnTo>
                    <a:pt x="282" y="16"/>
                  </a:lnTo>
                  <a:lnTo>
                    <a:pt x="288" y="16"/>
                  </a:lnTo>
                  <a:lnTo>
                    <a:pt x="294" y="14"/>
                  </a:lnTo>
                  <a:lnTo>
                    <a:pt x="308" y="6"/>
                  </a:lnTo>
                  <a:lnTo>
                    <a:pt x="360" y="6"/>
                  </a:lnTo>
                  <a:lnTo>
                    <a:pt x="364" y="8"/>
                  </a:lnTo>
                  <a:lnTo>
                    <a:pt x="368" y="10"/>
                  </a:lnTo>
                  <a:lnTo>
                    <a:pt x="380" y="8"/>
                  </a:lnTo>
                  <a:lnTo>
                    <a:pt x="392" y="4"/>
                  </a:lnTo>
                  <a:lnTo>
                    <a:pt x="408" y="2"/>
                  </a:lnTo>
                  <a:lnTo>
                    <a:pt x="420" y="0"/>
                  </a:lnTo>
                  <a:lnTo>
                    <a:pt x="426" y="0"/>
                  </a:lnTo>
                  <a:lnTo>
                    <a:pt x="432" y="2"/>
                  </a:lnTo>
                  <a:lnTo>
                    <a:pt x="438" y="6"/>
                  </a:lnTo>
                  <a:lnTo>
                    <a:pt x="440" y="12"/>
                  </a:lnTo>
                  <a:lnTo>
                    <a:pt x="482" y="12"/>
                  </a:lnTo>
                  <a:lnTo>
                    <a:pt x="486" y="8"/>
                  </a:lnTo>
                  <a:lnTo>
                    <a:pt x="492" y="6"/>
                  </a:lnTo>
                  <a:lnTo>
                    <a:pt x="500" y="6"/>
                  </a:lnTo>
                  <a:lnTo>
                    <a:pt x="520" y="8"/>
                  </a:lnTo>
                  <a:lnTo>
                    <a:pt x="538" y="12"/>
                  </a:lnTo>
                  <a:lnTo>
                    <a:pt x="538" y="16"/>
                  </a:lnTo>
                  <a:lnTo>
                    <a:pt x="492" y="16"/>
                  </a:lnTo>
                  <a:lnTo>
                    <a:pt x="492" y="18"/>
                  </a:lnTo>
                  <a:lnTo>
                    <a:pt x="524" y="18"/>
                  </a:lnTo>
                  <a:lnTo>
                    <a:pt x="524" y="16"/>
                  </a:lnTo>
                  <a:lnTo>
                    <a:pt x="532" y="16"/>
                  </a:lnTo>
                  <a:lnTo>
                    <a:pt x="528" y="20"/>
                  </a:lnTo>
                  <a:lnTo>
                    <a:pt x="524" y="22"/>
                  </a:lnTo>
                  <a:lnTo>
                    <a:pt x="628" y="22"/>
                  </a:lnTo>
                  <a:lnTo>
                    <a:pt x="626" y="26"/>
                  </a:lnTo>
                  <a:lnTo>
                    <a:pt x="624" y="28"/>
                  </a:lnTo>
                  <a:lnTo>
                    <a:pt x="622" y="30"/>
                  </a:lnTo>
                  <a:lnTo>
                    <a:pt x="618" y="30"/>
                  </a:lnTo>
                  <a:lnTo>
                    <a:pt x="602" y="32"/>
                  </a:lnTo>
                  <a:lnTo>
                    <a:pt x="590" y="32"/>
                  </a:lnTo>
                  <a:lnTo>
                    <a:pt x="580" y="34"/>
                  </a:lnTo>
                  <a:lnTo>
                    <a:pt x="570" y="36"/>
                  </a:lnTo>
                  <a:lnTo>
                    <a:pt x="556" y="40"/>
                  </a:lnTo>
                  <a:lnTo>
                    <a:pt x="564" y="40"/>
                  </a:lnTo>
                  <a:lnTo>
                    <a:pt x="554" y="42"/>
                  </a:lnTo>
                  <a:lnTo>
                    <a:pt x="550" y="44"/>
                  </a:lnTo>
                  <a:lnTo>
                    <a:pt x="552" y="46"/>
                  </a:lnTo>
                  <a:lnTo>
                    <a:pt x="534" y="54"/>
                  </a:lnTo>
                  <a:lnTo>
                    <a:pt x="526" y="60"/>
                  </a:lnTo>
                  <a:lnTo>
                    <a:pt x="522" y="68"/>
                  </a:lnTo>
                  <a:lnTo>
                    <a:pt x="532" y="66"/>
                  </a:lnTo>
                  <a:lnTo>
                    <a:pt x="544" y="64"/>
                  </a:lnTo>
                  <a:lnTo>
                    <a:pt x="546" y="68"/>
                  </a:lnTo>
                  <a:lnTo>
                    <a:pt x="546" y="72"/>
                  </a:lnTo>
                  <a:lnTo>
                    <a:pt x="552" y="72"/>
                  </a:lnTo>
                  <a:lnTo>
                    <a:pt x="554" y="74"/>
                  </a:lnTo>
                  <a:lnTo>
                    <a:pt x="558" y="76"/>
                  </a:lnTo>
                  <a:lnTo>
                    <a:pt x="552" y="80"/>
                  </a:lnTo>
                  <a:lnTo>
                    <a:pt x="548" y="80"/>
                  </a:lnTo>
                  <a:lnTo>
                    <a:pt x="532" y="82"/>
                  </a:lnTo>
                  <a:lnTo>
                    <a:pt x="520" y="82"/>
                  </a:lnTo>
                  <a:lnTo>
                    <a:pt x="516" y="84"/>
                  </a:lnTo>
                  <a:lnTo>
                    <a:pt x="514" y="88"/>
                  </a:lnTo>
                  <a:lnTo>
                    <a:pt x="524" y="90"/>
                  </a:lnTo>
                  <a:lnTo>
                    <a:pt x="534" y="90"/>
                  </a:lnTo>
                  <a:lnTo>
                    <a:pt x="536" y="96"/>
                  </a:lnTo>
                  <a:lnTo>
                    <a:pt x="540" y="98"/>
                  </a:lnTo>
                  <a:lnTo>
                    <a:pt x="544" y="100"/>
                  </a:lnTo>
                  <a:lnTo>
                    <a:pt x="550" y="102"/>
                  </a:lnTo>
                  <a:lnTo>
                    <a:pt x="542" y="106"/>
                  </a:lnTo>
                  <a:lnTo>
                    <a:pt x="536" y="108"/>
                  </a:lnTo>
                  <a:lnTo>
                    <a:pt x="532" y="106"/>
                  </a:lnTo>
                  <a:lnTo>
                    <a:pt x="522" y="106"/>
                  </a:lnTo>
                  <a:lnTo>
                    <a:pt x="526" y="108"/>
                  </a:lnTo>
                  <a:lnTo>
                    <a:pt x="530" y="110"/>
                  </a:lnTo>
                  <a:lnTo>
                    <a:pt x="524" y="114"/>
                  </a:lnTo>
                  <a:lnTo>
                    <a:pt x="520" y="116"/>
                  </a:lnTo>
                  <a:lnTo>
                    <a:pt x="504" y="116"/>
                  </a:lnTo>
                  <a:lnTo>
                    <a:pt x="514" y="120"/>
                  </a:lnTo>
                  <a:lnTo>
                    <a:pt x="516" y="124"/>
                  </a:lnTo>
                  <a:lnTo>
                    <a:pt x="520" y="126"/>
                  </a:lnTo>
                  <a:lnTo>
                    <a:pt x="476" y="126"/>
                  </a:lnTo>
                  <a:lnTo>
                    <a:pt x="480" y="128"/>
                  </a:lnTo>
                  <a:lnTo>
                    <a:pt x="484" y="130"/>
                  </a:lnTo>
                  <a:lnTo>
                    <a:pt x="492" y="134"/>
                  </a:lnTo>
                  <a:lnTo>
                    <a:pt x="498" y="138"/>
                  </a:lnTo>
                  <a:lnTo>
                    <a:pt x="500" y="140"/>
                  </a:lnTo>
                  <a:lnTo>
                    <a:pt x="502" y="144"/>
                  </a:lnTo>
                  <a:lnTo>
                    <a:pt x="500" y="148"/>
                  </a:lnTo>
                  <a:lnTo>
                    <a:pt x="498" y="150"/>
                  </a:lnTo>
                  <a:lnTo>
                    <a:pt x="490" y="148"/>
                  </a:lnTo>
                  <a:lnTo>
                    <a:pt x="482" y="144"/>
                  </a:lnTo>
                  <a:lnTo>
                    <a:pt x="474" y="138"/>
                  </a:lnTo>
                  <a:lnTo>
                    <a:pt x="470" y="138"/>
                  </a:lnTo>
                  <a:lnTo>
                    <a:pt x="466" y="138"/>
                  </a:lnTo>
                  <a:lnTo>
                    <a:pt x="472" y="142"/>
                  </a:lnTo>
                  <a:lnTo>
                    <a:pt x="486" y="148"/>
                  </a:lnTo>
                  <a:lnTo>
                    <a:pt x="498" y="154"/>
                  </a:lnTo>
                  <a:lnTo>
                    <a:pt x="500" y="156"/>
                  </a:lnTo>
                  <a:lnTo>
                    <a:pt x="502" y="160"/>
                  </a:lnTo>
                  <a:lnTo>
                    <a:pt x="500" y="168"/>
                  </a:lnTo>
                  <a:lnTo>
                    <a:pt x="498" y="172"/>
                  </a:lnTo>
                  <a:lnTo>
                    <a:pt x="492" y="174"/>
                  </a:lnTo>
                  <a:lnTo>
                    <a:pt x="484" y="176"/>
                  </a:lnTo>
                  <a:lnTo>
                    <a:pt x="476" y="174"/>
                  </a:lnTo>
                  <a:lnTo>
                    <a:pt x="470" y="172"/>
                  </a:lnTo>
                  <a:lnTo>
                    <a:pt x="468" y="168"/>
                  </a:lnTo>
                  <a:lnTo>
                    <a:pt x="466" y="160"/>
                  </a:lnTo>
                  <a:lnTo>
                    <a:pt x="448" y="158"/>
                  </a:lnTo>
                  <a:lnTo>
                    <a:pt x="434" y="154"/>
                  </a:lnTo>
                  <a:lnTo>
                    <a:pt x="444" y="158"/>
                  </a:lnTo>
                  <a:lnTo>
                    <a:pt x="454" y="162"/>
                  </a:lnTo>
                  <a:lnTo>
                    <a:pt x="450" y="166"/>
                  </a:lnTo>
                  <a:lnTo>
                    <a:pt x="444" y="170"/>
                  </a:lnTo>
                  <a:lnTo>
                    <a:pt x="446" y="174"/>
                  </a:lnTo>
                  <a:lnTo>
                    <a:pt x="450" y="178"/>
                  </a:lnTo>
                  <a:lnTo>
                    <a:pt x="462" y="180"/>
                  </a:lnTo>
                  <a:lnTo>
                    <a:pt x="474" y="180"/>
                  </a:lnTo>
                  <a:lnTo>
                    <a:pt x="490" y="180"/>
                  </a:lnTo>
                  <a:lnTo>
                    <a:pt x="488" y="18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4" name="Freeform 133"/>
            <p:cNvSpPr>
              <a:spLocks/>
            </p:cNvSpPr>
            <p:nvPr/>
          </p:nvSpPr>
          <p:spPr bwMode="auto">
            <a:xfrm>
              <a:off x="5450617" y="1368157"/>
              <a:ext cx="140542" cy="60232"/>
            </a:xfrm>
            <a:custGeom>
              <a:avLst/>
              <a:gdLst>
                <a:gd name="T0" fmla="*/ 0 w 126"/>
                <a:gd name="T1" fmla="*/ 2147483647 h 54"/>
                <a:gd name="T2" fmla="*/ 2147483647 w 126"/>
                <a:gd name="T3" fmla="*/ 2147483647 h 54"/>
                <a:gd name="T4" fmla="*/ 2147483647 w 126"/>
                <a:gd name="T5" fmla="*/ 2147483647 h 54"/>
                <a:gd name="T6" fmla="*/ 2147483647 w 126"/>
                <a:gd name="T7" fmla="*/ 2147483647 h 54"/>
                <a:gd name="T8" fmla="*/ 2147483647 w 126"/>
                <a:gd name="T9" fmla="*/ 2147483647 h 54"/>
                <a:gd name="T10" fmla="*/ 2147483647 w 126"/>
                <a:gd name="T11" fmla="*/ 2147483647 h 54"/>
                <a:gd name="T12" fmla="*/ 2147483647 w 126"/>
                <a:gd name="T13" fmla="*/ 2147483647 h 54"/>
                <a:gd name="T14" fmla="*/ 2147483647 w 126"/>
                <a:gd name="T15" fmla="*/ 2147483647 h 54"/>
                <a:gd name="T16" fmla="*/ 2147483647 w 126"/>
                <a:gd name="T17" fmla="*/ 2147483647 h 54"/>
                <a:gd name="T18" fmla="*/ 2147483647 w 126"/>
                <a:gd name="T19" fmla="*/ 2147483647 h 54"/>
                <a:gd name="T20" fmla="*/ 2147483647 w 126"/>
                <a:gd name="T21" fmla="*/ 2147483647 h 54"/>
                <a:gd name="T22" fmla="*/ 2147483647 w 126"/>
                <a:gd name="T23" fmla="*/ 2147483647 h 54"/>
                <a:gd name="T24" fmla="*/ 2147483647 w 126"/>
                <a:gd name="T25" fmla="*/ 2147483647 h 54"/>
                <a:gd name="T26" fmla="*/ 2147483647 w 126"/>
                <a:gd name="T27" fmla="*/ 2147483647 h 54"/>
                <a:gd name="T28" fmla="*/ 2147483647 w 126"/>
                <a:gd name="T29" fmla="*/ 2147483647 h 54"/>
                <a:gd name="T30" fmla="*/ 2147483647 w 126"/>
                <a:gd name="T31" fmla="*/ 2147483647 h 54"/>
                <a:gd name="T32" fmla="*/ 2147483647 w 126"/>
                <a:gd name="T33" fmla="*/ 2147483647 h 54"/>
                <a:gd name="T34" fmla="*/ 2147483647 w 126"/>
                <a:gd name="T35" fmla="*/ 2147483647 h 54"/>
                <a:gd name="T36" fmla="*/ 2147483647 w 126"/>
                <a:gd name="T37" fmla="*/ 0 h 54"/>
                <a:gd name="T38" fmla="*/ 2147483647 w 126"/>
                <a:gd name="T39" fmla="*/ 2147483647 h 54"/>
                <a:gd name="T40" fmla="*/ 2147483647 w 126"/>
                <a:gd name="T41" fmla="*/ 2147483647 h 54"/>
                <a:gd name="T42" fmla="*/ 2147483647 w 126"/>
                <a:gd name="T43" fmla="*/ 2147483647 h 54"/>
                <a:gd name="T44" fmla="*/ 2147483647 w 126"/>
                <a:gd name="T45" fmla="*/ 2147483647 h 54"/>
                <a:gd name="T46" fmla="*/ 2147483647 w 126"/>
                <a:gd name="T47" fmla="*/ 2147483647 h 54"/>
                <a:gd name="T48" fmla="*/ 2147483647 w 126"/>
                <a:gd name="T49" fmla="*/ 2147483647 h 54"/>
                <a:gd name="T50" fmla="*/ 2147483647 w 126"/>
                <a:gd name="T51" fmla="*/ 2147483647 h 54"/>
                <a:gd name="T52" fmla="*/ 2147483647 w 126"/>
                <a:gd name="T53" fmla="*/ 2147483647 h 54"/>
                <a:gd name="T54" fmla="*/ 2147483647 w 126"/>
                <a:gd name="T55" fmla="*/ 2147483647 h 54"/>
                <a:gd name="T56" fmla="*/ 2147483647 w 126"/>
                <a:gd name="T57" fmla="*/ 2147483647 h 54"/>
                <a:gd name="T58" fmla="*/ 2147483647 w 126"/>
                <a:gd name="T59" fmla="*/ 2147483647 h 54"/>
                <a:gd name="T60" fmla="*/ 2147483647 w 126"/>
                <a:gd name="T61" fmla="*/ 2147483647 h 54"/>
                <a:gd name="T62" fmla="*/ 2147483647 w 126"/>
                <a:gd name="T63" fmla="*/ 2147483647 h 54"/>
                <a:gd name="T64" fmla="*/ 2147483647 w 126"/>
                <a:gd name="T65" fmla="*/ 2147483647 h 54"/>
                <a:gd name="T66" fmla="*/ 2147483647 w 126"/>
                <a:gd name="T67" fmla="*/ 2147483647 h 54"/>
                <a:gd name="T68" fmla="*/ 2147483647 w 126"/>
                <a:gd name="T69" fmla="*/ 2147483647 h 54"/>
                <a:gd name="T70" fmla="*/ 2147483647 w 126"/>
                <a:gd name="T71" fmla="*/ 2147483647 h 54"/>
                <a:gd name="T72" fmla="*/ 2147483647 w 126"/>
                <a:gd name="T73" fmla="*/ 2147483647 h 54"/>
                <a:gd name="T74" fmla="*/ 2147483647 w 126"/>
                <a:gd name="T75" fmla="*/ 2147483647 h 54"/>
                <a:gd name="T76" fmla="*/ 2147483647 w 126"/>
                <a:gd name="T77" fmla="*/ 2147483647 h 54"/>
                <a:gd name="T78" fmla="*/ 2147483647 w 126"/>
                <a:gd name="T79" fmla="*/ 2147483647 h 54"/>
                <a:gd name="T80" fmla="*/ 2147483647 w 126"/>
                <a:gd name="T81" fmla="*/ 2147483647 h 54"/>
                <a:gd name="T82" fmla="*/ 2147483647 w 126"/>
                <a:gd name="T83" fmla="*/ 2147483647 h 54"/>
                <a:gd name="T84" fmla="*/ 0 w 126"/>
                <a:gd name="T85" fmla="*/ 2147483647 h 54"/>
                <a:gd name="T86" fmla="*/ 2147483647 w 126"/>
                <a:gd name="T87" fmla="*/ 2147483647 h 54"/>
                <a:gd name="T88" fmla="*/ 2147483647 w 126"/>
                <a:gd name="T89" fmla="*/ 2147483647 h 54"/>
                <a:gd name="T90" fmla="*/ 2147483647 w 126"/>
                <a:gd name="T91" fmla="*/ 2147483647 h 54"/>
                <a:gd name="T92" fmla="*/ 0 w 126"/>
                <a:gd name="T93" fmla="*/ 2147483647 h 5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26" h="54">
                  <a:moveTo>
                    <a:pt x="0" y="16"/>
                  </a:moveTo>
                  <a:lnTo>
                    <a:pt x="6" y="12"/>
                  </a:lnTo>
                  <a:lnTo>
                    <a:pt x="10" y="8"/>
                  </a:lnTo>
                  <a:lnTo>
                    <a:pt x="12" y="4"/>
                  </a:lnTo>
                  <a:lnTo>
                    <a:pt x="18" y="2"/>
                  </a:lnTo>
                  <a:lnTo>
                    <a:pt x="22" y="2"/>
                  </a:lnTo>
                  <a:lnTo>
                    <a:pt x="26" y="4"/>
                  </a:lnTo>
                  <a:lnTo>
                    <a:pt x="30" y="6"/>
                  </a:lnTo>
                  <a:lnTo>
                    <a:pt x="34" y="8"/>
                  </a:lnTo>
                  <a:lnTo>
                    <a:pt x="32" y="14"/>
                  </a:lnTo>
                  <a:lnTo>
                    <a:pt x="30" y="18"/>
                  </a:lnTo>
                  <a:lnTo>
                    <a:pt x="36" y="18"/>
                  </a:lnTo>
                  <a:lnTo>
                    <a:pt x="40" y="14"/>
                  </a:lnTo>
                  <a:lnTo>
                    <a:pt x="48" y="6"/>
                  </a:lnTo>
                  <a:lnTo>
                    <a:pt x="52" y="12"/>
                  </a:lnTo>
                  <a:lnTo>
                    <a:pt x="64" y="10"/>
                  </a:lnTo>
                  <a:lnTo>
                    <a:pt x="76" y="6"/>
                  </a:lnTo>
                  <a:lnTo>
                    <a:pt x="90" y="2"/>
                  </a:lnTo>
                  <a:lnTo>
                    <a:pt x="96" y="0"/>
                  </a:lnTo>
                  <a:lnTo>
                    <a:pt x="106" y="2"/>
                  </a:lnTo>
                  <a:lnTo>
                    <a:pt x="114" y="8"/>
                  </a:lnTo>
                  <a:lnTo>
                    <a:pt x="126" y="22"/>
                  </a:lnTo>
                  <a:lnTo>
                    <a:pt x="126" y="26"/>
                  </a:lnTo>
                  <a:lnTo>
                    <a:pt x="120" y="28"/>
                  </a:lnTo>
                  <a:lnTo>
                    <a:pt x="112" y="30"/>
                  </a:lnTo>
                  <a:lnTo>
                    <a:pt x="102" y="36"/>
                  </a:lnTo>
                  <a:lnTo>
                    <a:pt x="92" y="44"/>
                  </a:lnTo>
                  <a:lnTo>
                    <a:pt x="86" y="46"/>
                  </a:lnTo>
                  <a:lnTo>
                    <a:pt x="78" y="46"/>
                  </a:lnTo>
                  <a:lnTo>
                    <a:pt x="72" y="46"/>
                  </a:lnTo>
                  <a:lnTo>
                    <a:pt x="66" y="44"/>
                  </a:lnTo>
                  <a:lnTo>
                    <a:pt x="74" y="50"/>
                  </a:lnTo>
                  <a:lnTo>
                    <a:pt x="66" y="52"/>
                  </a:lnTo>
                  <a:lnTo>
                    <a:pt x="62" y="54"/>
                  </a:lnTo>
                  <a:lnTo>
                    <a:pt x="52" y="54"/>
                  </a:lnTo>
                  <a:lnTo>
                    <a:pt x="44" y="54"/>
                  </a:lnTo>
                  <a:lnTo>
                    <a:pt x="26" y="50"/>
                  </a:lnTo>
                  <a:lnTo>
                    <a:pt x="10" y="48"/>
                  </a:lnTo>
                  <a:lnTo>
                    <a:pt x="16" y="44"/>
                  </a:lnTo>
                  <a:lnTo>
                    <a:pt x="24" y="40"/>
                  </a:lnTo>
                  <a:lnTo>
                    <a:pt x="16" y="36"/>
                  </a:lnTo>
                  <a:lnTo>
                    <a:pt x="12" y="34"/>
                  </a:lnTo>
                  <a:lnTo>
                    <a:pt x="0" y="28"/>
                  </a:lnTo>
                  <a:lnTo>
                    <a:pt x="8" y="24"/>
                  </a:lnTo>
                  <a:lnTo>
                    <a:pt x="12" y="22"/>
                  </a:lnTo>
                  <a:lnTo>
                    <a:pt x="6" y="20"/>
                  </a:lnTo>
                  <a:lnTo>
                    <a:pt x="0" y="1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5" name="Freeform 134"/>
            <p:cNvSpPr>
              <a:spLocks/>
            </p:cNvSpPr>
            <p:nvPr/>
          </p:nvSpPr>
          <p:spPr bwMode="auto">
            <a:xfrm>
              <a:off x="5883397" y="1147307"/>
              <a:ext cx="159503" cy="55770"/>
            </a:xfrm>
            <a:custGeom>
              <a:avLst/>
              <a:gdLst>
                <a:gd name="T0" fmla="*/ 2147483647 w 143"/>
                <a:gd name="T1" fmla="*/ 2147483647 h 50"/>
                <a:gd name="T2" fmla="*/ 2147483647 w 143"/>
                <a:gd name="T3" fmla="*/ 2147483647 h 50"/>
                <a:gd name="T4" fmla="*/ 2147483647 w 143"/>
                <a:gd name="T5" fmla="*/ 2147483647 h 50"/>
                <a:gd name="T6" fmla="*/ 0 w 143"/>
                <a:gd name="T7" fmla="*/ 2147483647 h 50"/>
                <a:gd name="T8" fmla="*/ 0 w 143"/>
                <a:gd name="T9" fmla="*/ 2147483647 h 50"/>
                <a:gd name="T10" fmla="*/ 2147483647 w 143"/>
                <a:gd name="T11" fmla="*/ 2147483647 h 50"/>
                <a:gd name="T12" fmla="*/ 2147483647 w 143"/>
                <a:gd name="T13" fmla="*/ 2147483647 h 50"/>
                <a:gd name="T14" fmla="*/ 2147483647 w 143"/>
                <a:gd name="T15" fmla="*/ 2147483647 h 50"/>
                <a:gd name="T16" fmla="*/ 2147483647 w 143"/>
                <a:gd name="T17" fmla="*/ 2147483647 h 50"/>
                <a:gd name="T18" fmla="*/ 2147483647 w 143"/>
                <a:gd name="T19" fmla="*/ 2147483647 h 50"/>
                <a:gd name="T20" fmla="*/ 2147483647 w 143"/>
                <a:gd name="T21" fmla="*/ 2147483647 h 50"/>
                <a:gd name="T22" fmla="*/ 2147483647 w 143"/>
                <a:gd name="T23" fmla="*/ 2147483647 h 50"/>
                <a:gd name="T24" fmla="*/ 2147483647 w 143"/>
                <a:gd name="T25" fmla="*/ 0 h 50"/>
                <a:gd name="T26" fmla="*/ 2147483647 w 143"/>
                <a:gd name="T27" fmla="*/ 0 h 50"/>
                <a:gd name="T28" fmla="*/ 2147483647 w 143"/>
                <a:gd name="T29" fmla="*/ 2147483647 h 50"/>
                <a:gd name="T30" fmla="*/ 2147483647 w 143"/>
                <a:gd name="T31" fmla="*/ 2147483647 h 50"/>
                <a:gd name="T32" fmla="*/ 2147483647 w 143"/>
                <a:gd name="T33" fmla="*/ 2147483647 h 50"/>
                <a:gd name="T34" fmla="*/ 2147483647 w 143"/>
                <a:gd name="T35" fmla="*/ 2147483647 h 50"/>
                <a:gd name="T36" fmla="*/ 2147483647 w 143"/>
                <a:gd name="T37" fmla="*/ 2147483647 h 50"/>
                <a:gd name="T38" fmla="*/ 2147483647 w 143"/>
                <a:gd name="T39" fmla="*/ 2147483647 h 50"/>
                <a:gd name="T40" fmla="*/ 2147483647 w 143"/>
                <a:gd name="T41" fmla="*/ 2147483647 h 50"/>
                <a:gd name="T42" fmla="*/ 2147483647 w 143"/>
                <a:gd name="T43" fmla="*/ 2147483647 h 50"/>
                <a:gd name="T44" fmla="*/ 2147483647 w 143"/>
                <a:gd name="T45" fmla="*/ 2147483647 h 50"/>
                <a:gd name="T46" fmla="*/ 2147483647 w 143"/>
                <a:gd name="T47" fmla="*/ 2147483647 h 50"/>
                <a:gd name="T48" fmla="*/ 2147483647 w 143"/>
                <a:gd name="T49" fmla="*/ 2147483647 h 50"/>
                <a:gd name="T50" fmla="*/ 2147483647 w 143"/>
                <a:gd name="T51" fmla="*/ 2147483647 h 50"/>
                <a:gd name="T52" fmla="*/ 2147483647 w 143"/>
                <a:gd name="T53" fmla="*/ 2147483647 h 50"/>
                <a:gd name="T54" fmla="*/ 2147483647 w 143"/>
                <a:gd name="T55" fmla="*/ 2147483647 h 50"/>
                <a:gd name="T56" fmla="*/ 2147483647 w 143"/>
                <a:gd name="T57" fmla="*/ 2147483647 h 50"/>
                <a:gd name="T58" fmla="*/ 2147483647 w 143"/>
                <a:gd name="T59" fmla="*/ 2147483647 h 50"/>
                <a:gd name="T60" fmla="*/ 2147483647 w 143"/>
                <a:gd name="T61" fmla="*/ 2147483647 h 50"/>
                <a:gd name="T62" fmla="*/ 2147483647 w 143"/>
                <a:gd name="T63" fmla="*/ 2147483647 h 50"/>
                <a:gd name="T64" fmla="*/ 2147483647 w 143"/>
                <a:gd name="T65" fmla="*/ 2147483647 h 50"/>
                <a:gd name="T66" fmla="*/ 2147483647 w 143"/>
                <a:gd name="T67" fmla="*/ 2147483647 h 50"/>
                <a:gd name="T68" fmla="*/ 2147483647 w 143"/>
                <a:gd name="T69" fmla="*/ 2147483647 h 50"/>
                <a:gd name="T70" fmla="*/ 2147483647 w 143"/>
                <a:gd name="T71" fmla="*/ 2147483647 h 50"/>
                <a:gd name="T72" fmla="*/ 2147483647 w 143"/>
                <a:gd name="T73" fmla="*/ 2147483647 h 50"/>
                <a:gd name="T74" fmla="*/ 2147483647 w 143"/>
                <a:gd name="T75" fmla="*/ 2147483647 h 50"/>
                <a:gd name="T76" fmla="*/ 2147483647 w 143"/>
                <a:gd name="T77" fmla="*/ 2147483647 h 50"/>
                <a:gd name="T78" fmla="*/ 2147483647 w 143"/>
                <a:gd name="T79" fmla="*/ 2147483647 h 50"/>
                <a:gd name="T80" fmla="*/ 2147483647 w 143"/>
                <a:gd name="T81" fmla="*/ 2147483647 h 50"/>
                <a:gd name="T82" fmla="*/ 2147483647 w 143"/>
                <a:gd name="T83" fmla="*/ 2147483647 h 50"/>
                <a:gd name="T84" fmla="*/ 2147483647 w 143"/>
                <a:gd name="T85" fmla="*/ 2147483647 h 50"/>
                <a:gd name="T86" fmla="*/ 2147483647 w 143"/>
                <a:gd name="T87" fmla="*/ 2147483647 h 50"/>
                <a:gd name="T88" fmla="*/ 2147483647 w 143"/>
                <a:gd name="T89" fmla="*/ 2147483647 h 50"/>
                <a:gd name="T90" fmla="*/ 2147483647 w 143"/>
                <a:gd name="T91" fmla="*/ 2147483647 h 5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3" h="50">
                  <a:moveTo>
                    <a:pt x="8" y="20"/>
                  </a:moveTo>
                  <a:lnTo>
                    <a:pt x="6" y="20"/>
                  </a:lnTo>
                  <a:lnTo>
                    <a:pt x="2" y="16"/>
                  </a:lnTo>
                  <a:lnTo>
                    <a:pt x="0" y="8"/>
                  </a:lnTo>
                  <a:lnTo>
                    <a:pt x="0" y="2"/>
                  </a:lnTo>
                  <a:lnTo>
                    <a:pt x="4" y="2"/>
                  </a:lnTo>
                  <a:lnTo>
                    <a:pt x="12" y="2"/>
                  </a:lnTo>
                  <a:lnTo>
                    <a:pt x="26" y="2"/>
                  </a:lnTo>
                  <a:lnTo>
                    <a:pt x="36" y="4"/>
                  </a:lnTo>
                  <a:lnTo>
                    <a:pt x="54" y="10"/>
                  </a:lnTo>
                  <a:lnTo>
                    <a:pt x="50" y="4"/>
                  </a:lnTo>
                  <a:lnTo>
                    <a:pt x="54" y="2"/>
                  </a:lnTo>
                  <a:lnTo>
                    <a:pt x="60" y="0"/>
                  </a:lnTo>
                  <a:lnTo>
                    <a:pt x="62" y="0"/>
                  </a:lnTo>
                  <a:lnTo>
                    <a:pt x="66" y="2"/>
                  </a:lnTo>
                  <a:lnTo>
                    <a:pt x="70" y="2"/>
                  </a:lnTo>
                  <a:lnTo>
                    <a:pt x="74" y="2"/>
                  </a:lnTo>
                  <a:lnTo>
                    <a:pt x="78" y="10"/>
                  </a:lnTo>
                  <a:lnTo>
                    <a:pt x="82" y="12"/>
                  </a:lnTo>
                  <a:lnTo>
                    <a:pt x="93" y="12"/>
                  </a:lnTo>
                  <a:lnTo>
                    <a:pt x="119" y="20"/>
                  </a:lnTo>
                  <a:lnTo>
                    <a:pt x="133" y="26"/>
                  </a:lnTo>
                  <a:lnTo>
                    <a:pt x="143" y="30"/>
                  </a:lnTo>
                  <a:lnTo>
                    <a:pt x="135" y="36"/>
                  </a:lnTo>
                  <a:lnTo>
                    <a:pt x="127" y="38"/>
                  </a:lnTo>
                  <a:lnTo>
                    <a:pt x="119" y="38"/>
                  </a:lnTo>
                  <a:lnTo>
                    <a:pt x="115" y="34"/>
                  </a:lnTo>
                  <a:lnTo>
                    <a:pt x="107" y="28"/>
                  </a:lnTo>
                  <a:lnTo>
                    <a:pt x="97" y="20"/>
                  </a:lnTo>
                  <a:lnTo>
                    <a:pt x="93" y="18"/>
                  </a:lnTo>
                  <a:lnTo>
                    <a:pt x="89" y="16"/>
                  </a:lnTo>
                  <a:lnTo>
                    <a:pt x="82" y="18"/>
                  </a:lnTo>
                  <a:lnTo>
                    <a:pt x="80" y="22"/>
                  </a:lnTo>
                  <a:lnTo>
                    <a:pt x="80" y="34"/>
                  </a:lnTo>
                  <a:lnTo>
                    <a:pt x="76" y="34"/>
                  </a:lnTo>
                  <a:lnTo>
                    <a:pt x="74" y="36"/>
                  </a:lnTo>
                  <a:lnTo>
                    <a:pt x="70" y="42"/>
                  </a:lnTo>
                  <a:lnTo>
                    <a:pt x="68" y="48"/>
                  </a:lnTo>
                  <a:lnTo>
                    <a:pt x="66" y="50"/>
                  </a:lnTo>
                  <a:lnTo>
                    <a:pt x="62" y="50"/>
                  </a:lnTo>
                  <a:lnTo>
                    <a:pt x="56" y="48"/>
                  </a:lnTo>
                  <a:lnTo>
                    <a:pt x="48" y="46"/>
                  </a:lnTo>
                  <a:lnTo>
                    <a:pt x="34" y="34"/>
                  </a:lnTo>
                  <a:lnTo>
                    <a:pt x="24" y="26"/>
                  </a:lnTo>
                  <a:lnTo>
                    <a:pt x="16" y="22"/>
                  </a:lnTo>
                  <a:lnTo>
                    <a:pt x="8" y="2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6" name="Freeform 135"/>
            <p:cNvSpPr>
              <a:spLocks/>
            </p:cNvSpPr>
            <p:nvPr/>
          </p:nvSpPr>
          <p:spPr bwMode="auto">
            <a:xfrm>
              <a:off x="5968168" y="1138385"/>
              <a:ext cx="94810" cy="20077"/>
            </a:xfrm>
            <a:custGeom>
              <a:avLst/>
              <a:gdLst>
                <a:gd name="T0" fmla="*/ 2147483647 w 85"/>
                <a:gd name="T1" fmla="*/ 2147483647 h 18"/>
                <a:gd name="T2" fmla="*/ 2147483647 w 85"/>
                <a:gd name="T3" fmla="*/ 2147483647 h 18"/>
                <a:gd name="T4" fmla="*/ 2147483647 w 85"/>
                <a:gd name="T5" fmla="*/ 2147483647 h 18"/>
                <a:gd name="T6" fmla="*/ 2147483647 w 85"/>
                <a:gd name="T7" fmla="*/ 2147483647 h 18"/>
                <a:gd name="T8" fmla="*/ 0 w 85"/>
                <a:gd name="T9" fmla="*/ 2147483647 h 18"/>
                <a:gd name="T10" fmla="*/ 2147483647 w 85"/>
                <a:gd name="T11" fmla="*/ 2147483647 h 18"/>
                <a:gd name="T12" fmla="*/ 2147483647 w 85"/>
                <a:gd name="T13" fmla="*/ 2147483647 h 18"/>
                <a:gd name="T14" fmla="*/ 2147483647 w 85"/>
                <a:gd name="T15" fmla="*/ 0 h 18"/>
                <a:gd name="T16" fmla="*/ 2147483647 w 85"/>
                <a:gd name="T17" fmla="*/ 2147483647 h 18"/>
                <a:gd name="T18" fmla="*/ 2147483647 w 85"/>
                <a:gd name="T19" fmla="*/ 2147483647 h 18"/>
                <a:gd name="T20" fmla="*/ 2147483647 w 85"/>
                <a:gd name="T21" fmla="*/ 2147483647 h 18"/>
                <a:gd name="T22" fmla="*/ 2147483647 w 85"/>
                <a:gd name="T23" fmla="*/ 2147483647 h 18"/>
                <a:gd name="T24" fmla="*/ 2147483647 w 85"/>
                <a:gd name="T25" fmla="*/ 2147483647 h 18"/>
                <a:gd name="T26" fmla="*/ 2147483647 w 85"/>
                <a:gd name="T27" fmla="*/ 2147483647 h 18"/>
                <a:gd name="T28" fmla="*/ 2147483647 w 85"/>
                <a:gd name="T29" fmla="*/ 2147483647 h 18"/>
                <a:gd name="T30" fmla="*/ 2147483647 w 85"/>
                <a:gd name="T31" fmla="*/ 2147483647 h 18"/>
                <a:gd name="T32" fmla="*/ 2147483647 w 85"/>
                <a:gd name="T33" fmla="*/ 2147483647 h 18"/>
                <a:gd name="T34" fmla="*/ 2147483647 w 85"/>
                <a:gd name="T35" fmla="*/ 2147483647 h 18"/>
                <a:gd name="T36" fmla="*/ 2147483647 w 85"/>
                <a:gd name="T37" fmla="*/ 214748364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5" h="18">
                  <a:moveTo>
                    <a:pt x="31" y="18"/>
                  </a:moveTo>
                  <a:lnTo>
                    <a:pt x="23" y="16"/>
                  </a:lnTo>
                  <a:lnTo>
                    <a:pt x="15" y="14"/>
                  </a:lnTo>
                  <a:lnTo>
                    <a:pt x="6" y="10"/>
                  </a:lnTo>
                  <a:lnTo>
                    <a:pt x="0" y="6"/>
                  </a:lnTo>
                  <a:lnTo>
                    <a:pt x="6" y="4"/>
                  </a:lnTo>
                  <a:lnTo>
                    <a:pt x="13" y="2"/>
                  </a:lnTo>
                  <a:lnTo>
                    <a:pt x="21" y="0"/>
                  </a:lnTo>
                  <a:lnTo>
                    <a:pt x="27" y="2"/>
                  </a:lnTo>
                  <a:lnTo>
                    <a:pt x="41" y="4"/>
                  </a:lnTo>
                  <a:lnTo>
                    <a:pt x="55" y="4"/>
                  </a:lnTo>
                  <a:lnTo>
                    <a:pt x="71" y="6"/>
                  </a:lnTo>
                  <a:lnTo>
                    <a:pt x="85" y="8"/>
                  </a:lnTo>
                  <a:lnTo>
                    <a:pt x="79" y="12"/>
                  </a:lnTo>
                  <a:lnTo>
                    <a:pt x="73" y="14"/>
                  </a:lnTo>
                  <a:lnTo>
                    <a:pt x="67" y="18"/>
                  </a:lnTo>
                  <a:lnTo>
                    <a:pt x="63" y="18"/>
                  </a:lnTo>
                  <a:lnTo>
                    <a:pt x="47" y="18"/>
                  </a:lnTo>
                  <a:lnTo>
                    <a:pt x="31" y="1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7" name="Freeform 136"/>
            <p:cNvSpPr>
              <a:spLocks/>
            </p:cNvSpPr>
            <p:nvPr/>
          </p:nvSpPr>
          <p:spPr bwMode="auto">
            <a:xfrm>
              <a:off x="6011669" y="1780855"/>
              <a:ext cx="60233" cy="42386"/>
            </a:xfrm>
            <a:custGeom>
              <a:avLst/>
              <a:gdLst>
                <a:gd name="T0" fmla="*/ 2147483647 w 54"/>
                <a:gd name="T1" fmla="*/ 2147483647 h 38"/>
                <a:gd name="T2" fmla="*/ 2147483647 w 54"/>
                <a:gd name="T3" fmla="*/ 2147483647 h 38"/>
                <a:gd name="T4" fmla="*/ 2147483647 w 54"/>
                <a:gd name="T5" fmla="*/ 2147483647 h 38"/>
                <a:gd name="T6" fmla="*/ 2147483647 w 54"/>
                <a:gd name="T7" fmla="*/ 2147483647 h 38"/>
                <a:gd name="T8" fmla="*/ 2147483647 w 54"/>
                <a:gd name="T9" fmla="*/ 2147483647 h 38"/>
                <a:gd name="T10" fmla="*/ 2147483647 w 54"/>
                <a:gd name="T11" fmla="*/ 2147483647 h 38"/>
                <a:gd name="T12" fmla="*/ 2147483647 w 54"/>
                <a:gd name="T13" fmla="*/ 2147483647 h 38"/>
                <a:gd name="T14" fmla="*/ 2147483647 w 54"/>
                <a:gd name="T15" fmla="*/ 2147483647 h 38"/>
                <a:gd name="T16" fmla="*/ 2147483647 w 54"/>
                <a:gd name="T17" fmla="*/ 2147483647 h 38"/>
                <a:gd name="T18" fmla="*/ 2147483647 w 54"/>
                <a:gd name="T19" fmla="*/ 2147483647 h 38"/>
                <a:gd name="T20" fmla="*/ 2147483647 w 54"/>
                <a:gd name="T21" fmla="*/ 2147483647 h 38"/>
                <a:gd name="T22" fmla="*/ 0 w 54"/>
                <a:gd name="T23" fmla="*/ 2147483647 h 38"/>
                <a:gd name="T24" fmla="*/ 0 w 54"/>
                <a:gd name="T25" fmla="*/ 2147483647 h 38"/>
                <a:gd name="T26" fmla="*/ 2147483647 w 54"/>
                <a:gd name="T27" fmla="*/ 2147483647 h 38"/>
                <a:gd name="T28" fmla="*/ 2147483647 w 54"/>
                <a:gd name="T29" fmla="*/ 0 h 38"/>
                <a:gd name="T30" fmla="*/ 2147483647 w 54"/>
                <a:gd name="T31" fmla="*/ 0 h 38"/>
                <a:gd name="T32" fmla="*/ 2147483647 w 54"/>
                <a:gd name="T33" fmla="*/ 0 h 38"/>
                <a:gd name="T34" fmla="*/ 2147483647 w 54"/>
                <a:gd name="T35" fmla="*/ 2147483647 h 38"/>
                <a:gd name="T36" fmla="*/ 2147483647 w 54"/>
                <a:gd name="T37" fmla="*/ 2147483647 h 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4" h="38">
                  <a:moveTo>
                    <a:pt x="46" y="6"/>
                  </a:moveTo>
                  <a:lnTo>
                    <a:pt x="48" y="16"/>
                  </a:lnTo>
                  <a:lnTo>
                    <a:pt x="54" y="22"/>
                  </a:lnTo>
                  <a:lnTo>
                    <a:pt x="52" y="28"/>
                  </a:lnTo>
                  <a:lnTo>
                    <a:pt x="44" y="30"/>
                  </a:lnTo>
                  <a:lnTo>
                    <a:pt x="40" y="38"/>
                  </a:lnTo>
                  <a:lnTo>
                    <a:pt x="30" y="32"/>
                  </a:lnTo>
                  <a:lnTo>
                    <a:pt x="28" y="30"/>
                  </a:lnTo>
                  <a:lnTo>
                    <a:pt x="16" y="26"/>
                  </a:lnTo>
                  <a:lnTo>
                    <a:pt x="10" y="20"/>
                  </a:lnTo>
                  <a:lnTo>
                    <a:pt x="6" y="14"/>
                  </a:lnTo>
                  <a:lnTo>
                    <a:pt x="0" y="6"/>
                  </a:lnTo>
                  <a:lnTo>
                    <a:pt x="0" y="2"/>
                  </a:lnTo>
                  <a:lnTo>
                    <a:pt x="6" y="2"/>
                  </a:lnTo>
                  <a:lnTo>
                    <a:pt x="12" y="0"/>
                  </a:lnTo>
                  <a:lnTo>
                    <a:pt x="20" y="0"/>
                  </a:lnTo>
                  <a:lnTo>
                    <a:pt x="36" y="0"/>
                  </a:lnTo>
                  <a:lnTo>
                    <a:pt x="40" y="6"/>
                  </a:lnTo>
                  <a:lnTo>
                    <a:pt x="46"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8" name="Freeform 137"/>
            <p:cNvSpPr>
              <a:spLocks/>
            </p:cNvSpPr>
            <p:nvPr/>
          </p:nvSpPr>
          <p:spPr bwMode="auto">
            <a:xfrm>
              <a:off x="5993822" y="1754086"/>
              <a:ext cx="71386" cy="58001"/>
            </a:xfrm>
            <a:custGeom>
              <a:avLst/>
              <a:gdLst>
                <a:gd name="T0" fmla="*/ 2147483647 w 64"/>
                <a:gd name="T1" fmla="*/ 0 h 52"/>
                <a:gd name="T2" fmla="*/ 2147483647 w 64"/>
                <a:gd name="T3" fmla="*/ 2147483647 h 52"/>
                <a:gd name="T4" fmla="*/ 2147483647 w 64"/>
                <a:gd name="T5" fmla="*/ 2147483647 h 52"/>
                <a:gd name="T6" fmla="*/ 2147483647 w 64"/>
                <a:gd name="T7" fmla="*/ 2147483647 h 52"/>
                <a:gd name="T8" fmla="*/ 2147483647 w 64"/>
                <a:gd name="T9" fmla="*/ 2147483647 h 52"/>
                <a:gd name="T10" fmla="*/ 2147483647 w 64"/>
                <a:gd name="T11" fmla="*/ 2147483647 h 52"/>
                <a:gd name="T12" fmla="*/ 2147483647 w 64"/>
                <a:gd name="T13" fmla="*/ 2147483647 h 52"/>
                <a:gd name="T14" fmla="*/ 2147483647 w 64"/>
                <a:gd name="T15" fmla="*/ 2147483647 h 52"/>
                <a:gd name="T16" fmla="*/ 2147483647 w 64"/>
                <a:gd name="T17" fmla="*/ 2147483647 h 52"/>
                <a:gd name="T18" fmla="*/ 2147483647 w 64"/>
                <a:gd name="T19" fmla="*/ 2147483647 h 52"/>
                <a:gd name="T20" fmla="*/ 2147483647 w 64"/>
                <a:gd name="T21" fmla="*/ 2147483647 h 52"/>
                <a:gd name="T22" fmla="*/ 2147483647 w 64"/>
                <a:gd name="T23" fmla="*/ 2147483647 h 52"/>
                <a:gd name="T24" fmla="*/ 2147483647 w 64"/>
                <a:gd name="T25" fmla="*/ 2147483647 h 52"/>
                <a:gd name="T26" fmla="*/ 2147483647 w 64"/>
                <a:gd name="T27" fmla="*/ 2147483647 h 52"/>
                <a:gd name="T28" fmla="*/ 2147483647 w 64"/>
                <a:gd name="T29" fmla="*/ 2147483647 h 52"/>
                <a:gd name="T30" fmla="*/ 2147483647 w 64"/>
                <a:gd name="T31" fmla="*/ 2147483647 h 52"/>
                <a:gd name="T32" fmla="*/ 2147483647 w 64"/>
                <a:gd name="T33" fmla="*/ 2147483647 h 52"/>
                <a:gd name="T34" fmla="*/ 2147483647 w 64"/>
                <a:gd name="T35" fmla="*/ 2147483647 h 52"/>
                <a:gd name="T36" fmla="*/ 2147483647 w 64"/>
                <a:gd name="T37" fmla="*/ 2147483647 h 52"/>
                <a:gd name="T38" fmla="*/ 0 w 64"/>
                <a:gd name="T39" fmla="*/ 2147483647 h 52"/>
                <a:gd name="T40" fmla="*/ 2147483647 w 64"/>
                <a:gd name="T41" fmla="*/ 2147483647 h 52"/>
                <a:gd name="T42" fmla="*/ 2147483647 w 64"/>
                <a:gd name="T43" fmla="*/ 2147483647 h 52"/>
                <a:gd name="T44" fmla="*/ 2147483647 w 64"/>
                <a:gd name="T45" fmla="*/ 2147483647 h 52"/>
                <a:gd name="T46" fmla="*/ 2147483647 w 64"/>
                <a:gd name="T47" fmla="*/ 0 h 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4" h="52">
                  <a:moveTo>
                    <a:pt x="28" y="0"/>
                  </a:moveTo>
                  <a:lnTo>
                    <a:pt x="38" y="10"/>
                  </a:lnTo>
                  <a:lnTo>
                    <a:pt x="44" y="12"/>
                  </a:lnTo>
                  <a:lnTo>
                    <a:pt x="48" y="12"/>
                  </a:lnTo>
                  <a:lnTo>
                    <a:pt x="58" y="10"/>
                  </a:lnTo>
                  <a:lnTo>
                    <a:pt x="64" y="24"/>
                  </a:lnTo>
                  <a:lnTo>
                    <a:pt x="62" y="30"/>
                  </a:lnTo>
                  <a:lnTo>
                    <a:pt x="56" y="30"/>
                  </a:lnTo>
                  <a:lnTo>
                    <a:pt x="52" y="24"/>
                  </a:lnTo>
                  <a:lnTo>
                    <a:pt x="36" y="24"/>
                  </a:lnTo>
                  <a:lnTo>
                    <a:pt x="28" y="24"/>
                  </a:lnTo>
                  <a:lnTo>
                    <a:pt x="22" y="26"/>
                  </a:lnTo>
                  <a:lnTo>
                    <a:pt x="16" y="26"/>
                  </a:lnTo>
                  <a:lnTo>
                    <a:pt x="16" y="30"/>
                  </a:lnTo>
                  <a:lnTo>
                    <a:pt x="22" y="38"/>
                  </a:lnTo>
                  <a:lnTo>
                    <a:pt x="26" y="44"/>
                  </a:lnTo>
                  <a:lnTo>
                    <a:pt x="32" y="50"/>
                  </a:lnTo>
                  <a:lnTo>
                    <a:pt x="18" y="52"/>
                  </a:lnTo>
                  <a:lnTo>
                    <a:pt x="8" y="36"/>
                  </a:lnTo>
                  <a:lnTo>
                    <a:pt x="0" y="18"/>
                  </a:lnTo>
                  <a:lnTo>
                    <a:pt x="8" y="18"/>
                  </a:lnTo>
                  <a:lnTo>
                    <a:pt x="12" y="10"/>
                  </a:lnTo>
                  <a:lnTo>
                    <a:pt x="14" y="4"/>
                  </a:lnTo>
                  <a:lnTo>
                    <a:pt x="28"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9" name="Freeform 138"/>
            <p:cNvSpPr>
              <a:spLocks/>
            </p:cNvSpPr>
            <p:nvPr/>
          </p:nvSpPr>
          <p:spPr bwMode="auto">
            <a:xfrm>
              <a:off x="6033977" y="1303463"/>
              <a:ext cx="162850" cy="187387"/>
            </a:xfrm>
            <a:custGeom>
              <a:avLst/>
              <a:gdLst>
                <a:gd name="T0" fmla="*/ 2147483647 w 146"/>
                <a:gd name="T1" fmla="*/ 2147483647 h 168"/>
                <a:gd name="T2" fmla="*/ 2147483647 w 146"/>
                <a:gd name="T3" fmla="*/ 2147483647 h 168"/>
                <a:gd name="T4" fmla="*/ 2147483647 w 146"/>
                <a:gd name="T5" fmla="*/ 2147483647 h 168"/>
                <a:gd name="T6" fmla="*/ 2147483647 w 146"/>
                <a:gd name="T7" fmla="*/ 2147483647 h 168"/>
                <a:gd name="T8" fmla="*/ 2147483647 w 146"/>
                <a:gd name="T9" fmla="*/ 2147483647 h 168"/>
                <a:gd name="T10" fmla="*/ 2147483647 w 146"/>
                <a:gd name="T11" fmla="*/ 2147483647 h 168"/>
                <a:gd name="T12" fmla="*/ 2147483647 w 146"/>
                <a:gd name="T13" fmla="*/ 2147483647 h 168"/>
                <a:gd name="T14" fmla="*/ 2147483647 w 146"/>
                <a:gd name="T15" fmla="*/ 2147483647 h 168"/>
                <a:gd name="T16" fmla="*/ 2147483647 w 146"/>
                <a:gd name="T17" fmla="*/ 2147483647 h 168"/>
                <a:gd name="T18" fmla="*/ 2147483647 w 146"/>
                <a:gd name="T19" fmla="*/ 2147483647 h 168"/>
                <a:gd name="T20" fmla="*/ 2147483647 w 146"/>
                <a:gd name="T21" fmla="*/ 2147483647 h 168"/>
                <a:gd name="T22" fmla="*/ 2147483647 w 146"/>
                <a:gd name="T23" fmla="*/ 2147483647 h 168"/>
                <a:gd name="T24" fmla="*/ 2147483647 w 146"/>
                <a:gd name="T25" fmla="*/ 2147483647 h 168"/>
                <a:gd name="T26" fmla="*/ 2147483647 w 146"/>
                <a:gd name="T27" fmla="*/ 2147483647 h 168"/>
                <a:gd name="T28" fmla="*/ 2147483647 w 146"/>
                <a:gd name="T29" fmla="*/ 2147483647 h 168"/>
                <a:gd name="T30" fmla="*/ 2147483647 w 146"/>
                <a:gd name="T31" fmla="*/ 2147483647 h 168"/>
                <a:gd name="T32" fmla="*/ 2147483647 w 146"/>
                <a:gd name="T33" fmla="*/ 2147483647 h 168"/>
                <a:gd name="T34" fmla="*/ 2147483647 w 146"/>
                <a:gd name="T35" fmla="*/ 2147483647 h 168"/>
                <a:gd name="T36" fmla="*/ 2147483647 w 146"/>
                <a:gd name="T37" fmla="*/ 2147483647 h 168"/>
                <a:gd name="T38" fmla="*/ 2147483647 w 146"/>
                <a:gd name="T39" fmla="*/ 2147483647 h 168"/>
                <a:gd name="T40" fmla="*/ 2147483647 w 146"/>
                <a:gd name="T41" fmla="*/ 2147483647 h 168"/>
                <a:gd name="T42" fmla="*/ 2147483647 w 146"/>
                <a:gd name="T43" fmla="*/ 2147483647 h 168"/>
                <a:gd name="T44" fmla="*/ 2147483647 w 146"/>
                <a:gd name="T45" fmla="*/ 2147483647 h 168"/>
                <a:gd name="T46" fmla="*/ 2147483647 w 146"/>
                <a:gd name="T47" fmla="*/ 2147483647 h 168"/>
                <a:gd name="T48" fmla="*/ 2147483647 w 146"/>
                <a:gd name="T49" fmla="*/ 2147483647 h 168"/>
                <a:gd name="T50" fmla="*/ 2147483647 w 146"/>
                <a:gd name="T51" fmla="*/ 2147483647 h 168"/>
                <a:gd name="T52" fmla="*/ 2147483647 w 146"/>
                <a:gd name="T53" fmla="*/ 2147483647 h 168"/>
                <a:gd name="T54" fmla="*/ 2147483647 w 146"/>
                <a:gd name="T55" fmla="*/ 2147483647 h 168"/>
                <a:gd name="T56" fmla="*/ 2147483647 w 146"/>
                <a:gd name="T57" fmla="*/ 2147483647 h 168"/>
                <a:gd name="T58" fmla="*/ 2147483647 w 146"/>
                <a:gd name="T59" fmla="*/ 2147483647 h 168"/>
                <a:gd name="T60" fmla="*/ 2147483647 w 146"/>
                <a:gd name="T61" fmla="*/ 2147483647 h 168"/>
                <a:gd name="T62" fmla="*/ 2147483647 w 146"/>
                <a:gd name="T63" fmla="*/ 2147483647 h 168"/>
                <a:gd name="T64" fmla="*/ 2147483647 w 146"/>
                <a:gd name="T65" fmla="*/ 2147483647 h 168"/>
                <a:gd name="T66" fmla="*/ 2147483647 w 146"/>
                <a:gd name="T67" fmla="*/ 2147483647 h 168"/>
                <a:gd name="T68" fmla="*/ 2147483647 w 146"/>
                <a:gd name="T69" fmla="*/ 2147483647 h 168"/>
                <a:gd name="T70" fmla="*/ 2147483647 w 146"/>
                <a:gd name="T71" fmla="*/ 2147483647 h 168"/>
                <a:gd name="T72" fmla="*/ 2147483647 w 146"/>
                <a:gd name="T73" fmla="*/ 2147483647 h 168"/>
                <a:gd name="T74" fmla="*/ 2147483647 w 146"/>
                <a:gd name="T75" fmla="*/ 2147483647 h 168"/>
                <a:gd name="T76" fmla="*/ 2147483647 w 146"/>
                <a:gd name="T77" fmla="*/ 2147483647 h 168"/>
                <a:gd name="T78" fmla="*/ 2147483647 w 146"/>
                <a:gd name="T79" fmla="*/ 2147483647 h 168"/>
                <a:gd name="T80" fmla="*/ 2147483647 w 146"/>
                <a:gd name="T81" fmla="*/ 2147483647 h 168"/>
                <a:gd name="T82" fmla="*/ 2147483647 w 146"/>
                <a:gd name="T83" fmla="*/ 0 h 168"/>
                <a:gd name="T84" fmla="*/ 2147483647 w 146"/>
                <a:gd name="T85" fmla="*/ 2147483647 h 168"/>
                <a:gd name="T86" fmla="*/ 2147483647 w 146"/>
                <a:gd name="T87" fmla="*/ 2147483647 h 16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6" h="168">
                  <a:moveTo>
                    <a:pt x="98" y="16"/>
                  </a:moveTo>
                  <a:lnTo>
                    <a:pt x="92" y="20"/>
                  </a:lnTo>
                  <a:lnTo>
                    <a:pt x="90" y="24"/>
                  </a:lnTo>
                  <a:lnTo>
                    <a:pt x="90" y="26"/>
                  </a:lnTo>
                  <a:lnTo>
                    <a:pt x="90" y="30"/>
                  </a:lnTo>
                  <a:lnTo>
                    <a:pt x="92" y="32"/>
                  </a:lnTo>
                  <a:lnTo>
                    <a:pt x="100" y="34"/>
                  </a:lnTo>
                  <a:lnTo>
                    <a:pt x="108" y="36"/>
                  </a:lnTo>
                  <a:lnTo>
                    <a:pt x="110" y="38"/>
                  </a:lnTo>
                  <a:lnTo>
                    <a:pt x="110" y="40"/>
                  </a:lnTo>
                  <a:lnTo>
                    <a:pt x="110" y="44"/>
                  </a:lnTo>
                  <a:lnTo>
                    <a:pt x="108" y="48"/>
                  </a:lnTo>
                  <a:lnTo>
                    <a:pt x="104" y="50"/>
                  </a:lnTo>
                  <a:lnTo>
                    <a:pt x="104" y="54"/>
                  </a:lnTo>
                  <a:lnTo>
                    <a:pt x="106" y="56"/>
                  </a:lnTo>
                  <a:lnTo>
                    <a:pt x="108" y="54"/>
                  </a:lnTo>
                  <a:lnTo>
                    <a:pt x="114" y="54"/>
                  </a:lnTo>
                  <a:lnTo>
                    <a:pt x="114" y="64"/>
                  </a:lnTo>
                  <a:lnTo>
                    <a:pt x="118" y="76"/>
                  </a:lnTo>
                  <a:lnTo>
                    <a:pt x="120" y="82"/>
                  </a:lnTo>
                  <a:lnTo>
                    <a:pt x="122" y="86"/>
                  </a:lnTo>
                  <a:lnTo>
                    <a:pt x="126" y="88"/>
                  </a:lnTo>
                  <a:lnTo>
                    <a:pt x="126" y="92"/>
                  </a:lnTo>
                  <a:lnTo>
                    <a:pt x="128" y="98"/>
                  </a:lnTo>
                  <a:lnTo>
                    <a:pt x="130" y="102"/>
                  </a:lnTo>
                  <a:lnTo>
                    <a:pt x="130" y="108"/>
                  </a:lnTo>
                  <a:lnTo>
                    <a:pt x="140" y="112"/>
                  </a:lnTo>
                  <a:lnTo>
                    <a:pt x="146" y="118"/>
                  </a:lnTo>
                  <a:lnTo>
                    <a:pt x="146" y="130"/>
                  </a:lnTo>
                  <a:lnTo>
                    <a:pt x="136" y="132"/>
                  </a:lnTo>
                  <a:lnTo>
                    <a:pt x="128" y="138"/>
                  </a:lnTo>
                  <a:lnTo>
                    <a:pt x="122" y="144"/>
                  </a:lnTo>
                  <a:lnTo>
                    <a:pt x="118" y="150"/>
                  </a:lnTo>
                  <a:lnTo>
                    <a:pt x="112" y="154"/>
                  </a:lnTo>
                  <a:lnTo>
                    <a:pt x="106" y="158"/>
                  </a:lnTo>
                  <a:lnTo>
                    <a:pt x="96" y="158"/>
                  </a:lnTo>
                  <a:lnTo>
                    <a:pt x="90" y="160"/>
                  </a:lnTo>
                  <a:lnTo>
                    <a:pt x="88" y="162"/>
                  </a:lnTo>
                  <a:lnTo>
                    <a:pt x="86" y="162"/>
                  </a:lnTo>
                  <a:lnTo>
                    <a:pt x="78" y="162"/>
                  </a:lnTo>
                  <a:lnTo>
                    <a:pt x="70" y="164"/>
                  </a:lnTo>
                  <a:lnTo>
                    <a:pt x="64" y="164"/>
                  </a:lnTo>
                  <a:lnTo>
                    <a:pt x="50" y="168"/>
                  </a:lnTo>
                  <a:lnTo>
                    <a:pt x="44" y="166"/>
                  </a:lnTo>
                  <a:lnTo>
                    <a:pt x="40" y="162"/>
                  </a:lnTo>
                  <a:lnTo>
                    <a:pt x="36" y="160"/>
                  </a:lnTo>
                  <a:lnTo>
                    <a:pt x="34" y="158"/>
                  </a:lnTo>
                  <a:lnTo>
                    <a:pt x="32" y="156"/>
                  </a:lnTo>
                  <a:lnTo>
                    <a:pt x="28" y="152"/>
                  </a:lnTo>
                  <a:lnTo>
                    <a:pt x="24" y="138"/>
                  </a:lnTo>
                  <a:lnTo>
                    <a:pt x="20" y="118"/>
                  </a:lnTo>
                  <a:lnTo>
                    <a:pt x="22" y="108"/>
                  </a:lnTo>
                  <a:lnTo>
                    <a:pt x="26" y="104"/>
                  </a:lnTo>
                  <a:lnTo>
                    <a:pt x="34" y="100"/>
                  </a:lnTo>
                  <a:lnTo>
                    <a:pt x="40" y="94"/>
                  </a:lnTo>
                  <a:lnTo>
                    <a:pt x="50" y="90"/>
                  </a:lnTo>
                  <a:lnTo>
                    <a:pt x="58" y="86"/>
                  </a:lnTo>
                  <a:lnTo>
                    <a:pt x="62" y="80"/>
                  </a:lnTo>
                  <a:lnTo>
                    <a:pt x="64" y="74"/>
                  </a:lnTo>
                  <a:lnTo>
                    <a:pt x="54" y="74"/>
                  </a:lnTo>
                  <a:lnTo>
                    <a:pt x="44" y="74"/>
                  </a:lnTo>
                  <a:lnTo>
                    <a:pt x="40" y="62"/>
                  </a:lnTo>
                  <a:lnTo>
                    <a:pt x="38" y="54"/>
                  </a:lnTo>
                  <a:lnTo>
                    <a:pt x="36" y="46"/>
                  </a:lnTo>
                  <a:lnTo>
                    <a:pt x="32" y="34"/>
                  </a:lnTo>
                  <a:lnTo>
                    <a:pt x="26" y="28"/>
                  </a:lnTo>
                  <a:lnTo>
                    <a:pt x="16" y="26"/>
                  </a:lnTo>
                  <a:lnTo>
                    <a:pt x="8" y="22"/>
                  </a:lnTo>
                  <a:lnTo>
                    <a:pt x="0" y="18"/>
                  </a:lnTo>
                  <a:lnTo>
                    <a:pt x="4" y="16"/>
                  </a:lnTo>
                  <a:lnTo>
                    <a:pt x="6" y="16"/>
                  </a:lnTo>
                  <a:lnTo>
                    <a:pt x="8" y="16"/>
                  </a:lnTo>
                  <a:lnTo>
                    <a:pt x="16" y="18"/>
                  </a:lnTo>
                  <a:lnTo>
                    <a:pt x="26" y="20"/>
                  </a:lnTo>
                  <a:lnTo>
                    <a:pt x="36" y="24"/>
                  </a:lnTo>
                  <a:lnTo>
                    <a:pt x="46" y="26"/>
                  </a:lnTo>
                  <a:lnTo>
                    <a:pt x="52" y="26"/>
                  </a:lnTo>
                  <a:lnTo>
                    <a:pt x="56" y="22"/>
                  </a:lnTo>
                  <a:lnTo>
                    <a:pt x="58" y="18"/>
                  </a:lnTo>
                  <a:lnTo>
                    <a:pt x="60" y="14"/>
                  </a:lnTo>
                  <a:lnTo>
                    <a:pt x="60" y="8"/>
                  </a:lnTo>
                  <a:lnTo>
                    <a:pt x="62" y="4"/>
                  </a:lnTo>
                  <a:lnTo>
                    <a:pt x="64" y="2"/>
                  </a:lnTo>
                  <a:lnTo>
                    <a:pt x="70" y="0"/>
                  </a:lnTo>
                  <a:lnTo>
                    <a:pt x="82" y="2"/>
                  </a:lnTo>
                  <a:lnTo>
                    <a:pt x="90" y="6"/>
                  </a:lnTo>
                  <a:lnTo>
                    <a:pt x="96" y="10"/>
                  </a:lnTo>
                  <a:lnTo>
                    <a:pt x="104" y="14"/>
                  </a:lnTo>
                  <a:lnTo>
                    <a:pt x="98" y="1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0" name="Freeform 139"/>
            <p:cNvSpPr>
              <a:spLocks/>
            </p:cNvSpPr>
            <p:nvPr/>
          </p:nvSpPr>
          <p:spPr bwMode="auto">
            <a:xfrm>
              <a:off x="6156673" y="1974935"/>
              <a:ext cx="46847" cy="8923"/>
            </a:xfrm>
            <a:custGeom>
              <a:avLst/>
              <a:gdLst>
                <a:gd name="T0" fmla="*/ 2147483647 w 42"/>
                <a:gd name="T1" fmla="*/ 2147483647 h 8"/>
                <a:gd name="T2" fmla="*/ 2147483647 w 42"/>
                <a:gd name="T3" fmla="*/ 2147483647 h 8"/>
                <a:gd name="T4" fmla="*/ 0 w 42"/>
                <a:gd name="T5" fmla="*/ 0 h 8"/>
                <a:gd name="T6" fmla="*/ 2147483647 w 42"/>
                <a:gd name="T7" fmla="*/ 2147483647 h 8"/>
                <a:gd name="T8" fmla="*/ 2147483647 w 42"/>
                <a:gd name="T9" fmla="*/ 2147483647 h 8"/>
                <a:gd name="T10" fmla="*/ 2147483647 w 42"/>
                <a:gd name="T11" fmla="*/ 2147483647 h 8"/>
                <a:gd name="T12" fmla="*/ 2147483647 w 42"/>
                <a:gd name="T13" fmla="*/ 2147483647 h 8"/>
                <a:gd name="T14" fmla="*/ 2147483647 w 42"/>
                <a:gd name="T15" fmla="*/ 2147483647 h 8"/>
                <a:gd name="T16" fmla="*/ 2147483647 w 42"/>
                <a:gd name="T17" fmla="*/ 2147483647 h 8"/>
                <a:gd name="T18" fmla="*/ 2147483647 w 42"/>
                <a:gd name="T19" fmla="*/ 0 h 8"/>
                <a:gd name="T20" fmla="*/ 2147483647 w 42"/>
                <a:gd name="T21" fmla="*/ 2147483647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2" h="8">
                  <a:moveTo>
                    <a:pt x="20" y="2"/>
                  </a:moveTo>
                  <a:lnTo>
                    <a:pt x="8" y="2"/>
                  </a:lnTo>
                  <a:lnTo>
                    <a:pt x="0" y="0"/>
                  </a:lnTo>
                  <a:lnTo>
                    <a:pt x="4" y="2"/>
                  </a:lnTo>
                  <a:lnTo>
                    <a:pt x="8" y="6"/>
                  </a:lnTo>
                  <a:lnTo>
                    <a:pt x="22" y="8"/>
                  </a:lnTo>
                  <a:lnTo>
                    <a:pt x="34" y="8"/>
                  </a:lnTo>
                  <a:lnTo>
                    <a:pt x="42" y="6"/>
                  </a:lnTo>
                  <a:lnTo>
                    <a:pt x="36" y="2"/>
                  </a:lnTo>
                  <a:lnTo>
                    <a:pt x="32" y="0"/>
                  </a:lnTo>
                  <a:lnTo>
                    <a:pt x="20"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1" name="Freeform 140"/>
            <p:cNvSpPr>
              <a:spLocks/>
            </p:cNvSpPr>
            <p:nvPr/>
          </p:nvSpPr>
          <p:spPr bwMode="auto">
            <a:xfrm>
              <a:off x="5798626" y="1883472"/>
              <a:ext cx="17847" cy="11154"/>
            </a:xfrm>
            <a:custGeom>
              <a:avLst/>
              <a:gdLst>
                <a:gd name="T0" fmla="*/ 2147483647 w 16"/>
                <a:gd name="T1" fmla="*/ 2147483647 h 10"/>
                <a:gd name="T2" fmla="*/ 2147483647 w 16"/>
                <a:gd name="T3" fmla="*/ 0 h 10"/>
                <a:gd name="T4" fmla="*/ 2147483647 w 16"/>
                <a:gd name="T5" fmla="*/ 0 h 10"/>
                <a:gd name="T6" fmla="*/ 2147483647 w 16"/>
                <a:gd name="T7" fmla="*/ 0 h 10"/>
                <a:gd name="T8" fmla="*/ 2147483647 w 16"/>
                <a:gd name="T9" fmla="*/ 2147483647 h 10"/>
                <a:gd name="T10" fmla="*/ 0 w 16"/>
                <a:gd name="T11" fmla="*/ 2147483647 h 10"/>
                <a:gd name="T12" fmla="*/ 2147483647 w 16"/>
                <a:gd name="T13" fmla="*/ 2147483647 h 10"/>
                <a:gd name="T14" fmla="*/ 2147483647 w 16"/>
                <a:gd name="T15" fmla="*/ 2147483647 h 10"/>
                <a:gd name="T16" fmla="*/ 2147483647 w 16"/>
                <a:gd name="T17" fmla="*/ 214748364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 h="10">
                  <a:moveTo>
                    <a:pt x="16" y="6"/>
                  </a:moveTo>
                  <a:lnTo>
                    <a:pt x="12" y="0"/>
                  </a:lnTo>
                  <a:lnTo>
                    <a:pt x="6" y="0"/>
                  </a:lnTo>
                  <a:lnTo>
                    <a:pt x="4" y="0"/>
                  </a:lnTo>
                  <a:lnTo>
                    <a:pt x="2" y="2"/>
                  </a:lnTo>
                  <a:lnTo>
                    <a:pt x="0" y="10"/>
                  </a:lnTo>
                  <a:lnTo>
                    <a:pt x="16" y="10"/>
                  </a:lnTo>
                  <a:lnTo>
                    <a:pt x="14" y="4"/>
                  </a:lnTo>
                  <a:lnTo>
                    <a:pt x="16"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2" name="Freeform 141"/>
            <p:cNvSpPr>
              <a:spLocks/>
            </p:cNvSpPr>
            <p:nvPr/>
          </p:nvSpPr>
          <p:spPr bwMode="auto">
            <a:xfrm>
              <a:off x="5662546" y="1506467"/>
              <a:ext cx="122695" cy="171771"/>
            </a:xfrm>
            <a:custGeom>
              <a:avLst/>
              <a:gdLst>
                <a:gd name="T0" fmla="*/ 2147483647 w 110"/>
                <a:gd name="T1" fmla="*/ 2147483647 h 154"/>
                <a:gd name="T2" fmla="*/ 2147483647 w 110"/>
                <a:gd name="T3" fmla="*/ 2147483647 h 154"/>
                <a:gd name="T4" fmla="*/ 2147483647 w 110"/>
                <a:gd name="T5" fmla="*/ 2147483647 h 154"/>
                <a:gd name="T6" fmla="*/ 2147483647 w 110"/>
                <a:gd name="T7" fmla="*/ 2147483647 h 154"/>
                <a:gd name="T8" fmla="*/ 2147483647 w 110"/>
                <a:gd name="T9" fmla="*/ 2147483647 h 154"/>
                <a:gd name="T10" fmla="*/ 2147483647 w 110"/>
                <a:gd name="T11" fmla="*/ 2147483647 h 154"/>
                <a:gd name="T12" fmla="*/ 2147483647 w 110"/>
                <a:gd name="T13" fmla="*/ 2147483647 h 154"/>
                <a:gd name="T14" fmla="*/ 2147483647 w 110"/>
                <a:gd name="T15" fmla="*/ 2147483647 h 154"/>
                <a:gd name="T16" fmla="*/ 2147483647 w 110"/>
                <a:gd name="T17" fmla="*/ 2147483647 h 154"/>
                <a:gd name="T18" fmla="*/ 2147483647 w 110"/>
                <a:gd name="T19" fmla="*/ 2147483647 h 154"/>
                <a:gd name="T20" fmla="*/ 2147483647 w 110"/>
                <a:gd name="T21" fmla="*/ 2147483647 h 154"/>
                <a:gd name="T22" fmla="*/ 2147483647 w 110"/>
                <a:gd name="T23" fmla="*/ 2147483647 h 154"/>
                <a:gd name="T24" fmla="*/ 2147483647 w 110"/>
                <a:gd name="T25" fmla="*/ 2147483647 h 154"/>
                <a:gd name="T26" fmla="*/ 2147483647 w 110"/>
                <a:gd name="T27" fmla="*/ 2147483647 h 154"/>
                <a:gd name="T28" fmla="*/ 2147483647 w 110"/>
                <a:gd name="T29" fmla="*/ 2147483647 h 154"/>
                <a:gd name="T30" fmla="*/ 2147483647 w 110"/>
                <a:gd name="T31" fmla="*/ 2147483647 h 154"/>
                <a:gd name="T32" fmla="*/ 2147483647 w 110"/>
                <a:gd name="T33" fmla="*/ 2147483647 h 154"/>
                <a:gd name="T34" fmla="*/ 2147483647 w 110"/>
                <a:gd name="T35" fmla="*/ 2147483647 h 154"/>
                <a:gd name="T36" fmla="*/ 2147483647 w 110"/>
                <a:gd name="T37" fmla="*/ 2147483647 h 154"/>
                <a:gd name="T38" fmla="*/ 2147483647 w 110"/>
                <a:gd name="T39" fmla="*/ 2147483647 h 154"/>
                <a:gd name="T40" fmla="*/ 2147483647 w 110"/>
                <a:gd name="T41" fmla="*/ 2147483647 h 154"/>
                <a:gd name="T42" fmla="*/ 2147483647 w 110"/>
                <a:gd name="T43" fmla="*/ 2147483647 h 154"/>
                <a:gd name="T44" fmla="*/ 2147483647 w 110"/>
                <a:gd name="T45" fmla="*/ 2147483647 h 154"/>
                <a:gd name="T46" fmla="*/ 2147483647 w 110"/>
                <a:gd name="T47" fmla="*/ 2147483647 h 154"/>
                <a:gd name="T48" fmla="*/ 2147483647 w 110"/>
                <a:gd name="T49" fmla="*/ 2147483647 h 154"/>
                <a:gd name="T50" fmla="*/ 2147483647 w 110"/>
                <a:gd name="T51" fmla="*/ 2147483647 h 154"/>
                <a:gd name="T52" fmla="*/ 2147483647 w 110"/>
                <a:gd name="T53" fmla="*/ 2147483647 h 154"/>
                <a:gd name="T54" fmla="*/ 2147483647 w 110"/>
                <a:gd name="T55" fmla="*/ 2147483647 h 154"/>
                <a:gd name="T56" fmla="*/ 2147483647 w 110"/>
                <a:gd name="T57" fmla="*/ 2147483647 h 154"/>
                <a:gd name="T58" fmla="*/ 2147483647 w 110"/>
                <a:gd name="T59" fmla="*/ 2147483647 h 154"/>
                <a:gd name="T60" fmla="*/ 0 w 110"/>
                <a:gd name="T61" fmla="*/ 2147483647 h 154"/>
                <a:gd name="T62" fmla="*/ 2147483647 w 110"/>
                <a:gd name="T63" fmla="*/ 2147483647 h 154"/>
                <a:gd name="T64" fmla="*/ 2147483647 w 110"/>
                <a:gd name="T65" fmla="*/ 0 h 154"/>
                <a:gd name="T66" fmla="*/ 2147483647 w 110"/>
                <a:gd name="T67" fmla="*/ 2147483647 h 154"/>
                <a:gd name="T68" fmla="*/ 2147483647 w 110"/>
                <a:gd name="T69" fmla="*/ 2147483647 h 154"/>
                <a:gd name="T70" fmla="*/ 2147483647 w 110"/>
                <a:gd name="T71" fmla="*/ 2147483647 h 154"/>
                <a:gd name="T72" fmla="*/ 2147483647 w 110"/>
                <a:gd name="T73" fmla="*/ 2147483647 h 154"/>
                <a:gd name="T74" fmla="*/ 2147483647 w 110"/>
                <a:gd name="T75" fmla="*/ 2147483647 h 154"/>
                <a:gd name="T76" fmla="*/ 2147483647 w 110"/>
                <a:gd name="T77" fmla="*/ 2147483647 h 154"/>
                <a:gd name="T78" fmla="*/ 2147483647 w 110"/>
                <a:gd name="T79" fmla="*/ 2147483647 h 15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10" h="154">
                  <a:moveTo>
                    <a:pt x="76" y="82"/>
                  </a:moveTo>
                  <a:lnTo>
                    <a:pt x="82" y="86"/>
                  </a:lnTo>
                  <a:lnTo>
                    <a:pt x="88" y="90"/>
                  </a:lnTo>
                  <a:lnTo>
                    <a:pt x="90" y="94"/>
                  </a:lnTo>
                  <a:lnTo>
                    <a:pt x="90" y="100"/>
                  </a:lnTo>
                  <a:lnTo>
                    <a:pt x="90" y="104"/>
                  </a:lnTo>
                  <a:lnTo>
                    <a:pt x="90" y="108"/>
                  </a:lnTo>
                  <a:lnTo>
                    <a:pt x="94" y="106"/>
                  </a:lnTo>
                  <a:lnTo>
                    <a:pt x="104" y="104"/>
                  </a:lnTo>
                  <a:lnTo>
                    <a:pt x="108" y="110"/>
                  </a:lnTo>
                  <a:lnTo>
                    <a:pt x="110" y="114"/>
                  </a:lnTo>
                  <a:lnTo>
                    <a:pt x="108" y="118"/>
                  </a:lnTo>
                  <a:lnTo>
                    <a:pt x="104" y="122"/>
                  </a:lnTo>
                  <a:lnTo>
                    <a:pt x="94" y="128"/>
                  </a:lnTo>
                  <a:lnTo>
                    <a:pt x="94" y="130"/>
                  </a:lnTo>
                  <a:lnTo>
                    <a:pt x="98" y="132"/>
                  </a:lnTo>
                  <a:lnTo>
                    <a:pt x="104" y="134"/>
                  </a:lnTo>
                  <a:lnTo>
                    <a:pt x="102" y="138"/>
                  </a:lnTo>
                  <a:lnTo>
                    <a:pt x="98" y="142"/>
                  </a:lnTo>
                  <a:lnTo>
                    <a:pt x="92" y="144"/>
                  </a:lnTo>
                  <a:lnTo>
                    <a:pt x="82" y="144"/>
                  </a:lnTo>
                  <a:lnTo>
                    <a:pt x="66" y="144"/>
                  </a:lnTo>
                  <a:lnTo>
                    <a:pt x="50" y="144"/>
                  </a:lnTo>
                  <a:lnTo>
                    <a:pt x="40" y="144"/>
                  </a:lnTo>
                  <a:lnTo>
                    <a:pt x="40" y="148"/>
                  </a:lnTo>
                  <a:lnTo>
                    <a:pt x="40" y="152"/>
                  </a:lnTo>
                  <a:lnTo>
                    <a:pt x="34" y="152"/>
                  </a:lnTo>
                  <a:lnTo>
                    <a:pt x="26" y="154"/>
                  </a:lnTo>
                  <a:lnTo>
                    <a:pt x="18" y="154"/>
                  </a:lnTo>
                  <a:lnTo>
                    <a:pt x="12" y="154"/>
                  </a:lnTo>
                  <a:lnTo>
                    <a:pt x="14" y="148"/>
                  </a:lnTo>
                  <a:lnTo>
                    <a:pt x="18" y="144"/>
                  </a:lnTo>
                  <a:lnTo>
                    <a:pt x="24" y="142"/>
                  </a:lnTo>
                  <a:lnTo>
                    <a:pt x="30" y="140"/>
                  </a:lnTo>
                  <a:lnTo>
                    <a:pt x="42" y="136"/>
                  </a:lnTo>
                  <a:lnTo>
                    <a:pt x="46" y="132"/>
                  </a:lnTo>
                  <a:lnTo>
                    <a:pt x="50" y="128"/>
                  </a:lnTo>
                  <a:lnTo>
                    <a:pt x="32" y="126"/>
                  </a:lnTo>
                  <a:lnTo>
                    <a:pt x="24" y="124"/>
                  </a:lnTo>
                  <a:lnTo>
                    <a:pt x="18" y="122"/>
                  </a:lnTo>
                  <a:lnTo>
                    <a:pt x="26" y="114"/>
                  </a:lnTo>
                  <a:lnTo>
                    <a:pt x="36" y="108"/>
                  </a:lnTo>
                  <a:lnTo>
                    <a:pt x="36" y="104"/>
                  </a:lnTo>
                  <a:lnTo>
                    <a:pt x="36" y="100"/>
                  </a:lnTo>
                  <a:lnTo>
                    <a:pt x="38" y="98"/>
                  </a:lnTo>
                  <a:lnTo>
                    <a:pt x="40" y="94"/>
                  </a:lnTo>
                  <a:lnTo>
                    <a:pt x="48" y="90"/>
                  </a:lnTo>
                  <a:lnTo>
                    <a:pt x="42" y="84"/>
                  </a:lnTo>
                  <a:lnTo>
                    <a:pt x="40" y="80"/>
                  </a:lnTo>
                  <a:lnTo>
                    <a:pt x="40" y="76"/>
                  </a:lnTo>
                  <a:lnTo>
                    <a:pt x="40" y="70"/>
                  </a:lnTo>
                  <a:lnTo>
                    <a:pt x="42" y="68"/>
                  </a:lnTo>
                  <a:lnTo>
                    <a:pt x="40" y="62"/>
                  </a:lnTo>
                  <a:lnTo>
                    <a:pt x="38" y="58"/>
                  </a:lnTo>
                  <a:lnTo>
                    <a:pt x="14" y="58"/>
                  </a:lnTo>
                  <a:lnTo>
                    <a:pt x="12" y="56"/>
                  </a:lnTo>
                  <a:lnTo>
                    <a:pt x="12" y="50"/>
                  </a:lnTo>
                  <a:lnTo>
                    <a:pt x="10" y="48"/>
                  </a:lnTo>
                  <a:lnTo>
                    <a:pt x="6" y="46"/>
                  </a:lnTo>
                  <a:lnTo>
                    <a:pt x="12" y="36"/>
                  </a:lnTo>
                  <a:lnTo>
                    <a:pt x="6" y="32"/>
                  </a:lnTo>
                  <a:lnTo>
                    <a:pt x="0" y="28"/>
                  </a:lnTo>
                  <a:lnTo>
                    <a:pt x="10" y="20"/>
                  </a:lnTo>
                  <a:lnTo>
                    <a:pt x="22" y="10"/>
                  </a:lnTo>
                  <a:lnTo>
                    <a:pt x="38" y="4"/>
                  </a:lnTo>
                  <a:lnTo>
                    <a:pt x="50" y="0"/>
                  </a:lnTo>
                  <a:lnTo>
                    <a:pt x="48" y="8"/>
                  </a:lnTo>
                  <a:lnTo>
                    <a:pt x="46" y="12"/>
                  </a:lnTo>
                  <a:lnTo>
                    <a:pt x="42" y="16"/>
                  </a:lnTo>
                  <a:lnTo>
                    <a:pt x="38" y="20"/>
                  </a:lnTo>
                  <a:lnTo>
                    <a:pt x="46" y="22"/>
                  </a:lnTo>
                  <a:lnTo>
                    <a:pt x="54" y="22"/>
                  </a:lnTo>
                  <a:lnTo>
                    <a:pt x="60" y="24"/>
                  </a:lnTo>
                  <a:lnTo>
                    <a:pt x="66" y="26"/>
                  </a:lnTo>
                  <a:lnTo>
                    <a:pt x="58" y="36"/>
                  </a:lnTo>
                  <a:lnTo>
                    <a:pt x="54" y="40"/>
                  </a:lnTo>
                  <a:lnTo>
                    <a:pt x="54" y="46"/>
                  </a:lnTo>
                  <a:lnTo>
                    <a:pt x="56" y="56"/>
                  </a:lnTo>
                  <a:lnTo>
                    <a:pt x="62" y="64"/>
                  </a:lnTo>
                  <a:lnTo>
                    <a:pt x="74" y="82"/>
                  </a:lnTo>
                  <a:lnTo>
                    <a:pt x="76" y="8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3" name="Freeform 142"/>
            <p:cNvSpPr>
              <a:spLocks/>
            </p:cNvSpPr>
            <p:nvPr/>
          </p:nvSpPr>
          <p:spPr bwMode="auto">
            <a:xfrm>
              <a:off x="5609006" y="1580084"/>
              <a:ext cx="66925" cy="71386"/>
            </a:xfrm>
            <a:custGeom>
              <a:avLst/>
              <a:gdLst>
                <a:gd name="T0" fmla="*/ 2147483647 w 60"/>
                <a:gd name="T1" fmla="*/ 2147483647 h 64"/>
                <a:gd name="T2" fmla="*/ 2147483647 w 60"/>
                <a:gd name="T3" fmla="*/ 2147483647 h 64"/>
                <a:gd name="T4" fmla="*/ 2147483647 w 60"/>
                <a:gd name="T5" fmla="*/ 2147483647 h 64"/>
                <a:gd name="T6" fmla="*/ 2147483647 w 60"/>
                <a:gd name="T7" fmla="*/ 0 h 64"/>
                <a:gd name="T8" fmla="*/ 2147483647 w 60"/>
                <a:gd name="T9" fmla="*/ 0 h 64"/>
                <a:gd name="T10" fmla="*/ 2147483647 w 60"/>
                <a:gd name="T11" fmla="*/ 0 h 64"/>
                <a:gd name="T12" fmla="*/ 2147483647 w 60"/>
                <a:gd name="T13" fmla="*/ 2147483647 h 64"/>
                <a:gd name="T14" fmla="*/ 2147483647 w 60"/>
                <a:gd name="T15" fmla="*/ 2147483647 h 64"/>
                <a:gd name="T16" fmla="*/ 2147483647 w 60"/>
                <a:gd name="T17" fmla="*/ 2147483647 h 64"/>
                <a:gd name="T18" fmla="*/ 2147483647 w 60"/>
                <a:gd name="T19" fmla="*/ 2147483647 h 64"/>
                <a:gd name="T20" fmla="*/ 2147483647 w 60"/>
                <a:gd name="T21" fmla="*/ 2147483647 h 64"/>
                <a:gd name="T22" fmla="*/ 2147483647 w 60"/>
                <a:gd name="T23" fmla="*/ 2147483647 h 64"/>
                <a:gd name="T24" fmla="*/ 2147483647 w 60"/>
                <a:gd name="T25" fmla="*/ 2147483647 h 64"/>
                <a:gd name="T26" fmla="*/ 2147483647 w 60"/>
                <a:gd name="T27" fmla="*/ 2147483647 h 64"/>
                <a:gd name="T28" fmla="*/ 2147483647 w 60"/>
                <a:gd name="T29" fmla="*/ 2147483647 h 64"/>
                <a:gd name="T30" fmla="*/ 2147483647 w 60"/>
                <a:gd name="T31" fmla="*/ 2147483647 h 64"/>
                <a:gd name="T32" fmla="*/ 2147483647 w 60"/>
                <a:gd name="T33" fmla="*/ 2147483647 h 64"/>
                <a:gd name="T34" fmla="*/ 2147483647 w 60"/>
                <a:gd name="T35" fmla="*/ 2147483647 h 64"/>
                <a:gd name="T36" fmla="*/ 2147483647 w 60"/>
                <a:gd name="T37" fmla="*/ 2147483647 h 64"/>
                <a:gd name="T38" fmla="*/ 2147483647 w 60"/>
                <a:gd name="T39" fmla="*/ 2147483647 h 64"/>
                <a:gd name="T40" fmla="*/ 2147483647 w 60"/>
                <a:gd name="T41" fmla="*/ 2147483647 h 64"/>
                <a:gd name="T42" fmla="*/ 2147483647 w 60"/>
                <a:gd name="T43" fmla="*/ 2147483647 h 64"/>
                <a:gd name="T44" fmla="*/ 2147483647 w 60"/>
                <a:gd name="T45" fmla="*/ 2147483647 h 64"/>
                <a:gd name="T46" fmla="*/ 2147483647 w 60"/>
                <a:gd name="T47" fmla="*/ 2147483647 h 64"/>
                <a:gd name="T48" fmla="*/ 0 w 60"/>
                <a:gd name="T49" fmla="*/ 2147483647 h 64"/>
                <a:gd name="T50" fmla="*/ 2147483647 w 60"/>
                <a:gd name="T51" fmla="*/ 2147483647 h 64"/>
                <a:gd name="T52" fmla="*/ 2147483647 w 60"/>
                <a:gd name="T53" fmla="*/ 2147483647 h 64"/>
                <a:gd name="T54" fmla="*/ 2147483647 w 60"/>
                <a:gd name="T55" fmla="*/ 2147483647 h 64"/>
                <a:gd name="T56" fmla="*/ 2147483647 w 60"/>
                <a:gd name="T57" fmla="*/ 2147483647 h 64"/>
                <a:gd name="T58" fmla="*/ 2147483647 w 60"/>
                <a:gd name="T59" fmla="*/ 2147483647 h 64"/>
                <a:gd name="T60" fmla="*/ 2147483647 w 60"/>
                <a:gd name="T61" fmla="*/ 2147483647 h 64"/>
                <a:gd name="T62" fmla="*/ 2147483647 w 60"/>
                <a:gd name="T63" fmla="*/ 2147483647 h 64"/>
                <a:gd name="T64" fmla="*/ 2147483647 w 60"/>
                <a:gd name="T65" fmla="*/ 2147483647 h 64"/>
                <a:gd name="T66" fmla="*/ 2147483647 w 60"/>
                <a:gd name="T67" fmla="*/ 2147483647 h 64"/>
                <a:gd name="T68" fmla="*/ 2147483647 w 60"/>
                <a:gd name="T69" fmla="*/ 2147483647 h 64"/>
                <a:gd name="T70" fmla="*/ 2147483647 w 60"/>
                <a:gd name="T71" fmla="*/ 2147483647 h 6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0" h="64">
                  <a:moveTo>
                    <a:pt x="32" y="20"/>
                  </a:moveTo>
                  <a:lnTo>
                    <a:pt x="32" y="4"/>
                  </a:lnTo>
                  <a:lnTo>
                    <a:pt x="32" y="2"/>
                  </a:lnTo>
                  <a:lnTo>
                    <a:pt x="34" y="0"/>
                  </a:lnTo>
                  <a:lnTo>
                    <a:pt x="44" y="0"/>
                  </a:lnTo>
                  <a:lnTo>
                    <a:pt x="56" y="0"/>
                  </a:lnTo>
                  <a:lnTo>
                    <a:pt x="60" y="2"/>
                  </a:lnTo>
                  <a:lnTo>
                    <a:pt x="60" y="6"/>
                  </a:lnTo>
                  <a:lnTo>
                    <a:pt x="58" y="14"/>
                  </a:lnTo>
                  <a:lnTo>
                    <a:pt x="54" y="18"/>
                  </a:lnTo>
                  <a:lnTo>
                    <a:pt x="50" y="20"/>
                  </a:lnTo>
                  <a:lnTo>
                    <a:pt x="48" y="24"/>
                  </a:lnTo>
                  <a:lnTo>
                    <a:pt x="50" y="26"/>
                  </a:lnTo>
                  <a:lnTo>
                    <a:pt x="52" y="30"/>
                  </a:lnTo>
                  <a:lnTo>
                    <a:pt x="54" y="32"/>
                  </a:lnTo>
                  <a:lnTo>
                    <a:pt x="56" y="36"/>
                  </a:lnTo>
                  <a:lnTo>
                    <a:pt x="54" y="42"/>
                  </a:lnTo>
                  <a:lnTo>
                    <a:pt x="50" y="46"/>
                  </a:lnTo>
                  <a:lnTo>
                    <a:pt x="38" y="54"/>
                  </a:lnTo>
                  <a:lnTo>
                    <a:pt x="24" y="62"/>
                  </a:lnTo>
                  <a:lnTo>
                    <a:pt x="16" y="64"/>
                  </a:lnTo>
                  <a:lnTo>
                    <a:pt x="10" y="64"/>
                  </a:lnTo>
                  <a:lnTo>
                    <a:pt x="6" y="64"/>
                  </a:lnTo>
                  <a:lnTo>
                    <a:pt x="4" y="62"/>
                  </a:lnTo>
                  <a:lnTo>
                    <a:pt x="0" y="56"/>
                  </a:lnTo>
                  <a:lnTo>
                    <a:pt x="2" y="52"/>
                  </a:lnTo>
                  <a:lnTo>
                    <a:pt x="6" y="48"/>
                  </a:lnTo>
                  <a:lnTo>
                    <a:pt x="14" y="40"/>
                  </a:lnTo>
                  <a:lnTo>
                    <a:pt x="6" y="34"/>
                  </a:lnTo>
                  <a:lnTo>
                    <a:pt x="2" y="30"/>
                  </a:lnTo>
                  <a:lnTo>
                    <a:pt x="6" y="26"/>
                  </a:lnTo>
                  <a:lnTo>
                    <a:pt x="4" y="20"/>
                  </a:lnTo>
                  <a:lnTo>
                    <a:pt x="10" y="18"/>
                  </a:lnTo>
                  <a:lnTo>
                    <a:pt x="20" y="16"/>
                  </a:lnTo>
                  <a:lnTo>
                    <a:pt x="26" y="18"/>
                  </a:lnTo>
                  <a:lnTo>
                    <a:pt x="32" y="2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4" name="Freeform 143"/>
            <p:cNvSpPr>
              <a:spLocks/>
            </p:cNvSpPr>
            <p:nvPr/>
          </p:nvSpPr>
          <p:spPr bwMode="auto">
            <a:xfrm>
              <a:off x="5905705" y="1823241"/>
              <a:ext cx="11154" cy="31231"/>
            </a:xfrm>
            <a:custGeom>
              <a:avLst/>
              <a:gdLst>
                <a:gd name="T0" fmla="*/ 0 w 10"/>
                <a:gd name="T1" fmla="*/ 2147483647 h 28"/>
                <a:gd name="T2" fmla="*/ 0 w 10"/>
                <a:gd name="T3" fmla="*/ 2147483647 h 28"/>
                <a:gd name="T4" fmla="*/ 2147483647 w 10"/>
                <a:gd name="T5" fmla="*/ 2147483647 h 28"/>
                <a:gd name="T6" fmla="*/ 2147483647 w 10"/>
                <a:gd name="T7" fmla="*/ 0 h 28"/>
                <a:gd name="T8" fmla="*/ 2147483647 w 10"/>
                <a:gd name="T9" fmla="*/ 2147483647 h 28"/>
                <a:gd name="T10" fmla="*/ 2147483647 w 10"/>
                <a:gd name="T11" fmla="*/ 2147483647 h 28"/>
                <a:gd name="T12" fmla="*/ 2147483647 w 10"/>
                <a:gd name="T13" fmla="*/ 2147483647 h 28"/>
                <a:gd name="T14" fmla="*/ 0 w 10"/>
                <a:gd name="T15" fmla="*/ 2147483647 h 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 h="28">
                  <a:moveTo>
                    <a:pt x="0" y="28"/>
                  </a:moveTo>
                  <a:lnTo>
                    <a:pt x="0" y="12"/>
                  </a:lnTo>
                  <a:lnTo>
                    <a:pt x="2" y="6"/>
                  </a:lnTo>
                  <a:lnTo>
                    <a:pt x="6" y="0"/>
                  </a:lnTo>
                  <a:lnTo>
                    <a:pt x="8" y="6"/>
                  </a:lnTo>
                  <a:lnTo>
                    <a:pt x="10" y="10"/>
                  </a:lnTo>
                  <a:lnTo>
                    <a:pt x="10" y="28"/>
                  </a:lnTo>
                  <a:lnTo>
                    <a:pt x="0" y="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5" name="Freeform 144"/>
            <p:cNvSpPr>
              <a:spLocks/>
            </p:cNvSpPr>
            <p:nvPr/>
          </p:nvSpPr>
          <p:spPr bwMode="auto">
            <a:xfrm>
              <a:off x="5890090" y="1858934"/>
              <a:ext cx="31231" cy="44616"/>
            </a:xfrm>
            <a:custGeom>
              <a:avLst/>
              <a:gdLst>
                <a:gd name="T0" fmla="*/ 2147483647 w 28"/>
                <a:gd name="T1" fmla="*/ 2147483647 h 40"/>
                <a:gd name="T2" fmla="*/ 2147483647 w 28"/>
                <a:gd name="T3" fmla="*/ 2147483647 h 40"/>
                <a:gd name="T4" fmla="*/ 2147483647 w 28"/>
                <a:gd name="T5" fmla="*/ 0 h 40"/>
                <a:gd name="T6" fmla="*/ 2147483647 w 28"/>
                <a:gd name="T7" fmla="*/ 2147483647 h 40"/>
                <a:gd name="T8" fmla="*/ 2147483647 w 28"/>
                <a:gd name="T9" fmla="*/ 2147483647 h 40"/>
                <a:gd name="T10" fmla="*/ 2147483647 w 28"/>
                <a:gd name="T11" fmla="*/ 2147483647 h 40"/>
                <a:gd name="T12" fmla="*/ 2147483647 w 28"/>
                <a:gd name="T13" fmla="*/ 2147483647 h 40"/>
                <a:gd name="T14" fmla="*/ 2147483647 w 28"/>
                <a:gd name="T15" fmla="*/ 2147483647 h 40"/>
                <a:gd name="T16" fmla="*/ 2147483647 w 28"/>
                <a:gd name="T17" fmla="*/ 2147483647 h 40"/>
                <a:gd name="T18" fmla="*/ 2147483647 w 28"/>
                <a:gd name="T19" fmla="*/ 2147483647 h 40"/>
                <a:gd name="T20" fmla="*/ 2147483647 w 28"/>
                <a:gd name="T21" fmla="*/ 2147483647 h 40"/>
                <a:gd name="T22" fmla="*/ 2147483647 w 28"/>
                <a:gd name="T23" fmla="*/ 2147483647 h 40"/>
                <a:gd name="T24" fmla="*/ 2147483647 w 28"/>
                <a:gd name="T25" fmla="*/ 2147483647 h 40"/>
                <a:gd name="T26" fmla="*/ 2147483647 w 28"/>
                <a:gd name="T27" fmla="*/ 2147483647 h 40"/>
                <a:gd name="T28" fmla="*/ 0 w 28"/>
                <a:gd name="T29" fmla="*/ 2147483647 h 40"/>
                <a:gd name="T30" fmla="*/ 2147483647 w 28"/>
                <a:gd name="T31" fmla="*/ 2147483647 h 40"/>
                <a:gd name="T32" fmla="*/ 2147483647 w 28"/>
                <a:gd name="T33" fmla="*/ 2147483647 h 40"/>
                <a:gd name="T34" fmla="*/ 2147483647 w 28"/>
                <a:gd name="T35" fmla="*/ 2147483647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 h="40">
                  <a:moveTo>
                    <a:pt x="12" y="8"/>
                  </a:moveTo>
                  <a:lnTo>
                    <a:pt x="16" y="4"/>
                  </a:lnTo>
                  <a:lnTo>
                    <a:pt x="20" y="0"/>
                  </a:lnTo>
                  <a:lnTo>
                    <a:pt x="24" y="4"/>
                  </a:lnTo>
                  <a:lnTo>
                    <a:pt x="28" y="8"/>
                  </a:lnTo>
                  <a:lnTo>
                    <a:pt x="28" y="34"/>
                  </a:lnTo>
                  <a:lnTo>
                    <a:pt x="24" y="36"/>
                  </a:lnTo>
                  <a:lnTo>
                    <a:pt x="20" y="38"/>
                  </a:lnTo>
                  <a:lnTo>
                    <a:pt x="14" y="40"/>
                  </a:lnTo>
                  <a:lnTo>
                    <a:pt x="10" y="36"/>
                  </a:lnTo>
                  <a:lnTo>
                    <a:pt x="10" y="34"/>
                  </a:lnTo>
                  <a:lnTo>
                    <a:pt x="10" y="30"/>
                  </a:lnTo>
                  <a:lnTo>
                    <a:pt x="10" y="14"/>
                  </a:lnTo>
                  <a:lnTo>
                    <a:pt x="4" y="12"/>
                  </a:lnTo>
                  <a:lnTo>
                    <a:pt x="0" y="8"/>
                  </a:lnTo>
                  <a:lnTo>
                    <a:pt x="4" y="6"/>
                  </a:lnTo>
                  <a:lnTo>
                    <a:pt x="8" y="6"/>
                  </a:lnTo>
                  <a:lnTo>
                    <a:pt x="12"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6" name="Freeform 145"/>
            <p:cNvSpPr>
              <a:spLocks/>
            </p:cNvSpPr>
            <p:nvPr/>
          </p:nvSpPr>
          <p:spPr bwMode="auto">
            <a:xfrm>
              <a:off x="5970399" y="1921396"/>
              <a:ext cx="45732" cy="26769"/>
            </a:xfrm>
            <a:custGeom>
              <a:avLst/>
              <a:gdLst>
                <a:gd name="T0" fmla="*/ 2147483647 w 41"/>
                <a:gd name="T1" fmla="*/ 2147483647 h 24"/>
                <a:gd name="T2" fmla="*/ 2147483647 w 41"/>
                <a:gd name="T3" fmla="*/ 2147483647 h 24"/>
                <a:gd name="T4" fmla="*/ 2147483647 w 41"/>
                <a:gd name="T5" fmla="*/ 2147483647 h 24"/>
                <a:gd name="T6" fmla="*/ 2147483647 w 41"/>
                <a:gd name="T7" fmla="*/ 2147483647 h 24"/>
                <a:gd name="T8" fmla="*/ 2147483647 w 41"/>
                <a:gd name="T9" fmla="*/ 2147483647 h 24"/>
                <a:gd name="T10" fmla="*/ 2147483647 w 41"/>
                <a:gd name="T11" fmla="*/ 2147483647 h 24"/>
                <a:gd name="T12" fmla="*/ 2147483647 w 41"/>
                <a:gd name="T13" fmla="*/ 2147483647 h 24"/>
                <a:gd name="T14" fmla="*/ 2147483647 w 41"/>
                <a:gd name="T15" fmla="*/ 2147483647 h 24"/>
                <a:gd name="T16" fmla="*/ 0 w 41"/>
                <a:gd name="T17" fmla="*/ 2147483647 h 24"/>
                <a:gd name="T18" fmla="*/ 0 w 41"/>
                <a:gd name="T19" fmla="*/ 2147483647 h 24"/>
                <a:gd name="T20" fmla="*/ 2147483647 w 41"/>
                <a:gd name="T21" fmla="*/ 0 h 24"/>
                <a:gd name="T22" fmla="*/ 2147483647 w 41"/>
                <a:gd name="T23" fmla="*/ 0 h 24"/>
                <a:gd name="T24" fmla="*/ 2147483647 w 41"/>
                <a:gd name="T25" fmla="*/ 2147483647 h 24"/>
                <a:gd name="T26" fmla="*/ 2147483647 w 41"/>
                <a:gd name="T27" fmla="*/ 2147483647 h 24"/>
                <a:gd name="T28" fmla="*/ 2147483647 w 41"/>
                <a:gd name="T29" fmla="*/ 2147483647 h 24"/>
                <a:gd name="T30" fmla="*/ 2147483647 w 41"/>
                <a:gd name="T31" fmla="*/ 0 h 24"/>
                <a:gd name="T32" fmla="*/ 2147483647 w 41"/>
                <a:gd name="T33" fmla="*/ 2147483647 h 24"/>
                <a:gd name="T34" fmla="*/ 2147483647 w 41"/>
                <a:gd name="T35" fmla="*/ 2147483647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1" h="24">
                  <a:moveTo>
                    <a:pt x="41" y="12"/>
                  </a:moveTo>
                  <a:lnTo>
                    <a:pt x="39" y="16"/>
                  </a:lnTo>
                  <a:lnTo>
                    <a:pt x="39" y="18"/>
                  </a:lnTo>
                  <a:lnTo>
                    <a:pt x="39" y="22"/>
                  </a:lnTo>
                  <a:lnTo>
                    <a:pt x="39" y="24"/>
                  </a:lnTo>
                  <a:lnTo>
                    <a:pt x="31" y="22"/>
                  </a:lnTo>
                  <a:lnTo>
                    <a:pt x="17" y="16"/>
                  </a:lnTo>
                  <a:lnTo>
                    <a:pt x="4" y="10"/>
                  </a:lnTo>
                  <a:lnTo>
                    <a:pt x="0" y="6"/>
                  </a:lnTo>
                  <a:lnTo>
                    <a:pt x="0" y="2"/>
                  </a:lnTo>
                  <a:lnTo>
                    <a:pt x="2" y="0"/>
                  </a:lnTo>
                  <a:lnTo>
                    <a:pt x="9" y="0"/>
                  </a:lnTo>
                  <a:lnTo>
                    <a:pt x="19" y="2"/>
                  </a:lnTo>
                  <a:lnTo>
                    <a:pt x="27" y="4"/>
                  </a:lnTo>
                  <a:lnTo>
                    <a:pt x="33" y="2"/>
                  </a:lnTo>
                  <a:lnTo>
                    <a:pt x="41" y="0"/>
                  </a:lnTo>
                  <a:lnTo>
                    <a:pt x="41" y="4"/>
                  </a:lnTo>
                  <a:lnTo>
                    <a:pt x="41"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7" name="Freeform 146"/>
            <p:cNvSpPr>
              <a:spLocks/>
            </p:cNvSpPr>
            <p:nvPr/>
          </p:nvSpPr>
          <p:spPr bwMode="auto">
            <a:xfrm>
              <a:off x="5916859" y="1557775"/>
              <a:ext cx="26769" cy="33462"/>
            </a:xfrm>
            <a:custGeom>
              <a:avLst/>
              <a:gdLst>
                <a:gd name="T0" fmla="*/ 2147483647 w 24"/>
                <a:gd name="T1" fmla="*/ 2147483647 h 30"/>
                <a:gd name="T2" fmla="*/ 2147483647 w 24"/>
                <a:gd name="T3" fmla="*/ 2147483647 h 30"/>
                <a:gd name="T4" fmla="*/ 2147483647 w 24"/>
                <a:gd name="T5" fmla="*/ 2147483647 h 30"/>
                <a:gd name="T6" fmla="*/ 2147483647 w 24"/>
                <a:gd name="T7" fmla="*/ 2147483647 h 30"/>
                <a:gd name="T8" fmla="*/ 2147483647 w 24"/>
                <a:gd name="T9" fmla="*/ 2147483647 h 30"/>
                <a:gd name="T10" fmla="*/ 2147483647 w 24"/>
                <a:gd name="T11" fmla="*/ 2147483647 h 30"/>
                <a:gd name="T12" fmla="*/ 2147483647 w 24"/>
                <a:gd name="T13" fmla="*/ 2147483647 h 30"/>
                <a:gd name="T14" fmla="*/ 2147483647 w 24"/>
                <a:gd name="T15" fmla="*/ 2147483647 h 30"/>
                <a:gd name="T16" fmla="*/ 2147483647 w 24"/>
                <a:gd name="T17" fmla="*/ 2147483647 h 30"/>
                <a:gd name="T18" fmla="*/ 2147483647 w 24"/>
                <a:gd name="T19" fmla="*/ 2147483647 h 30"/>
                <a:gd name="T20" fmla="*/ 2147483647 w 24"/>
                <a:gd name="T21" fmla="*/ 2147483647 h 30"/>
                <a:gd name="T22" fmla="*/ 2147483647 w 24"/>
                <a:gd name="T23" fmla="*/ 2147483647 h 30"/>
                <a:gd name="T24" fmla="*/ 2147483647 w 24"/>
                <a:gd name="T25" fmla="*/ 2147483647 h 30"/>
                <a:gd name="T26" fmla="*/ 2147483647 w 24"/>
                <a:gd name="T27" fmla="*/ 2147483647 h 30"/>
                <a:gd name="T28" fmla="*/ 0 w 24"/>
                <a:gd name="T29" fmla="*/ 2147483647 h 30"/>
                <a:gd name="T30" fmla="*/ 0 w 24"/>
                <a:gd name="T31" fmla="*/ 2147483647 h 30"/>
                <a:gd name="T32" fmla="*/ 2147483647 w 24"/>
                <a:gd name="T33" fmla="*/ 2147483647 h 30"/>
                <a:gd name="T34" fmla="*/ 2147483647 w 24"/>
                <a:gd name="T35" fmla="*/ 0 h 30"/>
                <a:gd name="T36" fmla="*/ 2147483647 w 24"/>
                <a:gd name="T37" fmla="*/ 0 h 30"/>
                <a:gd name="T38" fmla="*/ 2147483647 w 24"/>
                <a:gd name="T39" fmla="*/ 0 h 30"/>
                <a:gd name="T40" fmla="*/ 2147483647 w 24"/>
                <a:gd name="T41" fmla="*/ 2147483647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4" h="30">
                  <a:moveTo>
                    <a:pt x="12" y="4"/>
                  </a:moveTo>
                  <a:lnTo>
                    <a:pt x="12" y="12"/>
                  </a:lnTo>
                  <a:lnTo>
                    <a:pt x="18" y="8"/>
                  </a:lnTo>
                  <a:lnTo>
                    <a:pt x="24" y="4"/>
                  </a:lnTo>
                  <a:lnTo>
                    <a:pt x="24" y="16"/>
                  </a:lnTo>
                  <a:lnTo>
                    <a:pt x="22" y="20"/>
                  </a:lnTo>
                  <a:lnTo>
                    <a:pt x="18" y="26"/>
                  </a:lnTo>
                  <a:lnTo>
                    <a:pt x="16" y="30"/>
                  </a:lnTo>
                  <a:lnTo>
                    <a:pt x="14" y="30"/>
                  </a:lnTo>
                  <a:lnTo>
                    <a:pt x="14" y="28"/>
                  </a:lnTo>
                  <a:lnTo>
                    <a:pt x="12" y="24"/>
                  </a:lnTo>
                  <a:lnTo>
                    <a:pt x="10" y="20"/>
                  </a:lnTo>
                  <a:lnTo>
                    <a:pt x="6" y="14"/>
                  </a:lnTo>
                  <a:lnTo>
                    <a:pt x="2" y="10"/>
                  </a:lnTo>
                  <a:lnTo>
                    <a:pt x="0" y="6"/>
                  </a:lnTo>
                  <a:lnTo>
                    <a:pt x="0" y="4"/>
                  </a:lnTo>
                  <a:lnTo>
                    <a:pt x="2" y="2"/>
                  </a:lnTo>
                  <a:lnTo>
                    <a:pt x="4" y="0"/>
                  </a:lnTo>
                  <a:lnTo>
                    <a:pt x="6" y="0"/>
                  </a:lnTo>
                  <a:lnTo>
                    <a:pt x="8" y="0"/>
                  </a:lnTo>
                  <a:lnTo>
                    <a:pt x="12"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8" name="Freeform 147"/>
            <p:cNvSpPr>
              <a:spLocks/>
            </p:cNvSpPr>
            <p:nvPr/>
          </p:nvSpPr>
          <p:spPr bwMode="auto">
            <a:xfrm>
              <a:off x="5916859" y="1323541"/>
              <a:ext cx="166196" cy="249850"/>
            </a:xfrm>
            <a:custGeom>
              <a:avLst/>
              <a:gdLst>
                <a:gd name="T0" fmla="*/ 2147483647 w 149"/>
                <a:gd name="T1" fmla="*/ 2147483647 h 224"/>
                <a:gd name="T2" fmla="*/ 2147483647 w 149"/>
                <a:gd name="T3" fmla="*/ 2147483647 h 224"/>
                <a:gd name="T4" fmla="*/ 2147483647 w 149"/>
                <a:gd name="T5" fmla="*/ 2147483647 h 224"/>
                <a:gd name="T6" fmla="*/ 2147483647 w 149"/>
                <a:gd name="T7" fmla="*/ 2147483647 h 224"/>
                <a:gd name="T8" fmla="*/ 2147483647 w 149"/>
                <a:gd name="T9" fmla="*/ 2147483647 h 224"/>
                <a:gd name="T10" fmla="*/ 2147483647 w 149"/>
                <a:gd name="T11" fmla="*/ 2147483647 h 224"/>
                <a:gd name="T12" fmla="*/ 2147483647 w 149"/>
                <a:gd name="T13" fmla="*/ 2147483647 h 224"/>
                <a:gd name="T14" fmla="*/ 2147483647 w 149"/>
                <a:gd name="T15" fmla="*/ 2147483647 h 224"/>
                <a:gd name="T16" fmla="*/ 2147483647 w 149"/>
                <a:gd name="T17" fmla="*/ 2147483647 h 224"/>
                <a:gd name="T18" fmla="*/ 2147483647 w 149"/>
                <a:gd name="T19" fmla="*/ 2147483647 h 224"/>
                <a:gd name="T20" fmla="*/ 2147483647 w 149"/>
                <a:gd name="T21" fmla="*/ 2147483647 h 224"/>
                <a:gd name="T22" fmla="*/ 2147483647 w 149"/>
                <a:gd name="T23" fmla="*/ 2147483647 h 224"/>
                <a:gd name="T24" fmla="*/ 2147483647 w 149"/>
                <a:gd name="T25" fmla="*/ 2147483647 h 224"/>
                <a:gd name="T26" fmla="*/ 2147483647 w 149"/>
                <a:gd name="T27" fmla="*/ 2147483647 h 224"/>
                <a:gd name="T28" fmla="*/ 2147483647 w 149"/>
                <a:gd name="T29" fmla="*/ 2147483647 h 224"/>
                <a:gd name="T30" fmla="*/ 2147483647 w 149"/>
                <a:gd name="T31" fmla="*/ 2147483647 h 224"/>
                <a:gd name="T32" fmla="*/ 0 w 149"/>
                <a:gd name="T33" fmla="*/ 2147483647 h 224"/>
                <a:gd name="T34" fmla="*/ 2147483647 w 149"/>
                <a:gd name="T35" fmla="*/ 2147483647 h 224"/>
                <a:gd name="T36" fmla="*/ 2147483647 w 149"/>
                <a:gd name="T37" fmla="*/ 2147483647 h 224"/>
                <a:gd name="T38" fmla="*/ 2147483647 w 149"/>
                <a:gd name="T39" fmla="*/ 2147483647 h 224"/>
                <a:gd name="T40" fmla="*/ 2147483647 w 149"/>
                <a:gd name="T41" fmla="*/ 2147483647 h 224"/>
                <a:gd name="T42" fmla="*/ 2147483647 w 149"/>
                <a:gd name="T43" fmla="*/ 2147483647 h 224"/>
                <a:gd name="T44" fmla="*/ 2147483647 w 149"/>
                <a:gd name="T45" fmla="*/ 2147483647 h 224"/>
                <a:gd name="T46" fmla="*/ 2147483647 w 149"/>
                <a:gd name="T47" fmla="*/ 2147483647 h 224"/>
                <a:gd name="T48" fmla="*/ 2147483647 w 149"/>
                <a:gd name="T49" fmla="*/ 2147483647 h 224"/>
                <a:gd name="T50" fmla="*/ 2147483647 w 149"/>
                <a:gd name="T51" fmla="*/ 2147483647 h 224"/>
                <a:gd name="T52" fmla="*/ 2147483647 w 149"/>
                <a:gd name="T53" fmla="*/ 2147483647 h 224"/>
                <a:gd name="T54" fmla="*/ 2147483647 w 149"/>
                <a:gd name="T55" fmla="*/ 2147483647 h 224"/>
                <a:gd name="T56" fmla="*/ 2147483647 w 149"/>
                <a:gd name="T57" fmla="*/ 2147483647 h 224"/>
                <a:gd name="T58" fmla="*/ 2147483647 w 149"/>
                <a:gd name="T59" fmla="*/ 2147483647 h 224"/>
                <a:gd name="T60" fmla="*/ 2147483647 w 149"/>
                <a:gd name="T61" fmla="*/ 2147483647 h 224"/>
                <a:gd name="T62" fmla="*/ 2147483647 w 149"/>
                <a:gd name="T63" fmla="*/ 2147483647 h 224"/>
                <a:gd name="T64" fmla="*/ 2147483647 w 149"/>
                <a:gd name="T65" fmla="*/ 2147483647 h 224"/>
                <a:gd name="T66" fmla="*/ 2147483647 w 149"/>
                <a:gd name="T67" fmla="*/ 2147483647 h 224"/>
                <a:gd name="T68" fmla="*/ 2147483647 w 149"/>
                <a:gd name="T69" fmla="*/ 2147483647 h 224"/>
                <a:gd name="T70" fmla="*/ 2147483647 w 149"/>
                <a:gd name="T71" fmla="*/ 2147483647 h 224"/>
                <a:gd name="T72" fmla="*/ 2147483647 w 149"/>
                <a:gd name="T73" fmla="*/ 2147483647 h 224"/>
                <a:gd name="T74" fmla="*/ 2147483647 w 149"/>
                <a:gd name="T75" fmla="*/ 2147483647 h 224"/>
                <a:gd name="T76" fmla="*/ 2147483647 w 149"/>
                <a:gd name="T77" fmla="*/ 2147483647 h 224"/>
                <a:gd name="T78" fmla="*/ 2147483647 w 149"/>
                <a:gd name="T79" fmla="*/ 2147483647 h 224"/>
                <a:gd name="T80" fmla="*/ 2147483647 w 149"/>
                <a:gd name="T81" fmla="*/ 2147483647 h 2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9" h="224">
                  <a:moveTo>
                    <a:pt x="149" y="56"/>
                  </a:moveTo>
                  <a:lnTo>
                    <a:pt x="145" y="44"/>
                  </a:lnTo>
                  <a:lnTo>
                    <a:pt x="143" y="36"/>
                  </a:lnTo>
                  <a:lnTo>
                    <a:pt x="141" y="28"/>
                  </a:lnTo>
                  <a:lnTo>
                    <a:pt x="137" y="16"/>
                  </a:lnTo>
                  <a:lnTo>
                    <a:pt x="131" y="10"/>
                  </a:lnTo>
                  <a:lnTo>
                    <a:pt x="121" y="8"/>
                  </a:lnTo>
                  <a:lnTo>
                    <a:pt x="113" y="4"/>
                  </a:lnTo>
                  <a:lnTo>
                    <a:pt x="105" y="0"/>
                  </a:lnTo>
                  <a:lnTo>
                    <a:pt x="97" y="4"/>
                  </a:lnTo>
                  <a:lnTo>
                    <a:pt x="89" y="6"/>
                  </a:lnTo>
                  <a:lnTo>
                    <a:pt x="77" y="6"/>
                  </a:lnTo>
                  <a:lnTo>
                    <a:pt x="65" y="8"/>
                  </a:lnTo>
                  <a:lnTo>
                    <a:pt x="59" y="12"/>
                  </a:lnTo>
                  <a:lnTo>
                    <a:pt x="50" y="22"/>
                  </a:lnTo>
                  <a:lnTo>
                    <a:pt x="42" y="32"/>
                  </a:lnTo>
                  <a:lnTo>
                    <a:pt x="36" y="42"/>
                  </a:lnTo>
                  <a:lnTo>
                    <a:pt x="32" y="54"/>
                  </a:lnTo>
                  <a:lnTo>
                    <a:pt x="30" y="64"/>
                  </a:lnTo>
                  <a:lnTo>
                    <a:pt x="30" y="76"/>
                  </a:lnTo>
                  <a:lnTo>
                    <a:pt x="22" y="76"/>
                  </a:lnTo>
                  <a:lnTo>
                    <a:pt x="12" y="76"/>
                  </a:lnTo>
                  <a:lnTo>
                    <a:pt x="8" y="78"/>
                  </a:lnTo>
                  <a:lnTo>
                    <a:pt x="6" y="82"/>
                  </a:lnTo>
                  <a:lnTo>
                    <a:pt x="4" y="86"/>
                  </a:lnTo>
                  <a:lnTo>
                    <a:pt x="4" y="90"/>
                  </a:lnTo>
                  <a:lnTo>
                    <a:pt x="4" y="98"/>
                  </a:lnTo>
                  <a:lnTo>
                    <a:pt x="8" y="108"/>
                  </a:lnTo>
                  <a:lnTo>
                    <a:pt x="12" y="122"/>
                  </a:lnTo>
                  <a:lnTo>
                    <a:pt x="12" y="130"/>
                  </a:lnTo>
                  <a:lnTo>
                    <a:pt x="12" y="132"/>
                  </a:lnTo>
                  <a:lnTo>
                    <a:pt x="14" y="134"/>
                  </a:lnTo>
                  <a:lnTo>
                    <a:pt x="20" y="138"/>
                  </a:lnTo>
                  <a:lnTo>
                    <a:pt x="0" y="168"/>
                  </a:lnTo>
                  <a:lnTo>
                    <a:pt x="4" y="172"/>
                  </a:lnTo>
                  <a:lnTo>
                    <a:pt x="14" y="182"/>
                  </a:lnTo>
                  <a:lnTo>
                    <a:pt x="28" y="202"/>
                  </a:lnTo>
                  <a:lnTo>
                    <a:pt x="30" y="204"/>
                  </a:lnTo>
                  <a:lnTo>
                    <a:pt x="30" y="208"/>
                  </a:lnTo>
                  <a:lnTo>
                    <a:pt x="28" y="216"/>
                  </a:lnTo>
                  <a:lnTo>
                    <a:pt x="30" y="218"/>
                  </a:lnTo>
                  <a:lnTo>
                    <a:pt x="30" y="222"/>
                  </a:lnTo>
                  <a:lnTo>
                    <a:pt x="32" y="224"/>
                  </a:lnTo>
                  <a:lnTo>
                    <a:pt x="38" y="224"/>
                  </a:lnTo>
                  <a:lnTo>
                    <a:pt x="50" y="224"/>
                  </a:lnTo>
                  <a:lnTo>
                    <a:pt x="52" y="216"/>
                  </a:lnTo>
                  <a:lnTo>
                    <a:pt x="57" y="214"/>
                  </a:lnTo>
                  <a:lnTo>
                    <a:pt x="63" y="212"/>
                  </a:lnTo>
                  <a:lnTo>
                    <a:pt x="73" y="212"/>
                  </a:lnTo>
                  <a:lnTo>
                    <a:pt x="73" y="208"/>
                  </a:lnTo>
                  <a:lnTo>
                    <a:pt x="79" y="208"/>
                  </a:lnTo>
                  <a:lnTo>
                    <a:pt x="81" y="204"/>
                  </a:lnTo>
                  <a:lnTo>
                    <a:pt x="81" y="200"/>
                  </a:lnTo>
                  <a:lnTo>
                    <a:pt x="83" y="200"/>
                  </a:lnTo>
                  <a:lnTo>
                    <a:pt x="79" y="196"/>
                  </a:lnTo>
                  <a:lnTo>
                    <a:pt x="79" y="170"/>
                  </a:lnTo>
                  <a:lnTo>
                    <a:pt x="85" y="166"/>
                  </a:lnTo>
                  <a:lnTo>
                    <a:pt x="89" y="164"/>
                  </a:lnTo>
                  <a:lnTo>
                    <a:pt x="95" y="160"/>
                  </a:lnTo>
                  <a:lnTo>
                    <a:pt x="99" y="156"/>
                  </a:lnTo>
                  <a:lnTo>
                    <a:pt x="79" y="156"/>
                  </a:lnTo>
                  <a:lnTo>
                    <a:pt x="95" y="154"/>
                  </a:lnTo>
                  <a:lnTo>
                    <a:pt x="101" y="152"/>
                  </a:lnTo>
                  <a:lnTo>
                    <a:pt x="105" y="150"/>
                  </a:lnTo>
                  <a:lnTo>
                    <a:pt x="105" y="146"/>
                  </a:lnTo>
                  <a:lnTo>
                    <a:pt x="87" y="140"/>
                  </a:lnTo>
                  <a:lnTo>
                    <a:pt x="81" y="134"/>
                  </a:lnTo>
                  <a:lnTo>
                    <a:pt x="79" y="130"/>
                  </a:lnTo>
                  <a:lnTo>
                    <a:pt x="77" y="124"/>
                  </a:lnTo>
                  <a:lnTo>
                    <a:pt x="79" y="114"/>
                  </a:lnTo>
                  <a:lnTo>
                    <a:pt x="85" y="104"/>
                  </a:lnTo>
                  <a:lnTo>
                    <a:pt x="91" y="98"/>
                  </a:lnTo>
                  <a:lnTo>
                    <a:pt x="99" y="92"/>
                  </a:lnTo>
                  <a:lnTo>
                    <a:pt x="113" y="84"/>
                  </a:lnTo>
                  <a:lnTo>
                    <a:pt x="119" y="78"/>
                  </a:lnTo>
                  <a:lnTo>
                    <a:pt x="121" y="72"/>
                  </a:lnTo>
                  <a:lnTo>
                    <a:pt x="121" y="66"/>
                  </a:lnTo>
                  <a:lnTo>
                    <a:pt x="121" y="62"/>
                  </a:lnTo>
                  <a:lnTo>
                    <a:pt x="123" y="60"/>
                  </a:lnTo>
                  <a:lnTo>
                    <a:pt x="129" y="58"/>
                  </a:lnTo>
                  <a:lnTo>
                    <a:pt x="137" y="56"/>
                  </a:lnTo>
                  <a:lnTo>
                    <a:pt x="141" y="56"/>
                  </a:lnTo>
                  <a:lnTo>
                    <a:pt x="149" y="5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9" name="Freeform 148"/>
            <p:cNvSpPr>
              <a:spLocks/>
            </p:cNvSpPr>
            <p:nvPr/>
          </p:nvSpPr>
          <p:spPr bwMode="auto">
            <a:xfrm>
              <a:off x="5832088" y="1287848"/>
              <a:ext cx="329047" cy="238695"/>
            </a:xfrm>
            <a:custGeom>
              <a:avLst/>
              <a:gdLst>
                <a:gd name="T0" fmla="*/ 2147483647 w 295"/>
                <a:gd name="T1" fmla="*/ 2147483647 h 214"/>
                <a:gd name="T2" fmla="*/ 2147483647 w 295"/>
                <a:gd name="T3" fmla="*/ 2147483647 h 214"/>
                <a:gd name="T4" fmla="*/ 2147483647 w 295"/>
                <a:gd name="T5" fmla="*/ 2147483647 h 214"/>
                <a:gd name="T6" fmla="*/ 2147483647 w 295"/>
                <a:gd name="T7" fmla="*/ 2147483647 h 214"/>
                <a:gd name="T8" fmla="*/ 2147483647 w 295"/>
                <a:gd name="T9" fmla="*/ 2147483647 h 214"/>
                <a:gd name="T10" fmla="*/ 2147483647 w 295"/>
                <a:gd name="T11" fmla="*/ 2147483647 h 214"/>
                <a:gd name="T12" fmla="*/ 2147483647 w 295"/>
                <a:gd name="T13" fmla="*/ 2147483647 h 214"/>
                <a:gd name="T14" fmla="*/ 2147483647 w 295"/>
                <a:gd name="T15" fmla="*/ 2147483647 h 214"/>
                <a:gd name="T16" fmla="*/ 2147483647 w 295"/>
                <a:gd name="T17" fmla="*/ 2147483647 h 214"/>
                <a:gd name="T18" fmla="*/ 2147483647 w 295"/>
                <a:gd name="T19" fmla="*/ 2147483647 h 214"/>
                <a:gd name="T20" fmla="*/ 2147483647 w 295"/>
                <a:gd name="T21" fmla="*/ 2147483647 h 214"/>
                <a:gd name="T22" fmla="*/ 2147483647 w 295"/>
                <a:gd name="T23" fmla="*/ 2147483647 h 214"/>
                <a:gd name="T24" fmla="*/ 2147483647 w 295"/>
                <a:gd name="T25" fmla="*/ 2147483647 h 214"/>
                <a:gd name="T26" fmla="*/ 2147483647 w 295"/>
                <a:gd name="T27" fmla="*/ 2147483647 h 214"/>
                <a:gd name="T28" fmla="*/ 2147483647 w 295"/>
                <a:gd name="T29" fmla="*/ 2147483647 h 214"/>
                <a:gd name="T30" fmla="*/ 2147483647 w 295"/>
                <a:gd name="T31" fmla="*/ 2147483647 h 214"/>
                <a:gd name="T32" fmla="*/ 2147483647 w 295"/>
                <a:gd name="T33" fmla="*/ 2147483647 h 214"/>
                <a:gd name="T34" fmla="*/ 2147483647 w 295"/>
                <a:gd name="T35" fmla="*/ 2147483647 h 214"/>
                <a:gd name="T36" fmla="*/ 2147483647 w 295"/>
                <a:gd name="T37" fmla="*/ 2147483647 h 214"/>
                <a:gd name="T38" fmla="*/ 2147483647 w 295"/>
                <a:gd name="T39" fmla="*/ 2147483647 h 214"/>
                <a:gd name="T40" fmla="*/ 2147483647 w 295"/>
                <a:gd name="T41" fmla="*/ 2147483647 h 214"/>
                <a:gd name="T42" fmla="*/ 2147483647 w 295"/>
                <a:gd name="T43" fmla="*/ 2147483647 h 214"/>
                <a:gd name="T44" fmla="*/ 0 w 295"/>
                <a:gd name="T45" fmla="*/ 2147483647 h 214"/>
                <a:gd name="T46" fmla="*/ 2147483647 w 295"/>
                <a:gd name="T47" fmla="*/ 2147483647 h 214"/>
                <a:gd name="T48" fmla="*/ 2147483647 w 295"/>
                <a:gd name="T49" fmla="*/ 2147483647 h 214"/>
                <a:gd name="T50" fmla="*/ 2147483647 w 295"/>
                <a:gd name="T51" fmla="*/ 2147483647 h 214"/>
                <a:gd name="T52" fmla="*/ 2147483647 w 295"/>
                <a:gd name="T53" fmla="*/ 2147483647 h 214"/>
                <a:gd name="T54" fmla="*/ 2147483647 w 295"/>
                <a:gd name="T55" fmla="*/ 2147483647 h 214"/>
                <a:gd name="T56" fmla="*/ 2147483647 w 295"/>
                <a:gd name="T57" fmla="*/ 2147483647 h 214"/>
                <a:gd name="T58" fmla="*/ 2147483647 w 295"/>
                <a:gd name="T59" fmla="*/ 2147483647 h 214"/>
                <a:gd name="T60" fmla="*/ 2147483647 w 295"/>
                <a:gd name="T61" fmla="*/ 2147483647 h 214"/>
                <a:gd name="T62" fmla="*/ 2147483647 w 295"/>
                <a:gd name="T63" fmla="*/ 2147483647 h 214"/>
                <a:gd name="T64" fmla="*/ 2147483647 w 295"/>
                <a:gd name="T65" fmla="*/ 2147483647 h 214"/>
                <a:gd name="T66" fmla="*/ 2147483647 w 295"/>
                <a:gd name="T67" fmla="*/ 2147483647 h 214"/>
                <a:gd name="T68" fmla="*/ 2147483647 w 295"/>
                <a:gd name="T69" fmla="*/ 2147483647 h 214"/>
                <a:gd name="T70" fmla="*/ 2147483647 w 295"/>
                <a:gd name="T71" fmla="*/ 2147483647 h 214"/>
                <a:gd name="T72" fmla="*/ 2147483647 w 295"/>
                <a:gd name="T73" fmla="*/ 2147483647 h 214"/>
                <a:gd name="T74" fmla="*/ 2147483647 w 295"/>
                <a:gd name="T75" fmla="*/ 2147483647 h 214"/>
                <a:gd name="T76" fmla="*/ 2147483647 w 295"/>
                <a:gd name="T77" fmla="*/ 2147483647 h 214"/>
                <a:gd name="T78" fmla="*/ 2147483647 w 295"/>
                <a:gd name="T79" fmla="*/ 2147483647 h 214"/>
                <a:gd name="T80" fmla="*/ 2147483647 w 295"/>
                <a:gd name="T81" fmla="*/ 2147483647 h 214"/>
                <a:gd name="T82" fmla="*/ 2147483647 w 295"/>
                <a:gd name="T83" fmla="*/ 0 h 214"/>
                <a:gd name="T84" fmla="*/ 2147483647 w 295"/>
                <a:gd name="T85" fmla="*/ 2147483647 h 214"/>
                <a:gd name="T86" fmla="*/ 2147483647 w 295"/>
                <a:gd name="T87" fmla="*/ 2147483647 h 214"/>
                <a:gd name="T88" fmla="*/ 2147483647 w 295"/>
                <a:gd name="T89" fmla="*/ 2147483647 h 214"/>
                <a:gd name="T90" fmla="*/ 2147483647 w 295"/>
                <a:gd name="T91" fmla="*/ 2147483647 h 214"/>
                <a:gd name="T92" fmla="*/ 2147483647 w 295"/>
                <a:gd name="T93" fmla="*/ 2147483647 h 214"/>
                <a:gd name="T94" fmla="*/ 2147483647 w 295"/>
                <a:gd name="T95" fmla="*/ 2147483647 h 21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5" h="214">
                  <a:moveTo>
                    <a:pt x="285" y="28"/>
                  </a:moveTo>
                  <a:lnTo>
                    <a:pt x="277" y="24"/>
                  </a:lnTo>
                  <a:lnTo>
                    <a:pt x="271" y="20"/>
                  </a:lnTo>
                  <a:lnTo>
                    <a:pt x="263" y="16"/>
                  </a:lnTo>
                  <a:lnTo>
                    <a:pt x="251" y="14"/>
                  </a:lnTo>
                  <a:lnTo>
                    <a:pt x="245" y="16"/>
                  </a:lnTo>
                  <a:lnTo>
                    <a:pt x="243" y="18"/>
                  </a:lnTo>
                  <a:lnTo>
                    <a:pt x="241" y="22"/>
                  </a:lnTo>
                  <a:lnTo>
                    <a:pt x="241" y="28"/>
                  </a:lnTo>
                  <a:lnTo>
                    <a:pt x="239" y="32"/>
                  </a:lnTo>
                  <a:lnTo>
                    <a:pt x="237" y="36"/>
                  </a:lnTo>
                  <a:lnTo>
                    <a:pt x="233" y="40"/>
                  </a:lnTo>
                  <a:lnTo>
                    <a:pt x="227" y="40"/>
                  </a:lnTo>
                  <a:lnTo>
                    <a:pt x="217" y="38"/>
                  </a:lnTo>
                  <a:lnTo>
                    <a:pt x="207" y="34"/>
                  </a:lnTo>
                  <a:lnTo>
                    <a:pt x="197" y="32"/>
                  </a:lnTo>
                  <a:lnTo>
                    <a:pt x="189" y="30"/>
                  </a:lnTo>
                  <a:lnTo>
                    <a:pt x="187" y="30"/>
                  </a:lnTo>
                  <a:lnTo>
                    <a:pt x="185" y="30"/>
                  </a:lnTo>
                  <a:lnTo>
                    <a:pt x="181" y="32"/>
                  </a:lnTo>
                  <a:lnTo>
                    <a:pt x="173" y="36"/>
                  </a:lnTo>
                  <a:lnTo>
                    <a:pt x="165" y="38"/>
                  </a:lnTo>
                  <a:lnTo>
                    <a:pt x="153" y="38"/>
                  </a:lnTo>
                  <a:lnTo>
                    <a:pt x="141" y="40"/>
                  </a:lnTo>
                  <a:lnTo>
                    <a:pt x="135" y="44"/>
                  </a:lnTo>
                  <a:lnTo>
                    <a:pt x="126" y="54"/>
                  </a:lnTo>
                  <a:lnTo>
                    <a:pt x="118" y="64"/>
                  </a:lnTo>
                  <a:lnTo>
                    <a:pt x="112" y="74"/>
                  </a:lnTo>
                  <a:lnTo>
                    <a:pt x="108" y="86"/>
                  </a:lnTo>
                  <a:lnTo>
                    <a:pt x="106" y="96"/>
                  </a:lnTo>
                  <a:lnTo>
                    <a:pt x="106" y="108"/>
                  </a:lnTo>
                  <a:lnTo>
                    <a:pt x="98" y="108"/>
                  </a:lnTo>
                  <a:lnTo>
                    <a:pt x="88" y="108"/>
                  </a:lnTo>
                  <a:lnTo>
                    <a:pt x="84" y="110"/>
                  </a:lnTo>
                  <a:lnTo>
                    <a:pt x="82" y="114"/>
                  </a:lnTo>
                  <a:lnTo>
                    <a:pt x="80" y="118"/>
                  </a:lnTo>
                  <a:lnTo>
                    <a:pt x="80" y="122"/>
                  </a:lnTo>
                  <a:lnTo>
                    <a:pt x="80" y="130"/>
                  </a:lnTo>
                  <a:lnTo>
                    <a:pt x="84" y="140"/>
                  </a:lnTo>
                  <a:lnTo>
                    <a:pt x="88" y="154"/>
                  </a:lnTo>
                  <a:lnTo>
                    <a:pt x="88" y="162"/>
                  </a:lnTo>
                  <a:lnTo>
                    <a:pt x="88" y="164"/>
                  </a:lnTo>
                  <a:lnTo>
                    <a:pt x="90" y="166"/>
                  </a:lnTo>
                  <a:lnTo>
                    <a:pt x="96" y="170"/>
                  </a:lnTo>
                  <a:lnTo>
                    <a:pt x="76" y="200"/>
                  </a:lnTo>
                  <a:lnTo>
                    <a:pt x="70" y="198"/>
                  </a:lnTo>
                  <a:lnTo>
                    <a:pt x="68" y="196"/>
                  </a:lnTo>
                  <a:lnTo>
                    <a:pt x="64" y="188"/>
                  </a:lnTo>
                  <a:lnTo>
                    <a:pt x="62" y="192"/>
                  </a:lnTo>
                  <a:lnTo>
                    <a:pt x="62" y="196"/>
                  </a:lnTo>
                  <a:lnTo>
                    <a:pt x="50" y="206"/>
                  </a:lnTo>
                  <a:lnTo>
                    <a:pt x="42" y="210"/>
                  </a:lnTo>
                  <a:lnTo>
                    <a:pt x="36" y="214"/>
                  </a:lnTo>
                  <a:lnTo>
                    <a:pt x="26" y="212"/>
                  </a:lnTo>
                  <a:lnTo>
                    <a:pt x="18" y="208"/>
                  </a:lnTo>
                  <a:lnTo>
                    <a:pt x="10" y="204"/>
                  </a:lnTo>
                  <a:lnTo>
                    <a:pt x="8" y="202"/>
                  </a:lnTo>
                  <a:lnTo>
                    <a:pt x="8" y="200"/>
                  </a:lnTo>
                  <a:lnTo>
                    <a:pt x="10" y="196"/>
                  </a:lnTo>
                  <a:lnTo>
                    <a:pt x="12" y="194"/>
                  </a:lnTo>
                  <a:lnTo>
                    <a:pt x="6" y="192"/>
                  </a:lnTo>
                  <a:lnTo>
                    <a:pt x="2" y="190"/>
                  </a:lnTo>
                  <a:lnTo>
                    <a:pt x="2" y="188"/>
                  </a:lnTo>
                  <a:lnTo>
                    <a:pt x="2" y="184"/>
                  </a:lnTo>
                  <a:lnTo>
                    <a:pt x="4" y="178"/>
                  </a:lnTo>
                  <a:lnTo>
                    <a:pt x="8" y="174"/>
                  </a:lnTo>
                  <a:lnTo>
                    <a:pt x="4" y="168"/>
                  </a:lnTo>
                  <a:lnTo>
                    <a:pt x="2" y="160"/>
                  </a:lnTo>
                  <a:lnTo>
                    <a:pt x="0" y="144"/>
                  </a:lnTo>
                  <a:lnTo>
                    <a:pt x="10" y="144"/>
                  </a:lnTo>
                  <a:lnTo>
                    <a:pt x="16" y="140"/>
                  </a:lnTo>
                  <a:lnTo>
                    <a:pt x="22" y="136"/>
                  </a:lnTo>
                  <a:lnTo>
                    <a:pt x="24" y="128"/>
                  </a:lnTo>
                  <a:lnTo>
                    <a:pt x="32" y="128"/>
                  </a:lnTo>
                  <a:lnTo>
                    <a:pt x="38" y="124"/>
                  </a:lnTo>
                  <a:lnTo>
                    <a:pt x="44" y="122"/>
                  </a:lnTo>
                  <a:lnTo>
                    <a:pt x="52" y="122"/>
                  </a:lnTo>
                  <a:lnTo>
                    <a:pt x="54" y="120"/>
                  </a:lnTo>
                  <a:lnTo>
                    <a:pt x="58" y="116"/>
                  </a:lnTo>
                  <a:lnTo>
                    <a:pt x="60" y="118"/>
                  </a:lnTo>
                  <a:lnTo>
                    <a:pt x="64" y="118"/>
                  </a:lnTo>
                  <a:lnTo>
                    <a:pt x="70" y="118"/>
                  </a:lnTo>
                  <a:lnTo>
                    <a:pt x="72" y="116"/>
                  </a:lnTo>
                  <a:lnTo>
                    <a:pt x="62" y="116"/>
                  </a:lnTo>
                  <a:lnTo>
                    <a:pt x="60" y="114"/>
                  </a:lnTo>
                  <a:lnTo>
                    <a:pt x="58" y="110"/>
                  </a:lnTo>
                  <a:lnTo>
                    <a:pt x="60" y="106"/>
                  </a:lnTo>
                  <a:lnTo>
                    <a:pt x="66" y="102"/>
                  </a:lnTo>
                  <a:lnTo>
                    <a:pt x="76" y="98"/>
                  </a:lnTo>
                  <a:lnTo>
                    <a:pt x="80" y="94"/>
                  </a:lnTo>
                  <a:lnTo>
                    <a:pt x="86" y="86"/>
                  </a:lnTo>
                  <a:lnTo>
                    <a:pt x="92" y="70"/>
                  </a:lnTo>
                  <a:lnTo>
                    <a:pt x="94" y="68"/>
                  </a:lnTo>
                  <a:lnTo>
                    <a:pt x="96" y="68"/>
                  </a:lnTo>
                  <a:lnTo>
                    <a:pt x="102" y="64"/>
                  </a:lnTo>
                  <a:lnTo>
                    <a:pt x="106" y="60"/>
                  </a:lnTo>
                  <a:lnTo>
                    <a:pt x="108" y="56"/>
                  </a:lnTo>
                  <a:lnTo>
                    <a:pt x="108" y="52"/>
                  </a:lnTo>
                  <a:lnTo>
                    <a:pt x="112" y="50"/>
                  </a:lnTo>
                  <a:lnTo>
                    <a:pt x="116" y="48"/>
                  </a:lnTo>
                  <a:lnTo>
                    <a:pt x="116" y="40"/>
                  </a:lnTo>
                  <a:lnTo>
                    <a:pt x="106" y="44"/>
                  </a:lnTo>
                  <a:lnTo>
                    <a:pt x="104" y="44"/>
                  </a:lnTo>
                  <a:lnTo>
                    <a:pt x="100" y="42"/>
                  </a:lnTo>
                  <a:lnTo>
                    <a:pt x="106" y="42"/>
                  </a:lnTo>
                  <a:lnTo>
                    <a:pt x="106" y="40"/>
                  </a:lnTo>
                  <a:lnTo>
                    <a:pt x="112" y="38"/>
                  </a:lnTo>
                  <a:lnTo>
                    <a:pt x="114" y="34"/>
                  </a:lnTo>
                  <a:lnTo>
                    <a:pt x="116" y="34"/>
                  </a:lnTo>
                  <a:lnTo>
                    <a:pt x="120" y="36"/>
                  </a:lnTo>
                  <a:lnTo>
                    <a:pt x="135" y="36"/>
                  </a:lnTo>
                  <a:lnTo>
                    <a:pt x="135" y="28"/>
                  </a:lnTo>
                  <a:lnTo>
                    <a:pt x="135" y="26"/>
                  </a:lnTo>
                  <a:lnTo>
                    <a:pt x="139" y="26"/>
                  </a:lnTo>
                  <a:lnTo>
                    <a:pt x="145" y="28"/>
                  </a:lnTo>
                  <a:lnTo>
                    <a:pt x="155" y="22"/>
                  </a:lnTo>
                  <a:lnTo>
                    <a:pt x="161" y="16"/>
                  </a:lnTo>
                  <a:lnTo>
                    <a:pt x="165" y="12"/>
                  </a:lnTo>
                  <a:lnTo>
                    <a:pt x="167" y="14"/>
                  </a:lnTo>
                  <a:lnTo>
                    <a:pt x="169" y="16"/>
                  </a:lnTo>
                  <a:lnTo>
                    <a:pt x="175" y="18"/>
                  </a:lnTo>
                  <a:lnTo>
                    <a:pt x="181" y="16"/>
                  </a:lnTo>
                  <a:lnTo>
                    <a:pt x="185" y="12"/>
                  </a:lnTo>
                  <a:lnTo>
                    <a:pt x="189" y="8"/>
                  </a:lnTo>
                  <a:lnTo>
                    <a:pt x="209" y="4"/>
                  </a:lnTo>
                  <a:lnTo>
                    <a:pt x="227" y="0"/>
                  </a:lnTo>
                  <a:lnTo>
                    <a:pt x="233" y="2"/>
                  </a:lnTo>
                  <a:lnTo>
                    <a:pt x="239" y="4"/>
                  </a:lnTo>
                  <a:lnTo>
                    <a:pt x="243" y="8"/>
                  </a:lnTo>
                  <a:lnTo>
                    <a:pt x="245" y="12"/>
                  </a:lnTo>
                  <a:lnTo>
                    <a:pt x="249" y="6"/>
                  </a:lnTo>
                  <a:lnTo>
                    <a:pt x="251" y="2"/>
                  </a:lnTo>
                  <a:lnTo>
                    <a:pt x="257" y="2"/>
                  </a:lnTo>
                  <a:lnTo>
                    <a:pt x="265" y="2"/>
                  </a:lnTo>
                  <a:lnTo>
                    <a:pt x="271" y="4"/>
                  </a:lnTo>
                  <a:lnTo>
                    <a:pt x="279" y="6"/>
                  </a:lnTo>
                  <a:lnTo>
                    <a:pt x="289" y="6"/>
                  </a:lnTo>
                  <a:lnTo>
                    <a:pt x="289" y="14"/>
                  </a:lnTo>
                  <a:lnTo>
                    <a:pt x="277" y="14"/>
                  </a:lnTo>
                  <a:lnTo>
                    <a:pt x="281" y="16"/>
                  </a:lnTo>
                  <a:lnTo>
                    <a:pt x="287" y="18"/>
                  </a:lnTo>
                  <a:lnTo>
                    <a:pt x="291" y="18"/>
                  </a:lnTo>
                  <a:lnTo>
                    <a:pt x="295" y="14"/>
                  </a:lnTo>
                  <a:lnTo>
                    <a:pt x="295" y="26"/>
                  </a:lnTo>
                  <a:lnTo>
                    <a:pt x="279" y="30"/>
                  </a:lnTo>
                  <a:lnTo>
                    <a:pt x="285" y="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0" name="Freeform 149"/>
            <p:cNvSpPr>
              <a:spLocks/>
            </p:cNvSpPr>
            <p:nvPr/>
          </p:nvSpPr>
          <p:spPr bwMode="auto">
            <a:xfrm>
              <a:off x="6096441" y="1493082"/>
              <a:ext cx="64694" cy="37924"/>
            </a:xfrm>
            <a:custGeom>
              <a:avLst/>
              <a:gdLst>
                <a:gd name="T0" fmla="*/ 2147483647 w 58"/>
                <a:gd name="T1" fmla="*/ 2147483647 h 34"/>
                <a:gd name="T2" fmla="*/ 2147483647 w 58"/>
                <a:gd name="T3" fmla="*/ 2147483647 h 34"/>
                <a:gd name="T4" fmla="*/ 2147483647 w 58"/>
                <a:gd name="T5" fmla="*/ 2147483647 h 34"/>
                <a:gd name="T6" fmla="*/ 2147483647 w 58"/>
                <a:gd name="T7" fmla="*/ 2147483647 h 34"/>
                <a:gd name="T8" fmla="*/ 2147483647 w 58"/>
                <a:gd name="T9" fmla="*/ 2147483647 h 34"/>
                <a:gd name="T10" fmla="*/ 2147483647 w 58"/>
                <a:gd name="T11" fmla="*/ 2147483647 h 34"/>
                <a:gd name="T12" fmla="*/ 2147483647 w 58"/>
                <a:gd name="T13" fmla="*/ 2147483647 h 34"/>
                <a:gd name="T14" fmla="*/ 2147483647 w 58"/>
                <a:gd name="T15" fmla="*/ 2147483647 h 34"/>
                <a:gd name="T16" fmla="*/ 2147483647 w 58"/>
                <a:gd name="T17" fmla="*/ 2147483647 h 34"/>
                <a:gd name="T18" fmla="*/ 2147483647 w 58"/>
                <a:gd name="T19" fmla="*/ 0 h 34"/>
                <a:gd name="T20" fmla="*/ 2147483647 w 58"/>
                <a:gd name="T21" fmla="*/ 0 h 34"/>
                <a:gd name="T22" fmla="*/ 2147483647 w 58"/>
                <a:gd name="T23" fmla="*/ 2147483647 h 34"/>
                <a:gd name="T24" fmla="*/ 2147483647 w 58"/>
                <a:gd name="T25" fmla="*/ 2147483647 h 34"/>
                <a:gd name="T26" fmla="*/ 2147483647 w 58"/>
                <a:gd name="T27" fmla="*/ 2147483647 h 34"/>
                <a:gd name="T28" fmla="*/ 0 w 58"/>
                <a:gd name="T29" fmla="*/ 2147483647 h 34"/>
                <a:gd name="T30" fmla="*/ 2147483647 w 58"/>
                <a:gd name="T31" fmla="*/ 2147483647 h 34"/>
                <a:gd name="T32" fmla="*/ 2147483647 w 58"/>
                <a:gd name="T33" fmla="*/ 2147483647 h 34"/>
                <a:gd name="T34" fmla="*/ 2147483647 w 58"/>
                <a:gd name="T35" fmla="*/ 2147483647 h 34"/>
                <a:gd name="T36" fmla="*/ 2147483647 w 58"/>
                <a:gd name="T37" fmla="*/ 2147483647 h 34"/>
                <a:gd name="T38" fmla="*/ 2147483647 w 58"/>
                <a:gd name="T39" fmla="*/ 2147483647 h 34"/>
                <a:gd name="T40" fmla="*/ 2147483647 w 58"/>
                <a:gd name="T41" fmla="*/ 2147483647 h 34"/>
                <a:gd name="T42" fmla="*/ 2147483647 w 58"/>
                <a:gd name="T43" fmla="*/ 2147483647 h 34"/>
                <a:gd name="T44" fmla="*/ 2147483647 w 58"/>
                <a:gd name="T45" fmla="*/ 2147483647 h 34"/>
                <a:gd name="T46" fmla="*/ 2147483647 w 58"/>
                <a:gd name="T47" fmla="*/ 2147483647 h 34"/>
                <a:gd name="T48" fmla="*/ 2147483647 w 58"/>
                <a:gd name="T49" fmla="*/ 2147483647 h 34"/>
                <a:gd name="T50" fmla="*/ 2147483647 w 58"/>
                <a:gd name="T51" fmla="*/ 2147483647 h 34"/>
                <a:gd name="T52" fmla="*/ 2147483647 w 58"/>
                <a:gd name="T53" fmla="*/ 2147483647 h 34"/>
                <a:gd name="T54" fmla="*/ 2147483647 w 58"/>
                <a:gd name="T55" fmla="*/ 2147483647 h 34"/>
                <a:gd name="T56" fmla="*/ 2147483647 w 58"/>
                <a:gd name="T57" fmla="*/ 2147483647 h 34"/>
                <a:gd name="T58" fmla="*/ 2147483647 w 58"/>
                <a:gd name="T59" fmla="*/ 2147483647 h 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8" h="34">
                  <a:moveTo>
                    <a:pt x="58" y="34"/>
                  </a:moveTo>
                  <a:lnTo>
                    <a:pt x="52" y="24"/>
                  </a:lnTo>
                  <a:lnTo>
                    <a:pt x="48" y="16"/>
                  </a:lnTo>
                  <a:lnTo>
                    <a:pt x="52" y="16"/>
                  </a:lnTo>
                  <a:lnTo>
                    <a:pt x="54" y="14"/>
                  </a:lnTo>
                  <a:lnTo>
                    <a:pt x="54" y="4"/>
                  </a:lnTo>
                  <a:lnTo>
                    <a:pt x="48" y="6"/>
                  </a:lnTo>
                  <a:lnTo>
                    <a:pt x="44" y="6"/>
                  </a:lnTo>
                  <a:lnTo>
                    <a:pt x="40" y="4"/>
                  </a:lnTo>
                  <a:lnTo>
                    <a:pt x="32" y="0"/>
                  </a:lnTo>
                  <a:lnTo>
                    <a:pt x="24" y="0"/>
                  </a:lnTo>
                  <a:lnTo>
                    <a:pt x="14" y="2"/>
                  </a:lnTo>
                  <a:lnTo>
                    <a:pt x="6" y="6"/>
                  </a:lnTo>
                  <a:lnTo>
                    <a:pt x="2" y="8"/>
                  </a:lnTo>
                  <a:lnTo>
                    <a:pt x="0" y="10"/>
                  </a:lnTo>
                  <a:lnTo>
                    <a:pt x="2" y="16"/>
                  </a:lnTo>
                  <a:lnTo>
                    <a:pt x="6" y="20"/>
                  </a:lnTo>
                  <a:lnTo>
                    <a:pt x="10" y="22"/>
                  </a:lnTo>
                  <a:lnTo>
                    <a:pt x="18" y="24"/>
                  </a:lnTo>
                  <a:lnTo>
                    <a:pt x="26" y="22"/>
                  </a:lnTo>
                  <a:lnTo>
                    <a:pt x="30" y="22"/>
                  </a:lnTo>
                  <a:lnTo>
                    <a:pt x="34" y="24"/>
                  </a:lnTo>
                  <a:lnTo>
                    <a:pt x="36" y="28"/>
                  </a:lnTo>
                  <a:lnTo>
                    <a:pt x="38" y="32"/>
                  </a:lnTo>
                  <a:lnTo>
                    <a:pt x="42" y="34"/>
                  </a:lnTo>
                  <a:lnTo>
                    <a:pt x="44" y="34"/>
                  </a:lnTo>
                  <a:lnTo>
                    <a:pt x="46" y="30"/>
                  </a:lnTo>
                  <a:lnTo>
                    <a:pt x="50" y="30"/>
                  </a:lnTo>
                  <a:lnTo>
                    <a:pt x="54" y="32"/>
                  </a:lnTo>
                  <a:lnTo>
                    <a:pt x="58" y="3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1" name="Freeform 150"/>
            <p:cNvSpPr>
              <a:spLocks/>
            </p:cNvSpPr>
            <p:nvPr/>
          </p:nvSpPr>
          <p:spPr bwMode="auto">
            <a:xfrm>
              <a:off x="6071902" y="1517621"/>
              <a:ext cx="95926" cy="55770"/>
            </a:xfrm>
            <a:custGeom>
              <a:avLst/>
              <a:gdLst>
                <a:gd name="T0" fmla="*/ 2147483647 w 86"/>
                <a:gd name="T1" fmla="*/ 2147483647 h 50"/>
                <a:gd name="T2" fmla="*/ 2147483647 w 86"/>
                <a:gd name="T3" fmla="*/ 2147483647 h 50"/>
                <a:gd name="T4" fmla="*/ 2147483647 w 86"/>
                <a:gd name="T5" fmla="*/ 2147483647 h 50"/>
                <a:gd name="T6" fmla="*/ 2147483647 w 86"/>
                <a:gd name="T7" fmla="*/ 2147483647 h 50"/>
                <a:gd name="T8" fmla="*/ 2147483647 w 86"/>
                <a:gd name="T9" fmla="*/ 2147483647 h 50"/>
                <a:gd name="T10" fmla="*/ 2147483647 w 86"/>
                <a:gd name="T11" fmla="*/ 2147483647 h 50"/>
                <a:gd name="T12" fmla="*/ 2147483647 w 86"/>
                <a:gd name="T13" fmla="*/ 2147483647 h 50"/>
                <a:gd name="T14" fmla="*/ 2147483647 w 86"/>
                <a:gd name="T15" fmla="*/ 2147483647 h 50"/>
                <a:gd name="T16" fmla="*/ 2147483647 w 86"/>
                <a:gd name="T17" fmla="*/ 2147483647 h 50"/>
                <a:gd name="T18" fmla="*/ 2147483647 w 86"/>
                <a:gd name="T19" fmla="*/ 2147483647 h 50"/>
                <a:gd name="T20" fmla="*/ 2147483647 w 86"/>
                <a:gd name="T21" fmla="*/ 2147483647 h 50"/>
                <a:gd name="T22" fmla="*/ 2147483647 w 86"/>
                <a:gd name="T23" fmla="*/ 2147483647 h 50"/>
                <a:gd name="T24" fmla="*/ 2147483647 w 86"/>
                <a:gd name="T25" fmla="*/ 2147483647 h 50"/>
                <a:gd name="T26" fmla="*/ 2147483647 w 86"/>
                <a:gd name="T27" fmla="*/ 2147483647 h 50"/>
                <a:gd name="T28" fmla="*/ 2147483647 w 86"/>
                <a:gd name="T29" fmla="*/ 2147483647 h 50"/>
                <a:gd name="T30" fmla="*/ 2147483647 w 86"/>
                <a:gd name="T31" fmla="*/ 2147483647 h 50"/>
                <a:gd name="T32" fmla="*/ 2147483647 w 86"/>
                <a:gd name="T33" fmla="*/ 2147483647 h 50"/>
                <a:gd name="T34" fmla="*/ 2147483647 w 86"/>
                <a:gd name="T35" fmla="*/ 0 h 50"/>
                <a:gd name="T36" fmla="*/ 2147483647 w 86"/>
                <a:gd name="T37" fmla="*/ 0 h 50"/>
                <a:gd name="T38" fmla="*/ 2147483647 w 86"/>
                <a:gd name="T39" fmla="*/ 2147483647 h 50"/>
                <a:gd name="T40" fmla="*/ 2147483647 w 86"/>
                <a:gd name="T41" fmla="*/ 2147483647 h 50"/>
                <a:gd name="T42" fmla="*/ 2147483647 w 86"/>
                <a:gd name="T43" fmla="*/ 2147483647 h 50"/>
                <a:gd name="T44" fmla="*/ 2147483647 w 86"/>
                <a:gd name="T45" fmla="*/ 2147483647 h 50"/>
                <a:gd name="T46" fmla="*/ 2147483647 w 86"/>
                <a:gd name="T47" fmla="*/ 2147483647 h 50"/>
                <a:gd name="T48" fmla="*/ 2147483647 w 86"/>
                <a:gd name="T49" fmla="*/ 2147483647 h 50"/>
                <a:gd name="T50" fmla="*/ 2147483647 w 86"/>
                <a:gd name="T51" fmla="*/ 2147483647 h 50"/>
                <a:gd name="T52" fmla="*/ 2147483647 w 86"/>
                <a:gd name="T53" fmla="*/ 2147483647 h 50"/>
                <a:gd name="T54" fmla="*/ 2147483647 w 86"/>
                <a:gd name="T55" fmla="*/ 2147483647 h 50"/>
                <a:gd name="T56" fmla="*/ 2147483647 w 86"/>
                <a:gd name="T57" fmla="*/ 2147483647 h 50"/>
                <a:gd name="T58" fmla="*/ 2147483647 w 86"/>
                <a:gd name="T59" fmla="*/ 2147483647 h 50"/>
                <a:gd name="T60" fmla="*/ 2147483647 w 86"/>
                <a:gd name="T61" fmla="*/ 2147483647 h 50"/>
                <a:gd name="T62" fmla="*/ 2147483647 w 86"/>
                <a:gd name="T63" fmla="*/ 2147483647 h 50"/>
                <a:gd name="T64" fmla="*/ 2147483647 w 86"/>
                <a:gd name="T65" fmla="*/ 2147483647 h 50"/>
                <a:gd name="T66" fmla="*/ 2147483647 w 86"/>
                <a:gd name="T67" fmla="*/ 2147483647 h 50"/>
                <a:gd name="T68" fmla="*/ 2147483647 w 86"/>
                <a:gd name="T69" fmla="*/ 2147483647 h 50"/>
                <a:gd name="T70" fmla="*/ 2147483647 w 86"/>
                <a:gd name="T71" fmla="*/ 2147483647 h 50"/>
                <a:gd name="T72" fmla="*/ 0 w 86"/>
                <a:gd name="T73" fmla="*/ 2147483647 h 50"/>
                <a:gd name="T74" fmla="*/ 2147483647 w 86"/>
                <a:gd name="T75" fmla="*/ 2147483647 h 50"/>
                <a:gd name="T76" fmla="*/ 2147483647 w 86"/>
                <a:gd name="T77" fmla="*/ 2147483647 h 50"/>
                <a:gd name="T78" fmla="*/ 2147483647 w 86"/>
                <a:gd name="T79" fmla="*/ 2147483647 h 50"/>
                <a:gd name="T80" fmla="*/ 2147483647 w 86"/>
                <a:gd name="T81" fmla="*/ 2147483647 h 50"/>
                <a:gd name="T82" fmla="*/ 2147483647 w 86"/>
                <a:gd name="T83" fmla="*/ 2147483647 h 50"/>
                <a:gd name="T84" fmla="*/ 2147483647 w 86"/>
                <a:gd name="T85" fmla="*/ 2147483647 h 50"/>
                <a:gd name="T86" fmla="*/ 2147483647 w 86"/>
                <a:gd name="T87" fmla="*/ 2147483647 h 50"/>
                <a:gd name="T88" fmla="*/ 2147483647 w 86"/>
                <a:gd name="T89" fmla="*/ 2147483647 h 50"/>
                <a:gd name="T90" fmla="*/ 2147483647 w 86"/>
                <a:gd name="T91" fmla="*/ 2147483647 h 50"/>
                <a:gd name="T92" fmla="*/ 2147483647 w 86"/>
                <a:gd name="T93" fmla="*/ 2147483647 h 50"/>
                <a:gd name="T94" fmla="*/ 2147483647 w 86"/>
                <a:gd name="T95" fmla="*/ 2147483647 h 50"/>
                <a:gd name="T96" fmla="*/ 2147483647 w 86"/>
                <a:gd name="T97" fmla="*/ 2147483647 h 50"/>
                <a:gd name="T98" fmla="*/ 2147483647 w 86"/>
                <a:gd name="T99" fmla="*/ 2147483647 h 50"/>
                <a:gd name="T100" fmla="*/ 2147483647 w 86"/>
                <a:gd name="T101" fmla="*/ 2147483647 h 50"/>
                <a:gd name="T102" fmla="*/ 2147483647 w 86"/>
                <a:gd name="T103" fmla="*/ 2147483647 h 5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86" h="50">
                  <a:moveTo>
                    <a:pt x="68" y="50"/>
                  </a:moveTo>
                  <a:lnTo>
                    <a:pt x="74" y="50"/>
                  </a:lnTo>
                  <a:lnTo>
                    <a:pt x="80" y="48"/>
                  </a:lnTo>
                  <a:lnTo>
                    <a:pt x="84" y="46"/>
                  </a:lnTo>
                  <a:lnTo>
                    <a:pt x="86" y="42"/>
                  </a:lnTo>
                  <a:lnTo>
                    <a:pt x="86" y="38"/>
                  </a:lnTo>
                  <a:lnTo>
                    <a:pt x="84" y="30"/>
                  </a:lnTo>
                  <a:lnTo>
                    <a:pt x="84" y="26"/>
                  </a:lnTo>
                  <a:lnTo>
                    <a:pt x="80" y="12"/>
                  </a:lnTo>
                  <a:lnTo>
                    <a:pt x="76" y="10"/>
                  </a:lnTo>
                  <a:lnTo>
                    <a:pt x="72" y="8"/>
                  </a:lnTo>
                  <a:lnTo>
                    <a:pt x="68" y="8"/>
                  </a:lnTo>
                  <a:lnTo>
                    <a:pt x="66" y="12"/>
                  </a:lnTo>
                  <a:lnTo>
                    <a:pt x="64" y="12"/>
                  </a:lnTo>
                  <a:lnTo>
                    <a:pt x="60" y="10"/>
                  </a:lnTo>
                  <a:lnTo>
                    <a:pt x="58" y="6"/>
                  </a:lnTo>
                  <a:lnTo>
                    <a:pt x="56" y="2"/>
                  </a:lnTo>
                  <a:lnTo>
                    <a:pt x="52" y="0"/>
                  </a:lnTo>
                  <a:lnTo>
                    <a:pt x="48" y="0"/>
                  </a:lnTo>
                  <a:lnTo>
                    <a:pt x="40" y="2"/>
                  </a:lnTo>
                  <a:lnTo>
                    <a:pt x="42" y="4"/>
                  </a:lnTo>
                  <a:lnTo>
                    <a:pt x="44" y="12"/>
                  </a:lnTo>
                  <a:lnTo>
                    <a:pt x="42" y="16"/>
                  </a:lnTo>
                  <a:lnTo>
                    <a:pt x="42" y="18"/>
                  </a:lnTo>
                  <a:lnTo>
                    <a:pt x="38" y="22"/>
                  </a:lnTo>
                  <a:lnTo>
                    <a:pt x="32" y="24"/>
                  </a:lnTo>
                  <a:lnTo>
                    <a:pt x="30" y="24"/>
                  </a:lnTo>
                  <a:lnTo>
                    <a:pt x="28" y="22"/>
                  </a:lnTo>
                  <a:lnTo>
                    <a:pt x="24" y="18"/>
                  </a:lnTo>
                  <a:lnTo>
                    <a:pt x="18" y="12"/>
                  </a:lnTo>
                  <a:lnTo>
                    <a:pt x="16" y="10"/>
                  </a:lnTo>
                  <a:lnTo>
                    <a:pt x="12" y="10"/>
                  </a:lnTo>
                  <a:lnTo>
                    <a:pt x="8" y="10"/>
                  </a:lnTo>
                  <a:lnTo>
                    <a:pt x="6" y="12"/>
                  </a:lnTo>
                  <a:lnTo>
                    <a:pt x="2" y="20"/>
                  </a:lnTo>
                  <a:lnTo>
                    <a:pt x="2" y="26"/>
                  </a:lnTo>
                  <a:lnTo>
                    <a:pt x="0" y="30"/>
                  </a:lnTo>
                  <a:lnTo>
                    <a:pt x="2" y="38"/>
                  </a:lnTo>
                  <a:lnTo>
                    <a:pt x="2" y="36"/>
                  </a:lnTo>
                  <a:lnTo>
                    <a:pt x="4" y="34"/>
                  </a:lnTo>
                  <a:lnTo>
                    <a:pt x="12" y="34"/>
                  </a:lnTo>
                  <a:lnTo>
                    <a:pt x="24" y="34"/>
                  </a:lnTo>
                  <a:lnTo>
                    <a:pt x="28" y="36"/>
                  </a:lnTo>
                  <a:lnTo>
                    <a:pt x="34" y="38"/>
                  </a:lnTo>
                  <a:lnTo>
                    <a:pt x="42" y="36"/>
                  </a:lnTo>
                  <a:lnTo>
                    <a:pt x="50" y="32"/>
                  </a:lnTo>
                  <a:lnTo>
                    <a:pt x="54" y="38"/>
                  </a:lnTo>
                  <a:lnTo>
                    <a:pt x="58" y="40"/>
                  </a:lnTo>
                  <a:lnTo>
                    <a:pt x="58" y="44"/>
                  </a:lnTo>
                  <a:lnTo>
                    <a:pt x="60" y="48"/>
                  </a:lnTo>
                  <a:lnTo>
                    <a:pt x="66" y="50"/>
                  </a:lnTo>
                  <a:lnTo>
                    <a:pt x="68" y="5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2" name="Freeform 151"/>
            <p:cNvSpPr>
              <a:spLocks/>
            </p:cNvSpPr>
            <p:nvPr/>
          </p:nvSpPr>
          <p:spPr bwMode="auto">
            <a:xfrm>
              <a:off x="6071902" y="1553313"/>
              <a:ext cx="71386" cy="53539"/>
            </a:xfrm>
            <a:custGeom>
              <a:avLst/>
              <a:gdLst>
                <a:gd name="T0" fmla="*/ 2147483647 w 64"/>
                <a:gd name="T1" fmla="*/ 2147483647 h 48"/>
                <a:gd name="T2" fmla="*/ 2147483647 w 64"/>
                <a:gd name="T3" fmla="*/ 2147483647 h 48"/>
                <a:gd name="T4" fmla="*/ 2147483647 w 64"/>
                <a:gd name="T5" fmla="*/ 2147483647 h 48"/>
                <a:gd name="T6" fmla="*/ 2147483647 w 64"/>
                <a:gd name="T7" fmla="*/ 2147483647 h 48"/>
                <a:gd name="T8" fmla="*/ 2147483647 w 64"/>
                <a:gd name="T9" fmla="*/ 2147483647 h 48"/>
                <a:gd name="T10" fmla="*/ 2147483647 w 64"/>
                <a:gd name="T11" fmla="*/ 0 h 48"/>
                <a:gd name="T12" fmla="*/ 2147483647 w 64"/>
                <a:gd name="T13" fmla="*/ 2147483647 h 48"/>
                <a:gd name="T14" fmla="*/ 2147483647 w 64"/>
                <a:gd name="T15" fmla="*/ 2147483647 h 48"/>
                <a:gd name="T16" fmla="*/ 2147483647 w 64"/>
                <a:gd name="T17" fmla="*/ 2147483647 h 48"/>
                <a:gd name="T18" fmla="*/ 2147483647 w 64"/>
                <a:gd name="T19" fmla="*/ 2147483647 h 48"/>
                <a:gd name="T20" fmla="*/ 2147483647 w 64"/>
                <a:gd name="T21" fmla="*/ 2147483647 h 48"/>
                <a:gd name="T22" fmla="*/ 2147483647 w 64"/>
                <a:gd name="T23" fmla="*/ 2147483647 h 48"/>
                <a:gd name="T24" fmla="*/ 2147483647 w 64"/>
                <a:gd name="T25" fmla="*/ 2147483647 h 48"/>
                <a:gd name="T26" fmla="*/ 0 w 64"/>
                <a:gd name="T27" fmla="*/ 2147483647 h 48"/>
                <a:gd name="T28" fmla="*/ 0 w 64"/>
                <a:gd name="T29" fmla="*/ 2147483647 h 48"/>
                <a:gd name="T30" fmla="*/ 2147483647 w 64"/>
                <a:gd name="T31" fmla="*/ 2147483647 h 48"/>
                <a:gd name="T32" fmla="*/ 2147483647 w 64"/>
                <a:gd name="T33" fmla="*/ 2147483647 h 48"/>
                <a:gd name="T34" fmla="*/ 2147483647 w 64"/>
                <a:gd name="T35" fmla="*/ 2147483647 h 48"/>
                <a:gd name="T36" fmla="*/ 2147483647 w 64"/>
                <a:gd name="T37" fmla="*/ 2147483647 h 48"/>
                <a:gd name="T38" fmla="*/ 2147483647 w 64"/>
                <a:gd name="T39" fmla="*/ 2147483647 h 48"/>
                <a:gd name="T40" fmla="*/ 2147483647 w 64"/>
                <a:gd name="T41" fmla="*/ 2147483647 h 48"/>
                <a:gd name="T42" fmla="*/ 2147483647 w 64"/>
                <a:gd name="T43" fmla="*/ 2147483647 h 48"/>
                <a:gd name="T44" fmla="*/ 2147483647 w 64"/>
                <a:gd name="T45" fmla="*/ 2147483647 h 48"/>
                <a:gd name="T46" fmla="*/ 2147483647 w 64"/>
                <a:gd name="T47" fmla="*/ 2147483647 h 48"/>
                <a:gd name="T48" fmla="*/ 2147483647 w 64"/>
                <a:gd name="T49" fmla="*/ 2147483647 h 48"/>
                <a:gd name="T50" fmla="*/ 2147483647 w 64"/>
                <a:gd name="T51" fmla="*/ 2147483647 h 48"/>
                <a:gd name="T52" fmla="*/ 2147483647 w 64"/>
                <a:gd name="T53" fmla="*/ 2147483647 h 48"/>
                <a:gd name="T54" fmla="*/ 2147483647 w 64"/>
                <a:gd name="T55" fmla="*/ 2147483647 h 48"/>
                <a:gd name="T56" fmla="*/ 2147483647 w 64"/>
                <a:gd name="T57" fmla="*/ 2147483647 h 48"/>
                <a:gd name="T58" fmla="*/ 2147483647 w 64"/>
                <a:gd name="T59" fmla="*/ 2147483647 h 48"/>
                <a:gd name="T60" fmla="*/ 2147483647 w 64"/>
                <a:gd name="T61" fmla="*/ 2147483647 h 48"/>
                <a:gd name="T62" fmla="*/ 2147483647 w 64"/>
                <a:gd name="T63" fmla="*/ 2147483647 h 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 h="48">
                  <a:moveTo>
                    <a:pt x="64" y="18"/>
                  </a:moveTo>
                  <a:lnTo>
                    <a:pt x="60" y="16"/>
                  </a:lnTo>
                  <a:lnTo>
                    <a:pt x="58" y="12"/>
                  </a:lnTo>
                  <a:lnTo>
                    <a:pt x="58" y="8"/>
                  </a:lnTo>
                  <a:lnTo>
                    <a:pt x="54" y="6"/>
                  </a:lnTo>
                  <a:lnTo>
                    <a:pt x="50" y="0"/>
                  </a:lnTo>
                  <a:lnTo>
                    <a:pt x="42" y="4"/>
                  </a:lnTo>
                  <a:lnTo>
                    <a:pt x="34" y="6"/>
                  </a:lnTo>
                  <a:lnTo>
                    <a:pt x="28" y="4"/>
                  </a:lnTo>
                  <a:lnTo>
                    <a:pt x="24" y="2"/>
                  </a:lnTo>
                  <a:lnTo>
                    <a:pt x="12" y="2"/>
                  </a:lnTo>
                  <a:lnTo>
                    <a:pt x="4" y="2"/>
                  </a:lnTo>
                  <a:lnTo>
                    <a:pt x="2" y="4"/>
                  </a:lnTo>
                  <a:lnTo>
                    <a:pt x="0" y="6"/>
                  </a:lnTo>
                  <a:lnTo>
                    <a:pt x="0" y="20"/>
                  </a:lnTo>
                  <a:lnTo>
                    <a:pt x="8" y="20"/>
                  </a:lnTo>
                  <a:lnTo>
                    <a:pt x="16" y="20"/>
                  </a:lnTo>
                  <a:lnTo>
                    <a:pt x="22" y="22"/>
                  </a:lnTo>
                  <a:lnTo>
                    <a:pt x="28" y="24"/>
                  </a:lnTo>
                  <a:lnTo>
                    <a:pt x="26" y="36"/>
                  </a:lnTo>
                  <a:lnTo>
                    <a:pt x="30" y="40"/>
                  </a:lnTo>
                  <a:lnTo>
                    <a:pt x="32" y="40"/>
                  </a:lnTo>
                  <a:lnTo>
                    <a:pt x="34" y="42"/>
                  </a:lnTo>
                  <a:lnTo>
                    <a:pt x="38" y="46"/>
                  </a:lnTo>
                  <a:lnTo>
                    <a:pt x="40" y="48"/>
                  </a:lnTo>
                  <a:lnTo>
                    <a:pt x="44" y="46"/>
                  </a:lnTo>
                  <a:lnTo>
                    <a:pt x="50" y="46"/>
                  </a:lnTo>
                  <a:lnTo>
                    <a:pt x="56" y="34"/>
                  </a:lnTo>
                  <a:lnTo>
                    <a:pt x="58" y="30"/>
                  </a:lnTo>
                  <a:lnTo>
                    <a:pt x="64" y="24"/>
                  </a:lnTo>
                  <a:lnTo>
                    <a:pt x="64" y="20"/>
                  </a:lnTo>
                  <a:lnTo>
                    <a:pt x="64" y="1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3" name="Freeform 152"/>
            <p:cNvSpPr>
              <a:spLocks/>
            </p:cNvSpPr>
            <p:nvPr/>
          </p:nvSpPr>
          <p:spPr bwMode="auto">
            <a:xfrm>
              <a:off x="6058517" y="1575622"/>
              <a:ext cx="44616" cy="17846"/>
            </a:xfrm>
            <a:custGeom>
              <a:avLst/>
              <a:gdLst>
                <a:gd name="T0" fmla="*/ 2147483647 w 40"/>
                <a:gd name="T1" fmla="*/ 2147483647 h 16"/>
                <a:gd name="T2" fmla="*/ 2147483647 w 40"/>
                <a:gd name="T3" fmla="*/ 2147483647 h 16"/>
                <a:gd name="T4" fmla="*/ 2147483647 w 40"/>
                <a:gd name="T5" fmla="*/ 2147483647 h 16"/>
                <a:gd name="T6" fmla="*/ 2147483647 w 40"/>
                <a:gd name="T7" fmla="*/ 0 h 16"/>
                <a:gd name="T8" fmla="*/ 2147483647 w 40"/>
                <a:gd name="T9" fmla="*/ 0 h 16"/>
                <a:gd name="T10" fmla="*/ 2147483647 w 40"/>
                <a:gd name="T11" fmla="*/ 0 h 16"/>
                <a:gd name="T12" fmla="*/ 2147483647 w 40"/>
                <a:gd name="T13" fmla="*/ 2147483647 h 16"/>
                <a:gd name="T14" fmla="*/ 2147483647 w 40"/>
                <a:gd name="T15" fmla="*/ 2147483647 h 16"/>
                <a:gd name="T16" fmla="*/ 2147483647 w 40"/>
                <a:gd name="T17" fmla="*/ 2147483647 h 16"/>
                <a:gd name="T18" fmla="*/ 2147483647 w 40"/>
                <a:gd name="T19" fmla="*/ 2147483647 h 16"/>
                <a:gd name="T20" fmla="*/ 0 w 40"/>
                <a:gd name="T21" fmla="*/ 2147483647 h 16"/>
                <a:gd name="T22" fmla="*/ 2147483647 w 40"/>
                <a:gd name="T23" fmla="*/ 2147483647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0" h="16">
                  <a:moveTo>
                    <a:pt x="38" y="16"/>
                  </a:moveTo>
                  <a:lnTo>
                    <a:pt x="40" y="4"/>
                  </a:lnTo>
                  <a:lnTo>
                    <a:pt x="34" y="2"/>
                  </a:lnTo>
                  <a:lnTo>
                    <a:pt x="28" y="0"/>
                  </a:lnTo>
                  <a:lnTo>
                    <a:pt x="20" y="0"/>
                  </a:lnTo>
                  <a:lnTo>
                    <a:pt x="14" y="0"/>
                  </a:lnTo>
                  <a:lnTo>
                    <a:pt x="12" y="6"/>
                  </a:lnTo>
                  <a:lnTo>
                    <a:pt x="8" y="6"/>
                  </a:lnTo>
                  <a:lnTo>
                    <a:pt x="4" y="8"/>
                  </a:lnTo>
                  <a:lnTo>
                    <a:pt x="2" y="12"/>
                  </a:lnTo>
                  <a:lnTo>
                    <a:pt x="0" y="16"/>
                  </a:lnTo>
                  <a:lnTo>
                    <a:pt x="38" y="1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4" name="Freeform 153"/>
            <p:cNvSpPr>
              <a:spLocks/>
            </p:cNvSpPr>
            <p:nvPr/>
          </p:nvSpPr>
          <p:spPr bwMode="auto">
            <a:xfrm>
              <a:off x="5609006" y="1841087"/>
              <a:ext cx="44616" cy="100386"/>
            </a:xfrm>
            <a:custGeom>
              <a:avLst/>
              <a:gdLst>
                <a:gd name="T0" fmla="*/ 2147483647 w 40"/>
                <a:gd name="T1" fmla="*/ 2147483647 h 90"/>
                <a:gd name="T2" fmla="*/ 2147483647 w 40"/>
                <a:gd name="T3" fmla="*/ 2147483647 h 90"/>
                <a:gd name="T4" fmla="*/ 2147483647 w 40"/>
                <a:gd name="T5" fmla="*/ 2147483647 h 90"/>
                <a:gd name="T6" fmla="*/ 2147483647 w 40"/>
                <a:gd name="T7" fmla="*/ 2147483647 h 90"/>
                <a:gd name="T8" fmla="*/ 2147483647 w 40"/>
                <a:gd name="T9" fmla="*/ 2147483647 h 90"/>
                <a:gd name="T10" fmla="*/ 2147483647 w 40"/>
                <a:gd name="T11" fmla="*/ 2147483647 h 90"/>
                <a:gd name="T12" fmla="*/ 2147483647 w 40"/>
                <a:gd name="T13" fmla="*/ 2147483647 h 90"/>
                <a:gd name="T14" fmla="*/ 2147483647 w 40"/>
                <a:gd name="T15" fmla="*/ 2147483647 h 90"/>
                <a:gd name="T16" fmla="*/ 0 w 40"/>
                <a:gd name="T17" fmla="*/ 2147483647 h 90"/>
                <a:gd name="T18" fmla="*/ 0 w 40"/>
                <a:gd name="T19" fmla="*/ 2147483647 h 90"/>
                <a:gd name="T20" fmla="*/ 0 w 40"/>
                <a:gd name="T21" fmla="*/ 2147483647 h 90"/>
                <a:gd name="T22" fmla="*/ 2147483647 w 40"/>
                <a:gd name="T23" fmla="*/ 2147483647 h 90"/>
                <a:gd name="T24" fmla="*/ 2147483647 w 40"/>
                <a:gd name="T25" fmla="*/ 2147483647 h 90"/>
                <a:gd name="T26" fmla="*/ 2147483647 w 40"/>
                <a:gd name="T27" fmla="*/ 2147483647 h 90"/>
                <a:gd name="T28" fmla="*/ 2147483647 w 40"/>
                <a:gd name="T29" fmla="*/ 2147483647 h 90"/>
                <a:gd name="T30" fmla="*/ 2147483647 w 40"/>
                <a:gd name="T31" fmla="*/ 2147483647 h 90"/>
                <a:gd name="T32" fmla="*/ 2147483647 w 40"/>
                <a:gd name="T33" fmla="*/ 2147483647 h 90"/>
                <a:gd name="T34" fmla="*/ 2147483647 w 40"/>
                <a:gd name="T35" fmla="*/ 2147483647 h 90"/>
                <a:gd name="T36" fmla="*/ 2147483647 w 40"/>
                <a:gd name="T37" fmla="*/ 2147483647 h 90"/>
                <a:gd name="T38" fmla="*/ 2147483647 w 40"/>
                <a:gd name="T39" fmla="*/ 2147483647 h 90"/>
                <a:gd name="T40" fmla="*/ 2147483647 w 40"/>
                <a:gd name="T41" fmla="*/ 2147483647 h 90"/>
                <a:gd name="T42" fmla="*/ 2147483647 w 40"/>
                <a:gd name="T43" fmla="*/ 0 h 90"/>
                <a:gd name="T44" fmla="*/ 2147483647 w 40"/>
                <a:gd name="T45" fmla="*/ 2147483647 h 90"/>
                <a:gd name="T46" fmla="*/ 2147483647 w 40"/>
                <a:gd name="T47" fmla="*/ 2147483647 h 90"/>
                <a:gd name="T48" fmla="*/ 2147483647 w 40"/>
                <a:gd name="T49" fmla="*/ 2147483647 h 90"/>
                <a:gd name="T50" fmla="*/ 2147483647 w 40"/>
                <a:gd name="T51" fmla="*/ 2147483647 h 90"/>
                <a:gd name="T52" fmla="*/ 2147483647 w 40"/>
                <a:gd name="T53" fmla="*/ 2147483647 h 90"/>
                <a:gd name="T54" fmla="*/ 2147483647 w 40"/>
                <a:gd name="T55" fmla="*/ 2147483647 h 90"/>
                <a:gd name="T56" fmla="*/ 2147483647 w 40"/>
                <a:gd name="T57" fmla="*/ 2147483647 h 90"/>
                <a:gd name="T58" fmla="*/ 2147483647 w 40"/>
                <a:gd name="T59" fmla="*/ 2147483647 h 90"/>
                <a:gd name="T60" fmla="*/ 2147483647 w 40"/>
                <a:gd name="T61" fmla="*/ 2147483647 h 90"/>
                <a:gd name="T62" fmla="*/ 2147483647 w 40"/>
                <a:gd name="T63" fmla="*/ 2147483647 h 90"/>
                <a:gd name="T64" fmla="*/ 2147483647 w 40"/>
                <a:gd name="T65" fmla="*/ 2147483647 h 90"/>
                <a:gd name="T66" fmla="*/ 2147483647 w 40"/>
                <a:gd name="T67" fmla="*/ 2147483647 h 90"/>
                <a:gd name="T68" fmla="*/ 2147483647 w 40"/>
                <a:gd name="T69" fmla="*/ 2147483647 h 90"/>
                <a:gd name="T70" fmla="*/ 2147483647 w 40"/>
                <a:gd name="T71" fmla="*/ 2147483647 h 90"/>
                <a:gd name="T72" fmla="*/ 2147483647 w 40"/>
                <a:gd name="T73" fmla="*/ 2147483647 h 90"/>
                <a:gd name="T74" fmla="*/ 2147483647 w 40"/>
                <a:gd name="T75" fmla="*/ 2147483647 h 90"/>
                <a:gd name="T76" fmla="*/ 2147483647 w 40"/>
                <a:gd name="T77" fmla="*/ 2147483647 h 90"/>
                <a:gd name="T78" fmla="*/ 2147483647 w 40"/>
                <a:gd name="T79" fmla="*/ 2147483647 h 90"/>
                <a:gd name="T80" fmla="*/ 2147483647 w 40"/>
                <a:gd name="T81" fmla="*/ 2147483647 h 90"/>
                <a:gd name="T82" fmla="*/ 2147483647 w 40"/>
                <a:gd name="T83" fmla="*/ 2147483647 h 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40" h="90">
                  <a:moveTo>
                    <a:pt x="24" y="90"/>
                  </a:moveTo>
                  <a:lnTo>
                    <a:pt x="16" y="90"/>
                  </a:lnTo>
                  <a:lnTo>
                    <a:pt x="12" y="90"/>
                  </a:lnTo>
                  <a:lnTo>
                    <a:pt x="8" y="90"/>
                  </a:lnTo>
                  <a:lnTo>
                    <a:pt x="6" y="76"/>
                  </a:lnTo>
                  <a:lnTo>
                    <a:pt x="8" y="66"/>
                  </a:lnTo>
                  <a:lnTo>
                    <a:pt x="6" y="64"/>
                  </a:lnTo>
                  <a:lnTo>
                    <a:pt x="4" y="64"/>
                  </a:lnTo>
                  <a:lnTo>
                    <a:pt x="0" y="62"/>
                  </a:lnTo>
                  <a:lnTo>
                    <a:pt x="0" y="58"/>
                  </a:lnTo>
                  <a:lnTo>
                    <a:pt x="0" y="52"/>
                  </a:lnTo>
                  <a:lnTo>
                    <a:pt x="2" y="48"/>
                  </a:lnTo>
                  <a:lnTo>
                    <a:pt x="6" y="38"/>
                  </a:lnTo>
                  <a:lnTo>
                    <a:pt x="10" y="32"/>
                  </a:lnTo>
                  <a:lnTo>
                    <a:pt x="12" y="26"/>
                  </a:lnTo>
                  <a:lnTo>
                    <a:pt x="12" y="22"/>
                  </a:lnTo>
                  <a:lnTo>
                    <a:pt x="12" y="18"/>
                  </a:lnTo>
                  <a:lnTo>
                    <a:pt x="10" y="16"/>
                  </a:lnTo>
                  <a:lnTo>
                    <a:pt x="8" y="14"/>
                  </a:lnTo>
                  <a:lnTo>
                    <a:pt x="8" y="12"/>
                  </a:lnTo>
                  <a:lnTo>
                    <a:pt x="10" y="6"/>
                  </a:lnTo>
                  <a:lnTo>
                    <a:pt x="12" y="0"/>
                  </a:lnTo>
                  <a:lnTo>
                    <a:pt x="16" y="4"/>
                  </a:lnTo>
                  <a:lnTo>
                    <a:pt x="22" y="6"/>
                  </a:lnTo>
                  <a:lnTo>
                    <a:pt x="36" y="6"/>
                  </a:lnTo>
                  <a:lnTo>
                    <a:pt x="38" y="8"/>
                  </a:lnTo>
                  <a:lnTo>
                    <a:pt x="40" y="12"/>
                  </a:lnTo>
                  <a:lnTo>
                    <a:pt x="38" y="24"/>
                  </a:lnTo>
                  <a:lnTo>
                    <a:pt x="34" y="34"/>
                  </a:lnTo>
                  <a:lnTo>
                    <a:pt x="30" y="40"/>
                  </a:lnTo>
                  <a:lnTo>
                    <a:pt x="28" y="50"/>
                  </a:lnTo>
                  <a:lnTo>
                    <a:pt x="30" y="54"/>
                  </a:lnTo>
                  <a:lnTo>
                    <a:pt x="30" y="60"/>
                  </a:lnTo>
                  <a:lnTo>
                    <a:pt x="30" y="64"/>
                  </a:lnTo>
                  <a:lnTo>
                    <a:pt x="28" y="68"/>
                  </a:lnTo>
                  <a:lnTo>
                    <a:pt x="30" y="70"/>
                  </a:lnTo>
                  <a:lnTo>
                    <a:pt x="32" y="74"/>
                  </a:lnTo>
                  <a:lnTo>
                    <a:pt x="30" y="78"/>
                  </a:lnTo>
                  <a:lnTo>
                    <a:pt x="28" y="80"/>
                  </a:lnTo>
                  <a:lnTo>
                    <a:pt x="26" y="84"/>
                  </a:lnTo>
                  <a:lnTo>
                    <a:pt x="24" y="86"/>
                  </a:lnTo>
                  <a:lnTo>
                    <a:pt x="24" y="9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5" name="Freeform 154"/>
            <p:cNvSpPr>
              <a:spLocks/>
            </p:cNvSpPr>
            <p:nvPr/>
          </p:nvSpPr>
          <p:spPr bwMode="auto">
            <a:xfrm>
              <a:off x="5615699" y="1807625"/>
              <a:ext cx="194082" cy="156156"/>
            </a:xfrm>
            <a:custGeom>
              <a:avLst/>
              <a:gdLst>
                <a:gd name="T0" fmla="*/ 2147483647 w 174"/>
                <a:gd name="T1" fmla="*/ 2147483647 h 140"/>
                <a:gd name="T2" fmla="*/ 2147483647 w 174"/>
                <a:gd name="T3" fmla="*/ 2147483647 h 140"/>
                <a:gd name="T4" fmla="*/ 2147483647 w 174"/>
                <a:gd name="T5" fmla="*/ 2147483647 h 140"/>
                <a:gd name="T6" fmla="*/ 2147483647 w 174"/>
                <a:gd name="T7" fmla="*/ 2147483647 h 140"/>
                <a:gd name="T8" fmla="*/ 2147483647 w 174"/>
                <a:gd name="T9" fmla="*/ 2147483647 h 140"/>
                <a:gd name="T10" fmla="*/ 2147483647 w 174"/>
                <a:gd name="T11" fmla="*/ 2147483647 h 140"/>
                <a:gd name="T12" fmla="*/ 2147483647 w 174"/>
                <a:gd name="T13" fmla="*/ 2147483647 h 140"/>
                <a:gd name="T14" fmla="*/ 2147483647 w 174"/>
                <a:gd name="T15" fmla="*/ 2147483647 h 140"/>
                <a:gd name="T16" fmla="*/ 2147483647 w 174"/>
                <a:gd name="T17" fmla="*/ 2147483647 h 140"/>
                <a:gd name="T18" fmla="*/ 2147483647 w 174"/>
                <a:gd name="T19" fmla="*/ 2147483647 h 140"/>
                <a:gd name="T20" fmla="*/ 2147483647 w 174"/>
                <a:gd name="T21" fmla="*/ 2147483647 h 140"/>
                <a:gd name="T22" fmla="*/ 2147483647 w 174"/>
                <a:gd name="T23" fmla="*/ 2147483647 h 140"/>
                <a:gd name="T24" fmla="*/ 2147483647 w 174"/>
                <a:gd name="T25" fmla="*/ 2147483647 h 140"/>
                <a:gd name="T26" fmla="*/ 2147483647 w 174"/>
                <a:gd name="T27" fmla="*/ 2147483647 h 140"/>
                <a:gd name="T28" fmla="*/ 2147483647 w 174"/>
                <a:gd name="T29" fmla="*/ 2147483647 h 140"/>
                <a:gd name="T30" fmla="*/ 2147483647 w 174"/>
                <a:gd name="T31" fmla="*/ 2147483647 h 140"/>
                <a:gd name="T32" fmla="*/ 2147483647 w 174"/>
                <a:gd name="T33" fmla="*/ 2147483647 h 140"/>
                <a:gd name="T34" fmla="*/ 2147483647 w 174"/>
                <a:gd name="T35" fmla="*/ 2147483647 h 140"/>
                <a:gd name="T36" fmla="*/ 2147483647 w 174"/>
                <a:gd name="T37" fmla="*/ 2147483647 h 140"/>
                <a:gd name="T38" fmla="*/ 2147483647 w 174"/>
                <a:gd name="T39" fmla="*/ 2147483647 h 140"/>
                <a:gd name="T40" fmla="*/ 2147483647 w 174"/>
                <a:gd name="T41" fmla="*/ 2147483647 h 140"/>
                <a:gd name="T42" fmla="*/ 2147483647 w 174"/>
                <a:gd name="T43" fmla="*/ 2147483647 h 140"/>
                <a:gd name="T44" fmla="*/ 2147483647 w 174"/>
                <a:gd name="T45" fmla="*/ 2147483647 h 140"/>
                <a:gd name="T46" fmla="*/ 2147483647 w 174"/>
                <a:gd name="T47" fmla="*/ 2147483647 h 140"/>
                <a:gd name="T48" fmla="*/ 2147483647 w 174"/>
                <a:gd name="T49" fmla="*/ 2147483647 h 140"/>
                <a:gd name="T50" fmla="*/ 2147483647 w 174"/>
                <a:gd name="T51" fmla="*/ 2147483647 h 140"/>
                <a:gd name="T52" fmla="*/ 0 w 174"/>
                <a:gd name="T53" fmla="*/ 2147483647 h 140"/>
                <a:gd name="T54" fmla="*/ 0 w 174"/>
                <a:gd name="T55" fmla="*/ 2147483647 h 140"/>
                <a:gd name="T56" fmla="*/ 2147483647 w 174"/>
                <a:gd name="T57" fmla="*/ 2147483647 h 140"/>
                <a:gd name="T58" fmla="*/ 2147483647 w 174"/>
                <a:gd name="T59" fmla="*/ 0 h 140"/>
                <a:gd name="T60" fmla="*/ 2147483647 w 174"/>
                <a:gd name="T61" fmla="*/ 2147483647 h 140"/>
                <a:gd name="T62" fmla="*/ 2147483647 w 174"/>
                <a:gd name="T63" fmla="*/ 2147483647 h 140"/>
                <a:gd name="T64" fmla="*/ 2147483647 w 174"/>
                <a:gd name="T65" fmla="*/ 2147483647 h 140"/>
                <a:gd name="T66" fmla="*/ 2147483647 w 174"/>
                <a:gd name="T67" fmla="*/ 2147483647 h 140"/>
                <a:gd name="T68" fmla="*/ 2147483647 w 174"/>
                <a:gd name="T69" fmla="*/ 2147483647 h 140"/>
                <a:gd name="T70" fmla="*/ 2147483647 w 174"/>
                <a:gd name="T71" fmla="*/ 2147483647 h 14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74" h="140">
                  <a:moveTo>
                    <a:pt x="174" y="32"/>
                  </a:moveTo>
                  <a:lnTo>
                    <a:pt x="174" y="34"/>
                  </a:lnTo>
                  <a:lnTo>
                    <a:pt x="168" y="38"/>
                  </a:lnTo>
                  <a:lnTo>
                    <a:pt x="164" y="44"/>
                  </a:lnTo>
                  <a:lnTo>
                    <a:pt x="146" y="52"/>
                  </a:lnTo>
                  <a:lnTo>
                    <a:pt x="138" y="56"/>
                  </a:lnTo>
                  <a:lnTo>
                    <a:pt x="134" y="62"/>
                  </a:lnTo>
                  <a:lnTo>
                    <a:pt x="128" y="68"/>
                  </a:lnTo>
                  <a:lnTo>
                    <a:pt x="126" y="80"/>
                  </a:lnTo>
                  <a:lnTo>
                    <a:pt x="128" y="86"/>
                  </a:lnTo>
                  <a:lnTo>
                    <a:pt x="132" y="90"/>
                  </a:lnTo>
                  <a:lnTo>
                    <a:pt x="124" y="96"/>
                  </a:lnTo>
                  <a:lnTo>
                    <a:pt x="112" y="108"/>
                  </a:lnTo>
                  <a:lnTo>
                    <a:pt x="106" y="118"/>
                  </a:lnTo>
                  <a:lnTo>
                    <a:pt x="102" y="122"/>
                  </a:lnTo>
                  <a:lnTo>
                    <a:pt x="102" y="126"/>
                  </a:lnTo>
                  <a:lnTo>
                    <a:pt x="70" y="126"/>
                  </a:lnTo>
                  <a:lnTo>
                    <a:pt x="64" y="128"/>
                  </a:lnTo>
                  <a:lnTo>
                    <a:pt x="62" y="132"/>
                  </a:lnTo>
                  <a:lnTo>
                    <a:pt x="56" y="134"/>
                  </a:lnTo>
                  <a:lnTo>
                    <a:pt x="54" y="136"/>
                  </a:lnTo>
                  <a:lnTo>
                    <a:pt x="50" y="140"/>
                  </a:lnTo>
                  <a:lnTo>
                    <a:pt x="48" y="140"/>
                  </a:lnTo>
                  <a:lnTo>
                    <a:pt x="42" y="140"/>
                  </a:lnTo>
                  <a:lnTo>
                    <a:pt x="38" y="136"/>
                  </a:lnTo>
                  <a:lnTo>
                    <a:pt x="36" y="130"/>
                  </a:lnTo>
                  <a:lnTo>
                    <a:pt x="36" y="124"/>
                  </a:lnTo>
                  <a:lnTo>
                    <a:pt x="34" y="122"/>
                  </a:lnTo>
                  <a:lnTo>
                    <a:pt x="30" y="120"/>
                  </a:lnTo>
                  <a:lnTo>
                    <a:pt x="24" y="120"/>
                  </a:lnTo>
                  <a:lnTo>
                    <a:pt x="18" y="120"/>
                  </a:lnTo>
                  <a:lnTo>
                    <a:pt x="20" y="116"/>
                  </a:lnTo>
                  <a:lnTo>
                    <a:pt x="22" y="112"/>
                  </a:lnTo>
                  <a:lnTo>
                    <a:pt x="24" y="108"/>
                  </a:lnTo>
                  <a:lnTo>
                    <a:pt x="26" y="104"/>
                  </a:lnTo>
                  <a:lnTo>
                    <a:pt x="24" y="100"/>
                  </a:lnTo>
                  <a:lnTo>
                    <a:pt x="22" y="98"/>
                  </a:lnTo>
                  <a:lnTo>
                    <a:pt x="24" y="94"/>
                  </a:lnTo>
                  <a:lnTo>
                    <a:pt x="24" y="90"/>
                  </a:lnTo>
                  <a:lnTo>
                    <a:pt x="24" y="84"/>
                  </a:lnTo>
                  <a:lnTo>
                    <a:pt x="22" y="80"/>
                  </a:lnTo>
                  <a:lnTo>
                    <a:pt x="24" y="70"/>
                  </a:lnTo>
                  <a:lnTo>
                    <a:pt x="28" y="64"/>
                  </a:lnTo>
                  <a:lnTo>
                    <a:pt x="32" y="54"/>
                  </a:lnTo>
                  <a:lnTo>
                    <a:pt x="34" y="42"/>
                  </a:lnTo>
                  <a:lnTo>
                    <a:pt x="32" y="38"/>
                  </a:lnTo>
                  <a:lnTo>
                    <a:pt x="30" y="36"/>
                  </a:lnTo>
                  <a:lnTo>
                    <a:pt x="16" y="36"/>
                  </a:lnTo>
                  <a:lnTo>
                    <a:pt x="10" y="34"/>
                  </a:lnTo>
                  <a:lnTo>
                    <a:pt x="6" y="30"/>
                  </a:lnTo>
                  <a:lnTo>
                    <a:pt x="6" y="26"/>
                  </a:lnTo>
                  <a:lnTo>
                    <a:pt x="4" y="22"/>
                  </a:lnTo>
                  <a:lnTo>
                    <a:pt x="2" y="18"/>
                  </a:lnTo>
                  <a:lnTo>
                    <a:pt x="0" y="16"/>
                  </a:lnTo>
                  <a:lnTo>
                    <a:pt x="0" y="12"/>
                  </a:lnTo>
                  <a:lnTo>
                    <a:pt x="0" y="10"/>
                  </a:lnTo>
                  <a:lnTo>
                    <a:pt x="4" y="8"/>
                  </a:lnTo>
                  <a:lnTo>
                    <a:pt x="12" y="6"/>
                  </a:lnTo>
                  <a:lnTo>
                    <a:pt x="12" y="2"/>
                  </a:lnTo>
                  <a:lnTo>
                    <a:pt x="14" y="0"/>
                  </a:lnTo>
                  <a:lnTo>
                    <a:pt x="20" y="0"/>
                  </a:lnTo>
                  <a:lnTo>
                    <a:pt x="40" y="2"/>
                  </a:lnTo>
                  <a:lnTo>
                    <a:pt x="60" y="4"/>
                  </a:lnTo>
                  <a:lnTo>
                    <a:pt x="80" y="8"/>
                  </a:lnTo>
                  <a:lnTo>
                    <a:pt x="102" y="10"/>
                  </a:lnTo>
                  <a:lnTo>
                    <a:pt x="124" y="16"/>
                  </a:lnTo>
                  <a:lnTo>
                    <a:pt x="136" y="18"/>
                  </a:lnTo>
                  <a:lnTo>
                    <a:pt x="150" y="20"/>
                  </a:lnTo>
                  <a:lnTo>
                    <a:pt x="152" y="20"/>
                  </a:lnTo>
                  <a:lnTo>
                    <a:pt x="154" y="22"/>
                  </a:lnTo>
                  <a:lnTo>
                    <a:pt x="160" y="26"/>
                  </a:lnTo>
                  <a:lnTo>
                    <a:pt x="174" y="3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6" name="Freeform 155"/>
            <p:cNvSpPr>
              <a:spLocks/>
            </p:cNvSpPr>
            <p:nvPr/>
          </p:nvSpPr>
          <p:spPr bwMode="auto">
            <a:xfrm>
              <a:off x="5687084" y="1662623"/>
              <a:ext cx="198544" cy="180695"/>
            </a:xfrm>
            <a:custGeom>
              <a:avLst/>
              <a:gdLst>
                <a:gd name="T0" fmla="*/ 2147483647 w 178"/>
                <a:gd name="T1" fmla="*/ 2147483647 h 162"/>
                <a:gd name="T2" fmla="*/ 2147483647 w 178"/>
                <a:gd name="T3" fmla="*/ 2147483647 h 162"/>
                <a:gd name="T4" fmla="*/ 2147483647 w 178"/>
                <a:gd name="T5" fmla="*/ 2147483647 h 162"/>
                <a:gd name="T6" fmla="*/ 2147483647 w 178"/>
                <a:gd name="T7" fmla="*/ 2147483647 h 162"/>
                <a:gd name="T8" fmla="*/ 2147483647 w 178"/>
                <a:gd name="T9" fmla="*/ 2147483647 h 162"/>
                <a:gd name="T10" fmla="*/ 2147483647 w 178"/>
                <a:gd name="T11" fmla="*/ 2147483647 h 162"/>
                <a:gd name="T12" fmla="*/ 2147483647 w 178"/>
                <a:gd name="T13" fmla="*/ 2147483647 h 162"/>
                <a:gd name="T14" fmla="*/ 2147483647 w 178"/>
                <a:gd name="T15" fmla="*/ 2147483647 h 162"/>
                <a:gd name="T16" fmla="*/ 2147483647 w 178"/>
                <a:gd name="T17" fmla="*/ 2147483647 h 162"/>
                <a:gd name="T18" fmla="*/ 2147483647 w 178"/>
                <a:gd name="T19" fmla="*/ 2147483647 h 162"/>
                <a:gd name="T20" fmla="*/ 2147483647 w 178"/>
                <a:gd name="T21" fmla="*/ 2147483647 h 162"/>
                <a:gd name="T22" fmla="*/ 2147483647 w 178"/>
                <a:gd name="T23" fmla="*/ 2147483647 h 162"/>
                <a:gd name="T24" fmla="*/ 2147483647 w 178"/>
                <a:gd name="T25" fmla="*/ 2147483647 h 162"/>
                <a:gd name="T26" fmla="*/ 2147483647 w 178"/>
                <a:gd name="T27" fmla="*/ 2147483647 h 162"/>
                <a:gd name="T28" fmla="*/ 2147483647 w 178"/>
                <a:gd name="T29" fmla="*/ 2147483647 h 162"/>
                <a:gd name="T30" fmla="*/ 2147483647 w 178"/>
                <a:gd name="T31" fmla="*/ 2147483647 h 162"/>
                <a:gd name="T32" fmla="*/ 2147483647 w 178"/>
                <a:gd name="T33" fmla="*/ 2147483647 h 162"/>
                <a:gd name="T34" fmla="*/ 2147483647 w 178"/>
                <a:gd name="T35" fmla="*/ 2147483647 h 162"/>
                <a:gd name="T36" fmla="*/ 2147483647 w 178"/>
                <a:gd name="T37" fmla="*/ 2147483647 h 162"/>
                <a:gd name="T38" fmla="*/ 2147483647 w 178"/>
                <a:gd name="T39" fmla="*/ 2147483647 h 162"/>
                <a:gd name="T40" fmla="*/ 2147483647 w 178"/>
                <a:gd name="T41" fmla="*/ 2147483647 h 162"/>
                <a:gd name="T42" fmla="*/ 2147483647 w 178"/>
                <a:gd name="T43" fmla="*/ 2147483647 h 162"/>
                <a:gd name="T44" fmla="*/ 2147483647 w 178"/>
                <a:gd name="T45" fmla="*/ 2147483647 h 162"/>
                <a:gd name="T46" fmla="*/ 2147483647 w 178"/>
                <a:gd name="T47" fmla="*/ 2147483647 h 162"/>
                <a:gd name="T48" fmla="*/ 2147483647 w 178"/>
                <a:gd name="T49" fmla="*/ 2147483647 h 162"/>
                <a:gd name="T50" fmla="*/ 2147483647 w 178"/>
                <a:gd name="T51" fmla="*/ 2147483647 h 162"/>
                <a:gd name="T52" fmla="*/ 2147483647 w 178"/>
                <a:gd name="T53" fmla="*/ 2147483647 h 162"/>
                <a:gd name="T54" fmla="*/ 2147483647 w 178"/>
                <a:gd name="T55" fmla="*/ 2147483647 h 162"/>
                <a:gd name="T56" fmla="*/ 2147483647 w 178"/>
                <a:gd name="T57" fmla="*/ 2147483647 h 162"/>
                <a:gd name="T58" fmla="*/ 2147483647 w 178"/>
                <a:gd name="T59" fmla="*/ 2147483647 h 162"/>
                <a:gd name="T60" fmla="*/ 2147483647 w 178"/>
                <a:gd name="T61" fmla="*/ 2147483647 h 162"/>
                <a:gd name="T62" fmla="*/ 2147483647 w 178"/>
                <a:gd name="T63" fmla="*/ 0 h 162"/>
                <a:gd name="T64" fmla="*/ 2147483647 w 178"/>
                <a:gd name="T65" fmla="*/ 2147483647 h 162"/>
                <a:gd name="T66" fmla="*/ 2147483647 w 178"/>
                <a:gd name="T67" fmla="*/ 2147483647 h 162"/>
                <a:gd name="T68" fmla="*/ 2147483647 w 178"/>
                <a:gd name="T69" fmla="*/ 2147483647 h 162"/>
                <a:gd name="T70" fmla="*/ 2147483647 w 178"/>
                <a:gd name="T71" fmla="*/ 2147483647 h 162"/>
                <a:gd name="T72" fmla="*/ 2147483647 w 178"/>
                <a:gd name="T73" fmla="*/ 2147483647 h 162"/>
                <a:gd name="T74" fmla="*/ 2147483647 w 178"/>
                <a:gd name="T75" fmla="*/ 2147483647 h 162"/>
                <a:gd name="T76" fmla="*/ 2147483647 w 178"/>
                <a:gd name="T77" fmla="*/ 2147483647 h 162"/>
                <a:gd name="T78" fmla="*/ 2147483647 w 178"/>
                <a:gd name="T79" fmla="*/ 2147483647 h 162"/>
                <a:gd name="T80" fmla="*/ 2147483647 w 178"/>
                <a:gd name="T81" fmla="*/ 2147483647 h 162"/>
                <a:gd name="T82" fmla="*/ 2147483647 w 178"/>
                <a:gd name="T83" fmla="*/ 2147483647 h 162"/>
                <a:gd name="T84" fmla="*/ 2147483647 w 178"/>
                <a:gd name="T85" fmla="*/ 2147483647 h 162"/>
                <a:gd name="T86" fmla="*/ 2147483647 w 178"/>
                <a:gd name="T87" fmla="*/ 2147483647 h 162"/>
                <a:gd name="T88" fmla="*/ 2147483647 w 178"/>
                <a:gd name="T89" fmla="*/ 2147483647 h 162"/>
                <a:gd name="T90" fmla="*/ 2147483647 w 178"/>
                <a:gd name="T91" fmla="*/ 2147483647 h 162"/>
                <a:gd name="T92" fmla="*/ 2147483647 w 178"/>
                <a:gd name="T93" fmla="*/ 2147483647 h 162"/>
                <a:gd name="T94" fmla="*/ 2147483647 w 178"/>
                <a:gd name="T95" fmla="*/ 2147483647 h 162"/>
                <a:gd name="T96" fmla="*/ 2147483647 w 178"/>
                <a:gd name="T97" fmla="*/ 2147483647 h 162"/>
                <a:gd name="T98" fmla="*/ 2147483647 w 178"/>
                <a:gd name="T99" fmla="*/ 2147483647 h 162"/>
                <a:gd name="T100" fmla="*/ 2147483647 w 178"/>
                <a:gd name="T101" fmla="*/ 2147483647 h 162"/>
                <a:gd name="T102" fmla="*/ 2147483647 w 178"/>
                <a:gd name="T103" fmla="*/ 2147483647 h 162"/>
                <a:gd name="T104" fmla="*/ 2147483647 w 178"/>
                <a:gd name="T105" fmla="*/ 2147483647 h 1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78" h="162">
                  <a:moveTo>
                    <a:pt x="178" y="128"/>
                  </a:moveTo>
                  <a:lnTo>
                    <a:pt x="174" y="128"/>
                  </a:lnTo>
                  <a:lnTo>
                    <a:pt x="168" y="132"/>
                  </a:lnTo>
                  <a:lnTo>
                    <a:pt x="162" y="136"/>
                  </a:lnTo>
                  <a:lnTo>
                    <a:pt x="158" y="140"/>
                  </a:lnTo>
                  <a:lnTo>
                    <a:pt x="154" y="142"/>
                  </a:lnTo>
                  <a:lnTo>
                    <a:pt x="146" y="140"/>
                  </a:lnTo>
                  <a:lnTo>
                    <a:pt x="138" y="138"/>
                  </a:lnTo>
                  <a:lnTo>
                    <a:pt x="132" y="134"/>
                  </a:lnTo>
                  <a:lnTo>
                    <a:pt x="126" y="134"/>
                  </a:lnTo>
                  <a:lnTo>
                    <a:pt x="120" y="134"/>
                  </a:lnTo>
                  <a:lnTo>
                    <a:pt x="114" y="138"/>
                  </a:lnTo>
                  <a:lnTo>
                    <a:pt x="110" y="142"/>
                  </a:lnTo>
                  <a:lnTo>
                    <a:pt x="110" y="150"/>
                  </a:lnTo>
                  <a:lnTo>
                    <a:pt x="110" y="162"/>
                  </a:lnTo>
                  <a:lnTo>
                    <a:pt x="96" y="156"/>
                  </a:lnTo>
                  <a:lnTo>
                    <a:pt x="90" y="152"/>
                  </a:lnTo>
                  <a:lnTo>
                    <a:pt x="88" y="150"/>
                  </a:lnTo>
                  <a:lnTo>
                    <a:pt x="86" y="150"/>
                  </a:lnTo>
                  <a:lnTo>
                    <a:pt x="72" y="148"/>
                  </a:lnTo>
                  <a:lnTo>
                    <a:pt x="60" y="146"/>
                  </a:lnTo>
                  <a:lnTo>
                    <a:pt x="38" y="140"/>
                  </a:lnTo>
                  <a:lnTo>
                    <a:pt x="42" y="138"/>
                  </a:lnTo>
                  <a:lnTo>
                    <a:pt x="44" y="136"/>
                  </a:lnTo>
                  <a:lnTo>
                    <a:pt x="46" y="126"/>
                  </a:lnTo>
                  <a:lnTo>
                    <a:pt x="48" y="114"/>
                  </a:lnTo>
                  <a:lnTo>
                    <a:pt x="48" y="106"/>
                  </a:lnTo>
                  <a:lnTo>
                    <a:pt x="48" y="92"/>
                  </a:lnTo>
                  <a:lnTo>
                    <a:pt x="44" y="80"/>
                  </a:lnTo>
                  <a:lnTo>
                    <a:pt x="38" y="68"/>
                  </a:lnTo>
                  <a:lnTo>
                    <a:pt x="34" y="64"/>
                  </a:lnTo>
                  <a:lnTo>
                    <a:pt x="30" y="62"/>
                  </a:lnTo>
                  <a:lnTo>
                    <a:pt x="12" y="60"/>
                  </a:lnTo>
                  <a:lnTo>
                    <a:pt x="8" y="58"/>
                  </a:lnTo>
                  <a:lnTo>
                    <a:pt x="4" y="54"/>
                  </a:lnTo>
                  <a:lnTo>
                    <a:pt x="2" y="50"/>
                  </a:lnTo>
                  <a:lnTo>
                    <a:pt x="0" y="44"/>
                  </a:lnTo>
                  <a:lnTo>
                    <a:pt x="6" y="42"/>
                  </a:lnTo>
                  <a:lnTo>
                    <a:pt x="12" y="40"/>
                  </a:lnTo>
                  <a:lnTo>
                    <a:pt x="16" y="36"/>
                  </a:lnTo>
                  <a:lnTo>
                    <a:pt x="20" y="36"/>
                  </a:lnTo>
                  <a:lnTo>
                    <a:pt x="24" y="36"/>
                  </a:lnTo>
                  <a:lnTo>
                    <a:pt x="28" y="38"/>
                  </a:lnTo>
                  <a:lnTo>
                    <a:pt x="32" y="40"/>
                  </a:lnTo>
                  <a:lnTo>
                    <a:pt x="38" y="42"/>
                  </a:lnTo>
                  <a:lnTo>
                    <a:pt x="42" y="42"/>
                  </a:lnTo>
                  <a:lnTo>
                    <a:pt x="44" y="40"/>
                  </a:lnTo>
                  <a:lnTo>
                    <a:pt x="44" y="36"/>
                  </a:lnTo>
                  <a:lnTo>
                    <a:pt x="44" y="34"/>
                  </a:lnTo>
                  <a:lnTo>
                    <a:pt x="40" y="32"/>
                  </a:lnTo>
                  <a:lnTo>
                    <a:pt x="40" y="26"/>
                  </a:lnTo>
                  <a:lnTo>
                    <a:pt x="46" y="26"/>
                  </a:lnTo>
                  <a:lnTo>
                    <a:pt x="50" y="28"/>
                  </a:lnTo>
                  <a:lnTo>
                    <a:pt x="56" y="30"/>
                  </a:lnTo>
                  <a:lnTo>
                    <a:pt x="62" y="30"/>
                  </a:lnTo>
                  <a:lnTo>
                    <a:pt x="66" y="30"/>
                  </a:lnTo>
                  <a:lnTo>
                    <a:pt x="66" y="28"/>
                  </a:lnTo>
                  <a:lnTo>
                    <a:pt x="68" y="22"/>
                  </a:lnTo>
                  <a:lnTo>
                    <a:pt x="72" y="18"/>
                  </a:lnTo>
                  <a:lnTo>
                    <a:pt x="80" y="14"/>
                  </a:lnTo>
                  <a:lnTo>
                    <a:pt x="86" y="10"/>
                  </a:lnTo>
                  <a:lnTo>
                    <a:pt x="86" y="6"/>
                  </a:lnTo>
                  <a:lnTo>
                    <a:pt x="88" y="2"/>
                  </a:lnTo>
                  <a:lnTo>
                    <a:pt x="98" y="0"/>
                  </a:lnTo>
                  <a:lnTo>
                    <a:pt x="100" y="4"/>
                  </a:lnTo>
                  <a:lnTo>
                    <a:pt x="106" y="8"/>
                  </a:lnTo>
                  <a:lnTo>
                    <a:pt x="112" y="10"/>
                  </a:lnTo>
                  <a:lnTo>
                    <a:pt x="120" y="12"/>
                  </a:lnTo>
                  <a:lnTo>
                    <a:pt x="120" y="16"/>
                  </a:lnTo>
                  <a:lnTo>
                    <a:pt x="122" y="18"/>
                  </a:lnTo>
                  <a:lnTo>
                    <a:pt x="126" y="20"/>
                  </a:lnTo>
                  <a:lnTo>
                    <a:pt x="130" y="20"/>
                  </a:lnTo>
                  <a:lnTo>
                    <a:pt x="130" y="22"/>
                  </a:lnTo>
                  <a:lnTo>
                    <a:pt x="132" y="22"/>
                  </a:lnTo>
                  <a:lnTo>
                    <a:pt x="136" y="26"/>
                  </a:lnTo>
                  <a:lnTo>
                    <a:pt x="140" y="28"/>
                  </a:lnTo>
                  <a:lnTo>
                    <a:pt x="150" y="28"/>
                  </a:lnTo>
                  <a:lnTo>
                    <a:pt x="154" y="30"/>
                  </a:lnTo>
                  <a:lnTo>
                    <a:pt x="160" y="32"/>
                  </a:lnTo>
                  <a:lnTo>
                    <a:pt x="168" y="34"/>
                  </a:lnTo>
                  <a:lnTo>
                    <a:pt x="176" y="36"/>
                  </a:lnTo>
                  <a:lnTo>
                    <a:pt x="174" y="44"/>
                  </a:lnTo>
                  <a:lnTo>
                    <a:pt x="172" y="54"/>
                  </a:lnTo>
                  <a:lnTo>
                    <a:pt x="168" y="60"/>
                  </a:lnTo>
                  <a:lnTo>
                    <a:pt x="166" y="62"/>
                  </a:lnTo>
                  <a:lnTo>
                    <a:pt x="164" y="64"/>
                  </a:lnTo>
                  <a:lnTo>
                    <a:pt x="162" y="68"/>
                  </a:lnTo>
                  <a:lnTo>
                    <a:pt x="158" y="70"/>
                  </a:lnTo>
                  <a:lnTo>
                    <a:pt x="154" y="74"/>
                  </a:lnTo>
                  <a:lnTo>
                    <a:pt x="150" y="82"/>
                  </a:lnTo>
                  <a:lnTo>
                    <a:pt x="150" y="88"/>
                  </a:lnTo>
                  <a:lnTo>
                    <a:pt x="154" y="88"/>
                  </a:lnTo>
                  <a:lnTo>
                    <a:pt x="154" y="86"/>
                  </a:lnTo>
                  <a:lnTo>
                    <a:pt x="154" y="84"/>
                  </a:lnTo>
                  <a:lnTo>
                    <a:pt x="158" y="86"/>
                  </a:lnTo>
                  <a:lnTo>
                    <a:pt x="160" y="84"/>
                  </a:lnTo>
                  <a:lnTo>
                    <a:pt x="162" y="94"/>
                  </a:lnTo>
                  <a:lnTo>
                    <a:pt x="162" y="96"/>
                  </a:lnTo>
                  <a:lnTo>
                    <a:pt x="164" y="98"/>
                  </a:lnTo>
                  <a:lnTo>
                    <a:pt x="166" y="100"/>
                  </a:lnTo>
                  <a:lnTo>
                    <a:pt x="166" y="102"/>
                  </a:lnTo>
                  <a:lnTo>
                    <a:pt x="158" y="108"/>
                  </a:lnTo>
                  <a:lnTo>
                    <a:pt x="166" y="118"/>
                  </a:lnTo>
                  <a:lnTo>
                    <a:pt x="170" y="124"/>
                  </a:lnTo>
                  <a:lnTo>
                    <a:pt x="176" y="128"/>
                  </a:lnTo>
                  <a:lnTo>
                    <a:pt x="178" y="1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7" name="Freeform 156"/>
            <p:cNvSpPr>
              <a:spLocks/>
            </p:cNvSpPr>
            <p:nvPr/>
          </p:nvSpPr>
          <p:spPr bwMode="auto">
            <a:xfrm>
              <a:off x="5796395" y="1655930"/>
              <a:ext cx="60233" cy="37924"/>
            </a:xfrm>
            <a:custGeom>
              <a:avLst/>
              <a:gdLst>
                <a:gd name="T0" fmla="*/ 2147483647 w 54"/>
                <a:gd name="T1" fmla="*/ 2147483647 h 34"/>
                <a:gd name="T2" fmla="*/ 2147483647 w 54"/>
                <a:gd name="T3" fmla="*/ 2147483647 h 34"/>
                <a:gd name="T4" fmla="*/ 2147483647 w 54"/>
                <a:gd name="T5" fmla="*/ 2147483647 h 34"/>
                <a:gd name="T6" fmla="*/ 2147483647 w 54"/>
                <a:gd name="T7" fmla="*/ 2147483647 h 34"/>
                <a:gd name="T8" fmla="*/ 2147483647 w 54"/>
                <a:gd name="T9" fmla="*/ 2147483647 h 34"/>
                <a:gd name="T10" fmla="*/ 2147483647 w 54"/>
                <a:gd name="T11" fmla="*/ 2147483647 h 34"/>
                <a:gd name="T12" fmla="*/ 2147483647 w 54"/>
                <a:gd name="T13" fmla="*/ 2147483647 h 34"/>
                <a:gd name="T14" fmla="*/ 2147483647 w 54"/>
                <a:gd name="T15" fmla="*/ 2147483647 h 34"/>
                <a:gd name="T16" fmla="*/ 2147483647 w 54"/>
                <a:gd name="T17" fmla="*/ 2147483647 h 34"/>
                <a:gd name="T18" fmla="*/ 2147483647 w 54"/>
                <a:gd name="T19" fmla="*/ 2147483647 h 34"/>
                <a:gd name="T20" fmla="*/ 2147483647 w 54"/>
                <a:gd name="T21" fmla="*/ 2147483647 h 34"/>
                <a:gd name="T22" fmla="*/ 2147483647 w 54"/>
                <a:gd name="T23" fmla="*/ 0 h 34"/>
                <a:gd name="T24" fmla="*/ 2147483647 w 54"/>
                <a:gd name="T25" fmla="*/ 2147483647 h 34"/>
                <a:gd name="T26" fmla="*/ 2147483647 w 54"/>
                <a:gd name="T27" fmla="*/ 2147483647 h 34"/>
                <a:gd name="T28" fmla="*/ 2147483647 w 54"/>
                <a:gd name="T29" fmla="*/ 0 h 34"/>
                <a:gd name="T30" fmla="*/ 0 w 54"/>
                <a:gd name="T31" fmla="*/ 2147483647 h 34"/>
                <a:gd name="T32" fmla="*/ 2147483647 w 54"/>
                <a:gd name="T33" fmla="*/ 2147483647 h 34"/>
                <a:gd name="T34" fmla="*/ 2147483647 w 54"/>
                <a:gd name="T35" fmla="*/ 2147483647 h 34"/>
                <a:gd name="T36" fmla="*/ 2147483647 w 54"/>
                <a:gd name="T37" fmla="*/ 2147483647 h 34"/>
                <a:gd name="T38" fmla="*/ 2147483647 w 54"/>
                <a:gd name="T39" fmla="*/ 2147483647 h 34"/>
                <a:gd name="T40" fmla="*/ 2147483647 w 54"/>
                <a:gd name="T41" fmla="*/ 2147483647 h 34"/>
                <a:gd name="T42" fmla="*/ 2147483647 w 54"/>
                <a:gd name="T43" fmla="*/ 2147483647 h 34"/>
                <a:gd name="T44" fmla="*/ 2147483647 w 54"/>
                <a:gd name="T45" fmla="*/ 2147483647 h 34"/>
                <a:gd name="T46" fmla="*/ 2147483647 w 54"/>
                <a:gd name="T47" fmla="*/ 2147483647 h 34"/>
                <a:gd name="T48" fmla="*/ 2147483647 w 54"/>
                <a:gd name="T49" fmla="*/ 2147483647 h 34"/>
                <a:gd name="T50" fmla="*/ 2147483647 w 54"/>
                <a:gd name="T51" fmla="*/ 2147483647 h 34"/>
                <a:gd name="T52" fmla="*/ 2147483647 w 54"/>
                <a:gd name="T53" fmla="*/ 2147483647 h 34"/>
                <a:gd name="T54" fmla="*/ 2147483647 w 54"/>
                <a:gd name="T55" fmla="*/ 2147483647 h 34"/>
                <a:gd name="T56" fmla="*/ 2147483647 w 54"/>
                <a:gd name="T57" fmla="*/ 2147483647 h 3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4" h="34">
                  <a:moveTo>
                    <a:pt x="46" y="34"/>
                  </a:moveTo>
                  <a:lnTo>
                    <a:pt x="46" y="32"/>
                  </a:lnTo>
                  <a:lnTo>
                    <a:pt x="46" y="30"/>
                  </a:lnTo>
                  <a:lnTo>
                    <a:pt x="44" y="28"/>
                  </a:lnTo>
                  <a:lnTo>
                    <a:pt x="46" y="26"/>
                  </a:lnTo>
                  <a:lnTo>
                    <a:pt x="48" y="22"/>
                  </a:lnTo>
                  <a:lnTo>
                    <a:pt x="52" y="20"/>
                  </a:lnTo>
                  <a:lnTo>
                    <a:pt x="54" y="16"/>
                  </a:lnTo>
                  <a:lnTo>
                    <a:pt x="52" y="12"/>
                  </a:lnTo>
                  <a:lnTo>
                    <a:pt x="50" y="10"/>
                  </a:lnTo>
                  <a:lnTo>
                    <a:pt x="44" y="6"/>
                  </a:lnTo>
                  <a:lnTo>
                    <a:pt x="30" y="0"/>
                  </a:lnTo>
                  <a:lnTo>
                    <a:pt x="16" y="4"/>
                  </a:lnTo>
                  <a:lnTo>
                    <a:pt x="12" y="2"/>
                  </a:lnTo>
                  <a:lnTo>
                    <a:pt x="10" y="0"/>
                  </a:lnTo>
                  <a:lnTo>
                    <a:pt x="0" y="6"/>
                  </a:lnTo>
                  <a:lnTo>
                    <a:pt x="2" y="10"/>
                  </a:lnTo>
                  <a:lnTo>
                    <a:pt x="8" y="14"/>
                  </a:lnTo>
                  <a:lnTo>
                    <a:pt x="14" y="16"/>
                  </a:lnTo>
                  <a:lnTo>
                    <a:pt x="22" y="18"/>
                  </a:lnTo>
                  <a:lnTo>
                    <a:pt x="22" y="22"/>
                  </a:lnTo>
                  <a:lnTo>
                    <a:pt x="24" y="24"/>
                  </a:lnTo>
                  <a:lnTo>
                    <a:pt x="28" y="26"/>
                  </a:lnTo>
                  <a:lnTo>
                    <a:pt x="32" y="26"/>
                  </a:lnTo>
                  <a:lnTo>
                    <a:pt x="32" y="28"/>
                  </a:lnTo>
                  <a:lnTo>
                    <a:pt x="34" y="28"/>
                  </a:lnTo>
                  <a:lnTo>
                    <a:pt x="38" y="32"/>
                  </a:lnTo>
                  <a:lnTo>
                    <a:pt x="42" y="34"/>
                  </a:lnTo>
                  <a:lnTo>
                    <a:pt x="46" y="3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8" name="Freeform 157"/>
            <p:cNvSpPr>
              <a:spLocks/>
            </p:cNvSpPr>
            <p:nvPr/>
          </p:nvSpPr>
          <p:spPr bwMode="auto">
            <a:xfrm>
              <a:off x="5807549" y="1609084"/>
              <a:ext cx="55771" cy="55770"/>
            </a:xfrm>
            <a:custGeom>
              <a:avLst/>
              <a:gdLst>
                <a:gd name="T0" fmla="*/ 2147483647 w 50"/>
                <a:gd name="T1" fmla="*/ 0 h 50"/>
                <a:gd name="T2" fmla="*/ 2147483647 w 50"/>
                <a:gd name="T3" fmla="*/ 2147483647 h 50"/>
                <a:gd name="T4" fmla="*/ 2147483647 w 50"/>
                <a:gd name="T5" fmla="*/ 2147483647 h 50"/>
                <a:gd name="T6" fmla="*/ 2147483647 w 50"/>
                <a:gd name="T7" fmla="*/ 2147483647 h 50"/>
                <a:gd name="T8" fmla="*/ 2147483647 w 50"/>
                <a:gd name="T9" fmla="*/ 2147483647 h 50"/>
                <a:gd name="T10" fmla="*/ 2147483647 w 50"/>
                <a:gd name="T11" fmla="*/ 2147483647 h 50"/>
                <a:gd name="T12" fmla="*/ 2147483647 w 50"/>
                <a:gd name="T13" fmla="*/ 2147483647 h 50"/>
                <a:gd name="T14" fmla="*/ 2147483647 w 50"/>
                <a:gd name="T15" fmla="*/ 2147483647 h 50"/>
                <a:gd name="T16" fmla="*/ 2147483647 w 50"/>
                <a:gd name="T17" fmla="*/ 2147483647 h 50"/>
                <a:gd name="T18" fmla="*/ 2147483647 w 50"/>
                <a:gd name="T19" fmla="*/ 2147483647 h 50"/>
                <a:gd name="T20" fmla="*/ 2147483647 w 50"/>
                <a:gd name="T21" fmla="*/ 2147483647 h 50"/>
                <a:gd name="T22" fmla="*/ 2147483647 w 50"/>
                <a:gd name="T23" fmla="*/ 2147483647 h 50"/>
                <a:gd name="T24" fmla="*/ 2147483647 w 50"/>
                <a:gd name="T25" fmla="*/ 2147483647 h 50"/>
                <a:gd name="T26" fmla="*/ 2147483647 w 50"/>
                <a:gd name="T27" fmla="*/ 2147483647 h 50"/>
                <a:gd name="T28" fmla="*/ 2147483647 w 50"/>
                <a:gd name="T29" fmla="*/ 2147483647 h 50"/>
                <a:gd name="T30" fmla="*/ 0 w 50"/>
                <a:gd name="T31" fmla="*/ 2147483647 h 50"/>
                <a:gd name="T32" fmla="*/ 2147483647 w 50"/>
                <a:gd name="T33" fmla="*/ 2147483647 h 50"/>
                <a:gd name="T34" fmla="*/ 2147483647 w 50"/>
                <a:gd name="T35" fmla="*/ 2147483647 h 50"/>
                <a:gd name="T36" fmla="*/ 2147483647 w 50"/>
                <a:gd name="T37" fmla="*/ 2147483647 h 50"/>
                <a:gd name="T38" fmla="*/ 2147483647 w 50"/>
                <a:gd name="T39" fmla="*/ 2147483647 h 50"/>
                <a:gd name="T40" fmla="*/ 2147483647 w 50"/>
                <a:gd name="T41" fmla="*/ 2147483647 h 50"/>
                <a:gd name="T42" fmla="*/ 2147483647 w 50"/>
                <a:gd name="T43" fmla="*/ 2147483647 h 50"/>
                <a:gd name="T44" fmla="*/ 2147483647 w 50"/>
                <a:gd name="T45" fmla="*/ 2147483647 h 50"/>
                <a:gd name="T46" fmla="*/ 2147483647 w 50"/>
                <a:gd name="T47" fmla="*/ 2147483647 h 50"/>
                <a:gd name="T48" fmla="*/ 2147483647 w 50"/>
                <a:gd name="T49" fmla="*/ 2147483647 h 50"/>
                <a:gd name="T50" fmla="*/ 2147483647 w 50"/>
                <a:gd name="T51" fmla="*/ 0 h 5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0" h="50">
                  <a:moveTo>
                    <a:pt x="50" y="0"/>
                  </a:moveTo>
                  <a:lnTo>
                    <a:pt x="50" y="10"/>
                  </a:lnTo>
                  <a:lnTo>
                    <a:pt x="48" y="18"/>
                  </a:lnTo>
                  <a:lnTo>
                    <a:pt x="48" y="24"/>
                  </a:lnTo>
                  <a:lnTo>
                    <a:pt x="50" y="24"/>
                  </a:lnTo>
                  <a:lnTo>
                    <a:pt x="46" y="30"/>
                  </a:lnTo>
                  <a:lnTo>
                    <a:pt x="44" y="34"/>
                  </a:lnTo>
                  <a:lnTo>
                    <a:pt x="42" y="38"/>
                  </a:lnTo>
                  <a:lnTo>
                    <a:pt x="40" y="44"/>
                  </a:lnTo>
                  <a:lnTo>
                    <a:pt x="38" y="48"/>
                  </a:lnTo>
                  <a:lnTo>
                    <a:pt x="36" y="50"/>
                  </a:lnTo>
                  <a:lnTo>
                    <a:pt x="26" y="46"/>
                  </a:lnTo>
                  <a:lnTo>
                    <a:pt x="20" y="42"/>
                  </a:lnTo>
                  <a:lnTo>
                    <a:pt x="6" y="46"/>
                  </a:lnTo>
                  <a:lnTo>
                    <a:pt x="2" y="44"/>
                  </a:lnTo>
                  <a:lnTo>
                    <a:pt x="0" y="42"/>
                  </a:lnTo>
                  <a:lnTo>
                    <a:pt x="10" y="36"/>
                  </a:lnTo>
                  <a:lnTo>
                    <a:pt x="14" y="30"/>
                  </a:lnTo>
                  <a:lnTo>
                    <a:pt x="18" y="24"/>
                  </a:lnTo>
                  <a:lnTo>
                    <a:pt x="20" y="18"/>
                  </a:lnTo>
                  <a:lnTo>
                    <a:pt x="22" y="14"/>
                  </a:lnTo>
                  <a:lnTo>
                    <a:pt x="28" y="14"/>
                  </a:lnTo>
                  <a:lnTo>
                    <a:pt x="32" y="6"/>
                  </a:lnTo>
                  <a:lnTo>
                    <a:pt x="38" y="4"/>
                  </a:lnTo>
                  <a:lnTo>
                    <a:pt x="42" y="2"/>
                  </a:lnTo>
                  <a:lnTo>
                    <a:pt x="50"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9" name="Freeform 158"/>
            <p:cNvSpPr>
              <a:spLocks/>
            </p:cNvSpPr>
            <p:nvPr/>
          </p:nvSpPr>
          <p:spPr bwMode="auto">
            <a:xfrm>
              <a:off x="5881166" y="1531005"/>
              <a:ext cx="35693" cy="58001"/>
            </a:xfrm>
            <a:custGeom>
              <a:avLst/>
              <a:gdLst>
                <a:gd name="T0" fmla="*/ 2147483647 w 32"/>
                <a:gd name="T1" fmla="*/ 2147483647 h 52"/>
                <a:gd name="T2" fmla="*/ 2147483647 w 32"/>
                <a:gd name="T3" fmla="*/ 2147483647 h 52"/>
                <a:gd name="T4" fmla="*/ 2147483647 w 32"/>
                <a:gd name="T5" fmla="*/ 2147483647 h 52"/>
                <a:gd name="T6" fmla="*/ 2147483647 w 32"/>
                <a:gd name="T7" fmla="*/ 2147483647 h 52"/>
                <a:gd name="T8" fmla="*/ 2147483647 w 32"/>
                <a:gd name="T9" fmla="*/ 2147483647 h 52"/>
                <a:gd name="T10" fmla="*/ 2147483647 w 32"/>
                <a:gd name="T11" fmla="*/ 2147483647 h 52"/>
                <a:gd name="T12" fmla="*/ 2147483647 w 32"/>
                <a:gd name="T13" fmla="*/ 2147483647 h 52"/>
                <a:gd name="T14" fmla="*/ 2147483647 w 32"/>
                <a:gd name="T15" fmla="*/ 2147483647 h 52"/>
                <a:gd name="T16" fmla="*/ 0 w 32"/>
                <a:gd name="T17" fmla="*/ 2147483647 h 52"/>
                <a:gd name="T18" fmla="*/ 2147483647 w 32"/>
                <a:gd name="T19" fmla="*/ 2147483647 h 52"/>
                <a:gd name="T20" fmla="*/ 2147483647 w 32"/>
                <a:gd name="T21" fmla="*/ 2147483647 h 52"/>
                <a:gd name="T22" fmla="*/ 2147483647 w 32"/>
                <a:gd name="T23" fmla="*/ 2147483647 h 52"/>
                <a:gd name="T24" fmla="*/ 2147483647 w 32"/>
                <a:gd name="T25" fmla="*/ 0 h 52"/>
                <a:gd name="T26" fmla="*/ 2147483647 w 32"/>
                <a:gd name="T27" fmla="*/ 2147483647 h 52"/>
                <a:gd name="T28" fmla="*/ 2147483647 w 32"/>
                <a:gd name="T29" fmla="*/ 2147483647 h 52"/>
                <a:gd name="T30" fmla="*/ 2147483647 w 32"/>
                <a:gd name="T31" fmla="*/ 2147483647 h 52"/>
                <a:gd name="T32" fmla="*/ 2147483647 w 32"/>
                <a:gd name="T33" fmla="*/ 2147483647 h 52"/>
                <a:gd name="T34" fmla="*/ 2147483647 w 32"/>
                <a:gd name="T35" fmla="*/ 2147483647 h 52"/>
                <a:gd name="T36" fmla="*/ 2147483647 w 32"/>
                <a:gd name="T37" fmla="*/ 2147483647 h 52"/>
                <a:gd name="T38" fmla="*/ 2147483647 w 32"/>
                <a:gd name="T39" fmla="*/ 2147483647 h 52"/>
                <a:gd name="T40" fmla="*/ 2147483647 w 32"/>
                <a:gd name="T41" fmla="*/ 2147483647 h 52"/>
                <a:gd name="T42" fmla="*/ 2147483647 w 32"/>
                <a:gd name="T43" fmla="*/ 2147483647 h 52"/>
                <a:gd name="T44" fmla="*/ 2147483647 w 32"/>
                <a:gd name="T45" fmla="*/ 2147483647 h 52"/>
                <a:gd name="T46" fmla="*/ 2147483647 w 32"/>
                <a:gd name="T47" fmla="*/ 2147483647 h 52"/>
                <a:gd name="T48" fmla="*/ 2147483647 w 32"/>
                <a:gd name="T49" fmla="*/ 2147483647 h 5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2" h="52">
                  <a:moveTo>
                    <a:pt x="22" y="52"/>
                  </a:moveTo>
                  <a:lnTo>
                    <a:pt x="8" y="52"/>
                  </a:lnTo>
                  <a:lnTo>
                    <a:pt x="10" y="52"/>
                  </a:lnTo>
                  <a:lnTo>
                    <a:pt x="12" y="50"/>
                  </a:lnTo>
                  <a:lnTo>
                    <a:pt x="6" y="50"/>
                  </a:lnTo>
                  <a:lnTo>
                    <a:pt x="6" y="42"/>
                  </a:lnTo>
                  <a:lnTo>
                    <a:pt x="4" y="38"/>
                  </a:lnTo>
                  <a:lnTo>
                    <a:pt x="2" y="32"/>
                  </a:lnTo>
                  <a:lnTo>
                    <a:pt x="0" y="26"/>
                  </a:lnTo>
                  <a:lnTo>
                    <a:pt x="2" y="22"/>
                  </a:lnTo>
                  <a:lnTo>
                    <a:pt x="4" y="18"/>
                  </a:lnTo>
                  <a:lnTo>
                    <a:pt x="12" y="12"/>
                  </a:lnTo>
                  <a:lnTo>
                    <a:pt x="28" y="0"/>
                  </a:lnTo>
                  <a:lnTo>
                    <a:pt x="28" y="14"/>
                  </a:lnTo>
                  <a:lnTo>
                    <a:pt x="26" y="16"/>
                  </a:lnTo>
                  <a:lnTo>
                    <a:pt x="28" y="18"/>
                  </a:lnTo>
                  <a:lnTo>
                    <a:pt x="32" y="20"/>
                  </a:lnTo>
                  <a:lnTo>
                    <a:pt x="30" y="24"/>
                  </a:lnTo>
                  <a:lnTo>
                    <a:pt x="28" y="28"/>
                  </a:lnTo>
                  <a:lnTo>
                    <a:pt x="26" y="28"/>
                  </a:lnTo>
                  <a:lnTo>
                    <a:pt x="22" y="30"/>
                  </a:lnTo>
                  <a:lnTo>
                    <a:pt x="24" y="36"/>
                  </a:lnTo>
                  <a:lnTo>
                    <a:pt x="28" y="40"/>
                  </a:lnTo>
                  <a:lnTo>
                    <a:pt x="22" y="40"/>
                  </a:lnTo>
                  <a:lnTo>
                    <a:pt x="22" y="5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0" name="Freeform 159"/>
            <p:cNvSpPr>
              <a:spLocks/>
            </p:cNvSpPr>
            <p:nvPr/>
          </p:nvSpPr>
          <p:spPr bwMode="auto">
            <a:xfrm>
              <a:off x="5847704" y="1589006"/>
              <a:ext cx="141657" cy="145002"/>
            </a:xfrm>
            <a:custGeom>
              <a:avLst/>
              <a:gdLst>
                <a:gd name="T0" fmla="*/ 2147483647 w 127"/>
                <a:gd name="T1" fmla="*/ 2147483647 h 130"/>
                <a:gd name="T2" fmla="*/ 2147483647 w 127"/>
                <a:gd name="T3" fmla="*/ 2147483647 h 130"/>
                <a:gd name="T4" fmla="*/ 2147483647 w 127"/>
                <a:gd name="T5" fmla="*/ 2147483647 h 130"/>
                <a:gd name="T6" fmla="*/ 2147483647 w 127"/>
                <a:gd name="T7" fmla="*/ 2147483647 h 130"/>
                <a:gd name="T8" fmla="*/ 2147483647 w 127"/>
                <a:gd name="T9" fmla="*/ 2147483647 h 130"/>
                <a:gd name="T10" fmla="*/ 2147483647 w 127"/>
                <a:gd name="T11" fmla="*/ 2147483647 h 130"/>
                <a:gd name="T12" fmla="*/ 2147483647 w 127"/>
                <a:gd name="T13" fmla="*/ 2147483647 h 130"/>
                <a:gd name="T14" fmla="*/ 2147483647 w 127"/>
                <a:gd name="T15" fmla="*/ 2147483647 h 130"/>
                <a:gd name="T16" fmla="*/ 2147483647 w 127"/>
                <a:gd name="T17" fmla="*/ 2147483647 h 130"/>
                <a:gd name="T18" fmla="*/ 2147483647 w 127"/>
                <a:gd name="T19" fmla="*/ 2147483647 h 130"/>
                <a:gd name="T20" fmla="*/ 2147483647 w 127"/>
                <a:gd name="T21" fmla="*/ 2147483647 h 130"/>
                <a:gd name="T22" fmla="*/ 2147483647 w 127"/>
                <a:gd name="T23" fmla="*/ 2147483647 h 130"/>
                <a:gd name="T24" fmla="*/ 2147483647 w 127"/>
                <a:gd name="T25" fmla="*/ 2147483647 h 130"/>
                <a:gd name="T26" fmla="*/ 2147483647 w 127"/>
                <a:gd name="T27" fmla="*/ 2147483647 h 130"/>
                <a:gd name="T28" fmla="*/ 2147483647 w 127"/>
                <a:gd name="T29" fmla="*/ 2147483647 h 130"/>
                <a:gd name="T30" fmla="*/ 2147483647 w 127"/>
                <a:gd name="T31" fmla="*/ 2147483647 h 130"/>
                <a:gd name="T32" fmla="*/ 2147483647 w 127"/>
                <a:gd name="T33" fmla="*/ 2147483647 h 130"/>
                <a:gd name="T34" fmla="*/ 2147483647 w 127"/>
                <a:gd name="T35" fmla="*/ 2147483647 h 130"/>
                <a:gd name="T36" fmla="*/ 2147483647 w 127"/>
                <a:gd name="T37" fmla="*/ 2147483647 h 130"/>
                <a:gd name="T38" fmla="*/ 2147483647 w 127"/>
                <a:gd name="T39" fmla="*/ 0 h 130"/>
                <a:gd name="T40" fmla="*/ 2147483647 w 127"/>
                <a:gd name="T41" fmla="*/ 2147483647 h 130"/>
                <a:gd name="T42" fmla="*/ 2147483647 w 127"/>
                <a:gd name="T43" fmla="*/ 2147483647 h 130"/>
                <a:gd name="T44" fmla="*/ 2147483647 w 127"/>
                <a:gd name="T45" fmla="*/ 2147483647 h 130"/>
                <a:gd name="T46" fmla="*/ 2147483647 w 127"/>
                <a:gd name="T47" fmla="*/ 2147483647 h 130"/>
                <a:gd name="T48" fmla="*/ 2147483647 w 127"/>
                <a:gd name="T49" fmla="*/ 2147483647 h 130"/>
                <a:gd name="T50" fmla="*/ 2147483647 w 127"/>
                <a:gd name="T51" fmla="*/ 2147483647 h 130"/>
                <a:gd name="T52" fmla="*/ 2147483647 w 127"/>
                <a:gd name="T53" fmla="*/ 2147483647 h 130"/>
                <a:gd name="T54" fmla="*/ 2147483647 w 127"/>
                <a:gd name="T55" fmla="*/ 2147483647 h 130"/>
                <a:gd name="T56" fmla="*/ 2147483647 w 127"/>
                <a:gd name="T57" fmla="*/ 2147483647 h 130"/>
                <a:gd name="T58" fmla="*/ 2147483647 w 127"/>
                <a:gd name="T59" fmla="*/ 2147483647 h 130"/>
                <a:gd name="T60" fmla="*/ 2147483647 w 127"/>
                <a:gd name="T61" fmla="*/ 2147483647 h 130"/>
                <a:gd name="T62" fmla="*/ 0 w 127"/>
                <a:gd name="T63" fmla="*/ 2147483647 h 130"/>
                <a:gd name="T64" fmla="*/ 2147483647 w 127"/>
                <a:gd name="T65" fmla="*/ 2147483647 h 130"/>
                <a:gd name="T66" fmla="*/ 2147483647 w 127"/>
                <a:gd name="T67" fmla="*/ 2147483647 h 130"/>
                <a:gd name="T68" fmla="*/ 2147483647 w 127"/>
                <a:gd name="T69" fmla="*/ 2147483647 h 130"/>
                <a:gd name="T70" fmla="*/ 2147483647 w 127"/>
                <a:gd name="T71" fmla="*/ 2147483647 h 130"/>
                <a:gd name="T72" fmla="*/ 2147483647 w 127"/>
                <a:gd name="T73" fmla="*/ 2147483647 h 130"/>
                <a:gd name="T74" fmla="*/ 2147483647 w 127"/>
                <a:gd name="T75" fmla="*/ 2147483647 h 130"/>
                <a:gd name="T76" fmla="*/ 2147483647 w 127"/>
                <a:gd name="T77" fmla="*/ 2147483647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27" h="130">
                  <a:moveTo>
                    <a:pt x="24" y="128"/>
                  </a:moveTo>
                  <a:lnTo>
                    <a:pt x="22" y="128"/>
                  </a:lnTo>
                  <a:lnTo>
                    <a:pt x="32" y="126"/>
                  </a:lnTo>
                  <a:lnTo>
                    <a:pt x="40" y="126"/>
                  </a:lnTo>
                  <a:lnTo>
                    <a:pt x="48" y="128"/>
                  </a:lnTo>
                  <a:lnTo>
                    <a:pt x="52" y="130"/>
                  </a:lnTo>
                  <a:lnTo>
                    <a:pt x="58" y="130"/>
                  </a:lnTo>
                  <a:lnTo>
                    <a:pt x="62" y="130"/>
                  </a:lnTo>
                  <a:lnTo>
                    <a:pt x="74" y="130"/>
                  </a:lnTo>
                  <a:lnTo>
                    <a:pt x="80" y="130"/>
                  </a:lnTo>
                  <a:lnTo>
                    <a:pt x="88" y="126"/>
                  </a:lnTo>
                  <a:lnTo>
                    <a:pt x="102" y="126"/>
                  </a:lnTo>
                  <a:lnTo>
                    <a:pt x="100" y="122"/>
                  </a:lnTo>
                  <a:lnTo>
                    <a:pt x="102" y="116"/>
                  </a:lnTo>
                  <a:lnTo>
                    <a:pt x="106" y="114"/>
                  </a:lnTo>
                  <a:lnTo>
                    <a:pt x="110" y="110"/>
                  </a:lnTo>
                  <a:lnTo>
                    <a:pt x="114" y="108"/>
                  </a:lnTo>
                  <a:lnTo>
                    <a:pt x="108" y="102"/>
                  </a:lnTo>
                  <a:lnTo>
                    <a:pt x="100" y="96"/>
                  </a:lnTo>
                  <a:lnTo>
                    <a:pt x="92" y="90"/>
                  </a:lnTo>
                  <a:lnTo>
                    <a:pt x="92" y="84"/>
                  </a:lnTo>
                  <a:lnTo>
                    <a:pt x="90" y="80"/>
                  </a:lnTo>
                  <a:lnTo>
                    <a:pt x="119" y="70"/>
                  </a:lnTo>
                  <a:lnTo>
                    <a:pt x="121" y="70"/>
                  </a:lnTo>
                  <a:lnTo>
                    <a:pt x="127" y="70"/>
                  </a:lnTo>
                  <a:lnTo>
                    <a:pt x="127" y="60"/>
                  </a:lnTo>
                  <a:lnTo>
                    <a:pt x="121" y="46"/>
                  </a:lnTo>
                  <a:lnTo>
                    <a:pt x="114" y="34"/>
                  </a:lnTo>
                  <a:lnTo>
                    <a:pt x="114" y="16"/>
                  </a:lnTo>
                  <a:lnTo>
                    <a:pt x="110" y="12"/>
                  </a:lnTo>
                  <a:lnTo>
                    <a:pt x="108" y="8"/>
                  </a:lnTo>
                  <a:lnTo>
                    <a:pt x="102" y="6"/>
                  </a:lnTo>
                  <a:lnTo>
                    <a:pt x="96" y="4"/>
                  </a:lnTo>
                  <a:lnTo>
                    <a:pt x="92" y="4"/>
                  </a:lnTo>
                  <a:lnTo>
                    <a:pt x="86" y="8"/>
                  </a:lnTo>
                  <a:lnTo>
                    <a:pt x="80" y="10"/>
                  </a:lnTo>
                  <a:lnTo>
                    <a:pt x="76" y="16"/>
                  </a:lnTo>
                  <a:lnTo>
                    <a:pt x="70" y="12"/>
                  </a:lnTo>
                  <a:lnTo>
                    <a:pt x="66" y="8"/>
                  </a:lnTo>
                  <a:lnTo>
                    <a:pt x="52" y="0"/>
                  </a:lnTo>
                  <a:lnTo>
                    <a:pt x="38" y="0"/>
                  </a:lnTo>
                  <a:lnTo>
                    <a:pt x="40" y="8"/>
                  </a:lnTo>
                  <a:lnTo>
                    <a:pt x="42" y="12"/>
                  </a:lnTo>
                  <a:lnTo>
                    <a:pt x="50" y="20"/>
                  </a:lnTo>
                  <a:lnTo>
                    <a:pt x="46" y="20"/>
                  </a:lnTo>
                  <a:lnTo>
                    <a:pt x="42" y="16"/>
                  </a:lnTo>
                  <a:lnTo>
                    <a:pt x="38" y="16"/>
                  </a:lnTo>
                  <a:lnTo>
                    <a:pt x="38" y="18"/>
                  </a:lnTo>
                  <a:lnTo>
                    <a:pt x="36" y="20"/>
                  </a:lnTo>
                  <a:lnTo>
                    <a:pt x="34" y="20"/>
                  </a:lnTo>
                  <a:lnTo>
                    <a:pt x="30" y="18"/>
                  </a:lnTo>
                  <a:lnTo>
                    <a:pt x="26" y="18"/>
                  </a:lnTo>
                  <a:lnTo>
                    <a:pt x="22" y="16"/>
                  </a:lnTo>
                  <a:lnTo>
                    <a:pt x="14" y="18"/>
                  </a:lnTo>
                  <a:lnTo>
                    <a:pt x="14" y="28"/>
                  </a:lnTo>
                  <a:lnTo>
                    <a:pt x="12" y="36"/>
                  </a:lnTo>
                  <a:lnTo>
                    <a:pt x="12" y="42"/>
                  </a:lnTo>
                  <a:lnTo>
                    <a:pt x="14" y="42"/>
                  </a:lnTo>
                  <a:lnTo>
                    <a:pt x="10" y="48"/>
                  </a:lnTo>
                  <a:lnTo>
                    <a:pt x="8" y="52"/>
                  </a:lnTo>
                  <a:lnTo>
                    <a:pt x="6" y="56"/>
                  </a:lnTo>
                  <a:lnTo>
                    <a:pt x="4" y="62"/>
                  </a:lnTo>
                  <a:lnTo>
                    <a:pt x="2" y="66"/>
                  </a:lnTo>
                  <a:lnTo>
                    <a:pt x="0" y="68"/>
                  </a:lnTo>
                  <a:lnTo>
                    <a:pt x="4" y="72"/>
                  </a:lnTo>
                  <a:lnTo>
                    <a:pt x="8" y="76"/>
                  </a:lnTo>
                  <a:lnTo>
                    <a:pt x="6" y="78"/>
                  </a:lnTo>
                  <a:lnTo>
                    <a:pt x="6" y="80"/>
                  </a:lnTo>
                  <a:lnTo>
                    <a:pt x="10" y="88"/>
                  </a:lnTo>
                  <a:lnTo>
                    <a:pt x="10" y="92"/>
                  </a:lnTo>
                  <a:lnTo>
                    <a:pt x="10" y="94"/>
                  </a:lnTo>
                  <a:lnTo>
                    <a:pt x="10" y="96"/>
                  </a:lnTo>
                  <a:lnTo>
                    <a:pt x="20" y="98"/>
                  </a:lnTo>
                  <a:lnTo>
                    <a:pt x="24" y="100"/>
                  </a:lnTo>
                  <a:lnTo>
                    <a:pt x="32" y="102"/>
                  </a:lnTo>
                  <a:lnTo>
                    <a:pt x="30" y="112"/>
                  </a:lnTo>
                  <a:lnTo>
                    <a:pt x="28" y="120"/>
                  </a:lnTo>
                  <a:lnTo>
                    <a:pt x="24" y="126"/>
                  </a:lnTo>
                  <a:lnTo>
                    <a:pt x="24" y="1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1" name="Freeform 160"/>
            <p:cNvSpPr>
              <a:spLocks/>
            </p:cNvSpPr>
            <p:nvPr/>
          </p:nvSpPr>
          <p:spPr bwMode="auto">
            <a:xfrm>
              <a:off x="5854396" y="1729547"/>
              <a:ext cx="66925" cy="33462"/>
            </a:xfrm>
            <a:custGeom>
              <a:avLst/>
              <a:gdLst>
                <a:gd name="T0" fmla="*/ 2147483647 w 60"/>
                <a:gd name="T1" fmla="*/ 2147483647 h 30"/>
                <a:gd name="T2" fmla="*/ 2147483647 w 60"/>
                <a:gd name="T3" fmla="*/ 2147483647 h 30"/>
                <a:gd name="T4" fmla="*/ 2147483647 w 60"/>
                <a:gd name="T5" fmla="*/ 0 h 30"/>
                <a:gd name="T6" fmla="*/ 2147483647 w 60"/>
                <a:gd name="T7" fmla="*/ 0 h 30"/>
                <a:gd name="T8" fmla="*/ 2147483647 w 60"/>
                <a:gd name="T9" fmla="*/ 2147483647 h 30"/>
                <a:gd name="T10" fmla="*/ 2147483647 w 60"/>
                <a:gd name="T11" fmla="*/ 2147483647 h 30"/>
                <a:gd name="T12" fmla="*/ 2147483647 w 60"/>
                <a:gd name="T13" fmla="*/ 0 h 30"/>
                <a:gd name="T14" fmla="*/ 2147483647 w 60"/>
                <a:gd name="T15" fmla="*/ 2147483647 h 30"/>
                <a:gd name="T16" fmla="*/ 2147483647 w 60"/>
                <a:gd name="T17" fmla="*/ 2147483647 h 30"/>
                <a:gd name="T18" fmla="*/ 2147483647 w 60"/>
                <a:gd name="T19" fmla="*/ 2147483647 h 30"/>
                <a:gd name="T20" fmla="*/ 2147483647 w 60"/>
                <a:gd name="T21" fmla="*/ 2147483647 h 30"/>
                <a:gd name="T22" fmla="*/ 2147483647 w 60"/>
                <a:gd name="T23" fmla="*/ 2147483647 h 30"/>
                <a:gd name="T24" fmla="*/ 0 w 60"/>
                <a:gd name="T25" fmla="*/ 2147483647 h 30"/>
                <a:gd name="T26" fmla="*/ 0 w 60"/>
                <a:gd name="T27" fmla="*/ 2147483647 h 30"/>
                <a:gd name="T28" fmla="*/ 2147483647 w 60"/>
                <a:gd name="T29" fmla="*/ 2147483647 h 30"/>
                <a:gd name="T30" fmla="*/ 2147483647 w 60"/>
                <a:gd name="T31" fmla="*/ 2147483647 h 30"/>
                <a:gd name="T32" fmla="*/ 2147483647 w 60"/>
                <a:gd name="T33" fmla="*/ 2147483647 h 30"/>
                <a:gd name="T34" fmla="*/ 2147483647 w 60"/>
                <a:gd name="T35" fmla="*/ 2147483647 h 30"/>
                <a:gd name="T36" fmla="*/ 2147483647 w 60"/>
                <a:gd name="T37" fmla="*/ 2147483647 h 30"/>
                <a:gd name="T38" fmla="*/ 2147483647 w 60"/>
                <a:gd name="T39" fmla="*/ 2147483647 h 30"/>
                <a:gd name="T40" fmla="*/ 2147483647 w 60"/>
                <a:gd name="T41" fmla="*/ 2147483647 h 30"/>
                <a:gd name="T42" fmla="*/ 2147483647 w 60"/>
                <a:gd name="T43" fmla="*/ 2147483647 h 30"/>
                <a:gd name="T44" fmla="*/ 2147483647 w 60"/>
                <a:gd name="T45" fmla="*/ 2147483647 h 30"/>
                <a:gd name="T46" fmla="*/ 2147483647 w 60"/>
                <a:gd name="T47" fmla="*/ 2147483647 h 30"/>
                <a:gd name="T48" fmla="*/ 2147483647 w 60"/>
                <a:gd name="T49" fmla="*/ 2147483647 h 30"/>
                <a:gd name="T50" fmla="*/ 2147483647 w 60"/>
                <a:gd name="T51" fmla="*/ 2147483647 h 30"/>
                <a:gd name="T52" fmla="*/ 2147483647 w 60"/>
                <a:gd name="T53" fmla="*/ 2147483647 h 30"/>
                <a:gd name="T54" fmla="*/ 2147483647 w 60"/>
                <a:gd name="T55" fmla="*/ 2147483647 h 30"/>
                <a:gd name="T56" fmla="*/ 2147483647 w 60"/>
                <a:gd name="T57" fmla="*/ 2147483647 h 30"/>
                <a:gd name="T58" fmla="*/ 2147483647 w 60"/>
                <a:gd name="T59" fmla="*/ 2147483647 h 30"/>
                <a:gd name="T60" fmla="*/ 2147483647 w 60"/>
                <a:gd name="T61" fmla="*/ 2147483647 h 30"/>
                <a:gd name="T62" fmla="*/ 2147483647 w 60"/>
                <a:gd name="T63" fmla="*/ 2147483647 h 30"/>
                <a:gd name="T64" fmla="*/ 2147483647 w 60"/>
                <a:gd name="T65" fmla="*/ 2147483647 h 30"/>
                <a:gd name="T66" fmla="*/ 2147483647 w 60"/>
                <a:gd name="T67" fmla="*/ 2147483647 h 30"/>
                <a:gd name="T68" fmla="*/ 2147483647 w 60"/>
                <a:gd name="T69" fmla="*/ 2147483647 h 30"/>
                <a:gd name="T70" fmla="*/ 2147483647 w 60"/>
                <a:gd name="T71" fmla="*/ 2147483647 h 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0" h="30">
                  <a:moveTo>
                    <a:pt x="50" y="4"/>
                  </a:moveTo>
                  <a:lnTo>
                    <a:pt x="44" y="2"/>
                  </a:lnTo>
                  <a:lnTo>
                    <a:pt x="34" y="0"/>
                  </a:lnTo>
                  <a:lnTo>
                    <a:pt x="26" y="0"/>
                  </a:lnTo>
                  <a:lnTo>
                    <a:pt x="16" y="2"/>
                  </a:lnTo>
                  <a:lnTo>
                    <a:pt x="18" y="2"/>
                  </a:lnTo>
                  <a:lnTo>
                    <a:pt x="18" y="0"/>
                  </a:lnTo>
                  <a:lnTo>
                    <a:pt x="16" y="2"/>
                  </a:lnTo>
                  <a:lnTo>
                    <a:pt x="14" y="4"/>
                  </a:lnTo>
                  <a:lnTo>
                    <a:pt x="12" y="8"/>
                  </a:lnTo>
                  <a:lnTo>
                    <a:pt x="8" y="10"/>
                  </a:lnTo>
                  <a:lnTo>
                    <a:pt x="4" y="14"/>
                  </a:lnTo>
                  <a:lnTo>
                    <a:pt x="0" y="22"/>
                  </a:lnTo>
                  <a:lnTo>
                    <a:pt x="0" y="28"/>
                  </a:lnTo>
                  <a:lnTo>
                    <a:pt x="4" y="28"/>
                  </a:lnTo>
                  <a:lnTo>
                    <a:pt x="4" y="26"/>
                  </a:lnTo>
                  <a:lnTo>
                    <a:pt x="4" y="24"/>
                  </a:lnTo>
                  <a:lnTo>
                    <a:pt x="8" y="26"/>
                  </a:lnTo>
                  <a:lnTo>
                    <a:pt x="10" y="24"/>
                  </a:lnTo>
                  <a:lnTo>
                    <a:pt x="12" y="30"/>
                  </a:lnTo>
                  <a:lnTo>
                    <a:pt x="26" y="30"/>
                  </a:lnTo>
                  <a:lnTo>
                    <a:pt x="28" y="28"/>
                  </a:lnTo>
                  <a:lnTo>
                    <a:pt x="30" y="26"/>
                  </a:lnTo>
                  <a:lnTo>
                    <a:pt x="32" y="26"/>
                  </a:lnTo>
                  <a:lnTo>
                    <a:pt x="36" y="28"/>
                  </a:lnTo>
                  <a:lnTo>
                    <a:pt x="40" y="30"/>
                  </a:lnTo>
                  <a:lnTo>
                    <a:pt x="44" y="30"/>
                  </a:lnTo>
                  <a:lnTo>
                    <a:pt x="44" y="26"/>
                  </a:lnTo>
                  <a:lnTo>
                    <a:pt x="48" y="24"/>
                  </a:lnTo>
                  <a:lnTo>
                    <a:pt x="54" y="22"/>
                  </a:lnTo>
                  <a:lnTo>
                    <a:pt x="60" y="20"/>
                  </a:lnTo>
                  <a:lnTo>
                    <a:pt x="60" y="14"/>
                  </a:lnTo>
                  <a:lnTo>
                    <a:pt x="58" y="14"/>
                  </a:lnTo>
                  <a:lnTo>
                    <a:pt x="54" y="12"/>
                  </a:lnTo>
                  <a:lnTo>
                    <a:pt x="50" y="8"/>
                  </a:lnTo>
                  <a:lnTo>
                    <a:pt x="50"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2" name="Freeform 161"/>
            <p:cNvSpPr>
              <a:spLocks/>
            </p:cNvSpPr>
            <p:nvPr/>
          </p:nvSpPr>
          <p:spPr bwMode="auto">
            <a:xfrm>
              <a:off x="5910167" y="1702778"/>
              <a:ext cx="119349" cy="51308"/>
            </a:xfrm>
            <a:custGeom>
              <a:avLst/>
              <a:gdLst>
                <a:gd name="T0" fmla="*/ 2147483647 w 107"/>
                <a:gd name="T1" fmla="*/ 2147483647 h 46"/>
                <a:gd name="T2" fmla="*/ 2147483647 w 107"/>
                <a:gd name="T3" fmla="*/ 2147483647 h 46"/>
                <a:gd name="T4" fmla="*/ 2147483647 w 107"/>
                <a:gd name="T5" fmla="*/ 2147483647 h 46"/>
                <a:gd name="T6" fmla="*/ 2147483647 w 107"/>
                <a:gd name="T7" fmla="*/ 2147483647 h 46"/>
                <a:gd name="T8" fmla="*/ 2147483647 w 107"/>
                <a:gd name="T9" fmla="*/ 0 h 46"/>
                <a:gd name="T10" fmla="*/ 2147483647 w 107"/>
                <a:gd name="T11" fmla="*/ 2147483647 h 46"/>
                <a:gd name="T12" fmla="*/ 2147483647 w 107"/>
                <a:gd name="T13" fmla="*/ 2147483647 h 46"/>
                <a:gd name="T14" fmla="*/ 2147483647 w 107"/>
                <a:gd name="T15" fmla="*/ 2147483647 h 46"/>
                <a:gd name="T16" fmla="*/ 2147483647 w 107"/>
                <a:gd name="T17" fmla="*/ 2147483647 h 46"/>
                <a:gd name="T18" fmla="*/ 2147483647 w 107"/>
                <a:gd name="T19" fmla="*/ 2147483647 h 46"/>
                <a:gd name="T20" fmla="*/ 2147483647 w 107"/>
                <a:gd name="T21" fmla="*/ 2147483647 h 46"/>
                <a:gd name="T22" fmla="*/ 2147483647 w 107"/>
                <a:gd name="T23" fmla="*/ 2147483647 h 46"/>
                <a:gd name="T24" fmla="*/ 2147483647 w 107"/>
                <a:gd name="T25" fmla="*/ 2147483647 h 46"/>
                <a:gd name="T26" fmla="*/ 2147483647 w 107"/>
                <a:gd name="T27" fmla="*/ 2147483647 h 46"/>
                <a:gd name="T28" fmla="*/ 2147483647 w 107"/>
                <a:gd name="T29" fmla="*/ 2147483647 h 46"/>
                <a:gd name="T30" fmla="*/ 2147483647 w 107"/>
                <a:gd name="T31" fmla="*/ 2147483647 h 46"/>
                <a:gd name="T32" fmla="*/ 2147483647 w 107"/>
                <a:gd name="T33" fmla="*/ 2147483647 h 46"/>
                <a:gd name="T34" fmla="*/ 2147483647 w 107"/>
                <a:gd name="T35" fmla="*/ 2147483647 h 46"/>
                <a:gd name="T36" fmla="*/ 2147483647 w 107"/>
                <a:gd name="T37" fmla="*/ 2147483647 h 46"/>
                <a:gd name="T38" fmla="*/ 2147483647 w 107"/>
                <a:gd name="T39" fmla="*/ 2147483647 h 46"/>
                <a:gd name="T40" fmla="*/ 2147483647 w 107"/>
                <a:gd name="T41" fmla="*/ 2147483647 h 46"/>
                <a:gd name="T42" fmla="*/ 2147483647 w 107"/>
                <a:gd name="T43" fmla="*/ 2147483647 h 46"/>
                <a:gd name="T44" fmla="*/ 2147483647 w 107"/>
                <a:gd name="T45" fmla="*/ 2147483647 h 46"/>
                <a:gd name="T46" fmla="*/ 2147483647 w 107"/>
                <a:gd name="T47" fmla="*/ 2147483647 h 46"/>
                <a:gd name="T48" fmla="*/ 2147483647 w 107"/>
                <a:gd name="T49" fmla="*/ 2147483647 h 46"/>
                <a:gd name="T50" fmla="*/ 2147483647 w 107"/>
                <a:gd name="T51" fmla="*/ 2147483647 h 46"/>
                <a:gd name="T52" fmla="*/ 2147483647 w 107"/>
                <a:gd name="T53" fmla="*/ 2147483647 h 46"/>
                <a:gd name="T54" fmla="*/ 2147483647 w 107"/>
                <a:gd name="T55" fmla="*/ 2147483647 h 46"/>
                <a:gd name="T56" fmla="*/ 0 w 107"/>
                <a:gd name="T57" fmla="*/ 2147483647 h 46"/>
                <a:gd name="T58" fmla="*/ 0 w 107"/>
                <a:gd name="T59" fmla="*/ 2147483647 h 46"/>
                <a:gd name="T60" fmla="*/ 2147483647 w 107"/>
                <a:gd name="T61" fmla="*/ 2147483647 h 46"/>
                <a:gd name="T62" fmla="*/ 2147483647 w 107"/>
                <a:gd name="T63" fmla="*/ 2147483647 h 46"/>
                <a:gd name="T64" fmla="*/ 2147483647 w 107"/>
                <a:gd name="T65" fmla="*/ 2147483647 h 46"/>
                <a:gd name="T66" fmla="*/ 2147483647 w 107"/>
                <a:gd name="T67" fmla="*/ 2147483647 h 46"/>
                <a:gd name="T68" fmla="*/ 2147483647 w 107"/>
                <a:gd name="T69" fmla="*/ 2147483647 h 46"/>
                <a:gd name="T70" fmla="*/ 2147483647 w 107"/>
                <a:gd name="T71" fmla="*/ 2147483647 h 46"/>
                <a:gd name="T72" fmla="*/ 2147483647 w 107"/>
                <a:gd name="T73" fmla="*/ 2147483647 h 46"/>
                <a:gd name="T74" fmla="*/ 2147483647 w 107"/>
                <a:gd name="T75" fmla="*/ 2147483647 h 46"/>
                <a:gd name="T76" fmla="*/ 2147483647 w 107"/>
                <a:gd name="T77" fmla="*/ 2147483647 h 46"/>
                <a:gd name="T78" fmla="*/ 2147483647 w 107"/>
                <a:gd name="T79" fmla="*/ 2147483647 h 46"/>
                <a:gd name="T80" fmla="*/ 2147483647 w 107"/>
                <a:gd name="T81" fmla="*/ 2147483647 h 46"/>
                <a:gd name="T82" fmla="*/ 2147483647 w 107"/>
                <a:gd name="T83" fmla="*/ 2147483647 h 4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07" h="46">
                  <a:moveTo>
                    <a:pt x="65" y="8"/>
                  </a:moveTo>
                  <a:lnTo>
                    <a:pt x="69" y="6"/>
                  </a:lnTo>
                  <a:lnTo>
                    <a:pt x="71" y="4"/>
                  </a:lnTo>
                  <a:lnTo>
                    <a:pt x="75" y="2"/>
                  </a:lnTo>
                  <a:lnTo>
                    <a:pt x="79" y="0"/>
                  </a:lnTo>
                  <a:lnTo>
                    <a:pt x="85" y="2"/>
                  </a:lnTo>
                  <a:lnTo>
                    <a:pt x="91" y="4"/>
                  </a:lnTo>
                  <a:lnTo>
                    <a:pt x="95" y="6"/>
                  </a:lnTo>
                  <a:lnTo>
                    <a:pt x="101" y="6"/>
                  </a:lnTo>
                  <a:lnTo>
                    <a:pt x="103" y="14"/>
                  </a:lnTo>
                  <a:lnTo>
                    <a:pt x="107" y="18"/>
                  </a:lnTo>
                  <a:lnTo>
                    <a:pt x="101" y="24"/>
                  </a:lnTo>
                  <a:lnTo>
                    <a:pt x="99" y="30"/>
                  </a:lnTo>
                  <a:lnTo>
                    <a:pt x="95" y="38"/>
                  </a:lnTo>
                  <a:lnTo>
                    <a:pt x="93" y="40"/>
                  </a:lnTo>
                  <a:lnTo>
                    <a:pt x="79" y="42"/>
                  </a:lnTo>
                  <a:lnTo>
                    <a:pt x="75" y="44"/>
                  </a:lnTo>
                  <a:lnTo>
                    <a:pt x="73" y="44"/>
                  </a:lnTo>
                  <a:lnTo>
                    <a:pt x="65" y="46"/>
                  </a:lnTo>
                  <a:lnTo>
                    <a:pt x="52" y="44"/>
                  </a:lnTo>
                  <a:lnTo>
                    <a:pt x="42" y="40"/>
                  </a:lnTo>
                  <a:lnTo>
                    <a:pt x="36" y="38"/>
                  </a:lnTo>
                  <a:lnTo>
                    <a:pt x="26" y="36"/>
                  </a:lnTo>
                  <a:lnTo>
                    <a:pt x="22" y="36"/>
                  </a:lnTo>
                  <a:lnTo>
                    <a:pt x="22" y="38"/>
                  </a:lnTo>
                  <a:lnTo>
                    <a:pt x="10" y="38"/>
                  </a:lnTo>
                  <a:lnTo>
                    <a:pt x="8" y="38"/>
                  </a:lnTo>
                  <a:lnTo>
                    <a:pt x="4" y="36"/>
                  </a:lnTo>
                  <a:lnTo>
                    <a:pt x="0" y="32"/>
                  </a:lnTo>
                  <a:lnTo>
                    <a:pt x="0" y="28"/>
                  </a:lnTo>
                  <a:lnTo>
                    <a:pt x="6" y="28"/>
                  </a:lnTo>
                  <a:lnTo>
                    <a:pt x="18" y="28"/>
                  </a:lnTo>
                  <a:lnTo>
                    <a:pt x="24" y="28"/>
                  </a:lnTo>
                  <a:lnTo>
                    <a:pt x="32" y="24"/>
                  </a:lnTo>
                  <a:lnTo>
                    <a:pt x="46" y="24"/>
                  </a:lnTo>
                  <a:lnTo>
                    <a:pt x="44" y="20"/>
                  </a:lnTo>
                  <a:lnTo>
                    <a:pt x="46" y="14"/>
                  </a:lnTo>
                  <a:lnTo>
                    <a:pt x="50" y="12"/>
                  </a:lnTo>
                  <a:lnTo>
                    <a:pt x="54" y="8"/>
                  </a:lnTo>
                  <a:lnTo>
                    <a:pt x="58" y="6"/>
                  </a:lnTo>
                  <a:lnTo>
                    <a:pt x="56" y="6"/>
                  </a:lnTo>
                  <a:lnTo>
                    <a:pt x="65"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3" name="Freeform 162"/>
            <p:cNvSpPr>
              <a:spLocks/>
            </p:cNvSpPr>
            <p:nvPr/>
          </p:nvSpPr>
          <p:spPr bwMode="auto">
            <a:xfrm>
              <a:off x="5863319" y="1742931"/>
              <a:ext cx="206351" cy="180695"/>
            </a:xfrm>
            <a:custGeom>
              <a:avLst/>
              <a:gdLst>
                <a:gd name="T0" fmla="*/ 2147483647 w 185"/>
                <a:gd name="T1" fmla="*/ 2147483647 h 162"/>
                <a:gd name="T2" fmla="*/ 0 w 185"/>
                <a:gd name="T3" fmla="*/ 2147483647 h 162"/>
                <a:gd name="T4" fmla="*/ 2147483647 w 185"/>
                <a:gd name="T5" fmla="*/ 2147483647 h 162"/>
                <a:gd name="T6" fmla="*/ 2147483647 w 185"/>
                <a:gd name="T7" fmla="*/ 2147483647 h 162"/>
                <a:gd name="T8" fmla="*/ 2147483647 w 185"/>
                <a:gd name="T9" fmla="*/ 2147483647 h 162"/>
                <a:gd name="T10" fmla="*/ 2147483647 w 185"/>
                <a:gd name="T11" fmla="*/ 2147483647 h 162"/>
                <a:gd name="T12" fmla="*/ 2147483647 w 185"/>
                <a:gd name="T13" fmla="*/ 2147483647 h 162"/>
                <a:gd name="T14" fmla="*/ 2147483647 w 185"/>
                <a:gd name="T15" fmla="*/ 2147483647 h 162"/>
                <a:gd name="T16" fmla="*/ 2147483647 w 185"/>
                <a:gd name="T17" fmla="*/ 2147483647 h 162"/>
                <a:gd name="T18" fmla="*/ 2147483647 w 185"/>
                <a:gd name="T19" fmla="*/ 2147483647 h 162"/>
                <a:gd name="T20" fmla="*/ 2147483647 w 185"/>
                <a:gd name="T21" fmla="*/ 2147483647 h 162"/>
                <a:gd name="T22" fmla="*/ 2147483647 w 185"/>
                <a:gd name="T23" fmla="*/ 0 h 162"/>
                <a:gd name="T24" fmla="*/ 2147483647 w 185"/>
                <a:gd name="T25" fmla="*/ 2147483647 h 162"/>
                <a:gd name="T26" fmla="*/ 2147483647 w 185"/>
                <a:gd name="T27" fmla="*/ 2147483647 h 162"/>
                <a:gd name="T28" fmla="*/ 2147483647 w 185"/>
                <a:gd name="T29" fmla="*/ 2147483647 h 162"/>
                <a:gd name="T30" fmla="*/ 2147483647 w 185"/>
                <a:gd name="T31" fmla="*/ 2147483647 h 162"/>
                <a:gd name="T32" fmla="*/ 2147483647 w 185"/>
                <a:gd name="T33" fmla="*/ 2147483647 h 162"/>
                <a:gd name="T34" fmla="*/ 2147483647 w 185"/>
                <a:gd name="T35" fmla="*/ 2147483647 h 162"/>
                <a:gd name="T36" fmla="*/ 2147483647 w 185"/>
                <a:gd name="T37" fmla="*/ 2147483647 h 162"/>
                <a:gd name="T38" fmla="*/ 2147483647 w 185"/>
                <a:gd name="T39" fmla="*/ 2147483647 h 162"/>
                <a:gd name="T40" fmla="*/ 2147483647 w 185"/>
                <a:gd name="T41" fmla="*/ 2147483647 h 162"/>
                <a:gd name="T42" fmla="*/ 2147483647 w 185"/>
                <a:gd name="T43" fmla="*/ 2147483647 h 162"/>
                <a:gd name="T44" fmla="*/ 2147483647 w 185"/>
                <a:gd name="T45" fmla="*/ 2147483647 h 162"/>
                <a:gd name="T46" fmla="*/ 2147483647 w 185"/>
                <a:gd name="T47" fmla="*/ 2147483647 h 162"/>
                <a:gd name="T48" fmla="*/ 2147483647 w 185"/>
                <a:gd name="T49" fmla="*/ 2147483647 h 162"/>
                <a:gd name="T50" fmla="*/ 2147483647 w 185"/>
                <a:gd name="T51" fmla="*/ 2147483647 h 162"/>
                <a:gd name="T52" fmla="*/ 2147483647 w 185"/>
                <a:gd name="T53" fmla="*/ 2147483647 h 162"/>
                <a:gd name="T54" fmla="*/ 2147483647 w 185"/>
                <a:gd name="T55" fmla="*/ 2147483647 h 162"/>
                <a:gd name="T56" fmla="*/ 2147483647 w 185"/>
                <a:gd name="T57" fmla="*/ 2147483647 h 162"/>
                <a:gd name="T58" fmla="*/ 2147483647 w 185"/>
                <a:gd name="T59" fmla="*/ 2147483647 h 162"/>
                <a:gd name="T60" fmla="*/ 2147483647 w 185"/>
                <a:gd name="T61" fmla="*/ 2147483647 h 162"/>
                <a:gd name="T62" fmla="*/ 2147483647 w 185"/>
                <a:gd name="T63" fmla="*/ 2147483647 h 162"/>
                <a:gd name="T64" fmla="*/ 2147483647 w 185"/>
                <a:gd name="T65" fmla="*/ 2147483647 h 162"/>
                <a:gd name="T66" fmla="*/ 2147483647 w 185"/>
                <a:gd name="T67" fmla="*/ 2147483647 h 162"/>
                <a:gd name="T68" fmla="*/ 2147483647 w 185"/>
                <a:gd name="T69" fmla="*/ 2147483647 h 162"/>
                <a:gd name="T70" fmla="*/ 2147483647 w 185"/>
                <a:gd name="T71" fmla="*/ 2147483647 h 162"/>
                <a:gd name="T72" fmla="*/ 2147483647 w 185"/>
                <a:gd name="T73" fmla="*/ 2147483647 h 162"/>
                <a:gd name="T74" fmla="*/ 2147483647 w 185"/>
                <a:gd name="T75" fmla="*/ 2147483647 h 162"/>
                <a:gd name="T76" fmla="*/ 2147483647 w 185"/>
                <a:gd name="T77" fmla="*/ 2147483647 h 162"/>
                <a:gd name="T78" fmla="*/ 2147483647 w 185"/>
                <a:gd name="T79" fmla="*/ 2147483647 h 162"/>
                <a:gd name="T80" fmla="*/ 2147483647 w 185"/>
                <a:gd name="T81" fmla="*/ 2147483647 h 162"/>
                <a:gd name="T82" fmla="*/ 2147483647 w 185"/>
                <a:gd name="T83" fmla="*/ 2147483647 h 162"/>
                <a:gd name="T84" fmla="*/ 2147483647 w 185"/>
                <a:gd name="T85" fmla="*/ 2147483647 h 162"/>
                <a:gd name="T86" fmla="*/ 2147483647 w 185"/>
                <a:gd name="T87" fmla="*/ 2147483647 h 162"/>
                <a:gd name="T88" fmla="*/ 2147483647 w 185"/>
                <a:gd name="T89" fmla="*/ 2147483647 h 162"/>
                <a:gd name="T90" fmla="*/ 2147483647 w 185"/>
                <a:gd name="T91" fmla="*/ 2147483647 h 162"/>
                <a:gd name="T92" fmla="*/ 2147483647 w 185"/>
                <a:gd name="T93" fmla="*/ 2147483647 h 162"/>
                <a:gd name="T94" fmla="*/ 2147483647 w 185"/>
                <a:gd name="T95" fmla="*/ 2147483647 h 162"/>
                <a:gd name="T96" fmla="*/ 2147483647 w 185"/>
                <a:gd name="T97" fmla="*/ 2147483647 h 16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85" h="162">
                  <a:moveTo>
                    <a:pt x="18" y="56"/>
                  </a:moveTo>
                  <a:lnTo>
                    <a:pt x="12" y="52"/>
                  </a:lnTo>
                  <a:lnTo>
                    <a:pt x="8" y="46"/>
                  </a:lnTo>
                  <a:lnTo>
                    <a:pt x="0" y="36"/>
                  </a:lnTo>
                  <a:lnTo>
                    <a:pt x="8" y="30"/>
                  </a:lnTo>
                  <a:lnTo>
                    <a:pt x="8" y="28"/>
                  </a:lnTo>
                  <a:lnTo>
                    <a:pt x="6" y="26"/>
                  </a:lnTo>
                  <a:lnTo>
                    <a:pt x="4" y="24"/>
                  </a:lnTo>
                  <a:lnTo>
                    <a:pt x="4" y="22"/>
                  </a:lnTo>
                  <a:lnTo>
                    <a:pt x="4" y="18"/>
                  </a:lnTo>
                  <a:lnTo>
                    <a:pt x="18" y="18"/>
                  </a:lnTo>
                  <a:lnTo>
                    <a:pt x="20" y="16"/>
                  </a:lnTo>
                  <a:lnTo>
                    <a:pt x="22" y="14"/>
                  </a:lnTo>
                  <a:lnTo>
                    <a:pt x="24" y="14"/>
                  </a:lnTo>
                  <a:lnTo>
                    <a:pt x="28" y="16"/>
                  </a:lnTo>
                  <a:lnTo>
                    <a:pt x="32" y="18"/>
                  </a:lnTo>
                  <a:lnTo>
                    <a:pt x="36" y="18"/>
                  </a:lnTo>
                  <a:lnTo>
                    <a:pt x="36" y="14"/>
                  </a:lnTo>
                  <a:lnTo>
                    <a:pt x="40" y="12"/>
                  </a:lnTo>
                  <a:lnTo>
                    <a:pt x="46" y="10"/>
                  </a:lnTo>
                  <a:lnTo>
                    <a:pt x="52" y="8"/>
                  </a:lnTo>
                  <a:lnTo>
                    <a:pt x="52" y="2"/>
                  </a:lnTo>
                  <a:lnTo>
                    <a:pt x="64" y="2"/>
                  </a:lnTo>
                  <a:lnTo>
                    <a:pt x="64" y="0"/>
                  </a:lnTo>
                  <a:lnTo>
                    <a:pt x="68" y="0"/>
                  </a:lnTo>
                  <a:lnTo>
                    <a:pt x="74" y="2"/>
                  </a:lnTo>
                  <a:lnTo>
                    <a:pt x="80" y="2"/>
                  </a:lnTo>
                  <a:lnTo>
                    <a:pt x="94" y="8"/>
                  </a:lnTo>
                  <a:lnTo>
                    <a:pt x="96" y="8"/>
                  </a:lnTo>
                  <a:lnTo>
                    <a:pt x="96" y="16"/>
                  </a:lnTo>
                  <a:lnTo>
                    <a:pt x="88" y="24"/>
                  </a:lnTo>
                  <a:lnTo>
                    <a:pt x="86" y="28"/>
                  </a:lnTo>
                  <a:lnTo>
                    <a:pt x="86" y="32"/>
                  </a:lnTo>
                  <a:lnTo>
                    <a:pt x="84" y="38"/>
                  </a:lnTo>
                  <a:lnTo>
                    <a:pt x="84" y="44"/>
                  </a:lnTo>
                  <a:lnTo>
                    <a:pt x="84" y="48"/>
                  </a:lnTo>
                  <a:lnTo>
                    <a:pt x="88" y="52"/>
                  </a:lnTo>
                  <a:lnTo>
                    <a:pt x="96" y="58"/>
                  </a:lnTo>
                  <a:lnTo>
                    <a:pt x="107" y="62"/>
                  </a:lnTo>
                  <a:lnTo>
                    <a:pt x="109" y="64"/>
                  </a:lnTo>
                  <a:lnTo>
                    <a:pt x="115" y="68"/>
                  </a:lnTo>
                  <a:lnTo>
                    <a:pt x="119" y="72"/>
                  </a:lnTo>
                  <a:lnTo>
                    <a:pt x="121" y="80"/>
                  </a:lnTo>
                  <a:lnTo>
                    <a:pt x="125" y="86"/>
                  </a:lnTo>
                  <a:lnTo>
                    <a:pt x="131" y="90"/>
                  </a:lnTo>
                  <a:lnTo>
                    <a:pt x="135" y="92"/>
                  </a:lnTo>
                  <a:lnTo>
                    <a:pt x="137" y="92"/>
                  </a:lnTo>
                  <a:lnTo>
                    <a:pt x="139" y="90"/>
                  </a:lnTo>
                  <a:lnTo>
                    <a:pt x="141" y="94"/>
                  </a:lnTo>
                  <a:lnTo>
                    <a:pt x="145" y="98"/>
                  </a:lnTo>
                  <a:lnTo>
                    <a:pt x="149" y="102"/>
                  </a:lnTo>
                  <a:lnTo>
                    <a:pt x="161" y="108"/>
                  </a:lnTo>
                  <a:lnTo>
                    <a:pt x="173" y="114"/>
                  </a:lnTo>
                  <a:lnTo>
                    <a:pt x="179" y="120"/>
                  </a:lnTo>
                  <a:lnTo>
                    <a:pt x="185" y="124"/>
                  </a:lnTo>
                  <a:lnTo>
                    <a:pt x="179" y="124"/>
                  </a:lnTo>
                  <a:lnTo>
                    <a:pt x="173" y="124"/>
                  </a:lnTo>
                  <a:lnTo>
                    <a:pt x="169" y="122"/>
                  </a:lnTo>
                  <a:lnTo>
                    <a:pt x="163" y="118"/>
                  </a:lnTo>
                  <a:lnTo>
                    <a:pt x="159" y="118"/>
                  </a:lnTo>
                  <a:lnTo>
                    <a:pt x="153" y="120"/>
                  </a:lnTo>
                  <a:lnTo>
                    <a:pt x="153" y="124"/>
                  </a:lnTo>
                  <a:lnTo>
                    <a:pt x="153" y="126"/>
                  </a:lnTo>
                  <a:lnTo>
                    <a:pt x="155" y="128"/>
                  </a:lnTo>
                  <a:lnTo>
                    <a:pt x="159" y="132"/>
                  </a:lnTo>
                  <a:lnTo>
                    <a:pt x="161" y="136"/>
                  </a:lnTo>
                  <a:lnTo>
                    <a:pt x="163" y="138"/>
                  </a:lnTo>
                  <a:lnTo>
                    <a:pt x="163" y="140"/>
                  </a:lnTo>
                  <a:lnTo>
                    <a:pt x="163" y="144"/>
                  </a:lnTo>
                  <a:lnTo>
                    <a:pt x="161" y="146"/>
                  </a:lnTo>
                  <a:lnTo>
                    <a:pt x="155" y="144"/>
                  </a:lnTo>
                  <a:lnTo>
                    <a:pt x="155" y="152"/>
                  </a:lnTo>
                  <a:lnTo>
                    <a:pt x="155" y="154"/>
                  </a:lnTo>
                  <a:lnTo>
                    <a:pt x="151" y="158"/>
                  </a:lnTo>
                  <a:lnTo>
                    <a:pt x="147" y="162"/>
                  </a:lnTo>
                  <a:lnTo>
                    <a:pt x="141" y="162"/>
                  </a:lnTo>
                  <a:lnTo>
                    <a:pt x="141" y="156"/>
                  </a:lnTo>
                  <a:lnTo>
                    <a:pt x="145" y="152"/>
                  </a:lnTo>
                  <a:lnTo>
                    <a:pt x="147" y="148"/>
                  </a:lnTo>
                  <a:lnTo>
                    <a:pt x="147" y="142"/>
                  </a:lnTo>
                  <a:lnTo>
                    <a:pt x="147" y="136"/>
                  </a:lnTo>
                  <a:lnTo>
                    <a:pt x="145" y="132"/>
                  </a:lnTo>
                  <a:lnTo>
                    <a:pt x="141" y="126"/>
                  </a:lnTo>
                  <a:lnTo>
                    <a:pt x="135" y="124"/>
                  </a:lnTo>
                  <a:lnTo>
                    <a:pt x="129" y="120"/>
                  </a:lnTo>
                  <a:lnTo>
                    <a:pt x="119" y="112"/>
                  </a:lnTo>
                  <a:lnTo>
                    <a:pt x="107" y="104"/>
                  </a:lnTo>
                  <a:lnTo>
                    <a:pt x="84" y="92"/>
                  </a:lnTo>
                  <a:lnTo>
                    <a:pt x="74" y="84"/>
                  </a:lnTo>
                  <a:lnTo>
                    <a:pt x="64" y="74"/>
                  </a:lnTo>
                  <a:lnTo>
                    <a:pt x="56" y="64"/>
                  </a:lnTo>
                  <a:lnTo>
                    <a:pt x="52" y="50"/>
                  </a:lnTo>
                  <a:lnTo>
                    <a:pt x="42" y="48"/>
                  </a:lnTo>
                  <a:lnTo>
                    <a:pt x="36" y="44"/>
                  </a:lnTo>
                  <a:lnTo>
                    <a:pt x="30" y="46"/>
                  </a:lnTo>
                  <a:lnTo>
                    <a:pt x="28" y="50"/>
                  </a:lnTo>
                  <a:lnTo>
                    <a:pt x="24" y="54"/>
                  </a:lnTo>
                  <a:lnTo>
                    <a:pt x="20" y="56"/>
                  </a:lnTo>
                  <a:lnTo>
                    <a:pt x="18" y="5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4" name="Freeform 163"/>
            <p:cNvSpPr>
              <a:spLocks/>
            </p:cNvSpPr>
            <p:nvPr/>
          </p:nvSpPr>
          <p:spPr bwMode="auto">
            <a:xfrm>
              <a:off x="5974861" y="1586775"/>
              <a:ext cx="157274" cy="111540"/>
            </a:xfrm>
            <a:custGeom>
              <a:avLst/>
              <a:gdLst>
                <a:gd name="T0" fmla="*/ 2147483647 w 141"/>
                <a:gd name="T1" fmla="*/ 2147483647 h 100"/>
                <a:gd name="T2" fmla="*/ 2147483647 w 141"/>
                <a:gd name="T3" fmla="*/ 2147483647 h 100"/>
                <a:gd name="T4" fmla="*/ 2147483647 w 141"/>
                <a:gd name="T5" fmla="*/ 2147483647 h 100"/>
                <a:gd name="T6" fmla="*/ 2147483647 w 141"/>
                <a:gd name="T7" fmla="*/ 2147483647 h 100"/>
                <a:gd name="T8" fmla="*/ 2147483647 w 141"/>
                <a:gd name="T9" fmla="*/ 2147483647 h 100"/>
                <a:gd name="T10" fmla="*/ 2147483647 w 141"/>
                <a:gd name="T11" fmla="*/ 2147483647 h 100"/>
                <a:gd name="T12" fmla="*/ 2147483647 w 141"/>
                <a:gd name="T13" fmla="*/ 2147483647 h 100"/>
                <a:gd name="T14" fmla="*/ 2147483647 w 141"/>
                <a:gd name="T15" fmla="*/ 2147483647 h 100"/>
                <a:gd name="T16" fmla="*/ 2147483647 w 141"/>
                <a:gd name="T17" fmla="*/ 2147483647 h 100"/>
                <a:gd name="T18" fmla="*/ 2147483647 w 141"/>
                <a:gd name="T19" fmla="*/ 2147483647 h 100"/>
                <a:gd name="T20" fmla="*/ 2147483647 w 141"/>
                <a:gd name="T21" fmla="*/ 2147483647 h 100"/>
                <a:gd name="T22" fmla="*/ 2147483647 w 141"/>
                <a:gd name="T23" fmla="*/ 2147483647 h 100"/>
                <a:gd name="T24" fmla="*/ 2147483647 w 141"/>
                <a:gd name="T25" fmla="*/ 2147483647 h 100"/>
                <a:gd name="T26" fmla="*/ 2147483647 w 141"/>
                <a:gd name="T27" fmla="*/ 2147483647 h 100"/>
                <a:gd name="T28" fmla="*/ 2147483647 w 141"/>
                <a:gd name="T29" fmla="*/ 2147483647 h 100"/>
                <a:gd name="T30" fmla="*/ 2147483647 w 141"/>
                <a:gd name="T31" fmla="*/ 2147483647 h 100"/>
                <a:gd name="T32" fmla="*/ 2147483647 w 141"/>
                <a:gd name="T33" fmla="*/ 2147483647 h 100"/>
                <a:gd name="T34" fmla="*/ 2147483647 w 141"/>
                <a:gd name="T35" fmla="*/ 2147483647 h 100"/>
                <a:gd name="T36" fmla="*/ 2147483647 w 141"/>
                <a:gd name="T37" fmla="*/ 2147483647 h 100"/>
                <a:gd name="T38" fmla="*/ 2147483647 w 141"/>
                <a:gd name="T39" fmla="*/ 2147483647 h 100"/>
                <a:gd name="T40" fmla="*/ 2147483647 w 141"/>
                <a:gd name="T41" fmla="*/ 2147483647 h 100"/>
                <a:gd name="T42" fmla="*/ 2147483647 w 141"/>
                <a:gd name="T43" fmla="*/ 2147483647 h 100"/>
                <a:gd name="T44" fmla="*/ 2147483647 w 141"/>
                <a:gd name="T45" fmla="*/ 2147483647 h 100"/>
                <a:gd name="T46" fmla="*/ 2147483647 w 141"/>
                <a:gd name="T47" fmla="*/ 2147483647 h 100"/>
                <a:gd name="T48" fmla="*/ 0 w 141"/>
                <a:gd name="T49" fmla="*/ 2147483647 h 100"/>
                <a:gd name="T50" fmla="*/ 0 w 141"/>
                <a:gd name="T51" fmla="*/ 2147483647 h 100"/>
                <a:gd name="T52" fmla="*/ 2147483647 w 141"/>
                <a:gd name="T53" fmla="*/ 2147483647 h 100"/>
                <a:gd name="T54" fmla="*/ 2147483647 w 141"/>
                <a:gd name="T55" fmla="*/ 2147483647 h 100"/>
                <a:gd name="T56" fmla="*/ 2147483647 w 141"/>
                <a:gd name="T57" fmla="*/ 2147483647 h 100"/>
                <a:gd name="T58" fmla="*/ 2147483647 w 141"/>
                <a:gd name="T59" fmla="*/ 0 h 100"/>
                <a:gd name="T60" fmla="*/ 2147483647 w 141"/>
                <a:gd name="T61" fmla="*/ 0 h 100"/>
                <a:gd name="T62" fmla="*/ 2147483647 w 141"/>
                <a:gd name="T63" fmla="*/ 2147483647 h 100"/>
                <a:gd name="T64" fmla="*/ 2147483647 w 141"/>
                <a:gd name="T65" fmla="*/ 2147483647 h 100"/>
                <a:gd name="T66" fmla="*/ 2147483647 w 141"/>
                <a:gd name="T67" fmla="*/ 2147483647 h 100"/>
                <a:gd name="T68" fmla="*/ 2147483647 w 141"/>
                <a:gd name="T69" fmla="*/ 2147483647 h 100"/>
                <a:gd name="T70" fmla="*/ 2147483647 w 141"/>
                <a:gd name="T71" fmla="*/ 2147483647 h 100"/>
                <a:gd name="T72" fmla="*/ 2147483647 w 141"/>
                <a:gd name="T73" fmla="*/ 2147483647 h 100"/>
                <a:gd name="T74" fmla="*/ 2147483647 w 141"/>
                <a:gd name="T75" fmla="*/ 2147483647 h 100"/>
                <a:gd name="T76" fmla="*/ 2147483647 w 141"/>
                <a:gd name="T77" fmla="*/ 2147483647 h 100"/>
                <a:gd name="T78" fmla="*/ 2147483647 w 141"/>
                <a:gd name="T79" fmla="*/ 2147483647 h 100"/>
                <a:gd name="T80" fmla="*/ 2147483647 w 141"/>
                <a:gd name="T81" fmla="*/ 2147483647 h 100"/>
                <a:gd name="T82" fmla="*/ 2147483647 w 141"/>
                <a:gd name="T83" fmla="*/ 2147483647 h 100"/>
                <a:gd name="T84" fmla="*/ 2147483647 w 141"/>
                <a:gd name="T85" fmla="*/ 2147483647 h 100"/>
                <a:gd name="T86" fmla="*/ 2147483647 w 141"/>
                <a:gd name="T87" fmla="*/ 2147483647 h 100"/>
                <a:gd name="T88" fmla="*/ 2147483647 w 141"/>
                <a:gd name="T89" fmla="*/ 2147483647 h 100"/>
                <a:gd name="T90" fmla="*/ 2147483647 w 141"/>
                <a:gd name="T91" fmla="*/ 2147483647 h 100"/>
                <a:gd name="T92" fmla="*/ 2147483647 w 141"/>
                <a:gd name="T93" fmla="*/ 2147483647 h 100"/>
                <a:gd name="T94" fmla="*/ 2147483647 w 141"/>
                <a:gd name="T95" fmla="*/ 2147483647 h 100"/>
                <a:gd name="T96" fmla="*/ 2147483647 w 141"/>
                <a:gd name="T97" fmla="*/ 2147483647 h 100"/>
                <a:gd name="T98" fmla="*/ 2147483647 w 141"/>
                <a:gd name="T99" fmla="*/ 2147483647 h 100"/>
                <a:gd name="T100" fmla="*/ 2147483647 w 141"/>
                <a:gd name="T101" fmla="*/ 2147483647 h 100"/>
                <a:gd name="T102" fmla="*/ 2147483647 w 141"/>
                <a:gd name="T103" fmla="*/ 2147483647 h 100"/>
                <a:gd name="T104" fmla="*/ 2147483647 w 141"/>
                <a:gd name="T105" fmla="*/ 2147483647 h 100"/>
                <a:gd name="T106" fmla="*/ 2147483647 w 141"/>
                <a:gd name="T107" fmla="*/ 2147483647 h 100"/>
                <a:gd name="T108" fmla="*/ 2147483647 w 141"/>
                <a:gd name="T109" fmla="*/ 2147483647 h 1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41" h="100">
                  <a:moveTo>
                    <a:pt x="121" y="100"/>
                  </a:moveTo>
                  <a:lnTo>
                    <a:pt x="117" y="100"/>
                  </a:lnTo>
                  <a:lnTo>
                    <a:pt x="111" y="100"/>
                  </a:lnTo>
                  <a:lnTo>
                    <a:pt x="101" y="98"/>
                  </a:lnTo>
                  <a:lnTo>
                    <a:pt x="91" y="100"/>
                  </a:lnTo>
                  <a:lnTo>
                    <a:pt x="85" y="100"/>
                  </a:lnTo>
                  <a:lnTo>
                    <a:pt x="83" y="100"/>
                  </a:lnTo>
                  <a:lnTo>
                    <a:pt x="81" y="96"/>
                  </a:lnTo>
                  <a:lnTo>
                    <a:pt x="75" y="96"/>
                  </a:lnTo>
                  <a:lnTo>
                    <a:pt x="71" y="96"/>
                  </a:lnTo>
                  <a:lnTo>
                    <a:pt x="69" y="96"/>
                  </a:lnTo>
                  <a:lnTo>
                    <a:pt x="67" y="94"/>
                  </a:lnTo>
                  <a:lnTo>
                    <a:pt x="65" y="88"/>
                  </a:lnTo>
                  <a:lnTo>
                    <a:pt x="61" y="86"/>
                  </a:lnTo>
                  <a:lnTo>
                    <a:pt x="55" y="84"/>
                  </a:lnTo>
                  <a:lnTo>
                    <a:pt x="47" y="82"/>
                  </a:lnTo>
                  <a:lnTo>
                    <a:pt x="43" y="78"/>
                  </a:lnTo>
                  <a:lnTo>
                    <a:pt x="41" y="82"/>
                  </a:lnTo>
                  <a:lnTo>
                    <a:pt x="37" y="82"/>
                  </a:lnTo>
                  <a:lnTo>
                    <a:pt x="35" y="82"/>
                  </a:lnTo>
                  <a:lnTo>
                    <a:pt x="35" y="78"/>
                  </a:lnTo>
                  <a:lnTo>
                    <a:pt x="13" y="72"/>
                  </a:lnTo>
                  <a:lnTo>
                    <a:pt x="13" y="62"/>
                  </a:lnTo>
                  <a:lnTo>
                    <a:pt x="7" y="48"/>
                  </a:lnTo>
                  <a:lnTo>
                    <a:pt x="0" y="36"/>
                  </a:lnTo>
                  <a:lnTo>
                    <a:pt x="0" y="18"/>
                  </a:lnTo>
                  <a:lnTo>
                    <a:pt x="5" y="18"/>
                  </a:lnTo>
                  <a:lnTo>
                    <a:pt x="13" y="16"/>
                  </a:lnTo>
                  <a:lnTo>
                    <a:pt x="25" y="10"/>
                  </a:lnTo>
                  <a:lnTo>
                    <a:pt x="41" y="0"/>
                  </a:lnTo>
                  <a:lnTo>
                    <a:pt x="59" y="0"/>
                  </a:lnTo>
                  <a:lnTo>
                    <a:pt x="61" y="4"/>
                  </a:lnTo>
                  <a:lnTo>
                    <a:pt x="61" y="6"/>
                  </a:lnTo>
                  <a:lnTo>
                    <a:pt x="65" y="8"/>
                  </a:lnTo>
                  <a:lnTo>
                    <a:pt x="75" y="6"/>
                  </a:lnTo>
                  <a:lnTo>
                    <a:pt x="113" y="6"/>
                  </a:lnTo>
                  <a:lnTo>
                    <a:pt x="117" y="10"/>
                  </a:lnTo>
                  <a:lnTo>
                    <a:pt x="119" y="12"/>
                  </a:lnTo>
                  <a:lnTo>
                    <a:pt x="123" y="14"/>
                  </a:lnTo>
                  <a:lnTo>
                    <a:pt x="125" y="16"/>
                  </a:lnTo>
                  <a:lnTo>
                    <a:pt x="129" y="22"/>
                  </a:lnTo>
                  <a:lnTo>
                    <a:pt x="131" y="28"/>
                  </a:lnTo>
                  <a:lnTo>
                    <a:pt x="131" y="34"/>
                  </a:lnTo>
                  <a:lnTo>
                    <a:pt x="135" y="40"/>
                  </a:lnTo>
                  <a:lnTo>
                    <a:pt x="129" y="44"/>
                  </a:lnTo>
                  <a:lnTo>
                    <a:pt x="127" y="46"/>
                  </a:lnTo>
                  <a:lnTo>
                    <a:pt x="125" y="46"/>
                  </a:lnTo>
                  <a:lnTo>
                    <a:pt x="125" y="50"/>
                  </a:lnTo>
                  <a:lnTo>
                    <a:pt x="127" y="54"/>
                  </a:lnTo>
                  <a:lnTo>
                    <a:pt x="133" y="62"/>
                  </a:lnTo>
                  <a:lnTo>
                    <a:pt x="141" y="76"/>
                  </a:lnTo>
                  <a:lnTo>
                    <a:pt x="135" y="80"/>
                  </a:lnTo>
                  <a:lnTo>
                    <a:pt x="131" y="88"/>
                  </a:lnTo>
                  <a:lnTo>
                    <a:pt x="121" y="98"/>
                  </a:lnTo>
                  <a:lnTo>
                    <a:pt x="121" y="10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5" name="Freeform 164"/>
            <p:cNvSpPr>
              <a:spLocks/>
            </p:cNvSpPr>
            <p:nvPr/>
          </p:nvSpPr>
          <p:spPr bwMode="auto">
            <a:xfrm>
              <a:off x="6074133" y="1832163"/>
              <a:ext cx="31231" cy="58001"/>
            </a:xfrm>
            <a:custGeom>
              <a:avLst/>
              <a:gdLst>
                <a:gd name="T0" fmla="*/ 2147483647 w 28"/>
                <a:gd name="T1" fmla="*/ 2147483647 h 52"/>
                <a:gd name="T2" fmla="*/ 2147483647 w 28"/>
                <a:gd name="T3" fmla="*/ 2147483647 h 52"/>
                <a:gd name="T4" fmla="*/ 2147483647 w 28"/>
                <a:gd name="T5" fmla="*/ 2147483647 h 52"/>
                <a:gd name="T6" fmla="*/ 2147483647 w 28"/>
                <a:gd name="T7" fmla="*/ 2147483647 h 52"/>
                <a:gd name="T8" fmla="*/ 2147483647 w 28"/>
                <a:gd name="T9" fmla="*/ 2147483647 h 52"/>
                <a:gd name="T10" fmla="*/ 2147483647 w 28"/>
                <a:gd name="T11" fmla="*/ 2147483647 h 52"/>
                <a:gd name="T12" fmla="*/ 2147483647 w 28"/>
                <a:gd name="T13" fmla="*/ 2147483647 h 52"/>
                <a:gd name="T14" fmla="*/ 2147483647 w 28"/>
                <a:gd name="T15" fmla="*/ 2147483647 h 52"/>
                <a:gd name="T16" fmla="*/ 2147483647 w 28"/>
                <a:gd name="T17" fmla="*/ 2147483647 h 52"/>
                <a:gd name="T18" fmla="*/ 0 w 28"/>
                <a:gd name="T19" fmla="*/ 2147483647 h 52"/>
                <a:gd name="T20" fmla="*/ 2147483647 w 28"/>
                <a:gd name="T21" fmla="*/ 2147483647 h 52"/>
                <a:gd name="T22" fmla="*/ 2147483647 w 28"/>
                <a:gd name="T23" fmla="*/ 2147483647 h 52"/>
                <a:gd name="T24" fmla="*/ 2147483647 w 28"/>
                <a:gd name="T25" fmla="*/ 0 h 52"/>
                <a:gd name="T26" fmla="*/ 2147483647 w 28"/>
                <a:gd name="T27" fmla="*/ 0 h 52"/>
                <a:gd name="T28" fmla="*/ 2147483647 w 28"/>
                <a:gd name="T29" fmla="*/ 0 h 52"/>
                <a:gd name="T30" fmla="*/ 2147483647 w 28"/>
                <a:gd name="T31" fmla="*/ 2147483647 h 52"/>
                <a:gd name="T32" fmla="*/ 2147483647 w 28"/>
                <a:gd name="T33" fmla="*/ 2147483647 h 52"/>
                <a:gd name="T34" fmla="*/ 2147483647 w 28"/>
                <a:gd name="T35" fmla="*/ 2147483647 h 52"/>
                <a:gd name="T36" fmla="*/ 2147483647 w 28"/>
                <a:gd name="T37" fmla="*/ 2147483647 h 52"/>
                <a:gd name="T38" fmla="*/ 2147483647 w 28"/>
                <a:gd name="T39" fmla="*/ 2147483647 h 52"/>
                <a:gd name="T40" fmla="*/ 2147483647 w 28"/>
                <a:gd name="T41" fmla="*/ 2147483647 h 52"/>
                <a:gd name="T42" fmla="*/ 2147483647 w 28"/>
                <a:gd name="T43" fmla="*/ 2147483647 h 5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8" h="52">
                  <a:moveTo>
                    <a:pt x="28" y="30"/>
                  </a:moveTo>
                  <a:lnTo>
                    <a:pt x="28" y="38"/>
                  </a:lnTo>
                  <a:lnTo>
                    <a:pt x="24" y="42"/>
                  </a:lnTo>
                  <a:lnTo>
                    <a:pt x="20" y="46"/>
                  </a:lnTo>
                  <a:lnTo>
                    <a:pt x="16" y="52"/>
                  </a:lnTo>
                  <a:lnTo>
                    <a:pt x="12" y="46"/>
                  </a:lnTo>
                  <a:lnTo>
                    <a:pt x="8" y="42"/>
                  </a:lnTo>
                  <a:lnTo>
                    <a:pt x="6" y="26"/>
                  </a:lnTo>
                  <a:lnTo>
                    <a:pt x="4" y="16"/>
                  </a:lnTo>
                  <a:lnTo>
                    <a:pt x="0" y="8"/>
                  </a:lnTo>
                  <a:lnTo>
                    <a:pt x="2" y="6"/>
                  </a:lnTo>
                  <a:lnTo>
                    <a:pt x="2" y="2"/>
                  </a:lnTo>
                  <a:lnTo>
                    <a:pt x="2" y="0"/>
                  </a:lnTo>
                  <a:lnTo>
                    <a:pt x="6" y="0"/>
                  </a:lnTo>
                  <a:lnTo>
                    <a:pt x="10" y="0"/>
                  </a:lnTo>
                  <a:lnTo>
                    <a:pt x="12" y="2"/>
                  </a:lnTo>
                  <a:lnTo>
                    <a:pt x="18" y="8"/>
                  </a:lnTo>
                  <a:lnTo>
                    <a:pt x="18" y="16"/>
                  </a:lnTo>
                  <a:lnTo>
                    <a:pt x="18" y="22"/>
                  </a:lnTo>
                  <a:lnTo>
                    <a:pt x="22" y="28"/>
                  </a:lnTo>
                  <a:lnTo>
                    <a:pt x="26" y="28"/>
                  </a:lnTo>
                  <a:lnTo>
                    <a:pt x="28" y="3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6" name="Freeform 165"/>
            <p:cNvSpPr>
              <a:spLocks/>
            </p:cNvSpPr>
            <p:nvPr/>
          </p:nvSpPr>
          <p:spPr bwMode="auto">
            <a:xfrm>
              <a:off x="6091979" y="1850010"/>
              <a:ext cx="104849" cy="109309"/>
            </a:xfrm>
            <a:custGeom>
              <a:avLst/>
              <a:gdLst>
                <a:gd name="T0" fmla="*/ 2147483647 w 94"/>
                <a:gd name="T1" fmla="*/ 2147483647 h 98"/>
                <a:gd name="T2" fmla="*/ 2147483647 w 94"/>
                <a:gd name="T3" fmla="*/ 2147483647 h 98"/>
                <a:gd name="T4" fmla="*/ 2147483647 w 94"/>
                <a:gd name="T5" fmla="*/ 2147483647 h 98"/>
                <a:gd name="T6" fmla="*/ 2147483647 w 94"/>
                <a:gd name="T7" fmla="*/ 2147483647 h 98"/>
                <a:gd name="T8" fmla="*/ 2147483647 w 94"/>
                <a:gd name="T9" fmla="*/ 2147483647 h 98"/>
                <a:gd name="T10" fmla="*/ 2147483647 w 94"/>
                <a:gd name="T11" fmla="*/ 2147483647 h 98"/>
                <a:gd name="T12" fmla="*/ 2147483647 w 94"/>
                <a:gd name="T13" fmla="*/ 2147483647 h 98"/>
                <a:gd name="T14" fmla="*/ 2147483647 w 94"/>
                <a:gd name="T15" fmla="*/ 2147483647 h 98"/>
                <a:gd name="T16" fmla="*/ 2147483647 w 94"/>
                <a:gd name="T17" fmla="*/ 2147483647 h 98"/>
                <a:gd name="T18" fmla="*/ 2147483647 w 94"/>
                <a:gd name="T19" fmla="*/ 0 h 98"/>
                <a:gd name="T20" fmla="*/ 2147483647 w 94"/>
                <a:gd name="T21" fmla="*/ 2147483647 h 98"/>
                <a:gd name="T22" fmla="*/ 2147483647 w 94"/>
                <a:gd name="T23" fmla="*/ 2147483647 h 98"/>
                <a:gd name="T24" fmla="*/ 2147483647 w 94"/>
                <a:gd name="T25" fmla="*/ 2147483647 h 98"/>
                <a:gd name="T26" fmla="*/ 2147483647 w 94"/>
                <a:gd name="T27" fmla="*/ 2147483647 h 98"/>
                <a:gd name="T28" fmla="*/ 2147483647 w 94"/>
                <a:gd name="T29" fmla="*/ 2147483647 h 98"/>
                <a:gd name="T30" fmla="*/ 2147483647 w 94"/>
                <a:gd name="T31" fmla="*/ 2147483647 h 98"/>
                <a:gd name="T32" fmla="*/ 2147483647 w 94"/>
                <a:gd name="T33" fmla="*/ 2147483647 h 98"/>
                <a:gd name="T34" fmla="*/ 2147483647 w 94"/>
                <a:gd name="T35" fmla="*/ 2147483647 h 98"/>
                <a:gd name="T36" fmla="*/ 2147483647 w 94"/>
                <a:gd name="T37" fmla="*/ 2147483647 h 98"/>
                <a:gd name="T38" fmla="*/ 2147483647 w 94"/>
                <a:gd name="T39" fmla="*/ 2147483647 h 98"/>
                <a:gd name="T40" fmla="*/ 2147483647 w 94"/>
                <a:gd name="T41" fmla="*/ 2147483647 h 98"/>
                <a:gd name="T42" fmla="*/ 2147483647 w 94"/>
                <a:gd name="T43" fmla="*/ 2147483647 h 98"/>
                <a:gd name="T44" fmla="*/ 2147483647 w 94"/>
                <a:gd name="T45" fmla="*/ 2147483647 h 98"/>
                <a:gd name="T46" fmla="*/ 2147483647 w 94"/>
                <a:gd name="T47" fmla="*/ 2147483647 h 98"/>
                <a:gd name="T48" fmla="*/ 2147483647 w 94"/>
                <a:gd name="T49" fmla="*/ 2147483647 h 98"/>
                <a:gd name="T50" fmla="*/ 2147483647 w 94"/>
                <a:gd name="T51" fmla="*/ 2147483647 h 98"/>
                <a:gd name="T52" fmla="*/ 2147483647 w 94"/>
                <a:gd name="T53" fmla="*/ 2147483647 h 98"/>
                <a:gd name="T54" fmla="*/ 2147483647 w 94"/>
                <a:gd name="T55" fmla="*/ 2147483647 h 98"/>
                <a:gd name="T56" fmla="*/ 2147483647 w 94"/>
                <a:gd name="T57" fmla="*/ 2147483647 h 98"/>
                <a:gd name="T58" fmla="*/ 2147483647 w 94"/>
                <a:gd name="T59" fmla="*/ 2147483647 h 98"/>
                <a:gd name="T60" fmla="*/ 2147483647 w 94"/>
                <a:gd name="T61" fmla="*/ 2147483647 h 98"/>
                <a:gd name="T62" fmla="*/ 2147483647 w 94"/>
                <a:gd name="T63" fmla="*/ 2147483647 h 98"/>
                <a:gd name="T64" fmla="*/ 2147483647 w 94"/>
                <a:gd name="T65" fmla="*/ 2147483647 h 98"/>
                <a:gd name="T66" fmla="*/ 2147483647 w 94"/>
                <a:gd name="T67" fmla="*/ 2147483647 h 98"/>
                <a:gd name="T68" fmla="*/ 2147483647 w 94"/>
                <a:gd name="T69" fmla="*/ 2147483647 h 98"/>
                <a:gd name="T70" fmla="*/ 2147483647 w 94"/>
                <a:gd name="T71" fmla="*/ 2147483647 h 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94" h="98">
                  <a:moveTo>
                    <a:pt x="12" y="14"/>
                  </a:moveTo>
                  <a:lnTo>
                    <a:pt x="20" y="12"/>
                  </a:lnTo>
                  <a:lnTo>
                    <a:pt x="30" y="10"/>
                  </a:lnTo>
                  <a:lnTo>
                    <a:pt x="36" y="8"/>
                  </a:lnTo>
                  <a:lnTo>
                    <a:pt x="38" y="6"/>
                  </a:lnTo>
                  <a:lnTo>
                    <a:pt x="38" y="2"/>
                  </a:lnTo>
                  <a:lnTo>
                    <a:pt x="38" y="4"/>
                  </a:lnTo>
                  <a:lnTo>
                    <a:pt x="42" y="4"/>
                  </a:lnTo>
                  <a:lnTo>
                    <a:pt x="48" y="4"/>
                  </a:lnTo>
                  <a:lnTo>
                    <a:pt x="54" y="2"/>
                  </a:lnTo>
                  <a:lnTo>
                    <a:pt x="60" y="0"/>
                  </a:lnTo>
                  <a:lnTo>
                    <a:pt x="64" y="2"/>
                  </a:lnTo>
                  <a:lnTo>
                    <a:pt x="66" y="4"/>
                  </a:lnTo>
                  <a:lnTo>
                    <a:pt x="70" y="6"/>
                  </a:lnTo>
                  <a:lnTo>
                    <a:pt x="76" y="6"/>
                  </a:lnTo>
                  <a:lnTo>
                    <a:pt x="78" y="6"/>
                  </a:lnTo>
                  <a:lnTo>
                    <a:pt x="80" y="4"/>
                  </a:lnTo>
                  <a:lnTo>
                    <a:pt x="84" y="4"/>
                  </a:lnTo>
                  <a:lnTo>
                    <a:pt x="86" y="0"/>
                  </a:lnTo>
                  <a:lnTo>
                    <a:pt x="88" y="0"/>
                  </a:lnTo>
                  <a:lnTo>
                    <a:pt x="90" y="2"/>
                  </a:lnTo>
                  <a:lnTo>
                    <a:pt x="90" y="4"/>
                  </a:lnTo>
                  <a:lnTo>
                    <a:pt x="94" y="6"/>
                  </a:lnTo>
                  <a:lnTo>
                    <a:pt x="94" y="16"/>
                  </a:lnTo>
                  <a:lnTo>
                    <a:pt x="58" y="16"/>
                  </a:lnTo>
                  <a:lnTo>
                    <a:pt x="60" y="20"/>
                  </a:lnTo>
                  <a:lnTo>
                    <a:pt x="62" y="24"/>
                  </a:lnTo>
                  <a:lnTo>
                    <a:pt x="58" y="24"/>
                  </a:lnTo>
                  <a:lnTo>
                    <a:pt x="56" y="26"/>
                  </a:lnTo>
                  <a:lnTo>
                    <a:pt x="56" y="28"/>
                  </a:lnTo>
                  <a:lnTo>
                    <a:pt x="50" y="28"/>
                  </a:lnTo>
                  <a:lnTo>
                    <a:pt x="46" y="26"/>
                  </a:lnTo>
                  <a:lnTo>
                    <a:pt x="40" y="20"/>
                  </a:lnTo>
                  <a:lnTo>
                    <a:pt x="38" y="22"/>
                  </a:lnTo>
                  <a:lnTo>
                    <a:pt x="38" y="24"/>
                  </a:lnTo>
                  <a:lnTo>
                    <a:pt x="40" y="28"/>
                  </a:lnTo>
                  <a:lnTo>
                    <a:pt x="40" y="32"/>
                  </a:lnTo>
                  <a:lnTo>
                    <a:pt x="44" y="38"/>
                  </a:lnTo>
                  <a:lnTo>
                    <a:pt x="48" y="44"/>
                  </a:lnTo>
                  <a:lnTo>
                    <a:pt x="54" y="48"/>
                  </a:lnTo>
                  <a:lnTo>
                    <a:pt x="66" y="56"/>
                  </a:lnTo>
                  <a:lnTo>
                    <a:pt x="70" y="60"/>
                  </a:lnTo>
                  <a:lnTo>
                    <a:pt x="74" y="64"/>
                  </a:lnTo>
                  <a:lnTo>
                    <a:pt x="66" y="64"/>
                  </a:lnTo>
                  <a:lnTo>
                    <a:pt x="64" y="68"/>
                  </a:lnTo>
                  <a:lnTo>
                    <a:pt x="60" y="68"/>
                  </a:lnTo>
                  <a:lnTo>
                    <a:pt x="56" y="66"/>
                  </a:lnTo>
                  <a:lnTo>
                    <a:pt x="52" y="64"/>
                  </a:lnTo>
                  <a:lnTo>
                    <a:pt x="54" y="70"/>
                  </a:lnTo>
                  <a:lnTo>
                    <a:pt x="58" y="74"/>
                  </a:lnTo>
                  <a:lnTo>
                    <a:pt x="52" y="76"/>
                  </a:lnTo>
                  <a:lnTo>
                    <a:pt x="46" y="74"/>
                  </a:lnTo>
                  <a:lnTo>
                    <a:pt x="48" y="82"/>
                  </a:lnTo>
                  <a:lnTo>
                    <a:pt x="50" y="84"/>
                  </a:lnTo>
                  <a:lnTo>
                    <a:pt x="52" y="90"/>
                  </a:lnTo>
                  <a:lnTo>
                    <a:pt x="54" y="98"/>
                  </a:lnTo>
                  <a:lnTo>
                    <a:pt x="48" y="92"/>
                  </a:lnTo>
                  <a:lnTo>
                    <a:pt x="42" y="90"/>
                  </a:lnTo>
                  <a:lnTo>
                    <a:pt x="38" y="88"/>
                  </a:lnTo>
                  <a:lnTo>
                    <a:pt x="38" y="84"/>
                  </a:lnTo>
                  <a:lnTo>
                    <a:pt x="34" y="84"/>
                  </a:lnTo>
                  <a:lnTo>
                    <a:pt x="30" y="82"/>
                  </a:lnTo>
                  <a:lnTo>
                    <a:pt x="26" y="82"/>
                  </a:lnTo>
                  <a:lnTo>
                    <a:pt x="24" y="78"/>
                  </a:lnTo>
                  <a:lnTo>
                    <a:pt x="20" y="68"/>
                  </a:lnTo>
                  <a:lnTo>
                    <a:pt x="18" y="58"/>
                  </a:lnTo>
                  <a:lnTo>
                    <a:pt x="14" y="48"/>
                  </a:lnTo>
                  <a:lnTo>
                    <a:pt x="12" y="46"/>
                  </a:lnTo>
                  <a:lnTo>
                    <a:pt x="0" y="36"/>
                  </a:lnTo>
                  <a:lnTo>
                    <a:pt x="4" y="30"/>
                  </a:lnTo>
                  <a:lnTo>
                    <a:pt x="8" y="26"/>
                  </a:lnTo>
                  <a:lnTo>
                    <a:pt x="12" y="22"/>
                  </a:lnTo>
                  <a:lnTo>
                    <a:pt x="12" y="1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7" name="Freeform 166"/>
            <p:cNvSpPr>
              <a:spLocks/>
            </p:cNvSpPr>
            <p:nvPr/>
          </p:nvSpPr>
          <p:spPr bwMode="auto">
            <a:xfrm>
              <a:off x="6022824" y="1684931"/>
              <a:ext cx="87002" cy="44616"/>
            </a:xfrm>
            <a:custGeom>
              <a:avLst/>
              <a:gdLst>
                <a:gd name="T0" fmla="*/ 2147483647 w 78"/>
                <a:gd name="T1" fmla="*/ 0 h 40"/>
                <a:gd name="T2" fmla="*/ 2147483647 w 78"/>
                <a:gd name="T3" fmla="*/ 2147483647 h 40"/>
                <a:gd name="T4" fmla="*/ 2147483647 w 78"/>
                <a:gd name="T5" fmla="*/ 2147483647 h 40"/>
                <a:gd name="T6" fmla="*/ 2147483647 w 78"/>
                <a:gd name="T7" fmla="*/ 2147483647 h 40"/>
                <a:gd name="T8" fmla="*/ 2147483647 w 78"/>
                <a:gd name="T9" fmla="*/ 2147483647 h 40"/>
                <a:gd name="T10" fmla="*/ 2147483647 w 78"/>
                <a:gd name="T11" fmla="*/ 2147483647 h 40"/>
                <a:gd name="T12" fmla="*/ 2147483647 w 78"/>
                <a:gd name="T13" fmla="*/ 2147483647 h 40"/>
                <a:gd name="T14" fmla="*/ 2147483647 w 78"/>
                <a:gd name="T15" fmla="*/ 2147483647 h 40"/>
                <a:gd name="T16" fmla="*/ 2147483647 w 78"/>
                <a:gd name="T17" fmla="*/ 2147483647 h 40"/>
                <a:gd name="T18" fmla="*/ 2147483647 w 78"/>
                <a:gd name="T19" fmla="*/ 2147483647 h 40"/>
                <a:gd name="T20" fmla="*/ 2147483647 w 78"/>
                <a:gd name="T21" fmla="*/ 2147483647 h 40"/>
                <a:gd name="T22" fmla="*/ 2147483647 w 78"/>
                <a:gd name="T23" fmla="*/ 2147483647 h 40"/>
                <a:gd name="T24" fmla="*/ 2147483647 w 78"/>
                <a:gd name="T25" fmla="*/ 2147483647 h 40"/>
                <a:gd name="T26" fmla="*/ 2147483647 w 78"/>
                <a:gd name="T27" fmla="*/ 2147483647 h 40"/>
                <a:gd name="T28" fmla="*/ 2147483647 w 78"/>
                <a:gd name="T29" fmla="*/ 2147483647 h 40"/>
                <a:gd name="T30" fmla="*/ 2147483647 w 78"/>
                <a:gd name="T31" fmla="*/ 2147483647 h 40"/>
                <a:gd name="T32" fmla="*/ 2147483647 w 78"/>
                <a:gd name="T33" fmla="*/ 2147483647 h 40"/>
                <a:gd name="T34" fmla="*/ 2147483647 w 78"/>
                <a:gd name="T35" fmla="*/ 2147483647 h 40"/>
                <a:gd name="T36" fmla="*/ 2147483647 w 78"/>
                <a:gd name="T37" fmla="*/ 2147483647 h 40"/>
                <a:gd name="T38" fmla="*/ 2147483647 w 78"/>
                <a:gd name="T39" fmla="*/ 2147483647 h 40"/>
                <a:gd name="T40" fmla="*/ 2147483647 w 78"/>
                <a:gd name="T41" fmla="*/ 2147483647 h 40"/>
                <a:gd name="T42" fmla="*/ 2147483647 w 78"/>
                <a:gd name="T43" fmla="*/ 2147483647 h 40"/>
                <a:gd name="T44" fmla="*/ 2147483647 w 78"/>
                <a:gd name="T45" fmla="*/ 2147483647 h 40"/>
                <a:gd name="T46" fmla="*/ 2147483647 w 78"/>
                <a:gd name="T47" fmla="*/ 2147483647 h 40"/>
                <a:gd name="T48" fmla="*/ 2147483647 w 78"/>
                <a:gd name="T49" fmla="*/ 2147483647 h 40"/>
                <a:gd name="T50" fmla="*/ 2147483647 w 78"/>
                <a:gd name="T51" fmla="*/ 2147483647 h 40"/>
                <a:gd name="T52" fmla="*/ 2147483647 w 78"/>
                <a:gd name="T53" fmla="*/ 2147483647 h 40"/>
                <a:gd name="T54" fmla="*/ 0 w 78"/>
                <a:gd name="T55" fmla="*/ 2147483647 h 40"/>
                <a:gd name="T56" fmla="*/ 2147483647 w 78"/>
                <a:gd name="T57" fmla="*/ 2147483647 h 40"/>
                <a:gd name="T58" fmla="*/ 2147483647 w 78"/>
                <a:gd name="T59" fmla="*/ 2147483647 h 40"/>
                <a:gd name="T60" fmla="*/ 2147483647 w 78"/>
                <a:gd name="T61" fmla="*/ 2147483647 h 40"/>
                <a:gd name="T62" fmla="*/ 2147483647 w 78"/>
                <a:gd name="T63" fmla="*/ 2147483647 h 40"/>
                <a:gd name="T64" fmla="*/ 2147483647 w 78"/>
                <a:gd name="T65" fmla="*/ 2147483647 h 40"/>
                <a:gd name="T66" fmla="*/ 2147483647 w 78"/>
                <a:gd name="T67" fmla="*/ 2147483647 h 40"/>
                <a:gd name="T68" fmla="*/ 2147483647 w 78"/>
                <a:gd name="T69" fmla="*/ 0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8" h="40">
                  <a:moveTo>
                    <a:pt x="22" y="0"/>
                  </a:moveTo>
                  <a:lnTo>
                    <a:pt x="24" y="6"/>
                  </a:lnTo>
                  <a:lnTo>
                    <a:pt x="26" y="8"/>
                  </a:lnTo>
                  <a:lnTo>
                    <a:pt x="28" y="8"/>
                  </a:lnTo>
                  <a:lnTo>
                    <a:pt x="32" y="8"/>
                  </a:lnTo>
                  <a:lnTo>
                    <a:pt x="38" y="8"/>
                  </a:lnTo>
                  <a:lnTo>
                    <a:pt x="40" y="12"/>
                  </a:lnTo>
                  <a:lnTo>
                    <a:pt x="42" y="12"/>
                  </a:lnTo>
                  <a:lnTo>
                    <a:pt x="48" y="12"/>
                  </a:lnTo>
                  <a:lnTo>
                    <a:pt x="58" y="10"/>
                  </a:lnTo>
                  <a:lnTo>
                    <a:pt x="68" y="12"/>
                  </a:lnTo>
                  <a:lnTo>
                    <a:pt x="74" y="12"/>
                  </a:lnTo>
                  <a:lnTo>
                    <a:pt x="78" y="12"/>
                  </a:lnTo>
                  <a:lnTo>
                    <a:pt x="78" y="16"/>
                  </a:lnTo>
                  <a:lnTo>
                    <a:pt x="76" y="24"/>
                  </a:lnTo>
                  <a:lnTo>
                    <a:pt x="76" y="26"/>
                  </a:lnTo>
                  <a:lnTo>
                    <a:pt x="72" y="26"/>
                  </a:lnTo>
                  <a:lnTo>
                    <a:pt x="64" y="24"/>
                  </a:lnTo>
                  <a:lnTo>
                    <a:pt x="56" y="24"/>
                  </a:lnTo>
                  <a:lnTo>
                    <a:pt x="52" y="24"/>
                  </a:lnTo>
                  <a:lnTo>
                    <a:pt x="50" y="26"/>
                  </a:lnTo>
                  <a:lnTo>
                    <a:pt x="46" y="30"/>
                  </a:lnTo>
                  <a:lnTo>
                    <a:pt x="36" y="34"/>
                  </a:lnTo>
                  <a:lnTo>
                    <a:pt x="20" y="40"/>
                  </a:lnTo>
                  <a:lnTo>
                    <a:pt x="12" y="38"/>
                  </a:lnTo>
                  <a:lnTo>
                    <a:pt x="6" y="34"/>
                  </a:lnTo>
                  <a:lnTo>
                    <a:pt x="2" y="30"/>
                  </a:lnTo>
                  <a:lnTo>
                    <a:pt x="0" y="22"/>
                  </a:lnTo>
                  <a:lnTo>
                    <a:pt x="6" y="16"/>
                  </a:lnTo>
                  <a:lnTo>
                    <a:pt x="12" y="14"/>
                  </a:lnTo>
                  <a:lnTo>
                    <a:pt x="18" y="12"/>
                  </a:lnTo>
                  <a:lnTo>
                    <a:pt x="18" y="10"/>
                  </a:lnTo>
                  <a:lnTo>
                    <a:pt x="18" y="6"/>
                  </a:lnTo>
                  <a:lnTo>
                    <a:pt x="20" y="6"/>
                  </a:lnTo>
                  <a:lnTo>
                    <a:pt x="22"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8" name="Freeform 167"/>
            <p:cNvSpPr>
              <a:spLocks/>
            </p:cNvSpPr>
            <p:nvPr/>
          </p:nvSpPr>
          <p:spPr bwMode="auto">
            <a:xfrm>
              <a:off x="5948091" y="1667085"/>
              <a:ext cx="99272" cy="44616"/>
            </a:xfrm>
            <a:custGeom>
              <a:avLst/>
              <a:gdLst>
                <a:gd name="T0" fmla="*/ 2147483647 w 89"/>
                <a:gd name="T1" fmla="*/ 2147483647 h 40"/>
                <a:gd name="T2" fmla="*/ 2147483647 w 89"/>
                <a:gd name="T3" fmla="*/ 2147483647 h 40"/>
                <a:gd name="T4" fmla="*/ 2147483647 w 89"/>
                <a:gd name="T5" fmla="*/ 2147483647 h 40"/>
                <a:gd name="T6" fmla="*/ 2147483647 w 89"/>
                <a:gd name="T7" fmla="*/ 2147483647 h 40"/>
                <a:gd name="T8" fmla="*/ 2147483647 w 89"/>
                <a:gd name="T9" fmla="*/ 2147483647 h 40"/>
                <a:gd name="T10" fmla="*/ 2147483647 w 89"/>
                <a:gd name="T11" fmla="*/ 2147483647 h 40"/>
                <a:gd name="T12" fmla="*/ 2147483647 w 89"/>
                <a:gd name="T13" fmla="*/ 2147483647 h 40"/>
                <a:gd name="T14" fmla="*/ 2147483647 w 89"/>
                <a:gd name="T15" fmla="*/ 2147483647 h 40"/>
                <a:gd name="T16" fmla="*/ 2147483647 w 89"/>
                <a:gd name="T17" fmla="*/ 2147483647 h 40"/>
                <a:gd name="T18" fmla="*/ 2147483647 w 89"/>
                <a:gd name="T19" fmla="*/ 0 h 40"/>
                <a:gd name="T20" fmla="*/ 2147483647 w 89"/>
                <a:gd name="T21" fmla="*/ 0 h 40"/>
                <a:gd name="T22" fmla="*/ 2147483647 w 89"/>
                <a:gd name="T23" fmla="*/ 0 h 40"/>
                <a:gd name="T24" fmla="*/ 0 w 89"/>
                <a:gd name="T25" fmla="*/ 2147483647 h 40"/>
                <a:gd name="T26" fmla="*/ 2147483647 w 89"/>
                <a:gd name="T27" fmla="*/ 2147483647 h 40"/>
                <a:gd name="T28" fmla="*/ 2147483647 w 89"/>
                <a:gd name="T29" fmla="*/ 2147483647 h 40"/>
                <a:gd name="T30" fmla="*/ 2147483647 w 89"/>
                <a:gd name="T31" fmla="*/ 2147483647 h 40"/>
                <a:gd name="T32" fmla="*/ 2147483647 w 89"/>
                <a:gd name="T33" fmla="*/ 2147483647 h 40"/>
                <a:gd name="T34" fmla="*/ 2147483647 w 89"/>
                <a:gd name="T35" fmla="*/ 2147483647 h 40"/>
                <a:gd name="T36" fmla="*/ 2147483647 w 89"/>
                <a:gd name="T37" fmla="*/ 2147483647 h 40"/>
                <a:gd name="T38" fmla="*/ 2147483647 w 89"/>
                <a:gd name="T39" fmla="*/ 2147483647 h 40"/>
                <a:gd name="T40" fmla="*/ 2147483647 w 89"/>
                <a:gd name="T41" fmla="*/ 2147483647 h 40"/>
                <a:gd name="T42" fmla="*/ 2147483647 w 89"/>
                <a:gd name="T43" fmla="*/ 2147483647 h 40"/>
                <a:gd name="T44" fmla="*/ 2147483647 w 89"/>
                <a:gd name="T45" fmla="*/ 2147483647 h 40"/>
                <a:gd name="T46" fmla="*/ 2147483647 w 89"/>
                <a:gd name="T47" fmla="*/ 2147483647 h 40"/>
                <a:gd name="T48" fmla="*/ 2147483647 w 89"/>
                <a:gd name="T49" fmla="*/ 2147483647 h 40"/>
                <a:gd name="T50" fmla="*/ 2147483647 w 89"/>
                <a:gd name="T51" fmla="*/ 2147483647 h 40"/>
                <a:gd name="T52" fmla="*/ 2147483647 w 89"/>
                <a:gd name="T53" fmla="*/ 2147483647 h 40"/>
                <a:gd name="T54" fmla="*/ 2147483647 w 89"/>
                <a:gd name="T55" fmla="*/ 2147483647 h 40"/>
                <a:gd name="T56" fmla="*/ 2147483647 w 89"/>
                <a:gd name="T57" fmla="*/ 2147483647 h 40"/>
                <a:gd name="T58" fmla="*/ 2147483647 w 89"/>
                <a:gd name="T59" fmla="*/ 2147483647 h 40"/>
                <a:gd name="T60" fmla="*/ 2147483647 w 89"/>
                <a:gd name="T61" fmla="*/ 2147483647 h 40"/>
                <a:gd name="T62" fmla="*/ 2147483647 w 89"/>
                <a:gd name="T63" fmla="*/ 2147483647 h 40"/>
                <a:gd name="T64" fmla="*/ 2147483647 w 89"/>
                <a:gd name="T65" fmla="*/ 2147483647 h 40"/>
                <a:gd name="T66" fmla="*/ 2147483647 w 89"/>
                <a:gd name="T67" fmla="*/ 2147483647 h 40"/>
                <a:gd name="T68" fmla="*/ 2147483647 w 89"/>
                <a:gd name="T69" fmla="*/ 2147483647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9" h="40">
                  <a:moveTo>
                    <a:pt x="89" y="16"/>
                  </a:moveTo>
                  <a:lnTo>
                    <a:pt x="85" y="14"/>
                  </a:lnTo>
                  <a:lnTo>
                    <a:pt x="79" y="12"/>
                  </a:lnTo>
                  <a:lnTo>
                    <a:pt x="71" y="10"/>
                  </a:lnTo>
                  <a:lnTo>
                    <a:pt x="67" y="6"/>
                  </a:lnTo>
                  <a:lnTo>
                    <a:pt x="65" y="10"/>
                  </a:lnTo>
                  <a:lnTo>
                    <a:pt x="61" y="10"/>
                  </a:lnTo>
                  <a:lnTo>
                    <a:pt x="59" y="10"/>
                  </a:lnTo>
                  <a:lnTo>
                    <a:pt x="59" y="6"/>
                  </a:lnTo>
                  <a:lnTo>
                    <a:pt x="37" y="0"/>
                  </a:lnTo>
                  <a:lnTo>
                    <a:pt x="31" y="0"/>
                  </a:lnTo>
                  <a:lnTo>
                    <a:pt x="29" y="0"/>
                  </a:lnTo>
                  <a:lnTo>
                    <a:pt x="0" y="10"/>
                  </a:lnTo>
                  <a:lnTo>
                    <a:pt x="2" y="14"/>
                  </a:lnTo>
                  <a:lnTo>
                    <a:pt x="2" y="20"/>
                  </a:lnTo>
                  <a:lnTo>
                    <a:pt x="10" y="26"/>
                  </a:lnTo>
                  <a:lnTo>
                    <a:pt x="18" y="32"/>
                  </a:lnTo>
                  <a:lnTo>
                    <a:pt x="24" y="38"/>
                  </a:lnTo>
                  <a:lnTo>
                    <a:pt x="31" y="40"/>
                  </a:lnTo>
                  <a:lnTo>
                    <a:pt x="35" y="38"/>
                  </a:lnTo>
                  <a:lnTo>
                    <a:pt x="37" y="36"/>
                  </a:lnTo>
                  <a:lnTo>
                    <a:pt x="41" y="34"/>
                  </a:lnTo>
                  <a:lnTo>
                    <a:pt x="45" y="32"/>
                  </a:lnTo>
                  <a:lnTo>
                    <a:pt x="51" y="34"/>
                  </a:lnTo>
                  <a:lnTo>
                    <a:pt x="55" y="36"/>
                  </a:lnTo>
                  <a:lnTo>
                    <a:pt x="61" y="38"/>
                  </a:lnTo>
                  <a:lnTo>
                    <a:pt x="65" y="38"/>
                  </a:lnTo>
                  <a:lnTo>
                    <a:pt x="67" y="38"/>
                  </a:lnTo>
                  <a:lnTo>
                    <a:pt x="73" y="32"/>
                  </a:lnTo>
                  <a:lnTo>
                    <a:pt x="79" y="30"/>
                  </a:lnTo>
                  <a:lnTo>
                    <a:pt x="85" y="28"/>
                  </a:lnTo>
                  <a:lnTo>
                    <a:pt x="85" y="26"/>
                  </a:lnTo>
                  <a:lnTo>
                    <a:pt x="85" y="22"/>
                  </a:lnTo>
                  <a:lnTo>
                    <a:pt x="87" y="22"/>
                  </a:lnTo>
                  <a:lnTo>
                    <a:pt x="89" y="1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9" name="Freeform 168"/>
            <p:cNvSpPr>
              <a:spLocks/>
            </p:cNvSpPr>
            <p:nvPr/>
          </p:nvSpPr>
          <p:spPr bwMode="auto">
            <a:xfrm>
              <a:off x="6181212" y="1709469"/>
              <a:ext cx="55771" cy="55770"/>
            </a:xfrm>
            <a:custGeom>
              <a:avLst/>
              <a:gdLst>
                <a:gd name="T0" fmla="*/ 2147483647 w 50"/>
                <a:gd name="T1" fmla="*/ 2147483647 h 50"/>
                <a:gd name="T2" fmla="*/ 2147483647 w 50"/>
                <a:gd name="T3" fmla="*/ 2147483647 h 50"/>
                <a:gd name="T4" fmla="*/ 2147483647 w 50"/>
                <a:gd name="T5" fmla="*/ 2147483647 h 50"/>
                <a:gd name="T6" fmla="*/ 2147483647 w 50"/>
                <a:gd name="T7" fmla="*/ 2147483647 h 50"/>
                <a:gd name="T8" fmla="*/ 2147483647 w 50"/>
                <a:gd name="T9" fmla="*/ 2147483647 h 50"/>
                <a:gd name="T10" fmla="*/ 0 w 50"/>
                <a:gd name="T11" fmla="*/ 2147483647 h 50"/>
                <a:gd name="T12" fmla="*/ 2147483647 w 50"/>
                <a:gd name="T13" fmla="*/ 0 h 50"/>
                <a:gd name="T14" fmla="*/ 2147483647 w 50"/>
                <a:gd name="T15" fmla="*/ 2147483647 h 50"/>
                <a:gd name="T16" fmla="*/ 2147483647 w 50"/>
                <a:gd name="T17" fmla="*/ 2147483647 h 50"/>
                <a:gd name="T18" fmla="*/ 2147483647 w 50"/>
                <a:gd name="T19" fmla="*/ 2147483647 h 50"/>
                <a:gd name="T20" fmla="*/ 2147483647 w 50"/>
                <a:gd name="T21" fmla="*/ 2147483647 h 50"/>
                <a:gd name="T22" fmla="*/ 2147483647 w 50"/>
                <a:gd name="T23" fmla="*/ 2147483647 h 50"/>
                <a:gd name="T24" fmla="*/ 2147483647 w 50"/>
                <a:gd name="T25" fmla="*/ 2147483647 h 50"/>
                <a:gd name="T26" fmla="*/ 2147483647 w 50"/>
                <a:gd name="T27" fmla="*/ 2147483647 h 50"/>
                <a:gd name="T28" fmla="*/ 2147483647 w 50"/>
                <a:gd name="T29" fmla="*/ 2147483647 h 50"/>
                <a:gd name="T30" fmla="*/ 2147483647 w 50"/>
                <a:gd name="T31" fmla="*/ 2147483647 h 5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0" h="50">
                  <a:moveTo>
                    <a:pt x="26" y="50"/>
                  </a:moveTo>
                  <a:lnTo>
                    <a:pt x="22" y="34"/>
                  </a:lnTo>
                  <a:lnTo>
                    <a:pt x="18" y="24"/>
                  </a:lnTo>
                  <a:lnTo>
                    <a:pt x="14" y="16"/>
                  </a:lnTo>
                  <a:lnTo>
                    <a:pt x="8" y="10"/>
                  </a:lnTo>
                  <a:lnTo>
                    <a:pt x="0" y="8"/>
                  </a:lnTo>
                  <a:lnTo>
                    <a:pt x="16" y="0"/>
                  </a:lnTo>
                  <a:lnTo>
                    <a:pt x="24" y="2"/>
                  </a:lnTo>
                  <a:lnTo>
                    <a:pt x="32" y="6"/>
                  </a:lnTo>
                  <a:lnTo>
                    <a:pt x="40" y="18"/>
                  </a:lnTo>
                  <a:lnTo>
                    <a:pt x="44" y="24"/>
                  </a:lnTo>
                  <a:lnTo>
                    <a:pt x="50" y="36"/>
                  </a:lnTo>
                  <a:lnTo>
                    <a:pt x="34" y="34"/>
                  </a:lnTo>
                  <a:lnTo>
                    <a:pt x="34" y="44"/>
                  </a:lnTo>
                  <a:lnTo>
                    <a:pt x="26" y="48"/>
                  </a:lnTo>
                  <a:lnTo>
                    <a:pt x="26" y="5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0" name="Freeform 169"/>
            <p:cNvSpPr>
              <a:spLocks/>
            </p:cNvSpPr>
            <p:nvPr/>
          </p:nvSpPr>
          <p:spPr bwMode="auto">
            <a:xfrm>
              <a:off x="6013900" y="1711700"/>
              <a:ext cx="107080" cy="55770"/>
            </a:xfrm>
            <a:custGeom>
              <a:avLst/>
              <a:gdLst>
                <a:gd name="T0" fmla="*/ 2147483647 w 96"/>
                <a:gd name="T1" fmla="*/ 2147483647 h 50"/>
                <a:gd name="T2" fmla="*/ 2147483647 w 96"/>
                <a:gd name="T3" fmla="*/ 2147483647 h 50"/>
                <a:gd name="T4" fmla="*/ 2147483647 w 96"/>
                <a:gd name="T5" fmla="*/ 2147483647 h 50"/>
                <a:gd name="T6" fmla="*/ 2147483647 w 96"/>
                <a:gd name="T7" fmla="*/ 2147483647 h 50"/>
                <a:gd name="T8" fmla="*/ 2147483647 w 96"/>
                <a:gd name="T9" fmla="*/ 2147483647 h 50"/>
                <a:gd name="T10" fmla="*/ 2147483647 w 96"/>
                <a:gd name="T11" fmla="*/ 2147483647 h 50"/>
                <a:gd name="T12" fmla="*/ 2147483647 w 96"/>
                <a:gd name="T13" fmla="*/ 2147483647 h 50"/>
                <a:gd name="T14" fmla="*/ 2147483647 w 96"/>
                <a:gd name="T15" fmla="*/ 2147483647 h 50"/>
                <a:gd name="T16" fmla="*/ 2147483647 w 96"/>
                <a:gd name="T17" fmla="*/ 2147483647 h 50"/>
                <a:gd name="T18" fmla="*/ 2147483647 w 96"/>
                <a:gd name="T19" fmla="*/ 2147483647 h 50"/>
                <a:gd name="T20" fmla="*/ 0 w 96"/>
                <a:gd name="T21" fmla="*/ 2147483647 h 50"/>
                <a:gd name="T22" fmla="*/ 2147483647 w 96"/>
                <a:gd name="T23" fmla="*/ 2147483647 h 50"/>
                <a:gd name="T24" fmla="*/ 2147483647 w 96"/>
                <a:gd name="T25" fmla="*/ 2147483647 h 50"/>
                <a:gd name="T26" fmla="*/ 2147483647 w 96"/>
                <a:gd name="T27" fmla="*/ 2147483647 h 50"/>
                <a:gd name="T28" fmla="*/ 2147483647 w 96"/>
                <a:gd name="T29" fmla="*/ 2147483647 h 50"/>
                <a:gd name="T30" fmla="*/ 2147483647 w 96"/>
                <a:gd name="T31" fmla="*/ 2147483647 h 50"/>
                <a:gd name="T32" fmla="*/ 2147483647 w 96"/>
                <a:gd name="T33" fmla="*/ 2147483647 h 50"/>
                <a:gd name="T34" fmla="*/ 2147483647 w 96"/>
                <a:gd name="T35" fmla="*/ 2147483647 h 50"/>
                <a:gd name="T36" fmla="*/ 2147483647 w 96"/>
                <a:gd name="T37" fmla="*/ 2147483647 h 50"/>
                <a:gd name="T38" fmla="*/ 2147483647 w 96"/>
                <a:gd name="T39" fmla="*/ 2147483647 h 50"/>
                <a:gd name="T40" fmla="*/ 2147483647 w 96"/>
                <a:gd name="T41" fmla="*/ 0 h 50"/>
                <a:gd name="T42" fmla="*/ 2147483647 w 96"/>
                <a:gd name="T43" fmla="*/ 0 h 50"/>
                <a:gd name="T44" fmla="*/ 2147483647 w 96"/>
                <a:gd name="T45" fmla="*/ 0 h 50"/>
                <a:gd name="T46" fmla="*/ 2147483647 w 96"/>
                <a:gd name="T47" fmla="*/ 2147483647 h 50"/>
                <a:gd name="T48" fmla="*/ 2147483647 w 96"/>
                <a:gd name="T49" fmla="*/ 2147483647 h 50"/>
                <a:gd name="T50" fmla="*/ 2147483647 w 96"/>
                <a:gd name="T51" fmla="*/ 2147483647 h 50"/>
                <a:gd name="T52" fmla="*/ 2147483647 w 96"/>
                <a:gd name="T53" fmla="*/ 2147483647 h 50"/>
                <a:gd name="T54" fmla="*/ 2147483647 w 96"/>
                <a:gd name="T55" fmla="*/ 2147483647 h 50"/>
                <a:gd name="T56" fmla="*/ 2147483647 w 96"/>
                <a:gd name="T57" fmla="*/ 2147483647 h 50"/>
                <a:gd name="T58" fmla="*/ 2147483647 w 96"/>
                <a:gd name="T59" fmla="*/ 2147483647 h 50"/>
                <a:gd name="T60" fmla="*/ 2147483647 w 96"/>
                <a:gd name="T61" fmla="*/ 2147483647 h 50"/>
                <a:gd name="T62" fmla="*/ 2147483647 w 96"/>
                <a:gd name="T63" fmla="*/ 2147483647 h 50"/>
                <a:gd name="T64" fmla="*/ 2147483647 w 96"/>
                <a:gd name="T65" fmla="*/ 2147483647 h 50"/>
                <a:gd name="T66" fmla="*/ 2147483647 w 96"/>
                <a:gd name="T67" fmla="*/ 2147483647 h 50"/>
                <a:gd name="T68" fmla="*/ 2147483647 w 96"/>
                <a:gd name="T69" fmla="*/ 2147483647 h 50"/>
                <a:gd name="T70" fmla="*/ 2147483647 w 96"/>
                <a:gd name="T71" fmla="*/ 2147483647 h 50"/>
                <a:gd name="T72" fmla="*/ 2147483647 w 96"/>
                <a:gd name="T73" fmla="*/ 2147483647 h 50"/>
                <a:gd name="T74" fmla="*/ 2147483647 w 96"/>
                <a:gd name="T75" fmla="*/ 2147483647 h 50"/>
                <a:gd name="T76" fmla="*/ 2147483647 w 96"/>
                <a:gd name="T77" fmla="*/ 2147483647 h 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96" h="50">
                  <a:moveTo>
                    <a:pt x="58" y="46"/>
                  </a:moveTo>
                  <a:lnTo>
                    <a:pt x="56" y="44"/>
                  </a:lnTo>
                  <a:lnTo>
                    <a:pt x="54" y="42"/>
                  </a:lnTo>
                  <a:lnTo>
                    <a:pt x="44" y="46"/>
                  </a:lnTo>
                  <a:lnTo>
                    <a:pt x="38" y="48"/>
                  </a:lnTo>
                  <a:lnTo>
                    <a:pt x="30" y="50"/>
                  </a:lnTo>
                  <a:lnTo>
                    <a:pt x="26" y="50"/>
                  </a:lnTo>
                  <a:lnTo>
                    <a:pt x="22" y="48"/>
                  </a:lnTo>
                  <a:lnTo>
                    <a:pt x="16" y="44"/>
                  </a:lnTo>
                  <a:lnTo>
                    <a:pt x="8" y="38"/>
                  </a:lnTo>
                  <a:lnTo>
                    <a:pt x="0" y="32"/>
                  </a:lnTo>
                  <a:lnTo>
                    <a:pt x="2" y="30"/>
                  </a:lnTo>
                  <a:lnTo>
                    <a:pt x="6" y="22"/>
                  </a:lnTo>
                  <a:lnTo>
                    <a:pt x="8" y="16"/>
                  </a:lnTo>
                  <a:lnTo>
                    <a:pt x="14" y="10"/>
                  </a:lnTo>
                  <a:lnTo>
                    <a:pt x="20" y="14"/>
                  </a:lnTo>
                  <a:lnTo>
                    <a:pt x="28" y="16"/>
                  </a:lnTo>
                  <a:lnTo>
                    <a:pt x="44" y="10"/>
                  </a:lnTo>
                  <a:lnTo>
                    <a:pt x="54" y="6"/>
                  </a:lnTo>
                  <a:lnTo>
                    <a:pt x="58" y="2"/>
                  </a:lnTo>
                  <a:lnTo>
                    <a:pt x="60" y="0"/>
                  </a:lnTo>
                  <a:lnTo>
                    <a:pt x="64" y="0"/>
                  </a:lnTo>
                  <a:lnTo>
                    <a:pt x="72" y="0"/>
                  </a:lnTo>
                  <a:lnTo>
                    <a:pt x="80" y="2"/>
                  </a:lnTo>
                  <a:lnTo>
                    <a:pt x="84" y="2"/>
                  </a:lnTo>
                  <a:lnTo>
                    <a:pt x="86" y="4"/>
                  </a:lnTo>
                  <a:lnTo>
                    <a:pt x="90" y="6"/>
                  </a:lnTo>
                  <a:lnTo>
                    <a:pt x="96" y="8"/>
                  </a:lnTo>
                  <a:lnTo>
                    <a:pt x="94" y="14"/>
                  </a:lnTo>
                  <a:lnTo>
                    <a:pt x="90" y="16"/>
                  </a:lnTo>
                  <a:lnTo>
                    <a:pt x="86" y="18"/>
                  </a:lnTo>
                  <a:lnTo>
                    <a:pt x="82" y="22"/>
                  </a:lnTo>
                  <a:lnTo>
                    <a:pt x="82" y="30"/>
                  </a:lnTo>
                  <a:lnTo>
                    <a:pt x="80" y="36"/>
                  </a:lnTo>
                  <a:lnTo>
                    <a:pt x="78" y="38"/>
                  </a:lnTo>
                  <a:lnTo>
                    <a:pt x="74" y="42"/>
                  </a:lnTo>
                  <a:lnTo>
                    <a:pt x="68" y="42"/>
                  </a:lnTo>
                  <a:lnTo>
                    <a:pt x="62" y="42"/>
                  </a:lnTo>
                  <a:lnTo>
                    <a:pt x="58" y="4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1" name="Freeform 170"/>
            <p:cNvSpPr>
              <a:spLocks/>
            </p:cNvSpPr>
            <p:nvPr/>
          </p:nvSpPr>
          <p:spPr bwMode="auto">
            <a:xfrm>
              <a:off x="6107595" y="1626930"/>
              <a:ext cx="290007" cy="165080"/>
            </a:xfrm>
            <a:custGeom>
              <a:avLst/>
              <a:gdLst>
                <a:gd name="T0" fmla="*/ 2147483647 w 260"/>
                <a:gd name="T1" fmla="*/ 2147483647 h 148"/>
                <a:gd name="T2" fmla="*/ 2147483647 w 260"/>
                <a:gd name="T3" fmla="*/ 2147483647 h 148"/>
                <a:gd name="T4" fmla="*/ 2147483647 w 260"/>
                <a:gd name="T5" fmla="*/ 2147483647 h 148"/>
                <a:gd name="T6" fmla="*/ 2147483647 w 260"/>
                <a:gd name="T7" fmla="*/ 2147483647 h 148"/>
                <a:gd name="T8" fmla="*/ 2147483647 w 260"/>
                <a:gd name="T9" fmla="*/ 2147483647 h 148"/>
                <a:gd name="T10" fmla="*/ 2147483647 w 260"/>
                <a:gd name="T11" fmla="*/ 2147483647 h 148"/>
                <a:gd name="T12" fmla="*/ 2147483647 w 260"/>
                <a:gd name="T13" fmla="*/ 2147483647 h 148"/>
                <a:gd name="T14" fmla="*/ 2147483647 w 260"/>
                <a:gd name="T15" fmla="*/ 2147483647 h 148"/>
                <a:gd name="T16" fmla="*/ 2147483647 w 260"/>
                <a:gd name="T17" fmla="*/ 2147483647 h 148"/>
                <a:gd name="T18" fmla="*/ 2147483647 w 260"/>
                <a:gd name="T19" fmla="*/ 2147483647 h 148"/>
                <a:gd name="T20" fmla="*/ 2147483647 w 260"/>
                <a:gd name="T21" fmla="*/ 2147483647 h 148"/>
                <a:gd name="T22" fmla="*/ 2147483647 w 260"/>
                <a:gd name="T23" fmla="*/ 2147483647 h 148"/>
                <a:gd name="T24" fmla="*/ 2147483647 w 260"/>
                <a:gd name="T25" fmla="*/ 2147483647 h 148"/>
                <a:gd name="T26" fmla="*/ 2147483647 w 260"/>
                <a:gd name="T27" fmla="*/ 2147483647 h 148"/>
                <a:gd name="T28" fmla="*/ 2147483647 w 260"/>
                <a:gd name="T29" fmla="*/ 2147483647 h 148"/>
                <a:gd name="T30" fmla="*/ 2147483647 w 260"/>
                <a:gd name="T31" fmla="*/ 2147483647 h 148"/>
                <a:gd name="T32" fmla="*/ 2147483647 w 260"/>
                <a:gd name="T33" fmla="*/ 2147483647 h 148"/>
                <a:gd name="T34" fmla="*/ 2147483647 w 260"/>
                <a:gd name="T35" fmla="*/ 2147483647 h 148"/>
                <a:gd name="T36" fmla="*/ 2147483647 w 260"/>
                <a:gd name="T37" fmla="*/ 2147483647 h 148"/>
                <a:gd name="T38" fmla="*/ 2147483647 w 260"/>
                <a:gd name="T39" fmla="*/ 2147483647 h 148"/>
                <a:gd name="T40" fmla="*/ 2147483647 w 260"/>
                <a:gd name="T41" fmla="*/ 2147483647 h 148"/>
                <a:gd name="T42" fmla="*/ 2147483647 w 260"/>
                <a:gd name="T43" fmla="*/ 2147483647 h 148"/>
                <a:gd name="T44" fmla="*/ 2147483647 w 260"/>
                <a:gd name="T45" fmla="*/ 2147483647 h 148"/>
                <a:gd name="T46" fmla="*/ 2147483647 w 260"/>
                <a:gd name="T47" fmla="*/ 2147483647 h 148"/>
                <a:gd name="T48" fmla="*/ 2147483647 w 260"/>
                <a:gd name="T49" fmla="*/ 2147483647 h 148"/>
                <a:gd name="T50" fmla="*/ 2147483647 w 260"/>
                <a:gd name="T51" fmla="*/ 2147483647 h 148"/>
                <a:gd name="T52" fmla="*/ 2147483647 w 260"/>
                <a:gd name="T53" fmla="*/ 2147483647 h 148"/>
                <a:gd name="T54" fmla="*/ 2147483647 w 260"/>
                <a:gd name="T55" fmla="*/ 2147483647 h 148"/>
                <a:gd name="T56" fmla="*/ 2147483647 w 260"/>
                <a:gd name="T57" fmla="*/ 2147483647 h 148"/>
                <a:gd name="T58" fmla="*/ 2147483647 w 260"/>
                <a:gd name="T59" fmla="*/ 2147483647 h 148"/>
                <a:gd name="T60" fmla="*/ 2147483647 w 260"/>
                <a:gd name="T61" fmla="*/ 2147483647 h 148"/>
                <a:gd name="T62" fmla="*/ 2147483647 w 260"/>
                <a:gd name="T63" fmla="*/ 2147483647 h 148"/>
                <a:gd name="T64" fmla="*/ 2147483647 w 260"/>
                <a:gd name="T65" fmla="*/ 2147483647 h 148"/>
                <a:gd name="T66" fmla="*/ 2147483647 w 260"/>
                <a:gd name="T67" fmla="*/ 2147483647 h 148"/>
                <a:gd name="T68" fmla="*/ 2147483647 w 260"/>
                <a:gd name="T69" fmla="*/ 2147483647 h 148"/>
                <a:gd name="T70" fmla="*/ 2147483647 w 260"/>
                <a:gd name="T71" fmla="*/ 2147483647 h 148"/>
                <a:gd name="T72" fmla="*/ 2147483647 w 260"/>
                <a:gd name="T73" fmla="*/ 2147483647 h 148"/>
                <a:gd name="T74" fmla="*/ 2147483647 w 260"/>
                <a:gd name="T75" fmla="*/ 2147483647 h 148"/>
                <a:gd name="T76" fmla="*/ 2147483647 w 260"/>
                <a:gd name="T77" fmla="*/ 2147483647 h 148"/>
                <a:gd name="T78" fmla="*/ 2147483647 w 260"/>
                <a:gd name="T79" fmla="*/ 2147483647 h 148"/>
                <a:gd name="T80" fmla="*/ 2147483647 w 260"/>
                <a:gd name="T81" fmla="*/ 2147483647 h 148"/>
                <a:gd name="T82" fmla="*/ 2147483647 w 260"/>
                <a:gd name="T83" fmla="*/ 2147483647 h 148"/>
                <a:gd name="T84" fmla="*/ 2147483647 w 260"/>
                <a:gd name="T85" fmla="*/ 2147483647 h 148"/>
                <a:gd name="T86" fmla="*/ 2147483647 w 260"/>
                <a:gd name="T87" fmla="*/ 2147483647 h 148"/>
                <a:gd name="T88" fmla="*/ 2147483647 w 260"/>
                <a:gd name="T89" fmla="*/ 2147483647 h 148"/>
                <a:gd name="T90" fmla="*/ 2147483647 w 260"/>
                <a:gd name="T91" fmla="*/ 2147483647 h 148"/>
                <a:gd name="T92" fmla="*/ 2147483647 w 260"/>
                <a:gd name="T93" fmla="*/ 2147483647 h 148"/>
                <a:gd name="T94" fmla="*/ 2147483647 w 260"/>
                <a:gd name="T95" fmla="*/ 2147483647 h 148"/>
                <a:gd name="T96" fmla="*/ 2147483647 w 260"/>
                <a:gd name="T97" fmla="*/ 2147483647 h 1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0" h="148">
                  <a:moveTo>
                    <a:pt x="66" y="82"/>
                  </a:moveTo>
                  <a:lnTo>
                    <a:pt x="60" y="84"/>
                  </a:lnTo>
                  <a:lnTo>
                    <a:pt x="54" y="88"/>
                  </a:lnTo>
                  <a:lnTo>
                    <a:pt x="44" y="90"/>
                  </a:lnTo>
                  <a:lnTo>
                    <a:pt x="36" y="90"/>
                  </a:lnTo>
                  <a:lnTo>
                    <a:pt x="26" y="88"/>
                  </a:lnTo>
                  <a:lnTo>
                    <a:pt x="18" y="84"/>
                  </a:lnTo>
                  <a:lnTo>
                    <a:pt x="12" y="84"/>
                  </a:lnTo>
                  <a:lnTo>
                    <a:pt x="6" y="82"/>
                  </a:lnTo>
                  <a:lnTo>
                    <a:pt x="2" y="80"/>
                  </a:lnTo>
                  <a:lnTo>
                    <a:pt x="0" y="78"/>
                  </a:lnTo>
                  <a:lnTo>
                    <a:pt x="2" y="66"/>
                  </a:lnTo>
                  <a:lnTo>
                    <a:pt x="2" y="62"/>
                  </a:lnTo>
                  <a:lnTo>
                    <a:pt x="12" y="52"/>
                  </a:lnTo>
                  <a:lnTo>
                    <a:pt x="16" y="44"/>
                  </a:lnTo>
                  <a:lnTo>
                    <a:pt x="22" y="38"/>
                  </a:lnTo>
                  <a:lnTo>
                    <a:pt x="16" y="30"/>
                  </a:lnTo>
                  <a:lnTo>
                    <a:pt x="8" y="20"/>
                  </a:lnTo>
                  <a:lnTo>
                    <a:pt x="6" y="14"/>
                  </a:lnTo>
                  <a:lnTo>
                    <a:pt x="24" y="10"/>
                  </a:lnTo>
                  <a:lnTo>
                    <a:pt x="46" y="10"/>
                  </a:lnTo>
                  <a:lnTo>
                    <a:pt x="64" y="10"/>
                  </a:lnTo>
                  <a:lnTo>
                    <a:pt x="80" y="16"/>
                  </a:lnTo>
                  <a:lnTo>
                    <a:pt x="96" y="14"/>
                  </a:lnTo>
                  <a:lnTo>
                    <a:pt x="112" y="16"/>
                  </a:lnTo>
                  <a:lnTo>
                    <a:pt x="116" y="8"/>
                  </a:lnTo>
                  <a:lnTo>
                    <a:pt x="128" y="6"/>
                  </a:lnTo>
                  <a:lnTo>
                    <a:pt x="138" y="6"/>
                  </a:lnTo>
                  <a:lnTo>
                    <a:pt x="156" y="0"/>
                  </a:lnTo>
                  <a:lnTo>
                    <a:pt x="166" y="8"/>
                  </a:lnTo>
                  <a:lnTo>
                    <a:pt x="166" y="14"/>
                  </a:lnTo>
                  <a:lnTo>
                    <a:pt x="168" y="22"/>
                  </a:lnTo>
                  <a:lnTo>
                    <a:pt x="184" y="24"/>
                  </a:lnTo>
                  <a:lnTo>
                    <a:pt x="186" y="30"/>
                  </a:lnTo>
                  <a:lnTo>
                    <a:pt x="188" y="36"/>
                  </a:lnTo>
                  <a:lnTo>
                    <a:pt x="198" y="36"/>
                  </a:lnTo>
                  <a:lnTo>
                    <a:pt x="202" y="40"/>
                  </a:lnTo>
                  <a:lnTo>
                    <a:pt x="216" y="36"/>
                  </a:lnTo>
                  <a:lnTo>
                    <a:pt x="222" y="44"/>
                  </a:lnTo>
                  <a:lnTo>
                    <a:pt x="234" y="48"/>
                  </a:lnTo>
                  <a:lnTo>
                    <a:pt x="248" y="50"/>
                  </a:lnTo>
                  <a:lnTo>
                    <a:pt x="260" y="56"/>
                  </a:lnTo>
                  <a:lnTo>
                    <a:pt x="260" y="58"/>
                  </a:lnTo>
                  <a:lnTo>
                    <a:pt x="254" y="64"/>
                  </a:lnTo>
                  <a:lnTo>
                    <a:pt x="258" y="72"/>
                  </a:lnTo>
                  <a:lnTo>
                    <a:pt x="260" y="78"/>
                  </a:lnTo>
                  <a:lnTo>
                    <a:pt x="260" y="84"/>
                  </a:lnTo>
                  <a:lnTo>
                    <a:pt x="244" y="84"/>
                  </a:lnTo>
                  <a:lnTo>
                    <a:pt x="240" y="88"/>
                  </a:lnTo>
                  <a:lnTo>
                    <a:pt x="236" y="92"/>
                  </a:lnTo>
                  <a:lnTo>
                    <a:pt x="236" y="100"/>
                  </a:lnTo>
                  <a:lnTo>
                    <a:pt x="226" y="100"/>
                  </a:lnTo>
                  <a:lnTo>
                    <a:pt x="216" y="100"/>
                  </a:lnTo>
                  <a:lnTo>
                    <a:pt x="208" y="106"/>
                  </a:lnTo>
                  <a:lnTo>
                    <a:pt x="204" y="108"/>
                  </a:lnTo>
                  <a:lnTo>
                    <a:pt x="190" y="112"/>
                  </a:lnTo>
                  <a:lnTo>
                    <a:pt x="182" y="116"/>
                  </a:lnTo>
                  <a:lnTo>
                    <a:pt x="184" y="118"/>
                  </a:lnTo>
                  <a:lnTo>
                    <a:pt x="186" y="122"/>
                  </a:lnTo>
                  <a:lnTo>
                    <a:pt x="194" y="128"/>
                  </a:lnTo>
                  <a:lnTo>
                    <a:pt x="204" y="130"/>
                  </a:lnTo>
                  <a:lnTo>
                    <a:pt x="212" y="138"/>
                  </a:lnTo>
                  <a:lnTo>
                    <a:pt x="204" y="138"/>
                  </a:lnTo>
                  <a:lnTo>
                    <a:pt x="200" y="140"/>
                  </a:lnTo>
                  <a:lnTo>
                    <a:pt x="192" y="144"/>
                  </a:lnTo>
                  <a:lnTo>
                    <a:pt x="186" y="146"/>
                  </a:lnTo>
                  <a:lnTo>
                    <a:pt x="176" y="148"/>
                  </a:lnTo>
                  <a:lnTo>
                    <a:pt x="174" y="138"/>
                  </a:lnTo>
                  <a:lnTo>
                    <a:pt x="170" y="134"/>
                  </a:lnTo>
                  <a:lnTo>
                    <a:pt x="160" y="128"/>
                  </a:lnTo>
                  <a:lnTo>
                    <a:pt x="166" y="120"/>
                  </a:lnTo>
                  <a:lnTo>
                    <a:pt x="172" y="118"/>
                  </a:lnTo>
                  <a:lnTo>
                    <a:pt x="164" y="118"/>
                  </a:lnTo>
                  <a:lnTo>
                    <a:pt x="160" y="118"/>
                  </a:lnTo>
                  <a:lnTo>
                    <a:pt x="152" y="116"/>
                  </a:lnTo>
                  <a:lnTo>
                    <a:pt x="146" y="114"/>
                  </a:lnTo>
                  <a:lnTo>
                    <a:pt x="144" y="112"/>
                  </a:lnTo>
                  <a:lnTo>
                    <a:pt x="140" y="108"/>
                  </a:lnTo>
                  <a:lnTo>
                    <a:pt x="132" y="108"/>
                  </a:lnTo>
                  <a:lnTo>
                    <a:pt x="130" y="112"/>
                  </a:lnTo>
                  <a:lnTo>
                    <a:pt x="128" y="116"/>
                  </a:lnTo>
                  <a:lnTo>
                    <a:pt x="124" y="120"/>
                  </a:lnTo>
                  <a:lnTo>
                    <a:pt x="118" y="126"/>
                  </a:lnTo>
                  <a:lnTo>
                    <a:pt x="114" y="128"/>
                  </a:lnTo>
                  <a:lnTo>
                    <a:pt x="110" y="126"/>
                  </a:lnTo>
                  <a:lnTo>
                    <a:pt x="102" y="128"/>
                  </a:lnTo>
                  <a:lnTo>
                    <a:pt x="94" y="132"/>
                  </a:lnTo>
                  <a:lnTo>
                    <a:pt x="92" y="124"/>
                  </a:lnTo>
                  <a:lnTo>
                    <a:pt x="100" y="118"/>
                  </a:lnTo>
                  <a:lnTo>
                    <a:pt x="100" y="108"/>
                  </a:lnTo>
                  <a:lnTo>
                    <a:pt x="106" y="108"/>
                  </a:lnTo>
                  <a:lnTo>
                    <a:pt x="116" y="110"/>
                  </a:lnTo>
                  <a:lnTo>
                    <a:pt x="110" y="98"/>
                  </a:lnTo>
                  <a:lnTo>
                    <a:pt x="106" y="92"/>
                  </a:lnTo>
                  <a:lnTo>
                    <a:pt x="98" y="80"/>
                  </a:lnTo>
                  <a:lnTo>
                    <a:pt x="90" y="76"/>
                  </a:lnTo>
                  <a:lnTo>
                    <a:pt x="82" y="74"/>
                  </a:lnTo>
                  <a:lnTo>
                    <a:pt x="74" y="78"/>
                  </a:lnTo>
                  <a:lnTo>
                    <a:pt x="66" y="8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2" name="Freeform 171"/>
            <p:cNvSpPr>
              <a:spLocks/>
            </p:cNvSpPr>
            <p:nvPr/>
          </p:nvSpPr>
          <p:spPr bwMode="auto">
            <a:xfrm>
              <a:off x="6114288" y="1553313"/>
              <a:ext cx="147235" cy="91463"/>
            </a:xfrm>
            <a:custGeom>
              <a:avLst/>
              <a:gdLst>
                <a:gd name="T0" fmla="*/ 2147483647 w 132"/>
                <a:gd name="T1" fmla="*/ 2147483647 h 82"/>
                <a:gd name="T2" fmla="*/ 2147483647 w 132"/>
                <a:gd name="T3" fmla="*/ 2147483647 h 82"/>
                <a:gd name="T4" fmla="*/ 2147483647 w 132"/>
                <a:gd name="T5" fmla="*/ 2147483647 h 82"/>
                <a:gd name="T6" fmla="*/ 2147483647 w 132"/>
                <a:gd name="T7" fmla="*/ 2147483647 h 82"/>
                <a:gd name="T8" fmla="*/ 2147483647 w 132"/>
                <a:gd name="T9" fmla="*/ 2147483647 h 82"/>
                <a:gd name="T10" fmla="*/ 2147483647 w 132"/>
                <a:gd name="T11" fmla="*/ 2147483647 h 82"/>
                <a:gd name="T12" fmla="*/ 2147483647 w 132"/>
                <a:gd name="T13" fmla="*/ 2147483647 h 82"/>
                <a:gd name="T14" fmla="*/ 2147483647 w 132"/>
                <a:gd name="T15" fmla="*/ 2147483647 h 82"/>
                <a:gd name="T16" fmla="*/ 2147483647 w 132"/>
                <a:gd name="T17" fmla="*/ 2147483647 h 82"/>
                <a:gd name="T18" fmla="*/ 2147483647 w 132"/>
                <a:gd name="T19" fmla="*/ 2147483647 h 82"/>
                <a:gd name="T20" fmla="*/ 2147483647 w 132"/>
                <a:gd name="T21" fmla="*/ 2147483647 h 82"/>
                <a:gd name="T22" fmla="*/ 2147483647 w 132"/>
                <a:gd name="T23" fmla="*/ 2147483647 h 82"/>
                <a:gd name="T24" fmla="*/ 2147483647 w 132"/>
                <a:gd name="T25" fmla="*/ 2147483647 h 82"/>
                <a:gd name="T26" fmla="*/ 0 w 132"/>
                <a:gd name="T27" fmla="*/ 2147483647 h 82"/>
                <a:gd name="T28" fmla="*/ 0 w 132"/>
                <a:gd name="T29" fmla="*/ 2147483647 h 82"/>
                <a:gd name="T30" fmla="*/ 2147483647 w 132"/>
                <a:gd name="T31" fmla="*/ 2147483647 h 82"/>
                <a:gd name="T32" fmla="*/ 2147483647 w 132"/>
                <a:gd name="T33" fmla="*/ 2147483647 h 82"/>
                <a:gd name="T34" fmla="*/ 2147483647 w 132"/>
                <a:gd name="T35" fmla="*/ 2147483647 h 82"/>
                <a:gd name="T36" fmla="*/ 2147483647 w 132"/>
                <a:gd name="T37" fmla="*/ 2147483647 h 82"/>
                <a:gd name="T38" fmla="*/ 2147483647 w 132"/>
                <a:gd name="T39" fmla="*/ 2147483647 h 82"/>
                <a:gd name="T40" fmla="*/ 2147483647 w 132"/>
                <a:gd name="T41" fmla="*/ 2147483647 h 82"/>
                <a:gd name="T42" fmla="*/ 2147483647 w 132"/>
                <a:gd name="T43" fmla="*/ 2147483647 h 82"/>
                <a:gd name="T44" fmla="*/ 2147483647 w 132"/>
                <a:gd name="T45" fmla="*/ 2147483647 h 82"/>
                <a:gd name="T46" fmla="*/ 2147483647 w 132"/>
                <a:gd name="T47" fmla="*/ 2147483647 h 82"/>
                <a:gd name="T48" fmla="*/ 2147483647 w 132"/>
                <a:gd name="T49" fmla="*/ 2147483647 h 82"/>
                <a:gd name="T50" fmla="*/ 2147483647 w 132"/>
                <a:gd name="T51" fmla="*/ 2147483647 h 82"/>
                <a:gd name="T52" fmla="*/ 2147483647 w 132"/>
                <a:gd name="T53" fmla="*/ 2147483647 h 82"/>
                <a:gd name="T54" fmla="*/ 2147483647 w 132"/>
                <a:gd name="T55" fmla="*/ 2147483647 h 82"/>
                <a:gd name="T56" fmla="*/ 2147483647 w 132"/>
                <a:gd name="T57" fmla="*/ 0 h 82"/>
                <a:gd name="T58" fmla="*/ 2147483647 w 132"/>
                <a:gd name="T59" fmla="*/ 2147483647 h 82"/>
                <a:gd name="T60" fmla="*/ 2147483647 w 132"/>
                <a:gd name="T61" fmla="*/ 2147483647 h 82"/>
                <a:gd name="T62" fmla="*/ 2147483647 w 132"/>
                <a:gd name="T63" fmla="*/ 2147483647 h 82"/>
                <a:gd name="T64" fmla="*/ 2147483647 w 132"/>
                <a:gd name="T65" fmla="*/ 2147483647 h 82"/>
                <a:gd name="T66" fmla="*/ 2147483647 w 132"/>
                <a:gd name="T67" fmla="*/ 2147483647 h 82"/>
                <a:gd name="T68" fmla="*/ 2147483647 w 132"/>
                <a:gd name="T69" fmla="*/ 2147483647 h 82"/>
                <a:gd name="T70" fmla="*/ 2147483647 w 132"/>
                <a:gd name="T71" fmla="*/ 2147483647 h 82"/>
                <a:gd name="T72" fmla="*/ 2147483647 w 132"/>
                <a:gd name="T73" fmla="*/ 2147483647 h 82"/>
                <a:gd name="T74" fmla="*/ 2147483647 w 132"/>
                <a:gd name="T75" fmla="*/ 2147483647 h 82"/>
                <a:gd name="T76" fmla="*/ 2147483647 w 132"/>
                <a:gd name="T77" fmla="*/ 2147483647 h 82"/>
                <a:gd name="T78" fmla="*/ 2147483647 w 132"/>
                <a:gd name="T79" fmla="*/ 2147483647 h 82"/>
                <a:gd name="T80" fmla="*/ 2147483647 w 132"/>
                <a:gd name="T81" fmla="*/ 2147483647 h 82"/>
                <a:gd name="T82" fmla="*/ 2147483647 w 132"/>
                <a:gd name="T83" fmla="*/ 2147483647 h 82"/>
                <a:gd name="T84" fmla="*/ 2147483647 w 132"/>
                <a:gd name="T85" fmla="*/ 2147483647 h 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2" h="82">
                  <a:moveTo>
                    <a:pt x="122" y="72"/>
                  </a:moveTo>
                  <a:lnTo>
                    <a:pt x="110" y="74"/>
                  </a:lnTo>
                  <a:lnTo>
                    <a:pt x="106" y="82"/>
                  </a:lnTo>
                  <a:lnTo>
                    <a:pt x="98" y="82"/>
                  </a:lnTo>
                  <a:lnTo>
                    <a:pt x="90" y="80"/>
                  </a:lnTo>
                  <a:lnTo>
                    <a:pt x="80" y="82"/>
                  </a:lnTo>
                  <a:lnTo>
                    <a:pt x="74" y="82"/>
                  </a:lnTo>
                  <a:lnTo>
                    <a:pt x="62" y="78"/>
                  </a:lnTo>
                  <a:lnTo>
                    <a:pt x="58" y="76"/>
                  </a:lnTo>
                  <a:lnTo>
                    <a:pt x="40" y="76"/>
                  </a:lnTo>
                  <a:lnTo>
                    <a:pt x="30" y="76"/>
                  </a:lnTo>
                  <a:lnTo>
                    <a:pt x="22" y="76"/>
                  </a:lnTo>
                  <a:lnTo>
                    <a:pt x="16" y="78"/>
                  </a:lnTo>
                  <a:lnTo>
                    <a:pt x="0" y="80"/>
                  </a:lnTo>
                  <a:lnTo>
                    <a:pt x="0" y="76"/>
                  </a:lnTo>
                  <a:lnTo>
                    <a:pt x="10" y="70"/>
                  </a:lnTo>
                  <a:lnTo>
                    <a:pt x="6" y="64"/>
                  </a:lnTo>
                  <a:lnTo>
                    <a:pt x="4" y="52"/>
                  </a:lnTo>
                  <a:lnTo>
                    <a:pt x="2" y="48"/>
                  </a:lnTo>
                  <a:lnTo>
                    <a:pt x="12" y="46"/>
                  </a:lnTo>
                  <a:lnTo>
                    <a:pt x="18" y="34"/>
                  </a:lnTo>
                  <a:lnTo>
                    <a:pt x="26" y="24"/>
                  </a:lnTo>
                  <a:lnTo>
                    <a:pt x="26" y="18"/>
                  </a:lnTo>
                  <a:lnTo>
                    <a:pt x="30" y="18"/>
                  </a:lnTo>
                  <a:lnTo>
                    <a:pt x="36" y="18"/>
                  </a:lnTo>
                  <a:lnTo>
                    <a:pt x="46" y="14"/>
                  </a:lnTo>
                  <a:lnTo>
                    <a:pt x="48" y="6"/>
                  </a:lnTo>
                  <a:lnTo>
                    <a:pt x="60" y="4"/>
                  </a:lnTo>
                  <a:lnTo>
                    <a:pt x="68" y="0"/>
                  </a:lnTo>
                  <a:lnTo>
                    <a:pt x="76" y="4"/>
                  </a:lnTo>
                  <a:lnTo>
                    <a:pt x="98" y="4"/>
                  </a:lnTo>
                  <a:lnTo>
                    <a:pt x="106" y="16"/>
                  </a:lnTo>
                  <a:lnTo>
                    <a:pt x="106" y="24"/>
                  </a:lnTo>
                  <a:lnTo>
                    <a:pt x="112" y="28"/>
                  </a:lnTo>
                  <a:lnTo>
                    <a:pt x="116" y="34"/>
                  </a:lnTo>
                  <a:lnTo>
                    <a:pt x="120" y="40"/>
                  </a:lnTo>
                  <a:lnTo>
                    <a:pt x="122" y="42"/>
                  </a:lnTo>
                  <a:lnTo>
                    <a:pt x="130" y="44"/>
                  </a:lnTo>
                  <a:lnTo>
                    <a:pt x="132" y="50"/>
                  </a:lnTo>
                  <a:lnTo>
                    <a:pt x="126" y="52"/>
                  </a:lnTo>
                  <a:lnTo>
                    <a:pt x="114" y="54"/>
                  </a:lnTo>
                  <a:lnTo>
                    <a:pt x="118" y="62"/>
                  </a:lnTo>
                  <a:lnTo>
                    <a:pt x="122" y="7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3" name="Freeform 172"/>
            <p:cNvSpPr>
              <a:spLocks/>
            </p:cNvSpPr>
            <p:nvPr/>
          </p:nvSpPr>
          <p:spPr bwMode="auto">
            <a:xfrm>
              <a:off x="5970399" y="1747393"/>
              <a:ext cx="54655" cy="40155"/>
            </a:xfrm>
            <a:custGeom>
              <a:avLst/>
              <a:gdLst>
                <a:gd name="T0" fmla="*/ 0 w 49"/>
                <a:gd name="T1" fmla="*/ 2147483647 h 36"/>
                <a:gd name="T2" fmla="*/ 2147483647 w 49"/>
                <a:gd name="T3" fmla="*/ 2147483647 h 36"/>
                <a:gd name="T4" fmla="*/ 2147483647 w 49"/>
                <a:gd name="T5" fmla="*/ 2147483647 h 36"/>
                <a:gd name="T6" fmla="*/ 2147483647 w 49"/>
                <a:gd name="T7" fmla="*/ 2147483647 h 36"/>
                <a:gd name="T8" fmla="*/ 2147483647 w 49"/>
                <a:gd name="T9" fmla="*/ 0 h 36"/>
                <a:gd name="T10" fmla="*/ 2147483647 w 49"/>
                <a:gd name="T11" fmla="*/ 2147483647 h 36"/>
                <a:gd name="T12" fmla="*/ 2147483647 w 49"/>
                <a:gd name="T13" fmla="*/ 2147483647 h 36"/>
                <a:gd name="T14" fmla="*/ 2147483647 w 49"/>
                <a:gd name="T15" fmla="*/ 2147483647 h 36"/>
                <a:gd name="T16" fmla="*/ 2147483647 w 49"/>
                <a:gd name="T17" fmla="*/ 2147483647 h 36"/>
                <a:gd name="T18" fmla="*/ 2147483647 w 49"/>
                <a:gd name="T19" fmla="*/ 2147483647 h 36"/>
                <a:gd name="T20" fmla="*/ 2147483647 w 49"/>
                <a:gd name="T21" fmla="*/ 2147483647 h 36"/>
                <a:gd name="T22" fmla="*/ 2147483647 w 49"/>
                <a:gd name="T23" fmla="*/ 2147483647 h 36"/>
                <a:gd name="T24" fmla="*/ 2147483647 w 49"/>
                <a:gd name="T25" fmla="*/ 2147483647 h 36"/>
                <a:gd name="T26" fmla="*/ 2147483647 w 49"/>
                <a:gd name="T27" fmla="*/ 2147483647 h 36"/>
                <a:gd name="T28" fmla="*/ 2147483647 w 49"/>
                <a:gd name="T29" fmla="*/ 2147483647 h 36"/>
                <a:gd name="T30" fmla="*/ 0 w 49"/>
                <a:gd name="T31" fmla="*/ 2147483647 h 36"/>
                <a:gd name="T32" fmla="*/ 0 w 49"/>
                <a:gd name="T33" fmla="*/ 2147483647 h 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9" h="36">
                  <a:moveTo>
                    <a:pt x="0" y="4"/>
                  </a:moveTo>
                  <a:lnTo>
                    <a:pt x="13" y="6"/>
                  </a:lnTo>
                  <a:lnTo>
                    <a:pt x="21" y="4"/>
                  </a:lnTo>
                  <a:lnTo>
                    <a:pt x="25" y="2"/>
                  </a:lnTo>
                  <a:lnTo>
                    <a:pt x="39" y="0"/>
                  </a:lnTo>
                  <a:lnTo>
                    <a:pt x="49" y="6"/>
                  </a:lnTo>
                  <a:lnTo>
                    <a:pt x="35" y="10"/>
                  </a:lnTo>
                  <a:lnTo>
                    <a:pt x="33" y="16"/>
                  </a:lnTo>
                  <a:lnTo>
                    <a:pt x="29" y="24"/>
                  </a:lnTo>
                  <a:lnTo>
                    <a:pt x="21" y="24"/>
                  </a:lnTo>
                  <a:lnTo>
                    <a:pt x="17" y="28"/>
                  </a:lnTo>
                  <a:lnTo>
                    <a:pt x="15" y="36"/>
                  </a:lnTo>
                  <a:lnTo>
                    <a:pt x="11" y="32"/>
                  </a:lnTo>
                  <a:lnTo>
                    <a:pt x="7" y="26"/>
                  </a:lnTo>
                  <a:lnTo>
                    <a:pt x="4" y="18"/>
                  </a:lnTo>
                  <a:lnTo>
                    <a:pt x="0" y="14"/>
                  </a:lnTo>
                  <a:lnTo>
                    <a:pt x="0"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4" name="Freeform 173"/>
            <p:cNvSpPr>
              <a:spLocks/>
            </p:cNvSpPr>
            <p:nvPr/>
          </p:nvSpPr>
          <p:spPr bwMode="auto">
            <a:xfrm>
              <a:off x="6094210" y="1838856"/>
              <a:ext cx="40155" cy="26769"/>
            </a:xfrm>
            <a:custGeom>
              <a:avLst/>
              <a:gdLst>
                <a:gd name="T0" fmla="*/ 2147483647 w 36"/>
                <a:gd name="T1" fmla="*/ 0 h 24"/>
                <a:gd name="T2" fmla="*/ 2147483647 w 36"/>
                <a:gd name="T3" fmla="*/ 2147483647 h 24"/>
                <a:gd name="T4" fmla="*/ 2147483647 w 36"/>
                <a:gd name="T5" fmla="*/ 2147483647 h 24"/>
                <a:gd name="T6" fmla="*/ 2147483647 w 36"/>
                <a:gd name="T7" fmla="*/ 2147483647 h 24"/>
                <a:gd name="T8" fmla="*/ 2147483647 w 36"/>
                <a:gd name="T9" fmla="*/ 2147483647 h 24"/>
                <a:gd name="T10" fmla="*/ 2147483647 w 36"/>
                <a:gd name="T11" fmla="*/ 2147483647 h 24"/>
                <a:gd name="T12" fmla="*/ 2147483647 w 36"/>
                <a:gd name="T13" fmla="*/ 2147483647 h 24"/>
                <a:gd name="T14" fmla="*/ 0 w 36"/>
                <a:gd name="T15" fmla="*/ 2147483647 h 24"/>
                <a:gd name="T16" fmla="*/ 0 w 36"/>
                <a:gd name="T17" fmla="*/ 2147483647 h 24"/>
                <a:gd name="T18" fmla="*/ 2147483647 w 36"/>
                <a:gd name="T19" fmla="*/ 2147483647 h 24"/>
                <a:gd name="T20" fmla="*/ 2147483647 w 36"/>
                <a:gd name="T21" fmla="*/ 0 h 24"/>
                <a:gd name="T22" fmla="*/ 2147483647 w 36"/>
                <a:gd name="T23" fmla="*/ 0 h 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6" h="24">
                  <a:moveTo>
                    <a:pt x="26" y="0"/>
                  </a:moveTo>
                  <a:lnTo>
                    <a:pt x="36" y="4"/>
                  </a:lnTo>
                  <a:lnTo>
                    <a:pt x="36" y="16"/>
                  </a:lnTo>
                  <a:lnTo>
                    <a:pt x="30" y="20"/>
                  </a:lnTo>
                  <a:lnTo>
                    <a:pt x="10" y="24"/>
                  </a:lnTo>
                  <a:lnTo>
                    <a:pt x="6" y="22"/>
                  </a:lnTo>
                  <a:lnTo>
                    <a:pt x="4" y="22"/>
                  </a:lnTo>
                  <a:lnTo>
                    <a:pt x="0" y="16"/>
                  </a:lnTo>
                  <a:lnTo>
                    <a:pt x="0" y="2"/>
                  </a:lnTo>
                  <a:lnTo>
                    <a:pt x="8" y="2"/>
                  </a:lnTo>
                  <a:lnTo>
                    <a:pt x="12" y="0"/>
                  </a:lnTo>
                  <a:lnTo>
                    <a:pt x="26"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5" name="Freeform 174"/>
            <p:cNvSpPr>
              <a:spLocks/>
            </p:cNvSpPr>
            <p:nvPr/>
          </p:nvSpPr>
          <p:spPr bwMode="auto">
            <a:xfrm>
              <a:off x="6078594" y="1718393"/>
              <a:ext cx="158388" cy="89232"/>
            </a:xfrm>
            <a:custGeom>
              <a:avLst/>
              <a:gdLst>
                <a:gd name="T0" fmla="*/ 2147483647 w 142"/>
                <a:gd name="T1" fmla="*/ 2147483647 h 80"/>
                <a:gd name="T2" fmla="*/ 2147483647 w 142"/>
                <a:gd name="T3" fmla="*/ 2147483647 h 80"/>
                <a:gd name="T4" fmla="*/ 2147483647 w 142"/>
                <a:gd name="T5" fmla="*/ 2147483647 h 80"/>
                <a:gd name="T6" fmla="*/ 2147483647 w 142"/>
                <a:gd name="T7" fmla="*/ 2147483647 h 80"/>
                <a:gd name="T8" fmla="*/ 2147483647 w 142"/>
                <a:gd name="T9" fmla="*/ 2147483647 h 80"/>
                <a:gd name="T10" fmla="*/ 2147483647 w 142"/>
                <a:gd name="T11" fmla="*/ 2147483647 h 80"/>
                <a:gd name="T12" fmla="*/ 2147483647 w 142"/>
                <a:gd name="T13" fmla="*/ 2147483647 h 80"/>
                <a:gd name="T14" fmla="*/ 2147483647 w 142"/>
                <a:gd name="T15" fmla="*/ 2147483647 h 80"/>
                <a:gd name="T16" fmla="*/ 2147483647 w 142"/>
                <a:gd name="T17" fmla="*/ 2147483647 h 80"/>
                <a:gd name="T18" fmla="*/ 2147483647 w 142"/>
                <a:gd name="T19" fmla="*/ 2147483647 h 80"/>
                <a:gd name="T20" fmla="*/ 2147483647 w 142"/>
                <a:gd name="T21" fmla="*/ 2147483647 h 80"/>
                <a:gd name="T22" fmla="*/ 0 w 142"/>
                <a:gd name="T23" fmla="*/ 2147483647 h 80"/>
                <a:gd name="T24" fmla="*/ 2147483647 w 142"/>
                <a:gd name="T25" fmla="*/ 2147483647 h 80"/>
                <a:gd name="T26" fmla="*/ 2147483647 w 142"/>
                <a:gd name="T27" fmla="*/ 2147483647 h 80"/>
                <a:gd name="T28" fmla="*/ 2147483647 w 142"/>
                <a:gd name="T29" fmla="*/ 2147483647 h 80"/>
                <a:gd name="T30" fmla="*/ 2147483647 w 142"/>
                <a:gd name="T31" fmla="*/ 2147483647 h 80"/>
                <a:gd name="T32" fmla="*/ 2147483647 w 142"/>
                <a:gd name="T33" fmla="*/ 2147483647 h 80"/>
                <a:gd name="T34" fmla="*/ 2147483647 w 142"/>
                <a:gd name="T35" fmla="*/ 2147483647 h 80"/>
                <a:gd name="T36" fmla="*/ 2147483647 w 142"/>
                <a:gd name="T37" fmla="*/ 2147483647 h 80"/>
                <a:gd name="T38" fmla="*/ 2147483647 w 142"/>
                <a:gd name="T39" fmla="*/ 2147483647 h 80"/>
                <a:gd name="T40" fmla="*/ 2147483647 w 142"/>
                <a:gd name="T41" fmla="*/ 2147483647 h 80"/>
                <a:gd name="T42" fmla="*/ 2147483647 w 142"/>
                <a:gd name="T43" fmla="*/ 2147483647 h 80"/>
                <a:gd name="T44" fmla="*/ 2147483647 w 142"/>
                <a:gd name="T45" fmla="*/ 2147483647 h 80"/>
                <a:gd name="T46" fmla="*/ 2147483647 w 142"/>
                <a:gd name="T47" fmla="*/ 2147483647 h 80"/>
                <a:gd name="T48" fmla="*/ 2147483647 w 142"/>
                <a:gd name="T49" fmla="*/ 2147483647 h 80"/>
                <a:gd name="T50" fmla="*/ 2147483647 w 142"/>
                <a:gd name="T51" fmla="*/ 2147483647 h 80"/>
                <a:gd name="T52" fmla="*/ 2147483647 w 142"/>
                <a:gd name="T53" fmla="*/ 2147483647 h 80"/>
                <a:gd name="T54" fmla="*/ 2147483647 w 142"/>
                <a:gd name="T55" fmla="*/ 2147483647 h 80"/>
                <a:gd name="T56" fmla="*/ 2147483647 w 142"/>
                <a:gd name="T57" fmla="*/ 0 h 80"/>
                <a:gd name="T58" fmla="*/ 2147483647 w 142"/>
                <a:gd name="T59" fmla="*/ 2147483647 h 80"/>
                <a:gd name="T60" fmla="*/ 2147483647 w 142"/>
                <a:gd name="T61" fmla="*/ 2147483647 h 80"/>
                <a:gd name="T62" fmla="*/ 2147483647 w 142"/>
                <a:gd name="T63" fmla="*/ 2147483647 h 80"/>
                <a:gd name="T64" fmla="*/ 2147483647 w 142"/>
                <a:gd name="T65" fmla="*/ 2147483647 h 80"/>
                <a:gd name="T66" fmla="*/ 2147483647 w 142"/>
                <a:gd name="T67" fmla="*/ 2147483647 h 80"/>
                <a:gd name="T68" fmla="*/ 2147483647 w 142"/>
                <a:gd name="T69" fmla="*/ 2147483647 h 80"/>
                <a:gd name="T70" fmla="*/ 2147483647 w 142"/>
                <a:gd name="T71" fmla="*/ 2147483647 h 80"/>
                <a:gd name="T72" fmla="*/ 2147483647 w 142"/>
                <a:gd name="T73" fmla="*/ 2147483647 h 80"/>
                <a:gd name="T74" fmla="*/ 2147483647 w 142"/>
                <a:gd name="T75" fmla="*/ 2147483647 h 80"/>
                <a:gd name="T76" fmla="*/ 2147483647 w 142"/>
                <a:gd name="T77" fmla="*/ 2147483647 h 80"/>
                <a:gd name="T78" fmla="*/ 2147483647 w 142"/>
                <a:gd name="T79" fmla="*/ 2147483647 h 80"/>
                <a:gd name="T80" fmla="*/ 2147483647 w 142"/>
                <a:gd name="T81" fmla="*/ 2147483647 h 80"/>
                <a:gd name="T82" fmla="*/ 2147483647 w 142"/>
                <a:gd name="T83" fmla="*/ 2147483647 h 80"/>
                <a:gd name="T84" fmla="*/ 2147483647 w 142"/>
                <a:gd name="T85" fmla="*/ 2147483647 h 80"/>
                <a:gd name="T86" fmla="*/ 2147483647 w 142"/>
                <a:gd name="T87" fmla="*/ 2147483647 h 80"/>
                <a:gd name="T88" fmla="*/ 2147483647 w 142"/>
                <a:gd name="T89" fmla="*/ 2147483647 h 80"/>
                <a:gd name="T90" fmla="*/ 2147483647 w 142"/>
                <a:gd name="T91" fmla="*/ 2147483647 h 80"/>
                <a:gd name="T92" fmla="*/ 2147483647 w 142"/>
                <a:gd name="T93" fmla="*/ 2147483647 h 80"/>
                <a:gd name="T94" fmla="*/ 2147483647 w 142"/>
                <a:gd name="T95" fmla="*/ 2147483647 h 80"/>
                <a:gd name="T96" fmla="*/ 2147483647 w 142"/>
                <a:gd name="T97" fmla="*/ 2147483647 h 80"/>
                <a:gd name="T98" fmla="*/ 2147483647 w 142"/>
                <a:gd name="T99" fmla="*/ 2147483647 h 80"/>
                <a:gd name="T100" fmla="*/ 2147483647 w 142"/>
                <a:gd name="T101" fmla="*/ 2147483647 h 80"/>
                <a:gd name="T102" fmla="*/ 2147483647 w 142"/>
                <a:gd name="T103" fmla="*/ 2147483647 h 80"/>
                <a:gd name="T104" fmla="*/ 2147483647 w 142"/>
                <a:gd name="T105" fmla="*/ 2147483647 h 80"/>
                <a:gd name="T106" fmla="*/ 2147483647 w 142"/>
                <a:gd name="T107" fmla="*/ 2147483647 h 80"/>
                <a:gd name="T108" fmla="*/ 2147483647 w 142"/>
                <a:gd name="T109" fmla="*/ 2147483647 h 80"/>
                <a:gd name="T110" fmla="*/ 2147483647 w 142"/>
                <a:gd name="T111" fmla="*/ 2147483647 h 80"/>
                <a:gd name="T112" fmla="*/ 2147483647 w 142"/>
                <a:gd name="T113" fmla="*/ 2147483647 h 80"/>
                <a:gd name="T114" fmla="*/ 2147483647 w 142"/>
                <a:gd name="T115" fmla="*/ 2147483647 h 80"/>
                <a:gd name="T116" fmla="*/ 2147483647 w 142"/>
                <a:gd name="T117" fmla="*/ 2147483647 h 80"/>
                <a:gd name="T118" fmla="*/ 2147483647 w 142"/>
                <a:gd name="T119" fmla="*/ 2147483647 h 80"/>
                <a:gd name="T120" fmla="*/ 2147483647 w 142"/>
                <a:gd name="T121" fmla="*/ 2147483647 h 80"/>
                <a:gd name="T122" fmla="*/ 2147483647 w 142"/>
                <a:gd name="T123" fmla="*/ 2147483647 h 8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42" h="80">
                  <a:moveTo>
                    <a:pt x="36" y="68"/>
                  </a:moveTo>
                  <a:lnTo>
                    <a:pt x="28" y="64"/>
                  </a:lnTo>
                  <a:lnTo>
                    <a:pt x="26" y="64"/>
                  </a:lnTo>
                  <a:lnTo>
                    <a:pt x="24" y="62"/>
                  </a:lnTo>
                  <a:lnTo>
                    <a:pt x="22" y="58"/>
                  </a:lnTo>
                  <a:lnTo>
                    <a:pt x="20" y="54"/>
                  </a:lnTo>
                  <a:lnTo>
                    <a:pt x="16" y="52"/>
                  </a:lnTo>
                  <a:lnTo>
                    <a:pt x="14" y="52"/>
                  </a:lnTo>
                  <a:lnTo>
                    <a:pt x="14" y="48"/>
                  </a:lnTo>
                  <a:lnTo>
                    <a:pt x="10" y="46"/>
                  </a:lnTo>
                  <a:lnTo>
                    <a:pt x="8" y="40"/>
                  </a:lnTo>
                  <a:lnTo>
                    <a:pt x="0" y="40"/>
                  </a:lnTo>
                  <a:lnTo>
                    <a:pt x="4" y="36"/>
                  </a:lnTo>
                  <a:lnTo>
                    <a:pt x="10" y="36"/>
                  </a:lnTo>
                  <a:lnTo>
                    <a:pt x="16" y="36"/>
                  </a:lnTo>
                  <a:lnTo>
                    <a:pt x="20" y="32"/>
                  </a:lnTo>
                  <a:lnTo>
                    <a:pt x="22" y="30"/>
                  </a:lnTo>
                  <a:lnTo>
                    <a:pt x="24" y="24"/>
                  </a:lnTo>
                  <a:lnTo>
                    <a:pt x="24" y="16"/>
                  </a:lnTo>
                  <a:lnTo>
                    <a:pt x="28" y="12"/>
                  </a:lnTo>
                  <a:lnTo>
                    <a:pt x="32" y="10"/>
                  </a:lnTo>
                  <a:lnTo>
                    <a:pt x="36" y="8"/>
                  </a:lnTo>
                  <a:lnTo>
                    <a:pt x="38" y="2"/>
                  </a:lnTo>
                  <a:lnTo>
                    <a:pt x="56" y="6"/>
                  </a:lnTo>
                  <a:lnTo>
                    <a:pt x="70" y="10"/>
                  </a:lnTo>
                  <a:lnTo>
                    <a:pt x="76" y="8"/>
                  </a:lnTo>
                  <a:lnTo>
                    <a:pt x="80" y="6"/>
                  </a:lnTo>
                  <a:lnTo>
                    <a:pt x="86" y="2"/>
                  </a:lnTo>
                  <a:lnTo>
                    <a:pt x="92" y="0"/>
                  </a:lnTo>
                  <a:lnTo>
                    <a:pt x="100" y="2"/>
                  </a:lnTo>
                  <a:lnTo>
                    <a:pt x="106" y="8"/>
                  </a:lnTo>
                  <a:lnTo>
                    <a:pt x="108" y="12"/>
                  </a:lnTo>
                  <a:lnTo>
                    <a:pt x="112" y="20"/>
                  </a:lnTo>
                  <a:lnTo>
                    <a:pt x="116" y="36"/>
                  </a:lnTo>
                  <a:lnTo>
                    <a:pt x="118" y="44"/>
                  </a:lnTo>
                  <a:lnTo>
                    <a:pt x="120" y="50"/>
                  </a:lnTo>
                  <a:lnTo>
                    <a:pt x="128" y="46"/>
                  </a:lnTo>
                  <a:lnTo>
                    <a:pt x="136" y="44"/>
                  </a:lnTo>
                  <a:lnTo>
                    <a:pt x="140" y="46"/>
                  </a:lnTo>
                  <a:lnTo>
                    <a:pt x="142" y="50"/>
                  </a:lnTo>
                  <a:lnTo>
                    <a:pt x="142" y="54"/>
                  </a:lnTo>
                  <a:lnTo>
                    <a:pt x="140" y="56"/>
                  </a:lnTo>
                  <a:lnTo>
                    <a:pt x="138" y="56"/>
                  </a:lnTo>
                  <a:lnTo>
                    <a:pt x="132" y="56"/>
                  </a:lnTo>
                  <a:lnTo>
                    <a:pt x="130" y="68"/>
                  </a:lnTo>
                  <a:lnTo>
                    <a:pt x="126" y="80"/>
                  </a:lnTo>
                  <a:lnTo>
                    <a:pt x="116" y="74"/>
                  </a:lnTo>
                  <a:lnTo>
                    <a:pt x="110" y="72"/>
                  </a:lnTo>
                  <a:lnTo>
                    <a:pt x="106" y="72"/>
                  </a:lnTo>
                  <a:lnTo>
                    <a:pt x="100" y="74"/>
                  </a:lnTo>
                  <a:lnTo>
                    <a:pt x="96" y="76"/>
                  </a:lnTo>
                  <a:lnTo>
                    <a:pt x="92" y="80"/>
                  </a:lnTo>
                  <a:lnTo>
                    <a:pt x="86" y="80"/>
                  </a:lnTo>
                  <a:lnTo>
                    <a:pt x="64" y="80"/>
                  </a:lnTo>
                  <a:lnTo>
                    <a:pt x="60" y="78"/>
                  </a:lnTo>
                  <a:lnTo>
                    <a:pt x="54" y="78"/>
                  </a:lnTo>
                  <a:lnTo>
                    <a:pt x="50" y="78"/>
                  </a:lnTo>
                  <a:lnTo>
                    <a:pt x="46" y="76"/>
                  </a:lnTo>
                  <a:lnTo>
                    <a:pt x="44" y="76"/>
                  </a:lnTo>
                  <a:lnTo>
                    <a:pt x="42" y="74"/>
                  </a:lnTo>
                  <a:lnTo>
                    <a:pt x="42" y="72"/>
                  </a:lnTo>
                  <a:lnTo>
                    <a:pt x="36" y="6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6" name="Freeform 175"/>
            <p:cNvSpPr>
              <a:spLocks/>
            </p:cNvSpPr>
            <p:nvPr/>
          </p:nvSpPr>
          <p:spPr bwMode="auto">
            <a:xfrm>
              <a:off x="6056286" y="1756317"/>
              <a:ext cx="75848" cy="84770"/>
            </a:xfrm>
            <a:custGeom>
              <a:avLst/>
              <a:gdLst>
                <a:gd name="T0" fmla="*/ 2147483647 w 68"/>
                <a:gd name="T1" fmla="*/ 2147483647 h 76"/>
                <a:gd name="T2" fmla="*/ 2147483647 w 68"/>
                <a:gd name="T3" fmla="*/ 2147483647 h 76"/>
                <a:gd name="T4" fmla="*/ 2147483647 w 68"/>
                <a:gd name="T5" fmla="*/ 0 h 76"/>
                <a:gd name="T6" fmla="*/ 2147483647 w 68"/>
                <a:gd name="T7" fmla="*/ 2147483647 h 76"/>
                <a:gd name="T8" fmla="*/ 2147483647 w 68"/>
                <a:gd name="T9" fmla="*/ 2147483647 h 76"/>
                <a:gd name="T10" fmla="*/ 2147483647 w 68"/>
                <a:gd name="T11" fmla="*/ 2147483647 h 76"/>
                <a:gd name="T12" fmla="*/ 2147483647 w 68"/>
                <a:gd name="T13" fmla="*/ 2147483647 h 76"/>
                <a:gd name="T14" fmla="*/ 2147483647 w 68"/>
                <a:gd name="T15" fmla="*/ 2147483647 h 76"/>
                <a:gd name="T16" fmla="*/ 2147483647 w 68"/>
                <a:gd name="T17" fmla="*/ 2147483647 h 76"/>
                <a:gd name="T18" fmla="*/ 2147483647 w 68"/>
                <a:gd name="T19" fmla="*/ 2147483647 h 76"/>
                <a:gd name="T20" fmla="*/ 2147483647 w 68"/>
                <a:gd name="T21" fmla="*/ 2147483647 h 76"/>
                <a:gd name="T22" fmla="*/ 2147483647 w 68"/>
                <a:gd name="T23" fmla="*/ 2147483647 h 76"/>
                <a:gd name="T24" fmla="*/ 2147483647 w 68"/>
                <a:gd name="T25" fmla="*/ 2147483647 h 76"/>
                <a:gd name="T26" fmla="*/ 2147483647 w 68"/>
                <a:gd name="T27" fmla="*/ 2147483647 h 76"/>
                <a:gd name="T28" fmla="*/ 2147483647 w 68"/>
                <a:gd name="T29" fmla="*/ 2147483647 h 76"/>
                <a:gd name="T30" fmla="*/ 2147483647 w 68"/>
                <a:gd name="T31" fmla="*/ 2147483647 h 76"/>
                <a:gd name="T32" fmla="*/ 2147483647 w 68"/>
                <a:gd name="T33" fmla="*/ 2147483647 h 76"/>
                <a:gd name="T34" fmla="*/ 2147483647 w 68"/>
                <a:gd name="T35" fmla="*/ 2147483647 h 76"/>
                <a:gd name="T36" fmla="*/ 2147483647 w 68"/>
                <a:gd name="T37" fmla="*/ 2147483647 h 76"/>
                <a:gd name="T38" fmla="*/ 2147483647 w 68"/>
                <a:gd name="T39" fmla="*/ 2147483647 h 76"/>
                <a:gd name="T40" fmla="*/ 2147483647 w 68"/>
                <a:gd name="T41" fmla="*/ 2147483647 h 76"/>
                <a:gd name="T42" fmla="*/ 2147483647 w 68"/>
                <a:gd name="T43" fmla="*/ 2147483647 h 76"/>
                <a:gd name="T44" fmla="*/ 2147483647 w 68"/>
                <a:gd name="T45" fmla="*/ 2147483647 h 76"/>
                <a:gd name="T46" fmla="*/ 2147483647 w 68"/>
                <a:gd name="T47" fmla="*/ 2147483647 h 76"/>
                <a:gd name="T48" fmla="*/ 2147483647 w 68"/>
                <a:gd name="T49" fmla="*/ 2147483647 h 76"/>
                <a:gd name="T50" fmla="*/ 2147483647 w 68"/>
                <a:gd name="T51" fmla="*/ 2147483647 h 76"/>
                <a:gd name="T52" fmla="*/ 2147483647 w 68"/>
                <a:gd name="T53" fmla="*/ 2147483647 h 76"/>
                <a:gd name="T54" fmla="*/ 2147483647 w 68"/>
                <a:gd name="T55" fmla="*/ 2147483647 h 76"/>
                <a:gd name="T56" fmla="*/ 2147483647 w 68"/>
                <a:gd name="T57" fmla="*/ 2147483647 h 76"/>
                <a:gd name="T58" fmla="*/ 0 w 68"/>
                <a:gd name="T59" fmla="*/ 2147483647 h 76"/>
                <a:gd name="T60" fmla="*/ 2147483647 w 68"/>
                <a:gd name="T61" fmla="*/ 2147483647 h 76"/>
                <a:gd name="T62" fmla="*/ 2147483647 w 68"/>
                <a:gd name="T63" fmla="*/ 2147483647 h 76"/>
                <a:gd name="T64" fmla="*/ 2147483647 w 68"/>
                <a:gd name="T65" fmla="*/ 2147483647 h 76"/>
                <a:gd name="T66" fmla="*/ 2147483647 w 68"/>
                <a:gd name="T67" fmla="*/ 2147483647 h 76"/>
                <a:gd name="T68" fmla="*/ 2147483647 w 68"/>
                <a:gd name="T69" fmla="*/ 2147483647 h 76"/>
                <a:gd name="T70" fmla="*/ 2147483647 w 68"/>
                <a:gd name="T71" fmla="*/ 2147483647 h 76"/>
                <a:gd name="T72" fmla="*/ 2147483647 w 68"/>
                <a:gd name="T73" fmla="*/ 2147483647 h 7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68" h="76">
                  <a:moveTo>
                    <a:pt x="2" y="8"/>
                  </a:moveTo>
                  <a:lnTo>
                    <a:pt x="6" y="6"/>
                  </a:lnTo>
                  <a:lnTo>
                    <a:pt x="16" y="0"/>
                  </a:lnTo>
                  <a:lnTo>
                    <a:pt x="20" y="6"/>
                  </a:lnTo>
                  <a:lnTo>
                    <a:pt x="28" y="6"/>
                  </a:lnTo>
                  <a:lnTo>
                    <a:pt x="30" y="12"/>
                  </a:lnTo>
                  <a:lnTo>
                    <a:pt x="34" y="14"/>
                  </a:lnTo>
                  <a:lnTo>
                    <a:pt x="34" y="18"/>
                  </a:lnTo>
                  <a:lnTo>
                    <a:pt x="36" y="18"/>
                  </a:lnTo>
                  <a:lnTo>
                    <a:pt x="40" y="20"/>
                  </a:lnTo>
                  <a:lnTo>
                    <a:pt x="42" y="28"/>
                  </a:lnTo>
                  <a:lnTo>
                    <a:pt x="48" y="30"/>
                  </a:lnTo>
                  <a:lnTo>
                    <a:pt x="56" y="34"/>
                  </a:lnTo>
                  <a:lnTo>
                    <a:pt x="62" y="38"/>
                  </a:lnTo>
                  <a:lnTo>
                    <a:pt x="62" y="44"/>
                  </a:lnTo>
                  <a:lnTo>
                    <a:pt x="64" y="48"/>
                  </a:lnTo>
                  <a:lnTo>
                    <a:pt x="68" y="56"/>
                  </a:lnTo>
                  <a:lnTo>
                    <a:pt x="64" y="62"/>
                  </a:lnTo>
                  <a:lnTo>
                    <a:pt x="60" y="70"/>
                  </a:lnTo>
                  <a:lnTo>
                    <a:pt x="60" y="74"/>
                  </a:lnTo>
                  <a:lnTo>
                    <a:pt x="46" y="74"/>
                  </a:lnTo>
                  <a:lnTo>
                    <a:pt x="42" y="76"/>
                  </a:lnTo>
                  <a:lnTo>
                    <a:pt x="34" y="76"/>
                  </a:lnTo>
                  <a:lnTo>
                    <a:pt x="26" y="68"/>
                  </a:lnTo>
                  <a:lnTo>
                    <a:pt x="18" y="68"/>
                  </a:lnTo>
                  <a:lnTo>
                    <a:pt x="18" y="70"/>
                  </a:lnTo>
                  <a:lnTo>
                    <a:pt x="16" y="74"/>
                  </a:lnTo>
                  <a:lnTo>
                    <a:pt x="16" y="76"/>
                  </a:lnTo>
                  <a:lnTo>
                    <a:pt x="10" y="66"/>
                  </a:lnTo>
                  <a:lnTo>
                    <a:pt x="0" y="60"/>
                  </a:lnTo>
                  <a:lnTo>
                    <a:pt x="4" y="52"/>
                  </a:lnTo>
                  <a:lnTo>
                    <a:pt x="12" y="50"/>
                  </a:lnTo>
                  <a:lnTo>
                    <a:pt x="14" y="44"/>
                  </a:lnTo>
                  <a:lnTo>
                    <a:pt x="8" y="38"/>
                  </a:lnTo>
                  <a:lnTo>
                    <a:pt x="6" y="28"/>
                  </a:lnTo>
                  <a:lnTo>
                    <a:pt x="8" y="22"/>
                  </a:lnTo>
                  <a:lnTo>
                    <a:pt x="2"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7" name="Freeform 176"/>
            <p:cNvSpPr>
              <a:spLocks/>
            </p:cNvSpPr>
            <p:nvPr/>
          </p:nvSpPr>
          <p:spPr bwMode="auto">
            <a:xfrm>
              <a:off x="6123210" y="1798701"/>
              <a:ext cx="98156" cy="58001"/>
            </a:xfrm>
            <a:custGeom>
              <a:avLst/>
              <a:gdLst>
                <a:gd name="T0" fmla="*/ 2147483647 w 88"/>
                <a:gd name="T1" fmla="*/ 2147483647 h 52"/>
                <a:gd name="T2" fmla="*/ 2147483647 w 88"/>
                <a:gd name="T3" fmla="*/ 2147483647 h 52"/>
                <a:gd name="T4" fmla="*/ 2147483647 w 88"/>
                <a:gd name="T5" fmla="*/ 2147483647 h 52"/>
                <a:gd name="T6" fmla="*/ 0 w 88"/>
                <a:gd name="T7" fmla="*/ 2147483647 h 52"/>
                <a:gd name="T8" fmla="*/ 2147483647 w 88"/>
                <a:gd name="T9" fmla="*/ 2147483647 h 52"/>
                <a:gd name="T10" fmla="*/ 2147483647 w 88"/>
                <a:gd name="T11" fmla="*/ 2147483647 h 52"/>
                <a:gd name="T12" fmla="*/ 2147483647 w 88"/>
                <a:gd name="T13" fmla="*/ 2147483647 h 52"/>
                <a:gd name="T14" fmla="*/ 2147483647 w 88"/>
                <a:gd name="T15" fmla="*/ 2147483647 h 52"/>
                <a:gd name="T16" fmla="*/ 2147483647 w 88"/>
                <a:gd name="T17" fmla="*/ 2147483647 h 52"/>
                <a:gd name="T18" fmla="*/ 2147483647 w 88"/>
                <a:gd name="T19" fmla="*/ 2147483647 h 52"/>
                <a:gd name="T20" fmla="*/ 2147483647 w 88"/>
                <a:gd name="T21" fmla="*/ 2147483647 h 52"/>
                <a:gd name="T22" fmla="*/ 2147483647 w 88"/>
                <a:gd name="T23" fmla="*/ 2147483647 h 52"/>
                <a:gd name="T24" fmla="*/ 2147483647 w 88"/>
                <a:gd name="T25" fmla="*/ 2147483647 h 52"/>
                <a:gd name="T26" fmla="*/ 2147483647 w 88"/>
                <a:gd name="T27" fmla="*/ 2147483647 h 52"/>
                <a:gd name="T28" fmla="*/ 2147483647 w 88"/>
                <a:gd name="T29" fmla="*/ 2147483647 h 52"/>
                <a:gd name="T30" fmla="*/ 2147483647 w 88"/>
                <a:gd name="T31" fmla="*/ 2147483647 h 52"/>
                <a:gd name="T32" fmla="*/ 2147483647 w 88"/>
                <a:gd name="T33" fmla="*/ 2147483647 h 52"/>
                <a:gd name="T34" fmla="*/ 2147483647 w 88"/>
                <a:gd name="T35" fmla="*/ 2147483647 h 52"/>
                <a:gd name="T36" fmla="*/ 2147483647 w 88"/>
                <a:gd name="T37" fmla="*/ 2147483647 h 52"/>
                <a:gd name="T38" fmla="*/ 2147483647 w 88"/>
                <a:gd name="T39" fmla="*/ 2147483647 h 52"/>
                <a:gd name="T40" fmla="*/ 2147483647 w 88"/>
                <a:gd name="T41" fmla="*/ 2147483647 h 52"/>
                <a:gd name="T42" fmla="*/ 2147483647 w 88"/>
                <a:gd name="T43" fmla="*/ 0 h 52"/>
                <a:gd name="T44" fmla="*/ 2147483647 w 88"/>
                <a:gd name="T45" fmla="*/ 0 h 52"/>
                <a:gd name="T46" fmla="*/ 2147483647 w 88"/>
                <a:gd name="T47" fmla="*/ 2147483647 h 52"/>
                <a:gd name="T48" fmla="*/ 2147483647 w 88"/>
                <a:gd name="T49" fmla="*/ 2147483647 h 52"/>
                <a:gd name="T50" fmla="*/ 2147483647 w 88"/>
                <a:gd name="T51" fmla="*/ 2147483647 h 52"/>
                <a:gd name="T52" fmla="*/ 2147483647 w 88"/>
                <a:gd name="T53" fmla="*/ 2147483647 h 52"/>
                <a:gd name="T54" fmla="*/ 2147483647 w 88"/>
                <a:gd name="T55" fmla="*/ 2147483647 h 52"/>
                <a:gd name="T56" fmla="*/ 2147483647 w 88"/>
                <a:gd name="T57" fmla="*/ 2147483647 h 52"/>
                <a:gd name="T58" fmla="*/ 2147483647 w 88"/>
                <a:gd name="T59" fmla="*/ 2147483647 h 52"/>
                <a:gd name="T60" fmla="*/ 2147483647 w 88"/>
                <a:gd name="T61" fmla="*/ 2147483647 h 52"/>
                <a:gd name="T62" fmla="*/ 2147483647 w 88"/>
                <a:gd name="T63" fmla="*/ 2147483647 h 52"/>
                <a:gd name="T64" fmla="*/ 2147483647 w 88"/>
                <a:gd name="T65" fmla="*/ 2147483647 h 52"/>
                <a:gd name="T66" fmla="*/ 2147483647 w 88"/>
                <a:gd name="T67" fmla="*/ 2147483647 h 52"/>
                <a:gd name="T68" fmla="*/ 2147483647 w 88"/>
                <a:gd name="T69" fmla="*/ 2147483647 h 52"/>
                <a:gd name="T70" fmla="*/ 2147483647 w 88"/>
                <a:gd name="T71" fmla="*/ 2147483647 h 52"/>
                <a:gd name="T72" fmla="*/ 2147483647 w 88"/>
                <a:gd name="T73" fmla="*/ 2147483647 h 52"/>
                <a:gd name="T74" fmla="*/ 2147483647 w 88"/>
                <a:gd name="T75" fmla="*/ 2147483647 h 52"/>
                <a:gd name="T76" fmla="*/ 2147483647 w 88"/>
                <a:gd name="T77" fmla="*/ 2147483647 h 52"/>
                <a:gd name="T78" fmla="*/ 2147483647 w 88"/>
                <a:gd name="T79" fmla="*/ 2147483647 h 52"/>
                <a:gd name="T80" fmla="*/ 2147483647 w 88"/>
                <a:gd name="T81" fmla="*/ 2147483647 h 52"/>
                <a:gd name="T82" fmla="*/ 2147483647 w 88"/>
                <a:gd name="T83" fmla="*/ 2147483647 h 52"/>
                <a:gd name="T84" fmla="*/ 2147483647 w 88"/>
                <a:gd name="T85" fmla="*/ 2147483647 h 52"/>
                <a:gd name="T86" fmla="*/ 2147483647 w 88"/>
                <a:gd name="T87" fmla="*/ 2147483647 h 52"/>
                <a:gd name="T88" fmla="*/ 2147483647 w 88"/>
                <a:gd name="T89" fmla="*/ 2147483647 h 52"/>
                <a:gd name="T90" fmla="*/ 2147483647 w 88"/>
                <a:gd name="T91" fmla="*/ 2147483647 h 52"/>
                <a:gd name="T92" fmla="*/ 2147483647 w 88"/>
                <a:gd name="T93" fmla="*/ 2147483647 h 5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8" h="52">
                  <a:moveTo>
                    <a:pt x="10" y="48"/>
                  </a:moveTo>
                  <a:lnTo>
                    <a:pt x="8" y="40"/>
                  </a:lnTo>
                  <a:lnTo>
                    <a:pt x="6" y="38"/>
                  </a:lnTo>
                  <a:lnTo>
                    <a:pt x="0" y="36"/>
                  </a:lnTo>
                  <a:lnTo>
                    <a:pt x="2" y="32"/>
                  </a:lnTo>
                  <a:lnTo>
                    <a:pt x="4" y="24"/>
                  </a:lnTo>
                  <a:lnTo>
                    <a:pt x="8" y="18"/>
                  </a:lnTo>
                  <a:lnTo>
                    <a:pt x="4" y="12"/>
                  </a:lnTo>
                  <a:lnTo>
                    <a:pt x="2" y="6"/>
                  </a:lnTo>
                  <a:lnTo>
                    <a:pt x="2" y="4"/>
                  </a:lnTo>
                  <a:lnTo>
                    <a:pt x="2" y="2"/>
                  </a:lnTo>
                  <a:lnTo>
                    <a:pt x="4" y="4"/>
                  </a:lnTo>
                  <a:lnTo>
                    <a:pt x="6" y="4"/>
                  </a:lnTo>
                  <a:lnTo>
                    <a:pt x="10" y="6"/>
                  </a:lnTo>
                  <a:lnTo>
                    <a:pt x="14" y="6"/>
                  </a:lnTo>
                  <a:lnTo>
                    <a:pt x="20" y="6"/>
                  </a:lnTo>
                  <a:lnTo>
                    <a:pt x="24" y="8"/>
                  </a:lnTo>
                  <a:lnTo>
                    <a:pt x="46" y="8"/>
                  </a:lnTo>
                  <a:lnTo>
                    <a:pt x="52" y="8"/>
                  </a:lnTo>
                  <a:lnTo>
                    <a:pt x="56" y="4"/>
                  </a:lnTo>
                  <a:lnTo>
                    <a:pt x="60" y="2"/>
                  </a:lnTo>
                  <a:lnTo>
                    <a:pt x="66" y="0"/>
                  </a:lnTo>
                  <a:lnTo>
                    <a:pt x="70" y="0"/>
                  </a:lnTo>
                  <a:lnTo>
                    <a:pt x="76" y="2"/>
                  </a:lnTo>
                  <a:lnTo>
                    <a:pt x="86" y="8"/>
                  </a:lnTo>
                  <a:lnTo>
                    <a:pt x="84" y="14"/>
                  </a:lnTo>
                  <a:lnTo>
                    <a:pt x="84" y="22"/>
                  </a:lnTo>
                  <a:lnTo>
                    <a:pt x="84" y="30"/>
                  </a:lnTo>
                  <a:lnTo>
                    <a:pt x="88" y="38"/>
                  </a:lnTo>
                  <a:lnTo>
                    <a:pt x="70" y="40"/>
                  </a:lnTo>
                  <a:lnTo>
                    <a:pt x="64" y="42"/>
                  </a:lnTo>
                  <a:lnTo>
                    <a:pt x="62" y="44"/>
                  </a:lnTo>
                  <a:lnTo>
                    <a:pt x="60" y="46"/>
                  </a:lnTo>
                  <a:lnTo>
                    <a:pt x="58" y="46"/>
                  </a:lnTo>
                  <a:lnTo>
                    <a:pt x="56" y="50"/>
                  </a:lnTo>
                  <a:lnTo>
                    <a:pt x="52" y="50"/>
                  </a:lnTo>
                  <a:lnTo>
                    <a:pt x="50" y="52"/>
                  </a:lnTo>
                  <a:lnTo>
                    <a:pt x="48" y="52"/>
                  </a:lnTo>
                  <a:lnTo>
                    <a:pt x="42" y="52"/>
                  </a:lnTo>
                  <a:lnTo>
                    <a:pt x="38" y="50"/>
                  </a:lnTo>
                  <a:lnTo>
                    <a:pt x="36" y="48"/>
                  </a:lnTo>
                  <a:lnTo>
                    <a:pt x="32" y="46"/>
                  </a:lnTo>
                  <a:lnTo>
                    <a:pt x="26" y="48"/>
                  </a:lnTo>
                  <a:lnTo>
                    <a:pt x="20" y="50"/>
                  </a:lnTo>
                  <a:lnTo>
                    <a:pt x="14" y="50"/>
                  </a:lnTo>
                  <a:lnTo>
                    <a:pt x="10" y="50"/>
                  </a:lnTo>
                  <a:lnTo>
                    <a:pt x="10" y="4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8" name="Freeform 177"/>
            <p:cNvSpPr>
              <a:spLocks/>
            </p:cNvSpPr>
            <p:nvPr/>
          </p:nvSpPr>
          <p:spPr bwMode="auto">
            <a:xfrm>
              <a:off x="5912398" y="1582313"/>
              <a:ext cx="15616" cy="4462"/>
            </a:xfrm>
            <a:custGeom>
              <a:avLst/>
              <a:gdLst>
                <a:gd name="T0" fmla="*/ 0 w 14"/>
                <a:gd name="T1" fmla="*/ 2147483647 h 4"/>
                <a:gd name="T2" fmla="*/ 2147483647 w 14"/>
                <a:gd name="T3" fmla="*/ 2147483647 h 4"/>
                <a:gd name="T4" fmla="*/ 2147483647 w 14"/>
                <a:gd name="T5" fmla="*/ 2147483647 h 4"/>
                <a:gd name="T6" fmla="*/ 2147483647 w 14"/>
                <a:gd name="T7" fmla="*/ 2147483647 h 4"/>
                <a:gd name="T8" fmla="*/ 2147483647 w 14"/>
                <a:gd name="T9" fmla="*/ 0 h 4"/>
                <a:gd name="T10" fmla="*/ 2147483647 w 14"/>
                <a:gd name="T11" fmla="*/ 0 h 4"/>
                <a:gd name="T12" fmla="*/ 0 w 14"/>
                <a:gd name="T13" fmla="*/ 2147483647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4">
                  <a:moveTo>
                    <a:pt x="0" y="2"/>
                  </a:moveTo>
                  <a:lnTo>
                    <a:pt x="6" y="4"/>
                  </a:lnTo>
                  <a:lnTo>
                    <a:pt x="8" y="4"/>
                  </a:lnTo>
                  <a:lnTo>
                    <a:pt x="14" y="2"/>
                  </a:lnTo>
                  <a:lnTo>
                    <a:pt x="8" y="0"/>
                  </a:lnTo>
                  <a:lnTo>
                    <a:pt x="4" y="0"/>
                  </a:lnTo>
                  <a:lnTo>
                    <a:pt x="0"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9" name="Freeform 178"/>
            <p:cNvSpPr>
              <a:spLocks/>
            </p:cNvSpPr>
            <p:nvPr/>
          </p:nvSpPr>
          <p:spPr bwMode="auto">
            <a:xfrm>
              <a:off x="5776317" y="1829932"/>
              <a:ext cx="17847" cy="8923"/>
            </a:xfrm>
            <a:custGeom>
              <a:avLst/>
              <a:gdLst>
                <a:gd name="T0" fmla="*/ 2147483647 w 16"/>
                <a:gd name="T1" fmla="*/ 2147483647 h 8"/>
                <a:gd name="T2" fmla="*/ 2147483647 w 16"/>
                <a:gd name="T3" fmla="*/ 2147483647 h 8"/>
                <a:gd name="T4" fmla="*/ 2147483647 w 16"/>
                <a:gd name="T5" fmla="*/ 2147483647 h 8"/>
                <a:gd name="T6" fmla="*/ 2147483647 w 16"/>
                <a:gd name="T7" fmla="*/ 2147483647 h 8"/>
                <a:gd name="T8" fmla="*/ 0 w 16"/>
                <a:gd name="T9" fmla="*/ 2147483647 h 8"/>
                <a:gd name="T10" fmla="*/ 0 w 16"/>
                <a:gd name="T11" fmla="*/ 2147483647 h 8"/>
                <a:gd name="T12" fmla="*/ 2147483647 w 16"/>
                <a:gd name="T13" fmla="*/ 0 h 8"/>
                <a:gd name="T14" fmla="*/ 2147483647 w 16"/>
                <a:gd name="T15" fmla="*/ 0 h 8"/>
                <a:gd name="T16" fmla="*/ 2147483647 w 16"/>
                <a:gd name="T17" fmla="*/ 0 h 8"/>
                <a:gd name="T18" fmla="*/ 2147483647 w 16"/>
                <a:gd name="T19" fmla="*/ 2147483647 h 8"/>
                <a:gd name="T20" fmla="*/ 2147483647 w 16"/>
                <a:gd name="T21" fmla="*/ 2147483647 h 8"/>
                <a:gd name="T22" fmla="*/ 2147483647 w 16"/>
                <a:gd name="T23" fmla="*/ 214748364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 h="8">
                  <a:moveTo>
                    <a:pt x="14" y="4"/>
                  </a:moveTo>
                  <a:lnTo>
                    <a:pt x="12" y="6"/>
                  </a:lnTo>
                  <a:lnTo>
                    <a:pt x="6" y="8"/>
                  </a:lnTo>
                  <a:lnTo>
                    <a:pt x="2" y="8"/>
                  </a:lnTo>
                  <a:lnTo>
                    <a:pt x="0" y="6"/>
                  </a:lnTo>
                  <a:lnTo>
                    <a:pt x="0" y="4"/>
                  </a:lnTo>
                  <a:lnTo>
                    <a:pt x="2" y="0"/>
                  </a:lnTo>
                  <a:lnTo>
                    <a:pt x="6" y="0"/>
                  </a:lnTo>
                  <a:lnTo>
                    <a:pt x="8" y="0"/>
                  </a:lnTo>
                  <a:lnTo>
                    <a:pt x="10" y="2"/>
                  </a:lnTo>
                  <a:lnTo>
                    <a:pt x="16" y="6"/>
                  </a:lnTo>
                  <a:lnTo>
                    <a:pt x="14"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0" name="Freeform 179"/>
            <p:cNvSpPr>
              <a:spLocks/>
            </p:cNvSpPr>
            <p:nvPr/>
          </p:nvSpPr>
          <p:spPr bwMode="auto">
            <a:xfrm>
              <a:off x="5845473" y="1678238"/>
              <a:ext cx="13385" cy="17846"/>
            </a:xfrm>
            <a:custGeom>
              <a:avLst/>
              <a:gdLst>
                <a:gd name="T0" fmla="*/ 2147483647 w 12"/>
                <a:gd name="T1" fmla="*/ 0 h 16"/>
                <a:gd name="T2" fmla="*/ 2147483647 w 12"/>
                <a:gd name="T3" fmla="*/ 2147483647 h 16"/>
                <a:gd name="T4" fmla="*/ 2147483647 w 12"/>
                <a:gd name="T5" fmla="*/ 2147483647 h 16"/>
                <a:gd name="T6" fmla="*/ 2147483647 w 12"/>
                <a:gd name="T7" fmla="*/ 2147483647 h 16"/>
                <a:gd name="T8" fmla="*/ 0 w 12"/>
                <a:gd name="T9" fmla="*/ 2147483647 h 16"/>
                <a:gd name="T10" fmla="*/ 2147483647 w 12"/>
                <a:gd name="T11" fmla="*/ 2147483647 h 16"/>
                <a:gd name="T12" fmla="*/ 2147483647 w 12"/>
                <a:gd name="T13" fmla="*/ 2147483647 h 16"/>
                <a:gd name="T14" fmla="*/ 2147483647 w 12"/>
                <a:gd name="T15" fmla="*/ 2147483647 h 16"/>
                <a:gd name="T16" fmla="*/ 2147483647 w 12"/>
                <a:gd name="T17" fmla="*/ 2147483647 h 16"/>
                <a:gd name="T18" fmla="*/ 2147483647 w 12"/>
                <a:gd name="T19" fmla="*/ 2147483647 h 16"/>
                <a:gd name="T20" fmla="*/ 2147483647 w 12"/>
                <a:gd name="T21" fmla="*/ 2147483647 h 16"/>
                <a:gd name="T22" fmla="*/ 2147483647 w 12"/>
                <a:gd name="T23" fmla="*/ 0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 h="16">
                  <a:moveTo>
                    <a:pt x="8" y="0"/>
                  </a:moveTo>
                  <a:lnTo>
                    <a:pt x="6" y="2"/>
                  </a:lnTo>
                  <a:lnTo>
                    <a:pt x="4" y="4"/>
                  </a:lnTo>
                  <a:lnTo>
                    <a:pt x="2" y="6"/>
                  </a:lnTo>
                  <a:lnTo>
                    <a:pt x="0" y="8"/>
                  </a:lnTo>
                  <a:lnTo>
                    <a:pt x="2" y="12"/>
                  </a:lnTo>
                  <a:lnTo>
                    <a:pt x="2" y="14"/>
                  </a:lnTo>
                  <a:lnTo>
                    <a:pt x="8" y="14"/>
                  </a:lnTo>
                  <a:lnTo>
                    <a:pt x="12" y="16"/>
                  </a:lnTo>
                  <a:lnTo>
                    <a:pt x="12" y="12"/>
                  </a:lnTo>
                  <a:lnTo>
                    <a:pt x="12" y="8"/>
                  </a:lnTo>
                  <a:lnTo>
                    <a:pt x="8"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1" name="Freeform 180"/>
            <p:cNvSpPr>
              <a:spLocks/>
            </p:cNvSpPr>
            <p:nvPr/>
          </p:nvSpPr>
          <p:spPr bwMode="auto">
            <a:xfrm>
              <a:off x="6361908" y="2044090"/>
              <a:ext cx="370317" cy="332389"/>
            </a:xfrm>
            <a:custGeom>
              <a:avLst/>
              <a:gdLst>
                <a:gd name="T0" fmla="*/ 2147483647 w 332"/>
                <a:gd name="T1" fmla="*/ 2147483647 h 298"/>
                <a:gd name="T2" fmla="*/ 2147483647 w 332"/>
                <a:gd name="T3" fmla="*/ 2147483647 h 298"/>
                <a:gd name="T4" fmla="*/ 2147483647 w 332"/>
                <a:gd name="T5" fmla="*/ 2147483647 h 298"/>
                <a:gd name="T6" fmla="*/ 2147483647 w 332"/>
                <a:gd name="T7" fmla="*/ 2147483647 h 298"/>
                <a:gd name="T8" fmla="*/ 2147483647 w 332"/>
                <a:gd name="T9" fmla="*/ 2147483647 h 298"/>
                <a:gd name="T10" fmla="*/ 2147483647 w 332"/>
                <a:gd name="T11" fmla="*/ 2147483647 h 298"/>
                <a:gd name="T12" fmla="*/ 2147483647 w 332"/>
                <a:gd name="T13" fmla="*/ 2147483647 h 298"/>
                <a:gd name="T14" fmla="*/ 2147483647 w 332"/>
                <a:gd name="T15" fmla="*/ 2147483647 h 298"/>
                <a:gd name="T16" fmla="*/ 2147483647 w 332"/>
                <a:gd name="T17" fmla="*/ 2147483647 h 298"/>
                <a:gd name="T18" fmla="*/ 2147483647 w 332"/>
                <a:gd name="T19" fmla="*/ 2147483647 h 298"/>
                <a:gd name="T20" fmla="*/ 2147483647 w 332"/>
                <a:gd name="T21" fmla="*/ 2147483647 h 298"/>
                <a:gd name="T22" fmla="*/ 2147483647 w 332"/>
                <a:gd name="T23" fmla="*/ 2147483647 h 298"/>
                <a:gd name="T24" fmla="*/ 2147483647 w 332"/>
                <a:gd name="T25" fmla="*/ 2147483647 h 298"/>
                <a:gd name="T26" fmla="*/ 2147483647 w 332"/>
                <a:gd name="T27" fmla="*/ 2147483647 h 298"/>
                <a:gd name="T28" fmla="*/ 2147483647 w 332"/>
                <a:gd name="T29" fmla="*/ 2147483647 h 298"/>
                <a:gd name="T30" fmla="*/ 2147483647 w 332"/>
                <a:gd name="T31" fmla="*/ 2147483647 h 298"/>
                <a:gd name="T32" fmla="*/ 2147483647 w 332"/>
                <a:gd name="T33" fmla="*/ 2147483647 h 298"/>
                <a:gd name="T34" fmla="*/ 2147483647 w 332"/>
                <a:gd name="T35" fmla="*/ 2147483647 h 298"/>
                <a:gd name="T36" fmla="*/ 2147483647 w 332"/>
                <a:gd name="T37" fmla="*/ 2147483647 h 298"/>
                <a:gd name="T38" fmla="*/ 2147483647 w 332"/>
                <a:gd name="T39" fmla="*/ 2147483647 h 298"/>
                <a:gd name="T40" fmla="*/ 2147483647 w 332"/>
                <a:gd name="T41" fmla="*/ 2147483647 h 298"/>
                <a:gd name="T42" fmla="*/ 2147483647 w 332"/>
                <a:gd name="T43" fmla="*/ 2147483647 h 298"/>
                <a:gd name="T44" fmla="*/ 2147483647 w 332"/>
                <a:gd name="T45" fmla="*/ 2147483647 h 298"/>
                <a:gd name="T46" fmla="*/ 2147483647 w 332"/>
                <a:gd name="T47" fmla="*/ 2147483647 h 298"/>
                <a:gd name="T48" fmla="*/ 2147483647 w 332"/>
                <a:gd name="T49" fmla="*/ 2147483647 h 298"/>
                <a:gd name="T50" fmla="*/ 2147483647 w 332"/>
                <a:gd name="T51" fmla="*/ 2147483647 h 298"/>
                <a:gd name="T52" fmla="*/ 2147483647 w 332"/>
                <a:gd name="T53" fmla="*/ 2147483647 h 298"/>
                <a:gd name="T54" fmla="*/ 2147483647 w 332"/>
                <a:gd name="T55" fmla="*/ 2147483647 h 298"/>
                <a:gd name="T56" fmla="*/ 2147483647 w 332"/>
                <a:gd name="T57" fmla="*/ 2147483647 h 298"/>
                <a:gd name="T58" fmla="*/ 2147483647 w 332"/>
                <a:gd name="T59" fmla="*/ 2147483647 h 298"/>
                <a:gd name="T60" fmla="*/ 2147483647 w 332"/>
                <a:gd name="T61" fmla="*/ 2147483647 h 298"/>
                <a:gd name="T62" fmla="*/ 2147483647 w 332"/>
                <a:gd name="T63" fmla="*/ 0 h 298"/>
                <a:gd name="T64" fmla="*/ 2147483647 w 332"/>
                <a:gd name="T65" fmla="*/ 2147483647 h 298"/>
                <a:gd name="T66" fmla="*/ 2147483647 w 332"/>
                <a:gd name="T67" fmla="*/ 2147483647 h 298"/>
                <a:gd name="T68" fmla="*/ 2147483647 w 332"/>
                <a:gd name="T69" fmla="*/ 2147483647 h 298"/>
                <a:gd name="T70" fmla="*/ 2147483647 w 332"/>
                <a:gd name="T71" fmla="*/ 2147483647 h 298"/>
                <a:gd name="T72" fmla="*/ 2147483647 w 332"/>
                <a:gd name="T73" fmla="*/ 2147483647 h 298"/>
                <a:gd name="T74" fmla="*/ 2147483647 w 332"/>
                <a:gd name="T75" fmla="*/ 2147483647 h 29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32" h="298">
                  <a:moveTo>
                    <a:pt x="222" y="62"/>
                  </a:moveTo>
                  <a:lnTo>
                    <a:pt x="224" y="72"/>
                  </a:lnTo>
                  <a:lnTo>
                    <a:pt x="226" y="78"/>
                  </a:lnTo>
                  <a:lnTo>
                    <a:pt x="230" y="80"/>
                  </a:lnTo>
                  <a:lnTo>
                    <a:pt x="234" y="84"/>
                  </a:lnTo>
                  <a:lnTo>
                    <a:pt x="236" y="88"/>
                  </a:lnTo>
                  <a:lnTo>
                    <a:pt x="242" y="96"/>
                  </a:lnTo>
                  <a:lnTo>
                    <a:pt x="244" y="102"/>
                  </a:lnTo>
                  <a:lnTo>
                    <a:pt x="248" y="110"/>
                  </a:lnTo>
                  <a:lnTo>
                    <a:pt x="254" y="118"/>
                  </a:lnTo>
                  <a:lnTo>
                    <a:pt x="258" y="126"/>
                  </a:lnTo>
                  <a:lnTo>
                    <a:pt x="260" y="130"/>
                  </a:lnTo>
                  <a:lnTo>
                    <a:pt x="258" y="136"/>
                  </a:lnTo>
                  <a:lnTo>
                    <a:pt x="268" y="144"/>
                  </a:lnTo>
                  <a:lnTo>
                    <a:pt x="280" y="148"/>
                  </a:lnTo>
                  <a:lnTo>
                    <a:pt x="280" y="156"/>
                  </a:lnTo>
                  <a:lnTo>
                    <a:pt x="324" y="158"/>
                  </a:lnTo>
                  <a:lnTo>
                    <a:pt x="332" y="164"/>
                  </a:lnTo>
                  <a:lnTo>
                    <a:pt x="332" y="198"/>
                  </a:lnTo>
                  <a:lnTo>
                    <a:pt x="282" y="242"/>
                  </a:lnTo>
                  <a:lnTo>
                    <a:pt x="234" y="254"/>
                  </a:lnTo>
                  <a:lnTo>
                    <a:pt x="190" y="298"/>
                  </a:lnTo>
                  <a:lnTo>
                    <a:pt x="188" y="276"/>
                  </a:lnTo>
                  <a:lnTo>
                    <a:pt x="168" y="270"/>
                  </a:lnTo>
                  <a:lnTo>
                    <a:pt x="164" y="268"/>
                  </a:lnTo>
                  <a:lnTo>
                    <a:pt x="162" y="270"/>
                  </a:lnTo>
                  <a:lnTo>
                    <a:pt x="156" y="268"/>
                  </a:lnTo>
                  <a:lnTo>
                    <a:pt x="152" y="264"/>
                  </a:lnTo>
                  <a:lnTo>
                    <a:pt x="150" y="266"/>
                  </a:lnTo>
                  <a:lnTo>
                    <a:pt x="148" y="270"/>
                  </a:lnTo>
                  <a:lnTo>
                    <a:pt x="146" y="276"/>
                  </a:lnTo>
                  <a:lnTo>
                    <a:pt x="144" y="280"/>
                  </a:lnTo>
                  <a:lnTo>
                    <a:pt x="142" y="274"/>
                  </a:lnTo>
                  <a:lnTo>
                    <a:pt x="134" y="264"/>
                  </a:lnTo>
                  <a:lnTo>
                    <a:pt x="124" y="254"/>
                  </a:lnTo>
                  <a:lnTo>
                    <a:pt x="118" y="248"/>
                  </a:lnTo>
                  <a:lnTo>
                    <a:pt x="116" y="240"/>
                  </a:lnTo>
                  <a:lnTo>
                    <a:pt x="108" y="228"/>
                  </a:lnTo>
                  <a:lnTo>
                    <a:pt x="102" y="220"/>
                  </a:lnTo>
                  <a:lnTo>
                    <a:pt x="98" y="214"/>
                  </a:lnTo>
                  <a:lnTo>
                    <a:pt x="90" y="210"/>
                  </a:lnTo>
                  <a:lnTo>
                    <a:pt x="82" y="200"/>
                  </a:lnTo>
                  <a:lnTo>
                    <a:pt x="84" y="200"/>
                  </a:lnTo>
                  <a:lnTo>
                    <a:pt x="82" y="200"/>
                  </a:lnTo>
                  <a:lnTo>
                    <a:pt x="76" y="200"/>
                  </a:lnTo>
                  <a:lnTo>
                    <a:pt x="76" y="162"/>
                  </a:lnTo>
                  <a:lnTo>
                    <a:pt x="68" y="152"/>
                  </a:lnTo>
                  <a:lnTo>
                    <a:pt x="58" y="142"/>
                  </a:lnTo>
                  <a:lnTo>
                    <a:pt x="48" y="134"/>
                  </a:lnTo>
                  <a:lnTo>
                    <a:pt x="42" y="124"/>
                  </a:lnTo>
                  <a:lnTo>
                    <a:pt x="24" y="92"/>
                  </a:lnTo>
                  <a:lnTo>
                    <a:pt x="16" y="76"/>
                  </a:lnTo>
                  <a:lnTo>
                    <a:pt x="10" y="72"/>
                  </a:lnTo>
                  <a:lnTo>
                    <a:pt x="4" y="66"/>
                  </a:lnTo>
                  <a:lnTo>
                    <a:pt x="0" y="54"/>
                  </a:lnTo>
                  <a:lnTo>
                    <a:pt x="16" y="56"/>
                  </a:lnTo>
                  <a:lnTo>
                    <a:pt x="20" y="52"/>
                  </a:lnTo>
                  <a:lnTo>
                    <a:pt x="24" y="46"/>
                  </a:lnTo>
                  <a:lnTo>
                    <a:pt x="30" y="42"/>
                  </a:lnTo>
                  <a:lnTo>
                    <a:pt x="34" y="42"/>
                  </a:lnTo>
                  <a:lnTo>
                    <a:pt x="38" y="36"/>
                  </a:lnTo>
                  <a:lnTo>
                    <a:pt x="44" y="36"/>
                  </a:lnTo>
                  <a:lnTo>
                    <a:pt x="32" y="10"/>
                  </a:lnTo>
                  <a:lnTo>
                    <a:pt x="62" y="0"/>
                  </a:lnTo>
                  <a:lnTo>
                    <a:pt x="118" y="24"/>
                  </a:lnTo>
                  <a:lnTo>
                    <a:pt x="122" y="26"/>
                  </a:lnTo>
                  <a:lnTo>
                    <a:pt x="124" y="30"/>
                  </a:lnTo>
                  <a:lnTo>
                    <a:pt x="128" y="32"/>
                  </a:lnTo>
                  <a:lnTo>
                    <a:pt x="134" y="34"/>
                  </a:lnTo>
                  <a:lnTo>
                    <a:pt x="134" y="44"/>
                  </a:lnTo>
                  <a:lnTo>
                    <a:pt x="152" y="54"/>
                  </a:lnTo>
                  <a:lnTo>
                    <a:pt x="180" y="54"/>
                  </a:lnTo>
                  <a:lnTo>
                    <a:pt x="196" y="58"/>
                  </a:lnTo>
                  <a:lnTo>
                    <a:pt x="200" y="60"/>
                  </a:lnTo>
                  <a:lnTo>
                    <a:pt x="204" y="64"/>
                  </a:lnTo>
                  <a:lnTo>
                    <a:pt x="222" y="64"/>
                  </a:lnTo>
                  <a:lnTo>
                    <a:pt x="222" y="6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2" name="Freeform 181"/>
            <p:cNvSpPr>
              <a:spLocks/>
            </p:cNvSpPr>
            <p:nvPr/>
          </p:nvSpPr>
          <p:spPr bwMode="auto">
            <a:xfrm>
              <a:off x="6312830" y="1968242"/>
              <a:ext cx="22309" cy="13385"/>
            </a:xfrm>
            <a:custGeom>
              <a:avLst/>
              <a:gdLst>
                <a:gd name="T0" fmla="*/ 2147483647 w 20"/>
                <a:gd name="T1" fmla="*/ 2147483647 h 12"/>
                <a:gd name="T2" fmla="*/ 0 w 20"/>
                <a:gd name="T3" fmla="*/ 2147483647 h 12"/>
                <a:gd name="T4" fmla="*/ 0 w 20"/>
                <a:gd name="T5" fmla="*/ 2147483647 h 12"/>
                <a:gd name="T6" fmla="*/ 2147483647 w 20"/>
                <a:gd name="T7" fmla="*/ 2147483647 h 12"/>
                <a:gd name="T8" fmla="*/ 2147483647 w 20"/>
                <a:gd name="T9" fmla="*/ 2147483647 h 12"/>
                <a:gd name="T10" fmla="*/ 2147483647 w 20"/>
                <a:gd name="T11" fmla="*/ 0 h 12"/>
                <a:gd name="T12" fmla="*/ 2147483647 w 20"/>
                <a:gd name="T13" fmla="*/ 2147483647 h 12"/>
                <a:gd name="T14" fmla="*/ 2147483647 w 20"/>
                <a:gd name="T15" fmla="*/ 2147483647 h 12"/>
                <a:gd name="T16" fmla="*/ 2147483647 w 20"/>
                <a:gd name="T17" fmla="*/ 0 h 12"/>
                <a:gd name="T18" fmla="*/ 2147483647 w 20"/>
                <a:gd name="T19" fmla="*/ 2147483647 h 12"/>
                <a:gd name="T20" fmla="*/ 2147483647 w 20"/>
                <a:gd name="T21" fmla="*/ 2147483647 h 12"/>
                <a:gd name="T22" fmla="*/ 2147483647 w 20"/>
                <a:gd name="T23" fmla="*/ 2147483647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12">
                  <a:moveTo>
                    <a:pt x="8" y="12"/>
                  </a:moveTo>
                  <a:lnTo>
                    <a:pt x="0" y="12"/>
                  </a:lnTo>
                  <a:lnTo>
                    <a:pt x="0" y="8"/>
                  </a:lnTo>
                  <a:lnTo>
                    <a:pt x="2" y="6"/>
                  </a:lnTo>
                  <a:lnTo>
                    <a:pt x="4" y="4"/>
                  </a:lnTo>
                  <a:lnTo>
                    <a:pt x="6" y="0"/>
                  </a:lnTo>
                  <a:lnTo>
                    <a:pt x="8" y="4"/>
                  </a:lnTo>
                  <a:lnTo>
                    <a:pt x="12" y="4"/>
                  </a:lnTo>
                  <a:lnTo>
                    <a:pt x="20" y="0"/>
                  </a:lnTo>
                  <a:lnTo>
                    <a:pt x="20" y="4"/>
                  </a:lnTo>
                  <a:lnTo>
                    <a:pt x="16" y="8"/>
                  </a:lnTo>
                  <a:lnTo>
                    <a:pt x="8"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3" name="Freeform 182"/>
            <p:cNvSpPr>
              <a:spLocks/>
            </p:cNvSpPr>
            <p:nvPr/>
          </p:nvSpPr>
          <p:spPr bwMode="auto">
            <a:xfrm>
              <a:off x="6190135" y="1841087"/>
              <a:ext cx="35693" cy="26769"/>
            </a:xfrm>
            <a:custGeom>
              <a:avLst/>
              <a:gdLst>
                <a:gd name="T0" fmla="*/ 2147483647 w 32"/>
                <a:gd name="T1" fmla="*/ 0 h 24"/>
                <a:gd name="T2" fmla="*/ 2147483647 w 32"/>
                <a:gd name="T3" fmla="*/ 2147483647 h 24"/>
                <a:gd name="T4" fmla="*/ 2147483647 w 32"/>
                <a:gd name="T5" fmla="*/ 2147483647 h 24"/>
                <a:gd name="T6" fmla="*/ 2147483647 w 32"/>
                <a:gd name="T7" fmla="*/ 2147483647 h 24"/>
                <a:gd name="T8" fmla="*/ 0 w 32"/>
                <a:gd name="T9" fmla="*/ 2147483647 h 24"/>
                <a:gd name="T10" fmla="*/ 2147483647 w 32"/>
                <a:gd name="T11" fmla="*/ 2147483647 h 24"/>
                <a:gd name="T12" fmla="*/ 2147483647 w 32"/>
                <a:gd name="T13" fmla="*/ 2147483647 h 24"/>
                <a:gd name="T14" fmla="*/ 2147483647 w 32"/>
                <a:gd name="T15" fmla="*/ 2147483647 h 24"/>
                <a:gd name="T16" fmla="*/ 2147483647 w 32"/>
                <a:gd name="T17" fmla="*/ 2147483647 h 24"/>
                <a:gd name="T18" fmla="*/ 2147483647 w 32"/>
                <a:gd name="T19" fmla="*/ 2147483647 h 24"/>
                <a:gd name="T20" fmla="*/ 2147483647 w 32"/>
                <a:gd name="T21" fmla="*/ 2147483647 h 24"/>
                <a:gd name="T22" fmla="*/ 2147483647 w 32"/>
                <a:gd name="T23" fmla="*/ 2147483647 h 24"/>
                <a:gd name="T24" fmla="*/ 2147483647 w 32"/>
                <a:gd name="T25" fmla="*/ 2147483647 h 24"/>
                <a:gd name="T26" fmla="*/ 2147483647 w 32"/>
                <a:gd name="T27" fmla="*/ 0 h 24"/>
                <a:gd name="T28" fmla="*/ 2147483647 w 32"/>
                <a:gd name="T29" fmla="*/ 0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2" h="24">
                  <a:moveTo>
                    <a:pt x="28" y="0"/>
                  </a:moveTo>
                  <a:lnTo>
                    <a:pt x="10" y="2"/>
                  </a:lnTo>
                  <a:lnTo>
                    <a:pt x="4" y="4"/>
                  </a:lnTo>
                  <a:lnTo>
                    <a:pt x="2" y="6"/>
                  </a:lnTo>
                  <a:lnTo>
                    <a:pt x="0" y="8"/>
                  </a:lnTo>
                  <a:lnTo>
                    <a:pt x="2" y="10"/>
                  </a:lnTo>
                  <a:lnTo>
                    <a:pt x="2" y="12"/>
                  </a:lnTo>
                  <a:lnTo>
                    <a:pt x="6" y="14"/>
                  </a:lnTo>
                  <a:lnTo>
                    <a:pt x="6" y="24"/>
                  </a:lnTo>
                  <a:lnTo>
                    <a:pt x="12" y="22"/>
                  </a:lnTo>
                  <a:lnTo>
                    <a:pt x="20" y="18"/>
                  </a:lnTo>
                  <a:lnTo>
                    <a:pt x="32" y="8"/>
                  </a:lnTo>
                  <a:lnTo>
                    <a:pt x="30" y="6"/>
                  </a:lnTo>
                  <a:lnTo>
                    <a:pt x="26" y="0"/>
                  </a:lnTo>
                  <a:lnTo>
                    <a:pt x="28"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4" name="Freeform 183"/>
            <p:cNvSpPr>
              <a:spLocks/>
            </p:cNvSpPr>
            <p:nvPr/>
          </p:nvSpPr>
          <p:spPr bwMode="auto">
            <a:xfrm>
              <a:off x="6344062" y="2024012"/>
              <a:ext cx="24539" cy="71386"/>
            </a:xfrm>
            <a:custGeom>
              <a:avLst/>
              <a:gdLst>
                <a:gd name="T0" fmla="*/ 2147483647 w 22"/>
                <a:gd name="T1" fmla="*/ 0 h 64"/>
                <a:gd name="T2" fmla="*/ 2147483647 w 22"/>
                <a:gd name="T3" fmla="*/ 0 h 64"/>
                <a:gd name="T4" fmla="*/ 2147483647 w 22"/>
                <a:gd name="T5" fmla="*/ 2147483647 h 64"/>
                <a:gd name="T6" fmla="*/ 2147483647 w 22"/>
                <a:gd name="T7" fmla="*/ 2147483647 h 64"/>
                <a:gd name="T8" fmla="*/ 2147483647 w 22"/>
                <a:gd name="T9" fmla="*/ 2147483647 h 64"/>
                <a:gd name="T10" fmla="*/ 2147483647 w 22"/>
                <a:gd name="T11" fmla="*/ 2147483647 h 64"/>
                <a:gd name="T12" fmla="*/ 2147483647 w 22"/>
                <a:gd name="T13" fmla="*/ 2147483647 h 64"/>
                <a:gd name="T14" fmla="*/ 2147483647 w 22"/>
                <a:gd name="T15" fmla="*/ 2147483647 h 64"/>
                <a:gd name="T16" fmla="*/ 2147483647 w 22"/>
                <a:gd name="T17" fmla="*/ 2147483647 h 64"/>
                <a:gd name="T18" fmla="*/ 2147483647 w 22"/>
                <a:gd name="T19" fmla="*/ 2147483647 h 64"/>
                <a:gd name="T20" fmla="*/ 0 w 22"/>
                <a:gd name="T21" fmla="*/ 2147483647 h 64"/>
                <a:gd name="T22" fmla="*/ 2147483647 w 22"/>
                <a:gd name="T23" fmla="*/ 2147483647 h 64"/>
                <a:gd name="T24" fmla="*/ 2147483647 w 22"/>
                <a:gd name="T25" fmla="*/ 2147483647 h 64"/>
                <a:gd name="T26" fmla="*/ 2147483647 w 22"/>
                <a:gd name="T27" fmla="*/ 2147483647 h 64"/>
                <a:gd name="T28" fmla="*/ 2147483647 w 22"/>
                <a:gd name="T29" fmla="*/ 0 h 6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64">
                  <a:moveTo>
                    <a:pt x="14" y="0"/>
                  </a:moveTo>
                  <a:lnTo>
                    <a:pt x="20" y="0"/>
                  </a:lnTo>
                  <a:lnTo>
                    <a:pt x="20" y="8"/>
                  </a:lnTo>
                  <a:lnTo>
                    <a:pt x="16" y="8"/>
                  </a:lnTo>
                  <a:lnTo>
                    <a:pt x="12" y="28"/>
                  </a:lnTo>
                  <a:lnTo>
                    <a:pt x="22" y="28"/>
                  </a:lnTo>
                  <a:lnTo>
                    <a:pt x="16" y="64"/>
                  </a:lnTo>
                  <a:lnTo>
                    <a:pt x="10" y="48"/>
                  </a:lnTo>
                  <a:lnTo>
                    <a:pt x="4" y="40"/>
                  </a:lnTo>
                  <a:lnTo>
                    <a:pt x="2" y="36"/>
                  </a:lnTo>
                  <a:lnTo>
                    <a:pt x="0" y="30"/>
                  </a:lnTo>
                  <a:lnTo>
                    <a:pt x="2" y="26"/>
                  </a:lnTo>
                  <a:lnTo>
                    <a:pt x="4" y="20"/>
                  </a:lnTo>
                  <a:lnTo>
                    <a:pt x="10" y="12"/>
                  </a:lnTo>
                  <a:lnTo>
                    <a:pt x="14"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5" name="Freeform 184"/>
            <p:cNvSpPr>
              <a:spLocks/>
            </p:cNvSpPr>
            <p:nvPr/>
          </p:nvSpPr>
          <p:spPr bwMode="auto">
            <a:xfrm>
              <a:off x="6366370" y="1939242"/>
              <a:ext cx="104849" cy="98155"/>
            </a:xfrm>
            <a:custGeom>
              <a:avLst/>
              <a:gdLst>
                <a:gd name="T0" fmla="*/ 0 w 94"/>
                <a:gd name="T1" fmla="*/ 2147483647 h 88"/>
                <a:gd name="T2" fmla="*/ 2147483647 w 94"/>
                <a:gd name="T3" fmla="*/ 2147483647 h 88"/>
                <a:gd name="T4" fmla="*/ 2147483647 w 94"/>
                <a:gd name="T5" fmla="*/ 2147483647 h 88"/>
                <a:gd name="T6" fmla="*/ 2147483647 w 94"/>
                <a:gd name="T7" fmla="*/ 2147483647 h 88"/>
                <a:gd name="T8" fmla="*/ 2147483647 w 94"/>
                <a:gd name="T9" fmla="*/ 2147483647 h 88"/>
                <a:gd name="T10" fmla="*/ 2147483647 w 94"/>
                <a:gd name="T11" fmla="*/ 2147483647 h 88"/>
                <a:gd name="T12" fmla="*/ 2147483647 w 94"/>
                <a:gd name="T13" fmla="*/ 2147483647 h 88"/>
                <a:gd name="T14" fmla="*/ 2147483647 w 94"/>
                <a:gd name="T15" fmla="*/ 2147483647 h 88"/>
                <a:gd name="T16" fmla="*/ 2147483647 w 94"/>
                <a:gd name="T17" fmla="*/ 2147483647 h 88"/>
                <a:gd name="T18" fmla="*/ 2147483647 w 94"/>
                <a:gd name="T19" fmla="*/ 2147483647 h 88"/>
                <a:gd name="T20" fmla="*/ 2147483647 w 94"/>
                <a:gd name="T21" fmla="*/ 2147483647 h 88"/>
                <a:gd name="T22" fmla="*/ 2147483647 w 94"/>
                <a:gd name="T23" fmla="*/ 2147483647 h 88"/>
                <a:gd name="T24" fmla="*/ 2147483647 w 94"/>
                <a:gd name="T25" fmla="*/ 2147483647 h 88"/>
                <a:gd name="T26" fmla="*/ 2147483647 w 94"/>
                <a:gd name="T27" fmla="*/ 2147483647 h 88"/>
                <a:gd name="T28" fmla="*/ 2147483647 w 94"/>
                <a:gd name="T29" fmla="*/ 2147483647 h 88"/>
                <a:gd name="T30" fmla="*/ 2147483647 w 94"/>
                <a:gd name="T31" fmla="*/ 2147483647 h 88"/>
                <a:gd name="T32" fmla="*/ 2147483647 w 94"/>
                <a:gd name="T33" fmla="*/ 0 h 88"/>
                <a:gd name="T34" fmla="*/ 2147483647 w 94"/>
                <a:gd name="T35" fmla="*/ 2147483647 h 88"/>
                <a:gd name="T36" fmla="*/ 2147483647 w 94"/>
                <a:gd name="T37" fmla="*/ 2147483647 h 88"/>
                <a:gd name="T38" fmla="*/ 2147483647 w 94"/>
                <a:gd name="T39" fmla="*/ 2147483647 h 88"/>
                <a:gd name="T40" fmla="*/ 2147483647 w 94"/>
                <a:gd name="T41" fmla="*/ 2147483647 h 88"/>
                <a:gd name="T42" fmla="*/ 2147483647 w 94"/>
                <a:gd name="T43" fmla="*/ 2147483647 h 88"/>
                <a:gd name="T44" fmla="*/ 2147483647 w 94"/>
                <a:gd name="T45" fmla="*/ 2147483647 h 88"/>
                <a:gd name="T46" fmla="*/ 2147483647 w 94"/>
                <a:gd name="T47" fmla="*/ 2147483647 h 88"/>
                <a:gd name="T48" fmla="*/ 2147483647 w 94"/>
                <a:gd name="T49" fmla="*/ 2147483647 h 88"/>
                <a:gd name="T50" fmla="*/ 2147483647 w 94"/>
                <a:gd name="T51" fmla="*/ 2147483647 h 88"/>
                <a:gd name="T52" fmla="*/ 2147483647 w 94"/>
                <a:gd name="T53" fmla="*/ 2147483647 h 88"/>
                <a:gd name="T54" fmla="*/ 2147483647 w 94"/>
                <a:gd name="T55" fmla="*/ 2147483647 h 88"/>
                <a:gd name="T56" fmla="*/ 2147483647 w 94"/>
                <a:gd name="T57" fmla="*/ 2147483647 h 88"/>
                <a:gd name="T58" fmla="*/ 2147483647 w 94"/>
                <a:gd name="T59" fmla="*/ 2147483647 h 88"/>
                <a:gd name="T60" fmla="*/ 2147483647 w 94"/>
                <a:gd name="T61" fmla="*/ 2147483647 h 88"/>
                <a:gd name="T62" fmla="*/ 2147483647 w 94"/>
                <a:gd name="T63" fmla="*/ 2147483647 h 88"/>
                <a:gd name="T64" fmla="*/ 2147483647 w 94"/>
                <a:gd name="T65" fmla="*/ 2147483647 h 88"/>
                <a:gd name="T66" fmla="*/ 2147483647 w 94"/>
                <a:gd name="T67" fmla="*/ 2147483647 h 88"/>
                <a:gd name="T68" fmla="*/ 2147483647 w 94"/>
                <a:gd name="T69" fmla="*/ 2147483647 h 88"/>
                <a:gd name="T70" fmla="*/ 2147483647 w 94"/>
                <a:gd name="T71" fmla="*/ 2147483647 h 88"/>
                <a:gd name="T72" fmla="*/ 2147483647 w 94"/>
                <a:gd name="T73" fmla="*/ 2147483647 h 88"/>
                <a:gd name="T74" fmla="*/ 2147483647 w 94"/>
                <a:gd name="T75" fmla="*/ 2147483647 h 88"/>
                <a:gd name="T76" fmla="*/ 2147483647 w 94"/>
                <a:gd name="T77" fmla="*/ 2147483647 h 88"/>
                <a:gd name="T78" fmla="*/ 2147483647 w 94"/>
                <a:gd name="T79" fmla="*/ 2147483647 h 88"/>
                <a:gd name="T80" fmla="*/ 2147483647 w 94"/>
                <a:gd name="T81" fmla="*/ 2147483647 h 88"/>
                <a:gd name="T82" fmla="*/ 2147483647 w 94"/>
                <a:gd name="T83" fmla="*/ 2147483647 h 88"/>
                <a:gd name="T84" fmla="*/ 2147483647 w 94"/>
                <a:gd name="T85" fmla="*/ 2147483647 h 88"/>
                <a:gd name="T86" fmla="*/ 2147483647 w 94"/>
                <a:gd name="T87" fmla="*/ 2147483647 h 88"/>
                <a:gd name="T88" fmla="*/ 0 w 94"/>
                <a:gd name="T89" fmla="*/ 2147483647 h 88"/>
                <a:gd name="T90" fmla="*/ 0 w 94"/>
                <a:gd name="T91" fmla="*/ 2147483647 h 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94" h="88">
                  <a:moveTo>
                    <a:pt x="0" y="82"/>
                  </a:moveTo>
                  <a:lnTo>
                    <a:pt x="10" y="84"/>
                  </a:lnTo>
                  <a:lnTo>
                    <a:pt x="14" y="88"/>
                  </a:lnTo>
                  <a:lnTo>
                    <a:pt x="18" y="88"/>
                  </a:lnTo>
                  <a:lnTo>
                    <a:pt x="20" y="88"/>
                  </a:lnTo>
                  <a:lnTo>
                    <a:pt x="80" y="54"/>
                  </a:lnTo>
                  <a:lnTo>
                    <a:pt x="80" y="46"/>
                  </a:lnTo>
                  <a:lnTo>
                    <a:pt x="80" y="40"/>
                  </a:lnTo>
                  <a:lnTo>
                    <a:pt x="82" y="34"/>
                  </a:lnTo>
                  <a:lnTo>
                    <a:pt x="84" y="28"/>
                  </a:lnTo>
                  <a:lnTo>
                    <a:pt x="82" y="26"/>
                  </a:lnTo>
                  <a:lnTo>
                    <a:pt x="80" y="22"/>
                  </a:lnTo>
                  <a:lnTo>
                    <a:pt x="82" y="16"/>
                  </a:lnTo>
                  <a:lnTo>
                    <a:pt x="84" y="14"/>
                  </a:lnTo>
                  <a:lnTo>
                    <a:pt x="88" y="14"/>
                  </a:lnTo>
                  <a:lnTo>
                    <a:pt x="94" y="4"/>
                  </a:lnTo>
                  <a:lnTo>
                    <a:pt x="94" y="0"/>
                  </a:lnTo>
                  <a:lnTo>
                    <a:pt x="86" y="2"/>
                  </a:lnTo>
                  <a:lnTo>
                    <a:pt x="74" y="4"/>
                  </a:lnTo>
                  <a:lnTo>
                    <a:pt x="68" y="2"/>
                  </a:lnTo>
                  <a:lnTo>
                    <a:pt x="66" y="2"/>
                  </a:lnTo>
                  <a:lnTo>
                    <a:pt x="62" y="4"/>
                  </a:lnTo>
                  <a:lnTo>
                    <a:pt x="56" y="8"/>
                  </a:lnTo>
                  <a:lnTo>
                    <a:pt x="52" y="10"/>
                  </a:lnTo>
                  <a:lnTo>
                    <a:pt x="46" y="10"/>
                  </a:lnTo>
                  <a:lnTo>
                    <a:pt x="40" y="8"/>
                  </a:lnTo>
                  <a:lnTo>
                    <a:pt x="36" y="6"/>
                  </a:lnTo>
                  <a:lnTo>
                    <a:pt x="30" y="8"/>
                  </a:lnTo>
                  <a:lnTo>
                    <a:pt x="24" y="10"/>
                  </a:lnTo>
                  <a:lnTo>
                    <a:pt x="16" y="8"/>
                  </a:lnTo>
                  <a:lnTo>
                    <a:pt x="12" y="8"/>
                  </a:lnTo>
                  <a:lnTo>
                    <a:pt x="12" y="4"/>
                  </a:lnTo>
                  <a:lnTo>
                    <a:pt x="8" y="4"/>
                  </a:lnTo>
                  <a:lnTo>
                    <a:pt x="8" y="22"/>
                  </a:lnTo>
                  <a:lnTo>
                    <a:pt x="4" y="24"/>
                  </a:lnTo>
                  <a:lnTo>
                    <a:pt x="4" y="30"/>
                  </a:lnTo>
                  <a:lnTo>
                    <a:pt x="2" y="46"/>
                  </a:lnTo>
                  <a:lnTo>
                    <a:pt x="12" y="50"/>
                  </a:lnTo>
                  <a:lnTo>
                    <a:pt x="10" y="58"/>
                  </a:lnTo>
                  <a:lnTo>
                    <a:pt x="6" y="60"/>
                  </a:lnTo>
                  <a:lnTo>
                    <a:pt x="2" y="60"/>
                  </a:lnTo>
                  <a:lnTo>
                    <a:pt x="4" y="64"/>
                  </a:lnTo>
                  <a:lnTo>
                    <a:pt x="6" y="66"/>
                  </a:lnTo>
                  <a:lnTo>
                    <a:pt x="4" y="72"/>
                  </a:lnTo>
                  <a:lnTo>
                    <a:pt x="0" y="76"/>
                  </a:lnTo>
                  <a:lnTo>
                    <a:pt x="0" y="8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6" name="Freeform 185"/>
            <p:cNvSpPr>
              <a:spLocks/>
            </p:cNvSpPr>
            <p:nvPr/>
          </p:nvSpPr>
          <p:spPr bwMode="auto">
            <a:xfrm>
              <a:off x="6422141" y="1937011"/>
              <a:ext cx="171773" cy="167310"/>
            </a:xfrm>
            <a:custGeom>
              <a:avLst/>
              <a:gdLst>
                <a:gd name="T0" fmla="*/ 2147483647 w 154"/>
                <a:gd name="T1" fmla="*/ 2147483647 h 150"/>
                <a:gd name="T2" fmla="*/ 2147483647 w 154"/>
                <a:gd name="T3" fmla="*/ 2147483647 h 150"/>
                <a:gd name="T4" fmla="*/ 2147483647 w 154"/>
                <a:gd name="T5" fmla="*/ 0 h 150"/>
                <a:gd name="T6" fmla="*/ 2147483647 w 154"/>
                <a:gd name="T7" fmla="*/ 2147483647 h 150"/>
                <a:gd name="T8" fmla="*/ 2147483647 w 154"/>
                <a:gd name="T9" fmla="*/ 2147483647 h 150"/>
                <a:gd name="T10" fmla="*/ 2147483647 w 154"/>
                <a:gd name="T11" fmla="*/ 2147483647 h 150"/>
                <a:gd name="T12" fmla="*/ 2147483647 w 154"/>
                <a:gd name="T13" fmla="*/ 2147483647 h 150"/>
                <a:gd name="T14" fmla="*/ 2147483647 w 154"/>
                <a:gd name="T15" fmla="*/ 2147483647 h 150"/>
                <a:gd name="T16" fmla="*/ 2147483647 w 154"/>
                <a:gd name="T17" fmla="*/ 2147483647 h 150"/>
                <a:gd name="T18" fmla="*/ 2147483647 w 154"/>
                <a:gd name="T19" fmla="*/ 2147483647 h 150"/>
                <a:gd name="T20" fmla="*/ 2147483647 w 154"/>
                <a:gd name="T21" fmla="*/ 2147483647 h 150"/>
                <a:gd name="T22" fmla="*/ 2147483647 w 154"/>
                <a:gd name="T23" fmla="*/ 2147483647 h 150"/>
                <a:gd name="T24" fmla="*/ 2147483647 w 154"/>
                <a:gd name="T25" fmla="*/ 2147483647 h 150"/>
                <a:gd name="T26" fmla="*/ 2147483647 w 154"/>
                <a:gd name="T27" fmla="*/ 2147483647 h 150"/>
                <a:gd name="T28" fmla="*/ 2147483647 w 154"/>
                <a:gd name="T29" fmla="*/ 2147483647 h 150"/>
                <a:gd name="T30" fmla="*/ 2147483647 w 154"/>
                <a:gd name="T31" fmla="*/ 2147483647 h 150"/>
                <a:gd name="T32" fmla="*/ 2147483647 w 154"/>
                <a:gd name="T33" fmla="*/ 2147483647 h 150"/>
                <a:gd name="T34" fmla="*/ 2147483647 w 154"/>
                <a:gd name="T35" fmla="*/ 2147483647 h 150"/>
                <a:gd name="T36" fmla="*/ 2147483647 w 154"/>
                <a:gd name="T37" fmla="*/ 2147483647 h 150"/>
                <a:gd name="T38" fmla="*/ 2147483647 w 154"/>
                <a:gd name="T39" fmla="*/ 2147483647 h 150"/>
                <a:gd name="T40" fmla="*/ 2147483647 w 154"/>
                <a:gd name="T41" fmla="*/ 2147483647 h 150"/>
                <a:gd name="T42" fmla="*/ 2147483647 w 154"/>
                <a:gd name="T43" fmla="*/ 2147483647 h 150"/>
                <a:gd name="T44" fmla="*/ 2147483647 w 154"/>
                <a:gd name="T45" fmla="*/ 2147483647 h 150"/>
                <a:gd name="T46" fmla="*/ 2147483647 w 154"/>
                <a:gd name="T47" fmla="*/ 2147483647 h 150"/>
                <a:gd name="T48" fmla="*/ 2147483647 w 154"/>
                <a:gd name="T49" fmla="*/ 2147483647 h 150"/>
                <a:gd name="T50" fmla="*/ 2147483647 w 154"/>
                <a:gd name="T51" fmla="*/ 2147483647 h 150"/>
                <a:gd name="T52" fmla="*/ 2147483647 w 154"/>
                <a:gd name="T53" fmla="*/ 2147483647 h 150"/>
                <a:gd name="T54" fmla="*/ 2147483647 w 154"/>
                <a:gd name="T55" fmla="*/ 2147483647 h 150"/>
                <a:gd name="T56" fmla="*/ 2147483647 w 154"/>
                <a:gd name="T57" fmla="*/ 2147483647 h 150"/>
                <a:gd name="T58" fmla="*/ 2147483647 w 154"/>
                <a:gd name="T59" fmla="*/ 2147483647 h 150"/>
                <a:gd name="T60" fmla="*/ 2147483647 w 154"/>
                <a:gd name="T61" fmla="*/ 2147483647 h 150"/>
                <a:gd name="T62" fmla="*/ 2147483647 w 154"/>
                <a:gd name="T63" fmla="*/ 2147483647 h 150"/>
                <a:gd name="T64" fmla="*/ 2147483647 w 154"/>
                <a:gd name="T65" fmla="*/ 2147483647 h 150"/>
                <a:gd name="T66" fmla="*/ 2147483647 w 154"/>
                <a:gd name="T67" fmla="*/ 2147483647 h 150"/>
                <a:gd name="T68" fmla="*/ 2147483647 w 154"/>
                <a:gd name="T69" fmla="*/ 2147483647 h 150"/>
                <a:gd name="T70" fmla="*/ 2147483647 w 154"/>
                <a:gd name="T71" fmla="*/ 2147483647 h 150"/>
                <a:gd name="T72" fmla="*/ 2147483647 w 154"/>
                <a:gd name="T73" fmla="*/ 2147483647 h 150"/>
                <a:gd name="T74" fmla="*/ 2147483647 w 154"/>
                <a:gd name="T75" fmla="*/ 2147483647 h 150"/>
                <a:gd name="T76" fmla="*/ 2147483647 w 154"/>
                <a:gd name="T77" fmla="*/ 2147483647 h 150"/>
                <a:gd name="T78" fmla="*/ 2147483647 w 154"/>
                <a:gd name="T79" fmla="*/ 2147483647 h 150"/>
                <a:gd name="T80" fmla="*/ 0 w 154"/>
                <a:gd name="T81" fmla="*/ 2147483647 h 150"/>
                <a:gd name="T82" fmla="*/ 2147483647 w 154"/>
                <a:gd name="T83" fmla="*/ 2147483647 h 150"/>
                <a:gd name="T84" fmla="*/ 2147483647 w 154"/>
                <a:gd name="T85" fmla="*/ 2147483647 h 150"/>
                <a:gd name="T86" fmla="*/ 2147483647 w 154"/>
                <a:gd name="T87" fmla="*/ 2147483647 h 150"/>
                <a:gd name="T88" fmla="*/ 2147483647 w 154"/>
                <a:gd name="T89" fmla="*/ 2147483647 h 150"/>
                <a:gd name="T90" fmla="*/ 2147483647 w 154"/>
                <a:gd name="T91" fmla="*/ 2147483647 h 150"/>
                <a:gd name="T92" fmla="*/ 2147483647 w 154"/>
                <a:gd name="T93" fmla="*/ 2147483647 h 150"/>
                <a:gd name="T94" fmla="*/ 2147483647 w 154"/>
                <a:gd name="T95" fmla="*/ 2147483647 h 150"/>
                <a:gd name="T96" fmla="*/ 2147483647 w 154"/>
                <a:gd name="T97" fmla="*/ 2147483647 h 150"/>
                <a:gd name="T98" fmla="*/ 2147483647 w 154"/>
                <a:gd name="T99" fmla="*/ 2147483647 h 150"/>
                <a:gd name="T100" fmla="*/ 2147483647 w 154"/>
                <a:gd name="T101" fmla="*/ 2147483647 h 150"/>
                <a:gd name="T102" fmla="*/ 2147483647 w 154"/>
                <a:gd name="T103" fmla="*/ 2147483647 h 150"/>
                <a:gd name="T104" fmla="*/ 2147483647 w 154"/>
                <a:gd name="T105" fmla="*/ 2147483647 h 150"/>
                <a:gd name="T106" fmla="*/ 2147483647 w 154"/>
                <a:gd name="T107" fmla="*/ 2147483647 h 15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54" h="150">
                  <a:moveTo>
                    <a:pt x="48" y="2"/>
                  </a:moveTo>
                  <a:lnTo>
                    <a:pt x="62" y="2"/>
                  </a:lnTo>
                  <a:lnTo>
                    <a:pt x="66" y="0"/>
                  </a:lnTo>
                  <a:lnTo>
                    <a:pt x="70" y="2"/>
                  </a:lnTo>
                  <a:lnTo>
                    <a:pt x="76" y="2"/>
                  </a:lnTo>
                  <a:lnTo>
                    <a:pt x="80" y="12"/>
                  </a:lnTo>
                  <a:lnTo>
                    <a:pt x="88" y="20"/>
                  </a:lnTo>
                  <a:lnTo>
                    <a:pt x="98" y="24"/>
                  </a:lnTo>
                  <a:lnTo>
                    <a:pt x="108" y="28"/>
                  </a:lnTo>
                  <a:lnTo>
                    <a:pt x="102" y="40"/>
                  </a:lnTo>
                  <a:lnTo>
                    <a:pt x="100" y="48"/>
                  </a:lnTo>
                  <a:lnTo>
                    <a:pt x="98" y="56"/>
                  </a:lnTo>
                  <a:lnTo>
                    <a:pt x="100" y="62"/>
                  </a:lnTo>
                  <a:lnTo>
                    <a:pt x="102" y="68"/>
                  </a:lnTo>
                  <a:lnTo>
                    <a:pt x="108" y="74"/>
                  </a:lnTo>
                  <a:lnTo>
                    <a:pt x="112" y="78"/>
                  </a:lnTo>
                  <a:lnTo>
                    <a:pt x="124" y="86"/>
                  </a:lnTo>
                  <a:lnTo>
                    <a:pt x="132" y="92"/>
                  </a:lnTo>
                  <a:lnTo>
                    <a:pt x="136" y="96"/>
                  </a:lnTo>
                  <a:lnTo>
                    <a:pt x="136" y="102"/>
                  </a:lnTo>
                  <a:lnTo>
                    <a:pt x="138" y="112"/>
                  </a:lnTo>
                  <a:lnTo>
                    <a:pt x="142" y="116"/>
                  </a:lnTo>
                  <a:lnTo>
                    <a:pt x="148" y="122"/>
                  </a:lnTo>
                  <a:lnTo>
                    <a:pt x="152" y="126"/>
                  </a:lnTo>
                  <a:lnTo>
                    <a:pt x="154" y="132"/>
                  </a:lnTo>
                  <a:lnTo>
                    <a:pt x="152" y="134"/>
                  </a:lnTo>
                  <a:lnTo>
                    <a:pt x="148" y="132"/>
                  </a:lnTo>
                  <a:lnTo>
                    <a:pt x="142" y="132"/>
                  </a:lnTo>
                  <a:lnTo>
                    <a:pt x="138" y="132"/>
                  </a:lnTo>
                  <a:lnTo>
                    <a:pt x="134" y="136"/>
                  </a:lnTo>
                  <a:lnTo>
                    <a:pt x="130" y="142"/>
                  </a:lnTo>
                  <a:lnTo>
                    <a:pt x="126" y="150"/>
                  </a:lnTo>
                  <a:lnTo>
                    <a:pt x="98" y="150"/>
                  </a:lnTo>
                  <a:lnTo>
                    <a:pt x="80" y="140"/>
                  </a:lnTo>
                  <a:lnTo>
                    <a:pt x="80" y="130"/>
                  </a:lnTo>
                  <a:lnTo>
                    <a:pt x="74" y="128"/>
                  </a:lnTo>
                  <a:lnTo>
                    <a:pt x="70" y="126"/>
                  </a:lnTo>
                  <a:lnTo>
                    <a:pt x="68" y="122"/>
                  </a:lnTo>
                  <a:lnTo>
                    <a:pt x="64" y="120"/>
                  </a:lnTo>
                  <a:lnTo>
                    <a:pt x="8" y="96"/>
                  </a:lnTo>
                  <a:lnTo>
                    <a:pt x="0" y="74"/>
                  </a:lnTo>
                  <a:lnTo>
                    <a:pt x="30" y="56"/>
                  </a:lnTo>
                  <a:lnTo>
                    <a:pt x="30" y="48"/>
                  </a:lnTo>
                  <a:lnTo>
                    <a:pt x="30" y="42"/>
                  </a:lnTo>
                  <a:lnTo>
                    <a:pt x="32" y="36"/>
                  </a:lnTo>
                  <a:lnTo>
                    <a:pt x="34" y="30"/>
                  </a:lnTo>
                  <a:lnTo>
                    <a:pt x="32" y="28"/>
                  </a:lnTo>
                  <a:lnTo>
                    <a:pt x="30" y="24"/>
                  </a:lnTo>
                  <a:lnTo>
                    <a:pt x="32" y="18"/>
                  </a:lnTo>
                  <a:lnTo>
                    <a:pt x="34" y="16"/>
                  </a:lnTo>
                  <a:lnTo>
                    <a:pt x="38" y="16"/>
                  </a:lnTo>
                  <a:lnTo>
                    <a:pt x="44" y="6"/>
                  </a:lnTo>
                  <a:lnTo>
                    <a:pt x="44" y="2"/>
                  </a:lnTo>
                  <a:lnTo>
                    <a:pt x="48"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7" name="Freeform 186"/>
            <p:cNvSpPr>
              <a:spLocks/>
            </p:cNvSpPr>
            <p:nvPr/>
          </p:nvSpPr>
          <p:spPr bwMode="auto">
            <a:xfrm>
              <a:off x="6190135" y="1836625"/>
              <a:ext cx="310084" cy="129387"/>
            </a:xfrm>
            <a:custGeom>
              <a:avLst/>
              <a:gdLst>
                <a:gd name="T0" fmla="*/ 2147483647 w 278"/>
                <a:gd name="T1" fmla="*/ 2147483647 h 116"/>
                <a:gd name="T2" fmla="*/ 2147483647 w 278"/>
                <a:gd name="T3" fmla="*/ 2147483647 h 116"/>
                <a:gd name="T4" fmla="*/ 2147483647 w 278"/>
                <a:gd name="T5" fmla="*/ 2147483647 h 116"/>
                <a:gd name="T6" fmla="*/ 2147483647 w 278"/>
                <a:gd name="T7" fmla="*/ 2147483647 h 116"/>
                <a:gd name="T8" fmla="*/ 2147483647 w 278"/>
                <a:gd name="T9" fmla="*/ 2147483647 h 116"/>
                <a:gd name="T10" fmla="*/ 2147483647 w 278"/>
                <a:gd name="T11" fmla="*/ 2147483647 h 116"/>
                <a:gd name="T12" fmla="*/ 2147483647 w 278"/>
                <a:gd name="T13" fmla="*/ 2147483647 h 116"/>
                <a:gd name="T14" fmla="*/ 2147483647 w 278"/>
                <a:gd name="T15" fmla="*/ 2147483647 h 116"/>
                <a:gd name="T16" fmla="*/ 2147483647 w 278"/>
                <a:gd name="T17" fmla="*/ 2147483647 h 116"/>
                <a:gd name="T18" fmla="*/ 2147483647 w 278"/>
                <a:gd name="T19" fmla="*/ 2147483647 h 116"/>
                <a:gd name="T20" fmla="*/ 2147483647 w 278"/>
                <a:gd name="T21" fmla="*/ 2147483647 h 116"/>
                <a:gd name="T22" fmla="*/ 2147483647 w 278"/>
                <a:gd name="T23" fmla="*/ 2147483647 h 116"/>
                <a:gd name="T24" fmla="*/ 2147483647 w 278"/>
                <a:gd name="T25" fmla="*/ 2147483647 h 116"/>
                <a:gd name="T26" fmla="*/ 2147483647 w 278"/>
                <a:gd name="T27" fmla="*/ 2147483647 h 116"/>
                <a:gd name="T28" fmla="*/ 2147483647 w 278"/>
                <a:gd name="T29" fmla="*/ 2147483647 h 116"/>
                <a:gd name="T30" fmla="*/ 2147483647 w 278"/>
                <a:gd name="T31" fmla="*/ 2147483647 h 116"/>
                <a:gd name="T32" fmla="*/ 2147483647 w 278"/>
                <a:gd name="T33" fmla="*/ 2147483647 h 116"/>
                <a:gd name="T34" fmla="*/ 2147483647 w 278"/>
                <a:gd name="T35" fmla="*/ 2147483647 h 116"/>
                <a:gd name="T36" fmla="*/ 2147483647 w 278"/>
                <a:gd name="T37" fmla="*/ 2147483647 h 116"/>
                <a:gd name="T38" fmla="*/ 2147483647 w 278"/>
                <a:gd name="T39" fmla="*/ 2147483647 h 116"/>
                <a:gd name="T40" fmla="*/ 2147483647 w 278"/>
                <a:gd name="T41" fmla="*/ 2147483647 h 116"/>
                <a:gd name="T42" fmla="*/ 2147483647 w 278"/>
                <a:gd name="T43" fmla="*/ 2147483647 h 116"/>
                <a:gd name="T44" fmla="*/ 2147483647 w 278"/>
                <a:gd name="T45" fmla="*/ 0 h 116"/>
                <a:gd name="T46" fmla="*/ 2147483647 w 278"/>
                <a:gd name="T47" fmla="*/ 2147483647 h 116"/>
                <a:gd name="T48" fmla="*/ 2147483647 w 278"/>
                <a:gd name="T49" fmla="*/ 2147483647 h 116"/>
                <a:gd name="T50" fmla="*/ 2147483647 w 278"/>
                <a:gd name="T51" fmla="*/ 2147483647 h 116"/>
                <a:gd name="T52" fmla="*/ 2147483647 w 278"/>
                <a:gd name="T53" fmla="*/ 2147483647 h 116"/>
                <a:gd name="T54" fmla="*/ 2147483647 w 278"/>
                <a:gd name="T55" fmla="*/ 2147483647 h 116"/>
                <a:gd name="T56" fmla="*/ 2147483647 w 278"/>
                <a:gd name="T57" fmla="*/ 2147483647 h 116"/>
                <a:gd name="T58" fmla="*/ 2147483647 w 278"/>
                <a:gd name="T59" fmla="*/ 2147483647 h 116"/>
                <a:gd name="T60" fmla="*/ 2147483647 w 278"/>
                <a:gd name="T61" fmla="*/ 2147483647 h 116"/>
                <a:gd name="T62" fmla="*/ 0 w 278"/>
                <a:gd name="T63" fmla="*/ 2147483647 h 116"/>
                <a:gd name="T64" fmla="*/ 2147483647 w 278"/>
                <a:gd name="T65" fmla="*/ 2147483647 h 116"/>
                <a:gd name="T66" fmla="*/ 2147483647 w 278"/>
                <a:gd name="T67" fmla="*/ 2147483647 h 116"/>
                <a:gd name="T68" fmla="*/ 2147483647 w 278"/>
                <a:gd name="T69" fmla="*/ 2147483647 h 116"/>
                <a:gd name="T70" fmla="*/ 2147483647 w 278"/>
                <a:gd name="T71" fmla="*/ 2147483647 h 116"/>
                <a:gd name="T72" fmla="*/ 2147483647 w 278"/>
                <a:gd name="T73" fmla="*/ 2147483647 h 116"/>
                <a:gd name="T74" fmla="*/ 2147483647 w 278"/>
                <a:gd name="T75" fmla="*/ 2147483647 h 116"/>
                <a:gd name="T76" fmla="*/ 2147483647 w 278"/>
                <a:gd name="T77" fmla="*/ 2147483647 h 116"/>
                <a:gd name="T78" fmla="*/ 2147483647 w 278"/>
                <a:gd name="T79" fmla="*/ 2147483647 h 116"/>
                <a:gd name="T80" fmla="*/ 2147483647 w 278"/>
                <a:gd name="T81" fmla="*/ 2147483647 h 116"/>
                <a:gd name="T82" fmla="*/ 2147483647 w 278"/>
                <a:gd name="T83" fmla="*/ 2147483647 h 116"/>
                <a:gd name="T84" fmla="*/ 2147483647 w 278"/>
                <a:gd name="T85" fmla="*/ 2147483647 h 116"/>
                <a:gd name="T86" fmla="*/ 2147483647 w 278"/>
                <a:gd name="T87" fmla="*/ 2147483647 h 116"/>
                <a:gd name="T88" fmla="*/ 2147483647 w 278"/>
                <a:gd name="T89" fmla="*/ 2147483647 h 116"/>
                <a:gd name="T90" fmla="*/ 2147483647 w 278"/>
                <a:gd name="T91" fmla="*/ 2147483647 h 116"/>
                <a:gd name="T92" fmla="*/ 2147483647 w 278"/>
                <a:gd name="T93" fmla="*/ 2147483647 h 116"/>
                <a:gd name="T94" fmla="*/ 2147483647 w 278"/>
                <a:gd name="T95" fmla="*/ 2147483647 h 116"/>
                <a:gd name="T96" fmla="*/ 2147483647 w 278"/>
                <a:gd name="T97" fmla="*/ 2147483647 h 116"/>
                <a:gd name="T98" fmla="*/ 2147483647 w 278"/>
                <a:gd name="T99" fmla="*/ 2147483647 h 116"/>
                <a:gd name="T100" fmla="*/ 2147483647 w 278"/>
                <a:gd name="T101" fmla="*/ 2147483647 h 116"/>
                <a:gd name="T102" fmla="*/ 2147483647 w 278"/>
                <a:gd name="T103" fmla="*/ 2147483647 h 116"/>
                <a:gd name="T104" fmla="*/ 2147483647 w 278"/>
                <a:gd name="T105" fmla="*/ 2147483647 h 116"/>
                <a:gd name="T106" fmla="*/ 2147483647 w 278"/>
                <a:gd name="T107" fmla="*/ 2147483647 h 116"/>
                <a:gd name="T108" fmla="*/ 2147483647 w 278"/>
                <a:gd name="T109" fmla="*/ 2147483647 h 116"/>
                <a:gd name="T110" fmla="*/ 2147483647 w 278"/>
                <a:gd name="T111" fmla="*/ 2147483647 h 1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78" h="116">
                  <a:moveTo>
                    <a:pt x="166" y="114"/>
                  </a:moveTo>
                  <a:lnTo>
                    <a:pt x="166" y="96"/>
                  </a:lnTo>
                  <a:lnTo>
                    <a:pt x="170" y="96"/>
                  </a:lnTo>
                  <a:lnTo>
                    <a:pt x="170" y="100"/>
                  </a:lnTo>
                  <a:lnTo>
                    <a:pt x="174" y="100"/>
                  </a:lnTo>
                  <a:lnTo>
                    <a:pt x="182" y="102"/>
                  </a:lnTo>
                  <a:lnTo>
                    <a:pt x="188" y="100"/>
                  </a:lnTo>
                  <a:lnTo>
                    <a:pt x="194" y="98"/>
                  </a:lnTo>
                  <a:lnTo>
                    <a:pt x="198" y="100"/>
                  </a:lnTo>
                  <a:lnTo>
                    <a:pt x="204" y="102"/>
                  </a:lnTo>
                  <a:lnTo>
                    <a:pt x="210" y="102"/>
                  </a:lnTo>
                  <a:lnTo>
                    <a:pt x="214" y="100"/>
                  </a:lnTo>
                  <a:lnTo>
                    <a:pt x="220" y="96"/>
                  </a:lnTo>
                  <a:lnTo>
                    <a:pt x="224" y="94"/>
                  </a:lnTo>
                  <a:lnTo>
                    <a:pt x="226" y="94"/>
                  </a:lnTo>
                  <a:lnTo>
                    <a:pt x="232" y="96"/>
                  </a:lnTo>
                  <a:lnTo>
                    <a:pt x="244" y="94"/>
                  </a:lnTo>
                  <a:lnTo>
                    <a:pt x="252" y="92"/>
                  </a:lnTo>
                  <a:lnTo>
                    <a:pt x="256" y="92"/>
                  </a:lnTo>
                  <a:lnTo>
                    <a:pt x="270" y="92"/>
                  </a:lnTo>
                  <a:lnTo>
                    <a:pt x="274" y="90"/>
                  </a:lnTo>
                  <a:lnTo>
                    <a:pt x="278" y="90"/>
                  </a:lnTo>
                  <a:lnTo>
                    <a:pt x="276" y="80"/>
                  </a:lnTo>
                  <a:lnTo>
                    <a:pt x="274" y="70"/>
                  </a:lnTo>
                  <a:lnTo>
                    <a:pt x="272" y="62"/>
                  </a:lnTo>
                  <a:lnTo>
                    <a:pt x="270" y="52"/>
                  </a:lnTo>
                  <a:lnTo>
                    <a:pt x="272" y="52"/>
                  </a:lnTo>
                  <a:lnTo>
                    <a:pt x="274" y="44"/>
                  </a:lnTo>
                  <a:lnTo>
                    <a:pt x="274" y="40"/>
                  </a:lnTo>
                  <a:lnTo>
                    <a:pt x="268" y="36"/>
                  </a:lnTo>
                  <a:lnTo>
                    <a:pt x="260" y="36"/>
                  </a:lnTo>
                  <a:lnTo>
                    <a:pt x="260" y="32"/>
                  </a:lnTo>
                  <a:lnTo>
                    <a:pt x="260" y="28"/>
                  </a:lnTo>
                  <a:lnTo>
                    <a:pt x="258" y="20"/>
                  </a:lnTo>
                  <a:lnTo>
                    <a:pt x="256" y="14"/>
                  </a:lnTo>
                  <a:lnTo>
                    <a:pt x="252" y="10"/>
                  </a:lnTo>
                  <a:lnTo>
                    <a:pt x="242" y="8"/>
                  </a:lnTo>
                  <a:lnTo>
                    <a:pt x="226" y="10"/>
                  </a:lnTo>
                  <a:lnTo>
                    <a:pt x="210" y="12"/>
                  </a:lnTo>
                  <a:lnTo>
                    <a:pt x="194" y="16"/>
                  </a:lnTo>
                  <a:lnTo>
                    <a:pt x="176" y="18"/>
                  </a:lnTo>
                  <a:lnTo>
                    <a:pt x="170" y="18"/>
                  </a:lnTo>
                  <a:lnTo>
                    <a:pt x="162" y="14"/>
                  </a:lnTo>
                  <a:lnTo>
                    <a:pt x="148" y="10"/>
                  </a:lnTo>
                  <a:lnTo>
                    <a:pt x="134" y="2"/>
                  </a:lnTo>
                  <a:lnTo>
                    <a:pt x="124" y="0"/>
                  </a:lnTo>
                  <a:lnTo>
                    <a:pt x="114" y="0"/>
                  </a:lnTo>
                  <a:lnTo>
                    <a:pt x="102" y="2"/>
                  </a:lnTo>
                  <a:lnTo>
                    <a:pt x="92" y="6"/>
                  </a:lnTo>
                  <a:lnTo>
                    <a:pt x="84" y="12"/>
                  </a:lnTo>
                  <a:lnTo>
                    <a:pt x="76" y="14"/>
                  </a:lnTo>
                  <a:lnTo>
                    <a:pt x="64" y="14"/>
                  </a:lnTo>
                  <a:lnTo>
                    <a:pt x="60" y="14"/>
                  </a:lnTo>
                  <a:lnTo>
                    <a:pt x="60" y="12"/>
                  </a:lnTo>
                  <a:lnTo>
                    <a:pt x="52" y="12"/>
                  </a:lnTo>
                  <a:lnTo>
                    <a:pt x="46" y="12"/>
                  </a:lnTo>
                  <a:lnTo>
                    <a:pt x="34" y="12"/>
                  </a:lnTo>
                  <a:lnTo>
                    <a:pt x="34" y="14"/>
                  </a:lnTo>
                  <a:lnTo>
                    <a:pt x="38" y="18"/>
                  </a:lnTo>
                  <a:lnTo>
                    <a:pt x="44" y="24"/>
                  </a:lnTo>
                  <a:lnTo>
                    <a:pt x="32" y="26"/>
                  </a:lnTo>
                  <a:lnTo>
                    <a:pt x="12" y="28"/>
                  </a:lnTo>
                  <a:lnTo>
                    <a:pt x="6" y="34"/>
                  </a:lnTo>
                  <a:lnTo>
                    <a:pt x="0" y="40"/>
                  </a:lnTo>
                  <a:lnTo>
                    <a:pt x="2" y="40"/>
                  </a:lnTo>
                  <a:lnTo>
                    <a:pt x="4" y="42"/>
                  </a:lnTo>
                  <a:lnTo>
                    <a:pt x="8" y="44"/>
                  </a:lnTo>
                  <a:lnTo>
                    <a:pt x="8" y="46"/>
                  </a:lnTo>
                  <a:lnTo>
                    <a:pt x="10" y="50"/>
                  </a:lnTo>
                  <a:lnTo>
                    <a:pt x="14" y="54"/>
                  </a:lnTo>
                  <a:lnTo>
                    <a:pt x="12" y="58"/>
                  </a:lnTo>
                  <a:lnTo>
                    <a:pt x="10" y="60"/>
                  </a:lnTo>
                  <a:lnTo>
                    <a:pt x="10" y="66"/>
                  </a:lnTo>
                  <a:lnTo>
                    <a:pt x="18" y="66"/>
                  </a:lnTo>
                  <a:lnTo>
                    <a:pt x="18" y="70"/>
                  </a:lnTo>
                  <a:lnTo>
                    <a:pt x="22" y="76"/>
                  </a:lnTo>
                  <a:lnTo>
                    <a:pt x="30" y="84"/>
                  </a:lnTo>
                  <a:lnTo>
                    <a:pt x="30" y="86"/>
                  </a:lnTo>
                  <a:lnTo>
                    <a:pt x="32" y="90"/>
                  </a:lnTo>
                  <a:lnTo>
                    <a:pt x="46" y="96"/>
                  </a:lnTo>
                  <a:lnTo>
                    <a:pt x="60" y="100"/>
                  </a:lnTo>
                  <a:lnTo>
                    <a:pt x="76" y="104"/>
                  </a:lnTo>
                  <a:lnTo>
                    <a:pt x="78" y="100"/>
                  </a:lnTo>
                  <a:lnTo>
                    <a:pt x="78" y="96"/>
                  </a:lnTo>
                  <a:lnTo>
                    <a:pt x="76" y="94"/>
                  </a:lnTo>
                  <a:lnTo>
                    <a:pt x="74" y="94"/>
                  </a:lnTo>
                  <a:lnTo>
                    <a:pt x="78" y="94"/>
                  </a:lnTo>
                  <a:lnTo>
                    <a:pt x="82" y="92"/>
                  </a:lnTo>
                  <a:lnTo>
                    <a:pt x="88" y="92"/>
                  </a:lnTo>
                  <a:lnTo>
                    <a:pt x="90" y="94"/>
                  </a:lnTo>
                  <a:lnTo>
                    <a:pt x="98" y="98"/>
                  </a:lnTo>
                  <a:lnTo>
                    <a:pt x="104" y="106"/>
                  </a:lnTo>
                  <a:lnTo>
                    <a:pt x="108" y="108"/>
                  </a:lnTo>
                  <a:lnTo>
                    <a:pt x="114" y="108"/>
                  </a:lnTo>
                  <a:lnTo>
                    <a:pt x="116" y="108"/>
                  </a:lnTo>
                  <a:lnTo>
                    <a:pt x="120" y="106"/>
                  </a:lnTo>
                  <a:lnTo>
                    <a:pt x="126" y="98"/>
                  </a:lnTo>
                  <a:lnTo>
                    <a:pt x="132" y="94"/>
                  </a:lnTo>
                  <a:lnTo>
                    <a:pt x="134" y="92"/>
                  </a:lnTo>
                  <a:lnTo>
                    <a:pt x="138" y="92"/>
                  </a:lnTo>
                  <a:lnTo>
                    <a:pt x="142" y="92"/>
                  </a:lnTo>
                  <a:lnTo>
                    <a:pt x="142" y="94"/>
                  </a:lnTo>
                  <a:lnTo>
                    <a:pt x="146" y="94"/>
                  </a:lnTo>
                  <a:lnTo>
                    <a:pt x="148" y="96"/>
                  </a:lnTo>
                  <a:lnTo>
                    <a:pt x="152" y="94"/>
                  </a:lnTo>
                  <a:lnTo>
                    <a:pt x="154" y="94"/>
                  </a:lnTo>
                  <a:lnTo>
                    <a:pt x="164" y="94"/>
                  </a:lnTo>
                  <a:lnTo>
                    <a:pt x="162" y="96"/>
                  </a:lnTo>
                  <a:lnTo>
                    <a:pt x="160" y="98"/>
                  </a:lnTo>
                  <a:lnTo>
                    <a:pt x="156" y="98"/>
                  </a:lnTo>
                  <a:lnTo>
                    <a:pt x="158" y="108"/>
                  </a:lnTo>
                  <a:lnTo>
                    <a:pt x="162" y="116"/>
                  </a:lnTo>
                  <a:lnTo>
                    <a:pt x="166" y="11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8" name="Freeform 187"/>
            <p:cNvSpPr>
              <a:spLocks/>
            </p:cNvSpPr>
            <p:nvPr/>
          </p:nvSpPr>
          <p:spPr bwMode="auto">
            <a:xfrm>
              <a:off x="6645223" y="2162322"/>
              <a:ext cx="17847" cy="26769"/>
            </a:xfrm>
            <a:custGeom>
              <a:avLst/>
              <a:gdLst>
                <a:gd name="T0" fmla="*/ 0 w 16"/>
                <a:gd name="T1" fmla="*/ 2147483647 h 24"/>
                <a:gd name="T2" fmla="*/ 2147483647 w 16"/>
                <a:gd name="T3" fmla="*/ 2147483647 h 24"/>
                <a:gd name="T4" fmla="*/ 2147483647 w 16"/>
                <a:gd name="T5" fmla="*/ 2147483647 h 24"/>
                <a:gd name="T6" fmla="*/ 2147483647 w 16"/>
                <a:gd name="T7" fmla="*/ 0 h 24"/>
                <a:gd name="T8" fmla="*/ 2147483647 w 16"/>
                <a:gd name="T9" fmla="*/ 0 h 24"/>
                <a:gd name="T10" fmla="*/ 2147483647 w 16"/>
                <a:gd name="T11" fmla="*/ 2147483647 h 24"/>
                <a:gd name="T12" fmla="*/ 2147483647 w 16"/>
                <a:gd name="T13" fmla="*/ 2147483647 h 24"/>
                <a:gd name="T14" fmla="*/ 2147483647 w 16"/>
                <a:gd name="T15" fmla="*/ 2147483647 h 24"/>
                <a:gd name="T16" fmla="*/ 2147483647 w 16"/>
                <a:gd name="T17" fmla="*/ 2147483647 h 24"/>
                <a:gd name="T18" fmla="*/ 2147483647 w 16"/>
                <a:gd name="T19" fmla="*/ 2147483647 h 24"/>
                <a:gd name="T20" fmla="*/ 2147483647 w 16"/>
                <a:gd name="T21" fmla="*/ 2147483647 h 24"/>
                <a:gd name="T22" fmla="*/ 2147483647 w 16"/>
                <a:gd name="T23" fmla="*/ 2147483647 h 24"/>
                <a:gd name="T24" fmla="*/ 0 w 16"/>
                <a:gd name="T25" fmla="*/ 2147483647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24">
                  <a:moveTo>
                    <a:pt x="0" y="12"/>
                  </a:moveTo>
                  <a:lnTo>
                    <a:pt x="2" y="10"/>
                  </a:lnTo>
                  <a:lnTo>
                    <a:pt x="4" y="8"/>
                  </a:lnTo>
                  <a:lnTo>
                    <a:pt x="2" y="0"/>
                  </a:lnTo>
                  <a:lnTo>
                    <a:pt x="10" y="0"/>
                  </a:lnTo>
                  <a:lnTo>
                    <a:pt x="12" y="6"/>
                  </a:lnTo>
                  <a:lnTo>
                    <a:pt x="14" y="10"/>
                  </a:lnTo>
                  <a:lnTo>
                    <a:pt x="16" y="12"/>
                  </a:lnTo>
                  <a:lnTo>
                    <a:pt x="14" y="16"/>
                  </a:lnTo>
                  <a:lnTo>
                    <a:pt x="10" y="20"/>
                  </a:lnTo>
                  <a:lnTo>
                    <a:pt x="6" y="24"/>
                  </a:lnTo>
                  <a:lnTo>
                    <a:pt x="4" y="20"/>
                  </a:lnTo>
                  <a:lnTo>
                    <a:pt x="0"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9" name="Freeform 188"/>
            <p:cNvSpPr>
              <a:spLocks/>
            </p:cNvSpPr>
            <p:nvPr/>
          </p:nvSpPr>
          <p:spPr bwMode="auto">
            <a:xfrm>
              <a:off x="6676454" y="2182399"/>
              <a:ext cx="133849" cy="167310"/>
            </a:xfrm>
            <a:custGeom>
              <a:avLst/>
              <a:gdLst>
                <a:gd name="T0" fmla="*/ 2147483647 w 120"/>
                <a:gd name="T1" fmla="*/ 2147483647 h 150"/>
                <a:gd name="T2" fmla="*/ 2147483647 w 120"/>
                <a:gd name="T3" fmla="*/ 2147483647 h 150"/>
                <a:gd name="T4" fmla="*/ 2147483647 w 120"/>
                <a:gd name="T5" fmla="*/ 2147483647 h 150"/>
                <a:gd name="T6" fmla="*/ 2147483647 w 120"/>
                <a:gd name="T7" fmla="*/ 2147483647 h 150"/>
                <a:gd name="T8" fmla="*/ 2147483647 w 120"/>
                <a:gd name="T9" fmla="*/ 2147483647 h 150"/>
                <a:gd name="T10" fmla="*/ 2147483647 w 120"/>
                <a:gd name="T11" fmla="*/ 2147483647 h 150"/>
                <a:gd name="T12" fmla="*/ 2147483647 w 120"/>
                <a:gd name="T13" fmla="*/ 2147483647 h 150"/>
                <a:gd name="T14" fmla="*/ 2147483647 w 120"/>
                <a:gd name="T15" fmla="*/ 2147483647 h 150"/>
                <a:gd name="T16" fmla="*/ 2147483647 w 120"/>
                <a:gd name="T17" fmla="*/ 2147483647 h 150"/>
                <a:gd name="T18" fmla="*/ 2147483647 w 120"/>
                <a:gd name="T19" fmla="*/ 2147483647 h 150"/>
                <a:gd name="T20" fmla="*/ 2147483647 w 120"/>
                <a:gd name="T21" fmla="*/ 2147483647 h 150"/>
                <a:gd name="T22" fmla="*/ 2147483647 w 120"/>
                <a:gd name="T23" fmla="*/ 2147483647 h 150"/>
                <a:gd name="T24" fmla="*/ 2147483647 w 120"/>
                <a:gd name="T25" fmla="*/ 2147483647 h 150"/>
                <a:gd name="T26" fmla="*/ 2147483647 w 120"/>
                <a:gd name="T27" fmla="*/ 2147483647 h 150"/>
                <a:gd name="T28" fmla="*/ 2147483647 w 120"/>
                <a:gd name="T29" fmla="*/ 2147483647 h 150"/>
                <a:gd name="T30" fmla="*/ 2147483647 w 120"/>
                <a:gd name="T31" fmla="*/ 2147483647 h 150"/>
                <a:gd name="T32" fmla="*/ 2147483647 w 120"/>
                <a:gd name="T33" fmla="*/ 2147483647 h 150"/>
                <a:gd name="T34" fmla="*/ 2147483647 w 120"/>
                <a:gd name="T35" fmla="*/ 2147483647 h 150"/>
                <a:gd name="T36" fmla="*/ 2147483647 w 120"/>
                <a:gd name="T37" fmla="*/ 2147483647 h 150"/>
                <a:gd name="T38" fmla="*/ 2147483647 w 120"/>
                <a:gd name="T39" fmla="*/ 2147483647 h 150"/>
                <a:gd name="T40" fmla="*/ 2147483647 w 120"/>
                <a:gd name="T41" fmla="*/ 2147483647 h 150"/>
                <a:gd name="T42" fmla="*/ 2147483647 w 120"/>
                <a:gd name="T43" fmla="*/ 2147483647 h 150"/>
                <a:gd name="T44" fmla="*/ 2147483647 w 120"/>
                <a:gd name="T45" fmla="*/ 2147483647 h 150"/>
                <a:gd name="T46" fmla="*/ 2147483647 w 120"/>
                <a:gd name="T47" fmla="*/ 2147483647 h 150"/>
                <a:gd name="T48" fmla="*/ 2147483647 w 120"/>
                <a:gd name="T49" fmla="*/ 2147483647 h 150"/>
                <a:gd name="T50" fmla="*/ 2147483647 w 120"/>
                <a:gd name="T51" fmla="*/ 2147483647 h 150"/>
                <a:gd name="T52" fmla="*/ 2147483647 w 120"/>
                <a:gd name="T53" fmla="*/ 2147483647 h 150"/>
                <a:gd name="T54" fmla="*/ 2147483647 w 120"/>
                <a:gd name="T55" fmla="*/ 2147483647 h 150"/>
                <a:gd name="T56" fmla="*/ 2147483647 w 120"/>
                <a:gd name="T57" fmla="*/ 2147483647 h 150"/>
                <a:gd name="T58" fmla="*/ 2147483647 w 120"/>
                <a:gd name="T59" fmla="*/ 2147483647 h 150"/>
                <a:gd name="T60" fmla="*/ 2147483647 w 120"/>
                <a:gd name="T61" fmla="*/ 2147483647 h 150"/>
                <a:gd name="T62" fmla="*/ 2147483647 w 120"/>
                <a:gd name="T63" fmla="*/ 2147483647 h 150"/>
                <a:gd name="T64" fmla="*/ 2147483647 w 120"/>
                <a:gd name="T65" fmla="*/ 2147483647 h 150"/>
                <a:gd name="T66" fmla="*/ 0 w 120"/>
                <a:gd name="T67" fmla="*/ 2147483647 h 150"/>
                <a:gd name="T68" fmla="*/ 0 w 120"/>
                <a:gd name="T69" fmla="*/ 2147483647 h 150"/>
                <a:gd name="T70" fmla="*/ 2147483647 w 120"/>
                <a:gd name="T71" fmla="*/ 2147483647 h 150"/>
                <a:gd name="T72" fmla="*/ 2147483647 w 120"/>
                <a:gd name="T73" fmla="*/ 2147483647 h 150"/>
                <a:gd name="T74" fmla="*/ 2147483647 w 120"/>
                <a:gd name="T75" fmla="*/ 2147483647 h 150"/>
                <a:gd name="T76" fmla="*/ 2147483647 w 120"/>
                <a:gd name="T77" fmla="*/ 0 h 150"/>
                <a:gd name="T78" fmla="*/ 2147483647 w 120"/>
                <a:gd name="T79" fmla="*/ 2147483647 h 15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20" h="150">
                  <a:moveTo>
                    <a:pt x="66" y="4"/>
                  </a:moveTo>
                  <a:lnTo>
                    <a:pt x="72" y="12"/>
                  </a:lnTo>
                  <a:lnTo>
                    <a:pt x="76" y="22"/>
                  </a:lnTo>
                  <a:lnTo>
                    <a:pt x="82" y="26"/>
                  </a:lnTo>
                  <a:lnTo>
                    <a:pt x="88" y="28"/>
                  </a:lnTo>
                  <a:lnTo>
                    <a:pt x="102" y="30"/>
                  </a:lnTo>
                  <a:lnTo>
                    <a:pt x="110" y="34"/>
                  </a:lnTo>
                  <a:lnTo>
                    <a:pt x="116" y="38"/>
                  </a:lnTo>
                  <a:lnTo>
                    <a:pt x="118" y="42"/>
                  </a:lnTo>
                  <a:lnTo>
                    <a:pt x="120" y="50"/>
                  </a:lnTo>
                  <a:lnTo>
                    <a:pt x="118" y="58"/>
                  </a:lnTo>
                  <a:lnTo>
                    <a:pt x="116" y="64"/>
                  </a:lnTo>
                  <a:lnTo>
                    <a:pt x="104" y="76"/>
                  </a:lnTo>
                  <a:lnTo>
                    <a:pt x="98" y="82"/>
                  </a:lnTo>
                  <a:lnTo>
                    <a:pt x="94" y="86"/>
                  </a:lnTo>
                  <a:lnTo>
                    <a:pt x="92" y="90"/>
                  </a:lnTo>
                  <a:lnTo>
                    <a:pt x="92" y="98"/>
                  </a:lnTo>
                  <a:lnTo>
                    <a:pt x="92" y="110"/>
                  </a:lnTo>
                  <a:lnTo>
                    <a:pt x="84" y="112"/>
                  </a:lnTo>
                  <a:lnTo>
                    <a:pt x="78" y="110"/>
                  </a:lnTo>
                  <a:lnTo>
                    <a:pt x="78" y="120"/>
                  </a:lnTo>
                  <a:lnTo>
                    <a:pt x="78" y="122"/>
                  </a:lnTo>
                  <a:lnTo>
                    <a:pt x="78" y="126"/>
                  </a:lnTo>
                  <a:lnTo>
                    <a:pt x="72" y="128"/>
                  </a:lnTo>
                  <a:lnTo>
                    <a:pt x="66" y="130"/>
                  </a:lnTo>
                  <a:lnTo>
                    <a:pt x="64" y="132"/>
                  </a:lnTo>
                  <a:lnTo>
                    <a:pt x="62" y="136"/>
                  </a:lnTo>
                  <a:lnTo>
                    <a:pt x="58" y="140"/>
                  </a:lnTo>
                  <a:lnTo>
                    <a:pt x="56" y="144"/>
                  </a:lnTo>
                  <a:lnTo>
                    <a:pt x="44" y="146"/>
                  </a:lnTo>
                  <a:lnTo>
                    <a:pt x="36" y="148"/>
                  </a:lnTo>
                  <a:lnTo>
                    <a:pt x="30" y="148"/>
                  </a:lnTo>
                  <a:lnTo>
                    <a:pt x="20" y="150"/>
                  </a:lnTo>
                  <a:lnTo>
                    <a:pt x="0" y="126"/>
                  </a:lnTo>
                  <a:lnTo>
                    <a:pt x="0" y="118"/>
                  </a:lnTo>
                  <a:lnTo>
                    <a:pt x="50" y="74"/>
                  </a:lnTo>
                  <a:lnTo>
                    <a:pt x="50" y="40"/>
                  </a:lnTo>
                  <a:lnTo>
                    <a:pt x="42" y="34"/>
                  </a:lnTo>
                  <a:lnTo>
                    <a:pt x="66" y="0"/>
                  </a:lnTo>
                  <a:lnTo>
                    <a:pt x="66"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0" name="Freeform 189"/>
            <p:cNvSpPr>
              <a:spLocks/>
            </p:cNvSpPr>
            <p:nvPr/>
          </p:nvSpPr>
          <p:spPr bwMode="auto">
            <a:xfrm>
              <a:off x="6734456" y="2155630"/>
              <a:ext cx="11154" cy="20077"/>
            </a:xfrm>
            <a:custGeom>
              <a:avLst/>
              <a:gdLst>
                <a:gd name="T0" fmla="*/ 0 w 10"/>
                <a:gd name="T1" fmla="*/ 2147483647 h 18"/>
                <a:gd name="T2" fmla="*/ 2147483647 w 10"/>
                <a:gd name="T3" fmla="*/ 0 h 18"/>
                <a:gd name="T4" fmla="*/ 2147483647 w 10"/>
                <a:gd name="T5" fmla="*/ 2147483647 h 18"/>
                <a:gd name="T6" fmla="*/ 2147483647 w 10"/>
                <a:gd name="T7" fmla="*/ 2147483647 h 18"/>
                <a:gd name="T8" fmla="*/ 2147483647 w 10"/>
                <a:gd name="T9" fmla="*/ 2147483647 h 18"/>
                <a:gd name="T10" fmla="*/ 2147483647 w 10"/>
                <a:gd name="T11" fmla="*/ 2147483647 h 18"/>
                <a:gd name="T12" fmla="*/ 2147483647 w 10"/>
                <a:gd name="T13" fmla="*/ 2147483647 h 18"/>
                <a:gd name="T14" fmla="*/ 0 w 10"/>
                <a:gd name="T15" fmla="*/ 2147483647 h 1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 h="18">
                  <a:moveTo>
                    <a:pt x="0" y="8"/>
                  </a:moveTo>
                  <a:lnTo>
                    <a:pt x="6" y="0"/>
                  </a:lnTo>
                  <a:lnTo>
                    <a:pt x="10" y="6"/>
                  </a:lnTo>
                  <a:lnTo>
                    <a:pt x="10" y="14"/>
                  </a:lnTo>
                  <a:lnTo>
                    <a:pt x="6" y="18"/>
                  </a:lnTo>
                  <a:lnTo>
                    <a:pt x="4" y="16"/>
                  </a:lnTo>
                  <a:lnTo>
                    <a:pt x="2" y="12"/>
                  </a:lnTo>
                  <a:lnTo>
                    <a:pt x="0"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1" name="Freeform 190"/>
            <p:cNvSpPr>
              <a:spLocks/>
            </p:cNvSpPr>
            <p:nvPr/>
          </p:nvSpPr>
          <p:spPr bwMode="auto">
            <a:xfrm>
              <a:off x="6649685" y="2164553"/>
              <a:ext cx="100387" cy="55770"/>
            </a:xfrm>
            <a:custGeom>
              <a:avLst/>
              <a:gdLst>
                <a:gd name="T0" fmla="*/ 2147483647 w 90"/>
                <a:gd name="T1" fmla="*/ 2147483647 h 50"/>
                <a:gd name="T2" fmla="*/ 2147483647 w 90"/>
                <a:gd name="T3" fmla="*/ 2147483647 h 50"/>
                <a:gd name="T4" fmla="*/ 2147483647 w 90"/>
                <a:gd name="T5" fmla="*/ 2147483647 h 50"/>
                <a:gd name="T6" fmla="*/ 2147483647 w 90"/>
                <a:gd name="T7" fmla="*/ 2147483647 h 50"/>
                <a:gd name="T8" fmla="*/ 2147483647 w 90"/>
                <a:gd name="T9" fmla="*/ 2147483647 h 50"/>
                <a:gd name="T10" fmla="*/ 2147483647 w 90"/>
                <a:gd name="T11" fmla="*/ 2147483647 h 50"/>
                <a:gd name="T12" fmla="*/ 2147483647 w 90"/>
                <a:gd name="T13" fmla="*/ 0 h 50"/>
                <a:gd name="T14" fmla="*/ 2147483647 w 90"/>
                <a:gd name="T15" fmla="*/ 2147483647 h 50"/>
                <a:gd name="T16" fmla="*/ 2147483647 w 90"/>
                <a:gd name="T17" fmla="*/ 2147483647 h 50"/>
                <a:gd name="T18" fmla="*/ 2147483647 w 90"/>
                <a:gd name="T19" fmla="*/ 2147483647 h 50"/>
                <a:gd name="T20" fmla="*/ 2147483647 w 90"/>
                <a:gd name="T21" fmla="*/ 2147483647 h 50"/>
                <a:gd name="T22" fmla="*/ 2147483647 w 90"/>
                <a:gd name="T23" fmla="*/ 2147483647 h 50"/>
                <a:gd name="T24" fmla="*/ 2147483647 w 90"/>
                <a:gd name="T25" fmla="*/ 2147483647 h 50"/>
                <a:gd name="T26" fmla="*/ 2147483647 w 90"/>
                <a:gd name="T27" fmla="*/ 2147483647 h 50"/>
                <a:gd name="T28" fmla="*/ 2147483647 w 90"/>
                <a:gd name="T29" fmla="*/ 2147483647 h 50"/>
                <a:gd name="T30" fmla="*/ 2147483647 w 90"/>
                <a:gd name="T31" fmla="*/ 2147483647 h 50"/>
                <a:gd name="T32" fmla="*/ 0 w 90"/>
                <a:gd name="T33" fmla="*/ 2147483647 h 50"/>
                <a:gd name="T34" fmla="*/ 2147483647 w 90"/>
                <a:gd name="T35" fmla="*/ 2147483647 h 50"/>
                <a:gd name="T36" fmla="*/ 2147483647 w 90"/>
                <a:gd name="T37" fmla="*/ 2147483647 h 50"/>
                <a:gd name="T38" fmla="*/ 2147483647 w 90"/>
                <a:gd name="T39" fmla="*/ 2147483647 h 50"/>
                <a:gd name="T40" fmla="*/ 2147483647 w 90"/>
                <a:gd name="T41" fmla="*/ 2147483647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0" h="50">
                  <a:moveTo>
                    <a:pt x="66" y="50"/>
                  </a:moveTo>
                  <a:lnTo>
                    <a:pt x="90" y="16"/>
                  </a:lnTo>
                  <a:lnTo>
                    <a:pt x="86" y="6"/>
                  </a:lnTo>
                  <a:lnTo>
                    <a:pt x="82" y="10"/>
                  </a:lnTo>
                  <a:lnTo>
                    <a:pt x="80" y="8"/>
                  </a:lnTo>
                  <a:lnTo>
                    <a:pt x="78" y="4"/>
                  </a:lnTo>
                  <a:lnTo>
                    <a:pt x="76" y="0"/>
                  </a:lnTo>
                  <a:lnTo>
                    <a:pt x="66" y="12"/>
                  </a:lnTo>
                  <a:lnTo>
                    <a:pt x="58" y="22"/>
                  </a:lnTo>
                  <a:lnTo>
                    <a:pt x="52" y="28"/>
                  </a:lnTo>
                  <a:lnTo>
                    <a:pt x="44" y="30"/>
                  </a:lnTo>
                  <a:lnTo>
                    <a:pt x="36" y="34"/>
                  </a:lnTo>
                  <a:lnTo>
                    <a:pt x="26" y="34"/>
                  </a:lnTo>
                  <a:lnTo>
                    <a:pt x="20" y="34"/>
                  </a:lnTo>
                  <a:lnTo>
                    <a:pt x="12" y="30"/>
                  </a:lnTo>
                  <a:lnTo>
                    <a:pt x="2" y="22"/>
                  </a:lnTo>
                  <a:lnTo>
                    <a:pt x="0" y="28"/>
                  </a:lnTo>
                  <a:lnTo>
                    <a:pt x="10" y="36"/>
                  </a:lnTo>
                  <a:lnTo>
                    <a:pt x="22" y="40"/>
                  </a:lnTo>
                  <a:lnTo>
                    <a:pt x="22" y="48"/>
                  </a:lnTo>
                  <a:lnTo>
                    <a:pt x="66" y="5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2" name="Freeform 191"/>
            <p:cNvSpPr>
              <a:spLocks/>
            </p:cNvSpPr>
            <p:nvPr/>
          </p:nvSpPr>
          <p:spPr bwMode="auto">
            <a:xfrm>
              <a:off x="6515836" y="2314017"/>
              <a:ext cx="182928" cy="118232"/>
            </a:xfrm>
            <a:custGeom>
              <a:avLst/>
              <a:gdLst>
                <a:gd name="T0" fmla="*/ 2147483647 w 164"/>
                <a:gd name="T1" fmla="*/ 2147483647 h 106"/>
                <a:gd name="T2" fmla="*/ 2147483647 w 164"/>
                <a:gd name="T3" fmla="*/ 2147483647 h 106"/>
                <a:gd name="T4" fmla="*/ 2147483647 w 164"/>
                <a:gd name="T5" fmla="*/ 0 h 106"/>
                <a:gd name="T6" fmla="*/ 2147483647 w 164"/>
                <a:gd name="T7" fmla="*/ 2147483647 h 106"/>
                <a:gd name="T8" fmla="*/ 2147483647 w 164"/>
                <a:gd name="T9" fmla="*/ 2147483647 h 106"/>
                <a:gd name="T10" fmla="*/ 2147483647 w 164"/>
                <a:gd name="T11" fmla="*/ 2147483647 h 106"/>
                <a:gd name="T12" fmla="*/ 2147483647 w 164"/>
                <a:gd name="T13" fmla="*/ 2147483647 h 106"/>
                <a:gd name="T14" fmla="*/ 2147483647 w 164"/>
                <a:gd name="T15" fmla="*/ 2147483647 h 106"/>
                <a:gd name="T16" fmla="*/ 2147483647 w 164"/>
                <a:gd name="T17" fmla="*/ 2147483647 h 106"/>
                <a:gd name="T18" fmla="*/ 2147483647 w 164"/>
                <a:gd name="T19" fmla="*/ 2147483647 h 106"/>
                <a:gd name="T20" fmla="*/ 2147483647 w 164"/>
                <a:gd name="T21" fmla="*/ 2147483647 h 106"/>
                <a:gd name="T22" fmla="*/ 2147483647 w 164"/>
                <a:gd name="T23" fmla="*/ 2147483647 h 106"/>
                <a:gd name="T24" fmla="*/ 2147483647 w 164"/>
                <a:gd name="T25" fmla="*/ 2147483647 h 106"/>
                <a:gd name="T26" fmla="*/ 2147483647 w 164"/>
                <a:gd name="T27" fmla="*/ 2147483647 h 106"/>
                <a:gd name="T28" fmla="*/ 2147483647 w 164"/>
                <a:gd name="T29" fmla="*/ 2147483647 h 106"/>
                <a:gd name="T30" fmla="*/ 2147483647 w 164"/>
                <a:gd name="T31" fmla="*/ 2147483647 h 106"/>
                <a:gd name="T32" fmla="*/ 0 w 164"/>
                <a:gd name="T33" fmla="*/ 2147483647 h 106"/>
                <a:gd name="T34" fmla="*/ 2147483647 w 164"/>
                <a:gd name="T35" fmla="*/ 2147483647 h 106"/>
                <a:gd name="T36" fmla="*/ 2147483647 w 164"/>
                <a:gd name="T37" fmla="*/ 2147483647 h 106"/>
                <a:gd name="T38" fmla="*/ 2147483647 w 164"/>
                <a:gd name="T39" fmla="*/ 2147483647 h 106"/>
                <a:gd name="T40" fmla="*/ 2147483647 w 164"/>
                <a:gd name="T41" fmla="*/ 2147483647 h 106"/>
                <a:gd name="T42" fmla="*/ 2147483647 w 164"/>
                <a:gd name="T43" fmla="*/ 2147483647 h 106"/>
                <a:gd name="T44" fmla="*/ 2147483647 w 164"/>
                <a:gd name="T45" fmla="*/ 2147483647 h 106"/>
                <a:gd name="T46" fmla="*/ 2147483647 w 164"/>
                <a:gd name="T47" fmla="*/ 2147483647 h 106"/>
                <a:gd name="T48" fmla="*/ 2147483647 w 164"/>
                <a:gd name="T49" fmla="*/ 2147483647 h 106"/>
                <a:gd name="T50" fmla="*/ 2147483647 w 164"/>
                <a:gd name="T51" fmla="*/ 2147483647 h 106"/>
                <a:gd name="T52" fmla="*/ 2147483647 w 164"/>
                <a:gd name="T53" fmla="*/ 2147483647 h 106"/>
                <a:gd name="T54" fmla="*/ 2147483647 w 164"/>
                <a:gd name="T55" fmla="*/ 2147483647 h 106"/>
                <a:gd name="T56" fmla="*/ 2147483647 w 164"/>
                <a:gd name="T57" fmla="*/ 2147483647 h 106"/>
                <a:gd name="T58" fmla="*/ 2147483647 w 164"/>
                <a:gd name="T59" fmla="*/ 2147483647 h 106"/>
                <a:gd name="T60" fmla="*/ 2147483647 w 164"/>
                <a:gd name="T61" fmla="*/ 2147483647 h 106"/>
                <a:gd name="T62" fmla="*/ 2147483647 w 164"/>
                <a:gd name="T63" fmla="*/ 2147483647 h 106"/>
                <a:gd name="T64" fmla="*/ 2147483647 w 164"/>
                <a:gd name="T65" fmla="*/ 2147483647 h 106"/>
                <a:gd name="T66" fmla="*/ 2147483647 w 164"/>
                <a:gd name="T67" fmla="*/ 2147483647 h 106"/>
                <a:gd name="T68" fmla="*/ 2147483647 w 164"/>
                <a:gd name="T69" fmla="*/ 2147483647 h 106"/>
                <a:gd name="T70" fmla="*/ 2147483647 w 164"/>
                <a:gd name="T71" fmla="*/ 2147483647 h 106"/>
                <a:gd name="T72" fmla="*/ 2147483647 w 164"/>
                <a:gd name="T73" fmla="*/ 2147483647 h 106"/>
                <a:gd name="T74" fmla="*/ 2147483647 w 164"/>
                <a:gd name="T75" fmla="*/ 2147483647 h 106"/>
                <a:gd name="T76" fmla="*/ 2147483647 w 164"/>
                <a:gd name="T77" fmla="*/ 2147483647 h 106"/>
                <a:gd name="T78" fmla="*/ 2147483647 w 164"/>
                <a:gd name="T79" fmla="*/ 2147483647 h 106"/>
                <a:gd name="T80" fmla="*/ 2147483647 w 164"/>
                <a:gd name="T81" fmla="*/ 2147483647 h 1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64" h="106">
                  <a:moveTo>
                    <a:pt x="164" y="32"/>
                  </a:moveTo>
                  <a:lnTo>
                    <a:pt x="144" y="8"/>
                  </a:lnTo>
                  <a:lnTo>
                    <a:pt x="144" y="0"/>
                  </a:lnTo>
                  <a:lnTo>
                    <a:pt x="96" y="12"/>
                  </a:lnTo>
                  <a:lnTo>
                    <a:pt x="52" y="56"/>
                  </a:lnTo>
                  <a:lnTo>
                    <a:pt x="50" y="34"/>
                  </a:lnTo>
                  <a:lnTo>
                    <a:pt x="30" y="28"/>
                  </a:lnTo>
                  <a:lnTo>
                    <a:pt x="26" y="26"/>
                  </a:lnTo>
                  <a:lnTo>
                    <a:pt x="24" y="28"/>
                  </a:lnTo>
                  <a:lnTo>
                    <a:pt x="18" y="26"/>
                  </a:lnTo>
                  <a:lnTo>
                    <a:pt x="14" y="22"/>
                  </a:lnTo>
                  <a:lnTo>
                    <a:pt x="12" y="24"/>
                  </a:lnTo>
                  <a:lnTo>
                    <a:pt x="10" y="28"/>
                  </a:lnTo>
                  <a:lnTo>
                    <a:pt x="8" y="34"/>
                  </a:lnTo>
                  <a:lnTo>
                    <a:pt x="6" y="38"/>
                  </a:lnTo>
                  <a:lnTo>
                    <a:pt x="4" y="46"/>
                  </a:lnTo>
                  <a:lnTo>
                    <a:pt x="0" y="54"/>
                  </a:lnTo>
                  <a:lnTo>
                    <a:pt x="10" y="78"/>
                  </a:lnTo>
                  <a:lnTo>
                    <a:pt x="14" y="92"/>
                  </a:lnTo>
                  <a:lnTo>
                    <a:pt x="14" y="106"/>
                  </a:lnTo>
                  <a:lnTo>
                    <a:pt x="20" y="106"/>
                  </a:lnTo>
                  <a:lnTo>
                    <a:pt x="30" y="106"/>
                  </a:lnTo>
                  <a:lnTo>
                    <a:pt x="40" y="102"/>
                  </a:lnTo>
                  <a:lnTo>
                    <a:pt x="44" y="98"/>
                  </a:lnTo>
                  <a:lnTo>
                    <a:pt x="52" y="94"/>
                  </a:lnTo>
                  <a:lnTo>
                    <a:pt x="66" y="90"/>
                  </a:lnTo>
                  <a:lnTo>
                    <a:pt x="76" y="88"/>
                  </a:lnTo>
                  <a:lnTo>
                    <a:pt x="86" y="84"/>
                  </a:lnTo>
                  <a:lnTo>
                    <a:pt x="96" y="82"/>
                  </a:lnTo>
                  <a:lnTo>
                    <a:pt x="100" y="78"/>
                  </a:lnTo>
                  <a:lnTo>
                    <a:pt x="104" y="76"/>
                  </a:lnTo>
                  <a:lnTo>
                    <a:pt x="106" y="70"/>
                  </a:lnTo>
                  <a:lnTo>
                    <a:pt x="112" y="68"/>
                  </a:lnTo>
                  <a:lnTo>
                    <a:pt x="130" y="64"/>
                  </a:lnTo>
                  <a:lnTo>
                    <a:pt x="140" y="60"/>
                  </a:lnTo>
                  <a:lnTo>
                    <a:pt x="150" y="54"/>
                  </a:lnTo>
                  <a:lnTo>
                    <a:pt x="152" y="50"/>
                  </a:lnTo>
                  <a:lnTo>
                    <a:pt x="154" y="44"/>
                  </a:lnTo>
                  <a:lnTo>
                    <a:pt x="158" y="36"/>
                  </a:lnTo>
                  <a:lnTo>
                    <a:pt x="160" y="34"/>
                  </a:lnTo>
                  <a:lnTo>
                    <a:pt x="164" y="3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3" name="Freeform 192"/>
            <p:cNvSpPr>
              <a:spLocks/>
            </p:cNvSpPr>
            <p:nvPr/>
          </p:nvSpPr>
          <p:spPr bwMode="auto">
            <a:xfrm>
              <a:off x="6562683" y="2084244"/>
              <a:ext cx="46847" cy="31231"/>
            </a:xfrm>
            <a:custGeom>
              <a:avLst/>
              <a:gdLst>
                <a:gd name="T0" fmla="*/ 2147483647 w 42"/>
                <a:gd name="T1" fmla="*/ 2147483647 h 28"/>
                <a:gd name="T2" fmla="*/ 2147483647 w 42"/>
                <a:gd name="T3" fmla="*/ 2147483647 h 28"/>
                <a:gd name="T4" fmla="*/ 2147483647 w 42"/>
                <a:gd name="T5" fmla="*/ 2147483647 h 28"/>
                <a:gd name="T6" fmla="*/ 2147483647 w 42"/>
                <a:gd name="T7" fmla="*/ 2147483647 h 28"/>
                <a:gd name="T8" fmla="*/ 0 w 42"/>
                <a:gd name="T9" fmla="*/ 2147483647 h 28"/>
                <a:gd name="T10" fmla="*/ 2147483647 w 42"/>
                <a:gd name="T11" fmla="*/ 2147483647 h 28"/>
                <a:gd name="T12" fmla="*/ 2147483647 w 42"/>
                <a:gd name="T13" fmla="*/ 2147483647 h 28"/>
                <a:gd name="T14" fmla="*/ 2147483647 w 42"/>
                <a:gd name="T15" fmla="*/ 0 h 28"/>
                <a:gd name="T16" fmla="*/ 2147483647 w 42"/>
                <a:gd name="T17" fmla="*/ 0 h 28"/>
                <a:gd name="T18" fmla="*/ 2147483647 w 42"/>
                <a:gd name="T19" fmla="*/ 0 h 28"/>
                <a:gd name="T20" fmla="*/ 2147483647 w 42"/>
                <a:gd name="T21" fmla="*/ 2147483647 h 28"/>
                <a:gd name="T22" fmla="*/ 2147483647 w 42"/>
                <a:gd name="T23" fmla="*/ 0 h 28"/>
                <a:gd name="T24" fmla="*/ 2147483647 w 42"/>
                <a:gd name="T25" fmla="*/ 2147483647 h 28"/>
                <a:gd name="T26" fmla="*/ 2147483647 w 42"/>
                <a:gd name="T27" fmla="*/ 2147483647 h 28"/>
                <a:gd name="T28" fmla="*/ 2147483647 w 42"/>
                <a:gd name="T29" fmla="*/ 2147483647 h 28"/>
                <a:gd name="T30" fmla="*/ 2147483647 w 42"/>
                <a:gd name="T31" fmla="*/ 2147483647 h 28"/>
                <a:gd name="T32" fmla="*/ 2147483647 w 42"/>
                <a:gd name="T33" fmla="*/ 2147483647 h 28"/>
                <a:gd name="T34" fmla="*/ 2147483647 w 42"/>
                <a:gd name="T35" fmla="*/ 2147483647 h 28"/>
                <a:gd name="T36" fmla="*/ 2147483647 w 42"/>
                <a:gd name="T37" fmla="*/ 2147483647 h 28"/>
                <a:gd name="T38" fmla="*/ 2147483647 w 42"/>
                <a:gd name="T39" fmla="*/ 2147483647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2" h="28">
                  <a:moveTo>
                    <a:pt x="42" y="28"/>
                  </a:moveTo>
                  <a:lnTo>
                    <a:pt x="24" y="28"/>
                  </a:lnTo>
                  <a:lnTo>
                    <a:pt x="20" y="24"/>
                  </a:lnTo>
                  <a:lnTo>
                    <a:pt x="16" y="22"/>
                  </a:lnTo>
                  <a:lnTo>
                    <a:pt x="0" y="18"/>
                  </a:lnTo>
                  <a:lnTo>
                    <a:pt x="4" y="10"/>
                  </a:lnTo>
                  <a:lnTo>
                    <a:pt x="8" y="4"/>
                  </a:lnTo>
                  <a:lnTo>
                    <a:pt x="12" y="0"/>
                  </a:lnTo>
                  <a:lnTo>
                    <a:pt x="18" y="0"/>
                  </a:lnTo>
                  <a:lnTo>
                    <a:pt x="22" y="0"/>
                  </a:lnTo>
                  <a:lnTo>
                    <a:pt x="26" y="2"/>
                  </a:lnTo>
                  <a:lnTo>
                    <a:pt x="28" y="0"/>
                  </a:lnTo>
                  <a:lnTo>
                    <a:pt x="30" y="2"/>
                  </a:lnTo>
                  <a:lnTo>
                    <a:pt x="24" y="4"/>
                  </a:lnTo>
                  <a:lnTo>
                    <a:pt x="26" y="10"/>
                  </a:lnTo>
                  <a:lnTo>
                    <a:pt x="28" y="14"/>
                  </a:lnTo>
                  <a:lnTo>
                    <a:pt x="38" y="20"/>
                  </a:lnTo>
                  <a:lnTo>
                    <a:pt x="40" y="24"/>
                  </a:lnTo>
                  <a:lnTo>
                    <a:pt x="42" y="26"/>
                  </a:lnTo>
                  <a:lnTo>
                    <a:pt x="42" y="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4" name="Freeform 193"/>
            <p:cNvSpPr>
              <a:spLocks/>
            </p:cNvSpPr>
            <p:nvPr/>
          </p:nvSpPr>
          <p:spPr bwMode="auto">
            <a:xfrm>
              <a:off x="6491296" y="1881241"/>
              <a:ext cx="370317" cy="296696"/>
            </a:xfrm>
            <a:custGeom>
              <a:avLst/>
              <a:gdLst>
                <a:gd name="T0" fmla="*/ 2147483647 w 332"/>
                <a:gd name="T1" fmla="*/ 2147483647 h 266"/>
                <a:gd name="T2" fmla="*/ 2147483647 w 332"/>
                <a:gd name="T3" fmla="*/ 2147483647 h 266"/>
                <a:gd name="T4" fmla="*/ 2147483647 w 332"/>
                <a:gd name="T5" fmla="*/ 2147483647 h 266"/>
                <a:gd name="T6" fmla="*/ 2147483647 w 332"/>
                <a:gd name="T7" fmla="*/ 2147483647 h 266"/>
                <a:gd name="T8" fmla="*/ 2147483647 w 332"/>
                <a:gd name="T9" fmla="*/ 2147483647 h 266"/>
                <a:gd name="T10" fmla="*/ 2147483647 w 332"/>
                <a:gd name="T11" fmla="*/ 2147483647 h 266"/>
                <a:gd name="T12" fmla="*/ 2147483647 w 332"/>
                <a:gd name="T13" fmla="*/ 2147483647 h 266"/>
                <a:gd name="T14" fmla="*/ 2147483647 w 332"/>
                <a:gd name="T15" fmla="*/ 2147483647 h 266"/>
                <a:gd name="T16" fmla="*/ 2147483647 w 332"/>
                <a:gd name="T17" fmla="*/ 2147483647 h 266"/>
                <a:gd name="T18" fmla="*/ 2147483647 w 332"/>
                <a:gd name="T19" fmla="*/ 2147483647 h 266"/>
                <a:gd name="T20" fmla="*/ 2147483647 w 332"/>
                <a:gd name="T21" fmla="*/ 2147483647 h 266"/>
                <a:gd name="T22" fmla="*/ 2147483647 w 332"/>
                <a:gd name="T23" fmla="*/ 2147483647 h 266"/>
                <a:gd name="T24" fmla="*/ 2147483647 w 332"/>
                <a:gd name="T25" fmla="*/ 2147483647 h 266"/>
                <a:gd name="T26" fmla="*/ 2147483647 w 332"/>
                <a:gd name="T27" fmla="*/ 2147483647 h 266"/>
                <a:gd name="T28" fmla="*/ 2147483647 w 332"/>
                <a:gd name="T29" fmla="*/ 2147483647 h 266"/>
                <a:gd name="T30" fmla="*/ 2147483647 w 332"/>
                <a:gd name="T31" fmla="*/ 2147483647 h 266"/>
                <a:gd name="T32" fmla="*/ 2147483647 w 332"/>
                <a:gd name="T33" fmla="*/ 2147483647 h 266"/>
                <a:gd name="T34" fmla="*/ 2147483647 w 332"/>
                <a:gd name="T35" fmla="*/ 2147483647 h 266"/>
                <a:gd name="T36" fmla="*/ 2147483647 w 332"/>
                <a:gd name="T37" fmla="*/ 2147483647 h 266"/>
                <a:gd name="T38" fmla="*/ 2147483647 w 332"/>
                <a:gd name="T39" fmla="*/ 2147483647 h 266"/>
                <a:gd name="T40" fmla="*/ 2147483647 w 332"/>
                <a:gd name="T41" fmla="*/ 2147483647 h 266"/>
                <a:gd name="T42" fmla="*/ 2147483647 w 332"/>
                <a:gd name="T43" fmla="*/ 2147483647 h 266"/>
                <a:gd name="T44" fmla="*/ 2147483647 w 332"/>
                <a:gd name="T45" fmla="*/ 2147483647 h 266"/>
                <a:gd name="T46" fmla="*/ 2147483647 w 332"/>
                <a:gd name="T47" fmla="*/ 2147483647 h 266"/>
                <a:gd name="T48" fmla="*/ 2147483647 w 332"/>
                <a:gd name="T49" fmla="*/ 2147483647 h 266"/>
                <a:gd name="T50" fmla="*/ 2147483647 w 332"/>
                <a:gd name="T51" fmla="*/ 2147483647 h 266"/>
                <a:gd name="T52" fmla="*/ 2147483647 w 332"/>
                <a:gd name="T53" fmla="*/ 2147483647 h 266"/>
                <a:gd name="T54" fmla="*/ 2147483647 w 332"/>
                <a:gd name="T55" fmla="*/ 2147483647 h 266"/>
                <a:gd name="T56" fmla="*/ 2147483647 w 332"/>
                <a:gd name="T57" fmla="*/ 2147483647 h 266"/>
                <a:gd name="T58" fmla="*/ 2147483647 w 332"/>
                <a:gd name="T59" fmla="*/ 2147483647 h 266"/>
                <a:gd name="T60" fmla="*/ 2147483647 w 332"/>
                <a:gd name="T61" fmla="*/ 2147483647 h 266"/>
                <a:gd name="T62" fmla="*/ 2147483647 w 332"/>
                <a:gd name="T63" fmla="*/ 2147483647 h 266"/>
                <a:gd name="T64" fmla="*/ 2147483647 w 332"/>
                <a:gd name="T65" fmla="*/ 0 h 266"/>
                <a:gd name="T66" fmla="*/ 0 w 332"/>
                <a:gd name="T67" fmla="*/ 2147483647 h 266"/>
                <a:gd name="T68" fmla="*/ 2147483647 w 332"/>
                <a:gd name="T69" fmla="*/ 2147483647 h 266"/>
                <a:gd name="T70" fmla="*/ 2147483647 w 332"/>
                <a:gd name="T71" fmla="*/ 2147483647 h 266"/>
                <a:gd name="T72" fmla="*/ 2147483647 w 332"/>
                <a:gd name="T73" fmla="*/ 2147483647 h 266"/>
                <a:gd name="T74" fmla="*/ 2147483647 w 332"/>
                <a:gd name="T75" fmla="*/ 2147483647 h 266"/>
                <a:gd name="T76" fmla="*/ 2147483647 w 332"/>
                <a:gd name="T77" fmla="*/ 2147483647 h 266"/>
                <a:gd name="T78" fmla="*/ 2147483647 w 332"/>
                <a:gd name="T79" fmla="*/ 2147483647 h 266"/>
                <a:gd name="T80" fmla="*/ 2147483647 w 332"/>
                <a:gd name="T81" fmla="*/ 2147483647 h 266"/>
                <a:gd name="T82" fmla="*/ 2147483647 w 332"/>
                <a:gd name="T83" fmla="*/ 2147483647 h 2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332" h="266">
                  <a:moveTo>
                    <a:pt x="94" y="184"/>
                  </a:moveTo>
                  <a:lnTo>
                    <a:pt x="98" y="180"/>
                  </a:lnTo>
                  <a:lnTo>
                    <a:pt x="100" y="172"/>
                  </a:lnTo>
                  <a:lnTo>
                    <a:pt x="112" y="180"/>
                  </a:lnTo>
                  <a:lnTo>
                    <a:pt x="122" y="190"/>
                  </a:lnTo>
                  <a:lnTo>
                    <a:pt x="144" y="212"/>
                  </a:lnTo>
                  <a:lnTo>
                    <a:pt x="154" y="222"/>
                  </a:lnTo>
                  <a:lnTo>
                    <a:pt x="166" y="230"/>
                  </a:lnTo>
                  <a:lnTo>
                    <a:pt x="180" y="238"/>
                  </a:lnTo>
                  <a:lnTo>
                    <a:pt x="188" y="238"/>
                  </a:lnTo>
                  <a:lnTo>
                    <a:pt x="198" y="240"/>
                  </a:lnTo>
                  <a:lnTo>
                    <a:pt x="206" y="238"/>
                  </a:lnTo>
                  <a:lnTo>
                    <a:pt x="214" y="234"/>
                  </a:lnTo>
                  <a:lnTo>
                    <a:pt x="222" y="230"/>
                  </a:lnTo>
                  <a:lnTo>
                    <a:pt x="228" y="228"/>
                  </a:lnTo>
                  <a:lnTo>
                    <a:pt x="234" y="228"/>
                  </a:lnTo>
                  <a:lnTo>
                    <a:pt x="236" y="230"/>
                  </a:lnTo>
                  <a:lnTo>
                    <a:pt x="236" y="234"/>
                  </a:lnTo>
                  <a:lnTo>
                    <a:pt x="238" y="240"/>
                  </a:lnTo>
                  <a:lnTo>
                    <a:pt x="236" y="246"/>
                  </a:lnTo>
                  <a:lnTo>
                    <a:pt x="240" y="248"/>
                  </a:lnTo>
                  <a:lnTo>
                    <a:pt x="246" y="252"/>
                  </a:lnTo>
                  <a:lnTo>
                    <a:pt x="262" y="258"/>
                  </a:lnTo>
                  <a:lnTo>
                    <a:pt x="282" y="264"/>
                  </a:lnTo>
                  <a:lnTo>
                    <a:pt x="294" y="266"/>
                  </a:lnTo>
                  <a:lnTo>
                    <a:pt x="302" y="266"/>
                  </a:lnTo>
                  <a:lnTo>
                    <a:pt x="308" y="266"/>
                  </a:lnTo>
                  <a:lnTo>
                    <a:pt x="308" y="258"/>
                  </a:lnTo>
                  <a:lnTo>
                    <a:pt x="310" y="254"/>
                  </a:lnTo>
                  <a:lnTo>
                    <a:pt x="312" y="248"/>
                  </a:lnTo>
                  <a:lnTo>
                    <a:pt x="316" y="246"/>
                  </a:lnTo>
                  <a:lnTo>
                    <a:pt x="326" y="240"/>
                  </a:lnTo>
                  <a:lnTo>
                    <a:pt x="330" y="238"/>
                  </a:lnTo>
                  <a:lnTo>
                    <a:pt x="332" y="234"/>
                  </a:lnTo>
                  <a:lnTo>
                    <a:pt x="328" y="230"/>
                  </a:lnTo>
                  <a:lnTo>
                    <a:pt x="322" y="226"/>
                  </a:lnTo>
                  <a:lnTo>
                    <a:pt x="320" y="218"/>
                  </a:lnTo>
                  <a:lnTo>
                    <a:pt x="318" y="212"/>
                  </a:lnTo>
                  <a:lnTo>
                    <a:pt x="314" y="210"/>
                  </a:lnTo>
                  <a:lnTo>
                    <a:pt x="310" y="210"/>
                  </a:lnTo>
                  <a:lnTo>
                    <a:pt x="304" y="204"/>
                  </a:lnTo>
                  <a:lnTo>
                    <a:pt x="298" y="196"/>
                  </a:lnTo>
                  <a:lnTo>
                    <a:pt x="292" y="192"/>
                  </a:lnTo>
                  <a:lnTo>
                    <a:pt x="286" y="190"/>
                  </a:lnTo>
                  <a:lnTo>
                    <a:pt x="282" y="186"/>
                  </a:lnTo>
                  <a:lnTo>
                    <a:pt x="282" y="182"/>
                  </a:lnTo>
                  <a:lnTo>
                    <a:pt x="284" y="178"/>
                  </a:lnTo>
                  <a:lnTo>
                    <a:pt x="288" y="172"/>
                  </a:lnTo>
                  <a:lnTo>
                    <a:pt x="294" y="164"/>
                  </a:lnTo>
                  <a:lnTo>
                    <a:pt x="296" y="162"/>
                  </a:lnTo>
                  <a:lnTo>
                    <a:pt x="296" y="158"/>
                  </a:lnTo>
                  <a:lnTo>
                    <a:pt x="288" y="156"/>
                  </a:lnTo>
                  <a:lnTo>
                    <a:pt x="282" y="152"/>
                  </a:lnTo>
                  <a:lnTo>
                    <a:pt x="280" y="148"/>
                  </a:lnTo>
                  <a:lnTo>
                    <a:pt x="278" y="142"/>
                  </a:lnTo>
                  <a:lnTo>
                    <a:pt x="274" y="130"/>
                  </a:lnTo>
                  <a:lnTo>
                    <a:pt x="270" y="118"/>
                  </a:lnTo>
                  <a:lnTo>
                    <a:pt x="270" y="110"/>
                  </a:lnTo>
                  <a:lnTo>
                    <a:pt x="270" y="104"/>
                  </a:lnTo>
                  <a:lnTo>
                    <a:pt x="272" y="94"/>
                  </a:lnTo>
                  <a:lnTo>
                    <a:pt x="274" y="84"/>
                  </a:lnTo>
                  <a:lnTo>
                    <a:pt x="274" y="76"/>
                  </a:lnTo>
                  <a:lnTo>
                    <a:pt x="274" y="72"/>
                  </a:lnTo>
                  <a:lnTo>
                    <a:pt x="272" y="68"/>
                  </a:lnTo>
                  <a:lnTo>
                    <a:pt x="268" y="64"/>
                  </a:lnTo>
                  <a:lnTo>
                    <a:pt x="264" y="62"/>
                  </a:lnTo>
                  <a:lnTo>
                    <a:pt x="256" y="60"/>
                  </a:lnTo>
                  <a:lnTo>
                    <a:pt x="250" y="56"/>
                  </a:lnTo>
                  <a:lnTo>
                    <a:pt x="226" y="40"/>
                  </a:lnTo>
                  <a:lnTo>
                    <a:pt x="210" y="32"/>
                  </a:lnTo>
                  <a:lnTo>
                    <a:pt x="200" y="28"/>
                  </a:lnTo>
                  <a:lnTo>
                    <a:pt x="194" y="28"/>
                  </a:lnTo>
                  <a:lnTo>
                    <a:pt x="184" y="30"/>
                  </a:lnTo>
                  <a:lnTo>
                    <a:pt x="174" y="32"/>
                  </a:lnTo>
                  <a:lnTo>
                    <a:pt x="162" y="42"/>
                  </a:lnTo>
                  <a:lnTo>
                    <a:pt x="156" y="46"/>
                  </a:lnTo>
                  <a:lnTo>
                    <a:pt x="148" y="50"/>
                  </a:lnTo>
                  <a:lnTo>
                    <a:pt x="140" y="54"/>
                  </a:lnTo>
                  <a:lnTo>
                    <a:pt x="126" y="54"/>
                  </a:lnTo>
                  <a:lnTo>
                    <a:pt x="112" y="52"/>
                  </a:lnTo>
                  <a:lnTo>
                    <a:pt x="94" y="46"/>
                  </a:lnTo>
                  <a:lnTo>
                    <a:pt x="88" y="40"/>
                  </a:lnTo>
                  <a:lnTo>
                    <a:pt x="82" y="34"/>
                  </a:lnTo>
                  <a:lnTo>
                    <a:pt x="78" y="30"/>
                  </a:lnTo>
                  <a:lnTo>
                    <a:pt x="76" y="26"/>
                  </a:lnTo>
                  <a:lnTo>
                    <a:pt x="68" y="22"/>
                  </a:lnTo>
                  <a:lnTo>
                    <a:pt x="64" y="18"/>
                  </a:lnTo>
                  <a:lnTo>
                    <a:pt x="64" y="12"/>
                  </a:lnTo>
                  <a:lnTo>
                    <a:pt x="62" y="4"/>
                  </a:lnTo>
                  <a:lnTo>
                    <a:pt x="54" y="4"/>
                  </a:lnTo>
                  <a:lnTo>
                    <a:pt x="44" y="14"/>
                  </a:lnTo>
                  <a:lnTo>
                    <a:pt x="36" y="20"/>
                  </a:lnTo>
                  <a:lnTo>
                    <a:pt x="32" y="20"/>
                  </a:lnTo>
                  <a:lnTo>
                    <a:pt x="28" y="22"/>
                  </a:lnTo>
                  <a:lnTo>
                    <a:pt x="24" y="22"/>
                  </a:lnTo>
                  <a:lnTo>
                    <a:pt x="18" y="18"/>
                  </a:lnTo>
                  <a:lnTo>
                    <a:pt x="14" y="12"/>
                  </a:lnTo>
                  <a:lnTo>
                    <a:pt x="8" y="4"/>
                  </a:lnTo>
                  <a:lnTo>
                    <a:pt x="4" y="0"/>
                  </a:lnTo>
                  <a:lnTo>
                    <a:pt x="4" y="4"/>
                  </a:lnTo>
                  <a:lnTo>
                    <a:pt x="2" y="12"/>
                  </a:lnTo>
                  <a:lnTo>
                    <a:pt x="0" y="12"/>
                  </a:lnTo>
                  <a:lnTo>
                    <a:pt x="2" y="22"/>
                  </a:lnTo>
                  <a:lnTo>
                    <a:pt x="4" y="30"/>
                  </a:lnTo>
                  <a:lnTo>
                    <a:pt x="6" y="40"/>
                  </a:lnTo>
                  <a:lnTo>
                    <a:pt x="8" y="52"/>
                  </a:lnTo>
                  <a:lnTo>
                    <a:pt x="14" y="52"/>
                  </a:lnTo>
                  <a:lnTo>
                    <a:pt x="18" y="62"/>
                  </a:lnTo>
                  <a:lnTo>
                    <a:pt x="26" y="70"/>
                  </a:lnTo>
                  <a:lnTo>
                    <a:pt x="36" y="74"/>
                  </a:lnTo>
                  <a:lnTo>
                    <a:pt x="46" y="78"/>
                  </a:lnTo>
                  <a:lnTo>
                    <a:pt x="40" y="90"/>
                  </a:lnTo>
                  <a:lnTo>
                    <a:pt x="38" y="98"/>
                  </a:lnTo>
                  <a:lnTo>
                    <a:pt x="36" y="106"/>
                  </a:lnTo>
                  <a:lnTo>
                    <a:pt x="38" y="112"/>
                  </a:lnTo>
                  <a:lnTo>
                    <a:pt x="40" y="118"/>
                  </a:lnTo>
                  <a:lnTo>
                    <a:pt x="46" y="124"/>
                  </a:lnTo>
                  <a:lnTo>
                    <a:pt x="50" y="128"/>
                  </a:lnTo>
                  <a:lnTo>
                    <a:pt x="62" y="136"/>
                  </a:lnTo>
                  <a:lnTo>
                    <a:pt x="70" y="142"/>
                  </a:lnTo>
                  <a:lnTo>
                    <a:pt x="74" y="146"/>
                  </a:lnTo>
                  <a:lnTo>
                    <a:pt x="74" y="152"/>
                  </a:lnTo>
                  <a:lnTo>
                    <a:pt x="76" y="162"/>
                  </a:lnTo>
                  <a:lnTo>
                    <a:pt x="80" y="166"/>
                  </a:lnTo>
                  <a:lnTo>
                    <a:pt x="86" y="172"/>
                  </a:lnTo>
                  <a:lnTo>
                    <a:pt x="90" y="176"/>
                  </a:lnTo>
                  <a:lnTo>
                    <a:pt x="92" y="182"/>
                  </a:lnTo>
                  <a:lnTo>
                    <a:pt x="94" y="18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5" name="Freeform 194"/>
            <p:cNvSpPr>
              <a:spLocks/>
            </p:cNvSpPr>
            <p:nvPr/>
          </p:nvSpPr>
          <p:spPr bwMode="auto">
            <a:xfrm>
              <a:off x="6361908" y="2019550"/>
              <a:ext cx="69155" cy="87001"/>
            </a:xfrm>
            <a:custGeom>
              <a:avLst/>
              <a:gdLst>
                <a:gd name="T0" fmla="*/ 0 w 62"/>
                <a:gd name="T1" fmla="*/ 2147483647 h 78"/>
                <a:gd name="T2" fmla="*/ 2147483647 w 62"/>
                <a:gd name="T3" fmla="*/ 2147483647 h 78"/>
                <a:gd name="T4" fmla="*/ 2147483647 w 62"/>
                <a:gd name="T5" fmla="*/ 2147483647 h 78"/>
                <a:gd name="T6" fmla="*/ 2147483647 w 62"/>
                <a:gd name="T7" fmla="*/ 2147483647 h 78"/>
                <a:gd name="T8" fmla="*/ 2147483647 w 62"/>
                <a:gd name="T9" fmla="*/ 2147483647 h 78"/>
                <a:gd name="T10" fmla="*/ 2147483647 w 62"/>
                <a:gd name="T11" fmla="*/ 2147483647 h 78"/>
                <a:gd name="T12" fmla="*/ 2147483647 w 62"/>
                <a:gd name="T13" fmla="*/ 2147483647 h 78"/>
                <a:gd name="T14" fmla="*/ 2147483647 w 62"/>
                <a:gd name="T15" fmla="*/ 2147483647 h 78"/>
                <a:gd name="T16" fmla="*/ 2147483647 w 62"/>
                <a:gd name="T17" fmla="*/ 2147483647 h 78"/>
                <a:gd name="T18" fmla="*/ 2147483647 w 62"/>
                <a:gd name="T19" fmla="*/ 2147483647 h 78"/>
                <a:gd name="T20" fmla="*/ 2147483647 w 62"/>
                <a:gd name="T21" fmla="*/ 0 h 78"/>
                <a:gd name="T22" fmla="*/ 2147483647 w 62"/>
                <a:gd name="T23" fmla="*/ 2147483647 h 78"/>
                <a:gd name="T24" fmla="*/ 2147483647 w 62"/>
                <a:gd name="T25" fmla="*/ 2147483647 h 78"/>
                <a:gd name="T26" fmla="*/ 2147483647 w 62"/>
                <a:gd name="T27" fmla="*/ 2147483647 h 78"/>
                <a:gd name="T28" fmla="*/ 2147483647 w 62"/>
                <a:gd name="T29" fmla="*/ 2147483647 h 78"/>
                <a:gd name="T30" fmla="*/ 2147483647 w 62"/>
                <a:gd name="T31" fmla="*/ 2147483647 h 78"/>
                <a:gd name="T32" fmla="*/ 2147483647 w 62"/>
                <a:gd name="T33" fmla="*/ 2147483647 h 78"/>
                <a:gd name="T34" fmla="*/ 2147483647 w 62"/>
                <a:gd name="T35" fmla="*/ 2147483647 h 78"/>
                <a:gd name="T36" fmla="*/ 2147483647 w 62"/>
                <a:gd name="T37" fmla="*/ 2147483647 h 78"/>
                <a:gd name="T38" fmla="*/ 0 w 62"/>
                <a:gd name="T39" fmla="*/ 2147483647 h 78"/>
                <a:gd name="T40" fmla="*/ 0 w 62"/>
                <a:gd name="T41" fmla="*/ 2147483647 h 78"/>
                <a:gd name="T42" fmla="*/ 0 w 62"/>
                <a:gd name="T43" fmla="*/ 214748364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2" h="78">
                  <a:moveTo>
                    <a:pt x="0" y="76"/>
                  </a:moveTo>
                  <a:lnTo>
                    <a:pt x="16" y="78"/>
                  </a:lnTo>
                  <a:lnTo>
                    <a:pt x="20" y="74"/>
                  </a:lnTo>
                  <a:lnTo>
                    <a:pt x="24" y="68"/>
                  </a:lnTo>
                  <a:lnTo>
                    <a:pt x="30" y="64"/>
                  </a:lnTo>
                  <a:lnTo>
                    <a:pt x="34" y="64"/>
                  </a:lnTo>
                  <a:lnTo>
                    <a:pt x="38" y="58"/>
                  </a:lnTo>
                  <a:lnTo>
                    <a:pt x="44" y="58"/>
                  </a:lnTo>
                  <a:lnTo>
                    <a:pt x="32" y="32"/>
                  </a:lnTo>
                  <a:lnTo>
                    <a:pt x="62" y="22"/>
                  </a:lnTo>
                  <a:lnTo>
                    <a:pt x="54" y="0"/>
                  </a:lnTo>
                  <a:lnTo>
                    <a:pt x="24" y="16"/>
                  </a:lnTo>
                  <a:lnTo>
                    <a:pt x="22" y="16"/>
                  </a:lnTo>
                  <a:lnTo>
                    <a:pt x="18" y="16"/>
                  </a:lnTo>
                  <a:lnTo>
                    <a:pt x="14" y="12"/>
                  </a:lnTo>
                  <a:lnTo>
                    <a:pt x="4" y="10"/>
                  </a:lnTo>
                  <a:lnTo>
                    <a:pt x="4" y="12"/>
                  </a:lnTo>
                  <a:lnTo>
                    <a:pt x="4" y="32"/>
                  </a:lnTo>
                  <a:lnTo>
                    <a:pt x="6" y="32"/>
                  </a:lnTo>
                  <a:lnTo>
                    <a:pt x="0" y="68"/>
                  </a:lnTo>
                  <a:lnTo>
                    <a:pt x="0" y="72"/>
                  </a:lnTo>
                  <a:lnTo>
                    <a:pt x="0" y="7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6" name="Freeform 195"/>
            <p:cNvSpPr>
              <a:spLocks/>
            </p:cNvSpPr>
            <p:nvPr/>
          </p:nvSpPr>
          <p:spPr bwMode="auto">
            <a:xfrm>
              <a:off x="6359678" y="1990550"/>
              <a:ext cx="20078" cy="33462"/>
            </a:xfrm>
            <a:custGeom>
              <a:avLst/>
              <a:gdLst>
                <a:gd name="T0" fmla="*/ 0 w 18"/>
                <a:gd name="T1" fmla="*/ 2147483647 h 30"/>
                <a:gd name="T2" fmla="*/ 2147483647 w 18"/>
                <a:gd name="T3" fmla="*/ 0 h 30"/>
                <a:gd name="T4" fmla="*/ 2147483647 w 18"/>
                <a:gd name="T5" fmla="*/ 2147483647 h 30"/>
                <a:gd name="T6" fmla="*/ 2147483647 w 18"/>
                <a:gd name="T7" fmla="*/ 2147483647 h 30"/>
                <a:gd name="T8" fmla="*/ 2147483647 w 18"/>
                <a:gd name="T9" fmla="*/ 2147483647 h 30"/>
                <a:gd name="T10" fmla="*/ 2147483647 w 18"/>
                <a:gd name="T11" fmla="*/ 2147483647 h 30"/>
                <a:gd name="T12" fmla="*/ 2147483647 w 18"/>
                <a:gd name="T13" fmla="*/ 2147483647 h 30"/>
                <a:gd name="T14" fmla="*/ 2147483647 w 18"/>
                <a:gd name="T15" fmla="*/ 2147483647 h 30"/>
                <a:gd name="T16" fmla="*/ 2147483647 w 18"/>
                <a:gd name="T17" fmla="*/ 2147483647 h 30"/>
                <a:gd name="T18" fmla="*/ 2147483647 w 18"/>
                <a:gd name="T19" fmla="*/ 2147483647 h 30"/>
                <a:gd name="T20" fmla="*/ 0 w 18"/>
                <a:gd name="T21" fmla="*/ 2147483647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 h="30">
                  <a:moveTo>
                    <a:pt x="0" y="30"/>
                  </a:moveTo>
                  <a:lnTo>
                    <a:pt x="8" y="0"/>
                  </a:lnTo>
                  <a:lnTo>
                    <a:pt x="18" y="4"/>
                  </a:lnTo>
                  <a:lnTo>
                    <a:pt x="16" y="12"/>
                  </a:lnTo>
                  <a:lnTo>
                    <a:pt x="12" y="14"/>
                  </a:lnTo>
                  <a:lnTo>
                    <a:pt x="8" y="14"/>
                  </a:lnTo>
                  <a:lnTo>
                    <a:pt x="10" y="18"/>
                  </a:lnTo>
                  <a:lnTo>
                    <a:pt x="12" y="20"/>
                  </a:lnTo>
                  <a:lnTo>
                    <a:pt x="10" y="26"/>
                  </a:lnTo>
                  <a:lnTo>
                    <a:pt x="6" y="30"/>
                  </a:lnTo>
                  <a:lnTo>
                    <a:pt x="0" y="3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7" name="Freeform 196"/>
            <p:cNvSpPr>
              <a:spLocks/>
            </p:cNvSpPr>
            <p:nvPr/>
          </p:nvSpPr>
          <p:spPr bwMode="auto">
            <a:xfrm>
              <a:off x="6357447" y="2032936"/>
              <a:ext cx="11154" cy="22308"/>
            </a:xfrm>
            <a:custGeom>
              <a:avLst/>
              <a:gdLst>
                <a:gd name="T0" fmla="*/ 2147483647 w 10"/>
                <a:gd name="T1" fmla="*/ 2147483647 h 20"/>
                <a:gd name="T2" fmla="*/ 2147483647 w 10"/>
                <a:gd name="T3" fmla="*/ 0 h 20"/>
                <a:gd name="T4" fmla="*/ 2147483647 w 10"/>
                <a:gd name="T5" fmla="*/ 0 h 20"/>
                <a:gd name="T6" fmla="*/ 0 w 10"/>
                <a:gd name="T7" fmla="*/ 2147483647 h 20"/>
                <a:gd name="T8" fmla="*/ 2147483647 w 10"/>
                <a:gd name="T9" fmla="*/ 2147483647 h 20"/>
                <a:gd name="T10" fmla="*/ 2147483647 w 10"/>
                <a:gd name="T11" fmla="*/ 2147483647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20">
                  <a:moveTo>
                    <a:pt x="8" y="20"/>
                  </a:moveTo>
                  <a:lnTo>
                    <a:pt x="8" y="0"/>
                  </a:lnTo>
                  <a:lnTo>
                    <a:pt x="4" y="0"/>
                  </a:lnTo>
                  <a:lnTo>
                    <a:pt x="0" y="20"/>
                  </a:lnTo>
                  <a:lnTo>
                    <a:pt x="10" y="20"/>
                  </a:lnTo>
                  <a:lnTo>
                    <a:pt x="8" y="2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8" name="Freeform 197"/>
            <p:cNvSpPr>
              <a:spLocks/>
            </p:cNvSpPr>
            <p:nvPr/>
          </p:nvSpPr>
          <p:spPr bwMode="auto">
            <a:xfrm>
              <a:off x="6386448" y="1312387"/>
              <a:ext cx="29000" cy="17846"/>
            </a:xfrm>
            <a:custGeom>
              <a:avLst/>
              <a:gdLst>
                <a:gd name="T0" fmla="*/ 2147483647 w 26"/>
                <a:gd name="T1" fmla="*/ 2147483647 h 16"/>
                <a:gd name="T2" fmla="*/ 2147483647 w 26"/>
                <a:gd name="T3" fmla="*/ 2147483647 h 16"/>
                <a:gd name="T4" fmla="*/ 2147483647 w 26"/>
                <a:gd name="T5" fmla="*/ 2147483647 h 16"/>
                <a:gd name="T6" fmla="*/ 2147483647 w 26"/>
                <a:gd name="T7" fmla="*/ 2147483647 h 16"/>
                <a:gd name="T8" fmla="*/ 2147483647 w 26"/>
                <a:gd name="T9" fmla="*/ 2147483647 h 16"/>
                <a:gd name="T10" fmla="*/ 2147483647 w 26"/>
                <a:gd name="T11" fmla="*/ 2147483647 h 16"/>
                <a:gd name="T12" fmla="*/ 0 w 26"/>
                <a:gd name="T13" fmla="*/ 2147483647 h 16"/>
                <a:gd name="T14" fmla="*/ 2147483647 w 26"/>
                <a:gd name="T15" fmla="*/ 0 h 16"/>
                <a:gd name="T16" fmla="*/ 2147483647 w 26"/>
                <a:gd name="T17" fmla="*/ 2147483647 h 16"/>
                <a:gd name="T18" fmla="*/ 2147483647 w 26"/>
                <a:gd name="T19" fmla="*/ 2147483647 h 16"/>
                <a:gd name="T20" fmla="*/ 2147483647 w 26"/>
                <a:gd name="T21" fmla="*/ 2147483647 h 16"/>
                <a:gd name="T22" fmla="*/ 2147483647 w 26"/>
                <a:gd name="T23" fmla="*/ 2147483647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 h="16">
                  <a:moveTo>
                    <a:pt x="26" y="10"/>
                  </a:moveTo>
                  <a:lnTo>
                    <a:pt x="20" y="14"/>
                  </a:lnTo>
                  <a:lnTo>
                    <a:pt x="14" y="16"/>
                  </a:lnTo>
                  <a:lnTo>
                    <a:pt x="8" y="16"/>
                  </a:lnTo>
                  <a:lnTo>
                    <a:pt x="4" y="12"/>
                  </a:lnTo>
                  <a:lnTo>
                    <a:pt x="2" y="8"/>
                  </a:lnTo>
                  <a:lnTo>
                    <a:pt x="0" y="2"/>
                  </a:lnTo>
                  <a:lnTo>
                    <a:pt x="8" y="0"/>
                  </a:lnTo>
                  <a:lnTo>
                    <a:pt x="12" y="2"/>
                  </a:lnTo>
                  <a:lnTo>
                    <a:pt x="16" y="2"/>
                  </a:lnTo>
                  <a:lnTo>
                    <a:pt x="20" y="4"/>
                  </a:lnTo>
                  <a:lnTo>
                    <a:pt x="26" y="1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9" name="Freeform 198"/>
            <p:cNvSpPr>
              <a:spLocks/>
            </p:cNvSpPr>
            <p:nvPr/>
          </p:nvSpPr>
          <p:spPr bwMode="auto">
            <a:xfrm>
              <a:off x="6408756" y="1191924"/>
              <a:ext cx="162850" cy="104848"/>
            </a:xfrm>
            <a:custGeom>
              <a:avLst/>
              <a:gdLst>
                <a:gd name="T0" fmla="*/ 2147483647 w 146"/>
                <a:gd name="T1" fmla="*/ 2147483647 h 94"/>
                <a:gd name="T2" fmla="*/ 2147483647 w 146"/>
                <a:gd name="T3" fmla="*/ 2147483647 h 94"/>
                <a:gd name="T4" fmla="*/ 2147483647 w 146"/>
                <a:gd name="T5" fmla="*/ 2147483647 h 94"/>
                <a:gd name="T6" fmla="*/ 2147483647 w 146"/>
                <a:gd name="T7" fmla="*/ 2147483647 h 94"/>
                <a:gd name="T8" fmla="*/ 2147483647 w 146"/>
                <a:gd name="T9" fmla="*/ 2147483647 h 94"/>
                <a:gd name="T10" fmla="*/ 2147483647 w 146"/>
                <a:gd name="T11" fmla="*/ 2147483647 h 94"/>
                <a:gd name="T12" fmla="*/ 2147483647 w 146"/>
                <a:gd name="T13" fmla="*/ 2147483647 h 94"/>
                <a:gd name="T14" fmla="*/ 0 w 146"/>
                <a:gd name="T15" fmla="*/ 2147483647 h 94"/>
                <a:gd name="T16" fmla="*/ 0 w 146"/>
                <a:gd name="T17" fmla="*/ 2147483647 h 94"/>
                <a:gd name="T18" fmla="*/ 2147483647 w 146"/>
                <a:gd name="T19" fmla="*/ 2147483647 h 94"/>
                <a:gd name="T20" fmla="*/ 2147483647 w 146"/>
                <a:gd name="T21" fmla="*/ 2147483647 h 94"/>
                <a:gd name="T22" fmla="*/ 2147483647 w 146"/>
                <a:gd name="T23" fmla="*/ 2147483647 h 94"/>
                <a:gd name="T24" fmla="*/ 2147483647 w 146"/>
                <a:gd name="T25" fmla="*/ 2147483647 h 94"/>
                <a:gd name="T26" fmla="*/ 2147483647 w 146"/>
                <a:gd name="T27" fmla="*/ 2147483647 h 94"/>
                <a:gd name="T28" fmla="*/ 2147483647 w 146"/>
                <a:gd name="T29" fmla="*/ 2147483647 h 94"/>
                <a:gd name="T30" fmla="*/ 2147483647 w 146"/>
                <a:gd name="T31" fmla="*/ 2147483647 h 94"/>
                <a:gd name="T32" fmla="*/ 2147483647 w 146"/>
                <a:gd name="T33" fmla="*/ 2147483647 h 94"/>
                <a:gd name="T34" fmla="*/ 2147483647 w 146"/>
                <a:gd name="T35" fmla="*/ 2147483647 h 94"/>
                <a:gd name="T36" fmla="*/ 2147483647 w 146"/>
                <a:gd name="T37" fmla="*/ 2147483647 h 94"/>
                <a:gd name="T38" fmla="*/ 2147483647 w 146"/>
                <a:gd name="T39" fmla="*/ 2147483647 h 94"/>
                <a:gd name="T40" fmla="*/ 2147483647 w 146"/>
                <a:gd name="T41" fmla="*/ 2147483647 h 94"/>
                <a:gd name="T42" fmla="*/ 2147483647 w 146"/>
                <a:gd name="T43" fmla="*/ 2147483647 h 94"/>
                <a:gd name="T44" fmla="*/ 2147483647 w 146"/>
                <a:gd name="T45" fmla="*/ 2147483647 h 94"/>
                <a:gd name="T46" fmla="*/ 2147483647 w 146"/>
                <a:gd name="T47" fmla="*/ 0 h 94"/>
                <a:gd name="T48" fmla="*/ 2147483647 w 146"/>
                <a:gd name="T49" fmla="*/ 0 h 94"/>
                <a:gd name="T50" fmla="*/ 2147483647 w 146"/>
                <a:gd name="T51" fmla="*/ 0 h 94"/>
                <a:gd name="T52" fmla="*/ 2147483647 w 146"/>
                <a:gd name="T53" fmla="*/ 2147483647 h 94"/>
                <a:gd name="T54" fmla="*/ 2147483647 w 146"/>
                <a:gd name="T55" fmla="*/ 2147483647 h 94"/>
                <a:gd name="T56" fmla="*/ 2147483647 w 146"/>
                <a:gd name="T57" fmla="*/ 2147483647 h 94"/>
                <a:gd name="T58" fmla="*/ 2147483647 w 146"/>
                <a:gd name="T59" fmla="*/ 2147483647 h 94"/>
                <a:gd name="T60" fmla="*/ 2147483647 w 146"/>
                <a:gd name="T61" fmla="*/ 2147483647 h 94"/>
                <a:gd name="T62" fmla="*/ 2147483647 w 146"/>
                <a:gd name="T63" fmla="*/ 2147483647 h 94"/>
                <a:gd name="T64" fmla="*/ 2147483647 w 146"/>
                <a:gd name="T65" fmla="*/ 2147483647 h 94"/>
                <a:gd name="T66" fmla="*/ 2147483647 w 146"/>
                <a:gd name="T67" fmla="*/ 2147483647 h 94"/>
                <a:gd name="T68" fmla="*/ 2147483647 w 146"/>
                <a:gd name="T69" fmla="*/ 2147483647 h 94"/>
                <a:gd name="T70" fmla="*/ 2147483647 w 146"/>
                <a:gd name="T71" fmla="*/ 2147483647 h 94"/>
                <a:gd name="T72" fmla="*/ 2147483647 w 146"/>
                <a:gd name="T73" fmla="*/ 2147483647 h 94"/>
                <a:gd name="T74" fmla="*/ 2147483647 w 146"/>
                <a:gd name="T75" fmla="*/ 2147483647 h 94"/>
                <a:gd name="T76" fmla="*/ 2147483647 w 146"/>
                <a:gd name="T77" fmla="*/ 2147483647 h 94"/>
                <a:gd name="T78" fmla="*/ 2147483647 w 146"/>
                <a:gd name="T79" fmla="*/ 2147483647 h 94"/>
                <a:gd name="T80" fmla="*/ 2147483647 w 146"/>
                <a:gd name="T81" fmla="*/ 2147483647 h 94"/>
                <a:gd name="T82" fmla="*/ 2147483647 w 146"/>
                <a:gd name="T83" fmla="*/ 2147483647 h 94"/>
                <a:gd name="T84" fmla="*/ 2147483647 w 146"/>
                <a:gd name="T85" fmla="*/ 2147483647 h 94"/>
                <a:gd name="T86" fmla="*/ 2147483647 w 146"/>
                <a:gd name="T87" fmla="*/ 2147483647 h 94"/>
                <a:gd name="T88" fmla="*/ 2147483647 w 146"/>
                <a:gd name="T89" fmla="*/ 2147483647 h 94"/>
                <a:gd name="T90" fmla="*/ 2147483647 w 146"/>
                <a:gd name="T91" fmla="*/ 2147483647 h 94"/>
                <a:gd name="T92" fmla="*/ 2147483647 w 146"/>
                <a:gd name="T93" fmla="*/ 2147483647 h 94"/>
                <a:gd name="T94" fmla="*/ 2147483647 w 146"/>
                <a:gd name="T95" fmla="*/ 2147483647 h 9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46" h="94">
                  <a:moveTo>
                    <a:pt x="38" y="94"/>
                  </a:moveTo>
                  <a:lnTo>
                    <a:pt x="34" y="92"/>
                  </a:lnTo>
                  <a:lnTo>
                    <a:pt x="30" y="86"/>
                  </a:lnTo>
                  <a:lnTo>
                    <a:pt x="24" y="76"/>
                  </a:lnTo>
                  <a:lnTo>
                    <a:pt x="16" y="76"/>
                  </a:lnTo>
                  <a:lnTo>
                    <a:pt x="8" y="76"/>
                  </a:lnTo>
                  <a:lnTo>
                    <a:pt x="4" y="74"/>
                  </a:lnTo>
                  <a:lnTo>
                    <a:pt x="0" y="72"/>
                  </a:lnTo>
                  <a:lnTo>
                    <a:pt x="0" y="70"/>
                  </a:lnTo>
                  <a:lnTo>
                    <a:pt x="4" y="68"/>
                  </a:lnTo>
                  <a:lnTo>
                    <a:pt x="6" y="66"/>
                  </a:lnTo>
                  <a:lnTo>
                    <a:pt x="10" y="60"/>
                  </a:lnTo>
                  <a:lnTo>
                    <a:pt x="12" y="54"/>
                  </a:lnTo>
                  <a:lnTo>
                    <a:pt x="16" y="54"/>
                  </a:lnTo>
                  <a:lnTo>
                    <a:pt x="22" y="52"/>
                  </a:lnTo>
                  <a:lnTo>
                    <a:pt x="24" y="42"/>
                  </a:lnTo>
                  <a:lnTo>
                    <a:pt x="26" y="34"/>
                  </a:lnTo>
                  <a:lnTo>
                    <a:pt x="30" y="28"/>
                  </a:lnTo>
                  <a:lnTo>
                    <a:pt x="36" y="22"/>
                  </a:lnTo>
                  <a:lnTo>
                    <a:pt x="52" y="16"/>
                  </a:lnTo>
                  <a:lnTo>
                    <a:pt x="68" y="10"/>
                  </a:lnTo>
                  <a:lnTo>
                    <a:pt x="100" y="10"/>
                  </a:lnTo>
                  <a:lnTo>
                    <a:pt x="114" y="2"/>
                  </a:lnTo>
                  <a:lnTo>
                    <a:pt x="122" y="0"/>
                  </a:lnTo>
                  <a:lnTo>
                    <a:pt x="132" y="0"/>
                  </a:lnTo>
                  <a:lnTo>
                    <a:pt x="140" y="0"/>
                  </a:lnTo>
                  <a:lnTo>
                    <a:pt x="146" y="2"/>
                  </a:lnTo>
                  <a:lnTo>
                    <a:pt x="146" y="6"/>
                  </a:lnTo>
                  <a:lnTo>
                    <a:pt x="144" y="10"/>
                  </a:lnTo>
                  <a:lnTo>
                    <a:pt x="138" y="12"/>
                  </a:lnTo>
                  <a:lnTo>
                    <a:pt x="124" y="16"/>
                  </a:lnTo>
                  <a:lnTo>
                    <a:pt x="86" y="26"/>
                  </a:lnTo>
                  <a:lnTo>
                    <a:pt x="70" y="32"/>
                  </a:lnTo>
                  <a:lnTo>
                    <a:pt x="56" y="40"/>
                  </a:lnTo>
                  <a:lnTo>
                    <a:pt x="52" y="44"/>
                  </a:lnTo>
                  <a:lnTo>
                    <a:pt x="46" y="50"/>
                  </a:lnTo>
                  <a:lnTo>
                    <a:pt x="42" y="56"/>
                  </a:lnTo>
                  <a:lnTo>
                    <a:pt x="40" y="62"/>
                  </a:lnTo>
                  <a:lnTo>
                    <a:pt x="42" y="70"/>
                  </a:lnTo>
                  <a:lnTo>
                    <a:pt x="46" y="74"/>
                  </a:lnTo>
                  <a:lnTo>
                    <a:pt x="50" y="78"/>
                  </a:lnTo>
                  <a:lnTo>
                    <a:pt x="56" y="80"/>
                  </a:lnTo>
                  <a:lnTo>
                    <a:pt x="68" y="86"/>
                  </a:lnTo>
                  <a:lnTo>
                    <a:pt x="74" y="88"/>
                  </a:lnTo>
                  <a:lnTo>
                    <a:pt x="78" y="92"/>
                  </a:lnTo>
                  <a:lnTo>
                    <a:pt x="68" y="92"/>
                  </a:lnTo>
                  <a:lnTo>
                    <a:pt x="58" y="92"/>
                  </a:lnTo>
                  <a:lnTo>
                    <a:pt x="38" y="9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0" name="Freeform 199"/>
            <p:cNvSpPr>
              <a:spLocks/>
            </p:cNvSpPr>
            <p:nvPr/>
          </p:nvSpPr>
          <p:spPr bwMode="auto">
            <a:xfrm>
              <a:off x="6779073" y="1133923"/>
              <a:ext cx="118233" cy="33462"/>
            </a:xfrm>
            <a:custGeom>
              <a:avLst/>
              <a:gdLst>
                <a:gd name="T0" fmla="*/ 2147483647 w 106"/>
                <a:gd name="T1" fmla="*/ 2147483647 h 30"/>
                <a:gd name="T2" fmla="*/ 2147483647 w 106"/>
                <a:gd name="T3" fmla="*/ 2147483647 h 30"/>
                <a:gd name="T4" fmla="*/ 2147483647 w 106"/>
                <a:gd name="T5" fmla="*/ 2147483647 h 30"/>
                <a:gd name="T6" fmla="*/ 2147483647 w 106"/>
                <a:gd name="T7" fmla="*/ 2147483647 h 30"/>
                <a:gd name="T8" fmla="*/ 2147483647 w 106"/>
                <a:gd name="T9" fmla="*/ 2147483647 h 30"/>
                <a:gd name="T10" fmla="*/ 2147483647 w 106"/>
                <a:gd name="T11" fmla="*/ 2147483647 h 30"/>
                <a:gd name="T12" fmla="*/ 2147483647 w 106"/>
                <a:gd name="T13" fmla="*/ 2147483647 h 30"/>
                <a:gd name="T14" fmla="*/ 2147483647 w 106"/>
                <a:gd name="T15" fmla="*/ 2147483647 h 30"/>
                <a:gd name="T16" fmla="*/ 2147483647 w 106"/>
                <a:gd name="T17" fmla="*/ 2147483647 h 30"/>
                <a:gd name="T18" fmla="*/ 2147483647 w 106"/>
                <a:gd name="T19" fmla="*/ 2147483647 h 30"/>
                <a:gd name="T20" fmla="*/ 2147483647 w 106"/>
                <a:gd name="T21" fmla="*/ 2147483647 h 30"/>
                <a:gd name="T22" fmla="*/ 2147483647 w 106"/>
                <a:gd name="T23" fmla="*/ 2147483647 h 30"/>
                <a:gd name="T24" fmla="*/ 2147483647 w 106"/>
                <a:gd name="T25" fmla="*/ 2147483647 h 30"/>
                <a:gd name="T26" fmla="*/ 2147483647 w 106"/>
                <a:gd name="T27" fmla="*/ 2147483647 h 30"/>
                <a:gd name="T28" fmla="*/ 2147483647 w 106"/>
                <a:gd name="T29" fmla="*/ 2147483647 h 30"/>
                <a:gd name="T30" fmla="*/ 2147483647 w 106"/>
                <a:gd name="T31" fmla="*/ 2147483647 h 30"/>
                <a:gd name="T32" fmla="*/ 0 w 106"/>
                <a:gd name="T33" fmla="*/ 2147483647 h 30"/>
                <a:gd name="T34" fmla="*/ 2147483647 w 106"/>
                <a:gd name="T35" fmla="*/ 2147483647 h 30"/>
                <a:gd name="T36" fmla="*/ 2147483647 w 106"/>
                <a:gd name="T37" fmla="*/ 2147483647 h 30"/>
                <a:gd name="T38" fmla="*/ 2147483647 w 106"/>
                <a:gd name="T39" fmla="*/ 0 h 30"/>
                <a:gd name="T40" fmla="*/ 2147483647 w 106"/>
                <a:gd name="T41" fmla="*/ 0 h 30"/>
                <a:gd name="T42" fmla="*/ 2147483647 w 106"/>
                <a:gd name="T43" fmla="*/ 0 h 30"/>
                <a:gd name="T44" fmla="*/ 2147483647 w 106"/>
                <a:gd name="T45" fmla="*/ 2147483647 h 30"/>
                <a:gd name="T46" fmla="*/ 2147483647 w 106"/>
                <a:gd name="T47" fmla="*/ 2147483647 h 30"/>
                <a:gd name="T48" fmla="*/ 2147483647 w 106"/>
                <a:gd name="T49" fmla="*/ 2147483647 h 30"/>
                <a:gd name="T50" fmla="*/ 2147483647 w 106"/>
                <a:gd name="T51" fmla="*/ 2147483647 h 30"/>
                <a:gd name="T52" fmla="*/ 2147483647 w 106"/>
                <a:gd name="T53" fmla="*/ 2147483647 h 30"/>
                <a:gd name="T54" fmla="*/ 2147483647 w 106"/>
                <a:gd name="T55" fmla="*/ 2147483647 h 30"/>
                <a:gd name="T56" fmla="*/ 2147483647 w 106"/>
                <a:gd name="T57" fmla="*/ 2147483647 h 30"/>
                <a:gd name="T58" fmla="*/ 2147483647 w 106"/>
                <a:gd name="T59" fmla="*/ 2147483647 h 30"/>
                <a:gd name="T60" fmla="*/ 2147483647 w 106"/>
                <a:gd name="T61" fmla="*/ 2147483647 h 30"/>
                <a:gd name="T62" fmla="*/ 2147483647 w 106"/>
                <a:gd name="T63" fmla="*/ 2147483647 h 30"/>
                <a:gd name="T64" fmla="*/ 2147483647 w 106"/>
                <a:gd name="T65" fmla="*/ 2147483647 h 30"/>
                <a:gd name="T66" fmla="*/ 2147483647 w 106"/>
                <a:gd name="T67" fmla="*/ 2147483647 h 30"/>
                <a:gd name="T68" fmla="*/ 2147483647 w 106"/>
                <a:gd name="T69" fmla="*/ 2147483647 h 30"/>
                <a:gd name="T70" fmla="*/ 2147483647 w 106"/>
                <a:gd name="T71" fmla="*/ 2147483647 h 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6" h="30">
                  <a:moveTo>
                    <a:pt x="106" y="26"/>
                  </a:moveTo>
                  <a:lnTo>
                    <a:pt x="98" y="28"/>
                  </a:lnTo>
                  <a:lnTo>
                    <a:pt x="92" y="28"/>
                  </a:lnTo>
                  <a:lnTo>
                    <a:pt x="82" y="26"/>
                  </a:lnTo>
                  <a:lnTo>
                    <a:pt x="80" y="28"/>
                  </a:lnTo>
                  <a:lnTo>
                    <a:pt x="78" y="30"/>
                  </a:lnTo>
                  <a:lnTo>
                    <a:pt x="64" y="28"/>
                  </a:lnTo>
                  <a:lnTo>
                    <a:pt x="50" y="24"/>
                  </a:lnTo>
                  <a:lnTo>
                    <a:pt x="44" y="22"/>
                  </a:lnTo>
                  <a:lnTo>
                    <a:pt x="38" y="18"/>
                  </a:lnTo>
                  <a:lnTo>
                    <a:pt x="36" y="14"/>
                  </a:lnTo>
                  <a:lnTo>
                    <a:pt x="36" y="10"/>
                  </a:lnTo>
                  <a:lnTo>
                    <a:pt x="20" y="10"/>
                  </a:lnTo>
                  <a:lnTo>
                    <a:pt x="10" y="10"/>
                  </a:lnTo>
                  <a:lnTo>
                    <a:pt x="4" y="8"/>
                  </a:lnTo>
                  <a:lnTo>
                    <a:pt x="2" y="6"/>
                  </a:lnTo>
                  <a:lnTo>
                    <a:pt x="0" y="4"/>
                  </a:lnTo>
                  <a:lnTo>
                    <a:pt x="2" y="2"/>
                  </a:lnTo>
                  <a:lnTo>
                    <a:pt x="4" y="2"/>
                  </a:lnTo>
                  <a:lnTo>
                    <a:pt x="12" y="0"/>
                  </a:lnTo>
                  <a:lnTo>
                    <a:pt x="24" y="0"/>
                  </a:lnTo>
                  <a:lnTo>
                    <a:pt x="34" y="0"/>
                  </a:lnTo>
                  <a:lnTo>
                    <a:pt x="44" y="2"/>
                  </a:lnTo>
                  <a:lnTo>
                    <a:pt x="52" y="4"/>
                  </a:lnTo>
                  <a:lnTo>
                    <a:pt x="54" y="8"/>
                  </a:lnTo>
                  <a:lnTo>
                    <a:pt x="54" y="10"/>
                  </a:lnTo>
                  <a:lnTo>
                    <a:pt x="48" y="10"/>
                  </a:lnTo>
                  <a:lnTo>
                    <a:pt x="60" y="12"/>
                  </a:lnTo>
                  <a:lnTo>
                    <a:pt x="66" y="14"/>
                  </a:lnTo>
                  <a:lnTo>
                    <a:pt x="70" y="14"/>
                  </a:lnTo>
                  <a:lnTo>
                    <a:pt x="74" y="14"/>
                  </a:lnTo>
                  <a:lnTo>
                    <a:pt x="78" y="12"/>
                  </a:lnTo>
                  <a:lnTo>
                    <a:pt x="86" y="14"/>
                  </a:lnTo>
                  <a:lnTo>
                    <a:pt x="92" y="16"/>
                  </a:lnTo>
                  <a:lnTo>
                    <a:pt x="102" y="26"/>
                  </a:lnTo>
                  <a:lnTo>
                    <a:pt x="106" y="2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1" name="Freeform 200"/>
            <p:cNvSpPr>
              <a:spLocks/>
            </p:cNvSpPr>
            <p:nvPr/>
          </p:nvSpPr>
          <p:spPr bwMode="auto">
            <a:xfrm>
              <a:off x="6908460" y="1156231"/>
              <a:ext cx="58002" cy="24539"/>
            </a:xfrm>
            <a:custGeom>
              <a:avLst/>
              <a:gdLst>
                <a:gd name="T0" fmla="*/ 2147483647 w 52"/>
                <a:gd name="T1" fmla="*/ 2147483647 h 22"/>
                <a:gd name="T2" fmla="*/ 2147483647 w 52"/>
                <a:gd name="T3" fmla="*/ 2147483647 h 22"/>
                <a:gd name="T4" fmla="*/ 2147483647 w 52"/>
                <a:gd name="T5" fmla="*/ 2147483647 h 22"/>
                <a:gd name="T6" fmla="*/ 0 w 52"/>
                <a:gd name="T7" fmla="*/ 2147483647 h 22"/>
                <a:gd name="T8" fmla="*/ 0 w 52"/>
                <a:gd name="T9" fmla="*/ 2147483647 h 22"/>
                <a:gd name="T10" fmla="*/ 2147483647 w 52"/>
                <a:gd name="T11" fmla="*/ 2147483647 h 22"/>
                <a:gd name="T12" fmla="*/ 2147483647 w 52"/>
                <a:gd name="T13" fmla="*/ 0 h 22"/>
                <a:gd name="T14" fmla="*/ 2147483647 w 52"/>
                <a:gd name="T15" fmla="*/ 0 h 22"/>
                <a:gd name="T16" fmla="*/ 2147483647 w 52"/>
                <a:gd name="T17" fmla="*/ 2147483647 h 22"/>
                <a:gd name="T18" fmla="*/ 2147483647 w 52"/>
                <a:gd name="T19" fmla="*/ 2147483647 h 22"/>
                <a:gd name="T20" fmla="*/ 2147483647 w 52"/>
                <a:gd name="T21" fmla="*/ 2147483647 h 22"/>
                <a:gd name="T22" fmla="*/ 2147483647 w 52"/>
                <a:gd name="T23" fmla="*/ 2147483647 h 22"/>
                <a:gd name="T24" fmla="*/ 2147483647 w 52"/>
                <a:gd name="T25" fmla="*/ 2147483647 h 22"/>
                <a:gd name="T26" fmla="*/ 2147483647 w 52"/>
                <a:gd name="T27" fmla="*/ 2147483647 h 22"/>
                <a:gd name="T28" fmla="*/ 2147483647 w 52"/>
                <a:gd name="T29" fmla="*/ 2147483647 h 22"/>
                <a:gd name="T30" fmla="*/ 2147483647 w 52"/>
                <a:gd name="T31" fmla="*/ 2147483647 h 22"/>
                <a:gd name="T32" fmla="*/ 2147483647 w 52"/>
                <a:gd name="T33" fmla="*/ 2147483647 h 22"/>
                <a:gd name="T34" fmla="*/ 2147483647 w 52"/>
                <a:gd name="T35" fmla="*/ 2147483647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2" h="22">
                  <a:moveTo>
                    <a:pt x="6" y="22"/>
                  </a:moveTo>
                  <a:lnTo>
                    <a:pt x="4" y="22"/>
                  </a:lnTo>
                  <a:lnTo>
                    <a:pt x="2" y="20"/>
                  </a:lnTo>
                  <a:lnTo>
                    <a:pt x="0" y="18"/>
                  </a:lnTo>
                  <a:lnTo>
                    <a:pt x="0" y="6"/>
                  </a:lnTo>
                  <a:lnTo>
                    <a:pt x="4" y="2"/>
                  </a:lnTo>
                  <a:lnTo>
                    <a:pt x="6" y="0"/>
                  </a:lnTo>
                  <a:lnTo>
                    <a:pt x="14" y="0"/>
                  </a:lnTo>
                  <a:lnTo>
                    <a:pt x="20" y="4"/>
                  </a:lnTo>
                  <a:lnTo>
                    <a:pt x="32" y="6"/>
                  </a:lnTo>
                  <a:lnTo>
                    <a:pt x="52" y="10"/>
                  </a:lnTo>
                  <a:lnTo>
                    <a:pt x="50" y="14"/>
                  </a:lnTo>
                  <a:lnTo>
                    <a:pt x="46" y="16"/>
                  </a:lnTo>
                  <a:lnTo>
                    <a:pt x="40" y="18"/>
                  </a:lnTo>
                  <a:lnTo>
                    <a:pt x="28" y="18"/>
                  </a:lnTo>
                  <a:lnTo>
                    <a:pt x="20" y="20"/>
                  </a:lnTo>
                  <a:lnTo>
                    <a:pt x="14" y="22"/>
                  </a:lnTo>
                  <a:lnTo>
                    <a:pt x="6" y="2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2" name="Freeform 201"/>
            <p:cNvSpPr>
              <a:spLocks/>
            </p:cNvSpPr>
            <p:nvPr/>
          </p:nvSpPr>
          <p:spPr bwMode="auto">
            <a:xfrm>
              <a:off x="7403703" y="1203078"/>
              <a:ext cx="102618" cy="20077"/>
            </a:xfrm>
            <a:custGeom>
              <a:avLst/>
              <a:gdLst>
                <a:gd name="T0" fmla="*/ 2147483647 w 92"/>
                <a:gd name="T1" fmla="*/ 2147483647 h 18"/>
                <a:gd name="T2" fmla="*/ 2147483647 w 92"/>
                <a:gd name="T3" fmla="*/ 2147483647 h 18"/>
                <a:gd name="T4" fmla="*/ 2147483647 w 92"/>
                <a:gd name="T5" fmla="*/ 2147483647 h 18"/>
                <a:gd name="T6" fmla="*/ 2147483647 w 92"/>
                <a:gd name="T7" fmla="*/ 2147483647 h 18"/>
                <a:gd name="T8" fmla="*/ 2147483647 w 92"/>
                <a:gd name="T9" fmla="*/ 2147483647 h 18"/>
                <a:gd name="T10" fmla="*/ 2147483647 w 92"/>
                <a:gd name="T11" fmla="*/ 2147483647 h 18"/>
                <a:gd name="T12" fmla="*/ 2147483647 w 92"/>
                <a:gd name="T13" fmla="*/ 2147483647 h 18"/>
                <a:gd name="T14" fmla="*/ 0 w 92"/>
                <a:gd name="T15" fmla="*/ 2147483647 h 18"/>
                <a:gd name="T16" fmla="*/ 0 w 92"/>
                <a:gd name="T17" fmla="*/ 2147483647 h 18"/>
                <a:gd name="T18" fmla="*/ 0 w 92"/>
                <a:gd name="T19" fmla="*/ 2147483647 h 18"/>
                <a:gd name="T20" fmla="*/ 2147483647 w 92"/>
                <a:gd name="T21" fmla="*/ 2147483647 h 18"/>
                <a:gd name="T22" fmla="*/ 2147483647 w 92"/>
                <a:gd name="T23" fmla="*/ 0 h 18"/>
                <a:gd name="T24" fmla="*/ 2147483647 w 92"/>
                <a:gd name="T25" fmla="*/ 0 h 18"/>
                <a:gd name="T26" fmla="*/ 2147483647 w 92"/>
                <a:gd name="T27" fmla="*/ 2147483647 h 18"/>
                <a:gd name="T28" fmla="*/ 2147483647 w 92"/>
                <a:gd name="T29" fmla="*/ 2147483647 h 18"/>
                <a:gd name="T30" fmla="*/ 2147483647 w 92"/>
                <a:gd name="T31" fmla="*/ 2147483647 h 18"/>
                <a:gd name="T32" fmla="*/ 2147483647 w 92"/>
                <a:gd name="T33" fmla="*/ 2147483647 h 18"/>
                <a:gd name="T34" fmla="*/ 2147483647 w 92"/>
                <a:gd name="T35" fmla="*/ 2147483647 h 18"/>
                <a:gd name="T36" fmla="*/ 2147483647 w 92"/>
                <a:gd name="T37" fmla="*/ 2147483647 h 18"/>
                <a:gd name="T38" fmla="*/ 2147483647 w 92"/>
                <a:gd name="T39" fmla="*/ 2147483647 h 18"/>
                <a:gd name="T40" fmla="*/ 2147483647 w 92"/>
                <a:gd name="T41" fmla="*/ 2147483647 h 18"/>
                <a:gd name="T42" fmla="*/ 2147483647 w 92"/>
                <a:gd name="T43" fmla="*/ 2147483647 h 18"/>
                <a:gd name="T44" fmla="*/ 2147483647 w 92"/>
                <a:gd name="T45" fmla="*/ 2147483647 h 18"/>
                <a:gd name="T46" fmla="*/ 2147483647 w 92"/>
                <a:gd name="T47" fmla="*/ 2147483647 h 18"/>
                <a:gd name="T48" fmla="*/ 2147483647 w 92"/>
                <a:gd name="T49" fmla="*/ 2147483647 h 18"/>
                <a:gd name="T50" fmla="*/ 2147483647 w 92"/>
                <a:gd name="T51" fmla="*/ 2147483647 h 18"/>
                <a:gd name="T52" fmla="*/ 2147483647 w 92"/>
                <a:gd name="T53" fmla="*/ 2147483647 h 18"/>
                <a:gd name="T54" fmla="*/ 2147483647 w 92"/>
                <a:gd name="T55" fmla="*/ 2147483647 h 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92" h="18">
                  <a:moveTo>
                    <a:pt x="72" y="12"/>
                  </a:moveTo>
                  <a:lnTo>
                    <a:pt x="72" y="18"/>
                  </a:lnTo>
                  <a:lnTo>
                    <a:pt x="38" y="18"/>
                  </a:lnTo>
                  <a:lnTo>
                    <a:pt x="28" y="18"/>
                  </a:lnTo>
                  <a:lnTo>
                    <a:pt x="14" y="18"/>
                  </a:lnTo>
                  <a:lnTo>
                    <a:pt x="10" y="16"/>
                  </a:lnTo>
                  <a:lnTo>
                    <a:pt x="4" y="12"/>
                  </a:lnTo>
                  <a:lnTo>
                    <a:pt x="0" y="10"/>
                  </a:lnTo>
                  <a:lnTo>
                    <a:pt x="0" y="6"/>
                  </a:lnTo>
                  <a:lnTo>
                    <a:pt x="0" y="4"/>
                  </a:lnTo>
                  <a:lnTo>
                    <a:pt x="4" y="2"/>
                  </a:lnTo>
                  <a:lnTo>
                    <a:pt x="10" y="0"/>
                  </a:lnTo>
                  <a:lnTo>
                    <a:pt x="14" y="0"/>
                  </a:lnTo>
                  <a:lnTo>
                    <a:pt x="20" y="4"/>
                  </a:lnTo>
                  <a:lnTo>
                    <a:pt x="26" y="6"/>
                  </a:lnTo>
                  <a:lnTo>
                    <a:pt x="32" y="6"/>
                  </a:lnTo>
                  <a:lnTo>
                    <a:pt x="36" y="6"/>
                  </a:lnTo>
                  <a:lnTo>
                    <a:pt x="36" y="4"/>
                  </a:lnTo>
                  <a:lnTo>
                    <a:pt x="38" y="2"/>
                  </a:lnTo>
                  <a:lnTo>
                    <a:pt x="40" y="2"/>
                  </a:lnTo>
                  <a:lnTo>
                    <a:pt x="54" y="2"/>
                  </a:lnTo>
                  <a:lnTo>
                    <a:pt x="68" y="4"/>
                  </a:lnTo>
                  <a:lnTo>
                    <a:pt x="84" y="6"/>
                  </a:lnTo>
                  <a:lnTo>
                    <a:pt x="90" y="8"/>
                  </a:lnTo>
                  <a:lnTo>
                    <a:pt x="92" y="12"/>
                  </a:lnTo>
                  <a:lnTo>
                    <a:pt x="82" y="16"/>
                  </a:lnTo>
                  <a:lnTo>
                    <a:pt x="76" y="16"/>
                  </a:lnTo>
                  <a:lnTo>
                    <a:pt x="72"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3" name="Freeform 202"/>
            <p:cNvSpPr>
              <a:spLocks/>
            </p:cNvSpPr>
            <p:nvPr/>
          </p:nvSpPr>
          <p:spPr bwMode="auto">
            <a:xfrm>
              <a:off x="7521936" y="1209770"/>
              <a:ext cx="58002" cy="17846"/>
            </a:xfrm>
            <a:custGeom>
              <a:avLst/>
              <a:gdLst>
                <a:gd name="T0" fmla="*/ 2147483647 w 52"/>
                <a:gd name="T1" fmla="*/ 2147483647 h 16"/>
                <a:gd name="T2" fmla="*/ 2147483647 w 52"/>
                <a:gd name="T3" fmla="*/ 2147483647 h 16"/>
                <a:gd name="T4" fmla="*/ 2147483647 w 52"/>
                <a:gd name="T5" fmla="*/ 2147483647 h 16"/>
                <a:gd name="T6" fmla="*/ 2147483647 w 52"/>
                <a:gd name="T7" fmla="*/ 2147483647 h 16"/>
                <a:gd name="T8" fmla="*/ 2147483647 w 52"/>
                <a:gd name="T9" fmla="*/ 2147483647 h 16"/>
                <a:gd name="T10" fmla="*/ 0 w 52"/>
                <a:gd name="T11" fmla="*/ 0 h 16"/>
                <a:gd name="T12" fmla="*/ 2147483647 w 52"/>
                <a:gd name="T13" fmla="*/ 0 h 16"/>
                <a:gd name="T14" fmla="*/ 2147483647 w 52"/>
                <a:gd name="T15" fmla="*/ 2147483647 h 16"/>
                <a:gd name="T16" fmla="*/ 2147483647 w 52"/>
                <a:gd name="T17" fmla="*/ 2147483647 h 16"/>
                <a:gd name="T18" fmla="*/ 2147483647 w 52"/>
                <a:gd name="T19" fmla="*/ 2147483647 h 16"/>
                <a:gd name="T20" fmla="*/ 2147483647 w 52"/>
                <a:gd name="T21" fmla="*/ 2147483647 h 16"/>
                <a:gd name="T22" fmla="*/ 2147483647 w 52"/>
                <a:gd name="T23" fmla="*/ 2147483647 h 16"/>
                <a:gd name="T24" fmla="*/ 2147483647 w 52"/>
                <a:gd name="T25" fmla="*/ 2147483647 h 16"/>
                <a:gd name="T26" fmla="*/ 2147483647 w 52"/>
                <a:gd name="T27" fmla="*/ 2147483647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2" h="16">
                  <a:moveTo>
                    <a:pt x="42" y="16"/>
                  </a:moveTo>
                  <a:lnTo>
                    <a:pt x="32" y="16"/>
                  </a:lnTo>
                  <a:lnTo>
                    <a:pt x="18" y="12"/>
                  </a:lnTo>
                  <a:lnTo>
                    <a:pt x="6" y="8"/>
                  </a:lnTo>
                  <a:lnTo>
                    <a:pt x="2" y="4"/>
                  </a:lnTo>
                  <a:lnTo>
                    <a:pt x="0" y="0"/>
                  </a:lnTo>
                  <a:lnTo>
                    <a:pt x="8" y="0"/>
                  </a:lnTo>
                  <a:lnTo>
                    <a:pt x="18" y="4"/>
                  </a:lnTo>
                  <a:lnTo>
                    <a:pt x="30" y="4"/>
                  </a:lnTo>
                  <a:lnTo>
                    <a:pt x="42" y="6"/>
                  </a:lnTo>
                  <a:lnTo>
                    <a:pt x="46" y="6"/>
                  </a:lnTo>
                  <a:lnTo>
                    <a:pt x="52" y="8"/>
                  </a:lnTo>
                  <a:lnTo>
                    <a:pt x="48" y="14"/>
                  </a:lnTo>
                  <a:lnTo>
                    <a:pt x="42" y="1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4" name="Freeform 203"/>
            <p:cNvSpPr>
              <a:spLocks/>
            </p:cNvSpPr>
            <p:nvPr/>
          </p:nvSpPr>
          <p:spPr bwMode="auto">
            <a:xfrm>
              <a:off x="8039488" y="1276694"/>
              <a:ext cx="42386" cy="15615"/>
            </a:xfrm>
            <a:custGeom>
              <a:avLst/>
              <a:gdLst>
                <a:gd name="T0" fmla="*/ 2147483647 w 38"/>
                <a:gd name="T1" fmla="*/ 2147483647 h 14"/>
                <a:gd name="T2" fmla="*/ 2147483647 w 38"/>
                <a:gd name="T3" fmla="*/ 2147483647 h 14"/>
                <a:gd name="T4" fmla="*/ 2147483647 w 38"/>
                <a:gd name="T5" fmla="*/ 2147483647 h 14"/>
                <a:gd name="T6" fmla="*/ 2147483647 w 38"/>
                <a:gd name="T7" fmla="*/ 2147483647 h 14"/>
                <a:gd name="T8" fmla="*/ 2147483647 w 38"/>
                <a:gd name="T9" fmla="*/ 2147483647 h 14"/>
                <a:gd name="T10" fmla="*/ 0 w 38"/>
                <a:gd name="T11" fmla="*/ 2147483647 h 14"/>
                <a:gd name="T12" fmla="*/ 2147483647 w 38"/>
                <a:gd name="T13" fmla="*/ 2147483647 h 14"/>
                <a:gd name="T14" fmla="*/ 2147483647 w 38"/>
                <a:gd name="T15" fmla="*/ 2147483647 h 14"/>
                <a:gd name="T16" fmla="*/ 2147483647 w 38"/>
                <a:gd name="T17" fmla="*/ 0 h 14"/>
                <a:gd name="T18" fmla="*/ 2147483647 w 38"/>
                <a:gd name="T19" fmla="*/ 0 h 14"/>
                <a:gd name="T20" fmla="*/ 2147483647 w 38"/>
                <a:gd name="T21" fmla="*/ 2147483647 h 14"/>
                <a:gd name="T22" fmla="*/ 2147483647 w 38"/>
                <a:gd name="T23" fmla="*/ 2147483647 h 14"/>
                <a:gd name="T24" fmla="*/ 2147483647 w 38"/>
                <a:gd name="T25" fmla="*/ 2147483647 h 14"/>
                <a:gd name="T26" fmla="*/ 2147483647 w 38"/>
                <a:gd name="T27" fmla="*/ 2147483647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8" h="14">
                  <a:moveTo>
                    <a:pt x="18" y="10"/>
                  </a:moveTo>
                  <a:lnTo>
                    <a:pt x="14" y="12"/>
                  </a:lnTo>
                  <a:lnTo>
                    <a:pt x="10" y="14"/>
                  </a:lnTo>
                  <a:lnTo>
                    <a:pt x="6" y="14"/>
                  </a:lnTo>
                  <a:lnTo>
                    <a:pt x="2" y="12"/>
                  </a:lnTo>
                  <a:lnTo>
                    <a:pt x="0" y="8"/>
                  </a:lnTo>
                  <a:lnTo>
                    <a:pt x="2" y="6"/>
                  </a:lnTo>
                  <a:lnTo>
                    <a:pt x="8" y="2"/>
                  </a:lnTo>
                  <a:lnTo>
                    <a:pt x="14" y="0"/>
                  </a:lnTo>
                  <a:lnTo>
                    <a:pt x="22" y="0"/>
                  </a:lnTo>
                  <a:lnTo>
                    <a:pt x="28" y="4"/>
                  </a:lnTo>
                  <a:lnTo>
                    <a:pt x="38" y="10"/>
                  </a:lnTo>
                  <a:lnTo>
                    <a:pt x="28" y="12"/>
                  </a:lnTo>
                  <a:lnTo>
                    <a:pt x="18" y="1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5" name="Freeform 204"/>
            <p:cNvSpPr>
              <a:spLocks/>
            </p:cNvSpPr>
            <p:nvPr/>
          </p:nvSpPr>
          <p:spPr bwMode="auto">
            <a:xfrm>
              <a:off x="7921253" y="1597930"/>
              <a:ext cx="133849" cy="162849"/>
            </a:xfrm>
            <a:custGeom>
              <a:avLst/>
              <a:gdLst>
                <a:gd name="T0" fmla="*/ 0 w 120"/>
                <a:gd name="T1" fmla="*/ 0 h 146"/>
                <a:gd name="T2" fmla="*/ 2147483647 w 120"/>
                <a:gd name="T3" fmla="*/ 2147483647 h 146"/>
                <a:gd name="T4" fmla="*/ 2147483647 w 120"/>
                <a:gd name="T5" fmla="*/ 2147483647 h 146"/>
                <a:gd name="T6" fmla="*/ 2147483647 w 120"/>
                <a:gd name="T7" fmla="*/ 2147483647 h 146"/>
                <a:gd name="T8" fmla="*/ 2147483647 w 120"/>
                <a:gd name="T9" fmla="*/ 2147483647 h 146"/>
                <a:gd name="T10" fmla="*/ 2147483647 w 120"/>
                <a:gd name="T11" fmla="*/ 2147483647 h 146"/>
                <a:gd name="T12" fmla="*/ 2147483647 w 120"/>
                <a:gd name="T13" fmla="*/ 2147483647 h 146"/>
                <a:gd name="T14" fmla="*/ 2147483647 w 120"/>
                <a:gd name="T15" fmla="*/ 2147483647 h 146"/>
                <a:gd name="T16" fmla="*/ 2147483647 w 120"/>
                <a:gd name="T17" fmla="*/ 2147483647 h 146"/>
                <a:gd name="T18" fmla="*/ 2147483647 w 120"/>
                <a:gd name="T19" fmla="*/ 2147483647 h 146"/>
                <a:gd name="T20" fmla="*/ 2147483647 w 120"/>
                <a:gd name="T21" fmla="*/ 2147483647 h 146"/>
                <a:gd name="T22" fmla="*/ 2147483647 w 120"/>
                <a:gd name="T23" fmla="*/ 2147483647 h 146"/>
                <a:gd name="T24" fmla="*/ 2147483647 w 120"/>
                <a:gd name="T25" fmla="*/ 2147483647 h 146"/>
                <a:gd name="T26" fmla="*/ 2147483647 w 120"/>
                <a:gd name="T27" fmla="*/ 2147483647 h 146"/>
                <a:gd name="T28" fmla="*/ 2147483647 w 120"/>
                <a:gd name="T29" fmla="*/ 2147483647 h 146"/>
                <a:gd name="T30" fmla="*/ 2147483647 w 120"/>
                <a:gd name="T31" fmla="*/ 2147483647 h 146"/>
                <a:gd name="T32" fmla="*/ 2147483647 w 120"/>
                <a:gd name="T33" fmla="*/ 2147483647 h 146"/>
                <a:gd name="T34" fmla="*/ 2147483647 w 120"/>
                <a:gd name="T35" fmla="*/ 2147483647 h 146"/>
                <a:gd name="T36" fmla="*/ 2147483647 w 120"/>
                <a:gd name="T37" fmla="*/ 2147483647 h 146"/>
                <a:gd name="T38" fmla="*/ 2147483647 w 120"/>
                <a:gd name="T39" fmla="*/ 2147483647 h 146"/>
                <a:gd name="T40" fmla="*/ 2147483647 w 120"/>
                <a:gd name="T41" fmla="*/ 2147483647 h 146"/>
                <a:gd name="T42" fmla="*/ 2147483647 w 120"/>
                <a:gd name="T43" fmla="*/ 2147483647 h 146"/>
                <a:gd name="T44" fmla="*/ 2147483647 w 120"/>
                <a:gd name="T45" fmla="*/ 2147483647 h 146"/>
                <a:gd name="T46" fmla="*/ 2147483647 w 120"/>
                <a:gd name="T47" fmla="*/ 2147483647 h 146"/>
                <a:gd name="T48" fmla="*/ 2147483647 w 120"/>
                <a:gd name="T49" fmla="*/ 2147483647 h 146"/>
                <a:gd name="T50" fmla="*/ 2147483647 w 120"/>
                <a:gd name="T51" fmla="*/ 2147483647 h 146"/>
                <a:gd name="T52" fmla="*/ 2147483647 w 120"/>
                <a:gd name="T53" fmla="*/ 2147483647 h 146"/>
                <a:gd name="T54" fmla="*/ 2147483647 w 120"/>
                <a:gd name="T55" fmla="*/ 2147483647 h 146"/>
                <a:gd name="T56" fmla="*/ 2147483647 w 120"/>
                <a:gd name="T57" fmla="*/ 2147483647 h 146"/>
                <a:gd name="T58" fmla="*/ 2147483647 w 120"/>
                <a:gd name="T59" fmla="*/ 2147483647 h 146"/>
                <a:gd name="T60" fmla="*/ 2147483647 w 120"/>
                <a:gd name="T61" fmla="*/ 2147483647 h 146"/>
                <a:gd name="T62" fmla="*/ 0 w 120"/>
                <a:gd name="T63" fmla="*/ 0 h 1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20" h="146">
                  <a:moveTo>
                    <a:pt x="0" y="0"/>
                  </a:moveTo>
                  <a:lnTo>
                    <a:pt x="98" y="90"/>
                  </a:lnTo>
                  <a:lnTo>
                    <a:pt x="94" y="90"/>
                  </a:lnTo>
                  <a:lnTo>
                    <a:pt x="92" y="90"/>
                  </a:lnTo>
                  <a:lnTo>
                    <a:pt x="88" y="88"/>
                  </a:lnTo>
                  <a:lnTo>
                    <a:pt x="82" y="86"/>
                  </a:lnTo>
                  <a:lnTo>
                    <a:pt x="78" y="88"/>
                  </a:lnTo>
                  <a:lnTo>
                    <a:pt x="76" y="90"/>
                  </a:lnTo>
                  <a:lnTo>
                    <a:pt x="78" y="98"/>
                  </a:lnTo>
                  <a:lnTo>
                    <a:pt x="82" y="106"/>
                  </a:lnTo>
                  <a:lnTo>
                    <a:pt x="88" y="114"/>
                  </a:lnTo>
                  <a:lnTo>
                    <a:pt x="92" y="118"/>
                  </a:lnTo>
                  <a:lnTo>
                    <a:pt x="108" y="130"/>
                  </a:lnTo>
                  <a:lnTo>
                    <a:pt x="120" y="138"/>
                  </a:lnTo>
                  <a:lnTo>
                    <a:pt x="112" y="138"/>
                  </a:lnTo>
                  <a:lnTo>
                    <a:pt x="108" y="136"/>
                  </a:lnTo>
                  <a:lnTo>
                    <a:pt x="102" y="134"/>
                  </a:lnTo>
                  <a:lnTo>
                    <a:pt x="102" y="146"/>
                  </a:lnTo>
                  <a:lnTo>
                    <a:pt x="94" y="140"/>
                  </a:lnTo>
                  <a:lnTo>
                    <a:pt x="88" y="130"/>
                  </a:lnTo>
                  <a:lnTo>
                    <a:pt x="76" y="114"/>
                  </a:lnTo>
                  <a:lnTo>
                    <a:pt x="66" y="94"/>
                  </a:lnTo>
                  <a:lnTo>
                    <a:pt x="54" y="76"/>
                  </a:lnTo>
                  <a:lnTo>
                    <a:pt x="44" y="62"/>
                  </a:lnTo>
                  <a:lnTo>
                    <a:pt x="34" y="50"/>
                  </a:lnTo>
                  <a:lnTo>
                    <a:pt x="24" y="42"/>
                  </a:lnTo>
                  <a:lnTo>
                    <a:pt x="12" y="36"/>
                  </a:lnTo>
                  <a:lnTo>
                    <a:pt x="10" y="32"/>
                  </a:lnTo>
                  <a:lnTo>
                    <a:pt x="6" y="28"/>
                  </a:lnTo>
                  <a:lnTo>
                    <a:pt x="4" y="22"/>
                  </a:lnTo>
                  <a:lnTo>
                    <a:pt x="2" y="16"/>
                  </a:lnTo>
                  <a:lnTo>
                    <a:pt x="0"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6" name="Freeform 205"/>
            <p:cNvSpPr>
              <a:spLocks/>
            </p:cNvSpPr>
            <p:nvPr/>
          </p:nvSpPr>
          <p:spPr bwMode="auto">
            <a:xfrm>
              <a:off x="6629607" y="1829932"/>
              <a:ext cx="256544" cy="145002"/>
            </a:xfrm>
            <a:custGeom>
              <a:avLst/>
              <a:gdLst>
                <a:gd name="T0" fmla="*/ 2147483647 w 230"/>
                <a:gd name="T1" fmla="*/ 2147483647 h 130"/>
                <a:gd name="T2" fmla="*/ 2147483647 w 230"/>
                <a:gd name="T3" fmla="*/ 2147483647 h 130"/>
                <a:gd name="T4" fmla="*/ 2147483647 w 230"/>
                <a:gd name="T5" fmla="*/ 2147483647 h 130"/>
                <a:gd name="T6" fmla="*/ 2147483647 w 230"/>
                <a:gd name="T7" fmla="*/ 2147483647 h 130"/>
                <a:gd name="T8" fmla="*/ 2147483647 w 230"/>
                <a:gd name="T9" fmla="*/ 2147483647 h 130"/>
                <a:gd name="T10" fmla="*/ 2147483647 w 230"/>
                <a:gd name="T11" fmla="*/ 2147483647 h 130"/>
                <a:gd name="T12" fmla="*/ 2147483647 w 230"/>
                <a:gd name="T13" fmla="*/ 2147483647 h 130"/>
                <a:gd name="T14" fmla="*/ 2147483647 w 230"/>
                <a:gd name="T15" fmla="*/ 2147483647 h 130"/>
                <a:gd name="T16" fmla="*/ 2147483647 w 230"/>
                <a:gd name="T17" fmla="*/ 2147483647 h 130"/>
                <a:gd name="T18" fmla="*/ 2147483647 w 230"/>
                <a:gd name="T19" fmla="*/ 2147483647 h 130"/>
                <a:gd name="T20" fmla="*/ 2147483647 w 230"/>
                <a:gd name="T21" fmla="*/ 2147483647 h 130"/>
                <a:gd name="T22" fmla="*/ 2147483647 w 230"/>
                <a:gd name="T23" fmla="*/ 2147483647 h 130"/>
                <a:gd name="T24" fmla="*/ 2147483647 w 230"/>
                <a:gd name="T25" fmla="*/ 2147483647 h 130"/>
                <a:gd name="T26" fmla="*/ 2147483647 w 230"/>
                <a:gd name="T27" fmla="*/ 2147483647 h 130"/>
                <a:gd name="T28" fmla="*/ 2147483647 w 230"/>
                <a:gd name="T29" fmla="*/ 2147483647 h 130"/>
                <a:gd name="T30" fmla="*/ 2147483647 w 230"/>
                <a:gd name="T31" fmla="*/ 2147483647 h 130"/>
                <a:gd name="T32" fmla="*/ 2147483647 w 230"/>
                <a:gd name="T33" fmla="*/ 2147483647 h 130"/>
                <a:gd name="T34" fmla="*/ 2147483647 w 230"/>
                <a:gd name="T35" fmla="*/ 2147483647 h 130"/>
                <a:gd name="T36" fmla="*/ 2147483647 w 230"/>
                <a:gd name="T37" fmla="*/ 2147483647 h 130"/>
                <a:gd name="T38" fmla="*/ 2147483647 w 230"/>
                <a:gd name="T39" fmla="*/ 2147483647 h 130"/>
                <a:gd name="T40" fmla="*/ 2147483647 w 230"/>
                <a:gd name="T41" fmla="*/ 2147483647 h 130"/>
                <a:gd name="T42" fmla="*/ 2147483647 w 230"/>
                <a:gd name="T43" fmla="*/ 2147483647 h 130"/>
                <a:gd name="T44" fmla="*/ 2147483647 w 230"/>
                <a:gd name="T45" fmla="*/ 2147483647 h 130"/>
                <a:gd name="T46" fmla="*/ 2147483647 w 230"/>
                <a:gd name="T47" fmla="*/ 2147483647 h 130"/>
                <a:gd name="T48" fmla="*/ 2147483647 w 230"/>
                <a:gd name="T49" fmla="*/ 2147483647 h 130"/>
                <a:gd name="T50" fmla="*/ 2147483647 w 230"/>
                <a:gd name="T51" fmla="*/ 2147483647 h 130"/>
                <a:gd name="T52" fmla="*/ 2147483647 w 230"/>
                <a:gd name="T53" fmla="*/ 2147483647 h 130"/>
                <a:gd name="T54" fmla="*/ 0 w 230"/>
                <a:gd name="T55" fmla="*/ 2147483647 h 130"/>
                <a:gd name="T56" fmla="*/ 2147483647 w 230"/>
                <a:gd name="T57" fmla="*/ 2147483647 h 130"/>
                <a:gd name="T58" fmla="*/ 2147483647 w 230"/>
                <a:gd name="T59" fmla="*/ 2147483647 h 130"/>
                <a:gd name="T60" fmla="*/ 2147483647 w 230"/>
                <a:gd name="T61" fmla="*/ 2147483647 h 130"/>
                <a:gd name="T62" fmla="*/ 2147483647 w 230"/>
                <a:gd name="T63" fmla="*/ 2147483647 h 1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30" h="130">
                  <a:moveTo>
                    <a:pt x="6" y="6"/>
                  </a:moveTo>
                  <a:lnTo>
                    <a:pt x="18" y="6"/>
                  </a:lnTo>
                  <a:lnTo>
                    <a:pt x="28" y="10"/>
                  </a:lnTo>
                  <a:lnTo>
                    <a:pt x="42" y="22"/>
                  </a:lnTo>
                  <a:lnTo>
                    <a:pt x="50" y="22"/>
                  </a:lnTo>
                  <a:lnTo>
                    <a:pt x="66" y="24"/>
                  </a:lnTo>
                  <a:lnTo>
                    <a:pt x="66" y="14"/>
                  </a:lnTo>
                  <a:lnTo>
                    <a:pt x="78" y="4"/>
                  </a:lnTo>
                  <a:lnTo>
                    <a:pt x="88" y="0"/>
                  </a:lnTo>
                  <a:lnTo>
                    <a:pt x="104" y="6"/>
                  </a:lnTo>
                  <a:lnTo>
                    <a:pt x="110" y="12"/>
                  </a:lnTo>
                  <a:lnTo>
                    <a:pt x="112" y="18"/>
                  </a:lnTo>
                  <a:lnTo>
                    <a:pt x="114" y="22"/>
                  </a:lnTo>
                  <a:lnTo>
                    <a:pt x="114" y="26"/>
                  </a:lnTo>
                  <a:lnTo>
                    <a:pt x="120" y="28"/>
                  </a:lnTo>
                  <a:lnTo>
                    <a:pt x="130" y="28"/>
                  </a:lnTo>
                  <a:lnTo>
                    <a:pt x="140" y="28"/>
                  </a:lnTo>
                  <a:lnTo>
                    <a:pt x="146" y="38"/>
                  </a:lnTo>
                  <a:lnTo>
                    <a:pt x="158" y="52"/>
                  </a:lnTo>
                  <a:lnTo>
                    <a:pt x="170" y="60"/>
                  </a:lnTo>
                  <a:lnTo>
                    <a:pt x="180" y="68"/>
                  </a:lnTo>
                  <a:lnTo>
                    <a:pt x="192" y="70"/>
                  </a:lnTo>
                  <a:lnTo>
                    <a:pt x="204" y="80"/>
                  </a:lnTo>
                  <a:lnTo>
                    <a:pt x="216" y="84"/>
                  </a:lnTo>
                  <a:lnTo>
                    <a:pt x="222" y="86"/>
                  </a:lnTo>
                  <a:lnTo>
                    <a:pt x="226" y="86"/>
                  </a:lnTo>
                  <a:lnTo>
                    <a:pt x="228" y="88"/>
                  </a:lnTo>
                  <a:lnTo>
                    <a:pt x="230" y="96"/>
                  </a:lnTo>
                  <a:lnTo>
                    <a:pt x="230" y="100"/>
                  </a:lnTo>
                  <a:lnTo>
                    <a:pt x="220" y="100"/>
                  </a:lnTo>
                  <a:lnTo>
                    <a:pt x="212" y="96"/>
                  </a:lnTo>
                  <a:lnTo>
                    <a:pt x="206" y="92"/>
                  </a:lnTo>
                  <a:lnTo>
                    <a:pt x="196" y="108"/>
                  </a:lnTo>
                  <a:lnTo>
                    <a:pt x="186" y="122"/>
                  </a:lnTo>
                  <a:lnTo>
                    <a:pt x="178" y="128"/>
                  </a:lnTo>
                  <a:lnTo>
                    <a:pt x="170" y="130"/>
                  </a:lnTo>
                  <a:lnTo>
                    <a:pt x="160" y="128"/>
                  </a:lnTo>
                  <a:lnTo>
                    <a:pt x="150" y="128"/>
                  </a:lnTo>
                  <a:lnTo>
                    <a:pt x="150" y="120"/>
                  </a:lnTo>
                  <a:lnTo>
                    <a:pt x="148" y="112"/>
                  </a:lnTo>
                  <a:lnTo>
                    <a:pt x="140" y="108"/>
                  </a:lnTo>
                  <a:lnTo>
                    <a:pt x="132" y="106"/>
                  </a:lnTo>
                  <a:lnTo>
                    <a:pt x="122" y="100"/>
                  </a:lnTo>
                  <a:lnTo>
                    <a:pt x="108" y="92"/>
                  </a:lnTo>
                  <a:lnTo>
                    <a:pt x="92" y="80"/>
                  </a:lnTo>
                  <a:lnTo>
                    <a:pt x="78" y="74"/>
                  </a:lnTo>
                  <a:lnTo>
                    <a:pt x="66" y="76"/>
                  </a:lnTo>
                  <a:lnTo>
                    <a:pt x="54" y="76"/>
                  </a:lnTo>
                  <a:lnTo>
                    <a:pt x="46" y="82"/>
                  </a:lnTo>
                  <a:lnTo>
                    <a:pt x="30" y="92"/>
                  </a:lnTo>
                  <a:lnTo>
                    <a:pt x="28" y="80"/>
                  </a:lnTo>
                  <a:lnTo>
                    <a:pt x="24" y="68"/>
                  </a:lnTo>
                  <a:lnTo>
                    <a:pt x="18" y="62"/>
                  </a:lnTo>
                  <a:lnTo>
                    <a:pt x="8" y="52"/>
                  </a:lnTo>
                  <a:lnTo>
                    <a:pt x="0" y="42"/>
                  </a:lnTo>
                  <a:lnTo>
                    <a:pt x="0" y="36"/>
                  </a:lnTo>
                  <a:lnTo>
                    <a:pt x="2" y="28"/>
                  </a:lnTo>
                  <a:lnTo>
                    <a:pt x="8" y="30"/>
                  </a:lnTo>
                  <a:lnTo>
                    <a:pt x="12" y="36"/>
                  </a:lnTo>
                  <a:lnTo>
                    <a:pt x="22" y="36"/>
                  </a:lnTo>
                  <a:lnTo>
                    <a:pt x="24" y="32"/>
                  </a:lnTo>
                  <a:lnTo>
                    <a:pt x="22" y="22"/>
                  </a:lnTo>
                  <a:lnTo>
                    <a:pt x="18" y="16"/>
                  </a:lnTo>
                  <a:lnTo>
                    <a:pt x="10" y="10"/>
                  </a:lnTo>
                  <a:lnTo>
                    <a:pt x="6"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7" name="Freeform 206"/>
            <p:cNvSpPr>
              <a:spLocks/>
            </p:cNvSpPr>
            <p:nvPr/>
          </p:nvSpPr>
          <p:spPr bwMode="auto">
            <a:xfrm>
              <a:off x="6928538" y="1818779"/>
              <a:ext cx="140542" cy="80308"/>
            </a:xfrm>
            <a:custGeom>
              <a:avLst/>
              <a:gdLst>
                <a:gd name="T0" fmla="*/ 2147483647 w 126"/>
                <a:gd name="T1" fmla="*/ 2147483647 h 72"/>
                <a:gd name="T2" fmla="*/ 2147483647 w 126"/>
                <a:gd name="T3" fmla="*/ 2147483647 h 72"/>
                <a:gd name="T4" fmla="*/ 2147483647 w 126"/>
                <a:gd name="T5" fmla="*/ 2147483647 h 72"/>
                <a:gd name="T6" fmla="*/ 2147483647 w 126"/>
                <a:gd name="T7" fmla="*/ 2147483647 h 72"/>
                <a:gd name="T8" fmla="*/ 2147483647 w 126"/>
                <a:gd name="T9" fmla="*/ 2147483647 h 72"/>
                <a:gd name="T10" fmla="*/ 2147483647 w 126"/>
                <a:gd name="T11" fmla="*/ 2147483647 h 72"/>
                <a:gd name="T12" fmla="*/ 2147483647 w 126"/>
                <a:gd name="T13" fmla="*/ 2147483647 h 72"/>
                <a:gd name="T14" fmla="*/ 2147483647 w 126"/>
                <a:gd name="T15" fmla="*/ 2147483647 h 72"/>
                <a:gd name="T16" fmla="*/ 2147483647 w 126"/>
                <a:gd name="T17" fmla="*/ 2147483647 h 72"/>
                <a:gd name="T18" fmla="*/ 0 w 126"/>
                <a:gd name="T19" fmla="*/ 2147483647 h 72"/>
                <a:gd name="T20" fmla="*/ 2147483647 w 126"/>
                <a:gd name="T21" fmla="*/ 2147483647 h 72"/>
                <a:gd name="T22" fmla="*/ 2147483647 w 126"/>
                <a:gd name="T23" fmla="*/ 2147483647 h 72"/>
                <a:gd name="T24" fmla="*/ 2147483647 w 126"/>
                <a:gd name="T25" fmla="*/ 2147483647 h 72"/>
                <a:gd name="T26" fmla="*/ 2147483647 w 126"/>
                <a:gd name="T27" fmla="*/ 2147483647 h 72"/>
                <a:gd name="T28" fmla="*/ 2147483647 w 126"/>
                <a:gd name="T29" fmla="*/ 2147483647 h 72"/>
                <a:gd name="T30" fmla="*/ 2147483647 w 126"/>
                <a:gd name="T31" fmla="*/ 2147483647 h 72"/>
                <a:gd name="T32" fmla="*/ 2147483647 w 126"/>
                <a:gd name="T33" fmla="*/ 2147483647 h 72"/>
                <a:gd name="T34" fmla="*/ 2147483647 w 126"/>
                <a:gd name="T35" fmla="*/ 2147483647 h 72"/>
                <a:gd name="T36" fmla="*/ 2147483647 w 126"/>
                <a:gd name="T37" fmla="*/ 0 h 72"/>
                <a:gd name="T38" fmla="*/ 2147483647 w 126"/>
                <a:gd name="T39" fmla="*/ 2147483647 h 72"/>
                <a:gd name="T40" fmla="*/ 2147483647 w 126"/>
                <a:gd name="T41" fmla="*/ 2147483647 h 72"/>
                <a:gd name="T42" fmla="*/ 2147483647 w 126"/>
                <a:gd name="T43" fmla="*/ 2147483647 h 72"/>
                <a:gd name="T44" fmla="*/ 2147483647 w 126"/>
                <a:gd name="T45" fmla="*/ 2147483647 h 72"/>
                <a:gd name="T46" fmla="*/ 2147483647 w 126"/>
                <a:gd name="T47" fmla="*/ 2147483647 h 72"/>
                <a:gd name="T48" fmla="*/ 2147483647 w 126"/>
                <a:gd name="T49" fmla="*/ 2147483647 h 72"/>
                <a:gd name="T50" fmla="*/ 2147483647 w 126"/>
                <a:gd name="T51" fmla="*/ 2147483647 h 72"/>
                <a:gd name="T52" fmla="*/ 2147483647 w 126"/>
                <a:gd name="T53" fmla="*/ 2147483647 h 72"/>
                <a:gd name="T54" fmla="*/ 2147483647 w 126"/>
                <a:gd name="T55" fmla="*/ 2147483647 h 72"/>
                <a:gd name="T56" fmla="*/ 2147483647 w 126"/>
                <a:gd name="T57" fmla="*/ 2147483647 h 72"/>
                <a:gd name="T58" fmla="*/ 2147483647 w 126"/>
                <a:gd name="T59" fmla="*/ 2147483647 h 72"/>
                <a:gd name="T60" fmla="*/ 2147483647 w 126"/>
                <a:gd name="T61" fmla="*/ 2147483647 h 72"/>
                <a:gd name="T62" fmla="*/ 2147483647 w 126"/>
                <a:gd name="T63" fmla="*/ 2147483647 h 72"/>
                <a:gd name="T64" fmla="*/ 2147483647 w 126"/>
                <a:gd name="T65" fmla="*/ 2147483647 h 72"/>
                <a:gd name="T66" fmla="*/ 2147483647 w 126"/>
                <a:gd name="T67" fmla="*/ 2147483647 h 72"/>
                <a:gd name="T68" fmla="*/ 2147483647 w 126"/>
                <a:gd name="T69" fmla="*/ 2147483647 h 72"/>
                <a:gd name="T70" fmla="*/ 2147483647 w 126"/>
                <a:gd name="T71" fmla="*/ 2147483647 h 72"/>
                <a:gd name="T72" fmla="*/ 2147483647 w 126"/>
                <a:gd name="T73" fmla="*/ 2147483647 h 72"/>
                <a:gd name="T74" fmla="*/ 2147483647 w 126"/>
                <a:gd name="T75" fmla="*/ 2147483647 h 72"/>
                <a:gd name="T76" fmla="*/ 2147483647 w 126"/>
                <a:gd name="T77" fmla="*/ 2147483647 h 72"/>
                <a:gd name="T78" fmla="*/ 2147483647 w 126"/>
                <a:gd name="T79" fmla="*/ 2147483647 h 72"/>
                <a:gd name="T80" fmla="*/ 2147483647 w 126"/>
                <a:gd name="T81" fmla="*/ 2147483647 h 72"/>
                <a:gd name="T82" fmla="*/ 2147483647 w 126"/>
                <a:gd name="T83" fmla="*/ 2147483647 h 72"/>
                <a:gd name="T84" fmla="*/ 2147483647 w 126"/>
                <a:gd name="T85" fmla="*/ 2147483647 h 72"/>
                <a:gd name="T86" fmla="*/ 2147483647 w 126"/>
                <a:gd name="T87" fmla="*/ 2147483647 h 72"/>
                <a:gd name="T88" fmla="*/ 2147483647 w 126"/>
                <a:gd name="T89" fmla="*/ 2147483647 h 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6" h="72">
                  <a:moveTo>
                    <a:pt x="12" y="60"/>
                  </a:moveTo>
                  <a:lnTo>
                    <a:pt x="20" y="58"/>
                  </a:lnTo>
                  <a:lnTo>
                    <a:pt x="28" y="56"/>
                  </a:lnTo>
                  <a:lnTo>
                    <a:pt x="36" y="52"/>
                  </a:lnTo>
                  <a:lnTo>
                    <a:pt x="42" y="44"/>
                  </a:lnTo>
                  <a:lnTo>
                    <a:pt x="32" y="40"/>
                  </a:lnTo>
                  <a:lnTo>
                    <a:pt x="20" y="32"/>
                  </a:lnTo>
                  <a:lnTo>
                    <a:pt x="16" y="36"/>
                  </a:lnTo>
                  <a:lnTo>
                    <a:pt x="6" y="34"/>
                  </a:lnTo>
                  <a:lnTo>
                    <a:pt x="0" y="32"/>
                  </a:lnTo>
                  <a:lnTo>
                    <a:pt x="2" y="28"/>
                  </a:lnTo>
                  <a:lnTo>
                    <a:pt x="6" y="20"/>
                  </a:lnTo>
                  <a:lnTo>
                    <a:pt x="6" y="8"/>
                  </a:lnTo>
                  <a:lnTo>
                    <a:pt x="18" y="6"/>
                  </a:lnTo>
                  <a:lnTo>
                    <a:pt x="24" y="8"/>
                  </a:lnTo>
                  <a:lnTo>
                    <a:pt x="30" y="10"/>
                  </a:lnTo>
                  <a:lnTo>
                    <a:pt x="38" y="12"/>
                  </a:lnTo>
                  <a:lnTo>
                    <a:pt x="38" y="4"/>
                  </a:lnTo>
                  <a:lnTo>
                    <a:pt x="48" y="0"/>
                  </a:lnTo>
                  <a:lnTo>
                    <a:pt x="56" y="2"/>
                  </a:lnTo>
                  <a:lnTo>
                    <a:pt x="62" y="4"/>
                  </a:lnTo>
                  <a:lnTo>
                    <a:pt x="68" y="6"/>
                  </a:lnTo>
                  <a:lnTo>
                    <a:pt x="86" y="6"/>
                  </a:lnTo>
                  <a:lnTo>
                    <a:pt x="100" y="6"/>
                  </a:lnTo>
                  <a:lnTo>
                    <a:pt x="112" y="6"/>
                  </a:lnTo>
                  <a:lnTo>
                    <a:pt x="126" y="12"/>
                  </a:lnTo>
                  <a:lnTo>
                    <a:pt x="122" y="18"/>
                  </a:lnTo>
                  <a:lnTo>
                    <a:pt x="118" y="24"/>
                  </a:lnTo>
                  <a:lnTo>
                    <a:pt x="114" y="30"/>
                  </a:lnTo>
                  <a:lnTo>
                    <a:pt x="106" y="36"/>
                  </a:lnTo>
                  <a:lnTo>
                    <a:pt x="100" y="42"/>
                  </a:lnTo>
                  <a:lnTo>
                    <a:pt x="88" y="50"/>
                  </a:lnTo>
                  <a:lnTo>
                    <a:pt x="76" y="52"/>
                  </a:lnTo>
                  <a:lnTo>
                    <a:pt x="68" y="52"/>
                  </a:lnTo>
                  <a:lnTo>
                    <a:pt x="60" y="56"/>
                  </a:lnTo>
                  <a:lnTo>
                    <a:pt x="56" y="58"/>
                  </a:lnTo>
                  <a:lnTo>
                    <a:pt x="50" y="64"/>
                  </a:lnTo>
                  <a:lnTo>
                    <a:pt x="50" y="68"/>
                  </a:lnTo>
                  <a:lnTo>
                    <a:pt x="44" y="72"/>
                  </a:lnTo>
                  <a:lnTo>
                    <a:pt x="38" y="72"/>
                  </a:lnTo>
                  <a:lnTo>
                    <a:pt x="30" y="72"/>
                  </a:lnTo>
                  <a:lnTo>
                    <a:pt x="24" y="70"/>
                  </a:lnTo>
                  <a:lnTo>
                    <a:pt x="18" y="70"/>
                  </a:lnTo>
                  <a:lnTo>
                    <a:pt x="10" y="70"/>
                  </a:lnTo>
                  <a:lnTo>
                    <a:pt x="12" y="6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8" name="Freeform 207"/>
            <p:cNvSpPr>
              <a:spLocks/>
            </p:cNvSpPr>
            <p:nvPr/>
          </p:nvSpPr>
          <p:spPr bwMode="auto">
            <a:xfrm>
              <a:off x="6674224" y="1769701"/>
              <a:ext cx="301161" cy="171771"/>
            </a:xfrm>
            <a:custGeom>
              <a:avLst/>
              <a:gdLst>
                <a:gd name="T0" fmla="*/ 0 w 270"/>
                <a:gd name="T1" fmla="*/ 2147483647 h 154"/>
                <a:gd name="T2" fmla="*/ 2147483647 w 270"/>
                <a:gd name="T3" fmla="*/ 2147483647 h 154"/>
                <a:gd name="T4" fmla="*/ 2147483647 w 270"/>
                <a:gd name="T5" fmla="*/ 2147483647 h 154"/>
                <a:gd name="T6" fmla="*/ 2147483647 w 270"/>
                <a:gd name="T7" fmla="*/ 2147483647 h 154"/>
                <a:gd name="T8" fmla="*/ 2147483647 w 270"/>
                <a:gd name="T9" fmla="*/ 2147483647 h 154"/>
                <a:gd name="T10" fmla="*/ 2147483647 w 270"/>
                <a:gd name="T11" fmla="*/ 2147483647 h 154"/>
                <a:gd name="T12" fmla="*/ 2147483647 w 270"/>
                <a:gd name="T13" fmla="*/ 2147483647 h 154"/>
                <a:gd name="T14" fmla="*/ 2147483647 w 270"/>
                <a:gd name="T15" fmla="*/ 2147483647 h 154"/>
                <a:gd name="T16" fmla="*/ 2147483647 w 270"/>
                <a:gd name="T17" fmla="*/ 2147483647 h 154"/>
                <a:gd name="T18" fmla="*/ 2147483647 w 270"/>
                <a:gd name="T19" fmla="*/ 2147483647 h 154"/>
                <a:gd name="T20" fmla="*/ 2147483647 w 270"/>
                <a:gd name="T21" fmla="*/ 2147483647 h 154"/>
                <a:gd name="T22" fmla="*/ 2147483647 w 270"/>
                <a:gd name="T23" fmla="*/ 2147483647 h 154"/>
                <a:gd name="T24" fmla="*/ 2147483647 w 270"/>
                <a:gd name="T25" fmla="*/ 2147483647 h 154"/>
                <a:gd name="T26" fmla="*/ 2147483647 w 270"/>
                <a:gd name="T27" fmla="*/ 2147483647 h 154"/>
                <a:gd name="T28" fmla="*/ 2147483647 w 270"/>
                <a:gd name="T29" fmla="*/ 2147483647 h 154"/>
                <a:gd name="T30" fmla="*/ 2147483647 w 270"/>
                <a:gd name="T31" fmla="*/ 2147483647 h 154"/>
                <a:gd name="T32" fmla="*/ 2147483647 w 270"/>
                <a:gd name="T33" fmla="*/ 2147483647 h 154"/>
                <a:gd name="T34" fmla="*/ 2147483647 w 270"/>
                <a:gd name="T35" fmla="*/ 2147483647 h 154"/>
                <a:gd name="T36" fmla="*/ 2147483647 w 270"/>
                <a:gd name="T37" fmla="*/ 2147483647 h 154"/>
                <a:gd name="T38" fmla="*/ 2147483647 w 270"/>
                <a:gd name="T39" fmla="*/ 2147483647 h 154"/>
                <a:gd name="T40" fmla="*/ 2147483647 w 270"/>
                <a:gd name="T41" fmla="*/ 2147483647 h 154"/>
                <a:gd name="T42" fmla="*/ 2147483647 w 270"/>
                <a:gd name="T43" fmla="*/ 2147483647 h 154"/>
                <a:gd name="T44" fmla="*/ 2147483647 w 270"/>
                <a:gd name="T45" fmla="*/ 2147483647 h 154"/>
                <a:gd name="T46" fmla="*/ 2147483647 w 270"/>
                <a:gd name="T47" fmla="*/ 2147483647 h 154"/>
                <a:gd name="T48" fmla="*/ 2147483647 w 270"/>
                <a:gd name="T49" fmla="*/ 2147483647 h 154"/>
                <a:gd name="T50" fmla="*/ 2147483647 w 270"/>
                <a:gd name="T51" fmla="*/ 2147483647 h 154"/>
                <a:gd name="T52" fmla="*/ 2147483647 w 270"/>
                <a:gd name="T53" fmla="*/ 2147483647 h 154"/>
                <a:gd name="T54" fmla="*/ 2147483647 w 270"/>
                <a:gd name="T55" fmla="*/ 2147483647 h 154"/>
                <a:gd name="T56" fmla="*/ 2147483647 w 270"/>
                <a:gd name="T57" fmla="*/ 2147483647 h 154"/>
                <a:gd name="T58" fmla="*/ 2147483647 w 270"/>
                <a:gd name="T59" fmla="*/ 2147483647 h 154"/>
                <a:gd name="T60" fmla="*/ 2147483647 w 270"/>
                <a:gd name="T61" fmla="*/ 2147483647 h 154"/>
                <a:gd name="T62" fmla="*/ 2147483647 w 270"/>
                <a:gd name="T63" fmla="*/ 2147483647 h 154"/>
                <a:gd name="T64" fmla="*/ 2147483647 w 270"/>
                <a:gd name="T65" fmla="*/ 2147483647 h 154"/>
                <a:gd name="T66" fmla="*/ 2147483647 w 270"/>
                <a:gd name="T67" fmla="*/ 2147483647 h 154"/>
                <a:gd name="T68" fmla="*/ 2147483647 w 270"/>
                <a:gd name="T69" fmla="*/ 2147483647 h 154"/>
                <a:gd name="T70" fmla="*/ 2147483647 w 270"/>
                <a:gd name="T71" fmla="*/ 2147483647 h 154"/>
                <a:gd name="T72" fmla="*/ 2147483647 w 270"/>
                <a:gd name="T73" fmla="*/ 2147483647 h 154"/>
                <a:gd name="T74" fmla="*/ 2147483647 w 270"/>
                <a:gd name="T75" fmla="*/ 2147483647 h 1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70" h="154">
                  <a:moveTo>
                    <a:pt x="10" y="76"/>
                  </a:moveTo>
                  <a:lnTo>
                    <a:pt x="0" y="10"/>
                  </a:lnTo>
                  <a:lnTo>
                    <a:pt x="34" y="0"/>
                  </a:lnTo>
                  <a:lnTo>
                    <a:pt x="74" y="18"/>
                  </a:lnTo>
                  <a:lnTo>
                    <a:pt x="92" y="40"/>
                  </a:lnTo>
                  <a:lnTo>
                    <a:pt x="110" y="38"/>
                  </a:lnTo>
                  <a:lnTo>
                    <a:pt x="124" y="36"/>
                  </a:lnTo>
                  <a:lnTo>
                    <a:pt x="136" y="36"/>
                  </a:lnTo>
                  <a:lnTo>
                    <a:pt x="146" y="44"/>
                  </a:lnTo>
                  <a:lnTo>
                    <a:pt x="152" y="50"/>
                  </a:lnTo>
                  <a:lnTo>
                    <a:pt x="158" y="56"/>
                  </a:lnTo>
                  <a:lnTo>
                    <a:pt x="160" y="62"/>
                  </a:lnTo>
                  <a:lnTo>
                    <a:pt x="162" y="66"/>
                  </a:lnTo>
                  <a:lnTo>
                    <a:pt x="170" y="68"/>
                  </a:lnTo>
                  <a:lnTo>
                    <a:pt x="174" y="82"/>
                  </a:lnTo>
                  <a:lnTo>
                    <a:pt x="194" y="82"/>
                  </a:lnTo>
                  <a:lnTo>
                    <a:pt x="196" y="90"/>
                  </a:lnTo>
                  <a:lnTo>
                    <a:pt x="202" y="92"/>
                  </a:lnTo>
                  <a:lnTo>
                    <a:pt x="208" y="82"/>
                  </a:lnTo>
                  <a:lnTo>
                    <a:pt x="214" y="74"/>
                  </a:lnTo>
                  <a:lnTo>
                    <a:pt x="218" y="72"/>
                  </a:lnTo>
                  <a:lnTo>
                    <a:pt x="228" y="64"/>
                  </a:lnTo>
                  <a:lnTo>
                    <a:pt x="234" y="64"/>
                  </a:lnTo>
                  <a:lnTo>
                    <a:pt x="230" y="72"/>
                  </a:lnTo>
                  <a:lnTo>
                    <a:pt x="228" y="76"/>
                  </a:lnTo>
                  <a:lnTo>
                    <a:pt x="232" y="78"/>
                  </a:lnTo>
                  <a:lnTo>
                    <a:pt x="234" y="78"/>
                  </a:lnTo>
                  <a:lnTo>
                    <a:pt x="244" y="80"/>
                  </a:lnTo>
                  <a:lnTo>
                    <a:pt x="248" y="76"/>
                  </a:lnTo>
                  <a:lnTo>
                    <a:pt x="260" y="84"/>
                  </a:lnTo>
                  <a:lnTo>
                    <a:pt x="270" y="88"/>
                  </a:lnTo>
                  <a:lnTo>
                    <a:pt x="264" y="96"/>
                  </a:lnTo>
                  <a:lnTo>
                    <a:pt x="254" y="100"/>
                  </a:lnTo>
                  <a:lnTo>
                    <a:pt x="240" y="104"/>
                  </a:lnTo>
                  <a:lnTo>
                    <a:pt x="234" y="102"/>
                  </a:lnTo>
                  <a:lnTo>
                    <a:pt x="226" y="102"/>
                  </a:lnTo>
                  <a:lnTo>
                    <a:pt x="238" y="96"/>
                  </a:lnTo>
                  <a:lnTo>
                    <a:pt x="238" y="92"/>
                  </a:lnTo>
                  <a:lnTo>
                    <a:pt x="230" y="86"/>
                  </a:lnTo>
                  <a:lnTo>
                    <a:pt x="226" y="92"/>
                  </a:lnTo>
                  <a:lnTo>
                    <a:pt x="216" y="90"/>
                  </a:lnTo>
                  <a:lnTo>
                    <a:pt x="216" y="100"/>
                  </a:lnTo>
                  <a:lnTo>
                    <a:pt x="210" y="102"/>
                  </a:lnTo>
                  <a:lnTo>
                    <a:pt x="208" y="112"/>
                  </a:lnTo>
                  <a:lnTo>
                    <a:pt x="194" y="112"/>
                  </a:lnTo>
                  <a:lnTo>
                    <a:pt x="194" y="118"/>
                  </a:lnTo>
                  <a:lnTo>
                    <a:pt x="196" y="120"/>
                  </a:lnTo>
                  <a:lnTo>
                    <a:pt x="200" y="124"/>
                  </a:lnTo>
                  <a:lnTo>
                    <a:pt x="206" y="128"/>
                  </a:lnTo>
                  <a:lnTo>
                    <a:pt x="210" y="132"/>
                  </a:lnTo>
                  <a:lnTo>
                    <a:pt x="210" y="142"/>
                  </a:lnTo>
                  <a:lnTo>
                    <a:pt x="206" y="152"/>
                  </a:lnTo>
                  <a:lnTo>
                    <a:pt x="200" y="154"/>
                  </a:lnTo>
                  <a:lnTo>
                    <a:pt x="190" y="152"/>
                  </a:lnTo>
                  <a:lnTo>
                    <a:pt x="188" y="142"/>
                  </a:lnTo>
                  <a:lnTo>
                    <a:pt x="182" y="138"/>
                  </a:lnTo>
                  <a:lnTo>
                    <a:pt x="176" y="138"/>
                  </a:lnTo>
                  <a:lnTo>
                    <a:pt x="164" y="134"/>
                  </a:lnTo>
                  <a:lnTo>
                    <a:pt x="152" y="124"/>
                  </a:lnTo>
                  <a:lnTo>
                    <a:pt x="140" y="122"/>
                  </a:lnTo>
                  <a:lnTo>
                    <a:pt x="130" y="114"/>
                  </a:lnTo>
                  <a:lnTo>
                    <a:pt x="118" y="106"/>
                  </a:lnTo>
                  <a:lnTo>
                    <a:pt x="110" y="96"/>
                  </a:lnTo>
                  <a:lnTo>
                    <a:pt x="104" y="88"/>
                  </a:lnTo>
                  <a:lnTo>
                    <a:pt x="100" y="82"/>
                  </a:lnTo>
                  <a:lnTo>
                    <a:pt x="80" y="82"/>
                  </a:lnTo>
                  <a:lnTo>
                    <a:pt x="74" y="80"/>
                  </a:lnTo>
                  <a:lnTo>
                    <a:pt x="72" y="72"/>
                  </a:lnTo>
                  <a:lnTo>
                    <a:pt x="70" y="66"/>
                  </a:lnTo>
                  <a:lnTo>
                    <a:pt x="64" y="60"/>
                  </a:lnTo>
                  <a:lnTo>
                    <a:pt x="48" y="54"/>
                  </a:lnTo>
                  <a:lnTo>
                    <a:pt x="38" y="58"/>
                  </a:lnTo>
                  <a:lnTo>
                    <a:pt x="26" y="68"/>
                  </a:lnTo>
                  <a:lnTo>
                    <a:pt x="26" y="74"/>
                  </a:lnTo>
                  <a:lnTo>
                    <a:pt x="26" y="78"/>
                  </a:lnTo>
                  <a:lnTo>
                    <a:pt x="10" y="7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9" name="Freeform 208"/>
            <p:cNvSpPr>
              <a:spLocks/>
            </p:cNvSpPr>
            <p:nvPr/>
          </p:nvSpPr>
          <p:spPr bwMode="auto">
            <a:xfrm>
              <a:off x="6504681" y="1571160"/>
              <a:ext cx="635785" cy="301158"/>
            </a:xfrm>
            <a:custGeom>
              <a:avLst/>
              <a:gdLst>
                <a:gd name="T0" fmla="*/ 2147483647 w 570"/>
                <a:gd name="T1" fmla="*/ 2147483647 h 270"/>
                <a:gd name="T2" fmla="*/ 2147483647 w 570"/>
                <a:gd name="T3" fmla="*/ 2147483647 h 270"/>
                <a:gd name="T4" fmla="*/ 2147483647 w 570"/>
                <a:gd name="T5" fmla="*/ 2147483647 h 270"/>
                <a:gd name="T6" fmla="*/ 2147483647 w 570"/>
                <a:gd name="T7" fmla="*/ 2147483647 h 270"/>
                <a:gd name="T8" fmla="*/ 2147483647 w 570"/>
                <a:gd name="T9" fmla="*/ 2147483647 h 270"/>
                <a:gd name="T10" fmla="*/ 2147483647 w 570"/>
                <a:gd name="T11" fmla="*/ 2147483647 h 270"/>
                <a:gd name="T12" fmla="*/ 2147483647 w 570"/>
                <a:gd name="T13" fmla="*/ 2147483647 h 270"/>
                <a:gd name="T14" fmla="*/ 2147483647 w 570"/>
                <a:gd name="T15" fmla="*/ 2147483647 h 270"/>
                <a:gd name="T16" fmla="*/ 2147483647 w 570"/>
                <a:gd name="T17" fmla="*/ 2147483647 h 270"/>
                <a:gd name="T18" fmla="*/ 2147483647 w 570"/>
                <a:gd name="T19" fmla="*/ 2147483647 h 270"/>
                <a:gd name="T20" fmla="*/ 0 w 570"/>
                <a:gd name="T21" fmla="*/ 2147483647 h 270"/>
                <a:gd name="T22" fmla="*/ 2147483647 w 570"/>
                <a:gd name="T23" fmla="*/ 2147483647 h 270"/>
                <a:gd name="T24" fmla="*/ 2147483647 w 570"/>
                <a:gd name="T25" fmla="*/ 2147483647 h 270"/>
                <a:gd name="T26" fmla="*/ 2147483647 w 570"/>
                <a:gd name="T27" fmla="*/ 2147483647 h 270"/>
                <a:gd name="T28" fmla="*/ 2147483647 w 570"/>
                <a:gd name="T29" fmla="*/ 2147483647 h 270"/>
                <a:gd name="T30" fmla="*/ 2147483647 w 570"/>
                <a:gd name="T31" fmla="*/ 2147483647 h 270"/>
                <a:gd name="T32" fmla="*/ 2147483647 w 570"/>
                <a:gd name="T33" fmla="*/ 2147483647 h 270"/>
                <a:gd name="T34" fmla="*/ 2147483647 w 570"/>
                <a:gd name="T35" fmla="*/ 2147483647 h 270"/>
                <a:gd name="T36" fmla="*/ 2147483647 w 570"/>
                <a:gd name="T37" fmla="*/ 2147483647 h 270"/>
                <a:gd name="T38" fmla="*/ 2147483647 w 570"/>
                <a:gd name="T39" fmla="*/ 2147483647 h 270"/>
                <a:gd name="T40" fmla="*/ 2147483647 w 570"/>
                <a:gd name="T41" fmla="*/ 2147483647 h 270"/>
                <a:gd name="T42" fmla="*/ 2147483647 w 570"/>
                <a:gd name="T43" fmla="*/ 2147483647 h 270"/>
                <a:gd name="T44" fmla="*/ 2147483647 w 570"/>
                <a:gd name="T45" fmla="*/ 2147483647 h 270"/>
                <a:gd name="T46" fmla="*/ 2147483647 w 570"/>
                <a:gd name="T47" fmla="*/ 2147483647 h 270"/>
                <a:gd name="T48" fmla="*/ 2147483647 w 570"/>
                <a:gd name="T49" fmla="*/ 2147483647 h 270"/>
                <a:gd name="T50" fmla="*/ 2147483647 w 570"/>
                <a:gd name="T51" fmla="*/ 2147483647 h 270"/>
                <a:gd name="T52" fmla="*/ 2147483647 w 570"/>
                <a:gd name="T53" fmla="*/ 2147483647 h 270"/>
                <a:gd name="T54" fmla="*/ 2147483647 w 570"/>
                <a:gd name="T55" fmla="*/ 2147483647 h 270"/>
                <a:gd name="T56" fmla="*/ 2147483647 w 570"/>
                <a:gd name="T57" fmla="*/ 2147483647 h 270"/>
                <a:gd name="T58" fmla="*/ 2147483647 w 570"/>
                <a:gd name="T59" fmla="*/ 2147483647 h 270"/>
                <a:gd name="T60" fmla="*/ 2147483647 w 570"/>
                <a:gd name="T61" fmla="*/ 2147483647 h 270"/>
                <a:gd name="T62" fmla="*/ 2147483647 w 570"/>
                <a:gd name="T63" fmla="*/ 2147483647 h 270"/>
                <a:gd name="T64" fmla="*/ 2147483647 w 570"/>
                <a:gd name="T65" fmla="*/ 2147483647 h 270"/>
                <a:gd name="T66" fmla="*/ 2147483647 w 570"/>
                <a:gd name="T67" fmla="*/ 2147483647 h 270"/>
                <a:gd name="T68" fmla="*/ 2147483647 w 570"/>
                <a:gd name="T69" fmla="*/ 2147483647 h 270"/>
                <a:gd name="T70" fmla="*/ 2147483647 w 570"/>
                <a:gd name="T71" fmla="*/ 2147483647 h 270"/>
                <a:gd name="T72" fmla="*/ 2147483647 w 570"/>
                <a:gd name="T73" fmla="*/ 2147483647 h 270"/>
                <a:gd name="T74" fmla="*/ 2147483647 w 570"/>
                <a:gd name="T75" fmla="*/ 2147483647 h 270"/>
                <a:gd name="T76" fmla="*/ 2147483647 w 570"/>
                <a:gd name="T77" fmla="*/ 2147483647 h 270"/>
                <a:gd name="T78" fmla="*/ 2147483647 w 570"/>
                <a:gd name="T79" fmla="*/ 2147483647 h 270"/>
                <a:gd name="T80" fmla="*/ 2147483647 w 570"/>
                <a:gd name="T81" fmla="*/ 2147483647 h 270"/>
                <a:gd name="T82" fmla="*/ 2147483647 w 570"/>
                <a:gd name="T83" fmla="*/ 2147483647 h 2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70" h="270">
                  <a:moveTo>
                    <a:pt x="118" y="238"/>
                  </a:moveTo>
                  <a:lnTo>
                    <a:pt x="110" y="240"/>
                  </a:lnTo>
                  <a:lnTo>
                    <a:pt x="108" y="248"/>
                  </a:lnTo>
                  <a:lnTo>
                    <a:pt x="108" y="252"/>
                  </a:lnTo>
                  <a:lnTo>
                    <a:pt x="104" y="248"/>
                  </a:lnTo>
                  <a:lnTo>
                    <a:pt x="102" y="236"/>
                  </a:lnTo>
                  <a:lnTo>
                    <a:pt x="102" y="230"/>
                  </a:lnTo>
                  <a:lnTo>
                    <a:pt x="92" y="224"/>
                  </a:lnTo>
                  <a:lnTo>
                    <a:pt x="84" y="222"/>
                  </a:lnTo>
                  <a:lnTo>
                    <a:pt x="72" y="210"/>
                  </a:lnTo>
                  <a:lnTo>
                    <a:pt x="62" y="200"/>
                  </a:lnTo>
                  <a:lnTo>
                    <a:pt x="58" y="194"/>
                  </a:lnTo>
                  <a:lnTo>
                    <a:pt x="64" y="194"/>
                  </a:lnTo>
                  <a:lnTo>
                    <a:pt x="76" y="196"/>
                  </a:lnTo>
                  <a:lnTo>
                    <a:pt x="70" y="184"/>
                  </a:lnTo>
                  <a:lnTo>
                    <a:pt x="82" y="182"/>
                  </a:lnTo>
                  <a:lnTo>
                    <a:pt x="94" y="182"/>
                  </a:lnTo>
                  <a:lnTo>
                    <a:pt x="92" y="168"/>
                  </a:lnTo>
                  <a:lnTo>
                    <a:pt x="92" y="158"/>
                  </a:lnTo>
                  <a:lnTo>
                    <a:pt x="88" y="152"/>
                  </a:lnTo>
                  <a:lnTo>
                    <a:pt x="80" y="152"/>
                  </a:lnTo>
                  <a:lnTo>
                    <a:pt x="74" y="156"/>
                  </a:lnTo>
                  <a:lnTo>
                    <a:pt x="70" y="154"/>
                  </a:lnTo>
                  <a:lnTo>
                    <a:pt x="64" y="152"/>
                  </a:lnTo>
                  <a:lnTo>
                    <a:pt x="52" y="152"/>
                  </a:lnTo>
                  <a:lnTo>
                    <a:pt x="42" y="162"/>
                  </a:lnTo>
                  <a:lnTo>
                    <a:pt x="36" y="152"/>
                  </a:lnTo>
                  <a:lnTo>
                    <a:pt x="24" y="136"/>
                  </a:lnTo>
                  <a:lnTo>
                    <a:pt x="10" y="136"/>
                  </a:lnTo>
                  <a:lnTo>
                    <a:pt x="10" y="126"/>
                  </a:lnTo>
                  <a:lnTo>
                    <a:pt x="4" y="128"/>
                  </a:lnTo>
                  <a:lnTo>
                    <a:pt x="0" y="128"/>
                  </a:lnTo>
                  <a:lnTo>
                    <a:pt x="0" y="126"/>
                  </a:lnTo>
                  <a:lnTo>
                    <a:pt x="0" y="110"/>
                  </a:lnTo>
                  <a:lnTo>
                    <a:pt x="0" y="96"/>
                  </a:lnTo>
                  <a:lnTo>
                    <a:pt x="10" y="88"/>
                  </a:lnTo>
                  <a:lnTo>
                    <a:pt x="18" y="98"/>
                  </a:lnTo>
                  <a:lnTo>
                    <a:pt x="26" y="94"/>
                  </a:lnTo>
                  <a:lnTo>
                    <a:pt x="24" y="82"/>
                  </a:lnTo>
                  <a:lnTo>
                    <a:pt x="48" y="62"/>
                  </a:lnTo>
                  <a:lnTo>
                    <a:pt x="68" y="66"/>
                  </a:lnTo>
                  <a:lnTo>
                    <a:pt x="86" y="72"/>
                  </a:lnTo>
                  <a:lnTo>
                    <a:pt x="102" y="84"/>
                  </a:lnTo>
                  <a:lnTo>
                    <a:pt x="110" y="82"/>
                  </a:lnTo>
                  <a:lnTo>
                    <a:pt x="122" y="86"/>
                  </a:lnTo>
                  <a:lnTo>
                    <a:pt x="128" y="78"/>
                  </a:lnTo>
                  <a:lnTo>
                    <a:pt x="160" y="78"/>
                  </a:lnTo>
                  <a:lnTo>
                    <a:pt x="170" y="86"/>
                  </a:lnTo>
                  <a:lnTo>
                    <a:pt x="176" y="86"/>
                  </a:lnTo>
                  <a:lnTo>
                    <a:pt x="186" y="84"/>
                  </a:lnTo>
                  <a:lnTo>
                    <a:pt x="202" y="84"/>
                  </a:lnTo>
                  <a:lnTo>
                    <a:pt x="204" y="70"/>
                  </a:lnTo>
                  <a:lnTo>
                    <a:pt x="180" y="62"/>
                  </a:lnTo>
                  <a:lnTo>
                    <a:pt x="184" y="56"/>
                  </a:lnTo>
                  <a:lnTo>
                    <a:pt x="186" y="44"/>
                  </a:lnTo>
                  <a:lnTo>
                    <a:pt x="200" y="42"/>
                  </a:lnTo>
                  <a:lnTo>
                    <a:pt x="188" y="36"/>
                  </a:lnTo>
                  <a:lnTo>
                    <a:pt x="182" y="26"/>
                  </a:lnTo>
                  <a:lnTo>
                    <a:pt x="204" y="24"/>
                  </a:lnTo>
                  <a:lnTo>
                    <a:pt x="270" y="10"/>
                  </a:lnTo>
                  <a:lnTo>
                    <a:pt x="280" y="0"/>
                  </a:lnTo>
                  <a:lnTo>
                    <a:pt x="308" y="4"/>
                  </a:lnTo>
                  <a:lnTo>
                    <a:pt x="320" y="22"/>
                  </a:lnTo>
                  <a:lnTo>
                    <a:pt x="354" y="26"/>
                  </a:lnTo>
                  <a:lnTo>
                    <a:pt x="352" y="32"/>
                  </a:lnTo>
                  <a:lnTo>
                    <a:pt x="370" y="32"/>
                  </a:lnTo>
                  <a:lnTo>
                    <a:pt x="388" y="18"/>
                  </a:lnTo>
                  <a:lnTo>
                    <a:pt x="396" y="18"/>
                  </a:lnTo>
                  <a:lnTo>
                    <a:pt x="396" y="28"/>
                  </a:lnTo>
                  <a:lnTo>
                    <a:pt x="412" y="34"/>
                  </a:lnTo>
                  <a:lnTo>
                    <a:pt x="464" y="82"/>
                  </a:lnTo>
                  <a:lnTo>
                    <a:pt x="472" y="84"/>
                  </a:lnTo>
                  <a:lnTo>
                    <a:pt x="472" y="74"/>
                  </a:lnTo>
                  <a:lnTo>
                    <a:pt x="484" y="76"/>
                  </a:lnTo>
                  <a:lnTo>
                    <a:pt x="486" y="84"/>
                  </a:lnTo>
                  <a:lnTo>
                    <a:pt x="506" y="86"/>
                  </a:lnTo>
                  <a:lnTo>
                    <a:pt x="510" y="78"/>
                  </a:lnTo>
                  <a:lnTo>
                    <a:pt x="534" y="94"/>
                  </a:lnTo>
                  <a:lnTo>
                    <a:pt x="550" y="104"/>
                  </a:lnTo>
                  <a:lnTo>
                    <a:pt x="570" y="108"/>
                  </a:lnTo>
                  <a:lnTo>
                    <a:pt x="564" y="112"/>
                  </a:lnTo>
                  <a:lnTo>
                    <a:pt x="562" y="116"/>
                  </a:lnTo>
                  <a:lnTo>
                    <a:pt x="558" y="120"/>
                  </a:lnTo>
                  <a:lnTo>
                    <a:pt x="544" y="130"/>
                  </a:lnTo>
                  <a:lnTo>
                    <a:pt x="556" y="144"/>
                  </a:lnTo>
                  <a:lnTo>
                    <a:pt x="548" y="152"/>
                  </a:lnTo>
                  <a:lnTo>
                    <a:pt x="540" y="154"/>
                  </a:lnTo>
                  <a:lnTo>
                    <a:pt x="532" y="152"/>
                  </a:lnTo>
                  <a:lnTo>
                    <a:pt x="518" y="148"/>
                  </a:lnTo>
                  <a:lnTo>
                    <a:pt x="522" y="160"/>
                  </a:lnTo>
                  <a:lnTo>
                    <a:pt x="522" y="176"/>
                  </a:lnTo>
                  <a:lnTo>
                    <a:pt x="520" y="184"/>
                  </a:lnTo>
                  <a:lnTo>
                    <a:pt x="510" y="186"/>
                  </a:lnTo>
                  <a:lnTo>
                    <a:pt x="498" y="182"/>
                  </a:lnTo>
                  <a:lnTo>
                    <a:pt x="500" y="190"/>
                  </a:lnTo>
                  <a:lnTo>
                    <a:pt x="510" y="210"/>
                  </a:lnTo>
                  <a:lnTo>
                    <a:pt x="512" y="224"/>
                  </a:lnTo>
                  <a:lnTo>
                    <a:pt x="506" y="234"/>
                  </a:lnTo>
                  <a:lnTo>
                    <a:pt x="492" y="228"/>
                  </a:lnTo>
                  <a:lnTo>
                    <a:pt x="480" y="228"/>
                  </a:lnTo>
                  <a:lnTo>
                    <a:pt x="460" y="228"/>
                  </a:lnTo>
                  <a:lnTo>
                    <a:pt x="448" y="228"/>
                  </a:lnTo>
                  <a:lnTo>
                    <a:pt x="428" y="222"/>
                  </a:lnTo>
                  <a:lnTo>
                    <a:pt x="418" y="226"/>
                  </a:lnTo>
                  <a:lnTo>
                    <a:pt x="418" y="234"/>
                  </a:lnTo>
                  <a:lnTo>
                    <a:pt x="398" y="228"/>
                  </a:lnTo>
                  <a:lnTo>
                    <a:pt x="386" y="230"/>
                  </a:lnTo>
                  <a:lnTo>
                    <a:pt x="386" y="242"/>
                  </a:lnTo>
                  <a:lnTo>
                    <a:pt x="380" y="242"/>
                  </a:lnTo>
                  <a:lnTo>
                    <a:pt x="360" y="260"/>
                  </a:lnTo>
                  <a:lnTo>
                    <a:pt x="358" y="264"/>
                  </a:lnTo>
                  <a:lnTo>
                    <a:pt x="354" y="270"/>
                  </a:lnTo>
                  <a:lnTo>
                    <a:pt x="348" y="268"/>
                  </a:lnTo>
                  <a:lnTo>
                    <a:pt x="346" y="260"/>
                  </a:lnTo>
                  <a:lnTo>
                    <a:pt x="326" y="260"/>
                  </a:lnTo>
                  <a:lnTo>
                    <a:pt x="322" y="246"/>
                  </a:lnTo>
                  <a:lnTo>
                    <a:pt x="314" y="244"/>
                  </a:lnTo>
                  <a:lnTo>
                    <a:pt x="310" y="234"/>
                  </a:lnTo>
                  <a:lnTo>
                    <a:pt x="288" y="214"/>
                  </a:lnTo>
                  <a:lnTo>
                    <a:pt x="244" y="218"/>
                  </a:lnTo>
                  <a:lnTo>
                    <a:pt x="226" y="196"/>
                  </a:lnTo>
                  <a:lnTo>
                    <a:pt x="186" y="178"/>
                  </a:lnTo>
                  <a:lnTo>
                    <a:pt x="152" y="188"/>
                  </a:lnTo>
                  <a:lnTo>
                    <a:pt x="162" y="254"/>
                  </a:lnTo>
                  <a:lnTo>
                    <a:pt x="154" y="254"/>
                  </a:lnTo>
                  <a:lnTo>
                    <a:pt x="140" y="242"/>
                  </a:lnTo>
                  <a:lnTo>
                    <a:pt x="130" y="238"/>
                  </a:lnTo>
                  <a:lnTo>
                    <a:pt x="118" y="23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0" name="Freeform 209"/>
            <p:cNvSpPr>
              <a:spLocks/>
            </p:cNvSpPr>
            <p:nvPr/>
          </p:nvSpPr>
          <p:spPr bwMode="auto">
            <a:xfrm>
              <a:off x="6504681" y="1890165"/>
              <a:ext cx="26769" cy="15615"/>
            </a:xfrm>
            <a:custGeom>
              <a:avLst/>
              <a:gdLst>
                <a:gd name="T0" fmla="*/ 0 w 24"/>
                <a:gd name="T1" fmla="*/ 2147483647 h 14"/>
                <a:gd name="T2" fmla="*/ 2147483647 w 24"/>
                <a:gd name="T3" fmla="*/ 0 h 14"/>
                <a:gd name="T4" fmla="*/ 2147483647 w 24"/>
                <a:gd name="T5" fmla="*/ 2147483647 h 14"/>
                <a:gd name="T6" fmla="*/ 2147483647 w 24"/>
                <a:gd name="T7" fmla="*/ 2147483647 h 14"/>
                <a:gd name="T8" fmla="*/ 2147483647 w 24"/>
                <a:gd name="T9" fmla="*/ 2147483647 h 14"/>
                <a:gd name="T10" fmla="*/ 2147483647 w 24"/>
                <a:gd name="T11" fmla="*/ 2147483647 h 14"/>
                <a:gd name="T12" fmla="*/ 2147483647 w 24"/>
                <a:gd name="T13" fmla="*/ 2147483647 h 14"/>
                <a:gd name="T14" fmla="*/ 0 w 24"/>
                <a:gd name="T15" fmla="*/ 2147483647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14">
                  <a:moveTo>
                    <a:pt x="0" y="2"/>
                  </a:moveTo>
                  <a:lnTo>
                    <a:pt x="8" y="0"/>
                  </a:lnTo>
                  <a:lnTo>
                    <a:pt x="18" y="8"/>
                  </a:lnTo>
                  <a:lnTo>
                    <a:pt x="24" y="12"/>
                  </a:lnTo>
                  <a:lnTo>
                    <a:pt x="16" y="14"/>
                  </a:lnTo>
                  <a:lnTo>
                    <a:pt x="12" y="14"/>
                  </a:lnTo>
                  <a:lnTo>
                    <a:pt x="6" y="10"/>
                  </a:lnTo>
                  <a:lnTo>
                    <a:pt x="0"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1" name="Freeform 210"/>
            <p:cNvSpPr>
              <a:spLocks/>
            </p:cNvSpPr>
            <p:nvPr/>
          </p:nvSpPr>
          <p:spPr bwMode="auto">
            <a:xfrm>
              <a:off x="6134364" y="1180769"/>
              <a:ext cx="2195130" cy="675932"/>
            </a:xfrm>
            <a:custGeom>
              <a:avLst/>
              <a:gdLst>
                <a:gd name="T0" fmla="*/ 2147483647 w 1968"/>
                <a:gd name="T1" fmla="*/ 2147483647 h 606"/>
                <a:gd name="T2" fmla="*/ 2147483647 w 1968"/>
                <a:gd name="T3" fmla="*/ 2147483647 h 606"/>
                <a:gd name="T4" fmla="*/ 2147483647 w 1968"/>
                <a:gd name="T5" fmla="*/ 2147483647 h 606"/>
                <a:gd name="T6" fmla="*/ 2147483647 w 1968"/>
                <a:gd name="T7" fmla="*/ 2147483647 h 606"/>
                <a:gd name="T8" fmla="*/ 2147483647 w 1968"/>
                <a:gd name="T9" fmla="*/ 2147483647 h 606"/>
                <a:gd name="T10" fmla="*/ 2147483647 w 1968"/>
                <a:gd name="T11" fmla="*/ 2147483647 h 606"/>
                <a:gd name="T12" fmla="*/ 2147483647 w 1968"/>
                <a:gd name="T13" fmla="*/ 2147483647 h 606"/>
                <a:gd name="T14" fmla="*/ 2147483647 w 1968"/>
                <a:gd name="T15" fmla="*/ 2147483647 h 606"/>
                <a:gd name="T16" fmla="*/ 2147483647 w 1968"/>
                <a:gd name="T17" fmla="*/ 2147483647 h 606"/>
                <a:gd name="T18" fmla="*/ 2147483647 w 1968"/>
                <a:gd name="T19" fmla="*/ 2147483647 h 606"/>
                <a:gd name="T20" fmla="*/ 2147483647 w 1968"/>
                <a:gd name="T21" fmla="*/ 2147483647 h 606"/>
                <a:gd name="T22" fmla="*/ 2147483647 w 1968"/>
                <a:gd name="T23" fmla="*/ 2147483647 h 606"/>
                <a:gd name="T24" fmla="*/ 2147483647 w 1968"/>
                <a:gd name="T25" fmla="*/ 2147483647 h 606"/>
                <a:gd name="T26" fmla="*/ 2147483647 w 1968"/>
                <a:gd name="T27" fmla="*/ 2147483647 h 606"/>
                <a:gd name="T28" fmla="*/ 2147483647 w 1968"/>
                <a:gd name="T29" fmla="*/ 2147483647 h 606"/>
                <a:gd name="T30" fmla="*/ 2147483647 w 1968"/>
                <a:gd name="T31" fmla="*/ 2147483647 h 606"/>
                <a:gd name="T32" fmla="*/ 2147483647 w 1968"/>
                <a:gd name="T33" fmla="*/ 2147483647 h 606"/>
                <a:gd name="T34" fmla="*/ 2147483647 w 1968"/>
                <a:gd name="T35" fmla="*/ 2147483647 h 606"/>
                <a:gd name="T36" fmla="*/ 2147483647 w 1968"/>
                <a:gd name="T37" fmla="*/ 2147483647 h 606"/>
                <a:gd name="T38" fmla="*/ 2147483647 w 1968"/>
                <a:gd name="T39" fmla="*/ 2147483647 h 606"/>
                <a:gd name="T40" fmla="*/ 2147483647 w 1968"/>
                <a:gd name="T41" fmla="*/ 2147483647 h 606"/>
                <a:gd name="T42" fmla="*/ 2147483647 w 1968"/>
                <a:gd name="T43" fmla="*/ 2147483647 h 606"/>
                <a:gd name="T44" fmla="*/ 2147483647 w 1968"/>
                <a:gd name="T45" fmla="*/ 2147483647 h 606"/>
                <a:gd name="T46" fmla="*/ 2147483647 w 1968"/>
                <a:gd name="T47" fmla="*/ 2147483647 h 606"/>
                <a:gd name="T48" fmla="*/ 2147483647 w 1968"/>
                <a:gd name="T49" fmla="*/ 2147483647 h 606"/>
                <a:gd name="T50" fmla="*/ 2147483647 w 1968"/>
                <a:gd name="T51" fmla="*/ 2147483647 h 606"/>
                <a:gd name="T52" fmla="*/ 2147483647 w 1968"/>
                <a:gd name="T53" fmla="*/ 2147483647 h 606"/>
                <a:gd name="T54" fmla="*/ 2147483647 w 1968"/>
                <a:gd name="T55" fmla="*/ 2147483647 h 606"/>
                <a:gd name="T56" fmla="*/ 2147483647 w 1968"/>
                <a:gd name="T57" fmla="*/ 2147483647 h 606"/>
                <a:gd name="T58" fmla="*/ 2147483647 w 1968"/>
                <a:gd name="T59" fmla="*/ 2147483647 h 606"/>
                <a:gd name="T60" fmla="*/ 2147483647 w 1968"/>
                <a:gd name="T61" fmla="*/ 0 h 606"/>
                <a:gd name="T62" fmla="*/ 2147483647 w 1968"/>
                <a:gd name="T63" fmla="*/ 2147483647 h 606"/>
                <a:gd name="T64" fmla="*/ 2147483647 w 1968"/>
                <a:gd name="T65" fmla="*/ 2147483647 h 606"/>
                <a:gd name="T66" fmla="*/ 2147483647 w 1968"/>
                <a:gd name="T67" fmla="*/ 2147483647 h 606"/>
                <a:gd name="T68" fmla="*/ 2147483647 w 1968"/>
                <a:gd name="T69" fmla="*/ 2147483647 h 606"/>
                <a:gd name="T70" fmla="*/ 2147483647 w 1968"/>
                <a:gd name="T71" fmla="*/ 2147483647 h 606"/>
                <a:gd name="T72" fmla="*/ 2147483647 w 1968"/>
                <a:gd name="T73" fmla="*/ 2147483647 h 606"/>
                <a:gd name="T74" fmla="*/ 2147483647 w 1968"/>
                <a:gd name="T75" fmla="*/ 2147483647 h 606"/>
                <a:gd name="T76" fmla="*/ 2147483647 w 1968"/>
                <a:gd name="T77" fmla="*/ 2147483647 h 606"/>
                <a:gd name="T78" fmla="*/ 2147483647 w 1968"/>
                <a:gd name="T79" fmla="*/ 2147483647 h 606"/>
                <a:gd name="T80" fmla="*/ 2147483647 w 1968"/>
                <a:gd name="T81" fmla="*/ 2147483647 h 606"/>
                <a:gd name="T82" fmla="*/ 2147483647 w 1968"/>
                <a:gd name="T83" fmla="*/ 2147483647 h 606"/>
                <a:gd name="T84" fmla="*/ 2147483647 w 1968"/>
                <a:gd name="T85" fmla="*/ 2147483647 h 606"/>
                <a:gd name="T86" fmla="*/ 2147483647 w 1968"/>
                <a:gd name="T87" fmla="*/ 2147483647 h 606"/>
                <a:gd name="T88" fmla="*/ 2147483647 w 1968"/>
                <a:gd name="T89" fmla="*/ 2147483647 h 606"/>
                <a:gd name="T90" fmla="*/ 2147483647 w 1968"/>
                <a:gd name="T91" fmla="*/ 2147483647 h 606"/>
                <a:gd name="T92" fmla="*/ 2147483647 w 1968"/>
                <a:gd name="T93" fmla="*/ 2147483647 h 606"/>
                <a:gd name="T94" fmla="*/ 2147483647 w 1968"/>
                <a:gd name="T95" fmla="*/ 2147483647 h 606"/>
                <a:gd name="T96" fmla="*/ 2147483647 w 1968"/>
                <a:gd name="T97" fmla="*/ 2147483647 h 606"/>
                <a:gd name="T98" fmla="*/ 2147483647 w 1968"/>
                <a:gd name="T99" fmla="*/ 2147483647 h 606"/>
                <a:gd name="T100" fmla="*/ 2147483647 w 1968"/>
                <a:gd name="T101" fmla="*/ 2147483647 h 606"/>
                <a:gd name="T102" fmla="*/ 2147483647 w 1968"/>
                <a:gd name="T103" fmla="*/ 2147483647 h 606"/>
                <a:gd name="T104" fmla="*/ 2147483647 w 1968"/>
                <a:gd name="T105" fmla="*/ 2147483647 h 606"/>
                <a:gd name="T106" fmla="*/ 2147483647 w 1968"/>
                <a:gd name="T107" fmla="*/ 2147483647 h 606"/>
                <a:gd name="T108" fmla="*/ 2147483647 w 1968"/>
                <a:gd name="T109" fmla="*/ 2147483647 h 606"/>
                <a:gd name="T110" fmla="*/ 2147483647 w 1968"/>
                <a:gd name="T111" fmla="*/ 2147483647 h 606"/>
                <a:gd name="T112" fmla="*/ 2147483647 w 1968"/>
                <a:gd name="T113" fmla="*/ 2147483647 h 606"/>
                <a:gd name="T114" fmla="*/ 2147483647 w 1968"/>
                <a:gd name="T115" fmla="*/ 2147483647 h 606"/>
                <a:gd name="T116" fmla="*/ 2147483647 w 1968"/>
                <a:gd name="T117" fmla="*/ 2147483647 h 606"/>
                <a:gd name="T118" fmla="*/ 2147483647 w 1968"/>
                <a:gd name="T119" fmla="*/ 2147483647 h 60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968" h="606">
                  <a:moveTo>
                    <a:pt x="902" y="458"/>
                  </a:moveTo>
                  <a:lnTo>
                    <a:pt x="912" y="448"/>
                  </a:lnTo>
                  <a:lnTo>
                    <a:pt x="924" y="440"/>
                  </a:lnTo>
                  <a:lnTo>
                    <a:pt x="936" y="436"/>
                  </a:lnTo>
                  <a:lnTo>
                    <a:pt x="950" y="434"/>
                  </a:lnTo>
                  <a:lnTo>
                    <a:pt x="958" y="436"/>
                  </a:lnTo>
                  <a:lnTo>
                    <a:pt x="964" y="436"/>
                  </a:lnTo>
                  <a:lnTo>
                    <a:pt x="982" y="442"/>
                  </a:lnTo>
                  <a:lnTo>
                    <a:pt x="1000" y="448"/>
                  </a:lnTo>
                  <a:lnTo>
                    <a:pt x="1010" y="450"/>
                  </a:lnTo>
                  <a:lnTo>
                    <a:pt x="1020" y="450"/>
                  </a:lnTo>
                  <a:lnTo>
                    <a:pt x="1026" y="450"/>
                  </a:lnTo>
                  <a:lnTo>
                    <a:pt x="1030" y="448"/>
                  </a:lnTo>
                  <a:lnTo>
                    <a:pt x="1034" y="446"/>
                  </a:lnTo>
                  <a:lnTo>
                    <a:pt x="1036" y="442"/>
                  </a:lnTo>
                  <a:lnTo>
                    <a:pt x="1036" y="438"/>
                  </a:lnTo>
                  <a:lnTo>
                    <a:pt x="1034" y="436"/>
                  </a:lnTo>
                  <a:lnTo>
                    <a:pt x="1028" y="430"/>
                  </a:lnTo>
                  <a:lnTo>
                    <a:pt x="1024" y="424"/>
                  </a:lnTo>
                  <a:lnTo>
                    <a:pt x="1022" y="420"/>
                  </a:lnTo>
                  <a:lnTo>
                    <a:pt x="1020" y="416"/>
                  </a:lnTo>
                  <a:lnTo>
                    <a:pt x="1022" y="414"/>
                  </a:lnTo>
                  <a:lnTo>
                    <a:pt x="1024" y="414"/>
                  </a:lnTo>
                  <a:lnTo>
                    <a:pt x="1030" y="412"/>
                  </a:lnTo>
                  <a:lnTo>
                    <a:pt x="1048" y="412"/>
                  </a:lnTo>
                  <a:lnTo>
                    <a:pt x="1066" y="416"/>
                  </a:lnTo>
                  <a:lnTo>
                    <a:pt x="1076" y="420"/>
                  </a:lnTo>
                  <a:lnTo>
                    <a:pt x="1082" y="426"/>
                  </a:lnTo>
                  <a:lnTo>
                    <a:pt x="1088" y="434"/>
                  </a:lnTo>
                  <a:lnTo>
                    <a:pt x="1092" y="436"/>
                  </a:lnTo>
                  <a:lnTo>
                    <a:pt x="1094" y="438"/>
                  </a:lnTo>
                  <a:lnTo>
                    <a:pt x="1100" y="440"/>
                  </a:lnTo>
                  <a:lnTo>
                    <a:pt x="1108" y="438"/>
                  </a:lnTo>
                  <a:lnTo>
                    <a:pt x="1122" y="436"/>
                  </a:lnTo>
                  <a:lnTo>
                    <a:pt x="1136" y="438"/>
                  </a:lnTo>
                  <a:lnTo>
                    <a:pt x="1148" y="440"/>
                  </a:lnTo>
                  <a:lnTo>
                    <a:pt x="1160" y="446"/>
                  </a:lnTo>
                  <a:lnTo>
                    <a:pt x="1186" y="458"/>
                  </a:lnTo>
                  <a:lnTo>
                    <a:pt x="1200" y="460"/>
                  </a:lnTo>
                  <a:lnTo>
                    <a:pt x="1214" y="462"/>
                  </a:lnTo>
                  <a:lnTo>
                    <a:pt x="1222" y="462"/>
                  </a:lnTo>
                  <a:lnTo>
                    <a:pt x="1230" y="460"/>
                  </a:lnTo>
                  <a:lnTo>
                    <a:pt x="1240" y="452"/>
                  </a:lnTo>
                  <a:lnTo>
                    <a:pt x="1252" y="444"/>
                  </a:lnTo>
                  <a:lnTo>
                    <a:pt x="1258" y="442"/>
                  </a:lnTo>
                  <a:lnTo>
                    <a:pt x="1264" y="442"/>
                  </a:lnTo>
                  <a:lnTo>
                    <a:pt x="1272" y="442"/>
                  </a:lnTo>
                  <a:lnTo>
                    <a:pt x="1284" y="446"/>
                  </a:lnTo>
                  <a:lnTo>
                    <a:pt x="1306" y="454"/>
                  </a:lnTo>
                  <a:lnTo>
                    <a:pt x="1314" y="454"/>
                  </a:lnTo>
                  <a:lnTo>
                    <a:pt x="1324" y="452"/>
                  </a:lnTo>
                  <a:lnTo>
                    <a:pt x="1326" y="450"/>
                  </a:lnTo>
                  <a:lnTo>
                    <a:pt x="1328" y="446"/>
                  </a:lnTo>
                  <a:lnTo>
                    <a:pt x="1328" y="442"/>
                  </a:lnTo>
                  <a:lnTo>
                    <a:pt x="1328" y="436"/>
                  </a:lnTo>
                  <a:lnTo>
                    <a:pt x="1326" y="426"/>
                  </a:lnTo>
                  <a:lnTo>
                    <a:pt x="1324" y="416"/>
                  </a:lnTo>
                  <a:lnTo>
                    <a:pt x="1318" y="410"/>
                  </a:lnTo>
                  <a:lnTo>
                    <a:pt x="1314" y="406"/>
                  </a:lnTo>
                  <a:lnTo>
                    <a:pt x="1312" y="404"/>
                  </a:lnTo>
                  <a:lnTo>
                    <a:pt x="1312" y="398"/>
                  </a:lnTo>
                  <a:lnTo>
                    <a:pt x="1314" y="394"/>
                  </a:lnTo>
                  <a:lnTo>
                    <a:pt x="1318" y="390"/>
                  </a:lnTo>
                  <a:lnTo>
                    <a:pt x="1324" y="388"/>
                  </a:lnTo>
                  <a:lnTo>
                    <a:pt x="1334" y="386"/>
                  </a:lnTo>
                  <a:lnTo>
                    <a:pt x="1346" y="386"/>
                  </a:lnTo>
                  <a:lnTo>
                    <a:pt x="1368" y="388"/>
                  </a:lnTo>
                  <a:lnTo>
                    <a:pt x="1384" y="394"/>
                  </a:lnTo>
                  <a:lnTo>
                    <a:pt x="1396" y="402"/>
                  </a:lnTo>
                  <a:lnTo>
                    <a:pt x="1408" y="410"/>
                  </a:lnTo>
                  <a:lnTo>
                    <a:pt x="1430" y="432"/>
                  </a:lnTo>
                  <a:lnTo>
                    <a:pt x="1442" y="440"/>
                  </a:lnTo>
                  <a:lnTo>
                    <a:pt x="1452" y="448"/>
                  </a:lnTo>
                  <a:lnTo>
                    <a:pt x="1466" y="454"/>
                  </a:lnTo>
                  <a:lnTo>
                    <a:pt x="1480" y="458"/>
                  </a:lnTo>
                  <a:lnTo>
                    <a:pt x="1494" y="462"/>
                  </a:lnTo>
                  <a:lnTo>
                    <a:pt x="1506" y="466"/>
                  </a:lnTo>
                  <a:lnTo>
                    <a:pt x="1512" y="474"/>
                  </a:lnTo>
                  <a:lnTo>
                    <a:pt x="1518" y="482"/>
                  </a:lnTo>
                  <a:lnTo>
                    <a:pt x="1526" y="488"/>
                  </a:lnTo>
                  <a:lnTo>
                    <a:pt x="1532" y="490"/>
                  </a:lnTo>
                  <a:lnTo>
                    <a:pt x="1536" y="490"/>
                  </a:lnTo>
                  <a:lnTo>
                    <a:pt x="1548" y="488"/>
                  </a:lnTo>
                  <a:lnTo>
                    <a:pt x="1554" y="484"/>
                  </a:lnTo>
                  <a:lnTo>
                    <a:pt x="1560" y="478"/>
                  </a:lnTo>
                  <a:lnTo>
                    <a:pt x="1568" y="472"/>
                  </a:lnTo>
                  <a:lnTo>
                    <a:pt x="1576" y="486"/>
                  </a:lnTo>
                  <a:lnTo>
                    <a:pt x="1580" y="496"/>
                  </a:lnTo>
                  <a:lnTo>
                    <a:pt x="1582" y="510"/>
                  </a:lnTo>
                  <a:lnTo>
                    <a:pt x="1582" y="522"/>
                  </a:lnTo>
                  <a:lnTo>
                    <a:pt x="1582" y="528"/>
                  </a:lnTo>
                  <a:lnTo>
                    <a:pt x="1582" y="538"/>
                  </a:lnTo>
                  <a:lnTo>
                    <a:pt x="1574" y="532"/>
                  </a:lnTo>
                  <a:lnTo>
                    <a:pt x="1562" y="528"/>
                  </a:lnTo>
                  <a:lnTo>
                    <a:pt x="1562" y="544"/>
                  </a:lnTo>
                  <a:lnTo>
                    <a:pt x="1570" y="550"/>
                  </a:lnTo>
                  <a:lnTo>
                    <a:pt x="1576" y="558"/>
                  </a:lnTo>
                  <a:lnTo>
                    <a:pt x="1584" y="580"/>
                  </a:lnTo>
                  <a:lnTo>
                    <a:pt x="1590" y="576"/>
                  </a:lnTo>
                  <a:lnTo>
                    <a:pt x="1600" y="574"/>
                  </a:lnTo>
                  <a:lnTo>
                    <a:pt x="1612" y="576"/>
                  </a:lnTo>
                  <a:lnTo>
                    <a:pt x="1618" y="576"/>
                  </a:lnTo>
                  <a:lnTo>
                    <a:pt x="1624" y="574"/>
                  </a:lnTo>
                  <a:lnTo>
                    <a:pt x="1630" y="574"/>
                  </a:lnTo>
                  <a:lnTo>
                    <a:pt x="1634" y="570"/>
                  </a:lnTo>
                  <a:lnTo>
                    <a:pt x="1640" y="558"/>
                  </a:lnTo>
                  <a:lnTo>
                    <a:pt x="1640" y="546"/>
                  </a:lnTo>
                  <a:lnTo>
                    <a:pt x="1642" y="532"/>
                  </a:lnTo>
                  <a:lnTo>
                    <a:pt x="1642" y="518"/>
                  </a:lnTo>
                  <a:lnTo>
                    <a:pt x="1642" y="494"/>
                  </a:lnTo>
                  <a:lnTo>
                    <a:pt x="1640" y="476"/>
                  </a:lnTo>
                  <a:lnTo>
                    <a:pt x="1636" y="458"/>
                  </a:lnTo>
                  <a:lnTo>
                    <a:pt x="1628" y="436"/>
                  </a:lnTo>
                  <a:lnTo>
                    <a:pt x="1616" y="418"/>
                  </a:lnTo>
                  <a:lnTo>
                    <a:pt x="1604" y="402"/>
                  </a:lnTo>
                  <a:lnTo>
                    <a:pt x="1588" y="386"/>
                  </a:lnTo>
                  <a:lnTo>
                    <a:pt x="1580" y="382"/>
                  </a:lnTo>
                  <a:lnTo>
                    <a:pt x="1572" y="380"/>
                  </a:lnTo>
                  <a:lnTo>
                    <a:pt x="1562" y="376"/>
                  </a:lnTo>
                  <a:lnTo>
                    <a:pt x="1554" y="376"/>
                  </a:lnTo>
                  <a:lnTo>
                    <a:pt x="1550" y="376"/>
                  </a:lnTo>
                  <a:lnTo>
                    <a:pt x="1548" y="376"/>
                  </a:lnTo>
                  <a:lnTo>
                    <a:pt x="1544" y="382"/>
                  </a:lnTo>
                  <a:lnTo>
                    <a:pt x="1534" y="378"/>
                  </a:lnTo>
                  <a:lnTo>
                    <a:pt x="1530" y="370"/>
                  </a:lnTo>
                  <a:lnTo>
                    <a:pt x="1524" y="362"/>
                  </a:lnTo>
                  <a:lnTo>
                    <a:pt x="1516" y="354"/>
                  </a:lnTo>
                  <a:lnTo>
                    <a:pt x="1510" y="358"/>
                  </a:lnTo>
                  <a:lnTo>
                    <a:pt x="1502" y="362"/>
                  </a:lnTo>
                  <a:lnTo>
                    <a:pt x="1492" y="366"/>
                  </a:lnTo>
                  <a:lnTo>
                    <a:pt x="1492" y="354"/>
                  </a:lnTo>
                  <a:lnTo>
                    <a:pt x="1494" y="354"/>
                  </a:lnTo>
                  <a:lnTo>
                    <a:pt x="1496" y="350"/>
                  </a:lnTo>
                  <a:lnTo>
                    <a:pt x="1502" y="344"/>
                  </a:lnTo>
                  <a:lnTo>
                    <a:pt x="1504" y="340"/>
                  </a:lnTo>
                  <a:lnTo>
                    <a:pt x="1504" y="334"/>
                  </a:lnTo>
                  <a:lnTo>
                    <a:pt x="1504" y="324"/>
                  </a:lnTo>
                  <a:lnTo>
                    <a:pt x="1506" y="312"/>
                  </a:lnTo>
                  <a:lnTo>
                    <a:pt x="1506" y="308"/>
                  </a:lnTo>
                  <a:lnTo>
                    <a:pt x="1508" y="302"/>
                  </a:lnTo>
                  <a:lnTo>
                    <a:pt x="1516" y="296"/>
                  </a:lnTo>
                  <a:lnTo>
                    <a:pt x="1524" y="290"/>
                  </a:lnTo>
                  <a:lnTo>
                    <a:pt x="1534" y="286"/>
                  </a:lnTo>
                  <a:lnTo>
                    <a:pt x="1546" y="284"/>
                  </a:lnTo>
                  <a:lnTo>
                    <a:pt x="1570" y="286"/>
                  </a:lnTo>
                  <a:lnTo>
                    <a:pt x="1592" y="286"/>
                  </a:lnTo>
                  <a:lnTo>
                    <a:pt x="1610" y="288"/>
                  </a:lnTo>
                  <a:lnTo>
                    <a:pt x="1624" y="292"/>
                  </a:lnTo>
                  <a:lnTo>
                    <a:pt x="1636" y="296"/>
                  </a:lnTo>
                  <a:lnTo>
                    <a:pt x="1648" y="298"/>
                  </a:lnTo>
                  <a:lnTo>
                    <a:pt x="1656" y="296"/>
                  </a:lnTo>
                  <a:lnTo>
                    <a:pt x="1662" y="294"/>
                  </a:lnTo>
                  <a:lnTo>
                    <a:pt x="1668" y="290"/>
                  </a:lnTo>
                  <a:lnTo>
                    <a:pt x="1670" y="286"/>
                  </a:lnTo>
                  <a:lnTo>
                    <a:pt x="1666" y="284"/>
                  </a:lnTo>
                  <a:lnTo>
                    <a:pt x="1660" y="278"/>
                  </a:lnTo>
                  <a:lnTo>
                    <a:pt x="1656" y="272"/>
                  </a:lnTo>
                  <a:lnTo>
                    <a:pt x="1654" y="262"/>
                  </a:lnTo>
                  <a:lnTo>
                    <a:pt x="1654" y="254"/>
                  </a:lnTo>
                  <a:lnTo>
                    <a:pt x="1656" y="252"/>
                  </a:lnTo>
                  <a:lnTo>
                    <a:pt x="1658" y="248"/>
                  </a:lnTo>
                  <a:lnTo>
                    <a:pt x="1662" y="246"/>
                  </a:lnTo>
                  <a:lnTo>
                    <a:pt x="1668" y="246"/>
                  </a:lnTo>
                  <a:lnTo>
                    <a:pt x="1682" y="246"/>
                  </a:lnTo>
                  <a:lnTo>
                    <a:pt x="1694" y="250"/>
                  </a:lnTo>
                  <a:lnTo>
                    <a:pt x="1704" y="256"/>
                  </a:lnTo>
                  <a:lnTo>
                    <a:pt x="1714" y="262"/>
                  </a:lnTo>
                  <a:lnTo>
                    <a:pt x="1722" y="264"/>
                  </a:lnTo>
                  <a:lnTo>
                    <a:pt x="1722" y="256"/>
                  </a:lnTo>
                  <a:lnTo>
                    <a:pt x="1722" y="250"/>
                  </a:lnTo>
                  <a:lnTo>
                    <a:pt x="1724" y="244"/>
                  </a:lnTo>
                  <a:lnTo>
                    <a:pt x="1722" y="230"/>
                  </a:lnTo>
                  <a:lnTo>
                    <a:pt x="1738" y="230"/>
                  </a:lnTo>
                  <a:lnTo>
                    <a:pt x="1740" y="240"/>
                  </a:lnTo>
                  <a:lnTo>
                    <a:pt x="1744" y="246"/>
                  </a:lnTo>
                  <a:lnTo>
                    <a:pt x="1750" y="254"/>
                  </a:lnTo>
                  <a:lnTo>
                    <a:pt x="1754" y="260"/>
                  </a:lnTo>
                  <a:lnTo>
                    <a:pt x="1748" y="270"/>
                  </a:lnTo>
                  <a:lnTo>
                    <a:pt x="1740" y="284"/>
                  </a:lnTo>
                  <a:lnTo>
                    <a:pt x="1734" y="300"/>
                  </a:lnTo>
                  <a:lnTo>
                    <a:pt x="1732" y="314"/>
                  </a:lnTo>
                  <a:lnTo>
                    <a:pt x="1732" y="322"/>
                  </a:lnTo>
                  <a:lnTo>
                    <a:pt x="1736" y="330"/>
                  </a:lnTo>
                  <a:lnTo>
                    <a:pt x="1740" y="338"/>
                  </a:lnTo>
                  <a:lnTo>
                    <a:pt x="1746" y="346"/>
                  </a:lnTo>
                  <a:lnTo>
                    <a:pt x="1760" y="362"/>
                  </a:lnTo>
                  <a:lnTo>
                    <a:pt x="1776" y="378"/>
                  </a:lnTo>
                  <a:lnTo>
                    <a:pt x="1814" y="406"/>
                  </a:lnTo>
                  <a:lnTo>
                    <a:pt x="1830" y="420"/>
                  </a:lnTo>
                  <a:lnTo>
                    <a:pt x="1840" y="434"/>
                  </a:lnTo>
                  <a:lnTo>
                    <a:pt x="1846" y="424"/>
                  </a:lnTo>
                  <a:lnTo>
                    <a:pt x="1848" y="416"/>
                  </a:lnTo>
                  <a:lnTo>
                    <a:pt x="1846" y="410"/>
                  </a:lnTo>
                  <a:lnTo>
                    <a:pt x="1840" y="404"/>
                  </a:lnTo>
                  <a:lnTo>
                    <a:pt x="1838" y="400"/>
                  </a:lnTo>
                  <a:lnTo>
                    <a:pt x="1840" y="398"/>
                  </a:lnTo>
                  <a:lnTo>
                    <a:pt x="1844" y="394"/>
                  </a:lnTo>
                  <a:lnTo>
                    <a:pt x="1850" y="390"/>
                  </a:lnTo>
                  <a:lnTo>
                    <a:pt x="1842" y="384"/>
                  </a:lnTo>
                  <a:lnTo>
                    <a:pt x="1838" y="382"/>
                  </a:lnTo>
                  <a:lnTo>
                    <a:pt x="1838" y="376"/>
                  </a:lnTo>
                  <a:lnTo>
                    <a:pt x="1838" y="372"/>
                  </a:lnTo>
                  <a:lnTo>
                    <a:pt x="1840" y="368"/>
                  </a:lnTo>
                  <a:lnTo>
                    <a:pt x="1850" y="366"/>
                  </a:lnTo>
                  <a:lnTo>
                    <a:pt x="1850" y="364"/>
                  </a:lnTo>
                  <a:lnTo>
                    <a:pt x="1852" y="362"/>
                  </a:lnTo>
                  <a:lnTo>
                    <a:pt x="1852" y="358"/>
                  </a:lnTo>
                  <a:lnTo>
                    <a:pt x="1850" y="356"/>
                  </a:lnTo>
                  <a:lnTo>
                    <a:pt x="1846" y="354"/>
                  </a:lnTo>
                  <a:lnTo>
                    <a:pt x="1838" y="354"/>
                  </a:lnTo>
                  <a:lnTo>
                    <a:pt x="1828" y="354"/>
                  </a:lnTo>
                  <a:lnTo>
                    <a:pt x="1840" y="338"/>
                  </a:lnTo>
                  <a:lnTo>
                    <a:pt x="1828" y="328"/>
                  </a:lnTo>
                  <a:lnTo>
                    <a:pt x="1806" y="316"/>
                  </a:lnTo>
                  <a:lnTo>
                    <a:pt x="1798" y="308"/>
                  </a:lnTo>
                  <a:lnTo>
                    <a:pt x="1790" y="302"/>
                  </a:lnTo>
                  <a:lnTo>
                    <a:pt x="1784" y="296"/>
                  </a:lnTo>
                  <a:lnTo>
                    <a:pt x="1782" y="290"/>
                  </a:lnTo>
                  <a:lnTo>
                    <a:pt x="1784" y="282"/>
                  </a:lnTo>
                  <a:lnTo>
                    <a:pt x="1786" y="274"/>
                  </a:lnTo>
                  <a:lnTo>
                    <a:pt x="1792" y="270"/>
                  </a:lnTo>
                  <a:lnTo>
                    <a:pt x="1796" y="268"/>
                  </a:lnTo>
                  <a:lnTo>
                    <a:pt x="1828" y="268"/>
                  </a:lnTo>
                  <a:lnTo>
                    <a:pt x="1838" y="266"/>
                  </a:lnTo>
                  <a:lnTo>
                    <a:pt x="1850" y="262"/>
                  </a:lnTo>
                  <a:lnTo>
                    <a:pt x="1858" y="258"/>
                  </a:lnTo>
                  <a:lnTo>
                    <a:pt x="1868" y="252"/>
                  </a:lnTo>
                  <a:lnTo>
                    <a:pt x="1888" y="240"/>
                  </a:lnTo>
                  <a:lnTo>
                    <a:pt x="1898" y="234"/>
                  </a:lnTo>
                  <a:lnTo>
                    <a:pt x="1912" y="228"/>
                  </a:lnTo>
                  <a:lnTo>
                    <a:pt x="1906" y="218"/>
                  </a:lnTo>
                  <a:lnTo>
                    <a:pt x="1900" y="214"/>
                  </a:lnTo>
                  <a:lnTo>
                    <a:pt x="1892" y="210"/>
                  </a:lnTo>
                  <a:lnTo>
                    <a:pt x="1884" y="208"/>
                  </a:lnTo>
                  <a:lnTo>
                    <a:pt x="1864" y="206"/>
                  </a:lnTo>
                  <a:lnTo>
                    <a:pt x="1856" y="204"/>
                  </a:lnTo>
                  <a:lnTo>
                    <a:pt x="1846" y="198"/>
                  </a:lnTo>
                  <a:lnTo>
                    <a:pt x="1858" y="194"/>
                  </a:lnTo>
                  <a:lnTo>
                    <a:pt x="1868" y="190"/>
                  </a:lnTo>
                  <a:lnTo>
                    <a:pt x="1862" y="184"/>
                  </a:lnTo>
                  <a:lnTo>
                    <a:pt x="1858" y="178"/>
                  </a:lnTo>
                  <a:lnTo>
                    <a:pt x="1868" y="176"/>
                  </a:lnTo>
                  <a:lnTo>
                    <a:pt x="1882" y="180"/>
                  </a:lnTo>
                  <a:lnTo>
                    <a:pt x="1912" y="188"/>
                  </a:lnTo>
                  <a:lnTo>
                    <a:pt x="1940" y="194"/>
                  </a:lnTo>
                  <a:lnTo>
                    <a:pt x="1950" y="198"/>
                  </a:lnTo>
                  <a:lnTo>
                    <a:pt x="1962" y="198"/>
                  </a:lnTo>
                  <a:lnTo>
                    <a:pt x="1966" y="198"/>
                  </a:lnTo>
                  <a:lnTo>
                    <a:pt x="1968" y="196"/>
                  </a:lnTo>
                  <a:lnTo>
                    <a:pt x="1968" y="194"/>
                  </a:lnTo>
                  <a:lnTo>
                    <a:pt x="1968" y="190"/>
                  </a:lnTo>
                  <a:lnTo>
                    <a:pt x="1968" y="188"/>
                  </a:lnTo>
                  <a:lnTo>
                    <a:pt x="1962" y="182"/>
                  </a:lnTo>
                  <a:lnTo>
                    <a:pt x="1960" y="178"/>
                  </a:lnTo>
                  <a:lnTo>
                    <a:pt x="1956" y="174"/>
                  </a:lnTo>
                  <a:lnTo>
                    <a:pt x="1940" y="166"/>
                  </a:lnTo>
                  <a:lnTo>
                    <a:pt x="1924" y="164"/>
                  </a:lnTo>
                  <a:lnTo>
                    <a:pt x="1906" y="162"/>
                  </a:lnTo>
                  <a:lnTo>
                    <a:pt x="1896" y="162"/>
                  </a:lnTo>
                  <a:lnTo>
                    <a:pt x="1892" y="162"/>
                  </a:lnTo>
                  <a:lnTo>
                    <a:pt x="1888" y="164"/>
                  </a:lnTo>
                  <a:lnTo>
                    <a:pt x="1868" y="152"/>
                  </a:lnTo>
                  <a:lnTo>
                    <a:pt x="1844" y="142"/>
                  </a:lnTo>
                  <a:lnTo>
                    <a:pt x="1818" y="134"/>
                  </a:lnTo>
                  <a:lnTo>
                    <a:pt x="1788" y="126"/>
                  </a:lnTo>
                  <a:lnTo>
                    <a:pt x="1760" y="122"/>
                  </a:lnTo>
                  <a:lnTo>
                    <a:pt x="1730" y="118"/>
                  </a:lnTo>
                  <a:lnTo>
                    <a:pt x="1700" y="114"/>
                  </a:lnTo>
                  <a:lnTo>
                    <a:pt x="1674" y="114"/>
                  </a:lnTo>
                  <a:lnTo>
                    <a:pt x="1668" y="112"/>
                  </a:lnTo>
                  <a:lnTo>
                    <a:pt x="1656" y="110"/>
                  </a:lnTo>
                  <a:lnTo>
                    <a:pt x="1652" y="110"/>
                  </a:lnTo>
                  <a:lnTo>
                    <a:pt x="1650" y="114"/>
                  </a:lnTo>
                  <a:lnTo>
                    <a:pt x="1652" y="120"/>
                  </a:lnTo>
                  <a:lnTo>
                    <a:pt x="1660" y="130"/>
                  </a:lnTo>
                  <a:lnTo>
                    <a:pt x="1644" y="130"/>
                  </a:lnTo>
                  <a:lnTo>
                    <a:pt x="1636" y="124"/>
                  </a:lnTo>
                  <a:lnTo>
                    <a:pt x="1622" y="120"/>
                  </a:lnTo>
                  <a:lnTo>
                    <a:pt x="1610" y="118"/>
                  </a:lnTo>
                  <a:lnTo>
                    <a:pt x="1594" y="118"/>
                  </a:lnTo>
                  <a:lnTo>
                    <a:pt x="1562" y="120"/>
                  </a:lnTo>
                  <a:lnTo>
                    <a:pt x="1548" y="120"/>
                  </a:lnTo>
                  <a:lnTo>
                    <a:pt x="1534" y="118"/>
                  </a:lnTo>
                  <a:lnTo>
                    <a:pt x="1526" y="116"/>
                  </a:lnTo>
                  <a:lnTo>
                    <a:pt x="1520" y="112"/>
                  </a:lnTo>
                  <a:lnTo>
                    <a:pt x="1514" y="108"/>
                  </a:lnTo>
                  <a:lnTo>
                    <a:pt x="1508" y="102"/>
                  </a:lnTo>
                  <a:lnTo>
                    <a:pt x="1500" y="98"/>
                  </a:lnTo>
                  <a:lnTo>
                    <a:pt x="1480" y="96"/>
                  </a:lnTo>
                  <a:lnTo>
                    <a:pt x="1454" y="96"/>
                  </a:lnTo>
                  <a:lnTo>
                    <a:pt x="1418" y="100"/>
                  </a:lnTo>
                  <a:lnTo>
                    <a:pt x="1406" y="100"/>
                  </a:lnTo>
                  <a:lnTo>
                    <a:pt x="1394" y="96"/>
                  </a:lnTo>
                  <a:lnTo>
                    <a:pt x="1388" y="90"/>
                  </a:lnTo>
                  <a:lnTo>
                    <a:pt x="1378" y="84"/>
                  </a:lnTo>
                  <a:lnTo>
                    <a:pt x="1364" y="72"/>
                  </a:lnTo>
                  <a:lnTo>
                    <a:pt x="1354" y="68"/>
                  </a:lnTo>
                  <a:lnTo>
                    <a:pt x="1344" y="66"/>
                  </a:lnTo>
                  <a:lnTo>
                    <a:pt x="1340" y="68"/>
                  </a:lnTo>
                  <a:lnTo>
                    <a:pt x="1336" y="70"/>
                  </a:lnTo>
                  <a:lnTo>
                    <a:pt x="1334" y="78"/>
                  </a:lnTo>
                  <a:lnTo>
                    <a:pt x="1328" y="78"/>
                  </a:lnTo>
                  <a:lnTo>
                    <a:pt x="1312" y="80"/>
                  </a:lnTo>
                  <a:lnTo>
                    <a:pt x="1304" y="78"/>
                  </a:lnTo>
                  <a:lnTo>
                    <a:pt x="1292" y="76"/>
                  </a:lnTo>
                  <a:lnTo>
                    <a:pt x="1280" y="72"/>
                  </a:lnTo>
                  <a:lnTo>
                    <a:pt x="1266" y="66"/>
                  </a:lnTo>
                  <a:lnTo>
                    <a:pt x="1260" y="64"/>
                  </a:lnTo>
                  <a:lnTo>
                    <a:pt x="1256" y="64"/>
                  </a:lnTo>
                  <a:lnTo>
                    <a:pt x="1250" y="68"/>
                  </a:lnTo>
                  <a:lnTo>
                    <a:pt x="1246" y="74"/>
                  </a:lnTo>
                  <a:lnTo>
                    <a:pt x="1240" y="82"/>
                  </a:lnTo>
                  <a:lnTo>
                    <a:pt x="1236" y="88"/>
                  </a:lnTo>
                  <a:lnTo>
                    <a:pt x="1232" y="90"/>
                  </a:lnTo>
                  <a:lnTo>
                    <a:pt x="1224" y="94"/>
                  </a:lnTo>
                  <a:lnTo>
                    <a:pt x="1212" y="96"/>
                  </a:lnTo>
                  <a:lnTo>
                    <a:pt x="1190" y="98"/>
                  </a:lnTo>
                  <a:lnTo>
                    <a:pt x="1148" y="96"/>
                  </a:lnTo>
                  <a:lnTo>
                    <a:pt x="1136" y="94"/>
                  </a:lnTo>
                  <a:lnTo>
                    <a:pt x="1124" y="90"/>
                  </a:lnTo>
                  <a:lnTo>
                    <a:pt x="1114" y="84"/>
                  </a:lnTo>
                  <a:lnTo>
                    <a:pt x="1104" y="80"/>
                  </a:lnTo>
                  <a:lnTo>
                    <a:pt x="1094" y="72"/>
                  </a:lnTo>
                  <a:lnTo>
                    <a:pt x="1082" y="66"/>
                  </a:lnTo>
                  <a:lnTo>
                    <a:pt x="1066" y="62"/>
                  </a:lnTo>
                  <a:lnTo>
                    <a:pt x="1048" y="60"/>
                  </a:lnTo>
                  <a:lnTo>
                    <a:pt x="1038" y="58"/>
                  </a:lnTo>
                  <a:lnTo>
                    <a:pt x="1018" y="56"/>
                  </a:lnTo>
                  <a:lnTo>
                    <a:pt x="980" y="54"/>
                  </a:lnTo>
                  <a:lnTo>
                    <a:pt x="924" y="56"/>
                  </a:lnTo>
                  <a:lnTo>
                    <a:pt x="898" y="54"/>
                  </a:lnTo>
                  <a:lnTo>
                    <a:pt x="868" y="54"/>
                  </a:lnTo>
                  <a:lnTo>
                    <a:pt x="880" y="46"/>
                  </a:lnTo>
                  <a:lnTo>
                    <a:pt x="886" y="40"/>
                  </a:lnTo>
                  <a:lnTo>
                    <a:pt x="890" y="34"/>
                  </a:lnTo>
                  <a:lnTo>
                    <a:pt x="876" y="26"/>
                  </a:lnTo>
                  <a:lnTo>
                    <a:pt x="852" y="20"/>
                  </a:lnTo>
                  <a:lnTo>
                    <a:pt x="828" y="12"/>
                  </a:lnTo>
                  <a:lnTo>
                    <a:pt x="800" y="4"/>
                  </a:lnTo>
                  <a:lnTo>
                    <a:pt x="774" y="2"/>
                  </a:lnTo>
                  <a:lnTo>
                    <a:pt x="764" y="0"/>
                  </a:lnTo>
                  <a:lnTo>
                    <a:pt x="752" y="2"/>
                  </a:lnTo>
                  <a:lnTo>
                    <a:pt x="742" y="4"/>
                  </a:lnTo>
                  <a:lnTo>
                    <a:pt x="736" y="8"/>
                  </a:lnTo>
                  <a:lnTo>
                    <a:pt x="732" y="14"/>
                  </a:lnTo>
                  <a:lnTo>
                    <a:pt x="728" y="22"/>
                  </a:lnTo>
                  <a:lnTo>
                    <a:pt x="712" y="20"/>
                  </a:lnTo>
                  <a:lnTo>
                    <a:pt x="692" y="18"/>
                  </a:lnTo>
                  <a:lnTo>
                    <a:pt x="668" y="20"/>
                  </a:lnTo>
                  <a:lnTo>
                    <a:pt x="642" y="26"/>
                  </a:lnTo>
                  <a:lnTo>
                    <a:pt x="630" y="28"/>
                  </a:lnTo>
                  <a:lnTo>
                    <a:pt x="618" y="32"/>
                  </a:lnTo>
                  <a:lnTo>
                    <a:pt x="608" y="38"/>
                  </a:lnTo>
                  <a:lnTo>
                    <a:pt x="602" y="46"/>
                  </a:lnTo>
                  <a:lnTo>
                    <a:pt x="608" y="46"/>
                  </a:lnTo>
                  <a:lnTo>
                    <a:pt x="618" y="52"/>
                  </a:lnTo>
                  <a:lnTo>
                    <a:pt x="606" y="54"/>
                  </a:lnTo>
                  <a:lnTo>
                    <a:pt x="596" y="54"/>
                  </a:lnTo>
                  <a:lnTo>
                    <a:pt x="578" y="54"/>
                  </a:lnTo>
                  <a:lnTo>
                    <a:pt x="564" y="56"/>
                  </a:lnTo>
                  <a:lnTo>
                    <a:pt x="574" y="74"/>
                  </a:lnTo>
                  <a:lnTo>
                    <a:pt x="562" y="74"/>
                  </a:lnTo>
                  <a:lnTo>
                    <a:pt x="552" y="76"/>
                  </a:lnTo>
                  <a:lnTo>
                    <a:pt x="548" y="80"/>
                  </a:lnTo>
                  <a:lnTo>
                    <a:pt x="548" y="82"/>
                  </a:lnTo>
                  <a:lnTo>
                    <a:pt x="546" y="86"/>
                  </a:lnTo>
                  <a:lnTo>
                    <a:pt x="548" y="90"/>
                  </a:lnTo>
                  <a:lnTo>
                    <a:pt x="548" y="96"/>
                  </a:lnTo>
                  <a:lnTo>
                    <a:pt x="542" y="94"/>
                  </a:lnTo>
                  <a:lnTo>
                    <a:pt x="536" y="90"/>
                  </a:lnTo>
                  <a:lnTo>
                    <a:pt x="524" y="82"/>
                  </a:lnTo>
                  <a:lnTo>
                    <a:pt x="516" y="74"/>
                  </a:lnTo>
                  <a:lnTo>
                    <a:pt x="510" y="72"/>
                  </a:lnTo>
                  <a:lnTo>
                    <a:pt x="502" y="68"/>
                  </a:lnTo>
                  <a:lnTo>
                    <a:pt x="502" y="72"/>
                  </a:lnTo>
                  <a:lnTo>
                    <a:pt x="500" y="80"/>
                  </a:lnTo>
                  <a:lnTo>
                    <a:pt x="502" y="84"/>
                  </a:lnTo>
                  <a:lnTo>
                    <a:pt x="506" y="90"/>
                  </a:lnTo>
                  <a:lnTo>
                    <a:pt x="514" y="96"/>
                  </a:lnTo>
                  <a:lnTo>
                    <a:pt x="522" y="102"/>
                  </a:lnTo>
                  <a:lnTo>
                    <a:pt x="522" y="124"/>
                  </a:lnTo>
                  <a:lnTo>
                    <a:pt x="512" y="116"/>
                  </a:lnTo>
                  <a:lnTo>
                    <a:pt x="504" y="108"/>
                  </a:lnTo>
                  <a:lnTo>
                    <a:pt x="492" y="88"/>
                  </a:lnTo>
                  <a:lnTo>
                    <a:pt x="486" y="82"/>
                  </a:lnTo>
                  <a:lnTo>
                    <a:pt x="478" y="74"/>
                  </a:lnTo>
                  <a:lnTo>
                    <a:pt x="466" y="68"/>
                  </a:lnTo>
                  <a:lnTo>
                    <a:pt x="450" y="66"/>
                  </a:lnTo>
                  <a:lnTo>
                    <a:pt x="442" y="68"/>
                  </a:lnTo>
                  <a:lnTo>
                    <a:pt x="438" y="72"/>
                  </a:lnTo>
                  <a:lnTo>
                    <a:pt x="434" y="80"/>
                  </a:lnTo>
                  <a:lnTo>
                    <a:pt x="434" y="88"/>
                  </a:lnTo>
                  <a:lnTo>
                    <a:pt x="434" y="94"/>
                  </a:lnTo>
                  <a:lnTo>
                    <a:pt x="438" y="102"/>
                  </a:lnTo>
                  <a:lnTo>
                    <a:pt x="440" y="108"/>
                  </a:lnTo>
                  <a:lnTo>
                    <a:pt x="446" y="114"/>
                  </a:lnTo>
                  <a:lnTo>
                    <a:pt x="454" y="120"/>
                  </a:lnTo>
                  <a:lnTo>
                    <a:pt x="462" y="126"/>
                  </a:lnTo>
                  <a:lnTo>
                    <a:pt x="468" y="128"/>
                  </a:lnTo>
                  <a:lnTo>
                    <a:pt x="478" y="130"/>
                  </a:lnTo>
                  <a:lnTo>
                    <a:pt x="468" y="136"/>
                  </a:lnTo>
                  <a:lnTo>
                    <a:pt x="460" y="136"/>
                  </a:lnTo>
                  <a:lnTo>
                    <a:pt x="450" y="134"/>
                  </a:lnTo>
                  <a:lnTo>
                    <a:pt x="440" y="132"/>
                  </a:lnTo>
                  <a:lnTo>
                    <a:pt x="420" y="122"/>
                  </a:lnTo>
                  <a:lnTo>
                    <a:pt x="410" y="118"/>
                  </a:lnTo>
                  <a:lnTo>
                    <a:pt x="400" y="116"/>
                  </a:lnTo>
                  <a:lnTo>
                    <a:pt x="366" y="116"/>
                  </a:lnTo>
                  <a:lnTo>
                    <a:pt x="368" y="120"/>
                  </a:lnTo>
                  <a:lnTo>
                    <a:pt x="370" y="130"/>
                  </a:lnTo>
                  <a:lnTo>
                    <a:pt x="370" y="134"/>
                  </a:lnTo>
                  <a:lnTo>
                    <a:pt x="368" y="134"/>
                  </a:lnTo>
                  <a:lnTo>
                    <a:pt x="362" y="132"/>
                  </a:lnTo>
                  <a:lnTo>
                    <a:pt x="356" y="124"/>
                  </a:lnTo>
                  <a:lnTo>
                    <a:pt x="350" y="122"/>
                  </a:lnTo>
                  <a:lnTo>
                    <a:pt x="346" y="122"/>
                  </a:lnTo>
                  <a:lnTo>
                    <a:pt x="340" y="124"/>
                  </a:lnTo>
                  <a:lnTo>
                    <a:pt x="334" y="128"/>
                  </a:lnTo>
                  <a:lnTo>
                    <a:pt x="322" y="136"/>
                  </a:lnTo>
                  <a:lnTo>
                    <a:pt x="314" y="136"/>
                  </a:lnTo>
                  <a:lnTo>
                    <a:pt x="306" y="138"/>
                  </a:lnTo>
                  <a:lnTo>
                    <a:pt x="302" y="136"/>
                  </a:lnTo>
                  <a:lnTo>
                    <a:pt x="302" y="134"/>
                  </a:lnTo>
                  <a:lnTo>
                    <a:pt x="298" y="132"/>
                  </a:lnTo>
                  <a:lnTo>
                    <a:pt x="290" y="130"/>
                  </a:lnTo>
                  <a:lnTo>
                    <a:pt x="280" y="132"/>
                  </a:lnTo>
                  <a:lnTo>
                    <a:pt x="270" y="134"/>
                  </a:lnTo>
                  <a:lnTo>
                    <a:pt x="260" y="136"/>
                  </a:lnTo>
                  <a:lnTo>
                    <a:pt x="250" y="142"/>
                  </a:lnTo>
                  <a:lnTo>
                    <a:pt x="236" y="152"/>
                  </a:lnTo>
                  <a:lnTo>
                    <a:pt x="222" y="164"/>
                  </a:lnTo>
                  <a:lnTo>
                    <a:pt x="218" y="158"/>
                  </a:lnTo>
                  <a:lnTo>
                    <a:pt x="216" y="152"/>
                  </a:lnTo>
                  <a:lnTo>
                    <a:pt x="214" y="144"/>
                  </a:lnTo>
                  <a:lnTo>
                    <a:pt x="214" y="136"/>
                  </a:lnTo>
                  <a:lnTo>
                    <a:pt x="192" y="136"/>
                  </a:lnTo>
                  <a:lnTo>
                    <a:pt x="192" y="144"/>
                  </a:lnTo>
                  <a:lnTo>
                    <a:pt x="194" y="150"/>
                  </a:lnTo>
                  <a:lnTo>
                    <a:pt x="196" y="158"/>
                  </a:lnTo>
                  <a:lnTo>
                    <a:pt x="198" y="166"/>
                  </a:lnTo>
                  <a:lnTo>
                    <a:pt x="190" y="166"/>
                  </a:lnTo>
                  <a:lnTo>
                    <a:pt x="180" y="168"/>
                  </a:lnTo>
                  <a:lnTo>
                    <a:pt x="172" y="172"/>
                  </a:lnTo>
                  <a:lnTo>
                    <a:pt x="166" y="176"/>
                  </a:lnTo>
                  <a:lnTo>
                    <a:pt x="158" y="186"/>
                  </a:lnTo>
                  <a:lnTo>
                    <a:pt x="148" y="196"/>
                  </a:lnTo>
                  <a:lnTo>
                    <a:pt x="132" y="190"/>
                  </a:lnTo>
                  <a:lnTo>
                    <a:pt x="118" y="190"/>
                  </a:lnTo>
                  <a:lnTo>
                    <a:pt x="126" y="198"/>
                  </a:lnTo>
                  <a:lnTo>
                    <a:pt x="130" y="206"/>
                  </a:lnTo>
                  <a:lnTo>
                    <a:pt x="132" y="210"/>
                  </a:lnTo>
                  <a:lnTo>
                    <a:pt x="118" y="210"/>
                  </a:lnTo>
                  <a:lnTo>
                    <a:pt x="110" y="208"/>
                  </a:lnTo>
                  <a:lnTo>
                    <a:pt x="102" y="202"/>
                  </a:lnTo>
                  <a:lnTo>
                    <a:pt x="94" y="196"/>
                  </a:lnTo>
                  <a:lnTo>
                    <a:pt x="84" y="180"/>
                  </a:lnTo>
                  <a:lnTo>
                    <a:pt x="76" y="166"/>
                  </a:lnTo>
                  <a:lnTo>
                    <a:pt x="84" y="166"/>
                  </a:lnTo>
                  <a:lnTo>
                    <a:pt x="96" y="170"/>
                  </a:lnTo>
                  <a:lnTo>
                    <a:pt x="110" y="172"/>
                  </a:lnTo>
                  <a:lnTo>
                    <a:pt x="124" y="174"/>
                  </a:lnTo>
                  <a:lnTo>
                    <a:pt x="134" y="172"/>
                  </a:lnTo>
                  <a:lnTo>
                    <a:pt x="142" y="170"/>
                  </a:lnTo>
                  <a:lnTo>
                    <a:pt x="158" y="164"/>
                  </a:lnTo>
                  <a:lnTo>
                    <a:pt x="156" y="158"/>
                  </a:lnTo>
                  <a:lnTo>
                    <a:pt x="150" y="152"/>
                  </a:lnTo>
                  <a:lnTo>
                    <a:pt x="144" y="146"/>
                  </a:lnTo>
                  <a:lnTo>
                    <a:pt x="138" y="142"/>
                  </a:lnTo>
                  <a:lnTo>
                    <a:pt x="120" y="136"/>
                  </a:lnTo>
                  <a:lnTo>
                    <a:pt x="100" y="132"/>
                  </a:lnTo>
                  <a:lnTo>
                    <a:pt x="56" y="124"/>
                  </a:lnTo>
                  <a:lnTo>
                    <a:pt x="36" y="118"/>
                  </a:lnTo>
                  <a:lnTo>
                    <a:pt x="28" y="114"/>
                  </a:lnTo>
                  <a:lnTo>
                    <a:pt x="24" y="110"/>
                  </a:lnTo>
                  <a:lnTo>
                    <a:pt x="24" y="122"/>
                  </a:lnTo>
                  <a:lnTo>
                    <a:pt x="8" y="126"/>
                  </a:lnTo>
                  <a:lnTo>
                    <a:pt x="2" y="130"/>
                  </a:lnTo>
                  <a:lnTo>
                    <a:pt x="0" y="134"/>
                  </a:lnTo>
                  <a:lnTo>
                    <a:pt x="0" y="136"/>
                  </a:lnTo>
                  <a:lnTo>
                    <a:pt x="0" y="140"/>
                  </a:lnTo>
                  <a:lnTo>
                    <a:pt x="2" y="142"/>
                  </a:lnTo>
                  <a:lnTo>
                    <a:pt x="10" y="144"/>
                  </a:lnTo>
                  <a:lnTo>
                    <a:pt x="18" y="146"/>
                  </a:lnTo>
                  <a:lnTo>
                    <a:pt x="20" y="148"/>
                  </a:lnTo>
                  <a:lnTo>
                    <a:pt x="20" y="150"/>
                  </a:lnTo>
                  <a:lnTo>
                    <a:pt x="20" y="154"/>
                  </a:lnTo>
                  <a:lnTo>
                    <a:pt x="18" y="158"/>
                  </a:lnTo>
                  <a:lnTo>
                    <a:pt x="14" y="160"/>
                  </a:lnTo>
                  <a:lnTo>
                    <a:pt x="14" y="164"/>
                  </a:lnTo>
                  <a:lnTo>
                    <a:pt x="16" y="166"/>
                  </a:lnTo>
                  <a:lnTo>
                    <a:pt x="18" y="164"/>
                  </a:lnTo>
                  <a:lnTo>
                    <a:pt x="24" y="164"/>
                  </a:lnTo>
                  <a:lnTo>
                    <a:pt x="24" y="174"/>
                  </a:lnTo>
                  <a:lnTo>
                    <a:pt x="28" y="186"/>
                  </a:lnTo>
                  <a:lnTo>
                    <a:pt x="30" y="192"/>
                  </a:lnTo>
                  <a:lnTo>
                    <a:pt x="32" y="196"/>
                  </a:lnTo>
                  <a:lnTo>
                    <a:pt x="36" y="198"/>
                  </a:lnTo>
                  <a:lnTo>
                    <a:pt x="36" y="202"/>
                  </a:lnTo>
                  <a:lnTo>
                    <a:pt x="38" y="208"/>
                  </a:lnTo>
                  <a:lnTo>
                    <a:pt x="40" y="212"/>
                  </a:lnTo>
                  <a:lnTo>
                    <a:pt x="40" y="218"/>
                  </a:lnTo>
                  <a:lnTo>
                    <a:pt x="50" y="222"/>
                  </a:lnTo>
                  <a:lnTo>
                    <a:pt x="56" y="228"/>
                  </a:lnTo>
                  <a:lnTo>
                    <a:pt x="56" y="240"/>
                  </a:lnTo>
                  <a:lnTo>
                    <a:pt x="46" y="242"/>
                  </a:lnTo>
                  <a:lnTo>
                    <a:pt x="38" y="246"/>
                  </a:lnTo>
                  <a:lnTo>
                    <a:pt x="28" y="260"/>
                  </a:lnTo>
                  <a:lnTo>
                    <a:pt x="32" y="266"/>
                  </a:lnTo>
                  <a:lnTo>
                    <a:pt x="36" y="268"/>
                  </a:lnTo>
                  <a:lnTo>
                    <a:pt x="40" y="270"/>
                  </a:lnTo>
                  <a:lnTo>
                    <a:pt x="34" y="276"/>
                  </a:lnTo>
                  <a:lnTo>
                    <a:pt x="26" y="282"/>
                  </a:lnTo>
                  <a:lnTo>
                    <a:pt x="20" y="284"/>
                  </a:lnTo>
                  <a:lnTo>
                    <a:pt x="20" y="294"/>
                  </a:lnTo>
                  <a:lnTo>
                    <a:pt x="18" y="296"/>
                  </a:lnTo>
                  <a:lnTo>
                    <a:pt x="14" y="296"/>
                  </a:lnTo>
                  <a:lnTo>
                    <a:pt x="16" y="300"/>
                  </a:lnTo>
                  <a:lnTo>
                    <a:pt x="24" y="314"/>
                  </a:lnTo>
                  <a:lnTo>
                    <a:pt x="26" y="320"/>
                  </a:lnTo>
                  <a:lnTo>
                    <a:pt x="28" y="330"/>
                  </a:lnTo>
                  <a:lnTo>
                    <a:pt x="30" y="338"/>
                  </a:lnTo>
                  <a:lnTo>
                    <a:pt x="30" y="340"/>
                  </a:lnTo>
                  <a:lnTo>
                    <a:pt x="32" y="340"/>
                  </a:lnTo>
                  <a:lnTo>
                    <a:pt x="34" y="340"/>
                  </a:lnTo>
                  <a:lnTo>
                    <a:pt x="42" y="338"/>
                  </a:lnTo>
                  <a:lnTo>
                    <a:pt x="50" y="334"/>
                  </a:lnTo>
                  <a:lnTo>
                    <a:pt x="58" y="338"/>
                  </a:lnTo>
                  <a:lnTo>
                    <a:pt x="68" y="338"/>
                  </a:lnTo>
                  <a:lnTo>
                    <a:pt x="80" y="338"/>
                  </a:lnTo>
                  <a:lnTo>
                    <a:pt x="88" y="350"/>
                  </a:lnTo>
                  <a:lnTo>
                    <a:pt x="88" y="358"/>
                  </a:lnTo>
                  <a:lnTo>
                    <a:pt x="94" y="362"/>
                  </a:lnTo>
                  <a:lnTo>
                    <a:pt x="100" y="372"/>
                  </a:lnTo>
                  <a:lnTo>
                    <a:pt x="104" y="376"/>
                  </a:lnTo>
                  <a:lnTo>
                    <a:pt x="108" y="376"/>
                  </a:lnTo>
                  <a:lnTo>
                    <a:pt x="112" y="378"/>
                  </a:lnTo>
                  <a:lnTo>
                    <a:pt x="112" y="376"/>
                  </a:lnTo>
                  <a:lnTo>
                    <a:pt x="114" y="384"/>
                  </a:lnTo>
                  <a:lnTo>
                    <a:pt x="110" y="386"/>
                  </a:lnTo>
                  <a:lnTo>
                    <a:pt x="96" y="390"/>
                  </a:lnTo>
                  <a:lnTo>
                    <a:pt x="104" y="406"/>
                  </a:lnTo>
                  <a:lnTo>
                    <a:pt x="112" y="406"/>
                  </a:lnTo>
                  <a:lnTo>
                    <a:pt x="132" y="400"/>
                  </a:lnTo>
                  <a:lnTo>
                    <a:pt x="142" y="408"/>
                  </a:lnTo>
                  <a:lnTo>
                    <a:pt x="142" y="414"/>
                  </a:lnTo>
                  <a:lnTo>
                    <a:pt x="144" y="422"/>
                  </a:lnTo>
                  <a:lnTo>
                    <a:pt x="160" y="424"/>
                  </a:lnTo>
                  <a:lnTo>
                    <a:pt x="164" y="436"/>
                  </a:lnTo>
                  <a:lnTo>
                    <a:pt x="174" y="436"/>
                  </a:lnTo>
                  <a:lnTo>
                    <a:pt x="178" y="440"/>
                  </a:lnTo>
                  <a:lnTo>
                    <a:pt x="192" y="436"/>
                  </a:lnTo>
                  <a:lnTo>
                    <a:pt x="198" y="444"/>
                  </a:lnTo>
                  <a:lnTo>
                    <a:pt x="210" y="448"/>
                  </a:lnTo>
                  <a:lnTo>
                    <a:pt x="214" y="448"/>
                  </a:lnTo>
                  <a:lnTo>
                    <a:pt x="222" y="450"/>
                  </a:lnTo>
                  <a:lnTo>
                    <a:pt x="228" y="452"/>
                  </a:lnTo>
                  <a:lnTo>
                    <a:pt x="234" y="454"/>
                  </a:lnTo>
                  <a:lnTo>
                    <a:pt x="236" y="456"/>
                  </a:lnTo>
                  <a:lnTo>
                    <a:pt x="236" y="458"/>
                  </a:lnTo>
                  <a:lnTo>
                    <a:pt x="234" y="460"/>
                  </a:lnTo>
                  <a:lnTo>
                    <a:pt x="230" y="464"/>
                  </a:lnTo>
                  <a:lnTo>
                    <a:pt x="234" y="472"/>
                  </a:lnTo>
                  <a:lnTo>
                    <a:pt x="236" y="480"/>
                  </a:lnTo>
                  <a:lnTo>
                    <a:pt x="236" y="484"/>
                  </a:lnTo>
                  <a:lnTo>
                    <a:pt x="220" y="484"/>
                  </a:lnTo>
                  <a:lnTo>
                    <a:pt x="212" y="492"/>
                  </a:lnTo>
                  <a:lnTo>
                    <a:pt x="212" y="500"/>
                  </a:lnTo>
                  <a:lnTo>
                    <a:pt x="216" y="500"/>
                  </a:lnTo>
                  <a:lnTo>
                    <a:pt x="224" y="500"/>
                  </a:lnTo>
                  <a:lnTo>
                    <a:pt x="206" y="510"/>
                  </a:lnTo>
                  <a:lnTo>
                    <a:pt x="214" y="518"/>
                  </a:lnTo>
                  <a:lnTo>
                    <a:pt x="206" y="520"/>
                  </a:lnTo>
                  <a:lnTo>
                    <a:pt x="206" y="532"/>
                  </a:lnTo>
                  <a:lnTo>
                    <a:pt x="192" y="534"/>
                  </a:lnTo>
                  <a:lnTo>
                    <a:pt x="198" y="536"/>
                  </a:lnTo>
                  <a:lnTo>
                    <a:pt x="202" y="540"/>
                  </a:lnTo>
                  <a:lnTo>
                    <a:pt x="208" y="544"/>
                  </a:lnTo>
                  <a:lnTo>
                    <a:pt x="216" y="548"/>
                  </a:lnTo>
                  <a:lnTo>
                    <a:pt x="242" y="562"/>
                  </a:lnTo>
                  <a:lnTo>
                    <a:pt x="250" y="564"/>
                  </a:lnTo>
                  <a:lnTo>
                    <a:pt x="260" y="564"/>
                  </a:lnTo>
                  <a:lnTo>
                    <a:pt x="272" y="568"/>
                  </a:lnTo>
                  <a:lnTo>
                    <a:pt x="284" y="570"/>
                  </a:lnTo>
                  <a:lnTo>
                    <a:pt x="294" y="572"/>
                  </a:lnTo>
                  <a:lnTo>
                    <a:pt x="304" y="578"/>
                  </a:lnTo>
                  <a:lnTo>
                    <a:pt x="318" y="578"/>
                  </a:lnTo>
                  <a:lnTo>
                    <a:pt x="334" y="584"/>
                  </a:lnTo>
                  <a:lnTo>
                    <a:pt x="340" y="592"/>
                  </a:lnTo>
                  <a:lnTo>
                    <a:pt x="350" y="594"/>
                  </a:lnTo>
                  <a:lnTo>
                    <a:pt x="354" y="598"/>
                  </a:lnTo>
                  <a:lnTo>
                    <a:pt x="356" y="600"/>
                  </a:lnTo>
                  <a:lnTo>
                    <a:pt x="358" y="602"/>
                  </a:lnTo>
                  <a:lnTo>
                    <a:pt x="362" y="604"/>
                  </a:lnTo>
                  <a:lnTo>
                    <a:pt x="364" y="606"/>
                  </a:lnTo>
                  <a:lnTo>
                    <a:pt x="370" y="606"/>
                  </a:lnTo>
                  <a:lnTo>
                    <a:pt x="376" y="600"/>
                  </a:lnTo>
                  <a:lnTo>
                    <a:pt x="380" y="596"/>
                  </a:lnTo>
                  <a:lnTo>
                    <a:pt x="372" y="582"/>
                  </a:lnTo>
                  <a:lnTo>
                    <a:pt x="362" y="568"/>
                  </a:lnTo>
                  <a:lnTo>
                    <a:pt x="352" y="558"/>
                  </a:lnTo>
                  <a:lnTo>
                    <a:pt x="350" y="556"/>
                  </a:lnTo>
                  <a:lnTo>
                    <a:pt x="342" y="544"/>
                  </a:lnTo>
                  <a:lnTo>
                    <a:pt x="344" y="542"/>
                  </a:lnTo>
                  <a:lnTo>
                    <a:pt x="348" y="530"/>
                  </a:lnTo>
                  <a:lnTo>
                    <a:pt x="350" y="526"/>
                  </a:lnTo>
                  <a:lnTo>
                    <a:pt x="354" y="526"/>
                  </a:lnTo>
                  <a:lnTo>
                    <a:pt x="358" y="524"/>
                  </a:lnTo>
                  <a:lnTo>
                    <a:pt x="366" y="518"/>
                  </a:lnTo>
                  <a:lnTo>
                    <a:pt x="374" y="512"/>
                  </a:lnTo>
                  <a:lnTo>
                    <a:pt x="370" y="506"/>
                  </a:lnTo>
                  <a:lnTo>
                    <a:pt x="366" y="498"/>
                  </a:lnTo>
                  <a:lnTo>
                    <a:pt x="358" y="486"/>
                  </a:lnTo>
                  <a:lnTo>
                    <a:pt x="342" y="486"/>
                  </a:lnTo>
                  <a:lnTo>
                    <a:pt x="342" y="476"/>
                  </a:lnTo>
                  <a:lnTo>
                    <a:pt x="336" y="478"/>
                  </a:lnTo>
                  <a:lnTo>
                    <a:pt x="332" y="478"/>
                  </a:lnTo>
                  <a:lnTo>
                    <a:pt x="332" y="476"/>
                  </a:lnTo>
                  <a:lnTo>
                    <a:pt x="332" y="474"/>
                  </a:lnTo>
                  <a:lnTo>
                    <a:pt x="332" y="464"/>
                  </a:lnTo>
                  <a:lnTo>
                    <a:pt x="332" y="462"/>
                  </a:lnTo>
                  <a:lnTo>
                    <a:pt x="332" y="446"/>
                  </a:lnTo>
                  <a:lnTo>
                    <a:pt x="342" y="436"/>
                  </a:lnTo>
                  <a:lnTo>
                    <a:pt x="350" y="448"/>
                  </a:lnTo>
                  <a:lnTo>
                    <a:pt x="358" y="444"/>
                  </a:lnTo>
                  <a:lnTo>
                    <a:pt x="356" y="432"/>
                  </a:lnTo>
                  <a:lnTo>
                    <a:pt x="380" y="412"/>
                  </a:lnTo>
                  <a:lnTo>
                    <a:pt x="402" y="416"/>
                  </a:lnTo>
                  <a:lnTo>
                    <a:pt x="418" y="422"/>
                  </a:lnTo>
                  <a:lnTo>
                    <a:pt x="434" y="434"/>
                  </a:lnTo>
                  <a:lnTo>
                    <a:pt x="442" y="432"/>
                  </a:lnTo>
                  <a:lnTo>
                    <a:pt x="454" y="436"/>
                  </a:lnTo>
                  <a:lnTo>
                    <a:pt x="460" y="428"/>
                  </a:lnTo>
                  <a:lnTo>
                    <a:pt x="492" y="428"/>
                  </a:lnTo>
                  <a:lnTo>
                    <a:pt x="502" y="436"/>
                  </a:lnTo>
                  <a:lnTo>
                    <a:pt x="534" y="434"/>
                  </a:lnTo>
                  <a:lnTo>
                    <a:pt x="536" y="420"/>
                  </a:lnTo>
                  <a:lnTo>
                    <a:pt x="512" y="412"/>
                  </a:lnTo>
                  <a:lnTo>
                    <a:pt x="516" y="406"/>
                  </a:lnTo>
                  <a:lnTo>
                    <a:pt x="518" y="394"/>
                  </a:lnTo>
                  <a:lnTo>
                    <a:pt x="532" y="392"/>
                  </a:lnTo>
                  <a:lnTo>
                    <a:pt x="520" y="386"/>
                  </a:lnTo>
                  <a:lnTo>
                    <a:pt x="514" y="376"/>
                  </a:lnTo>
                  <a:lnTo>
                    <a:pt x="534" y="376"/>
                  </a:lnTo>
                  <a:lnTo>
                    <a:pt x="602" y="360"/>
                  </a:lnTo>
                  <a:lnTo>
                    <a:pt x="612" y="350"/>
                  </a:lnTo>
                  <a:lnTo>
                    <a:pt x="640" y="354"/>
                  </a:lnTo>
                  <a:lnTo>
                    <a:pt x="652" y="372"/>
                  </a:lnTo>
                  <a:lnTo>
                    <a:pt x="684" y="376"/>
                  </a:lnTo>
                  <a:lnTo>
                    <a:pt x="684" y="382"/>
                  </a:lnTo>
                  <a:lnTo>
                    <a:pt x="702" y="382"/>
                  </a:lnTo>
                  <a:lnTo>
                    <a:pt x="720" y="368"/>
                  </a:lnTo>
                  <a:lnTo>
                    <a:pt x="728" y="368"/>
                  </a:lnTo>
                  <a:lnTo>
                    <a:pt x="728" y="378"/>
                  </a:lnTo>
                  <a:lnTo>
                    <a:pt x="744" y="384"/>
                  </a:lnTo>
                  <a:lnTo>
                    <a:pt x="796" y="432"/>
                  </a:lnTo>
                  <a:lnTo>
                    <a:pt x="804" y="434"/>
                  </a:lnTo>
                  <a:lnTo>
                    <a:pt x="804" y="424"/>
                  </a:lnTo>
                  <a:lnTo>
                    <a:pt x="816" y="426"/>
                  </a:lnTo>
                  <a:lnTo>
                    <a:pt x="818" y="434"/>
                  </a:lnTo>
                  <a:lnTo>
                    <a:pt x="836" y="436"/>
                  </a:lnTo>
                  <a:lnTo>
                    <a:pt x="842" y="428"/>
                  </a:lnTo>
                  <a:lnTo>
                    <a:pt x="866" y="446"/>
                  </a:lnTo>
                  <a:lnTo>
                    <a:pt x="884" y="454"/>
                  </a:lnTo>
                  <a:lnTo>
                    <a:pt x="902" y="45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2" name="Freeform 211"/>
            <p:cNvSpPr>
              <a:spLocks/>
            </p:cNvSpPr>
            <p:nvPr/>
          </p:nvSpPr>
          <p:spPr bwMode="auto">
            <a:xfrm>
              <a:off x="6890613" y="1865625"/>
              <a:ext cx="124926" cy="75848"/>
            </a:xfrm>
            <a:custGeom>
              <a:avLst/>
              <a:gdLst>
                <a:gd name="T0" fmla="*/ 0 w 112"/>
                <a:gd name="T1" fmla="*/ 2147483647 h 68"/>
                <a:gd name="T2" fmla="*/ 2147483647 w 112"/>
                <a:gd name="T3" fmla="*/ 2147483647 h 68"/>
                <a:gd name="T4" fmla="*/ 2147483647 w 112"/>
                <a:gd name="T5" fmla="*/ 2147483647 h 68"/>
                <a:gd name="T6" fmla="*/ 2147483647 w 112"/>
                <a:gd name="T7" fmla="*/ 2147483647 h 68"/>
                <a:gd name="T8" fmla="*/ 2147483647 w 112"/>
                <a:gd name="T9" fmla="*/ 2147483647 h 68"/>
                <a:gd name="T10" fmla="*/ 2147483647 w 112"/>
                <a:gd name="T11" fmla="*/ 2147483647 h 68"/>
                <a:gd name="T12" fmla="*/ 2147483647 w 112"/>
                <a:gd name="T13" fmla="*/ 0 h 68"/>
                <a:gd name="T14" fmla="*/ 2147483647 w 112"/>
                <a:gd name="T15" fmla="*/ 2147483647 h 68"/>
                <a:gd name="T16" fmla="*/ 2147483647 w 112"/>
                <a:gd name="T17" fmla="*/ 2147483647 h 68"/>
                <a:gd name="T18" fmla="*/ 2147483647 w 112"/>
                <a:gd name="T19" fmla="*/ 2147483647 h 68"/>
                <a:gd name="T20" fmla="*/ 2147483647 w 112"/>
                <a:gd name="T21" fmla="*/ 2147483647 h 68"/>
                <a:gd name="T22" fmla="*/ 2147483647 w 112"/>
                <a:gd name="T23" fmla="*/ 2147483647 h 68"/>
                <a:gd name="T24" fmla="*/ 2147483647 w 112"/>
                <a:gd name="T25" fmla="*/ 2147483647 h 68"/>
                <a:gd name="T26" fmla="*/ 2147483647 w 112"/>
                <a:gd name="T27" fmla="*/ 2147483647 h 68"/>
                <a:gd name="T28" fmla="*/ 2147483647 w 112"/>
                <a:gd name="T29" fmla="*/ 2147483647 h 68"/>
                <a:gd name="T30" fmla="*/ 2147483647 w 112"/>
                <a:gd name="T31" fmla="*/ 2147483647 h 68"/>
                <a:gd name="T32" fmla="*/ 2147483647 w 112"/>
                <a:gd name="T33" fmla="*/ 2147483647 h 68"/>
                <a:gd name="T34" fmla="*/ 2147483647 w 112"/>
                <a:gd name="T35" fmla="*/ 2147483647 h 68"/>
                <a:gd name="T36" fmla="*/ 2147483647 w 112"/>
                <a:gd name="T37" fmla="*/ 2147483647 h 68"/>
                <a:gd name="T38" fmla="*/ 2147483647 w 112"/>
                <a:gd name="T39" fmla="*/ 2147483647 h 68"/>
                <a:gd name="T40" fmla="*/ 2147483647 w 112"/>
                <a:gd name="T41" fmla="*/ 2147483647 h 68"/>
                <a:gd name="T42" fmla="*/ 2147483647 w 112"/>
                <a:gd name="T43" fmla="*/ 2147483647 h 68"/>
                <a:gd name="T44" fmla="*/ 2147483647 w 112"/>
                <a:gd name="T45" fmla="*/ 2147483647 h 68"/>
                <a:gd name="T46" fmla="*/ 2147483647 w 112"/>
                <a:gd name="T47" fmla="*/ 2147483647 h 68"/>
                <a:gd name="T48" fmla="*/ 2147483647 w 112"/>
                <a:gd name="T49" fmla="*/ 2147483647 h 68"/>
                <a:gd name="T50" fmla="*/ 2147483647 w 112"/>
                <a:gd name="T51" fmla="*/ 2147483647 h 68"/>
                <a:gd name="T52" fmla="*/ 2147483647 w 112"/>
                <a:gd name="T53" fmla="*/ 2147483647 h 68"/>
                <a:gd name="T54" fmla="*/ 2147483647 w 112"/>
                <a:gd name="T55" fmla="*/ 2147483647 h 68"/>
                <a:gd name="T56" fmla="*/ 2147483647 w 112"/>
                <a:gd name="T57" fmla="*/ 2147483647 h 68"/>
                <a:gd name="T58" fmla="*/ 2147483647 w 112"/>
                <a:gd name="T59" fmla="*/ 2147483647 h 68"/>
                <a:gd name="T60" fmla="*/ 2147483647 w 112"/>
                <a:gd name="T61" fmla="*/ 2147483647 h 68"/>
                <a:gd name="T62" fmla="*/ 2147483647 w 112"/>
                <a:gd name="T63" fmla="*/ 2147483647 h 68"/>
                <a:gd name="T64" fmla="*/ 2147483647 w 112"/>
                <a:gd name="T65" fmla="*/ 2147483647 h 68"/>
                <a:gd name="T66" fmla="*/ 2147483647 w 112"/>
                <a:gd name="T67" fmla="*/ 2147483647 h 68"/>
                <a:gd name="T68" fmla="*/ 2147483647 w 112"/>
                <a:gd name="T69" fmla="*/ 2147483647 h 68"/>
                <a:gd name="T70" fmla="*/ 2147483647 w 112"/>
                <a:gd name="T71" fmla="*/ 2147483647 h 68"/>
                <a:gd name="T72" fmla="*/ 2147483647 w 112"/>
                <a:gd name="T73" fmla="*/ 2147483647 h 68"/>
                <a:gd name="T74" fmla="*/ 2147483647 w 112"/>
                <a:gd name="T75" fmla="*/ 2147483647 h 68"/>
                <a:gd name="T76" fmla="*/ 2147483647 w 112"/>
                <a:gd name="T77" fmla="*/ 2147483647 h 68"/>
                <a:gd name="T78" fmla="*/ 2147483647 w 112"/>
                <a:gd name="T79" fmla="*/ 2147483647 h 68"/>
                <a:gd name="T80" fmla="*/ 2147483647 w 112"/>
                <a:gd name="T81" fmla="*/ 2147483647 h 68"/>
                <a:gd name="T82" fmla="*/ 2147483647 w 112"/>
                <a:gd name="T83" fmla="*/ 2147483647 h 68"/>
                <a:gd name="T84" fmla="*/ 2147483647 w 112"/>
                <a:gd name="T85" fmla="*/ 2147483647 h 68"/>
                <a:gd name="T86" fmla="*/ 2147483647 w 112"/>
                <a:gd name="T87" fmla="*/ 2147483647 h 68"/>
                <a:gd name="T88" fmla="*/ 2147483647 w 112"/>
                <a:gd name="T89" fmla="*/ 2147483647 h 68"/>
                <a:gd name="T90" fmla="*/ 2147483647 w 112"/>
                <a:gd name="T91" fmla="*/ 2147483647 h 68"/>
                <a:gd name="T92" fmla="*/ 0 w 112"/>
                <a:gd name="T93" fmla="*/ 2147483647 h 68"/>
                <a:gd name="T94" fmla="*/ 0 w 112"/>
                <a:gd name="T95" fmla="*/ 2147483647 h 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2" h="68">
                  <a:moveTo>
                    <a:pt x="0" y="26"/>
                  </a:moveTo>
                  <a:lnTo>
                    <a:pt x="14" y="26"/>
                  </a:lnTo>
                  <a:lnTo>
                    <a:pt x="16" y="16"/>
                  </a:lnTo>
                  <a:lnTo>
                    <a:pt x="22" y="14"/>
                  </a:lnTo>
                  <a:lnTo>
                    <a:pt x="22" y="4"/>
                  </a:lnTo>
                  <a:lnTo>
                    <a:pt x="32" y="6"/>
                  </a:lnTo>
                  <a:lnTo>
                    <a:pt x="36" y="0"/>
                  </a:lnTo>
                  <a:lnTo>
                    <a:pt x="44" y="6"/>
                  </a:lnTo>
                  <a:lnTo>
                    <a:pt x="44" y="10"/>
                  </a:lnTo>
                  <a:lnTo>
                    <a:pt x="36" y="14"/>
                  </a:lnTo>
                  <a:lnTo>
                    <a:pt x="32" y="16"/>
                  </a:lnTo>
                  <a:lnTo>
                    <a:pt x="40" y="16"/>
                  </a:lnTo>
                  <a:lnTo>
                    <a:pt x="46" y="18"/>
                  </a:lnTo>
                  <a:lnTo>
                    <a:pt x="44" y="28"/>
                  </a:lnTo>
                  <a:lnTo>
                    <a:pt x="58" y="28"/>
                  </a:lnTo>
                  <a:lnTo>
                    <a:pt x="64" y="30"/>
                  </a:lnTo>
                  <a:lnTo>
                    <a:pt x="78" y="30"/>
                  </a:lnTo>
                  <a:lnTo>
                    <a:pt x="84" y="26"/>
                  </a:lnTo>
                  <a:lnTo>
                    <a:pt x="84" y="30"/>
                  </a:lnTo>
                  <a:lnTo>
                    <a:pt x="88" y="32"/>
                  </a:lnTo>
                  <a:lnTo>
                    <a:pt x="98" y="38"/>
                  </a:lnTo>
                  <a:lnTo>
                    <a:pt x="102" y="44"/>
                  </a:lnTo>
                  <a:lnTo>
                    <a:pt x="108" y="48"/>
                  </a:lnTo>
                  <a:lnTo>
                    <a:pt x="112" y="58"/>
                  </a:lnTo>
                  <a:lnTo>
                    <a:pt x="106" y="60"/>
                  </a:lnTo>
                  <a:lnTo>
                    <a:pt x="98" y="62"/>
                  </a:lnTo>
                  <a:lnTo>
                    <a:pt x="90" y="64"/>
                  </a:lnTo>
                  <a:lnTo>
                    <a:pt x="82" y="66"/>
                  </a:lnTo>
                  <a:lnTo>
                    <a:pt x="76" y="68"/>
                  </a:lnTo>
                  <a:lnTo>
                    <a:pt x="74" y="68"/>
                  </a:lnTo>
                  <a:lnTo>
                    <a:pt x="70" y="68"/>
                  </a:lnTo>
                  <a:lnTo>
                    <a:pt x="66" y="64"/>
                  </a:lnTo>
                  <a:lnTo>
                    <a:pt x="60" y="58"/>
                  </a:lnTo>
                  <a:lnTo>
                    <a:pt x="58" y="50"/>
                  </a:lnTo>
                  <a:lnTo>
                    <a:pt x="54" y="40"/>
                  </a:lnTo>
                  <a:lnTo>
                    <a:pt x="48" y="40"/>
                  </a:lnTo>
                  <a:lnTo>
                    <a:pt x="44" y="46"/>
                  </a:lnTo>
                  <a:lnTo>
                    <a:pt x="40" y="50"/>
                  </a:lnTo>
                  <a:lnTo>
                    <a:pt x="34" y="56"/>
                  </a:lnTo>
                  <a:lnTo>
                    <a:pt x="30" y="60"/>
                  </a:lnTo>
                  <a:lnTo>
                    <a:pt x="20" y="66"/>
                  </a:lnTo>
                  <a:lnTo>
                    <a:pt x="12" y="66"/>
                  </a:lnTo>
                  <a:lnTo>
                    <a:pt x="16" y="56"/>
                  </a:lnTo>
                  <a:lnTo>
                    <a:pt x="16" y="46"/>
                  </a:lnTo>
                  <a:lnTo>
                    <a:pt x="12" y="42"/>
                  </a:lnTo>
                  <a:lnTo>
                    <a:pt x="6" y="38"/>
                  </a:lnTo>
                  <a:lnTo>
                    <a:pt x="0" y="32"/>
                  </a:lnTo>
                  <a:lnTo>
                    <a:pt x="0" y="2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3" name="Freeform 212"/>
            <p:cNvSpPr>
              <a:spLocks/>
            </p:cNvSpPr>
            <p:nvPr/>
          </p:nvSpPr>
          <p:spPr bwMode="auto">
            <a:xfrm>
              <a:off x="6404294" y="1807625"/>
              <a:ext cx="122695" cy="51308"/>
            </a:xfrm>
            <a:custGeom>
              <a:avLst/>
              <a:gdLst>
                <a:gd name="T0" fmla="*/ 2147483647 w 110"/>
                <a:gd name="T1" fmla="*/ 2147483647 h 46"/>
                <a:gd name="T2" fmla="*/ 2147483647 w 110"/>
                <a:gd name="T3" fmla="*/ 2147483647 h 46"/>
                <a:gd name="T4" fmla="*/ 2147483647 w 110"/>
                <a:gd name="T5" fmla="*/ 2147483647 h 46"/>
                <a:gd name="T6" fmla="*/ 2147483647 w 110"/>
                <a:gd name="T7" fmla="*/ 2147483647 h 46"/>
                <a:gd name="T8" fmla="*/ 2147483647 w 110"/>
                <a:gd name="T9" fmla="*/ 2147483647 h 46"/>
                <a:gd name="T10" fmla="*/ 2147483647 w 110"/>
                <a:gd name="T11" fmla="*/ 2147483647 h 46"/>
                <a:gd name="T12" fmla="*/ 2147483647 w 110"/>
                <a:gd name="T13" fmla="*/ 2147483647 h 46"/>
                <a:gd name="T14" fmla="*/ 2147483647 w 110"/>
                <a:gd name="T15" fmla="*/ 2147483647 h 46"/>
                <a:gd name="T16" fmla="*/ 2147483647 w 110"/>
                <a:gd name="T17" fmla="*/ 2147483647 h 46"/>
                <a:gd name="T18" fmla="*/ 2147483647 w 110"/>
                <a:gd name="T19" fmla="*/ 2147483647 h 46"/>
                <a:gd name="T20" fmla="*/ 2147483647 w 110"/>
                <a:gd name="T21" fmla="*/ 2147483647 h 46"/>
                <a:gd name="T22" fmla="*/ 2147483647 w 110"/>
                <a:gd name="T23" fmla="*/ 2147483647 h 46"/>
                <a:gd name="T24" fmla="*/ 2147483647 w 110"/>
                <a:gd name="T25" fmla="*/ 2147483647 h 46"/>
                <a:gd name="T26" fmla="*/ 2147483647 w 110"/>
                <a:gd name="T27" fmla="*/ 2147483647 h 46"/>
                <a:gd name="T28" fmla="*/ 2147483647 w 110"/>
                <a:gd name="T29" fmla="*/ 2147483647 h 46"/>
                <a:gd name="T30" fmla="*/ 2147483647 w 110"/>
                <a:gd name="T31" fmla="*/ 2147483647 h 46"/>
                <a:gd name="T32" fmla="*/ 2147483647 w 110"/>
                <a:gd name="T33" fmla="*/ 2147483647 h 46"/>
                <a:gd name="T34" fmla="*/ 2147483647 w 110"/>
                <a:gd name="T35" fmla="*/ 2147483647 h 46"/>
                <a:gd name="T36" fmla="*/ 2147483647 w 110"/>
                <a:gd name="T37" fmla="*/ 2147483647 h 46"/>
                <a:gd name="T38" fmla="*/ 2147483647 w 110"/>
                <a:gd name="T39" fmla="*/ 2147483647 h 46"/>
                <a:gd name="T40" fmla="*/ 2147483647 w 110"/>
                <a:gd name="T41" fmla="*/ 2147483647 h 46"/>
                <a:gd name="T42" fmla="*/ 2147483647 w 110"/>
                <a:gd name="T43" fmla="*/ 2147483647 h 46"/>
                <a:gd name="T44" fmla="*/ 2147483647 w 110"/>
                <a:gd name="T45" fmla="*/ 2147483647 h 46"/>
                <a:gd name="T46" fmla="*/ 2147483647 w 110"/>
                <a:gd name="T47" fmla="*/ 2147483647 h 46"/>
                <a:gd name="T48" fmla="*/ 0 w 110"/>
                <a:gd name="T49" fmla="*/ 0 h 46"/>
                <a:gd name="T50" fmla="*/ 2147483647 w 110"/>
                <a:gd name="T51" fmla="*/ 2147483647 h 46"/>
                <a:gd name="T52" fmla="*/ 2147483647 w 110"/>
                <a:gd name="T53" fmla="*/ 2147483647 h 46"/>
                <a:gd name="T54" fmla="*/ 2147483647 w 110"/>
                <a:gd name="T55" fmla="*/ 2147483647 h 46"/>
                <a:gd name="T56" fmla="*/ 2147483647 w 110"/>
                <a:gd name="T57" fmla="*/ 2147483647 h 46"/>
                <a:gd name="T58" fmla="*/ 2147483647 w 110"/>
                <a:gd name="T59" fmla="*/ 2147483647 h 46"/>
                <a:gd name="T60" fmla="*/ 2147483647 w 110"/>
                <a:gd name="T61" fmla="*/ 2147483647 h 46"/>
                <a:gd name="T62" fmla="*/ 2147483647 w 110"/>
                <a:gd name="T63" fmla="*/ 2147483647 h 46"/>
                <a:gd name="T64" fmla="*/ 2147483647 w 110"/>
                <a:gd name="T65" fmla="*/ 2147483647 h 46"/>
                <a:gd name="T66" fmla="*/ 2147483647 w 110"/>
                <a:gd name="T67" fmla="*/ 2147483647 h 46"/>
                <a:gd name="T68" fmla="*/ 2147483647 w 110"/>
                <a:gd name="T69" fmla="*/ 2147483647 h 46"/>
                <a:gd name="T70" fmla="*/ 2147483647 w 110"/>
                <a:gd name="T71" fmla="*/ 2147483647 h 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10" h="46">
                  <a:moveTo>
                    <a:pt x="36" y="36"/>
                  </a:moveTo>
                  <a:lnTo>
                    <a:pt x="44" y="34"/>
                  </a:lnTo>
                  <a:lnTo>
                    <a:pt x="50" y="34"/>
                  </a:lnTo>
                  <a:lnTo>
                    <a:pt x="60" y="36"/>
                  </a:lnTo>
                  <a:lnTo>
                    <a:pt x="64" y="40"/>
                  </a:lnTo>
                  <a:lnTo>
                    <a:pt x="66" y="42"/>
                  </a:lnTo>
                  <a:lnTo>
                    <a:pt x="66" y="44"/>
                  </a:lnTo>
                  <a:lnTo>
                    <a:pt x="78" y="44"/>
                  </a:lnTo>
                  <a:lnTo>
                    <a:pt x="86" y="44"/>
                  </a:lnTo>
                  <a:lnTo>
                    <a:pt x="88" y="38"/>
                  </a:lnTo>
                  <a:lnTo>
                    <a:pt x="96" y="42"/>
                  </a:lnTo>
                  <a:lnTo>
                    <a:pt x="100" y="46"/>
                  </a:lnTo>
                  <a:lnTo>
                    <a:pt x="110" y="46"/>
                  </a:lnTo>
                  <a:lnTo>
                    <a:pt x="106" y="40"/>
                  </a:lnTo>
                  <a:lnTo>
                    <a:pt x="104" y="36"/>
                  </a:lnTo>
                  <a:lnTo>
                    <a:pt x="108" y="32"/>
                  </a:lnTo>
                  <a:lnTo>
                    <a:pt x="98" y="30"/>
                  </a:lnTo>
                  <a:lnTo>
                    <a:pt x="92" y="22"/>
                  </a:lnTo>
                  <a:lnTo>
                    <a:pt x="76" y="16"/>
                  </a:lnTo>
                  <a:lnTo>
                    <a:pt x="62" y="16"/>
                  </a:lnTo>
                  <a:lnTo>
                    <a:pt x="52" y="10"/>
                  </a:lnTo>
                  <a:lnTo>
                    <a:pt x="40" y="8"/>
                  </a:lnTo>
                  <a:lnTo>
                    <a:pt x="30" y="6"/>
                  </a:lnTo>
                  <a:lnTo>
                    <a:pt x="18" y="2"/>
                  </a:lnTo>
                  <a:lnTo>
                    <a:pt x="0" y="0"/>
                  </a:lnTo>
                  <a:lnTo>
                    <a:pt x="6" y="4"/>
                  </a:lnTo>
                  <a:lnTo>
                    <a:pt x="12" y="8"/>
                  </a:lnTo>
                  <a:lnTo>
                    <a:pt x="20" y="12"/>
                  </a:lnTo>
                  <a:lnTo>
                    <a:pt x="24" y="14"/>
                  </a:lnTo>
                  <a:lnTo>
                    <a:pt x="30" y="16"/>
                  </a:lnTo>
                  <a:lnTo>
                    <a:pt x="32" y="20"/>
                  </a:lnTo>
                  <a:lnTo>
                    <a:pt x="34" y="24"/>
                  </a:lnTo>
                  <a:lnTo>
                    <a:pt x="34" y="26"/>
                  </a:lnTo>
                  <a:lnTo>
                    <a:pt x="36" y="30"/>
                  </a:lnTo>
                  <a:lnTo>
                    <a:pt x="36" y="32"/>
                  </a:lnTo>
                  <a:lnTo>
                    <a:pt x="36" y="3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4" name="Freeform 213"/>
            <p:cNvSpPr>
              <a:spLocks/>
            </p:cNvSpPr>
            <p:nvPr/>
          </p:nvSpPr>
          <p:spPr bwMode="auto">
            <a:xfrm>
              <a:off x="6477912" y="1856703"/>
              <a:ext cx="58002" cy="46846"/>
            </a:xfrm>
            <a:custGeom>
              <a:avLst/>
              <a:gdLst>
                <a:gd name="T0" fmla="*/ 0 w 52"/>
                <a:gd name="T1" fmla="*/ 0 h 42"/>
                <a:gd name="T2" fmla="*/ 2147483647 w 52"/>
                <a:gd name="T3" fmla="*/ 0 h 42"/>
                <a:gd name="T4" fmla="*/ 2147483647 w 52"/>
                <a:gd name="T5" fmla="*/ 2147483647 h 42"/>
                <a:gd name="T6" fmla="*/ 2147483647 w 52"/>
                <a:gd name="T7" fmla="*/ 2147483647 h 42"/>
                <a:gd name="T8" fmla="*/ 2147483647 w 52"/>
                <a:gd name="T9" fmla="*/ 2147483647 h 42"/>
                <a:gd name="T10" fmla="*/ 2147483647 w 52"/>
                <a:gd name="T11" fmla="*/ 2147483647 h 42"/>
                <a:gd name="T12" fmla="*/ 2147483647 w 52"/>
                <a:gd name="T13" fmla="*/ 2147483647 h 42"/>
                <a:gd name="T14" fmla="*/ 2147483647 w 52"/>
                <a:gd name="T15" fmla="*/ 2147483647 h 42"/>
                <a:gd name="T16" fmla="*/ 2147483647 w 52"/>
                <a:gd name="T17" fmla="*/ 2147483647 h 42"/>
                <a:gd name="T18" fmla="*/ 2147483647 w 52"/>
                <a:gd name="T19" fmla="*/ 2147483647 h 42"/>
                <a:gd name="T20" fmla="*/ 2147483647 w 52"/>
                <a:gd name="T21" fmla="*/ 2147483647 h 42"/>
                <a:gd name="T22" fmla="*/ 2147483647 w 52"/>
                <a:gd name="T23" fmla="*/ 2147483647 h 42"/>
                <a:gd name="T24" fmla="*/ 2147483647 w 52"/>
                <a:gd name="T25" fmla="*/ 2147483647 h 42"/>
                <a:gd name="T26" fmla="*/ 2147483647 w 52"/>
                <a:gd name="T27" fmla="*/ 2147483647 h 42"/>
                <a:gd name="T28" fmla="*/ 2147483647 w 52"/>
                <a:gd name="T29" fmla="*/ 2147483647 h 42"/>
                <a:gd name="T30" fmla="*/ 2147483647 w 52"/>
                <a:gd name="T31" fmla="*/ 2147483647 h 42"/>
                <a:gd name="T32" fmla="*/ 2147483647 w 52"/>
                <a:gd name="T33" fmla="*/ 2147483647 h 42"/>
                <a:gd name="T34" fmla="*/ 2147483647 w 52"/>
                <a:gd name="T35" fmla="*/ 2147483647 h 42"/>
                <a:gd name="T36" fmla="*/ 2147483647 w 52"/>
                <a:gd name="T37" fmla="*/ 2147483647 h 42"/>
                <a:gd name="T38" fmla="*/ 2147483647 w 52"/>
                <a:gd name="T39" fmla="*/ 2147483647 h 42"/>
                <a:gd name="T40" fmla="*/ 0 w 52"/>
                <a:gd name="T41" fmla="*/ 0 h 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42">
                  <a:moveTo>
                    <a:pt x="0" y="0"/>
                  </a:moveTo>
                  <a:lnTo>
                    <a:pt x="20" y="0"/>
                  </a:lnTo>
                  <a:lnTo>
                    <a:pt x="26" y="6"/>
                  </a:lnTo>
                  <a:lnTo>
                    <a:pt x="28" y="6"/>
                  </a:lnTo>
                  <a:lnTo>
                    <a:pt x="30" y="10"/>
                  </a:lnTo>
                  <a:lnTo>
                    <a:pt x="32" y="16"/>
                  </a:lnTo>
                  <a:lnTo>
                    <a:pt x="38" y="22"/>
                  </a:lnTo>
                  <a:lnTo>
                    <a:pt x="40" y="22"/>
                  </a:lnTo>
                  <a:lnTo>
                    <a:pt x="48" y="26"/>
                  </a:lnTo>
                  <a:lnTo>
                    <a:pt x="52" y="38"/>
                  </a:lnTo>
                  <a:lnTo>
                    <a:pt x="48" y="42"/>
                  </a:lnTo>
                  <a:lnTo>
                    <a:pt x="42" y="38"/>
                  </a:lnTo>
                  <a:lnTo>
                    <a:pt x="38" y="34"/>
                  </a:lnTo>
                  <a:lnTo>
                    <a:pt x="32" y="30"/>
                  </a:lnTo>
                  <a:lnTo>
                    <a:pt x="24" y="32"/>
                  </a:lnTo>
                  <a:lnTo>
                    <a:pt x="20" y="26"/>
                  </a:lnTo>
                  <a:lnTo>
                    <a:pt x="16" y="22"/>
                  </a:lnTo>
                  <a:lnTo>
                    <a:pt x="12" y="20"/>
                  </a:lnTo>
                  <a:lnTo>
                    <a:pt x="2" y="18"/>
                  </a:lnTo>
                  <a:lnTo>
                    <a:pt x="2" y="10"/>
                  </a:lnTo>
                  <a:lnTo>
                    <a:pt x="0"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5" name="Freeform 214"/>
            <p:cNvSpPr>
              <a:spLocks/>
            </p:cNvSpPr>
            <p:nvPr/>
          </p:nvSpPr>
          <p:spPr bwMode="auto">
            <a:xfrm>
              <a:off x="6500220" y="1843318"/>
              <a:ext cx="87002" cy="66924"/>
            </a:xfrm>
            <a:custGeom>
              <a:avLst/>
              <a:gdLst>
                <a:gd name="T0" fmla="*/ 2147483647 w 78"/>
                <a:gd name="T1" fmla="*/ 2147483647 h 60"/>
                <a:gd name="T2" fmla="*/ 2147483647 w 78"/>
                <a:gd name="T3" fmla="*/ 2147483647 h 60"/>
                <a:gd name="T4" fmla="*/ 2147483647 w 78"/>
                <a:gd name="T5" fmla="*/ 2147483647 h 60"/>
                <a:gd name="T6" fmla="*/ 2147483647 w 78"/>
                <a:gd name="T7" fmla="*/ 2147483647 h 60"/>
                <a:gd name="T8" fmla="*/ 2147483647 w 78"/>
                <a:gd name="T9" fmla="*/ 2147483647 h 60"/>
                <a:gd name="T10" fmla="*/ 2147483647 w 78"/>
                <a:gd name="T11" fmla="*/ 2147483647 h 60"/>
                <a:gd name="T12" fmla="*/ 2147483647 w 78"/>
                <a:gd name="T13" fmla="*/ 0 h 60"/>
                <a:gd name="T14" fmla="*/ 2147483647 w 78"/>
                <a:gd name="T15" fmla="*/ 2147483647 h 60"/>
                <a:gd name="T16" fmla="*/ 2147483647 w 78"/>
                <a:gd name="T17" fmla="*/ 2147483647 h 60"/>
                <a:gd name="T18" fmla="*/ 2147483647 w 78"/>
                <a:gd name="T19" fmla="*/ 2147483647 h 60"/>
                <a:gd name="T20" fmla="*/ 2147483647 w 78"/>
                <a:gd name="T21" fmla="*/ 2147483647 h 60"/>
                <a:gd name="T22" fmla="*/ 2147483647 w 78"/>
                <a:gd name="T23" fmla="*/ 2147483647 h 60"/>
                <a:gd name="T24" fmla="*/ 2147483647 w 78"/>
                <a:gd name="T25" fmla="*/ 2147483647 h 60"/>
                <a:gd name="T26" fmla="*/ 2147483647 w 78"/>
                <a:gd name="T27" fmla="*/ 2147483647 h 60"/>
                <a:gd name="T28" fmla="*/ 0 w 78"/>
                <a:gd name="T29" fmla="*/ 2147483647 h 60"/>
                <a:gd name="T30" fmla="*/ 2147483647 w 78"/>
                <a:gd name="T31" fmla="*/ 2147483647 h 60"/>
                <a:gd name="T32" fmla="*/ 2147483647 w 78"/>
                <a:gd name="T33" fmla="*/ 2147483647 h 60"/>
                <a:gd name="T34" fmla="*/ 2147483647 w 78"/>
                <a:gd name="T35" fmla="*/ 2147483647 h 60"/>
                <a:gd name="T36" fmla="*/ 2147483647 w 78"/>
                <a:gd name="T37" fmla="*/ 2147483647 h 60"/>
                <a:gd name="T38" fmla="*/ 2147483647 w 78"/>
                <a:gd name="T39" fmla="*/ 2147483647 h 60"/>
                <a:gd name="T40" fmla="*/ 2147483647 w 78"/>
                <a:gd name="T41" fmla="*/ 2147483647 h 60"/>
                <a:gd name="T42" fmla="*/ 2147483647 w 78"/>
                <a:gd name="T43" fmla="*/ 2147483647 h 60"/>
                <a:gd name="T44" fmla="*/ 2147483647 w 78"/>
                <a:gd name="T45" fmla="*/ 2147483647 h 60"/>
                <a:gd name="T46" fmla="*/ 2147483647 w 78"/>
                <a:gd name="T47" fmla="*/ 2147483647 h 60"/>
                <a:gd name="T48" fmla="*/ 2147483647 w 78"/>
                <a:gd name="T49" fmla="*/ 2147483647 h 60"/>
                <a:gd name="T50" fmla="*/ 2147483647 w 78"/>
                <a:gd name="T51" fmla="*/ 2147483647 h 60"/>
                <a:gd name="T52" fmla="*/ 2147483647 w 78"/>
                <a:gd name="T53" fmla="*/ 2147483647 h 60"/>
                <a:gd name="T54" fmla="*/ 2147483647 w 78"/>
                <a:gd name="T55" fmla="*/ 2147483647 h 60"/>
                <a:gd name="T56" fmla="*/ 2147483647 w 78"/>
                <a:gd name="T57" fmla="*/ 2147483647 h 60"/>
                <a:gd name="T58" fmla="*/ 2147483647 w 78"/>
                <a:gd name="T59" fmla="*/ 2147483647 h 60"/>
                <a:gd name="T60" fmla="*/ 2147483647 w 78"/>
                <a:gd name="T61" fmla="*/ 2147483647 h 60"/>
                <a:gd name="T62" fmla="*/ 2147483647 w 78"/>
                <a:gd name="T63" fmla="*/ 2147483647 h 60"/>
                <a:gd name="T64" fmla="*/ 2147483647 w 78"/>
                <a:gd name="T65" fmla="*/ 2147483647 h 60"/>
                <a:gd name="T66" fmla="*/ 2147483647 w 78"/>
                <a:gd name="T67" fmla="*/ 2147483647 h 60"/>
                <a:gd name="T68" fmla="*/ 2147483647 w 78"/>
                <a:gd name="T69" fmla="*/ 2147483647 h 60"/>
                <a:gd name="T70" fmla="*/ 2147483647 w 78"/>
                <a:gd name="T71" fmla="*/ 2147483647 h 60"/>
                <a:gd name="T72" fmla="*/ 2147483647 w 78"/>
                <a:gd name="T73" fmla="*/ 2147483647 h 60"/>
                <a:gd name="T74" fmla="*/ 2147483647 w 78"/>
                <a:gd name="T75" fmla="*/ 2147483647 h 60"/>
                <a:gd name="T76" fmla="*/ 2147483647 w 78"/>
                <a:gd name="T77" fmla="*/ 2147483647 h 60"/>
                <a:gd name="T78" fmla="*/ 2147483647 w 78"/>
                <a:gd name="T79" fmla="*/ 2147483647 h 60"/>
                <a:gd name="T80" fmla="*/ 2147483647 w 78"/>
                <a:gd name="T81" fmla="*/ 2147483647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8" h="60">
                  <a:moveTo>
                    <a:pt x="52" y="2"/>
                  </a:moveTo>
                  <a:lnTo>
                    <a:pt x="48" y="6"/>
                  </a:lnTo>
                  <a:lnTo>
                    <a:pt x="42" y="12"/>
                  </a:lnTo>
                  <a:lnTo>
                    <a:pt x="36" y="12"/>
                  </a:lnTo>
                  <a:lnTo>
                    <a:pt x="32" y="8"/>
                  </a:lnTo>
                  <a:lnTo>
                    <a:pt x="28" y="6"/>
                  </a:lnTo>
                  <a:lnTo>
                    <a:pt x="22" y="0"/>
                  </a:lnTo>
                  <a:lnTo>
                    <a:pt x="18" y="4"/>
                  </a:lnTo>
                  <a:lnTo>
                    <a:pt x="20" y="8"/>
                  </a:lnTo>
                  <a:lnTo>
                    <a:pt x="24" y="14"/>
                  </a:lnTo>
                  <a:lnTo>
                    <a:pt x="20" y="14"/>
                  </a:lnTo>
                  <a:lnTo>
                    <a:pt x="14" y="14"/>
                  </a:lnTo>
                  <a:lnTo>
                    <a:pt x="10" y="10"/>
                  </a:lnTo>
                  <a:lnTo>
                    <a:pt x="2" y="6"/>
                  </a:lnTo>
                  <a:lnTo>
                    <a:pt x="0" y="12"/>
                  </a:lnTo>
                  <a:lnTo>
                    <a:pt x="6" y="18"/>
                  </a:lnTo>
                  <a:lnTo>
                    <a:pt x="8" y="18"/>
                  </a:lnTo>
                  <a:lnTo>
                    <a:pt x="10" y="24"/>
                  </a:lnTo>
                  <a:lnTo>
                    <a:pt x="12" y="28"/>
                  </a:lnTo>
                  <a:lnTo>
                    <a:pt x="14" y="30"/>
                  </a:lnTo>
                  <a:lnTo>
                    <a:pt x="20" y="34"/>
                  </a:lnTo>
                  <a:lnTo>
                    <a:pt x="28" y="38"/>
                  </a:lnTo>
                  <a:lnTo>
                    <a:pt x="32" y="50"/>
                  </a:lnTo>
                  <a:lnTo>
                    <a:pt x="36" y="46"/>
                  </a:lnTo>
                  <a:lnTo>
                    <a:pt x="42" y="42"/>
                  </a:lnTo>
                  <a:lnTo>
                    <a:pt x="46" y="38"/>
                  </a:lnTo>
                  <a:lnTo>
                    <a:pt x="54" y="38"/>
                  </a:lnTo>
                  <a:lnTo>
                    <a:pt x="54" y="44"/>
                  </a:lnTo>
                  <a:lnTo>
                    <a:pt x="56" y="46"/>
                  </a:lnTo>
                  <a:lnTo>
                    <a:pt x="56" y="52"/>
                  </a:lnTo>
                  <a:lnTo>
                    <a:pt x="58" y="54"/>
                  </a:lnTo>
                  <a:lnTo>
                    <a:pt x="60" y="56"/>
                  </a:lnTo>
                  <a:lnTo>
                    <a:pt x="64" y="56"/>
                  </a:lnTo>
                  <a:lnTo>
                    <a:pt x="68" y="60"/>
                  </a:lnTo>
                  <a:lnTo>
                    <a:pt x="72" y="28"/>
                  </a:lnTo>
                  <a:lnTo>
                    <a:pt x="78" y="28"/>
                  </a:lnTo>
                  <a:lnTo>
                    <a:pt x="64" y="18"/>
                  </a:lnTo>
                  <a:lnTo>
                    <a:pt x="62" y="14"/>
                  </a:lnTo>
                  <a:lnTo>
                    <a:pt x="56" y="8"/>
                  </a:lnTo>
                  <a:lnTo>
                    <a:pt x="56" y="6"/>
                  </a:lnTo>
                  <a:lnTo>
                    <a:pt x="52"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6" name="Freeform 215"/>
            <p:cNvSpPr>
              <a:spLocks/>
            </p:cNvSpPr>
            <p:nvPr/>
          </p:nvSpPr>
          <p:spPr bwMode="auto">
            <a:xfrm>
              <a:off x="8282647" y="2746792"/>
              <a:ext cx="169542" cy="171771"/>
            </a:xfrm>
            <a:custGeom>
              <a:avLst/>
              <a:gdLst>
                <a:gd name="T0" fmla="*/ 2147483647 w 152"/>
                <a:gd name="T1" fmla="*/ 2147483647 h 154"/>
                <a:gd name="T2" fmla="*/ 0 w 152"/>
                <a:gd name="T3" fmla="*/ 2147483647 h 154"/>
                <a:gd name="T4" fmla="*/ 2147483647 w 152"/>
                <a:gd name="T5" fmla="*/ 2147483647 h 154"/>
                <a:gd name="T6" fmla="*/ 2147483647 w 152"/>
                <a:gd name="T7" fmla="*/ 2147483647 h 154"/>
                <a:gd name="T8" fmla="*/ 2147483647 w 152"/>
                <a:gd name="T9" fmla="*/ 2147483647 h 154"/>
                <a:gd name="T10" fmla="*/ 2147483647 w 152"/>
                <a:gd name="T11" fmla="*/ 2147483647 h 154"/>
                <a:gd name="T12" fmla="*/ 2147483647 w 152"/>
                <a:gd name="T13" fmla="*/ 2147483647 h 154"/>
                <a:gd name="T14" fmla="*/ 2147483647 w 152"/>
                <a:gd name="T15" fmla="*/ 2147483647 h 154"/>
                <a:gd name="T16" fmla="*/ 2147483647 w 152"/>
                <a:gd name="T17" fmla="*/ 2147483647 h 154"/>
                <a:gd name="T18" fmla="*/ 2147483647 w 152"/>
                <a:gd name="T19" fmla="*/ 2147483647 h 154"/>
                <a:gd name="T20" fmla="*/ 2147483647 w 152"/>
                <a:gd name="T21" fmla="*/ 2147483647 h 154"/>
                <a:gd name="T22" fmla="*/ 2147483647 w 152"/>
                <a:gd name="T23" fmla="*/ 2147483647 h 154"/>
                <a:gd name="T24" fmla="*/ 2147483647 w 152"/>
                <a:gd name="T25" fmla="*/ 2147483647 h 154"/>
                <a:gd name="T26" fmla="*/ 2147483647 w 152"/>
                <a:gd name="T27" fmla="*/ 2147483647 h 154"/>
                <a:gd name="T28" fmla="*/ 2147483647 w 152"/>
                <a:gd name="T29" fmla="*/ 2147483647 h 154"/>
                <a:gd name="T30" fmla="*/ 2147483647 w 152"/>
                <a:gd name="T31" fmla="*/ 2147483647 h 154"/>
                <a:gd name="T32" fmla="*/ 2147483647 w 152"/>
                <a:gd name="T33" fmla="*/ 2147483647 h 154"/>
                <a:gd name="T34" fmla="*/ 2147483647 w 152"/>
                <a:gd name="T35" fmla="*/ 2147483647 h 154"/>
                <a:gd name="T36" fmla="*/ 2147483647 w 152"/>
                <a:gd name="T37" fmla="*/ 2147483647 h 154"/>
                <a:gd name="T38" fmla="*/ 2147483647 w 152"/>
                <a:gd name="T39" fmla="*/ 2147483647 h 154"/>
                <a:gd name="T40" fmla="*/ 2147483647 w 152"/>
                <a:gd name="T41" fmla="*/ 2147483647 h 154"/>
                <a:gd name="T42" fmla="*/ 2147483647 w 152"/>
                <a:gd name="T43" fmla="*/ 2147483647 h 154"/>
                <a:gd name="T44" fmla="*/ 2147483647 w 152"/>
                <a:gd name="T45" fmla="*/ 2147483647 h 154"/>
                <a:gd name="T46" fmla="*/ 2147483647 w 152"/>
                <a:gd name="T47" fmla="*/ 2147483647 h 154"/>
                <a:gd name="T48" fmla="*/ 2147483647 w 152"/>
                <a:gd name="T49" fmla="*/ 2147483647 h 154"/>
                <a:gd name="T50" fmla="*/ 2147483647 w 152"/>
                <a:gd name="T51" fmla="*/ 2147483647 h 154"/>
                <a:gd name="T52" fmla="*/ 2147483647 w 152"/>
                <a:gd name="T53" fmla="*/ 2147483647 h 154"/>
                <a:gd name="T54" fmla="*/ 2147483647 w 152"/>
                <a:gd name="T55" fmla="*/ 2147483647 h 154"/>
                <a:gd name="T56" fmla="*/ 2147483647 w 152"/>
                <a:gd name="T57" fmla="*/ 2147483647 h 154"/>
                <a:gd name="T58" fmla="*/ 2147483647 w 152"/>
                <a:gd name="T59" fmla="*/ 2147483647 h 154"/>
                <a:gd name="T60" fmla="*/ 2147483647 w 152"/>
                <a:gd name="T61" fmla="*/ 2147483647 h 154"/>
                <a:gd name="T62" fmla="*/ 2147483647 w 152"/>
                <a:gd name="T63" fmla="*/ 2147483647 h 154"/>
                <a:gd name="T64" fmla="*/ 2147483647 w 152"/>
                <a:gd name="T65" fmla="*/ 2147483647 h 154"/>
                <a:gd name="T66" fmla="*/ 2147483647 w 152"/>
                <a:gd name="T67" fmla="*/ 2147483647 h 154"/>
                <a:gd name="T68" fmla="*/ 2147483647 w 152"/>
                <a:gd name="T69" fmla="*/ 2147483647 h 154"/>
                <a:gd name="T70" fmla="*/ 2147483647 w 152"/>
                <a:gd name="T71" fmla="*/ 2147483647 h 154"/>
                <a:gd name="T72" fmla="*/ 2147483647 w 152"/>
                <a:gd name="T73" fmla="*/ 2147483647 h 154"/>
                <a:gd name="T74" fmla="*/ 2147483647 w 152"/>
                <a:gd name="T75" fmla="*/ 0 h 1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52" h="154">
                  <a:moveTo>
                    <a:pt x="4" y="0"/>
                  </a:moveTo>
                  <a:lnTo>
                    <a:pt x="4" y="76"/>
                  </a:lnTo>
                  <a:lnTo>
                    <a:pt x="0" y="80"/>
                  </a:lnTo>
                  <a:lnTo>
                    <a:pt x="0" y="84"/>
                  </a:lnTo>
                  <a:lnTo>
                    <a:pt x="4" y="88"/>
                  </a:lnTo>
                  <a:lnTo>
                    <a:pt x="4" y="126"/>
                  </a:lnTo>
                  <a:lnTo>
                    <a:pt x="14" y="130"/>
                  </a:lnTo>
                  <a:lnTo>
                    <a:pt x="24" y="130"/>
                  </a:lnTo>
                  <a:lnTo>
                    <a:pt x="28" y="130"/>
                  </a:lnTo>
                  <a:lnTo>
                    <a:pt x="32" y="126"/>
                  </a:lnTo>
                  <a:lnTo>
                    <a:pt x="36" y="122"/>
                  </a:lnTo>
                  <a:lnTo>
                    <a:pt x="38" y="118"/>
                  </a:lnTo>
                  <a:lnTo>
                    <a:pt x="32" y="118"/>
                  </a:lnTo>
                  <a:lnTo>
                    <a:pt x="42" y="118"/>
                  </a:lnTo>
                  <a:lnTo>
                    <a:pt x="42" y="110"/>
                  </a:lnTo>
                  <a:lnTo>
                    <a:pt x="42" y="104"/>
                  </a:lnTo>
                  <a:lnTo>
                    <a:pt x="46" y="98"/>
                  </a:lnTo>
                  <a:lnTo>
                    <a:pt x="52" y="98"/>
                  </a:lnTo>
                  <a:lnTo>
                    <a:pt x="68" y="98"/>
                  </a:lnTo>
                  <a:lnTo>
                    <a:pt x="82" y="106"/>
                  </a:lnTo>
                  <a:lnTo>
                    <a:pt x="86" y="110"/>
                  </a:lnTo>
                  <a:lnTo>
                    <a:pt x="88" y="114"/>
                  </a:lnTo>
                  <a:lnTo>
                    <a:pt x="90" y="120"/>
                  </a:lnTo>
                  <a:lnTo>
                    <a:pt x="92" y="126"/>
                  </a:lnTo>
                  <a:lnTo>
                    <a:pt x="90" y="124"/>
                  </a:lnTo>
                  <a:lnTo>
                    <a:pt x="92" y="130"/>
                  </a:lnTo>
                  <a:lnTo>
                    <a:pt x="96" y="134"/>
                  </a:lnTo>
                  <a:lnTo>
                    <a:pt x="98" y="138"/>
                  </a:lnTo>
                  <a:lnTo>
                    <a:pt x="104" y="142"/>
                  </a:lnTo>
                  <a:lnTo>
                    <a:pt x="120" y="146"/>
                  </a:lnTo>
                  <a:lnTo>
                    <a:pt x="132" y="150"/>
                  </a:lnTo>
                  <a:lnTo>
                    <a:pt x="136" y="152"/>
                  </a:lnTo>
                  <a:lnTo>
                    <a:pt x="138" y="154"/>
                  </a:lnTo>
                  <a:lnTo>
                    <a:pt x="142" y="154"/>
                  </a:lnTo>
                  <a:lnTo>
                    <a:pt x="148" y="154"/>
                  </a:lnTo>
                  <a:lnTo>
                    <a:pt x="150" y="152"/>
                  </a:lnTo>
                  <a:lnTo>
                    <a:pt x="152" y="150"/>
                  </a:lnTo>
                  <a:lnTo>
                    <a:pt x="150" y="146"/>
                  </a:lnTo>
                  <a:lnTo>
                    <a:pt x="148" y="142"/>
                  </a:lnTo>
                  <a:lnTo>
                    <a:pt x="144" y="138"/>
                  </a:lnTo>
                  <a:lnTo>
                    <a:pt x="142" y="134"/>
                  </a:lnTo>
                  <a:lnTo>
                    <a:pt x="136" y="132"/>
                  </a:lnTo>
                  <a:lnTo>
                    <a:pt x="132" y="130"/>
                  </a:lnTo>
                  <a:lnTo>
                    <a:pt x="130" y="122"/>
                  </a:lnTo>
                  <a:lnTo>
                    <a:pt x="128" y="120"/>
                  </a:lnTo>
                  <a:lnTo>
                    <a:pt x="124" y="118"/>
                  </a:lnTo>
                  <a:lnTo>
                    <a:pt x="122" y="118"/>
                  </a:lnTo>
                  <a:lnTo>
                    <a:pt x="118" y="116"/>
                  </a:lnTo>
                  <a:lnTo>
                    <a:pt x="114" y="108"/>
                  </a:lnTo>
                  <a:lnTo>
                    <a:pt x="112" y="104"/>
                  </a:lnTo>
                  <a:lnTo>
                    <a:pt x="112" y="98"/>
                  </a:lnTo>
                  <a:lnTo>
                    <a:pt x="108" y="98"/>
                  </a:lnTo>
                  <a:lnTo>
                    <a:pt x="102" y="94"/>
                  </a:lnTo>
                  <a:lnTo>
                    <a:pt x="96" y="84"/>
                  </a:lnTo>
                  <a:lnTo>
                    <a:pt x="102" y="84"/>
                  </a:lnTo>
                  <a:lnTo>
                    <a:pt x="112" y="84"/>
                  </a:lnTo>
                  <a:lnTo>
                    <a:pt x="118" y="84"/>
                  </a:lnTo>
                  <a:lnTo>
                    <a:pt x="122" y="82"/>
                  </a:lnTo>
                  <a:lnTo>
                    <a:pt x="124" y="80"/>
                  </a:lnTo>
                  <a:lnTo>
                    <a:pt x="126" y="76"/>
                  </a:lnTo>
                  <a:lnTo>
                    <a:pt x="122" y="74"/>
                  </a:lnTo>
                  <a:lnTo>
                    <a:pt x="116" y="72"/>
                  </a:lnTo>
                  <a:lnTo>
                    <a:pt x="104" y="66"/>
                  </a:lnTo>
                  <a:lnTo>
                    <a:pt x="96" y="62"/>
                  </a:lnTo>
                  <a:lnTo>
                    <a:pt x="94" y="60"/>
                  </a:lnTo>
                  <a:lnTo>
                    <a:pt x="90" y="58"/>
                  </a:lnTo>
                  <a:lnTo>
                    <a:pt x="86" y="58"/>
                  </a:lnTo>
                  <a:lnTo>
                    <a:pt x="82" y="58"/>
                  </a:lnTo>
                  <a:lnTo>
                    <a:pt x="82" y="56"/>
                  </a:lnTo>
                  <a:lnTo>
                    <a:pt x="80" y="52"/>
                  </a:lnTo>
                  <a:lnTo>
                    <a:pt x="80" y="46"/>
                  </a:lnTo>
                  <a:lnTo>
                    <a:pt x="80" y="44"/>
                  </a:lnTo>
                  <a:lnTo>
                    <a:pt x="78" y="38"/>
                  </a:lnTo>
                  <a:lnTo>
                    <a:pt x="56" y="22"/>
                  </a:lnTo>
                  <a:lnTo>
                    <a:pt x="32" y="12"/>
                  </a:lnTo>
                  <a:lnTo>
                    <a:pt x="4"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7" name="Freeform 216"/>
            <p:cNvSpPr>
              <a:spLocks/>
            </p:cNvSpPr>
            <p:nvPr/>
          </p:nvSpPr>
          <p:spPr bwMode="auto">
            <a:xfrm>
              <a:off x="7466166" y="2581712"/>
              <a:ext cx="196313" cy="229773"/>
            </a:xfrm>
            <a:custGeom>
              <a:avLst/>
              <a:gdLst>
                <a:gd name="T0" fmla="*/ 2147483647 w 176"/>
                <a:gd name="T1" fmla="*/ 2147483647 h 206"/>
                <a:gd name="T2" fmla="*/ 2147483647 w 176"/>
                <a:gd name="T3" fmla="*/ 2147483647 h 206"/>
                <a:gd name="T4" fmla="*/ 2147483647 w 176"/>
                <a:gd name="T5" fmla="*/ 2147483647 h 206"/>
                <a:gd name="T6" fmla="*/ 0 w 176"/>
                <a:gd name="T7" fmla="*/ 2147483647 h 206"/>
                <a:gd name="T8" fmla="*/ 2147483647 w 176"/>
                <a:gd name="T9" fmla="*/ 0 h 206"/>
                <a:gd name="T10" fmla="*/ 2147483647 w 176"/>
                <a:gd name="T11" fmla="*/ 0 h 206"/>
                <a:gd name="T12" fmla="*/ 2147483647 w 176"/>
                <a:gd name="T13" fmla="*/ 2147483647 h 206"/>
                <a:gd name="T14" fmla="*/ 2147483647 w 176"/>
                <a:gd name="T15" fmla="*/ 2147483647 h 206"/>
                <a:gd name="T16" fmla="*/ 2147483647 w 176"/>
                <a:gd name="T17" fmla="*/ 2147483647 h 206"/>
                <a:gd name="T18" fmla="*/ 2147483647 w 176"/>
                <a:gd name="T19" fmla="*/ 2147483647 h 206"/>
                <a:gd name="T20" fmla="*/ 2147483647 w 176"/>
                <a:gd name="T21" fmla="*/ 2147483647 h 206"/>
                <a:gd name="T22" fmla="*/ 2147483647 w 176"/>
                <a:gd name="T23" fmla="*/ 2147483647 h 206"/>
                <a:gd name="T24" fmla="*/ 2147483647 w 176"/>
                <a:gd name="T25" fmla="*/ 2147483647 h 206"/>
                <a:gd name="T26" fmla="*/ 2147483647 w 176"/>
                <a:gd name="T27" fmla="*/ 2147483647 h 206"/>
                <a:gd name="T28" fmla="*/ 2147483647 w 176"/>
                <a:gd name="T29" fmla="*/ 2147483647 h 206"/>
                <a:gd name="T30" fmla="*/ 2147483647 w 176"/>
                <a:gd name="T31" fmla="*/ 2147483647 h 206"/>
                <a:gd name="T32" fmla="*/ 2147483647 w 176"/>
                <a:gd name="T33" fmla="*/ 2147483647 h 206"/>
                <a:gd name="T34" fmla="*/ 2147483647 w 176"/>
                <a:gd name="T35" fmla="*/ 2147483647 h 206"/>
                <a:gd name="T36" fmla="*/ 2147483647 w 176"/>
                <a:gd name="T37" fmla="*/ 2147483647 h 206"/>
                <a:gd name="T38" fmla="*/ 2147483647 w 176"/>
                <a:gd name="T39" fmla="*/ 2147483647 h 206"/>
                <a:gd name="T40" fmla="*/ 2147483647 w 176"/>
                <a:gd name="T41" fmla="*/ 2147483647 h 206"/>
                <a:gd name="T42" fmla="*/ 2147483647 w 176"/>
                <a:gd name="T43" fmla="*/ 2147483647 h 206"/>
                <a:gd name="T44" fmla="*/ 2147483647 w 176"/>
                <a:gd name="T45" fmla="*/ 2147483647 h 206"/>
                <a:gd name="T46" fmla="*/ 2147483647 w 176"/>
                <a:gd name="T47" fmla="*/ 2147483647 h 206"/>
                <a:gd name="T48" fmla="*/ 2147483647 w 176"/>
                <a:gd name="T49" fmla="*/ 2147483647 h 206"/>
                <a:gd name="T50" fmla="*/ 2147483647 w 176"/>
                <a:gd name="T51" fmla="*/ 2147483647 h 206"/>
                <a:gd name="T52" fmla="*/ 2147483647 w 176"/>
                <a:gd name="T53" fmla="*/ 2147483647 h 206"/>
                <a:gd name="T54" fmla="*/ 2147483647 w 176"/>
                <a:gd name="T55" fmla="*/ 2147483647 h 206"/>
                <a:gd name="T56" fmla="*/ 2147483647 w 176"/>
                <a:gd name="T57" fmla="*/ 2147483647 h 206"/>
                <a:gd name="T58" fmla="*/ 2147483647 w 176"/>
                <a:gd name="T59" fmla="*/ 2147483647 h 206"/>
                <a:gd name="T60" fmla="*/ 2147483647 w 176"/>
                <a:gd name="T61" fmla="*/ 2147483647 h 206"/>
                <a:gd name="T62" fmla="*/ 2147483647 w 176"/>
                <a:gd name="T63" fmla="*/ 2147483647 h 206"/>
                <a:gd name="T64" fmla="*/ 2147483647 w 176"/>
                <a:gd name="T65" fmla="*/ 2147483647 h 206"/>
                <a:gd name="T66" fmla="*/ 2147483647 w 176"/>
                <a:gd name="T67" fmla="*/ 2147483647 h 206"/>
                <a:gd name="T68" fmla="*/ 2147483647 w 176"/>
                <a:gd name="T69" fmla="*/ 2147483647 h 206"/>
                <a:gd name="T70" fmla="*/ 2147483647 w 176"/>
                <a:gd name="T71" fmla="*/ 2147483647 h 206"/>
                <a:gd name="T72" fmla="*/ 2147483647 w 176"/>
                <a:gd name="T73" fmla="*/ 2147483647 h 206"/>
                <a:gd name="T74" fmla="*/ 2147483647 w 176"/>
                <a:gd name="T75" fmla="*/ 2147483647 h 206"/>
                <a:gd name="T76" fmla="*/ 2147483647 w 176"/>
                <a:gd name="T77" fmla="*/ 2147483647 h 206"/>
                <a:gd name="T78" fmla="*/ 2147483647 w 176"/>
                <a:gd name="T79" fmla="*/ 2147483647 h 206"/>
                <a:gd name="T80" fmla="*/ 2147483647 w 176"/>
                <a:gd name="T81" fmla="*/ 2147483647 h 206"/>
                <a:gd name="T82" fmla="*/ 2147483647 w 176"/>
                <a:gd name="T83" fmla="*/ 2147483647 h 206"/>
                <a:gd name="T84" fmla="*/ 2147483647 w 176"/>
                <a:gd name="T85" fmla="*/ 2147483647 h 206"/>
                <a:gd name="T86" fmla="*/ 2147483647 w 176"/>
                <a:gd name="T87" fmla="*/ 2147483647 h 20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76" h="206">
                  <a:moveTo>
                    <a:pt x="42" y="54"/>
                  </a:moveTo>
                  <a:lnTo>
                    <a:pt x="36" y="46"/>
                  </a:lnTo>
                  <a:lnTo>
                    <a:pt x="32" y="38"/>
                  </a:lnTo>
                  <a:lnTo>
                    <a:pt x="22" y="28"/>
                  </a:lnTo>
                  <a:lnTo>
                    <a:pt x="16" y="24"/>
                  </a:lnTo>
                  <a:lnTo>
                    <a:pt x="6" y="14"/>
                  </a:lnTo>
                  <a:lnTo>
                    <a:pt x="2" y="10"/>
                  </a:lnTo>
                  <a:lnTo>
                    <a:pt x="0" y="4"/>
                  </a:lnTo>
                  <a:lnTo>
                    <a:pt x="0" y="2"/>
                  </a:lnTo>
                  <a:lnTo>
                    <a:pt x="4" y="0"/>
                  </a:lnTo>
                  <a:lnTo>
                    <a:pt x="8" y="0"/>
                  </a:lnTo>
                  <a:lnTo>
                    <a:pt x="10" y="0"/>
                  </a:lnTo>
                  <a:lnTo>
                    <a:pt x="10" y="4"/>
                  </a:lnTo>
                  <a:lnTo>
                    <a:pt x="18" y="6"/>
                  </a:lnTo>
                  <a:lnTo>
                    <a:pt x="34" y="6"/>
                  </a:lnTo>
                  <a:lnTo>
                    <a:pt x="36" y="6"/>
                  </a:lnTo>
                  <a:lnTo>
                    <a:pt x="40" y="8"/>
                  </a:lnTo>
                  <a:lnTo>
                    <a:pt x="44" y="14"/>
                  </a:lnTo>
                  <a:lnTo>
                    <a:pt x="48" y="20"/>
                  </a:lnTo>
                  <a:lnTo>
                    <a:pt x="52" y="28"/>
                  </a:lnTo>
                  <a:lnTo>
                    <a:pt x="60" y="32"/>
                  </a:lnTo>
                  <a:lnTo>
                    <a:pt x="62" y="34"/>
                  </a:lnTo>
                  <a:lnTo>
                    <a:pt x="64" y="36"/>
                  </a:lnTo>
                  <a:lnTo>
                    <a:pt x="70" y="38"/>
                  </a:lnTo>
                  <a:lnTo>
                    <a:pt x="74" y="42"/>
                  </a:lnTo>
                  <a:lnTo>
                    <a:pt x="82" y="52"/>
                  </a:lnTo>
                  <a:lnTo>
                    <a:pt x="88" y="58"/>
                  </a:lnTo>
                  <a:lnTo>
                    <a:pt x="90" y="62"/>
                  </a:lnTo>
                  <a:lnTo>
                    <a:pt x="92" y="64"/>
                  </a:lnTo>
                  <a:lnTo>
                    <a:pt x="98" y="62"/>
                  </a:lnTo>
                  <a:lnTo>
                    <a:pt x="100" y="66"/>
                  </a:lnTo>
                  <a:lnTo>
                    <a:pt x="108" y="72"/>
                  </a:lnTo>
                  <a:lnTo>
                    <a:pt x="118" y="80"/>
                  </a:lnTo>
                  <a:lnTo>
                    <a:pt x="120" y="82"/>
                  </a:lnTo>
                  <a:lnTo>
                    <a:pt x="122" y="86"/>
                  </a:lnTo>
                  <a:lnTo>
                    <a:pt x="124" y="84"/>
                  </a:lnTo>
                  <a:lnTo>
                    <a:pt x="128" y="82"/>
                  </a:lnTo>
                  <a:lnTo>
                    <a:pt x="128" y="86"/>
                  </a:lnTo>
                  <a:lnTo>
                    <a:pt x="126" y="90"/>
                  </a:lnTo>
                  <a:lnTo>
                    <a:pt x="124" y="94"/>
                  </a:lnTo>
                  <a:lnTo>
                    <a:pt x="140" y="94"/>
                  </a:lnTo>
                  <a:lnTo>
                    <a:pt x="140" y="102"/>
                  </a:lnTo>
                  <a:lnTo>
                    <a:pt x="136" y="114"/>
                  </a:lnTo>
                  <a:lnTo>
                    <a:pt x="138" y="118"/>
                  </a:lnTo>
                  <a:lnTo>
                    <a:pt x="142" y="120"/>
                  </a:lnTo>
                  <a:lnTo>
                    <a:pt x="146" y="122"/>
                  </a:lnTo>
                  <a:lnTo>
                    <a:pt x="152" y="122"/>
                  </a:lnTo>
                  <a:lnTo>
                    <a:pt x="152" y="134"/>
                  </a:lnTo>
                  <a:lnTo>
                    <a:pt x="152" y="136"/>
                  </a:lnTo>
                  <a:lnTo>
                    <a:pt x="152" y="138"/>
                  </a:lnTo>
                  <a:lnTo>
                    <a:pt x="156" y="138"/>
                  </a:lnTo>
                  <a:lnTo>
                    <a:pt x="158" y="138"/>
                  </a:lnTo>
                  <a:lnTo>
                    <a:pt x="160" y="140"/>
                  </a:lnTo>
                  <a:lnTo>
                    <a:pt x="162" y="144"/>
                  </a:lnTo>
                  <a:lnTo>
                    <a:pt x="172" y="150"/>
                  </a:lnTo>
                  <a:lnTo>
                    <a:pt x="174" y="152"/>
                  </a:lnTo>
                  <a:lnTo>
                    <a:pt x="176" y="158"/>
                  </a:lnTo>
                  <a:lnTo>
                    <a:pt x="174" y="192"/>
                  </a:lnTo>
                  <a:lnTo>
                    <a:pt x="174" y="204"/>
                  </a:lnTo>
                  <a:lnTo>
                    <a:pt x="170" y="206"/>
                  </a:lnTo>
                  <a:lnTo>
                    <a:pt x="164" y="206"/>
                  </a:lnTo>
                  <a:lnTo>
                    <a:pt x="160" y="204"/>
                  </a:lnTo>
                  <a:lnTo>
                    <a:pt x="154" y="206"/>
                  </a:lnTo>
                  <a:lnTo>
                    <a:pt x="152" y="206"/>
                  </a:lnTo>
                  <a:lnTo>
                    <a:pt x="148" y="206"/>
                  </a:lnTo>
                  <a:lnTo>
                    <a:pt x="146" y="204"/>
                  </a:lnTo>
                  <a:lnTo>
                    <a:pt x="144" y="198"/>
                  </a:lnTo>
                  <a:lnTo>
                    <a:pt x="140" y="192"/>
                  </a:lnTo>
                  <a:lnTo>
                    <a:pt x="132" y="186"/>
                  </a:lnTo>
                  <a:lnTo>
                    <a:pt x="124" y="180"/>
                  </a:lnTo>
                  <a:lnTo>
                    <a:pt x="118" y="176"/>
                  </a:lnTo>
                  <a:lnTo>
                    <a:pt x="112" y="168"/>
                  </a:lnTo>
                  <a:lnTo>
                    <a:pt x="104" y="160"/>
                  </a:lnTo>
                  <a:lnTo>
                    <a:pt x="98" y="150"/>
                  </a:lnTo>
                  <a:lnTo>
                    <a:pt x="96" y="144"/>
                  </a:lnTo>
                  <a:lnTo>
                    <a:pt x="94" y="138"/>
                  </a:lnTo>
                  <a:lnTo>
                    <a:pt x="88" y="126"/>
                  </a:lnTo>
                  <a:lnTo>
                    <a:pt x="82" y="114"/>
                  </a:lnTo>
                  <a:lnTo>
                    <a:pt x="76" y="104"/>
                  </a:lnTo>
                  <a:lnTo>
                    <a:pt x="66" y="94"/>
                  </a:lnTo>
                  <a:lnTo>
                    <a:pt x="64" y="88"/>
                  </a:lnTo>
                  <a:lnTo>
                    <a:pt x="64" y="82"/>
                  </a:lnTo>
                  <a:lnTo>
                    <a:pt x="62" y="76"/>
                  </a:lnTo>
                  <a:lnTo>
                    <a:pt x="60" y="70"/>
                  </a:lnTo>
                  <a:lnTo>
                    <a:pt x="54" y="66"/>
                  </a:lnTo>
                  <a:lnTo>
                    <a:pt x="48" y="62"/>
                  </a:lnTo>
                  <a:lnTo>
                    <a:pt x="42" y="58"/>
                  </a:lnTo>
                  <a:lnTo>
                    <a:pt x="40" y="54"/>
                  </a:lnTo>
                  <a:lnTo>
                    <a:pt x="42" y="5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8" name="Freeform 217"/>
            <p:cNvSpPr>
              <a:spLocks/>
            </p:cNvSpPr>
            <p:nvPr/>
          </p:nvSpPr>
          <p:spPr bwMode="auto">
            <a:xfrm>
              <a:off x="7718249" y="2615174"/>
              <a:ext cx="178466" cy="162849"/>
            </a:xfrm>
            <a:custGeom>
              <a:avLst/>
              <a:gdLst>
                <a:gd name="T0" fmla="*/ 2147483647 w 160"/>
                <a:gd name="T1" fmla="*/ 2147483647 h 146"/>
                <a:gd name="T2" fmla="*/ 2147483647 w 160"/>
                <a:gd name="T3" fmla="*/ 0 h 146"/>
                <a:gd name="T4" fmla="*/ 2147483647 w 160"/>
                <a:gd name="T5" fmla="*/ 2147483647 h 146"/>
                <a:gd name="T6" fmla="*/ 2147483647 w 160"/>
                <a:gd name="T7" fmla="*/ 2147483647 h 146"/>
                <a:gd name="T8" fmla="*/ 2147483647 w 160"/>
                <a:gd name="T9" fmla="*/ 2147483647 h 146"/>
                <a:gd name="T10" fmla="*/ 2147483647 w 160"/>
                <a:gd name="T11" fmla="*/ 2147483647 h 146"/>
                <a:gd name="T12" fmla="*/ 2147483647 w 160"/>
                <a:gd name="T13" fmla="*/ 2147483647 h 146"/>
                <a:gd name="T14" fmla="*/ 2147483647 w 160"/>
                <a:gd name="T15" fmla="*/ 2147483647 h 146"/>
                <a:gd name="T16" fmla="*/ 2147483647 w 160"/>
                <a:gd name="T17" fmla="*/ 2147483647 h 146"/>
                <a:gd name="T18" fmla="*/ 2147483647 w 160"/>
                <a:gd name="T19" fmla="*/ 2147483647 h 146"/>
                <a:gd name="T20" fmla="*/ 2147483647 w 160"/>
                <a:gd name="T21" fmla="*/ 2147483647 h 146"/>
                <a:gd name="T22" fmla="*/ 2147483647 w 160"/>
                <a:gd name="T23" fmla="*/ 2147483647 h 146"/>
                <a:gd name="T24" fmla="*/ 2147483647 w 160"/>
                <a:gd name="T25" fmla="*/ 2147483647 h 146"/>
                <a:gd name="T26" fmla="*/ 2147483647 w 160"/>
                <a:gd name="T27" fmla="*/ 2147483647 h 146"/>
                <a:gd name="T28" fmla="*/ 2147483647 w 160"/>
                <a:gd name="T29" fmla="*/ 2147483647 h 146"/>
                <a:gd name="T30" fmla="*/ 2147483647 w 160"/>
                <a:gd name="T31" fmla="*/ 2147483647 h 146"/>
                <a:gd name="T32" fmla="*/ 0 w 160"/>
                <a:gd name="T33" fmla="*/ 2147483647 h 146"/>
                <a:gd name="T34" fmla="*/ 2147483647 w 160"/>
                <a:gd name="T35" fmla="*/ 2147483647 h 146"/>
                <a:gd name="T36" fmla="*/ 2147483647 w 160"/>
                <a:gd name="T37" fmla="*/ 2147483647 h 146"/>
                <a:gd name="T38" fmla="*/ 2147483647 w 160"/>
                <a:gd name="T39" fmla="*/ 2147483647 h 146"/>
                <a:gd name="T40" fmla="*/ 2147483647 w 160"/>
                <a:gd name="T41" fmla="*/ 2147483647 h 146"/>
                <a:gd name="T42" fmla="*/ 2147483647 w 160"/>
                <a:gd name="T43" fmla="*/ 2147483647 h 146"/>
                <a:gd name="T44" fmla="*/ 2147483647 w 160"/>
                <a:gd name="T45" fmla="*/ 2147483647 h 146"/>
                <a:gd name="T46" fmla="*/ 2147483647 w 160"/>
                <a:gd name="T47" fmla="*/ 2147483647 h 146"/>
                <a:gd name="T48" fmla="*/ 2147483647 w 160"/>
                <a:gd name="T49" fmla="*/ 2147483647 h 146"/>
                <a:gd name="T50" fmla="*/ 2147483647 w 160"/>
                <a:gd name="T51" fmla="*/ 2147483647 h 146"/>
                <a:gd name="T52" fmla="*/ 2147483647 w 160"/>
                <a:gd name="T53" fmla="*/ 2147483647 h 146"/>
                <a:gd name="T54" fmla="*/ 2147483647 w 160"/>
                <a:gd name="T55" fmla="*/ 2147483647 h 146"/>
                <a:gd name="T56" fmla="*/ 2147483647 w 160"/>
                <a:gd name="T57" fmla="*/ 2147483647 h 146"/>
                <a:gd name="T58" fmla="*/ 2147483647 w 160"/>
                <a:gd name="T59" fmla="*/ 2147483647 h 146"/>
                <a:gd name="T60" fmla="*/ 2147483647 w 160"/>
                <a:gd name="T61" fmla="*/ 2147483647 h 146"/>
                <a:gd name="T62" fmla="*/ 2147483647 w 160"/>
                <a:gd name="T63" fmla="*/ 2147483647 h 146"/>
                <a:gd name="T64" fmla="*/ 2147483647 w 160"/>
                <a:gd name="T65" fmla="*/ 2147483647 h 146"/>
                <a:gd name="T66" fmla="*/ 2147483647 w 160"/>
                <a:gd name="T67" fmla="*/ 2147483647 h 146"/>
                <a:gd name="T68" fmla="*/ 2147483647 w 160"/>
                <a:gd name="T69" fmla="*/ 2147483647 h 146"/>
                <a:gd name="T70" fmla="*/ 2147483647 w 160"/>
                <a:gd name="T71" fmla="*/ 2147483647 h 146"/>
                <a:gd name="T72" fmla="*/ 2147483647 w 160"/>
                <a:gd name="T73" fmla="*/ 2147483647 h 146"/>
                <a:gd name="T74" fmla="*/ 2147483647 w 160"/>
                <a:gd name="T75" fmla="*/ 2147483647 h 146"/>
                <a:gd name="T76" fmla="*/ 2147483647 w 160"/>
                <a:gd name="T77" fmla="*/ 2147483647 h 146"/>
                <a:gd name="T78" fmla="*/ 2147483647 w 160"/>
                <a:gd name="T79" fmla="*/ 2147483647 h 146"/>
                <a:gd name="T80" fmla="*/ 2147483647 w 160"/>
                <a:gd name="T81" fmla="*/ 2147483647 h 146"/>
                <a:gd name="T82" fmla="*/ 2147483647 w 160"/>
                <a:gd name="T83" fmla="*/ 2147483647 h 146"/>
                <a:gd name="T84" fmla="*/ 2147483647 w 160"/>
                <a:gd name="T85" fmla="*/ 2147483647 h 146"/>
                <a:gd name="T86" fmla="*/ 2147483647 w 160"/>
                <a:gd name="T87" fmla="*/ 2147483647 h 146"/>
                <a:gd name="T88" fmla="*/ 2147483647 w 160"/>
                <a:gd name="T89" fmla="*/ 2147483647 h 146"/>
                <a:gd name="T90" fmla="*/ 2147483647 w 160"/>
                <a:gd name="T91" fmla="*/ 2147483647 h 146"/>
                <a:gd name="T92" fmla="*/ 2147483647 w 160"/>
                <a:gd name="T93" fmla="*/ 2147483647 h 146"/>
                <a:gd name="T94" fmla="*/ 2147483647 w 160"/>
                <a:gd name="T95" fmla="*/ 2147483647 h 146"/>
                <a:gd name="T96" fmla="*/ 2147483647 w 160"/>
                <a:gd name="T97" fmla="*/ 2147483647 h 146"/>
                <a:gd name="T98" fmla="*/ 2147483647 w 160"/>
                <a:gd name="T99" fmla="*/ 2147483647 h 146"/>
                <a:gd name="T100" fmla="*/ 2147483647 w 160"/>
                <a:gd name="T101" fmla="*/ 2147483647 h 146"/>
                <a:gd name="T102" fmla="*/ 2147483647 w 160"/>
                <a:gd name="T103" fmla="*/ 2147483647 h 14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60" h="146">
                  <a:moveTo>
                    <a:pt x="136" y="4"/>
                  </a:moveTo>
                  <a:lnTo>
                    <a:pt x="126" y="2"/>
                  </a:lnTo>
                  <a:lnTo>
                    <a:pt x="120" y="0"/>
                  </a:lnTo>
                  <a:lnTo>
                    <a:pt x="114" y="0"/>
                  </a:lnTo>
                  <a:lnTo>
                    <a:pt x="108" y="0"/>
                  </a:lnTo>
                  <a:lnTo>
                    <a:pt x="102" y="4"/>
                  </a:lnTo>
                  <a:lnTo>
                    <a:pt x="96" y="8"/>
                  </a:lnTo>
                  <a:lnTo>
                    <a:pt x="92" y="14"/>
                  </a:lnTo>
                  <a:lnTo>
                    <a:pt x="88" y="26"/>
                  </a:lnTo>
                  <a:lnTo>
                    <a:pt x="84" y="40"/>
                  </a:lnTo>
                  <a:lnTo>
                    <a:pt x="84" y="48"/>
                  </a:lnTo>
                  <a:lnTo>
                    <a:pt x="82" y="52"/>
                  </a:lnTo>
                  <a:lnTo>
                    <a:pt x="78" y="52"/>
                  </a:lnTo>
                  <a:lnTo>
                    <a:pt x="74" y="50"/>
                  </a:lnTo>
                  <a:lnTo>
                    <a:pt x="70" y="48"/>
                  </a:lnTo>
                  <a:lnTo>
                    <a:pt x="66" y="44"/>
                  </a:lnTo>
                  <a:lnTo>
                    <a:pt x="62" y="42"/>
                  </a:lnTo>
                  <a:lnTo>
                    <a:pt x="58" y="42"/>
                  </a:lnTo>
                  <a:lnTo>
                    <a:pt x="56" y="44"/>
                  </a:lnTo>
                  <a:lnTo>
                    <a:pt x="50" y="50"/>
                  </a:lnTo>
                  <a:lnTo>
                    <a:pt x="42" y="52"/>
                  </a:lnTo>
                  <a:lnTo>
                    <a:pt x="40" y="54"/>
                  </a:lnTo>
                  <a:lnTo>
                    <a:pt x="34" y="56"/>
                  </a:lnTo>
                  <a:lnTo>
                    <a:pt x="28" y="54"/>
                  </a:lnTo>
                  <a:lnTo>
                    <a:pt x="22" y="52"/>
                  </a:lnTo>
                  <a:lnTo>
                    <a:pt x="16" y="50"/>
                  </a:lnTo>
                  <a:lnTo>
                    <a:pt x="14" y="48"/>
                  </a:lnTo>
                  <a:lnTo>
                    <a:pt x="14" y="46"/>
                  </a:lnTo>
                  <a:lnTo>
                    <a:pt x="14" y="36"/>
                  </a:lnTo>
                  <a:lnTo>
                    <a:pt x="14" y="34"/>
                  </a:lnTo>
                  <a:lnTo>
                    <a:pt x="8" y="38"/>
                  </a:lnTo>
                  <a:lnTo>
                    <a:pt x="4" y="44"/>
                  </a:lnTo>
                  <a:lnTo>
                    <a:pt x="2" y="52"/>
                  </a:lnTo>
                  <a:lnTo>
                    <a:pt x="0" y="60"/>
                  </a:lnTo>
                  <a:lnTo>
                    <a:pt x="2" y="66"/>
                  </a:lnTo>
                  <a:lnTo>
                    <a:pt x="4" y="72"/>
                  </a:lnTo>
                  <a:lnTo>
                    <a:pt x="4" y="74"/>
                  </a:lnTo>
                  <a:lnTo>
                    <a:pt x="2" y="78"/>
                  </a:lnTo>
                  <a:lnTo>
                    <a:pt x="4" y="82"/>
                  </a:lnTo>
                  <a:lnTo>
                    <a:pt x="8" y="86"/>
                  </a:lnTo>
                  <a:lnTo>
                    <a:pt x="10" y="86"/>
                  </a:lnTo>
                  <a:lnTo>
                    <a:pt x="10" y="92"/>
                  </a:lnTo>
                  <a:lnTo>
                    <a:pt x="16" y="94"/>
                  </a:lnTo>
                  <a:lnTo>
                    <a:pt x="18" y="96"/>
                  </a:lnTo>
                  <a:lnTo>
                    <a:pt x="18" y="98"/>
                  </a:lnTo>
                  <a:lnTo>
                    <a:pt x="18" y="102"/>
                  </a:lnTo>
                  <a:lnTo>
                    <a:pt x="16" y="106"/>
                  </a:lnTo>
                  <a:lnTo>
                    <a:pt x="16" y="108"/>
                  </a:lnTo>
                  <a:lnTo>
                    <a:pt x="18" y="112"/>
                  </a:lnTo>
                  <a:lnTo>
                    <a:pt x="18" y="110"/>
                  </a:lnTo>
                  <a:lnTo>
                    <a:pt x="18" y="116"/>
                  </a:lnTo>
                  <a:lnTo>
                    <a:pt x="20" y="120"/>
                  </a:lnTo>
                  <a:lnTo>
                    <a:pt x="24" y="124"/>
                  </a:lnTo>
                  <a:lnTo>
                    <a:pt x="28" y="126"/>
                  </a:lnTo>
                  <a:lnTo>
                    <a:pt x="34" y="126"/>
                  </a:lnTo>
                  <a:lnTo>
                    <a:pt x="42" y="128"/>
                  </a:lnTo>
                  <a:lnTo>
                    <a:pt x="46" y="130"/>
                  </a:lnTo>
                  <a:lnTo>
                    <a:pt x="44" y="134"/>
                  </a:lnTo>
                  <a:lnTo>
                    <a:pt x="48" y="134"/>
                  </a:lnTo>
                  <a:lnTo>
                    <a:pt x="54" y="134"/>
                  </a:lnTo>
                  <a:lnTo>
                    <a:pt x="56" y="132"/>
                  </a:lnTo>
                  <a:lnTo>
                    <a:pt x="62" y="130"/>
                  </a:lnTo>
                  <a:lnTo>
                    <a:pt x="66" y="130"/>
                  </a:lnTo>
                  <a:lnTo>
                    <a:pt x="72" y="130"/>
                  </a:lnTo>
                  <a:lnTo>
                    <a:pt x="78" y="132"/>
                  </a:lnTo>
                  <a:lnTo>
                    <a:pt x="82" y="134"/>
                  </a:lnTo>
                  <a:lnTo>
                    <a:pt x="88" y="134"/>
                  </a:lnTo>
                  <a:lnTo>
                    <a:pt x="88" y="140"/>
                  </a:lnTo>
                  <a:lnTo>
                    <a:pt x="88" y="144"/>
                  </a:lnTo>
                  <a:lnTo>
                    <a:pt x="88" y="146"/>
                  </a:lnTo>
                  <a:lnTo>
                    <a:pt x="90" y="146"/>
                  </a:lnTo>
                  <a:lnTo>
                    <a:pt x="98" y="144"/>
                  </a:lnTo>
                  <a:lnTo>
                    <a:pt x="106" y="142"/>
                  </a:lnTo>
                  <a:lnTo>
                    <a:pt x="112" y="138"/>
                  </a:lnTo>
                  <a:lnTo>
                    <a:pt x="120" y="138"/>
                  </a:lnTo>
                  <a:lnTo>
                    <a:pt x="120" y="134"/>
                  </a:lnTo>
                  <a:lnTo>
                    <a:pt x="118" y="134"/>
                  </a:lnTo>
                  <a:lnTo>
                    <a:pt x="116" y="130"/>
                  </a:lnTo>
                  <a:lnTo>
                    <a:pt x="116" y="126"/>
                  </a:lnTo>
                  <a:lnTo>
                    <a:pt x="118" y="124"/>
                  </a:lnTo>
                  <a:lnTo>
                    <a:pt x="122" y="120"/>
                  </a:lnTo>
                  <a:lnTo>
                    <a:pt x="122" y="114"/>
                  </a:lnTo>
                  <a:lnTo>
                    <a:pt x="122" y="108"/>
                  </a:lnTo>
                  <a:lnTo>
                    <a:pt x="120" y="106"/>
                  </a:lnTo>
                  <a:lnTo>
                    <a:pt x="122" y="100"/>
                  </a:lnTo>
                  <a:lnTo>
                    <a:pt x="126" y="94"/>
                  </a:lnTo>
                  <a:lnTo>
                    <a:pt x="132" y="92"/>
                  </a:lnTo>
                  <a:lnTo>
                    <a:pt x="136" y="82"/>
                  </a:lnTo>
                  <a:lnTo>
                    <a:pt x="138" y="72"/>
                  </a:lnTo>
                  <a:lnTo>
                    <a:pt x="142" y="60"/>
                  </a:lnTo>
                  <a:lnTo>
                    <a:pt x="144" y="58"/>
                  </a:lnTo>
                  <a:lnTo>
                    <a:pt x="148" y="56"/>
                  </a:lnTo>
                  <a:lnTo>
                    <a:pt x="154" y="56"/>
                  </a:lnTo>
                  <a:lnTo>
                    <a:pt x="160" y="56"/>
                  </a:lnTo>
                  <a:lnTo>
                    <a:pt x="160" y="52"/>
                  </a:lnTo>
                  <a:lnTo>
                    <a:pt x="150" y="46"/>
                  </a:lnTo>
                  <a:lnTo>
                    <a:pt x="146" y="40"/>
                  </a:lnTo>
                  <a:lnTo>
                    <a:pt x="144" y="34"/>
                  </a:lnTo>
                  <a:lnTo>
                    <a:pt x="146" y="32"/>
                  </a:lnTo>
                  <a:lnTo>
                    <a:pt x="148" y="28"/>
                  </a:lnTo>
                  <a:lnTo>
                    <a:pt x="142" y="26"/>
                  </a:lnTo>
                  <a:lnTo>
                    <a:pt x="138" y="22"/>
                  </a:lnTo>
                  <a:lnTo>
                    <a:pt x="138" y="14"/>
                  </a:lnTo>
                  <a:lnTo>
                    <a:pt x="136" y="8"/>
                  </a:lnTo>
                  <a:lnTo>
                    <a:pt x="136"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9" name="Freeform 218"/>
            <p:cNvSpPr>
              <a:spLocks/>
            </p:cNvSpPr>
            <p:nvPr/>
          </p:nvSpPr>
          <p:spPr bwMode="auto">
            <a:xfrm>
              <a:off x="7716018" y="2918563"/>
              <a:ext cx="709401" cy="575546"/>
            </a:xfrm>
            <a:custGeom>
              <a:avLst/>
              <a:gdLst>
                <a:gd name="T0" fmla="*/ 2147483647 w 636"/>
                <a:gd name="T1" fmla="*/ 2147483647 h 516"/>
                <a:gd name="T2" fmla="*/ 2147483647 w 636"/>
                <a:gd name="T3" fmla="*/ 2147483647 h 516"/>
                <a:gd name="T4" fmla="*/ 2147483647 w 636"/>
                <a:gd name="T5" fmla="*/ 2147483647 h 516"/>
                <a:gd name="T6" fmla="*/ 2147483647 w 636"/>
                <a:gd name="T7" fmla="*/ 2147483647 h 516"/>
                <a:gd name="T8" fmla="*/ 2147483647 w 636"/>
                <a:gd name="T9" fmla="*/ 2147483647 h 516"/>
                <a:gd name="T10" fmla="*/ 2147483647 w 636"/>
                <a:gd name="T11" fmla="*/ 2147483647 h 516"/>
                <a:gd name="T12" fmla="*/ 2147483647 w 636"/>
                <a:gd name="T13" fmla="*/ 2147483647 h 516"/>
                <a:gd name="T14" fmla="*/ 2147483647 w 636"/>
                <a:gd name="T15" fmla="*/ 2147483647 h 516"/>
                <a:gd name="T16" fmla="*/ 2147483647 w 636"/>
                <a:gd name="T17" fmla="*/ 2147483647 h 516"/>
                <a:gd name="T18" fmla="*/ 2147483647 w 636"/>
                <a:gd name="T19" fmla="*/ 2147483647 h 516"/>
                <a:gd name="T20" fmla="*/ 2147483647 w 636"/>
                <a:gd name="T21" fmla="*/ 2147483647 h 516"/>
                <a:gd name="T22" fmla="*/ 2147483647 w 636"/>
                <a:gd name="T23" fmla="*/ 2147483647 h 516"/>
                <a:gd name="T24" fmla="*/ 2147483647 w 636"/>
                <a:gd name="T25" fmla="*/ 2147483647 h 516"/>
                <a:gd name="T26" fmla="*/ 2147483647 w 636"/>
                <a:gd name="T27" fmla="*/ 2147483647 h 516"/>
                <a:gd name="T28" fmla="*/ 2147483647 w 636"/>
                <a:gd name="T29" fmla="*/ 2147483647 h 516"/>
                <a:gd name="T30" fmla="*/ 2147483647 w 636"/>
                <a:gd name="T31" fmla="*/ 2147483647 h 516"/>
                <a:gd name="T32" fmla="*/ 2147483647 w 636"/>
                <a:gd name="T33" fmla="*/ 2147483647 h 516"/>
                <a:gd name="T34" fmla="*/ 2147483647 w 636"/>
                <a:gd name="T35" fmla="*/ 2147483647 h 516"/>
                <a:gd name="T36" fmla="*/ 2147483647 w 636"/>
                <a:gd name="T37" fmla="*/ 2147483647 h 516"/>
                <a:gd name="T38" fmla="*/ 2147483647 w 636"/>
                <a:gd name="T39" fmla="*/ 2147483647 h 516"/>
                <a:gd name="T40" fmla="*/ 2147483647 w 636"/>
                <a:gd name="T41" fmla="*/ 2147483647 h 516"/>
                <a:gd name="T42" fmla="*/ 2147483647 w 636"/>
                <a:gd name="T43" fmla="*/ 0 h 516"/>
                <a:gd name="T44" fmla="*/ 2147483647 w 636"/>
                <a:gd name="T45" fmla="*/ 2147483647 h 516"/>
                <a:gd name="T46" fmla="*/ 2147483647 w 636"/>
                <a:gd name="T47" fmla="*/ 2147483647 h 516"/>
                <a:gd name="T48" fmla="*/ 2147483647 w 636"/>
                <a:gd name="T49" fmla="*/ 2147483647 h 516"/>
                <a:gd name="T50" fmla="*/ 2147483647 w 636"/>
                <a:gd name="T51" fmla="*/ 2147483647 h 516"/>
                <a:gd name="T52" fmla="*/ 2147483647 w 636"/>
                <a:gd name="T53" fmla="*/ 2147483647 h 516"/>
                <a:gd name="T54" fmla="*/ 2147483647 w 636"/>
                <a:gd name="T55" fmla="*/ 2147483647 h 516"/>
                <a:gd name="T56" fmla="*/ 2147483647 w 636"/>
                <a:gd name="T57" fmla="*/ 2147483647 h 516"/>
                <a:gd name="T58" fmla="*/ 2147483647 w 636"/>
                <a:gd name="T59" fmla="*/ 2147483647 h 516"/>
                <a:gd name="T60" fmla="*/ 2147483647 w 636"/>
                <a:gd name="T61" fmla="*/ 2147483647 h 516"/>
                <a:gd name="T62" fmla="*/ 2147483647 w 636"/>
                <a:gd name="T63" fmla="*/ 2147483647 h 516"/>
                <a:gd name="T64" fmla="*/ 2147483647 w 636"/>
                <a:gd name="T65" fmla="*/ 2147483647 h 516"/>
                <a:gd name="T66" fmla="*/ 2147483647 w 636"/>
                <a:gd name="T67" fmla="*/ 2147483647 h 516"/>
                <a:gd name="T68" fmla="*/ 2147483647 w 636"/>
                <a:gd name="T69" fmla="*/ 2147483647 h 516"/>
                <a:gd name="T70" fmla="*/ 2147483647 w 636"/>
                <a:gd name="T71" fmla="*/ 2147483647 h 516"/>
                <a:gd name="T72" fmla="*/ 2147483647 w 636"/>
                <a:gd name="T73" fmla="*/ 2147483647 h 516"/>
                <a:gd name="T74" fmla="*/ 2147483647 w 636"/>
                <a:gd name="T75" fmla="*/ 2147483647 h 516"/>
                <a:gd name="T76" fmla="*/ 2147483647 w 636"/>
                <a:gd name="T77" fmla="*/ 2147483647 h 516"/>
                <a:gd name="T78" fmla="*/ 2147483647 w 636"/>
                <a:gd name="T79" fmla="*/ 2147483647 h 516"/>
                <a:gd name="T80" fmla="*/ 2147483647 w 636"/>
                <a:gd name="T81" fmla="*/ 2147483647 h 516"/>
                <a:gd name="T82" fmla="*/ 2147483647 w 636"/>
                <a:gd name="T83" fmla="*/ 2147483647 h 516"/>
                <a:gd name="T84" fmla="*/ 2147483647 w 636"/>
                <a:gd name="T85" fmla="*/ 2147483647 h 516"/>
                <a:gd name="T86" fmla="*/ 2147483647 w 636"/>
                <a:gd name="T87" fmla="*/ 2147483647 h 516"/>
                <a:gd name="T88" fmla="*/ 2147483647 w 636"/>
                <a:gd name="T89" fmla="*/ 2147483647 h 516"/>
                <a:gd name="T90" fmla="*/ 2147483647 w 636"/>
                <a:gd name="T91" fmla="*/ 2147483647 h 516"/>
                <a:gd name="T92" fmla="*/ 2147483647 w 636"/>
                <a:gd name="T93" fmla="*/ 2147483647 h 516"/>
                <a:gd name="T94" fmla="*/ 2147483647 w 636"/>
                <a:gd name="T95" fmla="*/ 2147483647 h 516"/>
                <a:gd name="T96" fmla="*/ 2147483647 w 636"/>
                <a:gd name="T97" fmla="*/ 2147483647 h 516"/>
                <a:gd name="T98" fmla="*/ 2147483647 w 636"/>
                <a:gd name="T99" fmla="*/ 2147483647 h 516"/>
                <a:gd name="T100" fmla="*/ 0 w 636"/>
                <a:gd name="T101" fmla="*/ 2147483647 h 516"/>
                <a:gd name="T102" fmla="*/ 2147483647 w 636"/>
                <a:gd name="T103" fmla="*/ 2147483647 h 516"/>
                <a:gd name="T104" fmla="*/ 2147483647 w 636"/>
                <a:gd name="T105" fmla="*/ 2147483647 h 516"/>
                <a:gd name="T106" fmla="*/ 2147483647 w 636"/>
                <a:gd name="T107" fmla="*/ 2147483647 h 516"/>
                <a:gd name="T108" fmla="*/ 2147483647 w 636"/>
                <a:gd name="T109" fmla="*/ 2147483647 h 516"/>
                <a:gd name="T110" fmla="*/ 2147483647 w 636"/>
                <a:gd name="T111" fmla="*/ 2147483647 h 516"/>
                <a:gd name="T112" fmla="*/ 2147483647 w 636"/>
                <a:gd name="T113" fmla="*/ 2147483647 h 516"/>
                <a:gd name="T114" fmla="*/ 2147483647 w 636"/>
                <a:gd name="T115" fmla="*/ 2147483647 h 516"/>
                <a:gd name="T116" fmla="*/ 2147483647 w 636"/>
                <a:gd name="T117" fmla="*/ 2147483647 h 516"/>
                <a:gd name="T118" fmla="*/ 2147483647 w 636"/>
                <a:gd name="T119" fmla="*/ 2147483647 h 5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36" h="516">
                  <a:moveTo>
                    <a:pt x="180" y="138"/>
                  </a:moveTo>
                  <a:lnTo>
                    <a:pt x="186" y="132"/>
                  </a:lnTo>
                  <a:lnTo>
                    <a:pt x="188" y="130"/>
                  </a:lnTo>
                  <a:lnTo>
                    <a:pt x="188" y="124"/>
                  </a:lnTo>
                  <a:lnTo>
                    <a:pt x="190" y="118"/>
                  </a:lnTo>
                  <a:lnTo>
                    <a:pt x="194" y="112"/>
                  </a:lnTo>
                  <a:lnTo>
                    <a:pt x="198" y="108"/>
                  </a:lnTo>
                  <a:lnTo>
                    <a:pt x="202" y="106"/>
                  </a:lnTo>
                  <a:lnTo>
                    <a:pt x="204" y="112"/>
                  </a:lnTo>
                  <a:lnTo>
                    <a:pt x="206" y="114"/>
                  </a:lnTo>
                  <a:lnTo>
                    <a:pt x="210" y="116"/>
                  </a:lnTo>
                  <a:lnTo>
                    <a:pt x="212" y="114"/>
                  </a:lnTo>
                  <a:lnTo>
                    <a:pt x="212" y="112"/>
                  </a:lnTo>
                  <a:lnTo>
                    <a:pt x="214" y="110"/>
                  </a:lnTo>
                  <a:lnTo>
                    <a:pt x="212" y="106"/>
                  </a:lnTo>
                  <a:lnTo>
                    <a:pt x="212" y="100"/>
                  </a:lnTo>
                  <a:lnTo>
                    <a:pt x="220" y="100"/>
                  </a:lnTo>
                  <a:lnTo>
                    <a:pt x="226" y="100"/>
                  </a:lnTo>
                  <a:lnTo>
                    <a:pt x="226" y="92"/>
                  </a:lnTo>
                  <a:lnTo>
                    <a:pt x="230" y="86"/>
                  </a:lnTo>
                  <a:lnTo>
                    <a:pt x="232" y="82"/>
                  </a:lnTo>
                  <a:lnTo>
                    <a:pt x="236" y="80"/>
                  </a:lnTo>
                  <a:lnTo>
                    <a:pt x="240" y="78"/>
                  </a:lnTo>
                  <a:lnTo>
                    <a:pt x="242" y="72"/>
                  </a:lnTo>
                  <a:lnTo>
                    <a:pt x="244" y="68"/>
                  </a:lnTo>
                  <a:lnTo>
                    <a:pt x="248" y="64"/>
                  </a:lnTo>
                  <a:lnTo>
                    <a:pt x="262" y="58"/>
                  </a:lnTo>
                  <a:lnTo>
                    <a:pt x="270" y="56"/>
                  </a:lnTo>
                  <a:lnTo>
                    <a:pt x="276" y="54"/>
                  </a:lnTo>
                  <a:lnTo>
                    <a:pt x="284" y="62"/>
                  </a:lnTo>
                  <a:lnTo>
                    <a:pt x="288" y="66"/>
                  </a:lnTo>
                  <a:lnTo>
                    <a:pt x="288" y="72"/>
                  </a:lnTo>
                  <a:lnTo>
                    <a:pt x="288" y="74"/>
                  </a:lnTo>
                  <a:lnTo>
                    <a:pt x="286" y="76"/>
                  </a:lnTo>
                  <a:lnTo>
                    <a:pt x="290" y="74"/>
                  </a:lnTo>
                  <a:lnTo>
                    <a:pt x="294" y="72"/>
                  </a:lnTo>
                  <a:lnTo>
                    <a:pt x="298" y="74"/>
                  </a:lnTo>
                  <a:lnTo>
                    <a:pt x="302" y="74"/>
                  </a:lnTo>
                  <a:lnTo>
                    <a:pt x="306" y="72"/>
                  </a:lnTo>
                  <a:lnTo>
                    <a:pt x="310" y="70"/>
                  </a:lnTo>
                  <a:lnTo>
                    <a:pt x="308" y="62"/>
                  </a:lnTo>
                  <a:lnTo>
                    <a:pt x="310" y="56"/>
                  </a:lnTo>
                  <a:lnTo>
                    <a:pt x="314" y="54"/>
                  </a:lnTo>
                  <a:lnTo>
                    <a:pt x="320" y="50"/>
                  </a:lnTo>
                  <a:lnTo>
                    <a:pt x="326" y="48"/>
                  </a:lnTo>
                  <a:lnTo>
                    <a:pt x="324" y="44"/>
                  </a:lnTo>
                  <a:lnTo>
                    <a:pt x="322" y="42"/>
                  </a:lnTo>
                  <a:lnTo>
                    <a:pt x="324" y="38"/>
                  </a:lnTo>
                  <a:lnTo>
                    <a:pt x="326" y="34"/>
                  </a:lnTo>
                  <a:lnTo>
                    <a:pt x="334" y="28"/>
                  </a:lnTo>
                  <a:lnTo>
                    <a:pt x="344" y="26"/>
                  </a:lnTo>
                  <a:lnTo>
                    <a:pt x="354" y="26"/>
                  </a:lnTo>
                  <a:lnTo>
                    <a:pt x="358" y="24"/>
                  </a:lnTo>
                  <a:lnTo>
                    <a:pt x="360" y="24"/>
                  </a:lnTo>
                  <a:lnTo>
                    <a:pt x="362" y="20"/>
                  </a:lnTo>
                  <a:lnTo>
                    <a:pt x="364" y="16"/>
                  </a:lnTo>
                  <a:lnTo>
                    <a:pt x="364" y="12"/>
                  </a:lnTo>
                  <a:lnTo>
                    <a:pt x="358" y="10"/>
                  </a:lnTo>
                  <a:lnTo>
                    <a:pt x="358" y="8"/>
                  </a:lnTo>
                  <a:lnTo>
                    <a:pt x="358" y="2"/>
                  </a:lnTo>
                  <a:lnTo>
                    <a:pt x="362" y="2"/>
                  </a:lnTo>
                  <a:lnTo>
                    <a:pt x="364" y="4"/>
                  </a:lnTo>
                  <a:lnTo>
                    <a:pt x="368" y="6"/>
                  </a:lnTo>
                  <a:lnTo>
                    <a:pt x="366" y="10"/>
                  </a:lnTo>
                  <a:lnTo>
                    <a:pt x="368" y="10"/>
                  </a:lnTo>
                  <a:lnTo>
                    <a:pt x="372" y="12"/>
                  </a:lnTo>
                  <a:lnTo>
                    <a:pt x="374" y="12"/>
                  </a:lnTo>
                  <a:lnTo>
                    <a:pt x="384" y="14"/>
                  </a:lnTo>
                  <a:lnTo>
                    <a:pt x="390" y="18"/>
                  </a:lnTo>
                  <a:lnTo>
                    <a:pt x="398" y="22"/>
                  </a:lnTo>
                  <a:lnTo>
                    <a:pt x="408" y="22"/>
                  </a:lnTo>
                  <a:lnTo>
                    <a:pt x="414" y="22"/>
                  </a:lnTo>
                  <a:lnTo>
                    <a:pt x="416" y="18"/>
                  </a:lnTo>
                  <a:lnTo>
                    <a:pt x="418" y="24"/>
                  </a:lnTo>
                  <a:lnTo>
                    <a:pt x="422" y="26"/>
                  </a:lnTo>
                  <a:lnTo>
                    <a:pt x="424" y="22"/>
                  </a:lnTo>
                  <a:lnTo>
                    <a:pt x="424" y="20"/>
                  </a:lnTo>
                  <a:lnTo>
                    <a:pt x="428" y="20"/>
                  </a:lnTo>
                  <a:lnTo>
                    <a:pt x="432" y="22"/>
                  </a:lnTo>
                  <a:lnTo>
                    <a:pt x="434" y="26"/>
                  </a:lnTo>
                  <a:lnTo>
                    <a:pt x="432" y="30"/>
                  </a:lnTo>
                  <a:lnTo>
                    <a:pt x="428" y="36"/>
                  </a:lnTo>
                  <a:lnTo>
                    <a:pt x="422" y="40"/>
                  </a:lnTo>
                  <a:lnTo>
                    <a:pt x="416" y="42"/>
                  </a:lnTo>
                  <a:lnTo>
                    <a:pt x="416" y="48"/>
                  </a:lnTo>
                  <a:lnTo>
                    <a:pt x="416" y="50"/>
                  </a:lnTo>
                  <a:lnTo>
                    <a:pt x="418" y="52"/>
                  </a:lnTo>
                  <a:lnTo>
                    <a:pt x="420" y="54"/>
                  </a:lnTo>
                  <a:lnTo>
                    <a:pt x="422" y="54"/>
                  </a:lnTo>
                  <a:lnTo>
                    <a:pt x="424" y="52"/>
                  </a:lnTo>
                  <a:lnTo>
                    <a:pt x="426" y="54"/>
                  </a:lnTo>
                  <a:lnTo>
                    <a:pt x="428" y="54"/>
                  </a:lnTo>
                  <a:lnTo>
                    <a:pt x="426" y="58"/>
                  </a:lnTo>
                  <a:lnTo>
                    <a:pt x="422" y="60"/>
                  </a:lnTo>
                  <a:lnTo>
                    <a:pt x="420" y="60"/>
                  </a:lnTo>
                  <a:lnTo>
                    <a:pt x="418" y="56"/>
                  </a:lnTo>
                  <a:lnTo>
                    <a:pt x="418" y="54"/>
                  </a:lnTo>
                  <a:lnTo>
                    <a:pt x="410" y="60"/>
                  </a:lnTo>
                  <a:lnTo>
                    <a:pt x="406" y="64"/>
                  </a:lnTo>
                  <a:lnTo>
                    <a:pt x="404" y="70"/>
                  </a:lnTo>
                  <a:lnTo>
                    <a:pt x="404" y="76"/>
                  </a:lnTo>
                  <a:lnTo>
                    <a:pt x="408" y="80"/>
                  </a:lnTo>
                  <a:lnTo>
                    <a:pt x="410" y="84"/>
                  </a:lnTo>
                  <a:lnTo>
                    <a:pt x="414" y="86"/>
                  </a:lnTo>
                  <a:lnTo>
                    <a:pt x="424" y="90"/>
                  </a:lnTo>
                  <a:lnTo>
                    <a:pt x="430" y="92"/>
                  </a:lnTo>
                  <a:lnTo>
                    <a:pt x="434" y="96"/>
                  </a:lnTo>
                  <a:lnTo>
                    <a:pt x="442" y="104"/>
                  </a:lnTo>
                  <a:lnTo>
                    <a:pt x="456" y="108"/>
                  </a:lnTo>
                  <a:lnTo>
                    <a:pt x="458" y="110"/>
                  </a:lnTo>
                  <a:lnTo>
                    <a:pt x="462" y="116"/>
                  </a:lnTo>
                  <a:lnTo>
                    <a:pt x="464" y="120"/>
                  </a:lnTo>
                  <a:lnTo>
                    <a:pt x="466" y="122"/>
                  </a:lnTo>
                  <a:lnTo>
                    <a:pt x="468" y="122"/>
                  </a:lnTo>
                  <a:lnTo>
                    <a:pt x="472" y="122"/>
                  </a:lnTo>
                  <a:lnTo>
                    <a:pt x="476" y="120"/>
                  </a:lnTo>
                  <a:lnTo>
                    <a:pt x="480" y="116"/>
                  </a:lnTo>
                  <a:lnTo>
                    <a:pt x="484" y="110"/>
                  </a:lnTo>
                  <a:lnTo>
                    <a:pt x="486" y="104"/>
                  </a:lnTo>
                  <a:lnTo>
                    <a:pt x="490" y="92"/>
                  </a:lnTo>
                  <a:lnTo>
                    <a:pt x="494" y="84"/>
                  </a:lnTo>
                  <a:lnTo>
                    <a:pt x="498" y="76"/>
                  </a:lnTo>
                  <a:lnTo>
                    <a:pt x="500" y="64"/>
                  </a:lnTo>
                  <a:lnTo>
                    <a:pt x="502" y="52"/>
                  </a:lnTo>
                  <a:lnTo>
                    <a:pt x="504" y="42"/>
                  </a:lnTo>
                  <a:lnTo>
                    <a:pt x="510" y="32"/>
                  </a:lnTo>
                  <a:lnTo>
                    <a:pt x="514" y="24"/>
                  </a:lnTo>
                  <a:lnTo>
                    <a:pt x="520" y="6"/>
                  </a:lnTo>
                  <a:lnTo>
                    <a:pt x="522" y="0"/>
                  </a:lnTo>
                  <a:lnTo>
                    <a:pt x="524" y="0"/>
                  </a:lnTo>
                  <a:lnTo>
                    <a:pt x="528" y="0"/>
                  </a:lnTo>
                  <a:lnTo>
                    <a:pt x="532" y="0"/>
                  </a:lnTo>
                  <a:lnTo>
                    <a:pt x="534" y="4"/>
                  </a:lnTo>
                  <a:lnTo>
                    <a:pt x="532" y="12"/>
                  </a:lnTo>
                  <a:lnTo>
                    <a:pt x="532" y="20"/>
                  </a:lnTo>
                  <a:lnTo>
                    <a:pt x="532" y="26"/>
                  </a:lnTo>
                  <a:lnTo>
                    <a:pt x="536" y="44"/>
                  </a:lnTo>
                  <a:lnTo>
                    <a:pt x="538" y="56"/>
                  </a:lnTo>
                  <a:lnTo>
                    <a:pt x="540" y="60"/>
                  </a:lnTo>
                  <a:lnTo>
                    <a:pt x="542" y="62"/>
                  </a:lnTo>
                  <a:lnTo>
                    <a:pt x="546" y="62"/>
                  </a:lnTo>
                  <a:lnTo>
                    <a:pt x="548" y="60"/>
                  </a:lnTo>
                  <a:lnTo>
                    <a:pt x="552" y="68"/>
                  </a:lnTo>
                  <a:lnTo>
                    <a:pt x="558" y="76"/>
                  </a:lnTo>
                  <a:lnTo>
                    <a:pt x="554" y="82"/>
                  </a:lnTo>
                  <a:lnTo>
                    <a:pt x="556" y="90"/>
                  </a:lnTo>
                  <a:lnTo>
                    <a:pt x="554" y="100"/>
                  </a:lnTo>
                  <a:lnTo>
                    <a:pt x="556" y="106"/>
                  </a:lnTo>
                  <a:lnTo>
                    <a:pt x="558" y="110"/>
                  </a:lnTo>
                  <a:lnTo>
                    <a:pt x="560" y="118"/>
                  </a:lnTo>
                  <a:lnTo>
                    <a:pt x="560" y="124"/>
                  </a:lnTo>
                  <a:lnTo>
                    <a:pt x="562" y="132"/>
                  </a:lnTo>
                  <a:lnTo>
                    <a:pt x="564" y="136"/>
                  </a:lnTo>
                  <a:lnTo>
                    <a:pt x="564" y="144"/>
                  </a:lnTo>
                  <a:lnTo>
                    <a:pt x="564" y="148"/>
                  </a:lnTo>
                  <a:lnTo>
                    <a:pt x="568" y="152"/>
                  </a:lnTo>
                  <a:lnTo>
                    <a:pt x="576" y="158"/>
                  </a:lnTo>
                  <a:lnTo>
                    <a:pt x="584" y="162"/>
                  </a:lnTo>
                  <a:lnTo>
                    <a:pt x="592" y="168"/>
                  </a:lnTo>
                  <a:lnTo>
                    <a:pt x="594" y="174"/>
                  </a:lnTo>
                  <a:lnTo>
                    <a:pt x="594" y="178"/>
                  </a:lnTo>
                  <a:lnTo>
                    <a:pt x="596" y="182"/>
                  </a:lnTo>
                  <a:lnTo>
                    <a:pt x="598" y="186"/>
                  </a:lnTo>
                  <a:lnTo>
                    <a:pt x="598" y="200"/>
                  </a:lnTo>
                  <a:lnTo>
                    <a:pt x="598" y="206"/>
                  </a:lnTo>
                  <a:lnTo>
                    <a:pt x="600" y="208"/>
                  </a:lnTo>
                  <a:lnTo>
                    <a:pt x="602" y="208"/>
                  </a:lnTo>
                  <a:lnTo>
                    <a:pt x="604" y="208"/>
                  </a:lnTo>
                  <a:lnTo>
                    <a:pt x="604" y="206"/>
                  </a:lnTo>
                  <a:lnTo>
                    <a:pt x="612" y="216"/>
                  </a:lnTo>
                  <a:lnTo>
                    <a:pt x="614" y="220"/>
                  </a:lnTo>
                  <a:lnTo>
                    <a:pt x="614" y="228"/>
                  </a:lnTo>
                  <a:lnTo>
                    <a:pt x="616" y="232"/>
                  </a:lnTo>
                  <a:lnTo>
                    <a:pt x="618" y="234"/>
                  </a:lnTo>
                  <a:lnTo>
                    <a:pt x="620" y="236"/>
                  </a:lnTo>
                  <a:lnTo>
                    <a:pt x="622" y="238"/>
                  </a:lnTo>
                  <a:lnTo>
                    <a:pt x="632" y="250"/>
                  </a:lnTo>
                  <a:lnTo>
                    <a:pt x="634" y="258"/>
                  </a:lnTo>
                  <a:lnTo>
                    <a:pt x="636" y="264"/>
                  </a:lnTo>
                  <a:lnTo>
                    <a:pt x="634" y="270"/>
                  </a:lnTo>
                  <a:lnTo>
                    <a:pt x="632" y="276"/>
                  </a:lnTo>
                  <a:lnTo>
                    <a:pt x="630" y="280"/>
                  </a:lnTo>
                  <a:lnTo>
                    <a:pt x="630" y="288"/>
                  </a:lnTo>
                  <a:lnTo>
                    <a:pt x="630" y="300"/>
                  </a:lnTo>
                  <a:lnTo>
                    <a:pt x="630" y="312"/>
                  </a:lnTo>
                  <a:lnTo>
                    <a:pt x="626" y="322"/>
                  </a:lnTo>
                  <a:lnTo>
                    <a:pt x="624" y="328"/>
                  </a:lnTo>
                  <a:lnTo>
                    <a:pt x="620" y="336"/>
                  </a:lnTo>
                  <a:lnTo>
                    <a:pt x="608" y="352"/>
                  </a:lnTo>
                  <a:lnTo>
                    <a:pt x="600" y="370"/>
                  </a:lnTo>
                  <a:lnTo>
                    <a:pt x="598" y="376"/>
                  </a:lnTo>
                  <a:lnTo>
                    <a:pt x="594" y="378"/>
                  </a:lnTo>
                  <a:lnTo>
                    <a:pt x="590" y="382"/>
                  </a:lnTo>
                  <a:lnTo>
                    <a:pt x="586" y="384"/>
                  </a:lnTo>
                  <a:lnTo>
                    <a:pt x="582" y="390"/>
                  </a:lnTo>
                  <a:lnTo>
                    <a:pt x="578" y="394"/>
                  </a:lnTo>
                  <a:lnTo>
                    <a:pt x="566" y="402"/>
                  </a:lnTo>
                  <a:lnTo>
                    <a:pt x="558" y="408"/>
                  </a:lnTo>
                  <a:lnTo>
                    <a:pt x="552" y="416"/>
                  </a:lnTo>
                  <a:lnTo>
                    <a:pt x="548" y="424"/>
                  </a:lnTo>
                  <a:lnTo>
                    <a:pt x="542" y="432"/>
                  </a:lnTo>
                  <a:lnTo>
                    <a:pt x="522" y="454"/>
                  </a:lnTo>
                  <a:lnTo>
                    <a:pt x="510" y="466"/>
                  </a:lnTo>
                  <a:lnTo>
                    <a:pt x="500" y="480"/>
                  </a:lnTo>
                  <a:lnTo>
                    <a:pt x="498" y="482"/>
                  </a:lnTo>
                  <a:lnTo>
                    <a:pt x="496" y="486"/>
                  </a:lnTo>
                  <a:lnTo>
                    <a:pt x="496" y="488"/>
                  </a:lnTo>
                  <a:lnTo>
                    <a:pt x="494" y="490"/>
                  </a:lnTo>
                  <a:lnTo>
                    <a:pt x="484" y="490"/>
                  </a:lnTo>
                  <a:lnTo>
                    <a:pt x="476" y="490"/>
                  </a:lnTo>
                  <a:lnTo>
                    <a:pt x="468" y="492"/>
                  </a:lnTo>
                  <a:lnTo>
                    <a:pt x="462" y="492"/>
                  </a:lnTo>
                  <a:lnTo>
                    <a:pt x="454" y="496"/>
                  </a:lnTo>
                  <a:lnTo>
                    <a:pt x="448" y="500"/>
                  </a:lnTo>
                  <a:lnTo>
                    <a:pt x="442" y="504"/>
                  </a:lnTo>
                  <a:lnTo>
                    <a:pt x="438" y="506"/>
                  </a:lnTo>
                  <a:lnTo>
                    <a:pt x="434" y="508"/>
                  </a:lnTo>
                  <a:lnTo>
                    <a:pt x="432" y="512"/>
                  </a:lnTo>
                  <a:lnTo>
                    <a:pt x="428" y="514"/>
                  </a:lnTo>
                  <a:lnTo>
                    <a:pt x="426" y="516"/>
                  </a:lnTo>
                  <a:lnTo>
                    <a:pt x="420" y="506"/>
                  </a:lnTo>
                  <a:lnTo>
                    <a:pt x="416" y="494"/>
                  </a:lnTo>
                  <a:lnTo>
                    <a:pt x="412" y="494"/>
                  </a:lnTo>
                  <a:lnTo>
                    <a:pt x="410" y="496"/>
                  </a:lnTo>
                  <a:lnTo>
                    <a:pt x="408" y="500"/>
                  </a:lnTo>
                  <a:lnTo>
                    <a:pt x="386" y="514"/>
                  </a:lnTo>
                  <a:lnTo>
                    <a:pt x="380" y="510"/>
                  </a:lnTo>
                  <a:lnTo>
                    <a:pt x="378" y="504"/>
                  </a:lnTo>
                  <a:lnTo>
                    <a:pt x="370" y="504"/>
                  </a:lnTo>
                  <a:lnTo>
                    <a:pt x="364" y="504"/>
                  </a:lnTo>
                  <a:lnTo>
                    <a:pt x="358" y="500"/>
                  </a:lnTo>
                  <a:lnTo>
                    <a:pt x="354" y="494"/>
                  </a:lnTo>
                  <a:lnTo>
                    <a:pt x="348" y="488"/>
                  </a:lnTo>
                  <a:lnTo>
                    <a:pt x="346" y="482"/>
                  </a:lnTo>
                  <a:lnTo>
                    <a:pt x="346" y="478"/>
                  </a:lnTo>
                  <a:lnTo>
                    <a:pt x="350" y="474"/>
                  </a:lnTo>
                  <a:lnTo>
                    <a:pt x="352" y="470"/>
                  </a:lnTo>
                  <a:lnTo>
                    <a:pt x="354" y="464"/>
                  </a:lnTo>
                  <a:lnTo>
                    <a:pt x="352" y="458"/>
                  </a:lnTo>
                  <a:lnTo>
                    <a:pt x="348" y="454"/>
                  </a:lnTo>
                  <a:lnTo>
                    <a:pt x="344" y="452"/>
                  </a:lnTo>
                  <a:lnTo>
                    <a:pt x="340" y="448"/>
                  </a:lnTo>
                  <a:lnTo>
                    <a:pt x="346" y="440"/>
                  </a:lnTo>
                  <a:lnTo>
                    <a:pt x="346" y="436"/>
                  </a:lnTo>
                  <a:lnTo>
                    <a:pt x="348" y="432"/>
                  </a:lnTo>
                  <a:lnTo>
                    <a:pt x="346" y="428"/>
                  </a:lnTo>
                  <a:lnTo>
                    <a:pt x="342" y="428"/>
                  </a:lnTo>
                  <a:lnTo>
                    <a:pt x="340" y="430"/>
                  </a:lnTo>
                  <a:lnTo>
                    <a:pt x="336" y="436"/>
                  </a:lnTo>
                  <a:lnTo>
                    <a:pt x="332" y="442"/>
                  </a:lnTo>
                  <a:lnTo>
                    <a:pt x="330" y="444"/>
                  </a:lnTo>
                  <a:lnTo>
                    <a:pt x="326" y="444"/>
                  </a:lnTo>
                  <a:lnTo>
                    <a:pt x="324" y="444"/>
                  </a:lnTo>
                  <a:lnTo>
                    <a:pt x="322" y="442"/>
                  </a:lnTo>
                  <a:lnTo>
                    <a:pt x="324" y="438"/>
                  </a:lnTo>
                  <a:lnTo>
                    <a:pt x="328" y="438"/>
                  </a:lnTo>
                  <a:lnTo>
                    <a:pt x="332" y="436"/>
                  </a:lnTo>
                  <a:lnTo>
                    <a:pt x="346" y="420"/>
                  </a:lnTo>
                  <a:lnTo>
                    <a:pt x="352" y="412"/>
                  </a:lnTo>
                  <a:lnTo>
                    <a:pt x="356" y="404"/>
                  </a:lnTo>
                  <a:lnTo>
                    <a:pt x="350" y="404"/>
                  </a:lnTo>
                  <a:lnTo>
                    <a:pt x="342" y="404"/>
                  </a:lnTo>
                  <a:lnTo>
                    <a:pt x="340" y="410"/>
                  </a:lnTo>
                  <a:lnTo>
                    <a:pt x="338" y="416"/>
                  </a:lnTo>
                  <a:lnTo>
                    <a:pt x="332" y="416"/>
                  </a:lnTo>
                  <a:lnTo>
                    <a:pt x="326" y="418"/>
                  </a:lnTo>
                  <a:lnTo>
                    <a:pt x="318" y="424"/>
                  </a:lnTo>
                  <a:lnTo>
                    <a:pt x="312" y="432"/>
                  </a:lnTo>
                  <a:lnTo>
                    <a:pt x="310" y="438"/>
                  </a:lnTo>
                  <a:lnTo>
                    <a:pt x="304" y="438"/>
                  </a:lnTo>
                  <a:lnTo>
                    <a:pt x="304" y="436"/>
                  </a:lnTo>
                  <a:lnTo>
                    <a:pt x="304" y="434"/>
                  </a:lnTo>
                  <a:lnTo>
                    <a:pt x="304" y="426"/>
                  </a:lnTo>
                  <a:lnTo>
                    <a:pt x="306" y="418"/>
                  </a:lnTo>
                  <a:lnTo>
                    <a:pt x="304" y="410"/>
                  </a:lnTo>
                  <a:lnTo>
                    <a:pt x="304" y="406"/>
                  </a:lnTo>
                  <a:lnTo>
                    <a:pt x="302" y="400"/>
                  </a:lnTo>
                  <a:lnTo>
                    <a:pt x="300" y="392"/>
                  </a:lnTo>
                  <a:lnTo>
                    <a:pt x="286" y="388"/>
                  </a:lnTo>
                  <a:lnTo>
                    <a:pt x="276" y="384"/>
                  </a:lnTo>
                  <a:lnTo>
                    <a:pt x="270" y="382"/>
                  </a:lnTo>
                  <a:lnTo>
                    <a:pt x="268" y="380"/>
                  </a:lnTo>
                  <a:lnTo>
                    <a:pt x="264" y="378"/>
                  </a:lnTo>
                  <a:lnTo>
                    <a:pt x="232" y="378"/>
                  </a:lnTo>
                  <a:lnTo>
                    <a:pt x="208" y="392"/>
                  </a:lnTo>
                  <a:lnTo>
                    <a:pt x="176" y="392"/>
                  </a:lnTo>
                  <a:lnTo>
                    <a:pt x="164" y="398"/>
                  </a:lnTo>
                  <a:lnTo>
                    <a:pt x="150" y="406"/>
                  </a:lnTo>
                  <a:lnTo>
                    <a:pt x="134" y="416"/>
                  </a:lnTo>
                  <a:lnTo>
                    <a:pt x="122" y="420"/>
                  </a:lnTo>
                  <a:lnTo>
                    <a:pt x="108" y="422"/>
                  </a:lnTo>
                  <a:lnTo>
                    <a:pt x="92" y="422"/>
                  </a:lnTo>
                  <a:lnTo>
                    <a:pt x="84" y="424"/>
                  </a:lnTo>
                  <a:lnTo>
                    <a:pt x="74" y="426"/>
                  </a:lnTo>
                  <a:lnTo>
                    <a:pt x="58" y="432"/>
                  </a:lnTo>
                  <a:lnTo>
                    <a:pt x="42" y="438"/>
                  </a:lnTo>
                  <a:lnTo>
                    <a:pt x="32" y="440"/>
                  </a:lnTo>
                  <a:lnTo>
                    <a:pt x="24" y="440"/>
                  </a:lnTo>
                  <a:lnTo>
                    <a:pt x="18" y="440"/>
                  </a:lnTo>
                  <a:lnTo>
                    <a:pt x="14" y="436"/>
                  </a:lnTo>
                  <a:lnTo>
                    <a:pt x="6" y="430"/>
                  </a:lnTo>
                  <a:lnTo>
                    <a:pt x="4" y="428"/>
                  </a:lnTo>
                  <a:lnTo>
                    <a:pt x="2" y="428"/>
                  </a:lnTo>
                  <a:lnTo>
                    <a:pt x="0" y="426"/>
                  </a:lnTo>
                  <a:lnTo>
                    <a:pt x="0" y="422"/>
                  </a:lnTo>
                  <a:lnTo>
                    <a:pt x="0" y="420"/>
                  </a:lnTo>
                  <a:lnTo>
                    <a:pt x="2" y="416"/>
                  </a:lnTo>
                  <a:lnTo>
                    <a:pt x="4" y="414"/>
                  </a:lnTo>
                  <a:lnTo>
                    <a:pt x="10" y="412"/>
                  </a:lnTo>
                  <a:lnTo>
                    <a:pt x="16" y="408"/>
                  </a:lnTo>
                  <a:lnTo>
                    <a:pt x="24" y="394"/>
                  </a:lnTo>
                  <a:lnTo>
                    <a:pt x="30" y="380"/>
                  </a:lnTo>
                  <a:lnTo>
                    <a:pt x="28" y="376"/>
                  </a:lnTo>
                  <a:lnTo>
                    <a:pt x="26" y="372"/>
                  </a:lnTo>
                  <a:lnTo>
                    <a:pt x="26" y="362"/>
                  </a:lnTo>
                  <a:lnTo>
                    <a:pt x="26" y="328"/>
                  </a:lnTo>
                  <a:lnTo>
                    <a:pt x="26" y="316"/>
                  </a:lnTo>
                  <a:lnTo>
                    <a:pt x="26" y="304"/>
                  </a:lnTo>
                  <a:lnTo>
                    <a:pt x="24" y="296"/>
                  </a:lnTo>
                  <a:lnTo>
                    <a:pt x="20" y="288"/>
                  </a:lnTo>
                  <a:lnTo>
                    <a:pt x="16" y="280"/>
                  </a:lnTo>
                  <a:lnTo>
                    <a:pt x="16" y="276"/>
                  </a:lnTo>
                  <a:lnTo>
                    <a:pt x="20" y="280"/>
                  </a:lnTo>
                  <a:lnTo>
                    <a:pt x="20" y="284"/>
                  </a:lnTo>
                  <a:lnTo>
                    <a:pt x="26" y="284"/>
                  </a:lnTo>
                  <a:lnTo>
                    <a:pt x="24" y="278"/>
                  </a:lnTo>
                  <a:lnTo>
                    <a:pt x="24" y="272"/>
                  </a:lnTo>
                  <a:lnTo>
                    <a:pt x="28" y="276"/>
                  </a:lnTo>
                  <a:lnTo>
                    <a:pt x="28" y="280"/>
                  </a:lnTo>
                  <a:lnTo>
                    <a:pt x="30" y="278"/>
                  </a:lnTo>
                  <a:lnTo>
                    <a:pt x="30" y="276"/>
                  </a:lnTo>
                  <a:lnTo>
                    <a:pt x="32" y="272"/>
                  </a:lnTo>
                  <a:lnTo>
                    <a:pt x="28" y="256"/>
                  </a:lnTo>
                  <a:lnTo>
                    <a:pt x="36" y="236"/>
                  </a:lnTo>
                  <a:lnTo>
                    <a:pt x="38" y="226"/>
                  </a:lnTo>
                  <a:lnTo>
                    <a:pt x="40" y="214"/>
                  </a:lnTo>
                  <a:lnTo>
                    <a:pt x="40" y="208"/>
                  </a:lnTo>
                  <a:lnTo>
                    <a:pt x="44" y="202"/>
                  </a:lnTo>
                  <a:lnTo>
                    <a:pt x="46" y="206"/>
                  </a:lnTo>
                  <a:lnTo>
                    <a:pt x="48" y="208"/>
                  </a:lnTo>
                  <a:lnTo>
                    <a:pt x="48" y="210"/>
                  </a:lnTo>
                  <a:lnTo>
                    <a:pt x="52" y="208"/>
                  </a:lnTo>
                  <a:lnTo>
                    <a:pt x="54" y="206"/>
                  </a:lnTo>
                  <a:lnTo>
                    <a:pt x="56" y="202"/>
                  </a:lnTo>
                  <a:lnTo>
                    <a:pt x="58" y="198"/>
                  </a:lnTo>
                  <a:lnTo>
                    <a:pt x="62" y="196"/>
                  </a:lnTo>
                  <a:lnTo>
                    <a:pt x="70" y="194"/>
                  </a:lnTo>
                  <a:lnTo>
                    <a:pt x="76" y="190"/>
                  </a:lnTo>
                  <a:lnTo>
                    <a:pt x="78" y="188"/>
                  </a:lnTo>
                  <a:lnTo>
                    <a:pt x="82" y="186"/>
                  </a:lnTo>
                  <a:lnTo>
                    <a:pt x="86" y="182"/>
                  </a:lnTo>
                  <a:lnTo>
                    <a:pt x="94" y="178"/>
                  </a:lnTo>
                  <a:lnTo>
                    <a:pt x="102" y="176"/>
                  </a:lnTo>
                  <a:lnTo>
                    <a:pt x="110" y="174"/>
                  </a:lnTo>
                  <a:lnTo>
                    <a:pt x="118" y="172"/>
                  </a:lnTo>
                  <a:lnTo>
                    <a:pt x="128" y="168"/>
                  </a:lnTo>
                  <a:lnTo>
                    <a:pt x="138" y="166"/>
                  </a:lnTo>
                  <a:lnTo>
                    <a:pt x="146" y="166"/>
                  </a:lnTo>
                  <a:lnTo>
                    <a:pt x="156" y="164"/>
                  </a:lnTo>
                  <a:lnTo>
                    <a:pt x="162" y="162"/>
                  </a:lnTo>
                  <a:lnTo>
                    <a:pt x="168" y="152"/>
                  </a:lnTo>
                  <a:lnTo>
                    <a:pt x="180" y="13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0" name="Freeform 219"/>
            <p:cNvSpPr>
              <a:spLocks/>
            </p:cNvSpPr>
            <p:nvPr/>
          </p:nvSpPr>
          <p:spPr bwMode="auto">
            <a:xfrm>
              <a:off x="7963640" y="2867255"/>
              <a:ext cx="71386" cy="42386"/>
            </a:xfrm>
            <a:custGeom>
              <a:avLst/>
              <a:gdLst>
                <a:gd name="T0" fmla="*/ 2147483647 w 64"/>
                <a:gd name="T1" fmla="*/ 0 h 38"/>
                <a:gd name="T2" fmla="*/ 2147483647 w 64"/>
                <a:gd name="T3" fmla="*/ 2147483647 h 38"/>
                <a:gd name="T4" fmla="*/ 2147483647 w 64"/>
                <a:gd name="T5" fmla="*/ 2147483647 h 38"/>
                <a:gd name="T6" fmla="*/ 2147483647 w 64"/>
                <a:gd name="T7" fmla="*/ 2147483647 h 38"/>
                <a:gd name="T8" fmla="*/ 2147483647 w 64"/>
                <a:gd name="T9" fmla="*/ 2147483647 h 38"/>
                <a:gd name="T10" fmla="*/ 2147483647 w 64"/>
                <a:gd name="T11" fmla="*/ 2147483647 h 38"/>
                <a:gd name="T12" fmla="*/ 2147483647 w 64"/>
                <a:gd name="T13" fmla="*/ 2147483647 h 38"/>
                <a:gd name="T14" fmla="*/ 2147483647 w 64"/>
                <a:gd name="T15" fmla="*/ 2147483647 h 38"/>
                <a:gd name="T16" fmla="*/ 2147483647 w 64"/>
                <a:gd name="T17" fmla="*/ 2147483647 h 38"/>
                <a:gd name="T18" fmla="*/ 0 w 64"/>
                <a:gd name="T19" fmla="*/ 2147483647 h 38"/>
                <a:gd name="T20" fmla="*/ 0 w 64"/>
                <a:gd name="T21" fmla="*/ 2147483647 h 38"/>
                <a:gd name="T22" fmla="*/ 0 w 64"/>
                <a:gd name="T23" fmla="*/ 2147483647 h 38"/>
                <a:gd name="T24" fmla="*/ 2147483647 w 64"/>
                <a:gd name="T25" fmla="*/ 2147483647 h 38"/>
                <a:gd name="T26" fmla="*/ 2147483647 w 64"/>
                <a:gd name="T27" fmla="*/ 2147483647 h 38"/>
                <a:gd name="T28" fmla="*/ 2147483647 w 64"/>
                <a:gd name="T29" fmla="*/ 2147483647 h 38"/>
                <a:gd name="T30" fmla="*/ 2147483647 w 64"/>
                <a:gd name="T31" fmla="*/ 2147483647 h 38"/>
                <a:gd name="T32" fmla="*/ 2147483647 w 64"/>
                <a:gd name="T33" fmla="*/ 2147483647 h 38"/>
                <a:gd name="T34" fmla="*/ 2147483647 w 64"/>
                <a:gd name="T35" fmla="*/ 2147483647 h 38"/>
                <a:gd name="T36" fmla="*/ 2147483647 w 64"/>
                <a:gd name="T37" fmla="*/ 2147483647 h 38"/>
                <a:gd name="T38" fmla="*/ 2147483647 w 64"/>
                <a:gd name="T39" fmla="*/ 2147483647 h 38"/>
                <a:gd name="T40" fmla="*/ 2147483647 w 64"/>
                <a:gd name="T41" fmla="*/ 0 h 38"/>
                <a:gd name="T42" fmla="*/ 2147483647 w 64"/>
                <a:gd name="T43" fmla="*/ 0 h 38"/>
                <a:gd name="T44" fmla="*/ 2147483647 w 64"/>
                <a:gd name="T45" fmla="*/ 2147483647 h 38"/>
                <a:gd name="T46" fmla="*/ 2147483647 w 64"/>
                <a:gd name="T47" fmla="*/ 0 h 3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4" h="38">
                  <a:moveTo>
                    <a:pt x="64" y="0"/>
                  </a:moveTo>
                  <a:lnTo>
                    <a:pt x="52" y="10"/>
                  </a:lnTo>
                  <a:lnTo>
                    <a:pt x="36" y="16"/>
                  </a:lnTo>
                  <a:lnTo>
                    <a:pt x="32" y="18"/>
                  </a:lnTo>
                  <a:lnTo>
                    <a:pt x="28" y="20"/>
                  </a:lnTo>
                  <a:lnTo>
                    <a:pt x="22" y="28"/>
                  </a:lnTo>
                  <a:lnTo>
                    <a:pt x="14" y="36"/>
                  </a:lnTo>
                  <a:lnTo>
                    <a:pt x="8" y="38"/>
                  </a:lnTo>
                  <a:lnTo>
                    <a:pt x="2" y="38"/>
                  </a:lnTo>
                  <a:lnTo>
                    <a:pt x="0" y="38"/>
                  </a:lnTo>
                  <a:lnTo>
                    <a:pt x="0" y="34"/>
                  </a:lnTo>
                  <a:lnTo>
                    <a:pt x="0" y="30"/>
                  </a:lnTo>
                  <a:lnTo>
                    <a:pt x="2" y="26"/>
                  </a:lnTo>
                  <a:lnTo>
                    <a:pt x="10" y="20"/>
                  </a:lnTo>
                  <a:lnTo>
                    <a:pt x="26" y="14"/>
                  </a:lnTo>
                  <a:lnTo>
                    <a:pt x="28" y="12"/>
                  </a:lnTo>
                  <a:lnTo>
                    <a:pt x="30" y="8"/>
                  </a:lnTo>
                  <a:lnTo>
                    <a:pt x="32" y="6"/>
                  </a:lnTo>
                  <a:lnTo>
                    <a:pt x="36" y="4"/>
                  </a:lnTo>
                  <a:lnTo>
                    <a:pt x="46" y="2"/>
                  </a:lnTo>
                  <a:lnTo>
                    <a:pt x="54" y="0"/>
                  </a:lnTo>
                  <a:lnTo>
                    <a:pt x="64" y="0"/>
                  </a:lnTo>
                  <a:lnTo>
                    <a:pt x="64" y="2"/>
                  </a:lnTo>
                  <a:lnTo>
                    <a:pt x="64"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1" name="Freeform 220"/>
            <p:cNvSpPr>
              <a:spLocks/>
            </p:cNvSpPr>
            <p:nvPr/>
          </p:nvSpPr>
          <p:spPr bwMode="auto">
            <a:xfrm>
              <a:off x="7903407" y="2862793"/>
              <a:ext cx="55771" cy="11154"/>
            </a:xfrm>
            <a:custGeom>
              <a:avLst/>
              <a:gdLst>
                <a:gd name="T0" fmla="*/ 2147483647 w 50"/>
                <a:gd name="T1" fmla="*/ 2147483647 h 10"/>
                <a:gd name="T2" fmla="*/ 2147483647 w 50"/>
                <a:gd name="T3" fmla="*/ 2147483647 h 10"/>
                <a:gd name="T4" fmla="*/ 2147483647 w 50"/>
                <a:gd name="T5" fmla="*/ 2147483647 h 10"/>
                <a:gd name="T6" fmla="*/ 2147483647 w 50"/>
                <a:gd name="T7" fmla="*/ 2147483647 h 10"/>
                <a:gd name="T8" fmla="*/ 2147483647 w 50"/>
                <a:gd name="T9" fmla="*/ 2147483647 h 10"/>
                <a:gd name="T10" fmla="*/ 2147483647 w 50"/>
                <a:gd name="T11" fmla="*/ 2147483647 h 10"/>
                <a:gd name="T12" fmla="*/ 2147483647 w 50"/>
                <a:gd name="T13" fmla="*/ 2147483647 h 10"/>
                <a:gd name="T14" fmla="*/ 0 w 50"/>
                <a:gd name="T15" fmla="*/ 2147483647 h 10"/>
                <a:gd name="T16" fmla="*/ 2147483647 w 50"/>
                <a:gd name="T17" fmla="*/ 2147483647 h 10"/>
                <a:gd name="T18" fmla="*/ 2147483647 w 50"/>
                <a:gd name="T19" fmla="*/ 0 h 10"/>
                <a:gd name="T20" fmla="*/ 2147483647 w 50"/>
                <a:gd name="T21" fmla="*/ 2147483647 h 10"/>
                <a:gd name="T22" fmla="*/ 2147483647 w 50"/>
                <a:gd name="T23" fmla="*/ 2147483647 h 10"/>
                <a:gd name="T24" fmla="*/ 2147483647 w 50"/>
                <a:gd name="T25" fmla="*/ 2147483647 h 10"/>
                <a:gd name="T26" fmla="*/ 2147483647 w 50"/>
                <a:gd name="T27" fmla="*/ 2147483647 h 10"/>
                <a:gd name="T28" fmla="*/ 2147483647 w 50"/>
                <a:gd name="T29" fmla="*/ 2147483647 h 10"/>
                <a:gd name="T30" fmla="*/ 2147483647 w 50"/>
                <a:gd name="T31" fmla="*/ 2147483647 h 10"/>
                <a:gd name="T32" fmla="*/ 2147483647 w 50"/>
                <a:gd name="T33" fmla="*/ 2147483647 h 10"/>
                <a:gd name="T34" fmla="*/ 2147483647 w 50"/>
                <a:gd name="T35" fmla="*/ 2147483647 h 10"/>
                <a:gd name="T36" fmla="*/ 2147483647 w 50"/>
                <a:gd name="T37" fmla="*/ 2147483647 h 10"/>
                <a:gd name="T38" fmla="*/ 2147483647 w 50"/>
                <a:gd name="T39" fmla="*/ 2147483647 h 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0" h="10">
                  <a:moveTo>
                    <a:pt x="40" y="8"/>
                  </a:moveTo>
                  <a:lnTo>
                    <a:pt x="34" y="10"/>
                  </a:lnTo>
                  <a:lnTo>
                    <a:pt x="28" y="10"/>
                  </a:lnTo>
                  <a:lnTo>
                    <a:pt x="22" y="8"/>
                  </a:lnTo>
                  <a:lnTo>
                    <a:pt x="10" y="10"/>
                  </a:lnTo>
                  <a:lnTo>
                    <a:pt x="4" y="10"/>
                  </a:lnTo>
                  <a:lnTo>
                    <a:pt x="2" y="8"/>
                  </a:lnTo>
                  <a:lnTo>
                    <a:pt x="0" y="4"/>
                  </a:lnTo>
                  <a:lnTo>
                    <a:pt x="6" y="2"/>
                  </a:lnTo>
                  <a:lnTo>
                    <a:pt x="12" y="0"/>
                  </a:lnTo>
                  <a:lnTo>
                    <a:pt x="18" y="2"/>
                  </a:lnTo>
                  <a:lnTo>
                    <a:pt x="24" y="4"/>
                  </a:lnTo>
                  <a:lnTo>
                    <a:pt x="28" y="6"/>
                  </a:lnTo>
                  <a:lnTo>
                    <a:pt x="34" y="8"/>
                  </a:lnTo>
                  <a:lnTo>
                    <a:pt x="42" y="6"/>
                  </a:lnTo>
                  <a:lnTo>
                    <a:pt x="50" y="4"/>
                  </a:lnTo>
                  <a:lnTo>
                    <a:pt x="46" y="8"/>
                  </a:lnTo>
                  <a:lnTo>
                    <a:pt x="44" y="10"/>
                  </a:lnTo>
                  <a:lnTo>
                    <a:pt x="38" y="10"/>
                  </a:lnTo>
                  <a:lnTo>
                    <a:pt x="40"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2" name="Freeform 221"/>
            <p:cNvSpPr>
              <a:spLocks/>
            </p:cNvSpPr>
            <p:nvPr/>
          </p:nvSpPr>
          <p:spPr bwMode="auto">
            <a:xfrm>
              <a:off x="7649094" y="2818178"/>
              <a:ext cx="180697" cy="55770"/>
            </a:xfrm>
            <a:custGeom>
              <a:avLst/>
              <a:gdLst>
                <a:gd name="T0" fmla="*/ 2147483647 w 162"/>
                <a:gd name="T1" fmla="*/ 2147483647 h 50"/>
                <a:gd name="T2" fmla="*/ 0 w 162"/>
                <a:gd name="T3" fmla="*/ 2147483647 h 50"/>
                <a:gd name="T4" fmla="*/ 2147483647 w 162"/>
                <a:gd name="T5" fmla="*/ 2147483647 h 50"/>
                <a:gd name="T6" fmla="*/ 2147483647 w 162"/>
                <a:gd name="T7" fmla="*/ 2147483647 h 50"/>
                <a:gd name="T8" fmla="*/ 2147483647 w 162"/>
                <a:gd name="T9" fmla="*/ 2147483647 h 50"/>
                <a:gd name="T10" fmla="*/ 2147483647 w 162"/>
                <a:gd name="T11" fmla="*/ 0 h 50"/>
                <a:gd name="T12" fmla="*/ 2147483647 w 162"/>
                <a:gd name="T13" fmla="*/ 2147483647 h 50"/>
                <a:gd name="T14" fmla="*/ 2147483647 w 162"/>
                <a:gd name="T15" fmla="*/ 2147483647 h 50"/>
                <a:gd name="T16" fmla="*/ 2147483647 w 162"/>
                <a:gd name="T17" fmla="*/ 2147483647 h 50"/>
                <a:gd name="T18" fmla="*/ 2147483647 w 162"/>
                <a:gd name="T19" fmla="*/ 2147483647 h 50"/>
                <a:gd name="T20" fmla="*/ 2147483647 w 162"/>
                <a:gd name="T21" fmla="*/ 2147483647 h 50"/>
                <a:gd name="T22" fmla="*/ 2147483647 w 162"/>
                <a:gd name="T23" fmla="*/ 2147483647 h 50"/>
                <a:gd name="T24" fmla="*/ 2147483647 w 162"/>
                <a:gd name="T25" fmla="*/ 2147483647 h 50"/>
                <a:gd name="T26" fmla="*/ 2147483647 w 162"/>
                <a:gd name="T27" fmla="*/ 2147483647 h 50"/>
                <a:gd name="T28" fmla="*/ 2147483647 w 162"/>
                <a:gd name="T29" fmla="*/ 2147483647 h 50"/>
                <a:gd name="T30" fmla="*/ 2147483647 w 162"/>
                <a:gd name="T31" fmla="*/ 2147483647 h 50"/>
                <a:gd name="T32" fmla="*/ 2147483647 w 162"/>
                <a:gd name="T33" fmla="*/ 2147483647 h 50"/>
                <a:gd name="T34" fmla="*/ 2147483647 w 162"/>
                <a:gd name="T35" fmla="*/ 2147483647 h 50"/>
                <a:gd name="T36" fmla="*/ 2147483647 w 162"/>
                <a:gd name="T37" fmla="*/ 2147483647 h 50"/>
                <a:gd name="T38" fmla="*/ 2147483647 w 162"/>
                <a:gd name="T39" fmla="*/ 2147483647 h 50"/>
                <a:gd name="T40" fmla="*/ 2147483647 w 162"/>
                <a:gd name="T41" fmla="*/ 2147483647 h 50"/>
                <a:gd name="T42" fmla="*/ 2147483647 w 162"/>
                <a:gd name="T43" fmla="*/ 2147483647 h 50"/>
                <a:gd name="T44" fmla="*/ 2147483647 w 162"/>
                <a:gd name="T45" fmla="*/ 2147483647 h 50"/>
                <a:gd name="T46" fmla="*/ 2147483647 w 162"/>
                <a:gd name="T47" fmla="*/ 2147483647 h 50"/>
                <a:gd name="T48" fmla="*/ 2147483647 w 162"/>
                <a:gd name="T49" fmla="*/ 2147483647 h 50"/>
                <a:gd name="T50" fmla="*/ 2147483647 w 162"/>
                <a:gd name="T51" fmla="*/ 2147483647 h 50"/>
                <a:gd name="T52" fmla="*/ 2147483647 w 162"/>
                <a:gd name="T53" fmla="*/ 2147483647 h 50"/>
                <a:gd name="T54" fmla="*/ 2147483647 w 162"/>
                <a:gd name="T55" fmla="*/ 2147483647 h 50"/>
                <a:gd name="T56" fmla="*/ 2147483647 w 162"/>
                <a:gd name="T57" fmla="*/ 2147483647 h 50"/>
                <a:gd name="T58" fmla="*/ 2147483647 w 162"/>
                <a:gd name="T59" fmla="*/ 2147483647 h 50"/>
                <a:gd name="T60" fmla="*/ 2147483647 w 162"/>
                <a:gd name="T61" fmla="*/ 2147483647 h 50"/>
                <a:gd name="T62" fmla="*/ 2147483647 w 162"/>
                <a:gd name="T63" fmla="*/ 2147483647 h 50"/>
                <a:gd name="T64" fmla="*/ 2147483647 w 162"/>
                <a:gd name="T65" fmla="*/ 2147483647 h 50"/>
                <a:gd name="T66" fmla="*/ 2147483647 w 162"/>
                <a:gd name="T67" fmla="*/ 2147483647 h 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2" h="50">
                  <a:moveTo>
                    <a:pt x="16" y="16"/>
                  </a:moveTo>
                  <a:lnTo>
                    <a:pt x="8" y="16"/>
                  </a:lnTo>
                  <a:lnTo>
                    <a:pt x="4" y="14"/>
                  </a:lnTo>
                  <a:lnTo>
                    <a:pt x="0" y="12"/>
                  </a:lnTo>
                  <a:lnTo>
                    <a:pt x="4" y="10"/>
                  </a:lnTo>
                  <a:lnTo>
                    <a:pt x="8" y="10"/>
                  </a:lnTo>
                  <a:lnTo>
                    <a:pt x="10" y="8"/>
                  </a:lnTo>
                  <a:lnTo>
                    <a:pt x="10" y="6"/>
                  </a:lnTo>
                  <a:lnTo>
                    <a:pt x="10" y="4"/>
                  </a:lnTo>
                  <a:lnTo>
                    <a:pt x="10" y="2"/>
                  </a:lnTo>
                  <a:lnTo>
                    <a:pt x="12" y="0"/>
                  </a:lnTo>
                  <a:lnTo>
                    <a:pt x="16" y="0"/>
                  </a:lnTo>
                  <a:lnTo>
                    <a:pt x="22" y="2"/>
                  </a:lnTo>
                  <a:lnTo>
                    <a:pt x="36" y="2"/>
                  </a:lnTo>
                  <a:lnTo>
                    <a:pt x="48" y="4"/>
                  </a:lnTo>
                  <a:lnTo>
                    <a:pt x="50" y="6"/>
                  </a:lnTo>
                  <a:lnTo>
                    <a:pt x="52" y="8"/>
                  </a:lnTo>
                  <a:lnTo>
                    <a:pt x="54" y="12"/>
                  </a:lnTo>
                  <a:lnTo>
                    <a:pt x="56" y="14"/>
                  </a:lnTo>
                  <a:lnTo>
                    <a:pt x="62" y="16"/>
                  </a:lnTo>
                  <a:lnTo>
                    <a:pt x="70" y="16"/>
                  </a:lnTo>
                  <a:lnTo>
                    <a:pt x="78" y="14"/>
                  </a:lnTo>
                  <a:lnTo>
                    <a:pt x="84" y="12"/>
                  </a:lnTo>
                  <a:lnTo>
                    <a:pt x="88" y="10"/>
                  </a:lnTo>
                  <a:lnTo>
                    <a:pt x="90" y="8"/>
                  </a:lnTo>
                  <a:lnTo>
                    <a:pt x="92" y="10"/>
                  </a:lnTo>
                  <a:lnTo>
                    <a:pt x="94" y="10"/>
                  </a:lnTo>
                  <a:lnTo>
                    <a:pt x="100" y="12"/>
                  </a:lnTo>
                  <a:lnTo>
                    <a:pt x="102" y="16"/>
                  </a:lnTo>
                  <a:lnTo>
                    <a:pt x="106" y="16"/>
                  </a:lnTo>
                  <a:lnTo>
                    <a:pt x="114" y="18"/>
                  </a:lnTo>
                  <a:lnTo>
                    <a:pt x="118" y="20"/>
                  </a:lnTo>
                  <a:lnTo>
                    <a:pt x="118" y="22"/>
                  </a:lnTo>
                  <a:lnTo>
                    <a:pt x="118" y="30"/>
                  </a:lnTo>
                  <a:lnTo>
                    <a:pt x="124" y="32"/>
                  </a:lnTo>
                  <a:lnTo>
                    <a:pt x="132" y="32"/>
                  </a:lnTo>
                  <a:lnTo>
                    <a:pt x="146" y="34"/>
                  </a:lnTo>
                  <a:lnTo>
                    <a:pt x="150" y="36"/>
                  </a:lnTo>
                  <a:lnTo>
                    <a:pt x="162" y="40"/>
                  </a:lnTo>
                  <a:lnTo>
                    <a:pt x="162" y="42"/>
                  </a:lnTo>
                  <a:lnTo>
                    <a:pt x="160" y="46"/>
                  </a:lnTo>
                  <a:lnTo>
                    <a:pt x="156" y="48"/>
                  </a:lnTo>
                  <a:lnTo>
                    <a:pt x="152" y="48"/>
                  </a:lnTo>
                  <a:lnTo>
                    <a:pt x="150" y="46"/>
                  </a:lnTo>
                  <a:lnTo>
                    <a:pt x="146" y="40"/>
                  </a:lnTo>
                  <a:lnTo>
                    <a:pt x="144" y="46"/>
                  </a:lnTo>
                  <a:lnTo>
                    <a:pt x="144" y="48"/>
                  </a:lnTo>
                  <a:lnTo>
                    <a:pt x="142" y="50"/>
                  </a:lnTo>
                  <a:lnTo>
                    <a:pt x="136" y="48"/>
                  </a:lnTo>
                  <a:lnTo>
                    <a:pt x="130" y="46"/>
                  </a:lnTo>
                  <a:lnTo>
                    <a:pt x="126" y="44"/>
                  </a:lnTo>
                  <a:lnTo>
                    <a:pt x="118" y="42"/>
                  </a:lnTo>
                  <a:lnTo>
                    <a:pt x="92" y="42"/>
                  </a:lnTo>
                  <a:lnTo>
                    <a:pt x="90" y="40"/>
                  </a:lnTo>
                  <a:lnTo>
                    <a:pt x="84" y="40"/>
                  </a:lnTo>
                  <a:lnTo>
                    <a:pt x="82" y="38"/>
                  </a:lnTo>
                  <a:lnTo>
                    <a:pt x="80" y="36"/>
                  </a:lnTo>
                  <a:lnTo>
                    <a:pt x="74" y="34"/>
                  </a:lnTo>
                  <a:lnTo>
                    <a:pt x="64" y="32"/>
                  </a:lnTo>
                  <a:lnTo>
                    <a:pt x="56" y="32"/>
                  </a:lnTo>
                  <a:lnTo>
                    <a:pt x="48" y="32"/>
                  </a:lnTo>
                  <a:lnTo>
                    <a:pt x="40" y="32"/>
                  </a:lnTo>
                  <a:lnTo>
                    <a:pt x="36" y="32"/>
                  </a:lnTo>
                  <a:lnTo>
                    <a:pt x="36" y="30"/>
                  </a:lnTo>
                  <a:lnTo>
                    <a:pt x="32" y="26"/>
                  </a:lnTo>
                  <a:lnTo>
                    <a:pt x="24" y="26"/>
                  </a:lnTo>
                  <a:lnTo>
                    <a:pt x="20" y="26"/>
                  </a:lnTo>
                  <a:lnTo>
                    <a:pt x="18" y="22"/>
                  </a:lnTo>
                  <a:lnTo>
                    <a:pt x="16" y="1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3" name="Freeform 222"/>
            <p:cNvSpPr>
              <a:spLocks/>
            </p:cNvSpPr>
            <p:nvPr/>
          </p:nvSpPr>
          <p:spPr bwMode="auto">
            <a:xfrm>
              <a:off x="7649094" y="2728946"/>
              <a:ext cx="26769" cy="29000"/>
            </a:xfrm>
            <a:custGeom>
              <a:avLst/>
              <a:gdLst>
                <a:gd name="T0" fmla="*/ 0 w 24"/>
                <a:gd name="T1" fmla="*/ 2147483647 h 26"/>
                <a:gd name="T2" fmla="*/ 2147483647 w 24"/>
                <a:gd name="T3" fmla="*/ 2147483647 h 26"/>
                <a:gd name="T4" fmla="*/ 2147483647 w 24"/>
                <a:gd name="T5" fmla="*/ 2147483647 h 26"/>
                <a:gd name="T6" fmla="*/ 2147483647 w 24"/>
                <a:gd name="T7" fmla="*/ 0 h 26"/>
                <a:gd name="T8" fmla="*/ 2147483647 w 24"/>
                <a:gd name="T9" fmla="*/ 0 h 26"/>
                <a:gd name="T10" fmla="*/ 2147483647 w 24"/>
                <a:gd name="T11" fmla="*/ 2147483647 h 26"/>
                <a:gd name="T12" fmla="*/ 2147483647 w 24"/>
                <a:gd name="T13" fmla="*/ 2147483647 h 26"/>
                <a:gd name="T14" fmla="*/ 2147483647 w 24"/>
                <a:gd name="T15" fmla="*/ 2147483647 h 26"/>
                <a:gd name="T16" fmla="*/ 2147483647 w 24"/>
                <a:gd name="T17" fmla="*/ 2147483647 h 26"/>
                <a:gd name="T18" fmla="*/ 2147483647 w 24"/>
                <a:gd name="T19" fmla="*/ 2147483647 h 26"/>
                <a:gd name="T20" fmla="*/ 2147483647 w 24"/>
                <a:gd name="T21" fmla="*/ 2147483647 h 26"/>
                <a:gd name="T22" fmla="*/ 2147483647 w 24"/>
                <a:gd name="T23" fmla="*/ 2147483647 h 26"/>
                <a:gd name="T24" fmla="*/ 2147483647 w 24"/>
                <a:gd name="T25" fmla="*/ 2147483647 h 26"/>
                <a:gd name="T26" fmla="*/ 2147483647 w 24"/>
                <a:gd name="T27" fmla="*/ 2147483647 h 26"/>
                <a:gd name="T28" fmla="*/ 2147483647 w 24"/>
                <a:gd name="T29" fmla="*/ 2147483647 h 26"/>
                <a:gd name="T30" fmla="*/ 2147483647 w 24"/>
                <a:gd name="T31" fmla="*/ 2147483647 h 26"/>
                <a:gd name="T32" fmla="*/ 2147483647 w 24"/>
                <a:gd name="T33" fmla="*/ 2147483647 h 26"/>
                <a:gd name="T34" fmla="*/ 2147483647 w 24"/>
                <a:gd name="T35" fmla="*/ 2147483647 h 26"/>
                <a:gd name="T36" fmla="*/ 0 w 24"/>
                <a:gd name="T37" fmla="*/ 2147483647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4" h="26">
                  <a:moveTo>
                    <a:pt x="0" y="6"/>
                  </a:moveTo>
                  <a:lnTo>
                    <a:pt x="4" y="4"/>
                  </a:lnTo>
                  <a:lnTo>
                    <a:pt x="6" y="2"/>
                  </a:lnTo>
                  <a:lnTo>
                    <a:pt x="10" y="0"/>
                  </a:lnTo>
                  <a:lnTo>
                    <a:pt x="12" y="0"/>
                  </a:lnTo>
                  <a:lnTo>
                    <a:pt x="14" y="2"/>
                  </a:lnTo>
                  <a:lnTo>
                    <a:pt x="14" y="6"/>
                  </a:lnTo>
                  <a:lnTo>
                    <a:pt x="18" y="12"/>
                  </a:lnTo>
                  <a:lnTo>
                    <a:pt x="24" y="18"/>
                  </a:lnTo>
                  <a:lnTo>
                    <a:pt x="24" y="24"/>
                  </a:lnTo>
                  <a:lnTo>
                    <a:pt x="22" y="26"/>
                  </a:lnTo>
                  <a:lnTo>
                    <a:pt x="14" y="22"/>
                  </a:lnTo>
                  <a:lnTo>
                    <a:pt x="12" y="18"/>
                  </a:lnTo>
                  <a:lnTo>
                    <a:pt x="10" y="16"/>
                  </a:lnTo>
                  <a:lnTo>
                    <a:pt x="12" y="12"/>
                  </a:lnTo>
                  <a:lnTo>
                    <a:pt x="12" y="10"/>
                  </a:lnTo>
                  <a:lnTo>
                    <a:pt x="6" y="8"/>
                  </a:lnTo>
                  <a:lnTo>
                    <a:pt x="2" y="6"/>
                  </a:lnTo>
                  <a:lnTo>
                    <a:pt x="0"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4" name="Freeform 223"/>
            <p:cNvSpPr>
              <a:spLocks/>
            </p:cNvSpPr>
            <p:nvPr/>
          </p:nvSpPr>
          <p:spPr bwMode="auto">
            <a:xfrm>
              <a:off x="7691479" y="2749023"/>
              <a:ext cx="13385" cy="11154"/>
            </a:xfrm>
            <a:custGeom>
              <a:avLst/>
              <a:gdLst>
                <a:gd name="T0" fmla="*/ 2147483647 w 12"/>
                <a:gd name="T1" fmla="*/ 2147483647 h 10"/>
                <a:gd name="T2" fmla="*/ 2147483647 w 12"/>
                <a:gd name="T3" fmla="*/ 2147483647 h 10"/>
                <a:gd name="T4" fmla="*/ 2147483647 w 12"/>
                <a:gd name="T5" fmla="*/ 2147483647 h 10"/>
                <a:gd name="T6" fmla="*/ 2147483647 w 12"/>
                <a:gd name="T7" fmla="*/ 2147483647 h 10"/>
                <a:gd name="T8" fmla="*/ 2147483647 w 12"/>
                <a:gd name="T9" fmla="*/ 2147483647 h 10"/>
                <a:gd name="T10" fmla="*/ 0 w 12"/>
                <a:gd name="T11" fmla="*/ 2147483647 h 10"/>
                <a:gd name="T12" fmla="*/ 2147483647 w 12"/>
                <a:gd name="T13" fmla="*/ 2147483647 h 10"/>
                <a:gd name="T14" fmla="*/ 2147483647 w 12"/>
                <a:gd name="T15" fmla="*/ 0 h 10"/>
                <a:gd name="T16" fmla="*/ 2147483647 w 12"/>
                <a:gd name="T17" fmla="*/ 214748364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10">
                  <a:moveTo>
                    <a:pt x="12" y="2"/>
                  </a:moveTo>
                  <a:lnTo>
                    <a:pt x="10" y="6"/>
                  </a:lnTo>
                  <a:lnTo>
                    <a:pt x="10" y="10"/>
                  </a:lnTo>
                  <a:lnTo>
                    <a:pt x="4" y="10"/>
                  </a:lnTo>
                  <a:lnTo>
                    <a:pt x="2" y="8"/>
                  </a:lnTo>
                  <a:lnTo>
                    <a:pt x="0" y="4"/>
                  </a:lnTo>
                  <a:lnTo>
                    <a:pt x="2" y="2"/>
                  </a:lnTo>
                  <a:lnTo>
                    <a:pt x="4" y="0"/>
                  </a:lnTo>
                  <a:lnTo>
                    <a:pt x="12"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5" name="Freeform 224"/>
            <p:cNvSpPr>
              <a:spLocks/>
            </p:cNvSpPr>
            <p:nvPr/>
          </p:nvSpPr>
          <p:spPr bwMode="auto">
            <a:xfrm>
              <a:off x="7530860" y="2715561"/>
              <a:ext cx="11154" cy="13385"/>
            </a:xfrm>
            <a:custGeom>
              <a:avLst/>
              <a:gdLst>
                <a:gd name="T0" fmla="*/ 2147483647 w 10"/>
                <a:gd name="T1" fmla="*/ 0 h 12"/>
                <a:gd name="T2" fmla="*/ 2147483647 w 10"/>
                <a:gd name="T3" fmla="*/ 2147483647 h 12"/>
                <a:gd name="T4" fmla="*/ 2147483647 w 10"/>
                <a:gd name="T5" fmla="*/ 2147483647 h 12"/>
                <a:gd name="T6" fmla="*/ 2147483647 w 10"/>
                <a:gd name="T7" fmla="*/ 2147483647 h 12"/>
                <a:gd name="T8" fmla="*/ 2147483647 w 10"/>
                <a:gd name="T9" fmla="*/ 2147483647 h 12"/>
                <a:gd name="T10" fmla="*/ 2147483647 w 10"/>
                <a:gd name="T11" fmla="*/ 2147483647 h 12"/>
                <a:gd name="T12" fmla="*/ 2147483647 w 10"/>
                <a:gd name="T13" fmla="*/ 2147483647 h 12"/>
                <a:gd name="T14" fmla="*/ 0 w 10"/>
                <a:gd name="T15" fmla="*/ 2147483647 h 12"/>
                <a:gd name="T16" fmla="*/ 2147483647 w 10"/>
                <a:gd name="T17" fmla="*/ 0 h 12"/>
                <a:gd name="T18" fmla="*/ 2147483647 w 10"/>
                <a:gd name="T19" fmla="*/ 0 h 12"/>
                <a:gd name="T20" fmla="*/ 2147483647 w 10"/>
                <a:gd name="T21" fmla="*/ 0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2">
                  <a:moveTo>
                    <a:pt x="6" y="0"/>
                  </a:moveTo>
                  <a:lnTo>
                    <a:pt x="6" y="6"/>
                  </a:lnTo>
                  <a:lnTo>
                    <a:pt x="10" y="8"/>
                  </a:lnTo>
                  <a:lnTo>
                    <a:pt x="10" y="12"/>
                  </a:lnTo>
                  <a:lnTo>
                    <a:pt x="6" y="12"/>
                  </a:lnTo>
                  <a:lnTo>
                    <a:pt x="4" y="10"/>
                  </a:lnTo>
                  <a:lnTo>
                    <a:pt x="2" y="8"/>
                  </a:lnTo>
                  <a:lnTo>
                    <a:pt x="0" y="4"/>
                  </a:lnTo>
                  <a:lnTo>
                    <a:pt x="2" y="0"/>
                  </a:lnTo>
                  <a:lnTo>
                    <a:pt x="4" y="0"/>
                  </a:lnTo>
                  <a:lnTo>
                    <a:pt x="6"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6" name="Freeform 225"/>
            <p:cNvSpPr>
              <a:spLocks/>
            </p:cNvSpPr>
            <p:nvPr/>
          </p:nvSpPr>
          <p:spPr bwMode="auto">
            <a:xfrm>
              <a:off x="7506321" y="2666484"/>
              <a:ext cx="13385" cy="15615"/>
            </a:xfrm>
            <a:custGeom>
              <a:avLst/>
              <a:gdLst>
                <a:gd name="T0" fmla="*/ 2147483647 w 12"/>
                <a:gd name="T1" fmla="*/ 2147483647 h 14"/>
                <a:gd name="T2" fmla="*/ 2147483647 w 12"/>
                <a:gd name="T3" fmla="*/ 2147483647 h 14"/>
                <a:gd name="T4" fmla="*/ 2147483647 w 12"/>
                <a:gd name="T5" fmla="*/ 2147483647 h 14"/>
                <a:gd name="T6" fmla="*/ 2147483647 w 12"/>
                <a:gd name="T7" fmla="*/ 2147483647 h 14"/>
                <a:gd name="T8" fmla="*/ 0 w 12"/>
                <a:gd name="T9" fmla="*/ 2147483647 h 14"/>
                <a:gd name="T10" fmla="*/ 0 w 12"/>
                <a:gd name="T11" fmla="*/ 2147483647 h 14"/>
                <a:gd name="T12" fmla="*/ 0 w 12"/>
                <a:gd name="T13" fmla="*/ 0 h 14"/>
                <a:gd name="T14" fmla="*/ 2147483647 w 12"/>
                <a:gd name="T15" fmla="*/ 2147483647 h 14"/>
                <a:gd name="T16" fmla="*/ 2147483647 w 12"/>
                <a:gd name="T17" fmla="*/ 2147483647 h 14"/>
                <a:gd name="T18" fmla="*/ 2147483647 w 12"/>
                <a:gd name="T19" fmla="*/ 2147483647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 h="14">
                  <a:moveTo>
                    <a:pt x="12" y="8"/>
                  </a:moveTo>
                  <a:lnTo>
                    <a:pt x="10" y="12"/>
                  </a:lnTo>
                  <a:lnTo>
                    <a:pt x="8" y="14"/>
                  </a:lnTo>
                  <a:lnTo>
                    <a:pt x="4" y="12"/>
                  </a:lnTo>
                  <a:lnTo>
                    <a:pt x="0" y="8"/>
                  </a:lnTo>
                  <a:lnTo>
                    <a:pt x="0" y="6"/>
                  </a:lnTo>
                  <a:lnTo>
                    <a:pt x="0" y="0"/>
                  </a:lnTo>
                  <a:lnTo>
                    <a:pt x="6" y="4"/>
                  </a:lnTo>
                  <a:lnTo>
                    <a:pt x="10" y="6"/>
                  </a:lnTo>
                  <a:lnTo>
                    <a:pt x="12"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7" name="Freeform 226"/>
            <p:cNvSpPr>
              <a:spLocks/>
            </p:cNvSpPr>
            <p:nvPr/>
          </p:nvSpPr>
          <p:spPr bwMode="auto">
            <a:xfrm>
              <a:off x="8084104" y="2925256"/>
              <a:ext cx="22309" cy="11154"/>
            </a:xfrm>
            <a:custGeom>
              <a:avLst/>
              <a:gdLst>
                <a:gd name="T0" fmla="*/ 0 w 20"/>
                <a:gd name="T1" fmla="*/ 0 h 10"/>
                <a:gd name="T2" fmla="*/ 0 w 20"/>
                <a:gd name="T3" fmla="*/ 2147483647 h 10"/>
                <a:gd name="T4" fmla="*/ 2147483647 w 20"/>
                <a:gd name="T5" fmla="*/ 2147483647 h 10"/>
                <a:gd name="T6" fmla="*/ 2147483647 w 20"/>
                <a:gd name="T7" fmla="*/ 2147483647 h 10"/>
                <a:gd name="T8" fmla="*/ 2147483647 w 20"/>
                <a:gd name="T9" fmla="*/ 2147483647 h 10"/>
                <a:gd name="T10" fmla="*/ 2147483647 w 20"/>
                <a:gd name="T11" fmla="*/ 2147483647 h 10"/>
                <a:gd name="T12" fmla="*/ 2147483647 w 20"/>
                <a:gd name="T13" fmla="*/ 2147483647 h 10"/>
                <a:gd name="T14" fmla="*/ 2147483647 w 20"/>
                <a:gd name="T15" fmla="*/ 0 h 10"/>
                <a:gd name="T16" fmla="*/ 2147483647 w 20"/>
                <a:gd name="T17" fmla="*/ 0 h 10"/>
                <a:gd name="T18" fmla="*/ 0 w 20"/>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0">
                  <a:moveTo>
                    <a:pt x="0" y="0"/>
                  </a:moveTo>
                  <a:lnTo>
                    <a:pt x="0" y="8"/>
                  </a:lnTo>
                  <a:lnTo>
                    <a:pt x="4" y="10"/>
                  </a:lnTo>
                  <a:lnTo>
                    <a:pt x="10" y="10"/>
                  </a:lnTo>
                  <a:lnTo>
                    <a:pt x="14" y="10"/>
                  </a:lnTo>
                  <a:lnTo>
                    <a:pt x="16" y="6"/>
                  </a:lnTo>
                  <a:lnTo>
                    <a:pt x="20" y="2"/>
                  </a:lnTo>
                  <a:lnTo>
                    <a:pt x="16" y="0"/>
                  </a:lnTo>
                  <a:lnTo>
                    <a:pt x="10" y="0"/>
                  </a:lnTo>
                  <a:lnTo>
                    <a:pt x="0"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8" name="Freeform 227"/>
            <p:cNvSpPr>
              <a:spLocks/>
            </p:cNvSpPr>
            <p:nvPr/>
          </p:nvSpPr>
          <p:spPr bwMode="auto">
            <a:xfrm>
              <a:off x="8126490" y="3520880"/>
              <a:ext cx="73617" cy="64693"/>
            </a:xfrm>
            <a:custGeom>
              <a:avLst/>
              <a:gdLst>
                <a:gd name="T0" fmla="*/ 2147483647 w 66"/>
                <a:gd name="T1" fmla="*/ 2147483647 h 58"/>
                <a:gd name="T2" fmla="*/ 2147483647 w 66"/>
                <a:gd name="T3" fmla="*/ 2147483647 h 58"/>
                <a:gd name="T4" fmla="*/ 2147483647 w 66"/>
                <a:gd name="T5" fmla="*/ 2147483647 h 58"/>
                <a:gd name="T6" fmla="*/ 2147483647 w 66"/>
                <a:gd name="T7" fmla="*/ 2147483647 h 58"/>
                <a:gd name="T8" fmla="*/ 2147483647 w 66"/>
                <a:gd name="T9" fmla="*/ 2147483647 h 58"/>
                <a:gd name="T10" fmla="*/ 2147483647 w 66"/>
                <a:gd name="T11" fmla="*/ 2147483647 h 58"/>
                <a:gd name="T12" fmla="*/ 2147483647 w 66"/>
                <a:gd name="T13" fmla="*/ 2147483647 h 58"/>
                <a:gd name="T14" fmla="*/ 2147483647 w 66"/>
                <a:gd name="T15" fmla="*/ 2147483647 h 58"/>
                <a:gd name="T16" fmla="*/ 2147483647 w 66"/>
                <a:gd name="T17" fmla="*/ 2147483647 h 58"/>
                <a:gd name="T18" fmla="*/ 2147483647 w 66"/>
                <a:gd name="T19" fmla="*/ 2147483647 h 58"/>
                <a:gd name="T20" fmla="*/ 2147483647 w 66"/>
                <a:gd name="T21" fmla="*/ 2147483647 h 58"/>
                <a:gd name="T22" fmla="*/ 2147483647 w 66"/>
                <a:gd name="T23" fmla="*/ 2147483647 h 58"/>
                <a:gd name="T24" fmla="*/ 2147483647 w 66"/>
                <a:gd name="T25" fmla="*/ 2147483647 h 58"/>
                <a:gd name="T26" fmla="*/ 2147483647 w 66"/>
                <a:gd name="T27" fmla="*/ 2147483647 h 58"/>
                <a:gd name="T28" fmla="*/ 2147483647 w 66"/>
                <a:gd name="T29" fmla="*/ 2147483647 h 58"/>
                <a:gd name="T30" fmla="*/ 2147483647 w 66"/>
                <a:gd name="T31" fmla="*/ 2147483647 h 58"/>
                <a:gd name="T32" fmla="*/ 2147483647 w 66"/>
                <a:gd name="T33" fmla="*/ 2147483647 h 58"/>
                <a:gd name="T34" fmla="*/ 2147483647 w 66"/>
                <a:gd name="T35" fmla="*/ 2147483647 h 58"/>
                <a:gd name="T36" fmla="*/ 2147483647 w 66"/>
                <a:gd name="T37" fmla="*/ 2147483647 h 58"/>
                <a:gd name="T38" fmla="*/ 2147483647 w 66"/>
                <a:gd name="T39" fmla="*/ 2147483647 h 58"/>
                <a:gd name="T40" fmla="*/ 2147483647 w 66"/>
                <a:gd name="T41" fmla="*/ 2147483647 h 58"/>
                <a:gd name="T42" fmla="*/ 2147483647 w 66"/>
                <a:gd name="T43" fmla="*/ 2147483647 h 58"/>
                <a:gd name="T44" fmla="*/ 2147483647 w 66"/>
                <a:gd name="T45" fmla="*/ 2147483647 h 58"/>
                <a:gd name="T46" fmla="*/ 2147483647 w 66"/>
                <a:gd name="T47" fmla="*/ 2147483647 h 58"/>
                <a:gd name="T48" fmla="*/ 2147483647 w 66"/>
                <a:gd name="T49" fmla="*/ 2147483647 h 58"/>
                <a:gd name="T50" fmla="*/ 0 w 66"/>
                <a:gd name="T51" fmla="*/ 2147483647 h 58"/>
                <a:gd name="T52" fmla="*/ 0 w 66"/>
                <a:gd name="T53" fmla="*/ 2147483647 h 58"/>
                <a:gd name="T54" fmla="*/ 0 w 66"/>
                <a:gd name="T55" fmla="*/ 2147483647 h 58"/>
                <a:gd name="T56" fmla="*/ 0 w 66"/>
                <a:gd name="T57" fmla="*/ 2147483647 h 58"/>
                <a:gd name="T58" fmla="*/ 2147483647 w 66"/>
                <a:gd name="T59" fmla="*/ 2147483647 h 58"/>
                <a:gd name="T60" fmla="*/ 2147483647 w 66"/>
                <a:gd name="T61" fmla="*/ 2147483647 h 58"/>
                <a:gd name="T62" fmla="*/ 2147483647 w 66"/>
                <a:gd name="T63" fmla="*/ 2147483647 h 58"/>
                <a:gd name="T64" fmla="*/ 2147483647 w 66"/>
                <a:gd name="T65" fmla="*/ 2147483647 h 58"/>
                <a:gd name="T66" fmla="*/ 2147483647 w 66"/>
                <a:gd name="T67" fmla="*/ 2147483647 h 58"/>
                <a:gd name="T68" fmla="*/ 2147483647 w 66"/>
                <a:gd name="T69" fmla="*/ 2147483647 h 58"/>
                <a:gd name="T70" fmla="*/ 2147483647 w 66"/>
                <a:gd name="T71" fmla="*/ 2147483647 h 58"/>
                <a:gd name="T72" fmla="*/ 2147483647 w 66"/>
                <a:gd name="T73" fmla="*/ 0 h 58"/>
                <a:gd name="T74" fmla="*/ 2147483647 w 66"/>
                <a:gd name="T75" fmla="*/ 2147483647 h 58"/>
                <a:gd name="T76" fmla="*/ 2147483647 w 66"/>
                <a:gd name="T77" fmla="*/ 2147483647 h 5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6" h="58">
                  <a:moveTo>
                    <a:pt x="18" y="2"/>
                  </a:moveTo>
                  <a:lnTo>
                    <a:pt x="24" y="8"/>
                  </a:lnTo>
                  <a:lnTo>
                    <a:pt x="28" y="10"/>
                  </a:lnTo>
                  <a:lnTo>
                    <a:pt x="32" y="12"/>
                  </a:lnTo>
                  <a:lnTo>
                    <a:pt x="40" y="12"/>
                  </a:lnTo>
                  <a:lnTo>
                    <a:pt x="46" y="10"/>
                  </a:lnTo>
                  <a:lnTo>
                    <a:pt x="58" y="6"/>
                  </a:lnTo>
                  <a:lnTo>
                    <a:pt x="66" y="6"/>
                  </a:lnTo>
                  <a:lnTo>
                    <a:pt x="66" y="8"/>
                  </a:lnTo>
                  <a:lnTo>
                    <a:pt x="64" y="12"/>
                  </a:lnTo>
                  <a:lnTo>
                    <a:pt x="60" y="16"/>
                  </a:lnTo>
                  <a:lnTo>
                    <a:pt x="56" y="24"/>
                  </a:lnTo>
                  <a:lnTo>
                    <a:pt x="54" y="32"/>
                  </a:lnTo>
                  <a:lnTo>
                    <a:pt x="50" y="34"/>
                  </a:lnTo>
                  <a:lnTo>
                    <a:pt x="46" y="36"/>
                  </a:lnTo>
                  <a:lnTo>
                    <a:pt x="42" y="42"/>
                  </a:lnTo>
                  <a:lnTo>
                    <a:pt x="38" y="48"/>
                  </a:lnTo>
                  <a:lnTo>
                    <a:pt x="34" y="50"/>
                  </a:lnTo>
                  <a:lnTo>
                    <a:pt x="32" y="52"/>
                  </a:lnTo>
                  <a:lnTo>
                    <a:pt x="30" y="50"/>
                  </a:lnTo>
                  <a:lnTo>
                    <a:pt x="28" y="46"/>
                  </a:lnTo>
                  <a:lnTo>
                    <a:pt x="18" y="54"/>
                  </a:lnTo>
                  <a:lnTo>
                    <a:pt x="16" y="56"/>
                  </a:lnTo>
                  <a:lnTo>
                    <a:pt x="10" y="58"/>
                  </a:lnTo>
                  <a:lnTo>
                    <a:pt x="4" y="56"/>
                  </a:lnTo>
                  <a:lnTo>
                    <a:pt x="0" y="52"/>
                  </a:lnTo>
                  <a:lnTo>
                    <a:pt x="0" y="48"/>
                  </a:lnTo>
                  <a:lnTo>
                    <a:pt x="0" y="42"/>
                  </a:lnTo>
                  <a:lnTo>
                    <a:pt x="0" y="38"/>
                  </a:lnTo>
                  <a:lnTo>
                    <a:pt x="2" y="36"/>
                  </a:lnTo>
                  <a:lnTo>
                    <a:pt x="6" y="32"/>
                  </a:lnTo>
                  <a:lnTo>
                    <a:pt x="8" y="32"/>
                  </a:lnTo>
                  <a:lnTo>
                    <a:pt x="8" y="28"/>
                  </a:lnTo>
                  <a:lnTo>
                    <a:pt x="6" y="20"/>
                  </a:lnTo>
                  <a:lnTo>
                    <a:pt x="8" y="16"/>
                  </a:lnTo>
                  <a:lnTo>
                    <a:pt x="12" y="8"/>
                  </a:lnTo>
                  <a:lnTo>
                    <a:pt x="18" y="0"/>
                  </a:lnTo>
                  <a:lnTo>
                    <a:pt x="18" y="4"/>
                  </a:lnTo>
                  <a:lnTo>
                    <a:pt x="18"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9" name="Freeform 228"/>
            <p:cNvSpPr>
              <a:spLocks/>
            </p:cNvSpPr>
            <p:nvPr/>
          </p:nvSpPr>
          <p:spPr bwMode="auto">
            <a:xfrm rot="-604969">
              <a:off x="8368660" y="3541484"/>
              <a:ext cx="177794" cy="110155"/>
            </a:xfrm>
            <a:custGeom>
              <a:avLst/>
              <a:gdLst>
                <a:gd name="T0" fmla="*/ 2147483647 w 184"/>
                <a:gd name="T1" fmla="*/ 2147483647 h 114"/>
                <a:gd name="T2" fmla="*/ 2147483647 w 184"/>
                <a:gd name="T3" fmla="*/ 2147483647 h 114"/>
                <a:gd name="T4" fmla="*/ 2147483647 w 184"/>
                <a:gd name="T5" fmla="*/ 2147483647 h 114"/>
                <a:gd name="T6" fmla="*/ 2147483647 w 184"/>
                <a:gd name="T7" fmla="*/ 2147483647 h 114"/>
                <a:gd name="T8" fmla="*/ 2147483647 w 184"/>
                <a:gd name="T9" fmla="*/ 2147483647 h 114"/>
                <a:gd name="T10" fmla="*/ 2147483647 w 184"/>
                <a:gd name="T11" fmla="*/ 2147483647 h 114"/>
                <a:gd name="T12" fmla="*/ 2147483647 w 184"/>
                <a:gd name="T13" fmla="*/ 2147483647 h 114"/>
                <a:gd name="T14" fmla="*/ 2147483647 w 184"/>
                <a:gd name="T15" fmla="*/ 0 h 114"/>
                <a:gd name="T16" fmla="*/ 2147483647 w 184"/>
                <a:gd name="T17" fmla="*/ 2147483647 h 114"/>
                <a:gd name="T18" fmla="*/ 2147483647 w 184"/>
                <a:gd name="T19" fmla="*/ 2147483647 h 114"/>
                <a:gd name="T20" fmla="*/ 2147483647 w 184"/>
                <a:gd name="T21" fmla="*/ 2147483647 h 114"/>
                <a:gd name="T22" fmla="*/ 2147483647 w 184"/>
                <a:gd name="T23" fmla="*/ 2147483647 h 114"/>
                <a:gd name="T24" fmla="*/ 2147483647 w 184"/>
                <a:gd name="T25" fmla="*/ 2147483647 h 114"/>
                <a:gd name="T26" fmla="*/ 2147483647 w 184"/>
                <a:gd name="T27" fmla="*/ 2147483647 h 114"/>
                <a:gd name="T28" fmla="*/ 2147483647 w 184"/>
                <a:gd name="T29" fmla="*/ 2147483647 h 114"/>
                <a:gd name="T30" fmla="*/ 2147483647 w 184"/>
                <a:gd name="T31" fmla="*/ 2147483647 h 114"/>
                <a:gd name="T32" fmla="*/ 2147483647 w 184"/>
                <a:gd name="T33" fmla="*/ 2147483647 h 114"/>
                <a:gd name="T34" fmla="*/ 2147483647 w 184"/>
                <a:gd name="T35" fmla="*/ 2147483647 h 114"/>
                <a:gd name="T36" fmla="*/ 2147483647 w 184"/>
                <a:gd name="T37" fmla="*/ 2147483647 h 114"/>
                <a:gd name="T38" fmla="*/ 2147483647 w 184"/>
                <a:gd name="T39" fmla="*/ 2147483647 h 114"/>
                <a:gd name="T40" fmla="*/ 2147483647 w 184"/>
                <a:gd name="T41" fmla="*/ 2147483647 h 114"/>
                <a:gd name="T42" fmla="*/ 2147483647 w 184"/>
                <a:gd name="T43" fmla="*/ 2147483647 h 114"/>
                <a:gd name="T44" fmla="*/ 2147483647 w 184"/>
                <a:gd name="T45" fmla="*/ 2147483647 h 114"/>
                <a:gd name="T46" fmla="*/ 2147483647 w 184"/>
                <a:gd name="T47" fmla="*/ 2147483647 h 114"/>
                <a:gd name="T48" fmla="*/ 2147483647 w 184"/>
                <a:gd name="T49" fmla="*/ 2147483647 h 114"/>
                <a:gd name="T50" fmla="*/ 2147483647 w 184"/>
                <a:gd name="T51" fmla="*/ 2147483647 h 114"/>
                <a:gd name="T52" fmla="*/ 2147483647 w 184"/>
                <a:gd name="T53" fmla="*/ 2147483647 h 114"/>
                <a:gd name="T54" fmla="*/ 2147483647 w 184"/>
                <a:gd name="T55" fmla="*/ 2147483647 h 114"/>
                <a:gd name="T56" fmla="*/ 2147483647 w 184"/>
                <a:gd name="T57" fmla="*/ 2147483647 h 114"/>
                <a:gd name="T58" fmla="*/ 2147483647 w 184"/>
                <a:gd name="T59" fmla="*/ 2147483647 h 114"/>
                <a:gd name="T60" fmla="*/ 2147483647 w 184"/>
                <a:gd name="T61" fmla="*/ 2147483647 h 114"/>
                <a:gd name="T62" fmla="*/ 2147483647 w 184"/>
                <a:gd name="T63" fmla="*/ 2147483647 h 114"/>
                <a:gd name="T64" fmla="*/ 2147483647 w 184"/>
                <a:gd name="T65" fmla="*/ 2147483647 h 114"/>
                <a:gd name="T66" fmla="*/ 2147483647 w 184"/>
                <a:gd name="T67" fmla="*/ 2147483647 h 114"/>
                <a:gd name="T68" fmla="*/ 2147483647 w 184"/>
                <a:gd name="T69" fmla="*/ 2147483647 h 114"/>
                <a:gd name="T70" fmla="*/ 2147483647 w 184"/>
                <a:gd name="T71" fmla="*/ 2147483647 h 114"/>
                <a:gd name="T72" fmla="*/ 2147483647 w 184"/>
                <a:gd name="T73" fmla="*/ 2147483647 h 114"/>
                <a:gd name="T74" fmla="*/ 2147483647 w 184"/>
                <a:gd name="T75" fmla="*/ 2147483647 h 114"/>
                <a:gd name="T76" fmla="*/ 2147483647 w 184"/>
                <a:gd name="T77" fmla="*/ 2147483647 h 114"/>
                <a:gd name="T78" fmla="*/ 2147483647 w 184"/>
                <a:gd name="T79" fmla="*/ 2147483647 h 114"/>
                <a:gd name="T80" fmla="*/ 2147483647 w 184"/>
                <a:gd name="T81" fmla="*/ 2147483647 h 114"/>
                <a:gd name="T82" fmla="*/ 2147483647 w 184"/>
                <a:gd name="T83" fmla="*/ 2147483647 h 114"/>
                <a:gd name="T84" fmla="*/ 0 w 184"/>
                <a:gd name="T85" fmla="*/ 2147483647 h 114"/>
                <a:gd name="T86" fmla="*/ 0 w 184"/>
                <a:gd name="T87" fmla="*/ 2147483647 h 114"/>
                <a:gd name="T88" fmla="*/ 2147483647 w 184"/>
                <a:gd name="T89" fmla="*/ 2147483647 h 114"/>
                <a:gd name="T90" fmla="*/ 2147483647 w 184"/>
                <a:gd name="T91" fmla="*/ 2147483647 h 114"/>
                <a:gd name="T92" fmla="*/ 2147483647 w 184"/>
                <a:gd name="T93" fmla="*/ 2147483647 h 114"/>
                <a:gd name="T94" fmla="*/ 2147483647 w 184"/>
                <a:gd name="T95" fmla="*/ 2147483647 h 114"/>
                <a:gd name="T96" fmla="*/ 2147483647 w 184"/>
                <a:gd name="T97" fmla="*/ 2147483647 h 114"/>
                <a:gd name="T98" fmla="*/ 2147483647 w 184"/>
                <a:gd name="T99" fmla="*/ 2147483647 h 114"/>
                <a:gd name="T100" fmla="*/ 2147483647 w 184"/>
                <a:gd name="T101" fmla="*/ 2147483647 h 114"/>
                <a:gd name="T102" fmla="*/ 2147483647 w 184"/>
                <a:gd name="T103" fmla="*/ 2147483647 h 114"/>
                <a:gd name="T104" fmla="*/ 2147483647 w 184"/>
                <a:gd name="T105" fmla="*/ 2147483647 h 114"/>
                <a:gd name="T106" fmla="*/ 2147483647 w 184"/>
                <a:gd name="T107" fmla="*/ 2147483647 h 11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84" h="114">
                  <a:moveTo>
                    <a:pt x="110" y="42"/>
                  </a:moveTo>
                  <a:lnTo>
                    <a:pt x="120" y="32"/>
                  </a:lnTo>
                  <a:lnTo>
                    <a:pt x="132" y="24"/>
                  </a:lnTo>
                  <a:lnTo>
                    <a:pt x="138" y="22"/>
                  </a:lnTo>
                  <a:lnTo>
                    <a:pt x="144" y="18"/>
                  </a:lnTo>
                  <a:lnTo>
                    <a:pt x="154" y="6"/>
                  </a:lnTo>
                  <a:lnTo>
                    <a:pt x="162" y="2"/>
                  </a:lnTo>
                  <a:lnTo>
                    <a:pt x="166" y="0"/>
                  </a:lnTo>
                  <a:lnTo>
                    <a:pt x="172" y="2"/>
                  </a:lnTo>
                  <a:lnTo>
                    <a:pt x="168" y="6"/>
                  </a:lnTo>
                  <a:lnTo>
                    <a:pt x="166" y="14"/>
                  </a:lnTo>
                  <a:lnTo>
                    <a:pt x="172" y="12"/>
                  </a:lnTo>
                  <a:lnTo>
                    <a:pt x="176" y="10"/>
                  </a:lnTo>
                  <a:lnTo>
                    <a:pt x="184" y="6"/>
                  </a:lnTo>
                  <a:lnTo>
                    <a:pt x="184" y="16"/>
                  </a:lnTo>
                  <a:lnTo>
                    <a:pt x="178" y="18"/>
                  </a:lnTo>
                  <a:lnTo>
                    <a:pt x="176" y="22"/>
                  </a:lnTo>
                  <a:lnTo>
                    <a:pt x="172" y="28"/>
                  </a:lnTo>
                  <a:lnTo>
                    <a:pt x="168" y="32"/>
                  </a:lnTo>
                  <a:lnTo>
                    <a:pt x="164" y="34"/>
                  </a:lnTo>
                  <a:lnTo>
                    <a:pt x="158" y="36"/>
                  </a:lnTo>
                  <a:lnTo>
                    <a:pt x="140" y="46"/>
                  </a:lnTo>
                  <a:lnTo>
                    <a:pt x="132" y="52"/>
                  </a:lnTo>
                  <a:lnTo>
                    <a:pt x="130" y="54"/>
                  </a:lnTo>
                  <a:lnTo>
                    <a:pt x="128" y="56"/>
                  </a:lnTo>
                  <a:lnTo>
                    <a:pt x="128" y="60"/>
                  </a:lnTo>
                  <a:lnTo>
                    <a:pt x="122" y="64"/>
                  </a:lnTo>
                  <a:lnTo>
                    <a:pt x="114" y="64"/>
                  </a:lnTo>
                  <a:lnTo>
                    <a:pt x="102" y="66"/>
                  </a:lnTo>
                  <a:lnTo>
                    <a:pt x="94" y="70"/>
                  </a:lnTo>
                  <a:lnTo>
                    <a:pt x="86" y="78"/>
                  </a:lnTo>
                  <a:lnTo>
                    <a:pt x="74" y="90"/>
                  </a:lnTo>
                  <a:lnTo>
                    <a:pt x="70" y="94"/>
                  </a:lnTo>
                  <a:lnTo>
                    <a:pt x="66" y="98"/>
                  </a:lnTo>
                  <a:lnTo>
                    <a:pt x="54" y="100"/>
                  </a:lnTo>
                  <a:lnTo>
                    <a:pt x="50" y="104"/>
                  </a:lnTo>
                  <a:lnTo>
                    <a:pt x="42" y="110"/>
                  </a:lnTo>
                  <a:lnTo>
                    <a:pt x="36" y="112"/>
                  </a:lnTo>
                  <a:lnTo>
                    <a:pt x="28" y="114"/>
                  </a:lnTo>
                  <a:lnTo>
                    <a:pt x="20" y="112"/>
                  </a:lnTo>
                  <a:lnTo>
                    <a:pt x="10" y="108"/>
                  </a:lnTo>
                  <a:lnTo>
                    <a:pt x="2" y="102"/>
                  </a:lnTo>
                  <a:lnTo>
                    <a:pt x="0" y="100"/>
                  </a:lnTo>
                  <a:lnTo>
                    <a:pt x="0" y="96"/>
                  </a:lnTo>
                  <a:lnTo>
                    <a:pt x="8" y="90"/>
                  </a:lnTo>
                  <a:lnTo>
                    <a:pt x="20" y="84"/>
                  </a:lnTo>
                  <a:lnTo>
                    <a:pt x="30" y="78"/>
                  </a:lnTo>
                  <a:lnTo>
                    <a:pt x="40" y="72"/>
                  </a:lnTo>
                  <a:lnTo>
                    <a:pt x="62" y="60"/>
                  </a:lnTo>
                  <a:lnTo>
                    <a:pt x="68" y="58"/>
                  </a:lnTo>
                  <a:lnTo>
                    <a:pt x="72" y="58"/>
                  </a:lnTo>
                  <a:lnTo>
                    <a:pt x="82" y="58"/>
                  </a:lnTo>
                  <a:lnTo>
                    <a:pt x="96" y="52"/>
                  </a:lnTo>
                  <a:lnTo>
                    <a:pt x="110" y="4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0" name="Freeform 229"/>
            <p:cNvSpPr>
              <a:spLocks/>
            </p:cNvSpPr>
            <p:nvPr/>
          </p:nvSpPr>
          <p:spPr bwMode="auto">
            <a:xfrm rot="-604969">
              <a:off x="8531011" y="3411496"/>
              <a:ext cx="102425" cy="127547"/>
            </a:xfrm>
            <a:custGeom>
              <a:avLst/>
              <a:gdLst>
                <a:gd name="T0" fmla="*/ 2147483647 w 106"/>
                <a:gd name="T1" fmla="*/ 2147483647 h 132"/>
                <a:gd name="T2" fmla="*/ 0 w 106"/>
                <a:gd name="T3" fmla="*/ 2147483647 h 132"/>
                <a:gd name="T4" fmla="*/ 2147483647 w 106"/>
                <a:gd name="T5" fmla="*/ 2147483647 h 132"/>
                <a:gd name="T6" fmla="*/ 2147483647 w 106"/>
                <a:gd name="T7" fmla="*/ 2147483647 h 132"/>
                <a:gd name="T8" fmla="*/ 2147483647 w 106"/>
                <a:gd name="T9" fmla="*/ 2147483647 h 132"/>
                <a:gd name="T10" fmla="*/ 2147483647 w 106"/>
                <a:gd name="T11" fmla="*/ 2147483647 h 132"/>
                <a:gd name="T12" fmla="*/ 2147483647 w 106"/>
                <a:gd name="T13" fmla="*/ 2147483647 h 132"/>
                <a:gd name="T14" fmla="*/ 2147483647 w 106"/>
                <a:gd name="T15" fmla="*/ 2147483647 h 132"/>
                <a:gd name="T16" fmla="*/ 2147483647 w 106"/>
                <a:gd name="T17" fmla="*/ 2147483647 h 132"/>
                <a:gd name="T18" fmla="*/ 2147483647 w 106"/>
                <a:gd name="T19" fmla="*/ 2147483647 h 132"/>
                <a:gd name="T20" fmla="*/ 2147483647 w 106"/>
                <a:gd name="T21" fmla="*/ 2147483647 h 132"/>
                <a:gd name="T22" fmla="*/ 2147483647 w 106"/>
                <a:gd name="T23" fmla="*/ 2147483647 h 132"/>
                <a:gd name="T24" fmla="*/ 2147483647 w 106"/>
                <a:gd name="T25" fmla="*/ 2147483647 h 132"/>
                <a:gd name="T26" fmla="*/ 2147483647 w 106"/>
                <a:gd name="T27" fmla="*/ 2147483647 h 132"/>
                <a:gd name="T28" fmla="*/ 2147483647 w 106"/>
                <a:gd name="T29" fmla="*/ 2147483647 h 132"/>
                <a:gd name="T30" fmla="*/ 2147483647 w 106"/>
                <a:gd name="T31" fmla="*/ 2147483647 h 132"/>
                <a:gd name="T32" fmla="*/ 2147483647 w 106"/>
                <a:gd name="T33" fmla="*/ 2147483647 h 132"/>
                <a:gd name="T34" fmla="*/ 2147483647 w 106"/>
                <a:gd name="T35" fmla="*/ 0 h 132"/>
                <a:gd name="T36" fmla="*/ 2147483647 w 106"/>
                <a:gd name="T37" fmla="*/ 2147483647 h 132"/>
                <a:gd name="T38" fmla="*/ 2147483647 w 106"/>
                <a:gd name="T39" fmla="*/ 2147483647 h 132"/>
                <a:gd name="T40" fmla="*/ 2147483647 w 106"/>
                <a:gd name="T41" fmla="*/ 2147483647 h 132"/>
                <a:gd name="T42" fmla="*/ 2147483647 w 106"/>
                <a:gd name="T43" fmla="*/ 2147483647 h 132"/>
                <a:gd name="T44" fmla="*/ 2147483647 w 106"/>
                <a:gd name="T45" fmla="*/ 2147483647 h 132"/>
                <a:gd name="T46" fmla="*/ 2147483647 w 106"/>
                <a:gd name="T47" fmla="*/ 2147483647 h 132"/>
                <a:gd name="T48" fmla="*/ 2147483647 w 106"/>
                <a:gd name="T49" fmla="*/ 2147483647 h 132"/>
                <a:gd name="T50" fmla="*/ 2147483647 w 106"/>
                <a:gd name="T51" fmla="*/ 2147483647 h 132"/>
                <a:gd name="T52" fmla="*/ 2147483647 w 106"/>
                <a:gd name="T53" fmla="*/ 2147483647 h 132"/>
                <a:gd name="T54" fmla="*/ 2147483647 w 106"/>
                <a:gd name="T55" fmla="*/ 2147483647 h 132"/>
                <a:gd name="T56" fmla="*/ 2147483647 w 106"/>
                <a:gd name="T57" fmla="*/ 2147483647 h 132"/>
                <a:gd name="T58" fmla="*/ 2147483647 w 106"/>
                <a:gd name="T59" fmla="*/ 2147483647 h 132"/>
                <a:gd name="T60" fmla="*/ 2147483647 w 106"/>
                <a:gd name="T61" fmla="*/ 2147483647 h 132"/>
                <a:gd name="T62" fmla="*/ 2147483647 w 106"/>
                <a:gd name="T63" fmla="*/ 2147483647 h 132"/>
                <a:gd name="T64" fmla="*/ 2147483647 w 106"/>
                <a:gd name="T65" fmla="*/ 2147483647 h 132"/>
                <a:gd name="T66" fmla="*/ 2147483647 w 106"/>
                <a:gd name="T67" fmla="*/ 2147483647 h 132"/>
                <a:gd name="T68" fmla="*/ 2147483647 w 106"/>
                <a:gd name="T69" fmla="*/ 2147483647 h 132"/>
                <a:gd name="T70" fmla="*/ 2147483647 w 106"/>
                <a:gd name="T71" fmla="*/ 2147483647 h 132"/>
                <a:gd name="T72" fmla="*/ 2147483647 w 106"/>
                <a:gd name="T73" fmla="*/ 2147483647 h 132"/>
                <a:gd name="T74" fmla="*/ 2147483647 w 106"/>
                <a:gd name="T75" fmla="*/ 2147483647 h 132"/>
                <a:gd name="T76" fmla="*/ 2147483647 w 106"/>
                <a:gd name="T77" fmla="*/ 2147483647 h 132"/>
                <a:gd name="T78" fmla="*/ 2147483647 w 106"/>
                <a:gd name="T79" fmla="*/ 2147483647 h 132"/>
                <a:gd name="T80" fmla="*/ 2147483647 w 106"/>
                <a:gd name="T81" fmla="*/ 2147483647 h 13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6" h="132">
                  <a:moveTo>
                    <a:pt x="6" y="132"/>
                  </a:moveTo>
                  <a:lnTo>
                    <a:pt x="2" y="130"/>
                  </a:lnTo>
                  <a:lnTo>
                    <a:pt x="0" y="126"/>
                  </a:lnTo>
                  <a:lnTo>
                    <a:pt x="0" y="122"/>
                  </a:lnTo>
                  <a:lnTo>
                    <a:pt x="2" y="120"/>
                  </a:lnTo>
                  <a:lnTo>
                    <a:pt x="6" y="120"/>
                  </a:lnTo>
                  <a:lnTo>
                    <a:pt x="12" y="116"/>
                  </a:lnTo>
                  <a:lnTo>
                    <a:pt x="18" y="114"/>
                  </a:lnTo>
                  <a:lnTo>
                    <a:pt x="22" y="110"/>
                  </a:lnTo>
                  <a:lnTo>
                    <a:pt x="24" y="104"/>
                  </a:lnTo>
                  <a:lnTo>
                    <a:pt x="16" y="98"/>
                  </a:lnTo>
                  <a:lnTo>
                    <a:pt x="12" y="94"/>
                  </a:lnTo>
                  <a:lnTo>
                    <a:pt x="12" y="90"/>
                  </a:lnTo>
                  <a:lnTo>
                    <a:pt x="14" y="86"/>
                  </a:lnTo>
                  <a:lnTo>
                    <a:pt x="16" y="84"/>
                  </a:lnTo>
                  <a:lnTo>
                    <a:pt x="18" y="84"/>
                  </a:lnTo>
                  <a:lnTo>
                    <a:pt x="20" y="84"/>
                  </a:lnTo>
                  <a:lnTo>
                    <a:pt x="26" y="84"/>
                  </a:lnTo>
                  <a:lnTo>
                    <a:pt x="30" y="82"/>
                  </a:lnTo>
                  <a:lnTo>
                    <a:pt x="34" y="78"/>
                  </a:lnTo>
                  <a:lnTo>
                    <a:pt x="40" y="70"/>
                  </a:lnTo>
                  <a:lnTo>
                    <a:pt x="44" y="68"/>
                  </a:lnTo>
                  <a:lnTo>
                    <a:pt x="48" y="62"/>
                  </a:lnTo>
                  <a:lnTo>
                    <a:pt x="52" y="54"/>
                  </a:lnTo>
                  <a:lnTo>
                    <a:pt x="54" y="44"/>
                  </a:lnTo>
                  <a:lnTo>
                    <a:pt x="58" y="34"/>
                  </a:lnTo>
                  <a:lnTo>
                    <a:pt x="54" y="32"/>
                  </a:lnTo>
                  <a:lnTo>
                    <a:pt x="52" y="30"/>
                  </a:lnTo>
                  <a:lnTo>
                    <a:pt x="52" y="24"/>
                  </a:lnTo>
                  <a:lnTo>
                    <a:pt x="52" y="22"/>
                  </a:lnTo>
                  <a:lnTo>
                    <a:pt x="54" y="20"/>
                  </a:lnTo>
                  <a:lnTo>
                    <a:pt x="52" y="16"/>
                  </a:lnTo>
                  <a:lnTo>
                    <a:pt x="52" y="14"/>
                  </a:lnTo>
                  <a:lnTo>
                    <a:pt x="54" y="4"/>
                  </a:lnTo>
                  <a:lnTo>
                    <a:pt x="56" y="2"/>
                  </a:lnTo>
                  <a:lnTo>
                    <a:pt x="58" y="0"/>
                  </a:lnTo>
                  <a:lnTo>
                    <a:pt x="60" y="4"/>
                  </a:lnTo>
                  <a:lnTo>
                    <a:pt x="64" y="8"/>
                  </a:lnTo>
                  <a:lnTo>
                    <a:pt x="68" y="14"/>
                  </a:lnTo>
                  <a:lnTo>
                    <a:pt x="70" y="20"/>
                  </a:lnTo>
                  <a:lnTo>
                    <a:pt x="70" y="24"/>
                  </a:lnTo>
                  <a:lnTo>
                    <a:pt x="68" y="26"/>
                  </a:lnTo>
                  <a:lnTo>
                    <a:pt x="64" y="28"/>
                  </a:lnTo>
                  <a:lnTo>
                    <a:pt x="62" y="30"/>
                  </a:lnTo>
                  <a:lnTo>
                    <a:pt x="62" y="34"/>
                  </a:lnTo>
                  <a:lnTo>
                    <a:pt x="60" y="38"/>
                  </a:lnTo>
                  <a:lnTo>
                    <a:pt x="58" y="44"/>
                  </a:lnTo>
                  <a:lnTo>
                    <a:pt x="60" y="46"/>
                  </a:lnTo>
                  <a:lnTo>
                    <a:pt x="62" y="48"/>
                  </a:lnTo>
                  <a:lnTo>
                    <a:pt x="66" y="46"/>
                  </a:lnTo>
                  <a:lnTo>
                    <a:pt x="68" y="44"/>
                  </a:lnTo>
                  <a:lnTo>
                    <a:pt x="74" y="38"/>
                  </a:lnTo>
                  <a:lnTo>
                    <a:pt x="74" y="40"/>
                  </a:lnTo>
                  <a:lnTo>
                    <a:pt x="74" y="44"/>
                  </a:lnTo>
                  <a:lnTo>
                    <a:pt x="72" y="48"/>
                  </a:lnTo>
                  <a:lnTo>
                    <a:pt x="70" y="52"/>
                  </a:lnTo>
                  <a:lnTo>
                    <a:pt x="70" y="56"/>
                  </a:lnTo>
                  <a:lnTo>
                    <a:pt x="72" y="60"/>
                  </a:lnTo>
                  <a:lnTo>
                    <a:pt x="76" y="62"/>
                  </a:lnTo>
                  <a:lnTo>
                    <a:pt x="78" y="64"/>
                  </a:lnTo>
                  <a:lnTo>
                    <a:pt x="84" y="62"/>
                  </a:lnTo>
                  <a:lnTo>
                    <a:pt x="88" y="60"/>
                  </a:lnTo>
                  <a:lnTo>
                    <a:pt x="92" y="58"/>
                  </a:lnTo>
                  <a:lnTo>
                    <a:pt x="96" y="56"/>
                  </a:lnTo>
                  <a:lnTo>
                    <a:pt x="102" y="58"/>
                  </a:lnTo>
                  <a:lnTo>
                    <a:pt x="104" y="60"/>
                  </a:lnTo>
                  <a:lnTo>
                    <a:pt x="106" y="62"/>
                  </a:lnTo>
                  <a:lnTo>
                    <a:pt x="104" y="64"/>
                  </a:lnTo>
                  <a:lnTo>
                    <a:pt x="102" y="68"/>
                  </a:lnTo>
                  <a:lnTo>
                    <a:pt x="96" y="70"/>
                  </a:lnTo>
                  <a:lnTo>
                    <a:pt x="80" y="86"/>
                  </a:lnTo>
                  <a:lnTo>
                    <a:pt x="76" y="88"/>
                  </a:lnTo>
                  <a:lnTo>
                    <a:pt x="72" y="86"/>
                  </a:lnTo>
                  <a:lnTo>
                    <a:pt x="68" y="86"/>
                  </a:lnTo>
                  <a:lnTo>
                    <a:pt x="64" y="86"/>
                  </a:lnTo>
                  <a:lnTo>
                    <a:pt x="58" y="92"/>
                  </a:lnTo>
                  <a:lnTo>
                    <a:pt x="54" y="98"/>
                  </a:lnTo>
                  <a:lnTo>
                    <a:pt x="44" y="108"/>
                  </a:lnTo>
                  <a:lnTo>
                    <a:pt x="30" y="118"/>
                  </a:lnTo>
                  <a:lnTo>
                    <a:pt x="18" y="128"/>
                  </a:lnTo>
                  <a:lnTo>
                    <a:pt x="12" y="130"/>
                  </a:lnTo>
                  <a:lnTo>
                    <a:pt x="6" y="13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1" name="Freeform 230"/>
            <p:cNvSpPr>
              <a:spLocks/>
            </p:cNvSpPr>
            <p:nvPr/>
          </p:nvSpPr>
          <p:spPr bwMode="auto">
            <a:xfrm>
              <a:off x="8564180" y="3110412"/>
              <a:ext cx="42386" cy="49077"/>
            </a:xfrm>
            <a:custGeom>
              <a:avLst/>
              <a:gdLst>
                <a:gd name="T0" fmla="*/ 2147483647 w 38"/>
                <a:gd name="T1" fmla="*/ 2147483647 h 44"/>
                <a:gd name="T2" fmla="*/ 2147483647 w 38"/>
                <a:gd name="T3" fmla="*/ 2147483647 h 44"/>
                <a:gd name="T4" fmla="*/ 2147483647 w 38"/>
                <a:gd name="T5" fmla="*/ 2147483647 h 44"/>
                <a:gd name="T6" fmla="*/ 2147483647 w 38"/>
                <a:gd name="T7" fmla="*/ 2147483647 h 44"/>
                <a:gd name="T8" fmla="*/ 2147483647 w 38"/>
                <a:gd name="T9" fmla="*/ 2147483647 h 44"/>
                <a:gd name="T10" fmla="*/ 2147483647 w 38"/>
                <a:gd name="T11" fmla="*/ 2147483647 h 44"/>
                <a:gd name="T12" fmla="*/ 0 w 38"/>
                <a:gd name="T13" fmla="*/ 2147483647 h 44"/>
                <a:gd name="T14" fmla="*/ 0 w 38"/>
                <a:gd name="T15" fmla="*/ 0 h 44"/>
                <a:gd name="T16" fmla="*/ 2147483647 w 38"/>
                <a:gd name="T17" fmla="*/ 2147483647 h 44"/>
                <a:gd name="T18" fmla="*/ 2147483647 w 38"/>
                <a:gd name="T19" fmla="*/ 2147483647 h 44"/>
                <a:gd name="T20" fmla="*/ 2147483647 w 38"/>
                <a:gd name="T21" fmla="*/ 2147483647 h 44"/>
                <a:gd name="T22" fmla="*/ 2147483647 w 38"/>
                <a:gd name="T23" fmla="*/ 2147483647 h 44"/>
                <a:gd name="T24" fmla="*/ 2147483647 w 38"/>
                <a:gd name="T25" fmla="*/ 2147483647 h 44"/>
                <a:gd name="T26" fmla="*/ 2147483647 w 38"/>
                <a:gd name="T27" fmla="*/ 2147483647 h 44"/>
                <a:gd name="T28" fmla="*/ 2147483647 w 38"/>
                <a:gd name="T29" fmla="*/ 2147483647 h 44"/>
                <a:gd name="T30" fmla="*/ 2147483647 w 38"/>
                <a:gd name="T31" fmla="*/ 2147483647 h 44"/>
                <a:gd name="T32" fmla="*/ 2147483647 w 38"/>
                <a:gd name="T33" fmla="*/ 2147483647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8" h="44">
                  <a:moveTo>
                    <a:pt x="38" y="42"/>
                  </a:moveTo>
                  <a:lnTo>
                    <a:pt x="36" y="44"/>
                  </a:lnTo>
                  <a:lnTo>
                    <a:pt x="32" y="42"/>
                  </a:lnTo>
                  <a:lnTo>
                    <a:pt x="26" y="40"/>
                  </a:lnTo>
                  <a:lnTo>
                    <a:pt x="14" y="32"/>
                  </a:lnTo>
                  <a:lnTo>
                    <a:pt x="6" y="20"/>
                  </a:lnTo>
                  <a:lnTo>
                    <a:pt x="0" y="12"/>
                  </a:lnTo>
                  <a:lnTo>
                    <a:pt x="0" y="0"/>
                  </a:lnTo>
                  <a:lnTo>
                    <a:pt x="8" y="4"/>
                  </a:lnTo>
                  <a:lnTo>
                    <a:pt x="12" y="10"/>
                  </a:lnTo>
                  <a:lnTo>
                    <a:pt x="16" y="16"/>
                  </a:lnTo>
                  <a:lnTo>
                    <a:pt x="20" y="22"/>
                  </a:lnTo>
                  <a:lnTo>
                    <a:pt x="24" y="24"/>
                  </a:lnTo>
                  <a:lnTo>
                    <a:pt x="28" y="26"/>
                  </a:lnTo>
                  <a:lnTo>
                    <a:pt x="32" y="28"/>
                  </a:lnTo>
                  <a:lnTo>
                    <a:pt x="34" y="32"/>
                  </a:lnTo>
                  <a:lnTo>
                    <a:pt x="38" y="4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2" name="Freeform 231"/>
            <p:cNvSpPr>
              <a:spLocks/>
            </p:cNvSpPr>
            <p:nvPr/>
          </p:nvSpPr>
          <p:spPr bwMode="auto">
            <a:xfrm>
              <a:off x="8420958" y="2784716"/>
              <a:ext cx="71386" cy="42386"/>
            </a:xfrm>
            <a:custGeom>
              <a:avLst/>
              <a:gdLst>
                <a:gd name="T0" fmla="*/ 2147483647 w 64"/>
                <a:gd name="T1" fmla="*/ 2147483647 h 38"/>
                <a:gd name="T2" fmla="*/ 2147483647 w 64"/>
                <a:gd name="T3" fmla="*/ 2147483647 h 38"/>
                <a:gd name="T4" fmla="*/ 2147483647 w 64"/>
                <a:gd name="T5" fmla="*/ 2147483647 h 38"/>
                <a:gd name="T6" fmla="*/ 2147483647 w 64"/>
                <a:gd name="T7" fmla="*/ 2147483647 h 38"/>
                <a:gd name="T8" fmla="*/ 2147483647 w 64"/>
                <a:gd name="T9" fmla="*/ 2147483647 h 38"/>
                <a:gd name="T10" fmla="*/ 2147483647 w 64"/>
                <a:gd name="T11" fmla="*/ 2147483647 h 38"/>
                <a:gd name="T12" fmla="*/ 0 w 64"/>
                <a:gd name="T13" fmla="*/ 2147483647 h 38"/>
                <a:gd name="T14" fmla="*/ 0 w 64"/>
                <a:gd name="T15" fmla="*/ 2147483647 h 38"/>
                <a:gd name="T16" fmla="*/ 0 w 64"/>
                <a:gd name="T17" fmla="*/ 2147483647 h 38"/>
                <a:gd name="T18" fmla="*/ 2147483647 w 64"/>
                <a:gd name="T19" fmla="*/ 2147483647 h 38"/>
                <a:gd name="T20" fmla="*/ 2147483647 w 64"/>
                <a:gd name="T21" fmla="*/ 2147483647 h 38"/>
                <a:gd name="T22" fmla="*/ 2147483647 w 64"/>
                <a:gd name="T23" fmla="*/ 2147483647 h 38"/>
                <a:gd name="T24" fmla="*/ 2147483647 w 64"/>
                <a:gd name="T25" fmla="*/ 2147483647 h 38"/>
                <a:gd name="T26" fmla="*/ 2147483647 w 64"/>
                <a:gd name="T27" fmla="*/ 2147483647 h 38"/>
                <a:gd name="T28" fmla="*/ 2147483647 w 64"/>
                <a:gd name="T29" fmla="*/ 2147483647 h 38"/>
                <a:gd name="T30" fmla="*/ 2147483647 w 64"/>
                <a:gd name="T31" fmla="*/ 2147483647 h 38"/>
                <a:gd name="T32" fmla="*/ 2147483647 w 64"/>
                <a:gd name="T33" fmla="*/ 2147483647 h 38"/>
                <a:gd name="T34" fmla="*/ 2147483647 w 64"/>
                <a:gd name="T35" fmla="*/ 2147483647 h 38"/>
                <a:gd name="T36" fmla="*/ 2147483647 w 64"/>
                <a:gd name="T37" fmla="*/ 0 h 38"/>
                <a:gd name="T38" fmla="*/ 2147483647 w 64"/>
                <a:gd name="T39" fmla="*/ 0 h 38"/>
                <a:gd name="T40" fmla="*/ 2147483647 w 64"/>
                <a:gd name="T41" fmla="*/ 2147483647 h 38"/>
                <a:gd name="T42" fmla="*/ 2147483647 w 64"/>
                <a:gd name="T43" fmla="*/ 2147483647 h 38"/>
                <a:gd name="T44" fmla="*/ 2147483647 w 64"/>
                <a:gd name="T45" fmla="*/ 2147483647 h 38"/>
                <a:gd name="T46" fmla="*/ 2147483647 w 64"/>
                <a:gd name="T47" fmla="*/ 2147483647 h 38"/>
                <a:gd name="T48" fmla="*/ 2147483647 w 64"/>
                <a:gd name="T49" fmla="*/ 2147483647 h 38"/>
                <a:gd name="T50" fmla="*/ 2147483647 w 64"/>
                <a:gd name="T51" fmla="*/ 2147483647 h 38"/>
                <a:gd name="T52" fmla="*/ 2147483647 w 64"/>
                <a:gd name="T53" fmla="*/ 2147483647 h 38"/>
                <a:gd name="T54" fmla="*/ 2147483647 w 64"/>
                <a:gd name="T55" fmla="*/ 2147483647 h 38"/>
                <a:gd name="T56" fmla="*/ 2147483647 w 64"/>
                <a:gd name="T57" fmla="*/ 2147483647 h 38"/>
                <a:gd name="T58" fmla="*/ 2147483647 w 64"/>
                <a:gd name="T59" fmla="*/ 2147483647 h 38"/>
                <a:gd name="T60" fmla="*/ 2147483647 w 64"/>
                <a:gd name="T61" fmla="*/ 2147483647 h 38"/>
                <a:gd name="T62" fmla="*/ 2147483647 w 64"/>
                <a:gd name="T63" fmla="*/ 2147483647 h 38"/>
                <a:gd name="T64" fmla="*/ 2147483647 w 64"/>
                <a:gd name="T65" fmla="*/ 2147483647 h 3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4" h="38">
                  <a:moveTo>
                    <a:pt x="36" y="38"/>
                  </a:moveTo>
                  <a:lnTo>
                    <a:pt x="34" y="38"/>
                  </a:lnTo>
                  <a:lnTo>
                    <a:pt x="30" y="38"/>
                  </a:lnTo>
                  <a:lnTo>
                    <a:pt x="22" y="38"/>
                  </a:lnTo>
                  <a:lnTo>
                    <a:pt x="10" y="36"/>
                  </a:lnTo>
                  <a:lnTo>
                    <a:pt x="2" y="32"/>
                  </a:lnTo>
                  <a:lnTo>
                    <a:pt x="0" y="28"/>
                  </a:lnTo>
                  <a:lnTo>
                    <a:pt x="0" y="26"/>
                  </a:lnTo>
                  <a:lnTo>
                    <a:pt x="0" y="24"/>
                  </a:lnTo>
                  <a:lnTo>
                    <a:pt x="2" y="22"/>
                  </a:lnTo>
                  <a:lnTo>
                    <a:pt x="24" y="22"/>
                  </a:lnTo>
                  <a:lnTo>
                    <a:pt x="28" y="24"/>
                  </a:lnTo>
                  <a:lnTo>
                    <a:pt x="30" y="24"/>
                  </a:lnTo>
                  <a:lnTo>
                    <a:pt x="38" y="22"/>
                  </a:lnTo>
                  <a:lnTo>
                    <a:pt x="42" y="18"/>
                  </a:lnTo>
                  <a:lnTo>
                    <a:pt x="46" y="14"/>
                  </a:lnTo>
                  <a:lnTo>
                    <a:pt x="52" y="10"/>
                  </a:lnTo>
                  <a:lnTo>
                    <a:pt x="52" y="4"/>
                  </a:lnTo>
                  <a:lnTo>
                    <a:pt x="52" y="0"/>
                  </a:lnTo>
                  <a:lnTo>
                    <a:pt x="54" y="0"/>
                  </a:lnTo>
                  <a:lnTo>
                    <a:pt x="56" y="2"/>
                  </a:lnTo>
                  <a:lnTo>
                    <a:pt x="60" y="4"/>
                  </a:lnTo>
                  <a:lnTo>
                    <a:pt x="62" y="8"/>
                  </a:lnTo>
                  <a:lnTo>
                    <a:pt x="64" y="10"/>
                  </a:lnTo>
                  <a:lnTo>
                    <a:pt x="62" y="12"/>
                  </a:lnTo>
                  <a:lnTo>
                    <a:pt x="60" y="16"/>
                  </a:lnTo>
                  <a:lnTo>
                    <a:pt x="58" y="18"/>
                  </a:lnTo>
                  <a:lnTo>
                    <a:pt x="58" y="20"/>
                  </a:lnTo>
                  <a:lnTo>
                    <a:pt x="54" y="26"/>
                  </a:lnTo>
                  <a:lnTo>
                    <a:pt x="46" y="32"/>
                  </a:lnTo>
                  <a:lnTo>
                    <a:pt x="40" y="36"/>
                  </a:lnTo>
                  <a:lnTo>
                    <a:pt x="34" y="38"/>
                  </a:lnTo>
                  <a:lnTo>
                    <a:pt x="36" y="3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3" name="Freeform 232"/>
            <p:cNvSpPr>
              <a:spLocks/>
            </p:cNvSpPr>
            <p:nvPr/>
          </p:nvSpPr>
          <p:spPr bwMode="auto">
            <a:xfrm>
              <a:off x="8164413" y="2809254"/>
              <a:ext cx="13385" cy="17846"/>
            </a:xfrm>
            <a:custGeom>
              <a:avLst/>
              <a:gdLst>
                <a:gd name="T0" fmla="*/ 2147483647 w 12"/>
                <a:gd name="T1" fmla="*/ 2147483647 h 16"/>
                <a:gd name="T2" fmla="*/ 2147483647 w 12"/>
                <a:gd name="T3" fmla="*/ 2147483647 h 16"/>
                <a:gd name="T4" fmla="*/ 2147483647 w 12"/>
                <a:gd name="T5" fmla="*/ 2147483647 h 16"/>
                <a:gd name="T6" fmla="*/ 2147483647 w 12"/>
                <a:gd name="T7" fmla="*/ 2147483647 h 16"/>
                <a:gd name="T8" fmla="*/ 2147483647 w 12"/>
                <a:gd name="T9" fmla="*/ 2147483647 h 16"/>
                <a:gd name="T10" fmla="*/ 0 w 12"/>
                <a:gd name="T11" fmla="*/ 2147483647 h 16"/>
                <a:gd name="T12" fmla="*/ 2147483647 w 12"/>
                <a:gd name="T13" fmla="*/ 2147483647 h 16"/>
                <a:gd name="T14" fmla="*/ 2147483647 w 12"/>
                <a:gd name="T15" fmla="*/ 0 h 16"/>
                <a:gd name="T16" fmla="*/ 2147483647 w 12"/>
                <a:gd name="T17" fmla="*/ 2147483647 h 16"/>
                <a:gd name="T18" fmla="*/ 2147483647 w 12"/>
                <a:gd name="T19" fmla="*/ 2147483647 h 16"/>
                <a:gd name="T20" fmla="*/ 2147483647 w 12"/>
                <a:gd name="T21" fmla="*/ 2147483647 h 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 h="16">
                  <a:moveTo>
                    <a:pt x="12" y="10"/>
                  </a:moveTo>
                  <a:lnTo>
                    <a:pt x="12" y="14"/>
                  </a:lnTo>
                  <a:lnTo>
                    <a:pt x="12" y="16"/>
                  </a:lnTo>
                  <a:lnTo>
                    <a:pt x="6" y="16"/>
                  </a:lnTo>
                  <a:lnTo>
                    <a:pt x="2" y="14"/>
                  </a:lnTo>
                  <a:lnTo>
                    <a:pt x="0" y="10"/>
                  </a:lnTo>
                  <a:lnTo>
                    <a:pt x="2" y="4"/>
                  </a:lnTo>
                  <a:lnTo>
                    <a:pt x="8" y="0"/>
                  </a:lnTo>
                  <a:lnTo>
                    <a:pt x="10" y="6"/>
                  </a:lnTo>
                  <a:lnTo>
                    <a:pt x="10" y="8"/>
                  </a:lnTo>
                  <a:lnTo>
                    <a:pt x="12" y="1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4" name="Freeform 233"/>
            <p:cNvSpPr>
              <a:spLocks/>
            </p:cNvSpPr>
            <p:nvPr/>
          </p:nvSpPr>
          <p:spPr bwMode="auto">
            <a:xfrm>
              <a:off x="8106412" y="2842716"/>
              <a:ext cx="13385" cy="22308"/>
            </a:xfrm>
            <a:custGeom>
              <a:avLst/>
              <a:gdLst>
                <a:gd name="T0" fmla="*/ 2147483647 w 12"/>
                <a:gd name="T1" fmla="*/ 2147483647 h 20"/>
                <a:gd name="T2" fmla="*/ 2147483647 w 12"/>
                <a:gd name="T3" fmla="*/ 2147483647 h 20"/>
                <a:gd name="T4" fmla="*/ 2147483647 w 12"/>
                <a:gd name="T5" fmla="*/ 0 h 20"/>
                <a:gd name="T6" fmla="*/ 2147483647 w 12"/>
                <a:gd name="T7" fmla="*/ 2147483647 h 20"/>
                <a:gd name="T8" fmla="*/ 2147483647 w 12"/>
                <a:gd name="T9" fmla="*/ 2147483647 h 20"/>
                <a:gd name="T10" fmla="*/ 2147483647 w 12"/>
                <a:gd name="T11" fmla="*/ 2147483647 h 20"/>
                <a:gd name="T12" fmla="*/ 2147483647 w 12"/>
                <a:gd name="T13" fmla="*/ 2147483647 h 20"/>
                <a:gd name="T14" fmla="*/ 0 w 12"/>
                <a:gd name="T15" fmla="*/ 2147483647 h 20"/>
                <a:gd name="T16" fmla="*/ 0 w 12"/>
                <a:gd name="T17" fmla="*/ 2147483647 h 20"/>
                <a:gd name="T18" fmla="*/ 2147483647 w 12"/>
                <a:gd name="T19" fmla="*/ 2147483647 h 20"/>
                <a:gd name="T20" fmla="*/ 2147483647 w 12"/>
                <a:gd name="T21" fmla="*/ 2147483647 h 20"/>
                <a:gd name="T22" fmla="*/ 2147483647 w 12"/>
                <a:gd name="T23" fmla="*/ 2147483647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 h="20">
                  <a:moveTo>
                    <a:pt x="6" y="2"/>
                  </a:moveTo>
                  <a:lnTo>
                    <a:pt x="8" y="2"/>
                  </a:lnTo>
                  <a:lnTo>
                    <a:pt x="8" y="0"/>
                  </a:lnTo>
                  <a:lnTo>
                    <a:pt x="10" y="2"/>
                  </a:lnTo>
                  <a:lnTo>
                    <a:pt x="12" y="4"/>
                  </a:lnTo>
                  <a:lnTo>
                    <a:pt x="10" y="6"/>
                  </a:lnTo>
                  <a:lnTo>
                    <a:pt x="8" y="12"/>
                  </a:lnTo>
                  <a:lnTo>
                    <a:pt x="0" y="20"/>
                  </a:lnTo>
                  <a:lnTo>
                    <a:pt x="0" y="10"/>
                  </a:lnTo>
                  <a:lnTo>
                    <a:pt x="2" y="6"/>
                  </a:lnTo>
                  <a:lnTo>
                    <a:pt x="4" y="4"/>
                  </a:lnTo>
                  <a:lnTo>
                    <a:pt x="6"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5" name="Freeform 234"/>
            <p:cNvSpPr>
              <a:spLocks/>
            </p:cNvSpPr>
            <p:nvPr/>
          </p:nvSpPr>
          <p:spPr bwMode="auto">
            <a:xfrm>
              <a:off x="8055104" y="2753485"/>
              <a:ext cx="55771" cy="24539"/>
            </a:xfrm>
            <a:custGeom>
              <a:avLst/>
              <a:gdLst>
                <a:gd name="T0" fmla="*/ 2147483647 w 50"/>
                <a:gd name="T1" fmla="*/ 2147483647 h 22"/>
                <a:gd name="T2" fmla="*/ 2147483647 w 50"/>
                <a:gd name="T3" fmla="*/ 2147483647 h 22"/>
                <a:gd name="T4" fmla="*/ 2147483647 w 50"/>
                <a:gd name="T5" fmla="*/ 2147483647 h 22"/>
                <a:gd name="T6" fmla="*/ 2147483647 w 50"/>
                <a:gd name="T7" fmla="*/ 2147483647 h 22"/>
                <a:gd name="T8" fmla="*/ 2147483647 w 50"/>
                <a:gd name="T9" fmla="*/ 2147483647 h 22"/>
                <a:gd name="T10" fmla="*/ 2147483647 w 50"/>
                <a:gd name="T11" fmla="*/ 2147483647 h 22"/>
                <a:gd name="T12" fmla="*/ 2147483647 w 50"/>
                <a:gd name="T13" fmla="*/ 2147483647 h 22"/>
                <a:gd name="T14" fmla="*/ 2147483647 w 50"/>
                <a:gd name="T15" fmla="*/ 2147483647 h 22"/>
                <a:gd name="T16" fmla="*/ 2147483647 w 50"/>
                <a:gd name="T17" fmla="*/ 2147483647 h 22"/>
                <a:gd name="T18" fmla="*/ 0 w 50"/>
                <a:gd name="T19" fmla="*/ 2147483647 h 22"/>
                <a:gd name="T20" fmla="*/ 2147483647 w 50"/>
                <a:gd name="T21" fmla="*/ 2147483647 h 22"/>
                <a:gd name="T22" fmla="*/ 2147483647 w 50"/>
                <a:gd name="T23" fmla="*/ 2147483647 h 22"/>
                <a:gd name="T24" fmla="*/ 2147483647 w 50"/>
                <a:gd name="T25" fmla="*/ 2147483647 h 22"/>
                <a:gd name="T26" fmla="*/ 2147483647 w 50"/>
                <a:gd name="T27" fmla="*/ 2147483647 h 22"/>
                <a:gd name="T28" fmla="*/ 2147483647 w 50"/>
                <a:gd name="T29" fmla="*/ 0 h 22"/>
                <a:gd name="T30" fmla="*/ 2147483647 w 50"/>
                <a:gd name="T31" fmla="*/ 2147483647 h 22"/>
                <a:gd name="T32" fmla="*/ 2147483647 w 50"/>
                <a:gd name="T33" fmla="*/ 2147483647 h 22"/>
                <a:gd name="T34" fmla="*/ 2147483647 w 50"/>
                <a:gd name="T35" fmla="*/ 0 h 22"/>
                <a:gd name="T36" fmla="*/ 2147483647 w 50"/>
                <a:gd name="T37" fmla="*/ 2147483647 h 22"/>
                <a:gd name="T38" fmla="*/ 2147483647 w 50"/>
                <a:gd name="T39" fmla="*/ 2147483647 h 22"/>
                <a:gd name="T40" fmla="*/ 2147483647 w 50"/>
                <a:gd name="T41" fmla="*/ 2147483647 h 22"/>
                <a:gd name="T42" fmla="*/ 2147483647 w 50"/>
                <a:gd name="T43" fmla="*/ 2147483647 h 22"/>
                <a:gd name="T44" fmla="*/ 2147483647 w 50"/>
                <a:gd name="T45" fmla="*/ 2147483647 h 22"/>
                <a:gd name="T46" fmla="*/ 2147483647 w 50"/>
                <a:gd name="T47" fmla="*/ 2147483647 h 22"/>
                <a:gd name="T48" fmla="*/ 2147483647 w 50"/>
                <a:gd name="T49" fmla="*/ 2147483647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0" h="22">
                  <a:moveTo>
                    <a:pt x="42" y="22"/>
                  </a:moveTo>
                  <a:lnTo>
                    <a:pt x="40" y="20"/>
                  </a:lnTo>
                  <a:lnTo>
                    <a:pt x="38" y="16"/>
                  </a:lnTo>
                  <a:lnTo>
                    <a:pt x="34" y="14"/>
                  </a:lnTo>
                  <a:lnTo>
                    <a:pt x="30" y="14"/>
                  </a:lnTo>
                  <a:lnTo>
                    <a:pt x="24" y="12"/>
                  </a:lnTo>
                  <a:lnTo>
                    <a:pt x="16" y="12"/>
                  </a:lnTo>
                  <a:lnTo>
                    <a:pt x="10" y="12"/>
                  </a:lnTo>
                  <a:lnTo>
                    <a:pt x="2" y="12"/>
                  </a:lnTo>
                  <a:lnTo>
                    <a:pt x="0" y="10"/>
                  </a:lnTo>
                  <a:lnTo>
                    <a:pt x="8" y="4"/>
                  </a:lnTo>
                  <a:lnTo>
                    <a:pt x="14" y="4"/>
                  </a:lnTo>
                  <a:lnTo>
                    <a:pt x="18" y="2"/>
                  </a:lnTo>
                  <a:lnTo>
                    <a:pt x="24" y="2"/>
                  </a:lnTo>
                  <a:lnTo>
                    <a:pt x="28" y="0"/>
                  </a:lnTo>
                  <a:lnTo>
                    <a:pt x="28" y="2"/>
                  </a:lnTo>
                  <a:lnTo>
                    <a:pt x="30" y="2"/>
                  </a:lnTo>
                  <a:lnTo>
                    <a:pt x="34" y="0"/>
                  </a:lnTo>
                  <a:lnTo>
                    <a:pt x="38" y="2"/>
                  </a:lnTo>
                  <a:lnTo>
                    <a:pt x="44" y="6"/>
                  </a:lnTo>
                  <a:lnTo>
                    <a:pt x="48" y="10"/>
                  </a:lnTo>
                  <a:lnTo>
                    <a:pt x="50" y="16"/>
                  </a:lnTo>
                  <a:lnTo>
                    <a:pt x="48" y="18"/>
                  </a:lnTo>
                  <a:lnTo>
                    <a:pt x="46" y="20"/>
                  </a:lnTo>
                  <a:lnTo>
                    <a:pt x="42" y="2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6" name="Freeform 235"/>
            <p:cNvSpPr>
              <a:spLocks/>
            </p:cNvSpPr>
            <p:nvPr/>
          </p:nvSpPr>
          <p:spPr bwMode="auto">
            <a:xfrm>
              <a:off x="8052873" y="2657560"/>
              <a:ext cx="22309" cy="46846"/>
            </a:xfrm>
            <a:custGeom>
              <a:avLst/>
              <a:gdLst>
                <a:gd name="T0" fmla="*/ 2147483647 w 20"/>
                <a:gd name="T1" fmla="*/ 2147483647 h 42"/>
                <a:gd name="T2" fmla="*/ 2147483647 w 20"/>
                <a:gd name="T3" fmla="*/ 2147483647 h 42"/>
                <a:gd name="T4" fmla="*/ 2147483647 w 20"/>
                <a:gd name="T5" fmla="*/ 2147483647 h 42"/>
                <a:gd name="T6" fmla="*/ 0 w 20"/>
                <a:gd name="T7" fmla="*/ 2147483647 h 42"/>
                <a:gd name="T8" fmla="*/ 2147483647 w 20"/>
                <a:gd name="T9" fmla="*/ 2147483647 h 42"/>
                <a:gd name="T10" fmla="*/ 0 w 20"/>
                <a:gd name="T11" fmla="*/ 0 h 42"/>
                <a:gd name="T12" fmla="*/ 2147483647 w 20"/>
                <a:gd name="T13" fmla="*/ 0 h 42"/>
                <a:gd name="T14" fmla="*/ 2147483647 w 20"/>
                <a:gd name="T15" fmla="*/ 2147483647 h 42"/>
                <a:gd name="T16" fmla="*/ 2147483647 w 20"/>
                <a:gd name="T17" fmla="*/ 2147483647 h 42"/>
                <a:gd name="T18" fmla="*/ 2147483647 w 20"/>
                <a:gd name="T19" fmla="*/ 2147483647 h 42"/>
                <a:gd name="T20" fmla="*/ 2147483647 w 20"/>
                <a:gd name="T21" fmla="*/ 2147483647 h 42"/>
                <a:gd name="T22" fmla="*/ 2147483647 w 20"/>
                <a:gd name="T23" fmla="*/ 2147483647 h 42"/>
                <a:gd name="T24" fmla="*/ 2147483647 w 20"/>
                <a:gd name="T25" fmla="*/ 2147483647 h 42"/>
                <a:gd name="T26" fmla="*/ 2147483647 w 20"/>
                <a:gd name="T27" fmla="*/ 2147483647 h 42"/>
                <a:gd name="T28" fmla="*/ 2147483647 w 20"/>
                <a:gd name="T29" fmla="*/ 2147483647 h 42"/>
                <a:gd name="T30" fmla="*/ 2147483647 w 20"/>
                <a:gd name="T31" fmla="*/ 2147483647 h 42"/>
                <a:gd name="T32" fmla="*/ 2147483647 w 20"/>
                <a:gd name="T33" fmla="*/ 2147483647 h 42"/>
                <a:gd name="T34" fmla="*/ 2147483647 w 20"/>
                <a:gd name="T35" fmla="*/ 2147483647 h 42"/>
                <a:gd name="T36" fmla="*/ 2147483647 w 20"/>
                <a:gd name="T37" fmla="*/ 2147483647 h 42"/>
                <a:gd name="T38" fmla="*/ 2147483647 w 20"/>
                <a:gd name="T39" fmla="*/ 2147483647 h 42"/>
                <a:gd name="T40" fmla="*/ 2147483647 w 20"/>
                <a:gd name="T41" fmla="*/ 2147483647 h 42"/>
                <a:gd name="T42" fmla="*/ 2147483647 w 20"/>
                <a:gd name="T43" fmla="*/ 2147483647 h 42"/>
                <a:gd name="T44" fmla="*/ 2147483647 w 20"/>
                <a:gd name="T45" fmla="*/ 2147483647 h 42"/>
                <a:gd name="T46" fmla="*/ 2147483647 w 20"/>
                <a:gd name="T47" fmla="*/ 2147483647 h 42"/>
                <a:gd name="T48" fmla="*/ 2147483647 w 20"/>
                <a:gd name="T49" fmla="*/ 2147483647 h 42"/>
                <a:gd name="T50" fmla="*/ 2147483647 w 20"/>
                <a:gd name="T51" fmla="*/ 2147483647 h 42"/>
                <a:gd name="T52" fmla="*/ 2147483647 w 20"/>
                <a:gd name="T53" fmla="*/ 2147483647 h 42"/>
                <a:gd name="T54" fmla="*/ 2147483647 w 20"/>
                <a:gd name="T55" fmla="*/ 2147483647 h 42"/>
                <a:gd name="T56" fmla="*/ 2147483647 w 20"/>
                <a:gd name="T57" fmla="*/ 2147483647 h 42"/>
                <a:gd name="T58" fmla="*/ 2147483647 w 20"/>
                <a:gd name="T59" fmla="*/ 2147483647 h 4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0" h="42">
                  <a:moveTo>
                    <a:pt x="2" y="22"/>
                  </a:moveTo>
                  <a:lnTo>
                    <a:pt x="2" y="18"/>
                  </a:lnTo>
                  <a:lnTo>
                    <a:pt x="2" y="14"/>
                  </a:lnTo>
                  <a:lnTo>
                    <a:pt x="0" y="10"/>
                  </a:lnTo>
                  <a:lnTo>
                    <a:pt x="2" y="4"/>
                  </a:lnTo>
                  <a:lnTo>
                    <a:pt x="0" y="0"/>
                  </a:lnTo>
                  <a:lnTo>
                    <a:pt x="4" y="0"/>
                  </a:lnTo>
                  <a:lnTo>
                    <a:pt x="6" y="8"/>
                  </a:lnTo>
                  <a:lnTo>
                    <a:pt x="4" y="16"/>
                  </a:lnTo>
                  <a:lnTo>
                    <a:pt x="8" y="16"/>
                  </a:lnTo>
                  <a:lnTo>
                    <a:pt x="8" y="8"/>
                  </a:lnTo>
                  <a:lnTo>
                    <a:pt x="16" y="8"/>
                  </a:lnTo>
                  <a:lnTo>
                    <a:pt x="16" y="12"/>
                  </a:lnTo>
                  <a:lnTo>
                    <a:pt x="16" y="14"/>
                  </a:lnTo>
                  <a:lnTo>
                    <a:pt x="14" y="16"/>
                  </a:lnTo>
                  <a:lnTo>
                    <a:pt x="12" y="18"/>
                  </a:lnTo>
                  <a:lnTo>
                    <a:pt x="12" y="22"/>
                  </a:lnTo>
                  <a:lnTo>
                    <a:pt x="20" y="32"/>
                  </a:lnTo>
                  <a:lnTo>
                    <a:pt x="16" y="32"/>
                  </a:lnTo>
                  <a:lnTo>
                    <a:pt x="14" y="30"/>
                  </a:lnTo>
                  <a:lnTo>
                    <a:pt x="12" y="28"/>
                  </a:lnTo>
                  <a:lnTo>
                    <a:pt x="8" y="28"/>
                  </a:lnTo>
                  <a:lnTo>
                    <a:pt x="6" y="28"/>
                  </a:lnTo>
                  <a:lnTo>
                    <a:pt x="4" y="30"/>
                  </a:lnTo>
                  <a:lnTo>
                    <a:pt x="4" y="34"/>
                  </a:lnTo>
                  <a:lnTo>
                    <a:pt x="4" y="38"/>
                  </a:lnTo>
                  <a:lnTo>
                    <a:pt x="6" y="42"/>
                  </a:lnTo>
                  <a:lnTo>
                    <a:pt x="2" y="40"/>
                  </a:lnTo>
                  <a:lnTo>
                    <a:pt x="2" y="34"/>
                  </a:lnTo>
                  <a:lnTo>
                    <a:pt x="2" y="2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7" name="Freeform 236"/>
            <p:cNvSpPr>
              <a:spLocks/>
            </p:cNvSpPr>
            <p:nvPr/>
          </p:nvSpPr>
          <p:spPr bwMode="auto">
            <a:xfrm>
              <a:off x="8023871" y="2760177"/>
              <a:ext cx="20078" cy="17846"/>
            </a:xfrm>
            <a:custGeom>
              <a:avLst/>
              <a:gdLst>
                <a:gd name="T0" fmla="*/ 2147483647 w 18"/>
                <a:gd name="T1" fmla="*/ 2147483647 h 16"/>
                <a:gd name="T2" fmla="*/ 2147483647 w 18"/>
                <a:gd name="T3" fmla="*/ 2147483647 h 16"/>
                <a:gd name="T4" fmla="*/ 2147483647 w 18"/>
                <a:gd name="T5" fmla="*/ 2147483647 h 16"/>
                <a:gd name="T6" fmla="*/ 2147483647 w 18"/>
                <a:gd name="T7" fmla="*/ 2147483647 h 16"/>
                <a:gd name="T8" fmla="*/ 2147483647 w 18"/>
                <a:gd name="T9" fmla="*/ 2147483647 h 16"/>
                <a:gd name="T10" fmla="*/ 2147483647 w 18"/>
                <a:gd name="T11" fmla="*/ 2147483647 h 16"/>
                <a:gd name="T12" fmla="*/ 2147483647 w 18"/>
                <a:gd name="T13" fmla="*/ 2147483647 h 16"/>
                <a:gd name="T14" fmla="*/ 0 w 18"/>
                <a:gd name="T15" fmla="*/ 2147483647 h 16"/>
                <a:gd name="T16" fmla="*/ 0 w 18"/>
                <a:gd name="T17" fmla="*/ 2147483647 h 16"/>
                <a:gd name="T18" fmla="*/ 2147483647 w 18"/>
                <a:gd name="T19" fmla="*/ 0 h 16"/>
                <a:gd name="T20" fmla="*/ 2147483647 w 18"/>
                <a:gd name="T21" fmla="*/ 2147483647 h 16"/>
                <a:gd name="T22" fmla="*/ 2147483647 w 18"/>
                <a:gd name="T23" fmla="*/ 2147483647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 h="16">
                  <a:moveTo>
                    <a:pt x="16" y="4"/>
                  </a:moveTo>
                  <a:lnTo>
                    <a:pt x="18" y="6"/>
                  </a:lnTo>
                  <a:lnTo>
                    <a:pt x="18" y="10"/>
                  </a:lnTo>
                  <a:lnTo>
                    <a:pt x="18" y="12"/>
                  </a:lnTo>
                  <a:lnTo>
                    <a:pt x="16" y="14"/>
                  </a:lnTo>
                  <a:lnTo>
                    <a:pt x="10" y="16"/>
                  </a:lnTo>
                  <a:lnTo>
                    <a:pt x="2" y="12"/>
                  </a:lnTo>
                  <a:lnTo>
                    <a:pt x="0" y="8"/>
                  </a:lnTo>
                  <a:lnTo>
                    <a:pt x="0" y="4"/>
                  </a:lnTo>
                  <a:lnTo>
                    <a:pt x="10" y="0"/>
                  </a:lnTo>
                  <a:lnTo>
                    <a:pt x="18" y="4"/>
                  </a:lnTo>
                  <a:lnTo>
                    <a:pt x="16"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8" name="Freeform 237"/>
            <p:cNvSpPr>
              <a:spLocks/>
            </p:cNvSpPr>
            <p:nvPr/>
          </p:nvSpPr>
          <p:spPr bwMode="auto">
            <a:xfrm>
              <a:off x="7836482" y="2860562"/>
              <a:ext cx="55771" cy="17846"/>
            </a:xfrm>
            <a:custGeom>
              <a:avLst/>
              <a:gdLst>
                <a:gd name="T0" fmla="*/ 2147483647 w 50"/>
                <a:gd name="T1" fmla="*/ 2147483647 h 16"/>
                <a:gd name="T2" fmla="*/ 2147483647 w 50"/>
                <a:gd name="T3" fmla="*/ 2147483647 h 16"/>
                <a:gd name="T4" fmla="*/ 2147483647 w 50"/>
                <a:gd name="T5" fmla="*/ 2147483647 h 16"/>
                <a:gd name="T6" fmla="*/ 2147483647 w 50"/>
                <a:gd name="T7" fmla="*/ 2147483647 h 16"/>
                <a:gd name="T8" fmla="*/ 2147483647 w 50"/>
                <a:gd name="T9" fmla="*/ 2147483647 h 16"/>
                <a:gd name="T10" fmla="*/ 2147483647 w 50"/>
                <a:gd name="T11" fmla="*/ 2147483647 h 16"/>
                <a:gd name="T12" fmla="*/ 2147483647 w 50"/>
                <a:gd name="T13" fmla="*/ 2147483647 h 16"/>
                <a:gd name="T14" fmla="*/ 2147483647 w 50"/>
                <a:gd name="T15" fmla="*/ 2147483647 h 16"/>
                <a:gd name="T16" fmla="*/ 2147483647 w 50"/>
                <a:gd name="T17" fmla="*/ 2147483647 h 16"/>
                <a:gd name="T18" fmla="*/ 2147483647 w 50"/>
                <a:gd name="T19" fmla="*/ 2147483647 h 16"/>
                <a:gd name="T20" fmla="*/ 2147483647 w 50"/>
                <a:gd name="T21" fmla="*/ 2147483647 h 16"/>
                <a:gd name="T22" fmla="*/ 2147483647 w 50"/>
                <a:gd name="T23" fmla="*/ 2147483647 h 16"/>
                <a:gd name="T24" fmla="*/ 2147483647 w 50"/>
                <a:gd name="T25" fmla="*/ 2147483647 h 16"/>
                <a:gd name="T26" fmla="*/ 0 w 50"/>
                <a:gd name="T27" fmla="*/ 2147483647 h 16"/>
                <a:gd name="T28" fmla="*/ 2147483647 w 50"/>
                <a:gd name="T29" fmla="*/ 2147483647 h 16"/>
                <a:gd name="T30" fmla="*/ 2147483647 w 50"/>
                <a:gd name="T31" fmla="*/ 2147483647 h 16"/>
                <a:gd name="T32" fmla="*/ 2147483647 w 50"/>
                <a:gd name="T33" fmla="*/ 2147483647 h 16"/>
                <a:gd name="T34" fmla="*/ 2147483647 w 50"/>
                <a:gd name="T35" fmla="*/ 2147483647 h 16"/>
                <a:gd name="T36" fmla="*/ 2147483647 w 50"/>
                <a:gd name="T37" fmla="*/ 2147483647 h 16"/>
                <a:gd name="T38" fmla="*/ 2147483647 w 50"/>
                <a:gd name="T39" fmla="*/ 2147483647 h 16"/>
                <a:gd name="T40" fmla="*/ 2147483647 w 50"/>
                <a:gd name="T41" fmla="*/ 2147483647 h 16"/>
                <a:gd name="T42" fmla="*/ 2147483647 w 50"/>
                <a:gd name="T43" fmla="*/ 2147483647 h 16"/>
                <a:gd name="T44" fmla="*/ 2147483647 w 50"/>
                <a:gd name="T45" fmla="*/ 2147483647 h 16"/>
                <a:gd name="T46" fmla="*/ 2147483647 w 50"/>
                <a:gd name="T47" fmla="*/ 2147483647 h 16"/>
                <a:gd name="T48" fmla="*/ 2147483647 w 50"/>
                <a:gd name="T49" fmla="*/ 0 h 16"/>
                <a:gd name="T50" fmla="*/ 2147483647 w 50"/>
                <a:gd name="T51" fmla="*/ 2147483647 h 16"/>
                <a:gd name="T52" fmla="*/ 2147483647 w 50"/>
                <a:gd name="T53" fmla="*/ 2147483647 h 16"/>
                <a:gd name="T54" fmla="*/ 2147483647 w 50"/>
                <a:gd name="T55" fmla="*/ 2147483647 h 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0" h="16">
                  <a:moveTo>
                    <a:pt x="50" y="12"/>
                  </a:moveTo>
                  <a:lnTo>
                    <a:pt x="48" y="12"/>
                  </a:lnTo>
                  <a:lnTo>
                    <a:pt x="42" y="12"/>
                  </a:lnTo>
                  <a:lnTo>
                    <a:pt x="38" y="10"/>
                  </a:lnTo>
                  <a:lnTo>
                    <a:pt x="34" y="14"/>
                  </a:lnTo>
                  <a:lnTo>
                    <a:pt x="30" y="16"/>
                  </a:lnTo>
                  <a:lnTo>
                    <a:pt x="20" y="16"/>
                  </a:lnTo>
                  <a:lnTo>
                    <a:pt x="16" y="16"/>
                  </a:lnTo>
                  <a:lnTo>
                    <a:pt x="14" y="14"/>
                  </a:lnTo>
                  <a:lnTo>
                    <a:pt x="12" y="10"/>
                  </a:lnTo>
                  <a:lnTo>
                    <a:pt x="8" y="12"/>
                  </a:lnTo>
                  <a:lnTo>
                    <a:pt x="6" y="14"/>
                  </a:lnTo>
                  <a:lnTo>
                    <a:pt x="2" y="12"/>
                  </a:lnTo>
                  <a:lnTo>
                    <a:pt x="0" y="10"/>
                  </a:lnTo>
                  <a:lnTo>
                    <a:pt x="2" y="6"/>
                  </a:lnTo>
                  <a:lnTo>
                    <a:pt x="6" y="4"/>
                  </a:lnTo>
                  <a:lnTo>
                    <a:pt x="10" y="2"/>
                  </a:lnTo>
                  <a:lnTo>
                    <a:pt x="14" y="2"/>
                  </a:lnTo>
                  <a:lnTo>
                    <a:pt x="14" y="6"/>
                  </a:lnTo>
                  <a:lnTo>
                    <a:pt x="32" y="10"/>
                  </a:lnTo>
                  <a:lnTo>
                    <a:pt x="38" y="10"/>
                  </a:lnTo>
                  <a:lnTo>
                    <a:pt x="34" y="6"/>
                  </a:lnTo>
                  <a:lnTo>
                    <a:pt x="32" y="4"/>
                  </a:lnTo>
                  <a:lnTo>
                    <a:pt x="34" y="2"/>
                  </a:lnTo>
                  <a:lnTo>
                    <a:pt x="38" y="0"/>
                  </a:lnTo>
                  <a:lnTo>
                    <a:pt x="42" y="4"/>
                  </a:lnTo>
                  <a:lnTo>
                    <a:pt x="50" y="8"/>
                  </a:lnTo>
                  <a:lnTo>
                    <a:pt x="50"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9" name="Freeform 238"/>
            <p:cNvSpPr>
              <a:spLocks/>
            </p:cNvSpPr>
            <p:nvPr/>
          </p:nvSpPr>
          <p:spPr bwMode="auto">
            <a:xfrm>
              <a:off x="7945793" y="2494711"/>
              <a:ext cx="84771" cy="87001"/>
            </a:xfrm>
            <a:custGeom>
              <a:avLst/>
              <a:gdLst>
                <a:gd name="T0" fmla="*/ 2147483647 w 76"/>
                <a:gd name="T1" fmla="*/ 2147483647 h 78"/>
                <a:gd name="T2" fmla="*/ 2147483647 w 76"/>
                <a:gd name="T3" fmla="*/ 2147483647 h 78"/>
                <a:gd name="T4" fmla="*/ 2147483647 w 76"/>
                <a:gd name="T5" fmla="*/ 2147483647 h 78"/>
                <a:gd name="T6" fmla="*/ 2147483647 w 76"/>
                <a:gd name="T7" fmla="*/ 2147483647 h 78"/>
                <a:gd name="T8" fmla="*/ 2147483647 w 76"/>
                <a:gd name="T9" fmla="*/ 2147483647 h 78"/>
                <a:gd name="T10" fmla="*/ 2147483647 w 76"/>
                <a:gd name="T11" fmla="*/ 2147483647 h 78"/>
                <a:gd name="T12" fmla="*/ 2147483647 w 76"/>
                <a:gd name="T13" fmla="*/ 2147483647 h 78"/>
                <a:gd name="T14" fmla="*/ 2147483647 w 76"/>
                <a:gd name="T15" fmla="*/ 2147483647 h 78"/>
                <a:gd name="T16" fmla="*/ 2147483647 w 76"/>
                <a:gd name="T17" fmla="*/ 2147483647 h 78"/>
                <a:gd name="T18" fmla="*/ 2147483647 w 76"/>
                <a:gd name="T19" fmla="*/ 2147483647 h 78"/>
                <a:gd name="T20" fmla="*/ 2147483647 w 76"/>
                <a:gd name="T21" fmla="*/ 2147483647 h 78"/>
                <a:gd name="T22" fmla="*/ 2147483647 w 76"/>
                <a:gd name="T23" fmla="*/ 2147483647 h 78"/>
                <a:gd name="T24" fmla="*/ 2147483647 w 76"/>
                <a:gd name="T25" fmla="*/ 2147483647 h 78"/>
                <a:gd name="T26" fmla="*/ 2147483647 w 76"/>
                <a:gd name="T27" fmla="*/ 2147483647 h 78"/>
                <a:gd name="T28" fmla="*/ 2147483647 w 76"/>
                <a:gd name="T29" fmla="*/ 2147483647 h 78"/>
                <a:gd name="T30" fmla="*/ 2147483647 w 76"/>
                <a:gd name="T31" fmla="*/ 2147483647 h 78"/>
                <a:gd name="T32" fmla="*/ 0 w 76"/>
                <a:gd name="T33" fmla="*/ 2147483647 h 78"/>
                <a:gd name="T34" fmla="*/ 2147483647 w 76"/>
                <a:gd name="T35" fmla="*/ 2147483647 h 78"/>
                <a:gd name="T36" fmla="*/ 0 w 76"/>
                <a:gd name="T37" fmla="*/ 2147483647 h 78"/>
                <a:gd name="T38" fmla="*/ 2147483647 w 76"/>
                <a:gd name="T39" fmla="*/ 2147483647 h 78"/>
                <a:gd name="T40" fmla="*/ 2147483647 w 76"/>
                <a:gd name="T41" fmla="*/ 2147483647 h 78"/>
                <a:gd name="T42" fmla="*/ 2147483647 w 76"/>
                <a:gd name="T43" fmla="*/ 2147483647 h 78"/>
                <a:gd name="T44" fmla="*/ 2147483647 w 76"/>
                <a:gd name="T45" fmla="*/ 2147483647 h 78"/>
                <a:gd name="T46" fmla="*/ 2147483647 w 76"/>
                <a:gd name="T47" fmla="*/ 2147483647 h 78"/>
                <a:gd name="T48" fmla="*/ 2147483647 w 76"/>
                <a:gd name="T49" fmla="*/ 2147483647 h 78"/>
                <a:gd name="T50" fmla="*/ 2147483647 w 76"/>
                <a:gd name="T51" fmla="*/ 2147483647 h 78"/>
                <a:gd name="T52" fmla="*/ 2147483647 w 76"/>
                <a:gd name="T53" fmla="*/ 2147483647 h 78"/>
                <a:gd name="T54" fmla="*/ 2147483647 w 76"/>
                <a:gd name="T55" fmla="*/ 2147483647 h 78"/>
                <a:gd name="T56" fmla="*/ 2147483647 w 76"/>
                <a:gd name="T57" fmla="*/ 0 h 78"/>
                <a:gd name="T58" fmla="*/ 2147483647 w 76"/>
                <a:gd name="T59" fmla="*/ 2147483647 h 78"/>
                <a:gd name="T60" fmla="*/ 2147483647 w 76"/>
                <a:gd name="T61" fmla="*/ 2147483647 h 78"/>
                <a:gd name="T62" fmla="*/ 2147483647 w 76"/>
                <a:gd name="T63" fmla="*/ 2147483647 h 78"/>
                <a:gd name="T64" fmla="*/ 2147483647 w 76"/>
                <a:gd name="T65" fmla="*/ 2147483647 h 78"/>
                <a:gd name="T66" fmla="*/ 2147483647 w 76"/>
                <a:gd name="T67" fmla="*/ 2147483647 h 78"/>
                <a:gd name="T68" fmla="*/ 2147483647 w 76"/>
                <a:gd name="T69" fmla="*/ 2147483647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6" h="78">
                  <a:moveTo>
                    <a:pt x="64" y="56"/>
                  </a:moveTo>
                  <a:lnTo>
                    <a:pt x="60" y="52"/>
                  </a:lnTo>
                  <a:lnTo>
                    <a:pt x="56" y="54"/>
                  </a:lnTo>
                  <a:lnTo>
                    <a:pt x="54" y="58"/>
                  </a:lnTo>
                  <a:lnTo>
                    <a:pt x="56" y="62"/>
                  </a:lnTo>
                  <a:lnTo>
                    <a:pt x="58" y="64"/>
                  </a:lnTo>
                  <a:lnTo>
                    <a:pt x="60" y="68"/>
                  </a:lnTo>
                  <a:lnTo>
                    <a:pt x="62" y="72"/>
                  </a:lnTo>
                  <a:lnTo>
                    <a:pt x="60" y="78"/>
                  </a:lnTo>
                  <a:lnTo>
                    <a:pt x="58" y="78"/>
                  </a:lnTo>
                  <a:lnTo>
                    <a:pt x="54" y="78"/>
                  </a:lnTo>
                  <a:lnTo>
                    <a:pt x="52" y="78"/>
                  </a:lnTo>
                  <a:lnTo>
                    <a:pt x="52" y="74"/>
                  </a:lnTo>
                  <a:lnTo>
                    <a:pt x="48" y="76"/>
                  </a:lnTo>
                  <a:lnTo>
                    <a:pt x="46" y="76"/>
                  </a:lnTo>
                  <a:lnTo>
                    <a:pt x="42" y="74"/>
                  </a:lnTo>
                  <a:lnTo>
                    <a:pt x="36" y="70"/>
                  </a:lnTo>
                  <a:lnTo>
                    <a:pt x="34" y="62"/>
                  </a:lnTo>
                  <a:lnTo>
                    <a:pt x="32" y="54"/>
                  </a:lnTo>
                  <a:lnTo>
                    <a:pt x="34" y="52"/>
                  </a:lnTo>
                  <a:lnTo>
                    <a:pt x="36" y="50"/>
                  </a:lnTo>
                  <a:lnTo>
                    <a:pt x="32" y="44"/>
                  </a:lnTo>
                  <a:lnTo>
                    <a:pt x="24" y="44"/>
                  </a:lnTo>
                  <a:lnTo>
                    <a:pt x="24" y="48"/>
                  </a:lnTo>
                  <a:lnTo>
                    <a:pt x="20" y="48"/>
                  </a:lnTo>
                  <a:lnTo>
                    <a:pt x="18" y="46"/>
                  </a:lnTo>
                  <a:lnTo>
                    <a:pt x="16" y="48"/>
                  </a:lnTo>
                  <a:lnTo>
                    <a:pt x="12" y="44"/>
                  </a:lnTo>
                  <a:lnTo>
                    <a:pt x="10" y="50"/>
                  </a:lnTo>
                  <a:lnTo>
                    <a:pt x="8" y="56"/>
                  </a:lnTo>
                  <a:lnTo>
                    <a:pt x="6" y="64"/>
                  </a:lnTo>
                  <a:lnTo>
                    <a:pt x="4" y="66"/>
                  </a:lnTo>
                  <a:lnTo>
                    <a:pt x="2" y="68"/>
                  </a:lnTo>
                  <a:lnTo>
                    <a:pt x="0" y="66"/>
                  </a:lnTo>
                  <a:lnTo>
                    <a:pt x="0" y="62"/>
                  </a:lnTo>
                  <a:lnTo>
                    <a:pt x="2" y="54"/>
                  </a:lnTo>
                  <a:lnTo>
                    <a:pt x="0" y="50"/>
                  </a:lnTo>
                  <a:lnTo>
                    <a:pt x="0" y="42"/>
                  </a:lnTo>
                  <a:lnTo>
                    <a:pt x="2" y="34"/>
                  </a:lnTo>
                  <a:lnTo>
                    <a:pt x="6" y="34"/>
                  </a:lnTo>
                  <a:lnTo>
                    <a:pt x="10" y="32"/>
                  </a:lnTo>
                  <a:lnTo>
                    <a:pt x="14" y="28"/>
                  </a:lnTo>
                  <a:lnTo>
                    <a:pt x="16" y="24"/>
                  </a:lnTo>
                  <a:lnTo>
                    <a:pt x="18" y="24"/>
                  </a:lnTo>
                  <a:lnTo>
                    <a:pt x="20" y="22"/>
                  </a:lnTo>
                  <a:lnTo>
                    <a:pt x="26" y="24"/>
                  </a:lnTo>
                  <a:lnTo>
                    <a:pt x="28" y="26"/>
                  </a:lnTo>
                  <a:lnTo>
                    <a:pt x="30" y="28"/>
                  </a:lnTo>
                  <a:lnTo>
                    <a:pt x="32" y="30"/>
                  </a:lnTo>
                  <a:lnTo>
                    <a:pt x="36" y="30"/>
                  </a:lnTo>
                  <a:lnTo>
                    <a:pt x="36" y="26"/>
                  </a:lnTo>
                  <a:lnTo>
                    <a:pt x="40" y="24"/>
                  </a:lnTo>
                  <a:lnTo>
                    <a:pt x="42" y="20"/>
                  </a:lnTo>
                  <a:lnTo>
                    <a:pt x="44" y="18"/>
                  </a:lnTo>
                  <a:lnTo>
                    <a:pt x="48" y="16"/>
                  </a:lnTo>
                  <a:lnTo>
                    <a:pt x="52" y="14"/>
                  </a:lnTo>
                  <a:lnTo>
                    <a:pt x="52" y="6"/>
                  </a:lnTo>
                  <a:lnTo>
                    <a:pt x="54" y="0"/>
                  </a:lnTo>
                  <a:lnTo>
                    <a:pt x="58" y="2"/>
                  </a:lnTo>
                  <a:lnTo>
                    <a:pt x="62" y="6"/>
                  </a:lnTo>
                  <a:lnTo>
                    <a:pt x="68" y="14"/>
                  </a:lnTo>
                  <a:lnTo>
                    <a:pt x="70" y="26"/>
                  </a:lnTo>
                  <a:lnTo>
                    <a:pt x="76" y="50"/>
                  </a:lnTo>
                  <a:lnTo>
                    <a:pt x="74" y="52"/>
                  </a:lnTo>
                  <a:lnTo>
                    <a:pt x="72" y="56"/>
                  </a:lnTo>
                  <a:lnTo>
                    <a:pt x="70" y="62"/>
                  </a:lnTo>
                  <a:lnTo>
                    <a:pt x="70" y="68"/>
                  </a:lnTo>
                  <a:lnTo>
                    <a:pt x="68" y="66"/>
                  </a:lnTo>
                  <a:lnTo>
                    <a:pt x="66" y="60"/>
                  </a:lnTo>
                  <a:lnTo>
                    <a:pt x="62" y="52"/>
                  </a:lnTo>
                  <a:lnTo>
                    <a:pt x="64" y="5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0" name="Freeform 239"/>
            <p:cNvSpPr>
              <a:spLocks/>
            </p:cNvSpPr>
            <p:nvPr/>
          </p:nvSpPr>
          <p:spPr bwMode="auto">
            <a:xfrm>
              <a:off x="7861022" y="2474634"/>
              <a:ext cx="42386" cy="46846"/>
            </a:xfrm>
            <a:custGeom>
              <a:avLst/>
              <a:gdLst>
                <a:gd name="T0" fmla="*/ 2147483647 w 38"/>
                <a:gd name="T1" fmla="*/ 2147483647 h 42"/>
                <a:gd name="T2" fmla="*/ 0 w 38"/>
                <a:gd name="T3" fmla="*/ 2147483647 h 42"/>
                <a:gd name="T4" fmla="*/ 2147483647 w 38"/>
                <a:gd name="T5" fmla="*/ 2147483647 h 42"/>
                <a:gd name="T6" fmla="*/ 2147483647 w 38"/>
                <a:gd name="T7" fmla="*/ 2147483647 h 42"/>
                <a:gd name="T8" fmla="*/ 2147483647 w 38"/>
                <a:gd name="T9" fmla="*/ 2147483647 h 42"/>
                <a:gd name="T10" fmla="*/ 2147483647 w 38"/>
                <a:gd name="T11" fmla="*/ 2147483647 h 42"/>
                <a:gd name="T12" fmla="*/ 2147483647 w 38"/>
                <a:gd name="T13" fmla="*/ 2147483647 h 42"/>
                <a:gd name="T14" fmla="*/ 2147483647 w 38"/>
                <a:gd name="T15" fmla="*/ 2147483647 h 42"/>
                <a:gd name="T16" fmla="*/ 2147483647 w 38"/>
                <a:gd name="T17" fmla="*/ 0 h 42"/>
                <a:gd name="T18" fmla="*/ 2147483647 w 38"/>
                <a:gd name="T19" fmla="*/ 2147483647 h 42"/>
                <a:gd name="T20" fmla="*/ 2147483647 w 38"/>
                <a:gd name="T21" fmla="*/ 2147483647 h 42"/>
                <a:gd name="T22" fmla="*/ 2147483647 w 38"/>
                <a:gd name="T23" fmla="*/ 2147483647 h 42"/>
                <a:gd name="T24" fmla="*/ 2147483647 w 38"/>
                <a:gd name="T25" fmla="*/ 2147483647 h 42"/>
                <a:gd name="T26" fmla="*/ 2147483647 w 38"/>
                <a:gd name="T27" fmla="*/ 2147483647 h 42"/>
                <a:gd name="T28" fmla="*/ 2147483647 w 38"/>
                <a:gd name="T29" fmla="*/ 2147483647 h 42"/>
                <a:gd name="T30" fmla="*/ 2147483647 w 38"/>
                <a:gd name="T31" fmla="*/ 2147483647 h 42"/>
                <a:gd name="T32" fmla="*/ 2147483647 w 38"/>
                <a:gd name="T33" fmla="*/ 2147483647 h 42"/>
                <a:gd name="T34" fmla="*/ 2147483647 w 38"/>
                <a:gd name="T35" fmla="*/ 2147483647 h 42"/>
                <a:gd name="T36" fmla="*/ 2147483647 w 38"/>
                <a:gd name="T37" fmla="*/ 2147483647 h 42"/>
                <a:gd name="T38" fmla="*/ 2147483647 w 38"/>
                <a:gd name="T39" fmla="*/ 2147483647 h 42"/>
                <a:gd name="T40" fmla="*/ 2147483647 w 38"/>
                <a:gd name="T41" fmla="*/ 2147483647 h 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8" h="42">
                  <a:moveTo>
                    <a:pt x="4" y="42"/>
                  </a:moveTo>
                  <a:lnTo>
                    <a:pt x="0" y="42"/>
                  </a:lnTo>
                  <a:lnTo>
                    <a:pt x="2" y="38"/>
                  </a:lnTo>
                  <a:lnTo>
                    <a:pt x="6" y="34"/>
                  </a:lnTo>
                  <a:lnTo>
                    <a:pt x="14" y="24"/>
                  </a:lnTo>
                  <a:lnTo>
                    <a:pt x="24" y="16"/>
                  </a:lnTo>
                  <a:lnTo>
                    <a:pt x="30" y="8"/>
                  </a:lnTo>
                  <a:lnTo>
                    <a:pt x="32" y="4"/>
                  </a:lnTo>
                  <a:lnTo>
                    <a:pt x="34" y="0"/>
                  </a:lnTo>
                  <a:lnTo>
                    <a:pt x="34" y="4"/>
                  </a:lnTo>
                  <a:lnTo>
                    <a:pt x="36" y="6"/>
                  </a:lnTo>
                  <a:lnTo>
                    <a:pt x="38" y="10"/>
                  </a:lnTo>
                  <a:lnTo>
                    <a:pt x="36" y="12"/>
                  </a:lnTo>
                  <a:lnTo>
                    <a:pt x="32" y="14"/>
                  </a:lnTo>
                  <a:lnTo>
                    <a:pt x="32" y="16"/>
                  </a:lnTo>
                  <a:lnTo>
                    <a:pt x="30" y="18"/>
                  </a:lnTo>
                  <a:lnTo>
                    <a:pt x="22" y="18"/>
                  </a:lnTo>
                  <a:lnTo>
                    <a:pt x="20" y="28"/>
                  </a:lnTo>
                  <a:lnTo>
                    <a:pt x="14" y="36"/>
                  </a:lnTo>
                  <a:lnTo>
                    <a:pt x="10" y="40"/>
                  </a:lnTo>
                  <a:lnTo>
                    <a:pt x="4" y="4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1" name="Freeform 240"/>
            <p:cNvSpPr>
              <a:spLocks/>
            </p:cNvSpPr>
            <p:nvPr/>
          </p:nvSpPr>
          <p:spPr bwMode="auto">
            <a:xfrm>
              <a:off x="7892253" y="2318478"/>
              <a:ext cx="82540" cy="122694"/>
            </a:xfrm>
            <a:custGeom>
              <a:avLst/>
              <a:gdLst>
                <a:gd name="T0" fmla="*/ 2147483647 w 74"/>
                <a:gd name="T1" fmla="*/ 2147483647 h 110"/>
                <a:gd name="T2" fmla="*/ 2147483647 w 74"/>
                <a:gd name="T3" fmla="*/ 2147483647 h 110"/>
                <a:gd name="T4" fmla="*/ 2147483647 w 74"/>
                <a:gd name="T5" fmla="*/ 2147483647 h 110"/>
                <a:gd name="T6" fmla="*/ 2147483647 w 74"/>
                <a:gd name="T7" fmla="*/ 0 h 110"/>
                <a:gd name="T8" fmla="*/ 2147483647 w 74"/>
                <a:gd name="T9" fmla="*/ 2147483647 h 110"/>
                <a:gd name="T10" fmla="*/ 2147483647 w 74"/>
                <a:gd name="T11" fmla="*/ 2147483647 h 110"/>
                <a:gd name="T12" fmla="*/ 2147483647 w 74"/>
                <a:gd name="T13" fmla="*/ 2147483647 h 110"/>
                <a:gd name="T14" fmla="*/ 2147483647 w 74"/>
                <a:gd name="T15" fmla="*/ 2147483647 h 110"/>
                <a:gd name="T16" fmla="*/ 2147483647 w 74"/>
                <a:gd name="T17" fmla="*/ 2147483647 h 110"/>
                <a:gd name="T18" fmla="*/ 2147483647 w 74"/>
                <a:gd name="T19" fmla="*/ 2147483647 h 110"/>
                <a:gd name="T20" fmla="*/ 2147483647 w 74"/>
                <a:gd name="T21" fmla="*/ 2147483647 h 110"/>
                <a:gd name="T22" fmla="*/ 2147483647 w 74"/>
                <a:gd name="T23" fmla="*/ 2147483647 h 110"/>
                <a:gd name="T24" fmla="*/ 2147483647 w 74"/>
                <a:gd name="T25" fmla="*/ 2147483647 h 110"/>
                <a:gd name="T26" fmla="*/ 2147483647 w 74"/>
                <a:gd name="T27" fmla="*/ 2147483647 h 110"/>
                <a:gd name="T28" fmla="*/ 2147483647 w 74"/>
                <a:gd name="T29" fmla="*/ 2147483647 h 110"/>
                <a:gd name="T30" fmla="*/ 2147483647 w 74"/>
                <a:gd name="T31" fmla="*/ 2147483647 h 110"/>
                <a:gd name="T32" fmla="*/ 2147483647 w 74"/>
                <a:gd name="T33" fmla="*/ 2147483647 h 110"/>
                <a:gd name="T34" fmla="*/ 2147483647 w 74"/>
                <a:gd name="T35" fmla="*/ 2147483647 h 110"/>
                <a:gd name="T36" fmla="*/ 2147483647 w 74"/>
                <a:gd name="T37" fmla="*/ 2147483647 h 110"/>
                <a:gd name="T38" fmla="*/ 2147483647 w 74"/>
                <a:gd name="T39" fmla="*/ 2147483647 h 110"/>
                <a:gd name="T40" fmla="*/ 2147483647 w 74"/>
                <a:gd name="T41" fmla="*/ 2147483647 h 110"/>
                <a:gd name="T42" fmla="*/ 2147483647 w 74"/>
                <a:gd name="T43" fmla="*/ 2147483647 h 110"/>
                <a:gd name="T44" fmla="*/ 2147483647 w 74"/>
                <a:gd name="T45" fmla="*/ 2147483647 h 110"/>
                <a:gd name="T46" fmla="*/ 2147483647 w 74"/>
                <a:gd name="T47" fmla="*/ 2147483647 h 110"/>
                <a:gd name="T48" fmla="*/ 2147483647 w 74"/>
                <a:gd name="T49" fmla="*/ 2147483647 h 110"/>
                <a:gd name="T50" fmla="*/ 2147483647 w 74"/>
                <a:gd name="T51" fmla="*/ 2147483647 h 110"/>
                <a:gd name="T52" fmla="*/ 2147483647 w 74"/>
                <a:gd name="T53" fmla="*/ 2147483647 h 110"/>
                <a:gd name="T54" fmla="*/ 2147483647 w 74"/>
                <a:gd name="T55" fmla="*/ 2147483647 h 110"/>
                <a:gd name="T56" fmla="*/ 2147483647 w 74"/>
                <a:gd name="T57" fmla="*/ 2147483647 h 110"/>
                <a:gd name="T58" fmla="*/ 2147483647 w 74"/>
                <a:gd name="T59" fmla="*/ 2147483647 h 110"/>
                <a:gd name="T60" fmla="*/ 2147483647 w 74"/>
                <a:gd name="T61" fmla="*/ 2147483647 h 110"/>
                <a:gd name="T62" fmla="*/ 2147483647 w 74"/>
                <a:gd name="T63" fmla="*/ 2147483647 h 110"/>
                <a:gd name="T64" fmla="*/ 2147483647 w 74"/>
                <a:gd name="T65" fmla="*/ 2147483647 h 110"/>
                <a:gd name="T66" fmla="*/ 2147483647 w 74"/>
                <a:gd name="T67" fmla="*/ 2147483647 h 110"/>
                <a:gd name="T68" fmla="*/ 2147483647 w 74"/>
                <a:gd name="T69" fmla="*/ 2147483647 h 110"/>
                <a:gd name="T70" fmla="*/ 2147483647 w 74"/>
                <a:gd name="T71" fmla="*/ 2147483647 h 110"/>
                <a:gd name="T72" fmla="*/ 2147483647 w 74"/>
                <a:gd name="T73" fmla="*/ 2147483647 h 110"/>
                <a:gd name="T74" fmla="*/ 0 w 74"/>
                <a:gd name="T75" fmla="*/ 2147483647 h 110"/>
                <a:gd name="T76" fmla="*/ 2147483647 w 74"/>
                <a:gd name="T77" fmla="*/ 2147483647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4" h="110">
                  <a:moveTo>
                    <a:pt x="4" y="46"/>
                  </a:moveTo>
                  <a:lnTo>
                    <a:pt x="8" y="38"/>
                  </a:lnTo>
                  <a:lnTo>
                    <a:pt x="8" y="30"/>
                  </a:lnTo>
                  <a:lnTo>
                    <a:pt x="6" y="20"/>
                  </a:lnTo>
                  <a:lnTo>
                    <a:pt x="4" y="12"/>
                  </a:lnTo>
                  <a:lnTo>
                    <a:pt x="6" y="4"/>
                  </a:lnTo>
                  <a:lnTo>
                    <a:pt x="8" y="2"/>
                  </a:lnTo>
                  <a:lnTo>
                    <a:pt x="10" y="0"/>
                  </a:lnTo>
                  <a:lnTo>
                    <a:pt x="12" y="2"/>
                  </a:lnTo>
                  <a:lnTo>
                    <a:pt x="14" y="6"/>
                  </a:lnTo>
                  <a:lnTo>
                    <a:pt x="16" y="10"/>
                  </a:lnTo>
                  <a:lnTo>
                    <a:pt x="20" y="10"/>
                  </a:lnTo>
                  <a:lnTo>
                    <a:pt x="22" y="10"/>
                  </a:lnTo>
                  <a:lnTo>
                    <a:pt x="24" y="8"/>
                  </a:lnTo>
                  <a:lnTo>
                    <a:pt x="28" y="4"/>
                  </a:lnTo>
                  <a:lnTo>
                    <a:pt x="28" y="8"/>
                  </a:lnTo>
                  <a:lnTo>
                    <a:pt x="30" y="12"/>
                  </a:lnTo>
                  <a:lnTo>
                    <a:pt x="32" y="18"/>
                  </a:lnTo>
                  <a:lnTo>
                    <a:pt x="34" y="22"/>
                  </a:lnTo>
                  <a:lnTo>
                    <a:pt x="36" y="30"/>
                  </a:lnTo>
                  <a:lnTo>
                    <a:pt x="36" y="36"/>
                  </a:lnTo>
                  <a:lnTo>
                    <a:pt x="36" y="44"/>
                  </a:lnTo>
                  <a:lnTo>
                    <a:pt x="32" y="48"/>
                  </a:lnTo>
                  <a:lnTo>
                    <a:pt x="28" y="54"/>
                  </a:lnTo>
                  <a:lnTo>
                    <a:pt x="26" y="62"/>
                  </a:lnTo>
                  <a:lnTo>
                    <a:pt x="28" y="70"/>
                  </a:lnTo>
                  <a:lnTo>
                    <a:pt x="32" y="76"/>
                  </a:lnTo>
                  <a:lnTo>
                    <a:pt x="36" y="82"/>
                  </a:lnTo>
                  <a:lnTo>
                    <a:pt x="40" y="86"/>
                  </a:lnTo>
                  <a:lnTo>
                    <a:pt x="40" y="84"/>
                  </a:lnTo>
                  <a:lnTo>
                    <a:pt x="42" y="80"/>
                  </a:lnTo>
                  <a:lnTo>
                    <a:pt x="46" y="80"/>
                  </a:lnTo>
                  <a:lnTo>
                    <a:pt x="50" y="82"/>
                  </a:lnTo>
                  <a:lnTo>
                    <a:pt x="54" y="86"/>
                  </a:lnTo>
                  <a:lnTo>
                    <a:pt x="56" y="90"/>
                  </a:lnTo>
                  <a:lnTo>
                    <a:pt x="60" y="92"/>
                  </a:lnTo>
                  <a:lnTo>
                    <a:pt x="62" y="90"/>
                  </a:lnTo>
                  <a:lnTo>
                    <a:pt x="64" y="88"/>
                  </a:lnTo>
                  <a:lnTo>
                    <a:pt x="66" y="90"/>
                  </a:lnTo>
                  <a:lnTo>
                    <a:pt x="64" y="94"/>
                  </a:lnTo>
                  <a:lnTo>
                    <a:pt x="64" y="96"/>
                  </a:lnTo>
                  <a:lnTo>
                    <a:pt x="64" y="98"/>
                  </a:lnTo>
                  <a:lnTo>
                    <a:pt x="66" y="96"/>
                  </a:lnTo>
                  <a:lnTo>
                    <a:pt x="68" y="100"/>
                  </a:lnTo>
                  <a:lnTo>
                    <a:pt x="74" y="102"/>
                  </a:lnTo>
                  <a:lnTo>
                    <a:pt x="74" y="106"/>
                  </a:lnTo>
                  <a:lnTo>
                    <a:pt x="74" y="110"/>
                  </a:lnTo>
                  <a:lnTo>
                    <a:pt x="72" y="110"/>
                  </a:lnTo>
                  <a:lnTo>
                    <a:pt x="70" y="108"/>
                  </a:lnTo>
                  <a:lnTo>
                    <a:pt x="68" y="106"/>
                  </a:lnTo>
                  <a:lnTo>
                    <a:pt x="64" y="100"/>
                  </a:lnTo>
                  <a:lnTo>
                    <a:pt x="60" y="98"/>
                  </a:lnTo>
                  <a:lnTo>
                    <a:pt x="54" y="94"/>
                  </a:lnTo>
                  <a:lnTo>
                    <a:pt x="50" y="90"/>
                  </a:lnTo>
                  <a:lnTo>
                    <a:pt x="48" y="92"/>
                  </a:lnTo>
                  <a:lnTo>
                    <a:pt x="48" y="96"/>
                  </a:lnTo>
                  <a:lnTo>
                    <a:pt x="50" y="100"/>
                  </a:lnTo>
                  <a:lnTo>
                    <a:pt x="44" y="100"/>
                  </a:lnTo>
                  <a:lnTo>
                    <a:pt x="42" y="94"/>
                  </a:lnTo>
                  <a:lnTo>
                    <a:pt x="38" y="90"/>
                  </a:lnTo>
                  <a:lnTo>
                    <a:pt x="34" y="88"/>
                  </a:lnTo>
                  <a:lnTo>
                    <a:pt x="30" y="90"/>
                  </a:lnTo>
                  <a:lnTo>
                    <a:pt x="26" y="92"/>
                  </a:lnTo>
                  <a:lnTo>
                    <a:pt x="22" y="90"/>
                  </a:lnTo>
                  <a:lnTo>
                    <a:pt x="20" y="88"/>
                  </a:lnTo>
                  <a:lnTo>
                    <a:pt x="16" y="84"/>
                  </a:lnTo>
                  <a:lnTo>
                    <a:pt x="18" y="80"/>
                  </a:lnTo>
                  <a:lnTo>
                    <a:pt x="20" y="76"/>
                  </a:lnTo>
                  <a:lnTo>
                    <a:pt x="20" y="72"/>
                  </a:lnTo>
                  <a:lnTo>
                    <a:pt x="16" y="72"/>
                  </a:lnTo>
                  <a:lnTo>
                    <a:pt x="14" y="74"/>
                  </a:lnTo>
                  <a:lnTo>
                    <a:pt x="12" y="74"/>
                  </a:lnTo>
                  <a:lnTo>
                    <a:pt x="6" y="72"/>
                  </a:lnTo>
                  <a:lnTo>
                    <a:pt x="2" y="70"/>
                  </a:lnTo>
                  <a:lnTo>
                    <a:pt x="0" y="66"/>
                  </a:lnTo>
                  <a:lnTo>
                    <a:pt x="0" y="52"/>
                  </a:lnTo>
                  <a:lnTo>
                    <a:pt x="2" y="46"/>
                  </a:lnTo>
                  <a:lnTo>
                    <a:pt x="4" y="4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2" name="Freeform 241"/>
            <p:cNvSpPr>
              <a:spLocks/>
            </p:cNvSpPr>
            <p:nvPr/>
          </p:nvSpPr>
          <p:spPr bwMode="auto">
            <a:xfrm>
              <a:off x="7979255" y="2443403"/>
              <a:ext cx="26769" cy="46846"/>
            </a:xfrm>
            <a:custGeom>
              <a:avLst/>
              <a:gdLst>
                <a:gd name="T0" fmla="*/ 2147483647 w 24"/>
                <a:gd name="T1" fmla="*/ 2147483647 h 42"/>
                <a:gd name="T2" fmla="*/ 2147483647 w 24"/>
                <a:gd name="T3" fmla="*/ 2147483647 h 42"/>
                <a:gd name="T4" fmla="*/ 2147483647 w 24"/>
                <a:gd name="T5" fmla="*/ 2147483647 h 42"/>
                <a:gd name="T6" fmla="*/ 2147483647 w 24"/>
                <a:gd name="T7" fmla="*/ 2147483647 h 42"/>
                <a:gd name="T8" fmla="*/ 2147483647 w 24"/>
                <a:gd name="T9" fmla="*/ 2147483647 h 42"/>
                <a:gd name="T10" fmla="*/ 2147483647 w 24"/>
                <a:gd name="T11" fmla="*/ 2147483647 h 42"/>
                <a:gd name="T12" fmla="*/ 2147483647 w 24"/>
                <a:gd name="T13" fmla="*/ 2147483647 h 42"/>
                <a:gd name="T14" fmla="*/ 2147483647 w 24"/>
                <a:gd name="T15" fmla="*/ 2147483647 h 42"/>
                <a:gd name="T16" fmla="*/ 2147483647 w 24"/>
                <a:gd name="T17" fmla="*/ 2147483647 h 42"/>
                <a:gd name="T18" fmla="*/ 2147483647 w 24"/>
                <a:gd name="T19" fmla="*/ 2147483647 h 42"/>
                <a:gd name="T20" fmla="*/ 2147483647 w 24"/>
                <a:gd name="T21" fmla="*/ 2147483647 h 42"/>
                <a:gd name="T22" fmla="*/ 2147483647 w 24"/>
                <a:gd name="T23" fmla="*/ 2147483647 h 42"/>
                <a:gd name="T24" fmla="*/ 2147483647 w 24"/>
                <a:gd name="T25" fmla="*/ 2147483647 h 42"/>
                <a:gd name="T26" fmla="*/ 2147483647 w 24"/>
                <a:gd name="T27" fmla="*/ 2147483647 h 42"/>
                <a:gd name="T28" fmla="*/ 2147483647 w 24"/>
                <a:gd name="T29" fmla="*/ 2147483647 h 42"/>
                <a:gd name="T30" fmla="*/ 2147483647 w 24"/>
                <a:gd name="T31" fmla="*/ 2147483647 h 42"/>
                <a:gd name="T32" fmla="*/ 2147483647 w 24"/>
                <a:gd name="T33" fmla="*/ 2147483647 h 42"/>
                <a:gd name="T34" fmla="*/ 2147483647 w 24"/>
                <a:gd name="T35" fmla="*/ 2147483647 h 42"/>
                <a:gd name="T36" fmla="*/ 2147483647 w 24"/>
                <a:gd name="T37" fmla="*/ 2147483647 h 42"/>
                <a:gd name="T38" fmla="*/ 2147483647 w 24"/>
                <a:gd name="T39" fmla="*/ 2147483647 h 42"/>
                <a:gd name="T40" fmla="*/ 2147483647 w 24"/>
                <a:gd name="T41" fmla="*/ 2147483647 h 42"/>
                <a:gd name="T42" fmla="*/ 0 w 24"/>
                <a:gd name="T43" fmla="*/ 2147483647 h 42"/>
                <a:gd name="T44" fmla="*/ 2147483647 w 24"/>
                <a:gd name="T45" fmla="*/ 0 h 42"/>
                <a:gd name="T46" fmla="*/ 2147483647 w 24"/>
                <a:gd name="T47" fmla="*/ 0 h 42"/>
                <a:gd name="T48" fmla="*/ 2147483647 w 24"/>
                <a:gd name="T49" fmla="*/ 2147483647 h 42"/>
                <a:gd name="T50" fmla="*/ 2147483647 w 24"/>
                <a:gd name="T51" fmla="*/ 2147483647 h 42"/>
                <a:gd name="T52" fmla="*/ 2147483647 w 24"/>
                <a:gd name="T53" fmla="*/ 2147483647 h 42"/>
                <a:gd name="T54" fmla="*/ 2147483647 w 24"/>
                <a:gd name="T55" fmla="*/ 2147483647 h 42"/>
                <a:gd name="T56" fmla="*/ 2147483647 w 24"/>
                <a:gd name="T57" fmla="*/ 2147483647 h 42"/>
                <a:gd name="T58" fmla="*/ 2147483647 w 24"/>
                <a:gd name="T59" fmla="*/ 2147483647 h 4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4" h="42">
                  <a:moveTo>
                    <a:pt x="22" y="28"/>
                  </a:moveTo>
                  <a:lnTo>
                    <a:pt x="14" y="28"/>
                  </a:lnTo>
                  <a:lnTo>
                    <a:pt x="14" y="36"/>
                  </a:lnTo>
                  <a:lnTo>
                    <a:pt x="18" y="40"/>
                  </a:lnTo>
                  <a:lnTo>
                    <a:pt x="18" y="42"/>
                  </a:lnTo>
                  <a:lnTo>
                    <a:pt x="14" y="42"/>
                  </a:lnTo>
                  <a:lnTo>
                    <a:pt x="12" y="42"/>
                  </a:lnTo>
                  <a:lnTo>
                    <a:pt x="10" y="42"/>
                  </a:lnTo>
                  <a:lnTo>
                    <a:pt x="10" y="38"/>
                  </a:lnTo>
                  <a:lnTo>
                    <a:pt x="12" y="36"/>
                  </a:lnTo>
                  <a:lnTo>
                    <a:pt x="12" y="32"/>
                  </a:lnTo>
                  <a:lnTo>
                    <a:pt x="8" y="32"/>
                  </a:lnTo>
                  <a:lnTo>
                    <a:pt x="6" y="30"/>
                  </a:lnTo>
                  <a:lnTo>
                    <a:pt x="2" y="24"/>
                  </a:lnTo>
                  <a:lnTo>
                    <a:pt x="2" y="22"/>
                  </a:lnTo>
                  <a:lnTo>
                    <a:pt x="10" y="22"/>
                  </a:lnTo>
                  <a:lnTo>
                    <a:pt x="12" y="20"/>
                  </a:lnTo>
                  <a:lnTo>
                    <a:pt x="14" y="18"/>
                  </a:lnTo>
                  <a:lnTo>
                    <a:pt x="12" y="14"/>
                  </a:lnTo>
                  <a:lnTo>
                    <a:pt x="6" y="10"/>
                  </a:lnTo>
                  <a:lnTo>
                    <a:pt x="2" y="6"/>
                  </a:lnTo>
                  <a:lnTo>
                    <a:pt x="0" y="2"/>
                  </a:lnTo>
                  <a:lnTo>
                    <a:pt x="4" y="0"/>
                  </a:lnTo>
                  <a:lnTo>
                    <a:pt x="12" y="0"/>
                  </a:lnTo>
                  <a:lnTo>
                    <a:pt x="16" y="2"/>
                  </a:lnTo>
                  <a:lnTo>
                    <a:pt x="16" y="8"/>
                  </a:lnTo>
                  <a:lnTo>
                    <a:pt x="20" y="8"/>
                  </a:lnTo>
                  <a:lnTo>
                    <a:pt x="20" y="16"/>
                  </a:lnTo>
                  <a:lnTo>
                    <a:pt x="24" y="22"/>
                  </a:lnTo>
                  <a:lnTo>
                    <a:pt x="22" y="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3" name="Freeform 242"/>
            <p:cNvSpPr>
              <a:spLocks/>
            </p:cNvSpPr>
            <p:nvPr/>
          </p:nvSpPr>
          <p:spPr bwMode="auto">
            <a:xfrm>
              <a:off x="7936869" y="2456788"/>
              <a:ext cx="24539" cy="31231"/>
            </a:xfrm>
            <a:custGeom>
              <a:avLst/>
              <a:gdLst>
                <a:gd name="T0" fmla="*/ 2147483647 w 22"/>
                <a:gd name="T1" fmla="*/ 2147483647 h 28"/>
                <a:gd name="T2" fmla="*/ 2147483647 w 22"/>
                <a:gd name="T3" fmla="*/ 2147483647 h 28"/>
                <a:gd name="T4" fmla="*/ 2147483647 w 22"/>
                <a:gd name="T5" fmla="*/ 2147483647 h 28"/>
                <a:gd name="T6" fmla="*/ 2147483647 w 22"/>
                <a:gd name="T7" fmla="*/ 2147483647 h 28"/>
                <a:gd name="T8" fmla="*/ 2147483647 w 22"/>
                <a:gd name="T9" fmla="*/ 2147483647 h 28"/>
                <a:gd name="T10" fmla="*/ 2147483647 w 22"/>
                <a:gd name="T11" fmla="*/ 2147483647 h 28"/>
                <a:gd name="T12" fmla="*/ 2147483647 w 22"/>
                <a:gd name="T13" fmla="*/ 2147483647 h 28"/>
                <a:gd name="T14" fmla="*/ 2147483647 w 22"/>
                <a:gd name="T15" fmla="*/ 2147483647 h 28"/>
                <a:gd name="T16" fmla="*/ 2147483647 w 22"/>
                <a:gd name="T17" fmla="*/ 2147483647 h 28"/>
                <a:gd name="T18" fmla="*/ 0 w 22"/>
                <a:gd name="T19" fmla="*/ 2147483647 h 28"/>
                <a:gd name="T20" fmla="*/ 2147483647 w 22"/>
                <a:gd name="T21" fmla="*/ 2147483647 h 28"/>
                <a:gd name="T22" fmla="*/ 2147483647 w 22"/>
                <a:gd name="T23" fmla="*/ 0 h 28"/>
                <a:gd name="T24" fmla="*/ 2147483647 w 22"/>
                <a:gd name="T25" fmla="*/ 2147483647 h 28"/>
                <a:gd name="T26" fmla="*/ 2147483647 w 22"/>
                <a:gd name="T27" fmla="*/ 2147483647 h 2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28">
                  <a:moveTo>
                    <a:pt x="10" y="4"/>
                  </a:moveTo>
                  <a:lnTo>
                    <a:pt x="12" y="4"/>
                  </a:lnTo>
                  <a:lnTo>
                    <a:pt x="14" y="4"/>
                  </a:lnTo>
                  <a:lnTo>
                    <a:pt x="20" y="6"/>
                  </a:lnTo>
                  <a:lnTo>
                    <a:pt x="22" y="10"/>
                  </a:lnTo>
                  <a:lnTo>
                    <a:pt x="20" y="16"/>
                  </a:lnTo>
                  <a:lnTo>
                    <a:pt x="14" y="22"/>
                  </a:lnTo>
                  <a:lnTo>
                    <a:pt x="2" y="28"/>
                  </a:lnTo>
                  <a:lnTo>
                    <a:pt x="2" y="14"/>
                  </a:lnTo>
                  <a:lnTo>
                    <a:pt x="0" y="4"/>
                  </a:lnTo>
                  <a:lnTo>
                    <a:pt x="2" y="2"/>
                  </a:lnTo>
                  <a:lnTo>
                    <a:pt x="4" y="0"/>
                  </a:lnTo>
                  <a:lnTo>
                    <a:pt x="8" y="4"/>
                  </a:lnTo>
                  <a:lnTo>
                    <a:pt x="10"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4" name="Freeform 243"/>
            <p:cNvSpPr>
              <a:spLocks/>
            </p:cNvSpPr>
            <p:nvPr/>
          </p:nvSpPr>
          <p:spPr bwMode="auto">
            <a:xfrm>
              <a:off x="8534730" y="2807024"/>
              <a:ext cx="17847" cy="33462"/>
            </a:xfrm>
            <a:custGeom>
              <a:avLst/>
              <a:gdLst>
                <a:gd name="T0" fmla="*/ 2147483647 w 16"/>
                <a:gd name="T1" fmla="*/ 2147483647 h 30"/>
                <a:gd name="T2" fmla="*/ 2147483647 w 16"/>
                <a:gd name="T3" fmla="*/ 2147483647 h 30"/>
                <a:gd name="T4" fmla="*/ 2147483647 w 16"/>
                <a:gd name="T5" fmla="*/ 2147483647 h 30"/>
                <a:gd name="T6" fmla="*/ 2147483647 w 16"/>
                <a:gd name="T7" fmla="*/ 2147483647 h 30"/>
                <a:gd name="T8" fmla="*/ 2147483647 w 16"/>
                <a:gd name="T9" fmla="*/ 2147483647 h 30"/>
                <a:gd name="T10" fmla="*/ 2147483647 w 16"/>
                <a:gd name="T11" fmla="*/ 2147483647 h 30"/>
                <a:gd name="T12" fmla="*/ 2147483647 w 16"/>
                <a:gd name="T13" fmla="*/ 2147483647 h 30"/>
                <a:gd name="T14" fmla="*/ 2147483647 w 16"/>
                <a:gd name="T15" fmla="*/ 2147483647 h 30"/>
                <a:gd name="T16" fmla="*/ 2147483647 w 16"/>
                <a:gd name="T17" fmla="*/ 2147483647 h 30"/>
                <a:gd name="T18" fmla="*/ 0 w 16"/>
                <a:gd name="T19" fmla="*/ 2147483647 h 30"/>
                <a:gd name="T20" fmla="*/ 0 w 16"/>
                <a:gd name="T21" fmla="*/ 0 h 30"/>
                <a:gd name="T22" fmla="*/ 2147483647 w 16"/>
                <a:gd name="T23" fmla="*/ 2147483647 h 30"/>
                <a:gd name="T24" fmla="*/ 2147483647 w 16"/>
                <a:gd name="T25" fmla="*/ 2147483647 h 30"/>
                <a:gd name="T26" fmla="*/ 2147483647 w 16"/>
                <a:gd name="T27" fmla="*/ 2147483647 h 30"/>
                <a:gd name="T28" fmla="*/ 2147483647 w 16"/>
                <a:gd name="T29" fmla="*/ 2147483647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6" h="30">
                  <a:moveTo>
                    <a:pt x="16" y="18"/>
                  </a:moveTo>
                  <a:lnTo>
                    <a:pt x="16" y="24"/>
                  </a:lnTo>
                  <a:lnTo>
                    <a:pt x="14" y="28"/>
                  </a:lnTo>
                  <a:lnTo>
                    <a:pt x="12" y="30"/>
                  </a:lnTo>
                  <a:lnTo>
                    <a:pt x="10" y="30"/>
                  </a:lnTo>
                  <a:lnTo>
                    <a:pt x="8" y="30"/>
                  </a:lnTo>
                  <a:lnTo>
                    <a:pt x="6" y="26"/>
                  </a:lnTo>
                  <a:lnTo>
                    <a:pt x="4" y="18"/>
                  </a:lnTo>
                  <a:lnTo>
                    <a:pt x="2" y="12"/>
                  </a:lnTo>
                  <a:lnTo>
                    <a:pt x="0" y="6"/>
                  </a:lnTo>
                  <a:lnTo>
                    <a:pt x="0" y="0"/>
                  </a:lnTo>
                  <a:lnTo>
                    <a:pt x="8" y="12"/>
                  </a:lnTo>
                  <a:lnTo>
                    <a:pt x="10" y="18"/>
                  </a:lnTo>
                  <a:lnTo>
                    <a:pt x="14" y="18"/>
                  </a:lnTo>
                  <a:lnTo>
                    <a:pt x="16" y="1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5" name="Freeform 244"/>
            <p:cNvSpPr>
              <a:spLocks/>
            </p:cNvSpPr>
            <p:nvPr/>
          </p:nvSpPr>
          <p:spPr bwMode="auto">
            <a:xfrm>
              <a:off x="8553399" y="2853870"/>
              <a:ext cx="24539" cy="17846"/>
            </a:xfrm>
            <a:custGeom>
              <a:avLst/>
              <a:gdLst>
                <a:gd name="T0" fmla="*/ 2147483647 w 22"/>
                <a:gd name="T1" fmla="*/ 2147483647 h 16"/>
                <a:gd name="T2" fmla="*/ 2147483647 w 22"/>
                <a:gd name="T3" fmla="*/ 2147483647 h 16"/>
                <a:gd name="T4" fmla="*/ 2147483647 w 22"/>
                <a:gd name="T5" fmla="*/ 2147483647 h 16"/>
                <a:gd name="T6" fmla="*/ 2147483647 w 22"/>
                <a:gd name="T7" fmla="*/ 2147483647 h 16"/>
                <a:gd name="T8" fmla="*/ 2147483647 w 22"/>
                <a:gd name="T9" fmla="*/ 2147483647 h 16"/>
                <a:gd name="T10" fmla="*/ 0 w 22"/>
                <a:gd name="T11" fmla="*/ 2147483647 h 16"/>
                <a:gd name="T12" fmla="*/ 0 w 22"/>
                <a:gd name="T13" fmla="*/ 0 h 16"/>
                <a:gd name="T14" fmla="*/ 2147483647 w 22"/>
                <a:gd name="T15" fmla="*/ 2147483647 h 16"/>
                <a:gd name="T16" fmla="*/ 2147483647 w 22"/>
                <a:gd name="T17" fmla="*/ 2147483647 h 16"/>
                <a:gd name="T18" fmla="*/ 2147483647 w 22"/>
                <a:gd name="T19" fmla="*/ 2147483647 h 16"/>
                <a:gd name="T20" fmla="*/ 2147483647 w 22"/>
                <a:gd name="T21" fmla="*/ 2147483647 h 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 h="16">
                  <a:moveTo>
                    <a:pt x="22" y="14"/>
                  </a:moveTo>
                  <a:lnTo>
                    <a:pt x="20" y="16"/>
                  </a:lnTo>
                  <a:lnTo>
                    <a:pt x="18" y="16"/>
                  </a:lnTo>
                  <a:lnTo>
                    <a:pt x="12" y="14"/>
                  </a:lnTo>
                  <a:lnTo>
                    <a:pt x="6" y="10"/>
                  </a:lnTo>
                  <a:lnTo>
                    <a:pt x="0" y="2"/>
                  </a:lnTo>
                  <a:lnTo>
                    <a:pt x="0" y="0"/>
                  </a:lnTo>
                  <a:lnTo>
                    <a:pt x="6" y="2"/>
                  </a:lnTo>
                  <a:lnTo>
                    <a:pt x="12" y="4"/>
                  </a:lnTo>
                  <a:lnTo>
                    <a:pt x="20" y="8"/>
                  </a:lnTo>
                  <a:lnTo>
                    <a:pt x="22" y="1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6" name="Freeform 245"/>
            <p:cNvSpPr>
              <a:spLocks/>
            </p:cNvSpPr>
            <p:nvPr/>
          </p:nvSpPr>
          <p:spPr bwMode="auto">
            <a:xfrm>
              <a:off x="8591324" y="2869486"/>
              <a:ext cx="15616" cy="26769"/>
            </a:xfrm>
            <a:custGeom>
              <a:avLst/>
              <a:gdLst>
                <a:gd name="T0" fmla="*/ 2147483647 w 14"/>
                <a:gd name="T1" fmla="*/ 0 h 24"/>
                <a:gd name="T2" fmla="*/ 2147483647 w 14"/>
                <a:gd name="T3" fmla="*/ 2147483647 h 24"/>
                <a:gd name="T4" fmla="*/ 2147483647 w 14"/>
                <a:gd name="T5" fmla="*/ 2147483647 h 24"/>
                <a:gd name="T6" fmla="*/ 2147483647 w 14"/>
                <a:gd name="T7" fmla="*/ 2147483647 h 24"/>
                <a:gd name="T8" fmla="*/ 2147483647 w 14"/>
                <a:gd name="T9" fmla="*/ 2147483647 h 24"/>
                <a:gd name="T10" fmla="*/ 2147483647 w 14"/>
                <a:gd name="T11" fmla="*/ 2147483647 h 24"/>
                <a:gd name="T12" fmla="*/ 2147483647 w 14"/>
                <a:gd name="T13" fmla="*/ 2147483647 h 24"/>
                <a:gd name="T14" fmla="*/ 2147483647 w 14"/>
                <a:gd name="T15" fmla="*/ 2147483647 h 24"/>
                <a:gd name="T16" fmla="*/ 0 w 14"/>
                <a:gd name="T17" fmla="*/ 2147483647 h 24"/>
                <a:gd name="T18" fmla="*/ 0 w 14"/>
                <a:gd name="T19" fmla="*/ 2147483647 h 24"/>
                <a:gd name="T20" fmla="*/ 0 w 14"/>
                <a:gd name="T21" fmla="*/ 2147483647 h 24"/>
                <a:gd name="T22" fmla="*/ 2147483647 w 14"/>
                <a:gd name="T23" fmla="*/ 2147483647 h 24"/>
                <a:gd name="T24" fmla="*/ 2147483647 w 14"/>
                <a:gd name="T25" fmla="*/ 0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24">
                  <a:moveTo>
                    <a:pt x="2" y="0"/>
                  </a:moveTo>
                  <a:lnTo>
                    <a:pt x="6" y="6"/>
                  </a:lnTo>
                  <a:lnTo>
                    <a:pt x="10" y="12"/>
                  </a:lnTo>
                  <a:lnTo>
                    <a:pt x="12" y="18"/>
                  </a:lnTo>
                  <a:lnTo>
                    <a:pt x="14" y="24"/>
                  </a:lnTo>
                  <a:lnTo>
                    <a:pt x="12" y="24"/>
                  </a:lnTo>
                  <a:lnTo>
                    <a:pt x="8" y="22"/>
                  </a:lnTo>
                  <a:lnTo>
                    <a:pt x="2" y="16"/>
                  </a:lnTo>
                  <a:lnTo>
                    <a:pt x="0" y="12"/>
                  </a:lnTo>
                  <a:lnTo>
                    <a:pt x="0" y="8"/>
                  </a:lnTo>
                  <a:lnTo>
                    <a:pt x="0" y="2"/>
                  </a:lnTo>
                  <a:lnTo>
                    <a:pt x="4" y="2"/>
                  </a:lnTo>
                  <a:lnTo>
                    <a:pt x="2"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7" name="Freeform 246"/>
            <p:cNvSpPr>
              <a:spLocks/>
            </p:cNvSpPr>
            <p:nvPr/>
          </p:nvSpPr>
          <p:spPr bwMode="auto">
            <a:xfrm>
              <a:off x="8600246" y="2909641"/>
              <a:ext cx="20078" cy="11154"/>
            </a:xfrm>
            <a:custGeom>
              <a:avLst/>
              <a:gdLst>
                <a:gd name="T0" fmla="*/ 2147483647 w 18"/>
                <a:gd name="T1" fmla="*/ 2147483647 h 10"/>
                <a:gd name="T2" fmla="*/ 2147483647 w 18"/>
                <a:gd name="T3" fmla="*/ 2147483647 h 10"/>
                <a:gd name="T4" fmla="*/ 2147483647 w 18"/>
                <a:gd name="T5" fmla="*/ 2147483647 h 10"/>
                <a:gd name="T6" fmla="*/ 0 w 18"/>
                <a:gd name="T7" fmla="*/ 2147483647 h 10"/>
                <a:gd name="T8" fmla="*/ 0 w 18"/>
                <a:gd name="T9" fmla="*/ 0 h 10"/>
                <a:gd name="T10" fmla="*/ 2147483647 w 18"/>
                <a:gd name="T11" fmla="*/ 0 h 10"/>
                <a:gd name="T12" fmla="*/ 2147483647 w 18"/>
                <a:gd name="T13" fmla="*/ 2147483647 h 10"/>
                <a:gd name="T14" fmla="*/ 2147483647 w 18"/>
                <a:gd name="T15" fmla="*/ 2147483647 h 10"/>
                <a:gd name="T16" fmla="*/ 2147483647 w 18"/>
                <a:gd name="T17" fmla="*/ 214748364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10">
                  <a:moveTo>
                    <a:pt x="18" y="10"/>
                  </a:moveTo>
                  <a:lnTo>
                    <a:pt x="10" y="10"/>
                  </a:lnTo>
                  <a:lnTo>
                    <a:pt x="4" y="8"/>
                  </a:lnTo>
                  <a:lnTo>
                    <a:pt x="0" y="2"/>
                  </a:lnTo>
                  <a:lnTo>
                    <a:pt x="0" y="0"/>
                  </a:lnTo>
                  <a:lnTo>
                    <a:pt x="6" y="0"/>
                  </a:lnTo>
                  <a:lnTo>
                    <a:pt x="12" y="4"/>
                  </a:lnTo>
                  <a:lnTo>
                    <a:pt x="16" y="6"/>
                  </a:lnTo>
                  <a:lnTo>
                    <a:pt x="18" y="1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8" name="Freeform 247"/>
            <p:cNvSpPr>
              <a:spLocks/>
            </p:cNvSpPr>
            <p:nvPr/>
          </p:nvSpPr>
          <p:spPr bwMode="auto">
            <a:xfrm>
              <a:off x="8563731" y="2856101"/>
              <a:ext cx="26769" cy="22308"/>
            </a:xfrm>
            <a:custGeom>
              <a:avLst/>
              <a:gdLst>
                <a:gd name="T0" fmla="*/ 2147483647 w 24"/>
                <a:gd name="T1" fmla="*/ 0 h 20"/>
                <a:gd name="T2" fmla="*/ 2147483647 w 24"/>
                <a:gd name="T3" fmla="*/ 2147483647 h 20"/>
                <a:gd name="T4" fmla="*/ 2147483647 w 24"/>
                <a:gd name="T5" fmla="*/ 2147483647 h 20"/>
                <a:gd name="T6" fmla="*/ 2147483647 w 24"/>
                <a:gd name="T7" fmla="*/ 2147483647 h 20"/>
                <a:gd name="T8" fmla="*/ 2147483647 w 24"/>
                <a:gd name="T9" fmla="*/ 2147483647 h 20"/>
                <a:gd name="T10" fmla="*/ 2147483647 w 24"/>
                <a:gd name="T11" fmla="*/ 2147483647 h 20"/>
                <a:gd name="T12" fmla="*/ 2147483647 w 24"/>
                <a:gd name="T13" fmla="*/ 2147483647 h 20"/>
                <a:gd name="T14" fmla="*/ 2147483647 w 24"/>
                <a:gd name="T15" fmla="*/ 2147483647 h 20"/>
                <a:gd name="T16" fmla="*/ 2147483647 w 24"/>
                <a:gd name="T17" fmla="*/ 2147483647 h 20"/>
                <a:gd name="T18" fmla="*/ 2147483647 w 24"/>
                <a:gd name="T19" fmla="*/ 2147483647 h 20"/>
                <a:gd name="T20" fmla="*/ 2147483647 w 24"/>
                <a:gd name="T21" fmla="*/ 2147483647 h 20"/>
                <a:gd name="T22" fmla="*/ 2147483647 w 24"/>
                <a:gd name="T23" fmla="*/ 2147483647 h 20"/>
                <a:gd name="T24" fmla="*/ 2147483647 w 24"/>
                <a:gd name="T25" fmla="*/ 2147483647 h 20"/>
                <a:gd name="T26" fmla="*/ 2147483647 w 24"/>
                <a:gd name="T27" fmla="*/ 2147483647 h 20"/>
                <a:gd name="T28" fmla="*/ 2147483647 w 24"/>
                <a:gd name="T29" fmla="*/ 2147483647 h 20"/>
                <a:gd name="T30" fmla="*/ 2147483647 w 24"/>
                <a:gd name="T31" fmla="*/ 2147483647 h 20"/>
                <a:gd name="T32" fmla="*/ 0 w 24"/>
                <a:gd name="T33" fmla="*/ 2147483647 h 20"/>
                <a:gd name="T34" fmla="*/ 0 w 24"/>
                <a:gd name="T35" fmla="*/ 0 h 20"/>
                <a:gd name="T36" fmla="*/ 2147483647 w 24"/>
                <a:gd name="T37" fmla="*/ 0 h 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4" h="20">
                  <a:moveTo>
                    <a:pt x="6" y="0"/>
                  </a:moveTo>
                  <a:lnTo>
                    <a:pt x="6" y="2"/>
                  </a:lnTo>
                  <a:lnTo>
                    <a:pt x="8" y="4"/>
                  </a:lnTo>
                  <a:lnTo>
                    <a:pt x="14" y="8"/>
                  </a:lnTo>
                  <a:lnTo>
                    <a:pt x="20" y="12"/>
                  </a:lnTo>
                  <a:lnTo>
                    <a:pt x="24" y="14"/>
                  </a:lnTo>
                  <a:lnTo>
                    <a:pt x="24" y="16"/>
                  </a:lnTo>
                  <a:lnTo>
                    <a:pt x="22" y="20"/>
                  </a:lnTo>
                  <a:lnTo>
                    <a:pt x="20" y="20"/>
                  </a:lnTo>
                  <a:lnTo>
                    <a:pt x="16" y="18"/>
                  </a:lnTo>
                  <a:lnTo>
                    <a:pt x="14" y="14"/>
                  </a:lnTo>
                  <a:lnTo>
                    <a:pt x="10" y="14"/>
                  </a:lnTo>
                  <a:lnTo>
                    <a:pt x="10" y="12"/>
                  </a:lnTo>
                  <a:lnTo>
                    <a:pt x="8" y="8"/>
                  </a:lnTo>
                  <a:lnTo>
                    <a:pt x="6" y="8"/>
                  </a:lnTo>
                  <a:lnTo>
                    <a:pt x="6" y="4"/>
                  </a:lnTo>
                  <a:lnTo>
                    <a:pt x="0" y="4"/>
                  </a:lnTo>
                  <a:lnTo>
                    <a:pt x="0" y="0"/>
                  </a:lnTo>
                  <a:lnTo>
                    <a:pt x="6"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9" name="Freeform 248"/>
            <p:cNvSpPr>
              <a:spLocks/>
            </p:cNvSpPr>
            <p:nvPr/>
          </p:nvSpPr>
          <p:spPr bwMode="auto">
            <a:xfrm>
              <a:off x="8640402" y="3023411"/>
              <a:ext cx="13385" cy="13385"/>
            </a:xfrm>
            <a:custGeom>
              <a:avLst/>
              <a:gdLst>
                <a:gd name="T0" fmla="*/ 2147483647 w 12"/>
                <a:gd name="T1" fmla="*/ 2147483647 h 12"/>
                <a:gd name="T2" fmla="*/ 2147483647 w 12"/>
                <a:gd name="T3" fmla="*/ 2147483647 h 12"/>
                <a:gd name="T4" fmla="*/ 2147483647 w 12"/>
                <a:gd name="T5" fmla="*/ 2147483647 h 12"/>
                <a:gd name="T6" fmla="*/ 2147483647 w 12"/>
                <a:gd name="T7" fmla="*/ 2147483647 h 12"/>
                <a:gd name="T8" fmla="*/ 2147483647 w 12"/>
                <a:gd name="T9" fmla="*/ 2147483647 h 12"/>
                <a:gd name="T10" fmla="*/ 0 w 12"/>
                <a:gd name="T11" fmla="*/ 0 h 12"/>
                <a:gd name="T12" fmla="*/ 2147483647 w 12"/>
                <a:gd name="T13" fmla="*/ 0 h 12"/>
                <a:gd name="T14" fmla="*/ 2147483647 w 12"/>
                <a:gd name="T15" fmla="*/ 2147483647 h 12"/>
                <a:gd name="T16" fmla="*/ 2147483647 w 12"/>
                <a:gd name="T17" fmla="*/ 2147483647 h 12"/>
                <a:gd name="T18" fmla="*/ 2147483647 w 12"/>
                <a:gd name="T19" fmla="*/ 2147483647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 h="12">
                  <a:moveTo>
                    <a:pt x="12" y="8"/>
                  </a:moveTo>
                  <a:lnTo>
                    <a:pt x="10" y="10"/>
                  </a:lnTo>
                  <a:lnTo>
                    <a:pt x="8" y="12"/>
                  </a:lnTo>
                  <a:lnTo>
                    <a:pt x="4" y="12"/>
                  </a:lnTo>
                  <a:lnTo>
                    <a:pt x="2" y="8"/>
                  </a:lnTo>
                  <a:lnTo>
                    <a:pt x="0" y="0"/>
                  </a:lnTo>
                  <a:lnTo>
                    <a:pt x="2" y="0"/>
                  </a:lnTo>
                  <a:lnTo>
                    <a:pt x="6" y="2"/>
                  </a:lnTo>
                  <a:lnTo>
                    <a:pt x="10" y="6"/>
                  </a:lnTo>
                  <a:lnTo>
                    <a:pt x="12"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0" name="Freeform 251"/>
            <p:cNvSpPr>
              <a:spLocks/>
            </p:cNvSpPr>
            <p:nvPr/>
          </p:nvSpPr>
          <p:spPr bwMode="auto">
            <a:xfrm>
              <a:off x="7896715" y="2662022"/>
              <a:ext cx="111542" cy="151694"/>
            </a:xfrm>
            <a:custGeom>
              <a:avLst/>
              <a:gdLst>
                <a:gd name="T0" fmla="*/ 2147483647 w 100"/>
                <a:gd name="T1" fmla="*/ 2147483647 h 136"/>
                <a:gd name="T2" fmla="*/ 2147483647 w 100"/>
                <a:gd name="T3" fmla="*/ 2147483647 h 136"/>
                <a:gd name="T4" fmla="*/ 2147483647 w 100"/>
                <a:gd name="T5" fmla="*/ 2147483647 h 136"/>
                <a:gd name="T6" fmla="*/ 2147483647 w 100"/>
                <a:gd name="T7" fmla="*/ 2147483647 h 136"/>
                <a:gd name="T8" fmla="*/ 2147483647 w 100"/>
                <a:gd name="T9" fmla="*/ 2147483647 h 136"/>
                <a:gd name="T10" fmla="*/ 2147483647 w 100"/>
                <a:gd name="T11" fmla="*/ 2147483647 h 136"/>
                <a:gd name="T12" fmla="*/ 2147483647 w 100"/>
                <a:gd name="T13" fmla="*/ 2147483647 h 136"/>
                <a:gd name="T14" fmla="*/ 2147483647 w 100"/>
                <a:gd name="T15" fmla="*/ 2147483647 h 136"/>
                <a:gd name="T16" fmla="*/ 2147483647 w 100"/>
                <a:gd name="T17" fmla="*/ 0 h 136"/>
                <a:gd name="T18" fmla="*/ 2147483647 w 100"/>
                <a:gd name="T19" fmla="*/ 2147483647 h 136"/>
                <a:gd name="T20" fmla="*/ 2147483647 w 100"/>
                <a:gd name="T21" fmla="*/ 2147483647 h 136"/>
                <a:gd name="T22" fmla="*/ 2147483647 w 100"/>
                <a:gd name="T23" fmla="*/ 2147483647 h 136"/>
                <a:gd name="T24" fmla="*/ 2147483647 w 100"/>
                <a:gd name="T25" fmla="*/ 2147483647 h 136"/>
                <a:gd name="T26" fmla="*/ 2147483647 w 100"/>
                <a:gd name="T27" fmla="*/ 2147483647 h 136"/>
                <a:gd name="T28" fmla="*/ 2147483647 w 100"/>
                <a:gd name="T29" fmla="*/ 2147483647 h 136"/>
                <a:gd name="T30" fmla="*/ 2147483647 w 100"/>
                <a:gd name="T31" fmla="*/ 2147483647 h 136"/>
                <a:gd name="T32" fmla="*/ 2147483647 w 100"/>
                <a:gd name="T33" fmla="*/ 2147483647 h 136"/>
                <a:gd name="T34" fmla="*/ 2147483647 w 100"/>
                <a:gd name="T35" fmla="*/ 2147483647 h 136"/>
                <a:gd name="T36" fmla="*/ 2147483647 w 100"/>
                <a:gd name="T37" fmla="*/ 2147483647 h 136"/>
                <a:gd name="T38" fmla="*/ 2147483647 w 100"/>
                <a:gd name="T39" fmla="*/ 2147483647 h 136"/>
                <a:gd name="T40" fmla="*/ 2147483647 w 100"/>
                <a:gd name="T41" fmla="*/ 2147483647 h 136"/>
                <a:gd name="T42" fmla="*/ 2147483647 w 100"/>
                <a:gd name="T43" fmla="*/ 2147483647 h 136"/>
                <a:gd name="T44" fmla="*/ 2147483647 w 100"/>
                <a:gd name="T45" fmla="*/ 2147483647 h 136"/>
                <a:gd name="T46" fmla="*/ 2147483647 w 100"/>
                <a:gd name="T47" fmla="*/ 2147483647 h 136"/>
                <a:gd name="T48" fmla="*/ 2147483647 w 100"/>
                <a:gd name="T49" fmla="*/ 2147483647 h 136"/>
                <a:gd name="T50" fmla="*/ 2147483647 w 100"/>
                <a:gd name="T51" fmla="*/ 2147483647 h 136"/>
                <a:gd name="T52" fmla="*/ 2147483647 w 100"/>
                <a:gd name="T53" fmla="*/ 2147483647 h 136"/>
                <a:gd name="T54" fmla="*/ 2147483647 w 100"/>
                <a:gd name="T55" fmla="*/ 2147483647 h 136"/>
                <a:gd name="T56" fmla="*/ 2147483647 w 100"/>
                <a:gd name="T57" fmla="*/ 2147483647 h 136"/>
                <a:gd name="T58" fmla="*/ 2147483647 w 100"/>
                <a:gd name="T59" fmla="*/ 2147483647 h 136"/>
                <a:gd name="T60" fmla="*/ 2147483647 w 100"/>
                <a:gd name="T61" fmla="*/ 2147483647 h 136"/>
                <a:gd name="T62" fmla="*/ 2147483647 w 100"/>
                <a:gd name="T63" fmla="*/ 2147483647 h 136"/>
                <a:gd name="T64" fmla="*/ 2147483647 w 100"/>
                <a:gd name="T65" fmla="*/ 2147483647 h 136"/>
                <a:gd name="T66" fmla="*/ 2147483647 w 100"/>
                <a:gd name="T67" fmla="*/ 2147483647 h 136"/>
                <a:gd name="T68" fmla="*/ 2147483647 w 100"/>
                <a:gd name="T69" fmla="*/ 2147483647 h 136"/>
                <a:gd name="T70" fmla="*/ 2147483647 w 100"/>
                <a:gd name="T71" fmla="*/ 2147483647 h 136"/>
                <a:gd name="T72" fmla="*/ 2147483647 w 100"/>
                <a:gd name="T73" fmla="*/ 2147483647 h 136"/>
                <a:gd name="T74" fmla="*/ 2147483647 w 100"/>
                <a:gd name="T75" fmla="*/ 2147483647 h 136"/>
                <a:gd name="T76" fmla="*/ 2147483647 w 100"/>
                <a:gd name="T77" fmla="*/ 2147483647 h 136"/>
                <a:gd name="T78" fmla="*/ 2147483647 w 100"/>
                <a:gd name="T79" fmla="*/ 2147483647 h 136"/>
                <a:gd name="T80" fmla="*/ 0 w 100"/>
                <a:gd name="T81" fmla="*/ 2147483647 h 136"/>
                <a:gd name="T82" fmla="*/ 2147483647 w 100"/>
                <a:gd name="T83" fmla="*/ 2147483647 h 136"/>
                <a:gd name="T84" fmla="*/ 2147483647 w 100"/>
                <a:gd name="T85" fmla="*/ 2147483647 h 1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00" h="136">
                  <a:moveTo>
                    <a:pt x="12" y="46"/>
                  </a:moveTo>
                  <a:lnTo>
                    <a:pt x="12" y="28"/>
                  </a:lnTo>
                  <a:lnTo>
                    <a:pt x="16" y="26"/>
                  </a:lnTo>
                  <a:lnTo>
                    <a:pt x="18" y="22"/>
                  </a:lnTo>
                  <a:lnTo>
                    <a:pt x="24" y="14"/>
                  </a:lnTo>
                  <a:lnTo>
                    <a:pt x="28" y="10"/>
                  </a:lnTo>
                  <a:lnTo>
                    <a:pt x="32" y="8"/>
                  </a:lnTo>
                  <a:lnTo>
                    <a:pt x="34" y="6"/>
                  </a:lnTo>
                  <a:lnTo>
                    <a:pt x="36" y="6"/>
                  </a:lnTo>
                  <a:lnTo>
                    <a:pt x="38" y="8"/>
                  </a:lnTo>
                  <a:lnTo>
                    <a:pt x="42" y="10"/>
                  </a:lnTo>
                  <a:lnTo>
                    <a:pt x="60" y="12"/>
                  </a:lnTo>
                  <a:lnTo>
                    <a:pt x="80" y="14"/>
                  </a:lnTo>
                  <a:lnTo>
                    <a:pt x="84" y="12"/>
                  </a:lnTo>
                  <a:lnTo>
                    <a:pt x="88" y="12"/>
                  </a:lnTo>
                  <a:lnTo>
                    <a:pt x="90" y="8"/>
                  </a:lnTo>
                  <a:lnTo>
                    <a:pt x="94" y="2"/>
                  </a:lnTo>
                  <a:lnTo>
                    <a:pt x="100" y="0"/>
                  </a:lnTo>
                  <a:lnTo>
                    <a:pt x="100" y="6"/>
                  </a:lnTo>
                  <a:lnTo>
                    <a:pt x="90" y="16"/>
                  </a:lnTo>
                  <a:lnTo>
                    <a:pt x="86" y="22"/>
                  </a:lnTo>
                  <a:lnTo>
                    <a:pt x="82" y="24"/>
                  </a:lnTo>
                  <a:lnTo>
                    <a:pt x="76" y="24"/>
                  </a:lnTo>
                  <a:lnTo>
                    <a:pt x="70" y="24"/>
                  </a:lnTo>
                  <a:lnTo>
                    <a:pt x="64" y="22"/>
                  </a:lnTo>
                  <a:lnTo>
                    <a:pt x="26" y="22"/>
                  </a:lnTo>
                  <a:lnTo>
                    <a:pt x="22" y="24"/>
                  </a:lnTo>
                  <a:lnTo>
                    <a:pt x="22" y="26"/>
                  </a:lnTo>
                  <a:lnTo>
                    <a:pt x="20" y="34"/>
                  </a:lnTo>
                  <a:lnTo>
                    <a:pt x="22" y="38"/>
                  </a:lnTo>
                  <a:lnTo>
                    <a:pt x="24" y="46"/>
                  </a:lnTo>
                  <a:lnTo>
                    <a:pt x="28" y="52"/>
                  </a:lnTo>
                  <a:lnTo>
                    <a:pt x="32" y="54"/>
                  </a:lnTo>
                  <a:lnTo>
                    <a:pt x="34" y="54"/>
                  </a:lnTo>
                  <a:lnTo>
                    <a:pt x="36" y="52"/>
                  </a:lnTo>
                  <a:lnTo>
                    <a:pt x="40" y="50"/>
                  </a:lnTo>
                  <a:lnTo>
                    <a:pt x="46" y="46"/>
                  </a:lnTo>
                  <a:lnTo>
                    <a:pt x="54" y="44"/>
                  </a:lnTo>
                  <a:lnTo>
                    <a:pt x="62" y="42"/>
                  </a:lnTo>
                  <a:lnTo>
                    <a:pt x="68" y="40"/>
                  </a:lnTo>
                  <a:lnTo>
                    <a:pt x="74" y="40"/>
                  </a:lnTo>
                  <a:lnTo>
                    <a:pt x="72" y="42"/>
                  </a:lnTo>
                  <a:lnTo>
                    <a:pt x="68" y="44"/>
                  </a:lnTo>
                  <a:lnTo>
                    <a:pt x="62" y="48"/>
                  </a:lnTo>
                  <a:lnTo>
                    <a:pt x="56" y="50"/>
                  </a:lnTo>
                  <a:lnTo>
                    <a:pt x="50" y="56"/>
                  </a:lnTo>
                  <a:lnTo>
                    <a:pt x="42" y="66"/>
                  </a:lnTo>
                  <a:lnTo>
                    <a:pt x="44" y="66"/>
                  </a:lnTo>
                  <a:lnTo>
                    <a:pt x="46" y="70"/>
                  </a:lnTo>
                  <a:lnTo>
                    <a:pt x="48" y="76"/>
                  </a:lnTo>
                  <a:lnTo>
                    <a:pt x="54" y="84"/>
                  </a:lnTo>
                  <a:lnTo>
                    <a:pt x="54" y="98"/>
                  </a:lnTo>
                  <a:lnTo>
                    <a:pt x="56" y="102"/>
                  </a:lnTo>
                  <a:lnTo>
                    <a:pt x="60" y="104"/>
                  </a:lnTo>
                  <a:lnTo>
                    <a:pt x="64" y="104"/>
                  </a:lnTo>
                  <a:lnTo>
                    <a:pt x="64" y="106"/>
                  </a:lnTo>
                  <a:lnTo>
                    <a:pt x="60" y="110"/>
                  </a:lnTo>
                  <a:lnTo>
                    <a:pt x="54" y="114"/>
                  </a:lnTo>
                  <a:lnTo>
                    <a:pt x="50" y="118"/>
                  </a:lnTo>
                  <a:lnTo>
                    <a:pt x="44" y="118"/>
                  </a:lnTo>
                  <a:lnTo>
                    <a:pt x="32" y="92"/>
                  </a:lnTo>
                  <a:lnTo>
                    <a:pt x="32" y="88"/>
                  </a:lnTo>
                  <a:lnTo>
                    <a:pt x="34" y="84"/>
                  </a:lnTo>
                  <a:lnTo>
                    <a:pt x="32" y="78"/>
                  </a:lnTo>
                  <a:lnTo>
                    <a:pt x="28" y="80"/>
                  </a:lnTo>
                  <a:lnTo>
                    <a:pt x="24" y="78"/>
                  </a:lnTo>
                  <a:lnTo>
                    <a:pt x="22" y="106"/>
                  </a:lnTo>
                  <a:lnTo>
                    <a:pt x="22" y="120"/>
                  </a:lnTo>
                  <a:lnTo>
                    <a:pt x="20" y="126"/>
                  </a:lnTo>
                  <a:lnTo>
                    <a:pt x="18" y="132"/>
                  </a:lnTo>
                  <a:lnTo>
                    <a:pt x="14" y="134"/>
                  </a:lnTo>
                  <a:lnTo>
                    <a:pt x="8" y="136"/>
                  </a:lnTo>
                  <a:lnTo>
                    <a:pt x="6" y="134"/>
                  </a:lnTo>
                  <a:lnTo>
                    <a:pt x="6" y="130"/>
                  </a:lnTo>
                  <a:lnTo>
                    <a:pt x="6" y="120"/>
                  </a:lnTo>
                  <a:lnTo>
                    <a:pt x="6" y="116"/>
                  </a:lnTo>
                  <a:lnTo>
                    <a:pt x="8" y="110"/>
                  </a:lnTo>
                  <a:lnTo>
                    <a:pt x="10" y="102"/>
                  </a:lnTo>
                  <a:lnTo>
                    <a:pt x="10" y="94"/>
                  </a:lnTo>
                  <a:lnTo>
                    <a:pt x="4" y="94"/>
                  </a:lnTo>
                  <a:lnTo>
                    <a:pt x="0" y="92"/>
                  </a:lnTo>
                  <a:lnTo>
                    <a:pt x="0" y="90"/>
                  </a:lnTo>
                  <a:lnTo>
                    <a:pt x="0" y="78"/>
                  </a:lnTo>
                  <a:lnTo>
                    <a:pt x="4" y="66"/>
                  </a:lnTo>
                  <a:lnTo>
                    <a:pt x="8" y="54"/>
                  </a:lnTo>
                  <a:lnTo>
                    <a:pt x="12" y="44"/>
                  </a:lnTo>
                  <a:lnTo>
                    <a:pt x="12" y="4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1" name="Freeform 252"/>
            <p:cNvSpPr>
              <a:spLocks/>
            </p:cNvSpPr>
            <p:nvPr/>
          </p:nvSpPr>
          <p:spPr bwMode="auto">
            <a:xfrm>
              <a:off x="7733865" y="2552712"/>
              <a:ext cx="169542" cy="124925"/>
            </a:xfrm>
            <a:custGeom>
              <a:avLst/>
              <a:gdLst>
                <a:gd name="T0" fmla="*/ 2147483647 w 152"/>
                <a:gd name="T1" fmla="*/ 2147483647 h 112"/>
                <a:gd name="T2" fmla="*/ 2147483647 w 152"/>
                <a:gd name="T3" fmla="*/ 2147483647 h 112"/>
                <a:gd name="T4" fmla="*/ 2147483647 w 152"/>
                <a:gd name="T5" fmla="*/ 2147483647 h 112"/>
                <a:gd name="T6" fmla="*/ 2147483647 w 152"/>
                <a:gd name="T7" fmla="*/ 2147483647 h 112"/>
                <a:gd name="T8" fmla="*/ 2147483647 w 152"/>
                <a:gd name="T9" fmla="*/ 2147483647 h 112"/>
                <a:gd name="T10" fmla="*/ 2147483647 w 152"/>
                <a:gd name="T11" fmla="*/ 2147483647 h 112"/>
                <a:gd name="T12" fmla="*/ 2147483647 w 152"/>
                <a:gd name="T13" fmla="*/ 2147483647 h 112"/>
                <a:gd name="T14" fmla="*/ 2147483647 w 152"/>
                <a:gd name="T15" fmla="*/ 2147483647 h 112"/>
                <a:gd name="T16" fmla="*/ 2147483647 w 152"/>
                <a:gd name="T17" fmla="*/ 2147483647 h 112"/>
                <a:gd name="T18" fmla="*/ 2147483647 w 152"/>
                <a:gd name="T19" fmla="*/ 0 h 112"/>
                <a:gd name="T20" fmla="*/ 2147483647 w 152"/>
                <a:gd name="T21" fmla="*/ 2147483647 h 112"/>
                <a:gd name="T22" fmla="*/ 2147483647 w 152"/>
                <a:gd name="T23" fmla="*/ 2147483647 h 112"/>
                <a:gd name="T24" fmla="*/ 2147483647 w 152"/>
                <a:gd name="T25" fmla="*/ 2147483647 h 112"/>
                <a:gd name="T26" fmla="*/ 2147483647 w 152"/>
                <a:gd name="T27" fmla="*/ 2147483647 h 112"/>
                <a:gd name="T28" fmla="*/ 2147483647 w 152"/>
                <a:gd name="T29" fmla="*/ 2147483647 h 112"/>
                <a:gd name="T30" fmla="*/ 2147483647 w 152"/>
                <a:gd name="T31" fmla="*/ 2147483647 h 112"/>
                <a:gd name="T32" fmla="*/ 2147483647 w 152"/>
                <a:gd name="T33" fmla="*/ 2147483647 h 112"/>
                <a:gd name="T34" fmla="*/ 2147483647 w 152"/>
                <a:gd name="T35" fmla="*/ 2147483647 h 112"/>
                <a:gd name="T36" fmla="*/ 2147483647 w 152"/>
                <a:gd name="T37" fmla="*/ 2147483647 h 112"/>
                <a:gd name="T38" fmla="*/ 2147483647 w 152"/>
                <a:gd name="T39" fmla="*/ 2147483647 h 112"/>
                <a:gd name="T40" fmla="*/ 2147483647 w 152"/>
                <a:gd name="T41" fmla="*/ 2147483647 h 112"/>
                <a:gd name="T42" fmla="*/ 2147483647 w 152"/>
                <a:gd name="T43" fmla="*/ 2147483647 h 112"/>
                <a:gd name="T44" fmla="*/ 2147483647 w 152"/>
                <a:gd name="T45" fmla="*/ 2147483647 h 112"/>
                <a:gd name="T46" fmla="*/ 2147483647 w 152"/>
                <a:gd name="T47" fmla="*/ 2147483647 h 112"/>
                <a:gd name="T48" fmla="*/ 2147483647 w 152"/>
                <a:gd name="T49" fmla="*/ 2147483647 h 112"/>
                <a:gd name="T50" fmla="*/ 2147483647 w 152"/>
                <a:gd name="T51" fmla="*/ 2147483647 h 112"/>
                <a:gd name="T52" fmla="*/ 2147483647 w 152"/>
                <a:gd name="T53" fmla="*/ 2147483647 h 112"/>
                <a:gd name="T54" fmla="*/ 2147483647 w 152"/>
                <a:gd name="T55" fmla="*/ 2147483647 h 112"/>
                <a:gd name="T56" fmla="*/ 2147483647 w 152"/>
                <a:gd name="T57" fmla="*/ 2147483647 h 112"/>
                <a:gd name="T58" fmla="*/ 2147483647 w 152"/>
                <a:gd name="T59" fmla="*/ 2147483647 h 112"/>
                <a:gd name="T60" fmla="*/ 2147483647 w 152"/>
                <a:gd name="T61" fmla="*/ 2147483647 h 112"/>
                <a:gd name="T62" fmla="*/ 2147483647 w 152"/>
                <a:gd name="T63" fmla="*/ 2147483647 h 112"/>
                <a:gd name="T64" fmla="*/ 0 w 152"/>
                <a:gd name="T65" fmla="*/ 2147483647 h 112"/>
                <a:gd name="T66" fmla="*/ 0 w 152"/>
                <a:gd name="T67" fmla="*/ 2147483647 h 112"/>
                <a:gd name="T68" fmla="*/ 0 w 152"/>
                <a:gd name="T69" fmla="*/ 2147483647 h 112"/>
                <a:gd name="T70" fmla="*/ 2147483647 w 152"/>
                <a:gd name="T71" fmla="*/ 2147483647 h 112"/>
                <a:gd name="T72" fmla="*/ 2147483647 w 152"/>
                <a:gd name="T73" fmla="*/ 2147483647 h 112"/>
                <a:gd name="T74" fmla="*/ 2147483647 w 152"/>
                <a:gd name="T75" fmla="*/ 2147483647 h 112"/>
                <a:gd name="T76" fmla="*/ 2147483647 w 152"/>
                <a:gd name="T77" fmla="*/ 2147483647 h 112"/>
                <a:gd name="T78" fmla="*/ 2147483647 w 152"/>
                <a:gd name="T79" fmla="*/ 2147483647 h 112"/>
                <a:gd name="T80" fmla="*/ 2147483647 w 152"/>
                <a:gd name="T81" fmla="*/ 2147483647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52" h="112">
                  <a:moveTo>
                    <a:pt x="58" y="58"/>
                  </a:moveTo>
                  <a:lnTo>
                    <a:pt x="68" y="62"/>
                  </a:lnTo>
                  <a:lnTo>
                    <a:pt x="70" y="60"/>
                  </a:lnTo>
                  <a:lnTo>
                    <a:pt x="68" y="58"/>
                  </a:lnTo>
                  <a:lnTo>
                    <a:pt x="68" y="54"/>
                  </a:lnTo>
                  <a:lnTo>
                    <a:pt x="70" y="56"/>
                  </a:lnTo>
                  <a:lnTo>
                    <a:pt x="74" y="58"/>
                  </a:lnTo>
                  <a:lnTo>
                    <a:pt x="74" y="54"/>
                  </a:lnTo>
                  <a:lnTo>
                    <a:pt x="70" y="52"/>
                  </a:lnTo>
                  <a:lnTo>
                    <a:pt x="70" y="48"/>
                  </a:lnTo>
                  <a:lnTo>
                    <a:pt x="68" y="48"/>
                  </a:lnTo>
                  <a:lnTo>
                    <a:pt x="76" y="42"/>
                  </a:lnTo>
                  <a:lnTo>
                    <a:pt x="80" y="40"/>
                  </a:lnTo>
                  <a:lnTo>
                    <a:pt x="86" y="40"/>
                  </a:lnTo>
                  <a:lnTo>
                    <a:pt x="88" y="36"/>
                  </a:lnTo>
                  <a:lnTo>
                    <a:pt x="92" y="26"/>
                  </a:lnTo>
                  <a:lnTo>
                    <a:pt x="98" y="16"/>
                  </a:lnTo>
                  <a:lnTo>
                    <a:pt x="106" y="4"/>
                  </a:lnTo>
                  <a:lnTo>
                    <a:pt x="110" y="0"/>
                  </a:lnTo>
                  <a:lnTo>
                    <a:pt x="114" y="0"/>
                  </a:lnTo>
                  <a:lnTo>
                    <a:pt x="118" y="2"/>
                  </a:lnTo>
                  <a:lnTo>
                    <a:pt x="122" y="8"/>
                  </a:lnTo>
                  <a:lnTo>
                    <a:pt x="124" y="14"/>
                  </a:lnTo>
                  <a:lnTo>
                    <a:pt x="124" y="20"/>
                  </a:lnTo>
                  <a:lnTo>
                    <a:pt x="132" y="22"/>
                  </a:lnTo>
                  <a:lnTo>
                    <a:pt x="138" y="26"/>
                  </a:lnTo>
                  <a:lnTo>
                    <a:pt x="144" y="26"/>
                  </a:lnTo>
                  <a:lnTo>
                    <a:pt x="152" y="28"/>
                  </a:lnTo>
                  <a:lnTo>
                    <a:pt x="152" y="32"/>
                  </a:lnTo>
                  <a:lnTo>
                    <a:pt x="150" y="34"/>
                  </a:lnTo>
                  <a:lnTo>
                    <a:pt x="148" y="36"/>
                  </a:lnTo>
                  <a:lnTo>
                    <a:pt x="140" y="36"/>
                  </a:lnTo>
                  <a:lnTo>
                    <a:pt x="134" y="36"/>
                  </a:lnTo>
                  <a:lnTo>
                    <a:pt x="132" y="38"/>
                  </a:lnTo>
                  <a:lnTo>
                    <a:pt x="130" y="40"/>
                  </a:lnTo>
                  <a:lnTo>
                    <a:pt x="138" y="44"/>
                  </a:lnTo>
                  <a:lnTo>
                    <a:pt x="138" y="46"/>
                  </a:lnTo>
                  <a:lnTo>
                    <a:pt x="132" y="48"/>
                  </a:lnTo>
                  <a:lnTo>
                    <a:pt x="124" y="54"/>
                  </a:lnTo>
                  <a:lnTo>
                    <a:pt x="122" y="60"/>
                  </a:lnTo>
                  <a:lnTo>
                    <a:pt x="112" y="58"/>
                  </a:lnTo>
                  <a:lnTo>
                    <a:pt x="106" y="56"/>
                  </a:lnTo>
                  <a:lnTo>
                    <a:pt x="100" y="56"/>
                  </a:lnTo>
                  <a:lnTo>
                    <a:pt x="94" y="56"/>
                  </a:lnTo>
                  <a:lnTo>
                    <a:pt x="88" y="60"/>
                  </a:lnTo>
                  <a:lnTo>
                    <a:pt x="82" y="64"/>
                  </a:lnTo>
                  <a:lnTo>
                    <a:pt x="78" y="70"/>
                  </a:lnTo>
                  <a:lnTo>
                    <a:pt x="74" y="82"/>
                  </a:lnTo>
                  <a:lnTo>
                    <a:pt x="70" y="96"/>
                  </a:lnTo>
                  <a:lnTo>
                    <a:pt x="70" y="104"/>
                  </a:lnTo>
                  <a:lnTo>
                    <a:pt x="68" y="108"/>
                  </a:lnTo>
                  <a:lnTo>
                    <a:pt x="64" y="108"/>
                  </a:lnTo>
                  <a:lnTo>
                    <a:pt x="60" y="106"/>
                  </a:lnTo>
                  <a:lnTo>
                    <a:pt x="56" y="104"/>
                  </a:lnTo>
                  <a:lnTo>
                    <a:pt x="52" y="100"/>
                  </a:lnTo>
                  <a:lnTo>
                    <a:pt x="48" y="98"/>
                  </a:lnTo>
                  <a:lnTo>
                    <a:pt x="44" y="98"/>
                  </a:lnTo>
                  <a:lnTo>
                    <a:pt x="42" y="100"/>
                  </a:lnTo>
                  <a:lnTo>
                    <a:pt x="36" y="106"/>
                  </a:lnTo>
                  <a:lnTo>
                    <a:pt x="28" y="108"/>
                  </a:lnTo>
                  <a:lnTo>
                    <a:pt x="26" y="110"/>
                  </a:lnTo>
                  <a:lnTo>
                    <a:pt x="20" y="112"/>
                  </a:lnTo>
                  <a:lnTo>
                    <a:pt x="14" y="110"/>
                  </a:lnTo>
                  <a:lnTo>
                    <a:pt x="8" y="108"/>
                  </a:lnTo>
                  <a:lnTo>
                    <a:pt x="2" y="106"/>
                  </a:lnTo>
                  <a:lnTo>
                    <a:pt x="0" y="104"/>
                  </a:lnTo>
                  <a:lnTo>
                    <a:pt x="0" y="102"/>
                  </a:lnTo>
                  <a:lnTo>
                    <a:pt x="0" y="92"/>
                  </a:lnTo>
                  <a:lnTo>
                    <a:pt x="0" y="90"/>
                  </a:lnTo>
                  <a:lnTo>
                    <a:pt x="0" y="94"/>
                  </a:lnTo>
                  <a:lnTo>
                    <a:pt x="2" y="96"/>
                  </a:lnTo>
                  <a:lnTo>
                    <a:pt x="8" y="100"/>
                  </a:lnTo>
                  <a:lnTo>
                    <a:pt x="20" y="100"/>
                  </a:lnTo>
                  <a:lnTo>
                    <a:pt x="20" y="90"/>
                  </a:lnTo>
                  <a:lnTo>
                    <a:pt x="26" y="82"/>
                  </a:lnTo>
                  <a:lnTo>
                    <a:pt x="30" y="78"/>
                  </a:lnTo>
                  <a:lnTo>
                    <a:pt x="34" y="76"/>
                  </a:lnTo>
                  <a:lnTo>
                    <a:pt x="46" y="72"/>
                  </a:lnTo>
                  <a:lnTo>
                    <a:pt x="50" y="70"/>
                  </a:lnTo>
                  <a:lnTo>
                    <a:pt x="54" y="66"/>
                  </a:lnTo>
                  <a:lnTo>
                    <a:pt x="60" y="56"/>
                  </a:lnTo>
                  <a:lnTo>
                    <a:pt x="58" y="5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2" name="Freeform 253"/>
            <p:cNvSpPr>
              <a:spLocks/>
            </p:cNvSpPr>
            <p:nvPr/>
          </p:nvSpPr>
          <p:spPr bwMode="auto">
            <a:xfrm>
              <a:off x="7798558" y="2606251"/>
              <a:ext cx="17847" cy="15615"/>
            </a:xfrm>
            <a:custGeom>
              <a:avLst/>
              <a:gdLst>
                <a:gd name="T0" fmla="*/ 2147483647 w 16"/>
                <a:gd name="T1" fmla="*/ 0 h 14"/>
                <a:gd name="T2" fmla="*/ 2147483647 w 16"/>
                <a:gd name="T3" fmla="*/ 2147483647 h 14"/>
                <a:gd name="T4" fmla="*/ 2147483647 w 16"/>
                <a:gd name="T5" fmla="*/ 2147483647 h 14"/>
                <a:gd name="T6" fmla="*/ 2147483647 w 16"/>
                <a:gd name="T7" fmla="*/ 2147483647 h 14"/>
                <a:gd name="T8" fmla="*/ 2147483647 w 16"/>
                <a:gd name="T9" fmla="*/ 2147483647 h 14"/>
                <a:gd name="T10" fmla="*/ 2147483647 w 16"/>
                <a:gd name="T11" fmla="*/ 2147483647 h 14"/>
                <a:gd name="T12" fmla="*/ 2147483647 w 16"/>
                <a:gd name="T13" fmla="*/ 2147483647 h 14"/>
                <a:gd name="T14" fmla="*/ 2147483647 w 16"/>
                <a:gd name="T15" fmla="*/ 2147483647 h 14"/>
                <a:gd name="T16" fmla="*/ 2147483647 w 16"/>
                <a:gd name="T17" fmla="*/ 2147483647 h 14"/>
                <a:gd name="T18" fmla="*/ 0 w 16"/>
                <a:gd name="T19" fmla="*/ 2147483647 h 14"/>
                <a:gd name="T20" fmla="*/ 2147483647 w 16"/>
                <a:gd name="T21" fmla="*/ 0 h 14"/>
                <a:gd name="T22" fmla="*/ 2147483647 w 16"/>
                <a:gd name="T23" fmla="*/ 0 h 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 h="14">
                  <a:moveTo>
                    <a:pt x="12" y="0"/>
                  </a:moveTo>
                  <a:lnTo>
                    <a:pt x="12" y="4"/>
                  </a:lnTo>
                  <a:lnTo>
                    <a:pt x="16" y="6"/>
                  </a:lnTo>
                  <a:lnTo>
                    <a:pt x="16" y="10"/>
                  </a:lnTo>
                  <a:lnTo>
                    <a:pt x="12" y="8"/>
                  </a:lnTo>
                  <a:lnTo>
                    <a:pt x="10" y="6"/>
                  </a:lnTo>
                  <a:lnTo>
                    <a:pt x="10" y="10"/>
                  </a:lnTo>
                  <a:lnTo>
                    <a:pt x="12" y="12"/>
                  </a:lnTo>
                  <a:lnTo>
                    <a:pt x="10" y="14"/>
                  </a:lnTo>
                  <a:lnTo>
                    <a:pt x="0" y="10"/>
                  </a:lnTo>
                  <a:lnTo>
                    <a:pt x="10" y="0"/>
                  </a:lnTo>
                  <a:lnTo>
                    <a:pt x="12"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3" name="Freeform 254"/>
            <p:cNvSpPr>
              <a:spLocks/>
            </p:cNvSpPr>
            <p:nvPr/>
          </p:nvSpPr>
          <p:spPr bwMode="auto">
            <a:xfrm>
              <a:off x="8108643" y="2704406"/>
              <a:ext cx="178466" cy="182926"/>
            </a:xfrm>
            <a:custGeom>
              <a:avLst/>
              <a:gdLst>
                <a:gd name="T0" fmla="*/ 2147483647 w 160"/>
                <a:gd name="T1" fmla="*/ 2147483647 h 164"/>
                <a:gd name="T2" fmla="*/ 2147483647 w 160"/>
                <a:gd name="T3" fmla="*/ 2147483647 h 164"/>
                <a:gd name="T4" fmla="*/ 2147483647 w 160"/>
                <a:gd name="T5" fmla="*/ 2147483647 h 164"/>
                <a:gd name="T6" fmla="*/ 2147483647 w 160"/>
                <a:gd name="T7" fmla="*/ 2147483647 h 164"/>
                <a:gd name="T8" fmla="*/ 2147483647 w 160"/>
                <a:gd name="T9" fmla="*/ 2147483647 h 164"/>
                <a:gd name="T10" fmla="*/ 2147483647 w 160"/>
                <a:gd name="T11" fmla="*/ 2147483647 h 164"/>
                <a:gd name="T12" fmla="*/ 2147483647 w 160"/>
                <a:gd name="T13" fmla="*/ 2147483647 h 164"/>
                <a:gd name="T14" fmla="*/ 2147483647 w 160"/>
                <a:gd name="T15" fmla="*/ 2147483647 h 164"/>
                <a:gd name="T16" fmla="*/ 2147483647 w 160"/>
                <a:gd name="T17" fmla="*/ 2147483647 h 164"/>
                <a:gd name="T18" fmla="*/ 2147483647 w 160"/>
                <a:gd name="T19" fmla="*/ 2147483647 h 164"/>
                <a:gd name="T20" fmla="*/ 2147483647 w 160"/>
                <a:gd name="T21" fmla="*/ 2147483647 h 164"/>
                <a:gd name="T22" fmla="*/ 2147483647 w 160"/>
                <a:gd name="T23" fmla="*/ 2147483647 h 164"/>
                <a:gd name="T24" fmla="*/ 2147483647 w 160"/>
                <a:gd name="T25" fmla="*/ 2147483647 h 164"/>
                <a:gd name="T26" fmla="*/ 2147483647 w 160"/>
                <a:gd name="T27" fmla="*/ 2147483647 h 164"/>
                <a:gd name="T28" fmla="*/ 2147483647 w 160"/>
                <a:gd name="T29" fmla="*/ 2147483647 h 164"/>
                <a:gd name="T30" fmla="*/ 2147483647 w 160"/>
                <a:gd name="T31" fmla="*/ 2147483647 h 164"/>
                <a:gd name="T32" fmla="*/ 2147483647 w 160"/>
                <a:gd name="T33" fmla="*/ 2147483647 h 164"/>
                <a:gd name="T34" fmla="*/ 2147483647 w 160"/>
                <a:gd name="T35" fmla="*/ 2147483647 h 164"/>
                <a:gd name="T36" fmla="*/ 2147483647 w 160"/>
                <a:gd name="T37" fmla="*/ 2147483647 h 164"/>
                <a:gd name="T38" fmla="*/ 2147483647 w 160"/>
                <a:gd name="T39" fmla="*/ 2147483647 h 164"/>
                <a:gd name="T40" fmla="*/ 2147483647 w 160"/>
                <a:gd name="T41" fmla="*/ 2147483647 h 164"/>
                <a:gd name="T42" fmla="*/ 2147483647 w 160"/>
                <a:gd name="T43" fmla="*/ 2147483647 h 164"/>
                <a:gd name="T44" fmla="*/ 2147483647 w 160"/>
                <a:gd name="T45" fmla="*/ 2147483647 h 164"/>
                <a:gd name="T46" fmla="*/ 2147483647 w 160"/>
                <a:gd name="T47" fmla="*/ 2147483647 h 164"/>
                <a:gd name="T48" fmla="*/ 2147483647 w 160"/>
                <a:gd name="T49" fmla="*/ 2147483647 h 164"/>
                <a:gd name="T50" fmla="*/ 2147483647 w 160"/>
                <a:gd name="T51" fmla="*/ 2147483647 h 164"/>
                <a:gd name="T52" fmla="*/ 2147483647 w 160"/>
                <a:gd name="T53" fmla="*/ 2147483647 h 164"/>
                <a:gd name="T54" fmla="*/ 2147483647 w 160"/>
                <a:gd name="T55" fmla="*/ 2147483647 h 164"/>
                <a:gd name="T56" fmla="*/ 2147483647 w 160"/>
                <a:gd name="T57" fmla="*/ 2147483647 h 164"/>
                <a:gd name="T58" fmla="*/ 2147483647 w 160"/>
                <a:gd name="T59" fmla="*/ 2147483647 h 164"/>
                <a:gd name="T60" fmla="*/ 2147483647 w 160"/>
                <a:gd name="T61" fmla="*/ 2147483647 h 164"/>
                <a:gd name="T62" fmla="*/ 2147483647 w 160"/>
                <a:gd name="T63" fmla="*/ 2147483647 h 164"/>
                <a:gd name="T64" fmla="*/ 0 w 160"/>
                <a:gd name="T65" fmla="*/ 2147483647 h 164"/>
                <a:gd name="T66" fmla="*/ 2147483647 w 160"/>
                <a:gd name="T67" fmla="*/ 2147483647 h 164"/>
                <a:gd name="T68" fmla="*/ 2147483647 w 160"/>
                <a:gd name="T69" fmla="*/ 0 h 164"/>
                <a:gd name="T70" fmla="*/ 2147483647 w 160"/>
                <a:gd name="T71" fmla="*/ 2147483647 h 164"/>
                <a:gd name="T72" fmla="*/ 2147483647 w 160"/>
                <a:gd name="T73" fmla="*/ 2147483647 h 164"/>
                <a:gd name="T74" fmla="*/ 2147483647 w 160"/>
                <a:gd name="T75" fmla="*/ 2147483647 h 164"/>
                <a:gd name="T76" fmla="*/ 2147483647 w 160"/>
                <a:gd name="T77" fmla="*/ 2147483647 h 164"/>
                <a:gd name="T78" fmla="*/ 2147483647 w 160"/>
                <a:gd name="T79" fmla="*/ 2147483647 h 164"/>
                <a:gd name="T80" fmla="*/ 2147483647 w 160"/>
                <a:gd name="T81" fmla="*/ 2147483647 h 164"/>
                <a:gd name="T82" fmla="*/ 2147483647 w 160"/>
                <a:gd name="T83" fmla="*/ 2147483647 h 164"/>
                <a:gd name="T84" fmla="*/ 2147483647 w 160"/>
                <a:gd name="T85" fmla="*/ 2147483647 h 164"/>
                <a:gd name="T86" fmla="*/ 2147483647 w 160"/>
                <a:gd name="T87" fmla="*/ 2147483647 h 164"/>
                <a:gd name="T88" fmla="*/ 2147483647 w 160"/>
                <a:gd name="T89" fmla="*/ 2147483647 h 164"/>
                <a:gd name="T90" fmla="*/ 2147483647 w 160"/>
                <a:gd name="T91" fmla="*/ 2147483647 h 164"/>
                <a:gd name="T92" fmla="*/ 2147483647 w 160"/>
                <a:gd name="T93" fmla="*/ 2147483647 h 164"/>
                <a:gd name="T94" fmla="*/ 2147483647 w 160"/>
                <a:gd name="T95" fmla="*/ 2147483647 h 164"/>
                <a:gd name="T96" fmla="*/ 2147483647 w 160"/>
                <a:gd name="T97" fmla="*/ 2147483647 h 164"/>
                <a:gd name="T98" fmla="*/ 2147483647 w 160"/>
                <a:gd name="T99" fmla="*/ 2147483647 h 16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60" h="164">
                  <a:moveTo>
                    <a:pt x="160" y="38"/>
                  </a:moveTo>
                  <a:lnTo>
                    <a:pt x="160" y="114"/>
                  </a:lnTo>
                  <a:lnTo>
                    <a:pt x="156" y="118"/>
                  </a:lnTo>
                  <a:lnTo>
                    <a:pt x="156" y="122"/>
                  </a:lnTo>
                  <a:lnTo>
                    <a:pt x="160" y="126"/>
                  </a:lnTo>
                  <a:lnTo>
                    <a:pt x="160" y="164"/>
                  </a:lnTo>
                  <a:lnTo>
                    <a:pt x="154" y="164"/>
                  </a:lnTo>
                  <a:lnTo>
                    <a:pt x="148" y="158"/>
                  </a:lnTo>
                  <a:lnTo>
                    <a:pt x="144" y="152"/>
                  </a:lnTo>
                  <a:lnTo>
                    <a:pt x="144" y="144"/>
                  </a:lnTo>
                  <a:lnTo>
                    <a:pt x="126" y="144"/>
                  </a:lnTo>
                  <a:lnTo>
                    <a:pt x="120" y="148"/>
                  </a:lnTo>
                  <a:lnTo>
                    <a:pt x="112" y="148"/>
                  </a:lnTo>
                  <a:lnTo>
                    <a:pt x="104" y="148"/>
                  </a:lnTo>
                  <a:lnTo>
                    <a:pt x="102" y="146"/>
                  </a:lnTo>
                  <a:lnTo>
                    <a:pt x="102" y="144"/>
                  </a:lnTo>
                  <a:lnTo>
                    <a:pt x="104" y="138"/>
                  </a:lnTo>
                  <a:lnTo>
                    <a:pt x="110" y="134"/>
                  </a:lnTo>
                  <a:lnTo>
                    <a:pt x="116" y="128"/>
                  </a:lnTo>
                  <a:lnTo>
                    <a:pt x="120" y="126"/>
                  </a:lnTo>
                  <a:lnTo>
                    <a:pt x="118" y="118"/>
                  </a:lnTo>
                  <a:lnTo>
                    <a:pt x="118" y="112"/>
                  </a:lnTo>
                  <a:lnTo>
                    <a:pt x="116" y="106"/>
                  </a:lnTo>
                  <a:lnTo>
                    <a:pt x="116" y="100"/>
                  </a:lnTo>
                  <a:lnTo>
                    <a:pt x="112" y="94"/>
                  </a:lnTo>
                  <a:lnTo>
                    <a:pt x="104" y="90"/>
                  </a:lnTo>
                  <a:lnTo>
                    <a:pt x="90" y="84"/>
                  </a:lnTo>
                  <a:lnTo>
                    <a:pt x="74" y="80"/>
                  </a:lnTo>
                  <a:lnTo>
                    <a:pt x="68" y="74"/>
                  </a:lnTo>
                  <a:lnTo>
                    <a:pt x="62" y="70"/>
                  </a:lnTo>
                  <a:lnTo>
                    <a:pt x="58" y="68"/>
                  </a:lnTo>
                  <a:lnTo>
                    <a:pt x="54" y="66"/>
                  </a:lnTo>
                  <a:lnTo>
                    <a:pt x="44" y="66"/>
                  </a:lnTo>
                  <a:lnTo>
                    <a:pt x="46" y="60"/>
                  </a:lnTo>
                  <a:lnTo>
                    <a:pt x="48" y="58"/>
                  </a:lnTo>
                  <a:lnTo>
                    <a:pt x="42" y="66"/>
                  </a:lnTo>
                  <a:lnTo>
                    <a:pt x="38" y="70"/>
                  </a:lnTo>
                  <a:lnTo>
                    <a:pt x="34" y="72"/>
                  </a:lnTo>
                  <a:lnTo>
                    <a:pt x="32" y="72"/>
                  </a:lnTo>
                  <a:lnTo>
                    <a:pt x="32" y="66"/>
                  </a:lnTo>
                  <a:lnTo>
                    <a:pt x="32" y="64"/>
                  </a:lnTo>
                  <a:lnTo>
                    <a:pt x="26" y="54"/>
                  </a:lnTo>
                  <a:lnTo>
                    <a:pt x="24" y="50"/>
                  </a:lnTo>
                  <a:lnTo>
                    <a:pt x="20" y="48"/>
                  </a:lnTo>
                  <a:lnTo>
                    <a:pt x="20" y="44"/>
                  </a:lnTo>
                  <a:lnTo>
                    <a:pt x="20" y="42"/>
                  </a:lnTo>
                  <a:lnTo>
                    <a:pt x="24" y="42"/>
                  </a:lnTo>
                  <a:lnTo>
                    <a:pt x="28" y="42"/>
                  </a:lnTo>
                  <a:lnTo>
                    <a:pt x="32" y="44"/>
                  </a:lnTo>
                  <a:lnTo>
                    <a:pt x="34" y="42"/>
                  </a:lnTo>
                  <a:lnTo>
                    <a:pt x="38" y="38"/>
                  </a:lnTo>
                  <a:lnTo>
                    <a:pt x="46" y="40"/>
                  </a:lnTo>
                  <a:lnTo>
                    <a:pt x="50" y="38"/>
                  </a:lnTo>
                  <a:lnTo>
                    <a:pt x="54" y="36"/>
                  </a:lnTo>
                  <a:lnTo>
                    <a:pt x="50" y="36"/>
                  </a:lnTo>
                  <a:lnTo>
                    <a:pt x="40" y="36"/>
                  </a:lnTo>
                  <a:lnTo>
                    <a:pt x="32" y="38"/>
                  </a:lnTo>
                  <a:lnTo>
                    <a:pt x="26" y="38"/>
                  </a:lnTo>
                  <a:lnTo>
                    <a:pt x="22" y="36"/>
                  </a:lnTo>
                  <a:lnTo>
                    <a:pt x="18" y="32"/>
                  </a:lnTo>
                  <a:lnTo>
                    <a:pt x="18" y="28"/>
                  </a:lnTo>
                  <a:lnTo>
                    <a:pt x="16" y="28"/>
                  </a:lnTo>
                  <a:lnTo>
                    <a:pt x="14" y="26"/>
                  </a:lnTo>
                  <a:lnTo>
                    <a:pt x="6" y="22"/>
                  </a:lnTo>
                  <a:lnTo>
                    <a:pt x="0" y="16"/>
                  </a:lnTo>
                  <a:lnTo>
                    <a:pt x="0" y="12"/>
                  </a:lnTo>
                  <a:lnTo>
                    <a:pt x="6" y="8"/>
                  </a:lnTo>
                  <a:lnTo>
                    <a:pt x="14" y="4"/>
                  </a:lnTo>
                  <a:lnTo>
                    <a:pt x="22" y="0"/>
                  </a:lnTo>
                  <a:lnTo>
                    <a:pt x="30" y="0"/>
                  </a:lnTo>
                  <a:lnTo>
                    <a:pt x="34" y="0"/>
                  </a:lnTo>
                  <a:lnTo>
                    <a:pt x="36" y="2"/>
                  </a:lnTo>
                  <a:lnTo>
                    <a:pt x="44" y="4"/>
                  </a:lnTo>
                  <a:lnTo>
                    <a:pt x="50" y="4"/>
                  </a:lnTo>
                  <a:lnTo>
                    <a:pt x="54" y="10"/>
                  </a:lnTo>
                  <a:lnTo>
                    <a:pt x="56" y="16"/>
                  </a:lnTo>
                  <a:lnTo>
                    <a:pt x="56" y="32"/>
                  </a:lnTo>
                  <a:lnTo>
                    <a:pt x="58" y="38"/>
                  </a:lnTo>
                  <a:lnTo>
                    <a:pt x="60" y="40"/>
                  </a:lnTo>
                  <a:lnTo>
                    <a:pt x="62" y="40"/>
                  </a:lnTo>
                  <a:lnTo>
                    <a:pt x="64" y="48"/>
                  </a:lnTo>
                  <a:lnTo>
                    <a:pt x="66" y="54"/>
                  </a:lnTo>
                  <a:lnTo>
                    <a:pt x="70" y="54"/>
                  </a:lnTo>
                  <a:lnTo>
                    <a:pt x="72" y="54"/>
                  </a:lnTo>
                  <a:lnTo>
                    <a:pt x="76" y="52"/>
                  </a:lnTo>
                  <a:lnTo>
                    <a:pt x="78" y="48"/>
                  </a:lnTo>
                  <a:lnTo>
                    <a:pt x="84" y="42"/>
                  </a:lnTo>
                  <a:lnTo>
                    <a:pt x="88" y="38"/>
                  </a:lnTo>
                  <a:lnTo>
                    <a:pt x="94" y="34"/>
                  </a:lnTo>
                  <a:lnTo>
                    <a:pt x="100" y="28"/>
                  </a:lnTo>
                  <a:lnTo>
                    <a:pt x="106" y="22"/>
                  </a:lnTo>
                  <a:lnTo>
                    <a:pt x="108" y="20"/>
                  </a:lnTo>
                  <a:lnTo>
                    <a:pt x="112" y="18"/>
                  </a:lnTo>
                  <a:lnTo>
                    <a:pt x="116" y="20"/>
                  </a:lnTo>
                  <a:lnTo>
                    <a:pt x="120" y="22"/>
                  </a:lnTo>
                  <a:lnTo>
                    <a:pt x="128" y="26"/>
                  </a:lnTo>
                  <a:lnTo>
                    <a:pt x="136" y="30"/>
                  </a:lnTo>
                  <a:lnTo>
                    <a:pt x="142" y="34"/>
                  </a:lnTo>
                  <a:lnTo>
                    <a:pt x="150" y="36"/>
                  </a:lnTo>
                  <a:lnTo>
                    <a:pt x="160" y="3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4" name="Freeform 255"/>
            <p:cNvSpPr>
              <a:spLocks/>
            </p:cNvSpPr>
            <p:nvPr/>
          </p:nvSpPr>
          <p:spPr bwMode="auto">
            <a:xfrm>
              <a:off x="7890022" y="2887332"/>
              <a:ext cx="26769" cy="15615"/>
            </a:xfrm>
            <a:custGeom>
              <a:avLst/>
              <a:gdLst>
                <a:gd name="T0" fmla="*/ 2147483647 w 24"/>
                <a:gd name="T1" fmla="*/ 2147483647 h 14"/>
                <a:gd name="T2" fmla="*/ 2147483647 w 24"/>
                <a:gd name="T3" fmla="*/ 2147483647 h 14"/>
                <a:gd name="T4" fmla="*/ 0 w 24"/>
                <a:gd name="T5" fmla="*/ 2147483647 h 14"/>
                <a:gd name="T6" fmla="*/ 2147483647 w 24"/>
                <a:gd name="T7" fmla="*/ 0 h 14"/>
                <a:gd name="T8" fmla="*/ 2147483647 w 24"/>
                <a:gd name="T9" fmla="*/ 0 h 14"/>
                <a:gd name="T10" fmla="*/ 2147483647 w 24"/>
                <a:gd name="T11" fmla="*/ 0 h 14"/>
                <a:gd name="T12" fmla="*/ 2147483647 w 24"/>
                <a:gd name="T13" fmla="*/ 0 h 14"/>
                <a:gd name="T14" fmla="*/ 2147483647 w 24"/>
                <a:gd name="T15" fmla="*/ 2147483647 h 14"/>
                <a:gd name="T16" fmla="*/ 2147483647 w 24"/>
                <a:gd name="T17" fmla="*/ 2147483647 h 14"/>
                <a:gd name="T18" fmla="*/ 2147483647 w 24"/>
                <a:gd name="T19" fmla="*/ 2147483647 h 14"/>
                <a:gd name="T20" fmla="*/ 2147483647 w 24"/>
                <a:gd name="T21" fmla="*/ 2147483647 h 14"/>
                <a:gd name="T22" fmla="*/ 2147483647 w 24"/>
                <a:gd name="T23" fmla="*/ 2147483647 h 14"/>
                <a:gd name="T24" fmla="*/ 2147483647 w 24"/>
                <a:gd name="T25" fmla="*/ 2147483647 h 14"/>
                <a:gd name="T26" fmla="*/ 2147483647 w 24"/>
                <a:gd name="T27" fmla="*/ 2147483647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4" h="14">
                  <a:moveTo>
                    <a:pt x="16" y="12"/>
                  </a:moveTo>
                  <a:lnTo>
                    <a:pt x="8" y="8"/>
                  </a:lnTo>
                  <a:lnTo>
                    <a:pt x="0" y="2"/>
                  </a:lnTo>
                  <a:lnTo>
                    <a:pt x="4" y="0"/>
                  </a:lnTo>
                  <a:lnTo>
                    <a:pt x="10" y="0"/>
                  </a:lnTo>
                  <a:lnTo>
                    <a:pt x="12" y="0"/>
                  </a:lnTo>
                  <a:lnTo>
                    <a:pt x="16" y="0"/>
                  </a:lnTo>
                  <a:lnTo>
                    <a:pt x="18" y="4"/>
                  </a:lnTo>
                  <a:lnTo>
                    <a:pt x="22" y="4"/>
                  </a:lnTo>
                  <a:lnTo>
                    <a:pt x="24" y="10"/>
                  </a:lnTo>
                  <a:lnTo>
                    <a:pt x="22" y="12"/>
                  </a:lnTo>
                  <a:lnTo>
                    <a:pt x="20" y="14"/>
                  </a:lnTo>
                  <a:lnTo>
                    <a:pt x="18" y="14"/>
                  </a:lnTo>
                  <a:lnTo>
                    <a:pt x="16"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5" name="Freeform 256"/>
            <p:cNvSpPr>
              <a:spLocks/>
            </p:cNvSpPr>
            <p:nvPr/>
          </p:nvSpPr>
          <p:spPr bwMode="auto">
            <a:xfrm>
              <a:off x="8061795" y="3424955"/>
              <a:ext cx="24539" cy="8923"/>
            </a:xfrm>
            <a:custGeom>
              <a:avLst/>
              <a:gdLst>
                <a:gd name="T0" fmla="*/ 2147483647 w 22"/>
                <a:gd name="T1" fmla="*/ 2147483647 h 8"/>
                <a:gd name="T2" fmla="*/ 2147483647 w 22"/>
                <a:gd name="T3" fmla="*/ 2147483647 h 8"/>
                <a:gd name="T4" fmla="*/ 2147483647 w 22"/>
                <a:gd name="T5" fmla="*/ 2147483647 h 8"/>
                <a:gd name="T6" fmla="*/ 0 w 22"/>
                <a:gd name="T7" fmla="*/ 2147483647 h 8"/>
                <a:gd name="T8" fmla="*/ 2147483647 w 22"/>
                <a:gd name="T9" fmla="*/ 2147483647 h 8"/>
                <a:gd name="T10" fmla="*/ 2147483647 w 22"/>
                <a:gd name="T11" fmla="*/ 2147483647 h 8"/>
                <a:gd name="T12" fmla="*/ 2147483647 w 22"/>
                <a:gd name="T13" fmla="*/ 2147483647 h 8"/>
                <a:gd name="T14" fmla="*/ 2147483647 w 22"/>
                <a:gd name="T15" fmla="*/ 2147483647 h 8"/>
                <a:gd name="T16" fmla="*/ 2147483647 w 22"/>
                <a:gd name="T17" fmla="*/ 2147483647 h 8"/>
                <a:gd name="T18" fmla="*/ 2147483647 w 22"/>
                <a:gd name="T19" fmla="*/ 0 h 8"/>
                <a:gd name="T20" fmla="*/ 2147483647 w 22"/>
                <a:gd name="T21" fmla="*/ 0 h 8"/>
                <a:gd name="T22" fmla="*/ 2147483647 w 22"/>
                <a:gd name="T23" fmla="*/ 214748364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2" h="8">
                  <a:moveTo>
                    <a:pt x="8" y="2"/>
                  </a:moveTo>
                  <a:lnTo>
                    <a:pt x="4" y="2"/>
                  </a:lnTo>
                  <a:lnTo>
                    <a:pt x="2" y="4"/>
                  </a:lnTo>
                  <a:lnTo>
                    <a:pt x="0" y="6"/>
                  </a:lnTo>
                  <a:lnTo>
                    <a:pt x="4" y="8"/>
                  </a:lnTo>
                  <a:lnTo>
                    <a:pt x="8" y="8"/>
                  </a:lnTo>
                  <a:lnTo>
                    <a:pt x="12" y="8"/>
                  </a:lnTo>
                  <a:lnTo>
                    <a:pt x="16" y="6"/>
                  </a:lnTo>
                  <a:lnTo>
                    <a:pt x="22" y="2"/>
                  </a:lnTo>
                  <a:lnTo>
                    <a:pt x="20" y="0"/>
                  </a:lnTo>
                  <a:lnTo>
                    <a:pt x="16" y="0"/>
                  </a:lnTo>
                  <a:lnTo>
                    <a:pt x="8"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6" name="Freeform 257"/>
            <p:cNvSpPr>
              <a:spLocks/>
            </p:cNvSpPr>
            <p:nvPr/>
          </p:nvSpPr>
          <p:spPr bwMode="auto">
            <a:xfrm>
              <a:off x="8474498" y="2755715"/>
              <a:ext cx="33462" cy="40155"/>
            </a:xfrm>
            <a:custGeom>
              <a:avLst/>
              <a:gdLst>
                <a:gd name="T0" fmla="*/ 2147483647 w 30"/>
                <a:gd name="T1" fmla="*/ 2147483647 h 36"/>
                <a:gd name="T2" fmla="*/ 2147483647 w 30"/>
                <a:gd name="T3" fmla="*/ 2147483647 h 36"/>
                <a:gd name="T4" fmla="*/ 2147483647 w 30"/>
                <a:gd name="T5" fmla="*/ 2147483647 h 36"/>
                <a:gd name="T6" fmla="*/ 2147483647 w 30"/>
                <a:gd name="T7" fmla="*/ 2147483647 h 36"/>
                <a:gd name="T8" fmla="*/ 2147483647 w 30"/>
                <a:gd name="T9" fmla="*/ 2147483647 h 36"/>
                <a:gd name="T10" fmla="*/ 2147483647 w 30"/>
                <a:gd name="T11" fmla="*/ 2147483647 h 36"/>
                <a:gd name="T12" fmla="*/ 2147483647 w 30"/>
                <a:gd name="T13" fmla="*/ 2147483647 h 36"/>
                <a:gd name="T14" fmla="*/ 2147483647 w 30"/>
                <a:gd name="T15" fmla="*/ 2147483647 h 36"/>
                <a:gd name="T16" fmla="*/ 0 w 30"/>
                <a:gd name="T17" fmla="*/ 2147483647 h 36"/>
                <a:gd name="T18" fmla="*/ 0 w 30"/>
                <a:gd name="T19" fmla="*/ 0 h 36"/>
                <a:gd name="T20" fmla="*/ 2147483647 w 30"/>
                <a:gd name="T21" fmla="*/ 2147483647 h 36"/>
                <a:gd name="T22" fmla="*/ 2147483647 w 30"/>
                <a:gd name="T23" fmla="*/ 2147483647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0" h="36">
                  <a:moveTo>
                    <a:pt x="30" y="26"/>
                  </a:moveTo>
                  <a:lnTo>
                    <a:pt x="30" y="36"/>
                  </a:lnTo>
                  <a:lnTo>
                    <a:pt x="26" y="36"/>
                  </a:lnTo>
                  <a:lnTo>
                    <a:pt x="22" y="32"/>
                  </a:lnTo>
                  <a:lnTo>
                    <a:pt x="20" y="26"/>
                  </a:lnTo>
                  <a:lnTo>
                    <a:pt x="18" y="18"/>
                  </a:lnTo>
                  <a:lnTo>
                    <a:pt x="14" y="14"/>
                  </a:lnTo>
                  <a:lnTo>
                    <a:pt x="6" y="8"/>
                  </a:lnTo>
                  <a:lnTo>
                    <a:pt x="0" y="6"/>
                  </a:lnTo>
                  <a:lnTo>
                    <a:pt x="0" y="0"/>
                  </a:lnTo>
                  <a:lnTo>
                    <a:pt x="14" y="12"/>
                  </a:lnTo>
                  <a:lnTo>
                    <a:pt x="30" y="2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7" name="Freeform 258"/>
            <p:cNvSpPr>
              <a:spLocks/>
            </p:cNvSpPr>
            <p:nvPr/>
          </p:nvSpPr>
          <p:spPr bwMode="auto">
            <a:xfrm>
              <a:off x="8193414" y="2708868"/>
              <a:ext cx="13385" cy="13385"/>
            </a:xfrm>
            <a:custGeom>
              <a:avLst/>
              <a:gdLst>
                <a:gd name="T0" fmla="*/ 2147483647 w 12"/>
                <a:gd name="T1" fmla="*/ 2147483647 h 12"/>
                <a:gd name="T2" fmla="*/ 2147483647 w 12"/>
                <a:gd name="T3" fmla="*/ 2147483647 h 12"/>
                <a:gd name="T4" fmla="*/ 2147483647 w 12"/>
                <a:gd name="T5" fmla="*/ 2147483647 h 12"/>
                <a:gd name="T6" fmla="*/ 2147483647 w 12"/>
                <a:gd name="T7" fmla="*/ 2147483647 h 12"/>
                <a:gd name="T8" fmla="*/ 0 w 12"/>
                <a:gd name="T9" fmla="*/ 2147483647 h 12"/>
                <a:gd name="T10" fmla="*/ 0 w 12"/>
                <a:gd name="T11" fmla="*/ 0 h 12"/>
                <a:gd name="T12" fmla="*/ 2147483647 w 12"/>
                <a:gd name="T13" fmla="*/ 2147483647 h 12"/>
                <a:gd name="T14" fmla="*/ 2147483647 w 12"/>
                <a:gd name="T15" fmla="*/ 2147483647 h 12"/>
                <a:gd name="T16" fmla="*/ 2147483647 w 12"/>
                <a:gd name="T17" fmla="*/ 2147483647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12">
                  <a:moveTo>
                    <a:pt x="12" y="12"/>
                  </a:moveTo>
                  <a:lnTo>
                    <a:pt x="10" y="12"/>
                  </a:lnTo>
                  <a:lnTo>
                    <a:pt x="6" y="12"/>
                  </a:lnTo>
                  <a:lnTo>
                    <a:pt x="4" y="8"/>
                  </a:lnTo>
                  <a:lnTo>
                    <a:pt x="0" y="4"/>
                  </a:lnTo>
                  <a:lnTo>
                    <a:pt x="0" y="0"/>
                  </a:lnTo>
                  <a:lnTo>
                    <a:pt x="4" y="2"/>
                  </a:lnTo>
                  <a:lnTo>
                    <a:pt x="8" y="4"/>
                  </a:lnTo>
                  <a:lnTo>
                    <a:pt x="12"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8" name="Freeform 259"/>
            <p:cNvSpPr>
              <a:spLocks/>
            </p:cNvSpPr>
            <p:nvPr/>
          </p:nvSpPr>
          <p:spPr bwMode="auto">
            <a:xfrm>
              <a:off x="8195645" y="2733407"/>
              <a:ext cx="15616" cy="4462"/>
            </a:xfrm>
            <a:custGeom>
              <a:avLst/>
              <a:gdLst>
                <a:gd name="T0" fmla="*/ 2147483647 w 14"/>
                <a:gd name="T1" fmla="*/ 0 h 4"/>
                <a:gd name="T2" fmla="*/ 2147483647 w 14"/>
                <a:gd name="T3" fmla="*/ 2147483647 h 4"/>
                <a:gd name="T4" fmla="*/ 0 w 14"/>
                <a:gd name="T5" fmla="*/ 2147483647 h 4"/>
                <a:gd name="T6" fmla="*/ 0 w 14"/>
                <a:gd name="T7" fmla="*/ 0 h 4"/>
                <a:gd name="T8" fmla="*/ 2147483647 w 14"/>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4">
                  <a:moveTo>
                    <a:pt x="14" y="0"/>
                  </a:moveTo>
                  <a:lnTo>
                    <a:pt x="14" y="4"/>
                  </a:lnTo>
                  <a:lnTo>
                    <a:pt x="0" y="2"/>
                  </a:lnTo>
                  <a:lnTo>
                    <a:pt x="0" y="0"/>
                  </a:lnTo>
                  <a:lnTo>
                    <a:pt x="14"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9" name="Freeform 260"/>
            <p:cNvSpPr>
              <a:spLocks/>
            </p:cNvSpPr>
            <p:nvPr/>
          </p:nvSpPr>
          <p:spPr bwMode="auto">
            <a:xfrm>
              <a:off x="8159952" y="2827100"/>
              <a:ext cx="11154" cy="13385"/>
            </a:xfrm>
            <a:custGeom>
              <a:avLst/>
              <a:gdLst>
                <a:gd name="T0" fmla="*/ 2147483647 w 10"/>
                <a:gd name="T1" fmla="*/ 2147483647 h 12"/>
                <a:gd name="T2" fmla="*/ 2147483647 w 10"/>
                <a:gd name="T3" fmla="*/ 2147483647 h 12"/>
                <a:gd name="T4" fmla="*/ 2147483647 w 10"/>
                <a:gd name="T5" fmla="*/ 2147483647 h 12"/>
                <a:gd name="T6" fmla="*/ 2147483647 w 10"/>
                <a:gd name="T7" fmla="*/ 2147483647 h 12"/>
                <a:gd name="T8" fmla="*/ 0 w 10"/>
                <a:gd name="T9" fmla="*/ 2147483647 h 12"/>
                <a:gd name="T10" fmla="*/ 0 w 10"/>
                <a:gd name="T11" fmla="*/ 2147483647 h 12"/>
                <a:gd name="T12" fmla="*/ 2147483647 w 10"/>
                <a:gd name="T13" fmla="*/ 0 h 12"/>
                <a:gd name="T14" fmla="*/ 2147483647 w 10"/>
                <a:gd name="T15" fmla="*/ 2147483647 h 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 h="12">
                  <a:moveTo>
                    <a:pt x="10" y="6"/>
                  </a:moveTo>
                  <a:lnTo>
                    <a:pt x="8" y="10"/>
                  </a:lnTo>
                  <a:lnTo>
                    <a:pt x="4" y="12"/>
                  </a:lnTo>
                  <a:lnTo>
                    <a:pt x="2" y="12"/>
                  </a:lnTo>
                  <a:lnTo>
                    <a:pt x="0" y="10"/>
                  </a:lnTo>
                  <a:lnTo>
                    <a:pt x="0" y="6"/>
                  </a:lnTo>
                  <a:lnTo>
                    <a:pt x="2" y="0"/>
                  </a:lnTo>
                  <a:lnTo>
                    <a:pt x="10"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50" name="Freeform 261"/>
            <p:cNvSpPr>
              <a:spLocks/>
            </p:cNvSpPr>
            <p:nvPr/>
          </p:nvSpPr>
          <p:spPr bwMode="auto">
            <a:xfrm>
              <a:off x="8099720" y="2697715"/>
              <a:ext cx="17847" cy="6693"/>
            </a:xfrm>
            <a:custGeom>
              <a:avLst/>
              <a:gdLst>
                <a:gd name="T0" fmla="*/ 2147483647 w 16"/>
                <a:gd name="T1" fmla="*/ 2147483647 h 6"/>
                <a:gd name="T2" fmla="*/ 2147483647 w 16"/>
                <a:gd name="T3" fmla="*/ 2147483647 h 6"/>
                <a:gd name="T4" fmla="*/ 2147483647 w 16"/>
                <a:gd name="T5" fmla="*/ 2147483647 h 6"/>
                <a:gd name="T6" fmla="*/ 0 w 16"/>
                <a:gd name="T7" fmla="*/ 2147483647 h 6"/>
                <a:gd name="T8" fmla="*/ 2147483647 w 16"/>
                <a:gd name="T9" fmla="*/ 2147483647 h 6"/>
                <a:gd name="T10" fmla="*/ 2147483647 w 16"/>
                <a:gd name="T11" fmla="*/ 0 h 6"/>
                <a:gd name="T12" fmla="*/ 2147483647 w 16"/>
                <a:gd name="T13" fmla="*/ 0 h 6"/>
                <a:gd name="T14" fmla="*/ 2147483647 w 16"/>
                <a:gd name="T15" fmla="*/ 2147483647 h 6"/>
                <a:gd name="T16" fmla="*/ 2147483647 w 16"/>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 h="6">
                  <a:moveTo>
                    <a:pt x="16" y="6"/>
                  </a:moveTo>
                  <a:lnTo>
                    <a:pt x="8" y="6"/>
                  </a:lnTo>
                  <a:lnTo>
                    <a:pt x="4" y="6"/>
                  </a:lnTo>
                  <a:lnTo>
                    <a:pt x="0" y="6"/>
                  </a:lnTo>
                  <a:lnTo>
                    <a:pt x="4" y="2"/>
                  </a:lnTo>
                  <a:lnTo>
                    <a:pt x="8" y="0"/>
                  </a:lnTo>
                  <a:lnTo>
                    <a:pt x="12" y="0"/>
                  </a:lnTo>
                  <a:lnTo>
                    <a:pt x="14" y="2"/>
                  </a:lnTo>
                  <a:lnTo>
                    <a:pt x="16"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51" name="Freeform 262"/>
            <p:cNvSpPr>
              <a:spLocks/>
            </p:cNvSpPr>
            <p:nvPr/>
          </p:nvSpPr>
          <p:spPr bwMode="auto">
            <a:xfrm>
              <a:off x="7994871" y="2735638"/>
              <a:ext cx="11154" cy="4462"/>
            </a:xfrm>
            <a:custGeom>
              <a:avLst/>
              <a:gdLst>
                <a:gd name="T0" fmla="*/ 2147483647 w 10"/>
                <a:gd name="T1" fmla="*/ 0 h 4"/>
                <a:gd name="T2" fmla="*/ 2147483647 w 10"/>
                <a:gd name="T3" fmla="*/ 2147483647 h 4"/>
                <a:gd name="T4" fmla="*/ 2147483647 w 10"/>
                <a:gd name="T5" fmla="*/ 2147483647 h 4"/>
                <a:gd name="T6" fmla="*/ 2147483647 w 10"/>
                <a:gd name="T7" fmla="*/ 2147483647 h 4"/>
                <a:gd name="T8" fmla="*/ 0 w 10"/>
                <a:gd name="T9" fmla="*/ 0 h 4"/>
                <a:gd name="T10" fmla="*/ 2147483647 w 10"/>
                <a:gd name="T11" fmla="*/ 0 h 4"/>
                <a:gd name="T12" fmla="*/ 2147483647 w 1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4">
                  <a:moveTo>
                    <a:pt x="10" y="0"/>
                  </a:moveTo>
                  <a:lnTo>
                    <a:pt x="8" y="2"/>
                  </a:lnTo>
                  <a:lnTo>
                    <a:pt x="4" y="4"/>
                  </a:lnTo>
                  <a:lnTo>
                    <a:pt x="2" y="2"/>
                  </a:lnTo>
                  <a:lnTo>
                    <a:pt x="0" y="0"/>
                  </a:lnTo>
                  <a:lnTo>
                    <a:pt x="6" y="0"/>
                  </a:lnTo>
                  <a:lnTo>
                    <a:pt x="10"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52" name="Freeform 263"/>
            <p:cNvSpPr>
              <a:spLocks/>
            </p:cNvSpPr>
            <p:nvPr/>
          </p:nvSpPr>
          <p:spPr bwMode="auto">
            <a:xfrm>
              <a:off x="7952486" y="2476865"/>
              <a:ext cx="20078" cy="37924"/>
            </a:xfrm>
            <a:custGeom>
              <a:avLst/>
              <a:gdLst>
                <a:gd name="T0" fmla="*/ 2147483647 w 18"/>
                <a:gd name="T1" fmla="*/ 2147483647 h 34"/>
                <a:gd name="T2" fmla="*/ 2147483647 w 18"/>
                <a:gd name="T3" fmla="*/ 2147483647 h 34"/>
                <a:gd name="T4" fmla="*/ 2147483647 w 18"/>
                <a:gd name="T5" fmla="*/ 2147483647 h 34"/>
                <a:gd name="T6" fmla="*/ 2147483647 w 18"/>
                <a:gd name="T7" fmla="*/ 2147483647 h 34"/>
                <a:gd name="T8" fmla="*/ 2147483647 w 18"/>
                <a:gd name="T9" fmla="*/ 2147483647 h 34"/>
                <a:gd name="T10" fmla="*/ 2147483647 w 18"/>
                <a:gd name="T11" fmla="*/ 2147483647 h 34"/>
                <a:gd name="T12" fmla="*/ 2147483647 w 18"/>
                <a:gd name="T13" fmla="*/ 2147483647 h 34"/>
                <a:gd name="T14" fmla="*/ 2147483647 w 18"/>
                <a:gd name="T15" fmla="*/ 2147483647 h 34"/>
                <a:gd name="T16" fmla="*/ 2147483647 w 18"/>
                <a:gd name="T17" fmla="*/ 2147483647 h 34"/>
                <a:gd name="T18" fmla="*/ 2147483647 w 18"/>
                <a:gd name="T19" fmla="*/ 2147483647 h 34"/>
                <a:gd name="T20" fmla="*/ 2147483647 w 18"/>
                <a:gd name="T21" fmla="*/ 2147483647 h 34"/>
                <a:gd name="T22" fmla="*/ 2147483647 w 18"/>
                <a:gd name="T23" fmla="*/ 2147483647 h 34"/>
                <a:gd name="T24" fmla="*/ 0 w 18"/>
                <a:gd name="T25" fmla="*/ 2147483647 h 34"/>
                <a:gd name="T26" fmla="*/ 2147483647 w 18"/>
                <a:gd name="T27" fmla="*/ 2147483647 h 34"/>
                <a:gd name="T28" fmla="*/ 2147483647 w 18"/>
                <a:gd name="T29" fmla="*/ 2147483647 h 34"/>
                <a:gd name="T30" fmla="*/ 2147483647 w 18"/>
                <a:gd name="T31" fmla="*/ 2147483647 h 34"/>
                <a:gd name="T32" fmla="*/ 2147483647 w 18"/>
                <a:gd name="T33" fmla="*/ 2147483647 h 34"/>
                <a:gd name="T34" fmla="*/ 2147483647 w 18"/>
                <a:gd name="T35" fmla="*/ 0 h 34"/>
                <a:gd name="T36" fmla="*/ 2147483647 w 18"/>
                <a:gd name="T37" fmla="*/ 0 h 34"/>
                <a:gd name="T38" fmla="*/ 2147483647 w 18"/>
                <a:gd name="T39" fmla="*/ 2147483647 h 34"/>
                <a:gd name="T40" fmla="*/ 2147483647 w 18"/>
                <a:gd name="T41" fmla="*/ 2147483647 h 34"/>
                <a:gd name="T42" fmla="*/ 2147483647 w 18"/>
                <a:gd name="T43" fmla="*/ 2147483647 h 3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 h="34">
                  <a:moveTo>
                    <a:pt x="18" y="6"/>
                  </a:moveTo>
                  <a:lnTo>
                    <a:pt x="16" y="12"/>
                  </a:lnTo>
                  <a:lnTo>
                    <a:pt x="14" y="14"/>
                  </a:lnTo>
                  <a:lnTo>
                    <a:pt x="12" y="18"/>
                  </a:lnTo>
                  <a:lnTo>
                    <a:pt x="12" y="24"/>
                  </a:lnTo>
                  <a:lnTo>
                    <a:pt x="12" y="26"/>
                  </a:lnTo>
                  <a:lnTo>
                    <a:pt x="12" y="28"/>
                  </a:lnTo>
                  <a:lnTo>
                    <a:pt x="14" y="32"/>
                  </a:lnTo>
                  <a:lnTo>
                    <a:pt x="14" y="34"/>
                  </a:lnTo>
                  <a:lnTo>
                    <a:pt x="10" y="34"/>
                  </a:lnTo>
                  <a:lnTo>
                    <a:pt x="6" y="28"/>
                  </a:lnTo>
                  <a:lnTo>
                    <a:pt x="2" y="24"/>
                  </a:lnTo>
                  <a:lnTo>
                    <a:pt x="0" y="18"/>
                  </a:lnTo>
                  <a:lnTo>
                    <a:pt x="2" y="16"/>
                  </a:lnTo>
                  <a:lnTo>
                    <a:pt x="6" y="16"/>
                  </a:lnTo>
                  <a:lnTo>
                    <a:pt x="6" y="8"/>
                  </a:lnTo>
                  <a:lnTo>
                    <a:pt x="8" y="2"/>
                  </a:lnTo>
                  <a:lnTo>
                    <a:pt x="10" y="0"/>
                  </a:lnTo>
                  <a:lnTo>
                    <a:pt x="12" y="0"/>
                  </a:lnTo>
                  <a:lnTo>
                    <a:pt x="16" y="2"/>
                  </a:lnTo>
                  <a:lnTo>
                    <a:pt x="18" y="4"/>
                  </a:lnTo>
                  <a:lnTo>
                    <a:pt x="18"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53" name="Freeform 264"/>
            <p:cNvSpPr>
              <a:spLocks/>
            </p:cNvSpPr>
            <p:nvPr/>
          </p:nvSpPr>
          <p:spPr bwMode="auto">
            <a:xfrm>
              <a:off x="7974793" y="2492480"/>
              <a:ext cx="15616" cy="13385"/>
            </a:xfrm>
            <a:custGeom>
              <a:avLst/>
              <a:gdLst>
                <a:gd name="T0" fmla="*/ 2147483647 w 14"/>
                <a:gd name="T1" fmla="*/ 0 h 12"/>
                <a:gd name="T2" fmla="*/ 2147483647 w 14"/>
                <a:gd name="T3" fmla="*/ 2147483647 h 12"/>
                <a:gd name="T4" fmla="*/ 2147483647 w 14"/>
                <a:gd name="T5" fmla="*/ 2147483647 h 12"/>
                <a:gd name="T6" fmla="*/ 2147483647 w 14"/>
                <a:gd name="T7" fmla="*/ 2147483647 h 12"/>
                <a:gd name="T8" fmla="*/ 2147483647 w 14"/>
                <a:gd name="T9" fmla="*/ 2147483647 h 12"/>
                <a:gd name="T10" fmla="*/ 2147483647 w 14"/>
                <a:gd name="T11" fmla="*/ 2147483647 h 12"/>
                <a:gd name="T12" fmla="*/ 0 w 14"/>
                <a:gd name="T13" fmla="*/ 2147483647 h 12"/>
                <a:gd name="T14" fmla="*/ 2147483647 w 14"/>
                <a:gd name="T15" fmla="*/ 2147483647 h 12"/>
                <a:gd name="T16" fmla="*/ 2147483647 w 14"/>
                <a:gd name="T17" fmla="*/ 0 h 12"/>
                <a:gd name="T18" fmla="*/ 2147483647 w 14"/>
                <a:gd name="T19" fmla="*/ 0 h 12"/>
                <a:gd name="T20" fmla="*/ 2147483647 w 14"/>
                <a:gd name="T21" fmla="*/ 0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 h="12">
                  <a:moveTo>
                    <a:pt x="14" y="0"/>
                  </a:moveTo>
                  <a:lnTo>
                    <a:pt x="12" y="4"/>
                  </a:lnTo>
                  <a:lnTo>
                    <a:pt x="10" y="8"/>
                  </a:lnTo>
                  <a:lnTo>
                    <a:pt x="8" y="10"/>
                  </a:lnTo>
                  <a:lnTo>
                    <a:pt x="4" y="12"/>
                  </a:lnTo>
                  <a:lnTo>
                    <a:pt x="2" y="10"/>
                  </a:lnTo>
                  <a:lnTo>
                    <a:pt x="0" y="8"/>
                  </a:lnTo>
                  <a:lnTo>
                    <a:pt x="2" y="4"/>
                  </a:lnTo>
                  <a:lnTo>
                    <a:pt x="6" y="0"/>
                  </a:lnTo>
                  <a:lnTo>
                    <a:pt x="10" y="0"/>
                  </a:lnTo>
                  <a:lnTo>
                    <a:pt x="14"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54" name="Freeform 265"/>
            <p:cNvSpPr>
              <a:spLocks/>
            </p:cNvSpPr>
            <p:nvPr/>
          </p:nvSpPr>
          <p:spPr bwMode="auto">
            <a:xfrm>
              <a:off x="7961409" y="2443403"/>
              <a:ext cx="13385" cy="17846"/>
            </a:xfrm>
            <a:custGeom>
              <a:avLst/>
              <a:gdLst>
                <a:gd name="T0" fmla="*/ 0 w 12"/>
                <a:gd name="T1" fmla="*/ 2147483647 h 16"/>
                <a:gd name="T2" fmla="*/ 0 w 12"/>
                <a:gd name="T3" fmla="*/ 0 h 16"/>
                <a:gd name="T4" fmla="*/ 2147483647 w 12"/>
                <a:gd name="T5" fmla="*/ 0 h 16"/>
                <a:gd name="T6" fmla="*/ 2147483647 w 12"/>
                <a:gd name="T7" fmla="*/ 2147483647 h 16"/>
                <a:gd name="T8" fmla="*/ 2147483647 w 12"/>
                <a:gd name="T9" fmla="*/ 2147483647 h 16"/>
                <a:gd name="T10" fmla="*/ 2147483647 w 12"/>
                <a:gd name="T11" fmla="*/ 2147483647 h 16"/>
                <a:gd name="T12" fmla="*/ 2147483647 w 12"/>
                <a:gd name="T13" fmla="*/ 2147483647 h 16"/>
                <a:gd name="T14" fmla="*/ 2147483647 w 12"/>
                <a:gd name="T15" fmla="*/ 2147483647 h 16"/>
                <a:gd name="T16" fmla="*/ 2147483647 w 12"/>
                <a:gd name="T17" fmla="*/ 2147483647 h 16"/>
                <a:gd name="T18" fmla="*/ 2147483647 w 12"/>
                <a:gd name="T19" fmla="*/ 2147483647 h 16"/>
                <a:gd name="T20" fmla="*/ 0 w 12"/>
                <a:gd name="T21" fmla="*/ 2147483647 h 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 h="16">
                  <a:moveTo>
                    <a:pt x="0" y="8"/>
                  </a:moveTo>
                  <a:lnTo>
                    <a:pt x="0" y="0"/>
                  </a:lnTo>
                  <a:lnTo>
                    <a:pt x="2" y="0"/>
                  </a:lnTo>
                  <a:lnTo>
                    <a:pt x="6" y="4"/>
                  </a:lnTo>
                  <a:lnTo>
                    <a:pt x="8" y="6"/>
                  </a:lnTo>
                  <a:lnTo>
                    <a:pt x="12" y="10"/>
                  </a:lnTo>
                  <a:lnTo>
                    <a:pt x="12" y="14"/>
                  </a:lnTo>
                  <a:lnTo>
                    <a:pt x="12" y="16"/>
                  </a:lnTo>
                  <a:lnTo>
                    <a:pt x="10" y="14"/>
                  </a:lnTo>
                  <a:lnTo>
                    <a:pt x="6" y="8"/>
                  </a:lnTo>
                  <a:lnTo>
                    <a:pt x="0"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55" name="Freeform 266"/>
            <p:cNvSpPr>
              <a:spLocks/>
            </p:cNvSpPr>
            <p:nvPr/>
          </p:nvSpPr>
          <p:spPr bwMode="auto">
            <a:xfrm>
              <a:off x="7907869" y="2425556"/>
              <a:ext cx="22309" cy="22308"/>
            </a:xfrm>
            <a:custGeom>
              <a:avLst/>
              <a:gdLst>
                <a:gd name="T0" fmla="*/ 2147483647 w 20"/>
                <a:gd name="T1" fmla="*/ 2147483647 h 20"/>
                <a:gd name="T2" fmla="*/ 2147483647 w 20"/>
                <a:gd name="T3" fmla="*/ 2147483647 h 20"/>
                <a:gd name="T4" fmla="*/ 2147483647 w 20"/>
                <a:gd name="T5" fmla="*/ 2147483647 h 20"/>
                <a:gd name="T6" fmla="*/ 0 w 20"/>
                <a:gd name="T7" fmla="*/ 0 h 20"/>
                <a:gd name="T8" fmla="*/ 2147483647 w 20"/>
                <a:gd name="T9" fmla="*/ 0 h 20"/>
                <a:gd name="T10" fmla="*/ 2147483647 w 20"/>
                <a:gd name="T11" fmla="*/ 2147483647 h 20"/>
                <a:gd name="T12" fmla="*/ 2147483647 w 20"/>
                <a:gd name="T13" fmla="*/ 2147483647 h 20"/>
                <a:gd name="T14" fmla="*/ 2147483647 w 20"/>
                <a:gd name="T15" fmla="*/ 2147483647 h 20"/>
                <a:gd name="T16" fmla="*/ 2147483647 w 20"/>
                <a:gd name="T17" fmla="*/ 2147483647 h 20"/>
                <a:gd name="T18" fmla="*/ 2147483647 w 20"/>
                <a:gd name="T19" fmla="*/ 2147483647 h 20"/>
                <a:gd name="T20" fmla="*/ 2147483647 w 20"/>
                <a:gd name="T21" fmla="*/ 2147483647 h 20"/>
                <a:gd name="T22" fmla="*/ 2147483647 w 20"/>
                <a:gd name="T23" fmla="*/ 2147483647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20">
                  <a:moveTo>
                    <a:pt x="16" y="20"/>
                  </a:moveTo>
                  <a:lnTo>
                    <a:pt x="12" y="16"/>
                  </a:lnTo>
                  <a:lnTo>
                    <a:pt x="6" y="10"/>
                  </a:lnTo>
                  <a:lnTo>
                    <a:pt x="0" y="0"/>
                  </a:lnTo>
                  <a:lnTo>
                    <a:pt x="6" y="0"/>
                  </a:lnTo>
                  <a:lnTo>
                    <a:pt x="14" y="4"/>
                  </a:lnTo>
                  <a:lnTo>
                    <a:pt x="18" y="4"/>
                  </a:lnTo>
                  <a:lnTo>
                    <a:pt x="20" y="8"/>
                  </a:lnTo>
                  <a:lnTo>
                    <a:pt x="20" y="12"/>
                  </a:lnTo>
                  <a:lnTo>
                    <a:pt x="20" y="16"/>
                  </a:lnTo>
                  <a:lnTo>
                    <a:pt x="18" y="20"/>
                  </a:lnTo>
                  <a:lnTo>
                    <a:pt x="16" y="2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56" name="Freeform 267"/>
            <p:cNvSpPr>
              <a:spLocks/>
            </p:cNvSpPr>
            <p:nvPr/>
          </p:nvSpPr>
          <p:spPr bwMode="auto">
            <a:xfrm>
              <a:off x="8563731" y="2833793"/>
              <a:ext cx="15616" cy="17846"/>
            </a:xfrm>
            <a:custGeom>
              <a:avLst/>
              <a:gdLst>
                <a:gd name="T0" fmla="*/ 2147483647 w 14"/>
                <a:gd name="T1" fmla="*/ 2147483647 h 16"/>
                <a:gd name="T2" fmla="*/ 2147483647 w 14"/>
                <a:gd name="T3" fmla="*/ 2147483647 h 16"/>
                <a:gd name="T4" fmla="*/ 2147483647 w 14"/>
                <a:gd name="T5" fmla="*/ 2147483647 h 16"/>
                <a:gd name="T6" fmla="*/ 2147483647 w 14"/>
                <a:gd name="T7" fmla="*/ 2147483647 h 16"/>
                <a:gd name="T8" fmla="*/ 2147483647 w 14"/>
                <a:gd name="T9" fmla="*/ 2147483647 h 16"/>
                <a:gd name="T10" fmla="*/ 0 w 14"/>
                <a:gd name="T11" fmla="*/ 2147483647 h 16"/>
                <a:gd name="T12" fmla="*/ 0 w 14"/>
                <a:gd name="T13" fmla="*/ 0 h 16"/>
                <a:gd name="T14" fmla="*/ 2147483647 w 14"/>
                <a:gd name="T15" fmla="*/ 2147483647 h 16"/>
                <a:gd name="T16" fmla="*/ 2147483647 w 14"/>
                <a:gd name="T17" fmla="*/ 2147483647 h 16"/>
                <a:gd name="T18" fmla="*/ 2147483647 w 14"/>
                <a:gd name="T19" fmla="*/ 2147483647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 h="16">
                  <a:moveTo>
                    <a:pt x="14" y="12"/>
                  </a:moveTo>
                  <a:lnTo>
                    <a:pt x="12" y="14"/>
                  </a:lnTo>
                  <a:lnTo>
                    <a:pt x="10" y="16"/>
                  </a:lnTo>
                  <a:lnTo>
                    <a:pt x="8" y="14"/>
                  </a:lnTo>
                  <a:lnTo>
                    <a:pt x="4" y="12"/>
                  </a:lnTo>
                  <a:lnTo>
                    <a:pt x="0" y="4"/>
                  </a:lnTo>
                  <a:lnTo>
                    <a:pt x="0" y="0"/>
                  </a:lnTo>
                  <a:lnTo>
                    <a:pt x="8" y="4"/>
                  </a:lnTo>
                  <a:lnTo>
                    <a:pt x="12" y="8"/>
                  </a:lnTo>
                  <a:lnTo>
                    <a:pt x="14"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57" name="Freeform 268"/>
            <p:cNvSpPr>
              <a:spLocks/>
            </p:cNvSpPr>
            <p:nvPr/>
          </p:nvSpPr>
          <p:spPr bwMode="auto">
            <a:xfrm>
              <a:off x="8569015" y="2889563"/>
              <a:ext cx="22309" cy="13385"/>
            </a:xfrm>
            <a:custGeom>
              <a:avLst/>
              <a:gdLst>
                <a:gd name="T0" fmla="*/ 2147483647 w 20"/>
                <a:gd name="T1" fmla="*/ 2147483647 h 12"/>
                <a:gd name="T2" fmla="*/ 2147483647 w 20"/>
                <a:gd name="T3" fmla="*/ 2147483647 h 12"/>
                <a:gd name="T4" fmla="*/ 2147483647 w 20"/>
                <a:gd name="T5" fmla="*/ 2147483647 h 12"/>
                <a:gd name="T6" fmla="*/ 2147483647 w 20"/>
                <a:gd name="T7" fmla="*/ 2147483647 h 12"/>
                <a:gd name="T8" fmla="*/ 2147483647 w 20"/>
                <a:gd name="T9" fmla="*/ 2147483647 h 12"/>
                <a:gd name="T10" fmla="*/ 0 w 20"/>
                <a:gd name="T11" fmla="*/ 2147483647 h 12"/>
                <a:gd name="T12" fmla="*/ 0 w 20"/>
                <a:gd name="T13" fmla="*/ 0 h 12"/>
                <a:gd name="T14" fmla="*/ 2147483647 w 20"/>
                <a:gd name="T15" fmla="*/ 0 h 12"/>
                <a:gd name="T16" fmla="*/ 2147483647 w 20"/>
                <a:gd name="T17" fmla="*/ 2147483647 h 12"/>
                <a:gd name="T18" fmla="*/ 2147483647 w 20"/>
                <a:gd name="T19" fmla="*/ 2147483647 h 12"/>
                <a:gd name="T20" fmla="*/ 2147483647 w 20"/>
                <a:gd name="T21" fmla="*/ 2147483647 h 12"/>
                <a:gd name="T22" fmla="*/ 2147483647 w 20"/>
                <a:gd name="T23" fmla="*/ 2147483647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12">
                  <a:moveTo>
                    <a:pt x="20" y="8"/>
                  </a:moveTo>
                  <a:lnTo>
                    <a:pt x="20" y="12"/>
                  </a:lnTo>
                  <a:lnTo>
                    <a:pt x="16" y="12"/>
                  </a:lnTo>
                  <a:lnTo>
                    <a:pt x="6" y="10"/>
                  </a:lnTo>
                  <a:lnTo>
                    <a:pt x="2" y="6"/>
                  </a:lnTo>
                  <a:lnTo>
                    <a:pt x="0" y="2"/>
                  </a:lnTo>
                  <a:lnTo>
                    <a:pt x="0" y="0"/>
                  </a:lnTo>
                  <a:lnTo>
                    <a:pt x="2" y="0"/>
                  </a:lnTo>
                  <a:lnTo>
                    <a:pt x="10" y="2"/>
                  </a:lnTo>
                  <a:lnTo>
                    <a:pt x="18" y="4"/>
                  </a:lnTo>
                  <a:lnTo>
                    <a:pt x="20" y="6"/>
                  </a:lnTo>
                  <a:lnTo>
                    <a:pt x="20"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58" name="Freeform 269"/>
            <p:cNvSpPr>
              <a:spLocks/>
            </p:cNvSpPr>
            <p:nvPr/>
          </p:nvSpPr>
          <p:spPr bwMode="auto">
            <a:xfrm>
              <a:off x="8635940" y="2998873"/>
              <a:ext cx="8923" cy="15615"/>
            </a:xfrm>
            <a:custGeom>
              <a:avLst/>
              <a:gdLst>
                <a:gd name="T0" fmla="*/ 2147483647 w 8"/>
                <a:gd name="T1" fmla="*/ 0 h 14"/>
                <a:gd name="T2" fmla="*/ 2147483647 w 8"/>
                <a:gd name="T3" fmla="*/ 2147483647 h 14"/>
                <a:gd name="T4" fmla="*/ 2147483647 w 8"/>
                <a:gd name="T5" fmla="*/ 2147483647 h 14"/>
                <a:gd name="T6" fmla="*/ 2147483647 w 8"/>
                <a:gd name="T7" fmla="*/ 2147483647 h 14"/>
                <a:gd name="T8" fmla="*/ 2147483647 w 8"/>
                <a:gd name="T9" fmla="*/ 2147483647 h 14"/>
                <a:gd name="T10" fmla="*/ 2147483647 w 8"/>
                <a:gd name="T11" fmla="*/ 2147483647 h 14"/>
                <a:gd name="T12" fmla="*/ 2147483647 w 8"/>
                <a:gd name="T13" fmla="*/ 2147483647 h 14"/>
                <a:gd name="T14" fmla="*/ 2147483647 w 8"/>
                <a:gd name="T15" fmla="*/ 2147483647 h 14"/>
                <a:gd name="T16" fmla="*/ 0 w 8"/>
                <a:gd name="T17" fmla="*/ 2147483647 h 14"/>
                <a:gd name="T18" fmla="*/ 0 w 8"/>
                <a:gd name="T19" fmla="*/ 2147483647 h 14"/>
                <a:gd name="T20" fmla="*/ 0 w 8"/>
                <a:gd name="T21" fmla="*/ 0 h 14"/>
                <a:gd name="T22" fmla="*/ 2147483647 w 8"/>
                <a:gd name="T23" fmla="*/ 0 h 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4">
                  <a:moveTo>
                    <a:pt x="4" y="0"/>
                  </a:moveTo>
                  <a:lnTo>
                    <a:pt x="4" y="4"/>
                  </a:lnTo>
                  <a:lnTo>
                    <a:pt x="6" y="6"/>
                  </a:lnTo>
                  <a:lnTo>
                    <a:pt x="8" y="6"/>
                  </a:lnTo>
                  <a:lnTo>
                    <a:pt x="8" y="8"/>
                  </a:lnTo>
                  <a:lnTo>
                    <a:pt x="6" y="12"/>
                  </a:lnTo>
                  <a:lnTo>
                    <a:pt x="4" y="14"/>
                  </a:lnTo>
                  <a:lnTo>
                    <a:pt x="2" y="14"/>
                  </a:lnTo>
                  <a:lnTo>
                    <a:pt x="0" y="10"/>
                  </a:lnTo>
                  <a:lnTo>
                    <a:pt x="0" y="6"/>
                  </a:lnTo>
                  <a:lnTo>
                    <a:pt x="0" y="0"/>
                  </a:lnTo>
                  <a:lnTo>
                    <a:pt x="4"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gr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1016001"/>
            <a:ext cx="2921001" cy="2794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358" name="Content Placeholder 11"/>
          <p:cNvSpPr>
            <a:spLocks noGrp="1"/>
          </p:cNvSpPr>
          <p:nvPr>
            <p:ph sz="quarter" idx="18"/>
          </p:nvPr>
        </p:nvSpPr>
        <p:spPr>
          <a:xfrm>
            <a:off x="381002" y="4064002"/>
            <a:ext cx="2667001" cy="254000"/>
          </a:xfrm>
        </p:spPr>
        <p:txBody>
          <a:bodyPr/>
          <a:lstStyle/>
          <a:p>
            <a:pPr lvl="0"/>
            <a:r>
              <a:rPr lang="en-US" smtClean="0"/>
              <a:t>Click to edit Master text styles</a:t>
            </a:r>
          </a:p>
        </p:txBody>
      </p:sp>
      <p:sp>
        <p:nvSpPr>
          <p:cNvPr id="359" name="Text Placeholder 73"/>
          <p:cNvSpPr>
            <a:spLocks noGrp="1"/>
          </p:cNvSpPr>
          <p:nvPr>
            <p:ph type="body" sz="quarter" idx="19"/>
          </p:nvPr>
        </p:nvSpPr>
        <p:spPr>
          <a:xfrm>
            <a:off x="381000" y="4318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363" name="Content Placeholder 11"/>
          <p:cNvSpPr>
            <a:spLocks noGrp="1"/>
          </p:cNvSpPr>
          <p:nvPr>
            <p:ph sz="quarter" idx="21"/>
          </p:nvPr>
        </p:nvSpPr>
        <p:spPr>
          <a:xfrm>
            <a:off x="3302000" y="4064002"/>
            <a:ext cx="2540002" cy="254000"/>
          </a:xfrm>
        </p:spPr>
        <p:txBody>
          <a:bodyPr/>
          <a:lstStyle/>
          <a:p>
            <a:pPr lvl="0"/>
            <a:r>
              <a:rPr lang="en-US" smtClean="0"/>
              <a:t>Click to edit Master text styles</a:t>
            </a:r>
          </a:p>
        </p:txBody>
      </p:sp>
      <p:sp>
        <p:nvSpPr>
          <p:cNvPr id="364" name="Text Placeholder 73"/>
          <p:cNvSpPr>
            <a:spLocks noGrp="1"/>
          </p:cNvSpPr>
          <p:nvPr>
            <p:ph type="body" sz="quarter" idx="22"/>
          </p:nvPr>
        </p:nvSpPr>
        <p:spPr>
          <a:xfrm>
            <a:off x="3302000" y="4318000"/>
            <a:ext cx="2032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369" name="Content Placeholder 11"/>
          <p:cNvSpPr>
            <a:spLocks noGrp="1"/>
          </p:cNvSpPr>
          <p:nvPr>
            <p:ph sz="quarter" idx="24"/>
          </p:nvPr>
        </p:nvSpPr>
        <p:spPr>
          <a:xfrm>
            <a:off x="6096002" y="4064002"/>
            <a:ext cx="2667001" cy="254000"/>
          </a:xfrm>
        </p:spPr>
        <p:txBody>
          <a:bodyPr/>
          <a:lstStyle/>
          <a:p>
            <a:pPr lvl="0"/>
            <a:r>
              <a:rPr lang="en-US" smtClean="0"/>
              <a:t>Click to edit Master text styles</a:t>
            </a:r>
          </a:p>
        </p:txBody>
      </p:sp>
      <p:sp>
        <p:nvSpPr>
          <p:cNvPr id="370" name="Text Placeholder 73"/>
          <p:cNvSpPr>
            <a:spLocks noGrp="1"/>
          </p:cNvSpPr>
          <p:nvPr>
            <p:ph type="body" sz="quarter" idx="25"/>
          </p:nvPr>
        </p:nvSpPr>
        <p:spPr>
          <a:xfrm>
            <a:off x="6096000" y="4318000"/>
            <a:ext cx="2032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4" name="Content Placeholder 3"/>
          <p:cNvSpPr>
            <a:spLocks noGrp="1"/>
          </p:cNvSpPr>
          <p:nvPr>
            <p:ph sz="quarter" idx="26"/>
          </p:nvPr>
        </p:nvSpPr>
        <p:spPr>
          <a:xfrm>
            <a:off x="3302000" y="4318004"/>
            <a:ext cx="2540002" cy="1523997"/>
          </a:xfrm>
        </p:spPr>
        <p:txBody>
          <a:bodyPr anchor="ctr"/>
          <a:lstStyle>
            <a:lvl1pPr algn="ctr">
              <a:defRPr/>
            </a:lvl1pPr>
          </a:lstStyle>
          <a:p>
            <a:pPr lvl="0"/>
            <a:r>
              <a:rPr lang="en-GB" smtClean="0"/>
              <a:t>Click to edit Master text styles</a:t>
            </a:r>
          </a:p>
        </p:txBody>
      </p:sp>
      <p:sp>
        <p:nvSpPr>
          <p:cNvPr id="342" name="Content Placeholder 3"/>
          <p:cNvSpPr>
            <a:spLocks noGrp="1"/>
          </p:cNvSpPr>
          <p:nvPr>
            <p:ph sz="quarter" idx="27"/>
          </p:nvPr>
        </p:nvSpPr>
        <p:spPr>
          <a:xfrm>
            <a:off x="6096001" y="4318004"/>
            <a:ext cx="2667000" cy="1523997"/>
          </a:xfrm>
        </p:spPr>
        <p:txBody>
          <a:bodyPr anchor="ctr"/>
          <a:lstStyle>
            <a:lvl1pPr algn="ctr">
              <a:defRPr/>
            </a:lvl1pPr>
          </a:lstStyle>
          <a:p>
            <a:pPr lvl="0"/>
            <a:r>
              <a:rPr lang="en-GB" smtClean="0"/>
              <a:t>Click to edit Master text styles</a:t>
            </a:r>
          </a:p>
        </p:txBody>
      </p:sp>
      <p:sp>
        <p:nvSpPr>
          <p:cNvPr id="343" name="Content Placeholder 3"/>
          <p:cNvSpPr>
            <a:spLocks noGrp="1"/>
          </p:cNvSpPr>
          <p:nvPr>
            <p:ph sz="quarter" idx="28"/>
          </p:nvPr>
        </p:nvSpPr>
        <p:spPr>
          <a:xfrm>
            <a:off x="279403" y="4318004"/>
            <a:ext cx="2768599" cy="1523997"/>
          </a:xfrm>
        </p:spPr>
        <p:txBody>
          <a:bodyPr anchor="ctr"/>
          <a:lstStyle>
            <a:lvl1pPr algn="ctr">
              <a:defRPr/>
            </a:lvl1pPr>
          </a:lstStyle>
          <a:p>
            <a:pPr lvl="0"/>
            <a:r>
              <a:rPr lang="en-GB" smtClean="0"/>
              <a:t>Click to edit Master text styles</a:t>
            </a:r>
          </a:p>
        </p:txBody>
      </p:sp>
    </p:spTree>
    <p:extLst>
      <p:ext uri="{BB962C8B-B14F-4D97-AF65-F5344CB8AC3E}">
        <p14:creationId xmlns:p14="http://schemas.microsoft.com/office/powerpoint/2010/main" val="2307841637"/>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p:cSld name="Theme Overview_LinesHalf">
    <p:spTree>
      <p:nvGrpSpPr>
        <p:cNvPr id="1" name=""/>
        <p:cNvGrpSpPr/>
        <p:nvPr/>
      </p:nvGrpSpPr>
      <p:grpSpPr>
        <a:xfrm>
          <a:off x="0" y="0"/>
          <a:ext cx="0" cy="0"/>
          <a:chOff x="0" y="0"/>
          <a:chExt cx="0" cy="0"/>
        </a:xfrm>
      </p:grpSpPr>
      <p:cxnSp>
        <p:nvCxnSpPr>
          <p:cNvPr id="11" name="Straight Connector 3"/>
          <p:cNvCxnSpPr>
            <a:cxnSpLocks noChangeShapeType="1"/>
          </p:cNvCxnSpPr>
          <p:nvPr/>
        </p:nvCxnSpPr>
        <p:spPr bwMode="auto">
          <a:xfrm>
            <a:off x="381000" y="4064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grpSp>
        <p:nvGrpSpPr>
          <p:cNvPr id="13" name="Group 12"/>
          <p:cNvGrpSpPr/>
          <p:nvPr/>
        </p:nvGrpSpPr>
        <p:grpSpPr>
          <a:xfrm>
            <a:off x="3472385" y="1100461"/>
            <a:ext cx="5181403" cy="2730500"/>
            <a:chOff x="3667763" y="1100460"/>
            <a:chExt cx="5181403" cy="2730500"/>
          </a:xfrm>
          <a:solidFill>
            <a:srgbClr val="A6A6A6"/>
          </a:solidFill>
        </p:grpSpPr>
        <p:sp>
          <p:nvSpPr>
            <p:cNvPr id="14" name="Freeform 2"/>
            <p:cNvSpPr>
              <a:spLocks/>
            </p:cNvSpPr>
            <p:nvPr/>
          </p:nvSpPr>
          <p:spPr bwMode="auto">
            <a:xfrm>
              <a:off x="7179687" y="1611314"/>
              <a:ext cx="914638" cy="669240"/>
            </a:xfrm>
            <a:custGeom>
              <a:avLst/>
              <a:gdLst>
                <a:gd name="T0" fmla="*/ 434 w 820"/>
                <a:gd name="T1" fmla="*/ 466 h 600"/>
                <a:gd name="T2" fmla="*/ 440 w 820"/>
                <a:gd name="T3" fmla="*/ 504 h 600"/>
                <a:gd name="T4" fmla="*/ 448 w 820"/>
                <a:gd name="T5" fmla="*/ 534 h 600"/>
                <a:gd name="T6" fmla="*/ 468 w 820"/>
                <a:gd name="T7" fmla="*/ 554 h 600"/>
                <a:gd name="T8" fmla="*/ 492 w 820"/>
                <a:gd name="T9" fmla="*/ 582 h 600"/>
                <a:gd name="T10" fmla="*/ 500 w 820"/>
                <a:gd name="T11" fmla="*/ 566 h 600"/>
                <a:gd name="T12" fmla="*/ 550 w 820"/>
                <a:gd name="T13" fmla="*/ 548 h 600"/>
                <a:gd name="T14" fmla="*/ 582 w 820"/>
                <a:gd name="T15" fmla="*/ 562 h 600"/>
                <a:gd name="T16" fmla="*/ 638 w 820"/>
                <a:gd name="T17" fmla="*/ 582 h 600"/>
                <a:gd name="T18" fmla="*/ 648 w 820"/>
                <a:gd name="T19" fmla="*/ 590 h 600"/>
                <a:gd name="T20" fmla="*/ 712 w 820"/>
                <a:gd name="T21" fmla="*/ 562 h 600"/>
                <a:gd name="T22" fmla="*/ 746 w 820"/>
                <a:gd name="T23" fmla="*/ 540 h 600"/>
                <a:gd name="T24" fmla="*/ 778 w 820"/>
                <a:gd name="T25" fmla="*/ 478 h 600"/>
                <a:gd name="T26" fmla="*/ 782 w 820"/>
                <a:gd name="T27" fmla="*/ 420 h 600"/>
                <a:gd name="T28" fmla="*/ 776 w 820"/>
                <a:gd name="T29" fmla="*/ 392 h 600"/>
                <a:gd name="T30" fmla="*/ 718 w 820"/>
                <a:gd name="T31" fmla="*/ 332 h 600"/>
                <a:gd name="T32" fmla="*/ 734 w 820"/>
                <a:gd name="T33" fmla="*/ 286 h 600"/>
                <a:gd name="T34" fmla="*/ 662 w 820"/>
                <a:gd name="T35" fmla="*/ 266 h 600"/>
                <a:gd name="T36" fmla="*/ 694 w 820"/>
                <a:gd name="T37" fmla="*/ 228 h 600"/>
                <a:gd name="T38" fmla="*/ 718 w 820"/>
                <a:gd name="T39" fmla="*/ 262 h 600"/>
                <a:gd name="T40" fmla="*/ 760 w 820"/>
                <a:gd name="T41" fmla="*/ 222 h 600"/>
                <a:gd name="T42" fmla="*/ 796 w 820"/>
                <a:gd name="T43" fmla="*/ 198 h 600"/>
                <a:gd name="T44" fmla="*/ 820 w 820"/>
                <a:gd name="T45" fmla="*/ 188 h 600"/>
                <a:gd name="T46" fmla="*/ 820 w 820"/>
                <a:gd name="T47" fmla="*/ 142 h 600"/>
                <a:gd name="T48" fmla="*/ 792 w 820"/>
                <a:gd name="T49" fmla="*/ 98 h 600"/>
                <a:gd name="T50" fmla="*/ 744 w 820"/>
                <a:gd name="T51" fmla="*/ 80 h 600"/>
                <a:gd name="T52" fmla="*/ 646 w 820"/>
                <a:gd name="T53" fmla="*/ 24 h 600"/>
                <a:gd name="T54" fmla="*/ 556 w 820"/>
                <a:gd name="T55" fmla="*/ 4 h 600"/>
                <a:gd name="T56" fmla="*/ 564 w 820"/>
                <a:gd name="T57" fmla="*/ 40 h 600"/>
                <a:gd name="T58" fmla="*/ 536 w 820"/>
                <a:gd name="T59" fmla="*/ 66 h 600"/>
                <a:gd name="T60" fmla="*/ 576 w 820"/>
                <a:gd name="T61" fmla="*/ 100 h 600"/>
                <a:gd name="T62" fmla="*/ 578 w 820"/>
                <a:gd name="T63" fmla="*/ 124 h 600"/>
                <a:gd name="T64" fmla="*/ 556 w 820"/>
                <a:gd name="T65" fmla="*/ 144 h 600"/>
                <a:gd name="T66" fmla="*/ 524 w 820"/>
                <a:gd name="T67" fmla="*/ 150 h 600"/>
                <a:gd name="T68" fmla="*/ 528 w 820"/>
                <a:gd name="T69" fmla="*/ 166 h 600"/>
                <a:gd name="T70" fmla="*/ 496 w 820"/>
                <a:gd name="T71" fmla="*/ 198 h 600"/>
                <a:gd name="T72" fmla="*/ 402 w 820"/>
                <a:gd name="T73" fmla="*/ 200 h 600"/>
                <a:gd name="T74" fmla="*/ 290 w 820"/>
                <a:gd name="T75" fmla="*/ 172 h 600"/>
                <a:gd name="T76" fmla="*/ 210 w 820"/>
                <a:gd name="T77" fmla="*/ 146 h 600"/>
                <a:gd name="T78" fmla="*/ 168 w 820"/>
                <a:gd name="T79" fmla="*/ 98 h 600"/>
                <a:gd name="T80" fmla="*/ 122 w 820"/>
                <a:gd name="T81" fmla="*/ 86 h 600"/>
                <a:gd name="T82" fmla="*/ 92 w 820"/>
                <a:gd name="T83" fmla="*/ 130 h 600"/>
                <a:gd name="T84" fmla="*/ 70 w 820"/>
                <a:gd name="T85" fmla="*/ 156 h 600"/>
                <a:gd name="T86" fmla="*/ 50 w 820"/>
                <a:gd name="T87" fmla="*/ 228 h 600"/>
                <a:gd name="T88" fmla="*/ 0 w 820"/>
                <a:gd name="T89" fmla="*/ 254 h 600"/>
                <a:gd name="T90" fmla="*/ 20 w 820"/>
                <a:gd name="T91" fmla="*/ 288 h 600"/>
                <a:gd name="T92" fmla="*/ 44 w 820"/>
                <a:gd name="T93" fmla="*/ 302 h 600"/>
                <a:gd name="T94" fmla="*/ 78 w 820"/>
                <a:gd name="T95" fmla="*/ 324 h 600"/>
                <a:gd name="T96" fmla="*/ 108 w 820"/>
                <a:gd name="T97" fmla="*/ 320 h 600"/>
                <a:gd name="T98" fmla="*/ 112 w 820"/>
                <a:gd name="T99" fmla="*/ 352 h 600"/>
                <a:gd name="T100" fmla="*/ 112 w 820"/>
                <a:gd name="T101" fmla="*/ 380 h 600"/>
                <a:gd name="T102" fmla="*/ 144 w 820"/>
                <a:gd name="T103" fmla="*/ 416 h 600"/>
                <a:gd name="T104" fmla="*/ 180 w 820"/>
                <a:gd name="T105" fmla="*/ 428 h 600"/>
                <a:gd name="T106" fmla="*/ 230 w 820"/>
                <a:gd name="T107" fmla="*/ 458 h 600"/>
                <a:gd name="T108" fmla="*/ 274 w 820"/>
                <a:gd name="T109" fmla="*/ 466 h 600"/>
                <a:gd name="T110" fmla="*/ 294 w 820"/>
                <a:gd name="T111" fmla="*/ 462 h 600"/>
                <a:gd name="T112" fmla="*/ 336 w 820"/>
                <a:gd name="T113" fmla="*/ 480 h 600"/>
                <a:gd name="T114" fmla="*/ 372 w 820"/>
                <a:gd name="T115" fmla="*/ 438 h 600"/>
                <a:gd name="T116" fmla="*/ 392 w 820"/>
                <a:gd name="T117" fmla="*/ 436 h 600"/>
                <a:gd name="T118" fmla="*/ 414 w 820"/>
                <a:gd name="T119" fmla="*/ 452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0" h="600">
                  <a:moveTo>
                    <a:pt x="414" y="452"/>
                  </a:moveTo>
                  <a:lnTo>
                    <a:pt x="420" y="452"/>
                  </a:lnTo>
                  <a:lnTo>
                    <a:pt x="424" y="454"/>
                  </a:lnTo>
                  <a:lnTo>
                    <a:pt x="426" y="456"/>
                  </a:lnTo>
                  <a:lnTo>
                    <a:pt x="430" y="462"/>
                  </a:lnTo>
                  <a:lnTo>
                    <a:pt x="430" y="464"/>
                  </a:lnTo>
                  <a:lnTo>
                    <a:pt x="434" y="466"/>
                  </a:lnTo>
                  <a:lnTo>
                    <a:pt x="438" y="466"/>
                  </a:lnTo>
                  <a:lnTo>
                    <a:pt x="440" y="470"/>
                  </a:lnTo>
                  <a:lnTo>
                    <a:pt x="442" y="480"/>
                  </a:lnTo>
                  <a:lnTo>
                    <a:pt x="446" y="496"/>
                  </a:lnTo>
                  <a:lnTo>
                    <a:pt x="444" y="500"/>
                  </a:lnTo>
                  <a:lnTo>
                    <a:pt x="446" y="502"/>
                  </a:lnTo>
                  <a:lnTo>
                    <a:pt x="440" y="504"/>
                  </a:lnTo>
                  <a:lnTo>
                    <a:pt x="436" y="510"/>
                  </a:lnTo>
                  <a:lnTo>
                    <a:pt x="434" y="516"/>
                  </a:lnTo>
                  <a:lnTo>
                    <a:pt x="434" y="520"/>
                  </a:lnTo>
                  <a:lnTo>
                    <a:pt x="436" y="528"/>
                  </a:lnTo>
                  <a:lnTo>
                    <a:pt x="438" y="532"/>
                  </a:lnTo>
                  <a:lnTo>
                    <a:pt x="442" y="534"/>
                  </a:lnTo>
                  <a:lnTo>
                    <a:pt x="448" y="534"/>
                  </a:lnTo>
                  <a:lnTo>
                    <a:pt x="452" y="534"/>
                  </a:lnTo>
                  <a:lnTo>
                    <a:pt x="454" y="536"/>
                  </a:lnTo>
                  <a:lnTo>
                    <a:pt x="456" y="542"/>
                  </a:lnTo>
                  <a:lnTo>
                    <a:pt x="458" y="546"/>
                  </a:lnTo>
                  <a:lnTo>
                    <a:pt x="462" y="548"/>
                  </a:lnTo>
                  <a:lnTo>
                    <a:pt x="466" y="550"/>
                  </a:lnTo>
                  <a:lnTo>
                    <a:pt x="468" y="554"/>
                  </a:lnTo>
                  <a:lnTo>
                    <a:pt x="468" y="558"/>
                  </a:lnTo>
                  <a:lnTo>
                    <a:pt x="466" y="568"/>
                  </a:lnTo>
                  <a:lnTo>
                    <a:pt x="472" y="570"/>
                  </a:lnTo>
                  <a:lnTo>
                    <a:pt x="478" y="574"/>
                  </a:lnTo>
                  <a:lnTo>
                    <a:pt x="484" y="578"/>
                  </a:lnTo>
                  <a:lnTo>
                    <a:pt x="490" y="580"/>
                  </a:lnTo>
                  <a:lnTo>
                    <a:pt x="492" y="582"/>
                  </a:lnTo>
                  <a:lnTo>
                    <a:pt x="496" y="578"/>
                  </a:lnTo>
                  <a:lnTo>
                    <a:pt x="500" y="582"/>
                  </a:lnTo>
                  <a:lnTo>
                    <a:pt x="502" y="582"/>
                  </a:lnTo>
                  <a:lnTo>
                    <a:pt x="506" y="580"/>
                  </a:lnTo>
                  <a:lnTo>
                    <a:pt x="502" y="574"/>
                  </a:lnTo>
                  <a:lnTo>
                    <a:pt x="500" y="568"/>
                  </a:lnTo>
                  <a:lnTo>
                    <a:pt x="500" y="566"/>
                  </a:lnTo>
                  <a:lnTo>
                    <a:pt x="502" y="562"/>
                  </a:lnTo>
                  <a:lnTo>
                    <a:pt x="506" y="560"/>
                  </a:lnTo>
                  <a:lnTo>
                    <a:pt x="518" y="560"/>
                  </a:lnTo>
                  <a:lnTo>
                    <a:pt x="524" y="560"/>
                  </a:lnTo>
                  <a:lnTo>
                    <a:pt x="534" y="558"/>
                  </a:lnTo>
                  <a:lnTo>
                    <a:pt x="542" y="552"/>
                  </a:lnTo>
                  <a:lnTo>
                    <a:pt x="550" y="548"/>
                  </a:lnTo>
                  <a:lnTo>
                    <a:pt x="558" y="546"/>
                  </a:lnTo>
                  <a:lnTo>
                    <a:pt x="564" y="548"/>
                  </a:lnTo>
                  <a:lnTo>
                    <a:pt x="568" y="550"/>
                  </a:lnTo>
                  <a:lnTo>
                    <a:pt x="574" y="552"/>
                  </a:lnTo>
                  <a:lnTo>
                    <a:pt x="578" y="552"/>
                  </a:lnTo>
                  <a:lnTo>
                    <a:pt x="580" y="558"/>
                  </a:lnTo>
                  <a:lnTo>
                    <a:pt x="582" y="562"/>
                  </a:lnTo>
                  <a:lnTo>
                    <a:pt x="590" y="570"/>
                  </a:lnTo>
                  <a:lnTo>
                    <a:pt x="598" y="574"/>
                  </a:lnTo>
                  <a:lnTo>
                    <a:pt x="606" y="576"/>
                  </a:lnTo>
                  <a:lnTo>
                    <a:pt x="620" y="576"/>
                  </a:lnTo>
                  <a:lnTo>
                    <a:pt x="626" y="576"/>
                  </a:lnTo>
                  <a:lnTo>
                    <a:pt x="630" y="578"/>
                  </a:lnTo>
                  <a:lnTo>
                    <a:pt x="638" y="582"/>
                  </a:lnTo>
                  <a:lnTo>
                    <a:pt x="638" y="588"/>
                  </a:lnTo>
                  <a:lnTo>
                    <a:pt x="638" y="594"/>
                  </a:lnTo>
                  <a:lnTo>
                    <a:pt x="640" y="598"/>
                  </a:lnTo>
                  <a:lnTo>
                    <a:pt x="646" y="600"/>
                  </a:lnTo>
                  <a:lnTo>
                    <a:pt x="650" y="596"/>
                  </a:lnTo>
                  <a:lnTo>
                    <a:pt x="648" y="594"/>
                  </a:lnTo>
                  <a:lnTo>
                    <a:pt x="648" y="590"/>
                  </a:lnTo>
                  <a:lnTo>
                    <a:pt x="646" y="584"/>
                  </a:lnTo>
                  <a:lnTo>
                    <a:pt x="662" y="580"/>
                  </a:lnTo>
                  <a:lnTo>
                    <a:pt x="674" y="572"/>
                  </a:lnTo>
                  <a:lnTo>
                    <a:pt x="696" y="558"/>
                  </a:lnTo>
                  <a:lnTo>
                    <a:pt x="696" y="568"/>
                  </a:lnTo>
                  <a:lnTo>
                    <a:pt x="708" y="568"/>
                  </a:lnTo>
                  <a:lnTo>
                    <a:pt x="712" y="562"/>
                  </a:lnTo>
                  <a:lnTo>
                    <a:pt x="714" y="560"/>
                  </a:lnTo>
                  <a:lnTo>
                    <a:pt x="724" y="556"/>
                  </a:lnTo>
                  <a:lnTo>
                    <a:pt x="734" y="554"/>
                  </a:lnTo>
                  <a:lnTo>
                    <a:pt x="738" y="552"/>
                  </a:lnTo>
                  <a:lnTo>
                    <a:pt x="742" y="548"/>
                  </a:lnTo>
                  <a:lnTo>
                    <a:pt x="742" y="550"/>
                  </a:lnTo>
                  <a:lnTo>
                    <a:pt x="746" y="540"/>
                  </a:lnTo>
                  <a:lnTo>
                    <a:pt x="752" y="532"/>
                  </a:lnTo>
                  <a:lnTo>
                    <a:pt x="770" y="518"/>
                  </a:lnTo>
                  <a:lnTo>
                    <a:pt x="772" y="514"/>
                  </a:lnTo>
                  <a:lnTo>
                    <a:pt x="774" y="508"/>
                  </a:lnTo>
                  <a:lnTo>
                    <a:pt x="774" y="498"/>
                  </a:lnTo>
                  <a:lnTo>
                    <a:pt x="774" y="488"/>
                  </a:lnTo>
                  <a:lnTo>
                    <a:pt x="778" y="478"/>
                  </a:lnTo>
                  <a:lnTo>
                    <a:pt x="786" y="466"/>
                  </a:lnTo>
                  <a:lnTo>
                    <a:pt x="792" y="454"/>
                  </a:lnTo>
                  <a:lnTo>
                    <a:pt x="794" y="448"/>
                  </a:lnTo>
                  <a:lnTo>
                    <a:pt x="794" y="442"/>
                  </a:lnTo>
                  <a:lnTo>
                    <a:pt x="792" y="432"/>
                  </a:lnTo>
                  <a:lnTo>
                    <a:pt x="790" y="426"/>
                  </a:lnTo>
                  <a:lnTo>
                    <a:pt x="782" y="420"/>
                  </a:lnTo>
                  <a:lnTo>
                    <a:pt x="772" y="418"/>
                  </a:lnTo>
                  <a:lnTo>
                    <a:pt x="778" y="410"/>
                  </a:lnTo>
                  <a:lnTo>
                    <a:pt x="786" y="406"/>
                  </a:lnTo>
                  <a:lnTo>
                    <a:pt x="778" y="400"/>
                  </a:lnTo>
                  <a:lnTo>
                    <a:pt x="774" y="396"/>
                  </a:lnTo>
                  <a:lnTo>
                    <a:pt x="772" y="392"/>
                  </a:lnTo>
                  <a:lnTo>
                    <a:pt x="776" y="392"/>
                  </a:lnTo>
                  <a:lnTo>
                    <a:pt x="768" y="378"/>
                  </a:lnTo>
                  <a:lnTo>
                    <a:pt x="760" y="366"/>
                  </a:lnTo>
                  <a:lnTo>
                    <a:pt x="750" y="352"/>
                  </a:lnTo>
                  <a:lnTo>
                    <a:pt x="738" y="342"/>
                  </a:lnTo>
                  <a:lnTo>
                    <a:pt x="726" y="338"/>
                  </a:lnTo>
                  <a:lnTo>
                    <a:pt x="720" y="334"/>
                  </a:lnTo>
                  <a:lnTo>
                    <a:pt x="718" y="332"/>
                  </a:lnTo>
                  <a:lnTo>
                    <a:pt x="718" y="328"/>
                  </a:lnTo>
                  <a:lnTo>
                    <a:pt x="718" y="324"/>
                  </a:lnTo>
                  <a:lnTo>
                    <a:pt x="720" y="316"/>
                  </a:lnTo>
                  <a:lnTo>
                    <a:pt x="724" y="312"/>
                  </a:lnTo>
                  <a:lnTo>
                    <a:pt x="728" y="308"/>
                  </a:lnTo>
                  <a:lnTo>
                    <a:pt x="748" y="294"/>
                  </a:lnTo>
                  <a:lnTo>
                    <a:pt x="734" y="286"/>
                  </a:lnTo>
                  <a:lnTo>
                    <a:pt x="726" y="282"/>
                  </a:lnTo>
                  <a:lnTo>
                    <a:pt x="718" y="280"/>
                  </a:lnTo>
                  <a:lnTo>
                    <a:pt x="714" y="282"/>
                  </a:lnTo>
                  <a:lnTo>
                    <a:pt x="710" y="286"/>
                  </a:lnTo>
                  <a:lnTo>
                    <a:pt x="706" y="290"/>
                  </a:lnTo>
                  <a:lnTo>
                    <a:pt x="702" y="290"/>
                  </a:lnTo>
                  <a:lnTo>
                    <a:pt x="662" y="266"/>
                  </a:lnTo>
                  <a:lnTo>
                    <a:pt x="662" y="262"/>
                  </a:lnTo>
                  <a:lnTo>
                    <a:pt x="666" y="260"/>
                  </a:lnTo>
                  <a:lnTo>
                    <a:pt x="670" y="256"/>
                  </a:lnTo>
                  <a:lnTo>
                    <a:pt x="676" y="254"/>
                  </a:lnTo>
                  <a:lnTo>
                    <a:pt x="682" y="250"/>
                  </a:lnTo>
                  <a:lnTo>
                    <a:pt x="686" y="240"/>
                  </a:lnTo>
                  <a:lnTo>
                    <a:pt x="694" y="228"/>
                  </a:lnTo>
                  <a:lnTo>
                    <a:pt x="698" y="224"/>
                  </a:lnTo>
                  <a:lnTo>
                    <a:pt x="704" y="224"/>
                  </a:lnTo>
                  <a:lnTo>
                    <a:pt x="708" y="224"/>
                  </a:lnTo>
                  <a:lnTo>
                    <a:pt x="712" y="228"/>
                  </a:lnTo>
                  <a:lnTo>
                    <a:pt x="714" y="236"/>
                  </a:lnTo>
                  <a:lnTo>
                    <a:pt x="714" y="262"/>
                  </a:lnTo>
                  <a:lnTo>
                    <a:pt x="718" y="262"/>
                  </a:lnTo>
                  <a:lnTo>
                    <a:pt x="724" y="258"/>
                  </a:lnTo>
                  <a:lnTo>
                    <a:pt x="732" y="250"/>
                  </a:lnTo>
                  <a:lnTo>
                    <a:pt x="740" y="242"/>
                  </a:lnTo>
                  <a:lnTo>
                    <a:pt x="742" y="242"/>
                  </a:lnTo>
                  <a:lnTo>
                    <a:pt x="748" y="242"/>
                  </a:lnTo>
                  <a:lnTo>
                    <a:pt x="752" y="234"/>
                  </a:lnTo>
                  <a:lnTo>
                    <a:pt x="760" y="222"/>
                  </a:lnTo>
                  <a:lnTo>
                    <a:pt x="770" y="210"/>
                  </a:lnTo>
                  <a:lnTo>
                    <a:pt x="774" y="212"/>
                  </a:lnTo>
                  <a:lnTo>
                    <a:pt x="780" y="214"/>
                  </a:lnTo>
                  <a:lnTo>
                    <a:pt x="792" y="214"/>
                  </a:lnTo>
                  <a:lnTo>
                    <a:pt x="790" y="208"/>
                  </a:lnTo>
                  <a:lnTo>
                    <a:pt x="792" y="204"/>
                  </a:lnTo>
                  <a:lnTo>
                    <a:pt x="796" y="198"/>
                  </a:lnTo>
                  <a:lnTo>
                    <a:pt x="802" y="188"/>
                  </a:lnTo>
                  <a:lnTo>
                    <a:pt x="806" y="190"/>
                  </a:lnTo>
                  <a:lnTo>
                    <a:pt x="810" y="192"/>
                  </a:lnTo>
                  <a:lnTo>
                    <a:pt x="814" y="190"/>
                  </a:lnTo>
                  <a:lnTo>
                    <a:pt x="818" y="188"/>
                  </a:lnTo>
                  <a:lnTo>
                    <a:pt x="818" y="186"/>
                  </a:lnTo>
                  <a:lnTo>
                    <a:pt x="820" y="188"/>
                  </a:lnTo>
                  <a:lnTo>
                    <a:pt x="814" y="172"/>
                  </a:lnTo>
                  <a:lnTo>
                    <a:pt x="808" y="164"/>
                  </a:lnTo>
                  <a:lnTo>
                    <a:pt x="800" y="158"/>
                  </a:lnTo>
                  <a:lnTo>
                    <a:pt x="800" y="142"/>
                  </a:lnTo>
                  <a:lnTo>
                    <a:pt x="812" y="146"/>
                  </a:lnTo>
                  <a:lnTo>
                    <a:pt x="820" y="152"/>
                  </a:lnTo>
                  <a:lnTo>
                    <a:pt x="820" y="142"/>
                  </a:lnTo>
                  <a:lnTo>
                    <a:pt x="820" y="136"/>
                  </a:lnTo>
                  <a:lnTo>
                    <a:pt x="820" y="124"/>
                  </a:lnTo>
                  <a:lnTo>
                    <a:pt x="818" y="110"/>
                  </a:lnTo>
                  <a:lnTo>
                    <a:pt x="814" y="100"/>
                  </a:lnTo>
                  <a:lnTo>
                    <a:pt x="806" y="86"/>
                  </a:lnTo>
                  <a:lnTo>
                    <a:pt x="798" y="92"/>
                  </a:lnTo>
                  <a:lnTo>
                    <a:pt x="792" y="98"/>
                  </a:lnTo>
                  <a:lnTo>
                    <a:pt x="786" y="102"/>
                  </a:lnTo>
                  <a:lnTo>
                    <a:pt x="774" y="104"/>
                  </a:lnTo>
                  <a:lnTo>
                    <a:pt x="770" y="104"/>
                  </a:lnTo>
                  <a:lnTo>
                    <a:pt x="764" y="102"/>
                  </a:lnTo>
                  <a:lnTo>
                    <a:pt x="756" y="96"/>
                  </a:lnTo>
                  <a:lnTo>
                    <a:pt x="750" y="88"/>
                  </a:lnTo>
                  <a:lnTo>
                    <a:pt x="744" y="80"/>
                  </a:lnTo>
                  <a:lnTo>
                    <a:pt x="732" y="76"/>
                  </a:lnTo>
                  <a:lnTo>
                    <a:pt x="718" y="72"/>
                  </a:lnTo>
                  <a:lnTo>
                    <a:pt x="704" y="68"/>
                  </a:lnTo>
                  <a:lnTo>
                    <a:pt x="690" y="62"/>
                  </a:lnTo>
                  <a:lnTo>
                    <a:pt x="680" y="54"/>
                  </a:lnTo>
                  <a:lnTo>
                    <a:pt x="668" y="46"/>
                  </a:lnTo>
                  <a:lnTo>
                    <a:pt x="646" y="24"/>
                  </a:lnTo>
                  <a:lnTo>
                    <a:pt x="634" y="16"/>
                  </a:lnTo>
                  <a:lnTo>
                    <a:pt x="622" y="8"/>
                  </a:lnTo>
                  <a:lnTo>
                    <a:pt x="606" y="2"/>
                  </a:lnTo>
                  <a:lnTo>
                    <a:pt x="584" y="0"/>
                  </a:lnTo>
                  <a:lnTo>
                    <a:pt x="572" y="0"/>
                  </a:lnTo>
                  <a:lnTo>
                    <a:pt x="562" y="2"/>
                  </a:lnTo>
                  <a:lnTo>
                    <a:pt x="556" y="4"/>
                  </a:lnTo>
                  <a:lnTo>
                    <a:pt x="552" y="8"/>
                  </a:lnTo>
                  <a:lnTo>
                    <a:pt x="550" y="12"/>
                  </a:lnTo>
                  <a:lnTo>
                    <a:pt x="550" y="18"/>
                  </a:lnTo>
                  <a:lnTo>
                    <a:pt x="552" y="20"/>
                  </a:lnTo>
                  <a:lnTo>
                    <a:pt x="556" y="24"/>
                  </a:lnTo>
                  <a:lnTo>
                    <a:pt x="562" y="30"/>
                  </a:lnTo>
                  <a:lnTo>
                    <a:pt x="564" y="40"/>
                  </a:lnTo>
                  <a:lnTo>
                    <a:pt x="566" y="50"/>
                  </a:lnTo>
                  <a:lnTo>
                    <a:pt x="566" y="56"/>
                  </a:lnTo>
                  <a:lnTo>
                    <a:pt x="566" y="62"/>
                  </a:lnTo>
                  <a:lnTo>
                    <a:pt x="562" y="66"/>
                  </a:lnTo>
                  <a:lnTo>
                    <a:pt x="560" y="68"/>
                  </a:lnTo>
                  <a:lnTo>
                    <a:pt x="550" y="68"/>
                  </a:lnTo>
                  <a:lnTo>
                    <a:pt x="536" y="66"/>
                  </a:lnTo>
                  <a:lnTo>
                    <a:pt x="538" y="88"/>
                  </a:lnTo>
                  <a:lnTo>
                    <a:pt x="538" y="94"/>
                  </a:lnTo>
                  <a:lnTo>
                    <a:pt x="542" y="98"/>
                  </a:lnTo>
                  <a:lnTo>
                    <a:pt x="544" y="102"/>
                  </a:lnTo>
                  <a:lnTo>
                    <a:pt x="550" y="102"/>
                  </a:lnTo>
                  <a:lnTo>
                    <a:pt x="568" y="102"/>
                  </a:lnTo>
                  <a:lnTo>
                    <a:pt x="576" y="100"/>
                  </a:lnTo>
                  <a:lnTo>
                    <a:pt x="582" y="98"/>
                  </a:lnTo>
                  <a:lnTo>
                    <a:pt x="592" y="100"/>
                  </a:lnTo>
                  <a:lnTo>
                    <a:pt x="602" y="106"/>
                  </a:lnTo>
                  <a:lnTo>
                    <a:pt x="610" y="112"/>
                  </a:lnTo>
                  <a:lnTo>
                    <a:pt x="616" y="120"/>
                  </a:lnTo>
                  <a:lnTo>
                    <a:pt x="596" y="122"/>
                  </a:lnTo>
                  <a:lnTo>
                    <a:pt x="578" y="124"/>
                  </a:lnTo>
                  <a:lnTo>
                    <a:pt x="576" y="128"/>
                  </a:lnTo>
                  <a:lnTo>
                    <a:pt x="576" y="132"/>
                  </a:lnTo>
                  <a:lnTo>
                    <a:pt x="574" y="134"/>
                  </a:lnTo>
                  <a:lnTo>
                    <a:pt x="574" y="140"/>
                  </a:lnTo>
                  <a:lnTo>
                    <a:pt x="570" y="142"/>
                  </a:lnTo>
                  <a:lnTo>
                    <a:pt x="566" y="142"/>
                  </a:lnTo>
                  <a:lnTo>
                    <a:pt x="556" y="144"/>
                  </a:lnTo>
                  <a:lnTo>
                    <a:pt x="552" y="146"/>
                  </a:lnTo>
                  <a:lnTo>
                    <a:pt x="550" y="150"/>
                  </a:lnTo>
                  <a:lnTo>
                    <a:pt x="544" y="152"/>
                  </a:lnTo>
                  <a:lnTo>
                    <a:pt x="538" y="154"/>
                  </a:lnTo>
                  <a:lnTo>
                    <a:pt x="532" y="154"/>
                  </a:lnTo>
                  <a:lnTo>
                    <a:pt x="528" y="152"/>
                  </a:lnTo>
                  <a:lnTo>
                    <a:pt x="524" y="150"/>
                  </a:lnTo>
                  <a:lnTo>
                    <a:pt x="522" y="150"/>
                  </a:lnTo>
                  <a:lnTo>
                    <a:pt x="518" y="152"/>
                  </a:lnTo>
                  <a:lnTo>
                    <a:pt x="516" y="156"/>
                  </a:lnTo>
                  <a:lnTo>
                    <a:pt x="516" y="160"/>
                  </a:lnTo>
                  <a:lnTo>
                    <a:pt x="518" y="160"/>
                  </a:lnTo>
                  <a:lnTo>
                    <a:pt x="524" y="164"/>
                  </a:lnTo>
                  <a:lnTo>
                    <a:pt x="528" y="166"/>
                  </a:lnTo>
                  <a:lnTo>
                    <a:pt x="530" y="168"/>
                  </a:lnTo>
                  <a:lnTo>
                    <a:pt x="530" y="172"/>
                  </a:lnTo>
                  <a:lnTo>
                    <a:pt x="530" y="176"/>
                  </a:lnTo>
                  <a:lnTo>
                    <a:pt x="526" y="182"/>
                  </a:lnTo>
                  <a:lnTo>
                    <a:pt x="518" y="188"/>
                  </a:lnTo>
                  <a:lnTo>
                    <a:pt x="508" y="194"/>
                  </a:lnTo>
                  <a:lnTo>
                    <a:pt x="496" y="198"/>
                  </a:lnTo>
                  <a:lnTo>
                    <a:pt x="468" y="198"/>
                  </a:lnTo>
                  <a:lnTo>
                    <a:pt x="458" y="206"/>
                  </a:lnTo>
                  <a:lnTo>
                    <a:pt x="452" y="210"/>
                  </a:lnTo>
                  <a:lnTo>
                    <a:pt x="444" y="212"/>
                  </a:lnTo>
                  <a:lnTo>
                    <a:pt x="430" y="210"/>
                  </a:lnTo>
                  <a:lnTo>
                    <a:pt x="414" y="206"/>
                  </a:lnTo>
                  <a:lnTo>
                    <a:pt x="402" y="200"/>
                  </a:lnTo>
                  <a:lnTo>
                    <a:pt x="392" y="194"/>
                  </a:lnTo>
                  <a:lnTo>
                    <a:pt x="348" y="194"/>
                  </a:lnTo>
                  <a:lnTo>
                    <a:pt x="348" y="192"/>
                  </a:lnTo>
                  <a:lnTo>
                    <a:pt x="314" y="192"/>
                  </a:lnTo>
                  <a:lnTo>
                    <a:pt x="306" y="188"/>
                  </a:lnTo>
                  <a:lnTo>
                    <a:pt x="298" y="180"/>
                  </a:lnTo>
                  <a:lnTo>
                    <a:pt x="290" y="172"/>
                  </a:lnTo>
                  <a:lnTo>
                    <a:pt x="280" y="166"/>
                  </a:lnTo>
                  <a:lnTo>
                    <a:pt x="272" y="160"/>
                  </a:lnTo>
                  <a:lnTo>
                    <a:pt x="262" y="160"/>
                  </a:lnTo>
                  <a:lnTo>
                    <a:pt x="252" y="156"/>
                  </a:lnTo>
                  <a:lnTo>
                    <a:pt x="244" y="152"/>
                  </a:lnTo>
                  <a:lnTo>
                    <a:pt x="214" y="152"/>
                  </a:lnTo>
                  <a:lnTo>
                    <a:pt x="210" y="146"/>
                  </a:lnTo>
                  <a:lnTo>
                    <a:pt x="206" y="140"/>
                  </a:lnTo>
                  <a:lnTo>
                    <a:pt x="202" y="126"/>
                  </a:lnTo>
                  <a:lnTo>
                    <a:pt x="198" y="118"/>
                  </a:lnTo>
                  <a:lnTo>
                    <a:pt x="194" y="112"/>
                  </a:lnTo>
                  <a:lnTo>
                    <a:pt x="182" y="104"/>
                  </a:lnTo>
                  <a:lnTo>
                    <a:pt x="174" y="100"/>
                  </a:lnTo>
                  <a:lnTo>
                    <a:pt x="168" y="98"/>
                  </a:lnTo>
                  <a:lnTo>
                    <a:pt x="154" y="92"/>
                  </a:lnTo>
                  <a:lnTo>
                    <a:pt x="146" y="90"/>
                  </a:lnTo>
                  <a:lnTo>
                    <a:pt x="140" y="86"/>
                  </a:lnTo>
                  <a:lnTo>
                    <a:pt x="138" y="82"/>
                  </a:lnTo>
                  <a:lnTo>
                    <a:pt x="134" y="76"/>
                  </a:lnTo>
                  <a:lnTo>
                    <a:pt x="134" y="78"/>
                  </a:lnTo>
                  <a:lnTo>
                    <a:pt x="122" y="86"/>
                  </a:lnTo>
                  <a:lnTo>
                    <a:pt x="114" y="94"/>
                  </a:lnTo>
                  <a:lnTo>
                    <a:pt x="126" y="108"/>
                  </a:lnTo>
                  <a:lnTo>
                    <a:pt x="116" y="116"/>
                  </a:lnTo>
                  <a:lnTo>
                    <a:pt x="110" y="118"/>
                  </a:lnTo>
                  <a:lnTo>
                    <a:pt x="100" y="116"/>
                  </a:lnTo>
                  <a:lnTo>
                    <a:pt x="88" y="112"/>
                  </a:lnTo>
                  <a:lnTo>
                    <a:pt x="92" y="130"/>
                  </a:lnTo>
                  <a:lnTo>
                    <a:pt x="92" y="140"/>
                  </a:lnTo>
                  <a:lnTo>
                    <a:pt x="90" y="148"/>
                  </a:lnTo>
                  <a:lnTo>
                    <a:pt x="86" y="150"/>
                  </a:lnTo>
                  <a:lnTo>
                    <a:pt x="84" y="150"/>
                  </a:lnTo>
                  <a:lnTo>
                    <a:pt x="78" y="150"/>
                  </a:lnTo>
                  <a:lnTo>
                    <a:pt x="68" y="146"/>
                  </a:lnTo>
                  <a:lnTo>
                    <a:pt x="70" y="156"/>
                  </a:lnTo>
                  <a:lnTo>
                    <a:pt x="76" y="164"/>
                  </a:lnTo>
                  <a:lnTo>
                    <a:pt x="80" y="176"/>
                  </a:lnTo>
                  <a:lnTo>
                    <a:pt x="82" y="188"/>
                  </a:lnTo>
                  <a:lnTo>
                    <a:pt x="78" y="194"/>
                  </a:lnTo>
                  <a:lnTo>
                    <a:pt x="74" y="200"/>
                  </a:lnTo>
                  <a:lnTo>
                    <a:pt x="64" y="214"/>
                  </a:lnTo>
                  <a:lnTo>
                    <a:pt x="50" y="228"/>
                  </a:lnTo>
                  <a:lnTo>
                    <a:pt x="38" y="236"/>
                  </a:lnTo>
                  <a:lnTo>
                    <a:pt x="28" y="238"/>
                  </a:lnTo>
                  <a:lnTo>
                    <a:pt x="14" y="240"/>
                  </a:lnTo>
                  <a:lnTo>
                    <a:pt x="8" y="242"/>
                  </a:lnTo>
                  <a:lnTo>
                    <a:pt x="4" y="244"/>
                  </a:lnTo>
                  <a:lnTo>
                    <a:pt x="2" y="248"/>
                  </a:lnTo>
                  <a:lnTo>
                    <a:pt x="0" y="254"/>
                  </a:lnTo>
                  <a:lnTo>
                    <a:pt x="2" y="258"/>
                  </a:lnTo>
                  <a:lnTo>
                    <a:pt x="4" y="262"/>
                  </a:lnTo>
                  <a:lnTo>
                    <a:pt x="14" y="268"/>
                  </a:lnTo>
                  <a:lnTo>
                    <a:pt x="24" y="276"/>
                  </a:lnTo>
                  <a:lnTo>
                    <a:pt x="26" y="280"/>
                  </a:lnTo>
                  <a:lnTo>
                    <a:pt x="26" y="286"/>
                  </a:lnTo>
                  <a:lnTo>
                    <a:pt x="20" y="288"/>
                  </a:lnTo>
                  <a:lnTo>
                    <a:pt x="14" y="290"/>
                  </a:lnTo>
                  <a:lnTo>
                    <a:pt x="18" y="292"/>
                  </a:lnTo>
                  <a:lnTo>
                    <a:pt x="20" y="294"/>
                  </a:lnTo>
                  <a:lnTo>
                    <a:pt x="28" y="296"/>
                  </a:lnTo>
                  <a:lnTo>
                    <a:pt x="28" y="298"/>
                  </a:lnTo>
                  <a:lnTo>
                    <a:pt x="36" y="298"/>
                  </a:lnTo>
                  <a:lnTo>
                    <a:pt x="44" y="302"/>
                  </a:lnTo>
                  <a:lnTo>
                    <a:pt x="50" y="308"/>
                  </a:lnTo>
                  <a:lnTo>
                    <a:pt x="54" y="316"/>
                  </a:lnTo>
                  <a:lnTo>
                    <a:pt x="58" y="320"/>
                  </a:lnTo>
                  <a:lnTo>
                    <a:pt x="62" y="322"/>
                  </a:lnTo>
                  <a:lnTo>
                    <a:pt x="68" y="322"/>
                  </a:lnTo>
                  <a:lnTo>
                    <a:pt x="74" y="324"/>
                  </a:lnTo>
                  <a:lnTo>
                    <a:pt x="78" y="324"/>
                  </a:lnTo>
                  <a:lnTo>
                    <a:pt x="82" y="326"/>
                  </a:lnTo>
                  <a:lnTo>
                    <a:pt x="84" y="326"/>
                  </a:lnTo>
                  <a:lnTo>
                    <a:pt x="86" y="324"/>
                  </a:lnTo>
                  <a:lnTo>
                    <a:pt x="90" y="322"/>
                  </a:lnTo>
                  <a:lnTo>
                    <a:pt x="94" y="320"/>
                  </a:lnTo>
                  <a:lnTo>
                    <a:pt x="100" y="320"/>
                  </a:lnTo>
                  <a:lnTo>
                    <a:pt x="108" y="320"/>
                  </a:lnTo>
                  <a:lnTo>
                    <a:pt x="114" y="324"/>
                  </a:lnTo>
                  <a:lnTo>
                    <a:pt x="116" y="324"/>
                  </a:lnTo>
                  <a:lnTo>
                    <a:pt x="122" y="326"/>
                  </a:lnTo>
                  <a:lnTo>
                    <a:pt x="122" y="332"/>
                  </a:lnTo>
                  <a:lnTo>
                    <a:pt x="120" y="336"/>
                  </a:lnTo>
                  <a:lnTo>
                    <a:pt x="114" y="344"/>
                  </a:lnTo>
                  <a:lnTo>
                    <a:pt x="112" y="352"/>
                  </a:lnTo>
                  <a:lnTo>
                    <a:pt x="110" y="358"/>
                  </a:lnTo>
                  <a:lnTo>
                    <a:pt x="112" y="362"/>
                  </a:lnTo>
                  <a:lnTo>
                    <a:pt x="114" y="368"/>
                  </a:lnTo>
                  <a:lnTo>
                    <a:pt x="122" y="376"/>
                  </a:lnTo>
                  <a:lnTo>
                    <a:pt x="120" y="378"/>
                  </a:lnTo>
                  <a:lnTo>
                    <a:pt x="118" y="378"/>
                  </a:lnTo>
                  <a:lnTo>
                    <a:pt x="112" y="380"/>
                  </a:lnTo>
                  <a:lnTo>
                    <a:pt x="114" y="388"/>
                  </a:lnTo>
                  <a:lnTo>
                    <a:pt x="114" y="392"/>
                  </a:lnTo>
                  <a:lnTo>
                    <a:pt x="116" y="396"/>
                  </a:lnTo>
                  <a:lnTo>
                    <a:pt x="118" y="400"/>
                  </a:lnTo>
                  <a:lnTo>
                    <a:pt x="126" y="404"/>
                  </a:lnTo>
                  <a:lnTo>
                    <a:pt x="136" y="408"/>
                  </a:lnTo>
                  <a:lnTo>
                    <a:pt x="144" y="416"/>
                  </a:lnTo>
                  <a:lnTo>
                    <a:pt x="152" y="424"/>
                  </a:lnTo>
                  <a:lnTo>
                    <a:pt x="158" y="424"/>
                  </a:lnTo>
                  <a:lnTo>
                    <a:pt x="162" y="424"/>
                  </a:lnTo>
                  <a:lnTo>
                    <a:pt x="164" y="422"/>
                  </a:lnTo>
                  <a:lnTo>
                    <a:pt x="166" y="420"/>
                  </a:lnTo>
                  <a:lnTo>
                    <a:pt x="168" y="420"/>
                  </a:lnTo>
                  <a:lnTo>
                    <a:pt x="180" y="428"/>
                  </a:lnTo>
                  <a:lnTo>
                    <a:pt x="190" y="436"/>
                  </a:lnTo>
                  <a:lnTo>
                    <a:pt x="198" y="442"/>
                  </a:lnTo>
                  <a:lnTo>
                    <a:pt x="208" y="446"/>
                  </a:lnTo>
                  <a:lnTo>
                    <a:pt x="220" y="450"/>
                  </a:lnTo>
                  <a:lnTo>
                    <a:pt x="222" y="452"/>
                  </a:lnTo>
                  <a:lnTo>
                    <a:pt x="226" y="456"/>
                  </a:lnTo>
                  <a:lnTo>
                    <a:pt x="230" y="458"/>
                  </a:lnTo>
                  <a:lnTo>
                    <a:pt x="236" y="460"/>
                  </a:lnTo>
                  <a:lnTo>
                    <a:pt x="240" y="460"/>
                  </a:lnTo>
                  <a:lnTo>
                    <a:pt x="242" y="460"/>
                  </a:lnTo>
                  <a:lnTo>
                    <a:pt x="244" y="460"/>
                  </a:lnTo>
                  <a:lnTo>
                    <a:pt x="250" y="464"/>
                  </a:lnTo>
                  <a:lnTo>
                    <a:pt x="256" y="466"/>
                  </a:lnTo>
                  <a:lnTo>
                    <a:pt x="274" y="466"/>
                  </a:lnTo>
                  <a:lnTo>
                    <a:pt x="274" y="468"/>
                  </a:lnTo>
                  <a:lnTo>
                    <a:pt x="274" y="464"/>
                  </a:lnTo>
                  <a:lnTo>
                    <a:pt x="278" y="462"/>
                  </a:lnTo>
                  <a:lnTo>
                    <a:pt x="284" y="460"/>
                  </a:lnTo>
                  <a:lnTo>
                    <a:pt x="288" y="472"/>
                  </a:lnTo>
                  <a:lnTo>
                    <a:pt x="290" y="468"/>
                  </a:lnTo>
                  <a:lnTo>
                    <a:pt x="294" y="462"/>
                  </a:lnTo>
                  <a:lnTo>
                    <a:pt x="298" y="460"/>
                  </a:lnTo>
                  <a:lnTo>
                    <a:pt x="302" y="458"/>
                  </a:lnTo>
                  <a:lnTo>
                    <a:pt x="312" y="460"/>
                  </a:lnTo>
                  <a:lnTo>
                    <a:pt x="322" y="464"/>
                  </a:lnTo>
                  <a:lnTo>
                    <a:pt x="332" y="472"/>
                  </a:lnTo>
                  <a:lnTo>
                    <a:pt x="336" y="478"/>
                  </a:lnTo>
                  <a:lnTo>
                    <a:pt x="336" y="480"/>
                  </a:lnTo>
                  <a:lnTo>
                    <a:pt x="338" y="478"/>
                  </a:lnTo>
                  <a:lnTo>
                    <a:pt x="340" y="470"/>
                  </a:lnTo>
                  <a:lnTo>
                    <a:pt x="344" y="460"/>
                  </a:lnTo>
                  <a:lnTo>
                    <a:pt x="348" y="454"/>
                  </a:lnTo>
                  <a:lnTo>
                    <a:pt x="356" y="446"/>
                  </a:lnTo>
                  <a:lnTo>
                    <a:pt x="362" y="442"/>
                  </a:lnTo>
                  <a:lnTo>
                    <a:pt x="372" y="438"/>
                  </a:lnTo>
                  <a:lnTo>
                    <a:pt x="374" y="440"/>
                  </a:lnTo>
                  <a:lnTo>
                    <a:pt x="376" y="440"/>
                  </a:lnTo>
                  <a:lnTo>
                    <a:pt x="380" y="442"/>
                  </a:lnTo>
                  <a:lnTo>
                    <a:pt x="382" y="440"/>
                  </a:lnTo>
                  <a:lnTo>
                    <a:pt x="386" y="438"/>
                  </a:lnTo>
                  <a:lnTo>
                    <a:pt x="386" y="436"/>
                  </a:lnTo>
                  <a:lnTo>
                    <a:pt x="392" y="436"/>
                  </a:lnTo>
                  <a:lnTo>
                    <a:pt x="400" y="444"/>
                  </a:lnTo>
                  <a:lnTo>
                    <a:pt x="400" y="448"/>
                  </a:lnTo>
                  <a:lnTo>
                    <a:pt x="400" y="450"/>
                  </a:lnTo>
                  <a:lnTo>
                    <a:pt x="404" y="454"/>
                  </a:lnTo>
                  <a:lnTo>
                    <a:pt x="410" y="456"/>
                  </a:lnTo>
                  <a:lnTo>
                    <a:pt x="414" y="456"/>
                  </a:lnTo>
                  <a:lnTo>
                    <a:pt x="414" y="45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 name="Freeform 3"/>
            <p:cNvSpPr>
              <a:spLocks/>
            </p:cNvSpPr>
            <p:nvPr/>
          </p:nvSpPr>
          <p:spPr bwMode="auto">
            <a:xfrm>
              <a:off x="8234867" y="1771931"/>
              <a:ext cx="91464" cy="78078"/>
            </a:xfrm>
            <a:custGeom>
              <a:avLst/>
              <a:gdLst>
                <a:gd name="T0" fmla="*/ 28 w 82"/>
                <a:gd name="T1" fmla="*/ 52 h 70"/>
                <a:gd name="T2" fmla="*/ 20 w 82"/>
                <a:gd name="T3" fmla="*/ 54 h 70"/>
                <a:gd name="T4" fmla="*/ 14 w 82"/>
                <a:gd name="T5" fmla="*/ 56 h 70"/>
                <a:gd name="T6" fmla="*/ 26 w 82"/>
                <a:gd name="T7" fmla="*/ 62 h 70"/>
                <a:gd name="T8" fmla="*/ 30 w 82"/>
                <a:gd name="T9" fmla="*/ 64 h 70"/>
                <a:gd name="T10" fmla="*/ 36 w 82"/>
                <a:gd name="T11" fmla="*/ 70 h 70"/>
                <a:gd name="T12" fmla="*/ 20 w 82"/>
                <a:gd name="T13" fmla="*/ 70 h 70"/>
                <a:gd name="T14" fmla="*/ 14 w 82"/>
                <a:gd name="T15" fmla="*/ 62 h 70"/>
                <a:gd name="T16" fmla="*/ 12 w 82"/>
                <a:gd name="T17" fmla="*/ 58 h 70"/>
                <a:gd name="T18" fmla="*/ 8 w 82"/>
                <a:gd name="T19" fmla="*/ 56 h 70"/>
                <a:gd name="T20" fmla="*/ 10 w 82"/>
                <a:gd name="T21" fmla="*/ 50 h 70"/>
                <a:gd name="T22" fmla="*/ 14 w 82"/>
                <a:gd name="T23" fmla="*/ 46 h 70"/>
                <a:gd name="T24" fmla="*/ 12 w 82"/>
                <a:gd name="T25" fmla="*/ 44 h 70"/>
                <a:gd name="T26" fmla="*/ 10 w 82"/>
                <a:gd name="T27" fmla="*/ 40 h 70"/>
                <a:gd name="T28" fmla="*/ 18 w 82"/>
                <a:gd name="T29" fmla="*/ 40 h 70"/>
                <a:gd name="T30" fmla="*/ 16 w 82"/>
                <a:gd name="T31" fmla="*/ 34 h 70"/>
                <a:gd name="T32" fmla="*/ 14 w 82"/>
                <a:gd name="T33" fmla="*/ 28 h 70"/>
                <a:gd name="T34" fmla="*/ 14 w 82"/>
                <a:gd name="T35" fmla="*/ 16 h 70"/>
                <a:gd name="T36" fmla="*/ 10 w 82"/>
                <a:gd name="T37" fmla="*/ 12 h 70"/>
                <a:gd name="T38" fmla="*/ 6 w 82"/>
                <a:gd name="T39" fmla="*/ 8 h 70"/>
                <a:gd name="T40" fmla="*/ 2 w 82"/>
                <a:gd name="T41" fmla="*/ 4 h 70"/>
                <a:gd name="T42" fmla="*/ 0 w 82"/>
                <a:gd name="T43" fmla="*/ 0 h 70"/>
                <a:gd name="T44" fmla="*/ 4 w 82"/>
                <a:gd name="T45" fmla="*/ 0 h 70"/>
                <a:gd name="T46" fmla="*/ 12 w 82"/>
                <a:gd name="T47" fmla="*/ 4 h 70"/>
                <a:gd name="T48" fmla="*/ 24 w 82"/>
                <a:gd name="T49" fmla="*/ 14 h 70"/>
                <a:gd name="T50" fmla="*/ 40 w 82"/>
                <a:gd name="T51" fmla="*/ 22 h 70"/>
                <a:gd name="T52" fmla="*/ 46 w 82"/>
                <a:gd name="T53" fmla="*/ 24 h 70"/>
                <a:gd name="T54" fmla="*/ 54 w 82"/>
                <a:gd name="T55" fmla="*/ 26 h 70"/>
                <a:gd name="T56" fmla="*/ 60 w 82"/>
                <a:gd name="T57" fmla="*/ 26 h 70"/>
                <a:gd name="T58" fmla="*/ 66 w 82"/>
                <a:gd name="T59" fmla="*/ 24 h 70"/>
                <a:gd name="T60" fmla="*/ 74 w 82"/>
                <a:gd name="T61" fmla="*/ 20 h 70"/>
                <a:gd name="T62" fmla="*/ 74 w 82"/>
                <a:gd name="T63" fmla="*/ 30 h 70"/>
                <a:gd name="T64" fmla="*/ 74 w 82"/>
                <a:gd name="T65" fmla="*/ 34 h 70"/>
                <a:gd name="T66" fmla="*/ 76 w 82"/>
                <a:gd name="T67" fmla="*/ 36 h 70"/>
                <a:gd name="T68" fmla="*/ 82 w 82"/>
                <a:gd name="T69" fmla="*/ 42 h 70"/>
                <a:gd name="T70" fmla="*/ 78 w 82"/>
                <a:gd name="T71" fmla="*/ 44 h 70"/>
                <a:gd name="T72" fmla="*/ 72 w 82"/>
                <a:gd name="T73" fmla="*/ 44 h 70"/>
                <a:gd name="T74" fmla="*/ 60 w 82"/>
                <a:gd name="T75" fmla="*/ 46 h 70"/>
                <a:gd name="T76" fmla="*/ 60 w 82"/>
                <a:gd name="T77" fmla="*/ 62 h 70"/>
                <a:gd name="T78" fmla="*/ 52 w 82"/>
                <a:gd name="T79" fmla="*/ 60 h 70"/>
                <a:gd name="T80" fmla="*/ 44 w 82"/>
                <a:gd name="T81" fmla="*/ 56 h 70"/>
                <a:gd name="T82" fmla="*/ 38 w 82"/>
                <a:gd name="T83" fmla="*/ 54 h 70"/>
                <a:gd name="T84" fmla="*/ 28 w 82"/>
                <a:gd name="T85" fmla="*/ 5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2" h="70">
                  <a:moveTo>
                    <a:pt x="28" y="52"/>
                  </a:moveTo>
                  <a:lnTo>
                    <a:pt x="20" y="54"/>
                  </a:lnTo>
                  <a:lnTo>
                    <a:pt x="14" y="56"/>
                  </a:lnTo>
                  <a:lnTo>
                    <a:pt x="26" y="62"/>
                  </a:lnTo>
                  <a:lnTo>
                    <a:pt x="30" y="64"/>
                  </a:lnTo>
                  <a:lnTo>
                    <a:pt x="36" y="70"/>
                  </a:lnTo>
                  <a:lnTo>
                    <a:pt x="20" y="70"/>
                  </a:lnTo>
                  <a:lnTo>
                    <a:pt x="14" y="62"/>
                  </a:lnTo>
                  <a:lnTo>
                    <a:pt x="12" y="58"/>
                  </a:lnTo>
                  <a:lnTo>
                    <a:pt x="8" y="56"/>
                  </a:lnTo>
                  <a:lnTo>
                    <a:pt x="10" y="50"/>
                  </a:lnTo>
                  <a:lnTo>
                    <a:pt x="14" y="46"/>
                  </a:lnTo>
                  <a:lnTo>
                    <a:pt x="12" y="44"/>
                  </a:lnTo>
                  <a:lnTo>
                    <a:pt x="10" y="40"/>
                  </a:lnTo>
                  <a:lnTo>
                    <a:pt x="18" y="40"/>
                  </a:lnTo>
                  <a:lnTo>
                    <a:pt x="16" y="34"/>
                  </a:lnTo>
                  <a:lnTo>
                    <a:pt x="14" y="28"/>
                  </a:lnTo>
                  <a:lnTo>
                    <a:pt x="14" y="16"/>
                  </a:lnTo>
                  <a:lnTo>
                    <a:pt x="10" y="12"/>
                  </a:lnTo>
                  <a:lnTo>
                    <a:pt x="6" y="8"/>
                  </a:lnTo>
                  <a:lnTo>
                    <a:pt x="2" y="4"/>
                  </a:lnTo>
                  <a:lnTo>
                    <a:pt x="0" y="0"/>
                  </a:lnTo>
                  <a:lnTo>
                    <a:pt x="4" y="0"/>
                  </a:lnTo>
                  <a:lnTo>
                    <a:pt x="12" y="4"/>
                  </a:lnTo>
                  <a:lnTo>
                    <a:pt x="24" y="14"/>
                  </a:lnTo>
                  <a:lnTo>
                    <a:pt x="40" y="22"/>
                  </a:lnTo>
                  <a:lnTo>
                    <a:pt x="46" y="24"/>
                  </a:lnTo>
                  <a:lnTo>
                    <a:pt x="54" y="26"/>
                  </a:lnTo>
                  <a:lnTo>
                    <a:pt x="60" y="26"/>
                  </a:lnTo>
                  <a:lnTo>
                    <a:pt x="66" y="24"/>
                  </a:lnTo>
                  <a:lnTo>
                    <a:pt x="74" y="20"/>
                  </a:lnTo>
                  <a:lnTo>
                    <a:pt x="74" y="30"/>
                  </a:lnTo>
                  <a:lnTo>
                    <a:pt x="74" y="34"/>
                  </a:lnTo>
                  <a:lnTo>
                    <a:pt x="76" y="36"/>
                  </a:lnTo>
                  <a:lnTo>
                    <a:pt x="82" y="42"/>
                  </a:lnTo>
                  <a:lnTo>
                    <a:pt x="78" y="44"/>
                  </a:lnTo>
                  <a:lnTo>
                    <a:pt x="72" y="44"/>
                  </a:lnTo>
                  <a:lnTo>
                    <a:pt x="60" y="46"/>
                  </a:lnTo>
                  <a:lnTo>
                    <a:pt x="60" y="62"/>
                  </a:lnTo>
                  <a:lnTo>
                    <a:pt x="52" y="60"/>
                  </a:lnTo>
                  <a:lnTo>
                    <a:pt x="44" y="56"/>
                  </a:lnTo>
                  <a:lnTo>
                    <a:pt x="38" y="54"/>
                  </a:lnTo>
                  <a:lnTo>
                    <a:pt x="28" y="5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 name="Freeform 4"/>
            <p:cNvSpPr>
              <a:spLocks/>
            </p:cNvSpPr>
            <p:nvPr/>
          </p:nvSpPr>
          <p:spPr bwMode="auto">
            <a:xfrm>
              <a:off x="8181327" y="1854471"/>
              <a:ext cx="151696" cy="165080"/>
            </a:xfrm>
            <a:custGeom>
              <a:avLst/>
              <a:gdLst>
                <a:gd name="T0" fmla="*/ 78 w 136"/>
                <a:gd name="T1" fmla="*/ 6 h 148"/>
                <a:gd name="T2" fmla="*/ 86 w 136"/>
                <a:gd name="T3" fmla="*/ 0 h 148"/>
                <a:gd name="T4" fmla="*/ 110 w 136"/>
                <a:gd name="T5" fmla="*/ 24 h 148"/>
                <a:gd name="T6" fmla="*/ 118 w 136"/>
                <a:gd name="T7" fmla="*/ 38 h 148"/>
                <a:gd name="T8" fmla="*/ 122 w 136"/>
                <a:gd name="T9" fmla="*/ 52 h 148"/>
                <a:gd name="T10" fmla="*/ 118 w 136"/>
                <a:gd name="T11" fmla="*/ 60 h 148"/>
                <a:gd name="T12" fmla="*/ 136 w 136"/>
                <a:gd name="T13" fmla="*/ 102 h 148"/>
                <a:gd name="T14" fmla="*/ 132 w 136"/>
                <a:gd name="T15" fmla="*/ 114 h 148"/>
                <a:gd name="T16" fmla="*/ 126 w 136"/>
                <a:gd name="T17" fmla="*/ 114 h 148"/>
                <a:gd name="T18" fmla="*/ 130 w 136"/>
                <a:gd name="T19" fmla="*/ 106 h 148"/>
                <a:gd name="T20" fmla="*/ 118 w 136"/>
                <a:gd name="T21" fmla="*/ 110 h 148"/>
                <a:gd name="T22" fmla="*/ 116 w 136"/>
                <a:gd name="T23" fmla="*/ 116 h 148"/>
                <a:gd name="T24" fmla="*/ 108 w 136"/>
                <a:gd name="T25" fmla="*/ 120 h 148"/>
                <a:gd name="T26" fmla="*/ 100 w 136"/>
                <a:gd name="T27" fmla="*/ 122 h 148"/>
                <a:gd name="T28" fmla="*/ 88 w 136"/>
                <a:gd name="T29" fmla="*/ 120 h 148"/>
                <a:gd name="T30" fmla="*/ 82 w 136"/>
                <a:gd name="T31" fmla="*/ 120 h 148"/>
                <a:gd name="T32" fmla="*/ 86 w 136"/>
                <a:gd name="T33" fmla="*/ 128 h 148"/>
                <a:gd name="T34" fmla="*/ 86 w 136"/>
                <a:gd name="T35" fmla="*/ 138 h 148"/>
                <a:gd name="T36" fmla="*/ 74 w 136"/>
                <a:gd name="T37" fmla="*/ 144 h 148"/>
                <a:gd name="T38" fmla="*/ 66 w 136"/>
                <a:gd name="T39" fmla="*/ 132 h 148"/>
                <a:gd name="T40" fmla="*/ 54 w 136"/>
                <a:gd name="T41" fmla="*/ 122 h 148"/>
                <a:gd name="T42" fmla="*/ 38 w 136"/>
                <a:gd name="T43" fmla="*/ 126 h 148"/>
                <a:gd name="T44" fmla="*/ 20 w 136"/>
                <a:gd name="T45" fmla="*/ 130 h 148"/>
                <a:gd name="T46" fmla="*/ 8 w 136"/>
                <a:gd name="T47" fmla="*/ 134 h 148"/>
                <a:gd name="T48" fmla="*/ 0 w 136"/>
                <a:gd name="T49" fmla="*/ 132 h 148"/>
                <a:gd name="T50" fmla="*/ 6 w 136"/>
                <a:gd name="T51" fmla="*/ 126 h 148"/>
                <a:gd name="T52" fmla="*/ 14 w 136"/>
                <a:gd name="T53" fmla="*/ 116 h 148"/>
                <a:gd name="T54" fmla="*/ 24 w 136"/>
                <a:gd name="T55" fmla="*/ 106 h 148"/>
                <a:gd name="T56" fmla="*/ 34 w 136"/>
                <a:gd name="T57" fmla="*/ 106 h 148"/>
                <a:gd name="T58" fmla="*/ 42 w 136"/>
                <a:gd name="T59" fmla="*/ 102 h 148"/>
                <a:gd name="T60" fmla="*/ 52 w 136"/>
                <a:gd name="T61" fmla="*/ 102 h 148"/>
                <a:gd name="T62" fmla="*/ 60 w 136"/>
                <a:gd name="T63" fmla="*/ 108 h 148"/>
                <a:gd name="T64" fmla="*/ 62 w 136"/>
                <a:gd name="T65" fmla="*/ 102 h 148"/>
                <a:gd name="T66" fmla="*/ 60 w 136"/>
                <a:gd name="T67" fmla="*/ 94 h 148"/>
                <a:gd name="T68" fmla="*/ 64 w 136"/>
                <a:gd name="T69" fmla="*/ 86 h 148"/>
                <a:gd name="T70" fmla="*/ 68 w 136"/>
                <a:gd name="T71" fmla="*/ 80 h 148"/>
                <a:gd name="T72" fmla="*/ 68 w 136"/>
                <a:gd name="T73" fmla="*/ 74 h 148"/>
                <a:gd name="T74" fmla="*/ 68 w 136"/>
                <a:gd name="T75" fmla="*/ 82 h 148"/>
                <a:gd name="T76" fmla="*/ 82 w 136"/>
                <a:gd name="T77" fmla="*/ 78 h 148"/>
                <a:gd name="T78" fmla="*/ 90 w 136"/>
                <a:gd name="T79" fmla="*/ 72 h 148"/>
                <a:gd name="T80" fmla="*/ 94 w 136"/>
                <a:gd name="T81" fmla="*/ 50 h 148"/>
                <a:gd name="T82" fmla="*/ 92 w 136"/>
                <a:gd name="T83" fmla="*/ 40 h 148"/>
                <a:gd name="T84" fmla="*/ 84 w 136"/>
                <a:gd name="T85" fmla="*/ 26 h 148"/>
                <a:gd name="T86" fmla="*/ 80 w 136"/>
                <a:gd name="T87" fmla="*/ 20 h 148"/>
                <a:gd name="T88" fmla="*/ 76 w 136"/>
                <a:gd name="T89" fmla="*/ 12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6" h="148">
                  <a:moveTo>
                    <a:pt x="76" y="12"/>
                  </a:moveTo>
                  <a:lnTo>
                    <a:pt x="78" y="6"/>
                  </a:lnTo>
                  <a:lnTo>
                    <a:pt x="80" y="4"/>
                  </a:lnTo>
                  <a:lnTo>
                    <a:pt x="86" y="0"/>
                  </a:lnTo>
                  <a:lnTo>
                    <a:pt x="98" y="10"/>
                  </a:lnTo>
                  <a:lnTo>
                    <a:pt x="110" y="24"/>
                  </a:lnTo>
                  <a:lnTo>
                    <a:pt x="116" y="30"/>
                  </a:lnTo>
                  <a:lnTo>
                    <a:pt x="118" y="38"/>
                  </a:lnTo>
                  <a:lnTo>
                    <a:pt x="122" y="46"/>
                  </a:lnTo>
                  <a:lnTo>
                    <a:pt x="122" y="52"/>
                  </a:lnTo>
                  <a:lnTo>
                    <a:pt x="120" y="56"/>
                  </a:lnTo>
                  <a:lnTo>
                    <a:pt x="118" y="60"/>
                  </a:lnTo>
                  <a:lnTo>
                    <a:pt x="126" y="78"/>
                  </a:lnTo>
                  <a:lnTo>
                    <a:pt x="136" y="102"/>
                  </a:lnTo>
                  <a:lnTo>
                    <a:pt x="134" y="110"/>
                  </a:lnTo>
                  <a:lnTo>
                    <a:pt x="132" y="114"/>
                  </a:lnTo>
                  <a:lnTo>
                    <a:pt x="130" y="114"/>
                  </a:lnTo>
                  <a:lnTo>
                    <a:pt x="126" y="114"/>
                  </a:lnTo>
                  <a:lnTo>
                    <a:pt x="126" y="110"/>
                  </a:lnTo>
                  <a:lnTo>
                    <a:pt x="130" y="106"/>
                  </a:lnTo>
                  <a:lnTo>
                    <a:pt x="122" y="108"/>
                  </a:lnTo>
                  <a:lnTo>
                    <a:pt x="118" y="110"/>
                  </a:lnTo>
                  <a:lnTo>
                    <a:pt x="116" y="120"/>
                  </a:lnTo>
                  <a:lnTo>
                    <a:pt x="116" y="116"/>
                  </a:lnTo>
                  <a:lnTo>
                    <a:pt x="114" y="114"/>
                  </a:lnTo>
                  <a:lnTo>
                    <a:pt x="108" y="120"/>
                  </a:lnTo>
                  <a:lnTo>
                    <a:pt x="104" y="122"/>
                  </a:lnTo>
                  <a:lnTo>
                    <a:pt x="100" y="122"/>
                  </a:lnTo>
                  <a:lnTo>
                    <a:pt x="92" y="122"/>
                  </a:lnTo>
                  <a:lnTo>
                    <a:pt x="88" y="120"/>
                  </a:lnTo>
                  <a:lnTo>
                    <a:pt x="84" y="120"/>
                  </a:lnTo>
                  <a:lnTo>
                    <a:pt x="82" y="120"/>
                  </a:lnTo>
                  <a:lnTo>
                    <a:pt x="82" y="122"/>
                  </a:lnTo>
                  <a:lnTo>
                    <a:pt x="86" y="128"/>
                  </a:lnTo>
                  <a:lnTo>
                    <a:pt x="90" y="132"/>
                  </a:lnTo>
                  <a:lnTo>
                    <a:pt x="86" y="138"/>
                  </a:lnTo>
                  <a:lnTo>
                    <a:pt x="82" y="148"/>
                  </a:lnTo>
                  <a:lnTo>
                    <a:pt x="74" y="144"/>
                  </a:lnTo>
                  <a:lnTo>
                    <a:pt x="70" y="138"/>
                  </a:lnTo>
                  <a:lnTo>
                    <a:pt x="66" y="132"/>
                  </a:lnTo>
                  <a:lnTo>
                    <a:pt x="64" y="122"/>
                  </a:lnTo>
                  <a:lnTo>
                    <a:pt x="54" y="122"/>
                  </a:lnTo>
                  <a:lnTo>
                    <a:pt x="46" y="124"/>
                  </a:lnTo>
                  <a:lnTo>
                    <a:pt x="38" y="126"/>
                  </a:lnTo>
                  <a:lnTo>
                    <a:pt x="30" y="130"/>
                  </a:lnTo>
                  <a:lnTo>
                    <a:pt x="20" y="130"/>
                  </a:lnTo>
                  <a:lnTo>
                    <a:pt x="20" y="136"/>
                  </a:lnTo>
                  <a:lnTo>
                    <a:pt x="8" y="134"/>
                  </a:lnTo>
                  <a:lnTo>
                    <a:pt x="2" y="134"/>
                  </a:lnTo>
                  <a:lnTo>
                    <a:pt x="0" y="132"/>
                  </a:lnTo>
                  <a:lnTo>
                    <a:pt x="0" y="128"/>
                  </a:lnTo>
                  <a:lnTo>
                    <a:pt x="6" y="126"/>
                  </a:lnTo>
                  <a:lnTo>
                    <a:pt x="8" y="124"/>
                  </a:lnTo>
                  <a:lnTo>
                    <a:pt x="14" y="116"/>
                  </a:lnTo>
                  <a:lnTo>
                    <a:pt x="20" y="108"/>
                  </a:lnTo>
                  <a:lnTo>
                    <a:pt x="24" y="106"/>
                  </a:lnTo>
                  <a:lnTo>
                    <a:pt x="28" y="106"/>
                  </a:lnTo>
                  <a:lnTo>
                    <a:pt x="34" y="106"/>
                  </a:lnTo>
                  <a:lnTo>
                    <a:pt x="36" y="104"/>
                  </a:lnTo>
                  <a:lnTo>
                    <a:pt x="42" y="102"/>
                  </a:lnTo>
                  <a:lnTo>
                    <a:pt x="46" y="102"/>
                  </a:lnTo>
                  <a:lnTo>
                    <a:pt x="52" y="102"/>
                  </a:lnTo>
                  <a:lnTo>
                    <a:pt x="54" y="104"/>
                  </a:lnTo>
                  <a:lnTo>
                    <a:pt x="60" y="108"/>
                  </a:lnTo>
                  <a:lnTo>
                    <a:pt x="62" y="106"/>
                  </a:lnTo>
                  <a:lnTo>
                    <a:pt x="62" y="102"/>
                  </a:lnTo>
                  <a:lnTo>
                    <a:pt x="62" y="96"/>
                  </a:lnTo>
                  <a:lnTo>
                    <a:pt x="60" y="94"/>
                  </a:lnTo>
                  <a:lnTo>
                    <a:pt x="62" y="90"/>
                  </a:lnTo>
                  <a:lnTo>
                    <a:pt x="64" y="86"/>
                  </a:lnTo>
                  <a:lnTo>
                    <a:pt x="68" y="84"/>
                  </a:lnTo>
                  <a:lnTo>
                    <a:pt x="68" y="80"/>
                  </a:lnTo>
                  <a:lnTo>
                    <a:pt x="68" y="78"/>
                  </a:lnTo>
                  <a:lnTo>
                    <a:pt x="68" y="74"/>
                  </a:lnTo>
                  <a:lnTo>
                    <a:pt x="70" y="78"/>
                  </a:lnTo>
                  <a:lnTo>
                    <a:pt x="68" y="82"/>
                  </a:lnTo>
                  <a:lnTo>
                    <a:pt x="76" y="80"/>
                  </a:lnTo>
                  <a:lnTo>
                    <a:pt x="82" y="78"/>
                  </a:lnTo>
                  <a:lnTo>
                    <a:pt x="86" y="76"/>
                  </a:lnTo>
                  <a:lnTo>
                    <a:pt x="90" y="72"/>
                  </a:lnTo>
                  <a:lnTo>
                    <a:pt x="92" y="60"/>
                  </a:lnTo>
                  <a:lnTo>
                    <a:pt x="94" y="50"/>
                  </a:lnTo>
                  <a:lnTo>
                    <a:pt x="94" y="44"/>
                  </a:lnTo>
                  <a:lnTo>
                    <a:pt x="92" y="40"/>
                  </a:lnTo>
                  <a:lnTo>
                    <a:pt x="88" y="32"/>
                  </a:lnTo>
                  <a:lnTo>
                    <a:pt x="84" y="26"/>
                  </a:lnTo>
                  <a:lnTo>
                    <a:pt x="82" y="24"/>
                  </a:lnTo>
                  <a:lnTo>
                    <a:pt x="80" y="20"/>
                  </a:lnTo>
                  <a:lnTo>
                    <a:pt x="78" y="16"/>
                  </a:lnTo>
                  <a:lnTo>
                    <a:pt x="76"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 name="Freeform 5"/>
            <p:cNvSpPr>
              <a:spLocks/>
            </p:cNvSpPr>
            <p:nvPr/>
          </p:nvSpPr>
          <p:spPr bwMode="auto">
            <a:xfrm>
              <a:off x="8214789" y="1999473"/>
              <a:ext cx="35693" cy="29000"/>
            </a:xfrm>
            <a:custGeom>
              <a:avLst/>
              <a:gdLst>
                <a:gd name="T0" fmla="*/ 14 w 32"/>
                <a:gd name="T1" fmla="*/ 4 h 26"/>
                <a:gd name="T2" fmla="*/ 16 w 32"/>
                <a:gd name="T3" fmla="*/ 4 h 26"/>
                <a:gd name="T4" fmla="*/ 14 w 32"/>
                <a:gd name="T5" fmla="*/ 0 h 26"/>
                <a:gd name="T6" fmla="*/ 22 w 32"/>
                <a:gd name="T7" fmla="*/ 0 h 26"/>
                <a:gd name="T8" fmla="*/ 26 w 32"/>
                <a:gd name="T9" fmla="*/ 2 h 26"/>
                <a:gd name="T10" fmla="*/ 32 w 32"/>
                <a:gd name="T11" fmla="*/ 8 h 26"/>
                <a:gd name="T12" fmla="*/ 30 w 32"/>
                <a:gd name="T13" fmla="*/ 12 h 26"/>
                <a:gd name="T14" fmla="*/ 24 w 32"/>
                <a:gd name="T15" fmla="*/ 14 h 26"/>
                <a:gd name="T16" fmla="*/ 14 w 32"/>
                <a:gd name="T17" fmla="*/ 16 h 26"/>
                <a:gd name="T18" fmla="*/ 14 w 32"/>
                <a:gd name="T19" fmla="*/ 24 h 26"/>
                <a:gd name="T20" fmla="*/ 12 w 32"/>
                <a:gd name="T21" fmla="*/ 26 h 26"/>
                <a:gd name="T22" fmla="*/ 10 w 32"/>
                <a:gd name="T23" fmla="*/ 26 h 26"/>
                <a:gd name="T24" fmla="*/ 6 w 32"/>
                <a:gd name="T25" fmla="*/ 24 h 26"/>
                <a:gd name="T26" fmla="*/ 4 w 32"/>
                <a:gd name="T27" fmla="*/ 20 h 26"/>
                <a:gd name="T28" fmla="*/ 0 w 32"/>
                <a:gd name="T29" fmla="*/ 14 h 26"/>
                <a:gd name="T30" fmla="*/ 0 w 32"/>
                <a:gd name="T31" fmla="*/ 8 h 26"/>
                <a:gd name="T32" fmla="*/ 2 w 32"/>
                <a:gd name="T33" fmla="*/ 6 h 26"/>
                <a:gd name="T34" fmla="*/ 4 w 32"/>
                <a:gd name="T35" fmla="*/ 4 h 26"/>
                <a:gd name="T36" fmla="*/ 8 w 32"/>
                <a:gd name="T37" fmla="*/ 4 h 26"/>
                <a:gd name="T38" fmla="*/ 14 w 32"/>
                <a:gd name="T39"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26">
                  <a:moveTo>
                    <a:pt x="14" y="4"/>
                  </a:moveTo>
                  <a:lnTo>
                    <a:pt x="16" y="4"/>
                  </a:lnTo>
                  <a:lnTo>
                    <a:pt x="14" y="0"/>
                  </a:lnTo>
                  <a:lnTo>
                    <a:pt x="22" y="0"/>
                  </a:lnTo>
                  <a:lnTo>
                    <a:pt x="26" y="2"/>
                  </a:lnTo>
                  <a:lnTo>
                    <a:pt x="32" y="8"/>
                  </a:lnTo>
                  <a:lnTo>
                    <a:pt x="30" y="12"/>
                  </a:lnTo>
                  <a:lnTo>
                    <a:pt x="24" y="14"/>
                  </a:lnTo>
                  <a:lnTo>
                    <a:pt x="14" y="16"/>
                  </a:lnTo>
                  <a:lnTo>
                    <a:pt x="14" y="24"/>
                  </a:lnTo>
                  <a:lnTo>
                    <a:pt x="12" y="26"/>
                  </a:lnTo>
                  <a:lnTo>
                    <a:pt x="10" y="26"/>
                  </a:lnTo>
                  <a:lnTo>
                    <a:pt x="6" y="24"/>
                  </a:lnTo>
                  <a:lnTo>
                    <a:pt x="4" y="20"/>
                  </a:lnTo>
                  <a:lnTo>
                    <a:pt x="0" y="14"/>
                  </a:lnTo>
                  <a:lnTo>
                    <a:pt x="0" y="8"/>
                  </a:lnTo>
                  <a:lnTo>
                    <a:pt x="2" y="6"/>
                  </a:lnTo>
                  <a:lnTo>
                    <a:pt x="4" y="4"/>
                  </a:lnTo>
                  <a:lnTo>
                    <a:pt x="8" y="4"/>
                  </a:lnTo>
                  <a:lnTo>
                    <a:pt x="14"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 name="Freeform 6"/>
            <p:cNvSpPr>
              <a:spLocks/>
            </p:cNvSpPr>
            <p:nvPr/>
          </p:nvSpPr>
          <p:spPr bwMode="auto">
            <a:xfrm>
              <a:off x="8170172" y="2006165"/>
              <a:ext cx="44616" cy="58001"/>
            </a:xfrm>
            <a:custGeom>
              <a:avLst/>
              <a:gdLst>
                <a:gd name="T0" fmla="*/ 12 w 40"/>
                <a:gd name="T1" fmla="*/ 24 h 52"/>
                <a:gd name="T2" fmla="*/ 4 w 40"/>
                <a:gd name="T3" fmla="*/ 20 h 52"/>
                <a:gd name="T4" fmla="*/ 2 w 40"/>
                <a:gd name="T5" fmla="*/ 16 h 52"/>
                <a:gd name="T6" fmla="*/ 0 w 40"/>
                <a:gd name="T7" fmla="*/ 12 h 52"/>
                <a:gd name="T8" fmla="*/ 2 w 40"/>
                <a:gd name="T9" fmla="*/ 8 h 52"/>
                <a:gd name="T10" fmla="*/ 6 w 40"/>
                <a:gd name="T11" fmla="*/ 4 h 52"/>
                <a:gd name="T12" fmla="*/ 14 w 40"/>
                <a:gd name="T13" fmla="*/ 0 h 52"/>
                <a:gd name="T14" fmla="*/ 18 w 40"/>
                <a:gd name="T15" fmla="*/ 4 h 52"/>
                <a:gd name="T16" fmla="*/ 18 w 40"/>
                <a:gd name="T17" fmla="*/ 6 h 52"/>
                <a:gd name="T18" fmla="*/ 28 w 40"/>
                <a:gd name="T19" fmla="*/ 6 h 52"/>
                <a:gd name="T20" fmla="*/ 30 w 40"/>
                <a:gd name="T21" fmla="*/ 12 h 52"/>
                <a:gd name="T22" fmla="*/ 32 w 40"/>
                <a:gd name="T23" fmla="*/ 16 h 52"/>
                <a:gd name="T24" fmla="*/ 40 w 40"/>
                <a:gd name="T25" fmla="*/ 22 h 52"/>
                <a:gd name="T26" fmla="*/ 36 w 40"/>
                <a:gd name="T27" fmla="*/ 24 h 52"/>
                <a:gd name="T28" fmla="*/ 34 w 40"/>
                <a:gd name="T29" fmla="*/ 28 h 52"/>
                <a:gd name="T30" fmla="*/ 36 w 40"/>
                <a:gd name="T31" fmla="*/ 32 h 52"/>
                <a:gd name="T32" fmla="*/ 38 w 40"/>
                <a:gd name="T33" fmla="*/ 36 h 52"/>
                <a:gd name="T34" fmla="*/ 38 w 40"/>
                <a:gd name="T35" fmla="*/ 40 h 52"/>
                <a:gd name="T36" fmla="*/ 40 w 40"/>
                <a:gd name="T37" fmla="*/ 42 h 52"/>
                <a:gd name="T38" fmla="*/ 38 w 40"/>
                <a:gd name="T39" fmla="*/ 48 h 52"/>
                <a:gd name="T40" fmla="*/ 38 w 40"/>
                <a:gd name="T41" fmla="*/ 52 h 52"/>
                <a:gd name="T42" fmla="*/ 32 w 40"/>
                <a:gd name="T43" fmla="*/ 50 h 52"/>
                <a:gd name="T44" fmla="*/ 24 w 40"/>
                <a:gd name="T45" fmla="*/ 46 h 52"/>
                <a:gd name="T46" fmla="*/ 18 w 40"/>
                <a:gd name="T47" fmla="*/ 42 h 52"/>
                <a:gd name="T48" fmla="*/ 18 w 40"/>
                <a:gd name="T49" fmla="*/ 36 h 52"/>
                <a:gd name="T50" fmla="*/ 18 w 40"/>
                <a:gd name="T51" fmla="*/ 30 h 52"/>
                <a:gd name="T52" fmla="*/ 12 w 40"/>
                <a:gd name="T53" fmla="*/ 2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52">
                  <a:moveTo>
                    <a:pt x="12" y="24"/>
                  </a:moveTo>
                  <a:lnTo>
                    <a:pt x="4" y="20"/>
                  </a:lnTo>
                  <a:lnTo>
                    <a:pt x="2" y="16"/>
                  </a:lnTo>
                  <a:lnTo>
                    <a:pt x="0" y="12"/>
                  </a:lnTo>
                  <a:lnTo>
                    <a:pt x="2" y="8"/>
                  </a:lnTo>
                  <a:lnTo>
                    <a:pt x="6" y="4"/>
                  </a:lnTo>
                  <a:lnTo>
                    <a:pt x="14" y="0"/>
                  </a:lnTo>
                  <a:lnTo>
                    <a:pt x="18" y="4"/>
                  </a:lnTo>
                  <a:lnTo>
                    <a:pt x="18" y="6"/>
                  </a:lnTo>
                  <a:lnTo>
                    <a:pt x="28" y="6"/>
                  </a:lnTo>
                  <a:lnTo>
                    <a:pt x="30" y="12"/>
                  </a:lnTo>
                  <a:lnTo>
                    <a:pt x="32" y="16"/>
                  </a:lnTo>
                  <a:lnTo>
                    <a:pt x="40" y="22"/>
                  </a:lnTo>
                  <a:lnTo>
                    <a:pt x="36" y="24"/>
                  </a:lnTo>
                  <a:lnTo>
                    <a:pt x="34" y="28"/>
                  </a:lnTo>
                  <a:lnTo>
                    <a:pt x="36" y="32"/>
                  </a:lnTo>
                  <a:lnTo>
                    <a:pt x="38" y="36"/>
                  </a:lnTo>
                  <a:lnTo>
                    <a:pt x="38" y="40"/>
                  </a:lnTo>
                  <a:lnTo>
                    <a:pt x="40" y="42"/>
                  </a:lnTo>
                  <a:lnTo>
                    <a:pt x="38" y="48"/>
                  </a:lnTo>
                  <a:lnTo>
                    <a:pt x="38" y="52"/>
                  </a:lnTo>
                  <a:lnTo>
                    <a:pt x="32" y="50"/>
                  </a:lnTo>
                  <a:lnTo>
                    <a:pt x="24" y="46"/>
                  </a:lnTo>
                  <a:lnTo>
                    <a:pt x="18" y="42"/>
                  </a:lnTo>
                  <a:lnTo>
                    <a:pt x="18" y="36"/>
                  </a:lnTo>
                  <a:lnTo>
                    <a:pt x="18" y="30"/>
                  </a:lnTo>
                  <a:lnTo>
                    <a:pt x="12"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 name="Freeform 7"/>
            <p:cNvSpPr>
              <a:spLocks/>
            </p:cNvSpPr>
            <p:nvPr/>
          </p:nvSpPr>
          <p:spPr bwMode="auto">
            <a:xfrm>
              <a:off x="8063093" y="2182398"/>
              <a:ext cx="26769" cy="62462"/>
            </a:xfrm>
            <a:custGeom>
              <a:avLst/>
              <a:gdLst>
                <a:gd name="T0" fmla="*/ 24 w 24"/>
                <a:gd name="T1" fmla="*/ 0 h 56"/>
                <a:gd name="T2" fmla="*/ 24 w 24"/>
                <a:gd name="T3" fmla="*/ 12 h 56"/>
                <a:gd name="T4" fmla="*/ 22 w 24"/>
                <a:gd name="T5" fmla="*/ 32 h 56"/>
                <a:gd name="T6" fmla="*/ 16 w 24"/>
                <a:gd name="T7" fmla="*/ 56 h 56"/>
                <a:gd name="T8" fmla="*/ 4 w 24"/>
                <a:gd name="T9" fmla="*/ 44 h 56"/>
                <a:gd name="T10" fmla="*/ 2 w 24"/>
                <a:gd name="T11" fmla="*/ 38 h 56"/>
                <a:gd name="T12" fmla="*/ 0 w 24"/>
                <a:gd name="T13" fmla="*/ 32 h 56"/>
                <a:gd name="T14" fmla="*/ 0 w 24"/>
                <a:gd name="T15" fmla="*/ 20 h 56"/>
                <a:gd name="T16" fmla="*/ 4 w 24"/>
                <a:gd name="T17" fmla="*/ 10 h 56"/>
                <a:gd name="T18" fmla="*/ 8 w 24"/>
                <a:gd name="T19" fmla="*/ 4 h 56"/>
                <a:gd name="T20" fmla="*/ 12 w 24"/>
                <a:gd name="T21" fmla="*/ 4 h 56"/>
                <a:gd name="T22" fmla="*/ 18 w 24"/>
                <a:gd name="T23" fmla="*/ 2 h 56"/>
                <a:gd name="T24" fmla="*/ 24 w 24"/>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6">
                  <a:moveTo>
                    <a:pt x="24" y="0"/>
                  </a:moveTo>
                  <a:lnTo>
                    <a:pt x="24" y="12"/>
                  </a:lnTo>
                  <a:lnTo>
                    <a:pt x="22" y="32"/>
                  </a:lnTo>
                  <a:lnTo>
                    <a:pt x="16" y="56"/>
                  </a:lnTo>
                  <a:lnTo>
                    <a:pt x="4" y="44"/>
                  </a:lnTo>
                  <a:lnTo>
                    <a:pt x="2" y="38"/>
                  </a:lnTo>
                  <a:lnTo>
                    <a:pt x="0" y="32"/>
                  </a:lnTo>
                  <a:lnTo>
                    <a:pt x="0" y="20"/>
                  </a:lnTo>
                  <a:lnTo>
                    <a:pt x="4" y="10"/>
                  </a:lnTo>
                  <a:lnTo>
                    <a:pt x="8" y="4"/>
                  </a:lnTo>
                  <a:lnTo>
                    <a:pt x="12" y="4"/>
                  </a:lnTo>
                  <a:lnTo>
                    <a:pt x="18" y="2"/>
                  </a:lnTo>
                  <a:lnTo>
                    <a:pt x="2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 name="Freeform 8"/>
            <p:cNvSpPr>
              <a:spLocks/>
            </p:cNvSpPr>
            <p:nvPr/>
          </p:nvSpPr>
          <p:spPr bwMode="auto">
            <a:xfrm>
              <a:off x="7877935" y="2285015"/>
              <a:ext cx="37924" cy="40155"/>
            </a:xfrm>
            <a:custGeom>
              <a:avLst/>
              <a:gdLst>
                <a:gd name="T0" fmla="*/ 18 w 34"/>
                <a:gd name="T1" fmla="*/ 36 h 36"/>
                <a:gd name="T2" fmla="*/ 12 w 34"/>
                <a:gd name="T3" fmla="*/ 34 h 36"/>
                <a:gd name="T4" fmla="*/ 6 w 34"/>
                <a:gd name="T5" fmla="*/ 30 h 36"/>
                <a:gd name="T6" fmla="*/ 2 w 34"/>
                <a:gd name="T7" fmla="*/ 24 h 36"/>
                <a:gd name="T8" fmla="*/ 0 w 34"/>
                <a:gd name="T9" fmla="*/ 20 h 36"/>
                <a:gd name="T10" fmla="*/ 2 w 34"/>
                <a:gd name="T11" fmla="*/ 16 h 36"/>
                <a:gd name="T12" fmla="*/ 4 w 34"/>
                <a:gd name="T13" fmla="*/ 12 h 36"/>
                <a:gd name="T14" fmla="*/ 12 w 34"/>
                <a:gd name="T15" fmla="*/ 6 h 36"/>
                <a:gd name="T16" fmla="*/ 26 w 34"/>
                <a:gd name="T17" fmla="*/ 2 h 36"/>
                <a:gd name="T18" fmla="*/ 34 w 34"/>
                <a:gd name="T19" fmla="*/ 0 h 36"/>
                <a:gd name="T20" fmla="*/ 34 w 34"/>
                <a:gd name="T21" fmla="*/ 10 h 36"/>
                <a:gd name="T22" fmla="*/ 30 w 34"/>
                <a:gd name="T23" fmla="*/ 20 h 36"/>
                <a:gd name="T24" fmla="*/ 24 w 34"/>
                <a:gd name="T25" fmla="*/ 32 h 36"/>
                <a:gd name="T26" fmla="*/ 22 w 34"/>
                <a:gd name="T27" fmla="*/ 34 h 36"/>
                <a:gd name="T28" fmla="*/ 18 w 34"/>
                <a:gd name="T2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6">
                  <a:moveTo>
                    <a:pt x="18" y="36"/>
                  </a:moveTo>
                  <a:lnTo>
                    <a:pt x="12" y="34"/>
                  </a:lnTo>
                  <a:lnTo>
                    <a:pt x="6" y="30"/>
                  </a:lnTo>
                  <a:lnTo>
                    <a:pt x="2" y="24"/>
                  </a:lnTo>
                  <a:lnTo>
                    <a:pt x="0" y="20"/>
                  </a:lnTo>
                  <a:lnTo>
                    <a:pt x="2" y="16"/>
                  </a:lnTo>
                  <a:lnTo>
                    <a:pt x="4" y="12"/>
                  </a:lnTo>
                  <a:lnTo>
                    <a:pt x="12" y="6"/>
                  </a:lnTo>
                  <a:lnTo>
                    <a:pt x="26" y="2"/>
                  </a:lnTo>
                  <a:lnTo>
                    <a:pt x="34" y="0"/>
                  </a:lnTo>
                  <a:lnTo>
                    <a:pt x="34" y="10"/>
                  </a:lnTo>
                  <a:lnTo>
                    <a:pt x="30" y="20"/>
                  </a:lnTo>
                  <a:lnTo>
                    <a:pt x="24" y="32"/>
                  </a:lnTo>
                  <a:lnTo>
                    <a:pt x="22" y="34"/>
                  </a:lnTo>
                  <a:lnTo>
                    <a:pt x="18" y="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 name="Freeform 9"/>
            <p:cNvSpPr>
              <a:spLocks/>
            </p:cNvSpPr>
            <p:nvPr/>
          </p:nvSpPr>
          <p:spPr bwMode="auto">
            <a:xfrm>
              <a:off x="7382692" y="2499172"/>
              <a:ext cx="40155" cy="78078"/>
            </a:xfrm>
            <a:custGeom>
              <a:avLst/>
              <a:gdLst>
                <a:gd name="T0" fmla="*/ 36 w 36"/>
                <a:gd name="T1" fmla="*/ 52 h 70"/>
                <a:gd name="T2" fmla="*/ 34 w 36"/>
                <a:gd name="T3" fmla="*/ 58 h 70"/>
                <a:gd name="T4" fmla="*/ 30 w 36"/>
                <a:gd name="T5" fmla="*/ 64 h 70"/>
                <a:gd name="T6" fmla="*/ 22 w 36"/>
                <a:gd name="T7" fmla="*/ 68 h 70"/>
                <a:gd name="T8" fmla="*/ 16 w 36"/>
                <a:gd name="T9" fmla="*/ 70 h 70"/>
                <a:gd name="T10" fmla="*/ 12 w 36"/>
                <a:gd name="T11" fmla="*/ 68 h 70"/>
                <a:gd name="T12" fmla="*/ 8 w 36"/>
                <a:gd name="T13" fmla="*/ 64 h 70"/>
                <a:gd name="T14" fmla="*/ 6 w 36"/>
                <a:gd name="T15" fmla="*/ 60 h 70"/>
                <a:gd name="T16" fmla="*/ 4 w 36"/>
                <a:gd name="T17" fmla="*/ 54 h 70"/>
                <a:gd name="T18" fmla="*/ 2 w 36"/>
                <a:gd name="T19" fmla="*/ 44 h 70"/>
                <a:gd name="T20" fmla="*/ 0 w 36"/>
                <a:gd name="T21" fmla="*/ 34 h 70"/>
                <a:gd name="T22" fmla="*/ 2 w 36"/>
                <a:gd name="T23" fmla="*/ 24 h 70"/>
                <a:gd name="T24" fmla="*/ 4 w 36"/>
                <a:gd name="T25" fmla="*/ 18 h 70"/>
                <a:gd name="T26" fmla="*/ 6 w 36"/>
                <a:gd name="T27" fmla="*/ 10 h 70"/>
                <a:gd name="T28" fmla="*/ 8 w 36"/>
                <a:gd name="T29" fmla="*/ 0 h 70"/>
                <a:gd name="T30" fmla="*/ 14 w 36"/>
                <a:gd name="T31" fmla="*/ 2 h 70"/>
                <a:gd name="T32" fmla="*/ 16 w 36"/>
                <a:gd name="T33" fmla="*/ 8 h 70"/>
                <a:gd name="T34" fmla="*/ 26 w 36"/>
                <a:gd name="T35" fmla="*/ 20 h 70"/>
                <a:gd name="T36" fmla="*/ 34 w 36"/>
                <a:gd name="T37" fmla="*/ 36 h 70"/>
                <a:gd name="T38" fmla="*/ 36 w 36"/>
                <a:gd name="T39" fmla="*/ 44 h 70"/>
                <a:gd name="T40" fmla="*/ 36 w 36"/>
                <a:gd name="T41" fmla="*/ 5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70">
                  <a:moveTo>
                    <a:pt x="36" y="52"/>
                  </a:moveTo>
                  <a:lnTo>
                    <a:pt x="34" y="58"/>
                  </a:lnTo>
                  <a:lnTo>
                    <a:pt x="30" y="64"/>
                  </a:lnTo>
                  <a:lnTo>
                    <a:pt x="22" y="68"/>
                  </a:lnTo>
                  <a:lnTo>
                    <a:pt x="16" y="70"/>
                  </a:lnTo>
                  <a:lnTo>
                    <a:pt x="12" y="68"/>
                  </a:lnTo>
                  <a:lnTo>
                    <a:pt x="8" y="64"/>
                  </a:lnTo>
                  <a:lnTo>
                    <a:pt x="6" y="60"/>
                  </a:lnTo>
                  <a:lnTo>
                    <a:pt x="4" y="54"/>
                  </a:lnTo>
                  <a:lnTo>
                    <a:pt x="2" y="44"/>
                  </a:lnTo>
                  <a:lnTo>
                    <a:pt x="0" y="34"/>
                  </a:lnTo>
                  <a:lnTo>
                    <a:pt x="2" y="24"/>
                  </a:lnTo>
                  <a:lnTo>
                    <a:pt x="4" y="18"/>
                  </a:lnTo>
                  <a:lnTo>
                    <a:pt x="6" y="10"/>
                  </a:lnTo>
                  <a:lnTo>
                    <a:pt x="8" y="0"/>
                  </a:lnTo>
                  <a:lnTo>
                    <a:pt x="14" y="2"/>
                  </a:lnTo>
                  <a:lnTo>
                    <a:pt x="16" y="8"/>
                  </a:lnTo>
                  <a:lnTo>
                    <a:pt x="26" y="20"/>
                  </a:lnTo>
                  <a:lnTo>
                    <a:pt x="34" y="36"/>
                  </a:lnTo>
                  <a:lnTo>
                    <a:pt x="36" y="44"/>
                  </a:lnTo>
                  <a:lnTo>
                    <a:pt x="36" y="5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 name="Freeform 10"/>
            <p:cNvSpPr>
              <a:spLocks/>
            </p:cNvSpPr>
            <p:nvPr/>
          </p:nvSpPr>
          <p:spPr bwMode="auto">
            <a:xfrm>
              <a:off x="7746316" y="2220322"/>
              <a:ext cx="167311" cy="301158"/>
            </a:xfrm>
            <a:custGeom>
              <a:avLst/>
              <a:gdLst>
                <a:gd name="T0" fmla="*/ 70 w 150"/>
                <a:gd name="T1" fmla="*/ 228 h 270"/>
                <a:gd name="T2" fmla="*/ 96 w 150"/>
                <a:gd name="T3" fmla="*/ 220 h 270"/>
                <a:gd name="T4" fmla="*/ 90 w 150"/>
                <a:gd name="T5" fmla="*/ 216 h 270"/>
                <a:gd name="T6" fmla="*/ 112 w 150"/>
                <a:gd name="T7" fmla="*/ 200 h 270"/>
                <a:gd name="T8" fmla="*/ 116 w 150"/>
                <a:gd name="T9" fmla="*/ 194 h 270"/>
                <a:gd name="T10" fmla="*/ 114 w 150"/>
                <a:gd name="T11" fmla="*/ 186 h 270"/>
                <a:gd name="T12" fmla="*/ 112 w 150"/>
                <a:gd name="T13" fmla="*/ 176 h 270"/>
                <a:gd name="T14" fmla="*/ 106 w 150"/>
                <a:gd name="T15" fmla="*/ 146 h 270"/>
                <a:gd name="T16" fmla="*/ 86 w 150"/>
                <a:gd name="T17" fmla="*/ 118 h 270"/>
                <a:gd name="T18" fmla="*/ 76 w 150"/>
                <a:gd name="T19" fmla="*/ 106 h 270"/>
                <a:gd name="T20" fmla="*/ 68 w 150"/>
                <a:gd name="T21" fmla="*/ 102 h 270"/>
                <a:gd name="T22" fmla="*/ 60 w 150"/>
                <a:gd name="T23" fmla="*/ 92 h 270"/>
                <a:gd name="T24" fmla="*/ 42 w 150"/>
                <a:gd name="T25" fmla="*/ 78 h 270"/>
                <a:gd name="T26" fmla="*/ 32 w 150"/>
                <a:gd name="T27" fmla="*/ 64 h 270"/>
                <a:gd name="T28" fmla="*/ 38 w 150"/>
                <a:gd name="T29" fmla="*/ 58 h 270"/>
                <a:gd name="T30" fmla="*/ 42 w 150"/>
                <a:gd name="T31" fmla="*/ 48 h 270"/>
                <a:gd name="T32" fmla="*/ 14 w 150"/>
                <a:gd name="T33" fmla="*/ 38 h 270"/>
                <a:gd name="T34" fmla="*/ 4 w 150"/>
                <a:gd name="T35" fmla="*/ 30 h 270"/>
                <a:gd name="T36" fmla="*/ 0 w 150"/>
                <a:gd name="T37" fmla="*/ 18 h 270"/>
                <a:gd name="T38" fmla="*/ 10 w 150"/>
                <a:gd name="T39" fmla="*/ 14 h 270"/>
                <a:gd name="T40" fmla="*/ 26 w 150"/>
                <a:gd name="T41" fmla="*/ 12 h 270"/>
                <a:gd name="T42" fmla="*/ 42 w 150"/>
                <a:gd name="T43" fmla="*/ 2 h 270"/>
                <a:gd name="T44" fmla="*/ 56 w 150"/>
                <a:gd name="T45" fmla="*/ 2 h 270"/>
                <a:gd name="T46" fmla="*/ 66 w 150"/>
                <a:gd name="T47" fmla="*/ 6 h 270"/>
                <a:gd name="T48" fmla="*/ 72 w 150"/>
                <a:gd name="T49" fmla="*/ 12 h 270"/>
                <a:gd name="T50" fmla="*/ 82 w 150"/>
                <a:gd name="T51" fmla="*/ 24 h 270"/>
                <a:gd name="T52" fmla="*/ 98 w 150"/>
                <a:gd name="T53" fmla="*/ 30 h 270"/>
                <a:gd name="T54" fmla="*/ 94 w 150"/>
                <a:gd name="T55" fmla="*/ 42 h 270"/>
                <a:gd name="T56" fmla="*/ 84 w 150"/>
                <a:gd name="T57" fmla="*/ 42 h 270"/>
                <a:gd name="T58" fmla="*/ 82 w 150"/>
                <a:gd name="T59" fmla="*/ 48 h 270"/>
                <a:gd name="T60" fmla="*/ 76 w 150"/>
                <a:gd name="T61" fmla="*/ 56 h 270"/>
                <a:gd name="T62" fmla="*/ 70 w 150"/>
                <a:gd name="T63" fmla="*/ 70 h 270"/>
                <a:gd name="T64" fmla="*/ 76 w 150"/>
                <a:gd name="T65" fmla="*/ 88 h 270"/>
                <a:gd name="T66" fmla="*/ 86 w 150"/>
                <a:gd name="T67" fmla="*/ 96 h 270"/>
                <a:gd name="T68" fmla="*/ 110 w 150"/>
                <a:gd name="T69" fmla="*/ 124 h 270"/>
                <a:gd name="T70" fmla="*/ 138 w 150"/>
                <a:gd name="T71" fmla="*/ 148 h 270"/>
                <a:gd name="T72" fmla="*/ 142 w 150"/>
                <a:gd name="T73" fmla="*/ 170 h 270"/>
                <a:gd name="T74" fmla="*/ 146 w 150"/>
                <a:gd name="T75" fmla="*/ 198 h 270"/>
                <a:gd name="T76" fmla="*/ 146 w 150"/>
                <a:gd name="T77" fmla="*/ 210 h 270"/>
                <a:gd name="T78" fmla="*/ 138 w 150"/>
                <a:gd name="T79" fmla="*/ 220 h 270"/>
                <a:gd name="T80" fmla="*/ 120 w 150"/>
                <a:gd name="T81" fmla="*/ 232 h 270"/>
                <a:gd name="T82" fmla="*/ 104 w 150"/>
                <a:gd name="T83" fmla="*/ 242 h 270"/>
                <a:gd name="T84" fmla="*/ 88 w 150"/>
                <a:gd name="T85" fmla="*/ 266 h 270"/>
                <a:gd name="T86" fmla="*/ 78 w 150"/>
                <a:gd name="T87" fmla="*/ 270 h 270"/>
                <a:gd name="T88" fmla="*/ 74 w 150"/>
                <a:gd name="T89" fmla="*/ 268 h 270"/>
                <a:gd name="T90" fmla="*/ 74 w 150"/>
                <a:gd name="T91" fmla="*/ 252 h 270"/>
                <a:gd name="T92" fmla="*/ 76 w 150"/>
                <a:gd name="T93" fmla="*/ 242 h 270"/>
                <a:gd name="T94" fmla="*/ 70 w 150"/>
                <a:gd name="T95" fmla="*/ 236 h 270"/>
                <a:gd name="T96" fmla="*/ 62 w 150"/>
                <a:gd name="T97" fmla="*/ 234 h 270"/>
                <a:gd name="T98" fmla="*/ 64 w 150"/>
                <a:gd name="T99" fmla="*/ 23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0" h="270">
                  <a:moveTo>
                    <a:pt x="64" y="232"/>
                  </a:moveTo>
                  <a:lnTo>
                    <a:pt x="70" y="228"/>
                  </a:lnTo>
                  <a:lnTo>
                    <a:pt x="78" y="226"/>
                  </a:lnTo>
                  <a:lnTo>
                    <a:pt x="96" y="220"/>
                  </a:lnTo>
                  <a:lnTo>
                    <a:pt x="92" y="216"/>
                  </a:lnTo>
                  <a:lnTo>
                    <a:pt x="90" y="216"/>
                  </a:lnTo>
                  <a:lnTo>
                    <a:pt x="88" y="214"/>
                  </a:lnTo>
                  <a:lnTo>
                    <a:pt x="112" y="200"/>
                  </a:lnTo>
                  <a:lnTo>
                    <a:pt x="114" y="198"/>
                  </a:lnTo>
                  <a:lnTo>
                    <a:pt x="116" y="194"/>
                  </a:lnTo>
                  <a:lnTo>
                    <a:pt x="114" y="190"/>
                  </a:lnTo>
                  <a:lnTo>
                    <a:pt x="114" y="186"/>
                  </a:lnTo>
                  <a:lnTo>
                    <a:pt x="114" y="182"/>
                  </a:lnTo>
                  <a:lnTo>
                    <a:pt x="112" y="176"/>
                  </a:lnTo>
                  <a:lnTo>
                    <a:pt x="112" y="160"/>
                  </a:lnTo>
                  <a:lnTo>
                    <a:pt x="106" y="146"/>
                  </a:lnTo>
                  <a:lnTo>
                    <a:pt x="100" y="136"/>
                  </a:lnTo>
                  <a:lnTo>
                    <a:pt x="86" y="118"/>
                  </a:lnTo>
                  <a:lnTo>
                    <a:pt x="82" y="112"/>
                  </a:lnTo>
                  <a:lnTo>
                    <a:pt x="76" y="106"/>
                  </a:lnTo>
                  <a:lnTo>
                    <a:pt x="70" y="106"/>
                  </a:lnTo>
                  <a:lnTo>
                    <a:pt x="68" y="102"/>
                  </a:lnTo>
                  <a:lnTo>
                    <a:pt x="66" y="96"/>
                  </a:lnTo>
                  <a:lnTo>
                    <a:pt x="60" y="92"/>
                  </a:lnTo>
                  <a:lnTo>
                    <a:pt x="52" y="86"/>
                  </a:lnTo>
                  <a:lnTo>
                    <a:pt x="42" y="78"/>
                  </a:lnTo>
                  <a:lnTo>
                    <a:pt x="34" y="70"/>
                  </a:lnTo>
                  <a:lnTo>
                    <a:pt x="32" y="64"/>
                  </a:lnTo>
                  <a:lnTo>
                    <a:pt x="30" y="60"/>
                  </a:lnTo>
                  <a:lnTo>
                    <a:pt x="38" y="58"/>
                  </a:lnTo>
                  <a:lnTo>
                    <a:pt x="42" y="54"/>
                  </a:lnTo>
                  <a:lnTo>
                    <a:pt x="42" y="48"/>
                  </a:lnTo>
                  <a:lnTo>
                    <a:pt x="26" y="44"/>
                  </a:lnTo>
                  <a:lnTo>
                    <a:pt x="14" y="38"/>
                  </a:lnTo>
                  <a:lnTo>
                    <a:pt x="8" y="34"/>
                  </a:lnTo>
                  <a:lnTo>
                    <a:pt x="4" y="30"/>
                  </a:lnTo>
                  <a:lnTo>
                    <a:pt x="0" y="24"/>
                  </a:lnTo>
                  <a:lnTo>
                    <a:pt x="0" y="18"/>
                  </a:lnTo>
                  <a:lnTo>
                    <a:pt x="0" y="14"/>
                  </a:lnTo>
                  <a:lnTo>
                    <a:pt x="10" y="14"/>
                  </a:lnTo>
                  <a:lnTo>
                    <a:pt x="16" y="14"/>
                  </a:lnTo>
                  <a:lnTo>
                    <a:pt x="26" y="12"/>
                  </a:lnTo>
                  <a:lnTo>
                    <a:pt x="34" y="6"/>
                  </a:lnTo>
                  <a:lnTo>
                    <a:pt x="42" y="2"/>
                  </a:lnTo>
                  <a:lnTo>
                    <a:pt x="50" y="0"/>
                  </a:lnTo>
                  <a:lnTo>
                    <a:pt x="56" y="2"/>
                  </a:lnTo>
                  <a:lnTo>
                    <a:pt x="60" y="4"/>
                  </a:lnTo>
                  <a:lnTo>
                    <a:pt x="66" y="6"/>
                  </a:lnTo>
                  <a:lnTo>
                    <a:pt x="70" y="6"/>
                  </a:lnTo>
                  <a:lnTo>
                    <a:pt x="72" y="12"/>
                  </a:lnTo>
                  <a:lnTo>
                    <a:pt x="74" y="16"/>
                  </a:lnTo>
                  <a:lnTo>
                    <a:pt x="82" y="24"/>
                  </a:lnTo>
                  <a:lnTo>
                    <a:pt x="90" y="28"/>
                  </a:lnTo>
                  <a:lnTo>
                    <a:pt x="98" y="30"/>
                  </a:lnTo>
                  <a:lnTo>
                    <a:pt x="96" y="36"/>
                  </a:lnTo>
                  <a:lnTo>
                    <a:pt x="94" y="42"/>
                  </a:lnTo>
                  <a:lnTo>
                    <a:pt x="90" y="42"/>
                  </a:lnTo>
                  <a:lnTo>
                    <a:pt x="84" y="42"/>
                  </a:lnTo>
                  <a:lnTo>
                    <a:pt x="82" y="42"/>
                  </a:lnTo>
                  <a:lnTo>
                    <a:pt x="82" y="48"/>
                  </a:lnTo>
                  <a:lnTo>
                    <a:pt x="80" y="52"/>
                  </a:lnTo>
                  <a:lnTo>
                    <a:pt x="76" y="56"/>
                  </a:lnTo>
                  <a:lnTo>
                    <a:pt x="72" y="64"/>
                  </a:lnTo>
                  <a:lnTo>
                    <a:pt x="70" y="70"/>
                  </a:lnTo>
                  <a:lnTo>
                    <a:pt x="72" y="84"/>
                  </a:lnTo>
                  <a:lnTo>
                    <a:pt x="76" y="88"/>
                  </a:lnTo>
                  <a:lnTo>
                    <a:pt x="78" y="92"/>
                  </a:lnTo>
                  <a:lnTo>
                    <a:pt x="86" y="96"/>
                  </a:lnTo>
                  <a:lnTo>
                    <a:pt x="98" y="110"/>
                  </a:lnTo>
                  <a:lnTo>
                    <a:pt x="110" y="124"/>
                  </a:lnTo>
                  <a:lnTo>
                    <a:pt x="122" y="136"/>
                  </a:lnTo>
                  <a:lnTo>
                    <a:pt x="138" y="148"/>
                  </a:lnTo>
                  <a:lnTo>
                    <a:pt x="138" y="156"/>
                  </a:lnTo>
                  <a:lnTo>
                    <a:pt x="142" y="170"/>
                  </a:lnTo>
                  <a:lnTo>
                    <a:pt x="150" y="192"/>
                  </a:lnTo>
                  <a:lnTo>
                    <a:pt x="146" y="198"/>
                  </a:lnTo>
                  <a:lnTo>
                    <a:pt x="146" y="204"/>
                  </a:lnTo>
                  <a:lnTo>
                    <a:pt x="146" y="210"/>
                  </a:lnTo>
                  <a:lnTo>
                    <a:pt x="144" y="214"/>
                  </a:lnTo>
                  <a:lnTo>
                    <a:pt x="138" y="220"/>
                  </a:lnTo>
                  <a:lnTo>
                    <a:pt x="128" y="228"/>
                  </a:lnTo>
                  <a:lnTo>
                    <a:pt x="120" y="232"/>
                  </a:lnTo>
                  <a:lnTo>
                    <a:pt x="112" y="234"/>
                  </a:lnTo>
                  <a:lnTo>
                    <a:pt x="104" y="242"/>
                  </a:lnTo>
                  <a:lnTo>
                    <a:pt x="98" y="254"/>
                  </a:lnTo>
                  <a:lnTo>
                    <a:pt x="88" y="266"/>
                  </a:lnTo>
                  <a:lnTo>
                    <a:pt x="84" y="270"/>
                  </a:lnTo>
                  <a:lnTo>
                    <a:pt x="78" y="270"/>
                  </a:lnTo>
                  <a:lnTo>
                    <a:pt x="76" y="270"/>
                  </a:lnTo>
                  <a:lnTo>
                    <a:pt x="74" y="268"/>
                  </a:lnTo>
                  <a:lnTo>
                    <a:pt x="74" y="260"/>
                  </a:lnTo>
                  <a:lnTo>
                    <a:pt x="74" y="252"/>
                  </a:lnTo>
                  <a:lnTo>
                    <a:pt x="76" y="246"/>
                  </a:lnTo>
                  <a:lnTo>
                    <a:pt x="76" y="242"/>
                  </a:lnTo>
                  <a:lnTo>
                    <a:pt x="74" y="236"/>
                  </a:lnTo>
                  <a:lnTo>
                    <a:pt x="70" y="236"/>
                  </a:lnTo>
                  <a:lnTo>
                    <a:pt x="66" y="234"/>
                  </a:lnTo>
                  <a:lnTo>
                    <a:pt x="62" y="234"/>
                  </a:lnTo>
                  <a:lnTo>
                    <a:pt x="60" y="234"/>
                  </a:lnTo>
                  <a:lnTo>
                    <a:pt x="64" y="2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 name="Freeform 11"/>
            <p:cNvSpPr>
              <a:spLocks/>
            </p:cNvSpPr>
            <p:nvPr/>
          </p:nvSpPr>
          <p:spPr bwMode="auto">
            <a:xfrm>
              <a:off x="7779779" y="2398786"/>
              <a:ext cx="95926" cy="84770"/>
            </a:xfrm>
            <a:custGeom>
              <a:avLst/>
              <a:gdLst>
                <a:gd name="T0" fmla="*/ 80 w 86"/>
                <a:gd name="T1" fmla="*/ 0 h 76"/>
                <a:gd name="T2" fmla="*/ 78 w 86"/>
                <a:gd name="T3" fmla="*/ 0 h 76"/>
                <a:gd name="T4" fmla="*/ 74 w 86"/>
                <a:gd name="T5" fmla="*/ 2 h 76"/>
                <a:gd name="T6" fmla="*/ 70 w 86"/>
                <a:gd name="T7" fmla="*/ 0 h 76"/>
                <a:gd name="T8" fmla="*/ 66 w 86"/>
                <a:gd name="T9" fmla="*/ 0 h 76"/>
                <a:gd name="T10" fmla="*/ 62 w 86"/>
                <a:gd name="T11" fmla="*/ 0 h 76"/>
                <a:gd name="T12" fmla="*/ 60 w 86"/>
                <a:gd name="T13" fmla="*/ 4 h 76"/>
                <a:gd name="T14" fmla="*/ 58 w 86"/>
                <a:gd name="T15" fmla="*/ 10 h 76"/>
                <a:gd name="T16" fmla="*/ 52 w 86"/>
                <a:gd name="T17" fmla="*/ 8 h 76"/>
                <a:gd name="T18" fmla="*/ 46 w 86"/>
                <a:gd name="T19" fmla="*/ 4 h 76"/>
                <a:gd name="T20" fmla="*/ 40 w 86"/>
                <a:gd name="T21" fmla="*/ 2 h 76"/>
                <a:gd name="T22" fmla="*/ 30 w 86"/>
                <a:gd name="T23" fmla="*/ 2 h 76"/>
                <a:gd name="T24" fmla="*/ 18 w 86"/>
                <a:gd name="T25" fmla="*/ 2 h 76"/>
                <a:gd name="T26" fmla="*/ 10 w 86"/>
                <a:gd name="T27" fmla="*/ 6 h 76"/>
                <a:gd name="T28" fmla="*/ 6 w 86"/>
                <a:gd name="T29" fmla="*/ 10 h 76"/>
                <a:gd name="T30" fmla="*/ 2 w 86"/>
                <a:gd name="T31" fmla="*/ 14 h 76"/>
                <a:gd name="T32" fmla="*/ 2 w 86"/>
                <a:gd name="T33" fmla="*/ 20 h 76"/>
                <a:gd name="T34" fmla="*/ 0 w 86"/>
                <a:gd name="T35" fmla="*/ 26 h 76"/>
                <a:gd name="T36" fmla="*/ 2 w 86"/>
                <a:gd name="T37" fmla="*/ 30 h 76"/>
                <a:gd name="T38" fmla="*/ 4 w 86"/>
                <a:gd name="T39" fmla="*/ 36 h 76"/>
                <a:gd name="T40" fmla="*/ 6 w 86"/>
                <a:gd name="T41" fmla="*/ 40 h 76"/>
                <a:gd name="T42" fmla="*/ 8 w 86"/>
                <a:gd name="T43" fmla="*/ 46 h 76"/>
                <a:gd name="T44" fmla="*/ 10 w 86"/>
                <a:gd name="T45" fmla="*/ 52 h 76"/>
                <a:gd name="T46" fmla="*/ 10 w 86"/>
                <a:gd name="T47" fmla="*/ 54 h 76"/>
                <a:gd name="T48" fmla="*/ 12 w 86"/>
                <a:gd name="T49" fmla="*/ 58 h 76"/>
                <a:gd name="T50" fmla="*/ 14 w 86"/>
                <a:gd name="T51" fmla="*/ 62 h 76"/>
                <a:gd name="T52" fmla="*/ 18 w 86"/>
                <a:gd name="T53" fmla="*/ 66 h 76"/>
                <a:gd name="T54" fmla="*/ 24 w 86"/>
                <a:gd name="T55" fmla="*/ 66 h 76"/>
                <a:gd name="T56" fmla="*/ 24 w 86"/>
                <a:gd name="T57" fmla="*/ 76 h 76"/>
                <a:gd name="T58" fmla="*/ 30 w 86"/>
                <a:gd name="T59" fmla="*/ 74 h 76"/>
                <a:gd name="T60" fmla="*/ 34 w 86"/>
                <a:gd name="T61" fmla="*/ 72 h 76"/>
                <a:gd name="T62" fmla="*/ 40 w 86"/>
                <a:gd name="T63" fmla="*/ 68 h 76"/>
                <a:gd name="T64" fmla="*/ 48 w 86"/>
                <a:gd name="T65" fmla="*/ 66 h 76"/>
                <a:gd name="T66" fmla="*/ 66 w 86"/>
                <a:gd name="T67" fmla="*/ 60 h 76"/>
                <a:gd name="T68" fmla="*/ 62 w 86"/>
                <a:gd name="T69" fmla="*/ 56 h 76"/>
                <a:gd name="T70" fmla="*/ 60 w 86"/>
                <a:gd name="T71" fmla="*/ 56 h 76"/>
                <a:gd name="T72" fmla="*/ 58 w 86"/>
                <a:gd name="T73" fmla="*/ 54 h 76"/>
                <a:gd name="T74" fmla="*/ 82 w 86"/>
                <a:gd name="T75" fmla="*/ 40 h 76"/>
                <a:gd name="T76" fmla="*/ 84 w 86"/>
                <a:gd name="T77" fmla="*/ 38 h 76"/>
                <a:gd name="T78" fmla="*/ 86 w 86"/>
                <a:gd name="T79" fmla="*/ 34 h 76"/>
                <a:gd name="T80" fmla="*/ 84 w 86"/>
                <a:gd name="T81" fmla="*/ 30 h 76"/>
                <a:gd name="T82" fmla="*/ 84 w 86"/>
                <a:gd name="T83" fmla="*/ 26 h 76"/>
                <a:gd name="T84" fmla="*/ 84 w 86"/>
                <a:gd name="T85" fmla="*/ 22 h 76"/>
                <a:gd name="T86" fmla="*/ 82 w 86"/>
                <a:gd name="T87" fmla="*/ 16 h 76"/>
                <a:gd name="T88" fmla="*/ 82 w 86"/>
                <a:gd name="T89" fmla="*/ 0 h 76"/>
                <a:gd name="T90" fmla="*/ 80 w 86"/>
                <a:gd name="T9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6" h="76">
                  <a:moveTo>
                    <a:pt x="80" y="0"/>
                  </a:moveTo>
                  <a:lnTo>
                    <a:pt x="78" y="0"/>
                  </a:lnTo>
                  <a:lnTo>
                    <a:pt x="74" y="2"/>
                  </a:lnTo>
                  <a:lnTo>
                    <a:pt x="70" y="0"/>
                  </a:lnTo>
                  <a:lnTo>
                    <a:pt x="66" y="0"/>
                  </a:lnTo>
                  <a:lnTo>
                    <a:pt x="62" y="0"/>
                  </a:lnTo>
                  <a:lnTo>
                    <a:pt x="60" y="4"/>
                  </a:lnTo>
                  <a:lnTo>
                    <a:pt x="58" y="10"/>
                  </a:lnTo>
                  <a:lnTo>
                    <a:pt x="52" y="8"/>
                  </a:lnTo>
                  <a:lnTo>
                    <a:pt x="46" y="4"/>
                  </a:lnTo>
                  <a:lnTo>
                    <a:pt x="40" y="2"/>
                  </a:lnTo>
                  <a:lnTo>
                    <a:pt x="30" y="2"/>
                  </a:lnTo>
                  <a:lnTo>
                    <a:pt x="18" y="2"/>
                  </a:lnTo>
                  <a:lnTo>
                    <a:pt x="10" y="6"/>
                  </a:lnTo>
                  <a:lnTo>
                    <a:pt x="6" y="10"/>
                  </a:lnTo>
                  <a:lnTo>
                    <a:pt x="2" y="14"/>
                  </a:lnTo>
                  <a:lnTo>
                    <a:pt x="2" y="20"/>
                  </a:lnTo>
                  <a:lnTo>
                    <a:pt x="0" y="26"/>
                  </a:lnTo>
                  <a:lnTo>
                    <a:pt x="2" y="30"/>
                  </a:lnTo>
                  <a:lnTo>
                    <a:pt x="4" y="36"/>
                  </a:lnTo>
                  <a:lnTo>
                    <a:pt x="6" y="40"/>
                  </a:lnTo>
                  <a:lnTo>
                    <a:pt x="8" y="46"/>
                  </a:lnTo>
                  <a:lnTo>
                    <a:pt x="10" y="52"/>
                  </a:lnTo>
                  <a:lnTo>
                    <a:pt x="10" y="54"/>
                  </a:lnTo>
                  <a:lnTo>
                    <a:pt x="12" y="58"/>
                  </a:lnTo>
                  <a:lnTo>
                    <a:pt x="14" y="62"/>
                  </a:lnTo>
                  <a:lnTo>
                    <a:pt x="18" y="66"/>
                  </a:lnTo>
                  <a:lnTo>
                    <a:pt x="24" y="66"/>
                  </a:lnTo>
                  <a:lnTo>
                    <a:pt x="24" y="76"/>
                  </a:lnTo>
                  <a:lnTo>
                    <a:pt x="30" y="74"/>
                  </a:lnTo>
                  <a:lnTo>
                    <a:pt x="34" y="72"/>
                  </a:lnTo>
                  <a:lnTo>
                    <a:pt x="40" y="68"/>
                  </a:lnTo>
                  <a:lnTo>
                    <a:pt x="48" y="66"/>
                  </a:lnTo>
                  <a:lnTo>
                    <a:pt x="66" y="60"/>
                  </a:lnTo>
                  <a:lnTo>
                    <a:pt x="62" y="56"/>
                  </a:lnTo>
                  <a:lnTo>
                    <a:pt x="60" y="56"/>
                  </a:lnTo>
                  <a:lnTo>
                    <a:pt x="58" y="54"/>
                  </a:lnTo>
                  <a:lnTo>
                    <a:pt x="82" y="40"/>
                  </a:lnTo>
                  <a:lnTo>
                    <a:pt x="84" y="38"/>
                  </a:lnTo>
                  <a:lnTo>
                    <a:pt x="86" y="34"/>
                  </a:lnTo>
                  <a:lnTo>
                    <a:pt x="84" y="30"/>
                  </a:lnTo>
                  <a:lnTo>
                    <a:pt x="84" y="26"/>
                  </a:lnTo>
                  <a:lnTo>
                    <a:pt x="84" y="22"/>
                  </a:lnTo>
                  <a:lnTo>
                    <a:pt x="82" y="16"/>
                  </a:lnTo>
                  <a:lnTo>
                    <a:pt x="82" y="0"/>
                  </a:lnTo>
                  <a:lnTo>
                    <a:pt x="8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 name="Freeform 12"/>
            <p:cNvSpPr>
              <a:spLocks/>
            </p:cNvSpPr>
            <p:nvPr/>
          </p:nvSpPr>
          <p:spPr bwMode="auto">
            <a:xfrm>
              <a:off x="7715084" y="2235937"/>
              <a:ext cx="156158" cy="174002"/>
            </a:xfrm>
            <a:custGeom>
              <a:avLst/>
              <a:gdLst>
                <a:gd name="T0" fmla="*/ 102 w 140"/>
                <a:gd name="T1" fmla="*/ 124 h 156"/>
                <a:gd name="T2" fmla="*/ 94 w 140"/>
                <a:gd name="T3" fmla="*/ 116 h 156"/>
                <a:gd name="T4" fmla="*/ 88 w 140"/>
                <a:gd name="T5" fmla="*/ 102 h 156"/>
                <a:gd name="T6" fmla="*/ 86 w 140"/>
                <a:gd name="T7" fmla="*/ 94 h 156"/>
                <a:gd name="T8" fmla="*/ 74 w 140"/>
                <a:gd name="T9" fmla="*/ 84 h 156"/>
                <a:gd name="T10" fmla="*/ 66 w 140"/>
                <a:gd name="T11" fmla="*/ 76 h 156"/>
                <a:gd name="T12" fmla="*/ 58 w 140"/>
                <a:gd name="T13" fmla="*/ 82 h 156"/>
                <a:gd name="T14" fmla="*/ 52 w 140"/>
                <a:gd name="T15" fmla="*/ 88 h 156"/>
                <a:gd name="T16" fmla="*/ 48 w 140"/>
                <a:gd name="T17" fmla="*/ 84 h 156"/>
                <a:gd name="T18" fmla="*/ 44 w 140"/>
                <a:gd name="T19" fmla="*/ 80 h 156"/>
                <a:gd name="T20" fmla="*/ 36 w 140"/>
                <a:gd name="T21" fmla="*/ 84 h 156"/>
                <a:gd name="T22" fmla="*/ 26 w 140"/>
                <a:gd name="T23" fmla="*/ 70 h 156"/>
                <a:gd name="T24" fmla="*/ 26 w 140"/>
                <a:gd name="T25" fmla="*/ 58 h 156"/>
                <a:gd name="T26" fmla="*/ 18 w 140"/>
                <a:gd name="T27" fmla="*/ 56 h 156"/>
                <a:gd name="T28" fmla="*/ 12 w 140"/>
                <a:gd name="T29" fmla="*/ 56 h 156"/>
                <a:gd name="T30" fmla="*/ 6 w 140"/>
                <a:gd name="T31" fmla="*/ 44 h 156"/>
                <a:gd name="T32" fmla="*/ 0 w 140"/>
                <a:gd name="T33" fmla="*/ 38 h 156"/>
                <a:gd name="T34" fmla="*/ 10 w 140"/>
                <a:gd name="T35" fmla="*/ 28 h 156"/>
                <a:gd name="T36" fmla="*/ 12 w 140"/>
                <a:gd name="T37" fmla="*/ 22 h 156"/>
                <a:gd name="T38" fmla="*/ 20 w 140"/>
                <a:gd name="T39" fmla="*/ 22 h 156"/>
                <a:gd name="T40" fmla="*/ 26 w 140"/>
                <a:gd name="T41" fmla="*/ 20 h 156"/>
                <a:gd name="T42" fmla="*/ 20 w 140"/>
                <a:gd name="T43" fmla="*/ 8 h 156"/>
                <a:gd name="T44" fmla="*/ 22 w 140"/>
                <a:gd name="T45" fmla="*/ 2 h 156"/>
                <a:gd name="T46" fmla="*/ 28 w 140"/>
                <a:gd name="T47" fmla="*/ 4 h 156"/>
                <a:gd name="T48" fmla="*/ 32 w 140"/>
                <a:gd name="T49" fmla="*/ 16 h 156"/>
                <a:gd name="T50" fmla="*/ 42 w 140"/>
                <a:gd name="T51" fmla="*/ 24 h 156"/>
                <a:gd name="T52" fmla="*/ 70 w 140"/>
                <a:gd name="T53" fmla="*/ 34 h 156"/>
                <a:gd name="T54" fmla="*/ 66 w 140"/>
                <a:gd name="T55" fmla="*/ 44 h 156"/>
                <a:gd name="T56" fmla="*/ 60 w 140"/>
                <a:gd name="T57" fmla="*/ 50 h 156"/>
                <a:gd name="T58" fmla="*/ 70 w 140"/>
                <a:gd name="T59" fmla="*/ 64 h 156"/>
                <a:gd name="T60" fmla="*/ 88 w 140"/>
                <a:gd name="T61" fmla="*/ 78 h 156"/>
                <a:gd name="T62" fmla="*/ 96 w 140"/>
                <a:gd name="T63" fmla="*/ 88 h 156"/>
                <a:gd name="T64" fmla="*/ 104 w 140"/>
                <a:gd name="T65" fmla="*/ 92 h 156"/>
                <a:gd name="T66" fmla="*/ 114 w 140"/>
                <a:gd name="T67" fmla="*/ 104 h 156"/>
                <a:gd name="T68" fmla="*/ 134 w 140"/>
                <a:gd name="T69" fmla="*/ 132 h 156"/>
                <a:gd name="T70" fmla="*/ 138 w 140"/>
                <a:gd name="T71" fmla="*/ 146 h 156"/>
                <a:gd name="T72" fmla="*/ 132 w 140"/>
                <a:gd name="T73" fmla="*/ 148 h 156"/>
                <a:gd name="T74" fmla="*/ 124 w 140"/>
                <a:gd name="T75" fmla="*/ 146 h 156"/>
                <a:gd name="T76" fmla="*/ 118 w 140"/>
                <a:gd name="T77" fmla="*/ 150 h 156"/>
                <a:gd name="T78" fmla="*/ 110 w 140"/>
                <a:gd name="T79" fmla="*/ 15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 h="156">
                  <a:moveTo>
                    <a:pt x="104" y="150"/>
                  </a:moveTo>
                  <a:lnTo>
                    <a:pt x="102" y="124"/>
                  </a:lnTo>
                  <a:lnTo>
                    <a:pt x="98" y="120"/>
                  </a:lnTo>
                  <a:lnTo>
                    <a:pt x="94" y="116"/>
                  </a:lnTo>
                  <a:lnTo>
                    <a:pt x="90" y="108"/>
                  </a:lnTo>
                  <a:lnTo>
                    <a:pt x="88" y="102"/>
                  </a:lnTo>
                  <a:lnTo>
                    <a:pt x="88" y="98"/>
                  </a:lnTo>
                  <a:lnTo>
                    <a:pt x="86" y="94"/>
                  </a:lnTo>
                  <a:lnTo>
                    <a:pt x="80" y="90"/>
                  </a:lnTo>
                  <a:lnTo>
                    <a:pt x="74" y="84"/>
                  </a:lnTo>
                  <a:lnTo>
                    <a:pt x="70" y="76"/>
                  </a:lnTo>
                  <a:lnTo>
                    <a:pt x="66" y="76"/>
                  </a:lnTo>
                  <a:lnTo>
                    <a:pt x="62" y="78"/>
                  </a:lnTo>
                  <a:lnTo>
                    <a:pt x="58" y="82"/>
                  </a:lnTo>
                  <a:lnTo>
                    <a:pt x="56" y="86"/>
                  </a:lnTo>
                  <a:lnTo>
                    <a:pt x="52" y="88"/>
                  </a:lnTo>
                  <a:lnTo>
                    <a:pt x="50" y="86"/>
                  </a:lnTo>
                  <a:lnTo>
                    <a:pt x="48" y="84"/>
                  </a:lnTo>
                  <a:lnTo>
                    <a:pt x="46" y="82"/>
                  </a:lnTo>
                  <a:lnTo>
                    <a:pt x="44" y="80"/>
                  </a:lnTo>
                  <a:lnTo>
                    <a:pt x="40" y="80"/>
                  </a:lnTo>
                  <a:lnTo>
                    <a:pt x="36" y="84"/>
                  </a:lnTo>
                  <a:lnTo>
                    <a:pt x="28" y="90"/>
                  </a:lnTo>
                  <a:lnTo>
                    <a:pt x="26" y="70"/>
                  </a:lnTo>
                  <a:lnTo>
                    <a:pt x="26" y="64"/>
                  </a:lnTo>
                  <a:lnTo>
                    <a:pt x="26" y="58"/>
                  </a:lnTo>
                  <a:lnTo>
                    <a:pt x="22" y="56"/>
                  </a:lnTo>
                  <a:lnTo>
                    <a:pt x="18" y="56"/>
                  </a:lnTo>
                  <a:lnTo>
                    <a:pt x="16" y="56"/>
                  </a:lnTo>
                  <a:lnTo>
                    <a:pt x="12" y="56"/>
                  </a:lnTo>
                  <a:lnTo>
                    <a:pt x="8" y="52"/>
                  </a:lnTo>
                  <a:lnTo>
                    <a:pt x="6" y="44"/>
                  </a:lnTo>
                  <a:lnTo>
                    <a:pt x="4" y="40"/>
                  </a:lnTo>
                  <a:lnTo>
                    <a:pt x="0" y="38"/>
                  </a:lnTo>
                  <a:lnTo>
                    <a:pt x="8" y="32"/>
                  </a:lnTo>
                  <a:lnTo>
                    <a:pt x="10" y="28"/>
                  </a:lnTo>
                  <a:lnTo>
                    <a:pt x="10" y="24"/>
                  </a:lnTo>
                  <a:lnTo>
                    <a:pt x="12" y="22"/>
                  </a:lnTo>
                  <a:lnTo>
                    <a:pt x="16" y="18"/>
                  </a:lnTo>
                  <a:lnTo>
                    <a:pt x="20" y="22"/>
                  </a:lnTo>
                  <a:lnTo>
                    <a:pt x="22" y="22"/>
                  </a:lnTo>
                  <a:lnTo>
                    <a:pt x="26" y="20"/>
                  </a:lnTo>
                  <a:lnTo>
                    <a:pt x="22" y="14"/>
                  </a:lnTo>
                  <a:lnTo>
                    <a:pt x="20" y="8"/>
                  </a:lnTo>
                  <a:lnTo>
                    <a:pt x="20" y="4"/>
                  </a:lnTo>
                  <a:lnTo>
                    <a:pt x="22" y="2"/>
                  </a:lnTo>
                  <a:lnTo>
                    <a:pt x="28" y="0"/>
                  </a:lnTo>
                  <a:lnTo>
                    <a:pt x="28" y="4"/>
                  </a:lnTo>
                  <a:lnTo>
                    <a:pt x="28" y="10"/>
                  </a:lnTo>
                  <a:lnTo>
                    <a:pt x="32" y="16"/>
                  </a:lnTo>
                  <a:lnTo>
                    <a:pt x="36" y="20"/>
                  </a:lnTo>
                  <a:lnTo>
                    <a:pt x="42" y="24"/>
                  </a:lnTo>
                  <a:lnTo>
                    <a:pt x="54" y="30"/>
                  </a:lnTo>
                  <a:lnTo>
                    <a:pt x="70" y="34"/>
                  </a:lnTo>
                  <a:lnTo>
                    <a:pt x="70" y="40"/>
                  </a:lnTo>
                  <a:lnTo>
                    <a:pt x="66" y="44"/>
                  </a:lnTo>
                  <a:lnTo>
                    <a:pt x="58" y="46"/>
                  </a:lnTo>
                  <a:lnTo>
                    <a:pt x="60" y="50"/>
                  </a:lnTo>
                  <a:lnTo>
                    <a:pt x="62" y="56"/>
                  </a:lnTo>
                  <a:lnTo>
                    <a:pt x="70" y="64"/>
                  </a:lnTo>
                  <a:lnTo>
                    <a:pt x="80" y="72"/>
                  </a:lnTo>
                  <a:lnTo>
                    <a:pt x="88" y="78"/>
                  </a:lnTo>
                  <a:lnTo>
                    <a:pt x="94" y="82"/>
                  </a:lnTo>
                  <a:lnTo>
                    <a:pt x="96" y="88"/>
                  </a:lnTo>
                  <a:lnTo>
                    <a:pt x="98" y="92"/>
                  </a:lnTo>
                  <a:lnTo>
                    <a:pt x="104" y="92"/>
                  </a:lnTo>
                  <a:lnTo>
                    <a:pt x="110" y="98"/>
                  </a:lnTo>
                  <a:lnTo>
                    <a:pt x="114" y="104"/>
                  </a:lnTo>
                  <a:lnTo>
                    <a:pt x="128" y="122"/>
                  </a:lnTo>
                  <a:lnTo>
                    <a:pt x="134" y="132"/>
                  </a:lnTo>
                  <a:lnTo>
                    <a:pt x="140" y="146"/>
                  </a:lnTo>
                  <a:lnTo>
                    <a:pt x="138" y="146"/>
                  </a:lnTo>
                  <a:lnTo>
                    <a:pt x="136" y="146"/>
                  </a:lnTo>
                  <a:lnTo>
                    <a:pt x="132" y="148"/>
                  </a:lnTo>
                  <a:lnTo>
                    <a:pt x="128" y="146"/>
                  </a:lnTo>
                  <a:lnTo>
                    <a:pt x="124" y="146"/>
                  </a:lnTo>
                  <a:lnTo>
                    <a:pt x="120" y="146"/>
                  </a:lnTo>
                  <a:lnTo>
                    <a:pt x="118" y="150"/>
                  </a:lnTo>
                  <a:lnTo>
                    <a:pt x="116" y="156"/>
                  </a:lnTo>
                  <a:lnTo>
                    <a:pt x="110" y="154"/>
                  </a:lnTo>
                  <a:lnTo>
                    <a:pt x="104" y="1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 name="Freeform 13"/>
            <p:cNvSpPr>
              <a:spLocks/>
            </p:cNvSpPr>
            <p:nvPr/>
          </p:nvSpPr>
          <p:spPr bwMode="auto">
            <a:xfrm>
              <a:off x="7679391" y="2278323"/>
              <a:ext cx="151696" cy="303389"/>
            </a:xfrm>
            <a:custGeom>
              <a:avLst/>
              <a:gdLst>
                <a:gd name="T0" fmla="*/ 96 w 136"/>
                <a:gd name="T1" fmla="*/ 266 h 272"/>
                <a:gd name="T2" fmla="*/ 92 w 136"/>
                <a:gd name="T3" fmla="*/ 272 h 272"/>
                <a:gd name="T4" fmla="*/ 84 w 136"/>
                <a:gd name="T5" fmla="*/ 272 h 272"/>
                <a:gd name="T6" fmla="*/ 76 w 136"/>
                <a:gd name="T7" fmla="*/ 264 h 272"/>
                <a:gd name="T8" fmla="*/ 68 w 136"/>
                <a:gd name="T9" fmla="*/ 254 h 272"/>
                <a:gd name="T10" fmla="*/ 56 w 136"/>
                <a:gd name="T11" fmla="*/ 242 h 272"/>
                <a:gd name="T12" fmla="*/ 44 w 136"/>
                <a:gd name="T13" fmla="*/ 230 h 272"/>
                <a:gd name="T14" fmla="*/ 34 w 136"/>
                <a:gd name="T15" fmla="*/ 232 h 272"/>
                <a:gd name="T16" fmla="*/ 30 w 136"/>
                <a:gd name="T17" fmla="*/ 220 h 272"/>
                <a:gd name="T18" fmla="*/ 32 w 136"/>
                <a:gd name="T19" fmla="*/ 172 h 272"/>
                <a:gd name="T20" fmla="*/ 42 w 136"/>
                <a:gd name="T21" fmla="*/ 166 h 272"/>
                <a:gd name="T22" fmla="*/ 44 w 136"/>
                <a:gd name="T23" fmla="*/ 156 h 272"/>
                <a:gd name="T24" fmla="*/ 40 w 136"/>
                <a:gd name="T25" fmla="*/ 134 h 272"/>
                <a:gd name="T26" fmla="*/ 30 w 136"/>
                <a:gd name="T27" fmla="*/ 116 h 272"/>
                <a:gd name="T28" fmla="*/ 20 w 136"/>
                <a:gd name="T29" fmla="*/ 100 h 272"/>
                <a:gd name="T30" fmla="*/ 22 w 136"/>
                <a:gd name="T31" fmla="*/ 88 h 272"/>
                <a:gd name="T32" fmla="*/ 22 w 136"/>
                <a:gd name="T33" fmla="*/ 74 h 272"/>
                <a:gd name="T34" fmla="*/ 12 w 136"/>
                <a:gd name="T35" fmla="*/ 58 h 272"/>
                <a:gd name="T36" fmla="*/ 2 w 136"/>
                <a:gd name="T37" fmla="*/ 44 h 272"/>
                <a:gd name="T38" fmla="*/ 2 w 136"/>
                <a:gd name="T39" fmla="*/ 26 h 272"/>
                <a:gd name="T40" fmla="*/ 8 w 136"/>
                <a:gd name="T41" fmla="*/ 16 h 272"/>
                <a:gd name="T42" fmla="*/ 22 w 136"/>
                <a:gd name="T43" fmla="*/ 6 h 272"/>
                <a:gd name="T44" fmla="*/ 36 w 136"/>
                <a:gd name="T45" fmla="*/ 2 h 272"/>
                <a:gd name="T46" fmla="*/ 40 w 136"/>
                <a:gd name="T47" fmla="*/ 14 h 272"/>
                <a:gd name="T48" fmla="*/ 48 w 136"/>
                <a:gd name="T49" fmla="*/ 18 h 272"/>
                <a:gd name="T50" fmla="*/ 54 w 136"/>
                <a:gd name="T51" fmla="*/ 18 h 272"/>
                <a:gd name="T52" fmla="*/ 58 w 136"/>
                <a:gd name="T53" fmla="*/ 26 h 272"/>
                <a:gd name="T54" fmla="*/ 60 w 136"/>
                <a:gd name="T55" fmla="*/ 52 h 272"/>
                <a:gd name="T56" fmla="*/ 72 w 136"/>
                <a:gd name="T57" fmla="*/ 42 h 272"/>
                <a:gd name="T58" fmla="*/ 78 w 136"/>
                <a:gd name="T59" fmla="*/ 44 h 272"/>
                <a:gd name="T60" fmla="*/ 82 w 136"/>
                <a:gd name="T61" fmla="*/ 48 h 272"/>
                <a:gd name="T62" fmla="*/ 88 w 136"/>
                <a:gd name="T63" fmla="*/ 48 h 272"/>
                <a:gd name="T64" fmla="*/ 94 w 136"/>
                <a:gd name="T65" fmla="*/ 40 h 272"/>
                <a:gd name="T66" fmla="*/ 102 w 136"/>
                <a:gd name="T67" fmla="*/ 38 h 272"/>
                <a:gd name="T68" fmla="*/ 112 w 136"/>
                <a:gd name="T69" fmla="*/ 52 h 272"/>
                <a:gd name="T70" fmla="*/ 120 w 136"/>
                <a:gd name="T71" fmla="*/ 60 h 272"/>
                <a:gd name="T72" fmla="*/ 122 w 136"/>
                <a:gd name="T73" fmla="*/ 70 h 272"/>
                <a:gd name="T74" fmla="*/ 130 w 136"/>
                <a:gd name="T75" fmla="*/ 82 h 272"/>
                <a:gd name="T76" fmla="*/ 136 w 136"/>
                <a:gd name="T77" fmla="*/ 112 h 272"/>
                <a:gd name="T78" fmla="*/ 120 w 136"/>
                <a:gd name="T79" fmla="*/ 110 h 272"/>
                <a:gd name="T80" fmla="*/ 100 w 136"/>
                <a:gd name="T81" fmla="*/ 114 h 272"/>
                <a:gd name="T82" fmla="*/ 92 w 136"/>
                <a:gd name="T83" fmla="*/ 122 h 272"/>
                <a:gd name="T84" fmla="*/ 90 w 136"/>
                <a:gd name="T85" fmla="*/ 134 h 272"/>
                <a:gd name="T86" fmla="*/ 94 w 136"/>
                <a:gd name="T87" fmla="*/ 144 h 272"/>
                <a:gd name="T88" fmla="*/ 98 w 136"/>
                <a:gd name="T89" fmla="*/ 154 h 272"/>
                <a:gd name="T90" fmla="*/ 86 w 136"/>
                <a:gd name="T91" fmla="*/ 150 h 272"/>
                <a:gd name="T92" fmla="*/ 68 w 136"/>
                <a:gd name="T93" fmla="*/ 136 h 272"/>
                <a:gd name="T94" fmla="*/ 52 w 136"/>
                <a:gd name="T95" fmla="*/ 128 h 272"/>
                <a:gd name="T96" fmla="*/ 50 w 136"/>
                <a:gd name="T97" fmla="*/ 158 h 272"/>
                <a:gd name="T98" fmla="*/ 48 w 136"/>
                <a:gd name="T99" fmla="*/ 176 h 272"/>
                <a:gd name="T100" fmla="*/ 48 w 136"/>
                <a:gd name="T101" fmla="*/ 192 h 272"/>
                <a:gd name="T102" fmla="*/ 52 w 136"/>
                <a:gd name="T103" fmla="*/ 204 h 272"/>
                <a:gd name="T104" fmla="*/ 60 w 136"/>
                <a:gd name="T105" fmla="*/ 216 h 272"/>
                <a:gd name="T106" fmla="*/ 66 w 136"/>
                <a:gd name="T107" fmla="*/ 224 h 272"/>
                <a:gd name="T108" fmla="*/ 68 w 136"/>
                <a:gd name="T109" fmla="*/ 238 h 272"/>
                <a:gd name="T110" fmla="*/ 74 w 136"/>
                <a:gd name="T111" fmla="*/ 244 h 272"/>
                <a:gd name="T112" fmla="*/ 104 w 136"/>
                <a:gd name="T113" fmla="*/ 266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6" h="272">
                  <a:moveTo>
                    <a:pt x="104" y="266"/>
                  </a:moveTo>
                  <a:lnTo>
                    <a:pt x="96" y="266"/>
                  </a:lnTo>
                  <a:lnTo>
                    <a:pt x="94" y="272"/>
                  </a:lnTo>
                  <a:lnTo>
                    <a:pt x="92" y="272"/>
                  </a:lnTo>
                  <a:lnTo>
                    <a:pt x="88" y="272"/>
                  </a:lnTo>
                  <a:lnTo>
                    <a:pt x="84" y="272"/>
                  </a:lnTo>
                  <a:lnTo>
                    <a:pt x="82" y="272"/>
                  </a:lnTo>
                  <a:lnTo>
                    <a:pt x="76" y="264"/>
                  </a:lnTo>
                  <a:lnTo>
                    <a:pt x="72" y="258"/>
                  </a:lnTo>
                  <a:lnTo>
                    <a:pt x="68" y="254"/>
                  </a:lnTo>
                  <a:lnTo>
                    <a:pt x="62" y="254"/>
                  </a:lnTo>
                  <a:lnTo>
                    <a:pt x="56" y="242"/>
                  </a:lnTo>
                  <a:lnTo>
                    <a:pt x="50" y="236"/>
                  </a:lnTo>
                  <a:lnTo>
                    <a:pt x="44" y="230"/>
                  </a:lnTo>
                  <a:lnTo>
                    <a:pt x="38" y="226"/>
                  </a:lnTo>
                  <a:lnTo>
                    <a:pt x="34" y="232"/>
                  </a:lnTo>
                  <a:lnTo>
                    <a:pt x="32" y="228"/>
                  </a:lnTo>
                  <a:lnTo>
                    <a:pt x="30" y="220"/>
                  </a:lnTo>
                  <a:lnTo>
                    <a:pt x="30" y="206"/>
                  </a:lnTo>
                  <a:lnTo>
                    <a:pt x="32" y="172"/>
                  </a:lnTo>
                  <a:lnTo>
                    <a:pt x="38" y="172"/>
                  </a:lnTo>
                  <a:lnTo>
                    <a:pt x="42" y="166"/>
                  </a:lnTo>
                  <a:lnTo>
                    <a:pt x="44" y="162"/>
                  </a:lnTo>
                  <a:lnTo>
                    <a:pt x="44" y="156"/>
                  </a:lnTo>
                  <a:lnTo>
                    <a:pt x="44" y="146"/>
                  </a:lnTo>
                  <a:lnTo>
                    <a:pt x="40" y="134"/>
                  </a:lnTo>
                  <a:lnTo>
                    <a:pt x="34" y="124"/>
                  </a:lnTo>
                  <a:lnTo>
                    <a:pt x="30" y="116"/>
                  </a:lnTo>
                  <a:lnTo>
                    <a:pt x="18" y="106"/>
                  </a:lnTo>
                  <a:lnTo>
                    <a:pt x="20" y="100"/>
                  </a:lnTo>
                  <a:lnTo>
                    <a:pt x="20" y="94"/>
                  </a:lnTo>
                  <a:lnTo>
                    <a:pt x="22" y="88"/>
                  </a:lnTo>
                  <a:lnTo>
                    <a:pt x="22" y="82"/>
                  </a:lnTo>
                  <a:lnTo>
                    <a:pt x="22" y="74"/>
                  </a:lnTo>
                  <a:lnTo>
                    <a:pt x="20" y="68"/>
                  </a:lnTo>
                  <a:lnTo>
                    <a:pt x="12" y="58"/>
                  </a:lnTo>
                  <a:lnTo>
                    <a:pt x="4" y="50"/>
                  </a:lnTo>
                  <a:lnTo>
                    <a:pt x="2" y="44"/>
                  </a:lnTo>
                  <a:lnTo>
                    <a:pt x="0" y="34"/>
                  </a:lnTo>
                  <a:lnTo>
                    <a:pt x="2" y="26"/>
                  </a:lnTo>
                  <a:lnTo>
                    <a:pt x="4" y="22"/>
                  </a:lnTo>
                  <a:lnTo>
                    <a:pt x="8" y="16"/>
                  </a:lnTo>
                  <a:lnTo>
                    <a:pt x="10" y="14"/>
                  </a:lnTo>
                  <a:lnTo>
                    <a:pt x="22" y="6"/>
                  </a:lnTo>
                  <a:lnTo>
                    <a:pt x="32" y="0"/>
                  </a:lnTo>
                  <a:lnTo>
                    <a:pt x="36" y="2"/>
                  </a:lnTo>
                  <a:lnTo>
                    <a:pt x="38" y="6"/>
                  </a:lnTo>
                  <a:lnTo>
                    <a:pt x="40" y="14"/>
                  </a:lnTo>
                  <a:lnTo>
                    <a:pt x="44" y="18"/>
                  </a:lnTo>
                  <a:lnTo>
                    <a:pt x="48" y="18"/>
                  </a:lnTo>
                  <a:lnTo>
                    <a:pt x="50" y="18"/>
                  </a:lnTo>
                  <a:lnTo>
                    <a:pt x="54" y="18"/>
                  </a:lnTo>
                  <a:lnTo>
                    <a:pt x="58" y="20"/>
                  </a:lnTo>
                  <a:lnTo>
                    <a:pt x="58" y="26"/>
                  </a:lnTo>
                  <a:lnTo>
                    <a:pt x="58" y="32"/>
                  </a:lnTo>
                  <a:lnTo>
                    <a:pt x="60" y="52"/>
                  </a:lnTo>
                  <a:lnTo>
                    <a:pt x="68" y="46"/>
                  </a:lnTo>
                  <a:lnTo>
                    <a:pt x="72" y="42"/>
                  </a:lnTo>
                  <a:lnTo>
                    <a:pt x="76" y="42"/>
                  </a:lnTo>
                  <a:lnTo>
                    <a:pt x="78" y="44"/>
                  </a:lnTo>
                  <a:lnTo>
                    <a:pt x="80" y="46"/>
                  </a:lnTo>
                  <a:lnTo>
                    <a:pt x="82" y="48"/>
                  </a:lnTo>
                  <a:lnTo>
                    <a:pt x="84" y="50"/>
                  </a:lnTo>
                  <a:lnTo>
                    <a:pt x="88" y="48"/>
                  </a:lnTo>
                  <a:lnTo>
                    <a:pt x="90" y="44"/>
                  </a:lnTo>
                  <a:lnTo>
                    <a:pt x="94" y="40"/>
                  </a:lnTo>
                  <a:lnTo>
                    <a:pt x="98" y="38"/>
                  </a:lnTo>
                  <a:lnTo>
                    <a:pt x="102" y="38"/>
                  </a:lnTo>
                  <a:lnTo>
                    <a:pt x="106" y="46"/>
                  </a:lnTo>
                  <a:lnTo>
                    <a:pt x="112" y="52"/>
                  </a:lnTo>
                  <a:lnTo>
                    <a:pt x="118" y="56"/>
                  </a:lnTo>
                  <a:lnTo>
                    <a:pt x="120" y="60"/>
                  </a:lnTo>
                  <a:lnTo>
                    <a:pt x="120" y="64"/>
                  </a:lnTo>
                  <a:lnTo>
                    <a:pt x="122" y="70"/>
                  </a:lnTo>
                  <a:lnTo>
                    <a:pt x="126" y="78"/>
                  </a:lnTo>
                  <a:lnTo>
                    <a:pt x="130" y="82"/>
                  </a:lnTo>
                  <a:lnTo>
                    <a:pt x="134" y="86"/>
                  </a:lnTo>
                  <a:lnTo>
                    <a:pt x="136" y="112"/>
                  </a:lnTo>
                  <a:lnTo>
                    <a:pt x="130" y="110"/>
                  </a:lnTo>
                  <a:lnTo>
                    <a:pt x="120" y="110"/>
                  </a:lnTo>
                  <a:lnTo>
                    <a:pt x="108" y="110"/>
                  </a:lnTo>
                  <a:lnTo>
                    <a:pt x="100" y="114"/>
                  </a:lnTo>
                  <a:lnTo>
                    <a:pt x="96" y="118"/>
                  </a:lnTo>
                  <a:lnTo>
                    <a:pt x="92" y="122"/>
                  </a:lnTo>
                  <a:lnTo>
                    <a:pt x="92" y="128"/>
                  </a:lnTo>
                  <a:lnTo>
                    <a:pt x="90" y="134"/>
                  </a:lnTo>
                  <a:lnTo>
                    <a:pt x="92" y="138"/>
                  </a:lnTo>
                  <a:lnTo>
                    <a:pt x="94" y="144"/>
                  </a:lnTo>
                  <a:lnTo>
                    <a:pt x="96" y="148"/>
                  </a:lnTo>
                  <a:lnTo>
                    <a:pt x="98" y="154"/>
                  </a:lnTo>
                  <a:lnTo>
                    <a:pt x="92" y="152"/>
                  </a:lnTo>
                  <a:lnTo>
                    <a:pt x="86" y="150"/>
                  </a:lnTo>
                  <a:lnTo>
                    <a:pt x="76" y="144"/>
                  </a:lnTo>
                  <a:lnTo>
                    <a:pt x="68" y="136"/>
                  </a:lnTo>
                  <a:lnTo>
                    <a:pt x="60" y="128"/>
                  </a:lnTo>
                  <a:lnTo>
                    <a:pt x="52" y="128"/>
                  </a:lnTo>
                  <a:lnTo>
                    <a:pt x="52" y="150"/>
                  </a:lnTo>
                  <a:lnTo>
                    <a:pt x="50" y="158"/>
                  </a:lnTo>
                  <a:lnTo>
                    <a:pt x="48" y="166"/>
                  </a:lnTo>
                  <a:lnTo>
                    <a:pt x="48" y="176"/>
                  </a:lnTo>
                  <a:lnTo>
                    <a:pt x="46" y="188"/>
                  </a:lnTo>
                  <a:lnTo>
                    <a:pt x="48" y="192"/>
                  </a:lnTo>
                  <a:lnTo>
                    <a:pt x="48" y="200"/>
                  </a:lnTo>
                  <a:lnTo>
                    <a:pt x="52" y="204"/>
                  </a:lnTo>
                  <a:lnTo>
                    <a:pt x="60" y="206"/>
                  </a:lnTo>
                  <a:lnTo>
                    <a:pt x="60" y="216"/>
                  </a:lnTo>
                  <a:lnTo>
                    <a:pt x="62" y="220"/>
                  </a:lnTo>
                  <a:lnTo>
                    <a:pt x="66" y="224"/>
                  </a:lnTo>
                  <a:lnTo>
                    <a:pt x="66" y="234"/>
                  </a:lnTo>
                  <a:lnTo>
                    <a:pt x="68" y="238"/>
                  </a:lnTo>
                  <a:lnTo>
                    <a:pt x="70" y="240"/>
                  </a:lnTo>
                  <a:lnTo>
                    <a:pt x="74" y="244"/>
                  </a:lnTo>
                  <a:lnTo>
                    <a:pt x="84" y="248"/>
                  </a:lnTo>
                  <a:lnTo>
                    <a:pt x="104" y="26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 name="Freeform 14"/>
            <p:cNvSpPr>
              <a:spLocks/>
            </p:cNvSpPr>
            <p:nvPr/>
          </p:nvSpPr>
          <p:spPr bwMode="auto">
            <a:xfrm>
              <a:off x="7748547" y="2561635"/>
              <a:ext cx="80309" cy="113771"/>
            </a:xfrm>
            <a:custGeom>
              <a:avLst/>
              <a:gdLst>
                <a:gd name="T0" fmla="*/ 42 w 72"/>
                <a:gd name="T1" fmla="*/ 12 h 102"/>
                <a:gd name="T2" fmla="*/ 34 w 72"/>
                <a:gd name="T3" fmla="*/ 12 h 102"/>
                <a:gd name="T4" fmla="*/ 32 w 72"/>
                <a:gd name="T5" fmla="*/ 18 h 102"/>
                <a:gd name="T6" fmla="*/ 30 w 72"/>
                <a:gd name="T7" fmla="*/ 18 h 102"/>
                <a:gd name="T8" fmla="*/ 26 w 72"/>
                <a:gd name="T9" fmla="*/ 18 h 102"/>
                <a:gd name="T10" fmla="*/ 22 w 72"/>
                <a:gd name="T11" fmla="*/ 18 h 102"/>
                <a:gd name="T12" fmla="*/ 20 w 72"/>
                <a:gd name="T13" fmla="*/ 18 h 102"/>
                <a:gd name="T14" fmla="*/ 14 w 72"/>
                <a:gd name="T15" fmla="*/ 10 h 102"/>
                <a:gd name="T16" fmla="*/ 10 w 72"/>
                <a:gd name="T17" fmla="*/ 4 h 102"/>
                <a:gd name="T18" fmla="*/ 6 w 72"/>
                <a:gd name="T19" fmla="*/ 0 h 102"/>
                <a:gd name="T20" fmla="*/ 0 w 72"/>
                <a:gd name="T21" fmla="*/ 0 h 102"/>
                <a:gd name="T22" fmla="*/ 2 w 72"/>
                <a:gd name="T23" fmla="*/ 8 h 102"/>
                <a:gd name="T24" fmla="*/ 4 w 72"/>
                <a:gd name="T25" fmla="*/ 14 h 102"/>
                <a:gd name="T26" fmla="*/ 6 w 72"/>
                <a:gd name="T27" fmla="*/ 24 h 102"/>
                <a:gd name="T28" fmla="*/ 10 w 72"/>
                <a:gd name="T29" fmla="*/ 36 h 102"/>
                <a:gd name="T30" fmla="*/ 14 w 72"/>
                <a:gd name="T31" fmla="*/ 46 h 102"/>
                <a:gd name="T32" fmla="*/ 18 w 72"/>
                <a:gd name="T33" fmla="*/ 54 h 102"/>
                <a:gd name="T34" fmla="*/ 34 w 72"/>
                <a:gd name="T35" fmla="*/ 72 h 102"/>
                <a:gd name="T36" fmla="*/ 50 w 72"/>
                <a:gd name="T37" fmla="*/ 86 h 102"/>
                <a:gd name="T38" fmla="*/ 58 w 72"/>
                <a:gd name="T39" fmla="*/ 96 h 102"/>
                <a:gd name="T40" fmla="*/ 66 w 72"/>
                <a:gd name="T41" fmla="*/ 102 h 102"/>
                <a:gd name="T42" fmla="*/ 68 w 72"/>
                <a:gd name="T43" fmla="*/ 100 h 102"/>
                <a:gd name="T44" fmla="*/ 70 w 72"/>
                <a:gd name="T45" fmla="*/ 100 h 102"/>
                <a:gd name="T46" fmla="*/ 72 w 72"/>
                <a:gd name="T47" fmla="*/ 96 h 102"/>
                <a:gd name="T48" fmla="*/ 72 w 72"/>
                <a:gd name="T49" fmla="*/ 90 h 102"/>
                <a:gd name="T50" fmla="*/ 70 w 72"/>
                <a:gd name="T51" fmla="*/ 84 h 102"/>
                <a:gd name="T52" fmla="*/ 66 w 72"/>
                <a:gd name="T53" fmla="*/ 74 h 102"/>
                <a:gd name="T54" fmla="*/ 62 w 72"/>
                <a:gd name="T55" fmla="*/ 68 h 102"/>
                <a:gd name="T56" fmla="*/ 60 w 72"/>
                <a:gd name="T57" fmla="*/ 64 h 102"/>
                <a:gd name="T58" fmla="*/ 58 w 72"/>
                <a:gd name="T59" fmla="*/ 60 h 102"/>
                <a:gd name="T60" fmla="*/ 58 w 72"/>
                <a:gd name="T61" fmla="*/ 40 h 102"/>
                <a:gd name="T62" fmla="*/ 58 w 72"/>
                <a:gd name="T63" fmla="*/ 32 h 102"/>
                <a:gd name="T64" fmla="*/ 52 w 72"/>
                <a:gd name="T65" fmla="*/ 24 h 102"/>
                <a:gd name="T66" fmla="*/ 42 w 72"/>
                <a:gd name="T67" fmla="*/ 1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102">
                  <a:moveTo>
                    <a:pt x="42" y="12"/>
                  </a:moveTo>
                  <a:lnTo>
                    <a:pt x="34" y="12"/>
                  </a:lnTo>
                  <a:lnTo>
                    <a:pt x="32" y="18"/>
                  </a:lnTo>
                  <a:lnTo>
                    <a:pt x="30" y="18"/>
                  </a:lnTo>
                  <a:lnTo>
                    <a:pt x="26" y="18"/>
                  </a:lnTo>
                  <a:lnTo>
                    <a:pt x="22" y="18"/>
                  </a:lnTo>
                  <a:lnTo>
                    <a:pt x="20" y="18"/>
                  </a:lnTo>
                  <a:lnTo>
                    <a:pt x="14" y="10"/>
                  </a:lnTo>
                  <a:lnTo>
                    <a:pt x="10" y="4"/>
                  </a:lnTo>
                  <a:lnTo>
                    <a:pt x="6" y="0"/>
                  </a:lnTo>
                  <a:lnTo>
                    <a:pt x="0" y="0"/>
                  </a:lnTo>
                  <a:lnTo>
                    <a:pt x="2" y="8"/>
                  </a:lnTo>
                  <a:lnTo>
                    <a:pt x="4" y="14"/>
                  </a:lnTo>
                  <a:lnTo>
                    <a:pt x="6" y="24"/>
                  </a:lnTo>
                  <a:lnTo>
                    <a:pt x="10" y="36"/>
                  </a:lnTo>
                  <a:lnTo>
                    <a:pt x="14" y="46"/>
                  </a:lnTo>
                  <a:lnTo>
                    <a:pt x="18" y="54"/>
                  </a:lnTo>
                  <a:lnTo>
                    <a:pt x="34" y="72"/>
                  </a:lnTo>
                  <a:lnTo>
                    <a:pt x="50" y="86"/>
                  </a:lnTo>
                  <a:lnTo>
                    <a:pt x="58" y="96"/>
                  </a:lnTo>
                  <a:lnTo>
                    <a:pt x="66" y="102"/>
                  </a:lnTo>
                  <a:lnTo>
                    <a:pt x="68" y="100"/>
                  </a:lnTo>
                  <a:lnTo>
                    <a:pt x="70" y="100"/>
                  </a:lnTo>
                  <a:lnTo>
                    <a:pt x="72" y="96"/>
                  </a:lnTo>
                  <a:lnTo>
                    <a:pt x="72" y="90"/>
                  </a:lnTo>
                  <a:lnTo>
                    <a:pt x="70" y="84"/>
                  </a:lnTo>
                  <a:lnTo>
                    <a:pt x="66" y="74"/>
                  </a:lnTo>
                  <a:lnTo>
                    <a:pt x="62" y="68"/>
                  </a:lnTo>
                  <a:lnTo>
                    <a:pt x="60" y="64"/>
                  </a:lnTo>
                  <a:lnTo>
                    <a:pt x="58" y="60"/>
                  </a:lnTo>
                  <a:lnTo>
                    <a:pt x="58" y="40"/>
                  </a:lnTo>
                  <a:lnTo>
                    <a:pt x="58" y="32"/>
                  </a:lnTo>
                  <a:lnTo>
                    <a:pt x="52" y="24"/>
                  </a:lnTo>
                  <a:lnTo>
                    <a:pt x="42"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 name="Freeform 15"/>
            <p:cNvSpPr>
              <a:spLocks/>
            </p:cNvSpPr>
            <p:nvPr/>
          </p:nvSpPr>
          <p:spPr bwMode="auto">
            <a:xfrm>
              <a:off x="7579004" y="2115474"/>
              <a:ext cx="149465" cy="354698"/>
            </a:xfrm>
            <a:custGeom>
              <a:avLst/>
              <a:gdLst>
                <a:gd name="T0" fmla="*/ 0 w 134"/>
                <a:gd name="T1" fmla="*/ 140 h 318"/>
                <a:gd name="T2" fmla="*/ 28 w 134"/>
                <a:gd name="T3" fmla="*/ 166 h 318"/>
                <a:gd name="T4" fmla="*/ 42 w 134"/>
                <a:gd name="T5" fmla="*/ 180 h 318"/>
                <a:gd name="T6" fmla="*/ 48 w 134"/>
                <a:gd name="T7" fmla="*/ 198 h 318"/>
                <a:gd name="T8" fmla="*/ 46 w 134"/>
                <a:gd name="T9" fmla="*/ 212 h 318"/>
                <a:gd name="T10" fmla="*/ 44 w 134"/>
                <a:gd name="T11" fmla="*/ 224 h 318"/>
                <a:gd name="T12" fmla="*/ 48 w 134"/>
                <a:gd name="T13" fmla="*/ 226 h 318"/>
                <a:gd name="T14" fmla="*/ 58 w 134"/>
                <a:gd name="T15" fmla="*/ 228 h 318"/>
                <a:gd name="T16" fmla="*/ 66 w 134"/>
                <a:gd name="T17" fmla="*/ 228 h 318"/>
                <a:gd name="T18" fmla="*/ 80 w 134"/>
                <a:gd name="T19" fmla="*/ 224 h 318"/>
                <a:gd name="T20" fmla="*/ 84 w 134"/>
                <a:gd name="T21" fmla="*/ 206 h 318"/>
                <a:gd name="T22" fmla="*/ 96 w 134"/>
                <a:gd name="T23" fmla="*/ 220 h 318"/>
                <a:gd name="T24" fmla="*/ 106 w 134"/>
                <a:gd name="T25" fmla="*/ 252 h 318"/>
                <a:gd name="T26" fmla="*/ 118 w 134"/>
                <a:gd name="T27" fmla="*/ 276 h 318"/>
                <a:gd name="T28" fmla="*/ 122 w 134"/>
                <a:gd name="T29" fmla="*/ 286 h 318"/>
                <a:gd name="T30" fmla="*/ 124 w 134"/>
                <a:gd name="T31" fmla="*/ 310 h 318"/>
                <a:gd name="T32" fmla="*/ 128 w 134"/>
                <a:gd name="T33" fmla="*/ 318 h 318"/>
                <a:gd name="T34" fmla="*/ 134 w 134"/>
                <a:gd name="T35" fmla="*/ 308 h 318"/>
                <a:gd name="T36" fmla="*/ 134 w 134"/>
                <a:gd name="T37" fmla="*/ 292 h 318"/>
                <a:gd name="T38" fmla="*/ 124 w 134"/>
                <a:gd name="T39" fmla="*/ 270 h 318"/>
                <a:gd name="T40" fmla="*/ 108 w 134"/>
                <a:gd name="T41" fmla="*/ 252 h 318"/>
                <a:gd name="T42" fmla="*/ 110 w 134"/>
                <a:gd name="T43" fmla="*/ 240 h 318"/>
                <a:gd name="T44" fmla="*/ 112 w 134"/>
                <a:gd name="T45" fmla="*/ 228 h 318"/>
                <a:gd name="T46" fmla="*/ 110 w 134"/>
                <a:gd name="T47" fmla="*/ 214 h 318"/>
                <a:gd name="T48" fmla="*/ 94 w 134"/>
                <a:gd name="T49" fmla="*/ 196 h 318"/>
                <a:gd name="T50" fmla="*/ 90 w 134"/>
                <a:gd name="T51" fmla="*/ 180 h 318"/>
                <a:gd name="T52" fmla="*/ 94 w 134"/>
                <a:gd name="T53" fmla="*/ 168 h 318"/>
                <a:gd name="T54" fmla="*/ 106 w 134"/>
                <a:gd name="T55" fmla="*/ 156 h 318"/>
                <a:gd name="T56" fmla="*/ 124 w 134"/>
                <a:gd name="T57" fmla="*/ 144 h 318"/>
                <a:gd name="T58" fmla="*/ 132 w 134"/>
                <a:gd name="T59" fmla="*/ 134 h 318"/>
                <a:gd name="T60" fmla="*/ 132 w 134"/>
                <a:gd name="T61" fmla="*/ 128 h 318"/>
                <a:gd name="T62" fmla="*/ 120 w 134"/>
                <a:gd name="T63" fmla="*/ 122 h 318"/>
                <a:gd name="T64" fmla="*/ 108 w 134"/>
                <a:gd name="T65" fmla="*/ 116 h 318"/>
                <a:gd name="T66" fmla="*/ 110 w 134"/>
                <a:gd name="T67" fmla="*/ 102 h 318"/>
                <a:gd name="T68" fmla="*/ 104 w 134"/>
                <a:gd name="T69" fmla="*/ 96 h 318"/>
                <a:gd name="T70" fmla="*/ 98 w 134"/>
                <a:gd name="T71" fmla="*/ 90 h 318"/>
                <a:gd name="T72" fmla="*/ 94 w 134"/>
                <a:gd name="T73" fmla="*/ 82 h 318"/>
                <a:gd name="T74" fmla="*/ 84 w 134"/>
                <a:gd name="T75" fmla="*/ 82 h 318"/>
                <a:gd name="T76" fmla="*/ 78 w 134"/>
                <a:gd name="T77" fmla="*/ 76 h 318"/>
                <a:gd name="T78" fmla="*/ 76 w 134"/>
                <a:gd name="T79" fmla="*/ 64 h 318"/>
                <a:gd name="T80" fmla="*/ 82 w 134"/>
                <a:gd name="T81" fmla="*/ 52 h 318"/>
                <a:gd name="T82" fmla="*/ 86 w 134"/>
                <a:gd name="T83" fmla="*/ 48 h 318"/>
                <a:gd name="T84" fmla="*/ 84 w 134"/>
                <a:gd name="T85" fmla="*/ 28 h 318"/>
                <a:gd name="T86" fmla="*/ 80 w 134"/>
                <a:gd name="T87" fmla="*/ 14 h 318"/>
                <a:gd name="T88" fmla="*/ 72 w 134"/>
                <a:gd name="T89" fmla="*/ 12 h 318"/>
                <a:gd name="T90" fmla="*/ 68 w 134"/>
                <a:gd name="T91" fmla="*/ 4 h 318"/>
                <a:gd name="T92" fmla="*/ 62 w 134"/>
                <a:gd name="T93" fmla="*/ 0 h 318"/>
                <a:gd name="T94" fmla="*/ 56 w 134"/>
                <a:gd name="T95" fmla="*/ 8 h 318"/>
                <a:gd name="T96" fmla="*/ 56 w 134"/>
                <a:gd name="T97" fmla="*/ 20 h 318"/>
                <a:gd name="T98" fmla="*/ 44 w 134"/>
                <a:gd name="T99" fmla="*/ 22 h 318"/>
                <a:gd name="T100" fmla="*/ 30 w 134"/>
                <a:gd name="T101" fmla="*/ 34 h 318"/>
                <a:gd name="T102" fmla="*/ 30 w 134"/>
                <a:gd name="T103" fmla="*/ 40 h 318"/>
                <a:gd name="T104" fmla="*/ 26 w 134"/>
                <a:gd name="T105" fmla="*/ 60 h 318"/>
                <a:gd name="T106" fmla="*/ 28 w 134"/>
                <a:gd name="T107" fmla="*/ 64 h 318"/>
                <a:gd name="T108" fmla="*/ 28 w 134"/>
                <a:gd name="T109" fmla="*/ 70 h 318"/>
                <a:gd name="T110" fmla="*/ 20 w 134"/>
                <a:gd name="T111" fmla="*/ 84 h 318"/>
                <a:gd name="T112" fmla="*/ 16 w 134"/>
                <a:gd name="T113" fmla="*/ 82 h 318"/>
                <a:gd name="T114" fmla="*/ 10 w 134"/>
                <a:gd name="T115" fmla="*/ 86 h 318"/>
                <a:gd name="T116" fmla="*/ 12 w 134"/>
                <a:gd name="T117" fmla="*/ 100 h 318"/>
                <a:gd name="T118" fmla="*/ 10 w 134"/>
                <a:gd name="T119" fmla="*/ 118 h 318"/>
                <a:gd name="T120" fmla="*/ 2 w 134"/>
                <a:gd name="T121" fmla="*/ 124 h 318"/>
                <a:gd name="T122" fmla="*/ 0 w 134"/>
                <a:gd name="T123" fmla="*/ 13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4" h="318">
                  <a:moveTo>
                    <a:pt x="0" y="136"/>
                  </a:moveTo>
                  <a:lnTo>
                    <a:pt x="0" y="140"/>
                  </a:lnTo>
                  <a:lnTo>
                    <a:pt x="14" y="152"/>
                  </a:lnTo>
                  <a:lnTo>
                    <a:pt x="28" y="166"/>
                  </a:lnTo>
                  <a:lnTo>
                    <a:pt x="36" y="172"/>
                  </a:lnTo>
                  <a:lnTo>
                    <a:pt x="42" y="180"/>
                  </a:lnTo>
                  <a:lnTo>
                    <a:pt x="46" y="190"/>
                  </a:lnTo>
                  <a:lnTo>
                    <a:pt x="48" y="198"/>
                  </a:lnTo>
                  <a:lnTo>
                    <a:pt x="48" y="204"/>
                  </a:lnTo>
                  <a:lnTo>
                    <a:pt x="46" y="212"/>
                  </a:lnTo>
                  <a:lnTo>
                    <a:pt x="44" y="218"/>
                  </a:lnTo>
                  <a:lnTo>
                    <a:pt x="44" y="224"/>
                  </a:lnTo>
                  <a:lnTo>
                    <a:pt x="44" y="226"/>
                  </a:lnTo>
                  <a:lnTo>
                    <a:pt x="48" y="226"/>
                  </a:lnTo>
                  <a:lnTo>
                    <a:pt x="56" y="224"/>
                  </a:lnTo>
                  <a:lnTo>
                    <a:pt x="58" y="228"/>
                  </a:lnTo>
                  <a:lnTo>
                    <a:pt x="62" y="228"/>
                  </a:lnTo>
                  <a:lnTo>
                    <a:pt x="66" y="228"/>
                  </a:lnTo>
                  <a:lnTo>
                    <a:pt x="72" y="228"/>
                  </a:lnTo>
                  <a:lnTo>
                    <a:pt x="80" y="224"/>
                  </a:lnTo>
                  <a:lnTo>
                    <a:pt x="84" y="216"/>
                  </a:lnTo>
                  <a:lnTo>
                    <a:pt x="84" y="206"/>
                  </a:lnTo>
                  <a:lnTo>
                    <a:pt x="90" y="212"/>
                  </a:lnTo>
                  <a:lnTo>
                    <a:pt x="96" y="220"/>
                  </a:lnTo>
                  <a:lnTo>
                    <a:pt x="102" y="234"/>
                  </a:lnTo>
                  <a:lnTo>
                    <a:pt x="106" y="252"/>
                  </a:lnTo>
                  <a:lnTo>
                    <a:pt x="110" y="268"/>
                  </a:lnTo>
                  <a:lnTo>
                    <a:pt x="118" y="276"/>
                  </a:lnTo>
                  <a:lnTo>
                    <a:pt x="122" y="282"/>
                  </a:lnTo>
                  <a:lnTo>
                    <a:pt x="122" y="286"/>
                  </a:lnTo>
                  <a:lnTo>
                    <a:pt x="124" y="304"/>
                  </a:lnTo>
                  <a:lnTo>
                    <a:pt x="124" y="310"/>
                  </a:lnTo>
                  <a:lnTo>
                    <a:pt x="122" y="318"/>
                  </a:lnTo>
                  <a:lnTo>
                    <a:pt x="128" y="318"/>
                  </a:lnTo>
                  <a:lnTo>
                    <a:pt x="132" y="312"/>
                  </a:lnTo>
                  <a:lnTo>
                    <a:pt x="134" y="308"/>
                  </a:lnTo>
                  <a:lnTo>
                    <a:pt x="134" y="302"/>
                  </a:lnTo>
                  <a:lnTo>
                    <a:pt x="134" y="292"/>
                  </a:lnTo>
                  <a:lnTo>
                    <a:pt x="130" y="280"/>
                  </a:lnTo>
                  <a:lnTo>
                    <a:pt x="124" y="270"/>
                  </a:lnTo>
                  <a:lnTo>
                    <a:pt x="120" y="262"/>
                  </a:lnTo>
                  <a:lnTo>
                    <a:pt x="108" y="252"/>
                  </a:lnTo>
                  <a:lnTo>
                    <a:pt x="110" y="246"/>
                  </a:lnTo>
                  <a:lnTo>
                    <a:pt x="110" y="240"/>
                  </a:lnTo>
                  <a:lnTo>
                    <a:pt x="112" y="234"/>
                  </a:lnTo>
                  <a:lnTo>
                    <a:pt x="112" y="228"/>
                  </a:lnTo>
                  <a:lnTo>
                    <a:pt x="112" y="220"/>
                  </a:lnTo>
                  <a:lnTo>
                    <a:pt x="110" y="214"/>
                  </a:lnTo>
                  <a:lnTo>
                    <a:pt x="102" y="204"/>
                  </a:lnTo>
                  <a:lnTo>
                    <a:pt x="94" y="196"/>
                  </a:lnTo>
                  <a:lnTo>
                    <a:pt x="92" y="190"/>
                  </a:lnTo>
                  <a:lnTo>
                    <a:pt x="90" y="180"/>
                  </a:lnTo>
                  <a:lnTo>
                    <a:pt x="92" y="172"/>
                  </a:lnTo>
                  <a:lnTo>
                    <a:pt x="94" y="168"/>
                  </a:lnTo>
                  <a:lnTo>
                    <a:pt x="98" y="162"/>
                  </a:lnTo>
                  <a:lnTo>
                    <a:pt x="106" y="156"/>
                  </a:lnTo>
                  <a:lnTo>
                    <a:pt x="118" y="148"/>
                  </a:lnTo>
                  <a:lnTo>
                    <a:pt x="124" y="144"/>
                  </a:lnTo>
                  <a:lnTo>
                    <a:pt x="130" y="140"/>
                  </a:lnTo>
                  <a:lnTo>
                    <a:pt x="132" y="134"/>
                  </a:lnTo>
                  <a:lnTo>
                    <a:pt x="134" y="130"/>
                  </a:lnTo>
                  <a:lnTo>
                    <a:pt x="132" y="128"/>
                  </a:lnTo>
                  <a:lnTo>
                    <a:pt x="126" y="126"/>
                  </a:lnTo>
                  <a:lnTo>
                    <a:pt x="120" y="122"/>
                  </a:lnTo>
                  <a:lnTo>
                    <a:pt x="114" y="118"/>
                  </a:lnTo>
                  <a:lnTo>
                    <a:pt x="108" y="116"/>
                  </a:lnTo>
                  <a:lnTo>
                    <a:pt x="110" y="106"/>
                  </a:lnTo>
                  <a:lnTo>
                    <a:pt x="110" y="102"/>
                  </a:lnTo>
                  <a:lnTo>
                    <a:pt x="108" y="98"/>
                  </a:lnTo>
                  <a:lnTo>
                    <a:pt x="104" y="96"/>
                  </a:lnTo>
                  <a:lnTo>
                    <a:pt x="100" y="94"/>
                  </a:lnTo>
                  <a:lnTo>
                    <a:pt x="98" y="90"/>
                  </a:lnTo>
                  <a:lnTo>
                    <a:pt x="96" y="84"/>
                  </a:lnTo>
                  <a:lnTo>
                    <a:pt x="94" y="82"/>
                  </a:lnTo>
                  <a:lnTo>
                    <a:pt x="90" y="82"/>
                  </a:lnTo>
                  <a:lnTo>
                    <a:pt x="84" y="82"/>
                  </a:lnTo>
                  <a:lnTo>
                    <a:pt x="80" y="80"/>
                  </a:lnTo>
                  <a:lnTo>
                    <a:pt x="78" y="76"/>
                  </a:lnTo>
                  <a:lnTo>
                    <a:pt x="76" y="68"/>
                  </a:lnTo>
                  <a:lnTo>
                    <a:pt x="76" y="64"/>
                  </a:lnTo>
                  <a:lnTo>
                    <a:pt x="78" y="58"/>
                  </a:lnTo>
                  <a:lnTo>
                    <a:pt x="82" y="52"/>
                  </a:lnTo>
                  <a:lnTo>
                    <a:pt x="88" y="50"/>
                  </a:lnTo>
                  <a:lnTo>
                    <a:pt x="86" y="48"/>
                  </a:lnTo>
                  <a:lnTo>
                    <a:pt x="88" y="44"/>
                  </a:lnTo>
                  <a:lnTo>
                    <a:pt x="84" y="28"/>
                  </a:lnTo>
                  <a:lnTo>
                    <a:pt x="82" y="18"/>
                  </a:lnTo>
                  <a:lnTo>
                    <a:pt x="80" y="14"/>
                  </a:lnTo>
                  <a:lnTo>
                    <a:pt x="76" y="14"/>
                  </a:lnTo>
                  <a:lnTo>
                    <a:pt x="72" y="12"/>
                  </a:lnTo>
                  <a:lnTo>
                    <a:pt x="72" y="10"/>
                  </a:lnTo>
                  <a:lnTo>
                    <a:pt x="68" y="4"/>
                  </a:lnTo>
                  <a:lnTo>
                    <a:pt x="66" y="2"/>
                  </a:lnTo>
                  <a:lnTo>
                    <a:pt x="62" y="0"/>
                  </a:lnTo>
                  <a:lnTo>
                    <a:pt x="56" y="0"/>
                  </a:lnTo>
                  <a:lnTo>
                    <a:pt x="56" y="8"/>
                  </a:lnTo>
                  <a:lnTo>
                    <a:pt x="54" y="14"/>
                  </a:lnTo>
                  <a:lnTo>
                    <a:pt x="56" y="20"/>
                  </a:lnTo>
                  <a:lnTo>
                    <a:pt x="50" y="20"/>
                  </a:lnTo>
                  <a:lnTo>
                    <a:pt x="44" y="22"/>
                  </a:lnTo>
                  <a:lnTo>
                    <a:pt x="36" y="28"/>
                  </a:lnTo>
                  <a:lnTo>
                    <a:pt x="30" y="34"/>
                  </a:lnTo>
                  <a:lnTo>
                    <a:pt x="28" y="36"/>
                  </a:lnTo>
                  <a:lnTo>
                    <a:pt x="30" y="40"/>
                  </a:lnTo>
                  <a:lnTo>
                    <a:pt x="32" y="42"/>
                  </a:lnTo>
                  <a:lnTo>
                    <a:pt x="26" y="60"/>
                  </a:lnTo>
                  <a:lnTo>
                    <a:pt x="26" y="62"/>
                  </a:lnTo>
                  <a:lnTo>
                    <a:pt x="28" y="64"/>
                  </a:lnTo>
                  <a:lnTo>
                    <a:pt x="30" y="64"/>
                  </a:lnTo>
                  <a:lnTo>
                    <a:pt x="28" y="70"/>
                  </a:lnTo>
                  <a:lnTo>
                    <a:pt x="26" y="74"/>
                  </a:lnTo>
                  <a:lnTo>
                    <a:pt x="20" y="84"/>
                  </a:lnTo>
                  <a:lnTo>
                    <a:pt x="18" y="84"/>
                  </a:lnTo>
                  <a:lnTo>
                    <a:pt x="16" y="82"/>
                  </a:lnTo>
                  <a:lnTo>
                    <a:pt x="12" y="86"/>
                  </a:lnTo>
                  <a:lnTo>
                    <a:pt x="10" y="86"/>
                  </a:lnTo>
                  <a:lnTo>
                    <a:pt x="12" y="92"/>
                  </a:lnTo>
                  <a:lnTo>
                    <a:pt x="12" y="100"/>
                  </a:lnTo>
                  <a:lnTo>
                    <a:pt x="10" y="110"/>
                  </a:lnTo>
                  <a:lnTo>
                    <a:pt x="10" y="118"/>
                  </a:lnTo>
                  <a:lnTo>
                    <a:pt x="4" y="118"/>
                  </a:lnTo>
                  <a:lnTo>
                    <a:pt x="2" y="124"/>
                  </a:lnTo>
                  <a:lnTo>
                    <a:pt x="0" y="130"/>
                  </a:lnTo>
                  <a:lnTo>
                    <a:pt x="0" y="1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8" name="Freeform 16"/>
            <p:cNvSpPr>
              <a:spLocks/>
            </p:cNvSpPr>
            <p:nvPr/>
          </p:nvSpPr>
          <p:spPr bwMode="auto">
            <a:xfrm>
              <a:off x="7492002" y="2157860"/>
              <a:ext cx="93695" cy="107079"/>
            </a:xfrm>
            <a:custGeom>
              <a:avLst/>
              <a:gdLst>
                <a:gd name="T0" fmla="*/ 80 w 84"/>
                <a:gd name="T1" fmla="*/ 86 h 96"/>
                <a:gd name="T2" fmla="*/ 74 w 84"/>
                <a:gd name="T3" fmla="*/ 88 h 96"/>
                <a:gd name="T4" fmla="*/ 70 w 84"/>
                <a:gd name="T5" fmla="*/ 76 h 96"/>
                <a:gd name="T6" fmla="*/ 58 w 84"/>
                <a:gd name="T7" fmla="*/ 72 h 96"/>
                <a:gd name="T8" fmla="*/ 50 w 84"/>
                <a:gd name="T9" fmla="*/ 70 h 96"/>
                <a:gd name="T10" fmla="*/ 46 w 84"/>
                <a:gd name="T11" fmla="*/ 66 h 96"/>
                <a:gd name="T12" fmla="*/ 40 w 84"/>
                <a:gd name="T13" fmla="*/ 80 h 96"/>
                <a:gd name="T14" fmla="*/ 26 w 84"/>
                <a:gd name="T15" fmla="*/ 86 h 96"/>
                <a:gd name="T16" fmla="*/ 22 w 84"/>
                <a:gd name="T17" fmla="*/ 70 h 96"/>
                <a:gd name="T18" fmla="*/ 20 w 84"/>
                <a:gd name="T19" fmla="*/ 58 h 96"/>
                <a:gd name="T20" fmla="*/ 14 w 84"/>
                <a:gd name="T21" fmla="*/ 52 h 96"/>
                <a:gd name="T22" fmla="*/ 16 w 84"/>
                <a:gd name="T23" fmla="*/ 40 h 96"/>
                <a:gd name="T24" fmla="*/ 8 w 84"/>
                <a:gd name="T25" fmla="*/ 34 h 96"/>
                <a:gd name="T26" fmla="*/ 6 w 84"/>
                <a:gd name="T27" fmla="*/ 28 h 96"/>
                <a:gd name="T28" fmla="*/ 10 w 84"/>
                <a:gd name="T29" fmla="*/ 26 h 96"/>
                <a:gd name="T30" fmla="*/ 10 w 84"/>
                <a:gd name="T31" fmla="*/ 18 h 96"/>
                <a:gd name="T32" fmla="*/ 2 w 84"/>
                <a:gd name="T33" fmla="*/ 10 h 96"/>
                <a:gd name="T34" fmla="*/ 0 w 84"/>
                <a:gd name="T35" fmla="*/ 4 h 96"/>
                <a:gd name="T36" fmla="*/ 6 w 84"/>
                <a:gd name="T37" fmla="*/ 0 h 96"/>
                <a:gd name="T38" fmla="*/ 24 w 84"/>
                <a:gd name="T39" fmla="*/ 10 h 96"/>
                <a:gd name="T40" fmla="*/ 28 w 84"/>
                <a:gd name="T41" fmla="*/ 16 h 96"/>
                <a:gd name="T42" fmla="*/ 28 w 84"/>
                <a:gd name="T43" fmla="*/ 22 h 96"/>
                <a:gd name="T44" fmla="*/ 34 w 84"/>
                <a:gd name="T45" fmla="*/ 26 h 96"/>
                <a:gd name="T46" fmla="*/ 46 w 84"/>
                <a:gd name="T47" fmla="*/ 26 h 96"/>
                <a:gd name="T48" fmla="*/ 70 w 84"/>
                <a:gd name="T49" fmla="*/ 30 h 96"/>
                <a:gd name="T50" fmla="*/ 56 w 84"/>
                <a:gd name="T51" fmla="*/ 56 h 96"/>
                <a:gd name="T52" fmla="*/ 62 w 84"/>
                <a:gd name="T53" fmla="*/ 62 h 96"/>
                <a:gd name="T54" fmla="*/ 68 w 84"/>
                <a:gd name="T55" fmla="*/ 56 h 96"/>
                <a:gd name="T56" fmla="*/ 70 w 84"/>
                <a:gd name="T57" fmla="*/ 50 h 96"/>
                <a:gd name="T58" fmla="*/ 78 w 84"/>
                <a:gd name="T59" fmla="*/ 66 h 96"/>
                <a:gd name="T60" fmla="*/ 82 w 84"/>
                <a:gd name="T61" fmla="*/ 78 h 96"/>
                <a:gd name="T62" fmla="*/ 82 w 84"/>
                <a:gd name="T63"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96">
                  <a:moveTo>
                    <a:pt x="82" y="82"/>
                  </a:moveTo>
                  <a:lnTo>
                    <a:pt x="80" y="86"/>
                  </a:lnTo>
                  <a:lnTo>
                    <a:pt x="78" y="96"/>
                  </a:lnTo>
                  <a:lnTo>
                    <a:pt x="74" y="88"/>
                  </a:lnTo>
                  <a:lnTo>
                    <a:pt x="72" y="84"/>
                  </a:lnTo>
                  <a:lnTo>
                    <a:pt x="70" y="76"/>
                  </a:lnTo>
                  <a:lnTo>
                    <a:pt x="64" y="70"/>
                  </a:lnTo>
                  <a:lnTo>
                    <a:pt x="58" y="72"/>
                  </a:lnTo>
                  <a:lnTo>
                    <a:pt x="52" y="72"/>
                  </a:lnTo>
                  <a:lnTo>
                    <a:pt x="50" y="70"/>
                  </a:lnTo>
                  <a:lnTo>
                    <a:pt x="48" y="68"/>
                  </a:lnTo>
                  <a:lnTo>
                    <a:pt x="46" y="66"/>
                  </a:lnTo>
                  <a:lnTo>
                    <a:pt x="46" y="72"/>
                  </a:lnTo>
                  <a:lnTo>
                    <a:pt x="40" y="80"/>
                  </a:lnTo>
                  <a:lnTo>
                    <a:pt x="32" y="84"/>
                  </a:lnTo>
                  <a:lnTo>
                    <a:pt x="26" y="86"/>
                  </a:lnTo>
                  <a:lnTo>
                    <a:pt x="24" y="76"/>
                  </a:lnTo>
                  <a:lnTo>
                    <a:pt x="22" y="70"/>
                  </a:lnTo>
                  <a:lnTo>
                    <a:pt x="22" y="62"/>
                  </a:lnTo>
                  <a:lnTo>
                    <a:pt x="20" y="58"/>
                  </a:lnTo>
                  <a:lnTo>
                    <a:pt x="18" y="54"/>
                  </a:lnTo>
                  <a:lnTo>
                    <a:pt x="14" y="52"/>
                  </a:lnTo>
                  <a:lnTo>
                    <a:pt x="14" y="50"/>
                  </a:lnTo>
                  <a:lnTo>
                    <a:pt x="16" y="40"/>
                  </a:lnTo>
                  <a:lnTo>
                    <a:pt x="10" y="36"/>
                  </a:lnTo>
                  <a:lnTo>
                    <a:pt x="8" y="34"/>
                  </a:lnTo>
                  <a:lnTo>
                    <a:pt x="6" y="30"/>
                  </a:lnTo>
                  <a:lnTo>
                    <a:pt x="6" y="28"/>
                  </a:lnTo>
                  <a:lnTo>
                    <a:pt x="8" y="26"/>
                  </a:lnTo>
                  <a:lnTo>
                    <a:pt x="10" y="26"/>
                  </a:lnTo>
                  <a:lnTo>
                    <a:pt x="12" y="22"/>
                  </a:lnTo>
                  <a:lnTo>
                    <a:pt x="10" y="18"/>
                  </a:lnTo>
                  <a:lnTo>
                    <a:pt x="6" y="14"/>
                  </a:lnTo>
                  <a:lnTo>
                    <a:pt x="2" y="10"/>
                  </a:lnTo>
                  <a:lnTo>
                    <a:pt x="0" y="6"/>
                  </a:lnTo>
                  <a:lnTo>
                    <a:pt x="0" y="4"/>
                  </a:lnTo>
                  <a:lnTo>
                    <a:pt x="2" y="2"/>
                  </a:lnTo>
                  <a:lnTo>
                    <a:pt x="6" y="0"/>
                  </a:lnTo>
                  <a:lnTo>
                    <a:pt x="20" y="6"/>
                  </a:lnTo>
                  <a:lnTo>
                    <a:pt x="24" y="10"/>
                  </a:lnTo>
                  <a:lnTo>
                    <a:pt x="28" y="12"/>
                  </a:lnTo>
                  <a:lnTo>
                    <a:pt x="28" y="16"/>
                  </a:lnTo>
                  <a:lnTo>
                    <a:pt x="28" y="20"/>
                  </a:lnTo>
                  <a:lnTo>
                    <a:pt x="28" y="22"/>
                  </a:lnTo>
                  <a:lnTo>
                    <a:pt x="30" y="24"/>
                  </a:lnTo>
                  <a:lnTo>
                    <a:pt x="34" y="26"/>
                  </a:lnTo>
                  <a:lnTo>
                    <a:pt x="38" y="26"/>
                  </a:lnTo>
                  <a:lnTo>
                    <a:pt x="46" y="26"/>
                  </a:lnTo>
                  <a:lnTo>
                    <a:pt x="70" y="26"/>
                  </a:lnTo>
                  <a:lnTo>
                    <a:pt x="70" y="30"/>
                  </a:lnTo>
                  <a:lnTo>
                    <a:pt x="52" y="50"/>
                  </a:lnTo>
                  <a:lnTo>
                    <a:pt x="56" y="56"/>
                  </a:lnTo>
                  <a:lnTo>
                    <a:pt x="60" y="60"/>
                  </a:lnTo>
                  <a:lnTo>
                    <a:pt x="62" y="62"/>
                  </a:lnTo>
                  <a:lnTo>
                    <a:pt x="66" y="60"/>
                  </a:lnTo>
                  <a:lnTo>
                    <a:pt x="68" y="56"/>
                  </a:lnTo>
                  <a:lnTo>
                    <a:pt x="68" y="52"/>
                  </a:lnTo>
                  <a:lnTo>
                    <a:pt x="70" y="50"/>
                  </a:lnTo>
                  <a:lnTo>
                    <a:pt x="74" y="56"/>
                  </a:lnTo>
                  <a:lnTo>
                    <a:pt x="78" y="66"/>
                  </a:lnTo>
                  <a:lnTo>
                    <a:pt x="78" y="76"/>
                  </a:lnTo>
                  <a:lnTo>
                    <a:pt x="82" y="78"/>
                  </a:lnTo>
                  <a:lnTo>
                    <a:pt x="84" y="80"/>
                  </a:lnTo>
                  <a:lnTo>
                    <a:pt x="82" y="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9" name="Freeform 17"/>
            <p:cNvSpPr>
              <a:spLocks/>
            </p:cNvSpPr>
            <p:nvPr/>
          </p:nvSpPr>
          <p:spPr bwMode="auto">
            <a:xfrm>
              <a:off x="7157379" y="1968241"/>
              <a:ext cx="484088" cy="559931"/>
            </a:xfrm>
            <a:custGeom>
              <a:avLst/>
              <a:gdLst>
                <a:gd name="T0" fmla="*/ 428 w 434"/>
                <a:gd name="T1" fmla="*/ 152 h 502"/>
                <a:gd name="T2" fmla="*/ 408 w 434"/>
                <a:gd name="T3" fmla="*/ 172 h 502"/>
                <a:gd name="T4" fmla="*/ 408 w 434"/>
                <a:gd name="T5" fmla="*/ 196 h 502"/>
                <a:gd name="T6" fmla="*/ 394 w 434"/>
                <a:gd name="T7" fmla="*/ 214 h 502"/>
                <a:gd name="T8" fmla="*/ 388 w 434"/>
                <a:gd name="T9" fmla="*/ 250 h 502"/>
                <a:gd name="T10" fmla="*/ 374 w 434"/>
                <a:gd name="T11" fmla="*/ 226 h 502"/>
                <a:gd name="T12" fmla="*/ 362 w 434"/>
                <a:gd name="T13" fmla="*/ 232 h 502"/>
                <a:gd name="T14" fmla="*/ 370 w 434"/>
                <a:gd name="T15" fmla="*/ 196 h 502"/>
                <a:gd name="T16" fmla="*/ 328 w 434"/>
                <a:gd name="T17" fmla="*/ 192 h 502"/>
                <a:gd name="T18" fmla="*/ 320 w 434"/>
                <a:gd name="T19" fmla="*/ 176 h 502"/>
                <a:gd name="T20" fmla="*/ 302 w 434"/>
                <a:gd name="T21" fmla="*/ 180 h 502"/>
                <a:gd name="T22" fmla="*/ 308 w 434"/>
                <a:gd name="T23" fmla="*/ 196 h 502"/>
                <a:gd name="T24" fmla="*/ 316 w 434"/>
                <a:gd name="T25" fmla="*/ 210 h 502"/>
                <a:gd name="T26" fmla="*/ 322 w 434"/>
                <a:gd name="T27" fmla="*/ 232 h 502"/>
                <a:gd name="T28" fmla="*/ 310 w 434"/>
                <a:gd name="T29" fmla="*/ 256 h 502"/>
                <a:gd name="T30" fmla="*/ 292 w 434"/>
                <a:gd name="T31" fmla="*/ 288 h 502"/>
                <a:gd name="T32" fmla="*/ 266 w 434"/>
                <a:gd name="T33" fmla="*/ 306 h 502"/>
                <a:gd name="T34" fmla="*/ 222 w 434"/>
                <a:gd name="T35" fmla="*/ 360 h 502"/>
                <a:gd name="T36" fmla="*/ 198 w 434"/>
                <a:gd name="T37" fmla="*/ 382 h 502"/>
                <a:gd name="T38" fmla="*/ 206 w 434"/>
                <a:gd name="T39" fmla="*/ 426 h 502"/>
                <a:gd name="T40" fmla="*/ 204 w 434"/>
                <a:gd name="T41" fmla="*/ 450 h 502"/>
                <a:gd name="T42" fmla="*/ 194 w 434"/>
                <a:gd name="T43" fmla="*/ 472 h 502"/>
                <a:gd name="T44" fmla="*/ 186 w 434"/>
                <a:gd name="T45" fmla="*/ 490 h 502"/>
                <a:gd name="T46" fmla="*/ 170 w 434"/>
                <a:gd name="T47" fmla="*/ 502 h 502"/>
                <a:gd name="T48" fmla="*/ 142 w 434"/>
                <a:gd name="T49" fmla="*/ 466 h 502"/>
                <a:gd name="T50" fmla="*/ 110 w 434"/>
                <a:gd name="T51" fmla="*/ 388 h 502"/>
                <a:gd name="T52" fmla="*/ 76 w 434"/>
                <a:gd name="T53" fmla="*/ 284 h 502"/>
                <a:gd name="T54" fmla="*/ 66 w 434"/>
                <a:gd name="T55" fmla="*/ 258 h 502"/>
                <a:gd name="T56" fmla="*/ 44 w 434"/>
                <a:gd name="T57" fmla="*/ 276 h 502"/>
                <a:gd name="T58" fmla="*/ 20 w 434"/>
                <a:gd name="T59" fmla="*/ 246 h 502"/>
                <a:gd name="T60" fmla="*/ 24 w 434"/>
                <a:gd name="T61" fmla="*/ 240 h 502"/>
                <a:gd name="T62" fmla="*/ 0 w 434"/>
                <a:gd name="T63" fmla="*/ 220 h 502"/>
                <a:gd name="T64" fmla="*/ 12 w 434"/>
                <a:gd name="T65" fmla="*/ 210 h 502"/>
                <a:gd name="T66" fmla="*/ 38 w 434"/>
                <a:gd name="T67" fmla="*/ 204 h 502"/>
                <a:gd name="T68" fmla="*/ 20 w 434"/>
                <a:gd name="T69" fmla="*/ 178 h 502"/>
                <a:gd name="T70" fmla="*/ 8 w 434"/>
                <a:gd name="T71" fmla="*/ 160 h 502"/>
                <a:gd name="T72" fmla="*/ 26 w 434"/>
                <a:gd name="T73" fmla="*/ 144 h 502"/>
                <a:gd name="T74" fmla="*/ 52 w 434"/>
                <a:gd name="T75" fmla="*/ 124 h 502"/>
                <a:gd name="T76" fmla="*/ 68 w 434"/>
                <a:gd name="T77" fmla="*/ 92 h 502"/>
                <a:gd name="T78" fmla="*/ 78 w 434"/>
                <a:gd name="T79" fmla="*/ 66 h 502"/>
                <a:gd name="T80" fmla="*/ 52 w 434"/>
                <a:gd name="T81" fmla="*/ 34 h 502"/>
                <a:gd name="T82" fmla="*/ 62 w 434"/>
                <a:gd name="T83" fmla="*/ 20 h 502"/>
                <a:gd name="T84" fmla="*/ 88 w 434"/>
                <a:gd name="T85" fmla="*/ 18 h 502"/>
                <a:gd name="T86" fmla="*/ 128 w 434"/>
                <a:gd name="T87" fmla="*/ 0 h 502"/>
                <a:gd name="T88" fmla="*/ 140 w 434"/>
                <a:gd name="T89" fmla="*/ 16 h 502"/>
                <a:gd name="T90" fmla="*/ 134 w 434"/>
                <a:gd name="T91" fmla="*/ 48 h 502"/>
                <a:gd name="T92" fmla="*/ 134 w 434"/>
                <a:gd name="T93" fmla="*/ 68 h 502"/>
                <a:gd name="T94" fmla="*/ 156 w 434"/>
                <a:gd name="T95" fmla="*/ 88 h 502"/>
                <a:gd name="T96" fmla="*/ 168 w 434"/>
                <a:gd name="T97" fmla="*/ 126 h 502"/>
                <a:gd name="T98" fmla="*/ 220 w 434"/>
                <a:gd name="T99" fmla="*/ 154 h 502"/>
                <a:gd name="T100" fmla="*/ 248 w 434"/>
                <a:gd name="T101" fmla="*/ 164 h 502"/>
                <a:gd name="T102" fmla="*/ 298 w 434"/>
                <a:gd name="T103" fmla="*/ 168 h 502"/>
                <a:gd name="T104" fmla="*/ 294 w 434"/>
                <a:gd name="T105" fmla="*/ 148 h 502"/>
                <a:gd name="T106" fmla="*/ 308 w 434"/>
                <a:gd name="T107" fmla="*/ 158 h 502"/>
                <a:gd name="T108" fmla="*/ 348 w 434"/>
                <a:gd name="T109" fmla="*/ 166 h 502"/>
                <a:gd name="T110" fmla="*/ 364 w 434"/>
                <a:gd name="T111" fmla="*/ 140 h 502"/>
                <a:gd name="T112" fmla="*/ 394 w 434"/>
                <a:gd name="T113" fmla="*/ 120 h 502"/>
                <a:gd name="T114" fmla="*/ 406 w 434"/>
                <a:gd name="T115" fmla="*/ 116 h 502"/>
                <a:gd name="T116" fmla="*/ 424 w 434"/>
                <a:gd name="T117" fmla="*/ 134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4" h="502">
                  <a:moveTo>
                    <a:pt x="434" y="132"/>
                  </a:moveTo>
                  <a:lnTo>
                    <a:pt x="434" y="140"/>
                  </a:lnTo>
                  <a:lnTo>
                    <a:pt x="432" y="146"/>
                  </a:lnTo>
                  <a:lnTo>
                    <a:pt x="434" y="152"/>
                  </a:lnTo>
                  <a:lnTo>
                    <a:pt x="428" y="152"/>
                  </a:lnTo>
                  <a:lnTo>
                    <a:pt x="422" y="154"/>
                  </a:lnTo>
                  <a:lnTo>
                    <a:pt x="414" y="160"/>
                  </a:lnTo>
                  <a:lnTo>
                    <a:pt x="408" y="166"/>
                  </a:lnTo>
                  <a:lnTo>
                    <a:pt x="406" y="168"/>
                  </a:lnTo>
                  <a:lnTo>
                    <a:pt x="408" y="172"/>
                  </a:lnTo>
                  <a:lnTo>
                    <a:pt x="410" y="174"/>
                  </a:lnTo>
                  <a:lnTo>
                    <a:pt x="404" y="192"/>
                  </a:lnTo>
                  <a:lnTo>
                    <a:pt x="404" y="194"/>
                  </a:lnTo>
                  <a:lnTo>
                    <a:pt x="406" y="196"/>
                  </a:lnTo>
                  <a:lnTo>
                    <a:pt x="408" y="196"/>
                  </a:lnTo>
                  <a:lnTo>
                    <a:pt x="406" y="202"/>
                  </a:lnTo>
                  <a:lnTo>
                    <a:pt x="404" y="206"/>
                  </a:lnTo>
                  <a:lnTo>
                    <a:pt x="398" y="216"/>
                  </a:lnTo>
                  <a:lnTo>
                    <a:pt x="396" y="216"/>
                  </a:lnTo>
                  <a:lnTo>
                    <a:pt x="394" y="214"/>
                  </a:lnTo>
                  <a:lnTo>
                    <a:pt x="390" y="218"/>
                  </a:lnTo>
                  <a:lnTo>
                    <a:pt x="388" y="218"/>
                  </a:lnTo>
                  <a:lnTo>
                    <a:pt x="390" y="222"/>
                  </a:lnTo>
                  <a:lnTo>
                    <a:pt x="390" y="226"/>
                  </a:lnTo>
                  <a:lnTo>
                    <a:pt x="388" y="250"/>
                  </a:lnTo>
                  <a:lnTo>
                    <a:pt x="384" y="250"/>
                  </a:lnTo>
                  <a:lnTo>
                    <a:pt x="382" y="248"/>
                  </a:lnTo>
                  <a:lnTo>
                    <a:pt x="380" y="246"/>
                  </a:lnTo>
                  <a:lnTo>
                    <a:pt x="378" y="236"/>
                  </a:lnTo>
                  <a:lnTo>
                    <a:pt x="374" y="226"/>
                  </a:lnTo>
                  <a:lnTo>
                    <a:pt x="370" y="220"/>
                  </a:lnTo>
                  <a:lnTo>
                    <a:pt x="368" y="222"/>
                  </a:lnTo>
                  <a:lnTo>
                    <a:pt x="368" y="226"/>
                  </a:lnTo>
                  <a:lnTo>
                    <a:pt x="366" y="230"/>
                  </a:lnTo>
                  <a:lnTo>
                    <a:pt x="362" y="232"/>
                  </a:lnTo>
                  <a:lnTo>
                    <a:pt x="360" y="230"/>
                  </a:lnTo>
                  <a:lnTo>
                    <a:pt x="356" y="226"/>
                  </a:lnTo>
                  <a:lnTo>
                    <a:pt x="352" y="220"/>
                  </a:lnTo>
                  <a:lnTo>
                    <a:pt x="370" y="200"/>
                  </a:lnTo>
                  <a:lnTo>
                    <a:pt x="370" y="196"/>
                  </a:lnTo>
                  <a:lnTo>
                    <a:pt x="346" y="196"/>
                  </a:lnTo>
                  <a:lnTo>
                    <a:pt x="338" y="196"/>
                  </a:lnTo>
                  <a:lnTo>
                    <a:pt x="334" y="196"/>
                  </a:lnTo>
                  <a:lnTo>
                    <a:pt x="330" y="194"/>
                  </a:lnTo>
                  <a:lnTo>
                    <a:pt x="328" y="192"/>
                  </a:lnTo>
                  <a:lnTo>
                    <a:pt x="328" y="190"/>
                  </a:lnTo>
                  <a:lnTo>
                    <a:pt x="328" y="186"/>
                  </a:lnTo>
                  <a:lnTo>
                    <a:pt x="328" y="182"/>
                  </a:lnTo>
                  <a:lnTo>
                    <a:pt x="324" y="180"/>
                  </a:lnTo>
                  <a:lnTo>
                    <a:pt x="320" y="176"/>
                  </a:lnTo>
                  <a:lnTo>
                    <a:pt x="306" y="170"/>
                  </a:lnTo>
                  <a:lnTo>
                    <a:pt x="302" y="172"/>
                  </a:lnTo>
                  <a:lnTo>
                    <a:pt x="300" y="174"/>
                  </a:lnTo>
                  <a:lnTo>
                    <a:pt x="300" y="176"/>
                  </a:lnTo>
                  <a:lnTo>
                    <a:pt x="302" y="180"/>
                  </a:lnTo>
                  <a:lnTo>
                    <a:pt x="306" y="184"/>
                  </a:lnTo>
                  <a:lnTo>
                    <a:pt x="310" y="188"/>
                  </a:lnTo>
                  <a:lnTo>
                    <a:pt x="312" y="192"/>
                  </a:lnTo>
                  <a:lnTo>
                    <a:pt x="310" y="196"/>
                  </a:lnTo>
                  <a:lnTo>
                    <a:pt x="308" y="196"/>
                  </a:lnTo>
                  <a:lnTo>
                    <a:pt x="306" y="198"/>
                  </a:lnTo>
                  <a:lnTo>
                    <a:pt x="306" y="200"/>
                  </a:lnTo>
                  <a:lnTo>
                    <a:pt x="308" y="204"/>
                  </a:lnTo>
                  <a:lnTo>
                    <a:pt x="310" y="206"/>
                  </a:lnTo>
                  <a:lnTo>
                    <a:pt x="316" y="210"/>
                  </a:lnTo>
                  <a:lnTo>
                    <a:pt x="314" y="220"/>
                  </a:lnTo>
                  <a:lnTo>
                    <a:pt x="314" y="222"/>
                  </a:lnTo>
                  <a:lnTo>
                    <a:pt x="318" y="224"/>
                  </a:lnTo>
                  <a:lnTo>
                    <a:pt x="320" y="228"/>
                  </a:lnTo>
                  <a:lnTo>
                    <a:pt x="322" y="232"/>
                  </a:lnTo>
                  <a:lnTo>
                    <a:pt x="322" y="240"/>
                  </a:lnTo>
                  <a:lnTo>
                    <a:pt x="324" y="246"/>
                  </a:lnTo>
                  <a:lnTo>
                    <a:pt x="326" y="256"/>
                  </a:lnTo>
                  <a:lnTo>
                    <a:pt x="318" y="256"/>
                  </a:lnTo>
                  <a:lnTo>
                    <a:pt x="310" y="256"/>
                  </a:lnTo>
                  <a:lnTo>
                    <a:pt x="312" y="256"/>
                  </a:lnTo>
                  <a:lnTo>
                    <a:pt x="302" y="260"/>
                  </a:lnTo>
                  <a:lnTo>
                    <a:pt x="298" y="266"/>
                  </a:lnTo>
                  <a:lnTo>
                    <a:pt x="296" y="282"/>
                  </a:lnTo>
                  <a:lnTo>
                    <a:pt x="292" y="288"/>
                  </a:lnTo>
                  <a:lnTo>
                    <a:pt x="286" y="290"/>
                  </a:lnTo>
                  <a:lnTo>
                    <a:pt x="280" y="292"/>
                  </a:lnTo>
                  <a:lnTo>
                    <a:pt x="272" y="296"/>
                  </a:lnTo>
                  <a:lnTo>
                    <a:pt x="270" y="300"/>
                  </a:lnTo>
                  <a:lnTo>
                    <a:pt x="266" y="306"/>
                  </a:lnTo>
                  <a:lnTo>
                    <a:pt x="260" y="318"/>
                  </a:lnTo>
                  <a:lnTo>
                    <a:pt x="246" y="334"/>
                  </a:lnTo>
                  <a:lnTo>
                    <a:pt x="232" y="352"/>
                  </a:lnTo>
                  <a:lnTo>
                    <a:pt x="226" y="358"/>
                  </a:lnTo>
                  <a:lnTo>
                    <a:pt x="222" y="360"/>
                  </a:lnTo>
                  <a:lnTo>
                    <a:pt x="212" y="364"/>
                  </a:lnTo>
                  <a:lnTo>
                    <a:pt x="206" y="366"/>
                  </a:lnTo>
                  <a:lnTo>
                    <a:pt x="202" y="370"/>
                  </a:lnTo>
                  <a:lnTo>
                    <a:pt x="200" y="376"/>
                  </a:lnTo>
                  <a:lnTo>
                    <a:pt x="198" y="382"/>
                  </a:lnTo>
                  <a:lnTo>
                    <a:pt x="200" y="388"/>
                  </a:lnTo>
                  <a:lnTo>
                    <a:pt x="202" y="398"/>
                  </a:lnTo>
                  <a:lnTo>
                    <a:pt x="206" y="406"/>
                  </a:lnTo>
                  <a:lnTo>
                    <a:pt x="208" y="416"/>
                  </a:lnTo>
                  <a:lnTo>
                    <a:pt x="206" y="426"/>
                  </a:lnTo>
                  <a:lnTo>
                    <a:pt x="204" y="432"/>
                  </a:lnTo>
                  <a:lnTo>
                    <a:pt x="202" y="436"/>
                  </a:lnTo>
                  <a:lnTo>
                    <a:pt x="202" y="442"/>
                  </a:lnTo>
                  <a:lnTo>
                    <a:pt x="202" y="446"/>
                  </a:lnTo>
                  <a:lnTo>
                    <a:pt x="204" y="450"/>
                  </a:lnTo>
                  <a:lnTo>
                    <a:pt x="206" y="452"/>
                  </a:lnTo>
                  <a:lnTo>
                    <a:pt x="206" y="456"/>
                  </a:lnTo>
                  <a:lnTo>
                    <a:pt x="204" y="464"/>
                  </a:lnTo>
                  <a:lnTo>
                    <a:pt x="198" y="468"/>
                  </a:lnTo>
                  <a:lnTo>
                    <a:pt x="194" y="472"/>
                  </a:lnTo>
                  <a:lnTo>
                    <a:pt x="192" y="478"/>
                  </a:lnTo>
                  <a:lnTo>
                    <a:pt x="194" y="484"/>
                  </a:lnTo>
                  <a:lnTo>
                    <a:pt x="196" y="486"/>
                  </a:lnTo>
                  <a:lnTo>
                    <a:pt x="188" y="488"/>
                  </a:lnTo>
                  <a:lnTo>
                    <a:pt x="186" y="490"/>
                  </a:lnTo>
                  <a:lnTo>
                    <a:pt x="184" y="492"/>
                  </a:lnTo>
                  <a:lnTo>
                    <a:pt x="182" y="496"/>
                  </a:lnTo>
                  <a:lnTo>
                    <a:pt x="178" y="500"/>
                  </a:lnTo>
                  <a:lnTo>
                    <a:pt x="174" y="502"/>
                  </a:lnTo>
                  <a:lnTo>
                    <a:pt x="170" y="502"/>
                  </a:lnTo>
                  <a:lnTo>
                    <a:pt x="164" y="500"/>
                  </a:lnTo>
                  <a:lnTo>
                    <a:pt x="160" y="496"/>
                  </a:lnTo>
                  <a:lnTo>
                    <a:pt x="154" y="490"/>
                  </a:lnTo>
                  <a:lnTo>
                    <a:pt x="150" y="482"/>
                  </a:lnTo>
                  <a:lnTo>
                    <a:pt x="142" y="466"/>
                  </a:lnTo>
                  <a:lnTo>
                    <a:pt x="138" y="450"/>
                  </a:lnTo>
                  <a:lnTo>
                    <a:pt x="134" y="438"/>
                  </a:lnTo>
                  <a:lnTo>
                    <a:pt x="126" y="420"/>
                  </a:lnTo>
                  <a:lnTo>
                    <a:pt x="118" y="404"/>
                  </a:lnTo>
                  <a:lnTo>
                    <a:pt x="110" y="388"/>
                  </a:lnTo>
                  <a:lnTo>
                    <a:pt x="100" y="360"/>
                  </a:lnTo>
                  <a:lnTo>
                    <a:pt x="86" y="332"/>
                  </a:lnTo>
                  <a:lnTo>
                    <a:pt x="82" y="316"/>
                  </a:lnTo>
                  <a:lnTo>
                    <a:pt x="78" y="302"/>
                  </a:lnTo>
                  <a:lnTo>
                    <a:pt x="76" y="284"/>
                  </a:lnTo>
                  <a:lnTo>
                    <a:pt x="76" y="268"/>
                  </a:lnTo>
                  <a:lnTo>
                    <a:pt x="74" y="260"/>
                  </a:lnTo>
                  <a:lnTo>
                    <a:pt x="72" y="256"/>
                  </a:lnTo>
                  <a:lnTo>
                    <a:pt x="68" y="248"/>
                  </a:lnTo>
                  <a:lnTo>
                    <a:pt x="66" y="258"/>
                  </a:lnTo>
                  <a:lnTo>
                    <a:pt x="62" y="268"/>
                  </a:lnTo>
                  <a:lnTo>
                    <a:pt x="58" y="276"/>
                  </a:lnTo>
                  <a:lnTo>
                    <a:pt x="54" y="278"/>
                  </a:lnTo>
                  <a:lnTo>
                    <a:pt x="50" y="278"/>
                  </a:lnTo>
                  <a:lnTo>
                    <a:pt x="44" y="276"/>
                  </a:lnTo>
                  <a:lnTo>
                    <a:pt x="38" y="274"/>
                  </a:lnTo>
                  <a:lnTo>
                    <a:pt x="28" y="266"/>
                  </a:lnTo>
                  <a:lnTo>
                    <a:pt x="20" y="256"/>
                  </a:lnTo>
                  <a:lnTo>
                    <a:pt x="14" y="248"/>
                  </a:lnTo>
                  <a:lnTo>
                    <a:pt x="20" y="246"/>
                  </a:lnTo>
                  <a:lnTo>
                    <a:pt x="24" y="244"/>
                  </a:lnTo>
                  <a:lnTo>
                    <a:pt x="30" y="240"/>
                  </a:lnTo>
                  <a:lnTo>
                    <a:pt x="32" y="234"/>
                  </a:lnTo>
                  <a:lnTo>
                    <a:pt x="24" y="238"/>
                  </a:lnTo>
                  <a:lnTo>
                    <a:pt x="24" y="240"/>
                  </a:lnTo>
                  <a:lnTo>
                    <a:pt x="20" y="242"/>
                  </a:lnTo>
                  <a:lnTo>
                    <a:pt x="14" y="238"/>
                  </a:lnTo>
                  <a:lnTo>
                    <a:pt x="8" y="232"/>
                  </a:lnTo>
                  <a:lnTo>
                    <a:pt x="2" y="224"/>
                  </a:lnTo>
                  <a:lnTo>
                    <a:pt x="0" y="220"/>
                  </a:lnTo>
                  <a:lnTo>
                    <a:pt x="0" y="214"/>
                  </a:lnTo>
                  <a:lnTo>
                    <a:pt x="2" y="212"/>
                  </a:lnTo>
                  <a:lnTo>
                    <a:pt x="4" y="210"/>
                  </a:lnTo>
                  <a:lnTo>
                    <a:pt x="8" y="210"/>
                  </a:lnTo>
                  <a:lnTo>
                    <a:pt x="12" y="210"/>
                  </a:lnTo>
                  <a:lnTo>
                    <a:pt x="16" y="212"/>
                  </a:lnTo>
                  <a:lnTo>
                    <a:pt x="20" y="214"/>
                  </a:lnTo>
                  <a:lnTo>
                    <a:pt x="30" y="212"/>
                  </a:lnTo>
                  <a:lnTo>
                    <a:pt x="36" y="208"/>
                  </a:lnTo>
                  <a:lnTo>
                    <a:pt x="38" y="204"/>
                  </a:lnTo>
                  <a:lnTo>
                    <a:pt x="36" y="196"/>
                  </a:lnTo>
                  <a:lnTo>
                    <a:pt x="32" y="192"/>
                  </a:lnTo>
                  <a:lnTo>
                    <a:pt x="24" y="184"/>
                  </a:lnTo>
                  <a:lnTo>
                    <a:pt x="22" y="182"/>
                  </a:lnTo>
                  <a:lnTo>
                    <a:pt x="20" y="178"/>
                  </a:lnTo>
                  <a:lnTo>
                    <a:pt x="20" y="170"/>
                  </a:lnTo>
                  <a:lnTo>
                    <a:pt x="18" y="168"/>
                  </a:lnTo>
                  <a:lnTo>
                    <a:pt x="14" y="168"/>
                  </a:lnTo>
                  <a:lnTo>
                    <a:pt x="10" y="164"/>
                  </a:lnTo>
                  <a:lnTo>
                    <a:pt x="8" y="160"/>
                  </a:lnTo>
                  <a:lnTo>
                    <a:pt x="10" y="156"/>
                  </a:lnTo>
                  <a:lnTo>
                    <a:pt x="14" y="150"/>
                  </a:lnTo>
                  <a:lnTo>
                    <a:pt x="18" y="144"/>
                  </a:lnTo>
                  <a:lnTo>
                    <a:pt x="22" y="142"/>
                  </a:lnTo>
                  <a:lnTo>
                    <a:pt x="26" y="144"/>
                  </a:lnTo>
                  <a:lnTo>
                    <a:pt x="30" y="146"/>
                  </a:lnTo>
                  <a:lnTo>
                    <a:pt x="34" y="146"/>
                  </a:lnTo>
                  <a:lnTo>
                    <a:pt x="38" y="142"/>
                  </a:lnTo>
                  <a:lnTo>
                    <a:pt x="44" y="136"/>
                  </a:lnTo>
                  <a:lnTo>
                    <a:pt x="52" y="124"/>
                  </a:lnTo>
                  <a:lnTo>
                    <a:pt x="56" y="118"/>
                  </a:lnTo>
                  <a:lnTo>
                    <a:pt x="58" y="110"/>
                  </a:lnTo>
                  <a:lnTo>
                    <a:pt x="62" y="104"/>
                  </a:lnTo>
                  <a:lnTo>
                    <a:pt x="66" y="98"/>
                  </a:lnTo>
                  <a:lnTo>
                    <a:pt x="68" y="92"/>
                  </a:lnTo>
                  <a:lnTo>
                    <a:pt x="72" y="88"/>
                  </a:lnTo>
                  <a:lnTo>
                    <a:pt x="72" y="74"/>
                  </a:lnTo>
                  <a:lnTo>
                    <a:pt x="74" y="70"/>
                  </a:lnTo>
                  <a:lnTo>
                    <a:pt x="78" y="68"/>
                  </a:lnTo>
                  <a:lnTo>
                    <a:pt x="78" y="66"/>
                  </a:lnTo>
                  <a:lnTo>
                    <a:pt x="80" y="62"/>
                  </a:lnTo>
                  <a:lnTo>
                    <a:pt x="72" y="58"/>
                  </a:lnTo>
                  <a:lnTo>
                    <a:pt x="62" y="50"/>
                  </a:lnTo>
                  <a:lnTo>
                    <a:pt x="54" y="38"/>
                  </a:lnTo>
                  <a:lnTo>
                    <a:pt x="52" y="34"/>
                  </a:lnTo>
                  <a:lnTo>
                    <a:pt x="52" y="30"/>
                  </a:lnTo>
                  <a:lnTo>
                    <a:pt x="50" y="28"/>
                  </a:lnTo>
                  <a:lnTo>
                    <a:pt x="54" y="22"/>
                  </a:lnTo>
                  <a:lnTo>
                    <a:pt x="58" y="18"/>
                  </a:lnTo>
                  <a:lnTo>
                    <a:pt x="62" y="20"/>
                  </a:lnTo>
                  <a:lnTo>
                    <a:pt x="66" y="22"/>
                  </a:lnTo>
                  <a:lnTo>
                    <a:pt x="68" y="22"/>
                  </a:lnTo>
                  <a:lnTo>
                    <a:pt x="72" y="24"/>
                  </a:lnTo>
                  <a:lnTo>
                    <a:pt x="80" y="22"/>
                  </a:lnTo>
                  <a:lnTo>
                    <a:pt x="88" y="18"/>
                  </a:lnTo>
                  <a:lnTo>
                    <a:pt x="98" y="10"/>
                  </a:lnTo>
                  <a:lnTo>
                    <a:pt x="108" y="4"/>
                  </a:lnTo>
                  <a:lnTo>
                    <a:pt x="114" y="0"/>
                  </a:lnTo>
                  <a:lnTo>
                    <a:pt x="120" y="0"/>
                  </a:lnTo>
                  <a:lnTo>
                    <a:pt x="128" y="0"/>
                  </a:lnTo>
                  <a:lnTo>
                    <a:pt x="134" y="4"/>
                  </a:lnTo>
                  <a:lnTo>
                    <a:pt x="136" y="4"/>
                  </a:lnTo>
                  <a:lnTo>
                    <a:pt x="142" y="6"/>
                  </a:lnTo>
                  <a:lnTo>
                    <a:pt x="142" y="12"/>
                  </a:lnTo>
                  <a:lnTo>
                    <a:pt x="140" y="16"/>
                  </a:lnTo>
                  <a:lnTo>
                    <a:pt x="134" y="24"/>
                  </a:lnTo>
                  <a:lnTo>
                    <a:pt x="132" y="32"/>
                  </a:lnTo>
                  <a:lnTo>
                    <a:pt x="130" y="38"/>
                  </a:lnTo>
                  <a:lnTo>
                    <a:pt x="132" y="42"/>
                  </a:lnTo>
                  <a:lnTo>
                    <a:pt x="134" y="48"/>
                  </a:lnTo>
                  <a:lnTo>
                    <a:pt x="142" y="56"/>
                  </a:lnTo>
                  <a:lnTo>
                    <a:pt x="140" y="58"/>
                  </a:lnTo>
                  <a:lnTo>
                    <a:pt x="138" y="58"/>
                  </a:lnTo>
                  <a:lnTo>
                    <a:pt x="132" y="60"/>
                  </a:lnTo>
                  <a:lnTo>
                    <a:pt x="134" y="68"/>
                  </a:lnTo>
                  <a:lnTo>
                    <a:pt x="134" y="72"/>
                  </a:lnTo>
                  <a:lnTo>
                    <a:pt x="136" y="76"/>
                  </a:lnTo>
                  <a:lnTo>
                    <a:pt x="138" y="80"/>
                  </a:lnTo>
                  <a:lnTo>
                    <a:pt x="146" y="84"/>
                  </a:lnTo>
                  <a:lnTo>
                    <a:pt x="156" y="88"/>
                  </a:lnTo>
                  <a:lnTo>
                    <a:pt x="164" y="96"/>
                  </a:lnTo>
                  <a:lnTo>
                    <a:pt x="172" y="104"/>
                  </a:lnTo>
                  <a:lnTo>
                    <a:pt x="168" y="112"/>
                  </a:lnTo>
                  <a:lnTo>
                    <a:pt x="166" y="122"/>
                  </a:lnTo>
                  <a:lnTo>
                    <a:pt x="168" y="126"/>
                  </a:lnTo>
                  <a:lnTo>
                    <a:pt x="170" y="128"/>
                  </a:lnTo>
                  <a:lnTo>
                    <a:pt x="176" y="132"/>
                  </a:lnTo>
                  <a:lnTo>
                    <a:pt x="198" y="142"/>
                  </a:lnTo>
                  <a:lnTo>
                    <a:pt x="210" y="150"/>
                  </a:lnTo>
                  <a:lnTo>
                    <a:pt x="220" y="154"/>
                  </a:lnTo>
                  <a:lnTo>
                    <a:pt x="230" y="150"/>
                  </a:lnTo>
                  <a:lnTo>
                    <a:pt x="234" y="152"/>
                  </a:lnTo>
                  <a:lnTo>
                    <a:pt x="238" y="152"/>
                  </a:lnTo>
                  <a:lnTo>
                    <a:pt x="244" y="158"/>
                  </a:lnTo>
                  <a:lnTo>
                    <a:pt x="248" y="164"/>
                  </a:lnTo>
                  <a:lnTo>
                    <a:pt x="264" y="168"/>
                  </a:lnTo>
                  <a:lnTo>
                    <a:pt x="278" y="170"/>
                  </a:lnTo>
                  <a:lnTo>
                    <a:pt x="288" y="170"/>
                  </a:lnTo>
                  <a:lnTo>
                    <a:pt x="296" y="170"/>
                  </a:lnTo>
                  <a:lnTo>
                    <a:pt x="298" y="168"/>
                  </a:lnTo>
                  <a:lnTo>
                    <a:pt x="298" y="166"/>
                  </a:lnTo>
                  <a:lnTo>
                    <a:pt x="298" y="162"/>
                  </a:lnTo>
                  <a:lnTo>
                    <a:pt x="296" y="158"/>
                  </a:lnTo>
                  <a:lnTo>
                    <a:pt x="294" y="154"/>
                  </a:lnTo>
                  <a:lnTo>
                    <a:pt x="294" y="148"/>
                  </a:lnTo>
                  <a:lnTo>
                    <a:pt x="294" y="144"/>
                  </a:lnTo>
                  <a:lnTo>
                    <a:pt x="298" y="142"/>
                  </a:lnTo>
                  <a:lnTo>
                    <a:pt x="304" y="140"/>
                  </a:lnTo>
                  <a:lnTo>
                    <a:pt x="306" y="148"/>
                  </a:lnTo>
                  <a:lnTo>
                    <a:pt x="308" y="158"/>
                  </a:lnTo>
                  <a:lnTo>
                    <a:pt x="314" y="164"/>
                  </a:lnTo>
                  <a:lnTo>
                    <a:pt x="318" y="166"/>
                  </a:lnTo>
                  <a:lnTo>
                    <a:pt x="322" y="166"/>
                  </a:lnTo>
                  <a:lnTo>
                    <a:pt x="342" y="166"/>
                  </a:lnTo>
                  <a:lnTo>
                    <a:pt x="348" y="166"/>
                  </a:lnTo>
                  <a:lnTo>
                    <a:pt x="352" y="164"/>
                  </a:lnTo>
                  <a:lnTo>
                    <a:pt x="354" y="162"/>
                  </a:lnTo>
                  <a:lnTo>
                    <a:pt x="358" y="158"/>
                  </a:lnTo>
                  <a:lnTo>
                    <a:pt x="360" y="150"/>
                  </a:lnTo>
                  <a:lnTo>
                    <a:pt x="364" y="140"/>
                  </a:lnTo>
                  <a:lnTo>
                    <a:pt x="368" y="134"/>
                  </a:lnTo>
                  <a:lnTo>
                    <a:pt x="376" y="126"/>
                  </a:lnTo>
                  <a:lnTo>
                    <a:pt x="382" y="122"/>
                  </a:lnTo>
                  <a:lnTo>
                    <a:pt x="392" y="118"/>
                  </a:lnTo>
                  <a:lnTo>
                    <a:pt x="394" y="120"/>
                  </a:lnTo>
                  <a:lnTo>
                    <a:pt x="396" y="120"/>
                  </a:lnTo>
                  <a:lnTo>
                    <a:pt x="400" y="122"/>
                  </a:lnTo>
                  <a:lnTo>
                    <a:pt x="402" y="120"/>
                  </a:lnTo>
                  <a:lnTo>
                    <a:pt x="406" y="118"/>
                  </a:lnTo>
                  <a:lnTo>
                    <a:pt x="406" y="116"/>
                  </a:lnTo>
                  <a:lnTo>
                    <a:pt x="412" y="116"/>
                  </a:lnTo>
                  <a:lnTo>
                    <a:pt x="420" y="124"/>
                  </a:lnTo>
                  <a:lnTo>
                    <a:pt x="420" y="128"/>
                  </a:lnTo>
                  <a:lnTo>
                    <a:pt x="420" y="130"/>
                  </a:lnTo>
                  <a:lnTo>
                    <a:pt x="424" y="134"/>
                  </a:lnTo>
                  <a:lnTo>
                    <a:pt x="430" y="136"/>
                  </a:lnTo>
                  <a:lnTo>
                    <a:pt x="434" y="136"/>
                  </a:lnTo>
                  <a:lnTo>
                    <a:pt x="434" y="1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0" name="Freeform 18"/>
            <p:cNvSpPr>
              <a:spLocks/>
            </p:cNvSpPr>
            <p:nvPr/>
          </p:nvSpPr>
          <p:spPr bwMode="auto">
            <a:xfrm>
              <a:off x="7498695" y="2122167"/>
              <a:ext cx="55771" cy="31231"/>
            </a:xfrm>
            <a:custGeom>
              <a:avLst/>
              <a:gdLst>
                <a:gd name="T0" fmla="*/ 50 w 50"/>
                <a:gd name="T1" fmla="*/ 20 h 28"/>
                <a:gd name="T2" fmla="*/ 46 w 50"/>
                <a:gd name="T3" fmla="*/ 14 h 28"/>
                <a:gd name="T4" fmla="*/ 36 w 50"/>
                <a:gd name="T5" fmla="*/ 6 h 28"/>
                <a:gd name="T6" fmla="*/ 26 w 50"/>
                <a:gd name="T7" fmla="*/ 2 h 28"/>
                <a:gd name="T8" fmla="*/ 16 w 50"/>
                <a:gd name="T9" fmla="*/ 0 h 28"/>
                <a:gd name="T10" fmla="*/ 12 w 50"/>
                <a:gd name="T11" fmla="*/ 2 h 28"/>
                <a:gd name="T12" fmla="*/ 8 w 50"/>
                <a:gd name="T13" fmla="*/ 4 h 28"/>
                <a:gd name="T14" fmla="*/ 4 w 50"/>
                <a:gd name="T15" fmla="*/ 10 h 28"/>
                <a:gd name="T16" fmla="*/ 0 w 50"/>
                <a:gd name="T17" fmla="*/ 14 h 28"/>
                <a:gd name="T18" fmla="*/ 2 w 50"/>
                <a:gd name="T19" fmla="*/ 18 h 28"/>
                <a:gd name="T20" fmla="*/ 2 w 50"/>
                <a:gd name="T21" fmla="*/ 20 h 28"/>
                <a:gd name="T22" fmla="*/ 10 w 50"/>
                <a:gd name="T23" fmla="*/ 28 h 28"/>
                <a:gd name="T24" fmla="*/ 16 w 50"/>
                <a:gd name="T25" fmla="*/ 28 h 28"/>
                <a:gd name="T26" fmla="*/ 36 w 50"/>
                <a:gd name="T27" fmla="*/ 28 h 28"/>
                <a:gd name="T28" fmla="*/ 42 w 50"/>
                <a:gd name="T29" fmla="*/ 28 h 28"/>
                <a:gd name="T30" fmla="*/ 46 w 50"/>
                <a:gd name="T31" fmla="*/ 26 h 28"/>
                <a:gd name="T32" fmla="*/ 50 w 50"/>
                <a:gd name="T33" fmla="*/ 22 h 28"/>
                <a:gd name="T34" fmla="*/ 50 w 50"/>
                <a:gd name="T35"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28">
                  <a:moveTo>
                    <a:pt x="50" y="20"/>
                  </a:moveTo>
                  <a:lnTo>
                    <a:pt x="46" y="14"/>
                  </a:lnTo>
                  <a:lnTo>
                    <a:pt x="36" y="6"/>
                  </a:lnTo>
                  <a:lnTo>
                    <a:pt x="26" y="2"/>
                  </a:lnTo>
                  <a:lnTo>
                    <a:pt x="16" y="0"/>
                  </a:lnTo>
                  <a:lnTo>
                    <a:pt x="12" y="2"/>
                  </a:lnTo>
                  <a:lnTo>
                    <a:pt x="8" y="4"/>
                  </a:lnTo>
                  <a:lnTo>
                    <a:pt x="4" y="10"/>
                  </a:lnTo>
                  <a:lnTo>
                    <a:pt x="0" y="14"/>
                  </a:lnTo>
                  <a:lnTo>
                    <a:pt x="2" y="18"/>
                  </a:lnTo>
                  <a:lnTo>
                    <a:pt x="2" y="20"/>
                  </a:lnTo>
                  <a:lnTo>
                    <a:pt x="10" y="28"/>
                  </a:lnTo>
                  <a:lnTo>
                    <a:pt x="16" y="28"/>
                  </a:lnTo>
                  <a:lnTo>
                    <a:pt x="36" y="28"/>
                  </a:lnTo>
                  <a:lnTo>
                    <a:pt x="42" y="28"/>
                  </a:lnTo>
                  <a:lnTo>
                    <a:pt x="46" y="26"/>
                  </a:lnTo>
                  <a:lnTo>
                    <a:pt x="50" y="22"/>
                  </a:lnTo>
                  <a:lnTo>
                    <a:pt x="50" y="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1" name="Freeform 19"/>
            <p:cNvSpPr>
              <a:spLocks/>
            </p:cNvSpPr>
            <p:nvPr/>
          </p:nvSpPr>
          <p:spPr bwMode="auto">
            <a:xfrm>
              <a:off x="7342538" y="2079781"/>
              <a:ext cx="147235" cy="78078"/>
            </a:xfrm>
            <a:custGeom>
              <a:avLst/>
              <a:gdLst>
                <a:gd name="T0" fmla="*/ 128 w 132"/>
                <a:gd name="T1" fmla="*/ 46 h 70"/>
                <a:gd name="T2" fmla="*/ 110 w 132"/>
                <a:gd name="T3" fmla="*/ 46 h 70"/>
                <a:gd name="T4" fmla="*/ 104 w 132"/>
                <a:gd name="T5" fmla="*/ 44 h 70"/>
                <a:gd name="T6" fmla="*/ 98 w 132"/>
                <a:gd name="T7" fmla="*/ 40 h 70"/>
                <a:gd name="T8" fmla="*/ 96 w 132"/>
                <a:gd name="T9" fmla="*/ 40 h 70"/>
                <a:gd name="T10" fmla="*/ 94 w 132"/>
                <a:gd name="T11" fmla="*/ 40 h 70"/>
                <a:gd name="T12" fmla="*/ 90 w 132"/>
                <a:gd name="T13" fmla="*/ 40 h 70"/>
                <a:gd name="T14" fmla="*/ 84 w 132"/>
                <a:gd name="T15" fmla="*/ 38 h 70"/>
                <a:gd name="T16" fmla="*/ 80 w 132"/>
                <a:gd name="T17" fmla="*/ 36 h 70"/>
                <a:gd name="T18" fmla="*/ 76 w 132"/>
                <a:gd name="T19" fmla="*/ 32 h 70"/>
                <a:gd name="T20" fmla="*/ 74 w 132"/>
                <a:gd name="T21" fmla="*/ 30 h 70"/>
                <a:gd name="T22" fmla="*/ 62 w 132"/>
                <a:gd name="T23" fmla="*/ 26 h 70"/>
                <a:gd name="T24" fmla="*/ 52 w 132"/>
                <a:gd name="T25" fmla="*/ 22 h 70"/>
                <a:gd name="T26" fmla="*/ 44 w 132"/>
                <a:gd name="T27" fmla="*/ 16 h 70"/>
                <a:gd name="T28" fmla="*/ 34 w 132"/>
                <a:gd name="T29" fmla="*/ 8 h 70"/>
                <a:gd name="T30" fmla="*/ 22 w 132"/>
                <a:gd name="T31" fmla="*/ 0 h 70"/>
                <a:gd name="T32" fmla="*/ 20 w 132"/>
                <a:gd name="T33" fmla="*/ 0 h 70"/>
                <a:gd name="T34" fmla="*/ 18 w 132"/>
                <a:gd name="T35" fmla="*/ 2 h 70"/>
                <a:gd name="T36" fmla="*/ 16 w 132"/>
                <a:gd name="T37" fmla="*/ 4 h 70"/>
                <a:gd name="T38" fmla="*/ 12 w 132"/>
                <a:gd name="T39" fmla="*/ 4 h 70"/>
                <a:gd name="T40" fmla="*/ 6 w 132"/>
                <a:gd name="T41" fmla="*/ 4 h 70"/>
                <a:gd name="T42" fmla="*/ 2 w 132"/>
                <a:gd name="T43" fmla="*/ 12 h 70"/>
                <a:gd name="T44" fmla="*/ 0 w 132"/>
                <a:gd name="T45" fmla="*/ 22 h 70"/>
                <a:gd name="T46" fmla="*/ 2 w 132"/>
                <a:gd name="T47" fmla="*/ 26 h 70"/>
                <a:gd name="T48" fmla="*/ 4 w 132"/>
                <a:gd name="T49" fmla="*/ 28 h 70"/>
                <a:gd name="T50" fmla="*/ 10 w 132"/>
                <a:gd name="T51" fmla="*/ 32 h 70"/>
                <a:gd name="T52" fmla="*/ 32 w 132"/>
                <a:gd name="T53" fmla="*/ 42 h 70"/>
                <a:gd name="T54" fmla="*/ 44 w 132"/>
                <a:gd name="T55" fmla="*/ 50 h 70"/>
                <a:gd name="T56" fmla="*/ 54 w 132"/>
                <a:gd name="T57" fmla="*/ 54 h 70"/>
                <a:gd name="T58" fmla="*/ 64 w 132"/>
                <a:gd name="T59" fmla="*/ 50 h 70"/>
                <a:gd name="T60" fmla="*/ 68 w 132"/>
                <a:gd name="T61" fmla="*/ 52 h 70"/>
                <a:gd name="T62" fmla="*/ 72 w 132"/>
                <a:gd name="T63" fmla="*/ 52 h 70"/>
                <a:gd name="T64" fmla="*/ 78 w 132"/>
                <a:gd name="T65" fmla="*/ 58 h 70"/>
                <a:gd name="T66" fmla="*/ 82 w 132"/>
                <a:gd name="T67" fmla="*/ 64 h 70"/>
                <a:gd name="T68" fmla="*/ 98 w 132"/>
                <a:gd name="T69" fmla="*/ 68 h 70"/>
                <a:gd name="T70" fmla="*/ 112 w 132"/>
                <a:gd name="T71" fmla="*/ 70 h 70"/>
                <a:gd name="T72" fmla="*/ 122 w 132"/>
                <a:gd name="T73" fmla="*/ 70 h 70"/>
                <a:gd name="T74" fmla="*/ 130 w 132"/>
                <a:gd name="T75" fmla="*/ 70 h 70"/>
                <a:gd name="T76" fmla="*/ 132 w 132"/>
                <a:gd name="T77" fmla="*/ 68 h 70"/>
                <a:gd name="T78" fmla="*/ 132 w 132"/>
                <a:gd name="T79" fmla="*/ 66 h 70"/>
                <a:gd name="T80" fmla="*/ 132 w 132"/>
                <a:gd name="T81" fmla="*/ 62 h 70"/>
                <a:gd name="T82" fmla="*/ 130 w 132"/>
                <a:gd name="T83" fmla="*/ 58 h 70"/>
                <a:gd name="T84" fmla="*/ 128 w 132"/>
                <a:gd name="T85" fmla="*/ 54 h 70"/>
                <a:gd name="T86" fmla="*/ 128 w 132"/>
                <a:gd name="T87" fmla="*/ 48 h 70"/>
                <a:gd name="T88" fmla="*/ 128 w 132"/>
                <a:gd name="T89"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2" h="70">
                  <a:moveTo>
                    <a:pt x="128" y="46"/>
                  </a:moveTo>
                  <a:lnTo>
                    <a:pt x="110" y="46"/>
                  </a:lnTo>
                  <a:lnTo>
                    <a:pt x="104" y="44"/>
                  </a:lnTo>
                  <a:lnTo>
                    <a:pt x="98" y="40"/>
                  </a:lnTo>
                  <a:lnTo>
                    <a:pt x="96" y="40"/>
                  </a:lnTo>
                  <a:lnTo>
                    <a:pt x="94" y="40"/>
                  </a:lnTo>
                  <a:lnTo>
                    <a:pt x="90" y="40"/>
                  </a:lnTo>
                  <a:lnTo>
                    <a:pt x="84" y="38"/>
                  </a:lnTo>
                  <a:lnTo>
                    <a:pt x="80" y="36"/>
                  </a:lnTo>
                  <a:lnTo>
                    <a:pt x="76" y="32"/>
                  </a:lnTo>
                  <a:lnTo>
                    <a:pt x="74" y="30"/>
                  </a:lnTo>
                  <a:lnTo>
                    <a:pt x="62" y="26"/>
                  </a:lnTo>
                  <a:lnTo>
                    <a:pt x="52" y="22"/>
                  </a:lnTo>
                  <a:lnTo>
                    <a:pt x="44" y="16"/>
                  </a:lnTo>
                  <a:lnTo>
                    <a:pt x="34" y="8"/>
                  </a:lnTo>
                  <a:lnTo>
                    <a:pt x="22" y="0"/>
                  </a:lnTo>
                  <a:lnTo>
                    <a:pt x="20" y="0"/>
                  </a:lnTo>
                  <a:lnTo>
                    <a:pt x="18" y="2"/>
                  </a:lnTo>
                  <a:lnTo>
                    <a:pt x="16" y="4"/>
                  </a:lnTo>
                  <a:lnTo>
                    <a:pt x="12" y="4"/>
                  </a:lnTo>
                  <a:lnTo>
                    <a:pt x="6" y="4"/>
                  </a:lnTo>
                  <a:lnTo>
                    <a:pt x="2" y="12"/>
                  </a:lnTo>
                  <a:lnTo>
                    <a:pt x="0" y="22"/>
                  </a:lnTo>
                  <a:lnTo>
                    <a:pt x="2" y="26"/>
                  </a:lnTo>
                  <a:lnTo>
                    <a:pt x="4" y="28"/>
                  </a:lnTo>
                  <a:lnTo>
                    <a:pt x="10" y="32"/>
                  </a:lnTo>
                  <a:lnTo>
                    <a:pt x="32" y="42"/>
                  </a:lnTo>
                  <a:lnTo>
                    <a:pt x="44" y="50"/>
                  </a:lnTo>
                  <a:lnTo>
                    <a:pt x="54" y="54"/>
                  </a:lnTo>
                  <a:lnTo>
                    <a:pt x="64" y="50"/>
                  </a:lnTo>
                  <a:lnTo>
                    <a:pt x="68" y="52"/>
                  </a:lnTo>
                  <a:lnTo>
                    <a:pt x="72" y="52"/>
                  </a:lnTo>
                  <a:lnTo>
                    <a:pt x="78" y="58"/>
                  </a:lnTo>
                  <a:lnTo>
                    <a:pt x="82" y="64"/>
                  </a:lnTo>
                  <a:lnTo>
                    <a:pt x="98" y="68"/>
                  </a:lnTo>
                  <a:lnTo>
                    <a:pt x="112" y="70"/>
                  </a:lnTo>
                  <a:lnTo>
                    <a:pt x="122" y="70"/>
                  </a:lnTo>
                  <a:lnTo>
                    <a:pt x="130" y="70"/>
                  </a:lnTo>
                  <a:lnTo>
                    <a:pt x="132" y="68"/>
                  </a:lnTo>
                  <a:lnTo>
                    <a:pt x="132" y="66"/>
                  </a:lnTo>
                  <a:lnTo>
                    <a:pt x="132" y="62"/>
                  </a:lnTo>
                  <a:lnTo>
                    <a:pt x="130" y="58"/>
                  </a:lnTo>
                  <a:lnTo>
                    <a:pt x="128" y="54"/>
                  </a:lnTo>
                  <a:lnTo>
                    <a:pt x="128" y="48"/>
                  </a:lnTo>
                  <a:lnTo>
                    <a:pt x="128" y="4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2" name="Freeform 20"/>
            <p:cNvSpPr>
              <a:spLocks/>
            </p:cNvSpPr>
            <p:nvPr/>
          </p:nvSpPr>
          <p:spPr bwMode="auto">
            <a:xfrm>
              <a:off x="7005683" y="1943703"/>
              <a:ext cx="267699" cy="269927"/>
            </a:xfrm>
            <a:custGeom>
              <a:avLst/>
              <a:gdLst>
                <a:gd name="T0" fmla="*/ 230 w 240"/>
                <a:gd name="T1" fmla="*/ 26 h 242"/>
                <a:gd name="T2" fmla="*/ 214 w 240"/>
                <a:gd name="T3" fmla="*/ 22 h 242"/>
                <a:gd name="T4" fmla="*/ 200 w 240"/>
                <a:gd name="T5" fmla="*/ 4 h 242"/>
                <a:gd name="T6" fmla="*/ 174 w 240"/>
                <a:gd name="T7" fmla="*/ 2 h 242"/>
                <a:gd name="T8" fmla="*/ 148 w 240"/>
                <a:gd name="T9" fmla="*/ 6 h 242"/>
                <a:gd name="T10" fmla="*/ 138 w 240"/>
                <a:gd name="T11" fmla="*/ 16 h 242"/>
                <a:gd name="T12" fmla="*/ 146 w 240"/>
                <a:gd name="T13" fmla="*/ 28 h 242"/>
                <a:gd name="T14" fmla="*/ 140 w 240"/>
                <a:gd name="T15" fmla="*/ 48 h 242"/>
                <a:gd name="T16" fmla="*/ 132 w 240"/>
                <a:gd name="T17" fmla="*/ 64 h 242"/>
                <a:gd name="T18" fmla="*/ 126 w 240"/>
                <a:gd name="T19" fmla="*/ 76 h 242"/>
                <a:gd name="T20" fmla="*/ 122 w 240"/>
                <a:gd name="T21" fmla="*/ 88 h 242"/>
                <a:gd name="T22" fmla="*/ 120 w 240"/>
                <a:gd name="T23" fmla="*/ 96 h 242"/>
                <a:gd name="T24" fmla="*/ 104 w 240"/>
                <a:gd name="T25" fmla="*/ 100 h 242"/>
                <a:gd name="T26" fmla="*/ 96 w 240"/>
                <a:gd name="T27" fmla="*/ 108 h 242"/>
                <a:gd name="T28" fmla="*/ 82 w 240"/>
                <a:gd name="T29" fmla="*/ 112 h 242"/>
                <a:gd name="T30" fmla="*/ 84 w 240"/>
                <a:gd name="T31" fmla="*/ 126 h 242"/>
                <a:gd name="T32" fmla="*/ 68 w 240"/>
                <a:gd name="T33" fmla="*/ 136 h 242"/>
                <a:gd name="T34" fmla="*/ 34 w 240"/>
                <a:gd name="T35" fmla="*/ 138 h 242"/>
                <a:gd name="T36" fmla="*/ 0 w 240"/>
                <a:gd name="T37" fmla="*/ 134 h 242"/>
                <a:gd name="T38" fmla="*/ 18 w 240"/>
                <a:gd name="T39" fmla="*/ 148 h 242"/>
                <a:gd name="T40" fmla="*/ 32 w 240"/>
                <a:gd name="T41" fmla="*/ 156 h 242"/>
                <a:gd name="T42" fmla="*/ 42 w 240"/>
                <a:gd name="T43" fmla="*/ 174 h 242"/>
                <a:gd name="T44" fmla="*/ 40 w 240"/>
                <a:gd name="T45" fmla="*/ 184 h 242"/>
                <a:gd name="T46" fmla="*/ 24 w 240"/>
                <a:gd name="T47" fmla="*/ 198 h 242"/>
                <a:gd name="T48" fmla="*/ 30 w 240"/>
                <a:gd name="T49" fmla="*/ 216 h 242"/>
                <a:gd name="T50" fmla="*/ 72 w 240"/>
                <a:gd name="T51" fmla="*/ 218 h 242"/>
                <a:gd name="T52" fmla="*/ 104 w 240"/>
                <a:gd name="T53" fmla="*/ 208 h 242"/>
                <a:gd name="T54" fmla="*/ 118 w 240"/>
                <a:gd name="T55" fmla="*/ 234 h 242"/>
                <a:gd name="T56" fmla="*/ 136 w 240"/>
                <a:gd name="T57" fmla="*/ 242 h 242"/>
                <a:gd name="T58" fmla="*/ 140 w 240"/>
                <a:gd name="T59" fmla="*/ 232 h 242"/>
                <a:gd name="T60" fmla="*/ 152 w 240"/>
                <a:gd name="T61" fmla="*/ 234 h 242"/>
                <a:gd name="T62" fmla="*/ 172 w 240"/>
                <a:gd name="T63" fmla="*/ 230 h 242"/>
                <a:gd name="T64" fmla="*/ 168 w 240"/>
                <a:gd name="T65" fmla="*/ 214 h 242"/>
                <a:gd name="T66" fmla="*/ 156 w 240"/>
                <a:gd name="T67" fmla="*/ 200 h 242"/>
                <a:gd name="T68" fmla="*/ 150 w 240"/>
                <a:gd name="T69" fmla="*/ 190 h 242"/>
                <a:gd name="T70" fmla="*/ 146 w 240"/>
                <a:gd name="T71" fmla="*/ 178 h 242"/>
                <a:gd name="T72" fmla="*/ 158 w 240"/>
                <a:gd name="T73" fmla="*/ 164 h 242"/>
                <a:gd name="T74" fmla="*/ 170 w 240"/>
                <a:gd name="T75" fmla="*/ 168 h 242"/>
                <a:gd name="T76" fmla="*/ 188 w 240"/>
                <a:gd name="T77" fmla="*/ 146 h 242"/>
                <a:gd name="T78" fmla="*/ 198 w 240"/>
                <a:gd name="T79" fmla="*/ 126 h 242"/>
                <a:gd name="T80" fmla="*/ 208 w 240"/>
                <a:gd name="T81" fmla="*/ 110 h 242"/>
                <a:gd name="T82" fmla="*/ 214 w 240"/>
                <a:gd name="T83" fmla="*/ 90 h 242"/>
                <a:gd name="T84" fmla="*/ 208 w 240"/>
                <a:gd name="T85" fmla="*/ 80 h 242"/>
                <a:gd name="T86" fmla="*/ 188 w 240"/>
                <a:gd name="T87" fmla="*/ 56 h 242"/>
                <a:gd name="T88" fmla="*/ 190 w 240"/>
                <a:gd name="T89" fmla="*/ 44 h 242"/>
                <a:gd name="T90" fmla="*/ 202 w 240"/>
                <a:gd name="T91" fmla="*/ 44 h 242"/>
                <a:gd name="T92" fmla="*/ 216 w 240"/>
                <a:gd name="T93" fmla="*/ 44 h 242"/>
                <a:gd name="T94" fmla="*/ 238 w 240"/>
                <a:gd name="T95" fmla="*/ 28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0" h="242">
                  <a:moveTo>
                    <a:pt x="238" y="28"/>
                  </a:moveTo>
                  <a:lnTo>
                    <a:pt x="234" y="26"/>
                  </a:lnTo>
                  <a:lnTo>
                    <a:pt x="230" y="26"/>
                  </a:lnTo>
                  <a:lnTo>
                    <a:pt x="224" y="24"/>
                  </a:lnTo>
                  <a:lnTo>
                    <a:pt x="218" y="24"/>
                  </a:lnTo>
                  <a:lnTo>
                    <a:pt x="214" y="22"/>
                  </a:lnTo>
                  <a:lnTo>
                    <a:pt x="210" y="18"/>
                  </a:lnTo>
                  <a:lnTo>
                    <a:pt x="206" y="10"/>
                  </a:lnTo>
                  <a:lnTo>
                    <a:pt x="200" y="4"/>
                  </a:lnTo>
                  <a:lnTo>
                    <a:pt x="192" y="0"/>
                  </a:lnTo>
                  <a:lnTo>
                    <a:pt x="184" y="0"/>
                  </a:lnTo>
                  <a:lnTo>
                    <a:pt x="174" y="2"/>
                  </a:lnTo>
                  <a:lnTo>
                    <a:pt x="164" y="2"/>
                  </a:lnTo>
                  <a:lnTo>
                    <a:pt x="154" y="4"/>
                  </a:lnTo>
                  <a:lnTo>
                    <a:pt x="148" y="6"/>
                  </a:lnTo>
                  <a:lnTo>
                    <a:pt x="142" y="8"/>
                  </a:lnTo>
                  <a:lnTo>
                    <a:pt x="140" y="12"/>
                  </a:lnTo>
                  <a:lnTo>
                    <a:pt x="138" y="16"/>
                  </a:lnTo>
                  <a:lnTo>
                    <a:pt x="140" y="20"/>
                  </a:lnTo>
                  <a:lnTo>
                    <a:pt x="142" y="24"/>
                  </a:lnTo>
                  <a:lnTo>
                    <a:pt x="146" y="28"/>
                  </a:lnTo>
                  <a:lnTo>
                    <a:pt x="148" y="34"/>
                  </a:lnTo>
                  <a:lnTo>
                    <a:pt x="146" y="40"/>
                  </a:lnTo>
                  <a:lnTo>
                    <a:pt x="140" y="48"/>
                  </a:lnTo>
                  <a:lnTo>
                    <a:pt x="136" y="54"/>
                  </a:lnTo>
                  <a:lnTo>
                    <a:pt x="132" y="60"/>
                  </a:lnTo>
                  <a:lnTo>
                    <a:pt x="132" y="64"/>
                  </a:lnTo>
                  <a:lnTo>
                    <a:pt x="132" y="68"/>
                  </a:lnTo>
                  <a:lnTo>
                    <a:pt x="132" y="70"/>
                  </a:lnTo>
                  <a:lnTo>
                    <a:pt x="126" y="76"/>
                  </a:lnTo>
                  <a:lnTo>
                    <a:pt x="124" y="80"/>
                  </a:lnTo>
                  <a:lnTo>
                    <a:pt x="122" y="84"/>
                  </a:lnTo>
                  <a:lnTo>
                    <a:pt x="122" y="88"/>
                  </a:lnTo>
                  <a:lnTo>
                    <a:pt x="126" y="90"/>
                  </a:lnTo>
                  <a:lnTo>
                    <a:pt x="124" y="94"/>
                  </a:lnTo>
                  <a:lnTo>
                    <a:pt x="120" y="96"/>
                  </a:lnTo>
                  <a:lnTo>
                    <a:pt x="114" y="96"/>
                  </a:lnTo>
                  <a:lnTo>
                    <a:pt x="106" y="96"/>
                  </a:lnTo>
                  <a:lnTo>
                    <a:pt x="104" y="100"/>
                  </a:lnTo>
                  <a:lnTo>
                    <a:pt x="100" y="104"/>
                  </a:lnTo>
                  <a:lnTo>
                    <a:pt x="98" y="106"/>
                  </a:lnTo>
                  <a:lnTo>
                    <a:pt x="96" y="108"/>
                  </a:lnTo>
                  <a:lnTo>
                    <a:pt x="90" y="108"/>
                  </a:lnTo>
                  <a:lnTo>
                    <a:pt x="86" y="108"/>
                  </a:lnTo>
                  <a:lnTo>
                    <a:pt x="82" y="112"/>
                  </a:lnTo>
                  <a:lnTo>
                    <a:pt x="80" y="116"/>
                  </a:lnTo>
                  <a:lnTo>
                    <a:pt x="82" y="120"/>
                  </a:lnTo>
                  <a:lnTo>
                    <a:pt x="84" y="126"/>
                  </a:lnTo>
                  <a:lnTo>
                    <a:pt x="84" y="128"/>
                  </a:lnTo>
                  <a:lnTo>
                    <a:pt x="80" y="132"/>
                  </a:lnTo>
                  <a:lnTo>
                    <a:pt x="68" y="136"/>
                  </a:lnTo>
                  <a:lnTo>
                    <a:pt x="54" y="138"/>
                  </a:lnTo>
                  <a:lnTo>
                    <a:pt x="44" y="138"/>
                  </a:lnTo>
                  <a:lnTo>
                    <a:pt x="34" y="138"/>
                  </a:lnTo>
                  <a:lnTo>
                    <a:pt x="24" y="136"/>
                  </a:lnTo>
                  <a:lnTo>
                    <a:pt x="12" y="136"/>
                  </a:lnTo>
                  <a:lnTo>
                    <a:pt x="0" y="134"/>
                  </a:lnTo>
                  <a:lnTo>
                    <a:pt x="6" y="136"/>
                  </a:lnTo>
                  <a:lnTo>
                    <a:pt x="12" y="140"/>
                  </a:lnTo>
                  <a:lnTo>
                    <a:pt x="18" y="148"/>
                  </a:lnTo>
                  <a:lnTo>
                    <a:pt x="24" y="154"/>
                  </a:lnTo>
                  <a:lnTo>
                    <a:pt x="28" y="154"/>
                  </a:lnTo>
                  <a:lnTo>
                    <a:pt x="32" y="156"/>
                  </a:lnTo>
                  <a:lnTo>
                    <a:pt x="34" y="162"/>
                  </a:lnTo>
                  <a:lnTo>
                    <a:pt x="36" y="170"/>
                  </a:lnTo>
                  <a:lnTo>
                    <a:pt x="42" y="174"/>
                  </a:lnTo>
                  <a:lnTo>
                    <a:pt x="46" y="178"/>
                  </a:lnTo>
                  <a:lnTo>
                    <a:pt x="44" y="182"/>
                  </a:lnTo>
                  <a:lnTo>
                    <a:pt x="40" y="184"/>
                  </a:lnTo>
                  <a:lnTo>
                    <a:pt x="30" y="190"/>
                  </a:lnTo>
                  <a:lnTo>
                    <a:pt x="26" y="192"/>
                  </a:lnTo>
                  <a:lnTo>
                    <a:pt x="24" y="198"/>
                  </a:lnTo>
                  <a:lnTo>
                    <a:pt x="22" y="202"/>
                  </a:lnTo>
                  <a:lnTo>
                    <a:pt x="22" y="210"/>
                  </a:lnTo>
                  <a:lnTo>
                    <a:pt x="30" y="216"/>
                  </a:lnTo>
                  <a:lnTo>
                    <a:pt x="34" y="216"/>
                  </a:lnTo>
                  <a:lnTo>
                    <a:pt x="42" y="218"/>
                  </a:lnTo>
                  <a:lnTo>
                    <a:pt x="72" y="218"/>
                  </a:lnTo>
                  <a:lnTo>
                    <a:pt x="80" y="216"/>
                  </a:lnTo>
                  <a:lnTo>
                    <a:pt x="88" y="214"/>
                  </a:lnTo>
                  <a:lnTo>
                    <a:pt x="104" y="208"/>
                  </a:lnTo>
                  <a:lnTo>
                    <a:pt x="108" y="220"/>
                  </a:lnTo>
                  <a:lnTo>
                    <a:pt x="114" y="230"/>
                  </a:lnTo>
                  <a:lnTo>
                    <a:pt x="118" y="234"/>
                  </a:lnTo>
                  <a:lnTo>
                    <a:pt x="122" y="238"/>
                  </a:lnTo>
                  <a:lnTo>
                    <a:pt x="128" y="240"/>
                  </a:lnTo>
                  <a:lnTo>
                    <a:pt x="136" y="242"/>
                  </a:lnTo>
                  <a:lnTo>
                    <a:pt x="136" y="236"/>
                  </a:lnTo>
                  <a:lnTo>
                    <a:pt x="138" y="234"/>
                  </a:lnTo>
                  <a:lnTo>
                    <a:pt x="140" y="232"/>
                  </a:lnTo>
                  <a:lnTo>
                    <a:pt x="144" y="232"/>
                  </a:lnTo>
                  <a:lnTo>
                    <a:pt x="148" y="232"/>
                  </a:lnTo>
                  <a:lnTo>
                    <a:pt x="152" y="234"/>
                  </a:lnTo>
                  <a:lnTo>
                    <a:pt x="156" y="236"/>
                  </a:lnTo>
                  <a:lnTo>
                    <a:pt x="166" y="234"/>
                  </a:lnTo>
                  <a:lnTo>
                    <a:pt x="172" y="230"/>
                  </a:lnTo>
                  <a:lnTo>
                    <a:pt x="174" y="226"/>
                  </a:lnTo>
                  <a:lnTo>
                    <a:pt x="172" y="218"/>
                  </a:lnTo>
                  <a:lnTo>
                    <a:pt x="168" y="214"/>
                  </a:lnTo>
                  <a:lnTo>
                    <a:pt x="160" y="206"/>
                  </a:lnTo>
                  <a:lnTo>
                    <a:pt x="158" y="204"/>
                  </a:lnTo>
                  <a:lnTo>
                    <a:pt x="156" y="200"/>
                  </a:lnTo>
                  <a:lnTo>
                    <a:pt x="156" y="192"/>
                  </a:lnTo>
                  <a:lnTo>
                    <a:pt x="154" y="190"/>
                  </a:lnTo>
                  <a:lnTo>
                    <a:pt x="150" y="190"/>
                  </a:lnTo>
                  <a:lnTo>
                    <a:pt x="146" y="186"/>
                  </a:lnTo>
                  <a:lnTo>
                    <a:pt x="144" y="182"/>
                  </a:lnTo>
                  <a:lnTo>
                    <a:pt x="146" y="178"/>
                  </a:lnTo>
                  <a:lnTo>
                    <a:pt x="150" y="172"/>
                  </a:lnTo>
                  <a:lnTo>
                    <a:pt x="154" y="166"/>
                  </a:lnTo>
                  <a:lnTo>
                    <a:pt x="158" y="164"/>
                  </a:lnTo>
                  <a:lnTo>
                    <a:pt x="162" y="166"/>
                  </a:lnTo>
                  <a:lnTo>
                    <a:pt x="166" y="168"/>
                  </a:lnTo>
                  <a:lnTo>
                    <a:pt x="170" y="168"/>
                  </a:lnTo>
                  <a:lnTo>
                    <a:pt x="174" y="164"/>
                  </a:lnTo>
                  <a:lnTo>
                    <a:pt x="180" y="158"/>
                  </a:lnTo>
                  <a:lnTo>
                    <a:pt x="188" y="146"/>
                  </a:lnTo>
                  <a:lnTo>
                    <a:pt x="192" y="140"/>
                  </a:lnTo>
                  <a:lnTo>
                    <a:pt x="194" y="132"/>
                  </a:lnTo>
                  <a:lnTo>
                    <a:pt x="198" y="126"/>
                  </a:lnTo>
                  <a:lnTo>
                    <a:pt x="202" y="120"/>
                  </a:lnTo>
                  <a:lnTo>
                    <a:pt x="204" y="114"/>
                  </a:lnTo>
                  <a:lnTo>
                    <a:pt x="208" y="110"/>
                  </a:lnTo>
                  <a:lnTo>
                    <a:pt x="208" y="96"/>
                  </a:lnTo>
                  <a:lnTo>
                    <a:pt x="210" y="92"/>
                  </a:lnTo>
                  <a:lnTo>
                    <a:pt x="214" y="90"/>
                  </a:lnTo>
                  <a:lnTo>
                    <a:pt x="214" y="88"/>
                  </a:lnTo>
                  <a:lnTo>
                    <a:pt x="216" y="84"/>
                  </a:lnTo>
                  <a:lnTo>
                    <a:pt x="208" y="80"/>
                  </a:lnTo>
                  <a:lnTo>
                    <a:pt x="198" y="72"/>
                  </a:lnTo>
                  <a:lnTo>
                    <a:pt x="190" y="60"/>
                  </a:lnTo>
                  <a:lnTo>
                    <a:pt x="188" y="56"/>
                  </a:lnTo>
                  <a:lnTo>
                    <a:pt x="188" y="52"/>
                  </a:lnTo>
                  <a:lnTo>
                    <a:pt x="186" y="50"/>
                  </a:lnTo>
                  <a:lnTo>
                    <a:pt x="190" y="44"/>
                  </a:lnTo>
                  <a:lnTo>
                    <a:pt x="194" y="40"/>
                  </a:lnTo>
                  <a:lnTo>
                    <a:pt x="198" y="42"/>
                  </a:lnTo>
                  <a:lnTo>
                    <a:pt x="202" y="44"/>
                  </a:lnTo>
                  <a:lnTo>
                    <a:pt x="204" y="44"/>
                  </a:lnTo>
                  <a:lnTo>
                    <a:pt x="208" y="46"/>
                  </a:lnTo>
                  <a:lnTo>
                    <a:pt x="216" y="44"/>
                  </a:lnTo>
                  <a:lnTo>
                    <a:pt x="224" y="40"/>
                  </a:lnTo>
                  <a:lnTo>
                    <a:pt x="240" y="28"/>
                  </a:lnTo>
                  <a:lnTo>
                    <a:pt x="238"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3" name="Freeform 21"/>
            <p:cNvSpPr>
              <a:spLocks/>
            </p:cNvSpPr>
            <p:nvPr/>
          </p:nvSpPr>
          <p:spPr bwMode="auto">
            <a:xfrm>
              <a:off x="6987837" y="1910241"/>
              <a:ext cx="223082" cy="187387"/>
            </a:xfrm>
            <a:custGeom>
              <a:avLst/>
              <a:gdLst>
                <a:gd name="T0" fmla="*/ 174 w 200"/>
                <a:gd name="T1" fmla="*/ 26 h 168"/>
                <a:gd name="T2" fmla="*/ 160 w 200"/>
                <a:gd name="T3" fmla="*/ 28 h 168"/>
                <a:gd name="T4" fmla="*/ 152 w 200"/>
                <a:gd name="T5" fmla="*/ 24 h 168"/>
                <a:gd name="T6" fmla="*/ 144 w 200"/>
                <a:gd name="T7" fmla="*/ 8 h 168"/>
                <a:gd name="T8" fmla="*/ 136 w 200"/>
                <a:gd name="T9" fmla="*/ 0 h 168"/>
                <a:gd name="T10" fmla="*/ 122 w 200"/>
                <a:gd name="T11" fmla="*/ 16 h 168"/>
                <a:gd name="T12" fmla="*/ 108 w 200"/>
                <a:gd name="T13" fmla="*/ 26 h 168"/>
                <a:gd name="T14" fmla="*/ 74 w 200"/>
                <a:gd name="T15" fmla="*/ 28 h 168"/>
                <a:gd name="T16" fmla="*/ 46 w 200"/>
                <a:gd name="T17" fmla="*/ 42 h 168"/>
                <a:gd name="T18" fmla="*/ 36 w 200"/>
                <a:gd name="T19" fmla="*/ 54 h 168"/>
                <a:gd name="T20" fmla="*/ 24 w 200"/>
                <a:gd name="T21" fmla="*/ 58 h 168"/>
                <a:gd name="T22" fmla="*/ 12 w 200"/>
                <a:gd name="T23" fmla="*/ 56 h 168"/>
                <a:gd name="T24" fmla="*/ 4 w 200"/>
                <a:gd name="T25" fmla="*/ 58 h 168"/>
                <a:gd name="T26" fmla="*/ 4 w 200"/>
                <a:gd name="T27" fmla="*/ 56 h 168"/>
                <a:gd name="T28" fmla="*/ 0 w 200"/>
                <a:gd name="T29" fmla="*/ 84 h 168"/>
                <a:gd name="T30" fmla="*/ 4 w 200"/>
                <a:gd name="T31" fmla="*/ 104 h 168"/>
                <a:gd name="T32" fmla="*/ 10 w 200"/>
                <a:gd name="T33" fmla="*/ 122 h 168"/>
                <a:gd name="T34" fmla="*/ 18 w 200"/>
                <a:gd name="T35" fmla="*/ 130 h 168"/>
                <a:gd name="T36" fmla="*/ 26 w 200"/>
                <a:gd name="T37" fmla="*/ 136 h 168"/>
                <a:gd name="T38" fmla="*/ 18 w 200"/>
                <a:gd name="T39" fmla="*/ 146 h 168"/>
                <a:gd name="T40" fmla="*/ 12 w 200"/>
                <a:gd name="T41" fmla="*/ 156 h 168"/>
                <a:gd name="T42" fmla="*/ 12 w 200"/>
                <a:gd name="T43" fmla="*/ 162 h 168"/>
                <a:gd name="T44" fmla="*/ 28 w 200"/>
                <a:gd name="T45" fmla="*/ 166 h 168"/>
                <a:gd name="T46" fmla="*/ 50 w 200"/>
                <a:gd name="T47" fmla="*/ 168 h 168"/>
                <a:gd name="T48" fmla="*/ 70 w 200"/>
                <a:gd name="T49" fmla="*/ 168 h 168"/>
                <a:gd name="T50" fmla="*/ 96 w 200"/>
                <a:gd name="T51" fmla="*/ 162 h 168"/>
                <a:gd name="T52" fmla="*/ 100 w 200"/>
                <a:gd name="T53" fmla="*/ 156 h 168"/>
                <a:gd name="T54" fmla="*/ 96 w 200"/>
                <a:gd name="T55" fmla="*/ 146 h 168"/>
                <a:gd name="T56" fmla="*/ 102 w 200"/>
                <a:gd name="T57" fmla="*/ 138 h 168"/>
                <a:gd name="T58" fmla="*/ 112 w 200"/>
                <a:gd name="T59" fmla="*/ 138 h 168"/>
                <a:gd name="T60" fmla="*/ 116 w 200"/>
                <a:gd name="T61" fmla="*/ 134 h 168"/>
                <a:gd name="T62" fmla="*/ 122 w 200"/>
                <a:gd name="T63" fmla="*/ 126 h 168"/>
                <a:gd name="T64" fmla="*/ 136 w 200"/>
                <a:gd name="T65" fmla="*/ 126 h 168"/>
                <a:gd name="T66" fmla="*/ 142 w 200"/>
                <a:gd name="T67" fmla="*/ 120 h 168"/>
                <a:gd name="T68" fmla="*/ 138 w 200"/>
                <a:gd name="T69" fmla="*/ 114 h 168"/>
                <a:gd name="T70" fmla="*/ 142 w 200"/>
                <a:gd name="T71" fmla="*/ 106 h 168"/>
                <a:gd name="T72" fmla="*/ 148 w 200"/>
                <a:gd name="T73" fmla="*/ 98 h 168"/>
                <a:gd name="T74" fmla="*/ 148 w 200"/>
                <a:gd name="T75" fmla="*/ 90 h 168"/>
                <a:gd name="T76" fmla="*/ 156 w 200"/>
                <a:gd name="T77" fmla="*/ 78 h 168"/>
                <a:gd name="T78" fmla="*/ 164 w 200"/>
                <a:gd name="T79" fmla="*/ 64 h 168"/>
                <a:gd name="T80" fmla="*/ 158 w 200"/>
                <a:gd name="T81" fmla="*/ 54 h 168"/>
                <a:gd name="T82" fmla="*/ 154 w 200"/>
                <a:gd name="T83" fmla="*/ 46 h 168"/>
                <a:gd name="T84" fmla="*/ 158 w 200"/>
                <a:gd name="T85" fmla="*/ 38 h 168"/>
                <a:gd name="T86" fmla="*/ 170 w 200"/>
                <a:gd name="T87" fmla="*/ 34 h 168"/>
                <a:gd name="T88" fmla="*/ 190 w 200"/>
                <a:gd name="T89" fmla="*/ 32 h 168"/>
                <a:gd name="T90" fmla="*/ 200 w 200"/>
                <a:gd name="T91" fmla="*/ 28 h 168"/>
                <a:gd name="T92" fmla="*/ 184 w 200"/>
                <a:gd name="T93" fmla="*/ 2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0" h="168">
                  <a:moveTo>
                    <a:pt x="184" y="22"/>
                  </a:moveTo>
                  <a:lnTo>
                    <a:pt x="174" y="26"/>
                  </a:lnTo>
                  <a:lnTo>
                    <a:pt x="168" y="26"/>
                  </a:lnTo>
                  <a:lnTo>
                    <a:pt x="160" y="28"/>
                  </a:lnTo>
                  <a:lnTo>
                    <a:pt x="156" y="26"/>
                  </a:lnTo>
                  <a:lnTo>
                    <a:pt x="152" y="24"/>
                  </a:lnTo>
                  <a:lnTo>
                    <a:pt x="148" y="18"/>
                  </a:lnTo>
                  <a:lnTo>
                    <a:pt x="144" y="8"/>
                  </a:lnTo>
                  <a:lnTo>
                    <a:pt x="142" y="0"/>
                  </a:lnTo>
                  <a:lnTo>
                    <a:pt x="136" y="0"/>
                  </a:lnTo>
                  <a:lnTo>
                    <a:pt x="130" y="6"/>
                  </a:lnTo>
                  <a:lnTo>
                    <a:pt x="122" y="16"/>
                  </a:lnTo>
                  <a:lnTo>
                    <a:pt x="114" y="24"/>
                  </a:lnTo>
                  <a:lnTo>
                    <a:pt x="108" y="26"/>
                  </a:lnTo>
                  <a:lnTo>
                    <a:pt x="102" y="28"/>
                  </a:lnTo>
                  <a:lnTo>
                    <a:pt x="74" y="28"/>
                  </a:lnTo>
                  <a:lnTo>
                    <a:pt x="60" y="20"/>
                  </a:lnTo>
                  <a:lnTo>
                    <a:pt x="46" y="42"/>
                  </a:lnTo>
                  <a:lnTo>
                    <a:pt x="40" y="50"/>
                  </a:lnTo>
                  <a:lnTo>
                    <a:pt x="36" y="54"/>
                  </a:lnTo>
                  <a:lnTo>
                    <a:pt x="30" y="56"/>
                  </a:lnTo>
                  <a:lnTo>
                    <a:pt x="24" y="58"/>
                  </a:lnTo>
                  <a:lnTo>
                    <a:pt x="16" y="56"/>
                  </a:lnTo>
                  <a:lnTo>
                    <a:pt x="12" y="56"/>
                  </a:lnTo>
                  <a:lnTo>
                    <a:pt x="10" y="56"/>
                  </a:lnTo>
                  <a:lnTo>
                    <a:pt x="4" y="58"/>
                  </a:lnTo>
                  <a:lnTo>
                    <a:pt x="4" y="50"/>
                  </a:lnTo>
                  <a:lnTo>
                    <a:pt x="4" y="56"/>
                  </a:lnTo>
                  <a:lnTo>
                    <a:pt x="0" y="72"/>
                  </a:lnTo>
                  <a:lnTo>
                    <a:pt x="0" y="84"/>
                  </a:lnTo>
                  <a:lnTo>
                    <a:pt x="0" y="92"/>
                  </a:lnTo>
                  <a:lnTo>
                    <a:pt x="4" y="104"/>
                  </a:lnTo>
                  <a:lnTo>
                    <a:pt x="8" y="116"/>
                  </a:lnTo>
                  <a:lnTo>
                    <a:pt x="10" y="122"/>
                  </a:lnTo>
                  <a:lnTo>
                    <a:pt x="12" y="126"/>
                  </a:lnTo>
                  <a:lnTo>
                    <a:pt x="18" y="130"/>
                  </a:lnTo>
                  <a:lnTo>
                    <a:pt x="26" y="132"/>
                  </a:lnTo>
                  <a:lnTo>
                    <a:pt x="26" y="136"/>
                  </a:lnTo>
                  <a:lnTo>
                    <a:pt x="24" y="138"/>
                  </a:lnTo>
                  <a:lnTo>
                    <a:pt x="18" y="146"/>
                  </a:lnTo>
                  <a:lnTo>
                    <a:pt x="14" y="152"/>
                  </a:lnTo>
                  <a:lnTo>
                    <a:pt x="12" y="156"/>
                  </a:lnTo>
                  <a:lnTo>
                    <a:pt x="12" y="160"/>
                  </a:lnTo>
                  <a:lnTo>
                    <a:pt x="12" y="162"/>
                  </a:lnTo>
                  <a:lnTo>
                    <a:pt x="16" y="164"/>
                  </a:lnTo>
                  <a:lnTo>
                    <a:pt x="28" y="166"/>
                  </a:lnTo>
                  <a:lnTo>
                    <a:pt x="40" y="166"/>
                  </a:lnTo>
                  <a:lnTo>
                    <a:pt x="50" y="168"/>
                  </a:lnTo>
                  <a:lnTo>
                    <a:pt x="60" y="168"/>
                  </a:lnTo>
                  <a:lnTo>
                    <a:pt x="70" y="168"/>
                  </a:lnTo>
                  <a:lnTo>
                    <a:pt x="84" y="166"/>
                  </a:lnTo>
                  <a:lnTo>
                    <a:pt x="96" y="162"/>
                  </a:lnTo>
                  <a:lnTo>
                    <a:pt x="100" y="158"/>
                  </a:lnTo>
                  <a:lnTo>
                    <a:pt x="100" y="156"/>
                  </a:lnTo>
                  <a:lnTo>
                    <a:pt x="98" y="150"/>
                  </a:lnTo>
                  <a:lnTo>
                    <a:pt x="96" y="146"/>
                  </a:lnTo>
                  <a:lnTo>
                    <a:pt x="98" y="142"/>
                  </a:lnTo>
                  <a:lnTo>
                    <a:pt x="102" y="138"/>
                  </a:lnTo>
                  <a:lnTo>
                    <a:pt x="106" y="138"/>
                  </a:lnTo>
                  <a:lnTo>
                    <a:pt x="112" y="138"/>
                  </a:lnTo>
                  <a:lnTo>
                    <a:pt x="114" y="136"/>
                  </a:lnTo>
                  <a:lnTo>
                    <a:pt x="116" y="134"/>
                  </a:lnTo>
                  <a:lnTo>
                    <a:pt x="120" y="130"/>
                  </a:lnTo>
                  <a:lnTo>
                    <a:pt x="122" y="126"/>
                  </a:lnTo>
                  <a:lnTo>
                    <a:pt x="130" y="126"/>
                  </a:lnTo>
                  <a:lnTo>
                    <a:pt x="136" y="126"/>
                  </a:lnTo>
                  <a:lnTo>
                    <a:pt x="140" y="124"/>
                  </a:lnTo>
                  <a:lnTo>
                    <a:pt x="142" y="120"/>
                  </a:lnTo>
                  <a:lnTo>
                    <a:pt x="138" y="118"/>
                  </a:lnTo>
                  <a:lnTo>
                    <a:pt x="138" y="114"/>
                  </a:lnTo>
                  <a:lnTo>
                    <a:pt x="140" y="110"/>
                  </a:lnTo>
                  <a:lnTo>
                    <a:pt x="142" y="106"/>
                  </a:lnTo>
                  <a:lnTo>
                    <a:pt x="148" y="100"/>
                  </a:lnTo>
                  <a:lnTo>
                    <a:pt x="148" y="98"/>
                  </a:lnTo>
                  <a:lnTo>
                    <a:pt x="148" y="94"/>
                  </a:lnTo>
                  <a:lnTo>
                    <a:pt x="148" y="90"/>
                  </a:lnTo>
                  <a:lnTo>
                    <a:pt x="152" y="84"/>
                  </a:lnTo>
                  <a:lnTo>
                    <a:pt x="156" y="78"/>
                  </a:lnTo>
                  <a:lnTo>
                    <a:pt x="162" y="70"/>
                  </a:lnTo>
                  <a:lnTo>
                    <a:pt x="164" y="64"/>
                  </a:lnTo>
                  <a:lnTo>
                    <a:pt x="162" y="58"/>
                  </a:lnTo>
                  <a:lnTo>
                    <a:pt x="158" y="54"/>
                  </a:lnTo>
                  <a:lnTo>
                    <a:pt x="156" y="50"/>
                  </a:lnTo>
                  <a:lnTo>
                    <a:pt x="154" y="46"/>
                  </a:lnTo>
                  <a:lnTo>
                    <a:pt x="156" y="42"/>
                  </a:lnTo>
                  <a:lnTo>
                    <a:pt x="158" y="38"/>
                  </a:lnTo>
                  <a:lnTo>
                    <a:pt x="164" y="36"/>
                  </a:lnTo>
                  <a:lnTo>
                    <a:pt x="170" y="34"/>
                  </a:lnTo>
                  <a:lnTo>
                    <a:pt x="180" y="32"/>
                  </a:lnTo>
                  <a:lnTo>
                    <a:pt x="190" y="32"/>
                  </a:lnTo>
                  <a:lnTo>
                    <a:pt x="200" y="30"/>
                  </a:lnTo>
                  <a:lnTo>
                    <a:pt x="200" y="28"/>
                  </a:lnTo>
                  <a:lnTo>
                    <a:pt x="192" y="26"/>
                  </a:lnTo>
                  <a:lnTo>
                    <a:pt x="184"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4" name="Freeform 22"/>
            <p:cNvSpPr>
              <a:spLocks/>
            </p:cNvSpPr>
            <p:nvPr/>
          </p:nvSpPr>
          <p:spPr bwMode="auto">
            <a:xfrm>
              <a:off x="7329152" y="1640314"/>
              <a:ext cx="537628" cy="207464"/>
            </a:xfrm>
            <a:custGeom>
              <a:avLst/>
              <a:gdLst>
                <a:gd name="T0" fmla="*/ 4 w 482"/>
                <a:gd name="T1" fmla="*/ 56 h 186"/>
                <a:gd name="T2" fmla="*/ 12 w 482"/>
                <a:gd name="T3" fmla="*/ 64 h 186"/>
                <a:gd name="T4" fmla="*/ 34 w 482"/>
                <a:gd name="T5" fmla="*/ 72 h 186"/>
                <a:gd name="T6" fmla="*/ 48 w 482"/>
                <a:gd name="T7" fmla="*/ 78 h 186"/>
                <a:gd name="T8" fmla="*/ 64 w 482"/>
                <a:gd name="T9" fmla="*/ 92 h 186"/>
                <a:gd name="T10" fmla="*/ 72 w 482"/>
                <a:gd name="T11" fmla="*/ 114 h 186"/>
                <a:gd name="T12" fmla="*/ 80 w 482"/>
                <a:gd name="T13" fmla="*/ 126 h 186"/>
                <a:gd name="T14" fmla="*/ 118 w 482"/>
                <a:gd name="T15" fmla="*/ 130 h 186"/>
                <a:gd name="T16" fmla="*/ 138 w 482"/>
                <a:gd name="T17" fmla="*/ 134 h 186"/>
                <a:gd name="T18" fmla="*/ 156 w 482"/>
                <a:gd name="T19" fmla="*/ 146 h 186"/>
                <a:gd name="T20" fmla="*/ 172 w 482"/>
                <a:gd name="T21" fmla="*/ 162 h 186"/>
                <a:gd name="T22" fmla="*/ 214 w 482"/>
                <a:gd name="T23" fmla="*/ 166 h 186"/>
                <a:gd name="T24" fmla="*/ 258 w 482"/>
                <a:gd name="T25" fmla="*/ 168 h 186"/>
                <a:gd name="T26" fmla="*/ 280 w 482"/>
                <a:gd name="T27" fmla="*/ 180 h 186"/>
                <a:gd name="T28" fmla="*/ 310 w 482"/>
                <a:gd name="T29" fmla="*/ 186 h 186"/>
                <a:gd name="T30" fmla="*/ 324 w 482"/>
                <a:gd name="T31" fmla="*/ 180 h 186"/>
                <a:gd name="T32" fmla="*/ 362 w 482"/>
                <a:gd name="T33" fmla="*/ 172 h 186"/>
                <a:gd name="T34" fmla="*/ 384 w 482"/>
                <a:gd name="T35" fmla="*/ 162 h 186"/>
                <a:gd name="T36" fmla="*/ 396 w 482"/>
                <a:gd name="T37" fmla="*/ 150 h 186"/>
                <a:gd name="T38" fmla="*/ 396 w 482"/>
                <a:gd name="T39" fmla="*/ 142 h 186"/>
                <a:gd name="T40" fmla="*/ 390 w 482"/>
                <a:gd name="T41" fmla="*/ 138 h 186"/>
                <a:gd name="T42" fmla="*/ 382 w 482"/>
                <a:gd name="T43" fmla="*/ 134 h 186"/>
                <a:gd name="T44" fmla="*/ 384 w 482"/>
                <a:gd name="T45" fmla="*/ 126 h 186"/>
                <a:gd name="T46" fmla="*/ 390 w 482"/>
                <a:gd name="T47" fmla="*/ 124 h 186"/>
                <a:gd name="T48" fmla="*/ 398 w 482"/>
                <a:gd name="T49" fmla="*/ 128 h 186"/>
                <a:gd name="T50" fmla="*/ 410 w 482"/>
                <a:gd name="T51" fmla="*/ 126 h 186"/>
                <a:gd name="T52" fmla="*/ 418 w 482"/>
                <a:gd name="T53" fmla="*/ 120 h 186"/>
                <a:gd name="T54" fmla="*/ 432 w 482"/>
                <a:gd name="T55" fmla="*/ 116 h 186"/>
                <a:gd name="T56" fmla="*/ 440 w 482"/>
                <a:gd name="T57" fmla="*/ 114 h 186"/>
                <a:gd name="T58" fmla="*/ 442 w 482"/>
                <a:gd name="T59" fmla="*/ 106 h 186"/>
                <a:gd name="T60" fmla="*/ 444 w 482"/>
                <a:gd name="T61" fmla="*/ 98 h 186"/>
                <a:gd name="T62" fmla="*/ 482 w 482"/>
                <a:gd name="T63" fmla="*/ 94 h 186"/>
                <a:gd name="T64" fmla="*/ 468 w 482"/>
                <a:gd name="T65" fmla="*/ 80 h 186"/>
                <a:gd name="T66" fmla="*/ 448 w 482"/>
                <a:gd name="T67" fmla="*/ 72 h 186"/>
                <a:gd name="T68" fmla="*/ 434 w 482"/>
                <a:gd name="T69" fmla="*/ 76 h 186"/>
                <a:gd name="T70" fmla="*/ 410 w 482"/>
                <a:gd name="T71" fmla="*/ 76 h 186"/>
                <a:gd name="T72" fmla="*/ 404 w 482"/>
                <a:gd name="T73" fmla="*/ 68 h 186"/>
                <a:gd name="T74" fmla="*/ 402 w 482"/>
                <a:gd name="T75" fmla="*/ 40 h 186"/>
                <a:gd name="T76" fmla="*/ 374 w 482"/>
                <a:gd name="T77" fmla="*/ 30 h 186"/>
                <a:gd name="T78" fmla="*/ 362 w 482"/>
                <a:gd name="T79" fmla="*/ 30 h 186"/>
                <a:gd name="T80" fmla="*/ 344 w 482"/>
                <a:gd name="T81" fmla="*/ 40 h 186"/>
                <a:gd name="T82" fmla="*/ 326 w 482"/>
                <a:gd name="T83" fmla="*/ 50 h 186"/>
                <a:gd name="T84" fmla="*/ 304 w 482"/>
                <a:gd name="T85" fmla="*/ 48 h 186"/>
                <a:gd name="T86" fmla="*/ 264 w 482"/>
                <a:gd name="T87" fmla="*/ 34 h 186"/>
                <a:gd name="T88" fmla="*/ 240 w 482"/>
                <a:gd name="T89" fmla="*/ 26 h 186"/>
                <a:gd name="T90" fmla="*/ 212 w 482"/>
                <a:gd name="T91" fmla="*/ 26 h 186"/>
                <a:gd name="T92" fmla="*/ 198 w 482"/>
                <a:gd name="T93" fmla="*/ 26 h 186"/>
                <a:gd name="T94" fmla="*/ 192 w 482"/>
                <a:gd name="T95" fmla="*/ 22 h 186"/>
                <a:gd name="T96" fmla="*/ 180 w 482"/>
                <a:gd name="T97" fmla="*/ 8 h 186"/>
                <a:gd name="T98" fmla="*/ 152 w 482"/>
                <a:gd name="T99" fmla="*/ 0 h 186"/>
                <a:gd name="T100" fmla="*/ 128 w 482"/>
                <a:gd name="T101" fmla="*/ 2 h 186"/>
                <a:gd name="T102" fmla="*/ 124 w 482"/>
                <a:gd name="T103" fmla="*/ 4 h 186"/>
                <a:gd name="T104" fmla="*/ 128 w 482"/>
                <a:gd name="T105" fmla="*/ 12 h 186"/>
                <a:gd name="T106" fmla="*/ 138 w 482"/>
                <a:gd name="T107" fmla="*/ 24 h 186"/>
                <a:gd name="T108" fmla="*/ 140 w 482"/>
                <a:gd name="T109" fmla="*/ 30 h 186"/>
                <a:gd name="T110" fmla="*/ 134 w 482"/>
                <a:gd name="T111" fmla="*/ 36 h 186"/>
                <a:gd name="T112" fmla="*/ 124 w 482"/>
                <a:gd name="T113" fmla="*/ 38 h 186"/>
                <a:gd name="T114" fmla="*/ 104 w 482"/>
                <a:gd name="T115" fmla="*/ 36 h 186"/>
                <a:gd name="T116" fmla="*/ 68 w 482"/>
                <a:gd name="T117" fmla="*/ 24 h 186"/>
                <a:gd name="T118" fmla="*/ 54 w 482"/>
                <a:gd name="T119" fmla="*/ 22 h 186"/>
                <a:gd name="T120" fmla="*/ 38 w 482"/>
                <a:gd name="T121" fmla="*/ 24 h 186"/>
                <a:gd name="T122" fmla="*/ 10 w 482"/>
                <a:gd name="T123" fmla="*/ 42 h 186"/>
                <a:gd name="T124" fmla="*/ 0 w 482"/>
                <a:gd name="T125" fmla="*/ 5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2" h="186">
                  <a:moveTo>
                    <a:pt x="0" y="50"/>
                  </a:moveTo>
                  <a:lnTo>
                    <a:pt x="4" y="56"/>
                  </a:lnTo>
                  <a:lnTo>
                    <a:pt x="6" y="60"/>
                  </a:lnTo>
                  <a:lnTo>
                    <a:pt x="12" y="64"/>
                  </a:lnTo>
                  <a:lnTo>
                    <a:pt x="20" y="66"/>
                  </a:lnTo>
                  <a:lnTo>
                    <a:pt x="34" y="72"/>
                  </a:lnTo>
                  <a:lnTo>
                    <a:pt x="40" y="74"/>
                  </a:lnTo>
                  <a:lnTo>
                    <a:pt x="48" y="78"/>
                  </a:lnTo>
                  <a:lnTo>
                    <a:pt x="60" y="86"/>
                  </a:lnTo>
                  <a:lnTo>
                    <a:pt x="64" y="92"/>
                  </a:lnTo>
                  <a:lnTo>
                    <a:pt x="68" y="100"/>
                  </a:lnTo>
                  <a:lnTo>
                    <a:pt x="72" y="114"/>
                  </a:lnTo>
                  <a:lnTo>
                    <a:pt x="76" y="120"/>
                  </a:lnTo>
                  <a:lnTo>
                    <a:pt x="80" y="126"/>
                  </a:lnTo>
                  <a:lnTo>
                    <a:pt x="110" y="126"/>
                  </a:lnTo>
                  <a:lnTo>
                    <a:pt x="118" y="130"/>
                  </a:lnTo>
                  <a:lnTo>
                    <a:pt x="128" y="134"/>
                  </a:lnTo>
                  <a:lnTo>
                    <a:pt x="138" y="134"/>
                  </a:lnTo>
                  <a:lnTo>
                    <a:pt x="146" y="140"/>
                  </a:lnTo>
                  <a:lnTo>
                    <a:pt x="156" y="146"/>
                  </a:lnTo>
                  <a:lnTo>
                    <a:pt x="164" y="154"/>
                  </a:lnTo>
                  <a:lnTo>
                    <a:pt x="172" y="162"/>
                  </a:lnTo>
                  <a:lnTo>
                    <a:pt x="180" y="166"/>
                  </a:lnTo>
                  <a:lnTo>
                    <a:pt x="214" y="166"/>
                  </a:lnTo>
                  <a:lnTo>
                    <a:pt x="214" y="168"/>
                  </a:lnTo>
                  <a:lnTo>
                    <a:pt x="258" y="168"/>
                  </a:lnTo>
                  <a:lnTo>
                    <a:pt x="268" y="174"/>
                  </a:lnTo>
                  <a:lnTo>
                    <a:pt x="280" y="180"/>
                  </a:lnTo>
                  <a:lnTo>
                    <a:pt x="296" y="184"/>
                  </a:lnTo>
                  <a:lnTo>
                    <a:pt x="310" y="186"/>
                  </a:lnTo>
                  <a:lnTo>
                    <a:pt x="318" y="184"/>
                  </a:lnTo>
                  <a:lnTo>
                    <a:pt x="324" y="180"/>
                  </a:lnTo>
                  <a:lnTo>
                    <a:pt x="334" y="172"/>
                  </a:lnTo>
                  <a:lnTo>
                    <a:pt x="362" y="172"/>
                  </a:lnTo>
                  <a:lnTo>
                    <a:pt x="374" y="168"/>
                  </a:lnTo>
                  <a:lnTo>
                    <a:pt x="384" y="162"/>
                  </a:lnTo>
                  <a:lnTo>
                    <a:pt x="392" y="156"/>
                  </a:lnTo>
                  <a:lnTo>
                    <a:pt x="396" y="150"/>
                  </a:lnTo>
                  <a:lnTo>
                    <a:pt x="396" y="146"/>
                  </a:lnTo>
                  <a:lnTo>
                    <a:pt x="396" y="142"/>
                  </a:lnTo>
                  <a:lnTo>
                    <a:pt x="394" y="140"/>
                  </a:lnTo>
                  <a:lnTo>
                    <a:pt x="390" y="138"/>
                  </a:lnTo>
                  <a:lnTo>
                    <a:pt x="384" y="134"/>
                  </a:lnTo>
                  <a:lnTo>
                    <a:pt x="382" y="134"/>
                  </a:lnTo>
                  <a:lnTo>
                    <a:pt x="382" y="130"/>
                  </a:lnTo>
                  <a:lnTo>
                    <a:pt x="384" y="126"/>
                  </a:lnTo>
                  <a:lnTo>
                    <a:pt x="388" y="124"/>
                  </a:lnTo>
                  <a:lnTo>
                    <a:pt x="390" y="124"/>
                  </a:lnTo>
                  <a:lnTo>
                    <a:pt x="394" y="126"/>
                  </a:lnTo>
                  <a:lnTo>
                    <a:pt x="398" y="128"/>
                  </a:lnTo>
                  <a:lnTo>
                    <a:pt x="404" y="128"/>
                  </a:lnTo>
                  <a:lnTo>
                    <a:pt x="410" y="126"/>
                  </a:lnTo>
                  <a:lnTo>
                    <a:pt x="416" y="124"/>
                  </a:lnTo>
                  <a:lnTo>
                    <a:pt x="418" y="120"/>
                  </a:lnTo>
                  <a:lnTo>
                    <a:pt x="422" y="118"/>
                  </a:lnTo>
                  <a:lnTo>
                    <a:pt x="432" y="116"/>
                  </a:lnTo>
                  <a:lnTo>
                    <a:pt x="436" y="116"/>
                  </a:lnTo>
                  <a:lnTo>
                    <a:pt x="440" y="114"/>
                  </a:lnTo>
                  <a:lnTo>
                    <a:pt x="440" y="108"/>
                  </a:lnTo>
                  <a:lnTo>
                    <a:pt x="442" y="106"/>
                  </a:lnTo>
                  <a:lnTo>
                    <a:pt x="442" y="102"/>
                  </a:lnTo>
                  <a:lnTo>
                    <a:pt x="444" y="98"/>
                  </a:lnTo>
                  <a:lnTo>
                    <a:pt x="462" y="96"/>
                  </a:lnTo>
                  <a:lnTo>
                    <a:pt x="482" y="94"/>
                  </a:lnTo>
                  <a:lnTo>
                    <a:pt x="476" y="86"/>
                  </a:lnTo>
                  <a:lnTo>
                    <a:pt x="468" y="80"/>
                  </a:lnTo>
                  <a:lnTo>
                    <a:pt x="458" y="74"/>
                  </a:lnTo>
                  <a:lnTo>
                    <a:pt x="448" y="72"/>
                  </a:lnTo>
                  <a:lnTo>
                    <a:pt x="442" y="74"/>
                  </a:lnTo>
                  <a:lnTo>
                    <a:pt x="434" y="76"/>
                  </a:lnTo>
                  <a:lnTo>
                    <a:pt x="416" y="76"/>
                  </a:lnTo>
                  <a:lnTo>
                    <a:pt x="410" y="76"/>
                  </a:lnTo>
                  <a:lnTo>
                    <a:pt x="408" y="72"/>
                  </a:lnTo>
                  <a:lnTo>
                    <a:pt x="404" y="68"/>
                  </a:lnTo>
                  <a:lnTo>
                    <a:pt x="404" y="62"/>
                  </a:lnTo>
                  <a:lnTo>
                    <a:pt x="402" y="40"/>
                  </a:lnTo>
                  <a:lnTo>
                    <a:pt x="384" y="32"/>
                  </a:lnTo>
                  <a:lnTo>
                    <a:pt x="374" y="30"/>
                  </a:lnTo>
                  <a:lnTo>
                    <a:pt x="368" y="30"/>
                  </a:lnTo>
                  <a:lnTo>
                    <a:pt x="362" y="30"/>
                  </a:lnTo>
                  <a:lnTo>
                    <a:pt x="356" y="32"/>
                  </a:lnTo>
                  <a:lnTo>
                    <a:pt x="344" y="40"/>
                  </a:lnTo>
                  <a:lnTo>
                    <a:pt x="334" y="48"/>
                  </a:lnTo>
                  <a:lnTo>
                    <a:pt x="326" y="50"/>
                  </a:lnTo>
                  <a:lnTo>
                    <a:pt x="318" y="50"/>
                  </a:lnTo>
                  <a:lnTo>
                    <a:pt x="304" y="48"/>
                  </a:lnTo>
                  <a:lnTo>
                    <a:pt x="290" y="46"/>
                  </a:lnTo>
                  <a:lnTo>
                    <a:pt x="264" y="34"/>
                  </a:lnTo>
                  <a:lnTo>
                    <a:pt x="252" y="28"/>
                  </a:lnTo>
                  <a:lnTo>
                    <a:pt x="240" y="26"/>
                  </a:lnTo>
                  <a:lnTo>
                    <a:pt x="226" y="24"/>
                  </a:lnTo>
                  <a:lnTo>
                    <a:pt x="212" y="26"/>
                  </a:lnTo>
                  <a:lnTo>
                    <a:pt x="204" y="28"/>
                  </a:lnTo>
                  <a:lnTo>
                    <a:pt x="198" y="26"/>
                  </a:lnTo>
                  <a:lnTo>
                    <a:pt x="196" y="24"/>
                  </a:lnTo>
                  <a:lnTo>
                    <a:pt x="192" y="22"/>
                  </a:lnTo>
                  <a:lnTo>
                    <a:pt x="186" y="14"/>
                  </a:lnTo>
                  <a:lnTo>
                    <a:pt x="180" y="8"/>
                  </a:lnTo>
                  <a:lnTo>
                    <a:pt x="170" y="4"/>
                  </a:lnTo>
                  <a:lnTo>
                    <a:pt x="152" y="0"/>
                  </a:lnTo>
                  <a:lnTo>
                    <a:pt x="134" y="0"/>
                  </a:lnTo>
                  <a:lnTo>
                    <a:pt x="128" y="2"/>
                  </a:lnTo>
                  <a:lnTo>
                    <a:pt x="126" y="2"/>
                  </a:lnTo>
                  <a:lnTo>
                    <a:pt x="124" y="4"/>
                  </a:lnTo>
                  <a:lnTo>
                    <a:pt x="126" y="8"/>
                  </a:lnTo>
                  <a:lnTo>
                    <a:pt x="128" y="12"/>
                  </a:lnTo>
                  <a:lnTo>
                    <a:pt x="132" y="18"/>
                  </a:lnTo>
                  <a:lnTo>
                    <a:pt x="138" y="24"/>
                  </a:lnTo>
                  <a:lnTo>
                    <a:pt x="140" y="26"/>
                  </a:lnTo>
                  <a:lnTo>
                    <a:pt x="140" y="30"/>
                  </a:lnTo>
                  <a:lnTo>
                    <a:pt x="138" y="34"/>
                  </a:lnTo>
                  <a:lnTo>
                    <a:pt x="134" y="36"/>
                  </a:lnTo>
                  <a:lnTo>
                    <a:pt x="130" y="38"/>
                  </a:lnTo>
                  <a:lnTo>
                    <a:pt x="124" y="38"/>
                  </a:lnTo>
                  <a:lnTo>
                    <a:pt x="114" y="38"/>
                  </a:lnTo>
                  <a:lnTo>
                    <a:pt x="104" y="36"/>
                  </a:lnTo>
                  <a:lnTo>
                    <a:pt x="86" y="30"/>
                  </a:lnTo>
                  <a:lnTo>
                    <a:pt x="68" y="24"/>
                  </a:lnTo>
                  <a:lnTo>
                    <a:pt x="62" y="24"/>
                  </a:lnTo>
                  <a:lnTo>
                    <a:pt x="54" y="22"/>
                  </a:lnTo>
                  <a:lnTo>
                    <a:pt x="46" y="24"/>
                  </a:lnTo>
                  <a:lnTo>
                    <a:pt x="38" y="24"/>
                  </a:lnTo>
                  <a:lnTo>
                    <a:pt x="24" y="30"/>
                  </a:lnTo>
                  <a:lnTo>
                    <a:pt x="10" y="42"/>
                  </a:lnTo>
                  <a:lnTo>
                    <a:pt x="0" y="52"/>
                  </a:lnTo>
                  <a:lnTo>
                    <a:pt x="0" y="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5" name="Freeform 23"/>
            <p:cNvSpPr>
              <a:spLocks/>
            </p:cNvSpPr>
            <p:nvPr/>
          </p:nvSpPr>
          <p:spPr bwMode="auto">
            <a:xfrm>
              <a:off x="8014015" y="1818778"/>
              <a:ext cx="84771" cy="102617"/>
            </a:xfrm>
            <a:custGeom>
              <a:avLst/>
              <a:gdLst>
                <a:gd name="T0" fmla="*/ 70 w 76"/>
                <a:gd name="T1" fmla="*/ 78 h 92"/>
                <a:gd name="T2" fmla="*/ 62 w 76"/>
                <a:gd name="T3" fmla="*/ 70 h 92"/>
                <a:gd name="T4" fmla="*/ 54 w 76"/>
                <a:gd name="T5" fmla="*/ 64 h 92"/>
                <a:gd name="T6" fmla="*/ 56 w 76"/>
                <a:gd name="T7" fmla="*/ 60 h 92"/>
                <a:gd name="T8" fmla="*/ 58 w 76"/>
                <a:gd name="T9" fmla="*/ 58 h 92"/>
                <a:gd name="T10" fmla="*/ 66 w 76"/>
                <a:gd name="T11" fmla="*/ 54 h 92"/>
                <a:gd name="T12" fmla="*/ 74 w 76"/>
                <a:gd name="T13" fmla="*/ 50 h 92"/>
                <a:gd name="T14" fmla="*/ 76 w 76"/>
                <a:gd name="T15" fmla="*/ 46 h 92"/>
                <a:gd name="T16" fmla="*/ 76 w 76"/>
                <a:gd name="T17" fmla="*/ 42 h 92"/>
                <a:gd name="T18" fmla="*/ 76 w 76"/>
                <a:gd name="T19" fmla="*/ 36 h 92"/>
                <a:gd name="T20" fmla="*/ 74 w 76"/>
                <a:gd name="T21" fmla="*/ 32 h 92"/>
                <a:gd name="T22" fmla="*/ 70 w 76"/>
                <a:gd name="T23" fmla="*/ 28 h 92"/>
                <a:gd name="T24" fmla="*/ 70 w 76"/>
                <a:gd name="T25" fmla="*/ 24 h 92"/>
                <a:gd name="T26" fmla="*/ 70 w 76"/>
                <a:gd name="T27" fmla="*/ 16 h 92"/>
                <a:gd name="T28" fmla="*/ 74 w 76"/>
                <a:gd name="T29" fmla="*/ 8 h 92"/>
                <a:gd name="T30" fmla="*/ 70 w 76"/>
                <a:gd name="T31" fmla="*/ 0 h 92"/>
                <a:gd name="T32" fmla="*/ 70 w 76"/>
                <a:gd name="T33" fmla="*/ 2 h 92"/>
                <a:gd name="T34" fmla="*/ 66 w 76"/>
                <a:gd name="T35" fmla="*/ 4 h 92"/>
                <a:gd name="T36" fmla="*/ 62 w 76"/>
                <a:gd name="T37" fmla="*/ 6 h 92"/>
                <a:gd name="T38" fmla="*/ 58 w 76"/>
                <a:gd name="T39" fmla="*/ 4 h 92"/>
                <a:gd name="T40" fmla="*/ 54 w 76"/>
                <a:gd name="T41" fmla="*/ 2 h 92"/>
                <a:gd name="T42" fmla="*/ 48 w 76"/>
                <a:gd name="T43" fmla="*/ 12 h 92"/>
                <a:gd name="T44" fmla="*/ 44 w 76"/>
                <a:gd name="T45" fmla="*/ 18 h 92"/>
                <a:gd name="T46" fmla="*/ 42 w 76"/>
                <a:gd name="T47" fmla="*/ 22 h 92"/>
                <a:gd name="T48" fmla="*/ 44 w 76"/>
                <a:gd name="T49" fmla="*/ 28 h 92"/>
                <a:gd name="T50" fmla="*/ 32 w 76"/>
                <a:gd name="T51" fmla="*/ 28 h 92"/>
                <a:gd name="T52" fmla="*/ 26 w 76"/>
                <a:gd name="T53" fmla="*/ 26 h 92"/>
                <a:gd name="T54" fmla="*/ 22 w 76"/>
                <a:gd name="T55" fmla="*/ 24 h 92"/>
                <a:gd name="T56" fmla="*/ 12 w 76"/>
                <a:gd name="T57" fmla="*/ 36 h 92"/>
                <a:gd name="T58" fmla="*/ 4 w 76"/>
                <a:gd name="T59" fmla="*/ 48 h 92"/>
                <a:gd name="T60" fmla="*/ 0 w 76"/>
                <a:gd name="T61" fmla="*/ 56 h 92"/>
                <a:gd name="T62" fmla="*/ 10 w 76"/>
                <a:gd name="T63" fmla="*/ 56 h 92"/>
                <a:gd name="T64" fmla="*/ 18 w 76"/>
                <a:gd name="T65" fmla="*/ 60 h 92"/>
                <a:gd name="T66" fmla="*/ 24 w 76"/>
                <a:gd name="T67" fmla="*/ 70 h 92"/>
                <a:gd name="T68" fmla="*/ 28 w 76"/>
                <a:gd name="T69" fmla="*/ 80 h 92"/>
                <a:gd name="T70" fmla="*/ 24 w 76"/>
                <a:gd name="T71" fmla="*/ 84 h 92"/>
                <a:gd name="T72" fmla="*/ 24 w 76"/>
                <a:gd name="T73" fmla="*/ 86 h 92"/>
                <a:gd name="T74" fmla="*/ 26 w 76"/>
                <a:gd name="T75" fmla="*/ 88 h 92"/>
                <a:gd name="T76" fmla="*/ 32 w 76"/>
                <a:gd name="T77" fmla="*/ 90 h 92"/>
                <a:gd name="T78" fmla="*/ 46 w 76"/>
                <a:gd name="T79" fmla="*/ 90 h 92"/>
                <a:gd name="T80" fmla="*/ 56 w 76"/>
                <a:gd name="T81" fmla="*/ 92 h 92"/>
                <a:gd name="T82" fmla="*/ 56 w 76"/>
                <a:gd name="T83" fmla="*/ 88 h 92"/>
                <a:gd name="T84" fmla="*/ 68 w 76"/>
                <a:gd name="T85" fmla="*/ 88 h 92"/>
                <a:gd name="T86" fmla="*/ 72 w 76"/>
                <a:gd name="T87" fmla="*/ 86 h 92"/>
                <a:gd name="T88" fmla="*/ 74 w 76"/>
                <a:gd name="T89" fmla="*/ 84 h 92"/>
                <a:gd name="T90" fmla="*/ 74 w 76"/>
                <a:gd name="T91" fmla="*/ 80 h 92"/>
                <a:gd name="T92" fmla="*/ 70 w 76"/>
                <a:gd name="T93"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92">
                  <a:moveTo>
                    <a:pt x="70" y="78"/>
                  </a:moveTo>
                  <a:lnTo>
                    <a:pt x="62" y="70"/>
                  </a:lnTo>
                  <a:lnTo>
                    <a:pt x="54" y="64"/>
                  </a:lnTo>
                  <a:lnTo>
                    <a:pt x="56" y="60"/>
                  </a:lnTo>
                  <a:lnTo>
                    <a:pt x="58" y="58"/>
                  </a:lnTo>
                  <a:lnTo>
                    <a:pt x="66" y="54"/>
                  </a:lnTo>
                  <a:lnTo>
                    <a:pt x="74" y="50"/>
                  </a:lnTo>
                  <a:lnTo>
                    <a:pt x="76" y="46"/>
                  </a:lnTo>
                  <a:lnTo>
                    <a:pt x="76" y="42"/>
                  </a:lnTo>
                  <a:lnTo>
                    <a:pt x="76" y="36"/>
                  </a:lnTo>
                  <a:lnTo>
                    <a:pt x="74" y="32"/>
                  </a:lnTo>
                  <a:lnTo>
                    <a:pt x="70" y="28"/>
                  </a:lnTo>
                  <a:lnTo>
                    <a:pt x="70" y="24"/>
                  </a:lnTo>
                  <a:lnTo>
                    <a:pt x="70" y="16"/>
                  </a:lnTo>
                  <a:lnTo>
                    <a:pt x="74" y="8"/>
                  </a:lnTo>
                  <a:lnTo>
                    <a:pt x="70" y="0"/>
                  </a:lnTo>
                  <a:lnTo>
                    <a:pt x="70" y="2"/>
                  </a:lnTo>
                  <a:lnTo>
                    <a:pt x="66" y="4"/>
                  </a:lnTo>
                  <a:lnTo>
                    <a:pt x="62" y="6"/>
                  </a:lnTo>
                  <a:lnTo>
                    <a:pt x="58" y="4"/>
                  </a:lnTo>
                  <a:lnTo>
                    <a:pt x="54" y="2"/>
                  </a:lnTo>
                  <a:lnTo>
                    <a:pt x="48" y="12"/>
                  </a:lnTo>
                  <a:lnTo>
                    <a:pt x="44" y="18"/>
                  </a:lnTo>
                  <a:lnTo>
                    <a:pt x="42" y="22"/>
                  </a:lnTo>
                  <a:lnTo>
                    <a:pt x="44" y="28"/>
                  </a:lnTo>
                  <a:lnTo>
                    <a:pt x="32" y="28"/>
                  </a:lnTo>
                  <a:lnTo>
                    <a:pt x="26" y="26"/>
                  </a:lnTo>
                  <a:lnTo>
                    <a:pt x="22" y="24"/>
                  </a:lnTo>
                  <a:lnTo>
                    <a:pt x="12" y="36"/>
                  </a:lnTo>
                  <a:lnTo>
                    <a:pt x="4" y="48"/>
                  </a:lnTo>
                  <a:lnTo>
                    <a:pt x="0" y="56"/>
                  </a:lnTo>
                  <a:lnTo>
                    <a:pt x="10" y="56"/>
                  </a:lnTo>
                  <a:lnTo>
                    <a:pt x="18" y="60"/>
                  </a:lnTo>
                  <a:lnTo>
                    <a:pt x="24" y="70"/>
                  </a:lnTo>
                  <a:lnTo>
                    <a:pt x="28" y="80"/>
                  </a:lnTo>
                  <a:lnTo>
                    <a:pt x="24" y="84"/>
                  </a:lnTo>
                  <a:lnTo>
                    <a:pt x="24" y="86"/>
                  </a:lnTo>
                  <a:lnTo>
                    <a:pt x="26" y="88"/>
                  </a:lnTo>
                  <a:lnTo>
                    <a:pt x="32" y="90"/>
                  </a:lnTo>
                  <a:lnTo>
                    <a:pt x="46" y="90"/>
                  </a:lnTo>
                  <a:lnTo>
                    <a:pt x="56" y="92"/>
                  </a:lnTo>
                  <a:lnTo>
                    <a:pt x="56" y="88"/>
                  </a:lnTo>
                  <a:lnTo>
                    <a:pt x="68" y="88"/>
                  </a:lnTo>
                  <a:lnTo>
                    <a:pt x="72" y="86"/>
                  </a:lnTo>
                  <a:lnTo>
                    <a:pt x="74" y="84"/>
                  </a:lnTo>
                  <a:lnTo>
                    <a:pt x="74" y="80"/>
                  </a:lnTo>
                  <a:lnTo>
                    <a:pt x="70" y="7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6" name="Freeform 24"/>
            <p:cNvSpPr>
              <a:spLocks/>
            </p:cNvSpPr>
            <p:nvPr/>
          </p:nvSpPr>
          <p:spPr bwMode="auto">
            <a:xfrm>
              <a:off x="8076478" y="1908010"/>
              <a:ext cx="71386" cy="84770"/>
            </a:xfrm>
            <a:custGeom>
              <a:avLst/>
              <a:gdLst>
                <a:gd name="T0" fmla="*/ 18 w 64"/>
                <a:gd name="T1" fmla="*/ 0 h 76"/>
                <a:gd name="T2" fmla="*/ 18 w 64"/>
                <a:gd name="T3" fmla="*/ 2 h 76"/>
                <a:gd name="T4" fmla="*/ 18 w 64"/>
                <a:gd name="T5" fmla="*/ 4 h 76"/>
                <a:gd name="T6" fmla="*/ 16 w 64"/>
                <a:gd name="T7" fmla="*/ 6 h 76"/>
                <a:gd name="T8" fmla="*/ 12 w 64"/>
                <a:gd name="T9" fmla="*/ 8 h 76"/>
                <a:gd name="T10" fmla="*/ 0 w 64"/>
                <a:gd name="T11" fmla="*/ 8 h 76"/>
                <a:gd name="T12" fmla="*/ 0 w 64"/>
                <a:gd name="T13" fmla="*/ 12 h 76"/>
                <a:gd name="T14" fmla="*/ 2 w 64"/>
                <a:gd name="T15" fmla="*/ 16 h 76"/>
                <a:gd name="T16" fmla="*/ 4 w 64"/>
                <a:gd name="T17" fmla="*/ 20 h 76"/>
                <a:gd name="T18" fmla="*/ 6 w 64"/>
                <a:gd name="T19" fmla="*/ 28 h 76"/>
                <a:gd name="T20" fmla="*/ 8 w 64"/>
                <a:gd name="T21" fmla="*/ 40 h 76"/>
                <a:gd name="T22" fmla="*/ 14 w 64"/>
                <a:gd name="T23" fmla="*/ 56 h 76"/>
                <a:gd name="T24" fmla="*/ 20 w 64"/>
                <a:gd name="T25" fmla="*/ 70 h 76"/>
                <a:gd name="T26" fmla="*/ 24 w 64"/>
                <a:gd name="T27" fmla="*/ 74 h 76"/>
                <a:gd name="T28" fmla="*/ 30 w 64"/>
                <a:gd name="T29" fmla="*/ 76 h 76"/>
                <a:gd name="T30" fmla="*/ 40 w 64"/>
                <a:gd name="T31" fmla="*/ 74 h 76"/>
                <a:gd name="T32" fmla="*/ 50 w 64"/>
                <a:gd name="T33" fmla="*/ 70 h 76"/>
                <a:gd name="T34" fmla="*/ 60 w 64"/>
                <a:gd name="T35" fmla="*/ 64 h 76"/>
                <a:gd name="T36" fmla="*/ 64 w 64"/>
                <a:gd name="T37" fmla="*/ 60 h 76"/>
                <a:gd name="T38" fmla="*/ 64 w 64"/>
                <a:gd name="T39" fmla="*/ 58 h 76"/>
                <a:gd name="T40" fmla="*/ 64 w 64"/>
                <a:gd name="T41" fmla="*/ 50 h 76"/>
                <a:gd name="T42" fmla="*/ 58 w 64"/>
                <a:gd name="T43" fmla="*/ 42 h 76"/>
                <a:gd name="T44" fmla="*/ 52 w 64"/>
                <a:gd name="T45" fmla="*/ 32 h 76"/>
                <a:gd name="T46" fmla="*/ 46 w 64"/>
                <a:gd name="T47" fmla="*/ 26 h 76"/>
                <a:gd name="T48" fmla="*/ 18 w 64"/>
                <a:gd name="T4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76">
                  <a:moveTo>
                    <a:pt x="18" y="0"/>
                  </a:moveTo>
                  <a:lnTo>
                    <a:pt x="18" y="2"/>
                  </a:lnTo>
                  <a:lnTo>
                    <a:pt x="18" y="4"/>
                  </a:lnTo>
                  <a:lnTo>
                    <a:pt x="16" y="6"/>
                  </a:lnTo>
                  <a:lnTo>
                    <a:pt x="12" y="8"/>
                  </a:lnTo>
                  <a:lnTo>
                    <a:pt x="0" y="8"/>
                  </a:lnTo>
                  <a:lnTo>
                    <a:pt x="0" y="12"/>
                  </a:lnTo>
                  <a:lnTo>
                    <a:pt x="2" y="16"/>
                  </a:lnTo>
                  <a:lnTo>
                    <a:pt x="4" y="20"/>
                  </a:lnTo>
                  <a:lnTo>
                    <a:pt x="6" y="28"/>
                  </a:lnTo>
                  <a:lnTo>
                    <a:pt x="8" y="40"/>
                  </a:lnTo>
                  <a:lnTo>
                    <a:pt x="14" y="56"/>
                  </a:lnTo>
                  <a:lnTo>
                    <a:pt x="20" y="70"/>
                  </a:lnTo>
                  <a:lnTo>
                    <a:pt x="24" y="74"/>
                  </a:lnTo>
                  <a:lnTo>
                    <a:pt x="30" y="76"/>
                  </a:lnTo>
                  <a:lnTo>
                    <a:pt x="40" y="74"/>
                  </a:lnTo>
                  <a:lnTo>
                    <a:pt x="50" y="70"/>
                  </a:lnTo>
                  <a:lnTo>
                    <a:pt x="60" y="64"/>
                  </a:lnTo>
                  <a:lnTo>
                    <a:pt x="64" y="60"/>
                  </a:lnTo>
                  <a:lnTo>
                    <a:pt x="64" y="58"/>
                  </a:lnTo>
                  <a:lnTo>
                    <a:pt x="64" y="50"/>
                  </a:lnTo>
                  <a:lnTo>
                    <a:pt x="58" y="42"/>
                  </a:lnTo>
                  <a:lnTo>
                    <a:pt x="52" y="32"/>
                  </a:lnTo>
                  <a:lnTo>
                    <a:pt x="46" y="26"/>
                  </a:lnTo>
                  <a:lnTo>
                    <a:pt x="1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grpSp>
          <p:nvGrpSpPr>
            <p:cNvPr id="37" name="Group 25"/>
            <p:cNvGrpSpPr>
              <a:grpSpLocks/>
            </p:cNvGrpSpPr>
            <p:nvPr/>
          </p:nvGrpSpPr>
          <p:grpSpPr bwMode="auto">
            <a:xfrm>
              <a:off x="3954923" y="1109383"/>
              <a:ext cx="1374186" cy="729471"/>
              <a:chOff x="881" y="712"/>
              <a:chExt cx="1232" cy="654"/>
            </a:xfrm>
            <a:grpFill/>
          </p:grpSpPr>
          <p:sp>
            <p:nvSpPr>
              <p:cNvPr id="258" name="Freeform 26"/>
              <p:cNvSpPr>
                <a:spLocks/>
              </p:cNvSpPr>
              <p:nvPr/>
            </p:nvSpPr>
            <p:spPr bwMode="auto">
              <a:xfrm>
                <a:off x="881" y="826"/>
                <a:ext cx="1056" cy="540"/>
              </a:xfrm>
              <a:custGeom>
                <a:avLst/>
                <a:gdLst>
                  <a:gd name="T0" fmla="*/ 840 w 1056"/>
                  <a:gd name="T1" fmla="*/ 184 h 540"/>
                  <a:gd name="T2" fmla="*/ 898 w 1056"/>
                  <a:gd name="T3" fmla="*/ 186 h 540"/>
                  <a:gd name="T4" fmla="*/ 932 w 1056"/>
                  <a:gd name="T5" fmla="*/ 218 h 540"/>
                  <a:gd name="T6" fmla="*/ 936 w 1056"/>
                  <a:gd name="T7" fmla="*/ 254 h 540"/>
                  <a:gd name="T8" fmla="*/ 984 w 1056"/>
                  <a:gd name="T9" fmla="*/ 220 h 540"/>
                  <a:gd name="T10" fmla="*/ 1006 w 1056"/>
                  <a:gd name="T11" fmla="*/ 266 h 540"/>
                  <a:gd name="T12" fmla="*/ 1010 w 1056"/>
                  <a:gd name="T13" fmla="*/ 300 h 540"/>
                  <a:gd name="T14" fmla="*/ 1040 w 1056"/>
                  <a:gd name="T15" fmla="*/ 324 h 540"/>
                  <a:gd name="T16" fmla="*/ 1044 w 1056"/>
                  <a:gd name="T17" fmla="*/ 368 h 540"/>
                  <a:gd name="T18" fmla="*/ 934 w 1056"/>
                  <a:gd name="T19" fmla="*/ 390 h 540"/>
                  <a:gd name="T20" fmla="*/ 856 w 1056"/>
                  <a:gd name="T21" fmla="*/ 422 h 540"/>
                  <a:gd name="T22" fmla="*/ 910 w 1056"/>
                  <a:gd name="T23" fmla="*/ 430 h 540"/>
                  <a:gd name="T24" fmla="*/ 894 w 1056"/>
                  <a:gd name="T25" fmla="*/ 468 h 540"/>
                  <a:gd name="T26" fmla="*/ 954 w 1056"/>
                  <a:gd name="T27" fmla="*/ 454 h 540"/>
                  <a:gd name="T28" fmla="*/ 946 w 1056"/>
                  <a:gd name="T29" fmla="*/ 478 h 540"/>
                  <a:gd name="T30" fmla="*/ 870 w 1056"/>
                  <a:gd name="T31" fmla="*/ 514 h 540"/>
                  <a:gd name="T32" fmla="*/ 880 w 1056"/>
                  <a:gd name="T33" fmla="*/ 488 h 540"/>
                  <a:gd name="T34" fmla="*/ 806 w 1056"/>
                  <a:gd name="T35" fmla="*/ 468 h 540"/>
                  <a:gd name="T36" fmla="*/ 718 w 1056"/>
                  <a:gd name="T37" fmla="*/ 502 h 540"/>
                  <a:gd name="T38" fmla="*/ 646 w 1056"/>
                  <a:gd name="T39" fmla="*/ 530 h 540"/>
                  <a:gd name="T40" fmla="*/ 600 w 1056"/>
                  <a:gd name="T41" fmla="*/ 540 h 540"/>
                  <a:gd name="T42" fmla="*/ 644 w 1056"/>
                  <a:gd name="T43" fmla="*/ 486 h 540"/>
                  <a:gd name="T44" fmla="*/ 650 w 1056"/>
                  <a:gd name="T45" fmla="*/ 466 h 540"/>
                  <a:gd name="T46" fmla="*/ 612 w 1056"/>
                  <a:gd name="T47" fmla="*/ 442 h 540"/>
                  <a:gd name="T48" fmla="*/ 588 w 1056"/>
                  <a:gd name="T49" fmla="*/ 414 h 540"/>
                  <a:gd name="T50" fmla="*/ 498 w 1056"/>
                  <a:gd name="T51" fmla="*/ 430 h 540"/>
                  <a:gd name="T52" fmla="*/ 80 w 1056"/>
                  <a:gd name="T53" fmla="*/ 402 h 540"/>
                  <a:gd name="T54" fmla="*/ 54 w 1056"/>
                  <a:gd name="T55" fmla="*/ 354 h 540"/>
                  <a:gd name="T56" fmla="*/ 48 w 1056"/>
                  <a:gd name="T57" fmla="*/ 326 h 540"/>
                  <a:gd name="T58" fmla="*/ 36 w 1056"/>
                  <a:gd name="T59" fmla="*/ 290 h 540"/>
                  <a:gd name="T60" fmla="*/ 28 w 1056"/>
                  <a:gd name="T61" fmla="*/ 236 h 540"/>
                  <a:gd name="T62" fmla="*/ 186 w 1056"/>
                  <a:gd name="T63" fmla="*/ 68 h 540"/>
                  <a:gd name="T64" fmla="*/ 252 w 1056"/>
                  <a:gd name="T65" fmla="*/ 70 h 540"/>
                  <a:gd name="T66" fmla="*/ 352 w 1056"/>
                  <a:gd name="T67" fmla="*/ 64 h 540"/>
                  <a:gd name="T68" fmla="*/ 382 w 1056"/>
                  <a:gd name="T69" fmla="*/ 72 h 540"/>
                  <a:gd name="T70" fmla="*/ 458 w 1056"/>
                  <a:gd name="T71" fmla="*/ 80 h 540"/>
                  <a:gd name="T72" fmla="*/ 460 w 1056"/>
                  <a:gd name="T73" fmla="*/ 98 h 540"/>
                  <a:gd name="T74" fmla="*/ 526 w 1056"/>
                  <a:gd name="T75" fmla="*/ 102 h 540"/>
                  <a:gd name="T76" fmla="*/ 582 w 1056"/>
                  <a:gd name="T77" fmla="*/ 84 h 540"/>
                  <a:gd name="T78" fmla="*/ 662 w 1056"/>
                  <a:gd name="T79" fmla="*/ 86 h 540"/>
                  <a:gd name="T80" fmla="*/ 694 w 1056"/>
                  <a:gd name="T81" fmla="*/ 88 h 540"/>
                  <a:gd name="T82" fmla="*/ 706 w 1056"/>
                  <a:gd name="T83" fmla="*/ 62 h 540"/>
                  <a:gd name="T84" fmla="*/ 760 w 1056"/>
                  <a:gd name="T85" fmla="*/ 8 h 540"/>
                  <a:gd name="T86" fmla="*/ 790 w 1056"/>
                  <a:gd name="T87" fmla="*/ 20 h 540"/>
                  <a:gd name="T88" fmla="*/ 750 w 1056"/>
                  <a:gd name="T89" fmla="*/ 66 h 540"/>
                  <a:gd name="T90" fmla="*/ 776 w 1056"/>
                  <a:gd name="T91" fmla="*/ 76 h 540"/>
                  <a:gd name="T92" fmla="*/ 780 w 1056"/>
                  <a:gd name="T93" fmla="*/ 104 h 540"/>
                  <a:gd name="T94" fmla="*/ 828 w 1056"/>
                  <a:gd name="T95" fmla="*/ 66 h 540"/>
                  <a:gd name="T96" fmla="*/ 846 w 1056"/>
                  <a:gd name="T97" fmla="*/ 90 h 540"/>
                  <a:gd name="T98" fmla="*/ 790 w 1056"/>
                  <a:gd name="T99" fmla="*/ 122 h 540"/>
                  <a:gd name="T100" fmla="*/ 704 w 1056"/>
                  <a:gd name="T101" fmla="*/ 168 h 540"/>
                  <a:gd name="T102" fmla="*/ 612 w 1056"/>
                  <a:gd name="T103" fmla="*/ 214 h 540"/>
                  <a:gd name="T104" fmla="*/ 604 w 1056"/>
                  <a:gd name="T105" fmla="*/ 274 h 540"/>
                  <a:gd name="T106" fmla="*/ 656 w 1056"/>
                  <a:gd name="T107" fmla="*/ 294 h 540"/>
                  <a:gd name="T108" fmla="*/ 712 w 1056"/>
                  <a:gd name="T109" fmla="*/ 314 h 540"/>
                  <a:gd name="T110" fmla="*/ 718 w 1056"/>
                  <a:gd name="T111" fmla="*/ 370 h 540"/>
                  <a:gd name="T112" fmla="*/ 772 w 1056"/>
                  <a:gd name="T113" fmla="*/ 304 h 540"/>
                  <a:gd name="T114" fmla="*/ 794 w 1056"/>
                  <a:gd name="T115" fmla="*/ 254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56" h="540">
                    <a:moveTo>
                      <a:pt x="806" y="236"/>
                    </a:moveTo>
                    <a:lnTo>
                      <a:pt x="812" y="232"/>
                    </a:lnTo>
                    <a:lnTo>
                      <a:pt x="818" y="226"/>
                    </a:lnTo>
                    <a:lnTo>
                      <a:pt x="824" y="220"/>
                    </a:lnTo>
                    <a:lnTo>
                      <a:pt x="826" y="212"/>
                    </a:lnTo>
                    <a:lnTo>
                      <a:pt x="826" y="202"/>
                    </a:lnTo>
                    <a:lnTo>
                      <a:pt x="828" y="194"/>
                    </a:lnTo>
                    <a:lnTo>
                      <a:pt x="830" y="190"/>
                    </a:lnTo>
                    <a:lnTo>
                      <a:pt x="834" y="186"/>
                    </a:lnTo>
                    <a:lnTo>
                      <a:pt x="840" y="184"/>
                    </a:lnTo>
                    <a:lnTo>
                      <a:pt x="848" y="184"/>
                    </a:lnTo>
                    <a:lnTo>
                      <a:pt x="856" y="186"/>
                    </a:lnTo>
                    <a:lnTo>
                      <a:pt x="864" y="186"/>
                    </a:lnTo>
                    <a:lnTo>
                      <a:pt x="880" y="186"/>
                    </a:lnTo>
                    <a:lnTo>
                      <a:pt x="882" y="186"/>
                    </a:lnTo>
                    <a:lnTo>
                      <a:pt x="882" y="184"/>
                    </a:lnTo>
                    <a:lnTo>
                      <a:pt x="884" y="184"/>
                    </a:lnTo>
                    <a:lnTo>
                      <a:pt x="888" y="182"/>
                    </a:lnTo>
                    <a:lnTo>
                      <a:pt x="892" y="184"/>
                    </a:lnTo>
                    <a:lnTo>
                      <a:pt x="898" y="186"/>
                    </a:lnTo>
                    <a:lnTo>
                      <a:pt x="902" y="190"/>
                    </a:lnTo>
                    <a:lnTo>
                      <a:pt x="904" y="196"/>
                    </a:lnTo>
                    <a:lnTo>
                      <a:pt x="906" y="200"/>
                    </a:lnTo>
                    <a:lnTo>
                      <a:pt x="908" y="202"/>
                    </a:lnTo>
                    <a:lnTo>
                      <a:pt x="910" y="204"/>
                    </a:lnTo>
                    <a:lnTo>
                      <a:pt x="914" y="204"/>
                    </a:lnTo>
                    <a:lnTo>
                      <a:pt x="922" y="206"/>
                    </a:lnTo>
                    <a:lnTo>
                      <a:pt x="928" y="210"/>
                    </a:lnTo>
                    <a:lnTo>
                      <a:pt x="930" y="214"/>
                    </a:lnTo>
                    <a:lnTo>
                      <a:pt x="932" y="218"/>
                    </a:lnTo>
                    <a:lnTo>
                      <a:pt x="930" y="222"/>
                    </a:lnTo>
                    <a:lnTo>
                      <a:pt x="926" y="228"/>
                    </a:lnTo>
                    <a:lnTo>
                      <a:pt x="922" y="236"/>
                    </a:lnTo>
                    <a:lnTo>
                      <a:pt x="920" y="244"/>
                    </a:lnTo>
                    <a:lnTo>
                      <a:pt x="920" y="246"/>
                    </a:lnTo>
                    <a:lnTo>
                      <a:pt x="922" y="248"/>
                    </a:lnTo>
                    <a:lnTo>
                      <a:pt x="926" y="250"/>
                    </a:lnTo>
                    <a:lnTo>
                      <a:pt x="932" y="250"/>
                    </a:lnTo>
                    <a:lnTo>
                      <a:pt x="934" y="250"/>
                    </a:lnTo>
                    <a:lnTo>
                      <a:pt x="936" y="254"/>
                    </a:lnTo>
                    <a:lnTo>
                      <a:pt x="936" y="256"/>
                    </a:lnTo>
                    <a:lnTo>
                      <a:pt x="936" y="258"/>
                    </a:lnTo>
                    <a:lnTo>
                      <a:pt x="942" y="256"/>
                    </a:lnTo>
                    <a:lnTo>
                      <a:pt x="948" y="252"/>
                    </a:lnTo>
                    <a:lnTo>
                      <a:pt x="954" y="246"/>
                    </a:lnTo>
                    <a:lnTo>
                      <a:pt x="960" y="244"/>
                    </a:lnTo>
                    <a:lnTo>
                      <a:pt x="964" y="242"/>
                    </a:lnTo>
                    <a:lnTo>
                      <a:pt x="972" y="234"/>
                    </a:lnTo>
                    <a:lnTo>
                      <a:pt x="978" y="226"/>
                    </a:lnTo>
                    <a:lnTo>
                      <a:pt x="984" y="220"/>
                    </a:lnTo>
                    <a:lnTo>
                      <a:pt x="988" y="218"/>
                    </a:lnTo>
                    <a:lnTo>
                      <a:pt x="992" y="218"/>
                    </a:lnTo>
                    <a:lnTo>
                      <a:pt x="992" y="224"/>
                    </a:lnTo>
                    <a:lnTo>
                      <a:pt x="994" y="230"/>
                    </a:lnTo>
                    <a:lnTo>
                      <a:pt x="1000" y="246"/>
                    </a:lnTo>
                    <a:lnTo>
                      <a:pt x="1002" y="250"/>
                    </a:lnTo>
                    <a:lnTo>
                      <a:pt x="1000" y="252"/>
                    </a:lnTo>
                    <a:lnTo>
                      <a:pt x="1000" y="256"/>
                    </a:lnTo>
                    <a:lnTo>
                      <a:pt x="1002" y="260"/>
                    </a:lnTo>
                    <a:lnTo>
                      <a:pt x="1006" y="266"/>
                    </a:lnTo>
                    <a:lnTo>
                      <a:pt x="1008" y="272"/>
                    </a:lnTo>
                    <a:lnTo>
                      <a:pt x="1006" y="278"/>
                    </a:lnTo>
                    <a:lnTo>
                      <a:pt x="1004" y="280"/>
                    </a:lnTo>
                    <a:lnTo>
                      <a:pt x="1002" y="284"/>
                    </a:lnTo>
                    <a:lnTo>
                      <a:pt x="1000" y="286"/>
                    </a:lnTo>
                    <a:lnTo>
                      <a:pt x="998" y="288"/>
                    </a:lnTo>
                    <a:lnTo>
                      <a:pt x="1000" y="292"/>
                    </a:lnTo>
                    <a:lnTo>
                      <a:pt x="1004" y="294"/>
                    </a:lnTo>
                    <a:lnTo>
                      <a:pt x="1008" y="296"/>
                    </a:lnTo>
                    <a:lnTo>
                      <a:pt x="1010" y="300"/>
                    </a:lnTo>
                    <a:lnTo>
                      <a:pt x="1010" y="302"/>
                    </a:lnTo>
                    <a:lnTo>
                      <a:pt x="1010" y="304"/>
                    </a:lnTo>
                    <a:lnTo>
                      <a:pt x="1016" y="308"/>
                    </a:lnTo>
                    <a:lnTo>
                      <a:pt x="1020" y="308"/>
                    </a:lnTo>
                    <a:lnTo>
                      <a:pt x="1028" y="310"/>
                    </a:lnTo>
                    <a:lnTo>
                      <a:pt x="1036" y="314"/>
                    </a:lnTo>
                    <a:lnTo>
                      <a:pt x="1040" y="316"/>
                    </a:lnTo>
                    <a:lnTo>
                      <a:pt x="1042" y="318"/>
                    </a:lnTo>
                    <a:lnTo>
                      <a:pt x="1042" y="320"/>
                    </a:lnTo>
                    <a:lnTo>
                      <a:pt x="1040" y="324"/>
                    </a:lnTo>
                    <a:lnTo>
                      <a:pt x="1038" y="328"/>
                    </a:lnTo>
                    <a:lnTo>
                      <a:pt x="1040" y="332"/>
                    </a:lnTo>
                    <a:lnTo>
                      <a:pt x="1044" y="332"/>
                    </a:lnTo>
                    <a:lnTo>
                      <a:pt x="1044" y="336"/>
                    </a:lnTo>
                    <a:lnTo>
                      <a:pt x="1056" y="336"/>
                    </a:lnTo>
                    <a:lnTo>
                      <a:pt x="1056" y="342"/>
                    </a:lnTo>
                    <a:lnTo>
                      <a:pt x="1054" y="352"/>
                    </a:lnTo>
                    <a:lnTo>
                      <a:pt x="1050" y="360"/>
                    </a:lnTo>
                    <a:lnTo>
                      <a:pt x="1048" y="366"/>
                    </a:lnTo>
                    <a:lnTo>
                      <a:pt x="1044" y="368"/>
                    </a:lnTo>
                    <a:lnTo>
                      <a:pt x="1032" y="370"/>
                    </a:lnTo>
                    <a:lnTo>
                      <a:pt x="1024" y="370"/>
                    </a:lnTo>
                    <a:lnTo>
                      <a:pt x="1016" y="372"/>
                    </a:lnTo>
                    <a:lnTo>
                      <a:pt x="1008" y="376"/>
                    </a:lnTo>
                    <a:lnTo>
                      <a:pt x="994" y="386"/>
                    </a:lnTo>
                    <a:lnTo>
                      <a:pt x="988" y="388"/>
                    </a:lnTo>
                    <a:lnTo>
                      <a:pt x="980" y="394"/>
                    </a:lnTo>
                    <a:lnTo>
                      <a:pt x="970" y="396"/>
                    </a:lnTo>
                    <a:lnTo>
                      <a:pt x="960" y="398"/>
                    </a:lnTo>
                    <a:lnTo>
                      <a:pt x="934" y="390"/>
                    </a:lnTo>
                    <a:lnTo>
                      <a:pt x="908" y="388"/>
                    </a:lnTo>
                    <a:lnTo>
                      <a:pt x="894" y="390"/>
                    </a:lnTo>
                    <a:lnTo>
                      <a:pt x="886" y="396"/>
                    </a:lnTo>
                    <a:lnTo>
                      <a:pt x="876" y="402"/>
                    </a:lnTo>
                    <a:lnTo>
                      <a:pt x="862" y="410"/>
                    </a:lnTo>
                    <a:lnTo>
                      <a:pt x="852" y="418"/>
                    </a:lnTo>
                    <a:lnTo>
                      <a:pt x="842" y="430"/>
                    </a:lnTo>
                    <a:lnTo>
                      <a:pt x="828" y="440"/>
                    </a:lnTo>
                    <a:lnTo>
                      <a:pt x="840" y="432"/>
                    </a:lnTo>
                    <a:lnTo>
                      <a:pt x="856" y="422"/>
                    </a:lnTo>
                    <a:lnTo>
                      <a:pt x="876" y="414"/>
                    </a:lnTo>
                    <a:lnTo>
                      <a:pt x="884" y="414"/>
                    </a:lnTo>
                    <a:lnTo>
                      <a:pt x="892" y="414"/>
                    </a:lnTo>
                    <a:lnTo>
                      <a:pt x="898" y="414"/>
                    </a:lnTo>
                    <a:lnTo>
                      <a:pt x="906" y="414"/>
                    </a:lnTo>
                    <a:lnTo>
                      <a:pt x="910" y="418"/>
                    </a:lnTo>
                    <a:lnTo>
                      <a:pt x="910" y="420"/>
                    </a:lnTo>
                    <a:lnTo>
                      <a:pt x="912" y="422"/>
                    </a:lnTo>
                    <a:lnTo>
                      <a:pt x="910" y="426"/>
                    </a:lnTo>
                    <a:lnTo>
                      <a:pt x="910" y="430"/>
                    </a:lnTo>
                    <a:lnTo>
                      <a:pt x="904" y="432"/>
                    </a:lnTo>
                    <a:lnTo>
                      <a:pt x="896" y="436"/>
                    </a:lnTo>
                    <a:lnTo>
                      <a:pt x="892" y="438"/>
                    </a:lnTo>
                    <a:lnTo>
                      <a:pt x="890" y="442"/>
                    </a:lnTo>
                    <a:lnTo>
                      <a:pt x="904" y="442"/>
                    </a:lnTo>
                    <a:lnTo>
                      <a:pt x="898" y="448"/>
                    </a:lnTo>
                    <a:lnTo>
                      <a:pt x="894" y="454"/>
                    </a:lnTo>
                    <a:lnTo>
                      <a:pt x="892" y="460"/>
                    </a:lnTo>
                    <a:lnTo>
                      <a:pt x="892" y="464"/>
                    </a:lnTo>
                    <a:lnTo>
                      <a:pt x="894" y="468"/>
                    </a:lnTo>
                    <a:lnTo>
                      <a:pt x="902" y="472"/>
                    </a:lnTo>
                    <a:lnTo>
                      <a:pt x="910" y="476"/>
                    </a:lnTo>
                    <a:lnTo>
                      <a:pt x="920" y="476"/>
                    </a:lnTo>
                    <a:lnTo>
                      <a:pt x="928" y="476"/>
                    </a:lnTo>
                    <a:lnTo>
                      <a:pt x="936" y="472"/>
                    </a:lnTo>
                    <a:lnTo>
                      <a:pt x="940" y="468"/>
                    </a:lnTo>
                    <a:lnTo>
                      <a:pt x="944" y="462"/>
                    </a:lnTo>
                    <a:lnTo>
                      <a:pt x="948" y="458"/>
                    </a:lnTo>
                    <a:lnTo>
                      <a:pt x="950" y="454"/>
                    </a:lnTo>
                    <a:lnTo>
                      <a:pt x="954" y="454"/>
                    </a:lnTo>
                    <a:lnTo>
                      <a:pt x="958" y="454"/>
                    </a:lnTo>
                    <a:lnTo>
                      <a:pt x="958" y="456"/>
                    </a:lnTo>
                    <a:lnTo>
                      <a:pt x="956" y="460"/>
                    </a:lnTo>
                    <a:lnTo>
                      <a:pt x="954" y="464"/>
                    </a:lnTo>
                    <a:lnTo>
                      <a:pt x="958" y="464"/>
                    </a:lnTo>
                    <a:lnTo>
                      <a:pt x="960" y="466"/>
                    </a:lnTo>
                    <a:lnTo>
                      <a:pt x="960" y="468"/>
                    </a:lnTo>
                    <a:lnTo>
                      <a:pt x="958" y="470"/>
                    </a:lnTo>
                    <a:lnTo>
                      <a:pt x="954" y="474"/>
                    </a:lnTo>
                    <a:lnTo>
                      <a:pt x="946" y="478"/>
                    </a:lnTo>
                    <a:lnTo>
                      <a:pt x="938" y="486"/>
                    </a:lnTo>
                    <a:lnTo>
                      <a:pt x="930" y="490"/>
                    </a:lnTo>
                    <a:lnTo>
                      <a:pt x="910" y="496"/>
                    </a:lnTo>
                    <a:lnTo>
                      <a:pt x="904" y="496"/>
                    </a:lnTo>
                    <a:lnTo>
                      <a:pt x="898" y="496"/>
                    </a:lnTo>
                    <a:lnTo>
                      <a:pt x="890" y="496"/>
                    </a:lnTo>
                    <a:lnTo>
                      <a:pt x="884" y="498"/>
                    </a:lnTo>
                    <a:lnTo>
                      <a:pt x="880" y="504"/>
                    </a:lnTo>
                    <a:lnTo>
                      <a:pt x="876" y="510"/>
                    </a:lnTo>
                    <a:lnTo>
                      <a:pt x="870" y="514"/>
                    </a:lnTo>
                    <a:lnTo>
                      <a:pt x="866" y="516"/>
                    </a:lnTo>
                    <a:lnTo>
                      <a:pt x="862" y="516"/>
                    </a:lnTo>
                    <a:lnTo>
                      <a:pt x="856" y="516"/>
                    </a:lnTo>
                    <a:lnTo>
                      <a:pt x="854" y="512"/>
                    </a:lnTo>
                    <a:lnTo>
                      <a:pt x="854" y="510"/>
                    </a:lnTo>
                    <a:lnTo>
                      <a:pt x="854" y="504"/>
                    </a:lnTo>
                    <a:lnTo>
                      <a:pt x="858" y="500"/>
                    </a:lnTo>
                    <a:lnTo>
                      <a:pt x="866" y="496"/>
                    </a:lnTo>
                    <a:lnTo>
                      <a:pt x="876" y="492"/>
                    </a:lnTo>
                    <a:lnTo>
                      <a:pt x="880" y="488"/>
                    </a:lnTo>
                    <a:lnTo>
                      <a:pt x="882" y="484"/>
                    </a:lnTo>
                    <a:lnTo>
                      <a:pt x="846" y="490"/>
                    </a:lnTo>
                    <a:lnTo>
                      <a:pt x="840" y="470"/>
                    </a:lnTo>
                    <a:lnTo>
                      <a:pt x="840" y="466"/>
                    </a:lnTo>
                    <a:lnTo>
                      <a:pt x="842" y="462"/>
                    </a:lnTo>
                    <a:lnTo>
                      <a:pt x="848" y="454"/>
                    </a:lnTo>
                    <a:lnTo>
                      <a:pt x="828" y="448"/>
                    </a:lnTo>
                    <a:lnTo>
                      <a:pt x="822" y="450"/>
                    </a:lnTo>
                    <a:lnTo>
                      <a:pt x="816" y="454"/>
                    </a:lnTo>
                    <a:lnTo>
                      <a:pt x="806" y="468"/>
                    </a:lnTo>
                    <a:lnTo>
                      <a:pt x="800" y="474"/>
                    </a:lnTo>
                    <a:lnTo>
                      <a:pt x="796" y="482"/>
                    </a:lnTo>
                    <a:lnTo>
                      <a:pt x="790" y="486"/>
                    </a:lnTo>
                    <a:lnTo>
                      <a:pt x="780" y="488"/>
                    </a:lnTo>
                    <a:lnTo>
                      <a:pt x="774" y="490"/>
                    </a:lnTo>
                    <a:lnTo>
                      <a:pt x="742" y="490"/>
                    </a:lnTo>
                    <a:lnTo>
                      <a:pt x="734" y="494"/>
                    </a:lnTo>
                    <a:lnTo>
                      <a:pt x="726" y="496"/>
                    </a:lnTo>
                    <a:lnTo>
                      <a:pt x="722" y="500"/>
                    </a:lnTo>
                    <a:lnTo>
                      <a:pt x="718" y="502"/>
                    </a:lnTo>
                    <a:lnTo>
                      <a:pt x="706" y="504"/>
                    </a:lnTo>
                    <a:lnTo>
                      <a:pt x="690" y="504"/>
                    </a:lnTo>
                    <a:lnTo>
                      <a:pt x="682" y="504"/>
                    </a:lnTo>
                    <a:lnTo>
                      <a:pt x="672" y="506"/>
                    </a:lnTo>
                    <a:lnTo>
                      <a:pt x="664" y="512"/>
                    </a:lnTo>
                    <a:lnTo>
                      <a:pt x="664" y="514"/>
                    </a:lnTo>
                    <a:lnTo>
                      <a:pt x="664" y="520"/>
                    </a:lnTo>
                    <a:lnTo>
                      <a:pt x="654" y="524"/>
                    </a:lnTo>
                    <a:lnTo>
                      <a:pt x="648" y="526"/>
                    </a:lnTo>
                    <a:lnTo>
                      <a:pt x="646" y="530"/>
                    </a:lnTo>
                    <a:lnTo>
                      <a:pt x="642" y="530"/>
                    </a:lnTo>
                    <a:lnTo>
                      <a:pt x="642" y="526"/>
                    </a:lnTo>
                    <a:lnTo>
                      <a:pt x="636" y="528"/>
                    </a:lnTo>
                    <a:lnTo>
                      <a:pt x="634" y="526"/>
                    </a:lnTo>
                    <a:lnTo>
                      <a:pt x="630" y="526"/>
                    </a:lnTo>
                    <a:lnTo>
                      <a:pt x="624" y="528"/>
                    </a:lnTo>
                    <a:lnTo>
                      <a:pt x="616" y="534"/>
                    </a:lnTo>
                    <a:lnTo>
                      <a:pt x="608" y="538"/>
                    </a:lnTo>
                    <a:lnTo>
                      <a:pt x="606" y="540"/>
                    </a:lnTo>
                    <a:lnTo>
                      <a:pt x="600" y="540"/>
                    </a:lnTo>
                    <a:lnTo>
                      <a:pt x="596" y="540"/>
                    </a:lnTo>
                    <a:lnTo>
                      <a:pt x="602" y="536"/>
                    </a:lnTo>
                    <a:lnTo>
                      <a:pt x="608" y="532"/>
                    </a:lnTo>
                    <a:lnTo>
                      <a:pt x="614" y="528"/>
                    </a:lnTo>
                    <a:lnTo>
                      <a:pt x="616" y="524"/>
                    </a:lnTo>
                    <a:lnTo>
                      <a:pt x="616" y="522"/>
                    </a:lnTo>
                    <a:lnTo>
                      <a:pt x="616" y="524"/>
                    </a:lnTo>
                    <a:lnTo>
                      <a:pt x="626" y="518"/>
                    </a:lnTo>
                    <a:lnTo>
                      <a:pt x="632" y="508"/>
                    </a:lnTo>
                    <a:lnTo>
                      <a:pt x="644" y="486"/>
                    </a:lnTo>
                    <a:lnTo>
                      <a:pt x="644" y="492"/>
                    </a:lnTo>
                    <a:lnTo>
                      <a:pt x="648" y="496"/>
                    </a:lnTo>
                    <a:lnTo>
                      <a:pt x="652" y="496"/>
                    </a:lnTo>
                    <a:lnTo>
                      <a:pt x="658" y="496"/>
                    </a:lnTo>
                    <a:lnTo>
                      <a:pt x="664" y="496"/>
                    </a:lnTo>
                    <a:lnTo>
                      <a:pt x="664" y="494"/>
                    </a:lnTo>
                    <a:lnTo>
                      <a:pt x="664" y="490"/>
                    </a:lnTo>
                    <a:lnTo>
                      <a:pt x="664" y="482"/>
                    </a:lnTo>
                    <a:lnTo>
                      <a:pt x="658" y="472"/>
                    </a:lnTo>
                    <a:lnTo>
                      <a:pt x="650" y="466"/>
                    </a:lnTo>
                    <a:lnTo>
                      <a:pt x="648" y="464"/>
                    </a:lnTo>
                    <a:lnTo>
                      <a:pt x="644" y="464"/>
                    </a:lnTo>
                    <a:lnTo>
                      <a:pt x="630" y="464"/>
                    </a:lnTo>
                    <a:lnTo>
                      <a:pt x="612" y="462"/>
                    </a:lnTo>
                    <a:lnTo>
                      <a:pt x="616" y="458"/>
                    </a:lnTo>
                    <a:lnTo>
                      <a:pt x="618" y="452"/>
                    </a:lnTo>
                    <a:lnTo>
                      <a:pt x="618" y="450"/>
                    </a:lnTo>
                    <a:lnTo>
                      <a:pt x="616" y="448"/>
                    </a:lnTo>
                    <a:lnTo>
                      <a:pt x="614" y="446"/>
                    </a:lnTo>
                    <a:lnTo>
                      <a:pt x="612" y="442"/>
                    </a:lnTo>
                    <a:lnTo>
                      <a:pt x="614" y="438"/>
                    </a:lnTo>
                    <a:lnTo>
                      <a:pt x="610" y="436"/>
                    </a:lnTo>
                    <a:lnTo>
                      <a:pt x="608" y="432"/>
                    </a:lnTo>
                    <a:lnTo>
                      <a:pt x="606" y="428"/>
                    </a:lnTo>
                    <a:lnTo>
                      <a:pt x="606" y="424"/>
                    </a:lnTo>
                    <a:lnTo>
                      <a:pt x="604" y="422"/>
                    </a:lnTo>
                    <a:lnTo>
                      <a:pt x="606" y="418"/>
                    </a:lnTo>
                    <a:lnTo>
                      <a:pt x="602" y="416"/>
                    </a:lnTo>
                    <a:lnTo>
                      <a:pt x="598" y="414"/>
                    </a:lnTo>
                    <a:lnTo>
                      <a:pt x="588" y="414"/>
                    </a:lnTo>
                    <a:lnTo>
                      <a:pt x="580" y="416"/>
                    </a:lnTo>
                    <a:lnTo>
                      <a:pt x="566" y="422"/>
                    </a:lnTo>
                    <a:lnTo>
                      <a:pt x="554" y="430"/>
                    </a:lnTo>
                    <a:lnTo>
                      <a:pt x="538" y="438"/>
                    </a:lnTo>
                    <a:lnTo>
                      <a:pt x="526" y="436"/>
                    </a:lnTo>
                    <a:lnTo>
                      <a:pt x="516" y="432"/>
                    </a:lnTo>
                    <a:lnTo>
                      <a:pt x="516" y="434"/>
                    </a:lnTo>
                    <a:lnTo>
                      <a:pt x="510" y="432"/>
                    </a:lnTo>
                    <a:lnTo>
                      <a:pt x="504" y="430"/>
                    </a:lnTo>
                    <a:lnTo>
                      <a:pt x="498" y="430"/>
                    </a:lnTo>
                    <a:lnTo>
                      <a:pt x="492" y="428"/>
                    </a:lnTo>
                    <a:lnTo>
                      <a:pt x="486" y="426"/>
                    </a:lnTo>
                    <a:lnTo>
                      <a:pt x="482" y="422"/>
                    </a:lnTo>
                    <a:lnTo>
                      <a:pt x="482" y="416"/>
                    </a:lnTo>
                    <a:lnTo>
                      <a:pt x="88" y="416"/>
                    </a:lnTo>
                    <a:lnTo>
                      <a:pt x="88" y="414"/>
                    </a:lnTo>
                    <a:lnTo>
                      <a:pt x="86" y="414"/>
                    </a:lnTo>
                    <a:lnTo>
                      <a:pt x="88" y="412"/>
                    </a:lnTo>
                    <a:lnTo>
                      <a:pt x="90" y="410"/>
                    </a:lnTo>
                    <a:lnTo>
                      <a:pt x="80" y="402"/>
                    </a:lnTo>
                    <a:lnTo>
                      <a:pt x="72" y="394"/>
                    </a:lnTo>
                    <a:lnTo>
                      <a:pt x="62" y="386"/>
                    </a:lnTo>
                    <a:lnTo>
                      <a:pt x="58" y="386"/>
                    </a:lnTo>
                    <a:lnTo>
                      <a:pt x="54" y="384"/>
                    </a:lnTo>
                    <a:lnTo>
                      <a:pt x="52" y="378"/>
                    </a:lnTo>
                    <a:lnTo>
                      <a:pt x="50" y="372"/>
                    </a:lnTo>
                    <a:lnTo>
                      <a:pt x="52" y="366"/>
                    </a:lnTo>
                    <a:lnTo>
                      <a:pt x="56" y="360"/>
                    </a:lnTo>
                    <a:lnTo>
                      <a:pt x="56" y="358"/>
                    </a:lnTo>
                    <a:lnTo>
                      <a:pt x="54" y="354"/>
                    </a:lnTo>
                    <a:lnTo>
                      <a:pt x="48" y="352"/>
                    </a:lnTo>
                    <a:lnTo>
                      <a:pt x="48" y="350"/>
                    </a:lnTo>
                    <a:lnTo>
                      <a:pt x="50" y="348"/>
                    </a:lnTo>
                    <a:lnTo>
                      <a:pt x="52" y="346"/>
                    </a:lnTo>
                    <a:lnTo>
                      <a:pt x="50" y="342"/>
                    </a:lnTo>
                    <a:lnTo>
                      <a:pt x="48" y="340"/>
                    </a:lnTo>
                    <a:lnTo>
                      <a:pt x="42" y="336"/>
                    </a:lnTo>
                    <a:lnTo>
                      <a:pt x="42" y="334"/>
                    </a:lnTo>
                    <a:lnTo>
                      <a:pt x="44" y="330"/>
                    </a:lnTo>
                    <a:lnTo>
                      <a:pt x="48" y="326"/>
                    </a:lnTo>
                    <a:lnTo>
                      <a:pt x="52" y="320"/>
                    </a:lnTo>
                    <a:lnTo>
                      <a:pt x="50" y="316"/>
                    </a:lnTo>
                    <a:lnTo>
                      <a:pt x="44" y="316"/>
                    </a:lnTo>
                    <a:lnTo>
                      <a:pt x="34" y="314"/>
                    </a:lnTo>
                    <a:lnTo>
                      <a:pt x="34" y="310"/>
                    </a:lnTo>
                    <a:lnTo>
                      <a:pt x="38" y="308"/>
                    </a:lnTo>
                    <a:lnTo>
                      <a:pt x="40" y="308"/>
                    </a:lnTo>
                    <a:lnTo>
                      <a:pt x="38" y="304"/>
                    </a:lnTo>
                    <a:lnTo>
                      <a:pt x="38" y="300"/>
                    </a:lnTo>
                    <a:lnTo>
                      <a:pt x="36" y="290"/>
                    </a:lnTo>
                    <a:lnTo>
                      <a:pt x="34" y="284"/>
                    </a:lnTo>
                    <a:lnTo>
                      <a:pt x="26" y="276"/>
                    </a:lnTo>
                    <a:lnTo>
                      <a:pt x="24" y="272"/>
                    </a:lnTo>
                    <a:lnTo>
                      <a:pt x="24" y="268"/>
                    </a:lnTo>
                    <a:lnTo>
                      <a:pt x="26" y="262"/>
                    </a:lnTo>
                    <a:lnTo>
                      <a:pt x="30" y="254"/>
                    </a:lnTo>
                    <a:lnTo>
                      <a:pt x="34" y="248"/>
                    </a:lnTo>
                    <a:lnTo>
                      <a:pt x="30" y="246"/>
                    </a:lnTo>
                    <a:lnTo>
                      <a:pt x="30" y="242"/>
                    </a:lnTo>
                    <a:lnTo>
                      <a:pt x="28" y="236"/>
                    </a:lnTo>
                    <a:lnTo>
                      <a:pt x="26" y="232"/>
                    </a:lnTo>
                    <a:lnTo>
                      <a:pt x="20" y="230"/>
                    </a:lnTo>
                    <a:lnTo>
                      <a:pt x="14" y="230"/>
                    </a:lnTo>
                    <a:lnTo>
                      <a:pt x="8" y="230"/>
                    </a:lnTo>
                    <a:lnTo>
                      <a:pt x="8" y="228"/>
                    </a:lnTo>
                    <a:lnTo>
                      <a:pt x="2" y="226"/>
                    </a:lnTo>
                    <a:lnTo>
                      <a:pt x="0" y="222"/>
                    </a:lnTo>
                    <a:lnTo>
                      <a:pt x="172" y="64"/>
                    </a:lnTo>
                    <a:lnTo>
                      <a:pt x="178" y="68"/>
                    </a:lnTo>
                    <a:lnTo>
                      <a:pt x="186" y="68"/>
                    </a:lnTo>
                    <a:lnTo>
                      <a:pt x="196" y="70"/>
                    </a:lnTo>
                    <a:lnTo>
                      <a:pt x="204" y="72"/>
                    </a:lnTo>
                    <a:lnTo>
                      <a:pt x="206" y="74"/>
                    </a:lnTo>
                    <a:lnTo>
                      <a:pt x="210" y="76"/>
                    </a:lnTo>
                    <a:lnTo>
                      <a:pt x="212" y="78"/>
                    </a:lnTo>
                    <a:lnTo>
                      <a:pt x="216" y="78"/>
                    </a:lnTo>
                    <a:lnTo>
                      <a:pt x="226" y="78"/>
                    </a:lnTo>
                    <a:lnTo>
                      <a:pt x="234" y="74"/>
                    </a:lnTo>
                    <a:lnTo>
                      <a:pt x="242" y="72"/>
                    </a:lnTo>
                    <a:lnTo>
                      <a:pt x="252" y="70"/>
                    </a:lnTo>
                    <a:lnTo>
                      <a:pt x="258" y="70"/>
                    </a:lnTo>
                    <a:lnTo>
                      <a:pt x="268" y="70"/>
                    </a:lnTo>
                    <a:lnTo>
                      <a:pt x="280" y="66"/>
                    </a:lnTo>
                    <a:lnTo>
                      <a:pt x="288" y="62"/>
                    </a:lnTo>
                    <a:lnTo>
                      <a:pt x="296" y="60"/>
                    </a:lnTo>
                    <a:lnTo>
                      <a:pt x="316" y="60"/>
                    </a:lnTo>
                    <a:lnTo>
                      <a:pt x="334" y="58"/>
                    </a:lnTo>
                    <a:lnTo>
                      <a:pt x="346" y="58"/>
                    </a:lnTo>
                    <a:lnTo>
                      <a:pt x="352" y="58"/>
                    </a:lnTo>
                    <a:lnTo>
                      <a:pt x="352" y="64"/>
                    </a:lnTo>
                    <a:lnTo>
                      <a:pt x="354" y="68"/>
                    </a:lnTo>
                    <a:lnTo>
                      <a:pt x="358" y="68"/>
                    </a:lnTo>
                    <a:lnTo>
                      <a:pt x="362" y="68"/>
                    </a:lnTo>
                    <a:lnTo>
                      <a:pt x="366" y="64"/>
                    </a:lnTo>
                    <a:lnTo>
                      <a:pt x="374" y="58"/>
                    </a:lnTo>
                    <a:lnTo>
                      <a:pt x="378" y="60"/>
                    </a:lnTo>
                    <a:lnTo>
                      <a:pt x="380" y="64"/>
                    </a:lnTo>
                    <a:lnTo>
                      <a:pt x="380" y="70"/>
                    </a:lnTo>
                    <a:lnTo>
                      <a:pt x="380" y="72"/>
                    </a:lnTo>
                    <a:lnTo>
                      <a:pt x="382" y="72"/>
                    </a:lnTo>
                    <a:lnTo>
                      <a:pt x="386" y="70"/>
                    </a:lnTo>
                    <a:lnTo>
                      <a:pt x="392" y="66"/>
                    </a:lnTo>
                    <a:lnTo>
                      <a:pt x="398" y="64"/>
                    </a:lnTo>
                    <a:lnTo>
                      <a:pt x="410" y="66"/>
                    </a:lnTo>
                    <a:lnTo>
                      <a:pt x="418" y="68"/>
                    </a:lnTo>
                    <a:lnTo>
                      <a:pt x="426" y="72"/>
                    </a:lnTo>
                    <a:lnTo>
                      <a:pt x="436" y="74"/>
                    </a:lnTo>
                    <a:lnTo>
                      <a:pt x="444" y="78"/>
                    </a:lnTo>
                    <a:lnTo>
                      <a:pt x="454" y="82"/>
                    </a:lnTo>
                    <a:lnTo>
                      <a:pt x="458" y="80"/>
                    </a:lnTo>
                    <a:lnTo>
                      <a:pt x="466" y="78"/>
                    </a:lnTo>
                    <a:lnTo>
                      <a:pt x="470" y="80"/>
                    </a:lnTo>
                    <a:lnTo>
                      <a:pt x="472" y="80"/>
                    </a:lnTo>
                    <a:lnTo>
                      <a:pt x="474" y="82"/>
                    </a:lnTo>
                    <a:lnTo>
                      <a:pt x="474" y="86"/>
                    </a:lnTo>
                    <a:lnTo>
                      <a:pt x="472" y="88"/>
                    </a:lnTo>
                    <a:lnTo>
                      <a:pt x="466" y="90"/>
                    </a:lnTo>
                    <a:lnTo>
                      <a:pt x="462" y="94"/>
                    </a:lnTo>
                    <a:lnTo>
                      <a:pt x="460" y="94"/>
                    </a:lnTo>
                    <a:lnTo>
                      <a:pt x="460" y="98"/>
                    </a:lnTo>
                    <a:lnTo>
                      <a:pt x="460" y="100"/>
                    </a:lnTo>
                    <a:lnTo>
                      <a:pt x="462" y="100"/>
                    </a:lnTo>
                    <a:lnTo>
                      <a:pt x="470" y="102"/>
                    </a:lnTo>
                    <a:lnTo>
                      <a:pt x="482" y="100"/>
                    </a:lnTo>
                    <a:lnTo>
                      <a:pt x="492" y="98"/>
                    </a:lnTo>
                    <a:lnTo>
                      <a:pt x="502" y="96"/>
                    </a:lnTo>
                    <a:lnTo>
                      <a:pt x="514" y="94"/>
                    </a:lnTo>
                    <a:lnTo>
                      <a:pt x="518" y="96"/>
                    </a:lnTo>
                    <a:lnTo>
                      <a:pt x="522" y="98"/>
                    </a:lnTo>
                    <a:lnTo>
                      <a:pt x="526" y="102"/>
                    </a:lnTo>
                    <a:lnTo>
                      <a:pt x="528" y="104"/>
                    </a:lnTo>
                    <a:lnTo>
                      <a:pt x="532" y="102"/>
                    </a:lnTo>
                    <a:lnTo>
                      <a:pt x="536" y="100"/>
                    </a:lnTo>
                    <a:lnTo>
                      <a:pt x="538" y="92"/>
                    </a:lnTo>
                    <a:lnTo>
                      <a:pt x="538" y="88"/>
                    </a:lnTo>
                    <a:lnTo>
                      <a:pt x="554" y="84"/>
                    </a:lnTo>
                    <a:lnTo>
                      <a:pt x="562" y="82"/>
                    </a:lnTo>
                    <a:lnTo>
                      <a:pt x="572" y="80"/>
                    </a:lnTo>
                    <a:lnTo>
                      <a:pt x="578" y="82"/>
                    </a:lnTo>
                    <a:lnTo>
                      <a:pt x="582" y="84"/>
                    </a:lnTo>
                    <a:lnTo>
                      <a:pt x="582" y="86"/>
                    </a:lnTo>
                    <a:lnTo>
                      <a:pt x="586" y="88"/>
                    </a:lnTo>
                    <a:lnTo>
                      <a:pt x="594" y="92"/>
                    </a:lnTo>
                    <a:lnTo>
                      <a:pt x="606" y="96"/>
                    </a:lnTo>
                    <a:lnTo>
                      <a:pt x="638" y="96"/>
                    </a:lnTo>
                    <a:lnTo>
                      <a:pt x="642" y="96"/>
                    </a:lnTo>
                    <a:lnTo>
                      <a:pt x="646" y="96"/>
                    </a:lnTo>
                    <a:lnTo>
                      <a:pt x="652" y="92"/>
                    </a:lnTo>
                    <a:lnTo>
                      <a:pt x="656" y="88"/>
                    </a:lnTo>
                    <a:lnTo>
                      <a:pt x="662" y="86"/>
                    </a:lnTo>
                    <a:lnTo>
                      <a:pt x="670" y="88"/>
                    </a:lnTo>
                    <a:lnTo>
                      <a:pt x="682" y="88"/>
                    </a:lnTo>
                    <a:lnTo>
                      <a:pt x="678" y="94"/>
                    </a:lnTo>
                    <a:lnTo>
                      <a:pt x="676" y="98"/>
                    </a:lnTo>
                    <a:lnTo>
                      <a:pt x="674" y="102"/>
                    </a:lnTo>
                    <a:lnTo>
                      <a:pt x="674" y="104"/>
                    </a:lnTo>
                    <a:lnTo>
                      <a:pt x="676" y="106"/>
                    </a:lnTo>
                    <a:lnTo>
                      <a:pt x="680" y="104"/>
                    </a:lnTo>
                    <a:lnTo>
                      <a:pt x="690" y="92"/>
                    </a:lnTo>
                    <a:lnTo>
                      <a:pt x="694" y="88"/>
                    </a:lnTo>
                    <a:lnTo>
                      <a:pt x="702" y="86"/>
                    </a:lnTo>
                    <a:lnTo>
                      <a:pt x="708" y="82"/>
                    </a:lnTo>
                    <a:lnTo>
                      <a:pt x="714" y="78"/>
                    </a:lnTo>
                    <a:lnTo>
                      <a:pt x="716" y="72"/>
                    </a:lnTo>
                    <a:lnTo>
                      <a:pt x="716" y="70"/>
                    </a:lnTo>
                    <a:lnTo>
                      <a:pt x="716" y="68"/>
                    </a:lnTo>
                    <a:lnTo>
                      <a:pt x="714" y="66"/>
                    </a:lnTo>
                    <a:lnTo>
                      <a:pt x="708" y="64"/>
                    </a:lnTo>
                    <a:lnTo>
                      <a:pt x="706" y="64"/>
                    </a:lnTo>
                    <a:lnTo>
                      <a:pt x="706" y="62"/>
                    </a:lnTo>
                    <a:lnTo>
                      <a:pt x="706" y="58"/>
                    </a:lnTo>
                    <a:lnTo>
                      <a:pt x="710" y="54"/>
                    </a:lnTo>
                    <a:lnTo>
                      <a:pt x="718" y="44"/>
                    </a:lnTo>
                    <a:lnTo>
                      <a:pt x="732" y="36"/>
                    </a:lnTo>
                    <a:lnTo>
                      <a:pt x="742" y="32"/>
                    </a:lnTo>
                    <a:lnTo>
                      <a:pt x="746" y="30"/>
                    </a:lnTo>
                    <a:lnTo>
                      <a:pt x="746" y="26"/>
                    </a:lnTo>
                    <a:lnTo>
                      <a:pt x="748" y="20"/>
                    </a:lnTo>
                    <a:lnTo>
                      <a:pt x="752" y="14"/>
                    </a:lnTo>
                    <a:lnTo>
                      <a:pt x="760" y="8"/>
                    </a:lnTo>
                    <a:lnTo>
                      <a:pt x="768" y="4"/>
                    </a:lnTo>
                    <a:lnTo>
                      <a:pt x="776" y="2"/>
                    </a:lnTo>
                    <a:lnTo>
                      <a:pt x="790" y="0"/>
                    </a:lnTo>
                    <a:lnTo>
                      <a:pt x="806" y="0"/>
                    </a:lnTo>
                    <a:lnTo>
                      <a:pt x="816" y="2"/>
                    </a:lnTo>
                    <a:lnTo>
                      <a:pt x="820" y="4"/>
                    </a:lnTo>
                    <a:lnTo>
                      <a:pt x="820" y="6"/>
                    </a:lnTo>
                    <a:lnTo>
                      <a:pt x="810" y="10"/>
                    </a:lnTo>
                    <a:lnTo>
                      <a:pt x="800" y="16"/>
                    </a:lnTo>
                    <a:lnTo>
                      <a:pt x="790" y="20"/>
                    </a:lnTo>
                    <a:lnTo>
                      <a:pt x="778" y="22"/>
                    </a:lnTo>
                    <a:lnTo>
                      <a:pt x="772" y="22"/>
                    </a:lnTo>
                    <a:lnTo>
                      <a:pt x="764" y="26"/>
                    </a:lnTo>
                    <a:lnTo>
                      <a:pt x="758" y="30"/>
                    </a:lnTo>
                    <a:lnTo>
                      <a:pt x="756" y="34"/>
                    </a:lnTo>
                    <a:lnTo>
                      <a:pt x="756" y="52"/>
                    </a:lnTo>
                    <a:lnTo>
                      <a:pt x="754" y="58"/>
                    </a:lnTo>
                    <a:lnTo>
                      <a:pt x="752" y="60"/>
                    </a:lnTo>
                    <a:lnTo>
                      <a:pt x="748" y="64"/>
                    </a:lnTo>
                    <a:lnTo>
                      <a:pt x="750" y="66"/>
                    </a:lnTo>
                    <a:lnTo>
                      <a:pt x="752" y="68"/>
                    </a:lnTo>
                    <a:lnTo>
                      <a:pt x="756" y="70"/>
                    </a:lnTo>
                    <a:lnTo>
                      <a:pt x="758" y="72"/>
                    </a:lnTo>
                    <a:lnTo>
                      <a:pt x="758" y="78"/>
                    </a:lnTo>
                    <a:lnTo>
                      <a:pt x="758" y="80"/>
                    </a:lnTo>
                    <a:lnTo>
                      <a:pt x="762" y="82"/>
                    </a:lnTo>
                    <a:lnTo>
                      <a:pt x="766" y="80"/>
                    </a:lnTo>
                    <a:lnTo>
                      <a:pt x="770" y="78"/>
                    </a:lnTo>
                    <a:lnTo>
                      <a:pt x="772" y="76"/>
                    </a:lnTo>
                    <a:lnTo>
                      <a:pt x="776" y="76"/>
                    </a:lnTo>
                    <a:lnTo>
                      <a:pt x="782" y="76"/>
                    </a:lnTo>
                    <a:lnTo>
                      <a:pt x="784" y="78"/>
                    </a:lnTo>
                    <a:lnTo>
                      <a:pt x="784" y="82"/>
                    </a:lnTo>
                    <a:lnTo>
                      <a:pt x="780" y="86"/>
                    </a:lnTo>
                    <a:lnTo>
                      <a:pt x="774" y="88"/>
                    </a:lnTo>
                    <a:lnTo>
                      <a:pt x="772" y="92"/>
                    </a:lnTo>
                    <a:lnTo>
                      <a:pt x="770" y="98"/>
                    </a:lnTo>
                    <a:lnTo>
                      <a:pt x="772" y="102"/>
                    </a:lnTo>
                    <a:lnTo>
                      <a:pt x="774" y="106"/>
                    </a:lnTo>
                    <a:lnTo>
                      <a:pt x="780" y="104"/>
                    </a:lnTo>
                    <a:lnTo>
                      <a:pt x="786" y="100"/>
                    </a:lnTo>
                    <a:lnTo>
                      <a:pt x="794" y="88"/>
                    </a:lnTo>
                    <a:lnTo>
                      <a:pt x="798" y="92"/>
                    </a:lnTo>
                    <a:lnTo>
                      <a:pt x="808" y="86"/>
                    </a:lnTo>
                    <a:lnTo>
                      <a:pt x="816" y="82"/>
                    </a:lnTo>
                    <a:lnTo>
                      <a:pt x="822" y="80"/>
                    </a:lnTo>
                    <a:lnTo>
                      <a:pt x="822" y="74"/>
                    </a:lnTo>
                    <a:lnTo>
                      <a:pt x="822" y="70"/>
                    </a:lnTo>
                    <a:lnTo>
                      <a:pt x="824" y="68"/>
                    </a:lnTo>
                    <a:lnTo>
                      <a:pt x="828" y="66"/>
                    </a:lnTo>
                    <a:lnTo>
                      <a:pt x="850" y="66"/>
                    </a:lnTo>
                    <a:lnTo>
                      <a:pt x="858" y="70"/>
                    </a:lnTo>
                    <a:lnTo>
                      <a:pt x="862" y="72"/>
                    </a:lnTo>
                    <a:lnTo>
                      <a:pt x="864" y="78"/>
                    </a:lnTo>
                    <a:lnTo>
                      <a:pt x="862" y="80"/>
                    </a:lnTo>
                    <a:lnTo>
                      <a:pt x="860" y="82"/>
                    </a:lnTo>
                    <a:lnTo>
                      <a:pt x="854" y="84"/>
                    </a:lnTo>
                    <a:lnTo>
                      <a:pt x="848" y="86"/>
                    </a:lnTo>
                    <a:lnTo>
                      <a:pt x="846" y="86"/>
                    </a:lnTo>
                    <a:lnTo>
                      <a:pt x="846" y="90"/>
                    </a:lnTo>
                    <a:lnTo>
                      <a:pt x="846" y="94"/>
                    </a:lnTo>
                    <a:lnTo>
                      <a:pt x="848" y="100"/>
                    </a:lnTo>
                    <a:lnTo>
                      <a:pt x="846" y="104"/>
                    </a:lnTo>
                    <a:lnTo>
                      <a:pt x="842" y="108"/>
                    </a:lnTo>
                    <a:lnTo>
                      <a:pt x="830" y="112"/>
                    </a:lnTo>
                    <a:lnTo>
                      <a:pt x="816" y="116"/>
                    </a:lnTo>
                    <a:lnTo>
                      <a:pt x="808" y="122"/>
                    </a:lnTo>
                    <a:lnTo>
                      <a:pt x="802" y="126"/>
                    </a:lnTo>
                    <a:lnTo>
                      <a:pt x="798" y="124"/>
                    </a:lnTo>
                    <a:lnTo>
                      <a:pt x="790" y="122"/>
                    </a:lnTo>
                    <a:lnTo>
                      <a:pt x="780" y="122"/>
                    </a:lnTo>
                    <a:lnTo>
                      <a:pt x="772" y="132"/>
                    </a:lnTo>
                    <a:lnTo>
                      <a:pt x="758" y="140"/>
                    </a:lnTo>
                    <a:lnTo>
                      <a:pt x="732" y="156"/>
                    </a:lnTo>
                    <a:lnTo>
                      <a:pt x="726" y="160"/>
                    </a:lnTo>
                    <a:lnTo>
                      <a:pt x="722" y="164"/>
                    </a:lnTo>
                    <a:lnTo>
                      <a:pt x="718" y="164"/>
                    </a:lnTo>
                    <a:lnTo>
                      <a:pt x="712" y="164"/>
                    </a:lnTo>
                    <a:lnTo>
                      <a:pt x="708" y="166"/>
                    </a:lnTo>
                    <a:lnTo>
                      <a:pt x="704" y="168"/>
                    </a:lnTo>
                    <a:lnTo>
                      <a:pt x="698" y="172"/>
                    </a:lnTo>
                    <a:lnTo>
                      <a:pt x="690" y="176"/>
                    </a:lnTo>
                    <a:lnTo>
                      <a:pt x="684" y="178"/>
                    </a:lnTo>
                    <a:lnTo>
                      <a:pt x="674" y="180"/>
                    </a:lnTo>
                    <a:lnTo>
                      <a:pt x="656" y="184"/>
                    </a:lnTo>
                    <a:lnTo>
                      <a:pt x="648" y="188"/>
                    </a:lnTo>
                    <a:lnTo>
                      <a:pt x="640" y="192"/>
                    </a:lnTo>
                    <a:lnTo>
                      <a:pt x="632" y="198"/>
                    </a:lnTo>
                    <a:lnTo>
                      <a:pt x="622" y="206"/>
                    </a:lnTo>
                    <a:lnTo>
                      <a:pt x="612" y="214"/>
                    </a:lnTo>
                    <a:lnTo>
                      <a:pt x="606" y="222"/>
                    </a:lnTo>
                    <a:lnTo>
                      <a:pt x="600" y="234"/>
                    </a:lnTo>
                    <a:lnTo>
                      <a:pt x="594" y="244"/>
                    </a:lnTo>
                    <a:lnTo>
                      <a:pt x="602" y="244"/>
                    </a:lnTo>
                    <a:lnTo>
                      <a:pt x="606" y="246"/>
                    </a:lnTo>
                    <a:lnTo>
                      <a:pt x="606" y="248"/>
                    </a:lnTo>
                    <a:lnTo>
                      <a:pt x="604" y="260"/>
                    </a:lnTo>
                    <a:lnTo>
                      <a:pt x="602" y="266"/>
                    </a:lnTo>
                    <a:lnTo>
                      <a:pt x="602" y="274"/>
                    </a:lnTo>
                    <a:lnTo>
                      <a:pt x="604" y="274"/>
                    </a:lnTo>
                    <a:lnTo>
                      <a:pt x="606" y="276"/>
                    </a:lnTo>
                    <a:lnTo>
                      <a:pt x="608" y="276"/>
                    </a:lnTo>
                    <a:lnTo>
                      <a:pt x="614" y="272"/>
                    </a:lnTo>
                    <a:lnTo>
                      <a:pt x="622" y="272"/>
                    </a:lnTo>
                    <a:lnTo>
                      <a:pt x="630" y="274"/>
                    </a:lnTo>
                    <a:lnTo>
                      <a:pt x="636" y="276"/>
                    </a:lnTo>
                    <a:lnTo>
                      <a:pt x="642" y="280"/>
                    </a:lnTo>
                    <a:lnTo>
                      <a:pt x="648" y="288"/>
                    </a:lnTo>
                    <a:lnTo>
                      <a:pt x="652" y="292"/>
                    </a:lnTo>
                    <a:lnTo>
                      <a:pt x="656" y="294"/>
                    </a:lnTo>
                    <a:lnTo>
                      <a:pt x="662" y="294"/>
                    </a:lnTo>
                    <a:lnTo>
                      <a:pt x="666" y="296"/>
                    </a:lnTo>
                    <a:lnTo>
                      <a:pt x="670" y="300"/>
                    </a:lnTo>
                    <a:lnTo>
                      <a:pt x="674" y="304"/>
                    </a:lnTo>
                    <a:lnTo>
                      <a:pt x="680" y="306"/>
                    </a:lnTo>
                    <a:lnTo>
                      <a:pt x="688" y="308"/>
                    </a:lnTo>
                    <a:lnTo>
                      <a:pt x="698" y="306"/>
                    </a:lnTo>
                    <a:lnTo>
                      <a:pt x="712" y="308"/>
                    </a:lnTo>
                    <a:lnTo>
                      <a:pt x="712" y="310"/>
                    </a:lnTo>
                    <a:lnTo>
                      <a:pt x="712" y="314"/>
                    </a:lnTo>
                    <a:lnTo>
                      <a:pt x="710" y="322"/>
                    </a:lnTo>
                    <a:lnTo>
                      <a:pt x="704" y="332"/>
                    </a:lnTo>
                    <a:lnTo>
                      <a:pt x="700" y="344"/>
                    </a:lnTo>
                    <a:lnTo>
                      <a:pt x="698" y="350"/>
                    </a:lnTo>
                    <a:lnTo>
                      <a:pt x="698" y="356"/>
                    </a:lnTo>
                    <a:lnTo>
                      <a:pt x="700" y="360"/>
                    </a:lnTo>
                    <a:lnTo>
                      <a:pt x="704" y="366"/>
                    </a:lnTo>
                    <a:lnTo>
                      <a:pt x="712" y="376"/>
                    </a:lnTo>
                    <a:lnTo>
                      <a:pt x="714" y="374"/>
                    </a:lnTo>
                    <a:lnTo>
                      <a:pt x="718" y="370"/>
                    </a:lnTo>
                    <a:lnTo>
                      <a:pt x="724" y="366"/>
                    </a:lnTo>
                    <a:lnTo>
                      <a:pt x="730" y="362"/>
                    </a:lnTo>
                    <a:lnTo>
                      <a:pt x="734" y="356"/>
                    </a:lnTo>
                    <a:lnTo>
                      <a:pt x="738" y="350"/>
                    </a:lnTo>
                    <a:lnTo>
                      <a:pt x="742" y="332"/>
                    </a:lnTo>
                    <a:lnTo>
                      <a:pt x="746" y="314"/>
                    </a:lnTo>
                    <a:lnTo>
                      <a:pt x="748" y="312"/>
                    </a:lnTo>
                    <a:lnTo>
                      <a:pt x="754" y="308"/>
                    </a:lnTo>
                    <a:lnTo>
                      <a:pt x="766" y="306"/>
                    </a:lnTo>
                    <a:lnTo>
                      <a:pt x="772" y="304"/>
                    </a:lnTo>
                    <a:lnTo>
                      <a:pt x="788" y="296"/>
                    </a:lnTo>
                    <a:lnTo>
                      <a:pt x="796" y="290"/>
                    </a:lnTo>
                    <a:lnTo>
                      <a:pt x="800" y="284"/>
                    </a:lnTo>
                    <a:lnTo>
                      <a:pt x="804" y="276"/>
                    </a:lnTo>
                    <a:lnTo>
                      <a:pt x="806" y="266"/>
                    </a:lnTo>
                    <a:lnTo>
                      <a:pt x="804" y="264"/>
                    </a:lnTo>
                    <a:lnTo>
                      <a:pt x="802" y="262"/>
                    </a:lnTo>
                    <a:lnTo>
                      <a:pt x="800" y="258"/>
                    </a:lnTo>
                    <a:lnTo>
                      <a:pt x="794" y="256"/>
                    </a:lnTo>
                    <a:lnTo>
                      <a:pt x="794" y="254"/>
                    </a:lnTo>
                    <a:lnTo>
                      <a:pt x="792" y="250"/>
                    </a:lnTo>
                    <a:lnTo>
                      <a:pt x="794" y="246"/>
                    </a:lnTo>
                    <a:lnTo>
                      <a:pt x="798" y="244"/>
                    </a:lnTo>
                    <a:lnTo>
                      <a:pt x="804" y="238"/>
                    </a:lnTo>
                    <a:lnTo>
                      <a:pt x="806" y="2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9" name="Freeform 27"/>
              <p:cNvSpPr>
                <a:spLocks/>
              </p:cNvSpPr>
              <p:nvPr/>
            </p:nvSpPr>
            <p:spPr bwMode="auto">
              <a:xfrm>
                <a:off x="1795" y="1226"/>
                <a:ext cx="38" cy="18"/>
              </a:xfrm>
              <a:custGeom>
                <a:avLst/>
                <a:gdLst>
                  <a:gd name="T0" fmla="*/ 38 w 38"/>
                  <a:gd name="T1" fmla="*/ 18 h 18"/>
                  <a:gd name="T2" fmla="*/ 24 w 38"/>
                  <a:gd name="T3" fmla="*/ 16 h 18"/>
                  <a:gd name="T4" fmla="*/ 18 w 38"/>
                  <a:gd name="T5" fmla="*/ 16 h 18"/>
                  <a:gd name="T6" fmla="*/ 10 w 38"/>
                  <a:gd name="T7" fmla="*/ 14 h 18"/>
                  <a:gd name="T8" fmla="*/ 2 w 38"/>
                  <a:gd name="T9" fmla="*/ 8 h 18"/>
                  <a:gd name="T10" fmla="*/ 0 w 38"/>
                  <a:gd name="T11" fmla="*/ 4 h 18"/>
                  <a:gd name="T12" fmla="*/ 2 w 38"/>
                  <a:gd name="T13" fmla="*/ 0 h 18"/>
                  <a:gd name="T14" fmla="*/ 4 w 38"/>
                  <a:gd name="T15" fmla="*/ 0 h 18"/>
                  <a:gd name="T16" fmla="*/ 12 w 38"/>
                  <a:gd name="T17" fmla="*/ 0 h 18"/>
                  <a:gd name="T18" fmla="*/ 22 w 38"/>
                  <a:gd name="T19" fmla="*/ 2 h 18"/>
                  <a:gd name="T20" fmla="*/ 28 w 38"/>
                  <a:gd name="T21" fmla="*/ 6 h 18"/>
                  <a:gd name="T22" fmla="*/ 34 w 38"/>
                  <a:gd name="T23" fmla="*/ 12 h 18"/>
                  <a:gd name="T24" fmla="*/ 36 w 38"/>
                  <a:gd name="T25" fmla="*/ 14 h 18"/>
                  <a:gd name="T26" fmla="*/ 38 w 38"/>
                  <a:gd name="T2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18">
                    <a:moveTo>
                      <a:pt x="38" y="18"/>
                    </a:moveTo>
                    <a:lnTo>
                      <a:pt x="24" y="16"/>
                    </a:lnTo>
                    <a:lnTo>
                      <a:pt x="18" y="16"/>
                    </a:lnTo>
                    <a:lnTo>
                      <a:pt x="10" y="14"/>
                    </a:lnTo>
                    <a:lnTo>
                      <a:pt x="2" y="8"/>
                    </a:lnTo>
                    <a:lnTo>
                      <a:pt x="0" y="4"/>
                    </a:lnTo>
                    <a:lnTo>
                      <a:pt x="2" y="0"/>
                    </a:lnTo>
                    <a:lnTo>
                      <a:pt x="4" y="0"/>
                    </a:lnTo>
                    <a:lnTo>
                      <a:pt x="12" y="0"/>
                    </a:lnTo>
                    <a:lnTo>
                      <a:pt x="22" y="2"/>
                    </a:lnTo>
                    <a:lnTo>
                      <a:pt x="28" y="6"/>
                    </a:lnTo>
                    <a:lnTo>
                      <a:pt x="34" y="12"/>
                    </a:lnTo>
                    <a:lnTo>
                      <a:pt x="36" y="14"/>
                    </a:lnTo>
                    <a:lnTo>
                      <a:pt x="38"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0" name="Freeform 28"/>
              <p:cNvSpPr>
                <a:spLocks/>
              </p:cNvSpPr>
              <p:nvPr/>
            </p:nvSpPr>
            <p:spPr bwMode="auto">
              <a:xfrm>
                <a:off x="1857" y="1198"/>
                <a:ext cx="96" cy="90"/>
              </a:xfrm>
              <a:custGeom>
                <a:avLst/>
                <a:gdLst>
                  <a:gd name="T0" fmla="*/ 70 w 96"/>
                  <a:gd name="T1" fmla="*/ 74 h 90"/>
                  <a:gd name="T2" fmla="*/ 58 w 96"/>
                  <a:gd name="T3" fmla="*/ 80 h 90"/>
                  <a:gd name="T4" fmla="*/ 48 w 96"/>
                  <a:gd name="T5" fmla="*/ 84 h 90"/>
                  <a:gd name="T6" fmla="*/ 50 w 96"/>
                  <a:gd name="T7" fmla="*/ 76 h 90"/>
                  <a:gd name="T8" fmla="*/ 42 w 96"/>
                  <a:gd name="T9" fmla="*/ 70 h 90"/>
                  <a:gd name="T10" fmla="*/ 6 w 96"/>
                  <a:gd name="T11" fmla="*/ 70 h 90"/>
                  <a:gd name="T12" fmla="*/ 0 w 96"/>
                  <a:gd name="T13" fmla="*/ 68 h 90"/>
                  <a:gd name="T14" fmla="*/ 4 w 96"/>
                  <a:gd name="T15" fmla="*/ 64 h 90"/>
                  <a:gd name="T16" fmla="*/ 10 w 96"/>
                  <a:gd name="T17" fmla="*/ 54 h 90"/>
                  <a:gd name="T18" fmla="*/ 22 w 96"/>
                  <a:gd name="T19" fmla="*/ 48 h 90"/>
                  <a:gd name="T20" fmla="*/ 24 w 96"/>
                  <a:gd name="T21" fmla="*/ 42 h 90"/>
                  <a:gd name="T22" fmla="*/ 34 w 96"/>
                  <a:gd name="T23" fmla="*/ 30 h 90"/>
                  <a:gd name="T24" fmla="*/ 44 w 96"/>
                  <a:gd name="T25" fmla="*/ 20 h 90"/>
                  <a:gd name="T26" fmla="*/ 62 w 96"/>
                  <a:gd name="T27" fmla="*/ 6 h 90"/>
                  <a:gd name="T28" fmla="*/ 70 w 96"/>
                  <a:gd name="T29" fmla="*/ 0 h 90"/>
                  <a:gd name="T30" fmla="*/ 74 w 96"/>
                  <a:gd name="T31" fmla="*/ 4 h 90"/>
                  <a:gd name="T32" fmla="*/ 72 w 96"/>
                  <a:gd name="T33" fmla="*/ 8 h 90"/>
                  <a:gd name="T34" fmla="*/ 56 w 96"/>
                  <a:gd name="T35" fmla="*/ 24 h 90"/>
                  <a:gd name="T36" fmla="*/ 56 w 96"/>
                  <a:gd name="T37" fmla="*/ 30 h 90"/>
                  <a:gd name="T38" fmla="*/ 64 w 96"/>
                  <a:gd name="T39" fmla="*/ 24 h 90"/>
                  <a:gd name="T40" fmla="*/ 66 w 96"/>
                  <a:gd name="T41" fmla="*/ 32 h 90"/>
                  <a:gd name="T42" fmla="*/ 70 w 96"/>
                  <a:gd name="T43" fmla="*/ 40 h 90"/>
                  <a:gd name="T44" fmla="*/ 72 w 96"/>
                  <a:gd name="T45" fmla="*/ 42 h 90"/>
                  <a:gd name="T46" fmla="*/ 78 w 96"/>
                  <a:gd name="T47" fmla="*/ 38 h 90"/>
                  <a:gd name="T48" fmla="*/ 88 w 96"/>
                  <a:gd name="T49" fmla="*/ 40 h 90"/>
                  <a:gd name="T50" fmla="*/ 94 w 96"/>
                  <a:gd name="T51" fmla="*/ 42 h 90"/>
                  <a:gd name="T52" fmla="*/ 88 w 96"/>
                  <a:gd name="T53" fmla="*/ 48 h 90"/>
                  <a:gd name="T54" fmla="*/ 84 w 96"/>
                  <a:gd name="T55" fmla="*/ 52 h 90"/>
                  <a:gd name="T56" fmla="*/ 92 w 96"/>
                  <a:gd name="T57" fmla="*/ 50 h 90"/>
                  <a:gd name="T58" fmla="*/ 90 w 96"/>
                  <a:gd name="T59" fmla="*/ 56 h 90"/>
                  <a:gd name="T60" fmla="*/ 96 w 96"/>
                  <a:gd name="T61" fmla="*/ 58 h 90"/>
                  <a:gd name="T62" fmla="*/ 88 w 96"/>
                  <a:gd name="T63" fmla="*/ 68 h 90"/>
                  <a:gd name="T64" fmla="*/ 88 w 96"/>
                  <a:gd name="T65" fmla="*/ 70 h 90"/>
                  <a:gd name="T66" fmla="*/ 96 w 96"/>
                  <a:gd name="T67" fmla="*/ 70 h 90"/>
                  <a:gd name="T68" fmla="*/ 90 w 96"/>
                  <a:gd name="T69" fmla="*/ 82 h 90"/>
                  <a:gd name="T70" fmla="*/ 80 w 96"/>
                  <a:gd name="T71" fmla="*/ 90 h 90"/>
                  <a:gd name="T72" fmla="*/ 76 w 96"/>
                  <a:gd name="T73" fmla="*/ 86 h 90"/>
                  <a:gd name="T74" fmla="*/ 80 w 96"/>
                  <a:gd name="T75" fmla="*/ 80 h 90"/>
                  <a:gd name="T76" fmla="*/ 70 w 96"/>
                  <a:gd name="T77"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6" h="90">
                    <a:moveTo>
                      <a:pt x="76" y="74"/>
                    </a:moveTo>
                    <a:lnTo>
                      <a:pt x="70" y="74"/>
                    </a:lnTo>
                    <a:lnTo>
                      <a:pt x="66" y="76"/>
                    </a:lnTo>
                    <a:lnTo>
                      <a:pt x="58" y="80"/>
                    </a:lnTo>
                    <a:lnTo>
                      <a:pt x="52" y="84"/>
                    </a:lnTo>
                    <a:lnTo>
                      <a:pt x="48" y="84"/>
                    </a:lnTo>
                    <a:lnTo>
                      <a:pt x="44" y="84"/>
                    </a:lnTo>
                    <a:lnTo>
                      <a:pt x="50" y="76"/>
                    </a:lnTo>
                    <a:lnTo>
                      <a:pt x="46" y="72"/>
                    </a:lnTo>
                    <a:lnTo>
                      <a:pt x="42" y="70"/>
                    </a:lnTo>
                    <a:lnTo>
                      <a:pt x="14" y="70"/>
                    </a:lnTo>
                    <a:lnTo>
                      <a:pt x="6" y="70"/>
                    </a:lnTo>
                    <a:lnTo>
                      <a:pt x="2" y="70"/>
                    </a:lnTo>
                    <a:lnTo>
                      <a:pt x="0" y="68"/>
                    </a:lnTo>
                    <a:lnTo>
                      <a:pt x="2" y="66"/>
                    </a:lnTo>
                    <a:lnTo>
                      <a:pt x="4" y="64"/>
                    </a:lnTo>
                    <a:lnTo>
                      <a:pt x="8" y="64"/>
                    </a:lnTo>
                    <a:lnTo>
                      <a:pt x="10" y="54"/>
                    </a:lnTo>
                    <a:lnTo>
                      <a:pt x="16" y="50"/>
                    </a:lnTo>
                    <a:lnTo>
                      <a:pt x="22" y="48"/>
                    </a:lnTo>
                    <a:lnTo>
                      <a:pt x="22" y="46"/>
                    </a:lnTo>
                    <a:lnTo>
                      <a:pt x="24" y="42"/>
                    </a:lnTo>
                    <a:lnTo>
                      <a:pt x="28" y="32"/>
                    </a:lnTo>
                    <a:lnTo>
                      <a:pt x="34" y="30"/>
                    </a:lnTo>
                    <a:lnTo>
                      <a:pt x="38" y="28"/>
                    </a:lnTo>
                    <a:lnTo>
                      <a:pt x="44" y="20"/>
                    </a:lnTo>
                    <a:lnTo>
                      <a:pt x="52" y="14"/>
                    </a:lnTo>
                    <a:lnTo>
                      <a:pt x="62" y="6"/>
                    </a:lnTo>
                    <a:lnTo>
                      <a:pt x="66" y="2"/>
                    </a:lnTo>
                    <a:lnTo>
                      <a:pt x="70" y="0"/>
                    </a:lnTo>
                    <a:lnTo>
                      <a:pt x="74" y="0"/>
                    </a:lnTo>
                    <a:lnTo>
                      <a:pt x="74" y="4"/>
                    </a:lnTo>
                    <a:lnTo>
                      <a:pt x="70" y="4"/>
                    </a:lnTo>
                    <a:lnTo>
                      <a:pt x="72" y="8"/>
                    </a:lnTo>
                    <a:lnTo>
                      <a:pt x="62" y="16"/>
                    </a:lnTo>
                    <a:lnTo>
                      <a:pt x="56" y="24"/>
                    </a:lnTo>
                    <a:lnTo>
                      <a:pt x="54" y="30"/>
                    </a:lnTo>
                    <a:lnTo>
                      <a:pt x="56" y="30"/>
                    </a:lnTo>
                    <a:lnTo>
                      <a:pt x="60" y="24"/>
                    </a:lnTo>
                    <a:lnTo>
                      <a:pt x="64" y="24"/>
                    </a:lnTo>
                    <a:lnTo>
                      <a:pt x="64" y="30"/>
                    </a:lnTo>
                    <a:lnTo>
                      <a:pt x="66" y="32"/>
                    </a:lnTo>
                    <a:lnTo>
                      <a:pt x="68" y="34"/>
                    </a:lnTo>
                    <a:lnTo>
                      <a:pt x="70" y="40"/>
                    </a:lnTo>
                    <a:lnTo>
                      <a:pt x="70" y="42"/>
                    </a:lnTo>
                    <a:lnTo>
                      <a:pt x="72" y="42"/>
                    </a:lnTo>
                    <a:lnTo>
                      <a:pt x="74" y="40"/>
                    </a:lnTo>
                    <a:lnTo>
                      <a:pt x="78" y="38"/>
                    </a:lnTo>
                    <a:lnTo>
                      <a:pt x="80" y="38"/>
                    </a:lnTo>
                    <a:lnTo>
                      <a:pt x="88" y="40"/>
                    </a:lnTo>
                    <a:lnTo>
                      <a:pt x="92" y="42"/>
                    </a:lnTo>
                    <a:lnTo>
                      <a:pt x="94" y="42"/>
                    </a:lnTo>
                    <a:lnTo>
                      <a:pt x="92" y="46"/>
                    </a:lnTo>
                    <a:lnTo>
                      <a:pt x="88" y="48"/>
                    </a:lnTo>
                    <a:lnTo>
                      <a:pt x="82" y="50"/>
                    </a:lnTo>
                    <a:lnTo>
                      <a:pt x="84" y="52"/>
                    </a:lnTo>
                    <a:lnTo>
                      <a:pt x="86" y="52"/>
                    </a:lnTo>
                    <a:lnTo>
                      <a:pt x="92" y="50"/>
                    </a:lnTo>
                    <a:lnTo>
                      <a:pt x="94" y="54"/>
                    </a:lnTo>
                    <a:lnTo>
                      <a:pt x="90" y="56"/>
                    </a:lnTo>
                    <a:lnTo>
                      <a:pt x="90" y="58"/>
                    </a:lnTo>
                    <a:lnTo>
                      <a:pt x="96" y="58"/>
                    </a:lnTo>
                    <a:lnTo>
                      <a:pt x="92" y="64"/>
                    </a:lnTo>
                    <a:lnTo>
                      <a:pt x="88" y="68"/>
                    </a:lnTo>
                    <a:lnTo>
                      <a:pt x="84" y="70"/>
                    </a:lnTo>
                    <a:lnTo>
                      <a:pt x="88" y="70"/>
                    </a:lnTo>
                    <a:lnTo>
                      <a:pt x="92" y="70"/>
                    </a:lnTo>
                    <a:lnTo>
                      <a:pt x="96" y="70"/>
                    </a:lnTo>
                    <a:lnTo>
                      <a:pt x="94" y="74"/>
                    </a:lnTo>
                    <a:lnTo>
                      <a:pt x="90" y="82"/>
                    </a:lnTo>
                    <a:lnTo>
                      <a:pt x="84" y="88"/>
                    </a:lnTo>
                    <a:lnTo>
                      <a:pt x="80" y="90"/>
                    </a:lnTo>
                    <a:lnTo>
                      <a:pt x="76" y="88"/>
                    </a:lnTo>
                    <a:lnTo>
                      <a:pt x="76" y="86"/>
                    </a:lnTo>
                    <a:lnTo>
                      <a:pt x="78" y="82"/>
                    </a:lnTo>
                    <a:lnTo>
                      <a:pt x="80" y="80"/>
                    </a:lnTo>
                    <a:lnTo>
                      <a:pt x="74" y="82"/>
                    </a:lnTo>
                    <a:lnTo>
                      <a:pt x="70" y="82"/>
                    </a:lnTo>
                    <a:lnTo>
                      <a:pt x="76" y="7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1" name="Freeform 29"/>
              <p:cNvSpPr>
                <a:spLocks/>
              </p:cNvSpPr>
              <p:nvPr/>
            </p:nvSpPr>
            <p:spPr bwMode="auto">
              <a:xfrm>
                <a:off x="1279" y="822"/>
                <a:ext cx="142" cy="58"/>
              </a:xfrm>
              <a:custGeom>
                <a:avLst/>
                <a:gdLst>
                  <a:gd name="T0" fmla="*/ 0 w 142"/>
                  <a:gd name="T1" fmla="*/ 40 h 58"/>
                  <a:gd name="T2" fmla="*/ 4 w 142"/>
                  <a:gd name="T3" fmla="*/ 40 h 58"/>
                  <a:gd name="T4" fmla="*/ 10 w 142"/>
                  <a:gd name="T5" fmla="*/ 40 h 58"/>
                  <a:gd name="T6" fmla="*/ 14 w 142"/>
                  <a:gd name="T7" fmla="*/ 40 h 58"/>
                  <a:gd name="T8" fmla="*/ 18 w 142"/>
                  <a:gd name="T9" fmla="*/ 44 h 58"/>
                  <a:gd name="T10" fmla="*/ 20 w 142"/>
                  <a:gd name="T11" fmla="*/ 48 h 58"/>
                  <a:gd name="T12" fmla="*/ 18 w 142"/>
                  <a:gd name="T13" fmla="*/ 56 h 58"/>
                  <a:gd name="T14" fmla="*/ 20 w 142"/>
                  <a:gd name="T15" fmla="*/ 58 h 58"/>
                  <a:gd name="T16" fmla="*/ 24 w 142"/>
                  <a:gd name="T17" fmla="*/ 54 h 58"/>
                  <a:gd name="T18" fmla="*/ 32 w 142"/>
                  <a:gd name="T19" fmla="*/ 48 h 58"/>
                  <a:gd name="T20" fmla="*/ 38 w 142"/>
                  <a:gd name="T21" fmla="*/ 44 h 58"/>
                  <a:gd name="T22" fmla="*/ 48 w 142"/>
                  <a:gd name="T23" fmla="*/ 44 h 58"/>
                  <a:gd name="T24" fmla="*/ 54 w 142"/>
                  <a:gd name="T25" fmla="*/ 44 h 58"/>
                  <a:gd name="T26" fmla="*/ 60 w 142"/>
                  <a:gd name="T27" fmla="*/ 42 h 58"/>
                  <a:gd name="T28" fmla="*/ 70 w 142"/>
                  <a:gd name="T29" fmla="*/ 36 h 58"/>
                  <a:gd name="T30" fmla="*/ 78 w 142"/>
                  <a:gd name="T31" fmla="*/ 34 h 58"/>
                  <a:gd name="T32" fmla="*/ 100 w 142"/>
                  <a:gd name="T33" fmla="*/ 30 h 58"/>
                  <a:gd name="T34" fmla="*/ 122 w 142"/>
                  <a:gd name="T35" fmla="*/ 24 h 58"/>
                  <a:gd name="T36" fmla="*/ 132 w 142"/>
                  <a:gd name="T37" fmla="*/ 20 h 58"/>
                  <a:gd name="T38" fmla="*/ 142 w 142"/>
                  <a:gd name="T39" fmla="*/ 14 h 58"/>
                  <a:gd name="T40" fmla="*/ 134 w 142"/>
                  <a:gd name="T41" fmla="*/ 8 h 58"/>
                  <a:gd name="T42" fmla="*/ 128 w 142"/>
                  <a:gd name="T43" fmla="*/ 4 h 58"/>
                  <a:gd name="T44" fmla="*/ 124 w 142"/>
                  <a:gd name="T45" fmla="*/ 4 h 58"/>
                  <a:gd name="T46" fmla="*/ 118 w 142"/>
                  <a:gd name="T47" fmla="*/ 4 h 58"/>
                  <a:gd name="T48" fmla="*/ 118 w 142"/>
                  <a:gd name="T49" fmla="*/ 8 h 58"/>
                  <a:gd name="T50" fmla="*/ 112 w 142"/>
                  <a:gd name="T51" fmla="*/ 8 h 58"/>
                  <a:gd name="T52" fmla="*/ 106 w 142"/>
                  <a:gd name="T53" fmla="*/ 6 h 58"/>
                  <a:gd name="T54" fmla="*/ 102 w 142"/>
                  <a:gd name="T55" fmla="*/ 2 h 58"/>
                  <a:gd name="T56" fmla="*/ 96 w 142"/>
                  <a:gd name="T57" fmla="*/ 0 h 58"/>
                  <a:gd name="T58" fmla="*/ 76 w 142"/>
                  <a:gd name="T59" fmla="*/ 2 h 58"/>
                  <a:gd name="T60" fmla="*/ 60 w 142"/>
                  <a:gd name="T61" fmla="*/ 4 h 58"/>
                  <a:gd name="T62" fmla="*/ 48 w 142"/>
                  <a:gd name="T63" fmla="*/ 14 h 58"/>
                  <a:gd name="T64" fmla="*/ 44 w 142"/>
                  <a:gd name="T65" fmla="*/ 18 h 58"/>
                  <a:gd name="T66" fmla="*/ 38 w 142"/>
                  <a:gd name="T67" fmla="*/ 22 h 58"/>
                  <a:gd name="T68" fmla="*/ 24 w 142"/>
                  <a:gd name="T69" fmla="*/ 28 h 58"/>
                  <a:gd name="T70" fmla="*/ 12 w 142"/>
                  <a:gd name="T71" fmla="*/ 34 h 58"/>
                  <a:gd name="T72" fmla="*/ 6 w 142"/>
                  <a:gd name="T73" fmla="*/ 36 h 58"/>
                  <a:gd name="T74" fmla="*/ 0 w 142"/>
                  <a:gd name="T75" fmla="*/ 4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58">
                    <a:moveTo>
                      <a:pt x="0" y="40"/>
                    </a:moveTo>
                    <a:lnTo>
                      <a:pt x="4" y="40"/>
                    </a:lnTo>
                    <a:lnTo>
                      <a:pt x="10" y="40"/>
                    </a:lnTo>
                    <a:lnTo>
                      <a:pt x="14" y="40"/>
                    </a:lnTo>
                    <a:lnTo>
                      <a:pt x="18" y="44"/>
                    </a:lnTo>
                    <a:lnTo>
                      <a:pt x="20" y="48"/>
                    </a:lnTo>
                    <a:lnTo>
                      <a:pt x="18" y="56"/>
                    </a:lnTo>
                    <a:lnTo>
                      <a:pt x="20" y="58"/>
                    </a:lnTo>
                    <a:lnTo>
                      <a:pt x="24" y="54"/>
                    </a:lnTo>
                    <a:lnTo>
                      <a:pt x="32" y="48"/>
                    </a:lnTo>
                    <a:lnTo>
                      <a:pt x="38" y="44"/>
                    </a:lnTo>
                    <a:lnTo>
                      <a:pt x="48" y="44"/>
                    </a:lnTo>
                    <a:lnTo>
                      <a:pt x="54" y="44"/>
                    </a:lnTo>
                    <a:lnTo>
                      <a:pt x="60" y="42"/>
                    </a:lnTo>
                    <a:lnTo>
                      <a:pt x="70" y="36"/>
                    </a:lnTo>
                    <a:lnTo>
                      <a:pt x="78" y="34"/>
                    </a:lnTo>
                    <a:lnTo>
                      <a:pt x="100" y="30"/>
                    </a:lnTo>
                    <a:lnTo>
                      <a:pt x="122" y="24"/>
                    </a:lnTo>
                    <a:lnTo>
                      <a:pt x="132" y="20"/>
                    </a:lnTo>
                    <a:lnTo>
                      <a:pt x="142" y="14"/>
                    </a:lnTo>
                    <a:lnTo>
                      <a:pt x="134" y="8"/>
                    </a:lnTo>
                    <a:lnTo>
                      <a:pt x="128" y="4"/>
                    </a:lnTo>
                    <a:lnTo>
                      <a:pt x="124" y="4"/>
                    </a:lnTo>
                    <a:lnTo>
                      <a:pt x="118" y="4"/>
                    </a:lnTo>
                    <a:lnTo>
                      <a:pt x="118" y="8"/>
                    </a:lnTo>
                    <a:lnTo>
                      <a:pt x="112" y="8"/>
                    </a:lnTo>
                    <a:lnTo>
                      <a:pt x="106" y="6"/>
                    </a:lnTo>
                    <a:lnTo>
                      <a:pt x="102" y="2"/>
                    </a:lnTo>
                    <a:lnTo>
                      <a:pt x="96" y="0"/>
                    </a:lnTo>
                    <a:lnTo>
                      <a:pt x="76" y="2"/>
                    </a:lnTo>
                    <a:lnTo>
                      <a:pt x="60" y="4"/>
                    </a:lnTo>
                    <a:lnTo>
                      <a:pt x="48" y="14"/>
                    </a:lnTo>
                    <a:lnTo>
                      <a:pt x="44" y="18"/>
                    </a:lnTo>
                    <a:lnTo>
                      <a:pt x="38" y="22"/>
                    </a:lnTo>
                    <a:lnTo>
                      <a:pt x="24" y="28"/>
                    </a:lnTo>
                    <a:lnTo>
                      <a:pt x="12" y="34"/>
                    </a:lnTo>
                    <a:lnTo>
                      <a:pt x="6" y="36"/>
                    </a:lnTo>
                    <a:lnTo>
                      <a:pt x="0" y="4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2" name="Freeform 30"/>
              <p:cNvSpPr>
                <a:spLocks/>
              </p:cNvSpPr>
              <p:nvPr/>
            </p:nvSpPr>
            <p:spPr bwMode="auto">
              <a:xfrm>
                <a:off x="1621" y="754"/>
                <a:ext cx="52" cy="26"/>
              </a:xfrm>
              <a:custGeom>
                <a:avLst/>
                <a:gdLst>
                  <a:gd name="T0" fmla="*/ 34 w 52"/>
                  <a:gd name="T1" fmla="*/ 26 h 26"/>
                  <a:gd name="T2" fmla="*/ 32 w 52"/>
                  <a:gd name="T3" fmla="*/ 24 h 26"/>
                  <a:gd name="T4" fmla="*/ 30 w 52"/>
                  <a:gd name="T5" fmla="*/ 22 h 26"/>
                  <a:gd name="T6" fmla="*/ 26 w 52"/>
                  <a:gd name="T7" fmla="*/ 18 h 26"/>
                  <a:gd name="T8" fmla="*/ 20 w 52"/>
                  <a:gd name="T9" fmla="*/ 18 h 26"/>
                  <a:gd name="T10" fmla="*/ 12 w 52"/>
                  <a:gd name="T11" fmla="*/ 18 h 26"/>
                  <a:gd name="T12" fmla="*/ 6 w 52"/>
                  <a:gd name="T13" fmla="*/ 18 h 26"/>
                  <a:gd name="T14" fmla="*/ 0 w 52"/>
                  <a:gd name="T15" fmla="*/ 16 h 26"/>
                  <a:gd name="T16" fmla="*/ 8 w 52"/>
                  <a:gd name="T17" fmla="*/ 6 h 26"/>
                  <a:gd name="T18" fmla="*/ 14 w 52"/>
                  <a:gd name="T19" fmla="*/ 2 h 26"/>
                  <a:gd name="T20" fmla="*/ 24 w 52"/>
                  <a:gd name="T21" fmla="*/ 0 h 26"/>
                  <a:gd name="T22" fmla="*/ 28 w 52"/>
                  <a:gd name="T23" fmla="*/ 2 h 26"/>
                  <a:gd name="T24" fmla="*/ 30 w 52"/>
                  <a:gd name="T25" fmla="*/ 4 h 26"/>
                  <a:gd name="T26" fmla="*/ 32 w 52"/>
                  <a:gd name="T27" fmla="*/ 6 h 26"/>
                  <a:gd name="T28" fmla="*/ 34 w 52"/>
                  <a:gd name="T29" fmla="*/ 8 h 26"/>
                  <a:gd name="T30" fmla="*/ 40 w 52"/>
                  <a:gd name="T31" fmla="*/ 8 h 26"/>
                  <a:gd name="T32" fmla="*/ 48 w 52"/>
                  <a:gd name="T33" fmla="*/ 10 h 26"/>
                  <a:gd name="T34" fmla="*/ 52 w 52"/>
                  <a:gd name="T35" fmla="*/ 12 h 26"/>
                  <a:gd name="T36" fmla="*/ 52 w 52"/>
                  <a:gd name="T37" fmla="*/ 16 h 26"/>
                  <a:gd name="T38" fmla="*/ 52 w 52"/>
                  <a:gd name="T39" fmla="*/ 22 h 26"/>
                  <a:gd name="T40" fmla="*/ 48 w 52"/>
                  <a:gd name="T41" fmla="*/ 24 h 26"/>
                  <a:gd name="T42" fmla="*/ 42 w 52"/>
                  <a:gd name="T43" fmla="*/ 26 h 26"/>
                  <a:gd name="T44" fmla="*/ 34 w 52"/>
                  <a:gd name="T4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 h="26">
                    <a:moveTo>
                      <a:pt x="34" y="26"/>
                    </a:moveTo>
                    <a:lnTo>
                      <a:pt x="32" y="24"/>
                    </a:lnTo>
                    <a:lnTo>
                      <a:pt x="30" y="22"/>
                    </a:lnTo>
                    <a:lnTo>
                      <a:pt x="26" y="18"/>
                    </a:lnTo>
                    <a:lnTo>
                      <a:pt x="20" y="18"/>
                    </a:lnTo>
                    <a:lnTo>
                      <a:pt x="12" y="18"/>
                    </a:lnTo>
                    <a:lnTo>
                      <a:pt x="6" y="18"/>
                    </a:lnTo>
                    <a:lnTo>
                      <a:pt x="0" y="16"/>
                    </a:lnTo>
                    <a:lnTo>
                      <a:pt x="8" y="6"/>
                    </a:lnTo>
                    <a:lnTo>
                      <a:pt x="14" y="2"/>
                    </a:lnTo>
                    <a:lnTo>
                      <a:pt x="24" y="0"/>
                    </a:lnTo>
                    <a:lnTo>
                      <a:pt x="28" y="2"/>
                    </a:lnTo>
                    <a:lnTo>
                      <a:pt x="30" y="4"/>
                    </a:lnTo>
                    <a:lnTo>
                      <a:pt x="32" y="6"/>
                    </a:lnTo>
                    <a:lnTo>
                      <a:pt x="34" y="8"/>
                    </a:lnTo>
                    <a:lnTo>
                      <a:pt x="40" y="8"/>
                    </a:lnTo>
                    <a:lnTo>
                      <a:pt x="48" y="10"/>
                    </a:lnTo>
                    <a:lnTo>
                      <a:pt x="52" y="12"/>
                    </a:lnTo>
                    <a:lnTo>
                      <a:pt x="52" y="16"/>
                    </a:lnTo>
                    <a:lnTo>
                      <a:pt x="52" y="22"/>
                    </a:lnTo>
                    <a:lnTo>
                      <a:pt x="48" y="24"/>
                    </a:lnTo>
                    <a:lnTo>
                      <a:pt x="42" y="26"/>
                    </a:lnTo>
                    <a:lnTo>
                      <a:pt x="34" y="2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3" name="Freeform 31"/>
              <p:cNvSpPr>
                <a:spLocks/>
              </p:cNvSpPr>
              <p:nvPr/>
            </p:nvSpPr>
            <p:spPr bwMode="auto">
              <a:xfrm>
                <a:off x="1339" y="830"/>
                <a:ext cx="204" cy="82"/>
              </a:xfrm>
              <a:custGeom>
                <a:avLst/>
                <a:gdLst>
                  <a:gd name="T0" fmla="*/ 172 w 204"/>
                  <a:gd name="T1" fmla="*/ 62 h 82"/>
                  <a:gd name="T2" fmla="*/ 166 w 204"/>
                  <a:gd name="T3" fmla="*/ 70 h 82"/>
                  <a:gd name="T4" fmla="*/ 158 w 204"/>
                  <a:gd name="T5" fmla="*/ 78 h 82"/>
                  <a:gd name="T6" fmla="*/ 146 w 204"/>
                  <a:gd name="T7" fmla="*/ 78 h 82"/>
                  <a:gd name="T8" fmla="*/ 124 w 204"/>
                  <a:gd name="T9" fmla="*/ 70 h 82"/>
                  <a:gd name="T10" fmla="*/ 120 w 204"/>
                  <a:gd name="T11" fmla="*/ 64 h 82"/>
                  <a:gd name="T12" fmla="*/ 94 w 204"/>
                  <a:gd name="T13" fmla="*/ 66 h 82"/>
                  <a:gd name="T14" fmla="*/ 78 w 204"/>
                  <a:gd name="T15" fmla="*/ 74 h 82"/>
                  <a:gd name="T16" fmla="*/ 60 w 204"/>
                  <a:gd name="T17" fmla="*/ 82 h 82"/>
                  <a:gd name="T18" fmla="*/ 40 w 204"/>
                  <a:gd name="T19" fmla="*/ 80 h 82"/>
                  <a:gd name="T20" fmla="*/ 28 w 204"/>
                  <a:gd name="T21" fmla="*/ 82 h 82"/>
                  <a:gd name="T22" fmla="*/ 32 w 204"/>
                  <a:gd name="T23" fmla="*/ 72 h 82"/>
                  <a:gd name="T24" fmla="*/ 22 w 204"/>
                  <a:gd name="T25" fmla="*/ 70 h 82"/>
                  <a:gd name="T26" fmla="*/ 6 w 204"/>
                  <a:gd name="T27" fmla="*/ 64 h 82"/>
                  <a:gd name="T28" fmla="*/ 14 w 204"/>
                  <a:gd name="T29" fmla="*/ 56 h 82"/>
                  <a:gd name="T30" fmla="*/ 70 w 204"/>
                  <a:gd name="T31" fmla="*/ 54 h 82"/>
                  <a:gd name="T32" fmla="*/ 72 w 204"/>
                  <a:gd name="T33" fmla="*/ 50 h 82"/>
                  <a:gd name="T34" fmla="*/ 12 w 204"/>
                  <a:gd name="T35" fmla="*/ 44 h 82"/>
                  <a:gd name="T36" fmla="*/ 18 w 204"/>
                  <a:gd name="T37" fmla="*/ 36 h 82"/>
                  <a:gd name="T38" fmla="*/ 20 w 204"/>
                  <a:gd name="T39" fmla="*/ 30 h 82"/>
                  <a:gd name="T40" fmla="*/ 42 w 204"/>
                  <a:gd name="T41" fmla="*/ 26 h 82"/>
                  <a:gd name="T42" fmla="*/ 68 w 204"/>
                  <a:gd name="T43" fmla="*/ 20 h 82"/>
                  <a:gd name="T44" fmla="*/ 90 w 204"/>
                  <a:gd name="T45" fmla="*/ 6 h 82"/>
                  <a:gd name="T46" fmla="*/ 94 w 204"/>
                  <a:gd name="T47" fmla="*/ 18 h 82"/>
                  <a:gd name="T48" fmla="*/ 102 w 204"/>
                  <a:gd name="T49" fmla="*/ 16 h 82"/>
                  <a:gd name="T50" fmla="*/ 120 w 204"/>
                  <a:gd name="T51" fmla="*/ 20 h 82"/>
                  <a:gd name="T52" fmla="*/ 124 w 204"/>
                  <a:gd name="T53" fmla="*/ 16 h 82"/>
                  <a:gd name="T54" fmla="*/ 130 w 204"/>
                  <a:gd name="T55" fmla="*/ 12 h 82"/>
                  <a:gd name="T56" fmla="*/ 142 w 204"/>
                  <a:gd name="T57" fmla="*/ 16 h 82"/>
                  <a:gd name="T58" fmla="*/ 138 w 204"/>
                  <a:gd name="T59" fmla="*/ 28 h 82"/>
                  <a:gd name="T60" fmla="*/ 144 w 204"/>
                  <a:gd name="T61" fmla="*/ 28 h 82"/>
                  <a:gd name="T62" fmla="*/ 150 w 204"/>
                  <a:gd name="T63" fmla="*/ 24 h 82"/>
                  <a:gd name="T64" fmla="*/ 152 w 204"/>
                  <a:gd name="T65" fmla="*/ 12 h 82"/>
                  <a:gd name="T66" fmla="*/ 174 w 204"/>
                  <a:gd name="T67" fmla="*/ 4 h 82"/>
                  <a:gd name="T68" fmla="*/ 204 w 204"/>
                  <a:gd name="T69" fmla="*/ 0 h 82"/>
                  <a:gd name="T70" fmla="*/ 196 w 204"/>
                  <a:gd name="T71" fmla="*/ 10 h 82"/>
                  <a:gd name="T72" fmla="*/ 172 w 204"/>
                  <a:gd name="T73" fmla="*/ 30 h 82"/>
                  <a:gd name="T74" fmla="*/ 166 w 204"/>
                  <a:gd name="T75" fmla="*/ 44 h 82"/>
                  <a:gd name="T76" fmla="*/ 170 w 204"/>
                  <a:gd name="T77" fmla="*/ 50 h 82"/>
                  <a:gd name="T78" fmla="*/ 186 w 204"/>
                  <a:gd name="T79" fmla="*/ 54 h 82"/>
                  <a:gd name="T80" fmla="*/ 190 w 204"/>
                  <a:gd name="T81" fmla="*/ 58 h 82"/>
                  <a:gd name="T82" fmla="*/ 182 w 204"/>
                  <a:gd name="T83" fmla="*/ 6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4" h="82">
                    <a:moveTo>
                      <a:pt x="176" y="62"/>
                    </a:moveTo>
                    <a:lnTo>
                      <a:pt x="172" y="62"/>
                    </a:lnTo>
                    <a:lnTo>
                      <a:pt x="170" y="64"/>
                    </a:lnTo>
                    <a:lnTo>
                      <a:pt x="166" y="70"/>
                    </a:lnTo>
                    <a:lnTo>
                      <a:pt x="160" y="76"/>
                    </a:lnTo>
                    <a:lnTo>
                      <a:pt x="158" y="78"/>
                    </a:lnTo>
                    <a:lnTo>
                      <a:pt x="154" y="80"/>
                    </a:lnTo>
                    <a:lnTo>
                      <a:pt x="146" y="78"/>
                    </a:lnTo>
                    <a:lnTo>
                      <a:pt x="132" y="76"/>
                    </a:lnTo>
                    <a:lnTo>
                      <a:pt x="124" y="70"/>
                    </a:lnTo>
                    <a:lnTo>
                      <a:pt x="120" y="68"/>
                    </a:lnTo>
                    <a:lnTo>
                      <a:pt x="120" y="64"/>
                    </a:lnTo>
                    <a:lnTo>
                      <a:pt x="98" y="64"/>
                    </a:lnTo>
                    <a:lnTo>
                      <a:pt x="94" y="66"/>
                    </a:lnTo>
                    <a:lnTo>
                      <a:pt x="90" y="68"/>
                    </a:lnTo>
                    <a:lnTo>
                      <a:pt x="78" y="74"/>
                    </a:lnTo>
                    <a:lnTo>
                      <a:pt x="68" y="80"/>
                    </a:lnTo>
                    <a:lnTo>
                      <a:pt x="60" y="82"/>
                    </a:lnTo>
                    <a:lnTo>
                      <a:pt x="52" y="82"/>
                    </a:lnTo>
                    <a:lnTo>
                      <a:pt x="40" y="80"/>
                    </a:lnTo>
                    <a:lnTo>
                      <a:pt x="34" y="80"/>
                    </a:lnTo>
                    <a:lnTo>
                      <a:pt x="28" y="82"/>
                    </a:lnTo>
                    <a:lnTo>
                      <a:pt x="28" y="74"/>
                    </a:lnTo>
                    <a:lnTo>
                      <a:pt x="32" y="72"/>
                    </a:lnTo>
                    <a:lnTo>
                      <a:pt x="34" y="68"/>
                    </a:lnTo>
                    <a:lnTo>
                      <a:pt x="22" y="70"/>
                    </a:lnTo>
                    <a:lnTo>
                      <a:pt x="14" y="68"/>
                    </a:lnTo>
                    <a:lnTo>
                      <a:pt x="6" y="64"/>
                    </a:lnTo>
                    <a:lnTo>
                      <a:pt x="0" y="60"/>
                    </a:lnTo>
                    <a:lnTo>
                      <a:pt x="14" y="56"/>
                    </a:lnTo>
                    <a:lnTo>
                      <a:pt x="26" y="54"/>
                    </a:lnTo>
                    <a:lnTo>
                      <a:pt x="70" y="54"/>
                    </a:lnTo>
                    <a:lnTo>
                      <a:pt x="70" y="52"/>
                    </a:lnTo>
                    <a:lnTo>
                      <a:pt x="72" y="50"/>
                    </a:lnTo>
                    <a:lnTo>
                      <a:pt x="12" y="50"/>
                    </a:lnTo>
                    <a:lnTo>
                      <a:pt x="12" y="44"/>
                    </a:lnTo>
                    <a:lnTo>
                      <a:pt x="14" y="42"/>
                    </a:lnTo>
                    <a:lnTo>
                      <a:pt x="18" y="36"/>
                    </a:lnTo>
                    <a:lnTo>
                      <a:pt x="18" y="34"/>
                    </a:lnTo>
                    <a:lnTo>
                      <a:pt x="20" y="30"/>
                    </a:lnTo>
                    <a:lnTo>
                      <a:pt x="26" y="28"/>
                    </a:lnTo>
                    <a:lnTo>
                      <a:pt x="42" y="26"/>
                    </a:lnTo>
                    <a:lnTo>
                      <a:pt x="54" y="24"/>
                    </a:lnTo>
                    <a:lnTo>
                      <a:pt x="68" y="20"/>
                    </a:lnTo>
                    <a:lnTo>
                      <a:pt x="78" y="14"/>
                    </a:lnTo>
                    <a:lnTo>
                      <a:pt x="90" y="6"/>
                    </a:lnTo>
                    <a:lnTo>
                      <a:pt x="90" y="16"/>
                    </a:lnTo>
                    <a:lnTo>
                      <a:pt x="94" y="18"/>
                    </a:lnTo>
                    <a:lnTo>
                      <a:pt x="96" y="18"/>
                    </a:lnTo>
                    <a:lnTo>
                      <a:pt x="102" y="16"/>
                    </a:lnTo>
                    <a:lnTo>
                      <a:pt x="110" y="18"/>
                    </a:lnTo>
                    <a:lnTo>
                      <a:pt x="120" y="20"/>
                    </a:lnTo>
                    <a:lnTo>
                      <a:pt x="124" y="20"/>
                    </a:lnTo>
                    <a:lnTo>
                      <a:pt x="124" y="16"/>
                    </a:lnTo>
                    <a:lnTo>
                      <a:pt x="128" y="14"/>
                    </a:lnTo>
                    <a:lnTo>
                      <a:pt x="130" y="12"/>
                    </a:lnTo>
                    <a:lnTo>
                      <a:pt x="136" y="14"/>
                    </a:lnTo>
                    <a:lnTo>
                      <a:pt x="142" y="16"/>
                    </a:lnTo>
                    <a:lnTo>
                      <a:pt x="138" y="26"/>
                    </a:lnTo>
                    <a:lnTo>
                      <a:pt x="138" y="28"/>
                    </a:lnTo>
                    <a:lnTo>
                      <a:pt x="142" y="28"/>
                    </a:lnTo>
                    <a:lnTo>
                      <a:pt x="144" y="28"/>
                    </a:lnTo>
                    <a:lnTo>
                      <a:pt x="146" y="28"/>
                    </a:lnTo>
                    <a:lnTo>
                      <a:pt x="150" y="24"/>
                    </a:lnTo>
                    <a:lnTo>
                      <a:pt x="150" y="18"/>
                    </a:lnTo>
                    <a:lnTo>
                      <a:pt x="152" y="12"/>
                    </a:lnTo>
                    <a:lnTo>
                      <a:pt x="160" y="8"/>
                    </a:lnTo>
                    <a:lnTo>
                      <a:pt x="174" y="4"/>
                    </a:lnTo>
                    <a:lnTo>
                      <a:pt x="194" y="0"/>
                    </a:lnTo>
                    <a:lnTo>
                      <a:pt x="204" y="0"/>
                    </a:lnTo>
                    <a:lnTo>
                      <a:pt x="200" y="4"/>
                    </a:lnTo>
                    <a:lnTo>
                      <a:pt x="196" y="10"/>
                    </a:lnTo>
                    <a:lnTo>
                      <a:pt x="182" y="20"/>
                    </a:lnTo>
                    <a:lnTo>
                      <a:pt x="172" y="30"/>
                    </a:lnTo>
                    <a:lnTo>
                      <a:pt x="168" y="38"/>
                    </a:lnTo>
                    <a:lnTo>
                      <a:pt x="166" y="44"/>
                    </a:lnTo>
                    <a:lnTo>
                      <a:pt x="168" y="46"/>
                    </a:lnTo>
                    <a:lnTo>
                      <a:pt x="170" y="50"/>
                    </a:lnTo>
                    <a:lnTo>
                      <a:pt x="178" y="52"/>
                    </a:lnTo>
                    <a:lnTo>
                      <a:pt x="186" y="54"/>
                    </a:lnTo>
                    <a:lnTo>
                      <a:pt x="188" y="56"/>
                    </a:lnTo>
                    <a:lnTo>
                      <a:pt x="190" y="58"/>
                    </a:lnTo>
                    <a:lnTo>
                      <a:pt x="188" y="62"/>
                    </a:lnTo>
                    <a:lnTo>
                      <a:pt x="182" y="64"/>
                    </a:lnTo>
                    <a:lnTo>
                      <a:pt x="176" y="6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4" name="Freeform 32"/>
              <p:cNvSpPr>
                <a:spLocks/>
              </p:cNvSpPr>
              <p:nvPr/>
            </p:nvSpPr>
            <p:spPr bwMode="auto">
              <a:xfrm>
                <a:off x="1391" y="776"/>
                <a:ext cx="96" cy="26"/>
              </a:xfrm>
              <a:custGeom>
                <a:avLst/>
                <a:gdLst>
                  <a:gd name="T0" fmla="*/ 0 w 96"/>
                  <a:gd name="T1" fmla="*/ 24 h 26"/>
                  <a:gd name="T2" fmla="*/ 6 w 96"/>
                  <a:gd name="T3" fmla="*/ 24 h 26"/>
                  <a:gd name="T4" fmla="*/ 12 w 96"/>
                  <a:gd name="T5" fmla="*/ 24 h 26"/>
                  <a:gd name="T6" fmla="*/ 16 w 96"/>
                  <a:gd name="T7" fmla="*/ 24 h 26"/>
                  <a:gd name="T8" fmla="*/ 18 w 96"/>
                  <a:gd name="T9" fmla="*/ 26 h 26"/>
                  <a:gd name="T10" fmla="*/ 26 w 96"/>
                  <a:gd name="T11" fmla="*/ 26 h 26"/>
                  <a:gd name="T12" fmla="*/ 42 w 96"/>
                  <a:gd name="T13" fmla="*/ 20 h 26"/>
                  <a:gd name="T14" fmla="*/ 52 w 96"/>
                  <a:gd name="T15" fmla="*/ 16 h 26"/>
                  <a:gd name="T16" fmla="*/ 58 w 96"/>
                  <a:gd name="T17" fmla="*/ 22 h 26"/>
                  <a:gd name="T18" fmla="*/ 68 w 96"/>
                  <a:gd name="T19" fmla="*/ 16 h 26"/>
                  <a:gd name="T20" fmla="*/ 76 w 96"/>
                  <a:gd name="T21" fmla="*/ 12 h 26"/>
                  <a:gd name="T22" fmla="*/ 86 w 96"/>
                  <a:gd name="T23" fmla="*/ 8 h 26"/>
                  <a:gd name="T24" fmla="*/ 96 w 96"/>
                  <a:gd name="T25" fmla="*/ 4 h 26"/>
                  <a:gd name="T26" fmla="*/ 90 w 96"/>
                  <a:gd name="T27" fmla="*/ 0 h 26"/>
                  <a:gd name="T28" fmla="*/ 78 w 96"/>
                  <a:gd name="T29" fmla="*/ 2 h 26"/>
                  <a:gd name="T30" fmla="*/ 70 w 96"/>
                  <a:gd name="T31" fmla="*/ 4 h 26"/>
                  <a:gd name="T32" fmla="*/ 46 w 96"/>
                  <a:gd name="T33" fmla="*/ 10 h 26"/>
                  <a:gd name="T34" fmla="*/ 24 w 96"/>
                  <a:gd name="T35" fmla="*/ 16 h 26"/>
                  <a:gd name="T36" fmla="*/ 16 w 96"/>
                  <a:gd name="T37" fmla="*/ 18 h 26"/>
                  <a:gd name="T38" fmla="*/ 4 w 96"/>
                  <a:gd name="T39" fmla="*/ 18 h 26"/>
                  <a:gd name="T40" fmla="*/ 4 w 96"/>
                  <a:gd name="T41" fmla="*/ 24 h 26"/>
                  <a:gd name="T42" fmla="*/ 0 w 96"/>
                  <a:gd name="T43"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26">
                    <a:moveTo>
                      <a:pt x="0" y="24"/>
                    </a:moveTo>
                    <a:lnTo>
                      <a:pt x="6" y="24"/>
                    </a:lnTo>
                    <a:lnTo>
                      <a:pt x="12" y="24"/>
                    </a:lnTo>
                    <a:lnTo>
                      <a:pt x="16" y="24"/>
                    </a:lnTo>
                    <a:lnTo>
                      <a:pt x="18" y="26"/>
                    </a:lnTo>
                    <a:lnTo>
                      <a:pt x="26" y="26"/>
                    </a:lnTo>
                    <a:lnTo>
                      <a:pt x="42" y="20"/>
                    </a:lnTo>
                    <a:lnTo>
                      <a:pt x="52" y="16"/>
                    </a:lnTo>
                    <a:lnTo>
                      <a:pt x="58" y="22"/>
                    </a:lnTo>
                    <a:lnTo>
                      <a:pt x="68" y="16"/>
                    </a:lnTo>
                    <a:lnTo>
                      <a:pt x="76" y="12"/>
                    </a:lnTo>
                    <a:lnTo>
                      <a:pt x="86" y="8"/>
                    </a:lnTo>
                    <a:lnTo>
                      <a:pt x="96" y="4"/>
                    </a:lnTo>
                    <a:lnTo>
                      <a:pt x="90" y="0"/>
                    </a:lnTo>
                    <a:lnTo>
                      <a:pt x="78" y="2"/>
                    </a:lnTo>
                    <a:lnTo>
                      <a:pt x="70" y="4"/>
                    </a:lnTo>
                    <a:lnTo>
                      <a:pt x="46" y="10"/>
                    </a:lnTo>
                    <a:lnTo>
                      <a:pt x="24" y="16"/>
                    </a:lnTo>
                    <a:lnTo>
                      <a:pt x="16" y="18"/>
                    </a:lnTo>
                    <a:lnTo>
                      <a:pt x="4" y="18"/>
                    </a:lnTo>
                    <a:lnTo>
                      <a:pt x="4" y="24"/>
                    </a:lnTo>
                    <a:lnTo>
                      <a:pt x="0"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5" name="Freeform 33"/>
              <p:cNvSpPr>
                <a:spLocks/>
              </p:cNvSpPr>
              <p:nvPr/>
            </p:nvSpPr>
            <p:spPr bwMode="auto">
              <a:xfrm>
                <a:off x="1435" y="788"/>
                <a:ext cx="132" cy="32"/>
              </a:xfrm>
              <a:custGeom>
                <a:avLst/>
                <a:gdLst>
                  <a:gd name="T0" fmla="*/ 34 w 132"/>
                  <a:gd name="T1" fmla="*/ 32 h 32"/>
                  <a:gd name="T2" fmla="*/ 30 w 132"/>
                  <a:gd name="T3" fmla="*/ 30 h 32"/>
                  <a:gd name="T4" fmla="*/ 28 w 132"/>
                  <a:gd name="T5" fmla="*/ 30 h 32"/>
                  <a:gd name="T6" fmla="*/ 30 w 132"/>
                  <a:gd name="T7" fmla="*/ 26 h 32"/>
                  <a:gd name="T8" fmla="*/ 36 w 132"/>
                  <a:gd name="T9" fmla="*/ 24 h 32"/>
                  <a:gd name="T10" fmla="*/ 18 w 132"/>
                  <a:gd name="T11" fmla="*/ 22 h 32"/>
                  <a:gd name="T12" fmla="*/ 0 w 132"/>
                  <a:gd name="T13" fmla="*/ 20 h 32"/>
                  <a:gd name="T14" fmla="*/ 0 w 132"/>
                  <a:gd name="T15" fmla="*/ 18 h 32"/>
                  <a:gd name="T16" fmla="*/ 6 w 132"/>
                  <a:gd name="T17" fmla="*/ 16 h 32"/>
                  <a:gd name="T18" fmla="*/ 24 w 132"/>
                  <a:gd name="T19" fmla="*/ 10 h 32"/>
                  <a:gd name="T20" fmla="*/ 40 w 132"/>
                  <a:gd name="T21" fmla="*/ 4 h 32"/>
                  <a:gd name="T22" fmla="*/ 54 w 132"/>
                  <a:gd name="T23" fmla="*/ 0 h 32"/>
                  <a:gd name="T24" fmla="*/ 54 w 132"/>
                  <a:gd name="T25" fmla="*/ 6 h 32"/>
                  <a:gd name="T26" fmla="*/ 56 w 132"/>
                  <a:gd name="T27" fmla="*/ 6 h 32"/>
                  <a:gd name="T28" fmla="*/ 64 w 132"/>
                  <a:gd name="T29" fmla="*/ 6 h 32"/>
                  <a:gd name="T30" fmla="*/ 64 w 132"/>
                  <a:gd name="T31" fmla="*/ 14 h 32"/>
                  <a:gd name="T32" fmla="*/ 66 w 132"/>
                  <a:gd name="T33" fmla="*/ 16 h 32"/>
                  <a:gd name="T34" fmla="*/ 68 w 132"/>
                  <a:gd name="T35" fmla="*/ 18 h 32"/>
                  <a:gd name="T36" fmla="*/ 74 w 132"/>
                  <a:gd name="T37" fmla="*/ 18 h 32"/>
                  <a:gd name="T38" fmla="*/ 84 w 132"/>
                  <a:gd name="T39" fmla="*/ 16 h 32"/>
                  <a:gd name="T40" fmla="*/ 92 w 132"/>
                  <a:gd name="T41" fmla="*/ 14 h 32"/>
                  <a:gd name="T42" fmla="*/ 100 w 132"/>
                  <a:gd name="T43" fmla="*/ 6 h 32"/>
                  <a:gd name="T44" fmla="*/ 108 w 132"/>
                  <a:gd name="T45" fmla="*/ 0 h 32"/>
                  <a:gd name="T46" fmla="*/ 114 w 132"/>
                  <a:gd name="T47" fmla="*/ 0 h 32"/>
                  <a:gd name="T48" fmla="*/ 114 w 132"/>
                  <a:gd name="T49" fmla="*/ 8 h 32"/>
                  <a:gd name="T50" fmla="*/ 110 w 132"/>
                  <a:gd name="T51" fmla="*/ 12 h 32"/>
                  <a:gd name="T52" fmla="*/ 120 w 132"/>
                  <a:gd name="T53" fmla="*/ 14 h 32"/>
                  <a:gd name="T54" fmla="*/ 132 w 132"/>
                  <a:gd name="T55" fmla="*/ 14 h 32"/>
                  <a:gd name="T56" fmla="*/ 118 w 132"/>
                  <a:gd name="T57" fmla="*/ 22 h 32"/>
                  <a:gd name="T58" fmla="*/ 110 w 132"/>
                  <a:gd name="T59" fmla="*/ 28 h 32"/>
                  <a:gd name="T60" fmla="*/ 104 w 132"/>
                  <a:gd name="T61" fmla="*/ 28 h 32"/>
                  <a:gd name="T62" fmla="*/ 98 w 132"/>
                  <a:gd name="T63" fmla="*/ 28 h 32"/>
                  <a:gd name="T64" fmla="*/ 94 w 132"/>
                  <a:gd name="T65" fmla="*/ 26 h 32"/>
                  <a:gd name="T66" fmla="*/ 90 w 132"/>
                  <a:gd name="T67" fmla="*/ 24 h 32"/>
                  <a:gd name="T68" fmla="*/ 84 w 132"/>
                  <a:gd name="T69" fmla="*/ 22 h 32"/>
                  <a:gd name="T70" fmla="*/ 72 w 132"/>
                  <a:gd name="T71" fmla="*/ 24 h 32"/>
                  <a:gd name="T72" fmla="*/ 60 w 132"/>
                  <a:gd name="T73" fmla="*/ 28 h 32"/>
                  <a:gd name="T74" fmla="*/ 48 w 132"/>
                  <a:gd name="T75" fmla="*/ 30 h 32"/>
                  <a:gd name="T76" fmla="*/ 34 w 132"/>
                  <a:gd name="T7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2" h="32">
                    <a:moveTo>
                      <a:pt x="34" y="32"/>
                    </a:moveTo>
                    <a:lnTo>
                      <a:pt x="30" y="30"/>
                    </a:lnTo>
                    <a:lnTo>
                      <a:pt x="28" y="30"/>
                    </a:lnTo>
                    <a:lnTo>
                      <a:pt x="30" y="26"/>
                    </a:lnTo>
                    <a:lnTo>
                      <a:pt x="36" y="24"/>
                    </a:lnTo>
                    <a:lnTo>
                      <a:pt x="18" y="22"/>
                    </a:lnTo>
                    <a:lnTo>
                      <a:pt x="0" y="20"/>
                    </a:lnTo>
                    <a:lnTo>
                      <a:pt x="0" y="18"/>
                    </a:lnTo>
                    <a:lnTo>
                      <a:pt x="6" y="16"/>
                    </a:lnTo>
                    <a:lnTo>
                      <a:pt x="24" y="10"/>
                    </a:lnTo>
                    <a:lnTo>
                      <a:pt x="40" y="4"/>
                    </a:lnTo>
                    <a:lnTo>
                      <a:pt x="54" y="0"/>
                    </a:lnTo>
                    <a:lnTo>
                      <a:pt x="54" y="6"/>
                    </a:lnTo>
                    <a:lnTo>
                      <a:pt x="56" y="6"/>
                    </a:lnTo>
                    <a:lnTo>
                      <a:pt x="64" y="6"/>
                    </a:lnTo>
                    <a:lnTo>
                      <a:pt x="64" y="14"/>
                    </a:lnTo>
                    <a:lnTo>
                      <a:pt x="66" y="16"/>
                    </a:lnTo>
                    <a:lnTo>
                      <a:pt x="68" y="18"/>
                    </a:lnTo>
                    <a:lnTo>
                      <a:pt x="74" y="18"/>
                    </a:lnTo>
                    <a:lnTo>
                      <a:pt x="84" y="16"/>
                    </a:lnTo>
                    <a:lnTo>
                      <a:pt x="92" y="14"/>
                    </a:lnTo>
                    <a:lnTo>
                      <a:pt x="100" y="6"/>
                    </a:lnTo>
                    <a:lnTo>
                      <a:pt x="108" y="0"/>
                    </a:lnTo>
                    <a:lnTo>
                      <a:pt x="114" y="0"/>
                    </a:lnTo>
                    <a:lnTo>
                      <a:pt x="114" y="8"/>
                    </a:lnTo>
                    <a:lnTo>
                      <a:pt x="110" y="12"/>
                    </a:lnTo>
                    <a:lnTo>
                      <a:pt x="120" y="14"/>
                    </a:lnTo>
                    <a:lnTo>
                      <a:pt x="132" y="14"/>
                    </a:lnTo>
                    <a:lnTo>
                      <a:pt x="118" y="22"/>
                    </a:lnTo>
                    <a:lnTo>
                      <a:pt x="110" y="28"/>
                    </a:lnTo>
                    <a:lnTo>
                      <a:pt x="104" y="28"/>
                    </a:lnTo>
                    <a:lnTo>
                      <a:pt x="98" y="28"/>
                    </a:lnTo>
                    <a:lnTo>
                      <a:pt x="94" y="26"/>
                    </a:lnTo>
                    <a:lnTo>
                      <a:pt x="90" y="24"/>
                    </a:lnTo>
                    <a:lnTo>
                      <a:pt x="84" y="22"/>
                    </a:lnTo>
                    <a:lnTo>
                      <a:pt x="72" y="24"/>
                    </a:lnTo>
                    <a:lnTo>
                      <a:pt x="60" y="28"/>
                    </a:lnTo>
                    <a:lnTo>
                      <a:pt x="48" y="30"/>
                    </a:lnTo>
                    <a:lnTo>
                      <a:pt x="34" y="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6" name="Freeform 34"/>
              <p:cNvSpPr>
                <a:spLocks/>
              </p:cNvSpPr>
              <p:nvPr/>
            </p:nvSpPr>
            <p:spPr bwMode="auto">
              <a:xfrm>
                <a:off x="1509" y="760"/>
                <a:ext cx="64" cy="18"/>
              </a:xfrm>
              <a:custGeom>
                <a:avLst/>
                <a:gdLst>
                  <a:gd name="T0" fmla="*/ 12 w 64"/>
                  <a:gd name="T1" fmla="*/ 18 h 18"/>
                  <a:gd name="T2" fmla="*/ 6 w 64"/>
                  <a:gd name="T3" fmla="*/ 16 h 18"/>
                  <a:gd name="T4" fmla="*/ 0 w 64"/>
                  <a:gd name="T5" fmla="*/ 14 h 18"/>
                  <a:gd name="T6" fmla="*/ 8 w 64"/>
                  <a:gd name="T7" fmla="*/ 12 h 18"/>
                  <a:gd name="T8" fmla="*/ 18 w 64"/>
                  <a:gd name="T9" fmla="*/ 12 h 18"/>
                  <a:gd name="T10" fmla="*/ 26 w 64"/>
                  <a:gd name="T11" fmla="*/ 10 h 18"/>
                  <a:gd name="T12" fmla="*/ 28 w 64"/>
                  <a:gd name="T13" fmla="*/ 10 h 18"/>
                  <a:gd name="T14" fmla="*/ 30 w 64"/>
                  <a:gd name="T15" fmla="*/ 8 h 18"/>
                  <a:gd name="T16" fmla="*/ 48 w 64"/>
                  <a:gd name="T17" fmla="*/ 0 h 18"/>
                  <a:gd name="T18" fmla="*/ 58 w 64"/>
                  <a:gd name="T19" fmla="*/ 2 h 18"/>
                  <a:gd name="T20" fmla="*/ 64 w 64"/>
                  <a:gd name="T21" fmla="*/ 4 h 18"/>
                  <a:gd name="T22" fmla="*/ 58 w 64"/>
                  <a:gd name="T23" fmla="*/ 10 h 18"/>
                  <a:gd name="T24" fmla="*/ 48 w 64"/>
                  <a:gd name="T25" fmla="*/ 16 h 18"/>
                  <a:gd name="T26" fmla="*/ 30 w 64"/>
                  <a:gd name="T27" fmla="*/ 18 h 18"/>
                  <a:gd name="T28" fmla="*/ 30 w 64"/>
                  <a:gd name="T29" fmla="*/ 16 h 18"/>
                  <a:gd name="T30" fmla="*/ 28 w 64"/>
                  <a:gd name="T31" fmla="*/ 16 h 18"/>
                  <a:gd name="T32" fmla="*/ 22 w 64"/>
                  <a:gd name="T33" fmla="*/ 16 h 18"/>
                  <a:gd name="T34" fmla="*/ 12 w 64"/>
                  <a:gd name="T35"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18">
                    <a:moveTo>
                      <a:pt x="12" y="18"/>
                    </a:moveTo>
                    <a:lnTo>
                      <a:pt x="6" y="16"/>
                    </a:lnTo>
                    <a:lnTo>
                      <a:pt x="0" y="14"/>
                    </a:lnTo>
                    <a:lnTo>
                      <a:pt x="8" y="12"/>
                    </a:lnTo>
                    <a:lnTo>
                      <a:pt x="18" y="12"/>
                    </a:lnTo>
                    <a:lnTo>
                      <a:pt x="26" y="10"/>
                    </a:lnTo>
                    <a:lnTo>
                      <a:pt x="28" y="10"/>
                    </a:lnTo>
                    <a:lnTo>
                      <a:pt x="30" y="8"/>
                    </a:lnTo>
                    <a:lnTo>
                      <a:pt x="48" y="0"/>
                    </a:lnTo>
                    <a:lnTo>
                      <a:pt x="58" y="2"/>
                    </a:lnTo>
                    <a:lnTo>
                      <a:pt x="64" y="4"/>
                    </a:lnTo>
                    <a:lnTo>
                      <a:pt x="58" y="10"/>
                    </a:lnTo>
                    <a:lnTo>
                      <a:pt x="48" y="16"/>
                    </a:lnTo>
                    <a:lnTo>
                      <a:pt x="30" y="18"/>
                    </a:lnTo>
                    <a:lnTo>
                      <a:pt x="30" y="16"/>
                    </a:lnTo>
                    <a:lnTo>
                      <a:pt x="28" y="16"/>
                    </a:lnTo>
                    <a:lnTo>
                      <a:pt x="22" y="16"/>
                    </a:lnTo>
                    <a:lnTo>
                      <a:pt x="12"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7" name="Freeform 35"/>
              <p:cNvSpPr>
                <a:spLocks/>
              </p:cNvSpPr>
              <p:nvPr/>
            </p:nvSpPr>
            <p:spPr bwMode="auto">
              <a:xfrm>
                <a:off x="1551" y="826"/>
                <a:ext cx="74" cy="42"/>
              </a:xfrm>
              <a:custGeom>
                <a:avLst/>
                <a:gdLst>
                  <a:gd name="T0" fmla="*/ 74 w 74"/>
                  <a:gd name="T1" fmla="*/ 4 h 42"/>
                  <a:gd name="T2" fmla="*/ 70 w 74"/>
                  <a:gd name="T3" fmla="*/ 6 h 42"/>
                  <a:gd name="T4" fmla="*/ 66 w 74"/>
                  <a:gd name="T5" fmla="*/ 8 h 42"/>
                  <a:gd name="T6" fmla="*/ 58 w 74"/>
                  <a:gd name="T7" fmla="*/ 14 h 42"/>
                  <a:gd name="T8" fmla="*/ 66 w 74"/>
                  <a:gd name="T9" fmla="*/ 22 h 42"/>
                  <a:gd name="T10" fmla="*/ 56 w 74"/>
                  <a:gd name="T11" fmla="*/ 28 h 42"/>
                  <a:gd name="T12" fmla="*/ 52 w 74"/>
                  <a:gd name="T13" fmla="*/ 30 h 42"/>
                  <a:gd name="T14" fmla="*/ 48 w 74"/>
                  <a:gd name="T15" fmla="*/ 28 h 42"/>
                  <a:gd name="T16" fmla="*/ 48 w 74"/>
                  <a:gd name="T17" fmla="*/ 32 h 42"/>
                  <a:gd name="T18" fmla="*/ 44 w 74"/>
                  <a:gd name="T19" fmla="*/ 34 h 42"/>
                  <a:gd name="T20" fmla="*/ 38 w 74"/>
                  <a:gd name="T21" fmla="*/ 36 h 42"/>
                  <a:gd name="T22" fmla="*/ 32 w 74"/>
                  <a:gd name="T23" fmla="*/ 38 h 42"/>
                  <a:gd name="T24" fmla="*/ 26 w 74"/>
                  <a:gd name="T25" fmla="*/ 42 h 42"/>
                  <a:gd name="T26" fmla="*/ 18 w 74"/>
                  <a:gd name="T27" fmla="*/ 42 h 42"/>
                  <a:gd name="T28" fmla="*/ 18 w 74"/>
                  <a:gd name="T29" fmla="*/ 36 h 42"/>
                  <a:gd name="T30" fmla="*/ 16 w 74"/>
                  <a:gd name="T31" fmla="*/ 34 h 42"/>
                  <a:gd name="T32" fmla="*/ 10 w 74"/>
                  <a:gd name="T33" fmla="*/ 32 h 42"/>
                  <a:gd name="T34" fmla="*/ 4 w 74"/>
                  <a:gd name="T35" fmla="*/ 28 h 42"/>
                  <a:gd name="T36" fmla="*/ 2 w 74"/>
                  <a:gd name="T37" fmla="*/ 26 h 42"/>
                  <a:gd name="T38" fmla="*/ 0 w 74"/>
                  <a:gd name="T39" fmla="*/ 22 h 42"/>
                  <a:gd name="T40" fmla="*/ 2 w 74"/>
                  <a:gd name="T41" fmla="*/ 20 h 42"/>
                  <a:gd name="T42" fmla="*/ 4 w 74"/>
                  <a:gd name="T43" fmla="*/ 18 h 42"/>
                  <a:gd name="T44" fmla="*/ 8 w 74"/>
                  <a:gd name="T45" fmla="*/ 16 h 42"/>
                  <a:gd name="T46" fmla="*/ 14 w 74"/>
                  <a:gd name="T47" fmla="*/ 16 h 42"/>
                  <a:gd name="T48" fmla="*/ 16 w 74"/>
                  <a:gd name="T49" fmla="*/ 18 h 42"/>
                  <a:gd name="T50" fmla="*/ 20 w 74"/>
                  <a:gd name="T51" fmla="*/ 20 h 42"/>
                  <a:gd name="T52" fmla="*/ 22 w 74"/>
                  <a:gd name="T53" fmla="*/ 20 h 42"/>
                  <a:gd name="T54" fmla="*/ 30 w 74"/>
                  <a:gd name="T55" fmla="*/ 18 h 42"/>
                  <a:gd name="T56" fmla="*/ 32 w 74"/>
                  <a:gd name="T57" fmla="*/ 16 h 42"/>
                  <a:gd name="T58" fmla="*/ 32 w 74"/>
                  <a:gd name="T59" fmla="*/ 14 h 42"/>
                  <a:gd name="T60" fmla="*/ 32 w 74"/>
                  <a:gd name="T61" fmla="*/ 8 h 42"/>
                  <a:gd name="T62" fmla="*/ 38 w 74"/>
                  <a:gd name="T63" fmla="*/ 4 h 42"/>
                  <a:gd name="T64" fmla="*/ 50 w 74"/>
                  <a:gd name="T65" fmla="*/ 4 h 42"/>
                  <a:gd name="T66" fmla="*/ 74 w 74"/>
                  <a:gd name="T67" fmla="*/ 0 h 42"/>
                  <a:gd name="T68" fmla="*/ 74 w 74"/>
                  <a:gd name="T69" fmla="*/ 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 h="42">
                    <a:moveTo>
                      <a:pt x="74" y="4"/>
                    </a:moveTo>
                    <a:lnTo>
                      <a:pt x="70" y="6"/>
                    </a:lnTo>
                    <a:lnTo>
                      <a:pt x="66" y="8"/>
                    </a:lnTo>
                    <a:lnTo>
                      <a:pt x="58" y="14"/>
                    </a:lnTo>
                    <a:lnTo>
                      <a:pt x="66" y="22"/>
                    </a:lnTo>
                    <a:lnTo>
                      <a:pt x="56" y="28"/>
                    </a:lnTo>
                    <a:lnTo>
                      <a:pt x="52" y="30"/>
                    </a:lnTo>
                    <a:lnTo>
                      <a:pt x="48" y="28"/>
                    </a:lnTo>
                    <a:lnTo>
                      <a:pt x="48" y="32"/>
                    </a:lnTo>
                    <a:lnTo>
                      <a:pt x="44" y="34"/>
                    </a:lnTo>
                    <a:lnTo>
                      <a:pt x="38" y="36"/>
                    </a:lnTo>
                    <a:lnTo>
                      <a:pt x="32" y="38"/>
                    </a:lnTo>
                    <a:lnTo>
                      <a:pt x="26" y="42"/>
                    </a:lnTo>
                    <a:lnTo>
                      <a:pt x="18" y="42"/>
                    </a:lnTo>
                    <a:lnTo>
                      <a:pt x="18" y="36"/>
                    </a:lnTo>
                    <a:lnTo>
                      <a:pt x="16" y="34"/>
                    </a:lnTo>
                    <a:lnTo>
                      <a:pt x="10" y="32"/>
                    </a:lnTo>
                    <a:lnTo>
                      <a:pt x="4" y="28"/>
                    </a:lnTo>
                    <a:lnTo>
                      <a:pt x="2" y="26"/>
                    </a:lnTo>
                    <a:lnTo>
                      <a:pt x="0" y="22"/>
                    </a:lnTo>
                    <a:lnTo>
                      <a:pt x="2" y="20"/>
                    </a:lnTo>
                    <a:lnTo>
                      <a:pt x="4" y="18"/>
                    </a:lnTo>
                    <a:lnTo>
                      <a:pt x="8" y="16"/>
                    </a:lnTo>
                    <a:lnTo>
                      <a:pt x="14" y="16"/>
                    </a:lnTo>
                    <a:lnTo>
                      <a:pt x="16" y="18"/>
                    </a:lnTo>
                    <a:lnTo>
                      <a:pt x="20" y="20"/>
                    </a:lnTo>
                    <a:lnTo>
                      <a:pt x="22" y="20"/>
                    </a:lnTo>
                    <a:lnTo>
                      <a:pt x="30" y="18"/>
                    </a:lnTo>
                    <a:lnTo>
                      <a:pt x="32" y="16"/>
                    </a:lnTo>
                    <a:lnTo>
                      <a:pt x="32" y="14"/>
                    </a:lnTo>
                    <a:lnTo>
                      <a:pt x="32" y="8"/>
                    </a:lnTo>
                    <a:lnTo>
                      <a:pt x="38" y="4"/>
                    </a:lnTo>
                    <a:lnTo>
                      <a:pt x="50" y="4"/>
                    </a:lnTo>
                    <a:lnTo>
                      <a:pt x="74" y="0"/>
                    </a:lnTo>
                    <a:lnTo>
                      <a:pt x="74"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8" name="Freeform 36"/>
              <p:cNvSpPr>
                <a:spLocks/>
              </p:cNvSpPr>
              <p:nvPr/>
            </p:nvSpPr>
            <p:spPr bwMode="auto">
              <a:xfrm>
                <a:off x="1537" y="888"/>
                <a:ext cx="40" cy="22"/>
              </a:xfrm>
              <a:custGeom>
                <a:avLst/>
                <a:gdLst>
                  <a:gd name="T0" fmla="*/ 22 w 40"/>
                  <a:gd name="T1" fmla="*/ 22 h 22"/>
                  <a:gd name="T2" fmla="*/ 16 w 40"/>
                  <a:gd name="T3" fmla="*/ 22 h 22"/>
                  <a:gd name="T4" fmla="*/ 8 w 40"/>
                  <a:gd name="T5" fmla="*/ 20 h 22"/>
                  <a:gd name="T6" fmla="*/ 0 w 40"/>
                  <a:gd name="T7" fmla="*/ 14 h 22"/>
                  <a:gd name="T8" fmla="*/ 6 w 40"/>
                  <a:gd name="T9" fmla="*/ 10 h 22"/>
                  <a:gd name="T10" fmla="*/ 12 w 40"/>
                  <a:gd name="T11" fmla="*/ 6 h 22"/>
                  <a:gd name="T12" fmla="*/ 30 w 40"/>
                  <a:gd name="T13" fmla="*/ 0 h 22"/>
                  <a:gd name="T14" fmla="*/ 32 w 40"/>
                  <a:gd name="T15" fmla="*/ 4 h 22"/>
                  <a:gd name="T16" fmla="*/ 34 w 40"/>
                  <a:gd name="T17" fmla="*/ 6 h 22"/>
                  <a:gd name="T18" fmla="*/ 40 w 40"/>
                  <a:gd name="T19" fmla="*/ 6 h 22"/>
                  <a:gd name="T20" fmla="*/ 40 w 40"/>
                  <a:gd name="T21" fmla="*/ 18 h 22"/>
                  <a:gd name="T22" fmla="*/ 32 w 40"/>
                  <a:gd name="T23" fmla="*/ 22 h 22"/>
                  <a:gd name="T24" fmla="*/ 22 w 40"/>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22">
                    <a:moveTo>
                      <a:pt x="22" y="22"/>
                    </a:moveTo>
                    <a:lnTo>
                      <a:pt x="16" y="22"/>
                    </a:lnTo>
                    <a:lnTo>
                      <a:pt x="8" y="20"/>
                    </a:lnTo>
                    <a:lnTo>
                      <a:pt x="0" y="14"/>
                    </a:lnTo>
                    <a:lnTo>
                      <a:pt x="6" y="10"/>
                    </a:lnTo>
                    <a:lnTo>
                      <a:pt x="12" y="6"/>
                    </a:lnTo>
                    <a:lnTo>
                      <a:pt x="30" y="0"/>
                    </a:lnTo>
                    <a:lnTo>
                      <a:pt x="32" y="4"/>
                    </a:lnTo>
                    <a:lnTo>
                      <a:pt x="34" y="6"/>
                    </a:lnTo>
                    <a:lnTo>
                      <a:pt x="40" y="6"/>
                    </a:lnTo>
                    <a:lnTo>
                      <a:pt x="40" y="18"/>
                    </a:lnTo>
                    <a:lnTo>
                      <a:pt x="32" y="22"/>
                    </a:lnTo>
                    <a:lnTo>
                      <a:pt x="22"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9" name="Freeform 37"/>
              <p:cNvSpPr>
                <a:spLocks/>
              </p:cNvSpPr>
              <p:nvPr/>
            </p:nvSpPr>
            <p:spPr bwMode="auto">
              <a:xfrm>
                <a:off x="1621" y="954"/>
                <a:ext cx="80" cy="42"/>
              </a:xfrm>
              <a:custGeom>
                <a:avLst/>
                <a:gdLst>
                  <a:gd name="T0" fmla="*/ 58 w 80"/>
                  <a:gd name="T1" fmla="*/ 40 h 42"/>
                  <a:gd name="T2" fmla="*/ 56 w 80"/>
                  <a:gd name="T3" fmla="*/ 30 h 42"/>
                  <a:gd name="T4" fmla="*/ 52 w 80"/>
                  <a:gd name="T5" fmla="*/ 26 h 42"/>
                  <a:gd name="T6" fmla="*/ 48 w 80"/>
                  <a:gd name="T7" fmla="*/ 26 h 42"/>
                  <a:gd name="T8" fmla="*/ 42 w 80"/>
                  <a:gd name="T9" fmla="*/ 26 h 42"/>
                  <a:gd name="T10" fmla="*/ 38 w 80"/>
                  <a:gd name="T11" fmla="*/ 30 h 42"/>
                  <a:gd name="T12" fmla="*/ 30 w 80"/>
                  <a:gd name="T13" fmla="*/ 36 h 42"/>
                  <a:gd name="T14" fmla="*/ 22 w 80"/>
                  <a:gd name="T15" fmla="*/ 40 h 42"/>
                  <a:gd name="T16" fmla="*/ 16 w 80"/>
                  <a:gd name="T17" fmla="*/ 42 h 42"/>
                  <a:gd name="T18" fmla="*/ 10 w 80"/>
                  <a:gd name="T19" fmla="*/ 40 h 42"/>
                  <a:gd name="T20" fmla="*/ 14 w 80"/>
                  <a:gd name="T21" fmla="*/ 38 h 42"/>
                  <a:gd name="T22" fmla="*/ 10 w 80"/>
                  <a:gd name="T23" fmla="*/ 36 h 42"/>
                  <a:gd name="T24" fmla="*/ 6 w 80"/>
                  <a:gd name="T25" fmla="*/ 36 h 42"/>
                  <a:gd name="T26" fmla="*/ 4 w 80"/>
                  <a:gd name="T27" fmla="*/ 36 h 42"/>
                  <a:gd name="T28" fmla="*/ 0 w 80"/>
                  <a:gd name="T29" fmla="*/ 34 h 42"/>
                  <a:gd name="T30" fmla="*/ 8 w 80"/>
                  <a:gd name="T31" fmla="*/ 24 h 42"/>
                  <a:gd name="T32" fmla="*/ 22 w 80"/>
                  <a:gd name="T33" fmla="*/ 14 h 42"/>
                  <a:gd name="T34" fmla="*/ 46 w 80"/>
                  <a:gd name="T35" fmla="*/ 0 h 42"/>
                  <a:gd name="T36" fmla="*/ 52 w 80"/>
                  <a:gd name="T37" fmla="*/ 6 h 42"/>
                  <a:gd name="T38" fmla="*/ 58 w 80"/>
                  <a:gd name="T39" fmla="*/ 12 h 42"/>
                  <a:gd name="T40" fmla="*/ 70 w 80"/>
                  <a:gd name="T41" fmla="*/ 22 h 42"/>
                  <a:gd name="T42" fmla="*/ 68 w 80"/>
                  <a:gd name="T43" fmla="*/ 28 h 42"/>
                  <a:gd name="T44" fmla="*/ 74 w 80"/>
                  <a:gd name="T45" fmla="*/ 28 h 42"/>
                  <a:gd name="T46" fmla="*/ 80 w 80"/>
                  <a:gd name="T47" fmla="*/ 30 h 42"/>
                  <a:gd name="T48" fmla="*/ 74 w 80"/>
                  <a:gd name="T49" fmla="*/ 36 h 42"/>
                  <a:gd name="T50" fmla="*/ 70 w 80"/>
                  <a:gd name="T51" fmla="*/ 38 h 42"/>
                  <a:gd name="T52" fmla="*/ 64 w 80"/>
                  <a:gd name="T53" fmla="*/ 40 h 42"/>
                  <a:gd name="T54" fmla="*/ 60 w 80"/>
                  <a:gd name="T55" fmla="*/ 38 h 42"/>
                  <a:gd name="T56" fmla="*/ 60 w 80"/>
                  <a:gd name="T57" fmla="*/ 36 h 42"/>
                  <a:gd name="T58" fmla="*/ 58 w 80"/>
                  <a:gd name="T5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0" h="42">
                    <a:moveTo>
                      <a:pt x="58" y="40"/>
                    </a:moveTo>
                    <a:lnTo>
                      <a:pt x="56" y="30"/>
                    </a:lnTo>
                    <a:lnTo>
                      <a:pt x="52" y="26"/>
                    </a:lnTo>
                    <a:lnTo>
                      <a:pt x="48" y="26"/>
                    </a:lnTo>
                    <a:lnTo>
                      <a:pt x="42" y="26"/>
                    </a:lnTo>
                    <a:lnTo>
                      <a:pt x="38" y="30"/>
                    </a:lnTo>
                    <a:lnTo>
                      <a:pt x="30" y="36"/>
                    </a:lnTo>
                    <a:lnTo>
                      <a:pt x="22" y="40"/>
                    </a:lnTo>
                    <a:lnTo>
                      <a:pt x="16" y="42"/>
                    </a:lnTo>
                    <a:lnTo>
                      <a:pt x="10" y="40"/>
                    </a:lnTo>
                    <a:lnTo>
                      <a:pt x="14" y="38"/>
                    </a:lnTo>
                    <a:lnTo>
                      <a:pt x="10" y="36"/>
                    </a:lnTo>
                    <a:lnTo>
                      <a:pt x="6" y="36"/>
                    </a:lnTo>
                    <a:lnTo>
                      <a:pt x="4" y="36"/>
                    </a:lnTo>
                    <a:lnTo>
                      <a:pt x="0" y="34"/>
                    </a:lnTo>
                    <a:lnTo>
                      <a:pt x="8" y="24"/>
                    </a:lnTo>
                    <a:lnTo>
                      <a:pt x="22" y="14"/>
                    </a:lnTo>
                    <a:lnTo>
                      <a:pt x="46" y="0"/>
                    </a:lnTo>
                    <a:lnTo>
                      <a:pt x="52" y="6"/>
                    </a:lnTo>
                    <a:lnTo>
                      <a:pt x="58" y="12"/>
                    </a:lnTo>
                    <a:lnTo>
                      <a:pt x="70" y="22"/>
                    </a:lnTo>
                    <a:lnTo>
                      <a:pt x="68" y="28"/>
                    </a:lnTo>
                    <a:lnTo>
                      <a:pt x="74" y="28"/>
                    </a:lnTo>
                    <a:lnTo>
                      <a:pt x="80" y="30"/>
                    </a:lnTo>
                    <a:lnTo>
                      <a:pt x="74" y="36"/>
                    </a:lnTo>
                    <a:lnTo>
                      <a:pt x="70" y="38"/>
                    </a:lnTo>
                    <a:lnTo>
                      <a:pt x="64" y="40"/>
                    </a:lnTo>
                    <a:lnTo>
                      <a:pt x="60" y="38"/>
                    </a:lnTo>
                    <a:lnTo>
                      <a:pt x="60" y="36"/>
                    </a:lnTo>
                    <a:lnTo>
                      <a:pt x="58" y="4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0" name="Freeform 38"/>
              <p:cNvSpPr>
                <a:spLocks/>
              </p:cNvSpPr>
              <p:nvPr/>
            </p:nvSpPr>
            <p:spPr bwMode="auto">
              <a:xfrm>
                <a:off x="1591" y="788"/>
                <a:ext cx="66" cy="24"/>
              </a:xfrm>
              <a:custGeom>
                <a:avLst/>
                <a:gdLst>
                  <a:gd name="T0" fmla="*/ 10 w 66"/>
                  <a:gd name="T1" fmla="*/ 6 h 24"/>
                  <a:gd name="T2" fmla="*/ 16 w 66"/>
                  <a:gd name="T3" fmla="*/ 10 h 24"/>
                  <a:gd name="T4" fmla="*/ 22 w 66"/>
                  <a:gd name="T5" fmla="*/ 12 h 24"/>
                  <a:gd name="T6" fmla="*/ 24 w 66"/>
                  <a:gd name="T7" fmla="*/ 8 h 24"/>
                  <a:gd name="T8" fmla="*/ 24 w 66"/>
                  <a:gd name="T9" fmla="*/ 6 h 24"/>
                  <a:gd name="T10" fmla="*/ 26 w 66"/>
                  <a:gd name="T11" fmla="*/ 6 h 24"/>
                  <a:gd name="T12" fmla="*/ 30 w 66"/>
                  <a:gd name="T13" fmla="*/ 6 h 24"/>
                  <a:gd name="T14" fmla="*/ 34 w 66"/>
                  <a:gd name="T15" fmla="*/ 8 h 24"/>
                  <a:gd name="T16" fmla="*/ 38 w 66"/>
                  <a:gd name="T17" fmla="*/ 12 h 24"/>
                  <a:gd name="T18" fmla="*/ 40 w 66"/>
                  <a:gd name="T19" fmla="*/ 4 h 24"/>
                  <a:gd name="T20" fmla="*/ 42 w 66"/>
                  <a:gd name="T21" fmla="*/ 0 h 24"/>
                  <a:gd name="T22" fmla="*/ 46 w 66"/>
                  <a:gd name="T23" fmla="*/ 0 h 24"/>
                  <a:gd name="T24" fmla="*/ 56 w 66"/>
                  <a:gd name="T25" fmla="*/ 2 h 24"/>
                  <a:gd name="T26" fmla="*/ 62 w 66"/>
                  <a:gd name="T27" fmla="*/ 2 h 24"/>
                  <a:gd name="T28" fmla="*/ 64 w 66"/>
                  <a:gd name="T29" fmla="*/ 0 h 24"/>
                  <a:gd name="T30" fmla="*/ 66 w 66"/>
                  <a:gd name="T31" fmla="*/ 6 h 24"/>
                  <a:gd name="T32" fmla="*/ 62 w 66"/>
                  <a:gd name="T33" fmla="*/ 12 h 24"/>
                  <a:gd name="T34" fmla="*/ 56 w 66"/>
                  <a:gd name="T35" fmla="*/ 16 h 24"/>
                  <a:gd name="T36" fmla="*/ 46 w 66"/>
                  <a:gd name="T37" fmla="*/ 20 h 24"/>
                  <a:gd name="T38" fmla="*/ 42 w 66"/>
                  <a:gd name="T39" fmla="*/ 20 h 24"/>
                  <a:gd name="T40" fmla="*/ 36 w 66"/>
                  <a:gd name="T41" fmla="*/ 20 h 24"/>
                  <a:gd name="T42" fmla="*/ 34 w 66"/>
                  <a:gd name="T43" fmla="*/ 24 h 24"/>
                  <a:gd name="T44" fmla="*/ 28 w 66"/>
                  <a:gd name="T45" fmla="*/ 24 h 24"/>
                  <a:gd name="T46" fmla="*/ 24 w 66"/>
                  <a:gd name="T47" fmla="*/ 24 h 24"/>
                  <a:gd name="T48" fmla="*/ 20 w 66"/>
                  <a:gd name="T49" fmla="*/ 22 h 24"/>
                  <a:gd name="T50" fmla="*/ 18 w 66"/>
                  <a:gd name="T51" fmla="*/ 20 h 24"/>
                  <a:gd name="T52" fmla="*/ 18 w 66"/>
                  <a:gd name="T53" fmla="*/ 14 h 24"/>
                  <a:gd name="T54" fmla="*/ 6 w 66"/>
                  <a:gd name="T55" fmla="*/ 14 h 24"/>
                  <a:gd name="T56" fmla="*/ 2 w 66"/>
                  <a:gd name="T57" fmla="*/ 14 h 24"/>
                  <a:gd name="T58" fmla="*/ 0 w 66"/>
                  <a:gd name="T59" fmla="*/ 10 h 24"/>
                  <a:gd name="T60" fmla="*/ 0 w 66"/>
                  <a:gd name="T61" fmla="*/ 6 h 24"/>
                  <a:gd name="T62" fmla="*/ 0 w 66"/>
                  <a:gd name="T63" fmla="*/ 4 h 24"/>
                  <a:gd name="T64" fmla="*/ 2 w 66"/>
                  <a:gd name="T65" fmla="*/ 2 h 24"/>
                  <a:gd name="T66" fmla="*/ 8 w 66"/>
                  <a:gd name="T67" fmla="*/ 0 h 24"/>
                  <a:gd name="T68" fmla="*/ 10 w 66"/>
                  <a:gd name="T69" fmla="*/ 2 h 24"/>
                  <a:gd name="T70" fmla="*/ 12 w 66"/>
                  <a:gd name="T71" fmla="*/ 4 h 24"/>
                  <a:gd name="T72" fmla="*/ 16 w 66"/>
                  <a:gd name="T73" fmla="*/ 10 h 24"/>
                  <a:gd name="T74" fmla="*/ 16 w 66"/>
                  <a:gd name="T75" fmla="*/ 8 h 24"/>
                  <a:gd name="T76" fmla="*/ 10 w 66"/>
                  <a:gd name="T77"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6" h="24">
                    <a:moveTo>
                      <a:pt x="10" y="6"/>
                    </a:moveTo>
                    <a:lnTo>
                      <a:pt x="16" y="10"/>
                    </a:lnTo>
                    <a:lnTo>
                      <a:pt x="22" y="12"/>
                    </a:lnTo>
                    <a:lnTo>
                      <a:pt x="24" y="8"/>
                    </a:lnTo>
                    <a:lnTo>
                      <a:pt x="24" y="6"/>
                    </a:lnTo>
                    <a:lnTo>
                      <a:pt x="26" y="6"/>
                    </a:lnTo>
                    <a:lnTo>
                      <a:pt x="30" y="6"/>
                    </a:lnTo>
                    <a:lnTo>
                      <a:pt x="34" y="8"/>
                    </a:lnTo>
                    <a:lnTo>
                      <a:pt x="38" y="12"/>
                    </a:lnTo>
                    <a:lnTo>
                      <a:pt x="40" y="4"/>
                    </a:lnTo>
                    <a:lnTo>
                      <a:pt x="42" y="0"/>
                    </a:lnTo>
                    <a:lnTo>
                      <a:pt x="46" y="0"/>
                    </a:lnTo>
                    <a:lnTo>
                      <a:pt x="56" y="2"/>
                    </a:lnTo>
                    <a:lnTo>
                      <a:pt x="62" y="2"/>
                    </a:lnTo>
                    <a:lnTo>
                      <a:pt x="64" y="0"/>
                    </a:lnTo>
                    <a:lnTo>
                      <a:pt x="66" y="6"/>
                    </a:lnTo>
                    <a:lnTo>
                      <a:pt x="62" y="12"/>
                    </a:lnTo>
                    <a:lnTo>
                      <a:pt x="56" y="16"/>
                    </a:lnTo>
                    <a:lnTo>
                      <a:pt x="46" y="20"/>
                    </a:lnTo>
                    <a:lnTo>
                      <a:pt x="42" y="20"/>
                    </a:lnTo>
                    <a:lnTo>
                      <a:pt x="36" y="20"/>
                    </a:lnTo>
                    <a:lnTo>
                      <a:pt x="34" y="24"/>
                    </a:lnTo>
                    <a:lnTo>
                      <a:pt x="28" y="24"/>
                    </a:lnTo>
                    <a:lnTo>
                      <a:pt x="24" y="24"/>
                    </a:lnTo>
                    <a:lnTo>
                      <a:pt x="20" y="22"/>
                    </a:lnTo>
                    <a:lnTo>
                      <a:pt x="18" y="20"/>
                    </a:lnTo>
                    <a:lnTo>
                      <a:pt x="18" y="14"/>
                    </a:lnTo>
                    <a:lnTo>
                      <a:pt x="6" y="14"/>
                    </a:lnTo>
                    <a:lnTo>
                      <a:pt x="2" y="14"/>
                    </a:lnTo>
                    <a:lnTo>
                      <a:pt x="0" y="10"/>
                    </a:lnTo>
                    <a:lnTo>
                      <a:pt x="0" y="6"/>
                    </a:lnTo>
                    <a:lnTo>
                      <a:pt x="0" y="4"/>
                    </a:lnTo>
                    <a:lnTo>
                      <a:pt x="2" y="2"/>
                    </a:lnTo>
                    <a:lnTo>
                      <a:pt x="8" y="0"/>
                    </a:lnTo>
                    <a:lnTo>
                      <a:pt x="10" y="2"/>
                    </a:lnTo>
                    <a:lnTo>
                      <a:pt x="12" y="4"/>
                    </a:lnTo>
                    <a:lnTo>
                      <a:pt x="16" y="10"/>
                    </a:lnTo>
                    <a:lnTo>
                      <a:pt x="16" y="8"/>
                    </a:lnTo>
                    <a:lnTo>
                      <a:pt x="10"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1" name="Freeform 39"/>
              <p:cNvSpPr>
                <a:spLocks/>
              </p:cNvSpPr>
              <p:nvPr/>
            </p:nvSpPr>
            <p:spPr bwMode="auto">
              <a:xfrm>
                <a:off x="1677" y="782"/>
                <a:ext cx="164" cy="38"/>
              </a:xfrm>
              <a:custGeom>
                <a:avLst/>
                <a:gdLst>
                  <a:gd name="T0" fmla="*/ 30 w 164"/>
                  <a:gd name="T1" fmla="*/ 22 h 38"/>
                  <a:gd name="T2" fmla="*/ 36 w 164"/>
                  <a:gd name="T3" fmla="*/ 18 h 38"/>
                  <a:gd name="T4" fmla="*/ 32 w 164"/>
                  <a:gd name="T5" fmla="*/ 16 h 38"/>
                  <a:gd name="T6" fmla="*/ 28 w 164"/>
                  <a:gd name="T7" fmla="*/ 16 h 38"/>
                  <a:gd name="T8" fmla="*/ 22 w 164"/>
                  <a:gd name="T9" fmla="*/ 16 h 38"/>
                  <a:gd name="T10" fmla="*/ 12 w 164"/>
                  <a:gd name="T11" fmla="*/ 18 h 38"/>
                  <a:gd name="T12" fmla="*/ 8 w 164"/>
                  <a:gd name="T13" fmla="*/ 16 h 38"/>
                  <a:gd name="T14" fmla="*/ 4 w 164"/>
                  <a:gd name="T15" fmla="*/ 14 h 38"/>
                  <a:gd name="T16" fmla="*/ 0 w 164"/>
                  <a:gd name="T17" fmla="*/ 6 h 38"/>
                  <a:gd name="T18" fmla="*/ 8 w 164"/>
                  <a:gd name="T19" fmla="*/ 2 h 38"/>
                  <a:gd name="T20" fmla="*/ 20 w 164"/>
                  <a:gd name="T21" fmla="*/ 0 h 38"/>
                  <a:gd name="T22" fmla="*/ 28 w 164"/>
                  <a:gd name="T23" fmla="*/ 2 h 38"/>
                  <a:gd name="T24" fmla="*/ 32 w 164"/>
                  <a:gd name="T25" fmla="*/ 6 h 38"/>
                  <a:gd name="T26" fmla="*/ 38 w 164"/>
                  <a:gd name="T27" fmla="*/ 8 h 38"/>
                  <a:gd name="T28" fmla="*/ 44 w 164"/>
                  <a:gd name="T29" fmla="*/ 10 h 38"/>
                  <a:gd name="T30" fmla="*/ 58 w 164"/>
                  <a:gd name="T31" fmla="*/ 10 h 38"/>
                  <a:gd name="T32" fmla="*/ 60 w 164"/>
                  <a:gd name="T33" fmla="*/ 8 h 38"/>
                  <a:gd name="T34" fmla="*/ 64 w 164"/>
                  <a:gd name="T35" fmla="*/ 6 h 38"/>
                  <a:gd name="T36" fmla="*/ 68 w 164"/>
                  <a:gd name="T37" fmla="*/ 6 h 38"/>
                  <a:gd name="T38" fmla="*/ 62 w 164"/>
                  <a:gd name="T39" fmla="*/ 10 h 38"/>
                  <a:gd name="T40" fmla="*/ 60 w 164"/>
                  <a:gd name="T41" fmla="*/ 12 h 38"/>
                  <a:gd name="T42" fmla="*/ 58 w 164"/>
                  <a:gd name="T43" fmla="*/ 16 h 38"/>
                  <a:gd name="T44" fmla="*/ 60 w 164"/>
                  <a:gd name="T45" fmla="*/ 18 h 38"/>
                  <a:gd name="T46" fmla="*/ 60 w 164"/>
                  <a:gd name="T47" fmla="*/ 20 h 38"/>
                  <a:gd name="T48" fmla="*/ 66 w 164"/>
                  <a:gd name="T49" fmla="*/ 20 h 38"/>
                  <a:gd name="T50" fmla="*/ 80 w 164"/>
                  <a:gd name="T51" fmla="*/ 20 h 38"/>
                  <a:gd name="T52" fmla="*/ 94 w 164"/>
                  <a:gd name="T53" fmla="*/ 20 h 38"/>
                  <a:gd name="T54" fmla="*/ 108 w 164"/>
                  <a:gd name="T55" fmla="*/ 20 h 38"/>
                  <a:gd name="T56" fmla="*/ 120 w 164"/>
                  <a:gd name="T57" fmla="*/ 18 h 38"/>
                  <a:gd name="T58" fmla="*/ 136 w 164"/>
                  <a:gd name="T59" fmla="*/ 18 h 38"/>
                  <a:gd name="T60" fmla="*/ 144 w 164"/>
                  <a:gd name="T61" fmla="*/ 18 h 38"/>
                  <a:gd name="T62" fmla="*/ 152 w 164"/>
                  <a:gd name="T63" fmla="*/ 20 h 38"/>
                  <a:gd name="T64" fmla="*/ 164 w 164"/>
                  <a:gd name="T65" fmla="*/ 22 h 38"/>
                  <a:gd name="T66" fmla="*/ 160 w 164"/>
                  <a:gd name="T67" fmla="*/ 30 h 38"/>
                  <a:gd name="T68" fmla="*/ 156 w 164"/>
                  <a:gd name="T69" fmla="*/ 36 h 38"/>
                  <a:gd name="T70" fmla="*/ 148 w 164"/>
                  <a:gd name="T71" fmla="*/ 38 h 38"/>
                  <a:gd name="T72" fmla="*/ 140 w 164"/>
                  <a:gd name="T73" fmla="*/ 38 h 38"/>
                  <a:gd name="T74" fmla="*/ 132 w 164"/>
                  <a:gd name="T75" fmla="*/ 38 h 38"/>
                  <a:gd name="T76" fmla="*/ 124 w 164"/>
                  <a:gd name="T77" fmla="*/ 36 h 38"/>
                  <a:gd name="T78" fmla="*/ 118 w 164"/>
                  <a:gd name="T79" fmla="*/ 36 h 38"/>
                  <a:gd name="T80" fmla="*/ 110 w 164"/>
                  <a:gd name="T81" fmla="*/ 34 h 38"/>
                  <a:gd name="T82" fmla="*/ 104 w 164"/>
                  <a:gd name="T83" fmla="*/ 34 h 38"/>
                  <a:gd name="T84" fmla="*/ 96 w 164"/>
                  <a:gd name="T85" fmla="*/ 32 h 38"/>
                  <a:gd name="T86" fmla="*/ 90 w 164"/>
                  <a:gd name="T87" fmla="*/ 30 h 38"/>
                  <a:gd name="T88" fmla="*/ 86 w 164"/>
                  <a:gd name="T89" fmla="*/ 30 h 38"/>
                  <a:gd name="T90" fmla="*/ 78 w 164"/>
                  <a:gd name="T91" fmla="*/ 32 h 38"/>
                  <a:gd name="T92" fmla="*/ 72 w 164"/>
                  <a:gd name="T93" fmla="*/ 34 h 38"/>
                  <a:gd name="T94" fmla="*/ 68 w 164"/>
                  <a:gd name="T95" fmla="*/ 38 h 38"/>
                  <a:gd name="T96" fmla="*/ 62 w 164"/>
                  <a:gd name="T97" fmla="*/ 38 h 38"/>
                  <a:gd name="T98" fmla="*/ 42 w 164"/>
                  <a:gd name="T99" fmla="*/ 36 h 38"/>
                  <a:gd name="T100" fmla="*/ 32 w 164"/>
                  <a:gd name="T101" fmla="*/ 36 h 38"/>
                  <a:gd name="T102" fmla="*/ 28 w 164"/>
                  <a:gd name="T103" fmla="*/ 36 h 38"/>
                  <a:gd name="T104" fmla="*/ 24 w 164"/>
                  <a:gd name="T105" fmla="*/ 38 h 38"/>
                  <a:gd name="T106" fmla="*/ 24 w 164"/>
                  <a:gd name="T107" fmla="*/ 30 h 38"/>
                  <a:gd name="T108" fmla="*/ 28 w 164"/>
                  <a:gd name="T109" fmla="*/ 24 h 38"/>
                  <a:gd name="T110" fmla="*/ 32 w 164"/>
                  <a:gd name="T111" fmla="*/ 20 h 38"/>
                  <a:gd name="T112" fmla="*/ 36 w 164"/>
                  <a:gd name="T113" fmla="*/ 20 h 38"/>
                  <a:gd name="T114" fmla="*/ 30 w 164"/>
                  <a:gd name="T115"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4" h="38">
                    <a:moveTo>
                      <a:pt x="30" y="22"/>
                    </a:moveTo>
                    <a:lnTo>
                      <a:pt x="36" y="18"/>
                    </a:lnTo>
                    <a:lnTo>
                      <a:pt x="32" y="16"/>
                    </a:lnTo>
                    <a:lnTo>
                      <a:pt x="28" y="16"/>
                    </a:lnTo>
                    <a:lnTo>
                      <a:pt x="22" y="16"/>
                    </a:lnTo>
                    <a:lnTo>
                      <a:pt x="12" y="18"/>
                    </a:lnTo>
                    <a:lnTo>
                      <a:pt x="8" y="16"/>
                    </a:lnTo>
                    <a:lnTo>
                      <a:pt x="4" y="14"/>
                    </a:lnTo>
                    <a:lnTo>
                      <a:pt x="0" y="6"/>
                    </a:lnTo>
                    <a:lnTo>
                      <a:pt x="8" y="2"/>
                    </a:lnTo>
                    <a:lnTo>
                      <a:pt x="20" y="0"/>
                    </a:lnTo>
                    <a:lnTo>
                      <a:pt x="28" y="2"/>
                    </a:lnTo>
                    <a:lnTo>
                      <a:pt x="32" y="6"/>
                    </a:lnTo>
                    <a:lnTo>
                      <a:pt x="38" y="8"/>
                    </a:lnTo>
                    <a:lnTo>
                      <a:pt x="44" y="10"/>
                    </a:lnTo>
                    <a:lnTo>
                      <a:pt x="58" y="10"/>
                    </a:lnTo>
                    <a:lnTo>
                      <a:pt x="60" y="8"/>
                    </a:lnTo>
                    <a:lnTo>
                      <a:pt x="64" y="6"/>
                    </a:lnTo>
                    <a:lnTo>
                      <a:pt x="68" y="6"/>
                    </a:lnTo>
                    <a:lnTo>
                      <a:pt x="62" y="10"/>
                    </a:lnTo>
                    <a:lnTo>
                      <a:pt x="60" y="12"/>
                    </a:lnTo>
                    <a:lnTo>
                      <a:pt x="58" y="16"/>
                    </a:lnTo>
                    <a:lnTo>
                      <a:pt x="60" y="18"/>
                    </a:lnTo>
                    <a:lnTo>
                      <a:pt x="60" y="20"/>
                    </a:lnTo>
                    <a:lnTo>
                      <a:pt x="66" y="20"/>
                    </a:lnTo>
                    <a:lnTo>
                      <a:pt x="80" y="20"/>
                    </a:lnTo>
                    <a:lnTo>
                      <a:pt x="94" y="20"/>
                    </a:lnTo>
                    <a:lnTo>
                      <a:pt x="108" y="20"/>
                    </a:lnTo>
                    <a:lnTo>
                      <a:pt x="120" y="18"/>
                    </a:lnTo>
                    <a:lnTo>
                      <a:pt x="136" y="18"/>
                    </a:lnTo>
                    <a:lnTo>
                      <a:pt x="144" y="18"/>
                    </a:lnTo>
                    <a:lnTo>
                      <a:pt x="152" y="20"/>
                    </a:lnTo>
                    <a:lnTo>
                      <a:pt x="164" y="22"/>
                    </a:lnTo>
                    <a:lnTo>
                      <a:pt x="160" y="30"/>
                    </a:lnTo>
                    <a:lnTo>
                      <a:pt x="156" y="36"/>
                    </a:lnTo>
                    <a:lnTo>
                      <a:pt x="148" y="38"/>
                    </a:lnTo>
                    <a:lnTo>
                      <a:pt x="140" y="38"/>
                    </a:lnTo>
                    <a:lnTo>
                      <a:pt x="132" y="38"/>
                    </a:lnTo>
                    <a:lnTo>
                      <a:pt x="124" y="36"/>
                    </a:lnTo>
                    <a:lnTo>
                      <a:pt x="118" y="36"/>
                    </a:lnTo>
                    <a:lnTo>
                      <a:pt x="110" y="34"/>
                    </a:lnTo>
                    <a:lnTo>
                      <a:pt x="104" y="34"/>
                    </a:lnTo>
                    <a:lnTo>
                      <a:pt x="96" y="32"/>
                    </a:lnTo>
                    <a:lnTo>
                      <a:pt x="90" y="30"/>
                    </a:lnTo>
                    <a:lnTo>
                      <a:pt x="86" y="30"/>
                    </a:lnTo>
                    <a:lnTo>
                      <a:pt x="78" y="32"/>
                    </a:lnTo>
                    <a:lnTo>
                      <a:pt x="72" y="34"/>
                    </a:lnTo>
                    <a:lnTo>
                      <a:pt x="68" y="38"/>
                    </a:lnTo>
                    <a:lnTo>
                      <a:pt x="62" y="38"/>
                    </a:lnTo>
                    <a:lnTo>
                      <a:pt x="42" y="36"/>
                    </a:lnTo>
                    <a:lnTo>
                      <a:pt x="32" y="36"/>
                    </a:lnTo>
                    <a:lnTo>
                      <a:pt x="28" y="36"/>
                    </a:lnTo>
                    <a:lnTo>
                      <a:pt x="24" y="38"/>
                    </a:lnTo>
                    <a:lnTo>
                      <a:pt x="24" y="30"/>
                    </a:lnTo>
                    <a:lnTo>
                      <a:pt x="28" y="24"/>
                    </a:lnTo>
                    <a:lnTo>
                      <a:pt x="32" y="20"/>
                    </a:lnTo>
                    <a:lnTo>
                      <a:pt x="36" y="20"/>
                    </a:lnTo>
                    <a:lnTo>
                      <a:pt x="30"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2" name="Freeform 40"/>
              <p:cNvSpPr>
                <a:spLocks/>
              </p:cNvSpPr>
              <p:nvPr/>
            </p:nvSpPr>
            <p:spPr bwMode="auto">
              <a:xfrm>
                <a:off x="1653" y="804"/>
                <a:ext cx="30" cy="14"/>
              </a:xfrm>
              <a:custGeom>
                <a:avLst/>
                <a:gdLst>
                  <a:gd name="T0" fmla="*/ 30 w 30"/>
                  <a:gd name="T1" fmla="*/ 8 h 14"/>
                  <a:gd name="T2" fmla="*/ 28 w 30"/>
                  <a:gd name="T3" fmla="*/ 12 h 14"/>
                  <a:gd name="T4" fmla="*/ 24 w 30"/>
                  <a:gd name="T5" fmla="*/ 14 h 14"/>
                  <a:gd name="T6" fmla="*/ 20 w 30"/>
                  <a:gd name="T7" fmla="*/ 14 h 14"/>
                  <a:gd name="T8" fmla="*/ 10 w 30"/>
                  <a:gd name="T9" fmla="*/ 12 h 14"/>
                  <a:gd name="T10" fmla="*/ 0 w 30"/>
                  <a:gd name="T11" fmla="*/ 10 h 14"/>
                  <a:gd name="T12" fmla="*/ 6 w 30"/>
                  <a:gd name="T13" fmla="*/ 4 h 14"/>
                  <a:gd name="T14" fmla="*/ 16 w 30"/>
                  <a:gd name="T15" fmla="*/ 0 h 14"/>
                  <a:gd name="T16" fmla="*/ 22 w 30"/>
                  <a:gd name="T17" fmla="*/ 0 h 14"/>
                  <a:gd name="T18" fmla="*/ 26 w 30"/>
                  <a:gd name="T19" fmla="*/ 2 h 14"/>
                  <a:gd name="T20" fmla="*/ 28 w 30"/>
                  <a:gd name="T21" fmla="*/ 4 h 14"/>
                  <a:gd name="T22" fmla="*/ 30 w 30"/>
                  <a:gd name="T23"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4">
                    <a:moveTo>
                      <a:pt x="30" y="8"/>
                    </a:moveTo>
                    <a:lnTo>
                      <a:pt x="28" y="12"/>
                    </a:lnTo>
                    <a:lnTo>
                      <a:pt x="24" y="14"/>
                    </a:lnTo>
                    <a:lnTo>
                      <a:pt x="20" y="14"/>
                    </a:lnTo>
                    <a:lnTo>
                      <a:pt x="10" y="12"/>
                    </a:lnTo>
                    <a:lnTo>
                      <a:pt x="0" y="10"/>
                    </a:lnTo>
                    <a:lnTo>
                      <a:pt x="6" y="4"/>
                    </a:lnTo>
                    <a:lnTo>
                      <a:pt x="16" y="0"/>
                    </a:lnTo>
                    <a:lnTo>
                      <a:pt x="22" y="0"/>
                    </a:lnTo>
                    <a:lnTo>
                      <a:pt x="26" y="2"/>
                    </a:lnTo>
                    <a:lnTo>
                      <a:pt x="28" y="4"/>
                    </a:lnTo>
                    <a:lnTo>
                      <a:pt x="3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3" name="Freeform 41"/>
              <p:cNvSpPr>
                <a:spLocks/>
              </p:cNvSpPr>
              <p:nvPr/>
            </p:nvSpPr>
            <p:spPr bwMode="auto">
              <a:xfrm>
                <a:off x="1685" y="760"/>
                <a:ext cx="36" cy="18"/>
              </a:xfrm>
              <a:custGeom>
                <a:avLst/>
                <a:gdLst>
                  <a:gd name="T0" fmla="*/ 32 w 36"/>
                  <a:gd name="T1" fmla="*/ 6 h 18"/>
                  <a:gd name="T2" fmla="*/ 26 w 36"/>
                  <a:gd name="T3" fmla="*/ 10 h 18"/>
                  <a:gd name="T4" fmla="*/ 30 w 36"/>
                  <a:gd name="T5" fmla="*/ 12 h 18"/>
                  <a:gd name="T6" fmla="*/ 36 w 36"/>
                  <a:gd name="T7" fmla="*/ 12 h 18"/>
                  <a:gd name="T8" fmla="*/ 34 w 36"/>
                  <a:gd name="T9" fmla="*/ 16 h 18"/>
                  <a:gd name="T10" fmla="*/ 36 w 36"/>
                  <a:gd name="T11" fmla="*/ 18 h 18"/>
                  <a:gd name="T12" fmla="*/ 16 w 36"/>
                  <a:gd name="T13" fmla="*/ 18 h 18"/>
                  <a:gd name="T14" fmla="*/ 8 w 36"/>
                  <a:gd name="T15" fmla="*/ 14 h 18"/>
                  <a:gd name="T16" fmla="*/ 2 w 36"/>
                  <a:gd name="T17" fmla="*/ 12 h 18"/>
                  <a:gd name="T18" fmla="*/ 0 w 36"/>
                  <a:gd name="T19" fmla="*/ 6 h 18"/>
                  <a:gd name="T20" fmla="*/ 2 w 36"/>
                  <a:gd name="T21" fmla="*/ 2 h 18"/>
                  <a:gd name="T22" fmla="*/ 4 w 36"/>
                  <a:gd name="T23" fmla="*/ 0 h 18"/>
                  <a:gd name="T24" fmla="*/ 8 w 36"/>
                  <a:gd name="T25" fmla="*/ 0 h 18"/>
                  <a:gd name="T26" fmla="*/ 14 w 36"/>
                  <a:gd name="T27" fmla="*/ 0 h 18"/>
                  <a:gd name="T28" fmla="*/ 24 w 36"/>
                  <a:gd name="T29" fmla="*/ 4 h 18"/>
                  <a:gd name="T30" fmla="*/ 32 w 36"/>
                  <a:gd name="T3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18">
                    <a:moveTo>
                      <a:pt x="32" y="6"/>
                    </a:moveTo>
                    <a:lnTo>
                      <a:pt x="26" y="10"/>
                    </a:lnTo>
                    <a:lnTo>
                      <a:pt x="30" y="12"/>
                    </a:lnTo>
                    <a:lnTo>
                      <a:pt x="36" y="12"/>
                    </a:lnTo>
                    <a:lnTo>
                      <a:pt x="34" y="16"/>
                    </a:lnTo>
                    <a:lnTo>
                      <a:pt x="36" y="18"/>
                    </a:lnTo>
                    <a:lnTo>
                      <a:pt x="16" y="18"/>
                    </a:lnTo>
                    <a:lnTo>
                      <a:pt x="8" y="14"/>
                    </a:lnTo>
                    <a:lnTo>
                      <a:pt x="2" y="12"/>
                    </a:lnTo>
                    <a:lnTo>
                      <a:pt x="0" y="6"/>
                    </a:lnTo>
                    <a:lnTo>
                      <a:pt x="2" y="2"/>
                    </a:lnTo>
                    <a:lnTo>
                      <a:pt x="4" y="0"/>
                    </a:lnTo>
                    <a:lnTo>
                      <a:pt x="8" y="0"/>
                    </a:lnTo>
                    <a:lnTo>
                      <a:pt x="14" y="0"/>
                    </a:lnTo>
                    <a:lnTo>
                      <a:pt x="24" y="4"/>
                    </a:lnTo>
                    <a:lnTo>
                      <a:pt x="32"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4" name="Freeform 42"/>
              <p:cNvSpPr>
                <a:spLocks/>
              </p:cNvSpPr>
              <p:nvPr/>
            </p:nvSpPr>
            <p:spPr bwMode="auto">
              <a:xfrm>
                <a:off x="1731" y="712"/>
                <a:ext cx="382" cy="86"/>
              </a:xfrm>
              <a:custGeom>
                <a:avLst/>
                <a:gdLst>
                  <a:gd name="T0" fmla="*/ 168 w 382"/>
                  <a:gd name="T1" fmla="*/ 58 h 86"/>
                  <a:gd name="T2" fmla="*/ 158 w 382"/>
                  <a:gd name="T3" fmla="*/ 50 h 86"/>
                  <a:gd name="T4" fmla="*/ 154 w 382"/>
                  <a:gd name="T5" fmla="*/ 64 h 86"/>
                  <a:gd name="T6" fmla="*/ 146 w 382"/>
                  <a:gd name="T7" fmla="*/ 72 h 86"/>
                  <a:gd name="T8" fmla="*/ 140 w 382"/>
                  <a:gd name="T9" fmla="*/ 72 h 86"/>
                  <a:gd name="T10" fmla="*/ 132 w 382"/>
                  <a:gd name="T11" fmla="*/ 66 h 86"/>
                  <a:gd name="T12" fmla="*/ 136 w 382"/>
                  <a:gd name="T13" fmla="*/ 70 h 86"/>
                  <a:gd name="T14" fmla="*/ 132 w 382"/>
                  <a:gd name="T15" fmla="*/ 82 h 86"/>
                  <a:gd name="T16" fmla="*/ 114 w 382"/>
                  <a:gd name="T17" fmla="*/ 86 h 86"/>
                  <a:gd name="T18" fmla="*/ 106 w 382"/>
                  <a:gd name="T19" fmla="*/ 82 h 86"/>
                  <a:gd name="T20" fmla="*/ 46 w 382"/>
                  <a:gd name="T21" fmla="*/ 80 h 86"/>
                  <a:gd name="T22" fmla="*/ 28 w 382"/>
                  <a:gd name="T23" fmla="*/ 82 h 86"/>
                  <a:gd name="T24" fmla="*/ 24 w 382"/>
                  <a:gd name="T25" fmla="*/ 80 h 86"/>
                  <a:gd name="T26" fmla="*/ 24 w 382"/>
                  <a:gd name="T27" fmla="*/ 72 h 86"/>
                  <a:gd name="T28" fmla="*/ 34 w 382"/>
                  <a:gd name="T29" fmla="*/ 72 h 86"/>
                  <a:gd name="T30" fmla="*/ 52 w 382"/>
                  <a:gd name="T31" fmla="*/ 68 h 86"/>
                  <a:gd name="T32" fmla="*/ 58 w 382"/>
                  <a:gd name="T33" fmla="*/ 62 h 86"/>
                  <a:gd name="T34" fmla="*/ 68 w 382"/>
                  <a:gd name="T35" fmla="*/ 64 h 86"/>
                  <a:gd name="T36" fmla="*/ 76 w 382"/>
                  <a:gd name="T37" fmla="*/ 66 h 86"/>
                  <a:gd name="T38" fmla="*/ 76 w 382"/>
                  <a:gd name="T39" fmla="*/ 60 h 86"/>
                  <a:gd name="T40" fmla="*/ 72 w 382"/>
                  <a:gd name="T41" fmla="*/ 50 h 86"/>
                  <a:gd name="T42" fmla="*/ 64 w 382"/>
                  <a:gd name="T43" fmla="*/ 50 h 86"/>
                  <a:gd name="T44" fmla="*/ 50 w 382"/>
                  <a:gd name="T45" fmla="*/ 52 h 86"/>
                  <a:gd name="T46" fmla="*/ 34 w 382"/>
                  <a:gd name="T47" fmla="*/ 54 h 86"/>
                  <a:gd name="T48" fmla="*/ 10 w 382"/>
                  <a:gd name="T49" fmla="*/ 52 h 86"/>
                  <a:gd name="T50" fmla="*/ 4 w 382"/>
                  <a:gd name="T51" fmla="*/ 46 h 86"/>
                  <a:gd name="T52" fmla="*/ 0 w 382"/>
                  <a:gd name="T53" fmla="*/ 38 h 86"/>
                  <a:gd name="T54" fmla="*/ 6 w 382"/>
                  <a:gd name="T55" fmla="*/ 32 h 86"/>
                  <a:gd name="T56" fmla="*/ 42 w 382"/>
                  <a:gd name="T57" fmla="*/ 24 h 86"/>
                  <a:gd name="T58" fmla="*/ 78 w 382"/>
                  <a:gd name="T59" fmla="*/ 26 h 86"/>
                  <a:gd name="T60" fmla="*/ 96 w 382"/>
                  <a:gd name="T61" fmla="*/ 36 h 86"/>
                  <a:gd name="T62" fmla="*/ 104 w 382"/>
                  <a:gd name="T63" fmla="*/ 36 h 86"/>
                  <a:gd name="T64" fmla="*/ 108 w 382"/>
                  <a:gd name="T65" fmla="*/ 30 h 86"/>
                  <a:gd name="T66" fmla="*/ 116 w 382"/>
                  <a:gd name="T67" fmla="*/ 26 h 86"/>
                  <a:gd name="T68" fmla="*/ 132 w 382"/>
                  <a:gd name="T69" fmla="*/ 32 h 86"/>
                  <a:gd name="T70" fmla="*/ 142 w 382"/>
                  <a:gd name="T71" fmla="*/ 36 h 86"/>
                  <a:gd name="T72" fmla="*/ 140 w 382"/>
                  <a:gd name="T73" fmla="*/ 30 h 86"/>
                  <a:gd name="T74" fmla="*/ 120 w 382"/>
                  <a:gd name="T75" fmla="*/ 24 h 86"/>
                  <a:gd name="T76" fmla="*/ 98 w 382"/>
                  <a:gd name="T77" fmla="*/ 24 h 86"/>
                  <a:gd name="T78" fmla="*/ 82 w 382"/>
                  <a:gd name="T79" fmla="*/ 24 h 86"/>
                  <a:gd name="T80" fmla="*/ 78 w 382"/>
                  <a:gd name="T81" fmla="*/ 20 h 86"/>
                  <a:gd name="T82" fmla="*/ 84 w 382"/>
                  <a:gd name="T83" fmla="*/ 12 h 86"/>
                  <a:gd name="T84" fmla="*/ 126 w 382"/>
                  <a:gd name="T85" fmla="*/ 12 h 86"/>
                  <a:gd name="T86" fmla="*/ 142 w 382"/>
                  <a:gd name="T87" fmla="*/ 8 h 86"/>
                  <a:gd name="T88" fmla="*/ 158 w 382"/>
                  <a:gd name="T89" fmla="*/ 8 h 86"/>
                  <a:gd name="T90" fmla="*/ 168 w 382"/>
                  <a:gd name="T91" fmla="*/ 8 h 86"/>
                  <a:gd name="T92" fmla="*/ 172 w 382"/>
                  <a:gd name="T93" fmla="*/ 10 h 86"/>
                  <a:gd name="T94" fmla="*/ 202 w 382"/>
                  <a:gd name="T95" fmla="*/ 4 h 86"/>
                  <a:gd name="T96" fmla="*/ 252 w 382"/>
                  <a:gd name="T97" fmla="*/ 0 h 86"/>
                  <a:gd name="T98" fmla="*/ 328 w 382"/>
                  <a:gd name="T99" fmla="*/ 2 h 86"/>
                  <a:gd name="T100" fmla="*/ 364 w 382"/>
                  <a:gd name="T101" fmla="*/ 6 h 86"/>
                  <a:gd name="T102" fmla="*/ 368 w 382"/>
                  <a:gd name="T103" fmla="*/ 16 h 86"/>
                  <a:gd name="T104" fmla="*/ 332 w 382"/>
                  <a:gd name="T105" fmla="*/ 24 h 86"/>
                  <a:gd name="T106" fmla="*/ 316 w 382"/>
                  <a:gd name="T107" fmla="*/ 24 h 86"/>
                  <a:gd name="T108" fmla="*/ 310 w 382"/>
                  <a:gd name="T109" fmla="*/ 24 h 86"/>
                  <a:gd name="T110" fmla="*/ 310 w 382"/>
                  <a:gd name="T111" fmla="*/ 26 h 86"/>
                  <a:gd name="T112" fmla="*/ 282 w 382"/>
                  <a:gd name="T113" fmla="*/ 26 h 86"/>
                  <a:gd name="T114" fmla="*/ 262 w 382"/>
                  <a:gd name="T115" fmla="*/ 32 h 86"/>
                  <a:gd name="T116" fmla="*/ 240 w 382"/>
                  <a:gd name="T117" fmla="*/ 36 h 86"/>
                  <a:gd name="T118" fmla="*/ 216 w 382"/>
                  <a:gd name="T119" fmla="*/ 36 h 86"/>
                  <a:gd name="T120" fmla="*/ 208 w 382"/>
                  <a:gd name="T121" fmla="*/ 40 h 86"/>
                  <a:gd name="T122" fmla="*/ 196 w 382"/>
                  <a:gd name="T123" fmla="*/ 52 h 86"/>
                  <a:gd name="T124" fmla="*/ 174 w 382"/>
                  <a:gd name="T125" fmla="*/ 6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2" h="86">
                    <a:moveTo>
                      <a:pt x="174" y="60"/>
                    </a:moveTo>
                    <a:lnTo>
                      <a:pt x="168" y="58"/>
                    </a:lnTo>
                    <a:lnTo>
                      <a:pt x="164" y="50"/>
                    </a:lnTo>
                    <a:lnTo>
                      <a:pt x="158" y="50"/>
                    </a:lnTo>
                    <a:lnTo>
                      <a:pt x="156" y="58"/>
                    </a:lnTo>
                    <a:lnTo>
                      <a:pt x="154" y="64"/>
                    </a:lnTo>
                    <a:lnTo>
                      <a:pt x="150" y="70"/>
                    </a:lnTo>
                    <a:lnTo>
                      <a:pt x="146" y="72"/>
                    </a:lnTo>
                    <a:lnTo>
                      <a:pt x="142" y="72"/>
                    </a:lnTo>
                    <a:lnTo>
                      <a:pt x="140" y="72"/>
                    </a:lnTo>
                    <a:lnTo>
                      <a:pt x="136" y="68"/>
                    </a:lnTo>
                    <a:lnTo>
                      <a:pt x="132" y="66"/>
                    </a:lnTo>
                    <a:lnTo>
                      <a:pt x="126" y="66"/>
                    </a:lnTo>
                    <a:lnTo>
                      <a:pt x="136" y="70"/>
                    </a:lnTo>
                    <a:lnTo>
                      <a:pt x="142" y="74"/>
                    </a:lnTo>
                    <a:lnTo>
                      <a:pt x="132" y="82"/>
                    </a:lnTo>
                    <a:lnTo>
                      <a:pt x="120" y="86"/>
                    </a:lnTo>
                    <a:lnTo>
                      <a:pt x="114" y="86"/>
                    </a:lnTo>
                    <a:lnTo>
                      <a:pt x="112" y="84"/>
                    </a:lnTo>
                    <a:lnTo>
                      <a:pt x="106" y="82"/>
                    </a:lnTo>
                    <a:lnTo>
                      <a:pt x="102" y="80"/>
                    </a:lnTo>
                    <a:lnTo>
                      <a:pt x="46" y="80"/>
                    </a:lnTo>
                    <a:lnTo>
                      <a:pt x="32" y="82"/>
                    </a:lnTo>
                    <a:lnTo>
                      <a:pt x="28" y="82"/>
                    </a:lnTo>
                    <a:lnTo>
                      <a:pt x="26" y="82"/>
                    </a:lnTo>
                    <a:lnTo>
                      <a:pt x="24" y="80"/>
                    </a:lnTo>
                    <a:lnTo>
                      <a:pt x="22" y="76"/>
                    </a:lnTo>
                    <a:lnTo>
                      <a:pt x="24" y="72"/>
                    </a:lnTo>
                    <a:lnTo>
                      <a:pt x="26" y="70"/>
                    </a:lnTo>
                    <a:lnTo>
                      <a:pt x="34" y="72"/>
                    </a:lnTo>
                    <a:lnTo>
                      <a:pt x="50" y="76"/>
                    </a:lnTo>
                    <a:lnTo>
                      <a:pt x="52" y="68"/>
                    </a:lnTo>
                    <a:lnTo>
                      <a:pt x="54" y="64"/>
                    </a:lnTo>
                    <a:lnTo>
                      <a:pt x="58" y="62"/>
                    </a:lnTo>
                    <a:lnTo>
                      <a:pt x="64" y="62"/>
                    </a:lnTo>
                    <a:lnTo>
                      <a:pt x="68" y="64"/>
                    </a:lnTo>
                    <a:lnTo>
                      <a:pt x="72" y="64"/>
                    </a:lnTo>
                    <a:lnTo>
                      <a:pt x="76" y="66"/>
                    </a:lnTo>
                    <a:lnTo>
                      <a:pt x="80" y="66"/>
                    </a:lnTo>
                    <a:lnTo>
                      <a:pt x="76" y="60"/>
                    </a:lnTo>
                    <a:lnTo>
                      <a:pt x="74" y="54"/>
                    </a:lnTo>
                    <a:lnTo>
                      <a:pt x="72" y="50"/>
                    </a:lnTo>
                    <a:lnTo>
                      <a:pt x="64" y="52"/>
                    </a:lnTo>
                    <a:lnTo>
                      <a:pt x="64" y="50"/>
                    </a:lnTo>
                    <a:lnTo>
                      <a:pt x="62" y="48"/>
                    </a:lnTo>
                    <a:lnTo>
                      <a:pt x="50" y="52"/>
                    </a:lnTo>
                    <a:lnTo>
                      <a:pt x="42" y="54"/>
                    </a:lnTo>
                    <a:lnTo>
                      <a:pt x="34" y="54"/>
                    </a:lnTo>
                    <a:lnTo>
                      <a:pt x="22" y="54"/>
                    </a:lnTo>
                    <a:lnTo>
                      <a:pt x="10" y="52"/>
                    </a:lnTo>
                    <a:lnTo>
                      <a:pt x="6" y="50"/>
                    </a:lnTo>
                    <a:lnTo>
                      <a:pt x="4" y="46"/>
                    </a:lnTo>
                    <a:lnTo>
                      <a:pt x="2" y="42"/>
                    </a:lnTo>
                    <a:lnTo>
                      <a:pt x="0" y="38"/>
                    </a:lnTo>
                    <a:lnTo>
                      <a:pt x="2" y="36"/>
                    </a:lnTo>
                    <a:lnTo>
                      <a:pt x="6" y="32"/>
                    </a:lnTo>
                    <a:lnTo>
                      <a:pt x="24" y="26"/>
                    </a:lnTo>
                    <a:lnTo>
                      <a:pt x="42" y="24"/>
                    </a:lnTo>
                    <a:lnTo>
                      <a:pt x="58" y="22"/>
                    </a:lnTo>
                    <a:lnTo>
                      <a:pt x="78" y="26"/>
                    </a:lnTo>
                    <a:lnTo>
                      <a:pt x="88" y="32"/>
                    </a:lnTo>
                    <a:lnTo>
                      <a:pt x="96" y="36"/>
                    </a:lnTo>
                    <a:lnTo>
                      <a:pt x="98" y="36"/>
                    </a:lnTo>
                    <a:lnTo>
                      <a:pt x="104" y="36"/>
                    </a:lnTo>
                    <a:lnTo>
                      <a:pt x="104" y="34"/>
                    </a:lnTo>
                    <a:lnTo>
                      <a:pt x="108" y="30"/>
                    </a:lnTo>
                    <a:lnTo>
                      <a:pt x="112" y="28"/>
                    </a:lnTo>
                    <a:lnTo>
                      <a:pt x="116" y="26"/>
                    </a:lnTo>
                    <a:lnTo>
                      <a:pt x="126" y="28"/>
                    </a:lnTo>
                    <a:lnTo>
                      <a:pt x="132" y="32"/>
                    </a:lnTo>
                    <a:lnTo>
                      <a:pt x="136" y="36"/>
                    </a:lnTo>
                    <a:lnTo>
                      <a:pt x="142" y="36"/>
                    </a:lnTo>
                    <a:lnTo>
                      <a:pt x="142" y="32"/>
                    </a:lnTo>
                    <a:lnTo>
                      <a:pt x="140" y="30"/>
                    </a:lnTo>
                    <a:lnTo>
                      <a:pt x="130" y="24"/>
                    </a:lnTo>
                    <a:lnTo>
                      <a:pt x="120" y="24"/>
                    </a:lnTo>
                    <a:lnTo>
                      <a:pt x="114" y="24"/>
                    </a:lnTo>
                    <a:lnTo>
                      <a:pt x="98" y="24"/>
                    </a:lnTo>
                    <a:lnTo>
                      <a:pt x="86" y="24"/>
                    </a:lnTo>
                    <a:lnTo>
                      <a:pt x="82" y="24"/>
                    </a:lnTo>
                    <a:lnTo>
                      <a:pt x="80" y="22"/>
                    </a:lnTo>
                    <a:lnTo>
                      <a:pt x="78" y="20"/>
                    </a:lnTo>
                    <a:lnTo>
                      <a:pt x="80" y="14"/>
                    </a:lnTo>
                    <a:lnTo>
                      <a:pt x="84" y="12"/>
                    </a:lnTo>
                    <a:lnTo>
                      <a:pt x="92" y="12"/>
                    </a:lnTo>
                    <a:lnTo>
                      <a:pt x="126" y="12"/>
                    </a:lnTo>
                    <a:lnTo>
                      <a:pt x="134" y="10"/>
                    </a:lnTo>
                    <a:lnTo>
                      <a:pt x="142" y="8"/>
                    </a:lnTo>
                    <a:lnTo>
                      <a:pt x="148" y="8"/>
                    </a:lnTo>
                    <a:lnTo>
                      <a:pt x="158" y="8"/>
                    </a:lnTo>
                    <a:lnTo>
                      <a:pt x="164" y="8"/>
                    </a:lnTo>
                    <a:lnTo>
                      <a:pt x="168" y="8"/>
                    </a:lnTo>
                    <a:lnTo>
                      <a:pt x="168" y="10"/>
                    </a:lnTo>
                    <a:lnTo>
                      <a:pt x="172" y="10"/>
                    </a:lnTo>
                    <a:lnTo>
                      <a:pt x="188" y="8"/>
                    </a:lnTo>
                    <a:lnTo>
                      <a:pt x="202" y="4"/>
                    </a:lnTo>
                    <a:lnTo>
                      <a:pt x="226" y="2"/>
                    </a:lnTo>
                    <a:lnTo>
                      <a:pt x="252" y="0"/>
                    </a:lnTo>
                    <a:lnTo>
                      <a:pt x="306" y="2"/>
                    </a:lnTo>
                    <a:lnTo>
                      <a:pt x="328" y="2"/>
                    </a:lnTo>
                    <a:lnTo>
                      <a:pt x="346" y="2"/>
                    </a:lnTo>
                    <a:lnTo>
                      <a:pt x="364" y="6"/>
                    </a:lnTo>
                    <a:lnTo>
                      <a:pt x="382" y="10"/>
                    </a:lnTo>
                    <a:lnTo>
                      <a:pt x="368" y="16"/>
                    </a:lnTo>
                    <a:lnTo>
                      <a:pt x="352" y="22"/>
                    </a:lnTo>
                    <a:lnTo>
                      <a:pt x="332" y="24"/>
                    </a:lnTo>
                    <a:lnTo>
                      <a:pt x="324" y="24"/>
                    </a:lnTo>
                    <a:lnTo>
                      <a:pt x="316" y="24"/>
                    </a:lnTo>
                    <a:lnTo>
                      <a:pt x="304" y="24"/>
                    </a:lnTo>
                    <a:lnTo>
                      <a:pt x="310" y="24"/>
                    </a:lnTo>
                    <a:lnTo>
                      <a:pt x="318" y="24"/>
                    </a:lnTo>
                    <a:lnTo>
                      <a:pt x="310" y="26"/>
                    </a:lnTo>
                    <a:lnTo>
                      <a:pt x="302" y="26"/>
                    </a:lnTo>
                    <a:lnTo>
                      <a:pt x="282" y="26"/>
                    </a:lnTo>
                    <a:lnTo>
                      <a:pt x="272" y="28"/>
                    </a:lnTo>
                    <a:lnTo>
                      <a:pt x="262" y="32"/>
                    </a:lnTo>
                    <a:lnTo>
                      <a:pt x="250" y="36"/>
                    </a:lnTo>
                    <a:lnTo>
                      <a:pt x="240" y="36"/>
                    </a:lnTo>
                    <a:lnTo>
                      <a:pt x="222" y="36"/>
                    </a:lnTo>
                    <a:lnTo>
                      <a:pt x="216" y="36"/>
                    </a:lnTo>
                    <a:lnTo>
                      <a:pt x="210" y="36"/>
                    </a:lnTo>
                    <a:lnTo>
                      <a:pt x="208" y="40"/>
                    </a:lnTo>
                    <a:lnTo>
                      <a:pt x="206" y="44"/>
                    </a:lnTo>
                    <a:lnTo>
                      <a:pt x="196" y="52"/>
                    </a:lnTo>
                    <a:lnTo>
                      <a:pt x="184" y="58"/>
                    </a:lnTo>
                    <a:lnTo>
                      <a:pt x="174" y="6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5" name="Freeform 43"/>
              <p:cNvSpPr>
                <a:spLocks/>
              </p:cNvSpPr>
              <p:nvPr/>
            </p:nvSpPr>
            <p:spPr bwMode="auto">
              <a:xfrm>
                <a:off x="1675" y="830"/>
                <a:ext cx="284" cy="190"/>
              </a:xfrm>
              <a:custGeom>
                <a:avLst/>
                <a:gdLst>
                  <a:gd name="T0" fmla="*/ 122 w 284"/>
                  <a:gd name="T1" fmla="*/ 10 h 190"/>
                  <a:gd name="T2" fmla="*/ 132 w 284"/>
                  <a:gd name="T3" fmla="*/ 2 h 190"/>
                  <a:gd name="T4" fmla="*/ 158 w 284"/>
                  <a:gd name="T5" fmla="*/ 4 h 190"/>
                  <a:gd name="T6" fmla="*/ 172 w 284"/>
                  <a:gd name="T7" fmla="*/ 14 h 190"/>
                  <a:gd name="T8" fmla="*/ 172 w 284"/>
                  <a:gd name="T9" fmla="*/ 20 h 190"/>
                  <a:gd name="T10" fmla="*/ 184 w 284"/>
                  <a:gd name="T11" fmla="*/ 28 h 190"/>
                  <a:gd name="T12" fmla="*/ 196 w 284"/>
                  <a:gd name="T13" fmla="*/ 34 h 190"/>
                  <a:gd name="T14" fmla="*/ 212 w 284"/>
                  <a:gd name="T15" fmla="*/ 36 h 190"/>
                  <a:gd name="T16" fmla="*/ 236 w 284"/>
                  <a:gd name="T17" fmla="*/ 64 h 190"/>
                  <a:gd name="T18" fmla="*/ 218 w 284"/>
                  <a:gd name="T19" fmla="*/ 74 h 190"/>
                  <a:gd name="T20" fmla="*/ 234 w 284"/>
                  <a:gd name="T21" fmla="*/ 82 h 190"/>
                  <a:gd name="T22" fmla="*/ 258 w 284"/>
                  <a:gd name="T23" fmla="*/ 98 h 190"/>
                  <a:gd name="T24" fmla="*/ 268 w 284"/>
                  <a:gd name="T25" fmla="*/ 106 h 190"/>
                  <a:gd name="T26" fmla="*/ 280 w 284"/>
                  <a:gd name="T27" fmla="*/ 108 h 190"/>
                  <a:gd name="T28" fmla="*/ 276 w 284"/>
                  <a:gd name="T29" fmla="*/ 114 h 190"/>
                  <a:gd name="T30" fmla="*/ 262 w 284"/>
                  <a:gd name="T31" fmla="*/ 124 h 190"/>
                  <a:gd name="T32" fmla="*/ 246 w 284"/>
                  <a:gd name="T33" fmla="*/ 134 h 190"/>
                  <a:gd name="T34" fmla="*/ 232 w 284"/>
                  <a:gd name="T35" fmla="*/ 134 h 190"/>
                  <a:gd name="T36" fmla="*/ 228 w 284"/>
                  <a:gd name="T37" fmla="*/ 120 h 190"/>
                  <a:gd name="T38" fmla="*/ 212 w 284"/>
                  <a:gd name="T39" fmla="*/ 118 h 190"/>
                  <a:gd name="T40" fmla="*/ 198 w 284"/>
                  <a:gd name="T41" fmla="*/ 122 h 190"/>
                  <a:gd name="T42" fmla="*/ 206 w 284"/>
                  <a:gd name="T43" fmla="*/ 130 h 190"/>
                  <a:gd name="T44" fmla="*/ 220 w 284"/>
                  <a:gd name="T45" fmla="*/ 144 h 190"/>
                  <a:gd name="T46" fmla="*/ 218 w 284"/>
                  <a:gd name="T47" fmla="*/ 164 h 190"/>
                  <a:gd name="T48" fmla="*/ 220 w 284"/>
                  <a:gd name="T49" fmla="*/ 178 h 190"/>
                  <a:gd name="T50" fmla="*/ 196 w 284"/>
                  <a:gd name="T51" fmla="*/ 166 h 190"/>
                  <a:gd name="T52" fmla="*/ 188 w 284"/>
                  <a:gd name="T53" fmla="*/ 160 h 190"/>
                  <a:gd name="T54" fmla="*/ 172 w 284"/>
                  <a:gd name="T55" fmla="*/ 160 h 190"/>
                  <a:gd name="T56" fmla="*/ 194 w 284"/>
                  <a:gd name="T57" fmla="*/ 188 h 190"/>
                  <a:gd name="T58" fmla="*/ 174 w 284"/>
                  <a:gd name="T59" fmla="*/ 184 h 190"/>
                  <a:gd name="T60" fmla="*/ 132 w 284"/>
                  <a:gd name="T61" fmla="*/ 172 h 190"/>
                  <a:gd name="T62" fmla="*/ 134 w 284"/>
                  <a:gd name="T63" fmla="*/ 164 h 190"/>
                  <a:gd name="T64" fmla="*/ 132 w 284"/>
                  <a:gd name="T65" fmla="*/ 158 h 190"/>
                  <a:gd name="T66" fmla="*/ 120 w 284"/>
                  <a:gd name="T67" fmla="*/ 144 h 190"/>
                  <a:gd name="T68" fmla="*/ 88 w 284"/>
                  <a:gd name="T69" fmla="*/ 146 h 190"/>
                  <a:gd name="T70" fmla="*/ 62 w 284"/>
                  <a:gd name="T71" fmla="*/ 148 h 190"/>
                  <a:gd name="T72" fmla="*/ 60 w 284"/>
                  <a:gd name="T73" fmla="*/ 142 h 190"/>
                  <a:gd name="T74" fmla="*/ 86 w 284"/>
                  <a:gd name="T75" fmla="*/ 128 h 190"/>
                  <a:gd name="T76" fmla="*/ 104 w 284"/>
                  <a:gd name="T77" fmla="*/ 134 h 190"/>
                  <a:gd name="T78" fmla="*/ 120 w 284"/>
                  <a:gd name="T79" fmla="*/ 128 h 190"/>
                  <a:gd name="T80" fmla="*/ 134 w 284"/>
                  <a:gd name="T81" fmla="*/ 116 h 190"/>
                  <a:gd name="T82" fmla="*/ 152 w 284"/>
                  <a:gd name="T83" fmla="*/ 84 h 190"/>
                  <a:gd name="T84" fmla="*/ 142 w 284"/>
                  <a:gd name="T85" fmla="*/ 76 h 190"/>
                  <a:gd name="T86" fmla="*/ 134 w 284"/>
                  <a:gd name="T87" fmla="*/ 74 h 190"/>
                  <a:gd name="T88" fmla="*/ 126 w 284"/>
                  <a:gd name="T89" fmla="*/ 62 h 190"/>
                  <a:gd name="T90" fmla="*/ 112 w 284"/>
                  <a:gd name="T91" fmla="*/ 54 h 190"/>
                  <a:gd name="T92" fmla="*/ 100 w 284"/>
                  <a:gd name="T93" fmla="*/ 62 h 190"/>
                  <a:gd name="T94" fmla="*/ 88 w 284"/>
                  <a:gd name="T95" fmla="*/ 66 h 190"/>
                  <a:gd name="T96" fmla="*/ 76 w 284"/>
                  <a:gd name="T97" fmla="*/ 58 h 190"/>
                  <a:gd name="T98" fmla="*/ 32 w 284"/>
                  <a:gd name="T99" fmla="*/ 56 h 190"/>
                  <a:gd name="T100" fmla="*/ 22 w 284"/>
                  <a:gd name="T101" fmla="*/ 46 h 190"/>
                  <a:gd name="T102" fmla="*/ 10 w 284"/>
                  <a:gd name="T103" fmla="*/ 52 h 190"/>
                  <a:gd name="T104" fmla="*/ 2 w 284"/>
                  <a:gd name="T105" fmla="*/ 48 h 190"/>
                  <a:gd name="T106" fmla="*/ 14 w 284"/>
                  <a:gd name="T107" fmla="*/ 40 h 190"/>
                  <a:gd name="T108" fmla="*/ 4 w 284"/>
                  <a:gd name="T109" fmla="*/ 30 h 190"/>
                  <a:gd name="T110" fmla="*/ 12 w 284"/>
                  <a:gd name="T111" fmla="*/ 18 h 190"/>
                  <a:gd name="T112" fmla="*/ 56 w 284"/>
                  <a:gd name="T113" fmla="*/ 6 h 190"/>
                  <a:gd name="T114" fmla="*/ 82 w 284"/>
                  <a:gd name="T115" fmla="*/ 0 h 190"/>
                  <a:gd name="T116" fmla="*/ 62 w 284"/>
                  <a:gd name="T117" fmla="*/ 12 h 190"/>
                  <a:gd name="T118" fmla="*/ 50 w 284"/>
                  <a:gd name="T119" fmla="*/ 22 h 190"/>
                  <a:gd name="T120" fmla="*/ 60 w 284"/>
                  <a:gd name="T121" fmla="*/ 24 h 190"/>
                  <a:gd name="T122" fmla="*/ 76 w 284"/>
                  <a:gd name="T123" fmla="*/ 1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4" h="190">
                    <a:moveTo>
                      <a:pt x="114" y="0"/>
                    </a:moveTo>
                    <a:lnTo>
                      <a:pt x="124" y="0"/>
                    </a:lnTo>
                    <a:lnTo>
                      <a:pt x="122" y="10"/>
                    </a:lnTo>
                    <a:lnTo>
                      <a:pt x="126" y="8"/>
                    </a:lnTo>
                    <a:lnTo>
                      <a:pt x="130" y="4"/>
                    </a:lnTo>
                    <a:lnTo>
                      <a:pt x="132" y="2"/>
                    </a:lnTo>
                    <a:lnTo>
                      <a:pt x="138" y="0"/>
                    </a:lnTo>
                    <a:lnTo>
                      <a:pt x="146" y="0"/>
                    </a:lnTo>
                    <a:lnTo>
                      <a:pt x="158" y="4"/>
                    </a:lnTo>
                    <a:lnTo>
                      <a:pt x="168" y="8"/>
                    </a:lnTo>
                    <a:lnTo>
                      <a:pt x="170" y="12"/>
                    </a:lnTo>
                    <a:lnTo>
                      <a:pt x="172" y="14"/>
                    </a:lnTo>
                    <a:lnTo>
                      <a:pt x="142" y="20"/>
                    </a:lnTo>
                    <a:lnTo>
                      <a:pt x="158" y="22"/>
                    </a:lnTo>
                    <a:lnTo>
                      <a:pt x="172" y="20"/>
                    </a:lnTo>
                    <a:lnTo>
                      <a:pt x="176" y="22"/>
                    </a:lnTo>
                    <a:lnTo>
                      <a:pt x="180" y="24"/>
                    </a:lnTo>
                    <a:lnTo>
                      <a:pt x="184" y="28"/>
                    </a:lnTo>
                    <a:lnTo>
                      <a:pt x="186" y="34"/>
                    </a:lnTo>
                    <a:lnTo>
                      <a:pt x="190" y="40"/>
                    </a:lnTo>
                    <a:lnTo>
                      <a:pt x="196" y="34"/>
                    </a:lnTo>
                    <a:lnTo>
                      <a:pt x="198" y="32"/>
                    </a:lnTo>
                    <a:lnTo>
                      <a:pt x="202" y="32"/>
                    </a:lnTo>
                    <a:lnTo>
                      <a:pt x="212" y="36"/>
                    </a:lnTo>
                    <a:lnTo>
                      <a:pt x="224" y="44"/>
                    </a:lnTo>
                    <a:lnTo>
                      <a:pt x="246" y="58"/>
                    </a:lnTo>
                    <a:lnTo>
                      <a:pt x="236" y="64"/>
                    </a:lnTo>
                    <a:lnTo>
                      <a:pt x="230" y="68"/>
                    </a:lnTo>
                    <a:lnTo>
                      <a:pt x="228" y="74"/>
                    </a:lnTo>
                    <a:lnTo>
                      <a:pt x="218" y="74"/>
                    </a:lnTo>
                    <a:lnTo>
                      <a:pt x="218" y="80"/>
                    </a:lnTo>
                    <a:lnTo>
                      <a:pt x="224" y="80"/>
                    </a:lnTo>
                    <a:lnTo>
                      <a:pt x="234" y="82"/>
                    </a:lnTo>
                    <a:lnTo>
                      <a:pt x="246" y="86"/>
                    </a:lnTo>
                    <a:lnTo>
                      <a:pt x="256" y="94"/>
                    </a:lnTo>
                    <a:lnTo>
                      <a:pt x="258" y="98"/>
                    </a:lnTo>
                    <a:lnTo>
                      <a:pt x="258" y="102"/>
                    </a:lnTo>
                    <a:lnTo>
                      <a:pt x="264" y="104"/>
                    </a:lnTo>
                    <a:lnTo>
                      <a:pt x="268" y="106"/>
                    </a:lnTo>
                    <a:lnTo>
                      <a:pt x="272" y="108"/>
                    </a:lnTo>
                    <a:lnTo>
                      <a:pt x="276" y="108"/>
                    </a:lnTo>
                    <a:lnTo>
                      <a:pt x="280" y="108"/>
                    </a:lnTo>
                    <a:lnTo>
                      <a:pt x="284" y="106"/>
                    </a:lnTo>
                    <a:lnTo>
                      <a:pt x="284" y="112"/>
                    </a:lnTo>
                    <a:lnTo>
                      <a:pt x="276" y="114"/>
                    </a:lnTo>
                    <a:lnTo>
                      <a:pt x="268" y="116"/>
                    </a:lnTo>
                    <a:lnTo>
                      <a:pt x="268" y="126"/>
                    </a:lnTo>
                    <a:lnTo>
                      <a:pt x="262" y="124"/>
                    </a:lnTo>
                    <a:lnTo>
                      <a:pt x="258" y="122"/>
                    </a:lnTo>
                    <a:lnTo>
                      <a:pt x="252" y="130"/>
                    </a:lnTo>
                    <a:lnTo>
                      <a:pt x="246" y="134"/>
                    </a:lnTo>
                    <a:lnTo>
                      <a:pt x="242" y="136"/>
                    </a:lnTo>
                    <a:lnTo>
                      <a:pt x="236" y="136"/>
                    </a:lnTo>
                    <a:lnTo>
                      <a:pt x="232" y="134"/>
                    </a:lnTo>
                    <a:lnTo>
                      <a:pt x="230" y="130"/>
                    </a:lnTo>
                    <a:lnTo>
                      <a:pt x="228" y="128"/>
                    </a:lnTo>
                    <a:lnTo>
                      <a:pt x="228" y="120"/>
                    </a:lnTo>
                    <a:lnTo>
                      <a:pt x="224" y="112"/>
                    </a:lnTo>
                    <a:lnTo>
                      <a:pt x="210" y="112"/>
                    </a:lnTo>
                    <a:lnTo>
                      <a:pt x="212" y="118"/>
                    </a:lnTo>
                    <a:lnTo>
                      <a:pt x="208" y="120"/>
                    </a:lnTo>
                    <a:lnTo>
                      <a:pt x="204" y="120"/>
                    </a:lnTo>
                    <a:lnTo>
                      <a:pt x="198" y="122"/>
                    </a:lnTo>
                    <a:lnTo>
                      <a:pt x="198" y="124"/>
                    </a:lnTo>
                    <a:lnTo>
                      <a:pt x="200" y="128"/>
                    </a:lnTo>
                    <a:lnTo>
                      <a:pt x="206" y="130"/>
                    </a:lnTo>
                    <a:lnTo>
                      <a:pt x="206" y="138"/>
                    </a:lnTo>
                    <a:lnTo>
                      <a:pt x="214" y="140"/>
                    </a:lnTo>
                    <a:lnTo>
                      <a:pt x="220" y="144"/>
                    </a:lnTo>
                    <a:lnTo>
                      <a:pt x="222" y="152"/>
                    </a:lnTo>
                    <a:lnTo>
                      <a:pt x="220" y="158"/>
                    </a:lnTo>
                    <a:lnTo>
                      <a:pt x="218" y="164"/>
                    </a:lnTo>
                    <a:lnTo>
                      <a:pt x="218" y="168"/>
                    </a:lnTo>
                    <a:lnTo>
                      <a:pt x="216" y="172"/>
                    </a:lnTo>
                    <a:lnTo>
                      <a:pt x="220" y="178"/>
                    </a:lnTo>
                    <a:lnTo>
                      <a:pt x="212" y="176"/>
                    </a:lnTo>
                    <a:lnTo>
                      <a:pt x="202" y="172"/>
                    </a:lnTo>
                    <a:lnTo>
                      <a:pt x="196" y="166"/>
                    </a:lnTo>
                    <a:lnTo>
                      <a:pt x="192" y="164"/>
                    </a:lnTo>
                    <a:lnTo>
                      <a:pt x="192" y="162"/>
                    </a:lnTo>
                    <a:lnTo>
                      <a:pt x="188" y="160"/>
                    </a:lnTo>
                    <a:lnTo>
                      <a:pt x="182" y="158"/>
                    </a:lnTo>
                    <a:lnTo>
                      <a:pt x="170" y="158"/>
                    </a:lnTo>
                    <a:lnTo>
                      <a:pt x="172" y="160"/>
                    </a:lnTo>
                    <a:lnTo>
                      <a:pt x="180" y="168"/>
                    </a:lnTo>
                    <a:lnTo>
                      <a:pt x="196" y="182"/>
                    </a:lnTo>
                    <a:lnTo>
                      <a:pt x="194" y="188"/>
                    </a:lnTo>
                    <a:lnTo>
                      <a:pt x="190" y="190"/>
                    </a:lnTo>
                    <a:lnTo>
                      <a:pt x="184" y="188"/>
                    </a:lnTo>
                    <a:lnTo>
                      <a:pt x="174" y="184"/>
                    </a:lnTo>
                    <a:lnTo>
                      <a:pt x="160" y="176"/>
                    </a:lnTo>
                    <a:lnTo>
                      <a:pt x="134" y="176"/>
                    </a:lnTo>
                    <a:lnTo>
                      <a:pt x="132" y="172"/>
                    </a:lnTo>
                    <a:lnTo>
                      <a:pt x="134" y="170"/>
                    </a:lnTo>
                    <a:lnTo>
                      <a:pt x="134" y="168"/>
                    </a:lnTo>
                    <a:lnTo>
                      <a:pt x="134" y="164"/>
                    </a:lnTo>
                    <a:lnTo>
                      <a:pt x="134" y="160"/>
                    </a:lnTo>
                    <a:lnTo>
                      <a:pt x="134" y="158"/>
                    </a:lnTo>
                    <a:lnTo>
                      <a:pt x="132" y="158"/>
                    </a:lnTo>
                    <a:lnTo>
                      <a:pt x="124" y="152"/>
                    </a:lnTo>
                    <a:lnTo>
                      <a:pt x="120" y="148"/>
                    </a:lnTo>
                    <a:lnTo>
                      <a:pt x="120" y="144"/>
                    </a:lnTo>
                    <a:lnTo>
                      <a:pt x="102" y="144"/>
                    </a:lnTo>
                    <a:lnTo>
                      <a:pt x="94" y="144"/>
                    </a:lnTo>
                    <a:lnTo>
                      <a:pt x="88" y="146"/>
                    </a:lnTo>
                    <a:lnTo>
                      <a:pt x="78" y="148"/>
                    </a:lnTo>
                    <a:lnTo>
                      <a:pt x="70" y="150"/>
                    </a:lnTo>
                    <a:lnTo>
                      <a:pt x="62" y="148"/>
                    </a:lnTo>
                    <a:lnTo>
                      <a:pt x="60" y="146"/>
                    </a:lnTo>
                    <a:lnTo>
                      <a:pt x="60" y="144"/>
                    </a:lnTo>
                    <a:lnTo>
                      <a:pt x="60" y="142"/>
                    </a:lnTo>
                    <a:lnTo>
                      <a:pt x="62" y="138"/>
                    </a:lnTo>
                    <a:lnTo>
                      <a:pt x="70" y="136"/>
                    </a:lnTo>
                    <a:lnTo>
                      <a:pt x="86" y="128"/>
                    </a:lnTo>
                    <a:lnTo>
                      <a:pt x="88" y="132"/>
                    </a:lnTo>
                    <a:lnTo>
                      <a:pt x="92" y="134"/>
                    </a:lnTo>
                    <a:lnTo>
                      <a:pt x="104" y="134"/>
                    </a:lnTo>
                    <a:lnTo>
                      <a:pt x="114" y="132"/>
                    </a:lnTo>
                    <a:lnTo>
                      <a:pt x="116" y="130"/>
                    </a:lnTo>
                    <a:lnTo>
                      <a:pt x="120" y="128"/>
                    </a:lnTo>
                    <a:lnTo>
                      <a:pt x="122" y="126"/>
                    </a:lnTo>
                    <a:lnTo>
                      <a:pt x="122" y="120"/>
                    </a:lnTo>
                    <a:lnTo>
                      <a:pt x="134" y="116"/>
                    </a:lnTo>
                    <a:lnTo>
                      <a:pt x="142" y="112"/>
                    </a:lnTo>
                    <a:lnTo>
                      <a:pt x="162" y="98"/>
                    </a:lnTo>
                    <a:lnTo>
                      <a:pt x="152" y="84"/>
                    </a:lnTo>
                    <a:lnTo>
                      <a:pt x="148" y="82"/>
                    </a:lnTo>
                    <a:lnTo>
                      <a:pt x="142" y="80"/>
                    </a:lnTo>
                    <a:lnTo>
                      <a:pt x="142" y="76"/>
                    </a:lnTo>
                    <a:lnTo>
                      <a:pt x="128" y="76"/>
                    </a:lnTo>
                    <a:lnTo>
                      <a:pt x="130" y="74"/>
                    </a:lnTo>
                    <a:lnTo>
                      <a:pt x="134" y="74"/>
                    </a:lnTo>
                    <a:lnTo>
                      <a:pt x="134" y="66"/>
                    </a:lnTo>
                    <a:lnTo>
                      <a:pt x="130" y="64"/>
                    </a:lnTo>
                    <a:lnTo>
                      <a:pt x="126" y="62"/>
                    </a:lnTo>
                    <a:lnTo>
                      <a:pt x="118" y="56"/>
                    </a:lnTo>
                    <a:lnTo>
                      <a:pt x="114" y="54"/>
                    </a:lnTo>
                    <a:lnTo>
                      <a:pt x="112" y="54"/>
                    </a:lnTo>
                    <a:lnTo>
                      <a:pt x="110" y="56"/>
                    </a:lnTo>
                    <a:lnTo>
                      <a:pt x="104" y="58"/>
                    </a:lnTo>
                    <a:lnTo>
                      <a:pt x="100" y="62"/>
                    </a:lnTo>
                    <a:lnTo>
                      <a:pt x="96" y="64"/>
                    </a:lnTo>
                    <a:lnTo>
                      <a:pt x="92" y="66"/>
                    </a:lnTo>
                    <a:lnTo>
                      <a:pt x="88" y="66"/>
                    </a:lnTo>
                    <a:lnTo>
                      <a:pt x="88" y="64"/>
                    </a:lnTo>
                    <a:lnTo>
                      <a:pt x="88" y="56"/>
                    </a:lnTo>
                    <a:lnTo>
                      <a:pt x="76" y="58"/>
                    </a:lnTo>
                    <a:lnTo>
                      <a:pt x="64" y="58"/>
                    </a:lnTo>
                    <a:lnTo>
                      <a:pt x="36" y="56"/>
                    </a:lnTo>
                    <a:lnTo>
                      <a:pt x="32" y="56"/>
                    </a:lnTo>
                    <a:lnTo>
                      <a:pt x="26" y="54"/>
                    </a:lnTo>
                    <a:lnTo>
                      <a:pt x="24" y="52"/>
                    </a:lnTo>
                    <a:lnTo>
                      <a:pt x="22" y="46"/>
                    </a:lnTo>
                    <a:lnTo>
                      <a:pt x="18" y="48"/>
                    </a:lnTo>
                    <a:lnTo>
                      <a:pt x="14" y="50"/>
                    </a:lnTo>
                    <a:lnTo>
                      <a:pt x="10" y="52"/>
                    </a:lnTo>
                    <a:lnTo>
                      <a:pt x="6" y="52"/>
                    </a:lnTo>
                    <a:lnTo>
                      <a:pt x="4" y="52"/>
                    </a:lnTo>
                    <a:lnTo>
                      <a:pt x="2" y="48"/>
                    </a:lnTo>
                    <a:lnTo>
                      <a:pt x="0" y="44"/>
                    </a:lnTo>
                    <a:lnTo>
                      <a:pt x="6" y="40"/>
                    </a:lnTo>
                    <a:lnTo>
                      <a:pt x="14" y="40"/>
                    </a:lnTo>
                    <a:lnTo>
                      <a:pt x="6" y="36"/>
                    </a:lnTo>
                    <a:lnTo>
                      <a:pt x="4" y="34"/>
                    </a:lnTo>
                    <a:lnTo>
                      <a:pt x="4" y="30"/>
                    </a:lnTo>
                    <a:lnTo>
                      <a:pt x="4" y="28"/>
                    </a:lnTo>
                    <a:lnTo>
                      <a:pt x="6" y="24"/>
                    </a:lnTo>
                    <a:lnTo>
                      <a:pt x="12" y="18"/>
                    </a:lnTo>
                    <a:lnTo>
                      <a:pt x="22" y="14"/>
                    </a:lnTo>
                    <a:lnTo>
                      <a:pt x="32" y="10"/>
                    </a:lnTo>
                    <a:lnTo>
                      <a:pt x="56" y="6"/>
                    </a:lnTo>
                    <a:lnTo>
                      <a:pt x="64" y="4"/>
                    </a:lnTo>
                    <a:lnTo>
                      <a:pt x="72" y="0"/>
                    </a:lnTo>
                    <a:lnTo>
                      <a:pt x="82" y="0"/>
                    </a:lnTo>
                    <a:lnTo>
                      <a:pt x="78" y="6"/>
                    </a:lnTo>
                    <a:lnTo>
                      <a:pt x="72" y="8"/>
                    </a:lnTo>
                    <a:lnTo>
                      <a:pt x="62" y="12"/>
                    </a:lnTo>
                    <a:lnTo>
                      <a:pt x="58" y="16"/>
                    </a:lnTo>
                    <a:lnTo>
                      <a:pt x="54" y="18"/>
                    </a:lnTo>
                    <a:lnTo>
                      <a:pt x="50" y="22"/>
                    </a:lnTo>
                    <a:lnTo>
                      <a:pt x="48" y="28"/>
                    </a:lnTo>
                    <a:lnTo>
                      <a:pt x="56" y="28"/>
                    </a:lnTo>
                    <a:lnTo>
                      <a:pt x="60" y="24"/>
                    </a:lnTo>
                    <a:lnTo>
                      <a:pt x="64" y="18"/>
                    </a:lnTo>
                    <a:lnTo>
                      <a:pt x="70" y="14"/>
                    </a:lnTo>
                    <a:lnTo>
                      <a:pt x="76" y="12"/>
                    </a:lnTo>
                    <a:lnTo>
                      <a:pt x="94" y="6"/>
                    </a:lnTo>
                    <a:lnTo>
                      <a:pt x="11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76" name="Freeform 44"/>
              <p:cNvSpPr>
                <a:spLocks/>
              </p:cNvSpPr>
              <p:nvPr/>
            </p:nvSpPr>
            <p:spPr bwMode="auto">
              <a:xfrm>
                <a:off x="1779" y="912"/>
                <a:ext cx="32" cy="18"/>
              </a:xfrm>
              <a:custGeom>
                <a:avLst/>
                <a:gdLst>
                  <a:gd name="T0" fmla="*/ 16 w 32"/>
                  <a:gd name="T1" fmla="*/ 2 h 18"/>
                  <a:gd name="T2" fmla="*/ 28 w 32"/>
                  <a:gd name="T3" fmla="*/ 0 h 18"/>
                  <a:gd name="T4" fmla="*/ 30 w 32"/>
                  <a:gd name="T5" fmla="*/ 0 h 18"/>
                  <a:gd name="T6" fmla="*/ 32 w 32"/>
                  <a:gd name="T7" fmla="*/ 2 h 18"/>
                  <a:gd name="T8" fmla="*/ 30 w 32"/>
                  <a:gd name="T9" fmla="*/ 6 h 18"/>
                  <a:gd name="T10" fmla="*/ 28 w 32"/>
                  <a:gd name="T11" fmla="*/ 10 h 18"/>
                  <a:gd name="T12" fmla="*/ 22 w 32"/>
                  <a:gd name="T13" fmla="*/ 14 h 18"/>
                  <a:gd name="T14" fmla="*/ 14 w 32"/>
                  <a:gd name="T15" fmla="*/ 18 h 18"/>
                  <a:gd name="T16" fmla="*/ 6 w 32"/>
                  <a:gd name="T17" fmla="*/ 18 h 18"/>
                  <a:gd name="T18" fmla="*/ 2 w 32"/>
                  <a:gd name="T19" fmla="*/ 16 h 18"/>
                  <a:gd name="T20" fmla="*/ 0 w 32"/>
                  <a:gd name="T21" fmla="*/ 14 h 18"/>
                  <a:gd name="T22" fmla="*/ 2 w 32"/>
                  <a:gd name="T23" fmla="*/ 10 h 18"/>
                  <a:gd name="T24" fmla="*/ 8 w 32"/>
                  <a:gd name="T25" fmla="*/ 6 h 18"/>
                  <a:gd name="T26" fmla="*/ 12 w 32"/>
                  <a:gd name="T27" fmla="*/ 2 h 18"/>
                  <a:gd name="T28" fmla="*/ 18 w 32"/>
                  <a:gd name="T29" fmla="*/ 2 h 18"/>
                  <a:gd name="T30" fmla="*/ 18 w 32"/>
                  <a:gd name="T31" fmla="*/ 0 h 18"/>
                  <a:gd name="T32" fmla="*/ 16 w 32"/>
                  <a:gd name="T33"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18">
                    <a:moveTo>
                      <a:pt x="16" y="2"/>
                    </a:moveTo>
                    <a:lnTo>
                      <a:pt x="28" y="0"/>
                    </a:lnTo>
                    <a:lnTo>
                      <a:pt x="30" y="0"/>
                    </a:lnTo>
                    <a:lnTo>
                      <a:pt x="32" y="2"/>
                    </a:lnTo>
                    <a:lnTo>
                      <a:pt x="30" y="6"/>
                    </a:lnTo>
                    <a:lnTo>
                      <a:pt x="28" y="10"/>
                    </a:lnTo>
                    <a:lnTo>
                      <a:pt x="22" y="14"/>
                    </a:lnTo>
                    <a:lnTo>
                      <a:pt x="14" y="18"/>
                    </a:lnTo>
                    <a:lnTo>
                      <a:pt x="6" y="18"/>
                    </a:lnTo>
                    <a:lnTo>
                      <a:pt x="2" y="16"/>
                    </a:lnTo>
                    <a:lnTo>
                      <a:pt x="0" y="14"/>
                    </a:lnTo>
                    <a:lnTo>
                      <a:pt x="2" y="10"/>
                    </a:lnTo>
                    <a:lnTo>
                      <a:pt x="8" y="6"/>
                    </a:lnTo>
                    <a:lnTo>
                      <a:pt x="12" y="2"/>
                    </a:lnTo>
                    <a:lnTo>
                      <a:pt x="18" y="2"/>
                    </a:lnTo>
                    <a:lnTo>
                      <a:pt x="18" y="0"/>
                    </a:lnTo>
                    <a:lnTo>
                      <a:pt x="16"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grpSp>
        <p:sp>
          <p:nvSpPr>
            <p:cNvPr id="38" name="Freeform 45"/>
            <p:cNvSpPr>
              <a:spLocks/>
            </p:cNvSpPr>
            <p:nvPr/>
          </p:nvSpPr>
          <p:spPr bwMode="auto">
            <a:xfrm>
              <a:off x="3929269" y="1700546"/>
              <a:ext cx="972638" cy="484083"/>
            </a:xfrm>
            <a:custGeom>
              <a:avLst/>
              <a:gdLst>
                <a:gd name="T0" fmla="*/ 14 w 872"/>
                <a:gd name="T1" fmla="*/ 260 h 434"/>
                <a:gd name="T2" fmla="*/ 66 w 872"/>
                <a:gd name="T3" fmla="*/ 298 h 434"/>
                <a:gd name="T4" fmla="*/ 198 w 872"/>
                <a:gd name="T5" fmla="*/ 318 h 434"/>
                <a:gd name="T6" fmla="*/ 226 w 872"/>
                <a:gd name="T7" fmla="*/ 360 h 434"/>
                <a:gd name="T8" fmla="*/ 256 w 872"/>
                <a:gd name="T9" fmla="*/ 354 h 434"/>
                <a:gd name="T10" fmla="*/ 288 w 872"/>
                <a:gd name="T11" fmla="*/ 408 h 434"/>
                <a:gd name="T12" fmla="*/ 322 w 872"/>
                <a:gd name="T13" fmla="*/ 402 h 434"/>
                <a:gd name="T14" fmla="*/ 350 w 872"/>
                <a:gd name="T15" fmla="*/ 370 h 434"/>
                <a:gd name="T16" fmla="*/ 384 w 872"/>
                <a:gd name="T17" fmla="*/ 354 h 434"/>
                <a:gd name="T18" fmla="*/ 408 w 872"/>
                <a:gd name="T19" fmla="*/ 352 h 434"/>
                <a:gd name="T20" fmla="*/ 444 w 872"/>
                <a:gd name="T21" fmla="*/ 358 h 434"/>
                <a:gd name="T22" fmla="*/ 462 w 872"/>
                <a:gd name="T23" fmla="*/ 358 h 434"/>
                <a:gd name="T24" fmla="*/ 490 w 872"/>
                <a:gd name="T25" fmla="*/ 338 h 434"/>
                <a:gd name="T26" fmla="*/ 524 w 872"/>
                <a:gd name="T27" fmla="*/ 348 h 434"/>
                <a:gd name="T28" fmla="*/ 552 w 872"/>
                <a:gd name="T29" fmla="*/ 354 h 434"/>
                <a:gd name="T30" fmla="*/ 556 w 872"/>
                <a:gd name="T31" fmla="*/ 376 h 434"/>
                <a:gd name="T32" fmla="*/ 564 w 872"/>
                <a:gd name="T33" fmla="*/ 408 h 434"/>
                <a:gd name="T34" fmla="*/ 584 w 872"/>
                <a:gd name="T35" fmla="*/ 428 h 434"/>
                <a:gd name="T36" fmla="*/ 588 w 872"/>
                <a:gd name="T37" fmla="*/ 370 h 434"/>
                <a:gd name="T38" fmla="*/ 608 w 872"/>
                <a:gd name="T39" fmla="*/ 300 h 434"/>
                <a:gd name="T40" fmla="*/ 634 w 872"/>
                <a:gd name="T41" fmla="*/ 276 h 434"/>
                <a:gd name="T42" fmla="*/ 658 w 872"/>
                <a:gd name="T43" fmla="*/ 264 h 434"/>
                <a:gd name="T44" fmla="*/ 688 w 872"/>
                <a:gd name="T45" fmla="*/ 244 h 434"/>
                <a:gd name="T46" fmla="*/ 694 w 872"/>
                <a:gd name="T47" fmla="*/ 222 h 434"/>
                <a:gd name="T48" fmla="*/ 694 w 872"/>
                <a:gd name="T49" fmla="*/ 208 h 434"/>
                <a:gd name="T50" fmla="*/ 706 w 872"/>
                <a:gd name="T51" fmla="*/ 192 h 434"/>
                <a:gd name="T52" fmla="*/ 718 w 872"/>
                <a:gd name="T53" fmla="*/ 174 h 434"/>
                <a:gd name="T54" fmla="*/ 740 w 872"/>
                <a:gd name="T55" fmla="*/ 164 h 434"/>
                <a:gd name="T56" fmla="*/ 770 w 872"/>
                <a:gd name="T57" fmla="*/ 142 h 434"/>
                <a:gd name="T58" fmla="*/ 792 w 872"/>
                <a:gd name="T59" fmla="*/ 130 h 434"/>
                <a:gd name="T60" fmla="*/ 800 w 872"/>
                <a:gd name="T61" fmla="*/ 128 h 434"/>
                <a:gd name="T62" fmla="*/ 808 w 872"/>
                <a:gd name="T63" fmla="*/ 98 h 434"/>
                <a:gd name="T64" fmla="*/ 864 w 872"/>
                <a:gd name="T65" fmla="*/ 50 h 434"/>
                <a:gd name="T66" fmla="*/ 824 w 872"/>
                <a:gd name="T67" fmla="*/ 58 h 434"/>
                <a:gd name="T68" fmla="*/ 750 w 872"/>
                <a:gd name="T69" fmla="*/ 80 h 434"/>
                <a:gd name="T70" fmla="*/ 694 w 872"/>
                <a:gd name="T71" fmla="*/ 100 h 434"/>
                <a:gd name="T72" fmla="*/ 642 w 872"/>
                <a:gd name="T73" fmla="*/ 134 h 434"/>
                <a:gd name="T74" fmla="*/ 630 w 872"/>
                <a:gd name="T75" fmla="*/ 118 h 434"/>
                <a:gd name="T76" fmla="*/ 636 w 872"/>
                <a:gd name="T77" fmla="*/ 94 h 434"/>
                <a:gd name="T78" fmla="*/ 634 w 872"/>
                <a:gd name="T79" fmla="*/ 80 h 434"/>
                <a:gd name="T80" fmla="*/ 610 w 872"/>
                <a:gd name="T81" fmla="*/ 72 h 434"/>
                <a:gd name="T82" fmla="*/ 576 w 872"/>
                <a:gd name="T83" fmla="*/ 122 h 434"/>
                <a:gd name="T84" fmla="*/ 552 w 872"/>
                <a:gd name="T85" fmla="*/ 122 h 434"/>
                <a:gd name="T86" fmla="*/ 584 w 872"/>
                <a:gd name="T87" fmla="*/ 66 h 434"/>
                <a:gd name="T88" fmla="*/ 626 w 872"/>
                <a:gd name="T89" fmla="*/ 50 h 434"/>
                <a:gd name="T90" fmla="*/ 590 w 872"/>
                <a:gd name="T91" fmla="*/ 36 h 434"/>
                <a:gd name="T92" fmla="*/ 540 w 872"/>
                <a:gd name="T93" fmla="*/ 42 h 434"/>
                <a:gd name="T94" fmla="*/ 562 w 872"/>
                <a:gd name="T95" fmla="*/ 22 h 434"/>
                <a:gd name="T96" fmla="*/ 516 w 872"/>
                <a:gd name="T97" fmla="*/ 12 h 434"/>
                <a:gd name="T98" fmla="*/ 104 w 872"/>
                <a:gd name="T99" fmla="*/ 22 h 434"/>
                <a:gd name="T100" fmla="*/ 64 w 872"/>
                <a:gd name="T101" fmla="*/ 52 h 434"/>
                <a:gd name="T102" fmla="*/ 12 w 872"/>
                <a:gd name="T103" fmla="*/ 136 h 434"/>
                <a:gd name="T104" fmla="*/ 0 w 872"/>
                <a:gd name="T105" fmla="*/ 174 h 434"/>
                <a:gd name="T106" fmla="*/ 10 w 872"/>
                <a:gd name="T107" fmla="*/ 196 h 434"/>
                <a:gd name="T108" fmla="*/ 4 w 872"/>
                <a:gd name="T109" fmla="*/ 216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72" h="434">
                  <a:moveTo>
                    <a:pt x="4" y="226"/>
                  </a:moveTo>
                  <a:lnTo>
                    <a:pt x="4" y="228"/>
                  </a:lnTo>
                  <a:lnTo>
                    <a:pt x="4" y="230"/>
                  </a:lnTo>
                  <a:lnTo>
                    <a:pt x="2" y="236"/>
                  </a:lnTo>
                  <a:lnTo>
                    <a:pt x="4" y="244"/>
                  </a:lnTo>
                  <a:lnTo>
                    <a:pt x="6" y="254"/>
                  </a:lnTo>
                  <a:lnTo>
                    <a:pt x="14" y="260"/>
                  </a:lnTo>
                  <a:lnTo>
                    <a:pt x="26" y="264"/>
                  </a:lnTo>
                  <a:lnTo>
                    <a:pt x="30" y="266"/>
                  </a:lnTo>
                  <a:lnTo>
                    <a:pt x="32" y="268"/>
                  </a:lnTo>
                  <a:lnTo>
                    <a:pt x="40" y="278"/>
                  </a:lnTo>
                  <a:lnTo>
                    <a:pt x="44" y="290"/>
                  </a:lnTo>
                  <a:lnTo>
                    <a:pt x="46" y="300"/>
                  </a:lnTo>
                  <a:lnTo>
                    <a:pt x="66" y="298"/>
                  </a:lnTo>
                  <a:lnTo>
                    <a:pt x="74" y="298"/>
                  </a:lnTo>
                  <a:lnTo>
                    <a:pt x="80" y="300"/>
                  </a:lnTo>
                  <a:lnTo>
                    <a:pt x="124" y="326"/>
                  </a:lnTo>
                  <a:lnTo>
                    <a:pt x="174" y="326"/>
                  </a:lnTo>
                  <a:lnTo>
                    <a:pt x="178" y="316"/>
                  </a:lnTo>
                  <a:lnTo>
                    <a:pt x="194" y="318"/>
                  </a:lnTo>
                  <a:lnTo>
                    <a:pt x="198" y="318"/>
                  </a:lnTo>
                  <a:lnTo>
                    <a:pt x="204" y="316"/>
                  </a:lnTo>
                  <a:lnTo>
                    <a:pt x="206" y="324"/>
                  </a:lnTo>
                  <a:lnTo>
                    <a:pt x="212" y="328"/>
                  </a:lnTo>
                  <a:lnTo>
                    <a:pt x="216" y="332"/>
                  </a:lnTo>
                  <a:lnTo>
                    <a:pt x="220" y="336"/>
                  </a:lnTo>
                  <a:lnTo>
                    <a:pt x="224" y="356"/>
                  </a:lnTo>
                  <a:lnTo>
                    <a:pt x="226" y="360"/>
                  </a:lnTo>
                  <a:lnTo>
                    <a:pt x="230" y="364"/>
                  </a:lnTo>
                  <a:lnTo>
                    <a:pt x="234" y="366"/>
                  </a:lnTo>
                  <a:lnTo>
                    <a:pt x="238" y="366"/>
                  </a:lnTo>
                  <a:lnTo>
                    <a:pt x="244" y="364"/>
                  </a:lnTo>
                  <a:lnTo>
                    <a:pt x="250" y="360"/>
                  </a:lnTo>
                  <a:lnTo>
                    <a:pt x="254" y="354"/>
                  </a:lnTo>
                  <a:lnTo>
                    <a:pt x="256" y="354"/>
                  </a:lnTo>
                  <a:lnTo>
                    <a:pt x="262" y="354"/>
                  </a:lnTo>
                  <a:lnTo>
                    <a:pt x="270" y="354"/>
                  </a:lnTo>
                  <a:lnTo>
                    <a:pt x="276" y="358"/>
                  </a:lnTo>
                  <a:lnTo>
                    <a:pt x="278" y="366"/>
                  </a:lnTo>
                  <a:lnTo>
                    <a:pt x="282" y="374"/>
                  </a:lnTo>
                  <a:lnTo>
                    <a:pt x="286" y="392"/>
                  </a:lnTo>
                  <a:lnTo>
                    <a:pt x="288" y="408"/>
                  </a:lnTo>
                  <a:lnTo>
                    <a:pt x="290" y="412"/>
                  </a:lnTo>
                  <a:lnTo>
                    <a:pt x="294" y="414"/>
                  </a:lnTo>
                  <a:lnTo>
                    <a:pt x="302" y="420"/>
                  </a:lnTo>
                  <a:lnTo>
                    <a:pt x="320" y="426"/>
                  </a:lnTo>
                  <a:lnTo>
                    <a:pt x="322" y="426"/>
                  </a:lnTo>
                  <a:lnTo>
                    <a:pt x="322" y="408"/>
                  </a:lnTo>
                  <a:lnTo>
                    <a:pt x="322" y="402"/>
                  </a:lnTo>
                  <a:lnTo>
                    <a:pt x="324" y="394"/>
                  </a:lnTo>
                  <a:lnTo>
                    <a:pt x="328" y="388"/>
                  </a:lnTo>
                  <a:lnTo>
                    <a:pt x="332" y="382"/>
                  </a:lnTo>
                  <a:lnTo>
                    <a:pt x="338" y="378"/>
                  </a:lnTo>
                  <a:lnTo>
                    <a:pt x="340" y="374"/>
                  </a:lnTo>
                  <a:lnTo>
                    <a:pt x="342" y="370"/>
                  </a:lnTo>
                  <a:lnTo>
                    <a:pt x="350" y="370"/>
                  </a:lnTo>
                  <a:lnTo>
                    <a:pt x="358" y="368"/>
                  </a:lnTo>
                  <a:lnTo>
                    <a:pt x="370" y="360"/>
                  </a:lnTo>
                  <a:lnTo>
                    <a:pt x="372" y="358"/>
                  </a:lnTo>
                  <a:lnTo>
                    <a:pt x="374" y="356"/>
                  </a:lnTo>
                  <a:lnTo>
                    <a:pt x="374" y="354"/>
                  </a:lnTo>
                  <a:lnTo>
                    <a:pt x="378" y="352"/>
                  </a:lnTo>
                  <a:lnTo>
                    <a:pt x="384" y="354"/>
                  </a:lnTo>
                  <a:lnTo>
                    <a:pt x="386" y="352"/>
                  </a:lnTo>
                  <a:lnTo>
                    <a:pt x="386" y="350"/>
                  </a:lnTo>
                  <a:lnTo>
                    <a:pt x="388" y="348"/>
                  </a:lnTo>
                  <a:lnTo>
                    <a:pt x="392" y="348"/>
                  </a:lnTo>
                  <a:lnTo>
                    <a:pt x="398" y="348"/>
                  </a:lnTo>
                  <a:lnTo>
                    <a:pt x="404" y="350"/>
                  </a:lnTo>
                  <a:lnTo>
                    <a:pt x="408" y="352"/>
                  </a:lnTo>
                  <a:lnTo>
                    <a:pt x="414" y="354"/>
                  </a:lnTo>
                  <a:lnTo>
                    <a:pt x="418" y="352"/>
                  </a:lnTo>
                  <a:lnTo>
                    <a:pt x="424" y="352"/>
                  </a:lnTo>
                  <a:lnTo>
                    <a:pt x="430" y="356"/>
                  </a:lnTo>
                  <a:lnTo>
                    <a:pt x="434" y="358"/>
                  </a:lnTo>
                  <a:lnTo>
                    <a:pt x="440" y="360"/>
                  </a:lnTo>
                  <a:lnTo>
                    <a:pt x="444" y="358"/>
                  </a:lnTo>
                  <a:lnTo>
                    <a:pt x="450" y="356"/>
                  </a:lnTo>
                  <a:lnTo>
                    <a:pt x="452" y="358"/>
                  </a:lnTo>
                  <a:lnTo>
                    <a:pt x="454" y="360"/>
                  </a:lnTo>
                  <a:lnTo>
                    <a:pt x="456" y="362"/>
                  </a:lnTo>
                  <a:lnTo>
                    <a:pt x="460" y="362"/>
                  </a:lnTo>
                  <a:lnTo>
                    <a:pt x="462" y="362"/>
                  </a:lnTo>
                  <a:lnTo>
                    <a:pt x="462" y="358"/>
                  </a:lnTo>
                  <a:lnTo>
                    <a:pt x="458" y="356"/>
                  </a:lnTo>
                  <a:lnTo>
                    <a:pt x="456" y="354"/>
                  </a:lnTo>
                  <a:lnTo>
                    <a:pt x="456" y="340"/>
                  </a:lnTo>
                  <a:lnTo>
                    <a:pt x="466" y="338"/>
                  </a:lnTo>
                  <a:lnTo>
                    <a:pt x="474" y="336"/>
                  </a:lnTo>
                  <a:lnTo>
                    <a:pt x="486" y="340"/>
                  </a:lnTo>
                  <a:lnTo>
                    <a:pt x="490" y="338"/>
                  </a:lnTo>
                  <a:lnTo>
                    <a:pt x="494" y="336"/>
                  </a:lnTo>
                  <a:lnTo>
                    <a:pt x="510" y="336"/>
                  </a:lnTo>
                  <a:lnTo>
                    <a:pt x="512" y="338"/>
                  </a:lnTo>
                  <a:lnTo>
                    <a:pt x="516" y="340"/>
                  </a:lnTo>
                  <a:lnTo>
                    <a:pt x="522" y="342"/>
                  </a:lnTo>
                  <a:lnTo>
                    <a:pt x="524" y="346"/>
                  </a:lnTo>
                  <a:lnTo>
                    <a:pt x="524" y="348"/>
                  </a:lnTo>
                  <a:lnTo>
                    <a:pt x="524" y="352"/>
                  </a:lnTo>
                  <a:lnTo>
                    <a:pt x="530" y="350"/>
                  </a:lnTo>
                  <a:lnTo>
                    <a:pt x="532" y="348"/>
                  </a:lnTo>
                  <a:lnTo>
                    <a:pt x="542" y="344"/>
                  </a:lnTo>
                  <a:lnTo>
                    <a:pt x="550" y="346"/>
                  </a:lnTo>
                  <a:lnTo>
                    <a:pt x="552" y="350"/>
                  </a:lnTo>
                  <a:lnTo>
                    <a:pt x="552" y="354"/>
                  </a:lnTo>
                  <a:lnTo>
                    <a:pt x="554" y="356"/>
                  </a:lnTo>
                  <a:lnTo>
                    <a:pt x="556" y="360"/>
                  </a:lnTo>
                  <a:lnTo>
                    <a:pt x="558" y="362"/>
                  </a:lnTo>
                  <a:lnTo>
                    <a:pt x="562" y="364"/>
                  </a:lnTo>
                  <a:lnTo>
                    <a:pt x="560" y="370"/>
                  </a:lnTo>
                  <a:lnTo>
                    <a:pt x="558" y="372"/>
                  </a:lnTo>
                  <a:lnTo>
                    <a:pt x="556" y="376"/>
                  </a:lnTo>
                  <a:lnTo>
                    <a:pt x="556" y="380"/>
                  </a:lnTo>
                  <a:lnTo>
                    <a:pt x="558" y="382"/>
                  </a:lnTo>
                  <a:lnTo>
                    <a:pt x="560" y="386"/>
                  </a:lnTo>
                  <a:lnTo>
                    <a:pt x="558" y="388"/>
                  </a:lnTo>
                  <a:lnTo>
                    <a:pt x="558" y="390"/>
                  </a:lnTo>
                  <a:lnTo>
                    <a:pt x="558" y="400"/>
                  </a:lnTo>
                  <a:lnTo>
                    <a:pt x="564" y="408"/>
                  </a:lnTo>
                  <a:lnTo>
                    <a:pt x="564" y="416"/>
                  </a:lnTo>
                  <a:lnTo>
                    <a:pt x="566" y="422"/>
                  </a:lnTo>
                  <a:lnTo>
                    <a:pt x="570" y="428"/>
                  </a:lnTo>
                  <a:lnTo>
                    <a:pt x="574" y="432"/>
                  </a:lnTo>
                  <a:lnTo>
                    <a:pt x="578" y="434"/>
                  </a:lnTo>
                  <a:lnTo>
                    <a:pt x="584" y="434"/>
                  </a:lnTo>
                  <a:lnTo>
                    <a:pt x="584" y="428"/>
                  </a:lnTo>
                  <a:lnTo>
                    <a:pt x="588" y="420"/>
                  </a:lnTo>
                  <a:lnTo>
                    <a:pt x="590" y="414"/>
                  </a:lnTo>
                  <a:lnTo>
                    <a:pt x="592" y="408"/>
                  </a:lnTo>
                  <a:lnTo>
                    <a:pt x="592" y="398"/>
                  </a:lnTo>
                  <a:lnTo>
                    <a:pt x="594" y="388"/>
                  </a:lnTo>
                  <a:lnTo>
                    <a:pt x="592" y="380"/>
                  </a:lnTo>
                  <a:lnTo>
                    <a:pt x="588" y="370"/>
                  </a:lnTo>
                  <a:lnTo>
                    <a:pt x="586" y="358"/>
                  </a:lnTo>
                  <a:lnTo>
                    <a:pt x="584" y="348"/>
                  </a:lnTo>
                  <a:lnTo>
                    <a:pt x="586" y="332"/>
                  </a:lnTo>
                  <a:lnTo>
                    <a:pt x="590" y="322"/>
                  </a:lnTo>
                  <a:lnTo>
                    <a:pt x="598" y="310"/>
                  </a:lnTo>
                  <a:lnTo>
                    <a:pt x="606" y="300"/>
                  </a:lnTo>
                  <a:lnTo>
                    <a:pt x="608" y="300"/>
                  </a:lnTo>
                  <a:lnTo>
                    <a:pt x="612" y="298"/>
                  </a:lnTo>
                  <a:lnTo>
                    <a:pt x="616" y="296"/>
                  </a:lnTo>
                  <a:lnTo>
                    <a:pt x="618" y="294"/>
                  </a:lnTo>
                  <a:lnTo>
                    <a:pt x="624" y="292"/>
                  </a:lnTo>
                  <a:lnTo>
                    <a:pt x="626" y="290"/>
                  </a:lnTo>
                  <a:lnTo>
                    <a:pt x="632" y="282"/>
                  </a:lnTo>
                  <a:lnTo>
                    <a:pt x="634" y="276"/>
                  </a:lnTo>
                  <a:lnTo>
                    <a:pt x="638" y="274"/>
                  </a:lnTo>
                  <a:lnTo>
                    <a:pt x="644" y="274"/>
                  </a:lnTo>
                  <a:lnTo>
                    <a:pt x="644" y="272"/>
                  </a:lnTo>
                  <a:lnTo>
                    <a:pt x="646" y="272"/>
                  </a:lnTo>
                  <a:lnTo>
                    <a:pt x="650" y="272"/>
                  </a:lnTo>
                  <a:lnTo>
                    <a:pt x="654" y="268"/>
                  </a:lnTo>
                  <a:lnTo>
                    <a:pt x="658" y="264"/>
                  </a:lnTo>
                  <a:lnTo>
                    <a:pt x="660" y="260"/>
                  </a:lnTo>
                  <a:lnTo>
                    <a:pt x="668" y="258"/>
                  </a:lnTo>
                  <a:lnTo>
                    <a:pt x="672" y="258"/>
                  </a:lnTo>
                  <a:lnTo>
                    <a:pt x="678" y="254"/>
                  </a:lnTo>
                  <a:lnTo>
                    <a:pt x="676" y="250"/>
                  </a:lnTo>
                  <a:lnTo>
                    <a:pt x="678" y="246"/>
                  </a:lnTo>
                  <a:lnTo>
                    <a:pt x="688" y="244"/>
                  </a:lnTo>
                  <a:lnTo>
                    <a:pt x="690" y="242"/>
                  </a:lnTo>
                  <a:lnTo>
                    <a:pt x="692" y="240"/>
                  </a:lnTo>
                  <a:lnTo>
                    <a:pt x="696" y="238"/>
                  </a:lnTo>
                  <a:lnTo>
                    <a:pt x="698" y="234"/>
                  </a:lnTo>
                  <a:lnTo>
                    <a:pt x="696" y="230"/>
                  </a:lnTo>
                  <a:lnTo>
                    <a:pt x="696" y="226"/>
                  </a:lnTo>
                  <a:lnTo>
                    <a:pt x="694" y="222"/>
                  </a:lnTo>
                  <a:lnTo>
                    <a:pt x="692" y="218"/>
                  </a:lnTo>
                  <a:lnTo>
                    <a:pt x="690" y="216"/>
                  </a:lnTo>
                  <a:lnTo>
                    <a:pt x="688" y="214"/>
                  </a:lnTo>
                  <a:lnTo>
                    <a:pt x="694" y="214"/>
                  </a:lnTo>
                  <a:lnTo>
                    <a:pt x="692" y="214"/>
                  </a:lnTo>
                  <a:lnTo>
                    <a:pt x="692" y="212"/>
                  </a:lnTo>
                  <a:lnTo>
                    <a:pt x="694" y="208"/>
                  </a:lnTo>
                  <a:lnTo>
                    <a:pt x="700" y="210"/>
                  </a:lnTo>
                  <a:lnTo>
                    <a:pt x="704" y="208"/>
                  </a:lnTo>
                  <a:lnTo>
                    <a:pt x="706" y="206"/>
                  </a:lnTo>
                  <a:lnTo>
                    <a:pt x="706" y="198"/>
                  </a:lnTo>
                  <a:lnTo>
                    <a:pt x="702" y="190"/>
                  </a:lnTo>
                  <a:lnTo>
                    <a:pt x="702" y="188"/>
                  </a:lnTo>
                  <a:lnTo>
                    <a:pt x="706" y="192"/>
                  </a:lnTo>
                  <a:lnTo>
                    <a:pt x="708" y="196"/>
                  </a:lnTo>
                  <a:lnTo>
                    <a:pt x="714" y="196"/>
                  </a:lnTo>
                  <a:lnTo>
                    <a:pt x="716" y="194"/>
                  </a:lnTo>
                  <a:lnTo>
                    <a:pt x="718" y="188"/>
                  </a:lnTo>
                  <a:lnTo>
                    <a:pt x="718" y="168"/>
                  </a:lnTo>
                  <a:lnTo>
                    <a:pt x="718" y="172"/>
                  </a:lnTo>
                  <a:lnTo>
                    <a:pt x="718" y="174"/>
                  </a:lnTo>
                  <a:lnTo>
                    <a:pt x="720" y="174"/>
                  </a:lnTo>
                  <a:lnTo>
                    <a:pt x="720" y="178"/>
                  </a:lnTo>
                  <a:lnTo>
                    <a:pt x="722" y="182"/>
                  </a:lnTo>
                  <a:lnTo>
                    <a:pt x="726" y="176"/>
                  </a:lnTo>
                  <a:lnTo>
                    <a:pt x="732" y="172"/>
                  </a:lnTo>
                  <a:lnTo>
                    <a:pt x="734" y="172"/>
                  </a:lnTo>
                  <a:lnTo>
                    <a:pt x="740" y="164"/>
                  </a:lnTo>
                  <a:lnTo>
                    <a:pt x="744" y="158"/>
                  </a:lnTo>
                  <a:lnTo>
                    <a:pt x="742" y="150"/>
                  </a:lnTo>
                  <a:lnTo>
                    <a:pt x="744" y="148"/>
                  </a:lnTo>
                  <a:lnTo>
                    <a:pt x="746" y="146"/>
                  </a:lnTo>
                  <a:lnTo>
                    <a:pt x="756" y="146"/>
                  </a:lnTo>
                  <a:lnTo>
                    <a:pt x="766" y="146"/>
                  </a:lnTo>
                  <a:lnTo>
                    <a:pt x="770" y="142"/>
                  </a:lnTo>
                  <a:lnTo>
                    <a:pt x="752" y="142"/>
                  </a:lnTo>
                  <a:lnTo>
                    <a:pt x="760" y="140"/>
                  </a:lnTo>
                  <a:lnTo>
                    <a:pt x="770" y="140"/>
                  </a:lnTo>
                  <a:lnTo>
                    <a:pt x="776" y="138"/>
                  </a:lnTo>
                  <a:lnTo>
                    <a:pt x="786" y="134"/>
                  </a:lnTo>
                  <a:lnTo>
                    <a:pt x="790" y="132"/>
                  </a:lnTo>
                  <a:lnTo>
                    <a:pt x="792" y="130"/>
                  </a:lnTo>
                  <a:lnTo>
                    <a:pt x="802" y="132"/>
                  </a:lnTo>
                  <a:lnTo>
                    <a:pt x="808" y="130"/>
                  </a:lnTo>
                  <a:lnTo>
                    <a:pt x="812" y="128"/>
                  </a:lnTo>
                  <a:lnTo>
                    <a:pt x="810" y="124"/>
                  </a:lnTo>
                  <a:lnTo>
                    <a:pt x="808" y="126"/>
                  </a:lnTo>
                  <a:lnTo>
                    <a:pt x="806" y="128"/>
                  </a:lnTo>
                  <a:lnTo>
                    <a:pt x="800" y="128"/>
                  </a:lnTo>
                  <a:lnTo>
                    <a:pt x="802" y="126"/>
                  </a:lnTo>
                  <a:lnTo>
                    <a:pt x="802" y="122"/>
                  </a:lnTo>
                  <a:lnTo>
                    <a:pt x="800" y="118"/>
                  </a:lnTo>
                  <a:lnTo>
                    <a:pt x="802" y="112"/>
                  </a:lnTo>
                  <a:lnTo>
                    <a:pt x="804" y="108"/>
                  </a:lnTo>
                  <a:lnTo>
                    <a:pt x="806" y="104"/>
                  </a:lnTo>
                  <a:lnTo>
                    <a:pt x="808" y="98"/>
                  </a:lnTo>
                  <a:lnTo>
                    <a:pt x="814" y="94"/>
                  </a:lnTo>
                  <a:lnTo>
                    <a:pt x="822" y="90"/>
                  </a:lnTo>
                  <a:lnTo>
                    <a:pt x="838" y="84"/>
                  </a:lnTo>
                  <a:lnTo>
                    <a:pt x="854" y="80"/>
                  </a:lnTo>
                  <a:lnTo>
                    <a:pt x="870" y="74"/>
                  </a:lnTo>
                  <a:lnTo>
                    <a:pt x="864" y="54"/>
                  </a:lnTo>
                  <a:lnTo>
                    <a:pt x="864" y="50"/>
                  </a:lnTo>
                  <a:lnTo>
                    <a:pt x="866" y="46"/>
                  </a:lnTo>
                  <a:lnTo>
                    <a:pt x="872" y="38"/>
                  </a:lnTo>
                  <a:lnTo>
                    <a:pt x="852" y="32"/>
                  </a:lnTo>
                  <a:lnTo>
                    <a:pt x="846" y="34"/>
                  </a:lnTo>
                  <a:lnTo>
                    <a:pt x="840" y="38"/>
                  </a:lnTo>
                  <a:lnTo>
                    <a:pt x="830" y="52"/>
                  </a:lnTo>
                  <a:lnTo>
                    <a:pt x="824" y="58"/>
                  </a:lnTo>
                  <a:lnTo>
                    <a:pt x="820" y="66"/>
                  </a:lnTo>
                  <a:lnTo>
                    <a:pt x="814" y="70"/>
                  </a:lnTo>
                  <a:lnTo>
                    <a:pt x="804" y="72"/>
                  </a:lnTo>
                  <a:lnTo>
                    <a:pt x="798" y="74"/>
                  </a:lnTo>
                  <a:lnTo>
                    <a:pt x="766" y="74"/>
                  </a:lnTo>
                  <a:lnTo>
                    <a:pt x="758" y="78"/>
                  </a:lnTo>
                  <a:lnTo>
                    <a:pt x="750" y="80"/>
                  </a:lnTo>
                  <a:lnTo>
                    <a:pt x="738" y="90"/>
                  </a:lnTo>
                  <a:lnTo>
                    <a:pt x="724" y="100"/>
                  </a:lnTo>
                  <a:lnTo>
                    <a:pt x="718" y="102"/>
                  </a:lnTo>
                  <a:lnTo>
                    <a:pt x="712" y="104"/>
                  </a:lnTo>
                  <a:lnTo>
                    <a:pt x="706" y="102"/>
                  </a:lnTo>
                  <a:lnTo>
                    <a:pt x="700" y="100"/>
                  </a:lnTo>
                  <a:lnTo>
                    <a:pt x="694" y="100"/>
                  </a:lnTo>
                  <a:lnTo>
                    <a:pt x="692" y="102"/>
                  </a:lnTo>
                  <a:lnTo>
                    <a:pt x="688" y="106"/>
                  </a:lnTo>
                  <a:lnTo>
                    <a:pt x="686" y="110"/>
                  </a:lnTo>
                  <a:lnTo>
                    <a:pt x="684" y="116"/>
                  </a:lnTo>
                  <a:lnTo>
                    <a:pt x="672" y="122"/>
                  </a:lnTo>
                  <a:lnTo>
                    <a:pt x="658" y="128"/>
                  </a:lnTo>
                  <a:lnTo>
                    <a:pt x="642" y="134"/>
                  </a:lnTo>
                  <a:lnTo>
                    <a:pt x="632" y="136"/>
                  </a:lnTo>
                  <a:lnTo>
                    <a:pt x="622" y="134"/>
                  </a:lnTo>
                  <a:lnTo>
                    <a:pt x="618" y="134"/>
                  </a:lnTo>
                  <a:lnTo>
                    <a:pt x="618" y="132"/>
                  </a:lnTo>
                  <a:lnTo>
                    <a:pt x="618" y="126"/>
                  </a:lnTo>
                  <a:lnTo>
                    <a:pt x="622" y="122"/>
                  </a:lnTo>
                  <a:lnTo>
                    <a:pt x="630" y="118"/>
                  </a:lnTo>
                  <a:lnTo>
                    <a:pt x="636" y="112"/>
                  </a:lnTo>
                  <a:lnTo>
                    <a:pt x="640" y="108"/>
                  </a:lnTo>
                  <a:lnTo>
                    <a:pt x="640" y="106"/>
                  </a:lnTo>
                  <a:lnTo>
                    <a:pt x="638" y="104"/>
                  </a:lnTo>
                  <a:lnTo>
                    <a:pt x="636" y="102"/>
                  </a:lnTo>
                  <a:lnTo>
                    <a:pt x="638" y="96"/>
                  </a:lnTo>
                  <a:lnTo>
                    <a:pt x="636" y="94"/>
                  </a:lnTo>
                  <a:lnTo>
                    <a:pt x="634" y="88"/>
                  </a:lnTo>
                  <a:lnTo>
                    <a:pt x="632" y="92"/>
                  </a:lnTo>
                  <a:lnTo>
                    <a:pt x="630" y="96"/>
                  </a:lnTo>
                  <a:lnTo>
                    <a:pt x="622" y="96"/>
                  </a:lnTo>
                  <a:lnTo>
                    <a:pt x="626" y="90"/>
                  </a:lnTo>
                  <a:lnTo>
                    <a:pt x="632" y="86"/>
                  </a:lnTo>
                  <a:lnTo>
                    <a:pt x="634" y="80"/>
                  </a:lnTo>
                  <a:lnTo>
                    <a:pt x="636" y="72"/>
                  </a:lnTo>
                  <a:lnTo>
                    <a:pt x="636" y="68"/>
                  </a:lnTo>
                  <a:lnTo>
                    <a:pt x="632" y="66"/>
                  </a:lnTo>
                  <a:lnTo>
                    <a:pt x="630" y="64"/>
                  </a:lnTo>
                  <a:lnTo>
                    <a:pt x="622" y="64"/>
                  </a:lnTo>
                  <a:lnTo>
                    <a:pt x="618" y="64"/>
                  </a:lnTo>
                  <a:lnTo>
                    <a:pt x="610" y="72"/>
                  </a:lnTo>
                  <a:lnTo>
                    <a:pt x="602" y="78"/>
                  </a:lnTo>
                  <a:lnTo>
                    <a:pt x="592" y="82"/>
                  </a:lnTo>
                  <a:lnTo>
                    <a:pt x="584" y="92"/>
                  </a:lnTo>
                  <a:lnTo>
                    <a:pt x="582" y="96"/>
                  </a:lnTo>
                  <a:lnTo>
                    <a:pt x="580" y="104"/>
                  </a:lnTo>
                  <a:lnTo>
                    <a:pt x="578" y="116"/>
                  </a:lnTo>
                  <a:lnTo>
                    <a:pt x="576" y="122"/>
                  </a:lnTo>
                  <a:lnTo>
                    <a:pt x="572" y="128"/>
                  </a:lnTo>
                  <a:lnTo>
                    <a:pt x="566" y="132"/>
                  </a:lnTo>
                  <a:lnTo>
                    <a:pt x="558" y="134"/>
                  </a:lnTo>
                  <a:lnTo>
                    <a:pt x="554" y="132"/>
                  </a:lnTo>
                  <a:lnTo>
                    <a:pt x="552" y="130"/>
                  </a:lnTo>
                  <a:lnTo>
                    <a:pt x="550" y="128"/>
                  </a:lnTo>
                  <a:lnTo>
                    <a:pt x="552" y="122"/>
                  </a:lnTo>
                  <a:lnTo>
                    <a:pt x="554" y="114"/>
                  </a:lnTo>
                  <a:lnTo>
                    <a:pt x="560" y="102"/>
                  </a:lnTo>
                  <a:lnTo>
                    <a:pt x="568" y="90"/>
                  </a:lnTo>
                  <a:lnTo>
                    <a:pt x="576" y="80"/>
                  </a:lnTo>
                  <a:lnTo>
                    <a:pt x="576" y="78"/>
                  </a:lnTo>
                  <a:lnTo>
                    <a:pt x="578" y="74"/>
                  </a:lnTo>
                  <a:lnTo>
                    <a:pt x="584" y="66"/>
                  </a:lnTo>
                  <a:lnTo>
                    <a:pt x="594" y="60"/>
                  </a:lnTo>
                  <a:lnTo>
                    <a:pt x="602" y="58"/>
                  </a:lnTo>
                  <a:lnTo>
                    <a:pt x="620" y="58"/>
                  </a:lnTo>
                  <a:lnTo>
                    <a:pt x="624" y="56"/>
                  </a:lnTo>
                  <a:lnTo>
                    <a:pt x="628" y="56"/>
                  </a:lnTo>
                  <a:lnTo>
                    <a:pt x="634" y="52"/>
                  </a:lnTo>
                  <a:lnTo>
                    <a:pt x="626" y="50"/>
                  </a:lnTo>
                  <a:lnTo>
                    <a:pt x="618" y="50"/>
                  </a:lnTo>
                  <a:lnTo>
                    <a:pt x="612" y="50"/>
                  </a:lnTo>
                  <a:lnTo>
                    <a:pt x="606" y="48"/>
                  </a:lnTo>
                  <a:lnTo>
                    <a:pt x="596" y="46"/>
                  </a:lnTo>
                  <a:lnTo>
                    <a:pt x="592" y="44"/>
                  </a:lnTo>
                  <a:lnTo>
                    <a:pt x="590" y="40"/>
                  </a:lnTo>
                  <a:lnTo>
                    <a:pt x="590" y="36"/>
                  </a:lnTo>
                  <a:lnTo>
                    <a:pt x="584" y="36"/>
                  </a:lnTo>
                  <a:lnTo>
                    <a:pt x="582" y="36"/>
                  </a:lnTo>
                  <a:lnTo>
                    <a:pt x="580" y="34"/>
                  </a:lnTo>
                  <a:lnTo>
                    <a:pt x="586" y="30"/>
                  </a:lnTo>
                  <a:lnTo>
                    <a:pt x="564" y="38"/>
                  </a:lnTo>
                  <a:lnTo>
                    <a:pt x="550" y="40"/>
                  </a:lnTo>
                  <a:lnTo>
                    <a:pt x="540" y="42"/>
                  </a:lnTo>
                  <a:lnTo>
                    <a:pt x="536" y="42"/>
                  </a:lnTo>
                  <a:lnTo>
                    <a:pt x="532" y="42"/>
                  </a:lnTo>
                  <a:lnTo>
                    <a:pt x="528" y="40"/>
                  </a:lnTo>
                  <a:lnTo>
                    <a:pt x="536" y="34"/>
                  </a:lnTo>
                  <a:lnTo>
                    <a:pt x="544" y="30"/>
                  </a:lnTo>
                  <a:lnTo>
                    <a:pt x="552" y="26"/>
                  </a:lnTo>
                  <a:lnTo>
                    <a:pt x="562" y="22"/>
                  </a:lnTo>
                  <a:lnTo>
                    <a:pt x="550" y="20"/>
                  </a:lnTo>
                  <a:lnTo>
                    <a:pt x="540" y="16"/>
                  </a:lnTo>
                  <a:lnTo>
                    <a:pt x="540" y="18"/>
                  </a:lnTo>
                  <a:lnTo>
                    <a:pt x="534" y="16"/>
                  </a:lnTo>
                  <a:lnTo>
                    <a:pt x="528" y="14"/>
                  </a:lnTo>
                  <a:lnTo>
                    <a:pt x="522" y="14"/>
                  </a:lnTo>
                  <a:lnTo>
                    <a:pt x="516" y="12"/>
                  </a:lnTo>
                  <a:lnTo>
                    <a:pt x="510" y="10"/>
                  </a:lnTo>
                  <a:lnTo>
                    <a:pt x="506" y="6"/>
                  </a:lnTo>
                  <a:lnTo>
                    <a:pt x="506" y="0"/>
                  </a:lnTo>
                  <a:lnTo>
                    <a:pt x="112" y="0"/>
                  </a:lnTo>
                  <a:lnTo>
                    <a:pt x="110" y="6"/>
                  </a:lnTo>
                  <a:lnTo>
                    <a:pt x="106" y="14"/>
                  </a:lnTo>
                  <a:lnTo>
                    <a:pt x="104" y="22"/>
                  </a:lnTo>
                  <a:lnTo>
                    <a:pt x="100" y="24"/>
                  </a:lnTo>
                  <a:lnTo>
                    <a:pt x="96" y="26"/>
                  </a:lnTo>
                  <a:lnTo>
                    <a:pt x="94" y="22"/>
                  </a:lnTo>
                  <a:lnTo>
                    <a:pt x="92" y="20"/>
                  </a:lnTo>
                  <a:lnTo>
                    <a:pt x="82" y="16"/>
                  </a:lnTo>
                  <a:lnTo>
                    <a:pt x="78" y="26"/>
                  </a:lnTo>
                  <a:lnTo>
                    <a:pt x="64" y="52"/>
                  </a:lnTo>
                  <a:lnTo>
                    <a:pt x="48" y="80"/>
                  </a:lnTo>
                  <a:lnTo>
                    <a:pt x="40" y="90"/>
                  </a:lnTo>
                  <a:lnTo>
                    <a:pt x="32" y="98"/>
                  </a:lnTo>
                  <a:lnTo>
                    <a:pt x="26" y="106"/>
                  </a:lnTo>
                  <a:lnTo>
                    <a:pt x="20" y="114"/>
                  </a:lnTo>
                  <a:lnTo>
                    <a:pt x="14" y="126"/>
                  </a:lnTo>
                  <a:lnTo>
                    <a:pt x="12" y="136"/>
                  </a:lnTo>
                  <a:lnTo>
                    <a:pt x="8" y="146"/>
                  </a:lnTo>
                  <a:lnTo>
                    <a:pt x="2" y="158"/>
                  </a:lnTo>
                  <a:lnTo>
                    <a:pt x="2" y="162"/>
                  </a:lnTo>
                  <a:lnTo>
                    <a:pt x="2" y="166"/>
                  </a:lnTo>
                  <a:lnTo>
                    <a:pt x="2" y="170"/>
                  </a:lnTo>
                  <a:lnTo>
                    <a:pt x="0" y="172"/>
                  </a:lnTo>
                  <a:lnTo>
                    <a:pt x="0" y="174"/>
                  </a:lnTo>
                  <a:lnTo>
                    <a:pt x="0" y="178"/>
                  </a:lnTo>
                  <a:lnTo>
                    <a:pt x="2" y="190"/>
                  </a:lnTo>
                  <a:lnTo>
                    <a:pt x="4" y="198"/>
                  </a:lnTo>
                  <a:lnTo>
                    <a:pt x="6" y="196"/>
                  </a:lnTo>
                  <a:lnTo>
                    <a:pt x="10" y="194"/>
                  </a:lnTo>
                  <a:lnTo>
                    <a:pt x="18" y="196"/>
                  </a:lnTo>
                  <a:lnTo>
                    <a:pt x="10" y="196"/>
                  </a:lnTo>
                  <a:lnTo>
                    <a:pt x="8" y="198"/>
                  </a:lnTo>
                  <a:lnTo>
                    <a:pt x="6" y="200"/>
                  </a:lnTo>
                  <a:lnTo>
                    <a:pt x="8" y="204"/>
                  </a:lnTo>
                  <a:lnTo>
                    <a:pt x="4" y="202"/>
                  </a:lnTo>
                  <a:lnTo>
                    <a:pt x="2" y="206"/>
                  </a:lnTo>
                  <a:lnTo>
                    <a:pt x="4" y="214"/>
                  </a:lnTo>
                  <a:lnTo>
                    <a:pt x="4" y="216"/>
                  </a:lnTo>
                  <a:lnTo>
                    <a:pt x="6" y="216"/>
                  </a:lnTo>
                  <a:lnTo>
                    <a:pt x="6" y="220"/>
                  </a:lnTo>
                  <a:lnTo>
                    <a:pt x="6" y="222"/>
                  </a:lnTo>
                  <a:lnTo>
                    <a:pt x="4" y="22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39" name="Freeform 46"/>
            <p:cNvSpPr>
              <a:spLocks/>
            </p:cNvSpPr>
            <p:nvPr/>
          </p:nvSpPr>
          <p:spPr bwMode="auto">
            <a:xfrm>
              <a:off x="3667763" y="1285616"/>
              <a:ext cx="480126" cy="276619"/>
            </a:xfrm>
            <a:custGeom>
              <a:avLst/>
              <a:gdLst>
                <a:gd name="T0" fmla="*/ 376 w 574"/>
                <a:gd name="T1" fmla="*/ 184 h 278"/>
                <a:gd name="T2" fmla="*/ 350 w 574"/>
                <a:gd name="T3" fmla="*/ 176 h 278"/>
                <a:gd name="T4" fmla="*/ 338 w 574"/>
                <a:gd name="T5" fmla="*/ 168 h 278"/>
                <a:gd name="T6" fmla="*/ 308 w 574"/>
                <a:gd name="T7" fmla="*/ 184 h 278"/>
                <a:gd name="T8" fmla="*/ 282 w 574"/>
                <a:gd name="T9" fmla="*/ 192 h 278"/>
                <a:gd name="T10" fmla="*/ 262 w 574"/>
                <a:gd name="T11" fmla="*/ 194 h 278"/>
                <a:gd name="T12" fmla="*/ 286 w 574"/>
                <a:gd name="T13" fmla="*/ 178 h 278"/>
                <a:gd name="T14" fmla="*/ 282 w 574"/>
                <a:gd name="T15" fmla="*/ 174 h 278"/>
                <a:gd name="T16" fmla="*/ 246 w 574"/>
                <a:gd name="T17" fmla="*/ 192 h 278"/>
                <a:gd name="T18" fmla="*/ 230 w 574"/>
                <a:gd name="T19" fmla="*/ 202 h 278"/>
                <a:gd name="T20" fmla="*/ 206 w 574"/>
                <a:gd name="T21" fmla="*/ 214 h 278"/>
                <a:gd name="T22" fmla="*/ 172 w 574"/>
                <a:gd name="T23" fmla="*/ 224 h 278"/>
                <a:gd name="T24" fmla="*/ 154 w 574"/>
                <a:gd name="T25" fmla="*/ 234 h 278"/>
                <a:gd name="T26" fmla="*/ 86 w 574"/>
                <a:gd name="T27" fmla="*/ 258 h 278"/>
                <a:gd name="T28" fmla="*/ 62 w 574"/>
                <a:gd name="T29" fmla="*/ 262 h 278"/>
                <a:gd name="T30" fmla="*/ 48 w 574"/>
                <a:gd name="T31" fmla="*/ 264 h 278"/>
                <a:gd name="T32" fmla="*/ 14 w 574"/>
                <a:gd name="T33" fmla="*/ 278 h 278"/>
                <a:gd name="T34" fmla="*/ 14 w 574"/>
                <a:gd name="T35" fmla="*/ 270 h 278"/>
                <a:gd name="T36" fmla="*/ 76 w 574"/>
                <a:gd name="T37" fmla="*/ 256 h 278"/>
                <a:gd name="T38" fmla="*/ 90 w 574"/>
                <a:gd name="T39" fmla="*/ 248 h 278"/>
                <a:gd name="T40" fmla="*/ 120 w 574"/>
                <a:gd name="T41" fmla="*/ 236 h 278"/>
                <a:gd name="T42" fmla="*/ 164 w 574"/>
                <a:gd name="T43" fmla="*/ 206 h 278"/>
                <a:gd name="T44" fmla="*/ 146 w 574"/>
                <a:gd name="T45" fmla="*/ 210 h 278"/>
                <a:gd name="T46" fmla="*/ 140 w 574"/>
                <a:gd name="T47" fmla="*/ 202 h 278"/>
                <a:gd name="T48" fmla="*/ 124 w 574"/>
                <a:gd name="T49" fmla="*/ 208 h 278"/>
                <a:gd name="T50" fmla="*/ 126 w 574"/>
                <a:gd name="T51" fmla="*/ 198 h 278"/>
                <a:gd name="T52" fmla="*/ 132 w 574"/>
                <a:gd name="T53" fmla="*/ 186 h 278"/>
                <a:gd name="T54" fmla="*/ 116 w 574"/>
                <a:gd name="T55" fmla="*/ 186 h 278"/>
                <a:gd name="T56" fmla="*/ 110 w 574"/>
                <a:gd name="T57" fmla="*/ 160 h 278"/>
                <a:gd name="T58" fmla="*/ 166 w 574"/>
                <a:gd name="T59" fmla="*/ 132 h 278"/>
                <a:gd name="T60" fmla="*/ 224 w 574"/>
                <a:gd name="T61" fmla="*/ 122 h 278"/>
                <a:gd name="T62" fmla="*/ 246 w 574"/>
                <a:gd name="T63" fmla="*/ 104 h 278"/>
                <a:gd name="T64" fmla="*/ 220 w 574"/>
                <a:gd name="T65" fmla="*/ 112 h 278"/>
                <a:gd name="T66" fmla="*/ 186 w 574"/>
                <a:gd name="T67" fmla="*/ 102 h 278"/>
                <a:gd name="T68" fmla="*/ 252 w 574"/>
                <a:gd name="T69" fmla="*/ 72 h 278"/>
                <a:gd name="T70" fmla="*/ 258 w 574"/>
                <a:gd name="T71" fmla="*/ 82 h 278"/>
                <a:gd name="T72" fmla="*/ 272 w 574"/>
                <a:gd name="T73" fmla="*/ 80 h 278"/>
                <a:gd name="T74" fmla="*/ 270 w 574"/>
                <a:gd name="T75" fmla="*/ 70 h 278"/>
                <a:gd name="T76" fmla="*/ 268 w 574"/>
                <a:gd name="T77" fmla="*/ 60 h 278"/>
                <a:gd name="T78" fmla="*/ 266 w 574"/>
                <a:gd name="T79" fmla="*/ 46 h 278"/>
                <a:gd name="T80" fmla="*/ 296 w 574"/>
                <a:gd name="T81" fmla="*/ 40 h 278"/>
                <a:gd name="T82" fmla="*/ 324 w 574"/>
                <a:gd name="T83" fmla="*/ 28 h 278"/>
                <a:gd name="T84" fmla="*/ 384 w 574"/>
                <a:gd name="T85" fmla="*/ 10 h 278"/>
                <a:gd name="T86" fmla="*/ 444 w 574"/>
                <a:gd name="T87" fmla="*/ 2 h 278"/>
                <a:gd name="T88" fmla="*/ 472 w 574"/>
                <a:gd name="T89" fmla="*/ 6 h 278"/>
                <a:gd name="T90" fmla="*/ 510 w 574"/>
                <a:gd name="T91" fmla="*/ 12 h 278"/>
                <a:gd name="T92" fmla="*/ 534 w 574"/>
                <a:gd name="T93" fmla="*/ 16 h 278"/>
                <a:gd name="T94" fmla="*/ 562 w 574"/>
                <a:gd name="T95" fmla="*/ 20 h 278"/>
                <a:gd name="T96" fmla="*/ 400 w 574"/>
                <a:gd name="T97" fmla="*/ 178 h 278"/>
                <a:gd name="connsiteX0" fmla="*/ 6830 w 9861"/>
                <a:gd name="connsiteY0" fmla="*/ 6403 h 10000"/>
                <a:gd name="connsiteX1" fmla="*/ 6621 w 9861"/>
                <a:gd name="connsiteY1" fmla="*/ 6547 h 10000"/>
                <a:gd name="connsiteX2" fmla="*/ 6412 w 9861"/>
                <a:gd name="connsiteY2" fmla="*/ 6619 h 10000"/>
                <a:gd name="connsiteX3" fmla="*/ 6237 w 9861"/>
                <a:gd name="connsiteY3" fmla="*/ 6547 h 10000"/>
                <a:gd name="connsiteX4" fmla="*/ 6063 w 9861"/>
                <a:gd name="connsiteY4" fmla="*/ 6475 h 10000"/>
                <a:gd name="connsiteX5" fmla="*/ 5959 w 9861"/>
                <a:gd name="connsiteY5" fmla="*/ 6331 h 10000"/>
                <a:gd name="connsiteX6" fmla="*/ 5924 w 9861"/>
                <a:gd name="connsiteY6" fmla="*/ 6187 h 10000"/>
                <a:gd name="connsiteX7" fmla="*/ 5889 w 9861"/>
                <a:gd name="connsiteY7" fmla="*/ 6043 h 10000"/>
                <a:gd name="connsiteX8" fmla="*/ 5750 w 9861"/>
                <a:gd name="connsiteY8" fmla="*/ 6043 h 10000"/>
                <a:gd name="connsiteX9" fmla="*/ 5506 w 9861"/>
                <a:gd name="connsiteY9" fmla="*/ 6403 h 10000"/>
                <a:gd name="connsiteX10" fmla="*/ 5401 w 9861"/>
                <a:gd name="connsiteY10" fmla="*/ 6547 h 10000"/>
                <a:gd name="connsiteX11" fmla="*/ 5227 w 9861"/>
                <a:gd name="connsiteY11" fmla="*/ 6619 h 10000"/>
                <a:gd name="connsiteX12" fmla="*/ 5087 w 9861"/>
                <a:gd name="connsiteY12" fmla="*/ 6619 h 10000"/>
                <a:gd name="connsiteX13" fmla="*/ 4913 w 9861"/>
                <a:gd name="connsiteY13" fmla="*/ 6763 h 10000"/>
                <a:gd name="connsiteX14" fmla="*/ 4774 w 9861"/>
                <a:gd name="connsiteY14" fmla="*/ 6906 h 10000"/>
                <a:gd name="connsiteX15" fmla="*/ 4600 w 9861"/>
                <a:gd name="connsiteY15" fmla="*/ 7194 h 10000"/>
                <a:gd name="connsiteX16" fmla="*/ 4356 w 9861"/>
                <a:gd name="connsiteY16" fmla="*/ 7194 h 10000"/>
                <a:gd name="connsiteX17" fmla="*/ 4425 w 9861"/>
                <a:gd name="connsiteY17" fmla="*/ 6978 h 10000"/>
                <a:gd name="connsiteX18" fmla="*/ 4495 w 9861"/>
                <a:gd name="connsiteY18" fmla="*/ 6835 h 10000"/>
                <a:gd name="connsiteX19" fmla="*/ 4669 w 9861"/>
                <a:gd name="connsiteY19" fmla="*/ 6547 h 10000"/>
                <a:gd name="connsiteX20" fmla="*/ 4844 w 9861"/>
                <a:gd name="connsiteY20" fmla="*/ 6403 h 10000"/>
                <a:gd name="connsiteX21" fmla="*/ 5053 w 9861"/>
                <a:gd name="connsiteY21" fmla="*/ 6115 h 10000"/>
                <a:gd name="connsiteX22" fmla="*/ 4913 w 9861"/>
                <a:gd name="connsiteY22" fmla="*/ 6115 h 10000"/>
                <a:gd name="connsiteX23" fmla="*/ 4774 w 9861"/>
                <a:gd name="connsiteY23" fmla="*/ 6259 h 10000"/>
                <a:gd name="connsiteX24" fmla="*/ 4530 w 9861"/>
                <a:gd name="connsiteY24" fmla="*/ 6475 h 10000"/>
                <a:gd name="connsiteX25" fmla="*/ 4251 w 9861"/>
                <a:gd name="connsiteY25" fmla="*/ 6835 h 10000"/>
                <a:gd name="connsiteX26" fmla="*/ 4147 w 9861"/>
                <a:gd name="connsiteY26" fmla="*/ 6906 h 10000"/>
                <a:gd name="connsiteX27" fmla="*/ 4042 w 9861"/>
                <a:gd name="connsiteY27" fmla="*/ 6978 h 10000"/>
                <a:gd name="connsiteX28" fmla="*/ 3938 w 9861"/>
                <a:gd name="connsiteY28" fmla="*/ 7050 h 10000"/>
                <a:gd name="connsiteX29" fmla="*/ 3868 w 9861"/>
                <a:gd name="connsiteY29" fmla="*/ 7266 h 10000"/>
                <a:gd name="connsiteX30" fmla="*/ 3763 w 9861"/>
                <a:gd name="connsiteY30" fmla="*/ 7410 h 10000"/>
                <a:gd name="connsiteX31" fmla="*/ 3659 w 9861"/>
                <a:gd name="connsiteY31" fmla="*/ 7554 h 10000"/>
                <a:gd name="connsiteX32" fmla="*/ 3450 w 9861"/>
                <a:gd name="connsiteY32" fmla="*/ 7698 h 10000"/>
                <a:gd name="connsiteX33" fmla="*/ 3241 w 9861"/>
                <a:gd name="connsiteY33" fmla="*/ 7842 h 10000"/>
                <a:gd name="connsiteX34" fmla="*/ 3067 w 9861"/>
                <a:gd name="connsiteY34" fmla="*/ 7914 h 10000"/>
                <a:gd name="connsiteX35" fmla="*/ 2858 w 9861"/>
                <a:gd name="connsiteY35" fmla="*/ 8058 h 10000"/>
                <a:gd name="connsiteX36" fmla="*/ 2718 w 9861"/>
                <a:gd name="connsiteY36" fmla="*/ 8273 h 10000"/>
                <a:gd name="connsiteX37" fmla="*/ 2648 w 9861"/>
                <a:gd name="connsiteY37" fmla="*/ 8417 h 10000"/>
                <a:gd name="connsiteX38" fmla="*/ 2544 w 9861"/>
                <a:gd name="connsiteY38" fmla="*/ 8417 h 10000"/>
                <a:gd name="connsiteX39" fmla="*/ 2161 w 9861"/>
                <a:gd name="connsiteY39" fmla="*/ 8633 h 10000"/>
                <a:gd name="connsiteX40" fmla="*/ 1777 w 9861"/>
                <a:gd name="connsiteY40" fmla="*/ 8921 h 10000"/>
                <a:gd name="connsiteX41" fmla="*/ 1359 w 9861"/>
                <a:gd name="connsiteY41" fmla="*/ 9281 h 10000"/>
                <a:gd name="connsiteX42" fmla="*/ 976 w 9861"/>
                <a:gd name="connsiteY42" fmla="*/ 9568 h 10000"/>
                <a:gd name="connsiteX43" fmla="*/ 976 w 9861"/>
                <a:gd name="connsiteY43" fmla="*/ 9496 h 10000"/>
                <a:gd name="connsiteX44" fmla="*/ 941 w 9861"/>
                <a:gd name="connsiteY44" fmla="*/ 9424 h 10000"/>
                <a:gd name="connsiteX45" fmla="*/ 906 w 9861"/>
                <a:gd name="connsiteY45" fmla="*/ 9424 h 10000"/>
                <a:gd name="connsiteX46" fmla="*/ 802 w 9861"/>
                <a:gd name="connsiteY46" fmla="*/ 9424 h 10000"/>
                <a:gd name="connsiteX47" fmla="*/ 697 w 9861"/>
                <a:gd name="connsiteY47" fmla="*/ 9496 h 10000"/>
                <a:gd name="connsiteX48" fmla="*/ 453 w 9861"/>
                <a:gd name="connsiteY48" fmla="*/ 9712 h 10000"/>
                <a:gd name="connsiteX49" fmla="*/ 244 w 9861"/>
                <a:gd name="connsiteY49" fmla="*/ 9928 h 10000"/>
                <a:gd name="connsiteX50" fmla="*/ 105 w 9861"/>
                <a:gd name="connsiteY50" fmla="*/ 10000 h 10000"/>
                <a:gd name="connsiteX51" fmla="*/ 0 w 9861"/>
                <a:gd name="connsiteY51" fmla="*/ 10000 h 10000"/>
                <a:gd name="connsiteX52" fmla="*/ 105 w 9861"/>
                <a:gd name="connsiteY52" fmla="*/ 9712 h 10000"/>
                <a:gd name="connsiteX53" fmla="*/ 488 w 9861"/>
                <a:gd name="connsiteY53" fmla="*/ 9424 h 10000"/>
                <a:gd name="connsiteX54" fmla="*/ 871 w 9861"/>
                <a:gd name="connsiteY54" fmla="*/ 9281 h 10000"/>
                <a:gd name="connsiteX55" fmla="*/ 1185 w 9861"/>
                <a:gd name="connsiteY55" fmla="*/ 9209 h 10000"/>
                <a:gd name="connsiteX56" fmla="*/ 1290 w 9861"/>
                <a:gd name="connsiteY56" fmla="*/ 9209 h 10000"/>
                <a:gd name="connsiteX57" fmla="*/ 1324 w 9861"/>
                <a:gd name="connsiteY57" fmla="*/ 9137 h 10000"/>
                <a:gd name="connsiteX58" fmla="*/ 1429 w 9861"/>
                <a:gd name="connsiteY58" fmla="*/ 8921 h 10000"/>
                <a:gd name="connsiteX59" fmla="*/ 1533 w 9861"/>
                <a:gd name="connsiteY59" fmla="*/ 8777 h 10000"/>
                <a:gd name="connsiteX60" fmla="*/ 1638 w 9861"/>
                <a:gd name="connsiteY60" fmla="*/ 8705 h 10000"/>
                <a:gd name="connsiteX61" fmla="*/ 1952 w 9861"/>
                <a:gd name="connsiteY61" fmla="*/ 8489 h 10000"/>
                <a:gd name="connsiteX62" fmla="*/ 2230 w 9861"/>
                <a:gd name="connsiteY62" fmla="*/ 8345 h 10000"/>
                <a:gd name="connsiteX63" fmla="*/ 2753 w 9861"/>
                <a:gd name="connsiteY63" fmla="*/ 7554 h 10000"/>
                <a:gd name="connsiteX64" fmla="*/ 2718 w 9861"/>
                <a:gd name="connsiteY64" fmla="*/ 7410 h 10000"/>
                <a:gd name="connsiteX65" fmla="*/ 2683 w 9861"/>
                <a:gd name="connsiteY65" fmla="*/ 7338 h 10000"/>
                <a:gd name="connsiteX66" fmla="*/ 2544 w 9861"/>
                <a:gd name="connsiteY66" fmla="*/ 7554 h 10000"/>
                <a:gd name="connsiteX67" fmla="*/ 2405 w 9861"/>
                <a:gd name="connsiteY67" fmla="*/ 7554 h 10000"/>
                <a:gd name="connsiteX68" fmla="*/ 2405 w 9861"/>
                <a:gd name="connsiteY68" fmla="*/ 7338 h 10000"/>
                <a:gd name="connsiteX69" fmla="*/ 2370 w 9861"/>
                <a:gd name="connsiteY69" fmla="*/ 7266 h 10000"/>
                <a:gd name="connsiteX70" fmla="*/ 2300 w 9861"/>
                <a:gd name="connsiteY70" fmla="*/ 7266 h 10000"/>
                <a:gd name="connsiteX71" fmla="*/ 2230 w 9861"/>
                <a:gd name="connsiteY71" fmla="*/ 7266 h 10000"/>
                <a:gd name="connsiteX72" fmla="*/ 2161 w 9861"/>
                <a:gd name="connsiteY72" fmla="*/ 7338 h 10000"/>
                <a:gd name="connsiteX73" fmla="*/ 2021 w 9861"/>
                <a:gd name="connsiteY73" fmla="*/ 7482 h 10000"/>
                <a:gd name="connsiteX74" fmla="*/ 1812 w 9861"/>
                <a:gd name="connsiteY74" fmla="*/ 7482 h 10000"/>
                <a:gd name="connsiteX75" fmla="*/ 1917 w 9861"/>
                <a:gd name="connsiteY75" fmla="*/ 7338 h 10000"/>
                <a:gd name="connsiteX76" fmla="*/ 2056 w 9861"/>
                <a:gd name="connsiteY76" fmla="*/ 7122 h 10000"/>
                <a:gd name="connsiteX77" fmla="*/ 2161 w 9861"/>
                <a:gd name="connsiteY77" fmla="*/ 6906 h 10000"/>
                <a:gd name="connsiteX78" fmla="*/ 2230 w 9861"/>
                <a:gd name="connsiteY78" fmla="*/ 6691 h 10000"/>
                <a:gd name="connsiteX79" fmla="*/ 2161 w 9861"/>
                <a:gd name="connsiteY79" fmla="*/ 6691 h 10000"/>
                <a:gd name="connsiteX80" fmla="*/ 2091 w 9861"/>
                <a:gd name="connsiteY80" fmla="*/ 6691 h 10000"/>
                <a:gd name="connsiteX81" fmla="*/ 1952 w 9861"/>
                <a:gd name="connsiteY81" fmla="*/ 6691 h 10000"/>
                <a:gd name="connsiteX82" fmla="*/ 1882 w 9861"/>
                <a:gd name="connsiteY82" fmla="*/ 6691 h 10000"/>
                <a:gd name="connsiteX83" fmla="*/ 1812 w 9861"/>
                <a:gd name="connsiteY83" fmla="*/ 6619 h 10000"/>
                <a:gd name="connsiteX84" fmla="*/ 1777 w 9861"/>
                <a:gd name="connsiteY84" fmla="*/ 6403 h 10000"/>
                <a:gd name="connsiteX85" fmla="*/ 1777 w 9861"/>
                <a:gd name="connsiteY85" fmla="*/ 5755 h 10000"/>
                <a:gd name="connsiteX86" fmla="*/ 2509 w 9861"/>
                <a:gd name="connsiteY86" fmla="*/ 4604 h 10000"/>
                <a:gd name="connsiteX87" fmla="*/ 2614 w 9861"/>
                <a:gd name="connsiteY87" fmla="*/ 4676 h 10000"/>
                <a:gd name="connsiteX88" fmla="*/ 2753 w 9861"/>
                <a:gd name="connsiteY88" fmla="*/ 4748 h 10000"/>
                <a:gd name="connsiteX89" fmla="*/ 3171 w 9861"/>
                <a:gd name="connsiteY89" fmla="*/ 4676 h 10000"/>
                <a:gd name="connsiteX90" fmla="*/ 3589 w 9861"/>
                <a:gd name="connsiteY90" fmla="*/ 4460 h 10000"/>
                <a:gd name="connsiteX91" fmla="*/ 3763 w 9861"/>
                <a:gd name="connsiteY91" fmla="*/ 4388 h 10000"/>
                <a:gd name="connsiteX92" fmla="*/ 3972 w 9861"/>
                <a:gd name="connsiteY92" fmla="*/ 4173 h 10000"/>
                <a:gd name="connsiteX93" fmla="*/ 4112 w 9861"/>
                <a:gd name="connsiteY93" fmla="*/ 3957 h 10000"/>
                <a:gd name="connsiteX94" fmla="*/ 4147 w 9861"/>
                <a:gd name="connsiteY94" fmla="*/ 3741 h 10000"/>
                <a:gd name="connsiteX95" fmla="*/ 3938 w 9861"/>
                <a:gd name="connsiteY95" fmla="*/ 3885 h 10000"/>
                <a:gd name="connsiteX96" fmla="*/ 3833 w 9861"/>
                <a:gd name="connsiteY96" fmla="*/ 3957 h 10000"/>
                <a:gd name="connsiteX97" fmla="*/ 3694 w 9861"/>
                <a:gd name="connsiteY97" fmla="*/ 4029 h 10000"/>
                <a:gd name="connsiteX98" fmla="*/ 3554 w 9861"/>
                <a:gd name="connsiteY98" fmla="*/ 3957 h 10000"/>
                <a:gd name="connsiteX99" fmla="*/ 3380 w 9861"/>
                <a:gd name="connsiteY99" fmla="*/ 3885 h 10000"/>
                <a:gd name="connsiteX100" fmla="*/ 3101 w 9861"/>
                <a:gd name="connsiteY100" fmla="*/ 3669 h 10000"/>
                <a:gd name="connsiteX101" fmla="*/ 3938 w 9861"/>
                <a:gd name="connsiteY101" fmla="*/ 2518 h 10000"/>
                <a:gd name="connsiteX102" fmla="*/ 4077 w 9861"/>
                <a:gd name="connsiteY102" fmla="*/ 2518 h 10000"/>
                <a:gd name="connsiteX103" fmla="*/ 4251 w 9861"/>
                <a:gd name="connsiteY103" fmla="*/ 2590 h 10000"/>
                <a:gd name="connsiteX104" fmla="*/ 4251 w 9861"/>
                <a:gd name="connsiteY104" fmla="*/ 2806 h 10000"/>
                <a:gd name="connsiteX105" fmla="*/ 4286 w 9861"/>
                <a:gd name="connsiteY105" fmla="*/ 2878 h 10000"/>
                <a:gd name="connsiteX106" fmla="*/ 4356 w 9861"/>
                <a:gd name="connsiteY106" fmla="*/ 2950 h 10000"/>
                <a:gd name="connsiteX107" fmla="*/ 4460 w 9861"/>
                <a:gd name="connsiteY107" fmla="*/ 2950 h 10000"/>
                <a:gd name="connsiteX108" fmla="*/ 4530 w 9861"/>
                <a:gd name="connsiteY108" fmla="*/ 2950 h 10000"/>
                <a:gd name="connsiteX109" fmla="*/ 4600 w 9861"/>
                <a:gd name="connsiteY109" fmla="*/ 2878 h 10000"/>
                <a:gd name="connsiteX110" fmla="*/ 4600 w 9861"/>
                <a:gd name="connsiteY110" fmla="*/ 2734 h 10000"/>
                <a:gd name="connsiteX111" fmla="*/ 4635 w 9861"/>
                <a:gd name="connsiteY111" fmla="*/ 2518 h 10000"/>
                <a:gd name="connsiteX112" fmla="*/ 4565 w 9861"/>
                <a:gd name="connsiteY112" fmla="*/ 2518 h 10000"/>
                <a:gd name="connsiteX113" fmla="*/ 4530 w 9861"/>
                <a:gd name="connsiteY113" fmla="*/ 2446 h 10000"/>
                <a:gd name="connsiteX114" fmla="*/ 4530 w 9861"/>
                <a:gd name="connsiteY114" fmla="*/ 2374 h 10000"/>
                <a:gd name="connsiteX115" fmla="*/ 4530 w 9861"/>
                <a:gd name="connsiteY115" fmla="*/ 2158 h 10000"/>
                <a:gd name="connsiteX116" fmla="*/ 4495 w 9861"/>
                <a:gd name="connsiteY116" fmla="*/ 2086 h 10000"/>
                <a:gd name="connsiteX117" fmla="*/ 4495 w 9861"/>
                <a:gd name="connsiteY117" fmla="*/ 1942 h 10000"/>
                <a:gd name="connsiteX118" fmla="*/ 4495 w 9861"/>
                <a:gd name="connsiteY118" fmla="*/ 1655 h 10000"/>
                <a:gd name="connsiteX119" fmla="*/ 4739 w 9861"/>
                <a:gd name="connsiteY119" fmla="*/ 1295 h 10000"/>
                <a:gd name="connsiteX120" fmla="*/ 4878 w 9861"/>
                <a:gd name="connsiteY120" fmla="*/ 1367 h 10000"/>
                <a:gd name="connsiteX121" fmla="*/ 5018 w 9861"/>
                <a:gd name="connsiteY121" fmla="*/ 1439 h 10000"/>
                <a:gd name="connsiteX122" fmla="*/ 5192 w 9861"/>
                <a:gd name="connsiteY122" fmla="*/ 1367 h 10000"/>
                <a:gd name="connsiteX123" fmla="*/ 5401 w 9861"/>
                <a:gd name="connsiteY123" fmla="*/ 1151 h 10000"/>
                <a:gd name="connsiteX124" fmla="*/ 5506 w 9861"/>
                <a:gd name="connsiteY124" fmla="*/ 1007 h 10000"/>
                <a:gd name="connsiteX125" fmla="*/ 5645 w 9861"/>
                <a:gd name="connsiteY125" fmla="*/ 791 h 10000"/>
                <a:gd name="connsiteX126" fmla="*/ 6063 w 9861"/>
                <a:gd name="connsiteY126" fmla="*/ 504 h 10000"/>
                <a:gd name="connsiteX127" fmla="*/ 6551 w 9861"/>
                <a:gd name="connsiteY127" fmla="*/ 360 h 10000"/>
                <a:gd name="connsiteX128" fmla="*/ 7004 w 9861"/>
                <a:gd name="connsiteY128" fmla="*/ 144 h 10000"/>
                <a:gd name="connsiteX129" fmla="*/ 7457 w 9861"/>
                <a:gd name="connsiteY129" fmla="*/ 0 h 10000"/>
                <a:gd name="connsiteX130" fmla="*/ 7596 w 9861"/>
                <a:gd name="connsiteY130" fmla="*/ 72 h 10000"/>
                <a:gd name="connsiteX131" fmla="*/ 7736 w 9861"/>
                <a:gd name="connsiteY131" fmla="*/ 144 h 10000"/>
                <a:gd name="connsiteX132" fmla="*/ 7910 w 9861"/>
                <a:gd name="connsiteY132" fmla="*/ 216 h 10000"/>
                <a:gd name="connsiteX133" fmla="*/ 8084 w 9861"/>
                <a:gd name="connsiteY133" fmla="*/ 216 h 10000"/>
                <a:gd name="connsiteX134" fmla="*/ 8119 w 9861"/>
                <a:gd name="connsiteY134" fmla="*/ 432 h 10000"/>
                <a:gd name="connsiteX135" fmla="*/ 8154 w 9861"/>
                <a:gd name="connsiteY135" fmla="*/ 432 h 10000"/>
                <a:gd name="connsiteX136" fmla="*/ 8746 w 9861"/>
                <a:gd name="connsiteY136" fmla="*/ 432 h 10000"/>
                <a:gd name="connsiteX137" fmla="*/ 8851 w 9861"/>
                <a:gd name="connsiteY137" fmla="*/ 504 h 10000"/>
                <a:gd name="connsiteX138" fmla="*/ 8920 w 9861"/>
                <a:gd name="connsiteY138" fmla="*/ 576 h 10000"/>
                <a:gd name="connsiteX139" fmla="*/ 9164 w 9861"/>
                <a:gd name="connsiteY139" fmla="*/ 576 h 10000"/>
                <a:gd name="connsiteX140" fmla="*/ 9408 w 9861"/>
                <a:gd name="connsiteY140" fmla="*/ 576 h 10000"/>
                <a:gd name="connsiteX141" fmla="*/ 9513 w 9861"/>
                <a:gd name="connsiteY141" fmla="*/ 647 h 10000"/>
                <a:gd name="connsiteX142" fmla="*/ 9652 w 9861"/>
                <a:gd name="connsiteY142" fmla="*/ 719 h 10000"/>
                <a:gd name="connsiteX143" fmla="*/ 9861 w 9861"/>
                <a:gd name="connsiteY143" fmla="*/ 719 h 10000"/>
                <a:gd name="connsiteX144" fmla="*/ 6864 w 9861"/>
                <a:gd name="connsiteY144" fmla="*/ 6403 h 10000"/>
                <a:gd name="connsiteX145" fmla="*/ 6830 w 9861"/>
                <a:gd name="connsiteY145" fmla="*/ 6403 h 10000"/>
                <a:gd name="connsiteX0" fmla="*/ 6820 w 9894"/>
                <a:gd name="connsiteY0" fmla="*/ 6403 h 10000"/>
                <a:gd name="connsiteX1" fmla="*/ 6608 w 9894"/>
                <a:gd name="connsiteY1" fmla="*/ 6547 h 10000"/>
                <a:gd name="connsiteX2" fmla="*/ 6396 w 9894"/>
                <a:gd name="connsiteY2" fmla="*/ 6619 h 10000"/>
                <a:gd name="connsiteX3" fmla="*/ 6219 w 9894"/>
                <a:gd name="connsiteY3" fmla="*/ 6547 h 10000"/>
                <a:gd name="connsiteX4" fmla="*/ 6042 w 9894"/>
                <a:gd name="connsiteY4" fmla="*/ 6475 h 10000"/>
                <a:gd name="connsiteX5" fmla="*/ 5937 w 9894"/>
                <a:gd name="connsiteY5" fmla="*/ 6331 h 10000"/>
                <a:gd name="connsiteX6" fmla="*/ 5902 w 9894"/>
                <a:gd name="connsiteY6" fmla="*/ 6187 h 10000"/>
                <a:gd name="connsiteX7" fmla="*/ 5866 w 9894"/>
                <a:gd name="connsiteY7" fmla="*/ 6043 h 10000"/>
                <a:gd name="connsiteX8" fmla="*/ 5725 w 9894"/>
                <a:gd name="connsiteY8" fmla="*/ 6043 h 10000"/>
                <a:gd name="connsiteX9" fmla="*/ 5478 w 9894"/>
                <a:gd name="connsiteY9" fmla="*/ 6403 h 10000"/>
                <a:gd name="connsiteX10" fmla="*/ 5371 w 9894"/>
                <a:gd name="connsiteY10" fmla="*/ 6547 h 10000"/>
                <a:gd name="connsiteX11" fmla="*/ 5195 w 9894"/>
                <a:gd name="connsiteY11" fmla="*/ 6619 h 10000"/>
                <a:gd name="connsiteX12" fmla="*/ 5053 w 9894"/>
                <a:gd name="connsiteY12" fmla="*/ 6619 h 10000"/>
                <a:gd name="connsiteX13" fmla="*/ 4876 w 9894"/>
                <a:gd name="connsiteY13" fmla="*/ 6763 h 10000"/>
                <a:gd name="connsiteX14" fmla="*/ 4735 w 9894"/>
                <a:gd name="connsiteY14" fmla="*/ 6906 h 10000"/>
                <a:gd name="connsiteX15" fmla="*/ 4559 w 9894"/>
                <a:gd name="connsiteY15" fmla="*/ 7194 h 10000"/>
                <a:gd name="connsiteX16" fmla="*/ 4311 w 9894"/>
                <a:gd name="connsiteY16" fmla="*/ 7194 h 10000"/>
                <a:gd name="connsiteX17" fmla="*/ 4381 w 9894"/>
                <a:gd name="connsiteY17" fmla="*/ 6978 h 10000"/>
                <a:gd name="connsiteX18" fmla="*/ 4452 w 9894"/>
                <a:gd name="connsiteY18" fmla="*/ 6835 h 10000"/>
                <a:gd name="connsiteX19" fmla="*/ 4629 w 9894"/>
                <a:gd name="connsiteY19" fmla="*/ 6547 h 10000"/>
                <a:gd name="connsiteX20" fmla="*/ 4806 w 9894"/>
                <a:gd name="connsiteY20" fmla="*/ 6403 h 10000"/>
                <a:gd name="connsiteX21" fmla="*/ 5018 w 9894"/>
                <a:gd name="connsiteY21" fmla="*/ 6115 h 10000"/>
                <a:gd name="connsiteX22" fmla="*/ 4876 w 9894"/>
                <a:gd name="connsiteY22" fmla="*/ 6115 h 10000"/>
                <a:gd name="connsiteX23" fmla="*/ 4735 w 9894"/>
                <a:gd name="connsiteY23" fmla="*/ 6259 h 10000"/>
                <a:gd name="connsiteX24" fmla="*/ 4488 w 9894"/>
                <a:gd name="connsiteY24" fmla="*/ 6475 h 10000"/>
                <a:gd name="connsiteX25" fmla="*/ 4205 w 9894"/>
                <a:gd name="connsiteY25" fmla="*/ 6835 h 10000"/>
                <a:gd name="connsiteX26" fmla="*/ 4099 w 9894"/>
                <a:gd name="connsiteY26" fmla="*/ 6906 h 10000"/>
                <a:gd name="connsiteX27" fmla="*/ 3993 w 9894"/>
                <a:gd name="connsiteY27" fmla="*/ 6978 h 10000"/>
                <a:gd name="connsiteX28" fmla="*/ 3888 w 9894"/>
                <a:gd name="connsiteY28" fmla="*/ 7050 h 10000"/>
                <a:gd name="connsiteX29" fmla="*/ 3817 w 9894"/>
                <a:gd name="connsiteY29" fmla="*/ 7266 h 10000"/>
                <a:gd name="connsiteX30" fmla="*/ 3710 w 9894"/>
                <a:gd name="connsiteY30" fmla="*/ 7410 h 10000"/>
                <a:gd name="connsiteX31" fmla="*/ 3605 w 9894"/>
                <a:gd name="connsiteY31" fmla="*/ 7554 h 10000"/>
                <a:gd name="connsiteX32" fmla="*/ 3393 w 9894"/>
                <a:gd name="connsiteY32" fmla="*/ 7698 h 10000"/>
                <a:gd name="connsiteX33" fmla="*/ 3181 w 9894"/>
                <a:gd name="connsiteY33" fmla="*/ 7842 h 10000"/>
                <a:gd name="connsiteX34" fmla="*/ 3004 w 9894"/>
                <a:gd name="connsiteY34" fmla="*/ 7914 h 10000"/>
                <a:gd name="connsiteX35" fmla="*/ 2792 w 9894"/>
                <a:gd name="connsiteY35" fmla="*/ 8058 h 10000"/>
                <a:gd name="connsiteX36" fmla="*/ 2650 w 9894"/>
                <a:gd name="connsiteY36" fmla="*/ 8273 h 10000"/>
                <a:gd name="connsiteX37" fmla="*/ 2579 w 9894"/>
                <a:gd name="connsiteY37" fmla="*/ 8417 h 10000"/>
                <a:gd name="connsiteX38" fmla="*/ 2474 w 9894"/>
                <a:gd name="connsiteY38" fmla="*/ 8417 h 10000"/>
                <a:gd name="connsiteX39" fmla="*/ 2085 w 9894"/>
                <a:gd name="connsiteY39" fmla="*/ 8633 h 10000"/>
                <a:gd name="connsiteX40" fmla="*/ 1696 w 9894"/>
                <a:gd name="connsiteY40" fmla="*/ 8921 h 10000"/>
                <a:gd name="connsiteX41" fmla="*/ 1272 w 9894"/>
                <a:gd name="connsiteY41" fmla="*/ 9281 h 10000"/>
                <a:gd name="connsiteX42" fmla="*/ 884 w 9894"/>
                <a:gd name="connsiteY42" fmla="*/ 9568 h 10000"/>
                <a:gd name="connsiteX43" fmla="*/ 884 w 9894"/>
                <a:gd name="connsiteY43" fmla="*/ 9496 h 10000"/>
                <a:gd name="connsiteX44" fmla="*/ 848 w 9894"/>
                <a:gd name="connsiteY44" fmla="*/ 9424 h 10000"/>
                <a:gd name="connsiteX45" fmla="*/ 813 w 9894"/>
                <a:gd name="connsiteY45" fmla="*/ 9424 h 10000"/>
                <a:gd name="connsiteX46" fmla="*/ 707 w 9894"/>
                <a:gd name="connsiteY46" fmla="*/ 9424 h 10000"/>
                <a:gd name="connsiteX47" fmla="*/ 601 w 9894"/>
                <a:gd name="connsiteY47" fmla="*/ 9496 h 10000"/>
                <a:gd name="connsiteX48" fmla="*/ 353 w 9894"/>
                <a:gd name="connsiteY48" fmla="*/ 9712 h 10000"/>
                <a:gd name="connsiteX49" fmla="*/ 141 w 9894"/>
                <a:gd name="connsiteY49" fmla="*/ 9928 h 10000"/>
                <a:gd name="connsiteX50" fmla="*/ 0 w 9894"/>
                <a:gd name="connsiteY50" fmla="*/ 10000 h 10000"/>
                <a:gd name="connsiteX51" fmla="*/ 0 w 9894"/>
                <a:gd name="connsiteY51" fmla="*/ 9712 h 10000"/>
                <a:gd name="connsiteX52" fmla="*/ 389 w 9894"/>
                <a:gd name="connsiteY52" fmla="*/ 9424 h 10000"/>
                <a:gd name="connsiteX53" fmla="*/ 777 w 9894"/>
                <a:gd name="connsiteY53" fmla="*/ 9281 h 10000"/>
                <a:gd name="connsiteX54" fmla="*/ 1096 w 9894"/>
                <a:gd name="connsiteY54" fmla="*/ 9209 h 10000"/>
                <a:gd name="connsiteX55" fmla="*/ 1202 w 9894"/>
                <a:gd name="connsiteY55" fmla="*/ 9209 h 10000"/>
                <a:gd name="connsiteX56" fmla="*/ 1237 w 9894"/>
                <a:gd name="connsiteY56" fmla="*/ 9137 h 10000"/>
                <a:gd name="connsiteX57" fmla="*/ 1343 w 9894"/>
                <a:gd name="connsiteY57" fmla="*/ 8921 h 10000"/>
                <a:gd name="connsiteX58" fmla="*/ 1449 w 9894"/>
                <a:gd name="connsiteY58" fmla="*/ 8777 h 10000"/>
                <a:gd name="connsiteX59" fmla="*/ 1555 w 9894"/>
                <a:gd name="connsiteY59" fmla="*/ 8705 h 10000"/>
                <a:gd name="connsiteX60" fmla="*/ 1874 w 9894"/>
                <a:gd name="connsiteY60" fmla="*/ 8489 h 10000"/>
                <a:gd name="connsiteX61" fmla="*/ 2155 w 9894"/>
                <a:gd name="connsiteY61" fmla="*/ 8345 h 10000"/>
                <a:gd name="connsiteX62" fmla="*/ 2686 w 9894"/>
                <a:gd name="connsiteY62" fmla="*/ 7554 h 10000"/>
                <a:gd name="connsiteX63" fmla="*/ 2650 w 9894"/>
                <a:gd name="connsiteY63" fmla="*/ 7410 h 10000"/>
                <a:gd name="connsiteX64" fmla="*/ 2615 w 9894"/>
                <a:gd name="connsiteY64" fmla="*/ 7338 h 10000"/>
                <a:gd name="connsiteX65" fmla="*/ 2474 w 9894"/>
                <a:gd name="connsiteY65" fmla="*/ 7554 h 10000"/>
                <a:gd name="connsiteX66" fmla="*/ 2333 w 9894"/>
                <a:gd name="connsiteY66" fmla="*/ 7554 h 10000"/>
                <a:gd name="connsiteX67" fmla="*/ 2333 w 9894"/>
                <a:gd name="connsiteY67" fmla="*/ 7338 h 10000"/>
                <a:gd name="connsiteX68" fmla="*/ 2297 w 9894"/>
                <a:gd name="connsiteY68" fmla="*/ 7266 h 10000"/>
                <a:gd name="connsiteX69" fmla="*/ 2226 w 9894"/>
                <a:gd name="connsiteY69" fmla="*/ 7266 h 10000"/>
                <a:gd name="connsiteX70" fmla="*/ 2155 w 9894"/>
                <a:gd name="connsiteY70" fmla="*/ 7266 h 10000"/>
                <a:gd name="connsiteX71" fmla="*/ 2085 w 9894"/>
                <a:gd name="connsiteY71" fmla="*/ 7338 h 10000"/>
                <a:gd name="connsiteX72" fmla="*/ 1943 w 9894"/>
                <a:gd name="connsiteY72" fmla="*/ 7482 h 10000"/>
                <a:gd name="connsiteX73" fmla="*/ 1732 w 9894"/>
                <a:gd name="connsiteY73" fmla="*/ 7482 h 10000"/>
                <a:gd name="connsiteX74" fmla="*/ 1838 w 9894"/>
                <a:gd name="connsiteY74" fmla="*/ 7338 h 10000"/>
                <a:gd name="connsiteX75" fmla="*/ 1979 w 9894"/>
                <a:gd name="connsiteY75" fmla="*/ 7122 h 10000"/>
                <a:gd name="connsiteX76" fmla="*/ 2085 w 9894"/>
                <a:gd name="connsiteY76" fmla="*/ 6906 h 10000"/>
                <a:gd name="connsiteX77" fmla="*/ 2155 w 9894"/>
                <a:gd name="connsiteY77" fmla="*/ 6691 h 10000"/>
                <a:gd name="connsiteX78" fmla="*/ 2085 w 9894"/>
                <a:gd name="connsiteY78" fmla="*/ 6691 h 10000"/>
                <a:gd name="connsiteX79" fmla="*/ 2014 w 9894"/>
                <a:gd name="connsiteY79" fmla="*/ 6691 h 10000"/>
                <a:gd name="connsiteX80" fmla="*/ 1874 w 9894"/>
                <a:gd name="connsiteY80" fmla="*/ 6691 h 10000"/>
                <a:gd name="connsiteX81" fmla="*/ 1803 w 9894"/>
                <a:gd name="connsiteY81" fmla="*/ 6691 h 10000"/>
                <a:gd name="connsiteX82" fmla="*/ 1732 w 9894"/>
                <a:gd name="connsiteY82" fmla="*/ 6619 h 10000"/>
                <a:gd name="connsiteX83" fmla="*/ 1696 w 9894"/>
                <a:gd name="connsiteY83" fmla="*/ 6403 h 10000"/>
                <a:gd name="connsiteX84" fmla="*/ 1696 w 9894"/>
                <a:gd name="connsiteY84" fmla="*/ 5755 h 10000"/>
                <a:gd name="connsiteX85" fmla="*/ 2438 w 9894"/>
                <a:gd name="connsiteY85" fmla="*/ 4604 h 10000"/>
                <a:gd name="connsiteX86" fmla="*/ 2545 w 9894"/>
                <a:gd name="connsiteY86" fmla="*/ 4676 h 10000"/>
                <a:gd name="connsiteX87" fmla="*/ 2686 w 9894"/>
                <a:gd name="connsiteY87" fmla="*/ 4748 h 10000"/>
                <a:gd name="connsiteX88" fmla="*/ 3110 w 9894"/>
                <a:gd name="connsiteY88" fmla="*/ 4676 h 10000"/>
                <a:gd name="connsiteX89" fmla="*/ 3534 w 9894"/>
                <a:gd name="connsiteY89" fmla="*/ 4460 h 10000"/>
                <a:gd name="connsiteX90" fmla="*/ 3710 w 9894"/>
                <a:gd name="connsiteY90" fmla="*/ 4388 h 10000"/>
                <a:gd name="connsiteX91" fmla="*/ 3922 w 9894"/>
                <a:gd name="connsiteY91" fmla="*/ 4173 h 10000"/>
                <a:gd name="connsiteX92" fmla="*/ 4064 w 9894"/>
                <a:gd name="connsiteY92" fmla="*/ 3957 h 10000"/>
                <a:gd name="connsiteX93" fmla="*/ 4099 w 9894"/>
                <a:gd name="connsiteY93" fmla="*/ 3741 h 10000"/>
                <a:gd name="connsiteX94" fmla="*/ 3888 w 9894"/>
                <a:gd name="connsiteY94" fmla="*/ 3885 h 10000"/>
                <a:gd name="connsiteX95" fmla="*/ 3781 w 9894"/>
                <a:gd name="connsiteY95" fmla="*/ 3957 h 10000"/>
                <a:gd name="connsiteX96" fmla="*/ 3640 w 9894"/>
                <a:gd name="connsiteY96" fmla="*/ 4029 h 10000"/>
                <a:gd name="connsiteX97" fmla="*/ 3498 w 9894"/>
                <a:gd name="connsiteY97" fmla="*/ 3957 h 10000"/>
                <a:gd name="connsiteX98" fmla="*/ 3322 w 9894"/>
                <a:gd name="connsiteY98" fmla="*/ 3885 h 10000"/>
                <a:gd name="connsiteX99" fmla="*/ 3039 w 9894"/>
                <a:gd name="connsiteY99" fmla="*/ 3669 h 10000"/>
                <a:gd name="connsiteX100" fmla="*/ 3888 w 9894"/>
                <a:gd name="connsiteY100" fmla="*/ 2518 h 10000"/>
                <a:gd name="connsiteX101" fmla="*/ 4028 w 9894"/>
                <a:gd name="connsiteY101" fmla="*/ 2518 h 10000"/>
                <a:gd name="connsiteX102" fmla="*/ 4205 w 9894"/>
                <a:gd name="connsiteY102" fmla="*/ 2590 h 10000"/>
                <a:gd name="connsiteX103" fmla="*/ 4205 w 9894"/>
                <a:gd name="connsiteY103" fmla="*/ 2806 h 10000"/>
                <a:gd name="connsiteX104" fmla="*/ 4240 w 9894"/>
                <a:gd name="connsiteY104" fmla="*/ 2878 h 10000"/>
                <a:gd name="connsiteX105" fmla="*/ 4311 w 9894"/>
                <a:gd name="connsiteY105" fmla="*/ 2950 h 10000"/>
                <a:gd name="connsiteX106" fmla="*/ 4417 w 9894"/>
                <a:gd name="connsiteY106" fmla="*/ 2950 h 10000"/>
                <a:gd name="connsiteX107" fmla="*/ 4488 w 9894"/>
                <a:gd name="connsiteY107" fmla="*/ 2950 h 10000"/>
                <a:gd name="connsiteX108" fmla="*/ 4559 w 9894"/>
                <a:gd name="connsiteY108" fmla="*/ 2878 h 10000"/>
                <a:gd name="connsiteX109" fmla="*/ 4559 w 9894"/>
                <a:gd name="connsiteY109" fmla="*/ 2734 h 10000"/>
                <a:gd name="connsiteX110" fmla="*/ 4594 w 9894"/>
                <a:gd name="connsiteY110" fmla="*/ 2518 h 10000"/>
                <a:gd name="connsiteX111" fmla="*/ 4523 w 9894"/>
                <a:gd name="connsiteY111" fmla="*/ 2518 h 10000"/>
                <a:gd name="connsiteX112" fmla="*/ 4488 w 9894"/>
                <a:gd name="connsiteY112" fmla="*/ 2446 h 10000"/>
                <a:gd name="connsiteX113" fmla="*/ 4488 w 9894"/>
                <a:gd name="connsiteY113" fmla="*/ 2374 h 10000"/>
                <a:gd name="connsiteX114" fmla="*/ 4488 w 9894"/>
                <a:gd name="connsiteY114" fmla="*/ 2158 h 10000"/>
                <a:gd name="connsiteX115" fmla="*/ 4452 w 9894"/>
                <a:gd name="connsiteY115" fmla="*/ 2086 h 10000"/>
                <a:gd name="connsiteX116" fmla="*/ 4452 w 9894"/>
                <a:gd name="connsiteY116" fmla="*/ 1942 h 10000"/>
                <a:gd name="connsiteX117" fmla="*/ 4452 w 9894"/>
                <a:gd name="connsiteY117" fmla="*/ 1655 h 10000"/>
                <a:gd name="connsiteX118" fmla="*/ 4700 w 9894"/>
                <a:gd name="connsiteY118" fmla="*/ 1295 h 10000"/>
                <a:gd name="connsiteX119" fmla="*/ 4841 w 9894"/>
                <a:gd name="connsiteY119" fmla="*/ 1367 h 10000"/>
                <a:gd name="connsiteX120" fmla="*/ 4983 w 9894"/>
                <a:gd name="connsiteY120" fmla="*/ 1439 h 10000"/>
                <a:gd name="connsiteX121" fmla="*/ 5159 w 9894"/>
                <a:gd name="connsiteY121" fmla="*/ 1367 h 10000"/>
                <a:gd name="connsiteX122" fmla="*/ 5371 w 9894"/>
                <a:gd name="connsiteY122" fmla="*/ 1151 h 10000"/>
                <a:gd name="connsiteX123" fmla="*/ 5478 w 9894"/>
                <a:gd name="connsiteY123" fmla="*/ 1007 h 10000"/>
                <a:gd name="connsiteX124" fmla="*/ 5619 w 9894"/>
                <a:gd name="connsiteY124" fmla="*/ 791 h 10000"/>
                <a:gd name="connsiteX125" fmla="*/ 6042 w 9894"/>
                <a:gd name="connsiteY125" fmla="*/ 504 h 10000"/>
                <a:gd name="connsiteX126" fmla="*/ 6537 w 9894"/>
                <a:gd name="connsiteY126" fmla="*/ 360 h 10000"/>
                <a:gd name="connsiteX127" fmla="*/ 6997 w 9894"/>
                <a:gd name="connsiteY127" fmla="*/ 144 h 10000"/>
                <a:gd name="connsiteX128" fmla="*/ 7456 w 9894"/>
                <a:gd name="connsiteY128" fmla="*/ 0 h 10000"/>
                <a:gd name="connsiteX129" fmla="*/ 7597 w 9894"/>
                <a:gd name="connsiteY129" fmla="*/ 72 h 10000"/>
                <a:gd name="connsiteX130" fmla="*/ 7739 w 9894"/>
                <a:gd name="connsiteY130" fmla="*/ 144 h 10000"/>
                <a:gd name="connsiteX131" fmla="*/ 7915 w 9894"/>
                <a:gd name="connsiteY131" fmla="*/ 216 h 10000"/>
                <a:gd name="connsiteX132" fmla="*/ 8092 w 9894"/>
                <a:gd name="connsiteY132" fmla="*/ 216 h 10000"/>
                <a:gd name="connsiteX133" fmla="*/ 8127 w 9894"/>
                <a:gd name="connsiteY133" fmla="*/ 432 h 10000"/>
                <a:gd name="connsiteX134" fmla="*/ 8163 w 9894"/>
                <a:gd name="connsiteY134" fmla="*/ 432 h 10000"/>
                <a:gd name="connsiteX135" fmla="*/ 8763 w 9894"/>
                <a:gd name="connsiteY135" fmla="*/ 432 h 10000"/>
                <a:gd name="connsiteX136" fmla="*/ 8870 w 9894"/>
                <a:gd name="connsiteY136" fmla="*/ 504 h 10000"/>
                <a:gd name="connsiteX137" fmla="*/ 8940 w 9894"/>
                <a:gd name="connsiteY137" fmla="*/ 576 h 10000"/>
                <a:gd name="connsiteX138" fmla="*/ 9187 w 9894"/>
                <a:gd name="connsiteY138" fmla="*/ 576 h 10000"/>
                <a:gd name="connsiteX139" fmla="*/ 9435 w 9894"/>
                <a:gd name="connsiteY139" fmla="*/ 576 h 10000"/>
                <a:gd name="connsiteX140" fmla="*/ 9541 w 9894"/>
                <a:gd name="connsiteY140" fmla="*/ 647 h 10000"/>
                <a:gd name="connsiteX141" fmla="*/ 9682 w 9894"/>
                <a:gd name="connsiteY141" fmla="*/ 719 h 10000"/>
                <a:gd name="connsiteX142" fmla="*/ 9894 w 9894"/>
                <a:gd name="connsiteY142" fmla="*/ 719 h 10000"/>
                <a:gd name="connsiteX143" fmla="*/ 6855 w 9894"/>
                <a:gd name="connsiteY143" fmla="*/ 6403 h 10000"/>
                <a:gd name="connsiteX144" fmla="*/ 6820 w 9894"/>
                <a:gd name="connsiteY144" fmla="*/ 6403 h 10000"/>
                <a:gd name="connsiteX0" fmla="*/ 6893 w 10000"/>
                <a:gd name="connsiteY0" fmla="*/ 6403 h 9928"/>
                <a:gd name="connsiteX1" fmla="*/ 6679 w 10000"/>
                <a:gd name="connsiteY1" fmla="*/ 6547 h 9928"/>
                <a:gd name="connsiteX2" fmla="*/ 6465 w 10000"/>
                <a:gd name="connsiteY2" fmla="*/ 6619 h 9928"/>
                <a:gd name="connsiteX3" fmla="*/ 6286 w 10000"/>
                <a:gd name="connsiteY3" fmla="*/ 6547 h 9928"/>
                <a:gd name="connsiteX4" fmla="*/ 6107 w 10000"/>
                <a:gd name="connsiteY4" fmla="*/ 6475 h 9928"/>
                <a:gd name="connsiteX5" fmla="*/ 6001 w 10000"/>
                <a:gd name="connsiteY5" fmla="*/ 6331 h 9928"/>
                <a:gd name="connsiteX6" fmla="*/ 5965 w 10000"/>
                <a:gd name="connsiteY6" fmla="*/ 6187 h 9928"/>
                <a:gd name="connsiteX7" fmla="*/ 5929 w 10000"/>
                <a:gd name="connsiteY7" fmla="*/ 6043 h 9928"/>
                <a:gd name="connsiteX8" fmla="*/ 5786 w 10000"/>
                <a:gd name="connsiteY8" fmla="*/ 6043 h 9928"/>
                <a:gd name="connsiteX9" fmla="*/ 5537 w 10000"/>
                <a:gd name="connsiteY9" fmla="*/ 6403 h 9928"/>
                <a:gd name="connsiteX10" fmla="*/ 5429 w 10000"/>
                <a:gd name="connsiteY10" fmla="*/ 6547 h 9928"/>
                <a:gd name="connsiteX11" fmla="*/ 5251 w 10000"/>
                <a:gd name="connsiteY11" fmla="*/ 6619 h 9928"/>
                <a:gd name="connsiteX12" fmla="*/ 5107 w 10000"/>
                <a:gd name="connsiteY12" fmla="*/ 6619 h 9928"/>
                <a:gd name="connsiteX13" fmla="*/ 4928 w 10000"/>
                <a:gd name="connsiteY13" fmla="*/ 6763 h 9928"/>
                <a:gd name="connsiteX14" fmla="*/ 4786 w 10000"/>
                <a:gd name="connsiteY14" fmla="*/ 6906 h 9928"/>
                <a:gd name="connsiteX15" fmla="*/ 4608 w 10000"/>
                <a:gd name="connsiteY15" fmla="*/ 7194 h 9928"/>
                <a:gd name="connsiteX16" fmla="*/ 4357 w 10000"/>
                <a:gd name="connsiteY16" fmla="*/ 7194 h 9928"/>
                <a:gd name="connsiteX17" fmla="*/ 4428 w 10000"/>
                <a:gd name="connsiteY17" fmla="*/ 6978 h 9928"/>
                <a:gd name="connsiteX18" fmla="*/ 4500 w 10000"/>
                <a:gd name="connsiteY18" fmla="*/ 6835 h 9928"/>
                <a:gd name="connsiteX19" fmla="*/ 4679 w 10000"/>
                <a:gd name="connsiteY19" fmla="*/ 6547 h 9928"/>
                <a:gd name="connsiteX20" fmla="*/ 4857 w 10000"/>
                <a:gd name="connsiteY20" fmla="*/ 6403 h 9928"/>
                <a:gd name="connsiteX21" fmla="*/ 5072 w 10000"/>
                <a:gd name="connsiteY21" fmla="*/ 6115 h 9928"/>
                <a:gd name="connsiteX22" fmla="*/ 4928 w 10000"/>
                <a:gd name="connsiteY22" fmla="*/ 6115 h 9928"/>
                <a:gd name="connsiteX23" fmla="*/ 4786 w 10000"/>
                <a:gd name="connsiteY23" fmla="*/ 6259 h 9928"/>
                <a:gd name="connsiteX24" fmla="*/ 4536 w 10000"/>
                <a:gd name="connsiteY24" fmla="*/ 6475 h 9928"/>
                <a:gd name="connsiteX25" fmla="*/ 4250 w 10000"/>
                <a:gd name="connsiteY25" fmla="*/ 6835 h 9928"/>
                <a:gd name="connsiteX26" fmla="*/ 4143 w 10000"/>
                <a:gd name="connsiteY26" fmla="*/ 6906 h 9928"/>
                <a:gd name="connsiteX27" fmla="*/ 4036 w 10000"/>
                <a:gd name="connsiteY27" fmla="*/ 6978 h 9928"/>
                <a:gd name="connsiteX28" fmla="*/ 3930 w 10000"/>
                <a:gd name="connsiteY28" fmla="*/ 7050 h 9928"/>
                <a:gd name="connsiteX29" fmla="*/ 3858 w 10000"/>
                <a:gd name="connsiteY29" fmla="*/ 7266 h 9928"/>
                <a:gd name="connsiteX30" fmla="*/ 3750 w 10000"/>
                <a:gd name="connsiteY30" fmla="*/ 7410 h 9928"/>
                <a:gd name="connsiteX31" fmla="*/ 3644 w 10000"/>
                <a:gd name="connsiteY31" fmla="*/ 7554 h 9928"/>
                <a:gd name="connsiteX32" fmla="*/ 3429 w 10000"/>
                <a:gd name="connsiteY32" fmla="*/ 7698 h 9928"/>
                <a:gd name="connsiteX33" fmla="*/ 3215 w 10000"/>
                <a:gd name="connsiteY33" fmla="*/ 7842 h 9928"/>
                <a:gd name="connsiteX34" fmla="*/ 3036 w 10000"/>
                <a:gd name="connsiteY34" fmla="*/ 7914 h 9928"/>
                <a:gd name="connsiteX35" fmla="*/ 2822 w 10000"/>
                <a:gd name="connsiteY35" fmla="*/ 8058 h 9928"/>
                <a:gd name="connsiteX36" fmla="*/ 2678 w 10000"/>
                <a:gd name="connsiteY36" fmla="*/ 8273 h 9928"/>
                <a:gd name="connsiteX37" fmla="*/ 2607 w 10000"/>
                <a:gd name="connsiteY37" fmla="*/ 8417 h 9928"/>
                <a:gd name="connsiteX38" fmla="*/ 2501 w 10000"/>
                <a:gd name="connsiteY38" fmla="*/ 8417 h 9928"/>
                <a:gd name="connsiteX39" fmla="*/ 2107 w 10000"/>
                <a:gd name="connsiteY39" fmla="*/ 8633 h 9928"/>
                <a:gd name="connsiteX40" fmla="*/ 1714 w 10000"/>
                <a:gd name="connsiteY40" fmla="*/ 8921 h 9928"/>
                <a:gd name="connsiteX41" fmla="*/ 1286 w 10000"/>
                <a:gd name="connsiteY41" fmla="*/ 9281 h 9928"/>
                <a:gd name="connsiteX42" fmla="*/ 893 w 10000"/>
                <a:gd name="connsiteY42" fmla="*/ 9568 h 9928"/>
                <a:gd name="connsiteX43" fmla="*/ 893 w 10000"/>
                <a:gd name="connsiteY43" fmla="*/ 9496 h 9928"/>
                <a:gd name="connsiteX44" fmla="*/ 857 w 10000"/>
                <a:gd name="connsiteY44" fmla="*/ 9424 h 9928"/>
                <a:gd name="connsiteX45" fmla="*/ 822 w 10000"/>
                <a:gd name="connsiteY45" fmla="*/ 9424 h 9928"/>
                <a:gd name="connsiteX46" fmla="*/ 715 w 10000"/>
                <a:gd name="connsiteY46" fmla="*/ 9424 h 9928"/>
                <a:gd name="connsiteX47" fmla="*/ 607 w 10000"/>
                <a:gd name="connsiteY47" fmla="*/ 9496 h 9928"/>
                <a:gd name="connsiteX48" fmla="*/ 357 w 10000"/>
                <a:gd name="connsiteY48" fmla="*/ 9712 h 9928"/>
                <a:gd name="connsiteX49" fmla="*/ 143 w 10000"/>
                <a:gd name="connsiteY49" fmla="*/ 9928 h 9928"/>
                <a:gd name="connsiteX50" fmla="*/ 0 w 10000"/>
                <a:gd name="connsiteY50" fmla="*/ 9712 h 9928"/>
                <a:gd name="connsiteX51" fmla="*/ 393 w 10000"/>
                <a:gd name="connsiteY51" fmla="*/ 9424 h 9928"/>
                <a:gd name="connsiteX52" fmla="*/ 785 w 10000"/>
                <a:gd name="connsiteY52" fmla="*/ 9281 h 9928"/>
                <a:gd name="connsiteX53" fmla="*/ 1108 w 10000"/>
                <a:gd name="connsiteY53" fmla="*/ 9209 h 9928"/>
                <a:gd name="connsiteX54" fmla="*/ 1215 w 10000"/>
                <a:gd name="connsiteY54" fmla="*/ 9209 h 9928"/>
                <a:gd name="connsiteX55" fmla="*/ 1250 w 10000"/>
                <a:gd name="connsiteY55" fmla="*/ 9137 h 9928"/>
                <a:gd name="connsiteX56" fmla="*/ 1357 w 10000"/>
                <a:gd name="connsiteY56" fmla="*/ 8921 h 9928"/>
                <a:gd name="connsiteX57" fmla="*/ 1465 w 10000"/>
                <a:gd name="connsiteY57" fmla="*/ 8777 h 9928"/>
                <a:gd name="connsiteX58" fmla="*/ 1572 w 10000"/>
                <a:gd name="connsiteY58" fmla="*/ 8705 h 9928"/>
                <a:gd name="connsiteX59" fmla="*/ 1894 w 10000"/>
                <a:gd name="connsiteY59" fmla="*/ 8489 h 9928"/>
                <a:gd name="connsiteX60" fmla="*/ 2178 w 10000"/>
                <a:gd name="connsiteY60" fmla="*/ 8345 h 9928"/>
                <a:gd name="connsiteX61" fmla="*/ 2715 w 10000"/>
                <a:gd name="connsiteY61" fmla="*/ 7554 h 9928"/>
                <a:gd name="connsiteX62" fmla="*/ 2678 w 10000"/>
                <a:gd name="connsiteY62" fmla="*/ 7410 h 9928"/>
                <a:gd name="connsiteX63" fmla="*/ 2643 w 10000"/>
                <a:gd name="connsiteY63" fmla="*/ 7338 h 9928"/>
                <a:gd name="connsiteX64" fmla="*/ 2501 w 10000"/>
                <a:gd name="connsiteY64" fmla="*/ 7554 h 9928"/>
                <a:gd name="connsiteX65" fmla="*/ 2358 w 10000"/>
                <a:gd name="connsiteY65" fmla="*/ 7554 h 9928"/>
                <a:gd name="connsiteX66" fmla="*/ 2358 w 10000"/>
                <a:gd name="connsiteY66" fmla="*/ 7338 h 9928"/>
                <a:gd name="connsiteX67" fmla="*/ 2322 w 10000"/>
                <a:gd name="connsiteY67" fmla="*/ 7266 h 9928"/>
                <a:gd name="connsiteX68" fmla="*/ 2250 w 10000"/>
                <a:gd name="connsiteY68" fmla="*/ 7266 h 9928"/>
                <a:gd name="connsiteX69" fmla="*/ 2178 w 10000"/>
                <a:gd name="connsiteY69" fmla="*/ 7266 h 9928"/>
                <a:gd name="connsiteX70" fmla="*/ 2107 w 10000"/>
                <a:gd name="connsiteY70" fmla="*/ 7338 h 9928"/>
                <a:gd name="connsiteX71" fmla="*/ 1964 w 10000"/>
                <a:gd name="connsiteY71" fmla="*/ 7482 h 9928"/>
                <a:gd name="connsiteX72" fmla="*/ 1751 w 10000"/>
                <a:gd name="connsiteY72" fmla="*/ 7482 h 9928"/>
                <a:gd name="connsiteX73" fmla="*/ 1858 w 10000"/>
                <a:gd name="connsiteY73" fmla="*/ 7338 h 9928"/>
                <a:gd name="connsiteX74" fmla="*/ 2000 w 10000"/>
                <a:gd name="connsiteY74" fmla="*/ 7122 h 9928"/>
                <a:gd name="connsiteX75" fmla="*/ 2107 w 10000"/>
                <a:gd name="connsiteY75" fmla="*/ 6906 h 9928"/>
                <a:gd name="connsiteX76" fmla="*/ 2178 w 10000"/>
                <a:gd name="connsiteY76" fmla="*/ 6691 h 9928"/>
                <a:gd name="connsiteX77" fmla="*/ 2107 w 10000"/>
                <a:gd name="connsiteY77" fmla="*/ 6691 h 9928"/>
                <a:gd name="connsiteX78" fmla="*/ 2036 w 10000"/>
                <a:gd name="connsiteY78" fmla="*/ 6691 h 9928"/>
                <a:gd name="connsiteX79" fmla="*/ 1894 w 10000"/>
                <a:gd name="connsiteY79" fmla="*/ 6691 h 9928"/>
                <a:gd name="connsiteX80" fmla="*/ 1822 w 10000"/>
                <a:gd name="connsiteY80" fmla="*/ 6691 h 9928"/>
                <a:gd name="connsiteX81" fmla="*/ 1751 w 10000"/>
                <a:gd name="connsiteY81" fmla="*/ 6619 h 9928"/>
                <a:gd name="connsiteX82" fmla="*/ 1714 w 10000"/>
                <a:gd name="connsiteY82" fmla="*/ 6403 h 9928"/>
                <a:gd name="connsiteX83" fmla="*/ 1714 w 10000"/>
                <a:gd name="connsiteY83" fmla="*/ 5755 h 9928"/>
                <a:gd name="connsiteX84" fmla="*/ 2464 w 10000"/>
                <a:gd name="connsiteY84" fmla="*/ 4604 h 9928"/>
                <a:gd name="connsiteX85" fmla="*/ 2572 w 10000"/>
                <a:gd name="connsiteY85" fmla="*/ 4676 h 9928"/>
                <a:gd name="connsiteX86" fmla="*/ 2715 w 10000"/>
                <a:gd name="connsiteY86" fmla="*/ 4748 h 9928"/>
                <a:gd name="connsiteX87" fmla="*/ 3143 w 10000"/>
                <a:gd name="connsiteY87" fmla="*/ 4676 h 9928"/>
                <a:gd name="connsiteX88" fmla="*/ 3572 w 10000"/>
                <a:gd name="connsiteY88" fmla="*/ 4460 h 9928"/>
                <a:gd name="connsiteX89" fmla="*/ 3750 w 10000"/>
                <a:gd name="connsiteY89" fmla="*/ 4388 h 9928"/>
                <a:gd name="connsiteX90" fmla="*/ 3964 w 10000"/>
                <a:gd name="connsiteY90" fmla="*/ 4173 h 9928"/>
                <a:gd name="connsiteX91" fmla="*/ 4108 w 10000"/>
                <a:gd name="connsiteY91" fmla="*/ 3957 h 9928"/>
                <a:gd name="connsiteX92" fmla="*/ 4143 w 10000"/>
                <a:gd name="connsiteY92" fmla="*/ 3741 h 9928"/>
                <a:gd name="connsiteX93" fmla="*/ 3930 w 10000"/>
                <a:gd name="connsiteY93" fmla="*/ 3885 h 9928"/>
                <a:gd name="connsiteX94" fmla="*/ 3822 w 10000"/>
                <a:gd name="connsiteY94" fmla="*/ 3957 h 9928"/>
                <a:gd name="connsiteX95" fmla="*/ 3679 w 10000"/>
                <a:gd name="connsiteY95" fmla="*/ 4029 h 9928"/>
                <a:gd name="connsiteX96" fmla="*/ 3535 w 10000"/>
                <a:gd name="connsiteY96" fmla="*/ 3957 h 9928"/>
                <a:gd name="connsiteX97" fmla="*/ 3358 w 10000"/>
                <a:gd name="connsiteY97" fmla="*/ 3885 h 9928"/>
                <a:gd name="connsiteX98" fmla="*/ 3072 w 10000"/>
                <a:gd name="connsiteY98" fmla="*/ 3669 h 9928"/>
                <a:gd name="connsiteX99" fmla="*/ 3930 w 10000"/>
                <a:gd name="connsiteY99" fmla="*/ 2518 h 9928"/>
                <a:gd name="connsiteX100" fmla="*/ 4071 w 10000"/>
                <a:gd name="connsiteY100" fmla="*/ 2518 h 9928"/>
                <a:gd name="connsiteX101" fmla="*/ 4250 w 10000"/>
                <a:gd name="connsiteY101" fmla="*/ 2590 h 9928"/>
                <a:gd name="connsiteX102" fmla="*/ 4250 w 10000"/>
                <a:gd name="connsiteY102" fmla="*/ 2806 h 9928"/>
                <a:gd name="connsiteX103" fmla="*/ 4285 w 10000"/>
                <a:gd name="connsiteY103" fmla="*/ 2878 h 9928"/>
                <a:gd name="connsiteX104" fmla="*/ 4357 w 10000"/>
                <a:gd name="connsiteY104" fmla="*/ 2950 h 9928"/>
                <a:gd name="connsiteX105" fmla="*/ 4464 w 10000"/>
                <a:gd name="connsiteY105" fmla="*/ 2950 h 9928"/>
                <a:gd name="connsiteX106" fmla="*/ 4536 w 10000"/>
                <a:gd name="connsiteY106" fmla="*/ 2950 h 9928"/>
                <a:gd name="connsiteX107" fmla="*/ 4608 w 10000"/>
                <a:gd name="connsiteY107" fmla="*/ 2878 h 9928"/>
                <a:gd name="connsiteX108" fmla="*/ 4608 w 10000"/>
                <a:gd name="connsiteY108" fmla="*/ 2734 h 9928"/>
                <a:gd name="connsiteX109" fmla="*/ 4643 w 10000"/>
                <a:gd name="connsiteY109" fmla="*/ 2518 h 9928"/>
                <a:gd name="connsiteX110" fmla="*/ 4571 w 10000"/>
                <a:gd name="connsiteY110" fmla="*/ 2518 h 9928"/>
                <a:gd name="connsiteX111" fmla="*/ 4536 w 10000"/>
                <a:gd name="connsiteY111" fmla="*/ 2446 h 9928"/>
                <a:gd name="connsiteX112" fmla="*/ 4536 w 10000"/>
                <a:gd name="connsiteY112" fmla="*/ 2374 h 9928"/>
                <a:gd name="connsiteX113" fmla="*/ 4536 w 10000"/>
                <a:gd name="connsiteY113" fmla="*/ 2158 h 9928"/>
                <a:gd name="connsiteX114" fmla="*/ 4500 w 10000"/>
                <a:gd name="connsiteY114" fmla="*/ 2086 h 9928"/>
                <a:gd name="connsiteX115" fmla="*/ 4500 w 10000"/>
                <a:gd name="connsiteY115" fmla="*/ 1942 h 9928"/>
                <a:gd name="connsiteX116" fmla="*/ 4500 w 10000"/>
                <a:gd name="connsiteY116" fmla="*/ 1655 h 9928"/>
                <a:gd name="connsiteX117" fmla="*/ 4750 w 10000"/>
                <a:gd name="connsiteY117" fmla="*/ 1295 h 9928"/>
                <a:gd name="connsiteX118" fmla="*/ 4893 w 10000"/>
                <a:gd name="connsiteY118" fmla="*/ 1367 h 9928"/>
                <a:gd name="connsiteX119" fmla="*/ 5036 w 10000"/>
                <a:gd name="connsiteY119" fmla="*/ 1439 h 9928"/>
                <a:gd name="connsiteX120" fmla="*/ 5214 w 10000"/>
                <a:gd name="connsiteY120" fmla="*/ 1367 h 9928"/>
                <a:gd name="connsiteX121" fmla="*/ 5429 w 10000"/>
                <a:gd name="connsiteY121" fmla="*/ 1151 h 9928"/>
                <a:gd name="connsiteX122" fmla="*/ 5537 w 10000"/>
                <a:gd name="connsiteY122" fmla="*/ 1007 h 9928"/>
                <a:gd name="connsiteX123" fmla="*/ 5679 w 10000"/>
                <a:gd name="connsiteY123" fmla="*/ 791 h 9928"/>
                <a:gd name="connsiteX124" fmla="*/ 6107 w 10000"/>
                <a:gd name="connsiteY124" fmla="*/ 504 h 9928"/>
                <a:gd name="connsiteX125" fmla="*/ 6607 w 10000"/>
                <a:gd name="connsiteY125" fmla="*/ 360 h 9928"/>
                <a:gd name="connsiteX126" fmla="*/ 7072 w 10000"/>
                <a:gd name="connsiteY126" fmla="*/ 144 h 9928"/>
                <a:gd name="connsiteX127" fmla="*/ 7536 w 10000"/>
                <a:gd name="connsiteY127" fmla="*/ 0 h 9928"/>
                <a:gd name="connsiteX128" fmla="*/ 7678 w 10000"/>
                <a:gd name="connsiteY128" fmla="*/ 72 h 9928"/>
                <a:gd name="connsiteX129" fmla="*/ 7822 w 10000"/>
                <a:gd name="connsiteY129" fmla="*/ 144 h 9928"/>
                <a:gd name="connsiteX130" fmla="*/ 8000 w 10000"/>
                <a:gd name="connsiteY130" fmla="*/ 216 h 9928"/>
                <a:gd name="connsiteX131" fmla="*/ 8179 w 10000"/>
                <a:gd name="connsiteY131" fmla="*/ 216 h 9928"/>
                <a:gd name="connsiteX132" fmla="*/ 8214 w 10000"/>
                <a:gd name="connsiteY132" fmla="*/ 432 h 9928"/>
                <a:gd name="connsiteX133" fmla="*/ 8250 w 10000"/>
                <a:gd name="connsiteY133" fmla="*/ 432 h 9928"/>
                <a:gd name="connsiteX134" fmla="*/ 8857 w 10000"/>
                <a:gd name="connsiteY134" fmla="*/ 432 h 9928"/>
                <a:gd name="connsiteX135" fmla="*/ 8965 w 10000"/>
                <a:gd name="connsiteY135" fmla="*/ 504 h 9928"/>
                <a:gd name="connsiteX136" fmla="*/ 9036 w 10000"/>
                <a:gd name="connsiteY136" fmla="*/ 576 h 9928"/>
                <a:gd name="connsiteX137" fmla="*/ 9285 w 10000"/>
                <a:gd name="connsiteY137" fmla="*/ 576 h 9928"/>
                <a:gd name="connsiteX138" fmla="*/ 9536 w 10000"/>
                <a:gd name="connsiteY138" fmla="*/ 576 h 9928"/>
                <a:gd name="connsiteX139" fmla="*/ 9643 w 10000"/>
                <a:gd name="connsiteY139" fmla="*/ 647 h 9928"/>
                <a:gd name="connsiteX140" fmla="*/ 9786 w 10000"/>
                <a:gd name="connsiteY140" fmla="*/ 719 h 9928"/>
                <a:gd name="connsiteX141" fmla="*/ 10000 w 10000"/>
                <a:gd name="connsiteY141" fmla="*/ 719 h 9928"/>
                <a:gd name="connsiteX142" fmla="*/ 6928 w 10000"/>
                <a:gd name="connsiteY142" fmla="*/ 6403 h 9928"/>
                <a:gd name="connsiteX143" fmla="*/ 6893 w 10000"/>
                <a:gd name="connsiteY143" fmla="*/ 6403 h 9928"/>
                <a:gd name="connsiteX0" fmla="*/ 6750 w 9857"/>
                <a:gd name="connsiteY0" fmla="*/ 6449 h 10000"/>
                <a:gd name="connsiteX1" fmla="*/ 6536 w 9857"/>
                <a:gd name="connsiteY1" fmla="*/ 6594 h 10000"/>
                <a:gd name="connsiteX2" fmla="*/ 6322 w 9857"/>
                <a:gd name="connsiteY2" fmla="*/ 6667 h 10000"/>
                <a:gd name="connsiteX3" fmla="*/ 6143 w 9857"/>
                <a:gd name="connsiteY3" fmla="*/ 6594 h 10000"/>
                <a:gd name="connsiteX4" fmla="*/ 5964 w 9857"/>
                <a:gd name="connsiteY4" fmla="*/ 6522 h 10000"/>
                <a:gd name="connsiteX5" fmla="*/ 5858 w 9857"/>
                <a:gd name="connsiteY5" fmla="*/ 6377 h 10000"/>
                <a:gd name="connsiteX6" fmla="*/ 5822 w 9857"/>
                <a:gd name="connsiteY6" fmla="*/ 6232 h 10000"/>
                <a:gd name="connsiteX7" fmla="*/ 5786 w 9857"/>
                <a:gd name="connsiteY7" fmla="*/ 6087 h 10000"/>
                <a:gd name="connsiteX8" fmla="*/ 5643 w 9857"/>
                <a:gd name="connsiteY8" fmla="*/ 6087 h 10000"/>
                <a:gd name="connsiteX9" fmla="*/ 5394 w 9857"/>
                <a:gd name="connsiteY9" fmla="*/ 6449 h 10000"/>
                <a:gd name="connsiteX10" fmla="*/ 5286 w 9857"/>
                <a:gd name="connsiteY10" fmla="*/ 6594 h 10000"/>
                <a:gd name="connsiteX11" fmla="*/ 5108 w 9857"/>
                <a:gd name="connsiteY11" fmla="*/ 6667 h 10000"/>
                <a:gd name="connsiteX12" fmla="*/ 4964 w 9857"/>
                <a:gd name="connsiteY12" fmla="*/ 6667 h 10000"/>
                <a:gd name="connsiteX13" fmla="*/ 4785 w 9857"/>
                <a:gd name="connsiteY13" fmla="*/ 6812 h 10000"/>
                <a:gd name="connsiteX14" fmla="*/ 4643 w 9857"/>
                <a:gd name="connsiteY14" fmla="*/ 6956 h 10000"/>
                <a:gd name="connsiteX15" fmla="*/ 4465 w 9857"/>
                <a:gd name="connsiteY15" fmla="*/ 7246 h 10000"/>
                <a:gd name="connsiteX16" fmla="*/ 4214 w 9857"/>
                <a:gd name="connsiteY16" fmla="*/ 7246 h 10000"/>
                <a:gd name="connsiteX17" fmla="*/ 4285 w 9857"/>
                <a:gd name="connsiteY17" fmla="*/ 7029 h 10000"/>
                <a:gd name="connsiteX18" fmla="*/ 4357 w 9857"/>
                <a:gd name="connsiteY18" fmla="*/ 6885 h 10000"/>
                <a:gd name="connsiteX19" fmla="*/ 4536 w 9857"/>
                <a:gd name="connsiteY19" fmla="*/ 6594 h 10000"/>
                <a:gd name="connsiteX20" fmla="*/ 4714 w 9857"/>
                <a:gd name="connsiteY20" fmla="*/ 6449 h 10000"/>
                <a:gd name="connsiteX21" fmla="*/ 4929 w 9857"/>
                <a:gd name="connsiteY21" fmla="*/ 6159 h 10000"/>
                <a:gd name="connsiteX22" fmla="*/ 4785 w 9857"/>
                <a:gd name="connsiteY22" fmla="*/ 6159 h 10000"/>
                <a:gd name="connsiteX23" fmla="*/ 4643 w 9857"/>
                <a:gd name="connsiteY23" fmla="*/ 6304 h 10000"/>
                <a:gd name="connsiteX24" fmla="*/ 4393 w 9857"/>
                <a:gd name="connsiteY24" fmla="*/ 6522 h 10000"/>
                <a:gd name="connsiteX25" fmla="*/ 4107 w 9857"/>
                <a:gd name="connsiteY25" fmla="*/ 6885 h 10000"/>
                <a:gd name="connsiteX26" fmla="*/ 4000 w 9857"/>
                <a:gd name="connsiteY26" fmla="*/ 6956 h 10000"/>
                <a:gd name="connsiteX27" fmla="*/ 3893 w 9857"/>
                <a:gd name="connsiteY27" fmla="*/ 7029 h 10000"/>
                <a:gd name="connsiteX28" fmla="*/ 3787 w 9857"/>
                <a:gd name="connsiteY28" fmla="*/ 7101 h 10000"/>
                <a:gd name="connsiteX29" fmla="*/ 3715 w 9857"/>
                <a:gd name="connsiteY29" fmla="*/ 7319 h 10000"/>
                <a:gd name="connsiteX30" fmla="*/ 3607 w 9857"/>
                <a:gd name="connsiteY30" fmla="*/ 7464 h 10000"/>
                <a:gd name="connsiteX31" fmla="*/ 3501 w 9857"/>
                <a:gd name="connsiteY31" fmla="*/ 7609 h 10000"/>
                <a:gd name="connsiteX32" fmla="*/ 3286 w 9857"/>
                <a:gd name="connsiteY32" fmla="*/ 7754 h 10000"/>
                <a:gd name="connsiteX33" fmla="*/ 3072 w 9857"/>
                <a:gd name="connsiteY33" fmla="*/ 7899 h 10000"/>
                <a:gd name="connsiteX34" fmla="*/ 2893 w 9857"/>
                <a:gd name="connsiteY34" fmla="*/ 7971 h 10000"/>
                <a:gd name="connsiteX35" fmla="*/ 2679 w 9857"/>
                <a:gd name="connsiteY35" fmla="*/ 8116 h 10000"/>
                <a:gd name="connsiteX36" fmla="*/ 2535 w 9857"/>
                <a:gd name="connsiteY36" fmla="*/ 8333 h 10000"/>
                <a:gd name="connsiteX37" fmla="*/ 2464 w 9857"/>
                <a:gd name="connsiteY37" fmla="*/ 8478 h 10000"/>
                <a:gd name="connsiteX38" fmla="*/ 2358 w 9857"/>
                <a:gd name="connsiteY38" fmla="*/ 8478 h 10000"/>
                <a:gd name="connsiteX39" fmla="*/ 1964 w 9857"/>
                <a:gd name="connsiteY39" fmla="*/ 8696 h 10000"/>
                <a:gd name="connsiteX40" fmla="*/ 1571 w 9857"/>
                <a:gd name="connsiteY40" fmla="*/ 8986 h 10000"/>
                <a:gd name="connsiteX41" fmla="*/ 1143 w 9857"/>
                <a:gd name="connsiteY41" fmla="*/ 9348 h 10000"/>
                <a:gd name="connsiteX42" fmla="*/ 750 w 9857"/>
                <a:gd name="connsiteY42" fmla="*/ 9637 h 10000"/>
                <a:gd name="connsiteX43" fmla="*/ 750 w 9857"/>
                <a:gd name="connsiteY43" fmla="*/ 9565 h 10000"/>
                <a:gd name="connsiteX44" fmla="*/ 714 w 9857"/>
                <a:gd name="connsiteY44" fmla="*/ 9492 h 10000"/>
                <a:gd name="connsiteX45" fmla="*/ 679 w 9857"/>
                <a:gd name="connsiteY45" fmla="*/ 9492 h 10000"/>
                <a:gd name="connsiteX46" fmla="*/ 572 w 9857"/>
                <a:gd name="connsiteY46" fmla="*/ 9492 h 10000"/>
                <a:gd name="connsiteX47" fmla="*/ 464 w 9857"/>
                <a:gd name="connsiteY47" fmla="*/ 9565 h 10000"/>
                <a:gd name="connsiteX48" fmla="*/ 214 w 9857"/>
                <a:gd name="connsiteY48" fmla="*/ 9782 h 10000"/>
                <a:gd name="connsiteX49" fmla="*/ 0 w 9857"/>
                <a:gd name="connsiteY49" fmla="*/ 10000 h 10000"/>
                <a:gd name="connsiteX50" fmla="*/ 250 w 9857"/>
                <a:gd name="connsiteY50" fmla="*/ 9492 h 10000"/>
                <a:gd name="connsiteX51" fmla="*/ 642 w 9857"/>
                <a:gd name="connsiteY51" fmla="*/ 9348 h 10000"/>
                <a:gd name="connsiteX52" fmla="*/ 965 w 9857"/>
                <a:gd name="connsiteY52" fmla="*/ 9276 h 10000"/>
                <a:gd name="connsiteX53" fmla="*/ 1072 w 9857"/>
                <a:gd name="connsiteY53" fmla="*/ 9276 h 10000"/>
                <a:gd name="connsiteX54" fmla="*/ 1107 w 9857"/>
                <a:gd name="connsiteY54" fmla="*/ 9203 h 10000"/>
                <a:gd name="connsiteX55" fmla="*/ 1214 w 9857"/>
                <a:gd name="connsiteY55" fmla="*/ 8986 h 10000"/>
                <a:gd name="connsiteX56" fmla="*/ 1322 w 9857"/>
                <a:gd name="connsiteY56" fmla="*/ 8841 h 10000"/>
                <a:gd name="connsiteX57" fmla="*/ 1429 w 9857"/>
                <a:gd name="connsiteY57" fmla="*/ 8768 h 10000"/>
                <a:gd name="connsiteX58" fmla="*/ 1751 w 9857"/>
                <a:gd name="connsiteY58" fmla="*/ 8551 h 10000"/>
                <a:gd name="connsiteX59" fmla="*/ 2035 w 9857"/>
                <a:gd name="connsiteY59" fmla="*/ 8406 h 10000"/>
                <a:gd name="connsiteX60" fmla="*/ 2572 w 9857"/>
                <a:gd name="connsiteY60" fmla="*/ 7609 h 10000"/>
                <a:gd name="connsiteX61" fmla="*/ 2535 w 9857"/>
                <a:gd name="connsiteY61" fmla="*/ 7464 h 10000"/>
                <a:gd name="connsiteX62" fmla="*/ 2500 w 9857"/>
                <a:gd name="connsiteY62" fmla="*/ 7391 h 10000"/>
                <a:gd name="connsiteX63" fmla="*/ 2358 w 9857"/>
                <a:gd name="connsiteY63" fmla="*/ 7609 h 10000"/>
                <a:gd name="connsiteX64" fmla="*/ 2215 w 9857"/>
                <a:gd name="connsiteY64" fmla="*/ 7609 h 10000"/>
                <a:gd name="connsiteX65" fmla="*/ 2215 w 9857"/>
                <a:gd name="connsiteY65" fmla="*/ 7391 h 10000"/>
                <a:gd name="connsiteX66" fmla="*/ 2179 w 9857"/>
                <a:gd name="connsiteY66" fmla="*/ 7319 h 10000"/>
                <a:gd name="connsiteX67" fmla="*/ 2107 w 9857"/>
                <a:gd name="connsiteY67" fmla="*/ 7319 h 10000"/>
                <a:gd name="connsiteX68" fmla="*/ 2035 w 9857"/>
                <a:gd name="connsiteY68" fmla="*/ 7319 h 10000"/>
                <a:gd name="connsiteX69" fmla="*/ 1964 w 9857"/>
                <a:gd name="connsiteY69" fmla="*/ 7391 h 10000"/>
                <a:gd name="connsiteX70" fmla="*/ 1821 w 9857"/>
                <a:gd name="connsiteY70" fmla="*/ 7536 h 10000"/>
                <a:gd name="connsiteX71" fmla="*/ 1608 w 9857"/>
                <a:gd name="connsiteY71" fmla="*/ 7536 h 10000"/>
                <a:gd name="connsiteX72" fmla="*/ 1715 w 9857"/>
                <a:gd name="connsiteY72" fmla="*/ 7391 h 10000"/>
                <a:gd name="connsiteX73" fmla="*/ 1857 w 9857"/>
                <a:gd name="connsiteY73" fmla="*/ 7174 h 10000"/>
                <a:gd name="connsiteX74" fmla="*/ 1964 w 9857"/>
                <a:gd name="connsiteY74" fmla="*/ 6956 h 10000"/>
                <a:gd name="connsiteX75" fmla="*/ 2035 w 9857"/>
                <a:gd name="connsiteY75" fmla="*/ 6740 h 10000"/>
                <a:gd name="connsiteX76" fmla="*/ 1964 w 9857"/>
                <a:gd name="connsiteY76" fmla="*/ 6740 h 10000"/>
                <a:gd name="connsiteX77" fmla="*/ 1893 w 9857"/>
                <a:gd name="connsiteY77" fmla="*/ 6740 h 10000"/>
                <a:gd name="connsiteX78" fmla="*/ 1751 w 9857"/>
                <a:gd name="connsiteY78" fmla="*/ 6740 h 10000"/>
                <a:gd name="connsiteX79" fmla="*/ 1679 w 9857"/>
                <a:gd name="connsiteY79" fmla="*/ 6740 h 10000"/>
                <a:gd name="connsiteX80" fmla="*/ 1608 w 9857"/>
                <a:gd name="connsiteY80" fmla="*/ 6667 h 10000"/>
                <a:gd name="connsiteX81" fmla="*/ 1571 w 9857"/>
                <a:gd name="connsiteY81" fmla="*/ 6449 h 10000"/>
                <a:gd name="connsiteX82" fmla="*/ 1571 w 9857"/>
                <a:gd name="connsiteY82" fmla="*/ 5797 h 10000"/>
                <a:gd name="connsiteX83" fmla="*/ 2321 w 9857"/>
                <a:gd name="connsiteY83" fmla="*/ 4637 h 10000"/>
                <a:gd name="connsiteX84" fmla="*/ 2429 w 9857"/>
                <a:gd name="connsiteY84" fmla="*/ 4710 h 10000"/>
                <a:gd name="connsiteX85" fmla="*/ 2572 w 9857"/>
                <a:gd name="connsiteY85" fmla="*/ 4782 h 10000"/>
                <a:gd name="connsiteX86" fmla="*/ 3000 w 9857"/>
                <a:gd name="connsiteY86" fmla="*/ 4710 h 10000"/>
                <a:gd name="connsiteX87" fmla="*/ 3429 w 9857"/>
                <a:gd name="connsiteY87" fmla="*/ 4492 h 10000"/>
                <a:gd name="connsiteX88" fmla="*/ 3607 w 9857"/>
                <a:gd name="connsiteY88" fmla="*/ 4420 h 10000"/>
                <a:gd name="connsiteX89" fmla="*/ 3821 w 9857"/>
                <a:gd name="connsiteY89" fmla="*/ 4203 h 10000"/>
                <a:gd name="connsiteX90" fmla="*/ 3965 w 9857"/>
                <a:gd name="connsiteY90" fmla="*/ 3986 h 10000"/>
                <a:gd name="connsiteX91" fmla="*/ 4000 w 9857"/>
                <a:gd name="connsiteY91" fmla="*/ 3768 h 10000"/>
                <a:gd name="connsiteX92" fmla="*/ 3787 w 9857"/>
                <a:gd name="connsiteY92" fmla="*/ 3913 h 10000"/>
                <a:gd name="connsiteX93" fmla="*/ 3679 w 9857"/>
                <a:gd name="connsiteY93" fmla="*/ 3986 h 10000"/>
                <a:gd name="connsiteX94" fmla="*/ 3536 w 9857"/>
                <a:gd name="connsiteY94" fmla="*/ 4058 h 10000"/>
                <a:gd name="connsiteX95" fmla="*/ 3392 w 9857"/>
                <a:gd name="connsiteY95" fmla="*/ 3986 h 10000"/>
                <a:gd name="connsiteX96" fmla="*/ 3215 w 9857"/>
                <a:gd name="connsiteY96" fmla="*/ 3913 h 10000"/>
                <a:gd name="connsiteX97" fmla="*/ 2929 w 9857"/>
                <a:gd name="connsiteY97" fmla="*/ 3696 h 10000"/>
                <a:gd name="connsiteX98" fmla="*/ 3787 w 9857"/>
                <a:gd name="connsiteY98" fmla="*/ 2536 h 10000"/>
                <a:gd name="connsiteX99" fmla="*/ 3928 w 9857"/>
                <a:gd name="connsiteY99" fmla="*/ 2536 h 10000"/>
                <a:gd name="connsiteX100" fmla="*/ 4107 w 9857"/>
                <a:gd name="connsiteY100" fmla="*/ 2609 h 10000"/>
                <a:gd name="connsiteX101" fmla="*/ 4107 w 9857"/>
                <a:gd name="connsiteY101" fmla="*/ 2826 h 10000"/>
                <a:gd name="connsiteX102" fmla="*/ 4142 w 9857"/>
                <a:gd name="connsiteY102" fmla="*/ 2899 h 10000"/>
                <a:gd name="connsiteX103" fmla="*/ 4214 w 9857"/>
                <a:gd name="connsiteY103" fmla="*/ 2971 h 10000"/>
                <a:gd name="connsiteX104" fmla="*/ 4321 w 9857"/>
                <a:gd name="connsiteY104" fmla="*/ 2971 h 10000"/>
                <a:gd name="connsiteX105" fmla="*/ 4393 w 9857"/>
                <a:gd name="connsiteY105" fmla="*/ 2971 h 10000"/>
                <a:gd name="connsiteX106" fmla="*/ 4465 w 9857"/>
                <a:gd name="connsiteY106" fmla="*/ 2899 h 10000"/>
                <a:gd name="connsiteX107" fmla="*/ 4465 w 9857"/>
                <a:gd name="connsiteY107" fmla="*/ 2754 h 10000"/>
                <a:gd name="connsiteX108" fmla="*/ 4500 w 9857"/>
                <a:gd name="connsiteY108" fmla="*/ 2536 h 10000"/>
                <a:gd name="connsiteX109" fmla="*/ 4428 w 9857"/>
                <a:gd name="connsiteY109" fmla="*/ 2536 h 10000"/>
                <a:gd name="connsiteX110" fmla="*/ 4393 w 9857"/>
                <a:gd name="connsiteY110" fmla="*/ 2464 h 10000"/>
                <a:gd name="connsiteX111" fmla="*/ 4393 w 9857"/>
                <a:gd name="connsiteY111" fmla="*/ 2391 h 10000"/>
                <a:gd name="connsiteX112" fmla="*/ 4393 w 9857"/>
                <a:gd name="connsiteY112" fmla="*/ 2174 h 10000"/>
                <a:gd name="connsiteX113" fmla="*/ 4357 w 9857"/>
                <a:gd name="connsiteY113" fmla="*/ 2101 h 10000"/>
                <a:gd name="connsiteX114" fmla="*/ 4357 w 9857"/>
                <a:gd name="connsiteY114" fmla="*/ 1956 h 10000"/>
                <a:gd name="connsiteX115" fmla="*/ 4357 w 9857"/>
                <a:gd name="connsiteY115" fmla="*/ 1667 h 10000"/>
                <a:gd name="connsiteX116" fmla="*/ 4607 w 9857"/>
                <a:gd name="connsiteY116" fmla="*/ 1304 h 10000"/>
                <a:gd name="connsiteX117" fmla="*/ 4750 w 9857"/>
                <a:gd name="connsiteY117" fmla="*/ 1377 h 10000"/>
                <a:gd name="connsiteX118" fmla="*/ 4893 w 9857"/>
                <a:gd name="connsiteY118" fmla="*/ 1449 h 10000"/>
                <a:gd name="connsiteX119" fmla="*/ 5071 w 9857"/>
                <a:gd name="connsiteY119" fmla="*/ 1377 h 10000"/>
                <a:gd name="connsiteX120" fmla="*/ 5286 w 9857"/>
                <a:gd name="connsiteY120" fmla="*/ 1159 h 10000"/>
                <a:gd name="connsiteX121" fmla="*/ 5394 w 9857"/>
                <a:gd name="connsiteY121" fmla="*/ 1014 h 10000"/>
                <a:gd name="connsiteX122" fmla="*/ 5536 w 9857"/>
                <a:gd name="connsiteY122" fmla="*/ 797 h 10000"/>
                <a:gd name="connsiteX123" fmla="*/ 5964 w 9857"/>
                <a:gd name="connsiteY123" fmla="*/ 508 h 10000"/>
                <a:gd name="connsiteX124" fmla="*/ 6464 w 9857"/>
                <a:gd name="connsiteY124" fmla="*/ 363 h 10000"/>
                <a:gd name="connsiteX125" fmla="*/ 6929 w 9857"/>
                <a:gd name="connsiteY125" fmla="*/ 145 h 10000"/>
                <a:gd name="connsiteX126" fmla="*/ 7393 w 9857"/>
                <a:gd name="connsiteY126" fmla="*/ 0 h 10000"/>
                <a:gd name="connsiteX127" fmla="*/ 7535 w 9857"/>
                <a:gd name="connsiteY127" fmla="*/ 73 h 10000"/>
                <a:gd name="connsiteX128" fmla="*/ 7679 w 9857"/>
                <a:gd name="connsiteY128" fmla="*/ 145 h 10000"/>
                <a:gd name="connsiteX129" fmla="*/ 7857 w 9857"/>
                <a:gd name="connsiteY129" fmla="*/ 218 h 10000"/>
                <a:gd name="connsiteX130" fmla="*/ 8036 w 9857"/>
                <a:gd name="connsiteY130" fmla="*/ 218 h 10000"/>
                <a:gd name="connsiteX131" fmla="*/ 8071 w 9857"/>
                <a:gd name="connsiteY131" fmla="*/ 435 h 10000"/>
                <a:gd name="connsiteX132" fmla="*/ 8107 w 9857"/>
                <a:gd name="connsiteY132" fmla="*/ 435 h 10000"/>
                <a:gd name="connsiteX133" fmla="*/ 8714 w 9857"/>
                <a:gd name="connsiteY133" fmla="*/ 435 h 10000"/>
                <a:gd name="connsiteX134" fmla="*/ 8822 w 9857"/>
                <a:gd name="connsiteY134" fmla="*/ 508 h 10000"/>
                <a:gd name="connsiteX135" fmla="*/ 8893 w 9857"/>
                <a:gd name="connsiteY135" fmla="*/ 580 h 10000"/>
                <a:gd name="connsiteX136" fmla="*/ 9142 w 9857"/>
                <a:gd name="connsiteY136" fmla="*/ 580 h 10000"/>
                <a:gd name="connsiteX137" fmla="*/ 9393 w 9857"/>
                <a:gd name="connsiteY137" fmla="*/ 580 h 10000"/>
                <a:gd name="connsiteX138" fmla="*/ 9500 w 9857"/>
                <a:gd name="connsiteY138" fmla="*/ 652 h 10000"/>
                <a:gd name="connsiteX139" fmla="*/ 9643 w 9857"/>
                <a:gd name="connsiteY139" fmla="*/ 724 h 10000"/>
                <a:gd name="connsiteX140" fmla="*/ 9857 w 9857"/>
                <a:gd name="connsiteY140" fmla="*/ 724 h 10000"/>
                <a:gd name="connsiteX141" fmla="*/ 6785 w 9857"/>
                <a:gd name="connsiteY141" fmla="*/ 6449 h 10000"/>
                <a:gd name="connsiteX142" fmla="*/ 6750 w 9857"/>
                <a:gd name="connsiteY142" fmla="*/ 6449 h 10000"/>
                <a:gd name="connsiteX0" fmla="*/ 6631 w 9783"/>
                <a:gd name="connsiteY0" fmla="*/ 6449 h 9782"/>
                <a:gd name="connsiteX1" fmla="*/ 6414 w 9783"/>
                <a:gd name="connsiteY1" fmla="*/ 6594 h 9782"/>
                <a:gd name="connsiteX2" fmla="*/ 6197 w 9783"/>
                <a:gd name="connsiteY2" fmla="*/ 6667 h 9782"/>
                <a:gd name="connsiteX3" fmla="*/ 6015 w 9783"/>
                <a:gd name="connsiteY3" fmla="*/ 6594 h 9782"/>
                <a:gd name="connsiteX4" fmla="*/ 5834 w 9783"/>
                <a:gd name="connsiteY4" fmla="*/ 6522 h 9782"/>
                <a:gd name="connsiteX5" fmla="*/ 5726 w 9783"/>
                <a:gd name="connsiteY5" fmla="*/ 6377 h 9782"/>
                <a:gd name="connsiteX6" fmla="*/ 5689 w 9783"/>
                <a:gd name="connsiteY6" fmla="*/ 6232 h 9782"/>
                <a:gd name="connsiteX7" fmla="*/ 5653 w 9783"/>
                <a:gd name="connsiteY7" fmla="*/ 6087 h 9782"/>
                <a:gd name="connsiteX8" fmla="*/ 5508 w 9783"/>
                <a:gd name="connsiteY8" fmla="*/ 6087 h 9782"/>
                <a:gd name="connsiteX9" fmla="*/ 5255 w 9783"/>
                <a:gd name="connsiteY9" fmla="*/ 6449 h 9782"/>
                <a:gd name="connsiteX10" fmla="*/ 5146 w 9783"/>
                <a:gd name="connsiteY10" fmla="*/ 6594 h 9782"/>
                <a:gd name="connsiteX11" fmla="*/ 4965 w 9783"/>
                <a:gd name="connsiteY11" fmla="*/ 6667 h 9782"/>
                <a:gd name="connsiteX12" fmla="*/ 4819 w 9783"/>
                <a:gd name="connsiteY12" fmla="*/ 6667 h 9782"/>
                <a:gd name="connsiteX13" fmla="*/ 4637 w 9783"/>
                <a:gd name="connsiteY13" fmla="*/ 6812 h 9782"/>
                <a:gd name="connsiteX14" fmla="*/ 4493 w 9783"/>
                <a:gd name="connsiteY14" fmla="*/ 6956 h 9782"/>
                <a:gd name="connsiteX15" fmla="*/ 4313 w 9783"/>
                <a:gd name="connsiteY15" fmla="*/ 7246 h 9782"/>
                <a:gd name="connsiteX16" fmla="*/ 4058 w 9783"/>
                <a:gd name="connsiteY16" fmla="*/ 7246 h 9782"/>
                <a:gd name="connsiteX17" fmla="*/ 4130 w 9783"/>
                <a:gd name="connsiteY17" fmla="*/ 7029 h 9782"/>
                <a:gd name="connsiteX18" fmla="*/ 4203 w 9783"/>
                <a:gd name="connsiteY18" fmla="*/ 6885 h 9782"/>
                <a:gd name="connsiteX19" fmla="*/ 4385 w 9783"/>
                <a:gd name="connsiteY19" fmla="*/ 6594 h 9782"/>
                <a:gd name="connsiteX20" fmla="*/ 4565 w 9783"/>
                <a:gd name="connsiteY20" fmla="*/ 6449 h 9782"/>
                <a:gd name="connsiteX21" fmla="*/ 4784 w 9783"/>
                <a:gd name="connsiteY21" fmla="*/ 6159 h 9782"/>
                <a:gd name="connsiteX22" fmla="*/ 4637 w 9783"/>
                <a:gd name="connsiteY22" fmla="*/ 6159 h 9782"/>
                <a:gd name="connsiteX23" fmla="*/ 4493 w 9783"/>
                <a:gd name="connsiteY23" fmla="*/ 6304 h 9782"/>
                <a:gd name="connsiteX24" fmla="*/ 4240 w 9783"/>
                <a:gd name="connsiteY24" fmla="*/ 6522 h 9782"/>
                <a:gd name="connsiteX25" fmla="*/ 3950 w 9783"/>
                <a:gd name="connsiteY25" fmla="*/ 6885 h 9782"/>
                <a:gd name="connsiteX26" fmla="*/ 3841 w 9783"/>
                <a:gd name="connsiteY26" fmla="*/ 6956 h 9782"/>
                <a:gd name="connsiteX27" fmla="*/ 3732 w 9783"/>
                <a:gd name="connsiteY27" fmla="*/ 7029 h 9782"/>
                <a:gd name="connsiteX28" fmla="*/ 3625 w 9783"/>
                <a:gd name="connsiteY28" fmla="*/ 7101 h 9782"/>
                <a:gd name="connsiteX29" fmla="*/ 3552 w 9783"/>
                <a:gd name="connsiteY29" fmla="*/ 7319 h 9782"/>
                <a:gd name="connsiteX30" fmla="*/ 3442 w 9783"/>
                <a:gd name="connsiteY30" fmla="*/ 7464 h 9782"/>
                <a:gd name="connsiteX31" fmla="*/ 3335 w 9783"/>
                <a:gd name="connsiteY31" fmla="*/ 7609 h 9782"/>
                <a:gd name="connsiteX32" fmla="*/ 3117 w 9783"/>
                <a:gd name="connsiteY32" fmla="*/ 7754 h 9782"/>
                <a:gd name="connsiteX33" fmla="*/ 2900 w 9783"/>
                <a:gd name="connsiteY33" fmla="*/ 7899 h 9782"/>
                <a:gd name="connsiteX34" fmla="*/ 2718 w 9783"/>
                <a:gd name="connsiteY34" fmla="*/ 7971 h 9782"/>
                <a:gd name="connsiteX35" fmla="*/ 2501 w 9783"/>
                <a:gd name="connsiteY35" fmla="*/ 8116 h 9782"/>
                <a:gd name="connsiteX36" fmla="*/ 2355 w 9783"/>
                <a:gd name="connsiteY36" fmla="*/ 8333 h 9782"/>
                <a:gd name="connsiteX37" fmla="*/ 2283 w 9783"/>
                <a:gd name="connsiteY37" fmla="*/ 8478 h 9782"/>
                <a:gd name="connsiteX38" fmla="*/ 2175 w 9783"/>
                <a:gd name="connsiteY38" fmla="*/ 8478 h 9782"/>
                <a:gd name="connsiteX39" fmla="*/ 1775 w 9783"/>
                <a:gd name="connsiteY39" fmla="*/ 8696 h 9782"/>
                <a:gd name="connsiteX40" fmla="*/ 1377 w 9783"/>
                <a:gd name="connsiteY40" fmla="*/ 8986 h 9782"/>
                <a:gd name="connsiteX41" fmla="*/ 943 w 9783"/>
                <a:gd name="connsiteY41" fmla="*/ 9348 h 9782"/>
                <a:gd name="connsiteX42" fmla="*/ 544 w 9783"/>
                <a:gd name="connsiteY42" fmla="*/ 9637 h 9782"/>
                <a:gd name="connsiteX43" fmla="*/ 544 w 9783"/>
                <a:gd name="connsiteY43" fmla="*/ 9565 h 9782"/>
                <a:gd name="connsiteX44" fmla="*/ 507 w 9783"/>
                <a:gd name="connsiteY44" fmla="*/ 9492 h 9782"/>
                <a:gd name="connsiteX45" fmla="*/ 472 w 9783"/>
                <a:gd name="connsiteY45" fmla="*/ 9492 h 9782"/>
                <a:gd name="connsiteX46" fmla="*/ 363 w 9783"/>
                <a:gd name="connsiteY46" fmla="*/ 9492 h 9782"/>
                <a:gd name="connsiteX47" fmla="*/ 254 w 9783"/>
                <a:gd name="connsiteY47" fmla="*/ 9565 h 9782"/>
                <a:gd name="connsiteX48" fmla="*/ 0 w 9783"/>
                <a:gd name="connsiteY48" fmla="*/ 9782 h 9782"/>
                <a:gd name="connsiteX49" fmla="*/ 37 w 9783"/>
                <a:gd name="connsiteY49" fmla="*/ 9492 h 9782"/>
                <a:gd name="connsiteX50" fmla="*/ 434 w 9783"/>
                <a:gd name="connsiteY50" fmla="*/ 9348 h 9782"/>
                <a:gd name="connsiteX51" fmla="*/ 762 w 9783"/>
                <a:gd name="connsiteY51" fmla="*/ 9276 h 9782"/>
                <a:gd name="connsiteX52" fmla="*/ 871 w 9783"/>
                <a:gd name="connsiteY52" fmla="*/ 9276 h 9782"/>
                <a:gd name="connsiteX53" fmla="*/ 906 w 9783"/>
                <a:gd name="connsiteY53" fmla="*/ 9203 h 9782"/>
                <a:gd name="connsiteX54" fmla="*/ 1015 w 9783"/>
                <a:gd name="connsiteY54" fmla="*/ 8986 h 9782"/>
                <a:gd name="connsiteX55" fmla="*/ 1124 w 9783"/>
                <a:gd name="connsiteY55" fmla="*/ 8841 h 9782"/>
                <a:gd name="connsiteX56" fmla="*/ 1233 w 9783"/>
                <a:gd name="connsiteY56" fmla="*/ 8768 h 9782"/>
                <a:gd name="connsiteX57" fmla="*/ 1559 w 9783"/>
                <a:gd name="connsiteY57" fmla="*/ 8551 h 9782"/>
                <a:gd name="connsiteX58" fmla="*/ 1848 w 9783"/>
                <a:gd name="connsiteY58" fmla="*/ 8406 h 9782"/>
                <a:gd name="connsiteX59" fmla="*/ 2392 w 9783"/>
                <a:gd name="connsiteY59" fmla="*/ 7609 h 9782"/>
                <a:gd name="connsiteX60" fmla="*/ 2355 w 9783"/>
                <a:gd name="connsiteY60" fmla="*/ 7464 h 9782"/>
                <a:gd name="connsiteX61" fmla="*/ 2319 w 9783"/>
                <a:gd name="connsiteY61" fmla="*/ 7391 h 9782"/>
                <a:gd name="connsiteX62" fmla="*/ 2175 w 9783"/>
                <a:gd name="connsiteY62" fmla="*/ 7609 h 9782"/>
                <a:gd name="connsiteX63" fmla="*/ 2030 w 9783"/>
                <a:gd name="connsiteY63" fmla="*/ 7609 h 9782"/>
                <a:gd name="connsiteX64" fmla="*/ 2030 w 9783"/>
                <a:gd name="connsiteY64" fmla="*/ 7391 h 9782"/>
                <a:gd name="connsiteX65" fmla="*/ 1994 w 9783"/>
                <a:gd name="connsiteY65" fmla="*/ 7319 h 9782"/>
                <a:gd name="connsiteX66" fmla="*/ 1921 w 9783"/>
                <a:gd name="connsiteY66" fmla="*/ 7319 h 9782"/>
                <a:gd name="connsiteX67" fmla="*/ 1848 w 9783"/>
                <a:gd name="connsiteY67" fmla="*/ 7319 h 9782"/>
                <a:gd name="connsiteX68" fmla="*/ 1775 w 9783"/>
                <a:gd name="connsiteY68" fmla="*/ 7391 h 9782"/>
                <a:gd name="connsiteX69" fmla="*/ 1630 w 9783"/>
                <a:gd name="connsiteY69" fmla="*/ 7536 h 9782"/>
                <a:gd name="connsiteX70" fmla="*/ 1414 w 9783"/>
                <a:gd name="connsiteY70" fmla="*/ 7536 h 9782"/>
                <a:gd name="connsiteX71" fmla="*/ 1523 w 9783"/>
                <a:gd name="connsiteY71" fmla="*/ 7391 h 9782"/>
                <a:gd name="connsiteX72" fmla="*/ 1667 w 9783"/>
                <a:gd name="connsiteY72" fmla="*/ 7174 h 9782"/>
                <a:gd name="connsiteX73" fmla="*/ 1775 w 9783"/>
                <a:gd name="connsiteY73" fmla="*/ 6956 h 9782"/>
                <a:gd name="connsiteX74" fmla="*/ 1848 w 9783"/>
                <a:gd name="connsiteY74" fmla="*/ 6740 h 9782"/>
                <a:gd name="connsiteX75" fmla="*/ 1775 w 9783"/>
                <a:gd name="connsiteY75" fmla="*/ 6740 h 9782"/>
                <a:gd name="connsiteX76" fmla="*/ 1703 w 9783"/>
                <a:gd name="connsiteY76" fmla="*/ 6740 h 9782"/>
                <a:gd name="connsiteX77" fmla="*/ 1559 w 9783"/>
                <a:gd name="connsiteY77" fmla="*/ 6740 h 9782"/>
                <a:gd name="connsiteX78" fmla="*/ 1486 w 9783"/>
                <a:gd name="connsiteY78" fmla="*/ 6740 h 9782"/>
                <a:gd name="connsiteX79" fmla="*/ 1414 w 9783"/>
                <a:gd name="connsiteY79" fmla="*/ 6667 h 9782"/>
                <a:gd name="connsiteX80" fmla="*/ 1377 w 9783"/>
                <a:gd name="connsiteY80" fmla="*/ 6449 h 9782"/>
                <a:gd name="connsiteX81" fmla="*/ 1377 w 9783"/>
                <a:gd name="connsiteY81" fmla="*/ 5797 h 9782"/>
                <a:gd name="connsiteX82" fmla="*/ 2138 w 9783"/>
                <a:gd name="connsiteY82" fmla="*/ 4637 h 9782"/>
                <a:gd name="connsiteX83" fmla="*/ 2247 w 9783"/>
                <a:gd name="connsiteY83" fmla="*/ 4710 h 9782"/>
                <a:gd name="connsiteX84" fmla="*/ 2392 w 9783"/>
                <a:gd name="connsiteY84" fmla="*/ 4782 h 9782"/>
                <a:gd name="connsiteX85" fmla="*/ 2827 w 9783"/>
                <a:gd name="connsiteY85" fmla="*/ 4710 h 9782"/>
                <a:gd name="connsiteX86" fmla="*/ 3262 w 9783"/>
                <a:gd name="connsiteY86" fmla="*/ 4492 h 9782"/>
                <a:gd name="connsiteX87" fmla="*/ 3442 w 9783"/>
                <a:gd name="connsiteY87" fmla="*/ 4420 h 9782"/>
                <a:gd name="connsiteX88" fmla="*/ 3659 w 9783"/>
                <a:gd name="connsiteY88" fmla="*/ 4203 h 9782"/>
                <a:gd name="connsiteX89" fmla="*/ 3806 w 9783"/>
                <a:gd name="connsiteY89" fmla="*/ 3986 h 9782"/>
                <a:gd name="connsiteX90" fmla="*/ 3841 w 9783"/>
                <a:gd name="connsiteY90" fmla="*/ 3768 h 9782"/>
                <a:gd name="connsiteX91" fmla="*/ 3625 w 9783"/>
                <a:gd name="connsiteY91" fmla="*/ 3913 h 9782"/>
                <a:gd name="connsiteX92" fmla="*/ 3515 w 9783"/>
                <a:gd name="connsiteY92" fmla="*/ 3986 h 9782"/>
                <a:gd name="connsiteX93" fmla="*/ 3370 w 9783"/>
                <a:gd name="connsiteY93" fmla="*/ 4058 h 9782"/>
                <a:gd name="connsiteX94" fmla="*/ 3224 w 9783"/>
                <a:gd name="connsiteY94" fmla="*/ 3986 h 9782"/>
                <a:gd name="connsiteX95" fmla="*/ 3045 w 9783"/>
                <a:gd name="connsiteY95" fmla="*/ 3913 h 9782"/>
                <a:gd name="connsiteX96" fmla="*/ 2754 w 9783"/>
                <a:gd name="connsiteY96" fmla="*/ 3696 h 9782"/>
                <a:gd name="connsiteX97" fmla="*/ 3625 w 9783"/>
                <a:gd name="connsiteY97" fmla="*/ 2536 h 9782"/>
                <a:gd name="connsiteX98" fmla="*/ 3768 w 9783"/>
                <a:gd name="connsiteY98" fmla="*/ 2536 h 9782"/>
                <a:gd name="connsiteX99" fmla="*/ 3950 w 9783"/>
                <a:gd name="connsiteY99" fmla="*/ 2609 h 9782"/>
                <a:gd name="connsiteX100" fmla="*/ 3950 w 9783"/>
                <a:gd name="connsiteY100" fmla="*/ 2826 h 9782"/>
                <a:gd name="connsiteX101" fmla="*/ 3985 w 9783"/>
                <a:gd name="connsiteY101" fmla="*/ 2899 h 9782"/>
                <a:gd name="connsiteX102" fmla="*/ 4058 w 9783"/>
                <a:gd name="connsiteY102" fmla="*/ 2971 h 9782"/>
                <a:gd name="connsiteX103" fmla="*/ 4167 w 9783"/>
                <a:gd name="connsiteY103" fmla="*/ 2971 h 9782"/>
                <a:gd name="connsiteX104" fmla="*/ 4240 w 9783"/>
                <a:gd name="connsiteY104" fmla="*/ 2971 h 9782"/>
                <a:gd name="connsiteX105" fmla="*/ 4313 w 9783"/>
                <a:gd name="connsiteY105" fmla="*/ 2899 h 9782"/>
                <a:gd name="connsiteX106" fmla="*/ 4313 w 9783"/>
                <a:gd name="connsiteY106" fmla="*/ 2754 h 9782"/>
                <a:gd name="connsiteX107" fmla="*/ 4348 w 9783"/>
                <a:gd name="connsiteY107" fmla="*/ 2536 h 9782"/>
                <a:gd name="connsiteX108" fmla="*/ 4275 w 9783"/>
                <a:gd name="connsiteY108" fmla="*/ 2536 h 9782"/>
                <a:gd name="connsiteX109" fmla="*/ 4240 w 9783"/>
                <a:gd name="connsiteY109" fmla="*/ 2464 h 9782"/>
                <a:gd name="connsiteX110" fmla="*/ 4240 w 9783"/>
                <a:gd name="connsiteY110" fmla="*/ 2391 h 9782"/>
                <a:gd name="connsiteX111" fmla="*/ 4240 w 9783"/>
                <a:gd name="connsiteY111" fmla="*/ 2174 h 9782"/>
                <a:gd name="connsiteX112" fmla="*/ 4203 w 9783"/>
                <a:gd name="connsiteY112" fmla="*/ 2101 h 9782"/>
                <a:gd name="connsiteX113" fmla="*/ 4203 w 9783"/>
                <a:gd name="connsiteY113" fmla="*/ 1956 h 9782"/>
                <a:gd name="connsiteX114" fmla="*/ 4203 w 9783"/>
                <a:gd name="connsiteY114" fmla="*/ 1667 h 9782"/>
                <a:gd name="connsiteX115" fmla="*/ 4457 w 9783"/>
                <a:gd name="connsiteY115" fmla="*/ 1304 h 9782"/>
                <a:gd name="connsiteX116" fmla="*/ 4602 w 9783"/>
                <a:gd name="connsiteY116" fmla="*/ 1377 h 9782"/>
                <a:gd name="connsiteX117" fmla="*/ 4747 w 9783"/>
                <a:gd name="connsiteY117" fmla="*/ 1449 h 9782"/>
                <a:gd name="connsiteX118" fmla="*/ 4928 w 9783"/>
                <a:gd name="connsiteY118" fmla="*/ 1377 h 9782"/>
                <a:gd name="connsiteX119" fmla="*/ 5146 w 9783"/>
                <a:gd name="connsiteY119" fmla="*/ 1159 h 9782"/>
                <a:gd name="connsiteX120" fmla="*/ 5255 w 9783"/>
                <a:gd name="connsiteY120" fmla="*/ 1014 h 9782"/>
                <a:gd name="connsiteX121" fmla="*/ 5399 w 9783"/>
                <a:gd name="connsiteY121" fmla="*/ 797 h 9782"/>
                <a:gd name="connsiteX122" fmla="*/ 5834 w 9783"/>
                <a:gd name="connsiteY122" fmla="*/ 508 h 9782"/>
                <a:gd name="connsiteX123" fmla="*/ 6341 w 9783"/>
                <a:gd name="connsiteY123" fmla="*/ 363 h 9782"/>
                <a:gd name="connsiteX124" fmla="*/ 6813 w 9783"/>
                <a:gd name="connsiteY124" fmla="*/ 145 h 9782"/>
                <a:gd name="connsiteX125" fmla="*/ 7283 w 9783"/>
                <a:gd name="connsiteY125" fmla="*/ 0 h 9782"/>
                <a:gd name="connsiteX126" fmla="*/ 7427 w 9783"/>
                <a:gd name="connsiteY126" fmla="*/ 73 h 9782"/>
                <a:gd name="connsiteX127" fmla="*/ 7573 w 9783"/>
                <a:gd name="connsiteY127" fmla="*/ 145 h 9782"/>
                <a:gd name="connsiteX128" fmla="*/ 7754 w 9783"/>
                <a:gd name="connsiteY128" fmla="*/ 218 h 9782"/>
                <a:gd name="connsiteX129" fmla="*/ 7936 w 9783"/>
                <a:gd name="connsiteY129" fmla="*/ 218 h 9782"/>
                <a:gd name="connsiteX130" fmla="*/ 7971 w 9783"/>
                <a:gd name="connsiteY130" fmla="*/ 435 h 9782"/>
                <a:gd name="connsiteX131" fmla="*/ 8008 w 9783"/>
                <a:gd name="connsiteY131" fmla="*/ 435 h 9782"/>
                <a:gd name="connsiteX132" fmla="*/ 8623 w 9783"/>
                <a:gd name="connsiteY132" fmla="*/ 435 h 9782"/>
                <a:gd name="connsiteX133" fmla="*/ 8733 w 9783"/>
                <a:gd name="connsiteY133" fmla="*/ 508 h 9782"/>
                <a:gd name="connsiteX134" fmla="*/ 8805 w 9783"/>
                <a:gd name="connsiteY134" fmla="*/ 580 h 9782"/>
                <a:gd name="connsiteX135" fmla="*/ 9058 w 9783"/>
                <a:gd name="connsiteY135" fmla="*/ 580 h 9782"/>
                <a:gd name="connsiteX136" fmla="*/ 9312 w 9783"/>
                <a:gd name="connsiteY136" fmla="*/ 580 h 9782"/>
                <a:gd name="connsiteX137" fmla="*/ 9421 w 9783"/>
                <a:gd name="connsiteY137" fmla="*/ 652 h 9782"/>
                <a:gd name="connsiteX138" fmla="*/ 9566 w 9783"/>
                <a:gd name="connsiteY138" fmla="*/ 724 h 9782"/>
                <a:gd name="connsiteX139" fmla="*/ 9783 w 9783"/>
                <a:gd name="connsiteY139" fmla="*/ 724 h 9782"/>
                <a:gd name="connsiteX140" fmla="*/ 6666 w 9783"/>
                <a:gd name="connsiteY140" fmla="*/ 6449 h 9782"/>
                <a:gd name="connsiteX141" fmla="*/ 6631 w 9783"/>
                <a:gd name="connsiteY141" fmla="*/ 6449 h 9782"/>
                <a:gd name="connsiteX0" fmla="*/ 6740 w 9962"/>
                <a:gd name="connsiteY0" fmla="*/ 6593 h 9852"/>
                <a:gd name="connsiteX1" fmla="*/ 6518 w 9962"/>
                <a:gd name="connsiteY1" fmla="*/ 6741 h 9852"/>
                <a:gd name="connsiteX2" fmla="*/ 6296 w 9962"/>
                <a:gd name="connsiteY2" fmla="*/ 6816 h 9852"/>
                <a:gd name="connsiteX3" fmla="*/ 6110 w 9962"/>
                <a:gd name="connsiteY3" fmla="*/ 6741 h 9852"/>
                <a:gd name="connsiteX4" fmla="*/ 5925 w 9962"/>
                <a:gd name="connsiteY4" fmla="*/ 6667 h 9852"/>
                <a:gd name="connsiteX5" fmla="*/ 5815 w 9962"/>
                <a:gd name="connsiteY5" fmla="*/ 6519 h 9852"/>
                <a:gd name="connsiteX6" fmla="*/ 5777 w 9962"/>
                <a:gd name="connsiteY6" fmla="*/ 6371 h 9852"/>
                <a:gd name="connsiteX7" fmla="*/ 5740 w 9962"/>
                <a:gd name="connsiteY7" fmla="*/ 6223 h 9852"/>
                <a:gd name="connsiteX8" fmla="*/ 5592 w 9962"/>
                <a:gd name="connsiteY8" fmla="*/ 6223 h 9852"/>
                <a:gd name="connsiteX9" fmla="*/ 5334 w 9962"/>
                <a:gd name="connsiteY9" fmla="*/ 6593 h 9852"/>
                <a:gd name="connsiteX10" fmla="*/ 5222 w 9962"/>
                <a:gd name="connsiteY10" fmla="*/ 6741 h 9852"/>
                <a:gd name="connsiteX11" fmla="*/ 5037 w 9962"/>
                <a:gd name="connsiteY11" fmla="*/ 6816 h 9852"/>
                <a:gd name="connsiteX12" fmla="*/ 4888 w 9962"/>
                <a:gd name="connsiteY12" fmla="*/ 6816 h 9852"/>
                <a:gd name="connsiteX13" fmla="*/ 4702 w 9962"/>
                <a:gd name="connsiteY13" fmla="*/ 6964 h 9852"/>
                <a:gd name="connsiteX14" fmla="*/ 4555 w 9962"/>
                <a:gd name="connsiteY14" fmla="*/ 7111 h 9852"/>
                <a:gd name="connsiteX15" fmla="*/ 4371 w 9962"/>
                <a:gd name="connsiteY15" fmla="*/ 7407 h 9852"/>
                <a:gd name="connsiteX16" fmla="*/ 4110 w 9962"/>
                <a:gd name="connsiteY16" fmla="*/ 7407 h 9852"/>
                <a:gd name="connsiteX17" fmla="*/ 4184 w 9962"/>
                <a:gd name="connsiteY17" fmla="*/ 7186 h 9852"/>
                <a:gd name="connsiteX18" fmla="*/ 4258 w 9962"/>
                <a:gd name="connsiteY18" fmla="*/ 7038 h 9852"/>
                <a:gd name="connsiteX19" fmla="*/ 4444 w 9962"/>
                <a:gd name="connsiteY19" fmla="*/ 6741 h 9852"/>
                <a:gd name="connsiteX20" fmla="*/ 4628 w 9962"/>
                <a:gd name="connsiteY20" fmla="*/ 6593 h 9852"/>
                <a:gd name="connsiteX21" fmla="*/ 4852 w 9962"/>
                <a:gd name="connsiteY21" fmla="*/ 6296 h 9852"/>
                <a:gd name="connsiteX22" fmla="*/ 4702 w 9962"/>
                <a:gd name="connsiteY22" fmla="*/ 6296 h 9852"/>
                <a:gd name="connsiteX23" fmla="*/ 4555 w 9962"/>
                <a:gd name="connsiteY23" fmla="*/ 6444 h 9852"/>
                <a:gd name="connsiteX24" fmla="*/ 4296 w 9962"/>
                <a:gd name="connsiteY24" fmla="*/ 6667 h 9852"/>
                <a:gd name="connsiteX25" fmla="*/ 4000 w 9962"/>
                <a:gd name="connsiteY25" fmla="*/ 7038 h 9852"/>
                <a:gd name="connsiteX26" fmla="*/ 3888 w 9962"/>
                <a:gd name="connsiteY26" fmla="*/ 7111 h 9852"/>
                <a:gd name="connsiteX27" fmla="*/ 3777 w 9962"/>
                <a:gd name="connsiteY27" fmla="*/ 7186 h 9852"/>
                <a:gd name="connsiteX28" fmla="*/ 3667 w 9962"/>
                <a:gd name="connsiteY28" fmla="*/ 7259 h 9852"/>
                <a:gd name="connsiteX29" fmla="*/ 3593 w 9962"/>
                <a:gd name="connsiteY29" fmla="*/ 7482 h 9852"/>
                <a:gd name="connsiteX30" fmla="*/ 3480 w 9962"/>
                <a:gd name="connsiteY30" fmla="*/ 7630 h 9852"/>
                <a:gd name="connsiteX31" fmla="*/ 3371 w 9962"/>
                <a:gd name="connsiteY31" fmla="*/ 7779 h 9852"/>
                <a:gd name="connsiteX32" fmla="*/ 3148 w 9962"/>
                <a:gd name="connsiteY32" fmla="*/ 7927 h 9852"/>
                <a:gd name="connsiteX33" fmla="*/ 2926 w 9962"/>
                <a:gd name="connsiteY33" fmla="*/ 8075 h 9852"/>
                <a:gd name="connsiteX34" fmla="*/ 2740 w 9962"/>
                <a:gd name="connsiteY34" fmla="*/ 8149 h 9852"/>
                <a:gd name="connsiteX35" fmla="*/ 2518 w 9962"/>
                <a:gd name="connsiteY35" fmla="*/ 8297 h 9852"/>
                <a:gd name="connsiteX36" fmla="*/ 2369 w 9962"/>
                <a:gd name="connsiteY36" fmla="*/ 8519 h 9852"/>
                <a:gd name="connsiteX37" fmla="*/ 2296 w 9962"/>
                <a:gd name="connsiteY37" fmla="*/ 8667 h 9852"/>
                <a:gd name="connsiteX38" fmla="*/ 2185 w 9962"/>
                <a:gd name="connsiteY38" fmla="*/ 8667 h 9852"/>
                <a:gd name="connsiteX39" fmla="*/ 1776 w 9962"/>
                <a:gd name="connsiteY39" fmla="*/ 8890 h 9852"/>
                <a:gd name="connsiteX40" fmla="*/ 1370 w 9962"/>
                <a:gd name="connsiteY40" fmla="*/ 9186 h 9852"/>
                <a:gd name="connsiteX41" fmla="*/ 926 w 9962"/>
                <a:gd name="connsiteY41" fmla="*/ 9556 h 9852"/>
                <a:gd name="connsiteX42" fmla="*/ 518 w 9962"/>
                <a:gd name="connsiteY42" fmla="*/ 9852 h 9852"/>
                <a:gd name="connsiteX43" fmla="*/ 518 w 9962"/>
                <a:gd name="connsiteY43" fmla="*/ 9778 h 9852"/>
                <a:gd name="connsiteX44" fmla="*/ 480 w 9962"/>
                <a:gd name="connsiteY44" fmla="*/ 9704 h 9852"/>
                <a:gd name="connsiteX45" fmla="*/ 444 w 9962"/>
                <a:gd name="connsiteY45" fmla="*/ 9704 h 9852"/>
                <a:gd name="connsiteX46" fmla="*/ 333 w 9962"/>
                <a:gd name="connsiteY46" fmla="*/ 9704 h 9852"/>
                <a:gd name="connsiteX47" fmla="*/ 222 w 9962"/>
                <a:gd name="connsiteY47" fmla="*/ 9778 h 9852"/>
                <a:gd name="connsiteX48" fmla="*/ 0 w 9962"/>
                <a:gd name="connsiteY48" fmla="*/ 9704 h 9852"/>
                <a:gd name="connsiteX49" fmla="*/ 406 w 9962"/>
                <a:gd name="connsiteY49" fmla="*/ 9556 h 9852"/>
                <a:gd name="connsiteX50" fmla="*/ 741 w 9962"/>
                <a:gd name="connsiteY50" fmla="*/ 9483 h 9852"/>
                <a:gd name="connsiteX51" fmla="*/ 852 w 9962"/>
                <a:gd name="connsiteY51" fmla="*/ 9483 h 9852"/>
                <a:gd name="connsiteX52" fmla="*/ 888 w 9962"/>
                <a:gd name="connsiteY52" fmla="*/ 9408 h 9852"/>
                <a:gd name="connsiteX53" fmla="*/ 1000 w 9962"/>
                <a:gd name="connsiteY53" fmla="*/ 9186 h 9852"/>
                <a:gd name="connsiteX54" fmla="*/ 1111 w 9962"/>
                <a:gd name="connsiteY54" fmla="*/ 9038 h 9852"/>
                <a:gd name="connsiteX55" fmla="*/ 1222 w 9962"/>
                <a:gd name="connsiteY55" fmla="*/ 8963 h 9852"/>
                <a:gd name="connsiteX56" fmla="*/ 1556 w 9962"/>
                <a:gd name="connsiteY56" fmla="*/ 8742 h 9852"/>
                <a:gd name="connsiteX57" fmla="*/ 1851 w 9962"/>
                <a:gd name="connsiteY57" fmla="*/ 8593 h 9852"/>
                <a:gd name="connsiteX58" fmla="*/ 2407 w 9962"/>
                <a:gd name="connsiteY58" fmla="*/ 7779 h 9852"/>
                <a:gd name="connsiteX59" fmla="*/ 2369 w 9962"/>
                <a:gd name="connsiteY59" fmla="*/ 7630 h 9852"/>
                <a:gd name="connsiteX60" fmla="*/ 2332 w 9962"/>
                <a:gd name="connsiteY60" fmla="*/ 7556 h 9852"/>
                <a:gd name="connsiteX61" fmla="*/ 2185 w 9962"/>
                <a:gd name="connsiteY61" fmla="*/ 7779 h 9852"/>
                <a:gd name="connsiteX62" fmla="*/ 2037 w 9962"/>
                <a:gd name="connsiteY62" fmla="*/ 7779 h 9852"/>
                <a:gd name="connsiteX63" fmla="*/ 2037 w 9962"/>
                <a:gd name="connsiteY63" fmla="*/ 7556 h 9852"/>
                <a:gd name="connsiteX64" fmla="*/ 2000 w 9962"/>
                <a:gd name="connsiteY64" fmla="*/ 7482 h 9852"/>
                <a:gd name="connsiteX65" fmla="*/ 1926 w 9962"/>
                <a:gd name="connsiteY65" fmla="*/ 7482 h 9852"/>
                <a:gd name="connsiteX66" fmla="*/ 1851 w 9962"/>
                <a:gd name="connsiteY66" fmla="*/ 7482 h 9852"/>
                <a:gd name="connsiteX67" fmla="*/ 1776 w 9962"/>
                <a:gd name="connsiteY67" fmla="*/ 7556 h 9852"/>
                <a:gd name="connsiteX68" fmla="*/ 1628 w 9962"/>
                <a:gd name="connsiteY68" fmla="*/ 7704 h 9852"/>
                <a:gd name="connsiteX69" fmla="*/ 1407 w 9962"/>
                <a:gd name="connsiteY69" fmla="*/ 7704 h 9852"/>
                <a:gd name="connsiteX70" fmla="*/ 1519 w 9962"/>
                <a:gd name="connsiteY70" fmla="*/ 7556 h 9852"/>
                <a:gd name="connsiteX71" fmla="*/ 1666 w 9962"/>
                <a:gd name="connsiteY71" fmla="*/ 7334 h 9852"/>
                <a:gd name="connsiteX72" fmla="*/ 1776 w 9962"/>
                <a:gd name="connsiteY72" fmla="*/ 7111 h 9852"/>
                <a:gd name="connsiteX73" fmla="*/ 1851 w 9962"/>
                <a:gd name="connsiteY73" fmla="*/ 6890 h 9852"/>
                <a:gd name="connsiteX74" fmla="*/ 1776 w 9962"/>
                <a:gd name="connsiteY74" fmla="*/ 6890 h 9852"/>
                <a:gd name="connsiteX75" fmla="*/ 1703 w 9962"/>
                <a:gd name="connsiteY75" fmla="*/ 6890 h 9852"/>
                <a:gd name="connsiteX76" fmla="*/ 1556 w 9962"/>
                <a:gd name="connsiteY76" fmla="*/ 6890 h 9852"/>
                <a:gd name="connsiteX77" fmla="*/ 1481 w 9962"/>
                <a:gd name="connsiteY77" fmla="*/ 6890 h 9852"/>
                <a:gd name="connsiteX78" fmla="*/ 1407 w 9962"/>
                <a:gd name="connsiteY78" fmla="*/ 6816 h 9852"/>
                <a:gd name="connsiteX79" fmla="*/ 1370 w 9962"/>
                <a:gd name="connsiteY79" fmla="*/ 6593 h 9852"/>
                <a:gd name="connsiteX80" fmla="*/ 1370 w 9962"/>
                <a:gd name="connsiteY80" fmla="*/ 5926 h 9852"/>
                <a:gd name="connsiteX81" fmla="*/ 2147 w 9962"/>
                <a:gd name="connsiteY81" fmla="*/ 4740 h 9852"/>
                <a:gd name="connsiteX82" fmla="*/ 2259 w 9962"/>
                <a:gd name="connsiteY82" fmla="*/ 4815 h 9852"/>
                <a:gd name="connsiteX83" fmla="*/ 2407 w 9962"/>
                <a:gd name="connsiteY83" fmla="*/ 4889 h 9852"/>
                <a:gd name="connsiteX84" fmla="*/ 2852 w 9962"/>
                <a:gd name="connsiteY84" fmla="*/ 4815 h 9852"/>
                <a:gd name="connsiteX85" fmla="*/ 3296 w 9962"/>
                <a:gd name="connsiteY85" fmla="*/ 4592 h 9852"/>
                <a:gd name="connsiteX86" fmla="*/ 3480 w 9962"/>
                <a:gd name="connsiteY86" fmla="*/ 4519 h 9852"/>
                <a:gd name="connsiteX87" fmla="*/ 3702 w 9962"/>
                <a:gd name="connsiteY87" fmla="*/ 4297 h 9852"/>
                <a:gd name="connsiteX88" fmla="*/ 3852 w 9962"/>
                <a:gd name="connsiteY88" fmla="*/ 4075 h 9852"/>
                <a:gd name="connsiteX89" fmla="*/ 3888 w 9962"/>
                <a:gd name="connsiteY89" fmla="*/ 3852 h 9852"/>
                <a:gd name="connsiteX90" fmla="*/ 3667 w 9962"/>
                <a:gd name="connsiteY90" fmla="*/ 4000 h 9852"/>
                <a:gd name="connsiteX91" fmla="*/ 3555 w 9962"/>
                <a:gd name="connsiteY91" fmla="*/ 4075 h 9852"/>
                <a:gd name="connsiteX92" fmla="*/ 3407 w 9962"/>
                <a:gd name="connsiteY92" fmla="*/ 4148 h 9852"/>
                <a:gd name="connsiteX93" fmla="*/ 3258 w 9962"/>
                <a:gd name="connsiteY93" fmla="*/ 4075 h 9852"/>
                <a:gd name="connsiteX94" fmla="*/ 3075 w 9962"/>
                <a:gd name="connsiteY94" fmla="*/ 4000 h 9852"/>
                <a:gd name="connsiteX95" fmla="*/ 2777 w 9962"/>
                <a:gd name="connsiteY95" fmla="*/ 3778 h 9852"/>
                <a:gd name="connsiteX96" fmla="*/ 3667 w 9962"/>
                <a:gd name="connsiteY96" fmla="*/ 2593 h 9852"/>
                <a:gd name="connsiteX97" fmla="*/ 3814 w 9962"/>
                <a:gd name="connsiteY97" fmla="*/ 2593 h 9852"/>
                <a:gd name="connsiteX98" fmla="*/ 4000 w 9962"/>
                <a:gd name="connsiteY98" fmla="*/ 2667 h 9852"/>
                <a:gd name="connsiteX99" fmla="*/ 4000 w 9962"/>
                <a:gd name="connsiteY99" fmla="*/ 2889 h 9852"/>
                <a:gd name="connsiteX100" fmla="*/ 4035 w 9962"/>
                <a:gd name="connsiteY100" fmla="*/ 2964 h 9852"/>
                <a:gd name="connsiteX101" fmla="*/ 4110 w 9962"/>
                <a:gd name="connsiteY101" fmla="*/ 3037 h 9852"/>
                <a:gd name="connsiteX102" fmla="*/ 4221 w 9962"/>
                <a:gd name="connsiteY102" fmla="*/ 3037 h 9852"/>
                <a:gd name="connsiteX103" fmla="*/ 4296 w 9962"/>
                <a:gd name="connsiteY103" fmla="*/ 3037 h 9852"/>
                <a:gd name="connsiteX104" fmla="*/ 4371 w 9962"/>
                <a:gd name="connsiteY104" fmla="*/ 2964 h 9852"/>
                <a:gd name="connsiteX105" fmla="*/ 4371 w 9962"/>
                <a:gd name="connsiteY105" fmla="*/ 2815 h 9852"/>
                <a:gd name="connsiteX106" fmla="*/ 4406 w 9962"/>
                <a:gd name="connsiteY106" fmla="*/ 2593 h 9852"/>
                <a:gd name="connsiteX107" fmla="*/ 4332 w 9962"/>
                <a:gd name="connsiteY107" fmla="*/ 2593 h 9852"/>
                <a:gd name="connsiteX108" fmla="*/ 4296 w 9962"/>
                <a:gd name="connsiteY108" fmla="*/ 2519 h 9852"/>
                <a:gd name="connsiteX109" fmla="*/ 4296 w 9962"/>
                <a:gd name="connsiteY109" fmla="*/ 2444 h 9852"/>
                <a:gd name="connsiteX110" fmla="*/ 4296 w 9962"/>
                <a:gd name="connsiteY110" fmla="*/ 2222 h 9852"/>
                <a:gd name="connsiteX111" fmla="*/ 4258 w 9962"/>
                <a:gd name="connsiteY111" fmla="*/ 2148 h 9852"/>
                <a:gd name="connsiteX112" fmla="*/ 4258 w 9962"/>
                <a:gd name="connsiteY112" fmla="*/ 2000 h 9852"/>
                <a:gd name="connsiteX113" fmla="*/ 4258 w 9962"/>
                <a:gd name="connsiteY113" fmla="*/ 1704 h 9852"/>
                <a:gd name="connsiteX114" fmla="*/ 4518 w 9962"/>
                <a:gd name="connsiteY114" fmla="*/ 1333 h 9852"/>
                <a:gd name="connsiteX115" fmla="*/ 4666 w 9962"/>
                <a:gd name="connsiteY115" fmla="*/ 1408 h 9852"/>
                <a:gd name="connsiteX116" fmla="*/ 4814 w 9962"/>
                <a:gd name="connsiteY116" fmla="*/ 1481 h 9852"/>
                <a:gd name="connsiteX117" fmla="*/ 4999 w 9962"/>
                <a:gd name="connsiteY117" fmla="*/ 1408 h 9852"/>
                <a:gd name="connsiteX118" fmla="*/ 5222 w 9962"/>
                <a:gd name="connsiteY118" fmla="*/ 1185 h 9852"/>
                <a:gd name="connsiteX119" fmla="*/ 5334 w 9962"/>
                <a:gd name="connsiteY119" fmla="*/ 1037 h 9852"/>
                <a:gd name="connsiteX120" fmla="*/ 5481 w 9962"/>
                <a:gd name="connsiteY120" fmla="*/ 815 h 9852"/>
                <a:gd name="connsiteX121" fmla="*/ 5925 w 9962"/>
                <a:gd name="connsiteY121" fmla="*/ 519 h 9852"/>
                <a:gd name="connsiteX122" fmla="*/ 6444 w 9962"/>
                <a:gd name="connsiteY122" fmla="*/ 371 h 9852"/>
                <a:gd name="connsiteX123" fmla="*/ 6926 w 9962"/>
                <a:gd name="connsiteY123" fmla="*/ 148 h 9852"/>
                <a:gd name="connsiteX124" fmla="*/ 7407 w 9962"/>
                <a:gd name="connsiteY124" fmla="*/ 0 h 9852"/>
                <a:gd name="connsiteX125" fmla="*/ 7554 w 9962"/>
                <a:gd name="connsiteY125" fmla="*/ 75 h 9852"/>
                <a:gd name="connsiteX126" fmla="*/ 7703 w 9962"/>
                <a:gd name="connsiteY126" fmla="*/ 148 h 9852"/>
                <a:gd name="connsiteX127" fmla="*/ 7888 w 9962"/>
                <a:gd name="connsiteY127" fmla="*/ 223 h 9852"/>
                <a:gd name="connsiteX128" fmla="*/ 8074 w 9962"/>
                <a:gd name="connsiteY128" fmla="*/ 223 h 9852"/>
                <a:gd name="connsiteX129" fmla="*/ 8110 w 9962"/>
                <a:gd name="connsiteY129" fmla="*/ 445 h 9852"/>
                <a:gd name="connsiteX130" fmla="*/ 8148 w 9962"/>
                <a:gd name="connsiteY130" fmla="*/ 445 h 9852"/>
                <a:gd name="connsiteX131" fmla="*/ 8776 w 9962"/>
                <a:gd name="connsiteY131" fmla="*/ 445 h 9852"/>
                <a:gd name="connsiteX132" fmla="*/ 8889 w 9962"/>
                <a:gd name="connsiteY132" fmla="*/ 519 h 9852"/>
                <a:gd name="connsiteX133" fmla="*/ 8962 w 9962"/>
                <a:gd name="connsiteY133" fmla="*/ 593 h 9852"/>
                <a:gd name="connsiteX134" fmla="*/ 9221 w 9962"/>
                <a:gd name="connsiteY134" fmla="*/ 593 h 9852"/>
                <a:gd name="connsiteX135" fmla="*/ 9481 w 9962"/>
                <a:gd name="connsiteY135" fmla="*/ 593 h 9852"/>
                <a:gd name="connsiteX136" fmla="*/ 9592 w 9962"/>
                <a:gd name="connsiteY136" fmla="*/ 667 h 9852"/>
                <a:gd name="connsiteX137" fmla="*/ 9740 w 9962"/>
                <a:gd name="connsiteY137" fmla="*/ 740 h 9852"/>
                <a:gd name="connsiteX138" fmla="*/ 9962 w 9962"/>
                <a:gd name="connsiteY138" fmla="*/ 740 h 9852"/>
                <a:gd name="connsiteX139" fmla="*/ 6776 w 9962"/>
                <a:gd name="connsiteY139" fmla="*/ 6593 h 9852"/>
                <a:gd name="connsiteX140" fmla="*/ 6740 w 9962"/>
                <a:gd name="connsiteY140" fmla="*/ 6593 h 9852"/>
                <a:gd name="connsiteX0" fmla="*/ 6543 w 9777"/>
                <a:gd name="connsiteY0" fmla="*/ 6692 h 10000"/>
                <a:gd name="connsiteX1" fmla="*/ 6320 w 9777"/>
                <a:gd name="connsiteY1" fmla="*/ 6842 h 10000"/>
                <a:gd name="connsiteX2" fmla="*/ 6097 w 9777"/>
                <a:gd name="connsiteY2" fmla="*/ 6918 h 10000"/>
                <a:gd name="connsiteX3" fmla="*/ 5910 w 9777"/>
                <a:gd name="connsiteY3" fmla="*/ 6842 h 10000"/>
                <a:gd name="connsiteX4" fmla="*/ 5725 w 9777"/>
                <a:gd name="connsiteY4" fmla="*/ 6767 h 10000"/>
                <a:gd name="connsiteX5" fmla="*/ 5614 w 9777"/>
                <a:gd name="connsiteY5" fmla="*/ 6617 h 10000"/>
                <a:gd name="connsiteX6" fmla="*/ 5576 w 9777"/>
                <a:gd name="connsiteY6" fmla="*/ 6467 h 10000"/>
                <a:gd name="connsiteX7" fmla="*/ 5539 w 9777"/>
                <a:gd name="connsiteY7" fmla="*/ 6316 h 10000"/>
                <a:gd name="connsiteX8" fmla="*/ 5390 w 9777"/>
                <a:gd name="connsiteY8" fmla="*/ 6316 h 10000"/>
                <a:gd name="connsiteX9" fmla="*/ 5131 w 9777"/>
                <a:gd name="connsiteY9" fmla="*/ 6692 h 10000"/>
                <a:gd name="connsiteX10" fmla="*/ 5019 w 9777"/>
                <a:gd name="connsiteY10" fmla="*/ 6842 h 10000"/>
                <a:gd name="connsiteX11" fmla="*/ 4833 w 9777"/>
                <a:gd name="connsiteY11" fmla="*/ 6918 h 10000"/>
                <a:gd name="connsiteX12" fmla="*/ 4684 w 9777"/>
                <a:gd name="connsiteY12" fmla="*/ 6918 h 10000"/>
                <a:gd name="connsiteX13" fmla="*/ 4497 w 9777"/>
                <a:gd name="connsiteY13" fmla="*/ 7069 h 10000"/>
                <a:gd name="connsiteX14" fmla="*/ 4349 w 9777"/>
                <a:gd name="connsiteY14" fmla="*/ 7218 h 10000"/>
                <a:gd name="connsiteX15" fmla="*/ 4165 w 9777"/>
                <a:gd name="connsiteY15" fmla="*/ 7518 h 10000"/>
                <a:gd name="connsiteX16" fmla="*/ 3903 w 9777"/>
                <a:gd name="connsiteY16" fmla="*/ 7518 h 10000"/>
                <a:gd name="connsiteX17" fmla="*/ 3977 w 9777"/>
                <a:gd name="connsiteY17" fmla="*/ 7294 h 10000"/>
                <a:gd name="connsiteX18" fmla="*/ 4051 w 9777"/>
                <a:gd name="connsiteY18" fmla="*/ 7144 h 10000"/>
                <a:gd name="connsiteX19" fmla="*/ 4238 w 9777"/>
                <a:gd name="connsiteY19" fmla="*/ 6842 h 10000"/>
                <a:gd name="connsiteX20" fmla="*/ 4423 w 9777"/>
                <a:gd name="connsiteY20" fmla="*/ 6692 h 10000"/>
                <a:gd name="connsiteX21" fmla="*/ 4648 w 9777"/>
                <a:gd name="connsiteY21" fmla="*/ 6391 h 10000"/>
                <a:gd name="connsiteX22" fmla="*/ 4497 w 9777"/>
                <a:gd name="connsiteY22" fmla="*/ 6391 h 10000"/>
                <a:gd name="connsiteX23" fmla="*/ 4349 w 9777"/>
                <a:gd name="connsiteY23" fmla="*/ 6541 h 10000"/>
                <a:gd name="connsiteX24" fmla="*/ 4089 w 9777"/>
                <a:gd name="connsiteY24" fmla="*/ 6767 h 10000"/>
                <a:gd name="connsiteX25" fmla="*/ 3792 w 9777"/>
                <a:gd name="connsiteY25" fmla="*/ 7144 h 10000"/>
                <a:gd name="connsiteX26" fmla="*/ 3680 w 9777"/>
                <a:gd name="connsiteY26" fmla="*/ 7218 h 10000"/>
                <a:gd name="connsiteX27" fmla="*/ 3568 w 9777"/>
                <a:gd name="connsiteY27" fmla="*/ 7294 h 10000"/>
                <a:gd name="connsiteX28" fmla="*/ 3458 w 9777"/>
                <a:gd name="connsiteY28" fmla="*/ 7368 h 10000"/>
                <a:gd name="connsiteX29" fmla="*/ 3384 w 9777"/>
                <a:gd name="connsiteY29" fmla="*/ 7594 h 10000"/>
                <a:gd name="connsiteX30" fmla="*/ 3270 w 9777"/>
                <a:gd name="connsiteY30" fmla="*/ 7745 h 10000"/>
                <a:gd name="connsiteX31" fmla="*/ 3161 w 9777"/>
                <a:gd name="connsiteY31" fmla="*/ 7896 h 10000"/>
                <a:gd name="connsiteX32" fmla="*/ 2937 w 9777"/>
                <a:gd name="connsiteY32" fmla="*/ 8046 h 10000"/>
                <a:gd name="connsiteX33" fmla="*/ 2714 w 9777"/>
                <a:gd name="connsiteY33" fmla="*/ 8196 h 10000"/>
                <a:gd name="connsiteX34" fmla="*/ 2527 w 9777"/>
                <a:gd name="connsiteY34" fmla="*/ 8271 h 10000"/>
                <a:gd name="connsiteX35" fmla="*/ 2305 w 9777"/>
                <a:gd name="connsiteY35" fmla="*/ 8422 h 10000"/>
                <a:gd name="connsiteX36" fmla="*/ 2155 w 9777"/>
                <a:gd name="connsiteY36" fmla="*/ 8647 h 10000"/>
                <a:gd name="connsiteX37" fmla="*/ 2082 w 9777"/>
                <a:gd name="connsiteY37" fmla="*/ 8797 h 10000"/>
                <a:gd name="connsiteX38" fmla="*/ 1970 w 9777"/>
                <a:gd name="connsiteY38" fmla="*/ 8797 h 10000"/>
                <a:gd name="connsiteX39" fmla="*/ 1560 w 9777"/>
                <a:gd name="connsiteY39" fmla="*/ 9024 h 10000"/>
                <a:gd name="connsiteX40" fmla="*/ 1152 w 9777"/>
                <a:gd name="connsiteY40" fmla="*/ 9324 h 10000"/>
                <a:gd name="connsiteX41" fmla="*/ 707 w 9777"/>
                <a:gd name="connsiteY41" fmla="*/ 9700 h 10000"/>
                <a:gd name="connsiteX42" fmla="*/ 297 w 9777"/>
                <a:gd name="connsiteY42" fmla="*/ 10000 h 10000"/>
                <a:gd name="connsiteX43" fmla="*/ 297 w 9777"/>
                <a:gd name="connsiteY43" fmla="*/ 9925 h 10000"/>
                <a:gd name="connsiteX44" fmla="*/ 259 w 9777"/>
                <a:gd name="connsiteY44" fmla="*/ 9850 h 10000"/>
                <a:gd name="connsiteX45" fmla="*/ 223 w 9777"/>
                <a:gd name="connsiteY45" fmla="*/ 9850 h 10000"/>
                <a:gd name="connsiteX46" fmla="*/ 111 w 9777"/>
                <a:gd name="connsiteY46" fmla="*/ 9850 h 10000"/>
                <a:gd name="connsiteX47" fmla="*/ 0 w 9777"/>
                <a:gd name="connsiteY47" fmla="*/ 9925 h 10000"/>
                <a:gd name="connsiteX48" fmla="*/ 185 w 9777"/>
                <a:gd name="connsiteY48" fmla="*/ 9700 h 10000"/>
                <a:gd name="connsiteX49" fmla="*/ 521 w 9777"/>
                <a:gd name="connsiteY49" fmla="*/ 9625 h 10000"/>
                <a:gd name="connsiteX50" fmla="*/ 632 w 9777"/>
                <a:gd name="connsiteY50" fmla="*/ 9625 h 10000"/>
                <a:gd name="connsiteX51" fmla="*/ 668 w 9777"/>
                <a:gd name="connsiteY51" fmla="*/ 9549 h 10000"/>
                <a:gd name="connsiteX52" fmla="*/ 781 w 9777"/>
                <a:gd name="connsiteY52" fmla="*/ 9324 h 10000"/>
                <a:gd name="connsiteX53" fmla="*/ 892 w 9777"/>
                <a:gd name="connsiteY53" fmla="*/ 9174 h 10000"/>
                <a:gd name="connsiteX54" fmla="*/ 1004 w 9777"/>
                <a:gd name="connsiteY54" fmla="*/ 9098 h 10000"/>
                <a:gd name="connsiteX55" fmla="*/ 1339 w 9777"/>
                <a:gd name="connsiteY55" fmla="*/ 8873 h 10000"/>
                <a:gd name="connsiteX56" fmla="*/ 1635 w 9777"/>
                <a:gd name="connsiteY56" fmla="*/ 8722 h 10000"/>
                <a:gd name="connsiteX57" fmla="*/ 2193 w 9777"/>
                <a:gd name="connsiteY57" fmla="*/ 7896 h 10000"/>
                <a:gd name="connsiteX58" fmla="*/ 2155 w 9777"/>
                <a:gd name="connsiteY58" fmla="*/ 7745 h 10000"/>
                <a:gd name="connsiteX59" fmla="*/ 2118 w 9777"/>
                <a:gd name="connsiteY59" fmla="*/ 7670 h 10000"/>
                <a:gd name="connsiteX60" fmla="*/ 1970 w 9777"/>
                <a:gd name="connsiteY60" fmla="*/ 7896 h 10000"/>
                <a:gd name="connsiteX61" fmla="*/ 1822 w 9777"/>
                <a:gd name="connsiteY61" fmla="*/ 7896 h 10000"/>
                <a:gd name="connsiteX62" fmla="*/ 1822 w 9777"/>
                <a:gd name="connsiteY62" fmla="*/ 7670 h 10000"/>
                <a:gd name="connsiteX63" fmla="*/ 1785 w 9777"/>
                <a:gd name="connsiteY63" fmla="*/ 7594 h 10000"/>
                <a:gd name="connsiteX64" fmla="*/ 1710 w 9777"/>
                <a:gd name="connsiteY64" fmla="*/ 7594 h 10000"/>
                <a:gd name="connsiteX65" fmla="*/ 1635 w 9777"/>
                <a:gd name="connsiteY65" fmla="*/ 7594 h 10000"/>
                <a:gd name="connsiteX66" fmla="*/ 1560 w 9777"/>
                <a:gd name="connsiteY66" fmla="*/ 7670 h 10000"/>
                <a:gd name="connsiteX67" fmla="*/ 1411 w 9777"/>
                <a:gd name="connsiteY67" fmla="*/ 7820 h 10000"/>
                <a:gd name="connsiteX68" fmla="*/ 1189 w 9777"/>
                <a:gd name="connsiteY68" fmla="*/ 7820 h 10000"/>
                <a:gd name="connsiteX69" fmla="*/ 1302 w 9777"/>
                <a:gd name="connsiteY69" fmla="*/ 7670 h 10000"/>
                <a:gd name="connsiteX70" fmla="*/ 1449 w 9777"/>
                <a:gd name="connsiteY70" fmla="*/ 7444 h 10000"/>
                <a:gd name="connsiteX71" fmla="*/ 1560 w 9777"/>
                <a:gd name="connsiteY71" fmla="*/ 7218 h 10000"/>
                <a:gd name="connsiteX72" fmla="*/ 1635 w 9777"/>
                <a:gd name="connsiteY72" fmla="*/ 6994 h 10000"/>
                <a:gd name="connsiteX73" fmla="*/ 1560 w 9777"/>
                <a:gd name="connsiteY73" fmla="*/ 6994 h 10000"/>
                <a:gd name="connsiteX74" fmla="*/ 1486 w 9777"/>
                <a:gd name="connsiteY74" fmla="*/ 6994 h 10000"/>
                <a:gd name="connsiteX75" fmla="*/ 1339 w 9777"/>
                <a:gd name="connsiteY75" fmla="*/ 6994 h 10000"/>
                <a:gd name="connsiteX76" fmla="*/ 1264 w 9777"/>
                <a:gd name="connsiteY76" fmla="*/ 6994 h 10000"/>
                <a:gd name="connsiteX77" fmla="*/ 1189 w 9777"/>
                <a:gd name="connsiteY77" fmla="*/ 6918 h 10000"/>
                <a:gd name="connsiteX78" fmla="*/ 1152 w 9777"/>
                <a:gd name="connsiteY78" fmla="*/ 6692 h 10000"/>
                <a:gd name="connsiteX79" fmla="*/ 1152 w 9777"/>
                <a:gd name="connsiteY79" fmla="*/ 6015 h 10000"/>
                <a:gd name="connsiteX80" fmla="*/ 1932 w 9777"/>
                <a:gd name="connsiteY80" fmla="*/ 4811 h 10000"/>
                <a:gd name="connsiteX81" fmla="*/ 2045 w 9777"/>
                <a:gd name="connsiteY81" fmla="*/ 4887 h 10000"/>
                <a:gd name="connsiteX82" fmla="*/ 2193 w 9777"/>
                <a:gd name="connsiteY82" fmla="*/ 4962 h 10000"/>
                <a:gd name="connsiteX83" fmla="*/ 2640 w 9777"/>
                <a:gd name="connsiteY83" fmla="*/ 4887 h 10000"/>
                <a:gd name="connsiteX84" fmla="*/ 3086 w 9777"/>
                <a:gd name="connsiteY84" fmla="*/ 4661 h 10000"/>
                <a:gd name="connsiteX85" fmla="*/ 3270 w 9777"/>
                <a:gd name="connsiteY85" fmla="*/ 4587 h 10000"/>
                <a:gd name="connsiteX86" fmla="*/ 3493 w 9777"/>
                <a:gd name="connsiteY86" fmla="*/ 4362 h 10000"/>
                <a:gd name="connsiteX87" fmla="*/ 3644 w 9777"/>
                <a:gd name="connsiteY87" fmla="*/ 4136 h 10000"/>
                <a:gd name="connsiteX88" fmla="*/ 3680 w 9777"/>
                <a:gd name="connsiteY88" fmla="*/ 3910 h 10000"/>
                <a:gd name="connsiteX89" fmla="*/ 3458 w 9777"/>
                <a:gd name="connsiteY89" fmla="*/ 4060 h 10000"/>
                <a:gd name="connsiteX90" fmla="*/ 3346 w 9777"/>
                <a:gd name="connsiteY90" fmla="*/ 4136 h 10000"/>
                <a:gd name="connsiteX91" fmla="*/ 3197 w 9777"/>
                <a:gd name="connsiteY91" fmla="*/ 4210 h 10000"/>
                <a:gd name="connsiteX92" fmla="*/ 3047 w 9777"/>
                <a:gd name="connsiteY92" fmla="*/ 4136 h 10000"/>
                <a:gd name="connsiteX93" fmla="*/ 2864 w 9777"/>
                <a:gd name="connsiteY93" fmla="*/ 4060 h 10000"/>
                <a:gd name="connsiteX94" fmla="*/ 2565 w 9777"/>
                <a:gd name="connsiteY94" fmla="*/ 3835 h 10000"/>
                <a:gd name="connsiteX95" fmla="*/ 3458 w 9777"/>
                <a:gd name="connsiteY95" fmla="*/ 2632 h 10000"/>
                <a:gd name="connsiteX96" fmla="*/ 3606 w 9777"/>
                <a:gd name="connsiteY96" fmla="*/ 2632 h 10000"/>
                <a:gd name="connsiteX97" fmla="*/ 3792 w 9777"/>
                <a:gd name="connsiteY97" fmla="*/ 2707 h 10000"/>
                <a:gd name="connsiteX98" fmla="*/ 3792 w 9777"/>
                <a:gd name="connsiteY98" fmla="*/ 2932 h 10000"/>
                <a:gd name="connsiteX99" fmla="*/ 3827 w 9777"/>
                <a:gd name="connsiteY99" fmla="*/ 3009 h 10000"/>
                <a:gd name="connsiteX100" fmla="*/ 3903 w 9777"/>
                <a:gd name="connsiteY100" fmla="*/ 3083 h 10000"/>
                <a:gd name="connsiteX101" fmla="*/ 4014 w 9777"/>
                <a:gd name="connsiteY101" fmla="*/ 3083 h 10000"/>
                <a:gd name="connsiteX102" fmla="*/ 4089 w 9777"/>
                <a:gd name="connsiteY102" fmla="*/ 3083 h 10000"/>
                <a:gd name="connsiteX103" fmla="*/ 4165 w 9777"/>
                <a:gd name="connsiteY103" fmla="*/ 3009 h 10000"/>
                <a:gd name="connsiteX104" fmla="*/ 4165 w 9777"/>
                <a:gd name="connsiteY104" fmla="*/ 2857 h 10000"/>
                <a:gd name="connsiteX105" fmla="*/ 4200 w 9777"/>
                <a:gd name="connsiteY105" fmla="*/ 2632 h 10000"/>
                <a:gd name="connsiteX106" fmla="*/ 4126 w 9777"/>
                <a:gd name="connsiteY106" fmla="*/ 2632 h 10000"/>
                <a:gd name="connsiteX107" fmla="*/ 4089 w 9777"/>
                <a:gd name="connsiteY107" fmla="*/ 2557 h 10000"/>
                <a:gd name="connsiteX108" fmla="*/ 4089 w 9777"/>
                <a:gd name="connsiteY108" fmla="*/ 2481 h 10000"/>
                <a:gd name="connsiteX109" fmla="*/ 4089 w 9777"/>
                <a:gd name="connsiteY109" fmla="*/ 2255 h 10000"/>
                <a:gd name="connsiteX110" fmla="*/ 4051 w 9777"/>
                <a:gd name="connsiteY110" fmla="*/ 2180 h 10000"/>
                <a:gd name="connsiteX111" fmla="*/ 4051 w 9777"/>
                <a:gd name="connsiteY111" fmla="*/ 2030 h 10000"/>
                <a:gd name="connsiteX112" fmla="*/ 4051 w 9777"/>
                <a:gd name="connsiteY112" fmla="*/ 1730 h 10000"/>
                <a:gd name="connsiteX113" fmla="*/ 4312 w 9777"/>
                <a:gd name="connsiteY113" fmla="*/ 1353 h 10000"/>
                <a:gd name="connsiteX114" fmla="*/ 4461 w 9777"/>
                <a:gd name="connsiteY114" fmla="*/ 1429 h 10000"/>
                <a:gd name="connsiteX115" fmla="*/ 4609 w 9777"/>
                <a:gd name="connsiteY115" fmla="*/ 1503 h 10000"/>
                <a:gd name="connsiteX116" fmla="*/ 4795 w 9777"/>
                <a:gd name="connsiteY116" fmla="*/ 1429 h 10000"/>
                <a:gd name="connsiteX117" fmla="*/ 5019 w 9777"/>
                <a:gd name="connsiteY117" fmla="*/ 1203 h 10000"/>
                <a:gd name="connsiteX118" fmla="*/ 5131 w 9777"/>
                <a:gd name="connsiteY118" fmla="*/ 1053 h 10000"/>
                <a:gd name="connsiteX119" fmla="*/ 5279 w 9777"/>
                <a:gd name="connsiteY119" fmla="*/ 827 h 10000"/>
                <a:gd name="connsiteX120" fmla="*/ 5725 w 9777"/>
                <a:gd name="connsiteY120" fmla="*/ 527 h 10000"/>
                <a:gd name="connsiteX121" fmla="*/ 6246 w 9777"/>
                <a:gd name="connsiteY121" fmla="*/ 377 h 10000"/>
                <a:gd name="connsiteX122" fmla="*/ 6729 w 9777"/>
                <a:gd name="connsiteY122" fmla="*/ 150 h 10000"/>
                <a:gd name="connsiteX123" fmla="*/ 7212 w 9777"/>
                <a:gd name="connsiteY123" fmla="*/ 0 h 10000"/>
                <a:gd name="connsiteX124" fmla="*/ 7360 w 9777"/>
                <a:gd name="connsiteY124" fmla="*/ 76 h 10000"/>
                <a:gd name="connsiteX125" fmla="*/ 7509 w 9777"/>
                <a:gd name="connsiteY125" fmla="*/ 150 h 10000"/>
                <a:gd name="connsiteX126" fmla="*/ 7695 w 9777"/>
                <a:gd name="connsiteY126" fmla="*/ 226 h 10000"/>
                <a:gd name="connsiteX127" fmla="*/ 7882 w 9777"/>
                <a:gd name="connsiteY127" fmla="*/ 226 h 10000"/>
                <a:gd name="connsiteX128" fmla="*/ 7918 w 9777"/>
                <a:gd name="connsiteY128" fmla="*/ 452 h 10000"/>
                <a:gd name="connsiteX129" fmla="*/ 7956 w 9777"/>
                <a:gd name="connsiteY129" fmla="*/ 452 h 10000"/>
                <a:gd name="connsiteX130" fmla="*/ 8586 w 9777"/>
                <a:gd name="connsiteY130" fmla="*/ 452 h 10000"/>
                <a:gd name="connsiteX131" fmla="*/ 8700 w 9777"/>
                <a:gd name="connsiteY131" fmla="*/ 527 h 10000"/>
                <a:gd name="connsiteX132" fmla="*/ 8773 w 9777"/>
                <a:gd name="connsiteY132" fmla="*/ 602 h 10000"/>
                <a:gd name="connsiteX133" fmla="*/ 9033 w 9777"/>
                <a:gd name="connsiteY133" fmla="*/ 602 h 10000"/>
                <a:gd name="connsiteX134" fmla="*/ 9294 w 9777"/>
                <a:gd name="connsiteY134" fmla="*/ 602 h 10000"/>
                <a:gd name="connsiteX135" fmla="*/ 9406 w 9777"/>
                <a:gd name="connsiteY135" fmla="*/ 677 h 10000"/>
                <a:gd name="connsiteX136" fmla="*/ 9554 w 9777"/>
                <a:gd name="connsiteY136" fmla="*/ 751 h 10000"/>
                <a:gd name="connsiteX137" fmla="*/ 9777 w 9777"/>
                <a:gd name="connsiteY137" fmla="*/ 751 h 10000"/>
                <a:gd name="connsiteX138" fmla="*/ 6579 w 9777"/>
                <a:gd name="connsiteY138" fmla="*/ 6692 h 10000"/>
                <a:gd name="connsiteX139" fmla="*/ 6543 w 9777"/>
                <a:gd name="connsiteY139" fmla="*/ 6692 h 10000"/>
                <a:gd name="connsiteX0" fmla="*/ 6578 w 9886"/>
                <a:gd name="connsiteY0" fmla="*/ 6692 h 10000"/>
                <a:gd name="connsiteX1" fmla="*/ 6350 w 9886"/>
                <a:gd name="connsiteY1" fmla="*/ 6842 h 10000"/>
                <a:gd name="connsiteX2" fmla="*/ 6122 w 9886"/>
                <a:gd name="connsiteY2" fmla="*/ 6918 h 10000"/>
                <a:gd name="connsiteX3" fmla="*/ 5931 w 9886"/>
                <a:gd name="connsiteY3" fmla="*/ 6842 h 10000"/>
                <a:gd name="connsiteX4" fmla="*/ 5742 w 9886"/>
                <a:gd name="connsiteY4" fmla="*/ 6767 h 10000"/>
                <a:gd name="connsiteX5" fmla="*/ 5628 w 9886"/>
                <a:gd name="connsiteY5" fmla="*/ 6617 h 10000"/>
                <a:gd name="connsiteX6" fmla="*/ 5589 w 9886"/>
                <a:gd name="connsiteY6" fmla="*/ 6467 h 10000"/>
                <a:gd name="connsiteX7" fmla="*/ 5551 w 9886"/>
                <a:gd name="connsiteY7" fmla="*/ 6316 h 10000"/>
                <a:gd name="connsiteX8" fmla="*/ 5399 w 9886"/>
                <a:gd name="connsiteY8" fmla="*/ 6316 h 10000"/>
                <a:gd name="connsiteX9" fmla="*/ 5134 w 9886"/>
                <a:gd name="connsiteY9" fmla="*/ 6692 h 10000"/>
                <a:gd name="connsiteX10" fmla="*/ 5019 w 9886"/>
                <a:gd name="connsiteY10" fmla="*/ 6842 h 10000"/>
                <a:gd name="connsiteX11" fmla="*/ 4829 w 9886"/>
                <a:gd name="connsiteY11" fmla="*/ 6918 h 10000"/>
                <a:gd name="connsiteX12" fmla="*/ 4677 w 9886"/>
                <a:gd name="connsiteY12" fmla="*/ 6918 h 10000"/>
                <a:gd name="connsiteX13" fmla="*/ 4486 w 9886"/>
                <a:gd name="connsiteY13" fmla="*/ 7069 h 10000"/>
                <a:gd name="connsiteX14" fmla="*/ 4334 w 9886"/>
                <a:gd name="connsiteY14" fmla="*/ 7218 h 10000"/>
                <a:gd name="connsiteX15" fmla="*/ 4146 w 9886"/>
                <a:gd name="connsiteY15" fmla="*/ 7518 h 10000"/>
                <a:gd name="connsiteX16" fmla="*/ 3878 w 9886"/>
                <a:gd name="connsiteY16" fmla="*/ 7518 h 10000"/>
                <a:gd name="connsiteX17" fmla="*/ 3954 w 9886"/>
                <a:gd name="connsiteY17" fmla="*/ 7294 h 10000"/>
                <a:gd name="connsiteX18" fmla="*/ 4029 w 9886"/>
                <a:gd name="connsiteY18" fmla="*/ 7144 h 10000"/>
                <a:gd name="connsiteX19" fmla="*/ 4221 w 9886"/>
                <a:gd name="connsiteY19" fmla="*/ 6842 h 10000"/>
                <a:gd name="connsiteX20" fmla="*/ 4410 w 9886"/>
                <a:gd name="connsiteY20" fmla="*/ 6692 h 10000"/>
                <a:gd name="connsiteX21" fmla="*/ 4640 w 9886"/>
                <a:gd name="connsiteY21" fmla="*/ 6391 h 10000"/>
                <a:gd name="connsiteX22" fmla="*/ 4486 w 9886"/>
                <a:gd name="connsiteY22" fmla="*/ 6391 h 10000"/>
                <a:gd name="connsiteX23" fmla="*/ 4334 w 9886"/>
                <a:gd name="connsiteY23" fmla="*/ 6541 h 10000"/>
                <a:gd name="connsiteX24" fmla="*/ 4068 w 9886"/>
                <a:gd name="connsiteY24" fmla="*/ 6767 h 10000"/>
                <a:gd name="connsiteX25" fmla="*/ 3764 w 9886"/>
                <a:gd name="connsiteY25" fmla="*/ 7144 h 10000"/>
                <a:gd name="connsiteX26" fmla="*/ 3650 w 9886"/>
                <a:gd name="connsiteY26" fmla="*/ 7218 h 10000"/>
                <a:gd name="connsiteX27" fmla="*/ 3535 w 9886"/>
                <a:gd name="connsiteY27" fmla="*/ 7294 h 10000"/>
                <a:gd name="connsiteX28" fmla="*/ 3423 w 9886"/>
                <a:gd name="connsiteY28" fmla="*/ 7368 h 10000"/>
                <a:gd name="connsiteX29" fmla="*/ 3347 w 9886"/>
                <a:gd name="connsiteY29" fmla="*/ 7594 h 10000"/>
                <a:gd name="connsiteX30" fmla="*/ 3231 w 9886"/>
                <a:gd name="connsiteY30" fmla="*/ 7745 h 10000"/>
                <a:gd name="connsiteX31" fmla="*/ 3119 w 9886"/>
                <a:gd name="connsiteY31" fmla="*/ 7896 h 10000"/>
                <a:gd name="connsiteX32" fmla="*/ 2890 w 9886"/>
                <a:gd name="connsiteY32" fmla="*/ 8046 h 10000"/>
                <a:gd name="connsiteX33" fmla="*/ 2662 w 9886"/>
                <a:gd name="connsiteY33" fmla="*/ 8196 h 10000"/>
                <a:gd name="connsiteX34" fmla="*/ 2471 w 9886"/>
                <a:gd name="connsiteY34" fmla="*/ 8271 h 10000"/>
                <a:gd name="connsiteX35" fmla="*/ 2244 w 9886"/>
                <a:gd name="connsiteY35" fmla="*/ 8422 h 10000"/>
                <a:gd name="connsiteX36" fmla="*/ 2090 w 9886"/>
                <a:gd name="connsiteY36" fmla="*/ 8647 h 10000"/>
                <a:gd name="connsiteX37" fmla="*/ 2015 w 9886"/>
                <a:gd name="connsiteY37" fmla="*/ 8797 h 10000"/>
                <a:gd name="connsiteX38" fmla="*/ 1901 w 9886"/>
                <a:gd name="connsiteY38" fmla="*/ 8797 h 10000"/>
                <a:gd name="connsiteX39" fmla="*/ 1482 w 9886"/>
                <a:gd name="connsiteY39" fmla="*/ 9024 h 10000"/>
                <a:gd name="connsiteX40" fmla="*/ 1064 w 9886"/>
                <a:gd name="connsiteY40" fmla="*/ 9324 h 10000"/>
                <a:gd name="connsiteX41" fmla="*/ 609 w 9886"/>
                <a:gd name="connsiteY41" fmla="*/ 9700 h 10000"/>
                <a:gd name="connsiteX42" fmla="*/ 190 w 9886"/>
                <a:gd name="connsiteY42" fmla="*/ 10000 h 10000"/>
                <a:gd name="connsiteX43" fmla="*/ 190 w 9886"/>
                <a:gd name="connsiteY43" fmla="*/ 9925 h 10000"/>
                <a:gd name="connsiteX44" fmla="*/ 151 w 9886"/>
                <a:gd name="connsiteY44" fmla="*/ 9850 h 10000"/>
                <a:gd name="connsiteX45" fmla="*/ 114 w 9886"/>
                <a:gd name="connsiteY45" fmla="*/ 9850 h 10000"/>
                <a:gd name="connsiteX46" fmla="*/ 0 w 9886"/>
                <a:gd name="connsiteY46" fmla="*/ 9850 h 10000"/>
                <a:gd name="connsiteX47" fmla="*/ 75 w 9886"/>
                <a:gd name="connsiteY47" fmla="*/ 9700 h 10000"/>
                <a:gd name="connsiteX48" fmla="*/ 419 w 9886"/>
                <a:gd name="connsiteY48" fmla="*/ 9625 h 10000"/>
                <a:gd name="connsiteX49" fmla="*/ 532 w 9886"/>
                <a:gd name="connsiteY49" fmla="*/ 9625 h 10000"/>
                <a:gd name="connsiteX50" fmla="*/ 569 w 9886"/>
                <a:gd name="connsiteY50" fmla="*/ 9549 h 10000"/>
                <a:gd name="connsiteX51" fmla="*/ 685 w 9886"/>
                <a:gd name="connsiteY51" fmla="*/ 9324 h 10000"/>
                <a:gd name="connsiteX52" fmla="*/ 798 w 9886"/>
                <a:gd name="connsiteY52" fmla="*/ 9174 h 10000"/>
                <a:gd name="connsiteX53" fmla="*/ 913 w 9886"/>
                <a:gd name="connsiteY53" fmla="*/ 9098 h 10000"/>
                <a:gd name="connsiteX54" fmla="*/ 1256 w 9886"/>
                <a:gd name="connsiteY54" fmla="*/ 8873 h 10000"/>
                <a:gd name="connsiteX55" fmla="*/ 1558 w 9886"/>
                <a:gd name="connsiteY55" fmla="*/ 8722 h 10000"/>
                <a:gd name="connsiteX56" fmla="*/ 2129 w 9886"/>
                <a:gd name="connsiteY56" fmla="*/ 7896 h 10000"/>
                <a:gd name="connsiteX57" fmla="*/ 2090 w 9886"/>
                <a:gd name="connsiteY57" fmla="*/ 7745 h 10000"/>
                <a:gd name="connsiteX58" fmla="*/ 2052 w 9886"/>
                <a:gd name="connsiteY58" fmla="*/ 7670 h 10000"/>
                <a:gd name="connsiteX59" fmla="*/ 1901 w 9886"/>
                <a:gd name="connsiteY59" fmla="*/ 7896 h 10000"/>
                <a:gd name="connsiteX60" fmla="*/ 1750 w 9886"/>
                <a:gd name="connsiteY60" fmla="*/ 7896 h 10000"/>
                <a:gd name="connsiteX61" fmla="*/ 1750 w 9886"/>
                <a:gd name="connsiteY61" fmla="*/ 7670 h 10000"/>
                <a:gd name="connsiteX62" fmla="*/ 1712 w 9886"/>
                <a:gd name="connsiteY62" fmla="*/ 7594 h 10000"/>
                <a:gd name="connsiteX63" fmla="*/ 1635 w 9886"/>
                <a:gd name="connsiteY63" fmla="*/ 7594 h 10000"/>
                <a:gd name="connsiteX64" fmla="*/ 1558 w 9886"/>
                <a:gd name="connsiteY64" fmla="*/ 7594 h 10000"/>
                <a:gd name="connsiteX65" fmla="*/ 1482 w 9886"/>
                <a:gd name="connsiteY65" fmla="*/ 7670 h 10000"/>
                <a:gd name="connsiteX66" fmla="*/ 1329 w 9886"/>
                <a:gd name="connsiteY66" fmla="*/ 7820 h 10000"/>
                <a:gd name="connsiteX67" fmla="*/ 1102 w 9886"/>
                <a:gd name="connsiteY67" fmla="*/ 7820 h 10000"/>
                <a:gd name="connsiteX68" fmla="*/ 1218 w 9886"/>
                <a:gd name="connsiteY68" fmla="*/ 7670 h 10000"/>
                <a:gd name="connsiteX69" fmla="*/ 1368 w 9886"/>
                <a:gd name="connsiteY69" fmla="*/ 7444 h 10000"/>
                <a:gd name="connsiteX70" fmla="*/ 1482 w 9886"/>
                <a:gd name="connsiteY70" fmla="*/ 7218 h 10000"/>
                <a:gd name="connsiteX71" fmla="*/ 1558 w 9886"/>
                <a:gd name="connsiteY71" fmla="*/ 6994 h 10000"/>
                <a:gd name="connsiteX72" fmla="*/ 1482 w 9886"/>
                <a:gd name="connsiteY72" fmla="*/ 6994 h 10000"/>
                <a:gd name="connsiteX73" fmla="*/ 1406 w 9886"/>
                <a:gd name="connsiteY73" fmla="*/ 6994 h 10000"/>
                <a:gd name="connsiteX74" fmla="*/ 1256 w 9886"/>
                <a:gd name="connsiteY74" fmla="*/ 6994 h 10000"/>
                <a:gd name="connsiteX75" fmla="*/ 1179 w 9886"/>
                <a:gd name="connsiteY75" fmla="*/ 6994 h 10000"/>
                <a:gd name="connsiteX76" fmla="*/ 1102 w 9886"/>
                <a:gd name="connsiteY76" fmla="*/ 6918 h 10000"/>
                <a:gd name="connsiteX77" fmla="*/ 1064 w 9886"/>
                <a:gd name="connsiteY77" fmla="*/ 6692 h 10000"/>
                <a:gd name="connsiteX78" fmla="*/ 1064 w 9886"/>
                <a:gd name="connsiteY78" fmla="*/ 6015 h 10000"/>
                <a:gd name="connsiteX79" fmla="*/ 1862 w 9886"/>
                <a:gd name="connsiteY79" fmla="*/ 4811 h 10000"/>
                <a:gd name="connsiteX80" fmla="*/ 1978 w 9886"/>
                <a:gd name="connsiteY80" fmla="*/ 4887 h 10000"/>
                <a:gd name="connsiteX81" fmla="*/ 2129 w 9886"/>
                <a:gd name="connsiteY81" fmla="*/ 4962 h 10000"/>
                <a:gd name="connsiteX82" fmla="*/ 2586 w 9886"/>
                <a:gd name="connsiteY82" fmla="*/ 4887 h 10000"/>
                <a:gd name="connsiteX83" fmla="*/ 3042 w 9886"/>
                <a:gd name="connsiteY83" fmla="*/ 4661 h 10000"/>
                <a:gd name="connsiteX84" fmla="*/ 3231 w 9886"/>
                <a:gd name="connsiteY84" fmla="*/ 4587 h 10000"/>
                <a:gd name="connsiteX85" fmla="*/ 3459 w 9886"/>
                <a:gd name="connsiteY85" fmla="*/ 4362 h 10000"/>
                <a:gd name="connsiteX86" fmla="*/ 3613 w 9886"/>
                <a:gd name="connsiteY86" fmla="*/ 4136 h 10000"/>
                <a:gd name="connsiteX87" fmla="*/ 3650 w 9886"/>
                <a:gd name="connsiteY87" fmla="*/ 3910 h 10000"/>
                <a:gd name="connsiteX88" fmla="*/ 3423 w 9886"/>
                <a:gd name="connsiteY88" fmla="*/ 4060 h 10000"/>
                <a:gd name="connsiteX89" fmla="*/ 3308 w 9886"/>
                <a:gd name="connsiteY89" fmla="*/ 4136 h 10000"/>
                <a:gd name="connsiteX90" fmla="*/ 3156 w 9886"/>
                <a:gd name="connsiteY90" fmla="*/ 4210 h 10000"/>
                <a:gd name="connsiteX91" fmla="*/ 3002 w 9886"/>
                <a:gd name="connsiteY91" fmla="*/ 4136 h 10000"/>
                <a:gd name="connsiteX92" fmla="*/ 2815 w 9886"/>
                <a:gd name="connsiteY92" fmla="*/ 4060 h 10000"/>
                <a:gd name="connsiteX93" fmla="*/ 2510 w 9886"/>
                <a:gd name="connsiteY93" fmla="*/ 3835 h 10000"/>
                <a:gd name="connsiteX94" fmla="*/ 3423 w 9886"/>
                <a:gd name="connsiteY94" fmla="*/ 2632 h 10000"/>
                <a:gd name="connsiteX95" fmla="*/ 3574 w 9886"/>
                <a:gd name="connsiteY95" fmla="*/ 2632 h 10000"/>
                <a:gd name="connsiteX96" fmla="*/ 3764 w 9886"/>
                <a:gd name="connsiteY96" fmla="*/ 2707 h 10000"/>
                <a:gd name="connsiteX97" fmla="*/ 3764 w 9886"/>
                <a:gd name="connsiteY97" fmla="*/ 2932 h 10000"/>
                <a:gd name="connsiteX98" fmla="*/ 3800 w 9886"/>
                <a:gd name="connsiteY98" fmla="*/ 3009 h 10000"/>
                <a:gd name="connsiteX99" fmla="*/ 3878 w 9886"/>
                <a:gd name="connsiteY99" fmla="*/ 3083 h 10000"/>
                <a:gd name="connsiteX100" fmla="*/ 3992 w 9886"/>
                <a:gd name="connsiteY100" fmla="*/ 3083 h 10000"/>
                <a:gd name="connsiteX101" fmla="*/ 4068 w 9886"/>
                <a:gd name="connsiteY101" fmla="*/ 3083 h 10000"/>
                <a:gd name="connsiteX102" fmla="*/ 4146 w 9886"/>
                <a:gd name="connsiteY102" fmla="*/ 3009 h 10000"/>
                <a:gd name="connsiteX103" fmla="*/ 4146 w 9886"/>
                <a:gd name="connsiteY103" fmla="*/ 2857 h 10000"/>
                <a:gd name="connsiteX104" fmla="*/ 4182 w 9886"/>
                <a:gd name="connsiteY104" fmla="*/ 2632 h 10000"/>
                <a:gd name="connsiteX105" fmla="*/ 4106 w 9886"/>
                <a:gd name="connsiteY105" fmla="*/ 2632 h 10000"/>
                <a:gd name="connsiteX106" fmla="*/ 4068 w 9886"/>
                <a:gd name="connsiteY106" fmla="*/ 2557 h 10000"/>
                <a:gd name="connsiteX107" fmla="*/ 4068 w 9886"/>
                <a:gd name="connsiteY107" fmla="*/ 2481 h 10000"/>
                <a:gd name="connsiteX108" fmla="*/ 4068 w 9886"/>
                <a:gd name="connsiteY108" fmla="*/ 2255 h 10000"/>
                <a:gd name="connsiteX109" fmla="*/ 4029 w 9886"/>
                <a:gd name="connsiteY109" fmla="*/ 2180 h 10000"/>
                <a:gd name="connsiteX110" fmla="*/ 4029 w 9886"/>
                <a:gd name="connsiteY110" fmla="*/ 2030 h 10000"/>
                <a:gd name="connsiteX111" fmla="*/ 4029 w 9886"/>
                <a:gd name="connsiteY111" fmla="*/ 1730 h 10000"/>
                <a:gd name="connsiteX112" fmla="*/ 4296 w 9886"/>
                <a:gd name="connsiteY112" fmla="*/ 1353 h 10000"/>
                <a:gd name="connsiteX113" fmla="*/ 4449 w 9886"/>
                <a:gd name="connsiteY113" fmla="*/ 1429 h 10000"/>
                <a:gd name="connsiteX114" fmla="*/ 4600 w 9886"/>
                <a:gd name="connsiteY114" fmla="*/ 1503 h 10000"/>
                <a:gd name="connsiteX115" fmla="*/ 4790 w 9886"/>
                <a:gd name="connsiteY115" fmla="*/ 1429 h 10000"/>
                <a:gd name="connsiteX116" fmla="*/ 5019 w 9886"/>
                <a:gd name="connsiteY116" fmla="*/ 1203 h 10000"/>
                <a:gd name="connsiteX117" fmla="*/ 5134 w 9886"/>
                <a:gd name="connsiteY117" fmla="*/ 1053 h 10000"/>
                <a:gd name="connsiteX118" fmla="*/ 5285 w 9886"/>
                <a:gd name="connsiteY118" fmla="*/ 827 h 10000"/>
                <a:gd name="connsiteX119" fmla="*/ 5742 w 9886"/>
                <a:gd name="connsiteY119" fmla="*/ 527 h 10000"/>
                <a:gd name="connsiteX120" fmla="*/ 6274 w 9886"/>
                <a:gd name="connsiteY120" fmla="*/ 377 h 10000"/>
                <a:gd name="connsiteX121" fmla="*/ 6768 w 9886"/>
                <a:gd name="connsiteY121" fmla="*/ 150 h 10000"/>
                <a:gd name="connsiteX122" fmla="*/ 7262 w 9886"/>
                <a:gd name="connsiteY122" fmla="*/ 0 h 10000"/>
                <a:gd name="connsiteX123" fmla="*/ 7414 w 9886"/>
                <a:gd name="connsiteY123" fmla="*/ 76 h 10000"/>
                <a:gd name="connsiteX124" fmla="*/ 7566 w 9886"/>
                <a:gd name="connsiteY124" fmla="*/ 150 h 10000"/>
                <a:gd name="connsiteX125" fmla="*/ 7757 w 9886"/>
                <a:gd name="connsiteY125" fmla="*/ 226 h 10000"/>
                <a:gd name="connsiteX126" fmla="*/ 7948 w 9886"/>
                <a:gd name="connsiteY126" fmla="*/ 226 h 10000"/>
                <a:gd name="connsiteX127" fmla="*/ 7985 w 9886"/>
                <a:gd name="connsiteY127" fmla="*/ 452 h 10000"/>
                <a:gd name="connsiteX128" fmla="*/ 8023 w 9886"/>
                <a:gd name="connsiteY128" fmla="*/ 452 h 10000"/>
                <a:gd name="connsiteX129" fmla="*/ 8668 w 9886"/>
                <a:gd name="connsiteY129" fmla="*/ 452 h 10000"/>
                <a:gd name="connsiteX130" fmla="*/ 8784 w 9886"/>
                <a:gd name="connsiteY130" fmla="*/ 527 h 10000"/>
                <a:gd name="connsiteX131" fmla="*/ 8859 w 9886"/>
                <a:gd name="connsiteY131" fmla="*/ 602 h 10000"/>
                <a:gd name="connsiteX132" fmla="*/ 9125 w 9886"/>
                <a:gd name="connsiteY132" fmla="*/ 602 h 10000"/>
                <a:gd name="connsiteX133" fmla="*/ 9392 w 9886"/>
                <a:gd name="connsiteY133" fmla="*/ 602 h 10000"/>
                <a:gd name="connsiteX134" fmla="*/ 9507 w 9886"/>
                <a:gd name="connsiteY134" fmla="*/ 677 h 10000"/>
                <a:gd name="connsiteX135" fmla="*/ 9658 w 9886"/>
                <a:gd name="connsiteY135" fmla="*/ 751 h 10000"/>
                <a:gd name="connsiteX136" fmla="*/ 9886 w 9886"/>
                <a:gd name="connsiteY136" fmla="*/ 751 h 10000"/>
                <a:gd name="connsiteX137" fmla="*/ 6615 w 9886"/>
                <a:gd name="connsiteY137" fmla="*/ 6692 h 10000"/>
                <a:gd name="connsiteX138" fmla="*/ 6578 w 9886"/>
                <a:gd name="connsiteY138" fmla="*/ 6692 h 10000"/>
                <a:gd name="connsiteX0" fmla="*/ 6578 w 9924"/>
                <a:gd name="connsiteY0" fmla="*/ 6692 h 10000"/>
                <a:gd name="connsiteX1" fmla="*/ 6347 w 9924"/>
                <a:gd name="connsiteY1" fmla="*/ 6842 h 10000"/>
                <a:gd name="connsiteX2" fmla="*/ 6117 w 9924"/>
                <a:gd name="connsiteY2" fmla="*/ 6918 h 10000"/>
                <a:gd name="connsiteX3" fmla="*/ 5923 w 9924"/>
                <a:gd name="connsiteY3" fmla="*/ 6842 h 10000"/>
                <a:gd name="connsiteX4" fmla="*/ 5732 w 9924"/>
                <a:gd name="connsiteY4" fmla="*/ 6767 h 10000"/>
                <a:gd name="connsiteX5" fmla="*/ 5617 w 9924"/>
                <a:gd name="connsiteY5" fmla="*/ 6617 h 10000"/>
                <a:gd name="connsiteX6" fmla="*/ 5577 w 9924"/>
                <a:gd name="connsiteY6" fmla="*/ 6467 h 10000"/>
                <a:gd name="connsiteX7" fmla="*/ 5539 w 9924"/>
                <a:gd name="connsiteY7" fmla="*/ 6316 h 10000"/>
                <a:gd name="connsiteX8" fmla="*/ 5385 w 9924"/>
                <a:gd name="connsiteY8" fmla="*/ 6316 h 10000"/>
                <a:gd name="connsiteX9" fmla="*/ 5117 w 9924"/>
                <a:gd name="connsiteY9" fmla="*/ 6692 h 10000"/>
                <a:gd name="connsiteX10" fmla="*/ 5001 w 9924"/>
                <a:gd name="connsiteY10" fmla="*/ 6842 h 10000"/>
                <a:gd name="connsiteX11" fmla="*/ 4809 w 9924"/>
                <a:gd name="connsiteY11" fmla="*/ 6918 h 10000"/>
                <a:gd name="connsiteX12" fmla="*/ 4655 w 9924"/>
                <a:gd name="connsiteY12" fmla="*/ 6918 h 10000"/>
                <a:gd name="connsiteX13" fmla="*/ 4462 w 9924"/>
                <a:gd name="connsiteY13" fmla="*/ 7069 h 10000"/>
                <a:gd name="connsiteX14" fmla="*/ 4308 w 9924"/>
                <a:gd name="connsiteY14" fmla="*/ 7218 h 10000"/>
                <a:gd name="connsiteX15" fmla="*/ 4118 w 9924"/>
                <a:gd name="connsiteY15" fmla="*/ 7518 h 10000"/>
                <a:gd name="connsiteX16" fmla="*/ 3847 w 9924"/>
                <a:gd name="connsiteY16" fmla="*/ 7518 h 10000"/>
                <a:gd name="connsiteX17" fmla="*/ 3924 w 9924"/>
                <a:gd name="connsiteY17" fmla="*/ 7294 h 10000"/>
                <a:gd name="connsiteX18" fmla="*/ 3999 w 9924"/>
                <a:gd name="connsiteY18" fmla="*/ 7144 h 10000"/>
                <a:gd name="connsiteX19" fmla="*/ 4194 w 9924"/>
                <a:gd name="connsiteY19" fmla="*/ 6842 h 10000"/>
                <a:gd name="connsiteX20" fmla="*/ 4385 w 9924"/>
                <a:gd name="connsiteY20" fmla="*/ 6692 h 10000"/>
                <a:gd name="connsiteX21" fmla="*/ 4618 w 9924"/>
                <a:gd name="connsiteY21" fmla="*/ 6391 h 10000"/>
                <a:gd name="connsiteX22" fmla="*/ 4462 w 9924"/>
                <a:gd name="connsiteY22" fmla="*/ 6391 h 10000"/>
                <a:gd name="connsiteX23" fmla="*/ 4308 w 9924"/>
                <a:gd name="connsiteY23" fmla="*/ 6541 h 10000"/>
                <a:gd name="connsiteX24" fmla="*/ 4039 w 9924"/>
                <a:gd name="connsiteY24" fmla="*/ 6767 h 10000"/>
                <a:gd name="connsiteX25" fmla="*/ 3731 w 9924"/>
                <a:gd name="connsiteY25" fmla="*/ 7144 h 10000"/>
                <a:gd name="connsiteX26" fmla="*/ 3616 w 9924"/>
                <a:gd name="connsiteY26" fmla="*/ 7218 h 10000"/>
                <a:gd name="connsiteX27" fmla="*/ 3500 w 9924"/>
                <a:gd name="connsiteY27" fmla="*/ 7294 h 10000"/>
                <a:gd name="connsiteX28" fmla="*/ 3386 w 9924"/>
                <a:gd name="connsiteY28" fmla="*/ 7368 h 10000"/>
                <a:gd name="connsiteX29" fmla="*/ 3310 w 9924"/>
                <a:gd name="connsiteY29" fmla="*/ 7594 h 10000"/>
                <a:gd name="connsiteX30" fmla="*/ 3192 w 9924"/>
                <a:gd name="connsiteY30" fmla="*/ 7745 h 10000"/>
                <a:gd name="connsiteX31" fmla="*/ 3079 w 9924"/>
                <a:gd name="connsiteY31" fmla="*/ 7896 h 10000"/>
                <a:gd name="connsiteX32" fmla="*/ 2847 w 9924"/>
                <a:gd name="connsiteY32" fmla="*/ 8046 h 10000"/>
                <a:gd name="connsiteX33" fmla="*/ 2617 w 9924"/>
                <a:gd name="connsiteY33" fmla="*/ 8196 h 10000"/>
                <a:gd name="connsiteX34" fmla="*/ 2423 w 9924"/>
                <a:gd name="connsiteY34" fmla="*/ 8271 h 10000"/>
                <a:gd name="connsiteX35" fmla="*/ 2194 w 9924"/>
                <a:gd name="connsiteY35" fmla="*/ 8422 h 10000"/>
                <a:gd name="connsiteX36" fmla="*/ 2038 w 9924"/>
                <a:gd name="connsiteY36" fmla="*/ 8647 h 10000"/>
                <a:gd name="connsiteX37" fmla="*/ 1962 w 9924"/>
                <a:gd name="connsiteY37" fmla="*/ 8797 h 10000"/>
                <a:gd name="connsiteX38" fmla="*/ 1847 w 9924"/>
                <a:gd name="connsiteY38" fmla="*/ 8797 h 10000"/>
                <a:gd name="connsiteX39" fmla="*/ 1423 w 9924"/>
                <a:gd name="connsiteY39" fmla="*/ 9024 h 10000"/>
                <a:gd name="connsiteX40" fmla="*/ 1000 w 9924"/>
                <a:gd name="connsiteY40" fmla="*/ 9324 h 10000"/>
                <a:gd name="connsiteX41" fmla="*/ 540 w 9924"/>
                <a:gd name="connsiteY41" fmla="*/ 9700 h 10000"/>
                <a:gd name="connsiteX42" fmla="*/ 116 w 9924"/>
                <a:gd name="connsiteY42" fmla="*/ 10000 h 10000"/>
                <a:gd name="connsiteX43" fmla="*/ 116 w 9924"/>
                <a:gd name="connsiteY43" fmla="*/ 9925 h 10000"/>
                <a:gd name="connsiteX44" fmla="*/ 77 w 9924"/>
                <a:gd name="connsiteY44" fmla="*/ 9850 h 10000"/>
                <a:gd name="connsiteX45" fmla="*/ 39 w 9924"/>
                <a:gd name="connsiteY45" fmla="*/ 9850 h 10000"/>
                <a:gd name="connsiteX46" fmla="*/ 0 w 9924"/>
                <a:gd name="connsiteY46" fmla="*/ 9700 h 10000"/>
                <a:gd name="connsiteX47" fmla="*/ 348 w 9924"/>
                <a:gd name="connsiteY47" fmla="*/ 9625 h 10000"/>
                <a:gd name="connsiteX48" fmla="*/ 462 w 9924"/>
                <a:gd name="connsiteY48" fmla="*/ 9625 h 10000"/>
                <a:gd name="connsiteX49" fmla="*/ 500 w 9924"/>
                <a:gd name="connsiteY49" fmla="*/ 9549 h 10000"/>
                <a:gd name="connsiteX50" fmla="*/ 617 w 9924"/>
                <a:gd name="connsiteY50" fmla="*/ 9324 h 10000"/>
                <a:gd name="connsiteX51" fmla="*/ 731 w 9924"/>
                <a:gd name="connsiteY51" fmla="*/ 9174 h 10000"/>
                <a:gd name="connsiteX52" fmla="*/ 848 w 9924"/>
                <a:gd name="connsiteY52" fmla="*/ 9098 h 10000"/>
                <a:gd name="connsiteX53" fmla="*/ 1194 w 9924"/>
                <a:gd name="connsiteY53" fmla="*/ 8873 h 10000"/>
                <a:gd name="connsiteX54" fmla="*/ 1500 w 9924"/>
                <a:gd name="connsiteY54" fmla="*/ 8722 h 10000"/>
                <a:gd name="connsiteX55" fmla="*/ 2078 w 9924"/>
                <a:gd name="connsiteY55" fmla="*/ 7896 h 10000"/>
                <a:gd name="connsiteX56" fmla="*/ 2038 w 9924"/>
                <a:gd name="connsiteY56" fmla="*/ 7745 h 10000"/>
                <a:gd name="connsiteX57" fmla="*/ 2000 w 9924"/>
                <a:gd name="connsiteY57" fmla="*/ 7670 h 10000"/>
                <a:gd name="connsiteX58" fmla="*/ 1847 w 9924"/>
                <a:gd name="connsiteY58" fmla="*/ 7896 h 10000"/>
                <a:gd name="connsiteX59" fmla="*/ 1694 w 9924"/>
                <a:gd name="connsiteY59" fmla="*/ 7896 h 10000"/>
                <a:gd name="connsiteX60" fmla="*/ 1694 w 9924"/>
                <a:gd name="connsiteY60" fmla="*/ 7670 h 10000"/>
                <a:gd name="connsiteX61" fmla="*/ 1656 w 9924"/>
                <a:gd name="connsiteY61" fmla="*/ 7594 h 10000"/>
                <a:gd name="connsiteX62" fmla="*/ 1578 w 9924"/>
                <a:gd name="connsiteY62" fmla="*/ 7594 h 10000"/>
                <a:gd name="connsiteX63" fmla="*/ 1500 w 9924"/>
                <a:gd name="connsiteY63" fmla="*/ 7594 h 10000"/>
                <a:gd name="connsiteX64" fmla="*/ 1423 w 9924"/>
                <a:gd name="connsiteY64" fmla="*/ 7670 h 10000"/>
                <a:gd name="connsiteX65" fmla="*/ 1268 w 9924"/>
                <a:gd name="connsiteY65" fmla="*/ 7820 h 10000"/>
                <a:gd name="connsiteX66" fmla="*/ 1039 w 9924"/>
                <a:gd name="connsiteY66" fmla="*/ 7820 h 10000"/>
                <a:gd name="connsiteX67" fmla="*/ 1156 w 9924"/>
                <a:gd name="connsiteY67" fmla="*/ 7670 h 10000"/>
                <a:gd name="connsiteX68" fmla="*/ 1308 w 9924"/>
                <a:gd name="connsiteY68" fmla="*/ 7444 h 10000"/>
                <a:gd name="connsiteX69" fmla="*/ 1423 w 9924"/>
                <a:gd name="connsiteY69" fmla="*/ 7218 h 10000"/>
                <a:gd name="connsiteX70" fmla="*/ 1500 w 9924"/>
                <a:gd name="connsiteY70" fmla="*/ 6994 h 10000"/>
                <a:gd name="connsiteX71" fmla="*/ 1423 w 9924"/>
                <a:gd name="connsiteY71" fmla="*/ 6994 h 10000"/>
                <a:gd name="connsiteX72" fmla="*/ 1346 w 9924"/>
                <a:gd name="connsiteY72" fmla="*/ 6994 h 10000"/>
                <a:gd name="connsiteX73" fmla="*/ 1194 w 9924"/>
                <a:gd name="connsiteY73" fmla="*/ 6994 h 10000"/>
                <a:gd name="connsiteX74" fmla="*/ 1117 w 9924"/>
                <a:gd name="connsiteY74" fmla="*/ 6994 h 10000"/>
                <a:gd name="connsiteX75" fmla="*/ 1039 w 9924"/>
                <a:gd name="connsiteY75" fmla="*/ 6918 h 10000"/>
                <a:gd name="connsiteX76" fmla="*/ 1000 w 9924"/>
                <a:gd name="connsiteY76" fmla="*/ 6692 h 10000"/>
                <a:gd name="connsiteX77" fmla="*/ 1000 w 9924"/>
                <a:gd name="connsiteY77" fmla="*/ 6015 h 10000"/>
                <a:gd name="connsiteX78" fmla="*/ 1807 w 9924"/>
                <a:gd name="connsiteY78" fmla="*/ 4811 h 10000"/>
                <a:gd name="connsiteX79" fmla="*/ 1925 w 9924"/>
                <a:gd name="connsiteY79" fmla="*/ 4887 h 10000"/>
                <a:gd name="connsiteX80" fmla="*/ 2078 w 9924"/>
                <a:gd name="connsiteY80" fmla="*/ 4962 h 10000"/>
                <a:gd name="connsiteX81" fmla="*/ 2540 w 9924"/>
                <a:gd name="connsiteY81" fmla="*/ 4887 h 10000"/>
                <a:gd name="connsiteX82" fmla="*/ 3001 w 9924"/>
                <a:gd name="connsiteY82" fmla="*/ 4661 h 10000"/>
                <a:gd name="connsiteX83" fmla="*/ 3192 w 9924"/>
                <a:gd name="connsiteY83" fmla="*/ 4587 h 10000"/>
                <a:gd name="connsiteX84" fmla="*/ 3423 w 9924"/>
                <a:gd name="connsiteY84" fmla="*/ 4362 h 10000"/>
                <a:gd name="connsiteX85" fmla="*/ 3579 w 9924"/>
                <a:gd name="connsiteY85" fmla="*/ 4136 h 10000"/>
                <a:gd name="connsiteX86" fmla="*/ 3616 w 9924"/>
                <a:gd name="connsiteY86" fmla="*/ 3910 h 10000"/>
                <a:gd name="connsiteX87" fmla="*/ 3386 w 9924"/>
                <a:gd name="connsiteY87" fmla="*/ 4060 h 10000"/>
                <a:gd name="connsiteX88" fmla="*/ 3270 w 9924"/>
                <a:gd name="connsiteY88" fmla="*/ 4136 h 10000"/>
                <a:gd name="connsiteX89" fmla="*/ 3116 w 9924"/>
                <a:gd name="connsiteY89" fmla="*/ 4210 h 10000"/>
                <a:gd name="connsiteX90" fmla="*/ 2961 w 9924"/>
                <a:gd name="connsiteY90" fmla="*/ 4136 h 10000"/>
                <a:gd name="connsiteX91" fmla="*/ 2771 w 9924"/>
                <a:gd name="connsiteY91" fmla="*/ 4060 h 10000"/>
                <a:gd name="connsiteX92" fmla="*/ 2463 w 9924"/>
                <a:gd name="connsiteY92" fmla="*/ 3835 h 10000"/>
                <a:gd name="connsiteX93" fmla="*/ 3386 w 9924"/>
                <a:gd name="connsiteY93" fmla="*/ 2632 h 10000"/>
                <a:gd name="connsiteX94" fmla="*/ 3539 w 9924"/>
                <a:gd name="connsiteY94" fmla="*/ 2632 h 10000"/>
                <a:gd name="connsiteX95" fmla="*/ 3731 w 9924"/>
                <a:gd name="connsiteY95" fmla="*/ 2707 h 10000"/>
                <a:gd name="connsiteX96" fmla="*/ 3731 w 9924"/>
                <a:gd name="connsiteY96" fmla="*/ 2932 h 10000"/>
                <a:gd name="connsiteX97" fmla="*/ 3768 w 9924"/>
                <a:gd name="connsiteY97" fmla="*/ 3009 h 10000"/>
                <a:gd name="connsiteX98" fmla="*/ 3847 w 9924"/>
                <a:gd name="connsiteY98" fmla="*/ 3083 h 10000"/>
                <a:gd name="connsiteX99" fmla="*/ 3962 w 9924"/>
                <a:gd name="connsiteY99" fmla="*/ 3083 h 10000"/>
                <a:gd name="connsiteX100" fmla="*/ 4039 w 9924"/>
                <a:gd name="connsiteY100" fmla="*/ 3083 h 10000"/>
                <a:gd name="connsiteX101" fmla="*/ 4118 w 9924"/>
                <a:gd name="connsiteY101" fmla="*/ 3009 h 10000"/>
                <a:gd name="connsiteX102" fmla="*/ 4118 w 9924"/>
                <a:gd name="connsiteY102" fmla="*/ 2857 h 10000"/>
                <a:gd name="connsiteX103" fmla="*/ 4154 w 9924"/>
                <a:gd name="connsiteY103" fmla="*/ 2632 h 10000"/>
                <a:gd name="connsiteX104" fmla="*/ 4077 w 9924"/>
                <a:gd name="connsiteY104" fmla="*/ 2632 h 10000"/>
                <a:gd name="connsiteX105" fmla="*/ 4039 w 9924"/>
                <a:gd name="connsiteY105" fmla="*/ 2557 h 10000"/>
                <a:gd name="connsiteX106" fmla="*/ 4039 w 9924"/>
                <a:gd name="connsiteY106" fmla="*/ 2481 h 10000"/>
                <a:gd name="connsiteX107" fmla="*/ 4039 w 9924"/>
                <a:gd name="connsiteY107" fmla="*/ 2255 h 10000"/>
                <a:gd name="connsiteX108" fmla="*/ 3999 w 9924"/>
                <a:gd name="connsiteY108" fmla="*/ 2180 h 10000"/>
                <a:gd name="connsiteX109" fmla="*/ 3999 w 9924"/>
                <a:gd name="connsiteY109" fmla="*/ 2030 h 10000"/>
                <a:gd name="connsiteX110" fmla="*/ 3999 w 9924"/>
                <a:gd name="connsiteY110" fmla="*/ 1730 h 10000"/>
                <a:gd name="connsiteX111" fmla="*/ 4270 w 9924"/>
                <a:gd name="connsiteY111" fmla="*/ 1353 h 10000"/>
                <a:gd name="connsiteX112" fmla="*/ 4424 w 9924"/>
                <a:gd name="connsiteY112" fmla="*/ 1429 h 10000"/>
                <a:gd name="connsiteX113" fmla="*/ 4577 w 9924"/>
                <a:gd name="connsiteY113" fmla="*/ 1503 h 10000"/>
                <a:gd name="connsiteX114" fmla="*/ 4769 w 9924"/>
                <a:gd name="connsiteY114" fmla="*/ 1429 h 10000"/>
                <a:gd name="connsiteX115" fmla="*/ 5001 w 9924"/>
                <a:gd name="connsiteY115" fmla="*/ 1203 h 10000"/>
                <a:gd name="connsiteX116" fmla="*/ 5117 w 9924"/>
                <a:gd name="connsiteY116" fmla="*/ 1053 h 10000"/>
                <a:gd name="connsiteX117" fmla="*/ 5270 w 9924"/>
                <a:gd name="connsiteY117" fmla="*/ 827 h 10000"/>
                <a:gd name="connsiteX118" fmla="*/ 5732 w 9924"/>
                <a:gd name="connsiteY118" fmla="*/ 527 h 10000"/>
                <a:gd name="connsiteX119" fmla="*/ 6270 w 9924"/>
                <a:gd name="connsiteY119" fmla="*/ 377 h 10000"/>
                <a:gd name="connsiteX120" fmla="*/ 6770 w 9924"/>
                <a:gd name="connsiteY120" fmla="*/ 150 h 10000"/>
                <a:gd name="connsiteX121" fmla="*/ 7270 w 9924"/>
                <a:gd name="connsiteY121" fmla="*/ 0 h 10000"/>
                <a:gd name="connsiteX122" fmla="*/ 7423 w 9924"/>
                <a:gd name="connsiteY122" fmla="*/ 76 h 10000"/>
                <a:gd name="connsiteX123" fmla="*/ 7577 w 9924"/>
                <a:gd name="connsiteY123" fmla="*/ 150 h 10000"/>
                <a:gd name="connsiteX124" fmla="*/ 7770 w 9924"/>
                <a:gd name="connsiteY124" fmla="*/ 226 h 10000"/>
                <a:gd name="connsiteX125" fmla="*/ 7964 w 9924"/>
                <a:gd name="connsiteY125" fmla="*/ 226 h 10000"/>
                <a:gd name="connsiteX126" fmla="*/ 8001 w 9924"/>
                <a:gd name="connsiteY126" fmla="*/ 452 h 10000"/>
                <a:gd name="connsiteX127" fmla="*/ 8040 w 9924"/>
                <a:gd name="connsiteY127" fmla="*/ 452 h 10000"/>
                <a:gd name="connsiteX128" fmla="*/ 8692 w 9924"/>
                <a:gd name="connsiteY128" fmla="*/ 452 h 10000"/>
                <a:gd name="connsiteX129" fmla="*/ 8809 w 9924"/>
                <a:gd name="connsiteY129" fmla="*/ 527 h 10000"/>
                <a:gd name="connsiteX130" fmla="*/ 8885 w 9924"/>
                <a:gd name="connsiteY130" fmla="*/ 602 h 10000"/>
                <a:gd name="connsiteX131" fmla="*/ 9154 w 9924"/>
                <a:gd name="connsiteY131" fmla="*/ 602 h 10000"/>
                <a:gd name="connsiteX132" fmla="*/ 9424 w 9924"/>
                <a:gd name="connsiteY132" fmla="*/ 602 h 10000"/>
                <a:gd name="connsiteX133" fmla="*/ 9541 w 9924"/>
                <a:gd name="connsiteY133" fmla="*/ 677 h 10000"/>
                <a:gd name="connsiteX134" fmla="*/ 9693 w 9924"/>
                <a:gd name="connsiteY134" fmla="*/ 751 h 10000"/>
                <a:gd name="connsiteX135" fmla="*/ 9924 w 9924"/>
                <a:gd name="connsiteY135" fmla="*/ 751 h 10000"/>
                <a:gd name="connsiteX136" fmla="*/ 6615 w 9924"/>
                <a:gd name="connsiteY136" fmla="*/ 6692 h 10000"/>
                <a:gd name="connsiteX137" fmla="*/ 6578 w 9924"/>
                <a:gd name="connsiteY137" fmla="*/ 6692 h 10000"/>
                <a:gd name="connsiteX0" fmla="*/ 6589 w 9961"/>
                <a:gd name="connsiteY0" fmla="*/ 6692 h 10000"/>
                <a:gd name="connsiteX1" fmla="*/ 6357 w 9961"/>
                <a:gd name="connsiteY1" fmla="*/ 6842 h 10000"/>
                <a:gd name="connsiteX2" fmla="*/ 6125 w 9961"/>
                <a:gd name="connsiteY2" fmla="*/ 6918 h 10000"/>
                <a:gd name="connsiteX3" fmla="*/ 5929 w 9961"/>
                <a:gd name="connsiteY3" fmla="*/ 6842 h 10000"/>
                <a:gd name="connsiteX4" fmla="*/ 5737 w 9961"/>
                <a:gd name="connsiteY4" fmla="*/ 6767 h 10000"/>
                <a:gd name="connsiteX5" fmla="*/ 5621 w 9961"/>
                <a:gd name="connsiteY5" fmla="*/ 6617 h 10000"/>
                <a:gd name="connsiteX6" fmla="*/ 5581 w 9961"/>
                <a:gd name="connsiteY6" fmla="*/ 6467 h 10000"/>
                <a:gd name="connsiteX7" fmla="*/ 5542 w 9961"/>
                <a:gd name="connsiteY7" fmla="*/ 6316 h 10000"/>
                <a:gd name="connsiteX8" fmla="*/ 5387 w 9961"/>
                <a:gd name="connsiteY8" fmla="*/ 6316 h 10000"/>
                <a:gd name="connsiteX9" fmla="*/ 5117 w 9961"/>
                <a:gd name="connsiteY9" fmla="*/ 6692 h 10000"/>
                <a:gd name="connsiteX10" fmla="*/ 5000 w 9961"/>
                <a:gd name="connsiteY10" fmla="*/ 6842 h 10000"/>
                <a:gd name="connsiteX11" fmla="*/ 4807 w 9961"/>
                <a:gd name="connsiteY11" fmla="*/ 6918 h 10000"/>
                <a:gd name="connsiteX12" fmla="*/ 4652 w 9961"/>
                <a:gd name="connsiteY12" fmla="*/ 6918 h 10000"/>
                <a:gd name="connsiteX13" fmla="*/ 4457 w 9961"/>
                <a:gd name="connsiteY13" fmla="*/ 7069 h 10000"/>
                <a:gd name="connsiteX14" fmla="*/ 4302 w 9961"/>
                <a:gd name="connsiteY14" fmla="*/ 7218 h 10000"/>
                <a:gd name="connsiteX15" fmla="*/ 4111 w 9961"/>
                <a:gd name="connsiteY15" fmla="*/ 7518 h 10000"/>
                <a:gd name="connsiteX16" fmla="*/ 3837 w 9961"/>
                <a:gd name="connsiteY16" fmla="*/ 7518 h 10000"/>
                <a:gd name="connsiteX17" fmla="*/ 3915 w 9961"/>
                <a:gd name="connsiteY17" fmla="*/ 7294 h 10000"/>
                <a:gd name="connsiteX18" fmla="*/ 3991 w 9961"/>
                <a:gd name="connsiteY18" fmla="*/ 7144 h 10000"/>
                <a:gd name="connsiteX19" fmla="*/ 4187 w 9961"/>
                <a:gd name="connsiteY19" fmla="*/ 6842 h 10000"/>
                <a:gd name="connsiteX20" fmla="*/ 4380 w 9961"/>
                <a:gd name="connsiteY20" fmla="*/ 6692 h 10000"/>
                <a:gd name="connsiteX21" fmla="*/ 4614 w 9961"/>
                <a:gd name="connsiteY21" fmla="*/ 6391 h 10000"/>
                <a:gd name="connsiteX22" fmla="*/ 4457 w 9961"/>
                <a:gd name="connsiteY22" fmla="*/ 6391 h 10000"/>
                <a:gd name="connsiteX23" fmla="*/ 4302 w 9961"/>
                <a:gd name="connsiteY23" fmla="*/ 6541 h 10000"/>
                <a:gd name="connsiteX24" fmla="*/ 4031 w 9961"/>
                <a:gd name="connsiteY24" fmla="*/ 6767 h 10000"/>
                <a:gd name="connsiteX25" fmla="*/ 3721 w 9961"/>
                <a:gd name="connsiteY25" fmla="*/ 7144 h 10000"/>
                <a:gd name="connsiteX26" fmla="*/ 3605 w 9961"/>
                <a:gd name="connsiteY26" fmla="*/ 7218 h 10000"/>
                <a:gd name="connsiteX27" fmla="*/ 3488 w 9961"/>
                <a:gd name="connsiteY27" fmla="*/ 7294 h 10000"/>
                <a:gd name="connsiteX28" fmla="*/ 3373 w 9961"/>
                <a:gd name="connsiteY28" fmla="*/ 7368 h 10000"/>
                <a:gd name="connsiteX29" fmla="*/ 3296 w 9961"/>
                <a:gd name="connsiteY29" fmla="*/ 7594 h 10000"/>
                <a:gd name="connsiteX30" fmla="*/ 3177 w 9961"/>
                <a:gd name="connsiteY30" fmla="*/ 7745 h 10000"/>
                <a:gd name="connsiteX31" fmla="*/ 3064 w 9961"/>
                <a:gd name="connsiteY31" fmla="*/ 7896 h 10000"/>
                <a:gd name="connsiteX32" fmla="*/ 2830 w 9961"/>
                <a:gd name="connsiteY32" fmla="*/ 8046 h 10000"/>
                <a:gd name="connsiteX33" fmla="*/ 2598 w 9961"/>
                <a:gd name="connsiteY33" fmla="*/ 8196 h 10000"/>
                <a:gd name="connsiteX34" fmla="*/ 2403 w 9961"/>
                <a:gd name="connsiteY34" fmla="*/ 8271 h 10000"/>
                <a:gd name="connsiteX35" fmla="*/ 2172 w 9961"/>
                <a:gd name="connsiteY35" fmla="*/ 8422 h 10000"/>
                <a:gd name="connsiteX36" fmla="*/ 2015 w 9961"/>
                <a:gd name="connsiteY36" fmla="*/ 8647 h 10000"/>
                <a:gd name="connsiteX37" fmla="*/ 1938 w 9961"/>
                <a:gd name="connsiteY37" fmla="*/ 8797 h 10000"/>
                <a:gd name="connsiteX38" fmla="*/ 1822 w 9961"/>
                <a:gd name="connsiteY38" fmla="*/ 8797 h 10000"/>
                <a:gd name="connsiteX39" fmla="*/ 1395 w 9961"/>
                <a:gd name="connsiteY39" fmla="*/ 9024 h 10000"/>
                <a:gd name="connsiteX40" fmla="*/ 969 w 9961"/>
                <a:gd name="connsiteY40" fmla="*/ 9324 h 10000"/>
                <a:gd name="connsiteX41" fmla="*/ 505 w 9961"/>
                <a:gd name="connsiteY41" fmla="*/ 9700 h 10000"/>
                <a:gd name="connsiteX42" fmla="*/ 78 w 9961"/>
                <a:gd name="connsiteY42" fmla="*/ 10000 h 10000"/>
                <a:gd name="connsiteX43" fmla="*/ 78 w 9961"/>
                <a:gd name="connsiteY43" fmla="*/ 9925 h 10000"/>
                <a:gd name="connsiteX44" fmla="*/ 39 w 9961"/>
                <a:gd name="connsiteY44" fmla="*/ 9850 h 10000"/>
                <a:gd name="connsiteX45" fmla="*/ 0 w 9961"/>
                <a:gd name="connsiteY45" fmla="*/ 9850 h 10000"/>
                <a:gd name="connsiteX46" fmla="*/ 312 w 9961"/>
                <a:gd name="connsiteY46" fmla="*/ 9625 h 10000"/>
                <a:gd name="connsiteX47" fmla="*/ 427 w 9961"/>
                <a:gd name="connsiteY47" fmla="*/ 9625 h 10000"/>
                <a:gd name="connsiteX48" fmla="*/ 465 w 9961"/>
                <a:gd name="connsiteY48" fmla="*/ 9549 h 10000"/>
                <a:gd name="connsiteX49" fmla="*/ 583 w 9961"/>
                <a:gd name="connsiteY49" fmla="*/ 9324 h 10000"/>
                <a:gd name="connsiteX50" fmla="*/ 698 w 9961"/>
                <a:gd name="connsiteY50" fmla="*/ 9174 h 10000"/>
                <a:gd name="connsiteX51" fmla="*/ 815 w 9961"/>
                <a:gd name="connsiteY51" fmla="*/ 9098 h 10000"/>
                <a:gd name="connsiteX52" fmla="*/ 1164 w 9961"/>
                <a:gd name="connsiteY52" fmla="*/ 8873 h 10000"/>
                <a:gd name="connsiteX53" fmla="*/ 1472 w 9961"/>
                <a:gd name="connsiteY53" fmla="*/ 8722 h 10000"/>
                <a:gd name="connsiteX54" fmla="*/ 2055 w 9961"/>
                <a:gd name="connsiteY54" fmla="*/ 7896 h 10000"/>
                <a:gd name="connsiteX55" fmla="*/ 2015 w 9961"/>
                <a:gd name="connsiteY55" fmla="*/ 7745 h 10000"/>
                <a:gd name="connsiteX56" fmla="*/ 1976 w 9961"/>
                <a:gd name="connsiteY56" fmla="*/ 7670 h 10000"/>
                <a:gd name="connsiteX57" fmla="*/ 1822 w 9961"/>
                <a:gd name="connsiteY57" fmla="*/ 7896 h 10000"/>
                <a:gd name="connsiteX58" fmla="*/ 1668 w 9961"/>
                <a:gd name="connsiteY58" fmla="*/ 7896 h 10000"/>
                <a:gd name="connsiteX59" fmla="*/ 1668 w 9961"/>
                <a:gd name="connsiteY59" fmla="*/ 7670 h 10000"/>
                <a:gd name="connsiteX60" fmla="*/ 1630 w 9961"/>
                <a:gd name="connsiteY60" fmla="*/ 7594 h 10000"/>
                <a:gd name="connsiteX61" fmla="*/ 1551 w 9961"/>
                <a:gd name="connsiteY61" fmla="*/ 7594 h 10000"/>
                <a:gd name="connsiteX62" fmla="*/ 1472 w 9961"/>
                <a:gd name="connsiteY62" fmla="*/ 7594 h 10000"/>
                <a:gd name="connsiteX63" fmla="*/ 1395 w 9961"/>
                <a:gd name="connsiteY63" fmla="*/ 7670 h 10000"/>
                <a:gd name="connsiteX64" fmla="*/ 1239 w 9961"/>
                <a:gd name="connsiteY64" fmla="*/ 7820 h 10000"/>
                <a:gd name="connsiteX65" fmla="*/ 1008 w 9961"/>
                <a:gd name="connsiteY65" fmla="*/ 7820 h 10000"/>
                <a:gd name="connsiteX66" fmla="*/ 1126 w 9961"/>
                <a:gd name="connsiteY66" fmla="*/ 7670 h 10000"/>
                <a:gd name="connsiteX67" fmla="*/ 1279 w 9961"/>
                <a:gd name="connsiteY67" fmla="*/ 7444 h 10000"/>
                <a:gd name="connsiteX68" fmla="*/ 1395 w 9961"/>
                <a:gd name="connsiteY68" fmla="*/ 7218 h 10000"/>
                <a:gd name="connsiteX69" fmla="*/ 1472 w 9961"/>
                <a:gd name="connsiteY69" fmla="*/ 6994 h 10000"/>
                <a:gd name="connsiteX70" fmla="*/ 1395 w 9961"/>
                <a:gd name="connsiteY70" fmla="*/ 6994 h 10000"/>
                <a:gd name="connsiteX71" fmla="*/ 1317 w 9961"/>
                <a:gd name="connsiteY71" fmla="*/ 6994 h 10000"/>
                <a:gd name="connsiteX72" fmla="*/ 1164 w 9961"/>
                <a:gd name="connsiteY72" fmla="*/ 6994 h 10000"/>
                <a:gd name="connsiteX73" fmla="*/ 1087 w 9961"/>
                <a:gd name="connsiteY73" fmla="*/ 6994 h 10000"/>
                <a:gd name="connsiteX74" fmla="*/ 1008 w 9961"/>
                <a:gd name="connsiteY74" fmla="*/ 6918 h 10000"/>
                <a:gd name="connsiteX75" fmla="*/ 969 w 9961"/>
                <a:gd name="connsiteY75" fmla="*/ 6692 h 10000"/>
                <a:gd name="connsiteX76" fmla="*/ 969 w 9961"/>
                <a:gd name="connsiteY76" fmla="*/ 6015 h 10000"/>
                <a:gd name="connsiteX77" fmla="*/ 1782 w 9961"/>
                <a:gd name="connsiteY77" fmla="*/ 4811 h 10000"/>
                <a:gd name="connsiteX78" fmla="*/ 1901 w 9961"/>
                <a:gd name="connsiteY78" fmla="*/ 4887 h 10000"/>
                <a:gd name="connsiteX79" fmla="*/ 2055 w 9961"/>
                <a:gd name="connsiteY79" fmla="*/ 4962 h 10000"/>
                <a:gd name="connsiteX80" fmla="*/ 2520 w 9961"/>
                <a:gd name="connsiteY80" fmla="*/ 4887 h 10000"/>
                <a:gd name="connsiteX81" fmla="*/ 2985 w 9961"/>
                <a:gd name="connsiteY81" fmla="*/ 4661 h 10000"/>
                <a:gd name="connsiteX82" fmla="*/ 3177 w 9961"/>
                <a:gd name="connsiteY82" fmla="*/ 4587 h 10000"/>
                <a:gd name="connsiteX83" fmla="*/ 3410 w 9961"/>
                <a:gd name="connsiteY83" fmla="*/ 4362 h 10000"/>
                <a:gd name="connsiteX84" fmla="*/ 3567 w 9961"/>
                <a:gd name="connsiteY84" fmla="*/ 4136 h 10000"/>
                <a:gd name="connsiteX85" fmla="*/ 3605 w 9961"/>
                <a:gd name="connsiteY85" fmla="*/ 3910 h 10000"/>
                <a:gd name="connsiteX86" fmla="*/ 3373 w 9961"/>
                <a:gd name="connsiteY86" fmla="*/ 4060 h 10000"/>
                <a:gd name="connsiteX87" fmla="*/ 3256 w 9961"/>
                <a:gd name="connsiteY87" fmla="*/ 4136 h 10000"/>
                <a:gd name="connsiteX88" fmla="*/ 3101 w 9961"/>
                <a:gd name="connsiteY88" fmla="*/ 4210 h 10000"/>
                <a:gd name="connsiteX89" fmla="*/ 2945 w 9961"/>
                <a:gd name="connsiteY89" fmla="*/ 4136 h 10000"/>
                <a:gd name="connsiteX90" fmla="*/ 2753 w 9961"/>
                <a:gd name="connsiteY90" fmla="*/ 4060 h 10000"/>
                <a:gd name="connsiteX91" fmla="*/ 2443 w 9961"/>
                <a:gd name="connsiteY91" fmla="*/ 3835 h 10000"/>
                <a:gd name="connsiteX92" fmla="*/ 3373 w 9961"/>
                <a:gd name="connsiteY92" fmla="*/ 2632 h 10000"/>
                <a:gd name="connsiteX93" fmla="*/ 3527 w 9961"/>
                <a:gd name="connsiteY93" fmla="*/ 2632 h 10000"/>
                <a:gd name="connsiteX94" fmla="*/ 3721 w 9961"/>
                <a:gd name="connsiteY94" fmla="*/ 2707 h 10000"/>
                <a:gd name="connsiteX95" fmla="*/ 3721 w 9961"/>
                <a:gd name="connsiteY95" fmla="*/ 2932 h 10000"/>
                <a:gd name="connsiteX96" fmla="*/ 3758 w 9961"/>
                <a:gd name="connsiteY96" fmla="*/ 3009 h 10000"/>
                <a:gd name="connsiteX97" fmla="*/ 3837 w 9961"/>
                <a:gd name="connsiteY97" fmla="*/ 3083 h 10000"/>
                <a:gd name="connsiteX98" fmla="*/ 3953 w 9961"/>
                <a:gd name="connsiteY98" fmla="*/ 3083 h 10000"/>
                <a:gd name="connsiteX99" fmla="*/ 4031 w 9961"/>
                <a:gd name="connsiteY99" fmla="*/ 3083 h 10000"/>
                <a:gd name="connsiteX100" fmla="*/ 4111 w 9961"/>
                <a:gd name="connsiteY100" fmla="*/ 3009 h 10000"/>
                <a:gd name="connsiteX101" fmla="*/ 4111 w 9961"/>
                <a:gd name="connsiteY101" fmla="*/ 2857 h 10000"/>
                <a:gd name="connsiteX102" fmla="*/ 4147 w 9961"/>
                <a:gd name="connsiteY102" fmla="*/ 2632 h 10000"/>
                <a:gd name="connsiteX103" fmla="*/ 4069 w 9961"/>
                <a:gd name="connsiteY103" fmla="*/ 2632 h 10000"/>
                <a:gd name="connsiteX104" fmla="*/ 4031 w 9961"/>
                <a:gd name="connsiteY104" fmla="*/ 2557 h 10000"/>
                <a:gd name="connsiteX105" fmla="*/ 4031 w 9961"/>
                <a:gd name="connsiteY105" fmla="*/ 2481 h 10000"/>
                <a:gd name="connsiteX106" fmla="*/ 4031 w 9961"/>
                <a:gd name="connsiteY106" fmla="*/ 2255 h 10000"/>
                <a:gd name="connsiteX107" fmla="*/ 3991 w 9961"/>
                <a:gd name="connsiteY107" fmla="*/ 2180 h 10000"/>
                <a:gd name="connsiteX108" fmla="*/ 3991 w 9961"/>
                <a:gd name="connsiteY108" fmla="*/ 2030 h 10000"/>
                <a:gd name="connsiteX109" fmla="*/ 3991 w 9961"/>
                <a:gd name="connsiteY109" fmla="*/ 1730 h 10000"/>
                <a:gd name="connsiteX110" fmla="*/ 4264 w 9961"/>
                <a:gd name="connsiteY110" fmla="*/ 1353 h 10000"/>
                <a:gd name="connsiteX111" fmla="*/ 4419 w 9961"/>
                <a:gd name="connsiteY111" fmla="*/ 1429 h 10000"/>
                <a:gd name="connsiteX112" fmla="*/ 4573 w 9961"/>
                <a:gd name="connsiteY112" fmla="*/ 1503 h 10000"/>
                <a:gd name="connsiteX113" fmla="*/ 4767 w 9961"/>
                <a:gd name="connsiteY113" fmla="*/ 1429 h 10000"/>
                <a:gd name="connsiteX114" fmla="*/ 5000 w 9961"/>
                <a:gd name="connsiteY114" fmla="*/ 1203 h 10000"/>
                <a:gd name="connsiteX115" fmla="*/ 5117 w 9961"/>
                <a:gd name="connsiteY115" fmla="*/ 1053 h 10000"/>
                <a:gd name="connsiteX116" fmla="*/ 5271 w 9961"/>
                <a:gd name="connsiteY116" fmla="*/ 827 h 10000"/>
                <a:gd name="connsiteX117" fmla="*/ 5737 w 9961"/>
                <a:gd name="connsiteY117" fmla="*/ 527 h 10000"/>
                <a:gd name="connsiteX118" fmla="*/ 6279 w 9961"/>
                <a:gd name="connsiteY118" fmla="*/ 377 h 10000"/>
                <a:gd name="connsiteX119" fmla="*/ 6783 w 9961"/>
                <a:gd name="connsiteY119" fmla="*/ 150 h 10000"/>
                <a:gd name="connsiteX120" fmla="*/ 7287 w 9961"/>
                <a:gd name="connsiteY120" fmla="*/ 0 h 10000"/>
                <a:gd name="connsiteX121" fmla="*/ 7441 w 9961"/>
                <a:gd name="connsiteY121" fmla="*/ 76 h 10000"/>
                <a:gd name="connsiteX122" fmla="*/ 7596 w 9961"/>
                <a:gd name="connsiteY122" fmla="*/ 150 h 10000"/>
                <a:gd name="connsiteX123" fmla="*/ 7791 w 9961"/>
                <a:gd name="connsiteY123" fmla="*/ 226 h 10000"/>
                <a:gd name="connsiteX124" fmla="*/ 7986 w 9961"/>
                <a:gd name="connsiteY124" fmla="*/ 226 h 10000"/>
                <a:gd name="connsiteX125" fmla="*/ 8023 w 9961"/>
                <a:gd name="connsiteY125" fmla="*/ 452 h 10000"/>
                <a:gd name="connsiteX126" fmla="*/ 8063 w 9961"/>
                <a:gd name="connsiteY126" fmla="*/ 452 h 10000"/>
                <a:gd name="connsiteX127" fmla="*/ 8720 w 9961"/>
                <a:gd name="connsiteY127" fmla="*/ 452 h 10000"/>
                <a:gd name="connsiteX128" fmla="*/ 8837 w 9961"/>
                <a:gd name="connsiteY128" fmla="*/ 527 h 10000"/>
                <a:gd name="connsiteX129" fmla="*/ 8914 w 9961"/>
                <a:gd name="connsiteY129" fmla="*/ 602 h 10000"/>
                <a:gd name="connsiteX130" fmla="*/ 9185 w 9961"/>
                <a:gd name="connsiteY130" fmla="*/ 602 h 10000"/>
                <a:gd name="connsiteX131" fmla="*/ 9457 w 9961"/>
                <a:gd name="connsiteY131" fmla="*/ 602 h 10000"/>
                <a:gd name="connsiteX132" fmla="*/ 9575 w 9961"/>
                <a:gd name="connsiteY132" fmla="*/ 677 h 10000"/>
                <a:gd name="connsiteX133" fmla="*/ 9728 w 9961"/>
                <a:gd name="connsiteY133" fmla="*/ 751 h 10000"/>
                <a:gd name="connsiteX134" fmla="*/ 9961 w 9961"/>
                <a:gd name="connsiteY134" fmla="*/ 751 h 10000"/>
                <a:gd name="connsiteX135" fmla="*/ 6627 w 9961"/>
                <a:gd name="connsiteY135" fmla="*/ 6692 h 10000"/>
                <a:gd name="connsiteX136" fmla="*/ 6589 w 9961"/>
                <a:gd name="connsiteY136" fmla="*/ 6692 h 10000"/>
                <a:gd name="connsiteX0" fmla="*/ 6576 w 9961"/>
                <a:gd name="connsiteY0" fmla="*/ 6692 h 10000"/>
                <a:gd name="connsiteX1" fmla="*/ 6343 w 9961"/>
                <a:gd name="connsiteY1" fmla="*/ 6842 h 10000"/>
                <a:gd name="connsiteX2" fmla="*/ 6110 w 9961"/>
                <a:gd name="connsiteY2" fmla="*/ 6918 h 10000"/>
                <a:gd name="connsiteX3" fmla="*/ 5913 w 9961"/>
                <a:gd name="connsiteY3" fmla="*/ 6842 h 10000"/>
                <a:gd name="connsiteX4" fmla="*/ 5720 w 9961"/>
                <a:gd name="connsiteY4" fmla="*/ 6767 h 10000"/>
                <a:gd name="connsiteX5" fmla="*/ 5604 w 9961"/>
                <a:gd name="connsiteY5" fmla="*/ 6617 h 10000"/>
                <a:gd name="connsiteX6" fmla="*/ 5564 w 9961"/>
                <a:gd name="connsiteY6" fmla="*/ 6467 h 10000"/>
                <a:gd name="connsiteX7" fmla="*/ 5525 w 9961"/>
                <a:gd name="connsiteY7" fmla="*/ 6316 h 10000"/>
                <a:gd name="connsiteX8" fmla="*/ 5369 w 9961"/>
                <a:gd name="connsiteY8" fmla="*/ 6316 h 10000"/>
                <a:gd name="connsiteX9" fmla="*/ 5098 w 9961"/>
                <a:gd name="connsiteY9" fmla="*/ 6692 h 10000"/>
                <a:gd name="connsiteX10" fmla="*/ 4981 w 9961"/>
                <a:gd name="connsiteY10" fmla="*/ 6842 h 10000"/>
                <a:gd name="connsiteX11" fmla="*/ 4787 w 9961"/>
                <a:gd name="connsiteY11" fmla="*/ 6918 h 10000"/>
                <a:gd name="connsiteX12" fmla="*/ 4631 w 9961"/>
                <a:gd name="connsiteY12" fmla="*/ 6918 h 10000"/>
                <a:gd name="connsiteX13" fmla="*/ 4435 w 9961"/>
                <a:gd name="connsiteY13" fmla="*/ 7069 h 10000"/>
                <a:gd name="connsiteX14" fmla="*/ 4280 w 9961"/>
                <a:gd name="connsiteY14" fmla="*/ 7218 h 10000"/>
                <a:gd name="connsiteX15" fmla="*/ 4088 w 9961"/>
                <a:gd name="connsiteY15" fmla="*/ 7518 h 10000"/>
                <a:gd name="connsiteX16" fmla="*/ 3813 w 9961"/>
                <a:gd name="connsiteY16" fmla="*/ 7518 h 10000"/>
                <a:gd name="connsiteX17" fmla="*/ 3891 w 9961"/>
                <a:gd name="connsiteY17" fmla="*/ 7294 h 10000"/>
                <a:gd name="connsiteX18" fmla="*/ 3968 w 9961"/>
                <a:gd name="connsiteY18" fmla="*/ 7144 h 10000"/>
                <a:gd name="connsiteX19" fmla="*/ 4164 w 9961"/>
                <a:gd name="connsiteY19" fmla="*/ 6842 h 10000"/>
                <a:gd name="connsiteX20" fmla="*/ 4358 w 9961"/>
                <a:gd name="connsiteY20" fmla="*/ 6692 h 10000"/>
                <a:gd name="connsiteX21" fmla="*/ 4593 w 9961"/>
                <a:gd name="connsiteY21" fmla="*/ 6391 h 10000"/>
                <a:gd name="connsiteX22" fmla="*/ 4435 w 9961"/>
                <a:gd name="connsiteY22" fmla="*/ 6391 h 10000"/>
                <a:gd name="connsiteX23" fmla="*/ 4280 w 9961"/>
                <a:gd name="connsiteY23" fmla="*/ 6541 h 10000"/>
                <a:gd name="connsiteX24" fmla="*/ 4008 w 9961"/>
                <a:gd name="connsiteY24" fmla="*/ 6767 h 10000"/>
                <a:gd name="connsiteX25" fmla="*/ 3697 w 9961"/>
                <a:gd name="connsiteY25" fmla="*/ 7144 h 10000"/>
                <a:gd name="connsiteX26" fmla="*/ 3580 w 9961"/>
                <a:gd name="connsiteY26" fmla="*/ 7218 h 10000"/>
                <a:gd name="connsiteX27" fmla="*/ 3463 w 9961"/>
                <a:gd name="connsiteY27" fmla="*/ 7294 h 10000"/>
                <a:gd name="connsiteX28" fmla="*/ 3347 w 9961"/>
                <a:gd name="connsiteY28" fmla="*/ 7368 h 10000"/>
                <a:gd name="connsiteX29" fmla="*/ 3270 w 9961"/>
                <a:gd name="connsiteY29" fmla="*/ 7594 h 10000"/>
                <a:gd name="connsiteX30" fmla="*/ 3150 w 9961"/>
                <a:gd name="connsiteY30" fmla="*/ 7745 h 10000"/>
                <a:gd name="connsiteX31" fmla="*/ 3037 w 9961"/>
                <a:gd name="connsiteY31" fmla="*/ 7896 h 10000"/>
                <a:gd name="connsiteX32" fmla="*/ 2802 w 9961"/>
                <a:gd name="connsiteY32" fmla="*/ 8046 h 10000"/>
                <a:gd name="connsiteX33" fmla="*/ 2569 w 9961"/>
                <a:gd name="connsiteY33" fmla="*/ 8196 h 10000"/>
                <a:gd name="connsiteX34" fmla="*/ 2373 w 9961"/>
                <a:gd name="connsiteY34" fmla="*/ 8271 h 10000"/>
                <a:gd name="connsiteX35" fmla="*/ 2142 w 9961"/>
                <a:gd name="connsiteY35" fmla="*/ 8422 h 10000"/>
                <a:gd name="connsiteX36" fmla="*/ 1984 w 9961"/>
                <a:gd name="connsiteY36" fmla="*/ 8647 h 10000"/>
                <a:gd name="connsiteX37" fmla="*/ 1907 w 9961"/>
                <a:gd name="connsiteY37" fmla="*/ 8797 h 10000"/>
                <a:gd name="connsiteX38" fmla="*/ 1790 w 9961"/>
                <a:gd name="connsiteY38" fmla="*/ 8797 h 10000"/>
                <a:gd name="connsiteX39" fmla="*/ 1361 w 9961"/>
                <a:gd name="connsiteY39" fmla="*/ 9024 h 10000"/>
                <a:gd name="connsiteX40" fmla="*/ 934 w 9961"/>
                <a:gd name="connsiteY40" fmla="*/ 9324 h 10000"/>
                <a:gd name="connsiteX41" fmla="*/ 468 w 9961"/>
                <a:gd name="connsiteY41" fmla="*/ 9700 h 10000"/>
                <a:gd name="connsiteX42" fmla="*/ 39 w 9961"/>
                <a:gd name="connsiteY42" fmla="*/ 10000 h 10000"/>
                <a:gd name="connsiteX43" fmla="*/ 39 w 9961"/>
                <a:gd name="connsiteY43" fmla="*/ 9925 h 10000"/>
                <a:gd name="connsiteX44" fmla="*/ 0 w 9961"/>
                <a:gd name="connsiteY44" fmla="*/ 9850 h 10000"/>
                <a:gd name="connsiteX45" fmla="*/ 274 w 9961"/>
                <a:gd name="connsiteY45" fmla="*/ 9625 h 10000"/>
                <a:gd name="connsiteX46" fmla="*/ 390 w 9961"/>
                <a:gd name="connsiteY46" fmla="*/ 9625 h 10000"/>
                <a:gd name="connsiteX47" fmla="*/ 428 w 9961"/>
                <a:gd name="connsiteY47" fmla="*/ 9549 h 10000"/>
                <a:gd name="connsiteX48" fmla="*/ 546 w 9961"/>
                <a:gd name="connsiteY48" fmla="*/ 9324 h 10000"/>
                <a:gd name="connsiteX49" fmla="*/ 662 w 9961"/>
                <a:gd name="connsiteY49" fmla="*/ 9174 h 10000"/>
                <a:gd name="connsiteX50" fmla="*/ 779 w 9961"/>
                <a:gd name="connsiteY50" fmla="*/ 9098 h 10000"/>
                <a:gd name="connsiteX51" fmla="*/ 1130 w 9961"/>
                <a:gd name="connsiteY51" fmla="*/ 8873 h 10000"/>
                <a:gd name="connsiteX52" fmla="*/ 1439 w 9961"/>
                <a:gd name="connsiteY52" fmla="*/ 8722 h 10000"/>
                <a:gd name="connsiteX53" fmla="*/ 2024 w 9961"/>
                <a:gd name="connsiteY53" fmla="*/ 7896 h 10000"/>
                <a:gd name="connsiteX54" fmla="*/ 1984 w 9961"/>
                <a:gd name="connsiteY54" fmla="*/ 7745 h 10000"/>
                <a:gd name="connsiteX55" fmla="*/ 1945 w 9961"/>
                <a:gd name="connsiteY55" fmla="*/ 7670 h 10000"/>
                <a:gd name="connsiteX56" fmla="*/ 1790 w 9961"/>
                <a:gd name="connsiteY56" fmla="*/ 7896 h 10000"/>
                <a:gd name="connsiteX57" fmla="*/ 1636 w 9961"/>
                <a:gd name="connsiteY57" fmla="*/ 7896 h 10000"/>
                <a:gd name="connsiteX58" fmla="*/ 1636 w 9961"/>
                <a:gd name="connsiteY58" fmla="*/ 7670 h 10000"/>
                <a:gd name="connsiteX59" fmla="*/ 1597 w 9961"/>
                <a:gd name="connsiteY59" fmla="*/ 7594 h 10000"/>
                <a:gd name="connsiteX60" fmla="*/ 1518 w 9961"/>
                <a:gd name="connsiteY60" fmla="*/ 7594 h 10000"/>
                <a:gd name="connsiteX61" fmla="*/ 1439 w 9961"/>
                <a:gd name="connsiteY61" fmla="*/ 7594 h 10000"/>
                <a:gd name="connsiteX62" fmla="*/ 1361 w 9961"/>
                <a:gd name="connsiteY62" fmla="*/ 7670 h 10000"/>
                <a:gd name="connsiteX63" fmla="*/ 1205 w 9961"/>
                <a:gd name="connsiteY63" fmla="*/ 7820 h 10000"/>
                <a:gd name="connsiteX64" fmla="*/ 973 w 9961"/>
                <a:gd name="connsiteY64" fmla="*/ 7820 h 10000"/>
                <a:gd name="connsiteX65" fmla="*/ 1091 w 9961"/>
                <a:gd name="connsiteY65" fmla="*/ 7670 h 10000"/>
                <a:gd name="connsiteX66" fmla="*/ 1245 w 9961"/>
                <a:gd name="connsiteY66" fmla="*/ 7444 h 10000"/>
                <a:gd name="connsiteX67" fmla="*/ 1361 w 9961"/>
                <a:gd name="connsiteY67" fmla="*/ 7218 h 10000"/>
                <a:gd name="connsiteX68" fmla="*/ 1439 w 9961"/>
                <a:gd name="connsiteY68" fmla="*/ 6994 h 10000"/>
                <a:gd name="connsiteX69" fmla="*/ 1361 w 9961"/>
                <a:gd name="connsiteY69" fmla="*/ 6994 h 10000"/>
                <a:gd name="connsiteX70" fmla="*/ 1283 w 9961"/>
                <a:gd name="connsiteY70" fmla="*/ 6994 h 10000"/>
                <a:gd name="connsiteX71" fmla="*/ 1130 w 9961"/>
                <a:gd name="connsiteY71" fmla="*/ 6994 h 10000"/>
                <a:gd name="connsiteX72" fmla="*/ 1052 w 9961"/>
                <a:gd name="connsiteY72" fmla="*/ 6994 h 10000"/>
                <a:gd name="connsiteX73" fmla="*/ 973 w 9961"/>
                <a:gd name="connsiteY73" fmla="*/ 6918 h 10000"/>
                <a:gd name="connsiteX74" fmla="*/ 934 w 9961"/>
                <a:gd name="connsiteY74" fmla="*/ 6692 h 10000"/>
                <a:gd name="connsiteX75" fmla="*/ 934 w 9961"/>
                <a:gd name="connsiteY75" fmla="*/ 6015 h 10000"/>
                <a:gd name="connsiteX76" fmla="*/ 1750 w 9961"/>
                <a:gd name="connsiteY76" fmla="*/ 4811 h 10000"/>
                <a:gd name="connsiteX77" fmla="*/ 1869 w 9961"/>
                <a:gd name="connsiteY77" fmla="*/ 4887 h 10000"/>
                <a:gd name="connsiteX78" fmla="*/ 2024 w 9961"/>
                <a:gd name="connsiteY78" fmla="*/ 4962 h 10000"/>
                <a:gd name="connsiteX79" fmla="*/ 2491 w 9961"/>
                <a:gd name="connsiteY79" fmla="*/ 4887 h 10000"/>
                <a:gd name="connsiteX80" fmla="*/ 2958 w 9961"/>
                <a:gd name="connsiteY80" fmla="*/ 4661 h 10000"/>
                <a:gd name="connsiteX81" fmla="*/ 3150 w 9961"/>
                <a:gd name="connsiteY81" fmla="*/ 4587 h 10000"/>
                <a:gd name="connsiteX82" fmla="*/ 3384 w 9961"/>
                <a:gd name="connsiteY82" fmla="*/ 4362 h 10000"/>
                <a:gd name="connsiteX83" fmla="*/ 3542 w 9961"/>
                <a:gd name="connsiteY83" fmla="*/ 4136 h 10000"/>
                <a:gd name="connsiteX84" fmla="*/ 3580 w 9961"/>
                <a:gd name="connsiteY84" fmla="*/ 3910 h 10000"/>
                <a:gd name="connsiteX85" fmla="*/ 3347 w 9961"/>
                <a:gd name="connsiteY85" fmla="*/ 4060 h 10000"/>
                <a:gd name="connsiteX86" fmla="*/ 3230 w 9961"/>
                <a:gd name="connsiteY86" fmla="*/ 4136 h 10000"/>
                <a:gd name="connsiteX87" fmla="*/ 3074 w 9961"/>
                <a:gd name="connsiteY87" fmla="*/ 4210 h 10000"/>
                <a:gd name="connsiteX88" fmla="*/ 2918 w 9961"/>
                <a:gd name="connsiteY88" fmla="*/ 4136 h 10000"/>
                <a:gd name="connsiteX89" fmla="*/ 2725 w 9961"/>
                <a:gd name="connsiteY89" fmla="*/ 4060 h 10000"/>
                <a:gd name="connsiteX90" fmla="*/ 2414 w 9961"/>
                <a:gd name="connsiteY90" fmla="*/ 3835 h 10000"/>
                <a:gd name="connsiteX91" fmla="*/ 3347 w 9961"/>
                <a:gd name="connsiteY91" fmla="*/ 2632 h 10000"/>
                <a:gd name="connsiteX92" fmla="*/ 3502 w 9961"/>
                <a:gd name="connsiteY92" fmla="*/ 2632 h 10000"/>
                <a:gd name="connsiteX93" fmla="*/ 3697 w 9961"/>
                <a:gd name="connsiteY93" fmla="*/ 2707 h 10000"/>
                <a:gd name="connsiteX94" fmla="*/ 3697 w 9961"/>
                <a:gd name="connsiteY94" fmla="*/ 2932 h 10000"/>
                <a:gd name="connsiteX95" fmla="*/ 3734 w 9961"/>
                <a:gd name="connsiteY95" fmla="*/ 3009 h 10000"/>
                <a:gd name="connsiteX96" fmla="*/ 3813 w 9961"/>
                <a:gd name="connsiteY96" fmla="*/ 3083 h 10000"/>
                <a:gd name="connsiteX97" fmla="*/ 3929 w 9961"/>
                <a:gd name="connsiteY97" fmla="*/ 3083 h 10000"/>
                <a:gd name="connsiteX98" fmla="*/ 4008 w 9961"/>
                <a:gd name="connsiteY98" fmla="*/ 3083 h 10000"/>
                <a:gd name="connsiteX99" fmla="*/ 4088 w 9961"/>
                <a:gd name="connsiteY99" fmla="*/ 3009 h 10000"/>
                <a:gd name="connsiteX100" fmla="*/ 4088 w 9961"/>
                <a:gd name="connsiteY100" fmla="*/ 2857 h 10000"/>
                <a:gd name="connsiteX101" fmla="*/ 4124 w 9961"/>
                <a:gd name="connsiteY101" fmla="*/ 2632 h 10000"/>
                <a:gd name="connsiteX102" fmla="*/ 4046 w 9961"/>
                <a:gd name="connsiteY102" fmla="*/ 2632 h 10000"/>
                <a:gd name="connsiteX103" fmla="*/ 4008 w 9961"/>
                <a:gd name="connsiteY103" fmla="*/ 2557 h 10000"/>
                <a:gd name="connsiteX104" fmla="*/ 4008 w 9961"/>
                <a:gd name="connsiteY104" fmla="*/ 2481 h 10000"/>
                <a:gd name="connsiteX105" fmla="*/ 4008 w 9961"/>
                <a:gd name="connsiteY105" fmla="*/ 2255 h 10000"/>
                <a:gd name="connsiteX106" fmla="*/ 3968 w 9961"/>
                <a:gd name="connsiteY106" fmla="*/ 2180 h 10000"/>
                <a:gd name="connsiteX107" fmla="*/ 3968 w 9961"/>
                <a:gd name="connsiteY107" fmla="*/ 2030 h 10000"/>
                <a:gd name="connsiteX108" fmla="*/ 3968 w 9961"/>
                <a:gd name="connsiteY108" fmla="*/ 1730 h 10000"/>
                <a:gd name="connsiteX109" fmla="*/ 4242 w 9961"/>
                <a:gd name="connsiteY109" fmla="*/ 1353 h 10000"/>
                <a:gd name="connsiteX110" fmla="*/ 4397 w 9961"/>
                <a:gd name="connsiteY110" fmla="*/ 1429 h 10000"/>
                <a:gd name="connsiteX111" fmla="*/ 4552 w 9961"/>
                <a:gd name="connsiteY111" fmla="*/ 1503 h 10000"/>
                <a:gd name="connsiteX112" fmla="*/ 4747 w 9961"/>
                <a:gd name="connsiteY112" fmla="*/ 1429 h 10000"/>
                <a:gd name="connsiteX113" fmla="*/ 4981 w 9961"/>
                <a:gd name="connsiteY113" fmla="*/ 1203 h 10000"/>
                <a:gd name="connsiteX114" fmla="*/ 5098 w 9961"/>
                <a:gd name="connsiteY114" fmla="*/ 1053 h 10000"/>
                <a:gd name="connsiteX115" fmla="*/ 5253 w 9961"/>
                <a:gd name="connsiteY115" fmla="*/ 827 h 10000"/>
                <a:gd name="connsiteX116" fmla="*/ 5720 w 9961"/>
                <a:gd name="connsiteY116" fmla="*/ 527 h 10000"/>
                <a:gd name="connsiteX117" fmla="*/ 6265 w 9961"/>
                <a:gd name="connsiteY117" fmla="*/ 377 h 10000"/>
                <a:gd name="connsiteX118" fmla="*/ 6771 w 9961"/>
                <a:gd name="connsiteY118" fmla="*/ 150 h 10000"/>
                <a:gd name="connsiteX119" fmla="*/ 7277 w 9961"/>
                <a:gd name="connsiteY119" fmla="*/ 0 h 10000"/>
                <a:gd name="connsiteX120" fmla="*/ 7431 w 9961"/>
                <a:gd name="connsiteY120" fmla="*/ 76 h 10000"/>
                <a:gd name="connsiteX121" fmla="*/ 7587 w 9961"/>
                <a:gd name="connsiteY121" fmla="*/ 150 h 10000"/>
                <a:gd name="connsiteX122" fmla="*/ 7783 w 9961"/>
                <a:gd name="connsiteY122" fmla="*/ 226 h 10000"/>
                <a:gd name="connsiteX123" fmla="*/ 7978 w 9961"/>
                <a:gd name="connsiteY123" fmla="*/ 226 h 10000"/>
                <a:gd name="connsiteX124" fmla="*/ 8015 w 9961"/>
                <a:gd name="connsiteY124" fmla="*/ 452 h 10000"/>
                <a:gd name="connsiteX125" fmla="*/ 8056 w 9961"/>
                <a:gd name="connsiteY125" fmla="*/ 452 h 10000"/>
                <a:gd name="connsiteX126" fmla="*/ 8715 w 9961"/>
                <a:gd name="connsiteY126" fmla="*/ 452 h 10000"/>
                <a:gd name="connsiteX127" fmla="*/ 8833 w 9961"/>
                <a:gd name="connsiteY127" fmla="*/ 527 h 10000"/>
                <a:gd name="connsiteX128" fmla="*/ 8910 w 9961"/>
                <a:gd name="connsiteY128" fmla="*/ 602 h 10000"/>
                <a:gd name="connsiteX129" fmla="*/ 9182 w 9961"/>
                <a:gd name="connsiteY129" fmla="*/ 602 h 10000"/>
                <a:gd name="connsiteX130" fmla="*/ 9455 w 9961"/>
                <a:gd name="connsiteY130" fmla="*/ 602 h 10000"/>
                <a:gd name="connsiteX131" fmla="*/ 9573 w 9961"/>
                <a:gd name="connsiteY131" fmla="*/ 677 h 10000"/>
                <a:gd name="connsiteX132" fmla="*/ 9727 w 9961"/>
                <a:gd name="connsiteY132" fmla="*/ 751 h 10000"/>
                <a:gd name="connsiteX133" fmla="*/ 9961 w 9961"/>
                <a:gd name="connsiteY133" fmla="*/ 751 h 10000"/>
                <a:gd name="connsiteX134" fmla="*/ 6614 w 9961"/>
                <a:gd name="connsiteY134" fmla="*/ 6692 h 10000"/>
                <a:gd name="connsiteX135" fmla="*/ 6576 w 9961"/>
                <a:gd name="connsiteY135" fmla="*/ 6692 h 10000"/>
                <a:gd name="connsiteX0" fmla="*/ 6563 w 9961"/>
                <a:gd name="connsiteY0" fmla="*/ 6692 h 10000"/>
                <a:gd name="connsiteX1" fmla="*/ 6329 w 9961"/>
                <a:gd name="connsiteY1" fmla="*/ 6842 h 10000"/>
                <a:gd name="connsiteX2" fmla="*/ 6095 w 9961"/>
                <a:gd name="connsiteY2" fmla="*/ 6918 h 10000"/>
                <a:gd name="connsiteX3" fmla="*/ 5897 w 9961"/>
                <a:gd name="connsiteY3" fmla="*/ 6842 h 10000"/>
                <a:gd name="connsiteX4" fmla="*/ 5703 w 9961"/>
                <a:gd name="connsiteY4" fmla="*/ 6767 h 10000"/>
                <a:gd name="connsiteX5" fmla="*/ 5587 w 9961"/>
                <a:gd name="connsiteY5" fmla="*/ 6617 h 10000"/>
                <a:gd name="connsiteX6" fmla="*/ 5547 w 9961"/>
                <a:gd name="connsiteY6" fmla="*/ 6467 h 10000"/>
                <a:gd name="connsiteX7" fmla="*/ 5508 w 9961"/>
                <a:gd name="connsiteY7" fmla="*/ 6316 h 10000"/>
                <a:gd name="connsiteX8" fmla="*/ 5351 w 9961"/>
                <a:gd name="connsiteY8" fmla="*/ 6316 h 10000"/>
                <a:gd name="connsiteX9" fmla="*/ 5079 w 9961"/>
                <a:gd name="connsiteY9" fmla="*/ 6692 h 10000"/>
                <a:gd name="connsiteX10" fmla="*/ 4962 w 9961"/>
                <a:gd name="connsiteY10" fmla="*/ 6842 h 10000"/>
                <a:gd name="connsiteX11" fmla="*/ 4767 w 9961"/>
                <a:gd name="connsiteY11" fmla="*/ 6918 h 10000"/>
                <a:gd name="connsiteX12" fmla="*/ 4610 w 9961"/>
                <a:gd name="connsiteY12" fmla="*/ 6918 h 10000"/>
                <a:gd name="connsiteX13" fmla="*/ 4413 w 9961"/>
                <a:gd name="connsiteY13" fmla="*/ 7069 h 10000"/>
                <a:gd name="connsiteX14" fmla="*/ 4258 w 9961"/>
                <a:gd name="connsiteY14" fmla="*/ 7218 h 10000"/>
                <a:gd name="connsiteX15" fmla="*/ 4065 w 9961"/>
                <a:gd name="connsiteY15" fmla="*/ 7518 h 10000"/>
                <a:gd name="connsiteX16" fmla="*/ 3789 w 9961"/>
                <a:gd name="connsiteY16" fmla="*/ 7518 h 10000"/>
                <a:gd name="connsiteX17" fmla="*/ 3867 w 9961"/>
                <a:gd name="connsiteY17" fmla="*/ 7294 h 10000"/>
                <a:gd name="connsiteX18" fmla="*/ 3945 w 9961"/>
                <a:gd name="connsiteY18" fmla="*/ 7144 h 10000"/>
                <a:gd name="connsiteX19" fmla="*/ 4141 w 9961"/>
                <a:gd name="connsiteY19" fmla="*/ 6842 h 10000"/>
                <a:gd name="connsiteX20" fmla="*/ 4336 w 9961"/>
                <a:gd name="connsiteY20" fmla="*/ 6692 h 10000"/>
                <a:gd name="connsiteX21" fmla="*/ 4572 w 9961"/>
                <a:gd name="connsiteY21" fmla="*/ 6391 h 10000"/>
                <a:gd name="connsiteX22" fmla="*/ 4413 w 9961"/>
                <a:gd name="connsiteY22" fmla="*/ 6391 h 10000"/>
                <a:gd name="connsiteX23" fmla="*/ 4258 w 9961"/>
                <a:gd name="connsiteY23" fmla="*/ 6541 h 10000"/>
                <a:gd name="connsiteX24" fmla="*/ 3985 w 9961"/>
                <a:gd name="connsiteY24" fmla="*/ 6767 h 10000"/>
                <a:gd name="connsiteX25" fmla="*/ 3672 w 9961"/>
                <a:gd name="connsiteY25" fmla="*/ 7144 h 10000"/>
                <a:gd name="connsiteX26" fmla="*/ 3555 w 9961"/>
                <a:gd name="connsiteY26" fmla="*/ 7218 h 10000"/>
                <a:gd name="connsiteX27" fmla="*/ 3438 w 9961"/>
                <a:gd name="connsiteY27" fmla="*/ 7294 h 10000"/>
                <a:gd name="connsiteX28" fmla="*/ 3321 w 9961"/>
                <a:gd name="connsiteY28" fmla="*/ 7368 h 10000"/>
                <a:gd name="connsiteX29" fmla="*/ 3244 w 9961"/>
                <a:gd name="connsiteY29" fmla="*/ 7594 h 10000"/>
                <a:gd name="connsiteX30" fmla="*/ 3123 w 9961"/>
                <a:gd name="connsiteY30" fmla="*/ 7745 h 10000"/>
                <a:gd name="connsiteX31" fmla="*/ 3010 w 9961"/>
                <a:gd name="connsiteY31" fmla="*/ 7896 h 10000"/>
                <a:gd name="connsiteX32" fmla="*/ 2774 w 9961"/>
                <a:gd name="connsiteY32" fmla="*/ 8046 h 10000"/>
                <a:gd name="connsiteX33" fmla="*/ 2540 w 9961"/>
                <a:gd name="connsiteY33" fmla="*/ 8196 h 10000"/>
                <a:gd name="connsiteX34" fmla="*/ 2343 w 9961"/>
                <a:gd name="connsiteY34" fmla="*/ 8271 h 10000"/>
                <a:gd name="connsiteX35" fmla="*/ 2111 w 9961"/>
                <a:gd name="connsiteY35" fmla="*/ 8422 h 10000"/>
                <a:gd name="connsiteX36" fmla="*/ 1953 w 9961"/>
                <a:gd name="connsiteY36" fmla="*/ 8647 h 10000"/>
                <a:gd name="connsiteX37" fmla="*/ 1875 w 9961"/>
                <a:gd name="connsiteY37" fmla="*/ 8797 h 10000"/>
                <a:gd name="connsiteX38" fmla="*/ 1758 w 9961"/>
                <a:gd name="connsiteY38" fmla="*/ 8797 h 10000"/>
                <a:gd name="connsiteX39" fmla="*/ 1327 w 9961"/>
                <a:gd name="connsiteY39" fmla="*/ 9024 h 10000"/>
                <a:gd name="connsiteX40" fmla="*/ 899 w 9961"/>
                <a:gd name="connsiteY40" fmla="*/ 9324 h 10000"/>
                <a:gd name="connsiteX41" fmla="*/ 431 w 9961"/>
                <a:gd name="connsiteY41" fmla="*/ 9700 h 10000"/>
                <a:gd name="connsiteX42" fmla="*/ 0 w 9961"/>
                <a:gd name="connsiteY42" fmla="*/ 10000 h 10000"/>
                <a:gd name="connsiteX43" fmla="*/ 0 w 9961"/>
                <a:gd name="connsiteY43" fmla="*/ 9925 h 10000"/>
                <a:gd name="connsiteX44" fmla="*/ 236 w 9961"/>
                <a:gd name="connsiteY44" fmla="*/ 9625 h 10000"/>
                <a:gd name="connsiteX45" fmla="*/ 353 w 9961"/>
                <a:gd name="connsiteY45" fmla="*/ 9625 h 10000"/>
                <a:gd name="connsiteX46" fmla="*/ 391 w 9961"/>
                <a:gd name="connsiteY46" fmla="*/ 9549 h 10000"/>
                <a:gd name="connsiteX47" fmla="*/ 509 w 9961"/>
                <a:gd name="connsiteY47" fmla="*/ 9324 h 10000"/>
                <a:gd name="connsiteX48" fmla="*/ 626 w 9961"/>
                <a:gd name="connsiteY48" fmla="*/ 9174 h 10000"/>
                <a:gd name="connsiteX49" fmla="*/ 743 w 9961"/>
                <a:gd name="connsiteY49" fmla="*/ 9098 h 10000"/>
                <a:gd name="connsiteX50" fmla="*/ 1095 w 9961"/>
                <a:gd name="connsiteY50" fmla="*/ 8873 h 10000"/>
                <a:gd name="connsiteX51" fmla="*/ 1406 w 9961"/>
                <a:gd name="connsiteY51" fmla="*/ 8722 h 10000"/>
                <a:gd name="connsiteX52" fmla="*/ 1993 w 9961"/>
                <a:gd name="connsiteY52" fmla="*/ 7896 h 10000"/>
                <a:gd name="connsiteX53" fmla="*/ 1953 w 9961"/>
                <a:gd name="connsiteY53" fmla="*/ 7745 h 10000"/>
                <a:gd name="connsiteX54" fmla="*/ 1914 w 9961"/>
                <a:gd name="connsiteY54" fmla="*/ 7670 h 10000"/>
                <a:gd name="connsiteX55" fmla="*/ 1758 w 9961"/>
                <a:gd name="connsiteY55" fmla="*/ 7896 h 10000"/>
                <a:gd name="connsiteX56" fmla="*/ 1603 w 9961"/>
                <a:gd name="connsiteY56" fmla="*/ 7896 h 10000"/>
                <a:gd name="connsiteX57" fmla="*/ 1603 w 9961"/>
                <a:gd name="connsiteY57" fmla="*/ 7670 h 10000"/>
                <a:gd name="connsiteX58" fmla="*/ 1564 w 9961"/>
                <a:gd name="connsiteY58" fmla="*/ 7594 h 10000"/>
                <a:gd name="connsiteX59" fmla="*/ 1485 w 9961"/>
                <a:gd name="connsiteY59" fmla="*/ 7594 h 10000"/>
                <a:gd name="connsiteX60" fmla="*/ 1406 w 9961"/>
                <a:gd name="connsiteY60" fmla="*/ 7594 h 10000"/>
                <a:gd name="connsiteX61" fmla="*/ 1327 w 9961"/>
                <a:gd name="connsiteY61" fmla="*/ 7670 h 10000"/>
                <a:gd name="connsiteX62" fmla="*/ 1171 w 9961"/>
                <a:gd name="connsiteY62" fmla="*/ 7820 h 10000"/>
                <a:gd name="connsiteX63" fmla="*/ 938 w 9961"/>
                <a:gd name="connsiteY63" fmla="*/ 7820 h 10000"/>
                <a:gd name="connsiteX64" fmla="*/ 1056 w 9961"/>
                <a:gd name="connsiteY64" fmla="*/ 7670 h 10000"/>
                <a:gd name="connsiteX65" fmla="*/ 1211 w 9961"/>
                <a:gd name="connsiteY65" fmla="*/ 7444 h 10000"/>
                <a:gd name="connsiteX66" fmla="*/ 1327 w 9961"/>
                <a:gd name="connsiteY66" fmla="*/ 7218 h 10000"/>
                <a:gd name="connsiteX67" fmla="*/ 1406 w 9961"/>
                <a:gd name="connsiteY67" fmla="*/ 6994 h 10000"/>
                <a:gd name="connsiteX68" fmla="*/ 1327 w 9961"/>
                <a:gd name="connsiteY68" fmla="*/ 6994 h 10000"/>
                <a:gd name="connsiteX69" fmla="*/ 1249 w 9961"/>
                <a:gd name="connsiteY69" fmla="*/ 6994 h 10000"/>
                <a:gd name="connsiteX70" fmla="*/ 1095 w 9961"/>
                <a:gd name="connsiteY70" fmla="*/ 6994 h 10000"/>
                <a:gd name="connsiteX71" fmla="*/ 1017 w 9961"/>
                <a:gd name="connsiteY71" fmla="*/ 6994 h 10000"/>
                <a:gd name="connsiteX72" fmla="*/ 938 w 9961"/>
                <a:gd name="connsiteY72" fmla="*/ 6918 h 10000"/>
                <a:gd name="connsiteX73" fmla="*/ 899 w 9961"/>
                <a:gd name="connsiteY73" fmla="*/ 6692 h 10000"/>
                <a:gd name="connsiteX74" fmla="*/ 899 w 9961"/>
                <a:gd name="connsiteY74" fmla="*/ 6015 h 10000"/>
                <a:gd name="connsiteX75" fmla="*/ 1718 w 9961"/>
                <a:gd name="connsiteY75" fmla="*/ 4811 h 10000"/>
                <a:gd name="connsiteX76" fmla="*/ 1837 w 9961"/>
                <a:gd name="connsiteY76" fmla="*/ 4887 h 10000"/>
                <a:gd name="connsiteX77" fmla="*/ 1993 w 9961"/>
                <a:gd name="connsiteY77" fmla="*/ 4962 h 10000"/>
                <a:gd name="connsiteX78" fmla="*/ 2462 w 9961"/>
                <a:gd name="connsiteY78" fmla="*/ 4887 h 10000"/>
                <a:gd name="connsiteX79" fmla="*/ 2931 w 9961"/>
                <a:gd name="connsiteY79" fmla="*/ 4661 h 10000"/>
                <a:gd name="connsiteX80" fmla="*/ 3123 w 9961"/>
                <a:gd name="connsiteY80" fmla="*/ 4587 h 10000"/>
                <a:gd name="connsiteX81" fmla="*/ 3358 w 9961"/>
                <a:gd name="connsiteY81" fmla="*/ 4362 h 10000"/>
                <a:gd name="connsiteX82" fmla="*/ 3517 w 9961"/>
                <a:gd name="connsiteY82" fmla="*/ 4136 h 10000"/>
                <a:gd name="connsiteX83" fmla="*/ 3555 w 9961"/>
                <a:gd name="connsiteY83" fmla="*/ 3910 h 10000"/>
                <a:gd name="connsiteX84" fmla="*/ 3321 w 9961"/>
                <a:gd name="connsiteY84" fmla="*/ 4060 h 10000"/>
                <a:gd name="connsiteX85" fmla="*/ 3204 w 9961"/>
                <a:gd name="connsiteY85" fmla="*/ 4136 h 10000"/>
                <a:gd name="connsiteX86" fmla="*/ 3047 w 9961"/>
                <a:gd name="connsiteY86" fmla="*/ 4210 h 10000"/>
                <a:gd name="connsiteX87" fmla="*/ 2890 w 9961"/>
                <a:gd name="connsiteY87" fmla="*/ 4136 h 10000"/>
                <a:gd name="connsiteX88" fmla="*/ 2697 w 9961"/>
                <a:gd name="connsiteY88" fmla="*/ 4060 h 10000"/>
                <a:gd name="connsiteX89" fmla="*/ 2384 w 9961"/>
                <a:gd name="connsiteY89" fmla="*/ 3835 h 10000"/>
                <a:gd name="connsiteX90" fmla="*/ 3321 w 9961"/>
                <a:gd name="connsiteY90" fmla="*/ 2632 h 10000"/>
                <a:gd name="connsiteX91" fmla="*/ 3477 w 9961"/>
                <a:gd name="connsiteY91" fmla="*/ 2632 h 10000"/>
                <a:gd name="connsiteX92" fmla="*/ 3672 w 9961"/>
                <a:gd name="connsiteY92" fmla="*/ 2707 h 10000"/>
                <a:gd name="connsiteX93" fmla="*/ 3672 w 9961"/>
                <a:gd name="connsiteY93" fmla="*/ 2932 h 10000"/>
                <a:gd name="connsiteX94" fmla="*/ 3710 w 9961"/>
                <a:gd name="connsiteY94" fmla="*/ 3009 h 10000"/>
                <a:gd name="connsiteX95" fmla="*/ 3789 w 9961"/>
                <a:gd name="connsiteY95" fmla="*/ 3083 h 10000"/>
                <a:gd name="connsiteX96" fmla="*/ 3905 w 9961"/>
                <a:gd name="connsiteY96" fmla="*/ 3083 h 10000"/>
                <a:gd name="connsiteX97" fmla="*/ 3985 w 9961"/>
                <a:gd name="connsiteY97" fmla="*/ 3083 h 10000"/>
                <a:gd name="connsiteX98" fmla="*/ 4065 w 9961"/>
                <a:gd name="connsiteY98" fmla="*/ 3009 h 10000"/>
                <a:gd name="connsiteX99" fmla="*/ 4065 w 9961"/>
                <a:gd name="connsiteY99" fmla="*/ 2857 h 10000"/>
                <a:gd name="connsiteX100" fmla="*/ 4101 w 9961"/>
                <a:gd name="connsiteY100" fmla="*/ 2632 h 10000"/>
                <a:gd name="connsiteX101" fmla="*/ 4023 w 9961"/>
                <a:gd name="connsiteY101" fmla="*/ 2632 h 10000"/>
                <a:gd name="connsiteX102" fmla="*/ 3985 w 9961"/>
                <a:gd name="connsiteY102" fmla="*/ 2557 h 10000"/>
                <a:gd name="connsiteX103" fmla="*/ 3985 w 9961"/>
                <a:gd name="connsiteY103" fmla="*/ 2481 h 10000"/>
                <a:gd name="connsiteX104" fmla="*/ 3985 w 9961"/>
                <a:gd name="connsiteY104" fmla="*/ 2255 h 10000"/>
                <a:gd name="connsiteX105" fmla="*/ 3945 w 9961"/>
                <a:gd name="connsiteY105" fmla="*/ 2180 h 10000"/>
                <a:gd name="connsiteX106" fmla="*/ 3945 w 9961"/>
                <a:gd name="connsiteY106" fmla="*/ 2030 h 10000"/>
                <a:gd name="connsiteX107" fmla="*/ 3945 w 9961"/>
                <a:gd name="connsiteY107" fmla="*/ 1730 h 10000"/>
                <a:gd name="connsiteX108" fmla="*/ 4220 w 9961"/>
                <a:gd name="connsiteY108" fmla="*/ 1353 h 10000"/>
                <a:gd name="connsiteX109" fmla="*/ 4375 w 9961"/>
                <a:gd name="connsiteY109" fmla="*/ 1429 h 10000"/>
                <a:gd name="connsiteX110" fmla="*/ 4531 w 9961"/>
                <a:gd name="connsiteY110" fmla="*/ 1503 h 10000"/>
                <a:gd name="connsiteX111" fmla="*/ 4727 w 9961"/>
                <a:gd name="connsiteY111" fmla="*/ 1429 h 10000"/>
                <a:gd name="connsiteX112" fmla="*/ 4962 w 9961"/>
                <a:gd name="connsiteY112" fmla="*/ 1203 h 10000"/>
                <a:gd name="connsiteX113" fmla="*/ 5079 w 9961"/>
                <a:gd name="connsiteY113" fmla="*/ 1053 h 10000"/>
                <a:gd name="connsiteX114" fmla="*/ 5235 w 9961"/>
                <a:gd name="connsiteY114" fmla="*/ 827 h 10000"/>
                <a:gd name="connsiteX115" fmla="*/ 5703 w 9961"/>
                <a:gd name="connsiteY115" fmla="*/ 527 h 10000"/>
                <a:gd name="connsiteX116" fmla="*/ 6251 w 9961"/>
                <a:gd name="connsiteY116" fmla="*/ 377 h 10000"/>
                <a:gd name="connsiteX117" fmla="*/ 6759 w 9961"/>
                <a:gd name="connsiteY117" fmla="*/ 150 h 10000"/>
                <a:gd name="connsiteX118" fmla="*/ 7266 w 9961"/>
                <a:gd name="connsiteY118" fmla="*/ 0 h 10000"/>
                <a:gd name="connsiteX119" fmla="*/ 7421 w 9961"/>
                <a:gd name="connsiteY119" fmla="*/ 76 h 10000"/>
                <a:gd name="connsiteX120" fmla="*/ 7578 w 9961"/>
                <a:gd name="connsiteY120" fmla="*/ 150 h 10000"/>
                <a:gd name="connsiteX121" fmla="*/ 7774 w 9961"/>
                <a:gd name="connsiteY121" fmla="*/ 226 h 10000"/>
                <a:gd name="connsiteX122" fmla="*/ 7970 w 9961"/>
                <a:gd name="connsiteY122" fmla="*/ 226 h 10000"/>
                <a:gd name="connsiteX123" fmla="*/ 8007 w 9961"/>
                <a:gd name="connsiteY123" fmla="*/ 452 h 10000"/>
                <a:gd name="connsiteX124" fmla="*/ 8049 w 9961"/>
                <a:gd name="connsiteY124" fmla="*/ 452 h 10000"/>
                <a:gd name="connsiteX125" fmla="*/ 8710 w 9961"/>
                <a:gd name="connsiteY125" fmla="*/ 452 h 10000"/>
                <a:gd name="connsiteX126" fmla="*/ 8829 w 9961"/>
                <a:gd name="connsiteY126" fmla="*/ 527 h 10000"/>
                <a:gd name="connsiteX127" fmla="*/ 8906 w 9961"/>
                <a:gd name="connsiteY127" fmla="*/ 602 h 10000"/>
                <a:gd name="connsiteX128" fmla="*/ 9179 w 9961"/>
                <a:gd name="connsiteY128" fmla="*/ 602 h 10000"/>
                <a:gd name="connsiteX129" fmla="*/ 9453 w 9961"/>
                <a:gd name="connsiteY129" fmla="*/ 602 h 10000"/>
                <a:gd name="connsiteX130" fmla="*/ 9571 w 9961"/>
                <a:gd name="connsiteY130" fmla="*/ 677 h 10000"/>
                <a:gd name="connsiteX131" fmla="*/ 9726 w 9961"/>
                <a:gd name="connsiteY131" fmla="*/ 751 h 10000"/>
                <a:gd name="connsiteX132" fmla="*/ 9961 w 9961"/>
                <a:gd name="connsiteY132" fmla="*/ 751 h 10000"/>
                <a:gd name="connsiteX133" fmla="*/ 6601 w 9961"/>
                <a:gd name="connsiteY133" fmla="*/ 6692 h 10000"/>
                <a:gd name="connsiteX134" fmla="*/ 6563 w 9961"/>
                <a:gd name="connsiteY134" fmla="*/ 6692 h 10000"/>
                <a:gd name="connsiteX0" fmla="*/ 6589 w 10000"/>
                <a:gd name="connsiteY0" fmla="*/ 6692 h 10000"/>
                <a:gd name="connsiteX1" fmla="*/ 6354 w 10000"/>
                <a:gd name="connsiteY1" fmla="*/ 6842 h 10000"/>
                <a:gd name="connsiteX2" fmla="*/ 6119 w 10000"/>
                <a:gd name="connsiteY2" fmla="*/ 6918 h 10000"/>
                <a:gd name="connsiteX3" fmla="*/ 5920 w 10000"/>
                <a:gd name="connsiteY3" fmla="*/ 6842 h 10000"/>
                <a:gd name="connsiteX4" fmla="*/ 5725 w 10000"/>
                <a:gd name="connsiteY4" fmla="*/ 6767 h 10000"/>
                <a:gd name="connsiteX5" fmla="*/ 5609 w 10000"/>
                <a:gd name="connsiteY5" fmla="*/ 6617 h 10000"/>
                <a:gd name="connsiteX6" fmla="*/ 5569 w 10000"/>
                <a:gd name="connsiteY6" fmla="*/ 6467 h 10000"/>
                <a:gd name="connsiteX7" fmla="*/ 5530 w 10000"/>
                <a:gd name="connsiteY7" fmla="*/ 6316 h 10000"/>
                <a:gd name="connsiteX8" fmla="*/ 5372 w 10000"/>
                <a:gd name="connsiteY8" fmla="*/ 6316 h 10000"/>
                <a:gd name="connsiteX9" fmla="*/ 5099 w 10000"/>
                <a:gd name="connsiteY9" fmla="*/ 6692 h 10000"/>
                <a:gd name="connsiteX10" fmla="*/ 4981 w 10000"/>
                <a:gd name="connsiteY10" fmla="*/ 6842 h 10000"/>
                <a:gd name="connsiteX11" fmla="*/ 4786 w 10000"/>
                <a:gd name="connsiteY11" fmla="*/ 6918 h 10000"/>
                <a:gd name="connsiteX12" fmla="*/ 4628 w 10000"/>
                <a:gd name="connsiteY12" fmla="*/ 6918 h 10000"/>
                <a:gd name="connsiteX13" fmla="*/ 4430 w 10000"/>
                <a:gd name="connsiteY13" fmla="*/ 7069 h 10000"/>
                <a:gd name="connsiteX14" fmla="*/ 4275 w 10000"/>
                <a:gd name="connsiteY14" fmla="*/ 7218 h 10000"/>
                <a:gd name="connsiteX15" fmla="*/ 4081 w 10000"/>
                <a:gd name="connsiteY15" fmla="*/ 7518 h 10000"/>
                <a:gd name="connsiteX16" fmla="*/ 3804 w 10000"/>
                <a:gd name="connsiteY16" fmla="*/ 7518 h 10000"/>
                <a:gd name="connsiteX17" fmla="*/ 3882 w 10000"/>
                <a:gd name="connsiteY17" fmla="*/ 7294 h 10000"/>
                <a:gd name="connsiteX18" fmla="*/ 3960 w 10000"/>
                <a:gd name="connsiteY18" fmla="*/ 7144 h 10000"/>
                <a:gd name="connsiteX19" fmla="*/ 4157 w 10000"/>
                <a:gd name="connsiteY19" fmla="*/ 6842 h 10000"/>
                <a:gd name="connsiteX20" fmla="*/ 4353 w 10000"/>
                <a:gd name="connsiteY20" fmla="*/ 6692 h 10000"/>
                <a:gd name="connsiteX21" fmla="*/ 4590 w 10000"/>
                <a:gd name="connsiteY21" fmla="*/ 6391 h 10000"/>
                <a:gd name="connsiteX22" fmla="*/ 4430 w 10000"/>
                <a:gd name="connsiteY22" fmla="*/ 6391 h 10000"/>
                <a:gd name="connsiteX23" fmla="*/ 4275 w 10000"/>
                <a:gd name="connsiteY23" fmla="*/ 6541 h 10000"/>
                <a:gd name="connsiteX24" fmla="*/ 4001 w 10000"/>
                <a:gd name="connsiteY24" fmla="*/ 6767 h 10000"/>
                <a:gd name="connsiteX25" fmla="*/ 3686 w 10000"/>
                <a:gd name="connsiteY25" fmla="*/ 7144 h 10000"/>
                <a:gd name="connsiteX26" fmla="*/ 3569 w 10000"/>
                <a:gd name="connsiteY26" fmla="*/ 7218 h 10000"/>
                <a:gd name="connsiteX27" fmla="*/ 3451 w 10000"/>
                <a:gd name="connsiteY27" fmla="*/ 7294 h 10000"/>
                <a:gd name="connsiteX28" fmla="*/ 3334 w 10000"/>
                <a:gd name="connsiteY28" fmla="*/ 7368 h 10000"/>
                <a:gd name="connsiteX29" fmla="*/ 3257 w 10000"/>
                <a:gd name="connsiteY29" fmla="*/ 7594 h 10000"/>
                <a:gd name="connsiteX30" fmla="*/ 3135 w 10000"/>
                <a:gd name="connsiteY30" fmla="*/ 7745 h 10000"/>
                <a:gd name="connsiteX31" fmla="*/ 3022 w 10000"/>
                <a:gd name="connsiteY31" fmla="*/ 7896 h 10000"/>
                <a:gd name="connsiteX32" fmla="*/ 2785 w 10000"/>
                <a:gd name="connsiteY32" fmla="*/ 8046 h 10000"/>
                <a:gd name="connsiteX33" fmla="*/ 2550 w 10000"/>
                <a:gd name="connsiteY33" fmla="*/ 8196 h 10000"/>
                <a:gd name="connsiteX34" fmla="*/ 2352 w 10000"/>
                <a:gd name="connsiteY34" fmla="*/ 8271 h 10000"/>
                <a:gd name="connsiteX35" fmla="*/ 2119 w 10000"/>
                <a:gd name="connsiteY35" fmla="*/ 8422 h 10000"/>
                <a:gd name="connsiteX36" fmla="*/ 1961 w 10000"/>
                <a:gd name="connsiteY36" fmla="*/ 8647 h 10000"/>
                <a:gd name="connsiteX37" fmla="*/ 1882 w 10000"/>
                <a:gd name="connsiteY37" fmla="*/ 8797 h 10000"/>
                <a:gd name="connsiteX38" fmla="*/ 1765 w 10000"/>
                <a:gd name="connsiteY38" fmla="*/ 8797 h 10000"/>
                <a:gd name="connsiteX39" fmla="*/ 1332 w 10000"/>
                <a:gd name="connsiteY39" fmla="*/ 9024 h 10000"/>
                <a:gd name="connsiteX40" fmla="*/ 903 w 10000"/>
                <a:gd name="connsiteY40" fmla="*/ 9324 h 10000"/>
                <a:gd name="connsiteX41" fmla="*/ 433 w 10000"/>
                <a:gd name="connsiteY41" fmla="*/ 9700 h 10000"/>
                <a:gd name="connsiteX42" fmla="*/ 0 w 10000"/>
                <a:gd name="connsiteY42" fmla="*/ 10000 h 10000"/>
                <a:gd name="connsiteX43" fmla="*/ 237 w 10000"/>
                <a:gd name="connsiteY43" fmla="*/ 9625 h 10000"/>
                <a:gd name="connsiteX44" fmla="*/ 354 w 10000"/>
                <a:gd name="connsiteY44" fmla="*/ 9625 h 10000"/>
                <a:gd name="connsiteX45" fmla="*/ 393 w 10000"/>
                <a:gd name="connsiteY45" fmla="*/ 9549 h 10000"/>
                <a:gd name="connsiteX46" fmla="*/ 511 w 10000"/>
                <a:gd name="connsiteY46" fmla="*/ 9324 h 10000"/>
                <a:gd name="connsiteX47" fmla="*/ 628 w 10000"/>
                <a:gd name="connsiteY47" fmla="*/ 9174 h 10000"/>
                <a:gd name="connsiteX48" fmla="*/ 746 w 10000"/>
                <a:gd name="connsiteY48" fmla="*/ 9098 h 10000"/>
                <a:gd name="connsiteX49" fmla="*/ 1099 w 10000"/>
                <a:gd name="connsiteY49" fmla="*/ 8873 h 10000"/>
                <a:gd name="connsiteX50" fmla="*/ 1412 w 10000"/>
                <a:gd name="connsiteY50" fmla="*/ 8722 h 10000"/>
                <a:gd name="connsiteX51" fmla="*/ 2001 w 10000"/>
                <a:gd name="connsiteY51" fmla="*/ 7896 h 10000"/>
                <a:gd name="connsiteX52" fmla="*/ 1961 w 10000"/>
                <a:gd name="connsiteY52" fmla="*/ 7745 h 10000"/>
                <a:gd name="connsiteX53" fmla="*/ 1921 w 10000"/>
                <a:gd name="connsiteY53" fmla="*/ 7670 h 10000"/>
                <a:gd name="connsiteX54" fmla="*/ 1765 w 10000"/>
                <a:gd name="connsiteY54" fmla="*/ 7896 h 10000"/>
                <a:gd name="connsiteX55" fmla="*/ 1609 w 10000"/>
                <a:gd name="connsiteY55" fmla="*/ 7896 h 10000"/>
                <a:gd name="connsiteX56" fmla="*/ 1609 w 10000"/>
                <a:gd name="connsiteY56" fmla="*/ 7670 h 10000"/>
                <a:gd name="connsiteX57" fmla="*/ 1570 w 10000"/>
                <a:gd name="connsiteY57" fmla="*/ 7594 h 10000"/>
                <a:gd name="connsiteX58" fmla="*/ 1491 w 10000"/>
                <a:gd name="connsiteY58" fmla="*/ 7594 h 10000"/>
                <a:gd name="connsiteX59" fmla="*/ 1412 w 10000"/>
                <a:gd name="connsiteY59" fmla="*/ 7594 h 10000"/>
                <a:gd name="connsiteX60" fmla="*/ 1332 w 10000"/>
                <a:gd name="connsiteY60" fmla="*/ 7670 h 10000"/>
                <a:gd name="connsiteX61" fmla="*/ 1176 w 10000"/>
                <a:gd name="connsiteY61" fmla="*/ 7820 h 10000"/>
                <a:gd name="connsiteX62" fmla="*/ 942 w 10000"/>
                <a:gd name="connsiteY62" fmla="*/ 7820 h 10000"/>
                <a:gd name="connsiteX63" fmla="*/ 1060 w 10000"/>
                <a:gd name="connsiteY63" fmla="*/ 7670 h 10000"/>
                <a:gd name="connsiteX64" fmla="*/ 1216 w 10000"/>
                <a:gd name="connsiteY64" fmla="*/ 7444 h 10000"/>
                <a:gd name="connsiteX65" fmla="*/ 1332 w 10000"/>
                <a:gd name="connsiteY65" fmla="*/ 7218 h 10000"/>
                <a:gd name="connsiteX66" fmla="*/ 1412 w 10000"/>
                <a:gd name="connsiteY66" fmla="*/ 6994 h 10000"/>
                <a:gd name="connsiteX67" fmla="*/ 1332 w 10000"/>
                <a:gd name="connsiteY67" fmla="*/ 6994 h 10000"/>
                <a:gd name="connsiteX68" fmla="*/ 1254 w 10000"/>
                <a:gd name="connsiteY68" fmla="*/ 6994 h 10000"/>
                <a:gd name="connsiteX69" fmla="*/ 1099 w 10000"/>
                <a:gd name="connsiteY69" fmla="*/ 6994 h 10000"/>
                <a:gd name="connsiteX70" fmla="*/ 1021 w 10000"/>
                <a:gd name="connsiteY70" fmla="*/ 6994 h 10000"/>
                <a:gd name="connsiteX71" fmla="*/ 942 w 10000"/>
                <a:gd name="connsiteY71" fmla="*/ 6918 h 10000"/>
                <a:gd name="connsiteX72" fmla="*/ 903 w 10000"/>
                <a:gd name="connsiteY72" fmla="*/ 6692 h 10000"/>
                <a:gd name="connsiteX73" fmla="*/ 903 w 10000"/>
                <a:gd name="connsiteY73" fmla="*/ 6015 h 10000"/>
                <a:gd name="connsiteX74" fmla="*/ 1725 w 10000"/>
                <a:gd name="connsiteY74" fmla="*/ 4811 h 10000"/>
                <a:gd name="connsiteX75" fmla="*/ 1844 w 10000"/>
                <a:gd name="connsiteY75" fmla="*/ 4887 h 10000"/>
                <a:gd name="connsiteX76" fmla="*/ 2001 w 10000"/>
                <a:gd name="connsiteY76" fmla="*/ 4962 h 10000"/>
                <a:gd name="connsiteX77" fmla="*/ 2472 w 10000"/>
                <a:gd name="connsiteY77" fmla="*/ 4887 h 10000"/>
                <a:gd name="connsiteX78" fmla="*/ 2942 w 10000"/>
                <a:gd name="connsiteY78" fmla="*/ 4661 h 10000"/>
                <a:gd name="connsiteX79" fmla="*/ 3135 w 10000"/>
                <a:gd name="connsiteY79" fmla="*/ 4587 h 10000"/>
                <a:gd name="connsiteX80" fmla="*/ 3371 w 10000"/>
                <a:gd name="connsiteY80" fmla="*/ 4362 h 10000"/>
                <a:gd name="connsiteX81" fmla="*/ 3531 w 10000"/>
                <a:gd name="connsiteY81" fmla="*/ 4136 h 10000"/>
                <a:gd name="connsiteX82" fmla="*/ 3569 w 10000"/>
                <a:gd name="connsiteY82" fmla="*/ 3910 h 10000"/>
                <a:gd name="connsiteX83" fmla="*/ 3334 w 10000"/>
                <a:gd name="connsiteY83" fmla="*/ 4060 h 10000"/>
                <a:gd name="connsiteX84" fmla="*/ 3217 w 10000"/>
                <a:gd name="connsiteY84" fmla="*/ 4136 h 10000"/>
                <a:gd name="connsiteX85" fmla="*/ 3059 w 10000"/>
                <a:gd name="connsiteY85" fmla="*/ 4210 h 10000"/>
                <a:gd name="connsiteX86" fmla="*/ 2901 w 10000"/>
                <a:gd name="connsiteY86" fmla="*/ 4136 h 10000"/>
                <a:gd name="connsiteX87" fmla="*/ 2708 w 10000"/>
                <a:gd name="connsiteY87" fmla="*/ 4060 h 10000"/>
                <a:gd name="connsiteX88" fmla="*/ 2393 w 10000"/>
                <a:gd name="connsiteY88" fmla="*/ 3835 h 10000"/>
                <a:gd name="connsiteX89" fmla="*/ 3334 w 10000"/>
                <a:gd name="connsiteY89" fmla="*/ 2632 h 10000"/>
                <a:gd name="connsiteX90" fmla="*/ 3491 w 10000"/>
                <a:gd name="connsiteY90" fmla="*/ 2632 h 10000"/>
                <a:gd name="connsiteX91" fmla="*/ 3686 w 10000"/>
                <a:gd name="connsiteY91" fmla="*/ 2707 h 10000"/>
                <a:gd name="connsiteX92" fmla="*/ 3686 w 10000"/>
                <a:gd name="connsiteY92" fmla="*/ 2932 h 10000"/>
                <a:gd name="connsiteX93" fmla="*/ 3725 w 10000"/>
                <a:gd name="connsiteY93" fmla="*/ 3009 h 10000"/>
                <a:gd name="connsiteX94" fmla="*/ 3804 w 10000"/>
                <a:gd name="connsiteY94" fmla="*/ 3083 h 10000"/>
                <a:gd name="connsiteX95" fmla="*/ 3920 w 10000"/>
                <a:gd name="connsiteY95" fmla="*/ 3083 h 10000"/>
                <a:gd name="connsiteX96" fmla="*/ 4001 w 10000"/>
                <a:gd name="connsiteY96" fmla="*/ 3083 h 10000"/>
                <a:gd name="connsiteX97" fmla="*/ 4081 w 10000"/>
                <a:gd name="connsiteY97" fmla="*/ 3009 h 10000"/>
                <a:gd name="connsiteX98" fmla="*/ 4081 w 10000"/>
                <a:gd name="connsiteY98" fmla="*/ 2857 h 10000"/>
                <a:gd name="connsiteX99" fmla="*/ 4117 w 10000"/>
                <a:gd name="connsiteY99" fmla="*/ 2632 h 10000"/>
                <a:gd name="connsiteX100" fmla="*/ 4039 w 10000"/>
                <a:gd name="connsiteY100" fmla="*/ 2632 h 10000"/>
                <a:gd name="connsiteX101" fmla="*/ 4001 w 10000"/>
                <a:gd name="connsiteY101" fmla="*/ 2557 h 10000"/>
                <a:gd name="connsiteX102" fmla="*/ 4001 w 10000"/>
                <a:gd name="connsiteY102" fmla="*/ 2481 h 10000"/>
                <a:gd name="connsiteX103" fmla="*/ 4001 w 10000"/>
                <a:gd name="connsiteY103" fmla="*/ 2255 h 10000"/>
                <a:gd name="connsiteX104" fmla="*/ 3960 w 10000"/>
                <a:gd name="connsiteY104" fmla="*/ 2180 h 10000"/>
                <a:gd name="connsiteX105" fmla="*/ 3960 w 10000"/>
                <a:gd name="connsiteY105" fmla="*/ 2030 h 10000"/>
                <a:gd name="connsiteX106" fmla="*/ 3960 w 10000"/>
                <a:gd name="connsiteY106" fmla="*/ 1730 h 10000"/>
                <a:gd name="connsiteX107" fmla="*/ 4237 w 10000"/>
                <a:gd name="connsiteY107" fmla="*/ 1353 h 10000"/>
                <a:gd name="connsiteX108" fmla="*/ 4392 w 10000"/>
                <a:gd name="connsiteY108" fmla="*/ 1429 h 10000"/>
                <a:gd name="connsiteX109" fmla="*/ 4549 w 10000"/>
                <a:gd name="connsiteY109" fmla="*/ 1503 h 10000"/>
                <a:gd name="connsiteX110" fmla="*/ 4746 w 10000"/>
                <a:gd name="connsiteY110" fmla="*/ 1429 h 10000"/>
                <a:gd name="connsiteX111" fmla="*/ 4981 w 10000"/>
                <a:gd name="connsiteY111" fmla="*/ 1203 h 10000"/>
                <a:gd name="connsiteX112" fmla="*/ 5099 w 10000"/>
                <a:gd name="connsiteY112" fmla="*/ 1053 h 10000"/>
                <a:gd name="connsiteX113" fmla="*/ 5255 w 10000"/>
                <a:gd name="connsiteY113" fmla="*/ 827 h 10000"/>
                <a:gd name="connsiteX114" fmla="*/ 5725 w 10000"/>
                <a:gd name="connsiteY114" fmla="*/ 527 h 10000"/>
                <a:gd name="connsiteX115" fmla="*/ 6275 w 10000"/>
                <a:gd name="connsiteY115" fmla="*/ 377 h 10000"/>
                <a:gd name="connsiteX116" fmla="*/ 6785 w 10000"/>
                <a:gd name="connsiteY116" fmla="*/ 150 h 10000"/>
                <a:gd name="connsiteX117" fmla="*/ 7294 w 10000"/>
                <a:gd name="connsiteY117" fmla="*/ 0 h 10000"/>
                <a:gd name="connsiteX118" fmla="*/ 7450 w 10000"/>
                <a:gd name="connsiteY118" fmla="*/ 76 h 10000"/>
                <a:gd name="connsiteX119" fmla="*/ 7608 w 10000"/>
                <a:gd name="connsiteY119" fmla="*/ 150 h 10000"/>
                <a:gd name="connsiteX120" fmla="*/ 7804 w 10000"/>
                <a:gd name="connsiteY120" fmla="*/ 226 h 10000"/>
                <a:gd name="connsiteX121" fmla="*/ 8001 w 10000"/>
                <a:gd name="connsiteY121" fmla="*/ 226 h 10000"/>
                <a:gd name="connsiteX122" fmla="*/ 8038 w 10000"/>
                <a:gd name="connsiteY122" fmla="*/ 452 h 10000"/>
                <a:gd name="connsiteX123" fmla="*/ 8081 w 10000"/>
                <a:gd name="connsiteY123" fmla="*/ 452 h 10000"/>
                <a:gd name="connsiteX124" fmla="*/ 8744 w 10000"/>
                <a:gd name="connsiteY124" fmla="*/ 452 h 10000"/>
                <a:gd name="connsiteX125" fmla="*/ 8864 w 10000"/>
                <a:gd name="connsiteY125" fmla="*/ 527 h 10000"/>
                <a:gd name="connsiteX126" fmla="*/ 8941 w 10000"/>
                <a:gd name="connsiteY126" fmla="*/ 602 h 10000"/>
                <a:gd name="connsiteX127" fmla="*/ 9215 w 10000"/>
                <a:gd name="connsiteY127" fmla="*/ 602 h 10000"/>
                <a:gd name="connsiteX128" fmla="*/ 9490 w 10000"/>
                <a:gd name="connsiteY128" fmla="*/ 602 h 10000"/>
                <a:gd name="connsiteX129" fmla="*/ 9608 w 10000"/>
                <a:gd name="connsiteY129" fmla="*/ 677 h 10000"/>
                <a:gd name="connsiteX130" fmla="*/ 9764 w 10000"/>
                <a:gd name="connsiteY130" fmla="*/ 751 h 10000"/>
                <a:gd name="connsiteX131" fmla="*/ 10000 w 10000"/>
                <a:gd name="connsiteY131" fmla="*/ 751 h 10000"/>
                <a:gd name="connsiteX132" fmla="*/ 6627 w 10000"/>
                <a:gd name="connsiteY132" fmla="*/ 6692 h 10000"/>
                <a:gd name="connsiteX133" fmla="*/ 6589 w 10000"/>
                <a:gd name="connsiteY133" fmla="*/ 6692 h 10000"/>
                <a:gd name="connsiteX0" fmla="*/ 6352 w 9763"/>
                <a:gd name="connsiteY0" fmla="*/ 6692 h 9700"/>
                <a:gd name="connsiteX1" fmla="*/ 6117 w 9763"/>
                <a:gd name="connsiteY1" fmla="*/ 6842 h 9700"/>
                <a:gd name="connsiteX2" fmla="*/ 5882 w 9763"/>
                <a:gd name="connsiteY2" fmla="*/ 6918 h 9700"/>
                <a:gd name="connsiteX3" fmla="*/ 5683 w 9763"/>
                <a:gd name="connsiteY3" fmla="*/ 6842 h 9700"/>
                <a:gd name="connsiteX4" fmla="*/ 5488 w 9763"/>
                <a:gd name="connsiteY4" fmla="*/ 6767 h 9700"/>
                <a:gd name="connsiteX5" fmla="*/ 5372 w 9763"/>
                <a:gd name="connsiteY5" fmla="*/ 6617 h 9700"/>
                <a:gd name="connsiteX6" fmla="*/ 5332 w 9763"/>
                <a:gd name="connsiteY6" fmla="*/ 6467 h 9700"/>
                <a:gd name="connsiteX7" fmla="*/ 5293 w 9763"/>
                <a:gd name="connsiteY7" fmla="*/ 6316 h 9700"/>
                <a:gd name="connsiteX8" fmla="*/ 5135 w 9763"/>
                <a:gd name="connsiteY8" fmla="*/ 6316 h 9700"/>
                <a:gd name="connsiteX9" fmla="*/ 4862 w 9763"/>
                <a:gd name="connsiteY9" fmla="*/ 6692 h 9700"/>
                <a:gd name="connsiteX10" fmla="*/ 4744 w 9763"/>
                <a:gd name="connsiteY10" fmla="*/ 6842 h 9700"/>
                <a:gd name="connsiteX11" fmla="*/ 4549 w 9763"/>
                <a:gd name="connsiteY11" fmla="*/ 6918 h 9700"/>
                <a:gd name="connsiteX12" fmla="*/ 4391 w 9763"/>
                <a:gd name="connsiteY12" fmla="*/ 6918 h 9700"/>
                <a:gd name="connsiteX13" fmla="*/ 4193 w 9763"/>
                <a:gd name="connsiteY13" fmla="*/ 7069 h 9700"/>
                <a:gd name="connsiteX14" fmla="*/ 4038 w 9763"/>
                <a:gd name="connsiteY14" fmla="*/ 7218 h 9700"/>
                <a:gd name="connsiteX15" fmla="*/ 3844 w 9763"/>
                <a:gd name="connsiteY15" fmla="*/ 7518 h 9700"/>
                <a:gd name="connsiteX16" fmla="*/ 3567 w 9763"/>
                <a:gd name="connsiteY16" fmla="*/ 7518 h 9700"/>
                <a:gd name="connsiteX17" fmla="*/ 3645 w 9763"/>
                <a:gd name="connsiteY17" fmla="*/ 7294 h 9700"/>
                <a:gd name="connsiteX18" fmla="*/ 3723 w 9763"/>
                <a:gd name="connsiteY18" fmla="*/ 7144 h 9700"/>
                <a:gd name="connsiteX19" fmla="*/ 3920 w 9763"/>
                <a:gd name="connsiteY19" fmla="*/ 6842 h 9700"/>
                <a:gd name="connsiteX20" fmla="*/ 4116 w 9763"/>
                <a:gd name="connsiteY20" fmla="*/ 6692 h 9700"/>
                <a:gd name="connsiteX21" fmla="*/ 4353 w 9763"/>
                <a:gd name="connsiteY21" fmla="*/ 6391 h 9700"/>
                <a:gd name="connsiteX22" fmla="*/ 4193 w 9763"/>
                <a:gd name="connsiteY22" fmla="*/ 6391 h 9700"/>
                <a:gd name="connsiteX23" fmla="*/ 4038 w 9763"/>
                <a:gd name="connsiteY23" fmla="*/ 6541 h 9700"/>
                <a:gd name="connsiteX24" fmla="*/ 3764 w 9763"/>
                <a:gd name="connsiteY24" fmla="*/ 6767 h 9700"/>
                <a:gd name="connsiteX25" fmla="*/ 3449 w 9763"/>
                <a:gd name="connsiteY25" fmla="*/ 7144 h 9700"/>
                <a:gd name="connsiteX26" fmla="*/ 3332 w 9763"/>
                <a:gd name="connsiteY26" fmla="*/ 7218 h 9700"/>
                <a:gd name="connsiteX27" fmla="*/ 3214 w 9763"/>
                <a:gd name="connsiteY27" fmla="*/ 7294 h 9700"/>
                <a:gd name="connsiteX28" fmla="*/ 3097 w 9763"/>
                <a:gd name="connsiteY28" fmla="*/ 7368 h 9700"/>
                <a:gd name="connsiteX29" fmla="*/ 3020 w 9763"/>
                <a:gd name="connsiteY29" fmla="*/ 7594 h 9700"/>
                <a:gd name="connsiteX30" fmla="*/ 2898 w 9763"/>
                <a:gd name="connsiteY30" fmla="*/ 7745 h 9700"/>
                <a:gd name="connsiteX31" fmla="*/ 2785 w 9763"/>
                <a:gd name="connsiteY31" fmla="*/ 7896 h 9700"/>
                <a:gd name="connsiteX32" fmla="*/ 2548 w 9763"/>
                <a:gd name="connsiteY32" fmla="*/ 8046 h 9700"/>
                <a:gd name="connsiteX33" fmla="*/ 2313 w 9763"/>
                <a:gd name="connsiteY33" fmla="*/ 8196 h 9700"/>
                <a:gd name="connsiteX34" fmla="*/ 2115 w 9763"/>
                <a:gd name="connsiteY34" fmla="*/ 8271 h 9700"/>
                <a:gd name="connsiteX35" fmla="*/ 1882 w 9763"/>
                <a:gd name="connsiteY35" fmla="*/ 8422 h 9700"/>
                <a:gd name="connsiteX36" fmla="*/ 1724 w 9763"/>
                <a:gd name="connsiteY36" fmla="*/ 8647 h 9700"/>
                <a:gd name="connsiteX37" fmla="*/ 1645 w 9763"/>
                <a:gd name="connsiteY37" fmla="*/ 8797 h 9700"/>
                <a:gd name="connsiteX38" fmla="*/ 1528 w 9763"/>
                <a:gd name="connsiteY38" fmla="*/ 8797 h 9700"/>
                <a:gd name="connsiteX39" fmla="*/ 1095 w 9763"/>
                <a:gd name="connsiteY39" fmla="*/ 9024 h 9700"/>
                <a:gd name="connsiteX40" fmla="*/ 666 w 9763"/>
                <a:gd name="connsiteY40" fmla="*/ 9324 h 9700"/>
                <a:gd name="connsiteX41" fmla="*/ 196 w 9763"/>
                <a:gd name="connsiteY41" fmla="*/ 9700 h 9700"/>
                <a:gd name="connsiteX42" fmla="*/ 0 w 9763"/>
                <a:gd name="connsiteY42" fmla="*/ 9625 h 9700"/>
                <a:gd name="connsiteX43" fmla="*/ 117 w 9763"/>
                <a:gd name="connsiteY43" fmla="*/ 9625 h 9700"/>
                <a:gd name="connsiteX44" fmla="*/ 156 w 9763"/>
                <a:gd name="connsiteY44" fmla="*/ 9549 h 9700"/>
                <a:gd name="connsiteX45" fmla="*/ 274 w 9763"/>
                <a:gd name="connsiteY45" fmla="*/ 9324 h 9700"/>
                <a:gd name="connsiteX46" fmla="*/ 391 w 9763"/>
                <a:gd name="connsiteY46" fmla="*/ 9174 h 9700"/>
                <a:gd name="connsiteX47" fmla="*/ 509 w 9763"/>
                <a:gd name="connsiteY47" fmla="*/ 9098 h 9700"/>
                <a:gd name="connsiteX48" fmla="*/ 862 w 9763"/>
                <a:gd name="connsiteY48" fmla="*/ 8873 h 9700"/>
                <a:gd name="connsiteX49" fmla="*/ 1175 w 9763"/>
                <a:gd name="connsiteY49" fmla="*/ 8722 h 9700"/>
                <a:gd name="connsiteX50" fmla="*/ 1764 w 9763"/>
                <a:gd name="connsiteY50" fmla="*/ 7896 h 9700"/>
                <a:gd name="connsiteX51" fmla="*/ 1724 w 9763"/>
                <a:gd name="connsiteY51" fmla="*/ 7745 h 9700"/>
                <a:gd name="connsiteX52" fmla="*/ 1684 w 9763"/>
                <a:gd name="connsiteY52" fmla="*/ 7670 h 9700"/>
                <a:gd name="connsiteX53" fmla="*/ 1528 w 9763"/>
                <a:gd name="connsiteY53" fmla="*/ 7896 h 9700"/>
                <a:gd name="connsiteX54" fmla="*/ 1372 w 9763"/>
                <a:gd name="connsiteY54" fmla="*/ 7896 h 9700"/>
                <a:gd name="connsiteX55" fmla="*/ 1372 w 9763"/>
                <a:gd name="connsiteY55" fmla="*/ 7670 h 9700"/>
                <a:gd name="connsiteX56" fmla="*/ 1333 w 9763"/>
                <a:gd name="connsiteY56" fmla="*/ 7594 h 9700"/>
                <a:gd name="connsiteX57" fmla="*/ 1254 w 9763"/>
                <a:gd name="connsiteY57" fmla="*/ 7594 h 9700"/>
                <a:gd name="connsiteX58" fmla="*/ 1175 w 9763"/>
                <a:gd name="connsiteY58" fmla="*/ 7594 h 9700"/>
                <a:gd name="connsiteX59" fmla="*/ 1095 w 9763"/>
                <a:gd name="connsiteY59" fmla="*/ 7670 h 9700"/>
                <a:gd name="connsiteX60" fmla="*/ 939 w 9763"/>
                <a:gd name="connsiteY60" fmla="*/ 7820 h 9700"/>
                <a:gd name="connsiteX61" fmla="*/ 705 w 9763"/>
                <a:gd name="connsiteY61" fmla="*/ 7820 h 9700"/>
                <a:gd name="connsiteX62" fmla="*/ 823 w 9763"/>
                <a:gd name="connsiteY62" fmla="*/ 7670 h 9700"/>
                <a:gd name="connsiteX63" fmla="*/ 979 w 9763"/>
                <a:gd name="connsiteY63" fmla="*/ 7444 h 9700"/>
                <a:gd name="connsiteX64" fmla="*/ 1095 w 9763"/>
                <a:gd name="connsiteY64" fmla="*/ 7218 h 9700"/>
                <a:gd name="connsiteX65" fmla="*/ 1175 w 9763"/>
                <a:gd name="connsiteY65" fmla="*/ 6994 h 9700"/>
                <a:gd name="connsiteX66" fmla="*/ 1095 w 9763"/>
                <a:gd name="connsiteY66" fmla="*/ 6994 h 9700"/>
                <a:gd name="connsiteX67" fmla="*/ 1017 w 9763"/>
                <a:gd name="connsiteY67" fmla="*/ 6994 h 9700"/>
                <a:gd name="connsiteX68" fmla="*/ 862 w 9763"/>
                <a:gd name="connsiteY68" fmla="*/ 6994 h 9700"/>
                <a:gd name="connsiteX69" fmla="*/ 784 w 9763"/>
                <a:gd name="connsiteY69" fmla="*/ 6994 h 9700"/>
                <a:gd name="connsiteX70" fmla="*/ 705 w 9763"/>
                <a:gd name="connsiteY70" fmla="*/ 6918 h 9700"/>
                <a:gd name="connsiteX71" fmla="*/ 666 w 9763"/>
                <a:gd name="connsiteY71" fmla="*/ 6692 h 9700"/>
                <a:gd name="connsiteX72" fmla="*/ 666 w 9763"/>
                <a:gd name="connsiteY72" fmla="*/ 6015 h 9700"/>
                <a:gd name="connsiteX73" fmla="*/ 1488 w 9763"/>
                <a:gd name="connsiteY73" fmla="*/ 4811 h 9700"/>
                <a:gd name="connsiteX74" fmla="*/ 1607 w 9763"/>
                <a:gd name="connsiteY74" fmla="*/ 4887 h 9700"/>
                <a:gd name="connsiteX75" fmla="*/ 1764 w 9763"/>
                <a:gd name="connsiteY75" fmla="*/ 4962 h 9700"/>
                <a:gd name="connsiteX76" fmla="*/ 2235 w 9763"/>
                <a:gd name="connsiteY76" fmla="*/ 4887 h 9700"/>
                <a:gd name="connsiteX77" fmla="*/ 2705 w 9763"/>
                <a:gd name="connsiteY77" fmla="*/ 4661 h 9700"/>
                <a:gd name="connsiteX78" fmla="*/ 2898 w 9763"/>
                <a:gd name="connsiteY78" fmla="*/ 4587 h 9700"/>
                <a:gd name="connsiteX79" fmla="*/ 3134 w 9763"/>
                <a:gd name="connsiteY79" fmla="*/ 4362 h 9700"/>
                <a:gd name="connsiteX80" fmla="*/ 3294 w 9763"/>
                <a:gd name="connsiteY80" fmla="*/ 4136 h 9700"/>
                <a:gd name="connsiteX81" fmla="*/ 3332 w 9763"/>
                <a:gd name="connsiteY81" fmla="*/ 3910 h 9700"/>
                <a:gd name="connsiteX82" fmla="*/ 3097 w 9763"/>
                <a:gd name="connsiteY82" fmla="*/ 4060 h 9700"/>
                <a:gd name="connsiteX83" fmla="*/ 2980 w 9763"/>
                <a:gd name="connsiteY83" fmla="*/ 4136 h 9700"/>
                <a:gd name="connsiteX84" fmla="*/ 2822 w 9763"/>
                <a:gd name="connsiteY84" fmla="*/ 4210 h 9700"/>
                <a:gd name="connsiteX85" fmla="*/ 2664 w 9763"/>
                <a:gd name="connsiteY85" fmla="*/ 4136 h 9700"/>
                <a:gd name="connsiteX86" fmla="*/ 2471 w 9763"/>
                <a:gd name="connsiteY86" fmla="*/ 4060 h 9700"/>
                <a:gd name="connsiteX87" fmla="*/ 2156 w 9763"/>
                <a:gd name="connsiteY87" fmla="*/ 3835 h 9700"/>
                <a:gd name="connsiteX88" fmla="*/ 3097 w 9763"/>
                <a:gd name="connsiteY88" fmla="*/ 2632 h 9700"/>
                <a:gd name="connsiteX89" fmla="*/ 3254 w 9763"/>
                <a:gd name="connsiteY89" fmla="*/ 2632 h 9700"/>
                <a:gd name="connsiteX90" fmla="*/ 3449 w 9763"/>
                <a:gd name="connsiteY90" fmla="*/ 2707 h 9700"/>
                <a:gd name="connsiteX91" fmla="*/ 3449 w 9763"/>
                <a:gd name="connsiteY91" fmla="*/ 2932 h 9700"/>
                <a:gd name="connsiteX92" fmla="*/ 3488 w 9763"/>
                <a:gd name="connsiteY92" fmla="*/ 3009 h 9700"/>
                <a:gd name="connsiteX93" fmla="*/ 3567 w 9763"/>
                <a:gd name="connsiteY93" fmla="*/ 3083 h 9700"/>
                <a:gd name="connsiteX94" fmla="*/ 3683 w 9763"/>
                <a:gd name="connsiteY94" fmla="*/ 3083 h 9700"/>
                <a:gd name="connsiteX95" fmla="*/ 3764 w 9763"/>
                <a:gd name="connsiteY95" fmla="*/ 3083 h 9700"/>
                <a:gd name="connsiteX96" fmla="*/ 3844 w 9763"/>
                <a:gd name="connsiteY96" fmla="*/ 3009 h 9700"/>
                <a:gd name="connsiteX97" fmla="*/ 3844 w 9763"/>
                <a:gd name="connsiteY97" fmla="*/ 2857 h 9700"/>
                <a:gd name="connsiteX98" fmla="*/ 3880 w 9763"/>
                <a:gd name="connsiteY98" fmla="*/ 2632 h 9700"/>
                <a:gd name="connsiteX99" fmla="*/ 3802 w 9763"/>
                <a:gd name="connsiteY99" fmla="*/ 2632 h 9700"/>
                <a:gd name="connsiteX100" fmla="*/ 3764 w 9763"/>
                <a:gd name="connsiteY100" fmla="*/ 2557 h 9700"/>
                <a:gd name="connsiteX101" fmla="*/ 3764 w 9763"/>
                <a:gd name="connsiteY101" fmla="*/ 2481 h 9700"/>
                <a:gd name="connsiteX102" fmla="*/ 3764 w 9763"/>
                <a:gd name="connsiteY102" fmla="*/ 2255 h 9700"/>
                <a:gd name="connsiteX103" fmla="*/ 3723 w 9763"/>
                <a:gd name="connsiteY103" fmla="*/ 2180 h 9700"/>
                <a:gd name="connsiteX104" fmla="*/ 3723 w 9763"/>
                <a:gd name="connsiteY104" fmla="*/ 2030 h 9700"/>
                <a:gd name="connsiteX105" fmla="*/ 3723 w 9763"/>
                <a:gd name="connsiteY105" fmla="*/ 1730 h 9700"/>
                <a:gd name="connsiteX106" fmla="*/ 4000 w 9763"/>
                <a:gd name="connsiteY106" fmla="*/ 1353 h 9700"/>
                <a:gd name="connsiteX107" fmla="*/ 4155 w 9763"/>
                <a:gd name="connsiteY107" fmla="*/ 1429 h 9700"/>
                <a:gd name="connsiteX108" fmla="*/ 4312 w 9763"/>
                <a:gd name="connsiteY108" fmla="*/ 1503 h 9700"/>
                <a:gd name="connsiteX109" fmla="*/ 4509 w 9763"/>
                <a:gd name="connsiteY109" fmla="*/ 1429 h 9700"/>
                <a:gd name="connsiteX110" fmla="*/ 4744 w 9763"/>
                <a:gd name="connsiteY110" fmla="*/ 1203 h 9700"/>
                <a:gd name="connsiteX111" fmla="*/ 4862 w 9763"/>
                <a:gd name="connsiteY111" fmla="*/ 1053 h 9700"/>
                <a:gd name="connsiteX112" fmla="*/ 5018 w 9763"/>
                <a:gd name="connsiteY112" fmla="*/ 827 h 9700"/>
                <a:gd name="connsiteX113" fmla="*/ 5488 w 9763"/>
                <a:gd name="connsiteY113" fmla="*/ 527 h 9700"/>
                <a:gd name="connsiteX114" fmla="*/ 6038 w 9763"/>
                <a:gd name="connsiteY114" fmla="*/ 377 h 9700"/>
                <a:gd name="connsiteX115" fmla="*/ 6548 w 9763"/>
                <a:gd name="connsiteY115" fmla="*/ 150 h 9700"/>
                <a:gd name="connsiteX116" fmla="*/ 7057 w 9763"/>
                <a:gd name="connsiteY116" fmla="*/ 0 h 9700"/>
                <a:gd name="connsiteX117" fmla="*/ 7213 w 9763"/>
                <a:gd name="connsiteY117" fmla="*/ 76 h 9700"/>
                <a:gd name="connsiteX118" fmla="*/ 7371 w 9763"/>
                <a:gd name="connsiteY118" fmla="*/ 150 h 9700"/>
                <a:gd name="connsiteX119" fmla="*/ 7567 w 9763"/>
                <a:gd name="connsiteY119" fmla="*/ 226 h 9700"/>
                <a:gd name="connsiteX120" fmla="*/ 7764 w 9763"/>
                <a:gd name="connsiteY120" fmla="*/ 226 h 9700"/>
                <a:gd name="connsiteX121" fmla="*/ 7801 w 9763"/>
                <a:gd name="connsiteY121" fmla="*/ 452 h 9700"/>
                <a:gd name="connsiteX122" fmla="*/ 7844 w 9763"/>
                <a:gd name="connsiteY122" fmla="*/ 452 h 9700"/>
                <a:gd name="connsiteX123" fmla="*/ 8507 w 9763"/>
                <a:gd name="connsiteY123" fmla="*/ 452 h 9700"/>
                <a:gd name="connsiteX124" fmla="*/ 8627 w 9763"/>
                <a:gd name="connsiteY124" fmla="*/ 527 h 9700"/>
                <a:gd name="connsiteX125" fmla="*/ 8704 w 9763"/>
                <a:gd name="connsiteY125" fmla="*/ 602 h 9700"/>
                <a:gd name="connsiteX126" fmla="*/ 8978 w 9763"/>
                <a:gd name="connsiteY126" fmla="*/ 602 h 9700"/>
                <a:gd name="connsiteX127" fmla="*/ 9253 w 9763"/>
                <a:gd name="connsiteY127" fmla="*/ 602 h 9700"/>
                <a:gd name="connsiteX128" fmla="*/ 9371 w 9763"/>
                <a:gd name="connsiteY128" fmla="*/ 677 h 9700"/>
                <a:gd name="connsiteX129" fmla="*/ 9527 w 9763"/>
                <a:gd name="connsiteY129" fmla="*/ 751 h 9700"/>
                <a:gd name="connsiteX130" fmla="*/ 9763 w 9763"/>
                <a:gd name="connsiteY130" fmla="*/ 751 h 9700"/>
                <a:gd name="connsiteX131" fmla="*/ 6390 w 9763"/>
                <a:gd name="connsiteY131" fmla="*/ 6692 h 9700"/>
                <a:gd name="connsiteX132" fmla="*/ 6352 w 9763"/>
                <a:gd name="connsiteY132" fmla="*/ 6692 h 9700"/>
                <a:gd name="connsiteX0" fmla="*/ 6386 w 9880"/>
                <a:gd name="connsiteY0" fmla="*/ 6899 h 10000"/>
                <a:gd name="connsiteX1" fmla="*/ 6145 w 9880"/>
                <a:gd name="connsiteY1" fmla="*/ 7054 h 10000"/>
                <a:gd name="connsiteX2" fmla="*/ 5905 w 9880"/>
                <a:gd name="connsiteY2" fmla="*/ 7132 h 10000"/>
                <a:gd name="connsiteX3" fmla="*/ 5701 w 9880"/>
                <a:gd name="connsiteY3" fmla="*/ 7054 h 10000"/>
                <a:gd name="connsiteX4" fmla="*/ 5501 w 9880"/>
                <a:gd name="connsiteY4" fmla="*/ 6976 h 10000"/>
                <a:gd name="connsiteX5" fmla="*/ 5382 w 9880"/>
                <a:gd name="connsiteY5" fmla="*/ 6822 h 10000"/>
                <a:gd name="connsiteX6" fmla="*/ 5341 w 9880"/>
                <a:gd name="connsiteY6" fmla="*/ 6667 h 10000"/>
                <a:gd name="connsiteX7" fmla="*/ 5301 w 9880"/>
                <a:gd name="connsiteY7" fmla="*/ 6511 h 10000"/>
                <a:gd name="connsiteX8" fmla="*/ 5140 w 9880"/>
                <a:gd name="connsiteY8" fmla="*/ 6511 h 10000"/>
                <a:gd name="connsiteX9" fmla="*/ 4860 w 9880"/>
                <a:gd name="connsiteY9" fmla="*/ 6899 h 10000"/>
                <a:gd name="connsiteX10" fmla="*/ 4739 w 9880"/>
                <a:gd name="connsiteY10" fmla="*/ 7054 h 10000"/>
                <a:gd name="connsiteX11" fmla="*/ 4539 w 9880"/>
                <a:gd name="connsiteY11" fmla="*/ 7132 h 10000"/>
                <a:gd name="connsiteX12" fmla="*/ 4378 w 9880"/>
                <a:gd name="connsiteY12" fmla="*/ 7132 h 10000"/>
                <a:gd name="connsiteX13" fmla="*/ 4175 w 9880"/>
                <a:gd name="connsiteY13" fmla="*/ 7288 h 10000"/>
                <a:gd name="connsiteX14" fmla="*/ 4016 w 9880"/>
                <a:gd name="connsiteY14" fmla="*/ 7441 h 10000"/>
                <a:gd name="connsiteX15" fmla="*/ 3817 w 9880"/>
                <a:gd name="connsiteY15" fmla="*/ 7751 h 10000"/>
                <a:gd name="connsiteX16" fmla="*/ 3534 w 9880"/>
                <a:gd name="connsiteY16" fmla="*/ 7751 h 10000"/>
                <a:gd name="connsiteX17" fmla="*/ 3613 w 9880"/>
                <a:gd name="connsiteY17" fmla="*/ 7520 h 10000"/>
                <a:gd name="connsiteX18" fmla="*/ 3693 w 9880"/>
                <a:gd name="connsiteY18" fmla="*/ 7365 h 10000"/>
                <a:gd name="connsiteX19" fmla="*/ 3895 w 9880"/>
                <a:gd name="connsiteY19" fmla="*/ 7054 h 10000"/>
                <a:gd name="connsiteX20" fmla="*/ 4096 w 9880"/>
                <a:gd name="connsiteY20" fmla="*/ 6899 h 10000"/>
                <a:gd name="connsiteX21" fmla="*/ 4339 w 9880"/>
                <a:gd name="connsiteY21" fmla="*/ 6589 h 10000"/>
                <a:gd name="connsiteX22" fmla="*/ 4175 w 9880"/>
                <a:gd name="connsiteY22" fmla="*/ 6589 h 10000"/>
                <a:gd name="connsiteX23" fmla="*/ 4016 w 9880"/>
                <a:gd name="connsiteY23" fmla="*/ 6743 h 10000"/>
                <a:gd name="connsiteX24" fmla="*/ 3735 w 9880"/>
                <a:gd name="connsiteY24" fmla="*/ 6976 h 10000"/>
                <a:gd name="connsiteX25" fmla="*/ 3413 w 9880"/>
                <a:gd name="connsiteY25" fmla="*/ 7365 h 10000"/>
                <a:gd name="connsiteX26" fmla="*/ 3293 w 9880"/>
                <a:gd name="connsiteY26" fmla="*/ 7441 h 10000"/>
                <a:gd name="connsiteX27" fmla="*/ 3172 w 9880"/>
                <a:gd name="connsiteY27" fmla="*/ 7520 h 10000"/>
                <a:gd name="connsiteX28" fmla="*/ 3052 w 9880"/>
                <a:gd name="connsiteY28" fmla="*/ 7596 h 10000"/>
                <a:gd name="connsiteX29" fmla="*/ 2973 w 9880"/>
                <a:gd name="connsiteY29" fmla="*/ 7829 h 10000"/>
                <a:gd name="connsiteX30" fmla="*/ 2848 w 9880"/>
                <a:gd name="connsiteY30" fmla="*/ 7985 h 10000"/>
                <a:gd name="connsiteX31" fmla="*/ 2733 w 9880"/>
                <a:gd name="connsiteY31" fmla="*/ 8140 h 10000"/>
                <a:gd name="connsiteX32" fmla="*/ 2490 w 9880"/>
                <a:gd name="connsiteY32" fmla="*/ 8295 h 10000"/>
                <a:gd name="connsiteX33" fmla="*/ 2249 w 9880"/>
                <a:gd name="connsiteY33" fmla="*/ 8449 h 10000"/>
                <a:gd name="connsiteX34" fmla="*/ 2046 w 9880"/>
                <a:gd name="connsiteY34" fmla="*/ 8527 h 10000"/>
                <a:gd name="connsiteX35" fmla="*/ 1808 w 9880"/>
                <a:gd name="connsiteY35" fmla="*/ 8682 h 10000"/>
                <a:gd name="connsiteX36" fmla="*/ 1646 w 9880"/>
                <a:gd name="connsiteY36" fmla="*/ 8914 h 10000"/>
                <a:gd name="connsiteX37" fmla="*/ 1565 w 9880"/>
                <a:gd name="connsiteY37" fmla="*/ 9069 h 10000"/>
                <a:gd name="connsiteX38" fmla="*/ 1445 w 9880"/>
                <a:gd name="connsiteY38" fmla="*/ 9069 h 10000"/>
                <a:gd name="connsiteX39" fmla="*/ 1002 w 9880"/>
                <a:gd name="connsiteY39" fmla="*/ 9303 h 10000"/>
                <a:gd name="connsiteX40" fmla="*/ 562 w 9880"/>
                <a:gd name="connsiteY40" fmla="*/ 9612 h 10000"/>
                <a:gd name="connsiteX41" fmla="*/ 81 w 9880"/>
                <a:gd name="connsiteY41" fmla="*/ 10000 h 10000"/>
                <a:gd name="connsiteX42" fmla="*/ 0 w 9880"/>
                <a:gd name="connsiteY42" fmla="*/ 9923 h 10000"/>
                <a:gd name="connsiteX43" fmla="*/ 40 w 9880"/>
                <a:gd name="connsiteY43" fmla="*/ 9844 h 10000"/>
                <a:gd name="connsiteX44" fmla="*/ 161 w 9880"/>
                <a:gd name="connsiteY44" fmla="*/ 9612 h 10000"/>
                <a:gd name="connsiteX45" fmla="*/ 280 w 9880"/>
                <a:gd name="connsiteY45" fmla="*/ 9458 h 10000"/>
                <a:gd name="connsiteX46" fmla="*/ 401 w 9880"/>
                <a:gd name="connsiteY46" fmla="*/ 9379 h 10000"/>
                <a:gd name="connsiteX47" fmla="*/ 763 w 9880"/>
                <a:gd name="connsiteY47" fmla="*/ 9147 h 10000"/>
                <a:gd name="connsiteX48" fmla="*/ 1084 w 9880"/>
                <a:gd name="connsiteY48" fmla="*/ 8992 h 10000"/>
                <a:gd name="connsiteX49" fmla="*/ 1687 w 9880"/>
                <a:gd name="connsiteY49" fmla="*/ 8140 h 10000"/>
                <a:gd name="connsiteX50" fmla="*/ 1646 w 9880"/>
                <a:gd name="connsiteY50" fmla="*/ 7985 h 10000"/>
                <a:gd name="connsiteX51" fmla="*/ 1605 w 9880"/>
                <a:gd name="connsiteY51" fmla="*/ 7907 h 10000"/>
                <a:gd name="connsiteX52" fmla="*/ 1445 w 9880"/>
                <a:gd name="connsiteY52" fmla="*/ 8140 h 10000"/>
                <a:gd name="connsiteX53" fmla="*/ 1285 w 9880"/>
                <a:gd name="connsiteY53" fmla="*/ 8140 h 10000"/>
                <a:gd name="connsiteX54" fmla="*/ 1285 w 9880"/>
                <a:gd name="connsiteY54" fmla="*/ 7907 h 10000"/>
                <a:gd name="connsiteX55" fmla="*/ 1245 w 9880"/>
                <a:gd name="connsiteY55" fmla="*/ 7829 h 10000"/>
                <a:gd name="connsiteX56" fmla="*/ 1164 w 9880"/>
                <a:gd name="connsiteY56" fmla="*/ 7829 h 10000"/>
                <a:gd name="connsiteX57" fmla="*/ 1084 w 9880"/>
                <a:gd name="connsiteY57" fmla="*/ 7829 h 10000"/>
                <a:gd name="connsiteX58" fmla="*/ 1002 w 9880"/>
                <a:gd name="connsiteY58" fmla="*/ 7907 h 10000"/>
                <a:gd name="connsiteX59" fmla="*/ 842 w 9880"/>
                <a:gd name="connsiteY59" fmla="*/ 8062 h 10000"/>
                <a:gd name="connsiteX60" fmla="*/ 602 w 9880"/>
                <a:gd name="connsiteY60" fmla="*/ 8062 h 10000"/>
                <a:gd name="connsiteX61" fmla="*/ 723 w 9880"/>
                <a:gd name="connsiteY61" fmla="*/ 7907 h 10000"/>
                <a:gd name="connsiteX62" fmla="*/ 883 w 9880"/>
                <a:gd name="connsiteY62" fmla="*/ 7674 h 10000"/>
                <a:gd name="connsiteX63" fmla="*/ 1002 w 9880"/>
                <a:gd name="connsiteY63" fmla="*/ 7441 h 10000"/>
                <a:gd name="connsiteX64" fmla="*/ 1084 w 9880"/>
                <a:gd name="connsiteY64" fmla="*/ 7210 h 10000"/>
                <a:gd name="connsiteX65" fmla="*/ 1002 w 9880"/>
                <a:gd name="connsiteY65" fmla="*/ 7210 h 10000"/>
                <a:gd name="connsiteX66" fmla="*/ 922 w 9880"/>
                <a:gd name="connsiteY66" fmla="*/ 7210 h 10000"/>
                <a:gd name="connsiteX67" fmla="*/ 763 w 9880"/>
                <a:gd name="connsiteY67" fmla="*/ 7210 h 10000"/>
                <a:gd name="connsiteX68" fmla="*/ 683 w 9880"/>
                <a:gd name="connsiteY68" fmla="*/ 7210 h 10000"/>
                <a:gd name="connsiteX69" fmla="*/ 602 w 9880"/>
                <a:gd name="connsiteY69" fmla="*/ 7132 h 10000"/>
                <a:gd name="connsiteX70" fmla="*/ 562 w 9880"/>
                <a:gd name="connsiteY70" fmla="*/ 6899 h 10000"/>
                <a:gd name="connsiteX71" fmla="*/ 562 w 9880"/>
                <a:gd name="connsiteY71" fmla="*/ 6201 h 10000"/>
                <a:gd name="connsiteX72" fmla="*/ 1404 w 9880"/>
                <a:gd name="connsiteY72" fmla="*/ 4960 h 10000"/>
                <a:gd name="connsiteX73" fmla="*/ 1526 w 9880"/>
                <a:gd name="connsiteY73" fmla="*/ 5038 h 10000"/>
                <a:gd name="connsiteX74" fmla="*/ 1687 w 9880"/>
                <a:gd name="connsiteY74" fmla="*/ 5115 h 10000"/>
                <a:gd name="connsiteX75" fmla="*/ 2169 w 9880"/>
                <a:gd name="connsiteY75" fmla="*/ 5038 h 10000"/>
                <a:gd name="connsiteX76" fmla="*/ 2651 w 9880"/>
                <a:gd name="connsiteY76" fmla="*/ 4805 h 10000"/>
                <a:gd name="connsiteX77" fmla="*/ 2848 w 9880"/>
                <a:gd name="connsiteY77" fmla="*/ 4729 h 10000"/>
                <a:gd name="connsiteX78" fmla="*/ 3090 w 9880"/>
                <a:gd name="connsiteY78" fmla="*/ 4497 h 10000"/>
                <a:gd name="connsiteX79" fmla="*/ 3254 w 9880"/>
                <a:gd name="connsiteY79" fmla="*/ 4264 h 10000"/>
                <a:gd name="connsiteX80" fmla="*/ 3293 w 9880"/>
                <a:gd name="connsiteY80" fmla="*/ 4031 h 10000"/>
                <a:gd name="connsiteX81" fmla="*/ 3052 w 9880"/>
                <a:gd name="connsiteY81" fmla="*/ 4186 h 10000"/>
                <a:gd name="connsiteX82" fmla="*/ 2932 w 9880"/>
                <a:gd name="connsiteY82" fmla="*/ 4264 h 10000"/>
                <a:gd name="connsiteX83" fmla="*/ 2771 w 9880"/>
                <a:gd name="connsiteY83" fmla="*/ 4340 h 10000"/>
                <a:gd name="connsiteX84" fmla="*/ 2609 w 9880"/>
                <a:gd name="connsiteY84" fmla="*/ 4264 h 10000"/>
                <a:gd name="connsiteX85" fmla="*/ 2411 w 9880"/>
                <a:gd name="connsiteY85" fmla="*/ 4186 h 10000"/>
                <a:gd name="connsiteX86" fmla="*/ 2088 w 9880"/>
                <a:gd name="connsiteY86" fmla="*/ 3954 h 10000"/>
                <a:gd name="connsiteX87" fmla="*/ 3052 w 9880"/>
                <a:gd name="connsiteY87" fmla="*/ 2713 h 10000"/>
                <a:gd name="connsiteX88" fmla="*/ 3213 w 9880"/>
                <a:gd name="connsiteY88" fmla="*/ 2713 h 10000"/>
                <a:gd name="connsiteX89" fmla="*/ 3413 w 9880"/>
                <a:gd name="connsiteY89" fmla="*/ 2791 h 10000"/>
                <a:gd name="connsiteX90" fmla="*/ 3413 w 9880"/>
                <a:gd name="connsiteY90" fmla="*/ 3023 h 10000"/>
                <a:gd name="connsiteX91" fmla="*/ 3453 w 9880"/>
                <a:gd name="connsiteY91" fmla="*/ 3102 h 10000"/>
                <a:gd name="connsiteX92" fmla="*/ 3534 w 9880"/>
                <a:gd name="connsiteY92" fmla="*/ 3178 h 10000"/>
                <a:gd name="connsiteX93" fmla="*/ 3652 w 9880"/>
                <a:gd name="connsiteY93" fmla="*/ 3178 h 10000"/>
                <a:gd name="connsiteX94" fmla="*/ 3735 w 9880"/>
                <a:gd name="connsiteY94" fmla="*/ 3178 h 10000"/>
                <a:gd name="connsiteX95" fmla="*/ 3817 w 9880"/>
                <a:gd name="connsiteY95" fmla="*/ 3102 h 10000"/>
                <a:gd name="connsiteX96" fmla="*/ 3817 w 9880"/>
                <a:gd name="connsiteY96" fmla="*/ 2945 h 10000"/>
                <a:gd name="connsiteX97" fmla="*/ 3854 w 9880"/>
                <a:gd name="connsiteY97" fmla="*/ 2713 h 10000"/>
                <a:gd name="connsiteX98" fmla="*/ 3774 w 9880"/>
                <a:gd name="connsiteY98" fmla="*/ 2713 h 10000"/>
                <a:gd name="connsiteX99" fmla="*/ 3735 w 9880"/>
                <a:gd name="connsiteY99" fmla="*/ 2636 h 10000"/>
                <a:gd name="connsiteX100" fmla="*/ 3735 w 9880"/>
                <a:gd name="connsiteY100" fmla="*/ 2558 h 10000"/>
                <a:gd name="connsiteX101" fmla="*/ 3735 w 9880"/>
                <a:gd name="connsiteY101" fmla="*/ 2325 h 10000"/>
                <a:gd name="connsiteX102" fmla="*/ 3693 w 9880"/>
                <a:gd name="connsiteY102" fmla="*/ 2247 h 10000"/>
                <a:gd name="connsiteX103" fmla="*/ 3693 w 9880"/>
                <a:gd name="connsiteY103" fmla="*/ 2093 h 10000"/>
                <a:gd name="connsiteX104" fmla="*/ 3693 w 9880"/>
                <a:gd name="connsiteY104" fmla="*/ 1784 h 10000"/>
                <a:gd name="connsiteX105" fmla="*/ 3977 w 9880"/>
                <a:gd name="connsiteY105" fmla="*/ 1395 h 10000"/>
                <a:gd name="connsiteX106" fmla="*/ 4136 w 9880"/>
                <a:gd name="connsiteY106" fmla="*/ 1473 h 10000"/>
                <a:gd name="connsiteX107" fmla="*/ 4297 w 9880"/>
                <a:gd name="connsiteY107" fmla="*/ 1549 h 10000"/>
                <a:gd name="connsiteX108" fmla="*/ 4498 w 9880"/>
                <a:gd name="connsiteY108" fmla="*/ 1473 h 10000"/>
                <a:gd name="connsiteX109" fmla="*/ 4739 w 9880"/>
                <a:gd name="connsiteY109" fmla="*/ 1240 h 10000"/>
                <a:gd name="connsiteX110" fmla="*/ 4860 w 9880"/>
                <a:gd name="connsiteY110" fmla="*/ 1086 h 10000"/>
                <a:gd name="connsiteX111" fmla="*/ 5020 w 9880"/>
                <a:gd name="connsiteY111" fmla="*/ 853 h 10000"/>
                <a:gd name="connsiteX112" fmla="*/ 5501 w 9880"/>
                <a:gd name="connsiteY112" fmla="*/ 543 h 10000"/>
                <a:gd name="connsiteX113" fmla="*/ 6065 w 9880"/>
                <a:gd name="connsiteY113" fmla="*/ 389 h 10000"/>
                <a:gd name="connsiteX114" fmla="*/ 6587 w 9880"/>
                <a:gd name="connsiteY114" fmla="*/ 155 h 10000"/>
                <a:gd name="connsiteX115" fmla="*/ 7108 w 9880"/>
                <a:gd name="connsiteY115" fmla="*/ 0 h 10000"/>
                <a:gd name="connsiteX116" fmla="*/ 7268 w 9880"/>
                <a:gd name="connsiteY116" fmla="*/ 78 h 10000"/>
                <a:gd name="connsiteX117" fmla="*/ 7430 w 9880"/>
                <a:gd name="connsiteY117" fmla="*/ 155 h 10000"/>
                <a:gd name="connsiteX118" fmla="*/ 7631 w 9880"/>
                <a:gd name="connsiteY118" fmla="*/ 233 h 10000"/>
                <a:gd name="connsiteX119" fmla="*/ 7832 w 9880"/>
                <a:gd name="connsiteY119" fmla="*/ 233 h 10000"/>
                <a:gd name="connsiteX120" fmla="*/ 7870 w 9880"/>
                <a:gd name="connsiteY120" fmla="*/ 466 h 10000"/>
                <a:gd name="connsiteX121" fmla="*/ 7914 w 9880"/>
                <a:gd name="connsiteY121" fmla="*/ 466 h 10000"/>
                <a:gd name="connsiteX122" fmla="*/ 8594 w 9880"/>
                <a:gd name="connsiteY122" fmla="*/ 466 h 10000"/>
                <a:gd name="connsiteX123" fmla="*/ 8716 w 9880"/>
                <a:gd name="connsiteY123" fmla="*/ 543 h 10000"/>
                <a:gd name="connsiteX124" fmla="*/ 8795 w 9880"/>
                <a:gd name="connsiteY124" fmla="*/ 621 h 10000"/>
                <a:gd name="connsiteX125" fmla="*/ 9076 w 9880"/>
                <a:gd name="connsiteY125" fmla="*/ 621 h 10000"/>
                <a:gd name="connsiteX126" fmla="*/ 9358 w 9880"/>
                <a:gd name="connsiteY126" fmla="*/ 621 h 10000"/>
                <a:gd name="connsiteX127" fmla="*/ 9478 w 9880"/>
                <a:gd name="connsiteY127" fmla="*/ 698 h 10000"/>
                <a:gd name="connsiteX128" fmla="*/ 9638 w 9880"/>
                <a:gd name="connsiteY128" fmla="*/ 774 h 10000"/>
                <a:gd name="connsiteX129" fmla="*/ 9880 w 9880"/>
                <a:gd name="connsiteY129" fmla="*/ 774 h 10000"/>
                <a:gd name="connsiteX130" fmla="*/ 6425 w 9880"/>
                <a:gd name="connsiteY130" fmla="*/ 6899 h 10000"/>
                <a:gd name="connsiteX131" fmla="*/ 6386 w 9880"/>
                <a:gd name="connsiteY131" fmla="*/ 6899 h 10000"/>
                <a:gd name="connsiteX0" fmla="*/ 6442 w 9978"/>
                <a:gd name="connsiteY0" fmla="*/ 6899 h 10007"/>
                <a:gd name="connsiteX1" fmla="*/ 6198 w 9978"/>
                <a:gd name="connsiteY1" fmla="*/ 7054 h 10007"/>
                <a:gd name="connsiteX2" fmla="*/ 5955 w 9978"/>
                <a:gd name="connsiteY2" fmla="*/ 7132 h 10007"/>
                <a:gd name="connsiteX3" fmla="*/ 5748 w 9978"/>
                <a:gd name="connsiteY3" fmla="*/ 7054 h 10007"/>
                <a:gd name="connsiteX4" fmla="*/ 5546 w 9978"/>
                <a:gd name="connsiteY4" fmla="*/ 6976 h 10007"/>
                <a:gd name="connsiteX5" fmla="*/ 5425 w 9978"/>
                <a:gd name="connsiteY5" fmla="*/ 6822 h 10007"/>
                <a:gd name="connsiteX6" fmla="*/ 5384 w 9978"/>
                <a:gd name="connsiteY6" fmla="*/ 6667 h 10007"/>
                <a:gd name="connsiteX7" fmla="*/ 5343 w 9978"/>
                <a:gd name="connsiteY7" fmla="*/ 6511 h 10007"/>
                <a:gd name="connsiteX8" fmla="*/ 5180 w 9978"/>
                <a:gd name="connsiteY8" fmla="*/ 6511 h 10007"/>
                <a:gd name="connsiteX9" fmla="*/ 4897 w 9978"/>
                <a:gd name="connsiteY9" fmla="*/ 6899 h 10007"/>
                <a:gd name="connsiteX10" fmla="*/ 4775 w 9978"/>
                <a:gd name="connsiteY10" fmla="*/ 7054 h 10007"/>
                <a:gd name="connsiteX11" fmla="*/ 4572 w 9978"/>
                <a:gd name="connsiteY11" fmla="*/ 7132 h 10007"/>
                <a:gd name="connsiteX12" fmla="*/ 4409 w 9978"/>
                <a:gd name="connsiteY12" fmla="*/ 7132 h 10007"/>
                <a:gd name="connsiteX13" fmla="*/ 4204 w 9978"/>
                <a:gd name="connsiteY13" fmla="*/ 7288 h 10007"/>
                <a:gd name="connsiteX14" fmla="*/ 4043 w 9978"/>
                <a:gd name="connsiteY14" fmla="*/ 7441 h 10007"/>
                <a:gd name="connsiteX15" fmla="*/ 3841 w 9978"/>
                <a:gd name="connsiteY15" fmla="*/ 7751 h 10007"/>
                <a:gd name="connsiteX16" fmla="*/ 3555 w 9978"/>
                <a:gd name="connsiteY16" fmla="*/ 7751 h 10007"/>
                <a:gd name="connsiteX17" fmla="*/ 3635 w 9978"/>
                <a:gd name="connsiteY17" fmla="*/ 7520 h 10007"/>
                <a:gd name="connsiteX18" fmla="*/ 3716 w 9978"/>
                <a:gd name="connsiteY18" fmla="*/ 7365 h 10007"/>
                <a:gd name="connsiteX19" fmla="*/ 3920 w 9978"/>
                <a:gd name="connsiteY19" fmla="*/ 7054 h 10007"/>
                <a:gd name="connsiteX20" fmla="*/ 4124 w 9978"/>
                <a:gd name="connsiteY20" fmla="*/ 6899 h 10007"/>
                <a:gd name="connsiteX21" fmla="*/ 4370 w 9978"/>
                <a:gd name="connsiteY21" fmla="*/ 6589 h 10007"/>
                <a:gd name="connsiteX22" fmla="*/ 4204 w 9978"/>
                <a:gd name="connsiteY22" fmla="*/ 6589 h 10007"/>
                <a:gd name="connsiteX23" fmla="*/ 4043 w 9978"/>
                <a:gd name="connsiteY23" fmla="*/ 6743 h 10007"/>
                <a:gd name="connsiteX24" fmla="*/ 3758 w 9978"/>
                <a:gd name="connsiteY24" fmla="*/ 6976 h 10007"/>
                <a:gd name="connsiteX25" fmla="*/ 3432 w 9978"/>
                <a:gd name="connsiteY25" fmla="*/ 7365 h 10007"/>
                <a:gd name="connsiteX26" fmla="*/ 3311 w 9978"/>
                <a:gd name="connsiteY26" fmla="*/ 7441 h 10007"/>
                <a:gd name="connsiteX27" fmla="*/ 3189 w 9978"/>
                <a:gd name="connsiteY27" fmla="*/ 7520 h 10007"/>
                <a:gd name="connsiteX28" fmla="*/ 3067 w 9978"/>
                <a:gd name="connsiteY28" fmla="*/ 7596 h 10007"/>
                <a:gd name="connsiteX29" fmla="*/ 2987 w 9978"/>
                <a:gd name="connsiteY29" fmla="*/ 7829 h 10007"/>
                <a:gd name="connsiteX30" fmla="*/ 2861 w 9978"/>
                <a:gd name="connsiteY30" fmla="*/ 7985 h 10007"/>
                <a:gd name="connsiteX31" fmla="*/ 2744 w 9978"/>
                <a:gd name="connsiteY31" fmla="*/ 8140 h 10007"/>
                <a:gd name="connsiteX32" fmla="*/ 2498 w 9978"/>
                <a:gd name="connsiteY32" fmla="*/ 8295 h 10007"/>
                <a:gd name="connsiteX33" fmla="*/ 2254 w 9978"/>
                <a:gd name="connsiteY33" fmla="*/ 8449 h 10007"/>
                <a:gd name="connsiteX34" fmla="*/ 2049 w 9978"/>
                <a:gd name="connsiteY34" fmla="*/ 8527 h 10007"/>
                <a:gd name="connsiteX35" fmla="*/ 1808 w 9978"/>
                <a:gd name="connsiteY35" fmla="*/ 8682 h 10007"/>
                <a:gd name="connsiteX36" fmla="*/ 1644 w 9978"/>
                <a:gd name="connsiteY36" fmla="*/ 8914 h 10007"/>
                <a:gd name="connsiteX37" fmla="*/ 1562 w 9978"/>
                <a:gd name="connsiteY37" fmla="*/ 9069 h 10007"/>
                <a:gd name="connsiteX38" fmla="*/ 1441 w 9978"/>
                <a:gd name="connsiteY38" fmla="*/ 9069 h 10007"/>
                <a:gd name="connsiteX39" fmla="*/ 992 w 9978"/>
                <a:gd name="connsiteY39" fmla="*/ 9303 h 10007"/>
                <a:gd name="connsiteX40" fmla="*/ 547 w 9978"/>
                <a:gd name="connsiteY40" fmla="*/ 9612 h 10007"/>
                <a:gd name="connsiteX41" fmla="*/ 60 w 9978"/>
                <a:gd name="connsiteY41" fmla="*/ 10000 h 10007"/>
                <a:gd name="connsiteX42" fmla="*/ 18 w 9978"/>
                <a:gd name="connsiteY42" fmla="*/ 9844 h 10007"/>
                <a:gd name="connsiteX43" fmla="*/ 141 w 9978"/>
                <a:gd name="connsiteY43" fmla="*/ 9612 h 10007"/>
                <a:gd name="connsiteX44" fmla="*/ 261 w 9978"/>
                <a:gd name="connsiteY44" fmla="*/ 9458 h 10007"/>
                <a:gd name="connsiteX45" fmla="*/ 384 w 9978"/>
                <a:gd name="connsiteY45" fmla="*/ 9379 h 10007"/>
                <a:gd name="connsiteX46" fmla="*/ 750 w 9978"/>
                <a:gd name="connsiteY46" fmla="*/ 9147 h 10007"/>
                <a:gd name="connsiteX47" fmla="*/ 1075 w 9978"/>
                <a:gd name="connsiteY47" fmla="*/ 8992 h 10007"/>
                <a:gd name="connsiteX48" fmla="*/ 1685 w 9978"/>
                <a:gd name="connsiteY48" fmla="*/ 8140 h 10007"/>
                <a:gd name="connsiteX49" fmla="*/ 1644 w 9978"/>
                <a:gd name="connsiteY49" fmla="*/ 7985 h 10007"/>
                <a:gd name="connsiteX50" fmla="*/ 1602 w 9978"/>
                <a:gd name="connsiteY50" fmla="*/ 7907 h 10007"/>
                <a:gd name="connsiteX51" fmla="*/ 1441 w 9978"/>
                <a:gd name="connsiteY51" fmla="*/ 8140 h 10007"/>
                <a:gd name="connsiteX52" fmla="*/ 1279 w 9978"/>
                <a:gd name="connsiteY52" fmla="*/ 8140 h 10007"/>
                <a:gd name="connsiteX53" fmla="*/ 1279 w 9978"/>
                <a:gd name="connsiteY53" fmla="*/ 7907 h 10007"/>
                <a:gd name="connsiteX54" fmla="*/ 1238 w 9978"/>
                <a:gd name="connsiteY54" fmla="*/ 7829 h 10007"/>
                <a:gd name="connsiteX55" fmla="*/ 1156 w 9978"/>
                <a:gd name="connsiteY55" fmla="*/ 7829 h 10007"/>
                <a:gd name="connsiteX56" fmla="*/ 1075 w 9978"/>
                <a:gd name="connsiteY56" fmla="*/ 7829 h 10007"/>
                <a:gd name="connsiteX57" fmla="*/ 992 w 9978"/>
                <a:gd name="connsiteY57" fmla="*/ 7907 h 10007"/>
                <a:gd name="connsiteX58" fmla="*/ 830 w 9978"/>
                <a:gd name="connsiteY58" fmla="*/ 8062 h 10007"/>
                <a:gd name="connsiteX59" fmla="*/ 587 w 9978"/>
                <a:gd name="connsiteY59" fmla="*/ 8062 h 10007"/>
                <a:gd name="connsiteX60" fmla="*/ 710 w 9978"/>
                <a:gd name="connsiteY60" fmla="*/ 7907 h 10007"/>
                <a:gd name="connsiteX61" fmla="*/ 872 w 9978"/>
                <a:gd name="connsiteY61" fmla="*/ 7674 h 10007"/>
                <a:gd name="connsiteX62" fmla="*/ 992 w 9978"/>
                <a:gd name="connsiteY62" fmla="*/ 7441 h 10007"/>
                <a:gd name="connsiteX63" fmla="*/ 1075 w 9978"/>
                <a:gd name="connsiteY63" fmla="*/ 7210 h 10007"/>
                <a:gd name="connsiteX64" fmla="*/ 992 w 9978"/>
                <a:gd name="connsiteY64" fmla="*/ 7210 h 10007"/>
                <a:gd name="connsiteX65" fmla="*/ 911 w 9978"/>
                <a:gd name="connsiteY65" fmla="*/ 7210 h 10007"/>
                <a:gd name="connsiteX66" fmla="*/ 750 w 9978"/>
                <a:gd name="connsiteY66" fmla="*/ 7210 h 10007"/>
                <a:gd name="connsiteX67" fmla="*/ 669 w 9978"/>
                <a:gd name="connsiteY67" fmla="*/ 7210 h 10007"/>
                <a:gd name="connsiteX68" fmla="*/ 587 w 9978"/>
                <a:gd name="connsiteY68" fmla="*/ 7132 h 10007"/>
                <a:gd name="connsiteX69" fmla="*/ 547 w 9978"/>
                <a:gd name="connsiteY69" fmla="*/ 6899 h 10007"/>
                <a:gd name="connsiteX70" fmla="*/ 547 w 9978"/>
                <a:gd name="connsiteY70" fmla="*/ 6201 h 10007"/>
                <a:gd name="connsiteX71" fmla="*/ 1399 w 9978"/>
                <a:gd name="connsiteY71" fmla="*/ 4960 h 10007"/>
                <a:gd name="connsiteX72" fmla="*/ 1523 w 9978"/>
                <a:gd name="connsiteY72" fmla="*/ 5038 h 10007"/>
                <a:gd name="connsiteX73" fmla="*/ 1685 w 9978"/>
                <a:gd name="connsiteY73" fmla="*/ 5115 h 10007"/>
                <a:gd name="connsiteX74" fmla="*/ 2173 w 9978"/>
                <a:gd name="connsiteY74" fmla="*/ 5038 h 10007"/>
                <a:gd name="connsiteX75" fmla="*/ 2661 w 9978"/>
                <a:gd name="connsiteY75" fmla="*/ 4805 h 10007"/>
                <a:gd name="connsiteX76" fmla="*/ 2861 w 9978"/>
                <a:gd name="connsiteY76" fmla="*/ 4729 h 10007"/>
                <a:gd name="connsiteX77" fmla="*/ 3106 w 9978"/>
                <a:gd name="connsiteY77" fmla="*/ 4497 h 10007"/>
                <a:gd name="connsiteX78" fmla="*/ 3272 w 9978"/>
                <a:gd name="connsiteY78" fmla="*/ 4264 h 10007"/>
                <a:gd name="connsiteX79" fmla="*/ 3311 w 9978"/>
                <a:gd name="connsiteY79" fmla="*/ 4031 h 10007"/>
                <a:gd name="connsiteX80" fmla="*/ 3067 w 9978"/>
                <a:gd name="connsiteY80" fmla="*/ 4186 h 10007"/>
                <a:gd name="connsiteX81" fmla="*/ 2946 w 9978"/>
                <a:gd name="connsiteY81" fmla="*/ 4264 h 10007"/>
                <a:gd name="connsiteX82" fmla="*/ 2783 w 9978"/>
                <a:gd name="connsiteY82" fmla="*/ 4340 h 10007"/>
                <a:gd name="connsiteX83" fmla="*/ 2619 w 9978"/>
                <a:gd name="connsiteY83" fmla="*/ 4264 h 10007"/>
                <a:gd name="connsiteX84" fmla="*/ 2418 w 9978"/>
                <a:gd name="connsiteY84" fmla="*/ 4186 h 10007"/>
                <a:gd name="connsiteX85" fmla="*/ 2091 w 9978"/>
                <a:gd name="connsiteY85" fmla="*/ 3954 h 10007"/>
                <a:gd name="connsiteX86" fmla="*/ 3067 w 9978"/>
                <a:gd name="connsiteY86" fmla="*/ 2713 h 10007"/>
                <a:gd name="connsiteX87" fmla="*/ 3230 w 9978"/>
                <a:gd name="connsiteY87" fmla="*/ 2713 h 10007"/>
                <a:gd name="connsiteX88" fmla="*/ 3432 w 9978"/>
                <a:gd name="connsiteY88" fmla="*/ 2791 h 10007"/>
                <a:gd name="connsiteX89" fmla="*/ 3432 w 9978"/>
                <a:gd name="connsiteY89" fmla="*/ 3023 h 10007"/>
                <a:gd name="connsiteX90" fmla="*/ 3473 w 9978"/>
                <a:gd name="connsiteY90" fmla="*/ 3102 h 10007"/>
                <a:gd name="connsiteX91" fmla="*/ 3555 w 9978"/>
                <a:gd name="connsiteY91" fmla="*/ 3178 h 10007"/>
                <a:gd name="connsiteX92" fmla="*/ 3674 w 9978"/>
                <a:gd name="connsiteY92" fmla="*/ 3178 h 10007"/>
                <a:gd name="connsiteX93" fmla="*/ 3758 w 9978"/>
                <a:gd name="connsiteY93" fmla="*/ 3178 h 10007"/>
                <a:gd name="connsiteX94" fmla="*/ 3841 w 9978"/>
                <a:gd name="connsiteY94" fmla="*/ 3102 h 10007"/>
                <a:gd name="connsiteX95" fmla="*/ 3841 w 9978"/>
                <a:gd name="connsiteY95" fmla="*/ 2945 h 10007"/>
                <a:gd name="connsiteX96" fmla="*/ 3879 w 9978"/>
                <a:gd name="connsiteY96" fmla="*/ 2713 h 10007"/>
                <a:gd name="connsiteX97" fmla="*/ 3798 w 9978"/>
                <a:gd name="connsiteY97" fmla="*/ 2713 h 10007"/>
                <a:gd name="connsiteX98" fmla="*/ 3758 w 9978"/>
                <a:gd name="connsiteY98" fmla="*/ 2636 h 10007"/>
                <a:gd name="connsiteX99" fmla="*/ 3758 w 9978"/>
                <a:gd name="connsiteY99" fmla="*/ 2558 h 10007"/>
                <a:gd name="connsiteX100" fmla="*/ 3758 w 9978"/>
                <a:gd name="connsiteY100" fmla="*/ 2325 h 10007"/>
                <a:gd name="connsiteX101" fmla="*/ 3716 w 9978"/>
                <a:gd name="connsiteY101" fmla="*/ 2247 h 10007"/>
                <a:gd name="connsiteX102" fmla="*/ 3716 w 9978"/>
                <a:gd name="connsiteY102" fmla="*/ 2093 h 10007"/>
                <a:gd name="connsiteX103" fmla="*/ 3716 w 9978"/>
                <a:gd name="connsiteY103" fmla="*/ 1784 h 10007"/>
                <a:gd name="connsiteX104" fmla="*/ 4003 w 9978"/>
                <a:gd name="connsiteY104" fmla="*/ 1395 h 10007"/>
                <a:gd name="connsiteX105" fmla="*/ 4164 w 9978"/>
                <a:gd name="connsiteY105" fmla="*/ 1473 h 10007"/>
                <a:gd name="connsiteX106" fmla="*/ 4327 w 9978"/>
                <a:gd name="connsiteY106" fmla="*/ 1549 h 10007"/>
                <a:gd name="connsiteX107" fmla="*/ 4531 w 9978"/>
                <a:gd name="connsiteY107" fmla="*/ 1473 h 10007"/>
                <a:gd name="connsiteX108" fmla="*/ 4775 w 9978"/>
                <a:gd name="connsiteY108" fmla="*/ 1240 h 10007"/>
                <a:gd name="connsiteX109" fmla="*/ 4897 w 9978"/>
                <a:gd name="connsiteY109" fmla="*/ 1086 h 10007"/>
                <a:gd name="connsiteX110" fmla="*/ 5059 w 9978"/>
                <a:gd name="connsiteY110" fmla="*/ 853 h 10007"/>
                <a:gd name="connsiteX111" fmla="*/ 5546 w 9978"/>
                <a:gd name="connsiteY111" fmla="*/ 543 h 10007"/>
                <a:gd name="connsiteX112" fmla="*/ 6117 w 9978"/>
                <a:gd name="connsiteY112" fmla="*/ 389 h 10007"/>
                <a:gd name="connsiteX113" fmla="*/ 6645 w 9978"/>
                <a:gd name="connsiteY113" fmla="*/ 155 h 10007"/>
                <a:gd name="connsiteX114" fmla="*/ 7172 w 9978"/>
                <a:gd name="connsiteY114" fmla="*/ 0 h 10007"/>
                <a:gd name="connsiteX115" fmla="*/ 7334 w 9978"/>
                <a:gd name="connsiteY115" fmla="*/ 78 h 10007"/>
                <a:gd name="connsiteX116" fmla="*/ 7498 w 9978"/>
                <a:gd name="connsiteY116" fmla="*/ 155 h 10007"/>
                <a:gd name="connsiteX117" fmla="*/ 7702 w 9978"/>
                <a:gd name="connsiteY117" fmla="*/ 233 h 10007"/>
                <a:gd name="connsiteX118" fmla="*/ 7905 w 9978"/>
                <a:gd name="connsiteY118" fmla="*/ 233 h 10007"/>
                <a:gd name="connsiteX119" fmla="*/ 7944 w 9978"/>
                <a:gd name="connsiteY119" fmla="*/ 466 h 10007"/>
                <a:gd name="connsiteX120" fmla="*/ 7988 w 9978"/>
                <a:gd name="connsiteY120" fmla="*/ 466 h 10007"/>
                <a:gd name="connsiteX121" fmla="*/ 8676 w 9978"/>
                <a:gd name="connsiteY121" fmla="*/ 466 h 10007"/>
                <a:gd name="connsiteX122" fmla="*/ 8800 w 9978"/>
                <a:gd name="connsiteY122" fmla="*/ 543 h 10007"/>
                <a:gd name="connsiteX123" fmla="*/ 8880 w 9978"/>
                <a:gd name="connsiteY123" fmla="*/ 621 h 10007"/>
                <a:gd name="connsiteX124" fmla="*/ 9164 w 9978"/>
                <a:gd name="connsiteY124" fmla="*/ 621 h 10007"/>
                <a:gd name="connsiteX125" fmla="*/ 9450 w 9978"/>
                <a:gd name="connsiteY125" fmla="*/ 621 h 10007"/>
                <a:gd name="connsiteX126" fmla="*/ 9571 w 9978"/>
                <a:gd name="connsiteY126" fmla="*/ 698 h 10007"/>
                <a:gd name="connsiteX127" fmla="*/ 9733 w 9978"/>
                <a:gd name="connsiteY127" fmla="*/ 774 h 10007"/>
                <a:gd name="connsiteX128" fmla="*/ 9978 w 9978"/>
                <a:gd name="connsiteY128" fmla="*/ 774 h 10007"/>
                <a:gd name="connsiteX129" fmla="*/ 6481 w 9978"/>
                <a:gd name="connsiteY129" fmla="*/ 6899 h 10007"/>
                <a:gd name="connsiteX130" fmla="*/ 6442 w 9978"/>
                <a:gd name="connsiteY130" fmla="*/ 6899 h 10007"/>
                <a:gd name="connsiteX0" fmla="*/ 6418 w 9962"/>
                <a:gd name="connsiteY0" fmla="*/ 6894 h 9993"/>
                <a:gd name="connsiteX1" fmla="*/ 6174 w 9962"/>
                <a:gd name="connsiteY1" fmla="*/ 7049 h 9993"/>
                <a:gd name="connsiteX2" fmla="*/ 5930 w 9962"/>
                <a:gd name="connsiteY2" fmla="*/ 7127 h 9993"/>
                <a:gd name="connsiteX3" fmla="*/ 5723 w 9962"/>
                <a:gd name="connsiteY3" fmla="*/ 7049 h 9993"/>
                <a:gd name="connsiteX4" fmla="*/ 5520 w 9962"/>
                <a:gd name="connsiteY4" fmla="*/ 6971 h 9993"/>
                <a:gd name="connsiteX5" fmla="*/ 5399 w 9962"/>
                <a:gd name="connsiteY5" fmla="*/ 6817 h 9993"/>
                <a:gd name="connsiteX6" fmla="*/ 5358 w 9962"/>
                <a:gd name="connsiteY6" fmla="*/ 6662 h 9993"/>
                <a:gd name="connsiteX7" fmla="*/ 5317 w 9962"/>
                <a:gd name="connsiteY7" fmla="*/ 6506 h 9993"/>
                <a:gd name="connsiteX8" fmla="*/ 5153 w 9962"/>
                <a:gd name="connsiteY8" fmla="*/ 6506 h 9993"/>
                <a:gd name="connsiteX9" fmla="*/ 4870 w 9962"/>
                <a:gd name="connsiteY9" fmla="*/ 6894 h 9993"/>
                <a:gd name="connsiteX10" fmla="*/ 4748 w 9962"/>
                <a:gd name="connsiteY10" fmla="*/ 7049 h 9993"/>
                <a:gd name="connsiteX11" fmla="*/ 4544 w 9962"/>
                <a:gd name="connsiteY11" fmla="*/ 7127 h 9993"/>
                <a:gd name="connsiteX12" fmla="*/ 4381 w 9962"/>
                <a:gd name="connsiteY12" fmla="*/ 7127 h 9993"/>
                <a:gd name="connsiteX13" fmla="*/ 4175 w 9962"/>
                <a:gd name="connsiteY13" fmla="*/ 7283 h 9993"/>
                <a:gd name="connsiteX14" fmla="*/ 4014 w 9962"/>
                <a:gd name="connsiteY14" fmla="*/ 7436 h 9993"/>
                <a:gd name="connsiteX15" fmla="*/ 3811 w 9962"/>
                <a:gd name="connsiteY15" fmla="*/ 7746 h 9993"/>
                <a:gd name="connsiteX16" fmla="*/ 3525 w 9962"/>
                <a:gd name="connsiteY16" fmla="*/ 7746 h 9993"/>
                <a:gd name="connsiteX17" fmla="*/ 3605 w 9962"/>
                <a:gd name="connsiteY17" fmla="*/ 7515 h 9993"/>
                <a:gd name="connsiteX18" fmla="*/ 3686 w 9962"/>
                <a:gd name="connsiteY18" fmla="*/ 7360 h 9993"/>
                <a:gd name="connsiteX19" fmla="*/ 3891 w 9962"/>
                <a:gd name="connsiteY19" fmla="*/ 7049 h 9993"/>
                <a:gd name="connsiteX20" fmla="*/ 4095 w 9962"/>
                <a:gd name="connsiteY20" fmla="*/ 6894 h 9993"/>
                <a:gd name="connsiteX21" fmla="*/ 4342 w 9962"/>
                <a:gd name="connsiteY21" fmla="*/ 6584 h 9993"/>
                <a:gd name="connsiteX22" fmla="*/ 4175 w 9962"/>
                <a:gd name="connsiteY22" fmla="*/ 6584 h 9993"/>
                <a:gd name="connsiteX23" fmla="*/ 4014 w 9962"/>
                <a:gd name="connsiteY23" fmla="*/ 6738 h 9993"/>
                <a:gd name="connsiteX24" fmla="*/ 3728 w 9962"/>
                <a:gd name="connsiteY24" fmla="*/ 6971 h 9993"/>
                <a:gd name="connsiteX25" fmla="*/ 3402 w 9962"/>
                <a:gd name="connsiteY25" fmla="*/ 7360 h 9993"/>
                <a:gd name="connsiteX26" fmla="*/ 3280 w 9962"/>
                <a:gd name="connsiteY26" fmla="*/ 7436 h 9993"/>
                <a:gd name="connsiteX27" fmla="*/ 3158 w 9962"/>
                <a:gd name="connsiteY27" fmla="*/ 7515 h 9993"/>
                <a:gd name="connsiteX28" fmla="*/ 3036 w 9962"/>
                <a:gd name="connsiteY28" fmla="*/ 7591 h 9993"/>
                <a:gd name="connsiteX29" fmla="*/ 2956 w 9962"/>
                <a:gd name="connsiteY29" fmla="*/ 7824 h 9993"/>
                <a:gd name="connsiteX30" fmla="*/ 2829 w 9962"/>
                <a:gd name="connsiteY30" fmla="*/ 7979 h 9993"/>
                <a:gd name="connsiteX31" fmla="*/ 2712 w 9962"/>
                <a:gd name="connsiteY31" fmla="*/ 8134 h 9993"/>
                <a:gd name="connsiteX32" fmla="*/ 2466 w 9962"/>
                <a:gd name="connsiteY32" fmla="*/ 8289 h 9993"/>
                <a:gd name="connsiteX33" fmla="*/ 2221 w 9962"/>
                <a:gd name="connsiteY33" fmla="*/ 8443 h 9993"/>
                <a:gd name="connsiteX34" fmla="*/ 2016 w 9962"/>
                <a:gd name="connsiteY34" fmla="*/ 8521 h 9993"/>
                <a:gd name="connsiteX35" fmla="*/ 1774 w 9962"/>
                <a:gd name="connsiteY35" fmla="*/ 8676 h 9993"/>
                <a:gd name="connsiteX36" fmla="*/ 1610 w 9962"/>
                <a:gd name="connsiteY36" fmla="*/ 8908 h 9993"/>
                <a:gd name="connsiteX37" fmla="*/ 1527 w 9962"/>
                <a:gd name="connsiteY37" fmla="*/ 9063 h 9993"/>
                <a:gd name="connsiteX38" fmla="*/ 1406 w 9962"/>
                <a:gd name="connsiteY38" fmla="*/ 9063 h 9993"/>
                <a:gd name="connsiteX39" fmla="*/ 956 w 9962"/>
                <a:gd name="connsiteY39" fmla="*/ 9296 h 9993"/>
                <a:gd name="connsiteX40" fmla="*/ 510 w 9962"/>
                <a:gd name="connsiteY40" fmla="*/ 9605 h 9993"/>
                <a:gd name="connsiteX41" fmla="*/ 22 w 9962"/>
                <a:gd name="connsiteY41" fmla="*/ 9993 h 9993"/>
                <a:gd name="connsiteX42" fmla="*/ 103 w 9962"/>
                <a:gd name="connsiteY42" fmla="*/ 9605 h 9993"/>
                <a:gd name="connsiteX43" fmla="*/ 224 w 9962"/>
                <a:gd name="connsiteY43" fmla="*/ 9451 h 9993"/>
                <a:gd name="connsiteX44" fmla="*/ 347 w 9962"/>
                <a:gd name="connsiteY44" fmla="*/ 9372 h 9993"/>
                <a:gd name="connsiteX45" fmla="*/ 714 w 9962"/>
                <a:gd name="connsiteY45" fmla="*/ 9141 h 9993"/>
                <a:gd name="connsiteX46" fmla="*/ 1039 w 9962"/>
                <a:gd name="connsiteY46" fmla="*/ 8986 h 9993"/>
                <a:gd name="connsiteX47" fmla="*/ 1651 w 9962"/>
                <a:gd name="connsiteY47" fmla="*/ 8134 h 9993"/>
                <a:gd name="connsiteX48" fmla="*/ 1610 w 9962"/>
                <a:gd name="connsiteY48" fmla="*/ 7979 h 9993"/>
                <a:gd name="connsiteX49" fmla="*/ 1568 w 9962"/>
                <a:gd name="connsiteY49" fmla="*/ 7901 h 9993"/>
                <a:gd name="connsiteX50" fmla="*/ 1406 w 9962"/>
                <a:gd name="connsiteY50" fmla="*/ 8134 h 9993"/>
                <a:gd name="connsiteX51" fmla="*/ 1244 w 9962"/>
                <a:gd name="connsiteY51" fmla="*/ 8134 h 9993"/>
                <a:gd name="connsiteX52" fmla="*/ 1244 w 9962"/>
                <a:gd name="connsiteY52" fmla="*/ 7901 h 9993"/>
                <a:gd name="connsiteX53" fmla="*/ 1203 w 9962"/>
                <a:gd name="connsiteY53" fmla="*/ 7824 h 9993"/>
                <a:gd name="connsiteX54" fmla="*/ 1121 w 9962"/>
                <a:gd name="connsiteY54" fmla="*/ 7824 h 9993"/>
                <a:gd name="connsiteX55" fmla="*/ 1039 w 9962"/>
                <a:gd name="connsiteY55" fmla="*/ 7824 h 9993"/>
                <a:gd name="connsiteX56" fmla="*/ 956 w 9962"/>
                <a:gd name="connsiteY56" fmla="*/ 7901 h 9993"/>
                <a:gd name="connsiteX57" fmla="*/ 794 w 9962"/>
                <a:gd name="connsiteY57" fmla="*/ 8056 h 9993"/>
                <a:gd name="connsiteX58" fmla="*/ 550 w 9962"/>
                <a:gd name="connsiteY58" fmla="*/ 8056 h 9993"/>
                <a:gd name="connsiteX59" fmla="*/ 674 w 9962"/>
                <a:gd name="connsiteY59" fmla="*/ 7901 h 9993"/>
                <a:gd name="connsiteX60" fmla="*/ 836 w 9962"/>
                <a:gd name="connsiteY60" fmla="*/ 7669 h 9993"/>
                <a:gd name="connsiteX61" fmla="*/ 956 w 9962"/>
                <a:gd name="connsiteY61" fmla="*/ 7436 h 9993"/>
                <a:gd name="connsiteX62" fmla="*/ 1039 w 9962"/>
                <a:gd name="connsiteY62" fmla="*/ 7205 h 9993"/>
                <a:gd name="connsiteX63" fmla="*/ 956 w 9962"/>
                <a:gd name="connsiteY63" fmla="*/ 7205 h 9993"/>
                <a:gd name="connsiteX64" fmla="*/ 875 w 9962"/>
                <a:gd name="connsiteY64" fmla="*/ 7205 h 9993"/>
                <a:gd name="connsiteX65" fmla="*/ 714 w 9962"/>
                <a:gd name="connsiteY65" fmla="*/ 7205 h 9993"/>
                <a:gd name="connsiteX66" fmla="*/ 632 w 9962"/>
                <a:gd name="connsiteY66" fmla="*/ 7205 h 9993"/>
                <a:gd name="connsiteX67" fmla="*/ 550 w 9962"/>
                <a:gd name="connsiteY67" fmla="*/ 7127 h 9993"/>
                <a:gd name="connsiteX68" fmla="*/ 510 w 9962"/>
                <a:gd name="connsiteY68" fmla="*/ 6894 h 9993"/>
                <a:gd name="connsiteX69" fmla="*/ 510 w 9962"/>
                <a:gd name="connsiteY69" fmla="*/ 6197 h 9993"/>
                <a:gd name="connsiteX70" fmla="*/ 1364 w 9962"/>
                <a:gd name="connsiteY70" fmla="*/ 4957 h 9993"/>
                <a:gd name="connsiteX71" fmla="*/ 1488 w 9962"/>
                <a:gd name="connsiteY71" fmla="*/ 5034 h 9993"/>
                <a:gd name="connsiteX72" fmla="*/ 1651 w 9962"/>
                <a:gd name="connsiteY72" fmla="*/ 5111 h 9993"/>
                <a:gd name="connsiteX73" fmla="*/ 2140 w 9962"/>
                <a:gd name="connsiteY73" fmla="*/ 5034 h 9993"/>
                <a:gd name="connsiteX74" fmla="*/ 2629 w 9962"/>
                <a:gd name="connsiteY74" fmla="*/ 4802 h 9993"/>
                <a:gd name="connsiteX75" fmla="*/ 2829 w 9962"/>
                <a:gd name="connsiteY75" fmla="*/ 4726 h 9993"/>
                <a:gd name="connsiteX76" fmla="*/ 3075 w 9962"/>
                <a:gd name="connsiteY76" fmla="*/ 4494 h 9993"/>
                <a:gd name="connsiteX77" fmla="*/ 3241 w 9962"/>
                <a:gd name="connsiteY77" fmla="*/ 4261 h 9993"/>
                <a:gd name="connsiteX78" fmla="*/ 3280 w 9962"/>
                <a:gd name="connsiteY78" fmla="*/ 4028 h 9993"/>
                <a:gd name="connsiteX79" fmla="*/ 3036 w 9962"/>
                <a:gd name="connsiteY79" fmla="*/ 4183 h 9993"/>
                <a:gd name="connsiteX80" fmla="*/ 2914 w 9962"/>
                <a:gd name="connsiteY80" fmla="*/ 4261 h 9993"/>
                <a:gd name="connsiteX81" fmla="*/ 2751 w 9962"/>
                <a:gd name="connsiteY81" fmla="*/ 4337 h 9993"/>
                <a:gd name="connsiteX82" fmla="*/ 2587 w 9962"/>
                <a:gd name="connsiteY82" fmla="*/ 4261 h 9993"/>
                <a:gd name="connsiteX83" fmla="*/ 2385 w 9962"/>
                <a:gd name="connsiteY83" fmla="*/ 4183 h 9993"/>
                <a:gd name="connsiteX84" fmla="*/ 2058 w 9962"/>
                <a:gd name="connsiteY84" fmla="*/ 3951 h 9993"/>
                <a:gd name="connsiteX85" fmla="*/ 3036 w 9962"/>
                <a:gd name="connsiteY85" fmla="*/ 2711 h 9993"/>
                <a:gd name="connsiteX86" fmla="*/ 3199 w 9962"/>
                <a:gd name="connsiteY86" fmla="*/ 2711 h 9993"/>
                <a:gd name="connsiteX87" fmla="*/ 3402 w 9962"/>
                <a:gd name="connsiteY87" fmla="*/ 2789 h 9993"/>
                <a:gd name="connsiteX88" fmla="*/ 3402 w 9962"/>
                <a:gd name="connsiteY88" fmla="*/ 3021 h 9993"/>
                <a:gd name="connsiteX89" fmla="*/ 3443 w 9962"/>
                <a:gd name="connsiteY89" fmla="*/ 3100 h 9993"/>
                <a:gd name="connsiteX90" fmla="*/ 3525 w 9962"/>
                <a:gd name="connsiteY90" fmla="*/ 3176 h 9993"/>
                <a:gd name="connsiteX91" fmla="*/ 3644 w 9962"/>
                <a:gd name="connsiteY91" fmla="*/ 3176 h 9993"/>
                <a:gd name="connsiteX92" fmla="*/ 3728 w 9962"/>
                <a:gd name="connsiteY92" fmla="*/ 3176 h 9993"/>
                <a:gd name="connsiteX93" fmla="*/ 3811 w 9962"/>
                <a:gd name="connsiteY93" fmla="*/ 3100 h 9993"/>
                <a:gd name="connsiteX94" fmla="*/ 3811 w 9962"/>
                <a:gd name="connsiteY94" fmla="*/ 2943 h 9993"/>
                <a:gd name="connsiteX95" fmla="*/ 3850 w 9962"/>
                <a:gd name="connsiteY95" fmla="*/ 2711 h 9993"/>
                <a:gd name="connsiteX96" fmla="*/ 3768 w 9962"/>
                <a:gd name="connsiteY96" fmla="*/ 2711 h 9993"/>
                <a:gd name="connsiteX97" fmla="*/ 3728 w 9962"/>
                <a:gd name="connsiteY97" fmla="*/ 2634 h 9993"/>
                <a:gd name="connsiteX98" fmla="*/ 3728 w 9962"/>
                <a:gd name="connsiteY98" fmla="*/ 2556 h 9993"/>
                <a:gd name="connsiteX99" fmla="*/ 3728 w 9962"/>
                <a:gd name="connsiteY99" fmla="*/ 2323 h 9993"/>
                <a:gd name="connsiteX100" fmla="*/ 3686 w 9962"/>
                <a:gd name="connsiteY100" fmla="*/ 2245 h 9993"/>
                <a:gd name="connsiteX101" fmla="*/ 3686 w 9962"/>
                <a:gd name="connsiteY101" fmla="*/ 2092 h 9993"/>
                <a:gd name="connsiteX102" fmla="*/ 3686 w 9962"/>
                <a:gd name="connsiteY102" fmla="*/ 1783 h 9993"/>
                <a:gd name="connsiteX103" fmla="*/ 3974 w 9962"/>
                <a:gd name="connsiteY103" fmla="*/ 1394 h 9993"/>
                <a:gd name="connsiteX104" fmla="*/ 4135 w 9962"/>
                <a:gd name="connsiteY104" fmla="*/ 1472 h 9993"/>
                <a:gd name="connsiteX105" fmla="*/ 4299 w 9962"/>
                <a:gd name="connsiteY105" fmla="*/ 1548 h 9993"/>
                <a:gd name="connsiteX106" fmla="*/ 4503 w 9962"/>
                <a:gd name="connsiteY106" fmla="*/ 1472 h 9993"/>
                <a:gd name="connsiteX107" fmla="*/ 4748 w 9962"/>
                <a:gd name="connsiteY107" fmla="*/ 1239 h 9993"/>
                <a:gd name="connsiteX108" fmla="*/ 4870 w 9962"/>
                <a:gd name="connsiteY108" fmla="*/ 1085 h 9993"/>
                <a:gd name="connsiteX109" fmla="*/ 5032 w 9962"/>
                <a:gd name="connsiteY109" fmla="*/ 852 h 9993"/>
                <a:gd name="connsiteX110" fmla="*/ 5520 w 9962"/>
                <a:gd name="connsiteY110" fmla="*/ 543 h 9993"/>
                <a:gd name="connsiteX111" fmla="*/ 6092 w 9962"/>
                <a:gd name="connsiteY111" fmla="*/ 389 h 9993"/>
                <a:gd name="connsiteX112" fmla="*/ 6622 w 9962"/>
                <a:gd name="connsiteY112" fmla="*/ 155 h 9993"/>
                <a:gd name="connsiteX113" fmla="*/ 7150 w 9962"/>
                <a:gd name="connsiteY113" fmla="*/ 0 h 9993"/>
                <a:gd name="connsiteX114" fmla="*/ 7312 w 9962"/>
                <a:gd name="connsiteY114" fmla="*/ 78 h 9993"/>
                <a:gd name="connsiteX115" fmla="*/ 7477 w 9962"/>
                <a:gd name="connsiteY115" fmla="*/ 155 h 9993"/>
                <a:gd name="connsiteX116" fmla="*/ 7681 w 9962"/>
                <a:gd name="connsiteY116" fmla="*/ 233 h 9993"/>
                <a:gd name="connsiteX117" fmla="*/ 7884 w 9962"/>
                <a:gd name="connsiteY117" fmla="*/ 233 h 9993"/>
                <a:gd name="connsiteX118" fmla="*/ 7924 w 9962"/>
                <a:gd name="connsiteY118" fmla="*/ 466 h 9993"/>
                <a:gd name="connsiteX119" fmla="*/ 7968 w 9962"/>
                <a:gd name="connsiteY119" fmla="*/ 466 h 9993"/>
                <a:gd name="connsiteX120" fmla="*/ 8657 w 9962"/>
                <a:gd name="connsiteY120" fmla="*/ 466 h 9993"/>
                <a:gd name="connsiteX121" fmla="*/ 8781 w 9962"/>
                <a:gd name="connsiteY121" fmla="*/ 543 h 9993"/>
                <a:gd name="connsiteX122" fmla="*/ 8862 w 9962"/>
                <a:gd name="connsiteY122" fmla="*/ 621 h 9993"/>
                <a:gd name="connsiteX123" fmla="*/ 9146 w 9962"/>
                <a:gd name="connsiteY123" fmla="*/ 621 h 9993"/>
                <a:gd name="connsiteX124" fmla="*/ 9433 w 9962"/>
                <a:gd name="connsiteY124" fmla="*/ 621 h 9993"/>
                <a:gd name="connsiteX125" fmla="*/ 9554 w 9962"/>
                <a:gd name="connsiteY125" fmla="*/ 698 h 9993"/>
                <a:gd name="connsiteX126" fmla="*/ 9716 w 9962"/>
                <a:gd name="connsiteY126" fmla="*/ 773 h 9993"/>
                <a:gd name="connsiteX127" fmla="*/ 9962 w 9962"/>
                <a:gd name="connsiteY127" fmla="*/ 773 h 9993"/>
                <a:gd name="connsiteX128" fmla="*/ 6457 w 9962"/>
                <a:gd name="connsiteY128" fmla="*/ 6894 h 9993"/>
                <a:gd name="connsiteX129" fmla="*/ 6418 w 9962"/>
                <a:gd name="connsiteY129" fmla="*/ 6894 h 9993"/>
                <a:gd name="connsiteX0" fmla="*/ 6339 w 9897"/>
                <a:gd name="connsiteY0" fmla="*/ 6899 h 9612"/>
                <a:gd name="connsiteX1" fmla="*/ 6095 w 9897"/>
                <a:gd name="connsiteY1" fmla="*/ 7054 h 9612"/>
                <a:gd name="connsiteX2" fmla="*/ 5850 w 9897"/>
                <a:gd name="connsiteY2" fmla="*/ 7132 h 9612"/>
                <a:gd name="connsiteX3" fmla="*/ 5642 w 9897"/>
                <a:gd name="connsiteY3" fmla="*/ 7054 h 9612"/>
                <a:gd name="connsiteX4" fmla="*/ 5438 w 9897"/>
                <a:gd name="connsiteY4" fmla="*/ 6976 h 9612"/>
                <a:gd name="connsiteX5" fmla="*/ 5317 w 9897"/>
                <a:gd name="connsiteY5" fmla="*/ 6822 h 9612"/>
                <a:gd name="connsiteX6" fmla="*/ 5275 w 9897"/>
                <a:gd name="connsiteY6" fmla="*/ 6667 h 9612"/>
                <a:gd name="connsiteX7" fmla="*/ 5234 w 9897"/>
                <a:gd name="connsiteY7" fmla="*/ 6511 h 9612"/>
                <a:gd name="connsiteX8" fmla="*/ 5070 w 9897"/>
                <a:gd name="connsiteY8" fmla="*/ 6511 h 9612"/>
                <a:gd name="connsiteX9" fmla="*/ 4786 w 9897"/>
                <a:gd name="connsiteY9" fmla="*/ 6899 h 9612"/>
                <a:gd name="connsiteX10" fmla="*/ 4663 w 9897"/>
                <a:gd name="connsiteY10" fmla="*/ 7054 h 9612"/>
                <a:gd name="connsiteX11" fmla="*/ 4458 w 9897"/>
                <a:gd name="connsiteY11" fmla="*/ 7132 h 9612"/>
                <a:gd name="connsiteX12" fmla="*/ 4295 w 9897"/>
                <a:gd name="connsiteY12" fmla="*/ 7132 h 9612"/>
                <a:gd name="connsiteX13" fmla="*/ 4088 w 9897"/>
                <a:gd name="connsiteY13" fmla="*/ 7288 h 9612"/>
                <a:gd name="connsiteX14" fmla="*/ 3926 w 9897"/>
                <a:gd name="connsiteY14" fmla="*/ 7441 h 9612"/>
                <a:gd name="connsiteX15" fmla="*/ 3723 w 9897"/>
                <a:gd name="connsiteY15" fmla="*/ 7751 h 9612"/>
                <a:gd name="connsiteX16" fmla="*/ 3435 w 9897"/>
                <a:gd name="connsiteY16" fmla="*/ 7751 h 9612"/>
                <a:gd name="connsiteX17" fmla="*/ 3516 w 9897"/>
                <a:gd name="connsiteY17" fmla="*/ 7520 h 9612"/>
                <a:gd name="connsiteX18" fmla="*/ 3597 w 9897"/>
                <a:gd name="connsiteY18" fmla="*/ 7365 h 9612"/>
                <a:gd name="connsiteX19" fmla="*/ 3803 w 9897"/>
                <a:gd name="connsiteY19" fmla="*/ 7054 h 9612"/>
                <a:gd name="connsiteX20" fmla="*/ 4008 w 9897"/>
                <a:gd name="connsiteY20" fmla="*/ 6899 h 9612"/>
                <a:gd name="connsiteX21" fmla="*/ 4256 w 9897"/>
                <a:gd name="connsiteY21" fmla="*/ 6589 h 9612"/>
                <a:gd name="connsiteX22" fmla="*/ 4088 w 9897"/>
                <a:gd name="connsiteY22" fmla="*/ 6589 h 9612"/>
                <a:gd name="connsiteX23" fmla="*/ 3926 w 9897"/>
                <a:gd name="connsiteY23" fmla="*/ 6743 h 9612"/>
                <a:gd name="connsiteX24" fmla="*/ 3639 w 9897"/>
                <a:gd name="connsiteY24" fmla="*/ 6976 h 9612"/>
                <a:gd name="connsiteX25" fmla="*/ 3312 w 9897"/>
                <a:gd name="connsiteY25" fmla="*/ 7365 h 9612"/>
                <a:gd name="connsiteX26" fmla="*/ 3190 w 9897"/>
                <a:gd name="connsiteY26" fmla="*/ 7441 h 9612"/>
                <a:gd name="connsiteX27" fmla="*/ 3067 w 9897"/>
                <a:gd name="connsiteY27" fmla="*/ 7520 h 9612"/>
                <a:gd name="connsiteX28" fmla="*/ 2945 w 9897"/>
                <a:gd name="connsiteY28" fmla="*/ 7596 h 9612"/>
                <a:gd name="connsiteX29" fmla="*/ 2864 w 9897"/>
                <a:gd name="connsiteY29" fmla="*/ 7829 h 9612"/>
                <a:gd name="connsiteX30" fmla="*/ 2737 w 9897"/>
                <a:gd name="connsiteY30" fmla="*/ 7985 h 9612"/>
                <a:gd name="connsiteX31" fmla="*/ 2619 w 9897"/>
                <a:gd name="connsiteY31" fmla="*/ 8140 h 9612"/>
                <a:gd name="connsiteX32" fmla="*/ 2372 w 9897"/>
                <a:gd name="connsiteY32" fmla="*/ 8295 h 9612"/>
                <a:gd name="connsiteX33" fmla="*/ 2126 w 9897"/>
                <a:gd name="connsiteY33" fmla="*/ 8449 h 9612"/>
                <a:gd name="connsiteX34" fmla="*/ 1921 w 9897"/>
                <a:gd name="connsiteY34" fmla="*/ 8527 h 9612"/>
                <a:gd name="connsiteX35" fmla="*/ 1678 w 9897"/>
                <a:gd name="connsiteY35" fmla="*/ 8682 h 9612"/>
                <a:gd name="connsiteX36" fmla="*/ 1513 w 9897"/>
                <a:gd name="connsiteY36" fmla="*/ 8914 h 9612"/>
                <a:gd name="connsiteX37" fmla="*/ 1430 w 9897"/>
                <a:gd name="connsiteY37" fmla="*/ 9069 h 9612"/>
                <a:gd name="connsiteX38" fmla="*/ 1308 w 9897"/>
                <a:gd name="connsiteY38" fmla="*/ 9069 h 9612"/>
                <a:gd name="connsiteX39" fmla="*/ 857 w 9897"/>
                <a:gd name="connsiteY39" fmla="*/ 9303 h 9612"/>
                <a:gd name="connsiteX40" fmla="*/ 409 w 9897"/>
                <a:gd name="connsiteY40" fmla="*/ 9612 h 9612"/>
                <a:gd name="connsiteX41" fmla="*/ 0 w 9897"/>
                <a:gd name="connsiteY41" fmla="*/ 9612 h 9612"/>
                <a:gd name="connsiteX42" fmla="*/ 122 w 9897"/>
                <a:gd name="connsiteY42" fmla="*/ 9458 h 9612"/>
                <a:gd name="connsiteX43" fmla="*/ 245 w 9897"/>
                <a:gd name="connsiteY43" fmla="*/ 9379 h 9612"/>
                <a:gd name="connsiteX44" fmla="*/ 614 w 9897"/>
                <a:gd name="connsiteY44" fmla="*/ 9147 h 9612"/>
                <a:gd name="connsiteX45" fmla="*/ 940 w 9897"/>
                <a:gd name="connsiteY45" fmla="*/ 8992 h 9612"/>
                <a:gd name="connsiteX46" fmla="*/ 1554 w 9897"/>
                <a:gd name="connsiteY46" fmla="*/ 8140 h 9612"/>
                <a:gd name="connsiteX47" fmla="*/ 1513 w 9897"/>
                <a:gd name="connsiteY47" fmla="*/ 7985 h 9612"/>
                <a:gd name="connsiteX48" fmla="*/ 1471 w 9897"/>
                <a:gd name="connsiteY48" fmla="*/ 7907 h 9612"/>
                <a:gd name="connsiteX49" fmla="*/ 1308 w 9897"/>
                <a:gd name="connsiteY49" fmla="*/ 8140 h 9612"/>
                <a:gd name="connsiteX50" fmla="*/ 1146 w 9897"/>
                <a:gd name="connsiteY50" fmla="*/ 8140 h 9612"/>
                <a:gd name="connsiteX51" fmla="*/ 1146 w 9897"/>
                <a:gd name="connsiteY51" fmla="*/ 7907 h 9612"/>
                <a:gd name="connsiteX52" fmla="*/ 1105 w 9897"/>
                <a:gd name="connsiteY52" fmla="*/ 7829 h 9612"/>
                <a:gd name="connsiteX53" fmla="*/ 1022 w 9897"/>
                <a:gd name="connsiteY53" fmla="*/ 7829 h 9612"/>
                <a:gd name="connsiteX54" fmla="*/ 940 w 9897"/>
                <a:gd name="connsiteY54" fmla="*/ 7829 h 9612"/>
                <a:gd name="connsiteX55" fmla="*/ 857 w 9897"/>
                <a:gd name="connsiteY55" fmla="*/ 7907 h 9612"/>
                <a:gd name="connsiteX56" fmla="*/ 694 w 9897"/>
                <a:gd name="connsiteY56" fmla="*/ 8062 h 9612"/>
                <a:gd name="connsiteX57" fmla="*/ 449 w 9897"/>
                <a:gd name="connsiteY57" fmla="*/ 8062 h 9612"/>
                <a:gd name="connsiteX58" fmla="*/ 574 w 9897"/>
                <a:gd name="connsiteY58" fmla="*/ 7907 h 9612"/>
                <a:gd name="connsiteX59" fmla="*/ 736 w 9897"/>
                <a:gd name="connsiteY59" fmla="*/ 7674 h 9612"/>
                <a:gd name="connsiteX60" fmla="*/ 857 w 9897"/>
                <a:gd name="connsiteY60" fmla="*/ 7441 h 9612"/>
                <a:gd name="connsiteX61" fmla="*/ 940 w 9897"/>
                <a:gd name="connsiteY61" fmla="*/ 7210 h 9612"/>
                <a:gd name="connsiteX62" fmla="*/ 857 w 9897"/>
                <a:gd name="connsiteY62" fmla="*/ 7210 h 9612"/>
                <a:gd name="connsiteX63" fmla="*/ 775 w 9897"/>
                <a:gd name="connsiteY63" fmla="*/ 7210 h 9612"/>
                <a:gd name="connsiteX64" fmla="*/ 614 w 9897"/>
                <a:gd name="connsiteY64" fmla="*/ 7210 h 9612"/>
                <a:gd name="connsiteX65" fmla="*/ 531 w 9897"/>
                <a:gd name="connsiteY65" fmla="*/ 7210 h 9612"/>
                <a:gd name="connsiteX66" fmla="*/ 449 w 9897"/>
                <a:gd name="connsiteY66" fmla="*/ 7132 h 9612"/>
                <a:gd name="connsiteX67" fmla="*/ 409 w 9897"/>
                <a:gd name="connsiteY67" fmla="*/ 6899 h 9612"/>
                <a:gd name="connsiteX68" fmla="*/ 409 w 9897"/>
                <a:gd name="connsiteY68" fmla="*/ 6201 h 9612"/>
                <a:gd name="connsiteX69" fmla="*/ 1266 w 9897"/>
                <a:gd name="connsiteY69" fmla="*/ 4960 h 9612"/>
                <a:gd name="connsiteX70" fmla="*/ 1391 w 9897"/>
                <a:gd name="connsiteY70" fmla="*/ 5038 h 9612"/>
                <a:gd name="connsiteX71" fmla="*/ 1554 w 9897"/>
                <a:gd name="connsiteY71" fmla="*/ 5115 h 9612"/>
                <a:gd name="connsiteX72" fmla="*/ 2045 w 9897"/>
                <a:gd name="connsiteY72" fmla="*/ 5038 h 9612"/>
                <a:gd name="connsiteX73" fmla="*/ 2536 w 9897"/>
                <a:gd name="connsiteY73" fmla="*/ 4805 h 9612"/>
                <a:gd name="connsiteX74" fmla="*/ 2737 w 9897"/>
                <a:gd name="connsiteY74" fmla="*/ 4729 h 9612"/>
                <a:gd name="connsiteX75" fmla="*/ 2984 w 9897"/>
                <a:gd name="connsiteY75" fmla="*/ 4497 h 9612"/>
                <a:gd name="connsiteX76" fmla="*/ 3150 w 9897"/>
                <a:gd name="connsiteY76" fmla="*/ 4264 h 9612"/>
                <a:gd name="connsiteX77" fmla="*/ 3190 w 9897"/>
                <a:gd name="connsiteY77" fmla="*/ 4031 h 9612"/>
                <a:gd name="connsiteX78" fmla="*/ 2945 w 9897"/>
                <a:gd name="connsiteY78" fmla="*/ 4186 h 9612"/>
                <a:gd name="connsiteX79" fmla="*/ 2822 w 9897"/>
                <a:gd name="connsiteY79" fmla="*/ 4264 h 9612"/>
                <a:gd name="connsiteX80" fmla="*/ 2658 w 9897"/>
                <a:gd name="connsiteY80" fmla="*/ 4340 h 9612"/>
                <a:gd name="connsiteX81" fmla="*/ 2494 w 9897"/>
                <a:gd name="connsiteY81" fmla="*/ 4264 h 9612"/>
                <a:gd name="connsiteX82" fmla="*/ 2291 w 9897"/>
                <a:gd name="connsiteY82" fmla="*/ 4186 h 9612"/>
                <a:gd name="connsiteX83" fmla="*/ 1963 w 9897"/>
                <a:gd name="connsiteY83" fmla="*/ 3954 h 9612"/>
                <a:gd name="connsiteX84" fmla="*/ 2945 w 9897"/>
                <a:gd name="connsiteY84" fmla="*/ 2713 h 9612"/>
                <a:gd name="connsiteX85" fmla="*/ 3108 w 9897"/>
                <a:gd name="connsiteY85" fmla="*/ 2713 h 9612"/>
                <a:gd name="connsiteX86" fmla="*/ 3312 w 9897"/>
                <a:gd name="connsiteY86" fmla="*/ 2791 h 9612"/>
                <a:gd name="connsiteX87" fmla="*/ 3312 w 9897"/>
                <a:gd name="connsiteY87" fmla="*/ 3023 h 9612"/>
                <a:gd name="connsiteX88" fmla="*/ 3353 w 9897"/>
                <a:gd name="connsiteY88" fmla="*/ 3102 h 9612"/>
                <a:gd name="connsiteX89" fmla="*/ 3435 w 9897"/>
                <a:gd name="connsiteY89" fmla="*/ 3178 h 9612"/>
                <a:gd name="connsiteX90" fmla="*/ 3555 w 9897"/>
                <a:gd name="connsiteY90" fmla="*/ 3178 h 9612"/>
                <a:gd name="connsiteX91" fmla="*/ 3639 w 9897"/>
                <a:gd name="connsiteY91" fmla="*/ 3178 h 9612"/>
                <a:gd name="connsiteX92" fmla="*/ 3723 w 9897"/>
                <a:gd name="connsiteY92" fmla="*/ 3102 h 9612"/>
                <a:gd name="connsiteX93" fmla="*/ 3723 w 9897"/>
                <a:gd name="connsiteY93" fmla="*/ 2945 h 9612"/>
                <a:gd name="connsiteX94" fmla="*/ 3762 w 9897"/>
                <a:gd name="connsiteY94" fmla="*/ 2713 h 9612"/>
                <a:gd name="connsiteX95" fmla="*/ 3679 w 9897"/>
                <a:gd name="connsiteY95" fmla="*/ 2713 h 9612"/>
                <a:gd name="connsiteX96" fmla="*/ 3639 w 9897"/>
                <a:gd name="connsiteY96" fmla="*/ 2636 h 9612"/>
                <a:gd name="connsiteX97" fmla="*/ 3639 w 9897"/>
                <a:gd name="connsiteY97" fmla="*/ 2558 h 9612"/>
                <a:gd name="connsiteX98" fmla="*/ 3639 w 9897"/>
                <a:gd name="connsiteY98" fmla="*/ 2325 h 9612"/>
                <a:gd name="connsiteX99" fmla="*/ 3597 w 9897"/>
                <a:gd name="connsiteY99" fmla="*/ 2247 h 9612"/>
                <a:gd name="connsiteX100" fmla="*/ 3597 w 9897"/>
                <a:gd name="connsiteY100" fmla="*/ 2093 h 9612"/>
                <a:gd name="connsiteX101" fmla="*/ 3597 w 9897"/>
                <a:gd name="connsiteY101" fmla="*/ 1784 h 9612"/>
                <a:gd name="connsiteX102" fmla="*/ 3886 w 9897"/>
                <a:gd name="connsiteY102" fmla="*/ 1395 h 9612"/>
                <a:gd name="connsiteX103" fmla="*/ 4048 w 9897"/>
                <a:gd name="connsiteY103" fmla="*/ 1473 h 9612"/>
                <a:gd name="connsiteX104" fmla="*/ 4212 w 9897"/>
                <a:gd name="connsiteY104" fmla="*/ 1549 h 9612"/>
                <a:gd name="connsiteX105" fmla="*/ 4417 w 9897"/>
                <a:gd name="connsiteY105" fmla="*/ 1473 h 9612"/>
                <a:gd name="connsiteX106" fmla="*/ 4663 w 9897"/>
                <a:gd name="connsiteY106" fmla="*/ 1240 h 9612"/>
                <a:gd name="connsiteX107" fmla="*/ 4786 w 9897"/>
                <a:gd name="connsiteY107" fmla="*/ 1086 h 9612"/>
                <a:gd name="connsiteX108" fmla="*/ 4948 w 9897"/>
                <a:gd name="connsiteY108" fmla="*/ 853 h 9612"/>
                <a:gd name="connsiteX109" fmla="*/ 5438 w 9897"/>
                <a:gd name="connsiteY109" fmla="*/ 543 h 9612"/>
                <a:gd name="connsiteX110" fmla="*/ 6012 w 9897"/>
                <a:gd name="connsiteY110" fmla="*/ 389 h 9612"/>
                <a:gd name="connsiteX111" fmla="*/ 6544 w 9897"/>
                <a:gd name="connsiteY111" fmla="*/ 155 h 9612"/>
                <a:gd name="connsiteX112" fmla="*/ 7074 w 9897"/>
                <a:gd name="connsiteY112" fmla="*/ 0 h 9612"/>
                <a:gd name="connsiteX113" fmla="*/ 7237 w 9897"/>
                <a:gd name="connsiteY113" fmla="*/ 78 h 9612"/>
                <a:gd name="connsiteX114" fmla="*/ 7403 w 9897"/>
                <a:gd name="connsiteY114" fmla="*/ 155 h 9612"/>
                <a:gd name="connsiteX115" fmla="*/ 7607 w 9897"/>
                <a:gd name="connsiteY115" fmla="*/ 233 h 9612"/>
                <a:gd name="connsiteX116" fmla="*/ 7811 w 9897"/>
                <a:gd name="connsiteY116" fmla="*/ 233 h 9612"/>
                <a:gd name="connsiteX117" fmla="*/ 7851 w 9897"/>
                <a:gd name="connsiteY117" fmla="*/ 466 h 9612"/>
                <a:gd name="connsiteX118" fmla="*/ 7895 w 9897"/>
                <a:gd name="connsiteY118" fmla="*/ 466 h 9612"/>
                <a:gd name="connsiteX119" fmla="*/ 8587 w 9897"/>
                <a:gd name="connsiteY119" fmla="*/ 466 h 9612"/>
                <a:gd name="connsiteX120" fmla="*/ 8711 w 9897"/>
                <a:gd name="connsiteY120" fmla="*/ 543 h 9612"/>
                <a:gd name="connsiteX121" fmla="*/ 8793 w 9897"/>
                <a:gd name="connsiteY121" fmla="*/ 621 h 9612"/>
                <a:gd name="connsiteX122" fmla="*/ 9078 w 9897"/>
                <a:gd name="connsiteY122" fmla="*/ 621 h 9612"/>
                <a:gd name="connsiteX123" fmla="*/ 9366 w 9897"/>
                <a:gd name="connsiteY123" fmla="*/ 621 h 9612"/>
                <a:gd name="connsiteX124" fmla="*/ 9487 w 9897"/>
                <a:gd name="connsiteY124" fmla="*/ 698 h 9612"/>
                <a:gd name="connsiteX125" fmla="*/ 9650 w 9897"/>
                <a:gd name="connsiteY125" fmla="*/ 774 h 9612"/>
                <a:gd name="connsiteX126" fmla="*/ 9897 w 9897"/>
                <a:gd name="connsiteY126" fmla="*/ 774 h 9612"/>
                <a:gd name="connsiteX127" fmla="*/ 6379 w 9897"/>
                <a:gd name="connsiteY127" fmla="*/ 6899 h 9612"/>
                <a:gd name="connsiteX128" fmla="*/ 6339 w 9897"/>
                <a:gd name="connsiteY128" fmla="*/ 6899 h 9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9897" h="9612">
                  <a:moveTo>
                    <a:pt x="6339" y="6899"/>
                  </a:moveTo>
                  <a:lnTo>
                    <a:pt x="6095" y="7054"/>
                  </a:lnTo>
                  <a:lnTo>
                    <a:pt x="5850" y="7132"/>
                  </a:lnTo>
                  <a:lnTo>
                    <a:pt x="5642" y="7054"/>
                  </a:lnTo>
                  <a:lnTo>
                    <a:pt x="5438" y="6976"/>
                  </a:lnTo>
                  <a:cubicBezTo>
                    <a:pt x="5397" y="6925"/>
                    <a:pt x="5357" y="6873"/>
                    <a:pt x="5317" y="6822"/>
                  </a:cubicBezTo>
                  <a:cubicBezTo>
                    <a:pt x="5304" y="6770"/>
                    <a:pt x="5290" y="6718"/>
                    <a:pt x="5275" y="6667"/>
                  </a:cubicBezTo>
                  <a:cubicBezTo>
                    <a:pt x="5262" y="6615"/>
                    <a:pt x="5251" y="6563"/>
                    <a:pt x="5234" y="6511"/>
                  </a:cubicBezTo>
                  <a:lnTo>
                    <a:pt x="5070" y="6511"/>
                  </a:lnTo>
                  <a:lnTo>
                    <a:pt x="4786" y="6899"/>
                  </a:lnTo>
                  <a:cubicBezTo>
                    <a:pt x="4746" y="6951"/>
                    <a:pt x="4704" y="7002"/>
                    <a:pt x="4663" y="7054"/>
                  </a:cubicBezTo>
                  <a:lnTo>
                    <a:pt x="4458" y="7132"/>
                  </a:lnTo>
                  <a:lnTo>
                    <a:pt x="4295" y="7132"/>
                  </a:lnTo>
                  <a:lnTo>
                    <a:pt x="4088" y="7288"/>
                  </a:lnTo>
                  <a:cubicBezTo>
                    <a:pt x="4036" y="7338"/>
                    <a:pt x="3980" y="7390"/>
                    <a:pt x="3926" y="7441"/>
                  </a:cubicBezTo>
                  <a:cubicBezTo>
                    <a:pt x="3858" y="7544"/>
                    <a:pt x="3791" y="7648"/>
                    <a:pt x="3723" y="7751"/>
                  </a:cubicBezTo>
                  <a:lnTo>
                    <a:pt x="3435" y="7751"/>
                  </a:lnTo>
                  <a:cubicBezTo>
                    <a:pt x="3462" y="7674"/>
                    <a:pt x="3490" y="7596"/>
                    <a:pt x="3516" y="7520"/>
                  </a:cubicBezTo>
                  <a:cubicBezTo>
                    <a:pt x="3542" y="7467"/>
                    <a:pt x="3571" y="7416"/>
                    <a:pt x="3597" y="7365"/>
                  </a:cubicBezTo>
                  <a:cubicBezTo>
                    <a:pt x="3666" y="7261"/>
                    <a:pt x="3736" y="7158"/>
                    <a:pt x="3803" y="7054"/>
                  </a:cubicBezTo>
                  <a:lnTo>
                    <a:pt x="4008" y="6899"/>
                  </a:lnTo>
                  <a:lnTo>
                    <a:pt x="4256" y="6589"/>
                  </a:lnTo>
                  <a:lnTo>
                    <a:pt x="4088" y="6589"/>
                  </a:lnTo>
                  <a:cubicBezTo>
                    <a:pt x="4034" y="6640"/>
                    <a:pt x="3981" y="6692"/>
                    <a:pt x="3926" y="6743"/>
                  </a:cubicBezTo>
                  <a:lnTo>
                    <a:pt x="3639" y="6976"/>
                  </a:lnTo>
                  <a:lnTo>
                    <a:pt x="3312" y="7365"/>
                  </a:lnTo>
                  <a:cubicBezTo>
                    <a:pt x="3271" y="7391"/>
                    <a:pt x="3230" y="7414"/>
                    <a:pt x="3190" y="7441"/>
                  </a:cubicBezTo>
                  <a:cubicBezTo>
                    <a:pt x="3147" y="7467"/>
                    <a:pt x="3108" y="7494"/>
                    <a:pt x="3067" y="7520"/>
                  </a:cubicBezTo>
                  <a:cubicBezTo>
                    <a:pt x="3026" y="7544"/>
                    <a:pt x="2986" y="7571"/>
                    <a:pt x="2945" y="7596"/>
                  </a:cubicBezTo>
                  <a:cubicBezTo>
                    <a:pt x="2918" y="7674"/>
                    <a:pt x="2890" y="7751"/>
                    <a:pt x="2864" y="7829"/>
                  </a:cubicBezTo>
                  <a:cubicBezTo>
                    <a:pt x="2822" y="7880"/>
                    <a:pt x="2780" y="7933"/>
                    <a:pt x="2737" y="7985"/>
                  </a:cubicBezTo>
                  <a:cubicBezTo>
                    <a:pt x="2699" y="8035"/>
                    <a:pt x="2658" y="8087"/>
                    <a:pt x="2619" y="8140"/>
                  </a:cubicBezTo>
                  <a:lnTo>
                    <a:pt x="2372" y="8295"/>
                  </a:lnTo>
                  <a:lnTo>
                    <a:pt x="2126" y="8449"/>
                  </a:lnTo>
                  <a:lnTo>
                    <a:pt x="1921" y="8527"/>
                  </a:lnTo>
                  <a:lnTo>
                    <a:pt x="1678" y="8682"/>
                  </a:lnTo>
                  <a:cubicBezTo>
                    <a:pt x="1619" y="8759"/>
                    <a:pt x="1567" y="8837"/>
                    <a:pt x="1513" y="8914"/>
                  </a:cubicBezTo>
                  <a:cubicBezTo>
                    <a:pt x="1487" y="8966"/>
                    <a:pt x="1459" y="9018"/>
                    <a:pt x="1430" y="9069"/>
                  </a:cubicBezTo>
                  <a:lnTo>
                    <a:pt x="1308" y="9069"/>
                  </a:lnTo>
                  <a:lnTo>
                    <a:pt x="857" y="9303"/>
                  </a:lnTo>
                  <a:lnTo>
                    <a:pt x="409" y="9612"/>
                  </a:lnTo>
                  <a:lnTo>
                    <a:pt x="0" y="9612"/>
                  </a:lnTo>
                  <a:cubicBezTo>
                    <a:pt x="40" y="9560"/>
                    <a:pt x="79" y="9509"/>
                    <a:pt x="122" y="9458"/>
                  </a:cubicBezTo>
                  <a:lnTo>
                    <a:pt x="245" y="9379"/>
                  </a:lnTo>
                  <a:lnTo>
                    <a:pt x="614" y="9147"/>
                  </a:lnTo>
                  <a:lnTo>
                    <a:pt x="940" y="8992"/>
                  </a:lnTo>
                  <a:lnTo>
                    <a:pt x="1554" y="8140"/>
                  </a:lnTo>
                  <a:cubicBezTo>
                    <a:pt x="1541" y="8087"/>
                    <a:pt x="1526" y="8035"/>
                    <a:pt x="1513" y="7985"/>
                  </a:cubicBezTo>
                  <a:cubicBezTo>
                    <a:pt x="1501" y="7959"/>
                    <a:pt x="1487" y="7932"/>
                    <a:pt x="1471" y="7907"/>
                  </a:cubicBezTo>
                  <a:cubicBezTo>
                    <a:pt x="1418" y="7985"/>
                    <a:pt x="1363" y="8062"/>
                    <a:pt x="1308" y="8140"/>
                  </a:cubicBezTo>
                  <a:lnTo>
                    <a:pt x="1146" y="8140"/>
                  </a:lnTo>
                  <a:lnTo>
                    <a:pt x="1146" y="7907"/>
                  </a:lnTo>
                  <a:cubicBezTo>
                    <a:pt x="1131" y="7880"/>
                    <a:pt x="1120" y="7856"/>
                    <a:pt x="1105" y="7829"/>
                  </a:cubicBezTo>
                  <a:lnTo>
                    <a:pt x="1022" y="7829"/>
                  </a:lnTo>
                  <a:lnTo>
                    <a:pt x="940" y="7829"/>
                  </a:lnTo>
                  <a:cubicBezTo>
                    <a:pt x="913" y="7856"/>
                    <a:pt x="884" y="7880"/>
                    <a:pt x="857" y="7907"/>
                  </a:cubicBezTo>
                  <a:cubicBezTo>
                    <a:pt x="803" y="7959"/>
                    <a:pt x="748" y="8010"/>
                    <a:pt x="694" y="8062"/>
                  </a:cubicBezTo>
                  <a:lnTo>
                    <a:pt x="449" y="8062"/>
                  </a:lnTo>
                  <a:cubicBezTo>
                    <a:pt x="490" y="8010"/>
                    <a:pt x="532" y="7959"/>
                    <a:pt x="574" y="7907"/>
                  </a:cubicBezTo>
                  <a:cubicBezTo>
                    <a:pt x="627" y="7829"/>
                    <a:pt x="682" y="7752"/>
                    <a:pt x="736" y="7674"/>
                  </a:cubicBezTo>
                  <a:cubicBezTo>
                    <a:pt x="775" y="7596"/>
                    <a:pt x="820" y="7520"/>
                    <a:pt x="857" y="7441"/>
                  </a:cubicBezTo>
                  <a:cubicBezTo>
                    <a:pt x="886" y="7364"/>
                    <a:pt x="913" y="7288"/>
                    <a:pt x="940" y="7210"/>
                  </a:cubicBezTo>
                  <a:lnTo>
                    <a:pt x="857" y="7210"/>
                  </a:lnTo>
                  <a:lnTo>
                    <a:pt x="775" y="7210"/>
                  </a:lnTo>
                  <a:lnTo>
                    <a:pt x="614" y="7210"/>
                  </a:lnTo>
                  <a:lnTo>
                    <a:pt x="531" y="7210"/>
                  </a:lnTo>
                  <a:cubicBezTo>
                    <a:pt x="502" y="7184"/>
                    <a:pt x="477" y="7158"/>
                    <a:pt x="449" y="7132"/>
                  </a:cubicBezTo>
                  <a:cubicBezTo>
                    <a:pt x="435" y="7054"/>
                    <a:pt x="422" y="6976"/>
                    <a:pt x="409" y="6899"/>
                  </a:cubicBezTo>
                  <a:lnTo>
                    <a:pt x="409" y="6201"/>
                  </a:lnTo>
                  <a:lnTo>
                    <a:pt x="1266" y="4960"/>
                  </a:lnTo>
                  <a:lnTo>
                    <a:pt x="1391" y="5038"/>
                  </a:lnTo>
                  <a:cubicBezTo>
                    <a:pt x="1444" y="5065"/>
                    <a:pt x="1502" y="5090"/>
                    <a:pt x="1554" y="5115"/>
                  </a:cubicBezTo>
                  <a:lnTo>
                    <a:pt x="2045" y="5038"/>
                  </a:lnTo>
                  <a:lnTo>
                    <a:pt x="2536" y="4805"/>
                  </a:lnTo>
                  <a:lnTo>
                    <a:pt x="2737" y="4729"/>
                  </a:lnTo>
                  <a:lnTo>
                    <a:pt x="2984" y="4497"/>
                  </a:lnTo>
                  <a:cubicBezTo>
                    <a:pt x="3039" y="4419"/>
                    <a:pt x="3094" y="4340"/>
                    <a:pt x="3150" y="4264"/>
                  </a:cubicBezTo>
                  <a:cubicBezTo>
                    <a:pt x="3164" y="4186"/>
                    <a:pt x="3177" y="4109"/>
                    <a:pt x="3190" y="4031"/>
                  </a:cubicBezTo>
                  <a:lnTo>
                    <a:pt x="2945" y="4186"/>
                  </a:lnTo>
                  <a:lnTo>
                    <a:pt x="2822" y="4264"/>
                  </a:lnTo>
                  <a:lnTo>
                    <a:pt x="2658" y="4340"/>
                  </a:lnTo>
                  <a:lnTo>
                    <a:pt x="2494" y="4264"/>
                  </a:lnTo>
                  <a:lnTo>
                    <a:pt x="2291" y="4186"/>
                  </a:lnTo>
                  <a:lnTo>
                    <a:pt x="1963" y="3954"/>
                  </a:lnTo>
                  <a:lnTo>
                    <a:pt x="2945" y="2713"/>
                  </a:lnTo>
                  <a:lnTo>
                    <a:pt x="3108" y="2713"/>
                  </a:lnTo>
                  <a:lnTo>
                    <a:pt x="3312" y="2791"/>
                  </a:lnTo>
                  <a:lnTo>
                    <a:pt x="3312" y="3023"/>
                  </a:lnTo>
                  <a:cubicBezTo>
                    <a:pt x="3328" y="3051"/>
                    <a:pt x="3339" y="3075"/>
                    <a:pt x="3353" y="3102"/>
                  </a:cubicBezTo>
                  <a:cubicBezTo>
                    <a:pt x="3380" y="3127"/>
                    <a:pt x="3409" y="3153"/>
                    <a:pt x="3435" y="3178"/>
                  </a:cubicBezTo>
                  <a:lnTo>
                    <a:pt x="3555" y="3178"/>
                  </a:lnTo>
                  <a:lnTo>
                    <a:pt x="3639" y="3178"/>
                  </a:lnTo>
                  <a:cubicBezTo>
                    <a:pt x="3666" y="3153"/>
                    <a:pt x="3695" y="3127"/>
                    <a:pt x="3723" y="3102"/>
                  </a:cubicBezTo>
                  <a:lnTo>
                    <a:pt x="3723" y="2945"/>
                  </a:lnTo>
                  <a:cubicBezTo>
                    <a:pt x="3736" y="2868"/>
                    <a:pt x="3750" y="2790"/>
                    <a:pt x="3762" y="2713"/>
                  </a:cubicBezTo>
                  <a:lnTo>
                    <a:pt x="3679" y="2713"/>
                  </a:lnTo>
                  <a:cubicBezTo>
                    <a:pt x="3666" y="2688"/>
                    <a:pt x="3654" y="2661"/>
                    <a:pt x="3639" y="2636"/>
                  </a:cubicBezTo>
                  <a:lnTo>
                    <a:pt x="3639" y="2558"/>
                  </a:lnTo>
                  <a:lnTo>
                    <a:pt x="3639" y="2325"/>
                  </a:lnTo>
                  <a:cubicBezTo>
                    <a:pt x="3627" y="2299"/>
                    <a:pt x="3615" y="2273"/>
                    <a:pt x="3597" y="2247"/>
                  </a:cubicBezTo>
                  <a:lnTo>
                    <a:pt x="3597" y="2093"/>
                  </a:lnTo>
                  <a:lnTo>
                    <a:pt x="3597" y="1784"/>
                  </a:lnTo>
                  <a:lnTo>
                    <a:pt x="3886" y="1395"/>
                  </a:lnTo>
                  <a:lnTo>
                    <a:pt x="4048" y="1473"/>
                  </a:lnTo>
                  <a:lnTo>
                    <a:pt x="4212" y="1549"/>
                  </a:lnTo>
                  <a:lnTo>
                    <a:pt x="4417" y="1473"/>
                  </a:lnTo>
                  <a:lnTo>
                    <a:pt x="4663" y="1240"/>
                  </a:lnTo>
                  <a:cubicBezTo>
                    <a:pt x="4704" y="1189"/>
                    <a:pt x="4746" y="1137"/>
                    <a:pt x="4786" y="1086"/>
                  </a:cubicBezTo>
                  <a:cubicBezTo>
                    <a:pt x="4840" y="1008"/>
                    <a:pt x="4893" y="930"/>
                    <a:pt x="4948" y="853"/>
                  </a:cubicBezTo>
                  <a:lnTo>
                    <a:pt x="5438" y="543"/>
                  </a:lnTo>
                  <a:lnTo>
                    <a:pt x="6012" y="389"/>
                  </a:lnTo>
                  <a:lnTo>
                    <a:pt x="6544" y="155"/>
                  </a:lnTo>
                  <a:lnTo>
                    <a:pt x="7074" y="0"/>
                  </a:lnTo>
                  <a:lnTo>
                    <a:pt x="7237" y="78"/>
                  </a:lnTo>
                  <a:lnTo>
                    <a:pt x="7403" y="155"/>
                  </a:lnTo>
                  <a:lnTo>
                    <a:pt x="7607" y="233"/>
                  </a:lnTo>
                  <a:lnTo>
                    <a:pt x="7811" y="233"/>
                  </a:lnTo>
                  <a:cubicBezTo>
                    <a:pt x="7824" y="309"/>
                    <a:pt x="7836" y="389"/>
                    <a:pt x="7851" y="466"/>
                  </a:cubicBezTo>
                  <a:lnTo>
                    <a:pt x="7895" y="466"/>
                  </a:lnTo>
                  <a:lnTo>
                    <a:pt x="8587" y="466"/>
                  </a:lnTo>
                  <a:cubicBezTo>
                    <a:pt x="8628" y="491"/>
                    <a:pt x="8668" y="518"/>
                    <a:pt x="8711" y="543"/>
                  </a:cubicBezTo>
                  <a:cubicBezTo>
                    <a:pt x="8739" y="569"/>
                    <a:pt x="8770" y="595"/>
                    <a:pt x="8793" y="621"/>
                  </a:cubicBezTo>
                  <a:lnTo>
                    <a:pt x="9078" y="621"/>
                  </a:lnTo>
                  <a:lnTo>
                    <a:pt x="9366" y="621"/>
                  </a:lnTo>
                  <a:cubicBezTo>
                    <a:pt x="9406" y="647"/>
                    <a:pt x="9447" y="672"/>
                    <a:pt x="9487" y="698"/>
                  </a:cubicBezTo>
                  <a:lnTo>
                    <a:pt x="9650" y="774"/>
                  </a:lnTo>
                  <a:lnTo>
                    <a:pt x="9897" y="774"/>
                  </a:lnTo>
                  <a:lnTo>
                    <a:pt x="6379" y="6899"/>
                  </a:lnTo>
                  <a:lnTo>
                    <a:pt x="6339" y="6899"/>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0" name="Freeform 51"/>
            <p:cNvSpPr>
              <a:spLocks/>
            </p:cNvSpPr>
            <p:nvPr/>
          </p:nvSpPr>
          <p:spPr bwMode="auto">
            <a:xfrm>
              <a:off x="3980578" y="2032935"/>
              <a:ext cx="477396" cy="374775"/>
            </a:xfrm>
            <a:custGeom>
              <a:avLst/>
              <a:gdLst>
                <a:gd name="T0" fmla="*/ 410 w 428"/>
                <a:gd name="T1" fmla="*/ 250 h 336"/>
                <a:gd name="T2" fmla="*/ 428 w 428"/>
                <a:gd name="T3" fmla="*/ 210 h 336"/>
                <a:gd name="T4" fmla="*/ 410 w 428"/>
                <a:gd name="T5" fmla="*/ 202 h 336"/>
                <a:gd name="T6" fmla="*/ 368 w 428"/>
                <a:gd name="T7" fmla="*/ 216 h 336"/>
                <a:gd name="T8" fmla="*/ 346 w 428"/>
                <a:gd name="T9" fmla="*/ 254 h 336"/>
                <a:gd name="T10" fmla="*/ 298 w 428"/>
                <a:gd name="T11" fmla="*/ 264 h 336"/>
                <a:gd name="T12" fmla="*/ 266 w 428"/>
                <a:gd name="T13" fmla="*/ 238 h 336"/>
                <a:gd name="T14" fmla="*/ 256 w 428"/>
                <a:gd name="T15" fmla="*/ 194 h 336"/>
                <a:gd name="T16" fmla="*/ 276 w 428"/>
                <a:gd name="T17" fmla="*/ 128 h 336"/>
                <a:gd name="T18" fmla="*/ 242 w 428"/>
                <a:gd name="T19" fmla="*/ 110 h 336"/>
                <a:gd name="T20" fmla="*/ 230 w 428"/>
                <a:gd name="T21" fmla="*/ 60 h 336"/>
                <a:gd name="T22" fmla="*/ 208 w 428"/>
                <a:gd name="T23" fmla="*/ 56 h 336"/>
                <a:gd name="T24" fmla="*/ 188 w 428"/>
                <a:gd name="T25" fmla="*/ 68 h 336"/>
                <a:gd name="T26" fmla="*/ 174 w 428"/>
                <a:gd name="T27" fmla="*/ 38 h 336"/>
                <a:gd name="T28" fmla="*/ 158 w 428"/>
                <a:gd name="T29" fmla="*/ 18 h 336"/>
                <a:gd name="T30" fmla="*/ 128 w 428"/>
                <a:gd name="T31" fmla="*/ 28 h 336"/>
                <a:gd name="T32" fmla="*/ 20 w 428"/>
                <a:gd name="T33" fmla="*/ 0 h 336"/>
                <a:gd name="T34" fmla="*/ 2 w 428"/>
                <a:gd name="T35" fmla="*/ 14 h 336"/>
                <a:gd name="T36" fmla="*/ 4 w 428"/>
                <a:gd name="T37" fmla="*/ 48 h 336"/>
                <a:gd name="T38" fmla="*/ 20 w 428"/>
                <a:gd name="T39" fmla="*/ 70 h 336"/>
                <a:gd name="T40" fmla="*/ 14 w 428"/>
                <a:gd name="T41" fmla="*/ 84 h 336"/>
                <a:gd name="T42" fmla="*/ 12 w 428"/>
                <a:gd name="T43" fmla="*/ 102 h 336"/>
                <a:gd name="T44" fmla="*/ 34 w 428"/>
                <a:gd name="T45" fmla="*/ 118 h 336"/>
                <a:gd name="T46" fmla="*/ 40 w 428"/>
                <a:gd name="T47" fmla="*/ 134 h 336"/>
                <a:gd name="T48" fmla="*/ 38 w 428"/>
                <a:gd name="T49" fmla="*/ 148 h 336"/>
                <a:gd name="T50" fmla="*/ 54 w 428"/>
                <a:gd name="T51" fmla="*/ 164 h 336"/>
                <a:gd name="T52" fmla="*/ 74 w 428"/>
                <a:gd name="T53" fmla="*/ 176 h 336"/>
                <a:gd name="T54" fmla="*/ 66 w 428"/>
                <a:gd name="T55" fmla="*/ 152 h 336"/>
                <a:gd name="T56" fmla="*/ 56 w 428"/>
                <a:gd name="T57" fmla="*/ 128 h 336"/>
                <a:gd name="T58" fmla="*/ 46 w 428"/>
                <a:gd name="T59" fmla="*/ 104 h 336"/>
                <a:gd name="T60" fmla="*/ 36 w 428"/>
                <a:gd name="T61" fmla="*/ 62 h 336"/>
                <a:gd name="T62" fmla="*/ 30 w 428"/>
                <a:gd name="T63" fmla="*/ 56 h 336"/>
                <a:gd name="T64" fmla="*/ 30 w 428"/>
                <a:gd name="T65" fmla="*/ 24 h 336"/>
                <a:gd name="T66" fmla="*/ 42 w 428"/>
                <a:gd name="T67" fmla="*/ 24 h 336"/>
                <a:gd name="T68" fmla="*/ 54 w 428"/>
                <a:gd name="T69" fmla="*/ 56 h 336"/>
                <a:gd name="T70" fmla="*/ 50 w 428"/>
                <a:gd name="T71" fmla="*/ 72 h 336"/>
                <a:gd name="T72" fmla="*/ 62 w 428"/>
                <a:gd name="T73" fmla="*/ 84 h 336"/>
                <a:gd name="T74" fmla="*/ 76 w 428"/>
                <a:gd name="T75" fmla="*/ 106 h 336"/>
                <a:gd name="T76" fmla="*/ 88 w 428"/>
                <a:gd name="T77" fmla="*/ 116 h 336"/>
                <a:gd name="T78" fmla="*/ 92 w 428"/>
                <a:gd name="T79" fmla="*/ 140 h 336"/>
                <a:gd name="T80" fmla="*/ 122 w 428"/>
                <a:gd name="T81" fmla="*/ 178 h 336"/>
                <a:gd name="T82" fmla="*/ 132 w 428"/>
                <a:gd name="T83" fmla="*/ 210 h 336"/>
                <a:gd name="T84" fmla="*/ 128 w 428"/>
                <a:gd name="T85" fmla="*/ 226 h 336"/>
                <a:gd name="T86" fmla="*/ 130 w 428"/>
                <a:gd name="T87" fmla="*/ 244 h 336"/>
                <a:gd name="T88" fmla="*/ 154 w 428"/>
                <a:gd name="T89" fmla="*/ 266 h 336"/>
                <a:gd name="T90" fmla="*/ 178 w 428"/>
                <a:gd name="T91" fmla="*/ 274 h 336"/>
                <a:gd name="T92" fmla="*/ 218 w 428"/>
                <a:gd name="T93" fmla="*/ 300 h 336"/>
                <a:gd name="T94" fmla="*/ 260 w 428"/>
                <a:gd name="T95" fmla="*/ 314 h 336"/>
                <a:gd name="T96" fmla="*/ 286 w 428"/>
                <a:gd name="T97" fmla="*/ 302 h 336"/>
                <a:gd name="T98" fmla="*/ 314 w 428"/>
                <a:gd name="T99" fmla="*/ 320 h 336"/>
                <a:gd name="T100" fmla="*/ 330 w 428"/>
                <a:gd name="T101" fmla="*/ 318 h 336"/>
                <a:gd name="T102" fmla="*/ 352 w 428"/>
                <a:gd name="T103" fmla="*/ 302 h 336"/>
                <a:gd name="T104" fmla="*/ 348 w 428"/>
                <a:gd name="T105" fmla="*/ 284 h 336"/>
                <a:gd name="T106" fmla="*/ 384 w 428"/>
                <a:gd name="T107" fmla="*/ 278 h 336"/>
                <a:gd name="T108" fmla="*/ 392 w 428"/>
                <a:gd name="T109" fmla="*/ 268 h 336"/>
                <a:gd name="T110" fmla="*/ 400 w 428"/>
                <a:gd name="T111" fmla="*/ 27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8" h="336">
                  <a:moveTo>
                    <a:pt x="400" y="274"/>
                  </a:moveTo>
                  <a:lnTo>
                    <a:pt x="402" y="270"/>
                  </a:lnTo>
                  <a:lnTo>
                    <a:pt x="408" y="260"/>
                  </a:lnTo>
                  <a:lnTo>
                    <a:pt x="410" y="250"/>
                  </a:lnTo>
                  <a:lnTo>
                    <a:pt x="416" y="234"/>
                  </a:lnTo>
                  <a:lnTo>
                    <a:pt x="418" y="228"/>
                  </a:lnTo>
                  <a:lnTo>
                    <a:pt x="422" y="222"/>
                  </a:lnTo>
                  <a:lnTo>
                    <a:pt x="428" y="210"/>
                  </a:lnTo>
                  <a:lnTo>
                    <a:pt x="426" y="206"/>
                  </a:lnTo>
                  <a:lnTo>
                    <a:pt x="426" y="202"/>
                  </a:lnTo>
                  <a:lnTo>
                    <a:pt x="422" y="202"/>
                  </a:lnTo>
                  <a:lnTo>
                    <a:pt x="410" y="202"/>
                  </a:lnTo>
                  <a:lnTo>
                    <a:pt x="394" y="204"/>
                  </a:lnTo>
                  <a:lnTo>
                    <a:pt x="378" y="208"/>
                  </a:lnTo>
                  <a:lnTo>
                    <a:pt x="372" y="212"/>
                  </a:lnTo>
                  <a:lnTo>
                    <a:pt x="368" y="216"/>
                  </a:lnTo>
                  <a:lnTo>
                    <a:pt x="364" y="224"/>
                  </a:lnTo>
                  <a:lnTo>
                    <a:pt x="358" y="234"/>
                  </a:lnTo>
                  <a:lnTo>
                    <a:pt x="352" y="246"/>
                  </a:lnTo>
                  <a:lnTo>
                    <a:pt x="346" y="254"/>
                  </a:lnTo>
                  <a:lnTo>
                    <a:pt x="334" y="256"/>
                  </a:lnTo>
                  <a:lnTo>
                    <a:pt x="320" y="260"/>
                  </a:lnTo>
                  <a:lnTo>
                    <a:pt x="310" y="262"/>
                  </a:lnTo>
                  <a:lnTo>
                    <a:pt x="298" y="264"/>
                  </a:lnTo>
                  <a:lnTo>
                    <a:pt x="288" y="262"/>
                  </a:lnTo>
                  <a:lnTo>
                    <a:pt x="280" y="256"/>
                  </a:lnTo>
                  <a:lnTo>
                    <a:pt x="272" y="248"/>
                  </a:lnTo>
                  <a:lnTo>
                    <a:pt x="266" y="238"/>
                  </a:lnTo>
                  <a:lnTo>
                    <a:pt x="260" y="226"/>
                  </a:lnTo>
                  <a:lnTo>
                    <a:pt x="258" y="216"/>
                  </a:lnTo>
                  <a:lnTo>
                    <a:pt x="256" y="204"/>
                  </a:lnTo>
                  <a:lnTo>
                    <a:pt x="256" y="194"/>
                  </a:lnTo>
                  <a:lnTo>
                    <a:pt x="258" y="178"/>
                  </a:lnTo>
                  <a:lnTo>
                    <a:pt x="260" y="160"/>
                  </a:lnTo>
                  <a:lnTo>
                    <a:pt x="268" y="142"/>
                  </a:lnTo>
                  <a:lnTo>
                    <a:pt x="276" y="128"/>
                  </a:lnTo>
                  <a:lnTo>
                    <a:pt x="256" y="122"/>
                  </a:lnTo>
                  <a:lnTo>
                    <a:pt x="248" y="116"/>
                  </a:lnTo>
                  <a:lnTo>
                    <a:pt x="244" y="114"/>
                  </a:lnTo>
                  <a:lnTo>
                    <a:pt x="242" y="110"/>
                  </a:lnTo>
                  <a:lnTo>
                    <a:pt x="240" y="94"/>
                  </a:lnTo>
                  <a:lnTo>
                    <a:pt x="236" y="76"/>
                  </a:lnTo>
                  <a:lnTo>
                    <a:pt x="232" y="68"/>
                  </a:lnTo>
                  <a:lnTo>
                    <a:pt x="230" y="60"/>
                  </a:lnTo>
                  <a:lnTo>
                    <a:pt x="224" y="56"/>
                  </a:lnTo>
                  <a:lnTo>
                    <a:pt x="216" y="56"/>
                  </a:lnTo>
                  <a:lnTo>
                    <a:pt x="210" y="56"/>
                  </a:lnTo>
                  <a:lnTo>
                    <a:pt x="208" y="56"/>
                  </a:lnTo>
                  <a:lnTo>
                    <a:pt x="204" y="62"/>
                  </a:lnTo>
                  <a:lnTo>
                    <a:pt x="198" y="66"/>
                  </a:lnTo>
                  <a:lnTo>
                    <a:pt x="192" y="68"/>
                  </a:lnTo>
                  <a:lnTo>
                    <a:pt x="188" y="68"/>
                  </a:lnTo>
                  <a:lnTo>
                    <a:pt x="184" y="66"/>
                  </a:lnTo>
                  <a:lnTo>
                    <a:pt x="180" y="62"/>
                  </a:lnTo>
                  <a:lnTo>
                    <a:pt x="178" y="58"/>
                  </a:lnTo>
                  <a:lnTo>
                    <a:pt x="174" y="38"/>
                  </a:lnTo>
                  <a:lnTo>
                    <a:pt x="170" y="34"/>
                  </a:lnTo>
                  <a:lnTo>
                    <a:pt x="166" y="30"/>
                  </a:lnTo>
                  <a:lnTo>
                    <a:pt x="160" y="26"/>
                  </a:lnTo>
                  <a:lnTo>
                    <a:pt x="158" y="18"/>
                  </a:lnTo>
                  <a:lnTo>
                    <a:pt x="152" y="20"/>
                  </a:lnTo>
                  <a:lnTo>
                    <a:pt x="148" y="20"/>
                  </a:lnTo>
                  <a:lnTo>
                    <a:pt x="132" y="18"/>
                  </a:lnTo>
                  <a:lnTo>
                    <a:pt x="128" y="28"/>
                  </a:lnTo>
                  <a:lnTo>
                    <a:pt x="78" y="28"/>
                  </a:lnTo>
                  <a:lnTo>
                    <a:pt x="34" y="2"/>
                  </a:lnTo>
                  <a:lnTo>
                    <a:pt x="28" y="0"/>
                  </a:lnTo>
                  <a:lnTo>
                    <a:pt x="20" y="0"/>
                  </a:lnTo>
                  <a:lnTo>
                    <a:pt x="0" y="2"/>
                  </a:lnTo>
                  <a:lnTo>
                    <a:pt x="0" y="8"/>
                  </a:lnTo>
                  <a:lnTo>
                    <a:pt x="0" y="12"/>
                  </a:lnTo>
                  <a:lnTo>
                    <a:pt x="2" y="14"/>
                  </a:lnTo>
                  <a:lnTo>
                    <a:pt x="2" y="36"/>
                  </a:lnTo>
                  <a:lnTo>
                    <a:pt x="2" y="38"/>
                  </a:lnTo>
                  <a:lnTo>
                    <a:pt x="2" y="42"/>
                  </a:lnTo>
                  <a:lnTo>
                    <a:pt x="4" y="48"/>
                  </a:lnTo>
                  <a:lnTo>
                    <a:pt x="4" y="54"/>
                  </a:lnTo>
                  <a:lnTo>
                    <a:pt x="8" y="56"/>
                  </a:lnTo>
                  <a:lnTo>
                    <a:pt x="12" y="62"/>
                  </a:lnTo>
                  <a:lnTo>
                    <a:pt x="20" y="70"/>
                  </a:lnTo>
                  <a:lnTo>
                    <a:pt x="22" y="74"/>
                  </a:lnTo>
                  <a:lnTo>
                    <a:pt x="22" y="78"/>
                  </a:lnTo>
                  <a:lnTo>
                    <a:pt x="20" y="82"/>
                  </a:lnTo>
                  <a:lnTo>
                    <a:pt x="14" y="84"/>
                  </a:lnTo>
                  <a:lnTo>
                    <a:pt x="12" y="88"/>
                  </a:lnTo>
                  <a:lnTo>
                    <a:pt x="8" y="92"/>
                  </a:lnTo>
                  <a:lnTo>
                    <a:pt x="8" y="96"/>
                  </a:lnTo>
                  <a:lnTo>
                    <a:pt x="12" y="102"/>
                  </a:lnTo>
                  <a:lnTo>
                    <a:pt x="16" y="108"/>
                  </a:lnTo>
                  <a:lnTo>
                    <a:pt x="24" y="110"/>
                  </a:lnTo>
                  <a:lnTo>
                    <a:pt x="32" y="112"/>
                  </a:lnTo>
                  <a:lnTo>
                    <a:pt x="34" y="118"/>
                  </a:lnTo>
                  <a:lnTo>
                    <a:pt x="38" y="120"/>
                  </a:lnTo>
                  <a:lnTo>
                    <a:pt x="40" y="124"/>
                  </a:lnTo>
                  <a:lnTo>
                    <a:pt x="40" y="130"/>
                  </a:lnTo>
                  <a:lnTo>
                    <a:pt x="40" y="134"/>
                  </a:lnTo>
                  <a:lnTo>
                    <a:pt x="40" y="138"/>
                  </a:lnTo>
                  <a:lnTo>
                    <a:pt x="38" y="140"/>
                  </a:lnTo>
                  <a:lnTo>
                    <a:pt x="38" y="144"/>
                  </a:lnTo>
                  <a:lnTo>
                    <a:pt x="38" y="148"/>
                  </a:lnTo>
                  <a:lnTo>
                    <a:pt x="40" y="150"/>
                  </a:lnTo>
                  <a:lnTo>
                    <a:pt x="42" y="154"/>
                  </a:lnTo>
                  <a:lnTo>
                    <a:pt x="48" y="158"/>
                  </a:lnTo>
                  <a:lnTo>
                    <a:pt x="54" y="164"/>
                  </a:lnTo>
                  <a:lnTo>
                    <a:pt x="66" y="182"/>
                  </a:lnTo>
                  <a:lnTo>
                    <a:pt x="68" y="180"/>
                  </a:lnTo>
                  <a:lnTo>
                    <a:pt x="72" y="178"/>
                  </a:lnTo>
                  <a:lnTo>
                    <a:pt x="74" y="176"/>
                  </a:lnTo>
                  <a:lnTo>
                    <a:pt x="76" y="172"/>
                  </a:lnTo>
                  <a:lnTo>
                    <a:pt x="74" y="164"/>
                  </a:lnTo>
                  <a:lnTo>
                    <a:pt x="68" y="158"/>
                  </a:lnTo>
                  <a:lnTo>
                    <a:pt x="66" y="152"/>
                  </a:lnTo>
                  <a:lnTo>
                    <a:pt x="60" y="146"/>
                  </a:lnTo>
                  <a:lnTo>
                    <a:pt x="62" y="142"/>
                  </a:lnTo>
                  <a:lnTo>
                    <a:pt x="60" y="138"/>
                  </a:lnTo>
                  <a:lnTo>
                    <a:pt x="56" y="128"/>
                  </a:lnTo>
                  <a:lnTo>
                    <a:pt x="54" y="116"/>
                  </a:lnTo>
                  <a:lnTo>
                    <a:pt x="50" y="108"/>
                  </a:lnTo>
                  <a:lnTo>
                    <a:pt x="48" y="106"/>
                  </a:lnTo>
                  <a:lnTo>
                    <a:pt x="46" y="104"/>
                  </a:lnTo>
                  <a:lnTo>
                    <a:pt x="46" y="102"/>
                  </a:lnTo>
                  <a:lnTo>
                    <a:pt x="44" y="90"/>
                  </a:lnTo>
                  <a:lnTo>
                    <a:pt x="42" y="82"/>
                  </a:lnTo>
                  <a:lnTo>
                    <a:pt x="36" y="62"/>
                  </a:lnTo>
                  <a:lnTo>
                    <a:pt x="34" y="60"/>
                  </a:lnTo>
                  <a:lnTo>
                    <a:pt x="34" y="58"/>
                  </a:lnTo>
                  <a:lnTo>
                    <a:pt x="32" y="56"/>
                  </a:lnTo>
                  <a:lnTo>
                    <a:pt x="30" y="56"/>
                  </a:lnTo>
                  <a:lnTo>
                    <a:pt x="28" y="56"/>
                  </a:lnTo>
                  <a:lnTo>
                    <a:pt x="26" y="48"/>
                  </a:lnTo>
                  <a:lnTo>
                    <a:pt x="28" y="30"/>
                  </a:lnTo>
                  <a:lnTo>
                    <a:pt x="30" y="24"/>
                  </a:lnTo>
                  <a:lnTo>
                    <a:pt x="30" y="22"/>
                  </a:lnTo>
                  <a:lnTo>
                    <a:pt x="32" y="20"/>
                  </a:lnTo>
                  <a:lnTo>
                    <a:pt x="38" y="22"/>
                  </a:lnTo>
                  <a:lnTo>
                    <a:pt x="42" y="24"/>
                  </a:lnTo>
                  <a:lnTo>
                    <a:pt x="46" y="28"/>
                  </a:lnTo>
                  <a:lnTo>
                    <a:pt x="48" y="32"/>
                  </a:lnTo>
                  <a:lnTo>
                    <a:pt x="52" y="44"/>
                  </a:lnTo>
                  <a:lnTo>
                    <a:pt x="54" y="56"/>
                  </a:lnTo>
                  <a:lnTo>
                    <a:pt x="54" y="58"/>
                  </a:lnTo>
                  <a:lnTo>
                    <a:pt x="52" y="64"/>
                  </a:lnTo>
                  <a:lnTo>
                    <a:pt x="50" y="70"/>
                  </a:lnTo>
                  <a:lnTo>
                    <a:pt x="50" y="72"/>
                  </a:lnTo>
                  <a:lnTo>
                    <a:pt x="52" y="74"/>
                  </a:lnTo>
                  <a:lnTo>
                    <a:pt x="58" y="74"/>
                  </a:lnTo>
                  <a:lnTo>
                    <a:pt x="58" y="80"/>
                  </a:lnTo>
                  <a:lnTo>
                    <a:pt x="62" y="84"/>
                  </a:lnTo>
                  <a:lnTo>
                    <a:pt x="66" y="88"/>
                  </a:lnTo>
                  <a:lnTo>
                    <a:pt x="68" y="88"/>
                  </a:lnTo>
                  <a:lnTo>
                    <a:pt x="72" y="100"/>
                  </a:lnTo>
                  <a:lnTo>
                    <a:pt x="76" y="106"/>
                  </a:lnTo>
                  <a:lnTo>
                    <a:pt x="80" y="110"/>
                  </a:lnTo>
                  <a:lnTo>
                    <a:pt x="84" y="112"/>
                  </a:lnTo>
                  <a:lnTo>
                    <a:pt x="86" y="114"/>
                  </a:lnTo>
                  <a:lnTo>
                    <a:pt x="88" y="116"/>
                  </a:lnTo>
                  <a:lnTo>
                    <a:pt x="86" y="120"/>
                  </a:lnTo>
                  <a:lnTo>
                    <a:pt x="84" y="126"/>
                  </a:lnTo>
                  <a:lnTo>
                    <a:pt x="86" y="132"/>
                  </a:lnTo>
                  <a:lnTo>
                    <a:pt x="92" y="140"/>
                  </a:lnTo>
                  <a:lnTo>
                    <a:pt x="104" y="154"/>
                  </a:lnTo>
                  <a:lnTo>
                    <a:pt x="112" y="162"/>
                  </a:lnTo>
                  <a:lnTo>
                    <a:pt x="118" y="168"/>
                  </a:lnTo>
                  <a:lnTo>
                    <a:pt x="122" y="178"/>
                  </a:lnTo>
                  <a:lnTo>
                    <a:pt x="130" y="188"/>
                  </a:lnTo>
                  <a:lnTo>
                    <a:pt x="130" y="202"/>
                  </a:lnTo>
                  <a:lnTo>
                    <a:pt x="132" y="206"/>
                  </a:lnTo>
                  <a:lnTo>
                    <a:pt x="132" y="210"/>
                  </a:lnTo>
                  <a:lnTo>
                    <a:pt x="132" y="216"/>
                  </a:lnTo>
                  <a:lnTo>
                    <a:pt x="130" y="220"/>
                  </a:lnTo>
                  <a:lnTo>
                    <a:pt x="128" y="220"/>
                  </a:lnTo>
                  <a:lnTo>
                    <a:pt x="128" y="226"/>
                  </a:lnTo>
                  <a:lnTo>
                    <a:pt x="124" y="226"/>
                  </a:lnTo>
                  <a:lnTo>
                    <a:pt x="124" y="232"/>
                  </a:lnTo>
                  <a:lnTo>
                    <a:pt x="126" y="238"/>
                  </a:lnTo>
                  <a:lnTo>
                    <a:pt x="130" y="244"/>
                  </a:lnTo>
                  <a:lnTo>
                    <a:pt x="138" y="250"/>
                  </a:lnTo>
                  <a:lnTo>
                    <a:pt x="148" y="256"/>
                  </a:lnTo>
                  <a:lnTo>
                    <a:pt x="150" y="262"/>
                  </a:lnTo>
                  <a:lnTo>
                    <a:pt x="154" y="266"/>
                  </a:lnTo>
                  <a:lnTo>
                    <a:pt x="158" y="270"/>
                  </a:lnTo>
                  <a:lnTo>
                    <a:pt x="166" y="270"/>
                  </a:lnTo>
                  <a:lnTo>
                    <a:pt x="174" y="272"/>
                  </a:lnTo>
                  <a:lnTo>
                    <a:pt x="178" y="274"/>
                  </a:lnTo>
                  <a:lnTo>
                    <a:pt x="190" y="284"/>
                  </a:lnTo>
                  <a:lnTo>
                    <a:pt x="198" y="290"/>
                  </a:lnTo>
                  <a:lnTo>
                    <a:pt x="204" y="294"/>
                  </a:lnTo>
                  <a:lnTo>
                    <a:pt x="218" y="300"/>
                  </a:lnTo>
                  <a:lnTo>
                    <a:pt x="232" y="306"/>
                  </a:lnTo>
                  <a:lnTo>
                    <a:pt x="246" y="312"/>
                  </a:lnTo>
                  <a:lnTo>
                    <a:pt x="254" y="314"/>
                  </a:lnTo>
                  <a:lnTo>
                    <a:pt x="260" y="314"/>
                  </a:lnTo>
                  <a:lnTo>
                    <a:pt x="266" y="314"/>
                  </a:lnTo>
                  <a:lnTo>
                    <a:pt x="274" y="308"/>
                  </a:lnTo>
                  <a:lnTo>
                    <a:pt x="280" y="304"/>
                  </a:lnTo>
                  <a:lnTo>
                    <a:pt x="286" y="302"/>
                  </a:lnTo>
                  <a:lnTo>
                    <a:pt x="290" y="304"/>
                  </a:lnTo>
                  <a:lnTo>
                    <a:pt x="296" y="306"/>
                  </a:lnTo>
                  <a:lnTo>
                    <a:pt x="306" y="312"/>
                  </a:lnTo>
                  <a:lnTo>
                    <a:pt x="314" y="320"/>
                  </a:lnTo>
                  <a:lnTo>
                    <a:pt x="318" y="328"/>
                  </a:lnTo>
                  <a:lnTo>
                    <a:pt x="324" y="336"/>
                  </a:lnTo>
                  <a:lnTo>
                    <a:pt x="328" y="324"/>
                  </a:lnTo>
                  <a:lnTo>
                    <a:pt x="330" y="318"/>
                  </a:lnTo>
                  <a:lnTo>
                    <a:pt x="334" y="312"/>
                  </a:lnTo>
                  <a:lnTo>
                    <a:pt x="354" y="312"/>
                  </a:lnTo>
                  <a:lnTo>
                    <a:pt x="354" y="306"/>
                  </a:lnTo>
                  <a:lnTo>
                    <a:pt x="352" y="302"/>
                  </a:lnTo>
                  <a:lnTo>
                    <a:pt x="348" y="300"/>
                  </a:lnTo>
                  <a:lnTo>
                    <a:pt x="346" y="296"/>
                  </a:lnTo>
                  <a:lnTo>
                    <a:pt x="344" y="292"/>
                  </a:lnTo>
                  <a:lnTo>
                    <a:pt x="348" y="284"/>
                  </a:lnTo>
                  <a:lnTo>
                    <a:pt x="352" y="280"/>
                  </a:lnTo>
                  <a:lnTo>
                    <a:pt x="356" y="278"/>
                  </a:lnTo>
                  <a:lnTo>
                    <a:pt x="380" y="278"/>
                  </a:lnTo>
                  <a:lnTo>
                    <a:pt x="384" y="278"/>
                  </a:lnTo>
                  <a:lnTo>
                    <a:pt x="386" y="276"/>
                  </a:lnTo>
                  <a:lnTo>
                    <a:pt x="388" y="274"/>
                  </a:lnTo>
                  <a:lnTo>
                    <a:pt x="390" y="270"/>
                  </a:lnTo>
                  <a:lnTo>
                    <a:pt x="392" y="268"/>
                  </a:lnTo>
                  <a:lnTo>
                    <a:pt x="396" y="268"/>
                  </a:lnTo>
                  <a:lnTo>
                    <a:pt x="398" y="270"/>
                  </a:lnTo>
                  <a:lnTo>
                    <a:pt x="398" y="274"/>
                  </a:lnTo>
                  <a:lnTo>
                    <a:pt x="400" y="27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1" name="Freeform 52"/>
            <p:cNvSpPr>
              <a:spLocks/>
            </p:cNvSpPr>
            <p:nvPr/>
          </p:nvSpPr>
          <p:spPr bwMode="auto">
            <a:xfrm>
              <a:off x="4493667" y="2229246"/>
              <a:ext cx="180697" cy="71386"/>
            </a:xfrm>
            <a:custGeom>
              <a:avLst/>
              <a:gdLst>
                <a:gd name="T0" fmla="*/ 44 w 162"/>
                <a:gd name="T1" fmla="*/ 18 h 64"/>
                <a:gd name="T2" fmla="*/ 44 w 162"/>
                <a:gd name="T3" fmla="*/ 16 h 64"/>
                <a:gd name="T4" fmla="*/ 48 w 162"/>
                <a:gd name="T5" fmla="*/ 16 h 64"/>
                <a:gd name="T6" fmla="*/ 48 w 162"/>
                <a:gd name="T7" fmla="*/ 12 h 64"/>
                <a:gd name="T8" fmla="*/ 44 w 162"/>
                <a:gd name="T9" fmla="*/ 10 h 64"/>
                <a:gd name="T10" fmla="*/ 44 w 162"/>
                <a:gd name="T11" fmla="*/ 12 h 64"/>
                <a:gd name="T12" fmla="*/ 36 w 162"/>
                <a:gd name="T13" fmla="*/ 12 h 64"/>
                <a:gd name="T14" fmla="*/ 30 w 162"/>
                <a:gd name="T15" fmla="*/ 16 h 64"/>
                <a:gd name="T16" fmla="*/ 22 w 162"/>
                <a:gd name="T17" fmla="*/ 18 h 64"/>
                <a:gd name="T18" fmla="*/ 16 w 162"/>
                <a:gd name="T19" fmla="*/ 20 h 64"/>
                <a:gd name="T20" fmla="*/ 14 w 162"/>
                <a:gd name="T21" fmla="*/ 22 h 64"/>
                <a:gd name="T22" fmla="*/ 12 w 162"/>
                <a:gd name="T23" fmla="*/ 24 h 64"/>
                <a:gd name="T24" fmla="*/ 6 w 162"/>
                <a:gd name="T25" fmla="*/ 26 h 64"/>
                <a:gd name="T26" fmla="*/ 0 w 162"/>
                <a:gd name="T27" fmla="*/ 26 h 64"/>
                <a:gd name="T28" fmla="*/ 4 w 162"/>
                <a:gd name="T29" fmla="*/ 24 h 64"/>
                <a:gd name="T30" fmla="*/ 6 w 162"/>
                <a:gd name="T31" fmla="*/ 24 h 64"/>
                <a:gd name="T32" fmla="*/ 8 w 162"/>
                <a:gd name="T33" fmla="*/ 18 h 64"/>
                <a:gd name="T34" fmla="*/ 12 w 162"/>
                <a:gd name="T35" fmla="*/ 14 h 64"/>
                <a:gd name="T36" fmla="*/ 18 w 162"/>
                <a:gd name="T37" fmla="*/ 10 h 64"/>
                <a:gd name="T38" fmla="*/ 24 w 162"/>
                <a:gd name="T39" fmla="*/ 6 h 64"/>
                <a:gd name="T40" fmla="*/ 42 w 162"/>
                <a:gd name="T41" fmla="*/ 0 h 64"/>
                <a:gd name="T42" fmla="*/ 56 w 162"/>
                <a:gd name="T43" fmla="*/ 0 h 64"/>
                <a:gd name="T44" fmla="*/ 60 w 162"/>
                <a:gd name="T45" fmla="*/ 0 h 64"/>
                <a:gd name="T46" fmla="*/ 62 w 162"/>
                <a:gd name="T47" fmla="*/ 2 h 64"/>
                <a:gd name="T48" fmla="*/ 66 w 162"/>
                <a:gd name="T49" fmla="*/ 4 h 64"/>
                <a:gd name="T50" fmla="*/ 78 w 162"/>
                <a:gd name="T51" fmla="*/ 8 h 64"/>
                <a:gd name="T52" fmla="*/ 86 w 162"/>
                <a:gd name="T53" fmla="*/ 16 h 64"/>
                <a:gd name="T54" fmla="*/ 90 w 162"/>
                <a:gd name="T55" fmla="*/ 16 h 64"/>
                <a:gd name="T56" fmla="*/ 96 w 162"/>
                <a:gd name="T57" fmla="*/ 16 h 64"/>
                <a:gd name="T58" fmla="*/ 102 w 162"/>
                <a:gd name="T59" fmla="*/ 18 h 64"/>
                <a:gd name="T60" fmla="*/ 114 w 162"/>
                <a:gd name="T61" fmla="*/ 24 h 64"/>
                <a:gd name="T62" fmla="*/ 122 w 162"/>
                <a:gd name="T63" fmla="*/ 32 h 64"/>
                <a:gd name="T64" fmla="*/ 130 w 162"/>
                <a:gd name="T65" fmla="*/ 38 h 64"/>
                <a:gd name="T66" fmla="*/ 142 w 162"/>
                <a:gd name="T67" fmla="*/ 42 h 64"/>
                <a:gd name="T68" fmla="*/ 140 w 162"/>
                <a:gd name="T69" fmla="*/ 44 h 64"/>
                <a:gd name="T70" fmla="*/ 154 w 162"/>
                <a:gd name="T71" fmla="*/ 48 h 64"/>
                <a:gd name="T72" fmla="*/ 160 w 162"/>
                <a:gd name="T73" fmla="*/ 52 h 64"/>
                <a:gd name="T74" fmla="*/ 162 w 162"/>
                <a:gd name="T75" fmla="*/ 58 h 64"/>
                <a:gd name="T76" fmla="*/ 154 w 162"/>
                <a:gd name="T77" fmla="*/ 60 h 64"/>
                <a:gd name="T78" fmla="*/ 152 w 162"/>
                <a:gd name="T79" fmla="*/ 60 h 64"/>
                <a:gd name="T80" fmla="*/ 152 w 162"/>
                <a:gd name="T81" fmla="*/ 62 h 64"/>
                <a:gd name="T82" fmla="*/ 142 w 162"/>
                <a:gd name="T83" fmla="*/ 64 h 64"/>
                <a:gd name="T84" fmla="*/ 130 w 162"/>
                <a:gd name="T85" fmla="*/ 64 h 64"/>
                <a:gd name="T86" fmla="*/ 108 w 162"/>
                <a:gd name="T87" fmla="*/ 62 h 64"/>
                <a:gd name="T88" fmla="*/ 112 w 162"/>
                <a:gd name="T89" fmla="*/ 58 h 64"/>
                <a:gd name="T90" fmla="*/ 118 w 162"/>
                <a:gd name="T91" fmla="*/ 52 h 64"/>
                <a:gd name="T92" fmla="*/ 118 w 162"/>
                <a:gd name="T93" fmla="*/ 48 h 64"/>
                <a:gd name="T94" fmla="*/ 110 w 162"/>
                <a:gd name="T95" fmla="*/ 48 h 64"/>
                <a:gd name="T96" fmla="*/ 102 w 162"/>
                <a:gd name="T97" fmla="*/ 46 h 64"/>
                <a:gd name="T98" fmla="*/ 100 w 162"/>
                <a:gd name="T99" fmla="*/ 44 h 64"/>
                <a:gd name="T100" fmla="*/ 98 w 162"/>
                <a:gd name="T101" fmla="*/ 38 h 64"/>
                <a:gd name="T102" fmla="*/ 98 w 162"/>
                <a:gd name="T103" fmla="*/ 34 h 64"/>
                <a:gd name="T104" fmla="*/ 96 w 162"/>
                <a:gd name="T105" fmla="*/ 32 h 64"/>
                <a:gd name="T106" fmla="*/ 92 w 162"/>
                <a:gd name="T107" fmla="*/ 30 h 64"/>
                <a:gd name="T108" fmla="*/ 78 w 162"/>
                <a:gd name="T109" fmla="*/ 30 h 64"/>
                <a:gd name="T110" fmla="*/ 76 w 162"/>
                <a:gd name="T111" fmla="*/ 28 h 64"/>
                <a:gd name="T112" fmla="*/ 72 w 162"/>
                <a:gd name="T113" fmla="*/ 26 h 64"/>
                <a:gd name="T114" fmla="*/ 60 w 162"/>
                <a:gd name="T115" fmla="*/ 22 h 64"/>
                <a:gd name="T116" fmla="*/ 50 w 162"/>
                <a:gd name="T117" fmla="*/ 18 h 64"/>
                <a:gd name="T118" fmla="*/ 44 w 162"/>
                <a:gd name="T119" fmla="*/ 16 h 64"/>
                <a:gd name="T120" fmla="*/ 44 w 162"/>
                <a:gd name="T121" fmla="*/ 1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2" h="64">
                  <a:moveTo>
                    <a:pt x="44" y="18"/>
                  </a:moveTo>
                  <a:lnTo>
                    <a:pt x="44" y="16"/>
                  </a:lnTo>
                  <a:lnTo>
                    <a:pt x="48" y="16"/>
                  </a:lnTo>
                  <a:lnTo>
                    <a:pt x="48" y="12"/>
                  </a:lnTo>
                  <a:lnTo>
                    <a:pt x="44" y="10"/>
                  </a:lnTo>
                  <a:lnTo>
                    <a:pt x="44" y="12"/>
                  </a:lnTo>
                  <a:lnTo>
                    <a:pt x="36" y="12"/>
                  </a:lnTo>
                  <a:lnTo>
                    <a:pt x="30" y="16"/>
                  </a:lnTo>
                  <a:lnTo>
                    <a:pt x="22" y="18"/>
                  </a:lnTo>
                  <a:lnTo>
                    <a:pt x="16" y="20"/>
                  </a:lnTo>
                  <a:lnTo>
                    <a:pt x="14" y="22"/>
                  </a:lnTo>
                  <a:lnTo>
                    <a:pt x="12" y="24"/>
                  </a:lnTo>
                  <a:lnTo>
                    <a:pt x="6" y="26"/>
                  </a:lnTo>
                  <a:lnTo>
                    <a:pt x="0" y="26"/>
                  </a:lnTo>
                  <a:lnTo>
                    <a:pt x="4" y="24"/>
                  </a:lnTo>
                  <a:lnTo>
                    <a:pt x="6" y="24"/>
                  </a:lnTo>
                  <a:lnTo>
                    <a:pt x="8" y="18"/>
                  </a:lnTo>
                  <a:lnTo>
                    <a:pt x="12" y="14"/>
                  </a:lnTo>
                  <a:lnTo>
                    <a:pt x="18" y="10"/>
                  </a:lnTo>
                  <a:lnTo>
                    <a:pt x="24" y="6"/>
                  </a:lnTo>
                  <a:lnTo>
                    <a:pt x="42" y="0"/>
                  </a:lnTo>
                  <a:lnTo>
                    <a:pt x="56" y="0"/>
                  </a:lnTo>
                  <a:lnTo>
                    <a:pt x="60" y="0"/>
                  </a:lnTo>
                  <a:lnTo>
                    <a:pt x="62" y="2"/>
                  </a:lnTo>
                  <a:lnTo>
                    <a:pt x="66" y="4"/>
                  </a:lnTo>
                  <a:lnTo>
                    <a:pt x="78" y="8"/>
                  </a:lnTo>
                  <a:lnTo>
                    <a:pt x="86" y="16"/>
                  </a:lnTo>
                  <a:lnTo>
                    <a:pt x="90" y="16"/>
                  </a:lnTo>
                  <a:lnTo>
                    <a:pt x="96" y="16"/>
                  </a:lnTo>
                  <a:lnTo>
                    <a:pt x="102" y="18"/>
                  </a:lnTo>
                  <a:lnTo>
                    <a:pt x="114" y="24"/>
                  </a:lnTo>
                  <a:lnTo>
                    <a:pt x="122" y="32"/>
                  </a:lnTo>
                  <a:lnTo>
                    <a:pt x="130" y="38"/>
                  </a:lnTo>
                  <a:lnTo>
                    <a:pt x="142" y="42"/>
                  </a:lnTo>
                  <a:lnTo>
                    <a:pt x="140" y="44"/>
                  </a:lnTo>
                  <a:lnTo>
                    <a:pt x="154" y="48"/>
                  </a:lnTo>
                  <a:lnTo>
                    <a:pt x="160" y="52"/>
                  </a:lnTo>
                  <a:lnTo>
                    <a:pt x="162" y="58"/>
                  </a:lnTo>
                  <a:lnTo>
                    <a:pt x="154" y="60"/>
                  </a:lnTo>
                  <a:lnTo>
                    <a:pt x="152" y="60"/>
                  </a:lnTo>
                  <a:lnTo>
                    <a:pt x="152" y="62"/>
                  </a:lnTo>
                  <a:lnTo>
                    <a:pt x="142" y="64"/>
                  </a:lnTo>
                  <a:lnTo>
                    <a:pt x="130" y="64"/>
                  </a:lnTo>
                  <a:lnTo>
                    <a:pt x="108" y="62"/>
                  </a:lnTo>
                  <a:lnTo>
                    <a:pt x="112" y="58"/>
                  </a:lnTo>
                  <a:lnTo>
                    <a:pt x="118" y="52"/>
                  </a:lnTo>
                  <a:lnTo>
                    <a:pt x="118" y="48"/>
                  </a:lnTo>
                  <a:lnTo>
                    <a:pt x="110" y="48"/>
                  </a:lnTo>
                  <a:lnTo>
                    <a:pt x="102" y="46"/>
                  </a:lnTo>
                  <a:lnTo>
                    <a:pt x="100" y="44"/>
                  </a:lnTo>
                  <a:lnTo>
                    <a:pt x="98" y="38"/>
                  </a:lnTo>
                  <a:lnTo>
                    <a:pt x="98" y="34"/>
                  </a:lnTo>
                  <a:lnTo>
                    <a:pt x="96" y="32"/>
                  </a:lnTo>
                  <a:lnTo>
                    <a:pt x="92" y="30"/>
                  </a:lnTo>
                  <a:lnTo>
                    <a:pt x="78" y="30"/>
                  </a:lnTo>
                  <a:lnTo>
                    <a:pt x="76" y="28"/>
                  </a:lnTo>
                  <a:lnTo>
                    <a:pt x="72" y="26"/>
                  </a:lnTo>
                  <a:lnTo>
                    <a:pt x="60" y="22"/>
                  </a:lnTo>
                  <a:lnTo>
                    <a:pt x="50" y="18"/>
                  </a:lnTo>
                  <a:lnTo>
                    <a:pt x="44" y="16"/>
                  </a:lnTo>
                  <a:lnTo>
                    <a:pt x="44"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2" name="Freeform 53"/>
            <p:cNvSpPr>
              <a:spLocks/>
            </p:cNvSpPr>
            <p:nvPr/>
          </p:nvSpPr>
          <p:spPr bwMode="auto">
            <a:xfrm>
              <a:off x="4600747" y="2325170"/>
              <a:ext cx="33462" cy="15615"/>
            </a:xfrm>
            <a:custGeom>
              <a:avLst/>
              <a:gdLst>
                <a:gd name="T0" fmla="*/ 0 w 30"/>
                <a:gd name="T1" fmla="*/ 8 h 14"/>
                <a:gd name="T2" fmla="*/ 0 w 30"/>
                <a:gd name="T3" fmla="*/ 4 h 14"/>
                <a:gd name="T4" fmla="*/ 2 w 30"/>
                <a:gd name="T5" fmla="*/ 2 h 14"/>
                <a:gd name="T6" fmla="*/ 6 w 30"/>
                <a:gd name="T7" fmla="*/ 0 h 14"/>
                <a:gd name="T8" fmla="*/ 12 w 30"/>
                <a:gd name="T9" fmla="*/ 0 h 14"/>
                <a:gd name="T10" fmla="*/ 20 w 30"/>
                <a:gd name="T11" fmla="*/ 4 h 14"/>
                <a:gd name="T12" fmla="*/ 30 w 30"/>
                <a:gd name="T13" fmla="*/ 12 h 14"/>
                <a:gd name="T14" fmla="*/ 26 w 30"/>
                <a:gd name="T15" fmla="*/ 12 h 14"/>
                <a:gd name="T16" fmla="*/ 20 w 30"/>
                <a:gd name="T17" fmla="*/ 14 h 14"/>
                <a:gd name="T18" fmla="*/ 8 w 30"/>
                <a:gd name="T19" fmla="*/ 12 h 14"/>
                <a:gd name="T20" fmla="*/ 4 w 30"/>
                <a:gd name="T21" fmla="*/ 10 h 14"/>
                <a:gd name="T22" fmla="*/ 0 w 30"/>
                <a:gd name="T23" fmla="*/ 6 h 14"/>
                <a:gd name="T24" fmla="*/ 0 w 30"/>
                <a:gd name="T2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4">
                  <a:moveTo>
                    <a:pt x="0" y="8"/>
                  </a:moveTo>
                  <a:lnTo>
                    <a:pt x="0" y="4"/>
                  </a:lnTo>
                  <a:lnTo>
                    <a:pt x="2" y="2"/>
                  </a:lnTo>
                  <a:lnTo>
                    <a:pt x="6" y="0"/>
                  </a:lnTo>
                  <a:lnTo>
                    <a:pt x="12" y="0"/>
                  </a:lnTo>
                  <a:lnTo>
                    <a:pt x="20" y="4"/>
                  </a:lnTo>
                  <a:lnTo>
                    <a:pt x="30" y="12"/>
                  </a:lnTo>
                  <a:lnTo>
                    <a:pt x="26" y="12"/>
                  </a:lnTo>
                  <a:lnTo>
                    <a:pt x="20" y="14"/>
                  </a:lnTo>
                  <a:lnTo>
                    <a:pt x="8" y="12"/>
                  </a:lnTo>
                  <a:lnTo>
                    <a:pt x="4" y="10"/>
                  </a:lnTo>
                  <a:lnTo>
                    <a:pt x="0" y="6"/>
                  </a:lnTo>
                  <a:lnTo>
                    <a:pt x="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3" name="Freeform 54"/>
            <p:cNvSpPr>
              <a:spLocks/>
            </p:cNvSpPr>
            <p:nvPr/>
          </p:nvSpPr>
          <p:spPr bwMode="auto">
            <a:xfrm>
              <a:off x="4790367" y="2325170"/>
              <a:ext cx="29000" cy="13385"/>
            </a:xfrm>
            <a:custGeom>
              <a:avLst/>
              <a:gdLst>
                <a:gd name="T0" fmla="*/ 10 w 26"/>
                <a:gd name="T1" fmla="*/ 2 h 12"/>
                <a:gd name="T2" fmla="*/ 24 w 26"/>
                <a:gd name="T3" fmla="*/ 0 h 12"/>
                <a:gd name="T4" fmla="*/ 24 w 26"/>
                <a:gd name="T5" fmla="*/ 2 h 12"/>
                <a:gd name="T6" fmla="*/ 26 w 26"/>
                <a:gd name="T7" fmla="*/ 6 h 12"/>
                <a:gd name="T8" fmla="*/ 24 w 26"/>
                <a:gd name="T9" fmla="*/ 8 h 12"/>
                <a:gd name="T10" fmla="*/ 22 w 26"/>
                <a:gd name="T11" fmla="*/ 10 h 12"/>
                <a:gd name="T12" fmla="*/ 12 w 26"/>
                <a:gd name="T13" fmla="*/ 12 h 12"/>
                <a:gd name="T14" fmla="*/ 4 w 26"/>
                <a:gd name="T15" fmla="*/ 10 h 12"/>
                <a:gd name="T16" fmla="*/ 0 w 26"/>
                <a:gd name="T17" fmla="*/ 8 h 12"/>
                <a:gd name="T18" fmla="*/ 0 w 26"/>
                <a:gd name="T19" fmla="*/ 2 h 12"/>
                <a:gd name="T20" fmla="*/ 10 w 26"/>
                <a:gd name="T2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2">
                  <a:moveTo>
                    <a:pt x="10" y="2"/>
                  </a:moveTo>
                  <a:lnTo>
                    <a:pt x="24" y="0"/>
                  </a:lnTo>
                  <a:lnTo>
                    <a:pt x="24" y="2"/>
                  </a:lnTo>
                  <a:lnTo>
                    <a:pt x="26" y="6"/>
                  </a:lnTo>
                  <a:lnTo>
                    <a:pt x="24" y="8"/>
                  </a:lnTo>
                  <a:lnTo>
                    <a:pt x="22" y="10"/>
                  </a:lnTo>
                  <a:lnTo>
                    <a:pt x="12" y="12"/>
                  </a:lnTo>
                  <a:lnTo>
                    <a:pt x="4" y="10"/>
                  </a:lnTo>
                  <a:lnTo>
                    <a:pt x="0" y="8"/>
                  </a:lnTo>
                  <a:lnTo>
                    <a:pt x="0" y="2"/>
                  </a:lnTo>
                  <a:lnTo>
                    <a:pt x="10"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4" name="Freeform 55"/>
            <p:cNvSpPr>
              <a:spLocks/>
            </p:cNvSpPr>
            <p:nvPr/>
          </p:nvSpPr>
          <p:spPr bwMode="auto">
            <a:xfrm>
              <a:off x="4614132" y="2193553"/>
              <a:ext cx="11154" cy="15615"/>
            </a:xfrm>
            <a:custGeom>
              <a:avLst/>
              <a:gdLst>
                <a:gd name="T0" fmla="*/ 10 w 10"/>
                <a:gd name="T1" fmla="*/ 8 h 14"/>
                <a:gd name="T2" fmla="*/ 8 w 10"/>
                <a:gd name="T3" fmla="*/ 12 h 14"/>
                <a:gd name="T4" fmla="*/ 4 w 10"/>
                <a:gd name="T5" fmla="*/ 14 h 14"/>
                <a:gd name="T6" fmla="*/ 2 w 10"/>
                <a:gd name="T7" fmla="*/ 12 h 14"/>
                <a:gd name="T8" fmla="*/ 0 w 10"/>
                <a:gd name="T9" fmla="*/ 8 h 14"/>
                <a:gd name="T10" fmla="*/ 2 w 10"/>
                <a:gd name="T11" fmla="*/ 4 h 14"/>
                <a:gd name="T12" fmla="*/ 4 w 10"/>
                <a:gd name="T13" fmla="*/ 0 h 14"/>
                <a:gd name="T14" fmla="*/ 8 w 10"/>
                <a:gd name="T15" fmla="*/ 2 h 14"/>
                <a:gd name="T16" fmla="*/ 10 w 10"/>
                <a:gd name="T1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4">
                  <a:moveTo>
                    <a:pt x="10" y="8"/>
                  </a:moveTo>
                  <a:lnTo>
                    <a:pt x="8" y="12"/>
                  </a:lnTo>
                  <a:lnTo>
                    <a:pt x="4" y="14"/>
                  </a:lnTo>
                  <a:lnTo>
                    <a:pt x="2" y="12"/>
                  </a:lnTo>
                  <a:lnTo>
                    <a:pt x="0" y="8"/>
                  </a:lnTo>
                  <a:lnTo>
                    <a:pt x="2" y="4"/>
                  </a:lnTo>
                  <a:lnTo>
                    <a:pt x="4" y="0"/>
                  </a:lnTo>
                  <a:lnTo>
                    <a:pt x="8" y="2"/>
                  </a:lnTo>
                  <a:lnTo>
                    <a:pt x="1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5" name="Freeform 56"/>
            <p:cNvSpPr>
              <a:spLocks/>
            </p:cNvSpPr>
            <p:nvPr/>
          </p:nvSpPr>
          <p:spPr bwMode="auto">
            <a:xfrm>
              <a:off x="4500359" y="2505865"/>
              <a:ext cx="98156" cy="46846"/>
            </a:xfrm>
            <a:custGeom>
              <a:avLst/>
              <a:gdLst>
                <a:gd name="T0" fmla="*/ 0 w 88"/>
                <a:gd name="T1" fmla="*/ 22 h 42"/>
                <a:gd name="T2" fmla="*/ 0 w 88"/>
                <a:gd name="T3" fmla="*/ 18 h 42"/>
                <a:gd name="T4" fmla="*/ 0 w 88"/>
                <a:gd name="T5" fmla="*/ 14 h 42"/>
                <a:gd name="T6" fmla="*/ 0 w 88"/>
                <a:gd name="T7" fmla="*/ 6 h 42"/>
                <a:gd name="T8" fmla="*/ 2 w 88"/>
                <a:gd name="T9" fmla="*/ 6 h 42"/>
                <a:gd name="T10" fmla="*/ 8 w 88"/>
                <a:gd name="T11" fmla="*/ 6 h 42"/>
                <a:gd name="T12" fmla="*/ 12 w 88"/>
                <a:gd name="T13" fmla="*/ 10 h 42"/>
                <a:gd name="T14" fmla="*/ 16 w 88"/>
                <a:gd name="T15" fmla="*/ 10 h 42"/>
                <a:gd name="T16" fmla="*/ 20 w 88"/>
                <a:gd name="T17" fmla="*/ 14 h 42"/>
                <a:gd name="T18" fmla="*/ 26 w 88"/>
                <a:gd name="T19" fmla="*/ 14 h 42"/>
                <a:gd name="T20" fmla="*/ 30 w 88"/>
                <a:gd name="T21" fmla="*/ 14 h 42"/>
                <a:gd name="T22" fmla="*/ 36 w 88"/>
                <a:gd name="T23" fmla="*/ 12 h 42"/>
                <a:gd name="T24" fmla="*/ 38 w 88"/>
                <a:gd name="T25" fmla="*/ 8 h 42"/>
                <a:gd name="T26" fmla="*/ 44 w 88"/>
                <a:gd name="T27" fmla="*/ 2 h 42"/>
                <a:gd name="T28" fmla="*/ 48 w 88"/>
                <a:gd name="T29" fmla="*/ 0 h 42"/>
                <a:gd name="T30" fmla="*/ 52 w 88"/>
                <a:gd name="T31" fmla="*/ 0 h 42"/>
                <a:gd name="T32" fmla="*/ 62 w 88"/>
                <a:gd name="T33" fmla="*/ 2 h 42"/>
                <a:gd name="T34" fmla="*/ 70 w 88"/>
                <a:gd name="T35" fmla="*/ 8 h 42"/>
                <a:gd name="T36" fmla="*/ 80 w 88"/>
                <a:gd name="T37" fmla="*/ 14 h 42"/>
                <a:gd name="T38" fmla="*/ 86 w 88"/>
                <a:gd name="T39" fmla="*/ 18 h 42"/>
                <a:gd name="T40" fmla="*/ 88 w 88"/>
                <a:gd name="T41" fmla="*/ 18 h 42"/>
                <a:gd name="T42" fmla="*/ 86 w 88"/>
                <a:gd name="T43" fmla="*/ 20 h 42"/>
                <a:gd name="T44" fmla="*/ 86 w 88"/>
                <a:gd name="T45" fmla="*/ 26 h 42"/>
                <a:gd name="T46" fmla="*/ 88 w 88"/>
                <a:gd name="T47" fmla="*/ 32 h 42"/>
                <a:gd name="T48" fmla="*/ 86 w 88"/>
                <a:gd name="T49" fmla="*/ 34 h 42"/>
                <a:gd name="T50" fmla="*/ 82 w 88"/>
                <a:gd name="T51" fmla="*/ 38 h 42"/>
                <a:gd name="T52" fmla="*/ 76 w 88"/>
                <a:gd name="T53" fmla="*/ 42 h 42"/>
                <a:gd name="T54" fmla="*/ 70 w 88"/>
                <a:gd name="T55" fmla="*/ 30 h 42"/>
                <a:gd name="T56" fmla="*/ 70 w 88"/>
                <a:gd name="T57" fmla="*/ 26 h 42"/>
                <a:gd name="T58" fmla="*/ 76 w 88"/>
                <a:gd name="T59" fmla="*/ 26 h 42"/>
                <a:gd name="T60" fmla="*/ 68 w 88"/>
                <a:gd name="T61" fmla="*/ 16 h 42"/>
                <a:gd name="T62" fmla="*/ 64 w 88"/>
                <a:gd name="T63" fmla="*/ 14 h 42"/>
                <a:gd name="T64" fmla="*/ 56 w 88"/>
                <a:gd name="T65" fmla="*/ 14 h 42"/>
                <a:gd name="T66" fmla="*/ 52 w 88"/>
                <a:gd name="T67" fmla="*/ 14 h 42"/>
                <a:gd name="T68" fmla="*/ 46 w 88"/>
                <a:gd name="T69" fmla="*/ 20 h 42"/>
                <a:gd name="T70" fmla="*/ 38 w 88"/>
                <a:gd name="T71" fmla="*/ 30 h 42"/>
                <a:gd name="T72" fmla="*/ 40 w 88"/>
                <a:gd name="T73" fmla="*/ 32 h 42"/>
                <a:gd name="T74" fmla="*/ 44 w 88"/>
                <a:gd name="T75" fmla="*/ 32 h 42"/>
                <a:gd name="T76" fmla="*/ 44 w 88"/>
                <a:gd name="T77" fmla="*/ 38 h 42"/>
                <a:gd name="T78" fmla="*/ 42 w 88"/>
                <a:gd name="T79" fmla="*/ 42 h 42"/>
                <a:gd name="T80" fmla="*/ 38 w 88"/>
                <a:gd name="T81" fmla="*/ 42 h 42"/>
                <a:gd name="T82" fmla="*/ 36 w 88"/>
                <a:gd name="T83" fmla="*/ 42 h 42"/>
                <a:gd name="T84" fmla="*/ 32 w 88"/>
                <a:gd name="T85" fmla="*/ 42 h 42"/>
                <a:gd name="T86" fmla="*/ 30 w 88"/>
                <a:gd name="T87" fmla="*/ 42 h 42"/>
                <a:gd name="T88" fmla="*/ 30 w 88"/>
                <a:gd name="T89" fmla="*/ 36 h 42"/>
                <a:gd name="T90" fmla="*/ 24 w 88"/>
                <a:gd name="T91" fmla="*/ 34 h 42"/>
                <a:gd name="T92" fmla="*/ 20 w 88"/>
                <a:gd name="T93" fmla="*/ 32 h 42"/>
                <a:gd name="T94" fmla="*/ 16 w 88"/>
                <a:gd name="T95" fmla="*/ 30 h 42"/>
                <a:gd name="T96" fmla="*/ 12 w 88"/>
                <a:gd name="T97" fmla="*/ 26 h 42"/>
                <a:gd name="T98" fmla="*/ 0 w 88"/>
                <a:gd name="T99" fmla="*/ 2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8" h="42">
                  <a:moveTo>
                    <a:pt x="0" y="22"/>
                  </a:moveTo>
                  <a:lnTo>
                    <a:pt x="0" y="18"/>
                  </a:lnTo>
                  <a:lnTo>
                    <a:pt x="0" y="14"/>
                  </a:lnTo>
                  <a:lnTo>
                    <a:pt x="0" y="6"/>
                  </a:lnTo>
                  <a:lnTo>
                    <a:pt x="2" y="6"/>
                  </a:lnTo>
                  <a:lnTo>
                    <a:pt x="8" y="6"/>
                  </a:lnTo>
                  <a:lnTo>
                    <a:pt x="12" y="10"/>
                  </a:lnTo>
                  <a:lnTo>
                    <a:pt x="16" y="10"/>
                  </a:lnTo>
                  <a:lnTo>
                    <a:pt x="20" y="14"/>
                  </a:lnTo>
                  <a:lnTo>
                    <a:pt x="26" y="14"/>
                  </a:lnTo>
                  <a:lnTo>
                    <a:pt x="30" y="14"/>
                  </a:lnTo>
                  <a:lnTo>
                    <a:pt x="36" y="12"/>
                  </a:lnTo>
                  <a:lnTo>
                    <a:pt x="38" y="8"/>
                  </a:lnTo>
                  <a:lnTo>
                    <a:pt x="44" y="2"/>
                  </a:lnTo>
                  <a:lnTo>
                    <a:pt x="48" y="0"/>
                  </a:lnTo>
                  <a:lnTo>
                    <a:pt x="52" y="0"/>
                  </a:lnTo>
                  <a:lnTo>
                    <a:pt x="62" y="2"/>
                  </a:lnTo>
                  <a:lnTo>
                    <a:pt x="70" y="8"/>
                  </a:lnTo>
                  <a:lnTo>
                    <a:pt x="80" y="14"/>
                  </a:lnTo>
                  <a:lnTo>
                    <a:pt x="86" y="18"/>
                  </a:lnTo>
                  <a:lnTo>
                    <a:pt x="88" y="18"/>
                  </a:lnTo>
                  <a:lnTo>
                    <a:pt x="86" y="20"/>
                  </a:lnTo>
                  <a:lnTo>
                    <a:pt x="86" y="26"/>
                  </a:lnTo>
                  <a:lnTo>
                    <a:pt x="88" y="32"/>
                  </a:lnTo>
                  <a:lnTo>
                    <a:pt x="86" y="34"/>
                  </a:lnTo>
                  <a:lnTo>
                    <a:pt x="82" y="38"/>
                  </a:lnTo>
                  <a:lnTo>
                    <a:pt x="76" y="42"/>
                  </a:lnTo>
                  <a:lnTo>
                    <a:pt x="70" y="30"/>
                  </a:lnTo>
                  <a:lnTo>
                    <a:pt x="70" y="26"/>
                  </a:lnTo>
                  <a:lnTo>
                    <a:pt x="76" y="26"/>
                  </a:lnTo>
                  <a:lnTo>
                    <a:pt x="68" y="16"/>
                  </a:lnTo>
                  <a:lnTo>
                    <a:pt x="64" y="14"/>
                  </a:lnTo>
                  <a:lnTo>
                    <a:pt x="56" y="14"/>
                  </a:lnTo>
                  <a:lnTo>
                    <a:pt x="52" y="14"/>
                  </a:lnTo>
                  <a:lnTo>
                    <a:pt x="46" y="20"/>
                  </a:lnTo>
                  <a:lnTo>
                    <a:pt x="38" y="30"/>
                  </a:lnTo>
                  <a:lnTo>
                    <a:pt x="40" y="32"/>
                  </a:lnTo>
                  <a:lnTo>
                    <a:pt x="44" y="32"/>
                  </a:lnTo>
                  <a:lnTo>
                    <a:pt x="44" y="38"/>
                  </a:lnTo>
                  <a:lnTo>
                    <a:pt x="42" y="42"/>
                  </a:lnTo>
                  <a:lnTo>
                    <a:pt x="38" y="42"/>
                  </a:lnTo>
                  <a:lnTo>
                    <a:pt x="36" y="42"/>
                  </a:lnTo>
                  <a:lnTo>
                    <a:pt x="32" y="42"/>
                  </a:lnTo>
                  <a:lnTo>
                    <a:pt x="30" y="42"/>
                  </a:lnTo>
                  <a:lnTo>
                    <a:pt x="30" y="36"/>
                  </a:lnTo>
                  <a:lnTo>
                    <a:pt x="24" y="34"/>
                  </a:lnTo>
                  <a:lnTo>
                    <a:pt x="20" y="32"/>
                  </a:lnTo>
                  <a:lnTo>
                    <a:pt x="16" y="30"/>
                  </a:lnTo>
                  <a:lnTo>
                    <a:pt x="12" y="26"/>
                  </a:lnTo>
                  <a:lnTo>
                    <a:pt x="0"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6" name="Freeform 57"/>
            <p:cNvSpPr>
              <a:spLocks/>
            </p:cNvSpPr>
            <p:nvPr/>
          </p:nvSpPr>
          <p:spPr bwMode="auto">
            <a:xfrm>
              <a:off x="4449050" y="2481325"/>
              <a:ext cx="60233" cy="49077"/>
            </a:xfrm>
            <a:custGeom>
              <a:avLst/>
              <a:gdLst>
                <a:gd name="T0" fmla="*/ 38 w 54"/>
                <a:gd name="T1" fmla="*/ 6 h 44"/>
                <a:gd name="T2" fmla="*/ 46 w 54"/>
                <a:gd name="T3" fmla="*/ 18 h 44"/>
                <a:gd name="T4" fmla="*/ 54 w 54"/>
                <a:gd name="T5" fmla="*/ 28 h 44"/>
                <a:gd name="T6" fmla="*/ 46 w 54"/>
                <a:gd name="T7" fmla="*/ 28 h 44"/>
                <a:gd name="T8" fmla="*/ 46 w 54"/>
                <a:gd name="T9" fmla="*/ 44 h 44"/>
                <a:gd name="T10" fmla="*/ 32 w 54"/>
                <a:gd name="T11" fmla="*/ 40 h 44"/>
                <a:gd name="T12" fmla="*/ 34 w 54"/>
                <a:gd name="T13" fmla="*/ 36 h 44"/>
                <a:gd name="T14" fmla="*/ 34 w 54"/>
                <a:gd name="T15" fmla="*/ 34 h 44"/>
                <a:gd name="T16" fmla="*/ 24 w 54"/>
                <a:gd name="T17" fmla="*/ 22 h 44"/>
                <a:gd name="T18" fmla="*/ 18 w 54"/>
                <a:gd name="T19" fmla="*/ 16 h 44"/>
                <a:gd name="T20" fmla="*/ 12 w 54"/>
                <a:gd name="T21" fmla="*/ 14 h 44"/>
                <a:gd name="T22" fmla="*/ 16 w 54"/>
                <a:gd name="T23" fmla="*/ 22 h 44"/>
                <a:gd name="T24" fmla="*/ 12 w 54"/>
                <a:gd name="T25" fmla="*/ 22 h 44"/>
                <a:gd name="T26" fmla="*/ 8 w 54"/>
                <a:gd name="T27" fmla="*/ 22 h 44"/>
                <a:gd name="T28" fmla="*/ 4 w 54"/>
                <a:gd name="T29" fmla="*/ 20 h 44"/>
                <a:gd name="T30" fmla="*/ 2 w 54"/>
                <a:gd name="T31" fmla="*/ 16 h 44"/>
                <a:gd name="T32" fmla="*/ 0 w 54"/>
                <a:gd name="T33" fmla="*/ 12 h 44"/>
                <a:gd name="T34" fmla="*/ 2 w 54"/>
                <a:gd name="T35" fmla="*/ 8 h 44"/>
                <a:gd name="T36" fmla="*/ 2 w 54"/>
                <a:gd name="T37" fmla="*/ 6 h 44"/>
                <a:gd name="T38" fmla="*/ 2 w 54"/>
                <a:gd name="T39" fmla="*/ 4 h 44"/>
                <a:gd name="T40" fmla="*/ 4 w 54"/>
                <a:gd name="T41" fmla="*/ 0 h 44"/>
                <a:gd name="T42" fmla="*/ 20 w 54"/>
                <a:gd name="T43" fmla="*/ 4 h 44"/>
                <a:gd name="T44" fmla="*/ 38 w 54"/>
                <a:gd name="T45"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44">
                  <a:moveTo>
                    <a:pt x="38" y="6"/>
                  </a:moveTo>
                  <a:lnTo>
                    <a:pt x="46" y="18"/>
                  </a:lnTo>
                  <a:lnTo>
                    <a:pt x="54" y="28"/>
                  </a:lnTo>
                  <a:lnTo>
                    <a:pt x="46" y="28"/>
                  </a:lnTo>
                  <a:lnTo>
                    <a:pt x="46" y="44"/>
                  </a:lnTo>
                  <a:lnTo>
                    <a:pt x="32" y="40"/>
                  </a:lnTo>
                  <a:lnTo>
                    <a:pt x="34" y="36"/>
                  </a:lnTo>
                  <a:lnTo>
                    <a:pt x="34" y="34"/>
                  </a:lnTo>
                  <a:lnTo>
                    <a:pt x="24" y="22"/>
                  </a:lnTo>
                  <a:lnTo>
                    <a:pt x="18" y="16"/>
                  </a:lnTo>
                  <a:lnTo>
                    <a:pt x="12" y="14"/>
                  </a:lnTo>
                  <a:lnTo>
                    <a:pt x="16" y="22"/>
                  </a:lnTo>
                  <a:lnTo>
                    <a:pt x="12" y="22"/>
                  </a:lnTo>
                  <a:lnTo>
                    <a:pt x="8" y="22"/>
                  </a:lnTo>
                  <a:lnTo>
                    <a:pt x="4" y="20"/>
                  </a:lnTo>
                  <a:lnTo>
                    <a:pt x="2" y="16"/>
                  </a:lnTo>
                  <a:lnTo>
                    <a:pt x="0" y="12"/>
                  </a:lnTo>
                  <a:lnTo>
                    <a:pt x="2" y="8"/>
                  </a:lnTo>
                  <a:lnTo>
                    <a:pt x="2" y="6"/>
                  </a:lnTo>
                  <a:lnTo>
                    <a:pt x="2" y="4"/>
                  </a:lnTo>
                  <a:lnTo>
                    <a:pt x="4" y="0"/>
                  </a:lnTo>
                  <a:lnTo>
                    <a:pt x="20" y="4"/>
                  </a:lnTo>
                  <a:lnTo>
                    <a:pt x="38"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7" name="Freeform 58"/>
            <p:cNvSpPr>
              <a:spLocks/>
            </p:cNvSpPr>
            <p:nvPr/>
          </p:nvSpPr>
          <p:spPr bwMode="auto">
            <a:xfrm>
              <a:off x="4424512" y="2401017"/>
              <a:ext cx="80309" cy="87001"/>
            </a:xfrm>
            <a:custGeom>
              <a:avLst/>
              <a:gdLst>
                <a:gd name="T0" fmla="*/ 72 w 72"/>
                <a:gd name="T1" fmla="*/ 0 h 78"/>
                <a:gd name="T2" fmla="*/ 72 w 72"/>
                <a:gd name="T3" fmla="*/ 2 h 78"/>
                <a:gd name="T4" fmla="*/ 70 w 72"/>
                <a:gd name="T5" fmla="*/ 10 h 78"/>
                <a:gd name="T6" fmla="*/ 68 w 72"/>
                <a:gd name="T7" fmla="*/ 20 h 78"/>
                <a:gd name="T8" fmla="*/ 66 w 72"/>
                <a:gd name="T9" fmla="*/ 26 h 78"/>
                <a:gd name="T10" fmla="*/ 64 w 72"/>
                <a:gd name="T11" fmla="*/ 36 h 78"/>
                <a:gd name="T12" fmla="*/ 64 w 72"/>
                <a:gd name="T13" fmla="*/ 44 h 78"/>
                <a:gd name="T14" fmla="*/ 60 w 72"/>
                <a:gd name="T15" fmla="*/ 50 h 78"/>
                <a:gd name="T16" fmla="*/ 56 w 72"/>
                <a:gd name="T17" fmla="*/ 54 h 78"/>
                <a:gd name="T18" fmla="*/ 56 w 72"/>
                <a:gd name="T19" fmla="*/ 60 h 78"/>
                <a:gd name="T20" fmla="*/ 56 w 72"/>
                <a:gd name="T21" fmla="*/ 66 h 78"/>
                <a:gd name="T22" fmla="*/ 58 w 72"/>
                <a:gd name="T23" fmla="*/ 74 h 78"/>
                <a:gd name="T24" fmla="*/ 60 w 72"/>
                <a:gd name="T25" fmla="*/ 78 h 78"/>
                <a:gd name="T26" fmla="*/ 42 w 72"/>
                <a:gd name="T27" fmla="*/ 76 h 78"/>
                <a:gd name="T28" fmla="*/ 26 w 72"/>
                <a:gd name="T29" fmla="*/ 72 h 78"/>
                <a:gd name="T30" fmla="*/ 24 w 72"/>
                <a:gd name="T31" fmla="*/ 66 h 78"/>
                <a:gd name="T32" fmla="*/ 24 w 72"/>
                <a:gd name="T33" fmla="*/ 62 h 78"/>
                <a:gd name="T34" fmla="*/ 16 w 72"/>
                <a:gd name="T35" fmla="*/ 58 h 78"/>
                <a:gd name="T36" fmla="*/ 8 w 72"/>
                <a:gd name="T37" fmla="*/ 50 h 78"/>
                <a:gd name="T38" fmla="*/ 4 w 72"/>
                <a:gd name="T39" fmla="*/ 44 h 78"/>
                <a:gd name="T40" fmla="*/ 0 w 72"/>
                <a:gd name="T41" fmla="*/ 36 h 78"/>
                <a:gd name="T42" fmla="*/ 6 w 72"/>
                <a:gd name="T43" fmla="*/ 36 h 78"/>
                <a:gd name="T44" fmla="*/ 10 w 72"/>
                <a:gd name="T45" fmla="*/ 30 h 78"/>
                <a:gd name="T46" fmla="*/ 12 w 72"/>
                <a:gd name="T47" fmla="*/ 26 h 78"/>
                <a:gd name="T48" fmla="*/ 14 w 72"/>
                <a:gd name="T49" fmla="*/ 24 h 78"/>
                <a:gd name="T50" fmla="*/ 16 w 72"/>
                <a:gd name="T51" fmla="*/ 22 h 78"/>
                <a:gd name="T52" fmla="*/ 22 w 72"/>
                <a:gd name="T53" fmla="*/ 20 h 78"/>
                <a:gd name="T54" fmla="*/ 26 w 72"/>
                <a:gd name="T55" fmla="*/ 20 h 78"/>
                <a:gd name="T56" fmla="*/ 32 w 72"/>
                <a:gd name="T57" fmla="*/ 18 h 78"/>
                <a:gd name="T58" fmla="*/ 40 w 72"/>
                <a:gd name="T59" fmla="*/ 8 h 78"/>
                <a:gd name="T60" fmla="*/ 44 w 72"/>
                <a:gd name="T61" fmla="*/ 4 h 78"/>
                <a:gd name="T62" fmla="*/ 48 w 72"/>
                <a:gd name="T63" fmla="*/ 4 h 78"/>
                <a:gd name="T64" fmla="*/ 50 w 72"/>
                <a:gd name="T65" fmla="*/ 4 h 78"/>
                <a:gd name="T66" fmla="*/ 52 w 72"/>
                <a:gd name="T67" fmla="*/ 4 h 78"/>
                <a:gd name="T68" fmla="*/ 52 w 72"/>
                <a:gd name="T69" fmla="*/ 6 h 78"/>
                <a:gd name="T70" fmla="*/ 58 w 72"/>
                <a:gd name="T71" fmla="*/ 4 h 78"/>
                <a:gd name="T72" fmla="*/ 62 w 72"/>
                <a:gd name="T73" fmla="*/ 2 h 78"/>
                <a:gd name="T74" fmla="*/ 66 w 72"/>
                <a:gd name="T75" fmla="*/ 2 h 78"/>
                <a:gd name="T76" fmla="*/ 72 w 72"/>
                <a:gd name="T7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 h="78">
                  <a:moveTo>
                    <a:pt x="72" y="0"/>
                  </a:moveTo>
                  <a:lnTo>
                    <a:pt x="72" y="2"/>
                  </a:lnTo>
                  <a:lnTo>
                    <a:pt x="70" y="10"/>
                  </a:lnTo>
                  <a:lnTo>
                    <a:pt x="68" y="20"/>
                  </a:lnTo>
                  <a:lnTo>
                    <a:pt x="66" y="26"/>
                  </a:lnTo>
                  <a:lnTo>
                    <a:pt x="64" y="36"/>
                  </a:lnTo>
                  <a:lnTo>
                    <a:pt x="64" y="44"/>
                  </a:lnTo>
                  <a:lnTo>
                    <a:pt x="60" y="50"/>
                  </a:lnTo>
                  <a:lnTo>
                    <a:pt x="56" y="54"/>
                  </a:lnTo>
                  <a:lnTo>
                    <a:pt x="56" y="60"/>
                  </a:lnTo>
                  <a:lnTo>
                    <a:pt x="56" y="66"/>
                  </a:lnTo>
                  <a:lnTo>
                    <a:pt x="58" y="74"/>
                  </a:lnTo>
                  <a:lnTo>
                    <a:pt x="60" y="78"/>
                  </a:lnTo>
                  <a:lnTo>
                    <a:pt x="42" y="76"/>
                  </a:lnTo>
                  <a:lnTo>
                    <a:pt x="26" y="72"/>
                  </a:lnTo>
                  <a:lnTo>
                    <a:pt x="24" y="66"/>
                  </a:lnTo>
                  <a:lnTo>
                    <a:pt x="24" y="62"/>
                  </a:lnTo>
                  <a:lnTo>
                    <a:pt x="16" y="58"/>
                  </a:lnTo>
                  <a:lnTo>
                    <a:pt x="8" y="50"/>
                  </a:lnTo>
                  <a:lnTo>
                    <a:pt x="4" y="44"/>
                  </a:lnTo>
                  <a:lnTo>
                    <a:pt x="0" y="36"/>
                  </a:lnTo>
                  <a:lnTo>
                    <a:pt x="6" y="36"/>
                  </a:lnTo>
                  <a:lnTo>
                    <a:pt x="10" y="30"/>
                  </a:lnTo>
                  <a:lnTo>
                    <a:pt x="12" y="26"/>
                  </a:lnTo>
                  <a:lnTo>
                    <a:pt x="14" y="24"/>
                  </a:lnTo>
                  <a:lnTo>
                    <a:pt x="16" y="22"/>
                  </a:lnTo>
                  <a:lnTo>
                    <a:pt x="22" y="20"/>
                  </a:lnTo>
                  <a:lnTo>
                    <a:pt x="26" y="20"/>
                  </a:lnTo>
                  <a:lnTo>
                    <a:pt x="32" y="18"/>
                  </a:lnTo>
                  <a:lnTo>
                    <a:pt x="40" y="8"/>
                  </a:lnTo>
                  <a:lnTo>
                    <a:pt x="44" y="4"/>
                  </a:lnTo>
                  <a:lnTo>
                    <a:pt x="48" y="4"/>
                  </a:lnTo>
                  <a:lnTo>
                    <a:pt x="50" y="4"/>
                  </a:lnTo>
                  <a:lnTo>
                    <a:pt x="52" y="4"/>
                  </a:lnTo>
                  <a:lnTo>
                    <a:pt x="52" y="6"/>
                  </a:lnTo>
                  <a:lnTo>
                    <a:pt x="58" y="4"/>
                  </a:lnTo>
                  <a:lnTo>
                    <a:pt x="62" y="2"/>
                  </a:lnTo>
                  <a:lnTo>
                    <a:pt x="66" y="2"/>
                  </a:lnTo>
                  <a:lnTo>
                    <a:pt x="7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8" name="Freeform 59"/>
            <p:cNvSpPr>
              <a:spLocks/>
            </p:cNvSpPr>
            <p:nvPr/>
          </p:nvSpPr>
          <p:spPr bwMode="auto">
            <a:xfrm>
              <a:off x="4379895" y="2414402"/>
              <a:ext cx="42386" cy="17846"/>
            </a:xfrm>
            <a:custGeom>
              <a:avLst/>
              <a:gdLst>
                <a:gd name="T0" fmla="*/ 36 w 38"/>
                <a:gd name="T1" fmla="*/ 16 h 16"/>
                <a:gd name="T2" fmla="*/ 30 w 38"/>
                <a:gd name="T3" fmla="*/ 16 h 16"/>
                <a:gd name="T4" fmla="*/ 24 w 38"/>
                <a:gd name="T5" fmla="*/ 16 h 16"/>
                <a:gd name="T6" fmla="*/ 10 w 38"/>
                <a:gd name="T7" fmla="*/ 14 h 16"/>
                <a:gd name="T8" fmla="*/ 4 w 38"/>
                <a:gd name="T9" fmla="*/ 12 h 16"/>
                <a:gd name="T10" fmla="*/ 0 w 38"/>
                <a:gd name="T11" fmla="*/ 8 h 16"/>
                <a:gd name="T12" fmla="*/ 6 w 38"/>
                <a:gd name="T13" fmla="*/ 6 h 16"/>
                <a:gd name="T14" fmla="*/ 8 w 38"/>
                <a:gd name="T15" fmla="*/ 0 h 16"/>
                <a:gd name="T16" fmla="*/ 12 w 38"/>
                <a:gd name="T17" fmla="*/ 0 h 16"/>
                <a:gd name="T18" fmla="*/ 16 w 38"/>
                <a:gd name="T19" fmla="*/ 2 h 16"/>
                <a:gd name="T20" fmla="*/ 20 w 38"/>
                <a:gd name="T21" fmla="*/ 4 h 16"/>
                <a:gd name="T22" fmla="*/ 24 w 38"/>
                <a:gd name="T23" fmla="*/ 8 h 16"/>
                <a:gd name="T24" fmla="*/ 30 w 38"/>
                <a:gd name="T25" fmla="*/ 10 h 16"/>
                <a:gd name="T26" fmla="*/ 34 w 38"/>
                <a:gd name="T27" fmla="*/ 10 h 16"/>
                <a:gd name="T28" fmla="*/ 36 w 38"/>
                <a:gd name="T29" fmla="*/ 12 h 16"/>
                <a:gd name="T30" fmla="*/ 38 w 38"/>
                <a:gd name="T31" fmla="*/ 14 h 16"/>
                <a:gd name="T32" fmla="*/ 38 w 38"/>
                <a:gd name="T33" fmla="*/ 16 h 16"/>
                <a:gd name="T34" fmla="*/ 36 w 38"/>
                <a:gd name="T3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16">
                  <a:moveTo>
                    <a:pt x="36" y="16"/>
                  </a:moveTo>
                  <a:lnTo>
                    <a:pt x="30" y="16"/>
                  </a:lnTo>
                  <a:lnTo>
                    <a:pt x="24" y="16"/>
                  </a:lnTo>
                  <a:lnTo>
                    <a:pt x="10" y="14"/>
                  </a:lnTo>
                  <a:lnTo>
                    <a:pt x="4" y="12"/>
                  </a:lnTo>
                  <a:lnTo>
                    <a:pt x="0" y="8"/>
                  </a:lnTo>
                  <a:lnTo>
                    <a:pt x="6" y="6"/>
                  </a:lnTo>
                  <a:lnTo>
                    <a:pt x="8" y="0"/>
                  </a:lnTo>
                  <a:lnTo>
                    <a:pt x="12" y="0"/>
                  </a:lnTo>
                  <a:lnTo>
                    <a:pt x="16" y="2"/>
                  </a:lnTo>
                  <a:lnTo>
                    <a:pt x="20" y="4"/>
                  </a:lnTo>
                  <a:lnTo>
                    <a:pt x="24" y="8"/>
                  </a:lnTo>
                  <a:lnTo>
                    <a:pt x="30" y="10"/>
                  </a:lnTo>
                  <a:lnTo>
                    <a:pt x="34" y="10"/>
                  </a:lnTo>
                  <a:lnTo>
                    <a:pt x="36" y="12"/>
                  </a:lnTo>
                  <a:lnTo>
                    <a:pt x="38" y="14"/>
                  </a:lnTo>
                  <a:lnTo>
                    <a:pt x="38" y="16"/>
                  </a:lnTo>
                  <a:lnTo>
                    <a:pt x="36"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49" name="Freeform 60"/>
            <p:cNvSpPr>
              <a:spLocks/>
            </p:cNvSpPr>
            <p:nvPr/>
          </p:nvSpPr>
          <p:spPr bwMode="auto">
            <a:xfrm>
              <a:off x="4393281" y="2374247"/>
              <a:ext cx="111542" cy="66924"/>
            </a:xfrm>
            <a:custGeom>
              <a:avLst/>
              <a:gdLst>
                <a:gd name="T0" fmla="*/ 100 w 100"/>
                <a:gd name="T1" fmla="*/ 24 h 60"/>
                <a:gd name="T2" fmla="*/ 94 w 100"/>
                <a:gd name="T3" fmla="*/ 26 h 60"/>
                <a:gd name="T4" fmla="*/ 90 w 100"/>
                <a:gd name="T5" fmla="*/ 26 h 60"/>
                <a:gd name="T6" fmla="*/ 86 w 100"/>
                <a:gd name="T7" fmla="*/ 28 h 60"/>
                <a:gd name="T8" fmla="*/ 80 w 100"/>
                <a:gd name="T9" fmla="*/ 30 h 60"/>
                <a:gd name="T10" fmla="*/ 80 w 100"/>
                <a:gd name="T11" fmla="*/ 28 h 60"/>
                <a:gd name="T12" fmla="*/ 78 w 100"/>
                <a:gd name="T13" fmla="*/ 28 h 60"/>
                <a:gd name="T14" fmla="*/ 76 w 100"/>
                <a:gd name="T15" fmla="*/ 28 h 60"/>
                <a:gd name="T16" fmla="*/ 72 w 100"/>
                <a:gd name="T17" fmla="*/ 28 h 60"/>
                <a:gd name="T18" fmla="*/ 68 w 100"/>
                <a:gd name="T19" fmla="*/ 32 h 60"/>
                <a:gd name="T20" fmla="*/ 60 w 100"/>
                <a:gd name="T21" fmla="*/ 42 h 60"/>
                <a:gd name="T22" fmla="*/ 54 w 100"/>
                <a:gd name="T23" fmla="*/ 44 h 60"/>
                <a:gd name="T24" fmla="*/ 50 w 100"/>
                <a:gd name="T25" fmla="*/ 44 h 60"/>
                <a:gd name="T26" fmla="*/ 44 w 100"/>
                <a:gd name="T27" fmla="*/ 46 h 60"/>
                <a:gd name="T28" fmla="*/ 42 w 100"/>
                <a:gd name="T29" fmla="*/ 48 h 60"/>
                <a:gd name="T30" fmla="*/ 40 w 100"/>
                <a:gd name="T31" fmla="*/ 50 h 60"/>
                <a:gd name="T32" fmla="*/ 38 w 100"/>
                <a:gd name="T33" fmla="*/ 54 h 60"/>
                <a:gd name="T34" fmla="*/ 34 w 100"/>
                <a:gd name="T35" fmla="*/ 60 h 60"/>
                <a:gd name="T36" fmla="*/ 28 w 100"/>
                <a:gd name="T37" fmla="*/ 60 h 60"/>
                <a:gd name="T38" fmla="*/ 26 w 100"/>
                <a:gd name="T39" fmla="*/ 52 h 60"/>
                <a:gd name="T40" fmla="*/ 26 w 100"/>
                <a:gd name="T41" fmla="*/ 50 h 60"/>
                <a:gd name="T42" fmla="*/ 24 w 100"/>
                <a:gd name="T43" fmla="*/ 48 h 60"/>
                <a:gd name="T44" fmla="*/ 22 w 100"/>
                <a:gd name="T45" fmla="*/ 46 h 60"/>
                <a:gd name="T46" fmla="*/ 18 w 100"/>
                <a:gd name="T47" fmla="*/ 46 h 60"/>
                <a:gd name="T48" fmla="*/ 12 w 100"/>
                <a:gd name="T49" fmla="*/ 44 h 60"/>
                <a:gd name="T50" fmla="*/ 8 w 100"/>
                <a:gd name="T51" fmla="*/ 40 h 60"/>
                <a:gd name="T52" fmla="*/ 4 w 100"/>
                <a:gd name="T53" fmla="*/ 38 h 60"/>
                <a:gd name="T54" fmla="*/ 0 w 100"/>
                <a:gd name="T55" fmla="*/ 36 h 60"/>
                <a:gd name="T56" fmla="*/ 4 w 100"/>
                <a:gd name="T57" fmla="*/ 28 h 60"/>
                <a:gd name="T58" fmla="*/ 8 w 100"/>
                <a:gd name="T59" fmla="*/ 22 h 60"/>
                <a:gd name="T60" fmla="*/ 18 w 100"/>
                <a:gd name="T61" fmla="*/ 16 h 60"/>
                <a:gd name="T62" fmla="*/ 22 w 100"/>
                <a:gd name="T63" fmla="*/ 8 h 60"/>
                <a:gd name="T64" fmla="*/ 26 w 100"/>
                <a:gd name="T65" fmla="*/ 2 h 60"/>
                <a:gd name="T66" fmla="*/ 34 w 100"/>
                <a:gd name="T67" fmla="*/ 0 h 60"/>
                <a:gd name="T68" fmla="*/ 80 w 100"/>
                <a:gd name="T69" fmla="*/ 0 h 60"/>
                <a:gd name="T70" fmla="*/ 84 w 100"/>
                <a:gd name="T71" fmla="*/ 6 h 60"/>
                <a:gd name="T72" fmla="*/ 90 w 100"/>
                <a:gd name="T73" fmla="*/ 12 h 60"/>
                <a:gd name="T74" fmla="*/ 96 w 100"/>
                <a:gd name="T75" fmla="*/ 18 h 60"/>
                <a:gd name="T76" fmla="*/ 100 w 100"/>
                <a:gd name="T7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0" h="60">
                  <a:moveTo>
                    <a:pt x="100" y="24"/>
                  </a:moveTo>
                  <a:lnTo>
                    <a:pt x="94" y="26"/>
                  </a:lnTo>
                  <a:lnTo>
                    <a:pt x="90" y="26"/>
                  </a:lnTo>
                  <a:lnTo>
                    <a:pt x="86" y="28"/>
                  </a:lnTo>
                  <a:lnTo>
                    <a:pt x="80" y="30"/>
                  </a:lnTo>
                  <a:lnTo>
                    <a:pt x="80" y="28"/>
                  </a:lnTo>
                  <a:lnTo>
                    <a:pt x="78" y="28"/>
                  </a:lnTo>
                  <a:lnTo>
                    <a:pt x="76" y="28"/>
                  </a:lnTo>
                  <a:lnTo>
                    <a:pt x="72" y="28"/>
                  </a:lnTo>
                  <a:lnTo>
                    <a:pt x="68" y="32"/>
                  </a:lnTo>
                  <a:lnTo>
                    <a:pt x="60" y="42"/>
                  </a:lnTo>
                  <a:lnTo>
                    <a:pt x="54" y="44"/>
                  </a:lnTo>
                  <a:lnTo>
                    <a:pt x="50" y="44"/>
                  </a:lnTo>
                  <a:lnTo>
                    <a:pt x="44" y="46"/>
                  </a:lnTo>
                  <a:lnTo>
                    <a:pt x="42" y="48"/>
                  </a:lnTo>
                  <a:lnTo>
                    <a:pt x="40" y="50"/>
                  </a:lnTo>
                  <a:lnTo>
                    <a:pt x="38" y="54"/>
                  </a:lnTo>
                  <a:lnTo>
                    <a:pt x="34" y="60"/>
                  </a:lnTo>
                  <a:lnTo>
                    <a:pt x="28" y="60"/>
                  </a:lnTo>
                  <a:lnTo>
                    <a:pt x="26" y="52"/>
                  </a:lnTo>
                  <a:lnTo>
                    <a:pt x="26" y="50"/>
                  </a:lnTo>
                  <a:lnTo>
                    <a:pt x="24" y="48"/>
                  </a:lnTo>
                  <a:lnTo>
                    <a:pt x="22" y="46"/>
                  </a:lnTo>
                  <a:lnTo>
                    <a:pt x="18" y="46"/>
                  </a:lnTo>
                  <a:lnTo>
                    <a:pt x="12" y="44"/>
                  </a:lnTo>
                  <a:lnTo>
                    <a:pt x="8" y="40"/>
                  </a:lnTo>
                  <a:lnTo>
                    <a:pt x="4" y="38"/>
                  </a:lnTo>
                  <a:lnTo>
                    <a:pt x="0" y="36"/>
                  </a:lnTo>
                  <a:lnTo>
                    <a:pt x="4" y="28"/>
                  </a:lnTo>
                  <a:lnTo>
                    <a:pt x="8" y="22"/>
                  </a:lnTo>
                  <a:lnTo>
                    <a:pt x="18" y="16"/>
                  </a:lnTo>
                  <a:lnTo>
                    <a:pt x="22" y="8"/>
                  </a:lnTo>
                  <a:lnTo>
                    <a:pt x="26" y="2"/>
                  </a:lnTo>
                  <a:lnTo>
                    <a:pt x="34" y="0"/>
                  </a:lnTo>
                  <a:lnTo>
                    <a:pt x="80" y="0"/>
                  </a:lnTo>
                  <a:lnTo>
                    <a:pt x="84" y="6"/>
                  </a:lnTo>
                  <a:lnTo>
                    <a:pt x="90" y="12"/>
                  </a:lnTo>
                  <a:lnTo>
                    <a:pt x="96" y="18"/>
                  </a:lnTo>
                  <a:lnTo>
                    <a:pt x="100"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0" name="Freeform 61"/>
            <p:cNvSpPr>
              <a:spLocks/>
            </p:cNvSpPr>
            <p:nvPr/>
          </p:nvSpPr>
          <p:spPr bwMode="auto">
            <a:xfrm>
              <a:off x="4399972" y="2331862"/>
              <a:ext cx="26769" cy="46846"/>
            </a:xfrm>
            <a:custGeom>
              <a:avLst/>
              <a:gdLst>
                <a:gd name="T0" fmla="*/ 24 w 24"/>
                <a:gd name="T1" fmla="*/ 6 h 42"/>
                <a:gd name="T2" fmla="*/ 18 w 24"/>
                <a:gd name="T3" fmla="*/ 10 h 42"/>
                <a:gd name="T4" fmla="*/ 18 w 24"/>
                <a:gd name="T5" fmla="*/ 18 h 42"/>
                <a:gd name="T6" fmla="*/ 16 w 24"/>
                <a:gd name="T7" fmla="*/ 26 h 42"/>
                <a:gd name="T8" fmla="*/ 14 w 24"/>
                <a:gd name="T9" fmla="*/ 32 h 42"/>
                <a:gd name="T10" fmla="*/ 10 w 24"/>
                <a:gd name="T11" fmla="*/ 36 h 42"/>
                <a:gd name="T12" fmla="*/ 10 w 24"/>
                <a:gd name="T13" fmla="*/ 42 h 42"/>
                <a:gd name="T14" fmla="*/ 0 w 24"/>
                <a:gd name="T15" fmla="*/ 42 h 42"/>
                <a:gd name="T16" fmla="*/ 4 w 24"/>
                <a:gd name="T17" fmla="*/ 10 h 42"/>
                <a:gd name="T18" fmla="*/ 8 w 24"/>
                <a:gd name="T19" fmla="*/ 10 h 42"/>
                <a:gd name="T20" fmla="*/ 10 w 24"/>
                <a:gd name="T21" fmla="*/ 8 h 42"/>
                <a:gd name="T22" fmla="*/ 12 w 24"/>
                <a:gd name="T23" fmla="*/ 6 h 42"/>
                <a:gd name="T24" fmla="*/ 14 w 24"/>
                <a:gd name="T25" fmla="*/ 2 h 42"/>
                <a:gd name="T26" fmla="*/ 16 w 24"/>
                <a:gd name="T27" fmla="*/ 0 h 42"/>
                <a:gd name="T28" fmla="*/ 20 w 24"/>
                <a:gd name="T29" fmla="*/ 0 h 42"/>
                <a:gd name="T30" fmla="*/ 22 w 24"/>
                <a:gd name="T31" fmla="*/ 2 h 42"/>
                <a:gd name="T32" fmla="*/ 22 w 24"/>
                <a:gd name="T33" fmla="*/ 6 h 42"/>
                <a:gd name="T34" fmla="*/ 24 w 24"/>
                <a:gd name="T35"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2">
                  <a:moveTo>
                    <a:pt x="24" y="6"/>
                  </a:moveTo>
                  <a:lnTo>
                    <a:pt x="18" y="10"/>
                  </a:lnTo>
                  <a:lnTo>
                    <a:pt x="18" y="18"/>
                  </a:lnTo>
                  <a:lnTo>
                    <a:pt x="16" y="26"/>
                  </a:lnTo>
                  <a:lnTo>
                    <a:pt x="14" y="32"/>
                  </a:lnTo>
                  <a:lnTo>
                    <a:pt x="10" y="36"/>
                  </a:lnTo>
                  <a:lnTo>
                    <a:pt x="10" y="42"/>
                  </a:lnTo>
                  <a:lnTo>
                    <a:pt x="0" y="42"/>
                  </a:lnTo>
                  <a:lnTo>
                    <a:pt x="4" y="10"/>
                  </a:lnTo>
                  <a:lnTo>
                    <a:pt x="8" y="10"/>
                  </a:lnTo>
                  <a:lnTo>
                    <a:pt x="10" y="8"/>
                  </a:lnTo>
                  <a:lnTo>
                    <a:pt x="12" y="6"/>
                  </a:lnTo>
                  <a:lnTo>
                    <a:pt x="14" y="2"/>
                  </a:lnTo>
                  <a:lnTo>
                    <a:pt x="16" y="0"/>
                  </a:lnTo>
                  <a:lnTo>
                    <a:pt x="20" y="0"/>
                  </a:lnTo>
                  <a:lnTo>
                    <a:pt x="22" y="2"/>
                  </a:lnTo>
                  <a:lnTo>
                    <a:pt x="22" y="6"/>
                  </a:lnTo>
                  <a:lnTo>
                    <a:pt x="24"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1" name="Freeform 62"/>
            <p:cNvSpPr>
              <a:spLocks/>
            </p:cNvSpPr>
            <p:nvPr/>
          </p:nvSpPr>
          <p:spPr bwMode="auto">
            <a:xfrm>
              <a:off x="4341972" y="2343016"/>
              <a:ext cx="80309" cy="80308"/>
            </a:xfrm>
            <a:custGeom>
              <a:avLst/>
              <a:gdLst>
                <a:gd name="T0" fmla="*/ 72 w 72"/>
                <a:gd name="T1" fmla="*/ 30 h 72"/>
                <a:gd name="T2" fmla="*/ 68 w 72"/>
                <a:gd name="T3" fmla="*/ 32 h 72"/>
                <a:gd name="T4" fmla="*/ 62 w 72"/>
                <a:gd name="T5" fmla="*/ 32 h 72"/>
                <a:gd name="T6" fmla="*/ 52 w 72"/>
                <a:gd name="T7" fmla="*/ 32 h 72"/>
                <a:gd name="T8" fmla="*/ 56 w 72"/>
                <a:gd name="T9" fmla="*/ 0 h 72"/>
                <a:gd name="T10" fmla="*/ 32 w 72"/>
                <a:gd name="T11" fmla="*/ 0 h 72"/>
                <a:gd name="T12" fmla="*/ 28 w 72"/>
                <a:gd name="T13" fmla="*/ 2 h 72"/>
                <a:gd name="T14" fmla="*/ 24 w 72"/>
                <a:gd name="T15" fmla="*/ 6 h 72"/>
                <a:gd name="T16" fmla="*/ 20 w 72"/>
                <a:gd name="T17" fmla="*/ 14 h 72"/>
                <a:gd name="T18" fmla="*/ 22 w 72"/>
                <a:gd name="T19" fmla="*/ 18 h 72"/>
                <a:gd name="T20" fmla="*/ 24 w 72"/>
                <a:gd name="T21" fmla="*/ 22 h 72"/>
                <a:gd name="T22" fmla="*/ 28 w 72"/>
                <a:gd name="T23" fmla="*/ 24 h 72"/>
                <a:gd name="T24" fmla="*/ 30 w 72"/>
                <a:gd name="T25" fmla="*/ 28 h 72"/>
                <a:gd name="T26" fmla="*/ 30 w 72"/>
                <a:gd name="T27" fmla="*/ 34 h 72"/>
                <a:gd name="T28" fmla="*/ 10 w 72"/>
                <a:gd name="T29" fmla="*/ 34 h 72"/>
                <a:gd name="T30" fmla="*/ 6 w 72"/>
                <a:gd name="T31" fmla="*/ 40 h 72"/>
                <a:gd name="T32" fmla="*/ 4 w 72"/>
                <a:gd name="T33" fmla="*/ 46 h 72"/>
                <a:gd name="T34" fmla="*/ 0 w 72"/>
                <a:gd name="T35" fmla="*/ 58 h 72"/>
                <a:gd name="T36" fmla="*/ 8 w 72"/>
                <a:gd name="T37" fmla="*/ 66 h 72"/>
                <a:gd name="T38" fmla="*/ 14 w 72"/>
                <a:gd name="T39" fmla="*/ 68 h 72"/>
                <a:gd name="T40" fmla="*/ 16 w 72"/>
                <a:gd name="T41" fmla="*/ 70 h 72"/>
                <a:gd name="T42" fmla="*/ 26 w 72"/>
                <a:gd name="T43" fmla="*/ 70 h 72"/>
                <a:gd name="T44" fmla="*/ 30 w 72"/>
                <a:gd name="T45" fmla="*/ 70 h 72"/>
                <a:gd name="T46" fmla="*/ 34 w 72"/>
                <a:gd name="T47" fmla="*/ 72 h 72"/>
                <a:gd name="T48" fmla="*/ 40 w 72"/>
                <a:gd name="T49" fmla="*/ 70 h 72"/>
                <a:gd name="T50" fmla="*/ 42 w 72"/>
                <a:gd name="T51" fmla="*/ 64 h 72"/>
                <a:gd name="T52" fmla="*/ 46 w 72"/>
                <a:gd name="T53" fmla="*/ 64 h 72"/>
                <a:gd name="T54" fmla="*/ 50 w 72"/>
                <a:gd name="T55" fmla="*/ 56 h 72"/>
                <a:gd name="T56" fmla="*/ 54 w 72"/>
                <a:gd name="T57" fmla="*/ 50 h 72"/>
                <a:gd name="T58" fmla="*/ 64 w 72"/>
                <a:gd name="T59" fmla="*/ 44 h 72"/>
                <a:gd name="T60" fmla="*/ 68 w 72"/>
                <a:gd name="T61" fmla="*/ 36 h 72"/>
                <a:gd name="T62" fmla="*/ 72 w 72"/>
                <a:gd name="T63" fmla="*/ 3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72">
                  <a:moveTo>
                    <a:pt x="72" y="30"/>
                  </a:moveTo>
                  <a:lnTo>
                    <a:pt x="68" y="32"/>
                  </a:lnTo>
                  <a:lnTo>
                    <a:pt x="62" y="32"/>
                  </a:lnTo>
                  <a:lnTo>
                    <a:pt x="52" y="32"/>
                  </a:lnTo>
                  <a:lnTo>
                    <a:pt x="56" y="0"/>
                  </a:lnTo>
                  <a:lnTo>
                    <a:pt x="32" y="0"/>
                  </a:lnTo>
                  <a:lnTo>
                    <a:pt x="28" y="2"/>
                  </a:lnTo>
                  <a:lnTo>
                    <a:pt x="24" y="6"/>
                  </a:lnTo>
                  <a:lnTo>
                    <a:pt x="20" y="14"/>
                  </a:lnTo>
                  <a:lnTo>
                    <a:pt x="22" y="18"/>
                  </a:lnTo>
                  <a:lnTo>
                    <a:pt x="24" y="22"/>
                  </a:lnTo>
                  <a:lnTo>
                    <a:pt x="28" y="24"/>
                  </a:lnTo>
                  <a:lnTo>
                    <a:pt x="30" y="28"/>
                  </a:lnTo>
                  <a:lnTo>
                    <a:pt x="30" y="34"/>
                  </a:lnTo>
                  <a:lnTo>
                    <a:pt x="10" y="34"/>
                  </a:lnTo>
                  <a:lnTo>
                    <a:pt x="6" y="40"/>
                  </a:lnTo>
                  <a:lnTo>
                    <a:pt x="4" y="46"/>
                  </a:lnTo>
                  <a:lnTo>
                    <a:pt x="0" y="58"/>
                  </a:lnTo>
                  <a:lnTo>
                    <a:pt x="8" y="66"/>
                  </a:lnTo>
                  <a:lnTo>
                    <a:pt x="14" y="68"/>
                  </a:lnTo>
                  <a:lnTo>
                    <a:pt x="16" y="70"/>
                  </a:lnTo>
                  <a:lnTo>
                    <a:pt x="26" y="70"/>
                  </a:lnTo>
                  <a:lnTo>
                    <a:pt x="30" y="70"/>
                  </a:lnTo>
                  <a:lnTo>
                    <a:pt x="34" y="72"/>
                  </a:lnTo>
                  <a:lnTo>
                    <a:pt x="40" y="70"/>
                  </a:lnTo>
                  <a:lnTo>
                    <a:pt x="42" y="64"/>
                  </a:lnTo>
                  <a:lnTo>
                    <a:pt x="46" y="64"/>
                  </a:lnTo>
                  <a:lnTo>
                    <a:pt x="50" y="56"/>
                  </a:lnTo>
                  <a:lnTo>
                    <a:pt x="54" y="50"/>
                  </a:lnTo>
                  <a:lnTo>
                    <a:pt x="64" y="44"/>
                  </a:lnTo>
                  <a:lnTo>
                    <a:pt x="68" y="36"/>
                  </a:lnTo>
                  <a:lnTo>
                    <a:pt x="72" y="3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2" name="Freeform 63"/>
            <p:cNvSpPr>
              <a:spLocks/>
            </p:cNvSpPr>
            <p:nvPr/>
          </p:nvSpPr>
          <p:spPr bwMode="auto">
            <a:xfrm>
              <a:off x="4665440" y="2296169"/>
              <a:ext cx="49078" cy="40155"/>
            </a:xfrm>
            <a:custGeom>
              <a:avLst/>
              <a:gdLst>
                <a:gd name="T0" fmla="*/ 42 w 44"/>
                <a:gd name="T1" fmla="*/ 36 h 36"/>
                <a:gd name="T2" fmla="*/ 42 w 44"/>
                <a:gd name="T3" fmla="*/ 34 h 36"/>
                <a:gd name="T4" fmla="*/ 14 w 44"/>
                <a:gd name="T5" fmla="*/ 34 h 36"/>
                <a:gd name="T6" fmla="*/ 4 w 44"/>
                <a:gd name="T7" fmla="*/ 32 h 36"/>
                <a:gd name="T8" fmla="*/ 2 w 44"/>
                <a:gd name="T9" fmla="*/ 30 h 36"/>
                <a:gd name="T10" fmla="*/ 0 w 44"/>
                <a:gd name="T11" fmla="*/ 26 h 36"/>
                <a:gd name="T12" fmla="*/ 14 w 44"/>
                <a:gd name="T13" fmla="*/ 22 h 36"/>
                <a:gd name="T14" fmla="*/ 20 w 44"/>
                <a:gd name="T15" fmla="*/ 24 h 36"/>
                <a:gd name="T16" fmla="*/ 26 w 44"/>
                <a:gd name="T17" fmla="*/ 26 h 36"/>
                <a:gd name="T18" fmla="*/ 28 w 44"/>
                <a:gd name="T19" fmla="*/ 24 h 36"/>
                <a:gd name="T20" fmla="*/ 30 w 44"/>
                <a:gd name="T21" fmla="*/ 20 h 36"/>
                <a:gd name="T22" fmla="*/ 28 w 44"/>
                <a:gd name="T23" fmla="*/ 18 h 36"/>
                <a:gd name="T24" fmla="*/ 28 w 44"/>
                <a:gd name="T25" fmla="*/ 14 h 36"/>
                <a:gd name="T26" fmla="*/ 28 w 44"/>
                <a:gd name="T27" fmla="*/ 10 h 36"/>
                <a:gd name="T28" fmla="*/ 24 w 44"/>
                <a:gd name="T29" fmla="*/ 8 h 36"/>
                <a:gd name="T30" fmla="*/ 22 w 44"/>
                <a:gd name="T31" fmla="*/ 6 h 36"/>
                <a:gd name="T32" fmla="*/ 22 w 44"/>
                <a:gd name="T33" fmla="*/ 2 h 36"/>
                <a:gd name="T34" fmla="*/ 26 w 44"/>
                <a:gd name="T35" fmla="*/ 2 h 36"/>
                <a:gd name="T36" fmla="*/ 28 w 44"/>
                <a:gd name="T37" fmla="*/ 0 h 36"/>
                <a:gd name="T38" fmla="*/ 44 w 44"/>
                <a:gd name="T39" fmla="*/ 2 h 36"/>
                <a:gd name="T40" fmla="*/ 44 w 44"/>
                <a:gd name="T41" fmla="*/ 6 h 36"/>
                <a:gd name="T42" fmla="*/ 42 w 44"/>
                <a:gd name="T43" fmla="*/ 8 h 36"/>
                <a:gd name="T44" fmla="*/ 42 w 44"/>
                <a:gd name="T45" fmla="*/ 18 h 36"/>
                <a:gd name="T46" fmla="*/ 40 w 44"/>
                <a:gd name="T47" fmla="*/ 28 h 36"/>
                <a:gd name="T48" fmla="*/ 40 w 44"/>
                <a:gd name="T49" fmla="*/ 34 h 36"/>
                <a:gd name="T50" fmla="*/ 42 w 44"/>
                <a:gd name="T5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36">
                  <a:moveTo>
                    <a:pt x="42" y="36"/>
                  </a:moveTo>
                  <a:lnTo>
                    <a:pt x="42" y="34"/>
                  </a:lnTo>
                  <a:lnTo>
                    <a:pt x="14" y="34"/>
                  </a:lnTo>
                  <a:lnTo>
                    <a:pt x="4" y="32"/>
                  </a:lnTo>
                  <a:lnTo>
                    <a:pt x="2" y="30"/>
                  </a:lnTo>
                  <a:lnTo>
                    <a:pt x="0" y="26"/>
                  </a:lnTo>
                  <a:lnTo>
                    <a:pt x="14" y="22"/>
                  </a:lnTo>
                  <a:lnTo>
                    <a:pt x="20" y="24"/>
                  </a:lnTo>
                  <a:lnTo>
                    <a:pt x="26" y="26"/>
                  </a:lnTo>
                  <a:lnTo>
                    <a:pt x="28" y="24"/>
                  </a:lnTo>
                  <a:lnTo>
                    <a:pt x="30" y="20"/>
                  </a:lnTo>
                  <a:lnTo>
                    <a:pt x="28" y="18"/>
                  </a:lnTo>
                  <a:lnTo>
                    <a:pt x="28" y="14"/>
                  </a:lnTo>
                  <a:lnTo>
                    <a:pt x="28" y="10"/>
                  </a:lnTo>
                  <a:lnTo>
                    <a:pt x="24" y="8"/>
                  </a:lnTo>
                  <a:lnTo>
                    <a:pt x="22" y="6"/>
                  </a:lnTo>
                  <a:lnTo>
                    <a:pt x="22" y="2"/>
                  </a:lnTo>
                  <a:lnTo>
                    <a:pt x="26" y="2"/>
                  </a:lnTo>
                  <a:lnTo>
                    <a:pt x="28" y="0"/>
                  </a:lnTo>
                  <a:lnTo>
                    <a:pt x="44" y="2"/>
                  </a:lnTo>
                  <a:lnTo>
                    <a:pt x="44" y="6"/>
                  </a:lnTo>
                  <a:lnTo>
                    <a:pt x="42" y="8"/>
                  </a:lnTo>
                  <a:lnTo>
                    <a:pt x="42" y="18"/>
                  </a:lnTo>
                  <a:lnTo>
                    <a:pt x="40" y="28"/>
                  </a:lnTo>
                  <a:lnTo>
                    <a:pt x="40" y="34"/>
                  </a:lnTo>
                  <a:lnTo>
                    <a:pt x="42" y="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3" name="Freeform 64"/>
            <p:cNvSpPr>
              <a:spLocks/>
            </p:cNvSpPr>
            <p:nvPr/>
          </p:nvSpPr>
          <p:spPr bwMode="auto">
            <a:xfrm>
              <a:off x="4710056" y="2298400"/>
              <a:ext cx="64694" cy="40155"/>
            </a:xfrm>
            <a:custGeom>
              <a:avLst/>
              <a:gdLst>
                <a:gd name="T0" fmla="*/ 0 w 58"/>
                <a:gd name="T1" fmla="*/ 32 h 36"/>
                <a:gd name="T2" fmla="*/ 0 w 58"/>
                <a:gd name="T3" fmla="*/ 26 h 36"/>
                <a:gd name="T4" fmla="*/ 2 w 58"/>
                <a:gd name="T5" fmla="*/ 16 h 36"/>
                <a:gd name="T6" fmla="*/ 2 w 58"/>
                <a:gd name="T7" fmla="*/ 6 h 36"/>
                <a:gd name="T8" fmla="*/ 4 w 58"/>
                <a:gd name="T9" fmla="*/ 4 h 36"/>
                <a:gd name="T10" fmla="*/ 4 w 58"/>
                <a:gd name="T11" fmla="*/ 0 h 36"/>
                <a:gd name="T12" fmla="*/ 14 w 58"/>
                <a:gd name="T13" fmla="*/ 2 h 36"/>
                <a:gd name="T14" fmla="*/ 26 w 58"/>
                <a:gd name="T15" fmla="*/ 2 h 36"/>
                <a:gd name="T16" fmla="*/ 26 w 58"/>
                <a:gd name="T17" fmla="*/ 4 h 36"/>
                <a:gd name="T18" fmla="*/ 28 w 58"/>
                <a:gd name="T19" fmla="*/ 4 h 36"/>
                <a:gd name="T20" fmla="*/ 34 w 58"/>
                <a:gd name="T21" fmla="*/ 4 h 36"/>
                <a:gd name="T22" fmla="*/ 36 w 58"/>
                <a:gd name="T23" fmla="*/ 4 h 36"/>
                <a:gd name="T24" fmla="*/ 38 w 58"/>
                <a:gd name="T25" fmla="*/ 6 h 36"/>
                <a:gd name="T26" fmla="*/ 40 w 58"/>
                <a:gd name="T27" fmla="*/ 8 h 36"/>
                <a:gd name="T28" fmla="*/ 42 w 58"/>
                <a:gd name="T29" fmla="*/ 8 h 36"/>
                <a:gd name="T30" fmla="*/ 42 w 58"/>
                <a:gd name="T31" fmla="*/ 10 h 36"/>
                <a:gd name="T32" fmla="*/ 42 w 58"/>
                <a:gd name="T33" fmla="*/ 12 h 36"/>
                <a:gd name="T34" fmla="*/ 48 w 58"/>
                <a:gd name="T35" fmla="*/ 14 h 36"/>
                <a:gd name="T36" fmla="*/ 52 w 58"/>
                <a:gd name="T37" fmla="*/ 16 h 36"/>
                <a:gd name="T38" fmla="*/ 54 w 58"/>
                <a:gd name="T39" fmla="*/ 18 h 36"/>
                <a:gd name="T40" fmla="*/ 58 w 58"/>
                <a:gd name="T41" fmla="*/ 26 h 36"/>
                <a:gd name="T42" fmla="*/ 52 w 58"/>
                <a:gd name="T43" fmla="*/ 28 h 36"/>
                <a:gd name="T44" fmla="*/ 50 w 58"/>
                <a:gd name="T45" fmla="*/ 32 h 36"/>
                <a:gd name="T46" fmla="*/ 48 w 58"/>
                <a:gd name="T47" fmla="*/ 30 h 36"/>
                <a:gd name="T48" fmla="*/ 46 w 58"/>
                <a:gd name="T49" fmla="*/ 28 h 36"/>
                <a:gd name="T50" fmla="*/ 30 w 58"/>
                <a:gd name="T51" fmla="*/ 28 h 36"/>
                <a:gd name="T52" fmla="*/ 28 w 58"/>
                <a:gd name="T53" fmla="*/ 30 h 36"/>
                <a:gd name="T54" fmla="*/ 26 w 58"/>
                <a:gd name="T55" fmla="*/ 30 h 36"/>
                <a:gd name="T56" fmla="*/ 18 w 58"/>
                <a:gd name="T57" fmla="*/ 30 h 36"/>
                <a:gd name="T58" fmla="*/ 14 w 58"/>
                <a:gd name="T59" fmla="*/ 30 h 36"/>
                <a:gd name="T60" fmla="*/ 12 w 58"/>
                <a:gd name="T61" fmla="*/ 34 h 36"/>
                <a:gd name="T62" fmla="*/ 8 w 58"/>
                <a:gd name="T63" fmla="*/ 36 h 36"/>
                <a:gd name="T64" fmla="*/ 2 w 58"/>
                <a:gd name="T65" fmla="*/ 36 h 36"/>
                <a:gd name="T66" fmla="*/ 2 w 58"/>
                <a:gd name="T67" fmla="*/ 34 h 36"/>
                <a:gd name="T68" fmla="*/ 0 w 58"/>
                <a:gd name="T69"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36">
                  <a:moveTo>
                    <a:pt x="0" y="32"/>
                  </a:moveTo>
                  <a:lnTo>
                    <a:pt x="0" y="26"/>
                  </a:lnTo>
                  <a:lnTo>
                    <a:pt x="2" y="16"/>
                  </a:lnTo>
                  <a:lnTo>
                    <a:pt x="2" y="6"/>
                  </a:lnTo>
                  <a:lnTo>
                    <a:pt x="4" y="4"/>
                  </a:lnTo>
                  <a:lnTo>
                    <a:pt x="4" y="0"/>
                  </a:lnTo>
                  <a:lnTo>
                    <a:pt x="14" y="2"/>
                  </a:lnTo>
                  <a:lnTo>
                    <a:pt x="26" y="2"/>
                  </a:lnTo>
                  <a:lnTo>
                    <a:pt x="26" y="4"/>
                  </a:lnTo>
                  <a:lnTo>
                    <a:pt x="28" y="4"/>
                  </a:lnTo>
                  <a:lnTo>
                    <a:pt x="34" y="4"/>
                  </a:lnTo>
                  <a:lnTo>
                    <a:pt x="36" y="4"/>
                  </a:lnTo>
                  <a:lnTo>
                    <a:pt x="38" y="6"/>
                  </a:lnTo>
                  <a:lnTo>
                    <a:pt x="40" y="8"/>
                  </a:lnTo>
                  <a:lnTo>
                    <a:pt x="42" y="8"/>
                  </a:lnTo>
                  <a:lnTo>
                    <a:pt x="42" y="10"/>
                  </a:lnTo>
                  <a:lnTo>
                    <a:pt x="42" y="12"/>
                  </a:lnTo>
                  <a:lnTo>
                    <a:pt x="48" y="14"/>
                  </a:lnTo>
                  <a:lnTo>
                    <a:pt x="52" y="16"/>
                  </a:lnTo>
                  <a:lnTo>
                    <a:pt x="54" y="18"/>
                  </a:lnTo>
                  <a:lnTo>
                    <a:pt x="58" y="26"/>
                  </a:lnTo>
                  <a:lnTo>
                    <a:pt x="52" y="28"/>
                  </a:lnTo>
                  <a:lnTo>
                    <a:pt x="50" y="32"/>
                  </a:lnTo>
                  <a:lnTo>
                    <a:pt x="48" y="30"/>
                  </a:lnTo>
                  <a:lnTo>
                    <a:pt x="46" y="28"/>
                  </a:lnTo>
                  <a:lnTo>
                    <a:pt x="30" y="28"/>
                  </a:lnTo>
                  <a:lnTo>
                    <a:pt x="28" y="30"/>
                  </a:lnTo>
                  <a:lnTo>
                    <a:pt x="26" y="30"/>
                  </a:lnTo>
                  <a:lnTo>
                    <a:pt x="18" y="30"/>
                  </a:lnTo>
                  <a:lnTo>
                    <a:pt x="14" y="30"/>
                  </a:lnTo>
                  <a:lnTo>
                    <a:pt x="12" y="34"/>
                  </a:lnTo>
                  <a:lnTo>
                    <a:pt x="8" y="36"/>
                  </a:lnTo>
                  <a:lnTo>
                    <a:pt x="2" y="36"/>
                  </a:lnTo>
                  <a:lnTo>
                    <a:pt x="2" y="34"/>
                  </a:lnTo>
                  <a:lnTo>
                    <a:pt x="0" y="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4" name="Freeform 65"/>
            <p:cNvSpPr>
              <a:spLocks/>
            </p:cNvSpPr>
            <p:nvPr/>
          </p:nvSpPr>
          <p:spPr bwMode="auto">
            <a:xfrm>
              <a:off x="4877369" y="2481325"/>
              <a:ext cx="13385" cy="13385"/>
            </a:xfrm>
            <a:custGeom>
              <a:avLst/>
              <a:gdLst>
                <a:gd name="T0" fmla="*/ 8 w 12"/>
                <a:gd name="T1" fmla="*/ 12 h 12"/>
                <a:gd name="T2" fmla="*/ 10 w 12"/>
                <a:gd name="T3" fmla="*/ 8 h 12"/>
                <a:gd name="T4" fmla="*/ 12 w 12"/>
                <a:gd name="T5" fmla="*/ 8 h 12"/>
                <a:gd name="T6" fmla="*/ 12 w 12"/>
                <a:gd name="T7" fmla="*/ 4 h 12"/>
                <a:gd name="T8" fmla="*/ 10 w 12"/>
                <a:gd name="T9" fmla="*/ 2 h 12"/>
                <a:gd name="T10" fmla="*/ 6 w 12"/>
                <a:gd name="T11" fmla="*/ 0 h 12"/>
                <a:gd name="T12" fmla="*/ 0 w 12"/>
                <a:gd name="T13" fmla="*/ 10 h 12"/>
                <a:gd name="T14" fmla="*/ 8 w 12"/>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8" y="12"/>
                  </a:moveTo>
                  <a:lnTo>
                    <a:pt x="10" y="8"/>
                  </a:lnTo>
                  <a:lnTo>
                    <a:pt x="12" y="8"/>
                  </a:lnTo>
                  <a:lnTo>
                    <a:pt x="12" y="4"/>
                  </a:lnTo>
                  <a:lnTo>
                    <a:pt x="10" y="2"/>
                  </a:lnTo>
                  <a:lnTo>
                    <a:pt x="6" y="0"/>
                  </a:lnTo>
                  <a:lnTo>
                    <a:pt x="0" y="10"/>
                  </a:lnTo>
                  <a:lnTo>
                    <a:pt x="8"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5" name="Freeform 66"/>
            <p:cNvSpPr>
              <a:spLocks/>
            </p:cNvSpPr>
            <p:nvPr/>
          </p:nvSpPr>
          <p:spPr bwMode="auto">
            <a:xfrm>
              <a:off x="5069220" y="2699944"/>
              <a:ext cx="44616" cy="37924"/>
            </a:xfrm>
            <a:custGeom>
              <a:avLst/>
              <a:gdLst>
                <a:gd name="T0" fmla="*/ 0 w 40"/>
                <a:gd name="T1" fmla="*/ 22 h 34"/>
                <a:gd name="T2" fmla="*/ 4 w 40"/>
                <a:gd name="T3" fmla="*/ 30 h 34"/>
                <a:gd name="T4" fmla="*/ 18 w 40"/>
                <a:gd name="T5" fmla="*/ 32 h 34"/>
                <a:gd name="T6" fmla="*/ 26 w 40"/>
                <a:gd name="T7" fmla="*/ 34 h 34"/>
                <a:gd name="T8" fmla="*/ 28 w 40"/>
                <a:gd name="T9" fmla="*/ 32 h 34"/>
                <a:gd name="T10" fmla="*/ 32 w 40"/>
                <a:gd name="T11" fmla="*/ 32 h 34"/>
                <a:gd name="T12" fmla="*/ 36 w 40"/>
                <a:gd name="T13" fmla="*/ 22 h 34"/>
                <a:gd name="T14" fmla="*/ 38 w 40"/>
                <a:gd name="T15" fmla="*/ 12 h 34"/>
                <a:gd name="T16" fmla="*/ 40 w 40"/>
                <a:gd name="T17" fmla="*/ 6 h 34"/>
                <a:gd name="T18" fmla="*/ 30 w 40"/>
                <a:gd name="T19" fmla="*/ 4 h 34"/>
                <a:gd name="T20" fmla="*/ 22 w 40"/>
                <a:gd name="T21" fmla="*/ 4 h 34"/>
                <a:gd name="T22" fmla="*/ 16 w 40"/>
                <a:gd name="T23" fmla="*/ 0 h 34"/>
                <a:gd name="T24" fmla="*/ 10 w 40"/>
                <a:gd name="T25" fmla="*/ 0 h 34"/>
                <a:gd name="T26" fmla="*/ 8 w 40"/>
                <a:gd name="T27" fmla="*/ 0 h 34"/>
                <a:gd name="T28" fmla="*/ 6 w 40"/>
                <a:gd name="T29" fmla="*/ 2 h 34"/>
                <a:gd name="T30" fmla="*/ 4 w 40"/>
                <a:gd name="T31" fmla="*/ 4 h 34"/>
                <a:gd name="T32" fmla="*/ 2 w 40"/>
                <a:gd name="T33" fmla="*/ 14 h 34"/>
                <a:gd name="T34" fmla="*/ 0 w 40"/>
                <a:gd name="T35"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34">
                  <a:moveTo>
                    <a:pt x="0" y="22"/>
                  </a:moveTo>
                  <a:lnTo>
                    <a:pt x="4" y="30"/>
                  </a:lnTo>
                  <a:lnTo>
                    <a:pt x="18" y="32"/>
                  </a:lnTo>
                  <a:lnTo>
                    <a:pt x="26" y="34"/>
                  </a:lnTo>
                  <a:lnTo>
                    <a:pt x="28" y="32"/>
                  </a:lnTo>
                  <a:lnTo>
                    <a:pt x="32" y="32"/>
                  </a:lnTo>
                  <a:lnTo>
                    <a:pt x="36" y="22"/>
                  </a:lnTo>
                  <a:lnTo>
                    <a:pt x="38" y="12"/>
                  </a:lnTo>
                  <a:lnTo>
                    <a:pt x="40" y="6"/>
                  </a:lnTo>
                  <a:lnTo>
                    <a:pt x="30" y="4"/>
                  </a:lnTo>
                  <a:lnTo>
                    <a:pt x="22" y="4"/>
                  </a:lnTo>
                  <a:lnTo>
                    <a:pt x="16" y="0"/>
                  </a:lnTo>
                  <a:lnTo>
                    <a:pt x="10" y="0"/>
                  </a:lnTo>
                  <a:lnTo>
                    <a:pt x="8" y="0"/>
                  </a:lnTo>
                  <a:lnTo>
                    <a:pt x="6" y="2"/>
                  </a:lnTo>
                  <a:lnTo>
                    <a:pt x="4" y="4"/>
                  </a:lnTo>
                  <a:lnTo>
                    <a:pt x="2" y="14"/>
                  </a:lnTo>
                  <a:lnTo>
                    <a:pt x="0"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6" name="Freeform 67"/>
            <p:cNvSpPr>
              <a:spLocks/>
            </p:cNvSpPr>
            <p:nvPr/>
          </p:nvSpPr>
          <p:spPr bwMode="auto">
            <a:xfrm>
              <a:off x="5044680" y="3746190"/>
              <a:ext cx="44616" cy="17846"/>
            </a:xfrm>
            <a:custGeom>
              <a:avLst/>
              <a:gdLst>
                <a:gd name="T0" fmla="*/ 12 w 40"/>
                <a:gd name="T1" fmla="*/ 14 h 16"/>
                <a:gd name="T2" fmla="*/ 14 w 40"/>
                <a:gd name="T3" fmla="*/ 14 h 16"/>
                <a:gd name="T4" fmla="*/ 14 w 40"/>
                <a:gd name="T5" fmla="*/ 12 h 16"/>
                <a:gd name="T6" fmla="*/ 16 w 40"/>
                <a:gd name="T7" fmla="*/ 8 h 16"/>
                <a:gd name="T8" fmla="*/ 16 w 40"/>
                <a:gd name="T9" fmla="*/ 14 h 16"/>
                <a:gd name="T10" fmla="*/ 18 w 40"/>
                <a:gd name="T11" fmla="*/ 16 h 16"/>
                <a:gd name="T12" fmla="*/ 20 w 40"/>
                <a:gd name="T13" fmla="*/ 16 h 16"/>
                <a:gd name="T14" fmla="*/ 22 w 40"/>
                <a:gd name="T15" fmla="*/ 14 h 16"/>
                <a:gd name="T16" fmla="*/ 28 w 40"/>
                <a:gd name="T17" fmla="*/ 14 h 16"/>
                <a:gd name="T18" fmla="*/ 32 w 40"/>
                <a:gd name="T19" fmla="*/ 10 h 16"/>
                <a:gd name="T20" fmla="*/ 38 w 40"/>
                <a:gd name="T21" fmla="*/ 6 h 16"/>
                <a:gd name="T22" fmla="*/ 40 w 40"/>
                <a:gd name="T23" fmla="*/ 0 h 16"/>
                <a:gd name="T24" fmla="*/ 28 w 40"/>
                <a:gd name="T25" fmla="*/ 0 h 16"/>
                <a:gd name="T26" fmla="*/ 24 w 40"/>
                <a:gd name="T27" fmla="*/ 0 h 16"/>
                <a:gd name="T28" fmla="*/ 20 w 40"/>
                <a:gd name="T29" fmla="*/ 2 h 16"/>
                <a:gd name="T30" fmla="*/ 18 w 40"/>
                <a:gd name="T31" fmla="*/ 2 h 16"/>
                <a:gd name="T32" fmla="*/ 8 w 40"/>
                <a:gd name="T33" fmla="*/ 2 h 16"/>
                <a:gd name="T34" fmla="*/ 0 w 40"/>
                <a:gd name="T35" fmla="*/ 12 h 16"/>
                <a:gd name="T36" fmla="*/ 4 w 40"/>
                <a:gd name="T37" fmla="*/ 14 h 16"/>
                <a:gd name="T38" fmla="*/ 12 w 40"/>
                <a:gd name="T39"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0" h="16">
                  <a:moveTo>
                    <a:pt x="12" y="14"/>
                  </a:moveTo>
                  <a:lnTo>
                    <a:pt x="14" y="14"/>
                  </a:lnTo>
                  <a:lnTo>
                    <a:pt x="14" y="12"/>
                  </a:lnTo>
                  <a:lnTo>
                    <a:pt x="16" y="8"/>
                  </a:lnTo>
                  <a:lnTo>
                    <a:pt x="16" y="14"/>
                  </a:lnTo>
                  <a:lnTo>
                    <a:pt x="18" y="16"/>
                  </a:lnTo>
                  <a:lnTo>
                    <a:pt x="20" y="16"/>
                  </a:lnTo>
                  <a:lnTo>
                    <a:pt x="22" y="14"/>
                  </a:lnTo>
                  <a:lnTo>
                    <a:pt x="28" y="14"/>
                  </a:lnTo>
                  <a:lnTo>
                    <a:pt x="32" y="10"/>
                  </a:lnTo>
                  <a:lnTo>
                    <a:pt x="38" y="6"/>
                  </a:lnTo>
                  <a:lnTo>
                    <a:pt x="40" y="0"/>
                  </a:lnTo>
                  <a:lnTo>
                    <a:pt x="28" y="0"/>
                  </a:lnTo>
                  <a:lnTo>
                    <a:pt x="24" y="0"/>
                  </a:lnTo>
                  <a:lnTo>
                    <a:pt x="20" y="2"/>
                  </a:lnTo>
                  <a:lnTo>
                    <a:pt x="18" y="2"/>
                  </a:lnTo>
                  <a:lnTo>
                    <a:pt x="8" y="2"/>
                  </a:lnTo>
                  <a:lnTo>
                    <a:pt x="0" y="12"/>
                  </a:lnTo>
                  <a:lnTo>
                    <a:pt x="4" y="14"/>
                  </a:lnTo>
                  <a:lnTo>
                    <a:pt x="12" y="1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7" name="Freeform 68"/>
            <p:cNvSpPr>
              <a:spLocks/>
            </p:cNvSpPr>
            <p:nvPr/>
          </p:nvSpPr>
          <p:spPr bwMode="auto">
            <a:xfrm>
              <a:off x="4879600" y="2525942"/>
              <a:ext cx="78079" cy="153925"/>
            </a:xfrm>
            <a:custGeom>
              <a:avLst/>
              <a:gdLst>
                <a:gd name="T0" fmla="*/ 26 w 70"/>
                <a:gd name="T1" fmla="*/ 0 h 138"/>
                <a:gd name="T2" fmla="*/ 22 w 70"/>
                <a:gd name="T3" fmla="*/ 8 h 138"/>
                <a:gd name="T4" fmla="*/ 18 w 70"/>
                <a:gd name="T5" fmla="*/ 14 h 138"/>
                <a:gd name="T6" fmla="*/ 12 w 70"/>
                <a:gd name="T7" fmla="*/ 18 h 138"/>
                <a:gd name="T8" fmla="*/ 10 w 70"/>
                <a:gd name="T9" fmla="*/ 24 h 138"/>
                <a:gd name="T10" fmla="*/ 12 w 70"/>
                <a:gd name="T11" fmla="*/ 28 h 138"/>
                <a:gd name="T12" fmla="*/ 18 w 70"/>
                <a:gd name="T13" fmla="*/ 32 h 138"/>
                <a:gd name="T14" fmla="*/ 0 w 70"/>
                <a:gd name="T15" fmla="*/ 42 h 138"/>
                <a:gd name="T16" fmla="*/ 0 w 70"/>
                <a:gd name="T17" fmla="*/ 54 h 138"/>
                <a:gd name="T18" fmla="*/ 2 w 70"/>
                <a:gd name="T19" fmla="*/ 58 h 138"/>
                <a:gd name="T20" fmla="*/ 4 w 70"/>
                <a:gd name="T21" fmla="*/ 60 h 138"/>
                <a:gd name="T22" fmla="*/ 8 w 70"/>
                <a:gd name="T23" fmla="*/ 64 h 138"/>
                <a:gd name="T24" fmla="*/ 8 w 70"/>
                <a:gd name="T25" fmla="*/ 68 h 138"/>
                <a:gd name="T26" fmla="*/ 20 w 70"/>
                <a:gd name="T27" fmla="*/ 68 h 138"/>
                <a:gd name="T28" fmla="*/ 20 w 70"/>
                <a:gd name="T29" fmla="*/ 76 h 138"/>
                <a:gd name="T30" fmla="*/ 20 w 70"/>
                <a:gd name="T31" fmla="*/ 78 h 138"/>
                <a:gd name="T32" fmla="*/ 24 w 70"/>
                <a:gd name="T33" fmla="*/ 82 h 138"/>
                <a:gd name="T34" fmla="*/ 26 w 70"/>
                <a:gd name="T35" fmla="*/ 88 h 138"/>
                <a:gd name="T36" fmla="*/ 26 w 70"/>
                <a:gd name="T37" fmla="*/ 94 h 138"/>
                <a:gd name="T38" fmla="*/ 26 w 70"/>
                <a:gd name="T39" fmla="*/ 98 h 138"/>
                <a:gd name="T40" fmla="*/ 26 w 70"/>
                <a:gd name="T41" fmla="*/ 102 h 138"/>
                <a:gd name="T42" fmla="*/ 24 w 70"/>
                <a:gd name="T43" fmla="*/ 106 h 138"/>
                <a:gd name="T44" fmla="*/ 22 w 70"/>
                <a:gd name="T45" fmla="*/ 112 h 138"/>
                <a:gd name="T46" fmla="*/ 24 w 70"/>
                <a:gd name="T47" fmla="*/ 122 h 138"/>
                <a:gd name="T48" fmla="*/ 26 w 70"/>
                <a:gd name="T49" fmla="*/ 130 h 138"/>
                <a:gd name="T50" fmla="*/ 32 w 70"/>
                <a:gd name="T51" fmla="*/ 136 h 138"/>
                <a:gd name="T52" fmla="*/ 34 w 70"/>
                <a:gd name="T53" fmla="*/ 138 h 138"/>
                <a:gd name="T54" fmla="*/ 38 w 70"/>
                <a:gd name="T55" fmla="*/ 138 h 138"/>
                <a:gd name="T56" fmla="*/ 44 w 70"/>
                <a:gd name="T57" fmla="*/ 138 h 138"/>
                <a:gd name="T58" fmla="*/ 48 w 70"/>
                <a:gd name="T59" fmla="*/ 136 h 138"/>
                <a:gd name="T60" fmla="*/ 54 w 70"/>
                <a:gd name="T61" fmla="*/ 132 h 138"/>
                <a:gd name="T62" fmla="*/ 60 w 70"/>
                <a:gd name="T63" fmla="*/ 126 h 138"/>
                <a:gd name="T64" fmla="*/ 64 w 70"/>
                <a:gd name="T65" fmla="*/ 124 h 138"/>
                <a:gd name="T66" fmla="*/ 70 w 70"/>
                <a:gd name="T67" fmla="*/ 124 h 138"/>
                <a:gd name="T68" fmla="*/ 68 w 70"/>
                <a:gd name="T69" fmla="*/ 118 h 138"/>
                <a:gd name="T70" fmla="*/ 66 w 70"/>
                <a:gd name="T71" fmla="*/ 112 h 138"/>
                <a:gd name="T72" fmla="*/ 60 w 70"/>
                <a:gd name="T73" fmla="*/ 104 h 138"/>
                <a:gd name="T74" fmla="*/ 54 w 70"/>
                <a:gd name="T75" fmla="*/ 96 h 138"/>
                <a:gd name="T76" fmla="*/ 54 w 70"/>
                <a:gd name="T77" fmla="*/ 92 h 138"/>
                <a:gd name="T78" fmla="*/ 54 w 70"/>
                <a:gd name="T79" fmla="*/ 86 h 138"/>
                <a:gd name="T80" fmla="*/ 54 w 70"/>
                <a:gd name="T81" fmla="*/ 82 h 138"/>
                <a:gd name="T82" fmla="*/ 54 w 70"/>
                <a:gd name="T83" fmla="*/ 78 h 138"/>
                <a:gd name="T84" fmla="*/ 58 w 70"/>
                <a:gd name="T85" fmla="*/ 74 h 138"/>
                <a:gd name="T86" fmla="*/ 64 w 70"/>
                <a:gd name="T87" fmla="*/ 70 h 138"/>
                <a:gd name="T88" fmla="*/ 68 w 70"/>
                <a:gd name="T89" fmla="*/ 64 h 138"/>
                <a:gd name="T90" fmla="*/ 70 w 70"/>
                <a:gd name="T91" fmla="*/ 44 h 138"/>
                <a:gd name="T92" fmla="*/ 60 w 70"/>
                <a:gd name="T93" fmla="*/ 36 h 138"/>
                <a:gd name="T94" fmla="*/ 56 w 70"/>
                <a:gd name="T95" fmla="*/ 32 h 138"/>
                <a:gd name="T96" fmla="*/ 52 w 70"/>
                <a:gd name="T97" fmla="*/ 32 h 138"/>
                <a:gd name="T98" fmla="*/ 46 w 70"/>
                <a:gd name="T99" fmla="*/ 32 h 138"/>
                <a:gd name="T100" fmla="*/ 46 w 70"/>
                <a:gd name="T101" fmla="*/ 24 h 138"/>
                <a:gd name="T102" fmla="*/ 44 w 70"/>
                <a:gd name="T103" fmla="*/ 20 h 138"/>
                <a:gd name="T104" fmla="*/ 40 w 70"/>
                <a:gd name="T105" fmla="*/ 12 h 138"/>
                <a:gd name="T106" fmla="*/ 32 w 70"/>
                <a:gd name="T107" fmla="*/ 4 h 138"/>
                <a:gd name="T108" fmla="*/ 26 w 70"/>
                <a:gd name="T10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138">
                  <a:moveTo>
                    <a:pt x="26" y="0"/>
                  </a:moveTo>
                  <a:lnTo>
                    <a:pt x="22" y="8"/>
                  </a:lnTo>
                  <a:lnTo>
                    <a:pt x="18" y="14"/>
                  </a:lnTo>
                  <a:lnTo>
                    <a:pt x="12" y="18"/>
                  </a:lnTo>
                  <a:lnTo>
                    <a:pt x="10" y="24"/>
                  </a:lnTo>
                  <a:lnTo>
                    <a:pt x="12" y="28"/>
                  </a:lnTo>
                  <a:lnTo>
                    <a:pt x="18" y="32"/>
                  </a:lnTo>
                  <a:lnTo>
                    <a:pt x="0" y="42"/>
                  </a:lnTo>
                  <a:lnTo>
                    <a:pt x="0" y="54"/>
                  </a:lnTo>
                  <a:lnTo>
                    <a:pt x="2" y="58"/>
                  </a:lnTo>
                  <a:lnTo>
                    <a:pt x="4" y="60"/>
                  </a:lnTo>
                  <a:lnTo>
                    <a:pt x="8" y="64"/>
                  </a:lnTo>
                  <a:lnTo>
                    <a:pt x="8" y="68"/>
                  </a:lnTo>
                  <a:lnTo>
                    <a:pt x="20" y="68"/>
                  </a:lnTo>
                  <a:lnTo>
                    <a:pt x="20" y="76"/>
                  </a:lnTo>
                  <a:lnTo>
                    <a:pt x="20" y="78"/>
                  </a:lnTo>
                  <a:lnTo>
                    <a:pt x="24" y="82"/>
                  </a:lnTo>
                  <a:lnTo>
                    <a:pt x="26" y="88"/>
                  </a:lnTo>
                  <a:lnTo>
                    <a:pt x="26" y="94"/>
                  </a:lnTo>
                  <a:lnTo>
                    <a:pt x="26" y="98"/>
                  </a:lnTo>
                  <a:lnTo>
                    <a:pt x="26" y="102"/>
                  </a:lnTo>
                  <a:lnTo>
                    <a:pt x="24" y="106"/>
                  </a:lnTo>
                  <a:lnTo>
                    <a:pt x="22" y="112"/>
                  </a:lnTo>
                  <a:lnTo>
                    <a:pt x="24" y="122"/>
                  </a:lnTo>
                  <a:lnTo>
                    <a:pt x="26" y="130"/>
                  </a:lnTo>
                  <a:lnTo>
                    <a:pt x="32" y="136"/>
                  </a:lnTo>
                  <a:lnTo>
                    <a:pt x="34" y="138"/>
                  </a:lnTo>
                  <a:lnTo>
                    <a:pt x="38" y="138"/>
                  </a:lnTo>
                  <a:lnTo>
                    <a:pt x="44" y="138"/>
                  </a:lnTo>
                  <a:lnTo>
                    <a:pt x="48" y="136"/>
                  </a:lnTo>
                  <a:lnTo>
                    <a:pt x="54" y="132"/>
                  </a:lnTo>
                  <a:lnTo>
                    <a:pt x="60" y="126"/>
                  </a:lnTo>
                  <a:lnTo>
                    <a:pt x="64" y="124"/>
                  </a:lnTo>
                  <a:lnTo>
                    <a:pt x="70" y="124"/>
                  </a:lnTo>
                  <a:lnTo>
                    <a:pt x="68" y="118"/>
                  </a:lnTo>
                  <a:lnTo>
                    <a:pt x="66" y="112"/>
                  </a:lnTo>
                  <a:lnTo>
                    <a:pt x="60" y="104"/>
                  </a:lnTo>
                  <a:lnTo>
                    <a:pt x="54" y="96"/>
                  </a:lnTo>
                  <a:lnTo>
                    <a:pt x="54" y="92"/>
                  </a:lnTo>
                  <a:lnTo>
                    <a:pt x="54" y="86"/>
                  </a:lnTo>
                  <a:lnTo>
                    <a:pt x="54" y="82"/>
                  </a:lnTo>
                  <a:lnTo>
                    <a:pt x="54" y="78"/>
                  </a:lnTo>
                  <a:lnTo>
                    <a:pt x="58" y="74"/>
                  </a:lnTo>
                  <a:lnTo>
                    <a:pt x="64" y="70"/>
                  </a:lnTo>
                  <a:lnTo>
                    <a:pt x="68" y="64"/>
                  </a:lnTo>
                  <a:lnTo>
                    <a:pt x="70" y="44"/>
                  </a:lnTo>
                  <a:lnTo>
                    <a:pt x="60" y="36"/>
                  </a:lnTo>
                  <a:lnTo>
                    <a:pt x="56" y="32"/>
                  </a:lnTo>
                  <a:lnTo>
                    <a:pt x="52" y="32"/>
                  </a:lnTo>
                  <a:lnTo>
                    <a:pt x="46" y="32"/>
                  </a:lnTo>
                  <a:lnTo>
                    <a:pt x="46" y="24"/>
                  </a:lnTo>
                  <a:lnTo>
                    <a:pt x="44" y="20"/>
                  </a:lnTo>
                  <a:lnTo>
                    <a:pt x="40" y="12"/>
                  </a:lnTo>
                  <a:lnTo>
                    <a:pt x="32" y="4"/>
                  </a:lnTo>
                  <a:lnTo>
                    <a:pt x="2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8" name="Freeform 69"/>
            <p:cNvSpPr>
              <a:spLocks/>
            </p:cNvSpPr>
            <p:nvPr/>
          </p:nvSpPr>
          <p:spPr bwMode="auto">
            <a:xfrm>
              <a:off x="4939831" y="2575019"/>
              <a:ext cx="73617" cy="95925"/>
            </a:xfrm>
            <a:custGeom>
              <a:avLst/>
              <a:gdLst>
                <a:gd name="T0" fmla="*/ 66 w 66"/>
                <a:gd name="T1" fmla="*/ 10 h 86"/>
                <a:gd name="T2" fmla="*/ 64 w 66"/>
                <a:gd name="T3" fmla="*/ 18 h 86"/>
                <a:gd name="T4" fmla="*/ 60 w 66"/>
                <a:gd name="T5" fmla="*/ 24 h 86"/>
                <a:gd name="T6" fmla="*/ 58 w 66"/>
                <a:gd name="T7" fmla="*/ 30 h 86"/>
                <a:gd name="T8" fmla="*/ 56 w 66"/>
                <a:gd name="T9" fmla="*/ 36 h 86"/>
                <a:gd name="T10" fmla="*/ 58 w 66"/>
                <a:gd name="T11" fmla="*/ 42 h 86"/>
                <a:gd name="T12" fmla="*/ 60 w 66"/>
                <a:gd name="T13" fmla="*/ 46 h 86"/>
                <a:gd name="T14" fmla="*/ 62 w 66"/>
                <a:gd name="T15" fmla="*/ 52 h 86"/>
                <a:gd name="T16" fmla="*/ 64 w 66"/>
                <a:gd name="T17" fmla="*/ 58 h 86"/>
                <a:gd name="T18" fmla="*/ 62 w 66"/>
                <a:gd name="T19" fmla="*/ 62 h 86"/>
                <a:gd name="T20" fmla="*/ 58 w 66"/>
                <a:gd name="T21" fmla="*/ 66 h 86"/>
                <a:gd name="T22" fmla="*/ 54 w 66"/>
                <a:gd name="T23" fmla="*/ 76 h 86"/>
                <a:gd name="T24" fmla="*/ 52 w 66"/>
                <a:gd name="T25" fmla="*/ 74 h 86"/>
                <a:gd name="T26" fmla="*/ 50 w 66"/>
                <a:gd name="T27" fmla="*/ 68 h 86"/>
                <a:gd name="T28" fmla="*/ 40 w 66"/>
                <a:gd name="T29" fmla="*/ 72 h 86"/>
                <a:gd name="T30" fmla="*/ 28 w 66"/>
                <a:gd name="T31" fmla="*/ 76 h 86"/>
                <a:gd name="T32" fmla="*/ 28 w 66"/>
                <a:gd name="T33" fmla="*/ 86 h 86"/>
                <a:gd name="T34" fmla="*/ 26 w 66"/>
                <a:gd name="T35" fmla="*/ 84 h 86"/>
                <a:gd name="T36" fmla="*/ 22 w 66"/>
                <a:gd name="T37" fmla="*/ 82 h 86"/>
                <a:gd name="T38" fmla="*/ 20 w 66"/>
                <a:gd name="T39" fmla="*/ 80 h 86"/>
                <a:gd name="T40" fmla="*/ 16 w 66"/>
                <a:gd name="T41" fmla="*/ 80 h 86"/>
                <a:gd name="T42" fmla="*/ 14 w 66"/>
                <a:gd name="T43" fmla="*/ 74 h 86"/>
                <a:gd name="T44" fmla="*/ 12 w 66"/>
                <a:gd name="T45" fmla="*/ 68 h 86"/>
                <a:gd name="T46" fmla="*/ 6 w 66"/>
                <a:gd name="T47" fmla="*/ 60 h 86"/>
                <a:gd name="T48" fmla="*/ 0 w 66"/>
                <a:gd name="T49" fmla="*/ 52 h 86"/>
                <a:gd name="T50" fmla="*/ 0 w 66"/>
                <a:gd name="T51" fmla="*/ 48 h 86"/>
                <a:gd name="T52" fmla="*/ 0 w 66"/>
                <a:gd name="T53" fmla="*/ 42 h 86"/>
                <a:gd name="T54" fmla="*/ 0 w 66"/>
                <a:gd name="T55" fmla="*/ 38 h 86"/>
                <a:gd name="T56" fmla="*/ 0 w 66"/>
                <a:gd name="T57" fmla="*/ 34 h 86"/>
                <a:gd name="T58" fmla="*/ 4 w 66"/>
                <a:gd name="T59" fmla="*/ 30 h 86"/>
                <a:gd name="T60" fmla="*/ 10 w 66"/>
                <a:gd name="T61" fmla="*/ 26 h 86"/>
                <a:gd name="T62" fmla="*/ 14 w 66"/>
                <a:gd name="T63" fmla="*/ 20 h 86"/>
                <a:gd name="T64" fmla="*/ 16 w 66"/>
                <a:gd name="T65" fmla="*/ 0 h 86"/>
                <a:gd name="T66" fmla="*/ 24 w 66"/>
                <a:gd name="T67" fmla="*/ 6 h 86"/>
                <a:gd name="T68" fmla="*/ 28 w 66"/>
                <a:gd name="T69" fmla="*/ 6 h 86"/>
                <a:gd name="T70" fmla="*/ 44 w 66"/>
                <a:gd name="T71" fmla="*/ 6 h 86"/>
                <a:gd name="T72" fmla="*/ 48 w 66"/>
                <a:gd name="T73" fmla="*/ 8 h 86"/>
                <a:gd name="T74" fmla="*/ 66 w 66"/>
                <a:gd name="T75" fmla="*/ 1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 h="86">
                  <a:moveTo>
                    <a:pt x="66" y="10"/>
                  </a:moveTo>
                  <a:lnTo>
                    <a:pt x="64" y="18"/>
                  </a:lnTo>
                  <a:lnTo>
                    <a:pt x="60" y="24"/>
                  </a:lnTo>
                  <a:lnTo>
                    <a:pt x="58" y="30"/>
                  </a:lnTo>
                  <a:lnTo>
                    <a:pt x="56" y="36"/>
                  </a:lnTo>
                  <a:lnTo>
                    <a:pt x="58" y="42"/>
                  </a:lnTo>
                  <a:lnTo>
                    <a:pt x="60" y="46"/>
                  </a:lnTo>
                  <a:lnTo>
                    <a:pt x="62" y="52"/>
                  </a:lnTo>
                  <a:lnTo>
                    <a:pt x="64" y="58"/>
                  </a:lnTo>
                  <a:lnTo>
                    <a:pt x="62" y="62"/>
                  </a:lnTo>
                  <a:lnTo>
                    <a:pt x="58" y="66"/>
                  </a:lnTo>
                  <a:lnTo>
                    <a:pt x="54" y="76"/>
                  </a:lnTo>
                  <a:lnTo>
                    <a:pt x="52" y="74"/>
                  </a:lnTo>
                  <a:lnTo>
                    <a:pt x="50" y="68"/>
                  </a:lnTo>
                  <a:lnTo>
                    <a:pt x="40" y="72"/>
                  </a:lnTo>
                  <a:lnTo>
                    <a:pt x="28" y="76"/>
                  </a:lnTo>
                  <a:lnTo>
                    <a:pt x="28" y="86"/>
                  </a:lnTo>
                  <a:lnTo>
                    <a:pt x="26" y="84"/>
                  </a:lnTo>
                  <a:lnTo>
                    <a:pt x="22" y="82"/>
                  </a:lnTo>
                  <a:lnTo>
                    <a:pt x="20" y="80"/>
                  </a:lnTo>
                  <a:lnTo>
                    <a:pt x="16" y="80"/>
                  </a:lnTo>
                  <a:lnTo>
                    <a:pt x="14" y="74"/>
                  </a:lnTo>
                  <a:lnTo>
                    <a:pt x="12" y="68"/>
                  </a:lnTo>
                  <a:lnTo>
                    <a:pt x="6" y="60"/>
                  </a:lnTo>
                  <a:lnTo>
                    <a:pt x="0" y="52"/>
                  </a:lnTo>
                  <a:lnTo>
                    <a:pt x="0" y="48"/>
                  </a:lnTo>
                  <a:lnTo>
                    <a:pt x="0" y="42"/>
                  </a:lnTo>
                  <a:lnTo>
                    <a:pt x="0" y="38"/>
                  </a:lnTo>
                  <a:lnTo>
                    <a:pt x="0" y="34"/>
                  </a:lnTo>
                  <a:lnTo>
                    <a:pt x="4" y="30"/>
                  </a:lnTo>
                  <a:lnTo>
                    <a:pt x="10" y="26"/>
                  </a:lnTo>
                  <a:lnTo>
                    <a:pt x="14" y="20"/>
                  </a:lnTo>
                  <a:lnTo>
                    <a:pt x="16" y="0"/>
                  </a:lnTo>
                  <a:lnTo>
                    <a:pt x="24" y="6"/>
                  </a:lnTo>
                  <a:lnTo>
                    <a:pt x="28" y="6"/>
                  </a:lnTo>
                  <a:lnTo>
                    <a:pt x="44" y="6"/>
                  </a:lnTo>
                  <a:lnTo>
                    <a:pt x="48" y="8"/>
                  </a:lnTo>
                  <a:lnTo>
                    <a:pt x="66"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59" name="Freeform 70"/>
            <p:cNvSpPr>
              <a:spLocks/>
            </p:cNvSpPr>
            <p:nvPr/>
          </p:nvSpPr>
          <p:spPr bwMode="auto">
            <a:xfrm>
              <a:off x="5000064" y="2586173"/>
              <a:ext cx="62463" cy="75848"/>
            </a:xfrm>
            <a:custGeom>
              <a:avLst/>
              <a:gdLst>
                <a:gd name="T0" fmla="*/ 56 w 56"/>
                <a:gd name="T1" fmla="*/ 28 h 68"/>
                <a:gd name="T2" fmla="*/ 54 w 56"/>
                <a:gd name="T3" fmla="*/ 26 h 68"/>
                <a:gd name="T4" fmla="*/ 48 w 56"/>
                <a:gd name="T5" fmla="*/ 40 h 68"/>
                <a:gd name="T6" fmla="*/ 40 w 56"/>
                <a:gd name="T7" fmla="*/ 52 h 68"/>
                <a:gd name="T8" fmla="*/ 34 w 56"/>
                <a:gd name="T9" fmla="*/ 58 h 68"/>
                <a:gd name="T10" fmla="*/ 28 w 56"/>
                <a:gd name="T11" fmla="*/ 64 h 68"/>
                <a:gd name="T12" fmla="*/ 22 w 56"/>
                <a:gd name="T13" fmla="*/ 68 h 68"/>
                <a:gd name="T14" fmla="*/ 12 w 56"/>
                <a:gd name="T15" fmla="*/ 68 h 68"/>
                <a:gd name="T16" fmla="*/ 6 w 56"/>
                <a:gd name="T17" fmla="*/ 68 h 68"/>
                <a:gd name="T18" fmla="*/ 0 w 56"/>
                <a:gd name="T19" fmla="*/ 66 h 68"/>
                <a:gd name="T20" fmla="*/ 4 w 56"/>
                <a:gd name="T21" fmla="*/ 56 h 68"/>
                <a:gd name="T22" fmla="*/ 8 w 56"/>
                <a:gd name="T23" fmla="*/ 52 h 68"/>
                <a:gd name="T24" fmla="*/ 10 w 56"/>
                <a:gd name="T25" fmla="*/ 48 h 68"/>
                <a:gd name="T26" fmla="*/ 8 w 56"/>
                <a:gd name="T27" fmla="*/ 42 h 68"/>
                <a:gd name="T28" fmla="*/ 6 w 56"/>
                <a:gd name="T29" fmla="*/ 36 h 68"/>
                <a:gd name="T30" fmla="*/ 4 w 56"/>
                <a:gd name="T31" fmla="*/ 32 h 68"/>
                <a:gd name="T32" fmla="*/ 2 w 56"/>
                <a:gd name="T33" fmla="*/ 26 h 68"/>
                <a:gd name="T34" fmla="*/ 4 w 56"/>
                <a:gd name="T35" fmla="*/ 20 h 68"/>
                <a:gd name="T36" fmla="*/ 6 w 56"/>
                <a:gd name="T37" fmla="*/ 14 h 68"/>
                <a:gd name="T38" fmla="*/ 10 w 56"/>
                <a:gd name="T39" fmla="*/ 8 h 68"/>
                <a:gd name="T40" fmla="*/ 12 w 56"/>
                <a:gd name="T41" fmla="*/ 0 h 68"/>
                <a:gd name="T42" fmla="*/ 26 w 56"/>
                <a:gd name="T43" fmla="*/ 4 h 68"/>
                <a:gd name="T44" fmla="*/ 34 w 56"/>
                <a:gd name="T45" fmla="*/ 10 h 68"/>
                <a:gd name="T46" fmla="*/ 44 w 56"/>
                <a:gd name="T47" fmla="*/ 18 h 68"/>
                <a:gd name="T48" fmla="*/ 54 w 56"/>
                <a:gd name="T49" fmla="*/ 26 h 68"/>
                <a:gd name="T50" fmla="*/ 56 w 56"/>
                <a:gd name="T51" fmla="*/ 2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68">
                  <a:moveTo>
                    <a:pt x="56" y="28"/>
                  </a:moveTo>
                  <a:lnTo>
                    <a:pt x="54" y="26"/>
                  </a:lnTo>
                  <a:lnTo>
                    <a:pt x="48" y="40"/>
                  </a:lnTo>
                  <a:lnTo>
                    <a:pt x="40" y="52"/>
                  </a:lnTo>
                  <a:lnTo>
                    <a:pt x="34" y="58"/>
                  </a:lnTo>
                  <a:lnTo>
                    <a:pt x="28" y="64"/>
                  </a:lnTo>
                  <a:lnTo>
                    <a:pt x="22" y="68"/>
                  </a:lnTo>
                  <a:lnTo>
                    <a:pt x="12" y="68"/>
                  </a:lnTo>
                  <a:lnTo>
                    <a:pt x="6" y="68"/>
                  </a:lnTo>
                  <a:lnTo>
                    <a:pt x="0" y="66"/>
                  </a:lnTo>
                  <a:lnTo>
                    <a:pt x="4" y="56"/>
                  </a:lnTo>
                  <a:lnTo>
                    <a:pt x="8" y="52"/>
                  </a:lnTo>
                  <a:lnTo>
                    <a:pt x="10" y="48"/>
                  </a:lnTo>
                  <a:lnTo>
                    <a:pt x="8" y="42"/>
                  </a:lnTo>
                  <a:lnTo>
                    <a:pt x="6" y="36"/>
                  </a:lnTo>
                  <a:lnTo>
                    <a:pt x="4" y="32"/>
                  </a:lnTo>
                  <a:lnTo>
                    <a:pt x="2" y="26"/>
                  </a:lnTo>
                  <a:lnTo>
                    <a:pt x="4" y="20"/>
                  </a:lnTo>
                  <a:lnTo>
                    <a:pt x="6" y="14"/>
                  </a:lnTo>
                  <a:lnTo>
                    <a:pt x="10" y="8"/>
                  </a:lnTo>
                  <a:lnTo>
                    <a:pt x="12" y="0"/>
                  </a:lnTo>
                  <a:lnTo>
                    <a:pt x="26" y="4"/>
                  </a:lnTo>
                  <a:lnTo>
                    <a:pt x="34" y="10"/>
                  </a:lnTo>
                  <a:lnTo>
                    <a:pt x="44" y="18"/>
                  </a:lnTo>
                  <a:lnTo>
                    <a:pt x="54" y="26"/>
                  </a:lnTo>
                  <a:lnTo>
                    <a:pt x="56"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0" name="Freeform 71"/>
            <p:cNvSpPr>
              <a:spLocks/>
            </p:cNvSpPr>
            <p:nvPr/>
          </p:nvSpPr>
          <p:spPr bwMode="auto">
            <a:xfrm>
              <a:off x="4669902" y="2463479"/>
              <a:ext cx="238698" cy="227542"/>
            </a:xfrm>
            <a:custGeom>
              <a:avLst/>
              <a:gdLst>
                <a:gd name="T0" fmla="*/ 206 w 214"/>
                <a:gd name="T1" fmla="*/ 70 h 204"/>
                <a:gd name="T2" fmla="*/ 200 w 214"/>
                <a:gd name="T3" fmla="*/ 84 h 204"/>
                <a:gd name="T4" fmla="*/ 188 w 214"/>
                <a:gd name="T5" fmla="*/ 110 h 204"/>
                <a:gd name="T6" fmla="*/ 196 w 214"/>
                <a:gd name="T7" fmla="*/ 120 h 204"/>
                <a:gd name="T8" fmla="*/ 192 w 214"/>
                <a:gd name="T9" fmla="*/ 134 h 204"/>
                <a:gd name="T10" fmla="*/ 170 w 214"/>
                <a:gd name="T11" fmla="*/ 146 h 204"/>
                <a:gd name="T12" fmla="*/ 150 w 214"/>
                <a:gd name="T13" fmla="*/ 148 h 204"/>
                <a:gd name="T14" fmla="*/ 142 w 214"/>
                <a:gd name="T15" fmla="*/ 162 h 204"/>
                <a:gd name="T16" fmla="*/ 152 w 214"/>
                <a:gd name="T17" fmla="*/ 176 h 204"/>
                <a:gd name="T18" fmla="*/ 124 w 214"/>
                <a:gd name="T19" fmla="*/ 200 h 204"/>
                <a:gd name="T20" fmla="*/ 102 w 214"/>
                <a:gd name="T21" fmla="*/ 204 h 204"/>
                <a:gd name="T22" fmla="*/ 96 w 214"/>
                <a:gd name="T23" fmla="*/ 188 h 204"/>
                <a:gd name="T24" fmla="*/ 86 w 214"/>
                <a:gd name="T25" fmla="*/ 166 h 204"/>
                <a:gd name="T26" fmla="*/ 90 w 214"/>
                <a:gd name="T27" fmla="*/ 158 h 204"/>
                <a:gd name="T28" fmla="*/ 86 w 214"/>
                <a:gd name="T29" fmla="*/ 146 h 204"/>
                <a:gd name="T30" fmla="*/ 82 w 214"/>
                <a:gd name="T31" fmla="*/ 130 h 204"/>
                <a:gd name="T32" fmla="*/ 84 w 214"/>
                <a:gd name="T33" fmla="*/ 104 h 204"/>
                <a:gd name="T34" fmla="*/ 66 w 214"/>
                <a:gd name="T35" fmla="*/ 106 h 204"/>
                <a:gd name="T36" fmla="*/ 50 w 214"/>
                <a:gd name="T37" fmla="*/ 100 h 204"/>
                <a:gd name="T38" fmla="*/ 24 w 214"/>
                <a:gd name="T39" fmla="*/ 90 h 204"/>
                <a:gd name="T40" fmla="*/ 12 w 214"/>
                <a:gd name="T41" fmla="*/ 82 h 204"/>
                <a:gd name="T42" fmla="*/ 16 w 214"/>
                <a:gd name="T43" fmla="*/ 70 h 204"/>
                <a:gd name="T44" fmla="*/ 8 w 214"/>
                <a:gd name="T45" fmla="*/ 56 h 204"/>
                <a:gd name="T46" fmla="*/ 0 w 214"/>
                <a:gd name="T47" fmla="*/ 44 h 204"/>
                <a:gd name="T48" fmla="*/ 18 w 214"/>
                <a:gd name="T49" fmla="*/ 16 h 204"/>
                <a:gd name="T50" fmla="*/ 30 w 214"/>
                <a:gd name="T51" fmla="*/ 16 h 204"/>
                <a:gd name="T52" fmla="*/ 24 w 214"/>
                <a:gd name="T53" fmla="*/ 28 h 204"/>
                <a:gd name="T54" fmla="*/ 28 w 214"/>
                <a:gd name="T55" fmla="*/ 48 h 204"/>
                <a:gd name="T56" fmla="*/ 38 w 214"/>
                <a:gd name="T57" fmla="*/ 44 h 204"/>
                <a:gd name="T58" fmla="*/ 36 w 214"/>
                <a:gd name="T59" fmla="*/ 30 h 204"/>
                <a:gd name="T60" fmla="*/ 32 w 214"/>
                <a:gd name="T61" fmla="*/ 20 h 204"/>
                <a:gd name="T62" fmla="*/ 50 w 214"/>
                <a:gd name="T63" fmla="*/ 4 h 204"/>
                <a:gd name="T64" fmla="*/ 66 w 214"/>
                <a:gd name="T65" fmla="*/ 4 h 204"/>
                <a:gd name="T66" fmla="*/ 82 w 214"/>
                <a:gd name="T67" fmla="*/ 12 h 204"/>
                <a:gd name="T68" fmla="*/ 106 w 214"/>
                <a:gd name="T69" fmla="*/ 22 h 204"/>
                <a:gd name="T70" fmla="*/ 126 w 214"/>
                <a:gd name="T71" fmla="*/ 26 h 204"/>
                <a:gd name="T72" fmla="*/ 162 w 214"/>
                <a:gd name="T73" fmla="*/ 20 h 204"/>
                <a:gd name="T74" fmla="*/ 174 w 214"/>
                <a:gd name="T75" fmla="*/ 18 h 204"/>
                <a:gd name="T76" fmla="*/ 174 w 214"/>
                <a:gd name="T77" fmla="*/ 34 h 204"/>
                <a:gd name="T78" fmla="*/ 190 w 214"/>
                <a:gd name="T79" fmla="*/ 38 h 204"/>
                <a:gd name="T80" fmla="*/ 196 w 214"/>
                <a:gd name="T81" fmla="*/ 52 h 204"/>
                <a:gd name="T82" fmla="*/ 204 w 214"/>
                <a:gd name="T83" fmla="*/ 5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4" h="204">
                  <a:moveTo>
                    <a:pt x="214" y="56"/>
                  </a:moveTo>
                  <a:lnTo>
                    <a:pt x="210" y="64"/>
                  </a:lnTo>
                  <a:lnTo>
                    <a:pt x="206" y="70"/>
                  </a:lnTo>
                  <a:lnTo>
                    <a:pt x="200" y="74"/>
                  </a:lnTo>
                  <a:lnTo>
                    <a:pt x="198" y="80"/>
                  </a:lnTo>
                  <a:lnTo>
                    <a:pt x="200" y="84"/>
                  </a:lnTo>
                  <a:lnTo>
                    <a:pt x="206" y="88"/>
                  </a:lnTo>
                  <a:lnTo>
                    <a:pt x="188" y="98"/>
                  </a:lnTo>
                  <a:lnTo>
                    <a:pt x="188" y="110"/>
                  </a:lnTo>
                  <a:lnTo>
                    <a:pt x="190" y="114"/>
                  </a:lnTo>
                  <a:lnTo>
                    <a:pt x="192" y="116"/>
                  </a:lnTo>
                  <a:lnTo>
                    <a:pt x="196" y="120"/>
                  </a:lnTo>
                  <a:lnTo>
                    <a:pt x="196" y="124"/>
                  </a:lnTo>
                  <a:lnTo>
                    <a:pt x="196" y="130"/>
                  </a:lnTo>
                  <a:lnTo>
                    <a:pt x="192" y="134"/>
                  </a:lnTo>
                  <a:lnTo>
                    <a:pt x="188" y="136"/>
                  </a:lnTo>
                  <a:lnTo>
                    <a:pt x="184" y="140"/>
                  </a:lnTo>
                  <a:lnTo>
                    <a:pt x="170" y="146"/>
                  </a:lnTo>
                  <a:lnTo>
                    <a:pt x="166" y="150"/>
                  </a:lnTo>
                  <a:lnTo>
                    <a:pt x="162" y="154"/>
                  </a:lnTo>
                  <a:lnTo>
                    <a:pt x="150" y="148"/>
                  </a:lnTo>
                  <a:lnTo>
                    <a:pt x="144" y="144"/>
                  </a:lnTo>
                  <a:lnTo>
                    <a:pt x="134" y="142"/>
                  </a:lnTo>
                  <a:lnTo>
                    <a:pt x="142" y="162"/>
                  </a:lnTo>
                  <a:lnTo>
                    <a:pt x="146" y="170"/>
                  </a:lnTo>
                  <a:lnTo>
                    <a:pt x="148" y="172"/>
                  </a:lnTo>
                  <a:lnTo>
                    <a:pt x="152" y="176"/>
                  </a:lnTo>
                  <a:lnTo>
                    <a:pt x="146" y="186"/>
                  </a:lnTo>
                  <a:lnTo>
                    <a:pt x="134" y="194"/>
                  </a:lnTo>
                  <a:lnTo>
                    <a:pt x="124" y="200"/>
                  </a:lnTo>
                  <a:lnTo>
                    <a:pt x="116" y="204"/>
                  </a:lnTo>
                  <a:lnTo>
                    <a:pt x="108" y="204"/>
                  </a:lnTo>
                  <a:lnTo>
                    <a:pt x="102" y="204"/>
                  </a:lnTo>
                  <a:lnTo>
                    <a:pt x="98" y="202"/>
                  </a:lnTo>
                  <a:lnTo>
                    <a:pt x="96" y="198"/>
                  </a:lnTo>
                  <a:lnTo>
                    <a:pt x="96" y="188"/>
                  </a:lnTo>
                  <a:lnTo>
                    <a:pt x="92" y="178"/>
                  </a:lnTo>
                  <a:lnTo>
                    <a:pt x="88" y="170"/>
                  </a:lnTo>
                  <a:lnTo>
                    <a:pt x="86" y="166"/>
                  </a:lnTo>
                  <a:lnTo>
                    <a:pt x="86" y="162"/>
                  </a:lnTo>
                  <a:lnTo>
                    <a:pt x="88" y="162"/>
                  </a:lnTo>
                  <a:lnTo>
                    <a:pt x="90" y="158"/>
                  </a:lnTo>
                  <a:lnTo>
                    <a:pt x="90" y="156"/>
                  </a:lnTo>
                  <a:lnTo>
                    <a:pt x="88" y="150"/>
                  </a:lnTo>
                  <a:lnTo>
                    <a:pt x="86" y="146"/>
                  </a:lnTo>
                  <a:lnTo>
                    <a:pt x="82" y="142"/>
                  </a:lnTo>
                  <a:lnTo>
                    <a:pt x="80" y="136"/>
                  </a:lnTo>
                  <a:lnTo>
                    <a:pt x="82" y="130"/>
                  </a:lnTo>
                  <a:lnTo>
                    <a:pt x="84" y="120"/>
                  </a:lnTo>
                  <a:lnTo>
                    <a:pt x="92" y="104"/>
                  </a:lnTo>
                  <a:lnTo>
                    <a:pt x="84" y="104"/>
                  </a:lnTo>
                  <a:lnTo>
                    <a:pt x="78" y="106"/>
                  </a:lnTo>
                  <a:lnTo>
                    <a:pt x="74" y="106"/>
                  </a:lnTo>
                  <a:lnTo>
                    <a:pt x="66" y="106"/>
                  </a:lnTo>
                  <a:lnTo>
                    <a:pt x="60" y="106"/>
                  </a:lnTo>
                  <a:lnTo>
                    <a:pt x="54" y="104"/>
                  </a:lnTo>
                  <a:lnTo>
                    <a:pt x="50" y="100"/>
                  </a:lnTo>
                  <a:lnTo>
                    <a:pt x="50" y="94"/>
                  </a:lnTo>
                  <a:lnTo>
                    <a:pt x="38" y="92"/>
                  </a:lnTo>
                  <a:lnTo>
                    <a:pt x="24" y="90"/>
                  </a:lnTo>
                  <a:lnTo>
                    <a:pt x="20" y="88"/>
                  </a:lnTo>
                  <a:lnTo>
                    <a:pt x="16" y="86"/>
                  </a:lnTo>
                  <a:lnTo>
                    <a:pt x="12" y="82"/>
                  </a:lnTo>
                  <a:lnTo>
                    <a:pt x="10" y="80"/>
                  </a:lnTo>
                  <a:lnTo>
                    <a:pt x="12" y="76"/>
                  </a:lnTo>
                  <a:lnTo>
                    <a:pt x="16" y="70"/>
                  </a:lnTo>
                  <a:lnTo>
                    <a:pt x="14" y="64"/>
                  </a:lnTo>
                  <a:lnTo>
                    <a:pt x="10" y="60"/>
                  </a:lnTo>
                  <a:lnTo>
                    <a:pt x="8" y="56"/>
                  </a:lnTo>
                  <a:lnTo>
                    <a:pt x="6" y="52"/>
                  </a:lnTo>
                  <a:lnTo>
                    <a:pt x="2" y="50"/>
                  </a:lnTo>
                  <a:lnTo>
                    <a:pt x="0" y="44"/>
                  </a:lnTo>
                  <a:lnTo>
                    <a:pt x="2" y="36"/>
                  </a:lnTo>
                  <a:lnTo>
                    <a:pt x="6" y="28"/>
                  </a:lnTo>
                  <a:lnTo>
                    <a:pt x="18" y="16"/>
                  </a:lnTo>
                  <a:lnTo>
                    <a:pt x="26" y="6"/>
                  </a:lnTo>
                  <a:lnTo>
                    <a:pt x="28" y="12"/>
                  </a:lnTo>
                  <a:lnTo>
                    <a:pt x="30" y="16"/>
                  </a:lnTo>
                  <a:lnTo>
                    <a:pt x="30" y="20"/>
                  </a:lnTo>
                  <a:lnTo>
                    <a:pt x="28" y="24"/>
                  </a:lnTo>
                  <a:lnTo>
                    <a:pt x="24" y="28"/>
                  </a:lnTo>
                  <a:lnTo>
                    <a:pt x="24" y="34"/>
                  </a:lnTo>
                  <a:lnTo>
                    <a:pt x="24" y="44"/>
                  </a:lnTo>
                  <a:lnTo>
                    <a:pt x="28" y="48"/>
                  </a:lnTo>
                  <a:lnTo>
                    <a:pt x="30" y="48"/>
                  </a:lnTo>
                  <a:lnTo>
                    <a:pt x="34" y="46"/>
                  </a:lnTo>
                  <a:lnTo>
                    <a:pt x="38" y="44"/>
                  </a:lnTo>
                  <a:lnTo>
                    <a:pt x="40" y="38"/>
                  </a:lnTo>
                  <a:lnTo>
                    <a:pt x="38" y="34"/>
                  </a:lnTo>
                  <a:lnTo>
                    <a:pt x="36" y="30"/>
                  </a:lnTo>
                  <a:lnTo>
                    <a:pt x="32" y="26"/>
                  </a:lnTo>
                  <a:lnTo>
                    <a:pt x="30" y="24"/>
                  </a:lnTo>
                  <a:lnTo>
                    <a:pt x="32" y="20"/>
                  </a:lnTo>
                  <a:lnTo>
                    <a:pt x="34" y="16"/>
                  </a:lnTo>
                  <a:lnTo>
                    <a:pt x="44" y="10"/>
                  </a:lnTo>
                  <a:lnTo>
                    <a:pt x="50" y="4"/>
                  </a:lnTo>
                  <a:lnTo>
                    <a:pt x="58" y="0"/>
                  </a:lnTo>
                  <a:lnTo>
                    <a:pt x="62" y="4"/>
                  </a:lnTo>
                  <a:lnTo>
                    <a:pt x="66" y="4"/>
                  </a:lnTo>
                  <a:lnTo>
                    <a:pt x="70" y="6"/>
                  </a:lnTo>
                  <a:lnTo>
                    <a:pt x="76" y="6"/>
                  </a:lnTo>
                  <a:lnTo>
                    <a:pt x="82" y="12"/>
                  </a:lnTo>
                  <a:lnTo>
                    <a:pt x="88" y="18"/>
                  </a:lnTo>
                  <a:lnTo>
                    <a:pt x="94" y="20"/>
                  </a:lnTo>
                  <a:lnTo>
                    <a:pt x="106" y="22"/>
                  </a:lnTo>
                  <a:lnTo>
                    <a:pt x="114" y="22"/>
                  </a:lnTo>
                  <a:lnTo>
                    <a:pt x="120" y="24"/>
                  </a:lnTo>
                  <a:lnTo>
                    <a:pt x="126" y="26"/>
                  </a:lnTo>
                  <a:lnTo>
                    <a:pt x="132" y="28"/>
                  </a:lnTo>
                  <a:lnTo>
                    <a:pt x="146" y="24"/>
                  </a:lnTo>
                  <a:lnTo>
                    <a:pt x="162" y="20"/>
                  </a:lnTo>
                  <a:lnTo>
                    <a:pt x="174" y="16"/>
                  </a:lnTo>
                  <a:lnTo>
                    <a:pt x="176" y="16"/>
                  </a:lnTo>
                  <a:lnTo>
                    <a:pt x="174" y="18"/>
                  </a:lnTo>
                  <a:lnTo>
                    <a:pt x="170" y="24"/>
                  </a:lnTo>
                  <a:lnTo>
                    <a:pt x="170" y="26"/>
                  </a:lnTo>
                  <a:lnTo>
                    <a:pt x="174" y="34"/>
                  </a:lnTo>
                  <a:lnTo>
                    <a:pt x="180" y="32"/>
                  </a:lnTo>
                  <a:lnTo>
                    <a:pt x="184" y="34"/>
                  </a:lnTo>
                  <a:lnTo>
                    <a:pt x="190" y="38"/>
                  </a:lnTo>
                  <a:lnTo>
                    <a:pt x="194" y="40"/>
                  </a:lnTo>
                  <a:lnTo>
                    <a:pt x="196" y="46"/>
                  </a:lnTo>
                  <a:lnTo>
                    <a:pt x="196" y="52"/>
                  </a:lnTo>
                  <a:lnTo>
                    <a:pt x="192" y="56"/>
                  </a:lnTo>
                  <a:lnTo>
                    <a:pt x="200" y="54"/>
                  </a:lnTo>
                  <a:lnTo>
                    <a:pt x="204" y="54"/>
                  </a:lnTo>
                  <a:lnTo>
                    <a:pt x="208" y="56"/>
                  </a:lnTo>
                  <a:lnTo>
                    <a:pt x="214"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1" name="Freeform 72"/>
            <p:cNvSpPr>
              <a:spLocks/>
            </p:cNvSpPr>
            <p:nvPr/>
          </p:nvSpPr>
          <p:spPr bwMode="auto">
            <a:xfrm>
              <a:off x="4656518" y="2601789"/>
              <a:ext cx="704940" cy="778550"/>
            </a:xfrm>
            <a:custGeom>
              <a:avLst/>
              <a:gdLst>
                <a:gd name="T0" fmla="*/ 330 w 632"/>
                <a:gd name="T1" fmla="*/ 54 h 698"/>
                <a:gd name="T2" fmla="*/ 294 w 632"/>
                <a:gd name="T3" fmla="*/ 48 h 698"/>
                <a:gd name="T4" fmla="*/ 270 w 632"/>
                <a:gd name="T5" fmla="*/ 56 h 698"/>
                <a:gd name="T6" fmla="*/ 238 w 632"/>
                <a:gd name="T7" fmla="*/ 70 h 698"/>
                <a:gd name="T8" fmla="*/ 224 w 632"/>
                <a:gd name="T9" fmla="*/ 38 h 698"/>
                <a:gd name="T10" fmla="*/ 220 w 632"/>
                <a:gd name="T11" fmla="*/ 10 h 698"/>
                <a:gd name="T12" fmla="*/ 200 w 632"/>
                <a:gd name="T13" fmla="*/ 12 h 698"/>
                <a:gd name="T14" fmla="*/ 156 w 632"/>
                <a:gd name="T15" fmla="*/ 20 h 698"/>
                <a:gd name="T16" fmla="*/ 158 w 632"/>
                <a:gd name="T17" fmla="*/ 62 h 698"/>
                <a:gd name="T18" fmla="*/ 110 w 632"/>
                <a:gd name="T19" fmla="*/ 78 h 698"/>
                <a:gd name="T20" fmla="*/ 68 w 632"/>
                <a:gd name="T21" fmla="*/ 64 h 698"/>
                <a:gd name="T22" fmla="*/ 72 w 632"/>
                <a:gd name="T23" fmla="*/ 84 h 698"/>
                <a:gd name="T24" fmla="*/ 62 w 632"/>
                <a:gd name="T25" fmla="*/ 104 h 698"/>
                <a:gd name="T26" fmla="*/ 58 w 632"/>
                <a:gd name="T27" fmla="*/ 174 h 698"/>
                <a:gd name="T28" fmla="*/ 16 w 632"/>
                <a:gd name="T29" fmla="*/ 196 h 698"/>
                <a:gd name="T30" fmla="*/ 0 w 632"/>
                <a:gd name="T31" fmla="*/ 230 h 698"/>
                <a:gd name="T32" fmla="*/ 16 w 632"/>
                <a:gd name="T33" fmla="*/ 266 h 698"/>
                <a:gd name="T34" fmla="*/ 46 w 632"/>
                <a:gd name="T35" fmla="*/ 278 h 698"/>
                <a:gd name="T36" fmla="*/ 62 w 632"/>
                <a:gd name="T37" fmla="*/ 296 h 698"/>
                <a:gd name="T38" fmla="*/ 102 w 632"/>
                <a:gd name="T39" fmla="*/ 290 h 698"/>
                <a:gd name="T40" fmla="*/ 140 w 632"/>
                <a:gd name="T41" fmla="*/ 280 h 698"/>
                <a:gd name="T42" fmla="*/ 158 w 632"/>
                <a:gd name="T43" fmla="*/ 324 h 698"/>
                <a:gd name="T44" fmla="*/ 188 w 632"/>
                <a:gd name="T45" fmla="*/ 336 h 698"/>
                <a:gd name="T46" fmla="*/ 212 w 632"/>
                <a:gd name="T47" fmla="*/ 342 h 698"/>
                <a:gd name="T48" fmla="*/ 226 w 632"/>
                <a:gd name="T49" fmla="*/ 376 h 698"/>
                <a:gd name="T50" fmla="*/ 254 w 632"/>
                <a:gd name="T51" fmla="*/ 400 h 698"/>
                <a:gd name="T52" fmla="*/ 270 w 632"/>
                <a:gd name="T53" fmla="*/ 430 h 698"/>
                <a:gd name="T54" fmla="*/ 270 w 632"/>
                <a:gd name="T55" fmla="*/ 480 h 698"/>
                <a:gd name="T56" fmla="*/ 306 w 632"/>
                <a:gd name="T57" fmla="*/ 508 h 698"/>
                <a:gd name="T58" fmla="*/ 328 w 632"/>
                <a:gd name="T59" fmla="*/ 528 h 698"/>
                <a:gd name="T60" fmla="*/ 338 w 632"/>
                <a:gd name="T61" fmla="*/ 564 h 698"/>
                <a:gd name="T62" fmla="*/ 340 w 632"/>
                <a:gd name="T63" fmla="*/ 596 h 698"/>
                <a:gd name="T64" fmla="*/ 298 w 632"/>
                <a:gd name="T65" fmla="*/ 648 h 698"/>
                <a:gd name="T66" fmla="*/ 380 w 632"/>
                <a:gd name="T67" fmla="*/ 698 h 698"/>
                <a:gd name="T68" fmla="*/ 406 w 632"/>
                <a:gd name="T69" fmla="*/ 656 h 698"/>
                <a:gd name="T70" fmla="*/ 430 w 632"/>
                <a:gd name="T71" fmla="*/ 614 h 698"/>
                <a:gd name="T72" fmla="*/ 432 w 632"/>
                <a:gd name="T73" fmla="*/ 554 h 698"/>
                <a:gd name="T74" fmla="*/ 510 w 632"/>
                <a:gd name="T75" fmla="*/ 514 h 698"/>
                <a:gd name="T76" fmla="*/ 558 w 632"/>
                <a:gd name="T77" fmla="*/ 448 h 698"/>
                <a:gd name="T78" fmla="*/ 562 w 632"/>
                <a:gd name="T79" fmla="*/ 412 h 698"/>
                <a:gd name="T80" fmla="*/ 564 w 632"/>
                <a:gd name="T81" fmla="*/ 338 h 698"/>
                <a:gd name="T82" fmla="*/ 590 w 632"/>
                <a:gd name="T83" fmla="*/ 306 h 698"/>
                <a:gd name="T84" fmla="*/ 628 w 632"/>
                <a:gd name="T85" fmla="*/ 250 h 698"/>
                <a:gd name="T86" fmla="*/ 622 w 632"/>
                <a:gd name="T87" fmla="*/ 186 h 698"/>
                <a:gd name="T88" fmla="*/ 580 w 632"/>
                <a:gd name="T89" fmla="*/ 166 h 698"/>
                <a:gd name="T90" fmla="*/ 522 w 632"/>
                <a:gd name="T91" fmla="*/ 144 h 698"/>
                <a:gd name="T92" fmla="*/ 486 w 632"/>
                <a:gd name="T93" fmla="*/ 134 h 698"/>
                <a:gd name="T94" fmla="*/ 460 w 632"/>
                <a:gd name="T95" fmla="*/ 120 h 698"/>
                <a:gd name="T96" fmla="*/ 414 w 632"/>
                <a:gd name="T97" fmla="*/ 102 h 698"/>
                <a:gd name="T98" fmla="*/ 380 w 632"/>
                <a:gd name="T99" fmla="*/ 122 h 698"/>
                <a:gd name="T100" fmla="*/ 368 w 632"/>
                <a:gd name="T101" fmla="*/ 104 h 698"/>
                <a:gd name="T102" fmla="*/ 382 w 632"/>
                <a:gd name="T103" fmla="*/ 70 h 698"/>
                <a:gd name="T104" fmla="*/ 368 w 632"/>
                <a:gd name="T105" fmla="*/ 28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32" h="698">
                  <a:moveTo>
                    <a:pt x="362" y="12"/>
                  </a:moveTo>
                  <a:lnTo>
                    <a:pt x="356" y="26"/>
                  </a:lnTo>
                  <a:lnTo>
                    <a:pt x="348" y="38"/>
                  </a:lnTo>
                  <a:lnTo>
                    <a:pt x="342" y="44"/>
                  </a:lnTo>
                  <a:lnTo>
                    <a:pt x="336" y="50"/>
                  </a:lnTo>
                  <a:lnTo>
                    <a:pt x="330" y="54"/>
                  </a:lnTo>
                  <a:lnTo>
                    <a:pt x="320" y="54"/>
                  </a:lnTo>
                  <a:lnTo>
                    <a:pt x="314" y="54"/>
                  </a:lnTo>
                  <a:lnTo>
                    <a:pt x="308" y="52"/>
                  </a:lnTo>
                  <a:lnTo>
                    <a:pt x="306" y="50"/>
                  </a:lnTo>
                  <a:lnTo>
                    <a:pt x="304" y="44"/>
                  </a:lnTo>
                  <a:lnTo>
                    <a:pt x="294" y="48"/>
                  </a:lnTo>
                  <a:lnTo>
                    <a:pt x="282" y="52"/>
                  </a:lnTo>
                  <a:lnTo>
                    <a:pt x="282" y="62"/>
                  </a:lnTo>
                  <a:lnTo>
                    <a:pt x="280" y="60"/>
                  </a:lnTo>
                  <a:lnTo>
                    <a:pt x="276" y="58"/>
                  </a:lnTo>
                  <a:lnTo>
                    <a:pt x="274" y="56"/>
                  </a:lnTo>
                  <a:lnTo>
                    <a:pt x="270" y="56"/>
                  </a:lnTo>
                  <a:lnTo>
                    <a:pt x="264" y="56"/>
                  </a:lnTo>
                  <a:lnTo>
                    <a:pt x="260" y="58"/>
                  </a:lnTo>
                  <a:lnTo>
                    <a:pt x="254" y="64"/>
                  </a:lnTo>
                  <a:lnTo>
                    <a:pt x="248" y="68"/>
                  </a:lnTo>
                  <a:lnTo>
                    <a:pt x="244" y="70"/>
                  </a:lnTo>
                  <a:lnTo>
                    <a:pt x="238" y="70"/>
                  </a:lnTo>
                  <a:lnTo>
                    <a:pt x="234" y="70"/>
                  </a:lnTo>
                  <a:lnTo>
                    <a:pt x="232" y="68"/>
                  </a:lnTo>
                  <a:lnTo>
                    <a:pt x="226" y="62"/>
                  </a:lnTo>
                  <a:lnTo>
                    <a:pt x="224" y="54"/>
                  </a:lnTo>
                  <a:lnTo>
                    <a:pt x="222" y="44"/>
                  </a:lnTo>
                  <a:lnTo>
                    <a:pt x="224" y="38"/>
                  </a:lnTo>
                  <a:lnTo>
                    <a:pt x="226" y="34"/>
                  </a:lnTo>
                  <a:lnTo>
                    <a:pt x="226" y="30"/>
                  </a:lnTo>
                  <a:lnTo>
                    <a:pt x="226" y="26"/>
                  </a:lnTo>
                  <a:lnTo>
                    <a:pt x="226" y="20"/>
                  </a:lnTo>
                  <a:lnTo>
                    <a:pt x="224" y="14"/>
                  </a:lnTo>
                  <a:lnTo>
                    <a:pt x="220" y="10"/>
                  </a:lnTo>
                  <a:lnTo>
                    <a:pt x="220" y="8"/>
                  </a:lnTo>
                  <a:lnTo>
                    <a:pt x="220" y="0"/>
                  </a:lnTo>
                  <a:lnTo>
                    <a:pt x="208" y="0"/>
                  </a:lnTo>
                  <a:lnTo>
                    <a:pt x="208" y="6"/>
                  </a:lnTo>
                  <a:lnTo>
                    <a:pt x="204" y="10"/>
                  </a:lnTo>
                  <a:lnTo>
                    <a:pt x="200" y="12"/>
                  </a:lnTo>
                  <a:lnTo>
                    <a:pt x="196" y="16"/>
                  </a:lnTo>
                  <a:lnTo>
                    <a:pt x="182" y="22"/>
                  </a:lnTo>
                  <a:lnTo>
                    <a:pt x="178" y="26"/>
                  </a:lnTo>
                  <a:lnTo>
                    <a:pt x="174" y="30"/>
                  </a:lnTo>
                  <a:lnTo>
                    <a:pt x="162" y="24"/>
                  </a:lnTo>
                  <a:lnTo>
                    <a:pt x="156" y="20"/>
                  </a:lnTo>
                  <a:lnTo>
                    <a:pt x="146" y="18"/>
                  </a:lnTo>
                  <a:lnTo>
                    <a:pt x="154" y="38"/>
                  </a:lnTo>
                  <a:lnTo>
                    <a:pt x="158" y="46"/>
                  </a:lnTo>
                  <a:lnTo>
                    <a:pt x="160" y="48"/>
                  </a:lnTo>
                  <a:lnTo>
                    <a:pt x="164" y="52"/>
                  </a:lnTo>
                  <a:lnTo>
                    <a:pt x="158" y="62"/>
                  </a:lnTo>
                  <a:lnTo>
                    <a:pt x="146" y="70"/>
                  </a:lnTo>
                  <a:lnTo>
                    <a:pt x="136" y="76"/>
                  </a:lnTo>
                  <a:lnTo>
                    <a:pt x="128" y="80"/>
                  </a:lnTo>
                  <a:lnTo>
                    <a:pt x="120" y="80"/>
                  </a:lnTo>
                  <a:lnTo>
                    <a:pt x="114" y="80"/>
                  </a:lnTo>
                  <a:lnTo>
                    <a:pt x="110" y="78"/>
                  </a:lnTo>
                  <a:lnTo>
                    <a:pt x="108" y="74"/>
                  </a:lnTo>
                  <a:lnTo>
                    <a:pt x="108" y="64"/>
                  </a:lnTo>
                  <a:lnTo>
                    <a:pt x="104" y="54"/>
                  </a:lnTo>
                  <a:lnTo>
                    <a:pt x="90" y="62"/>
                  </a:lnTo>
                  <a:lnTo>
                    <a:pt x="80" y="64"/>
                  </a:lnTo>
                  <a:lnTo>
                    <a:pt x="68" y="64"/>
                  </a:lnTo>
                  <a:lnTo>
                    <a:pt x="62" y="68"/>
                  </a:lnTo>
                  <a:lnTo>
                    <a:pt x="64" y="68"/>
                  </a:lnTo>
                  <a:lnTo>
                    <a:pt x="66" y="70"/>
                  </a:lnTo>
                  <a:lnTo>
                    <a:pt x="68" y="74"/>
                  </a:lnTo>
                  <a:lnTo>
                    <a:pt x="72" y="76"/>
                  </a:lnTo>
                  <a:lnTo>
                    <a:pt x="72" y="84"/>
                  </a:lnTo>
                  <a:lnTo>
                    <a:pt x="66" y="84"/>
                  </a:lnTo>
                  <a:lnTo>
                    <a:pt x="62" y="86"/>
                  </a:lnTo>
                  <a:lnTo>
                    <a:pt x="60" y="90"/>
                  </a:lnTo>
                  <a:lnTo>
                    <a:pt x="58" y="92"/>
                  </a:lnTo>
                  <a:lnTo>
                    <a:pt x="60" y="98"/>
                  </a:lnTo>
                  <a:lnTo>
                    <a:pt x="62" y="104"/>
                  </a:lnTo>
                  <a:lnTo>
                    <a:pt x="66" y="110"/>
                  </a:lnTo>
                  <a:lnTo>
                    <a:pt x="68" y="116"/>
                  </a:lnTo>
                  <a:lnTo>
                    <a:pt x="66" y="140"/>
                  </a:lnTo>
                  <a:lnTo>
                    <a:pt x="62" y="168"/>
                  </a:lnTo>
                  <a:lnTo>
                    <a:pt x="62" y="172"/>
                  </a:lnTo>
                  <a:lnTo>
                    <a:pt x="58" y="174"/>
                  </a:lnTo>
                  <a:lnTo>
                    <a:pt x="46" y="176"/>
                  </a:lnTo>
                  <a:lnTo>
                    <a:pt x="36" y="178"/>
                  </a:lnTo>
                  <a:lnTo>
                    <a:pt x="26" y="180"/>
                  </a:lnTo>
                  <a:lnTo>
                    <a:pt x="20" y="184"/>
                  </a:lnTo>
                  <a:lnTo>
                    <a:pt x="18" y="188"/>
                  </a:lnTo>
                  <a:lnTo>
                    <a:pt x="16" y="196"/>
                  </a:lnTo>
                  <a:lnTo>
                    <a:pt x="14" y="204"/>
                  </a:lnTo>
                  <a:lnTo>
                    <a:pt x="10" y="216"/>
                  </a:lnTo>
                  <a:lnTo>
                    <a:pt x="8" y="220"/>
                  </a:lnTo>
                  <a:lnTo>
                    <a:pt x="6" y="222"/>
                  </a:lnTo>
                  <a:lnTo>
                    <a:pt x="2" y="226"/>
                  </a:lnTo>
                  <a:lnTo>
                    <a:pt x="0" y="230"/>
                  </a:lnTo>
                  <a:lnTo>
                    <a:pt x="2" y="236"/>
                  </a:lnTo>
                  <a:lnTo>
                    <a:pt x="4" y="240"/>
                  </a:lnTo>
                  <a:lnTo>
                    <a:pt x="8" y="248"/>
                  </a:lnTo>
                  <a:lnTo>
                    <a:pt x="14" y="256"/>
                  </a:lnTo>
                  <a:lnTo>
                    <a:pt x="16" y="260"/>
                  </a:lnTo>
                  <a:lnTo>
                    <a:pt x="16" y="266"/>
                  </a:lnTo>
                  <a:lnTo>
                    <a:pt x="24" y="268"/>
                  </a:lnTo>
                  <a:lnTo>
                    <a:pt x="30" y="272"/>
                  </a:lnTo>
                  <a:lnTo>
                    <a:pt x="36" y="278"/>
                  </a:lnTo>
                  <a:lnTo>
                    <a:pt x="40" y="280"/>
                  </a:lnTo>
                  <a:lnTo>
                    <a:pt x="44" y="278"/>
                  </a:lnTo>
                  <a:lnTo>
                    <a:pt x="46" y="278"/>
                  </a:lnTo>
                  <a:lnTo>
                    <a:pt x="48" y="270"/>
                  </a:lnTo>
                  <a:lnTo>
                    <a:pt x="58" y="270"/>
                  </a:lnTo>
                  <a:lnTo>
                    <a:pt x="58" y="286"/>
                  </a:lnTo>
                  <a:lnTo>
                    <a:pt x="58" y="292"/>
                  </a:lnTo>
                  <a:lnTo>
                    <a:pt x="60" y="294"/>
                  </a:lnTo>
                  <a:lnTo>
                    <a:pt x="62" y="296"/>
                  </a:lnTo>
                  <a:lnTo>
                    <a:pt x="64" y="296"/>
                  </a:lnTo>
                  <a:lnTo>
                    <a:pt x="66" y="296"/>
                  </a:lnTo>
                  <a:lnTo>
                    <a:pt x="74" y="298"/>
                  </a:lnTo>
                  <a:lnTo>
                    <a:pt x="86" y="300"/>
                  </a:lnTo>
                  <a:lnTo>
                    <a:pt x="94" y="296"/>
                  </a:lnTo>
                  <a:lnTo>
                    <a:pt x="102" y="290"/>
                  </a:lnTo>
                  <a:lnTo>
                    <a:pt x="116" y="280"/>
                  </a:lnTo>
                  <a:lnTo>
                    <a:pt x="122" y="276"/>
                  </a:lnTo>
                  <a:lnTo>
                    <a:pt x="130" y="274"/>
                  </a:lnTo>
                  <a:lnTo>
                    <a:pt x="136" y="274"/>
                  </a:lnTo>
                  <a:lnTo>
                    <a:pt x="138" y="276"/>
                  </a:lnTo>
                  <a:lnTo>
                    <a:pt x="140" y="280"/>
                  </a:lnTo>
                  <a:lnTo>
                    <a:pt x="140" y="284"/>
                  </a:lnTo>
                  <a:lnTo>
                    <a:pt x="138" y="294"/>
                  </a:lnTo>
                  <a:lnTo>
                    <a:pt x="140" y="304"/>
                  </a:lnTo>
                  <a:lnTo>
                    <a:pt x="144" y="310"/>
                  </a:lnTo>
                  <a:lnTo>
                    <a:pt x="148" y="318"/>
                  </a:lnTo>
                  <a:lnTo>
                    <a:pt x="158" y="324"/>
                  </a:lnTo>
                  <a:lnTo>
                    <a:pt x="168" y="328"/>
                  </a:lnTo>
                  <a:lnTo>
                    <a:pt x="172" y="326"/>
                  </a:lnTo>
                  <a:lnTo>
                    <a:pt x="174" y="328"/>
                  </a:lnTo>
                  <a:lnTo>
                    <a:pt x="178" y="332"/>
                  </a:lnTo>
                  <a:lnTo>
                    <a:pt x="182" y="334"/>
                  </a:lnTo>
                  <a:lnTo>
                    <a:pt x="188" y="336"/>
                  </a:lnTo>
                  <a:lnTo>
                    <a:pt x="188" y="340"/>
                  </a:lnTo>
                  <a:lnTo>
                    <a:pt x="190" y="342"/>
                  </a:lnTo>
                  <a:lnTo>
                    <a:pt x="194" y="342"/>
                  </a:lnTo>
                  <a:lnTo>
                    <a:pt x="198" y="342"/>
                  </a:lnTo>
                  <a:lnTo>
                    <a:pt x="208" y="340"/>
                  </a:lnTo>
                  <a:lnTo>
                    <a:pt x="212" y="342"/>
                  </a:lnTo>
                  <a:lnTo>
                    <a:pt x="216" y="344"/>
                  </a:lnTo>
                  <a:lnTo>
                    <a:pt x="220" y="354"/>
                  </a:lnTo>
                  <a:lnTo>
                    <a:pt x="222" y="364"/>
                  </a:lnTo>
                  <a:lnTo>
                    <a:pt x="224" y="366"/>
                  </a:lnTo>
                  <a:lnTo>
                    <a:pt x="226" y="368"/>
                  </a:lnTo>
                  <a:lnTo>
                    <a:pt x="226" y="376"/>
                  </a:lnTo>
                  <a:lnTo>
                    <a:pt x="226" y="382"/>
                  </a:lnTo>
                  <a:lnTo>
                    <a:pt x="228" y="386"/>
                  </a:lnTo>
                  <a:lnTo>
                    <a:pt x="232" y="390"/>
                  </a:lnTo>
                  <a:lnTo>
                    <a:pt x="242" y="392"/>
                  </a:lnTo>
                  <a:lnTo>
                    <a:pt x="254" y="394"/>
                  </a:lnTo>
                  <a:lnTo>
                    <a:pt x="254" y="400"/>
                  </a:lnTo>
                  <a:lnTo>
                    <a:pt x="254" y="404"/>
                  </a:lnTo>
                  <a:lnTo>
                    <a:pt x="258" y="408"/>
                  </a:lnTo>
                  <a:lnTo>
                    <a:pt x="260" y="412"/>
                  </a:lnTo>
                  <a:lnTo>
                    <a:pt x="268" y="420"/>
                  </a:lnTo>
                  <a:lnTo>
                    <a:pt x="270" y="422"/>
                  </a:lnTo>
                  <a:lnTo>
                    <a:pt x="270" y="430"/>
                  </a:lnTo>
                  <a:lnTo>
                    <a:pt x="270" y="436"/>
                  </a:lnTo>
                  <a:lnTo>
                    <a:pt x="266" y="444"/>
                  </a:lnTo>
                  <a:lnTo>
                    <a:pt x="264" y="448"/>
                  </a:lnTo>
                  <a:lnTo>
                    <a:pt x="264" y="454"/>
                  </a:lnTo>
                  <a:lnTo>
                    <a:pt x="264" y="464"/>
                  </a:lnTo>
                  <a:lnTo>
                    <a:pt x="270" y="480"/>
                  </a:lnTo>
                  <a:lnTo>
                    <a:pt x="276" y="496"/>
                  </a:lnTo>
                  <a:lnTo>
                    <a:pt x="278" y="500"/>
                  </a:lnTo>
                  <a:lnTo>
                    <a:pt x="282" y="502"/>
                  </a:lnTo>
                  <a:lnTo>
                    <a:pt x="292" y="502"/>
                  </a:lnTo>
                  <a:lnTo>
                    <a:pt x="300" y="504"/>
                  </a:lnTo>
                  <a:lnTo>
                    <a:pt x="306" y="508"/>
                  </a:lnTo>
                  <a:lnTo>
                    <a:pt x="308" y="514"/>
                  </a:lnTo>
                  <a:lnTo>
                    <a:pt x="314" y="526"/>
                  </a:lnTo>
                  <a:lnTo>
                    <a:pt x="320" y="536"/>
                  </a:lnTo>
                  <a:lnTo>
                    <a:pt x="322" y="532"/>
                  </a:lnTo>
                  <a:lnTo>
                    <a:pt x="326" y="530"/>
                  </a:lnTo>
                  <a:lnTo>
                    <a:pt x="328" y="528"/>
                  </a:lnTo>
                  <a:lnTo>
                    <a:pt x="332" y="530"/>
                  </a:lnTo>
                  <a:lnTo>
                    <a:pt x="332" y="534"/>
                  </a:lnTo>
                  <a:lnTo>
                    <a:pt x="332" y="540"/>
                  </a:lnTo>
                  <a:lnTo>
                    <a:pt x="332" y="554"/>
                  </a:lnTo>
                  <a:lnTo>
                    <a:pt x="332" y="564"/>
                  </a:lnTo>
                  <a:lnTo>
                    <a:pt x="338" y="564"/>
                  </a:lnTo>
                  <a:lnTo>
                    <a:pt x="344" y="562"/>
                  </a:lnTo>
                  <a:lnTo>
                    <a:pt x="346" y="572"/>
                  </a:lnTo>
                  <a:lnTo>
                    <a:pt x="348" y="582"/>
                  </a:lnTo>
                  <a:lnTo>
                    <a:pt x="348" y="586"/>
                  </a:lnTo>
                  <a:lnTo>
                    <a:pt x="346" y="590"/>
                  </a:lnTo>
                  <a:lnTo>
                    <a:pt x="340" y="596"/>
                  </a:lnTo>
                  <a:lnTo>
                    <a:pt x="326" y="602"/>
                  </a:lnTo>
                  <a:lnTo>
                    <a:pt x="318" y="610"/>
                  </a:lnTo>
                  <a:lnTo>
                    <a:pt x="308" y="622"/>
                  </a:lnTo>
                  <a:lnTo>
                    <a:pt x="302" y="636"/>
                  </a:lnTo>
                  <a:lnTo>
                    <a:pt x="298" y="642"/>
                  </a:lnTo>
                  <a:lnTo>
                    <a:pt x="298" y="648"/>
                  </a:lnTo>
                  <a:lnTo>
                    <a:pt x="308" y="648"/>
                  </a:lnTo>
                  <a:lnTo>
                    <a:pt x="318" y="652"/>
                  </a:lnTo>
                  <a:lnTo>
                    <a:pt x="330" y="660"/>
                  </a:lnTo>
                  <a:lnTo>
                    <a:pt x="340" y="666"/>
                  </a:lnTo>
                  <a:lnTo>
                    <a:pt x="362" y="684"/>
                  </a:lnTo>
                  <a:lnTo>
                    <a:pt x="380" y="698"/>
                  </a:lnTo>
                  <a:lnTo>
                    <a:pt x="382" y="686"/>
                  </a:lnTo>
                  <a:lnTo>
                    <a:pt x="384" y="674"/>
                  </a:lnTo>
                  <a:lnTo>
                    <a:pt x="390" y="672"/>
                  </a:lnTo>
                  <a:lnTo>
                    <a:pt x="396" y="668"/>
                  </a:lnTo>
                  <a:lnTo>
                    <a:pt x="402" y="664"/>
                  </a:lnTo>
                  <a:lnTo>
                    <a:pt x="406" y="656"/>
                  </a:lnTo>
                  <a:lnTo>
                    <a:pt x="414" y="638"/>
                  </a:lnTo>
                  <a:lnTo>
                    <a:pt x="418" y="624"/>
                  </a:lnTo>
                  <a:lnTo>
                    <a:pt x="422" y="620"/>
                  </a:lnTo>
                  <a:lnTo>
                    <a:pt x="424" y="620"/>
                  </a:lnTo>
                  <a:lnTo>
                    <a:pt x="426" y="618"/>
                  </a:lnTo>
                  <a:lnTo>
                    <a:pt x="430" y="614"/>
                  </a:lnTo>
                  <a:lnTo>
                    <a:pt x="436" y="596"/>
                  </a:lnTo>
                  <a:lnTo>
                    <a:pt x="434" y="594"/>
                  </a:lnTo>
                  <a:lnTo>
                    <a:pt x="432" y="592"/>
                  </a:lnTo>
                  <a:lnTo>
                    <a:pt x="428" y="588"/>
                  </a:lnTo>
                  <a:lnTo>
                    <a:pt x="428" y="560"/>
                  </a:lnTo>
                  <a:lnTo>
                    <a:pt x="432" y="554"/>
                  </a:lnTo>
                  <a:lnTo>
                    <a:pt x="438" y="546"/>
                  </a:lnTo>
                  <a:lnTo>
                    <a:pt x="454" y="534"/>
                  </a:lnTo>
                  <a:lnTo>
                    <a:pt x="472" y="524"/>
                  </a:lnTo>
                  <a:lnTo>
                    <a:pt x="488" y="516"/>
                  </a:lnTo>
                  <a:lnTo>
                    <a:pt x="498" y="514"/>
                  </a:lnTo>
                  <a:lnTo>
                    <a:pt x="510" y="514"/>
                  </a:lnTo>
                  <a:lnTo>
                    <a:pt x="522" y="512"/>
                  </a:lnTo>
                  <a:lnTo>
                    <a:pt x="528" y="510"/>
                  </a:lnTo>
                  <a:lnTo>
                    <a:pt x="528" y="506"/>
                  </a:lnTo>
                  <a:lnTo>
                    <a:pt x="538" y="494"/>
                  </a:lnTo>
                  <a:lnTo>
                    <a:pt x="546" y="478"/>
                  </a:lnTo>
                  <a:lnTo>
                    <a:pt x="558" y="448"/>
                  </a:lnTo>
                  <a:lnTo>
                    <a:pt x="560" y="438"/>
                  </a:lnTo>
                  <a:lnTo>
                    <a:pt x="562" y="428"/>
                  </a:lnTo>
                  <a:lnTo>
                    <a:pt x="562" y="420"/>
                  </a:lnTo>
                  <a:lnTo>
                    <a:pt x="564" y="418"/>
                  </a:lnTo>
                  <a:lnTo>
                    <a:pt x="568" y="414"/>
                  </a:lnTo>
                  <a:lnTo>
                    <a:pt x="562" y="412"/>
                  </a:lnTo>
                  <a:lnTo>
                    <a:pt x="572" y="380"/>
                  </a:lnTo>
                  <a:lnTo>
                    <a:pt x="570" y="366"/>
                  </a:lnTo>
                  <a:lnTo>
                    <a:pt x="568" y="360"/>
                  </a:lnTo>
                  <a:lnTo>
                    <a:pt x="568" y="350"/>
                  </a:lnTo>
                  <a:lnTo>
                    <a:pt x="566" y="340"/>
                  </a:lnTo>
                  <a:lnTo>
                    <a:pt x="564" y="338"/>
                  </a:lnTo>
                  <a:lnTo>
                    <a:pt x="566" y="332"/>
                  </a:lnTo>
                  <a:lnTo>
                    <a:pt x="568" y="328"/>
                  </a:lnTo>
                  <a:lnTo>
                    <a:pt x="572" y="326"/>
                  </a:lnTo>
                  <a:lnTo>
                    <a:pt x="580" y="326"/>
                  </a:lnTo>
                  <a:lnTo>
                    <a:pt x="584" y="316"/>
                  </a:lnTo>
                  <a:lnTo>
                    <a:pt x="590" y="306"/>
                  </a:lnTo>
                  <a:lnTo>
                    <a:pt x="590" y="304"/>
                  </a:lnTo>
                  <a:lnTo>
                    <a:pt x="596" y="294"/>
                  </a:lnTo>
                  <a:lnTo>
                    <a:pt x="602" y="284"/>
                  </a:lnTo>
                  <a:lnTo>
                    <a:pt x="614" y="268"/>
                  </a:lnTo>
                  <a:lnTo>
                    <a:pt x="622" y="258"/>
                  </a:lnTo>
                  <a:lnTo>
                    <a:pt x="628" y="250"/>
                  </a:lnTo>
                  <a:lnTo>
                    <a:pt x="630" y="236"/>
                  </a:lnTo>
                  <a:lnTo>
                    <a:pt x="632" y="224"/>
                  </a:lnTo>
                  <a:lnTo>
                    <a:pt x="632" y="208"/>
                  </a:lnTo>
                  <a:lnTo>
                    <a:pt x="628" y="196"/>
                  </a:lnTo>
                  <a:lnTo>
                    <a:pt x="626" y="192"/>
                  </a:lnTo>
                  <a:lnTo>
                    <a:pt x="622" y="186"/>
                  </a:lnTo>
                  <a:lnTo>
                    <a:pt x="618" y="184"/>
                  </a:lnTo>
                  <a:lnTo>
                    <a:pt x="614" y="182"/>
                  </a:lnTo>
                  <a:lnTo>
                    <a:pt x="604" y="182"/>
                  </a:lnTo>
                  <a:lnTo>
                    <a:pt x="594" y="176"/>
                  </a:lnTo>
                  <a:lnTo>
                    <a:pt x="586" y="172"/>
                  </a:lnTo>
                  <a:lnTo>
                    <a:pt x="580" y="166"/>
                  </a:lnTo>
                  <a:lnTo>
                    <a:pt x="566" y="152"/>
                  </a:lnTo>
                  <a:lnTo>
                    <a:pt x="556" y="146"/>
                  </a:lnTo>
                  <a:lnTo>
                    <a:pt x="548" y="142"/>
                  </a:lnTo>
                  <a:lnTo>
                    <a:pt x="538" y="142"/>
                  </a:lnTo>
                  <a:lnTo>
                    <a:pt x="530" y="142"/>
                  </a:lnTo>
                  <a:lnTo>
                    <a:pt x="522" y="144"/>
                  </a:lnTo>
                  <a:lnTo>
                    <a:pt x="512" y="142"/>
                  </a:lnTo>
                  <a:lnTo>
                    <a:pt x="508" y="140"/>
                  </a:lnTo>
                  <a:lnTo>
                    <a:pt x="504" y="136"/>
                  </a:lnTo>
                  <a:lnTo>
                    <a:pt x="500" y="134"/>
                  </a:lnTo>
                  <a:lnTo>
                    <a:pt x="494" y="132"/>
                  </a:lnTo>
                  <a:lnTo>
                    <a:pt x="486" y="134"/>
                  </a:lnTo>
                  <a:lnTo>
                    <a:pt x="480" y="136"/>
                  </a:lnTo>
                  <a:lnTo>
                    <a:pt x="476" y="140"/>
                  </a:lnTo>
                  <a:lnTo>
                    <a:pt x="472" y="142"/>
                  </a:lnTo>
                  <a:lnTo>
                    <a:pt x="470" y="132"/>
                  </a:lnTo>
                  <a:lnTo>
                    <a:pt x="466" y="124"/>
                  </a:lnTo>
                  <a:lnTo>
                    <a:pt x="460" y="120"/>
                  </a:lnTo>
                  <a:lnTo>
                    <a:pt x="454" y="114"/>
                  </a:lnTo>
                  <a:lnTo>
                    <a:pt x="446" y="110"/>
                  </a:lnTo>
                  <a:lnTo>
                    <a:pt x="440" y="106"/>
                  </a:lnTo>
                  <a:lnTo>
                    <a:pt x="430" y="104"/>
                  </a:lnTo>
                  <a:lnTo>
                    <a:pt x="422" y="104"/>
                  </a:lnTo>
                  <a:lnTo>
                    <a:pt x="414" y="102"/>
                  </a:lnTo>
                  <a:lnTo>
                    <a:pt x="412" y="114"/>
                  </a:lnTo>
                  <a:lnTo>
                    <a:pt x="406" y="120"/>
                  </a:lnTo>
                  <a:lnTo>
                    <a:pt x="400" y="126"/>
                  </a:lnTo>
                  <a:lnTo>
                    <a:pt x="394" y="134"/>
                  </a:lnTo>
                  <a:lnTo>
                    <a:pt x="392" y="122"/>
                  </a:lnTo>
                  <a:lnTo>
                    <a:pt x="380" y="122"/>
                  </a:lnTo>
                  <a:lnTo>
                    <a:pt x="370" y="120"/>
                  </a:lnTo>
                  <a:lnTo>
                    <a:pt x="360" y="120"/>
                  </a:lnTo>
                  <a:lnTo>
                    <a:pt x="348" y="120"/>
                  </a:lnTo>
                  <a:lnTo>
                    <a:pt x="358" y="116"/>
                  </a:lnTo>
                  <a:lnTo>
                    <a:pt x="366" y="112"/>
                  </a:lnTo>
                  <a:lnTo>
                    <a:pt x="368" y="104"/>
                  </a:lnTo>
                  <a:lnTo>
                    <a:pt x="358" y="106"/>
                  </a:lnTo>
                  <a:lnTo>
                    <a:pt x="364" y="96"/>
                  </a:lnTo>
                  <a:lnTo>
                    <a:pt x="370" y="86"/>
                  </a:lnTo>
                  <a:lnTo>
                    <a:pt x="374" y="82"/>
                  </a:lnTo>
                  <a:lnTo>
                    <a:pt x="380" y="76"/>
                  </a:lnTo>
                  <a:lnTo>
                    <a:pt x="382" y="70"/>
                  </a:lnTo>
                  <a:lnTo>
                    <a:pt x="386" y="64"/>
                  </a:lnTo>
                  <a:lnTo>
                    <a:pt x="376" y="56"/>
                  </a:lnTo>
                  <a:lnTo>
                    <a:pt x="370" y="50"/>
                  </a:lnTo>
                  <a:lnTo>
                    <a:pt x="368" y="42"/>
                  </a:lnTo>
                  <a:lnTo>
                    <a:pt x="368" y="36"/>
                  </a:lnTo>
                  <a:lnTo>
                    <a:pt x="368" y="28"/>
                  </a:lnTo>
                  <a:lnTo>
                    <a:pt x="368" y="20"/>
                  </a:lnTo>
                  <a:lnTo>
                    <a:pt x="364" y="14"/>
                  </a:lnTo>
                  <a:lnTo>
                    <a:pt x="362"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2" name="Freeform 73"/>
            <p:cNvSpPr>
              <a:spLocks/>
            </p:cNvSpPr>
            <p:nvPr/>
          </p:nvSpPr>
          <p:spPr bwMode="auto">
            <a:xfrm>
              <a:off x="4529361" y="2675405"/>
              <a:ext cx="98156" cy="131617"/>
            </a:xfrm>
            <a:custGeom>
              <a:avLst/>
              <a:gdLst>
                <a:gd name="T0" fmla="*/ 12 w 88"/>
                <a:gd name="T1" fmla="*/ 86 h 118"/>
                <a:gd name="T2" fmla="*/ 10 w 88"/>
                <a:gd name="T3" fmla="*/ 90 h 118"/>
                <a:gd name="T4" fmla="*/ 12 w 88"/>
                <a:gd name="T5" fmla="*/ 92 h 118"/>
                <a:gd name="T6" fmla="*/ 12 w 88"/>
                <a:gd name="T7" fmla="*/ 98 h 118"/>
                <a:gd name="T8" fmla="*/ 10 w 88"/>
                <a:gd name="T9" fmla="*/ 102 h 118"/>
                <a:gd name="T10" fmla="*/ 8 w 88"/>
                <a:gd name="T11" fmla="*/ 106 h 118"/>
                <a:gd name="T12" fmla="*/ 18 w 88"/>
                <a:gd name="T13" fmla="*/ 112 h 118"/>
                <a:gd name="T14" fmla="*/ 30 w 88"/>
                <a:gd name="T15" fmla="*/ 118 h 118"/>
                <a:gd name="T16" fmla="*/ 34 w 88"/>
                <a:gd name="T17" fmla="*/ 116 h 118"/>
                <a:gd name="T18" fmla="*/ 36 w 88"/>
                <a:gd name="T19" fmla="*/ 112 h 118"/>
                <a:gd name="T20" fmla="*/ 40 w 88"/>
                <a:gd name="T21" fmla="*/ 102 h 118"/>
                <a:gd name="T22" fmla="*/ 46 w 88"/>
                <a:gd name="T23" fmla="*/ 88 h 118"/>
                <a:gd name="T24" fmla="*/ 50 w 88"/>
                <a:gd name="T25" fmla="*/ 84 h 118"/>
                <a:gd name="T26" fmla="*/ 56 w 88"/>
                <a:gd name="T27" fmla="*/ 80 h 118"/>
                <a:gd name="T28" fmla="*/ 68 w 88"/>
                <a:gd name="T29" fmla="*/ 74 h 118"/>
                <a:gd name="T30" fmla="*/ 78 w 88"/>
                <a:gd name="T31" fmla="*/ 66 h 118"/>
                <a:gd name="T32" fmla="*/ 84 w 88"/>
                <a:gd name="T33" fmla="*/ 54 h 118"/>
                <a:gd name="T34" fmla="*/ 86 w 88"/>
                <a:gd name="T35" fmla="*/ 50 h 118"/>
                <a:gd name="T36" fmla="*/ 86 w 88"/>
                <a:gd name="T37" fmla="*/ 42 h 118"/>
                <a:gd name="T38" fmla="*/ 88 w 88"/>
                <a:gd name="T39" fmla="*/ 40 h 118"/>
                <a:gd name="T40" fmla="*/ 86 w 88"/>
                <a:gd name="T41" fmla="*/ 32 h 118"/>
                <a:gd name="T42" fmla="*/ 84 w 88"/>
                <a:gd name="T43" fmla="*/ 28 h 118"/>
                <a:gd name="T44" fmla="*/ 86 w 88"/>
                <a:gd name="T45" fmla="*/ 26 h 118"/>
                <a:gd name="T46" fmla="*/ 70 w 88"/>
                <a:gd name="T47" fmla="*/ 24 h 118"/>
                <a:gd name="T48" fmla="*/ 56 w 88"/>
                <a:gd name="T49" fmla="*/ 18 h 118"/>
                <a:gd name="T50" fmla="*/ 42 w 88"/>
                <a:gd name="T51" fmla="*/ 10 h 118"/>
                <a:gd name="T52" fmla="*/ 34 w 88"/>
                <a:gd name="T53" fmla="*/ 2 h 118"/>
                <a:gd name="T54" fmla="*/ 28 w 88"/>
                <a:gd name="T55" fmla="*/ 0 h 118"/>
                <a:gd name="T56" fmla="*/ 20 w 88"/>
                <a:gd name="T57" fmla="*/ 2 h 118"/>
                <a:gd name="T58" fmla="*/ 14 w 88"/>
                <a:gd name="T59" fmla="*/ 6 h 118"/>
                <a:gd name="T60" fmla="*/ 12 w 88"/>
                <a:gd name="T61" fmla="*/ 10 h 118"/>
                <a:gd name="T62" fmla="*/ 12 w 88"/>
                <a:gd name="T63" fmla="*/ 14 h 118"/>
                <a:gd name="T64" fmla="*/ 12 w 88"/>
                <a:gd name="T65" fmla="*/ 26 h 118"/>
                <a:gd name="T66" fmla="*/ 6 w 88"/>
                <a:gd name="T67" fmla="*/ 40 h 118"/>
                <a:gd name="T68" fmla="*/ 2 w 88"/>
                <a:gd name="T69" fmla="*/ 54 h 118"/>
                <a:gd name="T70" fmla="*/ 0 w 88"/>
                <a:gd name="T71" fmla="*/ 64 h 118"/>
                <a:gd name="T72" fmla="*/ 4 w 88"/>
                <a:gd name="T73" fmla="*/ 70 h 118"/>
                <a:gd name="T74" fmla="*/ 6 w 88"/>
                <a:gd name="T75" fmla="*/ 72 h 118"/>
                <a:gd name="T76" fmla="*/ 10 w 88"/>
                <a:gd name="T77" fmla="*/ 72 h 118"/>
                <a:gd name="T78" fmla="*/ 14 w 88"/>
                <a:gd name="T79" fmla="*/ 70 h 118"/>
                <a:gd name="T80" fmla="*/ 18 w 88"/>
                <a:gd name="T81" fmla="*/ 66 h 118"/>
                <a:gd name="T82" fmla="*/ 18 w 88"/>
                <a:gd name="T83" fmla="*/ 74 h 118"/>
                <a:gd name="T84" fmla="*/ 18 w 88"/>
                <a:gd name="T85" fmla="*/ 80 h 118"/>
                <a:gd name="T86" fmla="*/ 12 w 88"/>
                <a:gd name="T87" fmla="*/ 84 h 118"/>
                <a:gd name="T88" fmla="*/ 8 w 88"/>
                <a:gd name="T89" fmla="*/ 86 h 118"/>
                <a:gd name="T90" fmla="*/ 10 w 88"/>
                <a:gd name="T91" fmla="*/ 86 h 118"/>
                <a:gd name="T92" fmla="*/ 12 w 88"/>
                <a:gd name="T93" fmla="*/ 8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8" h="118">
                  <a:moveTo>
                    <a:pt x="12" y="86"/>
                  </a:moveTo>
                  <a:lnTo>
                    <a:pt x="10" y="90"/>
                  </a:lnTo>
                  <a:lnTo>
                    <a:pt x="12" y="92"/>
                  </a:lnTo>
                  <a:lnTo>
                    <a:pt x="12" y="98"/>
                  </a:lnTo>
                  <a:lnTo>
                    <a:pt x="10" y="102"/>
                  </a:lnTo>
                  <a:lnTo>
                    <a:pt x="8" y="106"/>
                  </a:lnTo>
                  <a:lnTo>
                    <a:pt x="18" y="112"/>
                  </a:lnTo>
                  <a:lnTo>
                    <a:pt x="30" y="118"/>
                  </a:lnTo>
                  <a:lnTo>
                    <a:pt x="34" y="116"/>
                  </a:lnTo>
                  <a:lnTo>
                    <a:pt x="36" y="112"/>
                  </a:lnTo>
                  <a:lnTo>
                    <a:pt x="40" y="102"/>
                  </a:lnTo>
                  <a:lnTo>
                    <a:pt x="46" y="88"/>
                  </a:lnTo>
                  <a:lnTo>
                    <a:pt x="50" y="84"/>
                  </a:lnTo>
                  <a:lnTo>
                    <a:pt x="56" y="80"/>
                  </a:lnTo>
                  <a:lnTo>
                    <a:pt x="68" y="74"/>
                  </a:lnTo>
                  <a:lnTo>
                    <a:pt x="78" y="66"/>
                  </a:lnTo>
                  <a:lnTo>
                    <a:pt x="84" y="54"/>
                  </a:lnTo>
                  <a:lnTo>
                    <a:pt x="86" y="50"/>
                  </a:lnTo>
                  <a:lnTo>
                    <a:pt x="86" y="42"/>
                  </a:lnTo>
                  <a:lnTo>
                    <a:pt x="88" y="40"/>
                  </a:lnTo>
                  <a:lnTo>
                    <a:pt x="86" y="32"/>
                  </a:lnTo>
                  <a:lnTo>
                    <a:pt x="84" y="28"/>
                  </a:lnTo>
                  <a:lnTo>
                    <a:pt x="86" y="26"/>
                  </a:lnTo>
                  <a:lnTo>
                    <a:pt x="70" y="24"/>
                  </a:lnTo>
                  <a:lnTo>
                    <a:pt x="56" y="18"/>
                  </a:lnTo>
                  <a:lnTo>
                    <a:pt x="42" y="10"/>
                  </a:lnTo>
                  <a:lnTo>
                    <a:pt x="34" y="2"/>
                  </a:lnTo>
                  <a:lnTo>
                    <a:pt x="28" y="0"/>
                  </a:lnTo>
                  <a:lnTo>
                    <a:pt x="20" y="2"/>
                  </a:lnTo>
                  <a:lnTo>
                    <a:pt x="14" y="6"/>
                  </a:lnTo>
                  <a:lnTo>
                    <a:pt x="12" y="10"/>
                  </a:lnTo>
                  <a:lnTo>
                    <a:pt x="12" y="14"/>
                  </a:lnTo>
                  <a:lnTo>
                    <a:pt x="12" y="26"/>
                  </a:lnTo>
                  <a:lnTo>
                    <a:pt x="6" y="40"/>
                  </a:lnTo>
                  <a:lnTo>
                    <a:pt x="2" y="54"/>
                  </a:lnTo>
                  <a:lnTo>
                    <a:pt x="0" y="64"/>
                  </a:lnTo>
                  <a:lnTo>
                    <a:pt x="4" y="70"/>
                  </a:lnTo>
                  <a:lnTo>
                    <a:pt x="6" y="72"/>
                  </a:lnTo>
                  <a:lnTo>
                    <a:pt x="10" y="72"/>
                  </a:lnTo>
                  <a:lnTo>
                    <a:pt x="14" y="70"/>
                  </a:lnTo>
                  <a:lnTo>
                    <a:pt x="18" y="66"/>
                  </a:lnTo>
                  <a:lnTo>
                    <a:pt x="18" y="74"/>
                  </a:lnTo>
                  <a:lnTo>
                    <a:pt x="18" y="80"/>
                  </a:lnTo>
                  <a:lnTo>
                    <a:pt x="12" y="84"/>
                  </a:lnTo>
                  <a:lnTo>
                    <a:pt x="8" y="86"/>
                  </a:lnTo>
                  <a:lnTo>
                    <a:pt x="10" y="86"/>
                  </a:lnTo>
                  <a:lnTo>
                    <a:pt x="12" y="8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3" name="Freeform 74"/>
            <p:cNvSpPr>
              <a:spLocks/>
            </p:cNvSpPr>
            <p:nvPr/>
          </p:nvSpPr>
          <p:spPr bwMode="auto">
            <a:xfrm>
              <a:off x="4524899" y="2711098"/>
              <a:ext cx="232006" cy="370313"/>
            </a:xfrm>
            <a:custGeom>
              <a:avLst/>
              <a:gdLst>
                <a:gd name="T0" fmla="*/ 174 w 208"/>
                <a:gd name="T1" fmla="*/ 318 h 332"/>
                <a:gd name="T2" fmla="*/ 136 w 208"/>
                <a:gd name="T3" fmla="*/ 292 h 332"/>
                <a:gd name="T4" fmla="*/ 98 w 208"/>
                <a:gd name="T5" fmla="*/ 268 h 332"/>
                <a:gd name="T6" fmla="*/ 80 w 208"/>
                <a:gd name="T7" fmla="*/ 232 h 332"/>
                <a:gd name="T8" fmla="*/ 52 w 208"/>
                <a:gd name="T9" fmla="*/ 174 h 332"/>
                <a:gd name="T10" fmla="*/ 32 w 208"/>
                <a:gd name="T11" fmla="*/ 132 h 332"/>
                <a:gd name="T12" fmla="*/ 18 w 208"/>
                <a:gd name="T13" fmla="*/ 112 h 332"/>
                <a:gd name="T14" fmla="*/ 2 w 208"/>
                <a:gd name="T15" fmla="*/ 104 h 332"/>
                <a:gd name="T16" fmla="*/ 0 w 208"/>
                <a:gd name="T17" fmla="*/ 66 h 332"/>
                <a:gd name="T18" fmla="*/ 12 w 208"/>
                <a:gd name="T19" fmla="*/ 54 h 332"/>
                <a:gd name="T20" fmla="*/ 16 w 208"/>
                <a:gd name="T21" fmla="*/ 60 h 332"/>
                <a:gd name="T22" fmla="*/ 12 w 208"/>
                <a:gd name="T23" fmla="*/ 74 h 332"/>
                <a:gd name="T24" fmla="*/ 38 w 208"/>
                <a:gd name="T25" fmla="*/ 84 h 332"/>
                <a:gd name="T26" fmla="*/ 50 w 208"/>
                <a:gd name="T27" fmla="*/ 56 h 332"/>
                <a:gd name="T28" fmla="*/ 72 w 208"/>
                <a:gd name="T29" fmla="*/ 42 h 332"/>
                <a:gd name="T30" fmla="*/ 90 w 208"/>
                <a:gd name="T31" fmla="*/ 18 h 332"/>
                <a:gd name="T32" fmla="*/ 90 w 208"/>
                <a:gd name="T33" fmla="*/ 0 h 332"/>
                <a:gd name="T34" fmla="*/ 106 w 208"/>
                <a:gd name="T35" fmla="*/ 8 h 332"/>
                <a:gd name="T36" fmla="*/ 124 w 208"/>
                <a:gd name="T37" fmla="*/ 26 h 332"/>
                <a:gd name="T38" fmla="*/ 144 w 208"/>
                <a:gd name="T39" fmla="*/ 42 h 332"/>
                <a:gd name="T40" fmla="*/ 152 w 208"/>
                <a:gd name="T41" fmla="*/ 38 h 332"/>
                <a:gd name="T42" fmla="*/ 160 w 208"/>
                <a:gd name="T43" fmla="*/ 44 h 332"/>
                <a:gd name="T44" fmla="*/ 172 w 208"/>
                <a:gd name="T45" fmla="*/ 40 h 332"/>
                <a:gd name="T46" fmla="*/ 174 w 208"/>
                <a:gd name="T47" fmla="*/ 52 h 332"/>
                <a:gd name="T48" fmla="*/ 170 w 208"/>
                <a:gd name="T49" fmla="*/ 64 h 332"/>
                <a:gd name="T50" fmla="*/ 180 w 208"/>
                <a:gd name="T51" fmla="*/ 74 h 332"/>
                <a:gd name="T52" fmla="*/ 154 w 208"/>
                <a:gd name="T53" fmla="*/ 80 h 332"/>
                <a:gd name="T54" fmla="*/ 136 w 208"/>
                <a:gd name="T55" fmla="*/ 90 h 332"/>
                <a:gd name="T56" fmla="*/ 128 w 208"/>
                <a:gd name="T57" fmla="*/ 118 h 332"/>
                <a:gd name="T58" fmla="*/ 120 w 208"/>
                <a:gd name="T59" fmla="*/ 128 h 332"/>
                <a:gd name="T60" fmla="*/ 122 w 208"/>
                <a:gd name="T61" fmla="*/ 142 h 332"/>
                <a:gd name="T62" fmla="*/ 134 w 208"/>
                <a:gd name="T63" fmla="*/ 162 h 332"/>
                <a:gd name="T64" fmla="*/ 148 w 208"/>
                <a:gd name="T65" fmla="*/ 174 h 332"/>
                <a:gd name="T66" fmla="*/ 162 w 208"/>
                <a:gd name="T67" fmla="*/ 180 h 332"/>
                <a:gd name="T68" fmla="*/ 176 w 208"/>
                <a:gd name="T69" fmla="*/ 172 h 332"/>
                <a:gd name="T70" fmla="*/ 178 w 208"/>
                <a:gd name="T71" fmla="*/ 196 h 332"/>
                <a:gd name="T72" fmla="*/ 184 w 208"/>
                <a:gd name="T73" fmla="*/ 198 h 332"/>
                <a:gd name="T74" fmla="*/ 206 w 208"/>
                <a:gd name="T75" fmla="*/ 218 h 332"/>
                <a:gd name="T76" fmla="*/ 204 w 208"/>
                <a:gd name="T77" fmla="*/ 264 h 332"/>
                <a:gd name="T78" fmla="*/ 200 w 208"/>
                <a:gd name="T79" fmla="*/ 276 h 332"/>
                <a:gd name="T80" fmla="*/ 208 w 208"/>
                <a:gd name="T81" fmla="*/ 296 h 332"/>
                <a:gd name="T82" fmla="*/ 200 w 208"/>
                <a:gd name="T83" fmla="*/ 322 h 332"/>
                <a:gd name="T84" fmla="*/ 186 w 208"/>
                <a:gd name="T85" fmla="*/ 332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8" h="332">
                  <a:moveTo>
                    <a:pt x="186" y="332"/>
                  </a:moveTo>
                  <a:lnTo>
                    <a:pt x="180" y="324"/>
                  </a:lnTo>
                  <a:lnTo>
                    <a:pt x="174" y="318"/>
                  </a:lnTo>
                  <a:lnTo>
                    <a:pt x="154" y="300"/>
                  </a:lnTo>
                  <a:lnTo>
                    <a:pt x="146" y="294"/>
                  </a:lnTo>
                  <a:lnTo>
                    <a:pt x="136" y="292"/>
                  </a:lnTo>
                  <a:lnTo>
                    <a:pt x="118" y="282"/>
                  </a:lnTo>
                  <a:lnTo>
                    <a:pt x="108" y="276"/>
                  </a:lnTo>
                  <a:lnTo>
                    <a:pt x="98" y="268"/>
                  </a:lnTo>
                  <a:lnTo>
                    <a:pt x="94" y="262"/>
                  </a:lnTo>
                  <a:lnTo>
                    <a:pt x="90" y="254"/>
                  </a:lnTo>
                  <a:lnTo>
                    <a:pt x="80" y="232"/>
                  </a:lnTo>
                  <a:lnTo>
                    <a:pt x="72" y="212"/>
                  </a:lnTo>
                  <a:lnTo>
                    <a:pt x="62" y="194"/>
                  </a:lnTo>
                  <a:lnTo>
                    <a:pt x="52" y="174"/>
                  </a:lnTo>
                  <a:lnTo>
                    <a:pt x="46" y="158"/>
                  </a:lnTo>
                  <a:lnTo>
                    <a:pt x="40" y="146"/>
                  </a:lnTo>
                  <a:lnTo>
                    <a:pt x="32" y="132"/>
                  </a:lnTo>
                  <a:lnTo>
                    <a:pt x="24" y="118"/>
                  </a:lnTo>
                  <a:lnTo>
                    <a:pt x="22" y="114"/>
                  </a:lnTo>
                  <a:lnTo>
                    <a:pt x="18" y="112"/>
                  </a:lnTo>
                  <a:lnTo>
                    <a:pt x="12" y="108"/>
                  </a:lnTo>
                  <a:lnTo>
                    <a:pt x="4" y="106"/>
                  </a:lnTo>
                  <a:lnTo>
                    <a:pt x="2" y="104"/>
                  </a:lnTo>
                  <a:lnTo>
                    <a:pt x="0" y="100"/>
                  </a:lnTo>
                  <a:lnTo>
                    <a:pt x="0" y="82"/>
                  </a:lnTo>
                  <a:lnTo>
                    <a:pt x="0" y="66"/>
                  </a:lnTo>
                  <a:lnTo>
                    <a:pt x="2" y="64"/>
                  </a:lnTo>
                  <a:lnTo>
                    <a:pt x="4" y="60"/>
                  </a:lnTo>
                  <a:lnTo>
                    <a:pt x="12" y="54"/>
                  </a:lnTo>
                  <a:lnTo>
                    <a:pt x="16" y="54"/>
                  </a:lnTo>
                  <a:lnTo>
                    <a:pt x="14" y="58"/>
                  </a:lnTo>
                  <a:lnTo>
                    <a:pt x="16" y="60"/>
                  </a:lnTo>
                  <a:lnTo>
                    <a:pt x="16" y="66"/>
                  </a:lnTo>
                  <a:lnTo>
                    <a:pt x="14" y="70"/>
                  </a:lnTo>
                  <a:lnTo>
                    <a:pt x="12" y="74"/>
                  </a:lnTo>
                  <a:lnTo>
                    <a:pt x="22" y="80"/>
                  </a:lnTo>
                  <a:lnTo>
                    <a:pt x="34" y="86"/>
                  </a:lnTo>
                  <a:lnTo>
                    <a:pt x="38" y="84"/>
                  </a:lnTo>
                  <a:lnTo>
                    <a:pt x="40" y="80"/>
                  </a:lnTo>
                  <a:lnTo>
                    <a:pt x="44" y="70"/>
                  </a:lnTo>
                  <a:lnTo>
                    <a:pt x="50" y="56"/>
                  </a:lnTo>
                  <a:lnTo>
                    <a:pt x="54" y="52"/>
                  </a:lnTo>
                  <a:lnTo>
                    <a:pt x="60" y="48"/>
                  </a:lnTo>
                  <a:lnTo>
                    <a:pt x="72" y="42"/>
                  </a:lnTo>
                  <a:lnTo>
                    <a:pt x="82" y="34"/>
                  </a:lnTo>
                  <a:lnTo>
                    <a:pt x="88" y="22"/>
                  </a:lnTo>
                  <a:lnTo>
                    <a:pt x="90" y="18"/>
                  </a:lnTo>
                  <a:lnTo>
                    <a:pt x="90" y="10"/>
                  </a:lnTo>
                  <a:lnTo>
                    <a:pt x="92" y="8"/>
                  </a:lnTo>
                  <a:lnTo>
                    <a:pt x="90" y="0"/>
                  </a:lnTo>
                  <a:lnTo>
                    <a:pt x="96" y="0"/>
                  </a:lnTo>
                  <a:lnTo>
                    <a:pt x="100" y="4"/>
                  </a:lnTo>
                  <a:lnTo>
                    <a:pt x="106" y="8"/>
                  </a:lnTo>
                  <a:lnTo>
                    <a:pt x="114" y="14"/>
                  </a:lnTo>
                  <a:lnTo>
                    <a:pt x="120" y="22"/>
                  </a:lnTo>
                  <a:lnTo>
                    <a:pt x="124" y="26"/>
                  </a:lnTo>
                  <a:lnTo>
                    <a:pt x="126" y="34"/>
                  </a:lnTo>
                  <a:lnTo>
                    <a:pt x="128" y="42"/>
                  </a:lnTo>
                  <a:lnTo>
                    <a:pt x="144" y="42"/>
                  </a:lnTo>
                  <a:lnTo>
                    <a:pt x="146" y="42"/>
                  </a:lnTo>
                  <a:lnTo>
                    <a:pt x="148" y="40"/>
                  </a:lnTo>
                  <a:lnTo>
                    <a:pt x="152" y="38"/>
                  </a:lnTo>
                  <a:lnTo>
                    <a:pt x="154" y="38"/>
                  </a:lnTo>
                  <a:lnTo>
                    <a:pt x="156" y="40"/>
                  </a:lnTo>
                  <a:lnTo>
                    <a:pt x="160" y="44"/>
                  </a:lnTo>
                  <a:lnTo>
                    <a:pt x="160" y="40"/>
                  </a:lnTo>
                  <a:lnTo>
                    <a:pt x="164" y="38"/>
                  </a:lnTo>
                  <a:lnTo>
                    <a:pt x="172" y="40"/>
                  </a:lnTo>
                  <a:lnTo>
                    <a:pt x="178" y="44"/>
                  </a:lnTo>
                  <a:lnTo>
                    <a:pt x="176" y="48"/>
                  </a:lnTo>
                  <a:lnTo>
                    <a:pt x="174" y="52"/>
                  </a:lnTo>
                  <a:lnTo>
                    <a:pt x="170" y="56"/>
                  </a:lnTo>
                  <a:lnTo>
                    <a:pt x="168" y="60"/>
                  </a:lnTo>
                  <a:lnTo>
                    <a:pt x="170" y="64"/>
                  </a:lnTo>
                  <a:lnTo>
                    <a:pt x="174" y="66"/>
                  </a:lnTo>
                  <a:lnTo>
                    <a:pt x="180" y="70"/>
                  </a:lnTo>
                  <a:lnTo>
                    <a:pt x="180" y="74"/>
                  </a:lnTo>
                  <a:lnTo>
                    <a:pt x="176" y="76"/>
                  </a:lnTo>
                  <a:lnTo>
                    <a:pt x="164" y="78"/>
                  </a:lnTo>
                  <a:lnTo>
                    <a:pt x="154" y="80"/>
                  </a:lnTo>
                  <a:lnTo>
                    <a:pt x="144" y="82"/>
                  </a:lnTo>
                  <a:lnTo>
                    <a:pt x="138" y="86"/>
                  </a:lnTo>
                  <a:lnTo>
                    <a:pt x="136" y="90"/>
                  </a:lnTo>
                  <a:lnTo>
                    <a:pt x="134" y="98"/>
                  </a:lnTo>
                  <a:lnTo>
                    <a:pt x="132" y="106"/>
                  </a:lnTo>
                  <a:lnTo>
                    <a:pt x="128" y="118"/>
                  </a:lnTo>
                  <a:lnTo>
                    <a:pt x="126" y="122"/>
                  </a:lnTo>
                  <a:lnTo>
                    <a:pt x="124" y="124"/>
                  </a:lnTo>
                  <a:lnTo>
                    <a:pt x="120" y="128"/>
                  </a:lnTo>
                  <a:lnTo>
                    <a:pt x="118" y="132"/>
                  </a:lnTo>
                  <a:lnTo>
                    <a:pt x="120" y="138"/>
                  </a:lnTo>
                  <a:lnTo>
                    <a:pt x="122" y="142"/>
                  </a:lnTo>
                  <a:lnTo>
                    <a:pt x="126" y="150"/>
                  </a:lnTo>
                  <a:lnTo>
                    <a:pt x="132" y="158"/>
                  </a:lnTo>
                  <a:lnTo>
                    <a:pt x="134" y="162"/>
                  </a:lnTo>
                  <a:lnTo>
                    <a:pt x="134" y="168"/>
                  </a:lnTo>
                  <a:lnTo>
                    <a:pt x="142" y="170"/>
                  </a:lnTo>
                  <a:lnTo>
                    <a:pt x="148" y="174"/>
                  </a:lnTo>
                  <a:lnTo>
                    <a:pt x="154" y="180"/>
                  </a:lnTo>
                  <a:lnTo>
                    <a:pt x="158" y="182"/>
                  </a:lnTo>
                  <a:lnTo>
                    <a:pt x="162" y="180"/>
                  </a:lnTo>
                  <a:lnTo>
                    <a:pt x="164" y="180"/>
                  </a:lnTo>
                  <a:lnTo>
                    <a:pt x="166" y="172"/>
                  </a:lnTo>
                  <a:lnTo>
                    <a:pt x="176" y="172"/>
                  </a:lnTo>
                  <a:lnTo>
                    <a:pt x="176" y="188"/>
                  </a:lnTo>
                  <a:lnTo>
                    <a:pt x="176" y="194"/>
                  </a:lnTo>
                  <a:lnTo>
                    <a:pt x="178" y="196"/>
                  </a:lnTo>
                  <a:lnTo>
                    <a:pt x="180" y="198"/>
                  </a:lnTo>
                  <a:lnTo>
                    <a:pt x="182" y="198"/>
                  </a:lnTo>
                  <a:lnTo>
                    <a:pt x="184" y="198"/>
                  </a:lnTo>
                  <a:lnTo>
                    <a:pt x="192" y="200"/>
                  </a:lnTo>
                  <a:lnTo>
                    <a:pt x="202" y="212"/>
                  </a:lnTo>
                  <a:lnTo>
                    <a:pt x="206" y="218"/>
                  </a:lnTo>
                  <a:lnTo>
                    <a:pt x="208" y="226"/>
                  </a:lnTo>
                  <a:lnTo>
                    <a:pt x="206" y="258"/>
                  </a:lnTo>
                  <a:lnTo>
                    <a:pt x="204" y="264"/>
                  </a:lnTo>
                  <a:lnTo>
                    <a:pt x="204" y="266"/>
                  </a:lnTo>
                  <a:lnTo>
                    <a:pt x="202" y="270"/>
                  </a:lnTo>
                  <a:lnTo>
                    <a:pt x="200" y="276"/>
                  </a:lnTo>
                  <a:lnTo>
                    <a:pt x="202" y="290"/>
                  </a:lnTo>
                  <a:lnTo>
                    <a:pt x="204" y="294"/>
                  </a:lnTo>
                  <a:lnTo>
                    <a:pt x="208" y="296"/>
                  </a:lnTo>
                  <a:lnTo>
                    <a:pt x="204" y="306"/>
                  </a:lnTo>
                  <a:lnTo>
                    <a:pt x="202" y="316"/>
                  </a:lnTo>
                  <a:lnTo>
                    <a:pt x="200" y="322"/>
                  </a:lnTo>
                  <a:lnTo>
                    <a:pt x="196" y="326"/>
                  </a:lnTo>
                  <a:lnTo>
                    <a:pt x="190" y="330"/>
                  </a:lnTo>
                  <a:lnTo>
                    <a:pt x="186" y="3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4" name="Freeform 75"/>
            <p:cNvSpPr>
              <a:spLocks/>
            </p:cNvSpPr>
            <p:nvPr/>
          </p:nvSpPr>
          <p:spPr bwMode="auto">
            <a:xfrm>
              <a:off x="4739058" y="2907409"/>
              <a:ext cx="218621" cy="265465"/>
            </a:xfrm>
            <a:custGeom>
              <a:avLst/>
              <a:gdLst>
                <a:gd name="T0" fmla="*/ 10 w 196"/>
                <a:gd name="T1" fmla="*/ 34 h 238"/>
                <a:gd name="T2" fmla="*/ 16 w 196"/>
                <a:gd name="T3" fmla="*/ 50 h 238"/>
                <a:gd name="T4" fmla="*/ 12 w 196"/>
                <a:gd name="T5" fmla="*/ 88 h 238"/>
                <a:gd name="T6" fmla="*/ 10 w 196"/>
                <a:gd name="T7" fmla="*/ 94 h 238"/>
                <a:gd name="T8" fmla="*/ 10 w 196"/>
                <a:gd name="T9" fmla="*/ 114 h 238"/>
                <a:gd name="T10" fmla="*/ 16 w 196"/>
                <a:gd name="T11" fmla="*/ 120 h 238"/>
                <a:gd name="T12" fmla="*/ 12 w 196"/>
                <a:gd name="T13" fmla="*/ 132 h 238"/>
                <a:gd name="T14" fmla="*/ 18 w 196"/>
                <a:gd name="T15" fmla="*/ 156 h 238"/>
                <a:gd name="T16" fmla="*/ 26 w 196"/>
                <a:gd name="T17" fmla="*/ 198 h 238"/>
                <a:gd name="T18" fmla="*/ 30 w 196"/>
                <a:gd name="T19" fmla="*/ 202 h 238"/>
                <a:gd name="T20" fmla="*/ 36 w 196"/>
                <a:gd name="T21" fmla="*/ 208 h 238"/>
                <a:gd name="T22" fmla="*/ 44 w 196"/>
                <a:gd name="T23" fmla="*/ 234 h 238"/>
                <a:gd name="T24" fmla="*/ 50 w 196"/>
                <a:gd name="T25" fmla="*/ 238 h 238"/>
                <a:gd name="T26" fmla="*/ 60 w 196"/>
                <a:gd name="T27" fmla="*/ 232 h 238"/>
                <a:gd name="T28" fmla="*/ 76 w 196"/>
                <a:gd name="T29" fmla="*/ 226 h 238"/>
                <a:gd name="T30" fmla="*/ 92 w 196"/>
                <a:gd name="T31" fmla="*/ 230 h 238"/>
                <a:gd name="T32" fmla="*/ 100 w 196"/>
                <a:gd name="T33" fmla="*/ 232 h 238"/>
                <a:gd name="T34" fmla="*/ 112 w 196"/>
                <a:gd name="T35" fmla="*/ 228 h 238"/>
                <a:gd name="T36" fmla="*/ 126 w 196"/>
                <a:gd name="T37" fmla="*/ 204 h 238"/>
                <a:gd name="T38" fmla="*/ 132 w 196"/>
                <a:gd name="T39" fmla="*/ 188 h 238"/>
                <a:gd name="T40" fmla="*/ 144 w 196"/>
                <a:gd name="T41" fmla="*/ 176 h 238"/>
                <a:gd name="T42" fmla="*/ 162 w 196"/>
                <a:gd name="T43" fmla="*/ 172 h 238"/>
                <a:gd name="T44" fmla="*/ 178 w 196"/>
                <a:gd name="T45" fmla="*/ 174 h 238"/>
                <a:gd name="T46" fmla="*/ 190 w 196"/>
                <a:gd name="T47" fmla="*/ 174 h 238"/>
                <a:gd name="T48" fmla="*/ 196 w 196"/>
                <a:gd name="T49" fmla="*/ 162 h 238"/>
                <a:gd name="T50" fmla="*/ 196 w 196"/>
                <a:gd name="T51" fmla="*/ 148 h 238"/>
                <a:gd name="T52" fmla="*/ 186 w 196"/>
                <a:gd name="T53" fmla="*/ 138 h 238"/>
                <a:gd name="T54" fmla="*/ 180 w 196"/>
                <a:gd name="T55" fmla="*/ 130 h 238"/>
                <a:gd name="T56" fmla="*/ 180 w 196"/>
                <a:gd name="T57" fmla="*/ 120 h 238"/>
                <a:gd name="T58" fmla="*/ 158 w 196"/>
                <a:gd name="T59" fmla="*/ 116 h 238"/>
                <a:gd name="T60" fmla="*/ 152 w 196"/>
                <a:gd name="T61" fmla="*/ 108 h 238"/>
                <a:gd name="T62" fmla="*/ 152 w 196"/>
                <a:gd name="T63" fmla="*/ 94 h 238"/>
                <a:gd name="T64" fmla="*/ 148 w 196"/>
                <a:gd name="T65" fmla="*/ 90 h 238"/>
                <a:gd name="T66" fmla="*/ 142 w 196"/>
                <a:gd name="T67" fmla="*/ 70 h 238"/>
                <a:gd name="T68" fmla="*/ 134 w 196"/>
                <a:gd name="T69" fmla="*/ 66 h 238"/>
                <a:gd name="T70" fmla="*/ 120 w 196"/>
                <a:gd name="T71" fmla="*/ 68 h 238"/>
                <a:gd name="T72" fmla="*/ 114 w 196"/>
                <a:gd name="T73" fmla="*/ 66 h 238"/>
                <a:gd name="T74" fmla="*/ 108 w 196"/>
                <a:gd name="T75" fmla="*/ 60 h 238"/>
                <a:gd name="T76" fmla="*/ 100 w 196"/>
                <a:gd name="T77" fmla="*/ 54 h 238"/>
                <a:gd name="T78" fmla="*/ 94 w 196"/>
                <a:gd name="T79" fmla="*/ 54 h 238"/>
                <a:gd name="T80" fmla="*/ 74 w 196"/>
                <a:gd name="T81" fmla="*/ 44 h 238"/>
                <a:gd name="T82" fmla="*/ 66 w 196"/>
                <a:gd name="T83" fmla="*/ 30 h 238"/>
                <a:gd name="T84" fmla="*/ 66 w 196"/>
                <a:gd name="T85" fmla="*/ 10 h 238"/>
                <a:gd name="T86" fmla="*/ 64 w 196"/>
                <a:gd name="T87" fmla="*/ 2 h 238"/>
                <a:gd name="T88" fmla="*/ 56 w 196"/>
                <a:gd name="T89" fmla="*/ 0 h 238"/>
                <a:gd name="T90" fmla="*/ 42 w 196"/>
                <a:gd name="T91" fmla="*/ 6 h 238"/>
                <a:gd name="T92" fmla="*/ 20 w 196"/>
                <a:gd name="T93" fmla="*/ 22 h 238"/>
                <a:gd name="T94" fmla="*/ 8 w 196"/>
                <a:gd name="T95" fmla="*/ 26 h 238"/>
                <a:gd name="T96" fmla="*/ 0 w 196"/>
                <a:gd name="T97" fmla="*/ 24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6" h="238">
                  <a:moveTo>
                    <a:pt x="0" y="24"/>
                  </a:moveTo>
                  <a:lnTo>
                    <a:pt x="10" y="34"/>
                  </a:lnTo>
                  <a:lnTo>
                    <a:pt x="14" y="42"/>
                  </a:lnTo>
                  <a:lnTo>
                    <a:pt x="16" y="50"/>
                  </a:lnTo>
                  <a:lnTo>
                    <a:pt x="14" y="82"/>
                  </a:lnTo>
                  <a:lnTo>
                    <a:pt x="12" y="88"/>
                  </a:lnTo>
                  <a:lnTo>
                    <a:pt x="12" y="90"/>
                  </a:lnTo>
                  <a:lnTo>
                    <a:pt x="10" y="94"/>
                  </a:lnTo>
                  <a:lnTo>
                    <a:pt x="8" y="100"/>
                  </a:lnTo>
                  <a:lnTo>
                    <a:pt x="10" y="114"/>
                  </a:lnTo>
                  <a:lnTo>
                    <a:pt x="12" y="118"/>
                  </a:lnTo>
                  <a:lnTo>
                    <a:pt x="16" y="120"/>
                  </a:lnTo>
                  <a:lnTo>
                    <a:pt x="14" y="126"/>
                  </a:lnTo>
                  <a:lnTo>
                    <a:pt x="12" y="132"/>
                  </a:lnTo>
                  <a:lnTo>
                    <a:pt x="8" y="146"/>
                  </a:lnTo>
                  <a:lnTo>
                    <a:pt x="18" y="156"/>
                  </a:lnTo>
                  <a:lnTo>
                    <a:pt x="22" y="168"/>
                  </a:lnTo>
                  <a:lnTo>
                    <a:pt x="26" y="198"/>
                  </a:lnTo>
                  <a:lnTo>
                    <a:pt x="28" y="200"/>
                  </a:lnTo>
                  <a:lnTo>
                    <a:pt x="30" y="202"/>
                  </a:lnTo>
                  <a:lnTo>
                    <a:pt x="34" y="204"/>
                  </a:lnTo>
                  <a:lnTo>
                    <a:pt x="36" y="208"/>
                  </a:lnTo>
                  <a:lnTo>
                    <a:pt x="42" y="228"/>
                  </a:lnTo>
                  <a:lnTo>
                    <a:pt x="44" y="234"/>
                  </a:lnTo>
                  <a:lnTo>
                    <a:pt x="46" y="238"/>
                  </a:lnTo>
                  <a:lnTo>
                    <a:pt x="50" y="238"/>
                  </a:lnTo>
                  <a:lnTo>
                    <a:pt x="56" y="236"/>
                  </a:lnTo>
                  <a:lnTo>
                    <a:pt x="60" y="232"/>
                  </a:lnTo>
                  <a:lnTo>
                    <a:pt x="70" y="220"/>
                  </a:lnTo>
                  <a:lnTo>
                    <a:pt x="76" y="226"/>
                  </a:lnTo>
                  <a:lnTo>
                    <a:pt x="84" y="228"/>
                  </a:lnTo>
                  <a:lnTo>
                    <a:pt x="92" y="230"/>
                  </a:lnTo>
                  <a:lnTo>
                    <a:pt x="98" y="238"/>
                  </a:lnTo>
                  <a:lnTo>
                    <a:pt x="100" y="232"/>
                  </a:lnTo>
                  <a:lnTo>
                    <a:pt x="104" y="230"/>
                  </a:lnTo>
                  <a:lnTo>
                    <a:pt x="112" y="228"/>
                  </a:lnTo>
                  <a:lnTo>
                    <a:pt x="126" y="228"/>
                  </a:lnTo>
                  <a:lnTo>
                    <a:pt x="126" y="204"/>
                  </a:lnTo>
                  <a:lnTo>
                    <a:pt x="128" y="196"/>
                  </a:lnTo>
                  <a:lnTo>
                    <a:pt x="132" y="188"/>
                  </a:lnTo>
                  <a:lnTo>
                    <a:pt x="136" y="180"/>
                  </a:lnTo>
                  <a:lnTo>
                    <a:pt x="144" y="176"/>
                  </a:lnTo>
                  <a:lnTo>
                    <a:pt x="152" y="172"/>
                  </a:lnTo>
                  <a:lnTo>
                    <a:pt x="162" y="172"/>
                  </a:lnTo>
                  <a:lnTo>
                    <a:pt x="170" y="172"/>
                  </a:lnTo>
                  <a:lnTo>
                    <a:pt x="178" y="174"/>
                  </a:lnTo>
                  <a:lnTo>
                    <a:pt x="190" y="180"/>
                  </a:lnTo>
                  <a:lnTo>
                    <a:pt x="190" y="174"/>
                  </a:lnTo>
                  <a:lnTo>
                    <a:pt x="192" y="170"/>
                  </a:lnTo>
                  <a:lnTo>
                    <a:pt x="196" y="162"/>
                  </a:lnTo>
                  <a:lnTo>
                    <a:pt x="196" y="156"/>
                  </a:lnTo>
                  <a:lnTo>
                    <a:pt x="196" y="148"/>
                  </a:lnTo>
                  <a:lnTo>
                    <a:pt x="194" y="146"/>
                  </a:lnTo>
                  <a:lnTo>
                    <a:pt x="186" y="138"/>
                  </a:lnTo>
                  <a:lnTo>
                    <a:pt x="184" y="134"/>
                  </a:lnTo>
                  <a:lnTo>
                    <a:pt x="180" y="130"/>
                  </a:lnTo>
                  <a:lnTo>
                    <a:pt x="180" y="126"/>
                  </a:lnTo>
                  <a:lnTo>
                    <a:pt x="180" y="120"/>
                  </a:lnTo>
                  <a:lnTo>
                    <a:pt x="168" y="118"/>
                  </a:lnTo>
                  <a:lnTo>
                    <a:pt x="158" y="116"/>
                  </a:lnTo>
                  <a:lnTo>
                    <a:pt x="154" y="112"/>
                  </a:lnTo>
                  <a:lnTo>
                    <a:pt x="152" y="108"/>
                  </a:lnTo>
                  <a:lnTo>
                    <a:pt x="152" y="102"/>
                  </a:lnTo>
                  <a:lnTo>
                    <a:pt x="152" y="94"/>
                  </a:lnTo>
                  <a:lnTo>
                    <a:pt x="150" y="92"/>
                  </a:lnTo>
                  <a:lnTo>
                    <a:pt x="148" y="90"/>
                  </a:lnTo>
                  <a:lnTo>
                    <a:pt x="146" y="80"/>
                  </a:lnTo>
                  <a:lnTo>
                    <a:pt x="142" y="70"/>
                  </a:lnTo>
                  <a:lnTo>
                    <a:pt x="138" y="68"/>
                  </a:lnTo>
                  <a:lnTo>
                    <a:pt x="134" y="66"/>
                  </a:lnTo>
                  <a:lnTo>
                    <a:pt x="124" y="68"/>
                  </a:lnTo>
                  <a:lnTo>
                    <a:pt x="120" y="68"/>
                  </a:lnTo>
                  <a:lnTo>
                    <a:pt x="116" y="68"/>
                  </a:lnTo>
                  <a:lnTo>
                    <a:pt x="114" y="66"/>
                  </a:lnTo>
                  <a:lnTo>
                    <a:pt x="114" y="62"/>
                  </a:lnTo>
                  <a:lnTo>
                    <a:pt x="108" y="60"/>
                  </a:lnTo>
                  <a:lnTo>
                    <a:pt x="104" y="58"/>
                  </a:lnTo>
                  <a:lnTo>
                    <a:pt x="100" y="54"/>
                  </a:lnTo>
                  <a:lnTo>
                    <a:pt x="98" y="52"/>
                  </a:lnTo>
                  <a:lnTo>
                    <a:pt x="94" y="54"/>
                  </a:lnTo>
                  <a:lnTo>
                    <a:pt x="84" y="50"/>
                  </a:lnTo>
                  <a:lnTo>
                    <a:pt x="74" y="44"/>
                  </a:lnTo>
                  <a:lnTo>
                    <a:pt x="70" y="36"/>
                  </a:lnTo>
                  <a:lnTo>
                    <a:pt x="66" y="30"/>
                  </a:lnTo>
                  <a:lnTo>
                    <a:pt x="64" y="20"/>
                  </a:lnTo>
                  <a:lnTo>
                    <a:pt x="66" y="10"/>
                  </a:lnTo>
                  <a:lnTo>
                    <a:pt x="66" y="6"/>
                  </a:lnTo>
                  <a:lnTo>
                    <a:pt x="64" y="2"/>
                  </a:lnTo>
                  <a:lnTo>
                    <a:pt x="62" y="0"/>
                  </a:lnTo>
                  <a:lnTo>
                    <a:pt x="56" y="0"/>
                  </a:lnTo>
                  <a:lnTo>
                    <a:pt x="48" y="2"/>
                  </a:lnTo>
                  <a:lnTo>
                    <a:pt x="42" y="6"/>
                  </a:lnTo>
                  <a:lnTo>
                    <a:pt x="30" y="14"/>
                  </a:lnTo>
                  <a:lnTo>
                    <a:pt x="20" y="22"/>
                  </a:lnTo>
                  <a:lnTo>
                    <a:pt x="12" y="26"/>
                  </a:lnTo>
                  <a:lnTo>
                    <a:pt x="8" y="26"/>
                  </a:lnTo>
                  <a:lnTo>
                    <a:pt x="4" y="24"/>
                  </a:lnTo>
                  <a:lnTo>
                    <a:pt x="0"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5" name="Freeform 76"/>
            <p:cNvSpPr>
              <a:spLocks/>
            </p:cNvSpPr>
            <p:nvPr/>
          </p:nvSpPr>
          <p:spPr bwMode="auto">
            <a:xfrm>
              <a:off x="4879600" y="3099258"/>
              <a:ext cx="149465" cy="169541"/>
            </a:xfrm>
            <a:custGeom>
              <a:avLst/>
              <a:gdLst>
                <a:gd name="T0" fmla="*/ 132 w 134"/>
                <a:gd name="T1" fmla="*/ 118 h 152"/>
                <a:gd name="T2" fmla="*/ 134 w 134"/>
                <a:gd name="T3" fmla="*/ 122 h 152"/>
                <a:gd name="T4" fmla="*/ 134 w 134"/>
                <a:gd name="T5" fmla="*/ 130 h 152"/>
                <a:gd name="T6" fmla="*/ 134 w 134"/>
                <a:gd name="T7" fmla="*/ 136 h 152"/>
                <a:gd name="T8" fmla="*/ 130 w 134"/>
                <a:gd name="T9" fmla="*/ 138 h 152"/>
                <a:gd name="T10" fmla="*/ 122 w 134"/>
                <a:gd name="T11" fmla="*/ 146 h 152"/>
                <a:gd name="T12" fmla="*/ 112 w 134"/>
                <a:gd name="T13" fmla="*/ 150 h 152"/>
                <a:gd name="T14" fmla="*/ 102 w 134"/>
                <a:gd name="T15" fmla="*/ 152 h 152"/>
                <a:gd name="T16" fmla="*/ 94 w 134"/>
                <a:gd name="T17" fmla="*/ 152 h 152"/>
                <a:gd name="T18" fmla="*/ 86 w 134"/>
                <a:gd name="T19" fmla="*/ 150 h 152"/>
                <a:gd name="T20" fmla="*/ 82 w 134"/>
                <a:gd name="T21" fmla="*/ 148 h 152"/>
                <a:gd name="T22" fmla="*/ 74 w 134"/>
                <a:gd name="T23" fmla="*/ 148 h 152"/>
                <a:gd name="T24" fmla="*/ 76 w 134"/>
                <a:gd name="T25" fmla="*/ 138 h 152"/>
                <a:gd name="T26" fmla="*/ 80 w 134"/>
                <a:gd name="T27" fmla="*/ 132 h 152"/>
                <a:gd name="T28" fmla="*/ 82 w 134"/>
                <a:gd name="T29" fmla="*/ 124 h 152"/>
                <a:gd name="T30" fmla="*/ 84 w 134"/>
                <a:gd name="T31" fmla="*/ 116 h 152"/>
                <a:gd name="T32" fmla="*/ 82 w 134"/>
                <a:gd name="T33" fmla="*/ 110 h 152"/>
                <a:gd name="T34" fmla="*/ 78 w 134"/>
                <a:gd name="T35" fmla="*/ 106 h 152"/>
                <a:gd name="T36" fmla="*/ 72 w 134"/>
                <a:gd name="T37" fmla="*/ 106 h 152"/>
                <a:gd name="T38" fmla="*/ 64 w 134"/>
                <a:gd name="T39" fmla="*/ 104 h 152"/>
                <a:gd name="T40" fmla="*/ 62 w 134"/>
                <a:gd name="T41" fmla="*/ 102 h 152"/>
                <a:gd name="T42" fmla="*/ 60 w 134"/>
                <a:gd name="T43" fmla="*/ 98 h 152"/>
                <a:gd name="T44" fmla="*/ 58 w 134"/>
                <a:gd name="T45" fmla="*/ 94 h 152"/>
                <a:gd name="T46" fmla="*/ 54 w 134"/>
                <a:gd name="T47" fmla="*/ 92 h 152"/>
                <a:gd name="T48" fmla="*/ 46 w 134"/>
                <a:gd name="T49" fmla="*/ 90 h 152"/>
                <a:gd name="T50" fmla="*/ 40 w 134"/>
                <a:gd name="T51" fmla="*/ 88 h 152"/>
                <a:gd name="T52" fmla="*/ 34 w 134"/>
                <a:gd name="T53" fmla="*/ 88 h 152"/>
                <a:gd name="T54" fmla="*/ 30 w 134"/>
                <a:gd name="T55" fmla="*/ 86 h 152"/>
                <a:gd name="T56" fmla="*/ 24 w 134"/>
                <a:gd name="T57" fmla="*/ 82 h 152"/>
                <a:gd name="T58" fmla="*/ 12 w 134"/>
                <a:gd name="T59" fmla="*/ 66 h 152"/>
                <a:gd name="T60" fmla="*/ 4 w 134"/>
                <a:gd name="T61" fmla="*/ 62 h 152"/>
                <a:gd name="T62" fmla="*/ 2 w 134"/>
                <a:gd name="T63" fmla="*/ 60 h 152"/>
                <a:gd name="T64" fmla="*/ 0 w 134"/>
                <a:gd name="T65" fmla="*/ 58 h 152"/>
                <a:gd name="T66" fmla="*/ 0 w 134"/>
                <a:gd name="T67" fmla="*/ 56 h 152"/>
                <a:gd name="T68" fmla="*/ 0 w 134"/>
                <a:gd name="T69" fmla="*/ 32 h 152"/>
                <a:gd name="T70" fmla="*/ 2 w 134"/>
                <a:gd name="T71" fmla="*/ 24 h 152"/>
                <a:gd name="T72" fmla="*/ 6 w 134"/>
                <a:gd name="T73" fmla="*/ 16 h 152"/>
                <a:gd name="T74" fmla="*/ 10 w 134"/>
                <a:gd name="T75" fmla="*/ 8 h 152"/>
                <a:gd name="T76" fmla="*/ 18 w 134"/>
                <a:gd name="T77" fmla="*/ 4 h 152"/>
                <a:gd name="T78" fmla="*/ 26 w 134"/>
                <a:gd name="T79" fmla="*/ 0 h 152"/>
                <a:gd name="T80" fmla="*/ 36 w 134"/>
                <a:gd name="T81" fmla="*/ 0 h 152"/>
                <a:gd name="T82" fmla="*/ 44 w 134"/>
                <a:gd name="T83" fmla="*/ 0 h 152"/>
                <a:gd name="T84" fmla="*/ 52 w 134"/>
                <a:gd name="T85" fmla="*/ 2 h 152"/>
                <a:gd name="T86" fmla="*/ 64 w 134"/>
                <a:gd name="T87" fmla="*/ 8 h 152"/>
                <a:gd name="T88" fmla="*/ 64 w 134"/>
                <a:gd name="T89" fmla="*/ 18 h 152"/>
                <a:gd name="T90" fmla="*/ 70 w 134"/>
                <a:gd name="T91" fmla="*/ 34 h 152"/>
                <a:gd name="T92" fmla="*/ 76 w 134"/>
                <a:gd name="T93" fmla="*/ 50 h 152"/>
                <a:gd name="T94" fmla="*/ 78 w 134"/>
                <a:gd name="T95" fmla="*/ 54 h 152"/>
                <a:gd name="T96" fmla="*/ 82 w 134"/>
                <a:gd name="T97" fmla="*/ 56 h 152"/>
                <a:gd name="T98" fmla="*/ 92 w 134"/>
                <a:gd name="T99" fmla="*/ 56 h 152"/>
                <a:gd name="T100" fmla="*/ 100 w 134"/>
                <a:gd name="T101" fmla="*/ 58 h 152"/>
                <a:gd name="T102" fmla="*/ 106 w 134"/>
                <a:gd name="T103" fmla="*/ 62 h 152"/>
                <a:gd name="T104" fmla="*/ 108 w 134"/>
                <a:gd name="T105" fmla="*/ 68 h 152"/>
                <a:gd name="T106" fmla="*/ 114 w 134"/>
                <a:gd name="T107" fmla="*/ 80 h 152"/>
                <a:gd name="T108" fmla="*/ 120 w 134"/>
                <a:gd name="T109" fmla="*/ 90 h 152"/>
                <a:gd name="T110" fmla="*/ 122 w 134"/>
                <a:gd name="T111" fmla="*/ 86 h 152"/>
                <a:gd name="T112" fmla="*/ 126 w 134"/>
                <a:gd name="T113" fmla="*/ 84 h 152"/>
                <a:gd name="T114" fmla="*/ 128 w 134"/>
                <a:gd name="T115" fmla="*/ 82 h 152"/>
                <a:gd name="T116" fmla="*/ 132 w 134"/>
                <a:gd name="T117" fmla="*/ 84 h 152"/>
                <a:gd name="T118" fmla="*/ 132 w 134"/>
                <a:gd name="T119" fmla="*/ 88 h 152"/>
                <a:gd name="T120" fmla="*/ 132 w 134"/>
                <a:gd name="T121" fmla="*/ 94 h 152"/>
                <a:gd name="T122" fmla="*/ 132 w 134"/>
                <a:gd name="T123" fmla="*/ 106 h 152"/>
                <a:gd name="T124" fmla="*/ 132 w 134"/>
                <a:gd name="T125" fmla="*/ 1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4" h="152">
                  <a:moveTo>
                    <a:pt x="132" y="118"/>
                  </a:moveTo>
                  <a:lnTo>
                    <a:pt x="134" y="122"/>
                  </a:lnTo>
                  <a:lnTo>
                    <a:pt x="134" y="130"/>
                  </a:lnTo>
                  <a:lnTo>
                    <a:pt x="134" y="136"/>
                  </a:lnTo>
                  <a:lnTo>
                    <a:pt x="130" y="138"/>
                  </a:lnTo>
                  <a:lnTo>
                    <a:pt x="122" y="146"/>
                  </a:lnTo>
                  <a:lnTo>
                    <a:pt x="112" y="150"/>
                  </a:lnTo>
                  <a:lnTo>
                    <a:pt x="102" y="152"/>
                  </a:lnTo>
                  <a:lnTo>
                    <a:pt x="94" y="152"/>
                  </a:lnTo>
                  <a:lnTo>
                    <a:pt x="86" y="150"/>
                  </a:lnTo>
                  <a:lnTo>
                    <a:pt x="82" y="148"/>
                  </a:lnTo>
                  <a:lnTo>
                    <a:pt x="74" y="148"/>
                  </a:lnTo>
                  <a:lnTo>
                    <a:pt x="76" y="138"/>
                  </a:lnTo>
                  <a:lnTo>
                    <a:pt x="80" y="132"/>
                  </a:lnTo>
                  <a:lnTo>
                    <a:pt x="82" y="124"/>
                  </a:lnTo>
                  <a:lnTo>
                    <a:pt x="84" y="116"/>
                  </a:lnTo>
                  <a:lnTo>
                    <a:pt x="82" y="110"/>
                  </a:lnTo>
                  <a:lnTo>
                    <a:pt x="78" y="106"/>
                  </a:lnTo>
                  <a:lnTo>
                    <a:pt x="72" y="106"/>
                  </a:lnTo>
                  <a:lnTo>
                    <a:pt x="64" y="104"/>
                  </a:lnTo>
                  <a:lnTo>
                    <a:pt x="62" y="102"/>
                  </a:lnTo>
                  <a:lnTo>
                    <a:pt x="60" y="98"/>
                  </a:lnTo>
                  <a:lnTo>
                    <a:pt x="58" y="94"/>
                  </a:lnTo>
                  <a:lnTo>
                    <a:pt x="54" y="92"/>
                  </a:lnTo>
                  <a:lnTo>
                    <a:pt x="46" y="90"/>
                  </a:lnTo>
                  <a:lnTo>
                    <a:pt x="40" y="88"/>
                  </a:lnTo>
                  <a:lnTo>
                    <a:pt x="34" y="88"/>
                  </a:lnTo>
                  <a:lnTo>
                    <a:pt x="30" y="86"/>
                  </a:lnTo>
                  <a:lnTo>
                    <a:pt x="24" y="82"/>
                  </a:lnTo>
                  <a:lnTo>
                    <a:pt x="12" y="66"/>
                  </a:lnTo>
                  <a:lnTo>
                    <a:pt x="4" y="62"/>
                  </a:lnTo>
                  <a:lnTo>
                    <a:pt x="2" y="60"/>
                  </a:lnTo>
                  <a:lnTo>
                    <a:pt x="0" y="58"/>
                  </a:lnTo>
                  <a:lnTo>
                    <a:pt x="0" y="56"/>
                  </a:lnTo>
                  <a:lnTo>
                    <a:pt x="0" y="32"/>
                  </a:lnTo>
                  <a:lnTo>
                    <a:pt x="2" y="24"/>
                  </a:lnTo>
                  <a:lnTo>
                    <a:pt x="6" y="16"/>
                  </a:lnTo>
                  <a:lnTo>
                    <a:pt x="10" y="8"/>
                  </a:lnTo>
                  <a:lnTo>
                    <a:pt x="18" y="4"/>
                  </a:lnTo>
                  <a:lnTo>
                    <a:pt x="26" y="0"/>
                  </a:lnTo>
                  <a:lnTo>
                    <a:pt x="36" y="0"/>
                  </a:lnTo>
                  <a:lnTo>
                    <a:pt x="44" y="0"/>
                  </a:lnTo>
                  <a:lnTo>
                    <a:pt x="52" y="2"/>
                  </a:lnTo>
                  <a:lnTo>
                    <a:pt x="64" y="8"/>
                  </a:lnTo>
                  <a:lnTo>
                    <a:pt x="64" y="18"/>
                  </a:lnTo>
                  <a:lnTo>
                    <a:pt x="70" y="34"/>
                  </a:lnTo>
                  <a:lnTo>
                    <a:pt x="76" y="50"/>
                  </a:lnTo>
                  <a:lnTo>
                    <a:pt x="78" y="54"/>
                  </a:lnTo>
                  <a:lnTo>
                    <a:pt x="82" y="56"/>
                  </a:lnTo>
                  <a:lnTo>
                    <a:pt x="92" y="56"/>
                  </a:lnTo>
                  <a:lnTo>
                    <a:pt x="100" y="58"/>
                  </a:lnTo>
                  <a:lnTo>
                    <a:pt x="106" y="62"/>
                  </a:lnTo>
                  <a:lnTo>
                    <a:pt x="108" y="68"/>
                  </a:lnTo>
                  <a:lnTo>
                    <a:pt x="114" y="80"/>
                  </a:lnTo>
                  <a:lnTo>
                    <a:pt x="120" y="90"/>
                  </a:lnTo>
                  <a:lnTo>
                    <a:pt x="122" y="86"/>
                  </a:lnTo>
                  <a:lnTo>
                    <a:pt x="126" y="84"/>
                  </a:lnTo>
                  <a:lnTo>
                    <a:pt x="128" y="82"/>
                  </a:lnTo>
                  <a:lnTo>
                    <a:pt x="132" y="84"/>
                  </a:lnTo>
                  <a:lnTo>
                    <a:pt x="132" y="88"/>
                  </a:lnTo>
                  <a:lnTo>
                    <a:pt x="132" y="94"/>
                  </a:lnTo>
                  <a:lnTo>
                    <a:pt x="132" y="106"/>
                  </a:lnTo>
                  <a:lnTo>
                    <a:pt x="132" y="1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6" name="Freeform 77"/>
            <p:cNvSpPr>
              <a:spLocks/>
            </p:cNvSpPr>
            <p:nvPr/>
          </p:nvSpPr>
          <p:spPr bwMode="auto">
            <a:xfrm>
              <a:off x="4986679" y="3324568"/>
              <a:ext cx="93695" cy="91463"/>
            </a:xfrm>
            <a:custGeom>
              <a:avLst/>
              <a:gdLst>
                <a:gd name="T0" fmla="*/ 2 w 84"/>
                <a:gd name="T1" fmla="*/ 0 h 82"/>
                <a:gd name="T2" fmla="*/ 12 w 84"/>
                <a:gd name="T3" fmla="*/ 0 h 82"/>
                <a:gd name="T4" fmla="*/ 22 w 84"/>
                <a:gd name="T5" fmla="*/ 4 h 82"/>
                <a:gd name="T6" fmla="*/ 34 w 84"/>
                <a:gd name="T7" fmla="*/ 12 h 82"/>
                <a:gd name="T8" fmla="*/ 44 w 84"/>
                <a:gd name="T9" fmla="*/ 18 h 82"/>
                <a:gd name="T10" fmla="*/ 66 w 84"/>
                <a:gd name="T11" fmla="*/ 36 h 82"/>
                <a:gd name="T12" fmla="*/ 84 w 84"/>
                <a:gd name="T13" fmla="*/ 50 h 82"/>
                <a:gd name="T14" fmla="*/ 78 w 84"/>
                <a:gd name="T15" fmla="*/ 62 h 82"/>
                <a:gd name="T16" fmla="*/ 72 w 84"/>
                <a:gd name="T17" fmla="*/ 72 h 82"/>
                <a:gd name="T18" fmla="*/ 66 w 84"/>
                <a:gd name="T19" fmla="*/ 78 h 82"/>
                <a:gd name="T20" fmla="*/ 60 w 84"/>
                <a:gd name="T21" fmla="*/ 82 h 82"/>
                <a:gd name="T22" fmla="*/ 58 w 84"/>
                <a:gd name="T23" fmla="*/ 82 h 82"/>
                <a:gd name="T24" fmla="*/ 40 w 84"/>
                <a:gd name="T25" fmla="*/ 80 h 82"/>
                <a:gd name="T26" fmla="*/ 24 w 84"/>
                <a:gd name="T27" fmla="*/ 76 h 82"/>
                <a:gd name="T28" fmla="*/ 12 w 84"/>
                <a:gd name="T29" fmla="*/ 72 h 82"/>
                <a:gd name="T30" fmla="*/ 0 w 84"/>
                <a:gd name="T31" fmla="*/ 66 h 82"/>
                <a:gd name="T32" fmla="*/ 2 w 84"/>
                <a:gd name="T3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82">
                  <a:moveTo>
                    <a:pt x="2" y="0"/>
                  </a:moveTo>
                  <a:lnTo>
                    <a:pt x="12" y="0"/>
                  </a:lnTo>
                  <a:lnTo>
                    <a:pt x="22" y="4"/>
                  </a:lnTo>
                  <a:lnTo>
                    <a:pt x="34" y="12"/>
                  </a:lnTo>
                  <a:lnTo>
                    <a:pt x="44" y="18"/>
                  </a:lnTo>
                  <a:lnTo>
                    <a:pt x="66" y="36"/>
                  </a:lnTo>
                  <a:lnTo>
                    <a:pt x="84" y="50"/>
                  </a:lnTo>
                  <a:lnTo>
                    <a:pt x="78" y="62"/>
                  </a:lnTo>
                  <a:lnTo>
                    <a:pt x="72" y="72"/>
                  </a:lnTo>
                  <a:lnTo>
                    <a:pt x="66" y="78"/>
                  </a:lnTo>
                  <a:lnTo>
                    <a:pt x="60" y="82"/>
                  </a:lnTo>
                  <a:lnTo>
                    <a:pt x="58" y="82"/>
                  </a:lnTo>
                  <a:lnTo>
                    <a:pt x="40" y="80"/>
                  </a:lnTo>
                  <a:lnTo>
                    <a:pt x="24" y="76"/>
                  </a:lnTo>
                  <a:lnTo>
                    <a:pt x="12" y="72"/>
                  </a:lnTo>
                  <a:lnTo>
                    <a:pt x="0" y="66"/>
                  </a:lnTo>
                  <a:lnTo>
                    <a:pt x="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7" name="Freeform 78"/>
            <p:cNvSpPr>
              <a:spLocks/>
            </p:cNvSpPr>
            <p:nvPr/>
          </p:nvSpPr>
          <p:spPr bwMode="auto">
            <a:xfrm>
              <a:off x="4770289" y="3152797"/>
              <a:ext cx="274391" cy="615701"/>
            </a:xfrm>
            <a:custGeom>
              <a:avLst/>
              <a:gdLst>
                <a:gd name="T0" fmla="*/ 206 w 246"/>
                <a:gd name="T1" fmla="*/ 128 h 552"/>
                <a:gd name="T2" fmla="*/ 244 w 246"/>
                <a:gd name="T3" fmla="*/ 96 h 552"/>
                <a:gd name="T4" fmla="*/ 242 w 246"/>
                <a:gd name="T5" fmla="*/ 68 h 552"/>
                <a:gd name="T6" fmla="*/ 232 w 246"/>
                <a:gd name="T7" fmla="*/ 82 h 552"/>
                <a:gd name="T8" fmla="*/ 210 w 246"/>
                <a:gd name="T9" fmla="*/ 102 h 552"/>
                <a:gd name="T10" fmla="*/ 180 w 246"/>
                <a:gd name="T11" fmla="*/ 100 h 552"/>
                <a:gd name="T12" fmla="*/ 180 w 246"/>
                <a:gd name="T13" fmla="*/ 76 h 552"/>
                <a:gd name="T14" fmla="*/ 170 w 246"/>
                <a:gd name="T15" fmla="*/ 58 h 552"/>
                <a:gd name="T16" fmla="*/ 156 w 246"/>
                <a:gd name="T17" fmla="*/ 46 h 552"/>
                <a:gd name="T18" fmla="*/ 132 w 246"/>
                <a:gd name="T19" fmla="*/ 40 h 552"/>
                <a:gd name="T20" fmla="*/ 102 w 246"/>
                <a:gd name="T21" fmla="*/ 14 h 552"/>
                <a:gd name="T22" fmla="*/ 76 w 246"/>
                <a:gd name="T23" fmla="*/ 10 h 552"/>
                <a:gd name="T24" fmla="*/ 56 w 246"/>
                <a:gd name="T25" fmla="*/ 8 h 552"/>
                <a:gd name="T26" fmla="*/ 28 w 246"/>
                <a:gd name="T27" fmla="*/ 16 h 552"/>
                <a:gd name="T28" fmla="*/ 22 w 246"/>
                <a:gd name="T29" fmla="*/ 46 h 552"/>
                <a:gd name="T30" fmla="*/ 14 w 246"/>
                <a:gd name="T31" fmla="*/ 80 h 552"/>
                <a:gd name="T32" fmla="*/ 8 w 246"/>
                <a:gd name="T33" fmla="*/ 112 h 552"/>
                <a:gd name="T34" fmla="*/ 4 w 246"/>
                <a:gd name="T35" fmla="*/ 144 h 552"/>
                <a:gd name="T36" fmla="*/ 2 w 246"/>
                <a:gd name="T37" fmla="*/ 170 h 552"/>
                <a:gd name="T38" fmla="*/ 8 w 246"/>
                <a:gd name="T39" fmla="*/ 192 h 552"/>
                <a:gd name="T40" fmla="*/ 18 w 246"/>
                <a:gd name="T41" fmla="*/ 218 h 552"/>
                <a:gd name="T42" fmla="*/ 16 w 246"/>
                <a:gd name="T43" fmla="*/ 266 h 552"/>
                <a:gd name="T44" fmla="*/ 18 w 246"/>
                <a:gd name="T45" fmla="*/ 292 h 552"/>
                <a:gd name="T46" fmla="*/ 22 w 246"/>
                <a:gd name="T47" fmla="*/ 312 h 552"/>
                <a:gd name="T48" fmla="*/ 26 w 246"/>
                <a:gd name="T49" fmla="*/ 348 h 552"/>
                <a:gd name="T50" fmla="*/ 26 w 246"/>
                <a:gd name="T51" fmla="*/ 374 h 552"/>
                <a:gd name="T52" fmla="*/ 54 w 246"/>
                <a:gd name="T53" fmla="*/ 414 h 552"/>
                <a:gd name="T54" fmla="*/ 54 w 246"/>
                <a:gd name="T55" fmla="*/ 438 h 552"/>
                <a:gd name="T56" fmla="*/ 56 w 246"/>
                <a:gd name="T57" fmla="*/ 464 h 552"/>
                <a:gd name="T58" fmla="*/ 54 w 246"/>
                <a:gd name="T59" fmla="*/ 476 h 552"/>
                <a:gd name="T60" fmla="*/ 52 w 246"/>
                <a:gd name="T61" fmla="*/ 504 h 552"/>
                <a:gd name="T62" fmla="*/ 70 w 246"/>
                <a:gd name="T63" fmla="*/ 524 h 552"/>
                <a:gd name="T64" fmla="*/ 88 w 246"/>
                <a:gd name="T65" fmla="*/ 546 h 552"/>
                <a:gd name="T66" fmla="*/ 124 w 246"/>
                <a:gd name="T67" fmla="*/ 526 h 552"/>
                <a:gd name="T68" fmla="*/ 124 w 246"/>
                <a:gd name="T69" fmla="*/ 514 h 552"/>
                <a:gd name="T70" fmla="*/ 134 w 246"/>
                <a:gd name="T71" fmla="*/ 502 h 552"/>
                <a:gd name="T72" fmla="*/ 142 w 246"/>
                <a:gd name="T73" fmla="*/ 484 h 552"/>
                <a:gd name="T74" fmla="*/ 152 w 246"/>
                <a:gd name="T75" fmla="*/ 464 h 552"/>
                <a:gd name="T76" fmla="*/ 128 w 246"/>
                <a:gd name="T77" fmla="*/ 450 h 552"/>
                <a:gd name="T78" fmla="*/ 116 w 246"/>
                <a:gd name="T79" fmla="*/ 436 h 552"/>
                <a:gd name="T80" fmla="*/ 140 w 246"/>
                <a:gd name="T81" fmla="*/ 410 h 552"/>
                <a:gd name="T82" fmla="*/ 140 w 246"/>
                <a:gd name="T83" fmla="*/ 388 h 552"/>
                <a:gd name="T84" fmla="*/ 142 w 246"/>
                <a:gd name="T85" fmla="*/ 378 h 552"/>
                <a:gd name="T86" fmla="*/ 152 w 246"/>
                <a:gd name="T87" fmla="*/ 374 h 552"/>
                <a:gd name="T88" fmla="*/ 134 w 246"/>
                <a:gd name="T89" fmla="*/ 370 h 552"/>
                <a:gd name="T90" fmla="*/ 136 w 246"/>
                <a:gd name="T91" fmla="*/ 346 h 552"/>
                <a:gd name="T92" fmla="*/ 164 w 246"/>
                <a:gd name="T93" fmla="*/ 344 h 552"/>
                <a:gd name="T94" fmla="*/ 156 w 246"/>
                <a:gd name="T95" fmla="*/ 326 h 552"/>
                <a:gd name="T96" fmla="*/ 192 w 246"/>
                <a:gd name="T97" fmla="*/ 308 h 552"/>
                <a:gd name="T98" fmla="*/ 224 w 246"/>
                <a:gd name="T99" fmla="*/ 290 h 552"/>
                <a:gd name="T100" fmla="*/ 226 w 246"/>
                <a:gd name="T101" fmla="*/ 258 h 552"/>
                <a:gd name="T102" fmla="*/ 220 w 246"/>
                <a:gd name="T103" fmla="*/ 242 h 552"/>
                <a:gd name="T104" fmla="*/ 196 w 246"/>
                <a:gd name="T105" fmla="*/ 154 h 552"/>
                <a:gd name="T106" fmla="*/ 216 w 246"/>
                <a:gd name="T107" fmla="*/ 116 h 552"/>
                <a:gd name="T108" fmla="*/ 246 w 246"/>
                <a:gd name="T109" fmla="*/ 92 h 552"/>
                <a:gd name="T110" fmla="*/ 244 w 246"/>
                <a:gd name="T111" fmla="*/ 78 h 552"/>
                <a:gd name="T112" fmla="*/ 238 w 246"/>
                <a:gd name="T113" fmla="*/ 102 h 552"/>
                <a:gd name="T114" fmla="*/ 200 w 246"/>
                <a:gd name="T115" fmla="*/ 142 h 552"/>
                <a:gd name="T116" fmla="*/ 196 w 246"/>
                <a:gd name="T117" fmla="*/ 154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6" h="552">
                  <a:moveTo>
                    <a:pt x="196" y="154"/>
                  </a:moveTo>
                  <a:lnTo>
                    <a:pt x="196" y="148"/>
                  </a:lnTo>
                  <a:lnTo>
                    <a:pt x="200" y="142"/>
                  </a:lnTo>
                  <a:lnTo>
                    <a:pt x="206" y="128"/>
                  </a:lnTo>
                  <a:lnTo>
                    <a:pt x="216" y="116"/>
                  </a:lnTo>
                  <a:lnTo>
                    <a:pt x="224" y="108"/>
                  </a:lnTo>
                  <a:lnTo>
                    <a:pt x="238" y="102"/>
                  </a:lnTo>
                  <a:lnTo>
                    <a:pt x="244" y="96"/>
                  </a:lnTo>
                  <a:lnTo>
                    <a:pt x="246" y="92"/>
                  </a:lnTo>
                  <a:lnTo>
                    <a:pt x="246" y="88"/>
                  </a:lnTo>
                  <a:lnTo>
                    <a:pt x="244" y="78"/>
                  </a:lnTo>
                  <a:lnTo>
                    <a:pt x="242" y="68"/>
                  </a:lnTo>
                  <a:lnTo>
                    <a:pt x="236" y="70"/>
                  </a:lnTo>
                  <a:lnTo>
                    <a:pt x="230" y="70"/>
                  </a:lnTo>
                  <a:lnTo>
                    <a:pt x="232" y="74"/>
                  </a:lnTo>
                  <a:lnTo>
                    <a:pt x="232" y="82"/>
                  </a:lnTo>
                  <a:lnTo>
                    <a:pt x="232" y="88"/>
                  </a:lnTo>
                  <a:lnTo>
                    <a:pt x="228" y="90"/>
                  </a:lnTo>
                  <a:lnTo>
                    <a:pt x="220" y="98"/>
                  </a:lnTo>
                  <a:lnTo>
                    <a:pt x="210" y="102"/>
                  </a:lnTo>
                  <a:lnTo>
                    <a:pt x="200" y="104"/>
                  </a:lnTo>
                  <a:lnTo>
                    <a:pt x="192" y="104"/>
                  </a:lnTo>
                  <a:lnTo>
                    <a:pt x="184" y="102"/>
                  </a:lnTo>
                  <a:lnTo>
                    <a:pt x="180" y="100"/>
                  </a:lnTo>
                  <a:lnTo>
                    <a:pt x="172" y="100"/>
                  </a:lnTo>
                  <a:lnTo>
                    <a:pt x="174" y="90"/>
                  </a:lnTo>
                  <a:lnTo>
                    <a:pt x="178" y="84"/>
                  </a:lnTo>
                  <a:lnTo>
                    <a:pt x="180" y="76"/>
                  </a:lnTo>
                  <a:lnTo>
                    <a:pt x="182" y="68"/>
                  </a:lnTo>
                  <a:lnTo>
                    <a:pt x="180" y="62"/>
                  </a:lnTo>
                  <a:lnTo>
                    <a:pt x="176" y="58"/>
                  </a:lnTo>
                  <a:lnTo>
                    <a:pt x="170" y="58"/>
                  </a:lnTo>
                  <a:lnTo>
                    <a:pt x="162" y="56"/>
                  </a:lnTo>
                  <a:lnTo>
                    <a:pt x="160" y="54"/>
                  </a:lnTo>
                  <a:lnTo>
                    <a:pt x="158" y="50"/>
                  </a:lnTo>
                  <a:lnTo>
                    <a:pt x="156" y="46"/>
                  </a:lnTo>
                  <a:lnTo>
                    <a:pt x="152" y="44"/>
                  </a:lnTo>
                  <a:lnTo>
                    <a:pt x="144" y="42"/>
                  </a:lnTo>
                  <a:lnTo>
                    <a:pt x="138" y="40"/>
                  </a:lnTo>
                  <a:lnTo>
                    <a:pt x="132" y="40"/>
                  </a:lnTo>
                  <a:lnTo>
                    <a:pt x="128" y="38"/>
                  </a:lnTo>
                  <a:lnTo>
                    <a:pt x="122" y="34"/>
                  </a:lnTo>
                  <a:lnTo>
                    <a:pt x="110" y="18"/>
                  </a:lnTo>
                  <a:lnTo>
                    <a:pt x="102" y="14"/>
                  </a:lnTo>
                  <a:lnTo>
                    <a:pt x="98" y="10"/>
                  </a:lnTo>
                  <a:lnTo>
                    <a:pt x="98" y="8"/>
                  </a:lnTo>
                  <a:lnTo>
                    <a:pt x="84" y="8"/>
                  </a:lnTo>
                  <a:lnTo>
                    <a:pt x="76" y="10"/>
                  </a:lnTo>
                  <a:lnTo>
                    <a:pt x="72" y="12"/>
                  </a:lnTo>
                  <a:lnTo>
                    <a:pt x="70" y="18"/>
                  </a:lnTo>
                  <a:lnTo>
                    <a:pt x="64" y="10"/>
                  </a:lnTo>
                  <a:lnTo>
                    <a:pt x="56" y="8"/>
                  </a:lnTo>
                  <a:lnTo>
                    <a:pt x="48" y="6"/>
                  </a:lnTo>
                  <a:lnTo>
                    <a:pt x="42" y="0"/>
                  </a:lnTo>
                  <a:lnTo>
                    <a:pt x="34" y="8"/>
                  </a:lnTo>
                  <a:lnTo>
                    <a:pt x="28" y="16"/>
                  </a:lnTo>
                  <a:lnTo>
                    <a:pt x="30" y="30"/>
                  </a:lnTo>
                  <a:lnTo>
                    <a:pt x="30" y="34"/>
                  </a:lnTo>
                  <a:lnTo>
                    <a:pt x="28" y="40"/>
                  </a:lnTo>
                  <a:lnTo>
                    <a:pt x="22" y="46"/>
                  </a:lnTo>
                  <a:lnTo>
                    <a:pt x="16" y="50"/>
                  </a:lnTo>
                  <a:lnTo>
                    <a:pt x="14" y="54"/>
                  </a:lnTo>
                  <a:lnTo>
                    <a:pt x="12" y="62"/>
                  </a:lnTo>
                  <a:lnTo>
                    <a:pt x="14" y="80"/>
                  </a:lnTo>
                  <a:lnTo>
                    <a:pt x="16" y="86"/>
                  </a:lnTo>
                  <a:lnTo>
                    <a:pt x="20" y="92"/>
                  </a:lnTo>
                  <a:lnTo>
                    <a:pt x="16" y="100"/>
                  </a:lnTo>
                  <a:lnTo>
                    <a:pt x="8" y="112"/>
                  </a:lnTo>
                  <a:lnTo>
                    <a:pt x="2" y="122"/>
                  </a:lnTo>
                  <a:lnTo>
                    <a:pt x="0" y="136"/>
                  </a:lnTo>
                  <a:lnTo>
                    <a:pt x="2" y="140"/>
                  </a:lnTo>
                  <a:lnTo>
                    <a:pt x="4" y="144"/>
                  </a:lnTo>
                  <a:lnTo>
                    <a:pt x="8" y="146"/>
                  </a:lnTo>
                  <a:lnTo>
                    <a:pt x="8" y="152"/>
                  </a:lnTo>
                  <a:lnTo>
                    <a:pt x="4" y="162"/>
                  </a:lnTo>
                  <a:lnTo>
                    <a:pt x="2" y="170"/>
                  </a:lnTo>
                  <a:lnTo>
                    <a:pt x="0" y="174"/>
                  </a:lnTo>
                  <a:lnTo>
                    <a:pt x="2" y="180"/>
                  </a:lnTo>
                  <a:lnTo>
                    <a:pt x="4" y="186"/>
                  </a:lnTo>
                  <a:lnTo>
                    <a:pt x="8" y="192"/>
                  </a:lnTo>
                  <a:lnTo>
                    <a:pt x="10" y="198"/>
                  </a:lnTo>
                  <a:lnTo>
                    <a:pt x="12" y="204"/>
                  </a:lnTo>
                  <a:lnTo>
                    <a:pt x="16" y="210"/>
                  </a:lnTo>
                  <a:lnTo>
                    <a:pt x="18" y="218"/>
                  </a:lnTo>
                  <a:lnTo>
                    <a:pt x="20" y="226"/>
                  </a:lnTo>
                  <a:lnTo>
                    <a:pt x="20" y="256"/>
                  </a:lnTo>
                  <a:lnTo>
                    <a:pt x="18" y="260"/>
                  </a:lnTo>
                  <a:lnTo>
                    <a:pt x="16" y="266"/>
                  </a:lnTo>
                  <a:lnTo>
                    <a:pt x="14" y="270"/>
                  </a:lnTo>
                  <a:lnTo>
                    <a:pt x="12" y="274"/>
                  </a:lnTo>
                  <a:lnTo>
                    <a:pt x="16" y="280"/>
                  </a:lnTo>
                  <a:lnTo>
                    <a:pt x="18" y="292"/>
                  </a:lnTo>
                  <a:lnTo>
                    <a:pt x="24" y="300"/>
                  </a:lnTo>
                  <a:lnTo>
                    <a:pt x="26" y="308"/>
                  </a:lnTo>
                  <a:lnTo>
                    <a:pt x="24" y="310"/>
                  </a:lnTo>
                  <a:lnTo>
                    <a:pt x="22" y="312"/>
                  </a:lnTo>
                  <a:lnTo>
                    <a:pt x="20" y="316"/>
                  </a:lnTo>
                  <a:lnTo>
                    <a:pt x="18" y="322"/>
                  </a:lnTo>
                  <a:lnTo>
                    <a:pt x="20" y="336"/>
                  </a:lnTo>
                  <a:lnTo>
                    <a:pt x="26" y="348"/>
                  </a:lnTo>
                  <a:lnTo>
                    <a:pt x="30" y="362"/>
                  </a:lnTo>
                  <a:lnTo>
                    <a:pt x="32" y="370"/>
                  </a:lnTo>
                  <a:lnTo>
                    <a:pt x="30" y="374"/>
                  </a:lnTo>
                  <a:lnTo>
                    <a:pt x="26" y="374"/>
                  </a:lnTo>
                  <a:lnTo>
                    <a:pt x="38" y="394"/>
                  </a:lnTo>
                  <a:lnTo>
                    <a:pt x="46" y="408"/>
                  </a:lnTo>
                  <a:lnTo>
                    <a:pt x="50" y="412"/>
                  </a:lnTo>
                  <a:lnTo>
                    <a:pt x="54" y="414"/>
                  </a:lnTo>
                  <a:lnTo>
                    <a:pt x="52" y="418"/>
                  </a:lnTo>
                  <a:lnTo>
                    <a:pt x="50" y="422"/>
                  </a:lnTo>
                  <a:lnTo>
                    <a:pt x="52" y="432"/>
                  </a:lnTo>
                  <a:lnTo>
                    <a:pt x="54" y="438"/>
                  </a:lnTo>
                  <a:lnTo>
                    <a:pt x="58" y="446"/>
                  </a:lnTo>
                  <a:lnTo>
                    <a:pt x="58" y="456"/>
                  </a:lnTo>
                  <a:lnTo>
                    <a:pt x="58" y="462"/>
                  </a:lnTo>
                  <a:lnTo>
                    <a:pt x="56" y="464"/>
                  </a:lnTo>
                  <a:lnTo>
                    <a:pt x="54" y="468"/>
                  </a:lnTo>
                  <a:lnTo>
                    <a:pt x="52" y="472"/>
                  </a:lnTo>
                  <a:lnTo>
                    <a:pt x="54" y="474"/>
                  </a:lnTo>
                  <a:lnTo>
                    <a:pt x="54" y="476"/>
                  </a:lnTo>
                  <a:lnTo>
                    <a:pt x="56" y="480"/>
                  </a:lnTo>
                  <a:lnTo>
                    <a:pt x="56" y="484"/>
                  </a:lnTo>
                  <a:lnTo>
                    <a:pt x="54" y="494"/>
                  </a:lnTo>
                  <a:lnTo>
                    <a:pt x="52" y="504"/>
                  </a:lnTo>
                  <a:lnTo>
                    <a:pt x="54" y="510"/>
                  </a:lnTo>
                  <a:lnTo>
                    <a:pt x="56" y="514"/>
                  </a:lnTo>
                  <a:lnTo>
                    <a:pt x="64" y="520"/>
                  </a:lnTo>
                  <a:lnTo>
                    <a:pt x="70" y="524"/>
                  </a:lnTo>
                  <a:lnTo>
                    <a:pt x="78" y="528"/>
                  </a:lnTo>
                  <a:lnTo>
                    <a:pt x="84" y="534"/>
                  </a:lnTo>
                  <a:lnTo>
                    <a:pt x="86" y="540"/>
                  </a:lnTo>
                  <a:lnTo>
                    <a:pt x="88" y="546"/>
                  </a:lnTo>
                  <a:lnTo>
                    <a:pt x="92" y="552"/>
                  </a:lnTo>
                  <a:lnTo>
                    <a:pt x="140" y="552"/>
                  </a:lnTo>
                  <a:lnTo>
                    <a:pt x="128" y="532"/>
                  </a:lnTo>
                  <a:lnTo>
                    <a:pt x="124" y="526"/>
                  </a:lnTo>
                  <a:lnTo>
                    <a:pt x="124" y="522"/>
                  </a:lnTo>
                  <a:lnTo>
                    <a:pt x="124" y="518"/>
                  </a:lnTo>
                  <a:lnTo>
                    <a:pt x="124" y="516"/>
                  </a:lnTo>
                  <a:lnTo>
                    <a:pt x="124" y="514"/>
                  </a:lnTo>
                  <a:lnTo>
                    <a:pt x="128" y="512"/>
                  </a:lnTo>
                  <a:lnTo>
                    <a:pt x="134" y="508"/>
                  </a:lnTo>
                  <a:lnTo>
                    <a:pt x="138" y="504"/>
                  </a:lnTo>
                  <a:lnTo>
                    <a:pt x="134" y="502"/>
                  </a:lnTo>
                  <a:lnTo>
                    <a:pt x="134" y="500"/>
                  </a:lnTo>
                  <a:lnTo>
                    <a:pt x="134" y="494"/>
                  </a:lnTo>
                  <a:lnTo>
                    <a:pt x="136" y="490"/>
                  </a:lnTo>
                  <a:lnTo>
                    <a:pt x="142" y="484"/>
                  </a:lnTo>
                  <a:lnTo>
                    <a:pt x="150" y="478"/>
                  </a:lnTo>
                  <a:lnTo>
                    <a:pt x="152" y="474"/>
                  </a:lnTo>
                  <a:lnTo>
                    <a:pt x="152" y="470"/>
                  </a:lnTo>
                  <a:lnTo>
                    <a:pt x="152" y="464"/>
                  </a:lnTo>
                  <a:lnTo>
                    <a:pt x="148" y="460"/>
                  </a:lnTo>
                  <a:lnTo>
                    <a:pt x="148" y="458"/>
                  </a:lnTo>
                  <a:lnTo>
                    <a:pt x="140" y="456"/>
                  </a:lnTo>
                  <a:lnTo>
                    <a:pt x="128" y="450"/>
                  </a:lnTo>
                  <a:lnTo>
                    <a:pt x="118" y="444"/>
                  </a:lnTo>
                  <a:lnTo>
                    <a:pt x="116" y="442"/>
                  </a:lnTo>
                  <a:lnTo>
                    <a:pt x="114" y="440"/>
                  </a:lnTo>
                  <a:lnTo>
                    <a:pt x="116" y="436"/>
                  </a:lnTo>
                  <a:lnTo>
                    <a:pt x="118" y="432"/>
                  </a:lnTo>
                  <a:lnTo>
                    <a:pt x="124" y="424"/>
                  </a:lnTo>
                  <a:lnTo>
                    <a:pt x="134" y="418"/>
                  </a:lnTo>
                  <a:lnTo>
                    <a:pt x="140" y="410"/>
                  </a:lnTo>
                  <a:lnTo>
                    <a:pt x="138" y="404"/>
                  </a:lnTo>
                  <a:lnTo>
                    <a:pt x="136" y="396"/>
                  </a:lnTo>
                  <a:lnTo>
                    <a:pt x="138" y="390"/>
                  </a:lnTo>
                  <a:lnTo>
                    <a:pt x="140" y="388"/>
                  </a:lnTo>
                  <a:lnTo>
                    <a:pt x="144" y="386"/>
                  </a:lnTo>
                  <a:lnTo>
                    <a:pt x="140" y="380"/>
                  </a:lnTo>
                  <a:lnTo>
                    <a:pt x="136" y="374"/>
                  </a:lnTo>
                  <a:lnTo>
                    <a:pt x="142" y="378"/>
                  </a:lnTo>
                  <a:lnTo>
                    <a:pt x="144" y="380"/>
                  </a:lnTo>
                  <a:lnTo>
                    <a:pt x="148" y="382"/>
                  </a:lnTo>
                  <a:lnTo>
                    <a:pt x="152" y="380"/>
                  </a:lnTo>
                  <a:lnTo>
                    <a:pt x="152" y="374"/>
                  </a:lnTo>
                  <a:lnTo>
                    <a:pt x="152" y="368"/>
                  </a:lnTo>
                  <a:lnTo>
                    <a:pt x="146" y="366"/>
                  </a:lnTo>
                  <a:lnTo>
                    <a:pt x="140" y="368"/>
                  </a:lnTo>
                  <a:lnTo>
                    <a:pt x="134" y="370"/>
                  </a:lnTo>
                  <a:lnTo>
                    <a:pt x="126" y="360"/>
                  </a:lnTo>
                  <a:lnTo>
                    <a:pt x="122" y="346"/>
                  </a:lnTo>
                  <a:lnTo>
                    <a:pt x="128" y="346"/>
                  </a:lnTo>
                  <a:lnTo>
                    <a:pt x="136" y="346"/>
                  </a:lnTo>
                  <a:lnTo>
                    <a:pt x="144" y="350"/>
                  </a:lnTo>
                  <a:lnTo>
                    <a:pt x="152" y="350"/>
                  </a:lnTo>
                  <a:lnTo>
                    <a:pt x="158" y="348"/>
                  </a:lnTo>
                  <a:lnTo>
                    <a:pt x="164" y="344"/>
                  </a:lnTo>
                  <a:lnTo>
                    <a:pt x="160" y="340"/>
                  </a:lnTo>
                  <a:lnTo>
                    <a:pt x="156" y="336"/>
                  </a:lnTo>
                  <a:lnTo>
                    <a:pt x="156" y="334"/>
                  </a:lnTo>
                  <a:lnTo>
                    <a:pt x="156" y="326"/>
                  </a:lnTo>
                  <a:lnTo>
                    <a:pt x="162" y="320"/>
                  </a:lnTo>
                  <a:lnTo>
                    <a:pt x="168" y="314"/>
                  </a:lnTo>
                  <a:lnTo>
                    <a:pt x="176" y="312"/>
                  </a:lnTo>
                  <a:lnTo>
                    <a:pt x="192" y="308"/>
                  </a:lnTo>
                  <a:lnTo>
                    <a:pt x="206" y="306"/>
                  </a:lnTo>
                  <a:lnTo>
                    <a:pt x="210" y="304"/>
                  </a:lnTo>
                  <a:lnTo>
                    <a:pt x="216" y="300"/>
                  </a:lnTo>
                  <a:lnTo>
                    <a:pt x="224" y="290"/>
                  </a:lnTo>
                  <a:lnTo>
                    <a:pt x="230" y="280"/>
                  </a:lnTo>
                  <a:lnTo>
                    <a:pt x="232" y="268"/>
                  </a:lnTo>
                  <a:lnTo>
                    <a:pt x="230" y="262"/>
                  </a:lnTo>
                  <a:lnTo>
                    <a:pt x="226" y="258"/>
                  </a:lnTo>
                  <a:lnTo>
                    <a:pt x="222" y="254"/>
                  </a:lnTo>
                  <a:lnTo>
                    <a:pt x="220" y="250"/>
                  </a:lnTo>
                  <a:lnTo>
                    <a:pt x="220" y="248"/>
                  </a:lnTo>
                  <a:lnTo>
                    <a:pt x="220" y="242"/>
                  </a:lnTo>
                  <a:lnTo>
                    <a:pt x="206" y="232"/>
                  </a:lnTo>
                  <a:lnTo>
                    <a:pt x="198" y="226"/>
                  </a:lnTo>
                  <a:lnTo>
                    <a:pt x="194" y="220"/>
                  </a:lnTo>
                  <a:lnTo>
                    <a:pt x="196" y="154"/>
                  </a:lnTo>
                  <a:lnTo>
                    <a:pt x="196" y="148"/>
                  </a:lnTo>
                  <a:lnTo>
                    <a:pt x="200" y="142"/>
                  </a:lnTo>
                  <a:lnTo>
                    <a:pt x="206" y="128"/>
                  </a:lnTo>
                  <a:lnTo>
                    <a:pt x="216" y="116"/>
                  </a:lnTo>
                  <a:lnTo>
                    <a:pt x="224" y="108"/>
                  </a:lnTo>
                  <a:lnTo>
                    <a:pt x="238" y="102"/>
                  </a:lnTo>
                  <a:lnTo>
                    <a:pt x="244" y="96"/>
                  </a:lnTo>
                  <a:lnTo>
                    <a:pt x="246" y="92"/>
                  </a:lnTo>
                  <a:lnTo>
                    <a:pt x="246" y="88"/>
                  </a:lnTo>
                  <a:lnTo>
                    <a:pt x="244" y="78"/>
                  </a:lnTo>
                  <a:lnTo>
                    <a:pt x="242" y="68"/>
                  </a:lnTo>
                  <a:lnTo>
                    <a:pt x="244" y="78"/>
                  </a:lnTo>
                  <a:lnTo>
                    <a:pt x="246" y="88"/>
                  </a:lnTo>
                  <a:lnTo>
                    <a:pt x="246" y="92"/>
                  </a:lnTo>
                  <a:lnTo>
                    <a:pt x="244" y="96"/>
                  </a:lnTo>
                  <a:lnTo>
                    <a:pt x="238" y="102"/>
                  </a:lnTo>
                  <a:lnTo>
                    <a:pt x="224" y="108"/>
                  </a:lnTo>
                  <a:lnTo>
                    <a:pt x="216" y="116"/>
                  </a:lnTo>
                  <a:lnTo>
                    <a:pt x="206" y="128"/>
                  </a:lnTo>
                  <a:lnTo>
                    <a:pt x="200" y="142"/>
                  </a:lnTo>
                  <a:lnTo>
                    <a:pt x="196" y="148"/>
                  </a:lnTo>
                  <a:lnTo>
                    <a:pt x="196" y="154"/>
                  </a:lnTo>
                  <a:lnTo>
                    <a:pt x="194" y="220"/>
                  </a:lnTo>
                  <a:lnTo>
                    <a:pt x="196" y="15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8" name="Freeform 79"/>
            <p:cNvSpPr>
              <a:spLocks/>
            </p:cNvSpPr>
            <p:nvPr/>
          </p:nvSpPr>
          <p:spPr bwMode="auto">
            <a:xfrm>
              <a:off x="4732365" y="3072487"/>
              <a:ext cx="214159" cy="756242"/>
            </a:xfrm>
            <a:custGeom>
              <a:avLst/>
              <a:gdLst>
                <a:gd name="T0" fmla="*/ 120 w 192"/>
                <a:gd name="T1" fmla="*/ 612 h 678"/>
                <a:gd name="T2" fmla="*/ 98 w 192"/>
                <a:gd name="T3" fmla="*/ 592 h 678"/>
                <a:gd name="T4" fmla="*/ 88 w 192"/>
                <a:gd name="T5" fmla="*/ 566 h 678"/>
                <a:gd name="T6" fmla="*/ 88 w 192"/>
                <a:gd name="T7" fmla="*/ 546 h 678"/>
                <a:gd name="T8" fmla="*/ 92 w 192"/>
                <a:gd name="T9" fmla="*/ 534 h 678"/>
                <a:gd name="T10" fmla="*/ 86 w 192"/>
                <a:gd name="T11" fmla="*/ 504 h 678"/>
                <a:gd name="T12" fmla="*/ 84 w 192"/>
                <a:gd name="T13" fmla="*/ 484 h 678"/>
                <a:gd name="T14" fmla="*/ 64 w 192"/>
                <a:gd name="T15" fmla="*/ 446 h 678"/>
                <a:gd name="T16" fmla="*/ 54 w 192"/>
                <a:gd name="T17" fmla="*/ 408 h 678"/>
                <a:gd name="T18" fmla="*/ 58 w 192"/>
                <a:gd name="T19" fmla="*/ 382 h 678"/>
                <a:gd name="T20" fmla="*/ 50 w 192"/>
                <a:gd name="T21" fmla="*/ 352 h 678"/>
                <a:gd name="T22" fmla="*/ 52 w 192"/>
                <a:gd name="T23" fmla="*/ 332 h 678"/>
                <a:gd name="T24" fmla="*/ 50 w 192"/>
                <a:gd name="T25" fmla="*/ 282 h 678"/>
                <a:gd name="T26" fmla="*/ 38 w 192"/>
                <a:gd name="T27" fmla="*/ 258 h 678"/>
                <a:gd name="T28" fmla="*/ 38 w 192"/>
                <a:gd name="T29" fmla="*/ 234 h 678"/>
                <a:gd name="T30" fmla="*/ 36 w 192"/>
                <a:gd name="T31" fmla="*/ 212 h 678"/>
                <a:gd name="T32" fmla="*/ 50 w 192"/>
                <a:gd name="T33" fmla="*/ 172 h 678"/>
                <a:gd name="T34" fmla="*/ 46 w 192"/>
                <a:gd name="T35" fmla="*/ 134 h 678"/>
                <a:gd name="T36" fmla="*/ 62 w 192"/>
                <a:gd name="T37" fmla="*/ 112 h 678"/>
                <a:gd name="T38" fmla="*/ 60 w 192"/>
                <a:gd name="T39" fmla="*/ 90 h 678"/>
                <a:gd name="T40" fmla="*/ 48 w 192"/>
                <a:gd name="T41" fmla="*/ 80 h 678"/>
                <a:gd name="T42" fmla="*/ 34 w 192"/>
                <a:gd name="T43" fmla="*/ 52 h 678"/>
                <a:gd name="T44" fmla="*/ 14 w 192"/>
                <a:gd name="T45" fmla="*/ 0 h 678"/>
                <a:gd name="T46" fmla="*/ 0 w 192"/>
                <a:gd name="T47" fmla="*/ 8 h 678"/>
                <a:gd name="T48" fmla="*/ 14 w 192"/>
                <a:gd name="T49" fmla="*/ 66 h 678"/>
                <a:gd name="T50" fmla="*/ 16 w 192"/>
                <a:gd name="T51" fmla="*/ 106 h 678"/>
                <a:gd name="T52" fmla="*/ 10 w 192"/>
                <a:gd name="T53" fmla="*/ 192 h 678"/>
                <a:gd name="T54" fmla="*/ 18 w 192"/>
                <a:gd name="T55" fmla="*/ 210 h 678"/>
                <a:gd name="T56" fmla="*/ 14 w 192"/>
                <a:gd name="T57" fmla="*/ 218 h 678"/>
                <a:gd name="T58" fmla="*/ 24 w 192"/>
                <a:gd name="T59" fmla="*/ 286 h 678"/>
                <a:gd name="T60" fmla="*/ 22 w 192"/>
                <a:gd name="T61" fmla="*/ 326 h 678"/>
                <a:gd name="T62" fmla="*/ 12 w 192"/>
                <a:gd name="T63" fmla="*/ 350 h 678"/>
                <a:gd name="T64" fmla="*/ 18 w 192"/>
                <a:gd name="T65" fmla="*/ 372 h 678"/>
                <a:gd name="T66" fmla="*/ 26 w 192"/>
                <a:gd name="T67" fmla="*/ 418 h 678"/>
                <a:gd name="T68" fmla="*/ 40 w 192"/>
                <a:gd name="T69" fmla="*/ 462 h 678"/>
                <a:gd name="T70" fmla="*/ 44 w 192"/>
                <a:gd name="T71" fmla="*/ 448 h 678"/>
                <a:gd name="T72" fmla="*/ 52 w 192"/>
                <a:gd name="T73" fmla="*/ 442 h 678"/>
                <a:gd name="T74" fmla="*/ 56 w 192"/>
                <a:gd name="T75" fmla="*/ 480 h 678"/>
                <a:gd name="T76" fmla="*/ 48 w 192"/>
                <a:gd name="T77" fmla="*/ 490 h 678"/>
                <a:gd name="T78" fmla="*/ 46 w 192"/>
                <a:gd name="T79" fmla="*/ 506 h 678"/>
                <a:gd name="T80" fmla="*/ 46 w 192"/>
                <a:gd name="T81" fmla="*/ 524 h 678"/>
                <a:gd name="T82" fmla="*/ 58 w 192"/>
                <a:gd name="T83" fmla="*/ 540 h 678"/>
                <a:gd name="T84" fmla="*/ 54 w 192"/>
                <a:gd name="T85" fmla="*/ 560 h 678"/>
                <a:gd name="T86" fmla="*/ 66 w 192"/>
                <a:gd name="T87" fmla="*/ 582 h 678"/>
                <a:gd name="T88" fmla="*/ 96 w 192"/>
                <a:gd name="T89" fmla="*/ 606 h 678"/>
                <a:gd name="T90" fmla="*/ 96 w 192"/>
                <a:gd name="T91" fmla="*/ 630 h 678"/>
                <a:gd name="T92" fmla="*/ 156 w 192"/>
                <a:gd name="T93" fmla="*/ 664 h 678"/>
                <a:gd name="T94" fmla="*/ 172 w 192"/>
                <a:gd name="T95" fmla="*/ 672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2" h="678">
                  <a:moveTo>
                    <a:pt x="174" y="624"/>
                  </a:moveTo>
                  <a:lnTo>
                    <a:pt x="126" y="624"/>
                  </a:lnTo>
                  <a:lnTo>
                    <a:pt x="122" y="618"/>
                  </a:lnTo>
                  <a:lnTo>
                    <a:pt x="120" y="612"/>
                  </a:lnTo>
                  <a:lnTo>
                    <a:pt x="118" y="606"/>
                  </a:lnTo>
                  <a:lnTo>
                    <a:pt x="112" y="600"/>
                  </a:lnTo>
                  <a:lnTo>
                    <a:pt x="104" y="596"/>
                  </a:lnTo>
                  <a:lnTo>
                    <a:pt x="98" y="592"/>
                  </a:lnTo>
                  <a:lnTo>
                    <a:pt x="90" y="586"/>
                  </a:lnTo>
                  <a:lnTo>
                    <a:pt x="88" y="582"/>
                  </a:lnTo>
                  <a:lnTo>
                    <a:pt x="86" y="576"/>
                  </a:lnTo>
                  <a:lnTo>
                    <a:pt x="88" y="566"/>
                  </a:lnTo>
                  <a:lnTo>
                    <a:pt x="90" y="556"/>
                  </a:lnTo>
                  <a:lnTo>
                    <a:pt x="90" y="552"/>
                  </a:lnTo>
                  <a:lnTo>
                    <a:pt x="88" y="548"/>
                  </a:lnTo>
                  <a:lnTo>
                    <a:pt x="88" y="546"/>
                  </a:lnTo>
                  <a:lnTo>
                    <a:pt x="86" y="544"/>
                  </a:lnTo>
                  <a:lnTo>
                    <a:pt x="88" y="540"/>
                  </a:lnTo>
                  <a:lnTo>
                    <a:pt x="90" y="536"/>
                  </a:lnTo>
                  <a:lnTo>
                    <a:pt x="92" y="534"/>
                  </a:lnTo>
                  <a:lnTo>
                    <a:pt x="92" y="528"/>
                  </a:lnTo>
                  <a:lnTo>
                    <a:pt x="92" y="518"/>
                  </a:lnTo>
                  <a:lnTo>
                    <a:pt x="88" y="510"/>
                  </a:lnTo>
                  <a:lnTo>
                    <a:pt x="86" y="504"/>
                  </a:lnTo>
                  <a:lnTo>
                    <a:pt x="84" y="494"/>
                  </a:lnTo>
                  <a:lnTo>
                    <a:pt x="86" y="490"/>
                  </a:lnTo>
                  <a:lnTo>
                    <a:pt x="88" y="486"/>
                  </a:lnTo>
                  <a:lnTo>
                    <a:pt x="84" y="484"/>
                  </a:lnTo>
                  <a:lnTo>
                    <a:pt x="80" y="480"/>
                  </a:lnTo>
                  <a:lnTo>
                    <a:pt x="72" y="466"/>
                  </a:lnTo>
                  <a:lnTo>
                    <a:pt x="60" y="446"/>
                  </a:lnTo>
                  <a:lnTo>
                    <a:pt x="64" y="446"/>
                  </a:lnTo>
                  <a:lnTo>
                    <a:pt x="66" y="442"/>
                  </a:lnTo>
                  <a:lnTo>
                    <a:pt x="64" y="434"/>
                  </a:lnTo>
                  <a:lnTo>
                    <a:pt x="60" y="420"/>
                  </a:lnTo>
                  <a:lnTo>
                    <a:pt x="54" y="408"/>
                  </a:lnTo>
                  <a:lnTo>
                    <a:pt x="52" y="394"/>
                  </a:lnTo>
                  <a:lnTo>
                    <a:pt x="54" y="388"/>
                  </a:lnTo>
                  <a:lnTo>
                    <a:pt x="56" y="384"/>
                  </a:lnTo>
                  <a:lnTo>
                    <a:pt x="58" y="382"/>
                  </a:lnTo>
                  <a:lnTo>
                    <a:pt x="60" y="380"/>
                  </a:lnTo>
                  <a:lnTo>
                    <a:pt x="58" y="372"/>
                  </a:lnTo>
                  <a:lnTo>
                    <a:pt x="52" y="364"/>
                  </a:lnTo>
                  <a:lnTo>
                    <a:pt x="50" y="352"/>
                  </a:lnTo>
                  <a:lnTo>
                    <a:pt x="46" y="346"/>
                  </a:lnTo>
                  <a:lnTo>
                    <a:pt x="48" y="342"/>
                  </a:lnTo>
                  <a:lnTo>
                    <a:pt x="50" y="338"/>
                  </a:lnTo>
                  <a:lnTo>
                    <a:pt x="52" y="332"/>
                  </a:lnTo>
                  <a:lnTo>
                    <a:pt x="54" y="328"/>
                  </a:lnTo>
                  <a:lnTo>
                    <a:pt x="54" y="298"/>
                  </a:lnTo>
                  <a:lnTo>
                    <a:pt x="52" y="290"/>
                  </a:lnTo>
                  <a:lnTo>
                    <a:pt x="50" y="282"/>
                  </a:lnTo>
                  <a:lnTo>
                    <a:pt x="46" y="276"/>
                  </a:lnTo>
                  <a:lnTo>
                    <a:pt x="44" y="270"/>
                  </a:lnTo>
                  <a:lnTo>
                    <a:pt x="42" y="264"/>
                  </a:lnTo>
                  <a:lnTo>
                    <a:pt x="38" y="258"/>
                  </a:lnTo>
                  <a:lnTo>
                    <a:pt x="36" y="252"/>
                  </a:lnTo>
                  <a:lnTo>
                    <a:pt x="34" y="246"/>
                  </a:lnTo>
                  <a:lnTo>
                    <a:pt x="36" y="242"/>
                  </a:lnTo>
                  <a:lnTo>
                    <a:pt x="38" y="234"/>
                  </a:lnTo>
                  <a:lnTo>
                    <a:pt x="42" y="224"/>
                  </a:lnTo>
                  <a:lnTo>
                    <a:pt x="42" y="218"/>
                  </a:lnTo>
                  <a:lnTo>
                    <a:pt x="38" y="216"/>
                  </a:lnTo>
                  <a:lnTo>
                    <a:pt x="36" y="212"/>
                  </a:lnTo>
                  <a:lnTo>
                    <a:pt x="34" y="208"/>
                  </a:lnTo>
                  <a:lnTo>
                    <a:pt x="36" y="194"/>
                  </a:lnTo>
                  <a:lnTo>
                    <a:pt x="42" y="184"/>
                  </a:lnTo>
                  <a:lnTo>
                    <a:pt x="50" y="172"/>
                  </a:lnTo>
                  <a:lnTo>
                    <a:pt x="54" y="164"/>
                  </a:lnTo>
                  <a:lnTo>
                    <a:pt x="50" y="158"/>
                  </a:lnTo>
                  <a:lnTo>
                    <a:pt x="48" y="152"/>
                  </a:lnTo>
                  <a:lnTo>
                    <a:pt x="46" y="134"/>
                  </a:lnTo>
                  <a:lnTo>
                    <a:pt x="48" y="126"/>
                  </a:lnTo>
                  <a:lnTo>
                    <a:pt x="50" y="122"/>
                  </a:lnTo>
                  <a:lnTo>
                    <a:pt x="56" y="118"/>
                  </a:lnTo>
                  <a:lnTo>
                    <a:pt x="62" y="112"/>
                  </a:lnTo>
                  <a:lnTo>
                    <a:pt x="64" y="106"/>
                  </a:lnTo>
                  <a:lnTo>
                    <a:pt x="64" y="102"/>
                  </a:lnTo>
                  <a:lnTo>
                    <a:pt x="62" y="88"/>
                  </a:lnTo>
                  <a:lnTo>
                    <a:pt x="60" y="90"/>
                  </a:lnTo>
                  <a:lnTo>
                    <a:pt x="56" y="90"/>
                  </a:lnTo>
                  <a:lnTo>
                    <a:pt x="52" y="90"/>
                  </a:lnTo>
                  <a:lnTo>
                    <a:pt x="50" y="86"/>
                  </a:lnTo>
                  <a:lnTo>
                    <a:pt x="48" y="80"/>
                  </a:lnTo>
                  <a:lnTo>
                    <a:pt x="42" y="60"/>
                  </a:lnTo>
                  <a:lnTo>
                    <a:pt x="40" y="56"/>
                  </a:lnTo>
                  <a:lnTo>
                    <a:pt x="36" y="54"/>
                  </a:lnTo>
                  <a:lnTo>
                    <a:pt x="34" y="52"/>
                  </a:lnTo>
                  <a:lnTo>
                    <a:pt x="32" y="50"/>
                  </a:lnTo>
                  <a:lnTo>
                    <a:pt x="28" y="20"/>
                  </a:lnTo>
                  <a:lnTo>
                    <a:pt x="22" y="8"/>
                  </a:lnTo>
                  <a:lnTo>
                    <a:pt x="14" y="0"/>
                  </a:lnTo>
                  <a:lnTo>
                    <a:pt x="12" y="0"/>
                  </a:lnTo>
                  <a:lnTo>
                    <a:pt x="8" y="4"/>
                  </a:lnTo>
                  <a:lnTo>
                    <a:pt x="4" y="6"/>
                  </a:lnTo>
                  <a:lnTo>
                    <a:pt x="0" y="8"/>
                  </a:lnTo>
                  <a:lnTo>
                    <a:pt x="4" y="18"/>
                  </a:lnTo>
                  <a:lnTo>
                    <a:pt x="8" y="32"/>
                  </a:lnTo>
                  <a:lnTo>
                    <a:pt x="12" y="48"/>
                  </a:lnTo>
                  <a:lnTo>
                    <a:pt x="14" y="66"/>
                  </a:lnTo>
                  <a:lnTo>
                    <a:pt x="10" y="80"/>
                  </a:lnTo>
                  <a:lnTo>
                    <a:pt x="8" y="96"/>
                  </a:lnTo>
                  <a:lnTo>
                    <a:pt x="12" y="102"/>
                  </a:lnTo>
                  <a:lnTo>
                    <a:pt x="16" y="106"/>
                  </a:lnTo>
                  <a:lnTo>
                    <a:pt x="18" y="118"/>
                  </a:lnTo>
                  <a:lnTo>
                    <a:pt x="18" y="134"/>
                  </a:lnTo>
                  <a:lnTo>
                    <a:pt x="16" y="162"/>
                  </a:lnTo>
                  <a:lnTo>
                    <a:pt x="10" y="192"/>
                  </a:lnTo>
                  <a:lnTo>
                    <a:pt x="12" y="198"/>
                  </a:lnTo>
                  <a:lnTo>
                    <a:pt x="14" y="202"/>
                  </a:lnTo>
                  <a:lnTo>
                    <a:pt x="16" y="206"/>
                  </a:lnTo>
                  <a:lnTo>
                    <a:pt x="18" y="210"/>
                  </a:lnTo>
                  <a:lnTo>
                    <a:pt x="18" y="214"/>
                  </a:lnTo>
                  <a:lnTo>
                    <a:pt x="16" y="214"/>
                  </a:lnTo>
                  <a:lnTo>
                    <a:pt x="14" y="216"/>
                  </a:lnTo>
                  <a:lnTo>
                    <a:pt x="14" y="218"/>
                  </a:lnTo>
                  <a:lnTo>
                    <a:pt x="14" y="236"/>
                  </a:lnTo>
                  <a:lnTo>
                    <a:pt x="20" y="252"/>
                  </a:lnTo>
                  <a:lnTo>
                    <a:pt x="22" y="268"/>
                  </a:lnTo>
                  <a:lnTo>
                    <a:pt x="24" y="286"/>
                  </a:lnTo>
                  <a:lnTo>
                    <a:pt x="22" y="302"/>
                  </a:lnTo>
                  <a:lnTo>
                    <a:pt x="22" y="310"/>
                  </a:lnTo>
                  <a:lnTo>
                    <a:pt x="20" y="318"/>
                  </a:lnTo>
                  <a:lnTo>
                    <a:pt x="22" y="326"/>
                  </a:lnTo>
                  <a:lnTo>
                    <a:pt x="22" y="332"/>
                  </a:lnTo>
                  <a:lnTo>
                    <a:pt x="20" y="340"/>
                  </a:lnTo>
                  <a:lnTo>
                    <a:pt x="16" y="346"/>
                  </a:lnTo>
                  <a:lnTo>
                    <a:pt x="12" y="350"/>
                  </a:lnTo>
                  <a:lnTo>
                    <a:pt x="10" y="352"/>
                  </a:lnTo>
                  <a:lnTo>
                    <a:pt x="10" y="358"/>
                  </a:lnTo>
                  <a:lnTo>
                    <a:pt x="12" y="362"/>
                  </a:lnTo>
                  <a:lnTo>
                    <a:pt x="18" y="372"/>
                  </a:lnTo>
                  <a:lnTo>
                    <a:pt x="22" y="380"/>
                  </a:lnTo>
                  <a:lnTo>
                    <a:pt x="24" y="388"/>
                  </a:lnTo>
                  <a:lnTo>
                    <a:pt x="24" y="404"/>
                  </a:lnTo>
                  <a:lnTo>
                    <a:pt x="26" y="418"/>
                  </a:lnTo>
                  <a:lnTo>
                    <a:pt x="28" y="436"/>
                  </a:lnTo>
                  <a:lnTo>
                    <a:pt x="34" y="456"/>
                  </a:lnTo>
                  <a:lnTo>
                    <a:pt x="36" y="462"/>
                  </a:lnTo>
                  <a:lnTo>
                    <a:pt x="40" y="462"/>
                  </a:lnTo>
                  <a:lnTo>
                    <a:pt x="44" y="462"/>
                  </a:lnTo>
                  <a:lnTo>
                    <a:pt x="46" y="462"/>
                  </a:lnTo>
                  <a:lnTo>
                    <a:pt x="46" y="460"/>
                  </a:lnTo>
                  <a:lnTo>
                    <a:pt x="44" y="448"/>
                  </a:lnTo>
                  <a:lnTo>
                    <a:pt x="40" y="436"/>
                  </a:lnTo>
                  <a:lnTo>
                    <a:pt x="44" y="434"/>
                  </a:lnTo>
                  <a:lnTo>
                    <a:pt x="50" y="434"/>
                  </a:lnTo>
                  <a:lnTo>
                    <a:pt x="52" y="442"/>
                  </a:lnTo>
                  <a:lnTo>
                    <a:pt x="52" y="456"/>
                  </a:lnTo>
                  <a:lnTo>
                    <a:pt x="54" y="462"/>
                  </a:lnTo>
                  <a:lnTo>
                    <a:pt x="56" y="466"/>
                  </a:lnTo>
                  <a:lnTo>
                    <a:pt x="56" y="480"/>
                  </a:lnTo>
                  <a:lnTo>
                    <a:pt x="50" y="482"/>
                  </a:lnTo>
                  <a:lnTo>
                    <a:pt x="44" y="482"/>
                  </a:lnTo>
                  <a:lnTo>
                    <a:pt x="46" y="486"/>
                  </a:lnTo>
                  <a:lnTo>
                    <a:pt x="48" y="490"/>
                  </a:lnTo>
                  <a:lnTo>
                    <a:pt x="50" y="492"/>
                  </a:lnTo>
                  <a:lnTo>
                    <a:pt x="50" y="496"/>
                  </a:lnTo>
                  <a:lnTo>
                    <a:pt x="50" y="502"/>
                  </a:lnTo>
                  <a:lnTo>
                    <a:pt x="46" y="506"/>
                  </a:lnTo>
                  <a:lnTo>
                    <a:pt x="42" y="512"/>
                  </a:lnTo>
                  <a:lnTo>
                    <a:pt x="40" y="518"/>
                  </a:lnTo>
                  <a:lnTo>
                    <a:pt x="42" y="522"/>
                  </a:lnTo>
                  <a:lnTo>
                    <a:pt x="46" y="524"/>
                  </a:lnTo>
                  <a:lnTo>
                    <a:pt x="56" y="526"/>
                  </a:lnTo>
                  <a:lnTo>
                    <a:pt x="54" y="530"/>
                  </a:lnTo>
                  <a:lnTo>
                    <a:pt x="56" y="534"/>
                  </a:lnTo>
                  <a:lnTo>
                    <a:pt x="58" y="540"/>
                  </a:lnTo>
                  <a:lnTo>
                    <a:pt x="58" y="544"/>
                  </a:lnTo>
                  <a:lnTo>
                    <a:pt x="50" y="544"/>
                  </a:lnTo>
                  <a:lnTo>
                    <a:pt x="50" y="554"/>
                  </a:lnTo>
                  <a:lnTo>
                    <a:pt x="54" y="560"/>
                  </a:lnTo>
                  <a:lnTo>
                    <a:pt x="62" y="568"/>
                  </a:lnTo>
                  <a:lnTo>
                    <a:pt x="62" y="572"/>
                  </a:lnTo>
                  <a:lnTo>
                    <a:pt x="62" y="576"/>
                  </a:lnTo>
                  <a:lnTo>
                    <a:pt x="66" y="582"/>
                  </a:lnTo>
                  <a:lnTo>
                    <a:pt x="74" y="594"/>
                  </a:lnTo>
                  <a:lnTo>
                    <a:pt x="80" y="602"/>
                  </a:lnTo>
                  <a:lnTo>
                    <a:pt x="86" y="606"/>
                  </a:lnTo>
                  <a:lnTo>
                    <a:pt x="96" y="606"/>
                  </a:lnTo>
                  <a:lnTo>
                    <a:pt x="94" y="618"/>
                  </a:lnTo>
                  <a:lnTo>
                    <a:pt x="96" y="622"/>
                  </a:lnTo>
                  <a:lnTo>
                    <a:pt x="100" y="626"/>
                  </a:lnTo>
                  <a:lnTo>
                    <a:pt x="96" y="630"/>
                  </a:lnTo>
                  <a:lnTo>
                    <a:pt x="106" y="640"/>
                  </a:lnTo>
                  <a:lnTo>
                    <a:pt x="122" y="648"/>
                  </a:lnTo>
                  <a:lnTo>
                    <a:pt x="154" y="660"/>
                  </a:lnTo>
                  <a:lnTo>
                    <a:pt x="156" y="664"/>
                  </a:lnTo>
                  <a:lnTo>
                    <a:pt x="158" y="666"/>
                  </a:lnTo>
                  <a:lnTo>
                    <a:pt x="160" y="668"/>
                  </a:lnTo>
                  <a:lnTo>
                    <a:pt x="164" y="670"/>
                  </a:lnTo>
                  <a:lnTo>
                    <a:pt x="172" y="672"/>
                  </a:lnTo>
                  <a:lnTo>
                    <a:pt x="178" y="674"/>
                  </a:lnTo>
                  <a:lnTo>
                    <a:pt x="192" y="678"/>
                  </a:lnTo>
                  <a:lnTo>
                    <a:pt x="174" y="6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69" name="Freeform 80"/>
            <p:cNvSpPr>
              <a:spLocks/>
            </p:cNvSpPr>
            <p:nvPr/>
          </p:nvSpPr>
          <p:spPr bwMode="auto">
            <a:xfrm>
              <a:off x="4926447" y="3768498"/>
              <a:ext cx="75848" cy="62462"/>
            </a:xfrm>
            <a:custGeom>
              <a:avLst/>
              <a:gdLst>
                <a:gd name="T0" fmla="*/ 0 w 68"/>
                <a:gd name="T1" fmla="*/ 0 h 56"/>
                <a:gd name="T2" fmla="*/ 6 w 68"/>
                <a:gd name="T3" fmla="*/ 6 h 56"/>
                <a:gd name="T4" fmla="*/ 12 w 68"/>
                <a:gd name="T5" fmla="*/ 14 h 56"/>
                <a:gd name="T6" fmla="*/ 28 w 68"/>
                <a:gd name="T7" fmla="*/ 26 h 56"/>
                <a:gd name="T8" fmla="*/ 40 w 68"/>
                <a:gd name="T9" fmla="*/ 30 h 56"/>
                <a:gd name="T10" fmla="*/ 50 w 68"/>
                <a:gd name="T11" fmla="*/ 32 h 56"/>
                <a:gd name="T12" fmla="*/ 62 w 68"/>
                <a:gd name="T13" fmla="*/ 36 h 56"/>
                <a:gd name="T14" fmla="*/ 66 w 68"/>
                <a:gd name="T15" fmla="*/ 38 h 56"/>
                <a:gd name="T16" fmla="*/ 68 w 68"/>
                <a:gd name="T17" fmla="*/ 42 h 56"/>
                <a:gd name="T18" fmla="*/ 48 w 68"/>
                <a:gd name="T19" fmla="*/ 52 h 56"/>
                <a:gd name="T20" fmla="*/ 40 w 68"/>
                <a:gd name="T21" fmla="*/ 54 h 56"/>
                <a:gd name="T22" fmla="*/ 28 w 68"/>
                <a:gd name="T23" fmla="*/ 56 h 56"/>
                <a:gd name="T24" fmla="*/ 18 w 68"/>
                <a:gd name="T25" fmla="*/ 54 h 56"/>
                <a:gd name="T26" fmla="*/ 0 w 68"/>
                <a:gd name="T2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8" h="56">
                  <a:moveTo>
                    <a:pt x="0" y="0"/>
                  </a:moveTo>
                  <a:lnTo>
                    <a:pt x="6" y="6"/>
                  </a:lnTo>
                  <a:lnTo>
                    <a:pt x="12" y="14"/>
                  </a:lnTo>
                  <a:lnTo>
                    <a:pt x="28" y="26"/>
                  </a:lnTo>
                  <a:lnTo>
                    <a:pt x="40" y="30"/>
                  </a:lnTo>
                  <a:lnTo>
                    <a:pt x="50" y="32"/>
                  </a:lnTo>
                  <a:lnTo>
                    <a:pt x="62" y="36"/>
                  </a:lnTo>
                  <a:lnTo>
                    <a:pt x="66" y="38"/>
                  </a:lnTo>
                  <a:lnTo>
                    <a:pt x="68" y="42"/>
                  </a:lnTo>
                  <a:lnTo>
                    <a:pt x="48" y="52"/>
                  </a:lnTo>
                  <a:lnTo>
                    <a:pt x="40" y="54"/>
                  </a:lnTo>
                  <a:lnTo>
                    <a:pt x="28" y="56"/>
                  </a:lnTo>
                  <a:lnTo>
                    <a:pt x="18" y="54"/>
                  </a:lnTo>
                  <a:lnTo>
                    <a:pt x="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0" name="Freeform 81"/>
            <p:cNvSpPr>
              <a:spLocks/>
            </p:cNvSpPr>
            <p:nvPr/>
          </p:nvSpPr>
          <p:spPr bwMode="auto">
            <a:xfrm>
              <a:off x="4567285" y="2450095"/>
              <a:ext cx="205235" cy="339082"/>
            </a:xfrm>
            <a:custGeom>
              <a:avLst/>
              <a:gdLst>
                <a:gd name="T0" fmla="*/ 6 w 184"/>
                <a:gd name="T1" fmla="*/ 184 h 304"/>
                <a:gd name="T2" fmla="*/ 18 w 184"/>
                <a:gd name="T3" fmla="*/ 172 h 304"/>
                <a:gd name="T4" fmla="*/ 28 w 184"/>
                <a:gd name="T5" fmla="*/ 158 h 304"/>
                <a:gd name="T6" fmla="*/ 26 w 184"/>
                <a:gd name="T7" fmla="*/ 118 h 304"/>
                <a:gd name="T8" fmla="*/ 22 w 184"/>
                <a:gd name="T9" fmla="*/ 100 h 304"/>
                <a:gd name="T10" fmla="*/ 16 w 184"/>
                <a:gd name="T11" fmla="*/ 90 h 304"/>
                <a:gd name="T12" fmla="*/ 26 w 184"/>
                <a:gd name="T13" fmla="*/ 76 h 304"/>
                <a:gd name="T14" fmla="*/ 32 w 184"/>
                <a:gd name="T15" fmla="*/ 72 h 304"/>
                <a:gd name="T16" fmla="*/ 46 w 184"/>
                <a:gd name="T17" fmla="*/ 62 h 304"/>
                <a:gd name="T18" fmla="*/ 56 w 184"/>
                <a:gd name="T19" fmla="*/ 54 h 304"/>
                <a:gd name="T20" fmla="*/ 60 w 184"/>
                <a:gd name="T21" fmla="*/ 34 h 304"/>
                <a:gd name="T22" fmla="*/ 72 w 184"/>
                <a:gd name="T23" fmla="*/ 24 h 304"/>
                <a:gd name="T24" fmla="*/ 86 w 184"/>
                <a:gd name="T25" fmla="*/ 18 h 304"/>
                <a:gd name="T26" fmla="*/ 118 w 184"/>
                <a:gd name="T27" fmla="*/ 4 h 304"/>
                <a:gd name="T28" fmla="*/ 128 w 184"/>
                <a:gd name="T29" fmla="*/ 8 h 304"/>
                <a:gd name="T30" fmla="*/ 118 w 184"/>
                <a:gd name="T31" fmla="*/ 18 h 304"/>
                <a:gd name="T32" fmla="*/ 94 w 184"/>
                <a:gd name="T33" fmla="*/ 48 h 304"/>
                <a:gd name="T34" fmla="*/ 98 w 184"/>
                <a:gd name="T35" fmla="*/ 64 h 304"/>
                <a:gd name="T36" fmla="*/ 106 w 184"/>
                <a:gd name="T37" fmla="*/ 76 h 304"/>
                <a:gd name="T38" fmla="*/ 102 w 184"/>
                <a:gd name="T39" fmla="*/ 92 h 304"/>
                <a:gd name="T40" fmla="*/ 112 w 184"/>
                <a:gd name="T41" fmla="*/ 100 h 304"/>
                <a:gd name="T42" fmla="*/ 142 w 184"/>
                <a:gd name="T43" fmla="*/ 106 h 304"/>
                <a:gd name="T44" fmla="*/ 152 w 184"/>
                <a:gd name="T45" fmla="*/ 118 h 304"/>
                <a:gd name="T46" fmla="*/ 170 w 184"/>
                <a:gd name="T47" fmla="*/ 118 h 304"/>
                <a:gd name="T48" fmla="*/ 176 w 184"/>
                <a:gd name="T49" fmla="*/ 132 h 304"/>
                <a:gd name="T50" fmla="*/ 174 w 184"/>
                <a:gd name="T51" fmla="*/ 154 h 304"/>
                <a:gd name="T52" fmla="*/ 182 w 184"/>
                <a:gd name="T53" fmla="*/ 168 h 304"/>
                <a:gd name="T54" fmla="*/ 178 w 184"/>
                <a:gd name="T55" fmla="*/ 174 h 304"/>
                <a:gd name="T56" fmla="*/ 184 w 184"/>
                <a:gd name="T57" fmla="*/ 190 h 304"/>
                <a:gd name="T58" fmla="*/ 148 w 184"/>
                <a:gd name="T59" fmla="*/ 200 h 304"/>
                <a:gd name="T60" fmla="*/ 146 w 184"/>
                <a:gd name="T61" fmla="*/ 206 h 304"/>
                <a:gd name="T62" fmla="*/ 152 w 184"/>
                <a:gd name="T63" fmla="*/ 220 h 304"/>
                <a:gd name="T64" fmla="*/ 140 w 184"/>
                <a:gd name="T65" fmla="*/ 226 h 304"/>
                <a:gd name="T66" fmla="*/ 142 w 184"/>
                <a:gd name="T67" fmla="*/ 240 h 304"/>
                <a:gd name="T68" fmla="*/ 146 w 184"/>
                <a:gd name="T69" fmla="*/ 276 h 304"/>
                <a:gd name="T70" fmla="*/ 132 w 184"/>
                <a:gd name="T71" fmla="*/ 298 h 304"/>
                <a:gd name="T72" fmla="*/ 136 w 184"/>
                <a:gd name="T73" fmla="*/ 286 h 304"/>
                <a:gd name="T74" fmla="*/ 134 w 184"/>
                <a:gd name="T75" fmla="*/ 274 h 304"/>
                <a:gd name="T76" fmla="*/ 122 w 184"/>
                <a:gd name="T77" fmla="*/ 278 h 304"/>
                <a:gd name="T78" fmla="*/ 114 w 184"/>
                <a:gd name="T79" fmla="*/ 272 h 304"/>
                <a:gd name="T80" fmla="*/ 106 w 184"/>
                <a:gd name="T81" fmla="*/ 276 h 304"/>
                <a:gd name="T82" fmla="*/ 86 w 184"/>
                <a:gd name="T83" fmla="*/ 260 h 304"/>
                <a:gd name="T84" fmla="*/ 68 w 184"/>
                <a:gd name="T85" fmla="*/ 242 h 304"/>
                <a:gd name="T86" fmla="*/ 52 w 184"/>
                <a:gd name="T87" fmla="*/ 234 h 304"/>
                <a:gd name="T88" fmla="*/ 36 w 184"/>
                <a:gd name="T89" fmla="*/ 226 h 304"/>
                <a:gd name="T90" fmla="*/ 0 w 184"/>
                <a:gd name="T91" fmla="*/ 2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4" h="304">
                  <a:moveTo>
                    <a:pt x="2" y="204"/>
                  </a:moveTo>
                  <a:lnTo>
                    <a:pt x="2" y="194"/>
                  </a:lnTo>
                  <a:lnTo>
                    <a:pt x="6" y="184"/>
                  </a:lnTo>
                  <a:lnTo>
                    <a:pt x="8" y="178"/>
                  </a:lnTo>
                  <a:lnTo>
                    <a:pt x="18" y="176"/>
                  </a:lnTo>
                  <a:lnTo>
                    <a:pt x="18" y="172"/>
                  </a:lnTo>
                  <a:lnTo>
                    <a:pt x="22" y="166"/>
                  </a:lnTo>
                  <a:lnTo>
                    <a:pt x="26" y="162"/>
                  </a:lnTo>
                  <a:lnTo>
                    <a:pt x="28" y="158"/>
                  </a:lnTo>
                  <a:lnTo>
                    <a:pt x="26" y="142"/>
                  </a:lnTo>
                  <a:lnTo>
                    <a:pt x="24" y="124"/>
                  </a:lnTo>
                  <a:lnTo>
                    <a:pt x="26" y="118"/>
                  </a:lnTo>
                  <a:lnTo>
                    <a:pt x="28" y="114"/>
                  </a:lnTo>
                  <a:lnTo>
                    <a:pt x="26" y="106"/>
                  </a:lnTo>
                  <a:lnTo>
                    <a:pt x="22" y="100"/>
                  </a:lnTo>
                  <a:lnTo>
                    <a:pt x="18" y="96"/>
                  </a:lnTo>
                  <a:lnTo>
                    <a:pt x="18" y="90"/>
                  </a:lnTo>
                  <a:lnTo>
                    <a:pt x="16" y="90"/>
                  </a:lnTo>
                  <a:lnTo>
                    <a:pt x="22" y="86"/>
                  </a:lnTo>
                  <a:lnTo>
                    <a:pt x="28" y="82"/>
                  </a:lnTo>
                  <a:lnTo>
                    <a:pt x="26" y="76"/>
                  </a:lnTo>
                  <a:lnTo>
                    <a:pt x="26" y="70"/>
                  </a:lnTo>
                  <a:lnTo>
                    <a:pt x="28" y="68"/>
                  </a:lnTo>
                  <a:lnTo>
                    <a:pt x="32" y="72"/>
                  </a:lnTo>
                  <a:lnTo>
                    <a:pt x="40" y="74"/>
                  </a:lnTo>
                  <a:lnTo>
                    <a:pt x="42" y="64"/>
                  </a:lnTo>
                  <a:lnTo>
                    <a:pt x="46" y="62"/>
                  </a:lnTo>
                  <a:lnTo>
                    <a:pt x="48" y="58"/>
                  </a:lnTo>
                  <a:lnTo>
                    <a:pt x="52" y="58"/>
                  </a:lnTo>
                  <a:lnTo>
                    <a:pt x="56" y="54"/>
                  </a:lnTo>
                  <a:lnTo>
                    <a:pt x="58" y="48"/>
                  </a:lnTo>
                  <a:lnTo>
                    <a:pt x="60" y="42"/>
                  </a:lnTo>
                  <a:lnTo>
                    <a:pt x="60" y="34"/>
                  </a:lnTo>
                  <a:lnTo>
                    <a:pt x="62" y="30"/>
                  </a:lnTo>
                  <a:lnTo>
                    <a:pt x="66" y="26"/>
                  </a:lnTo>
                  <a:lnTo>
                    <a:pt x="72" y="24"/>
                  </a:lnTo>
                  <a:lnTo>
                    <a:pt x="80" y="24"/>
                  </a:lnTo>
                  <a:lnTo>
                    <a:pt x="82" y="20"/>
                  </a:lnTo>
                  <a:lnTo>
                    <a:pt x="86" y="18"/>
                  </a:lnTo>
                  <a:lnTo>
                    <a:pt x="98" y="14"/>
                  </a:lnTo>
                  <a:lnTo>
                    <a:pt x="110" y="10"/>
                  </a:lnTo>
                  <a:lnTo>
                    <a:pt x="118" y="4"/>
                  </a:lnTo>
                  <a:lnTo>
                    <a:pt x="124" y="2"/>
                  </a:lnTo>
                  <a:lnTo>
                    <a:pt x="128" y="0"/>
                  </a:lnTo>
                  <a:lnTo>
                    <a:pt x="128" y="8"/>
                  </a:lnTo>
                  <a:lnTo>
                    <a:pt x="124" y="10"/>
                  </a:lnTo>
                  <a:lnTo>
                    <a:pt x="120" y="14"/>
                  </a:lnTo>
                  <a:lnTo>
                    <a:pt x="118" y="18"/>
                  </a:lnTo>
                  <a:lnTo>
                    <a:pt x="110" y="28"/>
                  </a:lnTo>
                  <a:lnTo>
                    <a:pt x="98" y="40"/>
                  </a:lnTo>
                  <a:lnTo>
                    <a:pt x="94" y="48"/>
                  </a:lnTo>
                  <a:lnTo>
                    <a:pt x="92" y="56"/>
                  </a:lnTo>
                  <a:lnTo>
                    <a:pt x="94" y="62"/>
                  </a:lnTo>
                  <a:lnTo>
                    <a:pt x="98" y="64"/>
                  </a:lnTo>
                  <a:lnTo>
                    <a:pt x="100" y="68"/>
                  </a:lnTo>
                  <a:lnTo>
                    <a:pt x="102" y="72"/>
                  </a:lnTo>
                  <a:lnTo>
                    <a:pt x="106" y="76"/>
                  </a:lnTo>
                  <a:lnTo>
                    <a:pt x="108" y="82"/>
                  </a:lnTo>
                  <a:lnTo>
                    <a:pt x="104" y="88"/>
                  </a:lnTo>
                  <a:lnTo>
                    <a:pt x="102" y="92"/>
                  </a:lnTo>
                  <a:lnTo>
                    <a:pt x="104" y="94"/>
                  </a:lnTo>
                  <a:lnTo>
                    <a:pt x="108" y="98"/>
                  </a:lnTo>
                  <a:lnTo>
                    <a:pt x="112" y="100"/>
                  </a:lnTo>
                  <a:lnTo>
                    <a:pt x="116" y="102"/>
                  </a:lnTo>
                  <a:lnTo>
                    <a:pt x="130" y="104"/>
                  </a:lnTo>
                  <a:lnTo>
                    <a:pt x="142" y="106"/>
                  </a:lnTo>
                  <a:lnTo>
                    <a:pt x="142" y="112"/>
                  </a:lnTo>
                  <a:lnTo>
                    <a:pt x="146" y="116"/>
                  </a:lnTo>
                  <a:lnTo>
                    <a:pt x="152" y="118"/>
                  </a:lnTo>
                  <a:lnTo>
                    <a:pt x="158" y="118"/>
                  </a:lnTo>
                  <a:lnTo>
                    <a:pt x="166" y="118"/>
                  </a:lnTo>
                  <a:lnTo>
                    <a:pt x="170" y="118"/>
                  </a:lnTo>
                  <a:lnTo>
                    <a:pt x="176" y="116"/>
                  </a:lnTo>
                  <a:lnTo>
                    <a:pt x="184" y="116"/>
                  </a:lnTo>
                  <a:lnTo>
                    <a:pt x="176" y="132"/>
                  </a:lnTo>
                  <a:lnTo>
                    <a:pt x="174" y="142"/>
                  </a:lnTo>
                  <a:lnTo>
                    <a:pt x="172" y="148"/>
                  </a:lnTo>
                  <a:lnTo>
                    <a:pt x="174" y="154"/>
                  </a:lnTo>
                  <a:lnTo>
                    <a:pt x="178" y="158"/>
                  </a:lnTo>
                  <a:lnTo>
                    <a:pt x="180" y="162"/>
                  </a:lnTo>
                  <a:lnTo>
                    <a:pt x="182" y="168"/>
                  </a:lnTo>
                  <a:lnTo>
                    <a:pt x="182" y="170"/>
                  </a:lnTo>
                  <a:lnTo>
                    <a:pt x="180" y="174"/>
                  </a:lnTo>
                  <a:lnTo>
                    <a:pt x="178" y="174"/>
                  </a:lnTo>
                  <a:lnTo>
                    <a:pt x="178" y="178"/>
                  </a:lnTo>
                  <a:lnTo>
                    <a:pt x="180" y="182"/>
                  </a:lnTo>
                  <a:lnTo>
                    <a:pt x="184" y="190"/>
                  </a:lnTo>
                  <a:lnTo>
                    <a:pt x="170" y="198"/>
                  </a:lnTo>
                  <a:lnTo>
                    <a:pt x="160" y="200"/>
                  </a:lnTo>
                  <a:lnTo>
                    <a:pt x="148" y="200"/>
                  </a:lnTo>
                  <a:lnTo>
                    <a:pt x="142" y="204"/>
                  </a:lnTo>
                  <a:lnTo>
                    <a:pt x="144" y="204"/>
                  </a:lnTo>
                  <a:lnTo>
                    <a:pt x="146" y="206"/>
                  </a:lnTo>
                  <a:lnTo>
                    <a:pt x="148" y="210"/>
                  </a:lnTo>
                  <a:lnTo>
                    <a:pt x="152" y="212"/>
                  </a:lnTo>
                  <a:lnTo>
                    <a:pt x="152" y="220"/>
                  </a:lnTo>
                  <a:lnTo>
                    <a:pt x="146" y="220"/>
                  </a:lnTo>
                  <a:lnTo>
                    <a:pt x="142" y="222"/>
                  </a:lnTo>
                  <a:lnTo>
                    <a:pt x="140" y="226"/>
                  </a:lnTo>
                  <a:lnTo>
                    <a:pt x="138" y="228"/>
                  </a:lnTo>
                  <a:lnTo>
                    <a:pt x="140" y="234"/>
                  </a:lnTo>
                  <a:lnTo>
                    <a:pt x="142" y="240"/>
                  </a:lnTo>
                  <a:lnTo>
                    <a:pt x="146" y="246"/>
                  </a:lnTo>
                  <a:lnTo>
                    <a:pt x="148" y="252"/>
                  </a:lnTo>
                  <a:lnTo>
                    <a:pt x="146" y="276"/>
                  </a:lnTo>
                  <a:lnTo>
                    <a:pt x="142" y="304"/>
                  </a:lnTo>
                  <a:lnTo>
                    <a:pt x="136" y="300"/>
                  </a:lnTo>
                  <a:lnTo>
                    <a:pt x="132" y="298"/>
                  </a:lnTo>
                  <a:lnTo>
                    <a:pt x="130" y="294"/>
                  </a:lnTo>
                  <a:lnTo>
                    <a:pt x="132" y="290"/>
                  </a:lnTo>
                  <a:lnTo>
                    <a:pt x="136" y="286"/>
                  </a:lnTo>
                  <a:lnTo>
                    <a:pt x="138" y="282"/>
                  </a:lnTo>
                  <a:lnTo>
                    <a:pt x="140" y="278"/>
                  </a:lnTo>
                  <a:lnTo>
                    <a:pt x="134" y="274"/>
                  </a:lnTo>
                  <a:lnTo>
                    <a:pt x="126" y="272"/>
                  </a:lnTo>
                  <a:lnTo>
                    <a:pt x="122" y="274"/>
                  </a:lnTo>
                  <a:lnTo>
                    <a:pt x="122" y="278"/>
                  </a:lnTo>
                  <a:lnTo>
                    <a:pt x="118" y="274"/>
                  </a:lnTo>
                  <a:lnTo>
                    <a:pt x="116" y="272"/>
                  </a:lnTo>
                  <a:lnTo>
                    <a:pt x="114" y="272"/>
                  </a:lnTo>
                  <a:lnTo>
                    <a:pt x="110" y="274"/>
                  </a:lnTo>
                  <a:lnTo>
                    <a:pt x="108" y="276"/>
                  </a:lnTo>
                  <a:lnTo>
                    <a:pt x="106" y="276"/>
                  </a:lnTo>
                  <a:lnTo>
                    <a:pt x="90" y="276"/>
                  </a:lnTo>
                  <a:lnTo>
                    <a:pt x="88" y="268"/>
                  </a:lnTo>
                  <a:lnTo>
                    <a:pt x="86" y="260"/>
                  </a:lnTo>
                  <a:lnTo>
                    <a:pt x="82" y="256"/>
                  </a:lnTo>
                  <a:lnTo>
                    <a:pt x="76" y="248"/>
                  </a:lnTo>
                  <a:lnTo>
                    <a:pt x="68" y="242"/>
                  </a:lnTo>
                  <a:lnTo>
                    <a:pt x="62" y="238"/>
                  </a:lnTo>
                  <a:lnTo>
                    <a:pt x="58" y="234"/>
                  </a:lnTo>
                  <a:lnTo>
                    <a:pt x="52" y="234"/>
                  </a:lnTo>
                  <a:lnTo>
                    <a:pt x="50" y="230"/>
                  </a:lnTo>
                  <a:lnTo>
                    <a:pt x="52" y="228"/>
                  </a:lnTo>
                  <a:lnTo>
                    <a:pt x="36" y="226"/>
                  </a:lnTo>
                  <a:lnTo>
                    <a:pt x="22" y="220"/>
                  </a:lnTo>
                  <a:lnTo>
                    <a:pt x="10" y="212"/>
                  </a:lnTo>
                  <a:lnTo>
                    <a:pt x="0" y="204"/>
                  </a:lnTo>
                  <a:lnTo>
                    <a:pt x="2" y="20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1" name="Freeform 82"/>
            <p:cNvSpPr>
              <a:spLocks/>
            </p:cNvSpPr>
            <p:nvPr/>
          </p:nvSpPr>
          <p:spPr bwMode="auto">
            <a:xfrm>
              <a:off x="6345360" y="2231476"/>
              <a:ext cx="294468" cy="394851"/>
            </a:xfrm>
            <a:custGeom>
              <a:avLst/>
              <a:gdLst>
                <a:gd name="T0" fmla="*/ 20 w 264"/>
                <a:gd name="T1" fmla="*/ 220 h 354"/>
                <a:gd name="T2" fmla="*/ 24 w 264"/>
                <a:gd name="T3" fmla="*/ 232 h 354"/>
                <a:gd name="T4" fmla="*/ 28 w 264"/>
                <a:gd name="T5" fmla="*/ 248 h 354"/>
                <a:gd name="T6" fmla="*/ 40 w 264"/>
                <a:gd name="T7" fmla="*/ 260 h 354"/>
                <a:gd name="T8" fmla="*/ 42 w 264"/>
                <a:gd name="T9" fmla="*/ 266 h 354"/>
                <a:gd name="T10" fmla="*/ 52 w 264"/>
                <a:gd name="T11" fmla="*/ 274 h 354"/>
                <a:gd name="T12" fmla="*/ 54 w 264"/>
                <a:gd name="T13" fmla="*/ 282 h 354"/>
                <a:gd name="T14" fmla="*/ 62 w 264"/>
                <a:gd name="T15" fmla="*/ 290 h 354"/>
                <a:gd name="T16" fmla="*/ 80 w 264"/>
                <a:gd name="T17" fmla="*/ 308 h 354"/>
                <a:gd name="T18" fmla="*/ 88 w 264"/>
                <a:gd name="T19" fmla="*/ 316 h 354"/>
                <a:gd name="T20" fmla="*/ 88 w 264"/>
                <a:gd name="T21" fmla="*/ 326 h 354"/>
                <a:gd name="T22" fmla="*/ 98 w 264"/>
                <a:gd name="T23" fmla="*/ 336 h 354"/>
                <a:gd name="T24" fmla="*/ 112 w 264"/>
                <a:gd name="T25" fmla="*/ 342 h 354"/>
                <a:gd name="T26" fmla="*/ 116 w 264"/>
                <a:gd name="T27" fmla="*/ 338 h 354"/>
                <a:gd name="T28" fmla="*/ 124 w 264"/>
                <a:gd name="T29" fmla="*/ 338 h 354"/>
                <a:gd name="T30" fmla="*/ 134 w 264"/>
                <a:gd name="T31" fmla="*/ 342 h 354"/>
                <a:gd name="T32" fmla="*/ 146 w 264"/>
                <a:gd name="T33" fmla="*/ 354 h 354"/>
                <a:gd name="T34" fmla="*/ 156 w 264"/>
                <a:gd name="T35" fmla="*/ 350 h 354"/>
                <a:gd name="T36" fmla="*/ 186 w 264"/>
                <a:gd name="T37" fmla="*/ 350 h 354"/>
                <a:gd name="T38" fmla="*/ 198 w 264"/>
                <a:gd name="T39" fmla="*/ 342 h 354"/>
                <a:gd name="T40" fmla="*/ 228 w 264"/>
                <a:gd name="T41" fmla="*/ 338 h 354"/>
                <a:gd name="T42" fmla="*/ 220 w 264"/>
                <a:gd name="T43" fmla="*/ 324 h 354"/>
                <a:gd name="T44" fmla="*/ 212 w 264"/>
                <a:gd name="T45" fmla="*/ 314 h 354"/>
                <a:gd name="T46" fmla="*/ 206 w 264"/>
                <a:gd name="T47" fmla="*/ 296 h 354"/>
                <a:gd name="T48" fmla="*/ 190 w 264"/>
                <a:gd name="T49" fmla="*/ 284 h 354"/>
                <a:gd name="T50" fmla="*/ 180 w 264"/>
                <a:gd name="T51" fmla="*/ 274 h 354"/>
                <a:gd name="T52" fmla="*/ 182 w 264"/>
                <a:gd name="T53" fmla="*/ 270 h 354"/>
                <a:gd name="T54" fmla="*/ 192 w 264"/>
                <a:gd name="T55" fmla="*/ 266 h 354"/>
                <a:gd name="T56" fmla="*/ 198 w 264"/>
                <a:gd name="T57" fmla="*/ 252 h 354"/>
                <a:gd name="T58" fmla="*/ 198 w 264"/>
                <a:gd name="T59" fmla="*/ 234 h 354"/>
                <a:gd name="T60" fmla="*/ 204 w 264"/>
                <a:gd name="T61" fmla="*/ 224 h 354"/>
                <a:gd name="T62" fmla="*/ 212 w 264"/>
                <a:gd name="T63" fmla="*/ 212 h 354"/>
                <a:gd name="T64" fmla="*/ 222 w 264"/>
                <a:gd name="T65" fmla="*/ 190 h 354"/>
                <a:gd name="T66" fmla="*/ 232 w 264"/>
                <a:gd name="T67" fmla="*/ 170 h 354"/>
                <a:gd name="T68" fmla="*/ 232 w 264"/>
                <a:gd name="T69" fmla="*/ 138 h 354"/>
                <a:gd name="T70" fmla="*/ 236 w 264"/>
                <a:gd name="T71" fmla="*/ 126 h 354"/>
                <a:gd name="T72" fmla="*/ 238 w 264"/>
                <a:gd name="T73" fmla="*/ 108 h 354"/>
                <a:gd name="T74" fmla="*/ 254 w 264"/>
                <a:gd name="T75" fmla="*/ 102 h 354"/>
                <a:gd name="T76" fmla="*/ 264 w 264"/>
                <a:gd name="T77" fmla="*/ 92 h 354"/>
                <a:gd name="T78" fmla="*/ 258 w 264"/>
                <a:gd name="T79" fmla="*/ 84 h 354"/>
                <a:gd name="T80" fmla="*/ 250 w 264"/>
                <a:gd name="T81" fmla="*/ 76 h 354"/>
                <a:gd name="T82" fmla="*/ 242 w 264"/>
                <a:gd name="T83" fmla="*/ 58 h 354"/>
                <a:gd name="T84" fmla="*/ 236 w 264"/>
                <a:gd name="T85" fmla="*/ 28 h 354"/>
                <a:gd name="T86" fmla="*/ 230 w 264"/>
                <a:gd name="T87" fmla="*/ 12 h 354"/>
                <a:gd name="T88" fmla="*/ 216 w 264"/>
                <a:gd name="T89" fmla="*/ 4 h 354"/>
                <a:gd name="T90" fmla="*/ 206 w 264"/>
                <a:gd name="T91" fmla="*/ 0 h 354"/>
                <a:gd name="T92" fmla="*/ 194 w 264"/>
                <a:gd name="T93" fmla="*/ 10 h 354"/>
                <a:gd name="T94" fmla="*/ 178 w 264"/>
                <a:gd name="T95" fmla="*/ 22 h 354"/>
                <a:gd name="T96" fmla="*/ 44 w 264"/>
                <a:gd name="T97" fmla="*/ 16 h 354"/>
                <a:gd name="T98" fmla="*/ 32 w 264"/>
                <a:gd name="T99" fmla="*/ 54 h 354"/>
                <a:gd name="T100" fmla="*/ 34 w 264"/>
                <a:gd name="T101" fmla="*/ 130 h 354"/>
                <a:gd name="T102" fmla="*/ 18 w 264"/>
                <a:gd name="T103" fmla="*/ 136 h 354"/>
                <a:gd name="T104" fmla="*/ 12 w 264"/>
                <a:gd name="T105" fmla="*/ 150 h 354"/>
                <a:gd name="T106" fmla="*/ 6 w 264"/>
                <a:gd name="T107" fmla="*/ 164 h 354"/>
                <a:gd name="T108" fmla="*/ 4 w 264"/>
                <a:gd name="T109" fmla="*/ 186 h 354"/>
                <a:gd name="T110" fmla="*/ 0 w 264"/>
                <a:gd name="T111" fmla="*/ 194 h 354"/>
                <a:gd name="T112" fmla="*/ 10 w 264"/>
                <a:gd name="T113" fmla="*/ 198 h 354"/>
                <a:gd name="T114" fmla="*/ 14 w 264"/>
                <a:gd name="T115" fmla="*/ 208 h 354"/>
                <a:gd name="T116" fmla="*/ 18 w 264"/>
                <a:gd name="T117" fmla="*/ 218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4" h="354">
                  <a:moveTo>
                    <a:pt x="18" y="220"/>
                  </a:moveTo>
                  <a:lnTo>
                    <a:pt x="20" y="220"/>
                  </a:lnTo>
                  <a:lnTo>
                    <a:pt x="20" y="226"/>
                  </a:lnTo>
                  <a:lnTo>
                    <a:pt x="24" y="232"/>
                  </a:lnTo>
                  <a:lnTo>
                    <a:pt x="26" y="240"/>
                  </a:lnTo>
                  <a:lnTo>
                    <a:pt x="28" y="248"/>
                  </a:lnTo>
                  <a:lnTo>
                    <a:pt x="28" y="260"/>
                  </a:lnTo>
                  <a:lnTo>
                    <a:pt x="40" y="260"/>
                  </a:lnTo>
                  <a:lnTo>
                    <a:pt x="40" y="264"/>
                  </a:lnTo>
                  <a:lnTo>
                    <a:pt x="42" y="266"/>
                  </a:lnTo>
                  <a:lnTo>
                    <a:pt x="46" y="270"/>
                  </a:lnTo>
                  <a:lnTo>
                    <a:pt x="52" y="274"/>
                  </a:lnTo>
                  <a:lnTo>
                    <a:pt x="54" y="276"/>
                  </a:lnTo>
                  <a:lnTo>
                    <a:pt x="54" y="282"/>
                  </a:lnTo>
                  <a:lnTo>
                    <a:pt x="58" y="288"/>
                  </a:lnTo>
                  <a:lnTo>
                    <a:pt x="62" y="290"/>
                  </a:lnTo>
                  <a:lnTo>
                    <a:pt x="70" y="300"/>
                  </a:lnTo>
                  <a:lnTo>
                    <a:pt x="80" y="308"/>
                  </a:lnTo>
                  <a:lnTo>
                    <a:pt x="84" y="312"/>
                  </a:lnTo>
                  <a:lnTo>
                    <a:pt x="88" y="316"/>
                  </a:lnTo>
                  <a:lnTo>
                    <a:pt x="88" y="322"/>
                  </a:lnTo>
                  <a:lnTo>
                    <a:pt x="88" y="326"/>
                  </a:lnTo>
                  <a:lnTo>
                    <a:pt x="90" y="328"/>
                  </a:lnTo>
                  <a:lnTo>
                    <a:pt x="98" y="336"/>
                  </a:lnTo>
                  <a:lnTo>
                    <a:pt x="104" y="338"/>
                  </a:lnTo>
                  <a:lnTo>
                    <a:pt x="112" y="342"/>
                  </a:lnTo>
                  <a:lnTo>
                    <a:pt x="112" y="338"/>
                  </a:lnTo>
                  <a:lnTo>
                    <a:pt x="116" y="338"/>
                  </a:lnTo>
                  <a:lnTo>
                    <a:pt x="120" y="342"/>
                  </a:lnTo>
                  <a:lnTo>
                    <a:pt x="124" y="338"/>
                  </a:lnTo>
                  <a:lnTo>
                    <a:pt x="132" y="338"/>
                  </a:lnTo>
                  <a:lnTo>
                    <a:pt x="134" y="342"/>
                  </a:lnTo>
                  <a:lnTo>
                    <a:pt x="136" y="346"/>
                  </a:lnTo>
                  <a:lnTo>
                    <a:pt x="146" y="354"/>
                  </a:lnTo>
                  <a:lnTo>
                    <a:pt x="150" y="352"/>
                  </a:lnTo>
                  <a:lnTo>
                    <a:pt x="156" y="350"/>
                  </a:lnTo>
                  <a:lnTo>
                    <a:pt x="178" y="350"/>
                  </a:lnTo>
                  <a:lnTo>
                    <a:pt x="186" y="350"/>
                  </a:lnTo>
                  <a:lnTo>
                    <a:pt x="192" y="346"/>
                  </a:lnTo>
                  <a:lnTo>
                    <a:pt x="198" y="342"/>
                  </a:lnTo>
                  <a:lnTo>
                    <a:pt x="202" y="338"/>
                  </a:lnTo>
                  <a:lnTo>
                    <a:pt x="228" y="338"/>
                  </a:lnTo>
                  <a:lnTo>
                    <a:pt x="224" y="330"/>
                  </a:lnTo>
                  <a:lnTo>
                    <a:pt x="220" y="324"/>
                  </a:lnTo>
                  <a:lnTo>
                    <a:pt x="216" y="318"/>
                  </a:lnTo>
                  <a:lnTo>
                    <a:pt x="212" y="314"/>
                  </a:lnTo>
                  <a:lnTo>
                    <a:pt x="210" y="300"/>
                  </a:lnTo>
                  <a:lnTo>
                    <a:pt x="206" y="296"/>
                  </a:lnTo>
                  <a:lnTo>
                    <a:pt x="204" y="292"/>
                  </a:lnTo>
                  <a:lnTo>
                    <a:pt x="190" y="284"/>
                  </a:lnTo>
                  <a:lnTo>
                    <a:pt x="184" y="278"/>
                  </a:lnTo>
                  <a:lnTo>
                    <a:pt x="180" y="274"/>
                  </a:lnTo>
                  <a:lnTo>
                    <a:pt x="180" y="272"/>
                  </a:lnTo>
                  <a:lnTo>
                    <a:pt x="182" y="270"/>
                  </a:lnTo>
                  <a:lnTo>
                    <a:pt x="186" y="268"/>
                  </a:lnTo>
                  <a:lnTo>
                    <a:pt x="192" y="266"/>
                  </a:lnTo>
                  <a:lnTo>
                    <a:pt x="196" y="262"/>
                  </a:lnTo>
                  <a:lnTo>
                    <a:pt x="198" y="252"/>
                  </a:lnTo>
                  <a:lnTo>
                    <a:pt x="198" y="244"/>
                  </a:lnTo>
                  <a:lnTo>
                    <a:pt x="198" y="234"/>
                  </a:lnTo>
                  <a:lnTo>
                    <a:pt x="200" y="226"/>
                  </a:lnTo>
                  <a:lnTo>
                    <a:pt x="204" y="224"/>
                  </a:lnTo>
                  <a:lnTo>
                    <a:pt x="210" y="222"/>
                  </a:lnTo>
                  <a:lnTo>
                    <a:pt x="212" y="212"/>
                  </a:lnTo>
                  <a:lnTo>
                    <a:pt x="214" y="204"/>
                  </a:lnTo>
                  <a:lnTo>
                    <a:pt x="222" y="190"/>
                  </a:lnTo>
                  <a:lnTo>
                    <a:pt x="232" y="178"/>
                  </a:lnTo>
                  <a:lnTo>
                    <a:pt x="232" y="170"/>
                  </a:lnTo>
                  <a:lnTo>
                    <a:pt x="232" y="162"/>
                  </a:lnTo>
                  <a:lnTo>
                    <a:pt x="232" y="138"/>
                  </a:lnTo>
                  <a:lnTo>
                    <a:pt x="234" y="134"/>
                  </a:lnTo>
                  <a:lnTo>
                    <a:pt x="236" y="126"/>
                  </a:lnTo>
                  <a:lnTo>
                    <a:pt x="238" y="120"/>
                  </a:lnTo>
                  <a:lnTo>
                    <a:pt x="238" y="108"/>
                  </a:lnTo>
                  <a:lnTo>
                    <a:pt x="246" y="106"/>
                  </a:lnTo>
                  <a:lnTo>
                    <a:pt x="254" y="102"/>
                  </a:lnTo>
                  <a:lnTo>
                    <a:pt x="260" y="96"/>
                  </a:lnTo>
                  <a:lnTo>
                    <a:pt x="264" y="92"/>
                  </a:lnTo>
                  <a:lnTo>
                    <a:pt x="260" y="88"/>
                  </a:lnTo>
                  <a:lnTo>
                    <a:pt x="258" y="84"/>
                  </a:lnTo>
                  <a:lnTo>
                    <a:pt x="254" y="80"/>
                  </a:lnTo>
                  <a:lnTo>
                    <a:pt x="250" y="76"/>
                  </a:lnTo>
                  <a:lnTo>
                    <a:pt x="246" y="68"/>
                  </a:lnTo>
                  <a:lnTo>
                    <a:pt x="242" y="58"/>
                  </a:lnTo>
                  <a:lnTo>
                    <a:pt x="238" y="38"/>
                  </a:lnTo>
                  <a:lnTo>
                    <a:pt x="236" y="28"/>
                  </a:lnTo>
                  <a:lnTo>
                    <a:pt x="232" y="18"/>
                  </a:lnTo>
                  <a:lnTo>
                    <a:pt x="230" y="12"/>
                  </a:lnTo>
                  <a:lnTo>
                    <a:pt x="222" y="8"/>
                  </a:lnTo>
                  <a:lnTo>
                    <a:pt x="216" y="4"/>
                  </a:lnTo>
                  <a:lnTo>
                    <a:pt x="212" y="0"/>
                  </a:lnTo>
                  <a:lnTo>
                    <a:pt x="206" y="0"/>
                  </a:lnTo>
                  <a:lnTo>
                    <a:pt x="204" y="4"/>
                  </a:lnTo>
                  <a:lnTo>
                    <a:pt x="194" y="10"/>
                  </a:lnTo>
                  <a:lnTo>
                    <a:pt x="188" y="16"/>
                  </a:lnTo>
                  <a:lnTo>
                    <a:pt x="178" y="22"/>
                  </a:lnTo>
                  <a:lnTo>
                    <a:pt x="174" y="16"/>
                  </a:lnTo>
                  <a:lnTo>
                    <a:pt x="44" y="16"/>
                  </a:lnTo>
                  <a:lnTo>
                    <a:pt x="44" y="54"/>
                  </a:lnTo>
                  <a:lnTo>
                    <a:pt x="32" y="54"/>
                  </a:lnTo>
                  <a:lnTo>
                    <a:pt x="28" y="62"/>
                  </a:lnTo>
                  <a:lnTo>
                    <a:pt x="34" y="130"/>
                  </a:lnTo>
                  <a:lnTo>
                    <a:pt x="24" y="132"/>
                  </a:lnTo>
                  <a:lnTo>
                    <a:pt x="18" y="136"/>
                  </a:lnTo>
                  <a:lnTo>
                    <a:pt x="14" y="142"/>
                  </a:lnTo>
                  <a:lnTo>
                    <a:pt x="12" y="150"/>
                  </a:lnTo>
                  <a:lnTo>
                    <a:pt x="8" y="156"/>
                  </a:lnTo>
                  <a:lnTo>
                    <a:pt x="6" y="164"/>
                  </a:lnTo>
                  <a:lnTo>
                    <a:pt x="6" y="182"/>
                  </a:lnTo>
                  <a:lnTo>
                    <a:pt x="4" y="186"/>
                  </a:lnTo>
                  <a:lnTo>
                    <a:pt x="0" y="192"/>
                  </a:lnTo>
                  <a:lnTo>
                    <a:pt x="0" y="194"/>
                  </a:lnTo>
                  <a:lnTo>
                    <a:pt x="2" y="194"/>
                  </a:lnTo>
                  <a:lnTo>
                    <a:pt x="10" y="198"/>
                  </a:lnTo>
                  <a:lnTo>
                    <a:pt x="12" y="206"/>
                  </a:lnTo>
                  <a:lnTo>
                    <a:pt x="14" y="208"/>
                  </a:lnTo>
                  <a:lnTo>
                    <a:pt x="16" y="212"/>
                  </a:lnTo>
                  <a:lnTo>
                    <a:pt x="18" y="218"/>
                  </a:lnTo>
                  <a:lnTo>
                    <a:pt x="18" y="2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2" name="Freeform 83"/>
            <p:cNvSpPr>
              <a:spLocks/>
            </p:cNvSpPr>
            <p:nvPr/>
          </p:nvSpPr>
          <p:spPr bwMode="auto">
            <a:xfrm>
              <a:off x="6691137" y="2454556"/>
              <a:ext cx="187389" cy="272157"/>
            </a:xfrm>
            <a:custGeom>
              <a:avLst/>
              <a:gdLst>
                <a:gd name="T0" fmla="*/ 24 w 168"/>
                <a:gd name="T1" fmla="*/ 142 h 244"/>
                <a:gd name="T2" fmla="*/ 38 w 168"/>
                <a:gd name="T3" fmla="*/ 134 h 244"/>
                <a:gd name="T4" fmla="*/ 50 w 168"/>
                <a:gd name="T5" fmla="*/ 128 h 244"/>
                <a:gd name="T6" fmla="*/ 60 w 168"/>
                <a:gd name="T7" fmla="*/ 130 h 244"/>
                <a:gd name="T8" fmla="*/ 66 w 168"/>
                <a:gd name="T9" fmla="*/ 126 h 244"/>
                <a:gd name="T10" fmla="*/ 74 w 168"/>
                <a:gd name="T11" fmla="*/ 114 h 244"/>
                <a:gd name="T12" fmla="*/ 100 w 168"/>
                <a:gd name="T13" fmla="*/ 86 h 244"/>
                <a:gd name="T14" fmla="*/ 92 w 168"/>
                <a:gd name="T15" fmla="*/ 72 h 244"/>
                <a:gd name="T16" fmla="*/ 66 w 168"/>
                <a:gd name="T17" fmla="*/ 64 h 244"/>
                <a:gd name="T18" fmla="*/ 44 w 168"/>
                <a:gd name="T19" fmla="*/ 52 h 244"/>
                <a:gd name="T20" fmla="*/ 30 w 168"/>
                <a:gd name="T21" fmla="*/ 32 h 244"/>
                <a:gd name="T22" fmla="*/ 28 w 168"/>
                <a:gd name="T23" fmla="*/ 16 h 244"/>
                <a:gd name="T24" fmla="*/ 38 w 168"/>
                <a:gd name="T25" fmla="*/ 10 h 244"/>
                <a:gd name="T26" fmla="*/ 38 w 168"/>
                <a:gd name="T27" fmla="*/ 16 h 244"/>
                <a:gd name="T28" fmla="*/ 48 w 168"/>
                <a:gd name="T29" fmla="*/ 24 h 244"/>
                <a:gd name="T30" fmla="*/ 58 w 168"/>
                <a:gd name="T31" fmla="*/ 28 h 244"/>
                <a:gd name="T32" fmla="*/ 66 w 168"/>
                <a:gd name="T33" fmla="*/ 24 h 244"/>
                <a:gd name="T34" fmla="*/ 74 w 168"/>
                <a:gd name="T35" fmla="*/ 20 h 244"/>
                <a:gd name="T36" fmla="*/ 96 w 168"/>
                <a:gd name="T37" fmla="*/ 18 h 244"/>
                <a:gd name="T38" fmla="*/ 118 w 168"/>
                <a:gd name="T39" fmla="*/ 12 h 244"/>
                <a:gd name="T40" fmla="*/ 136 w 168"/>
                <a:gd name="T41" fmla="*/ 12 h 244"/>
                <a:gd name="T42" fmla="*/ 144 w 168"/>
                <a:gd name="T43" fmla="*/ 6 h 244"/>
                <a:gd name="T44" fmla="*/ 152 w 168"/>
                <a:gd name="T45" fmla="*/ 2 h 244"/>
                <a:gd name="T46" fmla="*/ 162 w 168"/>
                <a:gd name="T47" fmla="*/ 2 h 244"/>
                <a:gd name="T48" fmla="*/ 164 w 168"/>
                <a:gd name="T49" fmla="*/ 6 h 244"/>
                <a:gd name="T50" fmla="*/ 162 w 168"/>
                <a:gd name="T51" fmla="*/ 26 h 244"/>
                <a:gd name="T52" fmla="*/ 154 w 168"/>
                <a:gd name="T53" fmla="*/ 50 h 244"/>
                <a:gd name="T54" fmla="*/ 126 w 168"/>
                <a:gd name="T55" fmla="*/ 112 h 244"/>
                <a:gd name="T56" fmla="*/ 96 w 168"/>
                <a:gd name="T57" fmla="*/ 156 h 244"/>
                <a:gd name="T58" fmla="*/ 70 w 168"/>
                <a:gd name="T59" fmla="*/ 182 h 244"/>
                <a:gd name="T60" fmla="*/ 40 w 168"/>
                <a:gd name="T61" fmla="*/ 208 h 244"/>
                <a:gd name="T62" fmla="*/ 10 w 168"/>
                <a:gd name="T63" fmla="*/ 244 h 244"/>
                <a:gd name="T64" fmla="*/ 0 w 168"/>
                <a:gd name="T65" fmla="*/ 236 h 244"/>
                <a:gd name="T66" fmla="*/ 8 w 168"/>
                <a:gd name="T67" fmla="*/ 152 h 244"/>
                <a:gd name="T68" fmla="*/ 18 w 168"/>
                <a:gd name="T69" fmla="*/ 146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8" h="244">
                  <a:moveTo>
                    <a:pt x="18" y="146"/>
                  </a:moveTo>
                  <a:lnTo>
                    <a:pt x="24" y="142"/>
                  </a:lnTo>
                  <a:lnTo>
                    <a:pt x="32" y="138"/>
                  </a:lnTo>
                  <a:lnTo>
                    <a:pt x="38" y="134"/>
                  </a:lnTo>
                  <a:lnTo>
                    <a:pt x="44" y="130"/>
                  </a:lnTo>
                  <a:lnTo>
                    <a:pt x="50" y="128"/>
                  </a:lnTo>
                  <a:lnTo>
                    <a:pt x="56" y="128"/>
                  </a:lnTo>
                  <a:lnTo>
                    <a:pt x="60" y="130"/>
                  </a:lnTo>
                  <a:lnTo>
                    <a:pt x="64" y="128"/>
                  </a:lnTo>
                  <a:lnTo>
                    <a:pt x="66" y="126"/>
                  </a:lnTo>
                  <a:lnTo>
                    <a:pt x="70" y="122"/>
                  </a:lnTo>
                  <a:lnTo>
                    <a:pt x="74" y="114"/>
                  </a:lnTo>
                  <a:lnTo>
                    <a:pt x="90" y="94"/>
                  </a:lnTo>
                  <a:lnTo>
                    <a:pt x="100" y="86"/>
                  </a:lnTo>
                  <a:lnTo>
                    <a:pt x="106" y="74"/>
                  </a:lnTo>
                  <a:lnTo>
                    <a:pt x="92" y="72"/>
                  </a:lnTo>
                  <a:lnTo>
                    <a:pt x="80" y="70"/>
                  </a:lnTo>
                  <a:lnTo>
                    <a:pt x="66" y="64"/>
                  </a:lnTo>
                  <a:lnTo>
                    <a:pt x="54" y="60"/>
                  </a:lnTo>
                  <a:lnTo>
                    <a:pt x="44" y="52"/>
                  </a:lnTo>
                  <a:lnTo>
                    <a:pt x="34" y="44"/>
                  </a:lnTo>
                  <a:lnTo>
                    <a:pt x="30" y="32"/>
                  </a:lnTo>
                  <a:lnTo>
                    <a:pt x="28" y="24"/>
                  </a:lnTo>
                  <a:lnTo>
                    <a:pt x="28" y="16"/>
                  </a:lnTo>
                  <a:lnTo>
                    <a:pt x="38" y="6"/>
                  </a:lnTo>
                  <a:lnTo>
                    <a:pt x="38" y="10"/>
                  </a:lnTo>
                  <a:lnTo>
                    <a:pt x="38" y="12"/>
                  </a:lnTo>
                  <a:lnTo>
                    <a:pt x="38" y="16"/>
                  </a:lnTo>
                  <a:lnTo>
                    <a:pt x="42" y="20"/>
                  </a:lnTo>
                  <a:lnTo>
                    <a:pt x="48" y="24"/>
                  </a:lnTo>
                  <a:lnTo>
                    <a:pt x="52" y="28"/>
                  </a:lnTo>
                  <a:lnTo>
                    <a:pt x="58" y="28"/>
                  </a:lnTo>
                  <a:lnTo>
                    <a:pt x="62" y="28"/>
                  </a:lnTo>
                  <a:lnTo>
                    <a:pt x="66" y="24"/>
                  </a:lnTo>
                  <a:lnTo>
                    <a:pt x="70" y="20"/>
                  </a:lnTo>
                  <a:lnTo>
                    <a:pt x="74" y="20"/>
                  </a:lnTo>
                  <a:lnTo>
                    <a:pt x="86" y="20"/>
                  </a:lnTo>
                  <a:lnTo>
                    <a:pt x="96" y="18"/>
                  </a:lnTo>
                  <a:lnTo>
                    <a:pt x="106" y="16"/>
                  </a:lnTo>
                  <a:lnTo>
                    <a:pt x="118" y="12"/>
                  </a:lnTo>
                  <a:lnTo>
                    <a:pt x="132" y="12"/>
                  </a:lnTo>
                  <a:lnTo>
                    <a:pt x="136" y="12"/>
                  </a:lnTo>
                  <a:lnTo>
                    <a:pt x="140" y="10"/>
                  </a:lnTo>
                  <a:lnTo>
                    <a:pt x="144" y="6"/>
                  </a:lnTo>
                  <a:lnTo>
                    <a:pt x="148" y="2"/>
                  </a:lnTo>
                  <a:lnTo>
                    <a:pt x="152" y="2"/>
                  </a:lnTo>
                  <a:lnTo>
                    <a:pt x="156" y="0"/>
                  </a:lnTo>
                  <a:lnTo>
                    <a:pt x="162" y="2"/>
                  </a:lnTo>
                  <a:lnTo>
                    <a:pt x="168" y="2"/>
                  </a:lnTo>
                  <a:lnTo>
                    <a:pt x="164" y="6"/>
                  </a:lnTo>
                  <a:lnTo>
                    <a:pt x="162" y="14"/>
                  </a:lnTo>
                  <a:lnTo>
                    <a:pt x="162" y="26"/>
                  </a:lnTo>
                  <a:lnTo>
                    <a:pt x="160" y="36"/>
                  </a:lnTo>
                  <a:lnTo>
                    <a:pt x="154" y="50"/>
                  </a:lnTo>
                  <a:lnTo>
                    <a:pt x="144" y="76"/>
                  </a:lnTo>
                  <a:lnTo>
                    <a:pt x="126" y="112"/>
                  </a:lnTo>
                  <a:lnTo>
                    <a:pt x="106" y="142"/>
                  </a:lnTo>
                  <a:lnTo>
                    <a:pt x="96" y="156"/>
                  </a:lnTo>
                  <a:lnTo>
                    <a:pt x="84" y="170"/>
                  </a:lnTo>
                  <a:lnTo>
                    <a:pt x="70" y="182"/>
                  </a:lnTo>
                  <a:lnTo>
                    <a:pt x="56" y="196"/>
                  </a:lnTo>
                  <a:lnTo>
                    <a:pt x="40" y="208"/>
                  </a:lnTo>
                  <a:lnTo>
                    <a:pt x="32" y="218"/>
                  </a:lnTo>
                  <a:lnTo>
                    <a:pt x="10" y="244"/>
                  </a:lnTo>
                  <a:lnTo>
                    <a:pt x="4" y="240"/>
                  </a:lnTo>
                  <a:lnTo>
                    <a:pt x="0" y="236"/>
                  </a:lnTo>
                  <a:lnTo>
                    <a:pt x="0" y="170"/>
                  </a:lnTo>
                  <a:lnTo>
                    <a:pt x="8" y="152"/>
                  </a:lnTo>
                  <a:lnTo>
                    <a:pt x="14" y="148"/>
                  </a:lnTo>
                  <a:lnTo>
                    <a:pt x="18" y="14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3" name="Freeform 84"/>
            <p:cNvSpPr>
              <a:spLocks/>
            </p:cNvSpPr>
            <p:nvPr/>
          </p:nvSpPr>
          <p:spPr bwMode="auto">
            <a:xfrm>
              <a:off x="6125624" y="2653097"/>
              <a:ext cx="31231" cy="26769"/>
            </a:xfrm>
            <a:custGeom>
              <a:avLst/>
              <a:gdLst>
                <a:gd name="T0" fmla="*/ 28 w 28"/>
                <a:gd name="T1" fmla="*/ 24 h 24"/>
                <a:gd name="T2" fmla="*/ 18 w 28"/>
                <a:gd name="T3" fmla="*/ 24 h 24"/>
                <a:gd name="T4" fmla="*/ 12 w 28"/>
                <a:gd name="T5" fmla="*/ 24 h 24"/>
                <a:gd name="T6" fmla="*/ 0 w 28"/>
                <a:gd name="T7" fmla="*/ 22 h 24"/>
                <a:gd name="T8" fmla="*/ 6 w 28"/>
                <a:gd name="T9" fmla="*/ 2 h 24"/>
                <a:gd name="T10" fmla="*/ 28 w 28"/>
                <a:gd name="T11" fmla="*/ 4 h 24"/>
                <a:gd name="T12" fmla="*/ 28 w 28"/>
                <a:gd name="T13" fmla="*/ 0 h 24"/>
                <a:gd name="T14" fmla="*/ 28 w 28"/>
                <a:gd name="T15" fmla="*/ 2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4">
                  <a:moveTo>
                    <a:pt x="28" y="24"/>
                  </a:moveTo>
                  <a:lnTo>
                    <a:pt x="18" y="24"/>
                  </a:lnTo>
                  <a:lnTo>
                    <a:pt x="12" y="24"/>
                  </a:lnTo>
                  <a:lnTo>
                    <a:pt x="0" y="22"/>
                  </a:lnTo>
                  <a:lnTo>
                    <a:pt x="6" y="2"/>
                  </a:lnTo>
                  <a:lnTo>
                    <a:pt x="28" y="4"/>
                  </a:lnTo>
                  <a:lnTo>
                    <a:pt x="28" y="0"/>
                  </a:lnTo>
                  <a:lnTo>
                    <a:pt x="28"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5" name="Freeform 85"/>
            <p:cNvSpPr>
              <a:spLocks/>
            </p:cNvSpPr>
            <p:nvPr/>
          </p:nvSpPr>
          <p:spPr bwMode="auto">
            <a:xfrm>
              <a:off x="6715676" y="2943102"/>
              <a:ext cx="138311" cy="278850"/>
            </a:xfrm>
            <a:custGeom>
              <a:avLst/>
              <a:gdLst>
                <a:gd name="T0" fmla="*/ 30 w 124"/>
                <a:gd name="T1" fmla="*/ 84 h 250"/>
                <a:gd name="T2" fmla="*/ 38 w 124"/>
                <a:gd name="T3" fmla="*/ 76 h 250"/>
                <a:gd name="T4" fmla="*/ 44 w 124"/>
                <a:gd name="T5" fmla="*/ 68 h 250"/>
                <a:gd name="T6" fmla="*/ 56 w 124"/>
                <a:gd name="T7" fmla="*/ 68 h 250"/>
                <a:gd name="T8" fmla="*/ 64 w 124"/>
                <a:gd name="T9" fmla="*/ 64 h 250"/>
                <a:gd name="T10" fmla="*/ 88 w 124"/>
                <a:gd name="T11" fmla="*/ 32 h 250"/>
                <a:gd name="T12" fmla="*/ 92 w 124"/>
                <a:gd name="T13" fmla="*/ 28 h 250"/>
                <a:gd name="T14" fmla="*/ 100 w 124"/>
                <a:gd name="T15" fmla="*/ 26 h 250"/>
                <a:gd name="T16" fmla="*/ 104 w 124"/>
                <a:gd name="T17" fmla="*/ 12 h 250"/>
                <a:gd name="T18" fmla="*/ 110 w 124"/>
                <a:gd name="T19" fmla="*/ 0 h 250"/>
                <a:gd name="T20" fmla="*/ 112 w 124"/>
                <a:gd name="T21" fmla="*/ 16 h 250"/>
                <a:gd name="T22" fmla="*/ 122 w 124"/>
                <a:gd name="T23" fmla="*/ 52 h 250"/>
                <a:gd name="T24" fmla="*/ 124 w 124"/>
                <a:gd name="T25" fmla="*/ 68 h 250"/>
                <a:gd name="T26" fmla="*/ 120 w 124"/>
                <a:gd name="T27" fmla="*/ 74 h 250"/>
                <a:gd name="T28" fmla="*/ 118 w 124"/>
                <a:gd name="T29" fmla="*/ 70 h 250"/>
                <a:gd name="T30" fmla="*/ 112 w 124"/>
                <a:gd name="T31" fmla="*/ 68 h 250"/>
                <a:gd name="T32" fmla="*/ 110 w 124"/>
                <a:gd name="T33" fmla="*/ 78 h 250"/>
                <a:gd name="T34" fmla="*/ 112 w 124"/>
                <a:gd name="T35" fmla="*/ 86 h 250"/>
                <a:gd name="T36" fmla="*/ 114 w 124"/>
                <a:gd name="T37" fmla="*/ 90 h 250"/>
                <a:gd name="T38" fmla="*/ 106 w 124"/>
                <a:gd name="T39" fmla="*/ 106 h 250"/>
                <a:gd name="T40" fmla="*/ 82 w 124"/>
                <a:gd name="T41" fmla="*/ 162 h 250"/>
                <a:gd name="T42" fmla="*/ 70 w 124"/>
                <a:gd name="T43" fmla="*/ 206 h 250"/>
                <a:gd name="T44" fmla="*/ 64 w 124"/>
                <a:gd name="T45" fmla="*/ 222 h 250"/>
                <a:gd name="T46" fmla="*/ 58 w 124"/>
                <a:gd name="T47" fmla="*/ 240 h 250"/>
                <a:gd name="T48" fmla="*/ 42 w 124"/>
                <a:gd name="T49" fmla="*/ 246 h 250"/>
                <a:gd name="T50" fmla="*/ 28 w 124"/>
                <a:gd name="T51" fmla="*/ 250 h 250"/>
                <a:gd name="T52" fmla="*/ 14 w 124"/>
                <a:gd name="T53" fmla="*/ 244 h 250"/>
                <a:gd name="T54" fmla="*/ 8 w 124"/>
                <a:gd name="T55" fmla="*/ 228 h 250"/>
                <a:gd name="T56" fmla="*/ 0 w 124"/>
                <a:gd name="T57" fmla="*/ 192 h 250"/>
                <a:gd name="T58" fmla="*/ 6 w 124"/>
                <a:gd name="T59" fmla="*/ 174 h 250"/>
                <a:gd name="T60" fmla="*/ 12 w 124"/>
                <a:gd name="T61" fmla="*/ 164 h 250"/>
                <a:gd name="T62" fmla="*/ 24 w 124"/>
                <a:gd name="T63" fmla="*/ 144 h 250"/>
                <a:gd name="T64" fmla="*/ 24 w 124"/>
                <a:gd name="T65" fmla="*/ 128 h 250"/>
                <a:gd name="T66" fmla="*/ 18 w 124"/>
                <a:gd name="T67" fmla="*/ 114 h 250"/>
                <a:gd name="T68" fmla="*/ 26 w 124"/>
                <a:gd name="T69" fmla="*/ 8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4" h="250">
                  <a:moveTo>
                    <a:pt x="26" y="84"/>
                  </a:moveTo>
                  <a:lnTo>
                    <a:pt x="30" y="84"/>
                  </a:lnTo>
                  <a:lnTo>
                    <a:pt x="32" y="82"/>
                  </a:lnTo>
                  <a:lnTo>
                    <a:pt x="38" y="76"/>
                  </a:lnTo>
                  <a:lnTo>
                    <a:pt x="40" y="70"/>
                  </a:lnTo>
                  <a:lnTo>
                    <a:pt x="44" y="68"/>
                  </a:lnTo>
                  <a:lnTo>
                    <a:pt x="48" y="68"/>
                  </a:lnTo>
                  <a:lnTo>
                    <a:pt x="56" y="68"/>
                  </a:lnTo>
                  <a:lnTo>
                    <a:pt x="62" y="66"/>
                  </a:lnTo>
                  <a:lnTo>
                    <a:pt x="64" y="64"/>
                  </a:lnTo>
                  <a:lnTo>
                    <a:pt x="74" y="56"/>
                  </a:lnTo>
                  <a:lnTo>
                    <a:pt x="88" y="32"/>
                  </a:lnTo>
                  <a:lnTo>
                    <a:pt x="90" y="30"/>
                  </a:lnTo>
                  <a:lnTo>
                    <a:pt x="92" y="28"/>
                  </a:lnTo>
                  <a:lnTo>
                    <a:pt x="96" y="26"/>
                  </a:lnTo>
                  <a:lnTo>
                    <a:pt x="100" y="26"/>
                  </a:lnTo>
                  <a:lnTo>
                    <a:pt x="104" y="18"/>
                  </a:lnTo>
                  <a:lnTo>
                    <a:pt x="104" y="12"/>
                  </a:lnTo>
                  <a:lnTo>
                    <a:pt x="106" y="6"/>
                  </a:lnTo>
                  <a:lnTo>
                    <a:pt x="110" y="0"/>
                  </a:lnTo>
                  <a:lnTo>
                    <a:pt x="110" y="8"/>
                  </a:lnTo>
                  <a:lnTo>
                    <a:pt x="112" y="16"/>
                  </a:lnTo>
                  <a:lnTo>
                    <a:pt x="118" y="32"/>
                  </a:lnTo>
                  <a:lnTo>
                    <a:pt x="122" y="52"/>
                  </a:lnTo>
                  <a:lnTo>
                    <a:pt x="124" y="58"/>
                  </a:lnTo>
                  <a:lnTo>
                    <a:pt x="124" y="68"/>
                  </a:lnTo>
                  <a:lnTo>
                    <a:pt x="122" y="72"/>
                  </a:lnTo>
                  <a:lnTo>
                    <a:pt x="120" y="74"/>
                  </a:lnTo>
                  <a:lnTo>
                    <a:pt x="118" y="72"/>
                  </a:lnTo>
                  <a:lnTo>
                    <a:pt x="118" y="70"/>
                  </a:lnTo>
                  <a:lnTo>
                    <a:pt x="116" y="64"/>
                  </a:lnTo>
                  <a:lnTo>
                    <a:pt x="112" y="68"/>
                  </a:lnTo>
                  <a:lnTo>
                    <a:pt x="110" y="70"/>
                  </a:lnTo>
                  <a:lnTo>
                    <a:pt x="110" y="78"/>
                  </a:lnTo>
                  <a:lnTo>
                    <a:pt x="110" y="82"/>
                  </a:lnTo>
                  <a:lnTo>
                    <a:pt x="112" y="86"/>
                  </a:lnTo>
                  <a:lnTo>
                    <a:pt x="114" y="86"/>
                  </a:lnTo>
                  <a:lnTo>
                    <a:pt x="114" y="90"/>
                  </a:lnTo>
                  <a:lnTo>
                    <a:pt x="112" y="96"/>
                  </a:lnTo>
                  <a:lnTo>
                    <a:pt x="106" y="106"/>
                  </a:lnTo>
                  <a:lnTo>
                    <a:pt x="98" y="118"/>
                  </a:lnTo>
                  <a:lnTo>
                    <a:pt x="82" y="162"/>
                  </a:lnTo>
                  <a:lnTo>
                    <a:pt x="74" y="182"/>
                  </a:lnTo>
                  <a:lnTo>
                    <a:pt x="70" y="206"/>
                  </a:lnTo>
                  <a:lnTo>
                    <a:pt x="66" y="216"/>
                  </a:lnTo>
                  <a:lnTo>
                    <a:pt x="64" y="222"/>
                  </a:lnTo>
                  <a:lnTo>
                    <a:pt x="60" y="230"/>
                  </a:lnTo>
                  <a:lnTo>
                    <a:pt x="58" y="240"/>
                  </a:lnTo>
                  <a:lnTo>
                    <a:pt x="48" y="242"/>
                  </a:lnTo>
                  <a:lnTo>
                    <a:pt x="42" y="246"/>
                  </a:lnTo>
                  <a:lnTo>
                    <a:pt x="38" y="250"/>
                  </a:lnTo>
                  <a:lnTo>
                    <a:pt x="28" y="250"/>
                  </a:lnTo>
                  <a:lnTo>
                    <a:pt x="20" y="250"/>
                  </a:lnTo>
                  <a:lnTo>
                    <a:pt x="14" y="244"/>
                  </a:lnTo>
                  <a:lnTo>
                    <a:pt x="10" y="238"/>
                  </a:lnTo>
                  <a:lnTo>
                    <a:pt x="8" y="228"/>
                  </a:lnTo>
                  <a:lnTo>
                    <a:pt x="2" y="210"/>
                  </a:lnTo>
                  <a:lnTo>
                    <a:pt x="0" y="192"/>
                  </a:lnTo>
                  <a:lnTo>
                    <a:pt x="2" y="182"/>
                  </a:lnTo>
                  <a:lnTo>
                    <a:pt x="6" y="174"/>
                  </a:lnTo>
                  <a:lnTo>
                    <a:pt x="10" y="168"/>
                  </a:lnTo>
                  <a:lnTo>
                    <a:pt x="12" y="164"/>
                  </a:lnTo>
                  <a:lnTo>
                    <a:pt x="22" y="152"/>
                  </a:lnTo>
                  <a:lnTo>
                    <a:pt x="24" y="144"/>
                  </a:lnTo>
                  <a:lnTo>
                    <a:pt x="26" y="136"/>
                  </a:lnTo>
                  <a:lnTo>
                    <a:pt x="24" y="128"/>
                  </a:lnTo>
                  <a:lnTo>
                    <a:pt x="20" y="120"/>
                  </a:lnTo>
                  <a:lnTo>
                    <a:pt x="18" y="114"/>
                  </a:lnTo>
                  <a:lnTo>
                    <a:pt x="16" y="108"/>
                  </a:lnTo>
                  <a:lnTo>
                    <a:pt x="26" y="8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6" name="Freeform 86"/>
            <p:cNvSpPr>
              <a:spLocks/>
            </p:cNvSpPr>
            <p:nvPr/>
          </p:nvSpPr>
          <p:spPr bwMode="auto">
            <a:xfrm>
              <a:off x="6381052" y="2053012"/>
              <a:ext cx="203004" cy="203002"/>
            </a:xfrm>
            <a:custGeom>
              <a:avLst/>
              <a:gdLst>
                <a:gd name="T0" fmla="*/ 174 w 182"/>
                <a:gd name="T1" fmla="*/ 160 h 182"/>
                <a:gd name="T2" fmla="*/ 162 w 182"/>
                <a:gd name="T3" fmla="*/ 170 h 182"/>
                <a:gd name="T4" fmla="*/ 146 w 182"/>
                <a:gd name="T5" fmla="*/ 182 h 182"/>
                <a:gd name="T6" fmla="*/ 12 w 182"/>
                <a:gd name="T7" fmla="*/ 176 h 182"/>
                <a:gd name="T8" fmla="*/ 8 w 182"/>
                <a:gd name="T9" fmla="*/ 44 h 182"/>
                <a:gd name="T10" fmla="*/ 2 w 182"/>
                <a:gd name="T11" fmla="*/ 38 h 182"/>
                <a:gd name="T12" fmla="*/ 0 w 182"/>
                <a:gd name="T13" fmla="*/ 26 h 182"/>
                <a:gd name="T14" fmla="*/ 4 w 182"/>
                <a:gd name="T15" fmla="*/ 18 h 182"/>
                <a:gd name="T16" fmla="*/ 2 w 182"/>
                <a:gd name="T17" fmla="*/ 12 h 182"/>
                <a:gd name="T18" fmla="*/ 0 w 182"/>
                <a:gd name="T19" fmla="*/ 8 h 182"/>
                <a:gd name="T20" fmla="*/ 6 w 182"/>
                <a:gd name="T21" fmla="*/ 0 h 182"/>
                <a:gd name="T22" fmla="*/ 54 w 182"/>
                <a:gd name="T23" fmla="*/ 12 h 182"/>
                <a:gd name="T24" fmla="*/ 76 w 182"/>
                <a:gd name="T25" fmla="*/ 12 h 182"/>
                <a:gd name="T26" fmla="*/ 92 w 182"/>
                <a:gd name="T27" fmla="*/ 4 h 182"/>
                <a:gd name="T28" fmla="*/ 104 w 182"/>
                <a:gd name="T29" fmla="*/ 2 h 182"/>
                <a:gd name="T30" fmla="*/ 112 w 182"/>
                <a:gd name="T31" fmla="*/ 8 h 182"/>
                <a:gd name="T32" fmla="*/ 124 w 182"/>
                <a:gd name="T33" fmla="*/ 10 h 182"/>
                <a:gd name="T34" fmla="*/ 138 w 182"/>
                <a:gd name="T35" fmla="*/ 8 h 182"/>
                <a:gd name="T36" fmla="*/ 142 w 182"/>
                <a:gd name="T37" fmla="*/ 10 h 182"/>
                <a:gd name="T38" fmla="*/ 152 w 182"/>
                <a:gd name="T39" fmla="*/ 22 h 182"/>
                <a:gd name="T40" fmla="*/ 158 w 182"/>
                <a:gd name="T41" fmla="*/ 42 h 182"/>
                <a:gd name="T42" fmla="*/ 154 w 182"/>
                <a:gd name="T43" fmla="*/ 64 h 182"/>
                <a:gd name="T44" fmla="*/ 152 w 182"/>
                <a:gd name="T45" fmla="*/ 68 h 182"/>
                <a:gd name="T46" fmla="*/ 150 w 182"/>
                <a:gd name="T47" fmla="*/ 66 h 182"/>
                <a:gd name="T48" fmla="*/ 142 w 182"/>
                <a:gd name="T49" fmla="*/ 64 h 182"/>
                <a:gd name="T50" fmla="*/ 128 w 182"/>
                <a:gd name="T51" fmla="*/ 40 h 182"/>
                <a:gd name="T52" fmla="*/ 122 w 182"/>
                <a:gd name="T53" fmla="*/ 38 h 182"/>
                <a:gd name="T54" fmla="*/ 136 w 182"/>
                <a:gd name="T55" fmla="*/ 66 h 182"/>
                <a:gd name="T56" fmla="*/ 162 w 182"/>
                <a:gd name="T57" fmla="*/ 112 h 182"/>
                <a:gd name="T58" fmla="*/ 174 w 182"/>
                <a:gd name="T59" fmla="*/ 126 h 182"/>
                <a:gd name="T60" fmla="*/ 178 w 182"/>
                <a:gd name="T61" fmla="*/ 150 h 182"/>
                <a:gd name="T62" fmla="*/ 180 w 182"/>
                <a:gd name="T63" fmla="*/ 16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2" h="182">
                  <a:moveTo>
                    <a:pt x="180" y="160"/>
                  </a:moveTo>
                  <a:lnTo>
                    <a:pt x="174" y="160"/>
                  </a:lnTo>
                  <a:lnTo>
                    <a:pt x="172" y="164"/>
                  </a:lnTo>
                  <a:lnTo>
                    <a:pt x="162" y="170"/>
                  </a:lnTo>
                  <a:lnTo>
                    <a:pt x="156" y="176"/>
                  </a:lnTo>
                  <a:lnTo>
                    <a:pt x="146" y="182"/>
                  </a:lnTo>
                  <a:lnTo>
                    <a:pt x="142" y="176"/>
                  </a:lnTo>
                  <a:lnTo>
                    <a:pt x="12" y="176"/>
                  </a:lnTo>
                  <a:lnTo>
                    <a:pt x="8" y="50"/>
                  </a:lnTo>
                  <a:lnTo>
                    <a:pt x="8" y="44"/>
                  </a:lnTo>
                  <a:lnTo>
                    <a:pt x="4" y="40"/>
                  </a:lnTo>
                  <a:lnTo>
                    <a:pt x="2" y="38"/>
                  </a:lnTo>
                  <a:lnTo>
                    <a:pt x="0" y="30"/>
                  </a:lnTo>
                  <a:lnTo>
                    <a:pt x="0" y="26"/>
                  </a:lnTo>
                  <a:lnTo>
                    <a:pt x="2" y="22"/>
                  </a:lnTo>
                  <a:lnTo>
                    <a:pt x="4" y="18"/>
                  </a:lnTo>
                  <a:lnTo>
                    <a:pt x="6" y="14"/>
                  </a:lnTo>
                  <a:lnTo>
                    <a:pt x="2" y="12"/>
                  </a:lnTo>
                  <a:lnTo>
                    <a:pt x="0" y="10"/>
                  </a:lnTo>
                  <a:lnTo>
                    <a:pt x="0" y="8"/>
                  </a:lnTo>
                  <a:lnTo>
                    <a:pt x="2" y="4"/>
                  </a:lnTo>
                  <a:lnTo>
                    <a:pt x="6" y="0"/>
                  </a:lnTo>
                  <a:lnTo>
                    <a:pt x="36" y="8"/>
                  </a:lnTo>
                  <a:lnTo>
                    <a:pt x="54" y="12"/>
                  </a:lnTo>
                  <a:lnTo>
                    <a:pt x="68" y="14"/>
                  </a:lnTo>
                  <a:lnTo>
                    <a:pt x="76" y="12"/>
                  </a:lnTo>
                  <a:lnTo>
                    <a:pt x="84" y="8"/>
                  </a:lnTo>
                  <a:lnTo>
                    <a:pt x="92" y="4"/>
                  </a:lnTo>
                  <a:lnTo>
                    <a:pt x="100" y="2"/>
                  </a:lnTo>
                  <a:lnTo>
                    <a:pt x="104" y="2"/>
                  </a:lnTo>
                  <a:lnTo>
                    <a:pt x="108" y="6"/>
                  </a:lnTo>
                  <a:lnTo>
                    <a:pt x="112" y="8"/>
                  </a:lnTo>
                  <a:lnTo>
                    <a:pt x="118" y="10"/>
                  </a:lnTo>
                  <a:lnTo>
                    <a:pt x="124" y="10"/>
                  </a:lnTo>
                  <a:lnTo>
                    <a:pt x="132" y="8"/>
                  </a:lnTo>
                  <a:lnTo>
                    <a:pt x="138" y="8"/>
                  </a:lnTo>
                  <a:lnTo>
                    <a:pt x="140" y="8"/>
                  </a:lnTo>
                  <a:lnTo>
                    <a:pt x="142" y="10"/>
                  </a:lnTo>
                  <a:lnTo>
                    <a:pt x="146" y="14"/>
                  </a:lnTo>
                  <a:lnTo>
                    <a:pt x="152" y="22"/>
                  </a:lnTo>
                  <a:lnTo>
                    <a:pt x="156" y="32"/>
                  </a:lnTo>
                  <a:lnTo>
                    <a:pt x="158" y="42"/>
                  </a:lnTo>
                  <a:lnTo>
                    <a:pt x="154" y="56"/>
                  </a:lnTo>
                  <a:lnTo>
                    <a:pt x="154" y="64"/>
                  </a:lnTo>
                  <a:lnTo>
                    <a:pt x="158" y="66"/>
                  </a:lnTo>
                  <a:lnTo>
                    <a:pt x="152" y="68"/>
                  </a:lnTo>
                  <a:lnTo>
                    <a:pt x="152" y="66"/>
                  </a:lnTo>
                  <a:lnTo>
                    <a:pt x="150" y="66"/>
                  </a:lnTo>
                  <a:lnTo>
                    <a:pt x="146" y="66"/>
                  </a:lnTo>
                  <a:lnTo>
                    <a:pt x="142" y="64"/>
                  </a:lnTo>
                  <a:lnTo>
                    <a:pt x="134" y="52"/>
                  </a:lnTo>
                  <a:lnTo>
                    <a:pt x="128" y="40"/>
                  </a:lnTo>
                  <a:lnTo>
                    <a:pt x="120" y="32"/>
                  </a:lnTo>
                  <a:lnTo>
                    <a:pt x="122" y="38"/>
                  </a:lnTo>
                  <a:lnTo>
                    <a:pt x="124" y="46"/>
                  </a:lnTo>
                  <a:lnTo>
                    <a:pt x="136" y="66"/>
                  </a:lnTo>
                  <a:lnTo>
                    <a:pt x="156" y="102"/>
                  </a:lnTo>
                  <a:lnTo>
                    <a:pt x="162" y="112"/>
                  </a:lnTo>
                  <a:lnTo>
                    <a:pt x="168" y="120"/>
                  </a:lnTo>
                  <a:lnTo>
                    <a:pt x="174" y="126"/>
                  </a:lnTo>
                  <a:lnTo>
                    <a:pt x="176" y="138"/>
                  </a:lnTo>
                  <a:lnTo>
                    <a:pt x="178" y="150"/>
                  </a:lnTo>
                  <a:lnTo>
                    <a:pt x="182" y="160"/>
                  </a:lnTo>
                  <a:lnTo>
                    <a:pt x="180" y="16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7" name="Freeform 87"/>
            <p:cNvSpPr>
              <a:spLocks/>
            </p:cNvSpPr>
            <p:nvPr/>
          </p:nvSpPr>
          <p:spPr bwMode="auto">
            <a:xfrm>
              <a:off x="6118931" y="2019549"/>
              <a:ext cx="275507" cy="281081"/>
            </a:xfrm>
            <a:custGeom>
              <a:avLst/>
              <a:gdLst>
                <a:gd name="T0" fmla="*/ 243 w 247"/>
                <a:gd name="T1" fmla="*/ 80 h 252"/>
                <a:gd name="T2" fmla="*/ 239 w 247"/>
                <a:gd name="T3" fmla="*/ 70 h 252"/>
                <a:gd name="T4" fmla="*/ 235 w 247"/>
                <a:gd name="T5" fmla="*/ 60 h 252"/>
                <a:gd name="T6" fmla="*/ 237 w 247"/>
                <a:gd name="T7" fmla="*/ 52 h 252"/>
                <a:gd name="T8" fmla="*/ 241 w 247"/>
                <a:gd name="T9" fmla="*/ 44 h 252"/>
                <a:gd name="T10" fmla="*/ 235 w 247"/>
                <a:gd name="T11" fmla="*/ 40 h 252"/>
                <a:gd name="T12" fmla="*/ 237 w 247"/>
                <a:gd name="T13" fmla="*/ 34 h 252"/>
                <a:gd name="T14" fmla="*/ 215 w 247"/>
                <a:gd name="T15" fmla="*/ 20 h 252"/>
                <a:gd name="T16" fmla="*/ 203 w 247"/>
                <a:gd name="T17" fmla="*/ 12 h 252"/>
                <a:gd name="T18" fmla="*/ 193 w 247"/>
                <a:gd name="T19" fmla="*/ 4 h 252"/>
                <a:gd name="T20" fmla="*/ 181 w 247"/>
                <a:gd name="T21" fmla="*/ 6 h 252"/>
                <a:gd name="T22" fmla="*/ 163 w 247"/>
                <a:gd name="T23" fmla="*/ 20 h 252"/>
                <a:gd name="T24" fmla="*/ 161 w 247"/>
                <a:gd name="T25" fmla="*/ 28 h 252"/>
                <a:gd name="T26" fmla="*/ 163 w 247"/>
                <a:gd name="T27" fmla="*/ 38 h 252"/>
                <a:gd name="T28" fmla="*/ 163 w 247"/>
                <a:gd name="T29" fmla="*/ 44 h 252"/>
                <a:gd name="T30" fmla="*/ 157 w 247"/>
                <a:gd name="T31" fmla="*/ 52 h 252"/>
                <a:gd name="T32" fmla="*/ 145 w 247"/>
                <a:gd name="T33" fmla="*/ 54 h 252"/>
                <a:gd name="T34" fmla="*/ 133 w 247"/>
                <a:gd name="T35" fmla="*/ 46 h 252"/>
                <a:gd name="T36" fmla="*/ 115 w 247"/>
                <a:gd name="T37" fmla="*/ 38 h 252"/>
                <a:gd name="T38" fmla="*/ 107 w 247"/>
                <a:gd name="T39" fmla="*/ 36 h 252"/>
                <a:gd name="T40" fmla="*/ 99 w 247"/>
                <a:gd name="T41" fmla="*/ 34 h 252"/>
                <a:gd name="T42" fmla="*/ 89 w 247"/>
                <a:gd name="T43" fmla="*/ 24 h 252"/>
                <a:gd name="T44" fmla="*/ 81 w 247"/>
                <a:gd name="T45" fmla="*/ 16 h 252"/>
                <a:gd name="T46" fmla="*/ 53 w 247"/>
                <a:gd name="T47" fmla="*/ 10 h 252"/>
                <a:gd name="T48" fmla="*/ 30 w 247"/>
                <a:gd name="T49" fmla="*/ 0 h 252"/>
                <a:gd name="T50" fmla="*/ 26 w 247"/>
                <a:gd name="T51" fmla="*/ 10 h 252"/>
                <a:gd name="T52" fmla="*/ 26 w 247"/>
                <a:gd name="T53" fmla="*/ 18 h 252"/>
                <a:gd name="T54" fmla="*/ 12 w 247"/>
                <a:gd name="T55" fmla="*/ 30 h 252"/>
                <a:gd name="T56" fmla="*/ 8 w 247"/>
                <a:gd name="T57" fmla="*/ 40 h 252"/>
                <a:gd name="T58" fmla="*/ 4 w 247"/>
                <a:gd name="T59" fmla="*/ 52 h 252"/>
                <a:gd name="T60" fmla="*/ 0 w 247"/>
                <a:gd name="T61" fmla="*/ 62 h 252"/>
                <a:gd name="T62" fmla="*/ 2 w 247"/>
                <a:gd name="T63" fmla="*/ 74 h 252"/>
                <a:gd name="T64" fmla="*/ 4 w 247"/>
                <a:gd name="T65" fmla="*/ 88 h 252"/>
                <a:gd name="T66" fmla="*/ 2 w 247"/>
                <a:gd name="T67" fmla="*/ 124 h 252"/>
                <a:gd name="T68" fmla="*/ 2 w 247"/>
                <a:gd name="T69" fmla="*/ 136 h 252"/>
                <a:gd name="T70" fmla="*/ 10 w 247"/>
                <a:gd name="T71" fmla="*/ 152 h 252"/>
                <a:gd name="T72" fmla="*/ 18 w 247"/>
                <a:gd name="T73" fmla="*/ 162 h 252"/>
                <a:gd name="T74" fmla="*/ 32 w 247"/>
                <a:gd name="T75" fmla="*/ 168 h 252"/>
                <a:gd name="T76" fmla="*/ 40 w 247"/>
                <a:gd name="T77" fmla="*/ 182 h 252"/>
                <a:gd name="T78" fmla="*/ 46 w 247"/>
                <a:gd name="T79" fmla="*/ 182 h 252"/>
                <a:gd name="T80" fmla="*/ 61 w 247"/>
                <a:gd name="T81" fmla="*/ 184 h 252"/>
                <a:gd name="T82" fmla="*/ 71 w 247"/>
                <a:gd name="T83" fmla="*/ 190 h 252"/>
                <a:gd name="T84" fmla="*/ 105 w 247"/>
                <a:gd name="T85" fmla="*/ 182 h 252"/>
                <a:gd name="T86" fmla="*/ 235 w 247"/>
                <a:gd name="T87" fmla="*/ 244 h 252"/>
                <a:gd name="T88" fmla="*/ 247 w 247"/>
                <a:gd name="T89" fmla="*/ 20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7" h="252">
                  <a:moveTo>
                    <a:pt x="247" y="206"/>
                  </a:moveTo>
                  <a:lnTo>
                    <a:pt x="243" y="80"/>
                  </a:lnTo>
                  <a:lnTo>
                    <a:pt x="243" y="74"/>
                  </a:lnTo>
                  <a:lnTo>
                    <a:pt x="239" y="70"/>
                  </a:lnTo>
                  <a:lnTo>
                    <a:pt x="237" y="68"/>
                  </a:lnTo>
                  <a:lnTo>
                    <a:pt x="235" y="60"/>
                  </a:lnTo>
                  <a:lnTo>
                    <a:pt x="235" y="56"/>
                  </a:lnTo>
                  <a:lnTo>
                    <a:pt x="237" y="52"/>
                  </a:lnTo>
                  <a:lnTo>
                    <a:pt x="239" y="48"/>
                  </a:lnTo>
                  <a:lnTo>
                    <a:pt x="241" y="44"/>
                  </a:lnTo>
                  <a:lnTo>
                    <a:pt x="237" y="42"/>
                  </a:lnTo>
                  <a:lnTo>
                    <a:pt x="235" y="40"/>
                  </a:lnTo>
                  <a:lnTo>
                    <a:pt x="235" y="38"/>
                  </a:lnTo>
                  <a:lnTo>
                    <a:pt x="237" y="34"/>
                  </a:lnTo>
                  <a:lnTo>
                    <a:pt x="241" y="30"/>
                  </a:lnTo>
                  <a:lnTo>
                    <a:pt x="215" y="20"/>
                  </a:lnTo>
                  <a:lnTo>
                    <a:pt x="209" y="16"/>
                  </a:lnTo>
                  <a:lnTo>
                    <a:pt x="203" y="12"/>
                  </a:lnTo>
                  <a:lnTo>
                    <a:pt x="197" y="6"/>
                  </a:lnTo>
                  <a:lnTo>
                    <a:pt x="193" y="4"/>
                  </a:lnTo>
                  <a:lnTo>
                    <a:pt x="189" y="4"/>
                  </a:lnTo>
                  <a:lnTo>
                    <a:pt x="181" y="6"/>
                  </a:lnTo>
                  <a:lnTo>
                    <a:pt x="171" y="12"/>
                  </a:lnTo>
                  <a:lnTo>
                    <a:pt x="163" y="20"/>
                  </a:lnTo>
                  <a:lnTo>
                    <a:pt x="163" y="24"/>
                  </a:lnTo>
                  <a:lnTo>
                    <a:pt x="161" y="28"/>
                  </a:lnTo>
                  <a:lnTo>
                    <a:pt x="163" y="36"/>
                  </a:lnTo>
                  <a:lnTo>
                    <a:pt x="163" y="38"/>
                  </a:lnTo>
                  <a:lnTo>
                    <a:pt x="165" y="40"/>
                  </a:lnTo>
                  <a:lnTo>
                    <a:pt x="163" y="44"/>
                  </a:lnTo>
                  <a:lnTo>
                    <a:pt x="161" y="48"/>
                  </a:lnTo>
                  <a:lnTo>
                    <a:pt x="157" y="52"/>
                  </a:lnTo>
                  <a:lnTo>
                    <a:pt x="149" y="54"/>
                  </a:lnTo>
                  <a:lnTo>
                    <a:pt x="145" y="54"/>
                  </a:lnTo>
                  <a:lnTo>
                    <a:pt x="139" y="52"/>
                  </a:lnTo>
                  <a:lnTo>
                    <a:pt x="133" y="46"/>
                  </a:lnTo>
                  <a:lnTo>
                    <a:pt x="125" y="40"/>
                  </a:lnTo>
                  <a:lnTo>
                    <a:pt x="115" y="38"/>
                  </a:lnTo>
                  <a:lnTo>
                    <a:pt x="111" y="36"/>
                  </a:lnTo>
                  <a:lnTo>
                    <a:pt x="107" y="36"/>
                  </a:lnTo>
                  <a:lnTo>
                    <a:pt x="103" y="36"/>
                  </a:lnTo>
                  <a:lnTo>
                    <a:pt x="99" y="34"/>
                  </a:lnTo>
                  <a:lnTo>
                    <a:pt x="93" y="30"/>
                  </a:lnTo>
                  <a:lnTo>
                    <a:pt x="89" y="24"/>
                  </a:lnTo>
                  <a:lnTo>
                    <a:pt x="85" y="18"/>
                  </a:lnTo>
                  <a:lnTo>
                    <a:pt x="81" y="16"/>
                  </a:lnTo>
                  <a:lnTo>
                    <a:pt x="77" y="14"/>
                  </a:lnTo>
                  <a:lnTo>
                    <a:pt x="53" y="10"/>
                  </a:lnTo>
                  <a:lnTo>
                    <a:pt x="42" y="6"/>
                  </a:lnTo>
                  <a:lnTo>
                    <a:pt x="30" y="0"/>
                  </a:lnTo>
                  <a:lnTo>
                    <a:pt x="26" y="4"/>
                  </a:lnTo>
                  <a:lnTo>
                    <a:pt x="26" y="10"/>
                  </a:lnTo>
                  <a:lnTo>
                    <a:pt x="26" y="12"/>
                  </a:lnTo>
                  <a:lnTo>
                    <a:pt x="26" y="18"/>
                  </a:lnTo>
                  <a:lnTo>
                    <a:pt x="18" y="24"/>
                  </a:lnTo>
                  <a:lnTo>
                    <a:pt x="12" y="30"/>
                  </a:lnTo>
                  <a:lnTo>
                    <a:pt x="8" y="36"/>
                  </a:lnTo>
                  <a:lnTo>
                    <a:pt x="8" y="40"/>
                  </a:lnTo>
                  <a:lnTo>
                    <a:pt x="10" y="40"/>
                  </a:lnTo>
                  <a:lnTo>
                    <a:pt x="4" y="52"/>
                  </a:lnTo>
                  <a:lnTo>
                    <a:pt x="0" y="56"/>
                  </a:lnTo>
                  <a:lnTo>
                    <a:pt x="0" y="62"/>
                  </a:lnTo>
                  <a:lnTo>
                    <a:pt x="0" y="68"/>
                  </a:lnTo>
                  <a:lnTo>
                    <a:pt x="2" y="74"/>
                  </a:lnTo>
                  <a:lnTo>
                    <a:pt x="4" y="80"/>
                  </a:lnTo>
                  <a:lnTo>
                    <a:pt x="4" y="88"/>
                  </a:lnTo>
                  <a:lnTo>
                    <a:pt x="6" y="120"/>
                  </a:lnTo>
                  <a:lnTo>
                    <a:pt x="2" y="124"/>
                  </a:lnTo>
                  <a:lnTo>
                    <a:pt x="0" y="132"/>
                  </a:lnTo>
                  <a:lnTo>
                    <a:pt x="2" y="136"/>
                  </a:lnTo>
                  <a:lnTo>
                    <a:pt x="4" y="140"/>
                  </a:lnTo>
                  <a:lnTo>
                    <a:pt x="10" y="152"/>
                  </a:lnTo>
                  <a:lnTo>
                    <a:pt x="12" y="158"/>
                  </a:lnTo>
                  <a:lnTo>
                    <a:pt x="18" y="162"/>
                  </a:lnTo>
                  <a:lnTo>
                    <a:pt x="28" y="166"/>
                  </a:lnTo>
                  <a:lnTo>
                    <a:pt x="32" y="168"/>
                  </a:lnTo>
                  <a:lnTo>
                    <a:pt x="36" y="174"/>
                  </a:lnTo>
                  <a:lnTo>
                    <a:pt x="40" y="182"/>
                  </a:lnTo>
                  <a:lnTo>
                    <a:pt x="42" y="182"/>
                  </a:lnTo>
                  <a:lnTo>
                    <a:pt x="46" y="182"/>
                  </a:lnTo>
                  <a:lnTo>
                    <a:pt x="55" y="182"/>
                  </a:lnTo>
                  <a:lnTo>
                    <a:pt x="61" y="184"/>
                  </a:lnTo>
                  <a:lnTo>
                    <a:pt x="67" y="186"/>
                  </a:lnTo>
                  <a:lnTo>
                    <a:pt x="71" y="190"/>
                  </a:lnTo>
                  <a:lnTo>
                    <a:pt x="75" y="196"/>
                  </a:lnTo>
                  <a:lnTo>
                    <a:pt x="105" y="182"/>
                  </a:lnTo>
                  <a:lnTo>
                    <a:pt x="231" y="252"/>
                  </a:lnTo>
                  <a:lnTo>
                    <a:pt x="235" y="244"/>
                  </a:lnTo>
                  <a:lnTo>
                    <a:pt x="247" y="244"/>
                  </a:lnTo>
                  <a:lnTo>
                    <a:pt x="247" y="20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8" name="Freeform 88"/>
            <p:cNvSpPr>
              <a:spLocks/>
            </p:cNvSpPr>
            <p:nvPr/>
          </p:nvSpPr>
          <p:spPr bwMode="auto">
            <a:xfrm>
              <a:off x="6083238" y="1939241"/>
              <a:ext cx="69155" cy="149463"/>
            </a:xfrm>
            <a:custGeom>
              <a:avLst/>
              <a:gdLst>
                <a:gd name="T0" fmla="*/ 30 w 62"/>
                <a:gd name="T1" fmla="*/ 128 h 134"/>
                <a:gd name="T2" fmla="*/ 30 w 62"/>
                <a:gd name="T3" fmla="*/ 130 h 134"/>
                <a:gd name="T4" fmla="*/ 26 w 62"/>
                <a:gd name="T5" fmla="*/ 104 h 134"/>
                <a:gd name="T6" fmla="*/ 22 w 62"/>
                <a:gd name="T7" fmla="*/ 98 h 134"/>
                <a:gd name="T8" fmla="*/ 18 w 62"/>
                <a:gd name="T9" fmla="*/ 92 h 134"/>
                <a:gd name="T10" fmla="*/ 14 w 62"/>
                <a:gd name="T11" fmla="*/ 86 h 134"/>
                <a:gd name="T12" fmla="*/ 10 w 62"/>
                <a:gd name="T13" fmla="*/ 82 h 134"/>
                <a:gd name="T14" fmla="*/ 8 w 62"/>
                <a:gd name="T15" fmla="*/ 78 h 134"/>
                <a:gd name="T16" fmla="*/ 4 w 62"/>
                <a:gd name="T17" fmla="*/ 74 h 134"/>
                <a:gd name="T18" fmla="*/ 0 w 62"/>
                <a:gd name="T19" fmla="*/ 68 h 134"/>
                <a:gd name="T20" fmla="*/ 0 w 62"/>
                <a:gd name="T21" fmla="*/ 62 h 134"/>
                <a:gd name="T22" fmla="*/ 0 w 62"/>
                <a:gd name="T23" fmla="*/ 58 h 134"/>
                <a:gd name="T24" fmla="*/ 2 w 62"/>
                <a:gd name="T25" fmla="*/ 56 h 134"/>
                <a:gd name="T26" fmla="*/ 6 w 62"/>
                <a:gd name="T27" fmla="*/ 54 h 134"/>
                <a:gd name="T28" fmla="*/ 8 w 62"/>
                <a:gd name="T29" fmla="*/ 50 h 134"/>
                <a:gd name="T30" fmla="*/ 10 w 62"/>
                <a:gd name="T31" fmla="*/ 42 h 134"/>
                <a:gd name="T32" fmla="*/ 10 w 62"/>
                <a:gd name="T33" fmla="*/ 36 h 134"/>
                <a:gd name="T34" fmla="*/ 10 w 62"/>
                <a:gd name="T35" fmla="*/ 24 h 134"/>
                <a:gd name="T36" fmla="*/ 12 w 62"/>
                <a:gd name="T37" fmla="*/ 14 h 134"/>
                <a:gd name="T38" fmla="*/ 14 w 62"/>
                <a:gd name="T39" fmla="*/ 4 h 134"/>
                <a:gd name="T40" fmla="*/ 14 w 62"/>
                <a:gd name="T41" fmla="*/ 2 h 134"/>
                <a:gd name="T42" fmla="*/ 20 w 62"/>
                <a:gd name="T43" fmla="*/ 0 h 134"/>
                <a:gd name="T44" fmla="*/ 30 w 62"/>
                <a:gd name="T45" fmla="*/ 0 h 134"/>
                <a:gd name="T46" fmla="*/ 34 w 62"/>
                <a:gd name="T47" fmla="*/ 0 h 134"/>
                <a:gd name="T48" fmla="*/ 38 w 62"/>
                <a:gd name="T49" fmla="*/ 2 h 134"/>
                <a:gd name="T50" fmla="*/ 42 w 62"/>
                <a:gd name="T51" fmla="*/ 2 h 134"/>
                <a:gd name="T52" fmla="*/ 48 w 62"/>
                <a:gd name="T53" fmla="*/ 4 h 134"/>
                <a:gd name="T54" fmla="*/ 46 w 62"/>
                <a:gd name="T55" fmla="*/ 8 h 134"/>
                <a:gd name="T56" fmla="*/ 44 w 62"/>
                <a:gd name="T57" fmla="*/ 12 h 134"/>
                <a:gd name="T58" fmla="*/ 44 w 62"/>
                <a:gd name="T59" fmla="*/ 16 h 134"/>
                <a:gd name="T60" fmla="*/ 42 w 62"/>
                <a:gd name="T61" fmla="*/ 20 h 134"/>
                <a:gd name="T62" fmla="*/ 44 w 62"/>
                <a:gd name="T63" fmla="*/ 24 h 134"/>
                <a:gd name="T64" fmla="*/ 46 w 62"/>
                <a:gd name="T65" fmla="*/ 28 h 134"/>
                <a:gd name="T66" fmla="*/ 50 w 62"/>
                <a:gd name="T67" fmla="*/ 30 h 134"/>
                <a:gd name="T68" fmla="*/ 52 w 62"/>
                <a:gd name="T69" fmla="*/ 32 h 134"/>
                <a:gd name="T70" fmla="*/ 50 w 62"/>
                <a:gd name="T71" fmla="*/ 42 h 134"/>
                <a:gd name="T72" fmla="*/ 46 w 62"/>
                <a:gd name="T73" fmla="*/ 46 h 134"/>
                <a:gd name="T74" fmla="*/ 42 w 62"/>
                <a:gd name="T75" fmla="*/ 52 h 134"/>
                <a:gd name="T76" fmla="*/ 40 w 62"/>
                <a:gd name="T77" fmla="*/ 58 h 134"/>
                <a:gd name="T78" fmla="*/ 42 w 62"/>
                <a:gd name="T79" fmla="*/ 60 h 134"/>
                <a:gd name="T80" fmla="*/ 46 w 62"/>
                <a:gd name="T81" fmla="*/ 64 h 134"/>
                <a:gd name="T82" fmla="*/ 54 w 62"/>
                <a:gd name="T83" fmla="*/ 66 h 134"/>
                <a:gd name="T84" fmla="*/ 62 w 62"/>
                <a:gd name="T85" fmla="*/ 72 h 134"/>
                <a:gd name="T86" fmla="*/ 58 w 62"/>
                <a:gd name="T87" fmla="*/ 76 h 134"/>
                <a:gd name="T88" fmla="*/ 58 w 62"/>
                <a:gd name="T89" fmla="*/ 82 h 134"/>
                <a:gd name="T90" fmla="*/ 58 w 62"/>
                <a:gd name="T91" fmla="*/ 84 h 134"/>
                <a:gd name="T92" fmla="*/ 58 w 62"/>
                <a:gd name="T93" fmla="*/ 90 h 134"/>
                <a:gd name="T94" fmla="*/ 50 w 62"/>
                <a:gd name="T95" fmla="*/ 96 h 134"/>
                <a:gd name="T96" fmla="*/ 44 w 62"/>
                <a:gd name="T97" fmla="*/ 102 h 134"/>
                <a:gd name="T98" fmla="*/ 40 w 62"/>
                <a:gd name="T99" fmla="*/ 108 h 134"/>
                <a:gd name="T100" fmla="*/ 40 w 62"/>
                <a:gd name="T101" fmla="*/ 112 h 134"/>
                <a:gd name="T102" fmla="*/ 42 w 62"/>
                <a:gd name="T103" fmla="*/ 112 h 134"/>
                <a:gd name="T104" fmla="*/ 36 w 62"/>
                <a:gd name="T105" fmla="*/ 124 h 134"/>
                <a:gd name="T106" fmla="*/ 32 w 62"/>
                <a:gd name="T107" fmla="*/ 128 h 134"/>
                <a:gd name="T108" fmla="*/ 32 w 62"/>
                <a:gd name="T109" fmla="*/ 134 h 134"/>
                <a:gd name="T110" fmla="*/ 30 w 62"/>
                <a:gd name="T111" fmla="*/ 12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2" h="134">
                  <a:moveTo>
                    <a:pt x="30" y="128"/>
                  </a:moveTo>
                  <a:lnTo>
                    <a:pt x="30" y="130"/>
                  </a:lnTo>
                  <a:lnTo>
                    <a:pt x="26" y="104"/>
                  </a:lnTo>
                  <a:lnTo>
                    <a:pt x="22" y="98"/>
                  </a:lnTo>
                  <a:lnTo>
                    <a:pt x="18" y="92"/>
                  </a:lnTo>
                  <a:lnTo>
                    <a:pt x="14" y="86"/>
                  </a:lnTo>
                  <a:lnTo>
                    <a:pt x="10" y="82"/>
                  </a:lnTo>
                  <a:lnTo>
                    <a:pt x="8" y="78"/>
                  </a:lnTo>
                  <a:lnTo>
                    <a:pt x="4" y="74"/>
                  </a:lnTo>
                  <a:lnTo>
                    <a:pt x="0" y="68"/>
                  </a:lnTo>
                  <a:lnTo>
                    <a:pt x="0" y="62"/>
                  </a:lnTo>
                  <a:lnTo>
                    <a:pt x="0" y="58"/>
                  </a:lnTo>
                  <a:lnTo>
                    <a:pt x="2" y="56"/>
                  </a:lnTo>
                  <a:lnTo>
                    <a:pt x="6" y="54"/>
                  </a:lnTo>
                  <a:lnTo>
                    <a:pt x="8" y="50"/>
                  </a:lnTo>
                  <a:lnTo>
                    <a:pt x="10" y="42"/>
                  </a:lnTo>
                  <a:lnTo>
                    <a:pt x="10" y="36"/>
                  </a:lnTo>
                  <a:lnTo>
                    <a:pt x="10" y="24"/>
                  </a:lnTo>
                  <a:lnTo>
                    <a:pt x="12" y="14"/>
                  </a:lnTo>
                  <a:lnTo>
                    <a:pt x="14" y="4"/>
                  </a:lnTo>
                  <a:lnTo>
                    <a:pt x="14" y="2"/>
                  </a:lnTo>
                  <a:lnTo>
                    <a:pt x="20" y="0"/>
                  </a:lnTo>
                  <a:lnTo>
                    <a:pt x="30" y="0"/>
                  </a:lnTo>
                  <a:lnTo>
                    <a:pt x="34" y="0"/>
                  </a:lnTo>
                  <a:lnTo>
                    <a:pt x="38" y="2"/>
                  </a:lnTo>
                  <a:lnTo>
                    <a:pt x="42" y="2"/>
                  </a:lnTo>
                  <a:lnTo>
                    <a:pt x="48" y="4"/>
                  </a:lnTo>
                  <a:lnTo>
                    <a:pt x="46" y="8"/>
                  </a:lnTo>
                  <a:lnTo>
                    <a:pt x="44" y="12"/>
                  </a:lnTo>
                  <a:lnTo>
                    <a:pt x="44" y="16"/>
                  </a:lnTo>
                  <a:lnTo>
                    <a:pt x="42" y="20"/>
                  </a:lnTo>
                  <a:lnTo>
                    <a:pt x="44" y="24"/>
                  </a:lnTo>
                  <a:lnTo>
                    <a:pt x="46" y="28"/>
                  </a:lnTo>
                  <a:lnTo>
                    <a:pt x="50" y="30"/>
                  </a:lnTo>
                  <a:lnTo>
                    <a:pt x="52" y="32"/>
                  </a:lnTo>
                  <a:lnTo>
                    <a:pt x="50" y="42"/>
                  </a:lnTo>
                  <a:lnTo>
                    <a:pt x="46" y="46"/>
                  </a:lnTo>
                  <a:lnTo>
                    <a:pt x="42" y="52"/>
                  </a:lnTo>
                  <a:lnTo>
                    <a:pt x="40" y="58"/>
                  </a:lnTo>
                  <a:lnTo>
                    <a:pt x="42" y="60"/>
                  </a:lnTo>
                  <a:lnTo>
                    <a:pt x="46" y="64"/>
                  </a:lnTo>
                  <a:lnTo>
                    <a:pt x="54" y="66"/>
                  </a:lnTo>
                  <a:lnTo>
                    <a:pt x="62" y="72"/>
                  </a:lnTo>
                  <a:lnTo>
                    <a:pt x="58" y="76"/>
                  </a:lnTo>
                  <a:lnTo>
                    <a:pt x="58" y="82"/>
                  </a:lnTo>
                  <a:lnTo>
                    <a:pt x="58" y="84"/>
                  </a:lnTo>
                  <a:lnTo>
                    <a:pt x="58" y="90"/>
                  </a:lnTo>
                  <a:lnTo>
                    <a:pt x="50" y="96"/>
                  </a:lnTo>
                  <a:lnTo>
                    <a:pt x="44" y="102"/>
                  </a:lnTo>
                  <a:lnTo>
                    <a:pt x="40" y="108"/>
                  </a:lnTo>
                  <a:lnTo>
                    <a:pt x="40" y="112"/>
                  </a:lnTo>
                  <a:lnTo>
                    <a:pt x="42" y="112"/>
                  </a:lnTo>
                  <a:lnTo>
                    <a:pt x="36" y="124"/>
                  </a:lnTo>
                  <a:lnTo>
                    <a:pt x="32" y="128"/>
                  </a:lnTo>
                  <a:lnTo>
                    <a:pt x="32" y="134"/>
                  </a:lnTo>
                  <a:lnTo>
                    <a:pt x="30" y="1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79" name="Freeform 89"/>
            <p:cNvSpPr>
              <a:spLocks/>
            </p:cNvSpPr>
            <p:nvPr/>
          </p:nvSpPr>
          <p:spPr bwMode="auto">
            <a:xfrm>
              <a:off x="5808847" y="1941472"/>
              <a:ext cx="354701" cy="370313"/>
            </a:xfrm>
            <a:custGeom>
              <a:avLst/>
              <a:gdLst>
                <a:gd name="T0" fmla="*/ 110 w 318"/>
                <a:gd name="T1" fmla="*/ 34 h 332"/>
                <a:gd name="T2" fmla="*/ 124 w 318"/>
                <a:gd name="T3" fmla="*/ 26 h 332"/>
                <a:gd name="T4" fmla="*/ 146 w 318"/>
                <a:gd name="T5" fmla="*/ 14 h 332"/>
                <a:gd name="T6" fmla="*/ 186 w 318"/>
                <a:gd name="T7" fmla="*/ 4 h 332"/>
                <a:gd name="T8" fmla="*/ 202 w 318"/>
                <a:gd name="T9" fmla="*/ 4 h 332"/>
                <a:gd name="T10" fmla="*/ 210 w 318"/>
                <a:gd name="T11" fmla="*/ 8 h 332"/>
                <a:gd name="T12" fmla="*/ 220 w 318"/>
                <a:gd name="T13" fmla="*/ 6 h 332"/>
                <a:gd name="T14" fmla="*/ 224 w 318"/>
                <a:gd name="T15" fmla="*/ 2 h 332"/>
                <a:gd name="T16" fmla="*/ 248 w 318"/>
                <a:gd name="T17" fmla="*/ 0 h 332"/>
                <a:gd name="T18" fmla="*/ 258 w 318"/>
                <a:gd name="T19" fmla="*/ 10 h 332"/>
                <a:gd name="T20" fmla="*/ 256 w 318"/>
                <a:gd name="T21" fmla="*/ 34 h 332"/>
                <a:gd name="T22" fmla="*/ 254 w 318"/>
                <a:gd name="T23" fmla="*/ 48 h 332"/>
                <a:gd name="T24" fmla="*/ 248 w 318"/>
                <a:gd name="T25" fmla="*/ 54 h 332"/>
                <a:gd name="T26" fmla="*/ 246 w 318"/>
                <a:gd name="T27" fmla="*/ 60 h 332"/>
                <a:gd name="T28" fmla="*/ 250 w 318"/>
                <a:gd name="T29" fmla="*/ 72 h 332"/>
                <a:gd name="T30" fmla="*/ 256 w 318"/>
                <a:gd name="T31" fmla="*/ 80 h 332"/>
                <a:gd name="T32" fmla="*/ 264 w 318"/>
                <a:gd name="T33" fmla="*/ 90 h 332"/>
                <a:gd name="T34" fmla="*/ 272 w 318"/>
                <a:gd name="T35" fmla="*/ 102 h 332"/>
                <a:gd name="T36" fmla="*/ 276 w 318"/>
                <a:gd name="T37" fmla="*/ 126 h 332"/>
                <a:gd name="T38" fmla="*/ 278 w 318"/>
                <a:gd name="T39" fmla="*/ 138 h 332"/>
                <a:gd name="T40" fmla="*/ 282 w 318"/>
                <a:gd name="T41" fmla="*/ 150 h 332"/>
                <a:gd name="T42" fmla="*/ 284 w 318"/>
                <a:gd name="T43" fmla="*/ 190 h 332"/>
                <a:gd name="T44" fmla="*/ 278 w 318"/>
                <a:gd name="T45" fmla="*/ 202 h 332"/>
                <a:gd name="T46" fmla="*/ 282 w 318"/>
                <a:gd name="T47" fmla="*/ 210 h 332"/>
                <a:gd name="T48" fmla="*/ 290 w 318"/>
                <a:gd name="T49" fmla="*/ 228 h 332"/>
                <a:gd name="T50" fmla="*/ 306 w 318"/>
                <a:gd name="T51" fmla="*/ 236 h 332"/>
                <a:gd name="T52" fmla="*/ 314 w 318"/>
                <a:gd name="T53" fmla="*/ 244 h 332"/>
                <a:gd name="T54" fmla="*/ 248 w 318"/>
                <a:gd name="T55" fmla="*/ 300 h 332"/>
                <a:gd name="T56" fmla="*/ 182 w 318"/>
                <a:gd name="T57" fmla="*/ 332 h 332"/>
                <a:gd name="T58" fmla="*/ 170 w 318"/>
                <a:gd name="T59" fmla="*/ 314 h 332"/>
                <a:gd name="T60" fmla="*/ 152 w 318"/>
                <a:gd name="T61" fmla="*/ 302 h 332"/>
                <a:gd name="T62" fmla="*/ 148 w 318"/>
                <a:gd name="T63" fmla="*/ 294 h 332"/>
                <a:gd name="T64" fmla="*/ 0 w 318"/>
                <a:gd name="T65" fmla="*/ 160 h 332"/>
                <a:gd name="T66" fmla="*/ 18 w 318"/>
                <a:gd name="T67" fmla="*/ 144 h 332"/>
                <a:gd name="T68" fmla="*/ 48 w 318"/>
                <a:gd name="T69" fmla="*/ 132 h 332"/>
                <a:gd name="T70" fmla="*/ 56 w 318"/>
                <a:gd name="T71" fmla="*/ 124 h 332"/>
                <a:gd name="T72" fmla="*/ 66 w 318"/>
                <a:gd name="T73" fmla="*/ 116 h 332"/>
                <a:gd name="T74" fmla="*/ 72 w 318"/>
                <a:gd name="T75" fmla="*/ 112 h 332"/>
                <a:gd name="T76" fmla="*/ 72 w 318"/>
                <a:gd name="T77" fmla="*/ 102 h 332"/>
                <a:gd name="T78" fmla="*/ 84 w 318"/>
                <a:gd name="T79" fmla="*/ 96 h 332"/>
                <a:gd name="T80" fmla="*/ 96 w 318"/>
                <a:gd name="T81" fmla="*/ 92 h 332"/>
                <a:gd name="T82" fmla="*/ 110 w 318"/>
                <a:gd name="T83" fmla="*/ 92 h 332"/>
                <a:gd name="T84" fmla="*/ 112 w 318"/>
                <a:gd name="T85" fmla="*/ 86 h 332"/>
                <a:gd name="T86" fmla="*/ 96 w 318"/>
                <a:gd name="T87" fmla="*/ 36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8" h="332">
                  <a:moveTo>
                    <a:pt x="98" y="36"/>
                  </a:moveTo>
                  <a:lnTo>
                    <a:pt x="110" y="34"/>
                  </a:lnTo>
                  <a:lnTo>
                    <a:pt x="116" y="30"/>
                  </a:lnTo>
                  <a:lnTo>
                    <a:pt x="124" y="26"/>
                  </a:lnTo>
                  <a:lnTo>
                    <a:pt x="132" y="20"/>
                  </a:lnTo>
                  <a:lnTo>
                    <a:pt x="146" y="14"/>
                  </a:lnTo>
                  <a:lnTo>
                    <a:pt x="166" y="8"/>
                  </a:lnTo>
                  <a:lnTo>
                    <a:pt x="186" y="4"/>
                  </a:lnTo>
                  <a:lnTo>
                    <a:pt x="198" y="4"/>
                  </a:lnTo>
                  <a:lnTo>
                    <a:pt x="202" y="4"/>
                  </a:lnTo>
                  <a:lnTo>
                    <a:pt x="206" y="6"/>
                  </a:lnTo>
                  <a:lnTo>
                    <a:pt x="210" y="8"/>
                  </a:lnTo>
                  <a:lnTo>
                    <a:pt x="214" y="8"/>
                  </a:lnTo>
                  <a:lnTo>
                    <a:pt x="220" y="6"/>
                  </a:lnTo>
                  <a:lnTo>
                    <a:pt x="222" y="4"/>
                  </a:lnTo>
                  <a:lnTo>
                    <a:pt x="224" y="2"/>
                  </a:lnTo>
                  <a:lnTo>
                    <a:pt x="230" y="0"/>
                  </a:lnTo>
                  <a:lnTo>
                    <a:pt x="248" y="0"/>
                  </a:lnTo>
                  <a:lnTo>
                    <a:pt x="260" y="0"/>
                  </a:lnTo>
                  <a:lnTo>
                    <a:pt x="258" y="10"/>
                  </a:lnTo>
                  <a:lnTo>
                    <a:pt x="256" y="22"/>
                  </a:lnTo>
                  <a:lnTo>
                    <a:pt x="256" y="34"/>
                  </a:lnTo>
                  <a:lnTo>
                    <a:pt x="256" y="40"/>
                  </a:lnTo>
                  <a:lnTo>
                    <a:pt x="254" y="48"/>
                  </a:lnTo>
                  <a:lnTo>
                    <a:pt x="252" y="52"/>
                  </a:lnTo>
                  <a:lnTo>
                    <a:pt x="248" y="54"/>
                  </a:lnTo>
                  <a:lnTo>
                    <a:pt x="246" y="56"/>
                  </a:lnTo>
                  <a:lnTo>
                    <a:pt x="246" y="60"/>
                  </a:lnTo>
                  <a:lnTo>
                    <a:pt x="246" y="66"/>
                  </a:lnTo>
                  <a:lnTo>
                    <a:pt x="250" y="72"/>
                  </a:lnTo>
                  <a:lnTo>
                    <a:pt x="254" y="76"/>
                  </a:lnTo>
                  <a:lnTo>
                    <a:pt x="256" y="80"/>
                  </a:lnTo>
                  <a:lnTo>
                    <a:pt x="260" y="84"/>
                  </a:lnTo>
                  <a:lnTo>
                    <a:pt x="264" y="90"/>
                  </a:lnTo>
                  <a:lnTo>
                    <a:pt x="268" y="96"/>
                  </a:lnTo>
                  <a:lnTo>
                    <a:pt x="272" y="102"/>
                  </a:lnTo>
                  <a:lnTo>
                    <a:pt x="276" y="128"/>
                  </a:lnTo>
                  <a:lnTo>
                    <a:pt x="276" y="126"/>
                  </a:lnTo>
                  <a:lnTo>
                    <a:pt x="278" y="132"/>
                  </a:lnTo>
                  <a:lnTo>
                    <a:pt x="278" y="138"/>
                  </a:lnTo>
                  <a:lnTo>
                    <a:pt x="280" y="144"/>
                  </a:lnTo>
                  <a:lnTo>
                    <a:pt x="282" y="150"/>
                  </a:lnTo>
                  <a:lnTo>
                    <a:pt x="282" y="158"/>
                  </a:lnTo>
                  <a:lnTo>
                    <a:pt x="284" y="190"/>
                  </a:lnTo>
                  <a:lnTo>
                    <a:pt x="280" y="194"/>
                  </a:lnTo>
                  <a:lnTo>
                    <a:pt x="278" y="202"/>
                  </a:lnTo>
                  <a:lnTo>
                    <a:pt x="280" y="206"/>
                  </a:lnTo>
                  <a:lnTo>
                    <a:pt x="282" y="210"/>
                  </a:lnTo>
                  <a:lnTo>
                    <a:pt x="288" y="222"/>
                  </a:lnTo>
                  <a:lnTo>
                    <a:pt x="290" y="228"/>
                  </a:lnTo>
                  <a:lnTo>
                    <a:pt x="296" y="232"/>
                  </a:lnTo>
                  <a:lnTo>
                    <a:pt x="306" y="236"/>
                  </a:lnTo>
                  <a:lnTo>
                    <a:pt x="310" y="238"/>
                  </a:lnTo>
                  <a:lnTo>
                    <a:pt x="314" y="244"/>
                  </a:lnTo>
                  <a:lnTo>
                    <a:pt x="318" y="252"/>
                  </a:lnTo>
                  <a:lnTo>
                    <a:pt x="248" y="300"/>
                  </a:lnTo>
                  <a:lnTo>
                    <a:pt x="220" y="328"/>
                  </a:lnTo>
                  <a:lnTo>
                    <a:pt x="182" y="332"/>
                  </a:lnTo>
                  <a:lnTo>
                    <a:pt x="182" y="318"/>
                  </a:lnTo>
                  <a:lnTo>
                    <a:pt x="170" y="314"/>
                  </a:lnTo>
                  <a:lnTo>
                    <a:pt x="160" y="310"/>
                  </a:lnTo>
                  <a:lnTo>
                    <a:pt x="152" y="302"/>
                  </a:lnTo>
                  <a:lnTo>
                    <a:pt x="148" y="298"/>
                  </a:lnTo>
                  <a:lnTo>
                    <a:pt x="148" y="294"/>
                  </a:lnTo>
                  <a:lnTo>
                    <a:pt x="0" y="182"/>
                  </a:lnTo>
                  <a:lnTo>
                    <a:pt x="0" y="160"/>
                  </a:lnTo>
                  <a:lnTo>
                    <a:pt x="8" y="148"/>
                  </a:lnTo>
                  <a:lnTo>
                    <a:pt x="18" y="144"/>
                  </a:lnTo>
                  <a:lnTo>
                    <a:pt x="32" y="138"/>
                  </a:lnTo>
                  <a:lnTo>
                    <a:pt x="48" y="132"/>
                  </a:lnTo>
                  <a:lnTo>
                    <a:pt x="54" y="128"/>
                  </a:lnTo>
                  <a:lnTo>
                    <a:pt x="56" y="124"/>
                  </a:lnTo>
                  <a:lnTo>
                    <a:pt x="60" y="118"/>
                  </a:lnTo>
                  <a:lnTo>
                    <a:pt x="66" y="116"/>
                  </a:lnTo>
                  <a:lnTo>
                    <a:pt x="70" y="114"/>
                  </a:lnTo>
                  <a:lnTo>
                    <a:pt x="72" y="112"/>
                  </a:lnTo>
                  <a:lnTo>
                    <a:pt x="72" y="110"/>
                  </a:lnTo>
                  <a:lnTo>
                    <a:pt x="72" y="102"/>
                  </a:lnTo>
                  <a:lnTo>
                    <a:pt x="80" y="100"/>
                  </a:lnTo>
                  <a:lnTo>
                    <a:pt x="84" y="96"/>
                  </a:lnTo>
                  <a:lnTo>
                    <a:pt x="90" y="92"/>
                  </a:lnTo>
                  <a:lnTo>
                    <a:pt x="96" y="92"/>
                  </a:lnTo>
                  <a:lnTo>
                    <a:pt x="106" y="92"/>
                  </a:lnTo>
                  <a:lnTo>
                    <a:pt x="110" y="92"/>
                  </a:lnTo>
                  <a:lnTo>
                    <a:pt x="112" y="90"/>
                  </a:lnTo>
                  <a:lnTo>
                    <a:pt x="112" y="86"/>
                  </a:lnTo>
                  <a:lnTo>
                    <a:pt x="104" y="60"/>
                  </a:lnTo>
                  <a:lnTo>
                    <a:pt x="96" y="36"/>
                  </a:lnTo>
                  <a:lnTo>
                    <a:pt x="98" y="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0" name="Freeform 90"/>
            <p:cNvSpPr>
              <a:spLocks/>
            </p:cNvSpPr>
            <p:nvPr/>
          </p:nvSpPr>
          <p:spPr bwMode="auto">
            <a:xfrm>
              <a:off x="5732998" y="1968241"/>
              <a:ext cx="200775" cy="171771"/>
            </a:xfrm>
            <a:custGeom>
              <a:avLst/>
              <a:gdLst>
                <a:gd name="T0" fmla="*/ 68 w 180"/>
                <a:gd name="T1" fmla="*/ 152 h 154"/>
                <a:gd name="T2" fmla="*/ 68 w 180"/>
                <a:gd name="T3" fmla="*/ 136 h 154"/>
                <a:gd name="T4" fmla="*/ 76 w 180"/>
                <a:gd name="T5" fmla="*/ 124 h 154"/>
                <a:gd name="T6" fmla="*/ 86 w 180"/>
                <a:gd name="T7" fmla="*/ 120 h 154"/>
                <a:gd name="T8" fmla="*/ 100 w 180"/>
                <a:gd name="T9" fmla="*/ 114 h 154"/>
                <a:gd name="T10" fmla="*/ 116 w 180"/>
                <a:gd name="T11" fmla="*/ 108 h 154"/>
                <a:gd name="T12" fmla="*/ 122 w 180"/>
                <a:gd name="T13" fmla="*/ 104 h 154"/>
                <a:gd name="T14" fmla="*/ 124 w 180"/>
                <a:gd name="T15" fmla="*/ 100 h 154"/>
                <a:gd name="T16" fmla="*/ 128 w 180"/>
                <a:gd name="T17" fmla="*/ 94 h 154"/>
                <a:gd name="T18" fmla="*/ 134 w 180"/>
                <a:gd name="T19" fmla="*/ 92 h 154"/>
                <a:gd name="T20" fmla="*/ 138 w 180"/>
                <a:gd name="T21" fmla="*/ 90 h 154"/>
                <a:gd name="T22" fmla="*/ 140 w 180"/>
                <a:gd name="T23" fmla="*/ 88 h 154"/>
                <a:gd name="T24" fmla="*/ 140 w 180"/>
                <a:gd name="T25" fmla="*/ 86 h 154"/>
                <a:gd name="T26" fmla="*/ 140 w 180"/>
                <a:gd name="T27" fmla="*/ 78 h 154"/>
                <a:gd name="T28" fmla="*/ 148 w 180"/>
                <a:gd name="T29" fmla="*/ 76 h 154"/>
                <a:gd name="T30" fmla="*/ 152 w 180"/>
                <a:gd name="T31" fmla="*/ 72 h 154"/>
                <a:gd name="T32" fmla="*/ 158 w 180"/>
                <a:gd name="T33" fmla="*/ 68 h 154"/>
                <a:gd name="T34" fmla="*/ 164 w 180"/>
                <a:gd name="T35" fmla="*/ 68 h 154"/>
                <a:gd name="T36" fmla="*/ 174 w 180"/>
                <a:gd name="T37" fmla="*/ 68 h 154"/>
                <a:gd name="T38" fmla="*/ 178 w 180"/>
                <a:gd name="T39" fmla="*/ 68 h 154"/>
                <a:gd name="T40" fmla="*/ 180 w 180"/>
                <a:gd name="T41" fmla="*/ 66 h 154"/>
                <a:gd name="T42" fmla="*/ 180 w 180"/>
                <a:gd name="T43" fmla="*/ 62 h 154"/>
                <a:gd name="T44" fmla="*/ 172 w 180"/>
                <a:gd name="T45" fmla="*/ 36 h 154"/>
                <a:gd name="T46" fmla="*/ 164 w 180"/>
                <a:gd name="T47" fmla="*/ 12 h 154"/>
                <a:gd name="T48" fmla="*/ 166 w 180"/>
                <a:gd name="T49" fmla="*/ 12 h 154"/>
                <a:gd name="T50" fmla="*/ 148 w 180"/>
                <a:gd name="T51" fmla="*/ 14 h 154"/>
                <a:gd name="T52" fmla="*/ 136 w 180"/>
                <a:gd name="T53" fmla="*/ 12 h 154"/>
                <a:gd name="T54" fmla="*/ 126 w 180"/>
                <a:gd name="T55" fmla="*/ 10 h 154"/>
                <a:gd name="T56" fmla="*/ 124 w 180"/>
                <a:gd name="T57" fmla="*/ 8 h 154"/>
                <a:gd name="T58" fmla="*/ 124 w 180"/>
                <a:gd name="T59" fmla="*/ 4 h 154"/>
                <a:gd name="T60" fmla="*/ 122 w 180"/>
                <a:gd name="T61" fmla="*/ 2 h 154"/>
                <a:gd name="T62" fmla="*/ 118 w 180"/>
                <a:gd name="T63" fmla="*/ 0 h 154"/>
                <a:gd name="T64" fmla="*/ 114 w 180"/>
                <a:gd name="T65" fmla="*/ 2 h 154"/>
                <a:gd name="T66" fmla="*/ 110 w 180"/>
                <a:gd name="T67" fmla="*/ 4 h 154"/>
                <a:gd name="T68" fmla="*/ 106 w 180"/>
                <a:gd name="T69" fmla="*/ 14 h 154"/>
                <a:gd name="T70" fmla="*/ 102 w 180"/>
                <a:gd name="T71" fmla="*/ 26 h 154"/>
                <a:gd name="T72" fmla="*/ 98 w 180"/>
                <a:gd name="T73" fmla="*/ 32 h 154"/>
                <a:gd name="T74" fmla="*/ 92 w 180"/>
                <a:gd name="T75" fmla="*/ 40 h 154"/>
                <a:gd name="T76" fmla="*/ 82 w 180"/>
                <a:gd name="T77" fmla="*/ 44 h 154"/>
                <a:gd name="T78" fmla="*/ 74 w 180"/>
                <a:gd name="T79" fmla="*/ 52 h 154"/>
                <a:gd name="T80" fmla="*/ 66 w 180"/>
                <a:gd name="T81" fmla="*/ 58 h 154"/>
                <a:gd name="T82" fmla="*/ 62 w 180"/>
                <a:gd name="T83" fmla="*/ 64 h 154"/>
                <a:gd name="T84" fmla="*/ 60 w 180"/>
                <a:gd name="T85" fmla="*/ 70 h 154"/>
                <a:gd name="T86" fmla="*/ 60 w 180"/>
                <a:gd name="T87" fmla="*/ 82 h 154"/>
                <a:gd name="T88" fmla="*/ 58 w 180"/>
                <a:gd name="T89" fmla="*/ 94 h 154"/>
                <a:gd name="T90" fmla="*/ 54 w 180"/>
                <a:gd name="T91" fmla="*/ 108 h 154"/>
                <a:gd name="T92" fmla="*/ 50 w 180"/>
                <a:gd name="T93" fmla="*/ 114 h 154"/>
                <a:gd name="T94" fmla="*/ 44 w 180"/>
                <a:gd name="T95" fmla="*/ 118 h 154"/>
                <a:gd name="T96" fmla="*/ 32 w 180"/>
                <a:gd name="T97" fmla="*/ 130 h 154"/>
                <a:gd name="T98" fmla="*/ 24 w 180"/>
                <a:gd name="T99" fmla="*/ 136 h 154"/>
                <a:gd name="T100" fmla="*/ 18 w 180"/>
                <a:gd name="T101" fmla="*/ 140 h 154"/>
                <a:gd name="T102" fmla="*/ 12 w 180"/>
                <a:gd name="T103" fmla="*/ 142 h 154"/>
                <a:gd name="T104" fmla="*/ 4 w 180"/>
                <a:gd name="T105" fmla="*/ 146 h 154"/>
                <a:gd name="T106" fmla="*/ 0 w 180"/>
                <a:gd name="T107" fmla="*/ 154 h 154"/>
                <a:gd name="T108" fmla="*/ 68 w 180"/>
                <a:gd name="T109" fmla="*/ 15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0" h="154">
                  <a:moveTo>
                    <a:pt x="68" y="152"/>
                  </a:moveTo>
                  <a:lnTo>
                    <a:pt x="68" y="136"/>
                  </a:lnTo>
                  <a:lnTo>
                    <a:pt x="76" y="124"/>
                  </a:lnTo>
                  <a:lnTo>
                    <a:pt x="86" y="120"/>
                  </a:lnTo>
                  <a:lnTo>
                    <a:pt x="100" y="114"/>
                  </a:lnTo>
                  <a:lnTo>
                    <a:pt x="116" y="108"/>
                  </a:lnTo>
                  <a:lnTo>
                    <a:pt x="122" y="104"/>
                  </a:lnTo>
                  <a:lnTo>
                    <a:pt x="124" y="100"/>
                  </a:lnTo>
                  <a:lnTo>
                    <a:pt x="128" y="94"/>
                  </a:lnTo>
                  <a:lnTo>
                    <a:pt x="134" y="92"/>
                  </a:lnTo>
                  <a:lnTo>
                    <a:pt x="138" y="90"/>
                  </a:lnTo>
                  <a:lnTo>
                    <a:pt x="140" y="88"/>
                  </a:lnTo>
                  <a:lnTo>
                    <a:pt x="140" y="86"/>
                  </a:lnTo>
                  <a:lnTo>
                    <a:pt x="140" y="78"/>
                  </a:lnTo>
                  <a:lnTo>
                    <a:pt x="148" y="76"/>
                  </a:lnTo>
                  <a:lnTo>
                    <a:pt x="152" y="72"/>
                  </a:lnTo>
                  <a:lnTo>
                    <a:pt x="158" y="68"/>
                  </a:lnTo>
                  <a:lnTo>
                    <a:pt x="164" y="68"/>
                  </a:lnTo>
                  <a:lnTo>
                    <a:pt x="174" y="68"/>
                  </a:lnTo>
                  <a:lnTo>
                    <a:pt x="178" y="68"/>
                  </a:lnTo>
                  <a:lnTo>
                    <a:pt x="180" y="66"/>
                  </a:lnTo>
                  <a:lnTo>
                    <a:pt x="180" y="62"/>
                  </a:lnTo>
                  <a:lnTo>
                    <a:pt x="172" y="36"/>
                  </a:lnTo>
                  <a:lnTo>
                    <a:pt x="164" y="12"/>
                  </a:lnTo>
                  <a:lnTo>
                    <a:pt x="166" y="12"/>
                  </a:lnTo>
                  <a:lnTo>
                    <a:pt x="148" y="14"/>
                  </a:lnTo>
                  <a:lnTo>
                    <a:pt x="136" y="12"/>
                  </a:lnTo>
                  <a:lnTo>
                    <a:pt x="126" y="10"/>
                  </a:lnTo>
                  <a:lnTo>
                    <a:pt x="124" y="8"/>
                  </a:lnTo>
                  <a:lnTo>
                    <a:pt x="124" y="4"/>
                  </a:lnTo>
                  <a:lnTo>
                    <a:pt x="122" y="2"/>
                  </a:lnTo>
                  <a:lnTo>
                    <a:pt x="118" y="0"/>
                  </a:lnTo>
                  <a:lnTo>
                    <a:pt x="114" y="2"/>
                  </a:lnTo>
                  <a:lnTo>
                    <a:pt x="110" y="4"/>
                  </a:lnTo>
                  <a:lnTo>
                    <a:pt x="106" y="14"/>
                  </a:lnTo>
                  <a:lnTo>
                    <a:pt x="102" y="26"/>
                  </a:lnTo>
                  <a:lnTo>
                    <a:pt x="98" y="32"/>
                  </a:lnTo>
                  <a:lnTo>
                    <a:pt x="92" y="40"/>
                  </a:lnTo>
                  <a:lnTo>
                    <a:pt x="82" y="44"/>
                  </a:lnTo>
                  <a:lnTo>
                    <a:pt x="74" y="52"/>
                  </a:lnTo>
                  <a:lnTo>
                    <a:pt x="66" y="58"/>
                  </a:lnTo>
                  <a:lnTo>
                    <a:pt x="62" y="64"/>
                  </a:lnTo>
                  <a:lnTo>
                    <a:pt x="60" y="70"/>
                  </a:lnTo>
                  <a:lnTo>
                    <a:pt x="60" y="82"/>
                  </a:lnTo>
                  <a:lnTo>
                    <a:pt x="58" y="94"/>
                  </a:lnTo>
                  <a:lnTo>
                    <a:pt x="54" y="108"/>
                  </a:lnTo>
                  <a:lnTo>
                    <a:pt x="50" y="114"/>
                  </a:lnTo>
                  <a:lnTo>
                    <a:pt x="44" y="118"/>
                  </a:lnTo>
                  <a:lnTo>
                    <a:pt x="32" y="130"/>
                  </a:lnTo>
                  <a:lnTo>
                    <a:pt x="24" y="136"/>
                  </a:lnTo>
                  <a:lnTo>
                    <a:pt x="18" y="140"/>
                  </a:lnTo>
                  <a:lnTo>
                    <a:pt x="12" y="142"/>
                  </a:lnTo>
                  <a:lnTo>
                    <a:pt x="4" y="146"/>
                  </a:lnTo>
                  <a:lnTo>
                    <a:pt x="0" y="154"/>
                  </a:lnTo>
                  <a:lnTo>
                    <a:pt x="68" y="15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1" name="Freeform 91"/>
            <p:cNvSpPr>
              <a:spLocks/>
            </p:cNvSpPr>
            <p:nvPr/>
          </p:nvSpPr>
          <p:spPr bwMode="auto">
            <a:xfrm>
              <a:off x="5666074" y="2137783"/>
              <a:ext cx="140542" cy="129387"/>
            </a:xfrm>
            <a:custGeom>
              <a:avLst/>
              <a:gdLst>
                <a:gd name="T0" fmla="*/ 126 w 126"/>
                <a:gd name="T1" fmla="*/ 0 h 116"/>
                <a:gd name="T2" fmla="*/ 126 w 126"/>
                <a:gd name="T3" fmla="*/ 32 h 116"/>
                <a:gd name="T4" fmla="*/ 76 w 126"/>
                <a:gd name="T5" fmla="*/ 32 h 116"/>
                <a:gd name="T6" fmla="*/ 76 w 126"/>
                <a:gd name="T7" fmla="*/ 78 h 116"/>
                <a:gd name="T8" fmla="*/ 66 w 126"/>
                <a:gd name="T9" fmla="*/ 82 h 116"/>
                <a:gd name="T10" fmla="*/ 58 w 126"/>
                <a:gd name="T11" fmla="*/ 90 h 116"/>
                <a:gd name="T12" fmla="*/ 56 w 126"/>
                <a:gd name="T13" fmla="*/ 116 h 116"/>
                <a:gd name="T14" fmla="*/ 0 w 126"/>
                <a:gd name="T15" fmla="*/ 116 h 116"/>
                <a:gd name="T16" fmla="*/ 0 w 126"/>
                <a:gd name="T17" fmla="*/ 108 h 116"/>
                <a:gd name="T18" fmla="*/ 2 w 126"/>
                <a:gd name="T19" fmla="*/ 100 h 116"/>
                <a:gd name="T20" fmla="*/ 10 w 126"/>
                <a:gd name="T21" fmla="*/ 88 h 116"/>
                <a:gd name="T22" fmla="*/ 20 w 126"/>
                <a:gd name="T23" fmla="*/ 74 h 116"/>
                <a:gd name="T24" fmla="*/ 24 w 126"/>
                <a:gd name="T25" fmla="*/ 66 h 116"/>
                <a:gd name="T26" fmla="*/ 38 w 126"/>
                <a:gd name="T27" fmla="*/ 42 h 116"/>
                <a:gd name="T28" fmla="*/ 50 w 126"/>
                <a:gd name="T29" fmla="*/ 20 h 116"/>
                <a:gd name="T30" fmla="*/ 56 w 126"/>
                <a:gd name="T31" fmla="*/ 12 h 116"/>
                <a:gd name="T32" fmla="*/ 60 w 126"/>
                <a:gd name="T33" fmla="*/ 2 h 116"/>
                <a:gd name="T34" fmla="*/ 126 w 126"/>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6" h="116">
                  <a:moveTo>
                    <a:pt x="126" y="0"/>
                  </a:moveTo>
                  <a:lnTo>
                    <a:pt x="126" y="32"/>
                  </a:lnTo>
                  <a:lnTo>
                    <a:pt x="76" y="32"/>
                  </a:lnTo>
                  <a:lnTo>
                    <a:pt x="76" y="78"/>
                  </a:lnTo>
                  <a:lnTo>
                    <a:pt x="66" y="82"/>
                  </a:lnTo>
                  <a:lnTo>
                    <a:pt x="58" y="90"/>
                  </a:lnTo>
                  <a:lnTo>
                    <a:pt x="56" y="116"/>
                  </a:lnTo>
                  <a:lnTo>
                    <a:pt x="0" y="116"/>
                  </a:lnTo>
                  <a:lnTo>
                    <a:pt x="0" y="108"/>
                  </a:lnTo>
                  <a:lnTo>
                    <a:pt x="2" y="100"/>
                  </a:lnTo>
                  <a:lnTo>
                    <a:pt x="10" y="88"/>
                  </a:lnTo>
                  <a:lnTo>
                    <a:pt x="20" y="74"/>
                  </a:lnTo>
                  <a:lnTo>
                    <a:pt x="24" y="66"/>
                  </a:lnTo>
                  <a:lnTo>
                    <a:pt x="38" y="42"/>
                  </a:lnTo>
                  <a:lnTo>
                    <a:pt x="50" y="20"/>
                  </a:lnTo>
                  <a:lnTo>
                    <a:pt x="56" y="12"/>
                  </a:lnTo>
                  <a:lnTo>
                    <a:pt x="60" y="2"/>
                  </a:lnTo>
                  <a:lnTo>
                    <a:pt x="12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2" name="Freeform 92"/>
            <p:cNvSpPr>
              <a:spLocks/>
            </p:cNvSpPr>
            <p:nvPr/>
          </p:nvSpPr>
          <p:spPr bwMode="auto">
            <a:xfrm>
              <a:off x="5666074" y="2137783"/>
              <a:ext cx="207466" cy="265465"/>
            </a:xfrm>
            <a:custGeom>
              <a:avLst/>
              <a:gdLst>
                <a:gd name="T0" fmla="*/ 128 w 186"/>
                <a:gd name="T1" fmla="*/ 0 h 238"/>
                <a:gd name="T2" fmla="*/ 126 w 186"/>
                <a:gd name="T3" fmla="*/ 0 h 238"/>
                <a:gd name="T4" fmla="*/ 126 w 186"/>
                <a:gd name="T5" fmla="*/ 32 h 238"/>
                <a:gd name="T6" fmla="*/ 76 w 186"/>
                <a:gd name="T7" fmla="*/ 32 h 238"/>
                <a:gd name="T8" fmla="*/ 76 w 186"/>
                <a:gd name="T9" fmla="*/ 78 h 238"/>
                <a:gd name="T10" fmla="*/ 66 w 186"/>
                <a:gd name="T11" fmla="*/ 82 h 238"/>
                <a:gd name="T12" fmla="*/ 58 w 186"/>
                <a:gd name="T13" fmla="*/ 90 h 238"/>
                <a:gd name="T14" fmla="*/ 56 w 186"/>
                <a:gd name="T15" fmla="*/ 116 h 238"/>
                <a:gd name="T16" fmla="*/ 0 w 186"/>
                <a:gd name="T17" fmla="*/ 116 h 238"/>
                <a:gd name="T18" fmla="*/ 2 w 186"/>
                <a:gd name="T19" fmla="*/ 124 h 238"/>
                <a:gd name="T20" fmla="*/ 6 w 186"/>
                <a:gd name="T21" fmla="*/ 128 h 238"/>
                <a:gd name="T22" fmla="*/ 10 w 186"/>
                <a:gd name="T23" fmla="*/ 134 h 238"/>
                <a:gd name="T24" fmla="*/ 12 w 186"/>
                <a:gd name="T25" fmla="*/ 138 h 238"/>
                <a:gd name="T26" fmla="*/ 10 w 186"/>
                <a:gd name="T27" fmla="*/ 142 h 238"/>
                <a:gd name="T28" fmla="*/ 8 w 186"/>
                <a:gd name="T29" fmla="*/ 146 h 238"/>
                <a:gd name="T30" fmla="*/ 6 w 186"/>
                <a:gd name="T31" fmla="*/ 150 h 238"/>
                <a:gd name="T32" fmla="*/ 6 w 186"/>
                <a:gd name="T33" fmla="*/ 152 h 238"/>
                <a:gd name="T34" fmla="*/ 6 w 186"/>
                <a:gd name="T35" fmla="*/ 156 h 238"/>
                <a:gd name="T36" fmla="*/ 10 w 186"/>
                <a:gd name="T37" fmla="*/ 158 h 238"/>
                <a:gd name="T38" fmla="*/ 14 w 186"/>
                <a:gd name="T39" fmla="*/ 166 h 238"/>
                <a:gd name="T40" fmla="*/ 12 w 186"/>
                <a:gd name="T41" fmla="*/ 166 h 238"/>
                <a:gd name="T42" fmla="*/ 14 w 186"/>
                <a:gd name="T43" fmla="*/ 176 h 238"/>
                <a:gd name="T44" fmla="*/ 12 w 186"/>
                <a:gd name="T45" fmla="*/ 186 h 238"/>
                <a:gd name="T46" fmla="*/ 10 w 186"/>
                <a:gd name="T47" fmla="*/ 196 h 238"/>
                <a:gd name="T48" fmla="*/ 6 w 186"/>
                <a:gd name="T49" fmla="*/ 206 h 238"/>
                <a:gd name="T50" fmla="*/ 10 w 186"/>
                <a:gd name="T51" fmla="*/ 206 h 238"/>
                <a:gd name="T52" fmla="*/ 12 w 186"/>
                <a:gd name="T53" fmla="*/ 206 h 238"/>
                <a:gd name="T54" fmla="*/ 16 w 186"/>
                <a:gd name="T55" fmla="*/ 206 h 238"/>
                <a:gd name="T56" fmla="*/ 18 w 186"/>
                <a:gd name="T57" fmla="*/ 204 h 238"/>
                <a:gd name="T58" fmla="*/ 22 w 186"/>
                <a:gd name="T59" fmla="*/ 202 h 238"/>
                <a:gd name="T60" fmla="*/ 26 w 186"/>
                <a:gd name="T61" fmla="*/ 202 h 238"/>
                <a:gd name="T62" fmla="*/ 34 w 186"/>
                <a:gd name="T63" fmla="*/ 204 h 238"/>
                <a:gd name="T64" fmla="*/ 42 w 186"/>
                <a:gd name="T65" fmla="*/ 208 h 238"/>
                <a:gd name="T66" fmla="*/ 48 w 186"/>
                <a:gd name="T67" fmla="*/ 210 h 238"/>
                <a:gd name="T68" fmla="*/ 50 w 186"/>
                <a:gd name="T69" fmla="*/ 216 h 238"/>
                <a:gd name="T70" fmla="*/ 60 w 186"/>
                <a:gd name="T71" fmla="*/ 230 h 238"/>
                <a:gd name="T72" fmla="*/ 64 w 186"/>
                <a:gd name="T73" fmla="*/ 234 h 238"/>
                <a:gd name="T74" fmla="*/ 70 w 186"/>
                <a:gd name="T75" fmla="*/ 238 h 238"/>
                <a:gd name="T76" fmla="*/ 76 w 186"/>
                <a:gd name="T77" fmla="*/ 228 h 238"/>
                <a:gd name="T78" fmla="*/ 78 w 186"/>
                <a:gd name="T79" fmla="*/ 222 h 238"/>
                <a:gd name="T80" fmla="*/ 82 w 186"/>
                <a:gd name="T81" fmla="*/ 222 h 238"/>
                <a:gd name="T82" fmla="*/ 88 w 186"/>
                <a:gd name="T83" fmla="*/ 220 h 238"/>
                <a:gd name="T84" fmla="*/ 86 w 186"/>
                <a:gd name="T85" fmla="*/ 226 h 238"/>
                <a:gd name="T86" fmla="*/ 88 w 186"/>
                <a:gd name="T87" fmla="*/ 230 h 238"/>
                <a:gd name="T88" fmla="*/ 92 w 186"/>
                <a:gd name="T89" fmla="*/ 224 h 238"/>
                <a:gd name="T90" fmla="*/ 94 w 186"/>
                <a:gd name="T91" fmla="*/ 224 h 238"/>
                <a:gd name="T92" fmla="*/ 96 w 186"/>
                <a:gd name="T93" fmla="*/ 222 h 238"/>
                <a:gd name="T94" fmla="*/ 98 w 186"/>
                <a:gd name="T95" fmla="*/ 224 h 238"/>
                <a:gd name="T96" fmla="*/ 100 w 186"/>
                <a:gd name="T97" fmla="*/ 226 h 238"/>
                <a:gd name="T98" fmla="*/ 102 w 186"/>
                <a:gd name="T99" fmla="*/ 228 h 238"/>
                <a:gd name="T100" fmla="*/ 106 w 186"/>
                <a:gd name="T101" fmla="*/ 226 h 238"/>
                <a:gd name="T102" fmla="*/ 110 w 186"/>
                <a:gd name="T103" fmla="*/ 224 h 238"/>
                <a:gd name="T104" fmla="*/ 172 w 186"/>
                <a:gd name="T105" fmla="*/ 224 h 238"/>
                <a:gd name="T106" fmla="*/ 174 w 186"/>
                <a:gd name="T107" fmla="*/ 216 h 238"/>
                <a:gd name="T108" fmla="*/ 176 w 186"/>
                <a:gd name="T109" fmla="*/ 208 h 238"/>
                <a:gd name="T110" fmla="*/ 172 w 186"/>
                <a:gd name="T111" fmla="*/ 208 h 238"/>
                <a:gd name="T112" fmla="*/ 170 w 186"/>
                <a:gd name="T113" fmla="*/ 206 h 238"/>
                <a:gd name="T114" fmla="*/ 158 w 186"/>
                <a:gd name="T115" fmla="*/ 50 h 238"/>
                <a:gd name="T116" fmla="*/ 186 w 186"/>
                <a:gd name="T117" fmla="*/ 50 h 238"/>
                <a:gd name="T118" fmla="*/ 128 w 186"/>
                <a:gd name="T119" fmla="*/ 6 h 238"/>
                <a:gd name="T120" fmla="*/ 128 w 186"/>
                <a:gd name="T121"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 h="238">
                  <a:moveTo>
                    <a:pt x="128" y="0"/>
                  </a:moveTo>
                  <a:lnTo>
                    <a:pt x="126" y="0"/>
                  </a:lnTo>
                  <a:lnTo>
                    <a:pt x="126" y="32"/>
                  </a:lnTo>
                  <a:lnTo>
                    <a:pt x="76" y="32"/>
                  </a:lnTo>
                  <a:lnTo>
                    <a:pt x="76" y="78"/>
                  </a:lnTo>
                  <a:lnTo>
                    <a:pt x="66" y="82"/>
                  </a:lnTo>
                  <a:lnTo>
                    <a:pt x="58" y="90"/>
                  </a:lnTo>
                  <a:lnTo>
                    <a:pt x="56" y="116"/>
                  </a:lnTo>
                  <a:lnTo>
                    <a:pt x="0" y="116"/>
                  </a:lnTo>
                  <a:lnTo>
                    <a:pt x="2" y="124"/>
                  </a:lnTo>
                  <a:lnTo>
                    <a:pt x="6" y="128"/>
                  </a:lnTo>
                  <a:lnTo>
                    <a:pt x="10" y="134"/>
                  </a:lnTo>
                  <a:lnTo>
                    <a:pt x="12" y="138"/>
                  </a:lnTo>
                  <a:lnTo>
                    <a:pt x="10" y="142"/>
                  </a:lnTo>
                  <a:lnTo>
                    <a:pt x="8" y="146"/>
                  </a:lnTo>
                  <a:lnTo>
                    <a:pt x="6" y="150"/>
                  </a:lnTo>
                  <a:lnTo>
                    <a:pt x="6" y="152"/>
                  </a:lnTo>
                  <a:lnTo>
                    <a:pt x="6" y="156"/>
                  </a:lnTo>
                  <a:lnTo>
                    <a:pt x="10" y="158"/>
                  </a:lnTo>
                  <a:lnTo>
                    <a:pt x="14" y="166"/>
                  </a:lnTo>
                  <a:lnTo>
                    <a:pt x="12" y="166"/>
                  </a:lnTo>
                  <a:lnTo>
                    <a:pt x="14" y="176"/>
                  </a:lnTo>
                  <a:lnTo>
                    <a:pt x="12" y="186"/>
                  </a:lnTo>
                  <a:lnTo>
                    <a:pt x="10" y="196"/>
                  </a:lnTo>
                  <a:lnTo>
                    <a:pt x="6" y="206"/>
                  </a:lnTo>
                  <a:lnTo>
                    <a:pt x="10" y="206"/>
                  </a:lnTo>
                  <a:lnTo>
                    <a:pt x="12" y="206"/>
                  </a:lnTo>
                  <a:lnTo>
                    <a:pt x="16" y="206"/>
                  </a:lnTo>
                  <a:lnTo>
                    <a:pt x="18" y="204"/>
                  </a:lnTo>
                  <a:lnTo>
                    <a:pt x="22" y="202"/>
                  </a:lnTo>
                  <a:lnTo>
                    <a:pt x="26" y="202"/>
                  </a:lnTo>
                  <a:lnTo>
                    <a:pt x="34" y="204"/>
                  </a:lnTo>
                  <a:lnTo>
                    <a:pt x="42" y="208"/>
                  </a:lnTo>
                  <a:lnTo>
                    <a:pt x="48" y="210"/>
                  </a:lnTo>
                  <a:lnTo>
                    <a:pt x="50" y="216"/>
                  </a:lnTo>
                  <a:lnTo>
                    <a:pt x="60" y="230"/>
                  </a:lnTo>
                  <a:lnTo>
                    <a:pt x="64" y="234"/>
                  </a:lnTo>
                  <a:lnTo>
                    <a:pt x="70" y="238"/>
                  </a:lnTo>
                  <a:lnTo>
                    <a:pt x="76" y="228"/>
                  </a:lnTo>
                  <a:lnTo>
                    <a:pt x="78" y="222"/>
                  </a:lnTo>
                  <a:lnTo>
                    <a:pt x="82" y="222"/>
                  </a:lnTo>
                  <a:lnTo>
                    <a:pt x="88" y="220"/>
                  </a:lnTo>
                  <a:lnTo>
                    <a:pt x="86" y="226"/>
                  </a:lnTo>
                  <a:lnTo>
                    <a:pt x="88" y="230"/>
                  </a:lnTo>
                  <a:lnTo>
                    <a:pt x="92" y="224"/>
                  </a:lnTo>
                  <a:lnTo>
                    <a:pt x="94" y="224"/>
                  </a:lnTo>
                  <a:lnTo>
                    <a:pt x="96" y="222"/>
                  </a:lnTo>
                  <a:lnTo>
                    <a:pt x="98" y="224"/>
                  </a:lnTo>
                  <a:lnTo>
                    <a:pt x="100" y="226"/>
                  </a:lnTo>
                  <a:lnTo>
                    <a:pt x="102" y="228"/>
                  </a:lnTo>
                  <a:lnTo>
                    <a:pt x="106" y="226"/>
                  </a:lnTo>
                  <a:lnTo>
                    <a:pt x="110" y="224"/>
                  </a:lnTo>
                  <a:lnTo>
                    <a:pt x="172" y="224"/>
                  </a:lnTo>
                  <a:lnTo>
                    <a:pt x="174" y="216"/>
                  </a:lnTo>
                  <a:lnTo>
                    <a:pt x="176" y="208"/>
                  </a:lnTo>
                  <a:lnTo>
                    <a:pt x="172" y="208"/>
                  </a:lnTo>
                  <a:lnTo>
                    <a:pt x="170" y="206"/>
                  </a:lnTo>
                  <a:lnTo>
                    <a:pt x="158" y="50"/>
                  </a:lnTo>
                  <a:lnTo>
                    <a:pt x="186" y="50"/>
                  </a:lnTo>
                  <a:lnTo>
                    <a:pt x="128" y="6"/>
                  </a:lnTo>
                  <a:lnTo>
                    <a:pt x="12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3" name="Freeform 93"/>
            <p:cNvSpPr>
              <a:spLocks/>
            </p:cNvSpPr>
            <p:nvPr/>
          </p:nvSpPr>
          <p:spPr bwMode="auto">
            <a:xfrm>
              <a:off x="5741922" y="2193553"/>
              <a:ext cx="285546" cy="301158"/>
            </a:xfrm>
            <a:custGeom>
              <a:avLst/>
              <a:gdLst>
                <a:gd name="T0" fmla="*/ 8 w 256"/>
                <a:gd name="T1" fmla="*/ 178 h 270"/>
                <a:gd name="T2" fmla="*/ 14 w 256"/>
                <a:gd name="T3" fmla="*/ 172 h 270"/>
                <a:gd name="T4" fmla="*/ 18 w 256"/>
                <a:gd name="T5" fmla="*/ 176 h 270"/>
                <a:gd name="T6" fmla="*/ 24 w 256"/>
                <a:gd name="T7" fmla="*/ 174 h 270"/>
                <a:gd name="T8" fmla="*/ 28 w 256"/>
                <a:gd name="T9" fmla="*/ 172 h 270"/>
                <a:gd name="T10" fmla="*/ 32 w 256"/>
                <a:gd name="T11" fmla="*/ 176 h 270"/>
                <a:gd name="T12" fmla="*/ 38 w 256"/>
                <a:gd name="T13" fmla="*/ 176 h 270"/>
                <a:gd name="T14" fmla="*/ 104 w 256"/>
                <a:gd name="T15" fmla="*/ 174 h 270"/>
                <a:gd name="T16" fmla="*/ 108 w 256"/>
                <a:gd name="T17" fmla="*/ 158 h 270"/>
                <a:gd name="T18" fmla="*/ 102 w 256"/>
                <a:gd name="T19" fmla="*/ 156 h 270"/>
                <a:gd name="T20" fmla="*/ 118 w 256"/>
                <a:gd name="T21" fmla="*/ 0 h 270"/>
                <a:gd name="T22" fmla="*/ 208 w 256"/>
                <a:gd name="T23" fmla="*/ 72 h 270"/>
                <a:gd name="T24" fmla="*/ 220 w 256"/>
                <a:gd name="T25" fmla="*/ 84 h 270"/>
                <a:gd name="T26" fmla="*/ 242 w 256"/>
                <a:gd name="T27" fmla="*/ 92 h 270"/>
                <a:gd name="T28" fmla="*/ 256 w 256"/>
                <a:gd name="T29" fmla="*/ 104 h 270"/>
                <a:gd name="T30" fmla="*/ 252 w 256"/>
                <a:gd name="T31" fmla="*/ 162 h 270"/>
                <a:gd name="T32" fmla="*/ 240 w 256"/>
                <a:gd name="T33" fmla="*/ 174 h 270"/>
                <a:gd name="T34" fmla="*/ 218 w 256"/>
                <a:gd name="T35" fmla="*/ 176 h 270"/>
                <a:gd name="T36" fmla="*/ 186 w 256"/>
                <a:gd name="T37" fmla="*/ 184 h 270"/>
                <a:gd name="T38" fmla="*/ 146 w 256"/>
                <a:gd name="T39" fmla="*/ 198 h 270"/>
                <a:gd name="T40" fmla="*/ 142 w 256"/>
                <a:gd name="T41" fmla="*/ 206 h 270"/>
                <a:gd name="T42" fmla="*/ 136 w 256"/>
                <a:gd name="T43" fmla="*/ 212 h 270"/>
                <a:gd name="T44" fmla="*/ 124 w 256"/>
                <a:gd name="T45" fmla="*/ 212 h 270"/>
                <a:gd name="T46" fmla="*/ 124 w 256"/>
                <a:gd name="T47" fmla="*/ 228 h 270"/>
                <a:gd name="T48" fmla="*/ 116 w 256"/>
                <a:gd name="T49" fmla="*/ 236 h 270"/>
                <a:gd name="T50" fmla="*/ 108 w 256"/>
                <a:gd name="T51" fmla="*/ 244 h 270"/>
                <a:gd name="T52" fmla="*/ 106 w 256"/>
                <a:gd name="T53" fmla="*/ 256 h 270"/>
                <a:gd name="T54" fmla="*/ 100 w 256"/>
                <a:gd name="T55" fmla="*/ 266 h 270"/>
                <a:gd name="T56" fmla="*/ 90 w 256"/>
                <a:gd name="T57" fmla="*/ 264 h 270"/>
                <a:gd name="T58" fmla="*/ 76 w 256"/>
                <a:gd name="T59" fmla="*/ 268 h 270"/>
                <a:gd name="T60" fmla="*/ 64 w 256"/>
                <a:gd name="T61" fmla="*/ 268 h 270"/>
                <a:gd name="T62" fmla="*/ 58 w 256"/>
                <a:gd name="T63" fmla="*/ 252 h 270"/>
                <a:gd name="T64" fmla="*/ 50 w 256"/>
                <a:gd name="T65" fmla="*/ 234 h 270"/>
                <a:gd name="T66" fmla="*/ 42 w 256"/>
                <a:gd name="T67" fmla="*/ 234 h 270"/>
                <a:gd name="T68" fmla="*/ 34 w 256"/>
                <a:gd name="T69" fmla="*/ 236 h 270"/>
                <a:gd name="T70" fmla="*/ 10 w 256"/>
                <a:gd name="T71" fmla="*/ 232 h 270"/>
                <a:gd name="T72" fmla="*/ 10 w 256"/>
                <a:gd name="T73" fmla="*/ 218 h 270"/>
                <a:gd name="T74" fmla="*/ 4 w 256"/>
                <a:gd name="T75" fmla="*/ 200 h 270"/>
                <a:gd name="T76" fmla="*/ 2 w 256"/>
                <a:gd name="T77" fmla="*/ 18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6" h="270">
                  <a:moveTo>
                    <a:pt x="2" y="188"/>
                  </a:moveTo>
                  <a:lnTo>
                    <a:pt x="8" y="178"/>
                  </a:lnTo>
                  <a:lnTo>
                    <a:pt x="10" y="172"/>
                  </a:lnTo>
                  <a:lnTo>
                    <a:pt x="14" y="172"/>
                  </a:lnTo>
                  <a:lnTo>
                    <a:pt x="20" y="170"/>
                  </a:lnTo>
                  <a:lnTo>
                    <a:pt x="18" y="176"/>
                  </a:lnTo>
                  <a:lnTo>
                    <a:pt x="20" y="180"/>
                  </a:lnTo>
                  <a:lnTo>
                    <a:pt x="24" y="174"/>
                  </a:lnTo>
                  <a:lnTo>
                    <a:pt x="26" y="174"/>
                  </a:lnTo>
                  <a:lnTo>
                    <a:pt x="28" y="172"/>
                  </a:lnTo>
                  <a:lnTo>
                    <a:pt x="30" y="174"/>
                  </a:lnTo>
                  <a:lnTo>
                    <a:pt x="32" y="176"/>
                  </a:lnTo>
                  <a:lnTo>
                    <a:pt x="34" y="178"/>
                  </a:lnTo>
                  <a:lnTo>
                    <a:pt x="38" y="176"/>
                  </a:lnTo>
                  <a:lnTo>
                    <a:pt x="42" y="174"/>
                  </a:lnTo>
                  <a:lnTo>
                    <a:pt x="104" y="174"/>
                  </a:lnTo>
                  <a:lnTo>
                    <a:pt x="106" y="166"/>
                  </a:lnTo>
                  <a:lnTo>
                    <a:pt x="108" y="158"/>
                  </a:lnTo>
                  <a:lnTo>
                    <a:pt x="104" y="158"/>
                  </a:lnTo>
                  <a:lnTo>
                    <a:pt x="102" y="156"/>
                  </a:lnTo>
                  <a:lnTo>
                    <a:pt x="90" y="0"/>
                  </a:lnTo>
                  <a:lnTo>
                    <a:pt x="118" y="0"/>
                  </a:lnTo>
                  <a:lnTo>
                    <a:pt x="208" y="68"/>
                  </a:lnTo>
                  <a:lnTo>
                    <a:pt x="208" y="72"/>
                  </a:lnTo>
                  <a:lnTo>
                    <a:pt x="212" y="76"/>
                  </a:lnTo>
                  <a:lnTo>
                    <a:pt x="220" y="84"/>
                  </a:lnTo>
                  <a:lnTo>
                    <a:pt x="230" y="88"/>
                  </a:lnTo>
                  <a:lnTo>
                    <a:pt x="242" y="92"/>
                  </a:lnTo>
                  <a:lnTo>
                    <a:pt x="242" y="106"/>
                  </a:lnTo>
                  <a:lnTo>
                    <a:pt x="256" y="104"/>
                  </a:lnTo>
                  <a:lnTo>
                    <a:pt x="256" y="154"/>
                  </a:lnTo>
                  <a:lnTo>
                    <a:pt x="252" y="162"/>
                  </a:lnTo>
                  <a:lnTo>
                    <a:pt x="248" y="170"/>
                  </a:lnTo>
                  <a:lnTo>
                    <a:pt x="240" y="174"/>
                  </a:lnTo>
                  <a:lnTo>
                    <a:pt x="230" y="176"/>
                  </a:lnTo>
                  <a:lnTo>
                    <a:pt x="218" y="176"/>
                  </a:lnTo>
                  <a:lnTo>
                    <a:pt x="206" y="178"/>
                  </a:lnTo>
                  <a:lnTo>
                    <a:pt x="186" y="184"/>
                  </a:lnTo>
                  <a:lnTo>
                    <a:pt x="150" y="196"/>
                  </a:lnTo>
                  <a:lnTo>
                    <a:pt x="146" y="198"/>
                  </a:lnTo>
                  <a:lnTo>
                    <a:pt x="144" y="200"/>
                  </a:lnTo>
                  <a:lnTo>
                    <a:pt x="142" y="206"/>
                  </a:lnTo>
                  <a:lnTo>
                    <a:pt x="138" y="212"/>
                  </a:lnTo>
                  <a:lnTo>
                    <a:pt x="136" y="212"/>
                  </a:lnTo>
                  <a:lnTo>
                    <a:pt x="132" y="212"/>
                  </a:lnTo>
                  <a:lnTo>
                    <a:pt x="124" y="212"/>
                  </a:lnTo>
                  <a:lnTo>
                    <a:pt x="124" y="222"/>
                  </a:lnTo>
                  <a:lnTo>
                    <a:pt x="124" y="228"/>
                  </a:lnTo>
                  <a:lnTo>
                    <a:pt x="122" y="232"/>
                  </a:lnTo>
                  <a:lnTo>
                    <a:pt x="116" y="236"/>
                  </a:lnTo>
                  <a:lnTo>
                    <a:pt x="110" y="240"/>
                  </a:lnTo>
                  <a:lnTo>
                    <a:pt x="108" y="244"/>
                  </a:lnTo>
                  <a:lnTo>
                    <a:pt x="108" y="248"/>
                  </a:lnTo>
                  <a:lnTo>
                    <a:pt x="106" y="256"/>
                  </a:lnTo>
                  <a:lnTo>
                    <a:pt x="104" y="264"/>
                  </a:lnTo>
                  <a:lnTo>
                    <a:pt x="100" y="266"/>
                  </a:lnTo>
                  <a:lnTo>
                    <a:pt x="94" y="270"/>
                  </a:lnTo>
                  <a:lnTo>
                    <a:pt x="90" y="264"/>
                  </a:lnTo>
                  <a:lnTo>
                    <a:pt x="82" y="266"/>
                  </a:lnTo>
                  <a:lnTo>
                    <a:pt x="76" y="268"/>
                  </a:lnTo>
                  <a:lnTo>
                    <a:pt x="70" y="270"/>
                  </a:lnTo>
                  <a:lnTo>
                    <a:pt x="64" y="268"/>
                  </a:lnTo>
                  <a:lnTo>
                    <a:pt x="62" y="266"/>
                  </a:lnTo>
                  <a:lnTo>
                    <a:pt x="58" y="252"/>
                  </a:lnTo>
                  <a:lnTo>
                    <a:pt x="54" y="240"/>
                  </a:lnTo>
                  <a:lnTo>
                    <a:pt x="50" y="234"/>
                  </a:lnTo>
                  <a:lnTo>
                    <a:pt x="44" y="232"/>
                  </a:lnTo>
                  <a:lnTo>
                    <a:pt x="42" y="234"/>
                  </a:lnTo>
                  <a:lnTo>
                    <a:pt x="40" y="236"/>
                  </a:lnTo>
                  <a:lnTo>
                    <a:pt x="34" y="236"/>
                  </a:lnTo>
                  <a:lnTo>
                    <a:pt x="20" y="234"/>
                  </a:lnTo>
                  <a:lnTo>
                    <a:pt x="10" y="232"/>
                  </a:lnTo>
                  <a:lnTo>
                    <a:pt x="10" y="224"/>
                  </a:lnTo>
                  <a:lnTo>
                    <a:pt x="10" y="218"/>
                  </a:lnTo>
                  <a:lnTo>
                    <a:pt x="8" y="210"/>
                  </a:lnTo>
                  <a:lnTo>
                    <a:pt x="4" y="200"/>
                  </a:lnTo>
                  <a:lnTo>
                    <a:pt x="0" y="186"/>
                  </a:lnTo>
                  <a:lnTo>
                    <a:pt x="2" y="186"/>
                  </a:lnTo>
                  <a:lnTo>
                    <a:pt x="2" y="18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4" name="Freeform 94"/>
            <p:cNvSpPr>
              <a:spLocks/>
            </p:cNvSpPr>
            <p:nvPr/>
          </p:nvSpPr>
          <p:spPr bwMode="auto">
            <a:xfrm>
              <a:off x="5958311" y="2222553"/>
              <a:ext cx="277738" cy="240926"/>
            </a:xfrm>
            <a:custGeom>
              <a:avLst/>
              <a:gdLst>
                <a:gd name="T0" fmla="*/ 215 w 249"/>
                <a:gd name="T1" fmla="*/ 8 h 216"/>
                <a:gd name="T2" fmla="*/ 205 w 249"/>
                <a:gd name="T3" fmla="*/ 2 h 216"/>
                <a:gd name="T4" fmla="*/ 190 w 249"/>
                <a:gd name="T5" fmla="*/ 0 h 216"/>
                <a:gd name="T6" fmla="*/ 184 w 249"/>
                <a:gd name="T7" fmla="*/ 0 h 216"/>
                <a:gd name="T8" fmla="*/ 86 w 249"/>
                <a:gd name="T9" fmla="*/ 76 h 216"/>
                <a:gd name="T10" fmla="*/ 62 w 249"/>
                <a:gd name="T11" fmla="*/ 128 h 216"/>
                <a:gd name="T12" fmla="*/ 54 w 249"/>
                <a:gd name="T13" fmla="*/ 144 h 216"/>
                <a:gd name="T14" fmla="*/ 36 w 249"/>
                <a:gd name="T15" fmla="*/ 150 h 216"/>
                <a:gd name="T16" fmla="*/ 0 w 249"/>
                <a:gd name="T17" fmla="*/ 156 h 216"/>
                <a:gd name="T18" fmla="*/ 4 w 249"/>
                <a:gd name="T19" fmla="*/ 172 h 216"/>
                <a:gd name="T20" fmla="*/ 12 w 249"/>
                <a:gd name="T21" fmla="*/ 178 h 216"/>
                <a:gd name="T22" fmla="*/ 14 w 249"/>
                <a:gd name="T23" fmla="*/ 186 h 216"/>
                <a:gd name="T24" fmla="*/ 14 w 249"/>
                <a:gd name="T25" fmla="*/ 194 h 216"/>
                <a:gd name="T26" fmla="*/ 24 w 249"/>
                <a:gd name="T27" fmla="*/ 198 h 216"/>
                <a:gd name="T28" fmla="*/ 32 w 249"/>
                <a:gd name="T29" fmla="*/ 204 h 216"/>
                <a:gd name="T30" fmla="*/ 42 w 249"/>
                <a:gd name="T31" fmla="*/ 206 h 216"/>
                <a:gd name="T32" fmla="*/ 52 w 249"/>
                <a:gd name="T33" fmla="*/ 216 h 216"/>
                <a:gd name="T34" fmla="*/ 60 w 249"/>
                <a:gd name="T35" fmla="*/ 188 h 216"/>
                <a:gd name="T36" fmla="*/ 70 w 249"/>
                <a:gd name="T37" fmla="*/ 180 h 216"/>
                <a:gd name="T38" fmla="*/ 86 w 249"/>
                <a:gd name="T39" fmla="*/ 176 h 216"/>
                <a:gd name="T40" fmla="*/ 92 w 249"/>
                <a:gd name="T41" fmla="*/ 178 h 216"/>
                <a:gd name="T42" fmla="*/ 104 w 249"/>
                <a:gd name="T43" fmla="*/ 188 h 216"/>
                <a:gd name="T44" fmla="*/ 110 w 249"/>
                <a:gd name="T45" fmla="*/ 192 h 216"/>
                <a:gd name="T46" fmla="*/ 114 w 249"/>
                <a:gd name="T47" fmla="*/ 188 h 216"/>
                <a:gd name="T48" fmla="*/ 120 w 249"/>
                <a:gd name="T49" fmla="*/ 186 h 216"/>
                <a:gd name="T50" fmla="*/ 132 w 249"/>
                <a:gd name="T51" fmla="*/ 190 h 216"/>
                <a:gd name="T52" fmla="*/ 142 w 249"/>
                <a:gd name="T53" fmla="*/ 194 h 216"/>
                <a:gd name="T54" fmla="*/ 156 w 249"/>
                <a:gd name="T55" fmla="*/ 188 h 216"/>
                <a:gd name="T56" fmla="*/ 170 w 249"/>
                <a:gd name="T57" fmla="*/ 184 h 216"/>
                <a:gd name="T58" fmla="*/ 180 w 249"/>
                <a:gd name="T59" fmla="*/ 186 h 216"/>
                <a:gd name="T60" fmla="*/ 193 w 249"/>
                <a:gd name="T61" fmla="*/ 188 h 216"/>
                <a:gd name="T62" fmla="*/ 203 w 249"/>
                <a:gd name="T63" fmla="*/ 184 h 216"/>
                <a:gd name="T64" fmla="*/ 215 w 249"/>
                <a:gd name="T65" fmla="*/ 166 h 216"/>
                <a:gd name="T66" fmla="*/ 221 w 249"/>
                <a:gd name="T67" fmla="*/ 150 h 216"/>
                <a:gd name="T68" fmla="*/ 235 w 249"/>
                <a:gd name="T69" fmla="*/ 132 h 216"/>
                <a:gd name="T70" fmla="*/ 243 w 249"/>
                <a:gd name="T71" fmla="*/ 118 h 216"/>
                <a:gd name="T72" fmla="*/ 243 w 249"/>
                <a:gd name="T73" fmla="*/ 72 h 216"/>
                <a:gd name="T74" fmla="*/ 247 w 249"/>
                <a:gd name="T75" fmla="*/ 64 h 216"/>
                <a:gd name="T76" fmla="*/ 247 w 249"/>
                <a:gd name="T77" fmla="*/ 48 h 216"/>
                <a:gd name="T78" fmla="*/ 235 w 249"/>
                <a:gd name="T79" fmla="*/ 22 h 216"/>
                <a:gd name="T80" fmla="*/ 229 w 249"/>
                <a:gd name="T81" fmla="*/ 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9" h="216">
                  <a:moveTo>
                    <a:pt x="219" y="14"/>
                  </a:moveTo>
                  <a:lnTo>
                    <a:pt x="215" y="8"/>
                  </a:lnTo>
                  <a:lnTo>
                    <a:pt x="211" y="4"/>
                  </a:lnTo>
                  <a:lnTo>
                    <a:pt x="205" y="2"/>
                  </a:lnTo>
                  <a:lnTo>
                    <a:pt x="199" y="0"/>
                  </a:lnTo>
                  <a:lnTo>
                    <a:pt x="190" y="0"/>
                  </a:lnTo>
                  <a:lnTo>
                    <a:pt x="186" y="0"/>
                  </a:lnTo>
                  <a:lnTo>
                    <a:pt x="184" y="0"/>
                  </a:lnTo>
                  <a:lnTo>
                    <a:pt x="114" y="48"/>
                  </a:lnTo>
                  <a:lnTo>
                    <a:pt x="86" y="76"/>
                  </a:lnTo>
                  <a:lnTo>
                    <a:pt x="62" y="78"/>
                  </a:lnTo>
                  <a:lnTo>
                    <a:pt x="62" y="128"/>
                  </a:lnTo>
                  <a:lnTo>
                    <a:pt x="58" y="136"/>
                  </a:lnTo>
                  <a:lnTo>
                    <a:pt x="54" y="144"/>
                  </a:lnTo>
                  <a:lnTo>
                    <a:pt x="46" y="148"/>
                  </a:lnTo>
                  <a:lnTo>
                    <a:pt x="36" y="150"/>
                  </a:lnTo>
                  <a:lnTo>
                    <a:pt x="16" y="152"/>
                  </a:lnTo>
                  <a:lnTo>
                    <a:pt x="0" y="156"/>
                  </a:lnTo>
                  <a:lnTo>
                    <a:pt x="0" y="166"/>
                  </a:lnTo>
                  <a:lnTo>
                    <a:pt x="4" y="172"/>
                  </a:lnTo>
                  <a:lnTo>
                    <a:pt x="8" y="174"/>
                  </a:lnTo>
                  <a:lnTo>
                    <a:pt x="12" y="178"/>
                  </a:lnTo>
                  <a:lnTo>
                    <a:pt x="14" y="182"/>
                  </a:lnTo>
                  <a:lnTo>
                    <a:pt x="14" y="186"/>
                  </a:lnTo>
                  <a:lnTo>
                    <a:pt x="14" y="190"/>
                  </a:lnTo>
                  <a:lnTo>
                    <a:pt x="14" y="194"/>
                  </a:lnTo>
                  <a:lnTo>
                    <a:pt x="18" y="198"/>
                  </a:lnTo>
                  <a:lnTo>
                    <a:pt x="24" y="198"/>
                  </a:lnTo>
                  <a:lnTo>
                    <a:pt x="30" y="200"/>
                  </a:lnTo>
                  <a:lnTo>
                    <a:pt x="32" y="204"/>
                  </a:lnTo>
                  <a:lnTo>
                    <a:pt x="32" y="206"/>
                  </a:lnTo>
                  <a:lnTo>
                    <a:pt x="42" y="206"/>
                  </a:lnTo>
                  <a:lnTo>
                    <a:pt x="46" y="212"/>
                  </a:lnTo>
                  <a:lnTo>
                    <a:pt x="52" y="216"/>
                  </a:lnTo>
                  <a:lnTo>
                    <a:pt x="56" y="202"/>
                  </a:lnTo>
                  <a:lnTo>
                    <a:pt x="60" y="188"/>
                  </a:lnTo>
                  <a:lnTo>
                    <a:pt x="64" y="184"/>
                  </a:lnTo>
                  <a:lnTo>
                    <a:pt x="70" y="180"/>
                  </a:lnTo>
                  <a:lnTo>
                    <a:pt x="76" y="176"/>
                  </a:lnTo>
                  <a:lnTo>
                    <a:pt x="86" y="176"/>
                  </a:lnTo>
                  <a:lnTo>
                    <a:pt x="88" y="176"/>
                  </a:lnTo>
                  <a:lnTo>
                    <a:pt x="92" y="178"/>
                  </a:lnTo>
                  <a:lnTo>
                    <a:pt x="98" y="184"/>
                  </a:lnTo>
                  <a:lnTo>
                    <a:pt x="104" y="188"/>
                  </a:lnTo>
                  <a:lnTo>
                    <a:pt x="106" y="190"/>
                  </a:lnTo>
                  <a:lnTo>
                    <a:pt x="110" y="192"/>
                  </a:lnTo>
                  <a:lnTo>
                    <a:pt x="114" y="190"/>
                  </a:lnTo>
                  <a:lnTo>
                    <a:pt x="114" y="188"/>
                  </a:lnTo>
                  <a:lnTo>
                    <a:pt x="116" y="186"/>
                  </a:lnTo>
                  <a:lnTo>
                    <a:pt x="120" y="186"/>
                  </a:lnTo>
                  <a:lnTo>
                    <a:pt x="128" y="186"/>
                  </a:lnTo>
                  <a:lnTo>
                    <a:pt x="132" y="190"/>
                  </a:lnTo>
                  <a:lnTo>
                    <a:pt x="136" y="192"/>
                  </a:lnTo>
                  <a:lnTo>
                    <a:pt x="142" y="194"/>
                  </a:lnTo>
                  <a:lnTo>
                    <a:pt x="150" y="192"/>
                  </a:lnTo>
                  <a:lnTo>
                    <a:pt x="156" y="188"/>
                  </a:lnTo>
                  <a:lnTo>
                    <a:pt x="162" y="186"/>
                  </a:lnTo>
                  <a:lnTo>
                    <a:pt x="170" y="184"/>
                  </a:lnTo>
                  <a:lnTo>
                    <a:pt x="176" y="184"/>
                  </a:lnTo>
                  <a:lnTo>
                    <a:pt x="180" y="186"/>
                  </a:lnTo>
                  <a:lnTo>
                    <a:pt x="184" y="186"/>
                  </a:lnTo>
                  <a:lnTo>
                    <a:pt x="193" y="188"/>
                  </a:lnTo>
                  <a:lnTo>
                    <a:pt x="197" y="186"/>
                  </a:lnTo>
                  <a:lnTo>
                    <a:pt x="203" y="184"/>
                  </a:lnTo>
                  <a:lnTo>
                    <a:pt x="213" y="176"/>
                  </a:lnTo>
                  <a:lnTo>
                    <a:pt x="215" y="166"/>
                  </a:lnTo>
                  <a:lnTo>
                    <a:pt x="217" y="158"/>
                  </a:lnTo>
                  <a:lnTo>
                    <a:pt x="221" y="150"/>
                  </a:lnTo>
                  <a:lnTo>
                    <a:pt x="225" y="144"/>
                  </a:lnTo>
                  <a:lnTo>
                    <a:pt x="235" y="132"/>
                  </a:lnTo>
                  <a:lnTo>
                    <a:pt x="239" y="126"/>
                  </a:lnTo>
                  <a:lnTo>
                    <a:pt x="243" y="118"/>
                  </a:lnTo>
                  <a:lnTo>
                    <a:pt x="243" y="76"/>
                  </a:lnTo>
                  <a:lnTo>
                    <a:pt x="243" y="72"/>
                  </a:lnTo>
                  <a:lnTo>
                    <a:pt x="245" y="68"/>
                  </a:lnTo>
                  <a:lnTo>
                    <a:pt x="247" y="64"/>
                  </a:lnTo>
                  <a:lnTo>
                    <a:pt x="249" y="58"/>
                  </a:lnTo>
                  <a:lnTo>
                    <a:pt x="247" y="48"/>
                  </a:lnTo>
                  <a:lnTo>
                    <a:pt x="241" y="34"/>
                  </a:lnTo>
                  <a:lnTo>
                    <a:pt x="235" y="22"/>
                  </a:lnTo>
                  <a:lnTo>
                    <a:pt x="231" y="8"/>
                  </a:lnTo>
                  <a:lnTo>
                    <a:pt x="229" y="8"/>
                  </a:lnTo>
                  <a:lnTo>
                    <a:pt x="219" y="1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5" name="Freeform 95"/>
            <p:cNvSpPr>
              <a:spLocks/>
            </p:cNvSpPr>
            <p:nvPr/>
          </p:nvSpPr>
          <p:spPr bwMode="auto">
            <a:xfrm>
              <a:off x="6195894" y="2222553"/>
              <a:ext cx="187389" cy="327927"/>
            </a:xfrm>
            <a:custGeom>
              <a:avLst/>
              <a:gdLst>
                <a:gd name="T0" fmla="*/ 168 w 168"/>
                <a:gd name="T1" fmla="*/ 138 h 294"/>
                <a:gd name="T2" fmla="*/ 152 w 168"/>
                <a:gd name="T3" fmla="*/ 144 h 294"/>
                <a:gd name="T4" fmla="*/ 146 w 168"/>
                <a:gd name="T5" fmla="*/ 158 h 294"/>
                <a:gd name="T6" fmla="*/ 140 w 168"/>
                <a:gd name="T7" fmla="*/ 172 h 294"/>
                <a:gd name="T8" fmla="*/ 138 w 168"/>
                <a:gd name="T9" fmla="*/ 194 h 294"/>
                <a:gd name="T10" fmla="*/ 134 w 168"/>
                <a:gd name="T11" fmla="*/ 202 h 294"/>
                <a:gd name="T12" fmla="*/ 144 w 168"/>
                <a:gd name="T13" fmla="*/ 206 h 294"/>
                <a:gd name="T14" fmla="*/ 148 w 168"/>
                <a:gd name="T15" fmla="*/ 216 h 294"/>
                <a:gd name="T16" fmla="*/ 152 w 168"/>
                <a:gd name="T17" fmla="*/ 228 h 294"/>
                <a:gd name="T18" fmla="*/ 142 w 168"/>
                <a:gd name="T19" fmla="*/ 228 h 294"/>
                <a:gd name="T20" fmla="*/ 130 w 168"/>
                <a:gd name="T21" fmla="*/ 238 h 294"/>
                <a:gd name="T22" fmla="*/ 122 w 168"/>
                <a:gd name="T23" fmla="*/ 256 h 294"/>
                <a:gd name="T24" fmla="*/ 118 w 168"/>
                <a:gd name="T25" fmla="*/ 260 h 294"/>
                <a:gd name="T26" fmla="*/ 90 w 168"/>
                <a:gd name="T27" fmla="*/ 264 h 294"/>
                <a:gd name="T28" fmla="*/ 86 w 168"/>
                <a:gd name="T29" fmla="*/ 276 h 294"/>
                <a:gd name="T30" fmla="*/ 76 w 168"/>
                <a:gd name="T31" fmla="*/ 284 h 294"/>
                <a:gd name="T32" fmla="*/ 52 w 168"/>
                <a:gd name="T33" fmla="*/ 290 h 294"/>
                <a:gd name="T34" fmla="*/ 46 w 168"/>
                <a:gd name="T35" fmla="*/ 286 h 294"/>
                <a:gd name="T36" fmla="*/ 38 w 168"/>
                <a:gd name="T37" fmla="*/ 292 h 294"/>
                <a:gd name="T38" fmla="*/ 36 w 168"/>
                <a:gd name="T39" fmla="*/ 292 h 294"/>
                <a:gd name="T40" fmla="*/ 30 w 168"/>
                <a:gd name="T41" fmla="*/ 274 h 294"/>
                <a:gd name="T42" fmla="*/ 12 w 168"/>
                <a:gd name="T43" fmla="*/ 256 h 294"/>
                <a:gd name="T44" fmla="*/ 10 w 168"/>
                <a:gd name="T45" fmla="*/ 250 h 294"/>
                <a:gd name="T46" fmla="*/ 18 w 168"/>
                <a:gd name="T47" fmla="*/ 246 h 294"/>
                <a:gd name="T48" fmla="*/ 28 w 168"/>
                <a:gd name="T49" fmla="*/ 240 h 294"/>
                <a:gd name="T50" fmla="*/ 26 w 168"/>
                <a:gd name="T51" fmla="*/ 230 h 294"/>
                <a:gd name="T52" fmla="*/ 26 w 168"/>
                <a:gd name="T53" fmla="*/ 206 h 294"/>
                <a:gd name="T54" fmla="*/ 16 w 168"/>
                <a:gd name="T55" fmla="*/ 192 h 294"/>
                <a:gd name="T56" fmla="*/ 10 w 168"/>
                <a:gd name="T57" fmla="*/ 188 h 294"/>
                <a:gd name="T58" fmla="*/ 4 w 168"/>
                <a:gd name="T59" fmla="*/ 182 h 294"/>
                <a:gd name="T60" fmla="*/ 2 w 168"/>
                <a:gd name="T61" fmla="*/ 166 h 294"/>
                <a:gd name="T62" fmla="*/ 8 w 168"/>
                <a:gd name="T63" fmla="*/ 150 h 294"/>
                <a:gd name="T64" fmla="*/ 22 w 168"/>
                <a:gd name="T65" fmla="*/ 132 h 294"/>
                <a:gd name="T66" fmla="*/ 30 w 168"/>
                <a:gd name="T67" fmla="*/ 118 h 294"/>
                <a:gd name="T68" fmla="*/ 30 w 168"/>
                <a:gd name="T69" fmla="*/ 72 h 294"/>
                <a:gd name="T70" fmla="*/ 34 w 168"/>
                <a:gd name="T71" fmla="*/ 64 h 294"/>
                <a:gd name="T72" fmla="*/ 34 w 168"/>
                <a:gd name="T73" fmla="*/ 48 h 294"/>
                <a:gd name="T74" fmla="*/ 22 w 168"/>
                <a:gd name="T75" fmla="*/ 22 h 294"/>
                <a:gd name="T76" fmla="*/ 20 w 168"/>
                <a:gd name="T77" fmla="*/ 8 h 294"/>
                <a:gd name="T78" fmla="*/ 162 w 168"/>
                <a:gd name="T79" fmla="*/ 7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8" h="294">
                  <a:moveTo>
                    <a:pt x="162" y="68"/>
                  </a:moveTo>
                  <a:lnTo>
                    <a:pt x="168" y="138"/>
                  </a:lnTo>
                  <a:lnTo>
                    <a:pt x="158" y="140"/>
                  </a:lnTo>
                  <a:lnTo>
                    <a:pt x="152" y="144"/>
                  </a:lnTo>
                  <a:lnTo>
                    <a:pt x="148" y="150"/>
                  </a:lnTo>
                  <a:lnTo>
                    <a:pt x="146" y="158"/>
                  </a:lnTo>
                  <a:lnTo>
                    <a:pt x="142" y="164"/>
                  </a:lnTo>
                  <a:lnTo>
                    <a:pt x="140" y="172"/>
                  </a:lnTo>
                  <a:lnTo>
                    <a:pt x="140" y="190"/>
                  </a:lnTo>
                  <a:lnTo>
                    <a:pt x="138" y="194"/>
                  </a:lnTo>
                  <a:lnTo>
                    <a:pt x="134" y="200"/>
                  </a:lnTo>
                  <a:lnTo>
                    <a:pt x="134" y="202"/>
                  </a:lnTo>
                  <a:lnTo>
                    <a:pt x="136" y="202"/>
                  </a:lnTo>
                  <a:lnTo>
                    <a:pt x="144" y="206"/>
                  </a:lnTo>
                  <a:lnTo>
                    <a:pt x="146" y="214"/>
                  </a:lnTo>
                  <a:lnTo>
                    <a:pt x="148" y="216"/>
                  </a:lnTo>
                  <a:lnTo>
                    <a:pt x="150" y="220"/>
                  </a:lnTo>
                  <a:lnTo>
                    <a:pt x="152" y="228"/>
                  </a:lnTo>
                  <a:lnTo>
                    <a:pt x="146" y="228"/>
                  </a:lnTo>
                  <a:lnTo>
                    <a:pt x="142" y="228"/>
                  </a:lnTo>
                  <a:lnTo>
                    <a:pt x="138" y="230"/>
                  </a:lnTo>
                  <a:lnTo>
                    <a:pt x="130" y="238"/>
                  </a:lnTo>
                  <a:lnTo>
                    <a:pt x="126" y="246"/>
                  </a:lnTo>
                  <a:lnTo>
                    <a:pt x="122" y="256"/>
                  </a:lnTo>
                  <a:lnTo>
                    <a:pt x="120" y="258"/>
                  </a:lnTo>
                  <a:lnTo>
                    <a:pt x="118" y="260"/>
                  </a:lnTo>
                  <a:lnTo>
                    <a:pt x="108" y="262"/>
                  </a:lnTo>
                  <a:lnTo>
                    <a:pt x="90" y="264"/>
                  </a:lnTo>
                  <a:lnTo>
                    <a:pt x="88" y="270"/>
                  </a:lnTo>
                  <a:lnTo>
                    <a:pt x="86" y="276"/>
                  </a:lnTo>
                  <a:lnTo>
                    <a:pt x="82" y="280"/>
                  </a:lnTo>
                  <a:lnTo>
                    <a:pt x="76" y="284"/>
                  </a:lnTo>
                  <a:lnTo>
                    <a:pt x="64" y="288"/>
                  </a:lnTo>
                  <a:lnTo>
                    <a:pt x="52" y="290"/>
                  </a:lnTo>
                  <a:lnTo>
                    <a:pt x="48" y="288"/>
                  </a:lnTo>
                  <a:lnTo>
                    <a:pt x="46" y="286"/>
                  </a:lnTo>
                  <a:lnTo>
                    <a:pt x="42" y="288"/>
                  </a:lnTo>
                  <a:lnTo>
                    <a:pt x="38" y="292"/>
                  </a:lnTo>
                  <a:lnTo>
                    <a:pt x="38" y="294"/>
                  </a:lnTo>
                  <a:lnTo>
                    <a:pt x="36" y="292"/>
                  </a:lnTo>
                  <a:lnTo>
                    <a:pt x="34" y="282"/>
                  </a:lnTo>
                  <a:lnTo>
                    <a:pt x="30" y="274"/>
                  </a:lnTo>
                  <a:lnTo>
                    <a:pt x="20" y="264"/>
                  </a:lnTo>
                  <a:lnTo>
                    <a:pt x="12" y="256"/>
                  </a:lnTo>
                  <a:lnTo>
                    <a:pt x="8" y="252"/>
                  </a:lnTo>
                  <a:lnTo>
                    <a:pt x="10" y="250"/>
                  </a:lnTo>
                  <a:lnTo>
                    <a:pt x="12" y="248"/>
                  </a:lnTo>
                  <a:lnTo>
                    <a:pt x="18" y="246"/>
                  </a:lnTo>
                  <a:lnTo>
                    <a:pt x="36" y="246"/>
                  </a:lnTo>
                  <a:lnTo>
                    <a:pt x="28" y="240"/>
                  </a:lnTo>
                  <a:lnTo>
                    <a:pt x="28" y="236"/>
                  </a:lnTo>
                  <a:lnTo>
                    <a:pt x="26" y="230"/>
                  </a:lnTo>
                  <a:lnTo>
                    <a:pt x="28" y="212"/>
                  </a:lnTo>
                  <a:lnTo>
                    <a:pt x="26" y="206"/>
                  </a:lnTo>
                  <a:lnTo>
                    <a:pt x="22" y="200"/>
                  </a:lnTo>
                  <a:lnTo>
                    <a:pt x="16" y="192"/>
                  </a:lnTo>
                  <a:lnTo>
                    <a:pt x="12" y="186"/>
                  </a:lnTo>
                  <a:lnTo>
                    <a:pt x="10" y="188"/>
                  </a:lnTo>
                  <a:lnTo>
                    <a:pt x="8" y="186"/>
                  </a:lnTo>
                  <a:lnTo>
                    <a:pt x="4" y="182"/>
                  </a:lnTo>
                  <a:lnTo>
                    <a:pt x="0" y="176"/>
                  </a:lnTo>
                  <a:lnTo>
                    <a:pt x="2" y="166"/>
                  </a:lnTo>
                  <a:lnTo>
                    <a:pt x="4" y="158"/>
                  </a:lnTo>
                  <a:lnTo>
                    <a:pt x="8" y="150"/>
                  </a:lnTo>
                  <a:lnTo>
                    <a:pt x="12" y="144"/>
                  </a:lnTo>
                  <a:lnTo>
                    <a:pt x="22" y="132"/>
                  </a:lnTo>
                  <a:lnTo>
                    <a:pt x="26" y="126"/>
                  </a:lnTo>
                  <a:lnTo>
                    <a:pt x="30" y="118"/>
                  </a:lnTo>
                  <a:lnTo>
                    <a:pt x="30" y="76"/>
                  </a:lnTo>
                  <a:lnTo>
                    <a:pt x="30" y="72"/>
                  </a:lnTo>
                  <a:lnTo>
                    <a:pt x="32" y="68"/>
                  </a:lnTo>
                  <a:lnTo>
                    <a:pt x="34" y="64"/>
                  </a:lnTo>
                  <a:lnTo>
                    <a:pt x="36" y="58"/>
                  </a:lnTo>
                  <a:lnTo>
                    <a:pt x="34" y="48"/>
                  </a:lnTo>
                  <a:lnTo>
                    <a:pt x="28" y="34"/>
                  </a:lnTo>
                  <a:lnTo>
                    <a:pt x="22" y="22"/>
                  </a:lnTo>
                  <a:lnTo>
                    <a:pt x="18" y="8"/>
                  </a:lnTo>
                  <a:lnTo>
                    <a:pt x="20" y="8"/>
                  </a:lnTo>
                  <a:lnTo>
                    <a:pt x="36" y="0"/>
                  </a:lnTo>
                  <a:lnTo>
                    <a:pt x="162" y="70"/>
                  </a:lnTo>
                  <a:lnTo>
                    <a:pt x="162" y="6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6" name="Freeform 96"/>
            <p:cNvSpPr>
              <a:spLocks/>
            </p:cNvSpPr>
            <p:nvPr/>
          </p:nvSpPr>
          <p:spPr bwMode="auto">
            <a:xfrm>
              <a:off x="6700060" y="2432248"/>
              <a:ext cx="35693" cy="44616"/>
            </a:xfrm>
            <a:custGeom>
              <a:avLst/>
              <a:gdLst>
                <a:gd name="T0" fmla="*/ 16 w 32"/>
                <a:gd name="T1" fmla="*/ 0 h 40"/>
                <a:gd name="T2" fmla="*/ 24 w 32"/>
                <a:gd name="T3" fmla="*/ 8 h 40"/>
                <a:gd name="T4" fmla="*/ 30 w 32"/>
                <a:gd name="T5" fmla="*/ 14 h 40"/>
                <a:gd name="T6" fmla="*/ 32 w 32"/>
                <a:gd name="T7" fmla="*/ 20 h 40"/>
                <a:gd name="T8" fmla="*/ 30 w 32"/>
                <a:gd name="T9" fmla="*/ 26 h 40"/>
                <a:gd name="T10" fmla="*/ 26 w 32"/>
                <a:gd name="T11" fmla="*/ 30 h 40"/>
                <a:gd name="T12" fmla="*/ 22 w 32"/>
                <a:gd name="T13" fmla="*/ 34 h 40"/>
                <a:gd name="T14" fmla="*/ 16 w 32"/>
                <a:gd name="T15" fmla="*/ 38 h 40"/>
                <a:gd name="T16" fmla="*/ 6 w 32"/>
                <a:gd name="T17" fmla="*/ 40 h 40"/>
                <a:gd name="T18" fmla="*/ 2 w 32"/>
                <a:gd name="T19" fmla="*/ 38 h 40"/>
                <a:gd name="T20" fmla="*/ 0 w 32"/>
                <a:gd name="T21" fmla="*/ 32 h 40"/>
                <a:gd name="T22" fmla="*/ 2 w 32"/>
                <a:gd name="T23" fmla="*/ 24 h 40"/>
                <a:gd name="T24" fmla="*/ 8 w 32"/>
                <a:gd name="T25" fmla="*/ 16 h 40"/>
                <a:gd name="T26" fmla="*/ 22 w 32"/>
                <a:gd name="T27" fmla="*/ 6 h 40"/>
                <a:gd name="T28" fmla="*/ 16 w 32"/>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0">
                  <a:moveTo>
                    <a:pt x="16" y="0"/>
                  </a:moveTo>
                  <a:lnTo>
                    <a:pt x="24" y="8"/>
                  </a:lnTo>
                  <a:lnTo>
                    <a:pt x="30" y="14"/>
                  </a:lnTo>
                  <a:lnTo>
                    <a:pt x="32" y="20"/>
                  </a:lnTo>
                  <a:lnTo>
                    <a:pt x="30" y="26"/>
                  </a:lnTo>
                  <a:lnTo>
                    <a:pt x="26" y="30"/>
                  </a:lnTo>
                  <a:lnTo>
                    <a:pt x="22" y="34"/>
                  </a:lnTo>
                  <a:lnTo>
                    <a:pt x="16" y="38"/>
                  </a:lnTo>
                  <a:lnTo>
                    <a:pt x="6" y="40"/>
                  </a:lnTo>
                  <a:lnTo>
                    <a:pt x="2" y="38"/>
                  </a:lnTo>
                  <a:lnTo>
                    <a:pt x="0" y="32"/>
                  </a:lnTo>
                  <a:lnTo>
                    <a:pt x="2" y="24"/>
                  </a:lnTo>
                  <a:lnTo>
                    <a:pt x="8" y="16"/>
                  </a:lnTo>
                  <a:lnTo>
                    <a:pt x="22" y="6"/>
                  </a:lnTo>
                  <a:lnTo>
                    <a:pt x="1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7" name="Freeform 97"/>
            <p:cNvSpPr>
              <a:spLocks/>
            </p:cNvSpPr>
            <p:nvPr/>
          </p:nvSpPr>
          <p:spPr bwMode="auto">
            <a:xfrm>
              <a:off x="6546133" y="2334093"/>
              <a:ext cx="263237" cy="294466"/>
            </a:xfrm>
            <a:custGeom>
              <a:avLst/>
              <a:gdLst>
                <a:gd name="T0" fmla="*/ 154 w 236"/>
                <a:gd name="T1" fmla="*/ 88 h 264"/>
                <a:gd name="T2" fmla="*/ 146 w 236"/>
                <a:gd name="T3" fmla="*/ 104 h 264"/>
                <a:gd name="T4" fmla="*/ 138 w 236"/>
                <a:gd name="T5" fmla="*/ 120 h 264"/>
                <a:gd name="T6" fmla="*/ 144 w 236"/>
                <a:gd name="T7" fmla="*/ 128 h 264"/>
                <a:gd name="T8" fmla="*/ 158 w 236"/>
                <a:gd name="T9" fmla="*/ 124 h 264"/>
                <a:gd name="T10" fmla="*/ 160 w 236"/>
                <a:gd name="T11" fmla="*/ 140 h 264"/>
                <a:gd name="T12" fmla="*/ 174 w 236"/>
                <a:gd name="T13" fmla="*/ 160 h 264"/>
                <a:gd name="T14" fmla="*/ 196 w 236"/>
                <a:gd name="T15" fmla="*/ 172 h 264"/>
                <a:gd name="T16" fmla="*/ 222 w 236"/>
                <a:gd name="T17" fmla="*/ 180 h 264"/>
                <a:gd name="T18" fmla="*/ 230 w 236"/>
                <a:gd name="T19" fmla="*/ 194 h 264"/>
                <a:gd name="T20" fmla="*/ 204 w 236"/>
                <a:gd name="T21" fmla="*/ 222 h 264"/>
                <a:gd name="T22" fmla="*/ 196 w 236"/>
                <a:gd name="T23" fmla="*/ 234 h 264"/>
                <a:gd name="T24" fmla="*/ 190 w 236"/>
                <a:gd name="T25" fmla="*/ 238 h 264"/>
                <a:gd name="T26" fmla="*/ 180 w 236"/>
                <a:gd name="T27" fmla="*/ 236 h 264"/>
                <a:gd name="T28" fmla="*/ 168 w 236"/>
                <a:gd name="T29" fmla="*/ 242 h 264"/>
                <a:gd name="T30" fmla="*/ 150 w 236"/>
                <a:gd name="T31" fmla="*/ 254 h 264"/>
                <a:gd name="T32" fmla="*/ 138 w 236"/>
                <a:gd name="T33" fmla="*/ 256 h 264"/>
                <a:gd name="T34" fmla="*/ 130 w 236"/>
                <a:gd name="T35" fmla="*/ 252 h 264"/>
                <a:gd name="T36" fmla="*/ 124 w 236"/>
                <a:gd name="T37" fmla="*/ 250 h 264"/>
                <a:gd name="T38" fmla="*/ 118 w 236"/>
                <a:gd name="T39" fmla="*/ 252 h 264"/>
                <a:gd name="T40" fmla="*/ 108 w 236"/>
                <a:gd name="T41" fmla="*/ 262 h 264"/>
                <a:gd name="T42" fmla="*/ 104 w 236"/>
                <a:gd name="T43" fmla="*/ 264 h 264"/>
                <a:gd name="T44" fmla="*/ 88 w 236"/>
                <a:gd name="T45" fmla="*/ 260 h 264"/>
                <a:gd name="T46" fmla="*/ 62 w 236"/>
                <a:gd name="T47" fmla="*/ 250 h 264"/>
                <a:gd name="T48" fmla="*/ 46 w 236"/>
                <a:gd name="T49" fmla="*/ 246 h 264"/>
                <a:gd name="T50" fmla="*/ 44 w 236"/>
                <a:gd name="T51" fmla="*/ 238 h 264"/>
                <a:gd name="T52" fmla="*/ 36 w 236"/>
                <a:gd name="T53" fmla="*/ 226 h 264"/>
                <a:gd name="T54" fmla="*/ 30 w 236"/>
                <a:gd name="T55" fmla="*/ 208 h 264"/>
                <a:gd name="T56" fmla="*/ 24 w 236"/>
                <a:gd name="T57" fmla="*/ 200 h 264"/>
                <a:gd name="T58" fmla="*/ 4 w 236"/>
                <a:gd name="T59" fmla="*/ 186 h 264"/>
                <a:gd name="T60" fmla="*/ 0 w 236"/>
                <a:gd name="T61" fmla="*/ 180 h 264"/>
                <a:gd name="T62" fmla="*/ 6 w 236"/>
                <a:gd name="T63" fmla="*/ 176 h 264"/>
                <a:gd name="T64" fmla="*/ 16 w 236"/>
                <a:gd name="T65" fmla="*/ 170 h 264"/>
                <a:gd name="T66" fmla="*/ 18 w 236"/>
                <a:gd name="T67" fmla="*/ 152 h 264"/>
                <a:gd name="T68" fmla="*/ 20 w 236"/>
                <a:gd name="T69" fmla="*/ 134 h 264"/>
                <a:gd name="T70" fmla="*/ 30 w 236"/>
                <a:gd name="T71" fmla="*/ 130 h 264"/>
                <a:gd name="T72" fmla="*/ 34 w 236"/>
                <a:gd name="T73" fmla="*/ 112 h 264"/>
                <a:gd name="T74" fmla="*/ 52 w 236"/>
                <a:gd name="T75" fmla="*/ 86 h 264"/>
                <a:gd name="T76" fmla="*/ 52 w 236"/>
                <a:gd name="T77" fmla="*/ 70 h 264"/>
                <a:gd name="T78" fmla="*/ 54 w 236"/>
                <a:gd name="T79" fmla="*/ 42 h 264"/>
                <a:gd name="T80" fmla="*/ 58 w 236"/>
                <a:gd name="T81" fmla="*/ 28 h 264"/>
                <a:gd name="T82" fmla="*/ 66 w 236"/>
                <a:gd name="T83" fmla="*/ 14 h 264"/>
                <a:gd name="T84" fmla="*/ 80 w 236"/>
                <a:gd name="T85" fmla="*/ 4 h 264"/>
                <a:gd name="T86" fmla="*/ 90 w 236"/>
                <a:gd name="T87" fmla="*/ 10 h 264"/>
                <a:gd name="T88" fmla="*/ 102 w 236"/>
                <a:gd name="T89" fmla="*/ 40 h 264"/>
                <a:gd name="T90" fmla="*/ 110 w 236"/>
                <a:gd name="T91" fmla="*/ 46 h 264"/>
                <a:gd name="T92" fmla="*/ 138 w 236"/>
                <a:gd name="T93" fmla="*/ 68 h 264"/>
                <a:gd name="T94" fmla="*/ 160 w 236"/>
                <a:gd name="T95" fmla="*/ 9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6" h="264">
                  <a:moveTo>
                    <a:pt x="160" y="94"/>
                  </a:moveTo>
                  <a:lnTo>
                    <a:pt x="154" y="88"/>
                  </a:lnTo>
                  <a:lnTo>
                    <a:pt x="160" y="94"/>
                  </a:lnTo>
                  <a:lnTo>
                    <a:pt x="146" y="104"/>
                  </a:lnTo>
                  <a:lnTo>
                    <a:pt x="140" y="112"/>
                  </a:lnTo>
                  <a:lnTo>
                    <a:pt x="138" y="120"/>
                  </a:lnTo>
                  <a:lnTo>
                    <a:pt x="140" y="126"/>
                  </a:lnTo>
                  <a:lnTo>
                    <a:pt x="144" y="128"/>
                  </a:lnTo>
                  <a:lnTo>
                    <a:pt x="152" y="126"/>
                  </a:lnTo>
                  <a:lnTo>
                    <a:pt x="158" y="124"/>
                  </a:lnTo>
                  <a:lnTo>
                    <a:pt x="158" y="132"/>
                  </a:lnTo>
                  <a:lnTo>
                    <a:pt x="160" y="140"/>
                  </a:lnTo>
                  <a:lnTo>
                    <a:pt x="164" y="152"/>
                  </a:lnTo>
                  <a:lnTo>
                    <a:pt x="174" y="160"/>
                  </a:lnTo>
                  <a:lnTo>
                    <a:pt x="184" y="168"/>
                  </a:lnTo>
                  <a:lnTo>
                    <a:pt x="196" y="172"/>
                  </a:lnTo>
                  <a:lnTo>
                    <a:pt x="210" y="178"/>
                  </a:lnTo>
                  <a:lnTo>
                    <a:pt x="222" y="180"/>
                  </a:lnTo>
                  <a:lnTo>
                    <a:pt x="236" y="182"/>
                  </a:lnTo>
                  <a:lnTo>
                    <a:pt x="230" y="194"/>
                  </a:lnTo>
                  <a:lnTo>
                    <a:pt x="220" y="202"/>
                  </a:lnTo>
                  <a:lnTo>
                    <a:pt x="204" y="222"/>
                  </a:lnTo>
                  <a:lnTo>
                    <a:pt x="200" y="230"/>
                  </a:lnTo>
                  <a:lnTo>
                    <a:pt x="196" y="234"/>
                  </a:lnTo>
                  <a:lnTo>
                    <a:pt x="194" y="236"/>
                  </a:lnTo>
                  <a:lnTo>
                    <a:pt x="190" y="238"/>
                  </a:lnTo>
                  <a:lnTo>
                    <a:pt x="186" y="236"/>
                  </a:lnTo>
                  <a:lnTo>
                    <a:pt x="180" y="236"/>
                  </a:lnTo>
                  <a:lnTo>
                    <a:pt x="174" y="238"/>
                  </a:lnTo>
                  <a:lnTo>
                    <a:pt x="168" y="242"/>
                  </a:lnTo>
                  <a:lnTo>
                    <a:pt x="160" y="246"/>
                  </a:lnTo>
                  <a:lnTo>
                    <a:pt x="150" y="254"/>
                  </a:lnTo>
                  <a:lnTo>
                    <a:pt x="144" y="256"/>
                  </a:lnTo>
                  <a:lnTo>
                    <a:pt x="138" y="256"/>
                  </a:lnTo>
                  <a:lnTo>
                    <a:pt x="134" y="256"/>
                  </a:lnTo>
                  <a:lnTo>
                    <a:pt x="130" y="252"/>
                  </a:lnTo>
                  <a:lnTo>
                    <a:pt x="128" y="250"/>
                  </a:lnTo>
                  <a:lnTo>
                    <a:pt x="124" y="250"/>
                  </a:lnTo>
                  <a:lnTo>
                    <a:pt x="120" y="250"/>
                  </a:lnTo>
                  <a:lnTo>
                    <a:pt x="118" y="252"/>
                  </a:lnTo>
                  <a:lnTo>
                    <a:pt x="114" y="256"/>
                  </a:lnTo>
                  <a:lnTo>
                    <a:pt x="108" y="262"/>
                  </a:lnTo>
                  <a:lnTo>
                    <a:pt x="108" y="264"/>
                  </a:lnTo>
                  <a:lnTo>
                    <a:pt x="104" y="264"/>
                  </a:lnTo>
                  <a:lnTo>
                    <a:pt x="96" y="264"/>
                  </a:lnTo>
                  <a:lnTo>
                    <a:pt x="88" y="260"/>
                  </a:lnTo>
                  <a:lnTo>
                    <a:pt x="76" y="254"/>
                  </a:lnTo>
                  <a:lnTo>
                    <a:pt x="62" y="250"/>
                  </a:lnTo>
                  <a:lnTo>
                    <a:pt x="54" y="248"/>
                  </a:lnTo>
                  <a:lnTo>
                    <a:pt x="46" y="246"/>
                  </a:lnTo>
                  <a:lnTo>
                    <a:pt x="48" y="246"/>
                  </a:lnTo>
                  <a:lnTo>
                    <a:pt x="44" y="238"/>
                  </a:lnTo>
                  <a:lnTo>
                    <a:pt x="40" y="232"/>
                  </a:lnTo>
                  <a:lnTo>
                    <a:pt x="36" y="226"/>
                  </a:lnTo>
                  <a:lnTo>
                    <a:pt x="32" y="222"/>
                  </a:lnTo>
                  <a:lnTo>
                    <a:pt x="30" y="208"/>
                  </a:lnTo>
                  <a:lnTo>
                    <a:pt x="26" y="204"/>
                  </a:lnTo>
                  <a:lnTo>
                    <a:pt x="24" y="200"/>
                  </a:lnTo>
                  <a:lnTo>
                    <a:pt x="10" y="192"/>
                  </a:lnTo>
                  <a:lnTo>
                    <a:pt x="4" y="186"/>
                  </a:lnTo>
                  <a:lnTo>
                    <a:pt x="0" y="182"/>
                  </a:lnTo>
                  <a:lnTo>
                    <a:pt x="0" y="180"/>
                  </a:lnTo>
                  <a:lnTo>
                    <a:pt x="2" y="178"/>
                  </a:lnTo>
                  <a:lnTo>
                    <a:pt x="6" y="176"/>
                  </a:lnTo>
                  <a:lnTo>
                    <a:pt x="12" y="174"/>
                  </a:lnTo>
                  <a:lnTo>
                    <a:pt x="16" y="170"/>
                  </a:lnTo>
                  <a:lnTo>
                    <a:pt x="18" y="160"/>
                  </a:lnTo>
                  <a:lnTo>
                    <a:pt x="18" y="152"/>
                  </a:lnTo>
                  <a:lnTo>
                    <a:pt x="18" y="142"/>
                  </a:lnTo>
                  <a:lnTo>
                    <a:pt x="20" y="134"/>
                  </a:lnTo>
                  <a:lnTo>
                    <a:pt x="24" y="132"/>
                  </a:lnTo>
                  <a:lnTo>
                    <a:pt x="30" y="130"/>
                  </a:lnTo>
                  <a:lnTo>
                    <a:pt x="32" y="120"/>
                  </a:lnTo>
                  <a:lnTo>
                    <a:pt x="34" y="112"/>
                  </a:lnTo>
                  <a:lnTo>
                    <a:pt x="42" y="98"/>
                  </a:lnTo>
                  <a:lnTo>
                    <a:pt x="52" y="86"/>
                  </a:lnTo>
                  <a:lnTo>
                    <a:pt x="52" y="78"/>
                  </a:lnTo>
                  <a:lnTo>
                    <a:pt x="52" y="70"/>
                  </a:lnTo>
                  <a:lnTo>
                    <a:pt x="52" y="46"/>
                  </a:lnTo>
                  <a:lnTo>
                    <a:pt x="54" y="42"/>
                  </a:lnTo>
                  <a:lnTo>
                    <a:pt x="56" y="34"/>
                  </a:lnTo>
                  <a:lnTo>
                    <a:pt x="58" y="28"/>
                  </a:lnTo>
                  <a:lnTo>
                    <a:pt x="58" y="16"/>
                  </a:lnTo>
                  <a:lnTo>
                    <a:pt x="66" y="14"/>
                  </a:lnTo>
                  <a:lnTo>
                    <a:pt x="74" y="10"/>
                  </a:lnTo>
                  <a:lnTo>
                    <a:pt x="80" y="4"/>
                  </a:lnTo>
                  <a:lnTo>
                    <a:pt x="84" y="0"/>
                  </a:lnTo>
                  <a:lnTo>
                    <a:pt x="90" y="10"/>
                  </a:lnTo>
                  <a:lnTo>
                    <a:pt x="96" y="28"/>
                  </a:lnTo>
                  <a:lnTo>
                    <a:pt x="102" y="40"/>
                  </a:lnTo>
                  <a:lnTo>
                    <a:pt x="104" y="44"/>
                  </a:lnTo>
                  <a:lnTo>
                    <a:pt x="110" y="46"/>
                  </a:lnTo>
                  <a:lnTo>
                    <a:pt x="126" y="56"/>
                  </a:lnTo>
                  <a:lnTo>
                    <a:pt x="138" y="68"/>
                  </a:lnTo>
                  <a:lnTo>
                    <a:pt x="154" y="88"/>
                  </a:lnTo>
                  <a:lnTo>
                    <a:pt x="160" y="9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8" name="Freeform 98"/>
            <p:cNvSpPr>
              <a:spLocks/>
            </p:cNvSpPr>
            <p:nvPr/>
          </p:nvSpPr>
          <p:spPr bwMode="auto">
            <a:xfrm>
              <a:off x="6215972" y="2476864"/>
              <a:ext cx="229775" cy="169541"/>
            </a:xfrm>
            <a:custGeom>
              <a:avLst/>
              <a:gdLst>
                <a:gd name="T0" fmla="*/ 204 w 206"/>
                <a:gd name="T1" fmla="*/ 106 h 152"/>
                <a:gd name="T2" fmla="*/ 204 w 206"/>
                <a:gd name="T3" fmla="*/ 96 h 152"/>
                <a:gd name="T4" fmla="*/ 196 w 206"/>
                <a:gd name="T5" fmla="*/ 88 h 152"/>
                <a:gd name="T6" fmla="*/ 178 w 206"/>
                <a:gd name="T7" fmla="*/ 70 h 152"/>
                <a:gd name="T8" fmla="*/ 170 w 206"/>
                <a:gd name="T9" fmla="*/ 62 h 152"/>
                <a:gd name="T10" fmla="*/ 168 w 206"/>
                <a:gd name="T11" fmla="*/ 54 h 152"/>
                <a:gd name="T12" fmla="*/ 158 w 206"/>
                <a:gd name="T13" fmla="*/ 46 h 152"/>
                <a:gd name="T14" fmla="*/ 156 w 206"/>
                <a:gd name="T15" fmla="*/ 40 h 152"/>
                <a:gd name="T16" fmla="*/ 144 w 206"/>
                <a:gd name="T17" fmla="*/ 28 h 152"/>
                <a:gd name="T18" fmla="*/ 140 w 206"/>
                <a:gd name="T19" fmla="*/ 12 h 152"/>
                <a:gd name="T20" fmla="*/ 136 w 206"/>
                <a:gd name="T21" fmla="*/ 0 h 152"/>
                <a:gd name="T22" fmla="*/ 132 w 206"/>
                <a:gd name="T23" fmla="*/ 0 h 152"/>
                <a:gd name="T24" fmla="*/ 124 w 206"/>
                <a:gd name="T25" fmla="*/ 0 h 152"/>
                <a:gd name="T26" fmla="*/ 112 w 206"/>
                <a:gd name="T27" fmla="*/ 10 h 152"/>
                <a:gd name="T28" fmla="*/ 104 w 206"/>
                <a:gd name="T29" fmla="*/ 28 h 152"/>
                <a:gd name="T30" fmla="*/ 100 w 206"/>
                <a:gd name="T31" fmla="*/ 32 h 152"/>
                <a:gd name="T32" fmla="*/ 72 w 206"/>
                <a:gd name="T33" fmla="*/ 36 h 152"/>
                <a:gd name="T34" fmla="*/ 68 w 206"/>
                <a:gd name="T35" fmla="*/ 48 h 152"/>
                <a:gd name="T36" fmla="*/ 58 w 206"/>
                <a:gd name="T37" fmla="*/ 56 h 152"/>
                <a:gd name="T38" fmla="*/ 34 w 206"/>
                <a:gd name="T39" fmla="*/ 62 h 152"/>
                <a:gd name="T40" fmla="*/ 28 w 206"/>
                <a:gd name="T41" fmla="*/ 58 h 152"/>
                <a:gd name="T42" fmla="*/ 20 w 206"/>
                <a:gd name="T43" fmla="*/ 64 h 152"/>
                <a:gd name="T44" fmla="*/ 18 w 206"/>
                <a:gd name="T45" fmla="*/ 64 h 152"/>
                <a:gd name="T46" fmla="*/ 8 w 206"/>
                <a:gd name="T47" fmla="*/ 74 h 152"/>
                <a:gd name="T48" fmla="*/ 0 w 206"/>
                <a:gd name="T49" fmla="*/ 94 h 152"/>
                <a:gd name="T50" fmla="*/ 2 w 206"/>
                <a:gd name="T51" fmla="*/ 112 h 152"/>
                <a:gd name="T52" fmla="*/ 20 w 206"/>
                <a:gd name="T53" fmla="*/ 140 h 152"/>
                <a:gd name="T54" fmla="*/ 32 w 206"/>
                <a:gd name="T55" fmla="*/ 146 h 152"/>
                <a:gd name="T56" fmla="*/ 42 w 206"/>
                <a:gd name="T57" fmla="*/ 136 h 152"/>
                <a:gd name="T58" fmla="*/ 62 w 206"/>
                <a:gd name="T59" fmla="*/ 136 h 152"/>
                <a:gd name="T60" fmla="*/ 66 w 206"/>
                <a:gd name="T61" fmla="*/ 118 h 152"/>
                <a:gd name="T62" fmla="*/ 72 w 206"/>
                <a:gd name="T63" fmla="*/ 112 h 152"/>
                <a:gd name="T64" fmla="*/ 78 w 206"/>
                <a:gd name="T65" fmla="*/ 108 h 152"/>
                <a:gd name="T66" fmla="*/ 90 w 206"/>
                <a:gd name="T67" fmla="*/ 110 h 152"/>
                <a:gd name="T68" fmla="*/ 112 w 206"/>
                <a:gd name="T69" fmla="*/ 122 h 152"/>
                <a:gd name="T70" fmla="*/ 128 w 206"/>
                <a:gd name="T71" fmla="*/ 122 h 152"/>
                <a:gd name="T72" fmla="*/ 130 w 206"/>
                <a:gd name="T73" fmla="*/ 120 h 152"/>
                <a:gd name="T74" fmla="*/ 134 w 206"/>
                <a:gd name="T75" fmla="*/ 114 h 152"/>
                <a:gd name="T76" fmla="*/ 140 w 206"/>
                <a:gd name="T77" fmla="*/ 116 h 152"/>
                <a:gd name="T78" fmla="*/ 150 w 206"/>
                <a:gd name="T79" fmla="*/ 112 h 152"/>
                <a:gd name="T80" fmla="*/ 160 w 206"/>
                <a:gd name="T81" fmla="*/ 110 h 152"/>
                <a:gd name="T82" fmla="*/ 174 w 206"/>
                <a:gd name="T83" fmla="*/ 104 h 152"/>
                <a:gd name="T84" fmla="*/ 184 w 206"/>
                <a:gd name="T85" fmla="*/ 104 h 152"/>
                <a:gd name="T86" fmla="*/ 204 w 206"/>
                <a:gd name="T87" fmla="*/ 10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6" h="152">
                  <a:moveTo>
                    <a:pt x="206" y="108"/>
                  </a:moveTo>
                  <a:lnTo>
                    <a:pt x="204" y="106"/>
                  </a:lnTo>
                  <a:lnTo>
                    <a:pt x="204" y="102"/>
                  </a:lnTo>
                  <a:lnTo>
                    <a:pt x="204" y="96"/>
                  </a:lnTo>
                  <a:lnTo>
                    <a:pt x="200" y="92"/>
                  </a:lnTo>
                  <a:lnTo>
                    <a:pt x="196" y="88"/>
                  </a:lnTo>
                  <a:lnTo>
                    <a:pt x="186" y="80"/>
                  </a:lnTo>
                  <a:lnTo>
                    <a:pt x="178" y="70"/>
                  </a:lnTo>
                  <a:lnTo>
                    <a:pt x="174" y="68"/>
                  </a:lnTo>
                  <a:lnTo>
                    <a:pt x="170" y="62"/>
                  </a:lnTo>
                  <a:lnTo>
                    <a:pt x="170" y="56"/>
                  </a:lnTo>
                  <a:lnTo>
                    <a:pt x="168" y="54"/>
                  </a:lnTo>
                  <a:lnTo>
                    <a:pt x="162" y="50"/>
                  </a:lnTo>
                  <a:lnTo>
                    <a:pt x="158" y="46"/>
                  </a:lnTo>
                  <a:lnTo>
                    <a:pt x="156" y="44"/>
                  </a:lnTo>
                  <a:lnTo>
                    <a:pt x="156" y="40"/>
                  </a:lnTo>
                  <a:lnTo>
                    <a:pt x="144" y="40"/>
                  </a:lnTo>
                  <a:lnTo>
                    <a:pt x="144" y="28"/>
                  </a:lnTo>
                  <a:lnTo>
                    <a:pt x="142" y="20"/>
                  </a:lnTo>
                  <a:lnTo>
                    <a:pt x="140" y="12"/>
                  </a:lnTo>
                  <a:lnTo>
                    <a:pt x="136" y="6"/>
                  </a:lnTo>
                  <a:lnTo>
                    <a:pt x="136" y="0"/>
                  </a:lnTo>
                  <a:lnTo>
                    <a:pt x="134" y="0"/>
                  </a:lnTo>
                  <a:lnTo>
                    <a:pt x="132" y="0"/>
                  </a:lnTo>
                  <a:lnTo>
                    <a:pt x="128" y="0"/>
                  </a:lnTo>
                  <a:lnTo>
                    <a:pt x="124" y="0"/>
                  </a:lnTo>
                  <a:lnTo>
                    <a:pt x="120" y="2"/>
                  </a:lnTo>
                  <a:lnTo>
                    <a:pt x="112" y="10"/>
                  </a:lnTo>
                  <a:lnTo>
                    <a:pt x="108" y="18"/>
                  </a:lnTo>
                  <a:lnTo>
                    <a:pt x="104" y="28"/>
                  </a:lnTo>
                  <a:lnTo>
                    <a:pt x="102" y="30"/>
                  </a:lnTo>
                  <a:lnTo>
                    <a:pt x="100" y="32"/>
                  </a:lnTo>
                  <a:lnTo>
                    <a:pt x="90" y="34"/>
                  </a:lnTo>
                  <a:lnTo>
                    <a:pt x="72" y="36"/>
                  </a:lnTo>
                  <a:lnTo>
                    <a:pt x="70" y="42"/>
                  </a:lnTo>
                  <a:lnTo>
                    <a:pt x="68" y="48"/>
                  </a:lnTo>
                  <a:lnTo>
                    <a:pt x="64" y="52"/>
                  </a:lnTo>
                  <a:lnTo>
                    <a:pt x="58" y="56"/>
                  </a:lnTo>
                  <a:lnTo>
                    <a:pt x="46" y="60"/>
                  </a:lnTo>
                  <a:lnTo>
                    <a:pt x="34" y="62"/>
                  </a:lnTo>
                  <a:lnTo>
                    <a:pt x="30" y="60"/>
                  </a:lnTo>
                  <a:lnTo>
                    <a:pt x="28" y="58"/>
                  </a:lnTo>
                  <a:lnTo>
                    <a:pt x="24" y="60"/>
                  </a:lnTo>
                  <a:lnTo>
                    <a:pt x="20" y="64"/>
                  </a:lnTo>
                  <a:lnTo>
                    <a:pt x="20" y="66"/>
                  </a:lnTo>
                  <a:lnTo>
                    <a:pt x="18" y="64"/>
                  </a:lnTo>
                  <a:lnTo>
                    <a:pt x="14" y="68"/>
                  </a:lnTo>
                  <a:lnTo>
                    <a:pt x="8" y="74"/>
                  </a:lnTo>
                  <a:lnTo>
                    <a:pt x="2" y="84"/>
                  </a:lnTo>
                  <a:lnTo>
                    <a:pt x="0" y="94"/>
                  </a:lnTo>
                  <a:lnTo>
                    <a:pt x="0" y="102"/>
                  </a:lnTo>
                  <a:lnTo>
                    <a:pt x="2" y="112"/>
                  </a:lnTo>
                  <a:lnTo>
                    <a:pt x="10" y="126"/>
                  </a:lnTo>
                  <a:lnTo>
                    <a:pt x="20" y="140"/>
                  </a:lnTo>
                  <a:lnTo>
                    <a:pt x="28" y="152"/>
                  </a:lnTo>
                  <a:lnTo>
                    <a:pt x="32" y="146"/>
                  </a:lnTo>
                  <a:lnTo>
                    <a:pt x="36" y="140"/>
                  </a:lnTo>
                  <a:lnTo>
                    <a:pt x="42" y="136"/>
                  </a:lnTo>
                  <a:lnTo>
                    <a:pt x="52" y="136"/>
                  </a:lnTo>
                  <a:lnTo>
                    <a:pt x="62" y="136"/>
                  </a:lnTo>
                  <a:lnTo>
                    <a:pt x="64" y="126"/>
                  </a:lnTo>
                  <a:lnTo>
                    <a:pt x="66" y="118"/>
                  </a:lnTo>
                  <a:lnTo>
                    <a:pt x="68" y="114"/>
                  </a:lnTo>
                  <a:lnTo>
                    <a:pt x="72" y="112"/>
                  </a:lnTo>
                  <a:lnTo>
                    <a:pt x="76" y="108"/>
                  </a:lnTo>
                  <a:lnTo>
                    <a:pt x="78" y="108"/>
                  </a:lnTo>
                  <a:lnTo>
                    <a:pt x="84" y="108"/>
                  </a:lnTo>
                  <a:lnTo>
                    <a:pt x="90" y="110"/>
                  </a:lnTo>
                  <a:lnTo>
                    <a:pt x="102" y="116"/>
                  </a:lnTo>
                  <a:lnTo>
                    <a:pt x="112" y="122"/>
                  </a:lnTo>
                  <a:lnTo>
                    <a:pt x="120" y="122"/>
                  </a:lnTo>
                  <a:lnTo>
                    <a:pt x="128" y="122"/>
                  </a:lnTo>
                  <a:lnTo>
                    <a:pt x="130" y="122"/>
                  </a:lnTo>
                  <a:lnTo>
                    <a:pt x="130" y="120"/>
                  </a:lnTo>
                  <a:lnTo>
                    <a:pt x="132" y="116"/>
                  </a:lnTo>
                  <a:lnTo>
                    <a:pt x="134" y="114"/>
                  </a:lnTo>
                  <a:lnTo>
                    <a:pt x="138" y="116"/>
                  </a:lnTo>
                  <a:lnTo>
                    <a:pt x="140" y="116"/>
                  </a:lnTo>
                  <a:lnTo>
                    <a:pt x="146" y="114"/>
                  </a:lnTo>
                  <a:lnTo>
                    <a:pt x="150" y="112"/>
                  </a:lnTo>
                  <a:lnTo>
                    <a:pt x="156" y="110"/>
                  </a:lnTo>
                  <a:lnTo>
                    <a:pt x="160" y="110"/>
                  </a:lnTo>
                  <a:lnTo>
                    <a:pt x="172" y="110"/>
                  </a:lnTo>
                  <a:lnTo>
                    <a:pt x="174" y="104"/>
                  </a:lnTo>
                  <a:lnTo>
                    <a:pt x="178" y="102"/>
                  </a:lnTo>
                  <a:lnTo>
                    <a:pt x="184" y="104"/>
                  </a:lnTo>
                  <a:lnTo>
                    <a:pt x="192" y="106"/>
                  </a:lnTo>
                  <a:lnTo>
                    <a:pt x="204" y="106"/>
                  </a:lnTo>
                  <a:lnTo>
                    <a:pt x="206" y="10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89" name="Freeform 99"/>
            <p:cNvSpPr>
              <a:spLocks/>
            </p:cNvSpPr>
            <p:nvPr/>
          </p:nvSpPr>
          <p:spPr bwMode="auto">
            <a:xfrm>
              <a:off x="6566211" y="2608481"/>
              <a:ext cx="140542" cy="187387"/>
            </a:xfrm>
            <a:custGeom>
              <a:avLst/>
              <a:gdLst>
                <a:gd name="T0" fmla="*/ 120 w 126"/>
                <a:gd name="T1" fmla="*/ 10 h 168"/>
                <a:gd name="T2" fmla="*/ 116 w 126"/>
                <a:gd name="T3" fmla="*/ 10 h 168"/>
                <a:gd name="T4" fmla="*/ 112 w 126"/>
                <a:gd name="T5" fmla="*/ 6 h 168"/>
                <a:gd name="T6" fmla="*/ 110 w 126"/>
                <a:gd name="T7" fmla="*/ 4 h 168"/>
                <a:gd name="T8" fmla="*/ 106 w 126"/>
                <a:gd name="T9" fmla="*/ 4 h 168"/>
                <a:gd name="T10" fmla="*/ 102 w 126"/>
                <a:gd name="T11" fmla="*/ 4 h 168"/>
                <a:gd name="T12" fmla="*/ 100 w 126"/>
                <a:gd name="T13" fmla="*/ 6 h 168"/>
                <a:gd name="T14" fmla="*/ 96 w 126"/>
                <a:gd name="T15" fmla="*/ 10 h 168"/>
                <a:gd name="T16" fmla="*/ 90 w 126"/>
                <a:gd name="T17" fmla="*/ 16 h 168"/>
                <a:gd name="T18" fmla="*/ 90 w 126"/>
                <a:gd name="T19" fmla="*/ 18 h 168"/>
                <a:gd name="T20" fmla="*/ 86 w 126"/>
                <a:gd name="T21" fmla="*/ 18 h 168"/>
                <a:gd name="T22" fmla="*/ 78 w 126"/>
                <a:gd name="T23" fmla="*/ 18 h 168"/>
                <a:gd name="T24" fmla="*/ 70 w 126"/>
                <a:gd name="T25" fmla="*/ 14 h 168"/>
                <a:gd name="T26" fmla="*/ 58 w 126"/>
                <a:gd name="T27" fmla="*/ 8 h 168"/>
                <a:gd name="T28" fmla="*/ 46 w 126"/>
                <a:gd name="T29" fmla="*/ 4 h 168"/>
                <a:gd name="T30" fmla="*/ 38 w 126"/>
                <a:gd name="T31" fmla="*/ 2 h 168"/>
                <a:gd name="T32" fmla="*/ 30 w 126"/>
                <a:gd name="T33" fmla="*/ 0 h 168"/>
                <a:gd name="T34" fmla="*/ 4 w 126"/>
                <a:gd name="T35" fmla="*/ 0 h 168"/>
                <a:gd name="T36" fmla="*/ 0 w 126"/>
                <a:gd name="T37" fmla="*/ 4 h 168"/>
                <a:gd name="T38" fmla="*/ 4 w 126"/>
                <a:gd name="T39" fmla="*/ 12 h 168"/>
                <a:gd name="T40" fmla="*/ 8 w 126"/>
                <a:gd name="T41" fmla="*/ 20 h 168"/>
                <a:gd name="T42" fmla="*/ 14 w 126"/>
                <a:gd name="T43" fmla="*/ 32 h 168"/>
                <a:gd name="T44" fmla="*/ 16 w 126"/>
                <a:gd name="T45" fmla="*/ 38 h 168"/>
                <a:gd name="T46" fmla="*/ 16 w 126"/>
                <a:gd name="T47" fmla="*/ 42 h 168"/>
                <a:gd name="T48" fmla="*/ 16 w 126"/>
                <a:gd name="T49" fmla="*/ 48 h 168"/>
                <a:gd name="T50" fmla="*/ 16 w 126"/>
                <a:gd name="T51" fmla="*/ 52 h 168"/>
                <a:gd name="T52" fmla="*/ 0 w 126"/>
                <a:gd name="T53" fmla="*/ 76 h 168"/>
                <a:gd name="T54" fmla="*/ 0 w 126"/>
                <a:gd name="T55" fmla="*/ 100 h 168"/>
                <a:gd name="T56" fmla="*/ 62 w 126"/>
                <a:gd name="T57" fmla="*/ 138 h 168"/>
                <a:gd name="T58" fmla="*/ 62 w 126"/>
                <a:gd name="T59" fmla="*/ 146 h 168"/>
                <a:gd name="T60" fmla="*/ 88 w 126"/>
                <a:gd name="T61" fmla="*/ 168 h 168"/>
                <a:gd name="T62" fmla="*/ 90 w 126"/>
                <a:gd name="T63" fmla="*/ 164 h 168"/>
                <a:gd name="T64" fmla="*/ 94 w 126"/>
                <a:gd name="T65" fmla="*/ 158 h 168"/>
                <a:gd name="T66" fmla="*/ 108 w 126"/>
                <a:gd name="T67" fmla="*/ 130 h 168"/>
                <a:gd name="T68" fmla="*/ 122 w 126"/>
                <a:gd name="T69" fmla="*/ 106 h 168"/>
                <a:gd name="T70" fmla="*/ 116 w 126"/>
                <a:gd name="T71" fmla="*/ 102 h 168"/>
                <a:gd name="T72" fmla="*/ 112 w 126"/>
                <a:gd name="T73" fmla="*/ 98 h 168"/>
                <a:gd name="T74" fmla="*/ 112 w 126"/>
                <a:gd name="T75" fmla="*/ 32 h 168"/>
                <a:gd name="T76" fmla="*/ 120 w 126"/>
                <a:gd name="T77" fmla="*/ 14 h 168"/>
                <a:gd name="T78" fmla="*/ 126 w 126"/>
                <a:gd name="T79" fmla="*/ 10 h 168"/>
                <a:gd name="T80" fmla="*/ 120 w 126"/>
                <a:gd name="T81" fmla="*/ 1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6" h="168">
                  <a:moveTo>
                    <a:pt x="120" y="10"/>
                  </a:moveTo>
                  <a:lnTo>
                    <a:pt x="116" y="10"/>
                  </a:lnTo>
                  <a:lnTo>
                    <a:pt x="112" y="6"/>
                  </a:lnTo>
                  <a:lnTo>
                    <a:pt x="110" y="4"/>
                  </a:lnTo>
                  <a:lnTo>
                    <a:pt x="106" y="4"/>
                  </a:lnTo>
                  <a:lnTo>
                    <a:pt x="102" y="4"/>
                  </a:lnTo>
                  <a:lnTo>
                    <a:pt x="100" y="6"/>
                  </a:lnTo>
                  <a:lnTo>
                    <a:pt x="96" y="10"/>
                  </a:lnTo>
                  <a:lnTo>
                    <a:pt x="90" y="16"/>
                  </a:lnTo>
                  <a:lnTo>
                    <a:pt x="90" y="18"/>
                  </a:lnTo>
                  <a:lnTo>
                    <a:pt x="86" y="18"/>
                  </a:lnTo>
                  <a:lnTo>
                    <a:pt x="78" y="18"/>
                  </a:lnTo>
                  <a:lnTo>
                    <a:pt x="70" y="14"/>
                  </a:lnTo>
                  <a:lnTo>
                    <a:pt x="58" y="8"/>
                  </a:lnTo>
                  <a:lnTo>
                    <a:pt x="46" y="4"/>
                  </a:lnTo>
                  <a:lnTo>
                    <a:pt x="38" y="2"/>
                  </a:lnTo>
                  <a:lnTo>
                    <a:pt x="30" y="0"/>
                  </a:lnTo>
                  <a:lnTo>
                    <a:pt x="4" y="0"/>
                  </a:lnTo>
                  <a:lnTo>
                    <a:pt x="0" y="4"/>
                  </a:lnTo>
                  <a:lnTo>
                    <a:pt x="4" y="12"/>
                  </a:lnTo>
                  <a:lnTo>
                    <a:pt x="8" y="20"/>
                  </a:lnTo>
                  <a:lnTo>
                    <a:pt x="14" y="32"/>
                  </a:lnTo>
                  <a:lnTo>
                    <a:pt x="16" y="38"/>
                  </a:lnTo>
                  <a:lnTo>
                    <a:pt x="16" y="42"/>
                  </a:lnTo>
                  <a:lnTo>
                    <a:pt x="16" y="48"/>
                  </a:lnTo>
                  <a:lnTo>
                    <a:pt x="16" y="52"/>
                  </a:lnTo>
                  <a:lnTo>
                    <a:pt x="0" y="76"/>
                  </a:lnTo>
                  <a:lnTo>
                    <a:pt x="0" y="100"/>
                  </a:lnTo>
                  <a:lnTo>
                    <a:pt x="62" y="138"/>
                  </a:lnTo>
                  <a:lnTo>
                    <a:pt x="62" y="146"/>
                  </a:lnTo>
                  <a:lnTo>
                    <a:pt x="88" y="168"/>
                  </a:lnTo>
                  <a:lnTo>
                    <a:pt x="90" y="164"/>
                  </a:lnTo>
                  <a:lnTo>
                    <a:pt x="94" y="158"/>
                  </a:lnTo>
                  <a:lnTo>
                    <a:pt x="108" y="130"/>
                  </a:lnTo>
                  <a:lnTo>
                    <a:pt x="122" y="106"/>
                  </a:lnTo>
                  <a:lnTo>
                    <a:pt x="116" y="102"/>
                  </a:lnTo>
                  <a:lnTo>
                    <a:pt x="112" y="98"/>
                  </a:lnTo>
                  <a:lnTo>
                    <a:pt x="112" y="32"/>
                  </a:lnTo>
                  <a:lnTo>
                    <a:pt x="120" y="14"/>
                  </a:lnTo>
                  <a:lnTo>
                    <a:pt x="126" y="10"/>
                  </a:lnTo>
                  <a:lnTo>
                    <a:pt x="120"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0" name="Freeform 100"/>
            <p:cNvSpPr>
              <a:spLocks/>
            </p:cNvSpPr>
            <p:nvPr/>
          </p:nvSpPr>
          <p:spPr bwMode="auto">
            <a:xfrm>
              <a:off x="6485901" y="2608481"/>
              <a:ext cx="98156" cy="120463"/>
            </a:xfrm>
            <a:custGeom>
              <a:avLst/>
              <a:gdLst>
                <a:gd name="T0" fmla="*/ 76 w 88"/>
                <a:gd name="T1" fmla="*/ 0 h 108"/>
                <a:gd name="T2" fmla="*/ 72 w 88"/>
                <a:gd name="T3" fmla="*/ 4 h 108"/>
                <a:gd name="T4" fmla="*/ 76 w 88"/>
                <a:gd name="T5" fmla="*/ 12 h 108"/>
                <a:gd name="T6" fmla="*/ 80 w 88"/>
                <a:gd name="T7" fmla="*/ 20 h 108"/>
                <a:gd name="T8" fmla="*/ 86 w 88"/>
                <a:gd name="T9" fmla="*/ 32 h 108"/>
                <a:gd name="T10" fmla="*/ 88 w 88"/>
                <a:gd name="T11" fmla="*/ 38 h 108"/>
                <a:gd name="T12" fmla="*/ 88 w 88"/>
                <a:gd name="T13" fmla="*/ 42 h 108"/>
                <a:gd name="T14" fmla="*/ 88 w 88"/>
                <a:gd name="T15" fmla="*/ 48 h 108"/>
                <a:gd name="T16" fmla="*/ 88 w 88"/>
                <a:gd name="T17" fmla="*/ 52 h 108"/>
                <a:gd name="T18" fmla="*/ 72 w 88"/>
                <a:gd name="T19" fmla="*/ 76 h 108"/>
                <a:gd name="T20" fmla="*/ 72 w 88"/>
                <a:gd name="T21" fmla="*/ 100 h 108"/>
                <a:gd name="T22" fmla="*/ 20 w 88"/>
                <a:gd name="T23" fmla="*/ 98 h 108"/>
                <a:gd name="T24" fmla="*/ 14 w 88"/>
                <a:gd name="T25" fmla="*/ 102 h 108"/>
                <a:gd name="T26" fmla="*/ 10 w 88"/>
                <a:gd name="T27" fmla="*/ 108 h 108"/>
                <a:gd name="T28" fmla="*/ 0 w 88"/>
                <a:gd name="T29" fmla="*/ 108 h 108"/>
                <a:gd name="T30" fmla="*/ 0 w 88"/>
                <a:gd name="T31" fmla="*/ 86 h 108"/>
                <a:gd name="T32" fmla="*/ 6 w 88"/>
                <a:gd name="T33" fmla="*/ 76 h 108"/>
                <a:gd name="T34" fmla="*/ 12 w 88"/>
                <a:gd name="T35" fmla="*/ 64 h 108"/>
                <a:gd name="T36" fmla="*/ 18 w 88"/>
                <a:gd name="T37" fmla="*/ 56 h 108"/>
                <a:gd name="T38" fmla="*/ 24 w 88"/>
                <a:gd name="T39" fmla="*/ 48 h 108"/>
                <a:gd name="T40" fmla="*/ 24 w 88"/>
                <a:gd name="T41" fmla="*/ 38 h 108"/>
                <a:gd name="T42" fmla="*/ 22 w 88"/>
                <a:gd name="T43" fmla="*/ 34 h 108"/>
                <a:gd name="T44" fmla="*/ 22 w 88"/>
                <a:gd name="T45" fmla="*/ 28 h 108"/>
                <a:gd name="T46" fmla="*/ 20 w 88"/>
                <a:gd name="T47" fmla="*/ 16 h 108"/>
                <a:gd name="T48" fmla="*/ 24 w 88"/>
                <a:gd name="T49" fmla="*/ 14 h 108"/>
                <a:gd name="T50" fmla="*/ 30 w 88"/>
                <a:gd name="T51" fmla="*/ 12 h 108"/>
                <a:gd name="T52" fmla="*/ 52 w 88"/>
                <a:gd name="T53" fmla="*/ 12 h 108"/>
                <a:gd name="T54" fmla="*/ 62 w 88"/>
                <a:gd name="T55" fmla="*/ 10 h 108"/>
                <a:gd name="T56" fmla="*/ 72 w 88"/>
                <a:gd name="T57" fmla="*/ 4 h 108"/>
                <a:gd name="T58" fmla="*/ 76 w 88"/>
                <a:gd name="T5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8" h="108">
                  <a:moveTo>
                    <a:pt x="76" y="0"/>
                  </a:moveTo>
                  <a:lnTo>
                    <a:pt x="72" y="4"/>
                  </a:lnTo>
                  <a:lnTo>
                    <a:pt x="76" y="12"/>
                  </a:lnTo>
                  <a:lnTo>
                    <a:pt x="80" y="20"/>
                  </a:lnTo>
                  <a:lnTo>
                    <a:pt x="86" y="32"/>
                  </a:lnTo>
                  <a:lnTo>
                    <a:pt x="88" y="38"/>
                  </a:lnTo>
                  <a:lnTo>
                    <a:pt x="88" y="42"/>
                  </a:lnTo>
                  <a:lnTo>
                    <a:pt x="88" y="48"/>
                  </a:lnTo>
                  <a:lnTo>
                    <a:pt x="88" y="52"/>
                  </a:lnTo>
                  <a:lnTo>
                    <a:pt x="72" y="76"/>
                  </a:lnTo>
                  <a:lnTo>
                    <a:pt x="72" y="100"/>
                  </a:lnTo>
                  <a:lnTo>
                    <a:pt x="20" y="98"/>
                  </a:lnTo>
                  <a:lnTo>
                    <a:pt x="14" y="102"/>
                  </a:lnTo>
                  <a:lnTo>
                    <a:pt x="10" y="108"/>
                  </a:lnTo>
                  <a:lnTo>
                    <a:pt x="0" y="108"/>
                  </a:lnTo>
                  <a:lnTo>
                    <a:pt x="0" y="86"/>
                  </a:lnTo>
                  <a:lnTo>
                    <a:pt x="6" y="76"/>
                  </a:lnTo>
                  <a:lnTo>
                    <a:pt x="12" y="64"/>
                  </a:lnTo>
                  <a:lnTo>
                    <a:pt x="18" y="56"/>
                  </a:lnTo>
                  <a:lnTo>
                    <a:pt x="24" y="48"/>
                  </a:lnTo>
                  <a:lnTo>
                    <a:pt x="24" y="38"/>
                  </a:lnTo>
                  <a:lnTo>
                    <a:pt x="22" y="34"/>
                  </a:lnTo>
                  <a:lnTo>
                    <a:pt x="22" y="28"/>
                  </a:lnTo>
                  <a:lnTo>
                    <a:pt x="20" y="16"/>
                  </a:lnTo>
                  <a:lnTo>
                    <a:pt x="24" y="14"/>
                  </a:lnTo>
                  <a:lnTo>
                    <a:pt x="30" y="12"/>
                  </a:lnTo>
                  <a:lnTo>
                    <a:pt x="52" y="12"/>
                  </a:lnTo>
                  <a:lnTo>
                    <a:pt x="62" y="10"/>
                  </a:lnTo>
                  <a:lnTo>
                    <a:pt x="72" y="4"/>
                  </a:lnTo>
                  <a:lnTo>
                    <a:pt x="7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1" name="Freeform 101"/>
            <p:cNvSpPr>
              <a:spLocks/>
            </p:cNvSpPr>
            <p:nvPr/>
          </p:nvSpPr>
          <p:spPr bwMode="auto">
            <a:xfrm>
              <a:off x="6483671" y="2717791"/>
              <a:ext cx="203004" cy="223080"/>
            </a:xfrm>
            <a:custGeom>
              <a:avLst/>
              <a:gdLst>
                <a:gd name="T0" fmla="*/ 74 w 182"/>
                <a:gd name="T1" fmla="*/ 2 h 200"/>
                <a:gd name="T2" fmla="*/ 136 w 182"/>
                <a:gd name="T3" fmla="*/ 48 h 200"/>
                <a:gd name="T4" fmla="*/ 160 w 182"/>
                <a:gd name="T5" fmla="*/ 74 h 200"/>
                <a:gd name="T6" fmla="*/ 156 w 182"/>
                <a:gd name="T7" fmla="*/ 84 h 200"/>
                <a:gd name="T8" fmla="*/ 152 w 182"/>
                <a:gd name="T9" fmla="*/ 92 h 200"/>
                <a:gd name="T10" fmla="*/ 154 w 182"/>
                <a:gd name="T11" fmla="*/ 102 h 200"/>
                <a:gd name="T12" fmla="*/ 162 w 182"/>
                <a:gd name="T13" fmla="*/ 110 h 200"/>
                <a:gd name="T14" fmla="*/ 164 w 182"/>
                <a:gd name="T15" fmla="*/ 126 h 200"/>
                <a:gd name="T16" fmla="*/ 164 w 182"/>
                <a:gd name="T17" fmla="*/ 156 h 200"/>
                <a:gd name="T18" fmla="*/ 172 w 182"/>
                <a:gd name="T19" fmla="*/ 168 h 200"/>
                <a:gd name="T20" fmla="*/ 182 w 182"/>
                <a:gd name="T21" fmla="*/ 178 h 200"/>
                <a:gd name="T22" fmla="*/ 166 w 182"/>
                <a:gd name="T23" fmla="*/ 180 h 200"/>
                <a:gd name="T24" fmla="*/ 152 w 182"/>
                <a:gd name="T25" fmla="*/ 188 h 200"/>
                <a:gd name="T26" fmla="*/ 134 w 182"/>
                <a:gd name="T27" fmla="*/ 194 h 200"/>
                <a:gd name="T28" fmla="*/ 130 w 182"/>
                <a:gd name="T29" fmla="*/ 198 h 200"/>
                <a:gd name="T30" fmla="*/ 122 w 182"/>
                <a:gd name="T31" fmla="*/ 198 h 200"/>
                <a:gd name="T32" fmla="*/ 116 w 182"/>
                <a:gd name="T33" fmla="*/ 196 h 200"/>
                <a:gd name="T34" fmla="*/ 112 w 182"/>
                <a:gd name="T35" fmla="*/ 200 h 200"/>
                <a:gd name="T36" fmla="*/ 82 w 182"/>
                <a:gd name="T37" fmla="*/ 198 h 200"/>
                <a:gd name="T38" fmla="*/ 80 w 182"/>
                <a:gd name="T39" fmla="*/ 170 h 200"/>
                <a:gd name="T40" fmla="*/ 76 w 182"/>
                <a:gd name="T41" fmla="*/ 160 h 200"/>
                <a:gd name="T42" fmla="*/ 46 w 182"/>
                <a:gd name="T43" fmla="*/ 150 h 200"/>
                <a:gd name="T44" fmla="*/ 30 w 182"/>
                <a:gd name="T45" fmla="*/ 142 h 200"/>
                <a:gd name="T46" fmla="*/ 24 w 182"/>
                <a:gd name="T47" fmla="*/ 138 h 200"/>
                <a:gd name="T48" fmla="*/ 20 w 182"/>
                <a:gd name="T49" fmla="*/ 134 h 200"/>
                <a:gd name="T50" fmla="*/ 16 w 182"/>
                <a:gd name="T51" fmla="*/ 120 h 200"/>
                <a:gd name="T52" fmla="*/ 10 w 182"/>
                <a:gd name="T53" fmla="*/ 110 h 200"/>
                <a:gd name="T54" fmla="*/ 0 w 182"/>
                <a:gd name="T55" fmla="*/ 100 h 200"/>
                <a:gd name="T56" fmla="*/ 0 w 182"/>
                <a:gd name="T57" fmla="*/ 92 h 200"/>
                <a:gd name="T58" fmla="*/ 0 w 182"/>
                <a:gd name="T59" fmla="*/ 84 h 200"/>
                <a:gd name="T60" fmla="*/ 0 w 182"/>
                <a:gd name="T61" fmla="*/ 78 h 200"/>
                <a:gd name="T62" fmla="*/ 2 w 182"/>
                <a:gd name="T63" fmla="*/ 68 h 200"/>
                <a:gd name="T64" fmla="*/ 20 w 182"/>
                <a:gd name="T65" fmla="*/ 50 h 200"/>
                <a:gd name="T66" fmla="*/ 22 w 182"/>
                <a:gd name="T67" fmla="*/ 42 h 200"/>
                <a:gd name="T68" fmla="*/ 20 w 182"/>
                <a:gd name="T69" fmla="*/ 38 h 200"/>
                <a:gd name="T70" fmla="*/ 16 w 182"/>
                <a:gd name="T71" fmla="*/ 34 h 200"/>
                <a:gd name="T72" fmla="*/ 20 w 182"/>
                <a:gd name="T73" fmla="*/ 28 h 200"/>
                <a:gd name="T74" fmla="*/ 22 w 182"/>
                <a:gd name="T75" fmla="*/ 22 h 200"/>
                <a:gd name="T76" fmla="*/ 24 w 182"/>
                <a:gd name="T77" fmla="*/ 16 h 200"/>
                <a:gd name="T78" fmla="*/ 20 w 182"/>
                <a:gd name="T79" fmla="*/ 6 h 200"/>
                <a:gd name="T80" fmla="*/ 24 w 182"/>
                <a:gd name="T8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2" h="200">
                  <a:moveTo>
                    <a:pt x="30" y="0"/>
                  </a:moveTo>
                  <a:lnTo>
                    <a:pt x="74" y="2"/>
                  </a:lnTo>
                  <a:lnTo>
                    <a:pt x="136" y="40"/>
                  </a:lnTo>
                  <a:lnTo>
                    <a:pt x="136" y="48"/>
                  </a:lnTo>
                  <a:lnTo>
                    <a:pt x="162" y="70"/>
                  </a:lnTo>
                  <a:lnTo>
                    <a:pt x="160" y="74"/>
                  </a:lnTo>
                  <a:lnTo>
                    <a:pt x="158" y="80"/>
                  </a:lnTo>
                  <a:lnTo>
                    <a:pt x="156" y="84"/>
                  </a:lnTo>
                  <a:lnTo>
                    <a:pt x="154" y="88"/>
                  </a:lnTo>
                  <a:lnTo>
                    <a:pt x="152" y="92"/>
                  </a:lnTo>
                  <a:lnTo>
                    <a:pt x="152" y="98"/>
                  </a:lnTo>
                  <a:lnTo>
                    <a:pt x="154" y="102"/>
                  </a:lnTo>
                  <a:lnTo>
                    <a:pt x="158" y="106"/>
                  </a:lnTo>
                  <a:lnTo>
                    <a:pt x="162" y="110"/>
                  </a:lnTo>
                  <a:lnTo>
                    <a:pt x="164" y="116"/>
                  </a:lnTo>
                  <a:lnTo>
                    <a:pt x="164" y="126"/>
                  </a:lnTo>
                  <a:lnTo>
                    <a:pt x="164" y="142"/>
                  </a:lnTo>
                  <a:lnTo>
                    <a:pt x="164" y="156"/>
                  </a:lnTo>
                  <a:lnTo>
                    <a:pt x="168" y="162"/>
                  </a:lnTo>
                  <a:lnTo>
                    <a:pt x="172" y="168"/>
                  </a:lnTo>
                  <a:lnTo>
                    <a:pt x="176" y="174"/>
                  </a:lnTo>
                  <a:lnTo>
                    <a:pt x="182" y="178"/>
                  </a:lnTo>
                  <a:lnTo>
                    <a:pt x="174" y="180"/>
                  </a:lnTo>
                  <a:lnTo>
                    <a:pt x="166" y="180"/>
                  </a:lnTo>
                  <a:lnTo>
                    <a:pt x="162" y="184"/>
                  </a:lnTo>
                  <a:lnTo>
                    <a:pt x="152" y="188"/>
                  </a:lnTo>
                  <a:lnTo>
                    <a:pt x="138" y="192"/>
                  </a:lnTo>
                  <a:lnTo>
                    <a:pt x="134" y="194"/>
                  </a:lnTo>
                  <a:lnTo>
                    <a:pt x="132" y="196"/>
                  </a:lnTo>
                  <a:lnTo>
                    <a:pt x="130" y="198"/>
                  </a:lnTo>
                  <a:lnTo>
                    <a:pt x="126" y="198"/>
                  </a:lnTo>
                  <a:lnTo>
                    <a:pt x="122" y="198"/>
                  </a:lnTo>
                  <a:lnTo>
                    <a:pt x="120" y="196"/>
                  </a:lnTo>
                  <a:lnTo>
                    <a:pt x="116" y="196"/>
                  </a:lnTo>
                  <a:lnTo>
                    <a:pt x="114" y="198"/>
                  </a:lnTo>
                  <a:lnTo>
                    <a:pt x="112" y="200"/>
                  </a:lnTo>
                  <a:lnTo>
                    <a:pt x="108" y="200"/>
                  </a:lnTo>
                  <a:lnTo>
                    <a:pt x="82" y="198"/>
                  </a:lnTo>
                  <a:lnTo>
                    <a:pt x="82" y="172"/>
                  </a:lnTo>
                  <a:lnTo>
                    <a:pt x="80" y="170"/>
                  </a:lnTo>
                  <a:lnTo>
                    <a:pt x="78" y="166"/>
                  </a:lnTo>
                  <a:lnTo>
                    <a:pt x="76" y="160"/>
                  </a:lnTo>
                  <a:lnTo>
                    <a:pt x="60" y="160"/>
                  </a:lnTo>
                  <a:lnTo>
                    <a:pt x="46" y="150"/>
                  </a:lnTo>
                  <a:lnTo>
                    <a:pt x="40" y="146"/>
                  </a:lnTo>
                  <a:lnTo>
                    <a:pt x="30" y="142"/>
                  </a:lnTo>
                  <a:lnTo>
                    <a:pt x="26" y="140"/>
                  </a:lnTo>
                  <a:lnTo>
                    <a:pt x="24" y="138"/>
                  </a:lnTo>
                  <a:lnTo>
                    <a:pt x="22" y="136"/>
                  </a:lnTo>
                  <a:lnTo>
                    <a:pt x="20" y="134"/>
                  </a:lnTo>
                  <a:lnTo>
                    <a:pt x="18" y="126"/>
                  </a:lnTo>
                  <a:lnTo>
                    <a:pt x="16" y="120"/>
                  </a:lnTo>
                  <a:lnTo>
                    <a:pt x="16" y="114"/>
                  </a:lnTo>
                  <a:lnTo>
                    <a:pt x="10" y="110"/>
                  </a:lnTo>
                  <a:lnTo>
                    <a:pt x="6" y="104"/>
                  </a:lnTo>
                  <a:lnTo>
                    <a:pt x="0" y="100"/>
                  </a:lnTo>
                  <a:lnTo>
                    <a:pt x="0" y="94"/>
                  </a:lnTo>
                  <a:lnTo>
                    <a:pt x="0" y="92"/>
                  </a:lnTo>
                  <a:lnTo>
                    <a:pt x="2" y="88"/>
                  </a:lnTo>
                  <a:lnTo>
                    <a:pt x="0" y="84"/>
                  </a:lnTo>
                  <a:lnTo>
                    <a:pt x="0" y="82"/>
                  </a:lnTo>
                  <a:lnTo>
                    <a:pt x="0" y="78"/>
                  </a:lnTo>
                  <a:lnTo>
                    <a:pt x="0" y="72"/>
                  </a:lnTo>
                  <a:lnTo>
                    <a:pt x="2" y="68"/>
                  </a:lnTo>
                  <a:lnTo>
                    <a:pt x="8" y="60"/>
                  </a:lnTo>
                  <a:lnTo>
                    <a:pt x="20" y="50"/>
                  </a:lnTo>
                  <a:lnTo>
                    <a:pt x="22" y="46"/>
                  </a:lnTo>
                  <a:lnTo>
                    <a:pt x="22" y="42"/>
                  </a:lnTo>
                  <a:lnTo>
                    <a:pt x="22" y="40"/>
                  </a:lnTo>
                  <a:lnTo>
                    <a:pt x="20" y="38"/>
                  </a:lnTo>
                  <a:lnTo>
                    <a:pt x="18" y="36"/>
                  </a:lnTo>
                  <a:lnTo>
                    <a:pt x="16" y="34"/>
                  </a:lnTo>
                  <a:lnTo>
                    <a:pt x="18" y="30"/>
                  </a:lnTo>
                  <a:lnTo>
                    <a:pt x="20" y="28"/>
                  </a:lnTo>
                  <a:lnTo>
                    <a:pt x="22" y="26"/>
                  </a:lnTo>
                  <a:lnTo>
                    <a:pt x="22" y="22"/>
                  </a:lnTo>
                  <a:lnTo>
                    <a:pt x="24" y="22"/>
                  </a:lnTo>
                  <a:lnTo>
                    <a:pt x="24" y="16"/>
                  </a:lnTo>
                  <a:lnTo>
                    <a:pt x="22" y="12"/>
                  </a:lnTo>
                  <a:lnTo>
                    <a:pt x="20" y="6"/>
                  </a:lnTo>
                  <a:lnTo>
                    <a:pt x="22" y="0"/>
                  </a:lnTo>
                  <a:lnTo>
                    <a:pt x="24" y="0"/>
                  </a:lnTo>
                  <a:lnTo>
                    <a:pt x="3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2" name="Freeform 102"/>
            <p:cNvSpPr>
              <a:spLocks/>
            </p:cNvSpPr>
            <p:nvPr/>
          </p:nvSpPr>
          <p:spPr bwMode="auto">
            <a:xfrm>
              <a:off x="6476978" y="2717791"/>
              <a:ext cx="33462" cy="37924"/>
            </a:xfrm>
            <a:custGeom>
              <a:avLst/>
              <a:gdLst>
                <a:gd name="T0" fmla="*/ 26 w 30"/>
                <a:gd name="T1" fmla="*/ 28 h 34"/>
                <a:gd name="T2" fmla="*/ 28 w 30"/>
                <a:gd name="T3" fmla="*/ 26 h 34"/>
                <a:gd name="T4" fmla="*/ 28 w 30"/>
                <a:gd name="T5" fmla="*/ 22 h 34"/>
                <a:gd name="T6" fmla="*/ 30 w 30"/>
                <a:gd name="T7" fmla="*/ 22 h 34"/>
                <a:gd name="T8" fmla="*/ 30 w 30"/>
                <a:gd name="T9" fmla="*/ 16 h 34"/>
                <a:gd name="T10" fmla="*/ 28 w 30"/>
                <a:gd name="T11" fmla="*/ 12 h 34"/>
                <a:gd name="T12" fmla="*/ 26 w 30"/>
                <a:gd name="T13" fmla="*/ 6 h 34"/>
                <a:gd name="T14" fmla="*/ 28 w 30"/>
                <a:gd name="T15" fmla="*/ 0 h 34"/>
                <a:gd name="T16" fmla="*/ 24 w 30"/>
                <a:gd name="T17" fmla="*/ 2 h 34"/>
                <a:gd name="T18" fmla="*/ 22 w 30"/>
                <a:gd name="T19" fmla="*/ 4 h 34"/>
                <a:gd name="T20" fmla="*/ 18 w 30"/>
                <a:gd name="T21" fmla="*/ 10 h 34"/>
                <a:gd name="T22" fmla="*/ 8 w 30"/>
                <a:gd name="T23" fmla="*/ 10 h 34"/>
                <a:gd name="T24" fmla="*/ 2 w 30"/>
                <a:gd name="T25" fmla="*/ 18 h 34"/>
                <a:gd name="T26" fmla="*/ 0 w 30"/>
                <a:gd name="T27" fmla="*/ 24 h 34"/>
                <a:gd name="T28" fmla="*/ 0 w 30"/>
                <a:gd name="T29" fmla="*/ 30 h 34"/>
                <a:gd name="T30" fmla="*/ 0 w 30"/>
                <a:gd name="T31" fmla="*/ 32 h 34"/>
                <a:gd name="T32" fmla="*/ 0 w 30"/>
                <a:gd name="T33" fmla="*/ 34 h 34"/>
                <a:gd name="T34" fmla="*/ 12 w 30"/>
                <a:gd name="T35" fmla="*/ 34 h 34"/>
                <a:gd name="T36" fmla="*/ 14 w 30"/>
                <a:gd name="T37" fmla="*/ 30 h 34"/>
                <a:gd name="T38" fmla="*/ 14 w 30"/>
                <a:gd name="T39" fmla="*/ 28 h 34"/>
                <a:gd name="T40" fmla="*/ 16 w 30"/>
                <a:gd name="T41" fmla="*/ 26 h 34"/>
                <a:gd name="T42" fmla="*/ 26 w 30"/>
                <a:gd name="T43" fmla="*/ 26 h 34"/>
                <a:gd name="T44" fmla="*/ 26 w 30"/>
                <a:gd name="T45" fmla="*/ 2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34">
                  <a:moveTo>
                    <a:pt x="26" y="28"/>
                  </a:moveTo>
                  <a:lnTo>
                    <a:pt x="28" y="26"/>
                  </a:lnTo>
                  <a:lnTo>
                    <a:pt x="28" y="22"/>
                  </a:lnTo>
                  <a:lnTo>
                    <a:pt x="30" y="22"/>
                  </a:lnTo>
                  <a:lnTo>
                    <a:pt x="30" y="16"/>
                  </a:lnTo>
                  <a:lnTo>
                    <a:pt x="28" y="12"/>
                  </a:lnTo>
                  <a:lnTo>
                    <a:pt x="26" y="6"/>
                  </a:lnTo>
                  <a:lnTo>
                    <a:pt x="28" y="0"/>
                  </a:lnTo>
                  <a:lnTo>
                    <a:pt x="24" y="2"/>
                  </a:lnTo>
                  <a:lnTo>
                    <a:pt x="22" y="4"/>
                  </a:lnTo>
                  <a:lnTo>
                    <a:pt x="18" y="10"/>
                  </a:lnTo>
                  <a:lnTo>
                    <a:pt x="8" y="10"/>
                  </a:lnTo>
                  <a:lnTo>
                    <a:pt x="2" y="18"/>
                  </a:lnTo>
                  <a:lnTo>
                    <a:pt x="0" y="24"/>
                  </a:lnTo>
                  <a:lnTo>
                    <a:pt x="0" y="30"/>
                  </a:lnTo>
                  <a:lnTo>
                    <a:pt x="0" y="32"/>
                  </a:lnTo>
                  <a:lnTo>
                    <a:pt x="0" y="34"/>
                  </a:lnTo>
                  <a:lnTo>
                    <a:pt x="12" y="34"/>
                  </a:lnTo>
                  <a:lnTo>
                    <a:pt x="14" y="30"/>
                  </a:lnTo>
                  <a:lnTo>
                    <a:pt x="14" y="28"/>
                  </a:lnTo>
                  <a:lnTo>
                    <a:pt x="16" y="26"/>
                  </a:lnTo>
                  <a:lnTo>
                    <a:pt x="26" y="26"/>
                  </a:lnTo>
                  <a:lnTo>
                    <a:pt x="26"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3" name="Freeform 103"/>
            <p:cNvSpPr>
              <a:spLocks/>
            </p:cNvSpPr>
            <p:nvPr/>
          </p:nvSpPr>
          <p:spPr bwMode="auto">
            <a:xfrm>
              <a:off x="6476978" y="2746791"/>
              <a:ext cx="31231" cy="46846"/>
            </a:xfrm>
            <a:custGeom>
              <a:avLst/>
              <a:gdLst>
                <a:gd name="T0" fmla="*/ 0 w 28"/>
                <a:gd name="T1" fmla="*/ 8 h 42"/>
                <a:gd name="T2" fmla="*/ 2 w 28"/>
                <a:gd name="T3" fmla="*/ 12 h 42"/>
                <a:gd name="T4" fmla="*/ 6 w 28"/>
                <a:gd name="T5" fmla="*/ 14 h 42"/>
                <a:gd name="T6" fmla="*/ 6 w 28"/>
                <a:gd name="T7" fmla="*/ 16 h 42"/>
                <a:gd name="T8" fmla="*/ 4 w 28"/>
                <a:gd name="T9" fmla="*/ 20 h 42"/>
                <a:gd name="T10" fmla="*/ 4 w 28"/>
                <a:gd name="T11" fmla="*/ 24 h 42"/>
                <a:gd name="T12" fmla="*/ 4 w 28"/>
                <a:gd name="T13" fmla="*/ 28 h 42"/>
                <a:gd name="T14" fmla="*/ 6 w 28"/>
                <a:gd name="T15" fmla="*/ 34 h 42"/>
                <a:gd name="T16" fmla="*/ 8 w 28"/>
                <a:gd name="T17" fmla="*/ 42 h 42"/>
                <a:gd name="T18" fmla="*/ 14 w 28"/>
                <a:gd name="T19" fmla="*/ 34 h 42"/>
                <a:gd name="T20" fmla="*/ 22 w 28"/>
                <a:gd name="T21" fmla="*/ 28 h 42"/>
                <a:gd name="T22" fmla="*/ 26 w 28"/>
                <a:gd name="T23" fmla="*/ 24 h 42"/>
                <a:gd name="T24" fmla="*/ 28 w 28"/>
                <a:gd name="T25" fmla="*/ 20 h 42"/>
                <a:gd name="T26" fmla="*/ 28 w 28"/>
                <a:gd name="T27" fmla="*/ 16 h 42"/>
                <a:gd name="T28" fmla="*/ 28 w 28"/>
                <a:gd name="T29" fmla="*/ 14 h 42"/>
                <a:gd name="T30" fmla="*/ 26 w 28"/>
                <a:gd name="T31" fmla="*/ 12 h 42"/>
                <a:gd name="T32" fmla="*/ 24 w 28"/>
                <a:gd name="T33" fmla="*/ 10 h 42"/>
                <a:gd name="T34" fmla="*/ 22 w 28"/>
                <a:gd name="T35" fmla="*/ 8 h 42"/>
                <a:gd name="T36" fmla="*/ 24 w 28"/>
                <a:gd name="T37" fmla="*/ 2 h 42"/>
                <a:gd name="T38" fmla="*/ 26 w 28"/>
                <a:gd name="T39" fmla="*/ 0 h 42"/>
                <a:gd name="T40" fmla="*/ 16 w 28"/>
                <a:gd name="T41" fmla="*/ 0 h 42"/>
                <a:gd name="T42" fmla="*/ 14 w 28"/>
                <a:gd name="T43" fmla="*/ 2 h 42"/>
                <a:gd name="T44" fmla="*/ 14 w 28"/>
                <a:gd name="T45" fmla="*/ 4 h 42"/>
                <a:gd name="T46" fmla="*/ 12 w 28"/>
                <a:gd name="T47" fmla="*/ 8 h 42"/>
                <a:gd name="T48" fmla="*/ 0 w 28"/>
                <a:gd name="T49" fmla="*/ 8 h 42"/>
                <a:gd name="T50" fmla="*/ 0 w 28"/>
                <a:gd name="T51" fmla="*/ 6 h 42"/>
                <a:gd name="T52" fmla="*/ 0 w 28"/>
                <a:gd name="T53" fmla="*/ 4 h 42"/>
                <a:gd name="T54" fmla="*/ 0 w 28"/>
                <a:gd name="T55"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 h="42">
                  <a:moveTo>
                    <a:pt x="0" y="8"/>
                  </a:moveTo>
                  <a:lnTo>
                    <a:pt x="2" y="12"/>
                  </a:lnTo>
                  <a:lnTo>
                    <a:pt x="6" y="14"/>
                  </a:lnTo>
                  <a:lnTo>
                    <a:pt x="6" y="16"/>
                  </a:lnTo>
                  <a:lnTo>
                    <a:pt x="4" y="20"/>
                  </a:lnTo>
                  <a:lnTo>
                    <a:pt x="4" y="24"/>
                  </a:lnTo>
                  <a:lnTo>
                    <a:pt x="4" y="28"/>
                  </a:lnTo>
                  <a:lnTo>
                    <a:pt x="6" y="34"/>
                  </a:lnTo>
                  <a:lnTo>
                    <a:pt x="8" y="42"/>
                  </a:lnTo>
                  <a:lnTo>
                    <a:pt x="14" y="34"/>
                  </a:lnTo>
                  <a:lnTo>
                    <a:pt x="22" y="28"/>
                  </a:lnTo>
                  <a:lnTo>
                    <a:pt x="26" y="24"/>
                  </a:lnTo>
                  <a:lnTo>
                    <a:pt x="28" y="20"/>
                  </a:lnTo>
                  <a:lnTo>
                    <a:pt x="28" y="16"/>
                  </a:lnTo>
                  <a:lnTo>
                    <a:pt x="28" y="14"/>
                  </a:lnTo>
                  <a:lnTo>
                    <a:pt x="26" y="12"/>
                  </a:lnTo>
                  <a:lnTo>
                    <a:pt x="24" y="10"/>
                  </a:lnTo>
                  <a:lnTo>
                    <a:pt x="22" y="8"/>
                  </a:lnTo>
                  <a:lnTo>
                    <a:pt x="24" y="2"/>
                  </a:lnTo>
                  <a:lnTo>
                    <a:pt x="26" y="0"/>
                  </a:lnTo>
                  <a:lnTo>
                    <a:pt x="16" y="0"/>
                  </a:lnTo>
                  <a:lnTo>
                    <a:pt x="14" y="2"/>
                  </a:lnTo>
                  <a:lnTo>
                    <a:pt x="14" y="4"/>
                  </a:lnTo>
                  <a:lnTo>
                    <a:pt x="12" y="8"/>
                  </a:lnTo>
                  <a:lnTo>
                    <a:pt x="0" y="8"/>
                  </a:lnTo>
                  <a:lnTo>
                    <a:pt x="0" y="6"/>
                  </a:lnTo>
                  <a:lnTo>
                    <a:pt x="0" y="4"/>
                  </a:lnTo>
                  <a:lnTo>
                    <a:pt x="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4" name="Freeform 104"/>
            <p:cNvSpPr>
              <a:spLocks/>
            </p:cNvSpPr>
            <p:nvPr/>
          </p:nvSpPr>
          <p:spPr bwMode="auto">
            <a:xfrm>
              <a:off x="6180279" y="2590635"/>
              <a:ext cx="332393" cy="385929"/>
            </a:xfrm>
            <a:custGeom>
              <a:avLst/>
              <a:gdLst>
                <a:gd name="T0" fmla="*/ 270 w 298"/>
                <a:gd name="T1" fmla="*/ 256 h 346"/>
                <a:gd name="T2" fmla="*/ 258 w 298"/>
                <a:gd name="T3" fmla="*/ 266 h 346"/>
                <a:gd name="T4" fmla="*/ 258 w 298"/>
                <a:gd name="T5" fmla="*/ 318 h 346"/>
                <a:gd name="T6" fmla="*/ 276 w 298"/>
                <a:gd name="T7" fmla="*/ 324 h 346"/>
                <a:gd name="T8" fmla="*/ 272 w 298"/>
                <a:gd name="T9" fmla="*/ 344 h 346"/>
                <a:gd name="T10" fmla="*/ 262 w 298"/>
                <a:gd name="T11" fmla="*/ 338 h 346"/>
                <a:gd name="T12" fmla="*/ 242 w 298"/>
                <a:gd name="T13" fmla="*/ 320 h 346"/>
                <a:gd name="T14" fmla="*/ 232 w 298"/>
                <a:gd name="T15" fmla="*/ 316 h 346"/>
                <a:gd name="T16" fmla="*/ 224 w 298"/>
                <a:gd name="T17" fmla="*/ 320 h 346"/>
                <a:gd name="T18" fmla="*/ 208 w 298"/>
                <a:gd name="T19" fmla="*/ 312 h 346"/>
                <a:gd name="T20" fmla="*/ 186 w 298"/>
                <a:gd name="T21" fmla="*/ 300 h 346"/>
                <a:gd name="T22" fmla="*/ 166 w 298"/>
                <a:gd name="T23" fmla="*/ 302 h 346"/>
                <a:gd name="T24" fmla="*/ 158 w 298"/>
                <a:gd name="T25" fmla="*/ 294 h 346"/>
                <a:gd name="T26" fmla="*/ 152 w 298"/>
                <a:gd name="T27" fmla="*/ 280 h 346"/>
                <a:gd name="T28" fmla="*/ 152 w 298"/>
                <a:gd name="T29" fmla="*/ 232 h 346"/>
                <a:gd name="T30" fmla="*/ 134 w 298"/>
                <a:gd name="T31" fmla="*/ 232 h 346"/>
                <a:gd name="T32" fmla="*/ 110 w 298"/>
                <a:gd name="T33" fmla="*/ 228 h 346"/>
                <a:gd name="T34" fmla="*/ 106 w 298"/>
                <a:gd name="T35" fmla="*/ 242 h 346"/>
                <a:gd name="T36" fmla="*/ 82 w 298"/>
                <a:gd name="T37" fmla="*/ 242 h 346"/>
                <a:gd name="T38" fmla="*/ 66 w 298"/>
                <a:gd name="T39" fmla="*/ 220 h 346"/>
                <a:gd name="T40" fmla="*/ 0 w 298"/>
                <a:gd name="T41" fmla="*/ 202 h 346"/>
                <a:gd name="T42" fmla="*/ 8 w 298"/>
                <a:gd name="T43" fmla="*/ 184 h 346"/>
                <a:gd name="T44" fmla="*/ 20 w 298"/>
                <a:gd name="T45" fmla="*/ 184 h 346"/>
                <a:gd name="T46" fmla="*/ 26 w 298"/>
                <a:gd name="T47" fmla="*/ 180 h 346"/>
                <a:gd name="T48" fmla="*/ 32 w 298"/>
                <a:gd name="T49" fmla="*/ 184 h 346"/>
                <a:gd name="T50" fmla="*/ 46 w 298"/>
                <a:gd name="T51" fmla="*/ 182 h 346"/>
                <a:gd name="T52" fmla="*/ 56 w 298"/>
                <a:gd name="T53" fmla="*/ 156 h 346"/>
                <a:gd name="T54" fmla="*/ 64 w 298"/>
                <a:gd name="T55" fmla="*/ 136 h 346"/>
                <a:gd name="T56" fmla="*/ 74 w 298"/>
                <a:gd name="T57" fmla="*/ 118 h 346"/>
                <a:gd name="T58" fmla="*/ 82 w 298"/>
                <a:gd name="T59" fmla="*/ 108 h 346"/>
                <a:gd name="T60" fmla="*/ 80 w 298"/>
                <a:gd name="T61" fmla="*/ 98 h 346"/>
                <a:gd name="T62" fmla="*/ 98 w 298"/>
                <a:gd name="T63" fmla="*/ 44 h 346"/>
                <a:gd name="T64" fmla="*/ 94 w 298"/>
                <a:gd name="T65" fmla="*/ 36 h 346"/>
                <a:gd name="T66" fmla="*/ 98 w 298"/>
                <a:gd name="T67" fmla="*/ 16 h 346"/>
                <a:gd name="T68" fmla="*/ 108 w 298"/>
                <a:gd name="T69" fmla="*/ 6 h 346"/>
                <a:gd name="T70" fmla="*/ 122 w 298"/>
                <a:gd name="T71" fmla="*/ 8 h 346"/>
                <a:gd name="T72" fmla="*/ 152 w 298"/>
                <a:gd name="T73" fmla="*/ 20 h 346"/>
                <a:gd name="T74" fmla="*/ 162 w 298"/>
                <a:gd name="T75" fmla="*/ 18 h 346"/>
                <a:gd name="T76" fmla="*/ 170 w 298"/>
                <a:gd name="T77" fmla="*/ 14 h 346"/>
                <a:gd name="T78" fmla="*/ 182 w 298"/>
                <a:gd name="T79" fmla="*/ 10 h 346"/>
                <a:gd name="T80" fmla="*/ 204 w 298"/>
                <a:gd name="T81" fmla="*/ 8 h 346"/>
                <a:gd name="T82" fmla="*/ 216 w 298"/>
                <a:gd name="T83" fmla="*/ 2 h 346"/>
                <a:gd name="T84" fmla="*/ 246 w 298"/>
                <a:gd name="T85" fmla="*/ 14 h 346"/>
                <a:gd name="T86" fmla="*/ 260 w 298"/>
                <a:gd name="T87" fmla="*/ 16 h 346"/>
                <a:gd name="T88" fmla="*/ 272 w 298"/>
                <a:gd name="T89" fmla="*/ 16 h 346"/>
                <a:gd name="T90" fmla="*/ 284 w 298"/>
                <a:gd name="T91" fmla="*/ 24 h 346"/>
                <a:gd name="T92" fmla="*/ 296 w 298"/>
                <a:gd name="T93" fmla="*/ 50 h 346"/>
                <a:gd name="T94" fmla="*/ 292 w 298"/>
                <a:gd name="T95" fmla="*/ 72 h 346"/>
                <a:gd name="T96" fmla="*/ 274 w 298"/>
                <a:gd name="T97" fmla="*/ 102 h 346"/>
                <a:gd name="T98" fmla="*/ 268 w 298"/>
                <a:gd name="T99" fmla="*/ 132 h 346"/>
                <a:gd name="T100" fmla="*/ 268 w 298"/>
                <a:gd name="T101" fmla="*/ 152 h 346"/>
                <a:gd name="T102" fmla="*/ 270 w 298"/>
                <a:gd name="T103" fmla="*/ 160 h 346"/>
                <a:gd name="T104" fmla="*/ 272 w 298"/>
                <a:gd name="T105" fmla="*/ 174 h 346"/>
                <a:gd name="T106" fmla="*/ 272 w 298"/>
                <a:gd name="T107" fmla="*/ 192 h 346"/>
                <a:gd name="T108" fmla="*/ 274 w 298"/>
                <a:gd name="T109" fmla="*/ 202 h 346"/>
                <a:gd name="T110" fmla="*/ 272 w 298"/>
                <a:gd name="T111" fmla="*/ 214 h 346"/>
                <a:gd name="T112" fmla="*/ 288 w 298"/>
                <a:gd name="T113" fmla="*/ 228 h 346"/>
                <a:gd name="T114" fmla="*/ 292 w 298"/>
                <a:gd name="T115" fmla="*/ 24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6">
                  <a:moveTo>
                    <a:pt x="290" y="248"/>
                  </a:moveTo>
                  <a:lnTo>
                    <a:pt x="280" y="250"/>
                  </a:lnTo>
                  <a:lnTo>
                    <a:pt x="270" y="256"/>
                  </a:lnTo>
                  <a:lnTo>
                    <a:pt x="264" y="258"/>
                  </a:lnTo>
                  <a:lnTo>
                    <a:pt x="260" y="262"/>
                  </a:lnTo>
                  <a:lnTo>
                    <a:pt x="258" y="266"/>
                  </a:lnTo>
                  <a:lnTo>
                    <a:pt x="256" y="272"/>
                  </a:lnTo>
                  <a:lnTo>
                    <a:pt x="256" y="310"/>
                  </a:lnTo>
                  <a:lnTo>
                    <a:pt x="258" y="318"/>
                  </a:lnTo>
                  <a:lnTo>
                    <a:pt x="260" y="320"/>
                  </a:lnTo>
                  <a:lnTo>
                    <a:pt x="266" y="324"/>
                  </a:lnTo>
                  <a:lnTo>
                    <a:pt x="276" y="324"/>
                  </a:lnTo>
                  <a:lnTo>
                    <a:pt x="276" y="336"/>
                  </a:lnTo>
                  <a:lnTo>
                    <a:pt x="274" y="340"/>
                  </a:lnTo>
                  <a:lnTo>
                    <a:pt x="272" y="344"/>
                  </a:lnTo>
                  <a:lnTo>
                    <a:pt x="268" y="346"/>
                  </a:lnTo>
                  <a:lnTo>
                    <a:pt x="266" y="346"/>
                  </a:lnTo>
                  <a:lnTo>
                    <a:pt x="262" y="338"/>
                  </a:lnTo>
                  <a:lnTo>
                    <a:pt x="258" y="334"/>
                  </a:lnTo>
                  <a:lnTo>
                    <a:pt x="248" y="326"/>
                  </a:lnTo>
                  <a:lnTo>
                    <a:pt x="242" y="320"/>
                  </a:lnTo>
                  <a:lnTo>
                    <a:pt x="238" y="318"/>
                  </a:lnTo>
                  <a:lnTo>
                    <a:pt x="238" y="314"/>
                  </a:lnTo>
                  <a:lnTo>
                    <a:pt x="232" y="316"/>
                  </a:lnTo>
                  <a:lnTo>
                    <a:pt x="230" y="318"/>
                  </a:lnTo>
                  <a:lnTo>
                    <a:pt x="228" y="318"/>
                  </a:lnTo>
                  <a:lnTo>
                    <a:pt x="224" y="320"/>
                  </a:lnTo>
                  <a:lnTo>
                    <a:pt x="218" y="318"/>
                  </a:lnTo>
                  <a:lnTo>
                    <a:pt x="212" y="316"/>
                  </a:lnTo>
                  <a:lnTo>
                    <a:pt x="208" y="312"/>
                  </a:lnTo>
                  <a:lnTo>
                    <a:pt x="206" y="308"/>
                  </a:lnTo>
                  <a:lnTo>
                    <a:pt x="190" y="302"/>
                  </a:lnTo>
                  <a:lnTo>
                    <a:pt x="186" y="300"/>
                  </a:lnTo>
                  <a:lnTo>
                    <a:pt x="178" y="300"/>
                  </a:lnTo>
                  <a:lnTo>
                    <a:pt x="170" y="300"/>
                  </a:lnTo>
                  <a:lnTo>
                    <a:pt x="166" y="302"/>
                  </a:lnTo>
                  <a:lnTo>
                    <a:pt x="162" y="302"/>
                  </a:lnTo>
                  <a:lnTo>
                    <a:pt x="156" y="300"/>
                  </a:lnTo>
                  <a:lnTo>
                    <a:pt x="158" y="294"/>
                  </a:lnTo>
                  <a:lnTo>
                    <a:pt x="158" y="290"/>
                  </a:lnTo>
                  <a:lnTo>
                    <a:pt x="156" y="282"/>
                  </a:lnTo>
                  <a:lnTo>
                    <a:pt x="152" y="280"/>
                  </a:lnTo>
                  <a:lnTo>
                    <a:pt x="152" y="276"/>
                  </a:lnTo>
                  <a:lnTo>
                    <a:pt x="154" y="254"/>
                  </a:lnTo>
                  <a:lnTo>
                    <a:pt x="152" y="232"/>
                  </a:lnTo>
                  <a:lnTo>
                    <a:pt x="146" y="234"/>
                  </a:lnTo>
                  <a:lnTo>
                    <a:pt x="138" y="234"/>
                  </a:lnTo>
                  <a:lnTo>
                    <a:pt x="134" y="232"/>
                  </a:lnTo>
                  <a:lnTo>
                    <a:pt x="132" y="230"/>
                  </a:lnTo>
                  <a:lnTo>
                    <a:pt x="130" y="228"/>
                  </a:lnTo>
                  <a:lnTo>
                    <a:pt x="110" y="228"/>
                  </a:lnTo>
                  <a:lnTo>
                    <a:pt x="110" y="236"/>
                  </a:lnTo>
                  <a:lnTo>
                    <a:pt x="108" y="240"/>
                  </a:lnTo>
                  <a:lnTo>
                    <a:pt x="106" y="242"/>
                  </a:lnTo>
                  <a:lnTo>
                    <a:pt x="98" y="242"/>
                  </a:lnTo>
                  <a:lnTo>
                    <a:pt x="86" y="242"/>
                  </a:lnTo>
                  <a:lnTo>
                    <a:pt x="82" y="242"/>
                  </a:lnTo>
                  <a:lnTo>
                    <a:pt x="80" y="240"/>
                  </a:lnTo>
                  <a:lnTo>
                    <a:pt x="72" y="232"/>
                  </a:lnTo>
                  <a:lnTo>
                    <a:pt x="66" y="220"/>
                  </a:lnTo>
                  <a:lnTo>
                    <a:pt x="66" y="208"/>
                  </a:lnTo>
                  <a:lnTo>
                    <a:pt x="2" y="208"/>
                  </a:lnTo>
                  <a:lnTo>
                    <a:pt x="0" y="202"/>
                  </a:lnTo>
                  <a:lnTo>
                    <a:pt x="2" y="190"/>
                  </a:lnTo>
                  <a:lnTo>
                    <a:pt x="4" y="186"/>
                  </a:lnTo>
                  <a:lnTo>
                    <a:pt x="8" y="184"/>
                  </a:lnTo>
                  <a:lnTo>
                    <a:pt x="14" y="184"/>
                  </a:lnTo>
                  <a:lnTo>
                    <a:pt x="16" y="184"/>
                  </a:lnTo>
                  <a:lnTo>
                    <a:pt x="20" y="184"/>
                  </a:lnTo>
                  <a:lnTo>
                    <a:pt x="22" y="182"/>
                  </a:lnTo>
                  <a:lnTo>
                    <a:pt x="24" y="180"/>
                  </a:lnTo>
                  <a:lnTo>
                    <a:pt x="26" y="180"/>
                  </a:lnTo>
                  <a:lnTo>
                    <a:pt x="30" y="180"/>
                  </a:lnTo>
                  <a:lnTo>
                    <a:pt x="30" y="184"/>
                  </a:lnTo>
                  <a:lnTo>
                    <a:pt x="32" y="184"/>
                  </a:lnTo>
                  <a:lnTo>
                    <a:pt x="36" y="184"/>
                  </a:lnTo>
                  <a:lnTo>
                    <a:pt x="42" y="184"/>
                  </a:lnTo>
                  <a:lnTo>
                    <a:pt x="46" y="182"/>
                  </a:lnTo>
                  <a:lnTo>
                    <a:pt x="50" y="176"/>
                  </a:lnTo>
                  <a:lnTo>
                    <a:pt x="52" y="168"/>
                  </a:lnTo>
                  <a:lnTo>
                    <a:pt x="56" y="156"/>
                  </a:lnTo>
                  <a:lnTo>
                    <a:pt x="56" y="142"/>
                  </a:lnTo>
                  <a:lnTo>
                    <a:pt x="60" y="140"/>
                  </a:lnTo>
                  <a:lnTo>
                    <a:pt x="64" y="136"/>
                  </a:lnTo>
                  <a:lnTo>
                    <a:pt x="66" y="126"/>
                  </a:lnTo>
                  <a:lnTo>
                    <a:pt x="70" y="122"/>
                  </a:lnTo>
                  <a:lnTo>
                    <a:pt x="74" y="118"/>
                  </a:lnTo>
                  <a:lnTo>
                    <a:pt x="78" y="116"/>
                  </a:lnTo>
                  <a:lnTo>
                    <a:pt x="80" y="112"/>
                  </a:lnTo>
                  <a:lnTo>
                    <a:pt x="82" y="108"/>
                  </a:lnTo>
                  <a:lnTo>
                    <a:pt x="80" y="104"/>
                  </a:lnTo>
                  <a:lnTo>
                    <a:pt x="80" y="102"/>
                  </a:lnTo>
                  <a:lnTo>
                    <a:pt x="80" y="98"/>
                  </a:lnTo>
                  <a:lnTo>
                    <a:pt x="92" y="68"/>
                  </a:lnTo>
                  <a:lnTo>
                    <a:pt x="96" y="54"/>
                  </a:lnTo>
                  <a:lnTo>
                    <a:pt x="98" y="44"/>
                  </a:lnTo>
                  <a:lnTo>
                    <a:pt x="96" y="40"/>
                  </a:lnTo>
                  <a:lnTo>
                    <a:pt x="96" y="38"/>
                  </a:lnTo>
                  <a:lnTo>
                    <a:pt x="94" y="36"/>
                  </a:lnTo>
                  <a:lnTo>
                    <a:pt x="94" y="34"/>
                  </a:lnTo>
                  <a:lnTo>
                    <a:pt x="96" y="24"/>
                  </a:lnTo>
                  <a:lnTo>
                    <a:pt x="98" y="16"/>
                  </a:lnTo>
                  <a:lnTo>
                    <a:pt x="100" y="12"/>
                  </a:lnTo>
                  <a:lnTo>
                    <a:pt x="104" y="10"/>
                  </a:lnTo>
                  <a:lnTo>
                    <a:pt x="108" y="6"/>
                  </a:lnTo>
                  <a:lnTo>
                    <a:pt x="110" y="6"/>
                  </a:lnTo>
                  <a:lnTo>
                    <a:pt x="116" y="6"/>
                  </a:lnTo>
                  <a:lnTo>
                    <a:pt x="122" y="8"/>
                  </a:lnTo>
                  <a:lnTo>
                    <a:pt x="134" y="14"/>
                  </a:lnTo>
                  <a:lnTo>
                    <a:pt x="144" y="20"/>
                  </a:lnTo>
                  <a:lnTo>
                    <a:pt x="152" y="20"/>
                  </a:lnTo>
                  <a:lnTo>
                    <a:pt x="160" y="20"/>
                  </a:lnTo>
                  <a:lnTo>
                    <a:pt x="162" y="20"/>
                  </a:lnTo>
                  <a:lnTo>
                    <a:pt x="162" y="18"/>
                  </a:lnTo>
                  <a:lnTo>
                    <a:pt x="164" y="14"/>
                  </a:lnTo>
                  <a:lnTo>
                    <a:pt x="166" y="12"/>
                  </a:lnTo>
                  <a:lnTo>
                    <a:pt x="170" y="14"/>
                  </a:lnTo>
                  <a:lnTo>
                    <a:pt x="172" y="14"/>
                  </a:lnTo>
                  <a:lnTo>
                    <a:pt x="178" y="12"/>
                  </a:lnTo>
                  <a:lnTo>
                    <a:pt x="182" y="10"/>
                  </a:lnTo>
                  <a:lnTo>
                    <a:pt x="188" y="8"/>
                  </a:lnTo>
                  <a:lnTo>
                    <a:pt x="192" y="8"/>
                  </a:lnTo>
                  <a:lnTo>
                    <a:pt x="204" y="8"/>
                  </a:lnTo>
                  <a:lnTo>
                    <a:pt x="206" y="2"/>
                  </a:lnTo>
                  <a:lnTo>
                    <a:pt x="210" y="0"/>
                  </a:lnTo>
                  <a:lnTo>
                    <a:pt x="216" y="2"/>
                  </a:lnTo>
                  <a:lnTo>
                    <a:pt x="224" y="4"/>
                  </a:lnTo>
                  <a:lnTo>
                    <a:pt x="236" y="4"/>
                  </a:lnTo>
                  <a:lnTo>
                    <a:pt x="246" y="14"/>
                  </a:lnTo>
                  <a:lnTo>
                    <a:pt x="252" y="16"/>
                  </a:lnTo>
                  <a:lnTo>
                    <a:pt x="260" y="20"/>
                  </a:lnTo>
                  <a:lnTo>
                    <a:pt x="260" y="16"/>
                  </a:lnTo>
                  <a:lnTo>
                    <a:pt x="264" y="16"/>
                  </a:lnTo>
                  <a:lnTo>
                    <a:pt x="268" y="20"/>
                  </a:lnTo>
                  <a:lnTo>
                    <a:pt x="272" y="16"/>
                  </a:lnTo>
                  <a:lnTo>
                    <a:pt x="280" y="16"/>
                  </a:lnTo>
                  <a:lnTo>
                    <a:pt x="282" y="20"/>
                  </a:lnTo>
                  <a:lnTo>
                    <a:pt x="284" y="24"/>
                  </a:lnTo>
                  <a:lnTo>
                    <a:pt x="294" y="32"/>
                  </a:lnTo>
                  <a:lnTo>
                    <a:pt x="296" y="44"/>
                  </a:lnTo>
                  <a:lnTo>
                    <a:pt x="296" y="50"/>
                  </a:lnTo>
                  <a:lnTo>
                    <a:pt x="298" y="54"/>
                  </a:lnTo>
                  <a:lnTo>
                    <a:pt x="298" y="64"/>
                  </a:lnTo>
                  <a:lnTo>
                    <a:pt x="292" y="72"/>
                  </a:lnTo>
                  <a:lnTo>
                    <a:pt x="286" y="80"/>
                  </a:lnTo>
                  <a:lnTo>
                    <a:pt x="280" y="92"/>
                  </a:lnTo>
                  <a:lnTo>
                    <a:pt x="274" y="102"/>
                  </a:lnTo>
                  <a:lnTo>
                    <a:pt x="274" y="124"/>
                  </a:lnTo>
                  <a:lnTo>
                    <a:pt x="272" y="128"/>
                  </a:lnTo>
                  <a:lnTo>
                    <a:pt x="268" y="132"/>
                  </a:lnTo>
                  <a:lnTo>
                    <a:pt x="266" y="138"/>
                  </a:lnTo>
                  <a:lnTo>
                    <a:pt x="266" y="148"/>
                  </a:lnTo>
                  <a:lnTo>
                    <a:pt x="268" y="152"/>
                  </a:lnTo>
                  <a:lnTo>
                    <a:pt x="272" y="154"/>
                  </a:lnTo>
                  <a:lnTo>
                    <a:pt x="272" y="156"/>
                  </a:lnTo>
                  <a:lnTo>
                    <a:pt x="270" y="160"/>
                  </a:lnTo>
                  <a:lnTo>
                    <a:pt x="270" y="164"/>
                  </a:lnTo>
                  <a:lnTo>
                    <a:pt x="270" y="168"/>
                  </a:lnTo>
                  <a:lnTo>
                    <a:pt x="272" y="174"/>
                  </a:lnTo>
                  <a:lnTo>
                    <a:pt x="274" y="182"/>
                  </a:lnTo>
                  <a:lnTo>
                    <a:pt x="272" y="186"/>
                  </a:lnTo>
                  <a:lnTo>
                    <a:pt x="272" y="192"/>
                  </a:lnTo>
                  <a:lnTo>
                    <a:pt x="272" y="196"/>
                  </a:lnTo>
                  <a:lnTo>
                    <a:pt x="272" y="198"/>
                  </a:lnTo>
                  <a:lnTo>
                    <a:pt x="274" y="202"/>
                  </a:lnTo>
                  <a:lnTo>
                    <a:pt x="272" y="206"/>
                  </a:lnTo>
                  <a:lnTo>
                    <a:pt x="272" y="208"/>
                  </a:lnTo>
                  <a:lnTo>
                    <a:pt x="272" y="214"/>
                  </a:lnTo>
                  <a:lnTo>
                    <a:pt x="278" y="218"/>
                  </a:lnTo>
                  <a:lnTo>
                    <a:pt x="282" y="224"/>
                  </a:lnTo>
                  <a:lnTo>
                    <a:pt x="288" y="228"/>
                  </a:lnTo>
                  <a:lnTo>
                    <a:pt x="288" y="234"/>
                  </a:lnTo>
                  <a:lnTo>
                    <a:pt x="290" y="240"/>
                  </a:lnTo>
                  <a:lnTo>
                    <a:pt x="292" y="248"/>
                  </a:lnTo>
                  <a:lnTo>
                    <a:pt x="290" y="24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5" name="Freeform 105"/>
            <p:cNvSpPr>
              <a:spLocks/>
            </p:cNvSpPr>
            <p:nvPr/>
          </p:nvSpPr>
          <p:spPr bwMode="auto">
            <a:xfrm>
              <a:off x="6492594" y="2916331"/>
              <a:ext cx="194082" cy="332389"/>
            </a:xfrm>
            <a:custGeom>
              <a:avLst/>
              <a:gdLst>
                <a:gd name="T0" fmla="*/ 32 w 174"/>
                <a:gd name="T1" fmla="*/ 288 h 298"/>
                <a:gd name="T2" fmla="*/ 34 w 174"/>
                <a:gd name="T3" fmla="*/ 274 h 298"/>
                <a:gd name="T4" fmla="*/ 44 w 174"/>
                <a:gd name="T5" fmla="*/ 268 h 298"/>
                <a:gd name="T6" fmla="*/ 66 w 174"/>
                <a:gd name="T7" fmla="*/ 258 h 298"/>
                <a:gd name="T8" fmla="*/ 74 w 174"/>
                <a:gd name="T9" fmla="*/ 248 h 298"/>
                <a:gd name="T10" fmla="*/ 78 w 174"/>
                <a:gd name="T11" fmla="*/ 218 h 298"/>
                <a:gd name="T12" fmla="*/ 76 w 174"/>
                <a:gd name="T13" fmla="*/ 204 h 298"/>
                <a:gd name="T14" fmla="*/ 74 w 174"/>
                <a:gd name="T15" fmla="*/ 192 h 298"/>
                <a:gd name="T16" fmla="*/ 70 w 174"/>
                <a:gd name="T17" fmla="*/ 182 h 298"/>
                <a:gd name="T18" fmla="*/ 70 w 174"/>
                <a:gd name="T19" fmla="*/ 172 h 298"/>
                <a:gd name="T20" fmla="*/ 76 w 174"/>
                <a:gd name="T21" fmla="*/ 162 h 298"/>
                <a:gd name="T22" fmla="*/ 94 w 174"/>
                <a:gd name="T23" fmla="*/ 152 h 298"/>
                <a:gd name="T24" fmla="*/ 102 w 174"/>
                <a:gd name="T25" fmla="*/ 140 h 298"/>
                <a:gd name="T26" fmla="*/ 112 w 174"/>
                <a:gd name="T27" fmla="*/ 128 h 298"/>
                <a:gd name="T28" fmla="*/ 150 w 174"/>
                <a:gd name="T29" fmla="*/ 108 h 298"/>
                <a:gd name="T30" fmla="*/ 162 w 174"/>
                <a:gd name="T31" fmla="*/ 94 h 298"/>
                <a:gd name="T32" fmla="*/ 168 w 174"/>
                <a:gd name="T33" fmla="*/ 76 h 298"/>
                <a:gd name="T34" fmla="*/ 170 w 174"/>
                <a:gd name="T35" fmla="*/ 56 h 298"/>
                <a:gd name="T36" fmla="*/ 174 w 174"/>
                <a:gd name="T37" fmla="*/ 48 h 298"/>
                <a:gd name="T38" fmla="*/ 172 w 174"/>
                <a:gd name="T39" fmla="*/ 10 h 298"/>
                <a:gd name="T40" fmla="*/ 166 w 174"/>
                <a:gd name="T41" fmla="*/ 2 h 298"/>
                <a:gd name="T42" fmla="*/ 154 w 174"/>
                <a:gd name="T43" fmla="*/ 6 h 298"/>
                <a:gd name="T44" fmla="*/ 130 w 174"/>
                <a:gd name="T45" fmla="*/ 14 h 298"/>
                <a:gd name="T46" fmla="*/ 124 w 174"/>
                <a:gd name="T47" fmla="*/ 18 h 298"/>
                <a:gd name="T48" fmla="*/ 118 w 174"/>
                <a:gd name="T49" fmla="*/ 20 h 298"/>
                <a:gd name="T50" fmla="*/ 112 w 174"/>
                <a:gd name="T51" fmla="*/ 18 h 298"/>
                <a:gd name="T52" fmla="*/ 106 w 174"/>
                <a:gd name="T53" fmla="*/ 20 h 298"/>
                <a:gd name="T54" fmla="*/ 100 w 174"/>
                <a:gd name="T55" fmla="*/ 22 h 298"/>
                <a:gd name="T56" fmla="*/ 72 w 174"/>
                <a:gd name="T57" fmla="*/ 28 h 298"/>
                <a:gd name="T58" fmla="*/ 72 w 174"/>
                <a:gd name="T59" fmla="*/ 42 h 298"/>
                <a:gd name="T60" fmla="*/ 80 w 174"/>
                <a:gd name="T61" fmla="*/ 56 h 298"/>
                <a:gd name="T62" fmla="*/ 92 w 174"/>
                <a:gd name="T63" fmla="*/ 74 h 298"/>
                <a:gd name="T64" fmla="*/ 92 w 174"/>
                <a:gd name="T65" fmla="*/ 88 h 298"/>
                <a:gd name="T66" fmla="*/ 88 w 174"/>
                <a:gd name="T67" fmla="*/ 100 h 298"/>
                <a:gd name="T68" fmla="*/ 82 w 174"/>
                <a:gd name="T69" fmla="*/ 106 h 298"/>
                <a:gd name="T70" fmla="*/ 78 w 174"/>
                <a:gd name="T71" fmla="*/ 110 h 298"/>
                <a:gd name="T72" fmla="*/ 76 w 174"/>
                <a:gd name="T73" fmla="*/ 114 h 298"/>
                <a:gd name="T74" fmla="*/ 68 w 174"/>
                <a:gd name="T75" fmla="*/ 108 h 298"/>
                <a:gd name="T76" fmla="*/ 68 w 174"/>
                <a:gd name="T77" fmla="*/ 90 h 298"/>
                <a:gd name="T78" fmla="*/ 70 w 174"/>
                <a:gd name="T79" fmla="*/ 72 h 298"/>
                <a:gd name="T80" fmla="*/ 56 w 174"/>
                <a:gd name="T81" fmla="*/ 72 h 298"/>
                <a:gd name="T82" fmla="*/ 50 w 174"/>
                <a:gd name="T83" fmla="*/ 64 h 298"/>
                <a:gd name="T84" fmla="*/ 34 w 174"/>
                <a:gd name="T85" fmla="*/ 70 h 298"/>
                <a:gd name="T86" fmla="*/ 12 w 174"/>
                <a:gd name="T87" fmla="*/ 76 h 298"/>
                <a:gd name="T88" fmla="*/ 0 w 174"/>
                <a:gd name="T89" fmla="*/ 82 h 298"/>
                <a:gd name="T90" fmla="*/ 18 w 174"/>
                <a:gd name="T91" fmla="*/ 102 h 298"/>
                <a:gd name="T92" fmla="*/ 36 w 174"/>
                <a:gd name="T93" fmla="*/ 110 h 298"/>
                <a:gd name="T94" fmla="*/ 44 w 174"/>
                <a:gd name="T95" fmla="*/ 120 h 298"/>
                <a:gd name="T96" fmla="*/ 44 w 174"/>
                <a:gd name="T97" fmla="*/ 136 h 298"/>
                <a:gd name="T98" fmla="*/ 40 w 174"/>
                <a:gd name="T99" fmla="*/ 148 h 298"/>
                <a:gd name="T100" fmla="*/ 40 w 174"/>
                <a:gd name="T101" fmla="*/ 168 h 298"/>
                <a:gd name="T102" fmla="*/ 36 w 174"/>
                <a:gd name="T103" fmla="*/ 188 h 298"/>
                <a:gd name="T104" fmla="*/ 18 w 174"/>
                <a:gd name="T105" fmla="*/ 208 h 298"/>
                <a:gd name="T106" fmla="*/ 14 w 174"/>
                <a:gd name="T107" fmla="*/ 226 h 298"/>
                <a:gd name="T108" fmla="*/ 20 w 174"/>
                <a:gd name="T109" fmla="*/ 242 h 298"/>
                <a:gd name="T110" fmla="*/ 20 w 174"/>
                <a:gd name="T111" fmla="*/ 258 h 298"/>
                <a:gd name="T112" fmla="*/ 18 w 174"/>
                <a:gd name="T113" fmla="*/ 298 h 298"/>
                <a:gd name="T114" fmla="*/ 30 w 174"/>
                <a:gd name="T115"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 h="298">
                  <a:moveTo>
                    <a:pt x="30" y="298"/>
                  </a:moveTo>
                  <a:lnTo>
                    <a:pt x="32" y="288"/>
                  </a:lnTo>
                  <a:lnTo>
                    <a:pt x="32" y="282"/>
                  </a:lnTo>
                  <a:lnTo>
                    <a:pt x="34" y="274"/>
                  </a:lnTo>
                  <a:lnTo>
                    <a:pt x="38" y="270"/>
                  </a:lnTo>
                  <a:lnTo>
                    <a:pt x="44" y="268"/>
                  </a:lnTo>
                  <a:lnTo>
                    <a:pt x="50" y="264"/>
                  </a:lnTo>
                  <a:lnTo>
                    <a:pt x="66" y="258"/>
                  </a:lnTo>
                  <a:lnTo>
                    <a:pt x="72" y="254"/>
                  </a:lnTo>
                  <a:lnTo>
                    <a:pt x="74" y="248"/>
                  </a:lnTo>
                  <a:lnTo>
                    <a:pt x="78" y="232"/>
                  </a:lnTo>
                  <a:lnTo>
                    <a:pt x="78" y="218"/>
                  </a:lnTo>
                  <a:lnTo>
                    <a:pt x="78" y="210"/>
                  </a:lnTo>
                  <a:lnTo>
                    <a:pt x="76" y="204"/>
                  </a:lnTo>
                  <a:lnTo>
                    <a:pt x="74" y="196"/>
                  </a:lnTo>
                  <a:lnTo>
                    <a:pt x="74" y="192"/>
                  </a:lnTo>
                  <a:lnTo>
                    <a:pt x="74" y="186"/>
                  </a:lnTo>
                  <a:lnTo>
                    <a:pt x="70" y="182"/>
                  </a:lnTo>
                  <a:lnTo>
                    <a:pt x="70" y="178"/>
                  </a:lnTo>
                  <a:lnTo>
                    <a:pt x="70" y="172"/>
                  </a:lnTo>
                  <a:lnTo>
                    <a:pt x="72" y="168"/>
                  </a:lnTo>
                  <a:lnTo>
                    <a:pt x="76" y="162"/>
                  </a:lnTo>
                  <a:lnTo>
                    <a:pt x="86" y="156"/>
                  </a:lnTo>
                  <a:lnTo>
                    <a:pt x="94" y="152"/>
                  </a:lnTo>
                  <a:lnTo>
                    <a:pt x="100" y="148"/>
                  </a:lnTo>
                  <a:lnTo>
                    <a:pt x="102" y="140"/>
                  </a:lnTo>
                  <a:lnTo>
                    <a:pt x="108" y="134"/>
                  </a:lnTo>
                  <a:lnTo>
                    <a:pt x="112" y="128"/>
                  </a:lnTo>
                  <a:lnTo>
                    <a:pt x="130" y="116"/>
                  </a:lnTo>
                  <a:lnTo>
                    <a:pt x="150" y="108"/>
                  </a:lnTo>
                  <a:lnTo>
                    <a:pt x="156" y="100"/>
                  </a:lnTo>
                  <a:lnTo>
                    <a:pt x="162" y="94"/>
                  </a:lnTo>
                  <a:lnTo>
                    <a:pt x="168" y="84"/>
                  </a:lnTo>
                  <a:lnTo>
                    <a:pt x="168" y="76"/>
                  </a:lnTo>
                  <a:lnTo>
                    <a:pt x="168" y="66"/>
                  </a:lnTo>
                  <a:lnTo>
                    <a:pt x="170" y="56"/>
                  </a:lnTo>
                  <a:lnTo>
                    <a:pt x="170" y="50"/>
                  </a:lnTo>
                  <a:lnTo>
                    <a:pt x="174" y="48"/>
                  </a:lnTo>
                  <a:lnTo>
                    <a:pt x="172" y="22"/>
                  </a:lnTo>
                  <a:lnTo>
                    <a:pt x="172" y="10"/>
                  </a:lnTo>
                  <a:lnTo>
                    <a:pt x="174" y="0"/>
                  </a:lnTo>
                  <a:lnTo>
                    <a:pt x="166" y="2"/>
                  </a:lnTo>
                  <a:lnTo>
                    <a:pt x="158" y="2"/>
                  </a:lnTo>
                  <a:lnTo>
                    <a:pt x="154" y="6"/>
                  </a:lnTo>
                  <a:lnTo>
                    <a:pt x="144" y="10"/>
                  </a:lnTo>
                  <a:lnTo>
                    <a:pt x="130" y="14"/>
                  </a:lnTo>
                  <a:lnTo>
                    <a:pt x="126" y="16"/>
                  </a:lnTo>
                  <a:lnTo>
                    <a:pt x="124" y="18"/>
                  </a:lnTo>
                  <a:lnTo>
                    <a:pt x="122" y="20"/>
                  </a:lnTo>
                  <a:lnTo>
                    <a:pt x="118" y="20"/>
                  </a:lnTo>
                  <a:lnTo>
                    <a:pt x="114" y="20"/>
                  </a:lnTo>
                  <a:lnTo>
                    <a:pt x="112" y="18"/>
                  </a:lnTo>
                  <a:lnTo>
                    <a:pt x="108" y="18"/>
                  </a:lnTo>
                  <a:lnTo>
                    <a:pt x="106" y="20"/>
                  </a:lnTo>
                  <a:lnTo>
                    <a:pt x="104" y="22"/>
                  </a:lnTo>
                  <a:lnTo>
                    <a:pt x="100" y="22"/>
                  </a:lnTo>
                  <a:lnTo>
                    <a:pt x="74" y="20"/>
                  </a:lnTo>
                  <a:lnTo>
                    <a:pt x="72" y="28"/>
                  </a:lnTo>
                  <a:lnTo>
                    <a:pt x="70" y="36"/>
                  </a:lnTo>
                  <a:lnTo>
                    <a:pt x="72" y="42"/>
                  </a:lnTo>
                  <a:lnTo>
                    <a:pt x="74" y="48"/>
                  </a:lnTo>
                  <a:lnTo>
                    <a:pt x="80" y="56"/>
                  </a:lnTo>
                  <a:lnTo>
                    <a:pt x="88" y="68"/>
                  </a:lnTo>
                  <a:lnTo>
                    <a:pt x="92" y="74"/>
                  </a:lnTo>
                  <a:lnTo>
                    <a:pt x="92" y="80"/>
                  </a:lnTo>
                  <a:lnTo>
                    <a:pt x="92" y="88"/>
                  </a:lnTo>
                  <a:lnTo>
                    <a:pt x="90" y="94"/>
                  </a:lnTo>
                  <a:lnTo>
                    <a:pt x="88" y="100"/>
                  </a:lnTo>
                  <a:lnTo>
                    <a:pt x="86" y="102"/>
                  </a:lnTo>
                  <a:lnTo>
                    <a:pt x="82" y="106"/>
                  </a:lnTo>
                  <a:lnTo>
                    <a:pt x="80" y="108"/>
                  </a:lnTo>
                  <a:lnTo>
                    <a:pt x="78" y="110"/>
                  </a:lnTo>
                  <a:lnTo>
                    <a:pt x="78" y="118"/>
                  </a:lnTo>
                  <a:lnTo>
                    <a:pt x="76" y="114"/>
                  </a:lnTo>
                  <a:lnTo>
                    <a:pt x="72" y="110"/>
                  </a:lnTo>
                  <a:lnTo>
                    <a:pt x="68" y="108"/>
                  </a:lnTo>
                  <a:lnTo>
                    <a:pt x="66" y="100"/>
                  </a:lnTo>
                  <a:lnTo>
                    <a:pt x="68" y="90"/>
                  </a:lnTo>
                  <a:lnTo>
                    <a:pt x="70" y="82"/>
                  </a:lnTo>
                  <a:lnTo>
                    <a:pt x="70" y="72"/>
                  </a:lnTo>
                  <a:lnTo>
                    <a:pt x="62" y="72"/>
                  </a:lnTo>
                  <a:lnTo>
                    <a:pt x="56" y="72"/>
                  </a:lnTo>
                  <a:lnTo>
                    <a:pt x="52" y="70"/>
                  </a:lnTo>
                  <a:lnTo>
                    <a:pt x="50" y="64"/>
                  </a:lnTo>
                  <a:lnTo>
                    <a:pt x="44" y="64"/>
                  </a:lnTo>
                  <a:lnTo>
                    <a:pt x="34" y="70"/>
                  </a:lnTo>
                  <a:lnTo>
                    <a:pt x="22" y="72"/>
                  </a:lnTo>
                  <a:lnTo>
                    <a:pt x="12" y="76"/>
                  </a:lnTo>
                  <a:lnTo>
                    <a:pt x="6" y="80"/>
                  </a:lnTo>
                  <a:lnTo>
                    <a:pt x="0" y="82"/>
                  </a:lnTo>
                  <a:lnTo>
                    <a:pt x="2" y="98"/>
                  </a:lnTo>
                  <a:lnTo>
                    <a:pt x="18" y="102"/>
                  </a:lnTo>
                  <a:lnTo>
                    <a:pt x="30" y="106"/>
                  </a:lnTo>
                  <a:lnTo>
                    <a:pt x="36" y="110"/>
                  </a:lnTo>
                  <a:lnTo>
                    <a:pt x="40" y="114"/>
                  </a:lnTo>
                  <a:lnTo>
                    <a:pt x="44" y="120"/>
                  </a:lnTo>
                  <a:lnTo>
                    <a:pt x="44" y="128"/>
                  </a:lnTo>
                  <a:lnTo>
                    <a:pt x="44" y="136"/>
                  </a:lnTo>
                  <a:lnTo>
                    <a:pt x="42" y="142"/>
                  </a:lnTo>
                  <a:lnTo>
                    <a:pt x="40" y="148"/>
                  </a:lnTo>
                  <a:lnTo>
                    <a:pt x="40" y="158"/>
                  </a:lnTo>
                  <a:lnTo>
                    <a:pt x="40" y="168"/>
                  </a:lnTo>
                  <a:lnTo>
                    <a:pt x="38" y="178"/>
                  </a:lnTo>
                  <a:lnTo>
                    <a:pt x="36" y="188"/>
                  </a:lnTo>
                  <a:lnTo>
                    <a:pt x="30" y="196"/>
                  </a:lnTo>
                  <a:lnTo>
                    <a:pt x="18" y="208"/>
                  </a:lnTo>
                  <a:lnTo>
                    <a:pt x="14" y="218"/>
                  </a:lnTo>
                  <a:lnTo>
                    <a:pt x="14" y="226"/>
                  </a:lnTo>
                  <a:lnTo>
                    <a:pt x="18" y="234"/>
                  </a:lnTo>
                  <a:lnTo>
                    <a:pt x="20" y="242"/>
                  </a:lnTo>
                  <a:lnTo>
                    <a:pt x="22" y="250"/>
                  </a:lnTo>
                  <a:lnTo>
                    <a:pt x="20" y="258"/>
                  </a:lnTo>
                  <a:lnTo>
                    <a:pt x="18" y="264"/>
                  </a:lnTo>
                  <a:lnTo>
                    <a:pt x="18" y="298"/>
                  </a:lnTo>
                  <a:lnTo>
                    <a:pt x="28" y="298"/>
                  </a:lnTo>
                  <a:lnTo>
                    <a:pt x="30" y="29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6" name="Freeform 106"/>
            <p:cNvSpPr>
              <a:spLocks/>
            </p:cNvSpPr>
            <p:nvPr/>
          </p:nvSpPr>
          <p:spPr bwMode="auto">
            <a:xfrm>
              <a:off x="6242741" y="3150566"/>
              <a:ext cx="285546" cy="261004"/>
            </a:xfrm>
            <a:custGeom>
              <a:avLst/>
              <a:gdLst>
                <a:gd name="T0" fmla="*/ 252 w 256"/>
                <a:gd name="T1" fmla="*/ 92 h 234"/>
                <a:gd name="T2" fmla="*/ 256 w 256"/>
                <a:gd name="T3" fmla="*/ 100 h 234"/>
                <a:gd name="T4" fmla="*/ 256 w 256"/>
                <a:gd name="T5" fmla="*/ 108 h 234"/>
                <a:gd name="T6" fmla="*/ 248 w 256"/>
                <a:gd name="T7" fmla="*/ 118 h 234"/>
                <a:gd name="T8" fmla="*/ 226 w 256"/>
                <a:gd name="T9" fmla="*/ 136 h 234"/>
                <a:gd name="T10" fmla="*/ 206 w 256"/>
                <a:gd name="T11" fmla="*/ 170 h 234"/>
                <a:gd name="T12" fmla="*/ 182 w 256"/>
                <a:gd name="T13" fmla="*/ 198 h 234"/>
                <a:gd name="T14" fmla="*/ 162 w 256"/>
                <a:gd name="T15" fmla="*/ 206 h 234"/>
                <a:gd name="T16" fmla="*/ 146 w 256"/>
                <a:gd name="T17" fmla="*/ 212 h 234"/>
                <a:gd name="T18" fmla="*/ 132 w 256"/>
                <a:gd name="T19" fmla="*/ 220 h 234"/>
                <a:gd name="T20" fmla="*/ 112 w 256"/>
                <a:gd name="T21" fmla="*/ 222 h 234"/>
                <a:gd name="T22" fmla="*/ 82 w 256"/>
                <a:gd name="T23" fmla="*/ 220 h 234"/>
                <a:gd name="T24" fmla="*/ 78 w 256"/>
                <a:gd name="T25" fmla="*/ 228 h 234"/>
                <a:gd name="T26" fmla="*/ 58 w 256"/>
                <a:gd name="T27" fmla="*/ 228 h 234"/>
                <a:gd name="T28" fmla="*/ 46 w 256"/>
                <a:gd name="T29" fmla="*/ 234 h 234"/>
                <a:gd name="T30" fmla="*/ 22 w 256"/>
                <a:gd name="T31" fmla="*/ 210 h 234"/>
                <a:gd name="T32" fmla="*/ 22 w 256"/>
                <a:gd name="T33" fmla="*/ 200 h 234"/>
                <a:gd name="T34" fmla="*/ 24 w 256"/>
                <a:gd name="T35" fmla="*/ 184 h 234"/>
                <a:gd name="T36" fmla="*/ 20 w 256"/>
                <a:gd name="T37" fmla="*/ 174 h 234"/>
                <a:gd name="T38" fmla="*/ 16 w 256"/>
                <a:gd name="T39" fmla="*/ 166 h 234"/>
                <a:gd name="T40" fmla="*/ 10 w 256"/>
                <a:gd name="T41" fmla="*/ 140 h 234"/>
                <a:gd name="T42" fmla="*/ 0 w 256"/>
                <a:gd name="T43" fmla="*/ 122 h 234"/>
                <a:gd name="T44" fmla="*/ 6 w 256"/>
                <a:gd name="T45" fmla="*/ 114 h 234"/>
                <a:gd name="T46" fmla="*/ 14 w 256"/>
                <a:gd name="T47" fmla="*/ 120 h 234"/>
                <a:gd name="T48" fmla="*/ 24 w 256"/>
                <a:gd name="T49" fmla="*/ 126 h 234"/>
                <a:gd name="T50" fmla="*/ 42 w 256"/>
                <a:gd name="T51" fmla="*/ 126 h 234"/>
                <a:gd name="T52" fmla="*/ 52 w 256"/>
                <a:gd name="T53" fmla="*/ 118 h 234"/>
                <a:gd name="T54" fmla="*/ 54 w 256"/>
                <a:gd name="T55" fmla="*/ 54 h 234"/>
                <a:gd name="T56" fmla="*/ 68 w 256"/>
                <a:gd name="T57" fmla="*/ 64 h 234"/>
                <a:gd name="T58" fmla="*/ 70 w 256"/>
                <a:gd name="T59" fmla="*/ 74 h 234"/>
                <a:gd name="T60" fmla="*/ 66 w 256"/>
                <a:gd name="T61" fmla="*/ 90 h 234"/>
                <a:gd name="T62" fmla="*/ 90 w 256"/>
                <a:gd name="T63" fmla="*/ 84 h 234"/>
                <a:gd name="T64" fmla="*/ 106 w 256"/>
                <a:gd name="T65" fmla="*/ 64 h 234"/>
                <a:gd name="T66" fmla="*/ 116 w 256"/>
                <a:gd name="T67" fmla="*/ 62 h 234"/>
                <a:gd name="T68" fmla="*/ 126 w 256"/>
                <a:gd name="T69" fmla="*/ 68 h 234"/>
                <a:gd name="T70" fmla="*/ 138 w 256"/>
                <a:gd name="T71" fmla="*/ 68 h 234"/>
                <a:gd name="T72" fmla="*/ 146 w 256"/>
                <a:gd name="T73" fmla="*/ 60 h 234"/>
                <a:gd name="T74" fmla="*/ 152 w 256"/>
                <a:gd name="T75" fmla="*/ 50 h 234"/>
                <a:gd name="T76" fmla="*/ 158 w 256"/>
                <a:gd name="T77" fmla="*/ 46 h 234"/>
                <a:gd name="T78" fmla="*/ 172 w 256"/>
                <a:gd name="T79" fmla="*/ 32 h 234"/>
                <a:gd name="T80" fmla="*/ 188 w 256"/>
                <a:gd name="T81" fmla="*/ 10 h 234"/>
                <a:gd name="T82" fmla="*/ 202 w 256"/>
                <a:gd name="T83" fmla="*/ 2 h 234"/>
                <a:gd name="T84" fmla="*/ 216 w 256"/>
                <a:gd name="T85" fmla="*/ 2 h 234"/>
                <a:gd name="T86" fmla="*/ 228 w 256"/>
                <a:gd name="T87" fmla="*/ 6 h 234"/>
                <a:gd name="T88" fmla="*/ 238 w 256"/>
                <a:gd name="T89" fmla="*/ 16 h 234"/>
                <a:gd name="T90" fmla="*/ 244 w 256"/>
                <a:gd name="T91" fmla="*/ 32 h 234"/>
                <a:gd name="T92" fmla="*/ 244 w 256"/>
                <a:gd name="T93" fmla="*/ 48 h 234"/>
                <a:gd name="T94" fmla="*/ 242 w 256"/>
                <a:gd name="T95" fmla="*/ 8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6" h="234">
                  <a:moveTo>
                    <a:pt x="254" y="88"/>
                  </a:moveTo>
                  <a:lnTo>
                    <a:pt x="252" y="92"/>
                  </a:lnTo>
                  <a:lnTo>
                    <a:pt x="254" y="98"/>
                  </a:lnTo>
                  <a:lnTo>
                    <a:pt x="256" y="100"/>
                  </a:lnTo>
                  <a:lnTo>
                    <a:pt x="256" y="104"/>
                  </a:lnTo>
                  <a:lnTo>
                    <a:pt x="256" y="108"/>
                  </a:lnTo>
                  <a:lnTo>
                    <a:pt x="254" y="114"/>
                  </a:lnTo>
                  <a:lnTo>
                    <a:pt x="248" y="118"/>
                  </a:lnTo>
                  <a:lnTo>
                    <a:pt x="236" y="126"/>
                  </a:lnTo>
                  <a:lnTo>
                    <a:pt x="226" y="136"/>
                  </a:lnTo>
                  <a:lnTo>
                    <a:pt x="218" y="146"/>
                  </a:lnTo>
                  <a:lnTo>
                    <a:pt x="206" y="170"/>
                  </a:lnTo>
                  <a:lnTo>
                    <a:pt x="190" y="188"/>
                  </a:lnTo>
                  <a:lnTo>
                    <a:pt x="182" y="198"/>
                  </a:lnTo>
                  <a:lnTo>
                    <a:pt x="172" y="204"/>
                  </a:lnTo>
                  <a:lnTo>
                    <a:pt x="162" y="206"/>
                  </a:lnTo>
                  <a:lnTo>
                    <a:pt x="156" y="208"/>
                  </a:lnTo>
                  <a:lnTo>
                    <a:pt x="146" y="212"/>
                  </a:lnTo>
                  <a:lnTo>
                    <a:pt x="136" y="216"/>
                  </a:lnTo>
                  <a:lnTo>
                    <a:pt x="132" y="220"/>
                  </a:lnTo>
                  <a:lnTo>
                    <a:pt x="126" y="222"/>
                  </a:lnTo>
                  <a:lnTo>
                    <a:pt x="112" y="222"/>
                  </a:lnTo>
                  <a:lnTo>
                    <a:pt x="98" y="220"/>
                  </a:lnTo>
                  <a:lnTo>
                    <a:pt x="82" y="220"/>
                  </a:lnTo>
                  <a:lnTo>
                    <a:pt x="80" y="224"/>
                  </a:lnTo>
                  <a:lnTo>
                    <a:pt x="78" y="228"/>
                  </a:lnTo>
                  <a:lnTo>
                    <a:pt x="68" y="228"/>
                  </a:lnTo>
                  <a:lnTo>
                    <a:pt x="58" y="228"/>
                  </a:lnTo>
                  <a:lnTo>
                    <a:pt x="52" y="230"/>
                  </a:lnTo>
                  <a:lnTo>
                    <a:pt x="46" y="234"/>
                  </a:lnTo>
                  <a:lnTo>
                    <a:pt x="28" y="220"/>
                  </a:lnTo>
                  <a:lnTo>
                    <a:pt x="22" y="210"/>
                  </a:lnTo>
                  <a:lnTo>
                    <a:pt x="20" y="204"/>
                  </a:lnTo>
                  <a:lnTo>
                    <a:pt x="22" y="200"/>
                  </a:lnTo>
                  <a:lnTo>
                    <a:pt x="24" y="194"/>
                  </a:lnTo>
                  <a:lnTo>
                    <a:pt x="24" y="184"/>
                  </a:lnTo>
                  <a:lnTo>
                    <a:pt x="24" y="178"/>
                  </a:lnTo>
                  <a:lnTo>
                    <a:pt x="20" y="174"/>
                  </a:lnTo>
                  <a:lnTo>
                    <a:pt x="16" y="170"/>
                  </a:lnTo>
                  <a:lnTo>
                    <a:pt x="16" y="166"/>
                  </a:lnTo>
                  <a:lnTo>
                    <a:pt x="14" y="150"/>
                  </a:lnTo>
                  <a:lnTo>
                    <a:pt x="10" y="140"/>
                  </a:lnTo>
                  <a:lnTo>
                    <a:pt x="6" y="132"/>
                  </a:lnTo>
                  <a:lnTo>
                    <a:pt x="0" y="122"/>
                  </a:lnTo>
                  <a:lnTo>
                    <a:pt x="4" y="118"/>
                  </a:lnTo>
                  <a:lnTo>
                    <a:pt x="6" y="114"/>
                  </a:lnTo>
                  <a:lnTo>
                    <a:pt x="10" y="114"/>
                  </a:lnTo>
                  <a:lnTo>
                    <a:pt x="14" y="120"/>
                  </a:lnTo>
                  <a:lnTo>
                    <a:pt x="20" y="124"/>
                  </a:lnTo>
                  <a:lnTo>
                    <a:pt x="24" y="126"/>
                  </a:lnTo>
                  <a:lnTo>
                    <a:pt x="32" y="126"/>
                  </a:lnTo>
                  <a:lnTo>
                    <a:pt x="42" y="126"/>
                  </a:lnTo>
                  <a:lnTo>
                    <a:pt x="48" y="122"/>
                  </a:lnTo>
                  <a:lnTo>
                    <a:pt x="52" y="118"/>
                  </a:lnTo>
                  <a:lnTo>
                    <a:pt x="56" y="116"/>
                  </a:lnTo>
                  <a:lnTo>
                    <a:pt x="54" y="54"/>
                  </a:lnTo>
                  <a:lnTo>
                    <a:pt x="60" y="56"/>
                  </a:lnTo>
                  <a:lnTo>
                    <a:pt x="68" y="64"/>
                  </a:lnTo>
                  <a:lnTo>
                    <a:pt x="70" y="68"/>
                  </a:lnTo>
                  <a:lnTo>
                    <a:pt x="70" y="74"/>
                  </a:lnTo>
                  <a:lnTo>
                    <a:pt x="68" y="82"/>
                  </a:lnTo>
                  <a:lnTo>
                    <a:pt x="66" y="90"/>
                  </a:lnTo>
                  <a:lnTo>
                    <a:pt x="82" y="90"/>
                  </a:lnTo>
                  <a:lnTo>
                    <a:pt x="90" y="84"/>
                  </a:lnTo>
                  <a:lnTo>
                    <a:pt x="98" y="72"/>
                  </a:lnTo>
                  <a:lnTo>
                    <a:pt x="106" y="64"/>
                  </a:lnTo>
                  <a:lnTo>
                    <a:pt x="110" y="60"/>
                  </a:lnTo>
                  <a:lnTo>
                    <a:pt x="116" y="62"/>
                  </a:lnTo>
                  <a:lnTo>
                    <a:pt x="122" y="64"/>
                  </a:lnTo>
                  <a:lnTo>
                    <a:pt x="126" y="68"/>
                  </a:lnTo>
                  <a:lnTo>
                    <a:pt x="132" y="70"/>
                  </a:lnTo>
                  <a:lnTo>
                    <a:pt x="138" y="68"/>
                  </a:lnTo>
                  <a:lnTo>
                    <a:pt x="142" y="64"/>
                  </a:lnTo>
                  <a:lnTo>
                    <a:pt x="146" y="60"/>
                  </a:lnTo>
                  <a:lnTo>
                    <a:pt x="148" y="54"/>
                  </a:lnTo>
                  <a:lnTo>
                    <a:pt x="152" y="50"/>
                  </a:lnTo>
                  <a:lnTo>
                    <a:pt x="154" y="48"/>
                  </a:lnTo>
                  <a:lnTo>
                    <a:pt x="158" y="46"/>
                  </a:lnTo>
                  <a:lnTo>
                    <a:pt x="160" y="44"/>
                  </a:lnTo>
                  <a:lnTo>
                    <a:pt x="172" y="32"/>
                  </a:lnTo>
                  <a:lnTo>
                    <a:pt x="182" y="20"/>
                  </a:lnTo>
                  <a:lnTo>
                    <a:pt x="188" y="10"/>
                  </a:lnTo>
                  <a:lnTo>
                    <a:pt x="194" y="6"/>
                  </a:lnTo>
                  <a:lnTo>
                    <a:pt x="202" y="2"/>
                  </a:lnTo>
                  <a:lnTo>
                    <a:pt x="210" y="0"/>
                  </a:lnTo>
                  <a:lnTo>
                    <a:pt x="216" y="2"/>
                  </a:lnTo>
                  <a:lnTo>
                    <a:pt x="222" y="4"/>
                  </a:lnTo>
                  <a:lnTo>
                    <a:pt x="228" y="6"/>
                  </a:lnTo>
                  <a:lnTo>
                    <a:pt x="238" y="8"/>
                  </a:lnTo>
                  <a:lnTo>
                    <a:pt x="238" y="16"/>
                  </a:lnTo>
                  <a:lnTo>
                    <a:pt x="242" y="24"/>
                  </a:lnTo>
                  <a:lnTo>
                    <a:pt x="244" y="32"/>
                  </a:lnTo>
                  <a:lnTo>
                    <a:pt x="246" y="40"/>
                  </a:lnTo>
                  <a:lnTo>
                    <a:pt x="244" y="48"/>
                  </a:lnTo>
                  <a:lnTo>
                    <a:pt x="242" y="54"/>
                  </a:lnTo>
                  <a:lnTo>
                    <a:pt x="242" y="88"/>
                  </a:lnTo>
                  <a:lnTo>
                    <a:pt x="254" y="8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7" name="Freeform 107"/>
            <p:cNvSpPr>
              <a:spLocks/>
            </p:cNvSpPr>
            <p:nvPr/>
          </p:nvSpPr>
          <p:spPr bwMode="auto">
            <a:xfrm>
              <a:off x="6425669" y="3284414"/>
              <a:ext cx="37924" cy="40155"/>
            </a:xfrm>
            <a:custGeom>
              <a:avLst/>
              <a:gdLst>
                <a:gd name="T0" fmla="*/ 28 w 34"/>
                <a:gd name="T1" fmla="*/ 0 h 36"/>
                <a:gd name="T2" fmla="*/ 22 w 34"/>
                <a:gd name="T3" fmla="*/ 0 h 36"/>
                <a:gd name="T4" fmla="*/ 8 w 34"/>
                <a:gd name="T5" fmla="*/ 10 h 36"/>
                <a:gd name="T6" fmla="*/ 2 w 34"/>
                <a:gd name="T7" fmla="*/ 18 h 36"/>
                <a:gd name="T8" fmla="*/ 0 w 34"/>
                <a:gd name="T9" fmla="*/ 22 h 36"/>
                <a:gd name="T10" fmla="*/ 0 w 34"/>
                <a:gd name="T11" fmla="*/ 26 h 36"/>
                <a:gd name="T12" fmla="*/ 2 w 34"/>
                <a:gd name="T13" fmla="*/ 32 h 36"/>
                <a:gd name="T14" fmla="*/ 6 w 34"/>
                <a:gd name="T15" fmla="*/ 34 h 36"/>
                <a:gd name="T16" fmla="*/ 10 w 34"/>
                <a:gd name="T17" fmla="*/ 36 h 36"/>
                <a:gd name="T18" fmla="*/ 14 w 34"/>
                <a:gd name="T19" fmla="*/ 36 h 36"/>
                <a:gd name="T20" fmla="*/ 18 w 34"/>
                <a:gd name="T21" fmla="*/ 32 h 36"/>
                <a:gd name="T22" fmla="*/ 24 w 34"/>
                <a:gd name="T23" fmla="*/ 26 h 36"/>
                <a:gd name="T24" fmla="*/ 32 w 34"/>
                <a:gd name="T25" fmla="*/ 18 h 36"/>
                <a:gd name="T26" fmla="*/ 34 w 34"/>
                <a:gd name="T27" fmla="*/ 10 h 36"/>
                <a:gd name="T28" fmla="*/ 30 w 34"/>
                <a:gd name="T29" fmla="*/ 6 h 36"/>
                <a:gd name="T30" fmla="*/ 28 w 34"/>
                <a:gd name="T31" fmla="*/ 4 h 36"/>
                <a:gd name="T32" fmla="*/ 28 w 34"/>
                <a:gd name="T3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36">
                  <a:moveTo>
                    <a:pt x="28" y="0"/>
                  </a:moveTo>
                  <a:lnTo>
                    <a:pt x="22" y="0"/>
                  </a:lnTo>
                  <a:lnTo>
                    <a:pt x="8" y="10"/>
                  </a:lnTo>
                  <a:lnTo>
                    <a:pt x="2" y="18"/>
                  </a:lnTo>
                  <a:lnTo>
                    <a:pt x="0" y="22"/>
                  </a:lnTo>
                  <a:lnTo>
                    <a:pt x="0" y="26"/>
                  </a:lnTo>
                  <a:lnTo>
                    <a:pt x="2" y="32"/>
                  </a:lnTo>
                  <a:lnTo>
                    <a:pt x="6" y="34"/>
                  </a:lnTo>
                  <a:lnTo>
                    <a:pt x="10" y="36"/>
                  </a:lnTo>
                  <a:lnTo>
                    <a:pt x="14" y="36"/>
                  </a:lnTo>
                  <a:lnTo>
                    <a:pt x="18" y="32"/>
                  </a:lnTo>
                  <a:lnTo>
                    <a:pt x="24" y="26"/>
                  </a:lnTo>
                  <a:lnTo>
                    <a:pt x="32" y="18"/>
                  </a:lnTo>
                  <a:lnTo>
                    <a:pt x="34" y="10"/>
                  </a:lnTo>
                  <a:lnTo>
                    <a:pt x="30" y="6"/>
                  </a:lnTo>
                  <a:lnTo>
                    <a:pt x="28" y="4"/>
                  </a:lnTo>
                  <a:lnTo>
                    <a:pt x="2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8" name="Freeform 108"/>
            <p:cNvSpPr>
              <a:spLocks/>
            </p:cNvSpPr>
            <p:nvPr/>
          </p:nvSpPr>
          <p:spPr bwMode="auto">
            <a:xfrm>
              <a:off x="6490363" y="3228643"/>
              <a:ext cx="22309" cy="26769"/>
            </a:xfrm>
            <a:custGeom>
              <a:avLst/>
              <a:gdLst>
                <a:gd name="T0" fmla="*/ 20 w 20"/>
                <a:gd name="T1" fmla="*/ 18 h 24"/>
                <a:gd name="T2" fmla="*/ 18 w 20"/>
                <a:gd name="T3" fmla="*/ 22 h 24"/>
                <a:gd name="T4" fmla="*/ 16 w 20"/>
                <a:gd name="T5" fmla="*/ 24 h 24"/>
                <a:gd name="T6" fmla="*/ 14 w 20"/>
                <a:gd name="T7" fmla="*/ 24 h 24"/>
                <a:gd name="T8" fmla="*/ 6 w 20"/>
                <a:gd name="T9" fmla="*/ 24 h 24"/>
                <a:gd name="T10" fmla="*/ 2 w 20"/>
                <a:gd name="T11" fmla="*/ 22 h 24"/>
                <a:gd name="T12" fmla="*/ 0 w 20"/>
                <a:gd name="T13" fmla="*/ 18 h 24"/>
                <a:gd name="T14" fmla="*/ 0 w 20"/>
                <a:gd name="T15" fmla="*/ 12 h 24"/>
                <a:gd name="T16" fmla="*/ 0 w 20"/>
                <a:gd name="T17" fmla="*/ 8 h 24"/>
                <a:gd name="T18" fmla="*/ 2 w 20"/>
                <a:gd name="T19" fmla="*/ 6 h 24"/>
                <a:gd name="T20" fmla="*/ 8 w 20"/>
                <a:gd name="T21" fmla="*/ 2 h 24"/>
                <a:gd name="T22" fmla="*/ 14 w 20"/>
                <a:gd name="T23" fmla="*/ 0 h 24"/>
                <a:gd name="T24" fmla="*/ 20 w 20"/>
                <a:gd name="T25" fmla="*/ 0 h 24"/>
                <a:gd name="T26" fmla="*/ 20 w 20"/>
                <a:gd name="T27"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4">
                  <a:moveTo>
                    <a:pt x="20" y="18"/>
                  </a:moveTo>
                  <a:lnTo>
                    <a:pt x="18" y="22"/>
                  </a:lnTo>
                  <a:lnTo>
                    <a:pt x="16" y="24"/>
                  </a:lnTo>
                  <a:lnTo>
                    <a:pt x="14" y="24"/>
                  </a:lnTo>
                  <a:lnTo>
                    <a:pt x="6" y="24"/>
                  </a:lnTo>
                  <a:lnTo>
                    <a:pt x="2" y="22"/>
                  </a:lnTo>
                  <a:lnTo>
                    <a:pt x="0" y="18"/>
                  </a:lnTo>
                  <a:lnTo>
                    <a:pt x="0" y="12"/>
                  </a:lnTo>
                  <a:lnTo>
                    <a:pt x="0" y="8"/>
                  </a:lnTo>
                  <a:lnTo>
                    <a:pt x="2" y="6"/>
                  </a:lnTo>
                  <a:lnTo>
                    <a:pt x="8" y="2"/>
                  </a:lnTo>
                  <a:lnTo>
                    <a:pt x="14" y="0"/>
                  </a:lnTo>
                  <a:lnTo>
                    <a:pt x="20" y="0"/>
                  </a:lnTo>
                  <a:lnTo>
                    <a:pt x="20"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99" name="Freeform 109"/>
            <p:cNvSpPr>
              <a:spLocks/>
            </p:cNvSpPr>
            <p:nvPr/>
          </p:nvSpPr>
          <p:spPr bwMode="auto">
            <a:xfrm>
              <a:off x="6407822" y="3018948"/>
              <a:ext cx="133849" cy="140540"/>
            </a:xfrm>
            <a:custGeom>
              <a:avLst/>
              <a:gdLst>
                <a:gd name="T0" fmla="*/ 78 w 120"/>
                <a:gd name="T1" fmla="*/ 0 h 126"/>
                <a:gd name="T2" fmla="*/ 78 w 120"/>
                <a:gd name="T3" fmla="*/ 6 h 126"/>
                <a:gd name="T4" fmla="*/ 94 w 120"/>
                <a:gd name="T5" fmla="*/ 10 h 126"/>
                <a:gd name="T6" fmla="*/ 106 w 120"/>
                <a:gd name="T7" fmla="*/ 14 h 126"/>
                <a:gd name="T8" fmla="*/ 112 w 120"/>
                <a:gd name="T9" fmla="*/ 18 h 126"/>
                <a:gd name="T10" fmla="*/ 116 w 120"/>
                <a:gd name="T11" fmla="*/ 22 h 126"/>
                <a:gd name="T12" fmla="*/ 120 w 120"/>
                <a:gd name="T13" fmla="*/ 28 h 126"/>
                <a:gd name="T14" fmla="*/ 120 w 120"/>
                <a:gd name="T15" fmla="*/ 36 h 126"/>
                <a:gd name="T16" fmla="*/ 120 w 120"/>
                <a:gd name="T17" fmla="*/ 44 h 126"/>
                <a:gd name="T18" fmla="*/ 118 w 120"/>
                <a:gd name="T19" fmla="*/ 50 h 126"/>
                <a:gd name="T20" fmla="*/ 116 w 120"/>
                <a:gd name="T21" fmla="*/ 56 h 126"/>
                <a:gd name="T22" fmla="*/ 116 w 120"/>
                <a:gd name="T23" fmla="*/ 66 h 126"/>
                <a:gd name="T24" fmla="*/ 116 w 120"/>
                <a:gd name="T25" fmla="*/ 76 h 126"/>
                <a:gd name="T26" fmla="*/ 114 w 120"/>
                <a:gd name="T27" fmla="*/ 86 h 126"/>
                <a:gd name="T28" fmla="*/ 112 w 120"/>
                <a:gd name="T29" fmla="*/ 96 h 126"/>
                <a:gd name="T30" fmla="*/ 106 w 120"/>
                <a:gd name="T31" fmla="*/ 104 h 126"/>
                <a:gd name="T32" fmla="*/ 94 w 120"/>
                <a:gd name="T33" fmla="*/ 116 h 126"/>
                <a:gd name="T34" fmla="*/ 90 w 120"/>
                <a:gd name="T35" fmla="*/ 126 h 126"/>
                <a:gd name="T36" fmla="*/ 80 w 120"/>
                <a:gd name="T37" fmla="*/ 124 h 126"/>
                <a:gd name="T38" fmla="*/ 74 w 120"/>
                <a:gd name="T39" fmla="*/ 122 h 126"/>
                <a:gd name="T40" fmla="*/ 68 w 120"/>
                <a:gd name="T41" fmla="*/ 120 h 126"/>
                <a:gd name="T42" fmla="*/ 62 w 120"/>
                <a:gd name="T43" fmla="*/ 118 h 126"/>
                <a:gd name="T44" fmla="*/ 54 w 120"/>
                <a:gd name="T45" fmla="*/ 120 h 126"/>
                <a:gd name="T46" fmla="*/ 50 w 120"/>
                <a:gd name="T47" fmla="*/ 114 h 126"/>
                <a:gd name="T48" fmla="*/ 46 w 120"/>
                <a:gd name="T49" fmla="*/ 114 h 126"/>
                <a:gd name="T50" fmla="*/ 42 w 120"/>
                <a:gd name="T51" fmla="*/ 112 h 126"/>
                <a:gd name="T52" fmla="*/ 38 w 120"/>
                <a:gd name="T53" fmla="*/ 110 h 126"/>
                <a:gd name="T54" fmla="*/ 34 w 120"/>
                <a:gd name="T55" fmla="*/ 108 h 126"/>
                <a:gd name="T56" fmla="*/ 34 w 120"/>
                <a:gd name="T57" fmla="*/ 102 h 126"/>
                <a:gd name="T58" fmla="*/ 32 w 120"/>
                <a:gd name="T59" fmla="*/ 92 h 126"/>
                <a:gd name="T60" fmla="*/ 30 w 120"/>
                <a:gd name="T61" fmla="*/ 86 h 126"/>
                <a:gd name="T62" fmla="*/ 26 w 120"/>
                <a:gd name="T63" fmla="*/ 82 h 126"/>
                <a:gd name="T64" fmla="*/ 18 w 120"/>
                <a:gd name="T65" fmla="*/ 76 h 126"/>
                <a:gd name="T66" fmla="*/ 12 w 120"/>
                <a:gd name="T67" fmla="*/ 72 h 126"/>
                <a:gd name="T68" fmla="*/ 8 w 120"/>
                <a:gd name="T69" fmla="*/ 66 h 126"/>
                <a:gd name="T70" fmla="*/ 6 w 120"/>
                <a:gd name="T71" fmla="*/ 62 h 126"/>
                <a:gd name="T72" fmla="*/ 8 w 120"/>
                <a:gd name="T73" fmla="*/ 60 h 126"/>
                <a:gd name="T74" fmla="*/ 6 w 120"/>
                <a:gd name="T75" fmla="*/ 58 h 126"/>
                <a:gd name="T76" fmla="*/ 4 w 120"/>
                <a:gd name="T77" fmla="*/ 54 h 126"/>
                <a:gd name="T78" fmla="*/ 0 w 120"/>
                <a:gd name="T79" fmla="*/ 48 h 126"/>
                <a:gd name="T80" fmla="*/ 0 w 120"/>
                <a:gd name="T81" fmla="*/ 42 h 126"/>
                <a:gd name="T82" fmla="*/ 6 w 120"/>
                <a:gd name="T83" fmla="*/ 46 h 126"/>
                <a:gd name="T84" fmla="*/ 12 w 120"/>
                <a:gd name="T85" fmla="*/ 46 h 126"/>
                <a:gd name="T86" fmla="*/ 16 w 120"/>
                <a:gd name="T87" fmla="*/ 46 h 126"/>
                <a:gd name="T88" fmla="*/ 20 w 120"/>
                <a:gd name="T89" fmla="*/ 46 h 126"/>
                <a:gd name="T90" fmla="*/ 30 w 120"/>
                <a:gd name="T91" fmla="*/ 36 h 126"/>
                <a:gd name="T92" fmla="*/ 42 w 120"/>
                <a:gd name="T93" fmla="*/ 24 h 126"/>
                <a:gd name="T94" fmla="*/ 54 w 120"/>
                <a:gd name="T95" fmla="*/ 16 h 126"/>
                <a:gd name="T96" fmla="*/ 58 w 120"/>
                <a:gd name="T97" fmla="*/ 12 h 126"/>
                <a:gd name="T98" fmla="*/ 56 w 120"/>
                <a:gd name="T99" fmla="*/ 8 h 126"/>
                <a:gd name="T100" fmla="*/ 56 w 120"/>
                <a:gd name="T101" fmla="*/ 6 h 126"/>
                <a:gd name="T102" fmla="*/ 58 w 120"/>
                <a:gd name="T103" fmla="*/ 4 h 126"/>
                <a:gd name="T104" fmla="*/ 62 w 120"/>
                <a:gd name="T105" fmla="*/ 2 h 126"/>
                <a:gd name="T106" fmla="*/ 68 w 120"/>
                <a:gd name="T107" fmla="*/ 0 h 126"/>
                <a:gd name="T108" fmla="*/ 76 w 120"/>
                <a:gd name="T109" fmla="*/ 0 h 126"/>
                <a:gd name="T110" fmla="*/ 78 w 120"/>
                <a:gd name="T111"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0" h="126">
                  <a:moveTo>
                    <a:pt x="78" y="0"/>
                  </a:moveTo>
                  <a:lnTo>
                    <a:pt x="78" y="6"/>
                  </a:lnTo>
                  <a:lnTo>
                    <a:pt x="94" y="10"/>
                  </a:lnTo>
                  <a:lnTo>
                    <a:pt x="106" y="14"/>
                  </a:lnTo>
                  <a:lnTo>
                    <a:pt x="112" y="18"/>
                  </a:lnTo>
                  <a:lnTo>
                    <a:pt x="116" y="22"/>
                  </a:lnTo>
                  <a:lnTo>
                    <a:pt x="120" y="28"/>
                  </a:lnTo>
                  <a:lnTo>
                    <a:pt x="120" y="36"/>
                  </a:lnTo>
                  <a:lnTo>
                    <a:pt x="120" y="44"/>
                  </a:lnTo>
                  <a:lnTo>
                    <a:pt x="118" y="50"/>
                  </a:lnTo>
                  <a:lnTo>
                    <a:pt x="116" y="56"/>
                  </a:lnTo>
                  <a:lnTo>
                    <a:pt x="116" y="66"/>
                  </a:lnTo>
                  <a:lnTo>
                    <a:pt x="116" y="76"/>
                  </a:lnTo>
                  <a:lnTo>
                    <a:pt x="114" y="86"/>
                  </a:lnTo>
                  <a:lnTo>
                    <a:pt x="112" y="96"/>
                  </a:lnTo>
                  <a:lnTo>
                    <a:pt x="106" y="104"/>
                  </a:lnTo>
                  <a:lnTo>
                    <a:pt x="94" y="116"/>
                  </a:lnTo>
                  <a:lnTo>
                    <a:pt x="90" y="126"/>
                  </a:lnTo>
                  <a:lnTo>
                    <a:pt x="80" y="124"/>
                  </a:lnTo>
                  <a:lnTo>
                    <a:pt x="74" y="122"/>
                  </a:lnTo>
                  <a:lnTo>
                    <a:pt x="68" y="120"/>
                  </a:lnTo>
                  <a:lnTo>
                    <a:pt x="62" y="118"/>
                  </a:lnTo>
                  <a:lnTo>
                    <a:pt x="54" y="120"/>
                  </a:lnTo>
                  <a:lnTo>
                    <a:pt x="50" y="114"/>
                  </a:lnTo>
                  <a:lnTo>
                    <a:pt x="46" y="114"/>
                  </a:lnTo>
                  <a:lnTo>
                    <a:pt x="42" y="112"/>
                  </a:lnTo>
                  <a:lnTo>
                    <a:pt x="38" y="110"/>
                  </a:lnTo>
                  <a:lnTo>
                    <a:pt x="34" y="108"/>
                  </a:lnTo>
                  <a:lnTo>
                    <a:pt x="34" y="102"/>
                  </a:lnTo>
                  <a:lnTo>
                    <a:pt x="32" y="92"/>
                  </a:lnTo>
                  <a:lnTo>
                    <a:pt x="30" y="86"/>
                  </a:lnTo>
                  <a:lnTo>
                    <a:pt x="26" y="82"/>
                  </a:lnTo>
                  <a:lnTo>
                    <a:pt x="18" y="76"/>
                  </a:lnTo>
                  <a:lnTo>
                    <a:pt x="12" y="72"/>
                  </a:lnTo>
                  <a:lnTo>
                    <a:pt x="8" y="66"/>
                  </a:lnTo>
                  <a:lnTo>
                    <a:pt x="6" y="62"/>
                  </a:lnTo>
                  <a:lnTo>
                    <a:pt x="8" y="60"/>
                  </a:lnTo>
                  <a:lnTo>
                    <a:pt x="6" y="58"/>
                  </a:lnTo>
                  <a:lnTo>
                    <a:pt x="4" y="54"/>
                  </a:lnTo>
                  <a:lnTo>
                    <a:pt x="0" y="48"/>
                  </a:lnTo>
                  <a:lnTo>
                    <a:pt x="0" y="42"/>
                  </a:lnTo>
                  <a:lnTo>
                    <a:pt x="6" y="46"/>
                  </a:lnTo>
                  <a:lnTo>
                    <a:pt x="12" y="46"/>
                  </a:lnTo>
                  <a:lnTo>
                    <a:pt x="16" y="46"/>
                  </a:lnTo>
                  <a:lnTo>
                    <a:pt x="20" y="46"/>
                  </a:lnTo>
                  <a:lnTo>
                    <a:pt x="30" y="36"/>
                  </a:lnTo>
                  <a:lnTo>
                    <a:pt x="42" y="24"/>
                  </a:lnTo>
                  <a:lnTo>
                    <a:pt x="54" y="16"/>
                  </a:lnTo>
                  <a:lnTo>
                    <a:pt x="58" y="12"/>
                  </a:lnTo>
                  <a:lnTo>
                    <a:pt x="56" y="8"/>
                  </a:lnTo>
                  <a:lnTo>
                    <a:pt x="56" y="6"/>
                  </a:lnTo>
                  <a:lnTo>
                    <a:pt x="58" y="4"/>
                  </a:lnTo>
                  <a:lnTo>
                    <a:pt x="62" y="2"/>
                  </a:lnTo>
                  <a:lnTo>
                    <a:pt x="68" y="0"/>
                  </a:lnTo>
                  <a:lnTo>
                    <a:pt x="76" y="0"/>
                  </a:lnTo>
                  <a:lnTo>
                    <a:pt x="7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0" name="Freeform 110"/>
            <p:cNvSpPr>
              <a:spLocks/>
            </p:cNvSpPr>
            <p:nvPr/>
          </p:nvSpPr>
          <p:spPr bwMode="auto">
            <a:xfrm>
              <a:off x="6541672" y="2896254"/>
              <a:ext cx="53540" cy="151694"/>
            </a:xfrm>
            <a:custGeom>
              <a:avLst/>
              <a:gdLst>
                <a:gd name="T0" fmla="*/ 0 w 48"/>
                <a:gd name="T1" fmla="*/ 82 h 136"/>
                <a:gd name="T2" fmla="*/ 6 w 48"/>
                <a:gd name="T3" fmla="*/ 82 h 136"/>
                <a:gd name="T4" fmla="*/ 8 w 48"/>
                <a:gd name="T5" fmla="*/ 88 h 136"/>
                <a:gd name="T6" fmla="*/ 12 w 48"/>
                <a:gd name="T7" fmla="*/ 90 h 136"/>
                <a:gd name="T8" fmla="*/ 18 w 48"/>
                <a:gd name="T9" fmla="*/ 90 h 136"/>
                <a:gd name="T10" fmla="*/ 26 w 48"/>
                <a:gd name="T11" fmla="*/ 90 h 136"/>
                <a:gd name="T12" fmla="*/ 26 w 48"/>
                <a:gd name="T13" fmla="*/ 100 h 136"/>
                <a:gd name="T14" fmla="*/ 24 w 48"/>
                <a:gd name="T15" fmla="*/ 108 h 136"/>
                <a:gd name="T16" fmla="*/ 22 w 48"/>
                <a:gd name="T17" fmla="*/ 118 h 136"/>
                <a:gd name="T18" fmla="*/ 24 w 48"/>
                <a:gd name="T19" fmla="*/ 126 h 136"/>
                <a:gd name="T20" fmla="*/ 28 w 48"/>
                <a:gd name="T21" fmla="*/ 128 h 136"/>
                <a:gd name="T22" fmla="*/ 32 w 48"/>
                <a:gd name="T23" fmla="*/ 132 h 136"/>
                <a:gd name="T24" fmla="*/ 34 w 48"/>
                <a:gd name="T25" fmla="*/ 136 h 136"/>
                <a:gd name="T26" fmla="*/ 34 w 48"/>
                <a:gd name="T27" fmla="*/ 128 h 136"/>
                <a:gd name="T28" fmla="*/ 36 w 48"/>
                <a:gd name="T29" fmla="*/ 126 h 136"/>
                <a:gd name="T30" fmla="*/ 38 w 48"/>
                <a:gd name="T31" fmla="*/ 124 h 136"/>
                <a:gd name="T32" fmla="*/ 42 w 48"/>
                <a:gd name="T33" fmla="*/ 120 h 136"/>
                <a:gd name="T34" fmla="*/ 44 w 48"/>
                <a:gd name="T35" fmla="*/ 118 h 136"/>
                <a:gd name="T36" fmla="*/ 46 w 48"/>
                <a:gd name="T37" fmla="*/ 112 h 136"/>
                <a:gd name="T38" fmla="*/ 48 w 48"/>
                <a:gd name="T39" fmla="*/ 106 h 136"/>
                <a:gd name="T40" fmla="*/ 48 w 48"/>
                <a:gd name="T41" fmla="*/ 98 h 136"/>
                <a:gd name="T42" fmla="*/ 48 w 48"/>
                <a:gd name="T43" fmla="*/ 92 h 136"/>
                <a:gd name="T44" fmla="*/ 44 w 48"/>
                <a:gd name="T45" fmla="*/ 86 h 136"/>
                <a:gd name="T46" fmla="*/ 36 w 48"/>
                <a:gd name="T47" fmla="*/ 74 h 136"/>
                <a:gd name="T48" fmla="*/ 30 w 48"/>
                <a:gd name="T49" fmla="*/ 66 h 136"/>
                <a:gd name="T50" fmla="*/ 28 w 48"/>
                <a:gd name="T51" fmla="*/ 60 h 136"/>
                <a:gd name="T52" fmla="*/ 26 w 48"/>
                <a:gd name="T53" fmla="*/ 54 h 136"/>
                <a:gd name="T54" fmla="*/ 28 w 48"/>
                <a:gd name="T55" fmla="*/ 46 h 136"/>
                <a:gd name="T56" fmla="*/ 30 w 48"/>
                <a:gd name="T57" fmla="*/ 38 h 136"/>
                <a:gd name="T58" fmla="*/ 30 w 48"/>
                <a:gd name="T59" fmla="*/ 12 h 136"/>
                <a:gd name="T60" fmla="*/ 28 w 48"/>
                <a:gd name="T61" fmla="*/ 10 h 136"/>
                <a:gd name="T62" fmla="*/ 26 w 48"/>
                <a:gd name="T63" fmla="*/ 6 h 136"/>
                <a:gd name="T64" fmla="*/ 24 w 48"/>
                <a:gd name="T65" fmla="*/ 0 h 136"/>
                <a:gd name="T66" fmla="*/ 8 w 48"/>
                <a:gd name="T67" fmla="*/ 0 h 136"/>
                <a:gd name="T68" fmla="*/ 10 w 48"/>
                <a:gd name="T69" fmla="*/ 8 h 136"/>
                <a:gd name="T70" fmla="*/ 14 w 48"/>
                <a:gd name="T71" fmla="*/ 18 h 136"/>
                <a:gd name="T72" fmla="*/ 12 w 48"/>
                <a:gd name="T73" fmla="*/ 20 h 136"/>
                <a:gd name="T74" fmla="*/ 10 w 48"/>
                <a:gd name="T75" fmla="*/ 24 h 136"/>
                <a:gd name="T76" fmla="*/ 6 w 48"/>
                <a:gd name="T77" fmla="*/ 28 h 136"/>
                <a:gd name="T78" fmla="*/ 6 w 48"/>
                <a:gd name="T79" fmla="*/ 34 h 136"/>
                <a:gd name="T80" fmla="*/ 6 w 48"/>
                <a:gd name="T81" fmla="*/ 44 h 136"/>
                <a:gd name="T82" fmla="*/ 8 w 48"/>
                <a:gd name="T83" fmla="*/ 50 h 136"/>
                <a:gd name="T84" fmla="*/ 4 w 48"/>
                <a:gd name="T85" fmla="*/ 56 h 136"/>
                <a:gd name="T86" fmla="*/ 2 w 48"/>
                <a:gd name="T87" fmla="*/ 62 h 136"/>
                <a:gd name="T88" fmla="*/ 0 w 48"/>
                <a:gd name="T89" fmla="*/ 68 h 136"/>
                <a:gd name="T90" fmla="*/ 0 w 48"/>
                <a:gd name="T91" fmla="*/ 74 h 136"/>
                <a:gd name="T92" fmla="*/ 0 w 48"/>
                <a:gd name="T93" fmla="*/ 76 h 136"/>
                <a:gd name="T94" fmla="*/ 0 w 48"/>
                <a:gd name="T95" fmla="*/ 80 h 136"/>
                <a:gd name="T96" fmla="*/ 0 w 48"/>
                <a:gd name="T97" fmla="*/ 8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136">
                  <a:moveTo>
                    <a:pt x="0" y="82"/>
                  </a:moveTo>
                  <a:lnTo>
                    <a:pt x="6" y="82"/>
                  </a:lnTo>
                  <a:lnTo>
                    <a:pt x="8" y="88"/>
                  </a:lnTo>
                  <a:lnTo>
                    <a:pt x="12" y="90"/>
                  </a:lnTo>
                  <a:lnTo>
                    <a:pt x="18" y="90"/>
                  </a:lnTo>
                  <a:lnTo>
                    <a:pt x="26" y="90"/>
                  </a:lnTo>
                  <a:lnTo>
                    <a:pt x="26" y="100"/>
                  </a:lnTo>
                  <a:lnTo>
                    <a:pt x="24" y="108"/>
                  </a:lnTo>
                  <a:lnTo>
                    <a:pt x="22" y="118"/>
                  </a:lnTo>
                  <a:lnTo>
                    <a:pt x="24" y="126"/>
                  </a:lnTo>
                  <a:lnTo>
                    <a:pt x="28" y="128"/>
                  </a:lnTo>
                  <a:lnTo>
                    <a:pt x="32" y="132"/>
                  </a:lnTo>
                  <a:lnTo>
                    <a:pt x="34" y="136"/>
                  </a:lnTo>
                  <a:lnTo>
                    <a:pt x="34" y="128"/>
                  </a:lnTo>
                  <a:lnTo>
                    <a:pt x="36" y="126"/>
                  </a:lnTo>
                  <a:lnTo>
                    <a:pt x="38" y="124"/>
                  </a:lnTo>
                  <a:lnTo>
                    <a:pt x="42" y="120"/>
                  </a:lnTo>
                  <a:lnTo>
                    <a:pt x="44" y="118"/>
                  </a:lnTo>
                  <a:lnTo>
                    <a:pt x="46" y="112"/>
                  </a:lnTo>
                  <a:lnTo>
                    <a:pt x="48" y="106"/>
                  </a:lnTo>
                  <a:lnTo>
                    <a:pt x="48" y="98"/>
                  </a:lnTo>
                  <a:lnTo>
                    <a:pt x="48" y="92"/>
                  </a:lnTo>
                  <a:lnTo>
                    <a:pt x="44" y="86"/>
                  </a:lnTo>
                  <a:lnTo>
                    <a:pt x="36" y="74"/>
                  </a:lnTo>
                  <a:lnTo>
                    <a:pt x="30" y="66"/>
                  </a:lnTo>
                  <a:lnTo>
                    <a:pt x="28" y="60"/>
                  </a:lnTo>
                  <a:lnTo>
                    <a:pt x="26" y="54"/>
                  </a:lnTo>
                  <a:lnTo>
                    <a:pt x="28" y="46"/>
                  </a:lnTo>
                  <a:lnTo>
                    <a:pt x="30" y="38"/>
                  </a:lnTo>
                  <a:lnTo>
                    <a:pt x="30" y="12"/>
                  </a:lnTo>
                  <a:lnTo>
                    <a:pt x="28" y="10"/>
                  </a:lnTo>
                  <a:lnTo>
                    <a:pt x="26" y="6"/>
                  </a:lnTo>
                  <a:lnTo>
                    <a:pt x="24" y="0"/>
                  </a:lnTo>
                  <a:lnTo>
                    <a:pt x="8" y="0"/>
                  </a:lnTo>
                  <a:lnTo>
                    <a:pt x="10" y="8"/>
                  </a:lnTo>
                  <a:lnTo>
                    <a:pt x="14" y="18"/>
                  </a:lnTo>
                  <a:lnTo>
                    <a:pt x="12" y="20"/>
                  </a:lnTo>
                  <a:lnTo>
                    <a:pt x="10" y="24"/>
                  </a:lnTo>
                  <a:lnTo>
                    <a:pt x="6" y="28"/>
                  </a:lnTo>
                  <a:lnTo>
                    <a:pt x="6" y="34"/>
                  </a:lnTo>
                  <a:lnTo>
                    <a:pt x="6" y="44"/>
                  </a:lnTo>
                  <a:lnTo>
                    <a:pt x="8" y="50"/>
                  </a:lnTo>
                  <a:lnTo>
                    <a:pt x="4" y="56"/>
                  </a:lnTo>
                  <a:lnTo>
                    <a:pt x="2" y="62"/>
                  </a:lnTo>
                  <a:lnTo>
                    <a:pt x="0" y="68"/>
                  </a:lnTo>
                  <a:lnTo>
                    <a:pt x="0" y="74"/>
                  </a:lnTo>
                  <a:lnTo>
                    <a:pt x="0" y="76"/>
                  </a:lnTo>
                  <a:lnTo>
                    <a:pt x="0" y="80"/>
                  </a:lnTo>
                  <a:lnTo>
                    <a:pt x="0" y="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1" name="Freeform 111"/>
            <p:cNvSpPr>
              <a:spLocks/>
            </p:cNvSpPr>
            <p:nvPr/>
          </p:nvSpPr>
          <p:spPr bwMode="auto">
            <a:xfrm>
              <a:off x="6349821" y="2867254"/>
              <a:ext cx="207466" cy="203002"/>
            </a:xfrm>
            <a:custGeom>
              <a:avLst/>
              <a:gdLst>
                <a:gd name="T0" fmla="*/ 82 w 186"/>
                <a:gd name="T1" fmla="*/ 172 h 182"/>
                <a:gd name="T2" fmla="*/ 106 w 186"/>
                <a:gd name="T3" fmla="*/ 152 h 182"/>
                <a:gd name="T4" fmla="*/ 108 w 186"/>
                <a:gd name="T5" fmla="*/ 144 h 182"/>
                <a:gd name="T6" fmla="*/ 110 w 186"/>
                <a:gd name="T7" fmla="*/ 140 h 182"/>
                <a:gd name="T8" fmla="*/ 120 w 186"/>
                <a:gd name="T9" fmla="*/ 136 h 182"/>
                <a:gd name="T10" fmla="*/ 128 w 186"/>
                <a:gd name="T11" fmla="*/ 132 h 182"/>
                <a:gd name="T12" fmla="*/ 128 w 186"/>
                <a:gd name="T13" fmla="*/ 126 h 182"/>
                <a:gd name="T14" fmla="*/ 140 w 186"/>
                <a:gd name="T15" fmla="*/ 120 h 182"/>
                <a:gd name="T16" fmla="*/ 162 w 186"/>
                <a:gd name="T17" fmla="*/ 114 h 182"/>
                <a:gd name="T18" fmla="*/ 172 w 186"/>
                <a:gd name="T19" fmla="*/ 98 h 182"/>
                <a:gd name="T20" fmla="*/ 174 w 186"/>
                <a:gd name="T21" fmla="*/ 86 h 182"/>
                <a:gd name="T22" fmla="*/ 178 w 186"/>
                <a:gd name="T23" fmla="*/ 70 h 182"/>
                <a:gd name="T24" fmla="*/ 178 w 186"/>
                <a:gd name="T25" fmla="*/ 54 h 182"/>
                <a:gd name="T26" fmla="*/ 184 w 186"/>
                <a:gd name="T27" fmla="*/ 46 h 182"/>
                <a:gd name="T28" fmla="*/ 182 w 186"/>
                <a:gd name="T29" fmla="*/ 34 h 182"/>
                <a:gd name="T30" fmla="*/ 166 w 186"/>
                <a:gd name="T31" fmla="*/ 16 h 182"/>
                <a:gd name="T32" fmla="*/ 150 w 186"/>
                <a:gd name="T33" fmla="*/ 8 h 182"/>
                <a:gd name="T34" fmla="*/ 140 w 186"/>
                <a:gd name="T35" fmla="*/ 0 h 182"/>
                <a:gd name="T36" fmla="*/ 128 w 186"/>
                <a:gd name="T37" fmla="*/ 2 h 182"/>
                <a:gd name="T38" fmla="*/ 112 w 186"/>
                <a:gd name="T39" fmla="*/ 10 h 182"/>
                <a:gd name="T40" fmla="*/ 106 w 186"/>
                <a:gd name="T41" fmla="*/ 18 h 182"/>
                <a:gd name="T42" fmla="*/ 104 w 186"/>
                <a:gd name="T43" fmla="*/ 62 h 182"/>
                <a:gd name="T44" fmla="*/ 108 w 186"/>
                <a:gd name="T45" fmla="*/ 72 h 182"/>
                <a:gd name="T46" fmla="*/ 124 w 186"/>
                <a:gd name="T47" fmla="*/ 76 h 182"/>
                <a:gd name="T48" fmla="*/ 122 w 186"/>
                <a:gd name="T49" fmla="*/ 92 h 182"/>
                <a:gd name="T50" fmla="*/ 116 w 186"/>
                <a:gd name="T51" fmla="*/ 98 h 182"/>
                <a:gd name="T52" fmla="*/ 110 w 186"/>
                <a:gd name="T53" fmla="*/ 90 h 182"/>
                <a:gd name="T54" fmla="*/ 96 w 186"/>
                <a:gd name="T55" fmla="*/ 78 h 182"/>
                <a:gd name="T56" fmla="*/ 86 w 186"/>
                <a:gd name="T57" fmla="*/ 70 h 182"/>
                <a:gd name="T58" fmla="*/ 80 w 186"/>
                <a:gd name="T59" fmla="*/ 68 h 182"/>
                <a:gd name="T60" fmla="*/ 76 w 186"/>
                <a:gd name="T61" fmla="*/ 70 h 182"/>
                <a:gd name="T62" fmla="*/ 66 w 186"/>
                <a:gd name="T63" fmla="*/ 70 h 182"/>
                <a:gd name="T64" fmla="*/ 56 w 186"/>
                <a:gd name="T65" fmla="*/ 64 h 182"/>
                <a:gd name="T66" fmla="*/ 32 w 186"/>
                <a:gd name="T67" fmla="*/ 52 h 182"/>
                <a:gd name="T68" fmla="*/ 30 w 186"/>
                <a:gd name="T69" fmla="*/ 86 h 182"/>
                <a:gd name="T70" fmla="*/ 24 w 186"/>
                <a:gd name="T71" fmla="*/ 88 h 182"/>
                <a:gd name="T72" fmla="*/ 0 w 186"/>
                <a:gd name="T73" fmla="*/ 152 h 182"/>
                <a:gd name="T74" fmla="*/ 18 w 186"/>
                <a:gd name="T75" fmla="*/ 172 h 182"/>
                <a:gd name="T76" fmla="*/ 28 w 186"/>
                <a:gd name="T77" fmla="*/ 172 h 182"/>
                <a:gd name="T78" fmla="*/ 40 w 186"/>
                <a:gd name="T79" fmla="*/ 172 h 182"/>
                <a:gd name="T80" fmla="*/ 52 w 186"/>
                <a:gd name="T81" fmla="*/ 178 h 182"/>
                <a:gd name="T82" fmla="*/ 72 w 186"/>
                <a:gd name="T83"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6" h="182">
                  <a:moveTo>
                    <a:pt x="72" y="182"/>
                  </a:moveTo>
                  <a:lnTo>
                    <a:pt x="82" y="172"/>
                  </a:lnTo>
                  <a:lnTo>
                    <a:pt x="94" y="160"/>
                  </a:lnTo>
                  <a:lnTo>
                    <a:pt x="106" y="152"/>
                  </a:lnTo>
                  <a:lnTo>
                    <a:pt x="110" y="148"/>
                  </a:lnTo>
                  <a:lnTo>
                    <a:pt x="108" y="144"/>
                  </a:lnTo>
                  <a:lnTo>
                    <a:pt x="108" y="142"/>
                  </a:lnTo>
                  <a:lnTo>
                    <a:pt x="110" y="140"/>
                  </a:lnTo>
                  <a:lnTo>
                    <a:pt x="114" y="138"/>
                  </a:lnTo>
                  <a:lnTo>
                    <a:pt x="120" y="136"/>
                  </a:lnTo>
                  <a:lnTo>
                    <a:pt x="130" y="136"/>
                  </a:lnTo>
                  <a:lnTo>
                    <a:pt x="128" y="132"/>
                  </a:lnTo>
                  <a:lnTo>
                    <a:pt x="128" y="128"/>
                  </a:lnTo>
                  <a:lnTo>
                    <a:pt x="128" y="126"/>
                  </a:lnTo>
                  <a:lnTo>
                    <a:pt x="134" y="124"/>
                  </a:lnTo>
                  <a:lnTo>
                    <a:pt x="140" y="120"/>
                  </a:lnTo>
                  <a:lnTo>
                    <a:pt x="150" y="116"/>
                  </a:lnTo>
                  <a:lnTo>
                    <a:pt x="162" y="114"/>
                  </a:lnTo>
                  <a:lnTo>
                    <a:pt x="172" y="108"/>
                  </a:lnTo>
                  <a:lnTo>
                    <a:pt x="172" y="98"/>
                  </a:lnTo>
                  <a:lnTo>
                    <a:pt x="172" y="92"/>
                  </a:lnTo>
                  <a:lnTo>
                    <a:pt x="174" y="86"/>
                  </a:lnTo>
                  <a:lnTo>
                    <a:pt x="180" y="76"/>
                  </a:lnTo>
                  <a:lnTo>
                    <a:pt x="178" y="70"/>
                  </a:lnTo>
                  <a:lnTo>
                    <a:pt x="178" y="60"/>
                  </a:lnTo>
                  <a:lnTo>
                    <a:pt x="178" y="54"/>
                  </a:lnTo>
                  <a:lnTo>
                    <a:pt x="182" y="50"/>
                  </a:lnTo>
                  <a:lnTo>
                    <a:pt x="184" y="46"/>
                  </a:lnTo>
                  <a:lnTo>
                    <a:pt x="186" y="44"/>
                  </a:lnTo>
                  <a:lnTo>
                    <a:pt x="182" y="34"/>
                  </a:lnTo>
                  <a:lnTo>
                    <a:pt x="180" y="26"/>
                  </a:lnTo>
                  <a:lnTo>
                    <a:pt x="166" y="16"/>
                  </a:lnTo>
                  <a:lnTo>
                    <a:pt x="160" y="12"/>
                  </a:lnTo>
                  <a:lnTo>
                    <a:pt x="150" y="8"/>
                  </a:lnTo>
                  <a:lnTo>
                    <a:pt x="146" y="6"/>
                  </a:lnTo>
                  <a:lnTo>
                    <a:pt x="140" y="0"/>
                  </a:lnTo>
                  <a:lnTo>
                    <a:pt x="136" y="0"/>
                  </a:lnTo>
                  <a:lnTo>
                    <a:pt x="128" y="2"/>
                  </a:lnTo>
                  <a:lnTo>
                    <a:pt x="118" y="8"/>
                  </a:lnTo>
                  <a:lnTo>
                    <a:pt x="112" y="10"/>
                  </a:lnTo>
                  <a:lnTo>
                    <a:pt x="108" y="14"/>
                  </a:lnTo>
                  <a:lnTo>
                    <a:pt x="106" y="18"/>
                  </a:lnTo>
                  <a:lnTo>
                    <a:pt x="104" y="24"/>
                  </a:lnTo>
                  <a:lnTo>
                    <a:pt x="104" y="62"/>
                  </a:lnTo>
                  <a:lnTo>
                    <a:pt x="106" y="70"/>
                  </a:lnTo>
                  <a:lnTo>
                    <a:pt x="108" y="72"/>
                  </a:lnTo>
                  <a:lnTo>
                    <a:pt x="114" y="76"/>
                  </a:lnTo>
                  <a:lnTo>
                    <a:pt x="124" y="76"/>
                  </a:lnTo>
                  <a:lnTo>
                    <a:pt x="124" y="88"/>
                  </a:lnTo>
                  <a:lnTo>
                    <a:pt x="122" y="92"/>
                  </a:lnTo>
                  <a:lnTo>
                    <a:pt x="120" y="96"/>
                  </a:lnTo>
                  <a:lnTo>
                    <a:pt x="116" y="98"/>
                  </a:lnTo>
                  <a:lnTo>
                    <a:pt x="114" y="98"/>
                  </a:lnTo>
                  <a:lnTo>
                    <a:pt x="110" y="90"/>
                  </a:lnTo>
                  <a:lnTo>
                    <a:pt x="106" y="86"/>
                  </a:lnTo>
                  <a:lnTo>
                    <a:pt x="96" y="78"/>
                  </a:lnTo>
                  <a:lnTo>
                    <a:pt x="90" y="72"/>
                  </a:lnTo>
                  <a:lnTo>
                    <a:pt x="86" y="70"/>
                  </a:lnTo>
                  <a:lnTo>
                    <a:pt x="86" y="66"/>
                  </a:lnTo>
                  <a:lnTo>
                    <a:pt x="80" y="68"/>
                  </a:lnTo>
                  <a:lnTo>
                    <a:pt x="78" y="70"/>
                  </a:lnTo>
                  <a:lnTo>
                    <a:pt x="76" y="70"/>
                  </a:lnTo>
                  <a:lnTo>
                    <a:pt x="72" y="72"/>
                  </a:lnTo>
                  <a:lnTo>
                    <a:pt x="66" y="70"/>
                  </a:lnTo>
                  <a:lnTo>
                    <a:pt x="60" y="68"/>
                  </a:lnTo>
                  <a:lnTo>
                    <a:pt x="56" y="64"/>
                  </a:lnTo>
                  <a:lnTo>
                    <a:pt x="54" y="60"/>
                  </a:lnTo>
                  <a:lnTo>
                    <a:pt x="32" y="52"/>
                  </a:lnTo>
                  <a:lnTo>
                    <a:pt x="32" y="82"/>
                  </a:lnTo>
                  <a:lnTo>
                    <a:pt x="30" y="86"/>
                  </a:lnTo>
                  <a:lnTo>
                    <a:pt x="26" y="88"/>
                  </a:lnTo>
                  <a:lnTo>
                    <a:pt x="24" y="88"/>
                  </a:lnTo>
                  <a:lnTo>
                    <a:pt x="0" y="88"/>
                  </a:lnTo>
                  <a:lnTo>
                    <a:pt x="0" y="152"/>
                  </a:lnTo>
                  <a:lnTo>
                    <a:pt x="16" y="170"/>
                  </a:lnTo>
                  <a:lnTo>
                    <a:pt x="18" y="172"/>
                  </a:lnTo>
                  <a:lnTo>
                    <a:pt x="22" y="174"/>
                  </a:lnTo>
                  <a:lnTo>
                    <a:pt x="28" y="172"/>
                  </a:lnTo>
                  <a:lnTo>
                    <a:pt x="36" y="170"/>
                  </a:lnTo>
                  <a:lnTo>
                    <a:pt x="40" y="172"/>
                  </a:lnTo>
                  <a:lnTo>
                    <a:pt x="46" y="176"/>
                  </a:lnTo>
                  <a:lnTo>
                    <a:pt x="52" y="178"/>
                  </a:lnTo>
                  <a:lnTo>
                    <a:pt x="58" y="182"/>
                  </a:lnTo>
                  <a:lnTo>
                    <a:pt x="72" y="1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2" name="Freeform 112"/>
            <p:cNvSpPr>
              <a:spLocks/>
            </p:cNvSpPr>
            <p:nvPr/>
          </p:nvSpPr>
          <p:spPr bwMode="auto">
            <a:xfrm>
              <a:off x="6165778" y="2822638"/>
              <a:ext cx="219736" cy="245388"/>
            </a:xfrm>
            <a:custGeom>
              <a:avLst/>
              <a:gdLst>
                <a:gd name="T0" fmla="*/ 159 w 197"/>
                <a:gd name="T1" fmla="*/ 220 h 220"/>
                <a:gd name="T2" fmla="*/ 107 w 197"/>
                <a:gd name="T3" fmla="*/ 216 h 220"/>
                <a:gd name="T4" fmla="*/ 101 w 197"/>
                <a:gd name="T5" fmla="*/ 210 h 220"/>
                <a:gd name="T6" fmla="*/ 27 w 197"/>
                <a:gd name="T7" fmla="*/ 206 h 220"/>
                <a:gd name="T8" fmla="*/ 21 w 197"/>
                <a:gd name="T9" fmla="*/ 204 h 220"/>
                <a:gd name="T10" fmla="*/ 4 w 197"/>
                <a:gd name="T11" fmla="*/ 206 h 220"/>
                <a:gd name="T12" fmla="*/ 0 w 197"/>
                <a:gd name="T13" fmla="*/ 194 h 220"/>
                <a:gd name="T14" fmla="*/ 4 w 197"/>
                <a:gd name="T15" fmla="*/ 180 h 220"/>
                <a:gd name="T16" fmla="*/ 7 w 197"/>
                <a:gd name="T17" fmla="*/ 162 h 220"/>
                <a:gd name="T18" fmla="*/ 13 w 197"/>
                <a:gd name="T19" fmla="*/ 140 h 220"/>
                <a:gd name="T20" fmla="*/ 25 w 197"/>
                <a:gd name="T21" fmla="*/ 122 h 220"/>
                <a:gd name="T22" fmla="*/ 35 w 197"/>
                <a:gd name="T23" fmla="*/ 104 h 220"/>
                <a:gd name="T24" fmla="*/ 33 w 197"/>
                <a:gd name="T25" fmla="*/ 84 h 220"/>
                <a:gd name="T26" fmla="*/ 25 w 197"/>
                <a:gd name="T27" fmla="*/ 66 h 220"/>
                <a:gd name="T28" fmla="*/ 23 w 197"/>
                <a:gd name="T29" fmla="*/ 52 h 220"/>
                <a:gd name="T30" fmla="*/ 27 w 197"/>
                <a:gd name="T31" fmla="*/ 44 h 220"/>
                <a:gd name="T32" fmla="*/ 27 w 197"/>
                <a:gd name="T33" fmla="*/ 32 h 220"/>
                <a:gd name="T34" fmla="*/ 15 w 197"/>
                <a:gd name="T35" fmla="*/ 0 h 220"/>
                <a:gd name="T36" fmla="*/ 79 w 197"/>
                <a:gd name="T37" fmla="*/ 12 h 220"/>
                <a:gd name="T38" fmla="*/ 93 w 197"/>
                <a:gd name="T39" fmla="*/ 32 h 220"/>
                <a:gd name="T40" fmla="*/ 99 w 197"/>
                <a:gd name="T41" fmla="*/ 34 h 220"/>
                <a:gd name="T42" fmla="*/ 119 w 197"/>
                <a:gd name="T43" fmla="*/ 34 h 220"/>
                <a:gd name="T44" fmla="*/ 123 w 197"/>
                <a:gd name="T45" fmla="*/ 28 h 220"/>
                <a:gd name="T46" fmla="*/ 143 w 197"/>
                <a:gd name="T47" fmla="*/ 20 h 220"/>
                <a:gd name="T48" fmla="*/ 147 w 197"/>
                <a:gd name="T49" fmla="*/ 24 h 220"/>
                <a:gd name="T50" fmla="*/ 159 w 197"/>
                <a:gd name="T51" fmla="*/ 26 h 220"/>
                <a:gd name="T52" fmla="*/ 167 w 197"/>
                <a:gd name="T53" fmla="*/ 46 h 220"/>
                <a:gd name="T54" fmla="*/ 165 w 197"/>
                <a:gd name="T55" fmla="*/ 72 h 220"/>
                <a:gd name="T56" fmla="*/ 171 w 197"/>
                <a:gd name="T57" fmla="*/ 82 h 220"/>
                <a:gd name="T58" fmla="*/ 169 w 197"/>
                <a:gd name="T59" fmla="*/ 92 h 220"/>
                <a:gd name="T60" fmla="*/ 179 w 197"/>
                <a:gd name="T61" fmla="*/ 94 h 220"/>
                <a:gd name="T62" fmla="*/ 191 w 197"/>
                <a:gd name="T63" fmla="*/ 92 h 220"/>
                <a:gd name="T64" fmla="*/ 197 w 197"/>
                <a:gd name="T65" fmla="*/ 122 h 220"/>
                <a:gd name="T66" fmla="*/ 191 w 197"/>
                <a:gd name="T67" fmla="*/ 128 h 220"/>
                <a:gd name="T68" fmla="*/ 165 w 197"/>
                <a:gd name="T69" fmla="*/ 128 h 220"/>
                <a:gd name="T70" fmla="*/ 181 w 197"/>
                <a:gd name="T71" fmla="*/ 21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7" h="220">
                  <a:moveTo>
                    <a:pt x="181" y="212"/>
                  </a:moveTo>
                  <a:lnTo>
                    <a:pt x="159" y="220"/>
                  </a:lnTo>
                  <a:lnTo>
                    <a:pt x="117" y="220"/>
                  </a:lnTo>
                  <a:lnTo>
                    <a:pt x="107" y="216"/>
                  </a:lnTo>
                  <a:lnTo>
                    <a:pt x="105" y="214"/>
                  </a:lnTo>
                  <a:lnTo>
                    <a:pt x="101" y="210"/>
                  </a:lnTo>
                  <a:lnTo>
                    <a:pt x="33" y="210"/>
                  </a:lnTo>
                  <a:lnTo>
                    <a:pt x="27" y="206"/>
                  </a:lnTo>
                  <a:lnTo>
                    <a:pt x="25" y="204"/>
                  </a:lnTo>
                  <a:lnTo>
                    <a:pt x="21" y="204"/>
                  </a:lnTo>
                  <a:lnTo>
                    <a:pt x="11" y="206"/>
                  </a:lnTo>
                  <a:lnTo>
                    <a:pt x="4" y="206"/>
                  </a:lnTo>
                  <a:lnTo>
                    <a:pt x="0" y="204"/>
                  </a:lnTo>
                  <a:lnTo>
                    <a:pt x="0" y="194"/>
                  </a:lnTo>
                  <a:lnTo>
                    <a:pt x="4" y="188"/>
                  </a:lnTo>
                  <a:lnTo>
                    <a:pt x="4" y="180"/>
                  </a:lnTo>
                  <a:lnTo>
                    <a:pt x="4" y="174"/>
                  </a:lnTo>
                  <a:lnTo>
                    <a:pt x="7" y="162"/>
                  </a:lnTo>
                  <a:lnTo>
                    <a:pt x="11" y="150"/>
                  </a:lnTo>
                  <a:lnTo>
                    <a:pt x="13" y="140"/>
                  </a:lnTo>
                  <a:lnTo>
                    <a:pt x="19" y="132"/>
                  </a:lnTo>
                  <a:lnTo>
                    <a:pt x="25" y="122"/>
                  </a:lnTo>
                  <a:lnTo>
                    <a:pt x="31" y="112"/>
                  </a:lnTo>
                  <a:lnTo>
                    <a:pt x="35" y="104"/>
                  </a:lnTo>
                  <a:lnTo>
                    <a:pt x="35" y="92"/>
                  </a:lnTo>
                  <a:lnTo>
                    <a:pt x="33" y="84"/>
                  </a:lnTo>
                  <a:lnTo>
                    <a:pt x="29" y="74"/>
                  </a:lnTo>
                  <a:lnTo>
                    <a:pt x="25" y="66"/>
                  </a:lnTo>
                  <a:lnTo>
                    <a:pt x="23" y="56"/>
                  </a:lnTo>
                  <a:lnTo>
                    <a:pt x="23" y="52"/>
                  </a:lnTo>
                  <a:lnTo>
                    <a:pt x="25" y="48"/>
                  </a:lnTo>
                  <a:lnTo>
                    <a:pt x="27" y="44"/>
                  </a:lnTo>
                  <a:lnTo>
                    <a:pt x="27" y="40"/>
                  </a:lnTo>
                  <a:lnTo>
                    <a:pt x="27" y="32"/>
                  </a:lnTo>
                  <a:lnTo>
                    <a:pt x="23" y="24"/>
                  </a:lnTo>
                  <a:lnTo>
                    <a:pt x="15" y="0"/>
                  </a:lnTo>
                  <a:lnTo>
                    <a:pt x="79" y="0"/>
                  </a:lnTo>
                  <a:lnTo>
                    <a:pt x="79" y="12"/>
                  </a:lnTo>
                  <a:lnTo>
                    <a:pt x="85" y="24"/>
                  </a:lnTo>
                  <a:lnTo>
                    <a:pt x="93" y="32"/>
                  </a:lnTo>
                  <a:lnTo>
                    <a:pt x="95" y="34"/>
                  </a:lnTo>
                  <a:lnTo>
                    <a:pt x="99" y="34"/>
                  </a:lnTo>
                  <a:lnTo>
                    <a:pt x="111" y="34"/>
                  </a:lnTo>
                  <a:lnTo>
                    <a:pt x="119" y="34"/>
                  </a:lnTo>
                  <a:lnTo>
                    <a:pt x="121" y="32"/>
                  </a:lnTo>
                  <a:lnTo>
                    <a:pt x="123" y="28"/>
                  </a:lnTo>
                  <a:lnTo>
                    <a:pt x="123" y="20"/>
                  </a:lnTo>
                  <a:lnTo>
                    <a:pt x="143" y="20"/>
                  </a:lnTo>
                  <a:lnTo>
                    <a:pt x="145" y="22"/>
                  </a:lnTo>
                  <a:lnTo>
                    <a:pt x="147" y="24"/>
                  </a:lnTo>
                  <a:lnTo>
                    <a:pt x="151" y="26"/>
                  </a:lnTo>
                  <a:lnTo>
                    <a:pt x="159" y="26"/>
                  </a:lnTo>
                  <a:lnTo>
                    <a:pt x="165" y="24"/>
                  </a:lnTo>
                  <a:lnTo>
                    <a:pt x="167" y="46"/>
                  </a:lnTo>
                  <a:lnTo>
                    <a:pt x="165" y="68"/>
                  </a:lnTo>
                  <a:lnTo>
                    <a:pt x="165" y="72"/>
                  </a:lnTo>
                  <a:lnTo>
                    <a:pt x="169" y="74"/>
                  </a:lnTo>
                  <a:lnTo>
                    <a:pt x="171" y="82"/>
                  </a:lnTo>
                  <a:lnTo>
                    <a:pt x="171" y="86"/>
                  </a:lnTo>
                  <a:lnTo>
                    <a:pt x="169" y="92"/>
                  </a:lnTo>
                  <a:lnTo>
                    <a:pt x="175" y="94"/>
                  </a:lnTo>
                  <a:lnTo>
                    <a:pt x="179" y="94"/>
                  </a:lnTo>
                  <a:lnTo>
                    <a:pt x="183" y="92"/>
                  </a:lnTo>
                  <a:lnTo>
                    <a:pt x="191" y="92"/>
                  </a:lnTo>
                  <a:lnTo>
                    <a:pt x="197" y="92"/>
                  </a:lnTo>
                  <a:lnTo>
                    <a:pt x="197" y="122"/>
                  </a:lnTo>
                  <a:lnTo>
                    <a:pt x="195" y="126"/>
                  </a:lnTo>
                  <a:lnTo>
                    <a:pt x="191" y="128"/>
                  </a:lnTo>
                  <a:lnTo>
                    <a:pt x="189" y="128"/>
                  </a:lnTo>
                  <a:lnTo>
                    <a:pt x="165" y="128"/>
                  </a:lnTo>
                  <a:lnTo>
                    <a:pt x="165" y="192"/>
                  </a:lnTo>
                  <a:lnTo>
                    <a:pt x="181" y="210"/>
                  </a:lnTo>
                  <a:lnTo>
                    <a:pt x="181" y="2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3" name="Freeform 113"/>
            <p:cNvSpPr>
              <a:spLocks/>
            </p:cNvSpPr>
            <p:nvPr/>
          </p:nvSpPr>
          <p:spPr bwMode="auto">
            <a:xfrm>
              <a:off x="6302974" y="3063565"/>
              <a:ext cx="165081" cy="187387"/>
            </a:xfrm>
            <a:custGeom>
              <a:avLst/>
              <a:gdLst>
                <a:gd name="T0" fmla="*/ 94 w 148"/>
                <a:gd name="T1" fmla="*/ 8 h 168"/>
                <a:gd name="T2" fmla="*/ 98 w 148"/>
                <a:gd name="T3" fmla="*/ 14 h 168"/>
                <a:gd name="T4" fmla="*/ 100 w 148"/>
                <a:gd name="T5" fmla="*/ 18 h 168"/>
                <a:gd name="T6" fmla="*/ 102 w 148"/>
                <a:gd name="T7" fmla="*/ 20 h 168"/>
                <a:gd name="T8" fmla="*/ 100 w 148"/>
                <a:gd name="T9" fmla="*/ 22 h 168"/>
                <a:gd name="T10" fmla="*/ 102 w 148"/>
                <a:gd name="T11" fmla="*/ 26 h 168"/>
                <a:gd name="T12" fmla="*/ 106 w 148"/>
                <a:gd name="T13" fmla="*/ 32 h 168"/>
                <a:gd name="T14" fmla="*/ 112 w 148"/>
                <a:gd name="T15" fmla="*/ 36 h 168"/>
                <a:gd name="T16" fmla="*/ 120 w 148"/>
                <a:gd name="T17" fmla="*/ 42 h 168"/>
                <a:gd name="T18" fmla="*/ 124 w 148"/>
                <a:gd name="T19" fmla="*/ 46 h 168"/>
                <a:gd name="T20" fmla="*/ 126 w 148"/>
                <a:gd name="T21" fmla="*/ 52 h 168"/>
                <a:gd name="T22" fmla="*/ 128 w 148"/>
                <a:gd name="T23" fmla="*/ 62 h 168"/>
                <a:gd name="T24" fmla="*/ 128 w 148"/>
                <a:gd name="T25" fmla="*/ 68 h 168"/>
                <a:gd name="T26" fmla="*/ 132 w 148"/>
                <a:gd name="T27" fmla="*/ 70 h 168"/>
                <a:gd name="T28" fmla="*/ 136 w 148"/>
                <a:gd name="T29" fmla="*/ 72 h 168"/>
                <a:gd name="T30" fmla="*/ 140 w 148"/>
                <a:gd name="T31" fmla="*/ 74 h 168"/>
                <a:gd name="T32" fmla="*/ 144 w 148"/>
                <a:gd name="T33" fmla="*/ 74 h 168"/>
                <a:gd name="T34" fmla="*/ 148 w 148"/>
                <a:gd name="T35" fmla="*/ 80 h 168"/>
                <a:gd name="T36" fmla="*/ 140 w 148"/>
                <a:gd name="T37" fmla="*/ 84 h 168"/>
                <a:gd name="T38" fmla="*/ 134 w 148"/>
                <a:gd name="T39" fmla="*/ 88 h 168"/>
                <a:gd name="T40" fmla="*/ 126 w 148"/>
                <a:gd name="T41" fmla="*/ 100 h 168"/>
                <a:gd name="T42" fmla="*/ 116 w 148"/>
                <a:gd name="T43" fmla="*/ 112 h 168"/>
                <a:gd name="T44" fmla="*/ 106 w 148"/>
                <a:gd name="T45" fmla="*/ 122 h 168"/>
                <a:gd name="T46" fmla="*/ 104 w 148"/>
                <a:gd name="T47" fmla="*/ 124 h 168"/>
                <a:gd name="T48" fmla="*/ 100 w 148"/>
                <a:gd name="T49" fmla="*/ 126 h 168"/>
                <a:gd name="T50" fmla="*/ 98 w 148"/>
                <a:gd name="T51" fmla="*/ 128 h 168"/>
                <a:gd name="T52" fmla="*/ 94 w 148"/>
                <a:gd name="T53" fmla="*/ 132 h 168"/>
                <a:gd name="T54" fmla="*/ 92 w 148"/>
                <a:gd name="T55" fmla="*/ 138 h 168"/>
                <a:gd name="T56" fmla="*/ 88 w 148"/>
                <a:gd name="T57" fmla="*/ 142 h 168"/>
                <a:gd name="T58" fmla="*/ 84 w 148"/>
                <a:gd name="T59" fmla="*/ 146 h 168"/>
                <a:gd name="T60" fmla="*/ 78 w 148"/>
                <a:gd name="T61" fmla="*/ 148 h 168"/>
                <a:gd name="T62" fmla="*/ 72 w 148"/>
                <a:gd name="T63" fmla="*/ 146 h 168"/>
                <a:gd name="T64" fmla="*/ 68 w 148"/>
                <a:gd name="T65" fmla="*/ 142 h 168"/>
                <a:gd name="T66" fmla="*/ 62 w 148"/>
                <a:gd name="T67" fmla="*/ 140 h 168"/>
                <a:gd name="T68" fmla="*/ 56 w 148"/>
                <a:gd name="T69" fmla="*/ 138 h 168"/>
                <a:gd name="T70" fmla="*/ 52 w 148"/>
                <a:gd name="T71" fmla="*/ 142 h 168"/>
                <a:gd name="T72" fmla="*/ 44 w 148"/>
                <a:gd name="T73" fmla="*/ 150 h 168"/>
                <a:gd name="T74" fmla="*/ 36 w 148"/>
                <a:gd name="T75" fmla="*/ 162 h 168"/>
                <a:gd name="T76" fmla="*/ 28 w 148"/>
                <a:gd name="T77" fmla="*/ 168 h 168"/>
                <a:gd name="T78" fmla="*/ 12 w 148"/>
                <a:gd name="T79" fmla="*/ 168 h 168"/>
                <a:gd name="T80" fmla="*/ 14 w 148"/>
                <a:gd name="T81" fmla="*/ 160 h 168"/>
                <a:gd name="T82" fmla="*/ 16 w 148"/>
                <a:gd name="T83" fmla="*/ 152 h 168"/>
                <a:gd name="T84" fmla="*/ 16 w 148"/>
                <a:gd name="T85" fmla="*/ 146 h 168"/>
                <a:gd name="T86" fmla="*/ 14 w 148"/>
                <a:gd name="T87" fmla="*/ 142 h 168"/>
                <a:gd name="T88" fmla="*/ 6 w 148"/>
                <a:gd name="T89" fmla="*/ 134 h 168"/>
                <a:gd name="T90" fmla="*/ 0 w 148"/>
                <a:gd name="T91" fmla="*/ 132 h 168"/>
                <a:gd name="T92" fmla="*/ 0 w 148"/>
                <a:gd name="T93" fmla="*/ 78 h 168"/>
                <a:gd name="T94" fmla="*/ 20 w 148"/>
                <a:gd name="T95" fmla="*/ 78 h 168"/>
                <a:gd name="T96" fmla="*/ 20 w 148"/>
                <a:gd name="T97" fmla="*/ 10 h 168"/>
                <a:gd name="T98" fmla="*/ 42 w 148"/>
                <a:gd name="T99" fmla="*/ 8 h 168"/>
                <a:gd name="T100" fmla="*/ 60 w 148"/>
                <a:gd name="T101" fmla="*/ 6 h 168"/>
                <a:gd name="T102" fmla="*/ 64 w 148"/>
                <a:gd name="T103" fmla="*/ 12 h 168"/>
                <a:gd name="T104" fmla="*/ 78 w 148"/>
                <a:gd name="T105" fmla="*/ 6 h 168"/>
                <a:gd name="T106" fmla="*/ 82 w 148"/>
                <a:gd name="T107" fmla="*/ 2 h 168"/>
                <a:gd name="T108" fmla="*/ 88 w 148"/>
                <a:gd name="T109" fmla="*/ 0 h 168"/>
                <a:gd name="T110" fmla="*/ 92 w 148"/>
                <a:gd name="T111" fmla="*/ 0 h 168"/>
                <a:gd name="T112" fmla="*/ 94 w 148"/>
                <a:gd name="T113" fmla="*/ 2 h 168"/>
                <a:gd name="T114" fmla="*/ 94 w 148"/>
                <a:gd name="T115" fmla="*/ 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8" h="168">
                  <a:moveTo>
                    <a:pt x="94" y="8"/>
                  </a:moveTo>
                  <a:lnTo>
                    <a:pt x="98" y="14"/>
                  </a:lnTo>
                  <a:lnTo>
                    <a:pt x="100" y="18"/>
                  </a:lnTo>
                  <a:lnTo>
                    <a:pt x="102" y="20"/>
                  </a:lnTo>
                  <a:lnTo>
                    <a:pt x="100" y="22"/>
                  </a:lnTo>
                  <a:lnTo>
                    <a:pt x="102" y="26"/>
                  </a:lnTo>
                  <a:lnTo>
                    <a:pt x="106" y="32"/>
                  </a:lnTo>
                  <a:lnTo>
                    <a:pt x="112" y="36"/>
                  </a:lnTo>
                  <a:lnTo>
                    <a:pt x="120" y="42"/>
                  </a:lnTo>
                  <a:lnTo>
                    <a:pt x="124" y="46"/>
                  </a:lnTo>
                  <a:lnTo>
                    <a:pt x="126" y="52"/>
                  </a:lnTo>
                  <a:lnTo>
                    <a:pt x="128" y="62"/>
                  </a:lnTo>
                  <a:lnTo>
                    <a:pt x="128" y="68"/>
                  </a:lnTo>
                  <a:lnTo>
                    <a:pt x="132" y="70"/>
                  </a:lnTo>
                  <a:lnTo>
                    <a:pt x="136" y="72"/>
                  </a:lnTo>
                  <a:lnTo>
                    <a:pt x="140" y="74"/>
                  </a:lnTo>
                  <a:lnTo>
                    <a:pt x="144" y="74"/>
                  </a:lnTo>
                  <a:lnTo>
                    <a:pt x="148" y="80"/>
                  </a:lnTo>
                  <a:lnTo>
                    <a:pt x="140" y="84"/>
                  </a:lnTo>
                  <a:lnTo>
                    <a:pt x="134" y="88"/>
                  </a:lnTo>
                  <a:lnTo>
                    <a:pt x="126" y="100"/>
                  </a:lnTo>
                  <a:lnTo>
                    <a:pt x="116" y="112"/>
                  </a:lnTo>
                  <a:lnTo>
                    <a:pt x="106" y="122"/>
                  </a:lnTo>
                  <a:lnTo>
                    <a:pt x="104" y="124"/>
                  </a:lnTo>
                  <a:lnTo>
                    <a:pt x="100" y="126"/>
                  </a:lnTo>
                  <a:lnTo>
                    <a:pt x="98" y="128"/>
                  </a:lnTo>
                  <a:lnTo>
                    <a:pt x="94" y="132"/>
                  </a:lnTo>
                  <a:lnTo>
                    <a:pt x="92" y="138"/>
                  </a:lnTo>
                  <a:lnTo>
                    <a:pt x="88" y="142"/>
                  </a:lnTo>
                  <a:lnTo>
                    <a:pt x="84" y="146"/>
                  </a:lnTo>
                  <a:lnTo>
                    <a:pt x="78" y="148"/>
                  </a:lnTo>
                  <a:lnTo>
                    <a:pt x="72" y="146"/>
                  </a:lnTo>
                  <a:lnTo>
                    <a:pt x="68" y="142"/>
                  </a:lnTo>
                  <a:lnTo>
                    <a:pt x="62" y="140"/>
                  </a:lnTo>
                  <a:lnTo>
                    <a:pt x="56" y="138"/>
                  </a:lnTo>
                  <a:lnTo>
                    <a:pt x="52" y="142"/>
                  </a:lnTo>
                  <a:lnTo>
                    <a:pt x="44" y="150"/>
                  </a:lnTo>
                  <a:lnTo>
                    <a:pt x="36" y="162"/>
                  </a:lnTo>
                  <a:lnTo>
                    <a:pt x="28" y="168"/>
                  </a:lnTo>
                  <a:lnTo>
                    <a:pt x="12" y="168"/>
                  </a:lnTo>
                  <a:lnTo>
                    <a:pt x="14" y="160"/>
                  </a:lnTo>
                  <a:lnTo>
                    <a:pt x="16" y="152"/>
                  </a:lnTo>
                  <a:lnTo>
                    <a:pt x="16" y="146"/>
                  </a:lnTo>
                  <a:lnTo>
                    <a:pt x="14" y="142"/>
                  </a:lnTo>
                  <a:lnTo>
                    <a:pt x="6" y="134"/>
                  </a:lnTo>
                  <a:lnTo>
                    <a:pt x="0" y="132"/>
                  </a:lnTo>
                  <a:lnTo>
                    <a:pt x="0" y="78"/>
                  </a:lnTo>
                  <a:lnTo>
                    <a:pt x="20" y="78"/>
                  </a:lnTo>
                  <a:lnTo>
                    <a:pt x="20" y="10"/>
                  </a:lnTo>
                  <a:lnTo>
                    <a:pt x="42" y="8"/>
                  </a:lnTo>
                  <a:lnTo>
                    <a:pt x="60" y="6"/>
                  </a:lnTo>
                  <a:lnTo>
                    <a:pt x="64" y="12"/>
                  </a:lnTo>
                  <a:lnTo>
                    <a:pt x="78" y="6"/>
                  </a:lnTo>
                  <a:lnTo>
                    <a:pt x="82" y="2"/>
                  </a:lnTo>
                  <a:lnTo>
                    <a:pt x="88" y="0"/>
                  </a:lnTo>
                  <a:lnTo>
                    <a:pt x="92" y="0"/>
                  </a:lnTo>
                  <a:lnTo>
                    <a:pt x="94" y="2"/>
                  </a:lnTo>
                  <a:lnTo>
                    <a:pt x="94"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4" name="Freeform 114"/>
            <p:cNvSpPr>
              <a:spLocks/>
            </p:cNvSpPr>
            <p:nvPr/>
          </p:nvSpPr>
          <p:spPr bwMode="auto">
            <a:xfrm>
              <a:off x="5661612" y="2363093"/>
              <a:ext cx="91464" cy="91463"/>
            </a:xfrm>
            <a:custGeom>
              <a:avLst/>
              <a:gdLst>
                <a:gd name="T0" fmla="*/ 6 w 82"/>
                <a:gd name="T1" fmla="*/ 78 h 82"/>
                <a:gd name="T2" fmla="*/ 4 w 82"/>
                <a:gd name="T3" fmla="*/ 74 h 82"/>
                <a:gd name="T4" fmla="*/ 4 w 82"/>
                <a:gd name="T5" fmla="*/ 68 h 82"/>
                <a:gd name="T6" fmla="*/ 4 w 82"/>
                <a:gd name="T7" fmla="*/ 62 h 82"/>
                <a:gd name="T8" fmla="*/ 16 w 82"/>
                <a:gd name="T9" fmla="*/ 62 h 82"/>
                <a:gd name="T10" fmla="*/ 28 w 82"/>
                <a:gd name="T11" fmla="*/ 60 h 82"/>
                <a:gd name="T12" fmla="*/ 28 w 82"/>
                <a:gd name="T13" fmla="*/ 58 h 82"/>
                <a:gd name="T14" fmla="*/ 34 w 82"/>
                <a:gd name="T15" fmla="*/ 60 h 82"/>
                <a:gd name="T16" fmla="*/ 42 w 82"/>
                <a:gd name="T17" fmla="*/ 62 h 82"/>
                <a:gd name="T18" fmla="*/ 46 w 82"/>
                <a:gd name="T19" fmla="*/ 60 h 82"/>
                <a:gd name="T20" fmla="*/ 50 w 82"/>
                <a:gd name="T21" fmla="*/ 58 h 82"/>
                <a:gd name="T22" fmla="*/ 38 w 82"/>
                <a:gd name="T23" fmla="*/ 56 h 82"/>
                <a:gd name="T24" fmla="*/ 32 w 82"/>
                <a:gd name="T25" fmla="*/ 54 h 82"/>
                <a:gd name="T26" fmla="*/ 30 w 82"/>
                <a:gd name="T27" fmla="*/ 50 h 82"/>
                <a:gd name="T28" fmla="*/ 26 w 82"/>
                <a:gd name="T29" fmla="*/ 52 h 82"/>
                <a:gd name="T30" fmla="*/ 24 w 82"/>
                <a:gd name="T31" fmla="*/ 54 h 82"/>
                <a:gd name="T32" fmla="*/ 22 w 82"/>
                <a:gd name="T33" fmla="*/ 56 h 82"/>
                <a:gd name="T34" fmla="*/ 18 w 82"/>
                <a:gd name="T35" fmla="*/ 58 h 82"/>
                <a:gd name="T36" fmla="*/ 6 w 82"/>
                <a:gd name="T37" fmla="*/ 56 h 82"/>
                <a:gd name="T38" fmla="*/ 6 w 82"/>
                <a:gd name="T39" fmla="*/ 52 h 82"/>
                <a:gd name="T40" fmla="*/ 8 w 82"/>
                <a:gd name="T41" fmla="*/ 46 h 82"/>
                <a:gd name="T42" fmla="*/ 6 w 82"/>
                <a:gd name="T43" fmla="*/ 40 h 82"/>
                <a:gd name="T44" fmla="*/ 4 w 82"/>
                <a:gd name="T45" fmla="*/ 36 h 82"/>
                <a:gd name="T46" fmla="*/ 2 w 82"/>
                <a:gd name="T47" fmla="*/ 32 h 82"/>
                <a:gd name="T48" fmla="*/ 0 w 82"/>
                <a:gd name="T49" fmla="*/ 30 h 82"/>
                <a:gd name="T50" fmla="*/ 2 w 82"/>
                <a:gd name="T51" fmla="*/ 24 h 82"/>
                <a:gd name="T52" fmla="*/ 4 w 82"/>
                <a:gd name="T53" fmla="*/ 16 h 82"/>
                <a:gd name="T54" fmla="*/ 10 w 82"/>
                <a:gd name="T55" fmla="*/ 4 h 82"/>
                <a:gd name="T56" fmla="*/ 14 w 82"/>
                <a:gd name="T57" fmla="*/ 4 h 82"/>
                <a:gd name="T58" fmla="*/ 16 w 82"/>
                <a:gd name="T59" fmla="*/ 4 h 82"/>
                <a:gd name="T60" fmla="*/ 20 w 82"/>
                <a:gd name="T61" fmla="*/ 4 h 82"/>
                <a:gd name="T62" fmla="*/ 22 w 82"/>
                <a:gd name="T63" fmla="*/ 2 h 82"/>
                <a:gd name="T64" fmla="*/ 26 w 82"/>
                <a:gd name="T65" fmla="*/ 0 h 82"/>
                <a:gd name="T66" fmla="*/ 30 w 82"/>
                <a:gd name="T67" fmla="*/ 0 h 82"/>
                <a:gd name="T68" fmla="*/ 38 w 82"/>
                <a:gd name="T69" fmla="*/ 2 h 82"/>
                <a:gd name="T70" fmla="*/ 46 w 82"/>
                <a:gd name="T71" fmla="*/ 6 h 82"/>
                <a:gd name="T72" fmla="*/ 52 w 82"/>
                <a:gd name="T73" fmla="*/ 8 h 82"/>
                <a:gd name="T74" fmla="*/ 54 w 82"/>
                <a:gd name="T75" fmla="*/ 14 h 82"/>
                <a:gd name="T76" fmla="*/ 64 w 82"/>
                <a:gd name="T77" fmla="*/ 28 h 82"/>
                <a:gd name="T78" fmla="*/ 68 w 82"/>
                <a:gd name="T79" fmla="*/ 32 h 82"/>
                <a:gd name="T80" fmla="*/ 74 w 82"/>
                <a:gd name="T81" fmla="*/ 36 h 82"/>
                <a:gd name="T82" fmla="*/ 72 w 82"/>
                <a:gd name="T83" fmla="*/ 36 h 82"/>
                <a:gd name="T84" fmla="*/ 76 w 82"/>
                <a:gd name="T85" fmla="*/ 48 h 82"/>
                <a:gd name="T86" fmla="*/ 80 w 82"/>
                <a:gd name="T87" fmla="*/ 58 h 82"/>
                <a:gd name="T88" fmla="*/ 82 w 82"/>
                <a:gd name="T89" fmla="*/ 66 h 82"/>
                <a:gd name="T90" fmla="*/ 82 w 82"/>
                <a:gd name="T91" fmla="*/ 72 h 82"/>
                <a:gd name="T92" fmla="*/ 82 w 82"/>
                <a:gd name="T93" fmla="*/ 80 h 82"/>
                <a:gd name="T94" fmla="*/ 80 w 82"/>
                <a:gd name="T95" fmla="*/ 80 h 82"/>
                <a:gd name="T96" fmla="*/ 74 w 82"/>
                <a:gd name="T97" fmla="*/ 82 h 82"/>
                <a:gd name="T98" fmla="*/ 68 w 82"/>
                <a:gd name="T99" fmla="*/ 80 h 82"/>
                <a:gd name="T100" fmla="*/ 62 w 82"/>
                <a:gd name="T101" fmla="*/ 78 h 82"/>
                <a:gd name="T102" fmla="*/ 56 w 82"/>
                <a:gd name="T103" fmla="*/ 76 h 82"/>
                <a:gd name="T104" fmla="*/ 50 w 82"/>
                <a:gd name="T105" fmla="*/ 74 h 82"/>
                <a:gd name="T106" fmla="*/ 38 w 82"/>
                <a:gd name="T107" fmla="*/ 74 h 82"/>
                <a:gd name="T108" fmla="*/ 26 w 82"/>
                <a:gd name="T109" fmla="*/ 76 h 82"/>
                <a:gd name="T110" fmla="*/ 18 w 82"/>
                <a:gd name="T111" fmla="*/ 78 h 82"/>
                <a:gd name="T112" fmla="*/ 6 w 82"/>
                <a:gd name="T113" fmla="*/ 7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2" h="82">
                  <a:moveTo>
                    <a:pt x="6" y="78"/>
                  </a:moveTo>
                  <a:lnTo>
                    <a:pt x="4" y="74"/>
                  </a:lnTo>
                  <a:lnTo>
                    <a:pt x="4" y="68"/>
                  </a:lnTo>
                  <a:lnTo>
                    <a:pt x="4" y="62"/>
                  </a:lnTo>
                  <a:lnTo>
                    <a:pt x="16" y="62"/>
                  </a:lnTo>
                  <a:lnTo>
                    <a:pt x="28" y="60"/>
                  </a:lnTo>
                  <a:lnTo>
                    <a:pt x="28" y="58"/>
                  </a:lnTo>
                  <a:lnTo>
                    <a:pt x="34" y="60"/>
                  </a:lnTo>
                  <a:lnTo>
                    <a:pt x="42" y="62"/>
                  </a:lnTo>
                  <a:lnTo>
                    <a:pt x="46" y="60"/>
                  </a:lnTo>
                  <a:lnTo>
                    <a:pt x="50" y="58"/>
                  </a:lnTo>
                  <a:lnTo>
                    <a:pt x="38" y="56"/>
                  </a:lnTo>
                  <a:lnTo>
                    <a:pt x="32" y="54"/>
                  </a:lnTo>
                  <a:lnTo>
                    <a:pt x="30" y="50"/>
                  </a:lnTo>
                  <a:lnTo>
                    <a:pt x="26" y="52"/>
                  </a:lnTo>
                  <a:lnTo>
                    <a:pt x="24" y="54"/>
                  </a:lnTo>
                  <a:lnTo>
                    <a:pt x="22" y="56"/>
                  </a:lnTo>
                  <a:lnTo>
                    <a:pt x="18" y="58"/>
                  </a:lnTo>
                  <a:lnTo>
                    <a:pt x="6" y="56"/>
                  </a:lnTo>
                  <a:lnTo>
                    <a:pt x="6" y="52"/>
                  </a:lnTo>
                  <a:lnTo>
                    <a:pt x="8" y="46"/>
                  </a:lnTo>
                  <a:lnTo>
                    <a:pt x="6" y="40"/>
                  </a:lnTo>
                  <a:lnTo>
                    <a:pt x="4" y="36"/>
                  </a:lnTo>
                  <a:lnTo>
                    <a:pt x="2" y="32"/>
                  </a:lnTo>
                  <a:lnTo>
                    <a:pt x="0" y="30"/>
                  </a:lnTo>
                  <a:lnTo>
                    <a:pt x="2" y="24"/>
                  </a:lnTo>
                  <a:lnTo>
                    <a:pt x="4" y="16"/>
                  </a:lnTo>
                  <a:lnTo>
                    <a:pt x="10" y="4"/>
                  </a:lnTo>
                  <a:lnTo>
                    <a:pt x="14" y="4"/>
                  </a:lnTo>
                  <a:lnTo>
                    <a:pt x="16" y="4"/>
                  </a:lnTo>
                  <a:lnTo>
                    <a:pt x="20" y="4"/>
                  </a:lnTo>
                  <a:lnTo>
                    <a:pt x="22" y="2"/>
                  </a:lnTo>
                  <a:lnTo>
                    <a:pt x="26" y="0"/>
                  </a:lnTo>
                  <a:lnTo>
                    <a:pt x="30" y="0"/>
                  </a:lnTo>
                  <a:lnTo>
                    <a:pt x="38" y="2"/>
                  </a:lnTo>
                  <a:lnTo>
                    <a:pt x="46" y="6"/>
                  </a:lnTo>
                  <a:lnTo>
                    <a:pt x="52" y="8"/>
                  </a:lnTo>
                  <a:lnTo>
                    <a:pt x="54" y="14"/>
                  </a:lnTo>
                  <a:lnTo>
                    <a:pt x="64" y="28"/>
                  </a:lnTo>
                  <a:lnTo>
                    <a:pt x="68" y="32"/>
                  </a:lnTo>
                  <a:lnTo>
                    <a:pt x="74" y="36"/>
                  </a:lnTo>
                  <a:lnTo>
                    <a:pt x="72" y="36"/>
                  </a:lnTo>
                  <a:lnTo>
                    <a:pt x="76" y="48"/>
                  </a:lnTo>
                  <a:lnTo>
                    <a:pt x="80" y="58"/>
                  </a:lnTo>
                  <a:lnTo>
                    <a:pt x="82" y="66"/>
                  </a:lnTo>
                  <a:lnTo>
                    <a:pt x="82" y="72"/>
                  </a:lnTo>
                  <a:lnTo>
                    <a:pt x="82" y="80"/>
                  </a:lnTo>
                  <a:lnTo>
                    <a:pt x="80" y="80"/>
                  </a:lnTo>
                  <a:lnTo>
                    <a:pt x="74" y="82"/>
                  </a:lnTo>
                  <a:lnTo>
                    <a:pt x="68" y="80"/>
                  </a:lnTo>
                  <a:lnTo>
                    <a:pt x="62" y="78"/>
                  </a:lnTo>
                  <a:lnTo>
                    <a:pt x="56" y="76"/>
                  </a:lnTo>
                  <a:lnTo>
                    <a:pt x="50" y="74"/>
                  </a:lnTo>
                  <a:lnTo>
                    <a:pt x="38" y="74"/>
                  </a:lnTo>
                  <a:lnTo>
                    <a:pt x="26" y="76"/>
                  </a:lnTo>
                  <a:lnTo>
                    <a:pt x="18" y="78"/>
                  </a:lnTo>
                  <a:lnTo>
                    <a:pt x="6" y="7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5" name="Freeform 115"/>
            <p:cNvSpPr>
              <a:spLocks/>
            </p:cNvSpPr>
            <p:nvPr/>
          </p:nvSpPr>
          <p:spPr bwMode="auto">
            <a:xfrm>
              <a:off x="5668305" y="2445633"/>
              <a:ext cx="49078" cy="26769"/>
            </a:xfrm>
            <a:custGeom>
              <a:avLst/>
              <a:gdLst>
                <a:gd name="T0" fmla="*/ 0 w 44"/>
                <a:gd name="T1" fmla="*/ 4 h 24"/>
                <a:gd name="T2" fmla="*/ 12 w 44"/>
                <a:gd name="T3" fmla="*/ 4 h 24"/>
                <a:gd name="T4" fmla="*/ 20 w 44"/>
                <a:gd name="T5" fmla="*/ 2 h 24"/>
                <a:gd name="T6" fmla="*/ 32 w 44"/>
                <a:gd name="T7" fmla="*/ 0 h 24"/>
                <a:gd name="T8" fmla="*/ 44 w 44"/>
                <a:gd name="T9" fmla="*/ 0 h 24"/>
                <a:gd name="T10" fmla="*/ 44 w 44"/>
                <a:gd name="T11" fmla="*/ 4 h 24"/>
                <a:gd name="T12" fmla="*/ 44 w 44"/>
                <a:gd name="T13" fmla="*/ 8 h 24"/>
                <a:gd name="T14" fmla="*/ 40 w 44"/>
                <a:gd name="T15" fmla="*/ 8 h 24"/>
                <a:gd name="T16" fmla="*/ 42 w 44"/>
                <a:gd name="T17" fmla="*/ 12 h 24"/>
                <a:gd name="T18" fmla="*/ 44 w 44"/>
                <a:gd name="T19" fmla="*/ 12 h 24"/>
                <a:gd name="T20" fmla="*/ 44 w 44"/>
                <a:gd name="T21" fmla="*/ 16 h 24"/>
                <a:gd name="T22" fmla="*/ 38 w 44"/>
                <a:gd name="T23" fmla="*/ 18 h 24"/>
                <a:gd name="T24" fmla="*/ 34 w 44"/>
                <a:gd name="T25" fmla="*/ 20 h 24"/>
                <a:gd name="T26" fmla="*/ 30 w 44"/>
                <a:gd name="T27" fmla="*/ 22 h 24"/>
                <a:gd name="T28" fmla="*/ 26 w 44"/>
                <a:gd name="T29" fmla="*/ 24 h 24"/>
                <a:gd name="T30" fmla="*/ 20 w 44"/>
                <a:gd name="T31" fmla="*/ 16 h 24"/>
                <a:gd name="T32" fmla="*/ 18 w 44"/>
                <a:gd name="T33" fmla="*/ 14 h 24"/>
                <a:gd name="T34" fmla="*/ 16 w 44"/>
                <a:gd name="T35" fmla="*/ 12 h 24"/>
                <a:gd name="T36" fmla="*/ 8 w 44"/>
                <a:gd name="T37" fmla="*/ 8 h 24"/>
                <a:gd name="T38" fmla="*/ 0 w 44"/>
                <a:gd name="T3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4">
                  <a:moveTo>
                    <a:pt x="0" y="4"/>
                  </a:moveTo>
                  <a:lnTo>
                    <a:pt x="12" y="4"/>
                  </a:lnTo>
                  <a:lnTo>
                    <a:pt x="20" y="2"/>
                  </a:lnTo>
                  <a:lnTo>
                    <a:pt x="32" y="0"/>
                  </a:lnTo>
                  <a:lnTo>
                    <a:pt x="44" y="0"/>
                  </a:lnTo>
                  <a:lnTo>
                    <a:pt x="44" y="4"/>
                  </a:lnTo>
                  <a:lnTo>
                    <a:pt x="44" y="8"/>
                  </a:lnTo>
                  <a:lnTo>
                    <a:pt x="40" y="8"/>
                  </a:lnTo>
                  <a:lnTo>
                    <a:pt x="42" y="12"/>
                  </a:lnTo>
                  <a:lnTo>
                    <a:pt x="44" y="12"/>
                  </a:lnTo>
                  <a:lnTo>
                    <a:pt x="44" y="16"/>
                  </a:lnTo>
                  <a:lnTo>
                    <a:pt x="38" y="18"/>
                  </a:lnTo>
                  <a:lnTo>
                    <a:pt x="34" y="20"/>
                  </a:lnTo>
                  <a:lnTo>
                    <a:pt x="30" y="22"/>
                  </a:lnTo>
                  <a:lnTo>
                    <a:pt x="26" y="24"/>
                  </a:lnTo>
                  <a:lnTo>
                    <a:pt x="20" y="16"/>
                  </a:lnTo>
                  <a:lnTo>
                    <a:pt x="18" y="14"/>
                  </a:lnTo>
                  <a:lnTo>
                    <a:pt x="16" y="12"/>
                  </a:lnTo>
                  <a:lnTo>
                    <a:pt x="8" y="8"/>
                  </a:lnTo>
                  <a:lnTo>
                    <a:pt x="0"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6" name="Freeform 116"/>
            <p:cNvSpPr>
              <a:spLocks/>
            </p:cNvSpPr>
            <p:nvPr/>
          </p:nvSpPr>
          <p:spPr bwMode="auto">
            <a:xfrm>
              <a:off x="5697305" y="2445633"/>
              <a:ext cx="122695" cy="107079"/>
            </a:xfrm>
            <a:custGeom>
              <a:avLst/>
              <a:gdLst>
                <a:gd name="T0" fmla="*/ 32 w 110"/>
                <a:gd name="T1" fmla="*/ 60 h 96"/>
                <a:gd name="T2" fmla="*/ 44 w 110"/>
                <a:gd name="T3" fmla="*/ 48 h 96"/>
                <a:gd name="T4" fmla="*/ 56 w 110"/>
                <a:gd name="T5" fmla="*/ 48 h 96"/>
                <a:gd name="T6" fmla="*/ 62 w 110"/>
                <a:gd name="T7" fmla="*/ 54 h 96"/>
                <a:gd name="T8" fmla="*/ 66 w 110"/>
                <a:gd name="T9" fmla="*/ 68 h 96"/>
                <a:gd name="T10" fmla="*/ 74 w 110"/>
                <a:gd name="T11" fmla="*/ 76 h 96"/>
                <a:gd name="T12" fmla="*/ 84 w 110"/>
                <a:gd name="T13" fmla="*/ 78 h 96"/>
                <a:gd name="T14" fmla="*/ 86 w 110"/>
                <a:gd name="T15" fmla="*/ 96 h 96"/>
                <a:gd name="T16" fmla="*/ 96 w 110"/>
                <a:gd name="T17" fmla="*/ 96 h 96"/>
                <a:gd name="T18" fmla="*/ 102 w 110"/>
                <a:gd name="T19" fmla="*/ 96 h 96"/>
                <a:gd name="T20" fmla="*/ 106 w 110"/>
                <a:gd name="T21" fmla="*/ 84 h 96"/>
                <a:gd name="T22" fmla="*/ 104 w 110"/>
                <a:gd name="T23" fmla="*/ 80 h 96"/>
                <a:gd name="T24" fmla="*/ 102 w 110"/>
                <a:gd name="T25" fmla="*/ 76 h 96"/>
                <a:gd name="T26" fmla="*/ 110 w 110"/>
                <a:gd name="T27" fmla="*/ 72 h 96"/>
                <a:gd name="T28" fmla="*/ 106 w 110"/>
                <a:gd name="T29" fmla="*/ 64 h 96"/>
                <a:gd name="T30" fmla="*/ 106 w 110"/>
                <a:gd name="T31" fmla="*/ 46 h 96"/>
                <a:gd name="T32" fmla="*/ 110 w 110"/>
                <a:gd name="T33" fmla="*/ 44 h 96"/>
                <a:gd name="T34" fmla="*/ 102 w 110"/>
                <a:gd name="T35" fmla="*/ 40 h 96"/>
                <a:gd name="T36" fmla="*/ 94 w 110"/>
                <a:gd name="T37" fmla="*/ 14 h 96"/>
                <a:gd name="T38" fmla="*/ 84 w 110"/>
                <a:gd name="T39" fmla="*/ 6 h 96"/>
                <a:gd name="T40" fmla="*/ 80 w 110"/>
                <a:gd name="T41" fmla="*/ 10 h 96"/>
                <a:gd name="T42" fmla="*/ 60 w 110"/>
                <a:gd name="T43" fmla="*/ 8 h 96"/>
                <a:gd name="T44" fmla="*/ 48 w 110"/>
                <a:gd name="T45" fmla="*/ 6 h 96"/>
                <a:gd name="T46" fmla="*/ 36 w 110"/>
                <a:gd name="T47" fmla="*/ 6 h 96"/>
                <a:gd name="T48" fmla="*/ 24 w 110"/>
                <a:gd name="T49" fmla="*/ 2 h 96"/>
                <a:gd name="T50" fmla="*/ 18 w 110"/>
                <a:gd name="T51" fmla="*/ 4 h 96"/>
                <a:gd name="T52" fmla="*/ 14 w 110"/>
                <a:gd name="T53" fmla="*/ 8 h 96"/>
                <a:gd name="T54" fmla="*/ 18 w 110"/>
                <a:gd name="T55" fmla="*/ 12 h 96"/>
                <a:gd name="T56" fmla="*/ 12 w 110"/>
                <a:gd name="T57" fmla="*/ 18 h 96"/>
                <a:gd name="T58" fmla="*/ 4 w 110"/>
                <a:gd name="T59" fmla="*/ 22 h 96"/>
                <a:gd name="T60" fmla="*/ 16 w 110"/>
                <a:gd name="T61" fmla="*/ 42 h 96"/>
                <a:gd name="T62" fmla="*/ 28 w 110"/>
                <a:gd name="T63" fmla="*/ 6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0" h="96">
                  <a:moveTo>
                    <a:pt x="28" y="66"/>
                  </a:moveTo>
                  <a:lnTo>
                    <a:pt x="32" y="60"/>
                  </a:lnTo>
                  <a:lnTo>
                    <a:pt x="38" y="54"/>
                  </a:lnTo>
                  <a:lnTo>
                    <a:pt x="44" y="48"/>
                  </a:lnTo>
                  <a:lnTo>
                    <a:pt x="50" y="46"/>
                  </a:lnTo>
                  <a:lnTo>
                    <a:pt x="56" y="48"/>
                  </a:lnTo>
                  <a:lnTo>
                    <a:pt x="60" y="50"/>
                  </a:lnTo>
                  <a:lnTo>
                    <a:pt x="62" y="54"/>
                  </a:lnTo>
                  <a:lnTo>
                    <a:pt x="64" y="60"/>
                  </a:lnTo>
                  <a:lnTo>
                    <a:pt x="66" y="68"/>
                  </a:lnTo>
                  <a:lnTo>
                    <a:pt x="70" y="78"/>
                  </a:lnTo>
                  <a:lnTo>
                    <a:pt x="74" y="76"/>
                  </a:lnTo>
                  <a:lnTo>
                    <a:pt x="76" y="74"/>
                  </a:lnTo>
                  <a:lnTo>
                    <a:pt x="84" y="78"/>
                  </a:lnTo>
                  <a:lnTo>
                    <a:pt x="84" y="90"/>
                  </a:lnTo>
                  <a:lnTo>
                    <a:pt x="86" y="96"/>
                  </a:lnTo>
                  <a:lnTo>
                    <a:pt x="90" y="96"/>
                  </a:lnTo>
                  <a:lnTo>
                    <a:pt x="96" y="96"/>
                  </a:lnTo>
                  <a:lnTo>
                    <a:pt x="100" y="96"/>
                  </a:lnTo>
                  <a:lnTo>
                    <a:pt x="102" y="96"/>
                  </a:lnTo>
                  <a:lnTo>
                    <a:pt x="104" y="92"/>
                  </a:lnTo>
                  <a:lnTo>
                    <a:pt x="106" y="84"/>
                  </a:lnTo>
                  <a:lnTo>
                    <a:pt x="106" y="82"/>
                  </a:lnTo>
                  <a:lnTo>
                    <a:pt x="104" y="80"/>
                  </a:lnTo>
                  <a:lnTo>
                    <a:pt x="102" y="78"/>
                  </a:lnTo>
                  <a:lnTo>
                    <a:pt x="102" y="76"/>
                  </a:lnTo>
                  <a:lnTo>
                    <a:pt x="106" y="74"/>
                  </a:lnTo>
                  <a:lnTo>
                    <a:pt x="110" y="72"/>
                  </a:lnTo>
                  <a:lnTo>
                    <a:pt x="108" y="68"/>
                  </a:lnTo>
                  <a:lnTo>
                    <a:pt x="106" y="64"/>
                  </a:lnTo>
                  <a:lnTo>
                    <a:pt x="104" y="52"/>
                  </a:lnTo>
                  <a:lnTo>
                    <a:pt x="106" y="46"/>
                  </a:lnTo>
                  <a:lnTo>
                    <a:pt x="106" y="44"/>
                  </a:lnTo>
                  <a:lnTo>
                    <a:pt x="110" y="44"/>
                  </a:lnTo>
                  <a:lnTo>
                    <a:pt x="104" y="42"/>
                  </a:lnTo>
                  <a:lnTo>
                    <a:pt x="102" y="40"/>
                  </a:lnTo>
                  <a:lnTo>
                    <a:pt x="98" y="26"/>
                  </a:lnTo>
                  <a:lnTo>
                    <a:pt x="94" y="14"/>
                  </a:lnTo>
                  <a:lnTo>
                    <a:pt x="90" y="8"/>
                  </a:lnTo>
                  <a:lnTo>
                    <a:pt x="84" y="6"/>
                  </a:lnTo>
                  <a:lnTo>
                    <a:pt x="82" y="8"/>
                  </a:lnTo>
                  <a:lnTo>
                    <a:pt x="80" y="10"/>
                  </a:lnTo>
                  <a:lnTo>
                    <a:pt x="74" y="10"/>
                  </a:lnTo>
                  <a:lnTo>
                    <a:pt x="60" y="8"/>
                  </a:lnTo>
                  <a:lnTo>
                    <a:pt x="50" y="6"/>
                  </a:lnTo>
                  <a:lnTo>
                    <a:pt x="48" y="6"/>
                  </a:lnTo>
                  <a:lnTo>
                    <a:pt x="42" y="8"/>
                  </a:lnTo>
                  <a:lnTo>
                    <a:pt x="36" y="6"/>
                  </a:lnTo>
                  <a:lnTo>
                    <a:pt x="30" y="4"/>
                  </a:lnTo>
                  <a:lnTo>
                    <a:pt x="24" y="2"/>
                  </a:lnTo>
                  <a:lnTo>
                    <a:pt x="18" y="0"/>
                  </a:lnTo>
                  <a:lnTo>
                    <a:pt x="18" y="4"/>
                  </a:lnTo>
                  <a:lnTo>
                    <a:pt x="18" y="8"/>
                  </a:lnTo>
                  <a:lnTo>
                    <a:pt x="14" y="8"/>
                  </a:lnTo>
                  <a:lnTo>
                    <a:pt x="16" y="12"/>
                  </a:lnTo>
                  <a:lnTo>
                    <a:pt x="18" y="12"/>
                  </a:lnTo>
                  <a:lnTo>
                    <a:pt x="18" y="16"/>
                  </a:lnTo>
                  <a:lnTo>
                    <a:pt x="12" y="18"/>
                  </a:lnTo>
                  <a:lnTo>
                    <a:pt x="8" y="20"/>
                  </a:lnTo>
                  <a:lnTo>
                    <a:pt x="4" y="22"/>
                  </a:lnTo>
                  <a:lnTo>
                    <a:pt x="0" y="24"/>
                  </a:lnTo>
                  <a:lnTo>
                    <a:pt x="16" y="42"/>
                  </a:lnTo>
                  <a:lnTo>
                    <a:pt x="22" y="52"/>
                  </a:lnTo>
                  <a:lnTo>
                    <a:pt x="28" y="6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7" name="Freeform 117"/>
            <p:cNvSpPr>
              <a:spLocks/>
            </p:cNvSpPr>
            <p:nvPr/>
          </p:nvSpPr>
          <p:spPr bwMode="auto">
            <a:xfrm>
              <a:off x="5728537" y="2496941"/>
              <a:ext cx="46847" cy="62462"/>
            </a:xfrm>
            <a:custGeom>
              <a:avLst/>
              <a:gdLst>
                <a:gd name="T0" fmla="*/ 24 w 42"/>
                <a:gd name="T1" fmla="*/ 56 h 56"/>
                <a:gd name="T2" fmla="*/ 18 w 42"/>
                <a:gd name="T3" fmla="*/ 50 h 56"/>
                <a:gd name="T4" fmla="*/ 12 w 42"/>
                <a:gd name="T5" fmla="*/ 46 h 56"/>
                <a:gd name="T6" fmla="*/ 6 w 42"/>
                <a:gd name="T7" fmla="*/ 38 h 56"/>
                <a:gd name="T8" fmla="*/ 2 w 42"/>
                <a:gd name="T9" fmla="*/ 30 h 56"/>
                <a:gd name="T10" fmla="*/ 0 w 42"/>
                <a:gd name="T11" fmla="*/ 20 h 56"/>
                <a:gd name="T12" fmla="*/ 4 w 42"/>
                <a:gd name="T13" fmla="*/ 14 h 56"/>
                <a:gd name="T14" fmla="*/ 10 w 42"/>
                <a:gd name="T15" fmla="*/ 8 h 56"/>
                <a:gd name="T16" fmla="*/ 16 w 42"/>
                <a:gd name="T17" fmla="*/ 2 h 56"/>
                <a:gd name="T18" fmla="*/ 22 w 42"/>
                <a:gd name="T19" fmla="*/ 0 h 56"/>
                <a:gd name="T20" fmla="*/ 28 w 42"/>
                <a:gd name="T21" fmla="*/ 2 h 56"/>
                <a:gd name="T22" fmla="*/ 32 w 42"/>
                <a:gd name="T23" fmla="*/ 4 h 56"/>
                <a:gd name="T24" fmla="*/ 34 w 42"/>
                <a:gd name="T25" fmla="*/ 8 h 56"/>
                <a:gd name="T26" fmla="*/ 36 w 42"/>
                <a:gd name="T27" fmla="*/ 14 h 56"/>
                <a:gd name="T28" fmla="*/ 38 w 42"/>
                <a:gd name="T29" fmla="*/ 22 h 56"/>
                <a:gd name="T30" fmla="*/ 42 w 42"/>
                <a:gd name="T31" fmla="*/ 32 h 56"/>
                <a:gd name="T32" fmla="*/ 40 w 42"/>
                <a:gd name="T33" fmla="*/ 36 h 56"/>
                <a:gd name="T34" fmla="*/ 38 w 42"/>
                <a:gd name="T35" fmla="*/ 42 h 56"/>
                <a:gd name="T36" fmla="*/ 34 w 42"/>
                <a:gd name="T37" fmla="*/ 48 h 56"/>
                <a:gd name="T38" fmla="*/ 28 w 42"/>
                <a:gd name="T39" fmla="*/ 52 h 56"/>
                <a:gd name="T40" fmla="*/ 24 w 42"/>
                <a:gd name="T41"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 h="56">
                  <a:moveTo>
                    <a:pt x="24" y="56"/>
                  </a:moveTo>
                  <a:lnTo>
                    <a:pt x="18" y="50"/>
                  </a:lnTo>
                  <a:lnTo>
                    <a:pt x="12" y="46"/>
                  </a:lnTo>
                  <a:lnTo>
                    <a:pt x="6" y="38"/>
                  </a:lnTo>
                  <a:lnTo>
                    <a:pt x="2" y="30"/>
                  </a:lnTo>
                  <a:lnTo>
                    <a:pt x="0" y="20"/>
                  </a:lnTo>
                  <a:lnTo>
                    <a:pt x="4" y="14"/>
                  </a:lnTo>
                  <a:lnTo>
                    <a:pt x="10" y="8"/>
                  </a:lnTo>
                  <a:lnTo>
                    <a:pt x="16" y="2"/>
                  </a:lnTo>
                  <a:lnTo>
                    <a:pt x="22" y="0"/>
                  </a:lnTo>
                  <a:lnTo>
                    <a:pt x="28" y="2"/>
                  </a:lnTo>
                  <a:lnTo>
                    <a:pt x="32" y="4"/>
                  </a:lnTo>
                  <a:lnTo>
                    <a:pt x="34" y="8"/>
                  </a:lnTo>
                  <a:lnTo>
                    <a:pt x="36" y="14"/>
                  </a:lnTo>
                  <a:lnTo>
                    <a:pt x="38" y="22"/>
                  </a:lnTo>
                  <a:lnTo>
                    <a:pt x="42" y="32"/>
                  </a:lnTo>
                  <a:lnTo>
                    <a:pt x="40" y="36"/>
                  </a:lnTo>
                  <a:lnTo>
                    <a:pt x="38" y="42"/>
                  </a:lnTo>
                  <a:lnTo>
                    <a:pt x="34" y="48"/>
                  </a:lnTo>
                  <a:lnTo>
                    <a:pt x="28" y="52"/>
                  </a:lnTo>
                  <a:lnTo>
                    <a:pt x="24"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8" name="Freeform 118"/>
            <p:cNvSpPr>
              <a:spLocks/>
            </p:cNvSpPr>
            <p:nvPr/>
          </p:nvSpPr>
          <p:spPr bwMode="auto">
            <a:xfrm>
              <a:off x="5755307" y="2528172"/>
              <a:ext cx="71386" cy="80308"/>
            </a:xfrm>
            <a:custGeom>
              <a:avLst/>
              <a:gdLst>
                <a:gd name="T0" fmla="*/ 62 w 64"/>
                <a:gd name="T1" fmla="*/ 72 h 72"/>
                <a:gd name="T2" fmla="*/ 54 w 64"/>
                <a:gd name="T3" fmla="*/ 70 h 72"/>
                <a:gd name="T4" fmla="*/ 50 w 64"/>
                <a:gd name="T5" fmla="*/ 66 h 72"/>
                <a:gd name="T6" fmla="*/ 40 w 64"/>
                <a:gd name="T7" fmla="*/ 56 h 72"/>
                <a:gd name="T8" fmla="*/ 20 w 64"/>
                <a:gd name="T9" fmla="*/ 44 h 72"/>
                <a:gd name="T10" fmla="*/ 0 w 64"/>
                <a:gd name="T11" fmla="*/ 28 h 72"/>
                <a:gd name="T12" fmla="*/ 2 w 64"/>
                <a:gd name="T13" fmla="*/ 26 h 72"/>
                <a:gd name="T14" fmla="*/ 4 w 64"/>
                <a:gd name="T15" fmla="*/ 24 h 72"/>
                <a:gd name="T16" fmla="*/ 10 w 64"/>
                <a:gd name="T17" fmla="*/ 20 h 72"/>
                <a:gd name="T18" fmla="*/ 14 w 64"/>
                <a:gd name="T19" fmla="*/ 14 h 72"/>
                <a:gd name="T20" fmla="*/ 16 w 64"/>
                <a:gd name="T21" fmla="*/ 8 h 72"/>
                <a:gd name="T22" fmla="*/ 18 w 64"/>
                <a:gd name="T23" fmla="*/ 4 h 72"/>
                <a:gd name="T24" fmla="*/ 22 w 64"/>
                <a:gd name="T25" fmla="*/ 2 h 72"/>
                <a:gd name="T26" fmla="*/ 24 w 64"/>
                <a:gd name="T27" fmla="*/ 0 h 72"/>
                <a:gd name="T28" fmla="*/ 32 w 64"/>
                <a:gd name="T29" fmla="*/ 4 h 72"/>
                <a:gd name="T30" fmla="*/ 32 w 64"/>
                <a:gd name="T31" fmla="*/ 16 h 72"/>
                <a:gd name="T32" fmla="*/ 34 w 64"/>
                <a:gd name="T33" fmla="*/ 22 h 72"/>
                <a:gd name="T34" fmla="*/ 38 w 64"/>
                <a:gd name="T35" fmla="*/ 22 h 72"/>
                <a:gd name="T36" fmla="*/ 44 w 64"/>
                <a:gd name="T37" fmla="*/ 22 h 72"/>
                <a:gd name="T38" fmla="*/ 50 w 64"/>
                <a:gd name="T39" fmla="*/ 22 h 72"/>
                <a:gd name="T40" fmla="*/ 50 w 64"/>
                <a:gd name="T41" fmla="*/ 24 h 72"/>
                <a:gd name="T42" fmla="*/ 50 w 64"/>
                <a:gd name="T43" fmla="*/ 28 h 72"/>
                <a:gd name="T44" fmla="*/ 50 w 64"/>
                <a:gd name="T45" fmla="*/ 34 h 72"/>
                <a:gd name="T46" fmla="*/ 50 w 64"/>
                <a:gd name="T47" fmla="*/ 38 h 72"/>
                <a:gd name="T48" fmla="*/ 50 w 64"/>
                <a:gd name="T49" fmla="*/ 42 h 72"/>
                <a:gd name="T50" fmla="*/ 56 w 64"/>
                <a:gd name="T51" fmla="*/ 46 h 72"/>
                <a:gd name="T52" fmla="*/ 62 w 64"/>
                <a:gd name="T53" fmla="*/ 48 h 72"/>
                <a:gd name="T54" fmla="*/ 64 w 64"/>
                <a:gd name="T55" fmla="*/ 52 h 72"/>
                <a:gd name="T56" fmla="*/ 64 w 64"/>
                <a:gd name="T57" fmla="*/ 54 h 72"/>
                <a:gd name="T58" fmla="*/ 62 w 64"/>
                <a:gd name="T59" fmla="*/ 70 h 72"/>
                <a:gd name="T60" fmla="*/ 62 w 64"/>
                <a:gd name="T6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72">
                  <a:moveTo>
                    <a:pt x="62" y="72"/>
                  </a:moveTo>
                  <a:lnTo>
                    <a:pt x="54" y="70"/>
                  </a:lnTo>
                  <a:lnTo>
                    <a:pt x="50" y="66"/>
                  </a:lnTo>
                  <a:lnTo>
                    <a:pt x="40" y="56"/>
                  </a:lnTo>
                  <a:lnTo>
                    <a:pt x="20" y="44"/>
                  </a:lnTo>
                  <a:lnTo>
                    <a:pt x="0" y="28"/>
                  </a:lnTo>
                  <a:lnTo>
                    <a:pt x="2" y="26"/>
                  </a:lnTo>
                  <a:lnTo>
                    <a:pt x="4" y="24"/>
                  </a:lnTo>
                  <a:lnTo>
                    <a:pt x="10" y="20"/>
                  </a:lnTo>
                  <a:lnTo>
                    <a:pt x="14" y="14"/>
                  </a:lnTo>
                  <a:lnTo>
                    <a:pt x="16" y="8"/>
                  </a:lnTo>
                  <a:lnTo>
                    <a:pt x="18" y="4"/>
                  </a:lnTo>
                  <a:lnTo>
                    <a:pt x="22" y="2"/>
                  </a:lnTo>
                  <a:lnTo>
                    <a:pt x="24" y="0"/>
                  </a:lnTo>
                  <a:lnTo>
                    <a:pt x="32" y="4"/>
                  </a:lnTo>
                  <a:lnTo>
                    <a:pt x="32" y="16"/>
                  </a:lnTo>
                  <a:lnTo>
                    <a:pt x="34" y="22"/>
                  </a:lnTo>
                  <a:lnTo>
                    <a:pt x="38" y="22"/>
                  </a:lnTo>
                  <a:lnTo>
                    <a:pt x="44" y="22"/>
                  </a:lnTo>
                  <a:lnTo>
                    <a:pt x="50" y="22"/>
                  </a:lnTo>
                  <a:lnTo>
                    <a:pt x="50" y="24"/>
                  </a:lnTo>
                  <a:lnTo>
                    <a:pt x="50" y="28"/>
                  </a:lnTo>
                  <a:lnTo>
                    <a:pt x="50" y="34"/>
                  </a:lnTo>
                  <a:lnTo>
                    <a:pt x="50" y="38"/>
                  </a:lnTo>
                  <a:lnTo>
                    <a:pt x="50" y="42"/>
                  </a:lnTo>
                  <a:lnTo>
                    <a:pt x="56" y="46"/>
                  </a:lnTo>
                  <a:lnTo>
                    <a:pt x="62" y="48"/>
                  </a:lnTo>
                  <a:lnTo>
                    <a:pt x="64" y="52"/>
                  </a:lnTo>
                  <a:lnTo>
                    <a:pt x="64" y="54"/>
                  </a:lnTo>
                  <a:lnTo>
                    <a:pt x="62" y="70"/>
                  </a:lnTo>
                  <a:lnTo>
                    <a:pt x="62" y="7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09" name="Freeform 119"/>
            <p:cNvSpPr>
              <a:spLocks/>
            </p:cNvSpPr>
            <p:nvPr/>
          </p:nvSpPr>
          <p:spPr bwMode="auto">
            <a:xfrm>
              <a:off x="5857925" y="2396555"/>
              <a:ext cx="136080" cy="109309"/>
            </a:xfrm>
            <a:custGeom>
              <a:avLst/>
              <a:gdLst>
                <a:gd name="T0" fmla="*/ 122 w 122"/>
                <a:gd name="T1" fmla="*/ 48 h 98"/>
                <a:gd name="T2" fmla="*/ 120 w 122"/>
                <a:gd name="T3" fmla="*/ 44 h 98"/>
                <a:gd name="T4" fmla="*/ 114 w 122"/>
                <a:gd name="T5" fmla="*/ 42 h 98"/>
                <a:gd name="T6" fmla="*/ 108 w 122"/>
                <a:gd name="T7" fmla="*/ 42 h 98"/>
                <a:gd name="T8" fmla="*/ 104 w 122"/>
                <a:gd name="T9" fmla="*/ 38 h 98"/>
                <a:gd name="T10" fmla="*/ 104 w 122"/>
                <a:gd name="T11" fmla="*/ 34 h 98"/>
                <a:gd name="T12" fmla="*/ 104 w 122"/>
                <a:gd name="T13" fmla="*/ 30 h 98"/>
                <a:gd name="T14" fmla="*/ 104 w 122"/>
                <a:gd name="T15" fmla="*/ 26 h 98"/>
                <a:gd name="T16" fmla="*/ 102 w 122"/>
                <a:gd name="T17" fmla="*/ 22 h 98"/>
                <a:gd name="T18" fmla="*/ 98 w 122"/>
                <a:gd name="T19" fmla="*/ 18 h 98"/>
                <a:gd name="T20" fmla="*/ 94 w 122"/>
                <a:gd name="T21" fmla="*/ 16 h 98"/>
                <a:gd name="T22" fmla="*/ 90 w 122"/>
                <a:gd name="T23" fmla="*/ 10 h 98"/>
                <a:gd name="T24" fmla="*/ 90 w 122"/>
                <a:gd name="T25" fmla="*/ 0 h 98"/>
                <a:gd name="T26" fmla="*/ 68 w 122"/>
                <a:gd name="T27" fmla="*/ 6 h 98"/>
                <a:gd name="T28" fmla="*/ 46 w 122"/>
                <a:gd name="T29" fmla="*/ 14 h 98"/>
                <a:gd name="T30" fmla="*/ 42 w 122"/>
                <a:gd name="T31" fmla="*/ 16 h 98"/>
                <a:gd name="T32" fmla="*/ 40 w 122"/>
                <a:gd name="T33" fmla="*/ 18 h 98"/>
                <a:gd name="T34" fmla="*/ 38 w 122"/>
                <a:gd name="T35" fmla="*/ 24 h 98"/>
                <a:gd name="T36" fmla="*/ 34 w 122"/>
                <a:gd name="T37" fmla="*/ 30 h 98"/>
                <a:gd name="T38" fmla="*/ 32 w 122"/>
                <a:gd name="T39" fmla="*/ 30 h 98"/>
                <a:gd name="T40" fmla="*/ 28 w 122"/>
                <a:gd name="T41" fmla="*/ 30 h 98"/>
                <a:gd name="T42" fmla="*/ 20 w 122"/>
                <a:gd name="T43" fmla="*/ 30 h 98"/>
                <a:gd name="T44" fmla="*/ 20 w 122"/>
                <a:gd name="T45" fmla="*/ 40 h 98"/>
                <a:gd name="T46" fmla="*/ 20 w 122"/>
                <a:gd name="T47" fmla="*/ 46 h 98"/>
                <a:gd name="T48" fmla="*/ 18 w 122"/>
                <a:gd name="T49" fmla="*/ 50 h 98"/>
                <a:gd name="T50" fmla="*/ 12 w 122"/>
                <a:gd name="T51" fmla="*/ 54 h 98"/>
                <a:gd name="T52" fmla="*/ 6 w 122"/>
                <a:gd name="T53" fmla="*/ 58 h 98"/>
                <a:gd name="T54" fmla="*/ 4 w 122"/>
                <a:gd name="T55" fmla="*/ 62 h 98"/>
                <a:gd name="T56" fmla="*/ 4 w 122"/>
                <a:gd name="T57" fmla="*/ 66 h 98"/>
                <a:gd name="T58" fmla="*/ 2 w 122"/>
                <a:gd name="T59" fmla="*/ 74 h 98"/>
                <a:gd name="T60" fmla="*/ 0 w 122"/>
                <a:gd name="T61" fmla="*/ 80 h 98"/>
                <a:gd name="T62" fmla="*/ 4 w 122"/>
                <a:gd name="T63" fmla="*/ 84 h 98"/>
                <a:gd name="T64" fmla="*/ 8 w 122"/>
                <a:gd name="T65" fmla="*/ 90 h 98"/>
                <a:gd name="T66" fmla="*/ 12 w 122"/>
                <a:gd name="T67" fmla="*/ 94 h 98"/>
                <a:gd name="T68" fmla="*/ 18 w 122"/>
                <a:gd name="T69" fmla="*/ 96 h 98"/>
                <a:gd name="T70" fmla="*/ 22 w 122"/>
                <a:gd name="T71" fmla="*/ 96 h 98"/>
                <a:gd name="T72" fmla="*/ 24 w 122"/>
                <a:gd name="T73" fmla="*/ 94 h 98"/>
                <a:gd name="T74" fmla="*/ 28 w 122"/>
                <a:gd name="T75" fmla="*/ 92 h 98"/>
                <a:gd name="T76" fmla="*/ 32 w 122"/>
                <a:gd name="T77" fmla="*/ 92 h 98"/>
                <a:gd name="T78" fmla="*/ 36 w 122"/>
                <a:gd name="T79" fmla="*/ 92 h 98"/>
                <a:gd name="T80" fmla="*/ 38 w 122"/>
                <a:gd name="T81" fmla="*/ 94 h 98"/>
                <a:gd name="T82" fmla="*/ 40 w 122"/>
                <a:gd name="T83" fmla="*/ 98 h 98"/>
                <a:gd name="T84" fmla="*/ 42 w 122"/>
                <a:gd name="T85" fmla="*/ 98 h 98"/>
                <a:gd name="T86" fmla="*/ 42 w 122"/>
                <a:gd name="T87" fmla="*/ 86 h 98"/>
                <a:gd name="T88" fmla="*/ 42 w 122"/>
                <a:gd name="T89" fmla="*/ 72 h 98"/>
                <a:gd name="T90" fmla="*/ 50 w 122"/>
                <a:gd name="T91" fmla="*/ 72 h 98"/>
                <a:gd name="T92" fmla="*/ 58 w 122"/>
                <a:gd name="T93" fmla="*/ 72 h 98"/>
                <a:gd name="T94" fmla="*/ 76 w 122"/>
                <a:gd name="T95" fmla="*/ 72 h 98"/>
                <a:gd name="T96" fmla="*/ 106 w 122"/>
                <a:gd name="T97" fmla="*/ 72 h 98"/>
                <a:gd name="T98" fmla="*/ 106 w 122"/>
                <a:gd name="T99" fmla="*/ 68 h 98"/>
                <a:gd name="T100" fmla="*/ 108 w 122"/>
                <a:gd name="T101" fmla="*/ 66 h 98"/>
                <a:gd name="T102" fmla="*/ 114 w 122"/>
                <a:gd name="T103" fmla="*/ 64 h 98"/>
                <a:gd name="T104" fmla="*/ 122 w 122"/>
                <a:gd name="T105" fmla="*/ 60 h 98"/>
                <a:gd name="T106" fmla="*/ 122 w 122"/>
                <a:gd name="T107" fmla="*/ 58 h 98"/>
                <a:gd name="T108" fmla="*/ 122 w 122"/>
                <a:gd name="T109" fmla="*/ 56 h 98"/>
                <a:gd name="T110" fmla="*/ 122 w 122"/>
                <a:gd name="T111" fmla="*/ 50 h 98"/>
                <a:gd name="T112" fmla="*/ 122 w 122"/>
                <a:gd name="T113" fmla="*/ 4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2" h="98">
                  <a:moveTo>
                    <a:pt x="122" y="48"/>
                  </a:moveTo>
                  <a:lnTo>
                    <a:pt x="120" y="44"/>
                  </a:lnTo>
                  <a:lnTo>
                    <a:pt x="114" y="42"/>
                  </a:lnTo>
                  <a:lnTo>
                    <a:pt x="108" y="42"/>
                  </a:lnTo>
                  <a:lnTo>
                    <a:pt x="104" y="38"/>
                  </a:lnTo>
                  <a:lnTo>
                    <a:pt x="104" y="34"/>
                  </a:lnTo>
                  <a:lnTo>
                    <a:pt x="104" y="30"/>
                  </a:lnTo>
                  <a:lnTo>
                    <a:pt x="104" y="26"/>
                  </a:lnTo>
                  <a:lnTo>
                    <a:pt x="102" y="22"/>
                  </a:lnTo>
                  <a:lnTo>
                    <a:pt x="98" y="18"/>
                  </a:lnTo>
                  <a:lnTo>
                    <a:pt x="94" y="16"/>
                  </a:lnTo>
                  <a:lnTo>
                    <a:pt x="90" y="10"/>
                  </a:lnTo>
                  <a:lnTo>
                    <a:pt x="90" y="0"/>
                  </a:lnTo>
                  <a:lnTo>
                    <a:pt x="68" y="6"/>
                  </a:lnTo>
                  <a:lnTo>
                    <a:pt x="46" y="14"/>
                  </a:lnTo>
                  <a:lnTo>
                    <a:pt x="42" y="16"/>
                  </a:lnTo>
                  <a:lnTo>
                    <a:pt x="40" y="18"/>
                  </a:lnTo>
                  <a:lnTo>
                    <a:pt x="38" y="24"/>
                  </a:lnTo>
                  <a:lnTo>
                    <a:pt x="34" y="30"/>
                  </a:lnTo>
                  <a:lnTo>
                    <a:pt x="32" y="30"/>
                  </a:lnTo>
                  <a:lnTo>
                    <a:pt x="28" y="30"/>
                  </a:lnTo>
                  <a:lnTo>
                    <a:pt x="20" y="30"/>
                  </a:lnTo>
                  <a:lnTo>
                    <a:pt x="20" y="40"/>
                  </a:lnTo>
                  <a:lnTo>
                    <a:pt x="20" y="46"/>
                  </a:lnTo>
                  <a:lnTo>
                    <a:pt x="18" y="50"/>
                  </a:lnTo>
                  <a:lnTo>
                    <a:pt x="12" y="54"/>
                  </a:lnTo>
                  <a:lnTo>
                    <a:pt x="6" y="58"/>
                  </a:lnTo>
                  <a:lnTo>
                    <a:pt x="4" y="62"/>
                  </a:lnTo>
                  <a:lnTo>
                    <a:pt x="4" y="66"/>
                  </a:lnTo>
                  <a:lnTo>
                    <a:pt x="2" y="74"/>
                  </a:lnTo>
                  <a:lnTo>
                    <a:pt x="0" y="80"/>
                  </a:lnTo>
                  <a:lnTo>
                    <a:pt x="4" y="84"/>
                  </a:lnTo>
                  <a:lnTo>
                    <a:pt x="8" y="90"/>
                  </a:lnTo>
                  <a:lnTo>
                    <a:pt x="12" y="94"/>
                  </a:lnTo>
                  <a:lnTo>
                    <a:pt x="18" y="96"/>
                  </a:lnTo>
                  <a:lnTo>
                    <a:pt x="22" y="96"/>
                  </a:lnTo>
                  <a:lnTo>
                    <a:pt x="24" y="94"/>
                  </a:lnTo>
                  <a:lnTo>
                    <a:pt x="28" y="92"/>
                  </a:lnTo>
                  <a:lnTo>
                    <a:pt x="32" y="92"/>
                  </a:lnTo>
                  <a:lnTo>
                    <a:pt x="36" y="92"/>
                  </a:lnTo>
                  <a:lnTo>
                    <a:pt x="38" y="94"/>
                  </a:lnTo>
                  <a:lnTo>
                    <a:pt x="40" y="98"/>
                  </a:lnTo>
                  <a:lnTo>
                    <a:pt x="42" y="98"/>
                  </a:lnTo>
                  <a:lnTo>
                    <a:pt x="42" y="86"/>
                  </a:lnTo>
                  <a:lnTo>
                    <a:pt x="42" y="72"/>
                  </a:lnTo>
                  <a:lnTo>
                    <a:pt x="50" y="72"/>
                  </a:lnTo>
                  <a:lnTo>
                    <a:pt x="58" y="72"/>
                  </a:lnTo>
                  <a:lnTo>
                    <a:pt x="76" y="72"/>
                  </a:lnTo>
                  <a:lnTo>
                    <a:pt x="106" y="72"/>
                  </a:lnTo>
                  <a:lnTo>
                    <a:pt x="106" y="68"/>
                  </a:lnTo>
                  <a:lnTo>
                    <a:pt x="108" y="66"/>
                  </a:lnTo>
                  <a:lnTo>
                    <a:pt x="114" y="64"/>
                  </a:lnTo>
                  <a:lnTo>
                    <a:pt x="122" y="60"/>
                  </a:lnTo>
                  <a:lnTo>
                    <a:pt x="122" y="58"/>
                  </a:lnTo>
                  <a:lnTo>
                    <a:pt x="122" y="56"/>
                  </a:lnTo>
                  <a:lnTo>
                    <a:pt x="122" y="50"/>
                  </a:lnTo>
                  <a:lnTo>
                    <a:pt x="122" y="4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0" name="Freeform 120"/>
            <p:cNvSpPr>
              <a:spLocks/>
            </p:cNvSpPr>
            <p:nvPr/>
          </p:nvSpPr>
          <p:spPr bwMode="auto">
            <a:xfrm>
              <a:off x="5811078" y="2485787"/>
              <a:ext cx="100387" cy="122694"/>
            </a:xfrm>
            <a:custGeom>
              <a:avLst/>
              <a:gdLst>
                <a:gd name="T0" fmla="*/ 4 w 90"/>
                <a:gd name="T1" fmla="*/ 48 h 110"/>
                <a:gd name="T2" fmla="*/ 2 w 90"/>
                <a:gd name="T3" fmla="*/ 44 h 110"/>
                <a:gd name="T4" fmla="*/ 0 w 90"/>
                <a:gd name="T5" fmla="*/ 40 h 110"/>
                <a:gd name="T6" fmla="*/ 8 w 90"/>
                <a:gd name="T7" fmla="*/ 36 h 110"/>
                <a:gd name="T8" fmla="*/ 4 w 90"/>
                <a:gd name="T9" fmla="*/ 28 h 110"/>
                <a:gd name="T10" fmla="*/ 4 w 90"/>
                <a:gd name="T11" fmla="*/ 10 h 110"/>
                <a:gd name="T12" fmla="*/ 8 w 90"/>
                <a:gd name="T13" fmla="*/ 8 h 110"/>
                <a:gd name="T14" fmla="*/ 20 w 90"/>
                <a:gd name="T15" fmla="*/ 4 h 110"/>
                <a:gd name="T16" fmla="*/ 32 w 90"/>
                <a:gd name="T17" fmla="*/ 8 h 110"/>
                <a:gd name="T18" fmla="*/ 42 w 90"/>
                <a:gd name="T19" fmla="*/ 0 h 110"/>
                <a:gd name="T20" fmla="*/ 50 w 90"/>
                <a:gd name="T21" fmla="*/ 10 h 110"/>
                <a:gd name="T22" fmla="*/ 60 w 90"/>
                <a:gd name="T23" fmla="*/ 16 h 110"/>
                <a:gd name="T24" fmla="*/ 66 w 90"/>
                <a:gd name="T25" fmla="*/ 14 h 110"/>
                <a:gd name="T26" fmla="*/ 74 w 90"/>
                <a:gd name="T27" fmla="*/ 12 h 110"/>
                <a:gd name="T28" fmla="*/ 80 w 90"/>
                <a:gd name="T29" fmla="*/ 14 h 110"/>
                <a:gd name="T30" fmla="*/ 84 w 90"/>
                <a:gd name="T31" fmla="*/ 18 h 110"/>
                <a:gd name="T32" fmla="*/ 90 w 90"/>
                <a:gd name="T33" fmla="*/ 32 h 110"/>
                <a:gd name="T34" fmla="*/ 88 w 90"/>
                <a:gd name="T35" fmla="*/ 46 h 110"/>
                <a:gd name="T36" fmla="*/ 82 w 90"/>
                <a:gd name="T37" fmla="*/ 60 h 110"/>
                <a:gd name="T38" fmla="*/ 82 w 90"/>
                <a:gd name="T39" fmla="*/ 86 h 110"/>
                <a:gd name="T40" fmla="*/ 88 w 90"/>
                <a:gd name="T41" fmla="*/ 98 h 110"/>
                <a:gd name="T42" fmla="*/ 78 w 90"/>
                <a:gd name="T43" fmla="*/ 98 h 110"/>
                <a:gd name="T44" fmla="*/ 62 w 90"/>
                <a:gd name="T45" fmla="*/ 96 h 110"/>
                <a:gd name="T46" fmla="*/ 48 w 90"/>
                <a:gd name="T47" fmla="*/ 98 h 110"/>
                <a:gd name="T48" fmla="*/ 26 w 90"/>
                <a:gd name="T49" fmla="*/ 108 h 110"/>
                <a:gd name="T50" fmla="*/ 12 w 90"/>
                <a:gd name="T51" fmla="*/ 110 h 110"/>
                <a:gd name="T52" fmla="*/ 14 w 90"/>
                <a:gd name="T53" fmla="*/ 90 h 110"/>
                <a:gd name="T54" fmla="*/ 6 w 90"/>
                <a:gd name="T55" fmla="*/ 84 h 110"/>
                <a:gd name="T56" fmla="*/ 0 w 90"/>
                <a:gd name="T57" fmla="*/ 76 h 110"/>
                <a:gd name="T58" fmla="*/ 0 w 90"/>
                <a:gd name="T59" fmla="*/ 66 h 110"/>
                <a:gd name="T60" fmla="*/ 0 w 90"/>
                <a:gd name="T61" fmla="*/ 60 h 110"/>
                <a:gd name="T62" fmla="*/ 2 w 90"/>
                <a:gd name="T63" fmla="*/ 5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10">
                  <a:moveTo>
                    <a:pt x="2" y="56"/>
                  </a:moveTo>
                  <a:lnTo>
                    <a:pt x="4" y="48"/>
                  </a:lnTo>
                  <a:lnTo>
                    <a:pt x="4" y="46"/>
                  </a:lnTo>
                  <a:lnTo>
                    <a:pt x="2" y="44"/>
                  </a:lnTo>
                  <a:lnTo>
                    <a:pt x="0" y="42"/>
                  </a:lnTo>
                  <a:lnTo>
                    <a:pt x="0" y="40"/>
                  </a:lnTo>
                  <a:lnTo>
                    <a:pt x="4" y="38"/>
                  </a:lnTo>
                  <a:lnTo>
                    <a:pt x="8" y="36"/>
                  </a:lnTo>
                  <a:lnTo>
                    <a:pt x="6" y="32"/>
                  </a:lnTo>
                  <a:lnTo>
                    <a:pt x="4" y="28"/>
                  </a:lnTo>
                  <a:lnTo>
                    <a:pt x="2" y="16"/>
                  </a:lnTo>
                  <a:lnTo>
                    <a:pt x="4" y="10"/>
                  </a:lnTo>
                  <a:lnTo>
                    <a:pt x="4" y="8"/>
                  </a:lnTo>
                  <a:lnTo>
                    <a:pt x="8" y="8"/>
                  </a:lnTo>
                  <a:lnTo>
                    <a:pt x="14" y="6"/>
                  </a:lnTo>
                  <a:lnTo>
                    <a:pt x="20" y="4"/>
                  </a:lnTo>
                  <a:lnTo>
                    <a:pt x="28" y="2"/>
                  </a:lnTo>
                  <a:lnTo>
                    <a:pt x="32" y="8"/>
                  </a:lnTo>
                  <a:lnTo>
                    <a:pt x="38" y="4"/>
                  </a:lnTo>
                  <a:lnTo>
                    <a:pt x="42" y="0"/>
                  </a:lnTo>
                  <a:lnTo>
                    <a:pt x="46" y="4"/>
                  </a:lnTo>
                  <a:lnTo>
                    <a:pt x="50" y="10"/>
                  </a:lnTo>
                  <a:lnTo>
                    <a:pt x="54" y="14"/>
                  </a:lnTo>
                  <a:lnTo>
                    <a:pt x="60" y="16"/>
                  </a:lnTo>
                  <a:lnTo>
                    <a:pt x="64" y="16"/>
                  </a:lnTo>
                  <a:lnTo>
                    <a:pt x="66" y="14"/>
                  </a:lnTo>
                  <a:lnTo>
                    <a:pt x="70" y="12"/>
                  </a:lnTo>
                  <a:lnTo>
                    <a:pt x="74" y="12"/>
                  </a:lnTo>
                  <a:lnTo>
                    <a:pt x="78" y="12"/>
                  </a:lnTo>
                  <a:lnTo>
                    <a:pt x="80" y="14"/>
                  </a:lnTo>
                  <a:lnTo>
                    <a:pt x="82" y="18"/>
                  </a:lnTo>
                  <a:lnTo>
                    <a:pt x="84" y="18"/>
                  </a:lnTo>
                  <a:lnTo>
                    <a:pt x="88" y="28"/>
                  </a:lnTo>
                  <a:lnTo>
                    <a:pt x="90" y="32"/>
                  </a:lnTo>
                  <a:lnTo>
                    <a:pt x="90" y="36"/>
                  </a:lnTo>
                  <a:lnTo>
                    <a:pt x="88" y="46"/>
                  </a:lnTo>
                  <a:lnTo>
                    <a:pt x="84" y="54"/>
                  </a:lnTo>
                  <a:lnTo>
                    <a:pt x="82" y="60"/>
                  </a:lnTo>
                  <a:lnTo>
                    <a:pt x="80" y="70"/>
                  </a:lnTo>
                  <a:lnTo>
                    <a:pt x="82" y="86"/>
                  </a:lnTo>
                  <a:lnTo>
                    <a:pt x="84" y="92"/>
                  </a:lnTo>
                  <a:lnTo>
                    <a:pt x="88" y="98"/>
                  </a:lnTo>
                  <a:lnTo>
                    <a:pt x="88" y="104"/>
                  </a:lnTo>
                  <a:lnTo>
                    <a:pt x="78" y="98"/>
                  </a:lnTo>
                  <a:lnTo>
                    <a:pt x="70" y="96"/>
                  </a:lnTo>
                  <a:lnTo>
                    <a:pt x="62" y="96"/>
                  </a:lnTo>
                  <a:lnTo>
                    <a:pt x="54" y="96"/>
                  </a:lnTo>
                  <a:lnTo>
                    <a:pt x="48" y="98"/>
                  </a:lnTo>
                  <a:lnTo>
                    <a:pt x="36" y="102"/>
                  </a:lnTo>
                  <a:lnTo>
                    <a:pt x="26" y="108"/>
                  </a:lnTo>
                  <a:lnTo>
                    <a:pt x="20" y="110"/>
                  </a:lnTo>
                  <a:lnTo>
                    <a:pt x="12" y="110"/>
                  </a:lnTo>
                  <a:lnTo>
                    <a:pt x="14" y="92"/>
                  </a:lnTo>
                  <a:lnTo>
                    <a:pt x="14" y="90"/>
                  </a:lnTo>
                  <a:lnTo>
                    <a:pt x="12" y="86"/>
                  </a:lnTo>
                  <a:lnTo>
                    <a:pt x="6" y="84"/>
                  </a:lnTo>
                  <a:lnTo>
                    <a:pt x="0" y="80"/>
                  </a:lnTo>
                  <a:lnTo>
                    <a:pt x="0" y="76"/>
                  </a:lnTo>
                  <a:lnTo>
                    <a:pt x="0" y="72"/>
                  </a:lnTo>
                  <a:lnTo>
                    <a:pt x="0" y="66"/>
                  </a:lnTo>
                  <a:lnTo>
                    <a:pt x="0" y="62"/>
                  </a:lnTo>
                  <a:lnTo>
                    <a:pt x="0" y="60"/>
                  </a:lnTo>
                  <a:lnTo>
                    <a:pt x="0" y="58"/>
                  </a:lnTo>
                  <a:lnTo>
                    <a:pt x="2"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1" name="Freeform 121"/>
            <p:cNvSpPr>
              <a:spLocks/>
            </p:cNvSpPr>
            <p:nvPr/>
          </p:nvSpPr>
          <p:spPr bwMode="auto">
            <a:xfrm>
              <a:off x="5900310" y="2476864"/>
              <a:ext cx="78079" cy="124925"/>
            </a:xfrm>
            <a:custGeom>
              <a:avLst/>
              <a:gdLst>
                <a:gd name="T0" fmla="*/ 68 w 70"/>
                <a:gd name="T1" fmla="*/ 92 h 112"/>
                <a:gd name="T2" fmla="*/ 60 w 70"/>
                <a:gd name="T3" fmla="*/ 94 h 112"/>
                <a:gd name="T4" fmla="*/ 50 w 70"/>
                <a:gd name="T5" fmla="*/ 98 h 112"/>
                <a:gd name="T6" fmla="*/ 34 w 70"/>
                <a:gd name="T7" fmla="*/ 108 h 112"/>
                <a:gd name="T8" fmla="*/ 28 w 70"/>
                <a:gd name="T9" fmla="*/ 110 h 112"/>
                <a:gd name="T10" fmla="*/ 16 w 70"/>
                <a:gd name="T11" fmla="*/ 112 h 112"/>
                <a:gd name="T12" fmla="*/ 8 w 70"/>
                <a:gd name="T13" fmla="*/ 112 h 112"/>
                <a:gd name="T14" fmla="*/ 2 w 70"/>
                <a:gd name="T15" fmla="*/ 94 h 112"/>
                <a:gd name="T16" fmla="*/ 0 w 70"/>
                <a:gd name="T17" fmla="*/ 78 h 112"/>
                <a:gd name="T18" fmla="*/ 2 w 70"/>
                <a:gd name="T19" fmla="*/ 68 h 112"/>
                <a:gd name="T20" fmla="*/ 4 w 70"/>
                <a:gd name="T21" fmla="*/ 62 h 112"/>
                <a:gd name="T22" fmla="*/ 8 w 70"/>
                <a:gd name="T23" fmla="*/ 54 h 112"/>
                <a:gd name="T24" fmla="*/ 10 w 70"/>
                <a:gd name="T25" fmla="*/ 44 h 112"/>
                <a:gd name="T26" fmla="*/ 10 w 70"/>
                <a:gd name="T27" fmla="*/ 40 h 112"/>
                <a:gd name="T28" fmla="*/ 8 w 70"/>
                <a:gd name="T29" fmla="*/ 36 h 112"/>
                <a:gd name="T30" fmla="*/ 4 w 70"/>
                <a:gd name="T31" fmla="*/ 26 h 112"/>
                <a:gd name="T32" fmla="*/ 4 w 70"/>
                <a:gd name="T33" fmla="*/ 14 h 112"/>
                <a:gd name="T34" fmla="*/ 4 w 70"/>
                <a:gd name="T35" fmla="*/ 0 h 112"/>
                <a:gd name="T36" fmla="*/ 12 w 70"/>
                <a:gd name="T37" fmla="*/ 0 h 112"/>
                <a:gd name="T38" fmla="*/ 20 w 70"/>
                <a:gd name="T39" fmla="*/ 0 h 112"/>
                <a:gd name="T40" fmla="*/ 38 w 70"/>
                <a:gd name="T41" fmla="*/ 0 h 112"/>
                <a:gd name="T42" fmla="*/ 50 w 70"/>
                <a:gd name="T43" fmla="*/ 0 h 112"/>
                <a:gd name="T44" fmla="*/ 52 w 70"/>
                <a:gd name="T45" fmla="*/ 6 h 112"/>
                <a:gd name="T46" fmla="*/ 54 w 70"/>
                <a:gd name="T47" fmla="*/ 12 h 112"/>
                <a:gd name="T48" fmla="*/ 56 w 70"/>
                <a:gd name="T49" fmla="*/ 14 h 112"/>
                <a:gd name="T50" fmla="*/ 56 w 70"/>
                <a:gd name="T51" fmla="*/ 20 h 112"/>
                <a:gd name="T52" fmla="*/ 56 w 70"/>
                <a:gd name="T53" fmla="*/ 26 h 112"/>
                <a:gd name="T54" fmla="*/ 56 w 70"/>
                <a:gd name="T55" fmla="*/ 28 h 112"/>
                <a:gd name="T56" fmla="*/ 56 w 70"/>
                <a:gd name="T57" fmla="*/ 30 h 112"/>
                <a:gd name="T58" fmla="*/ 58 w 70"/>
                <a:gd name="T59" fmla="*/ 36 h 112"/>
                <a:gd name="T60" fmla="*/ 58 w 70"/>
                <a:gd name="T61" fmla="*/ 40 h 112"/>
                <a:gd name="T62" fmla="*/ 58 w 70"/>
                <a:gd name="T63" fmla="*/ 44 h 112"/>
                <a:gd name="T64" fmla="*/ 60 w 70"/>
                <a:gd name="T65" fmla="*/ 50 h 112"/>
                <a:gd name="T66" fmla="*/ 60 w 70"/>
                <a:gd name="T67" fmla="*/ 74 h 112"/>
                <a:gd name="T68" fmla="*/ 56 w 70"/>
                <a:gd name="T69" fmla="*/ 76 h 112"/>
                <a:gd name="T70" fmla="*/ 62 w 70"/>
                <a:gd name="T71" fmla="*/ 84 h 112"/>
                <a:gd name="T72" fmla="*/ 70 w 70"/>
                <a:gd name="T73" fmla="*/ 92 h 112"/>
                <a:gd name="T74" fmla="*/ 68 w 70"/>
                <a:gd name="T75" fmla="*/ 9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112">
                  <a:moveTo>
                    <a:pt x="68" y="92"/>
                  </a:moveTo>
                  <a:lnTo>
                    <a:pt x="60" y="94"/>
                  </a:lnTo>
                  <a:lnTo>
                    <a:pt x="50" y="98"/>
                  </a:lnTo>
                  <a:lnTo>
                    <a:pt x="34" y="108"/>
                  </a:lnTo>
                  <a:lnTo>
                    <a:pt x="28" y="110"/>
                  </a:lnTo>
                  <a:lnTo>
                    <a:pt x="16" y="112"/>
                  </a:lnTo>
                  <a:lnTo>
                    <a:pt x="8" y="112"/>
                  </a:lnTo>
                  <a:lnTo>
                    <a:pt x="2" y="94"/>
                  </a:lnTo>
                  <a:lnTo>
                    <a:pt x="0" y="78"/>
                  </a:lnTo>
                  <a:lnTo>
                    <a:pt x="2" y="68"/>
                  </a:lnTo>
                  <a:lnTo>
                    <a:pt x="4" y="62"/>
                  </a:lnTo>
                  <a:lnTo>
                    <a:pt x="8" y="54"/>
                  </a:lnTo>
                  <a:lnTo>
                    <a:pt x="10" y="44"/>
                  </a:lnTo>
                  <a:lnTo>
                    <a:pt x="10" y="40"/>
                  </a:lnTo>
                  <a:lnTo>
                    <a:pt x="8" y="36"/>
                  </a:lnTo>
                  <a:lnTo>
                    <a:pt x="4" y="26"/>
                  </a:lnTo>
                  <a:lnTo>
                    <a:pt x="4" y="14"/>
                  </a:lnTo>
                  <a:lnTo>
                    <a:pt x="4" y="0"/>
                  </a:lnTo>
                  <a:lnTo>
                    <a:pt x="12" y="0"/>
                  </a:lnTo>
                  <a:lnTo>
                    <a:pt x="20" y="0"/>
                  </a:lnTo>
                  <a:lnTo>
                    <a:pt x="38" y="0"/>
                  </a:lnTo>
                  <a:lnTo>
                    <a:pt x="50" y="0"/>
                  </a:lnTo>
                  <a:lnTo>
                    <a:pt x="52" y="6"/>
                  </a:lnTo>
                  <a:lnTo>
                    <a:pt x="54" y="12"/>
                  </a:lnTo>
                  <a:lnTo>
                    <a:pt x="56" y="14"/>
                  </a:lnTo>
                  <a:lnTo>
                    <a:pt x="56" y="20"/>
                  </a:lnTo>
                  <a:lnTo>
                    <a:pt x="56" y="26"/>
                  </a:lnTo>
                  <a:lnTo>
                    <a:pt x="56" y="28"/>
                  </a:lnTo>
                  <a:lnTo>
                    <a:pt x="56" y="30"/>
                  </a:lnTo>
                  <a:lnTo>
                    <a:pt x="58" y="36"/>
                  </a:lnTo>
                  <a:lnTo>
                    <a:pt x="58" y="40"/>
                  </a:lnTo>
                  <a:lnTo>
                    <a:pt x="58" y="44"/>
                  </a:lnTo>
                  <a:lnTo>
                    <a:pt x="60" y="50"/>
                  </a:lnTo>
                  <a:lnTo>
                    <a:pt x="60" y="74"/>
                  </a:lnTo>
                  <a:lnTo>
                    <a:pt x="56" y="76"/>
                  </a:lnTo>
                  <a:lnTo>
                    <a:pt x="62" y="84"/>
                  </a:lnTo>
                  <a:lnTo>
                    <a:pt x="70" y="92"/>
                  </a:lnTo>
                  <a:lnTo>
                    <a:pt x="68" y="9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2" name="Freeform 122"/>
            <p:cNvSpPr>
              <a:spLocks/>
            </p:cNvSpPr>
            <p:nvPr/>
          </p:nvSpPr>
          <p:spPr bwMode="auto">
            <a:xfrm>
              <a:off x="5956081" y="2476864"/>
              <a:ext cx="33462" cy="102617"/>
            </a:xfrm>
            <a:custGeom>
              <a:avLst/>
              <a:gdLst>
                <a:gd name="T0" fmla="*/ 20 w 30"/>
                <a:gd name="T1" fmla="*/ 92 h 92"/>
                <a:gd name="T2" fmla="*/ 12 w 30"/>
                <a:gd name="T3" fmla="*/ 84 h 92"/>
                <a:gd name="T4" fmla="*/ 6 w 30"/>
                <a:gd name="T5" fmla="*/ 76 h 92"/>
                <a:gd name="T6" fmla="*/ 10 w 30"/>
                <a:gd name="T7" fmla="*/ 74 h 92"/>
                <a:gd name="T8" fmla="*/ 10 w 30"/>
                <a:gd name="T9" fmla="*/ 50 h 92"/>
                <a:gd name="T10" fmla="*/ 8 w 30"/>
                <a:gd name="T11" fmla="*/ 44 h 92"/>
                <a:gd name="T12" fmla="*/ 8 w 30"/>
                <a:gd name="T13" fmla="*/ 40 h 92"/>
                <a:gd name="T14" fmla="*/ 8 w 30"/>
                <a:gd name="T15" fmla="*/ 36 h 92"/>
                <a:gd name="T16" fmla="*/ 6 w 30"/>
                <a:gd name="T17" fmla="*/ 30 h 92"/>
                <a:gd name="T18" fmla="*/ 6 w 30"/>
                <a:gd name="T19" fmla="*/ 28 h 92"/>
                <a:gd name="T20" fmla="*/ 6 w 30"/>
                <a:gd name="T21" fmla="*/ 26 h 92"/>
                <a:gd name="T22" fmla="*/ 6 w 30"/>
                <a:gd name="T23" fmla="*/ 20 h 92"/>
                <a:gd name="T24" fmla="*/ 6 w 30"/>
                <a:gd name="T25" fmla="*/ 14 h 92"/>
                <a:gd name="T26" fmla="*/ 4 w 30"/>
                <a:gd name="T27" fmla="*/ 12 h 92"/>
                <a:gd name="T28" fmla="*/ 2 w 30"/>
                <a:gd name="T29" fmla="*/ 6 h 92"/>
                <a:gd name="T30" fmla="*/ 0 w 30"/>
                <a:gd name="T31" fmla="*/ 0 h 92"/>
                <a:gd name="T32" fmla="*/ 18 w 30"/>
                <a:gd name="T33" fmla="*/ 0 h 92"/>
                <a:gd name="T34" fmla="*/ 14 w 30"/>
                <a:gd name="T35" fmla="*/ 4 h 92"/>
                <a:gd name="T36" fmla="*/ 14 w 30"/>
                <a:gd name="T37" fmla="*/ 10 h 92"/>
                <a:gd name="T38" fmla="*/ 14 w 30"/>
                <a:gd name="T39" fmla="*/ 12 h 92"/>
                <a:gd name="T40" fmla="*/ 16 w 30"/>
                <a:gd name="T41" fmla="*/ 16 h 92"/>
                <a:gd name="T42" fmla="*/ 24 w 30"/>
                <a:gd name="T43" fmla="*/ 22 h 92"/>
                <a:gd name="T44" fmla="*/ 24 w 30"/>
                <a:gd name="T45" fmla="*/ 26 h 92"/>
                <a:gd name="T46" fmla="*/ 24 w 30"/>
                <a:gd name="T47" fmla="*/ 40 h 92"/>
                <a:gd name="T48" fmla="*/ 26 w 30"/>
                <a:gd name="T49" fmla="*/ 52 h 92"/>
                <a:gd name="T50" fmla="*/ 26 w 30"/>
                <a:gd name="T51" fmla="*/ 64 h 92"/>
                <a:gd name="T52" fmla="*/ 28 w 30"/>
                <a:gd name="T53" fmla="*/ 84 h 92"/>
                <a:gd name="T54" fmla="*/ 28 w 30"/>
                <a:gd name="T55" fmla="*/ 86 h 92"/>
                <a:gd name="T56" fmla="*/ 30 w 30"/>
                <a:gd name="T57" fmla="*/ 88 h 92"/>
                <a:gd name="T58" fmla="*/ 20 w 30"/>
                <a:gd name="T59"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 h="92">
                  <a:moveTo>
                    <a:pt x="20" y="92"/>
                  </a:moveTo>
                  <a:lnTo>
                    <a:pt x="12" y="84"/>
                  </a:lnTo>
                  <a:lnTo>
                    <a:pt x="6" y="76"/>
                  </a:lnTo>
                  <a:lnTo>
                    <a:pt x="10" y="74"/>
                  </a:lnTo>
                  <a:lnTo>
                    <a:pt x="10" y="50"/>
                  </a:lnTo>
                  <a:lnTo>
                    <a:pt x="8" y="44"/>
                  </a:lnTo>
                  <a:lnTo>
                    <a:pt x="8" y="40"/>
                  </a:lnTo>
                  <a:lnTo>
                    <a:pt x="8" y="36"/>
                  </a:lnTo>
                  <a:lnTo>
                    <a:pt x="6" y="30"/>
                  </a:lnTo>
                  <a:lnTo>
                    <a:pt x="6" y="28"/>
                  </a:lnTo>
                  <a:lnTo>
                    <a:pt x="6" y="26"/>
                  </a:lnTo>
                  <a:lnTo>
                    <a:pt x="6" y="20"/>
                  </a:lnTo>
                  <a:lnTo>
                    <a:pt x="6" y="14"/>
                  </a:lnTo>
                  <a:lnTo>
                    <a:pt x="4" y="12"/>
                  </a:lnTo>
                  <a:lnTo>
                    <a:pt x="2" y="6"/>
                  </a:lnTo>
                  <a:lnTo>
                    <a:pt x="0" y="0"/>
                  </a:lnTo>
                  <a:lnTo>
                    <a:pt x="18" y="0"/>
                  </a:lnTo>
                  <a:lnTo>
                    <a:pt x="14" y="4"/>
                  </a:lnTo>
                  <a:lnTo>
                    <a:pt x="14" y="10"/>
                  </a:lnTo>
                  <a:lnTo>
                    <a:pt x="14" y="12"/>
                  </a:lnTo>
                  <a:lnTo>
                    <a:pt x="16" y="16"/>
                  </a:lnTo>
                  <a:lnTo>
                    <a:pt x="24" y="22"/>
                  </a:lnTo>
                  <a:lnTo>
                    <a:pt x="24" y="26"/>
                  </a:lnTo>
                  <a:lnTo>
                    <a:pt x="24" y="40"/>
                  </a:lnTo>
                  <a:lnTo>
                    <a:pt x="26" y="52"/>
                  </a:lnTo>
                  <a:lnTo>
                    <a:pt x="26" y="64"/>
                  </a:lnTo>
                  <a:lnTo>
                    <a:pt x="28" y="84"/>
                  </a:lnTo>
                  <a:lnTo>
                    <a:pt x="28" y="86"/>
                  </a:lnTo>
                  <a:lnTo>
                    <a:pt x="30" y="88"/>
                  </a:lnTo>
                  <a:lnTo>
                    <a:pt x="20" y="9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3" name="Freeform 123"/>
            <p:cNvSpPr>
              <a:spLocks/>
            </p:cNvSpPr>
            <p:nvPr/>
          </p:nvSpPr>
          <p:spPr bwMode="auto">
            <a:xfrm>
              <a:off x="5971696" y="2452325"/>
              <a:ext cx="51309" cy="122694"/>
            </a:xfrm>
            <a:custGeom>
              <a:avLst/>
              <a:gdLst>
                <a:gd name="T0" fmla="*/ 16 w 46"/>
                <a:gd name="T1" fmla="*/ 110 h 110"/>
                <a:gd name="T2" fmla="*/ 30 w 46"/>
                <a:gd name="T3" fmla="*/ 104 h 110"/>
                <a:gd name="T4" fmla="*/ 30 w 46"/>
                <a:gd name="T5" fmla="*/ 60 h 110"/>
                <a:gd name="T6" fmla="*/ 40 w 46"/>
                <a:gd name="T7" fmla="*/ 46 h 110"/>
                <a:gd name="T8" fmla="*/ 44 w 46"/>
                <a:gd name="T9" fmla="*/ 36 h 110"/>
                <a:gd name="T10" fmla="*/ 46 w 46"/>
                <a:gd name="T11" fmla="*/ 30 h 110"/>
                <a:gd name="T12" fmla="*/ 44 w 46"/>
                <a:gd name="T13" fmla="*/ 18 h 110"/>
                <a:gd name="T14" fmla="*/ 40 w 46"/>
                <a:gd name="T15" fmla="*/ 10 h 110"/>
                <a:gd name="T16" fmla="*/ 34 w 46"/>
                <a:gd name="T17" fmla="*/ 6 h 110"/>
                <a:gd name="T18" fmla="*/ 30 w 46"/>
                <a:gd name="T19" fmla="*/ 0 h 110"/>
                <a:gd name="T20" fmla="*/ 20 w 46"/>
                <a:gd name="T21" fmla="*/ 2 h 110"/>
                <a:gd name="T22" fmla="*/ 20 w 46"/>
                <a:gd name="T23" fmla="*/ 0 h 110"/>
                <a:gd name="T24" fmla="*/ 20 w 46"/>
                <a:gd name="T25" fmla="*/ 6 h 110"/>
                <a:gd name="T26" fmla="*/ 20 w 46"/>
                <a:gd name="T27" fmla="*/ 8 h 110"/>
                <a:gd name="T28" fmla="*/ 20 w 46"/>
                <a:gd name="T29" fmla="*/ 10 h 110"/>
                <a:gd name="T30" fmla="*/ 12 w 46"/>
                <a:gd name="T31" fmla="*/ 14 h 110"/>
                <a:gd name="T32" fmla="*/ 6 w 46"/>
                <a:gd name="T33" fmla="*/ 16 h 110"/>
                <a:gd name="T34" fmla="*/ 4 w 46"/>
                <a:gd name="T35" fmla="*/ 18 h 110"/>
                <a:gd name="T36" fmla="*/ 4 w 46"/>
                <a:gd name="T37" fmla="*/ 22 h 110"/>
                <a:gd name="T38" fmla="*/ 0 w 46"/>
                <a:gd name="T39" fmla="*/ 26 h 110"/>
                <a:gd name="T40" fmla="*/ 0 w 46"/>
                <a:gd name="T41" fmla="*/ 32 h 110"/>
                <a:gd name="T42" fmla="*/ 0 w 46"/>
                <a:gd name="T43" fmla="*/ 34 h 110"/>
                <a:gd name="T44" fmla="*/ 2 w 46"/>
                <a:gd name="T45" fmla="*/ 38 h 110"/>
                <a:gd name="T46" fmla="*/ 10 w 46"/>
                <a:gd name="T47" fmla="*/ 44 h 110"/>
                <a:gd name="T48" fmla="*/ 10 w 46"/>
                <a:gd name="T49" fmla="*/ 48 h 110"/>
                <a:gd name="T50" fmla="*/ 10 w 46"/>
                <a:gd name="T51" fmla="*/ 62 h 110"/>
                <a:gd name="T52" fmla="*/ 12 w 46"/>
                <a:gd name="T53" fmla="*/ 74 h 110"/>
                <a:gd name="T54" fmla="*/ 12 w 46"/>
                <a:gd name="T55" fmla="*/ 86 h 110"/>
                <a:gd name="T56" fmla="*/ 14 w 46"/>
                <a:gd name="T57" fmla="*/ 106 h 110"/>
                <a:gd name="T58" fmla="*/ 16 w 46"/>
                <a:gd name="T59"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 h="110">
                  <a:moveTo>
                    <a:pt x="16" y="110"/>
                  </a:moveTo>
                  <a:lnTo>
                    <a:pt x="30" y="104"/>
                  </a:lnTo>
                  <a:lnTo>
                    <a:pt x="30" y="60"/>
                  </a:lnTo>
                  <a:lnTo>
                    <a:pt x="40" y="46"/>
                  </a:lnTo>
                  <a:lnTo>
                    <a:pt x="44" y="36"/>
                  </a:lnTo>
                  <a:lnTo>
                    <a:pt x="46" y="30"/>
                  </a:lnTo>
                  <a:lnTo>
                    <a:pt x="44" y="18"/>
                  </a:lnTo>
                  <a:lnTo>
                    <a:pt x="40" y="10"/>
                  </a:lnTo>
                  <a:lnTo>
                    <a:pt x="34" y="6"/>
                  </a:lnTo>
                  <a:lnTo>
                    <a:pt x="30" y="0"/>
                  </a:lnTo>
                  <a:lnTo>
                    <a:pt x="20" y="2"/>
                  </a:lnTo>
                  <a:lnTo>
                    <a:pt x="20" y="0"/>
                  </a:lnTo>
                  <a:lnTo>
                    <a:pt x="20" y="6"/>
                  </a:lnTo>
                  <a:lnTo>
                    <a:pt x="20" y="8"/>
                  </a:lnTo>
                  <a:lnTo>
                    <a:pt x="20" y="10"/>
                  </a:lnTo>
                  <a:lnTo>
                    <a:pt x="12" y="14"/>
                  </a:lnTo>
                  <a:lnTo>
                    <a:pt x="6" y="16"/>
                  </a:lnTo>
                  <a:lnTo>
                    <a:pt x="4" y="18"/>
                  </a:lnTo>
                  <a:lnTo>
                    <a:pt x="4" y="22"/>
                  </a:lnTo>
                  <a:lnTo>
                    <a:pt x="0" y="26"/>
                  </a:lnTo>
                  <a:lnTo>
                    <a:pt x="0" y="32"/>
                  </a:lnTo>
                  <a:lnTo>
                    <a:pt x="0" y="34"/>
                  </a:lnTo>
                  <a:lnTo>
                    <a:pt x="2" y="38"/>
                  </a:lnTo>
                  <a:lnTo>
                    <a:pt x="10" y="44"/>
                  </a:lnTo>
                  <a:lnTo>
                    <a:pt x="10" y="48"/>
                  </a:lnTo>
                  <a:lnTo>
                    <a:pt x="10" y="62"/>
                  </a:lnTo>
                  <a:lnTo>
                    <a:pt x="12" y="74"/>
                  </a:lnTo>
                  <a:lnTo>
                    <a:pt x="12" y="86"/>
                  </a:lnTo>
                  <a:lnTo>
                    <a:pt x="14" y="106"/>
                  </a:lnTo>
                  <a:lnTo>
                    <a:pt x="16" y="1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4" name="Freeform 124"/>
            <p:cNvSpPr>
              <a:spLocks/>
            </p:cNvSpPr>
            <p:nvPr/>
          </p:nvSpPr>
          <p:spPr bwMode="auto">
            <a:xfrm>
              <a:off x="6005158" y="2418864"/>
              <a:ext cx="210812" cy="194080"/>
            </a:xfrm>
            <a:custGeom>
              <a:avLst/>
              <a:gdLst>
                <a:gd name="T0" fmla="*/ 74 w 189"/>
                <a:gd name="T1" fmla="*/ 170 h 174"/>
                <a:gd name="T2" fmla="*/ 52 w 189"/>
                <a:gd name="T3" fmla="*/ 172 h 174"/>
                <a:gd name="T4" fmla="*/ 40 w 189"/>
                <a:gd name="T5" fmla="*/ 152 h 174"/>
                <a:gd name="T6" fmla="*/ 32 w 189"/>
                <a:gd name="T7" fmla="*/ 138 h 174"/>
                <a:gd name="T8" fmla="*/ 18 w 189"/>
                <a:gd name="T9" fmla="*/ 132 h 174"/>
                <a:gd name="T10" fmla="*/ 0 w 189"/>
                <a:gd name="T11" fmla="*/ 90 h 174"/>
                <a:gd name="T12" fmla="*/ 14 w 189"/>
                <a:gd name="T13" fmla="*/ 66 h 174"/>
                <a:gd name="T14" fmla="*/ 14 w 189"/>
                <a:gd name="T15" fmla="*/ 48 h 174"/>
                <a:gd name="T16" fmla="*/ 14 w 189"/>
                <a:gd name="T17" fmla="*/ 26 h 174"/>
                <a:gd name="T18" fmla="*/ 22 w 189"/>
                <a:gd name="T19" fmla="*/ 8 h 174"/>
                <a:gd name="T20" fmla="*/ 34 w 189"/>
                <a:gd name="T21" fmla="*/ 0 h 174"/>
                <a:gd name="T22" fmla="*/ 46 w 189"/>
                <a:gd name="T23" fmla="*/ 0 h 174"/>
                <a:gd name="T24" fmla="*/ 56 w 189"/>
                <a:gd name="T25" fmla="*/ 8 h 174"/>
                <a:gd name="T26" fmla="*/ 64 w 189"/>
                <a:gd name="T27" fmla="*/ 14 h 174"/>
                <a:gd name="T28" fmla="*/ 72 w 189"/>
                <a:gd name="T29" fmla="*/ 14 h 174"/>
                <a:gd name="T30" fmla="*/ 74 w 189"/>
                <a:gd name="T31" fmla="*/ 10 h 174"/>
                <a:gd name="T32" fmla="*/ 86 w 189"/>
                <a:gd name="T33" fmla="*/ 10 h 174"/>
                <a:gd name="T34" fmla="*/ 94 w 189"/>
                <a:gd name="T35" fmla="*/ 16 h 174"/>
                <a:gd name="T36" fmla="*/ 108 w 189"/>
                <a:gd name="T37" fmla="*/ 16 h 174"/>
                <a:gd name="T38" fmla="*/ 120 w 189"/>
                <a:gd name="T39" fmla="*/ 10 h 174"/>
                <a:gd name="T40" fmla="*/ 134 w 189"/>
                <a:gd name="T41" fmla="*/ 8 h 174"/>
                <a:gd name="T42" fmla="*/ 142 w 189"/>
                <a:gd name="T43" fmla="*/ 10 h 174"/>
                <a:gd name="T44" fmla="*/ 155 w 189"/>
                <a:gd name="T45" fmla="*/ 10 h 174"/>
                <a:gd name="T46" fmla="*/ 171 w 189"/>
                <a:gd name="T47" fmla="*/ 0 h 174"/>
                <a:gd name="T48" fmla="*/ 179 w 189"/>
                <a:gd name="T49" fmla="*/ 10 h 174"/>
                <a:gd name="T50" fmla="*/ 185 w 189"/>
                <a:gd name="T51" fmla="*/ 26 h 174"/>
                <a:gd name="T52" fmla="*/ 187 w 189"/>
                <a:gd name="T53" fmla="*/ 46 h 174"/>
                <a:gd name="T54" fmla="*/ 179 w 189"/>
                <a:gd name="T55" fmla="*/ 46 h 174"/>
                <a:gd name="T56" fmla="*/ 171 w 189"/>
                <a:gd name="T57" fmla="*/ 70 h 174"/>
                <a:gd name="T58" fmla="*/ 161 w 189"/>
                <a:gd name="T59" fmla="*/ 92 h 174"/>
                <a:gd name="T60" fmla="*/ 157 w 189"/>
                <a:gd name="T61" fmla="*/ 96 h 174"/>
                <a:gd name="T62" fmla="*/ 153 w 189"/>
                <a:gd name="T63" fmla="*/ 98 h 174"/>
                <a:gd name="T64" fmla="*/ 146 w 189"/>
                <a:gd name="T65" fmla="*/ 120 h 174"/>
                <a:gd name="T66" fmla="*/ 138 w 189"/>
                <a:gd name="T67" fmla="*/ 134 h 174"/>
                <a:gd name="T68" fmla="*/ 132 w 189"/>
                <a:gd name="T69" fmla="*/ 134 h 174"/>
                <a:gd name="T70" fmla="*/ 128 w 189"/>
                <a:gd name="T71" fmla="*/ 124 h 174"/>
                <a:gd name="T72" fmla="*/ 116 w 189"/>
                <a:gd name="T73" fmla="*/ 130 h 174"/>
                <a:gd name="T74" fmla="*/ 104 w 189"/>
                <a:gd name="T75" fmla="*/ 138 h 174"/>
                <a:gd name="T76" fmla="*/ 98 w 189"/>
                <a:gd name="T77" fmla="*/ 150 h 174"/>
                <a:gd name="T78" fmla="*/ 96 w 189"/>
                <a:gd name="T79" fmla="*/ 168 h 174"/>
                <a:gd name="T80" fmla="*/ 90 w 189"/>
                <a:gd name="T81" fmla="*/ 16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9" h="174">
                  <a:moveTo>
                    <a:pt x="90" y="168"/>
                  </a:moveTo>
                  <a:lnTo>
                    <a:pt x="74" y="170"/>
                  </a:lnTo>
                  <a:lnTo>
                    <a:pt x="58" y="174"/>
                  </a:lnTo>
                  <a:lnTo>
                    <a:pt x="52" y="172"/>
                  </a:lnTo>
                  <a:lnTo>
                    <a:pt x="46" y="166"/>
                  </a:lnTo>
                  <a:lnTo>
                    <a:pt x="40" y="152"/>
                  </a:lnTo>
                  <a:lnTo>
                    <a:pt x="36" y="146"/>
                  </a:lnTo>
                  <a:lnTo>
                    <a:pt x="32" y="138"/>
                  </a:lnTo>
                  <a:lnTo>
                    <a:pt x="24" y="134"/>
                  </a:lnTo>
                  <a:lnTo>
                    <a:pt x="18" y="132"/>
                  </a:lnTo>
                  <a:lnTo>
                    <a:pt x="0" y="134"/>
                  </a:lnTo>
                  <a:lnTo>
                    <a:pt x="0" y="90"/>
                  </a:lnTo>
                  <a:lnTo>
                    <a:pt x="10" y="76"/>
                  </a:lnTo>
                  <a:lnTo>
                    <a:pt x="14" y="66"/>
                  </a:lnTo>
                  <a:lnTo>
                    <a:pt x="16" y="60"/>
                  </a:lnTo>
                  <a:lnTo>
                    <a:pt x="14" y="48"/>
                  </a:lnTo>
                  <a:lnTo>
                    <a:pt x="10" y="40"/>
                  </a:lnTo>
                  <a:lnTo>
                    <a:pt x="14" y="26"/>
                  </a:lnTo>
                  <a:lnTo>
                    <a:pt x="18" y="12"/>
                  </a:lnTo>
                  <a:lnTo>
                    <a:pt x="22" y="8"/>
                  </a:lnTo>
                  <a:lnTo>
                    <a:pt x="28" y="4"/>
                  </a:lnTo>
                  <a:lnTo>
                    <a:pt x="34" y="0"/>
                  </a:lnTo>
                  <a:lnTo>
                    <a:pt x="44" y="0"/>
                  </a:lnTo>
                  <a:lnTo>
                    <a:pt x="46" y="0"/>
                  </a:lnTo>
                  <a:lnTo>
                    <a:pt x="50" y="2"/>
                  </a:lnTo>
                  <a:lnTo>
                    <a:pt x="56" y="8"/>
                  </a:lnTo>
                  <a:lnTo>
                    <a:pt x="62" y="12"/>
                  </a:lnTo>
                  <a:lnTo>
                    <a:pt x="64" y="14"/>
                  </a:lnTo>
                  <a:lnTo>
                    <a:pt x="68" y="16"/>
                  </a:lnTo>
                  <a:lnTo>
                    <a:pt x="72" y="14"/>
                  </a:lnTo>
                  <a:lnTo>
                    <a:pt x="72" y="12"/>
                  </a:lnTo>
                  <a:lnTo>
                    <a:pt x="74" y="10"/>
                  </a:lnTo>
                  <a:lnTo>
                    <a:pt x="78" y="10"/>
                  </a:lnTo>
                  <a:lnTo>
                    <a:pt x="86" y="10"/>
                  </a:lnTo>
                  <a:lnTo>
                    <a:pt x="90" y="14"/>
                  </a:lnTo>
                  <a:lnTo>
                    <a:pt x="94" y="16"/>
                  </a:lnTo>
                  <a:lnTo>
                    <a:pt x="100" y="18"/>
                  </a:lnTo>
                  <a:lnTo>
                    <a:pt x="108" y="16"/>
                  </a:lnTo>
                  <a:lnTo>
                    <a:pt x="114" y="12"/>
                  </a:lnTo>
                  <a:lnTo>
                    <a:pt x="120" y="10"/>
                  </a:lnTo>
                  <a:lnTo>
                    <a:pt x="128" y="8"/>
                  </a:lnTo>
                  <a:lnTo>
                    <a:pt x="134" y="8"/>
                  </a:lnTo>
                  <a:lnTo>
                    <a:pt x="138" y="10"/>
                  </a:lnTo>
                  <a:lnTo>
                    <a:pt x="142" y="10"/>
                  </a:lnTo>
                  <a:lnTo>
                    <a:pt x="151" y="12"/>
                  </a:lnTo>
                  <a:lnTo>
                    <a:pt x="155" y="10"/>
                  </a:lnTo>
                  <a:lnTo>
                    <a:pt x="161" y="8"/>
                  </a:lnTo>
                  <a:lnTo>
                    <a:pt x="171" y="0"/>
                  </a:lnTo>
                  <a:lnTo>
                    <a:pt x="175" y="6"/>
                  </a:lnTo>
                  <a:lnTo>
                    <a:pt x="179" y="10"/>
                  </a:lnTo>
                  <a:lnTo>
                    <a:pt x="183" y="22"/>
                  </a:lnTo>
                  <a:lnTo>
                    <a:pt x="185" y="26"/>
                  </a:lnTo>
                  <a:lnTo>
                    <a:pt x="189" y="30"/>
                  </a:lnTo>
                  <a:lnTo>
                    <a:pt x="187" y="46"/>
                  </a:lnTo>
                  <a:lnTo>
                    <a:pt x="183" y="46"/>
                  </a:lnTo>
                  <a:lnTo>
                    <a:pt x="179" y="46"/>
                  </a:lnTo>
                  <a:lnTo>
                    <a:pt x="175" y="60"/>
                  </a:lnTo>
                  <a:lnTo>
                    <a:pt x="171" y="70"/>
                  </a:lnTo>
                  <a:lnTo>
                    <a:pt x="165" y="82"/>
                  </a:lnTo>
                  <a:lnTo>
                    <a:pt x="161" y="92"/>
                  </a:lnTo>
                  <a:lnTo>
                    <a:pt x="159" y="94"/>
                  </a:lnTo>
                  <a:lnTo>
                    <a:pt x="157" y="96"/>
                  </a:lnTo>
                  <a:lnTo>
                    <a:pt x="155" y="98"/>
                  </a:lnTo>
                  <a:lnTo>
                    <a:pt x="153" y="98"/>
                  </a:lnTo>
                  <a:lnTo>
                    <a:pt x="151" y="108"/>
                  </a:lnTo>
                  <a:lnTo>
                    <a:pt x="146" y="120"/>
                  </a:lnTo>
                  <a:lnTo>
                    <a:pt x="142" y="130"/>
                  </a:lnTo>
                  <a:lnTo>
                    <a:pt x="138" y="134"/>
                  </a:lnTo>
                  <a:lnTo>
                    <a:pt x="134" y="136"/>
                  </a:lnTo>
                  <a:lnTo>
                    <a:pt x="132" y="134"/>
                  </a:lnTo>
                  <a:lnTo>
                    <a:pt x="130" y="132"/>
                  </a:lnTo>
                  <a:lnTo>
                    <a:pt x="128" y="124"/>
                  </a:lnTo>
                  <a:lnTo>
                    <a:pt x="122" y="126"/>
                  </a:lnTo>
                  <a:lnTo>
                    <a:pt x="116" y="130"/>
                  </a:lnTo>
                  <a:lnTo>
                    <a:pt x="110" y="134"/>
                  </a:lnTo>
                  <a:lnTo>
                    <a:pt x="104" y="138"/>
                  </a:lnTo>
                  <a:lnTo>
                    <a:pt x="100" y="146"/>
                  </a:lnTo>
                  <a:lnTo>
                    <a:pt x="98" y="150"/>
                  </a:lnTo>
                  <a:lnTo>
                    <a:pt x="96" y="158"/>
                  </a:lnTo>
                  <a:lnTo>
                    <a:pt x="96" y="168"/>
                  </a:lnTo>
                  <a:lnTo>
                    <a:pt x="94" y="168"/>
                  </a:lnTo>
                  <a:lnTo>
                    <a:pt x="90" y="16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5" name="Freeform 125"/>
            <p:cNvSpPr>
              <a:spLocks/>
            </p:cNvSpPr>
            <p:nvPr/>
          </p:nvSpPr>
          <p:spPr bwMode="auto">
            <a:xfrm>
              <a:off x="6105546" y="2430017"/>
              <a:ext cx="141657" cy="232004"/>
            </a:xfrm>
            <a:custGeom>
              <a:avLst/>
              <a:gdLst>
                <a:gd name="T0" fmla="*/ 6 w 127"/>
                <a:gd name="T1" fmla="*/ 148 h 208"/>
                <a:gd name="T2" fmla="*/ 10 w 127"/>
                <a:gd name="T3" fmla="*/ 136 h 208"/>
                <a:gd name="T4" fmla="*/ 20 w 127"/>
                <a:gd name="T5" fmla="*/ 124 h 208"/>
                <a:gd name="T6" fmla="*/ 32 w 127"/>
                <a:gd name="T7" fmla="*/ 116 h 208"/>
                <a:gd name="T8" fmla="*/ 40 w 127"/>
                <a:gd name="T9" fmla="*/ 122 h 208"/>
                <a:gd name="T10" fmla="*/ 44 w 127"/>
                <a:gd name="T11" fmla="*/ 126 h 208"/>
                <a:gd name="T12" fmla="*/ 52 w 127"/>
                <a:gd name="T13" fmla="*/ 120 h 208"/>
                <a:gd name="T14" fmla="*/ 61 w 127"/>
                <a:gd name="T15" fmla="*/ 98 h 208"/>
                <a:gd name="T16" fmla="*/ 65 w 127"/>
                <a:gd name="T17" fmla="*/ 88 h 208"/>
                <a:gd name="T18" fmla="*/ 69 w 127"/>
                <a:gd name="T19" fmla="*/ 84 h 208"/>
                <a:gd name="T20" fmla="*/ 75 w 127"/>
                <a:gd name="T21" fmla="*/ 72 h 208"/>
                <a:gd name="T22" fmla="*/ 85 w 127"/>
                <a:gd name="T23" fmla="*/ 50 h 208"/>
                <a:gd name="T24" fmla="*/ 93 w 127"/>
                <a:gd name="T25" fmla="*/ 36 h 208"/>
                <a:gd name="T26" fmla="*/ 99 w 127"/>
                <a:gd name="T27" fmla="*/ 20 h 208"/>
                <a:gd name="T28" fmla="*/ 93 w 127"/>
                <a:gd name="T29" fmla="*/ 12 h 208"/>
                <a:gd name="T30" fmla="*/ 91 w 127"/>
                <a:gd name="T31" fmla="*/ 2 h 208"/>
                <a:gd name="T32" fmla="*/ 97 w 127"/>
                <a:gd name="T33" fmla="*/ 6 h 208"/>
                <a:gd name="T34" fmla="*/ 107 w 127"/>
                <a:gd name="T35" fmla="*/ 20 h 208"/>
                <a:gd name="T36" fmla="*/ 107 w 127"/>
                <a:gd name="T37" fmla="*/ 44 h 208"/>
                <a:gd name="T38" fmla="*/ 109 w 127"/>
                <a:gd name="T39" fmla="*/ 54 h 208"/>
                <a:gd name="T40" fmla="*/ 99 w 127"/>
                <a:gd name="T41" fmla="*/ 60 h 208"/>
                <a:gd name="T42" fmla="*/ 91 w 127"/>
                <a:gd name="T43" fmla="*/ 64 h 208"/>
                <a:gd name="T44" fmla="*/ 93 w 127"/>
                <a:gd name="T45" fmla="*/ 70 h 208"/>
                <a:gd name="T46" fmla="*/ 111 w 127"/>
                <a:gd name="T47" fmla="*/ 88 h 208"/>
                <a:gd name="T48" fmla="*/ 117 w 127"/>
                <a:gd name="T49" fmla="*/ 106 h 208"/>
                <a:gd name="T50" fmla="*/ 107 w 127"/>
                <a:gd name="T51" fmla="*/ 116 h 208"/>
                <a:gd name="T52" fmla="*/ 99 w 127"/>
                <a:gd name="T53" fmla="*/ 136 h 208"/>
                <a:gd name="T54" fmla="*/ 101 w 127"/>
                <a:gd name="T55" fmla="*/ 154 h 208"/>
                <a:gd name="T56" fmla="*/ 119 w 127"/>
                <a:gd name="T57" fmla="*/ 182 h 208"/>
                <a:gd name="T58" fmla="*/ 127 w 127"/>
                <a:gd name="T59" fmla="*/ 208 h 208"/>
                <a:gd name="T60" fmla="*/ 111 w 127"/>
                <a:gd name="T61" fmla="*/ 208 h 208"/>
                <a:gd name="T62" fmla="*/ 103 w 127"/>
                <a:gd name="T63" fmla="*/ 204 h 208"/>
                <a:gd name="T64" fmla="*/ 81 w 127"/>
                <a:gd name="T65" fmla="*/ 202 h 208"/>
                <a:gd name="T66" fmla="*/ 46 w 127"/>
                <a:gd name="T67" fmla="*/ 204 h 208"/>
                <a:gd name="T68" fmla="*/ 24 w 127"/>
                <a:gd name="T69" fmla="*/ 198 h 208"/>
                <a:gd name="T70" fmla="*/ 22 w 127"/>
                <a:gd name="T71" fmla="*/ 182 h 208"/>
                <a:gd name="T72" fmla="*/ 24 w 127"/>
                <a:gd name="T73" fmla="*/ 168 h 208"/>
                <a:gd name="T74" fmla="*/ 10 w 127"/>
                <a:gd name="T75" fmla="*/ 164 h 208"/>
                <a:gd name="T76" fmla="*/ 0 w 127"/>
                <a:gd name="T77" fmla="*/ 15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7" h="208">
                  <a:moveTo>
                    <a:pt x="6" y="158"/>
                  </a:moveTo>
                  <a:lnTo>
                    <a:pt x="6" y="148"/>
                  </a:lnTo>
                  <a:lnTo>
                    <a:pt x="8" y="140"/>
                  </a:lnTo>
                  <a:lnTo>
                    <a:pt x="10" y="136"/>
                  </a:lnTo>
                  <a:lnTo>
                    <a:pt x="14" y="128"/>
                  </a:lnTo>
                  <a:lnTo>
                    <a:pt x="20" y="124"/>
                  </a:lnTo>
                  <a:lnTo>
                    <a:pt x="26" y="120"/>
                  </a:lnTo>
                  <a:lnTo>
                    <a:pt x="32" y="116"/>
                  </a:lnTo>
                  <a:lnTo>
                    <a:pt x="38" y="114"/>
                  </a:lnTo>
                  <a:lnTo>
                    <a:pt x="40" y="122"/>
                  </a:lnTo>
                  <a:lnTo>
                    <a:pt x="42" y="124"/>
                  </a:lnTo>
                  <a:lnTo>
                    <a:pt x="44" y="126"/>
                  </a:lnTo>
                  <a:lnTo>
                    <a:pt x="48" y="124"/>
                  </a:lnTo>
                  <a:lnTo>
                    <a:pt x="52" y="120"/>
                  </a:lnTo>
                  <a:lnTo>
                    <a:pt x="56" y="110"/>
                  </a:lnTo>
                  <a:lnTo>
                    <a:pt x="61" y="98"/>
                  </a:lnTo>
                  <a:lnTo>
                    <a:pt x="63" y="88"/>
                  </a:lnTo>
                  <a:lnTo>
                    <a:pt x="65" y="88"/>
                  </a:lnTo>
                  <a:lnTo>
                    <a:pt x="67" y="86"/>
                  </a:lnTo>
                  <a:lnTo>
                    <a:pt x="69" y="84"/>
                  </a:lnTo>
                  <a:lnTo>
                    <a:pt x="71" y="82"/>
                  </a:lnTo>
                  <a:lnTo>
                    <a:pt x="75" y="72"/>
                  </a:lnTo>
                  <a:lnTo>
                    <a:pt x="81" y="60"/>
                  </a:lnTo>
                  <a:lnTo>
                    <a:pt x="85" y="50"/>
                  </a:lnTo>
                  <a:lnTo>
                    <a:pt x="89" y="36"/>
                  </a:lnTo>
                  <a:lnTo>
                    <a:pt x="93" y="36"/>
                  </a:lnTo>
                  <a:lnTo>
                    <a:pt x="97" y="36"/>
                  </a:lnTo>
                  <a:lnTo>
                    <a:pt x="99" y="20"/>
                  </a:lnTo>
                  <a:lnTo>
                    <a:pt x="95" y="16"/>
                  </a:lnTo>
                  <a:lnTo>
                    <a:pt x="93" y="12"/>
                  </a:lnTo>
                  <a:lnTo>
                    <a:pt x="89" y="0"/>
                  </a:lnTo>
                  <a:lnTo>
                    <a:pt x="91" y="2"/>
                  </a:lnTo>
                  <a:lnTo>
                    <a:pt x="93" y="0"/>
                  </a:lnTo>
                  <a:lnTo>
                    <a:pt x="97" y="6"/>
                  </a:lnTo>
                  <a:lnTo>
                    <a:pt x="103" y="14"/>
                  </a:lnTo>
                  <a:lnTo>
                    <a:pt x="107" y="20"/>
                  </a:lnTo>
                  <a:lnTo>
                    <a:pt x="109" y="26"/>
                  </a:lnTo>
                  <a:lnTo>
                    <a:pt x="107" y="44"/>
                  </a:lnTo>
                  <a:lnTo>
                    <a:pt x="109" y="50"/>
                  </a:lnTo>
                  <a:lnTo>
                    <a:pt x="109" y="54"/>
                  </a:lnTo>
                  <a:lnTo>
                    <a:pt x="117" y="60"/>
                  </a:lnTo>
                  <a:lnTo>
                    <a:pt x="99" y="60"/>
                  </a:lnTo>
                  <a:lnTo>
                    <a:pt x="93" y="62"/>
                  </a:lnTo>
                  <a:lnTo>
                    <a:pt x="91" y="64"/>
                  </a:lnTo>
                  <a:lnTo>
                    <a:pt x="89" y="66"/>
                  </a:lnTo>
                  <a:lnTo>
                    <a:pt x="93" y="70"/>
                  </a:lnTo>
                  <a:lnTo>
                    <a:pt x="101" y="78"/>
                  </a:lnTo>
                  <a:lnTo>
                    <a:pt x="111" y="88"/>
                  </a:lnTo>
                  <a:lnTo>
                    <a:pt x="115" y="96"/>
                  </a:lnTo>
                  <a:lnTo>
                    <a:pt x="117" y="106"/>
                  </a:lnTo>
                  <a:lnTo>
                    <a:pt x="113" y="110"/>
                  </a:lnTo>
                  <a:lnTo>
                    <a:pt x="107" y="116"/>
                  </a:lnTo>
                  <a:lnTo>
                    <a:pt x="101" y="126"/>
                  </a:lnTo>
                  <a:lnTo>
                    <a:pt x="99" y="136"/>
                  </a:lnTo>
                  <a:lnTo>
                    <a:pt x="99" y="144"/>
                  </a:lnTo>
                  <a:lnTo>
                    <a:pt x="101" y="154"/>
                  </a:lnTo>
                  <a:lnTo>
                    <a:pt x="109" y="168"/>
                  </a:lnTo>
                  <a:lnTo>
                    <a:pt x="119" y="182"/>
                  </a:lnTo>
                  <a:lnTo>
                    <a:pt x="127" y="194"/>
                  </a:lnTo>
                  <a:lnTo>
                    <a:pt x="127" y="208"/>
                  </a:lnTo>
                  <a:lnTo>
                    <a:pt x="121" y="208"/>
                  </a:lnTo>
                  <a:lnTo>
                    <a:pt x="111" y="208"/>
                  </a:lnTo>
                  <a:lnTo>
                    <a:pt x="107" y="206"/>
                  </a:lnTo>
                  <a:lnTo>
                    <a:pt x="103" y="204"/>
                  </a:lnTo>
                  <a:lnTo>
                    <a:pt x="81" y="204"/>
                  </a:lnTo>
                  <a:lnTo>
                    <a:pt x="81" y="202"/>
                  </a:lnTo>
                  <a:lnTo>
                    <a:pt x="46" y="200"/>
                  </a:lnTo>
                  <a:lnTo>
                    <a:pt x="46" y="204"/>
                  </a:lnTo>
                  <a:lnTo>
                    <a:pt x="22" y="202"/>
                  </a:lnTo>
                  <a:lnTo>
                    <a:pt x="24" y="198"/>
                  </a:lnTo>
                  <a:lnTo>
                    <a:pt x="24" y="188"/>
                  </a:lnTo>
                  <a:lnTo>
                    <a:pt x="22" y="182"/>
                  </a:lnTo>
                  <a:lnTo>
                    <a:pt x="22" y="174"/>
                  </a:lnTo>
                  <a:lnTo>
                    <a:pt x="24" y="168"/>
                  </a:lnTo>
                  <a:lnTo>
                    <a:pt x="14" y="166"/>
                  </a:lnTo>
                  <a:lnTo>
                    <a:pt x="10" y="164"/>
                  </a:lnTo>
                  <a:lnTo>
                    <a:pt x="6" y="160"/>
                  </a:lnTo>
                  <a:lnTo>
                    <a:pt x="0" y="158"/>
                  </a:lnTo>
                  <a:lnTo>
                    <a:pt x="6" y="15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6" name="Freeform 126"/>
            <p:cNvSpPr>
              <a:spLocks/>
            </p:cNvSpPr>
            <p:nvPr/>
          </p:nvSpPr>
          <p:spPr bwMode="auto">
            <a:xfrm>
              <a:off x="6116700" y="2653097"/>
              <a:ext cx="99272" cy="122694"/>
            </a:xfrm>
            <a:custGeom>
              <a:avLst/>
              <a:gdLst>
                <a:gd name="T0" fmla="*/ 36 w 89"/>
                <a:gd name="T1" fmla="*/ 24 h 110"/>
                <a:gd name="T2" fmla="*/ 26 w 89"/>
                <a:gd name="T3" fmla="*/ 24 h 110"/>
                <a:gd name="T4" fmla="*/ 20 w 89"/>
                <a:gd name="T5" fmla="*/ 24 h 110"/>
                <a:gd name="T6" fmla="*/ 8 w 89"/>
                <a:gd name="T7" fmla="*/ 22 h 110"/>
                <a:gd name="T8" fmla="*/ 2 w 89"/>
                <a:gd name="T9" fmla="*/ 44 h 110"/>
                <a:gd name="T10" fmla="*/ 2 w 89"/>
                <a:gd name="T11" fmla="*/ 50 h 110"/>
                <a:gd name="T12" fmla="*/ 0 w 89"/>
                <a:gd name="T13" fmla="*/ 58 h 110"/>
                <a:gd name="T14" fmla="*/ 0 w 89"/>
                <a:gd name="T15" fmla="*/ 70 h 110"/>
                <a:gd name="T16" fmla="*/ 4 w 89"/>
                <a:gd name="T17" fmla="*/ 76 h 110"/>
                <a:gd name="T18" fmla="*/ 8 w 89"/>
                <a:gd name="T19" fmla="*/ 82 h 110"/>
                <a:gd name="T20" fmla="*/ 14 w 89"/>
                <a:gd name="T21" fmla="*/ 88 h 110"/>
                <a:gd name="T22" fmla="*/ 30 w 89"/>
                <a:gd name="T23" fmla="*/ 100 h 110"/>
                <a:gd name="T24" fmla="*/ 34 w 89"/>
                <a:gd name="T25" fmla="*/ 104 h 110"/>
                <a:gd name="T26" fmla="*/ 38 w 89"/>
                <a:gd name="T27" fmla="*/ 110 h 110"/>
                <a:gd name="T28" fmla="*/ 42 w 89"/>
                <a:gd name="T29" fmla="*/ 108 h 110"/>
                <a:gd name="T30" fmla="*/ 44 w 89"/>
                <a:gd name="T31" fmla="*/ 106 h 110"/>
                <a:gd name="T32" fmla="*/ 46 w 89"/>
                <a:gd name="T33" fmla="*/ 104 h 110"/>
                <a:gd name="T34" fmla="*/ 44 w 89"/>
                <a:gd name="T35" fmla="*/ 100 h 110"/>
                <a:gd name="T36" fmla="*/ 42 w 89"/>
                <a:gd name="T37" fmla="*/ 98 h 110"/>
                <a:gd name="T38" fmla="*/ 42 w 89"/>
                <a:gd name="T39" fmla="*/ 96 h 110"/>
                <a:gd name="T40" fmla="*/ 44 w 89"/>
                <a:gd name="T41" fmla="*/ 90 h 110"/>
                <a:gd name="T42" fmla="*/ 46 w 89"/>
                <a:gd name="T43" fmla="*/ 88 h 110"/>
                <a:gd name="T44" fmla="*/ 55 w 89"/>
                <a:gd name="T45" fmla="*/ 84 h 110"/>
                <a:gd name="T46" fmla="*/ 55 w 89"/>
                <a:gd name="T47" fmla="*/ 80 h 110"/>
                <a:gd name="T48" fmla="*/ 59 w 89"/>
                <a:gd name="T49" fmla="*/ 76 h 110"/>
                <a:gd name="T50" fmla="*/ 63 w 89"/>
                <a:gd name="T51" fmla="*/ 78 h 110"/>
                <a:gd name="T52" fmla="*/ 65 w 89"/>
                <a:gd name="T53" fmla="*/ 82 h 110"/>
                <a:gd name="T54" fmla="*/ 67 w 89"/>
                <a:gd name="T55" fmla="*/ 86 h 110"/>
                <a:gd name="T56" fmla="*/ 71 w 89"/>
                <a:gd name="T57" fmla="*/ 88 h 110"/>
                <a:gd name="T58" fmla="*/ 75 w 89"/>
                <a:gd name="T59" fmla="*/ 86 h 110"/>
                <a:gd name="T60" fmla="*/ 79 w 89"/>
                <a:gd name="T61" fmla="*/ 84 h 110"/>
                <a:gd name="T62" fmla="*/ 81 w 89"/>
                <a:gd name="T63" fmla="*/ 86 h 110"/>
                <a:gd name="T64" fmla="*/ 83 w 89"/>
                <a:gd name="T65" fmla="*/ 86 h 110"/>
                <a:gd name="T66" fmla="*/ 85 w 89"/>
                <a:gd name="T67" fmla="*/ 84 h 110"/>
                <a:gd name="T68" fmla="*/ 85 w 89"/>
                <a:gd name="T69" fmla="*/ 80 h 110"/>
                <a:gd name="T70" fmla="*/ 87 w 89"/>
                <a:gd name="T71" fmla="*/ 74 h 110"/>
                <a:gd name="T72" fmla="*/ 87 w 89"/>
                <a:gd name="T73" fmla="*/ 52 h 110"/>
                <a:gd name="T74" fmla="*/ 83 w 89"/>
                <a:gd name="T75" fmla="*/ 50 h 110"/>
                <a:gd name="T76" fmla="*/ 83 w 89"/>
                <a:gd name="T77" fmla="*/ 46 h 110"/>
                <a:gd name="T78" fmla="*/ 81 w 89"/>
                <a:gd name="T79" fmla="*/ 44 h 110"/>
                <a:gd name="T80" fmla="*/ 81 w 89"/>
                <a:gd name="T81" fmla="*/ 40 h 110"/>
                <a:gd name="T82" fmla="*/ 83 w 89"/>
                <a:gd name="T83" fmla="*/ 36 h 110"/>
                <a:gd name="T84" fmla="*/ 83 w 89"/>
                <a:gd name="T85" fmla="*/ 32 h 110"/>
                <a:gd name="T86" fmla="*/ 87 w 89"/>
                <a:gd name="T87" fmla="*/ 30 h 110"/>
                <a:gd name="T88" fmla="*/ 89 w 89"/>
                <a:gd name="T89" fmla="*/ 26 h 110"/>
                <a:gd name="T90" fmla="*/ 87 w 89"/>
                <a:gd name="T91" fmla="*/ 20 h 110"/>
                <a:gd name="T92" fmla="*/ 83 w 89"/>
                <a:gd name="T93" fmla="*/ 18 h 110"/>
                <a:gd name="T94" fmla="*/ 77 w 89"/>
                <a:gd name="T95" fmla="*/ 18 h 110"/>
                <a:gd name="T96" fmla="*/ 69 w 89"/>
                <a:gd name="T97" fmla="*/ 18 h 110"/>
                <a:gd name="T98" fmla="*/ 71 w 89"/>
                <a:gd name="T99" fmla="*/ 2 h 110"/>
                <a:gd name="T100" fmla="*/ 36 w 89"/>
                <a:gd name="T101" fmla="*/ 0 h 110"/>
                <a:gd name="T102" fmla="*/ 36 w 89"/>
                <a:gd name="T103" fmla="*/ 2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9" h="110">
                  <a:moveTo>
                    <a:pt x="36" y="24"/>
                  </a:moveTo>
                  <a:lnTo>
                    <a:pt x="26" y="24"/>
                  </a:lnTo>
                  <a:lnTo>
                    <a:pt x="20" y="24"/>
                  </a:lnTo>
                  <a:lnTo>
                    <a:pt x="8" y="22"/>
                  </a:lnTo>
                  <a:lnTo>
                    <a:pt x="2" y="44"/>
                  </a:lnTo>
                  <a:lnTo>
                    <a:pt x="2" y="50"/>
                  </a:lnTo>
                  <a:lnTo>
                    <a:pt x="0" y="58"/>
                  </a:lnTo>
                  <a:lnTo>
                    <a:pt x="0" y="70"/>
                  </a:lnTo>
                  <a:lnTo>
                    <a:pt x="4" y="76"/>
                  </a:lnTo>
                  <a:lnTo>
                    <a:pt x="8" y="82"/>
                  </a:lnTo>
                  <a:lnTo>
                    <a:pt x="14" y="88"/>
                  </a:lnTo>
                  <a:lnTo>
                    <a:pt x="30" y="100"/>
                  </a:lnTo>
                  <a:lnTo>
                    <a:pt x="34" y="104"/>
                  </a:lnTo>
                  <a:lnTo>
                    <a:pt x="38" y="110"/>
                  </a:lnTo>
                  <a:lnTo>
                    <a:pt x="42" y="108"/>
                  </a:lnTo>
                  <a:lnTo>
                    <a:pt x="44" y="106"/>
                  </a:lnTo>
                  <a:lnTo>
                    <a:pt x="46" y="104"/>
                  </a:lnTo>
                  <a:lnTo>
                    <a:pt x="44" y="100"/>
                  </a:lnTo>
                  <a:lnTo>
                    <a:pt x="42" y="98"/>
                  </a:lnTo>
                  <a:lnTo>
                    <a:pt x="42" y="96"/>
                  </a:lnTo>
                  <a:lnTo>
                    <a:pt x="44" y="90"/>
                  </a:lnTo>
                  <a:lnTo>
                    <a:pt x="46" y="88"/>
                  </a:lnTo>
                  <a:lnTo>
                    <a:pt x="55" y="84"/>
                  </a:lnTo>
                  <a:lnTo>
                    <a:pt x="55" y="80"/>
                  </a:lnTo>
                  <a:lnTo>
                    <a:pt x="59" y="76"/>
                  </a:lnTo>
                  <a:lnTo>
                    <a:pt x="63" y="78"/>
                  </a:lnTo>
                  <a:lnTo>
                    <a:pt x="65" y="82"/>
                  </a:lnTo>
                  <a:lnTo>
                    <a:pt x="67" y="86"/>
                  </a:lnTo>
                  <a:lnTo>
                    <a:pt x="71" y="88"/>
                  </a:lnTo>
                  <a:lnTo>
                    <a:pt x="75" y="86"/>
                  </a:lnTo>
                  <a:lnTo>
                    <a:pt x="79" y="84"/>
                  </a:lnTo>
                  <a:lnTo>
                    <a:pt x="81" y="86"/>
                  </a:lnTo>
                  <a:lnTo>
                    <a:pt x="83" y="86"/>
                  </a:lnTo>
                  <a:lnTo>
                    <a:pt x="85" y="84"/>
                  </a:lnTo>
                  <a:lnTo>
                    <a:pt x="85" y="80"/>
                  </a:lnTo>
                  <a:lnTo>
                    <a:pt x="87" y="74"/>
                  </a:lnTo>
                  <a:lnTo>
                    <a:pt x="87" y="52"/>
                  </a:lnTo>
                  <a:lnTo>
                    <a:pt x="83" y="50"/>
                  </a:lnTo>
                  <a:lnTo>
                    <a:pt x="83" y="46"/>
                  </a:lnTo>
                  <a:lnTo>
                    <a:pt x="81" y="44"/>
                  </a:lnTo>
                  <a:lnTo>
                    <a:pt x="81" y="40"/>
                  </a:lnTo>
                  <a:lnTo>
                    <a:pt x="83" y="36"/>
                  </a:lnTo>
                  <a:lnTo>
                    <a:pt x="83" y="32"/>
                  </a:lnTo>
                  <a:lnTo>
                    <a:pt x="87" y="30"/>
                  </a:lnTo>
                  <a:lnTo>
                    <a:pt x="89" y="26"/>
                  </a:lnTo>
                  <a:lnTo>
                    <a:pt x="87" y="20"/>
                  </a:lnTo>
                  <a:lnTo>
                    <a:pt x="83" y="18"/>
                  </a:lnTo>
                  <a:lnTo>
                    <a:pt x="77" y="18"/>
                  </a:lnTo>
                  <a:lnTo>
                    <a:pt x="69" y="18"/>
                  </a:lnTo>
                  <a:lnTo>
                    <a:pt x="71" y="2"/>
                  </a:lnTo>
                  <a:lnTo>
                    <a:pt x="36" y="0"/>
                  </a:lnTo>
                  <a:lnTo>
                    <a:pt x="36"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7" name="Freeform 127"/>
            <p:cNvSpPr>
              <a:spLocks/>
            </p:cNvSpPr>
            <p:nvPr/>
          </p:nvSpPr>
          <p:spPr bwMode="auto">
            <a:xfrm>
              <a:off x="6159086" y="2628559"/>
              <a:ext cx="130503" cy="171771"/>
            </a:xfrm>
            <a:custGeom>
              <a:avLst/>
              <a:gdLst>
                <a:gd name="T0" fmla="*/ 27 w 117"/>
                <a:gd name="T1" fmla="*/ 148 h 154"/>
                <a:gd name="T2" fmla="*/ 21 w 117"/>
                <a:gd name="T3" fmla="*/ 148 h 154"/>
                <a:gd name="T4" fmla="*/ 13 w 117"/>
                <a:gd name="T5" fmla="*/ 154 h 154"/>
                <a:gd name="T6" fmla="*/ 0 w 117"/>
                <a:gd name="T7" fmla="*/ 132 h 154"/>
                <a:gd name="T8" fmla="*/ 6 w 117"/>
                <a:gd name="T9" fmla="*/ 128 h 154"/>
                <a:gd name="T10" fmla="*/ 6 w 117"/>
                <a:gd name="T11" fmla="*/ 122 h 154"/>
                <a:gd name="T12" fmla="*/ 4 w 117"/>
                <a:gd name="T13" fmla="*/ 118 h 154"/>
                <a:gd name="T14" fmla="*/ 8 w 117"/>
                <a:gd name="T15" fmla="*/ 110 h 154"/>
                <a:gd name="T16" fmla="*/ 17 w 117"/>
                <a:gd name="T17" fmla="*/ 102 h 154"/>
                <a:gd name="T18" fmla="*/ 25 w 117"/>
                <a:gd name="T19" fmla="*/ 100 h 154"/>
                <a:gd name="T20" fmla="*/ 29 w 117"/>
                <a:gd name="T21" fmla="*/ 108 h 154"/>
                <a:gd name="T22" fmla="*/ 37 w 117"/>
                <a:gd name="T23" fmla="*/ 108 h 154"/>
                <a:gd name="T24" fmla="*/ 43 w 117"/>
                <a:gd name="T25" fmla="*/ 108 h 154"/>
                <a:gd name="T26" fmla="*/ 47 w 117"/>
                <a:gd name="T27" fmla="*/ 106 h 154"/>
                <a:gd name="T28" fmla="*/ 49 w 117"/>
                <a:gd name="T29" fmla="*/ 96 h 154"/>
                <a:gd name="T30" fmla="*/ 45 w 117"/>
                <a:gd name="T31" fmla="*/ 72 h 154"/>
                <a:gd name="T32" fmla="*/ 43 w 117"/>
                <a:gd name="T33" fmla="*/ 66 h 154"/>
                <a:gd name="T34" fmla="*/ 45 w 117"/>
                <a:gd name="T35" fmla="*/ 58 h 154"/>
                <a:gd name="T36" fmla="*/ 49 w 117"/>
                <a:gd name="T37" fmla="*/ 52 h 154"/>
                <a:gd name="T38" fmla="*/ 49 w 117"/>
                <a:gd name="T39" fmla="*/ 42 h 154"/>
                <a:gd name="T40" fmla="*/ 39 w 117"/>
                <a:gd name="T41" fmla="*/ 40 h 154"/>
                <a:gd name="T42" fmla="*/ 33 w 117"/>
                <a:gd name="T43" fmla="*/ 26 h 154"/>
                <a:gd name="T44" fmla="*/ 59 w 117"/>
                <a:gd name="T45" fmla="*/ 28 h 154"/>
                <a:gd name="T46" fmla="*/ 73 w 117"/>
                <a:gd name="T47" fmla="*/ 30 h 154"/>
                <a:gd name="T48" fmla="*/ 79 w 117"/>
                <a:gd name="T49" fmla="*/ 16 h 154"/>
                <a:gd name="T50" fmla="*/ 87 w 117"/>
                <a:gd name="T51" fmla="*/ 4 h 154"/>
                <a:gd name="T52" fmla="*/ 103 w 117"/>
                <a:gd name="T53" fmla="*/ 0 h 154"/>
                <a:gd name="T54" fmla="*/ 113 w 117"/>
                <a:gd name="T55" fmla="*/ 2 h 154"/>
                <a:gd name="T56" fmla="*/ 115 w 117"/>
                <a:gd name="T57" fmla="*/ 6 h 154"/>
                <a:gd name="T58" fmla="*/ 115 w 117"/>
                <a:gd name="T59" fmla="*/ 20 h 154"/>
                <a:gd name="T60" fmla="*/ 99 w 117"/>
                <a:gd name="T61" fmla="*/ 64 h 154"/>
                <a:gd name="T62" fmla="*/ 99 w 117"/>
                <a:gd name="T63" fmla="*/ 70 h 154"/>
                <a:gd name="T64" fmla="*/ 99 w 117"/>
                <a:gd name="T65" fmla="*/ 78 h 154"/>
                <a:gd name="T66" fmla="*/ 93 w 117"/>
                <a:gd name="T67" fmla="*/ 84 h 154"/>
                <a:gd name="T68" fmla="*/ 85 w 117"/>
                <a:gd name="T69" fmla="*/ 92 h 154"/>
                <a:gd name="T70" fmla="*/ 79 w 117"/>
                <a:gd name="T71" fmla="*/ 106 h 154"/>
                <a:gd name="T72" fmla="*/ 75 w 117"/>
                <a:gd name="T73" fmla="*/ 122 h 154"/>
                <a:gd name="T74" fmla="*/ 69 w 117"/>
                <a:gd name="T75" fmla="*/ 142 h 154"/>
                <a:gd name="T76" fmla="*/ 61 w 117"/>
                <a:gd name="T77" fmla="*/ 150 h 154"/>
                <a:gd name="T78" fmla="*/ 51 w 117"/>
                <a:gd name="T79" fmla="*/ 150 h 154"/>
                <a:gd name="T80" fmla="*/ 49 w 117"/>
                <a:gd name="T81" fmla="*/ 146 h 154"/>
                <a:gd name="T82" fmla="*/ 43 w 117"/>
                <a:gd name="T83" fmla="*/ 146 h 154"/>
                <a:gd name="T84" fmla="*/ 39 w 117"/>
                <a:gd name="T85" fmla="*/ 150 h 154"/>
                <a:gd name="T86" fmla="*/ 33 w 117"/>
                <a:gd name="T87" fmla="*/ 15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7" h="154">
                  <a:moveTo>
                    <a:pt x="27" y="150"/>
                  </a:moveTo>
                  <a:lnTo>
                    <a:pt x="27" y="148"/>
                  </a:lnTo>
                  <a:lnTo>
                    <a:pt x="25" y="146"/>
                  </a:lnTo>
                  <a:lnTo>
                    <a:pt x="21" y="148"/>
                  </a:lnTo>
                  <a:lnTo>
                    <a:pt x="17" y="150"/>
                  </a:lnTo>
                  <a:lnTo>
                    <a:pt x="13" y="154"/>
                  </a:lnTo>
                  <a:lnTo>
                    <a:pt x="4" y="136"/>
                  </a:lnTo>
                  <a:lnTo>
                    <a:pt x="0" y="132"/>
                  </a:lnTo>
                  <a:lnTo>
                    <a:pt x="4" y="130"/>
                  </a:lnTo>
                  <a:lnTo>
                    <a:pt x="6" y="128"/>
                  </a:lnTo>
                  <a:lnTo>
                    <a:pt x="8" y="126"/>
                  </a:lnTo>
                  <a:lnTo>
                    <a:pt x="6" y="122"/>
                  </a:lnTo>
                  <a:lnTo>
                    <a:pt x="4" y="120"/>
                  </a:lnTo>
                  <a:lnTo>
                    <a:pt x="4" y="118"/>
                  </a:lnTo>
                  <a:lnTo>
                    <a:pt x="6" y="112"/>
                  </a:lnTo>
                  <a:lnTo>
                    <a:pt x="8" y="110"/>
                  </a:lnTo>
                  <a:lnTo>
                    <a:pt x="17" y="106"/>
                  </a:lnTo>
                  <a:lnTo>
                    <a:pt x="17" y="102"/>
                  </a:lnTo>
                  <a:lnTo>
                    <a:pt x="21" y="98"/>
                  </a:lnTo>
                  <a:lnTo>
                    <a:pt x="25" y="100"/>
                  </a:lnTo>
                  <a:lnTo>
                    <a:pt x="27" y="104"/>
                  </a:lnTo>
                  <a:lnTo>
                    <a:pt x="29" y="108"/>
                  </a:lnTo>
                  <a:lnTo>
                    <a:pt x="33" y="110"/>
                  </a:lnTo>
                  <a:lnTo>
                    <a:pt x="37" y="108"/>
                  </a:lnTo>
                  <a:lnTo>
                    <a:pt x="41" y="106"/>
                  </a:lnTo>
                  <a:lnTo>
                    <a:pt x="43" y="108"/>
                  </a:lnTo>
                  <a:lnTo>
                    <a:pt x="45" y="108"/>
                  </a:lnTo>
                  <a:lnTo>
                    <a:pt x="47" y="106"/>
                  </a:lnTo>
                  <a:lnTo>
                    <a:pt x="47" y="102"/>
                  </a:lnTo>
                  <a:lnTo>
                    <a:pt x="49" y="96"/>
                  </a:lnTo>
                  <a:lnTo>
                    <a:pt x="49" y="74"/>
                  </a:lnTo>
                  <a:lnTo>
                    <a:pt x="45" y="72"/>
                  </a:lnTo>
                  <a:lnTo>
                    <a:pt x="45" y="68"/>
                  </a:lnTo>
                  <a:lnTo>
                    <a:pt x="43" y="66"/>
                  </a:lnTo>
                  <a:lnTo>
                    <a:pt x="43" y="62"/>
                  </a:lnTo>
                  <a:lnTo>
                    <a:pt x="45" y="58"/>
                  </a:lnTo>
                  <a:lnTo>
                    <a:pt x="45" y="54"/>
                  </a:lnTo>
                  <a:lnTo>
                    <a:pt x="49" y="52"/>
                  </a:lnTo>
                  <a:lnTo>
                    <a:pt x="51" y="48"/>
                  </a:lnTo>
                  <a:lnTo>
                    <a:pt x="49" y="42"/>
                  </a:lnTo>
                  <a:lnTo>
                    <a:pt x="45" y="40"/>
                  </a:lnTo>
                  <a:lnTo>
                    <a:pt x="39" y="40"/>
                  </a:lnTo>
                  <a:lnTo>
                    <a:pt x="31" y="40"/>
                  </a:lnTo>
                  <a:lnTo>
                    <a:pt x="33" y="26"/>
                  </a:lnTo>
                  <a:lnTo>
                    <a:pt x="55" y="26"/>
                  </a:lnTo>
                  <a:lnTo>
                    <a:pt x="59" y="28"/>
                  </a:lnTo>
                  <a:lnTo>
                    <a:pt x="63" y="30"/>
                  </a:lnTo>
                  <a:lnTo>
                    <a:pt x="73" y="30"/>
                  </a:lnTo>
                  <a:lnTo>
                    <a:pt x="79" y="30"/>
                  </a:lnTo>
                  <a:lnTo>
                    <a:pt x="79" y="16"/>
                  </a:lnTo>
                  <a:lnTo>
                    <a:pt x="83" y="10"/>
                  </a:lnTo>
                  <a:lnTo>
                    <a:pt x="87" y="4"/>
                  </a:lnTo>
                  <a:lnTo>
                    <a:pt x="93" y="0"/>
                  </a:lnTo>
                  <a:lnTo>
                    <a:pt x="103" y="0"/>
                  </a:lnTo>
                  <a:lnTo>
                    <a:pt x="113" y="0"/>
                  </a:lnTo>
                  <a:lnTo>
                    <a:pt x="113" y="2"/>
                  </a:lnTo>
                  <a:lnTo>
                    <a:pt x="115" y="4"/>
                  </a:lnTo>
                  <a:lnTo>
                    <a:pt x="115" y="6"/>
                  </a:lnTo>
                  <a:lnTo>
                    <a:pt x="117" y="10"/>
                  </a:lnTo>
                  <a:lnTo>
                    <a:pt x="115" y="20"/>
                  </a:lnTo>
                  <a:lnTo>
                    <a:pt x="111" y="34"/>
                  </a:lnTo>
                  <a:lnTo>
                    <a:pt x="99" y="64"/>
                  </a:lnTo>
                  <a:lnTo>
                    <a:pt x="99" y="68"/>
                  </a:lnTo>
                  <a:lnTo>
                    <a:pt x="99" y="70"/>
                  </a:lnTo>
                  <a:lnTo>
                    <a:pt x="101" y="74"/>
                  </a:lnTo>
                  <a:lnTo>
                    <a:pt x="99" y="78"/>
                  </a:lnTo>
                  <a:lnTo>
                    <a:pt x="97" y="82"/>
                  </a:lnTo>
                  <a:lnTo>
                    <a:pt x="93" y="84"/>
                  </a:lnTo>
                  <a:lnTo>
                    <a:pt x="89" y="88"/>
                  </a:lnTo>
                  <a:lnTo>
                    <a:pt x="85" y="92"/>
                  </a:lnTo>
                  <a:lnTo>
                    <a:pt x="83" y="102"/>
                  </a:lnTo>
                  <a:lnTo>
                    <a:pt x="79" y="106"/>
                  </a:lnTo>
                  <a:lnTo>
                    <a:pt x="75" y="108"/>
                  </a:lnTo>
                  <a:lnTo>
                    <a:pt x="75" y="122"/>
                  </a:lnTo>
                  <a:lnTo>
                    <a:pt x="71" y="134"/>
                  </a:lnTo>
                  <a:lnTo>
                    <a:pt x="69" y="142"/>
                  </a:lnTo>
                  <a:lnTo>
                    <a:pt x="65" y="148"/>
                  </a:lnTo>
                  <a:lnTo>
                    <a:pt x="61" y="150"/>
                  </a:lnTo>
                  <a:lnTo>
                    <a:pt x="55" y="150"/>
                  </a:lnTo>
                  <a:lnTo>
                    <a:pt x="51" y="150"/>
                  </a:lnTo>
                  <a:lnTo>
                    <a:pt x="49" y="150"/>
                  </a:lnTo>
                  <a:lnTo>
                    <a:pt x="49" y="146"/>
                  </a:lnTo>
                  <a:lnTo>
                    <a:pt x="45" y="146"/>
                  </a:lnTo>
                  <a:lnTo>
                    <a:pt x="43" y="146"/>
                  </a:lnTo>
                  <a:lnTo>
                    <a:pt x="41" y="148"/>
                  </a:lnTo>
                  <a:lnTo>
                    <a:pt x="39" y="150"/>
                  </a:lnTo>
                  <a:lnTo>
                    <a:pt x="35" y="150"/>
                  </a:lnTo>
                  <a:lnTo>
                    <a:pt x="33" y="150"/>
                  </a:lnTo>
                  <a:lnTo>
                    <a:pt x="27" y="1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8" name="Freeform 128"/>
            <p:cNvSpPr>
              <a:spLocks/>
            </p:cNvSpPr>
            <p:nvPr/>
          </p:nvSpPr>
          <p:spPr bwMode="auto">
            <a:xfrm>
              <a:off x="6165778" y="3050180"/>
              <a:ext cx="235352" cy="240926"/>
            </a:xfrm>
            <a:custGeom>
              <a:avLst/>
              <a:gdLst>
                <a:gd name="T0" fmla="*/ 181 w 211"/>
                <a:gd name="T1" fmla="*/ 8 h 216"/>
                <a:gd name="T2" fmla="*/ 159 w 211"/>
                <a:gd name="T3" fmla="*/ 16 h 216"/>
                <a:gd name="T4" fmla="*/ 117 w 211"/>
                <a:gd name="T5" fmla="*/ 16 h 216"/>
                <a:gd name="T6" fmla="*/ 107 w 211"/>
                <a:gd name="T7" fmla="*/ 12 h 216"/>
                <a:gd name="T8" fmla="*/ 105 w 211"/>
                <a:gd name="T9" fmla="*/ 10 h 216"/>
                <a:gd name="T10" fmla="*/ 101 w 211"/>
                <a:gd name="T11" fmla="*/ 6 h 216"/>
                <a:gd name="T12" fmla="*/ 33 w 211"/>
                <a:gd name="T13" fmla="*/ 6 h 216"/>
                <a:gd name="T14" fmla="*/ 27 w 211"/>
                <a:gd name="T15" fmla="*/ 2 h 216"/>
                <a:gd name="T16" fmla="*/ 25 w 211"/>
                <a:gd name="T17" fmla="*/ 0 h 216"/>
                <a:gd name="T18" fmla="*/ 21 w 211"/>
                <a:gd name="T19" fmla="*/ 0 h 216"/>
                <a:gd name="T20" fmla="*/ 11 w 211"/>
                <a:gd name="T21" fmla="*/ 2 h 216"/>
                <a:gd name="T22" fmla="*/ 4 w 211"/>
                <a:gd name="T23" fmla="*/ 2 h 216"/>
                <a:gd name="T24" fmla="*/ 0 w 211"/>
                <a:gd name="T25" fmla="*/ 0 h 216"/>
                <a:gd name="T26" fmla="*/ 2 w 211"/>
                <a:gd name="T27" fmla="*/ 16 h 216"/>
                <a:gd name="T28" fmla="*/ 7 w 211"/>
                <a:gd name="T29" fmla="*/ 30 h 216"/>
                <a:gd name="T30" fmla="*/ 13 w 211"/>
                <a:gd name="T31" fmla="*/ 42 h 216"/>
                <a:gd name="T32" fmla="*/ 21 w 211"/>
                <a:gd name="T33" fmla="*/ 54 h 216"/>
                <a:gd name="T34" fmla="*/ 29 w 211"/>
                <a:gd name="T35" fmla="*/ 66 h 216"/>
                <a:gd name="T36" fmla="*/ 37 w 211"/>
                <a:gd name="T37" fmla="*/ 76 h 216"/>
                <a:gd name="T38" fmla="*/ 39 w 211"/>
                <a:gd name="T39" fmla="*/ 90 h 216"/>
                <a:gd name="T40" fmla="*/ 41 w 211"/>
                <a:gd name="T41" fmla="*/ 104 h 216"/>
                <a:gd name="T42" fmla="*/ 41 w 211"/>
                <a:gd name="T43" fmla="*/ 126 h 216"/>
                <a:gd name="T44" fmla="*/ 43 w 211"/>
                <a:gd name="T45" fmla="*/ 152 h 216"/>
                <a:gd name="T46" fmla="*/ 45 w 211"/>
                <a:gd name="T47" fmla="*/ 174 h 216"/>
                <a:gd name="T48" fmla="*/ 49 w 211"/>
                <a:gd name="T49" fmla="*/ 184 h 216"/>
                <a:gd name="T50" fmla="*/ 53 w 211"/>
                <a:gd name="T51" fmla="*/ 194 h 216"/>
                <a:gd name="T52" fmla="*/ 61 w 211"/>
                <a:gd name="T53" fmla="*/ 204 h 216"/>
                <a:gd name="T54" fmla="*/ 69 w 211"/>
                <a:gd name="T55" fmla="*/ 212 h 216"/>
                <a:gd name="T56" fmla="*/ 73 w 211"/>
                <a:gd name="T57" fmla="*/ 208 h 216"/>
                <a:gd name="T58" fmla="*/ 75 w 211"/>
                <a:gd name="T59" fmla="*/ 204 h 216"/>
                <a:gd name="T60" fmla="*/ 79 w 211"/>
                <a:gd name="T61" fmla="*/ 204 h 216"/>
                <a:gd name="T62" fmla="*/ 83 w 211"/>
                <a:gd name="T63" fmla="*/ 210 h 216"/>
                <a:gd name="T64" fmla="*/ 89 w 211"/>
                <a:gd name="T65" fmla="*/ 214 h 216"/>
                <a:gd name="T66" fmla="*/ 93 w 211"/>
                <a:gd name="T67" fmla="*/ 216 h 216"/>
                <a:gd name="T68" fmla="*/ 101 w 211"/>
                <a:gd name="T69" fmla="*/ 216 h 216"/>
                <a:gd name="T70" fmla="*/ 111 w 211"/>
                <a:gd name="T71" fmla="*/ 216 h 216"/>
                <a:gd name="T72" fmla="*/ 117 w 211"/>
                <a:gd name="T73" fmla="*/ 212 h 216"/>
                <a:gd name="T74" fmla="*/ 121 w 211"/>
                <a:gd name="T75" fmla="*/ 208 h 216"/>
                <a:gd name="T76" fmla="*/ 125 w 211"/>
                <a:gd name="T77" fmla="*/ 206 h 216"/>
                <a:gd name="T78" fmla="*/ 123 w 211"/>
                <a:gd name="T79" fmla="*/ 144 h 216"/>
                <a:gd name="T80" fmla="*/ 123 w 211"/>
                <a:gd name="T81" fmla="*/ 90 h 216"/>
                <a:gd name="T82" fmla="*/ 143 w 211"/>
                <a:gd name="T83" fmla="*/ 90 h 216"/>
                <a:gd name="T84" fmla="*/ 143 w 211"/>
                <a:gd name="T85" fmla="*/ 22 h 216"/>
                <a:gd name="T86" fmla="*/ 165 w 211"/>
                <a:gd name="T87" fmla="*/ 20 h 216"/>
                <a:gd name="T88" fmla="*/ 183 w 211"/>
                <a:gd name="T89" fmla="*/ 18 h 216"/>
                <a:gd name="T90" fmla="*/ 187 w 211"/>
                <a:gd name="T91" fmla="*/ 24 h 216"/>
                <a:gd name="T92" fmla="*/ 201 w 211"/>
                <a:gd name="T93" fmla="*/ 18 h 216"/>
                <a:gd name="T94" fmla="*/ 205 w 211"/>
                <a:gd name="T95" fmla="*/ 14 h 216"/>
                <a:gd name="T96" fmla="*/ 211 w 211"/>
                <a:gd name="T97" fmla="*/ 12 h 216"/>
                <a:gd name="T98" fmla="*/ 205 w 211"/>
                <a:gd name="T99" fmla="*/ 8 h 216"/>
                <a:gd name="T100" fmla="*/ 201 w 211"/>
                <a:gd name="T101" fmla="*/ 6 h 216"/>
                <a:gd name="T102" fmla="*/ 193 w 211"/>
                <a:gd name="T103" fmla="*/ 8 h 216"/>
                <a:gd name="T104" fmla="*/ 187 w 211"/>
                <a:gd name="T105" fmla="*/ 10 h 216"/>
                <a:gd name="T106" fmla="*/ 183 w 211"/>
                <a:gd name="T107" fmla="*/ 8 h 216"/>
                <a:gd name="T108" fmla="*/ 181 w 211"/>
                <a:gd name="T109" fmla="*/ 6 h 216"/>
                <a:gd name="T110" fmla="*/ 181 w 211"/>
                <a:gd name="T111" fmla="*/ 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1" h="216">
                  <a:moveTo>
                    <a:pt x="181" y="8"/>
                  </a:moveTo>
                  <a:lnTo>
                    <a:pt x="159" y="16"/>
                  </a:lnTo>
                  <a:lnTo>
                    <a:pt x="117" y="16"/>
                  </a:lnTo>
                  <a:lnTo>
                    <a:pt x="107" y="12"/>
                  </a:lnTo>
                  <a:lnTo>
                    <a:pt x="105" y="10"/>
                  </a:lnTo>
                  <a:lnTo>
                    <a:pt x="101" y="6"/>
                  </a:lnTo>
                  <a:lnTo>
                    <a:pt x="33" y="6"/>
                  </a:lnTo>
                  <a:lnTo>
                    <a:pt x="27" y="2"/>
                  </a:lnTo>
                  <a:lnTo>
                    <a:pt x="25" y="0"/>
                  </a:lnTo>
                  <a:lnTo>
                    <a:pt x="21" y="0"/>
                  </a:lnTo>
                  <a:lnTo>
                    <a:pt x="11" y="2"/>
                  </a:lnTo>
                  <a:lnTo>
                    <a:pt x="4" y="2"/>
                  </a:lnTo>
                  <a:lnTo>
                    <a:pt x="0" y="0"/>
                  </a:lnTo>
                  <a:lnTo>
                    <a:pt x="2" y="16"/>
                  </a:lnTo>
                  <a:lnTo>
                    <a:pt x="7" y="30"/>
                  </a:lnTo>
                  <a:lnTo>
                    <a:pt x="13" y="42"/>
                  </a:lnTo>
                  <a:lnTo>
                    <a:pt x="21" y="54"/>
                  </a:lnTo>
                  <a:lnTo>
                    <a:pt x="29" y="66"/>
                  </a:lnTo>
                  <a:lnTo>
                    <a:pt x="37" y="76"/>
                  </a:lnTo>
                  <a:lnTo>
                    <a:pt x="39" y="90"/>
                  </a:lnTo>
                  <a:lnTo>
                    <a:pt x="41" y="104"/>
                  </a:lnTo>
                  <a:lnTo>
                    <a:pt x="41" y="126"/>
                  </a:lnTo>
                  <a:lnTo>
                    <a:pt x="43" y="152"/>
                  </a:lnTo>
                  <a:lnTo>
                    <a:pt x="45" y="174"/>
                  </a:lnTo>
                  <a:lnTo>
                    <a:pt x="49" y="184"/>
                  </a:lnTo>
                  <a:lnTo>
                    <a:pt x="53" y="194"/>
                  </a:lnTo>
                  <a:lnTo>
                    <a:pt x="61" y="204"/>
                  </a:lnTo>
                  <a:lnTo>
                    <a:pt x="69" y="212"/>
                  </a:lnTo>
                  <a:lnTo>
                    <a:pt x="73" y="208"/>
                  </a:lnTo>
                  <a:lnTo>
                    <a:pt x="75" y="204"/>
                  </a:lnTo>
                  <a:lnTo>
                    <a:pt x="79" y="204"/>
                  </a:lnTo>
                  <a:lnTo>
                    <a:pt x="83" y="210"/>
                  </a:lnTo>
                  <a:lnTo>
                    <a:pt x="89" y="214"/>
                  </a:lnTo>
                  <a:lnTo>
                    <a:pt x="93" y="216"/>
                  </a:lnTo>
                  <a:lnTo>
                    <a:pt x="101" y="216"/>
                  </a:lnTo>
                  <a:lnTo>
                    <a:pt x="111" y="216"/>
                  </a:lnTo>
                  <a:lnTo>
                    <a:pt x="117" y="212"/>
                  </a:lnTo>
                  <a:lnTo>
                    <a:pt x="121" y="208"/>
                  </a:lnTo>
                  <a:lnTo>
                    <a:pt x="125" y="206"/>
                  </a:lnTo>
                  <a:lnTo>
                    <a:pt x="123" y="144"/>
                  </a:lnTo>
                  <a:lnTo>
                    <a:pt x="123" y="90"/>
                  </a:lnTo>
                  <a:lnTo>
                    <a:pt x="143" y="90"/>
                  </a:lnTo>
                  <a:lnTo>
                    <a:pt x="143" y="22"/>
                  </a:lnTo>
                  <a:lnTo>
                    <a:pt x="165" y="20"/>
                  </a:lnTo>
                  <a:lnTo>
                    <a:pt x="183" y="18"/>
                  </a:lnTo>
                  <a:lnTo>
                    <a:pt x="187" y="24"/>
                  </a:lnTo>
                  <a:lnTo>
                    <a:pt x="201" y="18"/>
                  </a:lnTo>
                  <a:lnTo>
                    <a:pt x="205" y="14"/>
                  </a:lnTo>
                  <a:lnTo>
                    <a:pt x="211" y="12"/>
                  </a:lnTo>
                  <a:lnTo>
                    <a:pt x="205" y="8"/>
                  </a:lnTo>
                  <a:lnTo>
                    <a:pt x="201" y="6"/>
                  </a:lnTo>
                  <a:lnTo>
                    <a:pt x="193" y="8"/>
                  </a:lnTo>
                  <a:lnTo>
                    <a:pt x="187" y="10"/>
                  </a:lnTo>
                  <a:lnTo>
                    <a:pt x="183" y="8"/>
                  </a:lnTo>
                  <a:lnTo>
                    <a:pt x="181" y="6"/>
                  </a:lnTo>
                  <a:lnTo>
                    <a:pt x="181"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19" name="Freeform 129"/>
            <p:cNvSpPr>
              <a:spLocks/>
            </p:cNvSpPr>
            <p:nvPr/>
          </p:nvSpPr>
          <p:spPr bwMode="auto">
            <a:xfrm>
              <a:off x="6604135" y="2334093"/>
              <a:ext cx="118233" cy="109309"/>
            </a:xfrm>
            <a:custGeom>
              <a:avLst/>
              <a:gdLst>
                <a:gd name="T0" fmla="*/ 32 w 106"/>
                <a:gd name="T1" fmla="*/ 0 h 98"/>
                <a:gd name="T2" fmla="*/ 28 w 106"/>
                <a:gd name="T3" fmla="*/ 4 h 98"/>
                <a:gd name="T4" fmla="*/ 22 w 106"/>
                <a:gd name="T5" fmla="*/ 10 h 98"/>
                <a:gd name="T6" fmla="*/ 14 w 106"/>
                <a:gd name="T7" fmla="*/ 14 h 98"/>
                <a:gd name="T8" fmla="*/ 6 w 106"/>
                <a:gd name="T9" fmla="*/ 16 h 98"/>
                <a:gd name="T10" fmla="*/ 6 w 106"/>
                <a:gd name="T11" fmla="*/ 26 h 98"/>
                <a:gd name="T12" fmla="*/ 4 w 106"/>
                <a:gd name="T13" fmla="*/ 34 h 98"/>
                <a:gd name="T14" fmla="*/ 0 w 106"/>
                <a:gd name="T15" fmla="*/ 46 h 98"/>
                <a:gd name="T16" fmla="*/ 0 w 106"/>
                <a:gd name="T17" fmla="*/ 62 h 98"/>
                <a:gd name="T18" fmla="*/ 18 w 106"/>
                <a:gd name="T19" fmla="*/ 62 h 98"/>
                <a:gd name="T20" fmla="*/ 24 w 106"/>
                <a:gd name="T21" fmla="*/ 64 h 98"/>
                <a:gd name="T22" fmla="*/ 28 w 106"/>
                <a:gd name="T23" fmla="*/ 54 h 98"/>
                <a:gd name="T24" fmla="*/ 38 w 106"/>
                <a:gd name="T25" fmla="*/ 58 h 98"/>
                <a:gd name="T26" fmla="*/ 54 w 106"/>
                <a:gd name="T27" fmla="*/ 58 h 98"/>
                <a:gd name="T28" fmla="*/ 68 w 106"/>
                <a:gd name="T29" fmla="*/ 62 h 98"/>
                <a:gd name="T30" fmla="*/ 82 w 106"/>
                <a:gd name="T31" fmla="*/ 76 h 98"/>
                <a:gd name="T32" fmla="*/ 96 w 106"/>
                <a:gd name="T33" fmla="*/ 92 h 98"/>
                <a:gd name="T34" fmla="*/ 102 w 106"/>
                <a:gd name="T35" fmla="*/ 98 h 98"/>
                <a:gd name="T36" fmla="*/ 106 w 106"/>
                <a:gd name="T37" fmla="*/ 94 h 98"/>
                <a:gd name="T38" fmla="*/ 96 w 106"/>
                <a:gd name="T39" fmla="*/ 80 h 98"/>
                <a:gd name="T40" fmla="*/ 86 w 106"/>
                <a:gd name="T41" fmla="*/ 68 h 98"/>
                <a:gd name="T42" fmla="*/ 74 w 106"/>
                <a:gd name="T43" fmla="*/ 56 h 98"/>
                <a:gd name="T44" fmla="*/ 62 w 106"/>
                <a:gd name="T45" fmla="*/ 48 h 98"/>
                <a:gd name="T46" fmla="*/ 52 w 106"/>
                <a:gd name="T47" fmla="*/ 42 h 98"/>
                <a:gd name="T48" fmla="*/ 46 w 106"/>
                <a:gd name="T49" fmla="*/ 30 h 98"/>
                <a:gd name="T50" fmla="*/ 40 w 106"/>
                <a:gd name="T51" fmla="*/ 14 h 98"/>
                <a:gd name="T52" fmla="*/ 32 w 106"/>
                <a:gd name="T53"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98">
                  <a:moveTo>
                    <a:pt x="32" y="0"/>
                  </a:moveTo>
                  <a:lnTo>
                    <a:pt x="28" y="4"/>
                  </a:lnTo>
                  <a:lnTo>
                    <a:pt x="22" y="10"/>
                  </a:lnTo>
                  <a:lnTo>
                    <a:pt x="14" y="14"/>
                  </a:lnTo>
                  <a:lnTo>
                    <a:pt x="6" y="16"/>
                  </a:lnTo>
                  <a:lnTo>
                    <a:pt x="6" y="26"/>
                  </a:lnTo>
                  <a:lnTo>
                    <a:pt x="4" y="34"/>
                  </a:lnTo>
                  <a:lnTo>
                    <a:pt x="0" y="46"/>
                  </a:lnTo>
                  <a:lnTo>
                    <a:pt x="0" y="62"/>
                  </a:lnTo>
                  <a:lnTo>
                    <a:pt x="18" y="62"/>
                  </a:lnTo>
                  <a:lnTo>
                    <a:pt x="24" y="64"/>
                  </a:lnTo>
                  <a:lnTo>
                    <a:pt x="28" y="54"/>
                  </a:lnTo>
                  <a:lnTo>
                    <a:pt x="38" y="58"/>
                  </a:lnTo>
                  <a:lnTo>
                    <a:pt x="54" y="58"/>
                  </a:lnTo>
                  <a:lnTo>
                    <a:pt x="68" y="62"/>
                  </a:lnTo>
                  <a:lnTo>
                    <a:pt x="82" y="76"/>
                  </a:lnTo>
                  <a:lnTo>
                    <a:pt x="96" y="92"/>
                  </a:lnTo>
                  <a:lnTo>
                    <a:pt x="102" y="98"/>
                  </a:lnTo>
                  <a:lnTo>
                    <a:pt x="106" y="94"/>
                  </a:lnTo>
                  <a:lnTo>
                    <a:pt x="96" y="80"/>
                  </a:lnTo>
                  <a:lnTo>
                    <a:pt x="86" y="68"/>
                  </a:lnTo>
                  <a:lnTo>
                    <a:pt x="74" y="56"/>
                  </a:lnTo>
                  <a:lnTo>
                    <a:pt x="62" y="48"/>
                  </a:lnTo>
                  <a:lnTo>
                    <a:pt x="52" y="42"/>
                  </a:lnTo>
                  <a:lnTo>
                    <a:pt x="46" y="30"/>
                  </a:lnTo>
                  <a:lnTo>
                    <a:pt x="40" y="14"/>
                  </a:lnTo>
                  <a:lnTo>
                    <a:pt x="3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0" name="Freeform 130"/>
            <p:cNvSpPr>
              <a:spLocks/>
            </p:cNvSpPr>
            <p:nvPr/>
          </p:nvSpPr>
          <p:spPr bwMode="auto">
            <a:xfrm>
              <a:off x="5666074" y="2418864"/>
              <a:ext cx="51309" cy="13385"/>
            </a:xfrm>
            <a:custGeom>
              <a:avLst/>
              <a:gdLst>
                <a:gd name="T0" fmla="*/ 4 w 46"/>
                <a:gd name="T1" fmla="*/ 6 h 12"/>
                <a:gd name="T2" fmla="*/ 14 w 46"/>
                <a:gd name="T3" fmla="*/ 8 h 12"/>
                <a:gd name="T4" fmla="*/ 18 w 46"/>
                <a:gd name="T5" fmla="*/ 6 h 12"/>
                <a:gd name="T6" fmla="*/ 20 w 46"/>
                <a:gd name="T7" fmla="*/ 4 h 12"/>
                <a:gd name="T8" fmla="*/ 22 w 46"/>
                <a:gd name="T9" fmla="*/ 2 h 12"/>
                <a:gd name="T10" fmla="*/ 26 w 46"/>
                <a:gd name="T11" fmla="*/ 0 h 12"/>
                <a:gd name="T12" fmla="*/ 28 w 46"/>
                <a:gd name="T13" fmla="*/ 4 h 12"/>
                <a:gd name="T14" fmla="*/ 34 w 46"/>
                <a:gd name="T15" fmla="*/ 6 h 12"/>
                <a:gd name="T16" fmla="*/ 46 w 46"/>
                <a:gd name="T17" fmla="*/ 8 h 12"/>
                <a:gd name="T18" fmla="*/ 42 w 46"/>
                <a:gd name="T19" fmla="*/ 10 h 12"/>
                <a:gd name="T20" fmla="*/ 38 w 46"/>
                <a:gd name="T21" fmla="*/ 12 h 12"/>
                <a:gd name="T22" fmla="*/ 30 w 46"/>
                <a:gd name="T23" fmla="*/ 10 h 12"/>
                <a:gd name="T24" fmla="*/ 24 w 46"/>
                <a:gd name="T25" fmla="*/ 8 h 12"/>
                <a:gd name="T26" fmla="*/ 24 w 46"/>
                <a:gd name="T27" fmla="*/ 10 h 12"/>
                <a:gd name="T28" fmla="*/ 12 w 46"/>
                <a:gd name="T29" fmla="*/ 12 h 12"/>
                <a:gd name="T30" fmla="*/ 0 w 46"/>
                <a:gd name="T31" fmla="*/ 12 h 12"/>
                <a:gd name="T32" fmla="*/ 2 w 46"/>
                <a:gd name="T33" fmla="*/ 8 h 12"/>
                <a:gd name="T34" fmla="*/ 2 w 46"/>
                <a:gd name="T35" fmla="*/ 6 h 12"/>
                <a:gd name="T36" fmla="*/ 4 w 46"/>
                <a:gd name="T37"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6" h="12">
                  <a:moveTo>
                    <a:pt x="4" y="6"/>
                  </a:moveTo>
                  <a:lnTo>
                    <a:pt x="14" y="8"/>
                  </a:lnTo>
                  <a:lnTo>
                    <a:pt x="18" y="6"/>
                  </a:lnTo>
                  <a:lnTo>
                    <a:pt x="20" y="4"/>
                  </a:lnTo>
                  <a:lnTo>
                    <a:pt x="22" y="2"/>
                  </a:lnTo>
                  <a:lnTo>
                    <a:pt x="26" y="0"/>
                  </a:lnTo>
                  <a:lnTo>
                    <a:pt x="28" y="4"/>
                  </a:lnTo>
                  <a:lnTo>
                    <a:pt x="34" y="6"/>
                  </a:lnTo>
                  <a:lnTo>
                    <a:pt x="46" y="8"/>
                  </a:lnTo>
                  <a:lnTo>
                    <a:pt x="42" y="10"/>
                  </a:lnTo>
                  <a:lnTo>
                    <a:pt x="38" y="12"/>
                  </a:lnTo>
                  <a:lnTo>
                    <a:pt x="30" y="10"/>
                  </a:lnTo>
                  <a:lnTo>
                    <a:pt x="24" y="8"/>
                  </a:lnTo>
                  <a:lnTo>
                    <a:pt x="24" y="10"/>
                  </a:lnTo>
                  <a:lnTo>
                    <a:pt x="12" y="12"/>
                  </a:lnTo>
                  <a:lnTo>
                    <a:pt x="0" y="12"/>
                  </a:lnTo>
                  <a:lnTo>
                    <a:pt x="2" y="8"/>
                  </a:lnTo>
                  <a:lnTo>
                    <a:pt x="2" y="6"/>
                  </a:lnTo>
                  <a:lnTo>
                    <a:pt x="4"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1" name="Freeform 131"/>
            <p:cNvSpPr>
              <a:spLocks/>
            </p:cNvSpPr>
            <p:nvPr/>
          </p:nvSpPr>
          <p:spPr bwMode="auto">
            <a:xfrm>
              <a:off x="6173586" y="2791407"/>
              <a:ext cx="15616" cy="24539"/>
            </a:xfrm>
            <a:custGeom>
              <a:avLst/>
              <a:gdLst>
                <a:gd name="T0" fmla="*/ 6 w 14"/>
                <a:gd name="T1" fmla="*/ 22 h 22"/>
                <a:gd name="T2" fmla="*/ 0 w 14"/>
                <a:gd name="T3" fmla="*/ 8 h 22"/>
                <a:gd name="T4" fmla="*/ 4 w 14"/>
                <a:gd name="T5" fmla="*/ 4 h 22"/>
                <a:gd name="T6" fmla="*/ 8 w 14"/>
                <a:gd name="T7" fmla="*/ 2 h 22"/>
                <a:gd name="T8" fmla="*/ 12 w 14"/>
                <a:gd name="T9" fmla="*/ 0 h 22"/>
                <a:gd name="T10" fmla="*/ 14 w 14"/>
                <a:gd name="T11" fmla="*/ 2 h 22"/>
                <a:gd name="T12" fmla="*/ 14 w 14"/>
                <a:gd name="T13" fmla="*/ 4 h 22"/>
                <a:gd name="T14" fmla="*/ 10 w 14"/>
                <a:gd name="T15" fmla="*/ 6 h 22"/>
                <a:gd name="T16" fmla="*/ 8 w 14"/>
                <a:gd name="T17" fmla="*/ 10 h 22"/>
                <a:gd name="T18" fmla="*/ 8 w 14"/>
                <a:gd name="T19" fmla="*/ 20 h 22"/>
                <a:gd name="T20" fmla="*/ 6 w 14"/>
                <a:gd name="T21"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2">
                  <a:moveTo>
                    <a:pt x="6" y="22"/>
                  </a:moveTo>
                  <a:lnTo>
                    <a:pt x="0" y="8"/>
                  </a:lnTo>
                  <a:lnTo>
                    <a:pt x="4" y="4"/>
                  </a:lnTo>
                  <a:lnTo>
                    <a:pt x="8" y="2"/>
                  </a:lnTo>
                  <a:lnTo>
                    <a:pt x="12" y="0"/>
                  </a:lnTo>
                  <a:lnTo>
                    <a:pt x="14" y="2"/>
                  </a:lnTo>
                  <a:lnTo>
                    <a:pt x="14" y="4"/>
                  </a:lnTo>
                  <a:lnTo>
                    <a:pt x="10" y="6"/>
                  </a:lnTo>
                  <a:lnTo>
                    <a:pt x="8" y="10"/>
                  </a:lnTo>
                  <a:lnTo>
                    <a:pt x="8" y="20"/>
                  </a:lnTo>
                  <a:lnTo>
                    <a:pt x="6"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2" name="Freeform 132"/>
            <p:cNvSpPr>
              <a:spLocks/>
            </p:cNvSpPr>
            <p:nvPr/>
          </p:nvSpPr>
          <p:spPr bwMode="auto">
            <a:xfrm>
              <a:off x="5147299" y="1100460"/>
              <a:ext cx="700478" cy="383698"/>
            </a:xfrm>
            <a:custGeom>
              <a:avLst/>
              <a:gdLst>
                <a:gd name="T0" fmla="*/ 390 w 628"/>
                <a:gd name="T1" fmla="*/ 210 h 344"/>
                <a:gd name="T2" fmla="*/ 360 w 628"/>
                <a:gd name="T3" fmla="*/ 212 h 344"/>
                <a:gd name="T4" fmla="*/ 324 w 628"/>
                <a:gd name="T5" fmla="*/ 240 h 344"/>
                <a:gd name="T6" fmla="*/ 292 w 628"/>
                <a:gd name="T7" fmla="*/ 250 h 344"/>
                <a:gd name="T8" fmla="*/ 252 w 628"/>
                <a:gd name="T9" fmla="*/ 258 h 344"/>
                <a:gd name="T10" fmla="*/ 248 w 628"/>
                <a:gd name="T11" fmla="*/ 266 h 344"/>
                <a:gd name="T12" fmla="*/ 222 w 628"/>
                <a:gd name="T13" fmla="*/ 298 h 344"/>
                <a:gd name="T14" fmla="*/ 206 w 628"/>
                <a:gd name="T15" fmla="*/ 316 h 344"/>
                <a:gd name="T16" fmla="*/ 190 w 628"/>
                <a:gd name="T17" fmla="*/ 344 h 344"/>
                <a:gd name="T18" fmla="*/ 162 w 628"/>
                <a:gd name="T19" fmla="*/ 338 h 344"/>
                <a:gd name="T20" fmla="*/ 136 w 628"/>
                <a:gd name="T21" fmla="*/ 326 h 344"/>
                <a:gd name="T22" fmla="*/ 124 w 628"/>
                <a:gd name="T23" fmla="*/ 304 h 344"/>
                <a:gd name="T24" fmla="*/ 112 w 628"/>
                <a:gd name="T25" fmla="*/ 278 h 344"/>
                <a:gd name="T26" fmla="*/ 108 w 628"/>
                <a:gd name="T27" fmla="*/ 266 h 344"/>
                <a:gd name="T28" fmla="*/ 122 w 628"/>
                <a:gd name="T29" fmla="*/ 252 h 344"/>
                <a:gd name="T30" fmla="*/ 124 w 628"/>
                <a:gd name="T31" fmla="*/ 236 h 344"/>
                <a:gd name="T32" fmla="*/ 114 w 628"/>
                <a:gd name="T33" fmla="*/ 222 h 344"/>
                <a:gd name="T34" fmla="*/ 152 w 628"/>
                <a:gd name="T35" fmla="*/ 198 h 344"/>
                <a:gd name="T36" fmla="*/ 132 w 628"/>
                <a:gd name="T37" fmla="*/ 180 h 344"/>
                <a:gd name="T38" fmla="*/ 126 w 628"/>
                <a:gd name="T39" fmla="*/ 192 h 344"/>
                <a:gd name="T40" fmla="*/ 114 w 628"/>
                <a:gd name="T41" fmla="*/ 180 h 344"/>
                <a:gd name="T42" fmla="*/ 156 w 628"/>
                <a:gd name="T43" fmla="*/ 170 h 344"/>
                <a:gd name="T44" fmla="*/ 134 w 628"/>
                <a:gd name="T45" fmla="*/ 156 h 344"/>
                <a:gd name="T46" fmla="*/ 134 w 628"/>
                <a:gd name="T47" fmla="*/ 126 h 344"/>
                <a:gd name="T48" fmla="*/ 126 w 628"/>
                <a:gd name="T49" fmla="*/ 110 h 344"/>
                <a:gd name="T50" fmla="*/ 98 w 628"/>
                <a:gd name="T51" fmla="*/ 96 h 344"/>
                <a:gd name="T52" fmla="*/ 38 w 628"/>
                <a:gd name="T53" fmla="*/ 96 h 344"/>
                <a:gd name="T54" fmla="*/ 18 w 628"/>
                <a:gd name="T55" fmla="*/ 88 h 344"/>
                <a:gd name="T56" fmla="*/ 12 w 628"/>
                <a:gd name="T57" fmla="*/ 76 h 344"/>
                <a:gd name="T58" fmla="*/ 54 w 628"/>
                <a:gd name="T59" fmla="*/ 70 h 344"/>
                <a:gd name="T60" fmla="*/ 0 w 628"/>
                <a:gd name="T61" fmla="*/ 68 h 344"/>
                <a:gd name="T62" fmla="*/ 24 w 628"/>
                <a:gd name="T63" fmla="*/ 56 h 344"/>
                <a:gd name="T64" fmla="*/ 104 w 628"/>
                <a:gd name="T65" fmla="*/ 44 h 344"/>
                <a:gd name="T66" fmla="*/ 138 w 628"/>
                <a:gd name="T67" fmla="*/ 34 h 344"/>
                <a:gd name="T68" fmla="*/ 184 w 628"/>
                <a:gd name="T69" fmla="*/ 20 h 344"/>
                <a:gd name="T70" fmla="*/ 256 w 628"/>
                <a:gd name="T71" fmla="*/ 20 h 344"/>
                <a:gd name="T72" fmla="*/ 308 w 628"/>
                <a:gd name="T73" fmla="*/ 6 h 344"/>
                <a:gd name="T74" fmla="*/ 392 w 628"/>
                <a:gd name="T75" fmla="*/ 4 h 344"/>
                <a:gd name="T76" fmla="*/ 438 w 628"/>
                <a:gd name="T77" fmla="*/ 6 h 344"/>
                <a:gd name="T78" fmla="*/ 500 w 628"/>
                <a:gd name="T79" fmla="*/ 6 h 344"/>
                <a:gd name="T80" fmla="*/ 492 w 628"/>
                <a:gd name="T81" fmla="*/ 18 h 344"/>
                <a:gd name="T82" fmla="*/ 524 w 628"/>
                <a:gd name="T83" fmla="*/ 22 h 344"/>
                <a:gd name="T84" fmla="*/ 618 w 628"/>
                <a:gd name="T85" fmla="*/ 30 h 344"/>
                <a:gd name="T86" fmla="*/ 556 w 628"/>
                <a:gd name="T87" fmla="*/ 40 h 344"/>
                <a:gd name="T88" fmla="*/ 534 w 628"/>
                <a:gd name="T89" fmla="*/ 54 h 344"/>
                <a:gd name="T90" fmla="*/ 546 w 628"/>
                <a:gd name="T91" fmla="*/ 68 h 344"/>
                <a:gd name="T92" fmla="*/ 552 w 628"/>
                <a:gd name="T93" fmla="*/ 80 h 344"/>
                <a:gd name="T94" fmla="*/ 514 w 628"/>
                <a:gd name="T95" fmla="*/ 88 h 344"/>
                <a:gd name="T96" fmla="*/ 544 w 628"/>
                <a:gd name="T97" fmla="*/ 100 h 344"/>
                <a:gd name="T98" fmla="*/ 522 w 628"/>
                <a:gd name="T99" fmla="*/ 106 h 344"/>
                <a:gd name="T100" fmla="*/ 504 w 628"/>
                <a:gd name="T101" fmla="*/ 116 h 344"/>
                <a:gd name="T102" fmla="*/ 480 w 628"/>
                <a:gd name="T103" fmla="*/ 128 h 344"/>
                <a:gd name="T104" fmla="*/ 502 w 628"/>
                <a:gd name="T105" fmla="*/ 144 h 344"/>
                <a:gd name="T106" fmla="*/ 474 w 628"/>
                <a:gd name="T107" fmla="*/ 138 h 344"/>
                <a:gd name="T108" fmla="*/ 498 w 628"/>
                <a:gd name="T109" fmla="*/ 154 h 344"/>
                <a:gd name="T110" fmla="*/ 492 w 628"/>
                <a:gd name="T111" fmla="*/ 174 h 344"/>
                <a:gd name="T112" fmla="*/ 466 w 628"/>
                <a:gd name="T113" fmla="*/ 160 h 344"/>
                <a:gd name="T114" fmla="*/ 450 w 628"/>
                <a:gd name="T115" fmla="*/ 166 h 344"/>
                <a:gd name="T116" fmla="*/ 474 w 628"/>
                <a:gd name="T117" fmla="*/ 18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28" h="344">
                  <a:moveTo>
                    <a:pt x="488" y="180"/>
                  </a:moveTo>
                  <a:lnTo>
                    <a:pt x="464" y="192"/>
                  </a:lnTo>
                  <a:lnTo>
                    <a:pt x="436" y="202"/>
                  </a:lnTo>
                  <a:lnTo>
                    <a:pt x="406" y="208"/>
                  </a:lnTo>
                  <a:lnTo>
                    <a:pt x="390" y="210"/>
                  </a:lnTo>
                  <a:lnTo>
                    <a:pt x="376" y="210"/>
                  </a:lnTo>
                  <a:lnTo>
                    <a:pt x="372" y="210"/>
                  </a:lnTo>
                  <a:lnTo>
                    <a:pt x="370" y="208"/>
                  </a:lnTo>
                  <a:lnTo>
                    <a:pt x="364" y="206"/>
                  </a:lnTo>
                  <a:lnTo>
                    <a:pt x="360" y="212"/>
                  </a:lnTo>
                  <a:lnTo>
                    <a:pt x="356" y="220"/>
                  </a:lnTo>
                  <a:lnTo>
                    <a:pt x="350" y="226"/>
                  </a:lnTo>
                  <a:lnTo>
                    <a:pt x="340" y="232"/>
                  </a:lnTo>
                  <a:lnTo>
                    <a:pt x="334" y="236"/>
                  </a:lnTo>
                  <a:lnTo>
                    <a:pt x="324" y="240"/>
                  </a:lnTo>
                  <a:lnTo>
                    <a:pt x="314" y="242"/>
                  </a:lnTo>
                  <a:lnTo>
                    <a:pt x="306" y="244"/>
                  </a:lnTo>
                  <a:lnTo>
                    <a:pt x="300" y="244"/>
                  </a:lnTo>
                  <a:lnTo>
                    <a:pt x="296" y="246"/>
                  </a:lnTo>
                  <a:lnTo>
                    <a:pt x="292" y="250"/>
                  </a:lnTo>
                  <a:lnTo>
                    <a:pt x="286" y="250"/>
                  </a:lnTo>
                  <a:lnTo>
                    <a:pt x="274" y="250"/>
                  </a:lnTo>
                  <a:lnTo>
                    <a:pt x="260" y="252"/>
                  </a:lnTo>
                  <a:lnTo>
                    <a:pt x="252" y="256"/>
                  </a:lnTo>
                  <a:lnTo>
                    <a:pt x="252" y="258"/>
                  </a:lnTo>
                  <a:lnTo>
                    <a:pt x="252" y="260"/>
                  </a:lnTo>
                  <a:lnTo>
                    <a:pt x="252" y="262"/>
                  </a:lnTo>
                  <a:lnTo>
                    <a:pt x="256" y="266"/>
                  </a:lnTo>
                  <a:lnTo>
                    <a:pt x="252" y="270"/>
                  </a:lnTo>
                  <a:lnTo>
                    <a:pt x="248" y="266"/>
                  </a:lnTo>
                  <a:lnTo>
                    <a:pt x="248" y="278"/>
                  </a:lnTo>
                  <a:lnTo>
                    <a:pt x="244" y="282"/>
                  </a:lnTo>
                  <a:lnTo>
                    <a:pt x="240" y="286"/>
                  </a:lnTo>
                  <a:lnTo>
                    <a:pt x="230" y="290"/>
                  </a:lnTo>
                  <a:lnTo>
                    <a:pt x="222" y="298"/>
                  </a:lnTo>
                  <a:lnTo>
                    <a:pt x="218" y="302"/>
                  </a:lnTo>
                  <a:lnTo>
                    <a:pt x="214" y="308"/>
                  </a:lnTo>
                  <a:lnTo>
                    <a:pt x="212" y="312"/>
                  </a:lnTo>
                  <a:lnTo>
                    <a:pt x="208" y="316"/>
                  </a:lnTo>
                  <a:lnTo>
                    <a:pt x="206" y="316"/>
                  </a:lnTo>
                  <a:lnTo>
                    <a:pt x="202" y="318"/>
                  </a:lnTo>
                  <a:lnTo>
                    <a:pt x="198" y="326"/>
                  </a:lnTo>
                  <a:lnTo>
                    <a:pt x="196" y="336"/>
                  </a:lnTo>
                  <a:lnTo>
                    <a:pt x="194" y="340"/>
                  </a:lnTo>
                  <a:lnTo>
                    <a:pt x="190" y="344"/>
                  </a:lnTo>
                  <a:lnTo>
                    <a:pt x="184" y="344"/>
                  </a:lnTo>
                  <a:lnTo>
                    <a:pt x="178" y="344"/>
                  </a:lnTo>
                  <a:lnTo>
                    <a:pt x="172" y="344"/>
                  </a:lnTo>
                  <a:lnTo>
                    <a:pt x="170" y="344"/>
                  </a:lnTo>
                  <a:lnTo>
                    <a:pt x="162" y="338"/>
                  </a:lnTo>
                  <a:lnTo>
                    <a:pt x="156" y="332"/>
                  </a:lnTo>
                  <a:lnTo>
                    <a:pt x="152" y="330"/>
                  </a:lnTo>
                  <a:lnTo>
                    <a:pt x="144" y="330"/>
                  </a:lnTo>
                  <a:lnTo>
                    <a:pt x="140" y="328"/>
                  </a:lnTo>
                  <a:lnTo>
                    <a:pt x="136" y="326"/>
                  </a:lnTo>
                  <a:lnTo>
                    <a:pt x="132" y="320"/>
                  </a:lnTo>
                  <a:lnTo>
                    <a:pt x="132" y="318"/>
                  </a:lnTo>
                  <a:lnTo>
                    <a:pt x="130" y="314"/>
                  </a:lnTo>
                  <a:lnTo>
                    <a:pt x="126" y="310"/>
                  </a:lnTo>
                  <a:lnTo>
                    <a:pt x="124" y="304"/>
                  </a:lnTo>
                  <a:lnTo>
                    <a:pt x="122" y="298"/>
                  </a:lnTo>
                  <a:lnTo>
                    <a:pt x="116" y="296"/>
                  </a:lnTo>
                  <a:lnTo>
                    <a:pt x="114" y="290"/>
                  </a:lnTo>
                  <a:lnTo>
                    <a:pt x="112" y="284"/>
                  </a:lnTo>
                  <a:lnTo>
                    <a:pt x="112" y="278"/>
                  </a:lnTo>
                  <a:lnTo>
                    <a:pt x="118" y="276"/>
                  </a:lnTo>
                  <a:lnTo>
                    <a:pt x="124" y="272"/>
                  </a:lnTo>
                  <a:lnTo>
                    <a:pt x="114" y="272"/>
                  </a:lnTo>
                  <a:lnTo>
                    <a:pt x="110" y="270"/>
                  </a:lnTo>
                  <a:lnTo>
                    <a:pt x="108" y="266"/>
                  </a:lnTo>
                  <a:lnTo>
                    <a:pt x="110" y="262"/>
                  </a:lnTo>
                  <a:lnTo>
                    <a:pt x="110" y="260"/>
                  </a:lnTo>
                  <a:lnTo>
                    <a:pt x="108" y="256"/>
                  </a:lnTo>
                  <a:lnTo>
                    <a:pt x="116" y="256"/>
                  </a:lnTo>
                  <a:lnTo>
                    <a:pt x="122" y="252"/>
                  </a:lnTo>
                  <a:lnTo>
                    <a:pt x="116" y="250"/>
                  </a:lnTo>
                  <a:lnTo>
                    <a:pt x="112" y="248"/>
                  </a:lnTo>
                  <a:lnTo>
                    <a:pt x="100" y="244"/>
                  </a:lnTo>
                  <a:lnTo>
                    <a:pt x="114" y="240"/>
                  </a:lnTo>
                  <a:lnTo>
                    <a:pt x="124" y="236"/>
                  </a:lnTo>
                  <a:lnTo>
                    <a:pt x="114" y="236"/>
                  </a:lnTo>
                  <a:lnTo>
                    <a:pt x="106" y="236"/>
                  </a:lnTo>
                  <a:lnTo>
                    <a:pt x="108" y="230"/>
                  </a:lnTo>
                  <a:lnTo>
                    <a:pt x="110" y="226"/>
                  </a:lnTo>
                  <a:lnTo>
                    <a:pt x="114" y="222"/>
                  </a:lnTo>
                  <a:lnTo>
                    <a:pt x="120" y="218"/>
                  </a:lnTo>
                  <a:lnTo>
                    <a:pt x="132" y="212"/>
                  </a:lnTo>
                  <a:lnTo>
                    <a:pt x="142" y="208"/>
                  </a:lnTo>
                  <a:lnTo>
                    <a:pt x="146" y="204"/>
                  </a:lnTo>
                  <a:lnTo>
                    <a:pt x="152" y="198"/>
                  </a:lnTo>
                  <a:lnTo>
                    <a:pt x="158" y="182"/>
                  </a:lnTo>
                  <a:lnTo>
                    <a:pt x="152" y="180"/>
                  </a:lnTo>
                  <a:lnTo>
                    <a:pt x="142" y="180"/>
                  </a:lnTo>
                  <a:lnTo>
                    <a:pt x="138" y="180"/>
                  </a:lnTo>
                  <a:lnTo>
                    <a:pt x="132" y="180"/>
                  </a:lnTo>
                  <a:lnTo>
                    <a:pt x="142" y="182"/>
                  </a:lnTo>
                  <a:lnTo>
                    <a:pt x="140" y="188"/>
                  </a:lnTo>
                  <a:lnTo>
                    <a:pt x="136" y="190"/>
                  </a:lnTo>
                  <a:lnTo>
                    <a:pt x="132" y="192"/>
                  </a:lnTo>
                  <a:lnTo>
                    <a:pt x="126" y="192"/>
                  </a:lnTo>
                  <a:lnTo>
                    <a:pt x="120" y="192"/>
                  </a:lnTo>
                  <a:lnTo>
                    <a:pt x="116" y="190"/>
                  </a:lnTo>
                  <a:lnTo>
                    <a:pt x="114" y="188"/>
                  </a:lnTo>
                  <a:lnTo>
                    <a:pt x="114" y="182"/>
                  </a:lnTo>
                  <a:lnTo>
                    <a:pt x="114" y="180"/>
                  </a:lnTo>
                  <a:lnTo>
                    <a:pt x="118" y="176"/>
                  </a:lnTo>
                  <a:lnTo>
                    <a:pt x="124" y="174"/>
                  </a:lnTo>
                  <a:lnTo>
                    <a:pt x="132" y="172"/>
                  </a:lnTo>
                  <a:lnTo>
                    <a:pt x="146" y="172"/>
                  </a:lnTo>
                  <a:lnTo>
                    <a:pt x="156" y="170"/>
                  </a:lnTo>
                  <a:lnTo>
                    <a:pt x="148" y="162"/>
                  </a:lnTo>
                  <a:lnTo>
                    <a:pt x="144" y="156"/>
                  </a:lnTo>
                  <a:lnTo>
                    <a:pt x="142" y="154"/>
                  </a:lnTo>
                  <a:lnTo>
                    <a:pt x="136" y="154"/>
                  </a:lnTo>
                  <a:lnTo>
                    <a:pt x="134" y="156"/>
                  </a:lnTo>
                  <a:lnTo>
                    <a:pt x="130" y="160"/>
                  </a:lnTo>
                  <a:lnTo>
                    <a:pt x="126" y="160"/>
                  </a:lnTo>
                  <a:lnTo>
                    <a:pt x="120" y="158"/>
                  </a:lnTo>
                  <a:lnTo>
                    <a:pt x="118" y="154"/>
                  </a:lnTo>
                  <a:lnTo>
                    <a:pt x="134" y="126"/>
                  </a:lnTo>
                  <a:lnTo>
                    <a:pt x="130" y="126"/>
                  </a:lnTo>
                  <a:lnTo>
                    <a:pt x="128" y="120"/>
                  </a:lnTo>
                  <a:lnTo>
                    <a:pt x="130" y="114"/>
                  </a:lnTo>
                  <a:lnTo>
                    <a:pt x="132" y="110"/>
                  </a:lnTo>
                  <a:lnTo>
                    <a:pt x="126" y="110"/>
                  </a:lnTo>
                  <a:lnTo>
                    <a:pt x="122" y="108"/>
                  </a:lnTo>
                  <a:lnTo>
                    <a:pt x="118" y="104"/>
                  </a:lnTo>
                  <a:lnTo>
                    <a:pt x="116" y="98"/>
                  </a:lnTo>
                  <a:lnTo>
                    <a:pt x="108" y="98"/>
                  </a:lnTo>
                  <a:lnTo>
                    <a:pt x="98" y="96"/>
                  </a:lnTo>
                  <a:lnTo>
                    <a:pt x="88" y="92"/>
                  </a:lnTo>
                  <a:lnTo>
                    <a:pt x="78" y="90"/>
                  </a:lnTo>
                  <a:lnTo>
                    <a:pt x="62" y="92"/>
                  </a:lnTo>
                  <a:lnTo>
                    <a:pt x="50" y="94"/>
                  </a:lnTo>
                  <a:lnTo>
                    <a:pt x="38" y="96"/>
                  </a:lnTo>
                  <a:lnTo>
                    <a:pt x="28" y="96"/>
                  </a:lnTo>
                  <a:lnTo>
                    <a:pt x="24" y="96"/>
                  </a:lnTo>
                  <a:lnTo>
                    <a:pt x="22" y="92"/>
                  </a:lnTo>
                  <a:lnTo>
                    <a:pt x="16" y="88"/>
                  </a:lnTo>
                  <a:lnTo>
                    <a:pt x="18" y="88"/>
                  </a:lnTo>
                  <a:lnTo>
                    <a:pt x="10" y="86"/>
                  </a:lnTo>
                  <a:lnTo>
                    <a:pt x="8" y="84"/>
                  </a:lnTo>
                  <a:lnTo>
                    <a:pt x="6" y="80"/>
                  </a:lnTo>
                  <a:lnTo>
                    <a:pt x="8" y="78"/>
                  </a:lnTo>
                  <a:lnTo>
                    <a:pt x="12" y="76"/>
                  </a:lnTo>
                  <a:lnTo>
                    <a:pt x="18" y="74"/>
                  </a:lnTo>
                  <a:lnTo>
                    <a:pt x="36" y="76"/>
                  </a:lnTo>
                  <a:lnTo>
                    <a:pt x="46" y="74"/>
                  </a:lnTo>
                  <a:lnTo>
                    <a:pt x="50" y="72"/>
                  </a:lnTo>
                  <a:lnTo>
                    <a:pt x="54" y="70"/>
                  </a:lnTo>
                  <a:lnTo>
                    <a:pt x="22" y="70"/>
                  </a:lnTo>
                  <a:lnTo>
                    <a:pt x="8" y="72"/>
                  </a:lnTo>
                  <a:lnTo>
                    <a:pt x="6" y="72"/>
                  </a:lnTo>
                  <a:lnTo>
                    <a:pt x="2" y="72"/>
                  </a:lnTo>
                  <a:lnTo>
                    <a:pt x="0" y="68"/>
                  </a:lnTo>
                  <a:lnTo>
                    <a:pt x="0" y="62"/>
                  </a:lnTo>
                  <a:lnTo>
                    <a:pt x="0" y="60"/>
                  </a:lnTo>
                  <a:lnTo>
                    <a:pt x="4" y="58"/>
                  </a:lnTo>
                  <a:lnTo>
                    <a:pt x="10" y="56"/>
                  </a:lnTo>
                  <a:lnTo>
                    <a:pt x="24" y="56"/>
                  </a:lnTo>
                  <a:lnTo>
                    <a:pt x="42" y="56"/>
                  </a:lnTo>
                  <a:lnTo>
                    <a:pt x="66" y="54"/>
                  </a:lnTo>
                  <a:lnTo>
                    <a:pt x="88" y="50"/>
                  </a:lnTo>
                  <a:lnTo>
                    <a:pt x="98" y="48"/>
                  </a:lnTo>
                  <a:lnTo>
                    <a:pt x="104" y="44"/>
                  </a:lnTo>
                  <a:lnTo>
                    <a:pt x="92" y="42"/>
                  </a:lnTo>
                  <a:lnTo>
                    <a:pt x="100" y="38"/>
                  </a:lnTo>
                  <a:lnTo>
                    <a:pt x="110" y="36"/>
                  </a:lnTo>
                  <a:lnTo>
                    <a:pt x="130" y="34"/>
                  </a:lnTo>
                  <a:lnTo>
                    <a:pt x="138" y="34"/>
                  </a:lnTo>
                  <a:lnTo>
                    <a:pt x="144" y="32"/>
                  </a:lnTo>
                  <a:lnTo>
                    <a:pt x="158" y="28"/>
                  </a:lnTo>
                  <a:lnTo>
                    <a:pt x="170" y="22"/>
                  </a:lnTo>
                  <a:lnTo>
                    <a:pt x="176" y="20"/>
                  </a:lnTo>
                  <a:lnTo>
                    <a:pt x="184" y="20"/>
                  </a:lnTo>
                  <a:lnTo>
                    <a:pt x="208" y="16"/>
                  </a:lnTo>
                  <a:lnTo>
                    <a:pt x="234" y="16"/>
                  </a:lnTo>
                  <a:lnTo>
                    <a:pt x="232" y="22"/>
                  </a:lnTo>
                  <a:lnTo>
                    <a:pt x="244" y="22"/>
                  </a:lnTo>
                  <a:lnTo>
                    <a:pt x="256" y="20"/>
                  </a:lnTo>
                  <a:lnTo>
                    <a:pt x="270" y="16"/>
                  </a:lnTo>
                  <a:lnTo>
                    <a:pt x="282" y="16"/>
                  </a:lnTo>
                  <a:lnTo>
                    <a:pt x="288" y="16"/>
                  </a:lnTo>
                  <a:lnTo>
                    <a:pt x="294" y="14"/>
                  </a:lnTo>
                  <a:lnTo>
                    <a:pt x="308" y="6"/>
                  </a:lnTo>
                  <a:lnTo>
                    <a:pt x="360" y="6"/>
                  </a:lnTo>
                  <a:lnTo>
                    <a:pt x="364" y="8"/>
                  </a:lnTo>
                  <a:lnTo>
                    <a:pt x="368" y="10"/>
                  </a:lnTo>
                  <a:lnTo>
                    <a:pt x="380" y="8"/>
                  </a:lnTo>
                  <a:lnTo>
                    <a:pt x="392" y="4"/>
                  </a:lnTo>
                  <a:lnTo>
                    <a:pt x="408" y="2"/>
                  </a:lnTo>
                  <a:lnTo>
                    <a:pt x="420" y="0"/>
                  </a:lnTo>
                  <a:lnTo>
                    <a:pt x="426" y="0"/>
                  </a:lnTo>
                  <a:lnTo>
                    <a:pt x="432" y="2"/>
                  </a:lnTo>
                  <a:lnTo>
                    <a:pt x="438" y="6"/>
                  </a:lnTo>
                  <a:lnTo>
                    <a:pt x="440" y="12"/>
                  </a:lnTo>
                  <a:lnTo>
                    <a:pt x="482" y="12"/>
                  </a:lnTo>
                  <a:lnTo>
                    <a:pt x="486" y="8"/>
                  </a:lnTo>
                  <a:lnTo>
                    <a:pt x="492" y="6"/>
                  </a:lnTo>
                  <a:lnTo>
                    <a:pt x="500" y="6"/>
                  </a:lnTo>
                  <a:lnTo>
                    <a:pt x="520" y="8"/>
                  </a:lnTo>
                  <a:lnTo>
                    <a:pt x="538" y="12"/>
                  </a:lnTo>
                  <a:lnTo>
                    <a:pt x="538" y="16"/>
                  </a:lnTo>
                  <a:lnTo>
                    <a:pt x="492" y="16"/>
                  </a:lnTo>
                  <a:lnTo>
                    <a:pt x="492" y="18"/>
                  </a:lnTo>
                  <a:lnTo>
                    <a:pt x="524" y="18"/>
                  </a:lnTo>
                  <a:lnTo>
                    <a:pt x="524" y="16"/>
                  </a:lnTo>
                  <a:lnTo>
                    <a:pt x="532" y="16"/>
                  </a:lnTo>
                  <a:lnTo>
                    <a:pt x="528" y="20"/>
                  </a:lnTo>
                  <a:lnTo>
                    <a:pt x="524" y="22"/>
                  </a:lnTo>
                  <a:lnTo>
                    <a:pt x="628" y="22"/>
                  </a:lnTo>
                  <a:lnTo>
                    <a:pt x="626" y="26"/>
                  </a:lnTo>
                  <a:lnTo>
                    <a:pt x="624" y="28"/>
                  </a:lnTo>
                  <a:lnTo>
                    <a:pt x="622" y="30"/>
                  </a:lnTo>
                  <a:lnTo>
                    <a:pt x="618" y="30"/>
                  </a:lnTo>
                  <a:lnTo>
                    <a:pt x="602" y="32"/>
                  </a:lnTo>
                  <a:lnTo>
                    <a:pt x="590" y="32"/>
                  </a:lnTo>
                  <a:lnTo>
                    <a:pt x="580" y="34"/>
                  </a:lnTo>
                  <a:lnTo>
                    <a:pt x="570" y="36"/>
                  </a:lnTo>
                  <a:lnTo>
                    <a:pt x="556" y="40"/>
                  </a:lnTo>
                  <a:lnTo>
                    <a:pt x="564" y="40"/>
                  </a:lnTo>
                  <a:lnTo>
                    <a:pt x="554" y="42"/>
                  </a:lnTo>
                  <a:lnTo>
                    <a:pt x="550" y="44"/>
                  </a:lnTo>
                  <a:lnTo>
                    <a:pt x="552" y="46"/>
                  </a:lnTo>
                  <a:lnTo>
                    <a:pt x="534" y="54"/>
                  </a:lnTo>
                  <a:lnTo>
                    <a:pt x="526" y="60"/>
                  </a:lnTo>
                  <a:lnTo>
                    <a:pt x="522" y="68"/>
                  </a:lnTo>
                  <a:lnTo>
                    <a:pt x="532" y="66"/>
                  </a:lnTo>
                  <a:lnTo>
                    <a:pt x="544" y="64"/>
                  </a:lnTo>
                  <a:lnTo>
                    <a:pt x="546" y="68"/>
                  </a:lnTo>
                  <a:lnTo>
                    <a:pt x="546" y="72"/>
                  </a:lnTo>
                  <a:lnTo>
                    <a:pt x="552" y="72"/>
                  </a:lnTo>
                  <a:lnTo>
                    <a:pt x="554" y="74"/>
                  </a:lnTo>
                  <a:lnTo>
                    <a:pt x="558" y="76"/>
                  </a:lnTo>
                  <a:lnTo>
                    <a:pt x="552" y="80"/>
                  </a:lnTo>
                  <a:lnTo>
                    <a:pt x="548" y="80"/>
                  </a:lnTo>
                  <a:lnTo>
                    <a:pt x="532" y="82"/>
                  </a:lnTo>
                  <a:lnTo>
                    <a:pt x="520" y="82"/>
                  </a:lnTo>
                  <a:lnTo>
                    <a:pt x="516" y="84"/>
                  </a:lnTo>
                  <a:lnTo>
                    <a:pt x="514" y="88"/>
                  </a:lnTo>
                  <a:lnTo>
                    <a:pt x="524" y="90"/>
                  </a:lnTo>
                  <a:lnTo>
                    <a:pt x="534" y="90"/>
                  </a:lnTo>
                  <a:lnTo>
                    <a:pt x="536" y="96"/>
                  </a:lnTo>
                  <a:lnTo>
                    <a:pt x="540" y="98"/>
                  </a:lnTo>
                  <a:lnTo>
                    <a:pt x="544" y="100"/>
                  </a:lnTo>
                  <a:lnTo>
                    <a:pt x="550" y="102"/>
                  </a:lnTo>
                  <a:lnTo>
                    <a:pt x="542" y="106"/>
                  </a:lnTo>
                  <a:lnTo>
                    <a:pt x="536" y="108"/>
                  </a:lnTo>
                  <a:lnTo>
                    <a:pt x="532" y="106"/>
                  </a:lnTo>
                  <a:lnTo>
                    <a:pt x="522" y="106"/>
                  </a:lnTo>
                  <a:lnTo>
                    <a:pt x="526" y="108"/>
                  </a:lnTo>
                  <a:lnTo>
                    <a:pt x="530" y="110"/>
                  </a:lnTo>
                  <a:lnTo>
                    <a:pt x="524" y="114"/>
                  </a:lnTo>
                  <a:lnTo>
                    <a:pt x="520" y="116"/>
                  </a:lnTo>
                  <a:lnTo>
                    <a:pt x="504" y="116"/>
                  </a:lnTo>
                  <a:lnTo>
                    <a:pt x="514" y="120"/>
                  </a:lnTo>
                  <a:lnTo>
                    <a:pt x="516" y="124"/>
                  </a:lnTo>
                  <a:lnTo>
                    <a:pt x="520" y="126"/>
                  </a:lnTo>
                  <a:lnTo>
                    <a:pt x="476" y="126"/>
                  </a:lnTo>
                  <a:lnTo>
                    <a:pt x="480" y="128"/>
                  </a:lnTo>
                  <a:lnTo>
                    <a:pt x="484" y="130"/>
                  </a:lnTo>
                  <a:lnTo>
                    <a:pt x="492" y="134"/>
                  </a:lnTo>
                  <a:lnTo>
                    <a:pt x="498" y="138"/>
                  </a:lnTo>
                  <a:lnTo>
                    <a:pt x="500" y="140"/>
                  </a:lnTo>
                  <a:lnTo>
                    <a:pt x="502" y="144"/>
                  </a:lnTo>
                  <a:lnTo>
                    <a:pt x="500" y="148"/>
                  </a:lnTo>
                  <a:lnTo>
                    <a:pt x="498" y="150"/>
                  </a:lnTo>
                  <a:lnTo>
                    <a:pt x="490" y="148"/>
                  </a:lnTo>
                  <a:lnTo>
                    <a:pt x="482" y="144"/>
                  </a:lnTo>
                  <a:lnTo>
                    <a:pt x="474" y="138"/>
                  </a:lnTo>
                  <a:lnTo>
                    <a:pt x="470" y="138"/>
                  </a:lnTo>
                  <a:lnTo>
                    <a:pt x="466" y="138"/>
                  </a:lnTo>
                  <a:lnTo>
                    <a:pt x="472" y="142"/>
                  </a:lnTo>
                  <a:lnTo>
                    <a:pt x="486" y="148"/>
                  </a:lnTo>
                  <a:lnTo>
                    <a:pt x="498" y="154"/>
                  </a:lnTo>
                  <a:lnTo>
                    <a:pt x="500" y="156"/>
                  </a:lnTo>
                  <a:lnTo>
                    <a:pt x="502" y="160"/>
                  </a:lnTo>
                  <a:lnTo>
                    <a:pt x="500" y="168"/>
                  </a:lnTo>
                  <a:lnTo>
                    <a:pt x="498" y="172"/>
                  </a:lnTo>
                  <a:lnTo>
                    <a:pt x="492" y="174"/>
                  </a:lnTo>
                  <a:lnTo>
                    <a:pt x="484" y="176"/>
                  </a:lnTo>
                  <a:lnTo>
                    <a:pt x="476" y="174"/>
                  </a:lnTo>
                  <a:lnTo>
                    <a:pt x="470" y="172"/>
                  </a:lnTo>
                  <a:lnTo>
                    <a:pt x="468" y="168"/>
                  </a:lnTo>
                  <a:lnTo>
                    <a:pt x="466" y="160"/>
                  </a:lnTo>
                  <a:lnTo>
                    <a:pt x="448" y="158"/>
                  </a:lnTo>
                  <a:lnTo>
                    <a:pt x="434" y="154"/>
                  </a:lnTo>
                  <a:lnTo>
                    <a:pt x="444" y="158"/>
                  </a:lnTo>
                  <a:lnTo>
                    <a:pt x="454" y="162"/>
                  </a:lnTo>
                  <a:lnTo>
                    <a:pt x="450" y="166"/>
                  </a:lnTo>
                  <a:lnTo>
                    <a:pt x="444" y="170"/>
                  </a:lnTo>
                  <a:lnTo>
                    <a:pt x="446" y="174"/>
                  </a:lnTo>
                  <a:lnTo>
                    <a:pt x="450" y="178"/>
                  </a:lnTo>
                  <a:lnTo>
                    <a:pt x="462" y="180"/>
                  </a:lnTo>
                  <a:lnTo>
                    <a:pt x="474" y="180"/>
                  </a:lnTo>
                  <a:lnTo>
                    <a:pt x="490" y="180"/>
                  </a:lnTo>
                  <a:lnTo>
                    <a:pt x="488" y="18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3" name="Freeform 133"/>
            <p:cNvSpPr>
              <a:spLocks/>
            </p:cNvSpPr>
            <p:nvPr/>
          </p:nvSpPr>
          <p:spPr bwMode="auto">
            <a:xfrm>
              <a:off x="5645996" y="1368156"/>
              <a:ext cx="140542" cy="60232"/>
            </a:xfrm>
            <a:custGeom>
              <a:avLst/>
              <a:gdLst>
                <a:gd name="T0" fmla="*/ 0 w 126"/>
                <a:gd name="T1" fmla="*/ 16 h 54"/>
                <a:gd name="T2" fmla="*/ 6 w 126"/>
                <a:gd name="T3" fmla="*/ 12 h 54"/>
                <a:gd name="T4" fmla="*/ 10 w 126"/>
                <a:gd name="T5" fmla="*/ 8 h 54"/>
                <a:gd name="T6" fmla="*/ 12 w 126"/>
                <a:gd name="T7" fmla="*/ 4 h 54"/>
                <a:gd name="T8" fmla="*/ 18 w 126"/>
                <a:gd name="T9" fmla="*/ 2 h 54"/>
                <a:gd name="T10" fmla="*/ 22 w 126"/>
                <a:gd name="T11" fmla="*/ 2 h 54"/>
                <a:gd name="T12" fmla="*/ 26 w 126"/>
                <a:gd name="T13" fmla="*/ 4 h 54"/>
                <a:gd name="T14" fmla="*/ 30 w 126"/>
                <a:gd name="T15" fmla="*/ 6 h 54"/>
                <a:gd name="T16" fmla="*/ 34 w 126"/>
                <a:gd name="T17" fmla="*/ 8 h 54"/>
                <a:gd name="T18" fmla="*/ 32 w 126"/>
                <a:gd name="T19" fmla="*/ 14 h 54"/>
                <a:gd name="T20" fmla="*/ 30 w 126"/>
                <a:gd name="T21" fmla="*/ 18 h 54"/>
                <a:gd name="T22" fmla="*/ 36 w 126"/>
                <a:gd name="T23" fmla="*/ 18 h 54"/>
                <a:gd name="T24" fmla="*/ 40 w 126"/>
                <a:gd name="T25" fmla="*/ 14 h 54"/>
                <a:gd name="T26" fmla="*/ 48 w 126"/>
                <a:gd name="T27" fmla="*/ 6 h 54"/>
                <a:gd name="T28" fmla="*/ 52 w 126"/>
                <a:gd name="T29" fmla="*/ 12 h 54"/>
                <a:gd name="T30" fmla="*/ 64 w 126"/>
                <a:gd name="T31" fmla="*/ 10 h 54"/>
                <a:gd name="T32" fmla="*/ 76 w 126"/>
                <a:gd name="T33" fmla="*/ 6 h 54"/>
                <a:gd name="T34" fmla="*/ 90 w 126"/>
                <a:gd name="T35" fmla="*/ 2 h 54"/>
                <a:gd name="T36" fmla="*/ 96 w 126"/>
                <a:gd name="T37" fmla="*/ 0 h 54"/>
                <a:gd name="T38" fmla="*/ 106 w 126"/>
                <a:gd name="T39" fmla="*/ 2 h 54"/>
                <a:gd name="T40" fmla="*/ 114 w 126"/>
                <a:gd name="T41" fmla="*/ 8 h 54"/>
                <a:gd name="T42" fmla="*/ 126 w 126"/>
                <a:gd name="T43" fmla="*/ 22 h 54"/>
                <a:gd name="T44" fmla="*/ 126 w 126"/>
                <a:gd name="T45" fmla="*/ 26 h 54"/>
                <a:gd name="T46" fmla="*/ 120 w 126"/>
                <a:gd name="T47" fmla="*/ 28 h 54"/>
                <a:gd name="T48" fmla="*/ 112 w 126"/>
                <a:gd name="T49" fmla="*/ 30 h 54"/>
                <a:gd name="T50" fmla="*/ 102 w 126"/>
                <a:gd name="T51" fmla="*/ 36 h 54"/>
                <a:gd name="T52" fmla="*/ 92 w 126"/>
                <a:gd name="T53" fmla="*/ 44 h 54"/>
                <a:gd name="T54" fmla="*/ 86 w 126"/>
                <a:gd name="T55" fmla="*/ 46 h 54"/>
                <a:gd name="T56" fmla="*/ 78 w 126"/>
                <a:gd name="T57" fmla="*/ 46 h 54"/>
                <a:gd name="T58" fmla="*/ 72 w 126"/>
                <a:gd name="T59" fmla="*/ 46 h 54"/>
                <a:gd name="T60" fmla="*/ 66 w 126"/>
                <a:gd name="T61" fmla="*/ 44 h 54"/>
                <a:gd name="T62" fmla="*/ 74 w 126"/>
                <a:gd name="T63" fmla="*/ 50 h 54"/>
                <a:gd name="T64" fmla="*/ 66 w 126"/>
                <a:gd name="T65" fmla="*/ 52 h 54"/>
                <a:gd name="T66" fmla="*/ 62 w 126"/>
                <a:gd name="T67" fmla="*/ 54 h 54"/>
                <a:gd name="T68" fmla="*/ 52 w 126"/>
                <a:gd name="T69" fmla="*/ 54 h 54"/>
                <a:gd name="T70" fmla="*/ 44 w 126"/>
                <a:gd name="T71" fmla="*/ 54 h 54"/>
                <a:gd name="T72" fmla="*/ 26 w 126"/>
                <a:gd name="T73" fmla="*/ 50 h 54"/>
                <a:gd name="T74" fmla="*/ 10 w 126"/>
                <a:gd name="T75" fmla="*/ 48 h 54"/>
                <a:gd name="T76" fmla="*/ 16 w 126"/>
                <a:gd name="T77" fmla="*/ 44 h 54"/>
                <a:gd name="T78" fmla="*/ 24 w 126"/>
                <a:gd name="T79" fmla="*/ 40 h 54"/>
                <a:gd name="T80" fmla="*/ 16 w 126"/>
                <a:gd name="T81" fmla="*/ 36 h 54"/>
                <a:gd name="T82" fmla="*/ 12 w 126"/>
                <a:gd name="T83" fmla="*/ 34 h 54"/>
                <a:gd name="T84" fmla="*/ 0 w 126"/>
                <a:gd name="T85" fmla="*/ 28 h 54"/>
                <a:gd name="T86" fmla="*/ 8 w 126"/>
                <a:gd name="T87" fmla="*/ 24 h 54"/>
                <a:gd name="T88" fmla="*/ 12 w 126"/>
                <a:gd name="T89" fmla="*/ 22 h 54"/>
                <a:gd name="T90" fmla="*/ 6 w 126"/>
                <a:gd name="T91" fmla="*/ 20 h 54"/>
                <a:gd name="T92" fmla="*/ 0 w 126"/>
                <a:gd name="T93" fmla="*/ 1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6" h="54">
                  <a:moveTo>
                    <a:pt x="0" y="16"/>
                  </a:moveTo>
                  <a:lnTo>
                    <a:pt x="6" y="12"/>
                  </a:lnTo>
                  <a:lnTo>
                    <a:pt x="10" y="8"/>
                  </a:lnTo>
                  <a:lnTo>
                    <a:pt x="12" y="4"/>
                  </a:lnTo>
                  <a:lnTo>
                    <a:pt x="18" y="2"/>
                  </a:lnTo>
                  <a:lnTo>
                    <a:pt x="22" y="2"/>
                  </a:lnTo>
                  <a:lnTo>
                    <a:pt x="26" y="4"/>
                  </a:lnTo>
                  <a:lnTo>
                    <a:pt x="30" y="6"/>
                  </a:lnTo>
                  <a:lnTo>
                    <a:pt x="34" y="8"/>
                  </a:lnTo>
                  <a:lnTo>
                    <a:pt x="32" y="14"/>
                  </a:lnTo>
                  <a:lnTo>
                    <a:pt x="30" y="18"/>
                  </a:lnTo>
                  <a:lnTo>
                    <a:pt x="36" y="18"/>
                  </a:lnTo>
                  <a:lnTo>
                    <a:pt x="40" y="14"/>
                  </a:lnTo>
                  <a:lnTo>
                    <a:pt x="48" y="6"/>
                  </a:lnTo>
                  <a:lnTo>
                    <a:pt x="52" y="12"/>
                  </a:lnTo>
                  <a:lnTo>
                    <a:pt x="64" y="10"/>
                  </a:lnTo>
                  <a:lnTo>
                    <a:pt x="76" y="6"/>
                  </a:lnTo>
                  <a:lnTo>
                    <a:pt x="90" y="2"/>
                  </a:lnTo>
                  <a:lnTo>
                    <a:pt x="96" y="0"/>
                  </a:lnTo>
                  <a:lnTo>
                    <a:pt x="106" y="2"/>
                  </a:lnTo>
                  <a:lnTo>
                    <a:pt x="114" y="8"/>
                  </a:lnTo>
                  <a:lnTo>
                    <a:pt x="126" y="22"/>
                  </a:lnTo>
                  <a:lnTo>
                    <a:pt x="126" y="26"/>
                  </a:lnTo>
                  <a:lnTo>
                    <a:pt x="120" y="28"/>
                  </a:lnTo>
                  <a:lnTo>
                    <a:pt x="112" y="30"/>
                  </a:lnTo>
                  <a:lnTo>
                    <a:pt x="102" y="36"/>
                  </a:lnTo>
                  <a:lnTo>
                    <a:pt x="92" y="44"/>
                  </a:lnTo>
                  <a:lnTo>
                    <a:pt x="86" y="46"/>
                  </a:lnTo>
                  <a:lnTo>
                    <a:pt x="78" y="46"/>
                  </a:lnTo>
                  <a:lnTo>
                    <a:pt x="72" y="46"/>
                  </a:lnTo>
                  <a:lnTo>
                    <a:pt x="66" y="44"/>
                  </a:lnTo>
                  <a:lnTo>
                    <a:pt x="74" y="50"/>
                  </a:lnTo>
                  <a:lnTo>
                    <a:pt x="66" y="52"/>
                  </a:lnTo>
                  <a:lnTo>
                    <a:pt x="62" y="54"/>
                  </a:lnTo>
                  <a:lnTo>
                    <a:pt x="52" y="54"/>
                  </a:lnTo>
                  <a:lnTo>
                    <a:pt x="44" y="54"/>
                  </a:lnTo>
                  <a:lnTo>
                    <a:pt x="26" y="50"/>
                  </a:lnTo>
                  <a:lnTo>
                    <a:pt x="10" y="48"/>
                  </a:lnTo>
                  <a:lnTo>
                    <a:pt x="16" y="44"/>
                  </a:lnTo>
                  <a:lnTo>
                    <a:pt x="24" y="40"/>
                  </a:lnTo>
                  <a:lnTo>
                    <a:pt x="16" y="36"/>
                  </a:lnTo>
                  <a:lnTo>
                    <a:pt x="12" y="34"/>
                  </a:lnTo>
                  <a:lnTo>
                    <a:pt x="0" y="28"/>
                  </a:lnTo>
                  <a:lnTo>
                    <a:pt x="8" y="24"/>
                  </a:lnTo>
                  <a:lnTo>
                    <a:pt x="12" y="22"/>
                  </a:lnTo>
                  <a:lnTo>
                    <a:pt x="6" y="20"/>
                  </a:lnTo>
                  <a:lnTo>
                    <a:pt x="0"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4" name="Freeform 134"/>
            <p:cNvSpPr>
              <a:spLocks/>
            </p:cNvSpPr>
            <p:nvPr/>
          </p:nvSpPr>
          <p:spPr bwMode="auto">
            <a:xfrm>
              <a:off x="6078776" y="1147306"/>
              <a:ext cx="159503" cy="55770"/>
            </a:xfrm>
            <a:custGeom>
              <a:avLst/>
              <a:gdLst>
                <a:gd name="T0" fmla="*/ 8 w 143"/>
                <a:gd name="T1" fmla="*/ 20 h 50"/>
                <a:gd name="T2" fmla="*/ 6 w 143"/>
                <a:gd name="T3" fmla="*/ 20 h 50"/>
                <a:gd name="T4" fmla="*/ 2 w 143"/>
                <a:gd name="T5" fmla="*/ 16 h 50"/>
                <a:gd name="T6" fmla="*/ 0 w 143"/>
                <a:gd name="T7" fmla="*/ 8 h 50"/>
                <a:gd name="T8" fmla="*/ 0 w 143"/>
                <a:gd name="T9" fmla="*/ 2 h 50"/>
                <a:gd name="T10" fmla="*/ 4 w 143"/>
                <a:gd name="T11" fmla="*/ 2 h 50"/>
                <a:gd name="T12" fmla="*/ 12 w 143"/>
                <a:gd name="T13" fmla="*/ 2 h 50"/>
                <a:gd name="T14" fmla="*/ 26 w 143"/>
                <a:gd name="T15" fmla="*/ 2 h 50"/>
                <a:gd name="T16" fmla="*/ 36 w 143"/>
                <a:gd name="T17" fmla="*/ 4 h 50"/>
                <a:gd name="T18" fmla="*/ 54 w 143"/>
                <a:gd name="T19" fmla="*/ 10 h 50"/>
                <a:gd name="T20" fmla="*/ 50 w 143"/>
                <a:gd name="T21" fmla="*/ 4 h 50"/>
                <a:gd name="T22" fmla="*/ 54 w 143"/>
                <a:gd name="T23" fmla="*/ 2 h 50"/>
                <a:gd name="T24" fmla="*/ 60 w 143"/>
                <a:gd name="T25" fmla="*/ 0 h 50"/>
                <a:gd name="T26" fmla="*/ 62 w 143"/>
                <a:gd name="T27" fmla="*/ 0 h 50"/>
                <a:gd name="T28" fmla="*/ 66 w 143"/>
                <a:gd name="T29" fmla="*/ 2 h 50"/>
                <a:gd name="T30" fmla="*/ 70 w 143"/>
                <a:gd name="T31" fmla="*/ 2 h 50"/>
                <a:gd name="T32" fmla="*/ 74 w 143"/>
                <a:gd name="T33" fmla="*/ 2 h 50"/>
                <a:gd name="T34" fmla="*/ 78 w 143"/>
                <a:gd name="T35" fmla="*/ 10 h 50"/>
                <a:gd name="T36" fmla="*/ 82 w 143"/>
                <a:gd name="T37" fmla="*/ 12 h 50"/>
                <a:gd name="T38" fmla="*/ 93 w 143"/>
                <a:gd name="T39" fmla="*/ 12 h 50"/>
                <a:gd name="T40" fmla="*/ 119 w 143"/>
                <a:gd name="T41" fmla="*/ 20 h 50"/>
                <a:gd name="T42" fmla="*/ 133 w 143"/>
                <a:gd name="T43" fmla="*/ 26 h 50"/>
                <a:gd name="T44" fmla="*/ 143 w 143"/>
                <a:gd name="T45" fmla="*/ 30 h 50"/>
                <a:gd name="T46" fmla="*/ 135 w 143"/>
                <a:gd name="T47" fmla="*/ 36 h 50"/>
                <a:gd name="T48" fmla="*/ 127 w 143"/>
                <a:gd name="T49" fmla="*/ 38 h 50"/>
                <a:gd name="T50" fmla="*/ 119 w 143"/>
                <a:gd name="T51" fmla="*/ 38 h 50"/>
                <a:gd name="T52" fmla="*/ 115 w 143"/>
                <a:gd name="T53" fmla="*/ 34 h 50"/>
                <a:gd name="T54" fmla="*/ 107 w 143"/>
                <a:gd name="T55" fmla="*/ 28 h 50"/>
                <a:gd name="T56" fmla="*/ 97 w 143"/>
                <a:gd name="T57" fmla="*/ 20 h 50"/>
                <a:gd name="T58" fmla="*/ 93 w 143"/>
                <a:gd name="T59" fmla="*/ 18 h 50"/>
                <a:gd name="T60" fmla="*/ 89 w 143"/>
                <a:gd name="T61" fmla="*/ 16 h 50"/>
                <a:gd name="T62" fmla="*/ 82 w 143"/>
                <a:gd name="T63" fmla="*/ 18 h 50"/>
                <a:gd name="T64" fmla="*/ 80 w 143"/>
                <a:gd name="T65" fmla="*/ 22 h 50"/>
                <a:gd name="T66" fmla="*/ 80 w 143"/>
                <a:gd name="T67" fmla="*/ 34 h 50"/>
                <a:gd name="T68" fmla="*/ 76 w 143"/>
                <a:gd name="T69" fmla="*/ 34 h 50"/>
                <a:gd name="T70" fmla="*/ 74 w 143"/>
                <a:gd name="T71" fmla="*/ 36 h 50"/>
                <a:gd name="T72" fmla="*/ 70 w 143"/>
                <a:gd name="T73" fmla="*/ 42 h 50"/>
                <a:gd name="T74" fmla="*/ 68 w 143"/>
                <a:gd name="T75" fmla="*/ 48 h 50"/>
                <a:gd name="T76" fmla="*/ 66 w 143"/>
                <a:gd name="T77" fmla="*/ 50 h 50"/>
                <a:gd name="T78" fmla="*/ 62 w 143"/>
                <a:gd name="T79" fmla="*/ 50 h 50"/>
                <a:gd name="T80" fmla="*/ 56 w 143"/>
                <a:gd name="T81" fmla="*/ 48 h 50"/>
                <a:gd name="T82" fmla="*/ 48 w 143"/>
                <a:gd name="T83" fmla="*/ 46 h 50"/>
                <a:gd name="T84" fmla="*/ 34 w 143"/>
                <a:gd name="T85" fmla="*/ 34 h 50"/>
                <a:gd name="T86" fmla="*/ 24 w 143"/>
                <a:gd name="T87" fmla="*/ 26 h 50"/>
                <a:gd name="T88" fmla="*/ 16 w 143"/>
                <a:gd name="T89" fmla="*/ 22 h 50"/>
                <a:gd name="T90" fmla="*/ 8 w 143"/>
                <a:gd name="T91" fmla="*/ 2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3" h="50">
                  <a:moveTo>
                    <a:pt x="8" y="20"/>
                  </a:moveTo>
                  <a:lnTo>
                    <a:pt x="6" y="20"/>
                  </a:lnTo>
                  <a:lnTo>
                    <a:pt x="2" y="16"/>
                  </a:lnTo>
                  <a:lnTo>
                    <a:pt x="0" y="8"/>
                  </a:lnTo>
                  <a:lnTo>
                    <a:pt x="0" y="2"/>
                  </a:lnTo>
                  <a:lnTo>
                    <a:pt x="4" y="2"/>
                  </a:lnTo>
                  <a:lnTo>
                    <a:pt x="12" y="2"/>
                  </a:lnTo>
                  <a:lnTo>
                    <a:pt x="26" y="2"/>
                  </a:lnTo>
                  <a:lnTo>
                    <a:pt x="36" y="4"/>
                  </a:lnTo>
                  <a:lnTo>
                    <a:pt x="54" y="10"/>
                  </a:lnTo>
                  <a:lnTo>
                    <a:pt x="50" y="4"/>
                  </a:lnTo>
                  <a:lnTo>
                    <a:pt x="54" y="2"/>
                  </a:lnTo>
                  <a:lnTo>
                    <a:pt x="60" y="0"/>
                  </a:lnTo>
                  <a:lnTo>
                    <a:pt x="62" y="0"/>
                  </a:lnTo>
                  <a:lnTo>
                    <a:pt x="66" y="2"/>
                  </a:lnTo>
                  <a:lnTo>
                    <a:pt x="70" y="2"/>
                  </a:lnTo>
                  <a:lnTo>
                    <a:pt x="74" y="2"/>
                  </a:lnTo>
                  <a:lnTo>
                    <a:pt x="78" y="10"/>
                  </a:lnTo>
                  <a:lnTo>
                    <a:pt x="82" y="12"/>
                  </a:lnTo>
                  <a:lnTo>
                    <a:pt x="93" y="12"/>
                  </a:lnTo>
                  <a:lnTo>
                    <a:pt x="119" y="20"/>
                  </a:lnTo>
                  <a:lnTo>
                    <a:pt x="133" y="26"/>
                  </a:lnTo>
                  <a:lnTo>
                    <a:pt x="143" y="30"/>
                  </a:lnTo>
                  <a:lnTo>
                    <a:pt x="135" y="36"/>
                  </a:lnTo>
                  <a:lnTo>
                    <a:pt x="127" y="38"/>
                  </a:lnTo>
                  <a:lnTo>
                    <a:pt x="119" y="38"/>
                  </a:lnTo>
                  <a:lnTo>
                    <a:pt x="115" y="34"/>
                  </a:lnTo>
                  <a:lnTo>
                    <a:pt x="107" y="28"/>
                  </a:lnTo>
                  <a:lnTo>
                    <a:pt x="97" y="20"/>
                  </a:lnTo>
                  <a:lnTo>
                    <a:pt x="93" y="18"/>
                  </a:lnTo>
                  <a:lnTo>
                    <a:pt x="89" y="16"/>
                  </a:lnTo>
                  <a:lnTo>
                    <a:pt x="82" y="18"/>
                  </a:lnTo>
                  <a:lnTo>
                    <a:pt x="80" y="22"/>
                  </a:lnTo>
                  <a:lnTo>
                    <a:pt x="80" y="34"/>
                  </a:lnTo>
                  <a:lnTo>
                    <a:pt x="76" y="34"/>
                  </a:lnTo>
                  <a:lnTo>
                    <a:pt x="74" y="36"/>
                  </a:lnTo>
                  <a:lnTo>
                    <a:pt x="70" y="42"/>
                  </a:lnTo>
                  <a:lnTo>
                    <a:pt x="68" y="48"/>
                  </a:lnTo>
                  <a:lnTo>
                    <a:pt x="66" y="50"/>
                  </a:lnTo>
                  <a:lnTo>
                    <a:pt x="62" y="50"/>
                  </a:lnTo>
                  <a:lnTo>
                    <a:pt x="56" y="48"/>
                  </a:lnTo>
                  <a:lnTo>
                    <a:pt x="48" y="46"/>
                  </a:lnTo>
                  <a:lnTo>
                    <a:pt x="34" y="34"/>
                  </a:lnTo>
                  <a:lnTo>
                    <a:pt x="24" y="26"/>
                  </a:lnTo>
                  <a:lnTo>
                    <a:pt x="16" y="22"/>
                  </a:lnTo>
                  <a:lnTo>
                    <a:pt x="8" y="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5" name="Freeform 135"/>
            <p:cNvSpPr>
              <a:spLocks/>
            </p:cNvSpPr>
            <p:nvPr/>
          </p:nvSpPr>
          <p:spPr bwMode="auto">
            <a:xfrm>
              <a:off x="6163547" y="1138384"/>
              <a:ext cx="94810" cy="20077"/>
            </a:xfrm>
            <a:custGeom>
              <a:avLst/>
              <a:gdLst>
                <a:gd name="T0" fmla="*/ 31 w 85"/>
                <a:gd name="T1" fmla="*/ 18 h 18"/>
                <a:gd name="T2" fmla="*/ 23 w 85"/>
                <a:gd name="T3" fmla="*/ 16 h 18"/>
                <a:gd name="T4" fmla="*/ 15 w 85"/>
                <a:gd name="T5" fmla="*/ 14 h 18"/>
                <a:gd name="T6" fmla="*/ 6 w 85"/>
                <a:gd name="T7" fmla="*/ 10 h 18"/>
                <a:gd name="T8" fmla="*/ 0 w 85"/>
                <a:gd name="T9" fmla="*/ 6 h 18"/>
                <a:gd name="T10" fmla="*/ 6 w 85"/>
                <a:gd name="T11" fmla="*/ 4 h 18"/>
                <a:gd name="T12" fmla="*/ 13 w 85"/>
                <a:gd name="T13" fmla="*/ 2 h 18"/>
                <a:gd name="T14" fmla="*/ 21 w 85"/>
                <a:gd name="T15" fmla="*/ 0 h 18"/>
                <a:gd name="T16" fmla="*/ 27 w 85"/>
                <a:gd name="T17" fmla="*/ 2 h 18"/>
                <a:gd name="T18" fmla="*/ 41 w 85"/>
                <a:gd name="T19" fmla="*/ 4 h 18"/>
                <a:gd name="T20" fmla="*/ 55 w 85"/>
                <a:gd name="T21" fmla="*/ 4 h 18"/>
                <a:gd name="T22" fmla="*/ 71 w 85"/>
                <a:gd name="T23" fmla="*/ 6 h 18"/>
                <a:gd name="T24" fmla="*/ 85 w 85"/>
                <a:gd name="T25" fmla="*/ 8 h 18"/>
                <a:gd name="T26" fmla="*/ 79 w 85"/>
                <a:gd name="T27" fmla="*/ 12 h 18"/>
                <a:gd name="T28" fmla="*/ 73 w 85"/>
                <a:gd name="T29" fmla="*/ 14 h 18"/>
                <a:gd name="T30" fmla="*/ 67 w 85"/>
                <a:gd name="T31" fmla="*/ 18 h 18"/>
                <a:gd name="T32" fmla="*/ 63 w 85"/>
                <a:gd name="T33" fmla="*/ 18 h 18"/>
                <a:gd name="T34" fmla="*/ 47 w 85"/>
                <a:gd name="T35" fmla="*/ 18 h 18"/>
                <a:gd name="T36" fmla="*/ 31 w 85"/>
                <a:gd name="T3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5" h="18">
                  <a:moveTo>
                    <a:pt x="31" y="18"/>
                  </a:moveTo>
                  <a:lnTo>
                    <a:pt x="23" y="16"/>
                  </a:lnTo>
                  <a:lnTo>
                    <a:pt x="15" y="14"/>
                  </a:lnTo>
                  <a:lnTo>
                    <a:pt x="6" y="10"/>
                  </a:lnTo>
                  <a:lnTo>
                    <a:pt x="0" y="6"/>
                  </a:lnTo>
                  <a:lnTo>
                    <a:pt x="6" y="4"/>
                  </a:lnTo>
                  <a:lnTo>
                    <a:pt x="13" y="2"/>
                  </a:lnTo>
                  <a:lnTo>
                    <a:pt x="21" y="0"/>
                  </a:lnTo>
                  <a:lnTo>
                    <a:pt x="27" y="2"/>
                  </a:lnTo>
                  <a:lnTo>
                    <a:pt x="41" y="4"/>
                  </a:lnTo>
                  <a:lnTo>
                    <a:pt x="55" y="4"/>
                  </a:lnTo>
                  <a:lnTo>
                    <a:pt x="71" y="6"/>
                  </a:lnTo>
                  <a:lnTo>
                    <a:pt x="85" y="8"/>
                  </a:lnTo>
                  <a:lnTo>
                    <a:pt x="79" y="12"/>
                  </a:lnTo>
                  <a:lnTo>
                    <a:pt x="73" y="14"/>
                  </a:lnTo>
                  <a:lnTo>
                    <a:pt x="67" y="18"/>
                  </a:lnTo>
                  <a:lnTo>
                    <a:pt x="63" y="18"/>
                  </a:lnTo>
                  <a:lnTo>
                    <a:pt x="47" y="18"/>
                  </a:lnTo>
                  <a:lnTo>
                    <a:pt x="31"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6" name="Freeform 136"/>
            <p:cNvSpPr>
              <a:spLocks/>
            </p:cNvSpPr>
            <p:nvPr/>
          </p:nvSpPr>
          <p:spPr bwMode="auto">
            <a:xfrm>
              <a:off x="6207048" y="1780854"/>
              <a:ext cx="60233" cy="42386"/>
            </a:xfrm>
            <a:custGeom>
              <a:avLst/>
              <a:gdLst>
                <a:gd name="T0" fmla="*/ 46 w 54"/>
                <a:gd name="T1" fmla="*/ 6 h 38"/>
                <a:gd name="T2" fmla="*/ 48 w 54"/>
                <a:gd name="T3" fmla="*/ 16 h 38"/>
                <a:gd name="T4" fmla="*/ 54 w 54"/>
                <a:gd name="T5" fmla="*/ 22 h 38"/>
                <a:gd name="T6" fmla="*/ 52 w 54"/>
                <a:gd name="T7" fmla="*/ 28 h 38"/>
                <a:gd name="T8" fmla="*/ 44 w 54"/>
                <a:gd name="T9" fmla="*/ 30 h 38"/>
                <a:gd name="T10" fmla="*/ 40 w 54"/>
                <a:gd name="T11" fmla="*/ 38 h 38"/>
                <a:gd name="T12" fmla="*/ 30 w 54"/>
                <a:gd name="T13" fmla="*/ 32 h 38"/>
                <a:gd name="T14" fmla="*/ 28 w 54"/>
                <a:gd name="T15" fmla="*/ 30 h 38"/>
                <a:gd name="T16" fmla="*/ 16 w 54"/>
                <a:gd name="T17" fmla="*/ 26 h 38"/>
                <a:gd name="T18" fmla="*/ 10 w 54"/>
                <a:gd name="T19" fmla="*/ 20 h 38"/>
                <a:gd name="T20" fmla="*/ 6 w 54"/>
                <a:gd name="T21" fmla="*/ 14 h 38"/>
                <a:gd name="T22" fmla="*/ 0 w 54"/>
                <a:gd name="T23" fmla="*/ 6 h 38"/>
                <a:gd name="T24" fmla="*/ 0 w 54"/>
                <a:gd name="T25" fmla="*/ 2 h 38"/>
                <a:gd name="T26" fmla="*/ 6 w 54"/>
                <a:gd name="T27" fmla="*/ 2 h 38"/>
                <a:gd name="T28" fmla="*/ 12 w 54"/>
                <a:gd name="T29" fmla="*/ 0 h 38"/>
                <a:gd name="T30" fmla="*/ 20 w 54"/>
                <a:gd name="T31" fmla="*/ 0 h 38"/>
                <a:gd name="T32" fmla="*/ 36 w 54"/>
                <a:gd name="T33" fmla="*/ 0 h 38"/>
                <a:gd name="T34" fmla="*/ 40 w 54"/>
                <a:gd name="T35" fmla="*/ 6 h 38"/>
                <a:gd name="T36" fmla="*/ 46 w 54"/>
                <a:gd name="T37"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8">
                  <a:moveTo>
                    <a:pt x="46" y="6"/>
                  </a:moveTo>
                  <a:lnTo>
                    <a:pt x="48" y="16"/>
                  </a:lnTo>
                  <a:lnTo>
                    <a:pt x="54" y="22"/>
                  </a:lnTo>
                  <a:lnTo>
                    <a:pt x="52" y="28"/>
                  </a:lnTo>
                  <a:lnTo>
                    <a:pt x="44" y="30"/>
                  </a:lnTo>
                  <a:lnTo>
                    <a:pt x="40" y="38"/>
                  </a:lnTo>
                  <a:lnTo>
                    <a:pt x="30" y="32"/>
                  </a:lnTo>
                  <a:lnTo>
                    <a:pt x="28" y="30"/>
                  </a:lnTo>
                  <a:lnTo>
                    <a:pt x="16" y="26"/>
                  </a:lnTo>
                  <a:lnTo>
                    <a:pt x="10" y="20"/>
                  </a:lnTo>
                  <a:lnTo>
                    <a:pt x="6" y="14"/>
                  </a:lnTo>
                  <a:lnTo>
                    <a:pt x="0" y="6"/>
                  </a:lnTo>
                  <a:lnTo>
                    <a:pt x="0" y="2"/>
                  </a:lnTo>
                  <a:lnTo>
                    <a:pt x="6" y="2"/>
                  </a:lnTo>
                  <a:lnTo>
                    <a:pt x="12" y="0"/>
                  </a:lnTo>
                  <a:lnTo>
                    <a:pt x="20" y="0"/>
                  </a:lnTo>
                  <a:lnTo>
                    <a:pt x="36" y="0"/>
                  </a:lnTo>
                  <a:lnTo>
                    <a:pt x="40" y="6"/>
                  </a:lnTo>
                  <a:lnTo>
                    <a:pt x="46"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7" name="Freeform 137"/>
            <p:cNvSpPr>
              <a:spLocks/>
            </p:cNvSpPr>
            <p:nvPr/>
          </p:nvSpPr>
          <p:spPr bwMode="auto">
            <a:xfrm>
              <a:off x="6189201" y="1754085"/>
              <a:ext cx="71386" cy="58001"/>
            </a:xfrm>
            <a:custGeom>
              <a:avLst/>
              <a:gdLst>
                <a:gd name="T0" fmla="*/ 28 w 64"/>
                <a:gd name="T1" fmla="*/ 0 h 52"/>
                <a:gd name="T2" fmla="*/ 38 w 64"/>
                <a:gd name="T3" fmla="*/ 10 h 52"/>
                <a:gd name="T4" fmla="*/ 44 w 64"/>
                <a:gd name="T5" fmla="*/ 12 h 52"/>
                <a:gd name="T6" fmla="*/ 48 w 64"/>
                <a:gd name="T7" fmla="*/ 12 h 52"/>
                <a:gd name="T8" fmla="*/ 58 w 64"/>
                <a:gd name="T9" fmla="*/ 10 h 52"/>
                <a:gd name="T10" fmla="*/ 64 w 64"/>
                <a:gd name="T11" fmla="*/ 24 h 52"/>
                <a:gd name="T12" fmla="*/ 62 w 64"/>
                <a:gd name="T13" fmla="*/ 30 h 52"/>
                <a:gd name="T14" fmla="*/ 56 w 64"/>
                <a:gd name="T15" fmla="*/ 30 h 52"/>
                <a:gd name="T16" fmla="*/ 52 w 64"/>
                <a:gd name="T17" fmla="*/ 24 h 52"/>
                <a:gd name="T18" fmla="*/ 36 w 64"/>
                <a:gd name="T19" fmla="*/ 24 h 52"/>
                <a:gd name="T20" fmla="*/ 28 w 64"/>
                <a:gd name="T21" fmla="*/ 24 h 52"/>
                <a:gd name="T22" fmla="*/ 22 w 64"/>
                <a:gd name="T23" fmla="*/ 26 h 52"/>
                <a:gd name="T24" fmla="*/ 16 w 64"/>
                <a:gd name="T25" fmla="*/ 26 h 52"/>
                <a:gd name="T26" fmla="*/ 16 w 64"/>
                <a:gd name="T27" fmla="*/ 30 h 52"/>
                <a:gd name="T28" fmla="*/ 22 w 64"/>
                <a:gd name="T29" fmla="*/ 38 h 52"/>
                <a:gd name="T30" fmla="*/ 26 w 64"/>
                <a:gd name="T31" fmla="*/ 44 h 52"/>
                <a:gd name="T32" fmla="*/ 32 w 64"/>
                <a:gd name="T33" fmla="*/ 50 h 52"/>
                <a:gd name="T34" fmla="*/ 18 w 64"/>
                <a:gd name="T35" fmla="*/ 52 h 52"/>
                <a:gd name="T36" fmla="*/ 8 w 64"/>
                <a:gd name="T37" fmla="*/ 36 h 52"/>
                <a:gd name="T38" fmla="*/ 0 w 64"/>
                <a:gd name="T39" fmla="*/ 18 h 52"/>
                <a:gd name="T40" fmla="*/ 8 w 64"/>
                <a:gd name="T41" fmla="*/ 18 h 52"/>
                <a:gd name="T42" fmla="*/ 12 w 64"/>
                <a:gd name="T43" fmla="*/ 10 h 52"/>
                <a:gd name="T44" fmla="*/ 14 w 64"/>
                <a:gd name="T45" fmla="*/ 4 h 52"/>
                <a:gd name="T46" fmla="*/ 28 w 64"/>
                <a:gd name="T4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52">
                  <a:moveTo>
                    <a:pt x="28" y="0"/>
                  </a:moveTo>
                  <a:lnTo>
                    <a:pt x="38" y="10"/>
                  </a:lnTo>
                  <a:lnTo>
                    <a:pt x="44" y="12"/>
                  </a:lnTo>
                  <a:lnTo>
                    <a:pt x="48" y="12"/>
                  </a:lnTo>
                  <a:lnTo>
                    <a:pt x="58" y="10"/>
                  </a:lnTo>
                  <a:lnTo>
                    <a:pt x="64" y="24"/>
                  </a:lnTo>
                  <a:lnTo>
                    <a:pt x="62" y="30"/>
                  </a:lnTo>
                  <a:lnTo>
                    <a:pt x="56" y="30"/>
                  </a:lnTo>
                  <a:lnTo>
                    <a:pt x="52" y="24"/>
                  </a:lnTo>
                  <a:lnTo>
                    <a:pt x="36" y="24"/>
                  </a:lnTo>
                  <a:lnTo>
                    <a:pt x="28" y="24"/>
                  </a:lnTo>
                  <a:lnTo>
                    <a:pt x="22" y="26"/>
                  </a:lnTo>
                  <a:lnTo>
                    <a:pt x="16" y="26"/>
                  </a:lnTo>
                  <a:lnTo>
                    <a:pt x="16" y="30"/>
                  </a:lnTo>
                  <a:lnTo>
                    <a:pt x="22" y="38"/>
                  </a:lnTo>
                  <a:lnTo>
                    <a:pt x="26" y="44"/>
                  </a:lnTo>
                  <a:lnTo>
                    <a:pt x="32" y="50"/>
                  </a:lnTo>
                  <a:lnTo>
                    <a:pt x="18" y="52"/>
                  </a:lnTo>
                  <a:lnTo>
                    <a:pt x="8" y="36"/>
                  </a:lnTo>
                  <a:lnTo>
                    <a:pt x="0" y="18"/>
                  </a:lnTo>
                  <a:lnTo>
                    <a:pt x="8" y="18"/>
                  </a:lnTo>
                  <a:lnTo>
                    <a:pt x="12" y="10"/>
                  </a:lnTo>
                  <a:lnTo>
                    <a:pt x="14" y="4"/>
                  </a:lnTo>
                  <a:lnTo>
                    <a:pt x="2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8" name="Freeform 138"/>
            <p:cNvSpPr>
              <a:spLocks/>
            </p:cNvSpPr>
            <p:nvPr/>
          </p:nvSpPr>
          <p:spPr bwMode="auto">
            <a:xfrm>
              <a:off x="6229356" y="1303462"/>
              <a:ext cx="162850" cy="187387"/>
            </a:xfrm>
            <a:custGeom>
              <a:avLst/>
              <a:gdLst>
                <a:gd name="T0" fmla="*/ 92 w 146"/>
                <a:gd name="T1" fmla="*/ 20 h 168"/>
                <a:gd name="T2" fmla="*/ 90 w 146"/>
                <a:gd name="T3" fmla="*/ 26 h 168"/>
                <a:gd name="T4" fmla="*/ 92 w 146"/>
                <a:gd name="T5" fmla="*/ 32 h 168"/>
                <a:gd name="T6" fmla="*/ 108 w 146"/>
                <a:gd name="T7" fmla="*/ 36 h 168"/>
                <a:gd name="T8" fmla="*/ 110 w 146"/>
                <a:gd name="T9" fmla="*/ 40 h 168"/>
                <a:gd name="T10" fmla="*/ 108 w 146"/>
                <a:gd name="T11" fmla="*/ 48 h 168"/>
                <a:gd name="T12" fmla="*/ 104 w 146"/>
                <a:gd name="T13" fmla="*/ 54 h 168"/>
                <a:gd name="T14" fmla="*/ 108 w 146"/>
                <a:gd name="T15" fmla="*/ 54 h 168"/>
                <a:gd name="T16" fmla="*/ 114 w 146"/>
                <a:gd name="T17" fmla="*/ 64 h 168"/>
                <a:gd name="T18" fmla="*/ 120 w 146"/>
                <a:gd name="T19" fmla="*/ 82 h 168"/>
                <a:gd name="T20" fmla="*/ 126 w 146"/>
                <a:gd name="T21" fmla="*/ 88 h 168"/>
                <a:gd name="T22" fmla="*/ 128 w 146"/>
                <a:gd name="T23" fmla="*/ 98 h 168"/>
                <a:gd name="T24" fmla="*/ 130 w 146"/>
                <a:gd name="T25" fmla="*/ 108 h 168"/>
                <a:gd name="T26" fmla="*/ 146 w 146"/>
                <a:gd name="T27" fmla="*/ 118 h 168"/>
                <a:gd name="T28" fmla="*/ 136 w 146"/>
                <a:gd name="T29" fmla="*/ 132 h 168"/>
                <a:gd name="T30" fmla="*/ 122 w 146"/>
                <a:gd name="T31" fmla="*/ 144 h 168"/>
                <a:gd name="T32" fmla="*/ 112 w 146"/>
                <a:gd name="T33" fmla="*/ 154 h 168"/>
                <a:gd name="T34" fmla="*/ 96 w 146"/>
                <a:gd name="T35" fmla="*/ 158 h 168"/>
                <a:gd name="T36" fmla="*/ 88 w 146"/>
                <a:gd name="T37" fmla="*/ 162 h 168"/>
                <a:gd name="T38" fmla="*/ 78 w 146"/>
                <a:gd name="T39" fmla="*/ 162 h 168"/>
                <a:gd name="T40" fmla="*/ 64 w 146"/>
                <a:gd name="T41" fmla="*/ 164 h 168"/>
                <a:gd name="T42" fmla="*/ 44 w 146"/>
                <a:gd name="T43" fmla="*/ 166 h 168"/>
                <a:gd name="T44" fmla="*/ 36 w 146"/>
                <a:gd name="T45" fmla="*/ 160 h 168"/>
                <a:gd name="T46" fmla="*/ 32 w 146"/>
                <a:gd name="T47" fmla="*/ 156 h 168"/>
                <a:gd name="T48" fmla="*/ 24 w 146"/>
                <a:gd name="T49" fmla="*/ 138 h 168"/>
                <a:gd name="T50" fmla="*/ 22 w 146"/>
                <a:gd name="T51" fmla="*/ 108 h 168"/>
                <a:gd name="T52" fmla="*/ 34 w 146"/>
                <a:gd name="T53" fmla="*/ 100 h 168"/>
                <a:gd name="T54" fmla="*/ 50 w 146"/>
                <a:gd name="T55" fmla="*/ 90 h 168"/>
                <a:gd name="T56" fmla="*/ 62 w 146"/>
                <a:gd name="T57" fmla="*/ 80 h 168"/>
                <a:gd name="T58" fmla="*/ 54 w 146"/>
                <a:gd name="T59" fmla="*/ 74 h 168"/>
                <a:gd name="T60" fmla="*/ 40 w 146"/>
                <a:gd name="T61" fmla="*/ 62 h 168"/>
                <a:gd name="T62" fmla="*/ 36 w 146"/>
                <a:gd name="T63" fmla="*/ 46 h 168"/>
                <a:gd name="T64" fmla="*/ 26 w 146"/>
                <a:gd name="T65" fmla="*/ 28 h 168"/>
                <a:gd name="T66" fmla="*/ 8 w 146"/>
                <a:gd name="T67" fmla="*/ 22 h 168"/>
                <a:gd name="T68" fmla="*/ 4 w 146"/>
                <a:gd name="T69" fmla="*/ 16 h 168"/>
                <a:gd name="T70" fmla="*/ 8 w 146"/>
                <a:gd name="T71" fmla="*/ 16 h 168"/>
                <a:gd name="T72" fmla="*/ 26 w 146"/>
                <a:gd name="T73" fmla="*/ 20 h 168"/>
                <a:gd name="T74" fmla="*/ 46 w 146"/>
                <a:gd name="T75" fmla="*/ 26 h 168"/>
                <a:gd name="T76" fmla="*/ 56 w 146"/>
                <a:gd name="T77" fmla="*/ 22 h 168"/>
                <a:gd name="T78" fmla="*/ 60 w 146"/>
                <a:gd name="T79" fmla="*/ 14 h 168"/>
                <a:gd name="T80" fmla="*/ 62 w 146"/>
                <a:gd name="T81" fmla="*/ 4 h 168"/>
                <a:gd name="T82" fmla="*/ 70 w 146"/>
                <a:gd name="T83" fmla="*/ 0 h 168"/>
                <a:gd name="T84" fmla="*/ 90 w 146"/>
                <a:gd name="T85" fmla="*/ 6 h 168"/>
                <a:gd name="T86" fmla="*/ 104 w 146"/>
                <a:gd name="T87" fmla="*/ 1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168">
                  <a:moveTo>
                    <a:pt x="98" y="16"/>
                  </a:moveTo>
                  <a:lnTo>
                    <a:pt x="92" y="20"/>
                  </a:lnTo>
                  <a:lnTo>
                    <a:pt x="90" y="24"/>
                  </a:lnTo>
                  <a:lnTo>
                    <a:pt x="90" y="26"/>
                  </a:lnTo>
                  <a:lnTo>
                    <a:pt x="90" y="30"/>
                  </a:lnTo>
                  <a:lnTo>
                    <a:pt x="92" y="32"/>
                  </a:lnTo>
                  <a:lnTo>
                    <a:pt x="100" y="34"/>
                  </a:lnTo>
                  <a:lnTo>
                    <a:pt x="108" y="36"/>
                  </a:lnTo>
                  <a:lnTo>
                    <a:pt x="110" y="38"/>
                  </a:lnTo>
                  <a:lnTo>
                    <a:pt x="110" y="40"/>
                  </a:lnTo>
                  <a:lnTo>
                    <a:pt x="110" y="44"/>
                  </a:lnTo>
                  <a:lnTo>
                    <a:pt x="108" y="48"/>
                  </a:lnTo>
                  <a:lnTo>
                    <a:pt x="104" y="50"/>
                  </a:lnTo>
                  <a:lnTo>
                    <a:pt x="104" y="54"/>
                  </a:lnTo>
                  <a:lnTo>
                    <a:pt x="106" y="56"/>
                  </a:lnTo>
                  <a:lnTo>
                    <a:pt x="108" y="54"/>
                  </a:lnTo>
                  <a:lnTo>
                    <a:pt x="114" y="54"/>
                  </a:lnTo>
                  <a:lnTo>
                    <a:pt x="114" y="64"/>
                  </a:lnTo>
                  <a:lnTo>
                    <a:pt x="118" y="76"/>
                  </a:lnTo>
                  <a:lnTo>
                    <a:pt x="120" y="82"/>
                  </a:lnTo>
                  <a:lnTo>
                    <a:pt x="122" y="86"/>
                  </a:lnTo>
                  <a:lnTo>
                    <a:pt x="126" y="88"/>
                  </a:lnTo>
                  <a:lnTo>
                    <a:pt x="126" y="92"/>
                  </a:lnTo>
                  <a:lnTo>
                    <a:pt x="128" y="98"/>
                  </a:lnTo>
                  <a:lnTo>
                    <a:pt x="130" y="102"/>
                  </a:lnTo>
                  <a:lnTo>
                    <a:pt x="130" y="108"/>
                  </a:lnTo>
                  <a:lnTo>
                    <a:pt x="140" y="112"/>
                  </a:lnTo>
                  <a:lnTo>
                    <a:pt x="146" y="118"/>
                  </a:lnTo>
                  <a:lnTo>
                    <a:pt x="146" y="130"/>
                  </a:lnTo>
                  <a:lnTo>
                    <a:pt x="136" y="132"/>
                  </a:lnTo>
                  <a:lnTo>
                    <a:pt x="128" y="138"/>
                  </a:lnTo>
                  <a:lnTo>
                    <a:pt x="122" y="144"/>
                  </a:lnTo>
                  <a:lnTo>
                    <a:pt x="118" y="150"/>
                  </a:lnTo>
                  <a:lnTo>
                    <a:pt x="112" y="154"/>
                  </a:lnTo>
                  <a:lnTo>
                    <a:pt x="106" y="158"/>
                  </a:lnTo>
                  <a:lnTo>
                    <a:pt x="96" y="158"/>
                  </a:lnTo>
                  <a:lnTo>
                    <a:pt x="90" y="160"/>
                  </a:lnTo>
                  <a:lnTo>
                    <a:pt x="88" y="162"/>
                  </a:lnTo>
                  <a:lnTo>
                    <a:pt x="86" y="162"/>
                  </a:lnTo>
                  <a:lnTo>
                    <a:pt x="78" y="162"/>
                  </a:lnTo>
                  <a:lnTo>
                    <a:pt x="70" y="164"/>
                  </a:lnTo>
                  <a:lnTo>
                    <a:pt x="64" y="164"/>
                  </a:lnTo>
                  <a:lnTo>
                    <a:pt x="50" y="168"/>
                  </a:lnTo>
                  <a:lnTo>
                    <a:pt x="44" y="166"/>
                  </a:lnTo>
                  <a:lnTo>
                    <a:pt x="40" y="162"/>
                  </a:lnTo>
                  <a:lnTo>
                    <a:pt x="36" y="160"/>
                  </a:lnTo>
                  <a:lnTo>
                    <a:pt x="34" y="158"/>
                  </a:lnTo>
                  <a:lnTo>
                    <a:pt x="32" y="156"/>
                  </a:lnTo>
                  <a:lnTo>
                    <a:pt x="28" y="152"/>
                  </a:lnTo>
                  <a:lnTo>
                    <a:pt x="24" y="138"/>
                  </a:lnTo>
                  <a:lnTo>
                    <a:pt x="20" y="118"/>
                  </a:lnTo>
                  <a:lnTo>
                    <a:pt x="22" y="108"/>
                  </a:lnTo>
                  <a:lnTo>
                    <a:pt x="26" y="104"/>
                  </a:lnTo>
                  <a:lnTo>
                    <a:pt x="34" y="100"/>
                  </a:lnTo>
                  <a:lnTo>
                    <a:pt x="40" y="94"/>
                  </a:lnTo>
                  <a:lnTo>
                    <a:pt x="50" y="90"/>
                  </a:lnTo>
                  <a:lnTo>
                    <a:pt x="58" y="86"/>
                  </a:lnTo>
                  <a:lnTo>
                    <a:pt x="62" y="80"/>
                  </a:lnTo>
                  <a:lnTo>
                    <a:pt x="64" y="74"/>
                  </a:lnTo>
                  <a:lnTo>
                    <a:pt x="54" y="74"/>
                  </a:lnTo>
                  <a:lnTo>
                    <a:pt x="44" y="74"/>
                  </a:lnTo>
                  <a:lnTo>
                    <a:pt x="40" y="62"/>
                  </a:lnTo>
                  <a:lnTo>
                    <a:pt x="38" y="54"/>
                  </a:lnTo>
                  <a:lnTo>
                    <a:pt x="36" y="46"/>
                  </a:lnTo>
                  <a:lnTo>
                    <a:pt x="32" y="34"/>
                  </a:lnTo>
                  <a:lnTo>
                    <a:pt x="26" y="28"/>
                  </a:lnTo>
                  <a:lnTo>
                    <a:pt x="16" y="26"/>
                  </a:lnTo>
                  <a:lnTo>
                    <a:pt x="8" y="22"/>
                  </a:lnTo>
                  <a:lnTo>
                    <a:pt x="0" y="18"/>
                  </a:lnTo>
                  <a:lnTo>
                    <a:pt x="4" y="16"/>
                  </a:lnTo>
                  <a:lnTo>
                    <a:pt x="6" y="16"/>
                  </a:lnTo>
                  <a:lnTo>
                    <a:pt x="8" y="16"/>
                  </a:lnTo>
                  <a:lnTo>
                    <a:pt x="16" y="18"/>
                  </a:lnTo>
                  <a:lnTo>
                    <a:pt x="26" y="20"/>
                  </a:lnTo>
                  <a:lnTo>
                    <a:pt x="36" y="24"/>
                  </a:lnTo>
                  <a:lnTo>
                    <a:pt x="46" y="26"/>
                  </a:lnTo>
                  <a:lnTo>
                    <a:pt x="52" y="26"/>
                  </a:lnTo>
                  <a:lnTo>
                    <a:pt x="56" y="22"/>
                  </a:lnTo>
                  <a:lnTo>
                    <a:pt x="58" y="18"/>
                  </a:lnTo>
                  <a:lnTo>
                    <a:pt x="60" y="14"/>
                  </a:lnTo>
                  <a:lnTo>
                    <a:pt x="60" y="8"/>
                  </a:lnTo>
                  <a:lnTo>
                    <a:pt x="62" y="4"/>
                  </a:lnTo>
                  <a:lnTo>
                    <a:pt x="64" y="2"/>
                  </a:lnTo>
                  <a:lnTo>
                    <a:pt x="70" y="0"/>
                  </a:lnTo>
                  <a:lnTo>
                    <a:pt x="82" y="2"/>
                  </a:lnTo>
                  <a:lnTo>
                    <a:pt x="90" y="6"/>
                  </a:lnTo>
                  <a:lnTo>
                    <a:pt x="96" y="10"/>
                  </a:lnTo>
                  <a:lnTo>
                    <a:pt x="104" y="14"/>
                  </a:lnTo>
                  <a:lnTo>
                    <a:pt x="98"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29" name="Freeform 139"/>
            <p:cNvSpPr>
              <a:spLocks/>
            </p:cNvSpPr>
            <p:nvPr/>
          </p:nvSpPr>
          <p:spPr bwMode="auto">
            <a:xfrm>
              <a:off x="6352052" y="1974934"/>
              <a:ext cx="46847" cy="8923"/>
            </a:xfrm>
            <a:custGeom>
              <a:avLst/>
              <a:gdLst>
                <a:gd name="T0" fmla="*/ 20 w 42"/>
                <a:gd name="T1" fmla="*/ 2 h 8"/>
                <a:gd name="T2" fmla="*/ 8 w 42"/>
                <a:gd name="T3" fmla="*/ 2 h 8"/>
                <a:gd name="T4" fmla="*/ 0 w 42"/>
                <a:gd name="T5" fmla="*/ 0 h 8"/>
                <a:gd name="T6" fmla="*/ 4 w 42"/>
                <a:gd name="T7" fmla="*/ 2 h 8"/>
                <a:gd name="T8" fmla="*/ 8 w 42"/>
                <a:gd name="T9" fmla="*/ 6 h 8"/>
                <a:gd name="T10" fmla="*/ 22 w 42"/>
                <a:gd name="T11" fmla="*/ 8 h 8"/>
                <a:gd name="T12" fmla="*/ 34 w 42"/>
                <a:gd name="T13" fmla="*/ 8 h 8"/>
                <a:gd name="T14" fmla="*/ 42 w 42"/>
                <a:gd name="T15" fmla="*/ 6 h 8"/>
                <a:gd name="T16" fmla="*/ 36 w 42"/>
                <a:gd name="T17" fmla="*/ 2 h 8"/>
                <a:gd name="T18" fmla="*/ 32 w 42"/>
                <a:gd name="T19" fmla="*/ 0 h 8"/>
                <a:gd name="T20" fmla="*/ 20 w 42"/>
                <a:gd name="T21"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8">
                  <a:moveTo>
                    <a:pt x="20" y="2"/>
                  </a:moveTo>
                  <a:lnTo>
                    <a:pt x="8" y="2"/>
                  </a:lnTo>
                  <a:lnTo>
                    <a:pt x="0" y="0"/>
                  </a:lnTo>
                  <a:lnTo>
                    <a:pt x="4" y="2"/>
                  </a:lnTo>
                  <a:lnTo>
                    <a:pt x="8" y="6"/>
                  </a:lnTo>
                  <a:lnTo>
                    <a:pt x="22" y="8"/>
                  </a:lnTo>
                  <a:lnTo>
                    <a:pt x="34" y="8"/>
                  </a:lnTo>
                  <a:lnTo>
                    <a:pt x="42" y="6"/>
                  </a:lnTo>
                  <a:lnTo>
                    <a:pt x="36" y="2"/>
                  </a:lnTo>
                  <a:lnTo>
                    <a:pt x="32" y="0"/>
                  </a:lnTo>
                  <a:lnTo>
                    <a:pt x="20"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0" name="Freeform 140"/>
            <p:cNvSpPr>
              <a:spLocks/>
            </p:cNvSpPr>
            <p:nvPr/>
          </p:nvSpPr>
          <p:spPr bwMode="auto">
            <a:xfrm>
              <a:off x="5994005" y="1883471"/>
              <a:ext cx="17847" cy="11154"/>
            </a:xfrm>
            <a:custGeom>
              <a:avLst/>
              <a:gdLst>
                <a:gd name="T0" fmla="*/ 16 w 16"/>
                <a:gd name="T1" fmla="*/ 6 h 10"/>
                <a:gd name="T2" fmla="*/ 12 w 16"/>
                <a:gd name="T3" fmla="*/ 0 h 10"/>
                <a:gd name="T4" fmla="*/ 6 w 16"/>
                <a:gd name="T5" fmla="*/ 0 h 10"/>
                <a:gd name="T6" fmla="*/ 4 w 16"/>
                <a:gd name="T7" fmla="*/ 0 h 10"/>
                <a:gd name="T8" fmla="*/ 2 w 16"/>
                <a:gd name="T9" fmla="*/ 2 h 10"/>
                <a:gd name="T10" fmla="*/ 0 w 16"/>
                <a:gd name="T11" fmla="*/ 10 h 10"/>
                <a:gd name="T12" fmla="*/ 16 w 16"/>
                <a:gd name="T13" fmla="*/ 10 h 10"/>
                <a:gd name="T14" fmla="*/ 14 w 16"/>
                <a:gd name="T15" fmla="*/ 4 h 10"/>
                <a:gd name="T16" fmla="*/ 16 w 16"/>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
                  <a:moveTo>
                    <a:pt x="16" y="6"/>
                  </a:moveTo>
                  <a:lnTo>
                    <a:pt x="12" y="0"/>
                  </a:lnTo>
                  <a:lnTo>
                    <a:pt x="6" y="0"/>
                  </a:lnTo>
                  <a:lnTo>
                    <a:pt x="4" y="0"/>
                  </a:lnTo>
                  <a:lnTo>
                    <a:pt x="2" y="2"/>
                  </a:lnTo>
                  <a:lnTo>
                    <a:pt x="0" y="10"/>
                  </a:lnTo>
                  <a:lnTo>
                    <a:pt x="16" y="10"/>
                  </a:lnTo>
                  <a:lnTo>
                    <a:pt x="14" y="4"/>
                  </a:lnTo>
                  <a:lnTo>
                    <a:pt x="16"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1" name="Freeform 141"/>
            <p:cNvSpPr>
              <a:spLocks/>
            </p:cNvSpPr>
            <p:nvPr/>
          </p:nvSpPr>
          <p:spPr bwMode="auto">
            <a:xfrm>
              <a:off x="5857925" y="1506466"/>
              <a:ext cx="122695" cy="171771"/>
            </a:xfrm>
            <a:custGeom>
              <a:avLst/>
              <a:gdLst>
                <a:gd name="T0" fmla="*/ 82 w 110"/>
                <a:gd name="T1" fmla="*/ 86 h 154"/>
                <a:gd name="T2" fmla="*/ 90 w 110"/>
                <a:gd name="T3" fmla="*/ 94 h 154"/>
                <a:gd name="T4" fmla="*/ 90 w 110"/>
                <a:gd name="T5" fmla="*/ 104 h 154"/>
                <a:gd name="T6" fmla="*/ 94 w 110"/>
                <a:gd name="T7" fmla="*/ 106 h 154"/>
                <a:gd name="T8" fmla="*/ 108 w 110"/>
                <a:gd name="T9" fmla="*/ 110 h 154"/>
                <a:gd name="T10" fmla="*/ 108 w 110"/>
                <a:gd name="T11" fmla="*/ 118 h 154"/>
                <a:gd name="T12" fmla="*/ 94 w 110"/>
                <a:gd name="T13" fmla="*/ 128 h 154"/>
                <a:gd name="T14" fmla="*/ 98 w 110"/>
                <a:gd name="T15" fmla="*/ 132 h 154"/>
                <a:gd name="T16" fmla="*/ 102 w 110"/>
                <a:gd name="T17" fmla="*/ 138 h 154"/>
                <a:gd name="T18" fmla="*/ 92 w 110"/>
                <a:gd name="T19" fmla="*/ 144 h 154"/>
                <a:gd name="T20" fmla="*/ 66 w 110"/>
                <a:gd name="T21" fmla="*/ 144 h 154"/>
                <a:gd name="T22" fmla="*/ 40 w 110"/>
                <a:gd name="T23" fmla="*/ 144 h 154"/>
                <a:gd name="T24" fmla="*/ 40 w 110"/>
                <a:gd name="T25" fmla="*/ 152 h 154"/>
                <a:gd name="T26" fmla="*/ 26 w 110"/>
                <a:gd name="T27" fmla="*/ 154 h 154"/>
                <a:gd name="T28" fmla="*/ 12 w 110"/>
                <a:gd name="T29" fmla="*/ 154 h 154"/>
                <a:gd name="T30" fmla="*/ 18 w 110"/>
                <a:gd name="T31" fmla="*/ 144 h 154"/>
                <a:gd name="T32" fmla="*/ 30 w 110"/>
                <a:gd name="T33" fmla="*/ 140 h 154"/>
                <a:gd name="T34" fmla="*/ 46 w 110"/>
                <a:gd name="T35" fmla="*/ 132 h 154"/>
                <a:gd name="T36" fmla="*/ 32 w 110"/>
                <a:gd name="T37" fmla="*/ 126 h 154"/>
                <a:gd name="T38" fmla="*/ 18 w 110"/>
                <a:gd name="T39" fmla="*/ 122 h 154"/>
                <a:gd name="T40" fmla="*/ 36 w 110"/>
                <a:gd name="T41" fmla="*/ 108 h 154"/>
                <a:gd name="T42" fmla="*/ 36 w 110"/>
                <a:gd name="T43" fmla="*/ 100 h 154"/>
                <a:gd name="T44" fmla="*/ 40 w 110"/>
                <a:gd name="T45" fmla="*/ 94 h 154"/>
                <a:gd name="T46" fmla="*/ 42 w 110"/>
                <a:gd name="T47" fmla="*/ 84 h 154"/>
                <a:gd name="T48" fmla="*/ 40 w 110"/>
                <a:gd name="T49" fmla="*/ 76 h 154"/>
                <a:gd name="T50" fmla="*/ 42 w 110"/>
                <a:gd name="T51" fmla="*/ 68 h 154"/>
                <a:gd name="T52" fmla="*/ 38 w 110"/>
                <a:gd name="T53" fmla="*/ 58 h 154"/>
                <a:gd name="T54" fmla="*/ 12 w 110"/>
                <a:gd name="T55" fmla="*/ 56 h 154"/>
                <a:gd name="T56" fmla="*/ 10 w 110"/>
                <a:gd name="T57" fmla="*/ 48 h 154"/>
                <a:gd name="T58" fmla="*/ 12 w 110"/>
                <a:gd name="T59" fmla="*/ 36 h 154"/>
                <a:gd name="T60" fmla="*/ 0 w 110"/>
                <a:gd name="T61" fmla="*/ 28 h 154"/>
                <a:gd name="T62" fmla="*/ 22 w 110"/>
                <a:gd name="T63" fmla="*/ 10 h 154"/>
                <a:gd name="T64" fmla="*/ 50 w 110"/>
                <a:gd name="T65" fmla="*/ 0 h 154"/>
                <a:gd name="T66" fmla="*/ 46 w 110"/>
                <a:gd name="T67" fmla="*/ 12 h 154"/>
                <a:gd name="T68" fmla="*/ 38 w 110"/>
                <a:gd name="T69" fmla="*/ 20 h 154"/>
                <a:gd name="T70" fmla="*/ 54 w 110"/>
                <a:gd name="T71" fmla="*/ 22 h 154"/>
                <a:gd name="T72" fmla="*/ 66 w 110"/>
                <a:gd name="T73" fmla="*/ 26 h 154"/>
                <a:gd name="T74" fmla="*/ 54 w 110"/>
                <a:gd name="T75" fmla="*/ 40 h 154"/>
                <a:gd name="T76" fmla="*/ 56 w 110"/>
                <a:gd name="T77" fmla="*/ 56 h 154"/>
                <a:gd name="T78" fmla="*/ 74 w 110"/>
                <a:gd name="T79" fmla="*/ 8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0" h="154">
                  <a:moveTo>
                    <a:pt x="76" y="82"/>
                  </a:moveTo>
                  <a:lnTo>
                    <a:pt x="82" y="86"/>
                  </a:lnTo>
                  <a:lnTo>
                    <a:pt x="88" y="90"/>
                  </a:lnTo>
                  <a:lnTo>
                    <a:pt x="90" y="94"/>
                  </a:lnTo>
                  <a:lnTo>
                    <a:pt x="90" y="100"/>
                  </a:lnTo>
                  <a:lnTo>
                    <a:pt x="90" y="104"/>
                  </a:lnTo>
                  <a:lnTo>
                    <a:pt x="90" y="108"/>
                  </a:lnTo>
                  <a:lnTo>
                    <a:pt x="94" y="106"/>
                  </a:lnTo>
                  <a:lnTo>
                    <a:pt x="104" y="104"/>
                  </a:lnTo>
                  <a:lnTo>
                    <a:pt x="108" y="110"/>
                  </a:lnTo>
                  <a:lnTo>
                    <a:pt x="110" y="114"/>
                  </a:lnTo>
                  <a:lnTo>
                    <a:pt x="108" y="118"/>
                  </a:lnTo>
                  <a:lnTo>
                    <a:pt x="104" y="122"/>
                  </a:lnTo>
                  <a:lnTo>
                    <a:pt x="94" y="128"/>
                  </a:lnTo>
                  <a:lnTo>
                    <a:pt x="94" y="130"/>
                  </a:lnTo>
                  <a:lnTo>
                    <a:pt x="98" y="132"/>
                  </a:lnTo>
                  <a:lnTo>
                    <a:pt x="104" y="134"/>
                  </a:lnTo>
                  <a:lnTo>
                    <a:pt x="102" y="138"/>
                  </a:lnTo>
                  <a:lnTo>
                    <a:pt x="98" y="142"/>
                  </a:lnTo>
                  <a:lnTo>
                    <a:pt x="92" y="144"/>
                  </a:lnTo>
                  <a:lnTo>
                    <a:pt x="82" y="144"/>
                  </a:lnTo>
                  <a:lnTo>
                    <a:pt x="66" y="144"/>
                  </a:lnTo>
                  <a:lnTo>
                    <a:pt x="50" y="144"/>
                  </a:lnTo>
                  <a:lnTo>
                    <a:pt x="40" y="144"/>
                  </a:lnTo>
                  <a:lnTo>
                    <a:pt x="40" y="148"/>
                  </a:lnTo>
                  <a:lnTo>
                    <a:pt x="40" y="152"/>
                  </a:lnTo>
                  <a:lnTo>
                    <a:pt x="34" y="152"/>
                  </a:lnTo>
                  <a:lnTo>
                    <a:pt x="26" y="154"/>
                  </a:lnTo>
                  <a:lnTo>
                    <a:pt x="18" y="154"/>
                  </a:lnTo>
                  <a:lnTo>
                    <a:pt x="12" y="154"/>
                  </a:lnTo>
                  <a:lnTo>
                    <a:pt x="14" y="148"/>
                  </a:lnTo>
                  <a:lnTo>
                    <a:pt x="18" y="144"/>
                  </a:lnTo>
                  <a:lnTo>
                    <a:pt x="24" y="142"/>
                  </a:lnTo>
                  <a:lnTo>
                    <a:pt x="30" y="140"/>
                  </a:lnTo>
                  <a:lnTo>
                    <a:pt x="42" y="136"/>
                  </a:lnTo>
                  <a:lnTo>
                    <a:pt x="46" y="132"/>
                  </a:lnTo>
                  <a:lnTo>
                    <a:pt x="50" y="128"/>
                  </a:lnTo>
                  <a:lnTo>
                    <a:pt x="32" y="126"/>
                  </a:lnTo>
                  <a:lnTo>
                    <a:pt x="24" y="124"/>
                  </a:lnTo>
                  <a:lnTo>
                    <a:pt x="18" y="122"/>
                  </a:lnTo>
                  <a:lnTo>
                    <a:pt x="26" y="114"/>
                  </a:lnTo>
                  <a:lnTo>
                    <a:pt x="36" y="108"/>
                  </a:lnTo>
                  <a:lnTo>
                    <a:pt x="36" y="104"/>
                  </a:lnTo>
                  <a:lnTo>
                    <a:pt x="36" y="100"/>
                  </a:lnTo>
                  <a:lnTo>
                    <a:pt x="38" y="98"/>
                  </a:lnTo>
                  <a:lnTo>
                    <a:pt x="40" y="94"/>
                  </a:lnTo>
                  <a:lnTo>
                    <a:pt x="48" y="90"/>
                  </a:lnTo>
                  <a:lnTo>
                    <a:pt x="42" y="84"/>
                  </a:lnTo>
                  <a:lnTo>
                    <a:pt x="40" y="80"/>
                  </a:lnTo>
                  <a:lnTo>
                    <a:pt x="40" y="76"/>
                  </a:lnTo>
                  <a:lnTo>
                    <a:pt x="40" y="70"/>
                  </a:lnTo>
                  <a:lnTo>
                    <a:pt x="42" y="68"/>
                  </a:lnTo>
                  <a:lnTo>
                    <a:pt x="40" y="62"/>
                  </a:lnTo>
                  <a:lnTo>
                    <a:pt x="38" y="58"/>
                  </a:lnTo>
                  <a:lnTo>
                    <a:pt x="14" y="58"/>
                  </a:lnTo>
                  <a:lnTo>
                    <a:pt x="12" y="56"/>
                  </a:lnTo>
                  <a:lnTo>
                    <a:pt x="12" y="50"/>
                  </a:lnTo>
                  <a:lnTo>
                    <a:pt x="10" y="48"/>
                  </a:lnTo>
                  <a:lnTo>
                    <a:pt x="6" y="46"/>
                  </a:lnTo>
                  <a:lnTo>
                    <a:pt x="12" y="36"/>
                  </a:lnTo>
                  <a:lnTo>
                    <a:pt x="6" y="32"/>
                  </a:lnTo>
                  <a:lnTo>
                    <a:pt x="0" y="28"/>
                  </a:lnTo>
                  <a:lnTo>
                    <a:pt x="10" y="20"/>
                  </a:lnTo>
                  <a:lnTo>
                    <a:pt x="22" y="10"/>
                  </a:lnTo>
                  <a:lnTo>
                    <a:pt x="38" y="4"/>
                  </a:lnTo>
                  <a:lnTo>
                    <a:pt x="50" y="0"/>
                  </a:lnTo>
                  <a:lnTo>
                    <a:pt x="48" y="8"/>
                  </a:lnTo>
                  <a:lnTo>
                    <a:pt x="46" y="12"/>
                  </a:lnTo>
                  <a:lnTo>
                    <a:pt x="42" y="16"/>
                  </a:lnTo>
                  <a:lnTo>
                    <a:pt x="38" y="20"/>
                  </a:lnTo>
                  <a:lnTo>
                    <a:pt x="46" y="22"/>
                  </a:lnTo>
                  <a:lnTo>
                    <a:pt x="54" y="22"/>
                  </a:lnTo>
                  <a:lnTo>
                    <a:pt x="60" y="24"/>
                  </a:lnTo>
                  <a:lnTo>
                    <a:pt x="66" y="26"/>
                  </a:lnTo>
                  <a:lnTo>
                    <a:pt x="58" y="36"/>
                  </a:lnTo>
                  <a:lnTo>
                    <a:pt x="54" y="40"/>
                  </a:lnTo>
                  <a:lnTo>
                    <a:pt x="54" y="46"/>
                  </a:lnTo>
                  <a:lnTo>
                    <a:pt x="56" y="56"/>
                  </a:lnTo>
                  <a:lnTo>
                    <a:pt x="62" y="64"/>
                  </a:lnTo>
                  <a:lnTo>
                    <a:pt x="74" y="82"/>
                  </a:lnTo>
                  <a:lnTo>
                    <a:pt x="76" y="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2" name="Freeform 142"/>
            <p:cNvSpPr>
              <a:spLocks/>
            </p:cNvSpPr>
            <p:nvPr/>
          </p:nvSpPr>
          <p:spPr bwMode="auto">
            <a:xfrm>
              <a:off x="5804385" y="1580083"/>
              <a:ext cx="66925" cy="71386"/>
            </a:xfrm>
            <a:custGeom>
              <a:avLst/>
              <a:gdLst>
                <a:gd name="T0" fmla="*/ 32 w 60"/>
                <a:gd name="T1" fmla="*/ 20 h 64"/>
                <a:gd name="T2" fmla="*/ 32 w 60"/>
                <a:gd name="T3" fmla="*/ 4 h 64"/>
                <a:gd name="T4" fmla="*/ 32 w 60"/>
                <a:gd name="T5" fmla="*/ 2 h 64"/>
                <a:gd name="T6" fmla="*/ 34 w 60"/>
                <a:gd name="T7" fmla="*/ 0 h 64"/>
                <a:gd name="T8" fmla="*/ 44 w 60"/>
                <a:gd name="T9" fmla="*/ 0 h 64"/>
                <a:gd name="T10" fmla="*/ 56 w 60"/>
                <a:gd name="T11" fmla="*/ 0 h 64"/>
                <a:gd name="T12" fmla="*/ 60 w 60"/>
                <a:gd name="T13" fmla="*/ 2 h 64"/>
                <a:gd name="T14" fmla="*/ 60 w 60"/>
                <a:gd name="T15" fmla="*/ 6 h 64"/>
                <a:gd name="T16" fmla="*/ 58 w 60"/>
                <a:gd name="T17" fmla="*/ 14 h 64"/>
                <a:gd name="T18" fmla="*/ 54 w 60"/>
                <a:gd name="T19" fmla="*/ 18 h 64"/>
                <a:gd name="T20" fmla="*/ 50 w 60"/>
                <a:gd name="T21" fmla="*/ 20 h 64"/>
                <a:gd name="T22" fmla="*/ 48 w 60"/>
                <a:gd name="T23" fmla="*/ 24 h 64"/>
                <a:gd name="T24" fmla="*/ 50 w 60"/>
                <a:gd name="T25" fmla="*/ 26 h 64"/>
                <a:gd name="T26" fmla="*/ 52 w 60"/>
                <a:gd name="T27" fmla="*/ 30 h 64"/>
                <a:gd name="T28" fmla="*/ 54 w 60"/>
                <a:gd name="T29" fmla="*/ 32 h 64"/>
                <a:gd name="T30" fmla="*/ 56 w 60"/>
                <a:gd name="T31" fmla="*/ 36 h 64"/>
                <a:gd name="T32" fmla="*/ 54 w 60"/>
                <a:gd name="T33" fmla="*/ 42 h 64"/>
                <a:gd name="T34" fmla="*/ 50 w 60"/>
                <a:gd name="T35" fmla="*/ 46 h 64"/>
                <a:gd name="T36" fmla="*/ 38 w 60"/>
                <a:gd name="T37" fmla="*/ 54 h 64"/>
                <a:gd name="T38" fmla="*/ 24 w 60"/>
                <a:gd name="T39" fmla="*/ 62 h 64"/>
                <a:gd name="T40" fmla="*/ 16 w 60"/>
                <a:gd name="T41" fmla="*/ 64 h 64"/>
                <a:gd name="T42" fmla="*/ 10 w 60"/>
                <a:gd name="T43" fmla="*/ 64 h 64"/>
                <a:gd name="T44" fmla="*/ 6 w 60"/>
                <a:gd name="T45" fmla="*/ 64 h 64"/>
                <a:gd name="T46" fmla="*/ 4 w 60"/>
                <a:gd name="T47" fmla="*/ 62 h 64"/>
                <a:gd name="T48" fmla="*/ 0 w 60"/>
                <a:gd name="T49" fmla="*/ 56 h 64"/>
                <a:gd name="T50" fmla="*/ 2 w 60"/>
                <a:gd name="T51" fmla="*/ 52 h 64"/>
                <a:gd name="T52" fmla="*/ 6 w 60"/>
                <a:gd name="T53" fmla="*/ 48 h 64"/>
                <a:gd name="T54" fmla="*/ 14 w 60"/>
                <a:gd name="T55" fmla="*/ 40 h 64"/>
                <a:gd name="T56" fmla="*/ 6 w 60"/>
                <a:gd name="T57" fmla="*/ 34 h 64"/>
                <a:gd name="T58" fmla="*/ 2 w 60"/>
                <a:gd name="T59" fmla="*/ 30 h 64"/>
                <a:gd name="T60" fmla="*/ 6 w 60"/>
                <a:gd name="T61" fmla="*/ 26 h 64"/>
                <a:gd name="T62" fmla="*/ 4 w 60"/>
                <a:gd name="T63" fmla="*/ 20 h 64"/>
                <a:gd name="T64" fmla="*/ 10 w 60"/>
                <a:gd name="T65" fmla="*/ 18 h 64"/>
                <a:gd name="T66" fmla="*/ 20 w 60"/>
                <a:gd name="T67" fmla="*/ 16 h 64"/>
                <a:gd name="T68" fmla="*/ 26 w 60"/>
                <a:gd name="T69" fmla="*/ 18 h 64"/>
                <a:gd name="T70" fmla="*/ 32 w 60"/>
                <a:gd name="T71" fmla="*/ 2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4">
                  <a:moveTo>
                    <a:pt x="32" y="20"/>
                  </a:moveTo>
                  <a:lnTo>
                    <a:pt x="32" y="4"/>
                  </a:lnTo>
                  <a:lnTo>
                    <a:pt x="32" y="2"/>
                  </a:lnTo>
                  <a:lnTo>
                    <a:pt x="34" y="0"/>
                  </a:lnTo>
                  <a:lnTo>
                    <a:pt x="44" y="0"/>
                  </a:lnTo>
                  <a:lnTo>
                    <a:pt x="56" y="0"/>
                  </a:lnTo>
                  <a:lnTo>
                    <a:pt x="60" y="2"/>
                  </a:lnTo>
                  <a:lnTo>
                    <a:pt x="60" y="6"/>
                  </a:lnTo>
                  <a:lnTo>
                    <a:pt x="58" y="14"/>
                  </a:lnTo>
                  <a:lnTo>
                    <a:pt x="54" y="18"/>
                  </a:lnTo>
                  <a:lnTo>
                    <a:pt x="50" y="20"/>
                  </a:lnTo>
                  <a:lnTo>
                    <a:pt x="48" y="24"/>
                  </a:lnTo>
                  <a:lnTo>
                    <a:pt x="50" y="26"/>
                  </a:lnTo>
                  <a:lnTo>
                    <a:pt x="52" y="30"/>
                  </a:lnTo>
                  <a:lnTo>
                    <a:pt x="54" y="32"/>
                  </a:lnTo>
                  <a:lnTo>
                    <a:pt x="56" y="36"/>
                  </a:lnTo>
                  <a:lnTo>
                    <a:pt x="54" y="42"/>
                  </a:lnTo>
                  <a:lnTo>
                    <a:pt x="50" y="46"/>
                  </a:lnTo>
                  <a:lnTo>
                    <a:pt x="38" y="54"/>
                  </a:lnTo>
                  <a:lnTo>
                    <a:pt x="24" y="62"/>
                  </a:lnTo>
                  <a:lnTo>
                    <a:pt x="16" y="64"/>
                  </a:lnTo>
                  <a:lnTo>
                    <a:pt x="10" y="64"/>
                  </a:lnTo>
                  <a:lnTo>
                    <a:pt x="6" y="64"/>
                  </a:lnTo>
                  <a:lnTo>
                    <a:pt x="4" y="62"/>
                  </a:lnTo>
                  <a:lnTo>
                    <a:pt x="0" y="56"/>
                  </a:lnTo>
                  <a:lnTo>
                    <a:pt x="2" y="52"/>
                  </a:lnTo>
                  <a:lnTo>
                    <a:pt x="6" y="48"/>
                  </a:lnTo>
                  <a:lnTo>
                    <a:pt x="14" y="40"/>
                  </a:lnTo>
                  <a:lnTo>
                    <a:pt x="6" y="34"/>
                  </a:lnTo>
                  <a:lnTo>
                    <a:pt x="2" y="30"/>
                  </a:lnTo>
                  <a:lnTo>
                    <a:pt x="6" y="26"/>
                  </a:lnTo>
                  <a:lnTo>
                    <a:pt x="4" y="20"/>
                  </a:lnTo>
                  <a:lnTo>
                    <a:pt x="10" y="18"/>
                  </a:lnTo>
                  <a:lnTo>
                    <a:pt x="20" y="16"/>
                  </a:lnTo>
                  <a:lnTo>
                    <a:pt x="26" y="18"/>
                  </a:lnTo>
                  <a:lnTo>
                    <a:pt x="32" y="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3" name="Freeform 143"/>
            <p:cNvSpPr>
              <a:spLocks/>
            </p:cNvSpPr>
            <p:nvPr/>
          </p:nvSpPr>
          <p:spPr bwMode="auto">
            <a:xfrm>
              <a:off x="6101084" y="1823240"/>
              <a:ext cx="11154" cy="31231"/>
            </a:xfrm>
            <a:custGeom>
              <a:avLst/>
              <a:gdLst>
                <a:gd name="T0" fmla="*/ 0 w 10"/>
                <a:gd name="T1" fmla="*/ 28 h 28"/>
                <a:gd name="T2" fmla="*/ 0 w 10"/>
                <a:gd name="T3" fmla="*/ 12 h 28"/>
                <a:gd name="T4" fmla="*/ 2 w 10"/>
                <a:gd name="T5" fmla="*/ 6 h 28"/>
                <a:gd name="T6" fmla="*/ 6 w 10"/>
                <a:gd name="T7" fmla="*/ 0 h 28"/>
                <a:gd name="T8" fmla="*/ 8 w 10"/>
                <a:gd name="T9" fmla="*/ 6 h 28"/>
                <a:gd name="T10" fmla="*/ 10 w 10"/>
                <a:gd name="T11" fmla="*/ 10 h 28"/>
                <a:gd name="T12" fmla="*/ 10 w 10"/>
                <a:gd name="T13" fmla="*/ 28 h 28"/>
                <a:gd name="T14" fmla="*/ 0 w 10"/>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8">
                  <a:moveTo>
                    <a:pt x="0" y="28"/>
                  </a:moveTo>
                  <a:lnTo>
                    <a:pt x="0" y="12"/>
                  </a:lnTo>
                  <a:lnTo>
                    <a:pt x="2" y="6"/>
                  </a:lnTo>
                  <a:lnTo>
                    <a:pt x="6" y="0"/>
                  </a:lnTo>
                  <a:lnTo>
                    <a:pt x="8" y="6"/>
                  </a:lnTo>
                  <a:lnTo>
                    <a:pt x="10" y="10"/>
                  </a:lnTo>
                  <a:lnTo>
                    <a:pt x="10" y="28"/>
                  </a:lnTo>
                  <a:lnTo>
                    <a:pt x="0"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4" name="Freeform 144"/>
            <p:cNvSpPr>
              <a:spLocks/>
            </p:cNvSpPr>
            <p:nvPr/>
          </p:nvSpPr>
          <p:spPr bwMode="auto">
            <a:xfrm>
              <a:off x="6085469" y="1858933"/>
              <a:ext cx="31231" cy="44616"/>
            </a:xfrm>
            <a:custGeom>
              <a:avLst/>
              <a:gdLst>
                <a:gd name="T0" fmla="*/ 12 w 28"/>
                <a:gd name="T1" fmla="*/ 8 h 40"/>
                <a:gd name="T2" fmla="*/ 16 w 28"/>
                <a:gd name="T3" fmla="*/ 4 h 40"/>
                <a:gd name="T4" fmla="*/ 20 w 28"/>
                <a:gd name="T5" fmla="*/ 0 h 40"/>
                <a:gd name="T6" fmla="*/ 24 w 28"/>
                <a:gd name="T7" fmla="*/ 4 h 40"/>
                <a:gd name="T8" fmla="*/ 28 w 28"/>
                <a:gd name="T9" fmla="*/ 8 h 40"/>
                <a:gd name="T10" fmla="*/ 28 w 28"/>
                <a:gd name="T11" fmla="*/ 34 h 40"/>
                <a:gd name="T12" fmla="*/ 24 w 28"/>
                <a:gd name="T13" fmla="*/ 36 h 40"/>
                <a:gd name="T14" fmla="*/ 20 w 28"/>
                <a:gd name="T15" fmla="*/ 38 h 40"/>
                <a:gd name="T16" fmla="*/ 14 w 28"/>
                <a:gd name="T17" fmla="*/ 40 h 40"/>
                <a:gd name="T18" fmla="*/ 10 w 28"/>
                <a:gd name="T19" fmla="*/ 36 h 40"/>
                <a:gd name="T20" fmla="*/ 10 w 28"/>
                <a:gd name="T21" fmla="*/ 34 h 40"/>
                <a:gd name="T22" fmla="*/ 10 w 28"/>
                <a:gd name="T23" fmla="*/ 30 h 40"/>
                <a:gd name="T24" fmla="*/ 10 w 28"/>
                <a:gd name="T25" fmla="*/ 14 h 40"/>
                <a:gd name="T26" fmla="*/ 4 w 28"/>
                <a:gd name="T27" fmla="*/ 12 h 40"/>
                <a:gd name="T28" fmla="*/ 0 w 28"/>
                <a:gd name="T29" fmla="*/ 8 h 40"/>
                <a:gd name="T30" fmla="*/ 4 w 28"/>
                <a:gd name="T31" fmla="*/ 6 h 40"/>
                <a:gd name="T32" fmla="*/ 8 w 28"/>
                <a:gd name="T33" fmla="*/ 6 h 40"/>
                <a:gd name="T34" fmla="*/ 12 w 28"/>
                <a:gd name="T35"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40">
                  <a:moveTo>
                    <a:pt x="12" y="8"/>
                  </a:moveTo>
                  <a:lnTo>
                    <a:pt x="16" y="4"/>
                  </a:lnTo>
                  <a:lnTo>
                    <a:pt x="20" y="0"/>
                  </a:lnTo>
                  <a:lnTo>
                    <a:pt x="24" y="4"/>
                  </a:lnTo>
                  <a:lnTo>
                    <a:pt x="28" y="8"/>
                  </a:lnTo>
                  <a:lnTo>
                    <a:pt x="28" y="34"/>
                  </a:lnTo>
                  <a:lnTo>
                    <a:pt x="24" y="36"/>
                  </a:lnTo>
                  <a:lnTo>
                    <a:pt x="20" y="38"/>
                  </a:lnTo>
                  <a:lnTo>
                    <a:pt x="14" y="40"/>
                  </a:lnTo>
                  <a:lnTo>
                    <a:pt x="10" y="36"/>
                  </a:lnTo>
                  <a:lnTo>
                    <a:pt x="10" y="34"/>
                  </a:lnTo>
                  <a:lnTo>
                    <a:pt x="10" y="30"/>
                  </a:lnTo>
                  <a:lnTo>
                    <a:pt x="10" y="14"/>
                  </a:lnTo>
                  <a:lnTo>
                    <a:pt x="4" y="12"/>
                  </a:lnTo>
                  <a:lnTo>
                    <a:pt x="0" y="8"/>
                  </a:lnTo>
                  <a:lnTo>
                    <a:pt x="4" y="6"/>
                  </a:lnTo>
                  <a:lnTo>
                    <a:pt x="8" y="6"/>
                  </a:lnTo>
                  <a:lnTo>
                    <a:pt x="12"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5" name="Freeform 145"/>
            <p:cNvSpPr>
              <a:spLocks/>
            </p:cNvSpPr>
            <p:nvPr/>
          </p:nvSpPr>
          <p:spPr bwMode="auto">
            <a:xfrm>
              <a:off x="6165778" y="1921395"/>
              <a:ext cx="45732" cy="26769"/>
            </a:xfrm>
            <a:custGeom>
              <a:avLst/>
              <a:gdLst>
                <a:gd name="T0" fmla="*/ 41 w 41"/>
                <a:gd name="T1" fmla="*/ 12 h 24"/>
                <a:gd name="T2" fmla="*/ 39 w 41"/>
                <a:gd name="T3" fmla="*/ 16 h 24"/>
                <a:gd name="T4" fmla="*/ 39 w 41"/>
                <a:gd name="T5" fmla="*/ 18 h 24"/>
                <a:gd name="T6" fmla="*/ 39 w 41"/>
                <a:gd name="T7" fmla="*/ 22 h 24"/>
                <a:gd name="T8" fmla="*/ 39 w 41"/>
                <a:gd name="T9" fmla="*/ 24 h 24"/>
                <a:gd name="T10" fmla="*/ 31 w 41"/>
                <a:gd name="T11" fmla="*/ 22 h 24"/>
                <a:gd name="T12" fmla="*/ 17 w 41"/>
                <a:gd name="T13" fmla="*/ 16 h 24"/>
                <a:gd name="T14" fmla="*/ 4 w 41"/>
                <a:gd name="T15" fmla="*/ 10 h 24"/>
                <a:gd name="T16" fmla="*/ 0 w 41"/>
                <a:gd name="T17" fmla="*/ 6 h 24"/>
                <a:gd name="T18" fmla="*/ 0 w 41"/>
                <a:gd name="T19" fmla="*/ 2 h 24"/>
                <a:gd name="T20" fmla="*/ 2 w 41"/>
                <a:gd name="T21" fmla="*/ 0 h 24"/>
                <a:gd name="T22" fmla="*/ 9 w 41"/>
                <a:gd name="T23" fmla="*/ 0 h 24"/>
                <a:gd name="T24" fmla="*/ 19 w 41"/>
                <a:gd name="T25" fmla="*/ 2 h 24"/>
                <a:gd name="T26" fmla="*/ 27 w 41"/>
                <a:gd name="T27" fmla="*/ 4 h 24"/>
                <a:gd name="T28" fmla="*/ 33 w 41"/>
                <a:gd name="T29" fmla="*/ 2 h 24"/>
                <a:gd name="T30" fmla="*/ 41 w 41"/>
                <a:gd name="T31" fmla="*/ 0 h 24"/>
                <a:gd name="T32" fmla="*/ 41 w 41"/>
                <a:gd name="T33" fmla="*/ 4 h 24"/>
                <a:gd name="T34" fmla="*/ 41 w 41"/>
                <a:gd name="T35"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24">
                  <a:moveTo>
                    <a:pt x="41" y="12"/>
                  </a:moveTo>
                  <a:lnTo>
                    <a:pt x="39" y="16"/>
                  </a:lnTo>
                  <a:lnTo>
                    <a:pt x="39" y="18"/>
                  </a:lnTo>
                  <a:lnTo>
                    <a:pt x="39" y="22"/>
                  </a:lnTo>
                  <a:lnTo>
                    <a:pt x="39" y="24"/>
                  </a:lnTo>
                  <a:lnTo>
                    <a:pt x="31" y="22"/>
                  </a:lnTo>
                  <a:lnTo>
                    <a:pt x="17" y="16"/>
                  </a:lnTo>
                  <a:lnTo>
                    <a:pt x="4" y="10"/>
                  </a:lnTo>
                  <a:lnTo>
                    <a:pt x="0" y="6"/>
                  </a:lnTo>
                  <a:lnTo>
                    <a:pt x="0" y="2"/>
                  </a:lnTo>
                  <a:lnTo>
                    <a:pt x="2" y="0"/>
                  </a:lnTo>
                  <a:lnTo>
                    <a:pt x="9" y="0"/>
                  </a:lnTo>
                  <a:lnTo>
                    <a:pt x="19" y="2"/>
                  </a:lnTo>
                  <a:lnTo>
                    <a:pt x="27" y="4"/>
                  </a:lnTo>
                  <a:lnTo>
                    <a:pt x="33" y="2"/>
                  </a:lnTo>
                  <a:lnTo>
                    <a:pt x="41" y="0"/>
                  </a:lnTo>
                  <a:lnTo>
                    <a:pt x="41" y="4"/>
                  </a:lnTo>
                  <a:lnTo>
                    <a:pt x="41"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6" name="Freeform 146"/>
            <p:cNvSpPr>
              <a:spLocks/>
            </p:cNvSpPr>
            <p:nvPr/>
          </p:nvSpPr>
          <p:spPr bwMode="auto">
            <a:xfrm>
              <a:off x="6112238" y="1557774"/>
              <a:ext cx="26769" cy="33462"/>
            </a:xfrm>
            <a:custGeom>
              <a:avLst/>
              <a:gdLst>
                <a:gd name="T0" fmla="*/ 12 w 24"/>
                <a:gd name="T1" fmla="*/ 4 h 30"/>
                <a:gd name="T2" fmla="*/ 12 w 24"/>
                <a:gd name="T3" fmla="*/ 12 h 30"/>
                <a:gd name="T4" fmla="*/ 18 w 24"/>
                <a:gd name="T5" fmla="*/ 8 h 30"/>
                <a:gd name="T6" fmla="*/ 24 w 24"/>
                <a:gd name="T7" fmla="*/ 4 h 30"/>
                <a:gd name="T8" fmla="*/ 24 w 24"/>
                <a:gd name="T9" fmla="*/ 16 h 30"/>
                <a:gd name="T10" fmla="*/ 22 w 24"/>
                <a:gd name="T11" fmla="*/ 20 h 30"/>
                <a:gd name="T12" fmla="*/ 18 w 24"/>
                <a:gd name="T13" fmla="*/ 26 h 30"/>
                <a:gd name="T14" fmla="*/ 16 w 24"/>
                <a:gd name="T15" fmla="*/ 30 h 30"/>
                <a:gd name="T16" fmla="*/ 14 w 24"/>
                <a:gd name="T17" fmla="*/ 30 h 30"/>
                <a:gd name="T18" fmla="*/ 14 w 24"/>
                <a:gd name="T19" fmla="*/ 28 h 30"/>
                <a:gd name="T20" fmla="*/ 12 w 24"/>
                <a:gd name="T21" fmla="*/ 24 h 30"/>
                <a:gd name="T22" fmla="*/ 10 w 24"/>
                <a:gd name="T23" fmla="*/ 20 h 30"/>
                <a:gd name="T24" fmla="*/ 6 w 24"/>
                <a:gd name="T25" fmla="*/ 14 h 30"/>
                <a:gd name="T26" fmla="*/ 2 w 24"/>
                <a:gd name="T27" fmla="*/ 10 h 30"/>
                <a:gd name="T28" fmla="*/ 0 w 24"/>
                <a:gd name="T29" fmla="*/ 6 h 30"/>
                <a:gd name="T30" fmla="*/ 0 w 24"/>
                <a:gd name="T31" fmla="*/ 4 h 30"/>
                <a:gd name="T32" fmla="*/ 2 w 24"/>
                <a:gd name="T33" fmla="*/ 2 h 30"/>
                <a:gd name="T34" fmla="*/ 4 w 24"/>
                <a:gd name="T35" fmla="*/ 0 h 30"/>
                <a:gd name="T36" fmla="*/ 6 w 24"/>
                <a:gd name="T37" fmla="*/ 0 h 30"/>
                <a:gd name="T38" fmla="*/ 8 w 24"/>
                <a:gd name="T39" fmla="*/ 0 h 30"/>
                <a:gd name="T40" fmla="*/ 12 w 24"/>
                <a:gd name="T41"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30">
                  <a:moveTo>
                    <a:pt x="12" y="4"/>
                  </a:moveTo>
                  <a:lnTo>
                    <a:pt x="12" y="12"/>
                  </a:lnTo>
                  <a:lnTo>
                    <a:pt x="18" y="8"/>
                  </a:lnTo>
                  <a:lnTo>
                    <a:pt x="24" y="4"/>
                  </a:lnTo>
                  <a:lnTo>
                    <a:pt x="24" y="16"/>
                  </a:lnTo>
                  <a:lnTo>
                    <a:pt x="22" y="20"/>
                  </a:lnTo>
                  <a:lnTo>
                    <a:pt x="18" y="26"/>
                  </a:lnTo>
                  <a:lnTo>
                    <a:pt x="16" y="30"/>
                  </a:lnTo>
                  <a:lnTo>
                    <a:pt x="14" y="30"/>
                  </a:lnTo>
                  <a:lnTo>
                    <a:pt x="14" y="28"/>
                  </a:lnTo>
                  <a:lnTo>
                    <a:pt x="12" y="24"/>
                  </a:lnTo>
                  <a:lnTo>
                    <a:pt x="10" y="20"/>
                  </a:lnTo>
                  <a:lnTo>
                    <a:pt x="6" y="14"/>
                  </a:lnTo>
                  <a:lnTo>
                    <a:pt x="2" y="10"/>
                  </a:lnTo>
                  <a:lnTo>
                    <a:pt x="0" y="6"/>
                  </a:lnTo>
                  <a:lnTo>
                    <a:pt x="0" y="4"/>
                  </a:lnTo>
                  <a:lnTo>
                    <a:pt x="2" y="2"/>
                  </a:lnTo>
                  <a:lnTo>
                    <a:pt x="4" y="0"/>
                  </a:lnTo>
                  <a:lnTo>
                    <a:pt x="6" y="0"/>
                  </a:lnTo>
                  <a:lnTo>
                    <a:pt x="8" y="0"/>
                  </a:lnTo>
                  <a:lnTo>
                    <a:pt x="12"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7" name="Freeform 147"/>
            <p:cNvSpPr>
              <a:spLocks/>
            </p:cNvSpPr>
            <p:nvPr/>
          </p:nvSpPr>
          <p:spPr bwMode="auto">
            <a:xfrm>
              <a:off x="6112238" y="1323540"/>
              <a:ext cx="166196" cy="249850"/>
            </a:xfrm>
            <a:custGeom>
              <a:avLst/>
              <a:gdLst>
                <a:gd name="T0" fmla="*/ 145 w 149"/>
                <a:gd name="T1" fmla="*/ 44 h 224"/>
                <a:gd name="T2" fmla="*/ 141 w 149"/>
                <a:gd name="T3" fmla="*/ 28 h 224"/>
                <a:gd name="T4" fmla="*/ 131 w 149"/>
                <a:gd name="T5" fmla="*/ 10 h 224"/>
                <a:gd name="T6" fmla="*/ 113 w 149"/>
                <a:gd name="T7" fmla="*/ 4 h 224"/>
                <a:gd name="T8" fmla="*/ 97 w 149"/>
                <a:gd name="T9" fmla="*/ 4 h 224"/>
                <a:gd name="T10" fmla="*/ 77 w 149"/>
                <a:gd name="T11" fmla="*/ 6 h 224"/>
                <a:gd name="T12" fmla="*/ 59 w 149"/>
                <a:gd name="T13" fmla="*/ 12 h 224"/>
                <a:gd name="T14" fmla="*/ 42 w 149"/>
                <a:gd name="T15" fmla="*/ 32 h 224"/>
                <a:gd name="T16" fmla="*/ 32 w 149"/>
                <a:gd name="T17" fmla="*/ 54 h 224"/>
                <a:gd name="T18" fmla="*/ 30 w 149"/>
                <a:gd name="T19" fmla="*/ 76 h 224"/>
                <a:gd name="T20" fmla="*/ 12 w 149"/>
                <a:gd name="T21" fmla="*/ 76 h 224"/>
                <a:gd name="T22" fmla="*/ 6 w 149"/>
                <a:gd name="T23" fmla="*/ 82 h 224"/>
                <a:gd name="T24" fmla="*/ 4 w 149"/>
                <a:gd name="T25" fmla="*/ 90 h 224"/>
                <a:gd name="T26" fmla="*/ 8 w 149"/>
                <a:gd name="T27" fmla="*/ 108 h 224"/>
                <a:gd name="T28" fmla="*/ 12 w 149"/>
                <a:gd name="T29" fmla="*/ 130 h 224"/>
                <a:gd name="T30" fmla="*/ 14 w 149"/>
                <a:gd name="T31" fmla="*/ 134 h 224"/>
                <a:gd name="T32" fmla="*/ 0 w 149"/>
                <a:gd name="T33" fmla="*/ 168 h 224"/>
                <a:gd name="T34" fmla="*/ 14 w 149"/>
                <a:gd name="T35" fmla="*/ 182 h 224"/>
                <a:gd name="T36" fmla="*/ 30 w 149"/>
                <a:gd name="T37" fmla="*/ 204 h 224"/>
                <a:gd name="T38" fmla="*/ 28 w 149"/>
                <a:gd name="T39" fmla="*/ 216 h 224"/>
                <a:gd name="T40" fmla="*/ 30 w 149"/>
                <a:gd name="T41" fmla="*/ 222 h 224"/>
                <a:gd name="T42" fmla="*/ 38 w 149"/>
                <a:gd name="T43" fmla="*/ 224 h 224"/>
                <a:gd name="T44" fmla="*/ 52 w 149"/>
                <a:gd name="T45" fmla="*/ 216 h 224"/>
                <a:gd name="T46" fmla="*/ 63 w 149"/>
                <a:gd name="T47" fmla="*/ 212 h 224"/>
                <a:gd name="T48" fmla="*/ 73 w 149"/>
                <a:gd name="T49" fmla="*/ 208 h 224"/>
                <a:gd name="T50" fmla="*/ 81 w 149"/>
                <a:gd name="T51" fmla="*/ 204 h 224"/>
                <a:gd name="T52" fmla="*/ 83 w 149"/>
                <a:gd name="T53" fmla="*/ 200 h 224"/>
                <a:gd name="T54" fmla="*/ 79 w 149"/>
                <a:gd name="T55" fmla="*/ 170 h 224"/>
                <a:gd name="T56" fmla="*/ 89 w 149"/>
                <a:gd name="T57" fmla="*/ 164 h 224"/>
                <a:gd name="T58" fmla="*/ 99 w 149"/>
                <a:gd name="T59" fmla="*/ 156 h 224"/>
                <a:gd name="T60" fmla="*/ 95 w 149"/>
                <a:gd name="T61" fmla="*/ 154 h 224"/>
                <a:gd name="T62" fmla="*/ 105 w 149"/>
                <a:gd name="T63" fmla="*/ 150 h 224"/>
                <a:gd name="T64" fmla="*/ 87 w 149"/>
                <a:gd name="T65" fmla="*/ 140 h 224"/>
                <a:gd name="T66" fmla="*/ 79 w 149"/>
                <a:gd name="T67" fmla="*/ 130 h 224"/>
                <a:gd name="T68" fmla="*/ 79 w 149"/>
                <a:gd name="T69" fmla="*/ 114 h 224"/>
                <a:gd name="T70" fmla="*/ 91 w 149"/>
                <a:gd name="T71" fmla="*/ 98 h 224"/>
                <a:gd name="T72" fmla="*/ 113 w 149"/>
                <a:gd name="T73" fmla="*/ 84 h 224"/>
                <a:gd name="T74" fmla="*/ 121 w 149"/>
                <a:gd name="T75" fmla="*/ 72 h 224"/>
                <a:gd name="T76" fmla="*/ 121 w 149"/>
                <a:gd name="T77" fmla="*/ 62 h 224"/>
                <a:gd name="T78" fmla="*/ 129 w 149"/>
                <a:gd name="T79" fmla="*/ 58 h 224"/>
                <a:gd name="T80" fmla="*/ 141 w 149"/>
                <a:gd name="T81" fmla="*/ 5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 h="224">
                  <a:moveTo>
                    <a:pt x="149" y="56"/>
                  </a:moveTo>
                  <a:lnTo>
                    <a:pt x="145" y="44"/>
                  </a:lnTo>
                  <a:lnTo>
                    <a:pt x="143" y="36"/>
                  </a:lnTo>
                  <a:lnTo>
                    <a:pt x="141" y="28"/>
                  </a:lnTo>
                  <a:lnTo>
                    <a:pt x="137" y="16"/>
                  </a:lnTo>
                  <a:lnTo>
                    <a:pt x="131" y="10"/>
                  </a:lnTo>
                  <a:lnTo>
                    <a:pt x="121" y="8"/>
                  </a:lnTo>
                  <a:lnTo>
                    <a:pt x="113" y="4"/>
                  </a:lnTo>
                  <a:lnTo>
                    <a:pt x="105" y="0"/>
                  </a:lnTo>
                  <a:lnTo>
                    <a:pt x="97" y="4"/>
                  </a:lnTo>
                  <a:lnTo>
                    <a:pt x="89" y="6"/>
                  </a:lnTo>
                  <a:lnTo>
                    <a:pt x="77" y="6"/>
                  </a:lnTo>
                  <a:lnTo>
                    <a:pt x="65" y="8"/>
                  </a:lnTo>
                  <a:lnTo>
                    <a:pt x="59" y="12"/>
                  </a:lnTo>
                  <a:lnTo>
                    <a:pt x="50" y="22"/>
                  </a:lnTo>
                  <a:lnTo>
                    <a:pt x="42" y="32"/>
                  </a:lnTo>
                  <a:lnTo>
                    <a:pt x="36" y="42"/>
                  </a:lnTo>
                  <a:lnTo>
                    <a:pt x="32" y="54"/>
                  </a:lnTo>
                  <a:lnTo>
                    <a:pt x="30" y="64"/>
                  </a:lnTo>
                  <a:lnTo>
                    <a:pt x="30" y="76"/>
                  </a:lnTo>
                  <a:lnTo>
                    <a:pt x="22" y="76"/>
                  </a:lnTo>
                  <a:lnTo>
                    <a:pt x="12" y="76"/>
                  </a:lnTo>
                  <a:lnTo>
                    <a:pt x="8" y="78"/>
                  </a:lnTo>
                  <a:lnTo>
                    <a:pt x="6" y="82"/>
                  </a:lnTo>
                  <a:lnTo>
                    <a:pt x="4" y="86"/>
                  </a:lnTo>
                  <a:lnTo>
                    <a:pt x="4" y="90"/>
                  </a:lnTo>
                  <a:lnTo>
                    <a:pt x="4" y="98"/>
                  </a:lnTo>
                  <a:lnTo>
                    <a:pt x="8" y="108"/>
                  </a:lnTo>
                  <a:lnTo>
                    <a:pt x="12" y="122"/>
                  </a:lnTo>
                  <a:lnTo>
                    <a:pt x="12" y="130"/>
                  </a:lnTo>
                  <a:lnTo>
                    <a:pt x="12" y="132"/>
                  </a:lnTo>
                  <a:lnTo>
                    <a:pt x="14" y="134"/>
                  </a:lnTo>
                  <a:lnTo>
                    <a:pt x="20" y="138"/>
                  </a:lnTo>
                  <a:lnTo>
                    <a:pt x="0" y="168"/>
                  </a:lnTo>
                  <a:lnTo>
                    <a:pt x="4" y="172"/>
                  </a:lnTo>
                  <a:lnTo>
                    <a:pt x="14" y="182"/>
                  </a:lnTo>
                  <a:lnTo>
                    <a:pt x="28" y="202"/>
                  </a:lnTo>
                  <a:lnTo>
                    <a:pt x="30" y="204"/>
                  </a:lnTo>
                  <a:lnTo>
                    <a:pt x="30" y="208"/>
                  </a:lnTo>
                  <a:lnTo>
                    <a:pt x="28" y="216"/>
                  </a:lnTo>
                  <a:lnTo>
                    <a:pt x="30" y="218"/>
                  </a:lnTo>
                  <a:lnTo>
                    <a:pt x="30" y="222"/>
                  </a:lnTo>
                  <a:lnTo>
                    <a:pt x="32" y="224"/>
                  </a:lnTo>
                  <a:lnTo>
                    <a:pt x="38" y="224"/>
                  </a:lnTo>
                  <a:lnTo>
                    <a:pt x="50" y="224"/>
                  </a:lnTo>
                  <a:lnTo>
                    <a:pt x="52" y="216"/>
                  </a:lnTo>
                  <a:lnTo>
                    <a:pt x="57" y="214"/>
                  </a:lnTo>
                  <a:lnTo>
                    <a:pt x="63" y="212"/>
                  </a:lnTo>
                  <a:lnTo>
                    <a:pt x="73" y="212"/>
                  </a:lnTo>
                  <a:lnTo>
                    <a:pt x="73" y="208"/>
                  </a:lnTo>
                  <a:lnTo>
                    <a:pt x="79" y="208"/>
                  </a:lnTo>
                  <a:lnTo>
                    <a:pt x="81" y="204"/>
                  </a:lnTo>
                  <a:lnTo>
                    <a:pt x="81" y="200"/>
                  </a:lnTo>
                  <a:lnTo>
                    <a:pt x="83" y="200"/>
                  </a:lnTo>
                  <a:lnTo>
                    <a:pt x="79" y="196"/>
                  </a:lnTo>
                  <a:lnTo>
                    <a:pt x="79" y="170"/>
                  </a:lnTo>
                  <a:lnTo>
                    <a:pt x="85" y="166"/>
                  </a:lnTo>
                  <a:lnTo>
                    <a:pt x="89" y="164"/>
                  </a:lnTo>
                  <a:lnTo>
                    <a:pt x="95" y="160"/>
                  </a:lnTo>
                  <a:lnTo>
                    <a:pt x="99" y="156"/>
                  </a:lnTo>
                  <a:lnTo>
                    <a:pt x="79" y="156"/>
                  </a:lnTo>
                  <a:lnTo>
                    <a:pt x="95" y="154"/>
                  </a:lnTo>
                  <a:lnTo>
                    <a:pt x="101" y="152"/>
                  </a:lnTo>
                  <a:lnTo>
                    <a:pt x="105" y="150"/>
                  </a:lnTo>
                  <a:lnTo>
                    <a:pt x="105" y="146"/>
                  </a:lnTo>
                  <a:lnTo>
                    <a:pt x="87" y="140"/>
                  </a:lnTo>
                  <a:lnTo>
                    <a:pt x="81" y="134"/>
                  </a:lnTo>
                  <a:lnTo>
                    <a:pt x="79" y="130"/>
                  </a:lnTo>
                  <a:lnTo>
                    <a:pt x="77" y="124"/>
                  </a:lnTo>
                  <a:lnTo>
                    <a:pt x="79" y="114"/>
                  </a:lnTo>
                  <a:lnTo>
                    <a:pt x="85" y="104"/>
                  </a:lnTo>
                  <a:lnTo>
                    <a:pt x="91" y="98"/>
                  </a:lnTo>
                  <a:lnTo>
                    <a:pt x="99" y="92"/>
                  </a:lnTo>
                  <a:lnTo>
                    <a:pt x="113" y="84"/>
                  </a:lnTo>
                  <a:lnTo>
                    <a:pt x="119" y="78"/>
                  </a:lnTo>
                  <a:lnTo>
                    <a:pt x="121" y="72"/>
                  </a:lnTo>
                  <a:lnTo>
                    <a:pt x="121" y="66"/>
                  </a:lnTo>
                  <a:lnTo>
                    <a:pt x="121" y="62"/>
                  </a:lnTo>
                  <a:lnTo>
                    <a:pt x="123" y="60"/>
                  </a:lnTo>
                  <a:lnTo>
                    <a:pt x="129" y="58"/>
                  </a:lnTo>
                  <a:lnTo>
                    <a:pt x="137" y="56"/>
                  </a:lnTo>
                  <a:lnTo>
                    <a:pt x="141" y="56"/>
                  </a:lnTo>
                  <a:lnTo>
                    <a:pt x="149"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8" name="Freeform 148"/>
            <p:cNvSpPr>
              <a:spLocks/>
            </p:cNvSpPr>
            <p:nvPr/>
          </p:nvSpPr>
          <p:spPr bwMode="auto">
            <a:xfrm>
              <a:off x="6027467" y="1287847"/>
              <a:ext cx="329047" cy="238695"/>
            </a:xfrm>
            <a:custGeom>
              <a:avLst/>
              <a:gdLst>
                <a:gd name="T0" fmla="*/ 271 w 295"/>
                <a:gd name="T1" fmla="*/ 20 h 214"/>
                <a:gd name="T2" fmla="*/ 245 w 295"/>
                <a:gd name="T3" fmla="*/ 16 h 214"/>
                <a:gd name="T4" fmla="*/ 241 w 295"/>
                <a:gd name="T5" fmla="*/ 28 h 214"/>
                <a:gd name="T6" fmla="*/ 233 w 295"/>
                <a:gd name="T7" fmla="*/ 40 h 214"/>
                <a:gd name="T8" fmla="*/ 207 w 295"/>
                <a:gd name="T9" fmla="*/ 34 h 214"/>
                <a:gd name="T10" fmla="*/ 187 w 295"/>
                <a:gd name="T11" fmla="*/ 30 h 214"/>
                <a:gd name="T12" fmla="*/ 173 w 295"/>
                <a:gd name="T13" fmla="*/ 36 h 214"/>
                <a:gd name="T14" fmla="*/ 141 w 295"/>
                <a:gd name="T15" fmla="*/ 40 h 214"/>
                <a:gd name="T16" fmla="*/ 118 w 295"/>
                <a:gd name="T17" fmla="*/ 64 h 214"/>
                <a:gd name="T18" fmla="*/ 106 w 295"/>
                <a:gd name="T19" fmla="*/ 96 h 214"/>
                <a:gd name="T20" fmla="*/ 88 w 295"/>
                <a:gd name="T21" fmla="*/ 108 h 214"/>
                <a:gd name="T22" fmla="*/ 80 w 295"/>
                <a:gd name="T23" fmla="*/ 118 h 214"/>
                <a:gd name="T24" fmla="*/ 84 w 295"/>
                <a:gd name="T25" fmla="*/ 140 h 214"/>
                <a:gd name="T26" fmla="*/ 88 w 295"/>
                <a:gd name="T27" fmla="*/ 164 h 214"/>
                <a:gd name="T28" fmla="*/ 76 w 295"/>
                <a:gd name="T29" fmla="*/ 200 h 214"/>
                <a:gd name="T30" fmla="*/ 64 w 295"/>
                <a:gd name="T31" fmla="*/ 188 h 214"/>
                <a:gd name="T32" fmla="*/ 50 w 295"/>
                <a:gd name="T33" fmla="*/ 206 h 214"/>
                <a:gd name="T34" fmla="*/ 26 w 295"/>
                <a:gd name="T35" fmla="*/ 212 h 214"/>
                <a:gd name="T36" fmla="*/ 8 w 295"/>
                <a:gd name="T37" fmla="*/ 202 h 214"/>
                <a:gd name="T38" fmla="*/ 12 w 295"/>
                <a:gd name="T39" fmla="*/ 194 h 214"/>
                <a:gd name="T40" fmla="*/ 2 w 295"/>
                <a:gd name="T41" fmla="*/ 188 h 214"/>
                <a:gd name="T42" fmla="*/ 8 w 295"/>
                <a:gd name="T43" fmla="*/ 174 h 214"/>
                <a:gd name="T44" fmla="*/ 0 w 295"/>
                <a:gd name="T45" fmla="*/ 144 h 214"/>
                <a:gd name="T46" fmla="*/ 22 w 295"/>
                <a:gd name="T47" fmla="*/ 136 h 214"/>
                <a:gd name="T48" fmla="*/ 38 w 295"/>
                <a:gd name="T49" fmla="*/ 124 h 214"/>
                <a:gd name="T50" fmla="*/ 54 w 295"/>
                <a:gd name="T51" fmla="*/ 120 h 214"/>
                <a:gd name="T52" fmla="*/ 64 w 295"/>
                <a:gd name="T53" fmla="*/ 118 h 214"/>
                <a:gd name="T54" fmla="*/ 62 w 295"/>
                <a:gd name="T55" fmla="*/ 116 h 214"/>
                <a:gd name="T56" fmla="*/ 60 w 295"/>
                <a:gd name="T57" fmla="*/ 106 h 214"/>
                <a:gd name="T58" fmla="*/ 80 w 295"/>
                <a:gd name="T59" fmla="*/ 94 h 214"/>
                <a:gd name="T60" fmla="*/ 94 w 295"/>
                <a:gd name="T61" fmla="*/ 68 h 214"/>
                <a:gd name="T62" fmla="*/ 106 w 295"/>
                <a:gd name="T63" fmla="*/ 60 h 214"/>
                <a:gd name="T64" fmla="*/ 112 w 295"/>
                <a:gd name="T65" fmla="*/ 50 h 214"/>
                <a:gd name="T66" fmla="*/ 106 w 295"/>
                <a:gd name="T67" fmla="*/ 44 h 214"/>
                <a:gd name="T68" fmla="*/ 106 w 295"/>
                <a:gd name="T69" fmla="*/ 42 h 214"/>
                <a:gd name="T70" fmla="*/ 114 w 295"/>
                <a:gd name="T71" fmla="*/ 34 h 214"/>
                <a:gd name="T72" fmla="*/ 135 w 295"/>
                <a:gd name="T73" fmla="*/ 36 h 214"/>
                <a:gd name="T74" fmla="*/ 139 w 295"/>
                <a:gd name="T75" fmla="*/ 26 h 214"/>
                <a:gd name="T76" fmla="*/ 161 w 295"/>
                <a:gd name="T77" fmla="*/ 16 h 214"/>
                <a:gd name="T78" fmla="*/ 169 w 295"/>
                <a:gd name="T79" fmla="*/ 16 h 214"/>
                <a:gd name="T80" fmla="*/ 185 w 295"/>
                <a:gd name="T81" fmla="*/ 12 h 214"/>
                <a:gd name="T82" fmla="*/ 227 w 295"/>
                <a:gd name="T83" fmla="*/ 0 h 214"/>
                <a:gd name="T84" fmla="*/ 243 w 295"/>
                <a:gd name="T85" fmla="*/ 8 h 214"/>
                <a:gd name="T86" fmla="*/ 251 w 295"/>
                <a:gd name="T87" fmla="*/ 2 h 214"/>
                <a:gd name="T88" fmla="*/ 271 w 295"/>
                <a:gd name="T89" fmla="*/ 4 h 214"/>
                <a:gd name="T90" fmla="*/ 289 w 295"/>
                <a:gd name="T91" fmla="*/ 14 h 214"/>
                <a:gd name="T92" fmla="*/ 287 w 295"/>
                <a:gd name="T93" fmla="*/ 18 h 214"/>
                <a:gd name="T94" fmla="*/ 295 w 295"/>
                <a:gd name="T95" fmla="*/ 26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5" h="214">
                  <a:moveTo>
                    <a:pt x="285" y="28"/>
                  </a:moveTo>
                  <a:lnTo>
                    <a:pt x="277" y="24"/>
                  </a:lnTo>
                  <a:lnTo>
                    <a:pt x="271" y="20"/>
                  </a:lnTo>
                  <a:lnTo>
                    <a:pt x="263" y="16"/>
                  </a:lnTo>
                  <a:lnTo>
                    <a:pt x="251" y="14"/>
                  </a:lnTo>
                  <a:lnTo>
                    <a:pt x="245" y="16"/>
                  </a:lnTo>
                  <a:lnTo>
                    <a:pt x="243" y="18"/>
                  </a:lnTo>
                  <a:lnTo>
                    <a:pt x="241" y="22"/>
                  </a:lnTo>
                  <a:lnTo>
                    <a:pt x="241" y="28"/>
                  </a:lnTo>
                  <a:lnTo>
                    <a:pt x="239" y="32"/>
                  </a:lnTo>
                  <a:lnTo>
                    <a:pt x="237" y="36"/>
                  </a:lnTo>
                  <a:lnTo>
                    <a:pt x="233" y="40"/>
                  </a:lnTo>
                  <a:lnTo>
                    <a:pt x="227" y="40"/>
                  </a:lnTo>
                  <a:lnTo>
                    <a:pt x="217" y="38"/>
                  </a:lnTo>
                  <a:lnTo>
                    <a:pt x="207" y="34"/>
                  </a:lnTo>
                  <a:lnTo>
                    <a:pt x="197" y="32"/>
                  </a:lnTo>
                  <a:lnTo>
                    <a:pt x="189" y="30"/>
                  </a:lnTo>
                  <a:lnTo>
                    <a:pt x="187" y="30"/>
                  </a:lnTo>
                  <a:lnTo>
                    <a:pt x="185" y="30"/>
                  </a:lnTo>
                  <a:lnTo>
                    <a:pt x="181" y="32"/>
                  </a:lnTo>
                  <a:lnTo>
                    <a:pt x="173" y="36"/>
                  </a:lnTo>
                  <a:lnTo>
                    <a:pt x="165" y="38"/>
                  </a:lnTo>
                  <a:lnTo>
                    <a:pt x="153" y="38"/>
                  </a:lnTo>
                  <a:lnTo>
                    <a:pt x="141" y="40"/>
                  </a:lnTo>
                  <a:lnTo>
                    <a:pt x="135" y="44"/>
                  </a:lnTo>
                  <a:lnTo>
                    <a:pt x="126" y="54"/>
                  </a:lnTo>
                  <a:lnTo>
                    <a:pt x="118" y="64"/>
                  </a:lnTo>
                  <a:lnTo>
                    <a:pt x="112" y="74"/>
                  </a:lnTo>
                  <a:lnTo>
                    <a:pt x="108" y="86"/>
                  </a:lnTo>
                  <a:lnTo>
                    <a:pt x="106" y="96"/>
                  </a:lnTo>
                  <a:lnTo>
                    <a:pt x="106" y="108"/>
                  </a:lnTo>
                  <a:lnTo>
                    <a:pt x="98" y="108"/>
                  </a:lnTo>
                  <a:lnTo>
                    <a:pt x="88" y="108"/>
                  </a:lnTo>
                  <a:lnTo>
                    <a:pt x="84" y="110"/>
                  </a:lnTo>
                  <a:lnTo>
                    <a:pt x="82" y="114"/>
                  </a:lnTo>
                  <a:lnTo>
                    <a:pt x="80" y="118"/>
                  </a:lnTo>
                  <a:lnTo>
                    <a:pt x="80" y="122"/>
                  </a:lnTo>
                  <a:lnTo>
                    <a:pt x="80" y="130"/>
                  </a:lnTo>
                  <a:lnTo>
                    <a:pt x="84" y="140"/>
                  </a:lnTo>
                  <a:lnTo>
                    <a:pt x="88" y="154"/>
                  </a:lnTo>
                  <a:lnTo>
                    <a:pt x="88" y="162"/>
                  </a:lnTo>
                  <a:lnTo>
                    <a:pt x="88" y="164"/>
                  </a:lnTo>
                  <a:lnTo>
                    <a:pt x="90" y="166"/>
                  </a:lnTo>
                  <a:lnTo>
                    <a:pt x="96" y="170"/>
                  </a:lnTo>
                  <a:lnTo>
                    <a:pt x="76" y="200"/>
                  </a:lnTo>
                  <a:lnTo>
                    <a:pt x="70" y="198"/>
                  </a:lnTo>
                  <a:lnTo>
                    <a:pt x="68" y="196"/>
                  </a:lnTo>
                  <a:lnTo>
                    <a:pt x="64" y="188"/>
                  </a:lnTo>
                  <a:lnTo>
                    <a:pt x="62" y="192"/>
                  </a:lnTo>
                  <a:lnTo>
                    <a:pt x="62" y="196"/>
                  </a:lnTo>
                  <a:lnTo>
                    <a:pt x="50" y="206"/>
                  </a:lnTo>
                  <a:lnTo>
                    <a:pt x="42" y="210"/>
                  </a:lnTo>
                  <a:lnTo>
                    <a:pt x="36" y="214"/>
                  </a:lnTo>
                  <a:lnTo>
                    <a:pt x="26" y="212"/>
                  </a:lnTo>
                  <a:lnTo>
                    <a:pt x="18" y="208"/>
                  </a:lnTo>
                  <a:lnTo>
                    <a:pt x="10" y="204"/>
                  </a:lnTo>
                  <a:lnTo>
                    <a:pt x="8" y="202"/>
                  </a:lnTo>
                  <a:lnTo>
                    <a:pt x="8" y="200"/>
                  </a:lnTo>
                  <a:lnTo>
                    <a:pt x="10" y="196"/>
                  </a:lnTo>
                  <a:lnTo>
                    <a:pt x="12" y="194"/>
                  </a:lnTo>
                  <a:lnTo>
                    <a:pt x="6" y="192"/>
                  </a:lnTo>
                  <a:lnTo>
                    <a:pt x="2" y="190"/>
                  </a:lnTo>
                  <a:lnTo>
                    <a:pt x="2" y="188"/>
                  </a:lnTo>
                  <a:lnTo>
                    <a:pt x="2" y="184"/>
                  </a:lnTo>
                  <a:lnTo>
                    <a:pt x="4" y="178"/>
                  </a:lnTo>
                  <a:lnTo>
                    <a:pt x="8" y="174"/>
                  </a:lnTo>
                  <a:lnTo>
                    <a:pt x="4" y="168"/>
                  </a:lnTo>
                  <a:lnTo>
                    <a:pt x="2" y="160"/>
                  </a:lnTo>
                  <a:lnTo>
                    <a:pt x="0" y="144"/>
                  </a:lnTo>
                  <a:lnTo>
                    <a:pt x="10" y="144"/>
                  </a:lnTo>
                  <a:lnTo>
                    <a:pt x="16" y="140"/>
                  </a:lnTo>
                  <a:lnTo>
                    <a:pt x="22" y="136"/>
                  </a:lnTo>
                  <a:lnTo>
                    <a:pt x="24" y="128"/>
                  </a:lnTo>
                  <a:lnTo>
                    <a:pt x="32" y="128"/>
                  </a:lnTo>
                  <a:lnTo>
                    <a:pt x="38" y="124"/>
                  </a:lnTo>
                  <a:lnTo>
                    <a:pt x="44" y="122"/>
                  </a:lnTo>
                  <a:lnTo>
                    <a:pt x="52" y="122"/>
                  </a:lnTo>
                  <a:lnTo>
                    <a:pt x="54" y="120"/>
                  </a:lnTo>
                  <a:lnTo>
                    <a:pt x="58" y="116"/>
                  </a:lnTo>
                  <a:lnTo>
                    <a:pt x="60" y="118"/>
                  </a:lnTo>
                  <a:lnTo>
                    <a:pt x="64" y="118"/>
                  </a:lnTo>
                  <a:lnTo>
                    <a:pt x="70" y="118"/>
                  </a:lnTo>
                  <a:lnTo>
                    <a:pt x="72" y="116"/>
                  </a:lnTo>
                  <a:lnTo>
                    <a:pt x="62" y="116"/>
                  </a:lnTo>
                  <a:lnTo>
                    <a:pt x="60" y="114"/>
                  </a:lnTo>
                  <a:lnTo>
                    <a:pt x="58" y="110"/>
                  </a:lnTo>
                  <a:lnTo>
                    <a:pt x="60" y="106"/>
                  </a:lnTo>
                  <a:lnTo>
                    <a:pt x="66" y="102"/>
                  </a:lnTo>
                  <a:lnTo>
                    <a:pt x="76" y="98"/>
                  </a:lnTo>
                  <a:lnTo>
                    <a:pt x="80" y="94"/>
                  </a:lnTo>
                  <a:lnTo>
                    <a:pt x="86" y="86"/>
                  </a:lnTo>
                  <a:lnTo>
                    <a:pt x="92" y="70"/>
                  </a:lnTo>
                  <a:lnTo>
                    <a:pt x="94" y="68"/>
                  </a:lnTo>
                  <a:lnTo>
                    <a:pt x="96" y="68"/>
                  </a:lnTo>
                  <a:lnTo>
                    <a:pt x="102" y="64"/>
                  </a:lnTo>
                  <a:lnTo>
                    <a:pt x="106" y="60"/>
                  </a:lnTo>
                  <a:lnTo>
                    <a:pt x="108" y="56"/>
                  </a:lnTo>
                  <a:lnTo>
                    <a:pt x="108" y="52"/>
                  </a:lnTo>
                  <a:lnTo>
                    <a:pt x="112" y="50"/>
                  </a:lnTo>
                  <a:lnTo>
                    <a:pt x="116" y="48"/>
                  </a:lnTo>
                  <a:lnTo>
                    <a:pt x="116" y="40"/>
                  </a:lnTo>
                  <a:lnTo>
                    <a:pt x="106" y="44"/>
                  </a:lnTo>
                  <a:lnTo>
                    <a:pt x="104" y="44"/>
                  </a:lnTo>
                  <a:lnTo>
                    <a:pt x="100" y="42"/>
                  </a:lnTo>
                  <a:lnTo>
                    <a:pt x="106" y="42"/>
                  </a:lnTo>
                  <a:lnTo>
                    <a:pt x="106" y="40"/>
                  </a:lnTo>
                  <a:lnTo>
                    <a:pt x="112" y="38"/>
                  </a:lnTo>
                  <a:lnTo>
                    <a:pt x="114" y="34"/>
                  </a:lnTo>
                  <a:lnTo>
                    <a:pt x="116" y="34"/>
                  </a:lnTo>
                  <a:lnTo>
                    <a:pt x="120" y="36"/>
                  </a:lnTo>
                  <a:lnTo>
                    <a:pt x="135" y="36"/>
                  </a:lnTo>
                  <a:lnTo>
                    <a:pt x="135" y="28"/>
                  </a:lnTo>
                  <a:lnTo>
                    <a:pt x="135" y="26"/>
                  </a:lnTo>
                  <a:lnTo>
                    <a:pt x="139" y="26"/>
                  </a:lnTo>
                  <a:lnTo>
                    <a:pt x="145" y="28"/>
                  </a:lnTo>
                  <a:lnTo>
                    <a:pt x="155" y="22"/>
                  </a:lnTo>
                  <a:lnTo>
                    <a:pt x="161" y="16"/>
                  </a:lnTo>
                  <a:lnTo>
                    <a:pt x="165" y="12"/>
                  </a:lnTo>
                  <a:lnTo>
                    <a:pt x="167" y="14"/>
                  </a:lnTo>
                  <a:lnTo>
                    <a:pt x="169" y="16"/>
                  </a:lnTo>
                  <a:lnTo>
                    <a:pt x="175" y="18"/>
                  </a:lnTo>
                  <a:lnTo>
                    <a:pt x="181" y="16"/>
                  </a:lnTo>
                  <a:lnTo>
                    <a:pt x="185" y="12"/>
                  </a:lnTo>
                  <a:lnTo>
                    <a:pt x="189" y="8"/>
                  </a:lnTo>
                  <a:lnTo>
                    <a:pt x="209" y="4"/>
                  </a:lnTo>
                  <a:lnTo>
                    <a:pt x="227" y="0"/>
                  </a:lnTo>
                  <a:lnTo>
                    <a:pt x="233" y="2"/>
                  </a:lnTo>
                  <a:lnTo>
                    <a:pt x="239" y="4"/>
                  </a:lnTo>
                  <a:lnTo>
                    <a:pt x="243" y="8"/>
                  </a:lnTo>
                  <a:lnTo>
                    <a:pt x="245" y="12"/>
                  </a:lnTo>
                  <a:lnTo>
                    <a:pt x="249" y="6"/>
                  </a:lnTo>
                  <a:lnTo>
                    <a:pt x="251" y="2"/>
                  </a:lnTo>
                  <a:lnTo>
                    <a:pt x="257" y="2"/>
                  </a:lnTo>
                  <a:lnTo>
                    <a:pt x="265" y="2"/>
                  </a:lnTo>
                  <a:lnTo>
                    <a:pt x="271" y="4"/>
                  </a:lnTo>
                  <a:lnTo>
                    <a:pt x="279" y="6"/>
                  </a:lnTo>
                  <a:lnTo>
                    <a:pt x="289" y="6"/>
                  </a:lnTo>
                  <a:lnTo>
                    <a:pt x="289" y="14"/>
                  </a:lnTo>
                  <a:lnTo>
                    <a:pt x="277" y="14"/>
                  </a:lnTo>
                  <a:lnTo>
                    <a:pt x="281" y="16"/>
                  </a:lnTo>
                  <a:lnTo>
                    <a:pt x="287" y="18"/>
                  </a:lnTo>
                  <a:lnTo>
                    <a:pt x="291" y="18"/>
                  </a:lnTo>
                  <a:lnTo>
                    <a:pt x="295" y="14"/>
                  </a:lnTo>
                  <a:lnTo>
                    <a:pt x="295" y="26"/>
                  </a:lnTo>
                  <a:lnTo>
                    <a:pt x="279" y="30"/>
                  </a:lnTo>
                  <a:lnTo>
                    <a:pt x="285"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39" name="Freeform 149"/>
            <p:cNvSpPr>
              <a:spLocks/>
            </p:cNvSpPr>
            <p:nvPr/>
          </p:nvSpPr>
          <p:spPr bwMode="auto">
            <a:xfrm>
              <a:off x="6291820" y="1493081"/>
              <a:ext cx="64694" cy="37924"/>
            </a:xfrm>
            <a:custGeom>
              <a:avLst/>
              <a:gdLst>
                <a:gd name="T0" fmla="*/ 58 w 58"/>
                <a:gd name="T1" fmla="*/ 34 h 34"/>
                <a:gd name="T2" fmla="*/ 52 w 58"/>
                <a:gd name="T3" fmla="*/ 24 h 34"/>
                <a:gd name="T4" fmla="*/ 48 w 58"/>
                <a:gd name="T5" fmla="*/ 16 h 34"/>
                <a:gd name="T6" fmla="*/ 52 w 58"/>
                <a:gd name="T7" fmla="*/ 16 h 34"/>
                <a:gd name="T8" fmla="*/ 54 w 58"/>
                <a:gd name="T9" fmla="*/ 14 h 34"/>
                <a:gd name="T10" fmla="*/ 54 w 58"/>
                <a:gd name="T11" fmla="*/ 4 h 34"/>
                <a:gd name="T12" fmla="*/ 48 w 58"/>
                <a:gd name="T13" fmla="*/ 6 h 34"/>
                <a:gd name="T14" fmla="*/ 44 w 58"/>
                <a:gd name="T15" fmla="*/ 6 h 34"/>
                <a:gd name="T16" fmla="*/ 40 w 58"/>
                <a:gd name="T17" fmla="*/ 4 h 34"/>
                <a:gd name="T18" fmla="*/ 32 w 58"/>
                <a:gd name="T19" fmla="*/ 0 h 34"/>
                <a:gd name="T20" fmla="*/ 24 w 58"/>
                <a:gd name="T21" fmla="*/ 0 h 34"/>
                <a:gd name="T22" fmla="*/ 14 w 58"/>
                <a:gd name="T23" fmla="*/ 2 h 34"/>
                <a:gd name="T24" fmla="*/ 6 w 58"/>
                <a:gd name="T25" fmla="*/ 6 h 34"/>
                <a:gd name="T26" fmla="*/ 2 w 58"/>
                <a:gd name="T27" fmla="*/ 8 h 34"/>
                <a:gd name="T28" fmla="*/ 0 w 58"/>
                <a:gd name="T29" fmla="*/ 10 h 34"/>
                <a:gd name="T30" fmla="*/ 2 w 58"/>
                <a:gd name="T31" fmla="*/ 16 h 34"/>
                <a:gd name="T32" fmla="*/ 6 w 58"/>
                <a:gd name="T33" fmla="*/ 20 h 34"/>
                <a:gd name="T34" fmla="*/ 10 w 58"/>
                <a:gd name="T35" fmla="*/ 22 h 34"/>
                <a:gd name="T36" fmla="*/ 18 w 58"/>
                <a:gd name="T37" fmla="*/ 24 h 34"/>
                <a:gd name="T38" fmla="*/ 26 w 58"/>
                <a:gd name="T39" fmla="*/ 22 h 34"/>
                <a:gd name="T40" fmla="*/ 30 w 58"/>
                <a:gd name="T41" fmla="*/ 22 h 34"/>
                <a:gd name="T42" fmla="*/ 34 w 58"/>
                <a:gd name="T43" fmla="*/ 24 h 34"/>
                <a:gd name="T44" fmla="*/ 36 w 58"/>
                <a:gd name="T45" fmla="*/ 28 h 34"/>
                <a:gd name="T46" fmla="*/ 38 w 58"/>
                <a:gd name="T47" fmla="*/ 32 h 34"/>
                <a:gd name="T48" fmla="*/ 42 w 58"/>
                <a:gd name="T49" fmla="*/ 34 h 34"/>
                <a:gd name="T50" fmla="*/ 44 w 58"/>
                <a:gd name="T51" fmla="*/ 34 h 34"/>
                <a:gd name="T52" fmla="*/ 46 w 58"/>
                <a:gd name="T53" fmla="*/ 30 h 34"/>
                <a:gd name="T54" fmla="*/ 50 w 58"/>
                <a:gd name="T55" fmla="*/ 30 h 34"/>
                <a:gd name="T56" fmla="*/ 54 w 58"/>
                <a:gd name="T57" fmla="*/ 32 h 34"/>
                <a:gd name="T58" fmla="*/ 58 w 58"/>
                <a:gd name="T5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34">
                  <a:moveTo>
                    <a:pt x="58" y="34"/>
                  </a:moveTo>
                  <a:lnTo>
                    <a:pt x="52" y="24"/>
                  </a:lnTo>
                  <a:lnTo>
                    <a:pt x="48" y="16"/>
                  </a:lnTo>
                  <a:lnTo>
                    <a:pt x="52" y="16"/>
                  </a:lnTo>
                  <a:lnTo>
                    <a:pt x="54" y="14"/>
                  </a:lnTo>
                  <a:lnTo>
                    <a:pt x="54" y="4"/>
                  </a:lnTo>
                  <a:lnTo>
                    <a:pt x="48" y="6"/>
                  </a:lnTo>
                  <a:lnTo>
                    <a:pt x="44" y="6"/>
                  </a:lnTo>
                  <a:lnTo>
                    <a:pt x="40" y="4"/>
                  </a:lnTo>
                  <a:lnTo>
                    <a:pt x="32" y="0"/>
                  </a:lnTo>
                  <a:lnTo>
                    <a:pt x="24" y="0"/>
                  </a:lnTo>
                  <a:lnTo>
                    <a:pt x="14" y="2"/>
                  </a:lnTo>
                  <a:lnTo>
                    <a:pt x="6" y="6"/>
                  </a:lnTo>
                  <a:lnTo>
                    <a:pt x="2" y="8"/>
                  </a:lnTo>
                  <a:lnTo>
                    <a:pt x="0" y="10"/>
                  </a:lnTo>
                  <a:lnTo>
                    <a:pt x="2" y="16"/>
                  </a:lnTo>
                  <a:lnTo>
                    <a:pt x="6" y="20"/>
                  </a:lnTo>
                  <a:lnTo>
                    <a:pt x="10" y="22"/>
                  </a:lnTo>
                  <a:lnTo>
                    <a:pt x="18" y="24"/>
                  </a:lnTo>
                  <a:lnTo>
                    <a:pt x="26" y="22"/>
                  </a:lnTo>
                  <a:lnTo>
                    <a:pt x="30" y="22"/>
                  </a:lnTo>
                  <a:lnTo>
                    <a:pt x="34" y="24"/>
                  </a:lnTo>
                  <a:lnTo>
                    <a:pt x="36" y="28"/>
                  </a:lnTo>
                  <a:lnTo>
                    <a:pt x="38" y="32"/>
                  </a:lnTo>
                  <a:lnTo>
                    <a:pt x="42" y="34"/>
                  </a:lnTo>
                  <a:lnTo>
                    <a:pt x="44" y="34"/>
                  </a:lnTo>
                  <a:lnTo>
                    <a:pt x="46" y="30"/>
                  </a:lnTo>
                  <a:lnTo>
                    <a:pt x="50" y="30"/>
                  </a:lnTo>
                  <a:lnTo>
                    <a:pt x="54" y="32"/>
                  </a:lnTo>
                  <a:lnTo>
                    <a:pt x="58" y="3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0" name="Freeform 150"/>
            <p:cNvSpPr>
              <a:spLocks/>
            </p:cNvSpPr>
            <p:nvPr/>
          </p:nvSpPr>
          <p:spPr bwMode="auto">
            <a:xfrm>
              <a:off x="6267281" y="1517620"/>
              <a:ext cx="95926" cy="55770"/>
            </a:xfrm>
            <a:custGeom>
              <a:avLst/>
              <a:gdLst>
                <a:gd name="T0" fmla="*/ 68 w 86"/>
                <a:gd name="T1" fmla="*/ 50 h 50"/>
                <a:gd name="T2" fmla="*/ 74 w 86"/>
                <a:gd name="T3" fmla="*/ 50 h 50"/>
                <a:gd name="T4" fmla="*/ 80 w 86"/>
                <a:gd name="T5" fmla="*/ 48 h 50"/>
                <a:gd name="T6" fmla="*/ 84 w 86"/>
                <a:gd name="T7" fmla="*/ 46 h 50"/>
                <a:gd name="T8" fmla="*/ 86 w 86"/>
                <a:gd name="T9" fmla="*/ 42 h 50"/>
                <a:gd name="T10" fmla="*/ 86 w 86"/>
                <a:gd name="T11" fmla="*/ 38 h 50"/>
                <a:gd name="T12" fmla="*/ 84 w 86"/>
                <a:gd name="T13" fmla="*/ 30 h 50"/>
                <a:gd name="T14" fmla="*/ 84 w 86"/>
                <a:gd name="T15" fmla="*/ 26 h 50"/>
                <a:gd name="T16" fmla="*/ 80 w 86"/>
                <a:gd name="T17" fmla="*/ 12 h 50"/>
                <a:gd name="T18" fmla="*/ 76 w 86"/>
                <a:gd name="T19" fmla="*/ 10 h 50"/>
                <a:gd name="T20" fmla="*/ 72 w 86"/>
                <a:gd name="T21" fmla="*/ 8 h 50"/>
                <a:gd name="T22" fmla="*/ 68 w 86"/>
                <a:gd name="T23" fmla="*/ 8 h 50"/>
                <a:gd name="T24" fmla="*/ 66 w 86"/>
                <a:gd name="T25" fmla="*/ 12 h 50"/>
                <a:gd name="T26" fmla="*/ 64 w 86"/>
                <a:gd name="T27" fmla="*/ 12 h 50"/>
                <a:gd name="T28" fmla="*/ 60 w 86"/>
                <a:gd name="T29" fmla="*/ 10 h 50"/>
                <a:gd name="T30" fmla="*/ 58 w 86"/>
                <a:gd name="T31" fmla="*/ 6 h 50"/>
                <a:gd name="T32" fmla="*/ 56 w 86"/>
                <a:gd name="T33" fmla="*/ 2 h 50"/>
                <a:gd name="T34" fmla="*/ 52 w 86"/>
                <a:gd name="T35" fmla="*/ 0 h 50"/>
                <a:gd name="T36" fmla="*/ 48 w 86"/>
                <a:gd name="T37" fmla="*/ 0 h 50"/>
                <a:gd name="T38" fmla="*/ 40 w 86"/>
                <a:gd name="T39" fmla="*/ 2 h 50"/>
                <a:gd name="T40" fmla="*/ 42 w 86"/>
                <a:gd name="T41" fmla="*/ 4 h 50"/>
                <a:gd name="T42" fmla="*/ 44 w 86"/>
                <a:gd name="T43" fmla="*/ 12 h 50"/>
                <a:gd name="T44" fmla="*/ 42 w 86"/>
                <a:gd name="T45" fmla="*/ 16 h 50"/>
                <a:gd name="T46" fmla="*/ 42 w 86"/>
                <a:gd name="T47" fmla="*/ 18 h 50"/>
                <a:gd name="T48" fmla="*/ 38 w 86"/>
                <a:gd name="T49" fmla="*/ 22 h 50"/>
                <a:gd name="T50" fmla="*/ 32 w 86"/>
                <a:gd name="T51" fmla="*/ 24 h 50"/>
                <a:gd name="T52" fmla="*/ 30 w 86"/>
                <a:gd name="T53" fmla="*/ 24 h 50"/>
                <a:gd name="T54" fmla="*/ 28 w 86"/>
                <a:gd name="T55" fmla="*/ 22 h 50"/>
                <a:gd name="T56" fmla="*/ 24 w 86"/>
                <a:gd name="T57" fmla="*/ 18 h 50"/>
                <a:gd name="T58" fmla="*/ 18 w 86"/>
                <a:gd name="T59" fmla="*/ 12 h 50"/>
                <a:gd name="T60" fmla="*/ 16 w 86"/>
                <a:gd name="T61" fmla="*/ 10 h 50"/>
                <a:gd name="T62" fmla="*/ 12 w 86"/>
                <a:gd name="T63" fmla="*/ 10 h 50"/>
                <a:gd name="T64" fmla="*/ 8 w 86"/>
                <a:gd name="T65" fmla="*/ 10 h 50"/>
                <a:gd name="T66" fmla="*/ 6 w 86"/>
                <a:gd name="T67" fmla="*/ 12 h 50"/>
                <a:gd name="T68" fmla="*/ 2 w 86"/>
                <a:gd name="T69" fmla="*/ 20 h 50"/>
                <a:gd name="T70" fmla="*/ 2 w 86"/>
                <a:gd name="T71" fmla="*/ 26 h 50"/>
                <a:gd name="T72" fmla="*/ 0 w 86"/>
                <a:gd name="T73" fmla="*/ 30 h 50"/>
                <a:gd name="T74" fmla="*/ 2 w 86"/>
                <a:gd name="T75" fmla="*/ 38 h 50"/>
                <a:gd name="T76" fmla="*/ 2 w 86"/>
                <a:gd name="T77" fmla="*/ 36 h 50"/>
                <a:gd name="T78" fmla="*/ 4 w 86"/>
                <a:gd name="T79" fmla="*/ 34 h 50"/>
                <a:gd name="T80" fmla="*/ 12 w 86"/>
                <a:gd name="T81" fmla="*/ 34 h 50"/>
                <a:gd name="T82" fmla="*/ 24 w 86"/>
                <a:gd name="T83" fmla="*/ 34 h 50"/>
                <a:gd name="T84" fmla="*/ 28 w 86"/>
                <a:gd name="T85" fmla="*/ 36 h 50"/>
                <a:gd name="T86" fmla="*/ 34 w 86"/>
                <a:gd name="T87" fmla="*/ 38 h 50"/>
                <a:gd name="T88" fmla="*/ 42 w 86"/>
                <a:gd name="T89" fmla="*/ 36 h 50"/>
                <a:gd name="T90" fmla="*/ 50 w 86"/>
                <a:gd name="T91" fmla="*/ 32 h 50"/>
                <a:gd name="T92" fmla="*/ 54 w 86"/>
                <a:gd name="T93" fmla="*/ 38 h 50"/>
                <a:gd name="T94" fmla="*/ 58 w 86"/>
                <a:gd name="T95" fmla="*/ 40 h 50"/>
                <a:gd name="T96" fmla="*/ 58 w 86"/>
                <a:gd name="T97" fmla="*/ 44 h 50"/>
                <a:gd name="T98" fmla="*/ 60 w 86"/>
                <a:gd name="T99" fmla="*/ 48 h 50"/>
                <a:gd name="T100" fmla="*/ 66 w 86"/>
                <a:gd name="T101" fmla="*/ 50 h 50"/>
                <a:gd name="T102" fmla="*/ 68 w 86"/>
                <a:gd name="T10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50">
                  <a:moveTo>
                    <a:pt x="68" y="50"/>
                  </a:moveTo>
                  <a:lnTo>
                    <a:pt x="74" y="50"/>
                  </a:lnTo>
                  <a:lnTo>
                    <a:pt x="80" y="48"/>
                  </a:lnTo>
                  <a:lnTo>
                    <a:pt x="84" y="46"/>
                  </a:lnTo>
                  <a:lnTo>
                    <a:pt x="86" y="42"/>
                  </a:lnTo>
                  <a:lnTo>
                    <a:pt x="86" y="38"/>
                  </a:lnTo>
                  <a:lnTo>
                    <a:pt x="84" y="30"/>
                  </a:lnTo>
                  <a:lnTo>
                    <a:pt x="84" y="26"/>
                  </a:lnTo>
                  <a:lnTo>
                    <a:pt x="80" y="12"/>
                  </a:lnTo>
                  <a:lnTo>
                    <a:pt x="76" y="10"/>
                  </a:lnTo>
                  <a:lnTo>
                    <a:pt x="72" y="8"/>
                  </a:lnTo>
                  <a:lnTo>
                    <a:pt x="68" y="8"/>
                  </a:lnTo>
                  <a:lnTo>
                    <a:pt x="66" y="12"/>
                  </a:lnTo>
                  <a:lnTo>
                    <a:pt x="64" y="12"/>
                  </a:lnTo>
                  <a:lnTo>
                    <a:pt x="60" y="10"/>
                  </a:lnTo>
                  <a:lnTo>
                    <a:pt x="58" y="6"/>
                  </a:lnTo>
                  <a:lnTo>
                    <a:pt x="56" y="2"/>
                  </a:lnTo>
                  <a:lnTo>
                    <a:pt x="52" y="0"/>
                  </a:lnTo>
                  <a:lnTo>
                    <a:pt x="48" y="0"/>
                  </a:lnTo>
                  <a:lnTo>
                    <a:pt x="40" y="2"/>
                  </a:lnTo>
                  <a:lnTo>
                    <a:pt x="42" y="4"/>
                  </a:lnTo>
                  <a:lnTo>
                    <a:pt x="44" y="12"/>
                  </a:lnTo>
                  <a:lnTo>
                    <a:pt x="42" y="16"/>
                  </a:lnTo>
                  <a:lnTo>
                    <a:pt x="42" y="18"/>
                  </a:lnTo>
                  <a:lnTo>
                    <a:pt x="38" y="22"/>
                  </a:lnTo>
                  <a:lnTo>
                    <a:pt x="32" y="24"/>
                  </a:lnTo>
                  <a:lnTo>
                    <a:pt x="30" y="24"/>
                  </a:lnTo>
                  <a:lnTo>
                    <a:pt x="28" y="22"/>
                  </a:lnTo>
                  <a:lnTo>
                    <a:pt x="24" y="18"/>
                  </a:lnTo>
                  <a:lnTo>
                    <a:pt x="18" y="12"/>
                  </a:lnTo>
                  <a:lnTo>
                    <a:pt x="16" y="10"/>
                  </a:lnTo>
                  <a:lnTo>
                    <a:pt x="12" y="10"/>
                  </a:lnTo>
                  <a:lnTo>
                    <a:pt x="8" y="10"/>
                  </a:lnTo>
                  <a:lnTo>
                    <a:pt x="6" y="12"/>
                  </a:lnTo>
                  <a:lnTo>
                    <a:pt x="2" y="20"/>
                  </a:lnTo>
                  <a:lnTo>
                    <a:pt x="2" y="26"/>
                  </a:lnTo>
                  <a:lnTo>
                    <a:pt x="0" y="30"/>
                  </a:lnTo>
                  <a:lnTo>
                    <a:pt x="2" y="38"/>
                  </a:lnTo>
                  <a:lnTo>
                    <a:pt x="2" y="36"/>
                  </a:lnTo>
                  <a:lnTo>
                    <a:pt x="4" y="34"/>
                  </a:lnTo>
                  <a:lnTo>
                    <a:pt x="12" y="34"/>
                  </a:lnTo>
                  <a:lnTo>
                    <a:pt x="24" y="34"/>
                  </a:lnTo>
                  <a:lnTo>
                    <a:pt x="28" y="36"/>
                  </a:lnTo>
                  <a:lnTo>
                    <a:pt x="34" y="38"/>
                  </a:lnTo>
                  <a:lnTo>
                    <a:pt x="42" y="36"/>
                  </a:lnTo>
                  <a:lnTo>
                    <a:pt x="50" y="32"/>
                  </a:lnTo>
                  <a:lnTo>
                    <a:pt x="54" y="38"/>
                  </a:lnTo>
                  <a:lnTo>
                    <a:pt x="58" y="40"/>
                  </a:lnTo>
                  <a:lnTo>
                    <a:pt x="58" y="44"/>
                  </a:lnTo>
                  <a:lnTo>
                    <a:pt x="60" y="48"/>
                  </a:lnTo>
                  <a:lnTo>
                    <a:pt x="66" y="50"/>
                  </a:lnTo>
                  <a:lnTo>
                    <a:pt x="68" y="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1" name="Freeform 151"/>
            <p:cNvSpPr>
              <a:spLocks/>
            </p:cNvSpPr>
            <p:nvPr/>
          </p:nvSpPr>
          <p:spPr bwMode="auto">
            <a:xfrm>
              <a:off x="6267281" y="1553312"/>
              <a:ext cx="71386" cy="53539"/>
            </a:xfrm>
            <a:custGeom>
              <a:avLst/>
              <a:gdLst>
                <a:gd name="T0" fmla="*/ 64 w 64"/>
                <a:gd name="T1" fmla="*/ 18 h 48"/>
                <a:gd name="T2" fmla="*/ 60 w 64"/>
                <a:gd name="T3" fmla="*/ 16 h 48"/>
                <a:gd name="T4" fmla="*/ 58 w 64"/>
                <a:gd name="T5" fmla="*/ 12 h 48"/>
                <a:gd name="T6" fmla="*/ 58 w 64"/>
                <a:gd name="T7" fmla="*/ 8 h 48"/>
                <a:gd name="T8" fmla="*/ 54 w 64"/>
                <a:gd name="T9" fmla="*/ 6 h 48"/>
                <a:gd name="T10" fmla="*/ 50 w 64"/>
                <a:gd name="T11" fmla="*/ 0 h 48"/>
                <a:gd name="T12" fmla="*/ 42 w 64"/>
                <a:gd name="T13" fmla="*/ 4 h 48"/>
                <a:gd name="T14" fmla="*/ 34 w 64"/>
                <a:gd name="T15" fmla="*/ 6 h 48"/>
                <a:gd name="T16" fmla="*/ 28 w 64"/>
                <a:gd name="T17" fmla="*/ 4 h 48"/>
                <a:gd name="T18" fmla="*/ 24 w 64"/>
                <a:gd name="T19" fmla="*/ 2 h 48"/>
                <a:gd name="T20" fmla="*/ 12 w 64"/>
                <a:gd name="T21" fmla="*/ 2 h 48"/>
                <a:gd name="T22" fmla="*/ 4 w 64"/>
                <a:gd name="T23" fmla="*/ 2 h 48"/>
                <a:gd name="T24" fmla="*/ 2 w 64"/>
                <a:gd name="T25" fmla="*/ 4 h 48"/>
                <a:gd name="T26" fmla="*/ 0 w 64"/>
                <a:gd name="T27" fmla="*/ 6 h 48"/>
                <a:gd name="T28" fmla="*/ 0 w 64"/>
                <a:gd name="T29" fmla="*/ 20 h 48"/>
                <a:gd name="T30" fmla="*/ 8 w 64"/>
                <a:gd name="T31" fmla="*/ 20 h 48"/>
                <a:gd name="T32" fmla="*/ 16 w 64"/>
                <a:gd name="T33" fmla="*/ 20 h 48"/>
                <a:gd name="T34" fmla="*/ 22 w 64"/>
                <a:gd name="T35" fmla="*/ 22 h 48"/>
                <a:gd name="T36" fmla="*/ 28 w 64"/>
                <a:gd name="T37" fmla="*/ 24 h 48"/>
                <a:gd name="T38" fmla="*/ 26 w 64"/>
                <a:gd name="T39" fmla="*/ 36 h 48"/>
                <a:gd name="T40" fmla="*/ 30 w 64"/>
                <a:gd name="T41" fmla="*/ 40 h 48"/>
                <a:gd name="T42" fmla="*/ 32 w 64"/>
                <a:gd name="T43" fmla="*/ 40 h 48"/>
                <a:gd name="T44" fmla="*/ 34 w 64"/>
                <a:gd name="T45" fmla="*/ 42 h 48"/>
                <a:gd name="T46" fmla="*/ 38 w 64"/>
                <a:gd name="T47" fmla="*/ 46 h 48"/>
                <a:gd name="T48" fmla="*/ 40 w 64"/>
                <a:gd name="T49" fmla="*/ 48 h 48"/>
                <a:gd name="T50" fmla="*/ 44 w 64"/>
                <a:gd name="T51" fmla="*/ 46 h 48"/>
                <a:gd name="T52" fmla="*/ 50 w 64"/>
                <a:gd name="T53" fmla="*/ 46 h 48"/>
                <a:gd name="T54" fmla="*/ 56 w 64"/>
                <a:gd name="T55" fmla="*/ 34 h 48"/>
                <a:gd name="T56" fmla="*/ 58 w 64"/>
                <a:gd name="T57" fmla="*/ 30 h 48"/>
                <a:gd name="T58" fmla="*/ 64 w 64"/>
                <a:gd name="T59" fmla="*/ 24 h 48"/>
                <a:gd name="T60" fmla="*/ 64 w 64"/>
                <a:gd name="T61" fmla="*/ 20 h 48"/>
                <a:gd name="T62" fmla="*/ 64 w 64"/>
                <a:gd name="T63"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48">
                  <a:moveTo>
                    <a:pt x="64" y="18"/>
                  </a:moveTo>
                  <a:lnTo>
                    <a:pt x="60" y="16"/>
                  </a:lnTo>
                  <a:lnTo>
                    <a:pt x="58" y="12"/>
                  </a:lnTo>
                  <a:lnTo>
                    <a:pt x="58" y="8"/>
                  </a:lnTo>
                  <a:lnTo>
                    <a:pt x="54" y="6"/>
                  </a:lnTo>
                  <a:lnTo>
                    <a:pt x="50" y="0"/>
                  </a:lnTo>
                  <a:lnTo>
                    <a:pt x="42" y="4"/>
                  </a:lnTo>
                  <a:lnTo>
                    <a:pt x="34" y="6"/>
                  </a:lnTo>
                  <a:lnTo>
                    <a:pt x="28" y="4"/>
                  </a:lnTo>
                  <a:lnTo>
                    <a:pt x="24" y="2"/>
                  </a:lnTo>
                  <a:lnTo>
                    <a:pt x="12" y="2"/>
                  </a:lnTo>
                  <a:lnTo>
                    <a:pt x="4" y="2"/>
                  </a:lnTo>
                  <a:lnTo>
                    <a:pt x="2" y="4"/>
                  </a:lnTo>
                  <a:lnTo>
                    <a:pt x="0" y="6"/>
                  </a:lnTo>
                  <a:lnTo>
                    <a:pt x="0" y="20"/>
                  </a:lnTo>
                  <a:lnTo>
                    <a:pt x="8" y="20"/>
                  </a:lnTo>
                  <a:lnTo>
                    <a:pt x="16" y="20"/>
                  </a:lnTo>
                  <a:lnTo>
                    <a:pt x="22" y="22"/>
                  </a:lnTo>
                  <a:lnTo>
                    <a:pt x="28" y="24"/>
                  </a:lnTo>
                  <a:lnTo>
                    <a:pt x="26" y="36"/>
                  </a:lnTo>
                  <a:lnTo>
                    <a:pt x="30" y="40"/>
                  </a:lnTo>
                  <a:lnTo>
                    <a:pt x="32" y="40"/>
                  </a:lnTo>
                  <a:lnTo>
                    <a:pt x="34" y="42"/>
                  </a:lnTo>
                  <a:lnTo>
                    <a:pt x="38" y="46"/>
                  </a:lnTo>
                  <a:lnTo>
                    <a:pt x="40" y="48"/>
                  </a:lnTo>
                  <a:lnTo>
                    <a:pt x="44" y="46"/>
                  </a:lnTo>
                  <a:lnTo>
                    <a:pt x="50" y="46"/>
                  </a:lnTo>
                  <a:lnTo>
                    <a:pt x="56" y="34"/>
                  </a:lnTo>
                  <a:lnTo>
                    <a:pt x="58" y="30"/>
                  </a:lnTo>
                  <a:lnTo>
                    <a:pt x="64" y="24"/>
                  </a:lnTo>
                  <a:lnTo>
                    <a:pt x="64" y="20"/>
                  </a:lnTo>
                  <a:lnTo>
                    <a:pt x="64"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2" name="Freeform 152"/>
            <p:cNvSpPr>
              <a:spLocks/>
            </p:cNvSpPr>
            <p:nvPr/>
          </p:nvSpPr>
          <p:spPr bwMode="auto">
            <a:xfrm>
              <a:off x="6253896" y="1575621"/>
              <a:ext cx="44616" cy="17846"/>
            </a:xfrm>
            <a:custGeom>
              <a:avLst/>
              <a:gdLst>
                <a:gd name="T0" fmla="*/ 38 w 40"/>
                <a:gd name="T1" fmla="*/ 16 h 16"/>
                <a:gd name="T2" fmla="*/ 40 w 40"/>
                <a:gd name="T3" fmla="*/ 4 h 16"/>
                <a:gd name="T4" fmla="*/ 34 w 40"/>
                <a:gd name="T5" fmla="*/ 2 h 16"/>
                <a:gd name="T6" fmla="*/ 28 w 40"/>
                <a:gd name="T7" fmla="*/ 0 h 16"/>
                <a:gd name="T8" fmla="*/ 20 w 40"/>
                <a:gd name="T9" fmla="*/ 0 h 16"/>
                <a:gd name="T10" fmla="*/ 14 w 40"/>
                <a:gd name="T11" fmla="*/ 0 h 16"/>
                <a:gd name="T12" fmla="*/ 12 w 40"/>
                <a:gd name="T13" fmla="*/ 6 h 16"/>
                <a:gd name="T14" fmla="*/ 8 w 40"/>
                <a:gd name="T15" fmla="*/ 6 h 16"/>
                <a:gd name="T16" fmla="*/ 4 w 40"/>
                <a:gd name="T17" fmla="*/ 8 h 16"/>
                <a:gd name="T18" fmla="*/ 2 w 40"/>
                <a:gd name="T19" fmla="*/ 12 h 16"/>
                <a:gd name="T20" fmla="*/ 0 w 40"/>
                <a:gd name="T21" fmla="*/ 16 h 16"/>
                <a:gd name="T22" fmla="*/ 38 w 40"/>
                <a:gd name="T2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16">
                  <a:moveTo>
                    <a:pt x="38" y="16"/>
                  </a:moveTo>
                  <a:lnTo>
                    <a:pt x="40" y="4"/>
                  </a:lnTo>
                  <a:lnTo>
                    <a:pt x="34" y="2"/>
                  </a:lnTo>
                  <a:lnTo>
                    <a:pt x="28" y="0"/>
                  </a:lnTo>
                  <a:lnTo>
                    <a:pt x="20" y="0"/>
                  </a:lnTo>
                  <a:lnTo>
                    <a:pt x="14" y="0"/>
                  </a:lnTo>
                  <a:lnTo>
                    <a:pt x="12" y="6"/>
                  </a:lnTo>
                  <a:lnTo>
                    <a:pt x="8" y="6"/>
                  </a:lnTo>
                  <a:lnTo>
                    <a:pt x="4" y="8"/>
                  </a:lnTo>
                  <a:lnTo>
                    <a:pt x="2" y="12"/>
                  </a:lnTo>
                  <a:lnTo>
                    <a:pt x="0" y="16"/>
                  </a:lnTo>
                  <a:lnTo>
                    <a:pt x="38"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3" name="Freeform 153"/>
            <p:cNvSpPr>
              <a:spLocks/>
            </p:cNvSpPr>
            <p:nvPr/>
          </p:nvSpPr>
          <p:spPr bwMode="auto">
            <a:xfrm>
              <a:off x="5804385" y="1841086"/>
              <a:ext cx="44616" cy="100386"/>
            </a:xfrm>
            <a:custGeom>
              <a:avLst/>
              <a:gdLst>
                <a:gd name="T0" fmla="*/ 24 w 40"/>
                <a:gd name="T1" fmla="*/ 90 h 90"/>
                <a:gd name="T2" fmla="*/ 16 w 40"/>
                <a:gd name="T3" fmla="*/ 90 h 90"/>
                <a:gd name="T4" fmla="*/ 12 w 40"/>
                <a:gd name="T5" fmla="*/ 90 h 90"/>
                <a:gd name="T6" fmla="*/ 8 w 40"/>
                <a:gd name="T7" fmla="*/ 90 h 90"/>
                <a:gd name="T8" fmla="*/ 6 w 40"/>
                <a:gd name="T9" fmla="*/ 76 h 90"/>
                <a:gd name="T10" fmla="*/ 8 w 40"/>
                <a:gd name="T11" fmla="*/ 66 h 90"/>
                <a:gd name="T12" fmla="*/ 6 w 40"/>
                <a:gd name="T13" fmla="*/ 64 h 90"/>
                <a:gd name="T14" fmla="*/ 4 w 40"/>
                <a:gd name="T15" fmla="*/ 64 h 90"/>
                <a:gd name="T16" fmla="*/ 0 w 40"/>
                <a:gd name="T17" fmla="*/ 62 h 90"/>
                <a:gd name="T18" fmla="*/ 0 w 40"/>
                <a:gd name="T19" fmla="*/ 58 h 90"/>
                <a:gd name="T20" fmla="*/ 0 w 40"/>
                <a:gd name="T21" fmla="*/ 52 h 90"/>
                <a:gd name="T22" fmla="*/ 2 w 40"/>
                <a:gd name="T23" fmla="*/ 48 h 90"/>
                <a:gd name="T24" fmla="*/ 6 w 40"/>
                <a:gd name="T25" fmla="*/ 38 h 90"/>
                <a:gd name="T26" fmla="*/ 10 w 40"/>
                <a:gd name="T27" fmla="*/ 32 h 90"/>
                <a:gd name="T28" fmla="*/ 12 w 40"/>
                <a:gd name="T29" fmla="*/ 26 h 90"/>
                <a:gd name="T30" fmla="*/ 12 w 40"/>
                <a:gd name="T31" fmla="*/ 22 h 90"/>
                <a:gd name="T32" fmla="*/ 12 w 40"/>
                <a:gd name="T33" fmla="*/ 18 h 90"/>
                <a:gd name="T34" fmla="*/ 10 w 40"/>
                <a:gd name="T35" fmla="*/ 16 h 90"/>
                <a:gd name="T36" fmla="*/ 8 w 40"/>
                <a:gd name="T37" fmla="*/ 14 h 90"/>
                <a:gd name="T38" fmla="*/ 8 w 40"/>
                <a:gd name="T39" fmla="*/ 12 h 90"/>
                <a:gd name="T40" fmla="*/ 10 w 40"/>
                <a:gd name="T41" fmla="*/ 6 h 90"/>
                <a:gd name="T42" fmla="*/ 12 w 40"/>
                <a:gd name="T43" fmla="*/ 0 h 90"/>
                <a:gd name="T44" fmla="*/ 16 w 40"/>
                <a:gd name="T45" fmla="*/ 4 h 90"/>
                <a:gd name="T46" fmla="*/ 22 w 40"/>
                <a:gd name="T47" fmla="*/ 6 h 90"/>
                <a:gd name="T48" fmla="*/ 36 w 40"/>
                <a:gd name="T49" fmla="*/ 6 h 90"/>
                <a:gd name="T50" fmla="*/ 38 w 40"/>
                <a:gd name="T51" fmla="*/ 8 h 90"/>
                <a:gd name="T52" fmla="*/ 40 w 40"/>
                <a:gd name="T53" fmla="*/ 12 h 90"/>
                <a:gd name="T54" fmla="*/ 38 w 40"/>
                <a:gd name="T55" fmla="*/ 24 h 90"/>
                <a:gd name="T56" fmla="*/ 34 w 40"/>
                <a:gd name="T57" fmla="*/ 34 h 90"/>
                <a:gd name="T58" fmla="*/ 30 w 40"/>
                <a:gd name="T59" fmla="*/ 40 h 90"/>
                <a:gd name="T60" fmla="*/ 28 w 40"/>
                <a:gd name="T61" fmla="*/ 50 h 90"/>
                <a:gd name="T62" fmla="*/ 30 w 40"/>
                <a:gd name="T63" fmla="*/ 54 h 90"/>
                <a:gd name="T64" fmla="*/ 30 w 40"/>
                <a:gd name="T65" fmla="*/ 60 h 90"/>
                <a:gd name="T66" fmla="*/ 30 w 40"/>
                <a:gd name="T67" fmla="*/ 64 h 90"/>
                <a:gd name="T68" fmla="*/ 28 w 40"/>
                <a:gd name="T69" fmla="*/ 68 h 90"/>
                <a:gd name="T70" fmla="*/ 30 w 40"/>
                <a:gd name="T71" fmla="*/ 70 h 90"/>
                <a:gd name="T72" fmla="*/ 32 w 40"/>
                <a:gd name="T73" fmla="*/ 74 h 90"/>
                <a:gd name="T74" fmla="*/ 30 w 40"/>
                <a:gd name="T75" fmla="*/ 78 h 90"/>
                <a:gd name="T76" fmla="*/ 28 w 40"/>
                <a:gd name="T77" fmla="*/ 80 h 90"/>
                <a:gd name="T78" fmla="*/ 26 w 40"/>
                <a:gd name="T79" fmla="*/ 84 h 90"/>
                <a:gd name="T80" fmla="*/ 24 w 40"/>
                <a:gd name="T81" fmla="*/ 86 h 90"/>
                <a:gd name="T82" fmla="*/ 24 w 40"/>
                <a:gd name="T83"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 h="90">
                  <a:moveTo>
                    <a:pt x="24" y="90"/>
                  </a:moveTo>
                  <a:lnTo>
                    <a:pt x="16" y="90"/>
                  </a:lnTo>
                  <a:lnTo>
                    <a:pt x="12" y="90"/>
                  </a:lnTo>
                  <a:lnTo>
                    <a:pt x="8" y="90"/>
                  </a:lnTo>
                  <a:lnTo>
                    <a:pt x="6" y="76"/>
                  </a:lnTo>
                  <a:lnTo>
                    <a:pt x="8" y="66"/>
                  </a:lnTo>
                  <a:lnTo>
                    <a:pt x="6" y="64"/>
                  </a:lnTo>
                  <a:lnTo>
                    <a:pt x="4" y="64"/>
                  </a:lnTo>
                  <a:lnTo>
                    <a:pt x="0" y="62"/>
                  </a:lnTo>
                  <a:lnTo>
                    <a:pt x="0" y="58"/>
                  </a:lnTo>
                  <a:lnTo>
                    <a:pt x="0" y="52"/>
                  </a:lnTo>
                  <a:lnTo>
                    <a:pt x="2" y="48"/>
                  </a:lnTo>
                  <a:lnTo>
                    <a:pt x="6" y="38"/>
                  </a:lnTo>
                  <a:lnTo>
                    <a:pt x="10" y="32"/>
                  </a:lnTo>
                  <a:lnTo>
                    <a:pt x="12" y="26"/>
                  </a:lnTo>
                  <a:lnTo>
                    <a:pt x="12" y="22"/>
                  </a:lnTo>
                  <a:lnTo>
                    <a:pt x="12" y="18"/>
                  </a:lnTo>
                  <a:lnTo>
                    <a:pt x="10" y="16"/>
                  </a:lnTo>
                  <a:lnTo>
                    <a:pt x="8" y="14"/>
                  </a:lnTo>
                  <a:lnTo>
                    <a:pt x="8" y="12"/>
                  </a:lnTo>
                  <a:lnTo>
                    <a:pt x="10" y="6"/>
                  </a:lnTo>
                  <a:lnTo>
                    <a:pt x="12" y="0"/>
                  </a:lnTo>
                  <a:lnTo>
                    <a:pt x="16" y="4"/>
                  </a:lnTo>
                  <a:lnTo>
                    <a:pt x="22" y="6"/>
                  </a:lnTo>
                  <a:lnTo>
                    <a:pt x="36" y="6"/>
                  </a:lnTo>
                  <a:lnTo>
                    <a:pt x="38" y="8"/>
                  </a:lnTo>
                  <a:lnTo>
                    <a:pt x="40" y="12"/>
                  </a:lnTo>
                  <a:lnTo>
                    <a:pt x="38" y="24"/>
                  </a:lnTo>
                  <a:lnTo>
                    <a:pt x="34" y="34"/>
                  </a:lnTo>
                  <a:lnTo>
                    <a:pt x="30" y="40"/>
                  </a:lnTo>
                  <a:lnTo>
                    <a:pt x="28" y="50"/>
                  </a:lnTo>
                  <a:lnTo>
                    <a:pt x="30" y="54"/>
                  </a:lnTo>
                  <a:lnTo>
                    <a:pt x="30" y="60"/>
                  </a:lnTo>
                  <a:lnTo>
                    <a:pt x="30" y="64"/>
                  </a:lnTo>
                  <a:lnTo>
                    <a:pt x="28" y="68"/>
                  </a:lnTo>
                  <a:lnTo>
                    <a:pt x="30" y="70"/>
                  </a:lnTo>
                  <a:lnTo>
                    <a:pt x="32" y="74"/>
                  </a:lnTo>
                  <a:lnTo>
                    <a:pt x="30" y="78"/>
                  </a:lnTo>
                  <a:lnTo>
                    <a:pt x="28" y="80"/>
                  </a:lnTo>
                  <a:lnTo>
                    <a:pt x="26" y="84"/>
                  </a:lnTo>
                  <a:lnTo>
                    <a:pt x="24" y="86"/>
                  </a:lnTo>
                  <a:lnTo>
                    <a:pt x="24" y="9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4" name="Freeform 154"/>
            <p:cNvSpPr>
              <a:spLocks/>
            </p:cNvSpPr>
            <p:nvPr/>
          </p:nvSpPr>
          <p:spPr bwMode="auto">
            <a:xfrm>
              <a:off x="5811078" y="1807624"/>
              <a:ext cx="194082" cy="156156"/>
            </a:xfrm>
            <a:custGeom>
              <a:avLst/>
              <a:gdLst>
                <a:gd name="T0" fmla="*/ 174 w 174"/>
                <a:gd name="T1" fmla="*/ 34 h 140"/>
                <a:gd name="T2" fmla="*/ 164 w 174"/>
                <a:gd name="T3" fmla="*/ 44 h 140"/>
                <a:gd name="T4" fmla="*/ 138 w 174"/>
                <a:gd name="T5" fmla="*/ 56 h 140"/>
                <a:gd name="T6" fmla="*/ 128 w 174"/>
                <a:gd name="T7" fmla="*/ 68 h 140"/>
                <a:gd name="T8" fmla="*/ 128 w 174"/>
                <a:gd name="T9" fmla="*/ 86 h 140"/>
                <a:gd name="T10" fmla="*/ 124 w 174"/>
                <a:gd name="T11" fmla="*/ 96 h 140"/>
                <a:gd name="T12" fmla="*/ 106 w 174"/>
                <a:gd name="T13" fmla="*/ 118 h 140"/>
                <a:gd name="T14" fmla="*/ 102 w 174"/>
                <a:gd name="T15" fmla="*/ 126 h 140"/>
                <a:gd name="T16" fmla="*/ 64 w 174"/>
                <a:gd name="T17" fmla="*/ 128 h 140"/>
                <a:gd name="T18" fmla="*/ 56 w 174"/>
                <a:gd name="T19" fmla="*/ 134 h 140"/>
                <a:gd name="T20" fmla="*/ 50 w 174"/>
                <a:gd name="T21" fmla="*/ 140 h 140"/>
                <a:gd name="T22" fmla="*/ 42 w 174"/>
                <a:gd name="T23" fmla="*/ 140 h 140"/>
                <a:gd name="T24" fmla="*/ 36 w 174"/>
                <a:gd name="T25" fmla="*/ 130 h 140"/>
                <a:gd name="T26" fmla="*/ 34 w 174"/>
                <a:gd name="T27" fmla="*/ 122 h 140"/>
                <a:gd name="T28" fmla="*/ 24 w 174"/>
                <a:gd name="T29" fmla="*/ 120 h 140"/>
                <a:gd name="T30" fmla="*/ 20 w 174"/>
                <a:gd name="T31" fmla="*/ 116 h 140"/>
                <a:gd name="T32" fmla="*/ 24 w 174"/>
                <a:gd name="T33" fmla="*/ 108 h 140"/>
                <a:gd name="T34" fmla="*/ 24 w 174"/>
                <a:gd name="T35" fmla="*/ 100 h 140"/>
                <a:gd name="T36" fmla="*/ 24 w 174"/>
                <a:gd name="T37" fmla="*/ 94 h 140"/>
                <a:gd name="T38" fmla="*/ 24 w 174"/>
                <a:gd name="T39" fmla="*/ 84 h 140"/>
                <a:gd name="T40" fmla="*/ 24 w 174"/>
                <a:gd name="T41" fmla="*/ 70 h 140"/>
                <a:gd name="T42" fmla="*/ 32 w 174"/>
                <a:gd name="T43" fmla="*/ 54 h 140"/>
                <a:gd name="T44" fmla="*/ 32 w 174"/>
                <a:gd name="T45" fmla="*/ 38 h 140"/>
                <a:gd name="T46" fmla="*/ 16 w 174"/>
                <a:gd name="T47" fmla="*/ 36 h 140"/>
                <a:gd name="T48" fmla="*/ 6 w 174"/>
                <a:gd name="T49" fmla="*/ 30 h 140"/>
                <a:gd name="T50" fmla="*/ 4 w 174"/>
                <a:gd name="T51" fmla="*/ 22 h 140"/>
                <a:gd name="T52" fmla="*/ 0 w 174"/>
                <a:gd name="T53" fmla="*/ 16 h 140"/>
                <a:gd name="T54" fmla="*/ 0 w 174"/>
                <a:gd name="T55" fmla="*/ 10 h 140"/>
                <a:gd name="T56" fmla="*/ 12 w 174"/>
                <a:gd name="T57" fmla="*/ 6 h 140"/>
                <a:gd name="T58" fmla="*/ 14 w 174"/>
                <a:gd name="T59" fmla="*/ 0 h 140"/>
                <a:gd name="T60" fmla="*/ 40 w 174"/>
                <a:gd name="T61" fmla="*/ 2 h 140"/>
                <a:gd name="T62" fmla="*/ 80 w 174"/>
                <a:gd name="T63" fmla="*/ 8 h 140"/>
                <a:gd name="T64" fmla="*/ 124 w 174"/>
                <a:gd name="T65" fmla="*/ 16 h 140"/>
                <a:gd name="T66" fmla="*/ 150 w 174"/>
                <a:gd name="T67" fmla="*/ 20 h 140"/>
                <a:gd name="T68" fmla="*/ 154 w 174"/>
                <a:gd name="T69" fmla="*/ 22 h 140"/>
                <a:gd name="T70" fmla="*/ 174 w 174"/>
                <a:gd name="T71" fmla="*/ 3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4" h="140">
                  <a:moveTo>
                    <a:pt x="174" y="32"/>
                  </a:moveTo>
                  <a:lnTo>
                    <a:pt x="174" y="34"/>
                  </a:lnTo>
                  <a:lnTo>
                    <a:pt x="168" y="38"/>
                  </a:lnTo>
                  <a:lnTo>
                    <a:pt x="164" y="44"/>
                  </a:lnTo>
                  <a:lnTo>
                    <a:pt x="146" y="52"/>
                  </a:lnTo>
                  <a:lnTo>
                    <a:pt x="138" y="56"/>
                  </a:lnTo>
                  <a:lnTo>
                    <a:pt x="134" y="62"/>
                  </a:lnTo>
                  <a:lnTo>
                    <a:pt x="128" y="68"/>
                  </a:lnTo>
                  <a:lnTo>
                    <a:pt x="126" y="80"/>
                  </a:lnTo>
                  <a:lnTo>
                    <a:pt x="128" y="86"/>
                  </a:lnTo>
                  <a:lnTo>
                    <a:pt x="132" y="90"/>
                  </a:lnTo>
                  <a:lnTo>
                    <a:pt x="124" y="96"/>
                  </a:lnTo>
                  <a:lnTo>
                    <a:pt x="112" y="108"/>
                  </a:lnTo>
                  <a:lnTo>
                    <a:pt x="106" y="118"/>
                  </a:lnTo>
                  <a:lnTo>
                    <a:pt x="102" y="122"/>
                  </a:lnTo>
                  <a:lnTo>
                    <a:pt x="102" y="126"/>
                  </a:lnTo>
                  <a:lnTo>
                    <a:pt x="70" y="126"/>
                  </a:lnTo>
                  <a:lnTo>
                    <a:pt x="64" y="128"/>
                  </a:lnTo>
                  <a:lnTo>
                    <a:pt x="62" y="132"/>
                  </a:lnTo>
                  <a:lnTo>
                    <a:pt x="56" y="134"/>
                  </a:lnTo>
                  <a:lnTo>
                    <a:pt x="54" y="136"/>
                  </a:lnTo>
                  <a:lnTo>
                    <a:pt x="50" y="140"/>
                  </a:lnTo>
                  <a:lnTo>
                    <a:pt x="48" y="140"/>
                  </a:lnTo>
                  <a:lnTo>
                    <a:pt x="42" y="140"/>
                  </a:lnTo>
                  <a:lnTo>
                    <a:pt x="38" y="136"/>
                  </a:lnTo>
                  <a:lnTo>
                    <a:pt x="36" y="130"/>
                  </a:lnTo>
                  <a:lnTo>
                    <a:pt x="36" y="124"/>
                  </a:lnTo>
                  <a:lnTo>
                    <a:pt x="34" y="122"/>
                  </a:lnTo>
                  <a:lnTo>
                    <a:pt x="30" y="120"/>
                  </a:lnTo>
                  <a:lnTo>
                    <a:pt x="24" y="120"/>
                  </a:lnTo>
                  <a:lnTo>
                    <a:pt x="18" y="120"/>
                  </a:lnTo>
                  <a:lnTo>
                    <a:pt x="20" y="116"/>
                  </a:lnTo>
                  <a:lnTo>
                    <a:pt x="22" y="112"/>
                  </a:lnTo>
                  <a:lnTo>
                    <a:pt x="24" y="108"/>
                  </a:lnTo>
                  <a:lnTo>
                    <a:pt x="26" y="104"/>
                  </a:lnTo>
                  <a:lnTo>
                    <a:pt x="24" y="100"/>
                  </a:lnTo>
                  <a:lnTo>
                    <a:pt x="22" y="98"/>
                  </a:lnTo>
                  <a:lnTo>
                    <a:pt x="24" y="94"/>
                  </a:lnTo>
                  <a:lnTo>
                    <a:pt x="24" y="90"/>
                  </a:lnTo>
                  <a:lnTo>
                    <a:pt x="24" y="84"/>
                  </a:lnTo>
                  <a:lnTo>
                    <a:pt x="22" y="80"/>
                  </a:lnTo>
                  <a:lnTo>
                    <a:pt x="24" y="70"/>
                  </a:lnTo>
                  <a:lnTo>
                    <a:pt x="28" y="64"/>
                  </a:lnTo>
                  <a:lnTo>
                    <a:pt x="32" y="54"/>
                  </a:lnTo>
                  <a:lnTo>
                    <a:pt x="34" y="42"/>
                  </a:lnTo>
                  <a:lnTo>
                    <a:pt x="32" y="38"/>
                  </a:lnTo>
                  <a:lnTo>
                    <a:pt x="30" y="36"/>
                  </a:lnTo>
                  <a:lnTo>
                    <a:pt x="16" y="36"/>
                  </a:lnTo>
                  <a:lnTo>
                    <a:pt x="10" y="34"/>
                  </a:lnTo>
                  <a:lnTo>
                    <a:pt x="6" y="30"/>
                  </a:lnTo>
                  <a:lnTo>
                    <a:pt x="6" y="26"/>
                  </a:lnTo>
                  <a:lnTo>
                    <a:pt x="4" y="22"/>
                  </a:lnTo>
                  <a:lnTo>
                    <a:pt x="2" y="18"/>
                  </a:lnTo>
                  <a:lnTo>
                    <a:pt x="0" y="16"/>
                  </a:lnTo>
                  <a:lnTo>
                    <a:pt x="0" y="12"/>
                  </a:lnTo>
                  <a:lnTo>
                    <a:pt x="0" y="10"/>
                  </a:lnTo>
                  <a:lnTo>
                    <a:pt x="4" y="8"/>
                  </a:lnTo>
                  <a:lnTo>
                    <a:pt x="12" y="6"/>
                  </a:lnTo>
                  <a:lnTo>
                    <a:pt x="12" y="2"/>
                  </a:lnTo>
                  <a:lnTo>
                    <a:pt x="14" y="0"/>
                  </a:lnTo>
                  <a:lnTo>
                    <a:pt x="20" y="0"/>
                  </a:lnTo>
                  <a:lnTo>
                    <a:pt x="40" y="2"/>
                  </a:lnTo>
                  <a:lnTo>
                    <a:pt x="60" y="4"/>
                  </a:lnTo>
                  <a:lnTo>
                    <a:pt x="80" y="8"/>
                  </a:lnTo>
                  <a:lnTo>
                    <a:pt x="102" y="10"/>
                  </a:lnTo>
                  <a:lnTo>
                    <a:pt x="124" y="16"/>
                  </a:lnTo>
                  <a:lnTo>
                    <a:pt x="136" y="18"/>
                  </a:lnTo>
                  <a:lnTo>
                    <a:pt x="150" y="20"/>
                  </a:lnTo>
                  <a:lnTo>
                    <a:pt x="152" y="20"/>
                  </a:lnTo>
                  <a:lnTo>
                    <a:pt x="154" y="22"/>
                  </a:lnTo>
                  <a:lnTo>
                    <a:pt x="160" y="26"/>
                  </a:lnTo>
                  <a:lnTo>
                    <a:pt x="174" y="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5" name="Freeform 155"/>
            <p:cNvSpPr>
              <a:spLocks/>
            </p:cNvSpPr>
            <p:nvPr/>
          </p:nvSpPr>
          <p:spPr bwMode="auto">
            <a:xfrm>
              <a:off x="5882463" y="1662622"/>
              <a:ext cx="198544" cy="180695"/>
            </a:xfrm>
            <a:custGeom>
              <a:avLst/>
              <a:gdLst>
                <a:gd name="T0" fmla="*/ 174 w 178"/>
                <a:gd name="T1" fmla="*/ 128 h 162"/>
                <a:gd name="T2" fmla="*/ 162 w 178"/>
                <a:gd name="T3" fmla="*/ 136 h 162"/>
                <a:gd name="T4" fmla="*/ 154 w 178"/>
                <a:gd name="T5" fmla="*/ 142 h 162"/>
                <a:gd name="T6" fmla="*/ 138 w 178"/>
                <a:gd name="T7" fmla="*/ 138 h 162"/>
                <a:gd name="T8" fmla="*/ 126 w 178"/>
                <a:gd name="T9" fmla="*/ 134 h 162"/>
                <a:gd name="T10" fmla="*/ 114 w 178"/>
                <a:gd name="T11" fmla="*/ 138 h 162"/>
                <a:gd name="T12" fmla="*/ 110 w 178"/>
                <a:gd name="T13" fmla="*/ 150 h 162"/>
                <a:gd name="T14" fmla="*/ 96 w 178"/>
                <a:gd name="T15" fmla="*/ 156 h 162"/>
                <a:gd name="T16" fmla="*/ 88 w 178"/>
                <a:gd name="T17" fmla="*/ 150 h 162"/>
                <a:gd name="T18" fmla="*/ 72 w 178"/>
                <a:gd name="T19" fmla="*/ 148 h 162"/>
                <a:gd name="T20" fmla="*/ 38 w 178"/>
                <a:gd name="T21" fmla="*/ 140 h 162"/>
                <a:gd name="T22" fmla="*/ 44 w 178"/>
                <a:gd name="T23" fmla="*/ 136 h 162"/>
                <a:gd name="T24" fmla="*/ 48 w 178"/>
                <a:gd name="T25" fmla="*/ 114 h 162"/>
                <a:gd name="T26" fmla="*/ 48 w 178"/>
                <a:gd name="T27" fmla="*/ 92 h 162"/>
                <a:gd name="T28" fmla="*/ 38 w 178"/>
                <a:gd name="T29" fmla="*/ 68 h 162"/>
                <a:gd name="T30" fmla="*/ 30 w 178"/>
                <a:gd name="T31" fmla="*/ 62 h 162"/>
                <a:gd name="T32" fmla="*/ 8 w 178"/>
                <a:gd name="T33" fmla="*/ 58 h 162"/>
                <a:gd name="T34" fmla="*/ 2 w 178"/>
                <a:gd name="T35" fmla="*/ 50 h 162"/>
                <a:gd name="T36" fmla="*/ 6 w 178"/>
                <a:gd name="T37" fmla="*/ 42 h 162"/>
                <a:gd name="T38" fmla="*/ 16 w 178"/>
                <a:gd name="T39" fmla="*/ 36 h 162"/>
                <a:gd name="T40" fmla="*/ 24 w 178"/>
                <a:gd name="T41" fmla="*/ 36 h 162"/>
                <a:gd name="T42" fmla="*/ 32 w 178"/>
                <a:gd name="T43" fmla="*/ 40 h 162"/>
                <a:gd name="T44" fmla="*/ 42 w 178"/>
                <a:gd name="T45" fmla="*/ 42 h 162"/>
                <a:gd name="T46" fmla="*/ 44 w 178"/>
                <a:gd name="T47" fmla="*/ 36 h 162"/>
                <a:gd name="T48" fmla="*/ 40 w 178"/>
                <a:gd name="T49" fmla="*/ 32 h 162"/>
                <a:gd name="T50" fmla="*/ 46 w 178"/>
                <a:gd name="T51" fmla="*/ 26 h 162"/>
                <a:gd name="T52" fmla="*/ 56 w 178"/>
                <a:gd name="T53" fmla="*/ 30 h 162"/>
                <a:gd name="T54" fmla="*/ 66 w 178"/>
                <a:gd name="T55" fmla="*/ 30 h 162"/>
                <a:gd name="T56" fmla="*/ 68 w 178"/>
                <a:gd name="T57" fmla="*/ 22 h 162"/>
                <a:gd name="T58" fmla="*/ 80 w 178"/>
                <a:gd name="T59" fmla="*/ 14 h 162"/>
                <a:gd name="T60" fmla="*/ 86 w 178"/>
                <a:gd name="T61" fmla="*/ 6 h 162"/>
                <a:gd name="T62" fmla="*/ 98 w 178"/>
                <a:gd name="T63" fmla="*/ 0 h 162"/>
                <a:gd name="T64" fmla="*/ 106 w 178"/>
                <a:gd name="T65" fmla="*/ 8 h 162"/>
                <a:gd name="T66" fmla="*/ 120 w 178"/>
                <a:gd name="T67" fmla="*/ 12 h 162"/>
                <a:gd name="T68" fmla="*/ 122 w 178"/>
                <a:gd name="T69" fmla="*/ 18 h 162"/>
                <a:gd name="T70" fmla="*/ 130 w 178"/>
                <a:gd name="T71" fmla="*/ 20 h 162"/>
                <a:gd name="T72" fmla="*/ 132 w 178"/>
                <a:gd name="T73" fmla="*/ 22 h 162"/>
                <a:gd name="T74" fmla="*/ 140 w 178"/>
                <a:gd name="T75" fmla="*/ 28 h 162"/>
                <a:gd name="T76" fmla="*/ 154 w 178"/>
                <a:gd name="T77" fmla="*/ 30 h 162"/>
                <a:gd name="T78" fmla="*/ 168 w 178"/>
                <a:gd name="T79" fmla="*/ 34 h 162"/>
                <a:gd name="T80" fmla="*/ 174 w 178"/>
                <a:gd name="T81" fmla="*/ 44 h 162"/>
                <a:gd name="T82" fmla="*/ 168 w 178"/>
                <a:gd name="T83" fmla="*/ 60 h 162"/>
                <a:gd name="T84" fmla="*/ 164 w 178"/>
                <a:gd name="T85" fmla="*/ 64 h 162"/>
                <a:gd name="T86" fmla="*/ 158 w 178"/>
                <a:gd name="T87" fmla="*/ 70 h 162"/>
                <a:gd name="T88" fmla="*/ 150 w 178"/>
                <a:gd name="T89" fmla="*/ 82 h 162"/>
                <a:gd name="T90" fmla="*/ 154 w 178"/>
                <a:gd name="T91" fmla="*/ 88 h 162"/>
                <a:gd name="T92" fmla="*/ 154 w 178"/>
                <a:gd name="T93" fmla="*/ 84 h 162"/>
                <a:gd name="T94" fmla="*/ 160 w 178"/>
                <a:gd name="T95" fmla="*/ 84 h 162"/>
                <a:gd name="T96" fmla="*/ 162 w 178"/>
                <a:gd name="T97" fmla="*/ 96 h 162"/>
                <a:gd name="T98" fmla="*/ 166 w 178"/>
                <a:gd name="T99" fmla="*/ 100 h 162"/>
                <a:gd name="T100" fmla="*/ 158 w 178"/>
                <a:gd name="T101" fmla="*/ 108 h 162"/>
                <a:gd name="T102" fmla="*/ 170 w 178"/>
                <a:gd name="T103" fmla="*/ 124 h 162"/>
                <a:gd name="T104" fmla="*/ 178 w 178"/>
                <a:gd name="T105" fmla="*/ 12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8" h="162">
                  <a:moveTo>
                    <a:pt x="178" y="128"/>
                  </a:moveTo>
                  <a:lnTo>
                    <a:pt x="174" y="128"/>
                  </a:lnTo>
                  <a:lnTo>
                    <a:pt x="168" y="132"/>
                  </a:lnTo>
                  <a:lnTo>
                    <a:pt x="162" y="136"/>
                  </a:lnTo>
                  <a:lnTo>
                    <a:pt x="158" y="140"/>
                  </a:lnTo>
                  <a:lnTo>
                    <a:pt x="154" y="142"/>
                  </a:lnTo>
                  <a:lnTo>
                    <a:pt x="146" y="140"/>
                  </a:lnTo>
                  <a:lnTo>
                    <a:pt x="138" y="138"/>
                  </a:lnTo>
                  <a:lnTo>
                    <a:pt x="132" y="134"/>
                  </a:lnTo>
                  <a:lnTo>
                    <a:pt x="126" y="134"/>
                  </a:lnTo>
                  <a:lnTo>
                    <a:pt x="120" y="134"/>
                  </a:lnTo>
                  <a:lnTo>
                    <a:pt x="114" y="138"/>
                  </a:lnTo>
                  <a:lnTo>
                    <a:pt x="110" y="142"/>
                  </a:lnTo>
                  <a:lnTo>
                    <a:pt x="110" y="150"/>
                  </a:lnTo>
                  <a:lnTo>
                    <a:pt x="110" y="162"/>
                  </a:lnTo>
                  <a:lnTo>
                    <a:pt x="96" y="156"/>
                  </a:lnTo>
                  <a:lnTo>
                    <a:pt x="90" y="152"/>
                  </a:lnTo>
                  <a:lnTo>
                    <a:pt x="88" y="150"/>
                  </a:lnTo>
                  <a:lnTo>
                    <a:pt x="86" y="150"/>
                  </a:lnTo>
                  <a:lnTo>
                    <a:pt x="72" y="148"/>
                  </a:lnTo>
                  <a:lnTo>
                    <a:pt x="60" y="146"/>
                  </a:lnTo>
                  <a:lnTo>
                    <a:pt x="38" y="140"/>
                  </a:lnTo>
                  <a:lnTo>
                    <a:pt x="42" y="138"/>
                  </a:lnTo>
                  <a:lnTo>
                    <a:pt x="44" y="136"/>
                  </a:lnTo>
                  <a:lnTo>
                    <a:pt x="46" y="126"/>
                  </a:lnTo>
                  <a:lnTo>
                    <a:pt x="48" y="114"/>
                  </a:lnTo>
                  <a:lnTo>
                    <a:pt x="48" y="106"/>
                  </a:lnTo>
                  <a:lnTo>
                    <a:pt x="48" y="92"/>
                  </a:lnTo>
                  <a:lnTo>
                    <a:pt x="44" y="80"/>
                  </a:lnTo>
                  <a:lnTo>
                    <a:pt x="38" y="68"/>
                  </a:lnTo>
                  <a:lnTo>
                    <a:pt x="34" y="64"/>
                  </a:lnTo>
                  <a:lnTo>
                    <a:pt x="30" y="62"/>
                  </a:lnTo>
                  <a:lnTo>
                    <a:pt x="12" y="60"/>
                  </a:lnTo>
                  <a:lnTo>
                    <a:pt x="8" y="58"/>
                  </a:lnTo>
                  <a:lnTo>
                    <a:pt x="4" y="54"/>
                  </a:lnTo>
                  <a:lnTo>
                    <a:pt x="2" y="50"/>
                  </a:lnTo>
                  <a:lnTo>
                    <a:pt x="0" y="44"/>
                  </a:lnTo>
                  <a:lnTo>
                    <a:pt x="6" y="42"/>
                  </a:lnTo>
                  <a:lnTo>
                    <a:pt x="12" y="40"/>
                  </a:lnTo>
                  <a:lnTo>
                    <a:pt x="16" y="36"/>
                  </a:lnTo>
                  <a:lnTo>
                    <a:pt x="20" y="36"/>
                  </a:lnTo>
                  <a:lnTo>
                    <a:pt x="24" y="36"/>
                  </a:lnTo>
                  <a:lnTo>
                    <a:pt x="28" y="38"/>
                  </a:lnTo>
                  <a:lnTo>
                    <a:pt x="32" y="40"/>
                  </a:lnTo>
                  <a:lnTo>
                    <a:pt x="38" y="42"/>
                  </a:lnTo>
                  <a:lnTo>
                    <a:pt x="42" y="42"/>
                  </a:lnTo>
                  <a:lnTo>
                    <a:pt x="44" y="40"/>
                  </a:lnTo>
                  <a:lnTo>
                    <a:pt x="44" y="36"/>
                  </a:lnTo>
                  <a:lnTo>
                    <a:pt x="44" y="34"/>
                  </a:lnTo>
                  <a:lnTo>
                    <a:pt x="40" y="32"/>
                  </a:lnTo>
                  <a:lnTo>
                    <a:pt x="40" y="26"/>
                  </a:lnTo>
                  <a:lnTo>
                    <a:pt x="46" y="26"/>
                  </a:lnTo>
                  <a:lnTo>
                    <a:pt x="50" y="28"/>
                  </a:lnTo>
                  <a:lnTo>
                    <a:pt x="56" y="30"/>
                  </a:lnTo>
                  <a:lnTo>
                    <a:pt x="62" y="30"/>
                  </a:lnTo>
                  <a:lnTo>
                    <a:pt x="66" y="30"/>
                  </a:lnTo>
                  <a:lnTo>
                    <a:pt x="66" y="28"/>
                  </a:lnTo>
                  <a:lnTo>
                    <a:pt x="68" y="22"/>
                  </a:lnTo>
                  <a:lnTo>
                    <a:pt x="72" y="18"/>
                  </a:lnTo>
                  <a:lnTo>
                    <a:pt x="80" y="14"/>
                  </a:lnTo>
                  <a:lnTo>
                    <a:pt x="86" y="10"/>
                  </a:lnTo>
                  <a:lnTo>
                    <a:pt x="86" y="6"/>
                  </a:lnTo>
                  <a:lnTo>
                    <a:pt x="88" y="2"/>
                  </a:lnTo>
                  <a:lnTo>
                    <a:pt x="98" y="0"/>
                  </a:lnTo>
                  <a:lnTo>
                    <a:pt x="100" y="4"/>
                  </a:lnTo>
                  <a:lnTo>
                    <a:pt x="106" y="8"/>
                  </a:lnTo>
                  <a:lnTo>
                    <a:pt x="112" y="10"/>
                  </a:lnTo>
                  <a:lnTo>
                    <a:pt x="120" y="12"/>
                  </a:lnTo>
                  <a:lnTo>
                    <a:pt x="120" y="16"/>
                  </a:lnTo>
                  <a:lnTo>
                    <a:pt x="122" y="18"/>
                  </a:lnTo>
                  <a:lnTo>
                    <a:pt x="126" y="20"/>
                  </a:lnTo>
                  <a:lnTo>
                    <a:pt x="130" y="20"/>
                  </a:lnTo>
                  <a:lnTo>
                    <a:pt x="130" y="22"/>
                  </a:lnTo>
                  <a:lnTo>
                    <a:pt x="132" y="22"/>
                  </a:lnTo>
                  <a:lnTo>
                    <a:pt x="136" y="26"/>
                  </a:lnTo>
                  <a:lnTo>
                    <a:pt x="140" y="28"/>
                  </a:lnTo>
                  <a:lnTo>
                    <a:pt x="150" y="28"/>
                  </a:lnTo>
                  <a:lnTo>
                    <a:pt x="154" y="30"/>
                  </a:lnTo>
                  <a:lnTo>
                    <a:pt x="160" y="32"/>
                  </a:lnTo>
                  <a:lnTo>
                    <a:pt x="168" y="34"/>
                  </a:lnTo>
                  <a:lnTo>
                    <a:pt x="176" y="36"/>
                  </a:lnTo>
                  <a:lnTo>
                    <a:pt x="174" y="44"/>
                  </a:lnTo>
                  <a:lnTo>
                    <a:pt x="172" y="54"/>
                  </a:lnTo>
                  <a:lnTo>
                    <a:pt x="168" y="60"/>
                  </a:lnTo>
                  <a:lnTo>
                    <a:pt x="166" y="62"/>
                  </a:lnTo>
                  <a:lnTo>
                    <a:pt x="164" y="64"/>
                  </a:lnTo>
                  <a:lnTo>
                    <a:pt x="162" y="68"/>
                  </a:lnTo>
                  <a:lnTo>
                    <a:pt x="158" y="70"/>
                  </a:lnTo>
                  <a:lnTo>
                    <a:pt x="154" y="74"/>
                  </a:lnTo>
                  <a:lnTo>
                    <a:pt x="150" y="82"/>
                  </a:lnTo>
                  <a:lnTo>
                    <a:pt x="150" y="88"/>
                  </a:lnTo>
                  <a:lnTo>
                    <a:pt x="154" y="88"/>
                  </a:lnTo>
                  <a:lnTo>
                    <a:pt x="154" y="86"/>
                  </a:lnTo>
                  <a:lnTo>
                    <a:pt x="154" y="84"/>
                  </a:lnTo>
                  <a:lnTo>
                    <a:pt x="158" y="86"/>
                  </a:lnTo>
                  <a:lnTo>
                    <a:pt x="160" y="84"/>
                  </a:lnTo>
                  <a:lnTo>
                    <a:pt x="162" y="94"/>
                  </a:lnTo>
                  <a:lnTo>
                    <a:pt x="162" y="96"/>
                  </a:lnTo>
                  <a:lnTo>
                    <a:pt x="164" y="98"/>
                  </a:lnTo>
                  <a:lnTo>
                    <a:pt x="166" y="100"/>
                  </a:lnTo>
                  <a:lnTo>
                    <a:pt x="166" y="102"/>
                  </a:lnTo>
                  <a:lnTo>
                    <a:pt x="158" y="108"/>
                  </a:lnTo>
                  <a:lnTo>
                    <a:pt x="166" y="118"/>
                  </a:lnTo>
                  <a:lnTo>
                    <a:pt x="170" y="124"/>
                  </a:lnTo>
                  <a:lnTo>
                    <a:pt x="176" y="128"/>
                  </a:lnTo>
                  <a:lnTo>
                    <a:pt x="178" y="1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6" name="Freeform 156"/>
            <p:cNvSpPr>
              <a:spLocks/>
            </p:cNvSpPr>
            <p:nvPr/>
          </p:nvSpPr>
          <p:spPr bwMode="auto">
            <a:xfrm>
              <a:off x="5991774" y="1655929"/>
              <a:ext cx="60233" cy="37924"/>
            </a:xfrm>
            <a:custGeom>
              <a:avLst/>
              <a:gdLst>
                <a:gd name="T0" fmla="*/ 46 w 54"/>
                <a:gd name="T1" fmla="*/ 34 h 34"/>
                <a:gd name="T2" fmla="*/ 46 w 54"/>
                <a:gd name="T3" fmla="*/ 32 h 34"/>
                <a:gd name="T4" fmla="*/ 46 w 54"/>
                <a:gd name="T5" fmla="*/ 30 h 34"/>
                <a:gd name="T6" fmla="*/ 44 w 54"/>
                <a:gd name="T7" fmla="*/ 28 h 34"/>
                <a:gd name="T8" fmla="*/ 46 w 54"/>
                <a:gd name="T9" fmla="*/ 26 h 34"/>
                <a:gd name="T10" fmla="*/ 48 w 54"/>
                <a:gd name="T11" fmla="*/ 22 h 34"/>
                <a:gd name="T12" fmla="*/ 52 w 54"/>
                <a:gd name="T13" fmla="*/ 20 h 34"/>
                <a:gd name="T14" fmla="*/ 54 w 54"/>
                <a:gd name="T15" fmla="*/ 16 h 34"/>
                <a:gd name="T16" fmla="*/ 52 w 54"/>
                <a:gd name="T17" fmla="*/ 12 h 34"/>
                <a:gd name="T18" fmla="*/ 50 w 54"/>
                <a:gd name="T19" fmla="*/ 10 h 34"/>
                <a:gd name="T20" fmla="*/ 44 w 54"/>
                <a:gd name="T21" fmla="*/ 6 h 34"/>
                <a:gd name="T22" fmla="*/ 30 w 54"/>
                <a:gd name="T23" fmla="*/ 0 h 34"/>
                <a:gd name="T24" fmla="*/ 16 w 54"/>
                <a:gd name="T25" fmla="*/ 4 h 34"/>
                <a:gd name="T26" fmla="*/ 12 w 54"/>
                <a:gd name="T27" fmla="*/ 2 h 34"/>
                <a:gd name="T28" fmla="*/ 10 w 54"/>
                <a:gd name="T29" fmla="*/ 0 h 34"/>
                <a:gd name="T30" fmla="*/ 0 w 54"/>
                <a:gd name="T31" fmla="*/ 6 h 34"/>
                <a:gd name="T32" fmla="*/ 2 w 54"/>
                <a:gd name="T33" fmla="*/ 10 h 34"/>
                <a:gd name="T34" fmla="*/ 8 w 54"/>
                <a:gd name="T35" fmla="*/ 14 h 34"/>
                <a:gd name="T36" fmla="*/ 14 w 54"/>
                <a:gd name="T37" fmla="*/ 16 h 34"/>
                <a:gd name="T38" fmla="*/ 22 w 54"/>
                <a:gd name="T39" fmla="*/ 18 h 34"/>
                <a:gd name="T40" fmla="*/ 22 w 54"/>
                <a:gd name="T41" fmla="*/ 22 h 34"/>
                <a:gd name="T42" fmla="*/ 24 w 54"/>
                <a:gd name="T43" fmla="*/ 24 h 34"/>
                <a:gd name="T44" fmla="*/ 28 w 54"/>
                <a:gd name="T45" fmla="*/ 26 h 34"/>
                <a:gd name="T46" fmla="*/ 32 w 54"/>
                <a:gd name="T47" fmla="*/ 26 h 34"/>
                <a:gd name="T48" fmla="*/ 32 w 54"/>
                <a:gd name="T49" fmla="*/ 28 h 34"/>
                <a:gd name="T50" fmla="*/ 34 w 54"/>
                <a:gd name="T51" fmla="*/ 28 h 34"/>
                <a:gd name="T52" fmla="*/ 38 w 54"/>
                <a:gd name="T53" fmla="*/ 32 h 34"/>
                <a:gd name="T54" fmla="*/ 42 w 54"/>
                <a:gd name="T55" fmla="*/ 34 h 34"/>
                <a:gd name="T56" fmla="*/ 46 w 54"/>
                <a:gd name="T5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34">
                  <a:moveTo>
                    <a:pt x="46" y="34"/>
                  </a:moveTo>
                  <a:lnTo>
                    <a:pt x="46" y="32"/>
                  </a:lnTo>
                  <a:lnTo>
                    <a:pt x="46" y="30"/>
                  </a:lnTo>
                  <a:lnTo>
                    <a:pt x="44" y="28"/>
                  </a:lnTo>
                  <a:lnTo>
                    <a:pt x="46" y="26"/>
                  </a:lnTo>
                  <a:lnTo>
                    <a:pt x="48" y="22"/>
                  </a:lnTo>
                  <a:lnTo>
                    <a:pt x="52" y="20"/>
                  </a:lnTo>
                  <a:lnTo>
                    <a:pt x="54" y="16"/>
                  </a:lnTo>
                  <a:lnTo>
                    <a:pt x="52" y="12"/>
                  </a:lnTo>
                  <a:lnTo>
                    <a:pt x="50" y="10"/>
                  </a:lnTo>
                  <a:lnTo>
                    <a:pt x="44" y="6"/>
                  </a:lnTo>
                  <a:lnTo>
                    <a:pt x="30" y="0"/>
                  </a:lnTo>
                  <a:lnTo>
                    <a:pt x="16" y="4"/>
                  </a:lnTo>
                  <a:lnTo>
                    <a:pt x="12" y="2"/>
                  </a:lnTo>
                  <a:lnTo>
                    <a:pt x="10" y="0"/>
                  </a:lnTo>
                  <a:lnTo>
                    <a:pt x="0" y="6"/>
                  </a:lnTo>
                  <a:lnTo>
                    <a:pt x="2" y="10"/>
                  </a:lnTo>
                  <a:lnTo>
                    <a:pt x="8" y="14"/>
                  </a:lnTo>
                  <a:lnTo>
                    <a:pt x="14" y="16"/>
                  </a:lnTo>
                  <a:lnTo>
                    <a:pt x="22" y="18"/>
                  </a:lnTo>
                  <a:lnTo>
                    <a:pt x="22" y="22"/>
                  </a:lnTo>
                  <a:lnTo>
                    <a:pt x="24" y="24"/>
                  </a:lnTo>
                  <a:lnTo>
                    <a:pt x="28" y="26"/>
                  </a:lnTo>
                  <a:lnTo>
                    <a:pt x="32" y="26"/>
                  </a:lnTo>
                  <a:lnTo>
                    <a:pt x="32" y="28"/>
                  </a:lnTo>
                  <a:lnTo>
                    <a:pt x="34" y="28"/>
                  </a:lnTo>
                  <a:lnTo>
                    <a:pt x="38" y="32"/>
                  </a:lnTo>
                  <a:lnTo>
                    <a:pt x="42" y="34"/>
                  </a:lnTo>
                  <a:lnTo>
                    <a:pt x="46" y="3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7" name="Freeform 157"/>
            <p:cNvSpPr>
              <a:spLocks/>
            </p:cNvSpPr>
            <p:nvPr/>
          </p:nvSpPr>
          <p:spPr bwMode="auto">
            <a:xfrm>
              <a:off x="6002928" y="1609083"/>
              <a:ext cx="55771" cy="55770"/>
            </a:xfrm>
            <a:custGeom>
              <a:avLst/>
              <a:gdLst>
                <a:gd name="T0" fmla="*/ 50 w 50"/>
                <a:gd name="T1" fmla="*/ 0 h 50"/>
                <a:gd name="T2" fmla="*/ 50 w 50"/>
                <a:gd name="T3" fmla="*/ 10 h 50"/>
                <a:gd name="T4" fmla="*/ 48 w 50"/>
                <a:gd name="T5" fmla="*/ 18 h 50"/>
                <a:gd name="T6" fmla="*/ 48 w 50"/>
                <a:gd name="T7" fmla="*/ 24 h 50"/>
                <a:gd name="T8" fmla="*/ 50 w 50"/>
                <a:gd name="T9" fmla="*/ 24 h 50"/>
                <a:gd name="T10" fmla="*/ 46 w 50"/>
                <a:gd name="T11" fmla="*/ 30 h 50"/>
                <a:gd name="T12" fmla="*/ 44 w 50"/>
                <a:gd name="T13" fmla="*/ 34 h 50"/>
                <a:gd name="T14" fmla="*/ 42 w 50"/>
                <a:gd name="T15" fmla="*/ 38 h 50"/>
                <a:gd name="T16" fmla="*/ 40 w 50"/>
                <a:gd name="T17" fmla="*/ 44 h 50"/>
                <a:gd name="T18" fmla="*/ 38 w 50"/>
                <a:gd name="T19" fmla="*/ 48 h 50"/>
                <a:gd name="T20" fmla="*/ 36 w 50"/>
                <a:gd name="T21" fmla="*/ 50 h 50"/>
                <a:gd name="T22" fmla="*/ 26 w 50"/>
                <a:gd name="T23" fmla="*/ 46 h 50"/>
                <a:gd name="T24" fmla="*/ 20 w 50"/>
                <a:gd name="T25" fmla="*/ 42 h 50"/>
                <a:gd name="T26" fmla="*/ 6 w 50"/>
                <a:gd name="T27" fmla="*/ 46 h 50"/>
                <a:gd name="T28" fmla="*/ 2 w 50"/>
                <a:gd name="T29" fmla="*/ 44 h 50"/>
                <a:gd name="T30" fmla="*/ 0 w 50"/>
                <a:gd name="T31" fmla="*/ 42 h 50"/>
                <a:gd name="T32" fmla="*/ 10 w 50"/>
                <a:gd name="T33" fmla="*/ 36 h 50"/>
                <a:gd name="T34" fmla="*/ 14 w 50"/>
                <a:gd name="T35" fmla="*/ 30 h 50"/>
                <a:gd name="T36" fmla="*/ 18 w 50"/>
                <a:gd name="T37" fmla="*/ 24 h 50"/>
                <a:gd name="T38" fmla="*/ 20 w 50"/>
                <a:gd name="T39" fmla="*/ 18 h 50"/>
                <a:gd name="T40" fmla="*/ 22 w 50"/>
                <a:gd name="T41" fmla="*/ 14 h 50"/>
                <a:gd name="T42" fmla="*/ 28 w 50"/>
                <a:gd name="T43" fmla="*/ 14 h 50"/>
                <a:gd name="T44" fmla="*/ 32 w 50"/>
                <a:gd name="T45" fmla="*/ 6 h 50"/>
                <a:gd name="T46" fmla="*/ 38 w 50"/>
                <a:gd name="T47" fmla="*/ 4 h 50"/>
                <a:gd name="T48" fmla="*/ 42 w 50"/>
                <a:gd name="T49" fmla="*/ 2 h 50"/>
                <a:gd name="T50" fmla="*/ 50 w 50"/>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50">
                  <a:moveTo>
                    <a:pt x="50" y="0"/>
                  </a:moveTo>
                  <a:lnTo>
                    <a:pt x="50" y="10"/>
                  </a:lnTo>
                  <a:lnTo>
                    <a:pt x="48" y="18"/>
                  </a:lnTo>
                  <a:lnTo>
                    <a:pt x="48" y="24"/>
                  </a:lnTo>
                  <a:lnTo>
                    <a:pt x="50" y="24"/>
                  </a:lnTo>
                  <a:lnTo>
                    <a:pt x="46" y="30"/>
                  </a:lnTo>
                  <a:lnTo>
                    <a:pt x="44" y="34"/>
                  </a:lnTo>
                  <a:lnTo>
                    <a:pt x="42" y="38"/>
                  </a:lnTo>
                  <a:lnTo>
                    <a:pt x="40" y="44"/>
                  </a:lnTo>
                  <a:lnTo>
                    <a:pt x="38" y="48"/>
                  </a:lnTo>
                  <a:lnTo>
                    <a:pt x="36" y="50"/>
                  </a:lnTo>
                  <a:lnTo>
                    <a:pt x="26" y="46"/>
                  </a:lnTo>
                  <a:lnTo>
                    <a:pt x="20" y="42"/>
                  </a:lnTo>
                  <a:lnTo>
                    <a:pt x="6" y="46"/>
                  </a:lnTo>
                  <a:lnTo>
                    <a:pt x="2" y="44"/>
                  </a:lnTo>
                  <a:lnTo>
                    <a:pt x="0" y="42"/>
                  </a:lnTo>
                  <a:lnTo>
                    <a:pt x="10" y="36"/>
                  </a:lnTo>
                  <a:lnTo>
                    <a:pt x="14" y="30"/>
                  </a:lnTo>
                  <a:lnTo>
                    <a:pt x="18" y="24"/>
                  </a:lnTo>
                  <a:lnTo>
                    <a:pt x="20" y="18"/>
                  </a:lnTo>
                  <a:lnTo>
                    <a:pt x="22" y="14"/>
                  </a:lnTo>
                  <a:lnTo>
                    <a:pt x="28" y="14"/>
                  </a:lnTo>
                  <a:lnTo>
                    <a:pt x="32" y="6"/>
                  </a:lnTo>
                  <a:lnTo>
                    <a:pt x="38" y="4"/>
                  </a:lnTo>
                  <a:lnTo>
                    <a:pt x="42" y="2"/>
                  </a:lnTo>
                  <a:lnTo>
                    <a:pt x="5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8" name="Freeform 158"/>
            <p:cNvSpPr>
              <a:spLocks/>
            </p:cNvSpPr>
            <p:nvPr/>
          </p:nvSpPr>
          <p:spPr bwMode="auto">
            <a:xfrm>
              <a:off x="6076545" y="1531004"/>
              <a:ext cx="35693" cy="58001"/>
            </a:xfrm>
            <a:custGeom>
              <a:avLst/>
              <a:gdLst>
                <a:gd name="T0" fmla="*/ 22 w 32"/>
                <a:gd name="T1" fmla="*/ 52 h 52"/>
                <a:gd name="T2" fmla="*/ 8 w 32"/>
                <a:gd name="T3" fmla="*/ 52 h 52"/>
                <a:gd name="T4" fmla="*/ 10 w 32"/>
                <a:gd name="T5" fmla="*/ 52 h 52"/>
                <a:gd name="T6" fmla="*/ 12 w 32"/>
                <a:gd name="T7" fmla="*/ 50 h 52"/>
                <a:gd name="T8" fmla="*/ 6 w 32"/>
                <a:gd name="T9" fmla="*/ 50 h 52"/>
                <a:gd name="T10" fmla="*/ 6 w 32"/>
                <a:gd name="T11" fmla="*/ 42 h 52"/>
                <a:gd name="T12" fmla="*/ 4 w 32"/>
                <a:gd name="T13" fmla="*/ 38 h 52"/>
                <a:gd name="T14" fmla="*/ 2 w 32"/>
                <a:gd name="T15" fmla="*/ 32 h 52"/>
                <a:gd name="T16" fmla="*/ 0 w 32"/>
                <a:gd name="T17" fmla="*/ 26 h 52"/>
                <a:gd name="T18" fmla="*/ 2 w 32"/>
                <a:gd name="T19" fmla="*/ 22 h 52"/>
                <a:gd name="T20" fmla="*/ 4 w 32"/>
                <a:gd name="T21" fmla="*/ 18 h 52"/>
                <a:gd name="T22" fmla="*/ 12 w 32"/>
                <a:gd name="T23" fmla="*/ 12 h 52"/>
                <a:gd name="T24" fmla="*/ 28 w 32"/>
                <a:gd name="T25" fmla="*/ 0 h 52"/>
                <a:gd name="T26" fmla="*/ 28 w 32"/>
                <a:gd name="T27" fmla="*/ 14 h 52"/>
                <a:gd name="T28" fmla="*/ 26 w 32"/>
                <a:gd name="T29" fmla="*/ 16 h 52"/>
                <a:gd name="T30" fmla="*/ 28 w 32"/>
                <a:gd name="T31" fmla="*/ 18 h 52"/>
                <a:gd name="T32" fmla="*/ 32 w 32"/>
                <a:gd name="T33" fmla="*/ 20 h 52"/>
                <a:gd name="T34" fmla="*/ 30 w 32"/>
                <a:gd name="T35" fmla="*/ 24 h 52"/>
                <a:gd name="T36" fmla="*/ 28 w 32"/>
                <a:gd name="T37" fmla="*/ 28 h 52"/>
                <a:gd name="T38" fmla="*/ 26 w 32"/>
                <a:gd name="T39" fmla="*/ 28 h 52"/>
                <a:gd name="T40" fmla="*/ 22 w 32"/>
                <a:gd name="T41" fmla="*/ 30 h 52"/>
                <a:gd name="T42" fmla="*/ 24 w 32"/>
                <a:gd name="T43" fmla="*/ 36 h 52"/>
                <a:gd name="T44" fmla="*/ 28 w 32"/>
                <a:gd name="T45" fmla="*/ 40 h 52"/>
                <a:gd name="T46" fmla="*/ 22 w 32"/>
                <a:gd name="T47" fmla="*/ 40 h 52"/>
                <a:gd name="T48" fmla="*/ 22 w 32"/>
                <a:gd name="T4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52">
                  <a:moveTo>
                    <a:pt x="22" y="52"/>
                  </a:moveTo>
                  <a:lnTo>
                    <a:pt x="8" y="52"/>
                  </a:lnTo>
                  <a:lnTo>
                    <a:pt x="10" y="52"/>
                  </a:lnTo>
                  <a:lnTo>
                    <a:pt x="12" y="50"/>
                  </a:lnTo>
                  <a:lnTo>
                    <a:pt x="6" y="50"/>
                  </a:lnTo>
                  <a:lnTo>
                    <a:pt x="6" y="42"/>
                  </a:lnTo>
                  <a:lnTo>
                    <a:pt x="4" y="38"/>
                  </a:lnTo>
                  <a:lnTo>
                    <a:pt x="2" y="32"/>
                  </a:lnTo>
                  <a:lnTo>
                    <a:pt x="0" y="26"/>
                  </a:lnTo>
                  <a:lnTo>
                    <a:pt x="2" y="22"/>
                  </a:lnTo>
                  <a:lnTo>
                    <a:pt x="4" y="18"/>
                  </a:lnTo>
                  <a:lnTo>
                    <a:pt x="12" y="12"/>
                  </a:lnTo>
                  <a:lnTo>
                    <a:pt x="28" y="0"/>
                  </a:lnTo>
                  <a:lnTo>
                    <a:pt x="28" y="14"/>
                  </a:lnTo>
                  <a:lnTo>
                    <a:pt x="26" y="16"/>
                  </a:lnTo>
                  <a:lnTo>
                    <a:pt x="28" y="18"/>
                  </a:lnTo>
                  <a:lnTo>
                    <a:pt x="32" y="20"/>
                  </a:lnTo>
                  <a:lnTo>
                    <a:pt x="30" y="24"/>
                  </a:lnTo>
                  <a:lnTo>
                    <a:pt x="28" y="28"/>
                  </a:lnTo>
                  <a:lnTo>
                    <a:pt x="26" y="28"/>
                  </a:lnTo>
                  <a:lnTo>
                    <a:pt x="22" y="30"/>
                  </a:lnTo>
                  <a:lnTo>
                    <a:pt x="24" y="36"/>
                  </a:lnTo>
                  <a:lnTo>
                    <a:pt x="28" y="40"/>
                  </a:lnTo>
                  <a:lnTo>
                    <a:pt x="22" y="40"/>
                  </a:lnTo>
                  <a:lnTo>
                    <a:pt x="22" y="5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49" name="Freeform 159"/>
            <p:cNvSpPr>
              <a:spLocks/>
            </p:cNvSpPr>
            <p:nvPr/>
          </p:nvSpPr>
          <p:spPr bwMode="auto">
            <a:xfrm>
              <a:off x="6043083" y="1589005"/>
              <a:ext cx="141657" cy="145002"/>
            </a:xfrm>
            <a:custGeom>
              <a:avLst/>
              <a:gdLst>
                <a:gd name="T0" fmla="*/ 22 w 127"/>
                <a:gd name="T1" fmla="*/ 128 h 130"/>
                <a:gd name="T2" fmla="*/ 40 w 127"/>
                <a:gd name="T3" fmla="*/ 126 h 130"/>
                <a:gd name="T4" fmla="*/ 52 w 127"/>
                <a:gd name="T5" fmla="*/ 130 h 130"/>
                <a:gd name="T6" fmla="*/ 62 w 127"/>
                <a:gd name="T7" fmla="*/ 130 h 130"/>
                <a:gd name="T8" fmla="*/ 80 w 127"/>
                <a:gd name="T9" fmla="*/ 130 h 130"/>
                <a:gd name="T10" fmla="*/ 102 w 127"/>
                <a:gd name="T11" fmla="*/ 126 h 130"/>
                <a:gd name="T12" fmla="*/ 102 w 127"/>
                <a:gd name="T13" fmla="*/ 116 h 130"/>
                <a:gd name="T14" fmla="*/ 110 w 127"/>
                <a:gd name="T15" fmla="*/ 110 h 130"/>
                <a:gd name="T16" fmla="*/ 108 w 127"/>
                <a:gd name="T17" fmla="*/ 102 h 130"/>
                <a:gd name="T18" fmla="*/ 92 w 127"/>
                <a:gd name="T19" fmla="*/ 90 h 130"/>
                <a:gd name="T20" fmla="*/ 90 w 127"/>
                <a:gd name="T21" fmla="*/ 80 h 130"/>
                <a:gd name="T22" fmla="*/ 121 w 127"/>
                <a:gd name="T23" fmla="*/ 70 h 130"/>
                <a:gd name="T24" fmla="*/ 127 w 127"/>
                <a:gd name="T25" fmla="*/ 60 h 130"/>
                <a:gd name="T26" fmla="*/ 114 w 127"/>
                <a:gd name="T27" fmla="*/ 34 h 130"/>
                <a:gd name="T28" fmla="*/ 110 w 127"/>
                <a:gd name="T29" fmla="*/ 12 h 130"/>
                <a:gd name="T30" fmla="*/ 102 w 127"/>
                <a:gd name="T31" fmla="*/ 6 h 130"/>
                <a:gd name="T32" fmla="*/ 92 w 127"/>
                <a:gd name="T33" fmla="*/ 4 h 130"/>
                <a:gd name="T34" fmla="*/ 80 w 127"/>
                <a:gd name="T35" fmla="*/ 10 h 130"/>
                <a:gd name="T36" fmla="*/ 70 w 127"/>
                <a:gd name="T37" fmla="*/ 12 h 130"/>
                <a:gd name="T38" fmla="*/ 52 w 127"/>
                <a:gd name="T39" fmla="*/ 0 h 130"/>
                <a:gd name="T40" fmla="*/ 40 w 127"/>
                <a:gd name="T41" fmla="*/ 8 h 130"/>
                <a:gd name="T42" fmla="*/ 50 w 127"/>
                <a:gd name="T43" fmla="*/ 20 h 130"/>
                <a:gd name="T44" fmla="*/ 42 w 127"/>
                <a:gd name="T45" fmla="*/ 16 h 130"/>
                <a:gd name="T46" fmla="*/ 38 w 127"/>
                <a:gd name="T47" fmla="*/ 18 h 130"/>
                <a:gd name="T48" fmla="*/ 34 w 127"/>
                <a:gd name="T49" fmla="*/ 20 h 130"/>
                <a:gd name="T50" fmla="*/ 26 w 127"/>
                <a:gd name="T51" fmla="*/ 18 h 130"/>
                <a:gd name="T52" fmla="*/ 14 w 127"/>
                <a:gd name="T53" fmla="*/ 18 h 130"/>
                <a:gd name="T54" fmla="*/ 12 w 127"/>
                <a:gd name="T55" fmla="*/ 36 h 130"/>
                <a:gd name="T56" fmla="*/ 14 w 127"/>
                <a:gd name="T57" fmla="*/ 42 h 130"/>
                <a:gd name="T58" fmla="*/ 8 w 127"/>
                <a:gd name="T59" fmla="*/ 52 h 130"/>
                <a:gd name="T60" fmla="*/ 4 w 127"/>
                <a:gd name="T61" fmla="*/ 62 h 130"/>
                <a:gd name="T62" fmla="*/ 0 w 127"/>
                <a:gd name="T63" fmla="*/ 68 h 130"/>
                <a:gd name="T64" fmla="*/ 8 w 127"/>
                <a:gd name="T65" fmla="*/ 76 h 130"/>
                <a:gd name="T66" fmla="*/ 6 w 127"/>
                <a:gd name="T67" fmla="*/ 80 h 130"/>
                <a:gd name="T68" fmla="*/ 10 w 127"/>
                <a:gd name="T69" fmla="*/ 92 h 130"/>
                <a:gd name="T70" fmla="*/ 10 w 127"/>
                <a:gd name="T71" fmla="*/ 96 h 130"/>
                <a:gd name="T72" fmla="*/ 24 w 127"/>
                <a:gd name="T73" fmla="*/ 100 h 130"/>
                <a:gd name="T74" fmla="*/ 30 w 127"/>
                <a:gd name="T75" fmla="*/ 112 h 130"/>
                <a:gd name="T76" fmla="*/ 24 w 127"/>
                <a:gd name="T77" fmla="*/ 12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7" h="130">
                  <a:moveTo>
                    <a:pt x="24" y="128"/>
                  </a:moveTo>
                  <a:lnTo>
                    <a:pt x="22" y="128"/>
                  </a:lnTo>
                  <a:lnTo>
                    <a:pt x="32" y="126"/>
                  </a:lnTo>
                  <a:lnTo>
                    <a:pt x="40" y="126"/>
                  </a:lnTo>
                  <a:lnTo>
                    <a:pt x="48" y="128"/>
                  </a:lnTo>
                  <a:lnTo>
                    <a:pt x="52" y="130"/>
                  </a:lnTo>
                  <a:lnTo>
                    <a:pt x="58" y="130"/>
                  </a:lnTo>
                  <a:lnTo>
                    <a:pt x="62" y="130"/>
                  </a:lnTo>
                  <a:lnTo>
                    <a:pt x="74" y="130"/>
                  </a:lnTo>
                  <a:lnTo>
                    <a:pt x="80" y="130"/>
                  </a:lnTo>
                  <a:lnTo>
                    <a:pt x="88" y="126"/>
                  </a:lnTo>
                  <a:lnTo>
                    <a:pt x="102" y="126"/>
                  </a:lnTo>
                  <a:lnTo>
                    <a:pt x="100" y="122"/>
                  </a:lnTo>
                  <a:lnTo>
                    <a:pt x="102" y="116"/>
                  </a:lnTo>
                  <a:lnTo>
                    <a:pt x="106" y="114"/>
                  </a:lnTo>
                  <a:lnTo>
                    <a:pt x="110" y="110"/>
                  </a:lnTo>
                  <a:lnTo>
                    <a:pt x="114" y="108"/>
                  </a:lnTo>
                  <a:lnTo>
                    <a:pt x="108" y="102"/>
                  </a:lnTo>
                  <a:lnTo>
                    <a:pt x="100" y="96"/>
                  </a:lnTo>
                  <a:lnTo>
                    <a:pt x="92" y="90"/>
                  </a:lnTo>
                  <a:lnTo>
                    <a:pt x="92" y="84"/>
                  </a:lnTo>
                  <a:lnTo>
                    <a:pt x="90" y="80"/>
                  </a:lnTo>
                  <a:lnTo>
                    <a:pt x="119" y="70"/>
                  </a:lnTo>
                  <a:lnTo>
                    <a:pt x="121" y="70"/>
                  </a:lnTo>
                  <a:lnTo>
                    <a:pt x="127" y="70"/>
                  </a:lnTo>
                  <a:lnTo>
                    <a:pt x="127" y="60"/>
                  </a:lnTo>
                  <a:lnTo>
                    <a:pt x="121" y="46"/>
                  </a:lnTo>
                  <a:lnTo>
                    <a:pt x="114" y="34"/>
                  </a:lnTo>
                  <a:lnTo>
                    <a:pt x="114" y="16"/>
                  </a:lnTo>
                  <a:lnTo>
                    <a:pt x="110" y="12"/>
                  </a:lnTo>
                  <a:lnTo>
                    <a:pt x="108" y="8"/>
                  </a:lnTo>
                  <a:lnTo>
                    <a:pt x="102" y="6"/>
                  </a:lnTo>
                  <a:lnTo>
                    <a:pt x="96" y="4"/>
                  </a:lnTo>
                  <a:lnTo>
                    <a:pt x="92" y="4"/>
                  </a:lnTo>
                  <a:lnTo>
                    <a:pt x="86" y="8"/>
                  </a:lnTo>
                  <a:lnTo>
                    <a:pt x="80" y="10"/>
                  </a:lnTo>
                  <a:lnTo>
                    <a:pt x="76" y="16"/>
                  </a:lnTo>
                  <a:lnTo>
                    <a:pt x="70" y="12"/>
                  </a:lnTo>
                  <a:lnTo>
                    <a:pt x="66" y="8"/>
                  </a:lnTo>
                  <a:lnTo>
                    <a:pt x="52" y="0"/>
                  </a:lnTo>
                  <a:lnTo>
                    <a:pt x="38" y="0"/>
                  </a:lnTo>
                  <a:lnTo>
                    <a:pt x="40" y="8"/>
                  </a:lnTo>
                  <a:lnTo>
                    <a:pt x="42" y="12"/>
                  </a:lnTo>
                  <a:lnTo>
                    <a:pt x="50" y="20"/>
                  </a:lnTo>
                  <a:lnTo>
                    <a:pt x="46" y="20"/>
                  </a:lnTo>
                  <a:lnTo>
                    <a:pt x="42" y="16"/>
                  </a:lnTo>
                  <a:lnTo>
                    <a:pt x="38" y="16"/>
                  </a:lnTo>
                  <a:lnTo>
                    <a:pt x="38" y="18"/>
                  </a:lnTo>
                  <a:lnTo>
                    <a:pt x="36" y="20"/>
                  </a:lnTo>
                  <a:lnTo>
                    <a:pt x="34" y="20"/>
                  </a:lnTo>
                  <a:lnTo>
                    <a:pt x="30" y="18"/>
                  </a:lnTo>
                  <a:lnTo>
                    <a:pt x="26" y="18"/>
                  </a:lnTo>
                  <a:lnTo>
                    <a:pt x="22" y="16"/>
                  </a:lnTo>
                  <a:lnTo>
                    <a:pt x="14" y="18"/>
                  </a:lnTo>
                  <a:lnTo>
                    <a:pt x="14" y="28"/>
                  </a:lnTo>
                  <a:lnTo>
                    <a:pt x="12" y="36"/>
                  </a:lnTo>
                  <a:lnTo>
                    <a:pt x="12" y="42"/>
                  </a:lnTo>
                  <a:lnTo>
                    <a:pt x="14" y="42"/>
                  </a:lnTo>
                  <a:lnTo>
                    <a:pt x="10" y="48"/>
                  </a:lnTo>
                  <a:lnTo>
                    <a:pt x="8" y="52"/>
                  </a:lnTo>
                  <a:lnTo>
                    <a:pt x="6" y="56"/>
                  </a:lnTo>
                  <a:lnTo>
                    <a:pt x="4" y="62"/>
                  </a:lnTo>
                  <a:lnTo>
                    <a:pt x="2" y="66"/>
                  </a:lnTo>
                  <a:lnTo>
                    <a:pt x="0" y="68"/>
                  </a:lnTo>
                  <a:lnTo>
                    <a:pt x="4" y="72"/>
                  </a:lnTo>
                  <a:lnTo>
                    <a:pt x="8" y="76"/>
                  </a:lnTo>
                  <a:lnTo>
                    <a:pt x="6" y="78"/>
                  </a:lnTo>
                  <a:lnTo>
                    <a:pt x="6" y="80"/>
                  </a:lnTo>
                  <a:lnTo>
                    <a:pt x="10" y="88"/>
                  </a:lnTo>
                  <a:lnTo>
                    <a:pt x="10" y="92"/>
                  </a:lnTo>
                  <a:lnTo>
                    <a:pt x="10" y="94"/>
                  </a:lnTo>
                  <a:lnTo>
                    <a:pt x="10" y="96"/>
                  </a:lnTo>
                  <a:lnTo>
                    <a:pt x="20" y="98"/>
                  </a:lnTo>
                  <a:lnTo>
                    <a:pt x="24" y="100"/>
                  </a:lnTo>
                  <a:lnTo>
                    <a:pt x="32" y="102"/>
                  </a:lnTo>
                  <a:lnTo>
                    <a:pt x="30" y="112"/>
                  </a:lnTo>
                  <a:lnTo>
                    <a:pt x="28" y="120"/>
                  </a:lnTo>
                  <a:lnTo>
                    <a:pt x="24" y="126"/>
                  </a:lnTo>
                  <a:lnTo>
                    <a:pt x="24" y="1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0" name="Freeform 160"/>
            <p:cNvSpPr>
              <a:spLocks/>
            </p:cNvSpPr>
            <p:nvPr/>
          </p:nvSpPr>
          <p:spPr bwMode="auto">
            <a:xfrm>
              <a:off x="6049775" y="1729546"/>
              <a:ext cx="66925" cy="33462"/>
            </a:xfrm>
            <a:custGeom>
              <a:avLst/>
              <a:gdLst>
                <a:gd name="T0" fmla="*/ 50 w 60"/>
                <a:gd name="T1" fmla="*/ 4 h 30"/>
                <a:gd name="T2" fmla="*/ 44 w 60"/>
                <a:gd name="T3" fmla="*/ 2 h 30"/>
                <a:gd name="T4" fmla="*/ 34 w 60"/>
                <a:gd name="T5" fmla="*/ 0 h 30"/>
                <a:gd name="T6" fmla="*/ 26 w 60"/>
                <a:gd name="T7" fmla="*/ 0 h 30"/>
                <a:gd name="T8" fmla="*/ 16 w 60"/>
                <a:gd name="T9" fmla="*/ 2 h 30"/>
                <a:gd name="T10" fmla="*/ 18 w 60"/>
                <a:gd name="T11" fmla="*/ 2 h 30"/>
                <a:gd name="T12" fmla="*/ 18 w 60"/>
                <a:gd name="T13" fmla="*/ 0 h 30"/>
                <a:gd name="T14" fmla="*/ 16 w 60"/>
                <a:gd name="T15" fmla="*/ 2 h 30"/>
                <a:gd name="T16" fmla="*/ 14 w 60"/>
                <a:gd name="T17" fmla="*/ 4 h 30"/>
                <a:gd name="T18" fmla="*/ 12 w 60"/>
                <a:gd name="T19" fmla="*/ 8 h 30"/>
                <a:gd name="T20" fmla="*/ 8 w 60"/>
                <a:gd name="T21" fmla="*/ 10 h 30"/>
                <a:gd name="T22" fmla="*/ 4 w 60"/>
                <a:gd name="T23" fmla="*/ 14 h 30"/>
                <a:gd name="T24" fmla="*/ 0 w 60"/>
                <a:gd name="T25" fmla="*/ 22 h 30"/>
                <a:gd name="T26" fmla="*/ 0 w 60"/>
                <a:gd name="T27" fmla="*/ 28 h 30"/>
                <a:gd name="T28" fmla="*/ 4 w 60"/>
                <a:gd name="T29" fmla="*/ 28 h 30"/>
                <a:gd name="T30" fmla="*/ 4 w 60"/>
                <a:gd name="T31" fmla="*/ 26 h 30"/>
                <a:gd name="T32" fmla="*/ 4 w 60"/>
                <a:gd name="T33" fmla="*/ 24 h 30"/>
                <a:gd name="T34" fmla="*/ 8 w 60"/>
                <a:gd name="T35" fmla="*/ 26 h 30"/>
                <a:gd name="T36" fmla="*/ 10 w 60"/>
                <a:gd name="T37" fmla="*/ 24 h 30"/>
                <a:gd name="T38" fmla="*/ 12 w 60"/>
                <a:gd name="T39" fmla="*/ 30 h 30"/>
                <a:gd name="T40" fmla="*/ 26 w 60"/>
                <a:gd name="T41" fmla="*/ 30 h 30"/>
                <a:gd name="T42" fmla="*/ 28 w 60"/>
                <a:gd name="T43" fmla="*/ 28 h 30"/>
                <a:gd name="T44" fmla="*/ 30 w 60"/>
                <a:gd name="T45" fmla="*/ 26 h 30"/>
                <a:gd name="T46" fmla="*/ 32 w 60"/>
                <a:gd name="T47" fmla="*/ 26 h 30"/>
                <a:gd name="T48" fmla="*/ 36 w 60"/>
                <a:gd name="T49" fmla="*/ 28 h 30"/>
                <a:gd name="T50" fmla="*/ 40 w 60"/>
                <a:gd name="T51" fmla="*/ 30 h 30"/>
                <a:gd name="T52" fmla="*/ 44 w 60"/>
                <a:gd name="T53" fmla="*/ 30 h 30"/>
                <a:gd name="T54" fmla="*/ 44 w 60"/>
                <a:gd name="T55" fmla="*/ 26 h 30"/>
                <a:gd name="T56" fmla="*/ 48 w 60"/>
                <a:gd name="T57" fmla="*/ 24 h 30"/>
                <a:gd name="T58" fmla="*/ 54 w 60"/>
                <a:gd name="T59" fmla="*/ 22 h 30"/>
                <a:gd name="T60" fmla="*/ 60 w 60"/>
                <a:gd name="T61" fmla="*/ 20 h 30"/>
                <a:gd name="T62" fmla="*/ 60 w 60"/>
                <a:gd name="T63" fmla="*/ 14 h 30"/>
                <a:gd name="T64" fmla="*/ 58 w 60"/>
                <a:gd name="T65" fmla="*/ 14 h 30"/>
                <a:gd name="T66" fmla="*/ 54 w 60"/>
                <a:gd name="T67" fmla="*/ 12 h 30"/>
                <a:gd name="T68" fmla="*/ 50 w 60"/>
                <a:gd name="T69" fmla="*/ 8 h 30"/>
                <a:gd name="T70" fmla="*/ 50 w 60"/>
                <a:gd name="T71"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30">
                  <a:moveTo>
                    <a:pt x="50" y="4"/>
                  </a:moveTo>
                  <a:lnTo>
                    <a:pt x="44" y="2"/>
                  </a:lnTo>
                  <a:lnTo>
                    <a:pt x="34" y="0"/>
                  </a:lnTo>
                  <a:lnTo>
                    <a:pt x="26" y="0"/>
                  </a:lnTo>
                  <a:lnTo>
                    <a:pt x="16" y="2"/>
                  </a:lnTo>
                  <a:lnTo>
                    <a:pt x="18" y="2"/>
                  </a:lnTo>
                  <a:lnTo>
                    <a:pt x="18" y="0"/>
                  </a:lnTo>
                  <a:lnTo>
                    <a:pt x="16" y="2"/>
                  </a:lnTo>
                  <a:lnTo>
                    <a:pt x="14" y="4"/>
                  </a:lnTo>
                  <a:lnTo>
                    <a:pt x="12" y="8"/>
                  </a:lnTo>
                  <a:lnTo>
                    <a:pt x="8" y="10"/>
                  </a:lnTo>
                  <a:lnTo>
                    <a:pt x="4" y="14"/>
                  </a:lnTo>
                  <a:lnTo>
                    <a:pt x="0" y="22"/>
                  </a:lnTo>
                  <a:lnTo>
                    <a:pt x="0" y="28"/>
                  </a:lnTo>
                  <a:lnTo>
                    <a:pt x="4" y="28"/>
                  </a:lnTo>
                  <a:lnTo>
                    <a:pt x="4" y="26"/>
                  </a:lnTo>
                  <a:lnTo>
                    <a:pt x="4" y="24"/>
                  </a:lnTo>
                  <a:lnTo>
                    <a:pt x="8" y="26"/>
                  </a:lnTo>
                  <a:lnTo>
                    <a:pt x="10" y="24"/>
                  </a:lnTo>
                  <a:lnTo>
                    <a:pt x="12" y="30"/>
                  </a:lnTo>
                  <a:lnTo>
                    <a:pt x="26" y="30"/>
                  </a:lnTo>
                  <a:lnTo>
                    <a:pt x="28" y="28"/>
                  </a:lnTo>
                  <a:lnTo>
                    <a:pt x="30" y="26"/>
                  </a:lnTo>
                  <a:lnTo>
                    <a:pt x="32" y="26"/>
                  </a:lnTo>
                  <a:lnTo>
                    <a:pt x="36" y="28"/>
                  </a:lnTo>
                  <a:lnTo>
                    <a:pt x="40" y="30"/>
                  </a:lnTo>
                  <a:lnTo>
                    <a:pt x="44" y="30"/>
                  </a:lnTo>
                  <a:lnTo>
                    <a:pt x="44" y="26"/>
                  </a:lnTo>
                  <a:lnTo>
                    <a:pt x="48" y="24"/>
                  </a:lnTo>
                  <a:lnTo>
                    <a:pt x="54" y="22"/>
                  </a:lnTo>
                  <a:lnTo>
                    <a:pt x="60" y="20"/>
                  </a:lnTo>
                  <a:lnTo>
                    <a:pt x="60" y="14"/>
                  </a:lnTo>
                  <a:lnTo>
                    <a:pt x="58" y="14"/>
                  </a:lnTo>
                  <a:lnTo>
                    <a:pt x="54" y="12"/>
                  </a:lnTo>
                  <a:lnTo>
                    <a:pt x="50" y="8"/>
                  </a:lnTo>
                  <a:lnTo>
                    <a:pt x="50"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1" name="Freeform 161"/>
            <p:cNvSpPr>
              <a:spLocks/>
            </p:cNvSpPr>
            <p:nvPr/>
          </p:nvSpPr>
          <p:spPr bwMode="auto">
            <a:xfrm>
              <a:off x="6105546" y="1702777"/>
              <a:ext cx="119349" cy="51308"/>
            </a:xfrm>
            <a:custGeom>
              <a:avLst/>
              <a:gdLst>
                <a:gd name="T0" fmla="*/ 65 w 107"/>
                <a:gd name="T1" fmla="*/ 8 h 46"/>
                <a:gd name="T2" fmla="*/ 69 w 107"/>
                <a:gd name="T3" fmla="*/ 6 h 46"/>
                <a:gd name="T4" fmla="*/ 71 w 107"/>
                <a:gd name="T5" fmla="*/ 4 h 46"/>
                <a:gd name="T6" fmla="*/ 75 w 107"/>
                <a:gd name="T7" fmla="*/ 2 h 46"/>
                <a:gd name="T8" fmla="*/ 79 w 107"/>
                <a:gd name="T9" fmla="*/ 0 h 46"/>
                <a:gd name="T10" fmla="*/ 85 w 107"/>
                <a:gd name="T11" fmla="*/ 2 h 46"/>
                <a:gd name="T12" fmla="*/ 91 w 107"/>
                <a:gd name="T13" fmla="*/ 4 h 46"/>
                <a:gd name="T14" fmla="*/ 95 w 107"/>
                <a:gd name="T15" fmla="*/ 6 h 46"/>
                <a:gd name="T16" fmla="*/ 101 w 107"/>
                <a:gd name="T17" fmla="*/ 6 h 46"/>
                <a:gd name="T18" fmla="*/ 103 w 107"/>
                <a:gd name="T19" fmla="*/ 14 h 46"/>
                <a:gd name="T20" fmla="*/ 107 w 107"/>
                <a:gd name="T21" fmla="*/ 18 h 46"/>
                <a:gd name="T22" fmla="*/ 101 w 107"/>
                <a:gd name="T23" fmla="*/ 24 h 46"/>
                <a:gd name="T24" fmla="*/ 99 w 107"/>
                <a:gd name="T25" fmla="*/ 30 h 46"/>
                <a:gd name="T26" fmla="*/ 95 w 107"/>
                <a:gd name="T27" fmla="*/ 38 h 46"/>
                <a:gd name="T28" fmla="*/ 93 w 107"/>
                <a:gd name="T29" fmla="*/ 40 h 46"/>
                <a:gd name="T30" fmla="*/ 79 w 107"/>
                <a:gd name="T31" fmla="*/ 42 h 46"/>
                <a:gd name="T32" fmla="*/ 75 w 107"/>
                <a:gd name="T33" fmla="*/ 44 h 46"/>
                <a:gd name="T34" fmla="*/ 73 w 107"/>
                <a:gd name="T35" fmla="*/ 44 h 46"/>
                <a:gd name="T36" fmla="*/ 65 w 107"/>
                <a:gd name="T37" fmla="*/ 46 h 46"/>
                <a:gd name="T38" fmla="*/ 52 w 107"/>
                <a:gd name="T39" fmla="*/ 44 h 46"/>
                <a:gd name="T40" fmla="*/ 42 w 107"/>
                <a:gd name="T41" fmla="*/ 40 h 46"/>
                <a:gd name="T42" fmla="*/ 36 w 107"/>
                <a:gd name="T43" fmla="*/ 38 h 46"/>
                <a:gd name="T44" fmla="*/ 26 w 107"/>
                <a:gd name="T45" fmla="*/ 36 h 46"/>
                <a:gd name="T46" fmla="*/ 22 w 107"/>
                <a:gd name="T47" fmla="*/ 36 h 46"/>
                <a:gd name="T48" fmla="*/ 22 w 107"/>
                <a:gd name="T49" fmla="*/ 38 h 46"/>
                <a:gd name="T50" fmla="*/ 10 w 107"/>
                <a:gd name="T51" fmla="*/ 38 h 46"/>
                <a:gd name="T52" fmla="*/ 8 w 107"/>
                <a:gd name="T53" fmla="*/ 38 h 46"/>
                <a:gd name="T54" fmla="*/ 4 w 107"/>
                <a:gd name="T55" fmla="*/ 36 h 46"/>
                <a:gd name="T56" fmla="*/ 0 w 107"/>
                <a:gd name="T57" fmla="*/ 32 h 46"/>
                <a:gd name="T58" fmla="*/ 0 w 107"/>
                <a:gd name="T59" fmla="*/ 28 h 46"/>
                <a:gd name="T60" fmla="*/ 6 w 107"/>
                <a:gd name="T61" fmla="*/ 28 h 46"/>
                <a:gd name="T62" fmla="*/ 18 w 107"/>
                <a:gd name="T63" fmla="*/ 28 h 46"/>
                <a:gd name="T64" fmla="*/ 24 w 107"/>
                <a:gd name="T65" fmla="*/ 28 h 46"/>
                <a:gd name="T66" fmla="*/ 32 w 107"/>
                <a:gd name="T67" fmla="*/ 24 h 46"/>
                <a:gd name="T68" fmla="*/ 46 w 107"/>
                <a:gd name="T69" fmla="*/ 24 h 46"/>
                <a:gd name="T70" fmla="*/ 44 w 107"/>
                <a:gd name="T71" fmla="*/ 20 h 46"/>
                <a:gd name="T72" fmla="*/ 46 w 107"/>
                <a:gd name="T73" fmla="*/ 14 h 46"/>
                <a:gd name="T74" fmla="*/ 50 w 107"/>
                <a:gd name="T75" fmla="*/ 12 h 46"/>
                <a:gd name="T76" fmla="*/ 54 w 107"/>
                <a:gd name="T77" fmla="*/ 8 h 46"/>
                <a:gd name="T78" fmla="*/ 58 w 107"/>
                <a:gd name="T79" fmla="*/ 6 h 46"/>
                <a:gd name="T80" fmla="*/ 56 w 107"/>
                <a:gd name="T81" fmla="*/ 6 h 46"/>
                <a:gd name="T82" fmla="*/ 65 w 107"/>
                <a:gd name="T83"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7" h="46">
                  <a:moveTo>
                    <a:pt x="65" y="8"/>
                  </a:moveTo>
                  <a:lnTo>
                    <a:pt x="69" y="6"/>
                  </a:lnTo>
                  <a:lnTo>
                    <a:pt x="71" y="4"/>
                  </a:lnTo>
                  <a:lnTo>
                    <a:pt x="75" y="2"/>
                  </a:lnTo>
                  <a:lnTo>
                    <a:pt x="79" y="0"/>
                  </a:lnTo>
                  <a:lnTo>
                    <a:pt x="85" y="2"/>
                  </a:lnTo>
                  <a:lnTo>
                    <a:pt x="91" y="4"/>
                  </a:lnTo>
                  <a:lnTo>
                    <a:pt x="95" y="6"/>
                  </a:lnTo>
                  <a:lnTo>
                    <a:pt x="101" y="6"/>
                  </a:lnTo>
                  <a:lnTo>
                    <a:pt x="103" y="14"/>
                  </a:lnTo>
                  <a:lnTo>
                    <a:pt x="107" y="18"/>
                  </a:lnTo>
                  <a:lnTo>
                    <a:pt x="101" y="24"/>
                  </a:lnTo>
                  <a:lnTo>
                    <a:pt x="99" y="30"/>
                  </a:lnTo>
                  <a:lnTo>
                    <a:pt x="95" y="38"/>
                  </a:lnTo>
                  <a:lnTo>
                    <a:pt x="93" y="40"/>
                  </a:lnTo>
                  <a:lnTo>
                    <a:pt x="79" y="42"/>
                  </a:lnTo>
                  <a:lnTo>
                    <a:pt x="75" y="44"/>
                  </a:lnTo>
                  <a:lnTo>
                    <a:pt x="73" y="44"/>
                  </a:lnTo>
                  <a:lnTo>
                    <a:pt x="65" y="46"/>
                  </a:lnTo>
                  <a:lnTo>
                    <a:pt x="52" y="44"/>
                  </a:lnTo>
                  <a:lnTo>
                    <a:pt x="42" y="40"/>
                  </a:lnTo>
                  <a:lnTo>
                    <a:pt x="36" y="38"/>
                  </a:lnTo>
                  <a:lnTo>
                    <a:pt x="26" y="36"/>
                  </a:lnTo>
                  <a:lnTo>
                    <a:pt x="22" y="36"/>
                  </a:lnTo>
                  <a:lnTo>
                    <a:pt x="22" y="38"/>
                  </a:lnTo>
                  <a:lnTo>
                    <a:pt x="10" y="38"/>
                  </a:lnTo>
                  <a:lnTo>
                    <a:pt x="8" y="38"/>
                  </a:lnTo>
                  <a:lnTo>
                    <a:pt x="4" y="36"/>
                  </a:lnTo>
                  <a:lnTo>
                    <a:pt x="0" y="32"/>
                  </a:lnTo>
                  <a:lnTo>
                    <a:pt x="0" y="28"/>
                  </a:lnTo>
                  <a:lnTo>
                    <a:pt x="6" y="28"/>
                  </a:lnTo>
                  <a:lnTo>
                    <a:pt x="18" y="28"/>
                  </a:lnTo>
                  <a:lnTo>
                    <a:pt x="24" y="28"/>
                  </a:lnTo>
                  <a:lnTo>
                    <a:pt x="32" y="24"/>
                  </a:lnTo>
                  <a:lnTo>
                    <a:pt x="46" y="24"/>
                  </a:lnTo>
                  <a:lnTo>
                    <a:pt x="44" y="20"/>
                  </a:lnTo>
                  <a:lnTo>
                    <a:pt x="46" y="14"/>
                  </a:lnTo>
                  <a:lnTo>
                    <a:pt x="50" y="12"/>
                  </a:lnTo>
                  <a:lnTo>
                    <a:pt x="54" y="8"/>
                  </a:lnTo>
                  <a:lnTo>
                    <a:pt x="58" y="6"/>
                  </a:lnTo>
                  <a:lnTo>
                    <a:pt x="56" y="6"/>
                  </a:lnTo>
                  <a:lnTo>
                    <a:pt x="65"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2" name="Freeform 162"/>
            <p:cNvSpPr>
              <a:spLocks/>
            </p:cNvSpPr>
            <p:nvPr/>
          </p:nvSpPr>
          <p:spPr bwMode="auto">
            <a:xfrm>
              <a:off x="6058698" y="1742930"/>
              <a:ext cx="206351" cy="180695"/>
            </a:xfrm>
            <a:custGeom>
              <a:avLst/>
              <a:gdLst>
                <a:gd name="T0" fmla="*/ 12 w 185"/>
                <a:gd name="T1" fmla="*/ 52 h 162"/>
                <a:gd name="T2" fmla="*/ 0 w 185"/>
                <a:gd name="T3" fmla="*/ 36 h 162"/>
                <a:gd name="T4" fmla="*/ 8 w 185"/>
                <a:gd name="T5" fmla="*/ 28 h 162"/>
                <a:gd name="T6" fmla="*/ 4 w 185"/>
                <a:gd name="T7" fmla="*/ 24 h 162"/>
                <a:gd name="T8" fmla="*/ 4 w 185"/>
                <a:gd name="T9" fmla="*/ 18 h 162"/>
                <a:gd name="T10" fmla="*/ 20 w 185"/>
                <a:gd name="T11" fmla="*/ 16 h 162"/>
                <a:gd name="T12" fmla="*/ 24 w 185"/>
                <a:gd name="T13" fmla="*/ 14 h 162"/>
                <a:gd name="T14" fmla="*/ 32 w 185"/>
                <a:gd name="T15" fmla="*/ 18 h 162"/>
                <a:gd name="T16" fmla="*/ 36 w 185"/>
                <a:gd name="T17" fmla="*/ 14 h 162"/>
                <a:gd name="T18" fmla="*/ 46 w 185"/>
                <a:gd name="T19" fmla="*/ 10 h 162"/>
                <a:gd name="T20" fmla="*/ 52 w 185"/>
                <a:gd name="T21" fmla="*/ 2 h 162"/>
                <a:gd name="T22" fmla="*/ 64 w 185"/>
                <a:gd name="T23" fmla="*/ 0 h 162"/>
                <a:gd name="T24" fmla="*/ 74 w 185"/>
                <a:gd name="T25" fmla="*/ 2 h 162"/>
                <a:gd name="T26" fmla="*/ 94 w 185"/>
                <a:gd name="T27" fmla="*/ 8 h 162"/>
                <a:gd name="T28" fmla="*/ 96 w 185"/>
                <a:gd name="T29" fmla="*/ 16 h 162"/>
                <a:gd name="T30" fmla="*/ 86 w 185"/>
                <a:gd name="T31" fmla="*/ 28 h 162"/>
                <a:gd name="T32" fmla="*/ 84 w 185"/>
                <a:gd name="T33" fmla="*/ 38 h 162"/>
                <a:gd name="T34" fmla="*/ 84 w 185"/>
                <a:gd name="T35" fmla="*/ 48 h 162"/>
                <a:gd name="T36" fmla="*/ 96 w 185"/>
                <a:gd name="T37" fmla="*/ 58 h 162"/>
                <a:gd name="T38" fmla="*/ 109 w 185"/>
                <a:gd name="T39" fmla="*/ 64 h 162"/>
                <a:gd name="T40" fmla="*/ 119 w 185"/>
                <a:gd name="T41" fmla="*/ 72 h 162"/>
                <a:gd name="T42" fmla="*/ 125 w 185"/>
                <a:gd name="T43" fmla="*/ 86 h 162"/>
                <a:gd name="T44" fmla="*/ 135 w 185"/>
                <a:gd name="T45" fmla="*/ 92 h 162"/>
                <a:gd name="T46" fmla="*/ 139 w 185"/>
                <a:gd name="T47" fmla="*/ 90 h 162"/>
                <a:gd name="T48" fmla="*/ 145 w 185"/>
                <a:gd name="T49" fmla="*/ 98 h 162"/>
                <a:gd name="T50" fmla="*/ 161 w 185"/>
                <a:gd name="T51" fmla="*/ 108 h 162"/>
                <a:gd name="T52" fmla="*/ 179 w 185"/>
                <a:gd name="T53" fmla="*/ 120 h 162"/>
                <a:gd name="T54" fmla="*/ 179 w 185"/>
                <a:gd name="T55" fmla="*/ 124 h 162"/>
                <a:gd name="T56" fmla="*/ 169 w 185"/>
                <a:gd name="T57" fmla="*/ 122 h 162"/>
                <a:gd name="T58" fmla="*/ 159 w 185"/>
                <a:gd name="T59" fmla="*/ 118 h 162"/>
                <a:gd name="T60" fmla="*/ 153 w 185"/>
                <a:gd name="T61" fmla="*/ 124 h 162"/>
                <a:gd name="T62" fmla="*/ 155 w 185"/>
                <a:gd name="T63" fmla="*/ 128 h 162"/>
                <a:gd name="T64" fmla="*/ 161 w 185"/>
                <a:gd name="T65" fmla="*/ 136 h 162"/>
                <a:gd name="T66" fmla="*/ 163 w 185"/>
                <a:gd name="T67" fmla="*/ 140 h 162"/>
                <a:gd name="T68" fmla="*/ 161 w 185"/>
                <a:gd name="T69" fmla="*/ 146 h 162"/>
                <a:gd name="T70" fmla="*/ 155 w 185"/>
                <a:gd name="T71" fmla="*/ 152 h 162"/>
                <a:gd name="T72" fmla="*/ 151 w 185"/>
                <a:gd name="T73" fmla="*/ 158 h 162"/>
                <a:gd name="T74" fmla="*/ 141 w 185"/>
                <a:gd name="T75" fmla="*/ 162 h 162"/>
                <a:gd name="T76" fmla="*/ 145 w 185"/>
                <a:gd name="T77" fmla="*/ 152 h 162"/>
                <a:gd name="T78" fmla="*/ 147 w 185"/>
                <a:gd name="T79" fmla="*/ 142 h 162"/>
                <a:gd name="T80" fmla="*/ 145 w 185"/>
                <a:gd name="T81" fmla="*/ 132 h 162"/>
                <a:gd name="T82" fmla="*/ 135 w 185"/>
                <a:gd name="T83" fmla="*/ 124 h 162"/>
                <a:gd name="T84" fmla="*/ 119 w 185"/>
                <a:gd name="T85" fmla="*/ 112 h 162"/>
                <a:gd name="T86" fmla="*/ 84 w 185"/>
                <a:gd name="T87" fmla="*/ 92 h 162"/>
                <a:gd name="T88" fmla="*/ 64 w 185"/>
                <a:gd name="T89" fmla="*/ 74 h 162"/>
                <a:gd name="T90" fmla="*/ 52 w 185"/>
                <a:gd name="T91" fmla="*/ 50 h 162"/>
                <a:gd name="T92" fmla="*/ 36 w 185"/>
                <a:gd name="T93" fmla="*/ 44 h 162"/>
                <a:gd name="T94" fmla="*/ 28 w 185"/>
                <a:gd name="T95" fmla="*/ 50 h 162"/>
                <a:gd name="T96" fmla="*/ 20 w 185"/>
                <a:gd name="T97" fmla="*/ 5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5" h="162">
                  <a:moveTo>
                    <a:pt x="18" y="56"/>
                  </a:moveTo>
                  <a:lnTo>
                    <a:pt x="12" y="52"/>
                  </a:lnTo>
                  <a:lnTo>
                    <a:pt x="8" y="46"/>
                  </a:lnTo>
                  <a:lnTo>
                    <a:pt x="0" y="36"/>
                  </a:lnTo>
                  <a:lnTo>
                    <a:pt x="8" y="30"/>
                  </a:lnTo>
                  <a:lnTo>
                    <a:pt x="8" y="28"/>
                  </a:lnTo>
                  <a:lnTo>
                    <a:pt x="6" y="26"/>
                  </a:lnTo>
                  <a:lnTo>
                    <a:pt x="4" y="24"/>
                  </a:lnTo>
                  <a:lnTo>
                    <a:pt x="4" y="22"/>
                  </a:lnTo>
                  <a:lnTo>
                    <a:pt x="4" y="18"/>
                  </a:lnTo>
                  <a:lnTo>
                    <a:pt x="18" y="18"/>
                  </a:lnTo>
                  <a:lnTo>
                    <a:pt x="20" y="16"/>
                  </a:lnTo>
                  <a:lnTo>
                    <a:pt x="22" y="14"/>
                  </a:lnTo>
                  <a:lnTo>
                    <a:pt x="24" y="14"/>
                  </a:lnTo>
                  <a:lnTo>
                    <a:pt x="28" y="16"/>
                  </a:lnTo>
                  <a:lnTo>
                    <a:pt x="32" y="18"/>
                  </a:lnTo>
                  <a:lnTo>
                    <a:pt x="36" y="18"/>
                  </a:lnTo>
                  <a:lnTo>
                    <a:pt x="36" y="14"/>
                  </a:lnTo>
                  <a:lnTo>
                    <a:pt x="40" y="12"/>
                  </a:lnTo>
                  <a:lnTo>
                    <a:pt x="46" y="10"/>
                  </a:lnTo>
                  <a:lnTo>
                    <a:pt x="52" y="8"/>
                  </a:lnTo>
                  <a:lnTo>
                    <a:pt x="52" y="2"/>
                  </a:lnTo>
                  <a:lnTo>
                    <a:pt x="64" y="2"/>
                  </a:lnTo>
                  <a:lnTo>
                    <a:pt x="64" y="0"/>
                  </a:lnTo>
                  <a:lnTo>
                    <a:pt x="68" y="0"/>
                  </a:lnTo>
                  <a:lnTo>
                    <a:pt x="74" y="2"/>
                  </a:lnTo>
                  <a:lnTo>
                    <a:pt x="80" y="2"/>
                  </a:lnTo>
                  <a:lnTo>
                    <a:pt x="94" y="8"/>
                  </a:lnTo>
                  <a:lnTo>
                    <a:pt x="96" y="8"/>
                  </a:lnTo>
                  <a:lnTo>
                    <a:pt x="96" y="16"/>
                  </a:lnTo>
                  <a:lnTo>
                    <a:pt x="88" y="24"/>
                  </a:lnTo>
                  <a:lnTo>
                    <a:pt x="86" y="28"/>
                  </a:lnTo>
                  <a:lnTo>
                    <a:pt x="86" y="32"/>
                  </a:lnTo>
                  <a:lnTo>
                    <a:pt x="84" y="38"/>
                  </a:lnTo>
                  <a:lnTo>
                    <a:pt x="84" y="44"/>
                  </a:lnTo>
                  <a:lnTo>
                    <a:pt x="84" y="48"/>
                  </a:lnTo>
                  <a:lnTo>
                    <a:pt x="88" y="52"/>
                  </a:lnTo>
                  <a:lnTo>
                    <a:pt x="96" y="58"/>
                  </a:lnTo>
                  <a:lnTo>
                    <a:pt x="107" y="62"/>
                  </a:lnTo>
                  <a:lnTo>
                    <a:pt x="109" y="64"/>
                  </a:lnTo>
                  <a:lnTo>
                    <a:pt x="115" y="68"/>
                  </a:lnTo>
                  <a:lnTo>
                    <a:pt x="119" y="72"/>
                  </a:lnTo>
                  <a:lnTo>
                    <a:pt x="121" y="80"/>
                  </a:lnTo>
                  <a:lnTo>
                    <a:pt x="125" y="86"/>
                  </a:lnTo>
                  <a:lnTo>
                    <a:pt x="131" y="90"/>
                  </a:lnTo>
                  <a:lnTo>
                    <a:pt x="135" y="92"/>
                  </a:lnTo>
                  <a:lnTo>
                    <a:pt x="137" y="92"/>
                  </a:lnTo>
                  <a:lnTo>
                    <a:pt x="139" y="90"/>
                  </a:lnTo>
                  <a:lnTo>
                    <a:pt x="141" y="94"/>
                  </a:lnTo>
                  <a:lnTo>
                    <a:pt x="145" y="98"/>
                  </a:lnTo>
                  <a:lnTo>
                    <a:pt x="149" y="102"/>
                  </a:lnTo>
                  <a:lnTo>
                    <a:pt x="161" y="108"/>
                  </a:lnTo>
                  <a:lnTo>
                    <a:pt x="173" y="114"/>
                  </a:lnTo>
                  <a:lnTo>
                    <a:pt x="179" y="120"/>
                  </a:lnTo>
                  <a:lnTo>
                    <a:pt x="185" y="124"/>
                  </a:lnTo>
                  <a:lnTo>
                    <a:pt x="179" y="124"/>
                  </a:lnTo>
                  <a:lnTo>
                    <a:pt x="173" y="124"/>
                  </a:lnTo>
                  <a:lnTo>
                    <a:pt x="169" y="122"/>
                  </a:lnTo>
                  <a:lnTo>
                    <a:pt x="163" y="118"/>
                  </a:lnTo>
                  <a:lnTo>
                    <a:pt x="159" y="118"/>
                  </a:lnTo>
                  <a:lnTo>
                    <a:pt x="153" y="120"/>
                  </a:lnTo>
                  <a:lnTo>
                    <a:pt x="153" y="124"/>
                  </a:lnTo>
                  <a:lnTo>
                    <a:pt x="153" y="126"/>
                  </a:lnTo>
                  <a:lnTo>
                    <a:pt x="155" y="128"/>
                  </a:lnTo>
                  <a:lnTo>
                    <a:pt x="159" y="132"/>
                  </a:lnTo>
                  <a:lnTo>
                    <a:pt x="161" y="136"/>
                  </a:lnTo>
                  <a:lnTo>
                    <a:pt x="163" y="138"/>
                  </a:lnTo>
                  <a:lnTo>
                    <a:pt x="163" y="140"/>
                  </a:lnTo>
                  <a:lnTo>
                    <a:pt x="163" y="144"/>
                  </a:lnTo>
                  <a:lnTo>
                    <a:pt x="161" y="146"/>
                  </a:lnTo>
                  <a:lnTo>
                    <a:pt x="155" y="144"/>
                  </a:lnTo>
                  <a:lnTo>
                    <a:pt x="155" y="152"/>
                  </a:lnTo>
                  <a:lnTo>
                    <a:pt x="155" y="154"/>
                  </a:lnTo>
                  <a:lnTo>
                    <a:pt x="151" y="158"/>
                  </a:lnTo>
                  <a:lnTo>
                    <a:pt x="147" y="162"/>
                  </a:lnTo>
                  <a:lnTo>
                    <a:pt x="141" y="162"/>
                  </a:lnTo>
                  <a:lnTo>
                    <a:pt x="141" y="156"/>
                  </a:lnTo>
                  <a:lnTo>
                    <a:pt x="145" y="152"/>
                  </a:lnTo>
                  <a:lnTo>
                    <a:pt x="147" y="148"/>
                  </a:lnTo>
                  <a:lnTo>
                    <a:pt x="147" y="142"/>
                  </a:lnTo>
                  <a:lnTo>
                    <a:pt x="147" y="136"/>
                  </a:lnTo>
                  <a:lnTo>
                    <a:pt x="145" y="132"/>
                  </a:lnTo>
                  <a:lnTo>
                    <a:pt x="141" y="126"/>
                  </a:lnTo>
                  <a:lnTo>
                    <a:pt x="135" y="124"/>
                  </a:lnTo>
                  <a:lnTo>
                    <a:pt x="129" y="120"/>
                  </a:lnTo>
                  <a:lnTo>
                    <a:pt x="119" y="112"/>
                  </a:lnTo>
                  <a:lnTo>
                    <a:pt x="107" y="104"/>
                  </a:lnTo>
                  <a:lnTo>
                    <a:pt x="84" y="92"/>
                  </a:lnTo>
                  <a:lnTo>
                    <a:pt x="74" y="84"/>
                  </a:lnTo>
                  <a:lnTo>
                    <a:pt x="64" y="74"/>
                  </a:lnTo>
                  <a:lnTo>
                    <a:pt x="56" y="64"/>
                  </a:lnTo>
                  <a:lnTo>
                    <a:pt x="52" y="50"/>
                  </a:lnTo>
                  <a:lnTo>
                    <a:pt x="42" y="48"/>
                  </a:lnTo>
                  <a:lnTo>
                    <a:pt x="36" y="44"/>
                  </a:lnTo>
                  <a:lnTo>
                    <a:pt x="30" y="46"/>
                  </a:lnTo>
                  <a:lnTo>
                    <a:pt x="28" y="50"/>
                  </a:lnTo>
                  <a:lnTo>
                    <a:pt x="24" y="54"/>
                  </a:lnTo>
                  <a:lnTo>
                    <a:pt x="20" y="56"/>
                  </a:lnTo>
                  <a:lnTo>
                    <a:pt x="18"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3" name="Freeform 163"/>
            <p:cNvSpPr>
              <a:spLocks/>
            </p:cNvSpPr>
            <p:nvPr/>
          </p:nvSpPr>
          <p:spPr bwMode="auto">
            <a:xfrm>
              <a:off x="6170240" y="1586774"/>
              <a:ext cx="157274" cy="111540"/>
            </a:xfrm>
            <a:custGeom>
              <a:avLst/>
              <a:gdLst>
                <a:gd name="T0" fmla="*/ 121 w 141"/>
                <a:gd name="T1" fmla="*/ 100 h 100"/>
                <a:gd name="T2" fmla="*/ 117 w 141"/>
                <a:gd name="T3" fmla="*/ 100 h 100"/>
                <a:gd name="T4" fmla="*/ 111 w 141"/>
                <a:gd name="T5" fmla="*/ 100 h 100"/>
                <a:gd name="T6" fmla="*/ 101 w 141"/>
                <a:gd name="T7" fmla="*/ 98 h 100"/>
                <a:gd name="T8" fmla="*/ 91 w 141"/>
                <a:gd name="T9" fmla="*/ 100 h 100"/>
                <a:gd name="T10" fmla="*/ 85 w 141"/>
                <a:gd name="T11" fmla="*/ 100 h 100"/>
                <a:gd name="T12" fmla="*/ 83 w 141"/>
                <a:gd name="T13" fmla="*/ 100 h 100"/>
                <a:gd name="T14" fmla="*/ 81 w 141"/>
                <a:gd name="T15" fmla="*/ 96 h 100"/>
                <a:gd name="T16" fmla="*/ 75 w 141"/>
                <a:gd name="T17" fmla="*/ 96 h 100"/>
                <a:gd name="T18" fmla="*/ 71 w 141"/>
                <a:gd name="T19" fmla="*/ 96 h 100"/>
                <a:gd name="T20" fmla="*/ 69 w 141"/>
                <a:gd name="T21" fmla="*/ 96 h 100"/>
                <a:gd name="T22" fmla="*/ 67 w 141"/>
                <a:gd name="T23" fmla="*/ 94 h 100"/>
                <a:gd name="T24" fmla="*/ 65 w 141"/>
                <a:gd name="T25" fmla="*/ 88 h 100"/>
                <a:gd name="T26" fmla="*/ 61 w 141"/>
                <a:gd name="T27" fmla="*/ 86 h 100"/>
                <a:gd name="T28" fmla="*/ 55 w 141"/>
                <a:gd name="T29" fmla="*/ 84 h 100"/>
                <a:gd name="T30" fmla="*/ 47 w 141"/>
                <a:gd name="T31" fmla="*/ 82 h 100"/>
                <a:gd name="T32" fmla="*/ 43 w 141"/>
                <a:gd name="T33" fmla="*/ 78 h 100"/>
                <a:gd name="T34" fmla="*/ 41 w 141"/>
                <a:gd name="T35" fmla="*/ 82 h 100"/>
                <a:gd name="T36" fmla="*/ 37 w 141"/>
                <a:gd name="T37" fmla="*/ 82 h 100"/>
                <a:gd name="T38" fmla="*/ 35 w 141"/>
                <a:gd name="T39" fmla="*/ 82 h 100"/>
                <a:gd name="T40" fmla="*/ 35 w 141"/>
                <a:gd name="T41" fmla="*/ 78 h 100"/>
                <a:gd name="T42" fmla="*/ 13 w 141"/>
                <a:gd name="T43" fmla="*/ 72 h 100"/>
                <a:gd name="T44" fmla="*/ 13 w 141"/>
                <a:gd name="T45" fmla="*/ 62 h 100"/>
                <a:gd name="T46" fmla="*/ 7 w 141"/>
                <a:gd name="T47" fmla="*/ 48 h 100"/>
                <a:gd name="T48" fmla="*/ 0 w 141"/>
                <a:gd name="T49" fmla="*/ 36 h 100"/>
                <a:gd name="T50" fmla="*/ 0 w 141"/>
                <a:gd name="T51" fmla="*/ 18 h 100"/>
                <a:gd name="T52" fmla="*/ 5 w 141"/>
                <a:gd name="T53" fmla="*/ 18 h 100"/>
                <a:gd name="T54" fmla="*/ 13 w 141"/>
                <a:gd name="T55" fmla="*/ 16 h 100"/>
                <a:gd name="T56" fmla="*/ 25 w 141"/>
                <a:gd name="T57" fmla="*/ 10 h 100"/>
                <a:gd name="T58" fmla="*/ 41 w 141"/>
                <a:gd name="T59" fmla="*/ 0 h 100"/>
                <a:gd name="T60" fmla="*/ 59 w 141"/>
                <a:gd name="T61" fmla="*/ 0 h 100"/>
                <a:gd name="T62" fmla="*/ 61 w 141"/>
                <a:gd name="T63" fmla="*/ 4 h 100"/>
                <a:gd name="T64" fmla="*/ 61 w 141"/>
                <a:gd name="T65" fmla="*/ 6 h 100"/>
                <a:gd name="T66" fmla="*/ 65 w 141"/>
                <a:gd name="T67" fmla="*/ 8 h 100"/>
                <a:gd name="T68" fmla="*/ 75 w 141"/>
                <a:gd name="T69" fmla="*/ 6 h 100"/>
                <a:gd name="T70" fmla="*/ 113 w 141"/>
                <a:gd name="T71" fmla="*/ 6 h 100"/>
                <a:gd name="T72" fmla="*/ 117 w 141"/>
                <a:gd name="T73" fmla="*/ 10 h 100"/>
                <a:gd name="T74" fmla="*/ 119 w 141"/>
                <a:gd name="T75" fmla="*/ 12 h 100"/>
                <a:gd name="T76" fmla="*/ 123 w 141"/>
                <a:gd name="T77" fmla="*/ 14 h 100"/>
                <a:gd name="T78" fmla="*/ 125 w 141"/>
                <a:gd name="T79" fmla="*/ 16 h 100"/>
                <a:gd name="T80" fmla="*/ 129 w 141"/>
                <a:gd name="T81" fmla="*/ 22 h 100"/>
                <a:gd name="T82" fmla="*/ 131 w 141"/>
                <a:gd name="T83" fmla="*/ 28 h 100"/>
                <a:gd name="T84" fmla="*/ 131 w 141"/>
                <a:gd name="T85" fmla="*/ 34 h 100"/>
                <a:gd name="T86" fmla="*/ 135 w 141"/>
                <a:gd name="T87" fmla="*/ 40 h 100"/>
                <a:gd name="T88" fmla="*/ 129 w 141"/>
                <a:gd name="T89" fmla="*/ 44 h 100"/>
                <a:gd name="T90" fmla="*/ 127 w 141"/>
                <a:gd name="T91" fmla="*/ 46 h 100"/>
                <a:gd name="T92" fmla="*/ 125 w 141"/>
                <a:gd name="T93" fmla="*/ 46 h 100"/>
                <a:gd name="T94" fmla="*/ 125 w 141"/>
                <a:gd name="T95" fmla="*/ 50 h 100"/>
                <a:gd name="T96" fmla="*/ 127 w 141"/>
                <a:gd name="T97" fmla="*/ 54 h 100"/>
                <a:gd name="T98" fmla="*/ 133 w 141"/>
                <a:gd name="T99" fmla="*/ 62 h 100"/>
                <a:gd name="T100" fmla="*/ 141 w 141"/>
                <a:gd name="T101" fmla="*/ 76 h 100"/>
                <a:gd name="T102" fmla="*/ 135 w 141"/>
                <a:gd name="T103" fmla="*/ 80 h 100"/>
                <a:gd name="T104" fmla="*/ 131 w 141"/>
                <a:gd name="T105" fmla="*/ 88 h 100"/>
                <a:gd name="T106" fmla="*/ 121 w 141"/>
                <a:gd name="T107" fmla="*/ 98 h 100"/>
                <a:gd name="T108" fmla="*/ 121 w 141"/>
                <a:gd name="T109"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1" h="100">
                  <a:moveTo>
                    <a:pt x="121" y="100"/>
                  </a:moveTo>
                  <a:lnTo>
                    <a:pt x="117" y="100"/>
                  </a:lnTo>
                  <a:lnTo>
                    <a:pt x="111" y="100"/>
                  </a:lnTo>
                  <a:lnTo>
                    <a:pt x="101" y="98"/>
                  </a:lnTo>
                  <a:lnTo>
                    <a:pt x="91" y="100"/>
                  </a:lnTo>
                  <a:lnTo>
                    <a:pt x="85" y="100"/>
                  </a:lnTo>
                  <a:lnTo>
                    <a:pt x="83" y="100"/>
                  </a:lnTo>
                  <a:lnTo>
                    <a:pt x="81" y="96"/>
                  </a:lnTo>
                  <a:lnTo>
                    <a:pt x="75" y="96"/>
                  </a:lnTo>
                  <a:lnTo>
                    <a:pt x="71" y="96"/>
                  </a:lnTo>
                  <a:lnTo>
                    <a:pt x="69" y="96"/>
                  </a:lnTo>
                  <a:lnTo>
                    <a:pt x="67" y="94"/>
                  </a:lnTo>
                  <a:lnTo>
                    <a:pt x="65" y="88"/>
                  </a:lnTo>
                  <a:lnTo>
                    <a:pt x="61" y="86"/>
                  </a:lnTo>
                  <a:lnTo>
                    <a:pt x="55" y="84"/>
                  </a:lnTo>
                  <a:lnTo>
                    <a:pt x="47" y="82"/>
                  </a:lnTo>
                  <a:lnTo>
                    <a:pt x="43" y="78"/>
                  </a:lnTo>
                  <a:lnTo>
                    <a:pt x="41" y="82"/>
                  </a:lnTo>
                  <a:lnTo>
                    <a:pt x="37" y="82"/>
                  </a:lnTo>
                  <a:lnTo>
                    <a:pt x="35" y="82"/>
                  </a:lnTo>
                  <a:lnTo>
                    <a:pt x="35" y="78"/>
                  </a:lnTo>
                  <a:lnTo>
                    <a:pt x="13" y="72"/>
                  </a:lnTo>
                  <a:lnTo>
                    <a:pt x="13" y="62"/>
                  </a:lnTo>
                  <a:lnTo>
                    <a:pt x="7" y="48"/>
                  </a:lnTo>
                  <a:lnTo>
                    <a:pt x="0" y="36"/>
                  </a:lnTo>
                  <a:lnTo>
                    <a:pt x="0" y="18"/>
                  </a:lnTo>
                  <a:lnTo>
                    <a:pt x="5" y="18"/>
                  </a:lnTo>
                  <a:lnTo>
                    <a:pt x="13" y="16"/>
                  </a:lnTo>
                  <a:lnTo>
                    <a:pt x="25" y="10"/>
                  </a:lnTo>
                  <a:lnTo>
                    <a:pt x="41" y="0"/>
                  </a:lnTo>
                  <a:lnTo>
                    <a:pt x="59" y="0"/>
                  </a:lnTo>
                  <a:lnTo>
                    <a:pt x="61" y="4"/>
                  </a:lnTo>
                  <a:lnTo>
                    <a:pt x="61" y="6"/>
                  </a:lnTo>
                  <a:lnTo>
                    <a:pt x="65" y="8"/>
                  </a:lnTo>
                  <a:lnTo>
                    <a:pt x="75" y="6"/>
                  </a:lnTo>
                  <a:lnTo>
                    <a:pt x="113" y="6"/>
                  </a:lnTo>
                  <a:lnTo>
                    <a:pt x="117" y="10"/>
                  </a:lnTo>
                  <a:lnTo>
                    <a:pt x="119" y="12"/>
                  </a:lnTo>
                  <a:lnTo>
                    <a:pt x="123" y="14"/>
                  </a:lnTo>
                  <a:lnTo>
                    <a:pt x="125" y="16"/>
                  </a:lnTo>
                  <a:lnTo>
                    <a:pt x="129" y="22"/>
                  </a:lnTo>
                  <a:lnTo>
                    <a:pt x="131" y="28"/>
                  </a:lnTo>
                  <a:lnTo>
                    <a:pt x="131" y="34"/>
                  </a:lnTo>
                  <a:lnTo>
                    <a:pt x="135" y="40"/>
                  </a:lnTo>
                  <a:lnTo>
                    <a:pt x="129" y="44"/>
                  </a:lnTo>
                  <a:lnTo>
                    <a:pt x="127" y="46"/>
                  </a:lnTo>
                  <a:lnTo>
                    <a:pt x="125" y="46"/>
                  </a:lnTo>
                  <a:lnTo>
                    <a:pt x="125" y="50"/>
                  </a:lnTo>
                  <a:lnTo>
                    <a:pt x="127" y="54"/>
                  </a:lnTo>
                  <a:lnTo>
                    <a:pt x="133" y="62"/>
                  </a:lnTo>
                  <a:lnTo>
                    <a:pt x="141" y="76"/>
                  </a:lnTo>
                  <a:lnTo>
                    <a:pt x="135" y="80"/>
                  </a:lnTo>
                  <a:lnTo>
                    <a:pt x="131" y="88"/>
                  </a:lnTo>
                  <a:lnTo>
                    <a:pt x="121" y="98"/>
                  </a:lnTo>
                  <a:lnTo>
                    <a:pt x="121" y="10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4" name="Freeform 164"/>
            <p:cNvSpPr>
              <a:spLocks/>
            </p:cNvSpPr>
            <p:nvPr/>
          </p:nvSpPr>
          <p:spPr bwMode="auto">
            <a:xfrm>
              <a:off x="6269512" y="1832162"/>
              <a:ext cx="31231" cy="58001"/>
            </a:xfrm>
            <a:custGeom>
              <a:avLst/>
              <a:gdLst>
                <a:gd name="T0" fmla="*/ 28 w 28"/>
                <a:gd name="T1" fmla="*/ 30 h 52"/>
                <a:gd name="T2" fmla="*/ 28 w 28"/>
                <a:gd name="T3" fmla="*/ 38 h 52"/>
                <a:gd name="T4" fmla="*/ 24 w 28"/>
                <a:gd name="T5" fmla="*/ 42 h 52"/>
                <a:gd name="T6" fmla="*/ 20 w 28"/>
                <a:gd name="T7" fmla="*/ 46 h 52"/>
                <a:gd name="T8" fmla="*/ 16 w 28"/>
                <a:gd name="T9" fmla="*/ 52 h 52"/>
                <a:gd name="T10" fmla="*/ 12 w 28"/>
                <a:gd name="T11" fmla="*/ 46 h 52"/>
                <a:gd name="T12" fmla="*/ 8 w 28"/>
                <a:gd name="T13" fmla="*/ 42 h 52"/>
                <a:gd name="T14" fmla="*/ 6 w 28"/>
                <a:gd name="T15" fmla="*/ 26 h 52"/>
                <a:gd name="T16" fmla="*/ 4 w 28"/>
                <a:gd name="T17" fmla="*/ 16 h 52"/>
                <a:gd name="T18" fmla="*/ 0 w 28"/>
                <a:gd name="T19" fmla="*/ 8 h 52"/>
                <a:gd name="T20" fmla="*/ 2 w 28"/>
                <a:gd name="T21" fmla="*/ 6 h 52"/>
                <a:gd name="T22" fmla="*/ 2 w 28"/>
                <a:gd name="T23" fmla="*/ 2 h 52"/>
                <a:gd name="T24" fmla="*/ 2 w 28"/>
                <a:gd name="T25" fmla="*/ 0 h 52"/>
                <a:gd name="T26" fmla="*/ 6 w 28"/>
                <a:gd name="T27" fmla="*/ 0 h 52"/>
                <a:gd name="T28" fmla="*/ 10 w 28"/>
                <a:gd name="T29" fmla="*/ 0 h 52"/>
                <a:gd name="T30" fmla="*/ 12 w 28"/>
                <a:gd name="T31" fmla="*/ 2 h 52"/>
                <a:gd name="T32" fmla="*/ 18 w 28"/>
                <a:gd name="T33" fmla="*/ 8 h 52"/>
                <a:gd name="T34" fmla="*/ 18 w 28"/>
                <a:gd name="T35" fmla="*/ 16 h 52"/>
                <a:gd name="T36" fmla="*/ 18 w 28"/>
                <a:gd name="T37" fmla="*/ 22 h 52"/>
                <a:gd name="T38" fmla="*/ 22 w 28"/>
                <a:gd name="T39" fmla="*/ 28 h 52"/>
                <a:gd name="T40" fmla="*/ 26 w 28"/>
                <a:gd name="T41" fmla="*/ 28 h 52"/>
                <a:gd name="T42" fmla="*/ 28 w 28"/>
                <a:gd name="T43" fmla="*/ 3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52">
                  <a:moveTo>
                    <a:pt x="28" y="30"/>
                  </a:moveTo>
                  <a:lnTo>
                    <a:pt x="28" y="38"/>
                  </a:lnTo>
                  <a:lnTo>
                    <a:pt x="24" y="42"/>
                  </a:lnTo>
                  <a:lnTo>
                    <a:pt x="20" y="46"/>
                  </a:lnTo>
                  <a:lnTo>
                    <a:pt x="16" y="52"/>
                  </a:lnTo>
                  <a:lnTo>
                    <a:pt x="12" y="46"/>
                  </a:lnTo>
                  <a:lnTo>
                    <a:pt x="8" y="42"/>
                  </a:lnTo>
                  <a:lnTo>
                    <a:pt x="6" y="26"/>
                  </a:lnTo>
                  <a:lnTo>
                    <a:pt x="4" y="16"/>
                  </a:lnTo>
                  <a:lnTo>
                    <a:pt x="0" y="8"/>
                  </a:lnTo>
                  <a:lnTo>
                    <a:pt x="2" y="6"/>
                  </a:lnTo>
                  <a:lnTo>
                    <a:pt x="2" y="2"/>
                  </a:lnTo>
                  <a:lnTo>
                    <a:pt x="2" y="0"/>
                  </a:lnTo>
                  <a:lnTo>
                    <a:pt x="6" y="0"/>
                  </a:lnTo>
                  <a:lnTo>
                    <a:pt x="10" y="0"/>
                  </a:lnTo>
                  <a:lnTo>
                    <a:pt x="12" y="2"/>
                  </a:lnTo>
                  <a:lnTo>
                    <a:pt x="18" y="8"/>
                  </a:lnTo>
                  <a:lnTo>
                    <a:pt x="18" y="16"/>
                  </a:lnTo>
                  <a:lnTo>
                    <a:pt x="18" y="22"/>
                  </a:lnTo>
                  <a:lnTo>
                    <a:pt x="22" y="28"/>
                  </a:lnTo>
                  <a:lnTo>
                    <a:pt x="26" y="28"/>
                  </a:lnTo>
                  <a:lnTo>
                    <a:pt x="28" y="3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5" name="Freeform 165"/>
            <p:cNvSpPr>
              <a:spLocks/>
            </p:cNvSpPr>
            <p:nvPr/>
          </p:nvSpPr>
          <p:spPr bwMode="auto">
            <a:xfrm>
              <a:off x="6287358" y="1850009"/>
              <a:ext cx="104849" cy="109309"/>
            </a:xfrm>
            <a:custGeom>
              <a:avLst/>
              <a:gdLst>
                <a:gd name="T0" fmla="*/ 20 w 94"/>
                <a:gd name="T1" fmla="*/ 12 h 98"/>
                <a:gd name="T2" fmla="*/ 36 w 94"/>
                <a:gd name="T3" fmla="*/ 8 h 98"/>
                <a:gd name="T4" fmla="*/ 38 w 94"/>
                <a:gd name="T5" fmla="*/ 2 h 98"/>
                <a:gd name="T6" fmla="*/ 42 w 94"/>
                <a:gd name="T7" fmla="*/ 4 h 98"/>
                <a:gd name="T8" fmla="*/ 54 w 94"/>
                <a:gd name="T9" fmla="*/ 2 h 98"/>
                <a:gd name="T10" fmla="*/ 64 w 94"/>
                <a:gd name="T11" fmla="*/ 2 h 98"/>
                <a:gd name="T12" fmla="*/ 70 w 94"/>
                <a:gd name="T13" fmla="*/ 6 h 98"/>
                <a:gd name="T14" fmla="*/ 78 w 94"/>
                <a:gd name="T15" fmla="*/ 6 h 98"/>
                <a:gd name="T16" fmla="*/ 84 w 94"/>
                <a:gd name="T17" fmla="*/ 4 h 98"/>
                <a:gd name="T18" fmla="*/ 88 w 94"/>
                <a:gd name="T19" fmla="*/ 0 h 98"/>
                <a:gd name="T20" fmla="*/ 90 w 94"/>
                <a:gd name="T21" fmla="*/ 4 h 98"/>
                <a:gd name="T22" fmla="*/ 94 w 94"/>
                <a:gd name="T23" fmla="*/ 16 h 98"/>
                <a:gd name="T24" fmla="*/ 60 w 94"/>
                <a:gd name="T25" fmla="*/ 20 h 98"/>
                <a:gd name="T26" fmla="*/ 58 w 94"/>
                <a:gd name="T27" fmla="*/ 24 h 98"/>
                <a:gd name="T28" fmla="*/ 56 w 94"/>
                <a:gd name="T29" fmla="*/ 28 h 98"/>
                <a:gd name="T30" fmla="*/ 46 w 94"/>
                <a:gd name="T31" fmla="*/ 26 h 98"/>
                <a:gd name="T32" fmla="*/ 38 w 94"/>
                <a:gd name="T33" fmla="*/ 22 h 98"/>
                <a:gd name="T34" fmla="*/ 40 w 94"/>
                <a:gd name="T35" fmla="*/ 28 h 98"/>
                <a:gd name="T36" fmla="*/ 44 w 94"/>
                <a:gd name="T37" fmla="*/ 38 h 98"/>
                <a:gd name="T38" fmla="*/ 54 w 94"/>
                <a:gd name="T39" fmla="*/ 48 h 98"/>
                <a:gd name="T40" fmla="*/ 70 w 94"/>
                <a:gd name="T41" fmla="*/ 60 h 98"/>
                <a:gd name="T42" fmla="*/ 66 w 94"/>
                <a:gd name="T43" fmla="*/ 64 h 98"/>
                <a:gd name="T44" fmla="*/ 60 w 94"/>
                <a:gd name="T45" fmla="*/ 68 h 98"/>
                <a:gd name="T46" fmla="*/ 52 w 94"/>
                <a:gd name="T47" fmla="*/ 64 h 98"/>
                <a:gd name="T48" fmla="*/ 58 w 94"/>
                <a:gd name="T49" fmla="*/ 74 h 98"/>
                <a:gd name="T50" fmla="*/ 46 w 94"/>
                <a:gd name="T51" fmla="*/ 74 h 98"/>
                <a:gd name="T52" fmla="*/ 50 w 94"/>
                <a:gd name="T53" fmla="*/ 84 h 98"/>
                <a:gd name="T54" fmla="*/ 54 w 94"/>
                <a:gd name="T55" fmla="*/ 98 h 98"/>
                <a:gd name="T56" fmla="*/ 42 w 94"/>
                <a:gd name="T57" fmla="*/ 90 h 98"/>
                <a:gd name="T58" fmla="*/ 38 w 94"/>
                <a:gd name="T59" fmla="*/ 84 h 98"/>
                <a:gd name="T60" fmla="*/ 30 w 94"/>
                <a:gd name="T61" fmla="*/ 82 h 98"/>
                <a:gd name="T62" fmla="*/ 24 w 94"/>
                <a:gd name="T63" fmla="*/ 78 h 98"/>
                <a:gd name="T64" fmla="*/ 18 w 94"/>
                <a:gd name="T65" fmla="*/ 58 h 98"/>
                <a:gd name="T66" fmla="*/ 12 w 94"/>
                <a:gd name="T67" fmla="*/ 46 h 98"/>
                <a:gd name="T68" fmla="*/ 4 w 94"/>
                <a:gd name="T69" fmla="*/ 30 h 98"/>
                <a:gd name="T70" fmla="*/ 12 w 94"/>
                <a:gd name="T71"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 h="98">
                  <a:moveTo>
                    <a:pt x="12" y="14"/>
                  </a:moveTo>
                  <a:lnTo>
                    <a:pt x="20" y="12"/>
                  </a:lnTo>
                  <a:lnTo>
                    <a:pt x="30" y="10"/>
                  </a:lnTo>
                  <a:lnTo>
                    <a:pt x="36" y="8"/>
                  </a:lnTo>
                  <a:lnTo>
                    <a:pt x="38" y="6"/>
                  </a:lnTo>
                  <a:lnTo>
                    <a:pt x="38" y="2"/>
                  </a:lnTo>
                  <a:lnTo>
                    <a:pt x="38" y="4"/>
                  </a:lnTo>
                  <a:lnTo>
                    <a:pt x="42" y="4"/>
                  </a:lnTo>
                  <a:lnTo>
                    <a:pt x="48" y="4"/>
                  </a:lnTo>
                  <a:lnTo>
                    <a:pt x="54" y="2"/>
                  </a:lnTo>
                  <a:lnTo>
                    <a:pt x="60" y="0"/>
                  </a:lnTo>
                  <a:lnTo>
                    <a:pt x="64" y="2"/>
                  </a:lnTo>
                  <a:lnTo>
                    <a:pt x="66" y="4"/>
                  </a:lnTo>
                  <a:lnTo>
                    <a:pt x="70" y="6"/>
                  </a:lnTo>
                  <a:lnTo>
                    <a:pt x="76" y="6"/>
                  </a:lnTo>
                  <a:lnTo>
                    <a:pt x="78" y="6"/>
                  </a:lnTo>
                  <a:lnTo>
                    <a:pt x="80" y="4"/>
                  </a:lnTo>
                  <a:lnTo>
                    <a:pt x="84" y="4"/>
                  </a:lnTo>
                  <a:lnTo>
                    <a:pt x="86" y="0"/>
                  </a:lnTo>
                  <a:lnTo>
                    <a:pt x="88" y="0"/>
                  </a:lnTo>
                  <a:lnTo>
                    <a:pt x="90" y="2"/>
                  </a:lnTo>
                  <a:lnTo>
                    <a:pt x="90" y="4"/>
                  </a:lnTo>
                  <a:lnTo>
                    <a:pt x="94" y="6"/>
                  </a:lnTo>
                  <a:lnTo>
                    <a:pt x="94" y="16"/>
                  </a:lnTo>
                  <a:lnTo>
                    <a:pt x="58" y="16"/>
                  </a:lnTo>
                  <a:lnTo>
                    <a:pt x="60" y="20"/>
                  </a:lnTo>
                  <a:lnTo>
                    <a:pt x="62" y="24"/>
                  </a:lnTo>
                  <a:lnTo>
                    <a:pt x="58" y="24"/>
                  </a:lnTo>
                  <a:lnTo>
                    <a:pt x="56" y="26"/>
                  </a:lnTo>
                  <a:lnTo>
                    <a:pt x="56" y="28"/>
                  </a:lnTo>
                  <a:lnTo>
                    <a:pt x="50" y="28"/>
                  </a:lnTo>
                  <a:lnTo>
                    <a:pt x="46" y="26"/>
                  </a:lnTo>
                  <a:lnTo>
                    <a:pt x="40" y="20"/>
                  </a:lnTo>
                  <a:lnTo>
                    <a:pt x="38" y="22"/>
                  </a:lnTo>
                  <a:lnTo>
                    <a:pt x="38" y="24"/>
                  </a:lnTo>
                  <a:lnTo>
                    <a:pt x="40" y="28"/>
                  </a:lnTo>
                  <a:lnTo>
                    <a:pt x="40" y="32"/>
                  </a:lnTo>
                  <a:lnTo>
                    <a:pt x="44" y="38"/>
                  </a:lnTo>
                  <a:lnTo>
                    <a:pt x="48" y="44"/>
                  </a:lnTo>
                  <a:lnTo>
                    <a:pt x="54" y="48"/>
                  </a:lnTo>
                  <a:lnTo>
                    <a:pt x="66" y="56"/>
                  </a:lnTo>
                  <a:lnTo>
                    <a:pt x="70" y="60"/>
                  </a:lnTo>
                  <a:lnTo>
                    <a:pt x="74" y="64"/>
                  </a:lnTo>
                  <a:lnTo>
                    <a:pt x="66" y="64"/>
                  </a:lnTo>
                  <a:lnTo>
                    <a:pt x="64" y="68"/>
                  </a:lnTo>
                  <a:lnTo>
                    <a:pt x="60" y="68"/>
                  </a:lnTo>
                  <a:lnTo>
                    <a:pt x="56" y="66"/>
                  </a:lnTo>
                  <a:lnTo>
                    <a:pt x="52" y="64"/>
                  </a:lnTo>
                  <a:lnTo>
                    <a:pt x="54" y="70"/>
                  </a:lnTo>
                  <a:lnTo>
                    <a:pt x="58" y="74"/>
                  </a:lnTo>
                  <a:lnTo>
                    <a:pt x="52" y="76"/>
                  </a:lnTo>
                  <a:lnTo>
                    <a:pt x="46" y="74"/>
                  </a:lnTo>
                  <a:lnTo>
                    <a:pt x="48" y="82"/>
                  </a:lnTo>
                  <a:lnTo>
                    <a:pt x="50" y="84"/>
                  </a:lnTo>
                  <a:lnTo>
                    <a:pt x="52" y="90"/>
                  </a:lnTo>
                  <a:lnTo>
                    <a:pt x="54" y="98"/>
                  </a:lnTo>
                  <a:lnTo>
                    <a:pt x="48" y="92"/>
                  </a:lnTo>
                  <a:lnTo>
                    <a:pt x="42" y="90"/>
                  </a:lnTo>
                  <a:lnTo>
                    <a:pt x="38" y="88"/>
                  </a:lnTo>
                  <a:lnTo>
                    <a:pt x="38" y="84"/>
                  </a:lnTo>
                  <a:lnTo>
                    <a:pt x="34" y="84"/>
                  </a:lnTo>
                  <a:lnTo>
                    <a:pt x="30" y="82"/>
                  </a:lnTo>
                  <a:lnTo>
                    <a:pt x="26" y="82"/>
                  </a:lnTo>
                  <a:lnTo>
                    <a:pt x="24" y="78"/>
                  </a:lnTo>
                  <a:lnTo>
                    <a:pt x="20" y="68"/>
                  </a:lnTo>
                  <a:lnTo>
                    <a:pt x="18" y="58"/>
                  </a:lnTo>
                  <a:lnTo>
                    <a:pt x="14" y="48"/>
                  </a:lnTo>
                  <a:lnTo>
                    <a:pt x="12" y="46"/>
                  </a:lnTo>
                  <a:lnTo>
                    <a:pt x="0" y="36"/>
                  </a:lnTo>
                  <a:lnTo>
                    <a:pt x="4" y="30"/>
                  </a:lnTo>
                  <a:lnTo>
                    <a:pt x="8" y="26"/>
                  </a:lnTo>
                  <a:lnTo>
                    <a:pt x="12" y="22"/>
                  </a:lnTo>
                  <a:lnTo>
                    <a:pt x="12" y="1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6" name="Freeform 166"/>
            <p:cNvSpPr>
              <a:spLocks/>
            </p:cNvSpPr>
            <p:nvPr/>
          </p:nvSpPr>
          <p:spPr bwMode="auto">
            <a:xfrm>
              <a:off x="6218203" y="1684930"/>
              <a:ext cx="87002" cy="44616"/>
            </a:xfrm>
            <a:custGeom>
              <a:avLst/>
              <a:gdLst>
                <a:gd name="T0" fmla="*/ 22 w 78"/>
                <a:gd name="T1" fmla="*/ 0 h 40"/>
                <a:gd name="T2" fmla="*/ 24 w 78"/>
                <a:gd name="T3" fmla="*/ 6 h 40"/>
                <a:gd name="T4" fmla="*/ 26 w 78"/>
                <a:gd name="T5" fmla="*/ 8 h 40"/>
                <a:gd name="T6" fmla="*/ 28 w 78"/>
                <a:gd name="T7" fmla="*/ 8 h 40"/>
                <a:gd name="T8" fmla="*/ 32 w 78"/>
                <a:gd name="T9" fmla="*/ 8 h 40"/>
                <a:gd name="T10" fmla="*/ 38 w 78"/>
                <a:gd name="T11" fmla="*/ 8 h 40"/>
                <a:gd name="T12" fmla="*/ 40 w 78"/>
                <a:gd name="T13" fmla="*/ 12 h 40"/>
                <a:gd name="T14" fmla="*/ 42 w 78"/>
                <a:gd name="T15" fmla="*/ 12 h 40"/>
                <a:gd name="T16" fmla="*/ 48 w 78"/>
                <a:gd name="T17" fmla="*/ 12 h 40"/>
                <a:gd name="T18" fmla="*/ 58 w 78"/>
                <a:gd name="T19" fmla="*/ 10 h 40"/>
                <a:gd name="T20" fmla="*/ 68 w 78"/>
                <a:gd name="T21" fmla="*/ 12 h 40"/>
                <a:gd name="T22" fmla="*/ 74 w 78"/>
                <a:gd name="T23" fmla="*/ 12 h 40"/>
                <a:gd name="T24" fmla="*/ 78 w 78"/>
                <a:gd name="T25" fmla="*/ 12 h 40"/>
                <a:gd name="T26" fmla="*/ 78 w 78"/>
                <a:gd name="T27" fmla="*/ 16 h 40"/>
                <a:gd name="T28" fmla="*/ 76 w 78"/>
                <a:gd name="T29" fmla="*/ 24 h 40"/>
                <a:gd name="T30" fmla="*/ 76 w 78"/>
                <a:gd name="T31" fmla="*/ 26 h 40"/>
                <a:gd name="T32" fmla="*/ 72 w 78"/>
                <a:gd name="T33" fmla="*/ 26 h 40"/>
                <a:gd name="T34" fmla="*/ 64 w 78"/>
                <a:gd name="T35" fmla="*/ 24 h 40"/>
                <a:gd name="T36" fmla="*/ 56 w 78"/>
                <a:gd name="T37" fmla="*/ 24 h 40"/>
                <a:gd name="T38" fmla="*/ 52 w 78"/>
                <a:gd name="T39" fmla="*/ 24 h 40"/>
                <a:gd name="T40" fmla="*/ 50 w 78"/>
                <a:gd name="T41" fmla="*/ 26 h 40"/>
                <a:gd name="T42" fmla="*/ 46 w 78"/>
                <a:gd name="T43" fmla="*/ 30 h 40"/>
                <a:gd name="T44" fmla="*/ 36 w 78"/>
                <a:gd name="T45" fmla="*/ 34 h 40"/>
                <a:gd name="T46" fmla="*/ 20 w 78"/>
                <a:gd name="T47" fmla="*/ 40 h 40"/>
                <a:gd name="T48" fmla="*/ 12 w 78"/>
                <a:gd name="T49" fmla="*/ 38 h 40"/>
                <a:gd name="T50" fmla="*/ 6 w 78"/>
                <a:gd name="T51" fmla="*/ 34 h 40"/>
                <a:gd name="T52" fmla="*/ 2 w 78"/>
                <a:gd name="T53" fmla="*/ 30 h 40"/>
                <a:gd name="T54" fmla="*/ 0 w 78"/>
                <a:gd name="T55" fmla="*/ 22 h 40"/>
                <a:gd name="T56" fmla="*/ 6 w 78"/>
                <a:gd name="T57" fmla="*/ 16 h 40"/>
                <a:gd name="T58" fmla="*/ 12 w 78"/>
                <a:gd name="T59" fmla="*/ 14 h 40"/>
                <a:gd name="T60" fmla="*/ 18 w 78"/>
                <a:gd name="T61" fmla="*/ 12 h 40"/>
                <a:gd name="T62" fmla="*/ 18 w 78"/>
                <a:gd name="T63" fmla="*/ 10 h 40"/>
                <a:gd name="T64" fmla="*/ 18 w 78"/>
                <a:gd name="T65" fmla="*/ 6 h 40"/>
                <a:gd name="T66" fmla="*/ 20 w 78"/>
                <a:gd name="T67" fmla="*/ 6 h 40"/>
                <a:gd name="T68" fmla="*/ 22 w 78"/>
                <a:gd name="T6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40">
                  <a:moveTo>
                    <a:pt x="22" y="0"/>
                  </a:moveTo>
                  <a:lnTo>
                    <a:pt x="24" y="6"/>
                  </a:lnTo>
                  <a:lnTo>
                    <a:pt x="26" y="8"/>
                  </a:lnTo>
                  <a:lnTo>
                    <a:pt x="28" y="8"/>
                  </a:lnTo>
                  <a:lnTo>
                    <a:pt x="32" y="8"/>
                  </a:lnTo>
                  <a:lnTo>
                    <a:pt x="38" y="8"/>
                  </a:lnTo>
                  <a:lnTo>
                    <a:pt x="40" y="12"/>
                  </a:lnTo>
                  <a:lnTo>
                    <a:pt x="42" y="12"/>
                  </a:lnTo>
                  <a:lnTo>
                    <a:pt x="48" y="12"/>
                  </a:lnTo>
                  <a:lnTo>
                    <a:pt x="58" y="10"/>
                  </a:lnTo>
                  <a:lnTo>
                    <a:pt x="68" y="12"/>
                  </a:lnTo>
                  <a:lnTo>
                    <a:pt x="74" y="12"/>
                  </a:lnTo>
                  <a:lnTo>
                    <a:pt x="78" y="12"/>
                  </a:lnTo>
                  <a:lnTo>
                    <a:pt x="78" y="16"/>
                  </a:lnTo>
                  <a:lnTo>
                    <a:pt x="76" y="24"/>
                  </a:lnTo>
                  <a:lnTo>
                    <a:pt x="76" y="26"/>
                  </a:lnTo>
                  <a:lnTo>
                    <a:pt x="72" y="26"/>
                  </a:lnTo>
                  <a:lnTo>
                    <a:pt x="64" y="24"/>
                  </a:lnTo>
                  <a:lnTo>
                    <a:pt x="56" y="24"/>
                  </a:lnTo>
                  <a:lnTo>
                    <a:pt x="52" y="24"/>
                  </a:lnTo>
                  <a:lnTo>
                    <a:pt x="50" y="26"/>
                  </a:lnTo>
                  <a:lnTo>
                    <a:pt x="46" y="30"/>
                  </a:lnTo>
                  <a:lnTo>
                    <a:pt x="36" y="34"/>
                  </a:lnTo>
                  <a:lnTo>
                    <a:pt x="20" y="40"/>
                  </a:lnTo>
                  <a:lnTo>
                    <a:pt x="12" y="38"/>
                  </a:lnTo>
                  <a:lnTo>
                    <a:pt x="6" y="34"/>
                  </a:lnTo>
                  <a:lnTo>
                    <a:pt x="2" y="30"/>
                  </a:lnTo>
                  <a:lnTo>
                    <a:pt x="0" y="22"/>
                  </a:lnTo>
                  <a:lnTo>
                    <a:pt x="6" y="16"/>
                  </a:lnTo>
                  <a:lnTo>
                    <a:pt x="12" y="14"/>
                  </a:lnTo>
                  <a:lnTo>
                    <a:pt x="18" y="12"/>
                  </a:lnTo>
                  <a:lnTo>
                    <a:pt x="18" y="10"/>
                  </a:lnTo>
                  <a:lnTo>
                    <a:pt x="18" y="6"/>
                  </a:lnTo>
                  <a:lnTo>
                    <a:pt x="20" y="6"/>
                  </a:lnTo>
                  <a:lnTo>
                    <a:pt x="2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7" name="Freeform 167"/>
            <p:cNvSpPr>
              <a:spLocks/>
            </p:cNvSpPr>
            <p:nvPr/>
          </p:nvSpPr>
          <p:spPr bwMode="auto">
            <a:xfrm>
              <a:off x="6143470" y="1667084"/>
              <a:ext cx="99272" cy="44616"/>
            </a:xfrm>
            <a:custGeom>
              <a:avLst/>
              <a:gdLst>
                <a:gd name="T0" fmla="*/ 89 w 89"/>
                <a:gd name="T1" fmla="*/ 16 h 40"/>
                <a:gd name="T2" fmla="*/ 85 w 89"/>
                <a:gd name="T3" fmla="*/ 14 h 40"/>
                <a:gd name="T4" fmla="*/ 79 w 89"/>
                <a:gd name="T5" fmla="*/ 12 h 40"/>
                <a:gd name="T6" fmla="*/ 71 w 89"/>
                <a:gd name="T7" fmla="*/ 10 h 40"/>
                <a:gd name="T8" fmla="*/ 67 w 89"/>
                <a:gd name="T9" fmla="*/ 6 h 40"/>
                <a:gd name="T10" fmla="*/ 65 w 89"/>
                <a:gd name="T11" fmla="*/ 10 h 40"/>
                <a:gd name="T12" fmla="*/ 61 w 89"/>
                <a:gd name="T13" fmla="*/ 10 h 40"/>
                <a:gd name="T14" fmla="*/ 59 w 89"/>
                <a:gd name="T15" fmla="*/ 10 h 40"/>
                <a:gd name="T16" fmla="*/ 59 w 89"/>
                <a:gd name="T17" fmla="*/ 6 h 40"/>
                <a:gd name="T18" fmla="*/ 37 w 89"/>
                <a:gd name="T19" fmla="*/ 0 h 40"/>
                <a:gd name="T20" fmla="*/ 31 w 89"/>
                <a:gd name="T21" fmla="*/ 0 h 40"/>
                <a:gd name="T22" fmla="*/ 29 w 89"/>
                <a:gd name="T23" fmla="*/ 0 h 40"/>
                <a:gd name="T24" fmla="*/ 0 w 89"/>
                <a:gd name="T25" fmla="*/ 10 h 40"/>
                <a:gd name="T26" fmla="*/ 2 w 89"/>
                <a:gd name="T27" fmla="*/ 14 h 40"/>
                <a:gd name="T28" fmla="*/ 2 w 89"/>
                <a:gd name="T29" fmla="*/ 20 h 40"/>
                <a:gd name="T30" fmla="*/ 10 w 89"/>
                <a:gd name="T31" fmla="*/ 26 h 40"/>
                <a:gd name="T32" fmla="*/ 18 w 89"/>
                <a:gd name="T33" fmla="*/ 32 h 40"/>
                <a:gd name="T34" fmla="*/ 24 w 89"/>
                <a:gd name="T35" fmla="*/ 38 h 40"/>
                <a:gd name="T36" fmla="*/ 31 w 89"/>
                <a:gd name="T37" fmla="*/ 40 h 40"/>
                <a:gd name="T38" fmla="*/ 35 w 89"/>
                <a:gd name="T39" fmla="*/ 38 h 40"/>
                <a:gd name="T40" fmla="*/ 37 w 89"/>
                <a:gd name="T41" fmla="*/ 36 h 40"/>
                <a:gd name="T42" fmla="*/ 41 w 89"/>
                <a:gd name="T43" fmla="*/ 34 h 40"/>
                <a:gd name="T44" fmla="*/ 45 w 89"/>
                <a:gd name="T45" fmla="*/ 32 h 40"/>
                <a:gd name="T46" fmla="*/ 51 w 89"/>
                <a:gd name="T47" fmla="*/ 34 h 40"/>
                <a:gd name="T48" fmla="*/ 55 w 89"/>
                <a:gd name="T49" fmla="*/ 36 h 40"/>
                <a:gd name="T50" fmla="*/ 61 w 89"/>
                <a:gd name="T51" fmla="*/ 38 h 40"/>
                <a:gd name="T52" fmla="*/ 65 w 89"/>
                <a:gd name="T53" fmla="*/ 38 h 40"/>
                <a:gd name="T54" fmla="*/ 67 w 89"/>
                <a:gd name="T55" fmla="*/ 38 h 40"/>
                <a:gd name="T56" fmla="*/ 73 w 89"/>
                <a:gd name="T57" fmla="*/ 32 h 40"/>
                <a:gd name="T58" fmla="*/ 79 w 89"/>
                <a:gd name="T59" fmla="*/ 30 h 40"/>
                <a:gd name="T60" fmla="*/ 85 w 89"/>
                <a:gd name="T61" fmla="*/ 28 h 40"/>
                <a:gd name="T62" fmla="*/ 85 w 89"/>
                <a:gd name="T63" fmla="*/ 26 h 40"/>
                <a:gd name="T64" fmla="*/ 85 w 89"/>
                <a:gd name="T65" fmla="*/ 22 h 40"/>
                <a:gd name="T66" fmla="*/ 87 w 89"/>
                <a:gd name="T67" fmla="*/ 22 h 40"/>
                <a:gd name="T68" fmla="*/ 89 w 89"/>
                <a:gd name="T69"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9" h="40">
                  <a:moveTo>
                    <a:pt x="89" y="16"/>
                  </a:moveTo>
                  <a:lnTo>
                    <a:pt x="85" y="14"/>
                  </a:lnTo>
                  <a:lnTo>
                    <a:pt x="79" y="12"/>
                  </a:lnTo>
                  <a:lnTo>
                    <a:pt x="71" y="10"/>
                  </a:lnTo>
                  <a:lnTo>
                    <a:pt x="67" y="6"/>
                  </a:lnTo>
                  <a:lnTo>
                    <a:pt x="65" y="10"/>
                  </a:lnTo>
                  <a:lnTo>
                    <a:pt x="61" y="10"/>
                  </a:lnTo>
                  <a:lnTo>
                    <a:pt x="59" y="10"/>
                  </a:lnTo>
                  <a:lnTo>
                    <a:pt x="59" y="6"/>
                  </a:lnTo>
                  <a:lnTo>
                    <a:pt x="37" y="0"/>
                  </a:lnTo>
                  <a:lnTo>
                    <a:pt x="31" y="0"/>
                  </a:lnTo>
                  <a:lnTo>
                    <a:pt x="29" y="0"/>
                  </a:lnTo>
                  <a:lnTo>
                    <a:pt x="0" y="10"/>
                  </a:lnTo>
                  <a:lnTo>
                    <a:pt x="2" y="14"/>
                  </a:lnTo>
                  <a:lnTo>
                    <a:pt x="2" y="20"/>
                  </a:lnTo>
                  <a:lnTo>
                    <a:pt x="10" y="26"/>
                  </a:lnTo>
                  <a:lnTo>
                    <a:pt x="18" y="32"/>
                  </a:lnTo>
                  <a:lnTo>
                    <a:pt x="24" y="38"/>
                  </a:lnTo>
                  <a:lnTo>
                    <a:pt x="31" y="40"/>
                  </a:lnTo>
                  <a:lnTo>
                    <a:pt x="35" y="38"/>
                  </a:lnTo>
                  <a:lnTo>
                    <a:pt x="37" y="36"/>
                  </a:lnTo>
                  <a:lnTo>
                    <a:pt x="41" y="34"/>
                  </a:lnTo>
                  <a:lnTo>
                    <a:pt x="45" y="32"/>
                  </a:lnTo>
                  <a:lnTo>
                    <a:pt x="51" y="34"/>
                  </a:lnTo>
                  <a:lnTo>
                    <a:pt x="55" y="36"/>
                  </a:lnTo>
                  <a:lnTo>
                    <a:pt x="61" y="38"/>
                  </a:lnTo>
                  <a:lnTo>
                    <a:pt x="65" y="38"/>
                  </a:lnTo>
                  <a:lnTo>
                    <a:pt x="67" y="38"/>
                  </a:lnTo>
                  <a:lnTo>
                    <a:pt x="73" y="32"/>
                  </a:lnTo>
                  <a:lnTo>
                    <a:pt x="79" y="30"/>
                  </a:lnTo>
                  <a:lnTo>
                    <a:pt x="85" y="28"/>
                  </a:lnTo>
                  <a:lnTo>
                    <a:pt x="85" y="26"/>
                  </a:lnTo>
                  <a:lnTo>
                    <a:pt x="85" y="22"/>
                  </a:lnTo>
                  <a:lnTo>
                    <a:pt x="87" y="22"/>
                  </a:lnTo>
                  <a:lnTo>
                    <a:pt x="89"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8" name="Freeform 168"/>
            <p:cNvSpPr>
              <a:spLocks/>
            </p:cNvSpPr>
            <p:nvPr/>
          </p:nvSpPr>
          <p:spPr bwMode="auto">
            <a:xfrm>
              <a:off x="6376591" y="1709468"/>
              <a:ext cx="55771" cy="55770"/>
            </a:xfrm>
            <a:custGeom>
              <a:avLst/>
              <a:gdLst>
                <a:gd name="T0" fmla="*/ 26 w 50"/>
                <a:gd name="T1" fmla="*/ 50 h 50"/>
                <a:gd name="T2" fmla="*/ 22 w 50"/>
                <a:gd name="T3" fmla="*/ 34 h 50"/>
                <a:gd name="T4" fmla="*/ 18 w 50"/>
                <a:gd name="T5" fmla="*/ 24 h 50"/>
                <a:gd name="T6" fmla="*/ 14 w 50"/>
                <a:gd name="T7" fmla="*/ 16 h 50"/>
                <a:gd name="T8" fmla="*/ 8 w 50"/>
                <a:gd name="T9" fmla="*/ 10 h 50"/>
                <a:gd name="T10" fmla="*/ 0 w 50"/>
                <a:gd name="T11" fmla="*/ 8 h 50"/>
                <a:gd name="T12" fmla="*/ 16 w 50"/>
                <a:gd name="T13" fmla="*/ 0 h 50"/>
                <a:gd name="T14" fmla="*/ 24 w 50"/>
                <a:gd name="T15" fmla="*/ 2 h 50"/>
                <a:gd name="T16" fmla="*/ 32 w 50"/>
                <a:gd name="T17" fmla="*/ 6 h 50"/>
                <a:gd name="T18" fmla="*/ 40 w 50"/>
                <a:gd name="T19" fmla="*/ 18 h 50"/>
                <a:gd name="T20" fmla="*/ 44 w 50"/>
                <a:gd name="T21" fmla="*/ 24 h 50"/>
                <a:gd name="T22" fmla="*/ 50 w 50"/>
                <a:gd name="T23" fmla="*/ 36 h 50"/>
                <a:gd name="T24" fmla="*/ 34 w 50"/>
                <a:gd name="T25" fmla="*/ 34 h 50"/>
                <a:gd name="T26" fmla="*/ 34 w 50"/>
                <a:gd name="T27" fmla="*/ 44 h 50"/>
                <a:gd name="T28" fmla="*/ 26 w 50"/>
                <a:gd name="T29" fmla="*/ 48 h 50"/>
                <a:gd name="T30" fmla="*/ 26 w 50"/>
                <a:gd name="T3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50">
                  <a:moveTo>
                    <a:pt x="26" y="50"/>
                  </a:moveTo>
                  <a:lnTo>
                    <a:pt x="22" y="34"/>
                  </a:lnTo>
                  <a:lnTo>
                    <a:pt x="18" y="24"/>
                  </a:lnTo>
                  <a:lnTo>
                    <a:pt x="14" y="16"/>
                  </a:lnTo>
                  <a:lnTo>
                    <a:pt x="8" y="10"/>
                  </a:lnTo>
                  <a:lnTo>
                    <a:pt x="0" y="8"/>
                  </a:lnTo>
                  <a:lnTo>
                    <a:pt x="16" y="0"/>
                  </a:lnTo>
                  <a:lnTo>
                    <a:pt x="24" y="2"/>
                  </a:lnTo>
                  <a:lnTo>
                    <a:pt x="32" y="6"/>
                  </a:lnTo>
                  <a:lnTo>
                    <a:pt x="40" y="18"/>
                  </a:lnTo>
                  <a:lnTo>
                    <a:pt x="44" y="24"/>
                  </a:lnTo>
                  <a:lnTo>
                    <a:pt x="50" y="36"/>
                  </a:lnTo>
                  <a:lnTo>
                    <a:pt x="34" y="34"/>
                  </a:lnTo>
                  <a:lnTo>
                    <a:pt x="34" y="44"/>
                  </a:lnTo>
                  <a:lnTo>
                    <a:pt x="26" y="48"/>
                  </a:lnTo>
                  <a:lnTo>
                    <a:pt x="26" y="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59" name="Freeform 169"/>
            <p:cNvSpPr>
              <a:spLocks/>
            </p:cNvSpPr>
            <p:nvPr/>
          </p:nvSpPr>
          <p:spPr bwMode="auto">
            <a:xfrm>
              <a:off x="6209279" y="1711699"/>
              <a:ext cx="107080" cy="55770"/>
            </a:xfrm>
            <a:custGeom>
              <a:avLst/>
              <a:gdLst>
                <a:gd name="T0" fmla="*/ 58 w 96"/>
                <a:gd name="T1" fmla="*/ 46 h 50"/>
                <a:gd name="T2" fmla="*/ 56 w 96"/>
                <a:gd name="T3" fmla="*/ 44 h 50"/>
                <a:gd name="T4" fmla="*/ 54 w 96"/>
                <a:gd name="T5" fmla="*/ 42 h 50"/>
                <a:gd name="T6" fmla="*/ 44 w 96"/>
                <a:gd name="T7" fmla="*/ 46 h 50"/>
                <a:gd name="T8" fmla="*/ 38 w 96"/>
                <a:gd name="T9" fmla="*/ 48 h 50"/>
                <a:gd name="T10" fmla="*/ 30 w 96"/>
                <a:gd name="T11" fmla="*/ 50 h 50"/>
                <a:gd name="T12" fmla="*/ 26 w 96"/>
                <a:gd name="T13" fmla="*/ 50 h 50"/>
                <a:gd name="T14" fmla="*/ 22 w 96"/>
                <a:gd name="T15" fmla="*/ 48 h 50"/>
                <a:gd name="T16" fmla="*/ 16 w 96"/>
                <a:gd name="T17" fmla="*/ 44 h 50"/>
                <a:gd name="T18" fmla="*/ 8 w 96"/>
                <a:gd name="T19" fmla="*/ 38 h 50"/>
                <a:gd name="T20" fmla="*/ 0 w 96"/>
                <a:gd name="T21" fmla="*/ 32 h 50"/>
                <a:gd name="T22" fmla="*/ 2 w 96"/>
                <a:gd name="T23" fmla="*/ 30 h 50"/>
                <a:gd name="T24" fmla="*/ 6 w 96"/>
                <a:gd name="T25" fmla="*/ 22 h 50"/>
                <a:gd name="T26" fmla="*/ 8 w 96"/>
                <a:gd name="T27" fmla="*/ 16 h 50"/>
                <a:gd name="T28" fmla="*/ 14 w 96"/>
                <a:gd name="T29" fmla="*/ 10 h 50"/>
                <a:gd name="T30" fmla="*/ 20 w 96"/>
                <a:gd name="T31" fmla="*/ 14 h 50"/>
                <a:gd name="T32" fmla="*/ 28 w 96"/>
                <a:gd name="T33" fmla="*/ 16 h 50"/>
                <a:gd name="T34" fmla="*/ 44 w 96"/>
                <a:gd name="T35" fmla="*/ 10 h 50"/>
                <a:gd name="T36" fmla="*/ 54 w 96"/>
                <a:gd name="T37" fmla="*/ 6 h 50"/>
                <a:gd name="T38" fmla="*/ 58 w 96"/>
                <a:gd name="T39" fmla="*/ 2 h 50"/>
                <a:gd name="T40" fmla="*/ 60 w 96"/>
                <a:gd name="T41" fmla="*/ 0 h 50"/>
                <a:gd name="T42" fmla="*/ 64 w 96"/>
                <a:gd name="T43" fmla="*/ 0 h 50"/>
                <a:gd name="T44" fmla="*/ 72 w 96"/>
                <a:gd name="T45" fmla="*/ 0 h 50"/>
                <a:gd name="T46" fmla="*/ 80 w 96"/>
                <a:gd name="T47" fmla="*/ 2 h 50"/>
                <a:gd name="T48" fmla="*/ 84 w 96"/>
                <a:gd name="T49" fmla="*/ 2 h 50"/>
                <a:gd name="T50" fmla="*/ 86 w 96"/>
                <a:gd name="T51" fmla="*/ 4 h 50"/>
                <a:gd name="T52" fmla="*/ 90 w 96"/>
                <a:gd name="T53" fmla="*/ 6 h 50"/>
                <a:gd name="T54" fmla="*/ 96 w 96"/>
                <a:gd name="T55" fmla="*/ 8 h 50"/>
                <a:gd name="T56" fmla="*/ 94 w 96"/>
                <a:gd name="T57" fmla="*/ 14 h 50"/>
                <a:gd name="T58" fmla="*/ 90 w 96"/>
                <a:gd name="T59" fmla="*/ 16 h 50"/>
                <a:gd name="T60" fmla="*/ 86 w 96"/>
                <a:gd name="T61" fmla="*/ 18 h 50"/>
                <a:gd name="T62" fmla="*/ 82 w 96"/>
                <a:gd name="T63" fmla="*/ 22 h 50"/>
                <a:gd name="T64" fmla="*/ 82 w 96"/>
                <a:gd name="T65" fmla="*/ 30 h 50"/>
                <a:gd name="T66" fmla="*/ 80 w 96"/>
                <a:gd name="T67" fmla="*/ 36 h 50"/>
                <a:gd name="T68" fmla="*/ 78 w 96"/>
                <a:gd name="T69" fmla="*/ 38 h 50"/>
                <a:gd name="T70" fmla="*/ 74 w 96"/>
                <a:gd name="T71" fmla="*/ 42 h 50"/>
                <a:gd name="T72" fmla="*/ 68 w 96"/>
                <a:gd name="T73" fmla="*/ 42 h 50"/>
                <a:gd name="T74" fmla="*/ 62 w 96"/>
                <a:gd name="T75" fmla="*/ 42 h 50"/>
                <a:gd name="T76" fmla="*/ 58 w 96"/>
                <a:gd name="T77"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6" h="50">
                  <a:moveTo>
                    <a:pt x="58" y="46"/>
                  </a:moveTo>
                  <a:lnTo>
                    <a:pt x="56" y="44"/>
                  </a:lnTo>
                  <a:lnTo>
                    <a:pt x="54" y="42"/>
                  </a:lnTo>
                  <a:lnTo>
                    <a:pt x="44" y="46"/>
                  </a:lnTo>
                  <a:lnTo>
                    <a:pt x="38" y="48"/>
                  </a:lnTo>
                  <a:lnTo>
                    <a:pt x="30" y="50"/>
                  </a:lnTo>
                  <a:lnTo>
                    <a:pt x="26" y="50"/>
                  </a:lnTo>
                  <a:lnTo>
                    <a:pt x="22" y="48"/>
                  </a:lnTo>
                  <a:lnTo>
                    <a:pt x="16" y="44"/>
                  </a:lnTo>
                  <a:lnTo>
                    <a:pt x="8" y="38"/>
                  </a:lnTo>
                  <a:lnTo>
                    <a:pt x="0" y="32"/>
                  </a:lnTo>
                  <a:lnTo>
                    <a:pt x="2" y="30"/>
                  </a:lnTo>
                  <a:lnTo>
                    <a:pt x="6" y="22"/>
                  </a:lnTo>
                  <a:lnTo>
                    <a:pt x="8" y="16"/>
                  </a:lnTo>
                  <a:lnTo>
                    <a:pt x="14" y="10"/>
                  </a:lnTo>
                  <a:lnTo>
                    <a:pt x="20" y="14"/>
                  </a:lnTo>
                  <a:lnTo>
                    <a:pt x="28" y="16"/>
                  </a:lnTo>
                  <a:lnTo>
                    <a:pt x="44" y="10"/>
                  </a:lnTo>
                  <a:lnTo>
                    <a:pt x="54" y="6"/>
                  </a:lnTo>
                  <a:lnTo>
                    <a:pt x="58" y="2"/>
                  </a:lnTo>
                  <a:lnTo>
                    <a:pt x="60" y="0"/>
                  </a:lnTo>
                  <a:lnTo>
                    <a:pt x="64" y="0"/>
                  </a:lnTo>
                  <a:lnTo>
                    <a:pt x="72" y="0"/>
                  </a:lnTo>
                  <a:lnTo>
                    <a:pt x="80" y="2"/>
                  </a:lnTo>
                  <a:lnTo>
                    <a:pt x="84" y="2"/>
                  </a:lnTo>
                  <a:lnTo>
                    <a:pt x="86" y="4"/>
                  </a:lnTo>
                  <a:lnTo>
                    <a:pt x="90" y="6"/>
                  </a:lnTo>
                  <a:lnTo>
                    <a:pt x="96" y="8"/>
                  </a:lnTo>
                  <a:lnTo>
                    <a:pt x="94" y="14"/>
                  </a:lnTo>
                  <a:lnTo>
                    <a:pt x="90" y="16"/>
                  </a:lnTo>
                  <a:lnTo>
                    <a:pt x="86" y="18"/>
                  </a:lnTo>
                  <a:lnTo>
                    <a:pt x="82" y="22"/>
                  </a:lnTo>
                  <a:lnTo>
                    <a:pt x="82" y="30"/>
                  </a:lnTo>
                  <a:lnTo>
                    <a:pt x="80" y="36"/>
                  </a:lnTo>
                  <a:lnTo>
                    <a:pt x="78" y="38"/>
                  </a:lnTo>
                  <a:lnTo>
                    <a:pt x="74" y="42"/>
                  </a:lnTo>
                  <a:lnTo>
                    <a:pt x="68" y="42"/>
                  </a:lnTo>
                  <a:lnTo>
                    <a:pt x="62" y="42"/>
                  </a:lnTo>
                  <a:lnTo>
                    <a:pt x="58" y="4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0" name="Freeform 170"/>
            <p:cNvSpPr>
              <a:spLocks/>
            </p:cNvSpPr>
            <p:nvPr/>
          </p:nvSpPr>
          <p:spPr bwMode="auto">
            <a:xfrm>
              <a:off x="6302974" y="1626929"/>
              <a:ext cx="290007" cy="165080"/>
            </a:xfrm>
            <a:custGeom>
              <a:avLst/>
              <a:gdLst>
                <a:gd name="T0" fmla="*/ 60 w 260"/>
                <a:gd name="T1" fmla="*/ 84 h 148"/>
                <a:gd name="T2" fmla="*/ 44 w 260"/>
                <a:gd name="T3" fmla="*/ 90 h 148"/>
                <a:gd name="T4" fmla="*/ 26 w 260"/>
                <a:gd name="T5" fmla="*/ 88 h 148"/>
                <a:gd name="T6" fmla="*/ 12 w 260"/>
                <a:gd name="T7" fmla="*/ 84 h 148"/>
                <a:gd name="T8" fmla="*/ 2 w 260"/>
                <a:gd name="T9" fmla="*/ 80 h 148"/>
                <a:gd name="T10" fmla="*/ 2 w 260"/>
                <a:gd name="T11" fmla="*/ 66 h 148"/>
                <a:gd name="T12" fmla="*/ 12 w 260"/>
                <a:gd name="T13" fmla="*/ 52 h 148"/>
                <a:gd name="T14" fmla="*/ 22 w 260"/>
                <a:gd name="T15" fmla="*/ 38 h 148"/>
                <a:gd name="T16" fmla="*/ 8 w 260"/>
                <a:gd name="T17" fmla="*/ 20 h 148"/>
                <a:gd name="T18" fmla="*/ 24 w 260"/>
                <a:gd name="T19" fmla="*/ 10 h 148"/>
                <a:gd name="T20" fmla="*/ 64 w 260"/>
                <a:gd name="T21" fmla="*/ 10 h 148"/>
                <a:gd name="T22" fmla="*/ 96 w 260"/>
                <a:gd name="T23" fmla="*/ 14 h 148"/>
                <a:gd name="T24" fmla="*/ 116 w 260"/>
                <a:gd name="T25" fmla="*/ 8 h 148"/>
                <a:gd name="T26" fmla="*/ 138 w 260"/>
                <a:gd name="T27" fmla="*/ 6 h 148"/>
                <a:gd name="T28" fmla="*/ 166 w 260"/>
                <a:gd name="T29" fmla="*/ 8 h 148"/>
                <a:gd name="T30" fmla="*/ 168 w 260"/>
                <a:gd name="T31" fmla="*/ 22 h 148"/>
                <a:gd name="T32" fmla="*/ 186 w 260"/>
                <a:gd name="T33" fmla="*/ 30 h 148"/>
                <a:gd name="T34" fmla="*/ 198 w 260"/>
                <a:gd name="T35" fmla="*/ 36 h 148"/>
                <a:gd name="T36" fmla="*/ 216 w 260"/>
                <a:gd name="T37" fmla="*/ 36 h 148"/>
                <a:gd name="T38" fmla="*/ 234 w 260"/>
                <a:gd name="T39" fmla="*/ 48 h 148"/>
                <a:gd name="T40" fmla="*/ 260 w 260"/>
                <a:gd name="T41" fmla="*/ 56 h 148"/>
                <a:gd name="T42" fmla="*/ 254 w 260"/>
                <a:gd name="T43" fmla="*/ 64 h 148"/>
                <a:gd name="T44" fmla="*/ 260 w 260"/>
                <a:gd name="T45" fmla="*/ 78 h 148"/>
                <a:gd name="T46" fmla="*/ 244 w 260"/>
                <a:gd name="T47" fmla="*/ 84 h 148"/>
                <a:gd name="T48" fmla="*/ 236 w 260"/>
                <a:gd name="T49" fmla="*/ 92 h 148"/>
                <a:gd name="T50" fmla="*/ 226 w 260"/>
                <a:gd name="T51" fmla="*/ 100 h 148"/>
                <a:gd name="T52" fmla="*/ 208 w 260"/>
                <a:gd name="T53" fmla="*/ 106 h 148"/>
                <a:gd name="T54" fmla="*/ 190 w 260"/>
                <a:gd name="T55" fmla="*/ 112 h 148"/>
                <a:gd name="T56" fmla="*/ 184 w 260"/>
                <a:gd name="T57" fmla="*/ 118 h 148"/>
                <a:gd name="T58" fmla="*/ 194 w 260"/>
                <a:gd name="T59" fmla="*/ 128 h 148"/>
                <a:gd name="T60" fmla="*/ 212 w 260"/>
                <a:gd name="T61" fmla="*/ 138 h 148"/>
                <a:gd name="T62" fmla="*/ 200 w 260"/>
                <a:gd name="T63" fmla="*/ 140 h 148"/>
                <a:gd name="T64" fmla="*/ 186 w 260"/>
                <a:gd name="T65" fmla="*/ 146 h 148"/>
                <a:gd name="T66" fmla="*/ 174 w 260"/>
                <a:gd name="T67" fmla="*/ 138 h 148"/>
                <a:gd name="T68" fmla="*/ 160 w 260"/>
                <a:gd name="T69" fmla="*/ 128 h 148"/>
                <a:gd name="T70" fmla="*/ 172 w 260"/>
                <a:gd name="T71" fmla="*/ 118 h 148"/>
                <a:gd name="T72" fmla="*/ 160 w 260"/>
                <a:gd name="T73" fmla="*/ 118 h 148"/>
                <a:gd name="T74" fmla="*/ 146 w 260"/>
                <a:gd name="T75" fmla="*/ 114 h 148"/>
                <a:gd name="T76" fmla="*/ 140 w 260"/>
                <a:gd name="T77" fmla="*/ 108 h 148"/>
                <a:gd name="T78" fmla="*/ 130 w 260"/>
                <a:gd name="T79" fmla="*/ 112 h 148"/>
                <a:gd name="T80" fmla="*/ 124 w 260"/>
                <a:gd name="T81" fmla="*/ 120 h 148"/>
                <a:gd name="T82" fmla="*/ 114 w 260"/>
                <a:gd name="T83" fmla="*/ 128 h 148"/>
                <a:gd name="T84" fmla="*/ 102 w 260"/>
                <a:gd name="T85" fmla="*/ 128 h 148"/>
                <a:gd name="T86" fmla="*/ 92 w 260"/>
                <a:gd name="T87" fmla="*/ 124 h 148"/>
                <a:gd name="T88" fmla="*/ 100 w 260"/>
                <a:gd name="T89" fmla="*/ 108 h 148"/>
                <a:gd name="T90" fmla="*/ 116 w 260"/>
                <a:gd name="T91" fmla="*/ 110 h 148"/>
                <a:gd name="T92" fmla="*/ 106 w 260"/>
                <a:gd name="T93" fmla="*/ 92 h 148"/>
                <a:gd name="T94" fmla="*/ 90 w 260"/>
                <a:gd name="T95" fmla="*/ 76 h 148"/>
                <a:gd name="T96" fmla="*/ 74 w 260"/>
                <a:gd name="T97" fmla="*/ 7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0" h="148">
                  <a:moveTo>
                    <a:pt x="66" y="82"/>
                  </a:moveTo>
                  <a:lnTo>
                    <a:pt x="60" y="84"/>
                  </a:lnTo>
                  <a:lnTo>
                    <a:pt x="54" y="88"/>
                  </a:lnTo>
                  <a:lnTo>
                    <a:pt x="44" y="90"/>
                  </a:lnTo>
                  <a:lnTo>
                    <a:pt x="36" y="90"/>
                  </a:lnTo>
                  <a:lnTo>
                    <a:pt x="26" y="88"/>
                  </a:lnTo>
                  <a:lnTo>
                    <a:pt x="18" y="84"/>
                  </a:lnTo>
                  <a:lnTo>
                    <a:pt x="12" y="84"/>
                  </a:lnTo>
                  <a:lnTo>
                    <a:pt x="6" y="82"/>
                  </a:lnTo>
                  <a:lnTo>
                    <a:pt x="2" y="80"/>
                  </a:lnTo>
                  <a:lnTo>
                    <a:pt x="0" y="78"/>
                  </a:lnTo>
                  <a:lnTo>
                    <a:pt x="2" y="66"/>
                  </a:lnTo>
                  <a:lnTo>
                    <a:pt x="2" y="62"/>
                  </a:lnTo>
                  <a:lnTo>
                    <a:pt x="12" y="52"/>
                  </a:lnTo>
                  <a:lnTo>
                    <a:pt x="16" y="44"/>
                  </a:lnTo>
                  <a:lnTo>
                    <a:pt x="22" y="38"/>
                  </a:lnTo>
                  <a:lnTo>
                    <a:pt x="16" y="30"/>
                  </a:lnTo>
                  <a:lnTo>
                    <a:pt x="8" y="20"/>
                  </a:lnTo>
                  <a:lnTo>
                    <a:pt x="6" y="14"/>
                  </a:lnTo>
                  <a:lnTo>
                    <a:pt x="24" y="10"/>
                  </a:lnTo>
                  <a:lnTo>
                    <a:pt x="46" y="10"/>
                  </a:lnTo>
                  <a:lnTo>
                    <a:pt x="64" y="10"/>
                  </a:lnTo>
                  <a:lnTo>
                    <a:pt x="80" y="16"/>
                  </a:lnTo>
                  <a:lnTo>
                    <a:pt x="96" y="14"/>
                  </a:lnTo>
                  <a:lnTo>
                    <a:pt x="112" y="16"/>
                  </a:lnTo>
                  <a:lnTo>
                    <a:pt x="116" y="8"/>
                  </a:lnTo>
                  <a:lnTo>
                    <a:pt x="128" y="6"/>
                  </a:lnTo>
                  <a:lnTo>
                    <a:pt x="138" y="6"/>
                  </a:lnTo>
                  <a:lnTo>
                    <a:pt x="156" y="0"/>
                  </a:lnTo>
                  <a:lnTo>
                    <a:pt x="166" y="8"/>
                  </a:lnTo>
                  <a:lnTo>
                    <a:pt x="166" y="14"/>
                  </a:lnTo>
                  <a:lnTo>
                    <a:pt x="168" y="22"/>
                  </a:lnTo>
                  <a:lnTo>
                    <a:pt x="184" y="24"/>
                  </a:lnTo>
                  <a:lnTo>
                    <a:pt x="186" y="30"/>
                  </a:lnTo>
                  <a:lnTo>
                    <a:pt x="188" y="36"/>
                  </a:lnTo>
                  <a:lnTo>
                    <a:pt x="198" y="36"/>
                  </a:lnTo>
                  <a:lnTo>
                    <a:pt x="202" y="40"/>
                  </a:lnTo>
                  <a:lnTo>
                    <a:pt x="216" y="36"/>
                  </a:lnTo>
                  <a:lnTo>
                    <a:pt x="222" y="44"/>
                  </a:lnTo>
                  <a:lnTo>
                    <a:pt x="234" y="48"/>
                  </a:lnTo>
                  <a:lnTo>
                    <a:pt x="248" y="50"/>
                  </a:lnTo>
                  <a:lnTo>
                    <a:pt x="260" y="56"/>
                  </a:lnTo>
                  <a:lnTo>
                    <a:pt x="260" y="58"/>
                  </a:lnTo>
                  <a:lnTo>
                    <a:pt x="254" y="64"/>
                  </a:lnTo>
                  <a:lnTo>
                    <a:pt x="258" y="72"/>
                  </a:lnTo>
                  <a:lnTo>
                    <a:pt x="260" y="78"/>
                  </a:lnTo>
                  <a:lnTo>
                    <a:pt x="260" y="84"/>
                  </a:lnTo>
                  <a:lnTo>
                    <a:pt x="244" y="84"/>
                  </a:lnTo>
                  <a:lnTo>
                    <a:pt x="240" y="88"/>
                  </a:lnTo>
                  <a:lnTo>
                    <a:pt x="236" y="92"/>
                  </a:lnTo>
                  <a:lnTo>
                    <a:pt x="236" y="100"/>
                  </a:lnTo>
                  <a:lnTo>
                    <a:pt x="226" y="100"/>
                  </a:lnTo>
                  <a:lnTo>
                    <a:pt x="216" y="100"/>
                  </a:lnTo>
                  <a:lnTo>
                    <a:pt x="208" y="106"/>
                  </a:lnTo>
                  <a:lnTo>
                    <a:pt x="204" y="108"/>
                  </a:lnTo>
                  <a:lnTo>
                    <a:pt x="190" y="112"/>
                  </a:lnTo>
                  <a:lnTo>
                    <a:pt x="182" y="116"/>
                  </a:lnTo>
                  <a:lnTo>
                    <a:pt x="184" y="118"/>
                  </a:lnTo>
                  <a:lnTo>
                    <a:pt x="186" y="122"/>
                  </a:lnTo>
                  <a:lnTo>
                    <a:pt x="194" y="128"/>
                  </a:lnTo>
                  <a:lnTo>
                    <a:pt x="204" y="130"/>
                  </a:lnTo>
                  <a:lnTo>
                    <a:pt x="212" y="138"/>
                  </a:lnTo>
                  <a:lnTo>
                    <a:pt x="204" y="138"/>
                  </a:lnTo>
                  <a:lnTo>
                    <a:pt x="200" y="140"/>
                  </a:lnTo>
                  <a:lnTo>
                    <a:pt x="192" y="144"/>
                  </a:lnTo>
                  <a:lnTo>
                    <a:pt x="186" y="146"/>
                  </a:lnTo>
                  <a:lnTo>
                    <a:pt x="176" y="148"/>
                  </a:lnTo>
                  <a:lnTo>
                    <a:pt x="174" y="138"/>
                  </a:lnTo>
                  <a:lnTo>
                    <a:pt x="170" y="134"/>
                  </a:lnTo>
                  <a:lnTo>
                    <a:pt x="160" y="128"/>
                  </a:lnTo>
                  <a:lnTo>
                    <a:pt x="166" y="120"/>
                  </a:lnTo>
                  <a:lnTo>
                    <a:pt x="172" y="118"/>
                  </a:lnTo>
                  <a:lnTo>
                    <a:pt x="164" y="118"/>
                  </a:lnTo>
                  <a:lnTo>
                    <a:pt x="160" y="118"/>
                  </a:lnTo>
                  <a:lnTo>
                    <a:pt x="152" y="116"/>
                  </a:lnTo>
                  <a:lnTo>
                    <a:pt x="146" y="114"/>
                  </a:lnTo>
                  <a:lnTo>
                    <a:pt x="144" y="112"/>
                  </a:lnTo>
                  <a:lnTo>
                    <a:pt x="140" y="108"/>
                  </a:lnTo>
                  <a:lnTo>
                    <a:pt x="132" y="108"/>
                  </a:lnTo>
                  <a:lnTo>
                    <a:pt x="130" y="112"/>
                  </a:lnTo>
                  <a:lnTo>
                    <a:pt x="128" y="116"/>
                  </a:lnTo>
                  <a:lnTo>
                    <a:pt x="124" y="120"/>
                  </a:lnTo>
                  <a:lnTo>
                    <a:pt x="118" y="126"/>
                  </a:lnTo>
                  <a:lnTo>
                    <a:pt x="114" y="128"/>
                  </a:lnTo>
                  <a:lnTo>
                    <a:pt x="110" y="126"/>
                  </a:lnTo>
                  <a:lnTo>
                    <a:pt x="102" y="128"/>
                  </a:lnTo>
                  <a:lnTo>
                    <a:pt x="94" y="132"/>
                  </a:lnTo>
                  <a:lnTo>
                    <a:pt x="92" y="124"/>
                  </a:lnTo>
                  <a:lnTo>
                    <a:pt x="100" y="118"/>
                  </a:lnTo>
                  <a:lnTo>
                    <a:pt x="100" y="108"/>
                  </a:lnTo>
                  <a:lnTo>
                    <a:pt x="106" y="108"/>
                  </a:lnTo>
                  <a:lnTo>
                    <a:pt x="116" y="110"/>
                  </a:lnTo>
                  <a:lnTo>
                    <a:pt x="110" y="98"/>
                  </a:lnTo>
                  <a:lnTo>
                    <a:pt x="106" y="92"/>
                  </a:lnTo>
                  <a:lnTo>
                    <a:pt x="98" y="80"/>
                  </a:lnTo>
                  <a:lnTo>
                    <a:pt x="90" y="76"/>
                  </a:lnTo>
                  <a:lnTo>
                    <a:pt x="82" y="74"/>
                  </a:lnTo>
                  <a:lnTo>
                    <a:pt x="74" y="78"/>
                  </a:lnTo>
                  <a:lnTo>
                    <a:pt x="66" y="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1" name="Freeform 171"/>
            <p:cNvSpPr>
              <a:spLocks/>
            </p:cNvSpPr>
            <p:nvPr/>
          </p:nvSpPr>
          <p:spPr bwMode="auto">
            <a:xfrm>
              <a:off x="6309667" y="1553312"/>
              <a:ext cx="147235" cy="91463"/>
            </a:xfrm>
            <a:custGeom>
              <a:avLst/>
              <a:gdLst>
                <a:gd name="T0" fmla="*/ 122 w 132"/>
                <a:gd name="T1" fmla="*/ 72 h 82"/>
                <a:gd name="T2" fmla="*/ 110 w 132"/>
                <a:gd name="T3" fmla="*/ 74 h 82"/>
                <a:gd name="T4" fmla="*/ 106 w 132"/>
                <a:gd name="T5" fmla="*/ 82 h 82"/>
                <a:gd name="T6" fmla="*/ 98 w 132"/>
                <a:gd name="T7" fmla="*/ 82 h 82"/>
                <a:gd name="T8" fmla="*/ 90 w 132"/>
                <a:gd name="T9" fmla="*/ 80 h 82"/>
                <a:gd name="T10" fmla="*/ 80 w 132"/>
                <a:gd name="T11" fmla="*/ 82 h 82"/>
                <a:gd name="T12" fmla="*/ 74 w 132"/>
                <a:gd name="T13" fmla="*/ 82 h 82"/>
                <a:gd name="T14" fmla="*/ 62 w 132"/>
                <a:gd name="T15" fmla="*/ 78 h 82"/>
                <a:gd name="T16" fmla="*/ 58 w 132"/>
                <a:gd name="T17" fmla="*/ 76 h 82"/>
                <a:gd name="T18" fmla="*/ 40 w 132"/>
                <a:gd name="T19" fmla="*/ 76 h 82"/>
                <a:gd name="T20" fmla="*/ 30 w 132"/>
                <a:gd name="T21" fmla="*/ 76 h 82"/>
                <a:gd name="T22" fmla="*/ 22 w 132"/>
                <a:gd name="T23" fmla="*/ 76 h 82"/>
                <a:gd name="T24" fmla="*/ 16 w 132"/>
                <a:gd name="T25" fmla="*/ 78 h 82"/>
                <a:gd name="T26" fmla="*/ 0 w 132"/>
                <a:gd name="T27" fmla="*/ 80 h 82"/>
                <a:gd name="T28" fmla="*/ 0 w 132"/>
                <a:gd name="T29" fmla="*/ 76 h 82"/>
                <a:gd name="T30" fmla="*/ 10 w 132"/>
                <a:gd name="T31" fmla="*/ 70 h 82"/>
                <a:gd name="T32" fmla="*/ 6 w 132"/>
                <a:gd name="T33" fmla="*/ 64 h 82"/>
                <a:gd name="T34" fmla="*/ 4 w 132"/>
                <a:gd name="T35" fmla="*/ 52 h 82"/>
                <a:gd name="T36" fmla="*/ 2 w 132"/>
                <a:gd name="T37" fmla="*/ 48 h 82"/>
                <a:gd name="T38" fmla="*/ 12 w 132"/>
                <a:gd name="T39" fmla="*/ 46 h 82"/>
                <a:gd name="T40" fmla="*/ 18 w 132"/>
                <a:gd name="T41" fmla="*/ 34 h 82"/>
                <a:gd name="T42" fmla="*/ 26 w 132"/>
                <a:gd name="T43" fmla="*/ 24 h 82"/>
                <a:gd name="T44" fmla="*/ 26 w 132"/>
                <a:gd name="T45" fmla="*/ 18 h 82"/>
                <a:gd name="T46" fmla="*/ 30 w 132"/>
                <a:gd name="T47" fmla="*/ 18 h 82"/>
                <a:gd name="T48" fmla="*/ 36 w 132"/>
                <a:gd name="T49" fmla="*/ 18 h 82"/>
                <a:gd name="T50" fmla="*/ 46 w 132"/>
                <a:gd name="T51" fmla="*/ 14 h 82"/>
                <a:gd name="T52" fmla="*/ 48 w 132"/>
                <a:gd name="T53" fmla="*/ 6 h 82"/>
                <a:gd name="T54" fmla="*/ 60 w 132"/>
                <a:gd name="T55" fmla="*/ 4 h 82"/>
                <a:gd name="T56" fmla="*/ 68 w 132"/>
                <a:gd name="T57" fmla="*/ 0 h 82"/>
                <a:gd name="T58" fmla="*/ 76 w 132"/>
                <a:gd name="T59" fmla="*/ 4 h 82"/>
                <a:gd name="T60" fmla="*/ 98 w 132"/>
                <a:gd name="T61" fmla="*/ 4 h 82"/>
                <a:gd name="T62" fmla="*/ 106 w 132"/>
                <a:gd name="T63" fmla="*/ 16 h 82"/>
                <a:gd name="T64" fmla="*/ 106 w 132"/>
                <a:gd name="T65" fmla="*/ 24 h 82"/>
                <a:gd name="T66" fmla="*/ 112 w 132"/>
                <a:gd name="T67" fmla="*/ 28 h 82"/>
                <a:gd name="T68" fmla="*/ 116 w 132"/>
                <a:gd name="T69" fmla="*/ 34 h 82"/>
                <a:gd name="T70" fmla="*/ 120 w 132"/>
                <a:gd name="T71" fmla="*/ 40 h 82"/>
                <a:gd name="T72" fmla="*/ 122 w 132"/>
                <a:gd name="T73" fmla="*/ 42 h 82"/>
                <a:gd name="T74" fmla="*/ 130 w 132"/>
                <a:gd name="T75" fmla="*/ 44 h 82"/>
                <a:gd name="T76" fmla="*/ 132 w 132"/>
                <a:gd name="T77" fmla="*/ 50 h 82"/>
                <a:gd name="T78" fmla="*/ 126 w 132"/>
                <a:gd name="T79" fmla="*/ 52 h 82"/>
                <a:gd name="T80" fmla="*/ 114 w 132"/>
                <a:gd name="T81" fmla="*/ 54 h 82"/>
                <a:gd name="T82" fmla="*/ 118 w 132"/>
                <a:gd name="T83" fmla="*/ 62 h 82"/>
                <a:gd name="T84" fmla="*/ 122 w 132"/>
                <a:gd name="T85" fmla="*/ 7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 h="82">
                  <a:moveTo>
                    <a:pt x="122" y="72"/>
                  </a:moveTo>
                  <a:lnTo>
                    <a:pt x="110" y="74"/>
                  </a:lnTo>
                  <a:lnTo>
                    <a:pt x="106" y="82"/>
                  </a:lnTo>
                  <a:lnTo>
                    <a:pt x="98" y="82"/>
                  </a:lnTo>
                  <a:lnTo>
                    <a:pt x="90" y="80"/>
                  </a:lnTo>
                  <a:lnTo>
                    <a:pt x="80" y="82"/>
                  </a:lnTo>
                  <a:lnTo>
                    <a:pt x="74" y="82"/>
                  </a:lnTo>
                  <a:lnTo>
                    <a:pt x="62" y="78"/>
                  </a:lnTo>
                  <a:lnTo>
                    <a:pt x="58" y="76"/>
                  </a:lnTo>
                  <a:lnTo>
                    <a:pt x="40" y="76"/>
                  </a:lnTo>
                  <a:lnTo>
                    <a:pt x="30" y="76"/>
                  </a:lnTo>
                  <a:lnTo>
                    <a:pt x="22" y="76"/>
                  </a:lnTo>
                  <a:lnTo>
                    <a:pt x="16" y="78"/>
                  </a:lnTo>
                  <a:lnTo>
                    <a:pt x="0" y="80"/>
                  </a:lnTo>
                  <a:lnTo>
                    <a:pt x="0" y="76"/>
                  </a:lnTo>
                  <a:lnTo>
                    <a:pt x="10" y="70"/>
                  </a:lnTo>
                  <a:lnTo>
                    <a:pt x="6" y="64"/>
                  </a:lnTo>
                  <a:lnTo>
                    <a:pt x="4" y="52"/>
                  </a:lnTo>
                  <a:lnTo>
                    <a:pt x="2" y="48"/>
                  </a:lnTo>
                  <a:lnTo>
                    <a:pt x="12" y="46"/>
                  </a:lnTo>
                  <a:lnTo>
                    <a:pt x="18" y="34"/>
                  </a:lnTo>
                  <a:lnTo>
                    <a:pt x="26" y="24"/>
                  </a:lnTo>
                  <a:lnTo>
                    <a:pt x="26" y="18"/>
                  </a:lnTo>
                  <a:lnTo>
                    <a:pt x="30" y="18"/>
                  </a:lnTo>
                  <a:lnTo>
                    <a:pt x="36" y="18"/>
                  </a:lnTo>
                  <a:lnTo>
                    <a:pt x="46" y="14"/>
                  </a:lnTo>
                  <a:lnTo>
                    <a:pt x="48" y="6"/>
                  </a:lnTo>
                  <a:lnTo>
                    <a:pt x="60" y="4"/>
                  </a:lnTo>
                  <a:lnTo>
                    <a:pt x="68" y="0"/>
                  </a:lnTo>
                  <a:lnTo>
                    <a:pt x="76" y="4"/>
                  </a:lnTo>
                  <a:lnTo>
                    <a:pt x="98" y="4"/>
                  </a:lnTo>
                  <a:lnTo>
                    <a:pt x="106" y="16"/>
                  </a:lnTo>
                  <a:lnTo>
                    <a:pt x="106" y="24"/>
                  </a:lnTo>
                  <a:lnTo>
                    <a:pt x="112" y="28"/>
                  </a:lnTo>
                  <a:lnTo>
                    <a:pt x="116" y="34"/>
                  </a:lnTo>
                  <a:lnTo>
                    <a:pt x="120" y="40"/>
                  </a:lnTo>
                  <a:lnTo>
                    <a:pt x="122" y="42"/>
                  </a:lnTo>
                  <a:lnTo>
                    <a:pt x="130" y="44"/>
                  </a:lnTo>
                  <a:lnTo>
                    <a:pt x="132" y="50"/>
                  </a:lnTo>
                  <a:lnTo>
                    <a:pt x="126" y="52"/>
                  </a:lnTo>
                  <a:lnTo>
                    <a:pt x="114" y="54"/>
                  </a:lnTo>
                  <a:lnTo>
                    <a:pt x="118" y="62"/>
                  </a:lnTo>
                  <a:lnTo>
                    <a:pt x="122" y="7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2" name="Freeform 172"/>
            <p:cNvSpPr>
              <a:spLocks/>
            </p:cNvSpPr>
            <p:nvPr/>
          </p:nvSpPr>
          <p:spPr bwMode="auto">
            <a:xfrm>
              <a:off x="6165778" y="1747392"/>
              <a:ext cx="54655" cy="40155"/>
            </a:xfrm>
            <a:custGeom>
              <a:avLst/>
              <a:gdLst>
                <a:gd name="T0" fmla="*/ 0 w 49"/>
                <a:gd name="T1" fmla="*/ 4 h 36"/>
                <a:gd name="T2" fmla="*/ 13 w 49"/>
                <a:gd name="T3" fmla="*/ 6 h 36"/>
                <a:gd name="T4" fmla="*/ 21 w 49"/>
                <a:gd name="T5" fmla="*/ 4 h 36"/>
                <a:gd name="T6" fmla="*/ 25 w 49"/>
                <a:gd name="T7" fmla="*/ 2 h 36"/>
                <a:gd name="T8" fmla="*/ 39 w 49"/>
                <a:gd name="T9" fmla="*/ 0 h 36"/>
                <a:gd name="T10" fmla="*/ 49 w 49"/>
                <a:gd name="T11" fmla="*/ 6 h 36"/>
                <a:gd name="T12" fmla="*/ 35 w 49"/>
                <a:gd name="T13" fmla="*/ 10 h 36"/>
                <a:gd name="T14" fmla="*/ 33 w 49"/>
                <a:gd name="T15" fmla="*/ 16 h 36"/>
                <a:gd name="T16" fmla="*/ 29 w 49"/>
                <a:gd name="T17" fmla="*/ 24 h 36"/>
                <a:gd name="T18" fmla="*/ 21 w 49"/>
                <a:gd name="T19" fmla="*/ 24 h 36"/>
                <a:gd name="T20" fmla="*/ 17 w 49"/>
                <a:gd name="T21" fmla="*/ 28 h 36"/>
                <a:gd name="T22" fmla="*/ 15 w 49"/>
                <a:gd name="T23" fmla="*/ 36 h 36"/>
                <a:gd name="T24" fmla="*/ 11 w 49"/>
                <a:gd name="T25" fmla="*/ 32 h 36"/>
                <a:gd name="T26" fmla="*/ 7 w 49"/>
                <a:gd name="T27" fmla="*/ 26 h 36"/>
                <a:gd name="T28" fmla="*/ 4 w 49"/>
                <a:gd name="T29" fmla="*/ 18 h 36"/>
                <a:gd name="T30" fmla="*/ 0 w 49"/>
                <a:gd name="T31" fmla="*/ 14 h 36"/>
                <a:gd name="T32" fmla="*/ 0 w 49"/>
                <a:gd name="T33"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36">
                  <a:moveTo>
                    <a:pt x="0" y="4"/>
                  </a:moveTo>
                  <a:lnTo>
                    <a:pt x="13" y="6"/>
                  </a:lnTo>
                  <a:lnTo>
                    <a:pt x="21" y="4"/>
                  </a:lnTo>
                  <a:lnTo>
                    <a:pt x="25" y="2"/>
                  </a:lnTo>
                  <a:lnTo>
                    <a:pt x="39" y="0"/>
                  </a:lnTo>
                  <a:lnTo>
                    <a:pt x="49" y="6"/>
                  </a:lnTo>
                  <a:lnTo>
                    <a:pt x="35" y="10"/>
                  </a:lnTo>
                  <a:lnTo>
                    <a:pt x="33" y="16"/>
                  </a:lnTo>
                  <a:lnTo>
                    <a:pt x="29" y="24"/>
                  </a:lnTo>
                  <a:lnTo>
                    <a:pt x="21" y="24"/>
                  </a:lnTo>
                  <a:lnTo>
                    <a:pt x="17" y="28"/>
                  </a:lnTo>
                  <a:lnTo>
                    <a:pt x="15" y="36"/>
                  </a:lnTo>
                  <a:lnTo>
                    <a:pt x="11" y="32"/>
                  </a:lnTo>
                  <a:lnTo>
                    <a:pt x="7" y="26"/>
                  </a:lnTo>
                  <a:lnTo>
                    <a:pt x="4" y="18"/>
                  </a:lnTo>
                  <a:lnTo>
                    <a:pt x="0" y="14"/>
                  </a:lnTo>
                  <a:lnTo>
                    <a:pt x="0"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3" name="Freeform 173"/>
            <p:cNvSpPr>
              <a:spLocks/>
            </p:cNvSpPr>
            <p:nvPr/>
          </p:nvSpPr>
          <p:spPr bwMode="auto">
            <a:xfrm>
              <a:off x="6289589" y="1838855"/>
              <a:ext cx="40155" cy="26769"/>
            </a:xfrm>
            <a:custGeom>
              <a:avLst/>
              <a:gdLst>
                <a:gd name="T0" fmla="*/ 26 w 36"/>
                <a:gd name="T1" fmla="*/ 0 h 24"/>
                <a:gd name="T2" fmla="*/ 36 w 36"/>
                <a:gd name="T3" fmla="*/ 4 h 24"/>
                <a:gd name="T4" fmla="*/ 36 w 36"/>
                <a:gd name="T5" fmla="*/ 16 h 24"/>
                <a:gd name="T6" fmla="*/ 30 w 36"/>
                <a:gd name="T7" fmla="*/ 20 h 24"/>
                <a:gd name="T8" fmla="*/ 10 w 36"/>
                <a:gd name="T9" fmla="*/ 24 h 24"/>
                <a:gd name="T10" fmla="*/ 6 w 36"/>
                <a:gd name="T11" fmla="*/ 22 h 24"/>
                <a:gd name="T12" fmla="*/ 4 w 36"/>
                <a:gd name="T13" fmla="*/ 22 h 24"/>
                <a:gd name="T14" fmla="*/ 0 w 36"/>
                <a:gd name="T15" fmla="*/ 16 h 24"/>
                <a:gd name="T16" fmla="*/ 0 w 36"/>
                <a:gd name="T17" fmla="*/ 2 h 24"/>
                <a:gd name="T18" fmla="*/ 8 w 36"/>
                <a:gd name="T19" fmla="*/ 2 h 24"/>
                <a:gd name="T20" fmla="*/ 12 w 36"/>
                <a:gd name="T21" fmla="*/ 0 h 24"/>
                <a:gd name="T22" fmla="*/ 26 w 36"/>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24">
                  <a:moveTo>
                    <a:pt x="26" y="0"/>
                  </a:moveTo>
                  <a:lnTo>
                    <a:pt x="36" y="4"/>
                  </a:lnTo>
                  <a:lnTo>
                    <a:pt x="36" y="16"/>
                  </a:lnTo>
                  <a:lnTo>
                    <a:pt x="30" y="20"/>
                  </a:lnTo>
                  <a:lnTo>
                    <a:pt x="10" y="24"/>
                  </a:lnTo>
                  <a:lnTo>
                    <a:pt x="6" y="22"/>
                  </a:lnTo>
                  <a:lnTo>
                    <a:pt x="4" y="22"/>
                  </a:lnTo>
                  <a:lnTo>
                    <a:pt x="0" y="16"/>
                  </a:lnTo>
                  <a:lnTo>
                    <a:pt x="0" y="2"/>
                  </a:lnTo>
                  <a:lnTo>
                    <a:pt x="8" y="2"/>
                  </a:lnTo>
                  <a:lnTo>
                    <a:pt x="12" y="0"/>
                  </a:lnTo>
                  <a:lnTo>
                    <a:pt x="2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4" name="Freeform 174"/>
            <p:cNvSpPr>
              <a:spLocks/>
            </p:cNvSpPr>
            <p:nvPr/>
          </p:nvSpPr>
          <p:spPr bwMode="auto">
            <a:xfrm>
              <a:off x="6273973" y="1718392"/>
              <a:ext cx="158388" cy="89232"/>
            </a:xfrm>
            <a:custGeom>
              <a:avLst/>
              <a:gdLst>
                <a:gd name="T0" fmla="*/ 36 w 142"/>
                <a:gd name="T1" fmla="*/ 68 h 80"/>
                <a:gd name="T2" fmla="*/ 28 w 142"/>
                <a:gd name="T3" fmla="*/ 64 h 80"/>
                <a:gd name="T4" fmla="*/ 26 w 142"/>
                <a:gd name="T5" fmla="*/ 64 h 80"/>
                <a:gd name="T6" fmla="*/ 24 w 142"/>
                <a:gd name="T7" fmla="*/ 62 h 80"/>
                <a:gd name="T8" fmla="*/ 22 w 142"/>
                <a:gd name="T9" fmla="*/ 58 h 80"/>
                <a:gd name="T10" fmla="*/ 20 w 142"/>
                <a:gd name="T11" fmla="*/ 54 h 80"/>
                <a:gd name="T12" fmla="*/ 16 w 142"/>
                <a:gd name="T13" fmla="*/ 52 h 80"/>
                <a:gd name="T14" fmla="*/ 14 w 142"/>
                <a:gd name="T15" fmla="*/ 52 h 80"/>
                <a:gd name="T16" fmla="*/ 14 w 142"/>
                <a:gd name="T17" fmla="*/ 48 h 80"/>
                <a:gd name="T18" fmla="*/ 10 w 142"/>
                <a:gd name="T19" fmla="*/ 46 h 80"/>
                <a:gd name="T20" fmla="*/ 8 w 142"/>
                <a:gd name="T21" fmla="*/ 40 h 80"/>
                <a:gd name="T22" fmla="*/ 0 w 142"/>
                <a:gd name="T23" fmla="*/ 40 h 80"/>
                <a:gd name="T24" fmla="*/ 4 w 142"/>
                <a:gd name="T25" fmla="*/ 36 h 80"/>
                <a:gd name="T26" fmla="*/ 10 w 142"/>
                <a:gd name="T27" fmla="*/ 36 h 80"/>
                <a:gd name="T28" fmla="*/ 16 w 142"/>
                <a:gd name="T29" fmla="*/ 36 h 80"/>
                <a:gd name="T30" fmla="*/ 20 w 142"/>
                <a:gd name="T31" fmla="*/ 32 h 80"/>
                <a:gd name="T32" fmla="*/ 22 w 142"/>
                <a:gd name="T33" fmla="*/ 30 h 80"/>
                <a:gd name="T34" fmla="*/ 24 w 142"/>
                <a:gd name="T35" fmla="*/ 24 h 80"/>
                <a:gd name="T36" fmla="*/ 24 w 142"/>
                <a:gd name="T37" fmla="*/ 16 h 80"/>
                <a:gd name="T38" fmla="*/ 28 w 142"/>
                <a:gd name="T39" fmla="*/ 12 h 80"/>
                <a:gd name="T40" fmla="*/ 32 w 142"/>
                <a:gd name="T41" fmla="*/ 10 h 80"/>
                <a:gd name="T42" fmla="*/ 36 w 142"/>
                <a:gd name="T43" fmla="*/ 8 h 80"/>
                <a:gd name="T44" fmla="*/ 38 w 142"/>
                <a:gd name="T45" fmla="*/ 2 h 80"/>
                <a:gd name="T46" fmla="*/ 56 w 142"/>
                <a:gd name="T47" fmla="*/ 6 h 80"/>
                <a:gd name="T48" fmla="*/ 70 w 142"/>
                <a:gd name="T49" fmla="*/ 10 h 80"/>
                <a:gd name="T50" fmla="*/ 76 w 142"/>
                <a:gd name="T51" fmla="*/ 8 h 80"/>
                <a:gd name="T52" fmla="*/ 80 w 142"/>
                <a:gd name="T53" fmla="*/ 6 h 80"/>
                <a:gd name="T54" fmla="*/ 86 w 142"/>
                <a:gd name="T55" fmla="*/ 2 h 80"/>
                <a:gd name="T56" fmla="*/ 92 w 142"/>
                <a:gd name="T57" fmla="*/ 0 h 80"/>
                <a:gd name="T58" fmla="*/ 100 w 142"/>
                <a:gd name="T59" fmla="*/ 2 h 80"/>
                <a:gd name="T60" fmla="*/ 106 w 142"/>
                <a:gd name="T61" fmla="*/ 8 h 80"/>
                <a:gd name="T62" fmla="*/ 108 w 142"/>
                <a:gd name="T63" fmla="*/ 12 h 80"/>
                <a:gd name="T64" fmla="*/ 112 w 142"/>
                <a:gd name="T65" fmla="*/ 20 h 80"/>
                <a:gd name="T66" fmla="*/ 116 w 142"/>
                <a:gd name="T67" fmla="*/ 36 h 80"/>
                <a:gd name="T68" fmla="*/ 118 w 142"/>
                <a:gd name="T69" fmla="*/ 44 h 80"/>
                <a:gd name="T70" fmla="*/ 120 w 142"/>
                <a:gd name="T71" fmla="*/ 50 h 80"/>
                <a:gd name="T72" fmla="*/ 128 w 142"/>
                <a:gd name="T73" fmla="*/ 46 h 80"/>
                <a:gd name="T74" fmla="*/ 136 w 142"/>
                <a:gd name="T75" fmla="*/ 44 h 80"/>
                <a:gd name="T76" fmla="*/ 140 w 142"/>
                <a:gd name="T77" fmla="*/ 46 h 80"/>
                <a:gd name="T78" fmla="*/ 142 w 142"/>
                <a:gd name="T79" fmla="*/ 50 h 80"/>
                <a:gd name="T80" fmla="*/ 142 w 142"/>
                <a:gd name="T81" fmla="*/ 54 h 80"/>
                <a:gd name="T82" fmla="*/ 140 w 142"/>
                <a:gd name="T83" fmla="*/ 56 h 80"/>
                <a:gd name="T84" fmla="*/ 138 w 142"/>
                <a:gd name="T85" fmla="*/ 56 h 80"/>
                <a:gd name="T86" fmla="*/ 132 w 142"/>
                <a:gd name="T87" fmla="*/ 56 h 80"/>
                <a:gd name="T88" fmla="*/ 130 w 142"/>
                <a:gd name="T89" fmla="*/ 68 h 80"/>
                <a:gd name="T90" fmla="*/ 126 w 142"/>
                <a:gd name="T91" fmla="*/ 80 h 80"/>
                <a:gd name="T92" fmla="*/ 116 w 142"/>
                <a:gd name="T93" fmla="*/ 74 h 80"/>
                <a:gd name="T94" fmla="*/ 110 w 142"/>
                <a:gd name="T95" fmla="*/ 72 h 80"/>
                <a:gd name="T96" fmla="*/ 106 w 142"/>
                <a:gd name="T97" fmla="*/ 72 h 80"/>
                <a:gd name="T98" fmla="*/ 100 w 142"/>
                <a:gd name="T99" fmla="*/ 74 h 80"/>
                <a:gd name="T100" fmla="*/ 96 w 142"/>
                <a:gd name="T101" fmla="*/ 76 h 80"/>
                <a:gd name="T102" fmla="*/ 92 w 142"/>
                <a:gd name="T103" fmla="*/ 80 h 80"/>
                <a:gd name="T104" fmla="*/ 86 w 142"/>
                <a:gd name="T105" fmla="*/ 80 h 80"/>
                <a:gd name="T106" fmla="*/ 64 w 142"/>
                <a:gd name="T107" fmla="*/ 80 h 80"/>
                <a:gd name="T108" fmla="*/ 60 w 142"/>
                <a:gd name="T109" fmla="*/ 78 h 80"/>
                <a:gd name="T110" fmla="*/ 54 w 142"/>
                <a:gd name="T111" fmla="*/ 78 h 80"/>
                <a:gd name="T112" fmla="*/ 50 w 142"/>
                <a:gd name="T113" fmla="*/ 78 h 80"/>
                <a:gd name="T114" fmla="*/ 46 w 142"/>
                <a:gd name="T115" fmla="*/ 76 h 80"/>
                <a:gd name="T116" fmla="*/ 44 w 142"/>
                <a:gd name="T117" fmla="*/ 76 h 80"/>
                <a:gd name="T118" fmla="*/ 42 w 142"/>
                <a:gd name="T119" fmla="*/ 74 h 80"/>
                <a:gd name="T120" fmla="*/ 42 w 142"/>
                <a:gd name="T121" fmla="*/ 72 h 80"/>
                <a:gd name="T122" fmla="*/ 36 w 142"/>
                <a:gd name="T12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 h="80">
                  <a:moveTo>
                    <a:pt x="36" y="68"/>
                  </a:moveTo>
                  <a:lnTo>
                    <a:pt x="28" y="64"/>
                  </a:lnTo>
                  <a:lnTo>
                    <a:pt x="26" y="64"/>
                  </a:lnTo>
                  <a:lnTo>
                    <a:pt x="24" y="62"/>
                  </a:lnTo>
                  <a:lnTo>
                    <a:pt x="22" y="58"/>
                  </a:lnTo>
                  <a:lnTo>
                    <a:pt x="20" y="54"/>
                  </a:lnTo>
                  <a:lnTo>
                    <a:pt x="16" y="52"/>
                  </a:lnTo>
                  <a:lnTo>
                    <a:pt x="14" y="52"/>
                  </a:lnTo>
                  <a:lnTo>
                    <a:pt x="14" y="48"/>
                  </a:lnTo>
                  <a:lnTo>
                    <a:pt x="10" y="46"/>
                  </a:lnTo>
                  <a:lnTo>
                    <a:pt x="8" y="40"/>
                  </a:lnTo>
                  <a:lnTo>
                    <a:pt x="0" y="40"/>
                  </a:lnTo>
                  <a:lnTo>
                    <a:pt x="4" y="36"/>
                  </a:lnTo>
                  <a:lnTo>
                    <a:pt x="10" y="36"/>
                  </a:lnTo>
                  <a:lnTo>
                    <a:pt x="16" y="36"/>
                  </a:lnTo>
                  <a:lnTo>
                    <a:pt x="20" y="32"/>
                  </a:lnTo>
                  <a:lnTo>
                    <a:pt x="22" y="30"/>
                  </a:lnTo>
                  <a:lnTo>
                    <a:pt x="24" y="24"/>
                  </a:lnTo>
                  <a:lnTo>
                    <a:pt x="24" y="16"/>
                  </a:lnTo>
                  <a:lnTo>
                    <a:pt x="28" y="12"/>
                  </a:lnTo>
                  <a:lnTo>
                    <a:pt x="32" y="10"/>
                  </a:lnTo>
                  <a:lnTo>
                    <a:pt x="36" y="8"/>
                  </a:lnTo>
                  <a:lnTo>
                    <a:pt x="38" y="2"/>
                  </a:lnTo>
                  <a:lnTo>
                    <a:pt x="56" y="6"/>
                  </a:lnTo>
                  <a:lnTo>
                    <a:pt x="70" y="10"/>
                  </a:lnTo>
                  <a:lnTo>
                    <a:pt x="76" y="8"/>
                  </a:lnTo>
                  <a:lnTo>
                    <a:pt x="80" y="6"/>
                  </a:lnTo>
                  <a:lnTo>
                    <a:pt x="86" y="2"/>
                  </a:lnTo>
                  <a:lnTo>
                    <a:pt x="92" y="0"/>
                  </a:lnTo>
                  <a:lnTo>
                    <a:pt x="100" y="2"/>
                  </a:lnTo>
                  <a:lnTo>
                    <a:pt x="106" y="8"/>
                  </a:lnTo>
                  <a:lnTo>
                    <a:pt x="108" y="12"/>
                  </a:lnTo>
                  <a:lnTo>
                    <a:pt x="112" y="20"/>
                  </a:lnTo>
                  <a:lnTo>
                    <a:pt x="116" y="36"/>
                  </a:lnTo>
                  <a:lnTo>
                    <a:pt x="118" y="44"/>
                  </a:lnTo>
                  <a:lnTo>
                    <a:pt x="120" y="50"/>
                  </a:lnTo>
                  <a:lnTo>
                    <a:pt x="128" y="46"/>
                  </a:lnTo>
                  <a:lnTo>
                    <a:pt x="136" y="44"/>
                  </a:lnTo>
                  <a:lnTo>
                    <a:pt x="140" y="46"/>
                  </a:lnTo>
                  <a:lnTo>
                    <a:pt x="142" y="50"/>
                  </a:lnTo>
                  <a:lnTo>
                    <a:pt x="142" y="54"/>
                  </a:lnTo>
                  <a:lnTo>
                    <a:pt x="140" y="56"/>
                  </a:lnTo>
                  <a:lnTo>
                    <a:pt x="138" y="56"/>
                  </a:lnTo>
                  <a:lnTo>
                    <a:pt x="132" y="56"/>
                  </a:lnTo>
                  <a:lnTo>
                    <a:pt x="130" y="68"/>
                  </a:lnTo>
                  <a:lnTo>
                    <a:pt x="126" y="80"/>
                  </a:lnTo>
                  <a:lnTo>
                    <a:pt x="116" y="74"/>
                  </a:lnTo>
                  <a:lnTo>
                    <a:pt x="110" y="72"/>
                  </a:lnTo>
                  <a:lnTo>
                    <a:pt x="106" y="72"/>
                  </a:lnTo>
                  <a:lnTo>
                    <a:pt x="100" y="74"/>
                  </a:lnTo>
                  <a:lnTo>
                    <a:pt x="96" y="76"/>
                  </a:lnTo>
                  <a:lnTo>
                    <a:pt x="92" y="80"/>
                  </a:lnTo>
                  <a:lnTo>
                    <a:pt x="86" y="80"/>
                  </a:lnTo>
                  <a:lnTo>
                    <a:pt x="64" y="80"/>
                  </a:lnTo>
                  <a:lnTo>
                    <a:pt x="60" y="78"/>
                  </a:lnTo>
                  <a:lnTo>
                    <a:pt x="54" y="78"/>
                  </a:lnTo>
                  <a:lnTo>
                    <a:pt x="50" y="78"/>
                  </a:lnTo>
                  <a:lnTo>
                    <a:pt x="46" y="76"/>
                  </a:lnTo>
                  <a:lnTo>
                    <a:pt x="44" y="76"/>
                  </a:lnTo>
                  <a:lnTo>
                    <a:pt x="42" y="74"/>
                  </a:lnTo>
                  <a:lnTo>
                    <a:pt x="42" y="72"/>
                  </a:lnTo>
                  <a:lnTo>
                    <a:pt x="36" y="6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5" name="Freeform 175"/>
            <p:cNvSpPr>
              <a:spLocks/>
            </p:cNvSpPr>
            <p:nvPr/>
          </p:nvSpPr>
          <p:spPr bwMode="auto">
            <a:xfrm>
              <a:off x="6251665" y="1756316"/>
              <a:ext cx="75848" cy="84770"/>
            </a:xfrm>
            <a:custGeom>
              <a:avLst/>
              <a:gdLst>
                <a:gd name="T0" fmla="*/ 2 w 68"/>
                <a:gd name="T1" fmla="*/ 8 h 76"/>
                <a:gd name="T2" fmla="*/ 6 w 68"/>
                <a:gd name="T3" fmla="*/ 6 h 76"/>
                <a:gd name="T4" fmla="*/ 16 w 68"/>
                <a:gd name="T5" fmla="*/ 0 h 76"/>
                <a:gd name="T6" fmla="*/ 20 w 68"/>
                <a:gd name="T7" fmla="*/ 6 h 76"/>
                <a:gd name="T8" fmla="*/ 28 w 68"/>
                <a:gd name="T9" fmla="*/ 6 h 76"/>
                <a:gd name="T10" fmla="*/ 30 w 68"/>
                <a:gd name="T11" fmla="*/ 12 h 76"/>
                <a:gd name="T12" fmla="*/ 34 w 68"/>
                <a:gd name="T13" fmla="*/ 14 h 76"/>
                <a:gd name="T14" fmla="*/ 34 w 68"/>
                <a:gd name="T15" fmla="*/ 18 h 76"/>
                <a:gd name="T16" fmla="*/ 36 w 68"/>
                <a:gd name="T17" fmla="*/ 18 h 76"/>
                <a:gd name="T18" fmla="*/ 40 w 68"/>
                <a:gd name="T19" fmla="*/ 20 h 76"/>
                <a:gd name="T20" fmla="*/ 42 w 68"/>
                <a:gd name="T21" fmla="*/ 28 h 76"/>
                <a:gd name="T22" fmla="*/ 48 w 68"/>
                <a:gd name="T23" fmla="*/ 30 h 76"/>
                <a:gd name="T24" fmla="*/ 56 w 68"/>
                <a:gd name="T25" fmla="*/ 34 h 76"/>
                <a:gd name="T26" fmla="*/ 62 w 68"/>
                <a:gd name="T27" fmla="*/ 38 h 76"/>
                <a:gd name="T28" fmla="*/ 62 w 68"/>
                <a:gd name="T29" fmla="*/ 44 h 76"/>
                <a:gd name="T30" fmla="*/ 64 w 68"/>
                <a:gd name="T31" fmla="*/ 48 h 76"/>
                <a:gd name="T32" fmla="*/ 68 w 68"/>
                <a:gd name="T33" fmla="*/ 56 h 76"/>
                <a:gd name="T34" fmla="*/ 64 w 68"/>
                <a:gd name="T35" fmla="*/ 62 h 76"/>
                <a:gd name="T36" fmla="*/ 60 w 68"/>
                <a:gd name="T37" fmla="*/ 70 h 76"/>
                <a:gd name="T38" fmla="*/ 60 w 68"/>
                <a:gd name="T39" fmla="*/ 74 h 76"/>
                <a:gd name="T40" fmla="*/ 46 w 68"/>
                <a:gd name="T41" fmla="*/ 74 h 76"/>
                <a:gd name="T42" fmla="*/ 42 w 68"/>
                <a:gd name="T43" fmla="*/ 76 h 76"/>
                <a:gd name="T44" fmla="*/ 34 w 68"/>
                <a:gd name="T45" fmla="*/ 76 h 76"/>
                <a:gd name="T46" fmla="*/ 26 w 68"/>
                <a:gd name="T47" fmla="*/ 68 h 76"/>
                <a:gd name="T48" fmla="*/ 18 w 68"/>
                <a:gd name="T49" fmla="*/ 68 h 76"/>
                <a:gd name="T50" fmla="*/ 18 w 68"/>
                <a:gd name="T51" fmla="*/ 70 h 76"/>
                <a:gd name="T52" fmla="*/ 16 w 68"/>
                <a:gd name="T53" fmla="*/ 74 h 76"/>
                <a:gd name="T54" fmla="*/ 16 w 68"/>
                <a:gd name="T55" fmla="*/ 76 h 76"/>
                <a:gd name="T56" fmla="*/ 10 w 68"/>
                <a:gd name="T57" fmla="*/ 66 h 76"/>
                <a:gd name="T58" fmla="*/ 0 w 68"/>
                <a:gd name="T59" fmla="*/ 60 h 76"/>
                <a:gd name="T60" fmla="*/ 4 w 68"/>
                <a:gd name="T61" fmla="*/ 52 h 76"/>
                <a:gd name="T62" fmla="*/ 12 w 68"/>
                <a:gd name="T63" fmla="*/ 50 h 76"/>
                <a:gd name="T64" fmla="*/ 14 w 68"/>
                <a:gd name="T65" fmla="*/ 44 h 76"/>
                <a:gd name="T66" fmla="*/ 8 w 68"/>
                <a:gd name="T67" fmla="*/ 38 h 76"/>
                <a:gd name="T68" fmla="*/ 6 w 68"/>
                <a:gd name="T69" fmla="*/ 28 h 76"/>
                <a:gd name="T70" fmla="*/ 8 w 68"/>
                <a:gd name="T71" fmla="*/ 22 h 76"/>
                <a:gd name="T72" fmla="*/ 2 w 68"/>
                <a:gd name="T73" fmla="*/ 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 h="76">
                  <a:moveTo>
                    <a:pt x="2" y="8"/>
                  </a:moveTo>
                  <a:lnTo>
                    <a:pt x="6" y="6"/>
                  </a:lnTo>
                  <a:lnTo>
                    <a:pt x="16" y="0"/>
                  </a:lnTo>
                  <a:lnTo>
                    <a:pt x="20" y="6"/>
                  </a:lnTo>
                  <a:lnTo>
                    <a:pt x="28" y="6"/>
                  </a:lnTo>
                  <a:lnTo>
                    <a:pt x="30" y="12"/>
                  </a:lnTo>
                  <a:lnTo>
                    <a:pt x="34" y="14"/>
                  </a:lnTo>
                  <a:lnTo>
                    <a:pt x="34" y="18"/>
                  </a:lnTo>
                  <a:lnTo>
                    <a:pt x="36" y="18"/>
                  </a:lnTo>
                  <a:lnTo>
                    <a:pt x="40" y="20"/>
                  </a:lnTo>
                  <a:lnTo>
                    <a:pt x="42" y="28"/>
                  </a:lnTo>
                  <a:lnTo>
                    <a:pt x="48" y="30"/>
                  </a:lnTo>
                  <a:lnTo>
                    <a:pt x="56" y="34"/>
                  </a:lnTo>
                  <a:lnTo>
                    <a:pt x="62" y="38"/>
                  </a:lnTo>
                  <a:lnTo>
                    <a:pt x="62" y="44"/>
                  </a:lnTo>
                  <a:lnTo>
                    <a:pt x="64" y="48"/>
                  </a:lnTo>
                  <a:lnTo>
                    <a:pt x="68" y="56"/>
                  </a:lnTo>
                  <a:lnTo>
                    <a:pt x="64" y="62"/>
                  </a:lnTo>
                  <a:lnTo>
                    <a:pt x="60" y="70"/>
                  </a:lnTo>
                  <a:lnTo>
                    <a:pt x="60" y="74"/>
                  </a:lnTo>
                  <a:lnTo>
                    <a:pt x="46" y="74"/>
                  </a:lnTo>
                  <a:lnTo>
                    <a:pt x="42" y="76"/>
                  </a:lnTo>
                  <a:lnTo>
                    <a:pt x="34" y="76"/>
                  </a:lnTo>
                  <a:lnTo>
                    <a:pt x="26" y="68"/>
                  </a:lnTo>
                  <a:lnTo>
                    <a:pt x="18" y="68"/>
                  </a:lnTo>
                  <a:lnTo>
                    <a:pt x="18" y="70"/>
                  </a:lnTo>
                  <a:lnTo>
                    <a:pt x="16" y="74"/>
                  </a:lnTo>
                  <a:lnTo>
                    <a:pt x="16" y="76"/>
                  </a:lnTo>
                  <a:lnTo>
                    <a:pt x="10" y="66"/>
                  </a:lnTo>
                  <a:lnTo>
                    <a:pt x="0" y="60"/>
                  </a:lnTo>
                  <a:lnTo>
                    <a:pt x="4" y="52"/>
                  </a:lnTo>
                  <a:lnTo>
                    <a:pt x="12" y="50"/>
                  </a:lnTo>
                  <a:lnTo>
                    <a:pt x="14" y="44"/>
                  </a:lnTo>
                  <a:lnTo>
                    <a:pt x="8" y="38"/>
                  </a:lnTo>
                  <a:lnTo>
                    <a:pt x="6" y="28"/>
                  </a:lnTo>
                  <a:lnTo>
                    <a:pt x="8" y="22"/>
                  </a:lnTo>
                  <a:lnTo>
                    <a:pt x="2"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6" name="Freeform 176"/>
            <p:cNvSpPr>
              <a:spLocks/>
            </p:cNvSpPr>
            <p:nvPr/>
          </p:nvSpPr>
          <p:spPr bwMode="auto">
            <a:xfrm>
              <a:off x="6318589" y="1798700"/>
              <a:ext cx="98156" cy="58001"/>
            </a:xfrm>
            <a:custGeom>
              <a:avLst/>
              <a:gdLst>
                <a:gd name="T0" fmla="*/ 10 w 88"/>
                <a:gd name="T1" fmla="*/ 48 h 52"/>
                <a:gd name="T2" fmla="*/ 8 w 88"/>
                <a:gd name="T3" fmla="*/ 40 h 52"/>
                <a:gd name="T4" fmla="*/ 6 w 88"/>
                <a:gd name="T5" fmla="*/ 38 h 52"/>
                <a:gd name="T6" fmla="*/ 0 w 88"/>
                <a:gd name="T7" fmla="*/ 36 h 52"/>
                <a:gd name="T8" fmla="*/ 2 w 88"/>
                <a:gd name="T9" fmla="*/ 32 h 52"/>
                <a:gd name="T10" fmla="*/ 4 w 88"/>
                <a:gd name="T11" fmla="*/ 24 h 52"/>
                <a:gd name="T12" fmla="*/ 8 w 88"/>
                <a:gd name="T13" fmla="*/ 18 h 52"/>
                <a:gd name="T14" fmla="*/ 4 w 88"/>
                <a:gd name="T15" fmla="*/ 12 h 52"/>
                <a:gd name="T16" fmla="*/ 2 w 88"/>
                <a:gd name="T17" fmla="*/ 6 h 52"/>
                <a:gd name="T18" fmla="*/ 2 w 88"/>
                <a:gd name="T19" fmla="*/ 4 h 52"/>
                <a:gd name="T20" fmla="*/ 2 w 88"/>
                <a:gd name="T21" fmla="*/ 2 h 52"/>
                <a:gd name="T22" fmla="*/ 4 w 88"/>
                <a:gd name="T23" fmla="*/ 4 h 52"/>
                <a:gd name="T24" fmla="*/ 6 w 88"/>
                <a:gd name="T25" fmla="*/ 4 h 52"/>
                <a:gd name="T26" fmla="*/ 10 w 88"/>
                <a:gd name="T27" fmla="*/ 6 h 52"/>
                <a:gd name="T28" fmla="*/ 14 w 88"/>
                <a:gd name="T29" fmla="*/ 6 h 52"/>
                <a:gd name="T30" fmla="*/ 20 w 88"/>
                <a:gd name="T31" fmla="*/ 6 h 52"/>
                <a:gd name="T32" fmla="*/ 24 w 88"/>
                <a:gd name="T33" fmla="*/ 8 h 52"/>
                <a:gd name="T34" fmla="*/ 46 w 88"/>
                <a:gd name="T35" fmla="*/ 8 h 52"/>
                <a:gd name="T36" fmla="*/ 52 w 88"/>
                <a:gd name="T37" fmla="*/ 8 h 52"/>
                <a:gd name="T38" fmla="*/ 56 w 88"/>
                <a:gd name="T39" fmla="*/ 4 h 52"/>
                <a:gd name="T40" fmla="*/ 60 w 88"/>
                <a:gd name="T41" fmla="*/ 2 h 52"/>
                <a:gd name="T42" fmla="*/ 66 w 88"/>
                <a:gd name="T43" fmla="*/ 0 h 52"/>
                <a:gd name="T44" fmla="*/ 70 w 88"/>
                <a:gd name="T45" fmla="*/ 0 h 52"/>
                <a:gd name="T46" fmla="*/ 76 w 88"/>
                <a:gd name="T47" fmla="*/ 2 h 52"/>
                <a:gd name="T48" fmla="*/ 86 w 88"/>
                <a:gd name="T49" fmla="*/ 8 h 52"/>
                <a:gd name="T50" fmla="*/ 84 w 88"/>
                <a:gd name="T51" fmla="*/ 14 h 52"/>
                <a:gd name="T52" fmla="*/ 84 w 88"/>
                <a:gd name="T53" fmla="*/ 22 h 52"/>
                <a:gd name="T54" fmla="*/ 84 w 88"/>
                <a:gd name="T55" fmla="*/ 30 h 52"/>
                <a:gd name="T56" fmla="*/ 88 w 88"/>
                <a:gd name="T57" fmla="*/ 38 h 52"/>
                <a:gd name="T58" fmla="*/ 70 w 88"/>
                <a:gd name="T59" fmla="*/ 40 h 52"/>
                <a:gd name="T60" fmla="*/ 64 w 88"/>
                <a:gd name="T61" fmla="*/ 42 h 52"/>
                <a:gd name="T62" fmla="*/ 62 w 88"/>
                <a:gd name="T63" fmla="*/ 44 h 52"/>
                <a:gd name="T64" fmla="*/ 60 w 88"/>
                <a:gd name="T65" fmla="*/ 46 h 52"/>
                <a:gd name="T66" fmla="*/ 58 w 88"/>
                <a:gd name="T67" fmla="*/ 46 h 52"/>
                <a:gd name="T68" fmla="*/ 56 w 88"/>
                <a:gd name="T69" fmla="*/ 50 h 52"/>
                <a:gd name="T70" fmla="*/ 52 w 88"/>
                <a:gd name="T71" fmla="*/ 50 h 52"/>
                <a:gd name="T72" fmla="*/ 50 w 88"/>
                <a:gd name="T73" fmla="*/ 52 h 52"/>
                <a:gd name="T74" fmla="*/ 48 w 88"/>
                <a:gd name="T75" fmla="*/ 52 h 52"/>
                <a:gd name="T76" fmla="*/ 42 w 88"/>
                <a:gd name="T77" fmla="*/ 52 h 52"/>
                <a:gd name="T78" fmla="*/ 38 w 88"/>
                <a:gd name="T79" fmla="*/ 50 h 52"/>
                <a:gd name="T80" fmla="*/ 36 w 88"/>
                <a:gd name="T81" fmla="*/ 48 h 52"/>
                <a:gd name="T82" fmla="*/ 32 w 88"/>
                <a:gd name="T83" fmla="*/ 46 h 52"/>
                <a:gd name="T84" fmla="*/ 26 w 88"/>
                <a:gd name="T85" fmla="*/ 48 h 52"/>
                <a:gd name="T86" fmla="*/ 20 w 88"/>
                <a:gd name="T87" fmla="*/ 50 h 52"/>
                <a:gd name="T88" fmla="*/ 14 w 88"/>
                <a:gd name="T89" fmla="*/ 50 h 52"/>
                <a:gd name="T90" fmla="*/ 10 w 88"/>
                <a:gd name="T91" fmla="*/ 50 h 52"/>
                <a:gd name="T92" fmla="*/ 10 w 88"/>
                <a:gd name="T93" fmla="*/ 4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8" h="52">
                  <a:moveTo>
                    <a:pt x="10" y="48"/>
                  </a:moveTo>
                  <a:lnTo>
                    <a:pt x="8" y="40"/>
                  </a:lnTo>
                  <a:lnTo>
                    <a:pt x="6" y="38"/>
                  </a:lnTo>
                  <a:lnTo>
                    <a:pt x="0" y="36"/>
                  </a:lnTo>
                  <a:lnTo>
                    <a:pt x="2" y="32"/>
                  </a:lnTo>
                  <a:lnTo>
                    <a:pt x="4" y="24"/>
                  </a:lnTo>
                  <a:lnTo>
                    <a:pt x="8" y="18"/>
                  </a:lnTo>
                  <a:lnTo>
                    <a:pt x="4" y="12"/>
                  </a:lnTo>
                  <a:lnTo>
                    <a:pt x="2" y="6"/>
                  </a:lnTo>
                  <a:lnTo>
                    <a:pt x="2" y="4"/>
                  </a:lnTo>
                  <a:lnTo>
                    <a:pt x="2" y="2"/>
                  </a:lnTo>
                  <a:lnTo>
                    <a:pt x="4" y="4"/>
                  </a:lnTo>
                  <a:lnTo>
                    <a:pt x="6" y="4"/>
                  </a:lnTo>
                  <a:lnTo>
                    <a:pt x="10" y="6"/>
                  </a:lnTo>
                  <a:lnTo>
                    <a:pt x="14" y="6"/>
                  </a:lnTo>
                  <a:lnTo>
                    <a:pt x="20" y="6"/>
                  </a:lnTo>
                  <a:lnTo>
                    <a:pt x="24" y="8"/>
                  </a:lnTo>
                  <a:lnTo>
                    <a:pt x="46" y="8"/>
                  </a:lnTo>
                  <a:lnTo>
                    <a:pt x="52" y="8"/>
                  </a:lnTo>
                  <a:lnTo>
                    <a:pt x="56" y="4"/>
                  </a:lnTo>
                  <a:lnTo>
                    <a:pt x="60" y="2"/>
                  </a:lnTo>
                  <a:lnTo>
                    <a:pt x="66" y="0"/>
                  </a:lnTo>
                  <a:lnTo>
                    <a:pt x="70" y="0"/>
                  </a:lnTo>
                  <a:lnTo>
                    <a:pt x="76" y="2"/>
                  </a:lnTo>
                  <a:lnTo>
                    <a:pt x="86" y="8"/>
                  </a:lnTo>
                  <a:lnTo>
                    <a:pt x="84" y="14"/>
                  </a:lnTo>
                  <a:lnTo>
                    <a:pt x="84" y="22"/>
                  </a:lnTo>
                  <a:lnTo>
                    <a:pt x="84" y="30"/>
                  </a:lnTo>
                  <a:lnTo>
                    <a:pt x="88" y="38"/>
                  </a:lnTo>
                  <a:lnTo>
                    <a:pt x="70" y="40"/>
                  </a:lnTo>
                  <a:lnTo>
                    <a:pt x="64" y="42"/>
                  </a:lnTo>
                  <a:lnTo>
                    <a:pt x="62" y="44"/>
                  </a:lnTo>
                  <a:lnTo>
                    <a:pt x="60" y="46"/>
                  </a:lnTo>
                  <a:lnTo>
                    <a:pt x="58" y="46"/>
                  </a:lnTo>
                  <a:lnTo>
                    <a:pt x="56" y="50"/>
                  </a:lnTo>
                  <a:lnTo>
                    <a:pt x="52" y="50"/>
                  </a:lnTo>
                  <a:lnTo>
                    <a:pt x="50" y="52"/>
                  </a:lnTo>
                  <a:lnTo>
                    <a:pt x="48" y="52"/>
                  </a:lnTo>
                  <a:lnTo>
                    <a:pt x="42" y="52"/>
                  </a:lnTo>
                  <a:lnTo>
                    <a:pt x="38" y="50"/>
                  </a:lnTo>
                  <a:lnTo>
                    <a:pt x="36" y="48"/>
                  </a:lnTo>
                  <a:lnTo>
                    <a:pt x="32" y="46"/>
                  </a:lnTo>
                  <a:lnTo>
                    <a:pt x="26" y="48"/>
                  </a:lnTo>
                  <a:lnTo>
                    <a:pt x="20" y="50"/>
                  </a:lnTo>
                  <a:lnTo>
                    <a:pt x="14" y="50"/>
                  </a:lnTo>
                  <a:lnTo>
                    <a:pt x="10" y="50"/>
                  </a:lnTo>
                  <a:lnTo>
                    <a:pt x="10" y="4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7" name="Freeform 177"/>
            <p:cNvSpPr>
              <a:spLocks/>
            </p:cNvSpPr>
            <p:nvPr/>
          </p:nvSpPr>
          <p:spPr bwMode="auto">
            <a:xfrm>
              <a:off x="6107777" y="1582312"/>
              <a:ext cx="15616" cy="4462"/>
            </a:xfrm>
            <a:custGeom>
              <a:avLst/>
              <a:gdLst>
                <a:gd name="T0" fmla="*/ 0 w 14"/>
                <a:gd name="T1" fmla="*/ 2 h 4"/>
                <a:gd name="T2" fmla="*/ 6 w 14"/>
                <a:gd name="T3" fmla="*/ 4 h 4"/>
                <a:gd name="T4" fmla="*/ 8 w 14"/>
                <a:gd name="T5" fmla="*/ 4 h 4"/>
                <a:gd name="T6" fmla="*/ 14 w 14"/>
                <a:gd name="T7" fmla="*/ 2 h 4"/>
                <a:gd name="T8" fmla="*/ 8 w 14"/>
                <a:gd name="T9" fmla="*/ 0 h 4"/>
                <a:gd name="T10" fmla="*/ 4 w 14"/>
                <a:gd name="T11" fmla="*/ 0 h 4"/>
                <a:gd name="T12" fmla="*/ 0 w 14"/>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14" h="4">
                  <a:moveTo>
                    <a:pt x="0" y="2"/>
                  </a:moveTo>
                  <a:lnTo>
                    <a:pt x="6" y="4"/>
                  </a:lnTo>
                  <a:lnTo>
                    <a:pt x="8" y="4"/>
                  </a:lnTo>
                  <a:lnTo>
                    <a:pt x="14" y="2"/>
                  </a:lnTo>
                  <a:lnTo>
                    <a:pt x="8" y="0"/>
                  </a:lnTo>
                  <a:lnTo>
                    <a:pt x="4" y="0"/>
                  </a:lnTo>
                  <a:lnTo>
                    <a:pt x="0"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8" name="Freeform 178"/>
            <p:cNvSpPr>
              <a:spLocks/>
            </p:cNvSpPr>
            <p:nvPr/>
          </p:nvSpPr>
          <p:spPr bwMode="auto">
            <a:xfrm>
              <a:off x="5971696" y="1829931"/>
              <a:ext cx="17847" cy="8923"/>
            </a:xfrm>
            <a:custGeom>
              <a:avLst/>
              <a:gdLst>
                <a:gd name="T0" fmla="*/ 14 w 16"/>
                <a:gd name="T1" fmla="*/ 4 h 8"/>
                <a:gd name="T2" fmla="*/ 12 w 16"/>
                <a:gd name="T3" fmla="*/ 6 h 8"/>
                <a:gd name="T4" fmla="*/ 6 w 16"/>
                <a:gd name="T5" fmla="*/ 8 h 8"/>
                <a:gd name="T6" fmla="*/ 2 w 16"/>
                <a:gd name="T7" fmla="*/ 8 h 8"/>
                <a:gd name="T8" fmla="*/ 0 w 16"/>
                <a:gd name="T9" fmla="*/ 6 h 8"/>
                <a:gd name="T10" fmla="*/ 0 w 16"/>
                <a:gd name="T11" fmla="*/ 4 h 8"/>
                <a:gd name="T12" fmla="*/ 2 w 16"/>
                <a:gd name="T13" fmla="*/ 0 h 8"/>
                <a:gd name="T14" fmla="*/ 6 w 16"/>
                <a:gd name="T15" fmla="*/ 0 h 8"/>
                <a:gd name="T16" fmla="*/ 8 w 16"/>
                <a:gd name="T17" fmla="*/ 0 h 8"/>
                <a:gd name="T18" fmla="*/ 10 w 16"/>
                <a:gd name="T19" fmla="*/ 2 h 8"/>
                <a:gd name="T20" fmla="*/ 16 w 16"/>
                <a:gd name="T21" fmla="*/ 6 h 8"/>
                <a:gd name="T22" fmla="*/ 14 w 16"/>
                <a:gd name="T2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8">
                  <a:moveTo>
                    <a:pt x="14" y="4"/>
                  </a:moveTo>
                  <a:lnTo>
                    <a:pt x="12" y="6"/>
                  </a:lnTo>
                  <a:lnTo>
                    <a:pt x="6" y="8"/>
                  </a:lnTo>
                  <a:lnTo>
                    <a:pt x="2" y="8"/>
                  </a:lnTo>
                  <a:lnTo>
                    <a:pt x="0" y="6"/>
                  </a:lnTo>
                  <a:lnTo>
                    <a:pt x="0" y="4"/>
                  </a:lnTo>
                  <a:lnTo>
                    <a:pt x="2" y="0"/>
                  </a:lnTo>
                  <a:lnTo>
                    <a:pt x="6" y="0"/>
                  </a:lnTo>
                  <a:lnTo>
                    <a:pt x="8" y="0"/>
                  </a:lnTo>
                  <a:lnTo>
                    <a:pt x="10" y="2"/>
                  </a:lnTo>
                  <a:lnTo>
                    <a:pt x="16" y="6"/>
                  </a:lnTo>
                  <a:lnTo>
                    <a:pt x="14"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69" name="Freeform 179"/>
            <p:cNvSpPr>
              <a:spLocks/>
            </p:cNvSpPr>
            <p:nvPr/>
          </p:nvSpPr>
          <p:spPr bwMode="auto">
            <a:xfrm>
              <a:off x="6040852" y="1678237"/>
              <a:ext cx="13385" cy="17846"/>
            </a:xfrm>
            <a:custGeom>
              <a:avLst/>
              <a:gdLst>
                <a:gd name="T0" fmla="*/ 8 w 12"/>
                <a:gd name="T1" fmla="*/ 0 h 16"/>
                <a:gd name="T2" fmla="*/ 6 w 12"/>
                <a:gd name="T3" fmla="*/ 2 h 16"/>
                <a:gd name="T4" fmla="*/ 4 w 12"/>
                <a:gd name="T5" fmla="*/ 4 h 16"/>
                <a:gd name="T6" fmla="*/ 2 w 12"/>
                <a:gd name="T7" fmla="*/ 6 h 16"/>
                <a:gd name="T8" fmla="*/ 0 w 12"/>
                <a:gd name="T9" fmla="*/ 8 h 16"/>
                <a:gd name="T10" fmla="*/ 2 w 12"/>
                <a:gd name="T11" fmla="*/ 12 h 16"/>
                <a:gd name="T12" fmla="*/ 2 w 12"/>
                <a:gd name="T13" fmla="*/ 14 h 16"/>
                <a:gd name="T14" fmla="*/ 8 w 12"/>
                <a:gd name="T15" fmla="*/ 14 h 16"/>
                <a:gd name="T16" fmla="*/ 12 w 12"/>
                <a:gd name="T17" fmla="*/ 16 h 16"/>
                <a:gd name="T18" fmla="*/ 12 w 12"/>
                <a:gd name="T19" fmla="*/ 12 h 16"/>
                <a:gd name="T20" fmla="*/ 12 w 12"/>
                <a:gd name="T21" fmla="*/ 8 h 16"/>
                <a:gd name="T22" fmla="*/ 8 w 12"/>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6">
                  <a:moveTo>
                    <a:pt x="8" y="0"/>
                  </a:moveTo>
                  <a:lnTo>
                    <a:pt x="6" y="2"/>
                  </a:lnTo>
                  <a:lnTo>
                    <a:pt x="4" y="4"/>
                  </a:lnTo>
                  <a:lnTo>
                    <a:pt x="2" y="6"/>
                  </a:lnTo>
                  <a:lnTo>
                    <a:pt x="0" y="8"/>
                  </a:lnTo>
                  <a:lnTo>
                    <a:pt x="2" y="12"/>
                  </a:lnTo>
                  <a:lnTo>
                    <a:pt x="2" y="14"/>
                  </a:lnTo>
                  <a:lnTo>
                    <a:pt x="8" y="14"/>
                  </a:lnTo>
                  <a:lnTo>
                    <a:pt x="12" y="16"/>
                  </a:lnTo>
                  <a:lnTo>
                    <a:pt x="12" y="12"/>
                  </a:lnTo>
                  <a:lnTo>
                    <a:pt x="12" y="8"/>
                  </a:lnTo>
                  <a:lnTo>
                    <a:pt x="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0" name="Freeform 180"/>
            <p:cNvSpPr>
              <a:spLocks/>
            </p:cNvSpPr>
            <p:nvPr/>
          </p:nvSpPr>
          <p:spPr bwMode="auto">
            <a:xfrm>
              <a:off x="6557287" y="2044089"/>
              <a:ext cx="370317" cy="332389"/>
            </a:xfrm>
            <a:custGeom>
              <a:avLst/>
              <a:gdLst>
                <a:gd name="T0" fmla="*/ 224 w 332"/>
                <a:gd name="T1" fmla="*/ 72 h 298"/>
                <a:gd name="T2" fmla="*/ 230 w 332"/>
                <a:gd name="T3" fmla="*/ 80 h 298"/>
                <a:gd name="T4" fmla="*/ 236 w 332"/>
                <a:gd name="T5" fmla="*/ 88 h 298"/>
                <a:gd name="T6" fmla="*/ 244 w 332"/>
                <a:gd name="T7" fmla="*/ 102 h 298"/>
                <a:gd name="T8" fmla="*/ 254 w 332"/>
                <a:gd name="T9" fmla="*/ 118 h 298"/>
                <a:gd name="T10" fmla="*/ 260 w 332"/>
                <a:gd name="T11" fmla="*/ 130 h 298"/>
                <a:gd name="T12" fmla="*/ 268 w 332"/>
                <a:gd name="T13" fmla="*/ 144 h 298"/>
                <a:gd name="T14" fmla="*/ 280 w 332"/>
                <a:gd name="T15" fmla="*/ 156 h 298"/>
                <a:gd name="T16" fmla="*/ 332 w 332"/>
                <a:gd name="T17" fmla="*/ 164 h 298"/>
                <a:gd name="T18" fmla="*/ 282 w 332"/>
                <a:gd name="T19" fmla="*/ 242 h 298"/>
                <a:gd name="T20" fmla="*/ 190 w 332"/>
                <a:gd name="T21" fmla="*/ 298 h 298"/>
                <a:gd name="T22" fmla="*/ 168 w 332"/>
                <a:gd name="T23" fmla="*/ 270 h 298"/>
                <a:gd name="T24" fmla="*/ 162 w 332"/>
                <a:gd name="T25" fmla="*/ 270 h 298"/>
                <a:gd name="T26" fmla="*/ 152 w 332"/>
                <a:gd name="T27" fmla="*/ 264 h 298"/>
                <a:gd name="T28" fmla="*/ 148 w 332"/>
                <a:gd name="T29" fmla="*/ 270 h 298"/>
                <a:gd name="T30" fmla="*/ 144 w 332"/>
                <a:gd name="T31" fmla="*/ 280 h 298"/>
                <a:gd name="T32" fmla="*/ 134 w 332"/>
                <a:gd name="T33" fmla="*/ 264 h 298"/>
                <a:gd name="T34" fmla="*/ 118 w 332"/>
                <a:gd name="T35" fmla="*/ 248 h 298"/>
                <a:gd name="T36" fmla="*/ 108 w 332"/>
                <a:gd name="T37" fmla="*/ 228 h 298"/>
                <a:gd name="T38" fmla="*/ 98 w 332"/>
                <a:gd name="T39" fmla="*/ 214 h 298"/>
                <a:gd name="T40" fmla="*/ 82 w 332"/>
                <a:gd name="T41" fmla="*/ 200 h 298"/>
                <a:gd name="T42" fmla="*/ 82 w 332"/>
                <a:gd name="T43" fmla="*/ 200 h 298"/>
                <a:gd name="T44" fmla="*/ 76 w 332"/>
                <a:gd name="T45" fmla="*/ 162 h 298"/>
                <a:gd name="T46" fmla="*/ 58 w 332"/>
                <a:gd name="T47" fmla="*/ 142 h 298"/>
                <a:gd name="T48" fmla="*/ 42 w 332"/>
                <a:gd name="T49" fmla="*/ 124 h 298"/>
                <a:gd name="T50" fmla="*/ 16 w 332"/>
                <a:gd name="T51" fmla="*/ 76 h 298"/>
                <a:gd name="T52" fmla="*/ 4 w 332"/>
                <a:gd name="T53" fmla="*/ 66 h 298"/>
                <a:gd name="T54" fmla="*/ 16 w 332"/>
                <a:gd name="T55" fmla="*/ 56 h 298"/>
                <a:gd name="T56" fmla="*/ 24 w 332"/>
                <a:gd name="T57" fmla="*/ 46 h 298"/>
                <a:gd name="T58" fmla="*/ 34 w 332"/>
                <a:gd name="T59" fmla="*/ 42 h 298"/>
                <a:gd name="T60" fmla="*/ 44 w 332"/>
                <a:gd name="T61" fmla="*/ 36 h 298"/>
                <a:gd name="T62" fmla="*/ 62 w 332"/>
                <a:gd name="T63" fmla="*/ 0 h 298"/>
                <a:gd name="T64" fmla="*/ 122 w 332"/>
                <a:gd name="T65" fmla="*/ 26 h 298"/>
                <a:gd name="T66" fmla="*/ 128 w 332"/>
                <a:gd name="T67" fmla="*/ 32 h 298"/>
                <a:gd name="T68" fmla="*/ 134 w 332"/>
                <a:gd name="T69" fmla="*/ 44 h 298"/>
                <a:gd name="T70" fmla="*/ 180 w 332"/>
                <a:gd name="T71" fmla="*/ 54 h 298"/>
                <a:gd name="T72" fmla="*/ 200 w 332"/>
                <a:gd name="T73" fmla="*/ 60 h 298"/>
                <a:gd name="T74" fmla="*/ 222 w 332"/>
                <a:gd name="T75" fmla="*/ 6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2" h="298">
                  <a:moveTo>
                    <a:pt x="222" y="62"/>
                  </a:moveTo>
                  <a:lnTo>
                    <a:pt x="224" y="72"/>
                  </a:lnTo>
                  <a:lnTo>
                    <a:pt x="226" y="78"/>
                  </a:lnTo>
                  <a:lnTo>
                    <a:pt x="230" y="80"/>
                  </a:lnTo>
                  <a:lnTo>
                    <a:pt x="234" y="84"/>
                  </a:lnTo>
                  <a:lnTo>
                    <a:pt x="236" y="88"/>
                  </a:lnTo>
                  <a:lnTo>
                    <a:pt x="242" y="96"/>
                  </a:lnTo>
                  <a:lnTo>
                    <a:pt x="244" y="102"/>
                  </a:lnTo>
                  <a:lnTo>
                    <a:pt x="248" y="110"/>
                  </a:lnTo>
                  <a:lnTo>
                    <a:pt x="254" y="118"/>
                  </a:lnTo>
                  <a:lnTo>
                    <a:pt x="258" y="126"/>
                  </a:lnTo>
                  <a:lnTo>
                    <a:pt x="260" y="130"/>
                  </a:lnTo>
                  <a:lnTo>
                    <a:pt x="258" y="136"/>
                  </a:lnTo>
                  <a:lnTo>
                    <a:pt x="268" y="144"/>
                  </a:lnTo>
                  <a:lnTo>
                    <a:pt x="280" y="148"/>
                  </a:lnTo>
                  <a:lnTo>
                    <a:pt x="280" y="156"/>
                  </a:lnTo>
                  <a:lnTo>
                    <a:pt x="324" y="158"/>
                  </a:lnTo>
                  <a:lnTo>
                    <a:pt x="332" y="164"/>
                  </a:lnTo>
                  <a:lnTo>
                    <a:pt x="332" y="198"/>
                  </a:lnTo>
                  <a:lnTo>
                    <a:pt x="282" y="242"/>
                  </a:lnTo>
                  <a:lnTo>
                    <a:pt x="234" y="254"/>
                  </a:lnTo>
                  <a:lnTo>
                    <a:pt x="190" y="298"/>
                  </a:lnTo>
                  <a:lnTo>
                    <a:pt x="188" y="276"/>
                  </a:lnTo>
                  <a:lnTo>
                    <a:pt x="168" y="270"/>
                  </a:lnTo>
                  <a:lnTo>
                    <a:pt x="164" y="268"/>
                  </a:lnTo>
                  <a:lnTo>
                    <a:pt x="162" y="270"/>
                  </a:lnTo>
                  <a:lnTo>
                    <a:pt x="156" y="268"/>
                  </a:lnTo>
                  <a:lnTo>
                    <a:pt x="152" y="264"/>
                  </a:lnTo>
                  <a:lnTo>
                    <a:pt x="150" y="266"/>
                  </a:lnTo>
                  <a:lnTo>
                    <a:pt x="148" y="270"/>
                  </a:lnTo>
                  <a:lnTo>
                    <a:pt x="146" y="276"/>
                  </a:lnTo>
                  <a:lnTo>
                    <a:pt x="144" y="280"/>
                  </a:lnTo>
                  <a:lnTo>
                    <a:pt x="142" y="274"/>
                  </a:lnTo>
                  <a:lnTo>
                    <a:pt x="134" y="264"/>
                  </a:lnTo>
                  <a:lnTo>
                    <a:pt x="124" y="254"/>
                  </a:lnTo>
                  <a:lnTo>
                    <a:pt x="118" y="248"/>
                  </a:lnTo>
                  <a:lnTo>
                    <a:pt x="116" y="240"/>
                  </a:lnTo>
                  <a:lnTo>
                    <a:pt x="108" y="228"/>
                  </a:lnTo>
                  <a:lnTo>
                    <a:pt x="102" y="220"/>
                  </a:lnTo>
                  <a:lnTo>
                    <a:pt x="98" y="214"/>
                  </a:lnTo>
                  <a:lnTo>
                    <a:pt x="90" y="210"/>
                  </a:lnTo>
                  <a:lnTo>
                    <a:pt x="82" y="200"/>
                  </a:lnTo>
                  <a:lnTo>
                    <a:pt x="84" y="200"/>
                  </a:lnTo>
                  <a:lnTo>
                    <a:pt x="82" y="200"/>
                  </a:lnTo>
                  <a:lnTo>
                    <a:pt x="76" y="200"/>
                  </a:lnTo>
                  <a:lnTo>
                    <a:pt x="76" y="162"/>
                  </a:lnTo>
                  <a:lnTo>
                    <a:pt x="68" y="152"/>
                  </a:lnTo>
                  <a:lnTo>
                    <a:pt x="58" y="142"/>
                  </a:lnTo>
                  <a:lnTo>
                    <a:pt x="48" y="134"/>
                  </a:lnTo>
                  <a:lnTo>
                    <a:pt x="42" y="124"/>
                  </a:lnTo>
                  <a:lnTo>
                    <a:pt x="24" y="92"/>
                  </a:lnTo>
                  <a:lnTo>
                    <a:pt x="16" y="76"/>
                  </a:lnTo>
                  <a:lnTo>
                    <a:pt x="10" y="72"/>
                  </a:lnTo>
                  <a:lnTo>
                    <a:pt x="4" y="66"/>
                  </a:lnTo>
                  <a:lnTo>
                    <a:pt x="0" y="54"/>
                  </a:lnTo>
                  <a:lnTo>
                    <a:pt x="16" y="56"/>
                  </a:lnTo>
                  <a:lnTo>
                    <a:pt x="20" y="52"/>
                  </a:lnTo>
                  <a:lnTo>
                    <a:pt x="24" y="46"/>
                  </a:lnTo>
                  <a:lnTo>
                    <a:pt x="30" y="42"/>
                  </a:lnTo>
                  <a:lnTo>
                    <a:pt x="34" y="42"/>
                  </a:lnTo>
                  <a:lnTo>
                    <a:pt x="38" y="36"/>
                  </a:lnTo>
                  <a:lnTo>
                    <a:pt x="44" y="36"/>
                  </a:lnTo>
                  <a:lnTo>
                    <a:pt x="32" y="10"/>
                  </a:lnTo>
                  <a:lnTo>
                    <a:pt x="62" y="0"/>
                  </a:lnTo>
                  <a:lnTo>
                    <a:pt x="118" y="24"/>
                  </a:lnTo>
                  <a:lnTo>
                    <a:pt x="122" y="26"/>
                  </a:lnTo>
                  <a:lnTo>
                    <a:pt x="124" y="30"/>
                  </a:lnTo>
                  <a:lnTo>
                    <a:pt x="128" y="32"/>
                  </a:lnTo>
                  <a:lnTo>
                    <a:pt x="134" y="34"/>
                  </a:lnTo>
                  <a:lnTo>
                    <a:pt x="134" y="44"/>
                  </a:lnTo>
                  <a:lnTo>
                    <a:pt x="152" y="54"/>
                  </a:lnTo>
                  <a:lnTo>
                    <a:pt x="180" y="54"/>
                  </a:lnTo>
                  <a:lnTo>
                    <a:pt x="196" y="58"/>
                  </a:lnTo>
                  <a:lnTo>
                    <a:pt x="200" y="60"/>
                  </a:lnTo>
                  <a:lnTo>
                    <a:pt x="204" y="64"/>
                  </a:lnTo>
                  <a:lnTo>
                    <a:pt x="222" y="64"/>
                  </a:lnTo>
                  <a:lnTo>
                    <a:pt x="222" y="6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1" name="Freeform 181"/>
            <p:cNvSpPr>
              <a:spLocks/>
            </p:cNvSpPr>
            <p:nvPr/>
          </p:nvSpPr>
          <p:spPr bwMode="auto">
            <a:xfrm>
              <a:off x="6508209" y="1968241"/>
              <a:ext cx="22309" cy="13385"/>
            </a:xfrm>
            <a:custGeom>
              <a:avLst/>
              <a:gdLst>
                <a:gd name="T0" fmla="*/ 8 w 20"/>
                <a:gd name="T1" fmla="*/ 12 h 12"/>
                <a:gd name="T2" fmla="*/ 0 w 20"/>
                <a:gd name="T3" fmla="*/ 12 h 12"/>
                <a:gd name="T4" fmla="*/ 0 w 20"/>
                <a:gd name="T5" fmla="*/ 8 h 12"/>
                <a:gd name="T6" fmla="*/ 2 w 20"/>
                <a:gd name="T7" fmla="*/ 6 h 12"/>
                <a:gd name="T8" fmla="*/ 4 w 20"/>
                <a:gd name="T9" fmla="*/ 4 h 12"/>
                <a:gd name="T10" fmla="*/ 6 w 20"/>
                <a:gd name="T11" fmla="*/ 0 h 12"/>
                <a:gd name="T12" fmla="*/ 8 w 20"/>
                <a:gd name="T13" fmla="*/ 4 h 12"/>
                <a:gd name="T14" fmla="*/ 12 w 20"/>
                <a:gd name="T15" fmla="*/ 4 h 12"/>
                <a:gd name="T16" fmla="*/ 20 w 20"/>
                <a:gd name="T17" fmla="*/ 0 h 12"/>
                <a:gd name="T18" fmla="*/ 20 w 20"/>
                <a:gd name="T19" fmla="*/ 4 h 12"/>
                <a:gd name="T20" fmla="*/ 16 w 20"/>
                <a:gd name="T21" fmla="*/ 8 h 12"/>
                <a:gd name="T22" fmla="*/ 8 w 20"/>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2">
                  <a:moveTo>
                    <a:pt x="8" y="12"/>
                  </a:moveTo>
                  <a:lnTo>
                    <a:pt x="0" y="12"/>
                  </a:lnTo>
                  <a:lnTo>
                    <a:pt x="0" y="8"/>
                  </a:lnTo>
                  <a:lnTo>
                    <a:pt x="2" y="6"/>
                  </a:lnTo>
                  <a:lnTo>
                    <a:pt x="4" y="4"/>
                  </a:lnTo>
                  <a:lnTo>
                    <a:pt x="6" y="0"/>
                  </a:lnTo>
                  <a:lnTo>
                    <a:pt x="8" y="4"/>
                  </a:lnTo>
                  <a:lnTo>
                    <a:pt x="12" y="4"/>
                  </a:lnTo>
                  <a:lnTo>
                    <a:pt x="20" y="0"/>
                  </a:lnTo>
                  <a:lnTo>
                    <a:pt x="20" y="4"/>
                  </a:lnTo>
                  <a:lnTo>
                    <a:pt x="16" y="8"/>
                  </a:lnTo>
                  <a:lnTo>
                    <a:pt x="8"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2" name="Freeform 182"/>
            <p:cNvSpPr>
              <a:spLocks/>
            </p:cNvSpPr>
            <p:nvPr/>
          </p:nvSpPr>
          <p:spPr bwMode="auto">
            <a:xfrm>
              <a:off x="6385514" y="1841086"/>
              <a:ext cx="35693" cy="26769"/>
            </a:xfrm>
            <a:custGeom>
              <a:avLst/>
              <a:gdLst>
                <a:gd name="T0" fmla="*/ 28 w 32"/>
                <a:gd name="T1" fmla="*/ 0 h 24"/>
                <a:gd name="T2" fmla="*/ 10 w 32"/>
                <a:gd name="T3" fmla="*/ 2 h 24"/>
                <a:gd name="T4" fmla="*/ 4 w 32"/>
                <a:gd name="T5" fmla="*/ 4 h 24"/>
                <a:gd name="T6" fmla="*/ 2 w 32"/>
                <a:gd name="T7" fmla="*/ 6 h 24"/>
                <a:gd name="T8" fmla="*/ 0 w 32"/>
                <a:gd name="T9" fmla="*/ 8 h 24"/>
                <a:gd name="T10" fmla="*/ 2 w 32"/>
                <a:gd name="T11" fmla="*/ 10 h 24"/>
                <a:gd name="T12" fmla="*/ 2 w 32"/>
                <a:gd name="T13" fmla="*/ 12 h 24"/>
                <a:gd name="T14" fmla="*/ 6 w 32"/>
                <a:gd name="T15" fmla="*/ 14 h 24"/>
                <a:gd name="T16" fmla="*/ 6 w 32"/>
                <a:gd name="T17" fmla="*/ 24 h 24"/>
                <a:gd name="T18" fmla="*/ 12 w 32"/>
                <a:gd name="T19" fmla="*/ 22 h 24"/>
                <a:gd name="T20" fmla="*/ 20 w 32"/>
                <a:gd name="T21" fmla="*/ 18 h 24"/>
                <a:gd name="T22" fmla="*/ 32 w 32"/>
                <a:gd name="T23" fmla="*/ 8 h 24"/>
                <a:gd name="T24" fmla="*/ 30 w 32"/>
                <a:gd name="T25" fmla="*/ 6 h 24"/>
                <a:gd name="T26" fmla="*/ 26 w 32"/>
                <a:gd name="T27" fmla="*/ 0 h 24"/>
                <a:gd name="T28" fmla="*/ 28 w 32"/>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24">
                  <a:moveTo>
                    <a:pt x="28" y="0"/>
                  </a:moveTo>
                  <a:lnTo>
                    <a:pt x="10" y="2"/>
                  </a:lnTo>
                  <a:lnTo>
                    <a:pt x="4" y="4"/>
                  </a:lnTo>
                  <a:lnTo>
                    <a:pt x="2" y="6"/>
                  </a:lnTo>
                  <a:lnTo>
                    <a:pt x="0" y="8"/>
                  </a:lnTo>
                  <a:lnTo>
                    <a:pt x="2" y="10"/>
                  </a:lnTo>
                  <a:lnTo>
                    <a:pt x="2" y="12"/>
                  </a:lnTo>
                  <a:lnTo>
                    <a:pt x="6" y="14"/>
                  </a:lnTo>
                  <a:lnTo>
                    <a:pt x="6" y="24"/>
                  </a:lnTo>
                  <a:lnTo>
                    <a:pt x="12" y="22"/>
                  </a:lnTo>
                  <a:lnTo>
                    <a:pt x="20" y="18"/>
                  </a:lnTo>
                  <a:lnTo>
                    <a:pt x="32" y="8"/>
                  </a:lnTo>
                  <a:lnTo>
                    <a:pt x="30" y="6"/>
                  </a:lnTo>
                  <a:lnTo>
                    <a:pt x="26" y="0"/>
                  </a:lnTo>
                  <a:lnTo>
                    <a:pt x="28"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3" name="Freeform 183"/>
            <p:cNvSpPr>
              <a:spLocks/>
            </p:cNvSpPr>
            <p:nvPr/>
          </p:nvSpPr>
          <p:spPr bwMode="auto">
            <a:xfrm>
              <a:off x="6539441" y="2024011"/>
              <a:ext cx="24539" cy="71386"/>
            </a:xfrm>
            <a:custGeom>
              <a:avLst/>
              <a:gdLst>
                <a:gd name="T0" fmla="*/ 14 w 22"/>
                <a:gd name="T1" fmla="*/ 0 h 64"/>
                <a:gd name="T2" fmla="*/ 20 w 22"/>
                <a:gd name="T3" fmla="*/ 0 h 64"/>
                <a:gd name="T4" fmla="*/ 20 w 22"/>
                <a:gd name="T5" fmla="*/ 8 h 64"/>
                <a:gd name="T6" fmla="*/ 16 w 22"/>
                <a:gd name="T7" fmla="*/ 8 h 64"/>
                <a:gd name="T8" fmla="*/ 12 w 22"/>
                <a:gd name="T9" fmla="*/ 28 h 64"/>
                <a:gd name="T10" fmla="*/ 22 w 22"/>
                <a:gd name="T11" fmla="*/ 28 h 64"/>
                <a:gd name="T12" fmla="*/ 16 w 22"/>
                <a:gd name="T13" fmla="*/ 64 h 64"/>
                <a:gd name="T14" fmla="*/ 10 w 22"/>
                <a:gd name="T15" fmla="*/ 48 h 64"/>
                <a:gd name="T16" fmla="*/ 4 w 22"/>
                <a:gd name="T17" fmla="*/ 40 h 64"/>
                <a:gd name="T18" fmla="*/ 2 w 22"/>
                <a:gd name="T19" fmla="*/ 36 h 64"/>
                <a:gd name="T20" fmla="*/ 0 w 22"/>
                <a:gd name="T21" fmla="*/ 30 h 64"/>
                <a:gd name="T22" fmla="*/ 2 w 22"/>
                <a:gd name="T23" fmla="*/ 26 h 64"/>
                <a:gd name="T24" fmla="*/ 4 w 22"/>
                <a:gd name="T25" fmla="*/ 20 h 64"/>
                <a:gd name="T26" fmla="*/ 10 w 22"/>
                <a:gd name="T27" fmla="*/ 12 h 64"/>
                <a:gd name="T28" fmla="*/ 14 w 22"/>
                <a:gd name="T2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64">
                  <a:moveTo>
                    <a:pt x="14" y="0"/>
                  </a:moveTo>
                  <a:lnTo>
                    <a:pt x="20" y="0"/>
                  </a:lnTo>
                  <a:lnTo>
                    <a:pt x="20" y="8"/>
                  </a:lnTo>
                  <a:lnTo>
                    <a:pt x="16" y="8"/>
                  </a:lnTo>
                  <a:lnTo>
                    <a:pt x="12" y="28"/>
                  </a:lnTo>
                  <a:lnTo>
                    <a:pt x="22" y="28"/>
                  </a:lnTo>
                  <a:lnTo>
                    <a:pt x="16" y="64"/>
                  </a:lnTo>
                  <a:lnTo>
                    <a:pt x="10" y="48"/>
                  </a:lnTo>
                  <a:lnTo>
                    <a:pt x="4" y="40"/>
                  </a:lnTo>
                  <a:lnTo>
                    <a:pt x="2" y="36"/>
                  </a:lnTo>
                  <a:lnTo>
                    <a:pt x="0" y="30"/>
                  </a:lnTo>
                  <a:lnTo>
                    <a:pt x="2" y="26"/>
                  </a:lnTo>
                  <a:lnTo>
                    <a:pt x="4" y="20"/>
                  </a:lnTo>
                  <a:lnTo>
                    <a:pt x="10" y="12"/>
                  </a:lnTo>
                  <a:lnTo>
                    <a:pt x="1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4" name="Freeform 184"/>
            <p:cNvSpPr>
              <a:spLocks/>
            </p:cNvSpPr>
            <p:nvPr/>
          </p:nvSpPr>
          <p:spPr bwMode="auto">
            <a:xfrm>
              <a:off x="6561749" y="1939241"/>
              <a:ext cx="104849" cy="98155"/>
            </a:xfrm>
            <a:custGeom>
              <a:avLst/>
              <a:gdLst>
                <a:gd name="T0" fmla="*/ 0 w 94"/>
                <a:gd name="T1" fmla="*/ 82 h 88"/>
                <a:gd name="T2" fmla="*/ 10 w 94"/>
                <a:gd name="T3" fmla="*/ 84 h 88"/>
                <a:gd name="T4" fmla="*/ 14 w 94"/>
                <a:gd name="T5" fmla="*/ 88 h 88"/>
                <a:gd name="T6" fmla="*/ 18 w 94"/>
                <a:gd name="T7" fmla="*/ 88 h 88"/>
                <a:gd name="T8" fmla="*/ 20 w 94"/>
                <a:gd name="T9" fmla="*/ 88 h 88"/>
                <a:gd name="T10" fmla="*/ 80 w 94"/>
                <a:gd name="T11" fmla="*/ 54 h 88"/>
                <a:gd name="T12" fmla="*/ 80 w 94"/>
                <a:gd name="T13" fmla="*/ 46 h 88"/>
                <a:gd name="T14" fmla="*/ 80 w 94"/>
                <a:gd name="T15" fmla="*/ 40 h 88"/>
                <a:gd name="T16" fmla="*/ 82 w 94"/>
                <a:gd name="T17" fmla="*/ 34 h 88"/>
                <a:gd name="T18" fmla="*/ 84 w 94"/>
                <a:gd name="T19" fmla="*/ 28 h 88"/>
                <a:gd name="T20" fmla="*/ 82 w 94"/>
                <a:gd name="T21" fmla="*/ 26 h 88"/>
                <a:gd name="T22" fmla="*/ 80 w 94"/>
                <a:gd name="T23" fmla="*/ 22 h 88"/>
                <a:gd name="T24" fmla="*/ 82 w 94"/>
                <a:gd name="T25" fmla="*/ 16 h 88"/>
                <a:gd name="T26" fmla="*/ 84 w 94"/>
                <a:gd name="T27" fmla="*/ 14 h 88"/>
                <a:gd name="T28" fmla="*/ 88 w 94"/>
                <a:gd name="T29" fmla="*/ 14 h 88"/>
                <a:gd name="T30" fmla="*/ 94 w 94"/>
                <a:gd name="T31" fmla="*/ 4 h 88"/>
                <a:gd name="T32" fmla="*/ 94 w 94"/>
                <a:gd name="T33" fmla="*/ 0 h 88"/>
                <a:gd name="T34" fmla="*/ 86 w 94"/>
                <a:gd name="T35" fmla="*/ 2 h 88"/>
                <a:gd name="T36" fmla="*/ 74 w 94"/>
                <a:gd name="T37" fmla="*/ 4 h 88"/>
                <a:gd name="T38" fmla="*/ 68 w 94"/>
                <a:gd name="T39" fmla="*/ 2 h 88"/>
                <a:gd name="T40" fmla="*/ 66 w 94"/>
                <a:gd name="T41" fmla="*/ 2 h 88"/>
                <a:gd name="T42" fmla="*/ 62 w 94"/>
                <a:gd name="T43" fmla="*/ 4 h 88"/>
                <a:gd name="T44" fmla="*/ 56 w 94"/>
                <a:gd name="T45" fmla="*/ 8 h 88"/>
                <a:gd name="T46" fmla="*/ 52 w 94"/>
                <a:gd name="T47" fmla="*/ 10 h 88"/>
                <a:gd name="T48" fmla="*/ 46 w 94"/>
                <a:gd name="T49" fmla="*/ 10 h 88"/>
                <a:gd name="T50" fmla="*/ 40 w 94"/>
                <a:gd name="T51" fmla="*/ 8 h 88"/>
                <a:gd name="T52" fmla="*/ 36 w 94"/>
                <a:gd name="T53" fmla="*/ 6 h 88"/>
                <a:gd name="T54" fmla="*/ 30 w 94"/>
                <a:gd name="T55" fmla="*/ 8 h 88"/>
                <a:gd name="T56" fmla="*/ 24 w 94"/>
                <a:gd name="T57" fmla="*/ 10 h 88"/>
                <a:gd name="T58" fmla="*/ 16 w 94"/>
                <a:gd name="T59" fmla="*/ 8 h 88"/>
                <a:gd name="T60" fmla="*/ 12 w 94"/>
                <a:gd name="T61" fmla="*/ 8 h 88"/>
                <a:gd name="T62" fmla="*/ 12 w 94"/>
                <a:gd name="T63" fmla="*/ 4 h 88"/>
                <a:gd name="T64" fmla="*/ 8 w 94"/>
                <a:gd name="T65" fmla="*/ 4 h 88"/>
                <a:gd name="T66" fmla="*/ 8 w 94"/>
                <a:gd name="T67" fmla="*/ 22 h 88"/>
                <a:gd name="T68" fmla="*/ 4 w 94"/>
                <a:gd name="T69" fmla="*/ 24 h 88"/>
                <a:gd name="T70" fmla="*/ 4 w 94"/>
                <a:gd name="T71" fmla="*/ 30 h 88"/>
                <a:gd name="T72" fmla="*/ 2 w 94"/>
                <a:gd name="T73" fmla="*/ 46 h 88"/>
                <a:gd name="T74" fmla="*/ 12 w 94"/>
                <a:gd name="T75" fmla="*/ 50 h 88"/>
                <a:gd name="T76" fmla="*/ 10 w 94"/>
                <a:gd name="T77" fmla="*/ 58 h 88"/>
                <a:gd name="T78" fmla="*/ 6 w 94"/>
                <a:gd name="T79" fmla="*/ 60 h 88"/>
                <a:gd name="T80" fmla="*/ 2 w 94"/>
                <a:gd name="T81" fmla="*/ 60 h 88"/>
                <a:gd name="T82" fmla="*/ 4 w 94"/>
                <a:gd name="T83" fmla="*/ 64 h 88"/>
                <a:gd name="T84" fmla="*/ 6 w 94"/>
                <a:gd name="T85" fmla="*/ 66 h 88"/>
                <a:gd name="T86" fmla="*/ 4 w 94"/>
                <a:gd name="T87" fmla="*/ 72 h 88"/>
                <a:gd name="T88" fmla="*/ 0 w 94"/>
                <a:gd name="T89" fmla="*/ 76 h 88"/>
                <a:gd name="T90" fmla="*/ 0 w 94"/>
                <a:gd name="T91" fmla="*/ 8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 h="88">
                  <a:moveTo>
                    <a:pt x="0" y="82"/>
                  </a:moveTo>
                  <a:lnTo>
                    <a:pt x="10" y="84"/>
                  </a:lnTo>
                  <a:lnTo>
                    <a:pt x="14" y="88"/>
                  </a:lnTo>
                  <a:lnTo>
                    <a:pt x="18" y="88"/>
                  </a:lnTo>
                  <a:lnTo>
                    <a:pt x="20" y="88"/>
                  </a:lnTo>
                  <a:lnTo>
                    <a:pt x="80" y="54"/>
                  </a:lnTo>
                  <a:lnTo>
                    <a:pt x="80" y="46"/>
                  </a:lnTo>
                  <a:lnTo>
                    <a:pt x="80" y="40"/>
                  </a:lnTo>
                  <a:lnTo>
                    <a:pt x="82" y="34"/>
                  </a:lnTo>
                  <a:lnTo>
                    <a:pt x="84" y="28"/>
                  </a:lnTo>
                  <a:lnTo>
                    <a:pt x="82" y="26"/>
                  </a:lnTo>
                  <a:lnTo>
                    <a:pt x="80" y="22"/>
                  </a:lnTo>
                  <a:lnTo>
                    <a:pt x="82" y="16"/>
                  </a:lnTo>
                  <a:lnTo>
                    <a:pt x="84" y="14"/>
                  </a:lnTo>
                  <a:lnTo>
                    <a:pt x="88" y="14"/>
                  </a:lnTo>
                  <a:lnTo>
                    <a:pt x="94" y="4"/>
                  </a:lnTo>
                  <a:lnTo>
                    <a:pt x="94" y="0"/>
                  </a:lnTo>
                  <a:lnTo>
                    <a:pt x="86" y="2"/>
                  </a:lnTo>
                  <a:lnTo>
                    <a:pt x="74" y="4"/>
                  </a:lnTo>
                  <a:lnTo>
                    <a:pt x="68" y="2"/>
                  </a:lnTo>
                  <a:lnTo>
                    <a:pt x="66" y="2"/>
                  </a:lnTo>
                  <a:lnTo>
                    <a:pt x="62" y="4"/>
                  </a:lnTo>
                  <a:lnTo>
                    <a:pt x="56" y="8"/>
                  </a:lnTo>
                  <a:lnTo>
                    <a:pt x="52" y="10"/>
                  </a:lnTo>
                  <a:lnTo>
                    <a:pt x="46" y="10"/>
                  </a:lnTo>
                  <a:lnTo>
                    <a:pt x="40" y="8"/>
                  </a:lnTo>
                  <a:lnTo>
                    <a:pt x="36" y="6"/>
                  </a:lnTo>
                  <a:lnTo>
                    <a:pt x="30" y="8"/>
                  </a:lnTo>
                  <a:lnTo>
                    <a:pt x="24" y="10"/>
                  </a:lnTo>
                  <a:lnTo>
                    <a:pt x="16" y="8"/>
                  </a:lnTo>
                  <a:lnTo>
                    <a:pt x="12" y="8"/>
                  </a:lnTo>
                  <a:lnTo>
                    <a:pt x="12" y="4"/>
                  </a:lnTo>
                  <a:lnTo>
                    <a:pt x="8" y="4"/>
                  </a:lnTo>
                  <a:lnTo>
                    <a:pt x="8" y="22"/>
                  </a:lnTo>
                  <a:lnTo>
                    <a:pt x="4" y="24"/>
                  </a:lnTo>
                  <a:lnTo>
                    <a:pt x="4" y="30"/>
                  </a:lnTo>
                  <a:lnTo>
                    <a:pt x="2" y="46"/>
                  </a:lnTo>
                  <a:lnTo>
                    <a:pt x="12" y="50"/>
                  </a:lnTo>
                  <a:lnTo>
                    <a:pt x="10" y="58"/>
                  </a:lnTo>
                  <a:lnTo>
                    <a:pt x="6" y="60"/>
                  </a:lnTo>
                  <a:lnTo>
                    <a:pt x="2" y="60"/>
                  </a:lnTo>
                  <a:lnTo>
                    <a:pt x="4" y="64"/>
                  </a:lnTo>
                  <a:lnTo>
                    <a:pt x="6" y="66"/>
                  </a:lnTo>
                  <a:lnTo>
                    <a:pt x="4" y="72"/>
                  </a:lnTo>
                  <a:lnTo>
                    <a:pt x="0" y="76"/>
                  </a:lnTo>
                  <a:lnTo>
                    <a:pt x="0" y="8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5" name="Freeform 185"/>
            <p:cNvSpPr>
              <a:spLocks/>
            </p:cNvSpPr>
            <p:nvPr/>
          </p:nvSpPr>
          <p:spPr bwMode="auto">
            <a:xfrm>
              <a:off x="6617520" y="1937010"/>
              <a:ext cx="171773" cy="167310"/>
            </a:xfrm>
            <a:custGeom>
              <a:avLst/>
              <a:gdLst>
                <a:gd name="T0" fmla="*/ 48 w 154"/>
                <a:gd name="T1" fmla="*/ 2 h 150"/>
                <a:gd name="T2" fmla="*/ 62 w 154"/>
                <a:gd name="T3" fmla="*/ 2 h 150"/>
                <a:gd name="T4" fmla="*/ 66 w 154"/>
                <a:gd name="T5" fmla="*/ 0 h 150"/>
                <a:gd name="T6" fmla="*/ 70 w 154"/>
                <a:gd name="T7" fmla="*/ 2 h 150"/>
                <a:gd name="T8" fmla="*/ 76 w 154"/>
                <a:gd name="T9" fmla="*/ 2 h 150"/>
                <a:gd name="T10" fmla="*/ 80 w 154"/>
                <a:gd name="T11" fmla="*/ 12 h 150"/>
                <a:gd name="T12" fmla="*/ 88 w 154"/>
                <a:gd name="T13" fmla="*/ 20 h 150"/>
                <a:gd name="T14" fmla="*/ 98 w 154"/>
                <a:gd name="T15" fmla="*/ 24 h 150"/>
                <a:gd name="T16" fmla="*/ 108 w 154"/>
                <a:gd name="T17" fmla="*/ 28 h 150"/>
                <a:gd name="T18" fmla="*/ 102 w 154"/>
                <a:gd name="T19" fmla="*/ 40 h 150"/>
                <a:gd name="T20" fmla="*/ 100 w 154"/>
                <a:gd name="T21" fmla="*/ 48 h 150"/>
                <a:gd name="T22" fmla="*/ 98 w 154"/>
                <a:gd name="T23" fmla="*/ 56 h 150"/>
                <a:gd name="T24" fmla="*/ 100 w 154"/>
                <a:gd name="T25" fmla="*/ 62 h 150"/>
                <a:gd name="T26" fmla="*/ 102 w 154"/>
                <a:gd name="T27" fmla="*/ 68 h 150"/>
                <a:gd name="T28" fmla="*/ 108 w 154"/>
                <a:gd name="T29" fmla="*/ 74 h 150"/>
                <a:gd name="T30" fmla="*/ 112 w 154"/>
                <a:gd name="T31" fmla="*/ 78 h 150"/>
                <a:gd name="T32" fmla="*/ 124 w 154"/>
                <a:gd name="T33" fmla="*/ 86 h 150"/>
                <a:gd name="T34" fmla="*/ 132 w 154"/>
                <a:gd name="T35" fmla="*/ 92 h 150"/>
                <a:gd name="T36" fmla="*/ 136 w 154"/>
                <a:gd name="T37" fmla="*/ 96 h 150"/>
                <a:gd name="T38" fmla="*/ 136 w 154"/>
                <a:gd name="T39" fmla="*/ 102 h 150"/>
                <a:gd name="T40" fmla="*/ 138 w 154"/>
                <a:gd name="T41" fmla="*/ 112 h 150"/>
                <a:gd name="T42" fmla="*/ 142 w 154"/>
                <a:gd name="T43" fmla="*/ 116 h 150"/>
                <a:gd name="T44" fmla="*/ 148 w 154"/>
                <a:gd name="T45" fmla="*/ 122 h 150"/>
                <a:gd name="T46" fmla="*/ 152 w 154"/>
                <a:gd name="T47" fmla="*/ 126 h 150"/>
                <a:gd name="T48" fmla="*/ 154 w 154"/>
                <a:gd name="T49" fmla="*/ 132 h 150"/>
                <a:gd name="T50" fmla="*/ 152 w 154"/>
                <a:gd name="T51" fmla="*/ 134 h 150"/>
                <a:gd name="T52" fmla="*/ 148 w 154"/>
                <a:gd name="T53" fmla="*/ 132 h 150"/>
                <a:gd name="T54" fmla="*/ 142 w 154"/>
                <a:gd name="T55" fmla="*/ 132 h 150"/>
                <a:gd name="T56" fmla="*/ 138 w 154"/>
                <a:gd name="T57" fmla="*/ 132 h 150"/>
                <a:gd name="T58" fmla="*/ 134 w 154"/>
                <a:gd name="T59" fmla="*/ 136 h 150"/>
                <a:gd name="T60" fmla="*/ 130 w 154"/>
                <a:gd name="T61" fmla="*/ 142 h 150"/>
                <a:gd name="T62" fmla="*/ 126 w 154"/>
                <a:gd name="T63" fmla="*/ 150 h 150"/>
                <a:gd name="T64" fmla="*/ 98 w 154"/>
                <a:gd name="T65" fmla="*/ 150 h 150"/>
                <a:gd name="T66" fmla="*/ 80 w 154"/>
                <a:gd name="T67" fmla="*/ 140 h 150"/>
                <a:gd name="T68" fmla="*/ 80 w 154"/>
                <a:gd name="T69" fmla="*/ 130 h 150"/>
                <a:gd name="T70" fmla="*/ 74 w 154"/>
                <a:gd name="T71" fmla="*/ 128 h 150"/>
                <a:gd name="T72" fmla="*/ 70 w 154"/>
                <a:gd name="T73" fmla="*/ 126 h 150"/>
                <a:gd name="T74" fmla="*/ 68 w 154"/>
                <a:gd name="T75" fmla="*/ 122 h 150"/>
                <a:gd name="T76" fmla="*/ 64 w 154"/>
                <a:gd name="T77" fmla="*/ 120 h 150"/>
                <a:gd name="T78" fmla="*/ 8 w 154"/>
                <a:gd name="T79" fmla="*/ 96 h 150"/>
                <a:gd name="T80" fmla="*/ 0 w 154"/>
                <a:gd name="T81" fmla="*/ 74 h 150"/>
                <a:gd name="T82" fmla="*/ 30 w 154"/>
                <a:gd name="T83" fmla="*/ 56 h 150"/>
                <a:gd name="T84" fmla="*/ 30 w 154"/>
                <a:gd name="T85" fmla="*/ 48 h 150"/>
                <a:gd name="T86" fmla="*/ 30 w 154"/>
                <a:gd name="T87" fmla="*/ 42 h 150"/>
                <a:gd name="T88" fmla="*/ 32 w 154"/>
                <a:gd name="T89" fmla="*/ 36 h 150"/>
                <a:gd name="T90" fmla="*/ 34 w 154"/>
                <a:gd name="T91" fmla="*/ 30 h 150"/>
                <a:gd name="T92" fmla="*/ 32 w 154"/>
                <a:gd name="T93" fmla="*/ 28 h 150"/>
                <a:gd name="T94" fmla="*/ 30 w 154"/>
                <a:gd name="T95" fmla="*/ 24 h 150"/>
                <a:gd name="T96" fmla="*/ 32 w 154"/>
                <a:gd name="T97" fmla="*/ 18 h 150"/>
                <a:gd name="T98" fmla="*/ 34 w 154"/>
                <a:gd name="T99" fmla="*/ 16 h 150"/>
                <a:gd name="T100" fmla="*/ 38 w 154"/>
                <a:gd name="T101" fmla="*/ 16 h 150"/>
                <a:gd name="T102" fmla="*/ 44 w 154"/>
                <a:gd name="T103" fmla="*/ 6 h 150"/>
                <a:gd name="T104" fmla="*/ 44 w 154"/>
                <a:gd name="T105" fmla="*/ 2 h 150"/>
                <a:gd name="T106" fmla="*/ 48 w 154"/>
                <a:gd name="T107" fmla="*/ 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4" h="150">
                  <a:moveTo>
                    <a:pt x="48" y="2"/>
                  </a:moveTo>
                  <a:lnTo>
                    <a:pt x="62" y="2"/>
                  </a:lnTo>
                  <a:lnTo>
                    <a:pt x="66" y="0"/>
                  </a:lnTo>
                  <a:lnTo>
                    <a:pt x="70" y="2"/>
                  </a:lnTo>
                  <a:lnTo>
                    <a:pt x="76" y="2"/>
                  </a:lnTo>
                  <a:lnTo>
                    <a:pt x="80" y="12"/>
                  </a:lnTo>
                  <a:lnTo>
                    <a:pt x="88" y="20"/>
                  </a:lnTo>
                  <a:lnTo>
                    <a:pt x="98" y="24"/>
                  </a:lnTo>
                  <a:lnTo>
                    <a:pt x="108" y="28"/>
                  </a:lnTo>
                  <a:lnTo>
                    <a:pt x="102" y="40"/>
                  </a:lnTo>
                  <a:lnTo>
                    <a:pt x="100" y="48"/>
                  </a:lnTo>
                  <a:lnTo>
                    <a:pt x="98" y="56"/>
                  </a:lnTo>
                  <a:lnTo>
                    <a:pt x="100" y="62"/>
                  </a:lnTo>
                  <a:lnTo>
                    <a:pt x="102" y="68"/>
                  </a:lnTo>
                  <a:lnTo>
                    <a:pt x="108" y="74"/>
                  </a:lnTo>
                  <a:lnTo>
                    <a:pt x="112" y="78"/>
                  </a:lnTo>
                  <a:lnTo>
                    <a:pt x="124" y="86"/>
                  </a:lnTo>
                  <a:lnTo>
                    <a:pt x="132" y="92"/>
                  </a:lnTo>
                  <a:lnTo>
                    <a:pt x="136" y="96"/>
                  </a:lnTo>
                  <a:lnTo>
                    <a:pt x="136" y="102"/>
                  </a:lnTo>
                  <a:lnTo>
                    <a:pt x="138" y="112"/>
                  </a:lnTo>
                  <a:lnTo>
                    <a:pt x="142" y="116"/>
                  </a:lnTo>
                  <a:lnTo>
                    <a:pt x="148" y="122"/>
                  </a:lnTo>
                  <a:lnTo>
                    <a:pt x="152" y="126"/>
                  </a:lnTo>
                  <a:lnTo>
                    <a:pt x="154" y="132"/>
                  </a:lnTo>
                  <a:lnTo>
                    <a:pt x="152" y="134"/>
                  </a:lnTo>
                  <a:lnTo>
                    <a:pt x="148" y="132"/>
                  </a:lnTo>
                  <a:lnTo>
                    <a:pt x="142" y="132"/>
                  </a:lnTo>
                  <a:lnTo>
                    <a:pt x="138" y="132"/>
                  </a:lnTo>
                  <a:lnTo>
                    <a:pt x="134" y="136"/>
                  </a:lnTo>
                  <a:lnTo>
                    <a:pt x="130" y="142"/>
                  </a:lnTo>
                  <a:lnTo>
                    <a:pt x="126" y="150"/>
                  </a:lnTo>
                  <a:lnTo>
                    <a:pt x="98" y="150"/>
                  </a:lnTo>
                  <a:lnTo>
                    <a:pt x="80" y="140"/>
                  </a:lnTo>
                  <a:lnTo>
                    <a:pt x="80" y="130"/>
                  </a:lnTo>
                  <a:lnTo>
                    <a:pt x="74" y="128"/>
                  </a:lnTo>
                  <a:lnTo>
                    <a:pt x="70" y="126"/>
                  </a:lnTo>
                  <a:lnTo>
                    <a:pt x="68" y="122"/>
                  </a:lnTo>
                  <a:lnTo>
                    <a:pt x="64" y="120"/>
                  </a:lnTo>
                  <a:lnTo>
                    <a:pt x="8" y="96"/>
                  </a:lnTo>
                  <a:lnTo>
                    <a:pt x="0" y="74"/>
                  </a:lnTo>
                  <a:lnTo>
                    <a:pt x="30" y="56"/>
                  </a:lnTo>
                  <a:lnTo>
                    <a:pt x="30" y="48"/>
                  </a:lnTo>
                  <a:lnTo>
                    <a:pt x="30" y="42"/>
                  </a:lnTo>
                  <a:lnTo>
                    <a:pt x="32" y="36"/>
                  </a:lnTo>
                  <a:lnTo>
                    <a:pt x="34" y="30"/>
                  </a:lnTo>
                  <a:lnTo>
                    <a:pt x="32" y="28"/>
                  </a:lnTo>
                  <a:lnTo>
                    <a:pt x="30" y="24"/>
                  </a:lnTo>
                  <a:lnTo>
                    <a:pt x="32" y="18"/>
                  </a:lnTo>
                  <a:lnTo>
                    <a:pt x="34" y="16"/>
                  </a:lnTo>
                  <a:lnTo>
                    <a:pt x="38" y="16"/>
                  </a:lnTo>
                  <a:lnTo>
                    <a:pt x="44" y="6"/>
                  </a:lnTo>
                  <a:lnTo>
                    <a:pt x="44" y="2"/>
                  </a:lnTo>
                  <a:lnTo>
                    <a:pt x="48"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6" name="Freeform 186"/>
            <p:cNvSpPr>
              <a:spLocks/>
            </p:cNvSpPr>
            <p:nvPr/>
          </p:nvSpPr>
          <p:spPr bwMode="auto">
            <a:xfrm>
              <a:off x="6385514" y="1836624"/>
              <a:ext cx="310084" cy="129387"/>
            </a:xfrm>
            <a:custGeom>
              <a:avLst/>
              <a:gdLst>
                <a:gd name="T0" fmla="*/ 166 w 278"/>
                <a:gd name="T1" fmla="*/ 96 h 116"/>
                <a:gd name="T2" fmla="*/ 170 w 278"/>
                <a:gd name="T3" fmla="*/ 100 h 116"/>
                <a:gd name="T4" fmla="*/ 182 w 278"/>
                <a:gd name="T5" fmla="*/ 102 h 116"/>
                <a:gd name="T6" fmla="*/ 194 w 278"/>
                <a:gd name="T7" fmla="*/ 98 h 116"/>
                <a:gd name="T8" fmla="*/ 204 w 278"/>
                <a:gd name="T9" fmla="*/ 102 h 116"/>
                <a:gd name="T10" fmla="*/ 214 w 278"/>
                <a:gd name="T11" fmla="*/ 100 h 116"/>
                <a:gd name="T12" fmla="*/ 224 w 278"/>
                <a:gd name="T13" fmla="*/ 94 h 116"/>
                <a:gd name="T14" fmla="*/ 232 w 278"/>
                <a:gd name="T15" fmla="*/ 96 h 116"/>
                <a:gd name="T16" fmla="*/ 252 w 278"/>
                <a:gd name="T17" fmla="*/ 92 h 116"/>
                <a:gd name="T18" fmla="*/ 270 w 278"/>
                <a:gd name="T19" fmla="*/ 92 h 116"/>
                <a:gd name="T20" fmla="*/ 278 w 278"/>
                <a:gd name="T21" fmla="*/ 90 h 116"/>
                <a:gd name="T22" fmla="*/ 274 w 278"/>
                <a:gd name="T23" fmla="*/ 70 h 116"/>
                <a:gd name="T24" fmla="*/ 270 w 278"/>
                <a:gd name="T25" fmla="*/ 52 h 116"/>
                <a:gd name="T26" fmla="*/ 274 w 278"/>
                <a:gd name="T27" fmla="*/ 44 h 116"/>
                <a:gd name="T28" fmla="*/ 268 w 278"/>
                <a:gd name="T29" fmla="*/ 36 h 116"/>
                <a:gd name="T30" fmla="*/ 260 w 278"/>
                <a:gd name="T31" fmla="*/ 32 h 116"/>
                <a:gd name="T32" fmla="*/ 258 w 278"/>
                <a:gd name="T33" fmla="*/ 20 h 116"/>
                <a:gd name="T34" fmla="*/ 252 w 278"/>
                <a:gd name="T35" fmla="*/ 10 h 116"/>
                <a:gd name="T36" fmla="*/ 226 w 278"/>
                <a:gd name="T37" fmla="*/ 10 h 116"/>
                <a:gd name="T38" fmla="*/ 194 w 278"/>
                <a:gd name="T39" fmla="*/ 16 h 116"/>
                <a:gd name="T40" fmla="*/ 170 w 278"/>
                <a:gd name="T41" fmla="*/ 18 h 116"/>
                <a:gd name="T42" fmla="*/ 148 w 278"/>
                <a:gd name="T43" fmla="*/ 10 h 116"/>
                <a:gd name="T44" fmla="*/ 124 w 278"/>
                <a:gd name="T45" fmla="*/ 0 h 116"/>
                <a:gd name="T46" fmla="*/ 102 w 278"/>
                <a:gd name="T47" fmla="*/ 2 h 116"/>
                <a:gd name="T48" fmla="*/ 84 w 278"/>
                <a:gd name="T49" fmla="*/ 12 h 116"/>
                <a:gd name="T50" fmla="*/ 64 w 278"/>
                <a:gd name="T51" fmla="*/ 14 h 116"/>
                <a:gd name="T52" fmla="*/ 60 w 278"/>
                <a:gd name="T53" fmla="*/ 12 h 116"/>
                <a:gd name="T54" fmla="*/ 46 w 278"/>
                <a:gd name="T55" fmla="*/ 12 h 116"/>
                <a:gd name="T56" fmla="*/ 34 w 278"/>
                <a:gd name="T57" fmla="*/ 14 h 116"/>
                <a:gd name="T58" fmla="*/ 44 w 278"/>
                <a:gd name="T59" fmla="*/ 24 h 116"/>
                <a:gd name="T60" fmla="*/ 12 w 278"/>
                <a:gd name="T61" fmla="*/ 28 h 116"/>
                <a:gd name="T62" fmla="*/ 0 w 278"/>
                <a:gd name="T63" fmla="*/ 40 h 116"/>
                <a:gd name="T64" fmla="*/ 4 w 278"/>
                <a:gd name="T65" fmla="*/ 42 h 116"/>
                <a:gd name="T66" fmla="*/ 8 w 278"/>
                <a:gd name="T67" fmla="*/ 46 h 116"/>
                <a:gd name="T68" fmla="*/ 14 w 278"/>
                <a:gd name="T69" fmla="*/ 54 h 116"/>
                <a:gd name="T70" fmla="*/ 10 w 278"/>
                <a:gd name="T71" fmla="*/ 60 h 116"/>
                <a:gd name="T72" fmla="*/ 18 w 278"/>
                <a:gd name="T73" fmla="*/ 66 h 116"/>
                <a:gd name="T74" fmla="*/ 22 w 278"/>
                <a:gd name="T75" fmla="*/ 76 h 116"/>
                <a:gd name="T76" fmla="*/ 30 w 278"/>
                <a:gd name="T77" fmla="*/ 86 h 116"/>
                <a:gd name="T78" fmla="*/ 46 w 278"/>
                <a:gd name="T79" fmla="*/ 96 h 116"/>
                <a:gd name="T80" fmla="*/ 76 w 278"/>
                <a:gd name="T81" fmla="*/ 104 h 116"/>
                <a:gd name="T82" fmla="*/ 78 w 278"/>
                <a:gd name="T83" fmla="*/ 96 h 116"/>
                <a:gd name="T84" fmla="*/ 74 w 278"/>
                <a:gd name="T85" fmla="*/ 94 h 116"/>
                <a:gd name="T86" fmla="*/ 82 w 278"/>
                <a:gd name="T87" fmla="*/ 92 h 116"/>
                <a:gd name="T88" fmla="*/ 90 w 278"/>
                <a:gd name="T89" fmla="*/ 94 h 116"/>
                <a:gd name="T90" fmla="*/ 104 w 278"/>
                <a:gd name="T91" fmla="*/ 106 h 116"/>
                <a:gd name="T92" fmla="*/ 114 w 278"/>
                <a:gd name="T93" fmla="*/ 108 h 116"/>
                <a:gd name="T94" fmla="*/ 120 w 278"/>
                <a:gd name="T95" fmla="*/ 106 h 116"/>
                <a:gd name="T96" fmla="*/ 132 w 278"/>
                <a:gd name="T97" fmla="*/ 94 h 116"/>
                <a:gd name="T98" fmla="*/ 138 w 278"/>
                <a:gd name="T99" fmla="*/ 92 h 116"/>
                <a:gd name="T100" fmla="*/ 142 w 278"/>
                <a:gd name="T101" fmla="*/ 94 h 116"/>
                <a:gd name="T102" fmla="*/ 148 w 278"/>
                <a:gd name="T103" fmla="*/ 96 h 116"/>
                <a:gd name="T104" fmla="*/ 154 w 278"/>
                <a:gd name="T105" fmla="*/ 94 h 116"/>
                <a:gd name="T106" fmla="*/ 162 w 278"/>
                <a:gd name="T107" fmla="*/ 96 h 116"/>
                <a:gd name="T108" fmla="*/ 156 w 278"/>
                <a:gd name="T109" fmla="*/ 98 h 116"/>
                <a:gd name="T110" fmla="*/ 162 w 278"/>
                <a:gd name="T111"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8" h="116">
                  <a:moveTo>
                    <a:pt x="166" y="114"/>
                  </a:moveTo>
                  <a:lnTo>
                    <a:pt x="166" y="96"/>
                  </a:lnTo>
                  <a:lnTo>
                    <a:pt x="170" y="96"/>
                  </a:lnTo>
                  <a:lnTo>
                    <a:pt x="170" y="100"/>
                  </a:lnTo>
                  <a:lnTo>
                    <a:pt x="174" y="100"/>
                  </a:lnTo>
                  <a:lnTo>
                    <a:pt x="182" y="102"/>
                  </a:lnTo>
                  <a:lnTo>
                    <a:pt x="188" y="100"/>
                  </a:lnTo>
                  <a:lnTo>
                    <a:pt x="194" y="98"/>
                  </a:lnTo>
                  <a:lnTo>
                    <a:pt x="198" y="100"/>
                  </a:lnTo>
                  <a:lnTo>
                    <a:pt x="204" y="102"/>
                  </a:lnTo>
                  <a:lnTo>
                    <a:pt x="210" y="102"/>
                  </a:lnTo>
                  <a:lnTo>
                    <a:pt x="214" y="100"/>
                  </a:lnTo>
                  <a:lnTo>
                    <a:pt x="220" y="96"/>
                  </a:lnTo>
                  <a:lnTo>
                    <a:pt x="224" y="94"/>
                  </a:lnTo>
                  <a:lnTo>
                    <a:pt x="226" y="94"/>
                  </a:lnTo>
                  <a:lnTo>
                    <a:pt x="232" y="96"/>
                  </a:lnTo>
                  <a:lnTo>
                    <a:pt x="244" y="94"/>
                  </a:lnTo>
                  <a:lnTo>
                    <a:pt x="252" y="92"/>
                  </a:lnTo>
                  <a:lnTo>
                    <a:pt x="256" y="92"/>
                  </a:lnTo>
                  <a:lnTo>
                    <a:pt x="270" y="92"/>
                  </a:lnTo>
                  <a:lnTo>
                    <a:pt x="274" y="90"/>
                  </a:lnTo>
                  <a:lnTo>
                    <a:pt x="278" y="90"/>
                  </a:lnTo>
                  <a:lnTo>
                    <a:pt x="276" y="80"/>
                  </a:lnTo>
                  <a:lnTo>
                    <a:pt x="274" y="70"/>
                  </a:lnTo>
                  <a:lnTo>
                    <a:pt x="272" y="62"/>
                  </a:lnTo>
                  <a:lnTo>
                    <a:pt x="270" y="52"/>
                  </a:lnTo>
                  <a:lnTo>
                    <a:pt x="272" y="52"/>
                  </a:lnTo>
                  <a:lnTo>
                    <a:pt x="274" y="44"/>
                  </a:lnTo>
                  <a:lnTo>
                    <a:pt x="274" y="40"/>
                  </a:lnTo>
                  <a:lnTo>
                    <a:pt x="268" y="36"/>
                  </a:lnTo>
                  <a:lnTo>
                    <a:pt x="260" y="36"/>
                  </a:lnTo>
                  <a:lnTo>
                    <a:pt x="260" y="32"/>
                  </a:lnTo>
                  <a:lnTo>
                    <a:pt x="260" y="28"/>
                  </a:lnTo>
                  <a:lnTo>
                    <a:pt x="258" y="20"/>
                  </a:lnTo>
                  <a:lnTo>
                    <a:pt x="256" y="14"/>
                  </a:lnTo>
                  <a:lnTo>
                    <a:pt x="252" y="10"/>
                  </a:lnTo>
                  <a:lnTo>
                    <a:pt x="242" y="8"/>
                  </a:lnTo>
                  <a:lnTo>
                    <a:pt x="226" y="10"/>
                  </a:lnTo>
                  <a:lnTo>
                    <a:pt x="210" y="12"/>
                  </a:lnTo>
                  <a:lnTo>
                    <a:pt x="194" y="16"/>
                  </a:lnTo>
                  <a:lnTo>
                    <a:pt x="176" y="18"/>
                  </a:lnTo>
                  <a:lnTo>
                    <a:pt x="170" y="18"/>
                  </a:lnTo>
                  <a:lnTo>
                    <a:pt x="162" y="14"/>
                  </a:lnTo>
                  <a:lnTo>
                    <a:pt x="148" y="10"/>
                  </a:lnTo>
                  <a:lnTo>
                    <a:pt x="134" y="2"/>
                  </a:lnTo>
                  <a:lnTo>
                    <a:pt x="124" y="0"/>
                  </a:lnTo>
                  <a:lnTo>
                    <a:pt x="114" y="0"/>
                  </a:lnTo>
                  <a:lnTo>
                    <a:pt x="102" y="2"/>
                  </a:lnTo>
                  <a:lnTo>
                    <a:pt x="92" y="6"/>
                  </a:lnTo>
                  <a:lnTo>
                    <a:pt x="84" y="12"/>
                  </a:lnTo>
                  <a:lnTo>
                    <a:pt x="76" y="14"/>
                  </a:lnTo>
                  <a:lnTo>
                    <a:pt x="64" y="14"/>
                  </a:lnTo>
                  <a:lnTo>
                    <a:pt x="60" y="14"/>
                  </a:lnTo>
                  <a:lnTo>
                    <a:pt x="60" y="12"/>
                  </a:lnTo>
                  <a:lnTo>
                    <a:pt x="52" y="12"/>
                  </a:lnTo>
                  <a:lnTo>
                    <a:pt x="46" y="12"/>
                  </a:lnTo>
                  <a:lnTo>
                    <a:pt x="34" y="12"/>
                  </a:lnTo>
                  <a:lnTo>
                    <a:pt x="34" y="14"/>
                  </a:lnTo>
                  <a:lnTo>
                    <a:pt x="38" y="18"/>
                  </a:lnTo>
                  <a:lnTo>
                    <a:pt x="44" y="24"/>
                  </a:lnTo>
                  <a:lnTo>
                    <a:pt x="32" y="26"/>
                  </a:lnTo>
                  <a:lnTo>
                    <a:pt x="12" y="28"/>
                  </a:lnTo>
                  <a:lnTo>
                    <a:pt x="6" y="34"/>
                  </a:lnTo>
                  <a:lnTo>
                    <a:pt x="0" y="40"/>
                  </a:lnTo>
                  <a:lnTo>
                    <a:pt x="2" y="40"/>
                  </a:lnTo>
                  <a:lnTo>
                    <a:pt x="4" y="42"/>
                  </a:lnTo>
                  <a:lnTo>
                    <a:pt x="8" y="44"/>
                  </a:lnTo>
                  <a:lnTo>
                    <a:pt x="8" y="46"/>
                  </a:lnTo>
                  <a:lnTo>
                    <a:pt x="10" y="50"/>
                  </a:lnTo>
                  <a:lnTo>
                    <a:pt x="14" y="54"/>
                  </a:lnTo>
                  <a:lnTo>
                    <a:pt x="12" y="58"/>
                  </a:lnTo>
                  <a:lnTo>
                    <a:pt x="10" y="60"/>
                  </a:lnTo>
                  <a:lnTo>
                    <a:pt x="10" y="66"/>
                  </a:lnTo>
                  <a:lnTo>
                    <a:pt x="18" y="66"/>
                  </a:lnTo>
                  <a:lnTo>
                    <a:pt x="18" y="70"/>
                  </a:lnTo>
                  <a:lnTo>
                    <a:pt x="22" y="76"/>
                  </a:lnTo>
                  <a:lnTo>
                    <a:pt x="30" y="84"/>
                  </a:lnTo>
                  <a:lnTo>
                    <a:pt x="30" y="86"/>
                  </a:lnTo>
                  <a:lnTo>
                    <a:pt x="32" y="90"/>
                  </a:lnTo>
                  <a:lnTo>
                    <a:pt x="46" y="96"/>
                  </a:lnTo>
                  <a:lnTo>
                    <a:pt x="60" y="100"/>
                  </a:lnTo>
                  <a:lnTo>
                    <a:pt x="76" y="104"/>
                  </a:lnTo>
                  <a:lnTo>
                    <a:pt x="78" y="100"/>
                  </a:lnTo>
                  <a:lnTo>
                    <a:pt x="78" y="96"/>
                  </a:lnTo>
                  <a:lnTo>
                    <a:pt x="76" y="94"/>
                  </a:lnTo>
                  <a:lnTo>
                    <a:pt x="74" y="94"/>
                  </a:lnTo>
                  <a:lnTo>
                    <a:pt x="78" y="94"/>
                  </a:lnTo>
                  <a:lnTo>
                    <a:pt x="82" y="92"/>
                  </a:lnTo>
                  <a:lnTo>
                    <a:pt x="88" y="92"/>
                  </a:lnTo>
                  <a:lnTo>
                    <a:pt x="90" y="94"/>
                  </a:lnTo>
                  <a:lnTo>
                    <a:pt x="98" y="98"/>
                  </a:lnTo>
                  <a:lnTo>
                    <a:pt x="104" y="106"/>
                  </a:lnTo>
                  <a:lnTo>
                    <a:pt x="108" y="108"/>
                  </a:lnTo>
                  <a:lnTo>
                    <a:pt x="114" y="108"/>
                  </a:lnTo>
                  <a:lnTo>
                    <a:pt x="116" y="108"/>
                  </a:lnTo>
                  <a:lnTo>
                    <a:pt x="120" y="106"/>
                  </a:lnTo>
                  <a:lnTo>
                    <a:pt x="126" y="98"/>
                  </a:lnTo>
                  <a:lnTo>
                    <a:pt x="132" y="94"/>
                  </a:lnTo>
                  <a:lnTo>
                    <a:pt x="134" y="92"/>
                  </a:lnTo>
                  <a:lnTo>
                    <a:pt x="138" y="92"/>
                  </a:lnTo>
                  <a:lnTo>
                    <a:pt x="142" y="92"/>
                  </a:lnTo>
                  <a:lnTo>
                    <a:pt x="142" y="94"/>
                  </a:lnTo>
                  <a:lnTo>
                    <a:pt x="146" y="94"/>
                  </a:lnTo>
                  <a:lnTo>
                    <a:pt x="148" y="96"/>
                  </a:lnTo>
                  <a:lnTo>
                    <a:pt x="152" y="94"/>
                  </a:lnTo>
                  <a:lnTo>
                    <a:pt x="154" y="94"/>
                  </a:lnTo>
                  <a:lnTo>
                    <a:pt x="164" y="94"/>
                  </a:lnTo>
                  <a:lnTo>
                    <a:pt x="162" y="96"/>
                  </a:lnTo>
                  <a:lnTo>
                    <a:pt x="160" y="98"/>
                  </a:lnTo>
                  <a:lnTo>
                    <a:pt x="156" y="98"/>
                  </a:lnTo>
                  <a:lnTo>
                    <a:pt x="158" y="108"/>
                  </a:lnTo>
                  <a:lnTo>
                    <a:pt x="162" y="116"/>
                  </a:lnTo>
                  <a:lnTo>
                    <a:pt x="166" y="11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7" name="Freeform 187"/>
            <p:cNvSpPr>
              <a:spLocks/>
            </p:cNvSpPr>
            <p:nvPr/>
          </p:nvSpPr>
          <p:spPr bwMode="auto">
            <a:xfrm>
              <a:off x="6840602" y="2162321"/>
              <a:ext cx="17847" cy="26769"/>
            </a:xfrm>
            <a:custGeom>
              <a:avLst/>
              <a:gdLst>
                <a:gd name="T0" fmla="*/ 0 w 16"/>
                <a:gd name="T1" fmla="*/ 12 h 24"/>
                <a:gd name="T2" fmla="*/ 2 w 16"/>
                <a:gd name="T3" fmla="*/ 10 h 24"/>
                <a:gd name="T4" fmla="*/ 4 w 16"/>
                <a:gd name="T5" fmla="*/ 8 h 24"/>
                <a:gd name="T6" fmla="*/ 2 w 16"/>
                <a:gd name="T7" fmla="*/ 0 h 24"/>
                <a:gd name="T8" fmla="*/ 10 w 16"/>
                <a:gd name="T9" fmla="*/ 0 h 24"/>
                <a:gd name="T10" fmla="*/ 12 w 16"/>
                <a:gd name="T11" fmla="*/ 6 h 24"/>
                <a:gd name="T12" fmla="*/ 14 w 16"/>
                <a:gd name="T13" fmla="*/ 10 h 24"/>
                <a:gd name="T14" fmla="*/ 16 w 16"/>
                <a:gd name="T15" fmla="*/ 12 h 24"/>
                <a:gd name="T16" fmla="*/ 14 w 16"/>
                <a:gd name="T17" fmla="*/ 16 h 24"/>
                <a:gd name="T18" fmla="*/ 10 w 16"/>
                <a:gd name="T19" fmla="*/ 20 h 24"/>
                <a:gd name="T20" fmla="*/ 6 w 16"/>
                <a:gd name="T21" fmla="*/ 24 h 24"/>
                <a:gd name="T22" fmla="*/ 4 w 16"/>
                <a:gd name="T23" fmla="*/ 20 h 24"/>
                <a:gd name="T24" fmla="*/ 0 w 16"/>
                <a:gd name="T25"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24">
                  <a:moveTo>
                    <a:pt x="0" y="12"/>
                  </a:moveTo>
                  <a:lnTo>
                    <a:pt x="2" y="10"/>
                  </a:lnTo>
                  <a:lnTo>
                    <a:pt x="4" y="8"/>
                  </a:lnTo>
                  <a:lnTo>
                    <a:pt x="2" y="0"/>
                  </a:lnTo>
                  <a:lnTo>
                    <a:pt x="10" y="0"/>
                  </a:lnTo>
                  <a:lnTo>
                    <a:pt x="12" y="6"/>
                  </a:lnTo>
                  <a:lnTo>
                    <a:pt x="14" y="10"/>
                  </a:lnTo>
                  <a:lnTo>
                    <a:pt x="16" y="12"/>
                  </a:lnTo>
                  <a:lnTo>
                    <a:pt x="14" y="16"/>
                  </a:lnTo>
                  <a:lnTo>
                    <a:pt x="10" y="20"/>
                  </a:lnTo>
                  <a:lnTo>
                    <a:pt x="6" y="24"/>
                  </a:lnTo>
                  <a:lnTo>
                    <a:pt x="4" y="20"/>
                  </a:lnTo>
                  <a:lnTo>
                    <a:pt x="0"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8" name="Freeform 188"/>
            <p:cNvSpPr>
              <a:spLocks/>
            </p:cNvSpPr>
            <p:nvPr/>
          </p:nvSpPr>
          <p:spPr bwMode="auto">
            <a:xfrm>
              <a:off x="6871833" y="2182398"/>
              <a:ext cx="133849" cy="167310"/>
            </a:xfrm>
            <a:custGeom>
              <a:avLst/>
              <a:gdLst>
                <a:gd name="T0" fmla="*/ 66 w 120"/>
                <a:gd name="T1" fmla="*/ 4 h 150"/>
                <a:gd name="T2" fmla="*/ 72 w 120"/>
                <a:gd name="T3" fmla="*/ 12 h 150"/>
                <a:gd name="T4" fmla="*/ 76 w 120"/>
                <a:gd name="T5" fmla="*/ 22 h 150"/>
                <a:gd name="T6" fmla="*/ 82 w 120"/>
                <a:gd name="T7" fmla="*/ 26 h 150"/>
                <a:gd name="T8" fmla="*/ 88 w 120"/>
                <a:gd name="T9" fmla="*/ 28 h 150"/>
                <a:gd name="T10" fmla="*/ 102 w 120"/>
                <a:gd name="T11" fmla="*/ 30 h 150"/>
                <a:gd name="T12" fmla="*/ 110 w 120"/>
                <a:gd name="T13" fmla="*/ 34 h 150"/>
                <a:gd name="T14" fmla="*/ 116 w 120"/>
                <a:gd name="T15" fmla="*/ 38 h 150"/>
                <a:gd name="T16" fmla="*/ 118 w 120"/>
                <a:gd name="T17" fmla="*/ 42 h 150"/>
                <a:gd name="T18" fmla="*/ 120 w 120"/>
                <a:gd name="T19" fmla="*/ 50 h 150"/>
                <a:gd name="T20" fmla="*/ 118 w 120"/>
                <a:gd name="T21" fmla="*/ 58 h 150"/>
                <a:gd name="T22" fmla="*/ 116 w 120"/>
                <a:gd name="T23" fmla="*/ 64 h 150"/>
                <a:gd name="T24" fmla="*/ 104 w 120"/>
                <a:gd name="T25" fmla="*/ 76 h 150"/>
                <a:gd name="T26" fmla="*/ 98 w 120"/>
                <a:gd name="T27" fmla="*/ 82 h 150"/>
                <a:gd name="T28" fmla="*/ 94 w 120"/>
                <a:gd name="T29" fmla="*/ 86 h 150"/>
                <a:gd name="T30" fmla="*/ 92 w 120"/>
                <a:gd name="T31" fmla="*/ 90 h 150"/>
                <a:gd name="T32" fmla="*/ 92 w 120"/>
                <a:gd name="T33" fmla="*/ 98 h 150"/>
                <a:gd name="T34" fmla="*/ 92 w 120"/>
                <a:gd name="T35" fmla="*/ 110 h 150"/>
                <a:gd name="T36" fmla="*/ 84 w 120"/>
                <a:gd name="T37" fmla="*/ 112 h 150"/>
                <a:gd name="T38" fmla="*/ 78 w 120"/>
                <a:gd name="T39" fmla="*/ 110 h 150"/>
                <a:gd name="T40" fmla="*/ 78 w 120"/>
                <a:gd name="T41" fmla="*/ 120 h 150"/>
                <a:gd name="T42" fmla="*/ 78 w 120"/>
                <a:gd name="T43" fmla="*/ 122 h 150"/>
                <a:gd name="T44" fmla="*/ 78 w 120"/>
                <a:gd name="T45" fmla="*/ 126 h 150"/>
                <a:gd name="T46" fmla="*/ 72 w 120"/>
                <a:gd name="T47" fmla="*/ 128 h 150"/>
                <a:gd name="T48" fmla="*/ 66 w 120"/>
                <a:gd name="T49" fmla="*/ 130 h 150"/>
                <a:gd name="T50" fmla="*/ 64 w 120"/>
                <a:gd name="T51" fmla="*/ 132 h 150"/>
                <a:gd name="T52" fmla="*/ 62 w 120"/>
                <a:gd name="T53" fmla="*/ 136 h 150"/>
                <a:gd name="T54" fmla="*/ 58 w 120"/>
                <a:gd name="T55" fmla="*/ 140 h 150"/>
                <a:gd name="T56" fmla="*/ 56 w 120"/>
                <a:gd name="T57" fmla="*/ 144 h 150"/>
                <a:gd name="T58" fmla="*/ 44 w 120"/>
                <a:gd name="T59" fmla="*/ 146 h 150"/>
                <a:gd name="T60" fmla="*/ 36 w 120"/>
                <a:gd name="T61" fmla="*/ 148 h 150"/>
                <a:gd name="T62" fmla="*/ 30 w 120"/>
                <a:gd name="T63" fmla="*/ 148 h 150"/>
                <a:gd name="T64" fmla="*/ 20 w 120"/>
                <a:gd name="T65" fmla="*/ 150 h 150"/>
                <a:gd name="T66" fmla="*/ 0 w 120"/>
                <a:gd name="T67" fmla="*/ 126 h 150"/>
                <a:gd name="T68" fmla="*/ 0 w 120"/>
                <a:gd name="T69" fmla="*/ 118 h 150"/>
                <a:gd name="T70" fmla="*/ 50 w 120"/>
                <a:gd name="T71" fmla="*/ 74 h 150"/>
                <a:gd name="T72" fmla="*/ 50 w 120"/>
                <a:gd name="T73" fmla="*/ 40 h 150"/>
                <a:gd name="T74" fmla="*/ 42 w 120"/>
                <a:gd name="T75" fmla="*/ 34 h 150"/>
                <a:gd name="T76" fmla="*/ 66 w 120"/>
                <a:gd name="T77" fmla="*/ 0 h 150"/>
                <a:gd name="T78" fmla="*/ 66 w 120"/>
                <a:gd name="T79" fmla="*/ 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0" h="150">
                  <a:moveTo>
                    <a:pt x="66" y="4"/>
                  </a:moveTo>
                  <a:lnTo>
                    <a:pt x="72" y="12"/>
                  </a:lnTo>
                  <a:lnTo>
                    <a:pt x="76" y="22"/>
                  </a:lnTo>
                  <a:lnTo>
                    <a:pt x="82" y="26"/>
                  </a:lnTo>
                  <a:lnTo>
                    <a:pt x="88" y="28"/>
                  </a:lnTo>
                  <a:lnTo>
                    <a:pt x="102" y="30"/>
                  </a:lnTo>
                  <a:lnTo>
                    <a:pt x="110" y="34"/>
                  </a:lnTo>
                  <a:lnTo>
                    <a:pt x="116" y="38"/>
                  </a:lnTo>
                  <a:lnTo>
                    <a:pt x="118" y="42"/>
                  </a:lnTo>
                  <a:lnTo>
                    <a:pt x="120" y="50"/>
                  </a:lnTo>
                  <a:lnTo>
                    <a:pt x="118" y="58"/>
                  </a:lnTo>
                  <a:lnTo>
                    <a:pt x="116" y="64"/>
                  </a:lnTo>
                  <a:lnTo>
                    <a:pt x="104" y="76"/>
                  </a:lnTo>
                  <a:lnTo>
                    <a:pt x="98" y="82"/>
                  </a:lnTo>
                  <a:lnTo>
                    <a:pt x="94" y="86"/>
                  </a:lnTo>
                  <a:lnTo>
                    <a:pt x="92" y="90"/>
                  </a:lnTo>
                  <a:lnTo>
                    <a:pt x="92" y="98"/>
                  </a:lnTo>
                  <a:lnTo>
                    <a:pt x="92" y="110"/>
                  </a:lnTo>
                  <a:lnTo>
                    <a:pt x="84" y="112"/>
                  </a:lnTo>
                  <a:lnTo>
                    <a:pt x="78" y="110"/>
                  </a:lnTo>
                  <a:lnTo>
                    <a:pt x="78" y="120"/>
                  </a:lnTo>
                  <a:lnTo>
                    <a:pt x="78" y="122"/>
                  </a:lnTo>
                  <a:lnTo>
                    <a:pt x="78" y="126"/>
                  </a:lnTo>
                  <a:lnTo>
                    <a:pt x="72" y="128"/>
                  </a:lnTo>
                  <a:lnTo>
                    <a:pt x="66" y="130"/>
                  </a:lnTo>
                  <a:lnTo>
                    <a:pt x="64" y="132"/>
                  </a:lnTo>
                  <a:lnTo>
                    <a:pt x="62" y="136"/>
                  </a:lnTo>
                  <a:lnTo>
                    <a:pt x="58" y="140"/>
                  </a:lnTo>
                  <a:lnTo>
                    <a:pt x="56" y="144"/>
                  </a:lnTo>
                  <a:lnTo>
                    <a:pt x="44" y="146"/>
                  </a:lnTo>
                  <a:lnTo>
                    <a:pt x="36" y="148"/>
                  </a:lnTo>
                  <a:lnTo>
                    <a:pt x="30" y="148"/>
                  </a:lnTo>
                  <a:lnTo>
                    <a:pt x="20" y="150"/>
                  </a:lnTo>
                  <a:lnTo>
                    <a:pt x="0" y="126"/>
                  </a:lnTo>
                  <a:lnTo>
                    <a:pt x="0" y="118"/>
                  </a:lnTo>
                  <a:lnTo>
                    <a:pt x="50" y="74"/>
                  </a:lnTo>
                  <a:lnTo>
                    <a:pt x="50" y="40"/>
                  </a:lnTo>
                  <a:lnTo>
                    <a:pt x="42" y="34"/>
                  </a:lnTo>
                  <a:lnTo>
                    <a:pt x="66" y="0"/>
                  </a:lnTo>
                  <a:lnTo>
                    <a:pt x="66"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79" name="Freeform 189"/>
            <p:cNvSpPr>
              <a:spLocks/>
            </p:cNvSpPr>
            <p:nvPr/>
          </p:nvSpPr>
          <p:spPr bwMode="auto">
            <a:xfrm>
              <a:off x="6929835" y="2155629"/>
              <a:ext cx="11154" cy="20077"/>
            </a:xfrm>
            <a:custGeom>
              <a:avLst/>
              <a:gdLst>
                <a:gd name="T0" fmla="*/ 0 w 10"/>
                <a:gd name="T1" fmla="*/ 8 h 18"/>
                <a:gd name="T2" fmla="*/ 6 w 10"/>
                <a:gd name="T3" fmla="*/ 0 h 18"/>
                <a:gd name="T4" fmla="*/ 10 w 10"/>
                <a:gd name="T5" fmla="*/ 6 h 18"/>
                <a:gd name="T6" fmla="*/ 10 w 10"/>
                <a:gd name="T7" fmla="*/ 14 h 18"/>
                <a:gd name="T8" fmla="*/ 6 w 10"/>
                <a:gd name="T9" fmla="*/ 18 h 18"/>
                <a:gd name="T10" fmla="*/ 4 w 10"/>
                <a:gd name="T11" fmla="*/ 16 h 18"/>
                <a:gd name="T12" fmla="*/ 2 w 10"/>
                <a:gd name="T13" fmla="*/ 12 h 18"/>
                <a:gd name="T14" fmla="*/ 0 w 10"/>
                <a:gd name="T15" fmla="*/ 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8">
                  <a:moveTo>
                    <a:pt x="0" y="8"/>
                  </a:moveTo>
                  <a:lnTo>
                    <a:pt x="6" y="0"/>
                  </a:lnTo>
                  <a:lnTo>
                    <a:pt x="10" y="6"/>
                  </a:lnTo>
                  <a:lnTo>
                    <a:pt x="10" y="14"/>
                  </a:lnTo>
                  <a:lnTo>
                    <a:pt x="6" y="18"/>
                  </a:lnTo>
                  <a:lnTo>
                    <a:pt x="4" y="16"/>
                  </a:lnTo>
                  <a:lnTo>
                    <a:pt x="2" y="12"/>
                  </a:lnTo>
                  <a:lnTo>
                    <a:pt x="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0" name="Freeform 190"/>
            <p:cNvSpPr>
              <a:spLocks/>
            </p:cNvSpPr>
            <p:nvPr/>
          </p:nvSpPr>
          <p:spPr bwMode="auto">
            <a:xfrm>
              <a:off x="6845064" y="2164552"/>
              <a:ext cx="100387" cy="55770"/>
            </a:xfrm>
            <a:custGeom>
              <a:avLst/>
              <a:gdLst>
                <a:gd name="T0" fmla="*/ 66 w 90"/>
                <a:gd name="T1" fmla="*/ 50 h 50"/>
                <a:gd name="T2" fmla="*/ 90 w 90"/>
                <a:gd name="T3" fmla="*/ 16 h 50"/>
                <a:gd name="T4" fmla="*/ 86 w 90"/>
                <a:gd name="T5" fmla="*/ 6 h 50"/>
                <a:gd name="T6" fmla="*/ 82 w 90"/>
                <a:gd name="T7" fmla="*/ 10 h 50"/>
                <a:gd name="T8" fmla="*/ 80 w 90"/>
                <a:gd name="T9" fmla="*/ 8 h 50"/>
                <a:gd name="T10" fmla="*/ 78 w 90"/>
                <a:gd name="T11" fmla="*/ 4 h 50"/>
                <a:gd name="T12" fmla="*/ 76 w 90"/>
                <a:gd name="T13" fmla="*/ 0 h 50"/>
                <a:gd name="T14" fmla="*/ 66 w 90"/>
                <a:gd name="T15" fmla="*/ 12 h 50"/>
                <a:gd name="T16" fmla="*/ 58 w 90"/>
                <a:gd name="T17" fmla="*/ 22 h 50"/>
                <a:gd name="T18" fmla="*/ 52 w 90"/>
                <a:gd name="T19" fmla="*/ 28 h 50"/>
                <a:gd name="T20" fmla="*/ 44 w 90"/>
                <a:gd name="T21" fmla="*/ 30 h 50"/>
                <a:gd name="T22" fmla="*/ 36 w 90"/>
                <a:gd name="T23" fmla="*/ 34 h 50"/>
                <a:gd name="T24" fmla="*/ 26 w 90"/>
                <a:gd name="T25" fmla="*/ 34 h 50"/>
                <a:gd name="T26" fmla="*/ 20 w 90"/>
                <a:gd name="T27" fmla="*/ 34 h 50"/>
                <a:gd name="T28" fmla="*/ 12 w 90"/>
                <a:gd name="T29" fmla="*/ 30 h 50"/>
                <a:gd name="T30" fmla="*/ 2 w 90"/>
                <a:gd name="T31" fmla="*/ 22 h 50"/>
                <a:gd name="T32" fmla="*/ 0 w 90"/>
                <a:gd name="T33" fmla="*/ 28 h 50"/>
                <a:gd name="T34" fmla="*/ 10 w 90"/>
                <a:gd name="T35" fmla="*/ 36 h 50"/>
                <a:gd name="T36" fmla="*/ 22 w 90"/>
                <a:gd name="T37" fmla="*/ 40 h 50"/>
                <a:gd name="T38" fmla="*/ 22 w 90"/>
                <a:gd name="T39" fmla="*/ 48 h 50"/>
                <a:gd name="T40" fmla="*/ 66 w 90"/>
                <a:gd name="T4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50">
                  <a:moveTo>
                    <a:pt x="66" y="50"/>
                  </a:moveTo>
                  <a:lnTo>
                    <a:pt x="90" y="16"/>
                  </a:lnTo>
                  <a:lnTo>
                    <a:pt x="86" y="6"/>
                  </a:lnTo>
                  <a:lnTo>
                    <a:pt x="82" y="10"/>
                  </a:lnTo>
                  <a:lnTo>
                    <a:pt x="80" y="8"/>
                  </a:lnTo>
                  <a:lnTo>
                    <a:pt x="78" y="4"/>
                  </a:lnTo>
                  <a:lnTo>
                    <a:pt x="76" y="0"/>
                  </a:lnTo>
                  <a:lnTo>
                    <a:pt x="66" y="12"/>
                  </a:lnTo>
                  <a:lnTo>
                    <a:pt x="58" y="22"/>
                  </a:lnTo>
                  <a:lnTo>
                    <a:pt x="52" y="28"/>
                  </a:lnTo>
                  <a:lnTo>
                    <a:pt x="44" y="30"/>
                  </a:lnTo>
                  <a:lnTo>
                    <a:pt x="36" y="34"/>
                  </a:lnTo>
                  <a:lnTo>
                    <a:pt x="26" y="34"/>
                  </a:lnTo>
                  <a:lnTo>
                    <a:pt x="20" y="34"/>
                  </a:lnTo>
                  <a:lnTo>
                    <a:pt x="12" y="30"/>
                  </a:lnTo>
                  <a:lnTo>
                    <a:pt x="2" y="22"/>
                  </a:lnTo>
                  <a:lnTo>
                    <a:pt x="0" y="28"/>
                  </a:lnTo>
                  <a:lnTo>
                    <a:pt x="10" y="36"/>
                  </a:lnTo>
                  <a:lnTo>
                    <a:pt x="22" y="40"/>
                  </a:lnTo>
                  <a:lnTo>
                    <a:pt x="22" y="48"/>
                  </a:lnTo>
                  <a:lnTo>
                    <a:pt x="66" y="5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1" name="Freeform 191"/>
            <p:cNvSpPr>
              <a:spLocks/>
            </p:cNvSpPr>
            <p:nvPr/>
          </p:nvSpPr>
          <p:spPr bwMode="auto">
            <a:xfrm>
              <a:off x="6711215" y="2314016"/>
              <a:ext cx="182928" cy="118232"/>
            </a:xfrm>
            <a:custGeom>
              <a:avLst/>
              <a:gdLst>
                <a:gd name="T0" fmla="*/ 164 w 164"/>
                <a:gd name="T1" fmla="*/ 32 h 106"/>
                <a:gd name="T2" fmla="*/ 144 w 164"/>
                <a:gd name="T3" fmla="*/ 8 h 106"/>
                <a:gd name="T4" fmla="*/ 144 w 164"/>
                <a:gd name="T5" fmla="*/ 0 h 106"/>
                <a:gd name="T6" fmla="*/ 96 w 164"/>
                <a:gd name="T7" fmla="*/ 12 h 106"/>
                <a:gd name="T8" fmla="*/ 52 w 164"/>
                <a:gd name="T9" fmla="*/ 56 h 106"/>
                <a:gd name="T10" fmla="*/ 50 w 164"/>
                <a:gd name="T11" fmla="*/ 34 h 106"/>
                <a:gd name="T12" fmla="*/ 30 w 164"/>
                <a:gd name="T13" fmla="*/ 28 h 106"/>
                <a:gd name="T14" fmla="*/ 26 w 164"/>
                <a:gd name="T15" fmla="*/ 26 h 106"/>
                <a:gd name="T16" fmla="*/ 24 w 164"/>
                <a:gd name="T17" fmla="*/ 28 h 106"/>
                <a:gd name="T18" fmla="*/ 18 w 164"/>
                <a:gd name="T19" fmla="*/ 26 h 106"/>
                <a:gd name="T20" fmla="*/ 14 w 164"/>
                <a:gd name="T21" fmla="*/ 22 h 106"/>
                <a:gd name="T22" fmla="*/ 12 w 164"/>
                <a:gd name="T23" fmla="*/ 24 h 106"/>
                <a:gd name="T24" fmla="*/ 10 w 164"/>
                <a:gd name="T25" fmla="*/ 28 h 106"/>
                <a:gd name="T26" fmla="*/ 8 w 164"/>
                <a:gd name="T27" fmla="*/ 34 h 106"/>
                <a:gd name="T28" fmla="*/ 6 w 164"/>
                <a:gd name="T29" fmla="*/ 38 h 106"/>
                <a:gd name="T30" fmla="*/ 4 w 164"/>
                <a:gd name="T31" fmla="*/ 46 h 106"/>
                <a:gd name="T32" fmla="*/ 0 w 164"/>
                <a:gd name="T33" fmla="*/ 54 h 106"/>
                <a:gd name="T34" fmla="*/ 10 w 164"/>
                <a:gd name="T35" fmla="*/ 78 h 106"/>
                <a:gd name="T36" fmla="*/ 14 w 164"/>
                <a:gd name="T37" fmla="*/ 92 h 106"/>
                <a:gd name="T38" fmla="*/ 14 w 164"/>
                <a:gd name="T39" fmla="*/ 106 h 106"/>
                <a:gd name="T40" fmla="*/ 20 w 164"/>
                <a:gd name="T41" fmla="*/ 106 h 106"/>
                <a:gd name="T42" fmla="*/ 30 w 164"/>
                <a:gd name="T43" fmla="*/ 106 h 106"/>
                <a:gd name="T44" fmla="*/ 40 w 164"/>
                <a:gd name="T45" fmla="*/ 102 h 106"/>
                <a:gd name="T46" fmla="*/ 44 w 164"/>
                <a:gd name="T47" fmla="*/ 98 h 106"/>
                <a:gd name="T48" fmla="*/ 52 w 164"/>
                <a:gd name="T49" fmla="*/ 94 h 106"/>
                <a:gd name="T50" fmla="*/ 66 w 164"/>
                <a:gd name="T51" fmla="*/ 90 h 106"/>
                <a:gd name="T52" fmla="*/ 76 w 164"/>
                <a:gd name="T53" fmla="*/ 88 h 106"/>
                <a:gd name="T54" fmla="*/ 86 w 164"/>
                <a:gd name="T55" fmla="*/ 84 h 106"/>
                <a:gd name="T56" fmla="*/ 96 w 164"/>
                <a:gd name="T57" fmla="*/ 82 h 106"/>
                <a:gd name="T58" fmla="*/ 100 w 164"/>
                <a:gd name="T59" fmla="*/ 78 h 106"/>
                <a:gd name="T60" fmla="*/ 104 w 164"/>
                <a:gd name="T61" fmla="*/ 76 h 106"/>
                <a:gd name="T62" fmla="*/ 106 w 164"/>
                <a:gd name="T63" fmla="*/ 70 h 106"/>
                <a:gd name="T64" fmla="*/ 112 w 164"/>
                <a:gd name="T65" fmla="*/ 68 h 106"/>
                <a:gd name="T66" fmla="*/ 130 w 164"/>
                <a:gd name="T67" fmla="*/ 64 h 106"/>
                <a:gd name="T68" fmla="*/ 140 w 164"/>
                <a:gd name="T69" fmla="*/ 60 h 106"/>
                <a:gd name="T70" fmla="*/ 150 w 164"/>
                <a:gd name="T71" fmla="*/ 54 h 106"/>
                <a:gd name="T72" fmla="*/ 152 w 164"/>
                <a:gd name="T73" fmla="*/ 50 h 106"/>
                <a:gd name="T74" fmla="*/ 154 w 164"/>
                <a:gd name="T75" fmla="*/ 44 h 106"/>
                <a:gd name="T76" fmla="*/ 158 w 164"/>
                <a:gd name="T77" fmla="*/ 36 h 106"/>
                <a:gd name="T78" fmla="*/ 160 w 164"/>
                <a:gd name="T79" fmla="*/ 34 h 106"/>
                <a:gd name="T80" fmla="*/ 164 w 164"/>
                <a:gd name="T81" fmla="*/ 3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4" h="106">
                  <a:moveTo>
                    <a:pt x="164" y="32"/>
                  </a:moveTo>
                  <a:lnTo>
                    <a:pt x="144" y="8"/>
                  </a:lnTo>
                  <a:lnTo>
                    <a:pt x="144" y="0"/>
                  </a:lnTo>
                  <a:lnTo>
                    <a:pt x="96" y="12"/>
                  </a:lnTo>
                  <a:lnTo>
                    <a:pt x="52" y="56"/>
                  </a:lnTo>
                  <a:lnTo>
                    <a:pt x="50" y="34"/>
                  </a:lnTo>
                  <a:lnTo>
                    <a:pt x="30" y="28"/>
                  </a:lnTo>
                  <a:lnTo>
                    <a:pt x="26" y="26"/>
                  </a:lnTo>
                  <a:lnTo>
                    <a:pt x="24" y="28"/>
                  </a:lnTo>
                  <a:lnTo>
                    <a:pt x="18" y="26"/>
                  </a:lnTo>
                  <a:lnTo>
                    <a:pt x="14" y="22"/>
                  </a:lnTo>
                  <a:lnTo>
                    <a:pt x="12" y="24"/>
                  </a:lnTo>
                  <a:lnTo>
                    <a:pt x="10" y="28"/>
                  </a:lnTo>
                  <a:lnTo>
                    <a:pt x="8" y="34"/>
                  </a:lnTo>
                  <a:lnTo>
                    <a:pt x="6" y="38"/>
                  </a:lnTo>
                  <a:lnTo>
                    <a:pt x="4" y="46"/>
                  </a:lnTo>
                  <a:lnTo>
                    <a:pt x="0" y="54"/>
                  </a:lnTo>
                  <a:lnTo>
                    <a:pt x="10" y="78"/>
                  </a:lnTo>
                  <a:lnTo>
                    <a:pt x="14" y="92"/>
                  </a:lnTo>
                  <a:lnTo>
                    <a:pt x="14" y="106"/>
                  </a:lnTo>
                  <a:lnTo>
                    <a:pt x="20" y="106"/>
                  </a:lnTo>
                  <a:lnTo>
                    <a:pt x="30" y="106"/>
                  </a:lnTo>
                  <a:lnTo>
                    <a:pt x="40" y="102"/>
                  </a:lnTo>
                  <a:lnTo>
                    <a:pt x="44" y="98"/>
                  </a:lnTo>
                  <a:lnTo>
                    <a:pt x="52" y="94"/>
                  </a:lnTo>
                  <a:lnTo>
                    <a:pt x="66" y="90"/>
                  </a:lnTo>
                  <a:lnTo>
                    <a:pt x="76" y="88"/>
                  </a:lnTo>
                  <a:lnTo>
                    <a:pt x="86" y="84"/>
                  </a:lnTo>
                  <a:lnTo>
                    <a:pt x="96" y="82"/>
                  </a:lnTo>
                  <a:lnTo>
                    <a:pt x="100" y="78"/>
                  </a:lnTo>
                  <a:lnTo>
                    <a:pt x="104" y="76"/>
                  </a:lnTo>
                  <a:lnTo>
                    <a:pt x="106" y="70"/>
                  </a:lnTo>
                  <a:lnTo>
                    <a:pt x="112" y="68"/>
                  </a:lnTo>
                  <a:lnTo>
                    <a:pt x="130" y="64"/>
                  </a:lnTo>
                  <a:lnTo>
                    <a:pt x="140" y="60"/>
                  </a:lnTo>
                  <a:lnTo>
                    <a:pt x="150" y="54"/>
                  </a:lnTo>
                  <a:lnTo>
                    <a:pt x="152" y="50"/>
                  </a:lnTo>
                  <a:lnTo>
                    <a:pt x="154" y="44"/>
                  </a:lnTo>
                  <a:lnTo>
                    <a:pt x="158" y="36"/>
                  </a:lnTo>
                  <a:lnTo>
                    <a:pt x="160" y="34"/>
                  </a:lnTo>
                  <a:lnTo>
                    <a:pt x="164" y="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2" name="Freeform 192"/>
            <p:cNvSpPr>
              <a:spLocks/>
            </p:cNvSpPr>
            <p:nvPr/>
          </p:nvSpPr>
          <p:spPr bwMode="auto">
            <a:xfrm>
              <a:off x="6758062" y="2084243"/>
              <a:ext cx="46847" cy="31231"/>
            </a:xfrm>
            <a:custGeom>
              <a:avLst/>
              <a:gdLst>
                <a:gd name="T0" fmla="*/ 42 w 42"/>
                <a:gd name="T1" fmla="*/ 28 h 28"/>
                <a:gd name="T2" fmla="*/ 24 w 42"/>
                <a:gd name="T3" fmla="*/ 28 h 28"/>
                <a:gd name="T4" fmla="*/ 20 w 42"/>
                <a:gd name="T5" fmla="*/ 24 h 28"/>
                <a:gd name="T6" fmla="*/ 16 w 42"/>
                <a:gd name="T7" fmla="*/ 22 h 28"/>
                <a:gd name="T8" fmla="*/ 0 w 42"/>
                <a:gd name="T9" fmla="*/ 18 h 28"/>
                <a:gd name="T10" fmla="*/ 4 w 42"/>
                <a:gd name="T11" fmla="*/ 10 h 28"/>
                <a:gd name="T12" fmla="*/ 8 w 42"/>
                <a:gd name="T13" fmla="*/ 4 h 28"/>
                <a:gd name="T14" fmla="*/ 12 w 42"/>
                <a:gd name="T15" fmla="*/ 0 h 28"/>
                <a:gd name="T16" fmla="*/ 18 w 42"/>
                <a:gd name="T17" fmla="*/ 0 h 28"/>
                <a:gd name="T18" fmla="*/ 22 w 42"/>
                <a:gd name="T19" fmla="*/ 0 h 28"/>
                <a:gd name="T20" fmla="*/ 26 w 42"/>
                <a:gd name="T21" fmla="*/ 2 h 28"/>
                <a:gd name="T22" fmla="*/ 28 w 42"/>
                <a:gd name="T23" fmla="*/ 0 h 28"/>
                <a:gd name="T24" fmla="*/ 30 w 42"/>
                <a:gd name="T25" fmla="*/ 2 h 28"/>
                <a:gd name="T26" fmla="*/ 24 w 42"/>
                <a:gd name="T27" fmla="*/ 4 h 28"/>
                <a:gd name="T28" fmla="*/ 26 w 42"/>
                <a:gd name="T29" fmla="*/ 10 h 28"/>
                <a:gd name="T30" fmla="*/ 28 w 42"/>
                <a:gd name="T31" fmla="*/ 14 h 28"/>
                <a:gd name="T32" fmla="*/ 38 w 42"/>
                <a:gd name="T33" fmla="*/ 20 h 28"/>
                <a:gd name="T34" fmla="*/ 40 w 42"/>
                <a:gd name="T35" fmla="*/ 24 h 28"/>
                <a:gd name="T36" fmla="*/ 42 w 42"/>
                <a:gd name="T37" fmla="*/ 26 h 28"/>
                <a:gd name="T38" fmla="*/ 42 w 42"/>
                <a:gd name="T3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2" h="28">
                  <a:moveTo>
                    <a:pt x="42" y="28"/>
                  </a:moveTo>
                  <a:lnTo>
                    <a:pt x="24" y="28"/>
                  </a:lnTo>
                  <a:lnTo>
                    <a:pt x="20" y="24"/>
                  </a:lnTo>
                  <a:lnTo>
                    <a:pt x="16" y="22"/>
                  </a:lnTo>
                  <a:lnTo>
                    <a:pt x="0" y="18"/>
                  </a:lnTo>
                  <a:lnTo>
                    <a:pt x="4" y="10"/>
                  </a:lnTo>
                  <a:lnTo>
                    <a:pt x="8" y="4"/>
                  </a:lnTo>
                  <a:lnTo>
                    <a:pt x="12" y="0"/>
                  </a:lnTo>
                  <a:lnTo>
                    <a:pt x="18" y="0"/>
                  </a:lnTo>
                  <a:lnTo>
                    <a:pt x="22" y="0"/>
                  </a:lnTo>
                  <a:lnTo>
                    <a:pt x="26" y="2"/>
                  </a:lnTo>
                  <a:lnTo>
                    <a:pt x="28" y="0"/>
                  </a:lnTo>
                  <a:lnTo>
                    <a:pt x="30" y="2"/>
                  </a:lnTo>
                  <a:lnTo>
                    <a:pt x="24" y="4"/>
                  </a:lnTo>
                  <a:lnTo>
                    <a:pt x="26" y="10"/>
                  </a:lnTo>
                  <a:lnTo>
                    <a:pt x="28" y="14"/>
                  </a:lnTo>
                  <a:lnTo>
                    <a:pt x="38" y="20"/>
                  </a:lnTo>
                  <a:lnTo>
                    <a:pt x="40" y="24"/>
                  </a:lnTo>
                  <a:lnTo>
                    <a:pt x="42" y="26"/>
                  </a:lnTo>
                  <a:lnTo>
                    <a:pt x="42"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3" name="Freeform 193"/>
            <p:cNvSpPr>
              <a:spLocks/>
            </p:cNvSpPr>
            <p:nvPr/>
          </p:nvSpPr>
          <p:spPr bwMode="auto">
            <a:xfrm>
              <a:off x="6686675" y="1881240"/>
              <a:ext cx="370317" cy="296696"/>
            </a:xfrm>
            <a:custGeom>
              <a:avLst/>
              <a:gdLst>
                <a:gd name="T0" fmla="*/ 100 w 332"/>
                <a:gd name="T1" fmla="*/ 172 h 266"/>
                <a:gd name="T2" fmla="*/ 144 w 332"/>
                <a:gd name="T3" fmla="*/ 212 h 266"/>
                <a:gd name="T4" fmla="*/ 180 w 332"/>
                <a:gd name="T5" fmla="*/ 238 h 266"/>
                <a:gd name="T6" fmla="*/ 206 w 332"/>
                <a:gd name="T7" fmla="*/ 238 h 266"/>
                <a:gd name="T8" fmla="*/ 228 w 332"/>
                <a:gd name="T9" fmla="*/ 228 h 266"/>
                <a:gd name="T10" fmla="*/ 236 w 332"/>
                <a:gd name="T11" fmla="*/ 234 h 266"/>
                <a:gd name="T12" fmla="*/ 240 w 332"/>
                <a:gd name="T13" fmla="*/ 248 h 266"/>
                <a:gd name="T14" fmla="*/ 282 w 332"/>
                <a:gd name="T15" fmla="*/ 264 h 266"/>
                <a:gd name="T16" fmla="*/ 308 w 332"/>
                <a:gd name="T17" fmla="*/ 266 h 266"/>
                <a:gd name="T18" fmla="*/ 312 w 332"/>
                <a:gd name="T19" fmla="*/ 248 h 266"/>
                <a:gd name="T20" fmla="*/ 330 w 332"/>
                <a:gd name="T21" fmla="*/ 238 h 266"/>
                <a:gd name="T22" fmla="*/ 322 w 332"/>
                <a:gd name="T23" fmla="*/ 226 h 266"/>
                <a:gd name="T24" fmla="*/ 314 w 332"/>
                <a:gd name="T25" fmla="*/ 210 h 266"/>
                <a:gd name="T26" fmla="*/ 298 w 332"/>
                <a:gd name="T27" fmla="*/ 196 h 266"/>
                <a:gd name="T28" fmla="*/ 282 w 332"/>
                <a:gd name="T29" fmla="*/ 186 h 266"/>
                <a:gd name="T30" fmla="*/ 288 w 332"/>
                <a:gd name="T31" fmla="*/ 172 h 266"/>
                <a:gd name="T32" fmla="*/ 296 w 332"/>
                <a:gd name="T33" fmla="*/ 158 h 266"/>
                <a:gd name="T34" fmla="*/ 280 w 332"/>
                <a:gd name="T35" fmla="*/ 148 h 266"/>
                <a:gd name="T36" fmla="*/ 270 w 332"/>
                <a:gd name="T37" fmla="*/ 118 h 266"/>
                <a:gd name="T38" fmla="*/ 272 w 332"/>
                <a:gd name="T39" fmla="*/ 94 h 266"/>
                <a:gd name="T40" fmla="*/ 274 w 332"/>
                <a:gd name="T41" fmla="*/ 72 h 266"/>
                <a:gd name="T42" fmla="*/ 264 w 332"/>
                <a:gd name="T43" fmla="*/ 62 h 266"/>
                <a:gd name="T44" fmla="*/ 226 w 332"/>
                <a:gd name="T45" fmla="*/ 40 h 266"/>
                <a:gd name="T46" fmla="*/ 194 w 332"/>
                <a:gd name="T47" fmla="*/ 28 h 266"/>
                <a:gd name="T48" fmla="*/ 162 w 332"/>
                <a:gd name="T49" fmla="*/ 42 h 266"/>
                <a:gd name="T50" fmla="*/ 140 w 332"/>
                <a:gd name="T51" fmla="*/ 54 h 266"/>
                <a:gd name="T52" fmla="*/ 94 w 332"/>
                <a:gd name="T53" fmla="*/ 46 h 266"/>
                <a:gd name="T54" fmla="*/ 78 w 332"/>
                <a:gd name="T55" fmla="*/ 30 h 266"/>
                <a:gd name="T56" fmla="*/ 64 w 332"/>
                <a:gd name="T57" fmla="*/ 18 h 266"/>
                <a:gd name="T58" fmla="*/ 54 w 332"/>
                <a:gd name="T59" fmla="*/ 4 h 266"/>
                <a:gd name="T60" fmla="*/ 32 w 332"/>
                <a:gd name="T61" fmla="*/ 20 h 266"/>
                <a:gd name="T62" fmla="*/ 18 w 332"/>
                <a:gd name="T63" fmla="*/ 18 h 266"/>
                <a:gd name="T64" fmla="*/ 4 w 332"/>
                <a:gd name="T65" fmla="*/ 0 h 266"/>
                <a:gd name="T66" fmla="*/ 0 w 332"/>
                <a:gd name="T67" fmla="*/ 12 h 266"/>
                <a:gd name="T68" fmla="*/ 6 w 332"/>
                <a:gd name="T69" fmla="*/ 40 h 266"/>
                <a:gd name="T70" fmla="*/ 18 w 332"/>
                <a:gd name="T71" fmla="*/ 62 h 266"/>
                <a:gd name="T72" fmla="*/ 46 w 332"/>
                <a:gd name="T73" fmla="*/ 78 h 266"/>
                <a:gd name="T74" fmla="*/ 36 w 332"/>
                <a:gd name="T75" fmla="*/ 106 h 266"/>
                <a:gd name="T76" fmla="*/ 46 w 332"/>
                <a:gd name="T77" fmla="*/ 124 h 266"/>
                <a:gd name="T78" fmla="*/ 70 w 332"/>
                <a:gd name="T79" fmla="*/ 142 h 266"/>
                <a:gd name="T80" fmla="*/ 76 w 332"/>
                <a:gd name="T81" fmla="*/ 162 h 266"/>
                <a:gd name="T82" fmla="*/ 90 w 332"/>
                <a:gd name="T83" fmla="*/ 17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2" h="266">
                  <a:moveTo>
                    <a:pt x="94" y="184"/>
                  </a:moveTo>
                  <a:lnTo>
                    <a:pt x="98" y="180"/>
                  </a:lnTo>
                  <a:lnTo>
                    <a:pt x="100" y="172"/>
                  </a:lnTo>
                  <a:lnTo>
                    <a:pt x="112" y="180"/>
                  </a:lnTo>
                  <a:lnTo>
                    <a:pt x="122" y="190"/>
                  </a:lnTo>
                  <a:lnTo>
                    <a:pt x="144" y="212"/>
                  </a:lnTo>
                  <a:lnTo>
                    <a:pt x="154" y="222"/>
                  </a:lnTo>
                  <a:lnTo>
                    <a:pt x="166" y="230"/>
                  </a:lnTo>
                  <a:lnTo>
                    <a:pt x="180" y="238"/>
                  </a:lnTo>
                  <a:lnTo>
                    <a:pt x="188" y="238"/>
                  </a:lnTo>
                  <a:lnTo>
                    <a:pt x="198" y="240"/>
                  </a:lnTo>
                  <a:lnTo>
                    <a:pt x="206" y="238"/>
                  </a:lnTo>
                  <a:lnTo>
                    <a:pt x="214" y="234"/>
                  </a:lnTo>
                  <a:lnTo>
                    <a:pt x="222" y="230"/>
                  </a:lnTo>
                  <a:lnTo>
                    <a:pt x="228" y="228"/>
                  </a:lnTo>
                  <a:lnTo>
                    <a:pt x="234" y="228"/>
                  </a:lnTo>
                  <a:lnTo>
                    <a:pt x="236" y="230"/>
                  </a:lnTo>
                  <a:lnTo>
                    <a:pt x="236" y="234"/>
                  </a:lnTo>
                  <a:lnTo>
                    <a:pt x="238" y="240"/>
                  </a:lnTo>
                  <a:lnTo>
                    <a:pt x="236" y="246"/>
                  </a:lnTo>
                  <a:lnTo>
                    <a:pt x="240" y="248"/>
                  </a:lnTo>
                  <a:lnTo>
                    <a:pt x="246" y="252"/>
                  </a:lnTo>
                  <a:lnTo>
                    <a:pt x="262" y="258"/>
                  </a:lnTo>
                  <a:lnTo>
                    <a:pt x="282" y="264"/>
                  </a:lnTo>
                  <a:lnTo>
                    <a:pt x="294" y="266"/>
                  </a:lnTo>
                  <a:lnTo>
                    <a:pt x="302" y="266"/>
                  </a:lnTo>
                  <a:lnTo>
                    <a:pt x="308" y="266"/>
                  </a:lnTo>
                  <a:lnTo>
                    <a:pt x="308" y="258"/>
                  </a:lnTo>
                  <a:lnTo>
                    <a:pt x="310" y="254"/>
                  </a:lnTo>
                  <a:lnTo>
                    <a:pt x="312" y="248"/>
                  </a:lnTo>
                  <a:lnTo>
                    <a:pt x="316" y="246"/>
                  </a:lnTo>
                  <a:lnTo>
                    <a:pt x="326" y="240"/>
                  </a:lnTo>
                  <a:lnTo>
                    <a:pt x="330" y="238"/>
                  </a:lnTo>
                  <a:lnTo>
                    <a:pt x="332" y="234"/>
                  </a:lnTo>
                  <a:lnTo>
                    <a:pt x="328" y="230"/>
                  </a:lnTo>
                  <a:lnTo>
                    <a:pt x="322" y="226"/>
                  </a:lnTo>
                  <a:lnTo>
                    <a:pt x="320" y="218"/>
                  </a:lnTo>
                  <a:lnTo>
                    <a:pt x="318" y="212"/>
                  </a:lnTo>
                  <a:lnTo>
                    <a:pt x="314" y="210"/>
                  </a:lnTo>
                  <a:lnTo>
                    <a:pt x="310" y="210"/>
                  </a:lnTo>
                  <a:lnTo>
                    <a:pt x="304" y="204"/>
                  </a:lnTo>
                  <a:lnTo>
                    <a:pt x="298" y="196"/>
                  </a:lnTo>
                  <a:lnTo>
                    <a:pt x="292" y="192"/>
                  </a:lnTo>
                  <a:lnTo>
                    <a:pt x="286" y="190"/>
                  </a:lnTo>
                  <a:lnTo>
                    <a:pt x="282" y="186"/>
                  </a:lnTo>
                  <a:lnTo>
                    <a:pt x="282" y="182"/>
                  </a:lnTo>
                  <a:lnTo>
                    <a:pt x="284" y="178"/>
                  </a:lnTo>
                  <a:lnTo>
                    <a:pt x="288" y="172"/>
                  </a:lnTo>
                  <a:lnTo>
                    <a:pt x="294" y="164"/>
                  </a:lnTo>
                  <a:lnTo>
                    <a:pt x="296" y="162"/>
                  </a:lnTo>
                  <a:lnTo>
                    <a:pt x="296" y="158"/>
                  </a:lnTo>
                  <a:lnTo>
                    <a:pt x="288" y="156"/>
                  </a:lnTo>
                  <a:lnTo>
                    <a:pt x="282" y="152"/>
                  </a:lnTo>
                  <a:lnTo>
                    <a:pt x="280" y="148"/>
                  </a:lnTo>
                  <a:lnTo>
                    <a:pt x="278" y="142"/>
                  </a:lnTo>
                  <a:lnTo>
                    <a:pt x="274" y="130"/>
                  </a:lnTo>
                  <a:lnTo>
                    <a:pt x="270" y="118"/>
                  </a:lnTo>
                  <a:lnTo>
                    <a:pt x="270" y="110"/>
                  </a:lnTo>
                  <a:lnTo>
                    <a:pt x="270" y="104"/>
                  </a:lnTo>
                  <a:lnTo>
                    <a:pt x="272" y="94"/>
                  </a:lnTo>
                  <a:lnTo>
                    <a:pt x="274" y="84"/>
                  </a:lnTo>
                  <a:lnTo>
                    <a:pt x="274" y="76"/>
                  </a:lnTo>
                  <a:lnTo>
                    <a:pt x="274" y="72"/>
                  </a:lnTo>
                  <a:lnTo>
                    <a:pt x="272" y="68"/>
                  </a:lnTo>
                  <a:lnTo>
                    <a:pt x="268" y="64"/>
                  </a:lnTo>
                  <a:lnTo>
                    <a:pt x="264" y="62"/>
                  </a:lnTo>
                  <a:lnTo>
                    <a:pt x="256" y="60"/>
                  </a:lnTo>
                  <a:lnTo>
                    <a:pt x="250" y="56"/>
                  </a:lnTo>
                  <a:lnTo>
                    <a:pt x="226" y="40"/>
                  </a:lnTo>
                  <a:lnTo>
                    <a:pt x="210" y="32"/>
                  </a:lnTo>
                  <a:lnTo>
                    <a:pt x="200" y="28"/>
                  </a:lnTo>
                  <a:lnTo>
                    <a:pt x="194" y="28"/>
                  </a:lnTo>
                  <a:lnTo>
                    <a:pt x="184" y="30"/>
                  </a:lnTo>
                  <a:lnTo>
                    <a:pt x="174" y="32"/>
                  </a:lnTo>
                  <a:lnTo>
                    <a:pt x="162" y="42"/>
                  </a:lnTo>
                  <a:lnTo>
                    <a:pt x="156" y="46"/>
                  </a:lnTo>
                  <a:lnTo>
                    <a:pt x="148" y="50"/>
                  </a:lnTo>
                  <a:lnTo>
                    <a:pt x="140" y="54"/>
                  </a:lnTo>
                  <a:lnTo>
                    <a:pt x="126" y="54"/>
                  </a:lnTo>
                  <a:lnTo>
                    <a:pt x="112" y="52"/>
                  </a:lnTo>
                  <a:lnTo>
                    <a:pt x="94" y="46"/>
                  </a:lnTo>
                  <a:lnTo>
                    <a:pt x="88" y="40"/>
                  </a:lnTo>
                  <a:lnTo>
                    <a:pt x="82" y="34"/>
                  </a:lnTo>
                  <a:lnTo>
                    <a:pt x="78" y="30"/>
                  </a:lnTo>
                  <a:lnTo>
                    <a:pt x="76" y="26"/>
                  </a:lnTo>
                  <a:lnTo>
                    <a:pt x="68" y="22"/>
                  </a:lnTo>
                  <a:lnTo>
                    <a:pt x="64" y="18"/>
                  </a:lnTo>
                  <a:lnTo>
                    <a:pt x="64" y="12"/>
                  </a:lnTo>
                  <a:lnTo>
                    <a:pt x="62" y="4"/>
                  </a:lnTo>
                  <a:lnTo>
                    <a:pt x="54" y="4"/>
                  </a:lnTo>
                  <a:lnTo>
                    <a:pt x="44" y="14"/>
                  </a:lnTo>
                  <a:lnTo>
                    <a:pt x="36" y="20"/>
                  </a:lnTo>
                  <a:lnTo>
                    <a:pt x="32" y="20"/>
                  </a:lnTo>
                  <a:lnTo>
                    <a:pt x="28" y="22"/>
                  </a:lnTo>
                  <a:lnTo>
                    <a:pt x="24" y="22"/>
                  </a:lnTo>
                  <a:lnTo>
                    <a:pt x="18" y="18"/>
                  </a:lnTo>
                  <a:lnTo>
                    <a:pt x="14" y="12"/>
                  </a:lnTo>
                  <a:lnTo>
                    <a:pt x="8" y="4"/>
                  </a:lnTo>
                  <a:lnTo>
                    <a:pt x="4" y="0"/>
                  </a:lnTo>
                  <a:lnTo>
                    <a:pt x="4" y="4"/>
                  </a:lnTo>
                  <a:lnTo>
                    <a:pt x="2" y="12"/>
                  </a:lnTo>
                  <a:lnTo>
                    <a:pt x="0" y="12"/>
                  </a:lnTo>
                  <a:lnTo>
                    <a:pt x="2" y="22"/>
                  </a:lnTo>
                  <a:lnTo>
                    <a:pt x="4" y="30"/>
                  </a:lnTo>
                  <a:lnTo>
                    <a:pt x="6" y="40"/>
                  </a:lnTo>
                  <a:lnTo>
                    <a:pt x="8" y="52"/>
                  </a:lnTo>
                  <a:lnTo>
                    <a:pt x="14" y="52"/>
                  </a:lnTo>
                  <a:lnTo>
                    <a:pt x="18" y="62"/>
                  </a:lnTo>
                  <a:lnTo>
                    <a:pt x="26" y="70"/>
                  </a:lnTo>
                  <a:lnTo>
                    <a:pt x="36" y="74"/>
                  </a:lnTo>
                  <a:lnTo>
                    <a:pt x="46" y="78"/>
                  </a:lnTo>
                  <a:lnTo>
                    <a:pt x="40" y="90"/>
                  </a:lnTo>
                  <a:lnTo>
                    <a:pt x="38" y="98"/>
                  </a:lnTo>
                  <a:lnTo>
                    <a:pt x="36" y="106"/>
                  </a:lnTo>
                  <a:lnTo>
                    <a:pt x="38" y="112"/>
                  </a:lnTo>
                  <a:lnTo>
                    <a:pt x="40" y="118"/>
                  </a:lnTo>
                  <a:lnTo>
                    <a:pt x="46" y="124"/>
                  </a:lnTo>
                  <a:lnTo>
                    <a:pt x="50" y="128"/>
                  </a:lnTo>
                  <a:lnTo>
                    <a:pt x="62" y="136"/>
                  </a:lnTo>
                  <a:lnTo>
                    <a:pt x="70" y="142"/>
                  </a:lnTo>
                  <a:lnTo>
                    <a:pt x="74" y="146"/>
                  </a:lnTo>
                  <a:lnTo>
                    <a:pt x="74" y="152"/>
                  </a:lnTo>
                  <a:lnTo>
                    <a:pt x="76" y="162"/>
                  </a:lnTo>
                  <a:lnTo>
                    <a:pt x="80" y="166"/>
                  </a:lnTo>
                  <a:lnTo>
                    <a:pt x="86" y="172"/>
                  </a:lnTo>
                  <a:lnTo>
                    <a:pt x="90" y="176"/>
                  </a:lnTo>
                  <a:lnTo>
                    <a:pt x="92" y="182"/>
                  </a:lnTo>
                  <a:lnTo>
                    <a:pt x="94" y="18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4" name="Freeform 194"/>
            <p:cNvSpPr>
              <a:spLocks/>
            </p:cNvSpPr>
            <p:nvPr/>
          </p:nvSpPr>
          <p:spPr bwMode="auto">
            <a:xfrm>
              <a:off x="6557287" y="2019549"/>
              <a:ext cx="69155" cy="87001"/>
            </a:xfrm>
            <a:custGeom>
              <a:avLst/>
              <a:gdLst>
                <a:gd name="T0" fmla="*/ 0 w 62"/>
                <a:gd name="T1" fmla="*/ 76 h 78"/>
                <a:gd name="T2" fmla="*/ 16 w 62"/>
                <a:gd name="T3" fmla="*/ 78 h 78"/>
                <a:gd name="T4" fmla="*/ 20 w 62"/>
                <a:gd name="T5" fmla="*/ 74 h 78"/>
                <a:gd name="T6" fmla="*/ 24 w 62"/>
                <a:gd name="T7" fmla="*/ 68 h 78"/>
                <a:gd name="T8" fmla="*/ 30 w 62"/>
                <a:gd name="T9" fmla="*/ 64 h 78"/>
                <a:gd name="T10" fmla="*/ 34 w 62"/>
                <a:gd name="T11" fmla="*/ 64 h 78"/>
                <a:gd name="T12" fmla="*/ 38 w 62"/>
                <a:gd name="T13" fmla="*/ 58 h 78"/>
                <a:gd name="T14" fmla="*/ 44 w 62"/>
                <a:gd name="T15" fmla="*/ 58 h 78"/>
                <a:gd name="T16" fmla="*/ 32 w 62"/>
                <a:gd name="T17" fmla="*/ 32 h 78"/>
                <a:gd name="T18" fmla="*/ 62 w 62"/>
                <a:gd name="T19" fmla="*/ 22 h 78"/>
                <a:gd name="T20" fmla="*/ 54 w 62"/>
                <a:gd name="T21" fmla="*/ 0 h 78"/>
                <a:gd name="T22" fmla="*/ 24 w 62"/>
                <a:gd name="T23" fmla="*/ 16 h 78"/>
                <a:gd name="T24" fmla="*/ 22 w 62"/>
                <a:gd name="T25" fmla="*/ 16 h 78"/>
                <a:gd name="T26" fmla="*/ 18 w 62"/>
                <a:gd name="T27" fmla="*/ 16 h 78"/>
                <a:gd name="T28" fmla="*/ 14 w 62"/>
                <a:gd name="T29" fmla="*/ 12 h 78"/>
                <a:gd name="T30" fmla="*/ 4 w 62"/>
                <a:gd name="T31" fmla="*/ 10 h 78"/>
                <a:gd name="T32" fmla="*/ 4 w 62"/>
                <a:gd name="T33" fmla="*/ 12 h 78"/>
                <a:gd name="T34" fmla="*/ 4 w 62"/>
                <a:gd name="T35" fmla="*/ 32 h 78"/>
                <a:gd name="T36" fmla="*/ 6 w 62"/>
                <a:gd name="T37" fmla="*/ 32 h 78"/>
                <a:gd name="T38" fmla="*/ 0 w 62"/>
                <a:gd name="T39" fmla="*/ 68 h 78"/>
                <a:gd name="T40" fmla="*/ 0 w 62"/>
                <a:gd name="T41" fmla="*/ 72 h 78"/>
                <a:gd name="T42" fmla="*/ 0 w 62"/>
                <a:gd name="T43" fmla="*/ 7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 h="78">
                  <a:moveTo>
                    <a:pt x="0" y="76"/>
                  </a:moveTo>
                  <a:lnTo>
                    <a:pt x="16" y="78"/>
                  </a:lnTo>
                  <a:lnTo>
                    <a:pt x="20" y="74"/>
                  </a:lnTo>
                  <a:lnTo>
                    <a:pt x="24" y="68"/>
                  </a:lnTo>
                  <a:lnTo>
                    <a:pt x="30" y="64"/>
                  </a:lnTo>
                  <a:lnTo>
                    <a:pt x="34" y="64"/>
                  </a:lnTo>
                  <a:lnTo>
                    <a:pt x="38" y="58"/>
                  </a:lnTo>
                  <a:lnTo>
                    <a:pt x="44" y="58"/>
                  </a:lnTo>
                  <a:lnTo>
                    <a:pt x="32" y="32"/>
                  </a:lnTo>
                  <a:lnTo>
                    <a:pt x="62" y="22"/>
                  </a:lnTo>
                  <a:lnTo>
                    <a:pt x="54" y="0"/>
                  </a:lnTo>
                  <a:lnTo>
                    <a:pt x="24" y="16"/>
                  </a:lnTo>
                  <a:lnTo>
                    <a:pt x="22" y="16"/>
                  </a:lnTo>
                  <a:lnTo>
                    <a:pt x="18" y="16"/>
                  </a:lnTo>
                  <a:lnTo>
                    <a:pt x="14" y="12"/>
                  </a:lnTo>
                  <a:lnTo>
                    <a:pt x="4" y="10"/>
                  </a:lnTo>
                  <a:lnTo>
                    <a:pt x="4" y="12"/>
                  </a:lnTo>
                  <a:lnTo>
                    <a:pt x="4" y="32"/>
                  </a:lnTo>
                  <a:lnTo>
                    <a:pt x="6" y="32"/>
                  </a:lnTo>
                  <a:lnTo>
                    <a:pt x="0" y="68"/>
                  </a:lnTo>
                  <a:lnTo>
                    <a:pt x="0" y="72"/>
                  </a:lnTo>
                  <a:lnTo>
                    <a:pt x="0" y="7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5" name="Freeform 195"/>
            <p:cNvSpPr>
              <a:spLocks/>
            </p:cNvSpPr>
            <p:nvPr/>
          </p:nvSpPr>
          <p:spPr bwMode="auto">
            <a:xfrm>
              <a:off x="6555057" y="1990549"/>
              <a:ext cx="20078" cy="33462"/>
            </a:xfrm>
            <a:custGeom>
              <a:avLst/>
              <a:gdLst>
                <a:gd name="T0" fmla="*/ 0 w 18"/>
                <a:gd name="T1" fmla="*/ 30 h 30"/>
                <a:gd name="T2" fmla="*/ 8 w 18"/>
                <a:gd name="T3" fmla="*/ 0 h 30"/>
                <a:gd name="T4" fmla="*/ 18 w 18"/>
                <a:gd name="T5" fmla="*/ 4 h 30"/>
                <a:gd name="T6" fmla="*/ 16 w 18"/>
                <a:gd name="T7" fmla="*/ 12 h 30"/>
                <a:gd name="T8" fmla="*/ 12 w 18"/>
                <a:gd name="T9" fmla="*/ 14 h 30"/>
                <a:gd name="T10" fmla="*/ 8 w 18"/>
                <a:gd name="T11" fmla="*/ 14 h 30"/>
                <a:gd name="T12" fmla="*/ 10 w 18"/>
                <a:gd name="T13" fmla="*/ 18 h 30"/>
                <a:gd name="T14" fmla="*/ 12 w 18"/>
                <a:gd name="T15" fmla="*/ 20 h 30"/>
                <a:gd name="T16" fmla="*/ 10 w 18"/>
                <a:gd name="T17" fmla="*/ 26 h 30"/>
                <a:gd name="T18" fmla="*/ 6 w 18"/>
                <a:gd name="T19" fmla="*/ 30 h 30"/>
                <a:gd name="T20" fmla="*/ 0 w 18"/>
                <a:gd name="T2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30">
                  <a:moveTo>
                    <a:pt x="0" y="30"/>
                  </a:moveTo>
                  <a:lnTo>
                    <a:pt x="8" y="0"/>
                  </a:lnTo>
                  <a:lnTo>
                    <a:pt x="18" y="4"/>
                  </a:lnTo>
                  <a:lnTo>
                    <a:pt x="16" y="12"/>
                  </a:lnTo>
                  <a:lnTo>
                    <a:pt x="12" y="14"/>
                  </a:lnTo>
                  <a:lnTo>
                    <a:pt x="8" y="14"/>
                  </a:lnTo>
                  <a:lnTo>
                    <a:pt x="10" y="18"/>
                  </a:lnTo>
                  <a:lnTo>
                    <a:pt x="12" y="20"/>
                  </a:lnTo>
                  <a:lnTo>
                    <a:pt x="10" y="26"/>
                  </a:lnTo>
                  <a:lnTo>
                    <a:pt x="6" y="30"/>
                  </a:lnTo>
                  <a:lnTo>
                    <a:pt x="0" y="3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6" name="Freeform 196"/>
            <p:cNvSpPr>
              <a:spLocks/>
            </p:cNvSpPr>
            <p:nvPr/>
          </p:nvSpPr>
          <p:spPr bwMode="auto">
            <a:xfrm>
              <a:off x="6552826" y="2032935"/>
              <a:ext cx="11154" cy="22308"/>
            </a:xfrm>
            <a:custGeom>
              <a:avLst/>
              <a:gdLst>
                <a:gd name="T0" fmla="*/ 8 w 10"/>
                <a:gd name="T1" fmla="*/ 20 h 20"/>
                <a:gd name="T2" fmla="*/ 8 w 10"/>
                <a:gd name="T3" fmla="*/ 0 h 20"/>
                <a:gd name="T4" fmla="*/ 4 w 10"/>
                <a:gd name="T5" fmla="*/ 0 h 20"/>
                <a:gd name="T6" fmla="*/ 0 w 10"/>
                <a:gd name="T7" fmla="*/ 20 h 20"/>
                <a:gd name="T8" fmla="*/ 10 w 10"/>
                <a:gd name="T9" fmla="*/ 20 h 20"/>
                <a:gd name="T10" fmla="*/ 8 w 10"/>
                <a:gd name="T11" fmla="*/ 20 h 20"/>
              </a:gdLst>
              <a:ahLst/>
              <a:cxnLst>
                <a:cxn ang="0">
                  <a:pos x="T0" y="T1"/>
                </a:cxn>
                <a:cxn ang="0">
                  <a:pos x="T2" y="T3"/>
                </a:cxn>
                <a:cxn ang="0">
                  <a:pos x="T4" y="T5"/>
                </a:cxn>
                <a:cxn ang="0">
                  <a:pos x="T6" y="T7"/>
                </a:cxn>
                <a:cxn ang="0">
                  <a:pos x="T8" y="T9"/>
                </a:cxn>
                <a:cxn ang="0">
                  <a:pos x="T10" y="T11"/>
                </a:cxn>
              </a:cxnLst>
              <a:rect l="0" t="0" r="r" b="b"/>
              <a:pathLst>
                <a:path w="10" h="20">
                  <a:moveTo>
                    <a:pt x="8" y="20"/>
                  </a:moveTo>
                  <a:lnTo>
                    <a:pt x="8" y="0"/>
                  </a:lnTo>
                  <a:lnTo>
                    <a:pt x="4" y="0"/>
                  </a:lnTo>
                  <a:lnTo>
                    <a:pt x="0" y="20"/>
                  </a:lnTo>
                  <a:lnTo>
                    <a:pt x="10" y="20"/>
                  </a:lnTo>
                  <a:lnTo>
                    <a:pt x="8" y="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7" name="Freeform 197"/>
            <p:cNvSpPr>
              <a:spLocks/>
            </p:cNvSpPr>
            <p:nvPr/>
          </p:nvSpPr>
          <p:spPr bwMode="auto">
            <a:xfrm>
              <a:off x="6581827" y="1312386"/>
              <a:ext cx="29000" cy="17846"/>
            </a:xfrm>
            <a:custGeom>
              <a:avLst/>
              <a:gdLst>
                <a:gd name="T0" fmla="*/ 26 w 26"/>
                <a:gd name="T1" fmla="*/ 10 h 16"/>
                <a:gd name="T2" fmla="*/ 20 w 26"/>
                <a:gd name="T3" fmla="*/ 14 h 16"/>
                <a:gd name="T4" fmla="*/ 14 w 26"/>
                <a:gd name="T5" fmla="*/ 16 h 16"/>
                <a:gd name="T6" fmla="*/ 8 w 26"/>
                <a:gd name="T7" fmla="*/ 16 h 16"/>
                <a:gd name="T8" fmla="*/ 4 w 26"/>
                <a:gd name="T9" fmla="*/ 12 h 16"/>
                <a:gd name="T10" fmla="*/ 2 w 26"/>
                <a:gd name="T11" fmla="*/ 8 h 16"/>
                <a:gd name="T12" fmla="*/ 0 w 26"/>
                <a:gd name="T13" fmla="*/ 2 h 16"/>
                <a:gd name="T14" fmla="*/ 8 w 26"/>
                <a:gd name="T15" fmla="*/ 0 h 16"/>
                <a:gd name="T16" fmla="*/ 12 w 26"/>
                <a:gd name="T17" fmla="*/ 2 h 16"/>
                <a:gd name="T18" fmla="*/ 16 w 26"/>
                <a:gd name="T19" fmla="*/ 2 h 16"/>
                <a:gd name="T20" fmla="*/ 20 w 26"/>
                <a:gd name="T21" fmla="*/ 4 h 16"/>
                <a:gd name="T22" fmla="*/ 26 w 26"/>
                <a:gd name="T23"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16">
                  <a:moveTo>
                    <a:pt x="26" y="10"/>
                  </a:moveTo>
                  <a:lnTo>
                    <a:pt x="20" y="14"/>
                  </a:lnTo>
                  <a:lnTo>
                    <a:pt x="14" y="16"/>
                  </a:lnTo>
                  <a:lnTo>
                    <a:pt x="8" y="16"/>
                  </a:lnTo>
                  <a:lnTo>
                    <a:pt x="4" y="12"/>
                  </a:lnTo>
                  <a:lnTo>
                    <a:pt x="2" y="8"/>
                  </a:lnTo>
                  <a:lnTo>
                    <a:pt x="0" y="2"/>
                  </a:lnTo>
                  <a:lnTo>
                    <a:pt x="8" y="0"/>
                  </a:lnTo>
                  <a:lnTo>
                    <a:pt x="12" y="2"/>
                  </a:lnTo>
                  <a:lnTo>
                    <a:pt x="16" y="2"/>
                  </a:lnTo>
                  <a:lnTo>
                    <a:pt x="20" y="4"/>
                  </a:lnTo>
                  <a:lnTo>
                    <a:pt x="26"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8" name="Freeform 198"/>
            <p:cNvSpPr>
              <a:spLocks/>
            </p:cNvSpPr>
            <p:nvPr/>
          </p:nvSpPr>
          <p:spPr bwMode="auto">
            <a:xfrm>
              <a:off x="6604135" y="1191923"/>
              <a:ext cx="162850" cy="104848"/>
            </a:xfrm>
            <a:custGeom>
              <a:avLst/>
              <a:gdLst>
                <a:gd name="T0" fmla="*/ 38 w 146"/>
                <a:gd name="T1" fmla="*/ 94 h 94"/>
                <a:gd name="T2" fmla="*/ 34 w 146"/>
                <a:gd name="T3" fmla="*/ 92 h 94"/>
                <a:gd name="T4" fmla="*/ 30 w 146"/>
                <a:gd name="T5" fmla="*/ 86 h 94"/>
                <a:gd name="T6" fmla="*/ 24 w 146"/>
                <a:gd name="T7" fmla="*/ 76 h 94"/>
                <a:gd name="T8" fmla="*/ 16 w 146"/>
                <a:gd name="T9" fmla="*/ 76 h 94"/>
                <a:gd name="T10" fmla="*/ 8 w 146"/>
                <a:gd name="T11" fmla="*/ 76 h 94"/>
                <a:gd name="T12" fmla="*/ 4 w 146"/>
                <a:gd name="T13" fmla="*/ 74 h 94"/>
                <a:gd name="T14" fmla="*/ 0 w 146"/>
                <a:gd name="T15" fmla="*/ 72 h 94"/>
                <a:gd name="T16" fmla="*/ 0 w 146"/>
                <a:gd name="T17" fmla="*/ 70 h 94"/>
                <a:gd name="T18" fmla="*/ 4 w 146"/>
                <a:gd name="T19" fmla="*/ 68 h 94"/>
                <a:gd name="T20" fmla="*/ 6 w 146"/>
                <a:gd name="T21" fmla="*/ 66 h 94"/>
                <a:gd name="T22" fmla="*/ 10 w 146"/>
                <a:gd name="T23" fmla="*/ 60 h 94"/>
                <a:gd name="T24" fmla="*/ 12 w 146"/>
                <a:gd name="T25" fmla="*/ 54 h 94"/>
                <a:gd name="T26" fmla="*/ 16 w 146"/>
                <a:gd name="T27" fmla="*/ 54 h 94"/>
                <a:gd name="T28" fmla="*/ 22 w 146"/>
                <a:gd name="T29" fmla="*/ 52 h 94"/>
                <a:gd name="T30" fmla="*/ 24 w 146"/>
                <a:gd name="T31" fmla="*/ 42 h 94"/>
                <a:gd name="T32" fmla="*/ 26 w 146"/>
                <a:gd name="T33" fmla="*/ 34 h 94"/>
                <a:gd name="T34" fmla="*/ 30 w 146"/>
                <a:gd name="T35" fmla="*/ 28 h 94"/>
                <a:gd name="T36" fmla="*/ 36 w 146"/>
                <a:gd name="T37" fmla="*/ 22 h 94"/>
                <a:gd name="T38" fmla="*/ 52 w 146"/>
                <a:gd name="T39" fmla="*/ 16 h 94"/>
                <a:gd name="T40" fmla="*/ 68 w 146"/>
                <a:gd name="T41" fmla="*/ 10 h 94"/>
                <a:gd name="T42" fmla="*/ 100 w 146"/>
                <a:gd name="T43" fmla="*/ 10 h 94"/>
                <a:gd name="T44" fmla="*/ 114 w 146"/>
                <a:gd name="T45" fmla="*/ 2 h 94"/>
                <a:gd name="T46" fmla="*/ 122 w 146"/>
                <a:gd name="T47" fmla="*/ 0 h 94"/>
                <a:gd name="T48" fmla="*/ 132 w 146"/>
                <a:gd name="T49" fmla="*/ 0 h 94"/>
                <a:gd name="T50" fmla="*/ 140 w 146"/>
                <a:gd name="T51" fmla="*/ 0 h 94"/>
                <a:gd name="T52" fmla="*/ 146 w 146"/>
                <a:gd name="T53" fmla="*/ 2 h 94"/>
                <a:gd name="T54" fmla="*/ 146 w 146"/>
                <a:gd name="T55" fmla="*/ 6 h 94"/>
                <a:gd name="T56" fmla="*/ 144 w 146"/>
                <a:gd name="T57" fmla="*/ 10 h 94"/>
                <a:gd name="T58" fmla="*/ 138 w 146"/>
                <a:gd name="T59" fmla="*/ 12 h 94"/>
                <a:gd name="T60" fmla="*/ 124 w 146"/>
                <a:gd name="T61" fmla="*/ 16 h 94"/>
                <a:gd name="T62" fmla="*/ 86 w 146"/>
                <a:gd name="T63" fmla="*/ 26 h 94"/>
                <a:gd name="T64" fmla="*/ 70 w 146"/>
                <a:gd name="T65" fmla="*/ 32 h 94"/>
                <a:gd name="T66" fmla="*/ 56 w 146"/>
                <a:gd name="T67" fmla="*/ 40 h 94"/>
                <a:gd name="T68" fmla="*/ 52 w 146"/>
                <a:gd name="T69" fmla="*/ 44 h 94"/>
                <a:gd name="T70" fmla="*/ 46 w 146"/>
                <a:gd name="T71" fmla="*/ 50 h 94"/>
                <a:gd name="T72" fmla="*/ 42 w 146"/>
                <a:gd name="T73" fmla="*/ 56 h 94"/>
                <a:gd name="T74" fmla="*/ 40 w 146"/>
                <a:gd name="T75" fmla="*/ 62 h 94"/>
                <a:gd name="T76" fmla="*/ 42 w 146"/>
                <a:gd name="T77" fmla="*/ 70 h 94"/>
                <a:gd name="T78" fmla="*/ 46 w 146"/>
                <a:gd name="T79" fmla="*/ 74 h 94"/>
                <a:gd name="T80" fmla="*/ 50 w 146"/>
                <a:gd name="T81" fmla="*/ 78 h 94"/>
                <a:gd name="T82" fmla="*/ 56 w 146"/>
                <a:gd name="T83" fmla="*/ 80 h 94"/>
                <a:gd name="T84" fmla="*/ 68 w 146"/>
                <a:gd name="T85" fmla="*/ 86 h 94"/>
                <a:gd name="T86" fmla="*/ 74 w 146"/>
                <a:gd name="T87" fmla="*/ 88 h 94"/>
                <a:gd name="T88" fmla="*/ 78 w 146"/>
                <a:gd name="T89" fmla="*/ 92 h 94"/>
                <a:gd name="T90" fmla="*/ 68 w 146"/>
                <a:gd name="T91" fmla="*/ 92 h 94"/>
                <a:gd name="T92" fmla="*/ 58 w 146"/>
                <a:gd name="T93" fmla="*/ 92 h 94"/>
                <a:gd name="T94" fmla="*/ 38 w 146"/>
                <a:gd name="T9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6" h="94">
                  <a:moveTo>
                    <a:pt x="38" y="94"/>
                  </a:moveTo>
                  <a:lnTo>
                    <a:pt x="34" y="92"/>
                  </a:lnTo>
                  <a:lnTo>
                    <a:pt x="30" y="86"/>
                  </a:lnTo>
                  <a:lnTo>
                    <a:pt x="24" y="76"/>
                  </a:lnTo>
                  <a:lnTo>
                    <a:pt x="16" y="76"/>
                  </a:lnTo>
                  <a:lnTo>
                    <a:pt x="8" y="76"/>
                  </a:lnTo>
                  <a:lnTo>
                    <a:pt x="4" y="74"/>
                  </a:lnTo>
                  <a:lnTo>
                    <a:pt x="0" y="72"/>
                  </a:lnTo>
                  <a:lnTo>
                    <a:pt x="0" y="70"/>
                  </a:lnTo>
                  <a:lnTo>
                    <a:pt x="4" y="68"/>
                  </a:lnTo>
                  <a:lnTo>
                    <a:pt x="6" y="66"/>
                  </a:lnTo>
                  <a:lnTo>
                    <a:pt x="10" y="60"/>
                  </a:lnTo>
                  <a:lnTo>
                    <a:pt x="12" y="54"/>
                  </a:lnTo>
                  <a:lnTo>
                    <a:pt x="16" y="54"/>
                  </a:lnTo>
                  <a:lnTo>
                    <a:pt x="22" y="52"/>
                  </a:lnTo>
                  <a:lnTo>
                    <a:pt x="24" y="42"/>
                  </a:lnTo>
                  <a:lnTo>
                    <a:pt x="26" y="34"/>
                  </a:lnTo>
                  <a:lnTo>
                    <a:pt x="30" y="28"/>
                  </a:lnTo>
                  <a:lnTo>
                    <a:pt x="36" y="22"/>
                  </a:lnTo>
                  <a:lnTo>
                    <a:pt x="52" y="16"/>
                  </a:lnTo>
                  <a:lnTo>
                    <a:pt x="68" y="10"/>
                  </a:lnTo>
                  <a:lnTo>
                    <a:pt x="100" y="10"/>
                  </a:lnTo>
                  <a:lnTo>
                    <a:pt x="114" y="2"/>
                  </a:lnTo>
                  <a:lnTo>
                    <a:pt x="122" y="0"/>
                  </a:lnTo>
                  <a:lnTo>
                    <a:pt x="132" y="0"/>
                  </a:lnTo>
                  <a:lnTo>
                    <a:pt x="140" y="0"/>
                  </a:lnTo>
                  <a:lnTo>
                    <a:pt x="146" y="2"/>
                  </a:lnTo>
                  <a:lnTo>
                    <a:pt x="146" y="6"/>
                  </a:lnTo>
                  <a:lnTo>
                    <a:pt x="144" y="10"/>
                  </a:lnTo>
                  <a:lnTo>
                    <a:pt x="138" y="12"/>
                  </a:lnTo>
                  <a:lnTo>
                    <a:pt x="124" y="16"/>
                  </a:lnTo>
                  <a:lnTo>
                    <a:pt x="86" y="26"/>
                  </a:lnTo>
                  <a:lnTo>
                    <a:pt x="70" y="32"/>
                  </a:lnTo>
                  <a:lnTo>
                    <a:pt x="56" y="40"/>
                  </a:lnTo>
                  <a:lnTo>
                    <a:pt x="52" y="44"/>
                  </a:lnTo>
                  <a:lnTo>
                    <a:pt x="46" y="50"/>
                  </a:lnTo>
                  <a:lnTo>
                    <a:pt x="42" y="56"/>
                  </a:lnTo>
                  <a:lnTo>
                    <a:pt x="40" y="62"/>
                  </a:lnTo>
                  <a:lnTo>
                    <a:pt x="42" y="70"/>
                  </a:lnTo>
                  <a:lnTo>
                    <a:pt x="46" y="74"/>
                  </a:lnTo>
                  <a:lnTo>
                    <a:pt x="50" y="78"/>
                  </a:lnTo>
                  <a:lnTo>
                    <a:pt x="56" y="80"/>
                  </a:lnTo>
                  <a:lnTo>
                    <a:pt x="68" y="86"/>
                  </a:lnTo>
                  <a:lnTo>
                    <a:pt x="74" y="88"/>
                  </a:lnTo>
                  <a:lnTo>
                    <a:pt x="78" y="92"/>
                  </a:lnTo>
                  <a:lnTo>
                    <a:pt x="68" y="92"/>
                  </a:lnTo>
                  <a:lnTo>
                    <a:pt x="58" y="92"/>
                  </a:lnTo>
                  <a:lnTo>
                    <a:pt x="38" y="9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89" name="Freeform 199"/>
            <p:cNvSpPr>
              <a:spLocks/>
            </p:cNvSpPr>
            <p:nvPr/>
          </p:nvSpPr>
          <p:spPr bwMode="auto">
            <a:xfrm>
              <a:off x="6974452" y="1133922"/>
              <a:ext cx="118233" cy="33462"/>
            </a:xfrm>
            <a:custGeom>
              <a:avLst/>
              <a:gdLst>
                <a:gd name="T0" fmla="*/ 106 w 106"/>
                <a:gd name="T1" fmla="*/ 26 h 30"/>
                <a:gd name="T2" fmla="*/ 98 w 106"/>
                <a:gd name="T3" fmla="*/ 28 h 30"/>
                <a:gd name="T4" fmla="*/ 92 w 106"/>
                <a:gd name="T5" fmla="*/ 28 h 30"/>
                <a:gd name="T6" fmla="*/ 82 w 106"/>
                <a:gd name="T7" fmla="*/ 26 h 30"/>
                <a:gd name="T8" fmla="*/ 80 w 106"/>
                <a:gd name="T9" fmla="*/ 28 h 30"/>
                <a:gd name="T10" fmla="*/ 78 w 106"/>
                <a:gd name="T11" fmla="*/ 30 h 30"/>
                <a:gd name="T12" fmla="*/ 64 w 106"/>
                <a:gd name="T13" fmla="*/ 28 h 30"/>
                <a:gd name="T14" fmla="*/ 50 w 106"/>
                <a:gd name="T15" fmla="*/ 24 h 30"/>
                <a:gd name="T16" fmla="*/ 44 w 106"/>
                <a:gd name="T17" fmla="*/ 22 h 30"/>
                <a:gd name="T18" fmla="*/ 38 w 106"/>
                <a:gd name="T19" fmla="*/ 18 h 30"/>
                <a:gd name="T20" fmla="*/ 36 w 106"/>
                <a:gd name="T21" fmla="*/ 14 h 30"/>
                <a:gd name="T22" fmla="*/ 36 w 106"/>
                <a:gd name="T23" fmla="*/ 10 h 30"/>
                <a:gd name="T24" fmla="*/ 20 w 106"/>
                <a:gd name="T25" fmla="*/ 10 h 30"/>
                <a:gd name="T26" fmla="*/ 10 w 106"/>
                <a:gd name="T27" fmla="*/ 10 h 30"/>
                <a:gd name="T28" fmla="*/ 4 w 106"/>
                <a:gd name="T29" fmla="*/ 8 h 30"/>
                <a:gd name="T30" fmla="*/ 2 w 106"/>
                <a:gd name="T31" fmla="*/ 6 h 30"/>
                <a:gd name="T32" fmla="*/ 0 w 106"/>
                <a:gd name="T33" fmla="*/ 4 h 30"/>
                <a:gd name="T34" fmla="*/ 2 w 106"/>
                <a:gd name="T35" fmla="*/ 2 h 30"/>
                <a:gd name="T36" fmla="*/ 4 w 106"/>
                <a:gd name="T37" fmla="*/ 2 h 30"/>
                <a:gd name="T38" fmla="*/ 12 w 106"/>
                <a:gd name="T39" fmla="*/ 0 h 30"/>
                <a:gd name="T40" fmla="*/ 24 w 106"/>
                <a:gd name="T41" fmla="*/ 0 h 30"/>
                <a:gd name="T42" fmla="*/ 34 w 106"/>
                <a:gd name="T43" fmla="*/ 0 h 30"/>
                <a:gd name="T44" fmla="*/ 44 w 106"/>
                <a:gd name="T45" fmla="*/ 2 h 30"/>
                <a:gd name="T46" fmla="*/ 52 w 106"/>
                <a:gd name="T47" fmla="*/ 4 h 30"/>
                <a:gd name="T48" fmla="*/ 54 w 106"/>
                <a:gd name="T49" fmla="*/ 8 h 30"/>
                <a:gd name="T50" fmla="*/ 54 w 106"/>
                <a:gd name="T51" fmla="*/ 10 h 30"/>
                <a:gd name="T52" fmla="*/ 48 w 106"/>
                <a:gd name="T53" fmla="*/ 10 h 30"/>
                <a:gd name="T54" fmla="*/ 60 w 106"/>
                <a:gd name="T55" fmla="*/ 12 h 30"/>
                <a:gd name="T56" fmla="*/ 66 w 106"/>
                <a:gd name="T57" fmla="*/ 14 h 30"/>
                <a:gd name="T58" fmla="*/ 70 w 106"/>
                <a:gd name="T59" fmla="*/ 14 h 30"/>
                <a:gd name="T60" fmla="*/ 74 w 106"/>
                <a:gd name="T61" fmla="*/ 14 h 30"/>
                <a:gd name="T62" fmla="*/ 78 w 106"/>
                <a:gd name="T63" fmla="*/ 12 h 30"/>
                <a:gd name="T64" fmla="*/ 86 w 106"/>
                <a:gd name="T65" fmla="*/ 14 h 30"/>
                <a:gd name="T66" fmla="*/ 92 w 106"/>
                <a:gd name="T67" fmla="*/ 16 h 30"/>
                <a:gd name="T68" fmla="*/ 102 w 106"/>
                <a:gd name="T69" fmla="*/ 26 h 30"/>
                <a:gd name="T70" fmla="*/ 106 w 106"/>
                <a:gd name="T71" fmla="*/ 2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 h="30">
                  <a:moveTo>
                    <a:pt x="106" y="26"/>
                  </a:moveTo>
                  <a:lnTo>
                    <a:pt x="98" y="28"/>
                  </a:lnTo>
                  <a:lnTo>
                    <a:pt x="92" y="28"/>
                  </a:lnTo>
                  <a:lnTo>
                    <a:pt x="82" y="26"/>
                  </a:lnTo>
                  <a:lnTo>
                    <a:pt x="80" y="28"/>
                  </a:lnTo>
                  <a:lnTo>
                    <a:pt x="78" y="30"/>
                  </a:lnTo>
                  <a:lnTo>
                    <a:pt x="64" y="28"/>
                  </a:lnTo>
                  <a:lnTo>
                    <a:pt x="50" y="24"/>
                  </a:lnTo>
                  <a:lnTo>
                    <a:pt x="44" y="22"/>
                  </a:lnTo>
                  <a:lnTo>
                    <a:pt x="38" y="18"/>
                  </a:lnTo>
                  <a:lnTo>
                    <a:pt x="36" y="14"/>
                  </a:lnTo>
                  <a:lnTo>
                    <a:pt x="36" y="10"/>
                  </a:lnTo>
                  <a:lnTo>
                    <a:pt x="20" y="10"/>
                  </a:lnTo>
                  <a:lnTo>
                    <a:pt x="10" y="10"/>
                  </a:lnTo>
                  <a:lnTo>
                    <a:pt x="4" y="8"/>
                  </a:lnTo>
                  <a:lnTo>
                    <a:pt x="2" y="6"/>
                  </a:lnTo>
                  <a:lnTo>
                    <a:pt x="0" y="4"/>
                  </a:lnTo>
                  <a:lnTo>
                    <a:pt x="2" y="2"/>
                  </a:lnTo>
                  <a:lnTo>
                    <a:pt x="4" y="2"/>
                  </a:lnTo>
                  <a:lnTo>
                    <a:pt x="12" y="0"/>
                  </a:lnTo>
                  <a:lnTo>
                    <a:pt x="24" y="0"/>
                  </a:lnTo>
                  <a:lnTo>
                    <a:pt x="34" y="0"/>
                  </a:lnTo>
                  <a:lnTo>
                    <a:pt x="44" y="2"/>
                  </a:lnTo>
                  <a:lnTo>
                    <a:pt x="52" y="4"/>
                  </a:lnTo>
                  <a:lnTo>
                    <a:pt x="54" y="8"/>
                  </a:lnTo>
                  <a:lnTo>
                    <a:pt x="54" y="10"/>
                  </a:lnTo>
                  <a:lnTo>
                    <a:pt x="48" y="10"/>
                  </a:lnTo>
                  <a:lnTo>
                    <a:pt x="60" y="12"/>
                  </a:lnTo>
                  <a:lnTo>
                    <a:pt x="66" y="14"/>
                  </a:lnTo>
                  <a:lnTo>
                    <a:pt x="70" y="14"/>
                  </a:lnTo>
                  <a:lnTo>
                    <a:pt x="74" y="14"/>
                  </a:lnTo>
                  <a:lnTo>
                    <a:pt x="78" y="12"/>
                  </a:lnTo>
                  <a:lnTo>
                    <a:pt x="86" y="14"/>
                  </a:lnTo>
                  <a:lnTo>
                    <a:pt x="92" y="16"/>
                  </a:lnTo>
                  <a:lnTo>
                    <a:pt x="102" y="26"/>
                  </a:lnTo>
                  <a:lnTo>
                    <a:pt x="106" y="2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0" name="Freeform 200"/>
            <p:cNvSpPr>
              <a:spLocks/>
            </p:cNvSpPr>
            <p:nvPr/>
          </p:nvSpPr>
          <p:spPr bwMode="auto">
            <a:xfrm>
              <a:off x="7103839" y="1156230"/>
              <a:ext cx="58002" cy="24539"/>
            </a:xfrm>
            <a:custGeom>
              <a:avLst/>
              <a:gdLst>
                <a:gd name="T0" fmla="*/ 6 w 52"/>
                <a:gd name="T1" fmla="*/ 22 h 22"/>
                <a:gd name="T2" fmla="*/ 4 w 52"/>
                <a:gd name="T3" fmla="*/ 22 h 22"/>
                <a:gd name="T4" fmla="*/ 2 w 52"/>
                <a:gd name="T5" fmla="*/ 20 h 22"/>
                <a:gd name="T6" fmla="*/ 0 w 52"/>
                <a:gd name="T7" fmla="*/ 18 h 22"/>
                <a:gd name="T8" fmla="*/ 0 w 52"/>
                <a:gd name="T9" fmla="*/ 6 h 22"/>
                <a:gd name="T10" fmla="*/ 4 w 52"/>
                <a:gd name="T11" fmla="*/ 2 h 22"/>
                <a:gd name="T12" fmla="*/ 6 w 52"/>
                <a:gd name="T13" fmla="*/ 0 h 22"/>
                <a:gd name="T14" fmla="*/ 14 w 52"/>
                <a:gd name="T15" fmla="*/ 0 h 22"/>
                <a:gd name="T16" fmla="*/ 20 w 52"/>
                <a:gd name="T17" fmla="*/ 4 h 22"/>
                <a:gd name="T18" fmla="*/ 32 w 52"/>
                <a:gd name="T19" fmla="*/ 6 h 22"/>
                <a:gd name="T20" fmla="*/ 52 w 52"/>
                <a:gd name="T21" fmla="*/ 10 h 22"/>
                <a:gd name="T22" fmla="*/ 50 w 52"/>
                <a:gd name="T23" fmla="*/ 14 h 22"/>
                <a:gd name="T24" fmla="*/ 46 w 52"/>
                <a:gd name="T25" fmla="*/ 16 h 22"/>
                <a:gd name="T26" fmla="*/ 40 w 52"/>
                <a:gd name="T27" fmla="*/ 18 h 22"/>
                <a:gd name="T28" fmla="*/ 28 w 52"/>
                <a:gd name="T29" fmla="*/ 18 h 22"/>
                <a:gd name="T30" fmla="*/ 20 w 52"/>
                <a:gd name="T31" fmla="*/ 20 h 22"/>
                <a:gd name="T32" fmla="*/ 14 w 52"/>
                <a:gd name="T33" fmla="*/ 22 h 22"/>
                <a:gd name="T34" fmla="*/ 6 w 52"/>
                <a:gd name="T3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22">
                  <a:moveTo>
                    <a:pt x="6" y="22"/>
                  </a:moveTo>
                  <a:lnTo>
                    <a:pt x="4" y="22"/>
                  </a:lnTo>
                  <a:lnTo>
                    <a:pt x="2" y="20"/>
                  </a:lnTo>
                  <a:lnTo>
                    <a:pt x="0" y="18"/>
                  </a:lnTo>
                  <a:lnTo>
                    <a:pt x="0" y="6"/>
                  </a:lnTo>
                  <a:lnTo>
                    <a:pt x="4" y="2"/>
                  </a:lnTo>
                  <a:lnTo>
                    <a:pt x="6" y="0"/>
                  </a:lnTo>
                  <a:lnTo>
                    <a:pt x="14" y="0"/>
                  </a:lnTo>
                  <a:lnTo>
                    <a:pt x="20" y="4"/>
                  </a:lnTo>
                  <a:lnTo>
                    <a:pt x="32" y="6"/>
                  </a:lnTo>
                  <a:lnTo>
                    <a:pt x="52" y="10"/>
                  </a:lnTo>
                  <a:lnTo>
                    <a:pt x="50" y="14"/>
                  </a:lnTo>
                  <a:lnTo>
                    <a:pt x="46" y="16"/>
                  </a:lnTo>
                  <a:lnTo>
                    <a:pt x="40" y="18"/>
                  </a:lnTo>
                  <a:lnTo>
                    <a:pt x="28" y="18"/>
                  </a:lnTo>
                  <a:lnTo>
                    <a:pt x="20" y="20"/>
                  </a:lnTo>
                  <a:lnTo>
                    <a:pt x="14" y="22"/>
                  </a:lnTo>
                  <a:lnTo>
                    <a:pt x="6"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1" name="Freeform 201"/>
            <p:cNvSpPr>
              <a:spLocks/>
            </p:cNvSpPr>
            <p:nvPr/>
          </p:nvSpPr>
          <p:spPr bwMode="auto">
            <a:xfrm>
              <a:off x="7599082" y="1203077"/>
              <a:ext cx="102618" cy="20077"/>
            </a:xfrm>
            <a:custGeom>
              <a:avLst/>
              <a:gdLst>
                <a:gd name="T0" fmla="*/ 72 w 92"/>
                <a:gd name="T1" fmla="*/ 12 h 18"/>
                <a:gd name="T2" fmla="*/ 72 w 92"/>
                <a:gd name="T3" fmla="*/ 18 h 18"/>
                <a:gd name="T4" fmla="*/ 38 w 92"/>
                <a:gd name="T5" fmla="*/ 18 h 18"/>
                <a:gd name="T6" fmla="*/ 28 w 92"/>
                <a:gd name="T7" fmla="*/ 18 h 18"/>
                <a:gd name="T8" fmla="*/ 14 w 92"/>
                <a:gd name="T9" fmla="*/ 18 h 18"/>
                <a:gd name="T10" fmla="*/ 10 w 92"/>
                <a:gd name="T11" fmla="*/ 16 h 18"/>
                <a:gd name="T12" fmla="*/ 4 w 92"/>
                <a:gd name="T13" fmla="*/ 12 h 18"/>
                <a:gd name="T14" fmla="*/ 0 w 92"/>
                <a:gd name="T15" fmla="*/ 10 h 18"/>
                <a:gd name="T16" fmla="*/ 0 w 92"/>
                <a:gd name="T17" fmla="*/ 6 h 18"/>
                <a:gd name="T18" fmla="*/ 0 w 92"/>
                <a:gd name="T19" fmla="*/ 4 h 18"/>
                <a:gd name="T20" fmla="*/ 4 w 92"/>
                <a:gd name="T21" fmla="*/ 2 h 18"/>
                <a:gd name="T22" fmla="*/ 10 w 92"/>
                <a:gd name="T23" fmla="*/ 0 h 18"/>
                <a:gd name="T24" fmla="*/ 14 w 92"/>
                <a:gd name="T25" fmla="*/ 0 h 18"/>
                <a:gd name="T26" fmla="*/ 20 w 92"/>
                <a:gd name="T27" fmla="*/ 4 h 18"/>
                <a:gd name="T28" fmla="*/ 26 w 92"/>
                <a:gd name="T29" fmla="*/ 6 h 18"/>
                <a:gd name="T30" fmla="*/ 32 w 92"/>
                <a:gd name="T31" fmla="*/ 6 h 18"/>
                <a:gd name="T32" fmla="*/ 36 w 92"/>
                <a:gd name="T33" fmla="*/ 6 h 18"/>
                <a:gd name="T34" fmla="*/ 36 w 92"/>
                <a:gd name="T35" fmla="*/ 4 h 18"/>
                <a:gd name="T36" fmla="*/ 38 w 92"/>
                <a:gd name="T37" fmla="*/ 2 h 18"/>
                <a:gd name="T38" fmla="*/ 40 w 92"/>
                <a:gd name="T39" fmla="*/ 2 h 18"/>
                <a:gd name="T40" fmla="*/ 54 w 92"/>
                <a:gd name="T41" fmla="*/ 2 h 18"/>
                <a:gd name="T42" fmla="*/ 68 w 92"/>
                <a:gd name="T43" fmla="*/ 4 h 18"/>
                <a:gd name="T44" fmla="*/ 84 w 92"/>
                <a:gd name="T45" fmla="*/ 6 h 18"/>
                <a:gd name="T46" fmla="*/ 90 w 92"/>
                <a:gd name="T47" fmla="*/ 8 h 18"/>
                <a:gd name="T48" fmla="*/ 92 w 92"/>
                <a:gd name="T49" fmla="*/ 12 h 18"/>
                <a:gd name="T50" fmla="*/ 82 w 92"/>
                <a:gd name="T51" fmla="*/ 16 h 18"/>
                <a:gd name="T52" fmla="*/ 76 w 92"/>
                <a:gd name="T53" fmla="*/ 16 h 18"/>
                <a:gd name="T54" fmla="*/ 72 w 92"/>
                <a:gd name="T55"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2" h="18">
                  <a:moveTo>
                    <a:pt x="72" y="12"/>
                  </a:moveTo>
                  <a:lnTo>
                    <a:pt x="72" y="18"/>
                  </a:lnTo>
                  <a:lnTo>
                    <a:pt x="38" y="18"/>
                  </a:lnTo>
                  <a:lnTo>
                    <a:pt x="28" y="18"/>
                  </a:lnTo>
                  <a:lnTo>
                    <a:pt x="14" y="18"/>
                  </a:lnTo>
                  <a:lnTo>
                    <a:pt x="10" y="16"/>
                  </a:lnTo>
                  <a:lnTo>
                    <a:pt x="4" y="12"/>
                  </a:lnTo>
                  <a:lnTo>
                    <a:pt x="0" y="10"/>
                  </a:lnTo>
                  <a:lnTo>
                    <a:pt x="0" y="6"/>
                  </a:lnTo>
                  <a:lnTo>
                    <a:pt x="0" y="4"/>
                  </a:lnTo>
                  <a:lnTo>
                    <a:pt x="4" y="2"/>
                  </a:lnTo>
                  <a:lnTo>
                    <a:pt x="10" y="0"/>
                  </a:lnTo>
                  <a:lnTo>
                    <a:pt x="14" y="0"/>
                  </a:lnTo>
                  <a:lnTo>
                    <a:pt x="20" y="4"/>
                  </a:lnTo>
                  <a:lnTo>
                    <a:pt x="26" y="6"/>
                  </a:lnTo>
                  <a:lnTo>
                    <a:pt x="32" y="6"/>
                  </a:lnTo>
                  <a:lnTo>
                    <a:pt x="36" y="6"/>
                  </a:lnTo>
                  <a:lnTo>
                    <a:pt x="36" y="4"/>
                  </a:lnTo>
                  <a:lnTo>
                    <a:pt x="38" y="2"/>
                  </a:lnTo>
                  <a:lnTo>
                    <a:pt x="40" y="2"/>
                  </a:lnTo>
                  <a:lnTo>
                    <a:pt x="54" y="2"/>
                  </a:lnTo>
                  <a:lnTo>
                    <a:pt x="68" y="4"/>
                  </a:lnTo>
                  <a:lnTo>
                    <a:pt x="84" y="6"/>
                  </a:lnTo>
                  <a:lnTo>
                    <a:pt x="90" y="8"/>
                  </a:lnTo>
                  <a:lnTo>
                    <a:pt x="92" y="12"/>
                  </a:lnTo>
                  <a:lnTo>
                    <a:pt x="82" y="16"/>
                  </a:lnTo>
                  <a:lnTo>
                    <a:pt x="76" y="16"/>
                  </a:lnTo>
                  <a:lnTo>
                    <a:pt x="72"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2" name="Freeform 202"/>
            <p:cNvSpPr>
              <a:spLocks/>
            </p:cNvSpPr>
            <p:nvPr/>
          </p:nvSpPr>
          <p:spPr bwMode="auto">
            <a:xfrm>
              <a:off x="7717315" y="1209769"/>
              <a:ext cx="58002" cy="17846"/>
            </a:xfrm>
            <a:custGeom>
              <a:avLst/>
              <a:gdLst>
                <a:gd name="T0" fmla="*/ 42 w 52"/>
                <a:gd name="T1" fmla="*/ 16 h 16"/>
                <a:gd name="T2" fmla="*/ 32 w 52"/>
                <a:gd name="T3" fmla="*/ 16 h 16"/>
                <a:gd name="T4" fmla="*/ 18 w 52"/>
                <a:gd name="T5" fmla="*/ 12 h 16"/>
                <a:gd name="T6" fmla="*/ 6 w 52"/>
                <a:gd name="T7" fmla="*/ 8 h 16"/>
                <a:gd name="T8" fmla="*/ 2 w 52"/>
                <a:gd name="T9" fmla="*/ 4 h 16"/>
                <a:gd name="T10" fmla="*/ 0 w 52"/>
                <a:gd name="T11" fmla="*/ 0 h 16"/>
                <a:gd name="T12" fmla="*/ 8 w 52"/>
                <a:gd name="T13" fmla="*/ 0 h 16"/>
                <a:gd name="T14" fmla="*/ 18 w 52"/>
                <a:gd name="T15" fmla="*/ 4 h 16"/>
                <a:gd name="T16" fmla="*/ 30 w 52"/>
                <a:gd name="T17" fmla="*/ 4 h 16"/>
                <a:gd name="T18" fmla="*/ 42 w 52"/>
                <a:gd name="T19" fmla="*/ 6 h 16"/>
                <a:gd name="T20" fmla="*/ 46 w 52"/>
                <a:gd name="T21" fmla="*/ 6 h 16"/>
                <a:gd name="T22" fmla="*/ 52 w 52"/>
                <a:gd name="T23" fmla="*/ 8 h 16"/>
                <a:gd name="T24" fmla="*/ 48 w 52"/>
                <a:gd name="T25" fmla="*/ 14 h 16"/>
                <a:gd name="T26" fmla="*/ 42 w 52"/>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16">
                  <a:moveTo>
                    <a:pt x="42" y="16"/>
                  </a:moveTo>
                  <a:lnTo>
                    <a:pt x="32" y="16"/>
                  </a:lnTo>
                  <a:lnTo>
                    <a:pt x="18" y="12"/>
                  </a:lnTo>
                  <a:lnTo>
                    <a:pt x="6" y="8"/>
                  </a:lnTo>
                  <a:lnTo>
                    <a:pt x="2" y="4"/>
                  </a:lnTo>
                  <a:lnTo>
                    <a:pt x="0" y="0"/>
                  </a:lnTo>
                  <a:lnTo>
                    <a:pt x="8" y="0"/>
                  </a:lnTo>
                  <a:lnTo>
                    <a:pt x="18" y="4"/>
                  </a:lnTo>
                  <a:lnTo>
                    <a:pt x="30" y="4"/>
                  </a:lnTo>
                  <a:lnTo>
                    <a:pt x="42" y="6"/>
                  </a:lnTo>
                  <a:lnTo>
                    <a:pt x="46" y="6"/>
                  </a:lnTo>
                  <a:lnTo>
                    <a:pt x="52" y="8"/>
                  </a:lnTo>
                  <a:lnTo>
                    <a:pt x="48" y="14"/>
                  </a:lnTo>
                  <a:lnTo>
                    <a:pt x="42"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3" name="Freeform 203"/>
            <p:cNvSpPr>
              <a:spLocks/>
            </p:cNvSpPr>
            <p:nvPr/>
          </p:nvSpPr>
          <p:spPr bwMode="auto">
            <a:xfrm>
              <a:off x="8234867" y="1276693"/>
              <a:ext cx="42386" cy="15615"/>
            </a:xfrm>
            <a:custGeom>
              <a:avLst/>
              <a:gdLst>
                <a:gd name="T0" fmla="*/ 18 w 38"/>
                <a:gd name="T1" fmla="*/ 10 h 14"/>
                <a:gd name="T2" fmla="*/ 14 w 38"/>
                <a:gd name="T3" fmla="*/ 12 h 14"/>
                <a:gd name="T4" fmla="*/ 10 w 38"/>
                <a:gd name="T5" fmla="*/ 14 h 14"/>
                <a:gd name="T6" fmla="*/ 6 w 38"/>
                <a:gd name="T7" fmla="*/ 14 h 14"/>
                <a:gd name="T8" fmla="*/ 2 w 38"/>
                <a:gd name="T9" fmla="*/ 12 h 14"/>
                <a:gd name="T10" fmla="*/ 0 w 38"/>
                <a:gd name="T11" fmla="*/ 8 h 14"/>
                <a:gd name="T12" fmla="*/ 2 w 38"/>
                <a:gd name="T13" fmla="*/ 6 h 14"/>
                <a:gd name="T14" fmla="*/ 8 w 38"/>
                <a:gd name="T15" fmla="*/ 2 h 14"/>
                <a:gd name="T16" fmla="*/ 14 w 38"/>
                <a:gd name="T17" fmla="*/ 0 h 14"/>
                <a:gd name="T18" fmla="*/ 22 w 38"/>
                <a:gd name="T19" fmla="*/ 0 h 14"/>
                <a:gd name="T20" fmla="*/ 28 w 38"/>
                <a:gd name="T21" fmla="*/ 4 h 14"/>
                <a:gd name="T22" fmla="*/ 38 w 38"/>
                <a:gd name="T23" fmla="*/ 10 h 14"/>
                <a:gd name="T24" fmla="*/ 28 w 38"/>
                <a:gd name="T25" fmla="*/ 12 h 14"/>
                <a:gd name="T26" fmla="*/ 18 w 38"/>
                <a:gd name="T2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14">
                  <a:moveTo>
                    <a:pt x="18" y="10"/>
                  </a:moveTo>
                  <a:lnTo>
                    <a:pt x="14" y="12"/>
                  </a:lnTo>
                  <a:lnTo>
                    <a:pt x="10" y="14"/>
                  </a:lnTo>
                  <a:lnTo>
                    <a:pt x="6" y="14"/>
                  </a:lnTo>
                  <a:lnTo>
                    <a:pt x="2" y="12"/>
                  </a:lnTo>
                  <a:lnTo>
                    <a:pt x="0" y="8"/>
                  </a:lnTo>
                  <a:lnTo>
                    <a:pt x="2" y="6"/>
                  </a:lnTo>
                  <a:lnTo>
                    <a:pt x="8" y="2"/>
                  </a:lnTo>
                  <a:lnTo>
                    <a:pt x="14" y="0"/>
                  </a:lnTo>
                  <a:lnTo>
                    <a:pt x="22" y="0"/>
                  </a:lnTo>
                  <a:lnTo>
                    <a:pt x="28" y="4"/>
                  </a:lnTo>
                  <a:lnTo>
                    <a:pt x="38" y="10"/>
                  </a:lnTo>
                  <a:lnTo>
                    <a:pt x="28" y="12"/>
                  </a:lnTo>
                  <a:lnTo>
                    <a:pt x="18"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4" name="Freeform 204"/>
            <p:cNvSpPr>
              <a:spLocks/>
            </p:cNvSpPr>
            <p:nvPr/>
          </p:nvSpPr>
          <p:spPr bwMode="auto">
            <a:xfrm>
              <a:off x="8116632" y="1597929"/>
              <a:ext cx="133849" cy="162849"/>
            </a:xfrm>
            <a:custGeom>
              <a:avLst/>
              <a:gdLst>
                <a:gd name="T0" fmla="*/ 0 w 120"/>
                <a:gd name="T1" fmla="*/ 0 h 146"/>
                <a:gd name="T2" fmla="*/ 98 w 120"/>
                <a:gd name="T3" fmla="*/ 90 h 146"/>
                <a:gd name="T4" fmla="*/ 94 w 120"/>
                <a:gd name="T5" fmla="*/ 90 h 146"/>
                <a:gd name="T6" fmla="*/ 92 w 120"/>
                <a:gd name="T7" fmla="*/ 90 h 146"/>
                <a:gd name="T8" fmla="*/ 88 w 120"/>
                <a:gd name="T9" fmla="*/ 88 h 146"/>
                <a:gd name="T10" fmla="*/ 82 w 120"/>
                <a:gd name="T11" fmla="*/ 86 h 146"/>
                <a:gd name="T12" fmla="*/ 78 w 120"/>
                <a:gd name="T13" fmla="*/ 88 h 146"/>
                <a:gd name="T14" fmla="*/ 76 w 120"/>
                <a:gd name="T15" fmla="*/ 90 h 146"/>
                <a:gd name="T16" fmla="*/ 78 w 120"/>
                <a:gd name="T17" fmla="*/ 98 h 146"/>
                <a:gd name="T18" fmla="*/ 82 w 120"/>
                <a:gd name="T19" fmla="*/ 106 h 146"/>
                <a:gd name="T20" fmla="*/ 88 w 120"/>
                <a:gd name="T21" fmla="*/ 114 h 146"/>
                <a:gd name="T22" fmla="*/ 92 w 120"/>
                <a:gd name="T23" fmla="*/ 118 h 146"/>
                <a:gd name="T24" fmla="*/ 108 w 120"/>
                <a:gd name="T25" fmla="*/ 130 h 146"/>
                <a:gd name="T26" fmla="*/ 120 w 120"/>
                <a:gd name="T27" fmla="*/ 138 h 146"/>
                <a:gd name="T28" fmla="*/ 112 w 120"/>
                <a:gd name="T29" fmla="*/ 138 h 146"/>
                <a:gd name="T30" fmla="*/ 108 w 120"/>
                <a:gd name="T31" fmla="*/ 136 h 146"/>
                <a:gd name="T32" fmla="*/ 102 w 120"/>
                <a:gd name="T33" fmla="*/ 134 h 146"/>
                <a:gd name="T34" fmla="*/ 102 w 120"/>
                <a:gd name="T35" fmla="*/ 146 h 146"/>
                <a:gd name="T36" fmla="*/ 94 w 120"/>
                <a:gd name="T37" fmla="*/ 140 h 146"/>
                <a:gd name="T38" fmla="*/ 88 w 120"/>
                <a:gd name="T39" fmla="*/ 130 h 146"/>
                <a:gd name="T40" fmla="*/ 76 w 120"/>
                <a:gd name="T41" fmla="*/ 114 h 146"/>
                <a:gd name="T42" fmla="*/ 66 w 120"/>
                <a:gd name="T43" fmla="*/ 94 h 146"/>
                <a:gd name="T44" fmla="*/ 54 w 120"/>
                <a:gd name="T45" fmla="*/ 76 h 146"/>
                <a:gd name="T46" fmla="*/ 44 w 120"/>
                <a:gd name="T47" fmla="*/ 62 h 146"/>
                <a:gd name="T48" fmla="*/ 34 w 120"/>
                <a:gd name="T49" fmla="*/ 50 h 146"/>
                <a:gd name="T50" fmla="*/ 24 w 120"/>
                <a:gd name="T51" fmla="*/ 42 h 146"/>
                <a:gd name="T52" fmla="*/ 12 w 120"/>
                <a:gd name="T53" fmla="*/ 36 h 146"/>
                <a:gd name="T54" fmla="*/ 10 w 120"/>
                <a:gd name="T55" fmla="*/ 32 h 146"/>
                <a:gd name="T56" fmla="*/ 6 w 120"/>
                <a:gd name="T57" fmla="*/ 28 h 146"/>
                <a:gd name="T58" fmla="*/ 4 w 120"/>
                <a:gd name="T59" fmla="*/ 22 h 146"/>
                <a:gd name="T60" fmla="*/ 2 w 120"/>
                <a:gd name="T61" fmla="*/ 16 h 146"/>
                <a:gd name="T62" fmla="*/ 0 w 120"/>
                <a:gd name="T6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0" h="146">
                  <a:moveTo>
                    <a:pt x="0" y="0"/>
                  </a:moveTo>
                  <a:lnTo>
                    <a:pt x="98" y="90"/>
                  </a:lnTo>
                  <a:lnTo>
                    <a:pt x="94" y="90"/>
                  </a:lnTo>
                  <a:lnTo>
                    <a:pt x="92" y="90"/>
                  </a:lnTo>
                  <a:lnTo>
                    <a:pt x="88" y="88"/>
                  </a:lnTo>
                  <a:lnTo>
                    <a:pt x="82" y="86"/>
                  </a:lnTo>
                  <a:lnTo>
                    <a:pt x="78" y="88"/>
                  </a:lnTo>
                  <a:lnTo>
                    <a:pt x="76" y="90"/>
                  </a:lnTo>
                  <a:lnTo>
                    <a:pt x="78" y="98"/>
                  </a:lnTo>
                  <a:lnTo>
                    <a:pt x="82" y="106"/>
                  </a:lnTo>
                  <a:lnTo>
                    <a:pt x="88" y="114"/>
                  </a:lnTo>
                  <a:lnTo>
                    <a:pt x="92" y="118"/>
                  </a:lnTo>
                  <a:lnTo>
                    <a:pt x="108" y="130"/>
                  </a:lnTo>
                  <a:lnTo>
                    <a:pt x="120" y="138"/>
                  </a:lnTo>
                  <a:lnTo>
                    <a:pt x="112" y="138"/>
                  </a:lnTo>
                  <a:lnTo>
                    <a:pt x="108" y="136"/>
                  </a:lnTo>
                  <a:lnTo>
                    <a:pt x="102" y="134"/>
                  </a:lnTo>
                  <a:lnTo>
                    <a:pt x="102" y="146"/>
                  </a:lnTo>
                  <a:lnTo>
                    <a:pt x="94" y="140"/>
                  </a:lnTo>
                  <a:lnTo>
                    <a:pt x="88" y="130"/>
                  </a:lnTo>
                  <a:lnTo>
                    <a:pt x="76" y="114"/>
                  </a:lnTo>
                  <a:lnTo>
                    <a:pt x="66" y="94"/>
                  </a:lnTo>
                  <a:lnTo>
                    <a:pt x="54" y="76"/>
                  </a:lnTo>
                  <a:lnTo>
                    <a:pt x="44" y="62"/>
                  </a:lnTo>
                  <a:lnTo>
                    <a:pt x="34" y="50"/>
                  </a:lnTo>
                  <a:lnTo>
                    <a:pt x="24" y="42"/>
                  </a:lnTo>
                  <a:lnTo>
                    <a:pt x="12" y="36"/>
                  </a:lnTo>
                  <a:lnTo>
                    <a:pt x="10" y="32"/>
                  </a:lnTo>
                  <a:lnTo>
                    <a:pt x="6" y="28"/>
                  </a:lnTo>
                  <a:lnTo>
                    <a:pt x="4" y="22"/>
                  </a:lnTo>
                  <a:lnTo>
                    <a:pt x="2" y="16"/>
                  </a:lnTo>
                  <a:lnTo>
                    <a:pt x="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5" name="Freeform 205"/>
            <p:cNvSpPr>
              <a:spLocks/>
            </p:cNvSpPr>
            <p:nvPr/>
          </p:nvSpPr>
          <p:spPr bwMode="auto">
            <a:xfrm>
              <a:off x="6824986" y="1829931"/>
              <a:ext cx="256544" cy="145002"/>
            </a:xfrm>
            <a:custGeom>
              <a:avLst/>
              <a:gdLst>
                <a:gd name="T0" fmla="*/ 18 w 230"/>
                <a:gd name="T1" fmla="*/ 6 h 130"/>
                <a:gd name="T2" fmla="*/ 42 w 230"/>
                <a:gd name="T3" fmla="*/ 22 h 130"/>
                <a:gd name="T4" fmla="*/ 66 w 230"/>
                <a:gd name="T5" fmla="*/ 24 h 130"/>
                <a:gd name="T6" fmla="*/ 78 w 230"/>
                <a:gd name="T7" fmla="*/ 4 h 130"/>
                <a:gd name="T8" fmla="*/ 104 w 230"/>
                <a:gd name="T9" fmla="*/ 6 h 130"/>
                <a:gd name="T10" fmla="*/ 112 w 230"/>
                <a:gd name="T11" fmla="*/ 18 h 130"/>
                <a:gd name="T12" fmla="*/ 114 w 230"/>
                <a:gd name="T13" fmla="*/ 26 h 130"/>
                <a:gd name="T14" fmla="*/ 130 w 230"/>
                <a:gd name="T15" fmla="*/ 28 h 130"/>
                <a:gd name="T16" fmla="*/ 146 w 230"/>
                <a:gd name="T17" fmla="*/ 38 h 130"/>
                <a:gd name="T18" fmla="*/ 170 w 230"/>
                <a:gd name="T19" fmla="*/ 60 h 130"/>
                <a:gd name="T20" fmla="*/ 192 w 230"/>
                <a:gd name="T21" fmla="*/ 70 h 130"/>
                <a:gd name="T22" fmla="*/ 216 w 230"/>
                <a:gd name="T23" fmla="*/ 84 h 130"/>
                <a:gd name="T24" fmla="*/ 226 w 230"/>
                <a:gd name="T25" fmla="*/ 86 h 130"/>
                <a:gd name="T26" fmla="*/ 230 w 230"/>
                <a:gd name="T27" fmla="*/ 96 h 130"/>
                <a:gd name="T28" fmla="*/ 220 w 230"/>
                <a:gd name="T29" fmla="*/ 100 h 130"/>
                <a:gd name="T30" fmla="*/ 206 w 230"/>
                <a:gd name="T31" fmla="*/ 92 h 130"/>
                <a:gd name="T32" fmla="*/ 186 w 230"/>
                <a:gd name="T33" fmla="*/ 122 h 130"/>
                <a:gd name="T34" fmla="*/ 170 w 230"/>
                <a:gd name="T35" fmla="*/ 130 h 130"/>
                <a:gd name="T36" fmla="*/ 150 w 230"/>
                <a:gd name="T37" fmla="*/ 128 h 130"/>
                <a:gd name="T38" fmla="*/ 148 w 230"/>
                <a:gd name="T39" fmla="*/ 112 h 130"/>
                <a:gd name="T40" fmla="*/ 132 w 230"/>
                <a:gd name="T41" fmla="*/ 106 h 130"/>
                <a:gd name="T42" fmla="*/ 108 w 230"/>
                <a:gd name="T43" fmla="*/ 92 h 130"/>
                <a:gd name="T44" fmla="*/ 78 w 230"/>
                <a:gd name="T45" fmla="*/ 74 h 130"/>
                <a:gd name="T46" fmla="*/ 54 w 230"/>
                <a:gd name="T47" fmla="*/ 76 h 130"/>
                <a:gd name="T48" fmla="*/ 30 w 230"/>
                <a:gd name="T49" fmla="*/ 92 h 130"/>
                <a:gd name="T50" fmla="*/ 24 w 230"/>
                <a:gd name="T51" fmla="*/ 68 h 130"/>
                <a:gd name="T52" fmla="*/ 8 w 230"/>
                <a:gd name="T53" fmla="*/ 52 h 130"/>
                <a:gd name="T54" fmla="*/ 0 w 230"/>
                <a:gd name="T55" fmla="*/ 36 h 130"/>
                <a:gd name="T56" fmla="*/ 8 w 230"/>
                <a:gd name="T57" fmla="*/ 30 h 130"/>
                <a:gd name="T58" fmla="*/ 22 w 230"/>
                <a:gd name="T59" fmla="*/ 36 h 130"/>
                <a:gd name="T60" fmla="*/ 22 w 230"/>
                <a:gd name="T61" fmla="*/ 22 h 130"/>
                <a:gd name="T62" fmla="*/ 10 w 230"/>
                <a:gd name="T63" fmla="*/ 1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0" h="130">
                  <a:moveTo>
                    <a:pt x="6" y="6"/>
                  </a:moveTo>
                  <a:lnTo>
                    <a:pt x="18" y="6"/>
                  </a:lnTo>
                  <a:lnTo>
                    <a:pt x="28" y="10"/>
                  </a:lnTo>
                  <a:lnTo>
                    <a:pt x="42" y="22"/>
                  </a:lnTo>
                  <a:lnTo>
                    <a:pt x="50" y="22"/>
                  </a:lnTo>
                  <a:lnTo>
                    <a:pt x="66" y="24"/>
                  </a:lnTo>
                  <a:lnTo>
                    <a:pt x="66" y="14"/>
                  </a:lnTo>
                  <a:lnTo>
                    <a:pt x="78" y="4"/>
                  </a:lnTo>
                  <a:lnTo>
                    <a:pt x="88" y="0"/>
                  </a:lnTo>
                  <a:lnTo>
                    <a:pt x="104" y="6"/>
                  </a:lnTo>
                  <a:lnTo>
                    <a:pt x="110" y="12"/>
                  </a:lnTo>
                  <a:lnTo>
                    <a:pt x="112" y="18"/>
                  </a:lnTo>
                  <a:lnTo>
                    <a:pt x="114" y="22"/>
                  </a:lnTo>
                  <a:lnTo>
                    <a:pt x="114" y="26"/>
                  </a:lnTo>
                  <a:lnTo>
                    <a:pt x="120" y="28"/>
                  </a:lnTo>
                  <a:lnTo>
                    <a:pt x="130" y="28"/>
                  </a:lnTo>
                  <a:lnTo>
                    <a:pt x="140" y="28"/>
                  </a:lnTo>
                  <a:lnTo>
                    <a:pt x="146" y="38"/>
                  </a:lnTo>
                  <a:lnTo>
                    <a:pt x="158" y="52"/>
                  </a:lnTo>
                  <a:lnTo>
                    <a:pt x="170" y="60"/>
                  </a:lnTo>
                  <a:lnTo>
                    <a:pt x="180" y="68"/>
                  </a:lnTo>
                  <a:lnTo>
                    <a:pt x="192" y="70"/>
                  </a:lnTo>
                  <a:lnTo>
                    <a:pt x="204" y="80"/>
                  </a:lnTo>
                  <a:lnTo>
                    <a:pt x="216" y="84"/>
                  </a:lnTo>
                  <a:lnTo>
                    <a:pt x="222" y="86"/>
                  </a:lnTo>
                  <a:lnTo>
                    <a:pt x="226" y="86"/>
                  </a:lnTo>
                  <a:lnTo>
                    <a:pt x="228" y="88"/>
                  </a:lnTo>
                  <a:lnTo>
                    <a:pt x="230" y="96"/>
                  </a:lnTo>
                  <a:lnTo>
                    <a:pt x="230" y="100"/>
                  </a:lnTo>
                  <a:lnTo>
                    <a:pt x="220" y="100"/>
                  </a:lnTo>
                  <a:lnTo>
                    <a:pt x="212" y="96"/>
                  </a:lnTo>
                  <a:lnTo>
                    <a:pt x="206" y="92"/>
                  </a:lnTo>
                  <a:lnTo>
                    <a:pt x="196" y="108"/>
                  </a:lnTo>
                  <a:lnTo>
                    <a:pt x="186" y="122"/>
                  </a:lnTo>
                  <a:lnTo>
                    <a:pt x="178" y="128"/>
                  </a:lnTo>
                  <a:lnTo>
                    <a:pt x="170" y="130"/>
                  </a:lnTo>
                  <a:lnTo>
                    <a:pt x="160" y="128"/>
                  </a:lnTo>
                  <a:lnTo>
                    <a:pt x="150" y="128"/>
                  </a:lnTo>
                  <a:lnTo>
                    <a:pt x="150" y="120"/>
                  </a:lnTo>
                  <a:lnTo>
                    <a:pt x="148" y="112"/>
                  </a:lnTo>
                  <a:lnTo>
                    <a:pt x="140" y="108"/>
                  </a:lnTo>
                  <a:lnTo>
                    <a:pt x="132" y="106"/>
                  </a:lnTo>
                  <a:lnTo>
                    <a:pt x="122" y="100"/>
                  </a:lnTo>
                  <a:lnTo>
                    <a:pt x="108" y="92"/>
                  </a:lnTo>
                  <a:lnTo>
                    <a:pt x="92" y="80"/>
                  </a:lnTo>
                  <a:lnTo>
                    <a:pt x="78" y="74"/>
                  </a:lnTo>
                  <a:lnTo>
                    <a:pt x="66" y="76"/>
                  </a:lnTo>
                  <a:lnTo>
                    <a:pt x="54" y="76"/>
                  </a:lnTo>
                  <a:lnTo>
                    <a:pt x="46" y="82"/>
                  </a:lnTo>
                  <a:lnTo>
                    <a:pt x="30" y="92"/>
                  </a:lnTo>
                  <a:lnTo>
                    <a:pt x="28" y="80"/>
                  </a:lnTo>
                  <a:lnTo>
                    <a:pt x="24" y="68"/>
                  </a:lnTo>
                  <a:lnTo>
                    <a:pt x="18" y="62"/>
                  </a:lnTo>
                  <a:lnTo>
                    <a:pt x="8" y="52"/>
                  </a:lnTo>
                  <a:lnTo>
                    <a:pt x="0" y="42"/>
                  </a:lnTo>
                  <a:lnTo>
                    <a:pt x="0" y="36"/>
                  </a:lnTo>
                  <a:lnTo>
                    <a:pt x="2" y="28"/>
                  </a:lnTo>
                  <a:lnTo>
                    <a:pt x="8" y="30"/>
                  </a:lnTo>
                  <a:lnTo>
                    <a:pt x="12" y="36"/>
                  </a:lnTo>
                  <a:lnTo>
                    <a:pt x="22" y="36"/>
                  </a:lnTo>
                  <a:lnTo>
                    <a:pt x="24" y="32"/>
                  </a:lnTo>
                  <a:lnTo>
                    <a:pt x="22" y="22"/>
                  </a:lnTo>
                  <a:lnTo>
                    <a:pt x="18" y="16"/>
                  </a:lnTo>
                  <a:lnTo>
                    <a:pt x="10" y="10"/>
                  </a:lnTo>
                  <a:lnTo>
                    <a:pt x="6"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6" name="Freeform 206"/>
            <p:cNvSpPr>
              <a:spLocks/>
            </p:cNvSpPr>
            <p:nvPr/>
          </p:nvSpPr>
          <p:spPr bwMode="auto">
            <a:xfrm>
              <a:off x="7123917" y="1818778"/>
              <a:ext cx="140542" cy="80308"/>
            </a:xfrm>
            <a:custGeom>
              <a:avLst/>
              <a:gdLst>
                <a:gd name="T0" fmla="*/ 12 w 126"/>
                <a:gd name="T1" fmla="*/ 60 h 72"/>
                <a:gd name="T2" fmla="*/ 20 w 126"/>
                <a:gd name="T3" fmla="*/ 58 h 72"/>
                <a:gd name="T4" fmla="*/ 28 w 126"/>
                <a:gd name="T5" fmla="*/ 56 h 72"/>
                <a:gd name="T6" fmla="*/ 36 w 126"/>
                <a:gd name="T7" fmla="*/ 52 h 72"/>
                <a:gd name="T8" fmla="*/ 42 w 126"/>
                <a:gd name="T9" fmla="*/ 44 h 72"/>
                <a:gd name="T10" fmla="*/ 32 w 126"/>
                <a:gd name="T11" fmla="*/ 40 h 72"/>
                <a:gd name="T12" fmla="*/ 20 w 126"/>
                <a:gd name="T13" fmla="*/ 32 h 72"/>
                <a:gd name="T14" fmla="*/ 16 w 126"/>
                <a:gd name="T15" fmla="*/ 36 h 72"/>
                <a:gd name="T16" fmla="*/ 6 w 126"/>
                <a:gd name="T17" fmla="*/ 34 h 72"/>
                <a:gd name="T18" fmla="*/ 0 w 126"/>
                <a:gd name="T19" fmla="*/ 32 h 72"/>
                <a:gd name="T20" fmla="*/ 2 w 126"/>
                <a:gd name="T21" fmla="*/ 28 h 72"/>
                <a:gd name="T22" fmla="*/ 6 w 126"/>
                <a:gd name="T23" fmla="*/ 20 h 72"/>
                <a:gd name="T24" fmla="*/ 6 w 126"/>
                <a:gd name="T25" fmla="*/ 8 h 72"/>
                <a:gd name="T26" fmla="*/ 18 w 126"/>
                <a:gd name="T27" fmla="*/ 6 h 72"/>
                <a:gd name="T28" fmla="*/ 24 w 126"/>
                <a:gd name="T29" fmla="*/ 8 h 72"/>
                <a:gd name="T30" fmla="*/ 30 w 126"/>
                <a:gd name="T31" fmla="*/ 10 h 72"/>
                <a:gd name="T32" fmla="*/ 38 w 126"/>
                <a:gd name="T33" fmla="*/ 12 h 72"/>
                <a:gd name="T34" fmla="*/ 38 w 126"/>
                <a:gd name="T35" fmla="*/ 4 h 72"/>
                <a:gd name="T36" fmla="*/ 48 w 126"/>
                <a:gd name="T37" fmla="*/ 0 h 72"/>
                <a:gd name="T38" fmla="*/ 56 w 126"/>
                <a:gd name="T39" fmla="*/ 2 h 72"/>
                <a:gd name="T40" fmla="*/ 62 w 126"/>
                <a:gd name="T41" fmla="*/ 4 h 72"/>
                <a:gd name="T42" fmla="*/ 68 w 126"/>
                <a:gd name="T43" fmla="*/ 6 h 72"/>
                <a:gd name="T44" fmla="*/ 86 w 126"/>
                <a:gd name="T45" fmla="*/ 6 h 72"/>
                <a:gd name="T46" fmla="*/ 100 w 126"/>
                <a:gd name="T47" fmla="*/ 6 h 72"/>
                <a:gd name="T48" fmla="*/ 112 w 126"/>
                <a:gd name="T49" fmla="*/ 6 h 72"/>
                <a:gd name="T50" fmla="*/ 126 w 126"/>
                <a:gd name="T51" fmla="*/ 12 h 72"/>
                <a:gd name="T52" fmla="*/ 122 w 126"/>
                <a:gd name="T53" fmla="*/ 18 h 72"/>
                <a:gd name="T54" fmla="*/ 118 w 126"/>
                <a:gd name="T55" fmla="*/ 24 h 72"/>
                <a:gd name="T56" fmla="*/ 114 w 126"/>
                <a:gd name="T57" fmla="*/ 30 h 72"/>
                <a:gd name="T58" fmla="*/ 106 w 126"/>
                <a:gd name="T59" fmla="*/ 36 h 72"/>
                <a:gd name="T60" fmla="*/ 100 w 126"/>
                <a:gd name="T61" fmla="*/ 42 h 72"/>
                <a:gd name="T62" fmla="*/ 88 w 126"/>
                <a:gd name="T63" fmla="*/ 50 h 72"/>
                <a:gd name="T64" fmla="*/ 76 w 126"/>
                <a:gd name="T65" fmla="*/ 52 h 72"/>
                <a:gd name="T66" fmla="*/ 68 w 126"/>
                <a:gd name="T67" fmla="*/ 52 h 72"/>
                <a:gd name="T68" fmla="*/ 60 w 126"/>
                <a:gd name="T69" fmla="*/ 56 h 72"/>
                <a:gd name="T70" fmla="*/ 56 w 126"/>
                <a:gd name="T71" fmla="*/ 58 h 72"/>
                <a:gd name="T72" fmla="*/ 50 w 126"/>
                <a:gd name="T73" fmla="*/ 64 h 72"/>
                <a:gd name="T74" fmla="*/ 50 w 126"/>
                <a:gd name="T75" fmla="*/ 68 h 72"/>
                <a:gd name="T76" fmla="*/ 44 w 126"/>
                <a:gd name="T77" fmla="*/ 72 h 72"/>
                <a:gd name="T78" fmla="*/ 38 w 126"/>
                <a:gd name="T79" fmla="*/ 72 h 72"/>
                <a:gd name="T80" fmla="*/ 30 w 126"/>
                <a:gd name="T81" fmla="*/ 72 h 72"/>
                <a:gd name="T82" fmla="*/ 24 w 126"/>
                <a:gd name="T83" fmla="*/ 70 h 72"/>
                <a:gd name="T84" fmla="*/ 18 w 126"/>
                <a:gd name="T85" fmla="*/ 70 h 72"/>
                <a:gd name="T86" fmla="*/ 10 w 126"/>
                <a:gd name="T87" fmla="*/ 70 h 72"/>
                <a:gd name="T88" fmla="*/ 12 w 126"/>
                <a:gd name="T89"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6" h="72">
                  <a:moveTo>
                    <a:pt x="12" y="60"/>
                  </a:moveTo>
                  <a:lnTo>
                    <a:pt x="20" y="58"/>
                  </a:lnTo>
                  <a:lnTo>
                    <a:pt x="28" y="56"/>
                  </a:lnTo>
                  <a:lnTo>
                    <a:pt x="36" y="52"/>
                  </a:lnTo>
                  <a:lnTo>
                    <a:pt x="42" y="44"/>
                  </a:lnTo>
                  <a:lnTo>
                    <a:pt x="32" y="40"/>
                  </a:lnTo>
                  <a:lnTo>
                    <a:pt x="20" y="32"/>
                  </a:lnTo>
                  <a:lnTo>
                    <a:pt x="16" y="36"/>
                  </a:lnTo>
                  <a:lnTo>
                    <a:pt x="6" y="34"/>
                  </a:lnTo>
                  <a:lnTo>
                    <a:pt x="0" y="32"/>
                  </a:lnTo>
                  <a:lnTo>
                    <a:pt x="2" y="28"/>
                  </a:lnTo>
                  <a:lnTo>
                    <a:pt x="6" y="20"/>
                  </a:lnTo>
                  <a:lnTo>
                    <a:pt x="6" y="8"/>
                  </a:lnTo>
                  <a:lnTo>
                    <a:pt x="18" y="6"/>
                  </a:lnTo>
                  <a:lnTo>
                    <a:pt x="24" y="8"/>
                  </a:lnTo>
                  <a:lnTo>
                    <a:pt x="30" y="10"/>
                  </a:lnTo>
                  <a:lnTo>
                    <a:pt x="38" y="12"/>
                  </a:lnTo>
                  <a:lnTo>
                    <a:pt x="38" y="4"/>
                  </a:lnTo>
                  <a:lnTo>
                    <a:pt x="48" y="0"/>
                  </a:lnTo>
                  <a:lnTo>
                    <a:pt x="56" y="2"/>
                  </a:lnTo>
                  <a:lnTo>
                    <a:pt x="62" y="4"/>
                  </a:lnTo>
                  <a:lnTo>
                    <a:pt x="68" y="6"/>
                  </a:lnTo>
                  <a:lnTo>
                    <a:pt x="86" y="6"/>
                  </a:lnTo>
                  <a:lnTo>
                    <a:pt x="100" y="6"/>
                  </a:lnTo>
                  <a:lnTo>
                    <a:pt x="112" y="6"/>
                  </a:lnTo>
                  <a:lnTo>
                    <a:pt x="126" y="12"/>
                  </a:lnTo>
                  <a:lnTo>
                    <a:pt x="122" y="18"/>
                  </a:lnTo>
                  <a:lnTo>
                    <a:pt x="118" y="24"/>
                  </a:lnTo>
                  <a:lnTo>
                    <a:pt x="114" y="30"/>
                  </a:lnTo>
                  <a:lnTo>
                    <a:pt x="106" y="36"/>
                  </a:lnTo>
                  <a:lnTo>
                    <a:pt x="100" y="42"/>
                  </a:lnTo>
                  <a:lnTo>
                    <a:pt x="88" y="50"/>
                  </a:lnTo>
                  <a:lnTo>
                    <a:pt x="76" y="52"/>
                  </a:lnTo>
                  <a:lnTo>
                    <a:pt x="68" y="52"/>
                  </a:lnTo>
                  <a:lnTo>
                    <a:pt x="60" y="56"/>
                  </a:lnTo>
                  <a:lnTo>
                    <a:pt x="56" y="58"/>
                  </a:lnTo>
                  <a:lnTo>
                    <a:pt x="50" y="64"/>
                  </a:lnTo>
                  <a:lnTo>
                    <a:pt x="50" y="68"/>
                  </a:lnTo>
                  <a:lnTo>
                    <a:pt x="44" y="72"/>
                  </a:lnTo>
                  <a:lnTo>
                    <a:pt x="38" y="72"/>
                  </a:lnTo>
                  <a:lnTo>
                    <a:pt x="30" y="72"/>
                  </a:lnTo>
                  <a:lnTo>
                    <a:pt x="24" y="70"/>
                  </a:lnTo>
                  <a:lnTo>
                    <a:pt x="18" y="70"/>
                  </a:lnTo>
                  <a:lnTo>
                    <a:pt x="10" y="70"/>
                  </a:lnTo>
                  <a:lnTo>
                    <a:pt x="12" y="6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7" name="Freeform 207"/>
            <p:cNvSpPr>
              <a:spLocks/>
            </p:cNvSpPr>
            <p:nvPr/>
          </p:nvSpPr>
          <p:spPr bwMode="auto">
            <a:xfrm>
              <a:off x="6869603" y="1769700"/>
              <a:ext cx="301161" cy="171771"/>
            </a:xfrm>
            <a:custGeom>
              <a:avLst/>
              <a:gdLst>
                <a:gd name="T0" fmla="*/ 0 w 270"/>
                <a:gd name="T1" fmla="*/ 10 h 154"/>
                <a:gd name="T2" fmla="*/ 74 w 270"/>
                <a:gd name="T3" fmla="*/ 18 h 154"/>
                <a:gd name="T4" fmla="*/ 110 w 270"/>
                <a:gd name="T5" fmla="*/ 38 h 154"/>
                <a:gd name="T6" fmla="*/ 136 w 270"/>
                <a:gd name="T7" fmla="*/ 36 h 154"/>
                <a:gd name="T8" fmla="*/ 152 w 270"/>
                <a:gd name="T9" fmla="*/ 50 h 154"/>
                <a:gd name="T10" fmla="*/ 160 w 270"/>
                <a:gd name="T11" fmla="*/ 62 h 154"/>
                <a:gd name="T12" fmla="*/ 170 w 270"/>
                <a:gd name="T13" fmla="*/ 68 h 154"/>
                <a:gd name="T14" fmla="*/ 194 w 270"/>
                <a:gd name="T15" fmla="*/ 82 h 154"/>
                <a:gd name="T16" fmla="*/ 202 w 270"/>
                <a:gd name="T17" fmla="*/ 92 h 154"/>
                <a:gd name="T18" fmla="*/ 214 w 270"/>
                <a:gd name="T19" fmla="*/ 74 h 154"/>
                <a:gd name="T20" fmla="*/ 228 w 270"/>
                <a:gd name="T21" fmla="*/ 64 h 154"/>
                <a:gd name="T22" fmla="*/ 230 w 270"/>
                <a:gd name="T23" fmla="*/ 72 h 154"/>
                <a:gd name="T24" fmla="*/ 232 w 270"/>
                <a:gd name="T25" fmla="*/ 78 h 154"/>
                <a:gd name="T26" fmla="*/ 244 w 270"/>
                <a:gd name="T27" fmla="*/ 80 h 154"/>
                <a:gd name="T28" fmla="*/ 260 w 270"/>
                <a:gd name="T29" fmla="*/ 84 h 154"/>
                <a:gd name="T30" fmla="*/ 264 w 270"/>
                <a:gd name="T31" fmla="*/ 96 h 154"/>
                <a:gd name="T32" fmla="*/ 240 w 270"/>
                <a:gd name="T33" fmla="*/ 104 h 154"/>
                <a:gd name="T34" fmla="*/ 226 w 270"/>
                <a:gd name="T35" fmla="*/ 102 h 154"/>
                <a:gd name="T36" fmla="*/ 238 w 270"/>
                <a:gd name="T37" fmla="*/ 92 h 154"/>
                <a:gd name="T38" fmla="*/ 226 w 270"/>
                <a:gd name="T39" fmla="*/ 92 h 154"/>
                <a:gd name="T40" fmla="*/ 216 w 270"/>
                <a:gd name="T41" fmla="*/ 100 h 154"/>
                <a:gd name="T42" fmla="*/ 208 w 270"/>
                <a:gd name="T43" fmla="*/ 112 h 154"/>
                <a:gd name="T44" fmla="*/ 194 w 270"/>
                <a:gd name="T45" fmla="*/ 118 h 154"/>
                <a:gd name="T46" fmla="*/ 200 w 270"/>
                <a:gd name="T47" fmla="*/ 124 h 154"/>
                <a:gd name="T48" fmla="*/ 210 w 270"/>
                <a:gd name="T49" fmla="*/ 132 h 154"/>
                <a:gd name="T50" fmla="*/ 206 w 270"/>
                <a:gd name="T51" fmla="*/ 152 h 154"/>
                <a:gd name="T52" fmla="*/ 190 w 270"/>
                <a:gd name="T53" fmla="*/ 152 h 154"/>
                <a:gd name="T54" fmla="*/ 182 w 270"/>
                <a:gd name="T55" fmla="*/ 138 h 154"/>
                <a:gd name="T56" fmla="*/ 164 w 270"/>
                <a:gd name="T57" fmla="*/ 134 h 154"/>
                <a:gd name="T58" fmla="*/ 140 w 270"/>
                <a:gd name="T59" fmla="*/ 122 h 154"/>
                <a:gd name="T60" fmla="*/ 118 w 270"/>
                <a:gd name="T61" fmla="*/ 106 h 154"/>
                <a:gd name="T62" fmla="*/ 104 w 270"/>
                <a:gd name="T63" fmla="*/ 88 h 154"/>
                <a:gd name="T64" fmla="*/ 80 w 270"/>
                <a:gd name="T65" fmla="*/ 82 h 154"/>
                <a:gd name="T66" fmla="*/ 72 w 270"/>
                <a:gd name="T67" fmla="*/ 72 h 154"/>
                <a:gd name="T68" fmla="*/ 64 w 270"/>
                <a:gd name="T69" fmla="*/ 60 h 154"/>
                <a:gd name="T70" fmla="*/ 38 w 270"/>
                <a:gd name="T71" fmla="*/ 58 h 154"/>
                <a:gd name="T72" fmla="*/ 26 w 270"/>
                <a:gd name="T73" fmla="*/ 74 h 154"/>
                <a:gd name="T74" fmla="*/ 10 w 270"/>
                <a:gd name="T75" fmla="*/ 7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0" h="154">
                  <a:moveTo>
                    <a:pt x="10" y="76"/>
                  </a:moveTo>
                  <a:lnTo>
                    <a:pt x="0" y="10"/>
                  </a:lnTo>
                  <a:lnTo>
                    <a:pt x="34" y="0"/>
                  </a:lnTo>
                  <a:lnTo>
                    <a:pt x="74" y="18"/>
                  </a:lnTo>
                  <a:lnTo>
                    <a:pt x="92" y="40"/>
                  </a:lnTo>
                  <a:lnTo>
                    <a:pt x="110" y="38"/>
                  </a:lnTo>
                  <a:lnTo>
                    <a:pt x="124" y="36"/>
                  </a:lnTo>
                  <a:lnTo>
                    <a:pt x="136" y="36"/>
                  </a:lnTo>
                  <a:lnTo>
                    <a:pt x="146" y="44"/>
                  </a:lnTo>
                  <a:lnTo>
                    <a:pt x="152" y="50"/>
                  </a:lnTo>
                  <a:lnTo>
                    <a:pt x="158" y="56"/>
                  </a:lnTo>
                  <a:lnTo>
                    <a:pt x="160" y="62"/>
                  </a:lnTo>
                  <a:lnTo>
                    <a:pt x="162" y="66"/>
                  </a:lnTo>
                  <a:lnTo>
                    <a:pt x="170" y="68"/>
                  </a:lnTo>
                  <a:lnTo>
                    <a:pt x="174" y="82"/>
                  </a:lnTo>
                  <a:lnTo>
                    <a:pt x="194" y="82"/>
                  </a:lnTo>
                  <a:lnTo>
                    <a:pt x="196" y="90"/>
                  </a:lnTo>
                  <a:lnTo>
                    <a:pt x="202" y="92"/>
                  </a:lnTo>
                  <a:lnTo>
                    <a:pt x="208" y="82"/>
                  </a:lnTo>
                  <a:lnTo>
                    <a:pt x="214" y="74"/>
                  </a:lnTo>
                  <a:lnTo>
                    <a:pt x="218" y="72"/>
                  </a:lnTo>
                  <a:lnTo>
                    <a:pt x="228" y="64"/>
                  </a:lnTo>
                  <a:lnTo>
                    <a:pt x="234" y="64"/>
                  </a:lnTo>
                  <a:lnTo>
                    <a:pt x="230" y="72"/>
                  </a:lnTo>
                  <a:lnTo>
                    <a:pt x="228" y="76"/>
                  </a:lnTo>
                  <a:lnTo>
                    <a:pt x="232" y="78"/>
                  </a:lnTo>
                  <a:lnTo>
                    <a:pt x="234" y="78"/>
                  </a:lnTo>
                  <a:lnTo>
                    <a:pt x="244" y="80"/>
                  </a:lnTo>
                  <a:lnTo>
                    <a:pt x="248" y="76"/>
                  </a:lnTo>
                  <a:lnTo>
                    <a:pt x="260" y="84"/>
                  </a:lnTo>
                  <a:lnTo>
                    <a:pt x="270" y="88"/>
                  </a:lnTo>
                  <a:lnTo>
                    <a:pt x="264" y="96"/>
                  </a:lnTo>
                  <a:lnTo>
                    <a:pt x="254" y="100"/>
                  </a:lnTo>
                  <a:lnTo>
                    <a:pt x="240" y="104"/>
                  </a:lnTo>
                  <a:lnTo>
                    <a:pt x="234" y="102"/>
                  </a:lnTo>
                  <a:lnTo>
                    <a:pt x="226" y="102"/>
                  </a:lnTo>
                  <a:lnTo>
                    <a:pt x="238" y="96"/>
                  </a:lnTo>
                  <a:lnTo>
                    <a:pt x="238" y="92"/>
                  </a:lnTo>
                  <a:lnTo>
                    <a:pt x="230" y="86"/>
                  </a:lnTo>
                  <a:lnTo>
                    <a:pt x="226" y="92"/>
                  </a:lnTo>
                  <a:lnTo>
                    <a:pt x="216" y="90"/>
                  </a:lnTo>
                  <a:lnTo>
                    <a:pt x="216" y="100"/>
                  </a:lnTo>
                  <a:lnTo>
                    <a:pt x="210" y="102"/>
                  </a:lnTo>
                  <a:lnTo>
                    <a:pt x="208" y="112"/>
                  </a:lnTo>
                  <a:lnTo>
                    <a:pt x="194" y="112"/>
                  </a:lnTo>
                  <a:lnTo>
                    <a:pt x="194" y="118"/>
                  </a:lnTo>
                  <a:lnTo>
                    <a:pt x="196" y="120"/>
                  </a:lnTo>
                  <a:lnTo>
                    <a:pt x="200" y="124"/>
                  </a:lnTo>
                  <a:lnTo>
                    <a:pt x="206" y="128"/>
                  </a:lnTo>
                  <a:lnTo>
                    <a:pt x="210" y="132"/>
                  </a:lnTo>
                  <a:lnTo>
                    <a:pt x="210" y="142"/>
                  </a:lnTo>
                  <a:lnTo>
                    <a:pt x="206" y="152"/>
                  </a:lnTo>
                  <a:lnTo>
                    <a:pt x="200" y="154"/>
                  </a:lnTo>
                  <a:lnTo>
                    <a:pt x="190" y="152"/>
                  </a:lnTo>
                  <a:lnTo>
                    <a:pt x="188" y="142"/>
                  </a:lnTo>
                  <a:lnTo>
                    <a:pt x="182" y="138"/>
                  </a:lnTo>
                  <a:lnTo>
                    <a:pt x="176" y="138"/>
                  </a:lnTo>
                  <a:lnTo>
                    <a:pt x="164" y="134"/>
                  </a:lnTo>
                  <a:lnTo>
                    <a:pt x="152" y="124"/>
                  </a:lnTo>
                  <a:lnTo>
                    <a:pt x="140" y="122"/>
                  </a:lnTo>
                  <a:lnTo>
                    <a:pt x="130" y="114"/>
                  </a:lnTo>
                  <a:lnTo>
                    <a:pt x="118" y="106"/>
                  </a:lnTo>
                  <a:lnTo>
                    <a:pt x="110" y="96"/>
                  </a:lnTo>
                  <a:lnTo>
                    <a:pt x="104" y="88"/>
                  </a:lnTo>
                  <a:lnTo>
                    <a:pt x="100" y="82"/>
                  </a:lnTo>
                  <a:lnTo>
                    <a:pt x="80" y="82"/>
                  </a:lnTo>
                  <a:lnTo>
                    <a:pt x="74" y="80"/>
                  </a:lnTo>
                  <a:lnTo>
                    <a:pt x="72" y="72"/>
                  </a:lnTo>
                  <a:lnTo>
                    <a:pt x="70" y="66"/>
                  </a:lnTo>
                  <a:lnTo>
                    <a:pt x="64" y="60"/>
                  </a:lnTo>
                  <a:lnTo>
                    <a:pt x="48" y="54"/>
                  </a:lnTo>
                  <a:lnTo>
                    <a:pt x="38" y="58"/>
                  </a:lnTo>
                  <a:lnTo>
                    <a:pt x="26" y="68"/>
                  </a:lnTo>
                  <a:lnTo>
                    <a:pt x="26" y="74"/>
                  </a:lnTo>
                  <a:lnTo>
                    <a:pt x="26" y="78"/>
                  </a:lnTo>
                  <a:lnTo>
                    <a:pt x="10" y="7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8" name="Freeform 208"/>
            <p:cNvSpPr>
              <a:spLocks/>
            </p:cNvSpPr>
            <p:nvPr/>
          </p:nvSpPr>
          <p:spPr bwMode="auto">
            <a:xfrm>
              <a:off x="6700060" y="1571159"/>
              <a:ext cx="635785" cy="301158"/>
            </a:xfrm>
            <a:custGeom>
              <a:avLst/>
              <a:gdLst>
                <a:gd name="T0" fmla="*/ 108 w 570"/>
                <a:gd name="T1" fmla="*/ 248 h 270"/>
                <a:gd name="T2" fmla="*/ 102 w 570"/>
                <a:gd name="T3" fmla="*/ 236 h 270"/>
                <a:gd name="T4" fmla="*/ 84 w 570"/>
                <a:gd name="T5" fmla="*/ 222 h 270"/>
                <a:gd name="T6" fmla="*/ 58 w 570"/>
                <a:gd name="T7" fmla="*/ 194 h 270"/>
                <a:gd name="T8" fmla="*/ 70 w 570"/>
                <a:gd name="T9" fmla="*/ 184 h 270"/>
                <a:gd name="T10" fmla="*/ 92 w 570"/>
                <a:gd name="T11" fmla="*/ 168 h 270"/>
                <a:gd name="T12" fmla="*/ 80 w 570"/>
                <a:gd name="T13" fmla="*/ 152 h 270"/>
                <a:gd name="T14" fmla="*/ 64 w 570"/>
                <a:gd name="T15" fmla="*/ 152 h 270"/>
                <a:gd name="T16" fmla="*/ 36 w 570"/>
                <a:gd name="T17" fmla="*/ 152 h 270"/>
                <a:gd name="T18" fmla="*/ 10 w 570"/>
                <a:gd name="T19" fmla="*/ 126 h 270"/>
                <a:gd name="T20" fmla="*/ 0 w 570"/>
                <a:gd name="T21" fmla="*/ 126 h 270"/>
                <a:gd name="T22" fmla="*/ 10 w 570"/>
                <a:gd name="T23" fmla="*/ 88 h 270"/>
                <a:gd name="T24" fmla="*/ 24 w 570"/>
                <a:gd name="T25" fmla="*/ 82 h 270"/>
                <a:gd name="T26" fmla="*/ 86 w 570"/>
                <a:gd name="T27" fmla="*/ 72 h 270"/>
                <a:gd name="T28" fmla="*/ 122 w 570"/>
                <a:gd name="T29" fmla="*/ 86 h 270"/>
                <a:gd name="T30" fmla="*/ 170 w 570"/>
                <a:gd name="T31" fmla="*/ 86 h 270"/>
                <a:gd name="T32" fmla="*/ 202 w 570"/>
                <a:gd name="T33" fmla="*/ 84 h 270"/>
                <a:gd name="T34" fmla="*/ 184 w 570"/>
                <a:gd name="T35" fmla="*/ 56 h 270"/>
                <a:gd name="T36" fmla="*/ 188 w 570"/>
                <a:gd name="T37" fmla="*/ 36 h 270"/>
                <a:gd name="T38" fmla="*/ 270 w 570"/>
                <a:gd name="T39" fmla="*/ 10 h 270"/>
                <a:gd name="T40" fmla="*/ 320 w 570"/>
                <a:gd name="T41" fmla="*/ 22 h 270"/>
                <a:gd name="T42" fmla="*/ 370 w 570"/>
                <a:gd name="T43" fmla="*/ 32 h 270"/>
                <a:gd name="T44" fmla="*/ 396 w 570"/>
                <a:gd name="T45" fmla="*/ 28 h 270"/>
                <a:gd name="T46" fmla="*/ 472 w 570"/>
                <a:gd name="T47" fmla="*/ 84 h 270"/>
                <a:gd name="T48" fmla="*/ 486 w 570"/>
                <a:gd name="T49" fmla="*/ 84 h 270"/>
                <a:gd name="T50" fmla="*/ 534 w 570"/>
                <a:gd name="T51" fmla="*/ 94 h 270"/>
                <a:gd name="T52" fmla="*/ 564 w 570"/>
                <a:gd name="T53" fmla="*/ 112 h 270"/>
                <a:gd name="T54" fmla="*/ 544 w 570"/>
                <a:gd name="T55" fmla="*/ 130 h 270"/>
                <a:gd name="T56" fmla="*/ 540 w 570"/>
                <a:gd name="T57" fmla="*/ 154 h 270"/>
                <a:gd name="T58" fmla="*/ 522 w 570"/>
                <a:gd name="T59" fmla="*/ 160 h 270"/>
                <a:gd name="T60" fmla="*/ 510 w 570"/>
                <a:gd name="T61" fmla="*/ 186 h 270"/>
                <a:gd name="T62" fmla="*/ 510 w 570"/>
                <a:gd name="T63" fmla="*/ 210 h 270"/>
                <a:gd name="T64" fmla="*/ 492 w 570"/>
                <a:gd name="T65" fmla="*/ 228 h 270"/>
                <a:gd name="T66" fmla="*/ 448 w 570"/>
                <a:gd name="T67" fmla="*/ 228 h 270"/>
                <a:gd name="T68" fmla="*/ 418 w 570"/>
                <a:gd name="T69" fmla="*/ 234 h 270"/>
                <a:gd name="T70" fmla="*/ 386 w 570"/>
                <a:gd name="T71" fmla="*/ 242 h 270"/>
                <a:gd name="T72" fmla="*/ 358 w 570"/>
                <a:gd name="T73" fmla="*/ 264 h 270"/>
                <a:gd name="T74" fmla="*/ 346 w 570"/>
                <a:gd name="T75" fmla="*/ 260 h 270"/>
                <a:gd name="T76" fmla="*/ 314 w 570"/>
                <a:gd name="T77" fmla="*/ 244 h 270"/>
                <a:gd name="T78" fmla="*/ 244 w 570"/>
                <a:gd name="T79" fmla="*/ 218 h 270"/>
                <a:gd name="T80" fmla="*/ 152 w 570"/>
                <a:gd name="T81" fmla="*/ 188 h 270"/>
                <a:gd name="T82" fmla="*/ 140 w 570"/>
                <a:gd name="T83" fmla="*/ 24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0" h="270">
                  <a:moveTo>
                    <a:pt x="118" y="238"/>
                  </a:moveTo>
                  <a:lnTo>
                    <a:pt x="110" y="240"/>
                  </a:lnTo>
                  <a:lnTo>
                    <a:pt x="108" y="248"/>
                  </a:lnTo>
                  <a:lnTo>
                    <a:pt x="108" y="252"/>
                  </a:lnTo>
                  <a:lnTo>
                    <a:pt x="104" y="248"/>
                  </a:lnTo>
                  <a:lnTo>
                    <a:pt x="102" y="236"/>
                  </a:lnTo>
                  <a:lnTo>
                    <a:pt x="102" y="230"/>
                  </a:lnTo>
                  <a:lnTo>
                    <a:pt x="92" y="224"/>
                  </a:lnTo>
                  <a:lnTo>
                    <a:pt x="84" y="222"/>
                  </a:lnTo>
                  <a:lnTo>
                    <a:pt x="72" y="210"/>
                  </a:lnTo>
                  <a:lnTo>
                    <a:pt x="62" y="200"/>
                  </a:lnTo>
                  <a:lnTo>
                    <a:pt x="58" y="194"/>
                  </a:lnTo>
                  <a:lnTo>
                    <a:pt x="64" y="194"/>
                  </a:lnTo>
                  <a:lnTo>
                    <a:pt x="76" y="196"/>
                  </a:lnTo>
                  <a:lnTo>
                    <a:pt x="70" y="184"/>
                  </a:lnTo>
                  <a:lnTo>
                    <a:pt x="82" y="182"/>
                  </a:lnTo>
                  <a:lnTo>
                    <a:pt x="94" y="182"/>
                  </a:lnTo>
                  <a:lnTo>
                    <a:pt x="92" y="168"/>
                  </a:lnTo>
                  <a:lnTo>
                    <a:pt x="92" y="158"/>
                  </a:lnTo>
                  <a:lnTo>
                    <a:pt x="88" y="152"/>
                  </a:lnTo>
                  <a:lnTo>
                    <a:pt x="80" y="152"/>
                  </a:lnTo>
                  <a:lnTo>
                    <a:pt x="74" y="156"/>
                  </a:lnTo>
                  <a:lnTo>
                    <a:pt x="70" y="154"/>
                  </a:lnTo>
                  <a:lnTo>
                    <a:pt x="64" y="152"/>
                  </a:lnTo>
                  <a:lnTo>
                    <a:pt x="52" y="152"/>
                  </a:lnTo>
                  <a:lnTo>
                    <a:pt x="42" y="162"/>
                  </a:lnTo>
                  <a:lnTo>
                    <a:pt x="36" y="152"/>
                  </a:lnTo>
                  <a:lnTo>
                    <a:pt x="24" y="136"/>
                  </a:lnTo>
                  <a:lnTo>
                    <a:pt x="10" y="136"/>
                  </a:lnTo>
                  <a:lnTo>
                    <a:pt x="10" y="126"/>
                  </a:lnTo>
                  <a:lnTo>
                    <a:pt x="4" y="128"/>
                  </a:lnTo>
                  <a:lnTo>
                    <a:pt x="0" y="128"/>
                  </a:lnTo>
                  <a:lnTo>
                    <a:pt x="0" y="126"/>
                  </a:lnTo>
                  <a:lnTo>
                    <a:pt x="0" y="110"/>
                  </a:lnTo>
                  <a:lnTo>
                    <a:pt x="0" y="96"/>
                  </a:lnTo>
                  <a:lnTo>
                    <a:pt x="10" y="88"/>
                  </a:lnTo>
                  <a:lnTo>
                    <a:pt x="18" y="98"/>
                  </a:lnTo>
                  <a:lnTo>
                    <a:pt x="26" y="94"/>
                  </a:lnTo>
                  <a:lnTo>
                    <a:pt x="24" y="82"/>
                  </a:lnTo>
                  <a:lnTo>
                    <a:pt x="48" y="62"/>
                  </a:lnTo>
                  <a:lnTo>
                    <a:pt x="68" y="66"/>
                  </a:lnTo>
                  <a:lnTo>
                    <a:pt x="86" y="72"/>
                  </a:lnTo>
                  <a:lnTo>
                    <a:pt x="102" y="84"/>
                  </a:lnTo>
                  <a:lnTo>
                    <a:pt x="110" y="82"/>
                  </a:lnTo>
                  <a:lnTo>
                    <a:pt x="122" y="86"/>
                  </a:lnTo>
                  <a:lnTo>
                    <a:pt x="128" y="78"/>
                  </a:lnTo>
                  <a:lnTo>
                    <a:pt x="160" y="78"/>
                  </a:lnTo>
                  <a:lnTo>
                    <a:pt x="170" y="86"/>
                  </a:lnTo>
                  <a:lnTo>
                    <a:pt x="176" y="86"/>
                  </a:lnTo>
                  <a:lnTo>
                    <a:pt x="186" y="84"/>
                  </a:lnTo>
                  <a:lnTo>
                    <a:pt x="202" y="84"/>
                  </a:lnTo>
                  <a:lnTo>
                    <a:pt x="204" y="70"/>
                  </a:lnTo>
                  <a:lnTo>
                    <a:pt x="180" y="62"/>
                  </a:lnTo>
                  <a:lnTo>
                    <a:pt x="184" y="56"/>
                  </a:lnTo>
                  <a:lnTo>
                    <a:pt x="186" y="44"/>
                  </a:lnTo>
                  <a:lnTo>
                    <a:pt x="200" y="42"/>
                  </a:lnTo>
                  <a:lnTo>
                    <a:pt x="188" y="36"/>
                  </a:lnTo>
                  <a:lnTo>
                    <a:pt x="182" y="26"/>
                  </a:lnTo>
                  <a:lnTo>
                    <a:pt x="204" y="24"/>
                  </a:lnTo>
                  <a:lnTo>
                    <a:pt x="270" y="10"/>
                  </a:lnTo>
                  <a:lnTo>
                    <a:pt x="280" y="0"/>
                  </a:lnTo>
                  <a:lnTo>
                    <a:pt x="308" y="4"/>
                  </a:lnTo>
                  <a:lnTo>
                    <a:pt x="320" y="22"/>
                  </a:lnTo>
                  <a:lnTo>
                    <a:pt x="354" y="26"/>
                  </a:lnTo>
                  <a:lnTo>
                    <a:pt x="352" y="32"/>
                  </a:lnTo>
                  <a:lnTo>
                    <a:pt x="370" y="32"/>
                  </a:lnTo>
                  <a:lnTo>
                    <a:pt x="388" y="18"/>
                  </a:lnTo>
                  <a:lnTo>
                    <a:pt x="396" y="18"/>
                  </a:lnTo>
                  <a:lnTo>
                    <a:pt x="396" y="28"/>
                  </a:lnTo>
                  <a:lnTo>
                    <a:pt x="412" y="34"/>
                  </a:lnTo>
                  <a:lnTo>
                    <a:pt x="464" y="82"/>
                  </a:lnTo>
                  <a:lnTo>
                    <a:pt x="472" y="84"/>
                  </a:lnTo>
                  <a:lnTo>
                    <a:pt x="472" y="74"/>
                  </a:lnTo>
                  <a:lnTo>
                    <a:pt x="484" y="76"/>
                  </a:lnTo>
                  <a:lnTo>
                    <a:pt x="486" y="84"/>
                  </a:lnTo>
                  <a:lnTo>
                    <a:pt x="506" y="86"/>
                  </a:lnTo>
                  <a:lnTo>
                    <a:pt x="510" y="78"/>
                  </a:lnTo>
                  <a:lnTo>
                    <a:pt x="534" y="94"/>
                  </a:lnTo>
                  <a:lnTo>
                    <a:pt x="550" y="104"/>
                  </a:lnTo>
                  <a:lnTo>
                    <a:pt x="570" y="108"/>
                  </a:lnTo>
                  <a:lnTo>
                    <a:pt x="564" y="112"/>
                  </a:lnTo>
                  <a:lnTo>
                    <a:pt x="562" y="116"/>
                  </a:lnTo>
                  <a:lnTo>
                    <a:pt x="558" y="120"/>
                  </a:lnTo>
                  <a:lnTo>
                    <a:pt x="544" y="130"/>
                  </a:lnTo>
                  <a:lnTo>
                    <a:pt x="556" y="144"/>
                  </a:lnTo>
                  <a:lnTo>
                    <a:pt x="548" y="152"/>
                  </a:lnTo>
                  <a:lnTo>
                    <a:pt x="540" y="154"/>
                  </a:lnTo>
                  <a:lnTo>
                    <a:pt x="532" y="152"/>
                  </a:lnTo>
                  <a:lnTo>
                    <a:pt x="518" y="148"/>
                  </a:lnTo>
                  <a:lnTo>
                    <a:pt x="522" y="160"/>
                  </a:lnTo>
                  <a:lnTo>
                    <a:pt x="522" y="176"/>
                  </a:lnTo>
                  <a:lnTo>
                    <a:pt x="520" y="184"/>
                  </a:lnTo>
                  <a:lnTo>
                    <a:pt x="510" y="186"/>
                  </a:lnTo>
                  <a:lnTo>
                    <a:pt x="498" y="182"/>
                  </a:lnTo>
                  <a:lnTo>
                    <a:pt x="500" y="190"/>
                  </a:lnTo>
                  <a:lnTo>
                    <a:pt x="510" y="210"/>
                  </a:lnTo>
                  <a:lnTo>
                    <a:pt x="512" y="224"/>
                  </a:lnTo>
                  <a:lnTo>
                    <a:pt x="506" y="234"/>
                  </a:lnTo>
                  <a:lnTo>
                    <a:pt x="492" y="228"/>
                  </a:lnTo>
                  <a:lnTo>
                    <a:pt x="480" y="228"/>
                  </a:lnTo>
                  <a:lnTo>
                    <a:pt x="460" y="228"/>
                  </a:lnTo>
                  <a:lnTo>
                    <a:pt x="448" y="228"/>
                  </a:lnTo>
                  <a:lnTo>
                    <a:pt x="428" y="222"/>
                  </a:lnTo>
                  <a:lnTo>
                    <a:pt x="418" y="226"/>
                  </a:lnTo>
                  <a:lnTo>
                    <a:pt x="418" y="234"/>
                  </a:lnTo>
                  <a:lnTo>
                    <a:pt x="398" y="228"/>
                  </a:lnTo>
                  <a:lnTo>
                    <a:pt x="386" y="230"/>
                  </a:lnTo>
                  <a:lnTo>
                    <a:pt x="386" y="242"/>
                  </a:lnTo>
                  <a:lnTo>
                    <a:pt x="380" y="242"/>
                  </a:lnTo>
                  <a:lnTo>
                    <a:pt x="360" y="260"/>
                  </a:lnTo>
                  <a:lnTo>
                    <a:pt x="358" y="264"/>
                  </a:lnTo>
                  <a:lnTo>
                    <a:pt x="354" y="270"/>
                  </a:lnTo>
                  <a:lnTo>
                    <a:pt x="348" y="268"/>
                  </a:lnTo>
                  <a:lnTo>
                    <a:pt x="346" y="260"/>
                  </a:lnTo>
                  <a:lnTo>
                    <a:pt x="326" y="260"/>
                  </a:lnTo>
                  <a:lnTo>
                    <a:pt x="322" y="246"/>
                  </a:lnTo>
                  <a:lnTo>
                    <a:pt x="314" y="244"/>
                  </a:lnTo>
                  <a:lnTo>
                    <a:pt x="310" y="234"/>
                  </a:lnTo>
                  <a:lnTo>
                    <a:pt x="288" y="214"/>
                  </a:lnTo>
                  <a:lnTo>
                    <a:pt x="244" y="218"/>
                  </a:lnTo>
                  <a:lnTo>
                    <a:pt x="226" y="196"/>
                  </a:lnTo>
                  <a:lnTo>
                    <a:pt x="186" y="178"/>
                  </a:lnTo>
                  <a:lnTo>
                    <a:pt x="152" y="188"/>
                  </a:lnTo>
                  <a:lnTo>
                    <a:pt x="162" y="254"/>
                  </a:lnTo>
                  <a:lnTo>
                    <a:pt x="154" y="254"/>
                  </a:lnTo>
                  <a:lnTo>
                    <a:pt x="140" y="242"/>
                  </a:lnTo>
                  <a:lnTo>
                    <a:pt x="130" y="238"/>
                  </a:lnTo>
                  <a:lnTo>
                    <a:pt x="118" y="23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199" name="Freeform 209"/>
            <p:cNvSpPr>
              <a:spLocks/>
            </p:cNvSpPr>
            <p:nvPr/>
          </p:nvSpPr>
          <p:spPr bwMode="auto">
            <a:xfrm>
              <a:off x="6700060" y="1890164"/>
              <a:ext cx="26769" cy="15615"/>
            </a:xfrm>
            <a:custGeom>
              <a:avLst/>
              <a:gdLst>
                <a:gd name="T0" fmla="*/ 0 w 24"/>
                <a:gd name="T1" fmla="*/ 2 h 14"/>
                <a:gd name="T2" fmla="*/ 8 w 24"/>
                <a:gd name="T3" fmla="*/ 0 h 14"/>
                <a:gd name="T4" fmla="*/ 18 w 24"/>
                <a:gd name="T5" fmla="*/ 8 h 14"/>
                <a:gd name="T6" fmla="*/ 24 w 24"/>
                <a:gd name="T7" fmla="*/ 12 h 14"/>
                <a:gd name="T8" fmla="*/ 16 w 24"/>
                <a:gd name="T9" fmla="*/ 14 h 14"/>
                <a:gd name="T10" fmla="*/ 12 w 24"/>
                <a:gd name="T11" fmla="*/ 14 h 14"/>
                <a:gd name="T12" fmla="*/ 6 w 24"/>
                <a:gd name="T13" fmla="*/ 10 h 14"/>
                <a:gd name="T14" fmla="*/ 0 w 24"/>
                <a:gd name="T15" fmla="*/ 2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4">
                  <a:moveTo>
                    <a:pt x="0" y="2"/>
                  </a:moveTo>
                  <a:lnTo>
                    <a:pt x="8" y="0"/>
                  </a:lnTo>
                  <a:lnTo>
                    <a:pt x="18" y="8"/>
                  </a:lnTo>
                  <a:lnTo>
                    <a:pt x="24" y="12"/>
                  </a:lnTo>
                  <a:lnTo>
                    <a:pt x="16" y="14"/>
                  </a:lnTo>
                  <a:lnTo>
                    <a:pt x="12" y="14"/>
                  </a:lnTo>
                  <a:lnTo>
                    <a:pt x="6" y="10"/>
                  </a:lnTo>
                  <a:lnTo>
                    <a:pt x="0"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0" name="Freeform 210"/>
            <p:cNvSpPr>
              <a:spLocks/>
            </p:cNvSpPr>
            <p:nvPr/>
          </p:nvSpPr>
          <p:spPr bwMode="auto">
            <a:xfrm>
              <a:off x="6329743" y="1180768"/>
              <a:ext cx="2195130" cy="675932"/>
            </a:xfrm>
            <a:custGeom>
              <a:avLst/>
              <a:gdLst>
                <a:gd name="T0" fmla="*/ 1020 w 1968"/>
                <a:gd name="T1" fmla="*/ 450 h 606"/>
                <a:gd name="T2" fmla="*/ 1022 w 1968"/>
                <a:gd name="T3" fmla="*/ 414 h 606"/>
                <a:gd name="T4" fmla="*/ 1108 w 1968"/>
                <a:gd name="T5" fmla="*/ 438 h 606"/>
                <a:gd name="T6" fmla="*/ 1252 w 1968"/>
                <a:gd name="T7" fmla="*/ 444 h 606"/>
                <a:gd name="T8" fmla="*/ 1328 w 1968"/>
                <a:gd name="T9" fmla="*/ 436 h 606"/>
                <a:gd name="T10" fmla="*/ 1346 w 1968"/>
                <a:gd name="T11" fmla="*/ 386 h 606"/>
                <a:gd name="T12" fmla="*/ 1506 w 1968"/>
                <a:gd name="T13" fmla="*/ 466 h 606"/>
                <a:gd name="T14" fmla="*/ 1580 w 1968"/>
                <a:gd name="T15" fmla="*/ 496 h 606"/>
                <a:gd name="T16" fmla="*/ 1590 w 1968"/>
                <a:gd name="T17" fmla="*/ 576 h 606"/>
                <a:gd name="T18" fmla="*/ 1642 w 1968"/>
                <a:gd name="T19" fmla="*/ 494 h 606"/>
                <a:gd name="T20" fmla="*/ 1550 w 1968"/>
                <a:gd name="T21" fmla="*/ 376 h 606"/>
                <a:gd name="T22" fmla="*/ 1494 w 1968"/>
                <a:gd name="T23" fmla="*/ 354 h 606"/>
                <a:gd name="T24" fmla="*/ 1534 w 1968"/>
                <a:gd name="T25" fmla="*/ 286 h 606"/>
                <a:gd name="T26" fmla="*/ 1670 w 1968"/>
                <a:gd name="T27" fmla="*/ 286 h 606"/>
                <a:gd name="T28" fmla="*/ 1694 w 1968"/>
                <a:gd name="T29" fmla="*/ 250 h 606"/>
                <a:gd name="T30" fmla="*/ 1750 w 1968"/>
                <a:gd name="T31" fmla="*/ 254 h 606"/>
                <a:gd name="T32" fmla="*/ 1776 w 1968"/>
                <a:gd name="T33" fmla="*/ 378 h 606"/>
                <a:gd name="T34" fmla="*/ 1850 w 1968"/>
                <a:gd name="T35" fmla="*/ 390 h 606"/>
                <a:gd name="T36" fmla="*/ 1846 w 1968"/>
                <a:gd name="T37" fmla="*/ 354 h 606"/>
                <a:gd name="T38" fmla="*/ 1786 w 1968"/>
                <a:gd name="T39" fmla="*/ 274 h 606"/>
                <a:gd name="T40" fmla="*/ 1906 w 1968"/>
                <a:gd name="T41" fmla="*/ 218 h 606"/>
                <a:gd name="T42" fmla="*/ 1868 w 1968"/>
                <a:gd name="T43" fmla="*/ 176 h 606"/>
                <a:gd name="T44" fmla="*/ 1962 w 1968"/>
                <a:gd name="T45" fmla="*/ 182 h 606"/>
                <a:gd name="T46" fmla="*/ 1818 w 1968"/>
                <a:gd name="T47" fmla="*/ 134 h 606"/>
                <a:gd name="T48" fmla="*/ 1660 w 1968"/>
                <a:gd name="T49" fmla="*/ 130 h 606"/>
                <a:gd name="T50" fmla="*/ 1514 w 1968"/>
                <a:gd name="T51" fmla="*/ 108 h 606"/>
                <a:gd name="T52" fmla="*/ 1354 w 1968"/>
                <a:gd name="T53" fmla="*/ 68 h 606"/>
                <a:gd name="T54" fmla="*/ 1260 w 1968"/>
                <a:gd name="T55" fmla="*/ 64 h 606"/>
                <a:gd name="T56" fmla="*/ 1136 w 1968"/>
                <a:gd name="T57" fmla="*/ 94 h 606"/>
                <a:gd name="T58" fmla="*/ 924 w 1968"/>
                <a:gd name="T59" fmla="*/ 56 h 606"/>
                <a:gd name="T60" fmla="*/ 764 w 1968"/>
                <a:gd name="T61" fmla="*/ 0 h 606"/>
                <a:gd name="T62" fmla="*/ 618 w 1968"/>
                <a:gd name="T63" fmla="*/ 32 h 606"/>
                <a:gd name="T64" fmla="*/ 552 w 1968"/>
                <a:gd name="T65" fmla="*/ 76 h 606"/>
                <a:gd name="T66" fmla="*/ 502 w 1968"/>
                <a:gd name="T67" fmla="*/ 68 h 606"/>
                <a:gd name="T68" fmla="*/ 486 w 1968"/>
                <a:gd name="T69" fmla="*/ 82 h 606"/>
                <a:gd name="T70" fmla="*/ 446 w 1968"/>
                <a:gd name="T71" fmla="*/ 114 h 606"/>
                <a:gd name="T72" fmla="*/ 400 w 1968"/>
                <a:gd name="T73" fmla="*/ 116 h 606"/>
                <a:gd name="T74" fmla="*/ 334 w 1968"/>
                <a:gd name="T75" fmla="*/ 128 h 606"/>
                <a:gd name="T76" fmla="*/ 250 w 1968"/>
                <a:gd name="T77" fmla="*/ 142 h 606"/>
                <a:gd name="T78" fmla="*/ 198 w 1968"/>
                <a:gd name="T79" fmla="*/ 166 h 606"/>
                <a:gd name="T80" fmla="*/ 132 w 1968"/>
                <a:gd name="T81" fmla="*/ 210 h 606"/>
                <a:gd name="T82" fmla="*/ 134 w 1968"/>
                <a:gd name="T83" fmla="*/ 172 h 606"/>
                <a:gd name="T84" fmla="*/ 28 w 1968"/>
                <a:gd name="T85" fmla="*/ 114 h 606"/>
                <a:gd name="T86" fmla="*/ 20 w 1968"/>
                <a:gd name="T87" fmla="*/ 148 h 606"/>
                <a:gd name="T88" fmla="*/ 30 w 1968"/>
                <a:gd name="T89" fmla="*/ 192 h 606"/>
                <a:gd name="T90" fmla="*/ 38 w 1968"/>
                <a:gd name="T91" fmla="*/ 246 h 606"/>
                <a:gd name="T92" fmla="*/ 16 w 1968"/>
                <a:gd name="T93" fmla="*/ 300 h 606"/>
                <a:gd name="T94" fmla="*/ 68 w 1968"/>
                <a:gd name="T95" fmla="*/ 338 h 606"/>
                <a:gd name="T96" fmla="*/ 110 w 1968"/>
                <a:gd name="T97" fmla="*/ 386 h 606"/>
                <a:gd name="T98" fmla="*/ 178 w 1968"/>
                <a:gd name="T99" fmla="*/ 440 h 606"/>
                <a:gd name="T100" fmla="*/ 230 w 1968"/>
                <a:gd name="T101" fmla="*/ 464 h 606"/>
                <a:gd name="T102" fmla="*/ 206 w 1968"/>
                <a:gd name="T103" fmla="*/ 520 h 606"/>
                <a:gd name="T104" fmla="*/ 284 w 1968"/>
                <a:gd name="T105" fmla="*/ 570 h 606"/>
                <a:gd name="T106" fmla="*/ 364 w 1968"/>
                <a:gd name="T107" fmla="*/ 606 h 606"/>
                <a:gd name="T108" fmla="*/ 350 w 1968"/>
                <a:gd name="T109" fmla="*/ 526 h 606"/>
                <a:gd name="T110" fmla="*/ 332 w 1968"/>
                <a:gd name="T111" fmla="*/ 478 h 606"/>
                <a:gd name="T112" fmla="*/ 402 w 1968"/>
                <a:gd name="T113" fmla="*/ 416 h 606"/>
                <a:gd name="T114" fmla="*/ 516 w 1968"/>
                <a:gd name="T115" fmla="*/ 406 h 606"/>
                <a:gd name="T116" fmla="*/ 684 w 1968"/>
                <a:gd name="T117" fmla="*/ 382 h 606"/>
                <a:gd name="T118" fmla="*/ 836 w 1968"/>
                <a:gd name="T119" fmla="*/ 436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68" h="606">
                  <a:moveTo>
                    <a:pt x="902" y="458"/>
                  </a:moveTo>
                  <a:lnTo>
                    <a:pt x="912" y="448"/>
                  </a:lnTo>
                  <a:lnTo>
                    <a:pt x="924" y="440"/>
                  </a:lnTo>
                  <a:lnTo>
                    <a:pt x="936" y="436"/>
                  </a:lnTo>
                  <a:lnTo>
                    <a:pt x="950" y="434"/>
                  </a:lnTo>
                  <a:lnTo>
                    <a:pt x="958" y="436"/>
                  </a:lnTo>
                  <a:lnTo>
                    <a:pt x="964" y="436"/>
                  </a:lnTo>
                  <a:lnTo>
                    <a:pt x="982" y="442"/>
                  </a:lnTo>
                  <a:lnTo>
                    <a:pt x="1000" y="448"/>
                  </a:lnTo>
                  <a:lnTo>
                    <a:pt x="1010" y="450"/>
                  </a:lnTo>
                  <a:lnTo>
                    <a:pt x="1020" y="450"/>
                  </a:lnTo>
                  <a:lnTo>
                    <a:pt x="1026" y="450"/>
                  </a:lnTo>
                  <a:lnTo>
                    <a:pt x="1030" y="448"/>
                  </a:lnTo>
                  <a:lnTo>
                    <a:pt x="1034" y="446"/>
                  </a:lnTo>
                  <a:lnTo>
                    <a:pt x="1036" y="442"/>
                  </a:lnTo>
                  <a:lnTo>
                    <a:pt x="1036" y="438"/>
                  </a:lnTo>
                  <a:lnTo>
                    <a:pt x="1034" y="436"/>
                  </a:lnTo>
                  <a:lnTo>
                    <a:pt x="1028" y="430"/>
                  </a:lnTo>
                  <a:lnTo>
                    <a:pt x="1024" y="424"/>
                  </a:lnTo>
                  <a:lnTo>
                    <a:pt x="1022" y="420"/>
                  </a:lnTo>
                  <a:lnTo>
                    <a:pt x="1020" y="416"/>
                  </a:lnTo>
                  <a:lnTo>
                    <a:pt x="1022" y="414"/>
                  </a:lnTo>
                  <a:lnTo>
                    <a:pt x="1024" y="414"/>
                  </a:lnTo>
                  <a:lnTo>
                    <a:pt x="1030" y="412"/>
                  </a:lnTo>
                  <a:lnTo>
                    <a:pt x="1048" y="412"/>
                  </a:lnTo>
                  <a:lnTo>
                    <a:pt x="1066" y="416"/>
                  </a:lnTo>
                  <a:lnTo>
                    <a:pt x="1076" y="420"/>
                  </a:lnTo>
                  <a:lnTo>
                    <a:pt x="1082" y="426"/>
                  </a:lnTo>
                  <a:lnTo>
                    <a:pt x="1088" y="434"/>
                  </a:lnTo>
                  <a:lnTo>
                    <a:pt x="1092" y="436"/>
                  </a:lnTo>
                  <a:lnTo>
                    <a:pt x="1094" y="438"/>
                  </a:lnTo>
                  <a:lnTo>
                    <a:pt x="1100" y="440"/>
                  </a:lnTo>
                  <a:lnTo>
                    <a:pt x="1108" y="438"/>
                  </a:lnTo>
                  <a:lnTo>
                    <a:pt x="1122" y="436"/>
                  </a:lnTo>
                  <a:lnTo>
                    <a:pt x="1136" y="438"/>
                  </a:lnTo>
                  <a:lnTo>
                    <a:pt x="1148" y="440"/>
                  </a:lnTo>
                  <a:lnTo>
                    <a:pt x="1160" y="446"/>
                  </a:lnTo>
                  <a:lnTo>
                    <a:pt x="1186" y="458"/>
                  </a:lnTo>
                  <a:lnTo>
                    <a:pt x="1200" y="460"/>
                  </a:lnTo>
                  <a:lnTo>
                    <a:pt x="1214" y="462"/>
                  </a:lnTo>
                  <a:lnTo>
                    <a:pt x="1222" y="462"/>
                  </a:lnTo>
                  <a:lnTo>
                    <a:pt x="1230" y="460"/>
                  </a:lnTo>
                  <a:lnTo>
                    <a:pt x="1240" y="452"/>
                  </a:lnTo>
                  <a:lnTo>
                    <a:pt x="1252" y="444"/>
                  </a:lnTo>
                  <a:lnTo>
                    <a:pt x="1258" y="442"/>
                  </a:lnTo>
                  <a:lnTo>
                    <a:pt x="1264" y="442"/>
                  </a:lnTo>
                  <a:lnTo>
                    <a:pt x="1272" y="442"/>
                  </a:lnTo>
                  <a:lnTo>
                    <a:pt x="1284" y="446"/>
                  </a:lnTo>
                  <a:lnTo>
                    <a:pt x="1306" y="454"/>
                  </a:lnTo>
                  <a:lnTo>
                    <a:pt x="1314" y="454"/>
                  </a:lnTo>
                  <a:lnTo>
                    <a:pt x="1324" y="452"/>
                  </a:lnTo>
                  <a:lnTo>
                    <a:pt x="1326" y="450"/>
                  </a:lnTo>
                  <a:lnTo>
                    <a:pt x="1328" y="446"/>
                  </a:lnTo>
                  <a:lnTo>
                    <a:pt x="1328" y="442"/>
                  </a:lnTo>
                  <a:lnTo>
                    <a:pt x="1328" y="436"/>
                  </a:lnTo>
                  <a:lnTo>
                    <a:pt x="1326" y="426"/>
                  </a:lnTo>
                  <a:lnTo>
                    <a:pt x="1324" y="416"/>
                  </a:lnTo>
                  <a:lnTo>
                    <a:pt x="1318" y="410"/>
                  </a:lnTo>
                  <a:lnTo>
                    <a:pt x="1314" y="406"/>
                  </a:lnTo>
                  <a:lnTo>
                    <a:pt x="1312" y="404"/>
                  </a:lnTo>
                  <a:lnTo>
                    <a:pt x="1312" y="398"/>
                  </a:lnTo>
                  <a:lnTo>
                    <a:pt x="1314" y="394"/>
                  </a:lnTo>
                  <a:lnTo>
                    <a:pt x="1318" y="390"/>
                  </a:lnTo>
                  <a:lnTo>
                    <a:pt x="1324" y="388"/>
                  </a:lnTo>
                  <a:lnTo>
                    <a:pt x="1334" y="386"/>
                  </a:lnTo>
                  <a:lnTo>
                    <a:pt x="1346" y="386"/>
                  </a:lnTo>
                  <a:lnTo>
                    <a:pt x="1368" y="388"/>
                  </a:lnTo>
                  <a:lnTo>
                    <a:pt x="1384" y="394"/>
                  </a:lnTo>
                  <a:lnTo>
                    <a:pt x="1396" y="402"/>
                  </a:lnTo>
                  <a:lnTo>
                    <a:pt x="1408" y="410"/>
                  </a:lnTo>
                  <a:lnTo>
                    <a:pt x="1430" y="432"/>
                  </a:lnTo>
                  <a:lnTo>
                    <a:pt x="1442" y="440"/>
                  </a:lnTo>
                  <a:lnTo>
                    <a:pt x="1452" y="448"/>
                  </a:lnTo>
                  <a:lnTo>
                    <a:pt x="1466" y="454"/>
                  </a:lnTo>
                  <a:lnTo>
                    <a:pt x="1480" y="458"/>
                  </a:lnTo>
                  <a:lnTo>
                    <a:pt x="1494" y="462"/>
                  </a:lnTo>
                  <a:lnTo>
                    <a:pt x="1506" y="466"/>
                  </a:lnTo>
                  <a:lnTo>
                    <a:pt x="1512" y="474"/>
                  </a:lnTo>
                  <a:lnTo>
                    <a:pt x="1518" y="482"/>
                  </a:lnTo>
                  <a:lnTo>
                    <a:pt x="1526" y="488"/>
                  </a:lnTo>
                  <a:lnTo>
                    <a:pt x="1532" y="490"/>
                  </a:lnTo>
                  <a:lnTo>
                    <a:pt x="1536" y="490"/>
                  </a:lnTo>
                  <a:lnTo>
                    <a:pt x="1548" y="488"/>
                  </a:lnTo>
                  <a:lnTo>
                    <a:pt x="1554" y="484"/>
                  </a:lnTo>
                  <a:lnTo>
                    <a:pt x="1560" y="478"/>
                  </a:lnTo>
                  <a:lnTo>
                    <a:pt x="1568" y="472"/>
                  </a:lnTo>
                  <a:lnTo>
                    <a:pt x="1576" y="486"/>
                  </a:lnTo>
                  <a:lnTo>
                    <a:pt x="1580" y="496"/>
                  </a:lnTo>
                  <a:lnTo>
                    <a:pt x="1582" y="510"/>
                  </a:lnTo>
                  <a:lnTo>
                    <a:pt x="1582" y="522"/>
                  </a:lnTo>
                  <a:lnTo>
                    <a:pt x="1582" y="528"/>
                  </a:lnTo>
                  <a:lnTo>
                    <a:pt x="1582" y="538"/>
                  </a:lnTo>
                  <a:lnTo>
                    <a:pt x="1574" y="532"/>
                  </a:lnTo>
                  <a:lnTo>
                    <a:pt x="1562" y="528"/>
                  </a:lnTo>
                  <a:lnTo>
                    <a:pt x="1562" y="544"/>
                  </a:lnTo>
                  <a:lnTo>
                    <a:pt x="1570" y="550"/>
                  </a:lnTo>
                  <a:lnTo>
                    <a:pt x="1576" y="558"/>
                  </a:lnTo>
                  <a:lnTo>
                    <a:pt x="1584" y="580"/>
                  </a:lnTo>
                  <a:lnTo>
                    <a:pt x="1590" y="576"/>
                  </a:lnTo>
                  <a:lnTo>
                    <a:pt x="1600" y="574"/>
                  </a:lnTo>
                  <a:lnTo>
                    <a:pt x="1612" y="576"/>
                  </a:lnTo>
                  <a:lnTo>
                    <a:pt x="1618" y="576"/>
                  </a:lnTo>
                  <a:lnTo>
                    <a:pt x="1624" y="574"/>
                  </a:lnTo>
                  <a:lnTo>
                    <a:pt x="1630" y="574"/>
                  </a:lnTo>
                  <a:lnTo>
                    <a:pt x="1634" y="570"/>
                  </a:lnTo>
                  <a:lnTo>
                    <a:pt x="1640" y="558"/>
                  </a:lnTo>
                  <a:lnTo>
                    <a:pt x="1640" y="546"/>
                  </a:lnTo>
                  <a:lnTo>
                    <a:pt x="1642" y="532"/>
                  </a:lnTo>
                  <a:lnTo>
                    <a:pt x="1642" y="518"/>
                  </a:lnTo>
                  <a:lnTo>
                    <a:pt x="1642" y="494"/>
                  </a:lnTo>
                  <a:lnTo>
                    <a:pt x="1640" y="476"/>
                  </a:lnTo>
                  <a:lnTo>
                    <a:pt x="1636" y="458"/>
                  </a:lnTo>
                  <a:lnTo>
                    <a:pt x="1628" y="436"/>
                  </a:lnTo>
                  <a:lnTo>
                    <a:pt x="1616" y="418"/>
                  </a:lnTo>
                  <a:lnTo>
                    <a:pt x="1604" y="402"/>
                  </a:lnTo>
                  <a:lnTo>
                    <a:pt x="1588" y="386"/>
                  </a:lnTo>
                  <a:lnTo>
                    <a:pt x="1580" y="382"/>
                  </a:lnTo>
                  <a:lnTo>
                    <a:pt x="1572" y="380"/>
                  </a:lnTo>
                  <a:lnTo>
                    <a:pt x="1562" y="376"/>
                  </a:lnTo>
                  <a:lnTo>
                    <a:pt x="1554" y="376"/>
                  </a:lnTo>
                  <a:lnTo>
                    <a:pt x="1550" y="376"/>
                  </a:lnTo>
                  <a:lnTo>
                    <a:pt x="1548" y="376"/>
                  </a:lnTo>
                  <a:lnTo>
                    <a:pt x="1544" y="382"/>
                  </a:lnTo>
                  <a:lnTo>
                    <a:pt x="1534" y="378"/>
                  </a:lnTo>
                  <a:lnTo>
                    <a:pt x="1530" y="370"/>
                  </a:lnTo>
                  <a:lnTo>
                    <a:pt x="1524" y="362"/>
                  </a:lnTo>
                  <a:lnTo>
                    <a:pt x="1516" y="354"/>
                  </a:lnTo>
                  <a:lnTo>
                    <a:pt x="1510" y="358"/>
                  </a:lnTo>
                  <a:lnTo>
                    <a:pt x="1502" y="362"/>
                  </a:lnTo>
                  <a:lnTo>
                    <a:pt x="1492" y="366"/>
                  </a:lnTo>
                  <a:lnTo>
                    <a:pt x="1492" y="354"/>
                  </a:lnTo>
                  <a:lnTo>
                    <a:pt x="1494" y="354"/>
                  </a:lnTo>
                  <a:lnTo>
                    <a:pt x="1496" y="350"/>
                  </a:lnTo>
                  <a:lnTo>
                    <a:pt x="1502" y="344"/>
                  </a:lnTo>
                  <a:lnTo>
                    <a:pt x="1504" y="340"/>
                  </a:lnTo>
                  <a:lnTo>
                    <a:pt x="1504" y="334"/>
                  </a:lnTo>
                  <a:lnTo>
                    <a:pt x="1504" y="324"/>
                  </a:lnTo>
                  <a:lnTo>
                    <a:pt x="1506" y="312"/>
                  </a:lnTo>
                  <a:lnTo>
                    <a:pt x="1506" y="308"/>
                  </a:lnTo>
                  <a:lnTo>
                    <a:pt x="1508" y="302"/>
                  </a:lnTo>
                  <a:lnTo>
                    <a:pt x="1516" y="296"/>
                  </a:lnTo>
                  <a:lnTo>
                    <a:pt x="1524" y="290"/>
                  </a:lnTo>
                  <a:lnTo>
                    <a:pt x="1534" y="286"/>
                  </a:lnTo>
                  <a:lnTo>
                    <a:pt x="1546" y="284"/>
                  </a:lnTo>
                  <a:lnTo>
                    <a:pt x="1570" y="286"/>
                  </a:lnTo>
                  <a:lnTo>
                    <a:pt x="1592" y="286"/>
                  </a:lnTo>
                  <a:lnTo>
                    <a:pt x="1610" y="288"/>
                  </a:lnTo>
                  <a:lnTo>
                    <a:pt x="1624" y="292"/>
                  </a:lnTo>
                  <a:lnTo>
                    <a:pt x="1636" y="296"/>
                  </a:lnTo>
                  <a:lnTo>
                    <a:pt x="1648" y="298"/>
                  </a:lnTo>
                  <a:lnTo>
                    <a:pt x="1656" y="296"/>
                  </a:lnTo>
                  <a:lnTo>
                    <a:pt x="1662" y="294"/>
                  </a:lnTo>
                  <a:lnTo>
                    <a:pt x="1668" y="290"/>
                  </a:lnTo>
                  <a:lnTo>
                    <a:pt x="1670" y="286"/>
                  </a:lnTo>
                  <a:lnTo>
                    <a:pt x="1666" y="284"/>
                  </a:lnTo>
                  <a:lnTo>
                    <a:pt x="1660" y="278"/>
                  </a:lnTo>
                  <a:lnTo>
                    <a:pt x="1656" y="272"/>
                  </a:lnTo>
                  <a:lnTo>
                    <a:pt x="1654" y="262"/>
                  </a:lnTo>
                  <a:lnTo>
                    <a:pt x="1654" y="254"/>
                  </a:lnTo>
                  <a:lnTo>
                    <a:pt x="1656" y="252"/>
                  </a:lnTo>
                  <a:lnTo>
                    <a:pt x="1658" y="248"/>
                  </a:lnTo>
                  <a:lnTo>
                    <a:pt x="1662" y="246"/>
                  </a:lnTo>
                  <a:lnTo>
                    <a:pt x="1668" y="246"/>
                  </a:lnTo>
                  <a:lnTo>
                    <a:pt x="1682" y="246"/>
                  </a:lnTo>
                  <a:lnTo>
                    <a:pt x="1694" y="250"/>
                  </a:lnTo>
                  <a:lnTo>
                    <a:pt x="1704" y="256"/>
                  </a:lnTo>
                  <a:lnTo>
                    <a:pt x="1714" y="262"/>
                  </a:lnTo>
                  <a:lnTo>
                    <a:pt x="1722" y="264"/>
                  </a:lnTo>
                  <a:lnTo>
                    <a:pt x="1722" y="256"/>
                  </a:lnTo>
                  <a:lnTo>
                    <a:pt x="1722" y="250"/>
                  </a:lnTo>
                  <a:lnTo>
                    <a:pt x="1724" y="244"/>
                  </a:lnTo>
                  <a:lnTo>
                    <a:pt x="1722" y="230"/>
                  </a:lnTo>
                  <a:lnTo>
                    <a:pt x="1738" y="230"/>
                  </a:lnTo>
                  <a:lnTo>
                    <a:pt x="1740" y="240"/>
                  </a:lnTo>
                  <a:lnTo>
                    <a:pt x="1744" y="246"/>
                  </a:lnTo>
                  <a:lnTo>
                    <a:pt x="1750" y="254"/>
                  </a:lnTo>
                  <a:lnTo>
                    <a:pt x="1754" y="260"/>
                  </a:lnTo>
                  <a:lnTo>
                    <a:pt x="1748" y="270"/>
                  </a:lnTo>
                  <a:lnTo>
                    <a:pt x="1740" y="284"/>
                  </a:lnTo>
                  <a:lnTo>
                    <a:pt x="1734" y="300"/>
                  </a:lnTo>
                  <a:lnTo>
                    <a:pt x="1732" y="314"/>
                  </a:lnTo>
                  <a:lnTo>
                    <a:pt x="1732" y="322"/>
                  </a:lnTo>
                  <a:lnTo>
                    <a:pt x="1736" y="330"/>
                  </a:lnTo>
                  <a:lnTo>
                    <a:pt x="1740" y="338"/>
                  </a:lnTo>
                  <a:lnTo>
                    <a:pt x="1746" y="346"/>
                  </a:lnTo>
                  <a:lnTo>
                    <a:pt x="1760" y="362"/>
                  </a:lnTo>
                  <a:lnTo>
                    <a:pt x="1776" y="378"/>
                  </a:lnTo>
                  <a:lnTo>
                    <a:pt x="1814" y="406"/>
                  </a:lnTo>
                  <a:lnTo>
                    <a:pt x="1830" y="420"/>
                  </a:lnTo>
                  <a:lnTo>
                    <a:pt x="1840" y="434"/>
                  </a:lnTo>
                  <a:lnTo>
                    <a:pt x="1846" y="424"/>
                  </a:lnTo>
                  <a:lnTo>
                    <a:pt x="1848" y="416"/>
                  </a:lnTo>
                  <a:lnTo>
                    <a:pt x="1846" y="410"/>
                  </a:lnTo>
                  <a:lnTo>
                    <a:pt x="1840" y="404"/>
                  </a:lnTo>
                  <a:lnTo>
                    <a:pt x="1838" y="400"/>
                  </a:lnTo>
                  <a:lnTo>
                    <a:pt x="1840" y="398"/>
                  </a:lnTo>
                  <a:lnTo>
                    <a:pt x="1844" y="394"/>
                  </a:lnTo>
                  <a:lnTo>
                    <a:pt x="1850" y="390"/>
                  </a:lnTo>
                  <a:lnTo>
                    <a:pt x="1842" y="384"/>
                  </a:lnTo>
                  <a:lnTo>
                    <a:pt x="1838" y="382"/>
                  </a:lnTo>
                  <a:lnTo>
                    <a:pt x="1838" y="376"/>
                  </a:lnTo>
                  <a:lnTo>
                    <a:pt x="1838" y="372"/>
                  </a:lnTo>
                  <a:lnTo>
                    <a:pt x="1840" y="368"/>
                  </a:lnTo>
                  <a:lnTo>
                    <a:pt x="1850" y="366"/>
                  </a:lnTo>
                  <a:lnTo>
                    <a:pt x="1850" y="364"/>
                  </a:lnTo>
                  <a:lnTo>
                    <a:pt x="1852" y="362"/>
                  </a:lnTo>
                  <a:lnTo>
                    <a:pt x="1852" y="358"/>
                  </a:lnTo>
                  <a:lnTo>
                    <a:pt x="1850" y="356"/>
                  </a:lnTo>
                  <a:lnTo>
                    <a:pt x="1846" y="354"/>
                  </a:lnTo>
                  <a:lnTo>
                    <a:pt x="1838" y="354"/>
                  </a:lnTo>
                  <a:lnTo>
                    <a:pt x="1828" y="354"/>
                  </a:lnTo>
                  <a:lnTo>
                    <a:pt x="1840" y="338"/>
                  </a:lnTo>
                  <a:lnTo>
                    <a:pt x="1828" y="328"/>
                  </a:lnTo>
                  <a:lnTo>
                    <a:pt x="1806" y="316"/>
                  </a:lnTo>
                  <a:lnTo>
                    <a:pt x="1798" y="308"/>
                  </a:lnTo>
                  <a:lnTo>
                    <a:pt x="1790" y="302"/>
                  </a:lnTo>
                  <a:lnTo>
                    <a:pt x="1784" y="296"/>
                  </a:lnTo>
                  <a:lnTo>
                    <a:pt x="1782" y="290"/>
                  </a:lnTo>
                  <a:lnTo>
                    <a:pt x="1784" y="282"/>
                  </a:lnTo>
                  <a:lnTo>
                    <a:pt x="1786" y="274"/>
                  </a:lnTo>
                  <a:lnTo>
                    <a:pt x="1792" y="270"/>
                  </a:lnTo>
                  <a:lnTo>
                    <a:pt x="1796" y="268"/>
                  </a:lnTo>
                  <a:lnTo>
                    <a:pt x="1828" y="268"/>
                  </a:lnTo>
                  <a:lnTo>
                    <a:pt x="1838" y="266"/>
                  </a:lnTo>
                  <a:lnTo>
                    <a:pt x="1850" y="262"/>
                  </a:lnTo>
                  <a:lnTo>
                    <a:pt x="1858" y="258"/>
                  </a:lnTo>
                  <a:lnTo>
                    <a:pt x="1868" y="252"/>
                  </a:lnTo>
                  <a:lnTo>
                    <a:pt x="1888" y="240"/>
                  </a:lnTo>
                  <a:lnTo>
                    <a:pt x="1898" y="234"/>
                  </a:lnTo>
                  <a:lnTo>
                    <a:pt x="1912" y="228"/>
                  </a:lnTo>
                  <a:lnTo>
                    <a:pt x="1906" y="218"/>
                  </a:lnTo>
                  <a:lnTo>
                    <a:pt x="1900" y="214"/>
                  </a:lnTo>
                  <a:lnTo>
                    <a:pt x="1892" y="210"/>
                  </a:lnTo>
                  <a:lnTo>
                    <a:pt x="1884" y="208"/>
                  </a:lnTo>
                  <a:lnTo>
                    <a:pt x="1864" y="206"/>
                  </a:lnTo>
                  <a:lnTo>
                    <a:pt x="1856" y="204"/>
                  </a:lnTo>
                  <a:lnTo>
                    <a:pt x="1846" y="198"/>
                  </a:lnTo>
                  <a:lnTo>
                    <a:pt x="1858" y="194"/>
                  </a:lnTo>
                  <a:lnTo>
                    <a:pt x="1868" y="190"/>
                  </a:lnTo>
                  <a:lnTo>
                    <a:pt x="1862" y="184"/>
                  </a:lnTo>
                  <a:lnTo>
                    <a:pt x="1858" y="178"/>
                  </a:lnTo>
                  <a:lnTo>
                    <a:pt x="1868" y="176"/>
                  </a:lnTo>
                  <a:lnTo>
                    <a:pt x="1882" y="180"/>
                  </a:lnTo>
                  <a:lnTo>
                    <a:pt x="1912" y="188"/>
                  </a:lnTo>
                  <a:lnTo>
                    <a:pt x="1940" y="194"/>
                  </a:lnTo>
                  <a:lnTo>
                    <a:pt x="1950" y="198"/>
                  </a:lnTo>
                  <a:lnTo>
                    <a:pt x="1962" y="198"/>
                  </a:lnTo>
                  <a:lnTo>
                    <a:pt x="1966" y="198"/>
                  </a:lnTo>
                  <a:lnTo>
                    <a:pt x="1968" y="196"/>
                  </a:lnTo>
                  <a:lnTo>
                    <a:pt x="1968" y="194"/>
                  </a:lnTo>
                  <a:lnTo>
                    <a:pt x="1968" y="190"/>
                  </a:lnTo>
                  <a:lnTo>
                    <a:pt x="1968" y="188"/>
                  </a:lnTo>
                  <a:lnTo>
                    <a:pt x="1962" y="182"/>
                  </a:lnTo>
                  <a:lnTo>
                    <a:pt x="1960" y="178"/>
                  </a:lnTo>
                  <a:lnTo>
                    <a:pt x="1956" y="174"/>
                  </a:lnTo>
                  <a:lnTo>
                    <a:pt x="1940" y="166"/>
                  </a:lnTo>
                  <a:lnTo>
                    <a:pt x="1924" y="164"/>
                  </a:lnTo>
                  <a:lnTo>
                    <a:pt x="1906" y="162"/>
                  </a:lnTo>
                  <a:lnTo>
                    <a:pt x="1896" y="162"/>
                  </a:lnTo>
                  <a:lnTo>
                    <a:pt x="1892" y="162"/>
                  </a:lnTo>
                  <a:lnTo>
                    <a:pt x="1888" y="164"/>
                  </a:lnTo>
                  <a:lnTo>
                    <a:pt x="1868" y="152"/>
                  </a:lnTo>
                  <a:lnTo>
                    <a:pt x="1844" y="142"/>
                  </a:lnTo>
                  <a:lnTo>
                    <a:pt x="1818" y="134"/>
                  </a:lnTo>
                  <a:lnTo>
                    <a:pt x="1788" y="126"/>
                  </a:lnTo>
                  <a:lnTo>
                    <a:pt x="1760" y="122"/>
                  </a:lnTo>
                  <a:lnTo>
                    <a:pt x="1730" y="118"/>
                  </a:lnTo>
                  <a:lnTo>
                    <a:pt x="1700" y="114"/>
                  </a:lnTo>
                  <a:lnTo>
                    <a:pt x="1674" y="114"/>
                  </a:lnTo>
                  <a:lnTo>
                    <a:pt x="1668" y="112"/>
                  </a:lnTo>
                  <a:lnTo>
                    <a:pt x="1656" y="110"/>
                  </a:lnTo>
                  <a:lnTo>
                    <a:pt x="1652" y="110"/>
                  </a:lnTo>
                  <a:lnTo>
                    <a:pt x="1650" y="114"/>
                  </a:lnTo>
                  <a:lnTo>
                    <a:pt x="1652" y="120"/>
                  </a:lnTo>
                  <a:lnTo>
                    <a:pt x="1660" y="130"/>
                  </a:lnTo>
                  <a:lnTo>
                    <a:pt x="1644" y="130"/>
                  </a:lnTo>
                  <a:lnTo>
                    <a:pt x="1636" y="124"/>
                  </a:lnTo>
                  <a:lnTo>
                    <a:pt x="1622" y="120"/>
                  </a:lnTo>
                  <a:lnTo>
                    <a:pt x="1610" y="118"/>
                  </a:lnTo>
                  <a:lnTo>
                    <a:pt x="1594" y="118"/>
                  </a:lnTo>
                  <a:lnTo>
                    <a:pt x="1562" y="120"/>
                  </a:lnTo>
                  <a:lnTo>
                    <a:pt x="1548" y="120"/>
                  </a:lnTo>
                  <a:lnTo>
                    <a:pt x="1534" y="118"/>
                  </a:lnTo>
                  <a:lnTo>
                    <a:pt x="1526" y="116"/>
                  </a:lnTo>
                  <a:lnTo>
                    <a:pt x="1520" y="112"/>
                  </a:lnTo>
                  <a:lnTo>
                    <a:pt x="1514" y="108"/>
                  </a:lnTo>
                  <a:lnTo>
                    <a:pt x="1508" y="102"/>
                  </a:lnTo>
                  <a:lnTo>
                    <a:pt x="1500" y="98"/>
                  </a:lnTo>
                  <a:lnTo>
                    <a:pt x="1480" y="96"/>
                  </a:lnTo>
                  <a:lnTo>
                    <a:pt x="1454" y="96"/>
                  </a:lnTo>
                  <a:lnTo>
                    <a:pt x="1418" y="100"/>
                  </a:lnTo>
                  <a:lnTo>
                    <a:pt x="1406" y="100"/>
                  </a:lnTo>
                  <a:lnTo>
                    <a:pt x="1394" y="96"/>
                  </a:lnTo>
                  <a:lnTo>
                    <a:pt x="1388" y="90"/>
                  </a:lnTo>
                  <a:lnTo>
                    <a:pt x="1378" y="84"/>
                  </a:lnTo>
                  <a:lnTo>
                    <a:pt x="1364" y="72"/>
                  </a:lnTo>
                  <a:lnTo>
                    <a:pt x="1354" y="68"/>
                  </a:lnTo>
                  <a:lnTo>
                    <a:pt x="1344" y="66"/>
                  </a:lnTo>
                  <a:lnTo>
                    <a:pt x="1340" y="68"/>
                  </a:lnTo>
                  <a:lnTo>
                    <a:pt x="1336" y="70"/>
                  </a:lnTo>
                  <a:lnTo>
                    <a:pt x="1334" y="78"/>
                  </a:lnTo>
                  <a:lnTo>
                    <a:pt x="1328" y="78"/>
                  </a:lnTo>
                  <a:lnTo>
                    <a:pt x="1312" y="80"/>
                  </a:lnTo>
                  <a:lnTo>
                    <a:pt x="1304" y="78"/>
                  </a:lnTo>
                  <a:lnTo>
                    <a:pt x="1292" y="76"/>
                  </a:lnTo>
                  <a:lnTo>
                    <a:pt x="1280" y="72"/>
                  </a:lnTo>
                  <a:lnTo>
                    <a:pt x="1266" y="66"/>
                  </a:lnTo>
                  <a:lnTo>
                    <a:pt x="1260" y="64"/>
                  </a:lnTo>
                  <a:lnTo>
                    <a:pt x="1256" y="64"/>
                  </a:lnTo>
                  <a:lnTo>
                    <a:pt x="1250" y="68"/>
                  </a:lnTo>
                  <a:lnTo>
                    <a:pt x="1246" y="74"/>
                  </a:lnTo>
                  <a:lnTo>
                    <a:pt x="1240" y="82"/>
                  </a:lnTo>
                  <a:lnTo>
                    <a:pt x="1236" y="88"/>
                  </a:lnTo>
                  <a:lnTo>
                    <a:pt x="1232" y="90"/>
                  </a:lnTo>
                  <a:lnTo>
                    <a:pt x="1224" y="94"/>
                  </a:lnTo>
                  <a:lnTo>
                    <a:pt x="1212" y="96"/>
                  </a:lnTo>
                  <a:lnTo>
                    <a:pt x="1190" y="98"/>
                  </a:lnTo>
                  <a:lnTo>
                    <a:pt x="1148" y="96"/>
                  </a:lnTo>
                  <a:lnTo>
                    <a:pt x="1136" y="94"/>
                  </a:lnTo>
                  <a:lnTo>
                    <a:pt x="1124" y="90"/>
                  </a:lnTo>
                  <a:lnTo>
                    <a:pt x="1114" y="84"/>
                  </a:lnTo>
                  <a:lnTo>
                    <a:pt x="1104" y="80"/>
                  </a:lnTo>
                  <a:lnTo>
                    <a:pt x="1094" y="72"/>
                  </a:lnTo>
                  <a:lnTo>
                    <a:pt x="1082" y="66"/>
                  </a:lnTo>
                  <a:lnTo>
                    <a:pt x="1066" y="62"/>
                  </a:lnTo>
                  <a:lnTo>
                    <a:pt x="1048" y="60"/>
                  </a:lnTo>
                  <a:lnTo>
                    <a:pt x="1038" y="58"/>
                  </a:lnTo>
                  <a:lnTo>
                    <a:pt x="1018" y="56"/>
                  </a:lnTo>
                  <a:lnTo>
                    <a:pt x="980" y="54"/>
                  </a:lnTo>
                  <a:lnTo>
                    <a:pt x="924" y="56"/>
                  </a:lnTo>
                  <a:lnTo>
                    <a:pt x="898" y="54"/>
                  </a:lnTo>
                  <a:lnTo>
                    <a:pt x="868" y="54"/>
                  </a:lnTo>
                  <a:lnTo>
                    <a:pt x="880" y="46"/>
                  </a:lnTo>
                  <a:lnTo>
                    <a:pt x="886" y="40"/>
                  </a:lnTo>
                  <a:lnTo>
                    <a:pt x="890" y="34"/>
                  </a:lnTo>
                  <a:lnTo>
                    <a:pt x="876" y="26"/>
                  </a:lnTo>
                  <a:lnTo>
                    <a:pt x="852" y="20"/>
                  </a:lnTo>
                  <a:lnTo>
                    <a:pt x="828" y="12"/>
                  </a:lnTo>
                  <a:lnTo>
                    <a:pt x="800" y="4"/>
                  </a:lnTo>
                  <a:lnTo>
                    <a:pt x="774" y="2"/>
                  </a:lnTo>
                  <a:lnTo>
                    <a:pt x="764" y="0"/>
                  </a:lnTo>
                  <a:lnTo>
                    <a:pt x="752" y="2"/>
                  </a:lnTo>
                  <a:lnTo>
                    <a:pt x="742" y="4"/>
                  </a:lnTo>
                  <a:lnTo>
                    <a:pt x="736" y="8"/>
                  </a:lnTo>
                  <a:lnTo>
                    <a:pt x="732" y="14"/>
                  </a:lnTo>
                  <a:lnTo>
                    <a:pt x="728" y="22"/>
                  </a:lnTo>
                  <a:lnTo>
                    <a:pt x="712" y="20"/>
                  </a:lnTo>
                  <a:lnTo>
                    <a:pt x="692" y="18"/>
                  </a:lnTo>
                  <a:lnTo>
                    <a:pt x="668" y="20"/>
                  </a:lnTo>
                  <a:lnTo>
                    <a:pt x="642" y="26"/>
                  </a:lnTo>
                  <a:lnTo>
                    <a:pt x="630" y="28"/>
                  </a:lnTo>
                  <a:lnTo>
                    <a:pt x="618" y="32"/>
                  </a:lnTo>
                  <a:lnTo>
                    <a:pt x="608" y="38"/>
                  </a:lnTo>
                  <a:lnTo>
                    <a:pt x="602" y="46"/>
                  </a:lnTo>
                  <a:lnTo>
                    <a:pt x="608" y="46"/>
                  </a:lnTo>
                  <a:lnTo>
                    <a:pt x="618" y="52"/>
                  </a:lnTo>
                  <a:lnTo>
                    <a:pt x="606" y="54"/>
                  </a:lnTo>
                  <a:lnTo>
                    <a:pt x="596" y="54"/>
                  </a:lnTo>
                  <a:lnTo>
                    <a:pt x="578" y="54"/>
                  </a:lnTo>
                  <a:lnTo>
                    <a:pt x="564" y="56"/>
                  </a:lnTo>
                  <a:lnTo>
                    <a:pt x="574" y="74"/>
                  </a:lnTo>
                  <a:lnTo>
                    <a:pt x="562" y="74"/>
                  </a:lnTo>
                  <a:lnTo>
                    <a:pt x="552" y="76"/>
                  </a:lnTo>
                  <a:lnTo>
                    <a:pt x="548" y="80"/>
                  </a:lnTo>
                  <a:lnTo>
                    <a:pt x="548" y="82"/>
                  </a:lnTo>
                  <a:lnTo>
                    <a:pt x="546" y="86"/>
                  </a:lnTo>
                  <a:lnTo>
                    <a:pt x="548" y="90"/>
                  </a:lnTo>
                  <a:lnTo>
                    <a:pt x="548" y="96"/>
                  </a:lnTo>
                  <a:lnTo>
                    <a:pt x="542" y="94"/>
                  </a:lnTo>
                  <a:lnTo>
                    <a:pt x="536" y="90"/>
                  </a:lnTo>
                  <a:lnTo>
                    <a:pt x="524" y="82"/>
                  </a:lnTo>
                  <a:lnTo>
                    <a:pt x="516" y="74"/>
                  </a:lnTo>
                  <a:lnTo>
                    <a:pt x="510" y="72"/>
                  </a:lnTo>
                  <a:lnTo>
                    <a:pt x="502" y="68"/>
                  </a:lnTo>
                  <a:lnTo>
                    <a:pt x="502" y="72"/>
                  </a:lnTo>
                  <a:lnTo>
                    <a:pt x="500" y="80"/>
                  </a:lnTo>
                  <a:lnTo>
                    <a:pt x="502" y="84"/>
                  </a:lnTo>
                  <a:lnTo>
                    <a:pt x="506" y="90"/>
                  </a:lnTo>
                  <a:lnTo>
                    <a:pt x="514" y="96"/>
                  </a:lnTo>
                  <a:lnTo>
                    <a:pt x="522" y="102"/>
                  </a:lnTo>
                  <a:lnTo>
                    <a:pt x="522" y="124"/>
                  </a:lnTo>
                  <a:lnTo>
                    <a:pt x="512" y="116"/>
                  </a:lnTo>
                  <a:lnTo>
                    <a:pt x="504" y="108"/>
                  </a:lnTo>
                  <a:lnTo>
                    <a:pt x="492" y="88"/>
                  </a:lnTo>
                  <a:lnTo>
                    <a:pt x="486" y="82"/>
                  </a:lnTo>
                  <a:lnTo>
                    <a:pt x="478" y="74"/>
                  </a:lnTo>
                  <a:lnTo>
                    <a:pt x="466" y="68"/>
                  </a:lnTo>
                  <a:lnTo>
                    <a:pt x="450" y="66"/>
                  </a:lnTo>
                  <a:lnTo>
                    <a:pt x="442" y="68"/>
                  </a:lnTo>
                  <a:lnTo>
                    <a:pt x="438" y="72"/>
                  </a:lnTo>
                  <a:lnTo>
                    <a:pt x="434" y="80"/>
                  </a:lnTo>
                  <a:lnTo>
                    <a:pt x="434" y="88"/>
                  </a:lnTo>
                  <a:lnTo>
                    <a:pt x="434" y="94"/>
                  </a:lnTo>
                  <a:lnTo>
                    <a:pt x="438" y="102"/>
                  </a:lnTo>
                  <a:lnTo>
                    <a:pt x="440" y="108"/>
                  </a:lnTo>
                  <a:lnTo>
                    <a:pt x="446" y="114"/>
                  </a:lnTo>
                  <a:lnTo>
                    <a:pt x="454" y="120"/>
                  </a:lnTo>
                  <a:lnTo>
                    <a:pt x="462" y="126"/>
                  </a:lnTo>
                  <a:lnTo>
                    <a:pt x="468" y="128"/>
                  </a:lnTo>
                  <a:lnTo>
                    <a:pt x="478" y="130"/>
                  </a:lnTo>
                  <a:lnTo>
                    <a:pt x="468" y="136"/>
                  </a:lnTo>
                  <a:lnTo>
                    <a:pt x="460" y="136"/>
                  </a:lnTo>
                  <a:lnTo>
                    <a:pt x="450" y="134"/>
                  </a:lnTo>
                  <a:lnTo>
                    <a:pt x="440" y="132"/>
                  </a:lnTo>
                  <a:lnTo>
                    <a:pt x="420" y="122"/>
                  </a:lnTo>
                  <a:lnTo>
                    <a:pt x="410" y="118"/>
                  </a:lnTo>
                  <a:lnTo>
                    <a:pt x="400" y="116"/>
                  </a:lnTo>
                  <a:lnTo>
                    <a:pt x="366" y="116"/>
                  </a:lnTo>
                  <a:lnTo>
                    <a:pt x="368" y="120"/>
                  </a:lnTo>
                  <a:lnTo>
                    <a:pt x="370" y="130"/>
                  </a:lnTo>
                  <a:lnTo>
                    <a:pt x="370" y="134"/>
                  </a:lnTo>
                  <a:lnTo>
                    <a:pt x="368" y="134"/>
                  </a:lnTo>
                  <a:lnTo>
                    <a:pt x="362" y="132"/>
                  </a:lnTo>
                  <a:lnTo>
                    <a:pt x="356" y="124"/>
                  </a:lnTo>
                  <a:lnTo>
                    <a:pt x="350" y="122"/>
                  </a:lnTo>
                  <a:lnTo>
                    <a:pt x="346" y="122"/>
                  </a:lnTo>
                  <a:lnTo>
                    <a:pt x="340" y="124"/>
                  </a:lnTo>
                  <a:lnTo>
                    <a:pt x="334" y="128"/>
                  </a:lnTo>
                  <a:lnTo>
                    <a:pt x="322" y="136"/>
                  </a:lnTo>
                  <a:lnTo>
                    <a:pt x="314" y="136"/>
                  </a:lnTo>
                  <a:lnTo>
                    <a:pt x="306" y="138"/>
                  </a:lnTo>
                  <a:lnTo>
                    <a:pt x="302" y="136"/>
                  </a:lnTo>
                  <a:lnTo>
                    <a:pt x="302" y="134"/>
                  </a:lnTo>
                  <a:lnTo>
                    <a:pt x="298" y="132"/>
                  </a:lnTo>
                  <a:lnTo>
                    <a:pt x="290" y="130"/>
                  </a:lnTo>
                  <a:lnTo>
                    <a:pt x="280" y="132"/>
                  </a:lnTo>
                  <a:lnTo>
                    <a:pt x="270" y="134"/>
                  </a:lnTo>
                  <a:lnTo>
                    <a:pt x="260" y="136"/>
                  </a:lnTo>
                  <a:lnTo>
                    <a:pt x="250" y="142"/>
                  </a:lnTo>
                  <a:lnTo>
                    <a:pt x="236" y="152"/>
                  </a:lnTo>
                  <a:lnTo>
                    <a:pt x="222" y="164"/>
                  </a:lnTo>
                  <a:lnTo>
                    <a:pt x="218" y="158"/>
                  </a:lnTo>
                  <a:lnTo>
                    <a:pt x="216" y="152"/>
                  </a:lnTo>
                  <a:lnTo>
                    <a:pt x="214" y="144"/>
                  </a:lnTo>
                  <a:lnTo>
                    <a:pt x="214" y="136"/>
                  </a:lnTo>
                  <a:lnTo>
                    <a:pt x="192" y="136"/>
                  </a:lnTo>
                  <a:lnTo>
                    <a:pt x="192" y="144"/>
                  </a:lnTo>
                  <a:lnTo>
                    <a:pt x="194" y="150"/>
                  </a:lnTo>
                  <a:lnTo>
                    <a:pt x="196" y="158"/>
                  </a:lnTo>
                  <a:lnTo>
                    <a:pt x="198" y="166"/>
                  </a:lnTo>
                  <a:lnTo>
                    <a:pt x="190" y="166"/>
                  </a:lnTo>
                  <a:lnTo>
                    <a:pt x="180" y="168"/>
                  </a:lnTo>
                  <a:lnTo>
                    <a:pt x="172" y="172"/>
                  </a:lnTo>
                  <a:lnTo>
                    <a:pt x="166" y="176"/>
                  </a:lnTo>
                  <a:lnTo>
                    <a:pt x="158" y="186"/>
                  </a:lnTo>
                  <a:lnTo>
                    <a:pt x="148" y="196"/>
                  </a:lnTo>
                  <a:lnTo>
                    <a:pt x="132" y="190"/>
                  </a:lnTo>
                  <a:lnTo>
                    <a:pt x="118" y="190"/>
                  </a:lnTo>
                  <a:lnTo>
                    <a:pt x="126" y="198"/>
                  </a:lnTo>
                  <a:lnTo>
                    <a:pt x="130" y="206"/>
                  </a:lnTo>
                  <a:lnTo>
                    <a:pt x="132" y="210"/>
                  </a:lnTo>
                  <a:lnTo>
                    <a:pt x="118" y="210"/>
                  </a:lnTo>
                  <a:lnTo>
                    <a:pt x="110" y="208"/>
                  </a:lnTo>
                  <a:lnTo>
                    <a:pt x="102" y="202"/>
                  </a:lnTo>
                  <a:lnTo>
                    <a:pt x="94" y="196"/>
                  </a:lnTo>
                  <a:lnTo>
                    <a:pt x="84" y="180"/>
                  </a:lnTo>
                  <a:lnTo>
                    <a:pt x="76" y="166"/>
                  </a:lnTo>
                  <a:lnTo>
                    <a:pt x="84" y="166"/>
                  </a:lnTo>
                  <a:lnTo>
                    <a:pt x="96" y="170"/>
                  </a:lnTo>
                  <a:lnTo>
                    <a:pt x="110" y="172"/>
                  </a:lnTo>
                  <a:lnTo>
                    <a:pt x="124" y="174"/>
                  </a:lnTo>
                  <a:lnTo>
                    <a:pt x="134" y="172"/>
                  </a:lnTo>
                  <a:lnTo>
                    <a:pt x="142" y="170"/>
                  </a:lnTo>
                  <a:lnTo>
                    <a:pt x="158" y="164"/>
                  </a:lnTo>
                  <a:lnTo>
                    <a:pt x="156" y="158"/>
                  </a:lnTo>
                  <a:lnTo>
                    <a:pt x="150" y="152"/>
                  </a:lnTo>
                  <a:lnTo>
                    <a:pt x="144" y="146"/>
                  </a:lnTo>
                  <a:lnTo>
                    <a:pt x="138" y="142"/>
                  </a:lnTo>
                  <a:lnTo>
                    <a:pt x="120" y="136"/>
                  </a:lnTo>
                  <a:lnTo>
                    <a:pt x="100" y="132"/>
                  </a:lnTo>
                  <a:lnTo>
                    <a:pt x="56" y="124"/>
                  </a:lnTo>
                  <a:lnTo>
                    <a:pt x="36" y="118"/>
                  </a:lnTo>
                  <a:lnTo>
                    <a:pt x="28" y="114"/>
                  </a:lnTo>
                  <a:lnTo>
                    <a:pt x="24" y="110"/>
                  </a:lnTo>
                  <a:lnTo>
                    <a:pt x="24" y="122"/>
                  </a:lnTo>
                  <a:lnTo>
                    <a:pt x="8" y="126"/>
                  </a:lnTo>
                  <a:lnTo>
                    <a:pt x="2" y="130"/>
                  </a:lnTo>
                  <a:lnTo>
                    <a:pt x="0" y="134"/>
                  </a:lnTo>
                  <a:lnTo>
                    <a:pt x="0" y="136"/>
                  </a:lnTo>
                  <a:lnTo>
                    <a:pt x="0" y="140"/>
                  </a:lnTo>
                  <a:lnTo>
                    <a:pt x="2" y="142"/>
                  </a:lnTo>
                  <a:lnTo>
                    <a:pt x="10" y="144"/>
                  </a:lnTo>
                  <a:lnTo>
                    <a:pt x="18" y="146"/>
                  </a:lnTo>
                  <a:lnTo>
                    <a:pt x="20" y="148"/>
                  </a:lnTo>
                  <a:lnTo>
                    <a:pt x="20" y="150"/>
                  </a:lnTo>
                  <a:lnTo>
                    <a:pt x="20" y="154"/>
                  </a:lnTo>
                  <a:lnTo>
                    <a:pt x="18" y="158"/>
                  </a:lnTo>
                  <a:lnTo>
                    <a:pt x="14" y="160"/>
                  </a:lnTo>
                  <a:lnTo>
                    <a:pt x="14" y="164"/>
                  </a:lnTo>
                  <a:lnTo>
                    <a:pt x="16" y="166"/>
                  </a:lnTo>
                  <a:lnTo>
                    <a:pt x="18" y="164"/>
                  </a:lnTo>
                  <a:lnTo>
                    <a:pt x="24" y="164"/>
                  </a:lnTo>
                  <a:lnTo>
                    <a:pt x="24" y="174"/>
                  </a:lnTo>
                  <a:lnTo>
                    <a:pt x="28" y="186"/>
                  </a:lnTo>
                  <a:lnTo>
                    <a:pt x="30" y="192"/>
                  </a:lnTo>
                  <a:lnTo>
                    <a:pt x="32" y="196"/>
                  </a:lnTo>
                  <a:lnTo>
                    <a:pt x="36" y="198"/>
                  </a:lnTo>
                  <a:lnTo>
                    <a:pt x="36" y="202"/>
                  </a:lnTo>
                  <a:lnTo>
                    <a:pt x="38" y="208"/>
                  </a:lnTo>
                  <a:lnTo>
                    <a:pt x="40" y="212"/>
                  </a:lnTo>
                  <a:lnTo>
                    <a:pt x="40" y="218"/>
                  </a:lnTo>
                  <a:lnTo>
                    <a:pt x="50" y="222"/>
                  </a:lnTo>
                  <a:lnTo>
                    <a:pt x="56" y="228"/>
                  </a:lnTo>
                  <a:lnTo>
                    <a:pt x="56" y="240"/>
                  </a:lnTo>
                  <a:lnTo>
                    <a:pt x="46" y="242"/>
                  </a:lnTo>
                  <a:lnTo>
                    <a:pt x="38" y="246"/>
                  </a:lnTo>
                  <a:lnTo>
                    <a:pt x="28" y="260"/>
                  </a:lnTo>
                  <a:lnTo>
                    <a:pt x="32" y="266"/>
                  </a:lnTo>
                  <a:lnTo>
                    <a:pt x="36" y="268"/>
                  </a:lnTo>
                  <a:lnTo>
                    <a:pt x="40" y="270"/>
                  </a:lnTo>
                  <a:lnTo>
                    <a:pt x="34" y="276"/>
                  </a:lnTo>
                  <a:lnTo>
                    <a:pt x="26" y="282"/>
                  </a:lnTo>
                  <a:lnTo>
                    <a:pt x="20" y="284"/>
                  </a:lnTo>
                  <a:lnTo>
                    <a:pt x="20" y="294"/>
                  </a:lnTo>
                  <a:lnTo>
                    <a:pt x="18" y="296"/>
                  </a:lnTo>
                  <a:lnTo>
                    <a:pt x="14" y="296"/>
                  </a:lnTo>
                  <a:lnTo>
                    <a:pt x="16" y="300"/>
                  </a:lnTo>
                  <a:lnTo>
                    <a:pt x="24" y="314"/>
                  </a:lnTo>
                  <a:lnTo>
                    <a:pt x="26" y="320"/>
                  </a:lnTo>
                  <a:lnTo>
                    <a:pt x="28" y="330"/>
                  </a:lnTo>
                  <a:lnTo>
                    <a:pt x="30" y="338"/>
                  </a:lnTo>
                  <a:lnTo>
                    <a:pt x="30" y="340"/>
                  </a:lnTo>
                  <a:lnTo>
                    <a:pt x="32" y="340"/>
                  </a:lnTo>
                  <a:lnTo>
                    <a:pt x="34" y="340"/>
                  </a:lnTo>
                  <a:lnTo>
                    <a:pt x="42" y="338"/>
                  </a:lnTo>
                  <a:lnTo>
                    <a:pt x="50" y="334"/>
                  </a:lnTo>
                  <a:lnTo>
                    <a:pt x="58" y="338"/>
                  </a:lnTo>
                  <a:lnTo>
                    <a:pt x="68" y="338"/>
                  </a:lnTo>
                  <a:lnTo>
                    <a:pt x="80" y="338"/>
                  </a:lnTo>
                  <a:lnTo>
                    <a:pt x="88" y="350"/>
                  </a:lnTo>
                  <a:lnTo>
                    <a:pt x="88" y="358"/>
                  </a:lnTo>
                  <a:lnTo>
                    <a:pt x="94" y="362"/>
                  </a:lnTo>
                  <a:lnTo>
                    <a:pt x="100" y="372"/>
                  </a:lnTo>
                  <a:lnTo>
                    <a:pt x="104" y="376"/>
                  </a:lnTo>
                  <a:lnTo>
                    <a:pt x="108" y="376"/>
                  </a:lnTo>
                  <a:lnTo>
                    <a:pt x="112" y="378"/>
                  </a:lnTo>
                  <a:lnTo>
                    <a:pt x="112" y="376"/>
                  </a:lnTo>
                  <a:lnTo>
                    <a:pt x="114" y="384"/>
                  </a:lnTo>
                  <a:lnTo>
                    <a:pt x="110" y="386"/>
                  </a:lnTo>
                  <a:lnTo>
                    <a:pt x="96" y="390"/>
                  </a:lnTo>
                  <a:lnTo>
                    <a:pt x="104" y="406"/>
                  </a:lnTo>
                  <a:lnTo>
                    <a:pt x="112" y="406"/>
                  </a:lnTo>
                  <a:lnTo>
                    <a:pt x="132" y="400"/>
                  </a:lnTo>
                  <a:lnTo>
                    <a:pt x="142" y="408"/>
                  </a:lnTo>
                  <a:lnTo>
                    <a:pt x="142" y="414"/>
                  </a:lnTo>
                  <a:lnTo>
                    <a:pt x="144" y="422"/>
                  </a:lnTo>
                  <a:lnTo>
                    <a:pt x="160" y="424"/>
                  </a:lnTo>
                  <a:lnTo>
                    <a:pt x="164" y="436"/>
                  </a:lnTo>
                  <a:lnTo>
                    <a:pt x="174" y="436"/>
                  </a:lnTo>
                  <a:lnTo>
                    <a:pt x="178" y="440"/>
                  </a:lnTo>
                  <a:lnTo>
                    <a:pt x="192" y="436"/>
                  </a:lnTo>
                  <a:lnTo>
                    <a:pt x="198" y="444"/>
                  </a:lnTo>
                  <a:lnTo>
                    <a:pt x="210" y="448"/>
                  </a:lnTo>
                  <a:lnTo>
                    <a:pt x="214" y="448"/>
                  </a:lnTo>
                  <a:lnTo>
                    <a:pt x="222" y="450"/>
                  </a:lnTo>
                  <a:lnTo>
                    <a:pt x="228" y="452"/>
                  </a:lnTo>
                  <a:lnTo>
                    <a:pt x="234" y="454"/>
                  </a:lnTo>
                  <a:lnTo>
                    <a:pt x="236" y="456"/>
                  </a:lnTo>
                  <a:lnTo>
                    <a:pt x="236" y="458"/>
                  </a:lnTo>
                  <a:lnTo>
                    <a:pt x="234" y="460"/>
                  </a:lnTo>
                  <a:lnTo>
                    <a:pt x="230" y="464"/>
                  </a:lnTo>
                  <a:lnTo>
                    <a:pt x="234" y="472"/>
                  </a:lnTo>
                  <a:lnTo>
                    <a:pt x="236" y="480"/>
                  </a:lnTo>
                  <a:lnTo>
                    <a:pt x="236" y="484"/>
                  </a:lnTo>
                  <a:lnTo>
                    <a:pt x="220" y="484"/>
                  </a:lnTo>
                  <a:lnTo>
                    <a:pt x="212" y="492"/>
                  </a:lnTo>
                  <a:lnTo>
                    <a:pt x="212" y="500"/>
                  </a:lnTo>
                  <a:lnTo>
                    <a:pt x="216" y="500"/>
                  </a:lnTo>
                  <a:lnTo>
                    <a:pt x="224" y="500"/>
                  </a:lnTo>
                  <a:lnTo>
                    <a:pt x="206" y="510"/>
                  </a:lnTo>
                  <a:lnTo>
                    <a:pt x="214" y="518"/>
                  </a:lnTo>
                  <a:lnTo>
                    <a:pt x="206" y="520"/>
                  </a:lnTo>
                  <a:lnTo>
                    <a:pt x="206" y="532"/>
                  </a:lnTo>
                  <a:lnTo>
                    <a:pt x="192" y="534"/>
                  </a:lnTo>
                  <a:lnTo>
                    <a:pt x="198" y="536"/>
                  </a:lnTo>
                  <a:lnTo>
                    <a:pt x="202" y="540"/>
                  </a:lnTo>
                  <a:lnTo>
                    <a:pt x="208" y="544"/>
                  </a:lnTo>
                  <a:lnTo>
                    <a:pt x="216" y="548"/>
                  </a:lnTo>
                  <a:lnTo>
                    <a:pt x="242" y="562"/>
                  </a:lnTo>
                  <a:lnTo>
                    <a:pt x="250" y="564"/>
                  </a:lnTo>
                  <a:lnTo>
                    <a:pt x="260" y="564"/>
                  </a:lnTo>
                  <a:lnTo>
                    <a:pt x="272" y="568"/>
                  </a:lnTo>
                  <a:lnTo>
                    <a:pt x="284" y="570"/>
                  </a:lnTo>
                  <a:lnTo>
                    <a:pt x="294" y="572"/>
                  </a:lnTo>
                  <a:lnTo>
                    <a:pt x="304" y="578"/>
                  </a:lnTo>
                  <a:lnTo>
                    <a:pt x="318" y="578"/>
                  </a:lnTo>
                  <a:lnTo>
                    <a:pt x="334" y="584"/>
                  </a:lnTo>
                  <a:lnTo>
                    <a:pt x="340" y="592"/>
                  </a:lnTo>
                  <a:lnTo>
                    <a:pt x="350" y="594"/>
                  </a:lnTo>
                  <a:lnTo>
                    <a:pt x="354" y="598"/>
                  </a:lnTo>
                  <a:lnTo>
                    <a:pt x="356" y="600"/>
                  </a:lnTo>
                  <a:lnTo>
                    <a:pt x="358" y="602"/>
                  </a:lnTo>
                  <a:lnTo>
                    <a:pt x="362" y="604"/>
                  </a:lnTo>
                  <a:lnTo>
                    <a:pt x="364" y="606"/>
                  </a:lnTo>
                  <a:lnTo>
                    <a:pt x="370" y="606"/>
                  </a:lnTo>
                  <a:lnTo>
                    <a:pt x="376" y="600"/>
                  </a:lnTo>
                  <a:lnTo>
                    <a:pt x="380" y="596"/>
                  </a:lnTo>
                  <a:lnTo>
                    <a:pt x="372" y="582"/>
                  </a:lnTo>
                  <a:lnTo>
                    <a:pt x="362" y="568"/>
                  </a:lnTo>
                  <a:lnTo>
                    <a:pt x="352" y="558"/>
                  </a:lnTo>
                  <a:lnTo>
                    <a:pt x="350" y="556"/>
                  </a:lnTo>
                  <a:lnTo>
                    <a:pt x="342" y="544"/>
                  </a:lnTo>
                  <a:lnTo>
                    <a:pt x="344" y="542"/>
                  </a:lnTo>
                  <a:lnTo>
                    <a:pt x="348" y="530"/>
                  </a:lnTo>
                  <a:lnTo>
                    <a:pt x="350" y="526"/>
                  </a:lnTo>
                  <a:lnTo>
                    <a:pt x="354" y="526"/>
                  </a:lnTo>
                  <a:lnTo>
                    <a:pt x="358" y="524"/>
                  </a:lnTo>
                  <a:lnTo>
                    <a:pt x="366" y="518"/>
                  </a:lnTo>
                  <a:lnTo>
                    <a:pt x="374" y="512"/>
                  </a:lnTo>
                  <a:lnTo>
                    <a:pt x="370" y="506"/>
                  </a:lnTo>
                  <a:lnTo>
                    <a:pt x="366" y="498"/>
                  </a:lnTo>
                  <a:lnTo>
                    <a:pt x="358" y="486"/>
                  </a:lnTo>
                  <a:lnTo>
                    <a:pt x="342" y="486"/>
                  </a:lnTo>
                  <a:lnTo>
                    <a:pt x="342" y="476"/>
                  </a:lnTo>
                  <a:lnTo>
                    <a:pt x="336" y="478"/>
                  </a:lnTo>
                  <a:lnTo>
                    <a:pt x="332" y="478"/>
                  </a:lnTo>
                  <a:lnTo>
                    <a:pt x="332" y="476"/>
                  </a:lnTo>
                  <a:lnTo>
                    <a:pt x="332" y="474"/>
                  </a:lnTo>
                  <a:lnTo>
                    <a:pt x="332" y="464"/>
                  </a:lnTo>
                  <a:lnTo>
                    <a:pt x="332" y="462"/>
                  </a:lnTo>
                  <a:lnTo>
                    <a:pt x="332" y="446"/>
                  </a:lnTo>
                  <a:lnTo>
                    <a:pt x="342" y="436"/>
                  </a:lnTo>
                  <a:lnTo>
                    <a:pt x="350" y="448"/>
                  </a:lnTo>
                  <a:lnTo>
                    <a:pt x="358" y="444"/>
                  </a:lnTo>
                  <a:lnTo>
                    <a:pt x="356" y="432"/>
                  </a:lnTo>
                  <a:lnTo>
                    <a:pt x="380" y="412"/>
                  </a:lnTo>
                  <a:lnTo>
                    <a:pt x="402" y="416"/>
                  </a:lnTo>
                  <a:lnTo>
                    <a:pt x="418" y="422"/>
                  </a:lnTo>
                  <a:lnTo>
                    <a:pt x="434" y="434"/>
                  </a:lnTo>
                  <a:lnTo>
                    <a:pt x="442" y="432"/>
                  </a:lnTo>
                  <a:lnTo>
                    <a:pt x="454" y="436"/>
                  </a:lnTo>
                  <a:lnTo>
                    <a:pt x="460" y="428"/>
                  </a:lnTo>
                  <a:lnTo>
                    <a:pt x="492" y="428"/>
                  </a:lnTo>
                  <a:lnTo>
                    <a:pt x="502" y="436"/>
                  </a:lnTo>
                  <a:lnTo>
                    <a:pt x="534" y="434"/>
                  </a:lnTo>
                  <a:lnTo>
                    <a:pt x="536" y="420"/>
                  </a:lnTo>
                  <a:lnTo>
                    <a:pt x="512" y="412"/>
                  </a:lnTo>
                  <a:lnTo>
                    <a:pt x="516" y="406"/>
                  </a:lnTo>
                  <a:lnTo>
                    <a:pt x="518" y="394"/>
                  </a:lnTo>
                  <a:lnTo>
                    <a:pt x="532" y="392"/>
                  </a:lnTo>
                  <a:lnTo>
                    <a:pt x="520" y="386"/>
                  </a:lnTo>
                  <a:lnTo>
                    <a:pt x="514" y="376"/>
                  </a:lnTo>
                  <a:lnTo>
                    <a:pt x="534" y="376"/>
                  </a:lnTo>
                  <a:lnTo>
                    <a:pt x="602" y="360"/>
                  </a:lnTo>
                  <a:lnTo>
                    <a:pt x="612" y="350"/>
                  </a:lnTo>
                  <a:lnTo>
                    <a:pt x="640" y="354"/>
                  </a:lnTo>
                  <a:lnTo>
                    <a:pt x="652" y="372"/>
                  </a:lnTo>
                  <a:lnTo>
                    <a:pt x="684" y="376"/>
                  </a:lnTo>
                  <a:lnTo>
                    <a:pt x="684" y="382"/>
                  </a:lnTo>
                  <a:lnTo>
                    <a:pt x="702" y="382"/>
                  </a:lnTo>
                  <a:lnTo>
                    <a:pt x="720" y="368"/>
                  </a:lnTo>
                  <a:lnTo>
                    <a:pt x="728" y="368"/>
                  </a:lnTo>
                  <a:lnTo>
                    <a:pt x="728" y="378"/>
                  </a:lnTo>
                  <a:lnTo>
                    <a:pt x="744" y="384"/>
                  </a:lnTo>
                  <a:lnTo>
                    <a:pt x="796" y="432"/>
                  </a:lnTo>
                  <a:lnTo>
                    <a:pt x="804" y="434"/>
                  </a:lnTo>
                  <a:lnTo>
                    <a:pt x="804" y="424"/>
                  </a:lnTo>
                  <a:lnTo>
                    <a:pt x="816" y="426"/>
                  </a:lnTo>
                  <a:lnTo>
                    <a:pt x="818" y="434"/>
                  </a:lnTo>
                  <a:lnTo>
                    <a:pt x="836" y="436"/>
                  </a:lnTo>
                  <a:lnTo>
                    <a:pt x="842" y="428"/>
                  </a:lnTo>
                  <a:lnTo>
                    <a:pt x="866" y="446"/>
                  </a:lnTo>
                  <a:lnTo>
                    <a:pt x="884" y="454"/>
                  </a:lnTo>
                  <a:lnTo>
                    <a:pt x="902" y="45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1" name="Freeform 211"/>
            <p:cNvSpPr>
              <a:spLocks/>
            </p:cNvSpPr>
            <p:nvPr/>
          </p:nvSpPr>
          <p:spPr bwMode="auto">
            <a:xfrm>
              <a:off x="7085992" y="1865624"/>
              <a:ext cx="124926" cy="75848"/>
            </a:xfrm>
            <a:custGeom>
              <a:avLst/>
              <a:gdLst>
                <a:gd name="T0" fmla="*/ 0 w 112"/>
                <a:gd name="T1" fmla="*/ 26 h 68"/>
                <a:gd name="T2" fmla="*/ 14 w 112"/>
                <a:gd name="T3" fmla="*/ 26 h 68"/>
                <a:gd name="T4" fmla="*/ 16 w 112"/>
                <a:gd name="T5" fmla="*/ 16 h 68"/>
                <a:gd name="T6" fmla="*/ 22 w 112"/>
                <a:gd name="T7" fmla="*/ 14 h 68"/>
                <a:gd name="T8" fmla="*/ 22 w 112"/>
                <a:gd name="T9" fmla="*/ 4 h 68"/>
                <a:gd name="T10" fmla="*/ 32 w 112"/>
                <a:gd name="T11" fmla="*/ 6 h 68"/>
                <a:gd name="T12" fmla="*/ 36 w 112"/>
                <a:gd name="T13" fmla="*/ 0 h 68"/>
                <a:gd name="T14" fmla="*/ 44 w 112"/>
                <a:gd name="T15" fmla="*/ 6 h 68"/>
                <a:gd name="T16" fmla="*/ 44 w 112"/>
                <a:gd name="T17" fmla="*/ 10 h 68"/>
                <a:gd name="T18" fmla="*/ 36 w 112"/>
                <a:gd name="T19" fmla="*/ 14 h 68"/>
                <a:gd name="T20" fmla="*/ 32 w 112"/>
                <a:gd name="T21" fmla="*/ 16 h 68"/>
                <a:gd name="T22" fmla="*/ 40 w 112"/>
                <a:gd name="T23" fmla="*/ 16 h 68"/>
                <a:gd name="T24" fmla="*/ 46 w 112"/>
                <a:gd name="T25" fmla="*/ 18 h 68"/>
                <a:gd name="T26" fmla="*/ 44 w 112"/>
                <a:gd name="T27" fmla="*/ 28 h 68"/>
                <a:gd name="T28" fmla="*/ 58 w 112"/>
                <a:gd name="T29" fmla="*/ 28 h 68"/>
                <a:gd name="T30" fmla="*/ 64 w 112"/>
                <a:gd name="T31" fmla="*/ 30 h 68"/>
                <a:gd name="T32" fmla="*/ 78 w 112"/>
                <a:gd name="T33" fmla="*/ 30 h 68"/>
                <a:gd name="T34" fmla="*/ 84 w 112"/>
                <a:gd name="T35" fmla="*/ 26 h 68"/>
                <a:gd name="T36" fmla="*/ 84 w 112"/>
                <a:gd name="T37" fmla="*/ 30 h 68"/>
                <a:gd name="T38" fmla="*/ 88 w 112"/>
                <a:gd name="T39" fmla="*/ 32 h 68"/>
                <a:gd name="T40" fmla="*/ 98 w 112"/>
                <a:gd name="T41" fmla="*/ 38 h 68"/>
                <a:gd name="T42" fmla="*/ 102 w 112"/>
                <a:gd name="T43" fmla="*/ 44 h 68"/>
                <a:gd name="T44" fmla="*/ 108 w 112"/>
                <a:gd name="T45" fmla="*/ 48 h 68"/>
                <a:gd name="T46" fmla="*/ 112 w 112"/>
                <a:gd name="T47" fmla="*/ 58 h 68"/>
                <a:gd name="T48" fmla="*/ 106 w 112"/>
                <a:gd name="T49" fmla="*/ 60 h 68"/>
                <a:gd name="T50" fmla="*/ 98 w 112"/>
                <a:gd name="T51" fmla="*/ 62 h 68"/>
                <a:gd name="T52" fmla="*/ 90 w 112"/>
                <a:gd name="T53" fmla="*/ 64 h 68"/>
                <a:gd name="T54" fmla="*/ 82 w 112"/>
                <a:gd name="T55" fmla="*/ 66 h 68"/>
                <a:gd name="T56" fmla="*/ 76 w 112"/>
                <a:gd name="T57" fmla="*/ 68 h 68"/>
                <a:gd name="T58" fmla="*/ 74 w 112"/>
                <a:gd name="T59" fmla="*/ 68 h 68"/>
                <a:gd name="T60" fmla="*/ 70 w 112"/>
                <a:gd name="T61" fmla="*/ 68 h 68"/>
                <a:gd name="T62" fmla="*/ 66 w 112"/>
                <a:gd name="T63" fmla="*/ 64 h 68"/>
                <a:gd name="T64" fmla="*/ 60 w 112"/>
                <a:gd name="T65" fmla="*/ 58 h 68"/>
                <a:gd name="T66" fmla="*/ 58 w 112"/>
                <a:gd name="T67" fmla="*/ 50 h 68"/>
                <a:gd name="T68" fmla="*/ 54 w 112"/>
                <a:gd name="T69" fmla="*/ 40 h 68"/>
                <a:gd name="T70" fmla="*/ 48 w 112"/>
                <a:gd name="T71" fmla="*/ 40 h 68"/>
                <a:gd name="T72" fmla="*/ 44 w 112"/>
                <a:gd name="T73" fmla="*/ 46 h 68"/>
                <a:gd name="T74" fmla="*/ 40 w 112"/>
                <a:gd name="T75" fmla="*/ 50 h 68"/>
                <a:gd name="T76" fmla="*/ 34 w 112"/>
                <a:gd name="T77" fmla="*/ 56 h 68"/>
                <a:gd name="T78" fmla="*/ 30 w 112"/>
                <a:gd name="T79" fmla="*/ 60 h 68"/>
                <a:gd name="T80" fmla="*/ 20 w 112"/>
                <a:gd name="T81" fmla="*/ 66 h 68"/>
                <a:gd name="T82" fmla="*/ 12 w 112"/>
                <a:gd name="T83" fmla="*/ 66 h 68"/>
                <a:gd name="T84" fmla="*/ 16 w 112"/>
                <a:gd name="T85" fmla="*/ 56 h 68"/>
                <a:gd name="T86" fmla="*/ 16 w 112"/>
                <a:gd name="T87" fmla="*/ 46 h 68"/>
                <a:gd name="T88" fmla="*/ 12 w 112"/>
                <a:gd name="T89" fmla="*/ 42 h 68"/>
                <a:gd name="T90" fmla="*/ 6 w 112"/>
                <a:gd name="T91" fmla="*/ 38 h 68"/>
                <a:gd name="T92" fmla="*/ 0 w 112"/>
                <a:gd name="T93" fmla="*/ 32 h 68"/>
                <a:gd name="T94" fmla="*/ 0 w 112"/>
                <a:gd name="T95" fmla="*/ 2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 h="68">
                  <a:moveTo>
                    <a:pt x="0" y="26"/>
                  </a:moveTo>
                  <a:lnTo>
                    <a:pt x="14" y="26"/>
                  </a:lnTo>
                  <a:lnTo>
                    <a:pt x="16" y="16"/>
                  </a:lnTo>
                  <a:lnTo>
                    <a:pt x="22" y="14"/>
                  </a:lnTo>
                  <a:lnTo>
                    <a:pt x="22" y="4"/>
                  </a:lnTo>
                  <a:lnTo>
                    <a:pt x="32" y="6"/>
                  </a:lnTo>
                  <a:lnTo>
                    <a:pt x="36" y="0"/>
                  </a:lnTo>
                  <a:lnTo>
                    <a:pt x="44" y="6"/>
                  </a:lnTo>
                  <a:lnTo>
                    <a:pt x="44" y="10"/>
                  </a:lnTo>
                  <a:lnTo>
                    <a:pt x="36" y="14"/>
                  </a:lnTo>
                  <a:lnTo>
                    <a:pt x="32" y="16"/>
                  </a:lnTo>
                  <a:lnTo>
                    <a:pt x="40" y="16"/>
                  </a:lnTo>
                  <a:lnTo>
                    <a:pt x="46" y="18"/>
                  </a:lnTo>
                  <a:lnTo>
                    <a:pt x="44" y="28"/>
                  </a:lnTo>
                  <a:lnTo>
                    <a:pt x="58" y="28"/>
                  </a:lnTo>
                  <a:lnTo>
                    <a:pt x="64" y="30"/>
                  </a:lnTo>
                  <a:lnTo>
                    <a:pt x="78" y="30"/>
                  </a:lnTo>
                  <a:lnTo>
                    <a:pt x="84" y="26"/>
                  </a:lnTo>
                  <a:lnTo>
                    <a:pt x="84" y="30"/>
                  </a:lnTo>
                  <a:lnTo>
                    <a:pt x="88" y="32"/>
                  </a:lnTo>
                  <a:lnTo>
                    <a:pt x="98" y="38"/>
                  </a:lnTo>
                  <a:lnTo>
                    <a:pt x="102" y="44"/>
                  </a:lnTo>
                  <a:lnTo>
                    <a:pt x="108" y="48"/>
                  </a:lnTo>
                  <a:lnTo>
                    <a:pt x="112" y="58"/>
                  </a:lnTo>
                  <a:lnTo>
                    <a:pt x="106" y="60"/>
                  </a:lnTo>
                  <a:lnTo>
                    <a:pt x="98" y="62"/>
                  </a:lnTo>
                  <a:lnTo>
                    <a:pt x="90" y="64"/>
                  </a:lnTo>
                  <a:lnTo>
                    <a:pt x="82" y="66"/>
                  </a:lnTo>
                  <a:lnTo>
                    <a:pt x="76" y="68"/>
                  </a:lnTo>
                  <a:lnTo>
                    <a:pt x="74" y="68"/>
                  </a:lnTo>
                  <a:lnTo>
                    <a:pt x="70" y="68"/>
                  </a:lnTo>
                  <a:lnTo>
                    <a:pt x="66" y="64"/>
                  </a:lnTo>
                  <a:lnTo>
                    <a:pt x="60" y="58"/>
                  </a:lnTo>
                  <a:lnTo>
                    <a:pt x="58" y="50"/>
                  </a:lnTo>
                  <a:lnTo>
                    <a:pt x="54" y="40"/>
                  </a:lnTo>
                  <a:lnTo>
                    <a:pt x="48" y="40"/>
                  </a:lnTo>
                  <a:lnTo>
                    <a:pt x="44" y="46"/>
                  </a:lnTo>
                  <a:lnTo>
                    <a:pt x="40" y="50"/>
                  </a:lnTo>
                  <a:lnTo>
                    <a:pt x="34" y="56"/>
                  </a:lnTo>
                  <a:lnTo>
                    <a:pt x="30" y="60"/>
                  </a:lnTo>
                  <a:lnTo>
                    <a:pt x="20" y="66"/>
                  </a:lnTo>
                  <a:lnTo>
                    <a:pt x="12" y="66"/>
                  </a:lnTo>
                  <a:lnTo>
                    <a:pt x="16" y="56"/>
                  </a:lnTo>
                  <a:lnTo>
                    <a:pt x="16" y="46"/>
                  </a:lnTo>
                  <a:lnTo>
                    <a:pt x="12" y="42"/>
                  </a:lnTo>
                  <a:lnTo>
                    <a:pt x="6" y="38"/>
                  </a:lnTo>
                  <a:lnTo>
                    <a:pt x="0" y="32"/>
                  </a:lnTo>
                  <a:lnTo>
                    <a:pt x="0" y="2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2" name="Freeform 212"/>
            <p:cNvSpPr>
              <a:spLocks/>
            </p:cNvSpPr>
            <p:nvPr/>
          </p:nvSpPr>
          <p:spPr bwMode="auto">
            <a:xfrm>
              <a:off x="6599673" y="1807624"/>
              <a:ext cx="122695" cy="51308"/>
            </a:xfrm>
            <a:custGeom>
              <a:avLst/>
              <a:gdLst>
                <a:gd name="T0" fmla="*/ 36 w 110"/>
                <a:gd name="T1" fmla="*/ 36 h 46"/>
                <a:gd name="T2" fmla="*/ 44 w 110"/>
                <a:gd name="T3" fmla="*/ 34 h 46"/>
                <a:gd name="T4" fmla="*/ 50 w 110"/>
                <a:gd name="T5" fmla="*/ 34 h 46"/>
                <a:gd name="T6" fmla="*/ 60 w 110"/>
                <a:gd name="T7" fmla="*/ 36 h 46"/>
                <a:gd name="T8" fmla="*/ 64 w 110"/>
                <a:gd name="T9" fmla="*/ 40 h 46"/>
                <a:gd name="T10" fmla="*/ 66 w 110"/>
                <a:gd name="T11" fmla="*/ 42 h 46"/>
                <a:gd name="T12" fmla="*/ 66 w 110"/>
                <a:gd name="T13" fmla="*/ 44 h 46"/>
                <a:gd name="T14" fmla="*/ 78 w 110"/>
                <a:gd name="T15" fmla="*/ 44 h 46"/>
                <a:gd name="T16" fmla="*/ 86 w 110"/>
                <a:gd name="T17" fmla="*/ 44 h 46"/>
                <a:gd name="T18" fmla="*/ 88 w 110"/>
                <a:gd name="T19" fmla="*/ 38 h 46"/>
                <a:gd name="T20" fmla="*/ 96 w 110"/>
                <a:gd name="T21" fmla="*/ 42 h 46"/>
                <a:gd name="T22" fmla="*/ 100 w 110"/>
                <a:gd name="T23" fmla="*/ 46 h 46"/>
                <a:gd name="T24" fmla="*/ 110 w 110"/>
                <a:gd name="T25" fmla="*/ 46 h 46"/>
                <a:gd name="T26" fmla="*/ 106 w 110"/>
                <a:gd name="T27" fmla="*/ 40 h 46"/>
                <a:gd name="T28" fmla="*/ 104 w 110"/>
                <a:gd name="T29" fmla="*/ 36 h 46"/>
                <a:gd name="T30" fmla="*/ 108 w 110"/>
                <a:gd name="T31" fmla="*/ 32 h 46"/>
                <a:gd name="T32" fmla="*/ 98 w 110"/>
                <a:gd name="T33" fmla="*/ 30 h 46"/>
                <a:gd name="T34" fmla="*/ 92 w 110"/>
                <a:gd name="T35" fmla="*/ 22 h 46"/>
                <a:gd name="T36" fmla="*/ 76 w 110"/>
                <a:gd name="T37" fmla="*/ 16 h 46"/>
                <a:gd name="T38" fmla="*/ 62 w 110"/>
                <a:gd name="T39" fmla="*/ 16 h 46"/>
                <a:gd name="T40" fmla="*/ 52 w 110"/>
                <a:gd name="T41" fmla="*/ 10 h 46"/>
                <a:gd name="T42" fmla="*/ 40 w 110"/>
                <a:gd name="T43" fmla="*/ 8 h 46"/>
                <a:gd name="T44" fmla="*/ 30 w 110"/>
                <a:gd name="T45" fmla="*/ 6 h 46"/>
                <a:gd name="T46" fmla="*/ 18 w 110"/>
                <a:gd name="T47" fmla="*/ 2 h 46"/>
                <a:gd name="T48" fmla="*/ 0 w 110"/>
                <a:gd name="T49" fmla="*/ 0 h 46"/>
                <a:gd name="T50" fmla="*/ 6 w 110"/>
                <a:gd name="T51" fmla="*/ 4 h 46"/>
                <a:gd name="T52" fmla="*/ 12 w 110"/>
                <a:gd name="T53" fmla="*/ 8 h 46"/>
                <a:gd name="T54" fmla="*/ 20 w 110"/>
                <a:gd name="T55" fmla="*/ 12 h 46"/>
                <a:gd name="T56" fmla="*/ 24 w 110"/>
                <a:gd name="T57" fmla="*/ 14 h 46"/>
                <a:gd name="T58" fmla="*/ 30 w 110"/>
                <a:gd name="T59" fmla="*/ 16 h 46"/>
                <a:gd name="T60" fmla="*/ 32 w 110"/>
                <a:gd name="T61" fmla="*/ 20 h 46"/>
                <a:gd name="T62" fmla="*/ 34 w 110"/>
                <a:gd name="T63" fmla="*/ 24 h 46"/>
                <a:gd name="T64" fmla="*/ 34 w 110"/>
                <a:gd name="T65" fmla="*/ 26 h 46"/>
                <a:gd name="T66" fmla="*/ 36 w 110"/>
                <a:gd name="T67" fmla="*/ 30 h 46"/>
                <a:gd name="T68" fmla="*/ 36 w 110"/>
                <a:gd name="T69" fmla="*/ 32 h 46"/>
                <a:gd name="T70" fmla="*/ 36 w 110"/>
                <a:gd name="T71" fmla="*/ 3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0" h="46">
                  <a:moveTo>
                    <a:pt x="36" y="36"/>
                  </a:moveTo>
                  <a:lnTo>
                    <a:pt x="44" y="34"/>
                  </a:lnTo>
                  <a:lnTo>
                    <a:pt x="50" y="34"/>
                  </a:lnTo>
                  <a:lnTo>
                    <a:pt x="60" y="36"/>
                  </a:lnTo>
                  <a:lnTo>
                    <a:pt x="64" y="40"/>
                  </a:lnTo>
                  <a:lnTo>
                    <a:pt x="66" y="42"/>
                  </a:lnTo>
                  <a:lnTo>
                    <a:pt x="66" y="44"/>
                  </a:lnTo>
                  <a:lnTo>
                    <a:pt x="78" y="44"/>
                  </a:lnTo>
                  <a:lnTo>
                    <a:pt x="86" y="44"/>
                  </a:lnTo>
                  <a:lnTo>
                    <a:pt x="88" y="38"/>
                  </a:lnTo>
                  <a:lnTo>
                    <a:pt x="96" y="42"/>
                  </a:lnTo>
                  <a:lnTo>
                    <a:pt x="100" y="46"/>
                  </a:lnTo>
                  <a:lnTo>
                    <a:pt x="110" y="46"/>
                  </a:lnTo>
                  <a:lnTo>
                    <a:pt x="106" y="40"/>
                  </a:lnTo>
                  <a:lnTo>
                    <a:pt x="104" y="36"/>
                  </a:lnTo>
                  <a:lnTo>
                    <a:pt x="108" y="32"/>
                  </a:lnTo>
                  <a:lnTo>
                    <a:pt x="98" y="30"/>
                  </a:lnTo>
                  <a:lnTo>
                    <a:pt x="92" y="22"/>
                  </a:lnTo>
                  <a:lnTo>
                    <a:pt x="76" y="16"/>
                  </a:lnTo>
                  <a:lnTo>
                    <a:pt x="62" y="16"/>
                  </a:lnTo>
                  <a:lnTo>
                    <a:pt x="52" y="10"/>
                  </a:lnTo>
                  <a:lnTo>
                    <a:pt x="40" y="8"/>
                  </a:lnTo>
                  <a:lnTo>
                    <a:pt x="30" y="6"/>
                  </a:lnTo>
                  <a:lnTo>
                    <a:pt x="18" y="2"/>
                  </a:lnTo>
                  <a:lnTo>
                    <a:pt x="0" y="0"/>
                  </a:lnTo>
                  <a:lnTo>
                    <a:pt x="6" y="4"/>
                  </a:lnTo>
                  <a:lnTo>
                    <a:pt x="12" y="8"/>
                  </a:lnTo>
                  <a:lnTo>
                    <a:pt x="20" y="12"/>
                  </a:lnTo>
                  <a:lnTo>
                    <a:pt x="24" y="14"/>
                  </a:lnTo>
                  <a:lnTo>
                    <a:pt x="30" y="16"/>
                  </a:lnTo>
                  <a:lnTo>
                    <a:pt x="32" y="20"/>
                  </a:lnTo>
                  <a:lnTo>
                    <a:pt x="34" y="24"/>
                  </a:lnTo>
                  <a:lnTo>
                    <a:pt x="34" y="26"/>
                  </a:lnTo>
                  <a:lnTo>
                    <a:pt x="36" y="30"/>
                  </a:lnTo>
                  <a:lnTo>
                    <a:pt x="36" y="32"/>
                  </a:lnTo>
                  <a:lnTo>
                    <a:pt x="36" y="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3" name="Freeform 213"/>
            <p:cNvSpPr>
              <a:spLocks/>
            </p:cNvSpPr>
            <p:nvPr/>
          </p:nvSpPr>
          <p:spPr bwMode="auto">
            <a:xfrm>
              <a:off x="6673291" y="1856702"/>
              <a:ext cx="58002" cy="46846"/>
            </a:xfrm>
            <a:custGeom>
              <a:avLst/>
              <a:gdLst>
                <a:gd name="T0" fmla="*/ 0 w 52"/>
                <a:gd name="T1" fmla="*/ 0 h 42"/>
                <a:gd name="T2" fmla="*/ 20 w 52"/>
                <a:gd name="T3" fmla="*/ 0 h 42"/>
                <a:gd name="T4" fmla="*/ 26 w 52"/>
                <a:gd name="T5" fmla="*/ 6 h 42"/>
                <a:gd name="T6" fmla="*/ 28 w 52"/>
                <a:gd name="T7" fmla="*/ 6 h 42"/>
                <a:gd name="T8" fmla="*/ 30 w 52"/>
                <a:gd name="T9" fmla="*/ 10 h 42"/>
                <a:gd name="T10" fmla="*/ 32 w 52"/>
                <a:gd name="T11" fmla="*/ 16 h 42"/>
                <a:gd name="T12" fmla="*/ 38 w 52"/>
                <a:gd name="T13" fmla="*/ 22 h 42"/>
                <a:gd name="T14" fmla="*/ 40 w 52"/>
                <a:gd name="T15" fmla="*/ 22 h 42"/>
                <a:gd name="T16" fmla="*/ 48 w 52"/>
                <a:gd name="T17" fmla="*/ 26 h 42"/>
                <a:gd name="T18" fmla="*/ 52 w 52"/>
                <a:gd name="T19" fmla="*/ 38 h 42"/>
                <a:gd name="T20" fmla="*/ 48 w 52"/>
                <a:gd name="T21" fmla="*/ 42 h 42"/>
                <a:gd name="T22" fmla="*/ 42 w 52"/>
                <a:gd name="T23" fmla="*/ 38 h 42"/>
                <a:gd name="T24" fmla="*/ 38 w 52"/>
                <a:gd name="T25" fmla="*/ 34 h 42"/>
                <a:gd name="T26" fmla="*/ 32 w 52"/>
                <a:gd name="T27" fmla="*/ 30 h 42"/>
                <a:gd name="T28" fmla="*/ 24 w 52"/>
                <a:gd name="T29" fmla="*/ 32 h 42"/>
                <a:gd name="T30" fmla="*/ 20 w 52"/>
                <a:gd name="T31" fmla="*/ 26 h 42"/>
                <a:gd name="T32" fmla="*/ 16 w 52"/>
                <a:gd name="T33" fmla="*/ 22 h 42"/>
                <a:gd name="T34" fmla="*/ 12 w 52"/>
                <a:gd name="T35" fmla="*/ 20 h 42"/>
                <a:gd name="T36" fmla="*/ 2 w 52"/>
                <a:gd name="T37" fmla="*/ 18 h 42"/>
                <a:gd name="T38" fmla="*/ 2 w 52"/>
                <a:gd name="T39" fmla="*/ 10 h 42"/>
                <a:gd name="T40" fmla="*/ 0 w 52"/>
                <a:gd name="T4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42">
                  <a:moveTo>
                    <a:pt x="0" y="0"/>
                  </a:moveTo>
                  <a:lnTo>
                    <a:pt x="20" y="0"/>
                  </a:lnTo>
                  <a:lnTo>
                    <a:pt x="26" y="6"/>
                  </a:lnTo>
                  <a:lnTo>
                    <a:pt x="28" y="6"/>
                  </a:lnTo>
                  <a:lnTo>
                    <a:pt x="30" y="10"/>
                  </a:lnTo>
                  <a:lnTo>
                    <a:pt x="32" y="16"/>
                  </a:lnTo>
                  <a:lnTo>
                    <a:pt x="38" y="22"/>
                  </a:lnTo>
                  <a:lnTo>
                    <a:pt x="40" y="22"/>
                  </a:lnTo>
                  <a:lnTo>
                    <a:pt x="48" y="26"/>
                  </a:lnTo>
                  <a:lnTo>
                    <a:pt x="52" y="38"/>
                  </a:lnTo>
                  <a:lnTo>
                    <a:pt x="48" y="42"/>
                  </a:lnTo>
                  <a:lnTo>
                    <a:pt x="42" y="38"/>
                  </a:lnTo>
                  <a:lnTo>
                    <a:pt x="38" y="34"/>
                  </a:lnTo>
                  <a:lnTo>
                    <a:pt x="32" y="30"/>
                  </a:lnTo>
                  <a:lnTo>
                    <a:pt x="24" y="32"/>
                  </a:lnTo>
                  <a:lnTo>
                    <a:pt x="20" y="26"/>
                  </a:lnTo>
                  <a:lnTo>
                    <a:pt x="16" y="22"/>
                  </a:lnTo>
                  <a:lnTo>
                    <a:pt x="12" y="20"/>
                  </a:lnTo>
                  <a:lnTo>
                    <a:pt x="2" y="18"/>
                  </a:lnTo>
                  <a:lnTo>
                    <a:pt x="2" y="10"/>
                  </a:lnTo>
                  <a:lnTo>
                    <a:pt x="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4" name="Freeform 214"/>
            <p:cNvSpPr>
              <a:spLocks/>
            </p:cNvSpPr>
            <p:nvPr/>
          </p:nvSpPr>
          <p:spPr bwMode="auto">
            <a:xfrm>
              <a:off x="6695599" y="1843317"/>
              <a:ext cx="87002" cy="66924"/>
            </a:xfrm>
            <a:custGeom>
              <a:avLst/>
              <a:gdLst>
                <a:gd name="T0" fmla="*/ 52 w 78"/>
                <a:gd name="T1" fmla="*/ 2 h 60"/>
                <a:gd name="T2" fmla="*/ 48 w 78"/>
                <a:gd name="T3" fmla="*/ 6 h 60"/>
                <a:gd name="T4" fmla="*/ 42 w 78"/>
                <a:gd name="T5" fmla="*/ 12 h 60"/>
                <a:gd name="T6" fmla="*/ 36 w 78"/>
                <a:gd name="T7" fmla="*/ 12 h 60"/>
                <a:gd name="T8" fmla="*/ 32 w 78"/>
                <a:gd name="T9" fmla="*/ 8 h 60"/>
                <a:gd name="T10" fmla="*/ 28 w 78"/>
                <a:gd name="T11" fmla="*/ 6 h 60"/>
                <a:gd name="T12" fmla="*/ 22 w 78"/>
                <a:gd name="T13" fmla="*/ 0 h 60"/>
                <a:gd name="T14" fmla="*/ 18 w 78"/>
                <a:gd name="T15" fmla="*/ 4 h 60"/>
                <a:gd name="T16" fmla="*/ 20 w 78"/>
                <a:gd name="T17" fmla="*/ 8 h 60"/>
                <a:gd name="T18" fmla="*/ 24 w 78"/>
                <a:gd name="T19" fmla="*/ 14 h 60"/>
                <a:gd name="T20" fmla="*/ 20 w 78"/>
                <a:gd name="T21" fmla="*/ 14 h 60"/>
                <a:gd name="T22" fmla="*/ 14 w 78"/>
                <a:gd name="T23" fmla="*/ 14 h 60"/>
                <a:gd name="T24" fmla="*/ 10 w 78"/>
                <a:gd name="T25" fmla="*/ 10 h 60"/>
                <a:gd name="T26" fmla="*/ 2 w 78"/>
                <a:gd name="T27" fmla="*/ 6 h 60"/>
                <a:gd name="T28" fmla="*/ 0 w 78"/>
                <a:gd name="T29" fmla="*/ 12 h 60"/>
                <a:gd name="T30" fmla="*/ 6 w 78"/>
                <a:gd name="T31" fmla="*/ 18 h 60"/>
                <a:gd name="T32" fmla="*/ 8 w 78"/>
                <a:gd name="T33" fmla="*/ 18 h 60"/>
                <a:gd name="T34" fmla="*/ 10 w 78"/>
                <a:gd name="T35" fmla="*/ 24 h 60"/>
                <a:gd name="T36" fmla="*/ 12 w 78"/>
                <a:gd name="T37" fmla="*/ 28 h 60"/>
                <a:gd name="T38" fmla="*/ 14 w 78"/>
                <a:gd name="T39" fmla="*/ 30 h 60"/>
                <a:gd name="T40" fmla="*/ 20 w 78"/>
                <a:gd name="T41" fmla="*/ 34 h 60"/>
                <a:gd name="T42" fmla="*/ 28 w 78"/>
                <a:gd name="T43" fmla="*/ 38 h 60"/>
                <a:gd name="T44" fmla="*/ 32 w 78"/>
                <a:gd name="T45" fmla="*/ 50 h 60"/>
                <a:gd name="T46" fmla="*/ 36 w 78"/>
                <a:gd name="T47" fmla="*/ 46 h 60"/>
                <a:gd name="T48" fmla="*/ 42 w 78"/>
                <a:gd name="T49" fmla="*/ 42 h 60"/>
                <a:gd name="T50" fmla="*/ 46 w 78"/>
                <a:gd name="T51" fmla="*/ 38 h 60"/>
                <a:gd name="T52" fmla="*/ 54 w 78"/>
                <a:gd name="T53" fmla="*/ 38 h 60"/>
                <a:gd name="T54" fmla="*/ 54 w 78"/>
                <a:gd name="T55" fmla="*/ 44 h 60"/>
                <a:gd name="T56" fmla="*/ 56 w 78"/>
                <a:gd name="T57" fmla="*/ 46 h 60"/>
                <a:gd name="T58" fmla="*/ 56 w 78"/>
                <a:gd name="T59" fmla="*/ 52 h 60"/>
                <a:gd name="T60" fmla="*/ 58 w 78"/>
                <a:gd name="T61" fmla="*/ 54 h 60"/>
                <a:gd name="T62" fmla="*/ 60 w 78"/>
                <a:gd name="T63" fmla="*/ 56 h 60"/>
                <a:gd name="T64" fmla="*/ 64 w 78"/>
                <a:gd name="T65" fmla="*/ 56 h 60"/>
                <a:gd name="T66" fmla="*/ 68 w 78"/>
                <a:gd name="T67" fmla="*/ 60 h 60"/>
                <a:gd name="T68" fmla="*/ 72 w 78"/>
                <a:gd name="T69" fmla="*/ 28 h 60"/>
                <a:gd name="T70" fmla="*/ 78 w 78"/>
                <a:gd name="T71" fmla="*/ 28 h 60"/>
                <a:gd name="T72" fmla="*/ 64 w 78"/>
                <a:gd name="T73" fmla="*/ 18 h 60"/>
                <a:gd name="T74" fmla="*/ 62 w 78"/>
                <a:gd name="T75" fmla="*/ 14 h 60"/>
                <a:gd name="T76" fmla="*/ 56 w 78"/>
                <a:gd name="T77" fmla="*/ 8 h 60"/>
                <a:gd name="T78" fmla="*/ 56 w 78"/>
                <a:gd name="T79" fmla="*/ 6 h 60"/>
                <a:gd name="T80" fmla="*/ 52 w 78"/>
                <a:gd name="T81"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8" h="60">
                  <a:moveTo>
                    <a:pt x="52" y="2"/>
                  </a:moveTo>
                  <a:lnTo>
                    <a:pt x="48" y="6"/>
                  </a:lnTo>
                  <a:lnTo>
                    <a:pt x="42" y="12"/>
                  </a:lnTo>
                  <a:lnTo>
                    <a:pt x="36" y="12"/>
                  </a:lnTo>
                  <a:lnTo>
                    <a:pt x="32" y="8"/>
                  </a:lnTo>
                  <a:lnTo>
                    <a:pt x="28" y="6"/>
                  </a:lnTo>
                  <a:lnTo>
                    <a:pt x="22" y="0"/>
                  </a:lnTo>
                  <a:lnTo>
                    <a:pt x="18" y="4"/>
                  </a:lnTo>
                  <a:lnTo>
                    <a:pt x="20" y="8"/>
                  </a:lnTo>
                  <a:lnTo>
                    <a:pt x="24" y="14"/>
                  </a:lnTo>
                  <a:lnTo>
                    <a:pt x="20" y="14"/>
                  </a:lnTo>
                  <a:lnTo>
                    <a:pt x="14" y="14"/>
                  </a:lnTo>
                  <a:lnTo>
                    <a:pt x="10" y="10"/>
                  </a:lnTo>
                  <a:lnTo>
                    <a:pt x="2" y="6"/>
                  </a:lnTo>
                  <a:lnTo>
                    <a:pt x="0" y="12"/>
                  </a:lnTo>
                  <a:lnTo>
                    <a:pt x="6" y="18"/>
                  </a:lnTo>
                  <a:lnTo>
                    <a:pt x="8" y="18"/>
                  </a:lnTo>
                  <a:lnTo>
                    <a:pt x="10" y="24"/>
                  </a:lnTo>
                  <a:lnTo>
                    <a:pt x="12" y="28"/>
                  </a:lnTo>
                  <a:lnTo>
                    <a:pt x="14" y="30"/>
                  </a:lnTo>
                  <a:lnTo>
                    <a:pt x="20" y="34"/>
                  </a:lnTo>
                  <a:lnTo>
                    <a:pt x="28" y="38"/>
                  </a:lnTo>
                  <a:lnTo>
                    <a:pt x="32" y="50"/>
                  </a:lnTo>
                  <a:lnTo>
                    <a:pt x="36" y="46"/>
                  </a:lnTo>
                  <a:lnTo>
                    <a:pt x="42" y="42"/>
                  </a:lnTo>
                  <a:lnTo>
                    <a:pt x="46" y="38"/>
                  </a:lnTo>
                  <a:lnTo>
                    <a:pt x="54" y="38"/>
                  </a:lnTo>
                  <a:lnTo>
                    <a:pt x="54" y="44"/>
                  </a:lnTo>
                  <a:lnTo>
                    <a:pt x="56" y="46"/>
                  </a:lnTo>
                  <a:lnTo>
                    <a:pt x="56" y="52"/>
                  </a:lnTo>
                  <a:lnTo>
                    <a:pt x="58" y="54"/>
                  </a:lnTo>
                  <a:lnTo>
                    <a:pt x="60" y="56"/>
                  </a:lnTo>
                  <a:lnTo>
                    <a:pt x="64" y="56"/>
                  </a:lnTo>
                  <a:lnTo>
                    <a:pt x="68" y="60"/>
                  </a:lnTo>
                  <a:lnTo>
                    <a:pt x="72" y="28"/>
                  </a:lnTo>
                  <a:lnTo>
                    <a:pt x="78" y="28"/>
                  </a:lnTo>
                  <a:lnTo>
                    <a:pt x="64" y="18"/>
                  </a:lnTo>
                  <a:lnTo>
                    <a:pt x="62" y="14"/>
                  </a:lnTo>
                  <a:lnTo>
                    <a:pt x="56" y="8"/>
                  </a:lnTo>
                  <a:lnTo>
                    <a:pt x="56" y="6"/>
                  </a:lnTo>
                  <a:lnTo>
                    <a:pt x="52"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5" name="Freeform 215"/>
            <p:cNvSpPr>
              <a:spLocks/>
            </p:cNvSpPr>
            <p:nvPr/>
          </p:nvSpPr>
          <p:spPr bwMode="auto">
            <a:xfrm>
              <a:off x="8478026" y="2746791"/>
              <a:ext cx="169542" cy="171771"/>
            </a:xfrm>
            <a:custGeom>
              <a:avLst/>
              <a:gdLst>
                <a:gd name="T0" fmla="*/ 4 w 152"/>
                <a:gd name="T1" fmla="*/ 76 h 154"/>
                <a:gd name="T2" fmla="*/ 0 w 152"/>
                <a:gd name="T3" fmla="*/ 84 h 154"/>
                <a:gd name="T4" fmla="*/ 4 w 152"/>
                <a:gd name="T5" fmla="*/ 126 h 154"/>
                <a:gd name="T6" fmla="*/ 24 w 152"/>
                <a:gd name="T7" fmla="*/ 130 h 154"/>
                <a:gd name="T8" fmla="*/ 32 w 152"/>
                <a:gd name="T9" fmla="*/ 126 h 154"/>
                <a:gd name="T10" fmla="*/ 38 w 152"/>
                <a:gd name="T11" fmla="*/ 118 h 154"/>
                <a:gd name="T12" fmla="*/ 42 w 152"/>
                <a:gd name="T13" fmla="*/ 118 h 154"/>
                <a:gd name="T14" fmla="*/ 42 w 152"/>
                <a:gd name="T15" fmla="*/ 104 h 154"/>
                <a:gd name="T16" fmla="*/ 52 w 152"/>
                <a:gd name="T17" fmla="*/ 98 h 154"/>
                <a:gd name="T18" fmla="*/ 82 w 152"/>
                <a:gd name="T19" fmla="*/ 106 h 154"/>
                <a:gd name="T20" fmla="*/ 88 w 152"/>
                <a:gd name="T21" fmla="*/ 114 h 154"/>
                <a:gd name="T22" fmla="*/ 92 w 152"/>
                <a:gd name="T23" fmla="*/ 126 h 154"/>
                <a:gd name="T24" fmla="*/ 92 w 152"/>
                <a:gd name="T25" fmla="*/ 130 h 154"/>
                <a:gd name="T26" fmla="*/ 98 w 152"/>
                <a:gd name="T27" fmla="*/ 138 h 154"/>
                <a:gd name="T28" fmla="*/ 120 w 152"/>
                <a:gd name="T29" fmla="*/ 146 h 154"/>
                <a:gd name="T30" fmla="*/ 136 w 152"/>
                <a:gd name="T31" fmla="*/ 152 h 154"/>
                <a:gd name="T32" fmla="*/ 142 w 152"/>
                <a:gd name="T33" fmla="*/ 154 h 154"/>
                <a:gd name="T34" fmla="*/ 150 w 152"/>
                <a:gd name="T35" fmla="*/ 152 h 154"/>
                <a:gd name="T36" fmla="*/ 150 w 152"/>
                <a:gd name="T37" fmla="*/ 146 h 154"/>
                <a:gd name="T38" fmla="*/ 144 w 152"/>
                <a:gd name="T39" fmla="*/ 138 h 154"/>
                <a:gd name="T40" fmla="*/ 136 w 152"/>
                <a:gd name="T41" fmla="*/ 132 h 154"/>
                <a:gd name="T42" fmla="*/ 130 w 152"/>
                <a:gd name="T43" fmla="*/ 122 h 154"/>
                <a:gd name="T44" fmla="*/ 124 w 152"/>
                <a:gd name="T45" fmla="*/ 118 h 154"/>
                <a:gd name="T46" fmla="*/ 118 w 152"/>
                <a:gd name="T47" fmla="*/ 116 h 154"/>
                <a:gd name="T48" fmla="*/ 112 w 152"/>
                <a:gd name="T49" fmla="*/ 104 h 154"/>
                <a:gd name="T50" fmla="*/ 108 w 152"/>
                <a:gd name="T51" fmla="*/ 98 h 154"/>
                <a:gd name="T52" fmla="*/ 96 w 152"/>
                <a:gd name="T53" fmla="*/ 84 h 154"/>
                <a:gd name="T54" fmla="*/ 112 w 152"/>
                <a:gd name="T55" fmla="*/ 84 h 154"/>
                <a:gd name="T56" fmla="*/ 122 w 152"/>
                <a:gd name="T57" fmla="*/ 82 h 154"/>
                <a:gd name="T58" fmla="*/ 126 w 152"/>
                <a:gd name="T59" fmla="*/ 76 h 154"/>
                <a:gd name="T60" fmla="*/ 116 w 152"/>
                <a:gd name="T61" fmla="*/ 72 h 154"/>
                <a:gd name="T62" fmla="*/ 96 w 152"/>
                <a:gd name="T63" fmla="*/ 62 h 154"/>
                <a:gd name="T64" fmla="*/ 90 w 152"/>
                <a:gd name="T65" fmla="*/ 58 h 154"/>
                <a:gd name="T66" fmla="*/ 82 w 152"/>
                <a:gd name="T67" fmla="*/ 58 h 154"/>
                <a:gd name="T68" fmla="*/ 80 w 152"/>
                <a:gd name="T69" fmla="*/ 52 h 154"/>
                <a:gd name="T70" fmla="*/ 80 w 152"/>
                <a:gd name="T71" fmla="*/ 44 h 154"/>
                <a:gd name="T72" fmla="*/ 56 w 152"/>
                <a:gd name="T73" fmla="*/ 22 h 154"/>
                <a:gd name="T74" fmla="*/ 4 w 152"/>
                <a:gd name="T7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2" h="154">
                  <a:moveTo>
                    <a:pt x="4" y="0"/>
                  </a:moveTo>
                  <a:lnTo>
                    <a:pt x="4" y="76"/>
                  </a:lnTo>
                  <a:lnTo>
                    <a:pt x="0" y="80"/>
                  </a:lnTo>
                  <a:lnTo>
                    <a:pt x="0" y="84"/>
                  </a:lnTo>
                  <a:lnTo>
                    <a:pt x="4" y="88"/>
                  </a:lnTo>
                  <a:lnTo>
                    <a:pt x="4" y="126"/>
                  </a:lnTo>
                  <a:lnTo>
                    <a:pt x="14" y="130"/>
                  </a:lnTo>
                  <a:lnTo>
                    <a:pt x="24" y="130"/>
                  </a:lnTo>
                  <a:lnTo>
                    <a:pt x="28" y="130"/>
                  </a:lnTo>
                  <a:lnTo>
                    <a:pt x="32" y="126"/>
                  </a:lnTo>
                  <a:lnTo>
                    <a:pt x="36" y="122"/>
                  </a:lnTo>
                  <a:lnTo>
                    <a:pt x="38" y="118"/>
                  </a:lnTo>
                  <a:lnTo>
                    <a:pt x="32" y="118"/>
                  </a:lnTo>
                  <a:lnTo>
                    <a:pt x="42" y="118"/>
                  </a:lnTo>
                  <a:lnTo>
                    <a:pt x="42" y="110"/>
                  </a:lnTo>
                  <a:lnTo>
                    <a:pt x="42" y="104"/>
                  </a:lnTo>
                  <a:lnTo>
                    <a:pt x="46" y="98"/>
                  </a:lnTo>
                  <a:lnTo>
                    <a:pt x="52" y="98"/>
                  </a:lnTo>
                  <a:lnTo>
                    <a:pt x="68" y="98"/>
                  </a:lnTo>
                  <a:lnTo>
                    <a:pt x="82" y="106"/>
                  </a:lnTo>
                  <a:lnTo>
                    <a:pt x="86" y="110"/>
                  </a:lnTo>
                  <a:lnTo>
                    <a:pt x="88" y="114"/>
                  </a:lnTo>
                  <a:lnTo>
                    <a:pt x="90" y="120"/>
                  </a:lnTo>
                  <a:lnTo>
                    <a:pt x="92" y="126"/>
                  </a:lnTo>
                  <a:lnTo>
                    <a:pt x="90" y="124"/>
                  </a:lnTo>
                  <a:lnTo>
                    <a:pt x="92" y="130"/>
                  </a:lnTo>
                  <a:lnTo>
                    <a:pt x="96" y="134"/>
                  </a:lnTo>
                  <a:lnTo>
                    <a:pt x="98" y="138"/>
                  </a:lnTo>
                  <a:lnTo>
                    <a:pt x="104" y="142"/>
                  </a:lnTo>
                  <a:lnTo>
                    <a:pt x="120" y="146"/>
                  </a:lnTo>
                  <a:lnTo>
                    <a:pt x="132" y="150"/>
                  </a:lnTo>
                  <a:lnTo>
                    <a:pt x="136" y="152"/>
                  </a:lnTo>
                  <a:lnTo>
                    <a:pt x="138" y="154"/>
                  </a:lnTo>
                  <a:lnTo>
                    <a:pt x="142" y="154"/>
                  </a:lnTo>
                  <a:lnTo>
                    <a:pt x="148" y="154"/>
                  </a:lnTo>
                  <a:lnTo>
                    <a:pt x="150" y="152"/>
                  </a:lnTo>
                  <a:lnTo>
                    <a:pt x="152" y="150"/>
                  </a:lnTo>
                  <a:lnTo>
                    <a:pt x="150" y="146"/>
                  </a:lnTo>
                  <a:lnTo>
                    <a:pt x="148" y="142"/>
                  </a:lnTo>
                  <a:lnTo>
                    <a:pt x="144" y="138"/>
                  </a:lnTo>
                  <a:lnTo>
                    <a:pt x="142" y="134"/>
                  </a:lnTo>
                  <a:lnTo>
                    <a:pt x="136" y="132"/>
                  </a:lnTo>
                  <a:lnTo>
                    <a:pt x="132" y="130"/>
                  </a:lnTo>
                  <a:lnTo>
                    <a:pt x="130" y="122"/>
                  </a:lnTo>
                  <a:lnTo>
                    <a:pt x="128" y="120"/>
                  </a:lnTo>
                  <a:lnTo>
                    <a:pt x="124" y="118"/>
                  </a:lnTo>
                  <a:lnTo>
                    <a:pt x="122" y="118"/>
                  </a:lnTo>
                  <a:lnTo>
                    <a:pt x="118" y="116"/>
                  </a:lnTo>
                  <a:lnTo>
                    <a:pt x="114" y="108"/>
                  </a:lnTo>
                  <a:lnTo>
                    <a:pt x="112" y="104"/>
                  </a:lnTo>
                  <a:lnTo>
                    <a:pt x="112" y="98"/>
                  </a:lnTo>
                  <a:lnTo>
                    <a:pt x="108" y="98"/>
                  </a:lnTo>
                  <a:lnTo>
                    <a:pt x="102" y="94"/>
                  </a:lnTo>
                  <a:lnTo>
                    <a:pt x="96" y="84"/>
                  </a:lnTo>
                  <a:lnTo>
                    <a:pt x="102" y="84"/>
                  </a:lnTo>
                  <a:lnTo>
                    <a:pt x="112" y="84"/>
                  </a:lnTo>
                  <a:lnTo>
                    <a:pt x="118" y="84"/>
                  </a:lnTo>
                  <a:lnTo>
                    <a:pt x="122" y="82"/>
                  </a:lnTo>
                  <a:lnTo>
                    <a:pt x="124" y="80"/>
                  </a:lnTo>
                  <a:lnTo>
                    <a:pt x="126" y="76"/>
                  </a:lnTo>
                  <a:lnTo>
                    <a:pt x="122" y="74"/>
                  </a:lnTo>
                  <a:lnTo>
                    <a:pt x="116" y="72"/>
                  </a:lnTo>
                  <a:lnTo>
                    <a:pt x="104" y="66"/>
                  </a:lnTo>
                  <a:lnTo>
                    <a:pt x="96" y="62"/>
                  </a:lnTo>
                  <a:lnTo>
                    <a:pt x="94" y="60"/>
                  </a:lnTo>
                  <a:lnTo>
                    <a:pt x="90" y="58"/>
                  </a:lnTo>
                  <a:lnTo>
                    <a:pt x="86" y="58"/>
                  </a:lnTo>
                  <a:lnTo>
                    <a:pt x="82" y="58"/>
                  </a:lnTo>
                  <a:lnTo>
                    <a:pt x="82" y="56"/>
                  </a:lnTo>
                  <a:lnTo>
                    <a:pt x="80" y="52"/>
                  </a:lnTo>
                  <a:lnTo>
                    <a:pt x="80" y="46"/>
                  </a:lnTo>
                  <a:lnTo>
                    <a:pt x="80" y="44"/>
                  </a:lnTo>
                  <a:lnTo>
                    <a:pt x="78" y="38"/>
                  </a:lnTo>
                  <a:lnTo>
                    <a:pt x="56" y="22"/>
                  </a:lnTo>
                  <a:lnTo>
                    <a:pt x="32" y="12"/>
                  </a:lnTo>
                  <a:lnTo>
                    <a:pt x="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6" name="Freeform 216"/>
            <p:cNvSpPr>
              <a:spLocks/>
            </p:cNvSpPr>
            <p:nvPr/>
          </p:nvSpPr>
          <p:spPr bwMode="auto">
            <a:xfrm>
              <a:off x="7661545" y="2581711"/>
              <a:ext cx="196313" cy="229773"/>
            </a:xfrm>
            <a:custGeom>
              <a:avLst/>
              <a:gdLst>
                <a:gd name="T0" fmla="*/ 36 w 176"/>
                <a:gd name="T1" fmla="*/ 46 h 206"/>
                <a:gd name="T2" fmla="*/ 22 w 176"/>
                <a:gd name="T3" fmla="*/ 28 h 206"/>
                <a:gd name="T4" fmla="*/ 6 w 176"/>
                <a:gd name="T5" fmla="*/ 14 h 206"/>
                <a:gd name="T6" fmla="*/ 0 w 176"/>
                <a:gd name="T7" fmla="*/ 4 h 206"/>
                <a:gd name="T8" fmla="*/ 4 w 176"/>
                <a:gd name="T9" fmla="*/ 0 h 206"/>
                <a:gd name="T10" fmla="*/ 10 w 176"/>
                <a:gd name="T11" fmla="*/ 0 h 206"/>
                <a:gd name="T12" fmla="*/ 18 w 176"/>
                <a:gd name="T13" fmla="*/ 6 h 206"/>
                <a:gd name="T14" fmla="*/ 36 w 176"/>
                <a:gd name="T15" fmla="*/ 6 h 206"/>
                <a:gd name="T16" fmla="*/ 44 w 176"/>
                <a:gd name="T17" fmla="*/ 14 h 206"/>
                <a:gd name="T18" fmla="*/ 52 w 176"/>
                <a:gd name="T19" fmla="*/ 28 h 206"/>
                <a:gd name="T20" fmla="*/ 62 w 176"/>
                <a:gd name="T21" fmla="*/ 34 h 206"/>
                <a:gd name="T22" fmla="*/ 70 w 176"/>
                <a:gd name="T23" fmla="*/ 38 h 206"/>
                <a:gd name="T24" fmla="*/ 82 w 176"/>
                <a:gd name="T25" fmla="*/ 52 h 206"/>
                <a:gd name="T26" fmla="*/ 90 w 176"/>
                <a:gd name="T27" fmla="*/ 62 h 206"/>
                <a:gd name="T28" fmla="*/ 98 w 176"/>
                <a:gd name="T29" fmla="*/ 62 h 206"/>
                <a:gd name="T30" fmla="*/ 108 w 176"/>
                <a:gd name="T31" fmla="*/ 72 h 206"/>
                <a:gd name="T32" fmla="*/ 120 w 176"/>
                <a:gd name="T33" fmla="*/ 82 h 206"/>
                <a:gd name="T34" fmla="*/ 124 w 176"/>
                <a:gd name="T35" fmla="*/ 84 h 206"/>
                <a:gd name="T36" fmla="*/ 128 w 176"/>
                <a:gd name="T37" fmla="*/ 86 h 206"/>
                <a:gd name="T38" fmla="*/ 124 w 176"/>
                <a:gd name="T39" fmla="*/ 94 h 206"/>
                <a:gd name="T40" fmla="*/ 140 w 176"/>
                <a:gd name="T41" fmla="*/ 102 h 206"/>
                <a:gd name="T42" fmla="*/ 138 w 176"/>
                <a:gd name="T43" fmla="*/ 118 h 206"/>
                <a:gd name="T44" fmla="*/ 146 w 176"/>
                <a:gd name="T45" fmla="*/ 122 h 206"/>
                <a:gd name="T46" fmla="*/ 152 w 176"/>
                <a:gd name="T47" fmla="*/ 134 h 206"/>
                <a:gd name="T48" fmla="*/ 152 w 176"/>
                <a:gd name="T49" fmla="*/ 138 h 206"/>
                <a:gd name="T50" fmla="*/ 158 w 176"/>
                <a:gd name="T51" fmla="*/ 138 h 206"/>
                <a:gd name="T52" fmla="*/ 162 w 176"/>
                <a:gd name="T53" fmla="*/ 144 h 206"/>
                <a:gd name="T54" fmla="*/ 174 w 176"/>
                <a:gd name="T55" fmla="*/ 152 h 206"/>
                <a:gd name="T56" fmla="*/ 174 w 176"/>
                <a:gd name="T57" fmla="*/ 192 h 206"/>
                <a:gd name="T58" fmla="*/ 170 w 176"/>
                <a:gd name="T59" fmla="*/ 206 h 206"/>
                <a:gd name="T60" fmla="*/ 160 w 176"/>
                <a:gd name="T61" fmla="*/ 204 h 206"/>
                <a:gd name="T62" fmla="*/ 152 w 176"/>
                <a:gd name="T63" fmla="*/ 206 h 206"/>
                <a:gd name="T64" fmla="*/ 146 w 176"/>
                <a:gd name="T65" fmla="*/ 204 h 206"/>
                <a:gd name="T66" fmla="*/ 140 w 176"/>
                <a:gd name="T67" fmla="*/ 192 h 206"/>
                <a:gd name="T68" fmla="*/ 124 w 176"/>
                <a:gd name="T69" fmla="*/ 180 h 206"/>
                <a:gd name="T70" fmla="*/ 112 w 176"/>
                <a:gd name="T71" fmla="*/ 168 h 206"/>
                <a:gd name="T72" fmla="*/ 98 w 176"/>
                <a:gd name="T73" fmla="*/ 150 h 206"/>
                <a:gd name="T74" fmla="*/ 94 w 176"/>
                <a:gd name="T75" fmla="*/ 138 h 206"/>
                <a:gd name="T76" fmla="*/ 82 w 176"/>
                <a:gd name="T77" fmla="*/ 114 h 206"/>
                <a:gd name="T78" fmla="*/ 66 w 176"/>
                <a:gd name="T79" fmla="*/ 94 h 206"/>
                <a:gd name="T80" fmla="*/ 64 w 176"/>
                <a:gd name="T81" fmla="*/ 82 h 206"/>
                <a:gd name="T82" fmla="*/ 60 w 176"/>
                <a:gd name="T83" fmla="*/ 70 h 206"/>
                <a:gd name="T84" fmla="*/ 48 w 176"/>
                <a:gd name="T85" fmla="*/ 62 h 206"/>
                <a:gd name="T86" fmla="*/ 40 w 176"/>
                <a:gd name="T87" fmla="*/ 5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6" h="206">
                  <a:moveTo>
                    <a:pt x="42" y="54"/>
                  </a:moveTo>
                  <a:lnTo>
                    <a:pt x="36" y="46"/>
                  </a:lnTo>
                  <a:lnTo>
                    <a:pt x="32" y="38"/>
                  </a:lnTo>
                  <a:lnTo>
                    <a:pt x="22" y="28"/>
                  </a:lnTo>
                  <a:lnTo>
                    <a:pt x="16" y="24"/>
                  </a:lnTo>
                  <a:lnTo>
                    <a:pt x="6" y="14"/>
                  </a:lnTo>
                  <a:lnTo>
                    <a:pt x="2" y="10"/>
                  </a:lnTo>
                  <a:lnTo>
                    <a:pt x="0" y="4"/>
                  </a:lnTo>
                  <a:lnTo>
                    <a:pt x="0" y="2"/>
                  </a:lnTo>
                  <a:lnTo>
                    <a:pt x="4" y="0"/>
                  </a:lnTo>
                  <a:lnTo>
                    <a:pt x="8" y="0"/>
                  </a:lnTo>
                  <a:lnTo>
                    <a:pt x="10" y="0"/>
                  </a:lnTo>
                  <a:lnTo>
                    <a:pt x="10" y="4"/>
                  </a:lnTo>
                  <a:lnTo>
                    <a:pt x="18" y="6"/>
                  </a:lnTo>
                  <a:lnTo>
                    <a:pt x="34" y="6"/>
                  </a:lnTo>
                  <a:lnTo>
                    <a:pt x="36" y="6"/>
                  </a:lnTo>
                  <a:lnTo>
                    <a:pt x="40" y="8"/>
                  </a:lnTo>
                  <a:lnTo>
                    <a:pt x="44" y="14"/>
                  </a:lnTo>
                  <a:lnTo>
                    <a:pt x="48" y="20"/>
                  </a:lnTo>
                  <a:lnTo>
                    <a:pt x="52" y="28"/>
                  </a:lnTo>
                  <a:lnTo>
                    <a:pt x="60" y="32"/>
                  </a:lnTo>
                  <a:lnTo>
                    <a:pt x="62" y="34"/>
                  </a:lnTo>
                  <a:lnTo>
                    <a:pt x="64" y="36"/>
                  </a:lnTo>
                  <a:lnTo>
                    <a:pt x="70" y="38"/>
                  </a:lnTo>
                  <a:lnTo>
                    <a:pt x="74" y="42"/>
                  </a:lnTo>
                  <a:lnTo>
                    <a:pt x="82" y="52"/>
                  </a:lnTo>
                  <a:lnTo>
                    <a:pt x="88" y="58"/>
                  </a:lnTo>
                  <a:lnTo>
                    <a:pt x="90" y="62"/>
                  </a:lnTo>
                  <a:lnTo>
                    <a:pt x="92" y="64"/>
                  </a:lnTo>
                  <a:lnTo>
                    <a:pt x="98" y="62"/>
                  </a:lnTo>
                  <a:lnTo>
                    <a:pt x="100" y="66"/>
                  </a:lnTo>
                  <a:lnTo>
                    <a:pt x="108" y="72"/>
                  </a:lnTo>
                  <a:lnTo>
                    <a:pt x="118" y="80"/>
                  </a:lnTo>
                  <a:lnTo>
                    <a:pt x="120" y="82"/>
                  </a:lnTo>
                  <a:lnTo>
                    <a:pt x="122" y="86"/>
                  </a:lnTo>
                  <a:lnTo>
                    <a:pt x="124" y="84"/>
                  </a:lnTo>
                  <a:lnTo>
                    <a:pt x="128" y="82"/>
                  </a:lnTo>
                  <a:lnTo>
                    <a:pt x="128" y="86"/>
                  </a:lnTo>
                  <a:lnTo>
                    <a:pt x="126" y="90"/>
                  </a:lnTo>
                  <a:lnTo>
                    <a:pt x="124" y="94"/>
                  </a:lnTo>
                  <a:lnTo>
                    <a:pt x="140" y="94"/>
                  </a:lnTo>
                  <a:lnTo>
                    <a:pt x="140" y="102"/>
                  </a:lnTo>
                  <a:lnTo>
                    <a:pt x="136" y="114"/>
                  </a:lnTo>
                  <a:lnTo>
                    <a:pt x="138" y="118"/>
                  </a:lnTo>
                  <a:lnTo>
                    <a:pt x="142" y="120"/>
                  </a:lnTo>
                  <a:lnTo>
                    <a:pt x="146" y="122"/>
                  </a:lnTo>
                  <a:lnTo>
                    <a:pt x="152" y="122"/>
                  </a:lnTo>
                  <a:lnTo>
                    <a:pt x="152" y="134"/>
                  </a:lnTo>
                  <a:lnTo>
                    <a:pt x="152" y="136"/>
                  </a:lnTo>
                  <a:lnTo>
                    <a:pt x="152" y="138"/>
                  </a:lnTo>
                  <a:lnTo>
                    <a:pt x="156" y="138"/>
                  </a:lnTo>
                  <a:lnTo>
                    <a:pt x="158" y="138"/>
                  </a:lnTo>
                  <a:lnTo>
                    <a:pt x="160" y="140"/>
                  </a:lnTo>
                  <a:lnTo>
                    <a:pt x="162" y="144"/>
                  </a:lnTo>
                  <a:lnTo>
                    <a:pt x="172" y="150"/>
                  </a:lnTo>
                  <a:lnTo>
                    <a:pt x="174" y="152"/>
                  </a:lnTo>
                  <a:lnTo>
                    <a:pt x="176" y="158"/>
                  </a:lnTo>
                  <a:lnTo>
                    <a:pt x="174" y="192"/>
                  </a:lnTo>
                  <a:lnTo>
                    <a:pt x="174" y="204"/>
                  </a:lnTo>
                  <a:lnTo>
                    <a:pt x="170" y="206"/>
                  </a:lnTo>
                  <a:lnTo>
                    <a:pt x="164" y="206"/>
                  </a:lnTo>
                  <a:lnTo>
                    <a:pt x="160" y="204"/>
                  </a:lnTo>
                  <a:lnTo>
                    <a:pt x="154" y="206"/>
                  </a:lnTo>
                  <a:lnTo>
                    <a:pt x="152" y="206"/>
                  </a:lnTo>
                  <a:lnTo>
                    <a:pt x="148" y="206"/>
                  </a:lnTo>
                  <a:lnTo>
                    <a:pt x="146" y="204"/>
                  </a:lnTo>
                  <a:lnTo>
                    <a:pt x="144" y="198"/>
                  </a:lnTo>
                  <a:lnTo>
                    <a:pt x="140" y="192"/>
                  </a:lnTo>
                  <a:lnTo>
                    <a:pt x="132" y="186"/>
                  </a:lnTo>
                  <a:lnTo>
                    <a:pt x="124" y="180"/>
                  </a:lnTo>
                  <a:lnTo>
                    <a:pt x="118" y="176"/>
                  </a:lnTo>
                  <a:lnTo>
                    <a:pt x="112" y="168"/>
                  </a:lnTo>
                  <a:lnTo>
                    <a:pt x="104" y="160"/>
                  </a:lnTo>
                  <a:lnTo>
                    <a:pt x="98" y="150"/>
                  </a:lnTo>
                  <a:lnTo>
                    <a:pt x="96" y="144"/>
                  </a:lnTo>
                  <a:lnTo>
                    <a:pt x="94" y="138"/>
                  </a:lnTo>
                  <a:lnTo>
                    <a:pt x="88" y="126"/>
                  </a:lnTo>
                  <a:lnTo>
                    <a:pt x="82" y="114"/>
                  </a:lnTo>
                  <a:lnTo>
                    <a:pt x="76" y="104"/>
                  </a:lnTo>
                  <a:lnTo>
                    <a:pt x="66" y="94"/>
                  </a:lnTo>
                  <a:lnTo>
                    <a:pt x="64" y="88"/>
                  </a:lnTo>
                  <a:lnTo>
                    <a:pt x="64" y="82"/>
                  </a:lnTo>
                  <a:lnTo>
                    <a:pt x="62" y="76"/>
                  </a:lnTo>
                  <a:lnTo>
                    <a:pt x="60" y="70"/>
                  </a:lnTo>
                  <a:lnTo>
                    <a:pt x="54" y="66"/>
                  </a:lnTo>
                  <a:lnTo>
                    <a:pt x="48" y="62"/>
                  </a:lnTo>
                  <a:lnTo>
                    <a:pt x="42" y="58"/>
                  </a:lnTo>
                  <a:lnTo>
                    <a:pt x="40" y="54"/>
                  </a:lnTo>
                  <a:lnTo>
                    <a:pt x="42" y="5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7" name="Freeform 217"/>
            <p:cNvSpPr>
              <a:spLocks/>
            </p:cNvSpPr>
            <p:nvPr/>
          </p:nvSpPr>
          <p:spPr bwMode="auto">
            <a:xfrm>
              <a:off x="7913628" y="2615173"/>
              <a:ext cx="178466" cy="162849"/>
            </a:xfrm>
            <a:custGeom>
              <a:avLst/>
              <a:gdLst>
                <a:gd name="T0" fmla="*/ 126 w 160"/>
                <a:gd name="T1" fmla="*/ 2 h 146"/>
                <a:gd name="T2" fmla="*/ 114 w 160"/>
                <a:gd name="T3" fmla="*/ 0 h 146"/>
                <a:gd name="T4" fmla="*/ 102 w 160"/>
                <a:gd name="T5" fmla="*/ 4 h 146"/>
                <a:gd name="T6" fmla="*/ 92 w 160"/>
                <a:gd name="T7" fmla="*/ 14 h 146"/>
                <a:gd name="T8" fmla="*/ 84 w 160"/>
                <a:gd name="T9" fmla="*/ 40 h 146"/>
                <a:gd name="T10" fmla="*/ 82 w 160"/>
                <a:gd name="T11" fmla="*/ 52 h 146"/>
                <a:gd name="T12" fmla="*/ 74 w 160"/>
                <a:gd name="T13" fmla="*/ 50 h 146"/>
                <a:gd name="T14" fmla="*/ 66 w 160"/>
                <a:gd name="T15" fmla="*/ 44 h 146"/>
                <a:gd name="T16" fmla="*/ 58 w 160"/>
                <a:gd name="T17" fmla="*/ 42 h 146"/>
                <a:gd name="T18" fmla="*/ 50 w 160"/>
                <a:gd name="T19" fmla="*/ 50 h 146"/>
                <a:gd name="T20" fmla="*/ 40 w 160"/>
                <a:gd name="T21" fmla="*/ 54 h 146"/>
                <a:gd name="T22" fmla="*/ 28 w 160"/>
                <a:gd name="T23" fmla="*/ 54 h 146"/>
                <a:gd name="T24" fmla="*/ 16 w 160"/>
                <a:gd name="T25" fmla="*/ 50 h 146"/>
                <a:gd name="T26" fmla="*/ 14 w 160"/>
                <a:gd name="T27" fmla="*/ 46 h 146"/>
                <a:gd name="T28" fmla="*/ 14 w 160"/>
                <a:gd name="T29" fmla="*/ 34 h 146"/>
                <a:gd name="T30" fmla="*/ 4 w 160"/>
                <a:gd name="T31" fmla="*/ 44 h 146"/>
                <a:gd name="T32" fmla="*/ 0 w 160"/>
                <a:gd name="T33" fmla="*/ 60 h 146"/>
                <a:gd name="T34" fmla="*/ 4 w 160"/>
                <a:gd name="T35" fmla="*/ 72 h 146"/>
                <a:gd name="T36" fmla="*/ 2 w 160"/>
                <a:gd name="T37" fmla="*/ 78 h 146"/>
                <a:gd name="T38" fmla="*/ 8 w 160"/>
                <a:gd name="T39" fmla="*/ 86 h 146"/>
                <a:gd name="T40" fmla="*/ 10 w 160"/>
                <a:gd name="T41" fmla="*/ 92 h 146"/>
                <a:gd name="T42" fmla="*/ 18 w 160"/>
                <a:gd name="T43" fmla="*/ 96 h 146"/>
                <a:gd name="T44" fmla="*/ 18 w 160"/>
                <a:gd name="T45" fmla="*/ 102 h 146"/>
                <a:gd name="T46" fmla="*/ 16 w 160"/>
                <a:gd name="T47" fmla="*/ 108 h 146"/>
                <a:gd name="T48" fmla="*/ 18 w 160"/>
                <a:gd name="T49" fmla="*/ 110 h 146"/>
                <a:gd name="T50" fmla="*/ 20 w 160"/>
                <a:gd name="T51" fmla="*/ 120 h 146"/>
                <a:gd name="T52" fmla="*/ 28 w 160"/>
                <a:gd name="T53" fmla="*/ 126 h 146"/>
                <a:gd name="T54" fmla="*/ 42 w 160"/>
                <a:gd name="T55" fmla="*/ 128 h 146"/>
                <a:gd name="T56" fmla="*/ 44 w 160"/>
                <a:gd name="T57" fmla="*/ 134 h 146"/>
                <a:gd name="T58" fmla="*/ 54 w 160"/>
                <a:gd name="T59" fmla="*/ 134 h 146"/>
                <a:gd name="T60" fmla="*/ 62 w 160"/>
                <a:gd name="T61" fmla="*/ 130 h 146"/>
                <a:gd name="T62" fmla="*/ 72 w 160"/>
                <a:gd name="T63" fmla="*/ 130 h 146"/>
                <a:gd name="T64" fmla="*/ 82 w 160"/>
                <a:gd name="T65" fmla="*/ 134 h 146"/>
                <a:gd name="T66" fmla="*/ 88 w 160"/>
                <a:gd name="T67" fmla="*/ 140 h 146"/>
                <a:gd name="T68" fmla="*/ 88 w 160"/>
                <a:gd name="T69" fmla="*/ 146 h 146"/>
                <a:gd name="T70" fmla="*/ 98 w 160"/>
                <a:gd name="T71" fmla="*/ 144 h 146"/>
                <a:gd name="T72" fmla="*/ 112 w 160"/>
                <a:gd name="T73" fmla="*/ 138 h 146"/>
                <a:gd name="T74" fmla="*/ 120 w 160"/>
                <a:gd name="T75" fmla="*/ 134 h 146"/>
                <a:gd name="T76" fmla="*/ 116 w 160"/>
                <a:gd name="T77" fmla="*/ 130 h 146"/>
                <a:gd name="T78" fmla="*/ 118 w 160"/>
                <a:gd name="T79" fmla="*/ 124 h 146"/>
                <a:gd name="T80" fmla="*/ 122 w 160"/>
                <a:gd name="T81" fmla="*/ 114 h 146"/>
                <a:gd name="T82" fmla="*/ 120 w 160"/>
                <a:gd name="T83" fmla="*/ 106 h 146"/>
                <a:gd name="T84" fmla="*/ 126 w 160"/>
                <a:gd name="T85" fmla="*/ 94 h 146"/>
                <a:gd name="T86" fmla="*/ 136 w 160"/>
                <a:gd name="T87" fmla="*/ 82 h 146"/>
                <a:gd name="T88" fmla="*/ 142 w 160"/>
                <a:gd name="T89" fmla="*/ 60 h 146"/>
                <a:gd name="T90" fmla="*/ 148 w 160"/>
                <a:gd name="T91" fmla="*/ 56 h 146"/>
                <a:gd name="T92" fmla="*/ 160 w 160"/>
                <a:gd name="T93" fmla="*/ 56 h 146"/>
                <a:gd name="T94" fmla="*/ 150 w 160"/>
                <a:gd name="T95" fmla="*/ 46 h 146"/>
                <a:gd name="T96" fmla="*/ 144 w 160"/>
                <a:gd name="T97" fmla="*/ 34 h 146"/>
                <a:gd name="T98" fmla="*/ 148 w 160"/>
                <a:gd name="T99" fmla="*/ 28 h 146"/>
                <a:gd name="T100" fmla="*/ 138 w 160"/>
                <a:gd name="T101" fmla="*/ 22 h 146"/>
                <a:gd name="T102" fmla="*/ 136 w 160"/>
                <a:gd name="T103" fmla="*/ 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0" h="146">
                  <a:moveTo>
                    <a:pt x="136" y="4"/>
                  </a:moveTo>
                  <a:lnTo>
                    <a:pt x="126" y="2"/>
                  </a:lnTo>
                  <a:lnTo>
                    <a:pt x="120" y="0"/>
                  </a:lnTo>
                  <a:lnTo>
                    <a:pt x="114" y="0"/>
                  </a:lnTo>
                  <a:lnTo>
                    <a:pt x="108" y="0"/>
                  </a:lnTo>
                  <a:lnTo>
                    <a:pt x="102" y="4"/>
                  </a:lnTo>
                  <a:lnTo>
                    <a:pt x="96" y="8"/>
                  </a:lnTo>
                  <a:lnTo>
                    <a:pt x="92" y="14"/>
                  </a:lnTo>
                  <a:lnTo>
                    <a:pt x="88" y="26"/>
                  </a:lnTo>
                  <a:lnTo>
                    <a:pt x="84" y="40"/>
                  </a:lnTo>
                  <a:lnTo>
                    <a:pt x="84" y="48"/>
                  </a:lnTo>
                  <a:lnTo>
                    <a:pt x="82" y="52"/>
                  </a:lnTo>
                  <a:lnTo>
                    <a:pt x="78" y="52"/>
                  </a:lnTo>
                  <a:lnTo>
                    <a:pt x="74" y="50"/>
                  </a:lnTo>
                  <a:lnTo>
                    <a:pt x="70" y="48"/>
                  </a:lnTo>
                  <a:lnTo>
                    <a:pt x="66" y="44"/>
                  </a:lnTo>
                  <a:lnTo>
                    <a:pt x="62" y="42"/>
                  </a:lnTo>
                  <a:lnTo>
                    <a:pt x="58" y="42"/>
                  </a:lnTo>
                  <a:lnTo>
                    <a:pt x="56" y="44"/>
                  </a:lnTo>
                  <a:lnTo>
                    <a:pt x="50" y="50"/>
                  </a:lnTo>
                  <a:lnTo>
                    <a:pt x="42" y="52"/>
                  </a:lnTo>
                  <a:lnTo>
                    <a:pt x="40" y="54"/>
                  </a:lnTo>
                  <a:lnTo>
                    <a:pt x="34" y="56"/>
                  </a:lnTo>
                  <a:lnTo>
                    <a:pt x="28" y="54"/>
                  </a:lnTo>
                  <a:lnTo>
                    <a:pt x="22" y="52"/>
                  </a:lnTo>
                  <a:lnTo>
                    <a:pt x="16" y="50"/>
                  </a:lnTo>
                  <a:lnTo>
                    <a:pt x="14" y="48"/>
                  </a:lnTo>
                  <a:lnTo>
                    <a:pt x="14" y="46"/>
                  </a:lnTo>
                  <a:lnTo>
                    <a:pt x="14" y="36"/>
                  </a:lnTo>
                  <a:lnTo>
                    <a:pt x="14" y="34"/>
                  </a:lnTo>
                  <a:lnTo>
                    <a:pt x="8" y="38"/>
                  </a:lnTo>
                  <a:lnTo>
                    <a:pt x="4" y="44"/>
                  </a:lnTo>
                  <a:lnTo>
                    <a:pt x="2" y="52"/>
                  </a:lnTo>
                  <a:lnTo>
                    <a:pt x="0" y="60"/>
                  </a:lnTo>
                  <a:lnTo>
                    <a:pt x="2" y="66"/>
                  </a:lnTo>
                  <a:lnTo>
                    <a:pt x="4" y="72"/>
                  </a:lnTo>
                  <a:lnTo>
                    <a:pt x="4" y="74"/>
                  </a:lnTo>
                  <a:lnTo>
                    <a:pt x="2" y="78"/>
                  </a:lnTo>
                  <a:lnTo>
                    <a:pt x="4" y="82"/>
                  </a:lnTo>
                  <a:lnTo>
                    <a:pt x="8" y="86"/>
                  </a:lnTo>
                  <a:lnTo>
                    <a:pt x="10" y="86"/>
                  </a:lnTo>
                  <a:lnTo>
                    <a:pt x="10" y="92"/>
                  </a:lnTo>
                  <a:lnTo>
                    <a:pt x="16" y="94"/>
                  </a:lnTo>
                  <a:lnTo>
                    <a:pt x="18" y="96"/>
                  </a:lnTo>
                  <a:lnTo>
                    <a:pt x="18" y="98"/>
                  </a:lnTo>
                  <a:lnTo>
                    <a:pt x="18" y="102"/>
                  </a:lnTo>
                  <a:lnTo>
                    <a:pt x="16" y="106"/>
                  </a:lnTo>
                  <a:lnTo>
                    <a:pt x="16" y="108"/>
                  </a:lnTo>
                  <a:lnTo>
                    <a:pt x="18" y="112"/>
                  </a:lnTo>
                  <a:lnTo>
                    <a:pt x="18" y="110"/>
                  </a:lnTo>
                  <a:lnTo>
                    <a:pt x="18" y="116"/>
                  </a:lnTo>
                  <a:lnTo>
                    <a:pt x="20" y="120"/>
                  </a:lnTo>
                  <a:lnTo>
                    <a:pt x="24" y="124"/>
                  </a:lnTo>
                  <a:lnTo>
                    <a:pt x="28" y="126"/>
                  </a:lnTo>
                  <a:lnTo>
                    <a:pt x="34" y="126"/>
                  </a:lnTo>
                  <a:lnTo>
                    <a:pt x="42" y="128"/>
                  </a:lnTo>
                  <a:lnTo>
                    <a:pt x="46" y="130"/>
                  </a:lnTo>
                  <a:lnTo>
                    <a:pt x="44" y="134"/>
                  </a:lnTo>
                  <a:lnTo>
                    <a:pt x="48" y="134"/>
                  </a:lnTo>
                  <a:lnTo>
                    <a:pt x="54" y="134"/>
                  </a:lnTo>
                  <a:lnTo>
                    <a:pt x="56" y="132"/>
                  </a:lnTo>
                  <a:lnTo>
                    <a:pt x="62" y="130"/>
                  </a:lnTo>
                  <a:lnTo>
                    <a:pt x="66" y="130"/>
                  </a:lnTo>
                  <a:lnTo>
                    <a:pt x="72" y="130"/>
                  </a:lnTo>
                  <a:lnTo>
                    <a:pt x="78" y="132"/>
                  </a:lnTo>
                  <a:lnTo>
                    <a:pt x="82" y="134"/>
                  </a:lnTo>
                  <a:lnTo>
                    <a:pt x="88" y="134"/>
                  </a:lnTo>
                  <a:lnTo>
                    <a:pt x="88" y="140"/>
                  </a:lnTo>
                  <a:lnTo>
                    <a:pt x="88" y="144"/>
                  </a:lnTo>
                  <a:lnTo>
                    <a:pt x="88" y="146"/>
                  </a:lnTo>
                  <a:lnTo>
                    <a:pt x="90" y="146"/>
                  </a:lnTo>
                  <a:lnTo>
                    <a:pt x="98" y="144"/>
                  </a:lnTo>
                  <a:lnTo>
                    <a:pt x="106" y="142"/>
                  </a:lnTo>
                  <a:lnTo>
                    <a:pt x="112" y="138"/>
                  </a:lnTo>
                  <a:lnTo>
                    <a:pt x="120" y="138"/>
                  </a:lnTo>
                  <a:lnTo>
                    <a:pt x="120" y="134"/>
                  </a:lnTo>
                  <a:lnTo>
                    <a:pt x="118" y="134"/>
                  </a:lnTo>
                  <a:lnTo>
                    <a:pt x="116" y="130"/>
                  </a:lnTo>
                  <a:lnTo>
                    <a:pt x="116" y="126"/>
                  </a:lnTo>
                  <a:lnTo>
                    <a:pt x="118" y="124"/>
                  </a:lnTo>
                  <a:lnTo>
                    <a:pt x="122" y="120"/>
                  </a:lnTo>
                  <a:lnTo>
                    <a:pt x="122" y="114"/>
                  </a:lnTo>
                  <a:lnTo>
                    <a:pt x="122" y="108"/>
                  </a:lnTo>
                  <a:lnTo>
                    <a:pt x="120" y="106"/>
                  </a:lnTo>
                  <a:lnTo>
                    <a:pt x="122" y="100"/>
                  </a:lnTo>
                  <a:lnTo>
                    <a:pt x="126" y="94"/>
                  </a:lnTo>
                  <a:lnTo>
                    <a:pt x="132" y="92"/>
                  </a:lnTo>
                  <a:lnTo>
                    <a:pt x="136" y="82"/>
                  </a:lnTo>
                  <a:lnTo>
                    <a:pt x="138" y="72"/>
                  </a:lnTo>
                  <a:lnTo>
                    <a:pt x="142" y="60"/>
                  </a:lnTo>
                  <a:lnTo>
                    <a:pt x="144" y="58"/>
                  </a:lnTo>
                  <a:lnTo>
                    <a:pt x="148" y="56"/>
                  </a:lnTo>
                  <a:lnTo>
                    <a:pt x="154" y="56"/>
                  </a:lnTo>
                  <a:lnTo>
                    <a:pt x="160" y="56"/>
                  </a:lnTo>
                  <a:lnTo>
                    <a:pt x="160" y="52"/>
                  </a:lnTo>
                  <a:lnTo>
                    <a:pt x="150" y="46"/>
                  </a:lnTo>
                  <a:lnTo>
                    <a:pt x="146" y="40"/>
                  </a:lnTo>
                  <a:lnTo>
                    <a:pt x="144" y="34"/>
                  </a:lnTo>
                  <a:lnTo>
                    <a:pt x="146" y="32"/>
                  </a:lnTo>
                  <a:lnTo>
                    <a:pt x="148" y="28"/>
                  </a:lnTo>
                  <a:lnTo>
                    <a:pt x="142" y="26"/>
                  </a:lnTo>
                  <a:lnTo>
                    <a:pt x="138" y="22"/>
                  </a:lnTo>
                  <a:lnTo>
                    <a:pt x="138" y="14"/>
                  </a:lnTo>
                  <a:lnTo>
                    <a:pt x="136" y="8"/>
                  </a:lnTo>
                  <a:lnTo>
                    <a:pt x="136"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8" name="Freeform 218"/>
            <p:cNvSpPr>
              <a:spLocks/>
            </p:cNvSpPr>
            <p:nvPr/>
          </p:nvSpPr>
          <p:spPr bwMode="auto">
            <a:xfrm>
              <a:off x="7911397" y="2918562"/>
              <a:ext cx="709401" cy="575546"/>
            </a:xfrm>
            <a:custGeom>
              <a:avLst/>
              <a:gdLst>
                <a:gd name="T0" fmla="*/ 194 w 636"/>
                <a:gd name="T1" fmla="*/ 112 h 516"/>
                <a:gd name="T2" fmla="*/ 212 w 636"/>
                <a:gd name="T3" fmla="*/ 114 h 516"/>
                <a:gd name="T4" fmla="*/ 226 w 636"/>
                <a:gd name="T5" fmla="*/ 100 h 516"/>
                <a:gd name="T6" fmla="*/ 242 w 636"/>
                <a:gd name="T7" fmla="*/ 72 h 516"/>
                <a:gd name="T8" fmla="*/ 284 w 636"/>
                <a:gd name="T9" fmla="*/ 62 h 516"/>
                <a:gd name="T10" fmla="*/ 294 w 636"/>
                <a:gd name="T11" fmla="*/ 72 h 516"/>
                <a:gd name="T12" fmla="*/ 310 w 636"/>
                <a:gd name="T13" fmla="*/ 56 h 516"/>
                <a:gd name="T14" fmla="*/ 324 w 636"/>
                <a:gd name="T15" fmla="*/ 38 h 516"/>
                <a:gd name="T16" fmla="*/ 360 w 636"/>
                <a:gd name="T17" fmla="*/ 24 h 516"/>
                <a:gd name="T18" fmla="*/ 358 w 636"/>
                <a:gd name="T19" fmla="*/ 2 h 516"/>
                <a:gd name="T20" fmla="*/ 372 w 636"/>
                <a:gd name="T21" fmla="*/ 12 h 516"/>
                <a:gd name="T22" fmla="*/ 414 w 636"/>
                <a:gd name="T23" fmla="*/ 22 h 516"/>
                <a:gd name="T24" fmla="*/ 428 w 636"/>
                <a:gd name="T25" fmla="*/ 20 h 516"/>
                <a:gd name="T26" fmla="*/ 416 w 636"/>
                <a:gd name="T27" fmla="*/ 42 h 516"/>
                <a:gd name="T28" fmla="*/ 424 w 636"/>
                <a:gd name="T29" fmla="*/ 52 h 516"/>
                <a:gd name="T30" fmla="*/ 418 w 636"/>
                <a:gd name="T31" fmla="*/ 56 h 516"/>
                <a:gd name="T32" fmla="*/ 408 w 636"/>
                <a:gd name="T33" fmla="*/ 80 h 516"/>
                <a:gd name="T34" fmla="*/ 442 w 636"/>
                <a:gd name="T35" fmla="*/ 104 h 516"/>
                <a:gd name="T36" fmla="*/ 468 w 636"/>
                <a:gd name="T37" fmla="*/ 122 h 516"/>
                <a:gd name="T38" fmla="*/ 490 w 636"/>
                <a:gd name="T39" fmla="*/ 92 h 516"/>
                <a:gd name="T40" fmla="*/ 510 w 636"/>
                <a:gd name="T41" fmla="*/ 32 h 516"/>
                <a:gd name="T42" fmla="*/ 532 w 636"/>
                <a:gd name="T43" fmla="*/ 0 h 516"/>
                <a:gd name="T44" fmla="*/ 538 w 636"/>
                <a:gd name="T45" fmla="*/ 56 h 516"/>
                <a:gd name="T46" fmla="*/ 558 w 636"/>
                <a:gd name="T47" fmla="*/ 76 h 516"/>
                <a:gd name="T48" fmla="*/ 560 w 636"/>
                <a:gd name="T49" fmla="*/ 118 h 516"/>
                <a:gd name="T50" fmla="*/ 568 w 636"/>
                <a:gd name="T51" fmla="*/ 152 h 516"/>
                <a:gd name="T52" fmla="*/ 596 w 636"/>
                <a:gd name="T53" fmla="*/ 182 h 516"/>
                <a:gd name="T54" fmla="*/ 604 w 636"/>
                <a:gd name="T55" fmla="*/ 208 h 516"/>
                <a:gd name="T56" fmla="*/ 618 w 636"/>
                <a:gd name="T57" fmla="*/ 234 h 516"/>
                <a:gd name="T58" fmla="*/ 634 w 636"/>
                <a:gd name="T59" fmla="*/ 270 h 516"/>
                <a:gd name="T60" fmla="*/ 626 w 636"/>
                <a:gd name="T61" fmla="*/ 322 h 516"/>
                <a:gd name="T62" fmla="*/ 594 w 636"/>
                <a:gd name="T63" fmla="*/ 378 h 516"/>
                <a:gd name="T64" fmla="*/ 558 w 636"/>
                <a:gd name="T65" fmla="*/ 408 h 516"/>
                <a:gd name="T66" fmla="*/ 500 w 636"/>
                <a:gd name="T67" fmla="*/ 480 h 516"/>
                <a:gd name="T68" fmla="*/ 476 w 636"/>
                <a:gd name="T69" fmla="*/ 490 h 516"/>
                <a:gd name="T70" fmla="*/ 438 w 636"/>
                <a:gd name="T71" fmla="*/ 506 h 516"/>
                <a:gd name="T72" fmla="*/ 416 w 636"/>
                <a:gd name="T73" fmla="*/ 494 h 516"/>
                <a:gd name="T74" fmla="*/ 378 w 636"/>
                <a:gd name="T75" fmla="*/ 504 h 516"/>
                <a:gd name="T76" fmla="*/ 346 w 636"/>
                <a:gd name="T77" fmla="*/ 482 h 516"/>
                <a:gd name="T78" fmla="*/ 348 w 636"/>
                <a:gd name="T79" fmla="*/ 454 h 516"/>
                <a:gd name="T80" fmla="*/ 346 w 636"/>
                <a:gd name="T81" fmla="*/ 428 h 516"/>
                <a:gd name="T82" fmla="*/ 326 w 636"/>
                <a:gd name="T83" fmla="*/ 444 h 516"/>
                <a:gd name="T84" fmla="*/ 346 w 636"/>
                <a:gd name="T85" fmla="*/ 420 h 516"/>
                <a:gd name="T86" fmla="*/ 338 w 636"/>
                <a:gd name="T87" fmla="*/ 416 h 516"/>
                <a:gd name="T88" fmla="*/ 304 w 636"/>
                <a:gd name="T89" fmla="*/ 438 h 516"/>
                <a:gd name="T90" fmla="*/ 304 w 636"/>
                <a:gd name="T91" fmla="*/ 406 h 516"/>
                <a:gd name="T92" fmla="*/ 268 w 636"/>
                <a:gd name="T93" fmla="*/ 380 h 516"/>
                <a:gd name="T94" fmla="*/ 150 w 636"/>
                <a:gd name="T95" fmla="*/ 406 h 516"/>
                <a:gd name="T96" fmla="*/ 74 w 636"/>
                <a:gd name="T97" fmla="*/ 426 h 516"/>
                <a:gd name="T98" fmla="*/ 14 w 636"/>
                <a:gd name="T99" fmla="*/ 436 h 516"/>
                <a:gd name="T100" fmla="*/ 0 w 636"/>
                <a:gd name="T101" fmla="*/ 420 h 516"/>
                <a:gd name="T102" fmla="*/ 30 w 636"/>
                <a:gd name="T103" fmla="*/ 380 h 516"/>
                <a:gd name="T104" fmla="*/ 26 w 636"/>
                <a:gd name="T105" fmla="*/ 304 h 516"/>
                <a:gd name="T106" fmla="*/ 20 w 636"/>
                <a:gd name="T107" fmla="*/ 284 h 516"/>
                <a:gd name="T108" fmla="*/ 30 w 636"/>
                <a:gd name="T109" fmla="*/ 278 h 516"/>
                <a:gd name="T110" fmla="*/ 40 w 636"/>
                <a:gd name="T111" fmla="*/ 214 h 516"/>
                <a:gd name="T112" fmla="*/ 52 w 636"/>
                <a:gd name="T113" fmla="*/ 208 h 516"/>
                <a:gd name="T114" fmla="*/ 76 w 636"/>
                <a:gd name="T115" fmla="*/ 190 h 516"/>
                <a:gd name="T116" fmla="*/ 110 w 636"/>
                <a:gd name="T117" fmla="*/ 174 h 516"/>
                <a:gd name="T118" fmla="*/ 162 w 636"/>
                <a:gd name="T119" fmla="*/ 162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6" h="516">
                  <a:moveTo>
                    <a:pt x="180" y="138"/>
                  </a:moveTo>
                  <a:lnTo>
                    <a:pt x="186" y="132"/>
                  </a:lnTo>
                  <a:lnTo>
                    <a:pt x="188" y="130"/>
                  </a:lnTo>
                  <a:lnTo>
                    <a:pt x="188" y="124"/>
                  </a:lnTo>
                  <a:lnTo>
                    <a:pt x="190" y="118"/>
                  </a:lnTo>
                  <a:lnTo>
                    <a:pt x="194" y="112"/>
                  </a:lnTo>
                  <a:lnTo>
                    <a:pt x="198" y="108"/>
                  </a:lnTo>
                  <a:lnTo>
                    <a:pt x="202" y="106"/>
                  </a:lnTo>
                  <a:lnTo>
                    <a:pt x="204" y="112"/>
                  </a:lnTo>
                  <a:lnTo>
                    <a:pt x="206" y="114"/>
                  </a:lnTo>
                  <a:lnTo>
                    <a:pt x="210" y="116"/>
                  </a:lnTo>
                  <a:lnTo>
                    <a:pt x="212" y="114"/>
                  </a:lnTo>
                  <a:lnTo>
                    <a:pt x="212" y="112"/>
                  </a:lnTo>
                  <a:lnTo>
                    <a:pt x="214" y="110"/>
                  </a:lnTo>
                  <a:lnTo>
                    <a:pt x="212" y="106"/>
                  </a:lnTo>
                  <a:lnTo>
                    <a:pt x="212" y="100"/>
                  </a:lnTo>
                  <a:lnTo>
                    <a:pt x="220" y="100"/>
                  </a:lnTo>
                  <a:lnTo>
                    <a:pt x="226" y="100"/>
                  </a:lnTo>
                  <a:lnTo>
                    <a:pt x="226" y="92"/>
                  </a:lnTo>
                  <a:lnTo>
                    <a:pt x="230" y="86"/>
                  </a:lnTo>
                  <a:lnTo>
                    <a:pt x="232" y="82"/>
                  </a:lnTo>
                  <a:lnTo>
                    <a:pt x="236" y="80"/>
                  </a:lnTo>
                  <a:lnTo>
                    <a:pt x="240" y="78"/>
                  </a:lnTo>
                  <a:lnTo>
                    <a:pt x="242" y="72"/>
                  </a:lnTo>
                  <a:lnTo>
                    <a:pt x="244" y="68"/>
                  </a:lnTo>
                  <a:lnTo>
                    <a:pt x="248" y="64"/>
                  </a:lnTo>
                  <a:lnTo>
                    <a:pt x="262" y="58"/>
                  </a:lnTo>
                  <a:lnTo>
                    <a:pt x="270" y="56"/>
                  </a:lnTo>
                  <a:lnTo>
                    <a:pt x="276" y="54"/>
                  </a:lnTo>
                  <a:lnTo>
                    <a:pt x="284" y="62"/>
                  </a:lnTo>
                  <a:lnTo>
                    <a:pt x="288" y="66"/>
                  </a:lnTo>
                  <a:lnTo>
                    <a:pt x="288" y="72"/>
                  </a:lnTo>
                  <a:lnTo>
                    <a:pt x="288" y="74"/>
                  </a:lnTo>
                  <a:lnTo>
                    <a:pt x="286" y="76"/>
                  </a:lnTo>
                  <a:lnTo>
                    <a:pt x="290" y="74"/>
                  </a:lnTo>
                  <a:lnTo>
                    <a:pt x="294" y="72"/>
                  </a:lnTo>
                  <a:lnTo>
                    <a:pt x="298" y="74"/>
                  </a:lnTo>
                  <a:lnTo>
                    <a:pt x="302" y="74"/>
                  </a:lnTo>
                  <a:lnTo>
                    <a:pt x="306" y="72"/>
                  </a:lnTo>
                  <a:lnTo>
                    <a:pt x="310" y="70"/>
                  </a:lnTo>
                  <a:lnTo>
                    <a:pt x="308" y="62"/>
                  </a:lnTo>
                  <a:lnTo>
                    <a:pt x="310" y="56"/>
                  </a:lnTo>
                  <a:lnTo>
                    <a:pt x="314" y="54"/>
                  </a:lnTo>
                  <a:lnTo>
                    <a:pt x="320" y="50"/>
                  </a:lnTo>
                  <a:lnTo>
                    <a:pt x="326" y="48"/>
                  </a:lnTo>
                  <a:lnTo>
                    <a:pt x="324" y="44"/>
                  </a:lnTo>
                  <a:lnTo>
                    <a:pt x="322" y="42"/>
                  </a:lnTo>
                  <a:lnTo>
                    <a:pt x="324" y="38"/>
                  </a:lnTo>
                  <a:lnTo>
                    <a:pt x="326" y="34"/>
                  </a:lnTo>
                  <a:lnTo>
                    <a:pt x="334" y="28"/>
                  </a:lnTo>
                  <a:lnTo>
                    <a:pt x="344" y="26"/>
                  </a:lnTo>
                  <a:lnTo>
                    <a:pt x="354" y="26"/>
                  </a:lnTo>
                  <a:lnTo>
                    <a:pt x="358" y="24"/>
                  </a:lnTo>
                  <a:lnTo>
                    <a:pt x="360" y="24"/>
                  </a:lnTo>
                  <a:lnTo>
                    <a:pt x="362" y="20"/>
                  </a:lnTo>
                  <a:lnTo>
                    <a:pt x="364" y="16"/>
                  </a:lnTo>
                  <a:lnTo>
                    <a:pt x="364" y="12"/>
                  </a:lnTo>
                  <a:lnTo>
                    <a:pt x="358" y="10"/>
                  </a:lnTo>
                  <a:lnTo>
                    <a:pt x="358" y="8"/>
                  </a:lnTo>
                  <a:lnTo>
                    <a:pt x="358" y="2"/>
                  </a:lnTo>
                  <a:lnTo>
                    <a:pt x="362" y="2"/>
                  </a:lnTo>
                  <a:lnTo>
                    <a:pt x="364" y="4"/>
                  </a:lnTo>
                  <a:lnTo>
                    <a:pt x="368" y="6"/>
                  </a:lnTo>
                  <a:lnTo>
                    <a:pt x="366" y="10"/>
                  </a:lnTo>
                  <a:lnTo>
                    <a:pt x="368" y="10"/>
                  </a:lnTo>
                  <a:lnTo>
                    <a:pt x="372" y="12"/>
                  </a:lnTo>
                  <a:lnTo>
                    <a:pt x="374" y="12"/>
                  </a:lnTo>
                  <a:lnTo>
                    <a:pt x="384" y="14"/>
                  </a:lnTo>
                  <a:lnTo>
                    <a:pt x="390" y="18"/>
                  </a:lnTo>
                  <a:lnTo>
                    <a:pt x="398" y="22"/>
                  </a:lnTo>
                  <a:lnTo>
                    <a:pt x="408" y="22"/>
                  </a:lnTo>
                  <a:lnTo>
                    <a:pt x="414" y="22"/>
                  </a:lnTo>
                  <a:lnTo>
                    <a:pt x="416" y="18"/>
                  </a:lnTo>
                  <a:lnTo>
                    <a:pt x="418" y="24"/>
                  </a:lnTo>
                  <a:lnTo>
                    <a:pt x="422" y="26"/>
                  </a:lnTo>
                  <a:lnTo>
                    <a:pt x="424" y="22"/>
                  </a:lnTo>
                  <a:lnTo>
                    <a:pt x="424" y="20"/>
                  </a:lnTo>
                  <a:lnTo>
                    <a:pt x="428" y="20"/>
                  </a:lnTo>
                  <a:lnTo>
                    <a:pt x="432" y="22"/>
                  </a:lnTo>
                  <a:lnTo>
                    <a:pt x="434" y="26"/>
                  </a:lnTo>
                  <a:lnTo>
                    <a:pt x="432" y="30"/>
                  </a:lnTo>
                  <a:lnTo>
                    <a:pt x="428" y="36"/>
                  </a:lnTo>
                  <a:lnTo>
                    <a:pt x="422" y="40"/>
                  </a:lnTo>
                  <a:lnTo>
                    <a:pt x="416" y="42"/>
                  </a:lnTo>
                  <a:lnTo>
                    <a:pt x="416" y="48"/>
                  </a:lnTo>
                  <a:lnTo>
                    <a:pt x="416" y="50"/>
                  </a:lnTo>
                  <a:lnTo>
                    <a:pt x="418" y="52"/>
                  </a:lnTo>
                  <a:lnTo>
                    <a:pt x="420" y="54"/>
                  </a:lnTo>
                  <a:lnTo>
                    <a:pt x="422" y="54"/>
                  </a:lnTo>
                  <a:lnTo>
                    <a:pt x="424" y="52"/>
                  </a:lnTo>
                  <a:lnTo>
                    <a:pt x="426" y="54"/>
                  </a:lnTo>
                  <a:lnTo>
                    <a:pt x="428" y="54"/>
                  </a:lnTo>
                  <a:lnTo>
                    <a:pt x="426" y="58"/>
                  </a:lnTo>
                  <a:lnTo>
                    <a:pt x="422" y="60"/>
                  </a:lnTo>
                  <a:lnTo>
                    <a:pt x="420" y="60"/>
                  </a:lnTo>
                  <a:lnTo>
                    <a:pt x="418" y="56"/>
                  </a:lnTo>
                  <a:lnTo>
                    <a:pt x="418" y="54"/>
                  </a:lnTo>
                  <a:lnTo>
                    <a:pt x="410" y="60"/>
                  </a:lnTo>
                  <a:lnTo>
                    <a:pt x="406" y="64"/>
                  </a:lnTo>
                  <a:lnTo>
                    <a:pt x="404" y="70"/>
                  </a:lnTo>
                  <a:lnTo>
                    <a:pt x="404" y="76"/>
                  </a:lnTo>
                  <a:lnTo>
                    <a:pt x="408" y="80"/>
                  </a:lnTo>
                  <a:lnTo>
                    <a:pt x="410" y="84"/>
                  </a:lnTo>
                  <a:lnTo>
                    <a:pt x="414" y="86"/>
                  </a:lnTo>
                  <a:lnTo>
                    <a:pt x="424" y="90"/>
                  </a:lnTo>
                  <a:lnTo>
                    <a:pt x="430" y="92"/>
                  </a:lnTo>
                  <a:lnTo>
                    <a:pt x="434" y="96"/>
                  </a:lnTo>
                  <a:lnTo>
                    <a:pt x="442" y="104"/>
                  </a:lnTo>
                  <a:lnTo>
                    <a:pt x="456" y="108"/>
                  </a:lnTo>
                  <a:lnTo>
                    <a:pt x="458" y="110"/>
                  </a:lnTo>
                  <a:lnTo>
                    <a:pt x="462" y="116"/>
                  </a:lnTo>
                  <a:lnTo>
                    <a:pt x="464" y="120"/>
                  </a:lnTo>
                  <a:lnTo>
                    <a:pt x="466" y="122"/>
                  </a:lnTo>
                  <a:lnTo>
                    <a:pt x="468" y="122"/>
                  </a:lnTo>
                  <a:lnTo>
                    <a:pt x="472" y="122"/>
                  </a:lnTo>
                  <a:lnTo>
                    <a:pt x="476" y="120"/>
                  </a:lnTo>
                  <a:lnTo>
                    <a:pt x="480" y="116"/>
                  </a:lnTo>
                  <a:lnTo>
                    <a:pt x="484" y="110"/>
                  </a:lnTo>
                  <a:lnTo>
                    <a:pt x="486" y="104"/>
                  </a:lnTo>
                  <a:lnTo>
                    <a:pt x="490" y="92"/>
                  </a:lnTo>
                  <a:lnTo>
                    <a:pt x="494" y="84"/>
                  </a:lnTo>
                  <a:lnTo>
                    <a:pt x="498" y="76"/>
                  </a:lnTo>
                  <a:lnTo>
                    <a:pt x="500" y="64"/>
                  </a:lnTo>
                  <a:lnTo>
                    <a:pt x="502" y="52"/>
                  </a:lnTo>
                  <a:lnTo>
                    <a:pt x="504" y="42"/>
                  </a:lnTo>
                  <a:lnTo>
                    <a:pt x="510" y="32"/>
                  </a:lnTo>
                  <a:lnTo>
                    <a:pt x="514" y="24"/>
                  </a:lnTo>
                  <a:lnTo>
                    <a:pt x="520" y="6"/>
                  </a:lnTo>
                  <a:lnTo>
                    <a:pt x="522" y="0"/>
                  </a:lnTo>
                  <a:lnTo>
                    <a:pt x="524" y="0"/>
                  </a:lnTo>
                  <a:lnTo>
                    <a:pt x="528" y="0"/>
                  </a:lnTo>
                  <a:lnTo>
                    <a:pt x="532" y="0"/>
                  </a:lnTo>
                  <a:lnTo>
                    <a:pt x="534" y="4"/>
                  </a:lnTo>
                  <a:lnTo>
                    <a:pt x="532" y="12"/>
                  </a:lnTo>
                  <a:lnTo>
                    <a:pt x="532" y="20"/>
                  </a:lnTo>
                  <a:lnTo>
                    <a:pt x="532" y="26"/>
                  </a:lnTo>
                  <a:lnTo>
                    <a:pt x="536" y="44"/>
                  </a:lnTo>
                  <a:lnTo>
                    <a:pt x="538" y="56"/>
                  </a:lnTo>
                  <a:lnTo>
                    <a:pt x="540" y="60"/>
                  </a:lnTo>
                  <a:lnTo>
                    <a:pt x="542" y="62"/>
                  </a:lnTo>
                  <a:lnTo>
                    <a:pt x="546" y="62"/>
                  </a:lnTo>
                  <a:lnTo>
                    <a:pt x="548" y="60"/>
                  </a:lnTo>
                  <a:lnTo>
                    <a:pt x="552" y="68"/>
                  </a:lnTo>
                  <a:lnTo>
                    <a:pt x="558" y="76"/>
                  </a:lnTo>
                  <a:lnTo>
                    <a:pt x="554" y="82"/>
                  </a:lnTo>
                  <a:lnTo>
                    <a:pt x="556" y="90"/>
                  </a:lnTo>
                  <a:lnTo>
                    <a:pt x="554" y="100"/>
                  </a:lnTo>
                  <a:lnTo>
                    <a:pt x="556" y="106"/>
                  </a:lnTo>
                  <a:lnTo>
                    <a:pt x="558" y="110"/>
                  </a:lnTo>
                  <a:lnTo>
                    <a:pt x="560" y="118"/>
                  </a:lnTo>
                  <a:lnTo>
                    <a:pt x="560" y="124"/>
                  </a:lnTo>
                  <a:lnTo>
                    <a:pt x="562" y="132"/>
                  </a:lnTo>
                  <a:lnTo>
                    <a:pt x="564" y="136"/>
                  </a:lnTo>
                  <a:lnTo>
                    <a:pt x="564" y="144"/>
                  </a:lnTo>
                  <a:lnTo>
                    <a:pt x="564" y="148"/>
                  </a:lnTo>
                  <a:lnTo>
                    <a:pt x="568" y="152"/>
                  </a:lnTo>
                  <a:lnTo>
                    <a:pt x="576" y="158"/>
                  </a:lnTo>
                  <a:lnTo>
                    <a:pt x="584" y="162"/>
                  </a:lnTo>
                  <a:lnTo>
                    <a:pt x="592" y="168"/>
                  </a:lnTo>
                  <a:lnTo>
                    <a:pt x="594" y="174"/>
                  </a:lnTo>
                  <a:lnTo>
                    <a:pt x="594" y="178"/>
                  </a:lnTo>
                  <a:lnTo>
                    <a:pt x="596" y="182"/>
                  </a:lnTo>
                  <a:lnTo>
                    <a:pt x="598" y="186"/>
                  </a:lnTo>
                  <a:lnTo>
                    <a:pt x="598" y="200"/>
                  </a:lnTo>
                  <a:lnTo>
                    <a:pt x="598" y="206"/>
                  </a:lnTo>
                  <a:lnTo>
                    <a:pt x="600" y="208"/>
                  </a:lnTo>
                  <a:lnTo>
                    <a:pt x="602" y="208"/>
                  </a:lnTo>
                  <a:lnTo>
                    <a:pt x="604" y="208"/>
                  </a:lnTo>
                  <a:lnTo>
                    <a:pt x="604" y="206"/>
                  </a:lnTo>
                  <a:lnTo>
                    <a:pt x="612" y="216"/>
                  </a:lnTo>
                  <a:lnTo>
                    <a:pt x="614" y="220"/>
                  </a:lnTo>
                  <a:lnTo>
                    <a:pt x="614" y="228"/>
                  </a:lnTo>
                  <a:lnTo>
                    <a:pt x="616" y="232"/>
                  </a:lnTo>
                  <a:lnTo>
                    <a:pt x="618" y="234"/>
                  </a:lnTo>
                  <a:lnTo>
                    <a:pt x="620" y="236"/>
                  </a:lnTo>
                  <a:lnTo>
                    <a:pt x="622" y="238"/>
                  </a:lnTo>
                  <a:lnTo>
                    <a:pt x="632" y="250"/>
                  </a:lnTo>
                  <a:lnTo>
                    <a:pt x="634" y="258"/>
                  </a:lnTo>
                  <a:lnTo>
                    <a:pt x="636" y="264"/>
                  </a:lnTo>
                  <a:lnTo>
                    <a:pt x="634" y="270"/>
                  </a:lnTo>
                  <a:lnTo>
                    <a:pt x="632" y="276"/>
                  </a:lnTo>
                  <a:lnTo>
                    <a:pt x="630" y="280"/>
                  </a:lnTo>
                  <a:lnTo>
                    <a:pt x="630" y="288"/>
                  </a:lnTo>
                  <a:lnTo>
                    <a:pt x="630" y="300"/>
                  </a:lnTo>
                  <a:lnTo>
                    <a:pt x="630" y="312"/>
                  </a:lnTo>
                  <a:lnTo>
                    <a:pt x="626" y="322"/>
                  </a:lnTo>
                  <a:lnTo>
                    <a:pt x="624" y="328"/>
                  </a:lnTo>
                  <a:lnTo>
                    <a:pt x="620" y="336"/>
                  </a:lnTo>
                  <a:lnTo>
                    <a:pt x="608" y="352"/>
                  </a:lnTo>
                  <a:lnTo>
                    <a:pt x="600" y="370"/>
                  </a:lnTo>
                  <a:lnTo>
                    <a:pt x="598" y="376"/>
                  </a:lnTo>
                  <a:lnTo>
                    <a:pt x="594" y="378"/>
                  </a:lnTo>
                  <a:lnTo>
                    <a:pt x="590" y="382"/>
                  </a:lnTo>
                  <a:lnTo>
                    <a:pt x="586" y="384"/>
                  </a:lnTo>
                  <a:lnTo>
                    <a:pt x="582" y="390"/>
                  </a:lnTo>
                  <a:lnTo>
                    <a:pt x="578" y="394"/>
                  </a:lnTo>
                  <a:lnTo>
                    <a:pt x="566" y="402"/>
                  </a:lnTo>
                  <a:lnTo>
                    <a:pt x="558" y="408"/>
                  </a:lnTo>
                  <a:lnTo>
                    <a:pt x="552" y="416"/>
                  </a:lnTo>
                  <a:lnTo>
                    <a:pt x="548" y="424"/>
                  </a:lnTo>
                  <a:lnTo>
                    <a:pt x="542" y="432"/>
                  </a:lnTo>
                  <a:lnTo>
                    <a:pt x="522" y="454"/>
                  </a:lnTo>
                  <a:lnTo>
                    <a:pt x="510" y="466"/>
                  </a:lnTo>
                  <a:lnTo>
                    <a:pt x="500" y="480"/>
                  </a:lnTo>
                  <a:lnTo>
                    <a:pt x="498" y="482"/>
                  </a:lnTo>
                  <a:lnTo>
                    <a:pt x="496" y="486"/>
                  </a:lnTo>
                  <a:lnTo>
                    <a:pt x="496" y="488"/>
                  </a:lnTo>
                  <a:lnTo>
                    <a:pt x="494" y="490"/>
                  </a:lnTo>
                  <a:lnTo>
                    <a:pt x="484" y="490"/>
                  </a:lnTo>
                  <a:lnTo>
                    <a:pt x="476" y="490"/>
                  </a:lnTo>
                  <a:lnTo>
                    <a:pt x="468" y="492"/>
                  </a:lnTo>
                  <a:lnTo>
                    <a:pt x="462" y="492"/>
                  </a:lnTo>
                  <a:lnTo>
                    <a:pt x="454" y="496"/>
                  </a:lnTo>
                  <a:lnTo>
                    <a:pt x="448" y="500"/>
                  </a:lnTo>
                  <a:lnTo>
                    <a:pt x="442" y="504"/>
                  </a:lnTo>
                  <a:lnTo>
                    <a:pt x="438" y="506"/>
                  </a:lnTo>
                  <a:lnTo>
                    <a:pt x="434" y="508"/>
                  </a:lnTo>
                  <a:lnTo>
                    <a:pt x="432" y="512"/>
                  </a:lnTo>
                  <a:lnTo>
                    <a:pt x="428" y="514"/>
                  </a:lnTo>
                  <a:lnTo>
                    <a:pt x="426" y="516"/>
                  </a:lnTo>
                  <a:lnTo>
                    <a:pt x="420" y="506"/>
                  </a:lnTo>
                  <a:lnTo>
                    <a:pt x="416" y="494"/>
                  </a:lnTo>
                  <a:lnTo>
                    <a:pt x="412" y="494"/>
                  </a:lnTo>
                  <a:lnTo>
                    <a:pt x="410" y="496"/>
                  </a:lnTo>
                  <a:lnTo>
                    <a:pt x="408" y="500"/>
                  </a:lnTo>
                  <a:lnTo>
                    <a:pt x="386" y="514"/>
                  </a:lnTo>
                  <a:lnTo>
                    <a:pt x="380" y="510"/>
                  </a:lnTo>
                  <a:lnTo>
                    <a:pt x="378" y="504"/>
                  </a:lnTo>
                  <a:lnTo>
                    <a:pt x="370" y="504"/>
                  </a:lnTo>
                  <a:lnTo>
                    <a:pt x="364" y="504"/>
                  </a:lnTo>
                  <a:lnTo>
                    <a:pt x="358" y="500"/>
                  </a:lnTo>
                  <a:lnTo>
                    <a:pt x="354" y="494"/>
                  </a:lnTo>
                  <a:lnTo>
                    <a:pt x="348" y="488"/>
                  </a:lnTo>
                  <a:lnTo>
                    <a:pt x="346" y="482"/>
                  </a:lnTo>
                  <a:lnTo>
                    <a:pt x="346" y="478"/>
                  </a:lnTo>
                  <a:lnTo>
                    <a:pt x="350" y="474"/>
                  </a:lnTo>
                  <a:lnTo>
                    <a:pt x="352" y="470"/>
                  </a:lnTo>
                  <a:lnTo>
                    <a:pt x="354" y="464"/>
                  </a:lnTo>
                  <a:lnTo>
                    <a:pt x="352" y="458"/>
                  </a:lnTo>
                  <a:lnTo>
                    <a:pt x="348" y="454"/>
                  </a:lnTo>
                  <a:lnTo>
                    <a:pt x="344" y="452"/>
                  </a:lnTo>
                  <a:lnTo>
                    <a:pt x="340" y="448"/>
                  </a:lnTo>
                  <a:lnTo>
                    <a:pt x="346" y="440"/>
                  </a:lnTo>
                  <a:lnTo>
                    <a:pt x="346" y="436"/>
                  </a:lnTo>
                  <a:lnTo>
                    <a:pt x="348" y="432"/>
                  </a:lnTo>
                  <a:lnTo>
                    <a:pt x="346" y="428"/>
                  </a:lnTo>
                  <a:lnTo>
                    <a:pt x="342" y="428"/>
                  </a:lnTo>
                  <a:lnTo>
                    <a:pt x="340" y="430"/>
                  </a:lnTo>
                  <a:lnTo>
                    <a:pt x="336" y="436"/>
                  </a:lnTo>
                  <a:lnTo>
                    <a:pt x="332" y="442"/>
                  </a:lnTo>
                  <a:lnTo>
                    <a:pt x="330" y="444"/>
                  </a:lnTo>
                  <a:lnTo>
                    <a:pt x="326" y="444"/>
                  </a:lnTo>
                  <a:lnTo>
                    <a:pt x="324" y="444"/>
                  </a:lnTo>
                  <a:lnTo>
                    <a:pt x="322" y="442"/>
                  </a:lnTo>
                  <a:lnTo>
                    <a:pt x="324" y="438"/>
                  </a:lnTo>
                  <a:lnTo>
                    <a:pt x="328" y="438"/>
                  </a:lnTo>
                  <a:lnTo>
                    <a:pt x="332" y="436"/>
                  </a:lnTo>
                  <a:lnTo>
                    <a:pt x="346" y="420"/>
                  </a:lnTo>
                  <a:lnTo>
                    <a:pt x="352" y="412"/>
                  </a:lnTo>
                  <a:lnTo>
                    <a:pt x="356" y="404"/>
                  </a:lnTo>
                  <a:lnTo>
                    <a:pt x="350" y="404"/>
                  </a:lnTo>
                  <a:lnTo>
                    <a:pt x="342" y="404"/>
                  </a:lnTo>
                  <a:lnTo>
                    <a:pt x="340" y="410"/>
                  </a:lnTo>
                  <a:lnTo>
                    <a:pt x="338" y="416"/>
                  </a:lnTo>
                  <a:lnTo>
                    <a:pt x="332" y="416"/>
                  </a:lnTo>
                  <a:lnTo>
                    <a:pt x="326" y="418"/>
                  </a:lnTo>
                  <a:lnTo>
                    <a:pt x="318" y="424"/>
                  </a:lnTo>
                  <a:lnTo>
                    <a:pt x="312" y="432"/>
                  </a:lnTo>
                  <a:lnTo>
                    <a:pt x="310" y="438"/>
                  </a:lnTo>
                  <a:lnTo>
                    <a:pt x="304" y="438"/>
                  </a:lnTo>
                  <a:lnTo>
                    <a:pt x="304" y="436"/>
                  </a:lnTo>
                  <a:lnTo>
                    <a:pt x="304" y="434"/>
                  </a:lnTo>
                  <a:lnTo>
                    <a:pt x="304" y="426"/>
                  </a:lnTo>
                  <a:lnTo>
                    <a:pt x="306" y="418"/>
                  </a:lnTo>
                  <a:lnTo>
                    <a:pt x="304" y="410"/>
                  </a:lnTo>
                  <a:lnTo>
                    <a:pt x="304" y="406"/>
                  </a:lnTo>
                  <a:lnTo>
                    <a:pt x="302" y="400"/>
                  </a:lnTo>
                  <a:lnTo>
                    <a:pt x="300" y="392"/>
                  </a:lnTo>
                  <a:lnTo>
                    <a:pt x="286" y="388"/>
                  </a:lnTo>
                  <a:lnTo>
                    <a:pt x="276" y="384"/>
                  </a:lnTo>
                  <a:lnTo>
                    <a:pt x="270" y="382"/>
                  </a:lnTo>
                  <a:lnTo>
                    <a:pt x="268" y="380"/>
                  </a:lnTo>
                  <a:lnTo>
                    <a:pt x="264" y="378"/>
                  </a:lnTo>
                  <a:lnTo>
                    <a:pt x="232" y="378"/>
                  </a:lnTo>
                  <a:lnTo>
                    <a:pt x="208" y="392"/>
                  </a:lnTo>
                  <a:lnTo>
                    <a:pt x="176" y="392"/>
                  </a:lnTo>
                  <a:lnTo>
                    <a:pt x="164" y="398"/>
                  </a:lnTo>
                  <a:lnTo>
                    <a:pt x="150" y="406"/>
                  </a:lnTo>
                  <a:lnTo>
                    <a:pt x="134" y="416"/>
                  </a:lnTo>
                  <a:lnTo>
                    <a:pt x="122" y="420"/>
                  </a:lnTo>
                  <a:lnTo>
                    <a:pt x="108" y="422"/>
                  </a:lnTo>
                  <a:lnTo>
                    <a:pt x="92" y="422"/>
                  </a:lnTo>
                  <a:lnTo>
                    <a:pt x="84" y="424"/>
                  </a:lnTo>
                  <a:lnTo>
                    <a:pt x="74" y="426"/>
                  </a:lnTo>
                  <a:lnTo>
                    <a:pt x="58" y="432"/>
                  </a:lnTo>
                  <a:lnTo>
                    <a:pt x="42" y="438"/>
                  </a:lnTo>
                  <a:lnTo>
                    <a:pt x="32" y="440"/>
                  </a:lnTo>
                  <a:lnTo>
                    <a:pt x="24" y="440"/>
                  </a:lnTo>
                  <a:lnTo>
                    <a:pt x="18" y="440"/>
                  </a:lnTo>
                  <a:lnTo>
                    <a:pt x="14" y="436"/>
                  </a:lnTo>
                  <a:lnTo>
                    <a:pt x="6" y="430"/>
                  </a:lnTo>
                  <a:lnTo>
                    <a:pt x="4" y="428"/>
                  </a:lnTo>
                  <a:lnTo>
                    <a:pt x="2" y="428"/>
                  </a:lnTo>
                  <a:lnTo>
                    <a:pt x="0" y="426"/>
                  </a:lnTo>
                  <a:lnTo>
                    <a:pt x="0" y="422"/>
                  </a:lnTo>
                  <a:lnTo>
                    <a:pt x="0" y="420"/>
                  </a:lnTo>
                  <a:lnTo>
                    <a:pt x="2" y="416"/>
                  </a:lnTo>
                  <a:lnTo>
                    <a:pt x="4" y="414"/>
                  </a:lnTo>
                  <a:lnTo>
                    <a:pt x="10" y="412"/>
                  </a:lnTo>
                  <a:lnTo>
                    <a:pt x="16" y="408"/>
                  </a:lnTo>
                  <a:lnTo>
                    <a:pt x="24" y="394"/>
                  </a:lnTo>
                  <a:lnTo>
                    <a:pt x="30" y="380"/>
                  </a:lnTo>
                  <a:lnTo>
                    <a:pt x="28" y="376"/>
                  </a:lnTo>
                  <a:lnTo>
                    <a:pt x="26" y="372"/>
                  </a:lnTo>
                  <a:lnTo>
                    <a:pt x="26" y="362"/>
                  </a:lnTo>
                  <a:lnTo>
                    <a:pt x="26" y="328"/>
                  </a:lnTo>
                  <a:lnTo>
                    <a:pt x="26" y="316"/>
                  </a:lnTo>
                  <a:lnTo>
                    <a:pt x="26" y="304"/>
                  </a:lnTo>
                  <a:lnTo>
                    <a:pt x="24" y="296"/>
                  </a:lnTo>
                  <a:lnTo>
                    <a:pt x="20" y="288"/>
                  </a:lnTo>
                  <a:lnTo>
                    <a:pt x="16" y="280"/>
                  </a:lnTo>
                  <a:lnTo>
                    <a:pt x="16" y="276"/>
                  </a:lnTo>
                  <a:lnTo>
                    <a:pt x="20" y="280"/>
                  </a:lnTo>
                  <a:lnTo>
                    <a:pt x="20" y="284"/>
                  </a:lnTo>
                  <a:lnTo>
                    <a:pt x="26" y="284"/>
                  </a:lnTo>
                  <a:lnTo>
                    <a:pt x="24" y="278"/>
                  </a:lnTo>
                  <a:lnTo>
                    <a:pt x="24" y="272"/>
                  </a:lnTo>
                  <a:lnTo>
                    <a:pt x="28" y="276"/>
                  </a:lnTo>
                  <a:lnTo>
                    <a:pt x="28" y="280"/>
                  </a:lnTo>
                  <a:lnTo>
                    <a:pt x="30" y="278"/>
                  </a:lnTo>
                  <a:lnTo>
                    <a:pt x="30" y="276"/>
                  </a:lnTo>
                  <a:lnTo>
                    <a:pt x="32" y="272"/>
                  </a:lnTo>
                  <a:lnTo>
                    <a:pt x="28" y="256"/>
                  </a:lnTo>
                  <a:lnTo>
                    <a:pt x="36" y="236"/>
                  </a:lnTo>
                  <a:lnTo>
                    <a:pt x="38" y="226"/>
                  </a:lnTo>
                  <a:lnTo>
                    <a:pt x="40" y="214"/>
                  </a:lnTo>
                  <a:lnTo>
                    <a:pt x="40" y="208"/>
                  </a:lnTo>
                  <a:lnTo>
                    <a:pt x="44" y="202"/>
                  </a:lnTo>
                  <a:lnTo>
                    <a:pt x="46" y="206"/>
                  </a:lnTo>
                  <a:lnTo>
                    <a:pt x="48" y="208"/>
                  </a:lnTo>
                  <a:lnTo>
                    <a:pt x="48" y="210"/>
                  </a:lnTo>
                  <a:lnTo>
                    <a:pt x="52" y="208"/>
                  </a:lnTo>
                  <a:lnTo>
                    <a:pt x="54" y="206"/>
                  </a:lnTo>
                  <a:lnTo>
                    <a:pt x="56" y="202"/>
                  </a:lnTo>
                  <a:lnTo>
                    <a:pt x="58" y="198"/>
                  </a:lnTo>
                  <a:lnTo>
                    <a:pt x="62" y="196"/>
                  </a:lnTo>
                  <a:lnTo>
                    <a:pt x="70" y="194"/>
                  </a:lnTo>
                  <a:lnTo>
                    <a:pt x="76" y="190"/>
                  </a:lnTo>
                  <a:lnTo>
                    <a:pt x="78" y="188"/>
                  </a:lnTo>
                  <a:lnTo>
                    <a:pt x="82" y="186"/>
                  </a:lnTo>
                  <a:lnTo>
                    <a:pt x="86" y="182"/>
                  </a:lnTo>
                  <a:lnTo>
                    <a:pt x="94" y="178"/>
                  </a:lnTo>
                  <a:lnTo>
                    <a:pt x="102" y="176"/>
                  </a:lnTo>
                  <a:lnTo>
                    <a:pt x="110" y="174"/>
                  </a:lnTo>
                  <a:lnTo>
                    <a:pt x="118" y="172"/>
                  </a:lnTo>
                  <a:lnTo>
                    <a:pt x="128" y="168"/>
                  </a:lnTo>
                  <a:lnTo>
                    <a:pt x="138" y="166"/>
                  </a:lnTo>
                  <a:lnTo>
                    <a:pt x="146" y="166"/>
                  </a:lnTo>
                  <a:lnTo>
                    <a:pt x="156" y="164"/>
                  </a:lnTo>
                  <a:lnTo>
                    <a:pt x="162" y="162"/>
                  </a:lnTo>
                  <a:lnTo>
                    <a:pt x="168" y="152"/>
                  </a:lnTo>
                  <a:lnTo>
                    <a:pt x="180" y="13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09" name="Freeform 219"/>
            <p:cNvSpPr>
              <a:spLocks/>
            </p:cNvSpPr>
            <p:nvPr/>
          </p:nvSpPr>
          <p:spPr bwMode="auto">
            <a:xfrm>
              <a:off x="8159019" y="2867254"/>
              <a:ext cx="71386" cy="42386"/>
            </a:xfrm>
            <a:custGeom>
              <a:avLst/>
              <a:gdLst>
                <a:gd name="T0" fmla="*/ 64 w 64"/>
                <a:gd name="T1" fmla="*/ 0 h 38"/>
                <a:gd name="T2" fmla="*/ 52 w 64"/>
                <a:gd name="T3" fmla="*/ 10 h 38"/>
                <a:gd name="T4" fmla="*/ 36 w 64"/>
                <a:gd name="T5" fmla="*/ 16 h 38"/>
                <a:gd name="T6" fmla="*/ 32 w 64"/>
                <a:gd name="T7" fmla="*/ 18 h 38"/>
                <a:gd name="T8" fmla="*/ 28 w 64"/>
                <a:gd name="T9" fmla="*/ 20 h 38"/>
                <a:gd name="T10" fmla="*/ 22 w 64"/>
                <a:gd name="T11" fmla="*/ 28 h 38"/>
                <a:gd name="T12" fmla="*/ 14 w 64"/>
                <a:gd name="T13" fmla="*/ 36 h 38"/>
                <a:gd name="T14" fmla="*/ 8 w 64"/>
                <a:gd name="T15" fmla="*/ 38 h 38"/>
                <a:gd name="T16" fmla="*/ 2 w 64"/>
                <a:gd name="T17" fmla="*/ 38 h 38"/>
                <a:gd name="T18" fmla="*/ 0 w 64"/>
                <a:gd name="T19" fmla="*/ 38 h 38"/>
                <a:gd name="T20" fmla="*/ 0 w 64"/>
                <a:gd name="T21" fmla="*/ 34 h 38"/>
                <a:gd name="T22" fmla="*/ 0 w 64"/>
                <a:gd name="T23" fmla="*/ 30 h 38"/>
                <a:gd name="T24" fmla="*/ 2 w 64"/>
                <a:gd name="T25" fmla="*/ 26 h 38"/>
                <a:gd name="T26" fmla="*/ 10 w 64"/>
                <a:gd name="T27" fmla="*/ 20 h 38"/>
                <a:gd name="T28" fmla="*/ 26 w 64"/>
                <a:gd name="T29" fmla="*/ 14 h 38"/>
                <a:gd name="T30" fmla="*/ 28 w 64"/>
                <a:gd name="T31" fmla="*/ 12 h 38"/>
                <a:gd name="T32" fmla="*/ 30 w 64"/>
                <a:gd name="T33" fmla="*/ 8 h 38"/>
                <a:gd name="T34" fmla="*/ 32 w 64"/>
                <a:gd name="T35" fmla="*/ 6 h 38"/>
                <a:gd name="T36" fmla="*/ 36 w 64"/>
                <a:gd name="T37" fmla="*/ 4 h 38"/>
                <a:gd name="T38" fmla="*/ 46 w 64"/>
                <a:gd name="T39" fmla="*/ 2 h 38"/>
                <a:gd name="T40" fmla="*/ 54 w 64"/>
                <a:gd name="T41" fmla="*/ 0 h 38"/>
                <a:gd name="T42" fmla="*/ 64 w 64"/>
                <a:gd name="T43" fmla="*/ 0 h 38"/>
                <a:gd name="T44" fmla="*/ 64 w 64"/>
                <a:gd name="T45" fmla="*/ 2 h 38"/>
                <a:gd name="T46" fmla="*/ 64 w 64"/>
                <a:gd name="T4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38">
                  <a:moveTo>
                    <a:pt x="64" y="0"/>
                  </a:moveTo>
                  <a:lnTo>
                    <a:pt x="52" y="10"/>
                  </a:lnTo>
                  <a:lnTo>
                    <a:pt x="36" y="16"/>
                  </a:lnTo>
                  <a:lnTo>
                    <a:pt x="32" y="18"/>
                  </a:lnTo>
                  <a:lnTo>
                    <a:pt x="28" y="20"/>
                  </a:lnTo>
                  <a:lnTo>
                    <a:pt x="22" y="28"/>
                  </a:lnTo>
                  <a:lnTo>
                    <a:pt x="14" y="36"/>
                  </a:lnTo>
                  <a:lnTo>
                    <a:pt x="8" y="38"/>
                  </a:lnTo>
                  <a:lnTo>
                    <a:pt x="2" y="38"/>
                  </a:lnTo>
                  <a:lnTo>
                    <a:pt x="0" y="38"/>
                  </a:lnTo>
                  <a:lnTo>
                    <a:pt x="0" y="34"/>
                  </a:lnTo>
                  <a:lnTo>
                    <a:pt x="0" y="30"/>
                  </a:lnTo>
                  <a:lnTo>
                    <a:pt x="2" y="26"/>
                  </a:lnTo>
                  <a:lnTo>
                    <a:pt x="10" y="20"/>
                  </a:lnTo>
                  <a:lnTo>
                    <a:pt x="26" y="14"/>
                  </a:lnTo>
                  <a:lnTo>
                    <a:pt x="28" y="12"/>
                  </a:lnTo>
                  <a:lnTo>
                    <a:pt x="30" y="8"/>
                  </a:lnTo>
                  <a:lnTo>
                    <a:pt x="32" y="6"/>
                  </a:lnTo>
                  <a:lnTo>
                    <a:pt x="36" y="4"/>
                  </a:lnTo>
                  <a:lnTo>
                    <a:pt x="46" y="2"/>
                  </a:lnTo>
                  <a:lnTo>
                    <a:pt x="54" y="0"/>
                  </a:lnTo>
                  <a:lnTo>
                    <a:pt x="64" y="0"/>
                  </a:lnTo>
                  <a:lnTo>
                    <a:pt x="64" y="2"/>
                  </a:lnTo>
                  <a:lnTo>
                    <a:pt x="6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0" name="Freeform 220"/>
            <p:cNvSpPr>
              <a:spLocks/>
            </p:cNvSpPr>
            <p:nvPr/>
          </p:nvSpPr>
          <p:spPr bwMode="auto">
            <a:xfrm>
              <a:off x="8098786" y="2862792"/>
              <a:ext cx="55771" cy="11154"/>
            </a:xfrm>
            <a:custGeom>
              <a:avLst/>
              <a:gdLst>
                <a:gd name="T0" fmla="*/ 40 w 50"/>
                <a:gd name="T1" fmla="*/ 8 h 10"/>
                <a:gd name="T2" fmla="*/ 34 w 50"/>
                <a:gd name="T3" fmla="*/ 10 h 10"/>
                <a:gd name="T4" fmla="*/ 28 w 50"/>
                <a:gd name="T5" fmla="*/ 10 h 10"/>
                <a:gd name="T6" fmla="*/ 22 w 50"/>
                <a:gd name="T7" fmla="*/ 8 h 10"/>
                <a:gd name="T8" fmla="*/ 10 w 50"/>
                <a:gd name="T9" fmla="*/ 10 h 10"/>
                <a:gd name="T10" fmla="*/ 4 w 50"/>
                <a:gd name="T11" fmla="*/ 10 h 10"/>
                <a:gd name="T12" fmla="*/ 2 w 50"/>
                <a:gd name="T13" fmla="*/ 8 h 10"/>
                <a:gd name="T14" fmla="*/ 0 w 50"/>
                <a:gd name="T15" fmla="*/ 4 h 10"/>
                <a:gd name="T16" fmla="*/ 6 w 50"/>
                <a:gd name="T17" fmla="*/ 2 h 10"/>
                <a:gd name="T18" fmla="*/ 12 w 50"/>
                <a:gd name="T19" fmla="*/ 0 h 10"/>
                <a:gd name="T20" fmla="*/ 18 w 50"/>
                <a:gd name="T21" fmla="*/ 2 h 10"/>
                <a:gd name="T22" fmla="*/ 24 w 50"/>
                <a:gd name="T23" fmla="*/ 4 h 10"/>
                <a:gd name="T24" fmla="*/ 28 w 50"/>
                <a:gd name="T25" fmla="*/ 6 h 10"/>
                <a:gd name="T26" fmla="*/ 34 w 50"/>
                <a:gd name="T27" fmla="*/ 8 h 10"/>
                <a:gd name="T28" fmla="*/ 42 w 50"/>
                <a:gd name="T29" fmla="*/ 6 h 10"/>
                <a:gd name="T30" fmla="*/ 50 w 50"/>
                <a:gd name="T31" fmla="*/ 4 h 10"/>
                <a:gd name="T32" fmla="*/ 46 w 50"/>
                <a:gd name="T33" fmla="*/ 8 h 10"/>
                <a:gd name="T34" fmla="*/ 44 w 50"/>
                <a:gd name="T35" fmla="*/ 10 h 10"/>
                <a:gd name="T36" fmla="*/ 38 w 50"/>
                <a:gd name="T37" fmla="*/ 10 h 10"/>
                <a:gd name="T38" fmla="*/ 40 w 50"/>
                <a:gd name="T3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10">
                  <a:moveTo>
                    <a:pt x="40" y="8"/>
                  </a:moveTo>
                  <a:lnTo>
                    <a:pt x="34" y="10"/>
                  </a:lnTo>
                  <a:lnTo>
                    <a:pt x="28" y="10"/>
                  </a:lnTo>
                  <a:lnTo>
                    <a:pt x="22" y="8"/>
                  </a:lnTo>
                  <a:lnTo>
                    <a:pt x="10" y="10"/>
                  </a:lnTo>
                  <a:lnTo>
                    <a:pt x="4" y="10"/>
                  </a:lnTo>
                  <a:lnTo>
                    <a:pt x="2" y="8"/>
                  </a:lnTo>
                  <a:lnTo>
                    <a:pt x="0" y="4"/>
                  </a:lnTo>
                  <a:lnTo>
                    <a:pt x="6" y="2"/>
                  </a:lnTo>
                  <a:lnTo>
                    <a:pt x="12" y="0"/>
                  </a:lnTo>
                  <a:lnTo>
                    <a:pt x="18" y="2"/>
                  </a:lnTo>
                  <a:lnTo>
                    <a:pt x="24" y="4"/>
                  </a:lnTo>
                  <a:lnTo>
                    <a:pt x="28" y="6"/>
                  </a:lnTo>
                  <a:lnTo>
                    <a:pt x="34" y="8"/>
                  </a:lnTo>
                  <a:lnTo>
                    <a:pt x="42" y="6"/>
                  </a:lnTo>
                  <a:lnTo>
                    <a:pt x="50" y="4"/>
                  </a:lnTo>
                  <a:lnTo>
                    <a:pt x="46" y="8"/>
                  </a:lnTo>
                  <a:lnTo>
                    <a:pt x="44" y="10"/>
                  </a:lnTo>
                  <a:lnTo>
                    <a:pt x="38" y="10"/>
                  </a:lnTo>
                  <a:lnTo>
                    <a:pt x="4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1" name="Freeform 221"/>
            <p:cNvSpPr>
              <a:spLocks/>
            </p:cNvSpPr>
            <p:nvPr/>
          </p:nvSpPr>
          <p:spPr bwMode="auto">
            <a:xfrm>
              <a:off x="7844473" y="2818177"/>
              <a:ext cx="180697" cy="55770"/>
            </a:xfrm>
            <a:custGeom>
              <a:avLst/>
              <a:gdLst>
                <a:gd name="T0" fmla="*/ 8 w 162"/>
                <a:gd name="T1" fmla="*/ 16 h 50"/>
                <a:gd name="T2" fmla="*/ 0 w 162"/>
                <a:gd name="T3" fmla="*/ 12 h 50"/>
                <a:gd name="T4" fmla="*/ 8 w 162"/>
                <a:gd name="T5" fmla="*/ 10 h 50"/>
                <a:gd name="T6" fmla="*/ 10 w 162"/>
                <a:gd name="T7" fmla="*/ 6 h 50"/>
                <a:gd name="T8" fmla="*/ 10 w 162"/>
                <a:gd name="T9" fmla="*/ 2 h 50"/>
                <a:gd name="T10" fmla="*/ 16 w 162"/>
                <a:gd name="T11" fmla="*/ 0 h 50"/>
                <a:gd name="T12" fmla="*/ 36 w 162"/>
                <a:gd name="T13" fmla="*/ 2 h 50"/>
                <a:gd name="T14" fmla="*/ 50 w 162"/>
                <a:gd name="T15" fmla="*/ 6 h 50"/>
                <a:gd name="T16" fmla="*/ 54 w 162"/>
                <a:gd name="T17" fmla="*/ 12 h 50"/>
                <a:gd name="T18" fmla="*/ 62 w 162"/>
                <a:gd name="T19" fmla="*/ 16 h 50"/>
                <a:gd name="T20" fmla="*/ 78 w 162"/>
                <a:gd name="T21" fmla="*/ 14 h 50"/>
                <a:gd name="T22" fmla="*/ 88 w 162"/>
                <a:gd name="T23" fmla="*/ 10 h 50"/>
                <a:gd name="T24" fmla="*/ 92 w 162"/>
                <a:gd name="T25" fmla="*/ 10 h 50"/>
                <a:gd name="T26" fmla="*/ 100 w 162"/>
                <a:gd name="T27" fmla="*/ 12 h 50"/>
                <a:gd name="T28" fmla="*/ 106 w 162"/>
                <a:gd name="T29" fmla="*/ 16 h 50"/>
                <a:gd name="T30" fmla="*/ 118 w 162"/>
                <a:gd name="T31" fmla="*/ 20 h 50"/>
                <a:gd name="T32" fmla="*/ 118 w 162"/>
                <a:gd name="T33" fmla="*/ 30 h 50"/>
                <a:gd name="T34" fmla="*/ 132 w 162"/>
                <a:gd name="T35" fmla="*/ 32 h 50"/>
                <a:gd name="T36" fmla="*/ 150 w 162"/>
                <a:gd name="T37" fmla="*/ 36 h 50"/>
                <a:gd name="T38" fmla="*/ 162 w 162"/>
                <a:gd name="T39" fmla="*/ 42 h 50"/>
                <a:gd name="T40" fmla="*/ 156 w 162"/>
                <a:gd name="T41" fmla="*/ 48 h 50"/>
                <a:gd name="T42" fmla="*/ 150 w 162"/>
                <a:gd name="T43" fmla="*/ 46 h 50"/>
                <a:gd name="T44" fmla="*/ 144 w 162"/>
                <a:gd name="T45" fmla="*/ 46 h 50"/>
                <a:gd name="T46" fmla="*/ 142 w 162"/>
                <a:gd name="T47" fmla="*/ 50 h 50"/>
                <a:gd name="T48" fmla="*/ 130 w 162"/>
                <a:gd name="T49" fmla="*/ 46 h 50"/>
                <a:gd name="T50" fmla="*/ 118 w 162"/>
                <a:gd name="T51" fmla="*/ 42 h 50"/>
                <a:gd name="T52" fmla="*/ 90 w 162"/>
                <a:gd name="T53" fmla="*/ 40 h 50"/>
                <a:gd name="T54" fmla="*/ 82 w 162"/>
                <a:gd name="T55" fmla="*/ 38 h 50"/>
                <a:gd name="T56" fmla="*/ 74 w 162"/>
                <a:gd name="T57" fmla="*/ 34 h 50"/>
                <a:gd name="T58" fmla="*/ 56 w 162"/>
                <a:gd name="T59" fmla="*/ 32 h 50"/>
                <a:gd name="T60" fmla="*/ 40 w 162"/>
                <a:gd name="T61" fmla="*/ 32 h 50"/>
                <a:gd name="T62" fmla="*/ 36 w 162"/>
                <a:gd name="T63" fmla="*/ 30 h 50"/>
                <a:gd name="T64" fmla="*/ 24 w 162"/>
                <a:gd name="T65" fmla="*/ 26 h 50"/>
                <a:gd name="T66" fmla="*/ 18 w 162"/>
                <a:gd name="T67" fmla="*/ 2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2" h="50">
                  <a:moveTo>
                    <a:pt x="16" y="16"/>
                  </a:moveTo>
                  <a:lnTo>
                    <a:pt x="8" y="16"/>
                  </a:lnTo>
                  <a:lnTo>
                    <a:pt x="4" y="14"/>
                  </a:lnTo>
                  <a:lnTo>
                    <a:pt x="0" y="12"/>
                  </a:lnTo>
                  <a:lnTo>
                    <a:pt x="4" y="10"/>
                  </a:lnTo>
                  <a:lnTo>
                    <a:pt x="8" y="10"/>
                  </a:lnTo>
                  <a:lnTo>
                    <a:pt x="10" y="8"/>
                  </a:lnTo>
                  <a:lnTo>
                    <a:pt x="10" y="6"/>
                  </a:lnTo>
                  <a:lnTo>
                    <a:pt x="10" y="4"/>
                  </a:lnTo>
                  <a:lnTo>
                    <a:pt x="10" y="2"/>
                  </a:lnTo>
                  <a:lnTo>
                    <a:pt x="12" y="0"/>
                  </a:lnTo>
                  <a:lnTo>
                    <a:pt x="16" y="0"/>
                  </a:lnTo>
                  <a:lnTo>
                    <a:pt x="22" y="2"/>
                  </a:lnTo>
                  <a:lnTo>
                    <a:pt x="36" y="2"/>
                  </a:lnTo>
                  <a:lnTo>
                    <a:pt x="48" y="4"/>
                  </a:lnTo>
                  <a:lnTo>
                    <a:pt x="50" y="6"/>
                  </a:lnTo>
                  <a:lnTo>
                    <a:pt x="52" y="8"/>
                  </a:lnTo>
                  <a:lnTo>
                    <a:pt x="54" y="12"/>
                  </a:lnTo>
                  <a:lnTo>
                    <a:pt x="56" y="14"/>
                  </a:lnTo>
                  <a:lnTo>
                    <a:pt x="62" y="16"/>
                  </a:lnTo>
                  <a:lnTo>
                    <a:pt x="70" y="16"/>
                  </a:lnTo>
                  <a:lnTo>
                    <a:pt x="78" y="14"/>
                  </a:lnTo>
                  <a:lnTo>
                    <a:pt x="84" y="12"/>
                  </a:lnTo>
                  <a:lnTo>
                    <a:pt x="88" y="10"/>
                  </a:lnTo>
                  <a:lnTo>
                    <a:pt x="90" y="8"/>
                  </a:lnTo>
                  <a:lnTo>
                    <a:pt x="92" y="10"/>
                  </a:lnTo>
                  <a:lnTo>
                    <a:pt x="94" y="10"/>
                  </a:lnTo>
                  <a:lnTo>
                    <a:pt x="100" y="12"/>
                  </a:lnTo>
                  <a:lnTo>
                    <a:pt x="102" y="16"/>
                  </a:lnTo>
                  <a:lnTo>
                    <a:pt x="106" y="16"/>
                  </a:lnTo>
                  <a:lnTo>
                    <a:pt x="114" y="18"/>
                  </a:lnTo>
                  <a:lnTo>
                    <a:pt x="118" y="20"/>
                  </a:lnTo>
                  <a:lnTo>
                    <a:pt x="118" y="22"/>
                  </a:lnTo>
                  <a:lnTo>
                    <a:pt x="118" y="30"/>
                  </a:lnTo>
                  <a:lnTo>
                    <a:pt x="124" y="32"/>
                  </a:lnTo>
                  <a:lnTo>
                    <a:pt x="132" y="32"/>
                  </a:lnTo>
                  <a:lnTo>
                    <a:pt x="146" y="34"/>
                  </a:lnTo>
                  <a:lnTo>
                    <a:pt x="150" y="36"/>
                  </a:lnTo>
                  <a:lnTo>
                    <a:pt x="162" y="40"/>
                  </a:lnTo>
                  <a:lnTo>
                    <a:pt x="162" y="42"/>
                  </a:lnTo>
                  <a:lnTo>
                    <a:pt x="160" y="46"/>
                  </a:lnTo>
                  <a:lnTo>
                    <a:pt x="156" y="48"/>
                  </a:lnTo>
                  <a:lnTo>
                    <a:pt x="152" y="48"/>
                  </a:lnTo>
                  <a:lnTo>
                    <a:pt x="150" y="46"/>
                  </a:lnTo>
                  <a:lnTo>
                    <a:pt x="146" y="40"/>
                  </a:lnTo>
                  <a:lnTo>
                    <a:pt x="144" y="46"/>
                  </a:lnTo>
                  <a:lnTo>
                    <a:pt x="144" y="48"/>
                  </a:lnTo>
                  <a:lnTo>
                    <a:pt x="142" y="50"/>
                  </a:lnTo>
                  <a:lnTo>
                    <a:pt x="136" y="48"/>
                  </a:lnTo>
                  <a:lnTo>
                    <a:pt x="130" y="46"/>
                  </a:lnTo>
                  <a:lnTo>
                    <a:pt x="126" y="44"/>
                  </a:lnTo>
                  <a:lnTo>
                    <a:pt x="118" y="42"/>
                  </a:lnTo>
                  <a:lnTo>
                    <a:pt x="92" y="42"/>
                  </a:lnTo>
                  <a:lnTo>
                    <a:pt x="90" y="40"/>
                  </a:lnTo>
                  <a:lnTo>
                    <a:pt x="84" y="40"/>
                  </a:lnTo>
                  <a:lnTo>
                    <a:pt x="82" y="38"/>
                  </a:lnTo>
                  <a:lnTo>
                    <a:pt x="80" y="36"/>
                  </a:lnTo>
                  <a:lnTo>
                    <a:pt x="74" y="34"/>
                  </a:lnTo>
                  <a:lnTo>
                    <a:pt x="64" y="32"/>
                  </a:lnTo>
                  <a:lnTo>
                    <a:pt x="56" y="32"/>
                  </a:lnTo>
                  <a:lnTo>
                    <a:pt x="48" y="32"/>
                  </a:lnTo>
                  <a:lnTo>
                    <a:pt x="40" y="32"/>
                  </a:lnTo>
                  <a:lnTo>
                    <a:pt x="36" y="32"/>
                  </a:lnTo>
                  <a:lnTo>
                    <a:pt x="36" y="30"/>
                  </a:lnTo>
                  <a:lnTo>
                    <a:pt x="32" y="26"/>
                  </a:lnTo>
                  <a:lnTo>
                    <a:pt x="24" y="26"/>
                  </a:lnTo>
                  <a:lnTo>
                    <a:pt x="20" y="26"/>
                  </a:lnTo>
                  <a:lnTo>
                    <a:pt x="18" y="22"/>
                  </a:lnTo>
                  <a:lnTo>
                    <a:pt x="16" y="1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2" name="Freeform 222"/>
            <p:cNvSpPr>
              <a:spLocks/>
            </p:cNvSpPr>
            <p:nvPr/>
          </p:nvSpPr>
          <p:spPr bwMode="auto">
            <a:xfrm>
              <a:off x="7844473" y="2728945"/>
              <a:ext cx="26769" cy="29000"/>
            </a:xfrm>
            <a:custGeom>
              <a:avLst/>
              <a:gdLst>
                <a:gd name="T0" fmla="*/ 0 w 24"/>
                <a:gd name="T1" fmla="*/ 6 h 26"/>
                <a:gd name="T2" fmla="*/ 4 w 24"/>
                <a:gd name="T3" fmla="*/ 4 h 26"/>
                <a:gd name="T4" fmla="*/ 6 w 24"/>
                <a:gd name="T5" fmla="*/ 2 h 26"/>
                <a:gd name="T6" fmla="*/ 10 w 24"/>
                <a:gd name="T7" fmla="*/ 0 h 26"/>
                <a:gd name="T8" fmla="*/ 12 w 24"/>
                <a:gd name="T9" fmla="*/ 0 h 26"/>
                <a:gd name="T10" fmla="*/ 14 w 24"/>
                <a:gd name="T11" fmla="*/ 2 h 26"/>
                <a:gd name="T12" fmla="*/ 14 w 24"/>
                <a:gd name="T13" fmla="*/ 6 h 26"/>
                <a:gd name="T14" fmla="*/ 18 w 24"/>
                <a:gd name="T15" fmla="*/ 12 h 26"/>
                <a:gd name="T16" fmla="*/ 24 w 24"/>
                <a:gd name="T17" fmla="*/ 18 h 26"/>
                <a:gd name="T18" fmla="*/ 24 w 24"/>
                <a:gd name="T19" fmla="*/ 24 h 26"/>
                <a:gd name="T20" fmla="*/ 22 w 24"/>
                <a:gd name="T21" fmla="*/ 26 h 26"/>
                <a:gd name="T22" fmla="*/ 14 w 24"/>
                <a:gd name="T23" fmla="*/ 22 h 26"/>
                <a:gd name="T24" fmla="*/ 12 w 24"/>
                <a:gd name="T25" fmla="*/ 18 h 26"/>
                <a:gd name="T26" fmla="*/ 10 w 24"/>
                <a:gd name="T27" fmla="*/ 16 h 26"/>
                <a:gd name="T28" fmla="*/ 12 w 24"/>
                <a:gd name="T29" fmla="*/ 12 h 26"/>
                <a:gd name="T30" fmla="*/ 12 w 24"/>
                <a:gd name="T31" fmla="*/ 10 h 26"/>
                <a:gd name="T32" fmla="*/ 6 w 24"/>
                <a:gd name="T33" fmla="*/ 8 h 26"/>
                <a:gd name="T34" fmla="*/ 2 w 24"/>
                <a:gd name="T35" fmla="*/ 6 h 26"/>
                <a:gd name="T36" fmla="*/ 0 w 24"/>
                <a:gd name="T37" fmla="*/ 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26">
                  <a:moveTo>
                    <a:pt x="0" y="6"/>
                  </a:moveTo>
                  <a:lnTo>
                    <a:pt x="4" y="4"/>
                  </a:lnTo>
                  <a:lnTo>
                    <a:pt x="6" y="2"/>
                  </a:lnTo>
                  <a:lnTo>
                    <a:pt x="10" y="0"/>
                  </a:lnTo>
                  <a:lnTo>
                    <a:pt x="12" y="0"/>
                  </a:lnTo>
                  <a:lnTo>
                    <a:pt x="14" y="2"/>
                  </a:lnTo>
                  <a:lnTo>
                    <a:pt x="14" y="6"/>
                  </a:lnTo>
                  <a:lnTo>
                    <a:pt x="18" y="12"/>
                  </a:lnTo>
                  <a:lnTo>
                    <a:pt x="24" y="18"/>
                  </a:lnTo>
                  <a:lnTo>
                    <a:pt x="24" y="24"/>
                  </a:lnTo>
                  <a:lnTo>
                    <a:pt x="22" y="26"/>
                  </a:lnTo>
                  <a:lnTo>
                    <a:pt x="14" y="22"/>
                  </a:lnTo>
                  <a:lnTo>
                    <a:pt x="12" y="18"/>
                  </a:lnTo>
                  <a:lnTo>
                    <a:pt x="10" y="16"/>
                  </a:lnTo>
                  <a:lnTo>
                    <a:pt x="12" y="12"/>
                  </a:lnTo>
                  <a:lnTo>
                    <a:pt x="12" y="10"/>
                  </a:lnTo>
                  <a:lnTo>
                    <a:pt x="6" y="8"/>
                  </a:lnTo>
                  <a:lnTo>
                    <a:pt x="2" y="6"/>
                  </a:lnTo>
                  <a:lnTo>
                    <a:pt x="0"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3" name="Freeform 223"/>
            <p:cNvSpPr>
              <a:spLocks/>
            </p:cNvSpPr>
            <p:nvPr/>
          </p:nvSpPr>
          <p:spPr bwMode="auto">
            <a:xfrm>
              <a:off x="7886858" y="2749022"/>
              <a:ext cx="13385" cy="11154"/>
            </a:xfrm>
            <a:custGeom>
              <a:avLst/>
              <a:gdLst>
                <a:gd name="T0" fmla="*/ 12 w 12"/>
                <a:gd name="T1" fmla="*/ 2 h 10"/>
                <a:gd name="T2" fmla="*/ 10 w 12"/>
                <a:gd name="T3" fmla="*/ 6 h 10"/>
                <a:gd name="T4" fmla="*/ 10 w 12"/>
                <a:gd name="T5" fmla="*/ 10 h 10"/>
                <a:gd name="T6" fmla="*/ 4 w 12"/>
                <a:gd name="T7" fmla="*/ 10 h 10"/>
                <a:gd name="T8" fmla="*/ 2 w 12"/>
                <a:gd name="T9" fmla="*/ 8 h 10"/>
                <a:gd name="T10" fmla="*/ 0 w 12"/>
                <a:gd name="T11" fmla="*/ 4 h 10"/>
                <a:gd name="T12" fmla="*/ 2 w 12"/>
                <a:gd name="T13" fmla="*/ 2 h 10"/>
                <a:gd name="T14" fmla="*/ 4 w 12"/>
                <a:gd name="T15" fmla="*/ 0 h 10"/>
                <a:gd name="T16" fmla="*/ 12 w 12"/>
                <a:gd name="T17"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0">
                  <a:moveTo>
                    <a:pt x="12" y="2"/>
                  </a:moveTo>
                  <a:lnTo>
                    <a:pt x="10" y="6"/>
                  </a:lnTo>
                  <a:lnTo>
                    <a:pt x="10" y="10"/>
                  </a:lnTo>
                  <a:lnTo>
                    <a:pt x="4" y="10"/>
                  </a:lnTo>
                  <a:lnTo>
                    <a:pt x="2" y="8"/>
                  </a:lnTo>
                  <a:lnTo>
                    <a:pt x="0" y="4"/>
                  </a:lnTo>
                  <a:lnTo>
                    <a:pt x="2" y="2"/>
                  </a:lnTo>
                  <a:lnTo>
                    <a:pt x="4" y="0"/>
                  </a:lnTo>
                  <a:lnTo>
                    <a:pt x="12"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4" name="Freeform 224"/>
            <p:cNvSpPr>
              <a:spLocks/>
            </p:cNvSpPr>
            <p:nvPr/>
          </p:nvSpPr>
          <p:spPr bwMode="auto">
            <a:xfrm>
              <a:off x="7726239" y="2715560"/>
              <a:ext cx="11154" cy="13385"/>
            </a:xfrm>
            <a:custGeom>
              <a:avLst/>
              <a:gdLst>
                <a:gd name="T0" fmla="*/ 6 w 10"/>
                <a:gd name="T1" fmla="*/ 0 h 12"/>
                <a:gd name="T2" fmla="*/ 6 w 10"/>
                <a:gd name="T3" fmla="*/ 6 h 12"/>
                <a:gd name="T4" fmla="*/ 10 w 10"/>
                <a:gd name="T5" fmla="*/ 8 h 12"/>
                <a:gd name="T6" fmla="*/ 10 w 10"/>
                <a:gd name="T7" fmla="*/ 12 h 12"/>
                <a:gd name="T8" fmla="*/ 6 w 10"/>
                <a:gd name="T9" fmla="*/ 12 h 12"/>
                <a:gd name="T10" fmla="*/ 4 w 10"/>
                <a:gd name="T11" fmla="*/ 10 h 12"/>
                <a:gd name="T12" fmla="*/ 2 w 10"/>
                <a:gd name="T13" fmla="*/ 8 h 12"/>
                <a:gd name="T14" fmla="*/ 0 w 10"/>
                <a:gd name="T15" fmla="*/ 4 h 12"/>
                <a:gd name="T16" fmla="*/ 2 w 10"/>
                <a:gd name="T17" fmla="*/ 0 h 12"/>
                <a:gd name="T18" fmla="*/ 4 w 10"/>
                <a:gd name="T19" fmla="*/ 0 h 12"/>
                <a:gd name="T20" fmla="*/ 6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6" y="0"/>
                  </a:moveTo>
                  <a:lnTo>
                    <a:pt x="6" y="6"/>
                  </a:lnTo>
                  <a:lnTo>
                    <a:pt x="10" y="8"/>
                  </a:lnTo>
                  <a:lnTo>
                    <a:pt x="10" y="12"/>
                  </a:lnTo>
                  <a:lnTo>
                    <a:pt x="6" y="12"/>
                  </a:lnTo>
                  <a:lnTo>
                    <a:pt x="4" y="10"/>
                  </a:lnTo>
                  <a:lnTo>
                    <a:pt x="2" y="8"/>
                  </a:lnTo>
                  <a:lnTo>
                    <a:pt x="0" y="4"/>
                  </a:lnTo>
                  <a:lnTo>
                    <a:pt x="2" y="0"/>
                  </a:lnTo>
                  <a:lnTo>
                    <a:pt x="4" y="0"/>
                  </a:lnTo>
                  <a:lnTo>
                    <a:pt x="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5" name="Freeform 225"/>
            <p:cNvSpPr>
              <a:spLocks/>
            </p:cNvSpPr>
            <p:nvPr/>
          </p:nvSpPr>
          <p:spPr bwMode="auto">
            <a:xfrm>
              <a:off x="7701700" y="2666483"/>
              <a:ext cx="13385" cy="15615"/>
            </a:xfrm>
            <a:custGeom>
              <a:avLst/>
              <a:gdLst>
                <a:gd name="T0" fmla="*/ 12 w 12"/>
                <a:gd name="T1" fmla="*/ 8 h 14"/>
                <a:gd name="T2" fmla="*/ 10 w 12"/>
                <a:gd name="T3" fmla="*/ 12 h 14"/>
                <a:gd name="T4" fmla="*/ 8 w 12"/>
                <a:gd name="T5" fmla="*/ 14 h 14"/>
                <a:gd name="T6" fmla="*/ 4 w 12"/>
                <a:gd name="T7" fmla="*/ 12 h 14"/>
                <a:gd name="T8" fmla="*/ 0 w 12"/>
                <a:gd name="T9" fmla="*/ 8 h 14"/>
                <a:gd name="T10" fmla="*/ 0 w 12"/>
                <a:gd name="T11" fmla="*/ 6 h 14"/>
                <a:gd name="T12" fmla="*/ 0 w 12"/>
                <a:gd name="T13" fmla="*/ 0 h 14"/>
                <a:gd name="T14" fmla="*/ 6 w 12"/>
                <a:gd name="T15" fmla="*/ 4 h 14"/>
                <a:gd name="T16" fmla="*/ 10 w 12"/>
                <a:gd name="T17" fmla="*/ 6 h 14"/>
                <a:gd name="T18" fmla="*/ 12 w 12"/>
                <a:gd name="T19"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4">
                  <a:moveTo>
                    <a:pt x="12" y="8"/>
                  </a:moveTo>
                  <a:lnTo>
                    <a:pt x="10" y="12"/>
                  </a:lnTo>
                  <a:lnTo>
                    <a:pt x="8" y="14"/>
                  </a:lnTo>
                  <a:lnTo>
                    <a:pt x="4" y="12"/>
                  </a:lnTo>
                  <a:lnTo>
                    <a:pt x="0" y="8"/>
                  </a:lnTo>
                  <a:lnTo>
                    <a:pt x="0" y="6"/>
                  </a:lnTo>
                  <a:lnTo>
                    <a:pt x="0" y="0"/>
                  </a:lnTo>
                  <a:lnTo>
                    <a:pt x="6" y="4"/>
                  </a:lnTo>
                  <a:lnTo>
                    <a:pt x="10" y="6"/>
                  </a:lnTo>
                  <a:lnTo>
                    <a:pt x="12"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6" name="Freeform 226"/>
            <p:cNvSpPr>
              <a:spLocks/>
            </p:cNvSpPr>
            <p:nvPr/>
          </p:nvSpPr>
          <p:spPr bwMode="auto">
            <a:xfrm>
              <a:off x="8279483" y="2925255"/>
              <a:ext cx="22309" cy="11154"/>
            </a:xfrm>
            <a:custGeom>
              <a:avLst/>
              <a:gdLst>
                <a:gd name="T0" fmla="*/ 0 w 20"/>
                <a:gd name="T1" fmla="*/ 0 h 10"/>
                <a:gd name="T2" fmla="*/ 0 w 20"/>
                <a:gd name="T3" fmla="*/ 8 h 10"/>
                <a:gd name="T4" fmla="*/ 4 w 20"/>
                <a:gd name="T5" fmla="*/ 10 h 10"/>
                <a:gd name="T6" fmla="*/ 10 w 20"/>
                <a:gd name="T7" fmla="*/ 10 h 10"/>
                <a:gd name="T8" fmla="*/ 14 w 20"/>
                <a:gd name="T9" fmla="*/ 10 h 10"/>
                <a:gd name="T10" fmla="*/ 16 w 20"/>
                <a:gd name="T11" fmla="*/ 6 h 10"/>
                <a:gd name="T12" fmla="*/ 20 w 20"/>
                <a:gd name="T13" fmla="*/ 2 h 10"/>
                <a:gd name="T14" fmla="*/ 16 w 20"/>
                <a:gd name="T15" fmla="*/ 0 h 10"/>
                <a:gd name="T16" fmla="*/ 10 w 20"/>
                <a:gd name="T17" fmla="*/ 0 h 10"/>
                <a:gd name="T18" fmla="*/ 0 w 20"/>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0">
                  <a:moveTo>
                    <a:pt x="0" y="0"/>
                  </a:moveTo>
                  <a:lnTo>
                    <a:pt x="0" y="8"/>
                  </a:lnTo>
                  <a:lnTo>
                    <a:pt x="4" y="10"/>
                  </a:lnTo>
                  <a:lnTo>
                    <a:pt x="10" y="10"/>
                  </a:lnTo>
                  <a:lnTo>
                    <a:pt x="14" y="10"/>
                  </a:lnTo>
                  <a:lnTo>
                    <a:pt x="16" y="6"/>
                  </a:lnTo>
                  <a:lnTo>
                    <a:pt x="20" y="2"/>
                  </a:lnTo>
                  <a:lnTo>
                    <a:pt x="16" y="0"/>
                  </a:lnTo>
                  <a:lnTo>
                    <a:pt x="10" y="0"/>
                  </a:lnTo>
                  <a:lnTo>
                    <a:pt x="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7" name="Freeform 227"/>
            <p:cNvSpPr>
              <a:spLocks/>
            </p:cNvSpPr>
            <p:nvPr/>
          </p:nvSpPr>
          <p:spPr bwMode="auto">
            <a:xfrm>
              <a:off x="8321869" y="3520879"/>
              <a:ext cx="73617" cy="64693"/>
            </a:xfrm>
            <a:custGeom>
              <a:avLst/>
              <a:gdLst>
                <a:gd name="T0" fmla="*/ 18 w 66"/>
                <a:gd name="T1" fmla="*/ 2 h 58"/>
                <a:gd name="T2" fmla="*/ 24 w 66"/>
                <a:gd name="T3" fmla="*/ 8 h 58"/>
                <a:gd name="T4" fmla="*/ 28 w 66"/>
                <a:gd name="T5" fmla="*/ 10 h 58"/>
                <a:gd name="T6" fmla="*/ 32 w 66"/>
                <a:gd name="T7" fmla="*/ 12 h 58"/>
                <a:gd name="T8" fmla="*/ 40 w 66"/>
                <a:gd name="T9" fmla="*/ 12 h 58"/>
                <a:gd name="T10" fmla="*/ 46 w 66"/>
                <a:gd name="T11" fmla="*/ 10 h 58"/>
                <a:gd name="T12" fmla="*/ 58 w 66"/>
                <a:gd name="T13" fmla="*/ 6 h 58"/>
                <a:gd name="T14" fmla="*/ 66 w 66"/>
                <a:gd name="T15" fmla="*/ 6 h 58"/>
                <a:gd name="T16" fmla="*/ 66 w 66"/>
                <a:gd name="T17" fmla="*/ 8 h 58"/>
                <a:gd name="T18" fmla="*/ 64 w 66"/>
                <a:gd name="T19" fmla="*/ 12 h 58"/>
                <a:gd name="T20" fmla="*/ 60 w 66"/>
                <a:gd name="T21" fmla="*/ 16 h 58"/>
                <a:gd name="T22" fmla="*/ 56 w 66"/>
                <a:gd name="T23" fmla="*/ 24 h 58"/>
                <a:gd name="T24" fmla="*/ 54 w 66"/>
                <a:gd name="T25" fmla="*/ 32 h 58"/>
                <a:gd name="T26" fmla="*/ 50 w 66"/>
                <a:gd name="T27" fmla="*/ 34 h 58"/>
                <a:gd name="T28" fmla="*/ 46 w 66"/>
                <a:gd name="T29" fmla="*/ 36 h 58"/>
                <a:gd name="T30" fmla="*/ 42 w 66"/>
                <a:gd name="T31" fmla="*/ 42 h 58"/>
                <a:gd name="T32" fmla="*/ 38 w 66"/>
                <a:gd name="T33" fmla="*/ 48 h 58"/>
                <a:gd name="T34" fmla="*/ 34 w 66"/>
                <a:gd name="T35" fmla="*/ 50 h 58"/>
                <a:gd name="T36" fmla="*/ 32 w 66"/>
                <a:gd name="T37" fmla="*/ 52 h 58"/>
                <a:gd name="T38" fmla="*/ 30 w 66"/>
                <a:gd name="T39" fmla="*/ 50 h 58"/>
                <a:gd name="T40" fmla="*/ 28 w 66"/>
                <a:gd name="T41" fmla="*/ 46 h 58"/>
                <a:gd name="T42" fmla="*/ 18 w 66"/>
                <a:gd name="T43" fmla="*/ 54 h 58"/>
                <a:gd name="T44" fmla="*/ 16 w 66"/>
                <a:gd name="T45" fmla="*/ 56 h 58"/>
                <a:gd name="T46" fmla="*/ 10 w 66"/>
                <a:gd name="T47" fmla="*/ 58 h 58"/>
                <a:gd name="T48" fmla="*/ 4 w 66"/>
                <a:gd name="T49" fmla="*/ 56 h 58"/>
                <a:gd name="T50" fmla="*/ 0 w 66"/>
                <a:gd name="T51" fmla="*/ 52 h 58"/>
                <a:gd name="T52" fmla="*/ 0 w 66"/>
                <a:gd name="T53" fmla="*/ 48 h 58"/>
                <a:gd name="T54" fmla="*/ 0 w 66"/>
                <a:gd name="T55" fmla="*/ 42 h 58"/>
                <a:gd name="T56" fmla="*/ 0 w 66"/>
                <a:gd name="T57" fmla="*/ 38 h 58"/>
                <a:gd name="T58" fmla="*/ 2 w 66"/>
                <a:gd name="T59" fmla="*/ 36 h 58"/>
                <a:gd name="T60" fmla="*/ 6 w 66"/>
                <a:gd name="T61" fmla="*/ 32 h 58"/>
                <a:gd name="T62" fmla="*/ 8 w 66"/>
                <a:gd name="T63" fmla="*/ 32 h 58"/>
                <a:gd name="T64" fmla="*/ 8 w 66"/>
                <a:gd name="T65" fmla="*/ 28 h 58"/>
                <a:gd name="T66" fmla="*/ 6 w 66"/>
                <a:gd name="T67" fmla="*/ 20 h 58"/>
                <a:gd name="T68" fmla="*/ 8 w 66"/>
                <a:gd name="T69" fmla="*/ 16 h 58"/>
                <a:gd name="T70" fmla="*/ 12 w 66"/>
                <a:gd name="T71" fmla="*/ 8 h 58"/>
                <a:gd name="T72" fmla="*/ 18 w 66"/>
                <a:gd name="T73" fmla="*/ 0 h 58"/>
                <a:gd name="T74" fmla="*/ 18 w 66"/>
                <a:gd name="T75" fmla="*/ 4 h 58"/>
                <a:gd name="T76" fmla="*/ 18 w 66"/>
                <a:gd name="T77"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6" h="58">
                  <a:moveTo>
                    <a:pt x="18" y="2"/>
                  </a:moveTo>
                  <a:lnTo>
                    <a:pt x="24" y="8"/>
                  </a:lnTo>
                  <a:lnTo>
                    <a:pt x="28" y="10"/>
                  </a:lnTo>
                  <a:lnTo>
                    <a:pt x="32" y="12"/>
                  </a:lnTo>
                  <a:lnTo>
                    <a:pt x="40" y="12"/>
                  </a:lnTo>
                  <a:lnTo>
                    <a:pt x="46" y="10"/>
                  </a:lnTo>
                  <a:lnTo>
                    <a:pt x="58" y="6"/>
                  </a:lnTo>
                  <a:lnTo>
                    <a:pt x="66" y="6"/>
                  </a:lnTo>
                  <a:lnTo>
                    <a:pt x="66" y="8"/>
                  </a:lnTo>
                  <a:lnTo>
                    <a:pt x="64" y="12"/>
                  </a:lnTo>
                  <a:lnTo>
                    <a:pt x="60" y="16"/>
                  </a:lnTo>
                  <a:lnTo>
                    <a:pt x="56" y="24"/>
                  </a:lnTo>
                  <a:lnTo>
                    <a:pt x="54" y="32"/>
                  </a:lnTo>
                  <a:lnTo>
                    <a:pt x="50" y="34"/>
                  </a:lnTo>
                  <a:lnTo>
                    <a:pt x="46" y="36"/>
                  </a:lnTo>
                  <a:lnTo>
                    <a:pt x="42" y="42"/>
                  </a:lnTo>
                  <a:lnTo>
                    <a:pt x="38" y="48"/>
                  </a:lnTo>
                  <a:lnTo>
                    <a:pt x="34" y="50"/>
                  </a:lnTo>
                  <a:lnTo>
                    <a:pt x="32" y="52"/>
                  </a:lnTo>
                  <a:lnTo>
                    <a:pt x="30" y="50"/>
                  </a:lnTo>
                  <a:lnTo>
                    <a:pt x="28" y="46"/>
                  </a:lnTo>
                  <a:lnTo>
                    <a:pt x="18" y="54"/>
                  </a:lnTo>
                  <a:lnTo>
                    <a:pt x="16" y="56"/>
                  </a:lnTo>
                  <a:lnTo>
                    <a:pt x="10" y="58"/>
                  </a:lnTo>
                  <a:lnTo>
                    <a:pt x="4" y="56"/>
                  </a:lnTo>
                  <a:lnTo>
                    <a:pt x="0" y="52"/>
                  </a:lnTo>
                  <a:lnTo>
                    <a:pt x="0" y="48"/>
                  </a:lnTo>
                  <a:lnTo>
                    <a:pt x="0" y="42"/>
                  </a:lnTo>
                  <a:lnTo>
                    <a:pt x="0" y="38"/>
                  </a:lnTo>
                  <a:lnTo>
                    <a:pt x="2" y="36"/>
                  </a:lnTo>
                  <a:lnTo>
                    <a:pt x="6" y="32"/>
                  </a:lnTo>
                  <a:lnTo>
                    <a:pt x="8" y="32"/>
                  </a:lnTo>
                  <a:lnTo>
                    <a:pt x="8" y="28"/>
                  </a:lnTo>
                  <a:lnTo>
                    <a:pt x="6" y="20"/>
                  </a:lnTo>
                  <a:lnTo>
                    <a:pt x="8" y="16"/>
                  </a:lnTo>
                  <a:lnTo>
                    <a:pt x="12" y="8"/>
                  </a:lnTo>
                  <a:lnTo>
                    <a:pt x="18" y="0"/>
                  </a:lnTo>
                  <a:lnTo>
                    <a:pt x="18" y="4"/>
                  </a:lnTo>
                  <a:lnTo>
                    <a:pt x="18"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8" name="Freeform 228"/>
            <p:cNvSpPr>
              <a:spLocks/>
            </p:cNvSpPr>
            <p:nvPr/>
          </p:nvSpPr>
          <p:spPr bwMode="auto">
            <a:xfrm rot="20995031">
              <a:off x="8564039" y="3541483"/>
              <a:ext cx="177794" cy="110155"/>
            </a:xfrm>
            <a:custGeom>
              <a:avLst/>
              <a:gdLst>
                <a:gd name="T0" fmla="*/ 110 w 184"/>
                <a:gd name="T1" fmla="*/ 42 h 114"/>
                <a:gd name="T2" fmla="*/ 120 w 184"/>
                <a:gd name="T3" fmla="*/ 32 h 114"/>
                <a:gd name="T4" fmla="*/ 132 w 184"/>
                <a:gd name="T5" fmla="*/ 24 h 114"/>
                <a:gd name="T6" fmla="*/ 138 w 184"/>
                <a:gd name="T7" fmla="*/ 22 h 114"/>
                <a:gd name="T8" fmla="*/ 144 w 184"/>
                <a:gd name="T9" fmla="*/ 18 h 114"/>
                <a:gd name="T10" fmla="*/ 154 w 184"/>
                <a:gd name="T11" fmla="*/ 6 h 114"/>
                <a:gd name="T12" fmla="*/ 162 w 184"/>
                <a:gd name="T13" fmla="*/ 2 h 114"/>
                <a:gd name="T14" fmla="*/ 166 w 184"/>
                <a:gd name="T15" fmla="*/ 0 h 114"/>
                <a:gd name="T16" fmla="*/ 172 w 184"/>
                <a:gd name="T17" fmla="*/ 2 h 114"/>
                <a:gd name="T18" fmla="*/ 168 w 184"/>
                <a:gd name="T19" fmla="*/ 6 h 114"/>
                <a:gd name="T20" fmla="*/ 166 w 184"/>
                <a:gd name="T21" fmla="*/ 14 h 114"/>
                <a:gd name="T22" fmla="*/ 172 w 184"/>
                <a:gd name="T23" fmla="*/ 12 h 114"/>
                <a:gd name="T24" fmla="*/ 176 w 184"/>
                <a:gd name="T25" fmla="*/ 10 h 114"/>
                <a:gd name="T26" fmla="*/ 184 w 184"/>
                <a:gd name="T27" fmla="*/ 6 h 114"/>
                <a:gd name="T28" fmla="*/ 184 w 184"/>
                <a:gd name="T29" fmla="*/ 16 h 114"/>
                <a:gd name="T30" fmla="*/ 178 w 184"/>
                <a:gd name="T31" fmla="*/ 18 h 114"/>
                <a:gd name="T32" fmla="*/ 176 w 184"/>
                <a:gd name="T33" fmla="*/ 22 h 114"/>
                <a:gd name="T34" fmla="*/ 172 w 184"/>
                <a:gd name="T35" fmla="*/ 28 h 114"/>
                <a:gd name="T36" fmla="*/ 168 w 184"/>
                <a:gd name="T37" fmla="*/ 32 h 114"/>
                <a:gd name="T38" fmla="*/ 164 w 184"/>
                <a:gd name="T39" fmla="*/ 34 h 114"/>
                <a:gd name="T40" fmla="*/ 158 w 184"/>
                <a:gd name="T41" fmla="*/ 36 h 114"/>
                <a:gd name="T42" fmla="*/ 140 w 184"/>
                <a:gd name="T43" fmla="*/ 46 h 114"/>
                <a:gd name="T44" fmla="*/ 132 w 184"/>
                <a:gd name="T45" fmla="*/ 52 h 114"/>
                <a:gd name="T46" fmla="*/ 130 w 184"/>
                <a:gd name="T47" fmla="*/ 54 h 114"/>
                <a:gd name="T48" fmla="*/ 128 w 184"/>
                <a:gd name="T49" fmla="*/ 56 h 114"/>
                <a:gd name="T50" fmla="*/ 128 w 184"/>
                <a:gd name="T51" fmla="*/ 60 h 114"/>
                <a:gd name="T52" fmla="*/ 122 w 184"/>
                <a:gd name="T53" fmla="*/ 64 h 114"/>
                <a:gd name="T54" fmla="*/ 114 w 184"/>
                <a:gd name="T55" fmla="*/ 64 h 114"/>
                <a:gd name="T56" fmla="*/ 102 w 184"/>
                <a:gd name="T57" fmla="*/ 66 h 114"/>
                <a:gd name="T58" fmla="*/ 94 w 184"/>
                <a:gd name="T59" fmla="*/ 70 h 114"/>
                <a:gd name="T60" fmla="*/ 86 w 184"/>
                <a:gd name="T61" fmla="*/ 78 h 114"/>
                <a:gd name="T62" fmla="*/ 74 w 184"/>
                <a:gd name="T63" fmla="*/ 90 h 114"/>
                <a:gd name="T64" fmla="*/ 70 w 184"/>
                <a:gd name="T65" fmla="*/ 94 h 114"/>
                <a:gd name="T66" fmla="*/ 66 w 184"/>
                <a:gd name="T67" fmla="*/ 98 h 114"/>
                <a:gd name="T68" fmla="*/ 54 w 184"/>
                <a:gd name="T69" fmla="*/ 100 h 114"/>
                <a:gd name="T70" fmla="*/ 50 w 184"/>
                <a:gd name="T71" fmla="*/ 104 h 114"/>
                <a:gd name="T72" fmla="*/ 42 w 184"/>
                <a:gd name="T73" fmla="*/ 110 h 114"/>
                <a:gd name="T74" fmla="*/ 36 w 184"/>
                <a:gd name="T75" fmla="*/ 112 h 114"/>
                <a:gd name="T76" fmla="*/ 28 w 184"/>
                <a:gd name="T77" fmla="*/ 114 h 114"/>
                <a:gd name="T78" fmla="*/ 20 w 184"/>
                <a:gd name="T79" fmla="*/ 112 h 114"/>
                <a:gd name="T80" fmla="*/ 10 w 184"/>
                <a:gd name="T81" fmla="*/ 108 h 114"/>
                <a:gd name="T82" fmla="*/ 2 w 184"/>
                <a:gd name="T83" fmla="*/ 102 h 114"/>
                <a:gd name="T84" fmla="*/ 0 w 184"/>
                <a:gd name="T85" fmla="*/ 100 h 114"/>
                <a:gd name="T86" fmla="*/ 0 w 184"/>
                <a:gd name="T87" fmla="*/ 96 h 114"/>
                <a:gd name="T88" fmla="*/ 8 w 184"/>
                <a:gd name="T89" fmla="*/ 90 h 114"/>
                <a:gd name="T90" fmla="*/ 20 w 184"/>
                <a:gd name="T91" fmla="*/ 84 h 114"/>
                <a:gd name="T92" fmla="*/ 30 w 184"/>
                <a:gd name="T93" fmla="*/ 78 h 114"/>
                <a:gd name="T94" fmla="*/ 40 w 184"/>
                <a:gd name="T95" fmla="*/ 72 h 114"/>
                <a:gd name="T96" fmla="*/ 62 w 184"/>
                <a:gd name="T97" fmla="*/ 60 h 114"/>
                <a:gd name="T98" fmla="*/ 68 w 184"/>
                <a:gd name="T99" fmla="*/ 58 h 114"/>
                <a:gd name="T100" fmla="*/ 72 w 184"/>
                <a:gd name="T101" fmla="*/ 58 h 114"/>
                <a:gd name="T102" fmla="*/ 82 w 184"/>
                <a:gd name="T103" fmla="*/ 58 h 114"/>
                <a:gd name="T104" fmla="*/ 96 w 184"/>
                <a:gd name="T105" fmla="*/ 52 h 114"/>
                <a:gd name="T106" fmla="*/ 110 w 184"/>
                <a:gd name="T107" fmla="*/ 4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4" h="114">
                  <a:moveTo>
                    <a:pt x="110" y="42"/>
                  </a:moveTo>
                  <a:lnTo>
                    <a:pt x="120" y="32"/>
                  </a:lnTo>
                  <a:lnTo>
                    <a:pt x="132" y="24"/>
                  </a:lnTo>
                  <a:lnTo>
                    <a:pt x="138" y="22"/>
                  </a:lnTo>
                  <a:lnTo>
                    <a:pt x="144" y="18"/>
                  </a:lnTo>
                  <a:lnTo>
                    <a:pt x="154" y="6"/>
                  </a:lnTo>
                  <a:lnTo>
                    <a:pt x="162" y="2"/>
                  </a:lnTo>
                  <a:lnTo>
                    <a:pt x="166" y="0"/>
                  </a:lnTo>
                  <a:lnTo>
                    <a:pt x="172" y="2"/>
                  </a:lnTo>
                  <a:lnTo>
                    <a:pt x="168" y="6"/>
                  </a:lnTo>
                  <a:lnTo>
                    <a:pt x="166" y="14"/>
                  </a:lnTo>
                  <a:lnTo>
                    <a:pt x="172" y="12"/>
                  </a:lnTo>
                  <a:lnTo>
                    <a:pt x="176" y="10"/>
                  </a:lnTo>
                  <a:lnTo>
                    <a:pt x="184" y="6"/>
                  </a:lnTo>
                  <a:lnTo>
                    <a:pt x="184" y="16"/>
                  </a:lnTo>
                  <a:lnTo>
                    <a:pt x="178" y="18"/>
                  </a:lnTo>
                  <a:lnTo>
                    <a:pt x="176" y="22"/>
                  </a:lnTo>
                  <a:lnTo>
                    <a:pt x="172" y="28"/>
                  </a:lnTo>
                  <a:lnTo>
                    <a:pt x="168" y="32"/>
                  </a:lnTo>
                  <a:lnTo>
                    <a:pt x="164" y="34"/>
                  </a:lnTo>
                  <a:lnTo>
                    <a:pt x="158" y="36"/>
                  </a:lnTo>
                  <a:lnTo>
                    <a:pt x="140" y="46"/>
                  </a:lnTo>
                  <a:lnTo>
                    <a:pt x="132" y="52"/>
                  </a:lnTo>
                  <a:lnTo>
                    <a:pt x="130" y="54"/>
                  </a:lnTo>
                  <a:lnTo>
                    <a:pt x="128" y="56"/>
                  </a:lnTo>
                  <a:lnTo>
                    <a:pt x="128" y="60"/>
                  </a:lnTo>
                  <a:lnTo>
                    <a:pt x="122" y="64"/>
                  </a:lnTo>
                  <a:lnTo>
                    <a:pt x="114" y="64"/>
                  </a:lnTo>
                  <a:lnTo>
                    <a:pt x="102" y="66"/>
                  </a:lnTo>
                  <a:lnTo>
                    <a:pt x="94" y="70"/>
                  </a:lnTo>
                  <a:lnTo>
                    <a:pt x="86" y="78"/>
                  </a:lnTo>
                  <a:lnTo>
                    <a:pt x="74" y="90"/>
                  </a:lnTo>
                  <a:lnTo>
                    <a:pt x="70" y="94"/>
                  </a:lnTo>
                  <a:lnTo>
                    <a:pt x="66" y="98"/>
                  </a:lnTo>
                  <a:lnTo>
                    <a:pt x="54" y="100"/>
                  </a:lnTo>
                  <a:lnTo>
                    <a:pt x="50" y="104"/>
                  </a:lnTo>
                  <a:lnTo>
                    <a:pt x="42" y="110"/>
                  </a:lnTo>
                  <a:lnTo>
                    <a:pt x="36" y="112"/>
                  </a:lnTo>
                  <a:lnTo>
                    <a:pt x="28" y="114"/>
                  </a:lnTo>
                  <a:lnTo>
                    <a:pt x="20" y="112"/>
                  </a:lnTo>
                  <a:lnTo>
                    <a:pt x="10" y="108"/>
                  </a:lnTo>
                  <a:lnTo>
                    <a:pt x="2" y="102"/>
                  </a:lnTo>
                  <a:lnTo>
                    <a:pt x="0" y="100"/>
                  </a:lnTo>
                  <a:lnTo>
                    <a:pt x="0" y="96"/>
                  </a:lnTo>
                  <a:lnTo>
                    <a:pt x="8" y="90"/>
                  </a:lnTo>
                  <a:lnTo>
                    <a:pt x="20" y="84"/>
                  </a:lnTo>
                  <a:lnTo>
                    <a:pt x="30" y="78"/>
                  </a:lnTo>
                  <a:lnTo>
                    <a:pt x="40" y="72"/>
                  </a:lnTo>
                  <a:lnTo>
                    <a:pt x="62" y="60"/>
                  </a:lnTo>
                  <a:lnTo>
                    <a:pt x="68" y="58"/>
                  </a:lnTo>
                  <a:lnTo>
                    <a:pt x="72" y="58"/>
                  </a:lnTo>
                  <a:lnTo>
                    <a:pt x="82" y="58"/>
                  </a:lnTo>
                  <a:lnTo>
                    <a:pt x="96" y="52"/>
                  </a:lnTo>
                  <a:lnTo>
                    <a:pt x="110" y="4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19" name="Freeform 229"/>
            <p:cNvSpPr>
              <a:spLocks/>
            </p:cNvSpPr>
            <p:nvPr/>
          </p:nvSpPr>
          <p:spPr bwMode="auto">
            <a:xfrm rot="20995031">
              <a:off x="8726390" y="3411495"/>
              <a:ext cx="102425" cy="127547"/>
            </a:xfrm>
            <a:custGeom>
              <a:avLst/>
              <a:gdLst>
                <a:gd name="T0" fmla="*/ 2 w 106"/>
                <a:gd name="T1" fmla="*/ 130 h 132"/>
                <a:gd name="T2" fmla="*/ 0 w 106"/>
                <a:gd name="T3" fmla="*/ 122 h 132"/>
                <a:gd name="T4" fmla="*/ 6 w 106"/>
                <a:gd name="T5" fmla="*/ 120 h 132"/>
                <a:gd name="T6" fmla="*/ 18 w 106"/>
                <a:gd name="T7" fmla="*/ 114 h 132"/>
                <a:gd name="T8" fmla="*/ 24 w 106"/>
                <a:gd name="T9" fmla="*/ 104 h 132"/>
                <a:gd name="T10" fmla="*/ 12 w 106"/>
                <a:gd name="T11" fmla="*/ 94 h 132"/>
                <a:gd name="T12" fmla="*/ 14 w 106"/>
                <a:gd name="T13" fmla="*/ 86 h 132"/>
                <a:gd name="T14" fmla="*/ 18 w 106"/>
                <a:gd name="T15" fmla="*/ 84 h 132"/>
                <a:gd name="T16" fmla="*/ 26 w 106"/>
                <a:gd name="T17" fmla="*/ 84 h 132"/>
                <a:gd name="T18" fmla="*/ 34 w 106"/>
                <a:gd name="T19" fmla="*/ 78 h 132"/>
                <a:gd name="T20" fmla="*/ 44 w 106"/>
                <a:gd name="T21" fmla="*/ 68 h 132"/>
                <a:gd name="T22" fmla="*/ 52 w 106"/>
                <a:gd name="T23" fmla="*/ 54 h 132"/>
                <a:gd name="T24" fmla="*/ 58 w 106"/>
                <a:gd name="T25" fmla="*/ 34 h 132"/>
                <a:gd name="T26" fmla="*/ 52 w 106"/>
                <a:gd name="T27" fmla="*/ 30 h 132"/>
                <a:gd name="T28" fmla="*/ 52 w 106"/>
                <a:gd name="T29" fmla="*/ 22 h 132"/>
                <a:gd name="T30" fmla="*/ 52 w 106"/>
                <a:gd name="T31" fmla="*/ 16 h 132"/>
                <a:gd name="T32" fmla="*/ 54 w 106"/>
                <a:gd name="T33" fmla="*/ 4 h 132"/>
                <a:gd name="T34" fmla="*/ 58 w 106"/>
                <a:gd name="T35" fmla="*/ 0 h 132"/>
                <a:gd name="T36" fmla="*/ 64 w 106"/>
                <a:gd name="T37" fmla="*/ 8 h 132"/>
                <a:gd name="T38" fmla="*/ 70 w 106"/>
                <a:gd name="T39" fmla="*/ 20 h 132"/>
                <a:gd name="T40" fmla="*/ 68 w 106"/>
                <a:gd name="T41" fmla="*/ 26 h 132"/>
                <a:gd name="T42" fmla="*/ 62 w 106"/>
                <a:gd name="T43" fmla="*/ 30 h 132"/>
                <a:gd name="T44" fmla="*/ 60 w 106"/>
                <a:gd name="T45" fmla="*/ 38 h 132"/>
                <a:gd name="T46" fmla="*/ 60 w 106"/>
                <a:gd name="T47" fmla="*/ 46 h 132"/>
                <a:gd name="T48" fmla="*/ 66 w 106"/>
                <a:gd name="T49" fmla="*/ 46 h 132"/>
                <a:gd name="T50" fmla="*/ 74 w 106"/>
                <a:gd name="T51" fmla="*/ 38 h 132"/>
                <a:gd name="T52" fmla="*/ 74 w 106"/>
                <a:gd name="T53" fmla="*/ 44 h 132"/>
                <a:gd name="T54" fmla="*/ 70 w 106"/>
                <a:gd name="T55" fmla="*/ 52 h 132"/>
                <a:gd name="T56" fmla="*/ 72 w 106"/>
                <a:gd name="T57" fmla="*/ 60 h 132"/>
                <a:gd name="T58" fmla="*/ 78 w 106"/>
                <a:gd name="T59" fmla="*/ 64 h 132"/>
                <a:gd name="T60" fmla="*/ 88 w 106"/>
                <a:gd name="T61" fmla="*/ 60 h 132"/>
                <a:gd name="T62" fmla="*/ 96 w 106"/>
                <a:gd name="T63" fmla="*/ 56 h 132"/>
                <a:gd name="T64" fmla="*/ 104 w 106"/>
                <a:gd name="T65" fmla="*/ 60 h 132"/>
                <a:gd name="T66" fmla="*/ 104 w 106"/>
                <a:gd name="T67" fmla="*/ 64 h 132"/>
                <a:gd name="T68" fmla="*/ 96 w 106"/>
                <a:gd name="T69" fmla="*/ 70 h 132"/>
                <a:gd name="T70" fmla="*/ 76 w 106"/>
                <a:gd name="T71" fmla="*/ 88 h 132"/>
                <a:gd name="T72" fmla="*/ 68 w 106"/>
                <a:gd name="T73" fmla="*/ 86 h 132"/>
                <a:gd name="T74" fmla="*/ 58 w 106"/>
                <a:gd name="T75" fmla="*/ 92 h 132"/>
                <a:gd name="T76" fmla="*/ 44 w 106"/>
                <a:gd name="T77" fmla="*/ 108 h 132"/>
                <a:gd name="T78" fmla="*/ 18 w 106"/>
                <a:gd name="T79" fmla="*/ 128 h 132"/>
                <a:gd name="T80" fmla="*/ 6 w 106"/>
                <a:gd name="T8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6" h="132">
                  <a:moveTo>
                    <a:pt x="6" y="132"/>
                  </a:moveTo>
                  <a:lnTo>
                    <a:pt x="2" y="130"/>
                  </a:lnTo>
                  <a:lnTo>
                    <a:pt x="0" y="126"/>
                  </a:lnTo>
                  <a:lnTo>
                    <a:pt x="0" y="122"/>
                  </a:lnTo>
                  <a:lnTo>
                    <a:pt x="2" y="120"/>
                  </a:lnTo>
                  <a:lnTo>
                    <a:pt x="6" y="120"/>
                  </a:lnTo>
                  <a:lnTo>
                    <a:pt x="12" y="116"/>
                  </a:lnTo>
                  <a:lnTo>
                    <a:pt x="18" y="114"/>
                  </a:lnTo>
                  <a:lnTo>
                    <a:pt x="22" y="110"/>
                  </a:lnTo>
                  <a:lnTo>
                    <a:pt x="24" y="104"/>
                  </a:lnTo>
                  <a:lnTo>
                    <a:pt x="16" y="98"/>
                  </a:lnTo>
                  <a:lnTo>
                    <a:pt x="12" y="94"/>
                  </a:lnTo>
                  <a:lnTo>
                    <a:pt x="12" y="90"/>
                  </a:lnTo>
                  <a:lnTo>
                    <a:pt x="14" y="86"/>
                  </a:lnTo>
                  <a:lnTo>
                    <a:pt x="16" y="84"/>
                  </a:lnTo>
                  <a:lnTo>
                    <a:pt x="18" y="84"/>
                  </a:lnTo>
                  <a:lnTo>
                    <a:pt x="20" y="84"/>
                  </a:lnTo>
                  <a:lnTo>
                    <a:pt x="26" y="84"/>
                  </a:lnTo>
                  <a:lnTo>
                    <a:pt x="30" y="82"/>
                  </a:lnTo>
                  <a:lnTo>
                    <a:pt x="34" y="78"/>
                  </a:lnTo>
                  <a:lnTo>
                    <a:pt x="40" y="70"/>
                  </a:lnTo>
                  <a:lnTo>
                    <a:pt x="44" y="68"/>
                  </a:lnTo>
                  <a:lnTo>
                    <a:pt x="48" y="62"/>
                  </a:lnTo>
                  <a:lnTo>
                    <a:pt x="52" y="54"/>
                  </a:lnTo>
                  <a:lnTo>
                    <a:pt x="54" y="44"/>
                  </a:lnTo>
                  <a:lnTo>
                    <a:pt x="58" y="34"/>
                  </a:lnTo>
                  <a:lnTo>
                    <a:pt x="54" y="32"/>
                  </a:lnTo>
                  <a:lnTo>
                    <a:pt x="52" y="30"/>
                  </a:lnTo>
                  <a:lnTo>
                    <a:pt x="52" y="24"/>
                  </a:lnTo>
                  <a:lnTo>
                    <a:pt x="52" y="22"/>
                  </a:lnTo>
                  <a:lnTo>
                    <a:pt x="54" y="20"/>
                  </a:lnTo>
                  <a:lnTo>
                    <a:pt x="52" y="16"/>
                  </a:lnTo>
                  <a:lnTo>
                    <a:pt x="52" y="14"/>
                  </a:lnTo>
                  <a:lnTo>
                    <a:pt x="54" y="4"/>
                  </a:lnTo>
                  <a:lnTo>
                    <a:pt x="56" y="2"/>
                  </a:lnTo>
                  <a:lnTo>
                    <a:pt x="58" y="0"/>
                  </a:lnTo>
                  <a:lnTo>
                    <a:pt x="60" y="4"/>
                  </a:lnTo>
                  <a:lnTo>
                    <a:pt x="64" y="8"/>
                  </a:lnTo>
                  <a:lnTo>
                    <a:pt x="68" y="14"/>
                  </a:lnTo>
                  <a:lnTo>
                    <a:pt x="70" y="20"/>
                  </a:lnTo>
                  <a:lnTo>
                    <a:pt x="70" y="24"/>
                  </a:lnTo>
                  <a:lnTo>
                    <a:pt x="68" y="26"/>
                  </a:lnTo>
                  <a:lnTo>
                    <a:pt x="64" y="28"/>
                  </a:lnTo>
                  <a:lnTo>
                    <a:pt x="62" y="30"/>
                  </a:lnTo>
                  <a:lnTo>
                    <a:pt x="62" y="34"/>
                  </a:lnTo>
                  <a:lnTo>
                    <a:pt x="60" y="38"/>
                  </a:lnTo>
                  <a:lnTo>
                    <a:pt x="58" y="44"/>
                  </a:lnTo>
                  <a:lnTo>
                    <a:pt x="60" y="46"/>
                  </a:lnTo>
                  <a:lnTo>
                    <a:pt x="62" y="48"/>
                  </a:lnTo>
                  <a:lnTo>
                    <a:pt x="66" y="46"/>
                  </a:lnTo>
                  <a:lnTo>
                    <a:pt x="68" y="44"/>
                  </a:lnTo>
                  <a:lnTo>
                    <a:pt x="74" y="38"/>
                  </a:lnTo>
                  <a:lnTo>
                    <a:pt x="74" y="40"/>
                  </a:lnTo>
                  <a:lnTo>
                    <a:pt x="74" y="44"/>
                  </a:lnTo>
                  <a:lnTo>
                    <a:pt x="72" y="48"/>
                  </a:lnTo>
                  <a:lnTo>
                    <a:pt x="70" y="52"/>
                  </a:lnTo>
                  <a:lnTo>
                    <a:pt x="70" y="56"/>
                  </a:lnTo>
                  <a:lnTo>
                    <a:pt x="72" y="60"/>
                  </a:lnTo>
                  <a:lnTo>
                    <a:pt x="76" y="62"/>
                  </a:lnTo>
                  <a:lnTo>
                    <a:pt x="78" y="64"/>
                  </a:lnTo>
                  <a:lnTo>
                    <a:pt x="84" y="62"/>
                  </a:lnTo>
                  <a:lnTo>
                    <a:pt x="88" y="60"/>
                  </a:lnTo>
                  <a:lnTo>
                    <a:pt x="92" y="58"/>
                  </a:lnTo>
                  <a:lnTo>
                    <a:pt x="96" y="56"/>
                  </a:lnTo>
                  <a:lnTo>
                    <a:pt x="102" y="58"/>
                  </a:lnTo>
                  <a:lnTo>
                    <a:pt x="104" y="60"/>
                  </a:lnTo>
                  <a:lnTo>
                    <a:pt x="106" y="62"/>
                  </a:lnTo>
                  <a:lnTo>
                    <a:pt x="104" y="64"/>
                  </a:lnTo>
                  <a:lnTo>
                    <a:pt x="102" y="68"/>
                  </a:lnTo>
                  <a:lnTo>
                    <a:pt x="96" y="70"/>
                  </a:lnTo>
                  <a:lnTo>
                    <a:pt x="80" y="86"/>
                  </a:lnTo>
                  <a:lnTo>
                    <a:pt x="76" y="88"/>
                  </a:lnTo>
                  <a:lnTo>
                    <a:pt x="72" y="86"/>
                  </a:lnTo>
                  <a:lnTo>
                    <a:pt x="68" y="86"/>
                  </a:lnTo>
                  <a:lnTo>
                    <a:pt x="64" y="86"/>
                  </a:lnTo>
                  <a:lnTo>
                    <a:pt x="58" y="92"/>
                  </a:lnTo>
                  <a:lnTo>
                    <a:pt x="54" y="98"/>
                  </a:lnTo>
                  <a:lnTo>
                    <a:pt x="44" y="108"/>
                  </a:lnTo>
                  <a:lnTo>
                    <a:pt x="30" y="118"/>
                  </a:lnTo>
                  <a:lnTo>
                    <a:pt x="18" y="128"/>
                  </a:lnTo>
                  <a:lnTo>
                    <a:pt x="12" y="130"/>
                  </a:lnTo>
                  <a:lnTo>
                    <a:pt x="6" y="1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0" name="Freeform 230"/>
            <p:cNvSpPr>
              <a:spLocks/>
            </p:cNvSpPr>
            <p:nvPr/>
          </p:nvSpPr>
          <p:spPr bwMode="auto">
            <a:xfrm>
              <a:off x="8759559" y="3110411"/>
              <a:ext cx="42386" cy="49077"/>
            </a:xfrm>
            <a:custGeom>
              <a:avLst/>
              <a:gdLst>
                <a:gd name="T0" fmla="*/ 38 w 38"/>
                <a:gd name="T1" fmla="*/ 42 h 44"/>
                <a:gd name="T2" fmla="*/ 36 w 38"/>
                <a:gd name="T3" fmla="*/ 44 h 44"/>
                <a:gd name="T4" fmla="*/ 32 w 38"/>
                <a:gd name="T5" fmla="*/ 42 h 44"/>
                <a:gd name="T6" fmla="*/ 26 w 38"/>
                <a:gd name="T7" fmla="*/ 40 h 44"/>
                <a:gd name="T8" fmla="*/ 14 w 38"/>
                <a:gd name="T9" fmla="*/ 32 h 44"/>
                <a:gd name="T10" fmla="*/ 6 w 38"/>
                <a:gd name="T11" fmla="*/ 20 h 44"/>
                <a:gd name="T12" fmla="*/ 0 w 38"/>
                <a:gd name="T13" fmla="*/ 12 h 44"/>
                <a:gd name="T14" fmla="*/ 0 w 38"/>
                <a:gd name="T15" fmla="*/ 0 h 44"/>
                <a:gd name="T16" fmla="*/ 8 w 38"/>
                <a:gd name="T17" fmla="*/ 4 h 44"/>
                <a:gd name="T18" fmla="*/ 12 w 38"/>
                <a:gd name="T19" fmla="*/ 10 h 44"/>
                <a:gd name="T20" fmla="*/ 16 w 38"/>
                <a:gd name="T21" fmla="*/ 16 h 44"/>
                <a:gd name="T22" fmla="*/ 20 w 38"/>
                <a:gd name="T23" fmla="*/ 22 h 44"/>
                <a:gd name="T24" fmla="*/ 24 w 38"/>
                <a:gd name="T25" fmla="*/ 24 h 44"/>
                <a:gd name="T26" fmla="*/ 28 w 38"/>
                <a:gd name="T27" fmla="*/ 26 h 44"/>
                <a:gd name="T28" fmla="*/ 32 w 38"/>
                <a:gd name="T29" fmla="*/ 28 h 44"/>
                <a:gd name="T30" fmla="*/ 34 w 38"/>
                <a:gd name="T31" fmla="*/ 32 h 44"/>
                <a:gd name="T32" fmla="*/ 38 w 38"/>
                <a:gd name="T33"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 h="44">
                  <a:moveTo>
                    <a:pt x="38" y="42"/>
                  </a:moveTo>
                  <a:lnTo>
                    <a:pt x="36" y="44"/>
                  </a:lnTo>
                  <a:lnTo>
                    <a:pt x="32" y="42"/>
                  </a:lnTo>
                  <a:lnTo>
                    <a:pt x="26" y="40"/>
                  </a:lnTo>
                  <a:lnTo>
                    <a:pt x="14" y="32"/>
                  </a:lnTo>
                  <a:lnTo>
                    <a:pt x="6" y="20"/>
                  </a:lnTo>
                  <a:lnTo>
                    <a:pt x="0" y="12"/>
                  </a:lnTo>
                  <a:lnTo>
                    <a:pt x="0" y="0"/>
                  </a:lnTo>
                  <a:lnTo>
                    <a:pt x="8" y="4"/>
                  </a:lnTo>
                  <a:lnTo>
                    <a:pt x="12" y="10"/>
                  </a:lnTo>
                  <a:lnTo>
                    <a:pt x="16" y="16"/>
                  </a:lnTo>
                  <a:lnTo>
                    <a:pt x="20" y="22"/>
                  </a:lnTo>
                  <a:lnTo>
                    <a:pt x="24" y="24"/>
                  </a:lnTo>
                  <a:lnTo>
                    <a:pt x="28" y="26"/>
                  </a:lnTo>
                  <a:lnTo>
                    <a:pt x="32" y="28"/>
                  </a:lnTo>
                  <a:lnTo>
                    <a:pt x="34" y="32"/>
                  </a:lnTo>
                  <a:lnTo>
                    <a:pt x="38" y="4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1" name="Freeform 231"/>
            <p:cNvSpPr>
              <a:spLocks/>
            </p:cNvSpPr>
            <p:nvPr/>
          </p:nvSpPr>
          <p:spPr bwMode="auto">
            <a:xfrm>
              <a:off x="8616337" y="2784715"/>
              <a:ext cx="71386" cy="42386"/>
            </a:xfrm>
            <a:custGeom>
              <a:avLst/>
              <a:gdLst>
                <a:gd name="T0" fmla="*/ 36 w 64"/>
                <a:gd name="T1" fmla="*/ 38 h 38"/>
                <a:gd name="T2" fmla="*/ 34 w 64"/>
                <a:gd name="T3" fmla="*/ 38 h 38"/>
                <a:gd name="T4" fmla="*/ 30 w 64"/>
                <a:gd name="T5" fmla="*/ 38 h 38"/>
                <a:gd name="T6" fmla="*/ 22 w 64"/>
                <a:gd name="T7" fmla="*/ 38 h 38"/>
                <a:gd name="T8" fmla="*/ 10 w 64"/>
                <a:gd name="T9" fmla="*/ 36 h 38"/>
                <a:gd name="T10" fmla="*/ 2 w 64"/>
                <a:gd name="T11" fmla="*/ 32 h 38"/>
                <a:gd name="T12" fmla="*/ 0 w 64"/>
                <a:gd name="T13" fmla="*/ 28 h 38"/>
                <a:gd name="T14" fmla="*/ 0 w 64"/>
                <a:gd name="T15" fmla="*/ 26 h 38"/>
                <a:gd name="T16" fmla="*/ 0 w 64"/>
                <a:gd name="T17" fmla="*/ 24 h 38"/>
                <a:gd name="T18" fmla="*/ 2 w 64"/>
                <a:gd name="T19" fmla="*/ 22 h 38"/>
                <a:gd name="T20" fmla="*/ 24 w 64"/>
                <a:gd name="T21" fmla="*/ 22 h 38"/>
                <a:gd name="T22" fmla="*/ 28 w 64"/>
                <a:gd name="T23" fmla="*/ 24 h 38"/>
                <a:gd name="T24" fmla="*/ 30 w 64"/>
                <a:gd name="T25" fmla="*/ 24 h 38"/>
                <a:gd name="T26" fmla="*/ 38 w 64"/>
                <a:gd name="T27" fmla="*/ 22 h 38"/>
                <a:gd name="T28" fmla="*/ 42 w 64"/>
                <a:gd name="T29" fmla="*/ 18 h 38"/>
                <a:gd name="T30" fmla="*/ 46 w 64"/>
                <a:gd name="T31" fmla="*/ 14 h 38"/>
                <a:gd name="T32" fmla="*/ 52 w 64"/>
                <a:gd name="T33" fmla="*/ 10 h 38"/>
                <a:gd name="T34" fmla="*/ 52 w 64"/>
                <a:gd name="T35" fmla="*/ 4 h 38"/>
                <a:gd name="T36" fmla="*/ 52 w 64"/>
                <a:gd name="T37" fmla="*/ 0 h 38"/>
                <a:gd name="T38" fmla="*/ 54 w 64"/>
                <a:gd name="T39" fmla="*/ 0 h 38"/>
                <a:gd name="T40" fmla="*/ 56 w 64"/>
                <a:gd name="T41" fmla="*/ 2 h 38"/>
                <a:gd name="T42" fmla="*/ 60 w 64"/>
                <a:gd name="T43" fmla="*/ 4 h 38"/>
                <a:gd name="T44" fmla="*/ 62 w 64"/>
                <a:gd name="T45" fmla="*/ 8 h 38"/>
                <a:gd name="T46" fmla="*/ 64 w 64"/>
                <a:gd name="T47" fmla="*/ 10 h 38"/>
                <a:gd name="T48" fmla="*/ 62 w 64"/>
                <a:gd name="T49" fmla="*/ 12 h 38"/>
                <a:gd name="T50" fmla="*/ 60 w 64"/>
                <a:gd name="T51" fmla="*/ 16 h 38"/>
                <a:gd name="T52" fmla="*/ 58 w 64"/>
                <a:gd name="T53" fmla="*/ 18 h 38"/>
                <a:gd name="T54" fmla="*/ 58 w 64"/>
                <a:gd name="T55" fmla="*/ 20 h 38"/>
                <a:gd name="T56" fmla="*/ 54 w 64"/>
                <a:gd name="T57" fmla="*/ 26 h 38"/>
                <a:gd name="T58" fmla="*/ 46 w 64"/>
                <a:gd name="T59" fmla="*/ 32 h 38"/>
                <a:gd name="T60" fmla="*/ 40 w 64"/>
                <a:gd name="T61" fmla="*/ 36 h 38"/>
                <a:gd name="T62" fmla="*/ 34 w 64"/>
                <a:gd name="T63" fmla="*/ 38 h 38"/>
                <a:gd name="T64" fmla="*/ 36 w 64"/>
                <a:gd name="T6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4" h="38">
                  <a:moveTo>
                    <a:pt x="36" y="38"/>
                  </a:moveTo>
                  <a:lnTo>
                    <a:pt x="34" y="38"/>
                  </a:lnTo>
                  <a:lnTo>
                    <a:pt x="30" y="38"/>
                  </a:lnTo>
                  <a:lnTo>
                    <a:pt x="22" y="38"/>
                  </a:lnTo>
                  <a:lnTo>
                    <a:pt x="10" y="36"/>
                  </a:lnTo>
                  <a:lnTo>
                    <a:pt x="2" y="32"/>
                  </a:lnTo>
                  <a:lnTo>
                    <a:pt x="0" y="28"/>
                  </a:lnTo>
                  <a:lnTo>
                    <a:pt x="0" y="26"/>
                  </a:lnTo>
                  <a:lnTo>
                    <a:pt x="0" y="24"/>
                  </a:lnTo>
                  <a:lnTo>
                    <a:pt x="2" y="22"/>
                  </a:lnTo>
                  <a:lnTo>
                    <a:pt x="24" y="22"/>
                  </a:lnTo>
                  <a:lnTo>
                    <a:pt x="28" y="24"/>
                  </a:lnTo>
                  <a:lnTo>
                    <a:pt x="30" y="24"/>
                  </a:lnTo>
                  <a:lnTo>
                    <a:pt x="38" y="22"/>
                  </a:lnTo>
                  <a:lnTo>
                    <a:pt x="42" y="18"/>
                  </a:lnTo>
                  <a:lnTo>
                    <a:pt x="46" y="14"/>
                  </a:lnTo>
                  <a:lnTo>
                    <a:pt x="52" y="10"/>
                  </a:lnTo>
                  <a:lnTo>
                    <a:pt x="52" y="4"/>
                  </a:lnTo>
                  <a:lnTo>
                    <a:pt x="52" y="0"/>
                  </a:lnTo>
                  <a:lnTo>
                    <a:pt x="54" y="0"/>
                  </a:lnTo>
                  <a:lnTo>
                    <a:pt x="56" y="2"/>
                  </a:lnTo>
                  <a:lnTo>
                    <a:pt x="60" y="4"/>
                  </a:lnTo>
                  <a:lnTo>
                    <a:pt x="62" y="8"/>
                  </a:lnTo>
                  <a:lnTo>
                    <a:pt x="64" y="10"/>
                  </a:lnTo>
                  <a:lnTo>
                    <a:pt x="62" y="12"/>
                  </a:lnTo>
                  <a:lnTo>
                    <a:pt x="60" y="16"/>
                  </a:lnTo>
                  <a:lnTo>
                    <a:pt x="58" y="18"/>
                  </a:lnTo>
                  <a:lnTo>
                    <a:pt x="58" y="20"/>
                  </a:lnTo>
                  <a:lnTo>
                    <a:pt x="54" y="26"/>
                  </a:lnTo>
                  <a:lnTo>
                    <a:pt x="46" y="32"/>
                  </a:lnTo>
                  <a:lnTo>
                    <a:pt x="40" y="36"/>
                  </a:lnTo>
                  <a:lnTo>
                    <a:pt x="34" y="38"/>
                  </a:lnTo>
                  <a:lnTo>
                    <a:pt x="36" y="3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2" name="Freeform 232"/>
            <p:cNvSpPr>
              <a:spLocks/>
            </p:cNvSpPr>
            <p:nvPr/>
          </p:nvSpPr>
          <p:spPr bwMode="auto">
            <a:xfrm>
              <a:off x="8359792" y="2809253"/>
              <a:ext cx="13385" cy="17846"/>
            </a:xfrm>
            <a:custGeom>
              <a:avLst/>
              <a:gdLst>
                <a:gd name="T0" fmla="*/ 12 w 12"/>
                <a:gd name="T1" fmla="*/ 10 h 16"/>
                <a:gd name="T2" fmla="*/ 12 w 12"/>
                <a:gd name="T3" fmla="*/ 14 h 16"/>
                <a:gd name="T4" fmla="*/ 12 w 12"/>
                <a:gd name="T5" fmla="*/ 16 h 16"/>
                <a:gd name="T6" fmla="*/ 6 w 12"/>
                <a:gd name="T7" fmla="*/ 16 h 16"/>
                <a:gd name="T8" fmla="*/ 2 w 12"/>
                <a:gd name="T9" fmla="*/ 14 h 16"/>
                <a:gd name="T10" fmla="*/ 0 w 12"/>
                <a:gd name="T11" fmla="*/ 10 h 16"/>
                <a:gd name="T12" fmla="*/ 2 w 12"/>
                <a:gd name="T13" fmla="*/ 4 h 16"/>
                <a:gd name="T14" fmla="*/ 8 w 12"/>
                <a:gd name="T15" fmla="*/ 0 h 16"/>
                <a:gd name="T16" fmla="*/ 10 w 12"/>
                <a:gd name="T17" fmla="*/ 6 h 16"/>
                <a:gd name="T18" fmla="*/ 10 w 12"/>
                <a:gd name="T19" fmla="*/ 8 h 16"/>
                <a:gd name="T20" fmla="*/ 12 w 12"/>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6">
                  <a:moveTo>
                    <a:pt x="12" y="10"/>
                  </a:moveTo>
                  <a:lnTo>
                    <a:pt x="12" y="14"/>
                  </a:lnTo>
                  <a:lnTo>
                    <a:pt x="12" y="16"/>
                  </a:lnTo>
                  <a:lnTo>
                    <a:pt x="6" y="16"/>
                  </a:lnTo>
                  <a:lnTo>
                    <a:pt x="2" y="14"/>
                  </a:lnTo>
                  <a:lnTo>
                    <a:pt x="0" y="10"/>
                  </a:lnTo>
                  <a:lnTo>
                    <a:pt x="2" y="4"/>
                  </a:lnTo>
                  <a:lnTo>
                    <a:pt x="8" y="0"/>
                  </a:lnTo>
                  <a:lnTo>
                    <a:pt x="10" y="6"/>
                  </a:lnTo>
                  <a:lnTo>
                    <a:pt x="10" y="8"/>
                  </a:lnTo>
                  <a:lnTo>
                    <a:pt x="12"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3" name="Freeform 233"/>
            <p:cNvSpPr>
              <a:spLocks/>
            </p:cNvSpPr>
            <p:nvPr/>
          </p:nvSpPr>
          <p:spPr bwMode="auto">
            <a:xfrm>
              <a:off x="8301791" y="2842715"/>
              <a:ext cx="13385" cy="22308"/>
            </a:xfrm>
            <a:custGeom>
              <a:avLst/>
              <a:gdLst>
                <a:gd name="T0" fmla="*/ 6 w 12"/>
                <a:gd name="T1" fmla="*/ 2 h 20"/>
                <a:gd name="T2" fmla="*/ 8 w 12"/>
                <a:gd name="T3" fmla="*/ 2 h 20"/>
                <a:gd name="T4" fmla="*/ 8 w 12"/>
                <a:gd name="T5" fmla="*/ 0 h 20"/>
                <a:gd name="T6" fmla="*/ 10 w 12"/>
                <a:gd name="T7" fmla="*/ 2 h 20"/>
                <a:gd name="T8" fmla="*/ 12 w 12"/>
                <a:gd name="T9" fmla="*/ 4 h 20"/>
                <a:gd name="T10" fmla="*/ 10 w 12"/>
                <a:gd name="T11" fmla="*/ 6 h 20"/>
                <a:gd name="T12" fmla="*/ 8 w 12"/>
                <a:gd name="T13" fmla="*/ 12 h 20"/>
                <a:gd name="T14" fmla="*/ 0 w 12"/>
                <a:gd name="T15" fmla="*/ 20 h 20"/>
                <a:gd name="T16" fmla="*/ 0 w 12"/>
                <a:gd name="T17" fmla="*/ 10 h 20"/>
                <a:gd name="T18" fmla="*/ 2 w 12"/>
                <a:gd name="T19" fmla="*/ 6 h 20"/>
                <a:gd name="T20" fmla="*/ 4 w 12"/>
                <a:gd name="T21" fmla="*/ 4 h 20"/>
                <a:gd name="T22" fmla="*/ 6 w 12"/>
                <a:gd name="T23"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0">
                  <a:moveTo>
                    <a:pt x="6" y="2"/>
                  </a:moveTo>
                  <a:lnTo>
                    <a:pt x="8" y="2"/>
                  </a:lnTo>
                  <a:lnTo>
                    <a:pt x="8" y="0"/>
                  </a:lnTo>
                  <a:lnTo>
                    <a:pt x="10" y="2"/>
                  </a:lnTo>
                  <a:lnTo>
                    <a:pt x="12" y="4"/>
                  </a:lnTo>
                  <a:lnTo>
                    <a:pt x="10" y="6"/>
                  </a:lnTo>
                  <a:lnTo>
                    <a:pt x="8" y="12"/>
                  </a:lnTo>
                  <a:lnTo>
                    <a:pt x="0" y="20"/>
                  </a:lnTo>
                  <a:lnTo>
                    <a:pt x="0" y="10"/>
                  </a:lnTo>
                  <a:lnTo>
                    <a:pt x="2" y="6"/>
                  </a:lnTo>
                  <a:lnTo>
                    <a:pt x="4" y="4"/>
                  </a:lnTo>
                  <a:lnTo>
                    <a:pt x="6"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4" name="Freeform 234"/>
            <p:cNvSpPr>
              <a:spLocks/>
            </p:cNvSpPr>
            <p:nvPr/>
          </p:nvSpPr>
          <p:spPr bwMode="auto">
            <a:xfrm>
              <a:off x="8250483" y="2753484"/>
              <a:ext cx="55771" cy="24539"/>
            </a:xfrm>
            <a:custGeom>
              <a:avLst/>
              <a:gdLst>
                <a:gd name="T0" fmla="*/ 42 w 50"/>
                <a:gd name="T1" fmla="*/ 22 h 22"/>
                <a:gd name="T2" fmla="*/ 40 w 50"/>
                <a:gd name="T3" fmla="*/ 20 h 22"/>
                <a:gd name="T4" fmla="*/ 38 w 50"/>
                <a:gd name="T5" fmla="*/ 16 h 22"/>
                <a:gd name="T6" fmla="*/ 34 w 50"/>
                <a:gd name="T7" fmla="*/ 14 h 22"/>
                <a:gd name="T8" fmla="*/ 30 w 50"/>
                <a:gd name="T9" fmla="*/ 14 h 22"/>
                <a:gd name="T10" fmla="*/ 24 w 50"/>
                <a:gd name="T11" fmla="*/ 12 h 22"/>
                <a:gd name="T12" fmla="*/ 16 w 50"/>
                <a:gd name="T13" fmla="*/ 12 h 22"/>
                <a:gd name="T14" fmla="*/ 10 w 50"/>
                <a:gd name="T15" fmla="*/ 12 h 22"/>
                <a:gd name="T16" fmla="*/ 2 w 50"/>
                <a:gd name="T17" fmla="*/ 12 h 22"/>
                <a:gd name="T18" fmla="*/ 0 w 50"/>
                <a:gd name="T19" fmla="*/ 10 h 22"/>
                <a:gd name="T20" fmla="*/ 8 w 50"/>
                <a:gd name="T21" fmla="*/ 4 h 22"/>
                <a:gd name="T22" fmla="*/ 14 w 50"/>
                <a:gd name="T23" fmla="*/ 4 h 22"/>
                <a:gd name="T24" fmla="*/ 18 w 50"/>
                <a:gd name="T25" fmla="*/ 2 h 22"/>
                <a:gd name="T26" fmla="*/ 24 w 50"/>
                <a:gd name="T27" fmla="*/ 2 h 22"/>
                <a:gd name="T28" fmla="*/ 28 w 50"/>
                <a:gd name="T29" fmla="*/ 0 h 22"/>
                <a:gd name="T30" fmla="*/ 28 w 50"/>
                <a:gd name="T31" fmla="*/ 2 h 22"/>
                <a:gd name="T32" fmla="*/ 30 w 50"/>
                <a:gd name="T33" fmla="*/ 2 h 22"/>
                <a:gd name="T34" fmla="*/ 34 w 50"/>
                <a:gd name="T35" fmla="*/ 0 h 22"/>
                <a:gd name="T36" fmla="*/ 38 w 50"/>
                <a:gd name="T37" fmla="*/ 2 h 22"/>
                <a:gd name="T38" fmla="*/ 44 w 50"/>
                <a:gd name="T39" fmla="*/ 6 h 22"/>
                <a:gd name="T40" fmla="*/ 48 w 50"/>
                <a:gd name="T41" fmla="*/ 10 h 22"/>
                <a:gd name="T42" fmla="*/ 50 w 50"/>
                <a:gd name="T43" fmla="*/ 16 h 22"/>
                <a:gd name="T44" fmla="*/ 48 w 50"/>
                <a:gd name="T45" fmla="*/ 18 h 22"/>
                <a:gd name="T46" fmla="*/ 46 w 50"/>
                <a:gd name="T47" fmla="*/ 20 h 22"/>
                <a:gd name="T48" fmla="*/ 42 w 50"/>
                <a:gd name="T4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22">
                  <a:moveTo>
                    <a:pt x="42" y="22"/>
                  </a:moveTo>
                  <a:lnTo>
                    <a:pt x="40" y="20"/>
                  </a:lnTo>
                  <a:lnTo>
                    <a:pt x="38" y="16"/>
                  </a:lnTo>
                  <a:lnTo>
                    <a:pt x="34" y="14"/>
                  </a:lnTo>
                  <a:lnTo>
                    <a:pt x="30" y="14"/>
                  </a:lnTo>
                  <a:lnTo>
                    <a:pt x="24" y="12"/>
                  </a:lnTo>
                  <a:lnTo>
                    <a:pt x="16" y="12"/>
                  </a:lnTo>
                  <a:lnTo>
                    <a:pt x="10" y="12"/>
                  </a:lnTo>
                  <a:lnTo>
                    <a:pt x="2" y="12"/>
                  </a:lnTo>
                  <a:lnTo>
                    <a:pt x="0" y="10"/>
                  </a:lnTo>
                  <a:lnTo>
                    <a:pt x="8" y="4"/>
                  </a:lnTo>
                  <a:lnTo>
                    <a:pt x="14" y="4"/>
                  </a:lnTo>
                  <a:lnTo>
                    <a:pt x="18" y="2"/>
                  </a:lnTo>
                  <a:lnTo>
                    <a:pt x="24" y="2"/>
                  </a:lnTo>
                  <a:lnTo>
                    <a:pt x="28" y="0"/>
                  </a:lnTo>
                  <a:lnTo>
                    <a:pt x="28" y="2"/>
                  </a:lnTo>
                  <a:lnTo>
                    <a:pt x="30" y="2"/>
                  </a:lnTo>
                  <a:lnTo>
                    <a:pt x="34" y="0"/>
                  </a:lnTo>
                  <a:lnTo>
                    <a:pt x="38" y="2"/>
                  </a:lnTo>
                  <a:lnTo>
                    <a:pt x="44" y="6"/>
                  </a:lnTo>
                  <a:lnTo>
                    <a:pt x="48" y="10"/>
                  </a:lnTo>
                  <a:lnTo>
                    <a:pt x="50" y="16"/>
                  </a:lnTo>
                  <a:lnTo>
                    <a:pt x="48" y="18"/>
                  </a:lnTo>
                  <a:lnTo>
                    <a:pt x="46" y="20"/>
                  </a:lnTo>
                  <a:lnTo>
                    <a:pt x="42"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5" name="Freeform 235"/>
            <p:cNvSpPr>
              <a:spLocks/>
            </p:cNvSpPr>
            <p:nvPr/>
          </p:nvSpPr>
          <p:spPr bwMode="auto">
            <a:xfrm>
              <a:off x="8248252" y="2657559"/>
              <a:ext cx="22309" cy="46846"/>
            </a:xfrm>
            <a:custGeom>
              <a:avLst/>
              <a:gdLst>
                <a:gd name="T0" fmla="*/ 2 w 20"/>
                <a:gd name="T1" fmla="*/ 22 h 42"/>
                <a:gd name="T2" fmla="*/ 2 w 20"/>
                <a:gd name="T3" fmla="*/ 18 h 42"/>
                <a:gd name="T4" fmla="*/ 2 w 20"/>
                <a:gd name="T5" fmla="*/ 14 h 42"/>
                <a:gd name="T6" fmla="*/ 0 w 20"/>
                <a:gd name="T7" fmla="*/ 10 h 42"/>
                <a:gd name="T8" fmla="*/ 2 w 20"/>
                <a:gd name="T9" fmla="*/ 4 h 42"/>
                <a:gd name="T10" fmla="*/ 0 w 20"/>
                <a:gd name="T11" fmla="*/ 0 h 42"/>
                <a:gd name="T12" fmla="*/ 4 w 20"/>
                <a:gd name="T13" fmla="*/ 0 h 42"/>
                <a:gd name="T14" fmla="*/ 6 w 20"/>
                <a:gd name="T15" fmla="*/ 8 h 42"/>
                <a:gd name="T16" fmla="*/ 4 w 20"/>
                <a:gd name="T17" fmla="*/ 16 h 42"/>
                <a:gd name="T18" fmla="*/ 8 w 20"/>
                <a:gd name="T19" fmla="*/ 16 h 42"/>
                <a:gd name="T20" fmla="*/ 8 w 20"/>
                <a:gd name="T21" fmla="*/ 8 h 42"/>
                <a:gd name="T22" fmla="*/ 16 w 20"/>
                <a:gd name="T23" fmla="*/ 8 h 42"/>
                <a:gd name="T24" fmla="*/ 16 w 20"/>
                <a:gd name="T25" fmla="*/ 12 h 42"/>
                <a:gd name="T26" fmla="*/ 16 w 20"/>
                <a:gd name="T27" fmla="*/ 14 h 42"/>
                <a:gd name="T28" fmla="*/ 14 w 20"/>
                <a:gd name="T29" fmla="*/ 16 h 42"/>
                <a:gd name="T30" fmla="*/ 12 w 20"/>
                <a:gd name="T31" fmla="*/ 18 h 42"/>
                <a:gd name="T32" fmla="*/ 12 w 20"/>
                <a:gd name="T33" fmla="*/ 22 h 42"/>
                <a:gd name="T34" fmla="*/ 20 w 20"/>
                <a:gd name="T35" fmla="*/ 32 h 42"/>
                <a:gd name="T36" fmla="*/ 16 w 20"/>
                <a:gd name="T37" fmla="*/ 32 h 42"/>
                <a:gd name="T38" fmla="*/ 14 w 20"/>
                <a:gd name="T39" fmla="*/ 30 h 42"/>
                <a:gd name="T40" fmla="*/ 12 w 20"/>
                <a:gd name="T41" fmla="*/ 28 h 42"/>
                <a:gd name="T42" fmla="*/ 8 w 20"/>
                <a:gd name="T43" fmla="*/ 28 h 42"/>
                <a:gd name="T44" fmla="*/ 6 w 20"/>
                <a:gd name="T45" fmla="*/ 28 h 42"/>
                <a:gd name="T46" fmla="*/ 4 w 20"/>
                <a:gd name="T47" fmla="*/ 30 h 42"/>
                <a:gd name="T48" fmla="*/ 4 w 20"/>
                <a:gd name="T49" fmla="*/ 34 h 42"/>
                <a:gd name="T50" fmla="*/ 4 w 20"/>
                <a:gd name="T51" fmla="*/ 38 h 42"/>
                <a:gd name="T52" fmla="*/ 6 w 20"/>
                <a:gd name="T53" fmla="*/ 42 h 42"/>
                <a:gd name="T54" fmla="*/ 2 w 20"/>
                <a:gd name="T55" fmla="*/ 40 h 42"/>
                <a:gd name="T56" fmla="*/ 2 w 20"/>
                <a:gd name="T57" fmla="*/ 34 h 42"/>
                <a:gd name="T58" fmla="*/ 2 w 20"/>
                <a:gd name="T59" fmla="*/ 2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42">
                  <a:moveTo>
                    <a:pt x="2" y="22"/>
                  </a:moveTo>
                  <a:lnTo>
                    <a:pt x="2" y="18"/>
                  </a:lnTo>
                  <a:lnTo>
                    <a:pt x="2" y="14"/>
                  </a:lnTo>
                  <a:lnTo>
                    <a:pt x="0" y="10"/>
                  </a:lnTo>
                  <a:lnTo>
                    <a:pt x="2" y="4"/>
                  </a:lnTo>
                  <a:lnTo>
                    <a:pt x="0" y="0"/>
                  </a:lnTo>
                  <a:lnTo>
                    <a:pt x="4" y="0"/>
                  </a:lnTo>
                  <a:lnTo>
                    <a:pt x="6" y="8"/>
                  </a:lnTo>
                  <a:lnTo>
                    <a:pt x="4" y="16"/>
                  </a:lnTo>
                  <a:lnTo>
                    <a:pt x="8" y="16"/>
                  </a:lnTo>
                  <a:lnTo>
                    <a:pt x="8" y="8"/>
                  </a:lnTo>
                  <a:lnTo>
                    <a:pt x="16" y="8"/>
                  </a:lnTo>
                  <a:lnTo>
                    <a:pt x="16" y="12"/>
                  </a:lnTo>
                  <a:lnTo>
                    <a:pt x="16" y="14"/>
                  </a:lnTo>
                  <a:lnTo>
                    <a:pt x="14" y="16"/>
                  </a:lnTo>
                  <a:lnTo>
                    <a:pt x="12" y="18"/>
                  </a:lnTo>
                  <a:lnTo>
                    <a:pt x="12" y="22"/>
                  </a:lnTo>
                  <a:lnTo>
                    <a:pt x="20" y="32"/>
                  </a:lnTo>
                  <a:lnTo>
                    <a:pt x="16" y="32"/>
                  </a:lnTo>
                  <a:lnTo>
                    <a:pt x="14" y="30"/>
                  </a:lnTo>
                  <a:lnTo>
                    <a:pt x="12" y="28"/>
                  </a:lnTo>
                  <a:lnTo>
                    <a:pt x="8" y="28"/>
                  </a:lnTo>
                  <a:lnTo>
                    <a:pt x="6" y="28"/>
                  </a:lnTo>
                  <a:lnTo>
                    <a:pt x="4" y="30"/>
                  </a:lnTo>
                  <a:lnTo>
                    <a:pt x="4" y="34"/>
                  </a:lnTo>
                  <a:lnTo>
                    <a:pt x="4" y="38"/>
                  </a:lnTo>
                  <a:lnTo>
                    <a:pt x="6" y="42"/>
                  </a:lnTo>
                  <a:lnTo>
                    <a:pt x="2" y="40"/>
                  </a:lnTo>
                  <a:lnTo>
                    <a:pt x="2" y="34"/>
                  </a:lnTo>
                  <a:lnTo>
                    <a:pt x="2"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6" name="Freeform 236"/>
            <p:cNvSpPr>
              <a:spLocks/>
            </p:cNvSpPr>
            <p:nvPr/>
          </p:nvSpPr>
          <p:spPr bwMode="auto">
            <a:xfrm>
              <a:off x="8219250" y="2760176"/>
              <a:ext cx="20078" cy="17846"/>
            </a:xfrm>
            <a:custGeom>
              <a:avLst/>
              <a:gdLst>
                <a:gd name="T0" fmla="*/ 16 w 18"/>
                <a:gd name="T1" fmla="*/ 4 h 16"/>
                <a:gd name="T2" fmla="*/ 18 w 18"/>
                <a:gd name="T3" fmla="*/ 6 h 16"/>
                <a:gd name="T4" fmla="*/ 18 w 18"/>
                <a:gd name="T5" fmla="*/ 10 h 16"/>
                <a:gd name="T6" fmla="*/ 18 w 18"/>
                <a:gd name="T7" fmla="*/ 12 h 16"/>
                <a:gd name="T8" fmla="*/ 16 w 18"/>
                <a:gd name="T9" fmla="*/ 14 h 16"/>
                <a:gd name="T10" fmla="*/ 10 w 18"/>
                <a:gd name="T11" fmla="*/ 16 h 16"/>
                <a:gd name="T12" fmla="*/ 2 w 18"/>
                <a:gd name="T13" fmla="*/ 12 h 16"/>
                <a:gd name="T14" fmla="*/ 0 w 18"/>
                <a:gd name="T15" fmla="*/ 8 h 16"/>
                <a:gd name="T16" fmla="*/ 0 w 18"/>
                <a:gd name="T17" fmla="*/ 4 h 16"/>
                <a:gd name="T18" fmla="*/ 10 w 18"/>
                <a:gd name="T19" fmla="*/ 0 h 16"/>
                <a:gd name="T20" fmla="*/ 18 w 18"/>
                <a:gd name="T21" fmla="*/ 4 h 16"/>
                <a:gd name="T22" fmla="*/ 16 w 18"/>
                <a:gd name="T23"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6">
                  <a:moveTo>
                    <a:pt x="16" y="4"/>
                  </a:moveTo>
                  <a:lnTo>
                    <a:pt x="18" y="6"/>
                  </a:lnTo>
                  <a:lnTo>
                    <a:pt x="18" y="10"/>
                  </a:lnTo>
                  <a:lnTo>
                    <a:pt x="18" y="12"/>
                  </a:lnTo>
                  <a:lnTo>
                    <a:pt x="16" y="14"/>
                  </a:lnTo>
                  <a:lnTo>
                    <a:pt x="10" y="16"/>
                  </a:lnTo>
                  <a:lnTo>
                    <a:pt x="2" y="12"/>
                  </a:lnTo>
                  <a:lnTo>
                    <a:pt x="0" y="8"/>
                  </a:lnTo>
                  <a:lnTo>
                    <a:pt x="0" y="4"/>
                  </a:lnTo>
                  <a:lnTo>
                    <a:pt x="10" y="0"/>
                  </a:lnTo>
                  <a:lnTo>
                    <a:pt x="18" y="4"/>
                  </a:lnTo>
                  <a:lnTo>
                    <a:pt x="16"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7" name="Freeform 237"/>
            <p:cNvSpPr>
              <a:spLocks/>
            </p:cNvSpPr>
            <p:nvPr/>
          </p:nvSpPr>
          <p:spPr bwMode="auto">
            <a:xfrm>
              <a:off x="8031861" y="2860561"/>
              <a:ext cx="55771" cy="17846"/>
            </a:xfrm>
            <a:custGeom>
              <a:avLst/>
              <a:gdLst>
                <a:gd name="T0" fmla="*/ 50 w 50"/>
                <a:gd name="T1" fmla="*/ 12 h 16"/>
                <a:gd name="T2" fmla="*/ 48 w 50"/>
                <a:gd name="T3" fmla="*/ 12 h 16"/>
                <a:gd name="T4" fmla="*/ 42 w 50"/>
                <a:gd name="T5" fmla="*/ 12 h 16"/>
                <a:gd name="T6" fmla="*/ 38 w 50"/>
                <a:gd name="T7" fmla="*/ 10 h 16"/>
                <a:gd name="T8" fmla="*/ 34 w 50"/>
                <a:gd name="T9" fmla="*/ 14 h 16"/>
                <a:gd name="T10" fmla="*/ 30 w 50"/>
                <a:gd name="T11" fmla="*/ 16 h 16"/>
                <a:gd name="T12" fmla="*/ 20 w 50"/>
                <a:gd name="T13" fmla="*/ 16 h 16"/>
                <a:gd name="T14" fmla="*/ 16 w 50"/>
                <a:gd name="T15" fmla="*/ 16 h 16"/>
                <a:gd name="T16" fmla="*/ 14 w 50"/>
                <a:gd name="T17" fmla="*/ 14 h 16"/>
                <a:gd name="T18" fmla="*/ 12 w 50"/>
                <a:gd name="T19" fmla="*/ 10 h 16"/>
                <a:gd name="T20" fmla="*/ 8 w 50"/>
                <a:gd name="T21" fmla="*/ 12 h 16"/>
                <a:gd name="T22" fmla="*/ 6 w 50"/>
                <a:gd name="T23" fmla="*/ 14 h 16"/>
                <a:gd name="T24" fmla="*/ 2 w 50"/>
                <a:gd name="T25" fmla="*/ 12 h 16"/>
                <a:gd name="T26" fmla="*/ 0 w 50"/>
                <a:gd name="T27" fmla="*/ 10 h 16"/>
                <a:gd name="T28" fmla="*/ 2 w 50"/>
                <a:gd name="T29" fmla="*/ 6 h 16"/>
                <a:gd name="T30" fmla="*/ 6 w 50"/>
                <a:gd name="T31" fmla="*/ 4 h 16"/>
                <a:gd name="T32" fmla="*/ 10 w 50"/>
                <a:gd name="T33" fmla="*/ 2 h 16"/>
                <a:gd name="T34" fmla="*/ 14 w 50"/>
                <a:gd name="T35" fmla="*/ 2 h 16"/>
                <a:gd name="T36" fmla="*/ 14 w 50"/>
                <a:gd name="T37" fmla="*/ 6 h 16"/>
                <a:gd name="T38" fmla="*/ 32 w 50"/>
                <a:gd name="T39" fmla="*/ 10 h 16"/>
                <a:gd name="T40" fmla="*/ 38 w 50"/>
                <a:gd name="T41" fmla="*/ 10 h 16"/>
                <a:gd name="T42" fmla="*/ 34 w 50"/>
                <a:gd name="T43" fmla="*/ 6 h 16"/>
                <a:gd name="T44" fmla="*/ 32 w 50"/>
                <a:gd name="T45" fmla="*/ 4 h 16"/>
                <a:gd name="T46" fmla="*/ 34 w 50"/>
                <a:gd name="T47" fmla="*/ 2 h 16"/>
                <a:gd name="T48" fmla="*/ 38 w 50"/>
                <a:gd name="T49" fmla="*/ 0 h 16"/>
                <a:gd name="T50" fmla="*/ 42 w 50"/>
                <a:gd name="T51" fmla="*/ 4 h 16"/>
                <a:gd name="T52" fmla="*/ 50 w 50"/>
                <a:gd name="T53" fmla="*/ 8 h 16"/>
                <a:gd name="T54" fmla="*/ 50 w 50"/>
                <a:gd name="T5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0" h="16">
                  <a:moveTo>
                    <a:pt x="50" y="12"/>
                  </a:moveTo>
                  <a:lnTo>
                    <a:pt x="48" y="12"/>
                  </a:lnTo>
                  <a:lnTo>
                    <a:pt x="42" y="12"/>
                  </a:lnTo>
                  <a:lnTo>
                    <a:pt x="38" y="10"/>
                  </a:lnTo>
                  <a:lnTo>
                    <a:pt x="34" y="14"/>
                  </a:lnTo>
                  <a:lnTo>
                    <a:pt x="30" y="16"/>
                  </a:lnTo>
                  <a:lnTo>
                    <a:pt x="20" y="16"/>
                  </a:lnTo>
                  <a:lnTo>
                    <a:pt x="16" y="16"/>
                  </a:lnTo>
                  <a:lnTo>
                    <a:pt x="14" y="14"/>
                  </a:lnTo>
                  <a:lnTo>
                    <a:pt x="12" y="10"/>
                  </a:lnTo>
                  <a:lnTo>
                    <a:pt x="8" y="12"/>
                  </a:lnTo>
                  <a:lnTo>
                    <a:pt x="6" y="14"/>
                  </a:lnTo>
                  <a:lnTo>
                    <a:pt x="2" y="12"/>
                  </a:lnTo>
                  <a:lnTo>
                    <a:pt x="0" y="10"/>
                  </a:lnTo>
                  <a:lnTo>
                    <a:pt x="2" y="6"/>
                  </a:lnTo>
                  <a:lnTo>
                    <a:pt x="6" y="4"/>
                  </a:lnTo>
                  <a:lnTo>
                    <a:pt x="10" y="2"/>
                  </a:lnTo>
                  <a:lnTo>
                    <a:pt x="14" y="2"/>
                  </a:lnTo>
                  <a:lnTo>
                    <a:pt x="14" y="6"/>
                  </a:lnTo>
                  <a:lnTo>
                    <a:pt x="32" y="10"/>
                  </a:lnTo>
                  <a:lnTo>
                    <a:pt x="38" y="10"/>
                  </a:lnTo>
                  <a:lnTo>
                    <a:pt x="34" y="6"/>
                  </a:lnTo>
                  <a:lnTo>
                    <a:pt x="32" y="4"/>
                  </a:lnTo>
                  <a:lnTo>
                    <a:pt x="34" y="2"/>
                  </a:lnTo>
                  <a:lnTo>
                    <a:pt x="38" y="0"/>
                  </a:lnTo>
                  <a:lnTo>
                    <a:pt x="42" y="4"/>
                  </a:lnTo>
                  <a:lnTo>
                    <a:pt x="50" y="8"/>
                  </a:lnTo>
                  <a:lnTo>
                    <a:pt x="50"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8" name="Freeform 238"/>
            <p:cNvSpPr>
              <a:spLocks/>
            </p:cNvSpPr>
            <p:nvPr/>
          </p:nvSpPr>
          <p:spPr bwMode="auto">
            <a:xfrm>
              <a:off x="8141172" y="2494710"/>
              <a:ext cx="84771" cy="87001"/>
            </a:xfrm>
            <a:custGeom>
              <a:avLst/>
              <a:gdLst>
                <a:gd name="T0" fmla="*/ 60 w 76"/>
                <a:gd name="T1" fmla="*/ 52 h 78"/>
                <a:gd name="T2" fmla="*/ 54 w 76"/>
                <a:gd name="T3" fmla="*/ 58 h 78"/>
                <a:gd name="T4" fmla="*/ 58 w 76"/>
                <a:gd name="T5" fmla="*/ 64 h 78"/>
                <a:gd name="T6" fmla="*/ 62 w 76"/>
                <a:gd name="T7" fmla="*/ 72 h 78"/>
                <a:gd name="T8" fmla="*/ 58 w 76"/>
                <a:gd name="T9" fmla="*/ 78 h 78"/>
                <a:gd name="T10" fmla="*/ 52 w 76"/>
                <a:gd name="T11" fmla="*/ 78 h 78"/>
                <a:gd name="T12" fmla="*/ 48 w 76"/>
                <a:gd name="T13" fmla="*/ 76 h 78"/>
                <a:gd name="T14" fmla="*/ 42 w 76"/>
                <a:gd name="T15" fmla="*/ 74 h 78"/>
                <a:gd name="T16" fmla="*/ 34 w 76"/>
                <a:gd name="T17" fmla="*/ 62 h 78"/>
                <a:gd name="T18" fmla="*/ 34 w 76"/>
                <a:gd name="T19" fmla="*/ 52 h 78"/>
                <a:gd name="T20" fmla="*/ 32 w 76"/>
                <a:gd name="T21" fmla="*/ 44 h 78"/>
                <a:gd name="T22" fmla="*/ 24 w 76"/>
                <a:gd name="T23" fmla="*/ 48 h 78"/>
                <a:gd name="T24" fmla="*/ 18 w 76"/>
                <a:gd name="T25" fmla="*/ 46 h 78"/>
                <a:gd name="T26" fmla="*/ 12 w 76"/>
                <a:gd name="T27" fmla="*/ 44 h 78"/>
                <a:gd name="T28" fmla="*/ 8 w 76"/>
                <a:gd name="T29" fmla="*/ 56 h 78"/>
                <a:gd name="T30" fmla="*/ 4 w 76"/>
                <a:gd name="T31" fmla="*/ 66 h 78"/>
                <a:gd name="T32" fmla="*/ 0 w 76"/>
                <a:gd name="T33" fmla="*/ 66 h 78"/>
                <a:gd name="T34" fmla="*/ 2 w 76"/>
                <a:gd name="T35" fmla="*/ 54 h 78"/>
                <a:gd name="T36" fmla="*/ 0 w 76"/>
                <a:gd name="T37" fmla="*/ 42 h 78"/>
                <a:gd name="T38" fmla="*/ 6 w 76"/>
                <a:gd name="T39" fmla="*/ 34 h 78"/>
                <a:gd name="T40" fmla="*/ 14 w 76"/>
                <a:gd name="T41" fmla="*/ 28 h 78"/>
                <a:gd name="T42" fmla="*/ 18 w 76"/>
                <a:gd name="T43" fmla="*/ 24 h 78"/>
                <a:gd name="T44" fmla="*/ 26 w 76"/>
                <a:gd name="T45" fmla="*/ 24 h 78"/>
                <a:gd name="T46" fmla="*/ 30 w 76"/>
                <a:gd name="T47" fmla="*/ 28 h 78"/>
                <a:gd name="T48" fmla="*/ 36 w 76"/>
                <a:gd name="T49" fmla="*/ 30 h 78"/>
                <a:gd name="T50" fmla="*/ 40 w 76"/>
                <a:gd name="T51" fmla="*/ 24 h 78"/>
                <a:gd name="T52" fmla="*/ 44 w 76"/>
                <a:gd name="T53" fmla="*/ 18 h 78"/>
                <a:gd name="T54" fmla="*/ 52 w 76"/>
                <a:gd name="T55" fmla="*/ 14 h 78"/>
                <a:gd name="T56" fmla="*/ 54 w 76"/>
                <a:gd name="T57" fmla="*/ 0 h 78"/>
                <a:gd name="T58" fmla="*/ 62 w 76"/>
                <a:gd name="T59" fmla="*/ 6 h 78"/>
                <a:gd name="T60" fmla="*/ 70 w 76"/>
                <a:gd name="T61" fmla="*/ 26 h 78"/>
                <a:gd name="T62" fmla="*/ 74 w 76"/>
                <a:gd name="T63" fmla="*/ 52 h 78"/>
                <a:gd name="T64" fmla="*/ 70 w 76"/>
                <a:gd name="T65" fmla="*/ 62 h 78"/>
                <a:gd name="T66" fmla="*/ 68 w 76"/>
                <a:gd name="T67" fmla="*/ 66 h 78"/>
                <a:gd name="T68" fmla="*/ 62 w 76"/>
                <a:gd name="T69" fmla="*/ 5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6" h="78">
                  <a:moveTo>
                    <a:pt x="64" y="56"/>
                  </a:moveTo>
                  <a:lnTo>
                    <a:pt x="60" y="52"/>
                  </a:lnTo>
                  <a:lnTo>
                    <a:pt x="56" y="54"/>
                  </a:lnTo>
                  <a:lnTo>
                    <a:pt x="54" y="58"/>
                  </a:lnTo>
                  <a:lnTo>
                    <a:pt x="56" y="62"/>
                  </a:lnTo>
                  <a:lnTo>
                    <a:pt x="58" y="64"/>
                  </a:lnTo>
                  <a:lnTo>
                    <a:pt x="60" y="68"/>
                  </a:lnTo>
                  <a:lnTo>
                    <a:pt x="62" y="72"/>
                  </a:lnTo>
                  <a:lnTo>
                    <a:pt x="60" y="78"/>
                  </a:lnTo>
                  <a:lnTo>
                    <a:pt x="58" y="78"/>
                  </a:lnTo>
                  <a:lnTo>
                    <a:pt x="54" y="78"/>
                  </a:lnTo>
                  <a:lnTo>
                    <a:pt x="52" y="78"/>
                  </a:lnTo>
                  <a:lnTo>
                    <a:pt x="52" y="74"/>
                  </a:lnTo>
                  <a:lnTo>
                    <a:pt x="48" y="76"/>
                  </a:lnTo>
                  <a:lnTo>
                    <a:pt x="46" y="76"/>
                  </a:lnTo>
                  <a:lnTo>
                    <a:pt x="42" y="74"/>
                  </a:lnTo>
                  <a:lnTo>
                    <a:pt x="36" y="70"/>
                  </a:lnTo>
                  <a:lnTo>
                    <a:pt x="34" y="62"/>
                  </a:lnTo>
                  <a:lnTo>
                    <a:pt x="32" y="54"/>
                  </a:lnTo>
                  <a:lnTo>
                    <a:pt x="34" y="52"/>
                  </a:lnTo>
                  <a:lnTo>
                    <a:pt x="36" y="50"/>
                  </a:lnTo>
                  <a:lnTo>
                    <a:pt x="32" y="44"/>
                  </a:lnTo>
                  <a:lnTo>
                    <a:pt x="24" y="44"/>
                  </a:lnTo>
                  <a:lnTo>
                    <a:pt x="24" y="48"/>
                  </a:lnTo>
                  <a:lnTo>
                    <a:pt x="20" y="48"/>
                  </a:lnTo>
                  <a:lnTo>
                    <a:pt x="18" y="46"/>
                  </a:lnTo>
                  <a:lnTo>
                    <a:pt x="16" y="48"/>
                  </a:lnTo>
                  <a:lnTo>
                    <a:pt x="12" y="44"/>
                  </a:lnTo>
                  <a:lnTo>
                    <a:pt x="10" y="50"/>
                  </a:lnTo>
                  <a:lnTo>
                    <a:pt x="8" y="56"/>
                  </a:lnTo>
                  <a:lnTo>
                    <a:pt x="6" y="64"/>
                  </a:lnTo>
                  <a:lnTo>
                    <a:pt x="4" y="66"/>
                  </a:lnTo>
                  <a:lnTo>
                    <a:pt x="2" y="68"/>
                  </a:lnTo>
                  <a:lnTo>
                    <a:pt x="0" y="66"/>
                  </a:lnTo>
                  <a:lnTo>
                    <a:pt x="0" y="62"/>
                  </a:lnTo>
                  <a:lnTo>
                    <a:pt x="2" y="54"/>
                  </a:lnTo>
                  <a:lnTo>
                    <a:pt x="0" y="50"/>
                  </a:lnTo>
                  <a:lnTo>
                    <a:pt x="0" y="42"/>
                  </a:lnTo>
                  <a:lnTo>
                    <a:pt x="2" y="34"/>
                  </a:lnTo>
                  <a:lnTo>
                    <a:pt x="6" y="34"/>
                  </a:lnTo>
                  <a:lnTo>
                    <a:pt x="10" y="32"/>
                  </a:lnTo>
                  <a:lnTo>
                    <a:pt x="14" y="28"/>
                  </a:lnTo>
                  <a:lnTo>
                    <a:pt x="16" y="24"/>
                  </a:lnTo>
                  <a:lnTo>
                    <a:pt x="18" y="24"/>
                  </a:lnTo>
                  <a:lnTo>
                    <a:pt x="20" y="22"/>
                  </a:lnTo>
                  <a:lnTo>
                    <a:pt x="26" y="24"/>
                  </a:lnTo>
                  <a:lnTo>
                    <a:pt x="28" y="26"/>
                  </a:lnTo>
                  <a:lnTo>
                    <a:pt x="30" y="28"/>
                  </a:lnTo>
                  <a:lnTo>
                    <a:pt x="32" y="30"/>
                  </a:lnTo>
                  <a:lnTo>
                    <a:pt x="36" y="30"/>
                  </a:lnTo>
                  <a:lnTo>
                    <a:pt x="36" y="26"/>
                  </a:lnTo>
                  <a:lnTo>
                    <a:pt x="40" y="24"/>
                  </a:lnTo>
                  <a:lnTo>
                    <a:pt x="42" y="20"/>
                  </a:lnTo>
                  <a:lnTo>
                    <a:pt x="44" y="18"/>
                  </a:lnTo>
                  <a:lnTo>
                    <a:pt x="48" y="16"/>
                  </a:lnTo>
                  <a:lnTo>
                    <a:pt x="52" y="14"/>
                  </a:lnTo>
                  <a:lnTo>
                    <a:pt x="52" y="6"/>
                  </a:lnTo>
                  <a:lnTo>
                    <a:pt x="54" y="0"/>
                  </a:lnTo>
                  <a:lnTo>
                    <a:pt x="58" y="2"/>
                  </a:lnTo>
                  <a:lnTo>
                    <a:pt x="62" y="6"/>
                  </a:lnTo>
                  <a:lnTo>
                    <a:pt x="68" y="14"/>
                  </a:lnTo>
                  <a:lnTo>
                    <a:pt x="70" y="26"/>
                  </a:lnTo>
                  <a:lnTo>
                    <a:pt x="76" y="50"/>
                  </a:lnTo>
                  <a:lnTo>
                    <a:pt x="74" y="52"/>
                  </a:lnTo>
                  <a:lnTo>
                    <a:pt x="72" y="56"/>
                  </a:lnTo>
                  <a:lnTo>
                    <a:pt x="70" y="62"/>
                  </a:lnTo>
                  <a:lnTo>
                    <a:pt x="70" y="68"/>
                  </a:lnTo>
                  <a:lnTo>
                    <a:pt x="68" y="66"/>
                  </a:lnTo>
                  <a:lnTo>
                    <a:pt x="66" y="60"/>
                  </a:lnTo>
                  <a:lnTo>
                    <a:pt x="62" y="52"/>
                  </a:lnTo>
                  <a:lnTo>
                    <a:pt x="64" y="5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29" name="Freeform 239"/>
            <p:cNvSpPr>
              <a:spLocks/>
            </p:cNvSpPr>
            <p:nvPr/>
          </p:nvSpPr>
          <p:spPr bwMode="auto">
            <a:xfrm>
              <a:off x="8056401" y="2474633"/>
              <a:ext cx="42386" cy="46846"/>
            </a:xfrm>
            <a:custGeom>
              <a:avLst/>
              <a:gdLst>
                <a:gd name="T0" fmla="*/ 4 w 38"/>
                <a:gd name="T1" fmla="*/ 42 h 42"/>
                <a:gd name="T2" fmla="*/ 0 w 38"/>
                <a:gd name="T3" fmla="*/ 42 h 42"/>
                <a:gd name="T4" fmla="*/ 2 w 38"/>
                <a:gd name="T5" fmla="*/ 38 h 42"/>
                <a:gd name="T6" fmla="*/ 6 w 38"/>
                <a:gd name="T7" fmla="*/ 34 h 42"/>
                <a:gd name="T8" fmla="*/ 14 w 38"/>
                <a:gd name="T9" fmla="*/ 24 h 42"/>
                <a:gd name="T10" fmla="*/ 24 w 38"/>
                <a:gd name="T11" fmla="*/ 16 h 42"/>
                <a:gd name="T12" fmla="*/ 30 w 38"/>
                <a:gd name="T13" fmla="*/ 8 h 42"/>
                <a:gd name="T14" fmla="*/ 32 w 38"/>
                <a:gd name="T15" fmla="*/ 4 h 42"/>
                <a:gd name="T16" fmla="*/ 34 w 38"/>
                <a:gd name="T17" fmla="*/ 0 h 42"/>
                <a:gd name="T18" fmla="*/ 34 w 38"/>
                <a:gd name="T19" fmla="*/ 4 h 42"/>
                <a:gd name="T20" fmla="*/ 36 w 38"/>
                <a:gd name="T21" fmla="*/ 6 h 42"/>
                <a:gd name="T22" fmla="*/ 38 w 38"/>
                <a:gd name="T23" fmla="*/ 10 h 42"/>
                <a:gd name="T24" fmla="*/ 36 w 38"/>
                <a:gd name="T25" fmla="*/ 12 h 42"/>
                <a:gd name="T26" fmla="*/ 32 w 38"/>
                <a:gd name="T27" fmla="*/ 14 h 42"/>
                <a:gd name="T28" fmla="*/ 32 w 38"/>
                <a:gd name="T29" fmla="*/ 16 h 42"/>
                <a:gd name="T30" fmla="*/ 30 w 38"/>
                <a:gd name="T31" fmla="*/ 18 h 42"/>
                <a:gd name="T32" fmla="*/ 22 w 38"/>
                <a:gd name="T33" fmla="*/ 18 h 42"/>
                <a:gd name="T34" fmla="*/ 20 w 38"/>
                <a:gd name="T35" fmla="*/ 28 h 42"/>
                <a:gd name="T36" fmla="*/ 14 w 38"/>
                <a:gd name="T37" fmla="*/ 36 h 42"/>
                <a:gd name="T38" fmla="*/ 10 w 38"/>
                <a:gd name="T39" fmla="*/ 40 h 42"/>
                <a:gd name="T40" fmla="*/ 4 w 38"/>
                <a:gd name="T4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4" y="42"/>
                  </a:moveTo>
                  <a:lnTo>
                    <a:pt x="0" y="42"/>
                  </a:lnTo>
                  <a:lnTo>
                    <a:pt x="2" y="38"/>
                  </a:lnTo>
                  <a:lnTo>
                    <a:pt x="6" y="34"/>
                  </a:lnTo>
                  <a:lnTo>
                    <a:pt x="14" y="24"/>
                  </a:lnTo>
                  <a:lnTo>
                    <a:pt x="24" y="16"/>
                  </a:lnTo>
                  <a:lnTo>
                    <a:pt x="30" y="8"/>
                  </a:lnTo>
                  <a:lnTo>
                    <a:pt x="32" y="4"/>
                  </a:lnTo>
                  <a:lnTo>
                    <a:pt x="34" y="0"/>
                  </a:lnTo>
                  <a:lnTo>
                    <a:pt x="34" y="4"/>
                  </a:lnTo>
                  <a:lnTo>
                    <a:pt x="36" y="6"/>
                  </a:lnTo>
                  <a:lnTo>
                    <a:pt x="38" y="10"/>
                  </a:lnTo>
                  <a:lnTo>
                    <a:pt x="36" y="12"/>
                  </a:lnTo>
                  <a:lnTo>
                    <a:pt x="32" y="14"/>
                  </a:lnTo>
                  <a:lnTo>
                    <a:pt x="32" y="16"/>
                  </a:lnTo>
                  <a:lnTo>
                    <a:pt x="30" y="18"/>
                  </a:lnTo>
                  <a:lnTo>
                    <a:pt x="22" y="18"/>
                  </a:lnTo>
                  <a:lnTo>
                    <a:pt x="20" y="28"/>
                  </a:lnTo>
                  <a:lnTo>
                    <a:pt x="14" y="36"/>
                  </a:lnTo>
                  <a:lnTo>
                    <a:pt x="10" y="40"/>
                  </a:lnTo>
                  <a:lnTo>
                    <a:pt x="4" y="4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0" name="Freeform 240"/>
            <p:cNvSpPr>
              <a:spLocks/>
            </p:cNvSpPr>
            <p:nvPr/>
          </p:nvSpPr>
          <p:spPr bwMode="auto">
            <a:xfrm>
              <a:off x="8087632" y="2318477"/>
              <a:ext cx="82540" cy="122694"/>
            </a:xfrm>
            <a:custGeom>
              <a:avLst/>
              <a:gdLst>
                <a:gd name="T0" fmla="*/ 8 w 74"/>
                <a:gd name="T1" fmla="*/ 38 h 110"/>
                <a:gd name="T2" fmla="*/ 6 w 74"/>
                <a:gd name="T3" fmla="*/ 20 h 110"/>
                <a:gd name="T4" fmla="*/ 6 w 74"/>
                <a:gd name="T5" fmla="*/ 4 h 110"/>
                <a:gd name="T6" fmla="*/ 10 w 74"/>
                <a:gd name="T7" fmla="*/ 0 h 110"/>
                <a:gd name="T8" fmla="*/ 14 w 74"/>
                <a:gd name="T9" fmla="*/ 6 h 110"/>
                <a:gd name="T10" fmla="*/ 20 w 74"/>
                <a:gd name="T11" fmla="*/ 10 h 110"/>
                <a:gd name="T12" fmla="*/ 24 w 74"/>
                <a:gd name="T13" fmla="*/ 8 h 110"/>
                <a:gd name="T14" fmla="*/ 28 w 74"/>
                <a:gd name="T15" fmla="*/ 8 h 110"/>
                <a:gd name="T16" fmla="*/ 32 w 74"/>
                <a:gd name="T17" fmla="*/ 18 h 110"/>
                <a:gd name="T18" fmla="*/ 36 w 74"/>
                <a:gd name="T19" fmla="*/ 30 h 110"/>
                <a:gd name="T20" fmla="*/ 36 w 74"/>
                <a:gd name="T21" fmla="*/ 44 h 110"/>
                <a:gd name="T22" fmla="*/ 28 w 74"/>
                <a:gd name="T23" fmla="*/ 54 h 110"/>
                <a:gd name="T24" fmla="*/ 28 w 74"/>
                <a:gd name="T25" fmla="*/ 70 h 110"/>
                <a:gd name="T26" fmla="*/ 36 w 74"/>
                <a:gd name="T27" fmla="*/ 82 h 110"/>
                <a:gd name="T28" fmla="*/ 40 w 74"/>
                <a:gd name="T29" fmla="*/ 84 h 110"/>
                <a:gd name="T30" fmla="*/ 46 w 74"/>
                <a:gd name="T31" fmla="*/ 80 h 110"/>
                <a:gd name="T32" fmla="*/ 54 w 74"/>
                <a:gd name="T33" fmla="*/ 86 h 110"/>
                <a:gd name="T34" fmla="*/ 60 w 74"/>
                <a:gd name="T35" fmla="*/ 92 h 110"/>
                <a:gd name="T36" fmla="*/ 64 w 74"/>
                <a:gd name="T37" fmla="*/ 88 h 110"/>
                <a:gd name="T38" fmla="*/ 64 w 74"/>
                <a:gd name="T39" fmla="*/ 94 h 110"/>
                <a:gd name="T40" fmla="*/ 64 w 74"/>
                <a:gd name="T41" fmla="*/ 98 h 110"/>
                <a:gd name="T42" fmla="*/ 68 w 74"/>
                <a:gd name="T43" fmla="*/ 100 h 110"/>
                <a:gd name="T44" fmla="*/ 74 w 74"/>
                <a:gd name="T45" fmla="*/ 106 h 110"/>
                <a:gd name="T46" fmla="*/ 72 w 74"/>
                <a:gd name="T47" fmla="*/ 110 h 110"/>
                <a:gd name="T48" fmla="*/ 68 w 74"/>
                <a:gd name="T49" fmla="*/ 106 h 110"/>
                <a:gd name="T50" fmla="*/ 60 w 74"/>
                <a:gd name="T51" fmla="*/ 98 h 110"/>
                <a:gd name="T52" fmla="*/ 50 w 74"/>
                <a:gd name="T53" fmla="*/ 90 h 110"/>
                <a:gd name="T54" fmla="*/ 48 w 74"/>
                <a:gd name="T55" fmla="*/ 96 h 110"/>
                <a:gd name="T56" fmla="*/ 44 w 74"/>
                <a:gd name="T57" fmla="*/ 100 h 110"/>
                <a:gd name="T58" fmla="*/ 38 w 74"/>
                <a:gd name="T59" fmla="*/ 90 h 110"/>
                <a:gd name="T60" fmla="*/ 30 w 74"/>
                <a:gd name="T61" fmla="*/ 90 h 110"/>
                <a:gd name="T62" fmla="*/ 22 w 74"/>
                <a:gd name="T63" fmla="*/ 90 h 110"/>
                <a:gd name="T64" fmla="*/ 16 w 74"/>
                <a:gd name="T65" fmla="*/ 84 h 110"/>
                <a:gd name="T66" fmla="*/ 20 w 74"/>
                <a:gd name="T67" fmla="*/ 76 h 110"/>
                <a:gd name="T68" fmla="*/ 16 w 74"/>
                <a:gd name="T69" fmla="*/ 72 h 110"/>
                <a:gd name="T70" fmla="*/ 12 w 74"/>
                <a:gd name="T71" fmla="*/ 74 h 110"/>
                <a:gd name="T72" fmla="*/ 2 w 74"/>
                <a:gd name="T73" fmla="*/ 70 h 110"/>
                <a:gd name="T74" fmla="*/ 0 w 74"/>
                <a:gd name="T75" fmla="*/ 52 h 110"/>
                <a:gd name="T76" fmla="*/ 4 w 74"/>
                <a:gd name="T77" fmla="*/ 4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 h="110">
                  <a:moveTo>
                    <a:pt x="4" y="46"/>
                  </a:moveTo>
                  <a:lnTo>
                    <a:pt x="8" y="38"/>
                  </a:lnTo>
                  <a:lnTo>
                    <a:pt x="8" y="30"/>
                  </a:lnTo>
                  <a:lnTo>
                    <a:pt x="6" y="20"/>
                  </a:lnTo>
                  <a:lnTo>
                    <a:pt x="4" y="12"/>
                  </a:lnTo>
                  <a:lnTo>
                    <a:pt x="6" y="4"/>
                  </a:lnTo>
                  <a:lnTo>
                    <a:pt x="8" y="2"/>
                  </a:lnTo>
                  <a:lnTo>
                    <a:pt x="10" y="0"/>
                  </a:lnTo>
                  <a:lnTo>
                    <a:pt x="12" y="2"/>
                  </a:lnTo>
                  <a:lnTo>
                    <a:pt x="14" y="6"/>
                  </a:lnTo>
                  <a:lnTo>
                    <a:pt x="16" y="10"/>
                  </a:lnTo>
                  <a:lnTo>
                    <a:pt x="20" y="10"/>
                  </a:lnTo>
                  <a:lnTo>
                    <a:pt x="22" y="10"/>
                  </a:lnTo>
                  <a:lnTo>
                    <a:pt x="24" y="8"/>
                  </a:lnTo>
                  <a:lnTo>
                    <a:pt x="28" y="4"/>
                  </a:lnTo>
                  <a:lnTo>
                    <a:pt x="28" y="8"/>
                  </a:lnTo>
                  <a:lnTo>
                    <a:pt x="30" y="12"/>
                  </a:lnTo>
                  <a:lnTo>
                    <a:pt x="32" y="18"/>
                  </a:lnTo>
                  <a:lnTo>
                    <a:pt x="34" y="22"/>
                  </a:lnTo>
                  <a:lnTo>
                    <a:pt x="36" y="30"/>
                  </a:lnTo>
                  <a:lnTo>
                    <a:pt x="36" y="36"/>
                  </a:lnTo>
                  <a:lnTo>
                    <a:pt x="36" y="44"/>
                  </a:lnTo>
                  <a:lnTo>
                    <a:pt x="32" y="48"/>
                  </a:lnTo>
                  <a:lnTo>
                    <a:pt x="28" y="54"/>
                  </a:lnTo>
                  <a:lnTo>
                    <a:pt x="26" y="62"/>
                  </a:lnTo>
                  <a:lnTo>
                    <a:pt x="28" y="70"/>
                  </a:lnTo>
                  <a:lnTo>
                    <a:pt x="32" y="76"/>
                  </a:lnTo>
                  <a:lnTo>
                    <a:pt x="36" y="82"/>
                  </a:lnTo>
                  <a:lnTo>
                    <a:pt x="40" y="86"/>
                  </a:lnTo>
                  <a:lnTo>
                    <a:pt x="40" y="84"/>
                  </a:lnTo>
                  <a:lnTo>
                    <a:pt x="42" y="80"/>
                  </a:lnTo>
                  <a:lnTo>
                    <a:pt x="46" y="80"/>
                  </a:lnTo>
                  <a:lnTo>
                    <a:pt x="50" y="82"/>
                  </a:lnTo>
                  <a:lnTo>
                    <a:pt x="54" y="86"/>
                  </a:lnTo>
                  <a:lnTo>
                    <a:pt x="56" y="90"/>
                  </a:lnTo>
                  <a:lnTo>
                    <a:pt x="60" y="92"/>
                  </a:lnTo>
                  <a:lnTo>
                    <a:pt x="62" y="90"/>
                  </a:lnTo>
                  <a:lnTo>
                    <a:pt x="64" y="88"/>
                  </a:lnTo>
                  <a:lnTo>
                    <a:pt x="66" y="90"/>
                  </a:lnTo>
                  <a:lnTo>
                    <a:pt x="64" y="94"/>
                  </a:lnTo>
                  <a:lnTo>
                    <a:pt x="64" y="96"/>
                  </a:lnTo>
                  <a:lnTo>
                    <a:pt x="64" y="98"/>
                  </a:lnTo>
                  <a:lnTo>
                    <a:pt x="66" y="96"/>
                  </a:lnTo>
                  <a:lnTo>
                    <a:pt x="68" y="100"/>
                  </a:lnTo>
                  <a:lnTo>
                    <a:pt x="74" y="102"/>
                  </a:lnTo>
                  <a:lnTo>
                    <a:pt x="74" y="106"/>
                  </a:lnTo>
                  <a:lnTo>
                    <a:pt x="74" y="110"/>
                  </a:lnTo>
                  <a:lnTo>
                    <a:pt x="72" y="110"/>
                  </a:lnTo>
                  <a:lnTo>
                    <a:pt x="70" y="108"/>
                  </a:lnTo>
                  <a:lnTo>
                    <a:pt x="68" y="106"/>
                  </a:lnTo>
                  <a:lnTo>
                    <a:pt x="64" y="100"/>
                  </a:lnTo>
                  <a:lnTo>
                    <a:pt x="60" y="98"/>
                  </a:lnTo>
                  <a:lnTo>
                    <a:pt x="54" y="94"/>
                  </a:lnTo>
                  <a:lnTo>
                    <a:pt x="50" y="90"/>
                  </a:lnTo>
                  <a:lnTo>
                    <a:pt x="48" y="92"/>
                  </a:lnTo>
                  <a:lnTo>
                    <a:pt x="48" y="96"/>
                  </a:lnTo>
                  <a:lnTo>
                    <a:pt x="50" y="100"/>
                  </a:lnTo>
                  <a:lnTo>
                    <a:pt x="44" y="100"/>
                  </a:lnTo>
                  <a:lnTo>
                    <a:pt x="42" y="94"/>
                  </a:lnTo>
                  <a:lnTo>
                    <a:pt x="38" y="90"/>
                  </a:lnTo>
                  <a:lnTo>
                    <a:pt x="34" y="88"/>
                  </a:lnTo>
                  <a:lnTo>
                    <a:pt x="30" y="90"/>
                  </a:lnTo>
                  <a:lnTo>
                    <a:pt x="26" y="92"/>
                  </a:lnTo>
                  <a:lnTo>
                    <a:pt x="22" y="90"/>
                  </a:lnTo>
                  <a:lnTo>
                    <a:pt x="20" y="88"/>
                  </a:lnTo>
                  <a:lnTo>
                    <a:pt x="16" y="84"/>
                  </a:lnTo>
                  <a:lnTo>
                    <a:pt x="18" y="80"/>
                  </a:lnTo>
                  <a:lnTo>
                    <a:pt x="20" y="76"/>
                  </a:lnTo>
                  <a:lnTo>
                    <a:pt x="20" y="72"/>
                  </a:lnTo>
                  <a:lnTo>
                    <a:pt x="16" y="72"/>
                  </a:lnTo>
                  <a:lnTo>
                    <a:pt x="14" y="74"/>
                  </a:lnTo>
                  <a:lnTo>
                    <a:pt x="12" y="74"/>
                  </a:lnTo>
                  <a:lnTo>
                    <a:pt x="6" y="72"/>
                  </a:lnTo>
                  <a:lnTo>
                    <a:pt x="2" y="70"/>
                  </a:lnTo>
                  <a:lnTo>
                    <a:pt x="0" y="66"/>
                  </a:lnTo>
                  <a:lnTo>
                    <a:pt x="0" y="52"/>
                  </a:lnTo>
                  <a:lnTo>
                    <a:pt x="2" y="46"/>
                  </a:lnTo>
                  <a:lnTo>
                    <a:pt x="4" y="4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1" name="Freeform 241"/>
            <p:cNvSpPr>
              <a:spLocks/>
            </p:cNvSpPr>
            <p:nvPr/>
          </p:nvSpPr>
          <p:spPr bwMode="auto">
            <a:xfrm>
              <a:off x="8174634" y="2443402"/>
              <a:ext cx="26769" cy="46846"/>
            </a:xfrm>
            <a:custGeom>
              <a:avLst/>
              <a:gdLst>
                <a:gd name="T0" fmla="*/ 22 w 24"/>
                <a:gd name="T1" fmla="*/ 28 h 42"/>
                <a:gd name="T2" fmla="*/ 14 w 24"/>
                <a:gd name="T3" fmla="*/ 28 h 42"/>
                <a:gd name="T4" fmla="*/ 14 w 24"/>
                <a:gd name="T5" fmla="*/ 36 h 42"/>
                <a:gd name="T6" fmla="*/ 18 w 24"/>
                <a:gd name="T7" fmla="*/ 40 h 42"/>
                <a:gd name="T8" fmla="*/ 18 w 24"/>
                <a:gd name="T9" fmla="*/ 42 h 42"/>
                <a:gd name="T10" fmla="*/ 14 w 24"/>
                <a:gd name="T11" fmla="*/ 42 h 42"/>
                <a:gd name="T12" fmla="*/ 12 w 24"/>
                <a:gd name="T13" fmla="*/ 42 h 42"/>
                <a:gd name="T14" fmla="*/ 10 w 24"/>
                <a:gd name="T15" fmla="*/ 42 h 42"/>
                <a:gd name="T16" fmla="*/ 10 w 24"/>
                <a:gd name="T17" fmla="*/ 38 h 42"/>
                <a:gd name="T18" fmla="*/ 12 w 24"/>
                <a:gd name="T19" fmla="*/ 36 h 42"/>
                <a:gd name="T20" fmla="*/ 12 w 24"/>
                <a:gd name="T21" fmla="*/ 32 h 42"/>
                <a:gd name="T22" fmla="*/ 8 w 24"/>
                <a:gd name="T23" fmla="*/ 32 h 42"/>
                <a:gd name="T24" fmla="*/ 6 w 24"/>
                <a:gd name="T25" fmla="*/ 30 h 42"/>
                <a:gd name="T26" fmla="*/ 2 w 24"/>
                <a:gd name="T27" fmla="*/ 24 h 42"/>
                <a:gd name="T28" fmla="*/ 2 w 24"/>
                <a:gd name="T29" fmla="*/ 22 h 42"/>
                <a:gd name="T30" fmla="*/ 10 w 24"/>
                <a:gd name="T31" fmla="*/ 22 h 42"/>
                <a:gd name="T32" fmla="*/ 12 w 24"/>
                <a:gd name="T33" fmla="*/ 20 h 42"/>
                <a:gd name="T34" fmla="*/ 14 w 24"/>
                <a:gd name="T35" fmla="*/ 18 h 42"/>
                <a:gd name="T36" fmla="*/ 12 w 24"/>
                <a:gd name="T37" fmla="*/ 14 h 42"/>
                <a:gd name="T38" fmla="*/ 6 w 24"/>
                <a:gd name="T39" fmla="*/ 10 h 42"/>
                <a:gd name="T40" fmla="*/ 2 w 24"/>
                <a:gd name="T41" fmla="*/ 6 h 42"/>
                <a:gd name="T42" fmla="*/ 0 w 24"/>
                <a:gd name="T43" fmla="*/ 2 h 42"/>
                <a:gd name="T44" fmla="*/ 4 w 24"/>
                <a:gd name="T45" fmla="*/ 0 h 42"/>
                <a:gd name="T46" fmla="*/ 12 w 24"/>
                <a:gd name="T47" fmla="*/ 0 h 42"/>
                <a:gd name="T48" fmla="*/ 16 w 24"/>
                <a:gd name="T49" fmla="*/ 2 h 42"/>
                <a:gd name="T50" fmla="*/ 16 w 24"/>
                <a:gd name="T51" fmla="*/ 8 h 42"/>
                <a:gd name="T52" fmla="*/ 20 w 24"/>
                <a:gd name="T53" fmla="*/ 8 h 42"/>
                <a:gd name="T54" fmla="*/ 20 w 24"/>
                <a:gd name="T55" fmla="*/ 16 h 42"/>
                <a:gd name="T56" fmla="*/ 24 w 24"/>
                <a:gd name="T57" fmla="*/ 22 h 42"/>
                <a:gd name="T58" fmla="*/ 22 w 24"/>
                <a:gd name="T59" fmla="*/ 2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42">
                  <a:moveTo>
                    <a:pt x="22" y="28"/>
                  </a:moveTo>
                  <a:lnTo>
                    <a:pt x="14" y="28"/>
                  </a:lnTo>
                  <a:lnTo>
                    <a:pt x="14" y="36"/>
                  </a:lnTo>
                  <a:lnTo>
                    <a:pt x="18" y="40"/>
                  </a:lnTo>
                  <a:lnTo>
                    <a:pt x="18" y="42"/>
                  </a:lnTo>
                  <a:lnTo>
                    <a:pt x="14" y="42"/>
                  </a:lnTo>
                  <a:lnTo>
                    <a:pt x="12" y="42"/>
                  </a:lnTo>
                  <a:lnTo>
                    <a:pt x="10" y="42"/>
                  </a:lnTo>
                  <a:lnTo>
                    <a:pt x="10" y="38"/>
                  </a:lnTo>
                  <a:lnTo>
                    <a:pt x="12" y="36"/>
                  </a:lnTo>
                  <a:lnTo>
                    <a:pt x="12" y="32"/>
                  </a:lnTo>
                  <a:lnTo>
                    <a:pt x="8" y="32"/>
                  </a:lnTo>
                  <a:lnTo>
                    <a:pt x="6" y="30"/>
                  </a:lnTo>
                  <a:lnTo>
                    <a:pt x="2" y="24"/>
                  </a:lnTo>
                  <a:lnTo>
                    <a:pt x="2" y="22"/>
                  </a:lnTo>
                  <a:lnTo>
                    <a:pt x="10" y="22"/>
                  </a:lnTo>
                  <a:lnTo>
                    <a:pt x="12" y="20"/>
                  </a:lnTo>
                  <a:lnTo>
                    <a:pt x="14" y="18"/>
                  </a:lnTo>
                  <a:lnTo>
                    <a:pt x="12" y="14"/>
                  </a:lnTo>
                  <a:lnTo>
                    <a:pt x="6" y="10"/>
                  </a:lnTo>
                  <a:lnTo>
                    <a:pt x="2" y="6"/>
                  </a:lnTo>
                  <a:lnTo>
                    <a:pt x="0" y="2"/>
                  </a:lnTo>
                  <a:lnTo>
                    <a:pt x="4" y="0"/>
                  </a:lnTo>
                  <a:lnTo>
                    <a:pt x="12" y="0"/>
                  </a:lnTo>
                  <a:lnTo>
                    <a:pt x="16" y="2"/>
                  </a:lnTo>
                  <a:lnTo>
                    <a:pt x="16" y="8"/>
                  </a:lnTo>
                  <a:lnTo>
                    <a:pt x="20" y="8"/>
                  </a:lnTo>
                  <a:lnTo>
                    <a:pt x="20" y="16"/>
                  </a:lnTo>
                  <a:lnTo>
                    <a:pt x="24" y="22"/>
                  </a:lnTo>
                  <a:lnTo>
                    <a:pt x="22" y="2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2" name="Freeform 242"/>
            <p:cNvSpPr>
              <a:spLocks/>
            </p:cNvSpPr>
            <p:nvPr/>
          </p:nvSpPr>
          <p:spPr bwMode="auto">
            <a:xfrm>
              <a:off x="8132248" y="2456787"/>
              <a:ext cx="24539" cy="31231"/>
            </a:xfrm>
            <a:custGeom>
              <a:avLst/>
              <a:gdLst>
                <a:gd name="T0" fmla="*/ 10 w 22"/>
                <a:gd name="T1" fmla="*/ 4 h 28"/>
                <a:gd name="T2" fmla="*/ 12 w 22"/>
                <a:gd name="T3" fmla="*/ 4 h 28"/>
                <a:gd name="T4" fmla="*/ 14 w 22"/>
                <a:gd name="T5" fmla="*/ 4 h 28"/>
                <a:gd name="T6" fmla="*/ 20 w 22"/>
                <a:gd name="T7" fmla="*/ 6 h 28"/>
                <a:gd name="T8" fmla="*/ 22 w 22"/>
                <a:gd name="T9" fmla="*/ 10 h 28"/>
                <a:gd name="T10" fmla="*/ 20 w 22"/>
                <a:gd name="T11" fmla="*/ 16 h 28"/>
                <a:gd name="T12" fmla="*/ 14 w 22"/>
                <a:gd name="T13" fmla="*/ 22 h 28"/>
                <a:gd name="T14" fmla="*/ 2 w 22"/>
                <a:gd name="T15" fmla="*/ 28 h 28"/>
                <a:gd name="T16" fmla="*/ 2 w 22"/>
                <a:gd name="T17" fmla="*/ 14 h 28"/>
                <a:gd name="T18" fmla="*/ 0 w 22"/>
                <a:gd name="T19" fmla="*/ 4 h 28"/>
                <a:gd name="T20" fmla="*/ 2 w 22"/>
                <a:gd name="T21" fmla="*/ 2 h 28"/>
                <a:gd name="T22" fmla="*/ 4 w 22"/>
                <a:gd name="T23" fmla="*/ 0 h 28"/>
                <a:gd name="T24" fmla="*/ 8 w 22"/>
                <a:gd name="T25" fmla="*/ 4 h 28"/>
                <a:gd name="T26" fmla="*/ 10 w 22"/>
                <a:gd name="T27" fmla="*/ 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8">
                  <a:moveTo>
                    <a:pt x="10" y="4"/>
                  </a:moveTo>
                  <a:lnTo>
                    <a:pt x="12" y="4"/>
                  </a:lnTo>
                  <a:lnTo>
                    <a:pt x="14" y="4"/>
                  </a:lnTo>
                  <a:lnTo>
                    <a:pt x="20" y="6"/>
                  </a:lnTo>
                  <a:lnTo>
                    <a:pt x="22" y="10"/>
                  </a:lnTo>
                  <a:lnTo>
                    <a:pt x="20" y="16"/>
                  </a:lnTo>
                  <a:lnTo>
                    <a:pt x="14" y="22"/>
                  </a:lnTo>
                  <a:lnTo>
                    <a:pt x="2" y="28"/>
                  </a:lnTo>
                  <a:lnTo>
                    <a:pt x="2" y="14"/>
                  </a:lnTo>
                  <a:lnTo>
                    <a:pt x="0" y="4"/>
                  </a:lnTo>
                  <a:lnTo>
                    <a:pt x="2" y="2"/>
                  </a:lnTo>
                  <a:lnTo>
                    <a:pt x="4" y="0"/>
                  </a:lnTo>
                  <a:lnTo>
                    <a:pt x="8" y="4"/>
                  </a:lnTo>
                  <a:lnTo>
                    <a:pt x="10"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3" name="Freeform 243"/>
            <p:cNvSpPr>
              <a:spLocks/>
            </p:cNvSpPr>
            <p:nvPr/>
          </p:nvSpPr>
          <p:spPr bwMode="auto">
            <a:xfrm>
              <a:off x="8730109" y="2807023"/>
              <a:ext cx="17847" cy="33462"/>
            </a:xfrm>
            <a:custGeom>
              <a:avLst/>
              <a:gdLst>
                <a:gd name="T0" fmla="*/ 16 w 16"/>
                <a:gd name="T1" fmla="*/ 18 h 30"/>
                <a:gd name="T2" fmla="*/ 16 w 16"/>
                <a:gd name="T3" fmla="*/ 24 h 30"/>
                <a:gd name="T4" fmla="*/ 14 w 16"/>
                <a:gd name="T5" fmla="*/ 28 h 30"/>
                <a:gd name="T6" fmla="*/ 12 w 16"/>
                <a:gd name="T7" fmla="*/ 30 h 30"/>
                <a:gd name="T8" fmla="*/ 10 w 16"/>
                <a:gd name="T9" fmla="*/ 30 h 30"/>
                <a:gd name="T10" fmla="*/ 8 w 16"/>
                <a:gd name="T11" fmla="*/ 30 h 30"/>
                <a:gd name="T12" fmla="*/ 6 w 16"/>
                <a:gd name="T13" fmla="*/ 26 h 30"/>
                <a:gd name="T14" fmla="*/ 4 w 16"/>
                <a:gd name="T15" fmla="*/ 18 h 30"/>
                <a:gd name="T16" fmla="*/ 2 w 16"/>
                <a:gd name="T17" fmla="*/ 12 h 30"/>
                <a:gd name="T18" fmla="*/ 0 w 16"/>
                <a:gd name="T19" fmla="*/ 6 h 30"/>
                <a:gd name="T20" fmla="*/ 0 w 16"/>
                <a:gd name="T21" fmla="*/ 0 h 30"/>
                <a:gd name="T22" fmla="*/ 8 w 16"/>
                <a:gd name="T23" fmla="*/ 12 h 30"/>
                <a:gd name="T24" fmla="*/ 10 w 16"/>
                <a:gd name="T25" fmla="*/ 18 h 30"/>
                <a:gd name="T26" fmla="*/ 14 w 16"/>
                <a:gd name="T27" fmla="*/ 18 h 30"/>
                <a:gd name="T28" fmla="*/ 16 w 16"/>
                <a:gd name="T29"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30">
                  <a:moveTo>
                    <a:pt x="16" y="18"/>
                  </a:moveTo>
                  <a:lnTo>
                    <a:pt x="16" y="24"/>
                  </a:lnTo>
                  <a:lnTo>
                    <a:pt x="14" y="28"/>
                  </a:lnTo>
                  <a:lnTo>
                    <a:pt x="12" y="30"/>
                  </a:lnTo>
                  <a:lnTo>
                    <a:pt x="10" y="30"/>
                  </a:lnTo>
                  <a:lnTo>
                    <a:pt x="8" y="30"/>
                  </a:lnTo>
                  <a:lnTo>
                    <a:pt x="6" y="26"/>
                  </a:lnTo>
                  <a:lnTo>
                    <a:pt x="4" y="18"/>
                  </a:lnTo>
                  <a:lnTo>
                    <a:pt x="2" y="12"/>
                  </a:lnTo>
                  <a:lnTo>
                    <a:pt x="0" y="6"/>
                  </a:lnTo>
                  <a:lnTo>
                    <a:pt x="0" y="0"/>
                  </a:lnTo>
                  <a:lnTo>
                    <a:pt x="8" y="12"/>
                  </a:lnTo>
                  <a:lnTo>
                    <a:pt x="10" y="18"/>
                  </a:lnTo>
                  <a:lnTo>
                    <a:pt x="14" y="18"/>
                  </a:lnTo>
                  <a:lnTo>
                    <a:pt x="16"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4" name="Freeform 244"/>
            <p:cNvSpPr>
              <a:spLocks/>
            </p:cNvSpPr>
            <p:nvPr/>
          </p:nvSpPr>
          <p:spPr bwMode="auto">
            <a:xfrm>
              <a:off x="8748778" y="2853869"/>
              <a:ext cx="24539" cy="17846"/>
            </a:xfrm>
            <a:custGeom>
              <a:avLst/>
              <a:gdLst>
                <a:gd name="T0" fmla="*/ 22 w 22"/>
                <a:gd name="T1" fmla="*/ 14 h 16"/>
                <a:gd name="T2" fmla="*/ 20 w 22"/>
                <a:gd name="T3" fmla="*/ 16 h 16"/>
                <a:gd name="T4" fmla="*/ 18 w 22"/>
                <a:gd name="T5" fmla="*/ 16 h 16"/>
                <a:gd name="T6" fmla="*/ 12 w 22"/>
                <a:gd name="T7" fmla="*/ 14 h 16"/>
                <a:gd name="T8" fmla="*/ 6 w 22"/>
                <a:gd name="T9" fmla="*/ 10 h 16"/>
                <a:gd name="T10" fmla="*/ 0 w 22"/>
                <a:gd name="T11" fmla="*/ 2 h 16"/>
                <a:gd name="T12" fmla="*/ 0 w 22"/>
                <a:gd name="T13" fmla="*/ 0 h 16"/>
                <a:gd name="T14" fmla="*/ 6 w 22"/>
                <a:gd name="T15" fmla="*/ 2 h 16"/>
                <a:gd name="T16" fmla="*/ 12 w 22"/>
                <a:gd name="T17" fmla="*/ 4 h 16"/>
                <a:gd name="T18" fmla="*/ 20 w 22"/>
                <a:gd name="T19" fmla="*/ 8 h 16"/>
                <a:gd name="T20" fmla="*/ 22 w 22"/>
                <a:gd name="T21"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6">
                  <a:moveTo>
                    <a:pt x="22" y="14"/>
                  </a:moveTo>
                  <a:lnTo>
                    <a:pt x="20" y="16"/>
                  </a:lnTo>
                  <a:lnTo>
                    <a:pt x="18" y="16"/>
                  </a:lnTo>
                  <a:lnTo>
                    <a:pt x="12" y="14"/>
                  </a:lnTo>
                  <a:lnTo>
                    <a:pt x="6" y="10"/>
                  </a:lnTo>
                  <a:lnTo>
                    <a:pt x="0" y="2"/>
                  </a:lnTo>
                  <a:lnTo>
                    <a:pt x="0" y="0"/>
                  </a:lnTo>
                  <a:lnTo>
                    <a:pt x="6" y="2"/>
                  </a:lnTo>
                  <a:lnTo>
                    <a:pt x="12" y="4"/>
                  </a:lnTo>
                  <a:lnTo>
                    <a:pt x="20" y="8"/>
                  </a:lnTo>
                  <a:lnTo>
                    <a:pt x="22" y="1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5" name="Freeform 245"/>
            <p:cNvSpPr>
              <a:spLocks/>
            </p:cNvSpPr>
            <p:nvPr/>
          </p:nvSpPr>
          <p:spPr bwMode="auto">
            <a:xfrm>
              <a:off x="8786703" y="2869485"/>
              <a:ext cx="15616" cy="26769"/>
            </a:xfrm>
            <a:custGeom>
              <a:avLst/>
              <a:gdLst>
                <a:gd name="T0" fmla="*/ 2 w 14"/>
                <a:gd name="T1" fmla="*/ 0 h 24"/>
                <a:gd name="T2" fmla="*/ 6 w 14"/>
                <a:gd name="T3" fmla="*/ 6 h 24"/>
                <a:gd name="T4" fmla="*/ 10 w 14"/>
                <a:gd name="T5" fmla="*/ 12 h 24"/>
                <a:gd name="T6" fmla="*/ 12 w 14"/>
                <a:gd name="T7" fmla="*/ 18 h 24"/>
                <a:gd name="T8" fmla="*/ 14 w 14"/>
                <a:gd name="T9" fmla="*/ 24 h 24"/>
                <a:gd name="T10" fmla="*/ 12 w 14"/>
                <a:gd name="T11" fmla="*/ 24 h 24"/>
                <a:gd name="T12" fmla="*/ 8 w 14"/>
                <a:gd name="T13" fmla="*/ 22 h 24"/>
                <a:gd name="T14" fmla="*/ 2 w 14"/>
                <a:gd name="T15" fmla="*/ 16 h 24"/>
                <a:gd name="T16" fmla="*/ 0 w 14"/>
                <a:gd name="T17" fmla="*/ 12 h 24"/>
                <a:gd name="T18" fmla="*/ 0 w 14"/>
                <a:gd name="T19" fmla="*/ 8 h 24"/>
                <a:gd name="T20" fmla="*/ 0 w 14"/>
                <a:gd name="T21" fmla="*/ 2 h 24"/>
                <a:gd name="T22" fmla="*/ 4 w 14"/>
                <a:gd name="T23" fmla="*/ 2 h 24"/>
                <a:gd name="T24" fmla="*/ 2 w 14"/>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4">
                  <a:moveTo>
                    <a:pt x="2" y="0"/>
                  </a:moveTo>
                  <a:lnTo>
                    <a:pt x="6" y="6"/>
                  </a:lnTo>
                  <a:lnTo>
                    <a:pt x="10" y="12"/>
                  </a:lnTo>
                  <a:lnTo>
                    <a:pt x="12" y="18"/>
                  </a:lnTo>
                  <a:lnTo>
                    <a:pt x="14" y="24"/>
                  </a:lnTo>
                  <a:lnTo>
                    <a:pt x="12" y="24"/>
                  </a:lnTo>
                  <a:lnTo>
                    <a:pt x="8" y="22"/>
                  </a:lnTo>
                  <a:lnTo>
                    <a:pt x="2" y="16"/>
                  </a:lnTo>
                  <a:lnTo>
                    <a:pt x="0" y="12"/>
                  </a:lnTo>
                  <a:lnTo>
                    <a:pt x="0" y="8"/>
                  </a:lnTo>
                  <a:lnTo>
                    <a:pt x="0" y="2"/>
                  </a:lnTo>
                  <a:lnTo>
                    <a:pt x="4" y="2"/>
                  </a:lnTo>
                  <a:lnTo>
                    <a:pt x="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6" name="Freeform 246"/>
            <p:cNvSpPr>
              <a:spLocks/>
            </p:cNvSpPr>
            <p:nvPr/>
          </p:nvSpPr>
          <p:spPr bwMode="auto">
            <a:xfrm>
              <a:off x="8795625" y="2909640"/>
              <a:ext cx="20078" cy="11154"/>
            </a:xfrm>
            <a:custGeom>
              <a:avLst/>
              <a:gdLst>
                <a:gd name="T0" fmla="*/ 18 w 18"/>
                <a:gd name="T1" fmla="*/ 10 h 10"/>
                <a:gd name="T2" fmla="*/ 10 w 18"/>
                <a:gd name="T3" fmla="*/ 10 h 10"/>
                <a:gd name="T4" fmla="*/ 4 w 18"/>
                <a:gd name="T5" fmla="*/ 8 h 10"/>
                <a:gd name="T6" fmla="*/ 0 w 18"/>
                <a:gd name="T7" fmla="*/ 2 h 10"/>
                <a:gd name="T8" fmla="*/ 0 w 18"/>
                <a:gd name="T9" fmla="*/ 0 h 10"/>
                <a:gd name="T10" fmla="*/ 6 w 18"/>
                <a:gd name="T11" fmla="*/ 0 h 10"/>
                <a:gd name="T12" fmla="*/ 12 w 18"/>
                <a:gd name="T13" fmla="*/ 4 h 10"/>
                <a:gd name="T14" fmla="*/ 16 w 18"/>
                <a:gd name="T15" fmla="*/ 6 h 10"/>
                <a:gd name="T16" fmla="*/ 18 w 18"/>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0">
                  <a:moveTo>
                    <a:pt x="18" y="10"/>
                  </a:moveTo>
                  <a:lnTo>
                    <a:pt x="10" y="10"/>
                  </a:lnTo>
                  <a:lnTo>
                    <a:pt x="4" y="8"/>
                  </a:lnTo>
                  <a:lnTo>
                    <a:pt x="0" y="2"/>
                  </a:lnTo>
                  <a:lnTo>
                    <a:pt x="0" y="0"/>
                  </a:lnTo>
                  <a:lnTo>
                    <a:pt x="6" y="0"/>
                  </a:lnTo>
                  <a:lnTo>
                    <a:pt x="12" y="4"/>
                  </a:lnTo>
                  <a:lnTo>
                    <a:pt x="16" y="6"/>
                  </a:lnTo>
                  <a:lnTo>
                    <a:pt x="18" y="1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7" name="Freeform 247"/>
            <p:cNvSpPr>
              <a:spLocks/>
            </p:cNvSpPr>
            <p:nvPr/>
          </p:nvSpPr>
          <p:spPr bwMode="auto">
            <a:xfrm>
              <a:off x="8759110" y="2856100"/>
              <a:ext cx="26769" cy="22308"/>
            </a:xfrm>
            <a:custGeom>
              <a:avLst/>
              <a:gdLst>
                <a:gd name="T0" fmla="*/ 6 w 24"/>
                <a:gd name="T1" fmla="*/ 0 h 20"/>
                <a:gd name="T2" fmla="*/ 6 w 24"/>
                <a:gd name="T3" fmla="*/ 2 h 20"/>
                <a:gd name="T4" fmla="*/ 8 w 24"/>
                <a:gd name="T5" fmla="*/ 4 h 20"/>
                <a:gd name="T6" fmla="*/ 14 w 24"/>
                <a:gd name="T7" fmla="*/ 8 h 20"/>
                <a:gd name="T8" fmla="*/ 20 w 24"/>
                <a:gd name="T9" fmla="*/ 12 h 20"/>
                <a:gd name="T10" fmla="*/ 24 w 24"/>
                <a:gd name="T11" fmla="*/ 14 h 20"/>
                <a:gd name="T12" fmla="*/ 24 w 24"/>
                <a:gd name="T13" fmla="*/ 16 h 20"/>
                <a:gd name="T14" fmla="*/ 22 w 24"/>
                <a:gd name="T15" fmla="*/ 20 h 20"/>
                <a:gd name="T16" fmla="*/ 20 w 24"/>
                <a:gd name="T17" fmla="*/ 20 h 20"/>
                <a:gd name="T18" fmla="*/ 16 w 24"/>
                <a:gd name="T19" fmla="*/ 18 h 20"/>
                <a:gd name="T20" fmla="*/ 14 w 24"/>
                <a:gd name="T21" fmla="*/ 14 h 20"/>
                <a:gd name="T22" fmla="*/ 10 w 24"/>
                <a:gd name="T23" fmla="*/ 14 h 20"/>
                <a:gd name="T24" fmla="*/ 10 w 24"/>
                <a:gd name="T25" fmla="*/ 12 h 20"/>
                <a:gd name="T26" fmla="*/ 8 w 24"/>
                <a:gd name="T27" fmla="*/ 8 h 20"/>
                <a:gd name="T28" fmla="*/ 6 w 24"/>
                <a:gd name="T29" fmla="*/ 8 h 20"/>
                <a:gd name="T30" fmla="*/ 6 w 24"/>
                <a:gd name="T31" fmla="*/ 4 h 20"/>
                <a:gd name="T32" fmla="*/ 0 w 24"/>
                <a:gd name="T33" fmla="*/ 4 h 20"/>
                <a:gd name="T34" fmla="*/ 0 w 24"/>
                <a:gd name="T35" fmla="*/ 0 h 20"/>
                <a:gd name="T36" fmla="*/ 6 w 24"/>
                <a:gd name="T3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20">
                  <a:moveTo>
                    <a:pt x="6" y="0"/>
                  </a:moveTo>
                  <a:lnTo>
                    <a:pt x="6" y="2"/>
                  </a:lnTo>
                  <a:lnTo>
                    <a:pt x="8" y="4"/>
                  </a:lnTo>
                  <a:lnTo>
                    <a:pt x="14" y="8"/>
                  </a:lnTo>
                  <a:lnTo>
                    <a:pt x="20" y="12"/>
                  </a:lnTo>
                  <a:lnTo>
                    <a:pt x="24" y="14"/>
                  </a:lnTo>
                  <a:lnTo>
                    <a:pt x="24" y="16"/>
                  </a:lnTo>
                  <a:lnTo>
                    <a:pt x="22" y="20"/>
                  </a:lnTo>
                  <a:lnTo>
                    <a:pt x="20" y="20"/>
                  </a:lnTo>
                  <a:lnTo>
                    <a:pt x="16" y="18"/>
                  </a:lnTo>
                  <a:lnTo>
                    <a:pt x="14" y="14"/>
                  </a:lnTo>
                  <a:lnTo>
                    <a:pt x="10" y="14"/>
                  </a:lnTo>
                  <a:lnTo>
                    <a:pt x="10" y="12"/>
                  </a:lnTo>
                  <a:lnTo>
                    <a:pt x="8" y="8"/>
                  </a:lnTo>
                  <a:lnTo>
                    <a:pt x="6" y="8"/>
                  </a:lnTo>
                  <a:lnTo>
                    <a:pt x="6" y="4"/>
                  </a:lnTo>
                  <a:lnTo>
                    <a:pt x="0" y="4"/>
                  </a:lnTo>
                  <a:lnTo>
                    <a:pt x="0" y="0"/>
                  </a:lnTo>
                  <a:lnTo>
                    <a:pt x="6"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8" name="Freeform 248"/>
            <p:cNvSpPr>
              <a:spLocks/>
            </p:cNvSpPr>
            <p:nvPr/>
          </p:nvSpPr>
          <p:spPr bwMode="auto">
            <a:xfrm>
              <a:off x="8835781" y="3023410"/>
              <a:ext cx="13385" cy="13385"/>
            </a:xfrm>
            <a:custGeom>
              <a:avLst/>
              <a:gdLst>
                <a:gd name="T0" fmla="*/ 12 w 12"/>
                <a:gd name="T1" fmla="*/ 8 h 12"/>
                <a:gd name="T2" fmla="*/ 10 w 12"/>
                <a:gd name="T3" fmla="*/ 10 h 12"/>
                <a:gd name="T4" fmla="*/ 8 w 12"/>
                <a:gd name="T5" fmla="*/ 12 h 12"/>
                <a:gd name="T6" fmla="*/ 4 w 12"/>
                <a:gd name="T7" fmla="*/ 12 h 12"/>
                <a:gd name="T8" fmla="*/ 2 w 12"/>
                <a:gd name="T9" fmla="*/ 8 h 12"/>
                <a:gd name="T10" fmla="*/ 0 w 12"/>
                <a:gd name="T11" fmla="*/ 0 h 12"/>
                <a:gd name="T12" fmla="*/ 2 w 12"/>
                <a:gd name="T13" fmla="*/ 0 h 12"/>
                <a:gd name="T14" fmla="*/ 6 w 12"/>
                <a:gd name="T15" fmla="*/ 2 h 12"/>
                <a:gd name="T16" fmla="*/ 10 w 12"/>
                <a:gd name="T17" fmla="*/ 6 h 12"/>
                <a:gd name="T18" fmla="*/ 12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12" y="8"/>
                  </a:moveTo>
                  <a:lnTo>
                    <a:pt x="10" y="10"/>
                  </a:lnTo>
                  <a:lnTo>
                    <a:pt x="8" y="12"/>
                  </a:lnTo>
                  <a:lnTo>
                    <a:pt x="4" y="12"/>
                  </a:lnTo>
                  <a:lnTo>
                    <a:pt x="2" y="8"/>
                  </a:lnTo>
                  <a:lnTo>
                    <a:pt x="0" y="0"/>
                  </a:lnTo>
                  <a:lnTo>
                    <a:pt x="2" y="0"/>
                  </a:lnTo>
                  <a:lnTo>
                    <a:pt x="6" y="2"/>
                  </a:lnTo>
                  <a:lnTo>
                    <a:pt x="10" y="6"/>
                  </a:lnTo>
                  <a:lnTo>
                    <a:pt x="12"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39" name="Freeform 251"/>
            <p:cNvSpPr>
              <a:spLocks/>
            </p:cNvSpPr>
            <p:nvPr/>
          </p:nvSpPr>
          <p:spPr bwMode="auto">
            <a:xfrm>
              <a:off x="8092094" y="2662021"/>
              <a:ext cx="111542" cy="151694"/>
            </a:xfrm>
            <a:custGeom>
              <a:avLst/>
              <a:gdLst>
                <a:gd name="T0" fmla="*/ 12 w 100"/>
                <a:gd name="T1" fmla="*/ 28 h 136"/>
                <a:gd name="T2" fmla="*/ 18 w 100"/>
                <a:gd name="T3" fmla="*/ 22 h 136"/>
                <a:gd name="T4" fmla="*/ 28 w 100"/>
                <a:gd name="T5" fmla="*/ 10 h 136"/>
                <a:gd name="T6" fmla="*/ 34 w 100"/>
                <a:gd name="T7" fmla="*/ 6 h 136"/>
                <a:gd name="T8" fmla="*/ 38 w 100"/>
                <a:gd name="T9" fmla="*/ 8 h 136"/>
                <a:gd name="T10" fmla="*/ 60 w 100"/>
                <a:gd name="T11" fmla="*/ 12 h 136"/>
                <a:gd name="T12" fmla="*/ 84 w 100"/>
                <a:gd name="T13" fmla="*/ 12 h 136"/>
                <a:gd name="T14" fmla="*/ 90 w 100"/>
                <a:gd name="T15" fmla="*/ 8 h 136"/>
                <a:gd name="T16" fmla="*/ 100 w 100"/>
                <a:gd name="T17" fmla="*/ 0 h 136"/>
                <a:gd name="T18" fmla="*/ 90 w 100"/>
                <a:gd name="T19" fmla="*/ 16 h 136"/>
                <a:gd name="T20" fmla="*/ 82 w 100"/>
                <a:gd name="T21" fmla="*/ 24 h 136"/>
                <a:gd name="T22" fmla="*/ 70 w 100"/>
                <a:gd name="T23" fmla="*/ 24 h 136"/>
                <a:gd name="T24" fmla="*/ 26 w 100"/>
                <a:gd name="T25" fmla="*/ 22 h 136"/>
                <a:gd name="T26" fmla="*/ 22 w 100"/>
                <a:gd name="T27" fmla="*/ 26 h 136"/>
                <a:gd name="T28" fmla="*/ 22 w 100"/>
                <a:gd name="T29" fmla="*/ 38 h 136"/>
                <a:gd name="T30" fmla="*/ 28 w 100"/>
                <a:gd name="T31" fmla="*/ 52 h 136"/>
                <a:gd name="T32" fmla="*/ 34 w 100"/>
                <a:gd name="T33" fmla="*/ 54 h 136"/>
                <a:gd name="T34" fmla="*/ 40 w 100"/>
                <a:gd name="T35" fmla="*/ 50 h 136"/>
                <a:gd name="T36" fmla="*/ 54 w 100"/>
                <a:gd name="T37" fmla="*/ 44 h 136"/>
                <a:gd name="T38" fmla="*/ 68 w 100"/>
                <a:gd name="T39" fmla="*/ 40 h 136"/>
                <a:gd name="T40" fmla="*/ 72 w 100"/>
                <a:gd name="T41" fmla="*/ 42 h 136"/>
                <a:gd name="T42" fmla="*/ 62 w 100"/>
                <a:gd name="T43" fmla="*/ 48 h 136"/>
                <a:gd name="T44" fmla="*/ 50 w 100"/>
                <a:gd name="T45" fmla="*/ 56 h 136"/>
                <a:gd name="T46" fmla="*/ 44 w 100"/>
                <a:gd name="T47" fmla="*/ 66 h 136"/>
                <a:gd name="T48" fmla="*/ 48 w 100"/>
                <a:gd name="T49" fmla="*/ 76 h 136"/>
                <a:gd name="T50" fmla="*/ 54 w 100"/>
                <a:gd name="T51" fmla="*/ 98 h 136"/>
                <a:gd name="T52" fmla="*/ 60 w 100"/>
                <a:gd name="T53" fmla="*/ 104 h 136"/>
                <a:gd name="T54" fmla="*/ 64 w 100"/>
                <a:gd name="T55" fmla="*/ 106 h 136"/>
                <a:gd name="T56" fmla="*/ 54 w 100"/>
                <a:gd name="T57" fmla="*/ 114 h 136"/>
                <a:gd name="T58" fmla="*/ 44 w 100"/>
                <a:gd name="T59" fmla="*/ 118 h 136"/>
                <a:gd name="T60" fmla="*/ 32 w 100"/>
                <a:gd name="T61" fmla="*/ 88 h 136"/>
                <a:gd name="T62" fmla="*/ 32 w 100"/>
                <a:gd name="T63" fmla="*/ 78 h 136"/>
                <a:gd name="T64" fmla="*/ 24 w 100"/>
                <a:gd name="T65" fmla="*/ 78 h 136"/>
                <a:gd name="T66" fmla="*/ 22 w 100"/>
                <a:gd name="T67" fmla="*/ 120 h 136"/>
                <a:gd name="T68" fmla="*/ 18 w 100"/>
                <a:gd name="T69" fmla="*/ 132 h 136"/>
                <a:gd name="T70" fmla="*/ 8 w 100"/>
                <a:gd name="T71" fmla="*/ 136 h 136"/>
                <a:gd name="T72" fmla="*/ 6 w 100"/>
                <a:gd name="T73" fmla="*/ 130 h 136"/>
                <a:gd name="T74" fmla="*/ 6 w 100"/>
                <a:gd name="T75" fmla="*/ 116 h 136"/>
                <a:gd name="T76" fmla="*/ 10 w 100"/>
                <a:gd name="T77" fmla="*/ 102 h 136"/>
                <a:gd name="T78" fmla="*/ 4 w 100"/>
                <a:gd name="T79" fmla="*/ 94 h 136"/>
                <a:gd name="T80" fmla="*/ 0 w 100"/>
                <a:gd name="T81" fmla="*/ 90 h 136"/>
                <a:gd name="T82" fmla="*/ 4 w 100"/>
                <a:gd name="T83" fmla="*/ 66 h 136"/>
                <a:gd name="T84" fmla="*/ 12 w 100"/>
                <a:gd name="T85" fmla="*/ 4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 h="136">
                  <a:moveTo>
                    <a:pt x="12" y="46"/>
                  </a:moveTo>
                  <a:lnTo>
                    <a:pt x="12" y="28"/>
                  </a:lnTo>
                  <a:lnTo>
                    <a:pt x="16" y="26"/>
                  </a:lnTo>
                  <a:lnTo>
                    <a:pt x="18" y="22"/>
                  </a:lnTo>
                  <a:lnTo>
                    <a:pt x="24" y="14"/>
                  </a:lnTo>
                  <a:lnTo>
                    <a:pt x="28" y="10"/>
                  </a:lnTo>
                  <a:lnTo>
                    <a:pt x="32" y="8"/>
                  </a:lnTo>
                  <a:lnTo>
                    <a:pt x="34" y="6"/>
                  </a:lnTo>
                  <a:lnTo>
                    <a:pt x="36" y="6"/>
                  </a:lnTo>
                  <a:lnTo>
                    <a:pt x="38" y="8"/>
                  </a:lnTo>
                  <a:lnTo>
                    <a:pt x="42" y="10"/>
                  </a:lnTo>
                  <a:lnTo>
                    <a:pt x="60" y="12"/>
                  </a:lnTo>
                  <a:lnTo>
                    <a:pt x="80" y="14"/>
                  </a:lnTo>
                  <a:lnTo>
                    <a:pt x="84" y="12"/>
                  </a:lnTo>
                  <a:lnTo>
                    <a:pt x="88" y="12"/>
                  </a:lnTo>
                  <a:lnTo>
                    <a:pt x="90" y="8"/>
                  </a:lnTo>
                  <a:lnTo>
                    <a:pt x="94" y="2"/>
                  </a:lnTo>
                  <a:lnTo>
                    <a:pt x="100" y="0"/>
                  </a:lnTo>
                  <a:lnTo>
                    <a:pt x="100" y="6"/>
                  </a:lnTo>
                  <a:lnTo>
                    <a:pt x="90" y="16"/>
                  </a:lnTo>
                  <a:lnTo>
                    <a:pt x="86" y="22"/>
                  </a:lnTo>
                  <a:lnTo>
                    <a:pt x="82" y="24"/>
                  </a:lnTo>
                  <a:lnTo>
                    <a:pt x="76" y="24"/>
                  </a:lnTo>
                  <a:lnTo>
                    <a:pt x="70" y="24"/>
                  </a:lnTo>
                  <a:lnTo>
                    <a:pt x="64" y="22"/>
                  </a:lnTo>
                  <a:lnTo>
                    <a:pt x="26" y="22"/>
                  </a:lnTo>
                  <a:lnTo>
                    <a:pt x="22" y="24"/>
                  </a:lnTo>
                  <a:lnTo>
                    <a:pt x="22" y="26"/>
                  </a:lnTo>
                  <a:lnTo>
                    <a:pt x="20" y="34"/>
                  </a:lnTo>
                  <a:lnTo>
                    <a:pt x="22" y="38"/>
                  </a:lnTo>
                  <a:lnTo>
                    <a:pt x="24" y="46"/>
                  </a:lnTo>
                  <a:lnTo>
                    <a:pt x="28" y="52"/>
                  </a:lnTo>
                  <a:lnTo>
                    <a:pt x="32" y="54"/>
                  </a:lnTo>
                  <a:lnTo>
                    <a:pt x="34" y="54"/>
                  </a:lnTo>
                  <a:lnTo>
                    <a:pt x="36" y="52"/>
                  </a:lnTo>
                  <a:lnTo>
                    <a:pt x="40" y="50"/>
                  </a:lnTo>
                  <a:lnTo>
                    <a:pt x="46" y="46"/>
                  </a:lnTo>
                  <a:lnTo>
                    <a:pt x="54" y="44"/>
                  </a:lnTo>
                  <a:lnTo>
                    <a:pt x="62" y="42"/>
                  </a:lnTo>
                  <a:lnTo>
                    <a:pt x="68" y="40"/>
                  </a:lnTo>
                  <a:lnTo>
                    <a:pt x="74" y="40"/>
                  </a:lnTo>
                  <a:lnTo>
                    <a:pt x="72" y="42"/>
                  </a:lnTo>
                  <a:lnTo>
                    <a:pt x="68" y="44"/>
                  </a:lnTo>
                  <a:lnTo>
                    <a:pt x="62" y="48"/>
                  </a:lnTo>
                  <a:lnTo>
                    <a:pt x="56" y="50"/>
                  </a:lnTo>
                  <a:lnTo>
                    <a:pt x="50" y="56"/>
                  </a:lnTo>
                  <a:lnTo>
                    <a:pt x="42" y="66"/>
                  </a:lnTo>
                  <a:lnTo>
                    <a:pt x="44" y="66"/>
                  </a:lnTo>
                  <a:lnTo>
                    <a:pt x="46" y="70"/>
                  </a:lnTo>
                  <a:lnTo>
                    <a:pt x="48" y="76"/>
                  </a:lnTo>
                  <a:lnTo>
                    <a:pt x="54" y="84"/>
                  </a:lnTo>
                  <a:lnTo>
                    <a:pt x="54" y="98"/>
                  </a:lnTo>
                  <a:lnTo>
                    <a:pt x="56" y="102"/>
                  </a:lnTo>
                  <a:lnTo>
                    <a:pt x="60" y="104"/>
                  </a:lnTo>
                  <a:lnTo>
                    <a:pt x="64" y="104"/>
                  </a:lnTo>
                  <a:lnTo>
                    <a:pt x="64" y="106"/>
                  </a:lnTo>
                  <a:lnTo>
                    <a:pt x="60" y="110"/>
                  </a:lnTo>
                  <a:lnTo>
                    <a:pt x="54" y="114"/>
                  </a:lnTo>
                  <a:lnTo>
                    <a:pt x="50" y="118"/>
                  </a:lnTo>
                  <a:lnTo>
                    <a:pt x="44" y="118"/>
                  </a:lnTo>
                  <a:lnTo>
                    <a:pt x="32" y="92"/>
                  </a:lnTo>
                  <a:lnTo>
                    <a:pt x="32" y="88"/>
                  </a:lnTo>
                  <a:lnTo>
                    <a:pt x="34" y="84"/>
                  </a:lnTo>
                  <a:lnTo>
                    <a:pt x="32" y="78"/>
                  </a:lnTo>
                  <a:lnTo>
                    <a:pt x="28" y="80"/>
                  </a:lnTo>
                  <a:lnTo>
                    <a:pt x="24" y="78"/>
                  </a:lnTo>
                  <a:lnTo>
                    <a:pt x="22" y="106"/>
                  </a:lnTo>
                  <a:lnTo>
                    <a:pt x="22" y="120"/>
                  </a:lnTo>
                  <a:lnTo>
                    <a:pt x="20" y="126"/>
                  </a:lnTo>
                  <a:lnTo>
                    <a:pt x="18" y="132"/>
                  </a:lnTo>
                  <a:lnTo>
                    <a:pt x="14" y="134"/>
                  </a:lnTo>
                  <a:lnTo>
                    <a:pt x="8" y="136"/>
                  </a:lnTo>
                  <a:lnTo>
                    <a:pt x="6" y="134"/>
                  </a:lnTo>
                  <a:lnTo>
                    <a:pt x="6" y="130"/>
                  </a:lnTo>
                  <a:lnTo>
                    <a:pt x="6" y="120"/>
                  </a:lnTo>
                  <a:lnTo>
                    <a:pt x="6" y="116"/>
                  </a:lnTo>
                  <a:lnTo>
                    <a:pt x="8" y="110"/>
                  </a:lnTo>
                  <a:lnTo>
                    <a:pt x="10" y="102"/>
                  </a:lnTo>
                  <a:lnTo>
                    <a:pt x="10" y="94"/>
                  </a:lnTo>
                  <a:lnTo>
                    <a:pt x="4" y="94"/>
                  </a:lnTo>
                  <a:lnTo>
                    <a:pt x="0" y="92"/>
                  </a:lnTo>
                  <a:lnTo>
                    <a:pt x="0" y="90"/>
                  </a:lnTo>
                  <a:lnTo>
                    <a:pt x="0" y="78"/>
                  </a:lnTo>
                  <a:lnTo>
                    <a:pt x="4" y="66"/>
                  </a:lnTo>
                  <a:lnTo>
                    <a:pt x="8" y="54"/>
                  </a:lnTo>
                  <a:lnTo>
                    <a:pt x="12" y="44"/>
                  </a:lnTo>
                  <a:lnTo>
                    <a:pt x="12" y="4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0" name="Freeform 252"/>
            <p:cNvSpPr>
              <a:spLocks/>
            </p:cNvSpPr>
            <p:nvPr/>
          </p:nvSpPr>
          <p:spPr bwMode="auto">
            <a:xfrm>
              <a:off x="7929244" y="2552711"/>
              <a:ext cx="169542" cy="124925"/>
            </a:xfrm>
            <a:custGeom>
              <a:avLst/>
              <a:gdLst>
                <a:gd name="T0" fmla="*/ 68 w 152"/>
                <a:gd name="T1" fmla="*/ 62 h 112"/>
                <a:gd name="T2" fmla="*/ 68 w 152"/>
                <a:gd name="T3" fmla="*/ 58 h 112"/>
                <a:gd name="T4" fmla="*/ 70 w 152"/>
                <a:gd name="T5" fmla="*/ 56 h 112"/>
                <a:gd name="T6" fmla="*/ 74 w 152"/>
                <a:gd name="T7" fmla="*/ 54 h 112"/>
                <a:gd name="T8" fmla="*/ 70 w 152"/>
                <a:gd name="T9" fmla="*/ 48 h 112"/>
                <a:gd name="T10" fmla="*/ 76 w 152"/>
                <a:gd name="T11" fmla="*/ 42 h 112"/>
                <a:gd name="T12" fmla="*/ 86 w 152"/>
                <a:gd name="T13" fmla="*/ 40 h 112"/>
                <a:gd name="T14" fmla="*/ 92 w 152"/>
                <a:gd name="T15" fmla="*/ 26 h 112"/>
                <a:gd name="T16" fmla="*/ 106 w 152"/>
                <a:gd name="T17" fmla="*/ 4 h 112"/>
                <a:gd name="T18" fmla="*/ 114 w 152"/>
                <a:gd name="T19" fmla="*/ 0 h 112"/>
                <a:gd name="T20" fmla="*/ 122 w 152"/>
                <a:gd name="T21" fmla="*/ 8 h 112"/>
                <a:gd name="T22" fmla="*/ 124 w 152"/>
                <a:gd name="T23" fmla="*/ 20 h 112"/>
                <a:gd name="T24" fmla="*/ 138 w 152"/>
                <a:gd name="T25" fmla="*/ 26 h 112"/>
                <a:gd name="T26" fmla="*/ 152 w 152"/>
                <a:gd name="T27" fmla="*/ 28 h 112"/>
                <a:gd name="T28" fmla="*/ 150 w 152"/>
                <a:gd name="T29" fmla="*/ 34 h 112"/>
                <a:gd name="T30" fmla="*/ 140 w 152"/>
                <a:gd name="T31" fmla="*/ 36 h 112"/>
                <a:gd name="T32" fmla="*/ 132 w 152"/>
                <a:gd name="T33" fmla="*/ 38 h 112"/>
                <a:gd name="T34" fmla="*/ 138 w 152"/>
                <a:gd name="T35" fmla="*/ 44 h 112"/>
                <a:gd name="T36" fmla="*/ 132 w 152"/>
                <a:gd name="T37" fmla="*/ 48 h 112"/>
                <a:gd name="T38" fmla="*/ 122 w 152"/>
                <a:gd name="T39" fmla="*/ 60 h 112"/>
                <a:gd name="T40" fmla="*/ 106 w 152"/>
                <a:gd name="T41" fmla="*/ 56 h 112"/>
                <a:gd name="T42" fmla="*/ 94 w 152"/>
                <a:gd name="T43" fmla="*/ 56 h 112"/>
                <a:gd name="T44" fmla="*/ 82 w 152"/>
                <a:gd name="T45" fmla="*/ 64 h 112"/>
                <a:gd name="T46" fmla="*/ 74 w 152"/>
                <a:gd name="T47" fmla="*/ 82 h 112"/>
                <a:gd name="T48" fmla="*/ 70 w 152"/>
                <a:gd name="T49" fmla="*/ 104 h 112"/>
                <a:gd name="T50" fmla="*/ 64 w 152"/>
                <a:gd name="T51" fmla="*/ 108 h 112"/>
                <a:gd name="T52" fmla="*/ 56 w 152"/>
                <a:gd name="T53" fmla="*/ 104 h 112"/>
                <a:gd name="T54" fmla="*/ 48 w 152"/>
                <a:gd name="T55" fmla="*/ 98 h 112"/>
                <a:gd name="T56" fmla="*/ 42 w 152"/>
                <a:gd name="T57" fmla="*/ 100 h 112"/>
                <a:gd name="T58" fmla="*/ 28 w 152"/>
                <a:gd name="T59" fmla="*/ 108 h 112"/>
                <a:gd name="T60" fmla="*/ 20 w 152"/>
                <a:gd name="T61" fmla="*/ 112 h 112"/>
                <a:gd name="T62" fmla="*/ 8 w 152"/>
                <a:gd name="T63" fmla="*/ 108 h 112"/>
                <a:gd name="T64" fmla="*/ 0 w 152"/>
                <a:gd name="T65" fmla="*/ 104 h 112"/>
                <a:gd name="T66" fmla="*/ 0 w 152"/>
                <a:gd name="T67" fmla="*/ 92 h 112"/>
                <a:gd name="T68" fmla="*/ 0 w 152"/>
                <a:gd name="T69" fmla="*/ 94 h 112"/>
                <a:gd name="T70" fmla="*/ 8 w 152"/>
                <a:gd name="T71" fmla="*/ 100 h 112"/>
                <a:gd name="T72" fmla="*/ 20 w 152"/>
                <a:gd name="T73" fmla="*/ 90 h 112"/>
                <a:gd name="T74" fmla="*/ 30 w 152"/>
                <a:gd name="T75" fmla="*/ 78 h 112"/>
                <a:gd name="T76" fmla="*/ 46 w 152"/>
                <a:gd name="T77" fmla="*/ 72 h 112"/>
                <a:gd name="T78" fmla="*/ 54 w 152"/>
                <a:gd name="T79" fmla="*/ 66 h 112"/>
                <a:gd name="T80" fmla="*/ 58 w 152"/>
                <a:gd name="T81" fmla="*/ 5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12">
                  <a:moveTo>
                    <a:pt x="58" y="58"/>
                  </a:moveTo>
                  <a:lnTo>
                    <a:pt x="68" y="62"/>
                  </a:lnTo>
                  <a:lnTo>
                    <a:pt x="70" y="60"/>
                  </a:lnTo>
                  <a:lnTo>
                    <a:pt x="68" y="58"/>
                  </a:lnTo>
                  <a:lnTo>
                    <a:pt x="68" y="54"/>
                  </a:lnTo>
                  <a:lnTo>
                    <a:pt x="70" y="56"/>
                  </a:lnTo>
                  <a:lnTo>
                    <a:pt x="74" y="58"/>
                  </a:lnTo>
                  <a:lnTo>
                    <a:pt x="74" y="54"/>
                  </a:lnTo>
                  <a:lnTo>
                    <a:pt x="70" y="52"/>
                  </a:lnTo>
                  <a:lnTo>
                    <a:pt x="70" y="48"/>
                  </a:lnTo>
                  <a:lnTo>
                    <a:pt x="68" y="48"/>
                  </a:lnTo>
                  <a:lnTo>
                    <a:pt x="76" y="42"/>
                  </a:lnTo>
                  <a:lnTo>
                    <a:pt x="80" y="40"/>
                  </a:lnTo>
                  <a:lnTo>
                    <a:pt x="86" y="40"/>
                  </a:lnTo>
                  <a:lnTo>
                    <a:pt x="88" y="36"/>
                  </a:lnTo>
                  <a:lnTo>
                    <a:pt x="92" y="26"/>
                  </a:lnTo>
                  <a:lnTo>
                    <a:pt x="98" y="16"/>
                  </a:lnTo>
                  <a:lnTo>
                    <a:pt x="106" y="4"/>
                  </a:lnTo>
                  <a:lnTo>
                    <a:pt x="110" y="0"/>
                  </a:lnTo>
                  <a:lnTo>
                    <a:pt x="114" y="0"/>
                  </a:lnTo>
                  <a:lnTo>
                    <a:pt x="118" y="2"/>
                  </a:lnTo>
                  <a:lnTo>
                    <a:pt x="122" y="8"/>
                  </a:lnTo>
                  <a:lnTo>
                    <a:pt x="124" y="14"/>
                  </a:lnTo>
                  <a:lnTo>
                    <a:pt x="124" y="20"/>
                  </a:lnTo>
                  <a:lnTo>
                    <a:pt x="132" y="22"/>
                  </a:lnTo>
                  <a:lnTo>
                    <a:pt x="138" y="26"/>
                  </a:lnTo>
                  <a:lnTo>
                    <a:pt x="144" y="26"/>
                  </a:lnTo>
                  <a:lnTo>
                    <a:pt x="152" y="28"/>
                  </a:lnTo>
                  <a:lnTo>
                    <a:pt x="152" y="32"/>
                  </a:lnTo>
                  <a:lnTo>
                    <a:pt x="150" y="34"/>
                  </a:lnTo>
                  <a:lnTo>
                    <a:pt x="148" y="36"/>
                  </a:lnTo>
                  <a:lnTo>
                    <a:pt x="140" y="36"/>
                  </a:lnTo>
                  <a:lnTo>
                    <a:pt x="134" y="36"/>
                  </a:lnTo>
                  <a:lnTo>
                    <a:pt x="132" y="38"/>
                  </a:lnTo>
                  <a:lnTo>
                    <a:pt x="130" y="40"/>
                  </a:lnTo>
                  <a:lnTo>
                    <a:pt x="138" y="44"/>
                  </a:lnTo>
                  <a:lnTo>
                    <a:pt x="138" y="46"/>
                  </a:lnTo>
                  <a:lnTo>
                    <a:pt x="132" y="48"/>
                  </a:lnTo>
                  <a:lnTo>
                    <a:pt x="124" y="54"/>
                  </a:lnTo>
                  <a:lnTo>
                    <a:pt x="122" y="60"/>
                  </a:lnTo>
                  <a:lnTo>
                    <a:pt x="112" y="58"/>
                  </a:lnTo>
                  <a:lnTo>
                    <a:pt x="106" y="56"/>
                  </a:lnTo>
                  <a:lnTo>
                    <a:pt x="100" y="56"/>
                  </a:lnTo>
                  <a:lnTo>
                    <a:pt x="94" y="56"/>
                  </a:lnTo>
                  <a:lnTo>
                    <a:pt x="88" y="60"/>
                  </a:lnTo>
                  <a:lnTo>
                    <a:pt x="82" y="64"/>
                  </a:lnTo>
                  <a:lnTo>
                    <a:pt x="78" y="70"/>
                  </a:lnTo>
                  <a:lnTo>
                    <a:pt x="74" y="82"/>
                  </a:lnTo>
                  <a:lnTo>
                    <a:pt x="70" y="96"/>
                  </a:lnTo>
                  <a:lnTo>
                    <a:pt x="70" y="104"/>
                  </a:lnTo>
                  <a:lnTo>
                    <a:pt x="68" y="108"/>
                  </a:lnTo>
                  <a:lnTo>
                    <a:pt x="64" y="108"/>
                  </a:lnTo>
                  <a:lnTo>
                    <a:pt x="60" y="106"/>
                  </a:lnTo>
                  <a:lnTo>
                    <a:pt x="56" y="104"/>
                  </a:lnTo>
                  <a:lnTo>
                    <a:pt x="52" y="100"/>
                  </a:lnTo>
                  <a:lnTo>
                    <a:pt x="48" y="98"/>
                  </a:lnTo>
                  <a:lnTo>
                    <a:pt x="44" y="98"/>
                  </a:lnTo>
                  <a:lnTo>
                    <a:pt x="42" y="100"/>
                  </a:lnTo>
                  <a:lnTo>
                    <a:pt x="36" y="106"/>
                  </a:lnTo>
                  <a:lnTo>
                    <a:pt x="28" y="108"/>
                  </a:lnTo>
                  <a:lnTo>
                    <a:pt x="26" y="110"/>
                  </a:lnTo>
                  <a:lnTo>
                    <a:pt x="20" y="112"/>
                  </a:lnTo>
                  <a:lnTo>
                    <a:pt x="14" y="110"/>
                  </a:lnTo>
                  <a:lnTo>
                    <a:pt x="8" y="108"/>
                  </a:lnTo>
                  <a:lnTo>
                    <a:pt x="2" y="106"/>
                  </a:lnTo>
                  <a:lnTo>
                    <a:pt x="0" y="104"/>
                  </a:lnTo>
                  <a:lnTo>
                    <a:pt x="0" y="102"/>
                  </a:lnTo>
                  <a:lnTo>
                    <a:pt x="0" y="92"/>
                  </a:lnTo>
                  <a:lnTo>
                    <a:pt x="0" y="90"/>
                  </a:lnTo>
                  <a:lnTo>
                    <a:pt x="0" y="94"/>
                  </a:lnTo>
                  <a:lnTo>
                    <a:pt x="2" y="96"/>
                  </a:lnTo>
                  <a:lnTo>
                    <a:pt x="8" y="100"/>
                  </a:lnTo>
                  <a:lnTo>
                    <a:pt x="20" y="100"/>
                  </a:lnTo>
                  <a:lnTo>
                    <a:pt x="20" y="90"/>
                  </a:lnTo>
                  <a:lnTo>
                    <a:pt x="26" y="82"/>
                  </a:lnTo>
                  <a:lnTo>
                    <a:pt x="30" y="78"/>
                  </a:lnTo>
                  <a:lnTo>
                    <a:pt x="34" y="76"/>
                  </a:lnTo>
                  <a:lnTo>
                    <a:pt x="46" y="72"/>
                  </a:lnTo>
                  <a:lnTo>
                    <a:pt x="50" y="70"/>
                  </a:lnTo>
                  <a:lnTo>
                    <a:pt x="54" y="66"/>
                  </a:lnTo>
                  <a:lnTo>
                    <a:pt x="60" y="56"/>
                  </a:lnTo>
                  <a:lnTo>
                    <a:pt x="58" y="5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1" name="Freeform 253"/>
            <p:cNvSpPr>
              <a:spLocks/>
            </p:cNvSpPr>
            <p:nvPr/>
          </p:nvSpPr>
          <p:spPr bwMode="auto">
            <a:xfrm>
              <a:off x="7993937" y="2606250"/>
              <a:ext cx="17847" cy="15615"/>
            </a:xfrm>
            <a:custGeom>
              <a:avLst/>
              <a:gdLst>
                <a:gd name="T0" fmla="*/ 12 w 16"/>
                <a:gd name="T1" fmla="*/ 0 h 14"/>
                <a:gd name="T2" fmla="*/ 12 w 16"/>
                <a:gd name="T3" fmla="*/ 4 h 14"/>
                <a:gd name="T4" fmla="*/ 16 w 16"/>
                <a:gd name="T5" fmla="*/ 6 h 14"/>
                <a:gd name="T6" fmla="*/ 16 w 16"/>
                <a:gd name="T7" fmla="*/ 10 h 14"/>
                <a:gd name="T8" fmla="*/ 12 w 16"/>
                <a:gd name="T9" fmla="*/ 8 h 14"/>
                <a:gd name="T10" fmla="*/ 10 w 16"/>
                <a:gd name="T11" fmla="*/ 6 h 14"/>
                <a:gd name="T12" fmla="*/ 10 w 16"/>
                <a:gd name="T13" fmla="*/ 10 h 14"/>
                <a:gd name="T14" fmla="*/ 12 w 16"/>
                <a:gd name="T15" fmla="*/ 12 h 14"/>
                <a:gd name="T16" fmla="*/ 10 w 16"/>
                <a:gd name="T17" fmla="*/ 14 h 14"/>
                <a:gd name="T18" fmla="*/ 0 w 16"/>
                <a:gd name="T19" fmla="*/ 10 h 14"/>
                <a:gd name="T20" fmla="*/ 10 w 16"/>
                <a:gd name="T21" fmla="*/ 0 h 14"/>
                <a:gd name="T22" fmla="*/ 12 w 16"/>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4">
                  <a:moveTo>
                    <a:pt x="12" y="0"/>
                  </a:moveTo>
                  <a:lnTo>
                    <a:pt x="12" y="4"/>
                  </a:lnTo>
                  <a:lnTo>
                    <a:pt x="16" y="6"/>
                  </a:lnTo>
                  <a:lnTo>
                    <a:pt x="16" y="10"/>
                  </a:lnTo>
                  <a:lnTo>
                    <a:pt x="12" y="8"/>
                  </a:lnTo>
                  <a:lnTo>
                    <a:pt x="10" y="6"/>
                  </a:lnTo>
                  <a:lnTo>
                    <a:pt x="10" y="10"/>
                  </a:lnTo>
                  <a:lnTo>
                    <a:pt x="12" y="12"/>
                  </a:lnTo>
                  <a:lnTo>
                    <a:pt x="10" y="14"/>
                  </a:lnTo>
                  <a:lnTo>
                    <a:pt x="0" y="10"/>
                  </a:lnTo>
                  <a:lnTo>
                    <a:pt x="10" y="0"/>
                  </a:lnTo>
                  <a:lnTo>
                    <a:pt x="12"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2" name="Freeform 254"/>
            <p:cNvSpPr>
              <a:spLocks/>
            </p:cNvSpPr>
            <p:nvPr/>
          </p:nvSpPr>
          <p:spPr bwMode="auto">
            <a:xfrm>
              <a:off x="8304022" y="2704405"/>
              <a:ext cx="178466" cy="182926"/>
            </a:xfrm>
            <a:custGeom>
              <a:avLst/>
              <a:gdLst>
                <a:gd name="T0" fmla="*/ 160 w 160"/>
                <a:gd name="T1" fmla="*/ 114 h 164"/>
                <a:gd name="T2" fmla="*/ 156 w 160"/>
                <a:gd name="T3" fmla="*/ 122 h 164"/>
                <a:gd name="T4" fmla="*/ 160 w 160"/>
                <a:gd name="T5" fmla="*/ 164 h 164"/>
                <a:gd name="T6" fmla="*/ 148 w 160"/>
                <a:gd name="T7" fmla="*/ 158 h 164"/>
                <a:gd name="T8" fmla="*/ 144 w 160"/>
                <a:gd name="T9" fmla="*/ 144 h 164"/>
                <a:gd name="T10" fmla="*/ 120 w 160"/>
                <a:gd name="T11" fmla="*/ 148 h 164"/>
                <a:gd name="T12" fmla="*/ 104 w 160"/>
                <a:gd name="T13" fmla="*/ 148 h 164"/>
                <a:gd name="T14" fmla="*/ 102 w 160"/>
                <a:gd name="T15" fmla="*/ 144 h 164"/>
                <a:gd name="T16" fmla="*/ 110 w 160"/>
                <a:gd name="T17" fmla="*/ 134 h 164"/>
                <a:gd name="T18" fmla="*/ 120 w 160"/>
                <a:gd name="T19" fmla="*/ 126 h 164"/>
                <a:gd name="T20" fmla="*/ 118 w 160"/>
                <a:gd name="T21" fmla="*/ 112 h 164"/>
                <a:gd name="T22" fmla="*/ 116 w 160"/>
                <a:gd name="T23" fmla="*/ 100 h 164"/>
                <a:gd name="T24" fmla="*/ 104 w 160"/>
                <a:gd name="T25" fmla="*/ 90 h 164"/>
                <a:gd name="T26" fmla="*/ 74 w 160"/>
                <a:gd name="T27" fmla="*/ 80 h 164"/>
                <a:gd name="T28" fmla="*/ 62 w 160"/>
                <a:gd name="T29" fmla="*/ 70 h 164"/>
                <a:gd name="T30" fmla="*/ 54 w 160"/>
                <a:gd name="T31" fmla="*/ 66 h 164"/>
                <a:gd name="T32" fmla="*/ 46 w 160"/>
                <a:gd name="T33" fmla="*/ 60 h 164"/>
                <a:gd name="T34" fmla="*/ 42 w 160"/>
                <a:gd name="T35" fmla="*/ 66 h 164"/>
                <a:gd name="T36" fmla="*/ 34 w 160"/>
                <a:gd name="T37" fmla="*/ 72 h 164"/>
                <a:gd name="T38" fmla="*/ 32 w 160"/>
                <a:gd name="T39" fmla="*/ 66 h 164"/>
                <a:gd name="T40" fmla="*/ 26 w 160"/>
                <a:gd name="T41" fmla="*/ 54 h 164"/>
                <a:gd name="T42" fmla="*/ 20 w 160"/>
                <a:gd name="T43" fmla="*/ 48 h 164"/>
                <a:gd name="T44" fmla="*/ 20 w 160"/>
                <a:gd name="T45" fmla="*/ 42 h 164"/>
                <a:gd name="T46" fmla="*/ 28 w 160"/>
                <a:gd name="T47" fmla="*/ 42 h 164"/>
                <a:gd name="T48" fmla="*/ 34 w 160"/>
                <a:gd name="T49" fmla="*/ 42 h 164"/>
                <a:gd name="T50" fmla="*/ 46 w 160"/>
                <a:gd name="T51" fmla="*/ 40 h 164"/>
                <a:gd name="T52" fmla="*/ 54 w 160"/>
                <a:gd name="T53" fmla="*/ 36 h 164"/>
                <a:gd name="T54" fmla="*/ 40 w 160"/>
                <a:gd name="T55" fmla="*/ 36 h 164"/>
                <a:gd name="T56" fmla="*/ 26 w 160"/>
                <a:gd name="T57" fmla="*/ 38 h 164"/>
                <a:gd name="T58" fmla="*/ 18 w 160"/>
                <a:gd name="T59" fmla="*/ 32 h 164"/>
                <a:gd name="T60" fmla="*/ 16 w 160"/>
                <a:gd name="T61" fmla="*/ 28 h 164"/>
                <a:gd name="T62" fmla="*/ 6 w 160"/>
                <a:gd name="T63" fmla="*/ 22 h 164"/>
                <a:gd name="T64" fmla="*/ 0 w 160"/>
                <a:gd name="T65" fmla="*/ 12 h 164"/>
                <a:gd name="T66" fmla="*/ 14 w 160"/>
                <a:gd name="T67" fmla="*/ 4 h 164"/>
                <a:gd name="T68" fmla="*/ 30 w 160"/>
                <a:gd name="T69" fmla="*/ 0 h 164"/>
                <a:gd name="T70" fmla="*/ 36 w 160"/>
                <a:gd name="T71" fmla="*/ 2 h 164"/>
                <a:gd name="T72" fmla="*/ 50 w 160"/>
                <a:gd name="T73" fmla="*/ 4 h 164"/>
                <a:gd name="T74" fmla="*/ 56 w 160"/>
                <a:gd name="T75" fmla="*/ 16 h 164"/>
                <a:gd name="T76" fmla="*/ 58 w 160"/>
                <a:gd name="T77" fmla="*/ 38 h 164"/>
                <a:gd name="T78" fmla="*/ 62 w 160"/>
                <a:gd name="T79" fmla="*/ 40 h 164"/>
                <a:gd name="T80" fmla="*/ 66 w 160"/>
                <a:gd name="T81" fmla="*/ 54 h 164"/>
                <a:gd name="T82" fmla="*/ 72 w 160"/>
                <a:gd name="T83" fmla="*/ 54 h 164"/>
                <a:gd name="T84" fmla="*/ 78 w 160"/>
                <a:gd name="T85" fmla="*/ 48 h 164"/>
                <a:gd name="T86" fmla="*/ 88 w 160"/>
                <a:gd name="T87" fmla="*/ 38 h 164"/>
                <a:gd name="T88" fmla="*/ 100 w 160"/>
                <a:gd name="T89" fmla="*/ 28 h 164"/>
                <a:gd name="T90" fmla="*/ 108 w 160"/>
                <a:gd name="T91" fmla="*/ 20 h 164"/>
                <a:gd name="T92" fmla="*/ 116 w 160"/>
                <a:gd name="T93" fmla="*/ 20 h 164"/>
                <a:gd name="T94" fmla="*/ 128 w 160"/>
                <a:gd name="T95" fmla="*/ 26 h 164"/>
                <a:gd name="T96" fmla="*/ 142 w 160"/>
                <a:gd name="T97" fmla="*/ 34 h 164"/>
                <a:gd name="T98" fmla="*/ 160 w 160"/>
                <a:gd name="T99" fmla="*/ 3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0" h="164">
                  <a:moveTo>
                    <a:pt x="160" y="38"/>
                  </a:moveTo>
                  <a:lnTo>
                    <a:pt x="160" y="114"/>
                  </a:lnTo>
                  <a:lnTo>
                    <a:pt x="156" y="118"/>
                  </a:lnTo>
                  <a:lnTo>
                    <a:pt x="156" y="122"/>
                  </a:lnTo>
                  <a:lnTo>
                    <a:pt x="160" y="126"/>
                  </a:lnTo>
                  <a:lnTo>
                    <a:pt x="160" y="164"/>
                  </a:lnTo>
                  <a:lnTo>
                    <a:pt x="154" y="164"/>
                  </a:lnTo>
                  <a:lnTo>
                    <a:pt x="148" y="158"/>
                  </a:lnTo>
                  <a:lnTo>
                    <a:pt x="144" y="152"/>
                  </a:lnTo>
                  <a:lnTo>
                    <a:pt x="144" y="144"/>
                  </a:lnTo>
                  <a:lnTo>
                    <a:pt x="126" y="144"/>
                  </a:lnTo>
                  <a:lnTo>
                    <a:pt x="120" y="148"/>
                  </a:lnTo>
                  <a:lnTo>
                    <a:pt x="112" y="148"/>
                  </a:lnTo>
                  <a:lnTo>
                    <a:pt x="104" y="148"/>
                  </a:lnTo>
                  <a:lnTo>
                    <a:pt x="102" y="146"/>
                  </a:lnTo>
                  <a:lnTo>
                    <a:pt x="102" y="144"/>
                  </a:lnTo>
                  <a:lnTo>
                    <a:pt x="104" y="138"/>
                  </a:lnTo>
                  <a:lnTo>
                    <a:pt x="110" y="134"/>
                  </a:lnTo>
                  <a:lnTo>
                    <a:pt x="116" y="128"/>
                  </a:lnTo>
                  <a:lnTo>
                    <a:pt x="120" y="126"/>
                  </a:lnTo>
                  <a:lnTo>
                    <a:pt x="118" y="118"/>
                  </a:lnTo>
                  <a:lnTo>
                    <a:pt x="118" y="112"/>
                  </a:lnTo>
                  <a:lnTo>
                    <a:pt x="116" y="106"/>
                  </a:lnTo>
                  <a:lnTo>
                    <a:pt x="116" y="100"/>
                  </a:lnTo>
                  <a:lnTo>
                    <a:pt x="112" y="94"/>
                  </a:lnTo>
                  <a:lnTo>
                    <a:pt x="104" y="90"/>
                  </a:lnTo>
                  <a:lnTo>
                    <a:pt x="90" y="84"/>
                  </a:lnTo>
                  <a:lnTo>
                    <a:pt x="74" y="80"/>
                  </a:lnTo>
                  <a:lnTo>
                    <a:pt x="68" y="74"/>
                  </a:lnTo>
                  <a:lnTo>
                    <a:pt x="62" y="70"/>
                  </a:lnTo>
                  <a:lnTo>
                    <a:pt x="58" y="68"/>
                  </a:lnTo>
                  <a:lnTo>
                    <a:pt x="54" y="66"/>
                  </a:lnTo>
                  <a:lnTo>
                    <a:pt x="44" y="66"/>
                  </a:lnTo>
                  <a:lnTo>
                    <a:pt x="46" y="60"/>
                  </a:lnTo>
                  <a:lnTo>
                    <a:pt x="48" y="58"/>
                  </a:lnTo>
                  <a:lnTo>
                    <a:pt x="42" y="66"/>
                  </a:lnTo>
                  <a:lnTo>
                    <a:pt x="38" y="70"/>
                  </a:lnTo>
                  <a:lnTo>
                    <a:pt x="34" y="72"/>
                  </a:lnTo>
                  <a:lnTo>
                    <a:pt x="32" y="72"/>
                  </a:lnTo>
                  <a:lnTo>
                    <a:pt x="32" y="66"/>
                  </a:lnTo>
                  <a:lnTo>
                    <a:pt x="32" y="64"/>
                  </a:lnTo>
                  <a:lnTo>
                    <a:pt x="26" y="54"/>
                  </a:lnTo>
                  <a:lnTo>
                    <a:pt x="24" y="50"/>
                  </a:lnTo>
                  <a:lnTo>
                    <a:pt x="20" y="48"/>
                  </a:lnTo>
                  <a:lnTo>
                    <a:pt x="20" y="44"/>
                  </a:lnTo>
                  <a:lnTo>
                    <a:pt x="20" y="42"/>
                  </a:lnTo>
                  <a:lnTo>
                    <a:pt x="24" y="42"/>
                  </a:lnTo>
                  <a:lnTo>
                    <a:pt x="28" y="42"/>
                  </a:lnTo>
                  <a:lnTo>
                    <a:pt x="32" y="44"/>
                  </a:lnTo>
                  <a:lnTo>
                    <a:pt x="34" y="42"/>
                  </a:lnTo>
                  <a:lnTo>
                    <a:pt x="38" y="38"/>
                  </a:lnTo>
                  <a:lnTo>
                    <a:pt x="46" y="40"/>
                  </a:lnTo>
                  <a:lnTo>
                    <a:pt x="50" y="38"/>
                  </a:lnTo>
                  <a:lnTo>
                    <a:pt x="54" y="36"/>
                  </a:lnTo>
                  <a:lnTo>
                    <a:pt x="50" y="36"/>
                  </a:lnTo>
                  <a:lnTo>
                    <a:pt x="40" y="36"/>
                  </a:lnTo>
                  <a:lnTo>
                    <a:pt x="32" y="38"/>
                  </a:lnTo>
                  <a:lnTo>
                    <a:pt x="26" y="38"/>
                  </a:lnTo>
                  <a:lnTo>
                    <a:pt x="22" y="36"/>
                  </a:lnTo>
                  <a:lnTo>
                    <a:pt x="18" y="32"/>
                  </a:lnTo>
                  <a:lnTo>
                    <a:pt x="18" y="28"/>
                  </a:lnTo>
                  <a:lnTo>
                    <a:pt x="16" y="28"/>
                  </a:lnTo>
                  <a:lnTo>
                    <a:pt x="14" y="26"/>
                  </a:lnTo>
                  <a:lnTo>
                    <a:pt x="6" y="22"/>
                  </a:lnTo>
                  <a:lnTo>
                    <a:pt x="0" y="16"/>
                  </a:lnTo>
                  <a:lnTo>
                    <a:pt x="0" y="12"/>
                  </a:lnTo>
                  <a:lnTo>
                    <a:pt x="6" y="8"/>
                  </a:lnTo>
                  <a:lnTo>
                    <a:pt x="14" y="4"/>
                  </a:lnTo>
                  <a:lnTo>
                    <a:pt x="22" y="0"/>
                  </a:lnTo>
                  <a:lnTo>
                    <a:pt x="30" y="0"/>
                  </a:lnTo>
                  <a:lnTo>
                    <a:pt x="34" y="0"/>
                  </a:lnTo>
                  <a:lnTo>
                    <a:pt x="36" y="2"/>
                  </a:lnTo>
                  <a:lnTo>
                    <a:pt x="44" y="4"/>
                  </a:lnTo>
                  <a:lnTo>
                    <a:pt x="50" y="4"/>
                  </a:lnTo>
                  <a:lnTo>
                    <a:pt x="54" y="10"/>
                  </a:lnTo>
                  <a:lnTo>
                    <a:pt x="56" y="16"/>
                  </a:lnTo>
                  <a:lnTo>
                    <a:pt x="56" y="32"/>
                  </a:lnTo>
                  <a:lnTo>
                    <a:pt x="58" y="38"/>
                  </a:lnTo>
                  <a:lnTo>
                    <a:pt x="60" y="40"/>
                  </a:lnTo>
                  <a:lnTo>
                    <a:pt x="62" y="40"/>
                  </a:lnTo>
                  <a:lnTo>
                    <a:pt x="64" y="48"/>
                  </a:lnTo>
                  <a:lnTo>
                    <a:pt x="66" y="54"/>
                  </a:lnTo>
                  <a:lnTo>
                    <a:pt x="70" y="54"/>
                  </a:lnTo>
                  <a:lnTo>
                    <a:pt x="72" y="54"/>
                  </a:lnTo>
                  <a:lnTo>
                    <a:pt x="76" y="52"/>
                  </a:lnTo>
                  <a:lnTo>
                    <a:pt x="78" y="48"/>
                  </a:lnTo>
                  <a:lnTo>
                    <a:pt x="84" y="42"/>
                  </a:lnTo>
                  <a:lnTo>
                    <a:pt x="88" y="38"/>
                  </a:lnTo>
                  <a:lnTo>
                    <a:pt x="94" y="34"/>
                  </a:lnTo>
                  <a:lnTo>
                    <a:pt x="100" y="28"/>
                  </a:lnTo>
                  <a:lnTo>
                    <a:pt x="106" y="22"/>
                  </a:lnTo>
                  <a:lnTo>
                    <a:pt x="108" y="20"/>
                  </a:lnTo>
                  <a:lnTo>
                    <a:pt x="112" y="18"/>
                  </a:lnTo>
                  <a:lnTo>
                    <a:pt x="116" y="20"/>
                  </a:lnTo>
                  <a:lnTo>
                    <a:pt x="120" y="22"/>
                  </a:lnTo>
                  <a:lnTo>
                    <a:pt x="128" y="26"/>
                  </a:lnTo>
                  <a:lnTo>
                    <a:pt x="136" y="30"/>
                  </a:lnTo>
                  <a:lnTo>
                    <a:pt x="142" y="34"/>
                  </a:lnTo>
                  <a:lnTo>
                    <a:pt x="150" y="36"/>
                  </a:lnTo>
                  <a:lnTo>
                    <a:pt x="160" y="3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3" name="Freeform 255"/>
            <p:cNvSpPr>
              <a:spLocks/>
            </p:cNvSpPr>
            <p:nvPr/>
          </p:nvSpPr>
          <p:spPr bwMode="auto">
            <a:xfrm>
              <a:off x="8085401" y="2887331"/>
              <a:ext cx="26769" cy="15615"/>
            </a:xfrm>
            <a:custGeom>
              <a:avLst/>
              <a:gdLst>
                <a:gd name="T0" fmla="*/ 16 w 24"/>
                <a:gd name="T1" fmla="*/ 12 h 14"/>
                <a:gd name="T2" fmla="*/ 8 w 24"/>
                <a:gd name="T3" fmla="*/ 8 h 14"/>
                <a:gd name="T4" fmla="*/ 0 w 24"/>
                <a:gd name="T5" fmla="*/ 2 h 14"/>
                <a:gd name="T6" fmla="*/ 4 w 24"/>
                <a:gd name="T7" fmla="*/ 0 h 14"/>
                <a:gd name="T8" fmla="*/ 10 w 24"/>
                <a:gd name="T9" fmla="*/ 0 h 14"/>
                <a:gd name="T10" fmla="*/ 12 w 24"/>
                <a:gd name="T11" fmla="*/ 0 h 14"/>
                <a:gd name="T12" fmla="*/ 16 w 24"/>
                <a:gd name="T13" fmla="*/ 0 h 14"/>
                <a:gd name="T14" fmla="*/ 18 w 24"/>
                <a:gd name="T15" fmla="*/ 4 h 14"/>
                <a:gd name="T16" fmla="*/ 22 w 24"/>
                <a:gd name="T17" fmla="*/ 4 h 14"/>
                <a:gd name="T18" fmla="*/ 24 w 24"/>
                <a:gd name="T19" fmla="*/ 10 h 14"/>
                <a:gd name="T20" fmla="*/ 22 w 24"/>
                <a:gd name="T21" fmla="*/ 12 h 14"/>
                <a:gd name="T22" fmla="*/ 20 w 24"/>
                <a:gd name="T23" fmla="*/ 14 h 14"/>
                <a:gd name="T24" fmla="*/ 18 w 24"/>
                <a:gd name="T25" fmla="*/ 14 h 14"/>
                <a:gd name="T26" fmla="*/ 16 w 24"/>
                <a:gd name="T2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14">
                  <a:moveTo>
                    <a:pt x="16" y="12"/>
                  </a:moveTo>
                  <a:lnTo>
                    <a:pt x="8" y="8"/>
                  </a:lnTo>
                  <a:lnTo>
                    <a:pt x="0" y="2"/>
                  </a:lnTo>
                  <a:lnTo>
                    <a:pt x="4" y="0"/>
                  </a:lnTo>
                  <a:lnTo>
                    <a:pt x="10" y="0"/>
                  </a:lnTo>
                  <a:lnTo>
                    <a:pt x="12" y="0"/>
                  </a:lnTo>
                  <a:lnTo>
                    <a:pt x="16" y="0"/>
                  </a:lnTo>
                  <a:lnTo>
                    <a:pt x="18" y="4"/>
                  </a:lnTo>
                  <a:lnTo>
                    <a:pt x="22" y="4"/>
                  </a:lnTo>
                  <a:lnTo>
                    <a:pt x="24" y="10"/>
                  </a:lnTo>
                  <a:lnTo>
                    <a:pt x="22" y="12"/>
                  </a:lnTo>
                  <a:lnTo>
                    <a:pt x="20" y="14"/>
                  </a:lnTo>
                  <a:lnTo>
                    <a:pt x="18" y="14"/>
                  </a:lnTo>
                  <a:lnTo>
                    <a:pt x="16"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4" name="Freeform 256"/>
            <p:cNvSpPr>
              <a:spLocks/>
            </p:cNvSpPr>
            <p:nvPr/>
          </p:nvSpPr>
          <p:spPr bwMode="auto">
            <a:xfrm>
              <a:off x="8257174" y="3424954"/>
              <a:ext cx="24539" cy="8923"/>
            </a:xfrm>
            <a:custGeom>
              <a:avLst/>
              <a:gdLst>
                <a:gd name="T0" fmla="*/ 8 w 22"/>
                <a:gd name="T1" fmla="*/ 2 h 8"/>
                <a:gd name="T2" fmla="*/ 4 w 22"/>
                <a:gd name="T3" fmla="*/ 2 h 8"/>
                <a:gd name="T4" fmla="*/ 2 w 22"/>
                <a:gd name="T5" fmla="*/ 4 h 8"/>
                <a:gd name="T6" fmla="*/ 0 w 22"/>
                <a:gd name="T7" fmla="*/ 6 h 8"/>
                <a:gd name="T8" fmla="*/ 4 w 22"/>
                <a:gd name="T9" fmla="*/ 8 h 8"/>
                <a:gd name="T10" fmla="*/ 8 w 22"/>
                <a:gd name="T11" fmla="*/ 8 h 8"/>
                <a:gd name="T12" fmla="*/ 12 w 22"/>
                <a:gd name="T13" fmla="*/ 8 h 8"/>
                <a:gd name="T14" fmla="*/ 16 w 22"/>
                <a:gd name="T15" fmla="*/ 6 h 8"/>
                <a:gd name="T16" fmla="*/ 22 w 22"/>
                <a:gd name="T17" fmla="*/ 2 h 8"/>
                <a:gd name="T18" fmla="*/ 20 w 22"/>
                <a:gd name="T19" fmla="*/ 0 h 8"/>
                <a:gd name="T20" fmla="*/ 16 w 22"/>
                <a:gd name="T21" fmla="*/ 0 h 8"/>
                <a:gd name="T22" fmla="*/ 8 w 22"/>
                <a:gd name="T2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8">
                  <a:moveTo>
                    <a:pt x="8" y="2"/>
                  </a:moveTo>
                  <a:lnTo>
                    <a:pt x="4" y="2"/>
                  </a:lnTo>
                  <a:lnTo>
                    <a:pt x="2" y="4"/>
                  </a:lnTo>
                  <a:lnTo>
                    <a:pt x="0" y="6"/>
                  </a:lnTo>
                  <a:lnTo>
                    <a:pt x="4" y="8"/>
                  </a:lnTo>
                  <a:lnTo>
                    <a:pt x="8" y="8"/>
                  </a:lnTo>
                  <a:lnTo>
                    <a:pt x="12" y="8"/>
                  </a:lnTo>
                  <a:lnTo>
                    <a:pt x="16" y="6"/>
                  </a:lnTo>
                  <a:lnTo>
                    <a:pt x="22" y="2"/>
                  </a:lnTo>
                  <a:lnTo>
                    <a:pt x="20" y="0"/>
                  </a:lnTo>
                  <a:lnTo>
                    <a:pt x="16" y="0"/>
                  </a:lnTo>
                  <a:lnTo>
                    <a:pt x="8"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5" name="Freeform 257"/>
            <p:cNvSpPr>
              <a:spLocks/>
            </p:cNvSpPr>
            <p:nvPr/>
          </p:nvSpPr>
          <p:spPr bwMode="auto">
            <a:xfrm>
              <a:off x="8669877" y="2755714"/>
              <a:ext cx="33462" cy="40155"/>
            </a:xfrm>
            <a:custGeom>
              <a:avLst/>
              <a:gdLst>
                <a:gd name="T0" fmla="*/ 30 w 30"/>
                <a:gd name="T1" fmla="*/ 26 h 36"/>
                <a:gd name="T2" fmla="*/ 30 w 30"/>
                <a:gd name="T3" fmla="*/ 36 h 36"/>
                <a:gd name="T4" fmla="*/ 26 w 30"/>
                <a:gd name="T5" fmla="*/ 36 h 36"/>
                <a:gd name="T6" fmla="*/ 22 w 30"/>
                <a:gd name="T7" fmla="*/ 32 h 36"/>
                <a:gd name="T8" fmla="*/ 20 w 30"/>
                <a:gd name="T9" fmla="*/ 26 h 36"/>
                <a:gd name="T10" fmla="*/ 18 w 30"/>
                <a:gd name="T11" fmla="*/ 18 h 36"/>
                <a:gd name="T12" fmla="*/ 14 w 30"/>
                <a:gd name="T13" fmla="*/ 14 h 36"/>
                <a:gd name="T14" fmla="*/ 6 w 30"/>
                <a:gd name="T15" fmla="*/ 8 h 36"/>
                <a:gd name="T16" fmla="*/ 0 w 30"/>
                <a:gd name="T17" fmla="*/ 6 h 36"/>
                <a:gd name="T18" fmla="*/ 0 w 30"/>
                <a:gd name="T19" fmla="*/ 0 h 36"/>
                <a:gd name="T20" fmla="*/ 14 w 30"/>
                <a:gd name="T21" fmla="*/ 12 h 36"/>
                <a:gd name="T22" fmla="*/ 30 w 30"/>
                <a:gd name="T23"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36">
                  <a:moveTo>
                    <a:pt x="30" y="26"/>
                  </a:moveTo>
                  <a:lnTo>
                    <a:pt x="30" y="36"/>
                  </a:lnTo>
                  <a:lnTo>
                    <a:pt x="26" y="36"/>
                  </a:lnTo>
                  <a:lnTo>
                    <a:pt x="22" y="32"/>
                  </a:lnTo>
                  <a:lnTo>
                    <a:pt x="20" y="26"/>
                  </a:lnTo>
                  <a:lnTo>
                    <a:pt x="18" y="18"/>
                  </a:lnTo>
                  <a:lnTo>
                    <a:pt x="14" y="14"/>
                  </a:lnTo>
                  <a:lnTo>
                    <a:pt x="6" y="8"/>
                  </a:lnTo>
                  <a:lnTo>
                    <a:pt x="0" y="6"/>
                  </a:lnTo>
                  <a:lnTo>
                    <a:pt x="0" y="0"/>
                  </a:lnTo>
                  <a:lnTo>
                    <a:pt x="14" y="12"/>
                  </a:lnTo>
                  <a:lnTo>
                    <a:pt x="30" y="2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6" name="Freeform 258"/>
            <p:cNvSpPr>
              <a:spLocks/>
            </p:cNvSpPr>
            <p:nvPr/>
          </p:nvSpPr>
          <p:spPr bwMode="auto">
            <a:xfrm>
              <a:off x="8388793" y="2708867"/>
              <a:ext cx="13385" cy="13385"/>
            </a:xfrm>
            <a:custGeom>
              <a:avLst/>
              <a:gdLst>
                <a:gd name="T0" fmla="*/ 12 w 12"/>
                <a:gd name="T1" fmla="*/ 12 h 12"/>
                <a:gd name="T2" fmla="*/ 10 w 12"/>
                <a:gd name="T3" fmla="*/ 12 h 12"/>
                <a:gd name="T4" fmla="*/ 6 w 12"/>
                <a:gd name="T5" fmla="*/ 12 h 12"/>
                <a:gd name="T6" fmla="*/ 4 w 12"/>
                <a:gd name="T7" fmla="*/ 8 h 12"/>
                <a:gd name="T8" fmla="*/ 0 w 12"/>
                <a:gd name="T9" fmla="*/ 4 h 12"/>
                <a:gd name="T10" fmla="*/ 0 w 12"/>
                <a:gd name="T11" fmla="*/ 0 h 12"/>
                <a:gd name="T12" fmla="*/ 4 w 12"/>
                <a:gd name="T13" fmla="*/ 2 h 12"/>
                <a:gd name="T14" fmla="*/ 8 w 12"/>
                <a:gd name="T15" fmla="*/ 4 h 12"/>
                <a:gd name="T16" fmla="*/ 12 w 1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2">
                  <a:moveTo>
                    <a:pt x="12" y="12"/>
                  </a:moveTo>
                  <a:lnTo>
                    <a:pt x="10" y="12"/>
                  </a:lnTo>
                  <a:lnTo>
                    <a:pt x="6" y="12"/>
                  </a:lnTo>
                  <a:lnTo>
                    <a:pt x="4" y="8"/>
                  </a:lnTo>
                  <a:lnTo>
                    <a:pt x="0" y="4"/>
                  </a:lnTo>
                  <a:lnTo>
                    <a:pt x="0" y="0"/>
                  </a:lnTo>
                  <a:lnTo>
                    <a:pt x="4" y="2"/>
                  </a:lnTo>
                  <a:lnTo>
                    <a:pt x="8" y="4"/>
                  </a:lnTo>
                  <a:lnTo>
                    <a:pt x="12"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7" name="Freeform 259"/>
            <p:cNvSpPr>
              <a:spLocks/>
            </p:cNvSpPr>
            <p:nvPr/>
          </p:nvSpPr>
          <p:spPr bwMode="auto">
            <a:xfrm>
              <a:off x="8391024" y="2733406"/>
              <a:ext cx="15616" cy="4462"/>
            </a:xfrm>
            <a:custGeom>
              <a:avLst/>
              <a:gdLst>
                <a:gd name="T0" fmla="*/ 14 w 14"/>
                <a:gd name="T1" fmla="*/ 0 h 4"/>
                <a:gd name="T2" fmla="*/ 14 w 14"/>
                <a:gd name="T3" fmla="*/ 4 h 4"/>
                <a:gd name="T4" fmla="*/ 0 w 14"/>
                <a:gd name="T5" fmla="*/ 2 h 4"/>
                <a:gd name="T6" fmla="*/ 0 w 14"/>
                <a:gd name="T7" fmla="*/ 0 h 4"/>
                <a:gd name="T8" fmla="*/ 14 w 14"/>
                <a:gd name="T9" fmla="*/ 0 h 4"/>
              </a:gdLst>
              <a:ahLst/>
              <a:cxnLst>
                <a:cxn ang="0">
                  <a:pos x="T0" y="T1"/>
                </a:cxn>
                <a:cxn ang="0">
                  <a:pos x="T2" y="T3"/>
                </a:cxn>
                <a:cxn ang="0">
                  <a:pos x="T4" y="T5"/>
                </a:cxn>
                <a:cxn ang="0">
                  <a:pos x="T6" y="T7"/>
                </a:cxn>
                <a:cxn ang="0">
                  <a:pos x="T8" y="T9"/>
                </a:cxn>
              </a:cxnLst>
              <a:rect l="0" t="0" r="r" b="b"/>
              <a:pathLst>
                <a:path w="14" h="4">
                  <a:moveTo>
                    <a:pt x="14" y="0"/>
                  </a:moveTo>
                  <a:lnTo>
                    <a:pt x="14" y="4"/>
                  </a:lnTo>
                  <a:lnTo>
                    <a:pt x="0" y="2"/>
                  </a:lnTo>
                  <a:lnTo>
                    <a:pt x="0" y="0"/>
                  </a:lnTo>
                  <a:lnTo>
                    <a:pt x="1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8" name="Freeform 260"/>
            <p:cNvSpPr>
              <a:spLocks/>
            </p:cNvSpPr>
            <p:nvPr/>
          </p:nvSpPr>
          <p:spPr bwMode="auto">
            <a:xfrm>
              <a:off x="8355331" y="2827099"/>
              <a:ext cx="11154" cy="13385"/>
            </a:xfrm>
            <a:custGeom>
              <a:avLst/>
              <a:gdLst>
                <a:gd name="T0" fmla="*/ 10 w 10"/>
                <a:gd name="T1" fmla="*/ 6 h 12"/>
                <a:gd name="T2" fmla="*/ 8 w 10"/>
                <a:gd name="T3" fmla="*/ 10 h 12"/>
                <a:gd name="T4" fmla="*/ 4 w 10"/>
                <a:gd name="T5" fmla="*/ 12 h 12"/>
                <a:gd name="T6" fmla="*/ 2 w 10"/>
                <a:gd name="T7" fmla="*/ 12 h 12"/>
                <a:gd name="T8" fmla="*/ 0 w 10"/>
                <a:gd name="T9" fmla="*/ 10 h 12"/>
                <a:gd name="T10" fmla="*/ 0 w 10"/>
                <a:gd name="T11" fmla="*/ 6 h 12"/>
                <a:gd name="T12" fmla="*/ 2 w 10"/>
                <a:gd name="T13" fmla="*/ 0 h 12"/>
                <a:gd name="T14" fmla="*/ 10 w 10"/>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2">
                  <a:moveTo>
                    <a:pt x="10" y="6"/>
                  </a:moveTo>
                  <a:lnTo>
                    <a:pt x="8" y="10"/>
                  </a:lnTo>
                  <a:lnTo>
                    <a:pt x="4" y="12"/>
                  </a:lnTo>
                  <a:lnTo>
                    <a:pt x="2" y="12"/>
                  </a:lnTo>
                  <a:lnTo>
                    <a:pt x="0" y="10"/>
                  </a:lnTo>
                  <a:lnTo>
                    <a:pt x="0" y="6"/>
                  </a:lnTo>
                  <a:lnTo>
                    <a:pt x="2" y="0"/>
                  </a:lnTo>
                  <a:lnTo>
                    <a:pt x="10"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49" name="Freeform 261"/>
            <p:cNvSpPr>
              <a:spLocks/>
            </p:cNvSpPr>
            <p:nvPr/>
          </p:nvSpPr>
          <p:spPr bwMode="auto">
            <a:xfrm>
              <a:off x="8295099" y="2697714"/>
              <a:ext cx="17847" cy="6693"/>
            </a:xfrm>
            <a:custGeom>
              <a:avLst/>
              <a:gdLst>
                <a:gd name="T0" fmla="*/ 16 w 16"/>
                <a:gd name="T1" fmla="*/ 6 h 6"/>
                <a:gd name="T2" fmla="*/ 8 w 16"/>
                <a:gd name="T3" fmla="*/ 6 h 6"/>
                <a:gd name="T4" fmla="*/ 4 w 16"/>
                <a:gd name="T5" fmla="*/ 6 h 6"/>
                <a:gd name="T6" fmla="*/ 0 w 16"/>
                <a:gd name="T7" fmla="*/ 6 h 6"/>
                <a:gd name="T8" fmla="*/ 4 w 16"/>
                <a:gd name="T9" fmla="*/ 2 h 6"/>
                <a:gd name="T10" fmla="*/ 8 w 16"/>
                <a:gd name="T11" fmla="*/ 0 h 6"/>
                <a:gd name="T12" fmla="*/ 12 w 16"/>
                <a:gd name="T13" fmla="*/ 0 h 6"/>
                <a:gd name="T14" fmla="*/ 14 w 16"/>
                <a:gd name="T15" fmla="*/ 2 h 6"/>
                <a:gd name="T16" fmla="*/ 16 w 16"/>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6">
                  <a:moveTo>
                    <a:pt x="16" y="6"/>
                  </a:moveTo>
                  <a:lnTo>
                    <a:pt x="8" y="6"/>
                  </a:lnTo>
                  <a:lnTo>
                    <a:pt x="4" y="6"/>
                  </a:lnTo>
                  <a:lnTo>
                    <a:pt x="0" y="6"/>
                  </a:lnTo>
                  <a:lnTo>
                    <a:pt x="4" y="2"/>
                  </a:lnTo>
                  <a:lnTo>
                    <a:pt x="8" y="0"/>
                  </a:lnTo>
                  <a:lnTo>
                    <a:pt x="12" y="0"/>
                  </a:lnTo>
                  <a:lnTo>
                    <a:pt x="14" y="2"/>
                  </a:lnTo>
                  <a:lnTo>
                    <a:pt x="16"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0" name="Freeform 262"/>
            <p:cNvSpPr>
              <a:spLocks/>
            </p:cNvSpPr>
            <p:nvPr/>
          </p:nvSpPr>
          <p:spPr bwMode="auto">
            <a:xfrm>
              <a:off x="8190250" y="2735637"/>
              <a:ext cx="11154" cy="4462"/>
            </a:xfrm>
            <a:custGeom>
              <a:avLst/>
              <a:gdLst>
                <a:gd name="T0" fmla="*/ 10 w 10"/>
                <a:gd name="T1" fmla="*/ 0 h 4"/>
                <a:gd name="T2" fmla="*/ 8 w 10"/>
                <a:gd name="T3" fmla="*/ 2 h 4"/>
                <a:gd name="T4" fmla="*/ 4 w 10"/>
                <a:gd name="T5" fmla="*/ 4 h 4"/>
                <a:gd name="T6" fmla="*/ 2 w 10"/>
                <a:gd name="T7" fmla="*/ 2 h 4"/>
                <a:gd name="T8" fmla="*/ 0 w 10"/>
                <a:gd name="T9" fmla="*/ 0 h 4"/>
                <a:gd name="T10" fmla="*/ 6 w 10"/>
                <a:gd name="T11" fmla="*/ 0 h 4"/>
                <a:gd name="T12" fmla="*/ 10 w 10"/>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10" y="0"/>
                  </a:moveTo>
                  <a:lnTo>
                    <a:pt x="8" y="2"/>
                  </a:lnTo>
                  <a:lnTo>
                    <a:pt x="4" y="4"/>
                  </a:lnTo>
                  <a:lnTo>
                    <a:pt x="2" y="2"/>
                  </a:lnTo>
                  <a:lnTo>
                    <a:pt x="0" y="0"/>
                  </a:lnTo>
                  <a:lnTo>
                    <a:pt x="6" y="0"/>
                  </a:lnTo>
                  <a:lnTo>
                    <a:pt x="10"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1" name="Freeform 263"/>
            <p:cNvSpPr>
              <a:spLocks/>
            </p:cNvSpPr>
            <p:nvPr/>
          </p:nvSpPr>
          <p:spPr bwMode="auto">
            <a:xfrm>
              <a:off x="8147865" y="2476864"/>
              <a:ext cx="20078" cy="37924"/>
            </a:xfrm>
            <a:custGeom>
              <a:avLst/>
              <a:gdLst>
                <a:gd name="T0" fmla="*/ 18 w 18"/>
                <a:gd name="T1" fmla="*/ 6 h 34"/>
                <a:gd name="T2" fmla="*/ 16 w 18"/>
                <a:gd name="T3" fmla="*/ 12 h 34"/>
                <a:gd name="T4" fmla="*/ 14 w 18"/>
                <a:gd name="T5" fmla="*/ 14 h 34"/>
                <a:gd name="T6" fmla="*/ 12 w 18"/>
                <a:gd name="T7" fmla="*/ 18 h 34"/>
                <a:gd name="T8" fmla="*/ 12 w 18"/>
                <a:gd name="T9" fmla="*/ 24 h 34"/>
                <a:gd name="T10" fmla="*/ 12 w 18"/>
                <a:gd name="T11" fmla="*/ 26 h 34"/>
                <a:gd name="T12" fmla="*/ 12 w 18"/>
                <a:gd name="T13" fmla="*/ 28 h 34"/>
                <a:gd name="T14" fmla="*/ 14 w 18"/>
                <a:gd name="T15" fmla="*/ 32 h 34"/>
                <a:gd name="T16" fmla="*/ 14 w 18"/>
                <a:gd name="T17" fmla="*/ 34 h 34"/>
                <a:gd name="T18" fmla="*/ 10 w 18"/>
                <a:gd name="T19" fmla="*/ 34 h 34"/>
                <a:gd name="T20" fmla="*/ 6 w 18"/>
                <a:gd name="T21" fmla="*/ 28 h 34"/>
                <a:gd name="T22" fmla="*/ 2 w 18"/>
                <a:gd name="T23" fmla="*/ 24 h 34"/>
                <a:gd name="T24" fmla="*/ 0 w 18"/>
                <a:gd name="T25" fmla="*/ 18 h 34"/>
                <a:gd name="T26" fmla="*/ 2 w 18"/>
                <a:gd name="T27" fmla="*/ 16 h 34"/>
                <a:gd name="T28" fmla="*/ 6 w 18"/>
                <a:gd name="T29" fmla="*/ 16 h 34"/>
                <a:gd name="T30" fmla="*/ 6 w 18"/>
                <a:gd name="T31" fmla="*/ 8 h 34"/>
                <a:gd name="T32" fmla="*/ 8 w 18"/>
                <a:gd name="T33" fmla="*/ 2 h 34"/>
                <a:gd name="T34" fmla="*/ 10 w 18"/>
                <a:gd name="T35" fmla="*/ 0 h 34"/>
                <a:gd name="T36" fmla="*/ 12 w 18"/>
                <a:gd name="T37" fmla="*/ 0 h 34"/>
                <a:gd name="T38" fmla="*/ 16 w 18"/>
                <a:gd name="T39" fmla="*/ 2 h 34"/>
                <a:gd name="T40" fmla="*/ 18 w 18"/>
                <a:gd name="T41" fmla="*/ 4 h 34"/>
                <a:gd name="T42" fmla="*/ 18 w 18"/>
                <a:gd name="T43"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4">
                  <a:moveTo>
                    <a:pt x="18" y="6"/>
                  </a:moveTo>
                  <a:lnTo>
                    <a:pt x="16" y="12"/>
                  </a:lnTo>
                  <a:lnTo>
                    <a:pt x="14" y="14"/>
                  </a:lnTo>
                  <a:lnTo>
                    <a:pt x="12" y="18"/>
                  </a:lnTo>
                  <a:lnTo>
                    <a:pt x="12" y="24"/>
                  </a:lnTo>
                  <a:lnTo>
                    <a:pt x="12" y="26"/>
                  </a:lnTo>
                  <a:lnTo>
                    <a:pt x="12" y="28"/>
                  </a:lnTo>
                  <a:lnTo>
                    <a:pt x="14" y="32"/>
                  </a:lnTo>
                  <a:lnTo>
                    <a:pt x="14" y="34"/>
                  </a:lnTo>
                  <a:lnTo>
                    <a:pt x="10" y="34"/>
                  </a:lnTo>
                  <a:lnTo>
                    <a:pt x="6" y="28"/>
                  </a:lnTo>
                  <a:lnTo>
                    <a:pt x="2" y="24"/>
                  </a:lnTo>
                  <a:lnTo>
                    <a:pt x="0" y="18"/>
                  </a:lnTo>
                  <a:lnTo>
                    <a:pt x="2" y="16"/>
                  </a:lnTo>
                  <a:lnTo>
                    <a:pt x="6" y="16"/>
                  </a:lnTo>
                  <a:lnTo>
                    <a:pt x="6" y="8"/>
                  </a:lnTo>
                  <a:lnTo>
                    <a:pt x="8" y="2"/>
                  </a:lnTo>
                  <a:lnTo>
                    <a:pt x="10" y="0"/>
                  </a:lnTo>
                  <a:lnTo>
                    <a:pt x="12" y="0"/>
                  </a:lnTo>
                  <a:lnTo>
                    <a:pt x="16" y="2"/>
                  </a:lnTo>
                  <a:lnTo>
                    <a:pt x="18" y="4"/>
                  </a:lnTo>
                  <a:lnTo>
                    <a:pt x="18"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2" name="Freeform 264"/>
            <p:cNvSpPr>
              <a:spLocks/>
            </p:cNvSpPr>
            <p:nvPr/>
          </p:nvSpPr>
          <p:spPr bwMode="auto">
            <a:xfrm>
              <a:off x="8170172" y="2492479"/>
              <a:ext cx="15616" cy="13385"/>
            </a:xfrm>
            <a:custGeom>
              <a:avLst/>
              <a:gdLst>
                <a:gd name="T0" fmla="*/ 14 w 14"/>
                <a:gd name="T1" fmla="*/ 0 h 12"/>
                <a:gd name="T2" fmla="*/ 12 w 14"/>
                <a:gd name="T3" fmla="*/ 4 h 12"/>
                <a:gd name="T4" fmla="*/ 10 w 14"/>
                <a:gd name="T5" fmla="*/ 8 h 12"/>
                <a:gd name="T6" fmla="*/ 8 w 14"/>
                <a:gd name="T7" fmla="*/ 10 h 12"/>
                <a:gd name="T8" fmla="*/ 4 w 14"/>
                <a:gd name="T9" fmla="*/ 12 h 12"/>
                <a:gd name="T10" fmla="*/ 2 w 14"/>
                <a:gd name="T11" fmla="*/ 10 h 12"/>
                <a:gd name="T12" fmla="*/ 0 w 14"/>
                <a:gd name="T13" fmla="*/ 8 h 12"/>
                <a:gd name="T14" fmla="*/ 2 w 14"/>
                <a:gd name="T15" fmla="*/ 4 h 12"/>
                <a:gd name="T16" fmla="*/ 6 w 14"/>
                <a:gd name="T17" fmla="*/ 0 h 12"/>
                <a:gd name="T18" fmla="*/ 10 w 14"/>
                <a:gd name="T19" fmla="*/ 0 h 12"/>
                <a:gd name="T20" fmla="*/ 14 w 14"/>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2">
                  <a:moveTo>
                    <a:pt x="14" y="0"/>
                  </a:moveTo>
                  <a:lnTo>
                    <a:pt x="12" y="4"/>
                  </a:lnTo>
                  <a:lnTo>
                    <a:pt x="10" y="8"/>
                  </a:lnTo>
                  <a:lnTo>
                    <a:pt x="8" y="10"/>
                  </a:lnTo>
                  <a:lnTo>
                    <a:pt x="4" y="12"/>
                  </a:lnTo>
                  <a:lnTo>
                    <a:pt x="2" y="10"/>
                  </a:lnTo>
                  <a:lnTo>
                    <a:pt x="0" y="8"/>
                  </a:lnTo>
                  <a:lnTo>
                    <a:pt x="2" y="4"/>
                  </a:lnTo>
                  <a:lnTo>
                    <a:pt x="6" y="0"/>
                  </a:lnTo>
                  <a:lnTo>
                    <a:pt x="10" y="0"/>
                  </a:lnTo>
                  <a:lnTo>
                    <a:pt x="1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3" name="Freeform 265"/>
            <p:cNvSpPr>
              <a:spLocks/>
            </p:cNvSpPr>
            <p:nvPr/>
          </p:nvSpPr>
          <p:spPr bwMode="auto">
            <a:xfrm>
              <a:off x="8156788" y="2443402"/>
              <a:ext cx="13385" cy="17846"/>
            </a:xfrm>
            <a:custGeom>
              <a:avLst/>
              <a:gdLst>
                <a:gd name="T0" fmla="*/ 0 w 12"/>
                <a:gd name="T1" fmla="*/ 8 h 16"/>
                <a:gd name="T2" fmla="*/ 0 w 12"/>
                <a:gd name="T3" fmla="*/ 0 h 16"/>
                <a:gd name="T4" fmla="*/ 2 w 12"/>
                <a:gd name="T5" fmla="*/ 0 h 16"/>
                <a:gd name="T6" fmla="*/ 6 w 12"/>
                <a:gd name="T7" fmla="*/ 4 h 16"/>
                <a:gd name="T8" fmla="*/ 8 w 12"/>
                <a:gd name="T9" fmla="*/ 6 h 16"/>
                <a:gd name="T10" fmla="*/ 12 w 12"/>
                <a:gd name="T11" fmla="*/ 10 h 16"/>
                <a:gd name="T12" fmla="*/ 12 w 12"/>
                <a:gd name="T13" fmla="*/ 14 h 16"/>
                <a:gd name="T14" fmla="*/ 12 w 12"/>
                <a:gd name="T15" fmla="*/ 16 h 16"/>
                <a:gd name="T16" fmla="*/ 10 w 12"/>
                <a:gd name="T17" fmla="*/ 14 h 16"/>
                <a:gd name="T18" fmla="*/ 6 w 12"/>
                <a:gd name="T19" fmla="*/ 8 h 16"/>
                <a:gd name="T20" fmla="*/ 0 w 12"/>
                <a:gd name="T2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6">
                  <a:moveTo>
                    <a:pt x="0" y="8"/>
                  </a:moveTo>
                  <a:lnTo>
                    <a:pt x="0" y="0"/>
                  </a:lnTo>
                  <a:lnTo>
                    <a:pt x="2" y="0"/>
                  </a:lnTo>
                  <a:lnTo>
                    <a:pt x="6" y="4"/>
                  </a:lnTo>
                  <a:lnTo>
                    <a:pt x="8" y="6"/>
                  </a:lnTo>
                  <a:lnTo>
                    <a:pt x="12" y="10"/>
                  </a:lnTo>
                  <a:lnTo>
                    <a:pt x="12" y="14"/>
                  </a:lnTo>
                  <a:lnTo>
                    <a:pt x="12" y="16"/>
                  </a:lnTo>
                  <a:lnTo>
                    <a:pt x="10" y="14"/>
                  </a:lnTo>
                  <a:lnTo>
                    <a:pt x="6" y="8"/>
                  </a:lnTo>
                  <a:lnTo>
                    <a:pt x="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4" name="Freeform 266"/>
            <p:cNvSpPr>
              <a:spLocks/>
            </p:cNvSpPr>
            <p:nvPr/>
          </p:nvSpPr>
          <p:spPr bwMode="auto">
            <a:xfrm>
              <a:off x="8103248" y="2425555"/>
              <a:ext cx="22309" cy="22308"/>
            </a:xfrm>
            <a:custGeom>
              <a:avLst/>
              <a:gdLst>
                <a:gd name="T0" fmla="*/ 16 w 20"/>
                <a:gd name="T1" fmla="*/ 20 h 20"/>
                <a:gd name="T2" fmla="*/ 12 w 20"/>
                <a:gd name="T3" fmla="*/ 16 h 20"/>
                <a:gd name="T4" fmla="*/ 6 w 20"/>
                <a:gd name="T5" fmla="*/ 10 h 20"/>
                <a:gd name="T6" fmla="*/ 0 w 20"/>
                <a:gd name="T7" fmla="*/ 0 h 20"/>
                <a:gd name="T8" fmla="*/ 6 w 20"/>
                <a:gd name="T9" fmla="*/ 0 h 20"/>
                <a:gd name="T10" fmla="*/ 14 w 20"/>
                <a:gd name="T11" fmla="*/ 4 h 20"/>
                <a:gd name="T12" fmla="*/ 18 w 20"/>
                <a:gd name="T13" fmla="*/ 4 h 20"/>
                <a:gd name="T14" fmla="*/ 20 w 20"/>
                <a:gd name="T15" fmla="*/ 8 h 20"/>
                <a:gd name="T16" fmla="*/ 20 w 20"/>
                <a:gd name="T17" fmla="*/ 12 h 20"/>
                <a:gd name="T18" fmla="*/ 20 w 20"/>
                <a:gd name="T19" fmla="*/ 16 h 20"/>
                <a:gd name="T20" fmla="*/ 18 w 20"/>
                <a:gd name="T21" fmla="*/ 20 h 20"/>
                <a:gd name="T22" fmla="*/ 16 w 20"/>
                <a:gd name="T2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20">
                  <a:moveTo>
                    <a:pt x="16" y="20"/>
                  </a:moveTo>
                  <a:lnTo>
                    <a:pt x="12" y="16"/>
                  </a:lnTo>
                  <a:lnTo>
                    <a:pt x="6" y="10"/>
                  </a:lnTo>
                  <a:lnTo>
                    <a:pt x="0" y="0"/>
                  </a:lnTo>
                  <a:lnTo>
                    <a:pt x="6" y="0"/>
                  </a:lnTo>
                  <a:lnTo>
                    <a:pt x="14" y="4"/>
                  </a:lnTo>
                  <a:lnTo>
                    <a:pt x="18" y="4"/>
                  </a:lnTo>
                  <a:lnTo>
                    <a:pt x="20" y="8"/>
                  </a:lnTo>
                  <a:lnTo>
                    <a:pt x="20" y="12"/>
                  </a:lnTo>
                  <a:lnTo>
                    <a:pt x="20" y="16"/>
                  </a:lnTo>
                  <a:lnTo>
                    <a:pt x="18" y="20"/>
                  </a:lnTo>
                  <a:lnTo>
                    <a:pt x="16" y="2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5" name="Freeform 267"/>
            <p:cNvSpPr>
              <a:spLocks/>
            </p:cNvSpPr>
            <p:nvPr/>
          </p:nvSpPr>
          <p:spPr bwMode="auto">
            <a:xfrm>
              <a:off x="8759110" y="2833792"/>
              <a:ext cx="15616" cy="17846"/>
            </a:xfrm>
            <a:custGeom>
              <a:avLst/>
              <a:gdLst>
                <a:gd name="T0" fmla="*/ 14 w 14"/>
                <a:gd name="T1" fmla="*/ 12 h 16"/>
                <a:gd name="T2" fmla="*/ 12 w 14"/>
                <a:gd name="T3" fmla="*/ 14 h 16"/>
                <a:gd name="T4" fmla="*/ 10 w 14"/>
                <a:gd name="T5" fmla="*/ 16 h 16"/>
                <a:gd name="T6" fmla="*/ 8 w 14"/>
                <a:gd name="T7" fmla="*/ 14 h 16"/>
                <a:gd name="T8" fmla="*/ 4 w 14"/>
                <a:gd name="T9" fmla="*/ 12 h 16"/>
                <a:gd name="T10" fmla="*/ 0 w 14"/>
                <a:gd name="T11" fmla="*/ 4 h 16"/>
                <a:gd name="T12" fmla="*/ 0 w 14"/>
                <a:gd name="T13" fmla="*/ 0 h 16"/>
                <a:gd name="T14" fmla="*/ 8 w 14"/>
                <a:gd name="T15" fmla="*/ 4 h 16"/>
                <a:gd name="T16" fmla="*/ 12 w 14"/>
                <a:gd name="T17" fmla="*/ 8 h 16"/>
                <a:gd name="T18" fmla="*/ 14 w 14"/>
                <a:gd name="T19"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4" y="12"/>
                  </a:moveTo>
                  <a:lnTo>
                    <a:pt x="12" y="14"/>
                  </a:lnTo>
                  <a:lnTo>
                    <a:pt x="10" y="16"/>
                  </a:lnTo>
                  <a:lnTo>
                    <a:pt x="8" y="14"/>
                  </a:lnTo>
                  <a:lnTo>
                    <a:pt x="4" y="12"/>
                  </a:lnTo>
                  <a:lnTo>
                    <a:pt x="0" y="4"/>
                  </a:lnTo>
                  <a:lnTo>
                    <a:pt x="0" y="0"/>
                  </a:lnTo>
                  <a:lnTo>
                    <a:pt x="8" y="4"/>
                  </a:lnTo>
                  <a:lnTo>
                    <a:pt x="12" y="8"/>
                  </a:lnTo>
                  <a:lnTo>
                    <a:pt x="14" y="1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6" name="Freeform 268"/>
            <p:cNvSpPr>
              <a:spLocks/>
            </p:cNvSpPr>
            <p:nvPr/>
          </p:nvSpPr>
          <p:spPr bwMode="auto">
            <a:xfrm>
              <a:off x="8764394" y="2889562"/>
              <a:ext cx="22309" cy="13385"/>
            </a:xfrm>
            <a:custGeom>
              <a:avLst/>
              <a:gdLst>
                <a:gd name="T0" fmla="*/ 20 w 20"/>
                <a:gd name="T1" fmla="*/ 8 h 12"/>
                <a:gd name="T2" fmla="*/ 20 w 20"/>
                <a:gd name="T3" fmla="*/ 12 h 12"/>
                <a:gd name="T4" fmla="*/ 16 w 20"/>
                <a:gd name="T5" fmla="*/ 12 h 12"/>
                <a:gd name="T6" fmla="*/ 6 w 20"/>
                <a:gd name="T7" fmla="*/ 10 h 12"/>
                <a:gd name="T8" fmla="*/ 2 w 20"/>
                <a:gd name="T9" fmla="*/ 6 h 12"/>
                <a:gd name="T10" fmla="*/ 0 w 20"/>
                <a:gd name="T11" fmla="*/ 2 h 12"/>
                <a:gd name="T12" fmla="*/ 0 w 20"/>
                <a:gd name="T13" fmla="*/ 0 h 12"/>
                <a:gd name="T14" fmla="*/ 2 w 20"/>
                <a:gd name="T15" fmla="*/ 0 h 12"/>
                <a:gd name="T16" fmla="*/ 10 w 20"/>
                <a:gd name="T17" fmla="*/ 2 h 12"/>
                <a:gd name="T18" fmla="*/ 18 w 20"/>
                <a:gd name="T19" fmla="*/ 4 h 12"/>
                <a:gd name="T20" fmla="*/ 20 w 20"/>
                <a:gd name="T21" fmla="*/ 6 h 12"/>
                <a:gd name="T22" fmla="*/ 20 w 20"/>
                <a:gd name="T2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2">
                  <a:moveTo>
                    <a:pt x="20" y="8"/>
                  </a:moveTo>
                  <a:lnTo>
                    <a:pt x="20" y="12"/>
                  </a:lnTo>
                  <a:lnTo>
                    <a:pt x="16" y="12"/>
                  </a:lnTo>
                  <a:lnTo>
                    <a:pt x="6" y="10"/>
                  </a:lnTo>
                  <a:lnTo>
                    <a:pt x="2" y="6"/>
                  </a:lnTo>
                  <a:lnTo>
                    <a:pt x="0" y="2"/>
                  </a:lnTo>
                  <a:lnTo>
                    <a:pt x="0" y="0"/>
                  </a:lnTo>
                  <a:lnTo>
                    <a:pt x="2" y="0"/>
                  </a:lnTo>
                  <a:lnTo>
                    <a:pt x="10" y="2"/>
                  </a:lnTo>
                  <a:lnTo>
                    <a:pt x="18" y="4"/>
                  </a:lnTo>
                  <a:lnTo>
                    <a:pt x="20" y="6"/>
                  </a:lnTo>
                  <a:lnTo>
                    <a:pt x="2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7" name="Freeform 269"/>
            <p:cNvSpPr>
              <a:spLocks/>
            </p:cNvSpPr>
            <p:nvPr/>
          </p:nvSpPr>
          <p:spPr bwMode="auto">
            <a:xfrm>
              <a:off x="8831319" y="2998872"/>
              <a:ext cx="8923" cy="15615"/>
            </a:xfrm>
            <a:custGeom>
              <a:avLst/>
              <a:gdLst>
                <a:gd name="T0" fmla="*/ 4 w 8"/>
                <a:gd name="T1" fmla="*/ 0 h 14"/>
                <a:gd name="T2" fmla="*/ 4 w 8"/>
                <a:gd name="T3" fmla="*/ 4 h 14"/>
                <a:gd name="T4" fmla="*/ 6 w 8"/>
                <a:gd name="T5" fmla="*/ 6 h 14"/>
                <a:gd name="T6" fmla="*/ 8 w 8"/>
                <a:gd name="T7" fmla="*/ 6 h 14"/>
                <a:gd name="T8" fmla="*/ 8 w 8"/>
                <a:gd name="T9" fmla="*/ 8 h 14"/>
                <a:gd name="T10" fmla="*/ 6 w 8"/>
                <a:gd name="T11" fmla="*/ 12 h 14"/>
                <a:gd name="T12" fmla="*/ 4 w 8"/>
                <a:gd name="T13" fmla="*/ 14 h 14"/>
                <a:gd name="T14" fmla="*/ 2 w 8"/>
                <a:gd name="T15" fmla="*/ 14 h 14"/>
                <a:gd name="T16" fmla="*/ 0 w 8"/>
                <a:gd name="T17" fmla="*/ 10 h 14"/>
                <a:gd name="T18" fmla="*/ 0 w 8"/>
                <a:gd name="T19" fmla="*/ 6 h 14"/>
                <a:gd name="T20" fmla="*/ 0 w 8"/>
                <a:gd name="T21" fmla="*/ 0 h 14"/>
                <a:gd name="T22" fmla="*/ 4 w 8"/>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4">
                  <a:moveTo>
                    <a:pt x="4" y="0"/>
                  </a:moveTo>
                  <a:lnTo>
                    <a:pt x="4" y="4"/>
                  </a:lnTo>
                  <a:lnTo>
                    <a:pt x="6" y="6"/>
                  </a:lnTo>
                  <a:lnTo>
                    <a:pt x="8" y="6"/>
                  </a:lnTo>
                  <a:lnTo>
                    <a:pt x="8" y="8"/>
                  </a:lnTo>
                  <a:lnTo>
                    <a:pt x="6" y="12"/>
                  </a:lnTo>
                  <a:lnTo>
                    <a:pt x="4" y="14"/>
                  </a:lnTo>
                  <a:lnTo>
                    <a:pt x="2" y="14"/>
                  </a:lnTo>
                  <a:lnTo>
                    <a:pt x="0" y="10"/>
                  </a:lnTo>
                  <a:lnTo>
                    <a:pt x="0" y="6"/>
                  </a:lnTo>
                  <a:lnTo>
                    <a:pt x="0" y="0"/>
                  </a:lnTo>
                  <a:lnTo>
                    <a:pt x="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grpSp>
      <p:cxnSp>
        <p:nvCxnSpPr>
          <p:cNvPr id="277" name="Straight Connector 3"/>
          <p:cNvCxnSpPr>
            <a:cxnSpLocks noChangeShapeType="1"/>
          </p:cNvCxnSpPr>
          <p:nvPr/>
        </p:nvCxnSpPr>
        <p:spPr bwMode="auto">
          <a:xfrm>
            <a:off x="4826000" y="4064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1016001"/>
            <a:ext cx="2921001" cy="2794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358" name="Content Placeholder 11"/>
          <p:cNvSpPr>
            <a:spLocks noGrp="1"/>
          </p:cNvSpPr>
          <p:nvPr>
            <p:ph sz="quarter" idx="18"/>
          </p:nvPr>
        </p:nvSpPr>
        <p:spPr>
          <a:xfrm>
            <a:off x="381001" y="4064002"/>
            <a:ext cx="3937003" cy="254000"/>
          </a:xfrm>
        </p:spPr>
        <p:txBody>
          <a:bodyPr/>
          <a:lstStyle/>
          <a:p>
            <a:pPr lvl="0"/>
            <a:r>
              <a:rPr lang="en-US" smtClean="0"/>
              <a:t>Click to edit Master text styles</a:t>
            </a:r>
          </a:p>
        </p:txBody>
      </p:sp>
      <p:sp>
        <p:nvSpPr>
          <p:cNvPr id="359" name="Text Placeholder 73"/>
          <p:cNvSpPr>
            <a:spLocks noGrp="1"/>
          </p:cNvSpPr>
          <p:nvPr>
            <p:ph type="body" sz="quarter" idx="19"/>
          </p:nvPr>
        </p:nvSpPr>
        <p:spPr>
          <a:xfrm>
            <a:off x="381000" y="4318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639" name="Content Placeholder 3"/>
          <p:cNvSpPr>
            <a:spLocks noGrp="1"/>
          </p:cNvSpPr>
          <p:nvPr>
            <p:ph sz="quarter" idx="28"/>
          </p:nvPr>
        </p:nvSpPr>
        <p:spPr>
          <a:xfrm>
            <a:off x="279404" y="4572000"/>
            <a:ext cx="4038601" cy="1270001"/>
          </a:xfrm>
        </p:spPr>
        <p:txBody>
          <a:bodyPr anchor="ctr"/>
          <a:lstStyle>
            <a:lvl1pPr algn="ctr">
              <a:defRPr/>
            </a:lvl1pPr>
          </a:lstStyle>
          <a:p>
            <a:pPr lvl="0"/>
            <a:r>
              <a:rPr lang="en-GB" smtClean="0"/>
              <a:t>Click to edit Master text styles</a:t>
            </a:r>
          </a:p>
        </p:txBody>
      </p:sp>
      <p:sp>
        <p:nvSpPr>
          <p:cNvPr id="282" name="Content Placeholder 11"/>
          <p:cNvSpPr>
            <a:spLocks noGrp="1"/>
          </p:cNvSpPr>
          <p:nvPr>
            <p:ph sz="quarter" idx="15"/>
          </p:nvPr>
        </p:nvSpPr>
        <p:spPr>
          <a:xfrm>
            <a:off x="4825991" y="4064001"/>
            <a:ext cx="3937004" cy="254000"/>
          </a:xfrm>
        </p:spPr>
        <p:txBody>
          <a:bodyPr/>
          <a:lstStyle/>
          <a:p>
            <a:pPr lvl="0"/>
            <a:r>
              <a:rPr lang="en-US" smtClean="0"/>
              <a:t>Click to edit Master text styles</a:t>
            </a:r>
          </a:p>
        </p:txBody>
      </p:sp>
      <p:sp>
        <p:nvSpPr>
          <p:cNvPr id="283" name="Text Placeholder 73"/>
          <p:cNvSpPr>
            <a:spLocks noGrp="1"/>
          </p:cNvSpPr>
          <p:nvPr>
            <p:ph type="body" sz="quarter" idx="16"/>
          </p:nvPr>
        </p:nvSpPr>
        <p:spPr>
          <a:xfrm>
            <a:off x="4825992" y="4318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287" name="Content Placeholder 3"/>
          <p:cNvSpPr>
            <a:spLocks noGrp="1"/>
          </p:cNvSpPr>
          <p:nvPr>
            <p:ph sz="quarter" idx="29"/>
          </p:nvPr>
        </p:nvSpPr>
        <p:spPr>
          <a:xfrm>
            <a:off x="4724401" y="4572000"/>
            <a:ext cx="4038601" cy="1270001"/>
          </a:xfrm>
        </p:spPr>
        <p:txBody>
          <a:bodyPr anchor="ctr"/>
          <a:lstStyle>
            <a:lvl1pPr algn="ctr">
              <a:defRPr/>
            </a:lvl1pPr>
          </a:lstStyle>
          <a:p>
            <a:pPr lvl="0"/>
            <a:r>
              <a:rPr lang="en-GB" smtClean="0"/>
              <a:t>Click to edit Master text styles</a:t>
            </a:r>
          </a:p>
        </p:txBody>
      </p:sp>
    </p:spTree>
    <p:extLst>
      <p:ext uri="{BB962C8B-B14F-4D97-AF65-F5344CB8AC3E}">
        <p14:creationId xmlns:p14="http://schemas.microsoft.com/office/powerpoint/2010/main" val="1584694831"/>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p:cSld name="Two thirds chart">
    <p:spTree>
      <p:nvGrpSpPr>
        <p:cNvPr id="1" name=""/>
        <p:cNvGrpSpPr/>
        <p:nvPr/>
      </p:nvGrpSpPr>
      <p:grpSpPr>
        <a:xfrm>
          <a:off x="0" y="0"/>
          <a:ext cx="0" cy="0"/>
          <a:chOff x="0" y="0"/>
          <a:chExt cx="0" cy="0"/>
        </a:xfrm>
      </p:grpSpPr>
      <p:cxnSp>
        <p:nvCxnSpPr>
          <p:cNvPr id="8" name="Straight Connector 3"/>
          <p:cNvCxnSpPr>
            <a:cxnSpLocks noChangeShapeType="1"/>
          </p:cNvCxnSpPr>
          <p:nvPr/>
        </p:nvCxnSpPr>
        <p:spPr bwMode="auto">
          <a:xfrm>
            <a:off x="381000" y="1016000"/>
            <a:ext cx="5461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4" name="Chart Placeholder 3"/>
          <p:cNvSpPr>
            <a:spLocks noGrp="1"/>
          </p:cNvSpPr>
          <p:nvPr>
            <p:ph type="chart" sz="quarter" idx="13"/>
          </p:nvPr>
        </p:nvSpPr>
        <p:spPr>
          <a:xfrm>
            <a:off x="279405" y="1270000"/>
            <a:ext cx="5562597" cy="3810000"/>
          </a:xfrm>
        </p:spPr>
        <p:txBody>
          <a:bodyPr rtlCol="0" anchor="ctr">
            <a:noAutofit/>
          </a:bodyPr>
          <a:lstStyle>
            <a:lvl1pPr algn="ctr">
              <a:defRPr/>
            </a:lvl1pPr>
          </a:lstStyle>
          <a:p>
            <a:pPr lvl="0"/>
            <a:r>
              <a:rPr lang="en-GB" noProof="0" smtClean="0"/>
              <a:t>Click icon to add chart</a:t>
            </a:r>
            <a:endParaRPr lang="en-US" noProof="0" dirty="0"/>
          </a:p>
        </p:txBody>
      </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1" y="1016002"/>
            <a:ext cx="5207001" cy="254000"/>
          </a:xfrm>
        </p:spPr>
        <p:txBody>
          <a:bodyPr/>
          <a:lstStyle/>
          <a:p>
            <a:pPr lvl="0"/>
            <a:r>
              <a:rPr lang="en-US" smtClean="0"/>
              <a:t>Click to edit Master text styles</a:t>
            </a:r>
          </a:p>
        </p:txBody>
      </p:sp>
      <p:sp>
        <p:nvSpPr>
          <p:cNvPr id="75" name="Text Placeholder 73"/>
          <p:cNvSpPr>
            <a:spLocks noGrp="1"/>
          </p:cNvSpPr>
          <p:nvPr>
            <p:ph type="body" sz="quarter" idx="12"/>
          </p:nvPr>
        </p:nvSpPr>
        <p:spPr>
          <a:xfrm>
            <a:off x="381000"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81" name="Content Placeholder 3"/>
          <p:cNvSpPr>
            <a:spLocks noGrp="1"/>
          </p:cNvSpPr>
          <p:nvPr>
            <p:ph sz="quarter" idx="27"/>
          </p:nvPr>
        </p:nvSpPr>
        <p:spPr>
          <a:xfrm>
            <a:off x="6096001" y="1016002"/>
            <a:ext cx="2667000" cy="4064000"/>
          </a:xfrm>
        </p:spPr>
        <p:txBody>
          <a:bodyPr anchor="ctr"/>
          <a:lstStyle>
            <a:lvl1pPr algn="ctr">
              <a:defRPr/>
            </a:lvl1pPr>
          </a:lstStyle>
          <a:p>
            <a:pPr lvl="0"/>
            <a:r>
              <a:rPr lang="en-GB" smtClean="0"/>
              <a:t>Click to edit Master text styles</a:t>
            </a:r>
          </a:p>
        </p:txBody>
      </p:sp>
    </p:spTree>
    <p:extLst>
      <p:ext uri="{BB962C8B-B14F-4D97-AF65-F5344CB8AC3E}">
        <p14:creationId xmlns:p14="http://schemas.microsoft.com/office/powerpoint/2010/main" val="12425513"/>
      </p:ext>
    </p:extLst>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p:cSld name="World Map">
    <p:spTree>
      <p:nvGrpSpPr>
        <p:cNvPr id="1" name=""/>
        <p:cNvGrpSpPr/>
        <p:nvPr/>
      </p:nvGrpSpPr>
      <p:grpSpPr>
        <a:xfrm>
          <a:off x="0" y="0"/>
          <a:ext cx="0" cy="0"/>
          <a:chOff x="0" y="0"/>
          <a:chExt cx="0" cy="0"/>
        </a:xfrm>
      </p:grpSpPr>
      <p:grpSp>
        <p:nvGrpSpPr>
          <p:cNvPr id="4" name="Group 8"/>
          <p:cNvGrpSpPr>
            <a:grpSpLocks noChangeAspect="1"/>
          </p:cNvGrpSpPr>
          <p:nvPr/>
        </p:nvGrpSpPr>
        <p:grpSpPr bwMode="auto">
          <a:xfrm>
            <a:off x="381000" y="1009650"/>
            <a:ext cx="8394700" cy="4424363"/>
            <a:chOff x="3528643" y="1533171"/>
            <a:chExt cx="5253701" cy="2768600"/>
          </a:xfrm>
        </p:grpSpPr>
        <p:sp>
          <p:nvSpPr>
            <p:cNvPr id="5" name="Freeform 2"/>
            <p:cNvSpPr>
              <a:spLocks/>
            </p:cNvSpPr>
            <p:nvPr/>
          </p:nvSpPr>
          <p:spPr bwMode="auto">
            <a:xfrm>
              <a:off x="7089570" y="2051153"/>
              <a:ext cx="927400" cy="678578"/>
            </a:xfrm>
            <a:custGeom>
              <a:avLst/>
              <a:gdLst>
                <a:gd name="T0" fmla="*/ 2147483647 w 820"/>
                <a:gd name="T1" fmla="*/ 2147483647 h 600"/>
                <a:gd name="T2" fmla="*/ 2147483647 w 820"/>
                <a:gd name="T3" fmla="*/ 2147483647 h 600"/>
                <a:gd name="T4" fmla="*/ 2147483647 w 820"/>
                <a:gd name="T5" fmla="*/ 2147483647 h 600"/>
                <a:gd name="T6" fmla="*/ 2147483647 w 820"/>
                <a:gd name="T7" fmla="*/ 2147483647 h 600"/>
                <a:gd name="T8" fmla="*/ 2147483647 w 820"/>
                <a:gd name="T9" fmla="*/ 2147483647 h 600"/>
                <a:gd name="T10" fmla="*/ 2147483647 w 820"/>
                <a:gd name="T11" fmla="*/ 2147483647 h 600"/>
                <a:gd name="T12" fmla="*/ 2147483647 w 820"/>
                <a:gd name="T13" fmla="*/ 2147483647 h 600"/>
                <a:gd name="T14" fmla="*/ 2147483647 w 820"/>
                <a:gd name="T15" fmla="*/ 2147483647 h 600"/>
                <a:gd name="T16" fmla="*/ 2147483647 w 820"/>
                <a:gd name="T17" fmla="*/ 2147483647 h 600"/>
                <a:gd name="T18" fmla="*/ 2147483647 w 820"/>
                <a:gd name="T19" fmla="*/ 2147483647 h 600"/>
                <a:gd name="T20" fmla="*/ 2147483647 w 820"/>
                <a:gd name="T21" fmla="*/ 2147483647 h 600"/>
                <a:gd name="T22" fmla="*/ 2147483647 w 820"/>
                <a:gd name="T23" fmla="*/ 2147483647 h 600"/>
                <a:gd name="T24" fmla="*/ 2147483647 w 820"/>
                <a:gd name="T25" fmla="*/ 2147483647 h 600"/>
                <a:gd name="T26" fmla="*/ 2147483647 w 820"/>
                <a:gd name="T27" fmla="*/ 2147483647 h 600"/>
                <a:gd name="T28" fmla="*/ 2147483647 w 820"/>
                <a:gd name="T29" fmla="*/ 2147483647 h 600"/>
                <a:gd name="T30" fmla="*/ 2147483647 w 820"/>
                <a:gd name="T31" fmla="*/ 2147483647 h 600"/>
                <a:gd name="T32" fmla="*/ 2147483647 w 820"/>
                <a:gd name="T33" fmla="*/ 2147483647 h 600"/>
                <a:gd name="T34" fmla="*/ 2147483647 w 820"/>
                <a:gd name="T35" fmla="*/ 2147483647 h 600"/>
                <a:gd name="T36" fmla="*/ 2147483647 w 820"/>
                <a:gd name="T37" fmla="*/ 2147483647 h 600"/>
                <a:gd name="T38" fmla="*/ 2147483647 w 820"/>
                <a:gd name="T39" fmla="*/ 2147483647 h 600"/>
                <a:gd name="T40" fmla="*/ 2147483647 w 820"/>
                <a:gd name="T41" fmla="*/ 2147483647 h 600"/>
                <a:gd name="T42" fmla="*/ 2147483647 w 820"/>
                <a:gd name="T43" fmla="*/ 2147483647 h 600"/>
                <a:gd name="T44" fmla="*/ 2147483647 w 820"/>
                <a:gd name="T45" fmla="*/ 2147483647 h 600"/>
                <a:gd name="T46" fmla="*/ 2147483647 w 820"/>
                <a:gd name="T47" fmla="*/ 2147483647 h 600"/>
                <a:gd name="T48" fmla="*/ 2147483647 w 820"/>
                <a:gd name="T49" fmla="*/ 2147483647 h 600"/>
                <a:gd name="T50" fmla="*/ 2147483647 w 820"/>
                <a:gd name="T51" fmla="*/ 2147483647 h 600"/>
                <a:gd name="T52" fmla="*/ 2147483647 w 820"/>
                <a:gd name="T53" fmla="*/ 2147483647 h 600"/>
                <a:gd name="T54" fmla="*/ 2147483647 w 820"/>
                <a:gd name="T55" fmla="*/ 2147483647 h 600"/>
                <a:gd name="T56" fmla="*/ 2147483647 w 820"/>
                <a:gd name="T57" fmla="*/ 2147483647 h 600"/>
                <a:gd name="T58" fmla="*/ 2147483647 w 820"/>
                <a:gd name="T59" fmla="*/ 2147483647 h 600"/>
                <a:gd name="T60" fmla="*/ 2147483647 w 820"/>
                <a:gd name="T61" fmla="*/ 2147483647 h 600"/>
                <a:gd name="T62" fmla="*/ 2147483647 w 820"/>
                <a:gd name="T63" fmla="*/ 2147483647 h 600"/>
                <a:gd name="T64" fmla="*/ 2147483647 w 820"/>
                <a:gd name="T65" fmla="*/ 2147483647 h 600"/>
                <a:gd name="T66" fmla="*/ 2147483647 w 820"/>
                <a:gd name="T67" fmla="*/ 2147483647 h 600"/>
                <a:gd name="T68" fmla="*/ 2147483647 w 820"/>
                <a:gd name="T69" fmla="*/ 2147483647 h 600"/>
                <a:gd name="T70" fmla="*/ 2147483647 w 820"/>
                <a:gd name="T71" fmla="*/ 2147483647 h 600"/>
                <a:gd name="T72" fmla="*/ 2147483647 w 820"/>
                <a:gd name="T73" fmla="*/ 2147483647 h 600"/>
                <a:gd name="T74" fmla="*/ 2147483647 w 820"/>
                <a:gd name="T75" fmla="*/ 2147483647 h 600"/>
                <a:gd name="T76" fmla="*/ 2147483647 w 820"/>
                <a:gd name="T77" fmla="*/ 2147483647 h 600"/>
                <a:gd name="T78" fmla="*/ 2147483647 w 820"/>
                <a:gd name="T79" fmla="*/ 2147483647 h 600"/>
                <a:gd name="T80" fmla="*/ 2147483647 w 820"/>
                <a:gd name="T81" fmla="*/ 2147483647 h 600"/>
                <a:gd name="T82" fmla="*/ 2147483647 w 820"/>
                <a:gd name="T83" fmla="*/ 2147483647 h 600"/>
                <a:gd name="T84" fmla="*/ 2147483647 w 820"/>
                <a:gd name="T85" fmla="*/ 2147483647 h 600"/>
                <a:gd name="T86" fmla="*/ 2147483647 w 820"/>
                <a:gd name="T87" fmla="*/ 2147483647 h 600"/>
                <a:gd name="T88" fmla="*/ 0 w 820"/>
                <a:gd name="T89" fmla="*/ 2147483647 h 600"/>
                <a:gd name="T90" fmla="*/ 2147483647 w 820"/>
                <a:gd name="T91" fmla="*/ 2147483647 h 600"/>
                <a:gd name="T92" fmla="*/ 2147483647 w 820"/>
                <a:gd name="T93" fmla="*/ 2147483647 h 600"/>
                <a:gd name="T94" fmla="*/ 2147483647 w 820"/>
                <a:gd name="T95" fmla="*/ 2147483647 h 600"/>
                <a:gd name="T96" fmla="*/ 2147483647 w 820"/>
                <a:gd name="T97" fmla="*/ 2147483647 h 600"/>
                <a:gd name="T98" fmla="*/ 2147483647 w 820"/>
                <a:gd name="T99" fmla="*/ 2147483647 h 600"/>
                <a:gd name="T100" fmla="*/ 2147483647 w 820"/>
                <a:gd name="T101" fmla="*/ 2147483647 h 600"/>
                <a:gd name="T102" fmla="*/ 2147483647 w 820"/>
                <a:gd name="T103" fmla="*/ 2147483647 h 600"/>
                <a:gd name="T104" fmla="*/ 2147483647 w 820"/>
                <a:gd name="T105" fmla="*/ 2147483647 h 600"/>
                <a:gd name="T106" fmla="*/ 2147483647 w 820"/>
                <a:gd name="T107" fmla="*/ 2147483647 h 600"/>
                <a:gd name="T108" fmla="*/ 2147483647 w 820"/>
                <a:gd name="T109" fmla="*/ 2147483647 h 600"/>
                <a:gd name="T110" fmla="*/ 2147483647 w 820"/>
                <a:gd name="T111" fmla="*/ 2147483647 h 600"/>
                <a:gd name="T112" fmla="*/ 2147483647 w 820"/>
                <a:gd name="T113" fmla="*/ 2147483647 h 600"/>
                <a:gd name="T114" fmla="*/ 2147483647 w 820"/>
                <a:gd name="T115" fmla="*/ 2147483647 h 600"/>
                <a:gd name="T116" fmla="*/ 2147483647 w 820"/>
                <a:gd name="T117" fmla="*/ 2147483647 h 600"/>
                <a:gd name="T118" fmla="*/ 2147483647 w 820"/>
                <a:gd name="T119" fmla="*/ 2147483647 h 60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820" h="600">
                  <a:moveTo>
                    <a:pt x="414" y="452"/>
                  </a:moveTo>
                  <a:lnTo>
                    <a:pt x="420" y="452"/>
                  </a:lnTo>
                  <a:lnTo>
                    <a:pt x="424" y="454"/>
                  </a:lnTo>
                  <a:lnTo>
                    <a:pt x="426" y="456"/>
                  </a:lnTo>
                  <a:lnTo>
                    <a:pt x="430" y="462"/>
                  </a:lnTo>
                  <a:lnTo>
                    <a:pt x="430" y="464"/>
                  </a:lnTo>
                  <a:lnTo>
                    <a:pt x="434" y="466"/>
                  </a:lnTo>
                  <a:lnTo>
                    <a:pt x="438" y="466"/>
                  </a:lnTo>
                  <a:lnTo>
                    <a:pt x="440" y="470"/>
                  </a:lnTo>
                  <a:lnTo>
                    <a:pt x="442" y="480"/>
                  </a:lnTo>
                  <a:lnTo>
                    <a:pt x="446" y="496"/>
                  </a:lnTo>
                  <a:lnTo>
                    <a:pt x="444" y="500"/>
                  </a:lnTo>
                  <a:lnTo>
                    <a:pt x="446" y="502"/>
                  </a:lnTo>
                  <a:lnTo>
                    <a:pt x="440" y="504"/>
                  </a:lnTo>
                  <a:lnTo>
                    <a:pt x="436" y="510"/>
                  </a:lnTo>
                  <a:lnTo>
                    <a:pt x="434" y="516"/>
                  </a:lnTo>
                  <a:lnTo>
                    <a:pt x="434" y="520"/>
                  </a:lnTo>
                  <a:lnTo>
                    <a:pt x="436" y="528"/>
                  </a:lnTo>
                  <a:lnTo>
                    <a:pt x="438" y="532"/>
                  </a:lnTo>
                  <a:lnTo>
                    <a:pt x="442" y="534"/>
                  </a:lnTo>
                  <a:lnTo>
                    <a:pt x="448" y="534"/>
                  </a:lnTo>
                  <a:lnTo>
                    <a:pt x="452" y="534"/>
                  </a:lnTo>
                  <a:lnTo>
                    <a:pt x="454" y="536"/>
                  </a:lnTo>
                  <a:lnTo>
                    <a:pt x="456" y="542"/>
                  </a:lnTo>
                  <a:lnTo>
                    <a:pt x="458" y="546"/>
                  </a:lnTo>
                  <a:lnTo>
                    <a:pt x="462" y="548"/>
                  </a:lnTo>
                  <a:lnTo>
                    <a:pt x="466" y="550"/>
                  </a:lnTo>
                  <a:lnTo>
                    <a:pt x="468" y="554"/>
                  </a:lnTo>
                  <a:lnTo>
                    <a:pt x="468" y="558"/>
                  </a:lnTo>
                  <a:lnTo>
                    <a:pt x="466" y="568"/>
                  </a:lnTo>
                  <a:lnTo>
                    <a:pt x="472" y="570"/>
                  </a:lnTo>
                  <a:lnTo>
                    <a:pt x="478" y="574"/>
                  </a:lnTo>
                  <a:lnTo>
                    <a:pt x="484" y="578"/>
                  </a:lnTo>
                  <a:lnTo>
                    <a:pt x="490" y="580"/>
                  </a:lnTo>
                  <a:lnTo>
                    <a:pt x="492" y="582"/>
                  </a:lnTo>
                  <a:lnTo>
                    <a:pt x="496" y="578"/>
                  </a:lnTo>
                  <a:lnTo>
                    <a:pt x="500" y="582"/>
                  </a:lnTo>
                  <a:lnTo>
                    <a:pt x="502" y="582"/>
                  </a:lnTo>
                  <a:lnTo>
                    <a:pt x="506" y="580"/>
                  </a:lnTo>
                  <a:lnTo>
                    <a:pt x="502" y="574"/>
                  </a:lnTo>
                  <a:lnTo>
                    <a:pt x="500" y="568"/>
                  </a:lnTo>
                  <a:lnTo>
                    <a:pt x="500" y="566"/>
                  </a:lnTo>
                  <a:lnTo>
                    <a:pt x="502" y="562"/>
                  </a:lnTo>
                  <a:lnTo>
                    <a:pt x="506" y="560"/>
                  </a:lnTo>
                  <a:lnTo>
                    <a:pt x="518" y="560"/>
                  </a:lnTo>
                  <a:lnTo>
                    <a:pt x="524" y="560"/>
                  </a:lnTo>
                  <a:lnTo>
                    <a:pt x="534" y="558"/>
                  </a:lnTo>
                  <a:lnTo>
                    <a:pt x="542" y="552"/>
                  </a:lnTo>
                  <a:lnTo>
                    <a:pt x="550" y="548"/>
                  </a:lnTo>
                  <a:lnTo>
                    <a:pt x="558" y="546"/>
                  </a:lnTo>
                  <a:lnTo>
                    <a:pt x="564" y="548"/>
                  </a:lnTo>
                  <a:lnTo>
                    <a:pt x="568" y="550"/>
                  </a:lnTo>
                  <a:lnTo>
                    <a:pt x="574" y="552"/>
                  </a:lnTo>
                  <a:lnTo>
                    <a:pt x="578" y="552"/>
                  </a:lnTo>
                  <a:lnTo>
                    <a:pt x="580" y="558"/>
                  </a:lnTo>
                  <a:lnTo>
                    <a:pt x="582" y="562"/>
                  </a:lnTo>
                  <a:lnTo>
                    <a:pt x="590" y="570"/>
                  </a:lnTo>
                  <a:lnTo>
                    <a:pt x="598" y="574"/>
                  </a:lnTo>
                  <a:lnTo>
                    <a:pt x="606" y="576"/>
                  </a:lnTo>
                  <a:lnTo>
                    <a:pt x="620" y="576"/>
                  </a:lnTo>
                  <a:lnTo>
                    <a:pt x="626" y="576"/>
                  </a:lnTo>
                  <a:lnTo>
                    <a:pt x="630" y="578"/>
                  </a:lnTo>
                  <a:lnTo>
                    <a:pt x="638" y="582"/>
                  </a:lnTo>
                  <a:lnTo>
                    <a:pt x="638" y="588"/>
                  </a:lnTo>
                  <a:lnTo>
                    <a:pt x="638" y="594"/>
                  </a:lnTo>
                  <a:lnTo>
                    <a:pt x="640" y="598"/>
                  </a:lnTo>
                  <a:lnTo>
                    <a:pt x="646" y="600"/>
                  </a:lnTo>
                  <a:lnTo>
                    <a:pt x="650" y="596"/>
                  </a:lnTo>
                  <a:lnTo>
                    <a:pt x="648" y="594"/>
                  </a:lnTo>
                  <a:lnTo>
                    <a:pt x="648" y="590"/>
                  </a:lnTo>
                  <a:lnTo>
                    <a:pt x="646" y="584"/>
                  </a:lnTo>
                  <a:lnTo>
                    <a:pt x="662" y="580"/>
                  </a:lnTo>
                  <a:lnTo>
                    <a:pt x="674" y="572"/>
                  </a:lnTo>
                  <a:lnTo>
                    <a:pt x="696" y="558"/>
                  </a:lnTo>
                  <a:lnTo>
                    <a:pt x="696" y="568"/>
                  </a:lnTo>
                  <a:lnTo>
                    <a:pt x="708" y="568"/>
                  </a:lnTo>
                  <a:lnTo>
                    <a:pt x="712" y="562"/>
                  </a:lnTo>
                  <a:lnTo>
                    <a:pt x="714" y="560"/>
                  </a:lnTo>
                  <a:lnTo>
                    <a:pt x="724" y="556"/>
                  </a:lnTo>
                  <a:lnTo>
                    <a:pt x="734" y="554"/>
                  </a:lnTo>
                  <a:lnTo>
                    <a:pt x="738" y="552"/>
                  </a:lnTo>
                  <a:lnTo>
                    <a:pt x="742" y="548"/>
                  </a:lnTo>
                  <a:lnTo>
                    <a:pt x="742" y="550"/>
                  </a:lnTo>
                  <a:lnTo>
                    <a:pt x="746" y="540"/>
                  </a:lnTo>
                  <a:lnTo>
                    <a:pt x="752" y="532"/>
                  </a:lnTo>
                  <a:lnTo>
                    <a:pt x="770" y="518"/>
                  </a:lnTo>
                  <a:lnTo>
                    <a:pt x="772" y="514"/>
                  </a:lnTo>
                  <a:lnTo>
                    <a:pt x="774" y="508"/>
                  </a:lnTo>
                  <a:lnTo>
                    <a:pt x="774" y="498"/>
                  </a:lnTo>
                  <a:lnTo>
                    <a:pt x="774" y="488"/>
                  </a:lnTo>
                  <a:lnTo>
                    <a:pt x="778" y="478"/>
                  </a:lnTo>
                  <a:lnTo>
                    <a:pt x="786" y="466"/>
                  </a:lnTo>
                  <a:lnTo>
                    <a:pt x="792" y="454"/>
                  </a:lnTo>
                  <a:lnTo>
                    <a:pt x="794" y="448"/>
                  </a:lnTo>
                  <a:lnTo>
                    <a:pt x="794" y="442"/>
                  </a:lnTo>
                  <a:lnTo>
                    <a:pt x="792" y="432"/>
                  </a:lnTo>
                  <a:lnTo>
                    <a:pt x="790" y="426"/>
                  </a:lnTo>
                  <a:lnTo>
                    <a:pt x="782" y="420"/>
                  </a:lnTo>
                  <a:lnTo>
                    <a:pt x="772" y="418"/>
                  </a:lnTo>
                  <a:lnTo>
                    <a:pt x="778" y="410"/>
                  </a:lnTo>
                  <a:lnTo>
                    <a:pt x="786" y="406"/>
                  </a:lnTo>
                  <a:lnTo>
                    <a:pt x="778" y="400"/>
                  </a:lnTo>
                  <a:lnTo>
                    <a:pt x="774" y="396"/>
                  </a:lnTo>
                  <a:lnTo>
                    <a:pt x="772" y="392"/>
                  </a:lnTo>
                  <a:lnTo>
                    <a:pt x="776" y="392"/>
                  </a:lnTo>
                  <a:lnTo>
                    <a:pt x="768" y="378"/>
                  </a:lnTo>
                  <a:lnTo>
                    <a:pt x="760" y="366"/>
                  </a:lnTo>
                  <a:lnTo>
                    <a:pt x="750" y="352"/>
                  </a:lnTo>
                  <a:lnTo>
                    <a:pt x="738" y="342"/>
                  </a:lnTo>
                  <a:lnTo>
                    <a:pt x="726" y="338"/>
                  </a:lnTo>
                  <a:lnTo>
                    <a:pt x="720" y="334"/>
                  </a:lnTo>
                  <a:lnTo>
                    <a:pt x="718" y="332"/>
                  </a:lnTo>
                  <a:lnTo>
                    <a:pt x="718" y="328"/>
                  </a:lnTo>
                  <a:lnTo>
                    <a:pt x="718" y="324"/>
                  </a:lnTo>
                  <a:lnTo>
                    <a:pt x="720" y="316"/>
                  </a:lnTo>
                  <a:lnTo>
                    <a:pt x="724" y="312"/>
                  </a:lnTo>
                  <a:lnTo>
                    <a:pt x="728" y="308"/>
                  </a:lnTo>
                  <a:lnTo>
                    <a:pt x="748" y="294"/>
                  </a:lnTo>
                  <a:lnTo>
                    <a:pt x="734" y="286"/>
                  </a:lnTo>
                  <a:lnTo>
                    <a:pt x="726" y="282"/>
                  </a:lnTo>
                  <a:lnTo>
                    <a:pt x="718" y="280"/>
                  </a:lnTo>
                  <a:lnTo>
                    <a:pt x="714" y="282"/>
                  </a:lnTo>
                  <a:lnTo>
                    <a:pt x="710" y="286"/>
                  </a:lnTo>
                  <a:lnTo>
                    <a:pt x="706" y="290"/>
                  </a:lnTo>
                  <a:lnTo>
                    <a:pt x="702" y="290"/>
                  </a:lnTo>
                  <a:lnTo>
                    <a:pt x="662" y="266"/>
                  </a:lnTo>
                  <a:lnTo>
                    <a:pt x="662" y="262"/>
                  </a:lnTo>
                  <a:lnTo>
                    <a:pt x="666" y="260"/>
                  </a:lnTo>
                  <a:lnTo>
                    <a:pt x="670" y="256"/>
                  </a:lnTo>
                  <a:lnTo>
                    <a:pt x="676" y="254"/>
                  </a:lnTo>
                  <a:lnTo>
                    <a:pt x="682" y="250"/>
                  </a:lnTo>
                  <a:lnTo>
                    <a:pt x="686" y="240"/>
                  </a:lnTo>
                  <a:lnTo>
                    <a:pt x="694" y="228"/>
                  </a:lnTo>
                  <a:lnTo>
                    <a:pt x="698" y="224"/>
                  </a:lnTo>
                  <a:lnTo>
                    <a:pt x="704" y="224"/>
                  </a:lnTo>
                  <a:lnTo>
                    <a:pt x="708" y="224"/>
                  </a:lnTo>
                  <a:lnTo>
                    <a:pt x="712" y="228"/>
                  </a:lnTo>
                  <a:lnTo>
                    <a:pt x="714" y="236"/>
                  </a:lnTo>
                  <a:lnTo>
                    <a:pt x="714" y="262"/>
                  </a:lnTo>
                  <a:lnTo>
                    <a:pt x="718" y="262"/>
                  </a:lnTo>
                  <a:lnTo>
                    <a:pt x="724" y="258"/>
                  </a:lnTo>
                  <a:lnTo>
                    <a:pt x="732" y="250"/>
                  </a:lnTo>
                  <a:lnTo>
                    <a:pt x="740" y="242"/>
                  </a:lnTo>
                  <a:lnTo>
                    <a:pt x="742" y="242"/>
                  </a:lnTo>
                  <a:lnTo>
                    <a:pt x="748" y="242"/>
                  </a:lnTo>
                  <a:lnTo>
                    <a:pt x="752" y="234"/>
                  </a:lnTo>
                  <a:lnTo>
                    <a:pt x="760" y="222"/>
                  </a:lnTo>
                  <a:lnTo>
                    <a:pt x="770" y="210"/>
                  </a:lnTo>
                  <a:lnTo>
                    <a:pt x="774" y="212"/>
                  </a:lnTo>
                  <a:lnTo>
                    <a:pt x="780" y="214"/>
                  </a:lnTo>
                  <a:lnTo>
                    <a:pt x="792" y="214"/>
                  </a:lnTo>
                  <a:lnTo>
                    <a:pt x="790" y="208"/>
                  </a:lnTo>
                  <a:lnTo>
                    <a:pt x="792" y="204"/>
                  </a:lnTo>
                  <a:lnTo>
                    <a:pt x="796" y="198"/>
                  </a:lnTo>
                  <a:lnTo>
                    <a:pt x="802" y="188"/>
                  </a:lnTo>
                  <a:lnTo>
                    <a:pt x="806" y="190"/>
                  </a:lnTo>
                  <a:lnTo>
                    <a:pt x="810" y="192"/>
                  </a:lnTo>
                  <a:lnTo>
                    <a:pt x="814" y="190"/>
                  </a:lnTo>
                  <a:lnTo>
                    <a:pt x="818" y="188"/>
                  </a:lnTo>
                  <a:lnTo>
                    <a:pt x="818" y="186"/>
                  </a:lnTo>
                  <a:lnTo>
                    <a:pt x="820" y="188"/>
                  </a:lnTo>
                  <a:lnTo>
                    <a:pt x="814" y="172"/>
                  </a:lnTo>
                  <a:lnTo>
                    <a:pt x="808" y="164"/>
                  </a:lnTo>
                  <a:lnTo>
                    <a:pt x="800" y="158"/>
                  </a:lnTo>
                  <a:lnTo>
                    <a:pt x="800" y="142"/>
                  </a:lnTo>
                  <a:lnTo>
                    <a:pt x="812" y="146"/>
                  </a:lnTo>
                  <a:lnTo>
                    <a:pt x="820" y="152"/>
                  </a:lnTo>
                  <a:lnTo>
                    <a:pt x="820" y="142"/>
                  </a:lnTo>
                  <a:lnTo>
                    <a:pt x="820" y="136"/>
                  </a:lnTo>
                  <a:lnTo>
                    <a:pt x="820" y="124"/>
                  </a:lnTo>
                  <a:lnTo>
                    <a:pt x="818" y="110"/>
                  </a:lnTo>
                  <a:lnTo>
                    <a:pt x="814" y="100"/>
                  </a:lnTo>
                  <a:lnTo>
                    <a:pt x="806" y="86"/>
                  </a:lnTo>
                  <a:lnTo>
                    <a:pt x="798" y="92"/>
                  </a:lnTo>
                  <a:lnTo>
                    <a:pt x="792" y="98"/>
                  </a:lnTo>
                  <a:lnTo>
                    <a:pt x="786" y="102"/>
                  </a:lnTo>
                  <a:lnTo>
                    <a:pt x="774" y="104"/>
                  </a:lnTo>
                  <a:lnTo>
                    <a:pt x="770" y="104"/>
                  </a:lnTo>
                  <a:lnTo>
                    <a:pt x="764" y="102"/>
                  </a:lnTo>
                  <a:lnTo>
                    <a:pt x="756" y="96"/>
                  </a:lnTo>
                  <a:lnTo>
                    <a:pt x="750" y="88"/>
                  </a:lnTo>
                  <a:lnTo>
                    <a:pt x="744" y="80"/>
                  </a:lnTo>
                  <a:lnTo>
                    <a:pt x="732" y="76"/>
                  </a:lnTo>
                  <a:lnTo>
                    <a:pt x="718" y="72"/>
                  </a:lnTo>
                  <a:lnTo>
                    <a:pt x="704" y="68"/>
                  </a:lnTo>
                  <a:lnTo>
                    <a:pt x="690" y="62"/>
                  </a:lnTo>
                  <a:lnTo>
                    <a:pt x="680" y="54"/>
                  </a:lnTo>
                  <a:lnTo>
                    <a:pt x="668" y="46"/>
                  </a:lnTo>
                  <a:lnTo>
                    <a:pt x="646" y="24"/>
                  </a:lnTo>
                  <a:lnTo>
                    <a:pt x="634" y="16"/>
                  </a:lnTo>
                  <a:lnTo>
                    <a:pt x="622" y="8"/>
                  </a:lnTo>
                  <a:lnTo>
                    <a:pt x="606" y="2"/>
                  </a:lnTo>
                  <a:lnTo>
                    <a:pt x="584" y="0"/>
                  </a:lnTo>
                  <a:lnTo>
                    <a:pt x="572" y="0"/>
                  </a:lnTo>
                  <a:lnTo>
                    <a:pt x="562" y="2"/>
                  </a:lnTo>
                  <a:lnTo>
                    <a:pt x="556" y="4"/>
                  </a:lnTo>
                  <a:lnTo>
                    <a:pt x="552" y="8"/>
                  </a:lnTo>
                  <a:lnTo>
                    <a:pt x="550" y="12"/>
                  </a:lnTo>
                  <a:lnTo>
                    <a:pt x="550" y="18"/>
                  </a:lnTo>
                  <a:lnTo>
                    <a:pt x="552" y="20"/>
                  </a:lnTo>
                  <a:lnTo>
                    <a:pt x="556" y="24"/>
                  </a:lnTo>
                  <a:lnTo>
                    <a:pt x="562" y="30"/>
                  </a:lnTo>
                  <a:lnTo>
                    <a:pt x="564" y="40"/>
                  </a:lnTo>
                  <a:lnTo>
                    <a:pt x="566" y="50"/>
                  </a:lnTo>
                  <a:lnTo>
                    <a:pt x="566" y="56"/>
                  </a:lnTo>
                  <a:lnTo>
                    <a:pt x="566" y="62"/>
                  </a:lnTo>
                  <a:lnTo>
                    <a:pt x="562" y="66"/>
                  </a:lnTo>
                  <a:lnTo>
                    <a:pt x="560" y="68"/>
                  </a:lnTo>
                  <a:lnTo>
                    <a:pt x="550" y="68"/>
                  </a:lnTo>
                  <a:lnTo>
                    <a:pt x="536" y="66"/>
                  </a:lnTo>
                  <a:lnTo>
                    <a:pt x="538" y="88"/>
                  </a:lnTo>
                  <a:lnTo>
                    <a:pt x="538" y="94"/>
                  </a:lnTo>
                  <a:lnTo>
                    <a:pt x="542" y="98"/>
                  </a:lnTo>
                  <a:lnTo>
                    <a:pt x="544" y="102"/>
                  </a:lnTo>
                  <a:lnTo>
                    <a:pt x="550" y="102"/>
                  </a:lnTo>
                  <a:lnTo>
                    <a:pt x="568" y="102"/>
                  </a:lnTo>
                  <a:lnTo>
                    <a:pt x="576" y="100"/>
                  </a:lnTo>
                  <a:lnTo>
                    <a:pt x="582" y="98"/>
                  </a:lnTo>
                  <a:lnTo>
                    <a:pt x="592" y="100"/>
                  </a:lnTo>
                  <a:lnTo>
                    <a:pt x="602" y="106"/>
                  </a:lnTo>
                  <a:lnTo>
                    <a:pt x="610" y="112"/>
                  </a:lnTo>
                  <a:lnTo>
                    <a:pt x="616" y="120"/>
                  </a:lnTo>
                  <a:lnTo>
                    <a:pt x="596" y="122"/>
                  </a:lnTo>
                  <a:lnTo>
                    <a:pt x="578" y="124"/>
                  </a:lnTo>
                  <a:lnTo>
                    <a:pt x="576" y="128"/>
                  </a:lnTo>
                  <a:lnTo>
                    <a:pt x="576" y="132"/>
                  </a:lnTo>
                  <a:lnTo>
                    <a:pt x="574" y="134"/>
                  </a:lnTo>
                  <a:lnTo>
                    <a:pt x="574" y="140"/>
                  </a:lnTo>
                  <a:lnTo>
                    <a:pt x="570" y="142"/>
                  </a:lnTo>
                  <a:lnTo>
                    <a:pt x="566" y="142"/>
                  </a:lnTo>
                  <a:lnTo>
                    <a:pt x="556" y="144"/>
                  </a:lnTo>
                  <a:lnTo>
                    <a:pt x="552" y="146"/>
                  </a:lnTo>
                  <a:lnTo>
                    <a:pt x="550" y="150"/>
                  </a:lnTo>
                  <a:lnTo>
                    <a:pt x="544" y="152"/>
                  </a:lnTo>
                  <a:lnTo>
                    <a:pt x="538" y="154"/>
                  </a:lnTo>
                  <a:lnTo>
                    <a:pt x="532" y="154"/>
                  </a:lnTo>
                  <a:lnTo>
                    <a:pt x="528" y="152"/>
                  </a:lnTo>
                  <a:lnTo>
                    <a:pt x="524" y="150"/>
                  </a:lnTo>
                  <a:lnTo>
                    <a:pt x="522" y="150"/>
                  </a:lnTo>
                  <a:lnTo>
                    <a:pt x="518" y="152"/>
                  </a:lnTo>
                  <a:lnTo>
                    <a:pt x="516" y="156"/>
                  </a:lnTo>
                  <a:lnTo>
                    <a:pt x="516" y="160"/>
                  </a:lnTo>
                  <a:lnTo>
                    <a:pt x="518" y="160"/>
                  </a:lnTo>
                  <a:lnTo>
                    <a:pt x="524" y="164"/>
                  </a:lnTo>
                  <a:lnTo>
                    <a:pt x="528" y="166"/>
                  </a:lnTo>
                  <a:lnTo>
                    <a:pt x="530" y="168"/>
                  </a:lnTo>
                  <a:lnTo>
                    <a:pt x="530" y="172"/>
                  </a:lnTo>
                  <a:lnTo>
                    <a:pt x="530" y="176"/>
                  </a:lnTo>
                  <a:lnTo>
                    <a:pt x="526" y="182"/>
                  </a:lnTo>
                  <a:lnTo>
                    <a:pt x="518" y="188"/>
                  </a:lnTo>
                  <a:lnTo>
                    <a:pt x="508" y="194"/>
                  </a:lnTo>
                  <a:lnTo>
                    <a:pt x="496" y="198"/>
                  </a:lnTo>
                  <a:lnTo>
                    <a:pt x="468" y="198"/>
                  </a:lnTo>
                  <a:lnTo>
                    <a:pt x="458" y="206"/>
                  </a:lnTo>
                  <a:lnTo>
                    <a:pt x="452" y="210"/>
                  </a:lnTo>
                  <a:lnTo>
                    <a:pt x="444" y="212"/>
                  </a:lnTo>
                  <a:lnTo>
                    <a:pt x="430" y="210"/>
                  </a:lnTo>
                  <a:lnTo>
                    <a:pt x="414" y="206"/>
                  </a:lnTo>
                  <a:lnTo>
                    <a:pt x="402" y="200"/>
                  </a:lnTo>
                  <a:lnTo>
                    <a:pt x="392" y="194"/>
                  </a:lnTo>
                  <a:lnTo>
                    <a:pt x="348" y="194"/>
                  </a:lnTo>
                  <a:lnTo>
                    <a:pt x="348" y="192"/>
                  </a:lnTo>
                  <a:lnTo>
                    <a:pt x="314" y="192"/>
                  </a:lnTo>
                  <a:lnTo>
                    <a:pt x="306" y="188"/>
                  </a:lnTo>
                  <a:lnTo>
                    <a:pt x="298" y="180"/>
                  </a:lnTo>
                  <a:lnTo>
                    <a:pt x="290" y="172"/>
                  </a:lnTo>
                  <a:lnTo>
                    <a:pt x="280" y="166"/>
                  </a:lnTo>
                  <a:lnTo>
                    <a:pt x="272" y="160"/>
                  </a:lnTo>
                  <a:lnTo>
                    <a:pt x="262" y="160"/>
                  </a:lnTo>
                  <a:lnTo>
                    <a:pt x="252" y="156"/>
                  </a:lnTo>
                  <a:lnTo>
                    <a:pt x="244" y="152"/>
                  </a:lnTo>
                  <a:lnTo>
                    <a:pt x="214" y="152"/>
                  </a:lnTo>
                  <a:lnTo>
                    <a:pt x="210" y="146"/>
                  </a:lnTo>
                  <a:lnTo>
                    <a:pt x="206" y="140"/>
                  </a:lnTo>
                  <a:lnTo>
                    <a:pt x="202" y="126"/>
                  </a:lnTo>
                  <a:lnTo>
                    <a:pt x="198" y="118"/>
                  </a:lnTo>
                  <a:lnTo>
                    <a:pt x="194" y="112"/>
                  </a:lnTo>
                  <a:lnTo>
                    <a:pt x="182" y="104"/>
                  </a:lnTo>
                  <a:lnTo>
                    <a:pt x="174" y="100"/>
                  </a:lnTo>
                  <a:lnTo>
                    <a:pt x="168" y="98"/>
                  </a:lnTo>
                  <a:lnTo>
                    <a:pt x="154" y="92"/>
                  </a:lnTo>
                  <a:lnTo>
                    <a:pt x="146" y="90"/>
                  </a:lnTo>
                  <a:lnTo>
                    <a:pt x="140" y="86"/>
                  </a:lnTo>
                  <a:lnTo>
                    <a:pt x="138" y="82"/>
                  </a:lnTo>
                  <a:lnTo>
                    <a:pt x="134" y="76"/>
                  </a:lnTo>
                  <a:lnTo>
                    <a:pt x="134" y="78"/>
                  </a:lnTo>
                  <a:lnTo>
                    <a:pt x="122" y="86"/>
                  </a:lnTo>
                  <a:lnTo>
                    <a:pt x="114" y="94"/>
                  </a:lnTo>
                  <a:lnTo>
                    <a:pt x="126" y="108"/>
                  </a:lnTo>
                  <a:lnTo>
                    <a:pt x="116" y="116"/>
                  </a:lnTo>
                  <a:lnTo>
                    <a:pt x="110" y="118"/>
                  </a:lnTo>
                  <a:lnTo>
                    <a:pt x="100" y="116"/>
                  </a:lnTo>
                  <a:lnTo>
                    <a:pt x="88" y="112"/>
                  </a:lnTo>
                  <a:lnTo>
                    <a:pt x="92" y="130"/>
                  </a:lnTo>
                  <a:lnTo>
                    <a:pt x="92" y="140"/>
                  </a:lnTo>
                  <a:lnTo>
                    <a:pt x="90" y="148"/>
                  </a:lnTo>
                  <a:lnTo>
                    <a:pt x="86" y="150"/>
                  </a:lnTo>
                  <a:lnTo>
                    <a:pt x="84" y="150"/>
                  </a:lnTo>
                  <a:lnTo>
                    <a:pt x="78" y="150"/>
                  </a:lnTo>
                  <a:lnTo>
                    <a:pt x="68" y="146"/>
                  </a:lnTo>
                  <a:lnTo>
                    <a:pt x="70" y="156"/>
                  </a:lnTo>
                  <a:lnTo>
                    <a:pt x="76" y="164"/>
                  </a:lnTo>
                  <a:lnTo>
                    <a:pt x="80" y="176"/>
                  </a:lnTo>
                  <a:lnTo>
                    <a:pt x="82" y="188"/>
                  </a:lnTo>
                  <a:lnTo>
                    <a:pt x="78" y="194"/>
                  </a:lnTo>
                  <a:lnTo>
                    <a:pt x="74" y="200"/>
                  </a:lnTo>
                  <a:lnTo>
                    <a:pt x="64" y="214"/>
                  </a:lnTo>
                  <a:lnTo>
                    <a:pt x="50" y="228"/>
                  </a:lnTo>
                  <a:lnTo>
                    <a:pt x="38" y="236"/>
                  </a:lnTo>
                  <a:lnTo>
                    <a:pt x="28" y="238"/>
                  </a:lnTo>
                  <a:lnTo>
                    <a:pt x="14" y="240"/>
                  </a:lnTo>
                  <a:lnTo>
                    <a:pt x="8" y="242"/>
                  </a:lnTo>
                  <a:lnTo>
                    <a:pt x="4" y="244"/>
                  </a:lnTo>
                  <a:lnTo>
                    <a:pt x="2" y="248"/>
                  </a:lnTo>
                  <a:lnTo>
                    <a:pt x="0" y="254"/>
                  </a:lnTo>
                  <a:lnTo>
                    <a:pt x="2" y="258"/>
                  </a:lnTo>
                  <a:lnTo>
                    <a:pt x="4" y="262"/>
                  </a:lnTo>
                  <a:lnTo>
                    <a:pt x="14" y="268"/>
                  </a:lnTo>
                  <a:lnTo>
                    <a:pt x="24" y="276"/>
                  </a:lnTo>
                  <a:lnTo>
                    <a:pt x="26" y="280"/>
                  </a:lnTo>
                  <a:lnTo>
                    <a:pt x="26" y="286"/>
                  </a:lnTo>
                  <a:lnTo>
                    <a:pt x="20" y="288"/>
                  </a:lnTo>
                  <a:lnTo>
                    <a:pt x="14" y="290"/>
                  </a:lnTo>
                  <a:lnTo>
                    <a:pt x="18" y="292"/>
                  </a:lnTo>
                  <a:lnTo>
                    <a:pt x="20" y="294"/>
                  </a:lnTo>
                  <a:lnTo>
                    <a:pt x="28" y="296"/>
                  </a:lnTo>
                  <a:lnTo>
                    <a:pt x="28" y="298"/>
                  </a:lnTo>
                  <a:lnTo>
                    <a:pt x="36" y="298"/>
                  </a:lnTo>
                  <a:lnTo>
                    <a:pt x="44" y="302"/>
                  </a:lnTo>
                  <a:lnTo>
                    <a:pt x="50" y="308"/>
                  </a:lnTo>
                  <a:lnTo>
                    <a:pt x="54" y="316"/>
                  </a:lnTo>
                  <a:lnTo>
                    <a:pt x="58" y="320"/>
                  </a:lnTo>
                  <a:lnTo>
                    <a:pt x="62" y="322"/>
                  </a:lnTo>
                  <a:lnTo>
                    <a:pt x="68" y="322"/>
                  </a:lnTo>
                  <a:lnTo>
                    <a:pt x="74" y="324"/>
                  </a:lnTo>
                  <a:lnTo>
                    <a:pt x="78" y="324"/>
                  </a:lnTo>
                  <a:lnTo>
                    <a:pt x="82" y="326"/>
                  </a:lnTo>
                  <a:lnTo>
                    <a:pt x="84" y="326"/>
                  </a:lnTo>
                  <a:lnTo>
                    <a:pt x="86" y="324"/>
                  </a:lnTo>
                  <a:lnTo>
                    <a:pt x="90" y="322"/>
                  </a:lnTo>
                  <a:lnTo>
                    <a:pt x="94" y="320"/>
                  </a:lnTo>
                  <a:lnTo>
                    <a:pt x="100" y="320"/>
                  </a:lnTo>
                  <a:lnTo>
                    <a:pt x="108" y="320"/>
                  </a:lnTo>
                  <a:lnTo>
                    <a:pt x="114" y="324"/>
                  </a:lnTo>
                  <a:lnTo>
                    <a:pt x="116" y="324"/>
                  </a:lnTo>
                  <a:lnTo>
                    <a:pt x="122" y="326"/>
                  </a:lnTo>
                  <a:lnTo>
                    <a:pt x="122" y="332"/>
                  </a:lnTo>
                  <a:lnTo>
                    <a:pt x="120" y="336"/>
                  </a:lnTo>
                  <a:lnTo>
                    <a:pt x="114" y="344"/>
                  </a:lnTo>
                  <a:lnTo>
                    <a:pt x="112" y="352"/>
                  </a:lnTo>
                  <a:lnTo>
                    <a:pt x="110" y="358"/>
                  </a:lnTo>
                  <a:lnTo>
                    <a:pt x="112" y="362"/>
                  </a:lnTo>
                  <a:lnTo>
                    <a:pt x="114" y="368"/>
                  </a:lnTo>
                  <a:lnTo>
                    <a:pt x="122" y="376"/>
                  </a:lnTo>
                  <a:lnTo>
                    <a:pt x="120" y="378"/>
                  </a:lnTo>
                  <a:lnTo>
                    <a:pt x="118" y="378"/>
                  </a:lnTo>
                  <a:lnTo>
                    <a:pt x="112" y="380"/>
                  </a:lnTo>
                  <a:lnTo>
                    <a:pt x="114" y="388"/>
                  </a:lnTo>
                  <a:lnTo>
                    <a:pt x="114" y="392"/>
                  </a:lnTo>
                  <a:lnTo>
                    <a:pt x="116" y="396"/>
                  </a:lnTo>
                  <a:lnTo>
                    <a:pt x="118" y="400"/>
                  </a:lnTo>
                  <a:lnTo>
                    <a:pt x="126" y="404"/>
                  </a:lnTo>
                  <a:lnTo>
                    <a:pt x="136" y="408"/>
                  </a:lnTo>
                  <a:lnTo>
                    <a:pt x="144" y="416"/>
                  </a:lnTo>
                  <a:lnTo>
                    <a:pt x="152" y="424"/>
                  </a:lnTo>
                  <a:lnTo>
                    <a:pt x="158" y="424"/>
                  </a:lnTo>
                  <a:lnTo>
                    <a:pt x="162" y="424"/>
                  </a:lnTo>
                  <a:lnTo>
                    <a:pt x="164" y="422"/>
                  </a:lnTo>
                  <a:lnTo>
                    <a:pt x="166" y="420"/>
                  </a:lnTo>
                  <a:lnTo>
                    <a:pt x="168" y="420"/>
                  </a:lnTo>
                  <a:lnTo>
                    <a:pt x="180" y="428"/>
                  </a:lnTo>
                  <a:lnTo>
                    <a:pt x="190" y="436"/>
                  </a:lnTo>
                  <a:lnTo>
                    <a:pt x="198" y="442"/>
                  </a:lnTo>
                  <a:lnTo>
                    <a:pt x="208" y="446"/>
                  </a:lnTo>
                  <a:lnTo>
                    <a:pt x="220" y="450"/>
                  </a:lnTo>
                  <a:lnTo>
                    <a:pt x="222" y="452"/>
                  </a:lnTo>
                  <a:lnTo>
                    <a:pt x="226" y="456"/>
                  </a:lnTo>
                  <a:lnTo>
                    <a:pt x="230" y="458"/>
                  </a:lnTo>
                  <a:lnTo>
                    <a:pt x="236" y="460"/>
                  </a:lnTo>
                  <a:lnTo>
                    <a:pt x="240" y="460"/>
                  </a:lnTo>
                  <a:lnTo>
                    <a:pt x="242" y="460"/>
                  </a:lnTo>
                  <a:lnTo>
                    <a:pt x="244" y="460"/>
                  </a:lnTo>
                  <a:lnTo>
                    <a:pt x="250" y="464"/>
                  </a:lnTo>
                  <a:lnTo>
                    <a:pt x="256" y="466"/>
                  </a:lnTo>
                  <a:lnTo>
                    <a:pt x="274" y="466"/>
                  </a:lnTo>
                  <a:lnTo>
                    <a:pt x="274" y="468"/>
                  </a:lnTo>
                  <a:lnTo>
                    <a:pt x="274" y="464"/>
                  </a:lnTo>
                  <a:lnTo>
                    <a:pt x="278" y="462"/>
                  </a:lnTo>
                  <a:lnTo>
                    <a:pt x="284" y="460"/>
                  </a:lnTo>
                  <a:lnTo>
                    <a:pt x="288" y="472"/>
                  </a:lnTo>
                  <a:lnTo>
                    <a:pt x="290" y="468"/>
                  </a:lnTo>
                  <a:lnTo>
                    <a:pt x="294" y="462"/>
                  </a:lnTo>
                  <a:lnTo>
                    <a:pt x="298" y="460"/>
                  </a:lnTo>
                  <a:lnTo>
                    <a:pt x="302" y="458"/>
                  </a:lnTo>
                  <a:lnTo>
                    <a:pt x="312" y="460"/>
                  </a:lnTo>
                  <a:lnTo>
                    <a:pt x="322" y="464"/>
                  </a:lnTo>
                  <a:lnTo>
                    <a:pt x="332" y="472"/>
                  </a:lnTo>
                  <a:lnTo>
                    <a:pt x="336" y="478"/>
                  </a:lnTo>
                  <a:lnTo>
                    <a:pt x="336" y="480"/>
                  </a:lnTo>
                  <a:lnTo>
                    <a:pt x="338" y="478"/>
                  </a:lnTo>
                  <a:lnTo>
                    <a:pt x="340" y="470"/>
                  </a:lnTo>
                  <a:lnTo>
                    <a:pt x="344" y="460"/>
                  </a:lnTo>
                  <a:lnTo>
                    <a:pt x="348" y="454"/>
                  </a:lnTo>
                  <a:lnTo>
                    <a:pt x="356" y="446"/>
                  </a:lnTo>
                  <a:lnTo>
                    <a:pt x="362" y="442"/>
                  </a:lnTo>
                  <a:lnTo>
                    <a:pt x="372" y="438"/>
                  </a:lnTo>
                  <a:lnTo>
                    <a:pt x="374" y="440"/>
                  </a:lnTo>
                  <a:lnTo>
                    <a:pt x="376" y="440"/>
                  </a:lnTo>
                  <a:lnTo>
                    <a:pt x="380" y="442"/>
                  </a:lnTo>
                  <a:lnTo>
                    <a:pt x="382" y="440"/>
                  </a:lnTo>
                  <a:lnTo>
                    <a:pt x="386" y="438"/>
                  </a:lnTo>
                  <a:lnTo>
                    <a:pt x="386" y="436"/>
                  </a:lnTo>
                  <a:lnTo>
                    <a:pt x="392" y="436"/>
                  </a:lnTo>
                  <a:lnTo>
                    <a:pt x="400" y="444"/>
                  </a:lnTo>
                  <a:lnTo>
                    <a:pt x="400" y="448"/>
                  </a:lnTo>
                  <a:lnTo>
                    <a:pt x="400" y="450"/>
                  </a:lnTo>
                  <a:lnTo>
                    <a:pt x="404" y="454"/>
                  </a:lnTo>
                  <a:lnTo>
                    <a:pt x="410" y="456"/>
                  </a:lnTo>
                  <a:lnTo>
                    <a:pt x="414" y="456"/>
                  </a:lnTo>
                  <a:lnTo>
                    <a:pt x="414" y="45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 name="Freeform 3"/>
            <p:cNvSpPr>
              <a:spLocks/>
            </p:cNvSpPr>
            <p:nvPr/>
          </p:nvSpPr>
          <p:spPr bwMode="auto">
            <a:xfrm>
              <a:off x="8159473" y="2214011"/>
              <a:ext cx="92740" cy="79167"/>
            </a:xfrm>
            <a:custGeom>
              <a:avLst/>
              <a:gdLst>
                <a:gd name="T0" fmla="*/ 2147483647 w 82"/>
                <a:gd name="T1" fmla="*/ 2147483647 h 70"/>
                <a:gd name="T2" fmla="*/ 2147483647 w 82"/>
                <a:gd name="T3" fmla="*/ 2147483647 h 70"/>
                <a:gd name="T4" fmla="*/ 2147483647 w 82"/>
                <a:gd name="T5" fmla="*/ 2147483647 h 70"/>
                <a:gd name="T6" fmla="*/ 2147483647 w 82"/>
                <a:gd name="T7" fmla="*/ 2147483647 h 70"/>
                <a:gd name="T8" fmla="*/ 2147483647 w 82"/>
                <a:gd name="T9" fmla="*/ 2147483647 h 70"/>
                <a:gd name="T10" fmla="*/ 2147483647 w 82"/>
                <a:gd name="T11" fmla="*/ 2147483647 h 70"/>
                <a:gd name="T12" fmla="*/ 2147483647 w 82"/>
                <a:gd name="T13" fmla="*/ 2147483647 h 70"/>
                <a:gd name="T14" fmla="*/ 2147483647 w 82"/>
                <a:gd name="T15" fmla="*/ 2147483647 h 70"/>
                <a:gd name="T16" fmla="*/ 2147483647 w 82"/>
                <a:gd name="T17" fmla="*/ 2147483647 h 70"/>
                <a:gd name="T18" fmla="*/ 2147483647 w 82"/>
                <a:gd name="T19" fmla="*/ 2147483647 h 70"/>
                <a:gd name="T20" fmla="*/ 2147483647 w 82"/>
                <a:gd name="T21" fmla="*/ 2147483647 h 70"/>
                <a:gd name="T22" fmla="*/ 2147483647 w 82"/>
                <a:gd name="T23" fmla="*/ 2147483647 h 70"/>
                <a:gd name="T24" fmla="*/ 2147483647 w 82"/>
                <a:gd name="T25" fmla="*/ 2147483647 h 70"/>
                <a:gd name="T26" fmla="*/ 2147483647 w 82"/>
                <a:gd name="T27" fmla="*/ 2147483647 h 70"/>
                <a:gd name="T28" fmla="*/ 2147483647 w 82"/>
                <a:gd name="T29" fmla="*/ 2147483647 h 70"/>
                <a:gd name="T30" fmla="*/ 2147483647 w 82"/>
                <a:gd name="T31" fmla="*/ 2147483647 h 70"/>
                <a:gd name="T32" fmla="*/ 2147483647 w 82"/>
                <a:gd name="T33" fmla="*/ 2147483647 h 70"/>
                <a:gd name="T34" fmla="*/ 2147483647 w 82"/>
                <a:gd name="T35" fmla="*/ 2147483647 h 70"/>
                <a:gd name="T36" fmla="*/ 2147483647 w 82"/>
                <a:gd name="T37" fmla="*/ 2147483647 h 70"/>
                <a:gd name="T38" fmla="*/ 2147483647 w 82"/>
                <a:gd name="T39" fmla="*/ 2147483647 h 70"/>
                <a:gd name="T40" fmla="*/ 2147483647 w 82"/>
                <a:gd name="T41" fmla="*/ 2147483647 h 70"/>
                <a:gd name="T42" fmla="*/ 0 w 82"/>
                <a:gd name="T43" fmla="*/ 0 h 70"/>
                <a:gd name="T44" fmla="*/ 2147483647 w 82"/>
                <a:gd name="T45" fmla="*/ 0 h 70"/>
                <a:gd name="T46" fmla="*/ 2147483647 w 82"/>
                <a:gd name="T47" fmla="*/ 2147483647 h 70"/>
                <a:gd name="T48" fmla="*/ 2147483647 w 82"/>
                <a:gd name="T49" fmla="*/ 2147483647 h 70"/>
                <a:gd name="T50" fmla="*/ 2147483647 w 82"/>
                <a:gd name="T51" fmla="*/ 2147483647 h 70"/>
                <a:gd name="T52" fmla="*/ 2147483647 w 82"/>
                <a:gd name="T53" fmla="*/ 2147483647 h 70"/>
                <a:gd name="T54" fmla="*/ 2147483647 w 82"/>
                <a:gd name="T55" fmla="*/ 2147483647 h 70"/>
                <a:gd name="T56" fmla="*/ 2147483647 w 82"/>
                <a:gd name="T57" fmla="*/ 2147483647 h 70"/>
                <a:gd name="T58" fmla="*/ 2147483647 w 82"/>
                <a:gd name="T59" fmla="*/ 2147483647 h 70"/>
                <a:gd name="T60" fmla="*/ 2147483647 w 82"/>
                <a:gd name="T61" fmla="*/ 2147483647 h 70"/>
                <a:gd name="T62" fmla="*/ 2147483647 w 82"/>
                <a:gd name="T63" fmla="*/ 2147483647 h 70"/>
                <a:gd name="T64" fmla="*/ 2147483647 w 82"/>
                <a:gd name="T65" fmla="*/ 2147483647 h 70"/>
                <a:gd name="T66" fmla="*/ 2147483647 w 82"/>
                <a:gd name="T67" fmla="*/ 2147483647 h 70"/>
                <a:gd name="T68" fmla="*/ 2147483647 w 82"/>
                <a:gd name="T69" fmla="*/ 2147483647 h 70"/>
                <a:gd name="T70" fmla="*/ 2147483647 w 82"/>
                <a:gd name="T71" fmla="*/ 2147483647 h 70"/>
                <a:gd name="T72" fmla="*/ 2147483647 w 82"/>
                <a:gd name="T73" fmla="*/ 2147483647 h 70"/>
                <a:gd name="T74" fmla="*/ 2147483647 w 82"/>
                <a:gd name="T75" fmla="*/ 2147483647 h 70"/>
                <a:gd name="T76" fmla="*/ 2147483647 w 82"/>
                <a:gd name="T77" fmla="*/ 2147483647 h 70"/>
                <a:gd name="T78" fmla="*/ 2147483647 w 82"/>
                <a:gd name="T79" fmla="*/ 2147483647 h 70"/>
                <a:gd name="T80" fmla="*/ 2147483647 w 82"/>
                <a:gd name="T81" fmla="*/ 2147483647 h 70"/>
                <a:gd name="T82" fmla="*/ 2147483647 w 82"/>
                <a:gd name="T83" fmla="*/ 2147483647 h 70"/>
                <a:gd name="T84" fmla="*/ 2147483647 w 82"/>
                <a:gd name="T85" fmla="*/ 2147483647 h 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2" h="70">
                  <a:moveTo>
                    <a:pt x="28" y="52"/>
                  </a:moveTo>
                  <a:lnTo>
                    <a:pt x="20" y="54"/>
                  </a:lnTo>
                  <a:lnTo>
                    <a:pt x="14" y="56"/>
                  </a:lnTo>
                  <a:lnTo>
                    <a:pt x="26" y="62"/>
                  </a:lnTo>
                  <a:lnTo>
                    <a:pt x="30" y="64"/>
                  </a:lnTo>
                  <a:lnTo>
                    <a:pt x="36" y="70"/>
                  </a:lnTo>
                  <a:lnTo>
                    <a:pt x="20" y="70"/>
                  </a:lnTo>
                  <a:lnTo>
                    <a:pt x="14" y="62"/>
                  </a:lnTo>
                  <a:lnTo>
                    <a:pt x="12" y="58"/>
                  </a:lnTo>
                  <a:lnTo>
                    <a:pt x="8" y="56"/>
                  </a:lnTo>
                  <a:lnTo>
                    <a:pt x="10" y="50"/>
                  </a:lnTo>
                  <a:lnTo>
                    <a:pt x="14" y="46"/>
                  </a:lnTo>
                  <a:lnTo>
                    <a:pt x="12" y="44"/>
                  </a:lnTo>
                  <a:lnTo>
                    <a:pt x="10" y="40"/>
                  </a:lnTo>
                  <a:lnTo>
                    <a:pt x="18" y="40"/>
                  </a:lnTo>
                  <a:lnTo>
                    <a:pt x="16" y="34"/>
                  </a:lnTo>
                  <a:lnTo>
                    <a:pt x="14" y="28"/>
                  </a:lnTo>
                  <a:lnTo>
                    <a:pt x="14" y="16"/>
                  </a:lnTo>
                  <a:lnTo>
                    <a:pt x="10" y="12"/>
                  </a:lnTo>
                  <a:lnTo>
                    <a:pt x="6" y="8"/>
                  </a:lnTo>
                  <a:lnTo>
                    <a:pt x="2" y="4"/>
                  </a:lnTo>
                  <a:lnTo>
                    <a:pt x="0" y="0"/>
                  </a:lnTo>
                  <a:lnTo>
                    <a:pt x="4" y="0"/>
                  </a:lnTo>
                  <a:lnTo>
                    <a:pt x="12" y="4"/>
                  </a:lnTo>
                  <a:lnTo>
                    <a:pt x="24" y="14"/>
                  </a:lnTo>
                  <a:lnTo>
                    <a:pt x="40" y="22"/>
                  </a:lnTo>
                  <a:lnTo>
                    <a:pt x="46" y="24"/>
                  </a:lnTo>
                  <a:lnTo>
                    <a:pt x="54" y="26"/>
                  </a:lnTo>
                  <a:lnTo>
                    <a:pt x="60" y="26"/>
                  </a:lnTo>
                  <a:lnTo>
                    <a:pt x="66" y="24"/>
                  </a:lnTo>
                  <a:lnTo>
                    <a:pt x="74" y="20"/>
                  </a:lnTo>
                  <a:lnTo>
                    <a:pt x="74" y="30"/>
                  </a:lnTo>
                  <a:lnTo>
                    <a:pt x="74" y="34"/>
                  </a:lnTo>
                  <a:lnTo>
                    <a:pt x="76" y="36"/>
                  </a:lnTo>
                  <a:lnTo>
                    <a:pt x="82" y="42"/>
                  </a:lnTo>
                  <a:lnTo>
                    <a:pt x="78" y="44"/>
                  </a:lnTo>
                  <a:lnTo>
                    <a:pt x="72" y="44"/>
                  </a:lnTo>
                  <a:lnTo>
                    <a:pt x="60" y="46"/>
                  </a:lnTo>
                  <a:lnTo>
                    <a:pt x="60" y="62"/>
                  </a:lnTo>
                  <a:lnTo>
                    <a:pt x="52" y="60"/>
                  </a:lnTo>
                  <a:lnTo>
                    <a:pt x="44" y="56"/>
                  </a:lnTo>
                  <a:lnTo>
                    <a:pt x="38" y="54"/>
                  </a:lnTo>
                  <a:lnTo>
                    <a:pt x="28" y="5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 name="Freeform 4"/>
            <p:cNvSpPr>
              <a:spLocks/>
            </p:cNvSpPr>
            <p:nvPr/>
          </p:nvSpPr>
          <p:spPr bwMode="auto">
            <a:xfrm>
              <a:off x="8105186" y="2297703"/>
              <a:ext cx="153813" cy="167383"/>
            </a:xfrm>
            <a:custGeom>
              <a:avLst/>
              <a:gdLst>
                <a:gd name="T0" fmla="*/ 2147483647 w 136"/>
                <a:gd name="T1" fmla="*/ 2147483647 h 148"/>
                <a:gd name="T2" fmla="*/ 2147483647 w 136"/>
                <a:gd name="T3" fmla="*/ 0 h 148"/>
                <a:gd name="T4" fmla="*/ 2147483647 w 136"/>
                <a:gd name="T5" fmla="*/ 2147483647 h 148"/>
                <a:gd name="T6" fmla="*/ 2147483647 w 136"/>
                <a:gd name="T7" fmla="*/ 2147483647 h 148"/>
                <a:gd name="T8" fmla="*/ 2147483647 w 136"/>
                <a:gd name="T9" fmla="*/ 2147483647 h 148"/>
                <a:gd name="T10" fmla="*/ 2147483647 w 136"/>
                <a:gd name="T11" fmla="*/ 2147483647 h 148"/>
                <a:gd name="T12" fmla="*/ 2147483647 w 136"/>
                <a:gd name="T13" fmla="*/ 2147483647 h 148"/>
                <a:gd name="T14" fmla="*/ 2147483647 w 136"/>
                <a:gd name="T15" fmla="*/ 2147483647 h 148"/>
                <a:gd name="T16" fmla="*/ 2147483647 w 136"/>
                <a:gd name="T17" fmla="*/ 2147483647 h 148"/>
                <a:gd name="T18" fmla="*/ 2147483647 w 136"/>
                <a:gd name="T19" fmla="*/ 2147483647 h 148"/>
                <a:gd name="T20" fmla="*/ 2147483647 w 136"/>
                <a:gd name="T21" fmla="*/ 2147483647 h 148"/>
                <a:gd name="T22" fmla="*/ 2147483647 w 136"/>
                <a:gd name="T23" fmla="*/ 2147483647 h 148"/>
                <a:gd name="T24" fmla="*/ 2147483647 w 136"/>
                <a:gd name="T25" fmla="*/ 2147483647 h 148"/>
                <a:gd name="T26" fmla="*/ 2147483647 w 136"/>
                <a:gd name="T27" fmla="*/ 2147483647 h 148"/>
                <a:gd name="T28" fmla="*/ 2147483647 w 136"/>
                <a:gd name="T29" fmla="*/ 2147483647 h 148"/>
                <a:gd name="T30" fmla="*/ 2147483647 w 136"/>
                <a:gd name="T31" fmla="*/ 2147483647 h 148"/>
                <a:gd name="T32" fmla="*/ 2147483647 w 136"/>
                <a:gd name="T33" fmla="*/ 2147483647 h 148"/>
                <a:gd name="T34" fmla="*/ 2147483647 w 136"/>
                <a:gd name="T35" fmla="*/ 2147483647 h 148"/>
                <a:gd name="T36" fmla="*/ 2147483647 w 136"/>
                <a:gd name="T37" fmla="*/ 2147483647 h 148"/>
                <a:gd name="T38" fmla="*/ 2147483647 w 136"/>
                <a:gd name="T39" fmla="*/ 2147483647 h 148"/>
                <a:gd name="T40" fmla="*/ 2147483647 w 136"/>
                <a:gd name="T41" fmla="*/ 2147483647 h 148"/>
                <a:gd name="T42" fmla="*/ 2147483647 w 136"/>
                <a:gd name="T43" fmla="*/ 2147483647 h 148"/>
                <a:gd name="T44" fmla="*/ 2147483647 w 136"/>
                <a:gd name="T45" fmla="*/ 2147483647 h 148"/>
                <a:gd name="T46" fmla="*/ 2147483647 w 136"/>
                <a:gd name="T47" fmla="*/ 2147483647 h 148"/>
                <a:gd name="T48" fmla="*/ 0 w 136"/>
                <a:gd name="T49" fmla="*/ 2147483647 h 148"/>
                <a:gd name="T50" fmla="*/ 2147483647 w 136"/>
                <a:gd name="T51" fmla="*/ 2147483647 h 148"/>
                <a:gd name="T52" fmla="*/ 2147483647 w 136"/>
                <a:gd name="T53" fmla="*/ 2147483647 h 148"/>
                <a:gd name="T54" fmla="*/ 2147483647 w 136"/>
                <a:gd name="T55" fmla="*/ 2147483647 h 148"/>
                <a:gd name="T56" fmla="*/ 2147483647 w 136"/>
                <a:gd name="T57" fmla="*/ 2147483647 h 148"/>
                <a:gd name="T58" fmla="*/ 2147483647 w 136"/>
                <a:gd name="T59" fmla="*/ 2147483647 h 148"/>
                <a:gd name="T60" fmla="*/ 2147483647 w 136"/>
                <a:gd name="T61" fmla="*/ 2147483647 h 148"/>
                <a:gd name="T62" fmla="*/ 2147483647 w 136"/>
                <a:gd name="T63" fmla="*/ 2147483647 h 148"/>
                <a:gd name="T64" fmla="*/ 2147483647 w 136"/>
                <a:gd name="T65" fmla="*/ 2147483647 h 148"/>
                <a:gd name="T66" fmla="*/ 2147483647 w 136"/>
                <a:gd name="T67" fmla="*/ 2147483647 h 148"/>
                <a:gd name="T68" fmla="*/ 2147483647 w 136"/>
                <a:gd name="T69" fmla="*/ 2147483647 h 148"/>
                <a:gd name="T70" fmla="*/ 2147483647 w 136"/>
                <a:gd name="T71" fmla="*/ 2147483647 h 148"/>
                <a:gd name="T72" fmla="*/ 2147483647 w 136"/>
                <a:gd name="T73" fmla="*/ 2147483647 h 148"/>
                <a:gd name="T74" fmla="*/ 2147483647 w 136"/>
                <a:gd name="T75" fmla="*/ 2147483647 h 148"/>
                <a:gd name="T76" fmla="*/ 2147483647 w 136"/>
                <a:gd name="T77" fmla="*/ 2147483647 h 148"/>
                <a:gd name="T78" fmla="*/ 2147483647 w 136"/>
                <a:gd name="T79" fmla="*/ 2147483647 h 148"/>
                <a:gd name="T80" fmla="*/ 2147483647 w 136"/>
                <a:gd name="T81" fmla="*/ 2147483647 h 148"/>
                <a:gd name="T82" fmla="*/ 2147483647 w 136"/>
                <a:gd name="T83" fmla="*/ 2147483647 h 148"/>
                <a:gd name="T84" fmla="*/ 2147483647 w 136"/>
                <a:gd name="T85" fmla="*/ 2147483647 h 148"/>
                <a:gd name="T86" fmla="*/ 2147483647 w 136"/>
                <a:gd name="T87" fmla="*/ 2147483647 h 148"/>
                <a:gd name="T88" fmla="*/ 2147483647 w 136"/>
                <a:gd name="T89" fmla="*/ 2147483647 h 14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36" h="148">
                  <a:moveTo>
                    <a:pt x="76" y="12"/>
                  </a:moveTo>
                  <a:lnTo>
                    <a:pt x="78" y="6"/>
                  </a:lnTo>
                  <a:lnTo>
                    <a:pt x="80" y="4"/>
                  </a:lnTo>
                  <a:lnTo>
                    <a:pt x="86" y="0"/>
                  </a:lnTo>
                  <a:lnTo>
                    <a:pt x="98" y="10"/>
                  </a:lnTo>
                  <a:lnTo>
                    <a:pt x="110" y="24"/>
                  </a:lnTo>
                  <a:lnTo>
                    <a:pt x="116" y="30"/>
                  </a:lnTo>
                  <a:lnTo>
                    <a:pt x="118" y="38"/>
                  </a:lnTo>
                  <a:lnTo>
                    <a:pt x="122" y="46"/>
                  </a:lnTo>
                  <a:lnTo>
                    <a:pt x="122" y="52"/>
                  </a:lnTo>
                  <a:lnTo>
                    <a:pt x="120" y="56"/>
                  </a:lnTo>
                  <a:lnTo>
                    <a:pt x="118" y="60"/>
                  </a:lnTo>
                  <a:lnTo>
                    <a:pt x="126" y="78"/>
                  </a:lnTo>
                  <a:lnTo>
                    <a:pt x="136" y="102"/>
                  </a:lnTo>
                  <a:lnTo>
                    <a:pt x="134" y="110"/>
                  </a:lnTo>
                  <a:lnTo>
                    <a:pt x="132" y="114"/>
                  </a:lnTo>
                  <a:lnTo>
                    <a:pt x="130" y="114"/>
                  </a:lnTo>
                  <a:lnTo>
                    <a:pt x="126" y="114"/>
                  </a:lnTo>
                  <a:lnTo>
                    <a:pt x="126" y="110"/>
                  </a:lnTo>
                  <a:lnTo>
                    <a:pt x="130" y="106"/>
                  </a:lnTo>
                  <a:lnTo>
                    <a:pt x="122" y="108"/>
                  </a:lnTo>
                  <a:lnTo>
                    <a:pt x="118" y="110"/>
                  </a:lnTo>
                  <a:lnTo>
                    <a:pt x="116" y="120"/>
                  </a:lnTo>
                  <a:lnTo>
                    <a:pt x="116" y="116"/>
                  </a:lnTo>
                  <a:lnTo>
                    <a:pt x="114" y="114"/>
                  </a:lnTo>
                  <a:lnTo>
                    <a:pt x="108" y="120"/>
                  </a:lnTo>
                  <a:lnTo>
                    <a:pt x="104" y="122"/>
                  </a:lnTo>
                  <a:lnTo>
                    <a:pt x="100" y="122"/>
                  </a:lnTo>
                  <a:lnTo>
                    <a:pt x="92" y="122"/>
                  </a:lnTo>
                  <a:lnTo>
                    <a:pt x="88" y="120"/>
                  </a:lnTo>
                  <a:lnTo>
                    <a:pt x="84" y="120"/>
                  </a:lnTo>
                  <a:lnTo>
                    <a:pt x="82" y="120"/>
                  </a:lnTo>
                  <a:lnTo>
                    <a:pt x="82" y="122"/>
                  </a:lnTo>
                  <a:lnTo>
                    <a:pt x="86" y="128"/>
                  </a:lnTo>
                  <a:lnTo>
                    <a:pt x="90" y="132"/>
                  </a:lnTo>
                  <a:lnTo>
                    <a:pt x="86" y="138"/>
                  </a:lnTo>
                  <a:lnTo>
                    <a:pt x="82" y="148"/>
                  </a:lnTo>
                  <a:lnTo>
                    <a:pt x="74" y="144"/>
                  </a:lnTo>
                  <a:lnTo>
                    <a:pt x="70" y="138"/>
                  </a:lnTo>
                  <a:lnTo>
                    <a:pt x="66" y="132"/>
                  </a:lnTo>
                  <a:lnTo>
                    <a:pt x="64" y="122"/>
                  </a:lnTo>
                  <a:lnTo>
                    <a:pt x="54" y="122"/>
                  </a:lnTo>
                  <a:lnTo>
                    <a:pt x="46" y="124"/>
                  </a:lnTo>
                  <a:lnTo>
                    <a:pt x="38" y="126"/>
                  </a:lnTo>
                  <a:lnTo>
                    <a:pt x="30" y="130"/>
                  </a:lnTo>
                  <a:lnTo>
                    <a:pt x="20" y="130"/>
                  </a:lnTo>
                  <a:lnTo>
                    <a:pt x="20" y="136"/>
                  </a:lnTo>
                  <a:lnTo>
                    <a:pt x="8" y="134"/>
                  </a:lnTo>
                  <a:lnTo>
                    <a:pt x="2" y="134"/>
                  </a:lnTo>
                  <a:lnTo>
                    <a:pt x="0" y="132"/>
                  </a:lnTo>
                  <a:lnTo>
                    <a:pt x="0" y="128"/>
                  </a:lnTo>
                  <a:lnTo>
                    <a:pt x="6" y="126"/>
                  </a:lnTo>
                  <a:lnTo>
                    <a:pt x="8" y="124"/>
                  </a:lnTo>
                  <a:lnTo>
                    <a:pt x="14" y="116"/>
                  </a:lnTo>
                  <a:lnTo>
                    <a:pt x="20" y="108"/>
                  </a:lnTo>
                  <a:lnTo>
                    <a:pt x="24" y="106"/>
                  </a:lnTo>
                  <a:lnTo>
                    <a:pt x="28" y="106"/>
                  </a:lnTo>
                  <a:lnTo>
                    <a:pt x="34" y="106"/>
                  </a:lnTo>
                  <a:lnTo>
                    <a:pt x="36" y="104"/>
                  </a:lnTo>
                  <a:lnTo>
                    <a:pt x="42" y="102"/>
                  </a:lnTo>
                  <a:lnTo>
                    <a:pt x="46" y="102"/>
                  </a:lnTo>
                  <a:lnTo>
                    <a:pt x="52" y="102"/>
                  </a:lnTo>
                  <a:lnTo>
                    <a:pt x="54" y="104"/>
                  </a:lnTo>
                  <a:lnTo>
                    <a:pt x="60" y="108"/>
                  </a:lnTo>
                  <a:lnTo>
                    <a:pt x="62" y="106"/>
                  </a:lnTo>
                  <a:lnTo>
                    <a:pt x="62" y="102"/>
                  </a:lnTo>
                  <a:lnTo>
                    <a:pt x="62" y="96"/>
                  </a:lnTo>
                  <a:lnTo>
                    <a:pt x="60" y="94"/>
                  </a:lnTo>
                  <a:lnTo>
                    <a:pt x="62" y="90"/>
                  </a:lnTo>
                  <a:lnTo>
                    <a:pt x="64" y="86"/>
                  </a:lnTo>
                  <a:lnTo>
                    <a:pt x="68" y="84"/>
                  </a:lnTo>
                  <a:lnTo>
                    <a:pt x="68" y="80"/>
                  </a:lnTo>
                  <a:lnTo>
                    <a:pt x="68" y="78"/>
                  </a:lnTo>
                  <a:lnTo>
                    <a:pt x="68" y="74"/>
                  </a:lnTo>
                  <a:lnTo>
                    <a:pt x="70" y="78"/>
                  </a:lnTo>
                  <a:lnTo>
                    <a:pt x="68" y="82"/>
                  </a:lnTo>
                  <a:lnTo>
                    <a:pt x="76" y="80"/>
                  </a:lnTo>
                  <a:lnTo>
                    <a:pt x="82" y="78"/>
                  </a:lnTo>
                  <a:lnTo>
                    <a:pt x="86" y="76"/>
                  </a:lnTo>
                  <a:lnTo>
                    <a:pt x="90" y="72"/>
                  </a:lnTo>
                  <a:lnTo>
                    <a:pt x="92" y="60"/>
                  </a:lnTo>
                  <a:lnTo>
                    <a:pt x="94" y="50"/>
                  </a:lnTo>
                  <a:lnTo>
                    <a:pt x="94" y="44"/>
                  </a:lnTo>
                  <a:lnTo>
                    <a:pt x="92" y="40"/>
                  </a:lnTo>
                  <a:lnTo>
                    <a:pt x="88" y="32"/>
                  </a:lnTo>
                  <a:lnTo>
                    <a:pt x="84" y="26"/>
                  </a:lnTo>
                  <a:lnTo>
                    <a:pt x="82" y="24"/>
                  </a:lnTo>
                  <a:lnTo>
                    <a:pt x="80" y="20"/>
                  </a:lnTo>
                  <a:lnTo>
                    <a:pt x="78" y="16"/>
                  </a:lnTo>
                  <a:lnTo>
                    <a:pt x="76"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 name="Freeform 5"/>
            <p:cNvSpPr>
              <a:spLocks/>
            </p:cNvSpPr>
            <p:nvPr/>
          </p:nvSpPr>
          <p:spPr bwMode="auto">
            <a:xfrm>
              <a:off x="8139115" y="2444728"/>
              <a:ext cx="36191" cy="29405"/>
            </a:xfrm>
            <a:custGeom>
              <a:avLst/>
              <a:gdLst>
                <a:gd name="T0" fmla="*/ 2147483647 w 32"/>
                <a:gd name="T1" fmla="*/ 2147483647 h 26"/>
                <a:gd name="T2" fmla="*/ 2147483647 w 32"/>
                <a:gd name="T3" fmla="*/ 2147483647 h 26"/>
                <a:gd name="T4" fmla="*/ 2147483647 w 32"/>
                <a:gd name="T5" fmla="*/ 0 h 26"/>
                <a:gd name="T6" fmla="*/ 2147483647 w 32"/>
                <a:gd name="T7" fmla="*/ 0 h 26"/>
                <a:gd name="T8" fmla="*/ 2147483647 w 32"/>
                <a:gd name="T9" fmla="*/ 2147483647 h 26"/>
                <a:gd name="T10" fmla="*/ 2147483647 w 32"/>
                <a:gd name="T11" fmla="*/ 2147483647 h 26"/>
                <a:gd name="T12" fmla="*/ 2147483647 w 32"/>
                <a:gd name="T13" fmla="*/ 2147483647 h 26"/>
                <a:gd name="T14" fmla="*/ 2147483647 w 32"/>
                <a:gd name="T15" fmla="*/ 2147483647 h 26"/>
                <a:gd name="T16" fmla="*/ 2147483647 w 32"/>
                <a:gd name="T17" fmla="*/ 2147483647 h 26"/>
                <a:gd name="T18" fmla="*/ 2147483647 w 32"/>
                <a:gd name="T19" fmla="*/ 2147483647 h 26"/>
                <a:gd name="T20" fmla="*/ 2147483647 w 32"/>
                <a:gd name="T21" fmla="*/ 2147483647 h 26"/>
                <a:gd name="T22" fmla="*/ 2147483647 w 32"/>
                <a:gd name="T23" fmla="*/ 2147483647 h 26"/>
                <a:gd name="T24" fmla="*/ 2147483647 w 32"/>
                <a:gd name="T25" fmla="*/ 2147483647 h 26"/>
                <a:gd name="T26" fmla="*/ 2147483647 w 32"/>
                <a:gd name="T27" fmla="*/ 2147483647 h 26"/>
                <a:gd name="T28" fmla="*/ 0 w 32"/>
                <a:gd name="T29" fmla="*/ 2147483647 h 26"/>
                <a:gd name="T30" fmla="*/ 0 w 32"/>
                <a:gd name="T31" fmla="*/ 2147483647 h 26"/>
                <a:gd name="T32" fmla="*/ 2147483647 w 32"/>
                <a:gd name="T33" fmla="*/ 2147483647 h 26"/>
                <a:gd name="T34" fmla="*/ 2147483647 w 32"/>
                <a:gd name="T35" fmla="*/ 2147483647 h 26"/>
                <a:gd name="T36" fmla="*/ 2147483647 w 32"/>
                <a:gd name="T37" fmla="*/ 2147483647 h 26"/>
                <a:gd name="T38" fmla="*/ 2147483647 w 32"/>
                <a:gd name="T39" fmla="*/ 2147483647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 h="26">
                  <a:moveTo>
                    <a:pt x="14" y="4"/>
                  </a:moveTo>
                  <a:lnTo>
                    <a:pt x="16" y="4"/>
                  </a:lnTo>
                  <a:lnTo>
                    <a:pt x="14" y="0"/>
                  </a:lnTo>
                  <a:lnTo>
                    <a:pt x="22" y="0"/>
                  </a:lnTo>
                  <a:lnTo>
                    <a:pt x="26" y="2"/>
                  </a:lnTo>
                  <a:lnTo>
                    <a:pt x="32" y="8"/>
                  </a:lnTo>
                  <a:lnTo>
                    <a:pt x="30" y="12"/>
                  </a:lnTo>
                  <a:lnTo>
                    <a:pt x="24" y="14"/>
                  </a:lnTo>
                  <a:lnTo>
                    <a:pt x="14" y="16"/>
                  </a:lnTo>
                  <a:lnTo>
                    <a:pt x="14" y="24"/>
                  </a:lnTo>
                  <a:lnTo>
                    <a:pt x="12" y="26"/>
                  </a:lnTo>
                  <a:lnTo>
                    <a:pt x="10" y="26"/>
                  </a:lnTo>
                  <a:lnTo>
                    <a:pt x="6" y="24"/>
                  </a:lnTo>
                  <a:lnTo>
                    <a:pt x="4" y="20"/>
                  </a:lnTo>
                  <a:lnTo>
                    <a:pt x="0" y="14"/>
                  </a:lnTo>
                  <a:lnTo>
                    <a:pt x="0" y="8"/>
                  </a:lnTo>
                  <a:lnTo>
                    <a:pt x="2" y="6"/>
                  </a:lnTo>
                  <a:lnTo>
                    <a:pt x="4" y="4"/>
                  </a:lnTo>
                  <a:lnTo>
                    <a:pt x="8" y="4"/>
                  </a:lnTo>
                  <a:lnTo>
                    <a:pt x="14"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 name="Freeform 6"/>
            <p:cNvSpPr>
              <a:spLocks/>
            </p:cNvSpPr>
            <p:nvPr/>
          </p:nvSpPr>
          <p:spPr bwMode="auto">
            <a:xfrm>
              <a:off x="8093876" y="2451514"/>
              <a:ext cx="45239" cy="58810"/>
            </a:xfrm>
            <a:custGeom>
              <a:avLst/>
              <a:gdLst>
                <a:gd name="T0" fmla="*/ 2147483647 w 40"/>
                <a:gd name="T1" fmla="*/ 2147483647 h 52"/>
                <a:gd name="T2" fmla="*/ 2147483647 w 40"/>
                <a:gd name="T3" fmla="*/ 2147483647 h 52"/>
                <a:gd name="T4" fmla="*/ 2147483647 w 40"/>
                <a:gd name="T5" fmla="*/ 2147483647 h 52"/>
                <a:gd name="T6" fmla="*/ 0 w 40"/>
                <a:gd name="T7" fmla="*/ 2147483647 h 52"/>
                <a:gd name="T8" fmla="*/ 2147483647 w 40"/>
                <a:gd name="T9" fmla="*/ 2147483647 h 52"/>
                <a:gd name="T10" fmla="*/ 2147483647 w 40"/>
                <a:gd name="T11" fmla="*/ 2147483647 h 52"/>
                <a:gd name="T12" fmla="*/ 2147483647 w 40"/>
                <a:gd name="T13" fmla="*/ 0 h 52"/>
                <a:gd name="T14" fmla="*/ 2147483647 w 40"/>
                <a:gd name="T15" fmla="*/ 2147483647 h 52"/>
                <a:gd name="T16" fmla="*/ 2147483647 w 40"/>
                <a:gd name="T17" fmla="*/ 2147483647 h 52"/>
                <a:gd name="T18" fmla="*/ 2147483647 w 40"/>
                <a:gd name="T19" fmla="*/ 2147483647 h 52"/>
                <a:gd name="T20" fmla="*/ 2147483647 w 40"/>
                <a:gd name="T21" fmla="*/ 2147483647 h 52"/>
                <a:gd name="T22" fmla="*/ 2147483647 w 40"/>
                <a:gd name="T23" fmla="*/ 2147483647 h 52"/>
                <a:gd name="T24" fmla="*/ 2147483647 w 40"/>
                <a:gd name="T25" fmla="*/ 2147483647 h 52"/>
                <a:gd name="T26" fmla="*/ 2147483647 w 40"/>
                <a:gd name="T27" fmla="*/ 2147483647 h 52"/>
                <a:gd name="T28" fmla="*/ 2147483647 w 40"/>
                <a:gd name="T29" fmla="*/ 2147483647 h 52"/>
                <a:gd name="T30" fmla="*/ 2147483647 w 40"/>
                <a:gd name="T31" fmla="*/ 2147483647 h 52"/>
                <a:gd name="T32" fmla="*/ 2147483647 w 40"/>
                <a:gd name="T33" fmla="*/ 2147483647 h 52"/>
                <a:gd name="T34" fmla="*/ 2147483647 w 40"/>
                <a:gd name="T35" fmla="*/ 2147483647 h 52"/>
                <a:gd name="T36" fmla="*/ 2147483647 w 40"/>
                <a:gd name="T37" fmla="*/ 2147483647 h 52"/>
                <a:gd name="T38" fmla="*/ 2147483647 w 40"/>
                <a:gd name="T39" fmla="*/ 2147483647 h 52"/>
                <a:gd name="T40" fmla="*/ 2147483647 w 40"/>
                <a:gd name="T41" fmla="*/ 2147483647 h 52"/>
                <a:gd name="T42" fmla="*/ 2147483647 w 40"/>
                <a:gd name="T43" fmla="*/ 2147483647 h 52"/>
                <a:gd name="T44" fmla="*/ 2147483647 w 40"/>
                <a:gd name="T45" fmla="*/ 2147483647 h 52"/>
                <a:gd name="T46" fmla="*/ 2147483647 w 40"/>
                <a:gd name="T47" fmla="*/ 2147483647 h 52"/>
                <a:gd name="T48" fmla="*/ 2147483647 w 40"/>
                <a:gd name="T49" fmla="*/ 2147483647 h 52"/>
                <a:gd name="T50" fmla="*/ 2147483647 w 40"/>
                <a:gd name="T51" fmla="*/ 2147483647 h 52"/>
                <a:gd name="T52" fmla="*/ 2147483647 w 40"/>
                <a:gd name="T53" fmla="*/ 21474836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0" h="52">
                  <a:moveTo>
                    <a:pt x="12" y="24"/>
                  </a:moveTo>
                  <a:lnTo>
                    <a:pt x="4" y="20"/>
                  </a:lnTo>
                  <a:lnTo>
                    <a:pt x="2" y="16"/>
                  </a:lnTo>
                  <a:lnTo>
                    <a:pt x="0" y="12"/>
                  </a:lnTo>
                  <a:lnTo>
                    <a:pt x="2" y="8"/>
                  </a:lnTo>
                  <a:lnTo>
                    <a:pt x="6" y="4"/>
                  </a:lnTo>
                  <a:lnTo>
                    <a:pt x="14" y="0"/>
                  </a:lnTo>
                  <a:lnTo>
                    <a:pt x="18" y="4"/>
                  </a:lnTo>
                  <a:lnTo>
                    <a:pt x="18" y="6"/>
                  </a:lnTo>
                  <a:lnTo>
                    <a:pt x="28" y="6"/>
                  </a:lnTo>
                  <a:lnTo>
                    <a:pt x="30" y="12"/>
                  </a:lnTo>
                  <a:lnTo>
                    <a:pt x="32" y="16"/>
                  </a:lnTo>
                  <a:lnTo>
                    <a:pt x="40" y="22"/>
                  </a:lnTo>
                  <a:lnTo>
                    <a:pt x="36" y="24"/>
                  </a:lnTo>
                  <a:lnTo>
                    <a:pt x="34" y="28"/>
                  </a:lnTo>
                  <a:lnTo>
                    <a:pt x="36" y="32"/>
                  </a:lnTo>
                  <a:lnTo>
                    <a:pt x="38" y="36"/>
                  </a:lnTo>
                  <a:lnTo>
                    <a:pt x="38" y="40"/>
                  </a:lnTo>
                  <a:lnTo>
                    <a:pt x="40" y="42"/>
                  </a:lnTo>
                  <a:lnTo>
                    <a:pt x="38" y="48"/>
                  </a:lnTo>
                  <a:lnTo>
                    <a:pt x="38" y="52"/>
                  </a:lnTo>
                  <a:lnTo>
                    <a:pt x="32" y="50"/>
                  </a:lnTo>
                  <a:lnTo>
                    <a:pt x="24" y="46"/>
                  </a:lnTo>
                  <a:lnTo>
                    <a:pt x="18" y="42"/>
                  </a:lnTo>
                  <a:lnTo>
                    <a:pt x="18" y="36"/>
                  </a:lnTo>
                  <a:lnTo>
                    <a:pt x="18" y="30"/>
                  </a:lnTo>
                  <a:lnTo>
                    <a:pt x="12" y="2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 name="Freeform 7"/>
            <p:cNvSpPr>
              <a:spLocks/>
            </p:cNvSpPr>
            <p:nvPr/>
          </p:nvSpPr>
          <p:spPr bwMode="auto">
            <a:xfrm>
              <a:off x="7985303" y="2630206"/>
              <a:ext cx="27143" cy="63334"/>
            </a:xfrm>
            <a:custGeom>
              <a:avLst/>
              <a:gdLst>
                <a:gd name="T0" fmla="*/ 2147483647 w 24"/>
                <a:gd name="T1" fmla="*/ 0 h 56"/>
                <a:gd name="T2" fmla="*/ 2147483647 w 24"/>
                <a:gd name="T3" fmla="*/ 2147483647 h 56"/>
                <a:gd name="T4" fmla="*/ 2147483647 w 24"/>
                <a:gd name="T5" fmla="*/ 2147483647 h 56"/>
                <a:gd name="T6" fmla="*/ 2147483647 w 24"/>
                <a:gd name="T7" fmla="*/ 2147483647 h 56"/>
                <a:gd name="T8" fmla="*/ 2147483647 w 24"/>
                <a:gd name="T9" fmla="*/ 2147483647 h 56"/>
                <a:gd name="T10" fmla="*/ 2147483647 w 24"/>
                <a:gd name="T11" fmla="*/ 2147483647 h 56"/>
                <a:gd name="T12" fmla="*/ 0 w 24"/>
                <a:gd name="T13" fmla="*/ 2147483647 h 56"/>
                <a:gd name="T14" fmla="*/ 0 w 24"/>
                <a:gd name="T15" fmla="*/ 2147483647 h 56"/>
                <a:gd name="T16" fmla="*/ 2147483647 w 24"/>
                <a:gd name="T17" fmla="*/ 2147483647 h 56"/>
                <a:gd name="T18" fmla="*/ 2147483647 w 24"/>
                <a:gd name="T19" fmla="*/ 2147483647 h 56"/>
                <a:gd name="T20" fmla="*/ 2147483647 w 24"/>
                <a:gd name="T21" fmla="*/ 2147483647 h 56"/>
                <a:gd name="T22" fmla="*/ 2147483647 w 24"/>
                <a:gd name="T23" fmla="*/ 2147483647 h 56"/>
                <a:gd name="T24" fmla="*/ 2147483647 w 24"/>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4" h="56">
                  <a:moveTo>
                    <a:pt x="24" y="0"/>
                  </a:moveTo>
                  <a:lnTo>
                    <a:pt x="24" y="12"/>
                  </a:lnTo>
                  <a:lnTo>
                    <a:pt x="22" y="32"/>
                  </a:lnTo>
                  <a:lnTo>
                    <a:pt x="16" y="56"/>
                  </a:lnTo>
                  <a:lnTo>
                    <a:pt x="4" y="44"/>
                  </a:lnTo>
                  <a:lnTo>
                    <a:pt x="2" y="38"/>
                  </a:lnTo>
                  <a:lnTo>
                    <a:pt x="0" y="32"/>
                  </a:lnTo>
                  <a:lnTo>
                    <a:pt x="0" y="20"/>
                  </a:lnTo>
                  <a:lnTo>
                    <a:pt x="4" y="10"/>
                  </a:lnTo>
                  <a:lnTo>
                    <a:pt x="8" y="4"/>
                  </a:lnTo>
                  <a:lnTo>
                    <a:pt x="12" y="4"/>
                  </a:lnTo>
                  <a:lnTo>
                    <a:pt x="18" y="2"/>
                  </a:lnTo>
                  <a:lnTo>
                    <a:pt x="24"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 name="Freeform 8"/>
            <p:cNvSpPr>
              <a:spLocks/>
            </p:cNvSpPr>
            <p:nvPr/>
          </p:nvSpPr>
          <p:spPr bwMode="auto">
            <a:xfrm>
              <a:off x="7797561" y="2734255"/>
              <a:ext cx="38453" cy="40715"/>
            </a:xfrm>
            <a:custGeom>
              <a:avLst/>
              <a:gdLst>
                <a:gd name="T0" fmla="*/ 2147483647 w 34"/>
                <a:gd name="T1" fmla="*/ 2147483647 h 36"/>
                <a:gd name="T2" fmla="*/ 2147483647 w 34"/>
                <a:gd name="T3" fmla="*/ 2147483647 h 36"/>
                <a:gd name="T4" fmla="*/ 2147483647 w 34"/>
                <a:gd name="T5" fmla="*/ 2147483647 h 36"/>
                <a:gd name="T6" fmla="*/ 2147483647 w 34"/>
                <a:gd name="T7" fmla="*/ 2147483647 h 36"/>
                <a:gd name="T8" fmla="*/ 0 w 34"/>
                <a:gd name="T9" fmla="*/ 2147483647 h 36"/>
                <a:gd name="T10" fmla="*/ 2147483647 w 34"/>
                <a:gd name="T11" fmla="*/ 2147483647 h 36"/>
                <a:gd name="T12" fmla="*/ 2147483647 w 34"/>
                <a:gd name="T13" fmla="*/ 2147483647 h 36"/>
                <a:gd name="T14" fmla="*/ 2147483647 w 34"/>
                <a:gd name="T15" fmla="*/ 2147483647 h 36"/>
                <a:gd name="T16" fmla="*/ 2147483647 w 34"/>
                <a:gd name="T17" fmla="*/ 2147483647 h 36"/>
                <a:gd name="T18" fmla="*/ 2147483647 w 34"/>
                <a:gd name="T19" fmla="*/ 0 h 36"/>
                <a:gd name="T20" fmla="*/ 2147483647 w 34"/>
                <a:gd name="T21" fmla="*/ 2147483647 h 36"/>
                <a:gd name="T22" fmla="*/ 2147483647 w 34"/>
                <a:gd name="T23" fmla="*/ 2147483647 h 36"/>
                <a:gd name="T24" fmla="*/ 2147483647 w 34"/>
                <a:gd name="T25" fmla="*/ 2147483647 h 36"/>
                <a:gd name="T26" fmla="*/ 2147483647 w 34"/>
                <a:gd name="T27" fmla="*/ 2147483647 h 36"/>
                <a:gd name="T28" fmla="*/ 2147483647 w 34"/>
                <a:gd name="T29" fmla="*/ 2147483647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4" h="36">
                  <a:moveTo>
                    <a:pt x="18" y="36"/>
                  </a:moveTo>
                  <a:lnTo>
                    <a:pt x="12" y="34"/>
                  </a:lnTo>
                  <a:lnTo>
                    <a:pt x="6" y="30"/>
                  </a:lnTo>
                  <a:lnTo>
                    <a:pt x="2" y="24"/>
                  </a:lnTo>
                  <a:lnTo>
                    <a:pt x="0" y="20"/>
                  </a:lnTo>
                  <a:lnTo>
                    <a:pt x="2" y="16"/>
                  </a:lnTo>
                  <a:lnTo>
                    <a:pt x="4" y="12"/>
                  </a:lnTo>
                  <a:lnTo>
                    <a:pt x="12" y="6"/>
                  </a:lnTo>
                  <a:lnTo>
                    <a:pt x="26" y="2"/>
                  </a:lnTo>
                  <a:lnTo>
                    <a:pt x="34" y="0"/>
                  </a:lnTo>
                  <a:lnTo>
                    <a:pt x="34" y="10"/>
                  </a:lnTo>
                  <a:lnTo>
                    <a:pt x="30" y="20"/>
                  </a:lnTo>
                  <a:lnTo>
                    <a:pt x="24" y="32"/>
                  </a:lnTo>
                  <a:lnTo>
                    <a:pt x="22" y="34"/>
                  </a:lnTo>
                  <a:lnTo>
                    <a:pt x="18" y="3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 name="Freeform 9"/>
            <p:cNvSpPr>
              <a:spLocks/>
            </p:cNvSpPr>
            <p:nvPr/>
          </p:nvSpPr>
          <p:spPr bwMode="auto">
            <a:xfrm>
              <a:off x="7295408" y="2951400"/>
              <a:ext cx="40715" cy="79167"/>
            </a:xfrm>
            <a:custGeom>
              <a:avLst/>
              <a:gdLst>
                <a:gd name="T0" fmla="*/ 2147483647 w 36"/>
                <a:gd name="T1" fmla="*/ 2147483647 h 70"/>
                <a:gd name="T2" fmla="*/ 2147483647 w 36"/>
                <a:gd name="T3" fmla="*/ 2147483647 h 70"/>
                <a:gd name="T4" fmla="*/ 2147483647 w 36"/>
                <a:gd name="T5" fmla="*/ 2147483647 h 70"/>
                <a:gd name="T6" fmla="*/ 2147483647 w 36"/>
                <a:gd name="T7" fmla="*/ 2147483647 h 70"/>
                <a:gd name="T8" fmla="*/ 2147483647 w 36"/>
                <a:gd name="T9" fmla="*/ 2147483647 h 70"/>
                <a:gd name="T10" fmla="*/ 2147483647 w 36"/>
                <a:gd name="T11" fmla="*/ 2147483647 h 70"/>
                <a:gd name="T12" fmla="*/ 2147483647 w 36"/>
                <a:gd name="T13" fmla="*/ 2147483647 h 70"/>
                <a:gd name="T14" fmla="*/ 2147483647 w 36"/>
                <a:gd name="T15" fmla="*/ 2147483647 h 70"/>
                <a:gd name="T16" fmla="*/ 2147483647 w 36"/>
                <a:gd name="T17" fmla="*/ 2147483647 h 70"/>
                <a:gd name="T18" fmla="*/ 2147483647 w 36"/>
                <a:gd name="T19" fmla="*/ 2147483647 h 70"/>
                <a:gd name="T20" fmla="*/ 0 w 36"/>
                <a:gd name="T21" fmla="*/ 2147483647 h 70"/>
                <a:gd name="T22" fmla="*/ 2147483647 w 36"/>
                <a:gd name="T23" fmla="*/ 2147483647 h 70"/>
                <a:gd name="T24" fmla="*/ 2147483647 w 36"/>
                <a:gd name="T25" fmla="*/ 2147483647 h 70"/>
                <a:gd name="T26" fmla="*/ 2147483647 w 36"/>
                <a:gd name="T27" fmla="*/ 2147483647 h 70"/>
                <a:gd name="T28" fmla="*/ 2147483647 w 36"/>
                <a:gd name="T29" fmla="*/ 0 h 70"/>
                <a:gd name="T30" fmla="*/ 2147483647 w 36"/>
                <a:gd name="T31" fmla="*/ 2147483647 h 70"/>
                <a:gd name="T32" fmla="*/ 2147483647 w 36"/>
                <a:gd name="T33" fmla="*/ 2147483647 h 70"/>
                <a:gd name="T34" fmla="*/ 2147483647 w 36"/>
                <a:gd name="T35" fmla="*/ 2147483647 h 70"/>
                <a:gd name="T36" fmla="*/ 2147483647 w 36"/>
                <a:gd name="T37" fmla="*/ 2147483647 h 70"/>
                <a:gd name="T38" fmla="*/ 2147483647 w 36"/>
                <a:gd name="T39" fmla="*/ 2147483647 h 70"/>
                <a:gd name="T40" fmla="*/ 2147483647 w 36"/>
                <a:gd name="T41" fmla="*/ 2147483647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6" h="70">
                  <a:moveTo>
                    <a:pt x="36" y="52"/>
                  </a:moveTo>
                  <a:lnTo>
                    <a:pt x="34" y="58"/>
                  </a:lnTo>
                  <a:lnTo>
                    <a:pt x="30" y="64"/>
                  </a:lnTo>
                  <a:lnTo>
                    <a:pt x="22" y="68"/>
                  </a:lnTo>
                  <a:lnTo>
                    <a:pt x="16" y="70"/>
                  </a:lnTo>
                  <a:lnTo>
                    <a:pt x="12" y="68"/>
                  </a:lnTo>
                  <a:lnTo>
                    <a:pt x="8" y="64"/>
                  </a:lnTo>
                  <a:lnTo>
                    <a:pt x="6" y="60"/>
                  </a:lnTo>
                  <a:lnTo>
                    <a:pt x="4" y="54"/>
                  </a:lnTo>
                  <a:lnTo>
                    <a:pt x="2" y="44"/>
                  </a:lnTo>
                  <a:lnTo>
                    <a:pt x="0" y="34"/>
                  </a:lnTo>
                  <a:lnTo>
                    <a:pt x="2" y="24"/>
                  </a:lnTo>
                  <a:lnTo>
                    <a:pt x="4" y="18"/>
                  </a:lnTo>
                  <a:lnTo>
                    <a:pt x="6" y="10"/>
                  </a:lnTo>
                  <a:lnTo>
                    <a:pt x="8" y="0"/>
                  </a:lnTo>
                  <a:lnTo>
                    <a:pt x="14" y="2"/>
                  </a:lnTo>
                  <a:lnTo>
                    <a:pt x="16" y="8"/>
                  </a:lnTo>
                  <a:lnTo>
                    <a:pt x="26" y="20"/>
                  </a:lnTo>
                  <a:lnTo>
                    <a:pt x="34" y="36"/>
                  </a:lnTo>
                  <a:lnTo>
                    <a:pt x="36" y="44"/>
                  </a:lnTo>
                  <a:lnTo>
                    <a:pt x="36" y="5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 name="Freeform 10"/>
            <p:cNvSpPr>
              <a:spLocks/>
            </p:cNvSpPr>
            <p:nvPr/>
          </p:nvSpPr>
          <p:spPr bwMode="auto">
            <a:xfrm>
              <a:off x="7664106" y="2668659"/>
              <a:ext cx="169646" cy="305360"/>
            </a:xfrm>
            <a:custGeom>
              <a:avLst/>
              <a:gdLst>
                <a:gd name="T0" fmla="*/ 2147483647 w 150"/>
                <a:gd name="T1" fmla="*/ 2147483647 h 270"/>
                <a:gd name="T2" fmla="*/ 2147483647 w 150"/>
                <a:gd name="T3" fmla="*/ 2147483647 h 270"/>
                <a:gd name="T4" fmla="*/ 2147483647 w 150"/>
                <a:gd name="T5" fmla="*/ 2147483647 h 270"/>
                <a:gd name="T6" fmla="*/ 2147483647 w 150"/>
                <a:gd name="T7" fmla="*/ 2147483647 h 270"/>
                <a:gd name="T8" fmla="*/ 2147483647 w 150"/>
                <a:gd name="T9" fmla="*/ 2147483647 h 270"/>
                <a:gd name="T10" fmla="*/ 2147483647 w 150"/>
                <a:gd name="T11" fmla="*/ 2147483647 h 270"/>
                <a:gd name="T12" fmla="*/ 2147483647 w 150"/>
                <a:gd name="T13" fmla="*/ 2147483647 h 270"/>
                <a:gd name="T14" fmla="*/ 2147483647 w 150"/>
                <a:gd name="T15" fmla="*/ 2147483647 h 270"/>
                <a:gd name="T16" fmla="*/ 2147483647 w 150"/>
                <a:gd name="T17" fmla="*/ 2147483647 h 270"/>
                <a:gd name="T18" fmla="*/ 2147483647 w 150"/>
                <a:gd name="T19" fmla="*/ 2147483647 h 270"/>
                <a:gd name="T20" fmla="*/ 2147483647 w 150"/>
                <a:gd name="T21" fmla="*/ 2147483647 h 270"/>
                <a:gd name="T22" fmla="*/ 2147483647 w 150"/>
                <a:gd name="T23" fmla="*/ 2147483647 h 270"/>
                <a:gd name="T24" fmla="*/ 2147483647 w 150"/>
                <a:gd name="T25" fmla="*/ 2147483647 h 270"/>
                <a:gd name="T26" fmla="*/ 2147483647 w 150"/>
                <a:gd name="T27" fmla="*/ 2147483647 h 270"/>
                <a:gd name="T28" fmla="*/ 2147483647 w 150"/>
                <a:gd name="T29" fmla="*/ 2147483647 h 270"/>
                <a:gd name="T30" fmla="*/ 2147483647 w 150"/>
                <a:gd name="T31" fmla="*/ 2147483647 h 270"/>
                <a:gd name="T32" fmla="*/ 2147483647 w 150"/>
                <a:gd name="T33" fmla="*/ 2147483647 h 270"/>
                <a:gd name="T34" fmla="*/ 2147483647 w 150"/>
                <a:gd name="T35" fmla="*/ 2147483647 h 270"/>
                <a:gd name="T36" fmla="*/ 0 w 150"/>
                <a:gd name="T37" fmla="*/ 2147483647 h 270"/>
                <a:gd name="T38" fmla="*/ 2147483647 w 150"/>
                <a:gd name="T39" fmla="*/ 2147483647 h 270"/>
                <a:gd name="T40" fmla="*/ 2147483647 w 150"/>
                <a:gd name="T41" fmla="*/ 2147483647 h 270"/>
                <a:gd name="T42" fmla="*/ 2147483647 w 150"/>
                <a:gd name="T43" fmla="*/ 2147483647 h 270"/>
                <a:gd name="T44" fmla="*/ 2147483647 w 150"/>
                <a:gd name="T45" fmla="*/ 2147483647 h 270"/>
                <a:gd name="T46" fmla="*/ 2147483647 w 150"/>
                <a:gd name="T47" fmla="*/ 2147483647 h 270"/>
                <a:gd name="T48" fmla="*/ 2147483647 w 150"/>
                <a:gd name="T49" fmla="*/ 2147483647 h 270"/>
                <a:gd name="T50" fmla="*/ 2147483647 w 150"/>
                <a:gd name="T51" fmla="*/ 2147483647 h 270"/>
                <a:gd name="T52" fmla="*/ 2147483647 w 150"/>
                <a:gd name="T53" fmla="*/ 2147483647 h 270"/>
                <a:gd name="T54" fmla="*/ 2147483647 w 150"/>
                <a:gd name="T55" fmla="*/ 2147483647 h 270"/>
                <a:gd name="T56" fmla="*/ 2147483647 w 150"/>
                <a:gd name="T57" fmla="*/ 2147483647 h 270"/>
                <a:gd name="T58" fmla="*/ 2147483647 w 150"/>
                <a:gd name="T59" fmla="*/ 2147483647 h 270"/>
                <a:gd name="T60" fmla="*/ 2147483647 w 150"/>
                <a:gd name="T61" fmla="*/ 2147483647 h 270"/>
                <a:gd name="T62" fmla="*/ 2147483647 w 150"/>
                <a:gd name="T63" fmla="*/ 2147483647 h 270"/>
                <a:gd name="T64" fmla="*/ 2147483647 w 150"/>
                <a:gd name="T65" fmla="*/ 2147483647 h 270"/>
                <a:gd name="T66" fmla="*/ 2147483647 w 150"/>
                <a:gd name="T67" fmla="*/ 2147483647 h 270"/>
                <a:gd name="T68" fmla="*/ 2147483647 w 150"/>
                <a:gd name="T69" fmla="*/ 2147483647 h 270"/>
                <a:gd name="T70" fmla="*/ 2147483647 w 150"/>
                <a:gd name="T71" fmla="*/ 2147483647 h 270"/>
                <a:gd name="T72" fmla="*/ 2147483647 w 150"/>
                <a:gd name="T73" fmla="*/ 2147483647 h 270"/>
                <a:gd name="T74" fmla="*/ 2147483647 w 150"/>
                <a:gd name="T75" fmla="*/ 2147483647 h 270"/>
                <a:gd name="T76" fmla="*/ 2147483647 w 150"/>
                <a:gd name="T77" fmla="*/ 2147483647 h 270"/>
                <a:gd name="T78" fmla="*/ 2147483647 w 150"/>
                <a:gd name="T79" fmla="*/ 2147483647 h 270"/>
                <a:gd name="T80" fmla="*/ 2147483647 w 150"/>
                <a:gd name="T81" fmla="*/ 2147483647 h 270"/>
                <a:gd name="T82" fmla="*/ 2147483647 w 150"/>
                <a:gd name="T83" fmla="*/ 2147483647 h 270"/>
                <a:gd name="T84" fmla="*/ 2147483647 w 150"/>
                <a:gd name="T85" fmla="*/ 2147483647 h 270"/>
                <a:gd name="T86" fmla="*/ 2147483647 w 150"/>
                <a:gd name="T87" fmla="*/ 2147483647 h 270"/>
                <a:gd name="T88" fmla="*/ 2147483647 w 150"/>
                <a:gd name="T89" fmla="*/ 2147483647 h 270"/>
                <a:gd name="T90" fmla="*/ 2147483647 w 150"/>
                <a:gd name="T91" fmla="*/ 2147483647 h 270"/>
                <a:gd name="T92" fmla="*/ 2147483647 w 150"/>
                <a:gd name="T93" fmla="*/ 2147483647 h 270"/>
                <a:gd name="T94" fmla="*/ 2147483647 w 150"/>
                <a:gd name="T95" fmla="*/ 2147483647 h 270"/>
                <a:gd name="T96" fmla="*/ 2147483647 w 150"/>
                <a:gd name="T97" fmla="*/ 2147483647 h 270"/>
                <a:gd name="T98" fmla="*/ 2147483647 w 150"/>
                <a:gd name="T99" fmla="*/ 2147483647 h 2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50" h="270">
                  <a:moveTo>
                    <a:pt x="64" y="232"/>
                  </a:moveTo>
                  <a:lnTo>
                    <a:pt x="70" y="228"/>
                  </a:lnTo>
                  <a:lnTo>
                    <a:pt x="78" y="226"/>
                  </a:lnTo>
                  <a:lnTo>
                    <a:pt x="96" y="220"/>
                  </a:lnTo>
                  <a:lnTo>
                    <a:pt x="92" y="216"/>
                  </a:lnTo>
                  <a:lnTo>
                    <a:pt x="90" y="216"/>
                  </a:lnTo>
                  <a:lnTo>
                    <a:pt x="88" y="214"/>
                  </a:lnTo>
                  <a:lnTo>
                    <a:pt x="112" y="200"/>
                  </a:lnTo>
                  <a:lnTo>
                    <a:pt x="114" y="198"/>
                  </a:lnTo>
                  <a:lnTo>
                    <a:pt x="116" y="194"/>
                  </a:lnTo>
                  <a:lnTo>
                    <a:pt x="114" y="190"/>
                  </a:lnTo>
                  <a:lnTo>
                    <a:pt x="114" y="186"/>
                  </a:lnTo>
                  <a:lnTo>
                    <a:pt x="114" y="182"/>
                  </a:lnTo>
                  <a:lnTo>
                    <a:pt x="112" y="176"/>
                  </a:lnTo>
                  <a:lnTo>
                    <a:pt x="112" y="160"/>
                  </a:lnTo>
                  <a:lnTo>
                    <a:pt x="106" y="146"/>
                  </a:lnTo>
                  <a:lnTo>
                    <a:pt x="100" y="136"/>
                  </a:lnTo>
                  <a:lnTo>
                    <a:pt x="86" y="118"/>
                  </a:lnTo>
                  <a:lnTo>
                    <a:pt x="82" y="112"/>
                  </a:lnTo>
                  <a:lnTo>
                    <a:pt x="76" y="106"/>
                  </a:lnTo>
                  <a:lnTo>
                    <a:pt x="70" y="106"/>
                  </a:lnTo>
                  <a:lnTo>
                    <a:pt x="68" y="102"/>
                  </a:lnTo>
                  <a:lnTo>
                    <a:pt x="66" y="96"/>
                  </a:lnTo>
                  <a:lnTo>
                    <a:pt x="60" y="92"/>
                  </a:lnTo>
                  <a:lnTo>
                    <a:pt x="52" y="86"/>
                  </a:lnTo>
                  <a:lnTo>
                    <a:pt x="42" y="78"/>
                  </a:lnTo>
                  <a:lnTo>
                    <a:pt x="34" y="70"/>
                  </a:lnTo>
                  <a:lnTo>
                    <a:pt x="32" y="64"/>
                  </a:lnTo>
                  <a:lnTo>
                    <a:pt x="30" y="60"/>
                  </a:lnTo>
                  <a:lnTo>
                    <a:pt x="38" y="58"/>
                  </a:lnTo>
                  <a:lnTo>
                    <a:pt x="42" y="54"/>
                  </a:lnTo>
                  <a:lnTo>
                    <a:pt x="42" y="48"/>
                  </a:lnTo>
                  <a:lnTo>
                    <a:pt x="26" y="44"/>
                  </a:lnTo>
                  <a:lnTo>
                    <a:pt x="14" y="38"/>
                  </a:lnTo>
                  <a:lnTo>
                    <a:pt x="8" y="34"/>
                  </a:lnTo>
                  <a:lnTo>
                    <a:pt x="4" y="30"/>
                  </a:lnTo>
                  <a:lnTo>
                    <a:pt x="0" y="24"/>
                  </a:lnTo>
                  <a:lnTo>
                    <a:pt x="0" y="18"/>
                  </a:lnTo>
                  <a:lnTo>
                    <a:pt x="0" y="14"/>
                  </a:lnTo>
                  <a:lnTo>
                    <a:pt x="10" y="14"/>
                  </a:lnTo>
                  <a:lnTo>
                    <a:pt x="16" y="14"/>
                  </a:lnTo>
                  <a:lnTo>
                    <a:pt x="26" y="12"/>
                  </a:lnTo>
                  <a:lnTo>
                    <a:pt x="34" y="6"/>
                  </a:lnTo>
                  <a:lnTo>
                    <a:pt x="42" y="2"/>
                  </a:lnTo>
                  <a:lnTo>
                    <a:pt x="50" y="0"/>
                  </a:lnTo>
                  <a:lnTo>
                    <a:pt x="56" y="2"/>
                  </a:lnTo>
                  <a:lnTo>
                    <a:pt x="60" y="4"/>
                  </a:lnTo>
                  <a:lnTo>
                    <a:pt x="66" y="6"/>
                  </a:lnTo>
                  <a:lnTo>
                    <a:pt x="70" y="6"/>
                  </a:lnTo>
                  <a:lnTo>
                    <a:pt x="72" y="12"/>
                  </a:lnTo>
                  <a:lnTo>
                    <a:pt x="74" y="16"/>
                  </a:lnTo>
                  <a:lnTo>
                    <a:pt x="82" y="24"/>
                  </a:lnTo>
                  <a:lnTo>
                    <a:pt x="90" y="28"/>
                  </a:lnTo>
                  <a:lnTo>
                    <a:pt x="98" y="30"/>
                  </a:lnTo>
                  <a:lnTo>
                    <a:pt x="96" y="36"/>
                  </a:lnTo>
                  <a:lnTo>
                    <a:pt x="94" y="42"/>
                  </a:lnTo>
                  <a:lnTo>
                    <a:pt x="90" y="42"/>
                  </a:lnTo>
                  <a:lnTo>
                    <a:pt x="84" y="42"/>
                  </a:lnTo>
                  <a:lnTo>
                    <a:pt x="82" y="42"/>
                  </a:lnTo>
                  <a:lnTo>
                    <a:pt x="82" y="48"/>
                  </a:lnTo>
                  <a:lnTo>
                    <a:pt x="80" y="52"/>
                  </a:lnTo>
                  <a:lnTo>
                    <a:pt x="76" y="56"/>
                  </a:lnTo>
                  <a:lnTo>
                    <a:pt x="72" y="64"/>
                  </a:lnTo>
                  <a:lnTo>
                    <a:pt x="70" y="70"/>
                  </a:lnTo>
                  <a:lnTo>
                    <a:pt x="72" y="84"/>
                  </a:lnTo>
                  <a:lnTo>
                    <a:pt x="76" y="88"/>
                  </a:lnTo>
                  <a:lnTo>
                    <a:pt x="78" y="92"/>
                  </a:lnTo>
                  <a:lnTo>
                    <a:pt x="86" y="96"/>
                  </a:lnTo>
                  <a:lnTo>
                    <a:pt x="98" y="110"/>
                  </a:lnTo>
                  <a:lnTo>
                    <a:pt x="110" y="124"/>
                  </a:lnTo>
                  <a:lnTo>
                    <a:pt x="122" y="136"/>
                  </a:lnTo>
                  <a:lnTo>
                    <a:pt x="138" y="148"/>
                  </a:lnTo>
                  <a:lnTo>
                    <a:pt x="138" y="156"/>
                  </a:lnTo>
                  <a:lnTo>
                    <a:pt x="142" y="170"/>
                  </a:lnTo>
                  <a:lnTo>
                    <a:pt x="150" y="192"/>
                  </a:lnTo>
                  <a:lnTo>
                    <a:pt x="146" y="198"/>
                  </a:lnTo>
                  <a:lnTo>
                    <a:pt x="146" y="204"/>
                  </a:lnTo>
                  <a:lnTo>
                    <a:pt x="146" y="210"/>
                  </a:lnTo>
                  <a:lnTo>
                    <a:pt x="144" y="214"/>
                  </a:lnTo>
                  <a:lnTo>
                    <a:pt x="138" y="220"/>
                  </a:lnTo>
                  <a:lnTo>
                    <a:pt x="128" y="228"/>
                  </a:lnTo>
                  <a:lnTo>
                    <a:pt x="120" y="232"/>
                  </a:lnTo>
                  <a:lnTo>
                    <a:pt x="112" y="234"/>
                  </a:lnTo>
                  <a:lnTo>
                    <a:pt x="104" y="242"/>
                  </a:lnTo>
                  <a:lnTo>
                    <a:pt x="98" y="254"/>
                  </a:lnTo>
                  <a:lnTo>
                    <a:pt x="88" y="266"/>
                  </a:lnTo>
                  <a:lnTo>
                    <a:pt x="84" y="270"/>
                  </a:lnTo>
                  <a:lnTo>
                    <a:pt x="78" y="270"/>
                  </a:lnTo>
                  <a:lnTo>
                    <a:pt x="76" y="270"/>
                  </a:lnTo>
                  <a:lnTo>
                    <a:pt x="74" y="268"/>
                  </a:lnTo>
                  <a:lnTo>
                    <a:pt x="74" y="260"/>
                  </a:lnTo>
                  <a:lnTo>
                    <a:pt x="74" y="252"/>
                  </a:lnTo>
                  <a:lnTo>
                    <a:pt x="76" y="246"/>
                  </a:lnTo>
                  <a:lnTo>
                    <a:pt x="76" y="242"/>
                  </a:lnTo>
                  <a:lnTo>
                    <a:pt x="74" y="236"/>
                  </a:lnTo>
                  <a:lnTo>
                    <a:pt x="70" y="236"/>
                  </a:lnTo>
                  <a:lnTo>
                    <a:pt x="66" y="234"/>
                  </a:lnTo>
                  <a:lnTo>
                    <a:pt x="62" y="234"/>
                  </a:lnTo>
                  <a:lnTo>
                    <a:pt x="60" y="234"/>
                  </a:lnTo>
                  <a:lnTo>
                    <a:pt x="64" y="23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 name="Freeform 11"/>
            <p:cNvSpPr>
              <a:spLocks/>
            </p:cNvSpPr>
            <p:nvPr/>
          </p:nvSpPr>
          <p:spPr bwMode="auto">
            <a:xfrm>
              <a:off x="7698035" y="2849613"/>
              <a:ext cx="97264" cy="85953"/>
            </a:xfrm>
            <a:custGeom>
              <a:avLst/>
              <a:gdLst>
                <a:gd name="T0" fmla="*/ 2147483647 w 86"/>
                <a:gd name="T1" fmla="*/ 0 h 76"/>
                <a:gd name="T2" fmla="*/ 2147483647 w 86"/>
                <a:gd name="T3" fmla="*/ 0 h 76"/>
                <a:gd name="T4" fmla="*/ 2147483647 w 86"/>
                <a:gd name="T5" fmla="*/ 2147483647 h 76"/>
                <a:gd name="T6" fmla="*/ 2147483647 w 86"/>
                <a:gd name="T7" fmla="*/ 0 h 76"/>
                <a:gd name="T8" fmla="*/ 2147483647 w 86"/>
                <a:gd name="T9" fmla="*/ 0 h 76"/>
                <a:gd name="T10" fmla="*/ 2147483647 w 86"/>
                <a:gd name="T11" fmla="*/ 0 h 76"/>
                <a:gd name="T12" fmla="*/ 2147483647 w 86"/>
                <a:gd name="T13" fmla="*/ 2147483647 h 76"/>
                <a:gd name="T14" fmla="*/ 2147483647 w 86"/>
                <a:gd name="T15" fmla="*/ 2147483647 h 76"/>
                <a:gd name="T16" fmla="*/ 2147483647 w 86"/>
                <a:gd name="T17" fmla="*/ 2147483647 h 76"/>
                <a:gd name="T18" fmla="*/ 2147483647 w 86"/>
                <a:gd name="T19" fmla="*/ 2147483647 h 76"/>
                <a:gd name="T20" fmla="*/ 2147483647 w 86"/>
                <a:gd name="T21" fmla="*/ 2147483647 h 76"/>
                <a:gd name="T22" fmla="*/ 2147483647 w 86"/>
                <a:gd name="T23" fmla="*/ 2147483647 h 76"/>
                <a:gd name="T24" fmla="*/ 2147483647 w 86"/>
                <a:gd name="T25" fmla="*/ 2147483647 h 76"/>
                <a:gd name="T26" fmla="*/ 2147483647 w 86"/>
                <a:gd name="T27" fmla="*/ 2147483647 h 76"/>
                <a:gd name="T28" fmla="*/ 2147483647 w 86"/>
                <a:gd name="T29" fmla="*/ 2147483647 h 76"/>
                <a:gd name="T30" fmla="*/ 2147483647 w 86"/>
                <a:gd name="T31" fmla="*/ 2147483647 h 76"/>
                <a:gd name="T32" fmla="*/ 2147483647 w 86"/>
                <a:gd name="T33" fmla="*/ 2147483647 h 76"/>
                <a:gd name="T34" fmla="*/ 0 w 86"/>
                <a:gd name="T35" fmla="*/ 2147483647 h 76"/>
                <a:gd name="T36" fmla="*/ 2147483647 w 86"/>
                <a:gd name="T37" fmla="*/ 2147483647 h 76"/>
                <a:gd name="T38" fmla="*/ 2147483647 w 86"/>
                <a:gd name="T39" fmla="*/ 2147483647 h 76"/>
                <a:gd name="T40" fmla="*/ 2147483647 w 86"/>
                <a:gd name="T41" fmla="*/ 2147483647 h 76"/>
                <a:gd name="T42" fmla="*/ 2147483647 w 86"/>
                <a:gd name="T43" fmla="*/ 2147483647 h 76"/>
                <a:gd name="T44" fmla="*/ 2147483647 w 86"/>
                <a:gd name="T45" fmla="*/ 2147483647 h 76"/>
                <a:gd name="T46" fmla="*/ 2147483647 w 86"/>
                <a:gd name="T47" fmla="*/ 2147483647 h 76"/>
                <a:gd name="T48" fmla="*/ 2147483647 w 86"/>
                <a:gd name="T49" fmla="*/ 2147483647 h 76"/>
                <a:gd name="T50" fmla="*/ 2147483647 w 86"/>
                <a:gd name="T51" fmla="*/ 2147483647 h 76"/>
                <a:gd name="T52" fmla="*/ 2147483647 w 86"/>
                <a:gd name="T53" fmla="*/ 2147483647 h 76"/>
                <a:gd name="T54" fmla="*/ 2147483647 w 86"/>
                <a:gd name="T55" fmla="*/ 2147483647 h 76"/>
                <a:gd name="T56" fmla="*/ 2147483647 w 86"/>
                <a:gd name="T57" fmla="*/ 2147483647 h 76"/>
                <a:gd name="T58" fmla="*/ 2147483647 w 86"/>
                <a:gd name="T59" fmla="*/ 2147483647 h 76"/>
                <a:gd name="T60" fmla="*/ 2147483647 w 86"/>
                <a:gd name="T61" fmla="*/ 2147483647 h 76"/>
                <a:gd name="T62" fmla="*/ 2147483647 w 86"/>
                <a:gd name="T63" fmla="*/ 2147483647 h 76"/>
                <a:gd name="T64" fmla="*/ 2147483647 w 86"/>
                <a:gd name="T65" fmla="*/ 2147483647 h 76"/>
                <a:gd name="T66" fmla="*/ 2147483647 w 86"/>
                <a:gd name="T67" fmla="*/ 2147483647 h 76"/>
                <a:gd name="T68" fmla="*/ 2147483647 w 86"/>
                <a:gd name="T69" fmla="*/ 2147483647 h 76"/>
                <a:gd name="T70" fmla="*/ 2147483647 w 86"/>
                <a:gd name="T71" fmla="*/ 2147483647 h 76"/>
                <a:gd name="T72" fmla="*/ 2147483647 w 86"/>
                <a:gd name="T73" fmla="*/ 2147483647 h 76"/>
                <a:gd name="T74" fmla="*/ 2147483647 w 86"/>
                <a:gd name="T75" fmla="*/ 2147483647 h 76"/>
                <a:gd name="T76" fmla="*/ 2147483647 w 86"/>
                <a:gd name="T77" fmla="*/ 2147483647 h 76"/>
                <a:gd name="T78" fmla="*/ 2147483647 w 86"/>
                <a:gd name="T79" fmla="*/ 2147483647 h 76"/>
                <a:gd name="T80" fmla="*/ 2147483647 w 86"/>
                <a:gd name="T81" fmla="*/ 2147483647 h 76"/>
                <a:gd name="T82" fmla="*/ 2147483647 w 86"/>
                <a:gd name="T83" fmla="*/ 2147483647 h 76"/>
                <a:gd name="T84" fmla="*/ 2147483647 w 86"/>
                <a:gd name="T85" fmla="*/ 2147483647 h 76"/>
                <a:gd name="T86" fmla="*/ 2147483647 w 86"/>
                <a:gd name="T87" fmla="*/ 2147483647 h 76"/>
                <a:gd name="T88" fmla="*/ 2147483647 w 86"/>
                <a:gd name="T89" fmla="*/ 0 h 76"/>
                <a:gd name="T90" fmla="*/ 2147483647 w 86"/>
                <a:gd name="T91" fmla="*/ 0 h 7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6" h="76">
                  <a:moveTo>
                    <a:pt x="80" y="0"/>
                  </a:moveTo>
                  <a:lnTo>
                    <a:pt x="78" y="0"/>
                  </a:lnTo>
                  <a:lnTo>
                    <a:pt x="74" y="2"/>
                  </a:lnTo>
                  <a:lnTo>
                    <a:pt x="70" y="0"/>
                  </a:lnTo>
                  <a:lnTo>
                    <a:pt x="66" y="0"/>
                  </a:lnTo>
                  <a:lnTo>
                    <a:pt x="62" y="0"/>
                  </a:lnTo>
                  <a:lnTo>
                    <a:pt x="60" y="4"/>
                  </a:lnTo>
                  <a:lnTo>
                    <a:pt x="58" y="10"/>
                  </a:lnTo>
                  <a:lnTo>
                    <a:pt x="52" y="8"/>
                  </a:lnTo>
                  <a:lnTo>
                    <a:pt x="46" y="4"/>
                  </a:lnTo>
                  <a:lnTo>
                    <a:pt x="40" y="2"/>
                  </a:lnTo>
                  <a:lnTo>
                    <a:pt x="30" y="2"/>
                  </a:lnTo>
                  <a:lnTo>
                    <a:pt x="18" y="2"/>
                  </a:lnTo>
                  <a:lnTo>
                    <a:pt x="10" y="6"/>
                  </a:lnTo>
                  <a:lnTo>
                    <a:pt x="6" y="10"/>
                  </a:lnTo>
                  <a:lnTo>
                    <a:pt x="2" y="14"/>
                  </a:lnTo>
                  <a:lnTo>
                    <a:pt x="2" y="20"/>
                  </a:lnTo>
                  <a:lnTo>
                    <a:pt x="0" y="26"/>
                  </a:lnTo>
                  <a:lnTo>
                    <a:pt x="2" y="30"/>
                  </a:lnTo>
                  <a:lnTo>
                    <a:pt x="4" y="36"/>
                  </a:lnTo>
                  <a:lnTo>
                    <a:pt x="6" y="40"/>
                  </a:lnTo>
                  <a:lnTo>
                    <a:pt x="8" y="46"/>
                  </a:lnTo>
                  <a:lnTo>
                    <a:pt x="10" y="52"/>
                  </a:lnTo>
                  <a:lnTo>
                    <a:pt x="10" y="54"/>
                  </a:lnTo>
                  <a:lnTo>
                    <a:pt x="12" y="58"/>
                  </a:lnTo>
                  <a:lnTo>
                    <a:pt x="14" y="62"/>
                  </a:lnTo>
                  <a:lnTo>
                    <a:pt x="18" y="66"/>
                  </a:lnTo>
                  <a:lnTo>
                    <a:pt x="24" y="66"/>
                  </a:lnTo>
                  <a:lnTo>
                    <a:pt x="24" y="76"/>
                  </a:lnTo>
                  <a:lnTo>
                    <a:pt x="30" y="74"/>
                  </a:lnTo>
                  <a:lnTo>
                    <a:pt x="34" y="72"/>
                  </a:lnTo>
                  <a:lnTo>
                    <a:pt x="40" y="68"/>
                  </a:lnTo>
                  <a:lnTo>
                    <a:pt x="48" y="66"/>
                  </a:lnTo>
                  <a:lnTo>
                    <a:pt x="66" y="60"/>
                  </a:lnTo>
                  <a:lnTo>
                    <a:pt x="62" y="56"/>
                  </a:lnTo>
                  <a:lnTo>
                    <a:pt x="60" y="56"/>
                  </a:lnTo>
                  <a:lnTo>
                    <a:pt x="58" y="54"/>
                  </a:lnTo>
                  <a:lnTo>
                    <a:pt x="82" y="40"/>
                  </a:lnTo>
                  <a:lnTo>
                    <a:pt x="84" y="38"/>
                  </a:lnTo>
                  <a:lnTo>
                    <a:pt x="86" y="34"/>
                  </a:lnTo>
                  <a:lnTo>
                    <a:pt x="84" y="30"/>
                  </a:lnTo>
                  <a:lnTo>
                    <a:pt x="84" y="26"/>
                  </a:lnTo>
                  <a:lnTo>
                    <a:pt x="84" y="22"/>
                  </a:lnTo>
                  <a:lnTo>
                    <a:pt x="82" y="16"/>
                  </a:lnTo>
                  <a:lnTo>
                    <a:pt x="82" y="0"/>
                  </a:lnTo>
                  <a:lnTo>
                    <a:pt x="80"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 name="Freeform 12"/>
            <p:cNvSpPr>
              <a:spLocks/>
            </p:cNvSpPr>
            <p:nvPr/>
          </p:nvSpPr>
          <p:spPr bwMode="auto">
            <a:xfrm>
              <a:off x="7632438" y="2684492"/>
              <a:ext cx="158337" cy="176430"/>
            </a:xfrm>
            <a:custGeom>
              <a:avLst/>
              <a:gdLst>
                <a:gd name="T0" fmla="*/ 2147483647 w 140"/>
                <a:gd name="T1" fmla="*/ 2147483647 h 156"/>
                <a:gd name="T2" fmla="*/ 2147483647 w 140"/>
                <a:gd name="T3" fmla="*/ 2147483647 h 156"/>
                <a:gd name="T4" fmla="*/ 2147483647 w 140"/>
                <a:gd name="T5" fmla="*/ 2147483647 h 156"/>
                <a:gd name="T6" fmla="*/ 2147483647 w 140"/>
                <a:gd name="T7" fmla="*/ 2147483647 h 156"/>
                <a:gd name="T8" fmla="*/ 2147483647 w 140"/>
                <a:gd name="T9" fmla="*/ 2147483647 h 156"/>
                <a:gd name="T10" fmla="*/ 2147483647 w 140"/>
                <a:gd name="T11" fmla="*/ 2147483647 h 156"/>
                <a:gd name="T12" fmla="*/ 2147483647 w 140"/>
                <a:gd name="T13" fmla="*/ 2147483647 h 156"/>
                <a:gd name="T14" fmla="*/ 2147483647 w 140"/>
                <a:gd name="T15" fmla="*/ 2147483647 h 156"/>
                <a:gd name="T16" fmla="*/ 2147483647 w 140"/>
                <a:gd name="T17" fmla="*/ 2147483647 h 156"/>
                <a:gd name="T18" fmla="*/ 2147483647 w 140"/>
                <a:gd name="T19" fmla="*/ 2147483647 h 156"/>
                <a:gd name="T20" fmla="*/ 2147483647 w 140"/>
                <a:gd name="T21" fmla="*/ 2147483647 h 156"/>
                <a:gd name="T22" fmla="*/ 2147483647 w 140"/>
                <a:gd name="T23" fmla="*/ 2147483647 h 156"/>
                <a:gd name="T24" fmla="*/ 2147483647 w 140"/>
                <a:gd name="T25" fmla="*/ 2147483647 h 156"/>
                <a:gd name="T26" fmla="*/ 2147483647 w 140"/>
                <a:gd name="T27" fmla="*/ 2147483647 h 156"/>
                <a:gd name="T28" fmla="*/ 2147483647 w 140"/>
                <a:gd name="T29" fmla="*/ 2147483647 h 156"/>
                <a:gd name="T30" fmla="*/ 2147483647 w 140"/>
                <a:gd name="T31" fmla="*/ 2147483647 h 156"/>
                <a:gd name="T32" fmla="*/ 0 w 140"/>
                <a:gd name="T33" fmla="*/ 2147483647 h 156"/>
                <a:gd name="T34" fmla="*/ 2147483647 w 140"/>
                <a:gd name="T35" fmla="*/ 2147483647 h 156"/>
                <a:gd name="T36" fmla="*/ 2147483647 w 140"/>
                <a:gd name="T37" fmla="*/ 2147483647 h 156"/>
                <a:gd name="T38" fmla="*/ 2147483647 w 140"/>
                <a:gd name="T39" fmla="*/ 2147483647 h 156"/>
                <a:gd name="T40" fmla="*/ 2147483647 w 140"/>
                <a:gd name="T41" fmla="*/ 2147483647 h 156"/>
                <a:gd name="T42" fmla="*/ 2147483647 w 140"/>
                <a:gd name="T43" fmla="*/ 2147483647 h 156"/>
                <a:gd name="T44" fmla="*/ 2147483647 w 140"/>
                <a:gd name="T45" fmla="*/ 2147483647 h 156"/>
                <a:gd name="T46" fmla="*/ 2147483647 w 140"/>
                <a:gd name="T47" fmla="*/ 2147483647 h 156"/>
                <a:gd name="T48" fmla="*/ 2147483647 w 140"/>
                <a:gd name="T49" fmla="*/ 2147483647 h 156"/>
                <a:gd name="T50" fmla="*/ 2147483647 w 140"/>
                <a:gd name="T51" fmla="*/ 2147483647 h 156"/>
                <a:gd name="T52" fmla="*/ 2147483647 w 140"/>
                <a:gd name="T53" fmla="*/ 2147483647 h 156"/>
                <a:gd name="T54" fmla="*/ 2147483647 w 140"/>
                <a:gd name="T55" fmla="*/ 2147483647 h 156"/>
                <a:gd name="T56" fmla="*/ 2147483647 w 140"/>
                <a:gd name="T57" fmla="*/ 2147483647 h 156"/>
                <a:gd name="T58" fmla="*/ 2147483647 w 140"/>
                <a:gd name="T59" fmla="*/ 2147483647 h 156"/>
                <a:gd name="T60" fmla="*/ 2147483647 w 140"/>
                <a:gd name="T61" fmla="*/ 2147483647 h 156"/>
                <a:gd name="T62" fmla="*/ 2147483647 w 140"/>
                <a:gd name="T63" fmla="*/ 2147483647 h 156"/>
                <a:gd name="T64" fmla="*/ 2147483647 w 140"/>
                <a:gd name="T65" fmla="*/ 2147483647 h 156"/>
                <a:gd name="T66" fmla="*/ 2147483647 w 140"/>
                <a:gd name="T67" fmla="*/ 2147483647 h 156"/>
                <a:gd name="T68" fmla="*/ 2147483647 w 140"/>
                <a:gd name="T69" fmla="*/ 2147483647 h 156"/>
                <a:gd name="T70" fmla="*/ 2147483647 w 140"/>
                <a:gd name="T71" fmla="*/ 2147483647 h 156"/>
                <a:gd name="T72" fmla="*/ 2147483647 w 140"/>
                <a:gd name="T73" fmla="*/ 2147483647 h 156"/>
                <a:gd name="T74" fmla="*/ 2147483647 w 140"/>
                <a:gd name="T75" fmla="*/ 2147483647 h 156"/>
                <a:gd name="T76" fmla="*/ 2147483647 w 140"/>
                <a:gd name="T77" fmla="*/ 2147483647 h 156"/>
                <a:gd name="T78" fmla="*/ 2147483647 w 140"/>
                <a:gd name="T79" fmla="*/ 2147483647 h 15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40" h="156">
                  <a:moveTo>
                    <a:pt x="104" y="150"/>
                  </a:moveTo>
                  <a:lnTo>
                    <a:pt x="102" y="124"/>
                  </a:lnTo>
                  <a:lnTo>
                    <a:pt x="98" y="120"/>
                  </a:lnTo>
                  <a:lnTo>
                    <a:pt x="94" y="116"/>
                  </a:lnTo>
                  <a:lnTo>
                    <a:pt x="90" y="108"/>
                  </a:lnTo>
                  <a:lnTo>
                    <a:pt x="88" y="102"/>
                  </a:lnTo>
                  <a:lnTo>
                    <a:pt x="88" y="98"/>
                  </a:lnTo>
                  <a:lnTo>
                    <a:pt x="86" y="94"/>
                  </a:lnTo>
                  <a:lnTo>
                    <a:pt x="80" y="90"/>
                  </a:lnTo>
                  <a:lnTo>
                    <a:pt x="74" y="84"/>
                  </a:lnTo>
                  <a:lnTo>
                    <a:pt x="70" y="76"/>
                  </a:lnTo>
                  <a:lnTo>
                    <a:pt x="66" y="76"/>
                  </a:lnTo>
                  <a:lnTo>
                    <a:pt x="62" y="78"/>
                  </a:lnTo>
                  <a:lnTo>
                    <a:pt x="58" y="82"/>
                  </a:lnTo>
                  <a:lnTo>
                    <a:pt x="56" y="86"/>
                  </a:lnTo>
                  <a:lnTo>
                    <a:pt x="52" y="88"/>
                  </a:lnTo>
                  <a:lnTo>
                    <a:pt x="50" y="86"/>
                  </a:lnTo>
                  <a:lnTo>
                    <a:pt x="48" y="84"/>
                  </a:lnTo>
                  <a:lnTo>
                    <a:pt x="46" y="82"/>
                  </a:lnTo>
                  <a:lnTo>
                    <a:pt x="44" y="80"/>
                  </a:lnTo>
                  <a:lnTo>
                    <a:pt x="40" y="80"/>
                  </a:lnTo>
                  <a:lnTo>
                    <a:pt x="36" y="84"/>
                  </a:lnTo>
                  <a:lnTo>
                    <a:pt x="28" y="90"/>
                  </a:lnTo>
                  <a:lnTo>
                    <a:pt x="26" y="70"/>
                  </a:lnTo>
                  <a:lnTo>
                    <a:pt x="26" y="64"/>
                  </a:lnTo>
                  <a:lnTo>
                    <a:pt x="26" y="58"/>
                  </a:lnTo>
                  <a:lnTo>
                    <a:pt x="22" y="56"/>
                  </a:lnTo>
                  <a:lnTo>
                    <a:pt x="18" y="56"/>
                  </a:lnTo>
                  <a:lnTo>
                    <a:pt x="16" y="56"/>
                  </a:lnTo>
                  <a:lnTo>
                    <a:pt x="12" y="56"/>
                  </a:lnTo>
                  <a:lnTo>
                    <a:pt x="8" y="52"/>
                  </a:lnTo>
                  <a:lnTo>
                    <a:pt x="6" y="44"/>
                  </a:lnTo>
                  <a:lnTo>
                    <a:pt x="4" y="40"/>
                  </a:lnTo>
                  <a:lnTo>
                    <a:pt x="0" y="38"/>
                  </a:lnTo>
                  <a:lnTo>
                    <a:pt x="8" y="32"/>
                  </a:lnTo>
                  <a:lnTo>
                    <a:pt x="10" y="28"/>
                  </a:lnTo>
                  <a:lnTo>
                    <a:pt x="10" y="24"/>
                  </a:lnTo>
                  <a:lnTo>
                    <a:pt x="12" y="22"/>
                  </a:lnTo>
                  <a:lnTo>
                    <a:pt x="16" y="18"/>
                  </a:lnTo>
                  <a:lnTo>
                    <a:pt x="20" y="22"/>
                  </a:lnTo>
                  <a:lnTo>
                    <a:pt x="22" y="22"/>
                  </a:lnTo>
                  <a:lnTo>
                    <a:pt x="26" y="20"/>
                  </a:lnTo>
                  <a:lnTo>
                    <a:pt x="22" y="14"/>
                  </a:lnTo>
                  <a:lnTo>
                    <a:pt x="20" y="8"/>
                  </a:lnTo>
                  <a:lnTo>
                    <a:pt x="20" y="4"/>
                  </a:lnTo>
                  <a:lnTo>
                    <a:pt x="22" y="2"/>
                  </a:lnTo>
                  <a:lnTo>
                    <a:pt x="28" y="0"/>
                  </a:lnTo>
                  <a:lnTo>
                    <a:pt x="28" y="4"/>
                  </a:lnTo>
                  <a:lnTo>
                    <a:pt x="28" y="10"/>
                  </a:lnTo>
                  <a:lnTo>
                    <a:pt x="32" y="16"/>
                  </a:lnTo>
                  <a:lnTo>
                    <a:pt x="36" y="20"/>
                  </a:lnTo>
                  <a:lnTo>
                    <a:pt x="42" y="24"/>
                  </a:lnTo>
                  <a:lnTo>
                    <a:pt x="54" y="30"/>
                  </a:lnTo>
                  <a:lnTo>
                    <a:pt x="70" y="34"/>
                  </a:lnTo>
                  <a:lnTo>
                    <a:pt x="70" y="40"/>
                  </a:lnTo>
                  <a:lnTo>
                    <a:pt x="66" y="44"/>
                  </a:lnTo>
                  <a:lnTo>
                    <a:pt x="58" y="46"/>
                  </a:lnTo>
                  <a:lnTo>
                    <a:pt x="60" y="50"/>
                  </a:lnTo>
                  <a:lnTo>
                    <a:pt x="62" y="56"/>
                  </a:lnTo>
                  <a:lnTo>
                    <a:pt x="70" y="64"/>
                  </a:lnTo>
                  <a:lnTo>
                    <a:pt x="80" y="72"/>
                  </a:lnTo>
                  <a:lnTo>
                    <a:pt x="88" y="78"/>
                  </a:lnTo>
                  <a:lnTo>
                    <a:pt x="94" y="82"/>
                  </a:lnTo>
                  <a:lnTo>
                    <a:pt x="96" y="88"/>
                  </a:lnTo>
                  <a:lnTo>
                    <a:pt x="98" y="92"/>
                  </a:lnTo>
                  <a:lnTo>
                    <a:pt x="104" y="92"/>
                  </a:lnTo>
                  <a:lnTo>
                    <a:pt x="110" y="98"/>
                  </a:lnTo>
                  <a:lnTo>
                    <a:pt x="114" y="104"/>
                  </a:lnTo>
                  <a:lnTo>
                    <a:pt x="128" y="122"/>
                  </a:lnTo>
                  <a:lnTo>
                    <a:pt x="134" y="132"/>
                  </a:lnTo>
                  <a:lnTo>
                    <a:pt x="140" y="146"/>
                  </a:lnTo>
                  <a:lnTo>
                    <a:pt x="138" y="146"/>
                  </a:lnTo>
                  <a:lnTo>
                    <a:pt x="136" y="146"/>
                  </a:lnTo>
                  <a:lnTo>
                    <a:pt x="132" y="148"/>
                  </a:lnTo>
                  <a:lnTo>
                    <a:pt x="128" y="146"/>
                  </a:lnTo>
                  <a:lnTo>
                    <a:pt x="124" y="146"/>
                  </a:lnTo>
                  <a:lnTo>
                    <a:pt x="120" y="146"/>
                  </a:lnTo>
                  <a:lnTo>
                    <a:pt x="118" y="150"/>
                  </a:lnTo>
                  <a:lnTo>
                    <a:pt x="116" y="156"/>
                  </a:lnTo>
                  <a:lnTo>
                    <a:pt x="110" y="154"/>
                  </a:lnTo>
                  <a:lnTo>
                    <a:pt x="104" y="15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 name="Freeform 13"/>
            <p:cNvSpPr>
              <a:spLocks/>
            </p:cNvSpPr>
            <p:nvPr/>
          </p:nvSpPr>
          <p:spPr bwMode="auto">
            <a:xfrm>
              <a:off x="7596247" y="2727469"/>
              <a:ext cx="153813" cy="307622"/>
            </a:xfrm>
            <a:custGeom>
              <a:avLst/>
              <a:gdLst>
                <a:gd name="T0" fmla="*/ 2147483647 w 136"/>
                <a:gd name="T1" fmla="*/ 2147483647 h 272"/>
                <a:gd name="T2" fmla="*/ 2147483647 w 136"/>
                <a:gd name="T3" fmla="*/ 2147483647 h 272"/>
                <a:gd name="T4" fmla="*/ 2147483647 w 136"/>
                <a:gd name="T5" fmla="*/ 2147483647 h 272"/>
                <a:gd name="T6" fmla="*/ 2147483647 w 136"/>
                <a:gd name="T7" fmla="*/ 2147483647 h 272"/>
                <a:gd name="T8" fmla="*/ 2147483647 w 136"/>
                <a:gd name="T9" fmla="*/ 2147483647 h 272"/>
                <a:gd name="T10" fmla="*/ 2147483647 w 136"/>
                <a:gd name="T11" fmla="*/ 2147483647 h 272"/>
                <a:gd name="T12" fmla="*/ 2147483647 w 136"/>
                <a:gd name="T13" fmla="*/ 2147483647 h 272"/>
                <a:gd name="T14" fmla="*/ 2147483647 w 136"/>
                <a:gd name="T15" fmla="*/ 2147483647 h 272"/>
                <a:gd name="T16" fmla="*/ 2147483647 w 136"/>
                <a:gd name="T17" fmla="*/ 2147483647 h 272"/>
                <a:gd name="T18" fmla="*/ 2147483647 w 136"/>
                <a:gd name="T19" fmla="*/ 2147483647 h 272"/>
                <a:gd name="T20" fmla="*/ 2147483647 w 136"/>
                <a:gd name="T21" fmla="*/ 2147483647 h 272"/>
                <a:gd name="T22" fmla="*/ 2147483647 w 136"/>
                <a:gd name="T23" fmla="*/ 2147483647 h 272"/>
                <a:gd name="T24" fmla="*/ 2147483647 w 136"/>
                <a:gd name="T25" fmla="*/ 2147483647 h 272"/>
                <a:gd name="T26" fmla="*/ 2147483647 w 136"/>
                <a:gd name="T27" fmla="*/ 2147483647 h 272"/>
                <a:gd name="T28" fmla="*/ 2147483647 w 136"/>
                <a:gd name="T29" fmla="*/ 2147483647 h 272"/>
                <a:gd name="T30" fmla="*/ 2147483647 w 136"/>
                <a:gd name="T31" fmla="*/ 2147483647 h 272"/>
                <a:gd name="T32" fmla="*/ 2147483647 w 136"/>
                <a:gd name="T33" fmla="*/ 2147483647 h 272"/>
                <a:gd name="T34" fmla="*/ 2147483647 w 136"/>
                <a:gd name="T35" fmla="*/ 2147483647 h 272"/>
                <a:gd name="T36" fmla="*/ 2147483647 w 136"/>
                <a:gd name="T37" fmla="*/ 2147483647 h 272"/>
                <a:gd name="T38" fmla="*/ 2147483647 w 136"/>
                <a:gd name="T39" fmla="*/ 2147483647 h 272"/>
                <a:gd name="T40" fmla="*/ 2147483647 w 136"/>
                <a:gd name="T41" fmla="*/ 2147483647 h 272"/>
                <a:gd name="T42" fmla="*/ 2147483647 w 136"/>
                <a:gd name="T43" fmla="*/ 2147483647 h 272"/>
                <a:gd name="T44" fmla="*/ 2147483647 w 136"/>
                <a:gd name="T45" fmla="*/ 2147483647 h 272"/>
                <a:gd name="T46" fmla="*/ 2147483647 w 136"/>
                <a:gd name="T47" fmla="*/ 2147483647 h 272"/>
                <a:gd name="T48" fmla="*/ 2147483647 w 136"/>
                <a:gd name="T49" fmla="*/ 2147483647 h 272"/>
                <a:gd name="T50" fmla="*/ 2147483647 w 136"/>
                <a:gd name="T51" fmla="*/ 2147483647 h 272"/>
                <a:gd name="T52" fmla="*/ 2147483647 w 136"/>
                <a:gd name="T53" fmla="*/ 2147483647 h 272"/>
                <a:gd name="T54" fmla="*/ 2147483647 w 136"/>
                <a:gd name="T55" fmla="*/ 2147483647 h 272"/>
                <a:gd name="T56" fmla="*/ 2147483647 w 136"/>
                <a:gd name="T57" fmla="*/ 2147483647 h 272"/>
                <a:gd name="T58" fmla="*/ 2147483647 w 136"/>
                <a:gd name="T59" fmla="*/ 2147483647 h 272"/>
                <a:gd name="T60" fmla="*/ 2147483647 w 136"/>
                <a:gd name="T61" fmla="*/ 2147483647 h 272"/>
                <a:gd name="T62" fmla="*/ 2147483647 w 136"/>
                <a:gd name="T63" fmla="*/ 2147483647 h 272"/>
                <a:gd name="T64" fmla="*/ 2147483647 w 136"/>
                <a:gd name="T65" fmla="*/ 2147483647 h 272"/>
                <a:gd name="T66" fmla="*/ 2147483647 w 136"/>
                <a:gd name="T67" fmla="*/ 2147483647 h 272"/>
                <a:gd name="T68" fmla="*/ 2147483647 w 136"/>
                <a:gd name="T69" fmla="*/ 2147483647 h 272"/>
                <a:gd name="T70" fmla="*/ 2147483647 w 136"/>
                <a:gd name="T71" fmla="*/ 2147483647 h 272"/>
                <a:gd name="T72" fmla="*/ 2147483647 w 136"/>
                <a:gd name="T73" fmla="*/ 2147483647 h 272"/>
                <a:gd name="T74" fmla="*/ 2147483647 w 136"/>
                <a:gd name="T75" fmla="*/ 2147483647 h 272"/>
                <a:gd name="T76" fmla="*/ 2147483647 w 136"/>
                <a:gd name="T77" fmla="*/ 2147483647 h 272"/>
                <a:gd name="T78" fmla="*/ 2147483647 w 136"/>
                <a:gd name="T79" fmla="*/ 2147483647 h 272"/>
                <a:gd name="T80" fmla="*/ 2147483647 w 136"/>
                <a:gd name="T81" fmla="*/ 2147483647 h 272"/>
                <a:gd name="T82" fmla="*/ 2147483647 w 136"/>
                <a:gd name="T83" fmla="*/ 2147483647 h 272"/>
                <a:gd name="T84" fmla="*/ 2147483647 w 136"/>
                <a:gd name="T85" fmla="*/ 2147483647 h 272"/>
                <a:gd name="T86" fmla="*/ 2147483647 w 136"/>
                <a:gd name="T87" fmla="*/ 2147483647 h 272"/>
                <a:gd name="T88" fmla="*/ 2147483647 w 136"/>
                <a:gd name="T89" fmla="*/ 2147483647 h 272"/>
                <a:gd name="T90" fmla="*/ 2147483647 w 136"/>
                <a:gd name="T91" fmla="*/ 2147483647 h 272"/>
                <a:gd name="T92" fmla="*/ 2147483647 w 136"/>
                <a:gd name="T93" fmla="*/ 2147483647 h 272"/>
                <a:gd name="T94" fmla="*/ 2147483647 w 136"/>
                <a:gd name="T95" fmla="*/ 2147483647 h 272"/>
                <a:gd name="T96" fmla="*/ 2147483647 w 136"/>
                <a:gd name="T97" fmla="*/ 2147483647 h 272"/>
                <a:gd name="T98" fmla="*/ 2147483647 w 136"/>
                <a:gd name="T99" fmla="*/ 2147483647 h 272"/>
                <a:gd name="T100" fmla="*/ 2147483647 w 136"/>
                <a:gd name="T101" fmla="*/ 2147483647 h 272"/>
                <a:gd name="T102" fmla="*/ 2147483647 w 136"/>
                <a:gd name="T103" fmla="*/ 2147483647 h 272"/>
                <a:gd name="T104" fmla="*/ 2147483647 w 136"/>
                <a:gd name="T105" fmla="*/ 2147483647 h 272"/>
                <a:gd name="T106" fmla="*/ 2147483647 w 136"/>
                <a:gd name="T107" fmla="*/ 2147483647 h 272"/>
                <a:gd name="T108" fmla="*/ 2147483647 w 136"/>
                <a:gd name="T109" fmla="*/ 2147483647 h 272"/>
                <a:gd name="T110" fmla="*/ 2147483647 w 136"/>
                <a:gd name="T111" fmla="*/ 2147483647 h 272"/>
                <a:gd name="T112" fmla="*/ 2147483647 w 136"/>
                <a:gd name="T113" fmla="*/ 2147483647 h 2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6" h="272">
                  <a:moveTo>
                    <a:pt x="104" y="266"/>
                  </a:moveTo>
                  <a:lnTo>
                    <a:pt x="96" y="266"/>
                  </a:lnTo>
                  <a:lnTo>
                    <a:pt x="94" y="272"/>
                  </a:lnTo>
                  <a:lnTo>
                    <a:pt x="92" y="272"/>
                  </a:lnTo>
                  <a:lnTo>
                    <a:pt x="88" y="272"/>
                  </a:lnTo>
                  <a:lnTo>
                    <a:pt x="84" y="272"/>
                  </a:lnTo>
                  <a:lnTo>
                    <a:pt x="82" y="272"/>
                  </a:lnTo>
                  <a:lnTo>
                    <a:pt x="76" y="264"/>
                  </a:lnTo>
                  <a:lnTo>
                    <a:pt x="72" y="258"/>
                  </a:lnTo>
                  <a:lnTo>
                    <a:pt x="68" y="254"/>
                  </a:lnTo>
                  <a:lnTo>
                    <a:pt x="62" y="254"/>
                  </a:lnTo>
                  <a:lnTo>
                    <a:pt x="56" y="242"/>
                  </a:lnTo>
                  <a:lnTo>
                    <a:pt x="50" y="236"/>
                  </a:lnTo>
                  <a:lnTo>
                    <a:pt x="44" y="230"/>
                  </a:lnTo>
                  <a:lnTo>
                    <a:pt x="38" y="226"/>
                  </a:lnTo>
                  <a:lnTo>
                    <a:pt x="34" y="232"/>
                  </a:lnTo>
                  <a:lnTo>
                    <a:pt x="32" y="228"/>
                  </a:lnTo>
                  <a:lnTo>
                    <a:pt x="30" y="220"/>
                  </a:lnTo>
                  <a:lnTo>
                    <a:pt x="30" y="206"/>
                  </a:lnTo>
                  <a:lnTo>
                    <a:pt x="32" y="172"/>
                  </a:lnTo>
                  <a:lnTo>
                    <a:pt x="38" y="172"/>
                  </a:lnTo>
                  <a:lnTo>
                    <a:pt x="42" y="166"/>
                  </a:lnTo>
                  <a:lnTo>
                    <a:pt x="44" y="162"/>
                  </a:lnTo>
                  <a:lnTo>
                    <a:pt x="44" y="156"/>
                  </a:lnTo>
                  <a:lnTo>
                    <a:pt x="44" y="146"/>
                  </a:lnTo>
                  <a:lnTo>
                    <a:pt x="40" y="134"/>
                  </a:lnTo>
                  <a:lnTo>
                    <a:pt x="34" y="124"/>
                  </a:lnTo>
                  <a:lnTo>
                    <a:pt x="30" y="116"/>
                  </a:lnTo>
                  <a:lnTo>
                    <a:pt x="18" y="106"/>
                  </a:lnTo>
                  <a:lnTo>
                    <a:pt x="20" y="100"/>
                  </a:lnTo>
                  <a:lnTo>
                    <a:pt x="20" y="94"/>
                  </a:lnTo>
                  <a:lnTo>
                    <a:pt x="22" y="88"/>
                  </a:lnTo>
                  <a:lnTo>
                    <a:pt x="22" y="82"/>
                  </a:lnTo>
                  <a:lnTo>
                    <a:pt x="22" y="74"/>
                  </a:lnTo>
                  <a:lnTo>
                    <a:pt x="20" y="68"/>
                  </a:lnTo>
                  <a:lnTo>
                    <a:pt x="12" y="58"/>
                  </a:lnTo>
                  <a:lnTo>
                    <a:pt x="4" y="50"/>
                  </a:lnTo>
                  <a:lnTo>
                    <a:pt x="2" y="44"/>
                  </a:lnTo>
                  <a:lnTo>
                    <a:pt x="0" y="34"/>
                  </a:lnTo>
                  <a:lnTo>
                    <a:pt x="2" y="26"/>
                  </a:lnTo>
                  <a:lnTo>
                    <a:pt x="4" y="22"/>
                  </a:lnTo>
                  <a:lnTo>
                    <a:pt x="8" y="16"/>
                  </a:lnTo>
                  <a:lnTo>
                    <a:pt x="10" y="14"/>
                  </a:lnTo>
                  <a:lnTo>
                    <a:pt x="22" y="6"/>
                  </a:lnTo>
                  <a:lnTo>
                    <a:pt x="32" y="0"/>
                  </a:lnTo>
                  <a:lnTo>
                    <a:pt x="36" y="2"/>
                  </a:lnTo>
                  <a:lnTo>
                    <a:pt x="38" y="6"/>
                  </a:lnTo>
                  <a:lnTo>
                    <a:pt x="40" y="14"/>
                  </a:lnTo>
                  <a:lnTo>
                    <a:pt x="44" y="18"/>
                  </a:lnTo>
                  <a:lnTo>
                    <a:pt x="48" y="18"/>
                  </a:lnTo>
                  <a:lnTo>
                    <a:pt x="50" y="18"/>
                  </a:lnTo>
                  <a:lnTo>
                    <a:pt x="54" y="18"/>
                  </a:lnTo>
                  <a:lnTo>
                    <a:pt x="58" y="20"/>
                  </a:lnTo>
                  <a:lnTo>
                    <a:pt x="58" y="26"/>
                  </a:lnTo>
                  <a:lnTo>
                    <a:pt x="58" y="32"/>
                  </a:lnTo>
                  <a:lnTo>
                    <a:pt x="60" y="52"/>
                  </a:lnTo>
                  <a:lnTo>
                    <a:pt x="68" y="46"/>
                  </a:lnTo>
                  <a:lnTo>
                    <a:pt x="72" y="42"/>
                  </a:lnTo>
                  <a:lnTo>
                    <a:pt x="76" y="42"/>
                  </a:lnTo>
                  <a:lnTo>
                    <a:pt x="78" y="44"/>
                  </a:lnTo>
                  <a:lnTo>
                    <a:pt x="80" y="46"/>
                  </a:lnTo>
                  <a:lnTo>
                    <a:pt x="82" y="48"/>
                  </a:lnTo>
                  <a:lnTo>
                    <a:pt x="84" y="50"/>
                  </a:lnTo>
                  <a:lnTo>
                    <a:pt x="88" y="48"/>
                  </a:lnTo>
                  <a:lnTo>
                    <a:pt x="90" y="44"/>
                  </a:lnTo>
                  <a:lnTo>
                    <a:pt x="94" y="40"/>
                  </a:lnTo>
                  <a:lnTo>
                    <a:pt x="98" y="38"/>
                  </a:lnTo>
                  <a:lnTo>
                    <a:pt x="102" y="38"/>
                  </a:lnTo>
                  <a:lnTo>
                    <a:pt x="106" y="46"/>
                  </a:lnTo>
                  <a:lnTo>
                    <a:pt x="112" y="52"/>
                  </a:lnTo>
                  <a:lnTo>
                    <a:pt x="118" y="56"/>
                  </a:lnTo>
                  <a:lnTo>
                    <a:pt x="120" y="60"/>
                  </a:lnTo>
                  <a:lnTo>
                    <a:pt x="120" y="64"/>
                  </a:lnTo>
                  <a:lnTo>
                    <a:pt x="122" y="70"/>
                  </a:lnTo>
                  <a:lnTo>
                    <a:pt x="126" y="78"/>
                  </a:lnTo>
                  <a:lnTo>
                    <a:pt x="130" y="82"/>
                  </a:lnTo>
                  <a:lnTo>
                    <a:pt x="134" y="86"/>
                  </a:lnTo>
                  <a:lnTo>
                    <a:pt x="136" y="112"/>
                  </a:lnTo>
                  <a:lnTo>
                    <a:pt x="130" y="110"/>
                  </a:lnTo>
                  <a:lnTo>
                    <a:pt x="120" y="110"/>
                  </a:lnTo>
                  <a:lnTo>
                    <a:pt x="108" y="110"/>
                  </a:lnTo>
                  <a:lnTo>
                    <a:pt x="100" y="114"/>
                  </a:lnTo>
                  <a:lnTo>
                    <a:pt x="96" y="118"/>
                  </a:lnTo>
                  <a:lnTo>
                    <a:pt x="92" y="122"/>
                  </a:lnTo>
                  <a:lnTo>
                    <a:pt x="92" y="128"/>
                  </a:lnTo>
                  <a:lnTo>
                    <a:pt x="90" y="134"/>
                  </a:lnTo>
                  <a:lnTo>
                    <a:pt x="92" y="138"/>
                  </a:lnTo>
                  <a:lnTo>
                    <a:pt x="94" y="144"/>
                  </a:lnTo>
                  <a:lnTo>
                    <a:pt x="96" y="148"/>
                  </a:lnTo>
                  <a:lnTo>
                    <a:pt x="98" y="154"/>
                  </a:lnTo>
                  <a:lnTo>
                    <a:pt x="92" y="152"/>
                  </a:lnTo>
                  <a:lnTo>
                    <a:pt x="86" y="150"/>
                  </a:lnTo>
                  <a:lnTo>
                    <a:pt x="76" y="144"/>
                  </a:lnTo>
                  <a:lnTo>
                    <a:pt x="68" y="136"/>
                  </a:lnTo>
                  <a:lnTo>
                    <a:pt x="60" y="128"/>
                  </a:lnTo>
                  <a:lnTo>
                    <a:pt x="52" y="128"/>
                  </a:lnTo>
                  <a:lnTo>
                    <a:pt x="52" y="150"/>
                  </a:lnTo>
                  <a:lnTo>
                    <a:pt x="50" y="158"/>
                  </a:lnTo>
                  <a:lnTo>
                    <a:pt x="48" y="166"/>
                  </a:lnTo>
                  <a:lnTo>
                    <a:pt x="48" y="176"/>
                  </a:lnTo>
                  <a:lnTo>
                    <a:pt x="46" y="188"/>
                  </a:lnTo>
                  <a:lnTo>
                    <a:pt x="48" y="192"/>
                  </a:lnTo>
                  <a:lnTo>
                    <a:pt x="48" y="200"/>
                  </a:lnTo>
                  <a:lnTo>
                    <a:pt x="52" y="204"/>
                  </a:lnTo>
                  <a:lnTo>
                    <a:pt x="60" y="206"/>
                  </a:lnTo>
                  <a:lnTo>
                    <a:pt x="60" y="216"/>
                  </a:lnTo>
                  <a:lnTo>
                    <a:pt x="62" y="220"/>
                  </a:lnTo>
                  <a:lnTo>
                    <a:pt x="66" y="224"/>
                  </a:lnTo>
                  <a:lnTo>
                    <a:pt x="66" y="234"/>
                  </a:lnTo>
                  <a:lnTo>
                    <a:pt x="68" y="238"/>
                  </a:lnTo>
                  <a:lnTo>
                    <a:pt x="70" y="240"/>
                  </a:lnTo>
                  <a:lnTo>
                    <a:pt x="74" y="244"/>
                  </a:lnTo>
                  <a:lnTo>
                    <a:pt x="84" y="248"/>
                  </a:lnTo>
                  <a:lnTo>
                    <a:pt x="104" y="26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 name="Freeform 14"/>
            <p:cNvSpPr>
              <a:spLocks/>
            </p:cNvSpPr>
            <p:nvPr/>
          </p:nvSpPr>
          <p:spPr bwMode="auto">
            <a:xfrm>
              <a:off x="7666368" y="3014734"/>
              <a:ext cx="81430" cy="115358"/>
            </a:xfrm>
            <a:custGeom>
              <a:avLst/>
              <a:gdLst>
                <a:gd name="T0" fmla="*/ 2147483647 w 72"/>
                <a:gd name="T1" fmla="*/ 2147483647 h 102"/>
                <a:gd name="T2" fmla="*/ 2147483647 w 72"/>
                <a:gd name="T3" fmla="*/ 2147483647 h 102"/>
                <a:gd name="T4" fmla="*/ 2147483647 w 72"/>
                <a:gd name="T5" fmla="*/ 2147483647 h 102"/>
                <a:gd name="T6" fmla="*/ 2147483647 w 72"/>
                <a:gd name="T7" fmla="*/ 2147483647 h 102"/>
                <a:gd name="T8" fmla="*/ 2147483647 w 72"/>
                <a:gd name="T9" fmla="*/ 2147483647 h 102"/>
                <a:gd name="T10" fmla="*/ 2147483647 w 72"/>
                <a:gd name="T11" fmla="*/ 2147483647 h 102"/>
                <a:gd name="T12" fmla="*/ 2147483647 w 72"/>
                <a:gd name="T13" fmla="*/ 2147483647 h 102"/>
                <a:gd name="T14" fmla="*/ 2147483647 w 72"/>
                <a:gd name="T15" fmla="*/ 2147483647 h 102"/>
                <a:gd name="T16" fmla="*/ 2147483647 w 72"/>
                <a:gd name="T17" fmla="*/ 2147483647 h 102"/>
                <a:gd name="T18" fmla="*/ 2147483647 w 72"/>
                <a:gd name="T19" fmla="*/ 0 h 102"/>
                <a:gd name="T20" fmla="*/ 0 w 72"/>
                <a:gd name="T21" fmla="*/ 0 h 102"/>
                <a:gd name="T22" fmla="*/ 2147483647 w 72"/>
                <a:gd name="T23" fmla="*/ 2147483647 h 102"/>
                <a:gd name="T24" fmla="*/ 2147483647 w 72"/>
                <a:gd name="T25" fmla="*/ 2147483647 h 102"/>
                <a:gd name="T26" fmla="*/ 2147483647 w 72"/>
                <a:gd name="T27" fmla="*/ 2147483647 h 102"/>
                <a:gd name="T28" fmla="*/ 2147483647 w 72"/>
                <a:gd name="T29" fmla="*/ 2147483647 h 102"/>
                <a:gd name="T30" fmla="*/ 2147483647 w 72"/>
                <a:gd name="T31" fmla="*/ 2147483647 h 102"/>
                <a:gd name="T32" fmla="*/ 2147483647 w 72"/>
                <a:gd name="T33" fmla="*/ 2147483647 h 102"/>
                <a:gd name="T34" fmla="*/ 2147483647 w 72"/>
                <a:gd name="T35" fmla="*/ 2147483647 h 102"/>
                <a:gd name="T36" fmla="*/ 2147483647 w 72"/>
                <a:gd name="T37" fmla="*/ 2147483647 h 102"/>
                <a:gd name="T38" fmla="*/ 2147483647 w 72"/>
                <a:gd name="T39" fmla="*/ 2147483647 h 102"/>
                <a:gd name="T40" fmla="*/ 2147483647 w 72"/>
                <a:gd name="T41" fmla="*/ 2147483647 h 102"/>
                <a:gd name="T42" fmla="*/ 2147483647 w 72"/>
                <a:gd name="T43" fmla="*/ 2147483647 h 102"/>
                <a:gd name="T44" fmla="*/ 2147483647 w 72"/>
                <a:gd name="T45" fmla="*/ 2147483647 h 102"/>
                <a:gd name="T46" fmla="*/ 2147483647 w 72"/>
                <a:gd name="T47" fmla="*/ 2147483647 h 102"/>
                <a:gd name="T48" fmla="*/ 2147483647 w 72"/>
                <a:gd name="T49" fmla="*/ 2147483647 h 102"/>
                <a:gd name="T50" fmla="*/ 2147483647 w 72"/>
                <a:gd name="T51" fmla="*/ 2147483647 h 102"/>
                <a:gd name="T52" fmla="*/ 2147483647 w 72"/>
                <a:gd name="T53" fmla="*/ 2147483647 h 102"/>
                <a:gd name="T54" fmla="*/ 2147483647 w 72"/>
                <a:gd name="T55" fmla="*/ 2147483647 h 102"/>
                <a:gd name="T56" fmla="*/ 2147483647 w 72"/>
                <a:gd name="T57" fmla="*/ 2147483647 h 102"/>
                <a:gd name="T58" fmla="*/ 2147483647 w 72"/>
                <a:gd name="T59" fmla="*/ 2147483647 h 102"/>
                <a:gd name="T60" fmla="*/ 2147483647 w 72"/>
                <a:gd name="T61" fmla="*/ 2147483647 h 102"/>
                <a:gd name="T62" fmla="*/ 2147483647 w 72"/>
                <a:gd name="T63" fmla="*/ 2147483647 h 102"/>
                <a:gd name="T64" fmla="*/ 2147483647 w 72"/>
                <a:gd name="T65" fmla="*/ 2147483647 h 102"/>
                <a:gd name="T66" fmla="*/ 2147483647 w 72"/>
                <a:gd name="T67" fmla="*/ 2147483647 h 10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72" h="102">
                  <a:moveTo>
                    <a:pt x="42" y="12"/>
                  </a:moveTo>
                  <a:lnTo>
                    <a:pt x="34" y="12"/>
                  </a:lnTo>
                  <a:lnTo>
                    <a:pt x="32" y="18"/>
                  </a:lnTo>
                  <a:lnTo>
                    <a:pt x="30" y="18"/>
                  </a:lnTo>
                  <a:lnTo>
                    <a:pt x="26" y="18"/>
                  </a:lnTo>
                  <a:lnTo>
                    <a:pt x="22" y="18"/>
                  </a:lnTo>
                  <a:lnTo>
                    <a:pt x="20" y="18"/>
                  </a:lnTo>
                  <a:lnTo>
                    <a:pt x="14" y="10"/>
                  </a:lnTo>
                  <a:lnTo>
                    <a:pt x="10" y="4"/>
                  </a:lnTo>
                  <a:lnTo>
                    <a:pt x="6" y="0"/>
                  </a:lnTo>
                  <a:lnTo>
                    <a:pt x="0" y="0"/>
                  </a:lnTo>
                  <a:lnTo>
                    <a:pt x="2" y="8"/>
                  </a:lnTo>
                  <a:lnTo>
                    <a:pt x="4" y="14"/>
                  </a:lnTo>
                  <a:lnTo>
                    <a:pt x="6" y="24"/>
                  </a:lnTo>
                  <a:lnTo>
                    <a:pt x="10" y="36"/>
                  </a:lnTo>
                  <a:lnTo>
                    <a:pt x="14" y="46"/>
                  </a:lnTo>
                  <a:lnTo>
                    <a:pt x="18" y="54"/>
                  </a:lnTo>
                  <a:lnTo>
                    <a:pt x="34" y="72"/>
                  </a:lnTo>
                  <a:lnTo>
                    <a:pt x="50" y="86"/>
                  </a:lnTo>
                  <a:lnTo>
                    <a:pt x="58" y="96"/>
                  </a:lnTo>
                  <a:lnTo>
                    <a:pt x="66" y="102"/>
                  </a:lnTo>
                  <a:lnTo>
                    <a:pt x="68" y="100"/>
                  </a:lnTo>
                  <a:lnTo>
                    <a:pt x="70" y="100"/>
                  </a:lnTo>
                  <a:lnTo>
                    <a:pt x="72" y="96"/>
                  </a:lnTo>
                  <a:lnTo>
                    <a:pt x="72" y="90"/>
                  </a:lnTo>
                  <a:lnTo>
                    <a:pt x="70" y="84"/>
                  </a:lnTo>
                  <a:lnTo>
                    <a:pt x="66" y="74"/>
                  </a:lnTo>
                  <a:lnTo>
                    <a:pt x="62" y="68"/>
                  </a:lnTo>
                  <a:lnTo>
                    <a:pt x="60" y="64"/>
                  </a:lnTo>
                  <a:lnTo>
                    <a:pt x="58" y="60"/>
                  </a:lnTo>
                  <a:lnTo>
                    <a:pt x="58" y="40"/>
                  </a:lnTo>
                  <a:lnTo>
                    <a:pt x="58" y="32"/>
                  </a:lnTo>
                  <a:lnTo>
                    <a:pt x="52" y="24"/>
                  </a:lnTo>
                  <a:lnTo>
                    <a:pt x="42"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 name="Freeform 15"/>
            <p:cNvSpPr>
              <a:spLocks/>
            </p:cNvSpPr>
            <p:nvPr/>
          </p:nvSpPr>
          <p:spPr bwMode="auto">
            <a:xfrm>
              <a:off x="7494459" y="2562348"/>
              <a:ext cx="151551" cy="359647"/>
            </a:xfrm>
            <a:custGeom>
              <a:avLst/>
              <a:gdLst>
                <a:gd name="T0" fmla="*/ 0 w 134"/>
                <a:gd name="T1" fmla="*/ 2147483647 h 318"/>
                <a:gd name="T2" fmla="*/ 2147483647 w 134"/>
                <a:gd name="T3" fmla="*/ 2147483647 h 318"/>
                <a:gd name="T4" fmla="*/ 2147483647 w 134"/>
                <a:gd name="T5" fmla="*/ 2147483647 h 318"/>
                <a:gd name="T6" fmla="*/ 2147483647 w 134"/>
                <a:gd name="T7" fmla="*/ 2147483647 h 318"/>
                <a:gd name="T8" fmla="*/ 2147483647 w 134"/>
                <a:gd name="T9" fmla="*/ 2147483647 h 318"/>
                <a:gd name="T10" fmla="*/ 2147483647 w 134"/>
                <a:gd name="T11" fmla="*/ 2147483647 h 318"/>
                <a:gd name="T12" fmla="*/ 2147483647 w 134"/>
                <a:gd name="T13" fmla="*/ 2147483647 h 318"/>
                <a:gd name="T14" fmla="*/ 2147483647 w 134"/>
                <a:gd name="T15" fmla="*/ 2147483647 h 318"/>
                <a:gd name="T16" fmla="*/ 2147483647 w 134"/>
                <a:gd name="T17" fmla="*/ 2147483647 h 318"/>
                <a:gd name="T18" fmla="*/ 2147483647 w 134"/>
                <a:gd name="T19" fmla="*/ 2147483647 h 318"/>
                <a:gd name="T20" fmla="*/ 2147483647 w 134"/>
                <a:gd name="T21" fmla="*/ 2147483647 h 318"/>
                <a:gd name="T22" fmla="*/ 2147483647 w 134"/>
                <a:gd name="T23" fmla="*/ 2147483647 h 318"/>
                <a:gd name="T24" fmla="*/ 2147483647 w 134"/>
                <a:gd name="T25" fmla="*/ 2147483647 h 318"/>
                <a:gd name="T26" fmla="*/ 2147483647 w 134"/>
                <a:gd name="T27" fmla="*/ 2147483647 h 318"/>
                <a:gd name="T28" fmla="*/ 2147483647 w 134"/>
                <a:gd name="T29" fmla="*/ 2147483647 h 318"/>
                <a:gd name="T30" fmla="*/ 2147483647 w 134"/>
                <a:gd name="T31" fmla="*/ 2147483647 h 318"/>
                <a:gd name="T32" fmla="*/ 2147483647 w 134"/>
                <a:gd name="T33" fmla="*/ 2147483647 h 318"/>
                <a:gd name="T34" fmla="*/ 2147483647 w 134"/>
                <a:gd name="T35" fmla="*/ 2147483647 h 318"/>
                <a:gd name="T36" fmla="*/ 2147483647 w 134"/>
                <a:gd name="T37" fmla="*/ 2147483647 h 318"/>
                <a:gd name="T38" fmla="*/ 2147483647 w 134"/>
                <a:gd name="T39" fmla="*/ 2147483647 h 318"/>
                <a:gd name="T40" fmla="*/ 2147483647 w 134"/>
                <a:gd name="T41" fmla="*/ 2147483647 h 318"/>
                <a:gd name="T42" fmla="*/ 2147483647 w 134"/>
                <a:gd name="T43" fmla="*/ 2147483647 h 318"/>
                <a:gd name="T44" fmla="*/ 2147483647 w 134"/>
                <a:gd name="T45" fmla="*/ 2147483647 h 318"/>
                <a:gd name="T46" fmla="*/ 2147483647 w 134"/>
                <a:gd name="T47" fmla="*/ 2147483647 h 318"/>
                <a:gd name="T48" fmla="*/ 2147483647 w 134"/>
                <a:gd name="T49" fmla="*/ 2147483647 h 318"/>
                <a:gd name="T50" fmla="*/ 2147483647 w 134"/>
                <a:gd name="T51" fmla="*/ 2147483647 h 318"/>
                <a:gd name="T52" fmla="*/ 2147483647 w 134"/>
                <a:gd name="T53" fmla="*/ 2147483647 h 318"/>
                <a:gd name="T54" fmla="*/ 2147483647 w 134"/>
                <a:gd name="T55" fmla="*/ 2147483647 h 318"/>
                <a:gd name="T56" fmla="*/ 2147483647 w 134"/>
                <a:gd name="T57" fmla="*/ 2147483647 h 318"/>
                <a:gd name="T58" fmla="*/ 2147483647 w 134"/>
                <a:gd name="T59" fmla="*/ 2147483647 h 318"/>
                <a:gd name="T60" fmla="*/ 2147483647 w 134"/>
                <a:gd name="T61" fmla="*/ 2147483647 h 318"/>
                <a:gd name="T62" fmla="*/ 2147483647 w 134"/>
                <a:gd name="T63" fmla="*/ 2147483647 h 318"/>
                <a:gd name="T64" fmla="*/ 2147483647 w 134"/>
                <a:gd name="T65" fmla="*/ 2147483647 h 318"/>
                <a:gd name="T66" fmla="*/ 2147483647 w 134"/>
                <a:gd name="T67" fmla="*/ 2147483647 h 318"/>
                <a:gd name="T68" fmla="*/ 2147483647 w 134"/>
                <a:gd name="T69" fmla="*/ 2147483647 h 318"/>
                <a:gd name="T70" fmla="*/ 2147483647 w 134"/>
                <a:gd name="T71" fmla="*/ 2147483647 h 318"/>
                <a:gd name="T72" fmla="*/ 2147483647 w 134"/>
                <a:gd name="T73" fmla="*/ 2147483647 h 318"/>
                <a:gd name="T74" fmla="*/ 2147483647 w 134"/>
                <a:gd name="T75" fmla="*/ 2147483647 h 318"/>
                <a:gd name="T76" fmla="*/ 2147483647 w 134"/>
                <a:gd name="T77" fmla="*/ 2147483647 h 318"/>
                <a:gd name="T78" fmla="*/ 2147483647 w 134"/>
                <a:gd name="T79" fmla="*/ 2147483647 h 318"/>
                <a:gd name="T80" fmla="*/ 2147483647 w 134"/>
                <a:gd name="T81" fmla="*/ 2147483647 h 318"/>
                <a:gd name="T82" fmla="*/ 2147483647 w 134"/>
                <a:gd name="T83" fmla="*/ 2147483647 h 318"/>
                <a:gd name="T84" fmla="*/ 2147483647 w 134"/>
                <a:gd name="T85" fmla="*/ 2147483647 h 318"/>
                <a:gd name="T86" fmla="*/ 2147483647 w 134"/>
                <a:gd name="T87" fmla="*/ 2147483647 h 318"/>
                <a:gd name="T88" fmla="*/ 2147483647 w 134"/>
                <a:gd name="T89" fmla="*/ 2147483647 h 318"/>
                <a:gd name="T90" fmla="*/ 2147483647 w 134"/>
                <a:gd name="T91" fmla="*/ 2147483647 h 318"/>
                <a:gd name="T92" fmla="*/ 2147483647 w 134"/>
                <a:gd name="T93" fmla="*/ 0 h 318"/>
                <a:gd name="T94" fmla="*/ 2147483647 w 134"/>
                <a:gd name="T95" fmla="*/ 2147483647 h 318"/>
                <a:gd name="T96" fmla="*/ 2147483647 w 134"/>
                <a:gd name="T97" fmla="*/ 2147483647 h 318"/>
                <a:gd name="T98" fmla="*/ 2147483647 w 134"/>
                <a:gd name="T99" fmla="*/ 2147483647 h 318"/>
                <a:gd name="T100" fmla="*/ 2147483647 w 134"/>
                <a:gd name="T101" fmla="*/ 2147483647 h 318"/>
                <a:gd name="T102" fmla="*/ 2147483647 w 134"/>
                <a:gd name="T103" fmla="*/ 2147483647 h 318"/>
                <a:gd name="T104" fmla="*/ 2147483647 w 134"/>
                <a:gd name="T105" fmla="*/ 2147483647 h 318"/>
                <a:gd name="T106" fmla="*/ 2147483647 w 134"/>
                <a:gd name="T107" fmla="*/ 2147483647 h 318"/>
                <a:gd name="T108" fmla="*/ 2147483647 w 134"/>
                <a:gd name="T109" fmla="*/ 2147483647 h 318"/>
                <a:gd name="T110" fmla="*/ 2147483647 w 134"/>
                <a:gd name="T111" fmla="*/ 2147483647 h 318"/>
                <a:gd name="T112" fmla="*/ 2147483647 w 134"/>
                <a:gd name="T113" fmla="*/ 2147483647 h 318"/>
                <a:gd name="T114" fmla="*/ 2147483647 w 134"/>
                <a:gd name="T115" fmla="*/ 2147483647 h 318"/>
                <a:gd name="T116" fmla="*/ 2147483647 w 134"/>
                <a:gd name="T117" fmla="*/ 2147483647 h 318"/>
                <a:gd name="T118" fmla="*/ 2147483647 w 134"/>
                <a:gd name="T119" fmla="*/ 2147483647 h 318"/>
                <a:gd name="T120" fmla="*/ 2147483647 w 134"/>
                <a:gd name="T121" fmla="*/ 2147483647 h 318"/>
                <a:gd name="T122" fmla="*/ 0 w 134"/>
                <a:gd name="T123" fmla="*/ 2147483647 h 31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34" h="318">
                  <a:moveTo>
                    <a:pt x="0" y="136"/>
                  </a:moveTo>
                  <a:lnTo>
                    <a:pt x="0" y="140"/>
                  </a:lnTo>
                  <a:lnTo>
                    <a:pt x="14" y="152"/>
                  </a:lnTo>
                  <a:lnTo>
                    <a:pt x="28" y="166"/>
                  </a:lnTo>
                  <a:lnTo>
                    <a:pt x="36" y="172"/>
                  </a:lnTo>
                  <a:lnTo>
                    <a:pt x="42" y="180"/>
                  </a:lnTo>
                  <a:lnTo>
                    <a:pt x="46" y="190"/>
                  </a:lnTo>
                  <a:lnTo>
                    <a:pt x="48" y="198"/>
                  </a:lnTo>
                  <a:lnTo>
                    <a:pt x="48" y="204"/>
                  </a:lnTo>
                  <a:lnTo>
                    <a:pt x="46" y="212"/>
                  </a:lnTo>
                  <a:lnTo>
                    <a:pt x="44" y="218"/>
                  </a:lnTo>
                  <a:lnTo>
                    <a:pt x="44" y="224"/>
                  </a:lnTo>
                  <a:lnTo>
                    <a:pt x="44" y="226"/>
                  </a:lnTo>
                  <a:lnTo>
                    <a:pt x="48" y="226"/>
                  </a:lnTo>
                  <a:lnTo>
                    <a:pt x="56" y="224"/>
                  </a:lnTo>
                  <a:lnTo>
                    <a:pt x="58" y="228"/>
                  </a:lnTo>
                  <a:lnTo>
                    <a:pt x="62" y="228"/>
                  </a:lnTo>
                  <a:lnTo>
                    <a:pt x="66" y="228"/>
                  </a:lnTo>
                  <a:lnTo>
                    <a:pt x="72" y="228"/>
                  </a:lnTo>
                  <a:lnTo>
                    <a:pt x="80" y="224"/>
                  </a:lnTo>
                  <a:lnTo>
                    <a:pt x="84" y="216"/>
                  </a:lnTo>
                  <a:lnTo>
                    <a:pt x="84" y="206"/>
                  </a:lnTo>
                  <a:lnTo>
                    <a:pt x="90" y="212"/>
                  </a:lnTo>
                  <a:lnTo>
                    <a:pt x="96" y="220"/>
                  </a:lnTo>
                  <a:lnTo>
                    <a:pt x="102" y="234"/>
                  </a:lnTo>
                  <a:lnTo>
                    <a:pt x="106" y="252"/>
                  </a:lnTo>
                  <a:lnTo>
                    <a:pt x="110" y="268"/>
                  </a:lnTo>
                  <a:lnTo>
                    <a:pt x="118" y="276"/>
                  </a:lnTo>
                  <a:lnTo>
                    <a:pt x="122" y="282"/>
                  </a:lnTo>
                  <a:lnTo>
                    <a:pt x="122" y="286"/>
                  </a:lnTo>
                  <a:lnTo>
                    <a:pt x="124" y="304"/>
                  </a:lnTo>
                  <a:lnTo>
                    <a:pt x="124" y="310"/>
                  </a:lnTo>
                  <a:lnTo>
                    <a:pt x="122" y="318"/>
                  </a:lnTo>
                  <a:lnTo>
                    <a:pt x="128" y="318"/>
                  </a:lnTo>
                  <a:lnTo>
                    <a:pt x="132" y="312"/>
                  </a:lnTo>
                  <a:lnTo>
                    <a:pt x="134" y="308"/>
                  </a:lnTo>
                  <a:lnTo>
                    <a:pt x="134" y="302"/>
                  </a:lnTo>
                  <a:lnTo>
                    <a:pt x="134" y="292"/>
                  </a:lnTo>
                  <a:lnTo>
                    <a:pt x="130" y="280"/>
                  </a:lnTo>
                  <a:lnTo>
                    <a:pt x="124" y="270"/>
                  </a:lnTo>
                  <a:lnTo>
                    <a:pt x="120" y="262"/>
                  </a:lnTo>
                  <a:lnTo>
                    <a:pt x="108" y="252"/>
                  </a:lnTo>
                  <a:lnTo>
                    <a:pt x="110" y="246"/>
                  </a:lnTo>
                  <a:lnTo>
                    <a:pt x="110" y="240"/>
                  </a:lnTo>
                  <a:lnTo>
                    <a:pt x="112" y="234"/>
                  </a:lnTo>
                  <a:lnTo>
                    <a:pt x="112" y="228"/>
                  </a:lnTo>
                  <a:lnTo>
                    <a:pt x="112" y="220"/>
                  </a:lnTo>
                  <a:lnTo>
                    <a:pt x="110" y="214"/>
                  </a:lnTo>
                  <a:lnTo>
                    <a:pt x="102" y="204"/>
                  </a:lnTo>
                  <a:lnTo>
                    <a:pt x="94" y="196"/>
                  </a:lnTo>
                  <a:lnTo>
                    <a:pt x="92" y="190"/>
                  </a:lnTo>
                  <a:lnTo>
                    <a:pt x="90" y="180"/>
                  </a:lnTo>
                  <a:lnTo>
                    <a:pt x="92" y="172"/>
                  </a:lnTo>
                  <a:lnTo>
                    <a:pt x="94" y="168"/>
                  </a:lnTo>
                  <a:lnTo>
                    <a:pt x="98" y="162"/>
                  </a:lnTo>
                  <a:lnTo>
                    <a:pt x="106" y="156"/>
                  </a:lnTo>
                  <a:lnTo>
                    <a:pt x="118" y="148"/>
                  </a:lnTo>
                  <a:lnTo>
                    <a:pt x="124" y="144"/>
                  </a:lnTo>
                  <a:lnTo>
                    <a:pt x="130" y="140"/>
                  </a:lnTo>
                  <a:lnTo>
                    <a:pt x="132" y="134"/>
                  </a:lnTo>
                  <a:lnTo>
                    <a:pt x="134" y="130"/>
                  </a:lnTo>
                  <a:lnTo>
                    <a:pt x="132" y="128"/>
                  </a:lnTo>
                  <a:lnTo>
                    <a:pt x="126" y="126"/>
                  </a:lnTo>
                  <a:lnTo>
                    <a:pt x="120" y="122"/>
                  </a:lnTo>
                  <a:lnTo>
                    <a:pt x="114" y="118"/>
                  </a:lnTo>
                  <a:lnTo>
                    <a:pt x="108" y="116"/>
                  </a:lnTo>
                  <a:lnTo>
                    <a:pt x="110" y="106"/>
                  </a:lnTo>
                  <a:lnTo>
                    <a:pt x="110" y="102"/>
                  </a:lnTo>
                  <a:lnTo>
                    <a:pt x="108" y="98"/>
                  </a:lnTo>
                  <a:lnTo>
                    <a:pt x="104" y="96"/>
                  </a:lnTo>
                  <a:lnTo>
                    <a:pt x="100" y="94"/>
                  </a:lnTo>
                  <a:lnTo>
                    <a:pt x="98" y="90"/>
                  </a:lnTo>
                  <a:lnTo>
                    <a:pt x="96" y="84"/>
                  </a:lnTo>
                  <a:lnTo>
                    <a:pt x="94" y="82"/>
                  </a:lnTo>
                  <a:lnTo>
                    <a:pt x="90" y="82"/>
                  </a:lnTo>
                  <a:lnTo>
                    <a:pt x="84" y="82"/>
                  </a:lnTo>
                  <a:lnTo>
                    <a:pt x="80" y="80"/>
                  </a:lnTo>
                  <a:lnTo>
                    <a:pt x="78" y="76"/>
                  </a:lnTo>
                  <a:lnTo>
                    <a:pt x="76" y="68"/>
                  </a:lnTo>
                  <a:lnTo>
                    <a:pt x="76" y="64"/>
                  </a:lnTo>
                  <a:lnTo>
                    <a:pt x="78" y="58"/>
                  </a:lnTo>
                  <a:lnTo>
                    <a:pt x="82" y="52"/>
                  </a:lnTo>
                  <a:lnTo>
                    <a:pt x="88" y="50"/>
                  </a:lnTo>
                  <a:lnTo>
                    <a:pt x="86" y="48"/>
                  </a:lnTo>
                  <a:lnTo>
                    <a:pt x="88" y="44"/>
                  </a:lnTo>
                  <a:lnTo>
                    <a:pt x="84" y="28"/>
                  </a:lnTo>
                  <a:lnTo>
                    <a:pt x="82" y="18"/>
                  </a:lnTo>
                  <a:lnTo>
                    <a:pt x="80" y="14"/>
                  </a:lnTo>
                  <a:lnTo>
                    <a:pt x="76" y="14"/>
                  </a:lnTo>
                  <a:lnTo>
                    <a:pt x="72" y="12"/>
                  </a:lnTo>
                  <a:lnTo>
                    <a:pt x="72" y="10"/>
                  </a:lnTo>
                  <a:lnTo>
                    <a:pt x="68" y="4"/>
                  </a:lnTo>
                  <a:lnTo>
                    <a:pt x="66" y="2"/>
                  </a:lnTo>
                  <a:lnTo>
                    <a:pt x="62" y="0"/>
                  </a:lnTo>
                  <a:lnTo>
                    <a:pt x="56" y="0"/>
                  </a:lnTo>
                  <a:lnTo>
                    <a:pt x="56" y="8"/>
                  </a:lnTo>
                  <a:lnTo>
                    <a:pt x="54" y="14"/>
                  </a:lnTo>
                  <a:lnTo>
                    <a:pt x="56" y="20"/>
                  </a:lnTo>
                  <a:lnTo>
                    <a:pt x="50" y="20"/>
                  </a:lnTo>
                  <a:lnTo>
                    <a:pt x="44" y="22"/>
                  </a:lnTo>
                  <a:lnTo>
                    <a:pt x="36" y="28"/>
                  </a:lnTo>
                  <a:lnTo>
                    <a:pt x="30" y="34"/>
                  </a:lnTo>
                  <a:lnTo>
                    <a:pt x="28" y="36"/>
                  </a:lnTo>
                  <a:lnTo>
                    <a:pt x="30" y="40"/>
                  </a:lnTo>
                  <a:lnTo>
                    <a:pt x="32" y="42"/>
                  </a:lnTo>
                  <a:lnTo>
                    <a:pt x="26" y="60"/>
                  </a:lnTo>
                  <a:lnTo>
                    <a:pt x="26" y="62"/>
                  </a:lnTo>
                  <a:lnTo>
                    <a:pt x="28" y="64"/>
                  </a:lnTo>
                  <a:lnTo>
                    <a:pt x="30" y="64"/>
                  </a:lnTo>
                  <a:lnTo>
                    <a:pt x="28" y="70"/>
                  </a:lnTo>
                  <a:lnTo>
                    <a:pt x="26" y="74"/>
                  </a:lnTo>
                  <a:lnTo>
                    <a:pt x="20" y="84"/>
                  </a:lnTo>
                  <a:lnTo>
                    <a:pt x="18" y="84"/>
                  </a:lnTo>
                  <a:lnTo>
                    <a:pt x="16" y="82"/>
                  </a:lnTo>
                  <a:lnTo>
                    <a:pt x="12" y="86"/>
                  </a:lnTo>
                  <a:lnTo>
                    <a:pt x="10" y="86"/>
                  </a:lnTo>
                  <a:lnTo>
                    <a:pt x="12" y="92"/>
                  </a:lnTo>
                  <a:lnTo>
                    <a:pt x="12" y="100"/>
                  </a:lnTo>
                  <a:lnTo>
                    <a:pt x="10" y="110"/>
                  </a:lnTo>
                  <a:lnTo>
                    <a:pt x="10" y="118"/>
                  </a:lnTo>
                  <a:lnTo>
                    <a:pt x="4" y="118"/>
                  </a:lnTo>
                  <a:lnTo>
                    <a:pt x="2" y="124"/>
                  </a:lnTo>
                  <a:lnTo>
                    <a:pt x="0" y="130"/>
                  </a:lnTo>
                  <a:lnTo>
                    <a:pt x="0" y="13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 name="Freeform 16"/>
            <p:cNvSpPr>
              <a:spLocks/>
            </p:cNvSpPr>
            <p:nvPr/>
          </p:nvSpPr>
          <p:spPr bwMode="auto">
            <a:xfrm>
              <a:off x="7406243" y="2605325"/>
              <a:ext cx="95002" cy="108573"/>
            </a:xfrm>
            <a:custGeom>
              <a:avLst/>
              <a:gdLst>
                <a:gd name="T0" fmla="*/ 2147483647 w 84"/>
                <a:gd name="T1" fmla="*/ 2147483647 h 96"/>
                <a:gd name="T2" fmla="*/ 2147483647 w 84"/>
                <a:gd name="T3" fmla="*/ 2147483647 h 96"/>
                <a:gd name="T4" fmla="*/ 2147483647 w 84"/>
                <a:gd name="T5" fmla="*/ 2147483647 h 96"/>
                <a:gd name="T6" fmla="*/ 2147483647 w 84"/>
                <a:gd name="T7" fmla="*/ 2147483647 h 96"/>
                <a:gd name="T8" fmla="*/ 2147483647 w 84"/>
                <a:gd name="T9" fmla="*/ 2147483647 h 96"/>
                <a:gd name="T10" fmla="*/ 2147483647 w 84"/>
                <a:gd name="T11" fmla="*/ 2147483647 h 96"/>
                <a:gd name="T12" fmla="*/ 2147483647 w 84"/>
                <a:gd name="T13" fmla="*/ 2147483647 h 96"/>
                <a:gd name="T14" fmla="*/ 2147483647 w 84"/>
                <a:gd name="T15" fmla="*/ 2147483647 h 96"/>
                <a:gd name="T16" fmla="*/ 2147483647 w 84"/>
                <a:gd name="T17" fmla="*/ 2147483647 h 96"/>
                <a:gd name="T18" fmla="*/ 2147483647 w 84"/>
                <a:gd name="T19" fmla="*/ 2147483647 h 96"/>
                <a:gd name="T20" fmla="*/ 2147483647 w 84"/>
                <a:gd name="T21" fmla="*/ 2147483647 h 96"/>
                <a:gd name="T22" fmla="*/ 2147483647 w 84"/>
                <a:gd name="T23" fmla="*/ 2147483647 h 96"/>
                <a:gd name="T24" fmla="*/ 2147483647 w 84"/>
                <a:gd name="T25" fmla="*/ 2147483647 h 96"/>
                <a:gd name="T26" fmla="*/ 2147483647 w 84"/>
                <a:gd name="T27" fmla="*/ 2147483647 h 96"/>
                <a:gd name="T28" fmla="*/ 2147483647 w 84"/>
                <a:gd name="T29" fmla="*/ 2147483647 h 96"/>
                <a:gd name="T30" fmla="*/ 2147483647 w 84"/>
                <a:gd name="T31" fmla="*/ 2147483647 h 96"/>
                <a:gd name="T32" fmla="*/ 2147483647 w 84"/>
                <a:gd name="T33" fmla="*/ 2147483647 h 96"/>
                <a:gd name="T34" fmla="*/ 0 w 84"/>
                <a:gd name="T35" fmla="*/ 2147483647 h 96"/>
                <a:gd name="T36" fmla="*/ 2147483647 w 84"/>
                <a:gd name="T37" fmla="*/ 0 h 96"/>
                <a:gd name="T38" fmla="*/ 2147483647 w 84"/>
                <a:gd name="T39" fmla="*/ 2147483647 h 96"/>
                <a:gd name="T40" fmla="*/ 2147483647 w 84"/>
                <a:gd name="T41" fmla="*/ 2147483647 h 96"/>
                <a:gd name="T42" fmla="*/ 2147483647 w 84"/>
                <a:gd name="T43" fmla="*/ 2147483647 h 96"/>
                <a:gd name="T44" fmla="*/ 2147483647 w 84"/>
                <a:gd name="T45" fmla="*/ 2147483647 h 96"/>
                <a:gd name="T46" fmla="*/ 2147483647 w 84"/>
                <a:gd name="T47" fmla="*/ 2147483647 h 96"/>
                <a:gd name="T48" fmla="*/ 2147483647 w 84"/>
                <a:gd name="T49" fmla="*/ 2147483647 h 96"/>
                <a:gd name="T50" fmla="*/ 2147483647 w 84"/>
                <a:gd name="T51" fmla="*/ 2147483647 h 96"/>
                <a:gd name="T52" fmla="*/ 2147483647 w 84"/>
                <a:gd name="T53" fmla="*/ 2147483647 h 96"/>
                <a:gd name="T54" fmla="*/ 2147483647 w 84"/>
                <a:gd name="T55" fmla="*/ 2147483647 h 96"/>
                <a:gd name="T56" fmla="*/ 2147483647 w 84"/>
                <a:gd name="T57" fmla="*/ 2147483647 h 96"/>
                <a:gd name="T58" fmla="*/ 2147483647 w 84"/>
                <a:gd name="T59" fmla="*/ 2147483647 h 96"/>
                <a:gd name="T60" fmla="*/ 2147483647 w 84"/>
                <a:gd name="T61" fmla="*/ 2147483647 h 96"/>
                <a:gd name="T62" fmla="*/ 2147483647 w 84"/>
                <a:gd name="T63" fmla="*/ 2147483647 h 9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4" h="96">
                  <a:moveTo>
                    <a:pt x="82" y="82"/>
                  </a:moveTo>
                  <a:lnTo>
                    <a:pt x="80" y="86"/>
                  </a:lnTo>
                  <a:lnTo>
                    <a:pt x="78" y="96"/>
                  </a:lnTo>
                  <a:lnTo>
                    <a:pt x="74" y="88"/>
                  </a:lnTo>
                  <a:lnTo>
                    <a:pt x="72" y="84"/>
                  </a:lnTo>
                  <a:lnTo>
                    <a:pt x="70" y="76"/>
                  </a:lnTo>
                  <a:lnTo>
                    <a:pt x="64" y="70"/>
                  </a:lnTo>
                  <a:lnTo>
                    <a:pt x="58" y="72"/>
                  </a:lnTo>
                  <a:lnTo>
                    <a:pt x="52" y="72"/>
                  </a:lnTo>
                  <a:lnTo>
                    <a:pt x="50" y="70"/>
                  </a:lnTo>
                  <a:lnTo>
                    <a:pt x="48" y="68"/>
                  </a:lnTo>
                  <a:lnTo>
                    <a:pt x="46" y="66"/>
                  </a:lnTo>
                  <a:lnTo>
                    <a:pt x="46" y="72"/>
                  </a:lnTo>
                  <a:lnTo>
                    <a:pt x="40" y="80"/>
                  </a:lnTo>
                  <a:lnTo>
                    <a:pt x="32" y="84"/>
                  </a:lnTo>
                  <a:lnTo>
                    <a:pt x="26" y="86"/>
                  </a:lnTo>
                  <a:lnTo>
                    <a:pt x="24" y="76"/>
                  </a:lnTo>
                  <a:lnTo>
                    <a:pt x="22" y="70"/>
                  </a:lnTo>
                  <a:lnTo>
                    <a:pt x="22" y="62"/>
                  </a:lnTo>
                  <a:lnTo>
                    <a:pt x="20" y="58"/>
                  </a:lnTo>
                  <a:lnTo>
                    <a:pt x="18" y="54"/>
                  </a:lnTo>
                  <a:lnTo>
                    <a:pt x="14" y="52"/>
                  </a:lnTo>
                  <a:lnTo>
                    <a:pt x="14" y="50"/>
                  </a:lnTo>
                  <a:lnTo>
                    <a:pt x="16" y="40"/>
                  </a:lnTo>
                  <a:lnTo>
                    <a:pt x="10" y="36"/>
                  </a:lnTo>
                  <a:lnTo>
                    <a:pt x="8" y="34"/>
                  </a:lnTo>
                  <a:lnTo>
                    <a:pt x="6" y="30"/>
                  </a:lnTo>
                  <a:lnTo>
                    <a:pt x="6" y="28"/>
                  </a:lnTo>
                  <a:lnTo>
                    <a:pt x="8" y="26"/>
                  </a:lnTo>
                  <a:lnTo>
                    <a:pt x="10" y="26"/>
                  </a:lnTo>
                  <a:lnTo>
                    <a:pt x="12" y="22"/>
                  </a:lnTo>
                  <a:lnTo>
                    <a:pt x="10" y="18"/>
                  </a:lnTo>
                  <a:lnTo>
                    <a:pt x="6" y="14"/>
                  </a:lnTo>
                  <a:lnTo>
                    <a:pt x="2" y="10"/>
                  </a:lnTo>
                  <a:lnTo>
                    <a:pt x="0" y="6"/>
                  </a:lnTo>
                  <a:lnTo>
                    <a:pt x="0" y="4"/>
                  </a:lnTo>
                  <a:lnTo>
                    <a:pt x="2" y="2"/>
                  </a:lnTo>
                  <a:lnTo>
                    <a:pt x="6" y="0"/>
                  </a:lnTo>
                  <a:lnTo>
                    <a:pt x="20" y="6"/>
                  </a:lnTo>
                  <a:lnTo>
                    <a:pt x="24" y="10"/>
                  </a:lnTo>
                  <a:lnTo>
                    <a:pt x="28" y="12"/>
                  </a:lnTo>
                  <a:lnTo>
                    <a:pt x="28" y="16"/>
                  </a:lnTo>
                  <a:lnTo>
                    <a:pt x="28" y="20"/>
                  </a:lnTo>
                  <a:lnTo>
                    <a:pt x="28" y="22"/>
                  </a:lnTo>
                  <a:lnTo>
                    <a:pt x="30" y="24"/>
                  </a:lnTo>
                  <a:lnTo>
                    <a:pt x="34" y="26"/>
                  </a:lnTo>
                  <a:lnTo>
                    <a:pt x="38" y="26"/>
                  </a:lnTo>
                  <a:lnTo>
                    <a:pt x="46" y="26"/>
                  </a:lnTo>
                  <a:lnTo>
                    <a:pt x="70" y="26"/>
                  </a:lnTo>
                  <a:lnTo>
                    <a:pt x="70" y="30"/>
                  </a:lnTo>
                  <a:lnTo>
                    <a:pt x="52" y="50"/>
                  </a:lnTo>
                  <a:lnTo>
                    <a:pt x="56" y="56"/>
                  </a:lnTo>
                  <a:lnTo>
                    <a:pt x="60" y="60"/>
                  </a:lnTo>
                  <a:lnTo>
                    <a:pt x="62" y="62"/>
                  </a:lnTo>
                  <a:lnTo>
                    <a:pt x="66" y="60"/>
                  </a:lnTo>
                  <a:lnTo>
                    <a:pt x="68" y="56"/>
                  </a:lnTo>
                  <a:lnTo>
                    <a:pt x="68" y="52"/>
                  </a:lnTo>
                  <a:lnTo>
                    <a:pt x="70" y="50"/>
                  </a:lnTo>
                  <a:lnTo>
                    <a:pt x="74" y="56"/>
                  </a:lnTo>
                  <a:lnTo>
                    <a:pt x="78" y="66"/>
                  </a:lnTo>
                  <a:lnTo>
                    <a:pt x="78" y="76"/>
                  </a:lnTo>
                  <a:lnTo>
                    <a:pt x="82" y="78"/>
                  </a:lnTo>
                  <a:lnTo>
                    <a:pt x="84" y="80"/>
                  </a:lnTo>
                  <a:lnTo>
                    <a:pt x="82" y="8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 name="Freeform 17"/>
            <p:cNvSpPr>
              <a:spLocks/>
            </p:cNvSpPr>
            <p:nvPr/>
          </p:nvSpPr>
          <p:spPr bwMode="auto">
            <a:xfrm>
              <a:off x="7066951" y="2413061"/>
              <a:ext cx="490843" cy="567744"/>
            </a:xfrm>
            <a:custGeom>
              <a:avLst/>
              <a:gdLst>
                <a:gd name="T0" fmla="*/ 2147483647 w 434"/>
                <a:gd name="T1" fmla="*/ 2147483647 h 502"/>
                <a:gd name="T2" fmla="*/ 2147483647 w 434"/>
                <a:gd name="T3" fmla="*/ 2147483647 h 502"/>
                <a:gd name="T4" fmla="*/ 2147483647 w 434"/>
                <a:gd name="T5" fmla="*/ 2147483647 h 502"/>
                <a:gd name="T6" fmla="*/ 2147483647 w 434"/>
                <a:gd name="T7" fmla="*/ 2147483647 h 502"/>
                <a:gd name="T8" fmla="*/ 2147483647 w 434"/>
                <a:gd name="T9" fmla="*/ 2147483647 h 502"/>
                <a:gd name="T10" fmla="*/ 2147483647 w 434"/>
                <a:gd name="T11" fmla="*/ 2147483647 h 502"/>
                <a:gd name="T12" fmla="*/ 2147483647 w 434"/>
                <a:gd name="T13" fmla="*/ 2147483647 h 502"/>
                <a:gd name="T14" fmla="*/ 2147483647 w 434"/>
                <a:gd name="T15" fmla="*/ 2147483647 h 502"/>
                <a:gd name="T16" fmla="*/ 2147483647 w 434"/>
                <a:gd name="T17" fmla="*/ 2147483647 h 502"/>
                <a:gd name="T18" fmla="*/ 2147483647 w 434"/>
                <a:gd name="T19" fmla="*/ 2147483647 h 502"/>
                <a:gd name="T20" fmla="*/ 2147483647 w 434"/>
                <a:gd name="T21" fmla="*/ 2147483647 h 502"/>
                <a:gd name="T22" fmla="*/ 2147483647 w 434"/>
                <a:gd name="T23" fmla="*/ 2147483647 h 502"/>
                <a:gd name="T24" fmla="*/ 2147483647 w 434"/>
                <a:gd name="T25" fmla="*/ 2147483647 h 502"/>
                <a:gd name="T26" fmla="*/ 2147483647 w 434"/>
                <a:gd name="T27" fmla="*/ 2147483647 h 502"/>
                <a:gd name="T28" fmla="*/ 2147483647 w 434"/>
                <a:gd name="T29" fmla="*/ 2147483647 h 502"/>
                <a:gd name="T30" fmla="*/ 2147483647 w 434"/>
                <a:gd name="T31" fmla="*/ 2147483647 h 502"/>
                <a:gd name="T32" fmla="*/ 2147483647 w 434"/>
                <a:gd name="T33" fmla="*/ 2147483647 h 502"/>
                <a:gd name="T34" fmla="*/ 2147483647 w 434"/>
                <a:gd name="T35" fmla="*/ 2147483647 h 502"/>
                <a:gd name="T36" fmla="*/ 2147483647 w 434"/>
                <a:gd name="T37" fmla="*/ 2147483647 h 502"/>
                <a:gd name="T38" fmla="*/ 2147483647 w 434"/>
                <a:gd name="T39" fmla="*/ 2147483647 h 502"/>
                <a:gd name="T40" fmla="*/ 2147483647 w 434"/>
                <a:gd name="T41" fmla="*/ 2147483647 h 502"/>
                <a:gd name="T42" fmla="*/ 2147483647 w 434"/>
                <a:gd name="T43" fmla="*/ 2147483647 h 502"/>
                <a:gd name="T44" fmla="*/ 2147483647 w 434"/>
                <a:gd name="T45" fmla="*/ 2147483647 h 502"/>
                <a:gd name="T46" fmla="*/ 2147483647 w 434"/>
                <a:gd name="T47" fmla="*/ 2147483647 h 502"/>
                <a:gd name="T48" fmla="*/ 2147483647 w 434"/>
                <a:gd name="T49" fmla="*/ 2147483647 h 502"/>
                <a:gd name="T50" fmla="*/ 2147483647 w 434"/>
                <a:gd name="T51" fmla="*/ 2147483647 h 502"/>
                <a:gd name="T52" fmla="*/ 2147483647 w 434"/>
                <a:gd name="T53" fmla="*/ 2147483647 h 502"/>
                <a:gd name="T54" fmla="*/ 2147483647 w 434"/>
                <a:gd name="T55" fmla="*/ 2147483647 h 502"/>
                <a:gd name="T56" fmla="*/ 2147483647 w 434"/>
                <a:gd name="T57" fmla="*/ 2147483647 h 502"/>
                <a:gd name="T58" fmla="*/ 2147483647 w 434"/>
                <a:gd name="T59" fmla="*/ 2147483647 h 502"/>
                <a:gd name="T60" fmla="*/ 2147483647 w 434"/>
                <a:gd name="T61" fmla="*/ 2147483647 h 502"/>
                <a:gd name="T62" fmla="*/ 0 w 434"/>
                <a:gd name="T63" fmla="*/ 2147483647 h 502"/>
                <a:gd name="T64" fmla="*/ 2147483647 w 434"/>
                <a:gd name="T65" fmla="*/ 2147483647 h 502"/>
                <a:gd name="T66" fmla="*/ 2147483647 w 434"/>
                <a:gd name="T67" fmla="*/ 2147483647 h 502"/>
                <a:gd name="T68" fmla="*/ 2147483647 w 434"/>
                <a:gd name="T69" fmla="*/ 2147483647 h 502"/>
                <a:gd name="T70" fmla="*/ 2147483647 w 434"/>
                <a:gd name="T71" fmla="*/ 2147483647 h 502"/>
                <a:gd name="T72" fmla="*/ 2147483647 w 434"/>
                <a:gd name="T73" fmla="*/ 2147483647 h 502"/>
                <a:gd name="T74" fmla="*/ 2147483647 w 434"/>
                <a:gd name="T75" fmla="*/ 2147483647 h 502"/>
                <a:gd name="T76" fmla="*/ 2147483647 w 434"/>
                <a:gd name="T77" fmla="*/ 2147483647 h 502"/>
                <a:gd name="T78" fmla="*/ 2147483647 w 434"/>
                <a:gd name="T79" fmla="*/ 2147483647 h 502"/>
                <a:gd name="T80" fmla="*/ 2147483647 w 434"/>
                <a:gd name="T81" fmla="*/ 2147483647 h 502"/>
                <a:gd name="T82" fmla="*/ 2147483647 w 434"/>
                <a:gd name="T83" fmla="*/ 2147483647 h 502"/>
                <a:gd name="T84" fmla="*/ 2147483647 w 434"/>
                <a:gd name="T85" fmla="*/ 2147483647 h 502"/>
                <a:gd name="T86" fmla="*/ 2147483647 w 434"/>
                <a:gd name="T87" fmla="*/ 0 h 502"/>
                <a:gd name="T88" fmla="*/ 2147483647 w 434"/>
                <a:gd name="T89" fmla="*/ 2147483647 h 502"/>
                <a:gd name="T90" fmla="*/ 2147483647 w 434"/>
                <a:gd name="T91" fmla="*/ 2147483647 h 502"/>
                <a:gd name="T92" fmla="*/ 2147483647 w 434"/>
                <a:gd name="T93" fmla="*/ 2147483647 h 502"/>
                <a:gd name="T94" fmla="*/ 2147483647 w 434"/>
                <a:gd name="T95" fmla="*/ 2147483647 h 502"/>
                <a:gd name="T96" fmla="*/ 2147483647 w 434"/>
                <a:gd name="T97" fmla="*/ 2147483647 h 502"/>
                <a:gd name="T98" fmla="*/ 2147483647 w 434"/>
                <a:gd name="T99" fmla="*/ 2147483647 h 502"/>
                <a:gd name="T100" fmla="*/ 2147483647 w 434"/>
                <a:gd name="T101" fmla="*/ 2147483647 h 502"/>
                <a:gd name="T102" fmla="*/ 2147483647 w 434"/>
                <a:gd name="T103" fmla="*/ 2147483647 h 502"/>
                <a:gd name="T104" fmla="*/ 2147483647 w 434"/>
                <a:gd name="T105" fmla="*/ 2147483647 h 502"/>
                <a:gd name="T106" fmla="*/ 2147483647 w 434"/>
                <a:gd name="T107" fmla="*/ 2147483647 h 502"/>
                <a:gd name="T108" fmla="*/ 2147483647 w 434"/>
                <a:gd name="T109" fmla="*/ 2147483647 h 502"/>
                <a:gd name="T110" fmla="*/ 2147483647 w 434"/>
                <a:gd name="T111" fmla="*/ 2147483647 h 502"/>
                <a:gd name="T112" fmla="*/ 2147483647 w 434"/>
                <a:gd name="T113" fmla="*/ 2147483647 h 502"/>
                <a:gd name="T114" fmla="*/ 2147483647 w 434"/>
                <a:gd name="T115" fmla="*/ 2147483647 h 502"/>
                <a:gd name="T116" fmla="*/ 2147483647 w 434"/>
                <a:gd name="T117" fmla="*/ 2147483647 h 5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34" h="502">
                  <a:moveTo>
                    <a:pt x="434" y="132"/>
                  </a:moveTo>
                  <a:lnTo>
                    <a:pt x="434" y="140"/>
                  </a:lnTo>
                  <a:lnTo>
                    <a:pt x="432" y="146"/>
                  </a:lnTo>
                  <a:lnTo>
                    <a:pt x="434" y="152"/>
                  </a:lnTo>
                  <a:lnTo>
                    <a:pt x="428" y="152"/>
                  </a:lnTo>
                  <a:lnTo>
                    <a:pt x="422" y="154"/>
                  </a:lnTo>
                  <a:lnTo>
                    <a:pt x="414" y="160"/>
                  </a:lnTo>
                  <a:lnTo>
                    <a:pt x="408" y="166"/>
                  </a:lnTo>
                  <a:lnTo>
                    <a:pt x="406" y="168"/>
                  </a:lnTo>
                  <a:lnTo>
                    <a:pt x="408" y="172"/>
                  </a:lnTo>
                  <a:lnTo>
                    <a:pt x="410" y="174"/>
                  </a:lnTo>
                  <a:lnTo>
                    <a:pt x="404" y="192"/>
                  </a:lnTo>
                  <a:lnTo>
                    <a:pt x="404" y="194"/>
                  </a:lnTo>
                  <a:lnTo>
                    <a:pt x="406" y="196"/>
                  </a:lnTo>
                  <a:lnTo>
                    <a:pt x="408" y="196"/>
                  </a:lnTo>
                  <a:lnTo>
                    <a:pt x="406" y="202"/>
                  </a:lnTo>
                  <a:lnTo>
                    <a:pt x="404" y="206"/>
                  </a:lnTo>
                  <a:lnTo>
                    <a:pt x="398" y="216"/>
                  </a:lnTo>
                  <a:lnTo>
                    <a:pt x="396" y="216"/>
                  </a:lnTo>
                  <a:lnTo>
                    <a:pt x="394" y="214"/>
                  </a:lnTo>
                  <a:lnTo>
                    <a:pt x="390" y="218"/>
                  </a:lnTo>
                  <a:lnTo>
                    <a:pt x="388" y="218"/>
                  </a:lnTo>
                  <a:lnTo>
                    <a:pt x="390" y="222"/>
                  </a:lnTo>
                  <a:lnTo>
                    <a:pt x="390" y="226"/>
                  </a:lnTo>
                  <a:lnTo>
                    <a:pt x="388" y="250"/>
                  </a:lnTo>
                  <a:lnTo>
                    <a:pt x="384" y="250"/>
                  </a:lnTo>
                  <a:lnTo>
                    <a:pt x="382" y="248"/>
                  </a:lnTo>
                  <a:lnTo>
                    <a:pt x="380" y="246"/>
                  </a:lnTo>
                  <a:lnTo>
                    <a:pt x="378" y="236"/>
                  </a:lnTo>
                  <a:lnTo>
                    <a:pt x="374" y="226"/>
                  </a:lnTo>
                  <a:lnTo>
                    <a:pt x="370" y="220"/>
                  </a:lnTo>
                  <a:lnTo>
                    <a:pt x="368" y="222"/>
                  </a:lnTo>
                  <a:lnTo>
                    <a:pt x="368" y="226"/>
                  </a:lnTo>
                  <a:lnTo>
                    <a:pt x="366" y="230"/>
                  </a:lnTo>
                  <a:lnTo>
                    <a:pt x="362" y="232"/>
                  </a:lnTo>
                  <a:lnTo>
                    <a:pt x="360" y="230"/>
                  </a:lnTo>
                  <a:lnTo>
                    <a:pt x="356" y="226"/>
                  </a:lnTo>
                  <a:lnTo>
                    <a:pt x="352" y="220"/>
                  </a:lnTo>
                  <a:lnTo>
                    <a:pt x="370" y="200"/>
                  </a:lnTo>
                  <a:lnTo>
                    <a:pt x="370" y="196"/>
                  </a:lnTo>
                  <a:lnTo>
                    <a:pt x="346" y="196"/>
                  </a:lnTo>
                  <a:lnTo>
                    <a:pt x="338" y="196"/>
                  </a:lnTo>
                  <a:lnTo>
                    <a:pt x="334" y="196"/>
                  </a:lnTo>
                  <a:lnTo>
                    <a:pt x="330" y="194"/>
                  </a:lnTo>
                  <a:lnTo>
                    <a:pt x="328" y="192"/>
                  </a:lnTo>
                  <a:lnTo>
                    <a:pt x="328" y="190"/>
                  </a:lnTo>
                  <a:lnTo>
                    <a:pt x="328" y="186"/>
                  </a:lnTo>
                  <a:lnTo>
                    <a:pt x="328" y="182"/>
                  </a:lnTo>
                  <a:lnTo>
                    <a:pt x="324" y="180"/>
                  </a:lnTo>
                  <a:lnTo>
                    <a:pt x="320" y="176"/>
                  </a:lnTo>
                  <a:lnTo>
                    <a:pt x="306" y="170"/>
                  </a:lnTo>
                  <a:lnTo>
                    <a:pt x="302" y="172"/>
                  </a:lnTo>
                  <a:lnTo>
                    <a:pt x="300" y="174"/>
                  </a:lnTo>
                  <a:lnTo>
                    <a:pt x="300" y="176"/>
                  </a:lnTo>
                  <a:lnTo>
                    <a:pt x="302" y="180"/>
                  </a:lnTo>
                  <a:lnTo>
                    <a:pt x="306" y="184"/>
                  </a:lnTo>
                  <a:lnTo>
                    <a:pt x="310" y="188"/>
                  </a:lnTo>
                  <a:lnTo>
                    <a:pt x="312" y="192"/>
                  </a:lnTo>
                  <a:lnTo>
                    <a:pt x="310" y="196"/>
                  </a:lnTo>
                  <a:lnTo>
                    <a:pt x="308" y="196"/>
                  </a:lnTo>
                  <a:lnTo>
                    <a:pt x="306" y="198"/>
                  </a:lnTo>
                  <a:lnTo>
                    <a:pt x="306" y="200"/>
                  </a:lnTo>
                  <a:lnTo>
                    <a:pt x="308" y="204"/>
                  </a:lnTo>
                  <a:lnTo>
                    <a:pt x="310" y="206"/>
                  </a:lnTo>
                  <a:lnTo>
                    <a:pt x="316" y="210"/>
                  </a:lnTo>
                  <a:lnTo>
                    <a:pt x="314" y="220"/>
                  </a:lnTo>
                  <a:lnTo>
                    <a:pt x="314" y="222"/>
                  </a:lnTo>
                  <a:lnTo>
                    <a:pt x="318" y="224"/>
                  </a:lnTo>
                  <a:lnTo>
                    <a:pt x="320" y="228"/>
                  </a:lnTo>
                  <a:lnTo>
                    <a:pt x="322" y="232"/>
                  </a:lnTo>
                  <a:lnTo>
                    <a:pt x="322" y="240"/>
                  </a:lnTo>
                  <a:lnTo>
                    <a:pt x="324" y="246"/>
                  </a:lnTo>
                  <a:lnTo>
                    <a:pt x="326" y="256"/>
                  </a:lnTo>
                  <a:lnTo>
                    <a:pt x="318" y="256"/>
                  </a:lnTo>
                  <a:lnTo>
                    <a:pt x="310" y="256"/>
                  </a:lnTo>
                  <a:lnTo>
                    <a:pt x="312" y="256"/>
                  </a:lnTo>
                  <a:lnTo>
                    <a:pt x="302" y="260"/>
                  </a:lnTo>
                  <a:lnTo>
                    <a:pt x="298" y="266"/>
                  </a:lnTo>
                  <a:lnTo>
                    <a:pt x="296" y="282"/>
                  </a:lnTo>
                  <a:lnTo>
                    <a:pt x="292" y="288"/>
                  </a:lnTo>
                  <a:lnTo>
                    <a:pt x="286" y="290"/>
                  </a:lnTo>
                  <a:lnTo>
                    <a:pt x="280" y="292"/>
                  </a:lnTo>
                  <a:lnTo>
                    <a:pt x="272" y="296"/>
                  </a:lnTo>
                  <a:lnTo>
                    <a:pt x="270" y="300"/>
                  </a:lnTo>
                  <a:lnTo>
                    <a:pt x="266" y="306"/>
                  </a:lnTo>
                  <a:lnTo>
                    <a:pt x="260" y="318"/>
                  </a:lnTo>
                  <a:lnTo>
                    <a:pt x="246" y="334"/>
                  </a:lnTo>
                  <a:lnTo>
                    <a:pt x="232" y="352"/>
                  </a:lnTo>
                  <a:lnTo>
                    <a:pt x="226" y="358"/>
                  </a:lnTo>
                  <a:lnTo>
                    <a:pt x="222" y="360"/>
                  </a:lnTo>
                  <a:lnTo>
                    <a:pt x="212" y="364"/>
                  </a:lnTo>
                  <a:lnTo>
                    <a:pt x="206" y="366"/>
                  </a:lnTo>
                  <a:lnTo>
                    <a:pt x="202" y="370"/>
                  </a:lnTo>
                  <a:lnTo>
                    <a:pt x="200" y="376"/>
                  </a:lnTo>
                  <a:lnTo>
                    <a:pt x="198" y="382"/>
                  </a:lnTo>
                  <a:lnTo>
                    <a:pt x="200" y="388"/>
                  </a:lnTo>
                  <a:lnTo>
                    <a:pt x="202" y="398"/>
                  </a:lnTo>
                  <a:lnTo>
                    <a:pt x="206" y="406"/>
                  </a:lnTo>
                  <a:lnTo>
                    <a:pt x="208" y="416"/>
                  </a:lnTo>
                  <a:lnTo>
                    <a:pt x="206" y="426"/>
                  </a:lnTo>
                  <a:lnTo>
                    <a:pt x="204" y="432"/>
                  </a:lnTo>
                  <a:lnTo>
                    <a:pt x="202" y="436"/>
                  </a:lnTo>
                  <a:lnTo>
                    <a:pt x="202" y="442"/>
                  </a:lnTo>
                  <a:lnTo>
                    <a:pt x="202" y="446"/>
                  </a:lnTo>
                  <a:lnTo>
                    <a:pt x="204" y="450"/>
                  </a:lnTo>
                  <a:lnTo>
                    <a:pt x="206" y="452"/>
                  </a:lnTo>
                  <a:lnTo>
                    <a:pt x="206" y="456"/>
                  </a:lnTo>
                  <a:lnTo>
                    <a:pt x="204" y="464"/>
                  </a:lnTo>
                  <a:lnTo>
                    <a:pt x="198" y="468"/>
                  </a:lnTo>
                  <a:lnTo>
                    <a:pt x="194" y="472"/>
                  </a:lnTo>
                  <a:lnTo>
                    <a:pt x="192" y="478"/>
                  </a:lnTo>
                  <a:lnTo>
                    <a:pt x="194" y="484"/>
                  </a:lnTo>
                  <a:lnTo>
                    <a:pt x="196" y="486"/>
                  </a:lnTo>
                  <a:lnTo>
                    <a:pt x="188" y="488"/>
                  </a:lnTo>
                  <a:lnTo>
                    <a:pt x="186" y="490"/>
                  </a:lnTo>
                  <a:lnTo>
                    <a:pt x="184" y="492"/>
                  </a:lnTo>
                  <a:lnTo>
                    <a:pt x="182" y="496"/>
                  </a:lnTo>
                  <a:lnTo>
                    <a:pt x="178" y="500"/>
                  </a:lnTo>
                  <a:lnTo>
                    <a:pt x="174" y="502"/>
                  </a:lnTo>
                  <a:lnTo>
                    <a:pt x="170" y="502"/>
                  </a:lnTo>
                  <a:lnTo>
                    <a:pt x="164" y="500"/>
                  </a:lnTo>
                  <a:lnTo>
                    <a:pt x="160" y="496"/>
                  </a:lnTo>
                  <a:lnTo>
                    <a:pt x="154" y="490"/>
                  </a:lnTo>
                  <a:lnTo>
                    <a:pt x="150" y="482"/>
                  </a:lnTo>
                  <a:lnTo>
                    <a:pt x="142" y="466"/>
                  </a:lnTo>
                  <a:lnTo>
                    <a:pt x="138" y="450"/>
                  </a:lnTo>
                  <a:lnTo>
                    <a:pt x="134" y="438"/>
                  </a:lnTo>
                  <a:lnTo>
                    <a:pt x="126" y="420"/>
                  </a:lnTo>
                  <a:lnTo>
                    <a:pt x="118" y="404"/>
                  </a:lnTo>
                  <a:lnTo>
                    <a:pt x="110" y="388"/>
                  </a:lnTo>
                  <a:lnTo>
                    <a:pt x="100" y="360"/>
                  </a:lnTo>
                  <a:lnTo>
                    <a:pt x="86" y="332"/>
                  </a:lnTo>
                  <a:lnTo>
                    <a:pt x="82" y="316"/>
                  </a:lnTo>
                  <a:lnTo>
                    <a:pt x="78" y="302"/>
                  </a:lnTo>
                  <a:lnTo>
                    <a:pt x="76" y="284"/>
                  </a:lnTo>
                  <a:lnTo>
                    <a:pt x="76" y="268"/>
                  </a:lnTo>
                  <a:lnTo>
                    <a:pt x="74" y="260"/>
                  </a:lnTo>
                  <a:lnTo>
                    <a:pt x="72" y="256"/>
                  </a:lnTo>
                  <a:lnTo>
                    <a:pt x="68" y="248"/>
                  </a:lnTo>
                  <a:lnTo>
                    <a:pt x="66" y="258"/>
                  </a:lnTo>
                  <a:lnTo>
                    <a:pt x="62" y="268"/>
                  </a:lnTo>
                  <a:lnTo>
                    <a:pt x="58" y="276"/>
                  </a:lnTo>
                  <a:lnTo>
                    <a:pt x="54" y="278"/>
                  </a:lnTo>
                  <a:lnTo>
                    <a:pt x="50" y="278"/>
                  </a:lnTo>
                  <a:lnTo>
                    <a:pt x="44" y="276"/>
                  </a:lnTo>
                  <a:lnTo>
                    <a:pt x="38" y="274"/>
                  </a:lnTo>
                  <a:lnTo>
                    <a:pt x="28" y="266"/>
                  </a:lnTo>
                  <a:lnTo>
                    <a:pt x="20" y="256"/>
                  </a:lnTo>
                  <a:lnTo>
                    <a:pt x="14" y="248"/>
                  </a:lnTo>
                  <a:lnTo>
                    <a:pt x="20" y="246"/>
                  </a:lnTo>
                  <a:lnTo>
                    <a:pt x="24" y="244"/>
                  </a:lnTo>
                  <a:lnTo>
                    <a:pt x="30" y="240"/>
                  </a:lnTo>
                  <a:lnTo>
                    <a:pt x="32" y="234"/>
                  </a:lnTo>
                  <a:lnTo>
                    <a:pt x="24" y="238"/>
                  </a:lnTo>
                  <a:lnTo>
                    <a:pt x="24" y="240"/>
                  </a:lnTo>
                  <a:lnTo>
                    <a:pt x="20" y="242"/>
                  </a:lnTo>
                  <a:lnTo>
                    <a:pt x="14" y="238"/>
                  </a:lnTo>
                  <a:lnTo>
                    <a:pt x="8" y="232"/>
                  </a:lnTo>
                  <a:lnTo>
                    <a:pt x="2" y="224"/>
                  </a:lnTo>
                  <a:lnTo>
                    <a:pt x="0" y="220"/>
                  </a:lnTo>
                  <a:lnTo>
                    <a:pt x="0" y="214"/>
                  </a:lnTo>
                  <a:lnTo>
                    <a:pt x="2" y="212"/>
                  </a:lnTo>
                  <a:lnTo>
                    <a:pt x="4" y="210"/>
                  </a:lnTo>
                  <a:lnTo>
                    <a:pt x="8" y="210"/>
                  </a:lnTo>
                  <a:lnTo>
                    <a:pt x="12" y="210"/>
                  </a:lnTo>
                  <a:lnTo>
                    <a:pt x="16" y="212"/>
                  </a:lnTo>
                  <a:lnTo>
                    <a:pt x="20" y="214"/>
                  </a:lnTo>
                  <a:lnTo>
                    <a:pt x="30" y="212"/>
                  </a:lnTo>
                  <a:lnTo>
                    <a:pt x="36" y="208"/>
                  </a:lnTo>
                  <a:lnTo>
                    <a:pt x="38" y="204"/>
                  </a:lnTo>
                  <a:lnTo>
                    <a:pt x="36" y="196"/>
                  </a:lnTo>
                  <a:lnTo>
                    <a:pt x="32" y="192"/>
                  </a:lnTo>
                  <a:lnTo>
                    <a:pt x="24" y="184"/>
                  </a:lnTo>
                  <a:lnTo>
                    <a:pt x="22" y="182"/>
                  </a:lnTo>
                  <a:lnTo>
                    <a:pt x="20" y="178"/>
                  </a:lnTo>
                  <a:lnTo>
                    <a:pt x="20" y="170"/>
                  </a:lnTo>
                  <a:lnTo>
                    <a:pt x="18" y="168"/>
                  </a:lnTo>
                  <a:lnTo>
                    <a:pt x="14" y="168"/>
                  </a:lnTo>
                  <a:lnTo>
                    <a:pt x="10" y="164"/>
                  </a:lnTo>
                  <a:lnTo>
                    <a:pt x="8" y="160"/>
                  </a:lnTo>
                  <a:lnTo>
                    <a:pt x="10" y="156"/>
                  </a:lnTo>
                  <a:lnTo>
                    <a:pt x="14" y="150"/>
                  </a:lnTo>
                  <a:lnTo>
                    <a:pt x="18" y="144"/>
                  </a:lnTo>
                  <a:lnTo>
                    <a:pt x="22" y="142"/>
                  </a:lnTo>
                  <a:lnTo>
                    <a:pt x="26" y="144"/>
                  </a:lnTo>
                  <a:lnTo>
                    <a:pt x="30" y="146"/>
                  </a:lnTo>
                  <a:lnTo>
                    <a:pt x="34" y="146"/>
                  </a:lnTo>
                  <a:lnTo>
                    <a:pt x="38" y="142"/>
                  </a:lnTo>
                  <a:lnTo>
                    <a:pt x="44" y="136"/>
                  </a:lnTo>
                  <a:lnTo>
                    <a:pt x="52" y="124"/>
                  </a:lnTo>
                  <a:lnTo>
                    <a:pt x="56" y="118"/>
                  </a:lnTo>
                  <a:lnTo>
                    <a:pt x="58" y="110"/>
                  </a:lnTo>
                  <a:lnTo>
                    <a:pt x="62" y="104"/>
                  </a:lnTo>
                  <a:lnTo>
                    <a:pt x="66" y="98"/>
                  </a:lnTo>
                  <a:lnTo>
                    <a:pt x="68" y="92"/>
                  </a:lnTo>
                  <a:lnTo>
                    <a:pt x="72" y="88"/>
                  </a:lnTo>
                  <a:lnTo>
                    <a:pt x="72" y="74"/>
                  </a:lnTo>
                  <a:lnTo>
                    <a:pt x="74" y="70"/>
                  </a:lnTo>
                  <a:lnTo>
                    <a:pt x="78" y="68"/>
                  </a:lnTo>
                  <a:lnTo>
                    <a:pt x="78" y="66"/>
                  </a:lnTo>
                  <a:lnTo>
                    <a:pt x="80" y="62"/>
                  </a:lnTo>
                  <a:lnTo>
                    <a:pt x="72" y="58"/>
                  </a:lnTo>
                  <a:lnTo>
                    <a:pt x="62" y="50"/>
                  </a:lnTo>
                  <a:lnTo>
                    <a:pt x="54" y="38"/>
                  </a:lnTo>
                  <a:lnTo>
                    <a:pt x="52" y="34"/>
                  </a:lnTo>
                  <a:lnTo>
                    <a:pt x="52" y="30"/>
                  </a:lnTo>
                  <a:lnTo>
                    <a:pt x="50" y="28"/>
                  </a:lnTo>
                  <a:lnTo>
                    <a:pt x="54" y="22"/>
                  </a:lnTo>
                  <a:lnTo>
                    <a:pt x="58" y="18"/>
                  </a:lnTo>
                  <a:lnTo>
                    <a:pt x="62" y="20"/>
                  </a:lnTo>
                  <a:lnTo>
                    <a:pt x="66" y="22"/>
                  </a:lnTo>
                  <a:lnTo>
                    <a:pt x="68" y="22"/>
                  </a:lnTo>
                  <a:lnTo>
                    <a:pt x="72" y="24"/>
                  </a:lnTo>
                  <a:lnTo>
                    <a:pt x="80" y="22"/>
                  </a:lnTo>
                  <a:lnTo>
                    <a:pt x="88" y="18"/>
                  </a:lnTo>
                  <a:lnTo>
                    <a:pt x="98" y="10"/>
                  </a:lnTo>
                  <a:lnTo>
                    <a:pt x="108" y="4"/>
                  </a:lnTo>
                  <a:lnTo>
                    <a:pt x="114" y="0"/>
                  </a:lnTo>
                  <a:lnTo>
                    <a:pt x="120" y="0"/>
                  </a:lnTo>
                  <a:lnTo>
                    <a:pt x="128" y="0"/>
                  </a:lnTo>
                  <a:lnTo>
                    <a:pt x="134" y="4"/>
                  </a:lnTo>
                  <a:lnTo>
                    <a:pt x="136" y="4"/>
                  </a:lnTo>
                  <a:lnTo>
                    <a:pt x="142" y="6"/>
                  </a:lnTo>
                  <a:lnTo>
                    <a:pt x="142" y="12"/>
                  </a:lnTo>
                  <a:lnTo>
                    <a:pt x="140" y="16"/>
                  </a:lnTo>
                  <a:lnTo>
                    <a:pt x="134" y="24"/>
                  </a:lnTo>
                  <a:lnTo>
                    <a:pt x="132" y="32"/>
                  </a:lnTo>
                  <a:lnTo>
                    <a:pt x="130" y="38"/>
                  </a:lnTo>
                  <a:lnTo>
                    <a:pt x="132" y="42"/>
                  </a:lnTo>
                  <a:lnTo>
                    <a:pt x="134" y="48"/>
                  </a:lnTo>
                  <a:lnTo>
                    <a:pt x="142" y="56"/>
                  </a:lnTo>
                  <a:lnTo>
                    <a:pt x="140" y="58"/>
                  </a:lnTo>
                  <a:lnTo>
                    <a:pt x="138" y="58"/>
                  </a:lnTo>
                  <a:lnTo>
                    <a:pt x="132" y="60"/>
                  </a:lnTo>
                  <a:lnTo>
                    <a:pt x="134" y="68"/>
                  </a:lnTo>
                  <a:lnTo>
                    <a:pt x="134" y="72"/>
                  </a:lnTo>
                  <a:lnTo>
                    <a:pt x="136" y="76"/>
                  </a:lnTo>
                  <a:lnTo>
                    <a:pt x="138" y="80"/>
                  </a:lnTo>
                  <a:lnTo>
                    <a:pt x="146" y="84"/>
                  </a:lnTo>
                  <a:lnTo>
                    <a:pt x="156" y="88"/>
                  </a:lnTo>
                  <a:lnTo>
                    <a:pt x="164" y="96"/>
                  </a:lnTo>
                  <a:lnTo>
                    <a:pt x="172" y="104"/>
                  </a:lnTo>
                  <a:lnTo>
                    <a:pt x="168" y="112"/>
                  </a:lnTo>
                  <a:lnTo>
                    <a:pt x="166" y="122"/>
                  </a:lnTo>
                  <a:lnTo>
                    <a:pt x="168" y="126"/>
                  </a:lnTo>
                  <a:lnTo>
                    <a:pt x="170" y="128"/>
                  </a:lnTo>
                  <a:lnTo>
                    <a:pt x="176" y="132"/>
                  </a:lnTo>
                  <a:lnTo>
                    <a:pt x="198" y="142"/>
                  </a:lnTo>
                  <a:lnTo>
                    <a:pt x="210" y="150"/>
                  </a:lnTo>
                  <a:lnTo>
                    <a:pt x="220" y="154"/>
                  </a:lnTo>
                  <a:lnTo>
                    <a:pt x="230" y="150"/>
                  </a:lnTo>
                  <a:lnTo>
                    <a:pt x="234" y="152"/>
                  </a:lnTo>
                  <a:lnTo>
                    <a:pt x="238" y="152"/>
                  </a:lnTo>
                  <a:lnTo>
                    <a:pt x="244" y="158"/>
                  </a:lnTo>
                  <a:lnTo>
                    <a:pt x="248" y="164"/>
                  </a:lnTo>
                  <a:lnTo>
                    <a:pt x="264" y="168"/>
                  </a:lnTo>
                  <a:lnTo>
                    <a:pt x="278" y="170"/>
                  </a:lnTo>
                  <a:lnTo>
                    <a:pt x="288" y="170"/>
                  </a:lnTo>
                  <a:lnTo>
                    <a:pt x="296" y="170"/>
                  </a:lnTo>
                  <a:lnTo>
                    <a:pt x="298" y="168"/>
                  </a:lnTo>
                  <a:lnTo>
                    <a:pt x="298" y="166"/>
                  </a:lnTo>
                  <a:lnTo>
                    <a:pt x="298" y="162"/>
                  </a:lnTo>
                  <a:lnTo>
                    <a:pt x="296" y="158"/>
                  </a:lnTo>
                  <a:lnTo>
                    <a:pt x="294" y="154"/>
                  </a:lnTo>
                  <a:lnTo>
                    <a:pt x="294" y="148"/>
                  </a:lnTo>
                  <a:lnTo>
                    <a:pt x="294" y="144"/>
                  </a:lnTo>
                  <a:lnTo>
                    <a:pt x="298" y="142"/>
                  </a:lnTo>
                  <a:lnTo>
                    <a:pt x="304" y="140"/>
                  </a:lnTo>
                  <a:lnTo>
                    <a:pt x="306" y="148"/>
                  </a:lnTo>
                  <a:lnTo>
                    <a:pt x="308" y="158"/>
                  </a:lnTo>
                  <a:lnTo>
                    <a:pt x="314" y="164"/>
                  </a:lnTo>
                  <a:lnTo>
                    <a:pt x="318" y="166"/>
                  </a:lnTo>
                  <a:lnTo>
                    <a:pt x="322" y="166"/>
                  </a:lnTo>
                  <a:lnTo>
                    <a:pt x="342" y="166"/>
                  </a:lnTo>
                  <a:lnTo>
                    <a:pt x="348" y="166"/>
                  </a:lnTo>
                  <a:lnTo>
                    <a:pt x="352" y="164"/>
                  </a:lnTo>
                  <a:lnTo>
                    <a:pt x="354" y="162"/>
                  </a:lnTo>
                  <a:lnTo>
                    <a:pt x="358" y="158"/>
                  </a:lnTo>
                  <a:lnTo>
                    <a:pt x="360" y="150"/>
                  </a:lnTo>
                  <a:lnTo>
                    <a:pt x="364" y="140"/>
                  </a:lnTo>
                  <a:lnTo>
                    <a:pt x="368" y="134"/>
                  </a:lnTo>
                  <a:lnTo>
                    <a:pt x="376" y="126"/>
                  </a:lnTo>
                  <a:lnTo>
                    <a:pt x="382" y="122"/>
                  </a:lnTo>
                  <a:lnTo>
                    <a:pt x="392" y="118"/>
                  </a:lnTo>
                  <a:lnTo>
                    <a:pt x="394" y="120"/>
                  </a:lnTo>
                  <a:lnTo>
                    <a:pt x="396" y="120"/>
                  </a:lnTo>
                  <a:lnTo>
                    <a:pt x="400" y="122"/>
                  </a:lnTo>
                  <a:lnTo>
                    <a:pt x="402" y="120"/>
                  </a:lnTo>
                  <a:lnTo>
                    <a:pt x="406" y="118"/>
                  </a:lnTo>
                  <a:lnTo>
                    <a:pt x="406" y="116"/>
                  </a:lnTo>
                  <a:lnTo>
                    <a:pt x="412" y="116"/>
                  </a:lnTo>
                  <a:lnTo>
                    <a:pt x="420" y="124"/>
                  </a:lnTo>
                  <a:lnTo>
                    <a:pt x="420" y="128"/>
                  </a:lnTo>
                  <a:lnTo>
                    <a:pt x="420" y="130"/>
                  </a:lnTo>
                  <a:lnTo>
                    <a:pt x="424" y="134"/>
                  </a:lnTo>
                  <a:lnTo>
                    <a:pt x="430" y="136"/>
                  </a:lnTo>
                  <a:lnTo>
                    <a:pt x="434" y="136"/>
                  </a:lnTo>
                  <a:lnTo>
                    <a:pt x="434" y="13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 name="Freeform 18"/>
            <p:cNvSpPr>
              <a:spLocks/>
            </p:cNvSpPr>
            <p:nvPr/>
          </p:nvSpPr>
          <p:spPr bwMode="auto">
            <a:xfrm>
              <a:off x="7413029" y="2569134"/>
              <a:ext cx="56549" cy="31667"/>
            </a:xfrm>
            <a:custGeom>
              <a:avLst/>
              <a:gdLst>
                <a:gd name="T0" fmla="*/ 2147483647 w 50"/>
                <a:gd name="T1" fmla="*/ 2147483647 h 28"/>
                <a:gd name="T2" fmla="*/ 2147483647 w 50"/>
                <a:gd name="T3" fmla="*/ 2147483647 h 28"/>
                <a:gd name="T4" fmla="*/ 2147483647 w 50"/>
                <a:gd name="T5" fmla="*/ 2147483647 h 28"/>
                <a:gd name="T6" fmla="*/ 2147483647 w 50"/>
                <a:gd name="T7" fmla="*/ 2147483647 h 28"/>
                <a:gd name="T8" fmla="*/ 2147483647 w 50"/>
                <a:gd name="T9" fmla="*/ 0 h 28"/>
                <a:gd name="T10" fmla="*/ 2147483647 w 50"/>
                <a:gd name="T11" fmla="*/ 2147483647 h 28"/>
                <a:gd name="T12" fmla="*/ 2147483647 w 50"/>
                <a:gd name="T13" fmla="*/ 2147483647 h 28"/>
                <a:gd name="T14" fmla="*/ 2147483647 w 50"/>
                <a:gd name="T15" fmla="*/ 2147483647 h 28"/>
                <a:gd name="T16" fmla="*/ 0 w 50"/>
                <a:gd name="T17" fmla="*/ 2147483647 h 28"/>
                <a:gd name="T18" fmla="*/ 2147483647 w 50"/>
                <a:gd name="T19" fmla="*/ 2147483647 h 28"/>
                <a:gd name="T20" fmla="*/ 2147483647 w 50"/>
                <a:gd name="T21" fmla="*/ 2147483647 h 28"/>
                <a:gd name="T22" fmla="*/ 2147483647 w 50"/>
                <a:gd name="T23" fmla="*/ 2147483647 h 28"/>
                <a:gd name="T24" fmla="*/ 2147483647 w 50"/>
                <a:gd name="T25" fmla="*/ 2147483647 h 28"/>
                <a:gd name="T26" fmla="*/ 2147483647 w 50"/>
                <a:gd name="T27" fmla="*/ 2147483647 h 28"/>
                <a:gd name="T28" fmla="*/ 2147483647 w 50"/>
                <a:gd name="T29" fmla="*/ 2147483647 h 28"/>
                <a:gd name="T30" fmla="*/ 2147483647 w 50"/>
                <a:gd name="T31" fmla="*/ 2147483647 h 28"/>
                <a:gd name="T32" fmla="*/ 2147483647 w 50"/>
                <a:gd name="T33" fmla="*/ 2147483647 h 28"/>
                <a:gd name="T34" fmla="*/ 2147483647 w 50"/>
                <a:gd name="T35" fmla="*/ 2147483647 h 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0" h="28">
                  <a:moveTo>
                    <a:pt x="50" y="20"/>
                  </a:moveTo>
                  <a:lnTo>
                    <a:pt x="46" y="14"/>
                  </a:lnTo>
                  <a:lnTo>
                    <a:pt x="36" y="6"/>
                  </a:lnTo>
                  <a:lnTo>
                    <a:pt x="26" y="2"/>
                  </a:lnTo>
                  <a:lnTo>
                    <a:pt x="16" y="0"/>
                  </a:lnTo>
                  <a:lnTo>
                    <a:pt x="12" y="2"/>
                  </a:lnTo>
                  <a:lnTo>
                    <a:pt x="8" y="4"/>
                  </a:lnTo>
                  <a:lnTo>
                    <a:pt x="4" y="10"/>
                  </a:lnTo>
                  <a:lnTo>
                    <a:pt x="0" y="14"/>
                  </a:lnTo>
                  <a:lnTo>
                    <a:pt x="2" y="18"/>
                  </a:lnTo>
                  <a:lnTo>
                    <a:pt x="2" y="20"/>
                  </a:lnTo>
                  <a:lnTo>
                    <a:pt x="10" y="28"/>
                  </a:lnTo>
                  <a:lnTo>
                    <a:pt x="16" y="28"/>
                  </a:lnTo>
                  <a:lnTo>
                    <a:pt x="36" y="28"/>
                  </a:lnTo>
                  <a:lnTo>
                    <a:pt x="42" y="28"/>
                  </a:lnTo>
                  <a:lnTo>
                    <a:pt x="46" y="26"/>
                  </a:lnTo>
                  <a:lnTo>
                    <a:pt x="50" y="22"/>
                  </a:lnTo>
                  <a:lnTo>
                    <a:pt x="50" y="2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 name="Freeform 19"/>
            <p:cNvSpPr>
              <a:spLocks/>
            </p:cNvSpPr>
            <p:nvPr/>
          </p:nvSpPr>
          <p:spPr bwMode="auto">
            <a:xfrm>
              <a:off x="7254693" y="2526157"/>
              <a:ext cx="149289" cy="79167"/>
            </a:xfrm>
            <a:custGeom>
              <a:avLst/>
              <a:gdLst>
                <a:gd name="T0" fmla="*/ 2147483647 w 132"/>
                <a:gd name="T1" fmla="*/ 2147483647 h 70"/>
                <a:gd name="T2" fmla="*/ 2147483647 w 132"/>
                <a:gd name="T3" fmla="*/ 2147483647 h 70"/>
                <a:gd name="T4" fmla="*/ 2147483647 w 132"/>
                <a:gd name="T5" fmla="*/ 2147483647 h 70"/>
                <a:gd name="T6" fmla="*/ 2147483647 w 132"/>
                <a:gd name="T7" fmla="*/ 2147483647 h 70"/>
                <a:gd name="T8" fmla="*/ 2147483647 w 132"/>
                <a:gd name="T9" fmla="*/ 2147483647 h 70"/>
                <a:gd name="T10" fmla="*/ 2147483647 w 132"/>
                <a:gd name="T11" fmla="*/ 2147483647 h 70"/>
                <a:gd name="T12" fmla="*/ 2147483647 w 132"/>
                <a:gd name="T13" fmla="*/ 2147483647 h 70"/>
                <a:gd name="T14" fmla="*/ 2147483647 w 132"/>
                <a:gd name="T15" fmla="*/ 2147483647 h 70"/>
                <a:gd name="T16" fmla="*/ 2147483647 w 132"/>
                <a:gd name="T17" fmla="*/ 2147483647 h 70"/>
                <a:gd name="T18" fmla="*/ 2147483647 w 132"/>
                <a:gd name="T19" fmla="*/ 2147483647 h 70"/>
                <a:gd name="T20" fmla="*/ 2147483647 w 132"/>
                <a:gd name="T21" fmla="*/ 2147483647 h 70"/>
                <a:gd name="T22" fmla="*/ 2147483647 w 132"/>
                <a:gd name="T23" fmla="*/ 2147483647 h 70"/>
                <a:gd name="T24" fmla="*/ 2147483647 w 132"/>
                <a:gd name="T25" fmla="*/ 2147483647 h 70"/>
                <a:gd name="T26" fmla="*/ 2147483647 w 132"/>
                <a:gd name="T27" fmla="*/ 2147483647 h 70"/>
                <a:gd name="T28" fmla="*/ 2147483647 w 132"/>
                <a:gd name="T29" fmla="*/ 2147483647 h 70"/>
                <a:gd name="T30" fmla="*/ 2147483647 w 132"/>
                <a:gd name="T31" fmla="*/ 0 h 70"/>
                <a:gd name="T32" fmla="*/ 2147483647 w 132"/>
                <a:gd name="T33" fmla="*/ 0 h 70"/>
                <a:gd name="T34" fmla="*/ 2147483647 w 132"/>
                <a:gd name="T35" fmla="*/ 2147483647 h 70"/>
                <a:gd name="T36" fmla="*/ 2147483647 w 132"/>
                <a:gd name="T37" fmla="*/ 2147483647 h 70"/>
                <a:gd name="T38" fmla="*/ 2147483647 w 132"/>
                <a:gd name="T39" fmla="*/ 2147483647 h 70"/>
                <a:gd name="T40" fmla="*/ 2147483647 w 132"/>
                <a:gd name="T41" fmla="*/ 2147483647 h 70"/>
                <a:gd name="T42" fmla="*/ 2147483647 w 132"/>
                <a:gd name="T43" fmla="*/ 2147483647 h 70"/>
                <a:gd name="T44" fmla="*/ 0 w 132"/>
                <a:gd name="T45" fmla="*/ 2147483647 h 70"/>
                <a:gd name="T46" fmla="*/ 2147483647 w 132"/>
                <a:gd name="T47" fmla="*/ 2147483647 h 70"/>
                <a:gd name="T48" fmla="*/ 2147483647 w 132"/>
                <a:gd name="T49" fmla="*/ 2147483647 h 70"/>
                <a:gd name="T50" fmla="*/ 2147483647 w 132"/>
                <a:gd name="T51" fmla="*/ 2147483647 h 70"/>
                <a:gd name="T52" fmla="*/ 2147483647 w 132"/>
                <a:gd name="T53" fmla="*/ 2147483647 h 70"/>
                <a:gd name="T54" fmla="*/ 2147483647 w 132"/>
                <a:gd name="T55" fmla="*/ 2147483647 h 70"/>
                <a:gd name="T56" fmla="*/ 2147483647 w 132"/>
                <a:gd name="T57" fmla="*/ 2147483647 h 70"/>
                <a:gd name="T58" fmla="*/ 2147483647 w 132"/>
                <a:gd name="T59" fmla="*/ 2147483647 h 70"/>
                <a:gd name="T60" fmla="*/ 2147483647 w 132"/>
                <a:gd name="T61" fmla="*/ 2147483647 h 70"/>
                <a:gd name="T62" fmla="*/ 2147483647 w 132"/>
                <a:gd name="T63" fmla="*/ 2147483647 h 70"/>
                <a:gd name="T64" fmla="*/ 2147483647 w 132"/>
                <a:gd name="T65" fmla="*/ 2147483647 h 70"/>
                <a:gd name="T66" fmla="*/ 2147483647 w 132"/>
                <a:gd name="T67" fmla="*/ 2147483647 h 70"/>
                <a:gd name="T68" fmla="*/ 2147483647 w 132"/>
                <a:gd name="T69" fmla="*/ 2147483647 h 70"/>
                <a:gd name="T70" fmla="*/ 2147483647 w 132"/>
                <a:gd name="T71" fmla="*/ 2147483647 h 70"/>
                <a:gd name="T72" fmla="*/ 2147483647 w 132"/>
                <a:gd name="T73" fmla="*/ 2147483647 h 70"/>
                <a:gd name="T74" fmla="*/ 2147483647 w 132"/>
                <a:gd name="T75" fmla="*/ 2147483647 h 70"/>
                <a:gd name="T76" fmla="*/ 2147483647 w 132"/>
                <a:gd name="T77" fmla="*/ 2147483647 h 70"/>
                <a:gd name="T78" fmla="*/ 2147483647 w 132"/>
                <a:gd name="T79" fmla="*/ 2147483647 h 70"/>
                <a:gd name="T80" fmla="*/ 2147483647 w 132"/>
                <a:gd name="T81" fmla="*/ 2147483647 h 70"/>
                <a:gd name="T82" fmla="*/ 2147483647 w 132"/>
                <a:gd name="T83" fmla="*/ 2147483647 h 70"/>
                <a:gd name="T84" fmla="*/ 2147483647 w 132"/>
                <a:gd name="T85" fmla="*/ 2147483647 h 70"/>
                <a:gd name="T86" fmla="*/ 2147483647 w 132"/>
                <a:gd name="T87" fmla="*/ 2147483647 h 70"/>
                <a:gd name="T88" fmla="*/ 2147483647 w 132"/>
                <a:gd name="T89" fmla="*/ 2147483647 h 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32" h="70">
                  <a:moveTo>
                    <a:pt x="128" y="46"/>
                  </a:moveTo>
                  <a:lnTo>
                    <a:pt x="110" y="46"/>
                  </a:lnTo>
                  <a:lnTo>
                    <a:pt x="104" y="44"/>
                  </a:lnTo>
                  <a:lnTo>
                    <a:pt x="98" y="40"/>
                  </a:lnTo>
                  <a:lnTo>
                    <a:pt x="96" y="40"/>
                  </a:lnTo>
                  <a:lnTo>
                    <a:pt x="94" y="40"/>
                  </a:lnTo>
                  <a:lnTo>
                    <a:pt x="90" y="40"/>
                  </a:lnTo>
                  <a:lnTo>
                    <a:pt x="84" y="38"/>
                  </a:lnTo>
                  <a:lnTo>
                    <a:pt x="80" y="36"/>
                  </a:lnTo>
                  <a:lnTo>
                    <a:pt x="76" y="32"/>
                  </a:lnTo>
                  <a:lnTo>
                    <a:pt x="74" y="30"/>
                  </a:lnTo>
                  <a:lnTo>
                    <a:pt x="62" y="26"/>
                  </a:lnTo>
                  <a:lnTo>
                    <a:pt x="52" y="22"/>
                  </a:lnTo>
                  <a:lnTo>
                    <a:pt x="44" y="16"/>
                  </a:lnTo>
                  <a:lnTo>
                    <a:pt x="34" y="8"/>
                  </a:lnTo>
                  <a:lnTo>
                    <a:pt x="22" y="0"/>
                  </a:lnTo>
                  <a:lnTo>
                    <a:pt x="20" y="0"/>
                  </a:lnTo>
                  <a:lnTo>
                    <a:pt x="18" y="2"/>
                  </a:lnTo>
                  <a:lnTo>
                    <a:pt x="16" y="4"/>
                  </a:lnTo>
                  <a:lnTo>
                    <a:pt x="12" y="4"/>
                  </a:lnTo>
                  <a:lnTo>
                    <a:pt x="6" y="4"/>
                  </a:lnTo>
                  <a:lnTo>
                    <a:pt x="2" y="12"/>
                  </a:lnTo>
                  <a:lnTo>
                    <a:pt x="0" y="22"/>
                  </a:lnTo>
                  <a:lnTo>
                    <a:pt x="2" y="26"/>
                  </a:lnTo>
                  <a:lnTo>
                    <a:pt x="4" y="28"/>
                  </a:lnTo>
                  <a:lnTo>
                    <a:pt x="10" y="32"/>
                  </a:lnTo>
                  <a:lnTo>
                    <a:pt x="32" y="42"/>
                  </a:lnTo>
                  <a:lnTo>
                    <a:pt x="44" y="50"/>
                  </a:lnTo>
                  <a:lnTo>
                    <a:pt x="54" y="54"/>
                  </a:lnTo>
                  <a:lnTo>
                    <a:pt x="64" y="50"/>
                  </a:lnTo>
                  <a:lnTo>
                    <a:pt x="68" y="52"/>
                  </a:lnTo>
                  <a:lnTo>
                    <a:pt x="72" y="52"/>
                  </a:lnTo>
                  <a:lnTo>
                    <a:pt x="78" y="58"/>
                  </a:lnTo>
                  <a:lnTo>
                    <a:pt x="82" y="64"/>
                  </a:lnTo>
                  <a:lnTo>
                    <a:pt x="98" y="68"/>
                  </a:lnTo>
                  <a:lnTo>
                    <a:pt x="112" y="70"/>
                  </a:lnTo>
                  <a:lnTo>
                    <a:pt x="122" y="70"/>
                  </a:lnTo>
                  <a:lnTo>
                    <a:pt x="130" y="70"/>
                  </a:lnTo>
                  <a:lnTo>
                    <a:pt x="132" y="68"/>
                  </a:lnTo>
                  <a:lnTo>
                    <a:pt x="132" y="66"/>
                  </a:lnTo>
                  <a:lnTo>
                    <a:pt x="132" y="62"/>
                  </a:lnTo>
                  <a:lnTo>
                    <a:pt x="130" y="58"/>
                  </a:lnTo>
                  <a:lnTo>
                    <a:pt x="128" y="54"/>
                  </a:lnTo>
                  <a:lnTo>
                    <a:pt x="128" y="48"/>
                  </a:lnTo>
                  <a:lnTo>
                    <a:pt x="128" y="4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 name="Freeform 20"/>
            <p:cNvSpPr>
              <a:spLocks/>
            </p:cNvSpPr>
            <p:nvPr/>
          </p:nvSpPr>
          <p:spPr bwMode="auto">
            <a:xfrm>
              <a:off x="6913138" y="2388180"/>
              <a:ext cx="271434" cy="273693"/>
            </a:xfrm>
            <a:custGeom>
              <a:avLst/>
              <a:gdLst>
                <a:gd name="T0" fmla="*/ 2147483647 w 240"/>
                <a:gd name="T1" fmla="*/ 2147483647 h 242"/>
                <a:gd name="T2" fmla="*/ 2147483647 w 240"/>
                <a:gd name="T3" fmla="*/ 2147483647 h 242"/>
                <a:gd name="T4" fmla="*/ 2147483647 w 240"/>
                <a:gd name="T5" fmla="*/ 2147483647 h 242"/>
                <a:gd name="T6" fmla="*/ 2147483647 w 240"/>
                <a:gd name="T7" fmla="*/ 2147483647 h 242"/>
                <a:gd name="T8" fmla="*/ 2147483647 w 240"/>
                <a:gd name="T9" fmla="*/ 2147483647 h 242"/>
                <a:gd name="T10" fmla="*/ 2147483647 w 240"/>
                <a:gd name="T11" fmla="*/ 2147483647 h 242"/>
                <a:gd name="T12" fmla="*/ 2147483647 w 240"/>
                <a:gd name="T13" fmla="*/ 2147483647 h 242"/>
                <a:gd name="T14" fmla="*/ 2147483647 w 240"/>
                <a:gd name="T15" fmla="*/ 2147483647 h 242"/>
                <a:gd name="T16" fmla="*/ 2147483647 w 240"/>
                <a:gd name="T17" fmla="*/ 2147483647 h 242"/>
                <a:gd name="T18" fmla="*/ 2147483647 w 240"/>
                <a:gd name="T19" fmla="*/ 2147483647 h 242"/>
                <a:gd name="T20" fmla="*/ 2147483647 w 240"/>
                <a:gd name="T21" fmla="*/ 2147483647 h 242"/>
                <a:gd name="T22" fmla="*/ 2147483647 w 240"/>
                <a:gd name="T23" fmla="*/ 2147483647 h 242"/>
                <a:gd name="T24" fmla="*/ 2147483647 w 240"/>
                <a:gd name="T25" fmla="*/ 2147483647 h 242"/>
                <a:gd name="T26" fmla="*/ 2147483647 w 240"/>
                <a:gd name="T27" fmla="*/ 2147483647 h 242"/>
                <a:gd name="T28" fmla="*/ 2147483647 w 240"/>
                <a:gd name="T29" fmla="*/ 2147483647 h 242"/>
                <a:gd name="T30" fmla="*/ 2147483647 w 240"/>
                <a:gd name="T31" fmla="*/ 2147483647 h 242"/>
                <a:gd name="T32" fmla="*/ 2147483647 w 240"/>
                <a:gd name="T33" fmla="*/ 2147483647 h 242"/>
                <a:gd name="T34" fmla="*/ 2147483647 w 240"/>
                <a:gd name="T35" fmla="*/ 2147483647 h 242"/>
                <a:gd name="T36" fmla="*/ 0 w 240"/>
                <a:gd name="T37" fmla="*/ 2147483647 h 242"/>
                <a:gd name="T38" fmla="*/ 2147483647 w 240"/>
                <a:gd name="T39" fmla="*/ 2147483647 h 242"/>
                <a:gd name="T40" fmla="*/ 2147483647 w 240"/>
                <a:gd name="T41" fmla="*/ 2147483647 h 242"/>
                <a:gd name="T42" fmla="*/ 2147483647 w 240"/>
                <a:gd name="T43" fmla="*/ 2147483647 h 242"/>
                <a:gd name="T44" fmla="*/ 2147483647 w 240"/>
                <a:gd name="T45" fmla="*/ 2147483647 h 242"/>
                <a:gd name="T46" fmla="*/ 2147483647 w 240"/>
                <a:gd name="T47" fmla="*/ 2147483647 h 242"/>
                <a:gd name="T48" fmla="*/ 2147483647 w 240"/>
                <a:gd name="T49" fmla="*/ 2147483647 h 242"/>
                <a:gd name="T50" fmla="*/ 2147483647 w 240"/>
                <a:gd name="T51" fmla="*/ 2147483647 h 242"/>
                <a:gd name="T52" fmla="*/ 2147483647 w 240"/>
                <a:gd name="T53" fmla="*/ 2147483647 h 242"/>
                <a:gd name="T54" fmla="*/ 2147483647 w 240"/>
                <a:gd name="T55" fmla="*/ 2147483647 h 242"/>
                <a:gd name="T56" fmla="*/ 2147483647 w 240"/>
                <a:gd name="T57" fmla="*/ 2147483647 h 242"/>
                <a:gd name="T58" fmla="*/ 2147483647 w 240"/>
                <a:gd name="T59" fmla="*/ 2147483647 h 242"/>
                <a:gd name="T60" fmla="*/ 2147483647 w 240"/>
                <a:gd name="T61" fmla="*/ 2147483647 h 242"/>
                <a:gd name="T62" fmla="*/ 2147483647 w 240"/>
                <a:gd name="T63" fmla="*/ 2147483647 h 242"/>
                <a:gd name="T64" fmla="*/ 2147483647 w 240"/>
                <a:gd name="T65" fmla="*/ 2147483647 h 242"/>
                <a:gd name="T66" fmla="*/ 2147483647 w 240"/>
                <a:gd name="T67" fmla="*/ 2147483647 h 242"/>
                <a:gd name="T68" fmla="*/ 2147483647 w 240"/>
                <a:gd name="T69" fmla="*/ 2147483647 h 242"/>
                <a:gd name="T70" fmla="*/ 2147483647 w 240"/>
                <a:gd name="T71" fmla="*/ 2147483647 h 242"/>
                <a:gd name="T72" fmla="*/ 2147483647 w 240"/>
                <a:gd name="T73" fmla="*/ 2147483647 h 242"/>
                <a:gd name="T74" fmla="*/ 2147483647 w 240"/>
                <a:gd name="T75" fmla="*/ 2147483647 h 242"/>
                <a:gd name="T76" fmla="*/ 2147483647 w 240"/>
                <a:gd name="T77" fmla="*/ 2147483647 h 242"/>
                <a:gd name="T78" fmla="*/ 2147483647 w 240"/>
                <a:gd name="T79" fmla="*/ 2147483647 h 242"/>
                <a:gd name="T80" fmla="*/ 2147483647 w 240"/>
                <a:gd name="T81" fmla="*/ 2147483647 h 242"/>
                <a:gd name="T82" fmla="*/ 2147483647 w 240"/>
                <a:gd name="T83" fmla="*/ 2147483647 h 242"/>
                <a:gd name="T84" fmla="*/ 2147483647 w 240"/>
                <a:gd name="T85" fmla="*/ 2147483647 h 242"/>
                <a:gd name="T86" fmla="*/ 2147483647 w 240"/>
                <a:gd name="T87" fmla="*/ 2147483647 h 242"/>
                <a:gd name="T88" fmla="*/ 2147483647 w 240"/>
                <a:gd name="T89" fmla="*/ 2147483647 h 242"/>
                <a:gd name="T90" fmla="*/ 2147483647 w 240"/>
                <a:gd name="T91" fmla="*/ 2147483647 h 242"/>
                <a:gd name="T92" fmla="*/ 2147483647 w 240"/>
                <a:gd name="T93" fmla="*/ 2147483647 h 242"/>
                <a:gd name="T94" fmla="*/ 2147483647 w 240"/>
                <a:gd name="T95" fmla="*/ 2147483647 h 24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40" h="242">
                  <a:moveTo>
                    <a:pt x="238" y="28"/>
                  </a:moveTo>
                  <a:lnTo>
                    <a:pt x="234" y="26"/>
                  </a:lnTo>
                  <a:lnTo>
                    <a:pt x="230" y="26"/>
                  </a:lnTo>
                  <a:lnTo>
                    <a:pt x="224" y="24"/>
                  </a:lnTo>
                  <a:lnTo>
                    <a:pt x="218" y="24"/>
                  </a:lnTo>
                  <a:lnTo>
                    <a:pt x="214" y="22"/>
                  </a:lnTo>
                  <a:lnTo>
                    <a:pt x="210" y="18"/>
                  </a:lnTo>
                  <a:lnTo>
                    <a:pt x="206" y="10"/>
                  </a:lnTo>
                  <a:lnTo>
                    <a:pt x="200" y="4"/>
                  </a:lnTo>
                  <a:lnTo>
                    <a:pt x="192" y="0"/>
                  </a:lnTo>
                  <a:lnTo>
                    <a:pt x="184" y="0"/>
                  </a:lnTo>
                  <a:lnTo>
                    <a:pt x="174" y="2"/>
                  </a:lnTo>
                  <a:lnTo>
                    <a:pt x="164" y="2"/>
                  </a:lnTo>
                  <a:lnTo>
                    <a:pt x="154" y="4"/>
                  </a:lnTo>
                  <a:lnTo>
                    <a:pt x="148" y="6"/>
                  </a:lnTo>
                  <a:lnTo>
                    <a:pt x="142" y="8"/>
                  </a:lnTo>
                  <a:lnTo>
                    <a:pt x="140" y="12"/>
                  </a:lnTo>
                  <a:lnTo>
                    <a:pt x="138" y="16"/>
                  </a:lnTo>
                  <a:lnTo>
                    <a:pt x="140" y="20"/>
                  </a:lnTo>
                  <a:lnTo>
                    <a:pt x="142" y="24"/>
                  </a:lnTo>
                  <a:lnTo>
                    <a:pt x="146" y="28"/>
                  </a:lnTo>
                  <a:lnTo>
                    <a:pt x="148" y="34"/>
                  </a:lnTo>
                  <a:lnTo>
                    <a:pt x="146" y="40"/>
                  </a:lnTo>
                  <a:lnTo>
                    <a:pt x="140" y="48"/>
                  </a:lnTo>
                  <a:lnTo>
                    <a:pt x="136" y="54"/>
                  </a:lnTo>
                  <a:lnTo>
                    <a:pt x="132" y="60"/>
                  </a:lnTo>
                  <a:lnTo>
                    <a:pt x="132" y="64"/>
                  </a:lnTo>
                  <a:lnTo>
                    <a:pt x="132" y="68"/>
                  </a:lnTo>
                  <a:lnTo>
                    <a:pt x="132" y="70"/>
                  </a:lnTo>
                  <a:lnTo>
                    <a:pt x="126" y="76"/>
                  </a:lnTo>
                  <a:lnTo>
                    <a:pt x="124" y="80"/>
                  </a:lnTo>
                  <a:lnTo>
                    <a:pt x="122" y="84"/>
                  </a:lnTo>
                  <a:lnTo>
                    <a:pt x="122" y="88"/>
                  </a:lnTo>
                  <a:lnTo>
                    <a:pt x="126" y="90"/>
                  </a:lnTo>
                  <a:lnTo>
                    <a:pt x="124" y="94"/>
                  </a:lnTo>
                  <a:lnTo>
                    <a:pt x="120" y="96"/>
                  </a:lnTo>
                  <a:lnTo>
                    <a:pt x="114" y="96"/>
                  </a:lnTo>
                  <a:lnTo>
                    <a:pt x="106" y="96"/>
                  </a:lnTo>
                  <a:lnTo>
                    <a:pt x="104" y="100"/>
                  </a:lnTo>
                  <a:lnTo>
                    <a:pt x="100" y="104"/>
                  </a:lnTo>
                  <a:lnTo>
                    <a:pt x="98" y="106"/>
                  </a:lnTo>
                  <a:lnTo>
                    <a:pt x="96" y="108"/>
                  </a:lnTo>
                  <a:lnTo>
                    <a:pt x="90" y="108"/>
                  </a:lnTo>
                  <a:lnTo>
                    <a:pt x="86" y="108"/>
                  </a:lnTo>
                  <a:lnTo>
                    <a:pt x="82" y="112"/>
                  </a:lnTo>
                  <a:lnTo>
                    <a:pt x="80" y="116"/>
                  </a:lnTo>
                  <a:lnTo>
                    <a:pt x="82" y="120"/>
                  </a:lnTo>
                  <a:lnTo>
                    <a:pt x="84" y="126"/>
                  </a:lnTo>
                  <a:lnTo>
                    <a:pt x="84" y="128"/>
                  </a:lnTo>
                  <a:lnTo>
                    <a:pt x="80" y="132"/>
                  </a:lnTo>
                  <a:lnTo>
                    <a:pt x="68" y="136"/>
                  </a:lnTo>
                  <a:lnTo>
                    <a:pt x="54" y="138"/>
                  </a:lnTo>
                  <a:lnTo>
                    <a:pt x="44" y="138"/>
                  </a:lnTo>
                  <a:lnTo>
                    <a:pt x="34" y="138"/>
                  </a:lnTo>
                  <a:lnTo>
                    <a:pt x="24" y="136"/>
                  </a:lnTo>
                  <a:lnTo>
                    <a:pt x="12" y="136"/>
                  </a:lnTo>
                  <a:lnTo>
                    <a:pt x="0" y="134"/>
                  </a:lnTo>
                  <a:lnTo>
                    <a:pt x="6" y="136"/>
                  </a:lnTo>
                  <a:lnTo>
                    <a:pt x="12" y="140"/>
                  </a:lnTo>
                  <a:lnTo>
                    <a:pt x="18" y="148"/>
                  </a:lnTo>
                  <a:lnTo>
                    <a:pt x="24" y="154"/>
                  </a:lnTo>
                  <a:lnTo>
                    <a:pt x="28" y="154"/>
                  </a:lnTo>
                  <a:lnTo>
                    <a:pt x="32" y="156"/>
                  </a:lnTo>
                  <a:lnTo>
                    <a:pt x="34" y="162"/>
                  </a:lnTo>
                  <a:lnTo>
                    <a:pt x="36" y="170"/>
                  </a:lnTo>
                  <a:lnTo>
                    <a:pt x="42" y="174"/>
                  </a:lnTo>
                  <a:lnTo>
                    <a:pt x="46" y="178"/>
                  </a:lnTo>
                  <a:lnTo>
                    <a:pt x="44" y="182"/>
                  </a:lnTo>
                  <a:lnTo>
                    <a:pt x="40" y="184"/>
                  </a:lnTo>
                  <a:lnTo>
                    <a:pt x="30" y="190"/>
                  </a:lnTo>
                  <a:lnTo>
                    <a:pt x="26" y="192"/>
                  </a:lnTo>
                  <a:lnTo>
                    <a:pt x="24" y="198"/>
                  </a:lnTo>
                  <a:lnTo>
                    <a:pt x="22" y="202"/>
                  </a:lnTo>
                  <a:lnTo>
                    <a:pt x="22" y="210"/>
                  </a:lnTo>
                  <a:lnTo>
                    <a:pt x="30" y="216"/>
                  </a:lnTo>
                  <a:lnTo>
                    <a:pt x="34" y="216"/>
                  </a:lnTo>
                  <a:lnTo>
                    <a:pt x="42" y="218"/>
                  </a:lnTo>
                  <a:lnTo>
                    <a:pt x="72" y="218"/>
                  </a:lnTo>
                  <a:lnTo>
                    <a:pt x="80" y="216"/>
                  </a:lnTo>
                  <a:lnTo>
                    <a:pt x="88" y="214"/>
                  </a:lnTo>
                  <a:lnTo>
                    <a:pt x="104" y="208"/>
                  </a:lnTo>
                  <a:lnTo>
                    <a:pt x="108" y="220"/>
                  </a:lnTo>
                  <a:lnTo>
                    <a:pt x="114" y="230"/>
                  </a:lnTo>
                  <a:lnTo>
                    <a:pt x="118" y="234"/>
                  </a:lnTo>
                  <a:lnTo>
                    <a:pt x="122" y="238"/>
                  </a:lnTo>
                  <a:lnTo>
                    <a:pt x="128" y="240"/>
                  </a:lnTo>
                  <a:lnTo>
                    <a:pt x="136" y="242"/>
                  </a:lnTo>
                  <a:lnTo>
                    <a:pt x="136" y="236"/>
                  </a:lnTo>
                  <a:lnTo>
                    <a:pt x="138" y="234"/>
                  </a:lnTo>
                  <a:lnTo>
                    <a:pt x="140" y="232"/>
                  </a:lnTo>
                  <a:lnTo>
                    <a:pt x="144" y="232"/>
                  </a:lnTo>
                  <a:lnTo>
                    <a:pt x="148" y="232"/>
                  </a:lnTo>
                  <a:lnTo>
                    <a:pt x="152" y="234"/>
                  </a:lnTo>
                  <a:lnTo>
                    <a:pt x="156" y="236"/>
                  </a:lnTo>
                  <a:lnTo>
                    <a:pt x="166" y="234"/>
                  </a:lnTo>
                  <a:lnTo>
                    <a:pt x="172" y="230"/>
                  </a:lnTo>
                  <a:lnTo>
                    <a:pt x="174" y="226"/>
                  </a:lnTo>
                  <a:lnTo>
                    <a:pt x="172" y="218"/>
                  </a:lnTo>
                  <a:lnTo>
                    <a:pt x="168" y="214"/>
                  </a:lnTo>
                  <a:lnTo>
                    <a:pt x="160" y="206"/>
                  </a:lnTo>
                  <a:lnTo>
                    <a:pt x="158" y="204"/>
                  </a:lnTo>
                  <a:lnTo>
                    <a:pt x="156" y="200"/>
                  </a:lnTo>
                  <a:lnTo>
                    <a:pt x="156" y="192"/>
                  </a:lnTo>
                  <a:lnTo>
                    <a:pt x="154" y="190"/>
                  </a:lnTo>
                  <a:lnTo>
                    <a:pt x="150" y="190"/>
                  </a:lnTo>
                  <a:lnTo>
                    <a:pt x="146" y="186"/>
                  </a:lnTo>
                  <a:lnTo>
                    <a:pt x="144" y="182"/>
                  </a:lnTo>
                  <a:lnTo>
                    <a:pt x="146" y="178"/>
                  </a:lnTo>
                  <a:lnTo>
                    <a:pt x="150" y="172"/>
                  </a:lnTo>
                  <a:lnTo>
                    <a:pt x="154" y="166"/>
                  </a:lnTo>
                  <a:lnTo>
                    <a:pt x="158" y="164"/>
                  </a:lnTo>
                  <a:lnTo>
                    <a:pt x="162" y="166"/>
                  </a:lnTo>
                  <a:lnTo>
                    <a:pt x="166" y="168"/>
                  </a:lnTo>
                  <a:lnTo>
                    <a:pt x="170" y="168"/>
                  </a:lnTo>
                  <a:lnTo>
                    <a:pt x="174" y="164"/>
                  </a:lnTo>
                  <a:lnTo>
                    <a:pt x="180" y="158"/>
                  </a:lnTo>
                  <a:lnTo>
                    <a:pt x="188" y="146"/>
                  </a:lnTo>
                  <a:lnTo>
                    <a:pt x="192" y="140"/>
                  </a:lnTo>
                  <a:lnTo>
                    <a:pt x="194" y="132"/>
                  </a:lnTo>
                  <a:lnTo>
                    <a:pt x="198" y="126"/>
                  </a:lnTo>
                  <a:lnTo>
                    <a:pt x="202" y="120"/>
                  </a:lnTo>
                  <a:lnTo>
                    <a:pt x="204" y="114"/>
                  </a:lnTo>
                  <a:lnTo>
                    <a:pt x="208" y="110"/>
                  </a:lnTo>
                  <a:lnTo>
                    <a:pt x="208" y="96"/>
                  </a:lnTo>
                  <a:lnTo>
                    <a:pt x="210" y="92"/>
                  </a:lnTo>
                  <a:lnTo>
                    <a:pt x="214" y="90"/>
                  </a:lnTo>
                  <a:lnTo>
                    <a:pt x="214" y="88"/>
                  </a:lnTo>
                  <a:lnTo>
                    <a:pt x="216" y="84"/>
                  </a:lnTo>
                  <a:lnTo>
                    <a:pt x="208" y="80"/>
                  </a:lnTo>
                  <a:lnTo>
                    <a:pt x="198" y="72"/>
                  </a:lnTo>
                  <a:lnTo>
                    <a:pt x="190" y="60"/>
                  </a:lnTo>
                  <a:lnTo>
                    <a:pt x="188" y="56"/>
                  </a:lnTo>
                  <a:lnTo>
                    <a:pt x="188" y="52"/>
                  </a:lnTo>
                  <a:lnTo>
                    <a:pt x="186" y="50"/>
                  </a:lnTo>
                  <a:lnTo>
                    <a:pt x="190" y="44"/>
                  </a:lnTo>
                  <a:lnTo>
                    <a:pt x="194" y="40"/>
                  </a:lnTo>
                  <a:lnTo>
                    <a:pt x="198" y="42"/>
                  </a:lnTo>
                  <a:lnTo>
                    <a:pt x="202" y="44"/>
                  </a:lnTo>
                  <a:lnTo>
                    <a:pt x="204" y="44"/>
                  </a:lnTo>
                  <a:lnTo>
                    <a:pt x="208" y="46"/>
                  </a:lnTo>
                  <a:lnTo>
                    <a:pt x="216" y="44"/>
                  </a:lnTo>
                  <a:lnTo>
                    <a:pt x="224" y="40"/>
                  </a:lnTo>
                  <a:lnTo>
                    <a:pt x="240" y="28"/>
                  </a:lnTo>
                  <a:lnTo>
                    <a:pt x="238" y="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 name="Freeform 21"/>
            <p:cNvSpPr>
              <a:spLocks/>
            </p:cNvSpPr>
            <p:nvPr/>
          </p:nvSpPr>
          <p:spPr bwMode="auto">
            <a:xfrm>
              <a:off x="6895043" y="2354251"/>
              <a:ext cx="226195" cy="190002"/>
            </a:xfrm>
            <a:custGeom>
              <a:avLst/>
              <a:gdLst>
                <a:gd name="T0" fmla="*/ 2147483647 w 200"/>
                <a:gd name="T1" fmla="*/ 2147483647 h 168"/>
                <a:gd name="T2" fmla="*/ 2147483647 w 200"/>
                <a:gd name="T3" fmla="*/ 2147483647 h 168"/>
                <a:gd name="T4" fmla="*/ 2147483647 w 200"/>
                <a:gd name="T5" fmla="*/ 2147483647 h 168"/>
                <a:gd name="T6" fmla="*/ 2147483647 w 200"/>
                <a:gd name="T7" fmla="*/ 2147483647 h 168"/>
                <a:gd name="T8" fmla="*/ 2147483647 w 200"/>
                <a:gd name="T9" fmla="*/ 0 h 168"/>
                <a:gd name="T10" fmla="*/ 2147483647 w 200"/>
                <a:gd name="T11" fmla="*/ 2147483647 h 168"/>
                <a:gd name="T12" fmla="*/ 2147483647 w 200"/>
                <a:gd name="T13" fmla="*/ 2147483647 h 168"/>
                <a:gd name="T14" fmla="*/ 2147483647 w 200"/>
                <a:gd name="T15" fmla="*/ 2147483647 h 168"/>
                <a:gd name="T16" fmla="*/ 2147483647 w 200"/>
                <a:gd name="T17" fmla="*/ 2147483647 h 168"/>
                <a:gd name="T18" fmla="*/ 2147483647 w 200"/>
                <a:gd name="T19" fmla="*/ 2147483647 h 168"/>
                <a:gd name="T20" fmla="*/ 2147483647 w 200"/>
                <a:gd name="T21" fmla="*/ 2147483647 h 168"/>
                <a:gd name="T22" fmla="*/ 2147483647 w 200"/>
                <a:gd name="T23" fmla="*/ 2147483647 h 168"/>
                <a:gd name="T24" fmla="*/ 2147483647 w 200"/>
                <a:gd name="T25" fmla="*/ 2147483647 h 168"/>
                <a:gd name="T26" fmla="*/ 2147483647 w 200"/>
                <a:gd name="T27" fmla="*/ 2147483647 h 168"/>
                <a:gd name="T28" fmla="*/ 0 w 200"/>
                <a:gd name="T29" fmla="*/ 2147483647 h 168"/>
                <a:gd name="T30" fmla="*/ 2147483647 w 200"/>
                <a:gd name="T31" fmla="*/ 2147483647 h 168"/>
                <a:gd name="T32" fmla="*/ 2147483647 w 200"/>
                <a:gd name="T33" fmla="*/ 2147483647 h 168"/>
                <a:gd name="T34" fmla="*/ 2147483647 w 200"/>
                <a:gd name="T35" fmla="*/ 2147483647 h 168"/>
                <a:gd name="T36" fmla="*/ 2147483647 w 200"/>
                <a:gd name="T37" fmla="*/ 2147483647 h 168"/>
                <a:gd name="T38" fmla="*/ 2147483647 w 200"/>
                <a:gd name="T39" fmla="*/ 2147483647 h 168"/>
                <a:gd name="T40" fmla="*/ 2147483647 w 200"/>
                <a:gd name="T41" fmla="*/ 2147483647 h 168"/>
                <a:gd name="T42" fmla="*/ 2147483647 w 200"/>
                <a:gd name="T43" fmla="*/ 2147483647 h 168"/>
                <a:gd name="T44" fmla="*/ 2147483647 w 200"/>
                <a:gd name="T45" fmla="*/ 2147483647 h 168"/>
                <a:gd name="T46" fmla="*/ 2147483647 w 200"/>
                <a:gd name="T47" fmla="*/ 2147483647 h 168"/>
                <a:gd name="T48" fmla="*/ 2147483647 w 200"/>
                <a:gd name="T49" fmla="*/ 2147483647 h 168"/>
                <a:gd name="T50" fmla="*/ 2147483647 w 200"/>
                <a:gd name="T51" fmla="*/ 2147483647 h 168"/>
                <a:gd name="T52" fmla="*/ 2147483647 w 200"/>
                <a:gd name="T53" fmla="*/ 2147483647 h 168"/>
                <a:gd name="T54" fmla="*/ 2147483647 w 200"/>
                <a:gd name="T55" fmla="*/ 2147483647 h 168"/>
                <a:gd name="T56" fmla="*/ 2147483647 w 200"/>
                <a:gd name="T57" fmla="*/ 2147483647 h 168"/>
                <a:gd name="T58" fmla="*/ 2147483647 w 200"/>
                <a:gd name="T59" fmla="*/ 2147483647 h 168"/>
                <a:gd name="T60" fmla="*/ 2147483647 w 200"/>
                <a:gd name="T61" fmla="*/ 2147483647 h 168"/>
                <a:gd name="T62" fmla="*/ 2147483647 w 200"/>
                <a:gd name="T63" fmla="*/ 2147483647 h 168"/>
                <a:gd name="T64" fmla="*/ 2147483647 w 200"/>
                <a:gd name="T65" fmla="*/ 2147483647 h 168"/>
                <a:gd name="T66" fmla="*/ 2147483647 w 200"/>
                <a:gd name="T67" fmla="*/ 2147483647 h 168"/>
                <a:gd name="T68" fmla="*/ 2147483647 w 200"/>
                <a:gd name="T69" fmla="*/ 2147483647 h 168"/>
                <a:gd name="T70" fmla="*/ 2147483647 w 200"/>
                <a:gd name="T71" fmla="*/ 2147483647 h 168"/>
                <a:gd name="T72" fmla="*/ 2147483647 w 200"/>
                <a:gd name="T73" fmla="*/ 2147483647 h 168"/>
                <a:gd name="T74" fmla="*/ 2147483647 w 200"/>
                <a:gd name="T75" fmla="*/ 2147483647 h 168"/>
                <a:gd name="T76" fmla="*/ 2147483647 w 200"/>
                <a:gd name="T77" fmla="*/ 2147483647 h 168"/>
                <a:gd name="T78" fmla="*/ 2147483647 w 200"/>
                <a:gd name="T79" fmla="*/ 2147483647 h 168"/>
                <a:gd name="T80" fmla="*/ 2147483647 w 200"/>
                <a:gd name="T81" fmla="*/ 2147483647 h 168"/>
                <a:gd name="T82" fmla="*/ 2147483647 w 200"/>
                <a:gd name="T83" fmla="*/ 2147483647 h 168"/>
                <a:gd name="T84" fmla="*/ 2147483647 w 200"/>
                <a:gd name="T85" fmla="*/ 2147483647 h 168"/>
                <a:gd name="T86" fmla="*/ 2147483647 w 200"/>
                <a:gd name="T87" fmla="*/ 2147483647 h 168"/>
                <a:gd name="T88" fmla="*/ 2147483647 w 200"/>
                <a:gd name="T89" fmla="*/ 2147483647 h 168"/>
                <a:gd name="T90" fmla="*/ 2147483647 w 200"/>
                <a:gd name="T91" fmla="*/ 2147483647 h 168"/>
                <a:gd name="T92" fmla="*/ 2147483647 w 200"/>
                <a:gd name="T93" fmla="*/ 2147483647 h 16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00" h="168">
                  <a:moveTo>
                    <a:pt x="184" y="22"/>
                  </a:moveTo>
                  <a:lnTo>
                    <a:pt x="174" y="26"/>
                  </a:lnTo>
                  <a:lnTo>
                    <a:pt x="168" y="26"/>
                  </a:lnTo>
                  <a:lnTo>
                    <a:pt x="160" y="28"/>
                  </a:lnTo>
                  <a:lnTo>
                    <a:pt x="156" y="26"/>
                  </a:lnTo>
                  <a:lnTo>
                    <a:pt x="152" y="24"/>
                  </a:lnTo>
                  <a:lnTo>
                    <a:pt x="148" y="18"/>
                  </a:lnTo>
                  <a:lnTo>
                    <a:pt x="144" y="8"/>
                  </a:lnTo>
                  <a:lnTo>
                    <a:pt x="142" y="0"/>
                  </a:lnTo>
                  <a:lnTo>
                    <a:pt x="136" y="0"/>
                  </a:lnTo>
                  <a:lnTo>
                    <a:pt x="130" y="6"/>
                  </a:lnTo>
                  <a:lnTo>
                    <a:pt x="122" y="16"/>
                  </a:lnTo>
                  <a:lnTo>
                    <a:pt x="114" y="24"/>
                  </a:lnTo>
                  <a:lnTo>
                    <a:pt x="108" y="26"/>
                  </a:lnTo>
                  <a:lnTo>
                    <a:pt x="102" y="28"/>
                  </a:lnTo>
                  <a:lnTo>
                    <a:pt x="74" y="28"/>
                  </a:lnTo>
                  <a:lnTo>
                    <a:pt x="60" y="20"/>
                  </a:lnTo>
                  <a:lnTo>
                    <a:pt x="46" y="42"/>
                  </a:lnTo>
                  <a:lnTo>
                    <a:pt x="40" y="50"/>
                  </a:lnTo>
                  <a:lnTo>
                    <a:pt x="36" y="54"/>
                  </a:lnTo>
                  <a:lnTo>
                    <a:pt x="30" y="56"/>
                  </a:lnTo>
                  <a:lnTo>
                    <a:pt x="24" y="58"/>
                  </a:lnTo>
                  <a:lnTo>
                    <a:pt x="16" y="56"/>
                  </a:lnTo>
                  <a:lnTo>
                    <a:pt x="12" y="56"/>
                  </a:lnTo>
                  <a:lnTo>
                    <a:pt x="10" y="56"/>
                  </a:lnTo>
                  <a:lnTo>
                    <a:pt x="4" y="58"/>
                  </a:lnTo>
                  <a:lnTo>
                    <a:pt x="4" y="50"/>
                  </a:lnTo>
                  <a:lnTo>
                    <a:pt x="4" y="56"/>
                  </a:lnTo>
                  <a:lnTo>
                    <a:pt x="0" y="72"/>
                  </a:lnTo>
                  <a:lnTo>
                    <a:pt x="0" y="84"/>
                  </a:lnTo>
                  <a:lnTo>
                    <a:pt x="0" y="92"/>
                  </a:lnTo>
                  <a:lnTo>
                    <a:pt x="4" y="104"/>
                  </a:lnTo>
                  <a:lnTo>
                    <a:pt x="8" y="116"/>
                  </a:lnTo>
                  <a:lnTo>
                    <a:pt x="10" y="122"/>
                  </a:lnTo>
                  <a:lnTo>
                    <a:pt x="12" y="126"/>
                  </a:lnTo>
                  <a:lnTo>
                    <a:pt x="18" y="130"/>
                  </a:lnTo>
                  <a:lnTo>
                    <a:pt x="26" y="132"/>
                  </a:lnTo>
                  <a:lnTo>
                    <a:pt x="26" y="136"/>
                  </a:lnTo>
                  <a:lnTo>
                    <a:pt x="24" y="138"/>
                  </a:lnTo>
                  <a:lnTo>
                    <a:pt x="18" y="146"/>
                  </a:lnTo>
                  <a:lnTo>
                    <a:pt x="14" y="152"/>
                  </a:lnTo>
                  <a:lnTo>
                    <a:pt x="12" y="156"/>
                  </a:lnTo>
                  <a:lnTo>
                    <a:pt x="12" y="160"/>
                  </a:lnTo>
                  <a:lnTo>
                    <a:pt x="12" y="162"/>
                  </a:lnTo>
                  <a:lnTo>
                    <a:pt x="16" y="164"/>
                  </a:lnTo>
                  <a:lnTo>
                    <a:pt x="28" y="166"/>
                  </a:lnTo>
                  <a:lnTo>
                    <a:pt x="40" y="166"/>
                  </a:lnTo>
                  <a:lnTo>
                    <a:pt x="50" y="168"/>
                  </a:lnTo>
                  <a:lnTo>
                    <a:pt x="60" y="168"/>
                  </a:lnTo>
                  <a:lnTo>
                    <a:pt x="70" y="168"/>
                  </a:lnTo>
                  <a:lnTo>
                    <a:pt x="84" y="166"/>
                  </a:lnTo>
                  <a:lnTo>
                    <a:pt x="96" y="162"/>
                  </a:lnTo>
                  <a:lnTo>
                    <a:pt x="100" y="158"/>
                  </a:lnTo>
                  <a:lnTo>
                    <a:pt x="100" y="156"/>
                  </a:lnTo>
                  <a:lnTo>
                    <a:pt x="98" y="150"/>
                  </a:lnTo>
                  <a:lnTo>
                    <a:pt x="96" y="146"/>
                  </a:lnTo>
                  <a:lnTo>
                    <a:pt x="98" y="142"/>
                  </a:lnTo>
                  <a:lnTo>
                    <a:pt x="102" y="138"/>
                  </a:lnTo>
                  <a:lnTo>
                    <a:pt x="106" y="138"/>
                  </a:lnTo>
                  <a:lnTo>
                    <a:pt x="112" y="138"/>
                  </a:lnTo>
                  <a:lnTo>
                    <a:pt x="114" y="136"/>
                  </a:lnTo>
                  <a:lnTo>
                    <a:pt x="116" y="134"/>
                  </a:lnTo>
                  <a:lnTo>
                    <a:pt x="120" y="130"/>
                  </a:lnTo>
                  <a:lnTo>
                    <a:pt x="122" y="126"/>
                  </a:lnTo>
                  <a:lnTo>
                    <a:pt x="130" y="126"/>
                  </a:lnTo>
                  <a:lnTo>
                    <a:pt x="136" y="126"/>
                  </a:lnTo>
                  <a:lnTo>
                    <a:pt x="140" y="124"/>
                  </a:lnTo>
                  <a:lnTo>
                    <a:pt x="142" y="120"/>
                  </a:lnTo>
                  <a:lnTo>
                    <a:pt x="138" y="118"/>
                  </a:lnTo>
                  <a:lnTo>
                    <a:pt x="138" y="114"/>
                  </a:lnTo>
                  <a:lnTo>
                    <a:pt x="140" y="110"/>
                  </a:lnTo>
                  <a:lnTo>
                    <a:pt x="142" y="106"/>
                  </a:lnTo>
                  <a:lnTo>
                    <a:pt x="148" y="100"/>
                  </a:lnTo>
                  <a:lnTo>
                    <a:pt x="148" y="98"/>
                  </a:lnTo>
                  <a:lnTo>
                    <a:pt x="148" y="94"/>
                  </a:lnTo>
                  <a:lnTo>
                    <a:pt x="148" y="90"/>
                  </a:lnTo>
                  <a:lnTo>
                    <a:pt x="152" y="84"/>
                  </a:lnTo>
                  <a:lnTo>
                    <a:pt x="156" y="78"/>
                  </a:lnTo>
                  <a:lnTo>
                    <a:pt x="162" y="70"/>
                  </a:lnTo>
                  <a:lnTo>
                    <a:pt x="164" y="64"/>
                  </a:lnTo>
                  <a:lnTo>
                    <a:pt x="162" y="58"/>
                  </a:lnTo>
                  <a:lnTo>
                    <a:pt x="158" y="54"/>
                  </a:lnTo>
                  <a:lnTo>
                    <a:pt x="156" y="50"/>
                  </a:lnTo>
                  <a:lnTo>
                    <a:pt x="154" y="46"/>
                  </a:lnTo>
                  <a:lnTo>
                    <a:pt x="156" y="42"/>
                  </a:lnTo>
                  <a:lnTo>
                    <a:pt x="158" y="38"/>
                  </a:lnTo>
                  <a:lnTo>
                    <a:pt x="164" y="36"/>
                  </a:lnTo>
                  <a:lnTo>
                    <a:pt x="170" y="34"/>
                  </a:lnTo>
                  <a:lnTo>
                    <a:pt x="180" y="32"/>
                  </a:lnTo>
                  <a:lnTo>
                    <a:pt x="190" y="32"/>
                  </a:lnTo>
                  <a:lnTo>
                    <a:pt x="200" y="30"/>
                  </a:lnTo>
                  <a:lnTo>
                    <a:pt x="200" y="28"/>
                  </a:lnTo>
                  <a:lnTo>
                    <a:pt x="192" y="26"/>
                  </a:lnTo>
                  <a:lnTo>
                    <a:pt x="184" y="2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5" name="Freeform 22"/>
            <p:cNvSpPr>
              <a:spLocks/>
            </p:cNvSpPr>
            <p:nvPr/>
          </p:nvSpPr>
          <p:spPr bwMode="auto">
            <a:xfrm>
              <a:off x="7241121" y="2080558"/>
              <a:ext cx="545130" cy="210359"/>
            </a:xfrm>
            <a:custGeom>
              <a:avLst/>
              <a:gdLst>
                <a:gd name="T0" fmla="*/ 2147483647 w 482"/>
                <a:gd name="T1" fmla="*/ 2147483647 h 186"/>
                <a:gd name="T2" fmla="*/ 2147483647 w 482"/>
                <a:gd name="T3" fmla="*/ 2147483647 h 186"/>
                <a:gd name="T4" fmla="*/ 2147483647 w 482"/>
                <a:gd name="T5" fmla="*/ 2147483647 h 186"/>
                <a:gd name="T6" fmla="*/ 2147483647 w 482"/>
                <a:gd name="T7" fmla="*/ 2147483647 h 186"/>
                <a:gd name="T8" fmla="*/ 2147483647 w 482"/>
                <a:gd name="T9" fmla="*/ 2147483647 h 186"/>
                <a:gd name="T10" fmla="*/ 2147483647 w 482"/>
                <a:gd name="T11" fmla="*/ 2147483647 h 186"/>
                <a:gd name="T12" fmla="*/ 2147483647 w 482"/>
                <a:gd name="T13" fmla="*/ 2147483647 h 186"/>
                <a:gd name="T14" fmla="*/ 2147483647 w 482"/>
                <a:gd name="T15" fmla="*/ 2147483647 h 186"/>
                <a:gd name="T16" fmla="*/ 2147483647 w 482"/>
                <a:gd name="T17" fmla="*/ 2147483647 h 186"/>
                <a:gd name="T18" fmla="*/ 2147483647 w 482"/>
                <a:gd name="T19" fmla="*/ 2147483647 h 186"/>
                <a:gd name="T20" fmla="*/ 2147483647 w 482"/>
                <a:gd name="T21" fmla="*/ 2147483647 h 186"/>
                <a:gd name="T22" fmla="*/ 2147483647 w 482"/>
                <a:gd name="T23" fmla="*/ 2147483647 h 186"/>
                <a:gd name="T24" fmla="*/ 2147483647 w 482"/>
                <a:gd name="T25" fmla="*/ 2147483647 h 186"/>
                <a:gd name="T26" fmla="*/ 2147483647 w 482"/>
                <a:gd name="T27" fmla="*/ 2147483647 h 186"/>
                <a:gd name="T28" fmla="*/ 2147483647 w 482"/>
                <a:gd name="T29" fmla="*/ 2147483647 h 186"/>
                <a:gd name="T30" fmla="*/ 2147483647 w 482"/>
                <a:gd name="T31" fmla="*/ 2147483647 h 186"/>
                <a:gd name="T32" fmla="*/ 2147483647 w 482"/>
                <a:gd name="T33" fmla="*/ 2147483647 h 186"/>
                <a:gd name="T34" fmla="*/ 2147483647 w 482"/>
                <a:gd name="T35" fmla="*/ 2147483647 h 186"/>
                <a:gd name="T36" fmla="*/ 2147483647 w 482"/>
                <a:gd name="T37" fmla="*/ 2147483647 h 186"/>
                <a:gd name="T38" fmla="*/ 2147483647 w 482"/>
                <a:gd name="T39" fmla="*/ 2147483647 h 186"/>
                <a:gd name="T40" fmla="*/ 2147483647 w 482"/>
                <a:gd name="T41" fmla="*/ 2147483647 h 186"/>
                <a:gd name="T42" fmla="*/ 2147483647 w 482"/>
                <a:gd name="T43" fmla="*/ 2147483647 h 186"/>
                <a:gd name="T44" fmla="*/ 2147483647 w 482"/>
                <a:gd name="T45" fmla="*/ 2147483647 h 186"/>
                <a:gd name="T46" fmla="*/ 2147483647 w 482"/>
                <a:gd name="T47" fmla="*/ 2147483647 h 186"/>
                <a:gd name="T48" fmla="*/ 2147483647 w 482"/>
                <a:gd name="T49" fmla="*/ 2147483647 h 186"/>
                <a:gd name="T50" fmla="*/ 2147483647 w 482"/>
                <a:gd name="T51" fmla="*/ 2147483647 h 186"/>
                <a:gd name="T52" fmla="*/ 2147483647 w 482"/>
                <a:gd name="T53" fmla="*/ 2147483647 h 186"/>
                <a:gd name="T54" fmla="*/ 2147483647 w 482"/>
                <a:gd name="T55" fmla="*/ 2147483647 h 186"/>
                <a:gd name="T56" fmla="*/ 2147483647 w 482"/>
                <a:gd name="T57" fmla="*/ 2147483647 h 186"/>
                <a:gd name="T58" fmla="*/ 2147483647 w 482"/>
                <a:gd name="T59" fmla="*/ 2147483647 h 186"/>
                <a:gd name="T60" fmla="*/ 2147483647 w 482"/>
                <a:gd name="T61" fmla="*/ 2147483647 h 186"/>
                <a:gd name="T62" fmla="*/ 2147483647 w 482"/>
                <a:gd name="T63" fmla="*/ 2147483647 h 186"/>
                <a:gd name="T64" fmla="*/ 2147483647 w 482"/>
                <a:gd name="T65" fmla="*/ 2147483647 h 186"/>
                <a:gd name="T66" fmla="*/ 2147483647 w 482"/>
                <a:gd name="T67" fmla="*/ 2147483647 h 186"/>
                <a:gd name="T68" fmla="*/ 2147483647 w 482"/>
                <a:gd name="T69" fmla="*/ 2147483647 h 186"/>
                <a:gd name="T70" fmla="*/ 2147483647 w 482"/>
                <a:gd name="T71" fmla="*/ 2147483647 h 186"/>
                <a:gd name="T72" fmla="*/ 2147483647 w 482"/>
                <a:gd name="T73" fmla="*/ 2147483647 h 186"/>
                <a:gd name="T74" fmla="*/ 2147483647 w 482"/>
                <a:gd name="T75" fmla="*/ 2147483647 h 186"/>
                <a:gd name="T76" fmla="*/ 2147483647 w 482"/>
                <a:gd name="T77" fmla="*/ 2147483647 h 186"/>
                <a:gd name="T78" fmla="*/ 2147483647 w 482"/>
                <a:gd name="T79" fmla="*/ 2147483647 h 186"/>
                <a:gd name="T80" fmla="*/ 2147483647 w 482"/>
                <a:gd name="T81" fmla="*/ 2147483647 h 186"/>
                <a:gd name="T82" fmla="*/ 2147483647 w 482"/>
                <a:gd name="T83" fmla="*/ 2147483647 h 186"/>
                <a:gd name="T84" fmla="*/ 2147483647 w 482"/>
                <a:gd name="T85" fmla="*/ 2147483647 h 186"/>
                <a:gd name="T86" fmla="*/ 2147483647 w 482"/>
                <a:gd name="T87" fmla="*/ 2147483647 h 186"/>
                <a:gd name="T88" fmla="*/ 2147483647 w 482"/>
                <a:gd name="T89" fmla="*/ 2147483647 h 186"/>
                <a:gd name="T90" fmla="*/ 2147483647 w 482"/>
                <a:gd name="T91" fmla="*/ 2147483647 h 186"/>
                <a:gd name="T92" fmla="*/ 2147483647 w 482"/>
                <a:gd name="T93" fmla="*/ 2147483647 h 186"/>
                <a:gd name="T94" fmla="*/ 2147483647 w 482"/>
                <a:gd name="T95" fmla="*/ 2147483647 h 186"/>
                <a:gd name="T96" fmla="*/ 2147483647 w 482"/>
                <a:gd name="T97" fmla="*/ 2147483647 h 186"/>
                <a:gd name="T98" fmla="*/ 2147483647 w 482"/>
                <a:gd name="T99" fmla="*/ 0 h 186"/>
                <a:gd name="T100" fmla="*/ 2147483647 w 482"/>
                <a:gd name="T101" fmla="*/ 2147483647 h 186"/>
                <a:gd name="T102" fmla="*/ 2147483647 w 482"/>
                <a:gd name="T103" fmla="*/ 2147483647 h 186"/>
                <a:gd name="T104" fmla="*/ 2147483647 w 482"/>
                <a:gd name="T105" fmla="*/ 2147483647 h 186"/>
                <a:gd name="T106" fmla="*/ 2147483647 w 482"/>
                <a:gd name="T107" fmla="*/ 2147483647 h 186"/>
                <a:gd name="T108" fmla="*/ 2147483647 w 482"/>
                <a:gd name="T109" fmla="*/ 2147483647 h 186"/>
                <a:gd name="T110" fmla="*/ 2147483647 w 482"/>
                <a:gd name="T111" fmla="*/ 2147483647 h 186"/>
                <a:gd name="T112" fmla="*/ 2147483647 w 482"/>
                <a:gd name="T113" fmla="*/ 2147483647 h 186"/>
                <a:gd name="T114" fmla="*/ 2147483647 w 482"/>
                <a:gd name="T115" fmla="*/ 2147483647 h 186"/>
                <a:gd name="T116" fmla="*/ 2147483647 w 482"/>
                <a:gd name="T117" fmla="*/ 2147483647 h 186"/>
                <a:gd name="T118" fmla="*/ 2147483647 w 482"/>
                <a:gd name="T119" fmla="*/ 2147483647 h 186"/>
                <a:gd name="T120" fmla="*/ 2147483647 w 482"/>
                <a:gd name="T121" fmla="*/ 2147483647 h 186"/>
                <a:gd name="T122" fmla="*/ 2147483647 w 482"/>
                <a:gd name="T123" fmla="*/ 2147483647 h 186"/>
                <a:gd name="T124" fmla="*/ 0 w 482"/>
                <a:gd name="T125" fmla="*/ 2147483647 h 18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2" h="186">
                  <a:moveTo>
                    <a:pt x="0" y="50"/>
                  </a:moveTo>
                  <a:lnTo>
                    <a:pt x="4" y="56"/>
                  </a:lnTo>
                  <a:lnTo>
                    <a:pt x="6" y="60"/>
                  </a:lnTo>
                  <a:lnTo>
                    <a:pt x="12" y="64"/>
                  </a:lnTo>
                  <a:lnTo>
                    <a:pt x="20" y="66"/>
                  </a:lnTo>
                  <a:lnTo>
                    <a:pt x="34" y="72"/>
                  </a:lnTo>
                  <a:lnTo>
                    <a:pt x="40" y="74"/>
                  </a:lnTo>
                  <a:lnTo>
                    <a:pt x="48" y="78"/>
                  </a:lnTo>
                  <a:lnTo>
                    <a:pt x="60" y="86"/>
                  </a:lnTo>
                  <a:lnTo>
                    <a:pt x="64" y="92"/>
                  </a:lnTo>
                  <a:lnTo>
                    <a:pt x="68" y="100"/>
                  </a:lnTo>
                  <a:lnTo>
                    <a:pt x="72" y="114"/>
                  </a:lnTo>
                  <a:lnTo>
                    <a:pt x="76" y="120"/>
                  </a:lnTo>
                  <a:lnTo>
                    <a:pt x="80" y="126"/>
                  </a:lnTo>
                  <a:lnTo>
                    <a:pt x="110" y="126"/>
                  </a:lnTo>
                  <a:lnTo>
                    <a:pt x="118" y="130"/>
                  </a:lnTo>
                  <a:lnTo>
                    <a:pt x="128" y="134"/>
                  </a:lnTo>
                  <a:lnTo>
                    <a:pt x="138" y="134"/>
                  </a:lnTo>
                  <a:lnTo>
                    <a:pt x="146" y="140"/>
                  </a:lnTo>
                  <a:lnTo>
                    <a:pt x="156" y="146"/>
                  </a:lnTo>
                  <a:lnTo>
                    <a:pt x="164" y="154"/>
                  </a:lnTo>
                  <a:lnTo>
                    <a:pt x="172" y="162"/>
                  </a:lnTo>
                  <a:lnTo>
                    <a:pt x="180" y="166"/>
                  </a:lnTo>
                  <a:lnTo>
                    <a:pt x="214" y="166"/>
                  </a:lnTo>
                  <a:lnTo>
                    <a:pt x="214" y="168"/>
                  </a:lnTo>
                  <a:lnTo>
                    <a:pt x="258" y="168"/>
                  </a:lnTo>
                  <a:lnTo>
                    <a:pt x="268" y="174"/>
                  </a:lnTo>
                  <a:lnTo>
                    <a:pt x="280" y="180"/>
                  </a:lnTo>
                  <a:lnTo>
                    <a:pt x="296" y="184"/>
                  </a:lnTo>
                  <a:lnTo>
                    <a:pt x="310" y="186"/>
                  </a:lnTo>
                  <a:lnTo>
                    <a:pt x="318" y="184"/>
                  </a:lnTo>
                  <a:lnTo>
                    <a:pt x="324" y="180"/>
                  </a:lnTo>
                  <a:lnTo>
                    <a:pt x="334" y="172"/>
                  </a:lnTo>
                  <a:lnTo>
                    <a:pt x="362" y="172"/>
                  </a:lnTo>
                  <a:lnTo>
                    <a:pt x="374" y="168"/>
                  </a:lnTo>
                  <a:lnTo>
                    <a:pt x="384" y="162"/>
                  </a:lnTo>
                  <a:lnTo>
                    <a:pt x="392" y="156"/>
                  </a:lnTo>
                  <a:lnTo>
                    <a:pt x="396" y="150"/>
                  </a:lnTo>
                  <a:lnTo>
                    <a:pt x="396" y="146"/>
                  </a:lnTo>
                  <a:lnTo>
                    <a:pt x="396" y="142"/>
                  </a:lnTo>
                  <a:lnTo>
                    <a:pt x="394" y="140"/>
                  </a:lnTo>
                  <a:lnTo>
                    <a:pt x="390" y="138"/>
                  </a:lnTo>
                  <a:lnTo>
                    <a:pt x="384" y="134"/>
                  </a:lnTo>
                  <a:lnTo>
                    <a:pt x="382" y="134"/>
                  </a:lnTo>
                  <a:lnTo>
                    <a:pt x="382" y="130"/>
                  </a:lnTo>
                  <a:lnTo>
                    <a:pt x="384" y="126"/>
                  </a:lnTo>
                  <a:lnTo>
                    <a:pt x="388" y="124"/>
                  </a:lnTo>
                  <a:lnTo>
                    <a:pt x="390" y="124"/>
                  </a:lnTo>
                  <a:lnTo>
                    <a:pt x="394" y="126"/>
                  </a:lnTo>
                  <a:lnTo>
                    <a:pt x="398" y="128"/>
                  </a:lnTo>
                  <a:lnTo>
                    <a:pt x="404" y="128"/>
                  </a:lnTo>
                  <a:lnTo>
                    <a:pt x="410" y="126"/>
                  </a:lnTo>
                  <a:lnTo>
                    <a:pt x="416" y="124"/>
                  </a:lnTo>
                  <a:lnTo>
                    <a:pt x="418" y="120"/>
                  </a:lnTo>
                  <a:lnTo>
                    <a:pt x="422" y="118"/>
                  </a:lnTo>
                  <a:lnTo>
                    <a:pt x="432" y="116"/>
                  </a:lnTo>
                  <a:lnTo>
                    <a:pt x="436" y="116"/>
                  </a:lnTo>
                  <a:lnTo>
                    <a:pt x="440" y="114"/>
                  </a:lnTo>
                  <a:lnTo>
                    <a:pt x="440" y="108"/>
                  </a:lnTo>
                  <a:lnTo>
                    <a:pt x="442" y="106"/>
                  </a:lnTo>
                  <a:lnTo>
                    <a:pt x="442" y="102"/>
                  </a:lnTo>
                  <a:lnTo>
                    <a:pt x="444" y="98"/>
                  </a:lnTo>
                  <a:lnTo>
                    <a:pt x="462" y="96"/>
                  </a:lnTo>
                  <a:lnTo>
                    <a:pt x="482" y="94"/>
                  </a:lnTo>
                  <a:lnTo>
                    <a:pt x="476" y="86"/>
                  </a:lnTo>
                  <a:lnTo>
                    <a:pt x="468" y="80"/>
                  </a:lnTo>
                  <a:lnTo>
                    <a:pt x="458" y="74"/>
                  </a:lnTo>
                  <a:lnTo>
                    <a:pt x="448" y="72"/>
                  </a:lnTo>
                  <a:lnTo>
                    <a:pt x="442" y="74"/>
                  </a:lnTo>
                  <a:lnTo>
                    <a:pt x="434" y="76"/>
                  </a:lnTo>
                  <a:lnTo>
                    <a:pt x="416" y="76"/>
                  </a:lnTo>
                  <a:lnTo>
                    <a:pt x="410" y="76"/>
                  </a:lnTo>
                  <a:lnTo>
                    <a:pt x="408" y="72"/>
                  </a:lnTo>
                  <a:lnTo>
                    <a:pt x="404" y="68"/>
                  </a:lnTo>
                  <a:lnTo>
                    <a:pt x="404" y="62"/>
                  </a:lnTo>
                  <a:lnTo>
                    <a:pt x="402" y="40"/>
                  </a:lnTo>
                  <a:lnTo>
                    <a:pt x="384" y="32"/>
                  </a:lnTo>
                  <a:lnTo>
                    <a:pt x="374" y="30"/>
                  </a:lnTo>
                  <a:lnTo>
                    <a:pt x="368" y="30"/>
                  </a:lnTo>
                  <a:lnTo>
                    <a:pt x="362" y="30"/>
                  </a:lnTo>
                  <a:lnTo>
                    <a:pt x="356" y="32"/>
                  </a:lnTo>
                  <a:lnTo>
                    <a:pt x="344" y="40"/>
                  </a:lnTo>
                  <a:lnTo>
                    <a:pt x="334" y="48"/>
                  </a:lnTo>
                  <a:lnTo>
                    <a:pt x="326" y="50"/>
                  </a:lnTo>
                  <a:lnTo>
                    <a:pt x="318" y="50"/>
                  </a:lnTo>
                  <a:lnTo>
                    <a:pt x="304" y="48"/>
                  </a:lnTo>
                  <a:lnTo>
                    <a:pt x="290" y="46"/>
                  </a:lnTo>
                  <a:lnTo>
                    <a:pt x="264" y="34"/>
                  </a:lnTo>
                  <a:lnTo>
                    <a:pt x="252" y="28"/>
                  </a:lnTo>
                  <a:lnTo>
                    <a:pt x="240" y="26"/>
                  </a:lnTo>
                  <a:lnTo>
                    <a:pt x="226" y="24"/>
                  </a:lnTo>
                  <a:lnTo>
                    <a:pt x="212" y="26"/>
                  </a:lnTo>
                  <a:lnTo>
                    <a:pt x="204" y="28"/>
                  </a:lnTo>
                  <a:lnTo>
                    <a:pt x="198" y="26"/>
                  </a:lnTo>
                  <a:lnTo>
                    <a:pt x="196" y="24"/>
                  </a:lnTo>
                  <a:lnTo>
                    <a:pt x="192" y="22"/>
                  </a:lnTo>
                  <a:lnTo>
                    <a:pt x="186" y="14"/>
                  </a:lnTo>
                  <a:lnTo>
                    <a:pt x="180" y="8"/>
                  </a:lnTo>
                  <a:lnTo>
                    <a:pt x="170" y="4"/>
                  </a:lnTo>
                  <a:lnTo>
                    <a:pt x="152" y="0"/>
                  </a:lnTo>
                  <a:lnTo>
                    <a:pt x="134" y="0"/>
                  </a:lnTo>
                  <a:lnTo>
                    <a:pt x="128" y="2"/>
                  </a:lnTo>
                  <a:lnTo>
                    <a:pt x="126" y="2"/>
                  </a:lnTo>
                  <a:lnTo>
                    <a:pt x="124" y="4"/>
                  </a:lnTo>
                  <a:lnTo>
                    <a:pt x="126" y="8"/>
                  </a:lnTo>
                  <a:lnTo>
                    <a:pt x="128" y="12"/>
                  </a:lnTo>
                  <a:lnTo>
                    <a:pt x="132" y="18"/>
                  </a:lnTo>
                  <a:lnTo>
                    <a:pt x="138" y="24"/>
                  </a:lnTo>
                  <a:lnTo>
                    <a:pt x="140" y="26"/>
                  </a:lnTo>
                  <a:lnTo>
                    <a:pt x="140" y="30"/>
                  </a:lnTo>
                  <a:lnTo>
                    <a:pt x="138" y="34"/>
                  </a:lnTo>
                  <a:lnTo>
                    <a:pt x="134" y="36"/>
                  </a:lnTo>
                  <a:lnTo>
                    <a:pt x="130" y="38"/>
                  </a:lnTo>
                  <a:lnTo>
                    <a:pt x="124" y="38"/>
                  </a:lnTo>
                  <a:lnTo>
                    <a:pt x="114" y="38"/>
                  </a:lnTo>
                  <a:lnTo>
                    <a:pt x="104" y="36"/>
                  </a:lnTo>
                  <a:lnTo>
                    <a:pt x="86" y="30"/>
                  </a:lnTo>
                  <a:lnTo>
                    <a:pt x="68" y="24"/>
                  </a:lnTo>
                  <a:lnTo>
                    <a:pt x="62" y="24"/>
                  </a:lnTo>
                  <a:lnTo>
                    <a:pt x="54" y="22"/>
                  </a:lnTo>
                  <a:lnTo>
                    <a:pt x="46" y="24"/>
                  </a:lnTo>
                  <a:lnTo>
                    <a:pt x="38" y="24"/>
                  </a:lnTo>
                  <a:lnTo>
                    <a:pt x="24" y="30"/>
                  </a:lnTo>
                  <a:lnTo>
                    <a:pt x="10" y="42"/>
                  </a:lnTo>
                  <a:lnTo>
                    <a:pt x="0" y="52"/>
                  </a:lnTo>
                  <a:lnTo>
                    <a:pt x="0" y="5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6" name="Freeform 23"/>
            <p:cNvSpPr>
              <a:spLocks/>
            </p:cNvSpPr>
            <p:nvPr/>
          </p:nvSpPr>
          <p:spPr bwMode="auto">
            <a:xfrm>
              <a:off x="7935540" y="2261512"/>
              <a:ext cx="85954" cy="104049"/>
            </a:xfrm>
            <a:custGeom>
              <a:avLst/>
              <a:gdLst>
                <a:gd name="T0" fmla="*/ 2147483647 w 76"/>
                <a:gd name="T1" fmla="*/ 2147483647 h 92"/>
                <a:gd name="T2" fmla="*/ 2147483647 w 76"/>
                <a:gd name="T3" fmla="*/ 2147483647 h 92"/>
                <a:gd name="T4" fmla="*/ 2147483647 w 76"/>
                <a:gd name="T5" fmla="*/ 2147483647 h 92"/>
                <a:gd name="T6" fmla="*/ 2147483647 w 76"/>
                <a:gd name="T7" fmla="*/ 2147483647 h 92"/>
                <a:gd name="T8" fmla="*/ 2147483647 w 76"/>
                <a:gd name="T9" fmla="*/ 2147483647 h 92"/>
                <a:gd name="T10" fmla="*/ 2147483647 w 76"/>
                <a:gd name="T11" fmla="*/ 2147483647 h 92"/>
                <a:gd name="T12" fmla="*/ 2147483647 w 76"/>
                <a:gd name="T13" fmla="*/ 2147483647 h 92"/>
                <a:gd name="T14" fmla="*/ 2147483647 w 76"/>
                <a:gd name="T15" fmla="*/ 2147483647 h 92"/>
                <a:gd name="T16" fmla="*/ 2147483647 w 76"/>
                <a:gd name="T17" fmla="*/ 2147483647 h 92"/>
                <a:gd name="T18" fmla="*/ 2147483647 w 76"/>
                <a:gd name="T19" fmla="*/ 2147483647 h 92"/>
                <a:gd name="T20" fmla="*/ 2147483647 w 76"/>
                <a:gd name="T21" fmla="*/ 2147483647 h 92"/>
                <a:gd name="T22" fmla="*/ 2147483647 w 76"/>
                <a:gd name="T23" fmla="*/ 2147483647 h 92"/>
                <a:gd name="T24" fmla="*/ 2147483647 w 76"/>
                <a:gd name="T25" fmla="*/ 2147483647 h 92"/>
                <a:gd name="T26" fmla="*/ 2147483647 w 76"/>
                <a:gd name="T27" fmla="*/ 2147483647 h 92"/>
                <a:gd name="T28" fmla="*/ 2147483647 w 76"/>
                <a:gd name="T29" fmla="*/ 2147483647 h 92"/>
                <a:gd name="T30" fmla="*/ 2147483647 w 76"/>
                <a:gd name="T31" fmla="*/ 0 h 92"/>
                <a:gd name="T32" fmla="*/ 2147483647 w 76"/>
                <a:gd name="T33" fmla="*/ 2147483647 h 92"/>
                <a:gd name="T34" fmla="*/ 2147483647 w 76"/>
                <a:gd name="T35" fmla="*/ 2147483647 h 92"/>
                <a:gd name="T36" fmla="*/ 2147483647 w 76"/>
                <a:gd name="T37" fmla="*/ 2147483647 h 92"/>
                <a:gd name="T38" fmla="*/ 2147483647 w 76"/>
                <a:gd name="T39" fmla="*/ 2147483647 h 92"/>
                <a:gd name="T40" fmla="*/ 2147483647 w 76"/>
                <a:gd name="T41" fmla="*/ 2147483647 h 92"/>
                <a:gd name="T42" fmla="*/ 2147483647 w 76"/>
                <a:gd name="T43" fmla="*/ 2147483647 h 92"/>
                <a:gd name="T44" fmla="*/ 2147483647 w 76"/>
                <a:gd name="T45" fmla="*/ 2147483647 h 92"/>
                <a:gd name="T46" fmla="*/ 2147483647 w 76"/>
                <a:gd name="T47" fmla="*/ 2147483647 h 92"/>
                <a:gd name="T48" fmla="*/ 2147483647 w 76"/>
                <a:gd name="T49" fmla="*/ 2147483647 h 92"/>
                <a:gd name="T50" fmla="*/ 2147483647 w 76"/>
                <a:gd name="T51" fmla="*/ 2147483647 h 92"/>
                <a:gd name="T52" fmla="*/ 2147483647 w 76"/>
                <a:gd name="T53" fmla="*/ 2147483647 h 92"/>
                <a:gd name="T54" fmla="*/ 2147483647 w 76"/>
                <a:gd name="T55" fmla="*/ 2147483647 h 92"/>
                <a:gd name="T56" fmla="*/ 2147483647 w 76"/>
                <a:gd name="T57" fmla="*/ 2147483647 h 92"/>
                <a:gd name="T58" fmla="*/ 2147483647 w 76"/>
                <a:gd name="T59" fmla="*/ 2147483647 h 92"/>
                <a:gd name="T60" fmla="*/ 0 w 76"/>
                <a:gd name="T61" fmla="*/ 2147483647 h 92"/>
                <a:gd name="T62" fmla="*/ 2147483647 w 76"/>
                <a:gd name="T63" fmla="*/ 2147483647 h 92"/>
                <a:gd name="T64" fmla="*/ 2147483647 w 76"/>
                <a:gd name="T65" fmla="*/ 2147483647 h 92"/>
                <a:gd name="T66" fmla="*/ 2147483647 w 76"/>
                <a:gd name="T67" fmla="*/ 2147483647 h 92"/>
                <a:gd name="T68" fmla="*/ 2147483647 w 76"/>
                <a:gd name="T69" fmla="*/ 2147483647 h 92"/>
                <a:gd name="T70" fmla="*/ 2147483647 w 76"/>
                <a:gd name="T71" fmla="*/ 2147483647 h 92"/>
                <a:gd name="T72" fmla="*/ 2147483647 w 76"/>
                <a:gd name="T73" fmla="*/ 2147483647 h 92"/>
                <a:gd name="T74" fmla="*/ 2147483647 w 76"/>
                <a:gd name="T75" fmla="*/ 2147483647 h 92"/>
                <a:gd name="T76" fmla="*/ 2147483647 w 76"/>
                <a:gd name="T77" fmla="*/ 2147483647 h 92"/>
                <a:gd name="T78" fmla="*/ 2147483647 w 76"/>
                <a:gd name="T79" fmla="*/ 2147483647 h 92"/>
                <a:gd name="T80" fmla="*/ 2147483647 w 76"/>
                <a:gd name="T81" fmla="*/ 2147483647 h 92"/>
                <a:gd name="T82" fmla="*/ 2147483647 w 76"/>
                <a:gd name="T83" fmla="*/ 2147483647 h 92"/>
                <a:gd name="T84" fmla="*/ 2147483647 w 76"/>
                <a:gd name="T85" fmla="*/ 2147483647 h 92"/>
                <a:gd name="T86" fmla="*/ 2147483647 w 76"/>
                <a:gd name="T87" fmla="*/ 2147483647 h 92"/>
                <a:gd name="T88" fmla="*/ 2147483647 w 76"/>
                <a:gd name="T89" fmla="*/ 2147483647 h 92"/>
                <a:gd name="T90" fmla="*/ 2147483647 w 76"/>
                <a:gd name="T91" fmla="*/ 2147483647 h 92"/>
                <a:gd name="T92" fmla="*/ 2147483647 w 76"/>
                <a:gd name="T93" fmla="*/ 2147483647 h 9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76" h="92">
                  <a:moveTo>
                    <a:pt x="70" y="78"/>
                  </a:moveTo>
                  <a:lnTo>
                    <a:pt x="62" y="70"/>
                  </a:lnTo>
                  <a:lnTo>
                    <a:pt x="54" y="64"/>
                  </a:lnTo>
                  <a:lnTo>
                    <a:pt x="56" y="60"/>
                  </a:lnTo>
                  <a:lnTo>
                    <a:pt x="58" y="58"/>
                  </a:lnTo>
                  <a:lnTo>
                    <a:pt x="66" y="54"/>
                  </a:lnTo>
                  <a:lnTo>
                    <a:pt x="74" y="50"/>
                  </a:lnTo>
                  <a:lnTo>
                    <a:pt x="76" y="46"/>
                  </a:lnTo>
                  <a:lnTo>
                    <a:pt x="76" y="42"/>
                  </a:lnTo>
                  <a:lnTo>
                    <a:pt x="76" y="36"/>
                  </a:lnTo>
                  <a:lnTo>
                    <a:pt x="74" y="32"/>
                  </a:lnTo>
                  <a:lnTo>
                    <a:pt x="70" y="28"/>
                  </a:lnTo>
                  <a:lnTo>
                    <a:pt x="70" y="24"/>
                  </a:lnTo>
                  <a:lnTo>
                    <a:pt x="70" y="16"/>
                  </a:lnTo>
                  <a:lnTo>
                    <a:pt x="74" y="8"/>
                  </a:lnTo>
                  <a:lnTo>
                    <a:pt x="70" y="0"/>
                  </a:lnTo>
                  <a:lnTo>
                    <a:pt x="70" y="2"/>
                  </a:lnTo>
                  <a:lnTo>
                    <a:pt x="66" y="4"/>
                  </a:lnTo>
                  <a:lnTo>
                    <a:pt x="62" y="6"/>
                  </a:lnTo>
                  <a:lnTo>
                    <a:pt x="58" y="4"/>
                  </a:lnTo>
                  <a:lnTo>
                    <a:pt x="54" y="2"/>
                  </a:lnTo>
                  <a:lnTo>
                    <a:pt x="48" y="12"/>
                  </a:lnTo>
                  <a:lnTo>
                    <a:pt x="44" y="18"/>
                  </a:lnTo>
                  <a:lnTo>
                    <a:pt x="42" y="22"/>
                  </a:lnTo>
                  <a:lnTo>
                    <a:pt x="44" y="28"/>
                  </a:lnTo>
                  <a:lnTo>
                    <a:pt x="32" y="28"/>
                  </a:lnTo>
                  <a:lnTo>
                    <a:pt x="26" y="26"/>
                  </a:lnTo>
                  <a:lnTo>
                    <a:pt x="22" y="24"/>
                  </a:lnTo>
                  <a:lnTo>
                    <a:pt x="12" y="36"/>
                  </a:lnTo>
                  <a:lnTo>
                    <a:pt x="4" y="48"/>
                  </a:lnTo>
                  <a:lnTo>
                    <a:pt x="0" y="56"/>
                  </a:lnTo>
                  <a:lnTo>
                    <a:pt x="10" y="56"/>
                  </a:lnTo>
                  <a:lnTo>
                    <a:pt x="18" y="60"/>
                  </a:lnTo>
                  <a:lnTo>
                    <a:pt x="24" y="70"/>
                  </a:lnTo>
                  <a:lnTo>
                    <a:pt x="28" y="80"/>
                  </a:lnTo>
                  <a:lnTo>
                    <a:pt x="24" y="84"/>
                  </a:lnTo>
                  <a:lnTo>
                    <a:pt x="24" y="86"/>
                  </a:lnTo>
                  <a:lnTo>
                    <a:pt x="26" y="88"/>
                  </a:lnTo>
                  <a:lnTo>
                    <a:pt x="32" y="90"/>
                  </a:lnTo>
                  <a:lnTo>
                    <a:pt x="46" y="90"/>
                  </a:lnTo>
                  <a:lnTo>
                    <a:pt x="56" y="92"/>
                  </a:lnTo>
                  <a:lnTo>
                    <a:pt x="56" y="88"/>
                  </a:lnTo>
                  <a:lnTo>
                    <a:pt x="68" y="88"/>
                  </a:lnTo>
                  <a:lnTo>
                    <a:pt x="72" y="86"/>
                  </a:lnTo>
                  <a:lnTo>
                    <a:pt x="74" y="84"/>
                  </a:lnTo>
                  <a:lnTo>
                    <a:pt x="74" y="80"/>
                  </a:lnTo>
                  <a:lnTo>
                    <a:pt x="70" y="7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7" name="Freeform 24"/>
            <p:cNvSpPr>
              <a:spLocks/>
            </p:cNvSpPr>
            <p:nvPr/>
          </p:nvSpPr>
          <p:spPr bwMode="auto">
            <a:xfrm>
              <a:off x="7998874" y="2351989"/>
              <a:ext cx="72382" cy="85953"/>
            </a:xfrm>
            <a:custGeom>
              <a:avLst/>
              <a:gdLst>
                <a:gd name="T0" fmla="*/ 2147483647 w 64"/>
                <a:gd name="T1" fmla="*/ 0 h 76"/>
                <a:gd name="T2" fmla="*/ 2147483647 w 64"/>
                <a:gd name="T3" fmla="*/ 2147483647 h 76"/>
                <a:gd name="T4" fmla="*/ 2147483647 w 64"/>
                <a:gd name="T5" fmla="*/ 2147483647 h 76"/>
                <a:gd name="T6" fmla="*/ 2147483647 w 64"/>
                <a:gd name="T7" fmla="*/ 2147483647 h 76"/>
                <a:gd name="T8" fmla="*/ 2147483647 w 64"/>
                <a:gd name="T9" fmla="*/ 2147483647 h 76"/>
                <a:gd name="T10" fmla="*/ 0 w 64"/>
                <a:gd name="T11" fmla="*/ 2147483647 h 76"/>
                <a:gd name="T12" fmla="*/ 0 w 64"/>
                <a:gd name="T13" fmla="*/ 2147483647 h 76"/>
                <a:gd name="T14" fmla="*/ 2147483647 w 64"/>
                <a:gd name="T15" fmla="*/ 2147483647 h 76"/>
                <a:gd name="T16" fmla="*/ 2147483647 w 64"/>
                <a:gd name="T17" fmla="*/ 2147483647 h 76"/>
                <a:gd name="T18" fmla="*/ 2147483647 w 64"/>
                <a:gd name="T19" fmla="*/ 2147483647 h 76"/>
                <a:gd name="T20" fmla="*/ 2147483647 w 64"/>
                <a:gd name="T21" fmla="*/ 2147483647 h 76"/>
                <a:gd name="T22" fmla="*/ 2147483647 w 64"/>
                <a:gd name="T23" fmla="*/ 2147483647 h 76"/>
                <a:gd name="T24" fmla="*/ 2147483647 w 64"/>
                <a:gd name="T25" fmla="*/ 2147483647 h 76"/>
                <a:gd name="T26" fmla="*/ 2147483647 w 64"/>
                <a:gd name="T27" fmla="*/ 2147483647 h 76"/>
                <a:gd name="T28" fmla="*/ 2147483647 w 64"/>
                <a:gd name="T29" fmla="*/ 2147483647 h 76"/>
                <a:gd name="T30" fmla="*/ 2147483647 w 64"/>
                <a:gd name="T31" fmla="*/ 2147483647 h 76"/>
                <a:gd name="T32" fmla="*/ 2147483647 w 64"/>
                <a:gd name="T33" fmla="*/ 2147483647 h 76"/>
                <a:gd name="T34" fmla="*/ 2147483647 w 64"/>
                <a:gd name="T35" fmla="*/ 2147483647 h 76"/>
                <a:gd name="T36" fmla="*/ 2147483647 w 64"/>
                <a:gd name="T37" fmla="*/ 2147483647 h 76"/>
                <a:gd name="T38" fmla="*/ 2147483647 w 64"/>
                <a:gd name="T39" fmla="*/ 2147483647 h 76"/>
                <a:gd name="T40" fmla="*/ 2147483647 w 64"/>
                <a:gd name="T41" fmla="*/ 2147483647 h 76"/>
                <a:gd name="T42" fmla="*/ 2147483647 w 64"/>
                <a:gd name="T43" fmla="*/ 2147483647 h 76"/>
                <a:gd name="T44" fmla="*/ 2147483647 w 64"/>
                <a:gd name="T45" fmla="*/ 2147483647 h 76"/>
                <a:gd name="T46" fmla="*/ 2147483647 w 64"/>
                <a:gd name="T47" fmla="*/ 2147483647 h 76"/>
                <a:gd name="T48" fmla="*/ 2147483647 w 64"/>
                <a:gd name="T49" fmla="*/ 0 h 7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4" h="76">
                  <a:moveTo>
                    <a:pt x="18" y="0"/>
                  </a:moveTo>
                  <a:lnTo>
                    <a:pt x="18" y="2"/>
                  </a:lnTo>
                  <a:lnTo>
                    <a:pt x="18" y="4"/>
                  </a:lnTo>
                  <a:lnTo>
                    <a:pt x="16" y="6"/>
                  </a:lnTo>
                  <a:lnTo>
                    <a:pt x="12" y="8"/>
                  </a:lnTo>
                  <a:lnTo>
                    <a:pt x="0" y="8"/>
                  </a:lnTo>
                  <a:lnTo>
                    <a:pt x="0" y="12"/>
                  </a:lnTo>
                  <a:lnTo>
                    <a:pt x="2" y="16"/>
                  </a:lnTo>
                  <a:lnTo>
                    <a:pt x="4" y="20"/>
                  </a:lnTo>
                  <a:lnTo>
                    <a:pt x="6" y="28"/>
                  </a:lnTo>
                  <a:lnTo>
                    <a:pt x="8" y="40"/>
                  </a:lnTo>
                  <a:lnTo>
                    <a:pt x="14" y="56"/>
                  </a:lnTo>
                  <a:lnTo>
                    <a:pt x="20" y="70"/>
                  </a:lnTo>
                  <a:lnTo>
                    <a:pt x="24" y="74"/>
                  </a:lnTo>
                  <a:lnTo>
                    <a:pt x="30" y="76"/>
                  </a:lnTo>
                  <a:lnTo>
                    <a:pt x="40" y="74"/>
                  </a:lnTo>
                  <a:lnTo>
                    <a:pt x="50" y="70"/>
                  </a:lnTo>
                  <a:lnTo>
                    <a:pt x="60" y="64"/>
                  </a:lnTo>
                  <a:lnTo>
                    <a:pt x="64" y="60"/>
                  </a:lnTo>
                  <a:lnTo>
                    <a:pt x="64" y="58"/>
                  </a:lnTo>
                  <a:lnTo>
                    <a:pt x="64" y="50"/>
                  </a:lnTo>
                  <a:lnTo>
                    <a:pt x="58" y="42"/>
                  </a:lnTo>
                  <a:lnTo>
                    <a:pt x="52" y="32"/>
                  </a:lnTo>
                  <a:lnTo>
                    <a:pt x="46" y="26"/>
                  </a:lnTo>
                  <a:lnTo>
                    <a:pt x="18"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grpSp>
          <p:nvGrpSpPr>
            <p:cNvPr id="28" name="Group 25"/>
            <p:cNvGrpSpPr>
              <a:grpSpLocks/>
            </p:cNvGrpSpPr>
            <p:nvPr/>
          </p:nvGrpSpPr>
          <p:grpSpPr bwMode="auto">
            <a:xfrm>
              <a:off x="3819810" y="1542219"/>
              <a:ext cx="1393361" cy="739650"/>
              <a:chOff x="881" y="712"/>
              <a:chExt cx="1232" cy="654"/>
            </a:xfrm>
            <a:solidFill>
              <a:srgbClr val="A6A6A6"/>
            </a:solidFill>
          </p:grpSpPr>
          <p:sp>
            <p:nvSpPr>
              <p:cNvPr id="249" name="Freeform 26"/>
              <p:cNvSpPr>
                <a:spLocks/>
              </p:cNvSpPr>
              <p:nvPr/>
            </p:nvSpPr>
            <p:spPr bwMode="auto">
              <a:xfrm>
                <a:off x="881" y="826"/>
                <a:ext cx="1056" cy="540"/>
              </a:xfrm>
              <a:custGeom>
                <a:avLst/>
                <a:gdLst>
                  <a:gd name="T0" fmla="*/ 840 w 1056"/>
                  <a:gd name="T1" fmla="*/ 184 h 540"/>
                  <a:gd name="T2" fmla="*/ 898 w 1056"/>
                  <a:gd name="T3" fmla="*/ 186 h 540"/>
                  <a:gd name="T4" fmla="*/ 932 w 1056"/>
                  <a:gd name="T5" fmla="*/ 218 h 540"/>
                  <a:gd name="T6" fmla="*/ 936 w 1056"/>
                  <a:gd name="T7" fmla="*/ 254 h 540"/>
                  <a:gd name="T8" fmla="*/ 984 w 1056"/>
                  <a:gd name="T9" fmla="*/ 220 h 540"/>
                  <a:gd name="T10" fmla="*/ 1006 w 1056"/>
                  <a:gd name="T11" fmla="*/ 266 h 540"/>
                  <a:gd name="T12" fmla="*/ 1010 w 1056"/>
                  <a:gd name="T13" fmla="*/ 300 h 540"/>
                  <a:gd name="T14" fmla="*/ 1040 w 1056"/>
                  <a:gd name="T15" fmla="*/ 324 h 540"/>
                  <a:gd name="T16" fmla="*/ 1044 w 1056"/>
                  <a:gd name="T17" fmla="*/ 368 h 540"/>
                  <a:gd name="T18" fmla="*/ 934 w 1056"/>
                  <a:gd name="T19" fmla="*/ 390 h 540"/>
                  <a:gd name="T20" fmla="*/ 856 w 1056"/>
                  <a:gd name="T21" fmla="*/ 422 h 540"/>
                  <a:gd name="T22" fmla="*/ 910 w 1056"/>
                  <a:gd name="T23" fmla="*/ 430 h 540"/>
                  <a:gd name="T24" fmla="*/ 894 w 1056"/>
                  <a:gd name="T25" fmla="*/ 468 h 540"/>
                  <a:gd name="T26" fmla="*/ 954 w 1056"/>
                  <a:gd name="T27" fmla="*/ 454 h 540"/>
                  <a:gd name="T28" fmla="*/ 946 w 1056"/>
                  <a:gd name="T29" fmla="*/ 478 h 540"/>
                  <a:gd name="T30" fmla="*/ 870 w 1056"/>
                  <a:gd name="T31" fmla="*/ 514 h 540"/>
                  <a:gd name="T32" fmla="*/ 880 w 1056"/>
                  <a:gd name="T33" fmla="*/ 488 h 540"/>
                  <a:gd name="T34" fmla="*/ 806 w 1056"/>
                  <a:gd name="T35" fmla="*/ 468 h 540"/>
                  <a:gd name="T36" fmla="*/ 718 w 1056"/>
                  <a:gd name="T37" fmla="*/ 502 h 540"/>
                  <a:gd name="T38" fmla="*/ 646 w 1056"/>
                  <a:gd name="T39" fmla="*/ 530 h 540"/>
                  <a:gd name="T40" fmla="*/ 600 w 1056"/>
                  <a:gd name="T41" fmla="*/ 540 h 540"/>
                  <a:gd name="T42" fmla="*/ 644 w 1056"/>
                  <a:gd name="T43" fmla="*/ 486 h 540"/>
                  <a:gd name="T44" fmla="*/ 650 w 1056"/>
                  <a:gd name="T45" fmla="*/ 466 h 540"/>
                  <a:gd name="T46" fmla="*/ 612 w 1056"/>
                  <a:gd name="T47" fmla="*/ 442 h 540"/>
                  <a:gd name="T48" fmla="*/ 588 w 1056"/>
                  <a:gd name="T49" fmla="*/ 414 h 540"/>
                  <a:gd name="T50" fmla="*/ 498 w 1056"/>
                  <a:gd name="T51" fmla="*/ 430 h 540"/>
                  <a:gd name="T52" fmla="*/ 80 w 1056"/>
                  <a:gd name="T53" fmla="*/ 402 h 540"/>
                  <a:gd name="T54" fmla="*/ 54 w 1056"/>
                  <a:gd name="T55" fmla="*/ 354 h 540"/>
                  <a:gd name="T56" fmla="*/ 48 w 1056"/>
                  <a:gd name="T57" fmla="*/ 326 h 540"/>
                  <a:gd name="T58" fmla="*/ 36 w 1056"/>
                  <a:gd name="T59" fmla="*/ 290 h 540"/>
                  <a:gd name="T60" fmla="*/ 28 w 1056"/>
                  <a:gd name="T61" fmla="*/ 236 h 540"/>
                  <a:gd name="T62" fmla="*/ 186 w 1056"/>
                  <a:gd name="T63" fmla="*/ 68 h 540"/>
                  <a:gd name="T64" fmla="*/ 252 w 1056"/>
                  <a:gd name="T65" fmla="*/ 70 h 540"/>
                  <a:gd name="T66" fmla="*/ 352 w 1056"/>
                  <a:gd name="T67" fmla="*/ 64 h 540"/>
                  <a:gd name="T68" fmla="*/ 382 w 1056"/>
                  <a:gd name="T69" fmla="*/ 72 h 540"/>
                  <a:gd name="T70" fmla="*/ 458 w 1056"/>
                  <a:gd name="T71" fmla="*/ 80 h 540"/>
                  <a:gd name="T72" fmla="*/ 460 w 1056"/>
                  <a:gd name="T73" fmla="*/ 98 h 540"/>
                  <a:gd name="T74" fmla="*/ 526 w 1056"/>
                  <a:gd name="T75" fmla="*/ 102 h 540"/>
                  <a:gd name="T76" fmla="*/ 582 w 1056"/>
                  <a:gd name="T77" fmla="*/ 84 h 540"/>
                  <a:gd name="T78" fmla="*/ 662 w 1056"/>
                  <a:gd name="T79" fmla="*/ 86 h 540"/>
                  <a:gd name="T80" fmla="*/ 694 w 1056"/>
                  <a:gd name="T81" fmla="*/ 88 h 540"/>
                  <a:gd name="T82" fmla="*/ 706 w 1056"/>
                  <a:gd name="T83" fmla="*/ 62 h 540"/>
                  <a:gd name="T84" fmla="*/ 760 w 1056"/>
                  <a:gd name="T85" fmla="*/ 8 h 540"/>
                  <a:gd name="T86" fmla="*/ 790 w 1056"/>
                  <a:gd name="T87" fmla="*/ 20 h 540"/>
                  <a:gd name="T88" fmla="*/ 750 w 1056"/>
                  <a:gd name="T89" fmla="*/ 66 h 540"/>
                  <a:gd name="T90" fmla="*/ 776 w 1056"/>
                  <a:gd name="T91" fmla="*/ 76 h 540"/>
                  <a:gd name="T92" fmla="*/ 780 w 1056"/>
                  <a:gd name="T93" fmla="*/ 104 h 540"/>
                  <a:gd name="T94" fmla="*/ 828 w 1056"/>
                  <a:gd name="T95" fmla="*/ 66 h 540"/>
                  <a:gd name="T96" fmla="*/ 846 w 1056"/>
                  <a:gd name="T97" fmla="*/ 90 h 540"/>
                  <a:gd name="T98" fmla="*/ 790 w 1056"/>
                  <a:gd name="T99" fmla="*/ 122 h 540"/>
                  <a:gd name="T100" fmla="*/ 704 w 1056"/>
                  <a:gd name="T101" fmla="*/ 168 h 540"/>
                  <a:gd name="T102" fmla="*/ 612 w 1056"/>
                  <a:gd name="T103" fmla="*/ 214 h 540"/>
                  <a:gd name="T104" fmla="*/ 604 w 1056"/>
                  <a:gd name="T105" fmla="*/ 274 h 540"/>
                  <a:gd name="T106" fmla="*/ 656 w 1056"/>
                  <a:gd name="T107" fmla="*/ 294 h 540"/>
                  <a:gd name="T108" fmla="*/ 712 w 1056"/>
                  <a:gd name="T109" fmla="*/ 314 h 540"/>
                  <a:gd name="T110" fmla="*/ 718 w 1056"/>
                  <a:gd name="T111" fmla="*/ 370 h 540"/>
                  <a:gd name="T112" fmla="*/ 772 w 1056"/>
                  <a:gd name="T113" fmla="*/ 304 h 540"/>
                  <a:gd name="T114" fmla="*/ 794 w 1056"/>
                  <a:gd name="T115" fmla="*/ 254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56" h="540">
                    <a:moveTo>
                      <a:pt x="806" y="236"/>
                    </a:moveTo>
                    <a:lnTo>
                      <a:pt x="812" y="232"/>
                    </a:lnTo>
                    <a:lnTo>
                      <a:pt x="818" y="226"/>
                    </a:lnTo>
                    <a:lnTo>
                      <a:pt x="824" y="220"/>
                    </a:lnTo>
                    <a:lnTo>
                      <a:pt x="826" y="212"/>
                    </a:lnTo>
                    <a:lnTo>
                      <a:pt x="826" y="202"/>
                    </a:lnTo>
                    <a:lnTo>
                      <a:pt x="828" y="194"/>
                    </a:lnTo>
                    <a:lnTo>
                      <a:pt x="830" y="190"/>
                    </a:lnTo>
                    <a:lnTo>
                      <a:pt x="834" y="186"/>
                    </a:lnTo>
                    <a:lnTo>
                      <a:pt x="840" y="184"/>
                    </a:lnTo>
                    <a:lnTo>
                      <a:pt x="848" y="184"/>
                    </a:lnTo>
                    <a:lnTo>
                      <a:pt x="856" y="186"/>
                    </a:lnTo>
                    <a:lnTo>
                      <a:pt x="864" y="186"/>
                    </a:lnTo>
                    <a:lnTo>
                      <a:pt x="880" y="186"/>
                    </a:lnTo>
                    <a:lnTo>
                      <a:pt x="882" y="186"/>
                    </a:lnTo>
                    <a:lnTo>
                      <a:pt x="882" y="184"/>
                    </a:lnTo>
                    <a:lnTo>
                      <a:pt x="884" y="184"/>
                    </a:lnTo>
                    <a:lnTo>
                      <a:pt x="888" y="182"/>
                    </a:lnTo>
                    <a:lnTo>
                      <a:pt x="892" y="184"/>
                    </a:lnTo>
                    <a:lnTo>
                      <a:pt x="898" y="186"/>
                    </a:lnTo>
                    <a:lnTo>
                      <a:pt x="902" y="190"/>
                    </a:lnTo>
                    <a:lnTo>
                      <a:pt x="904" y="196"/>
                    </a:lnTo>
                    <a:lnTo>
                      <a:pt x="906" y="200"/>
                    </a:lnTo>
                    <a:lnTo>
                      <a:pt x="908" y="202"/>
                    </a:lnTo>
                    <a:lnTo>
                      <a:pt x="910" y="204"/>
                    </a:lnTo>
                    <a:lnTo>
                      <a:pt x="914" y="204"/>
                    </a:lnTo>
                    <a:lnTo>
                      <a:pt x="922" y="206"/>
                    </a:lnTo>
                    <a:lnTo>
                      <a:pt x="928" y="210"/>
                    </a:lnTo>
                    <a:lnTo>
                      <a:pt x="930" y="214"/>
                    </a:lnTo>
                    <a:lnTo>
                      <a:pt x="932" y="218"/>
                    </a:lnTo>
                    <a:lnTo>
                      <a:pt x="930" y="222"/>
                    </a:lnTo>
                    <a:lnTo>
                      <a:pt x="926" y="228"/>
                    </a:lnTo>
                    <a:lnTo>
                      <a:pt x="922" y="236"/>
                    </a:lnTo>
                    <a:lnTo>
                      <a:pt x="920" y="244"/>
                    </a:lnTo>
                    <a:lnTo>
                      <a:pt x="920" y="246"/>
                    </a:lnTo>
                    <a:lnTo>
                      <a:pt x="922" y="248"/>
                    </a:lnTo>
                    <a:lnTo>
                      <a:pt x="926" y="250"/>
                    </a:lnTo>
                    <a:lnTo>
                      <a:pt x="932" y="250"/>
                    </a:lnTo>
                    <a:lnTo>
                      <a:pt x="934" y="250"/>
                    </a:lnTo>
                    <a:lnTo>
                      <a:pt x="936" y="254"/>
                    </a:lnTo>
                    <a:lnTo>
                      <a:pt x="936" y="256"/>
                    </a:lnTo>
                    <a:lnTo>
                      <a:pt x="936" y="258"/>
                    </a:lnTo>
                    <a:lnTo>
                      <a:pt x="942" y="256"/>
                    </a:lnTo>
                    <a:lnTo>
                      <a:pt x="948" y="252"/>
                    </a:lnTo>
                    <a:lnTo>
                      <a:pt x="954" y="246"/>
                    </a:lnTo>
                    <a:lnTo>
                      <a:pt x="960" y="244"/>
                    </a:lnTo>
                    <a:lnTo>
                      <a:pt x="964" y="242"/>
                    </a:lnTo>
                    <a:lnTo>
                      <a:pt x="972" y="234"/>
                    </a:lnTo>
                    <a:lnTo>
                      <a:pt x="978" y="226"/>
                    </a:lnTo>
                    <a:lnTo>
                      <a:pt x="984" y="220"/>
                    </a:lnTo>
                    <a:lnTo>
                      <a:pt x="988" y="218"/>
                    </a:lnTo>
                    <a:lnTo>
                      <a:pt x="992" y="218"/>
                    </a:lnTo>
                    <a:lnTo>
                      <a:pt x="992" y="224"/>
                    </a:lnTo>
                    <a:lnTo>
                      <a:pt x="994" y="230"/>
                    </a:lnTo>
                    <a:lnTo>
                      <a:pt x="1000" y="246"/>
                    </a:lnTo>
                    <a:lnTo>
                      <a:pt x="1002" y="250"/>
                    </a:lnTo>
                    <a:lnTo>
                      <a:pt x="1000" y="252"/>
                    </a:lnTo>
                    <a:lnTo>
                      <a:pt x="1000" y="256"/>
                    </a:lnTo>
                    <a:lnTo>
                      <a:pt x="1002" y="260"/>
                    </a:lnTo>
                    <a:lnTo>
                      <a:pt x="1006" y="266"/>
                    </a:lnTo>
                    <a:lnTo>
                      <a:pt x="1008" y="272"/>
                    </a:lnTo>
                    <a:lnTo>
                      <a:pt x="1006" y="278"/>
                    </a:lnTo>
                    <a:lnTo>
                      <a:pt x="1004" y="280"/>
                    </a:lnTo>
                    <a:lnTo>
                      <a:pt x="1002" y="284"/>
                    </a:lnTo>
                    <a:lnTo>
                      <a:pt x="1000" y="286"/>
                    </a:lnTo>
                    <a:lnTo>
                      <a:pt x="998" y="288"/>
                    </a:lnTo>
                    <a:lnTo>
                      <a:pt x="1000" y="292"/>
                    </a:lnTo>
                    <a:lnTo>
                      <a:pt x="1004" y="294"/>
                    </a:lnTo>
                    <a:lnTo>
                      <a:pt x="1008" y="296"/>
                    </a:lnTo>
                    <a:lnTo>
                      <a:pt x="1010" y="300"/>
                    </a:lnTo>
                    <a:lnTo>
                      <a:pt x="1010" y="302"/>
                    </a:lnTo>
                    <a:lnTo>
                      <a:pt x="1010" y="304"/>
                    </a:lnTo>
                    <a:lnTo>
                      <a:pt x="1016" y="308"/>
                    </a:lnTo>
                    <a:lnTo>
                      <a:pt x="1020" y="308"/>
                    </a:lnTo>
                    <a:lnTo>
                      <a:pt x="1028" y="310"/>
                    </a:lnTo>
                    <a:lnTo>
                      <a:pt x="1036" y="314"/>
                    </a:lnTo>
                    <a:lnTo>
                      <a:pt x="1040" y="316"/>
                    </a:lnTo>
                    <a:lnTo>
                      <a:pt x="1042" y="318"/>
                    </a:lnTo>
                    <a:lnTo>
                      <a:pt x="1042" y="320"/>
                    </a:lnTo>
                    <a:lnTo>
                      <a:pt x="1040" y="324"/>
                    </a:lnTo>
                    <a:lnTo>
                      <a:pt x="1038" y="328"/>
                    </a:lnTo>
                    <a:lnTo>
                      <a:pt x="1040" y="332"/>
                    </a:lnTo>
                    <a:lnTo>
                      <a:pt x="1044" y="332"/>
                    </a:lnTo>
                    <a:lnTo>
                      <a:pt x="1044" y="336"/>
                    </a:lnTo>
                    <a:lnTo>
                      <a:pt x="1056" y="336"/>
                    </a:lnTo>
                    <a:lnTo>
                      <a:pt x="1056" y="342"/>
                    </a:lnTo>
                    <a:lnTo>
                      <a:pt x="1054" y="352"/>
                    </a:lnTo>
                    <a:lnTo>
                      <a:pt x="1050" y="360"/>
                    </a:lnTo>
                    <a:lnTo>
                      <a:pt x="1048" y="366"/>
                    </a:lnTo>
                    <a:lnTo>
                      <a:pt x="1044" y="368"/>
                    </a:lnTo>
                    <a:lnTo>
                      <a:pt x="1032" y="370"/>
                    </a:lnTo>
                    <a:lnTo>
                      <a:pt x="1024" y="370"/>
                    </a:lnTo>
                    <a:lnTo>
                      <a:pt x="1016" y="372"/>
                    </a:lnTo>
                    <a:lnTo>
                      <a:pt x="1008" y="376"/>
                    </a:lnTo>
                    <a:lnTo>
                      <a:pt x="994" y="386"/>
                    </a:lnTo>
                    <a:lnTo>
                      <a:pt x="988" y="388"/>
                    </a:lnTo>
                    <a:lnTo>
                      <a:pt x="980" y="394"/>
                    </a:lnTo>
                    <a:lnTo>
                      <a:pt x="970" y="396"/>
                    </a:lnTo>
                    <a:lnTo>
                      <a:pt x="960" y="398"/>
                    </a:lnTo>
                    <a:lnTo>
                      <a:pt x="934" y="390"/>
                    </a:lnTo>
                    <a:lnTo>
                      <a:pt x="908" y="388"/>
                    </a:lnTo>
                    <a:lnTo>
                      <a:pt x="894" y="390"/>
                    </a:lnTo>
                    <a:lnTo>
                      <a:pt x="886" y="396"/>
                    </a:lnTo>
                    <a:lnTo>
                      <a:pt x="876" y="402"/>
                    </a:lnTo>
                    <a:lnTo>
                      <a:pt x="862" y="410"/>
                    </a:lnTo>
                    <a:lnTo>
                      <a:pt x="852" y="418"/>
                    </a:lnTo>
                    <a:lnTo>
                      <a:pt x="842" y="430"/>
                    </a:lnTo>
                    <a:lnTo>
                      <a:pt x="828" y="440"/>
                    </a:lnTo>
                    <a:lnTo>
                      <a:pt x="840" y="432"/>
                    </a:lnTo>
                    <a:lnTo>
                      <a:pt x="856" y="422"/>
                    </a:lnTo>
                    <a:lnTo>
                      <a:pt x="876" y="414"/>
                    </a:lnTo>
                    <a:lnTo>
                      <a:pt x="884" y="414"/>
                    </a:lnTo>
                    <a:lnTo>
                      <a:pt x="892" y="414"/>
                    </a:lnTo>
                    <a:lnTo>
                      <a:pt x="898" y="414"/>
                    </a:lnTo>
                    <a:lnTo>
                      <a:pt x="906" y="414"/>
                    </a:lnTo>
                    <a:lnTo>
                      <a:pt x="910" y="418"/>
                    </a:lnTo>
                    <a:lnTo>
                      <a:pt x="910" y="420"/>
                    </a:lnTo>
                    <a:lnTo>
                      <a:pt x="912" y="422"/>
                    </a:lnTo>
                    <a:lnTo>
                      <a:pt x="910" y="426"/>
                    </a:lnTo>
                    <a:lnTo>
                      <a:pt x="910" y="430"/>
                    </a:lnTo>
                    <a:lnTo>
                      <a:pt x="904" y="432"/>
                    </a:lnTo>
                    <a:lnTo>
                      <a:pt x="896" y="436"/>
                    </a:lnTo>
                    <a:lnTo>
                      <a:pt x="892" y="438"/>
                    </a:lnTo>
                    <a:lnTo>
                      <a:pt x="890" y="442"/>
                    </a:lnTo>
                    <a:lnTo>
                      <a:pt x="904" y="442"/>
                    </a:lnTo>
                    <a:lnTo>
                      <a:pt x="898" y="448"/>
                    </a:lnTo>
                    <a:lnTo>
                      <a:pt x="894" y="454"/>
                    </a:lnTo>
                    <a:lnTo>
                      <a:pt x="892" y="460"/>
                    </a:lnTo>
                    <a:lnTo>
                      <a:pt x="892" y="464"/>
                    </a:lnTo>
                    <a:lnTo>
                      <a:pt x="894" y="468"/>
                    </a:lnTo>
                    <a:lnTo>
                      <a:pt x="902" y="472"/>
                    </a:lnTo>
                    <a:lnTo>
                      <a:pt x="910" y="476"/>
                    </a:lnTo>
                    <a:lnTo>
                      <a:pt x="920" y="476"/>
                    </a:lnTo>
                    <a:lnTo>
                      <a:pt x="928" y="476"/>
                    </a:lnTo>
                    <a:lnTo>
                      <a:pt x="936" y="472"/>
                    </a:lnTo>
                    <a:lnTo>
                      <a:pt x="940" y="468"/>
                    </a:lnTo>
                    <a:lnTo>
                      <a:pt x="944" y="462"/>
                    </a:lnTo>
                    <a:lnTo>
                      <a:pt x="948" y="458"/>
                    </a:lnTo>
                    <a:lnTo>
                      <a:pt x="950" y="454"/>
                    </a:lnTo>
                    <a:lnTo>
                      <a:pt x="954" y="454"/>
                    </a:lnTo>
                    <a:lnTo>
                      <a:pt x="958" y="454"/>
                    </a:lnTo>
                    <a:lnTo>
                      <a:pt x="958" y="456"/>
                    </a:lnTo>
                    <a:lnTo>
                      <a:pt x="956" y="460"/>
                    </a:lnTo>
                    <a:lnTo>
                      <a:pt x="954" y="464"/>
                    </a:lnTo>
                    <a:lnTo>
                      <a:pt x="958" y="464"/>
                    </a:lnTo>
                    <a:lnTo>
                      <a:pt x="960" y="466"/>
                    </a:lnTo>
                    <a:lnTo>
                      <a:pt x="960" y="468"/>
                    </a:lnTo>
                    <a:lnTo>
                      <a:pt x="958" y="470"/>
                    </a:lnTo>
                    <a:lnTo>
                      <a:pt x="954" y="474"/>
                    </a:lnTo>
                    <a:lnTo>
                      <a:pt x="946" y="478"/>
                    </a:lnTo>
                    <a:lnTo>
                      <a:pt x="938" y="486"/>
                    </a:lnTo>
                    <a:lnTo>
                      <a:pt x="930" y="490"/>
                    </a:lnTo>
                    <a:lnTo>
                      <a:pt x="910" y="496"/>
                    </a:lnTo>
                    <a:lnTo>
                      <a:pt x="904" y="496"/>
                    </a:lnTo>
                    <a:lnTo>
                      <a:pt x="898" y="496"/>
                    </a:lnTo>
                    <a:lnTo>
                      <a:pt x="890" y="496"/>
                    </a:lnTo>
                    <a:lnTo>
                      <a:pt x="884" y="498"/>
                    </a:lnTo>
                    <a:lnTo>
                      <a:pt x="880" y="504"/>
                    </a:lnTo>
                    <a:lnTo>
                      <a:pt x="876" y="510"/>
                    </a:lnTo>
                    <a:lnTo>
                      <a:pt x="870" y="514"/>
                    </a:lnTo>
                    <a:lnTo>
                      <a:pt x="866" y="516"/>
                    </a:lnTo>
                    <a:lnTo>
                      <a:pt x="862" y="516"/>
                    </a:lnTo>
                    <a:lnTo>
                      <a:pt x="856" y="516"/>
                    </a:lnTo>
                    <a:lnTo>
                      <a:pt x="854" y="512"/>
                    </a:lnTo>
                    <a:lnTo>
                      <a:pt x="854" y="510"/>
                    </a:lnTo>
                    <a:lnTo>
                      <a:pt x="854" y="504"/>
                    </a:lnTo>
                    <a:lnTo>
                      <a:pt x="858" y="500"/>
                    </a:lnTo>
                    <a:lnTo>
                      <a:pt x="866" y="496"/>
                    </a:lnTo>
                    <a:lnTo>
                      <a:pt x="876" y="492"/>
                    </a:lnTo>
                    <a:lnTo>
                      <a:pt x="880" y="488"/>
                    </a:lnTo>
                    <a:lnTo>
                      <a:pt x="882" y="484"/>
                    </a:lnTo>
                    <a:lnTo>
                      <a:pt x="846" y="490"/>
                    </a:lnTo>
                    <a:lnTo>
                      <a:pt x="840" y="470"/>
                    </a:lnTo>
                    <a:lnTo>
                      <a:pt x="840" y="466"/>
                    </a:lnTo>
                    <a:lnTo>
                      <a:pt x="842" y="462"/>
                    </a:lnTo>
                    <a:lnTo>
                      <a:pt x="848" y="454"/>
                    </a:lnTo>
                    <a:lnTo>
                      <a:pt x="828" y="448"/>
                    </a:lnTo>
                    <a:lnTo>
                      <a:pt x="822" y="450"/>
                    </a:lnTo>
                    <a:lnTo>
                      <a:pt x="816" y="454"/>
                    </a:lnTo>
                    <a:lnTo>
                      <a:pt x="806" y="468"/>
                    </a:lnTo>
                    <a:lnTo>
                      <a:pt x="800" y="474"/>
                    </a:lnTo>
                    <a:lnTo>
                      <a:pt x="796" y="482"/>
                    </a:lnTo>
                    <a:lnTo>
                      <a:pt x="790" y="486"/>
                    </a:lnTo>
                    <a:lnTo>
                      <a:pt x="780" y="488"/>
                    </a:lnTo>
                    <a:lnTo>
                      <a:pt x="774" y="490"/>
                    </a:lnTo>
                    <a:lnTo>
                      <a:pt x="742" y="490"/>
                    </a:lnTo>
                    <a:lnTo>
                      <a:pt x="734" y="494"/>
                    </a:lnTo>
                    <a:lnTo>
                      <a:pt x="726" y="496"/>
                    </a:lnTo>
                    <a:lnTo>
                      <a:pt x="722" y="500"/>
                    </a:lnTo>
                    <a:lnTo>
                      <a:pt x="718" y="502"/>
                    </a:lnTo>
                    <a:lnTo>
                      <a:pt x="706" y="504"/>
                    </a:lnTo>
                    <a:lnTo>
                      <a:pt x="690" y="504"/>
                    </a:lnTo>
                    <a:lnTo>
                      <a:pt x="682" y="504"/>
                    </a:lnTo>
                    <a:lnTo>
                      <a:pt x="672" y="506"/>
                    </a:lnTo>
                    <a:lnTo>
                      <a:pt x="664" y="512"/>
                    </a:lnTo>
                    <a:lnTo>
                      <a:pt x="664" y="514"/>
                    </a:lnTo>
                    <a:lnTo>
                      <a:pt x="664" y="520"/>
                    </a:lnTo>
                    <a:lnTo>
                      <a:pt x="654" y="524"/>
                    </a:lnTo>
                    <a:lnTo>
                      <a:pt x="648" y="526"/>
                    </a:lnTo>
                    <a:lnTo>
                      <a:pt x="646" y="530"/>
                    </a:lnTo>
                    <a:lnTo>
                      <a:pt x="642" y="530"/>
                    </a:lnTo>
                    <a:lnTo>
                      <a:pt x="642" y="526"/>
                    </a:lnTo>
                    <a:lnTo>
                      <a:pt x="636" y="528"/>
                    </a:lnTo>
                    <a:lnTo>
                      <a:pt x="634" y="526"/>
                    </a:lnTo>
                    <a:lnTo>
                      <a:pt x="630" y="526"/>
                    </a:lnTo>
                    <a:lnTo>
                      <a:pt x="624" y="528"/>
                    </a:lnTo>
                    <a:lnTo>
                      <a:pt x="616" y="534"/>
                    </a:lnTo>
                    <a:lnTo>
                      <a:pt x="608" y="538"/>
                    </a:lnTo>
                    <a:lnTo>
                      <a:pt x="606" y="540"/>
                    </a:lnTo>
                    <a:lnTo>
                      <a:pt x="600" y="540"/>
                    </a:lnTo>
                    <a:lnTo>
                      <a:pt x="596" y="540"/>
                    </a:lnTo>
                    <a:lnTo>
                      <a:pt x="602" y="536"/>
                    </a:lnTo>
                    <a:lnTo>
                      <a:pt x="608" y="532"/>
                    </a:lnTo>
                    <a:lnTo>
                      <a:pt x="614" y="528"/>
                    </a:lnTo>
                    <a:lnTo>
                      <a:pt x="616" y="524"/>
                    </a:lnTo>
                    <a:lnTo>
                      <a:pt x="616" y="522"/>
                    </a:lnTo>
                    <a:lnTo>
                      <a:pt x="616" y="524"/>
                    </a:lnTo>
                    <a:lnTo>
                      <a:pt x="626" y="518"/>
                    </a:lnTo>
                    <a:lnTo>
                      <a:pt x="632" y="508"/>
                    </a:lnTo>
                    <a:lnTo>
                      <a:pt x="644" y="486"/>
                    </a:lnTo>
                    <a:lnTo>
                      <a:pt x="644" y="492"/>
                    </a:lnTo>
                    <a:lnTo>
                      <a:pt x="648" y="496"/>
                    </a:lnTo>
                    <a:lnTo>
                      <a:pt x="652" y="496"/>
                    </a:lnTo>
                    <a:lnTo>
                      <a:pt x="658" y="496"/>
                    </a:lnTo>
                    <a:lnTo>
                      <a:pt x="664" y="496"/>
                    </a:lnTo>
                    <a:lnTo>
                      <a:pt x="664" y="494"/>
                    </a:lnTo>
                    <a:lnTo>
                      <a:pt x="664" y="490"/>
                    </a:lnTo>
                    <a:lnTo>
                      <a:pt x="664" y="482"/>
                    </a:lnTo>
                    <a:lnTo>
                      <a:pt x="658" y="472"/>
                    </a:lnTo>
                    <a:lnTo>
                      <a:pt x="650" y="466"/>
                    </a:lnTo>
                    <a:lnTo>
                      <a:pt x="648" y="464"/>
                    </a:lnTo>
                    <a:lnTo>
                      <a:pt x="644" y="464"/>
                    </a:lnTo>
                    <a:lnTo>
                      <a:pt x="630" y="464"/>
                    </a:lnTo>
                    <a:lnTo>
                      <a:pt x="612" y="462"/>
                    </a:lnTo>
                    <a:lnTo>
                      <a:pt x="616" y="458"/>
                    </a:lnTo>
                    <a:lnTo>
                      <a:pt x="618" y="452"/>
                    </a:lnTo>
                    <a:lnTo>
                      <a:pt x="618" y="450"/>
                    </a:lnTo>
                    <a:lnTo>
                      <a:pt x="616" y="448"/>
                    </a:lnTo>
                    <a:lnTo>
                      <a:pt x="614" y="446"/>
                    </a:lnTo>
                    <a:lnTo>
                      <a:pt x="612" y="442"/>
                    </a:lnTo>
                    <a:lnTo>
                      <a:pt x="614" y="438"/>
                    </a:lnTo>
                    <a:lnTo>
                      <a:pt x="610" y="436"/>
                    </a:lnTo>
                    <a:lnTo>
                      <a:pt x="608" y="432"/>
                    </a:lnTo>
                    <a:lnTo>
                      <a:pt x="606" y="428"/>
                    </a:lnTo>
                    <a:lnTo>
                      <a:pt x="606" y="424"/>
                    </a:lnTo>
                    <a:lnTo>
                      <a:pt x="604" y="422"/>
                    </a:lnTo>
                    <a:lnTo>
                      <a:pt x="606" y="418"/>
                    </a:lnTo>
                    <a:lnTo>
                      <a:pt x="602" y="416"/>
                    </a:lnTo>
                    <a:lnTo>
                      <a:pt x="598" y="414"/>
                    </a:lnTo>
                    <a:lnTo>
                      <a:pt x="588" y="414"/>
                    </a:lnTo>
                    <a:lnTo>
                      <a:pt x="580" y="416"/>
                    </a:lnTo>
                    <a:lnTo>
                      <a:pt x="566" y="422"/>
                    </a:lnTo>
                    <a:lnTo>
                      <a:pt x="554" y="430"/>
                    </a:lnTo>
                    <a:lnTo>
                      <a:pt x="538" y="438"/>
                    </a:lnTo>
                    <a:lnTo>
                      <a:pt x="526" y="436"/>
                    </a:lnTo>
                    <a:lnTo>
                      <a:pt x="516" y="432"/>
                    </a:lnTo>
                    <a:lnTo>
                      <a:pt x="516" y="434"/>
                    </a:lnTo>
                    <a:lnTo>
                      <a:pt x="510" y="432"/>
                    </a:lnTo>
                    <a:lnTo>
                      <a:pt x="504" y="430"/>
                    </a:lnTo>
                    <a:lnTo>
                      <a:pt x="498" y="430"/>
                    </a:lnTo>
                    <a:lnTo>
                      <a:pt x="492" y="428"/>
                    </a:lnTo>
                    <a:lnTo>
                      <a:pt x="486" y="426"/>
                    </a:lnTo>
                    <a:lnTo>
                      <a:pt x="482" y="422"/>
                    </a:lnTo>
                    <a:lnTo>
                      <a:pt x="482" y="416"/>
                    </a:lnTo>
                    <a:lnTo>
                      <a:pt x="88" y="416"/>
                    </a:lnTo>
                    <a:lnTo>
                      <a:pt x="88" y="414"/>
                    </a:lnTo>
                    <a:lnTo>
                      <a:pt x="86" y="414"/>
                    </a:lnTo>
                    <a:lnTo>
                      <a:pt x="88" y="412"/>
                    </a:lnTo>
                    <a:lnTo>
                      <a:pt x="90" y="410"/>
                    </a:lnTo>
                    <a:lnTo>
                      <a:pt x="80" y="402"/>
                    </a:lnTo>
                    <a:lnTo>
                      <a:pt x="72" y="394"/>
                    </a:lnTo>
                    <a:lnTo>
                      <a:pt x="62" y="386"/>
                    </a:lnTo>
                    <a:lnTo>
                      <a:pt x="58" y="386"/>
                    </a:lnTo>
                    <a:lnTo>
                      <a:pt x="54" y="384"/>
                    </a:lnTo>
                    <a:lnTo>
                      <a:pt x="52" y="378"/>
                    </a:lnTo>
                    <a:lnTo>
                      <a:pt x="50" y="372"/>
                    </a:lnTo>
                    <a:lnTo>
                      <a:pt x="52" y="366"/>
                    </a:lnTo>
                    <a:lnTo>
                      <a:pt x="56" y="360"/>
                    </a:lnTo>
                    <a:lnTo>
                      <a:pt x="56" y="358"/>
                    </a:lnTo>
                    <a:lnTo>
                      <a:pt x="54" y="354"/>
                    </a:lnTo>
                    <a:lnTo>
                      <a:pt x="48" y="352"/>
                    </a:lnTo>
                    <a:lnTo>
                      <a:pt x="48" y="350"/>
                    </a:lnTo>
                    <a:lnTo>
                      <a:pt x="50" y="348"/>
                    </a:lnTo>
                    <a:lnTo>
                      <a:pt x="52" y="346"/>
                    </a:lnTo>
                    <a:lnTo>
                      <a:pt x="50" y="342"/>
                    </a:lnTo>
                    <a:lnTo>
                      <a:pt x="48" y="340"/>
                    </a:lnTo>
                    <a:lnTo>
                      <a:pt x="42" y="336"/>
                    </a:lnTo>
                    <a:lnTo>
                      <a:pt x="42" y="334"/>
                    </a:lnTo>
                    <a:lnTo>
                      <a:pt x="44" y="330"/>
                    </a:lnTo>
                    <a:lnTo>
                      <a:pt x="48" y="326"/>
                    </a:lnTo>
                    <a:lnTo>
                      <a:pt x="52" y="320"/>
                    </a:lnTo>
                    <a:lnTo>
                      <a:pt x="50" y="316"/>
                    </a:lnTo>
                    <a:lnTo>
                      <a:pt x="44" y="316"/>
                    </a:lnTo>
                    <a:lnTo>
                      <a:pt x="34" y="314"/>
                    </a:lnTo>
                    <a:lnTo>
                      <a:pt x="34" y="310"/>
                    </a:lnTo>
                    <a:lnTo>
                      <a:pt x="38" y="308"/>
                    </a:lnTo>
                    <a:lnTo>
                      <a:pt x="40" y="308"/>
                    </a:lnTo>
                    <a:lnTo>
                      <a:pt x="38" y="304"/>
                    </a:lnTo>
                    <a:lnTo>
                      <a:pt x="38" y="300"/>
                    </a:lnTo>
                    <a:lnTo>
                      <a:pt x="36" y="290"/>
                    </a:lnTo>
                    <a:lnTo>
                      <a:pt x="34" y="284"/>
                    </a:lnTo>
                    <a:lnTo>
                      <a:pt x="26" y="276"/>
                    </a:lnTo>
                    <a:lnTo>
                      <a:pt x="24" y="272"/>
                    </a:lnTo>
                    <a:lnTo>
                      <a:pt x="24" y="268"/>
                    </a:lnTo>
                    <a:lnTo>
                      <a:pt x="26" y="262"/>
                    </a:lnTo>
                    <a:lnTo>
                      <a:pt x="30" y="254"/>
                    </a:lnTo>
                    <a:lnTo>
                      <a:pt x="34" y="248"/>
                    </a:lnTo>
                    <a:lnTo>
                      <a:pt x="30" y="246"/>
                    </a:lnTo>
                    <a:lnTo>
                      <a:pt x="30" y="242"/>
                    </a:lnTo>
                    <a:lnTo>
                      <a:pt x="28" y="236"/>
                    </a:lnTo>
                    <a:lnTo>
                      <a:pt x="26" y="232"/>
                    </a:lnTo>
                    <a:lnTo>
                      <a:pt x="20" y="230"/>
                    </a:lnTo>
                    <a:lnTo>
                      <a:pt x="14" y="230"/>
                    </a:lnTo>
                    <a:lnTo>
                      <a:pt x="8" y="230"/>
                    </a:lnTo>
                    <a:lnTo>
                      <a:pt x="8" y="228"/>
                    </a:lnTo>
                    <a:lnTo>
                      <a:pt x="2" y="226"/>
                    </a:lnTo>
                    <a:lnTo>
                      <a:pt x="0" y="222"/>
                    </a:lnTo>
                    <a:lnTo>
                      <a:pt x="172" y="64"/>
                    </a:lnTo>
                    <a:lnTo>
                      <a:pt x="178" y="68"/>
                    </a:lnTo>
                    <a:lnTo>
                      <a:pt x="186" y="68"/>
                    </a:lnTo>
                    <a:lnTo>
                      <a:pt x="196" y="70"/>
                    </a:lnTo>
                    <a:lnTo>
                      <a:pt x="204" y="72"/>
                    </a:lnTo>
                    <a:lnTo>
                      <a:pt x="206" y="74"/>
                    </a:lnTo>
                    <a:lnTo>
                      <a:pt x="210" y="76"/>
                    </a:lnTo>
                    <a:lnTo>
                      <a:pt x="212" y="78"/>
                    </a:lnTo>
                    <a:lnTo>
                      <a:pt x="216" y="78"/>
                    </a:lnTo>
                    <a:lnTo>
                      <a:pt x="226" y="78"/>
                    </a:lnTo>
                    <a:lnTo>
                      <a:pt x="234" y="74"/>
                    </a:lnTo>
                    <a:lnTo>
                      <a:pt x="242" y="72"/>
                    </a:lnTo>
                    <a:lnTo>
                      <a:pt x="252" y="70"/>
                    </a:lnTo>
                    <a:lnTo>
                      <a:pt x="258" y="70"/>
                    </a:lnTo>
                    <a:lnTo>
                      <a:pt x="268" y="70"/>
                    </a:lnTo>
                    <a:lnTo>
                      <a:pt x="280" y="66"/>
                    </a:lnTo>
                    <a:lnTo>
                      <a:pt x="288" y="62"/>
                    </a:lnTo>
                    <a:lnTo>
                      <a:pt x="296" y="60"/>
                    </a:lnTo>
                    <a:lnTo>
                      <a:pt x="316" y="60"/>
                    </a:lnTo>
                    <a:lnTo>
                      <a:pt x="334" y="58"/>
                    </a:lnTo>
                    <a:lnTo>
                      <a:pt x="346" y="58"/>
                    </a:lnTo>
                    <a:lnTo>
                      <a:pt x="352" y="58"/>
                    </a:lnTo>
                    <a:lnTo>
                      <a:pt x="352" y="64"/>
                    </a:lnTo>
                    <a:lnTo>
                      <a:pt x="354" y="68"/>
                    </a:lnTo>
                    <a:lnTo>
                      <a:pt x="358" y="68"/>
                    </a:lnTo>
                    <a:lnTo>
                      <a:pt x="362" y="68"/>
                    </a:lnTo>
                    <a:lnTo>
                      <a:pt x="366" y="64"/>
                    </a:lnTo>
                    <a:lnTo>
                      <a:pt x="374" y="58"/>
                    </a:lnTo>
                    <a:lnTo>
                      <a:pt x="378" y="60"/>
                    </a:lnTo>
                    <a:lnTo>
                      <a:pt x="380" y="64"/>
                    </a:lnTo>
                    <a:lnTo>
                      <a:pt x="380" y="70"/>
                    </a:lnTo>
                    <a:lnTo>
                      <a:pt x="380" y="72"/>
                    </a:lnTo>
                    <a:lnTo>
                      <a:pt x="382" y="72"/>
                    </a:lnTo>
                    <a:lnTo>
                      <a:pt x="386" y="70"/>
                    </a:lnTo>
                    <a:lnTo>
                      <a:pt x="392" y="66"/>
                    </a:lnTo>
                    <a:lnTo>
                      <a:pt x="398" y="64"/>
                    </a:lnTo>
                    <a:lnTo>
                      <a:pt x="410" y="66"/>
                    </a:lnTo>
                    <a:lnTo>
                      <a:pt x="418" y="68"/>
                    </a:lnTo>
                    <a:lnTo>
                      <a:pt x="426" y="72"/>
                    </a:lnTo>
                    <a:lnTo>
                      <a:pt x="436" y="74"/>
                    </a:lnTo>
                    <a:lnTo>
                      <a:pt x="444" y="78"/>
                    </a:lnTo>
                    <a:lnTo>
                      <a:pt x="454" y="82"/>
                    </a:lnTo>
                    <a:lnTo>
                      <a:pt x="458" y="80"/>
                    </a:lnTo>
                    <a:lnTo>
                      <a:pt x="466" y="78"/>
                    </a:lnTo>
                    <a:lnTo>
                      <a:pt x="470" y="80"/>
                    </a:lnTo>
                    <a:lnTo>
                      <a:pt x="472" y="80"/>
                    </a:lnTo>
                    <a:lnTo>
                      <a:pt x="474" y="82"/>
                    </a:lnTo>
                    <a:lnTo>
                      <a:pt x="474" y="86"/>
                    </a:lnTo>
                    <a:lnTo>
                      <a:pt x="472" y="88"/>
                    </a:lnTo>
                    <a:lnTo>
                      <a:pt x="466" y="90"/>
                    </a:lnTo>
                    <a:lnTo>
                      <a:pt x="462" y="94"/>
                    </a:lnTo>
                    <a:lnTo>
                      <a:pt x="460" y="94"/>
                    </a:lnTo>
                    <a:lnTo>
                      <a:pt x="460" y="98"/>
                    </a:lnTo>
                    <a:lnTo>
                      <a:pt x="460" y="100"/>
                    </a:lnTo>
                    <a:lnTo>
                      <a:pt x="462" y="100"/>
                    </a:lnTo>
                    <a:lnTo>
                      <a:pt x="470" y="102"/>
                    </a:lnTo>
                    <a:lnTo>
                      <a:pt x="482" y="100"/>
                    </a:lnTo>
                    <a:lnTo>
                      <a:pt x="492" y="98"/>
                    </a:lnTo>
                    <a:lnTo>
                      <a:pt x="502" y="96"/>
                    </a:lnTo>
                    <a:lnTo>
                      <a:pt x="514" y="94"/>
                    </a:lnTo>
                    <a:lnTo>
                      <a:pt x="518" y="96"/>
                    </a:lnTo>
                    <a:lnTo>
                      <a:pt x="522" y="98"/>
                    </a:lnTo>
                    <a:lnTo>
                      <a:pt x="526" y="102"/>
                    </a:lnTo>
                    <a:lnTo>
                      <a:pt x="528" y="104"/>
                    </a:lnTo>
                    <a:lnTo>
                      <a:pt x="532" y="102"/>
                    </a:lnTo>
                    <a:lnTo>
                      <a:pt x="536" y="100"/>
                    </a:lnTo>
                    <a:lnTo>
                      <a:pt x="538" y="92"/>
                    </a:lnTo>
                    <a:lnTo>
                      <a:pt x="538" y="88"/>
                    </a:lnTo>
                    <a:lnTo>
                      <a:pt x="554" y="84"/>
                    </a:lnTo>
                    <a:lnTo>
                      <a:pt x="562" y="82"/>
                    </a:lnTo>
                    <a:lnTo>
                      <a:pt x="572" y="80"/>
                    </a:lnTo>
                    <a:lnTo>
                      <a:pt x="578" y="82"/>
                    </a:lnTo>
                    <a:lnTo>
                      <a:pt x="582" y="84"/>
                    </a:lnTo>
                    <a:lnTo>
                      <a:pt x="582" y="86"/>
                    </a:lnTo>
                    <a:lnTo>
                      <a:pt x="586" y="88"/>
                    </a:lnTo>
                    <a:lnTo>
                      <a:pt x="594" y="92"/>
                    </a:lnTo>
                    <a:lnTo>
                      <a:pt x="606" y="96"/>
                    </a:lnTo>
                    <a:lnTo>
                      <a:pt x="638" y="96"/>
                    </a:lnTo>
                    <a:lnTo>
                      <a:pt x="642" y="96"/>
                    </a:lnTo>
                    <a:lnTo>
                      <a:pt x="646" y="96"/>
                    </a:lnTo>
                    <a:lnTo>
                      <a:pt x="652" y="92"/>
                    </a:lnTo>
                    <a:lnTo>
                      <a:pt x="656" y="88"/>
                    </a:lnTo>
                    <a:lnTo>
                      <a:pt x="662" y="86"/>
                    </a:lnTo>
                    <a:lnTo>
                      <a:pt x="670" y="88"/>
                    </a:lnTo>
                    <a:lnTo>
                      <a:pt x="682" y="88"/>
                    </a:lnTo>
                    <a:lnTo>
                      <a:pt x="678" y="94"/>
                    </a:lnTo>
                    <a:lnTo>
                      <a:pt x="676" y="98"/>
                    </a:lnTo>
                    <a:lnTo>
                      <a:pt x="674" y="102"/>
                    </a:lnTo>
                    <a:lnTo>
                      <a:pt x="674" y="104"/>
                    </a:lnTo>
                    <a:lnTo>
                      <a:pt x="676" y="106"/>
                    </a:lnTo>
                    <a:lnTo>
                      <a:pt x="680" y="104"/>
                    </a:lnTo>
                    <a:lnTo>
                      <a:pt x="690" y="92"/>
                    </a:lnTo>
                    <a:lnTo>
                      <a:pt x="694" y="88"/>
                    </a:lnTo>
                    <a:lnTo>
                      <a:pt x="702" y="86"/>
                    </a:lnTo>
                    <a:lnTo>
                      <a:pt x="708" y="82"/>
                    </a:lnTo>
                    <a:lnTo>
                      <a:pt x="714" y="78"/>
                    </a:lnTo>
                    <a:lnTo>
                      <a:pt x="716" y="72"/>
                    </a:lnTo>
                    <a:lnTo>
                      <a:pt x="716" y="70"/>
                    </a:lnTo>
                    <a:lnTo>
                      <a:pt x="716" y="68"/>
                    </a:lnTo>
                    <a:lnTo>
                      <a:pt x="714" y="66"/>
                    </a:lnTo>
                    <a:lnTo>
                      <a:pt x="708" y="64"/>
                    </a:lnTo>
                    <a:lnTo>
                      <a:pt x="706" y="64"/>
                    </a:lnTo>
                    <a:lnTo>
                      <a:pt x="706" y="62"/>
                    </a:lnTo>
                    <a:lnTo>
                      <a:pt x="706" y="58"/>
                    </a:lnTo>
                    <a:lnTo>
                      <a:pt x="710" y="54"/>
                    </a:lnTo>
                    <a:lnTo>
                      <a:pt x="718" y="44"/>
                    </a:lnTo>
                    <a:lnTo>
                      <a:pt x="732" y="36"/>
                    </a:lnTo>
                    <a:lnTo>
                      <a:pt x="742" y="32"/>
                    </a:lnTo>
                    <a:lnTo>
                      <a:pt x="746" y="30"/>
                    </a:lnTo>
                    <a:lnTo>
                      <a:pt x="746" y="26"/>
                    </a:lnTo>
                    <a:lnTo>
                      <a:pt x="748" y="20"/>
                    </a:lnTo>
                    <a:lnTo>
                      <a:pt x="752" y="14"/>
                    </a:lnTo>
                    <a:lnTo>
                      <a:pt x="760" y="8"/>
                    </a:lnTo>
                    <a:lnTo>
                      <a:pt x="768" y="4"/>
                    </a:lnTo>
                    <a:lnTo>
                      <a:pt x="776" y="2"/>
                    </a:lnTo>
                    <a:lnTo>
                      <a:pt x="790" y="0"/>
                    </a:lnTo>
                    <a:lnTo>
                      <a:pt x="806" y="0"/>
                    </a:lnTo>
                    <a:lnTo>
                      <a:pt x="816" y="2"/>
                    </a:lnTo>
                    <a:lnTo>
                      <a:pt x="820" y="4"/>
                    </a:lnTo>
                    <a:lnTo>
                      <a:pt x="820" y="6"/>
                    </a:lnTo>
                    <a:lnTo>
                      <a:pt x="810" y="10"/>
                    </a:lnTo>
                    <a:lnTo>
                      <a:pt x="800" y="16"/>
                    </a:lnTo>
                    <a:lnTo>
                      <a:pt x="790" y="20"/>
                    </a:lnTo>
                    <a:lnTo>
                      <a:pt x="778" y="22"/>
                    </a:lnTo>
                    <a:lnTo>
                      <a:pt x="772" y="22"/>
                    </a:lnTo>
                    <a:lnTo>
                      <a:pt x="764" y="26"/>
                    </a:lnTo>
                    <a:lnTo>
                      <a:pt x="758" y="30"/>
                    </a:lnTo>
                    <a:lnTo>
                      <a:pt x="756" y="34"/>
                    </a:lnTo>
                    <a:lnTo>
                      <a:pt x="756" y="52"/>
                    </a:lnTo>
                    <a:lnTo>
                      <a:pt x="754" y="58"/>
                    </a:lnTo>
                    <a:lnTo>
                      <a:pt x="752" y="60"/>
                    </a:lnTo>
                    <a:lnTo>
                      <a:pt x="748" y="64"/>
                    </a:lnTo>
                    <a:lnTo>
                      <a:pt x="750" y="66"/>
                    </a:lnTo>
                    <a:lnTo>
                      <a:pt x="752" y="68"/>
                    </a:lnTo>
                    <a:lnTo>
                      <a:pt x="756" y="70"/>
                    </a:lnTo>
                    <a:lnTo>
                      <a:pt x="758" y="72"/>
                    </a:lnTo>
                    <a:lnTo>
                      <a:pt x="758" y="78"/>
                    </a:lnTo>
                    <a:lnTo>
                      <a:pt x="758" y="80"/>
                    </a:lnTo>
                    <a:lnTo>
                      <a:pt x="762" y="82"/>
                    </a:lnTo>
                    <a:lnTo>
                      <a:pt x="766" y="80"/>
                    </a:lnTo>
                    <a:lnTo>
                      <a:pt x="770" y="78"/>
                    </a:lnTo>
                    <a:lnTo>
                      <a:pt x="772" y="76"/>
                    </a:lnTo>
                    <a:lnTo>
                      <a:pt x="776" y="76"/>
                    </a:lnTo>
                    <a:lnTo>
                      <a:pt x="782" y="76"/>
                    </a:lnTo>
                    <a:lnTo>
                      <a:pt x="784" y="78"/>
                    </a:lnTo>
                    <a:lnTo>
                      <a:pt x="784" y="82"/>
                    </a:lnTo>
                    <a:lnTo>
                      <a:pt x="780" y="86"/>
                    </a:lnTo>
                    <a:lnTo>
                      <a:pt x="774" y="88"/>
                    </a:lnTo>
                    <a:lnTo>
                      <a:pt x="772" y="92"/>
                    </a:lnTo>
                    <a:lnTo>
                      <a:pt x="770" y="98"/>
                    </a:lnTo>
                    <a:lnTo>
                      <a:pt x="772" y="102"/>
                    </a:lnTo>
                    <a:lnTo>
                      <a:pt x="774" y="106"/>
                    </a:lnTo>
                    <a:lnTo>
                      <a:pt x="780" y="104"/>
                    </a:lnTo>
                    <a:lnTo>
                      <a:pt x="786" y="100"/>
                    </a:lnTo>
                    <a:lnTo>
                      <a:pt x="794" y="88"/>
                    </a:lnTo>
                    <a:lnTo>
                      <a:pt x="798" y="92"/>
                    </a:lnTo>
                    <a:lnTo>
                      <a:pt x="808" y="86"/>
                    </a:lnTo>
                    <a:lnTo>
                      <a:pt x="816" y="82"/>
                    </a:lnTo>
                    <a:lnTo>
                      <a:pt x="822" y="80"/>
                    </a:lnTo>
                    <a:lnTo>
                      <a:pt x="822" y="74"/>
                    </a:lnTo>
                    <a:lnTo>
                      <a:pt x="822" y="70"/>
                    </a:lnTo>
                    <a:lnTo>
                      <a:pt x="824" y="68"/>
                    </a:lnTo>
                    <a:lnTo>
                      <a:pt x="828" y="66"/>
                    </a:lnTo>
                    <a:lnTo>
                      <a:pt x="850" y="66"/>
                    </a:lnTo>
                    <a:lnTo>
                      <a:pt x="858" y="70"/>
                    </a:lnTo>
                    <a:lnTo>
                      <a:pt x="862" y="72"/>
                    </a:lnTo>
                    <a:lnTo>
                      <a:pt x="864" y="78"/>
                    </a:lnTo>
                    <a:lnTo>
                      <a:pt x="862" y="80"/>
                    </a:lnTo>
                    <a:lnTo>
                      <a:pt x="860" y="82"/>
                    </a:lnTo>
                    <a:lnTo>
                      <a:pt x="854" y="84"/>
                    </a:lnTo>
                    <a:lnTo>
                      <a:pt x="848" y="86"/>
                    </a:lnTo>
                    <a:lnTo>
                      <a:pt x="846" y="86"/>
                    </a:lnTo>
                    <a:lnTo>
                      <a:pt x="846" y="90"/>
                    </a:lnTo>
                    <a:lnTo>
                      <a:pt x="846" y="94"/>
                    </a:lnTo>
                    <a:lnTo>
                      <a:pt x="848" y="100"/>
                    </a:lnTo>
                    <a:lnTo>
                      <a:pt x="846" y="104"/>
                    </a:lnTo>
                    <a:lnTo>
                      <a:pt x="842" y="108"/>
                    </a:lnTo>
                    <a:lnTo>
                      <a:pt x="830" y="112"/>
                    </a:lnTo>
                    <a:lnTo>
                      <a:pt x="816" y="116"/>
                    </a:lnTo>
                    <a:lnTo>
                      <a:pt x="808" y="122"/>
                    </a:lnTo>
                    <a:lnTo>
                      <a:pt x="802" y="126"/>
                    </a:lnTo>
                    <a:lnTo>
                      <a:pt x="798" y="124"/>
                    </a:lnTo>
                    <a:lnTo>
                      <a:pt x="790" y="122"/>
                    </a:lnTo>
                    <a:lnTo>
                      <a:pt x="780" y="122"/>
                    </a:lnTo>
                    <a:lnTo>
                      <a:pt x="772" y="132"/>
                    </a:lnTo>
                    <a:lnTo>
                      <a:pt x="758" y="140"/>
                    </a:lnTo>
                    <a:lnTo>
                      <a:pt x="732" y="156"/>
                    </a:lnTo>
                    <a:lnTo>
                      <a:pt x="726" y="160"/>
                    </a:lnTo>
                    <a:lnTo>
                      <a:pt x="722" y="164"/>
                    </a:lnTo>
                    <a:lnTo>
                      <a:pt x="718" y="164"/>
                    </a:lnTo>
                    <a:lnTo>
                      <a:pt x="712" y="164"/>
                    </a:lnTo>
                    <a:lnTo>
                      <a:pt x="708" y="166"/>
                    </a:lnTo>
                    <a:lnTo>
                      <a:pt x="704" y="168"/>
                    </a:lnTo>
                    <a:lnTo>
                      <a:pt x="698" y="172"/>
                    </a:lnTo>
                    <a:lnTo>
                      <a:pt x="690" y="176"/>
                    </a:lnTo>
                    <a:lnTo>
                      <a:pt x="684" y="178"/>
                    </a:lnTo>
                    <a:lnTo>
                      <a:pt x="674" y="180"/>
                    </a:lnTo>
                    <a:lnTo>
                      <a:pt x="656" y="184"/>
                    </a:lnTo>
                    <a:lnTo>
                      <a:pt x="648" y="188"/>
                    </a:lnTo>
                    <a:lnTo>
                      <a:pt x="640" y="192"/>
                    </a:lnTo>
                    <a:lnTo>
                      <a:pt x="632" y="198"/>
                    </a:lnTo>
                    <a:lnTo>
                      <a:pt x="622" y="206"/>
                    </a:lnTo>
                    <a:lnTo>
                      <a:pt x="612" y="214"/>
                    </a:lnTo>
                    <a:lnTo>
                      <a:pt x="606" y="222"/>
                    </a:lnTo>
                    <a:lnTo>
                      <a:pt x="600" y="234"/>
                    </a:lnTo>
                    <a:lnTo>
                      <a:pt x="594" y="244"/>
                    </a:lnTo>
                    <a:lnTo>
                      <a:pt x="602" y="244"/>
                    </a:lnTo>
                    <a:lnTo>
                      <a:pt x="606" y="246"/>
                    </a:lnTo>
                    <a:lnTo>
                      <a:pt x="606" y="248"/>
                    </a:lnTo>
                    <a:lnTo>
                      <a:pt x="604" y="260"/>
                    </a:lnTo>
                    <a:lnTo>
                      <a:pt x="602" y="266"/>
                    </a:lnTo>
                    <a:lnTo>
                      <a:pt x="602" y="274"/>
                    </a:lnTo>
                    <a:lnTo>
                      <a:pt x="604" y="274"/>
                    </a:lnTo>
                    <a:lnTo>
                      <a:pt x="606" y="276"/>
                    </a:lnTo>
                    <a:lnTo>
                      <a:pt x="608" y="276"/>
                    </a:lnTo>
                    <a:lnTo>
                      <a:pt x="614" y="272"/>
                    </a:lnTo>
                    <a:lnTo>
                      <a:pt x="622" y="272"/>
                    </a:lnTo>
                    <a:lnTo>
                      <a:pt x="630" y="274"/>
                    </a:lnTo>
                    <a:lnTo>
                      <a:pt x="636" y="276"/>
                    </a:lnTo>
                    <a:lnTo>
                      <a:pt x="642" y="280"/>
                    </a:lnTo>
                    <a:lnTo>
                      <a:pt x="648" y="288"/>
                    </a:lnTo>
                    <a:lnTo>
                      <a:pt x="652" y="292"/>
                    </a:lnTo>
                    <a:lnTo>
                      <a:pt x="656" y="294"/>
                    </a:lnTo>
                    <a:lnTo>
                      <a:pt x="662" y="294"/>
                    </a:lnTo>
                    <a:lnTo>
                      <a:pt x="666" y="296"/>
                    </a:lnTo>
                    <a:lnTo>
                      <a:pt x="670" y="300"/>
                    </a:lnTo>
                    <a:lnTo>
                      <a:pt x="674" y="304"/>
                    </a:lnTo>
                    <a:lnTo>
                      <a:pt x="680" y="306"/>
                    </a:lnTo>
                    <a:lnTo>
                      <a:pt x="688" y="308"/>
                    </a:lnTo>
                    <a:lnTo>
                      <a:pt x="698" y="306"/>
                    </a:lnTo>
                    <a:lnTo>
                      <a:pt x="712" y="308"/>
                    </a:lnTo>
                    <a:lnTo>
                      <a:pt x="712" y="310"/>
                    </a:lnTo>
                    <a:lnTo>
                      <a:pt x="712" y="314"/>
                    </a:lnTo>
                    <a:lnTo>
                      <a:pt x="710" y="322"/>
                    </a:lnTo>
                    <a:lnTo>
                      <a:pt x="704" y="332"/>
                    </a:lnTo>
                    <a:lnTo>
                      <a:pt x="700" y="344"/>
                    </a:lnTo>
                    <a:lnTo>
                      <a:pt x="698" y="350"/>
                    </a:lnTo>
                    <a:lnTo>
                      <a:pt x="698" y="356"/>
                    </a:lnTo>
                    <a:lnTo>
                      <a:pt x="700" y="360"/>
                    </a:lnTo>
                    <a:lnTo>
                      <a:pt x="704" y="366"/>
                    </a:lnTo>
                    <a:lnTo>
                      <a:pt x="712" y="376"/>
                    </a:lnTo>
                    <a:lnTo>
                      <a:pt x="714" y="374"/>
                    </a:lnTo>
                    <a:lnTo>
                      <a:pt x="718" y="370"/>
                    </a:lnTo>
                    <a:lnTo>
                      <a:pt x="724" y="366"/>
                    </a:lnTo>
                    <a:lnTo>
                      <a:pt x="730" y="362"/>
                    </a:lnTo>
                    <a:lnTo>
                      <a:pt x="734" y="356"/>
                    </a:lnTo>
                    <a:lnTo>
                      <a:pt x="738" y="350"/>
                    </a:lnTo>
                    <a:lnTo>
                      <a:pt x="742" y="332"/>
                    </a:lnTo>
                    <a:lnTo>
                      <a:pt x="746" y="314"/>
                    </a:lnTo>
                    <a:lnTo>
                      <a:pt x="748" y="312"/>
                    </a:lnTo>
                    <a:lnTo>
                      <a:pt x="754" y="308"/>
                    </a:lnTo>
                    <a:lnTo>
                      <a:pt x="766" y="306"/>
                    </a:lnTo>
                    <a:lnTo>
                      <a:pt x="772" y="304"/>
                    </a:lnTo>
                    <a:lnTo>
                      <a:pt x="788" y="296"/>
                    </a:lnTo>
                    <a:lnTo>
                      <a:pt x="796" y="290"/>
                    </a:lnTo>
                    <a:lnTo>
                      <a:pt x="800" y="284"/>
                    </a:lnTo>
                    <a:lnTo>
                      <a:pt x="804" y="276"/>
                    </a:lnTo>
                    <a:lnTo>
                      <a:pt x="806" y="266"/>
                    </a:lnTo>
                    <a:lnTo>
                      <a:pt x="804" y="264"/>
                    </a:lnTo>
                    <a:lnTo>
                      <a:pt x="802" y="262"/>
                    </a:lnTo>
                    <a:lnTo>
                      <a:pt x="800" y="258"/>
                    </a:lnTo>
                    <a:lnTo>
                      <a:pt x="794" y="256"/>
                    </a:lnTo>
                    <a:lnTo>
                      <a:pt x="794" y="254"/>
                    </a:lnTo>
                    <a:lnTo>
                      <a:pt x="792" y="250"/>
                    </a:lnTo>
                    <a:lnTo>
                      <a:pt x="794" y="246"/>
                    </a:lnTo>
                    <a:lnTo>
                      <a:pt x="798" y="244"/>
                    </a:lnTo>
                    <a:lnTo>
                      <a:pt x="804" y="238"/>
                    </a:lnTo>
                    <a:lnTo>
                      <a:pt x="806" y="23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0" name="Freeform 27"/>
              <p:cNvSpPr>
                <a:spLocks/>
              </p:cNvSpPr>
              <p:nvPr/>
            </p:nvSpPr>
            <p:spPr bwMode="auto">
              <a:xfrm>
                <a:off x="1795" y="1226"/>
                <a:ext cx="38" cy="18"/>
              </a:xfrm>
              <a:custGeom>
                <a:avLst/>
                <a:gdLst>
                  <a:gd name="T0" fmla="*/ 38 w 38"/>
                  <a:gd name="T1" fmla="*/ 18 h 18"/>
                  <a:gd name="T2" fmla="*/ 24 w 38"/>
                  <a:gd name="T3" fmla="*/ 16 h 18"/>
                  <a:gd name="T4" fmla="*/ 18 w 38"/>
                  <a:gd name="T5" fmla="*/ 16 h 18"/>
                  <a:gd name="T6" fmla="*/ 10 w 38"/>
                  <a:gd name="T7" fmla="*/ 14 h 18"/>
                  <a:gd name="T8" fmla="*/ 2 w 38"/>
                  <a:gd name="T9" fmla="*/ 8 h 18"/>
                  <a:gd name="T10" fmla="*/ 0 w 38"/>
                  <a:gd name="T11" fmla="*/ 4 h 18"/>
                  <a:gd name="T12" fmla="*/ 2 w 38"/>
                  <a:gd name="T13" fmla="*/ 0 h 18"/>
                  <a:gd name="T14" fmla="*/ 4 w 38"/>
                  <a:gd name="T15" fmla="*/ 0 h 18"/>
                  <a:gd name="T16" fmla="*/ 12 w 38"/>
                  <a:gd name="T17" fmla="*/ 0 h 18"/>
                  <a:gd name="T18" fmla="*/ 22 w 38"/>
                  <a:gd name="T19" fmla="*/ 2 h 18"/>
                  <a:gd name="T20" fmla="*/ 28 w 38"/>
                  <a:gd name="T21" fmla="*/ 6 h 18"/>
                  <a:gd name="T22" fmla="*/ 34 w 38"/>
                  <a:gd name="T23" fmla="*/ 12 h 18"/>
                  <a:gd name="T24" fmla="*/ 36 w 38"/>
                  <a:gd name="T25" fmla="*/ 14 h 18"/>
                  <a:gd name="T26" fmla="*/ 38 w 38"/>
                  <a:gd name="T2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18">
                    <a:moveTo>
                      <a:pt x="38" y="18"/>
                    </a:moveTo>
                    <a:lnTo>
                      <a:pt x="24" y="16"/>
                    </a:lnTo>
                    <a:lnTo>
                      <a:pt x="18" y="16"/>
                    </a:lnTo>
                    <a:lnTo>
                      <a:pt x="10" y="14"/>
                    </a:lnTo>
                    <a:lnTo>
                      <a:pt x="2" y="8"/>
                    </a:lnTo>
                    <a:lnTo>
                      <a:pt x="0" y="4"/>
                    </a:lnTo>
                    <a:lnTo>
                      <a:pt x="2" y="0"/>
                    </a:lnTo>
                    <a:lnTo>
                      <a:pt x="4" y="0"/>
                    </a:lnTo>
                    <a:lnTo>
                      <a:pt x="12" y="0"/>
                    </a:lnTo>
                    <a:lnTo>
                      <a:pt x="22" y="2"/>
                    </a:lnTo>
                    <a:lnTo>
                      <a:pt x="28" y="6"/>
                    </a:lnTo>
                    <a:lnTo>
                      <a:pt x="34" y="12"/>
                    </a:lnTo>
                    <a:lnTo>
                      <a:pt x="36" y="14"/>
                    </a:lnTo>
                    <a:lnTo>
                      <a:pt x="38"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1" name="Freeform 28"/>
              <p:cNvSpPr>
                <a:spLocks/>
              </p:cNvSpPr>
              <p:nvPr/>
            </p:nvSpPr>
            <p:spPr bwMode="auto">
              <a:xfrm>
                <a:off x="1857" y="1198"/>
                <a:ext cx="96" cy="90"/>
              </a:xfrm>
              <a:custGeom>
                <a:avLst/>
                <a:gdLst>
                  <a:gd name="T0" fmla="*/ 70 w 96"/>
                  <a:gd name="T1" fmla="*/ 74 h 90"/>
                  <a:gd name="T2" fmla="*/ 58 w 96"/>
                  <a:gd name="T3" fmla="*/ 80 h 90"/>
                  <a:gd name="T4" fmla="*/ 48 w 96"/>
                  <a:gd name="T5" fmla="*/ 84 h 90"/>
                  <a:gd name="T6" fmla="*/ 50 w 96"/>
                  <a:gd name="T7" fmla="*/ 76 h 90"/>
                  <a:gd name="T8" fmla="*/ 42 w 96"/>
                  <a:gd name="T9" fmla="*/ 70 h 90"/>
                  <a:gd name="T10" fmla="*/ 6 w 96"/>
                  <a:gd name="T11" fmla="*/ 70 h 90"/>
                  <a:gd name="T12" fmla="*/ 0 w 96"/>
                  <a:gd name="T13" fmla="*/ 68 h 90"/>
                  <a:gd name="T14" fmla="*/ 4 w 96"/>
                  <a:gd name="T15" fmla="*/ 64 h 90"/>
                  <a:gd name="T16" fmla="*/ 10 w 96"/>
                  <a:gd name="T17" fmla="*/ 54 h 90"/>
                  <a:gd name="T18" fmla="*/ 22 w 96"/>
                  <a:gd name="T19" fmla="*/ 48 h 90"/>
                  <a:gd name="T20" fmla="*/ 24 w 96"/>
                  <a:gd name="T21" fmla="*/ 42 h 90"/>
                  <a:gd name="T22" fmla="*/ 34 w 96"/>
                  <a:gd name="T23" fmla="*/ 30 h 90"/>
                  <a:gd name="T24" fmla="*/ 44 w 96"/>
                  <a:gd name="T25" fmla="*/ 20 h 90"/>
                  <a:gd name="T26" fmla="*/ 62 w 96"/>
                  <a:gd name="T27" fmla="*/ 6 h 90"/>
                  <a:gd name="T28" fmla="*/ 70 w 96"/>
                  <a:gd name="T29" fmla="*/ 0 h 90"/>
                  <a:gd name="T30" fmla="*/ 74 w 96"/>
                  <a:gd name="T31" fmla="*/ 4 h 90"/>
                  <a:gd name="T32" fmla="*/ 72 w 96"/>
                  <a:gd name="T33" fmla="*/ 8 h 90"/>
                  <a:gd name="T34" fmla="*/ 56 w 96"/>
                  <a:gd name="T35" fmla="*/ 24 h 90"/>
                  <a:gd name="T36" fmla="*/ 56 w 96"/>
                  <a:gd name="T37" fmla="*/ 30 h 90"/>
                  <a:gd name="T38" fmla="*/ 64 w 96"/>
                  <a:gd name="T39" fmla="*/ 24 h 90"/>
                  <a:gd name="T40" fmla="*/ 66 w 96"/>
                  <a:gd name="T41" fmla="*/ 32 h 90"/>
                  <a:gd name="T42" fmla="*/ 70 w 96"/>
                  <a:gd name="T43" fmla="*/ 40 h 90"/>
                  <a:gd name="T44" fmla="*/ 72 w 96"/>
                  <a:gd name="T45" fmla="*/ 42 h 90"/>
                  <a:gd name="T46" fmla="*/ 78 w 96"/>
                  <a:gd name="T47" fmla="*/ 38 h 90"/>
                  <a:gd name="T48" fmla="*/ 88 w 96"/>
                  <a:gd name="T49" fmla="*/ 40 h 90"/>
                  <a:gd name="T50" fmla="*/ 94 w 96"/>
                  <a:gd name="T51" fmla="*/ 42 h 90"/>
                  <a:gd name="T52" fmla="*/ 88 w 96"/>
                  <a:gd name="T53" fmla="*/ 48 h 90"/>
                  <a:gd name="T54" fmla="*/ 84 w 96"/>
                  <a:gd name="T55" fmla="*/ 52 h 90"/>
                  <a:gd name="T56" fmla="*/ 92 w 96"/>
                  <a:gd name="T57" fmla="*/ 50 h 90"/>
                  <a:gd name="T58" fmla="*/ 90 w 96"/>
                  <a:gd name="T59" fmla="*/ 56 h 90"/>
                  <a:gd name="T60" fmla="*/ 96 w 96"/>
                  <a:gd name="T61" fmla="*/ 58 h 90"/>
                  <a:gd name="T62" fmla="*/ 88 w 96"/>
                  <a:gd name="T63" fmla="*/ 68 h 90"/>
                  <a:gd name="T64" fmla="*/ 88 w 96"/>
                  <a:gd name="T65" fmla="*/ 70 h 90"/>
                  <a:gd name="T66" fmla="*/ 96 w 96"/>
                  <a:gd name="T67" fmla="*/ 70 h 90"/>
                  <a:gd name="T68" fmla="*/ 90 w 96"/>
                  <a:gd name="T69" fmla="*/ 82 h 90"/>
                  <a:gd name="T70" fmla="*/ 80 w 96"/>
                  <a:gd name="T71" fmla="*/ 90 h 90"/>
                  <a:gd name="T72" fmla="*/ 76 w 96"/>
                  <a:gd name="T73" fmla="*/ 86 h 90"/>
                  <a:gd name="T74" fmla="*/ 80 w 96"/>
                  <a:gd name="T75" fmla="*/ 80 h 90"/>
                  <a:gd name="T76" fmla="*/ 70 w 96"/>
                  <a:gd name="T77"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6" h="90">
                    <a:moveTo>
                      <a:pt x="76" y="74"/>
                    </a:moveTo>
                    <a:lnTo>
                      <a:pt x="70" y="74"/>
                    </a:lnTo>
                    <a:lnTo>
                      <a:pt x="66" y="76"/>
                    </a:lnTo>
                    <a:lnTo>
                      <a:pt x="58" y="80"/>
                    </a:lnTo>
                    <a:lnTo>
                      <a:pt x="52" y="84"/>
                    </a:lnTo>
                    <a:lnTo>
                      <a:pt x="48" y="84"/>
                    </a:lnTo>
                    <a:lnTo>
                      <a:pt x="44" y="84"/>
                    </a:lnTo>
                    <a:lnTo>
                      <a:pt x="50" y="76"/>
                    </a:lnTo>
                    <a:lnTo>
                      <a:pt x="46" y="72"/>
                    </a:lnTo>
                    <a:lnTo>
                      <a:pt x="42" y="70"/>
                    </a:lnTo>
                    <a:lnTo>
                      <a:pt x="14" y="70"/>
                    </a:lnTo>
                    <a:lnTo>
                      <a:pt x="6" y="70"/>
                    </a:lnTo>
                    <a:lnTo>
                      <a:pt x="2" y="70"/>
                    </a:lnTo>
                    <a:lnTo>
                      <a:pt x="0" y="68"/>
                    </a:lnTo>
                    <a:lnTo>
                      <a:pt x="2" y="66"/>
                    </a:lnTo>
                    <a:lnTo>
                      <a:pt x="4" y="64"/>
                    </a:lnTo>
                    <a:lnTo>
                      <a:pt x="8" y="64"/>
                    </a:lnTo>
                    <a:lnTo>
                      <a:pt x="10" y="54"/>
                    </a:lnTo>
                    <a:lnTo>
                      <a:pt x="16" y="50"/>
                    </a:lnTo>
                    <a:lnTo>
                      <a:pt x="22" y="48"/>
                    </a:lnTo>
                    <a:lnTo>
                      <a:pt x="22" y="46"/>
                    </a:lnTo>
                    <a:lnTo>
                      <a:pt x="24" y="42"/>
                    </a:lnTo>
                    <a:lnTo>
                      <a:pt x="28" y="32"/>
                    </a:lnTo>
                    <a:lnTo>
                      <a:pt x="34" y="30"/>
                    </a:lnTo>
                    <a:lnTo>
                      <a:pt x="38" y="28"/>
                    </a:lnTo>
                    <a:lnTo>
                      <a:pt x="44" y="20"/>
                    </a:lnTo>
                    <a:lnTo>
                      <a:pt x="52" y="14"/>
                    </a:lnTo>
                    <a:lnTo>
                      <a:pt x="62" y="6"/>
                    </a:lnTo>
                    <a:lnTo>
                      <a:pt x="66" y="2"/>
                    </a:lnTo>
                    <a:lnTo>
                      <a:pt x="70" y="0"/>
                    </a:lnTo>
                    <a:lnTo>
                      <a:pt x="74" y="0"/>
                    </a:lnTo>
                    <a:lnTo>
                      <a:pt x="74" y="4"/>
                    </a:lnTo>
                    <a:lnTo>
                      <a:pt x="70" y="4"/>
                    </a:lnTo>
                    <a:lnTo>
                      <a:pt x="72" y="8"/>
                    </a:lnTo>
                    <a:lnTo>
                      <a:pt x="62" y="16"/>
                    </a:lnTo>
                    <a:lnTo>
                      <a:pt x="56" y="24"/>
                    </a:lnTo>
                    <a:lnTo>
                      <a:pt x="54" y="30"/>
                    </a:lnTo>
                    <a:lnTo>
                      <a:pt x="56" y="30"/>
                    </a:lnTo>
                    <a:lnTo>
                      <a:pt x="60" y="24"/>
                    </a:lnTo>
                    <a:lnTo>
                      <a:pt x="64" y="24"/>
                    </a:lnTo>
                    <a:lnTo>
                      <a:pt x="64" y="30"/>
                    </a:lnTo>
                    <a:lnTo>
                      <a:pt x="66" y="32"/>
                    </a:lnTo>
                    <a:lnTo>
                      <a:pt x="68" y="34"/>
                    </a:lnTo>
                    <a:lnTo>
                      <a:pt x="70" y="40"/>
                    </a:lnTo>
                    <a:lnTo>
                      <a:pt x="70" y="42"/>
                    </a:lnTo>
                    <a:lnTo>
                      <a:pt x="72" y="42"/>
                    </a:lnTo>
                    <a:lnTo>
                      <a:pt x="74" y="40"/>
                    </a:lnTo>
                    <a:lnTo>
                      <a:pt x="78" y="38"/>
                    </a:lnTo>
                    <a:lnTo>
                      <a:pt x="80" y="38"/>
                    </a:lnTo>
                    <a:lnTo>
                      <a:pt x="88" y="40"/>
                    </a:lnTo>
                    <a:lnTo>
                      <a:pt x="92" y="42"/>
                    </a:lnTo>
                    <a:lnTo>
                      <a:pt x="94" y="42"/>
                    </a:lnTo>
                    <a:lnTo>
                      <a:pt x="92" y="46"/>
                    </a:lnTo>
                    <a:lnTo>
                      <a:pt x="88" y="48"/>
                    </a:lnTo>
                    <a:lnTo>
                      <a:pt x="82" y="50"/>
                    </a:lnTo>
                    <a:lnTo>
                      <a:pt x="84" y="52"/>
                    </a:lnTo>
                    <a:lnTo>
                      <a:pt x="86" y="52"/>
                    </a:lnTo>
                    <a:lnTo>
                      <a:pt x="92" y="50"/>
                    </a:lnTo>
                    <a:lnTo>
                      <a:pt x="94" y="54"/>
                    </a:lnTo>
                    <a:lnTo>
                      <a:pt x="90" y="56"/>
                    </a:lnTo>
                    <a:lnTo>
                      <a:pt x="90" y="58"/>
                    </a:lnTo>
                    <a:lnTo>
                      <a:pt x="96" y="58"/>
                    </a:lnTo>
                    <a:lnTo>
                      <a:pt x="92" y="64"/>
                    </a:lnTo>
                    <a:lnTo>
                      <a:pt x="88" y="68"/>
                    </a:lnTo>
                    <a:lnTo>
                      <a:pt x="84" y="70"/>
                    </a:lnTo>
                    <a:lnTo>
                      <a:pt x="88" y="70"/>
                    </a:lnTo>
                    <a:lnTo>
                      <a:pt x="92" y="70"/>
                    </a:lnTo>
                    <a:lnTo>
                      <a:pt x="96" y="70"/>
                    </a:lnTo>
                    <a:lnTo>
                      <a:pt x="94" y="74"/>
                    </a:lnTo>
                    <a:lnTo>
                      <a:pt x="90" y="82"/>
                    </a:lnTo>
                    <a:lnTo>
                      <a:pt x="84" y="88"/>
                    </a:lnTo>
                    <a:lnTo>
                      <a:pt x="80" y="90"/>
                    </a:lnTo>
                    <a:lnTo>
                      <a:pt x="76" y="88"/>
                    </a:lnTo>
                    <a:lnTo>
                      <a:pt x="76" y="86"/>
                    </a:lnTo>
                    <a:lnTo>
                      <a:pt x="78" y="82"/>
                    </a:lnTo>
                    <a:lnTo>
                      <a:pt x="80" y="80"/>
                    </a:lnTo>
                    <a:lnTo>
                      <a:pt x="74" y="82"/>
                    </a:lnTo>
                    <a:lnTo>
                      <a:pt x="70" y="82"/>
                    </a:lnTo>
                    <a:lnTo>
                      <a:pt x="76" y="7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2" name="Freeform 29"/>
              <p:cNvSpPr>
                <a:spLocks/>
              </p:cNvSpPr>
              <p:nvPr/>
            </p:nvSpPr>
            <p:spPr bwMode="auto">
              <a:xfrm>
                <a:off x="1279" y="822"/>
                <a:ext cx="142" cy="58"/>
              </a:xfrm>
              <a:custGeom>
                <a:avLst/>
                <a:gdLst>
                  <a:gd name="T0" fmla="*/ 0 w 142"/>
                  <a:gd name="T1" fmla="*/ 40 h 58"/>
                  <a:gd name="T2" fmla="*/ 4 w 142"/>
                  <a:gd name="T3" fmla="*/ 40 h 58"/>
                  <a:gd name="T4" fmla="*/ 10 w 142"/>
                  <a:gd name="T5" fmla="*/ 40 h 58"/>
                  <a:gd name="T6" fmla="*/ 14 w 142"/>
                  <a:gd name="T7" fmla="*/ 40 h 58"/>
                  <a:gd name="T8" fmla="*/ 18 w 142"/>
                  <a:gd name="T9" fmla="*/ 44 h 58"/>
                  <a:gd name="T10" fmla="*/ 20 w 142"/>
                  <a:gd name="T11" fmla="*/ 48 h 58"/>
                  <a:gd name="T12" fmla="*/ 18 w 142"/>
                  <a:gd name="T13" fmla="*/ 56 h 58"/>
                  <a:gd name="T14" fmla="*/ 20 w 142"/>
                  <a:gd name="T15" fmla="*/ 58 h 58"/>
                  <a:gd name="T16" fmla="*/ 24 w 142"/>
                  <a:gd name="T17" fmla="*/ 54 h 58"/>
                  <a:gd name="T18" fmla="*/ 32 w 142"/>
                  <a:gd name="T19" fmla="*/ 48 h 58"/>
                  <a:gd name="T20" fmla="*/ 38 w 142"/>
                  <a:gd name="T21" fmla="*/ 44 h 58"/>
                  <a:gd name="T22" fmla="*/ 48 w 142"/>
                  <a:gd name="T23" fmla="*/ 44 h 58"/>
                  <a:gd name="T24" fmla="*/ 54 w 142"/>
                  <a:gd name="T25" fmla="*/ 44 h 58"/>
                  <a:gd name="T26" fmla="*/ 60 w 142"/>
                  <a:gd name="T27" fmla="*/ 42 h 58"/>
                  <a:gd name="T28" fmla="*/ 70 w 142"/>
                  <a:gd name="T29" fmla="*/ 36 h 58"/>
                  <a:gd name="T30" fmla="*/ 78 w 142"/>
                  <a:gd name="T31" fmla="*/ 34 h 58"/>
                  <a:gd name="T32" fmla="*/ 100 w 142"/>
                  <a:gd name="T33" fmla="*/ 30 h 58"/>
                  <a:gd name="T34" fmla="*/ 122 w 142"/>
                  <a:gd name="T35" fmla="*/ 24 h 58"/>
                  <a:gd name="T36" fmla="*/ 132 w 142"/>
                  <a:gd name="T37" fmla="*/ 20 h 58"/>
                  <a:gd name="T38" fmla="*/ 142 w 142"/>
                  <a:gd name="T39" fmla="*/ 14 h 58"/>
                  <a:gd name="T40" fmla="*/ 134 w 142"/>
                  <a:gd name="T41" fmla="*/ 8 h 58"/>
                  <a:gd name="T42" fmla="*/ 128 w 142"/>
                  <a:gd name="T43" fmla="*/ 4 h 58"/>
                  <a:gd name="T44" fmla="*/ 124 w 142"/>
                  <a:gd name="T45" fmla="*/ 4 h 58"/>
                  <a:gd name="T46" fmla="*/ 118 w 142"/>
                  <a:gd name="T47" fmla="*/ 4 h 58"/>
                  <a:gd name="T48" fmla="*/ 118 w 142"/>
                  <a:gd name="T49" fmla="*/ 8 h 58"/>
                  <a:gd name="T50" fmla="*/ 112 w 142"/>
                  <a:gd name="T51" fmla="*/ 8 h 58"/>
                  <a:gd name="T52" fmla="*/ 106 w 142"/>
                  <a:gd name="T53" fmla="*/ 6 h 58"/>
                  <a:gd name="T54" fmla="*/ 102 w 142"/>
                  <a:gd name="T55" fmla="*/ 2 h 58"/>
                  <a:gd name="T56" fmla="*/ 96 w 142"/>
                  <a:gd name="T57" fmla="*/ 0 h 58"/>
                  <a:gd name="T58" fmla="*/ 76 w 142"/>
                  <a:gd name="T59" fmla="*/ 2 h 58"/>
                  <a:gd name="T60" fmla="*/ 60 w 142"/>
                  <a:gd name="T61" fmla="*/ 4 h 58"/>
                  <a:gd name="T62" fmla="*/ 48 w 142"/>
                  <a:gd name="T63" fmla="*/ 14 h 58"/>
                  <a:gd name="T64" fmla="*/ 44 w 142"/>
                  <a:gd name="T65" fmla="*/ 18 h 58"/>
                  <a:gd name="T66" fmla="*/ 38 w 142"/>
                  <a:gd name="T67" fmla="*/ 22 h 58"/>
                  <a:gd name="T68" fmla="*/ 24 w 142"/>
                  <a:gd name="T69" fmla="*/ 28 h 58"/>
                  <a:gd name="T70" fmla="*/ 12 w 142"/>
                  <a:gd name="T71" fmla="*/ 34 h 58"/>
                  <a:gd name="T72" fmla="*/ 6 w 142"/>
                  <a:gd name="T73" fmla="*/ 36 h 58"/>
                  <a:gd name="T74" fmla="*/ 0 w 142"/>
                  <a:gd name="T75" fmla="*/ 4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58">
                    <a:moveTo>
                      <a:pt x="0" y="40"/>
                    </a:moveTo>
                    <a:lnTo>
                      <a:pt x="4" y="40"/>
                    </a:lnTo>
                    <a:lnTo>
                      <a:pt x="10" y="40"/>
                    </a:lnTo>
                    <a:lnTo>
                      <a:pt x="14" y="40"/>
                    </a:lnTo>
                    <a:lnTo>
                      <a:pt x="18" y="44"/>
                    </a:lnTo>
                    <a:lnTo>
                      <a:pt x="20" y="48"/>
                    </a:lnTo>
                    <a:lnTo>
                      <a:pt x="18" y="56"/>
                    </a:lnTo>
                    <a:lnTo>
                      <a:pt x="20" y="58"/>
                    </a:lnTo>
                    <a:lnTo>
                      <a:pt x="24" y="54"/>
                    </a:lnTo>
                    <a:lnTo>
                      <a:pt x="32" y="48"/>
                    </a:lnTo>
                    <a:lnTo>
                      <a:pt x="38" y="44"/>
                    </a:lnTo>
                    <a:lnTo>
                      <a:pt x="48" y="44"/>
                    </a:lnTo>
                    <a:lnTo>
                      <a:pt x="54" y="44"/>
                    </a:lnTo>
                    <a:lnTo>
                      <a:pt x="60" y="42"/>
                    </a:lnTo>
                    <a:lnTo>
                      <a:pt x="70" y="36"/>
                    </a:lnTo>
                    <a:lnTo>
                      <a:pt x="78" y="34"/>
                    </a:lnTo>
                    <a:lnTo>
                      <a:pt x="100" y="30"/>
                    </a:lnTo>
                    <a:lnTo>
                      <a:pt x="122" y="24"/>
                    </a:lnTo>
                    <a:lnTo>
                      <a:pt x="132" y="20"/>
                    </a:lnTo>
                    <a:lnTo>
                      <a:pt x="142" y="14"/>
                    </a:lnTo>
                    <a:lnTo>
                      <a:pt x="134" y="8"/>
                    </a:lnTo>
                    <a:lnTo>
                      <a:pt x="128" y="4"/>
                    </a:lnTo>
                    <a:lnTo>
                      <a:pt x="124" y="4"/>
                    </a:lnTo>
                    <a:lnTo>
                      <a:pt x="118" y="4"/>
                    </a:lnTo>
                    <a:lnTo>
                      <a:pt x="118" y="8"/>
                    </a:lnTo>
                    <a:lnTo>
                      <a:pt x="112" y="8"/>
                    </a:lnTo>
                    <a:lnTo>
                      <a:pt x="106" y="6"/>
                    </a:lnTo>
                    <a:lnTo>
                      <a:pt x="102" y="2"/>
                    </a:lnTo>
                    <a:lnTo>
                      <a:pt x="96" y="0"/>
                    </a:lnTo>
                    <a:lnTo>
                      <a:pt x="76" y="2"/>
                    </a:lnTo>
                    <a:lnTo>
                      <a:pt x="60" y="4"/>
                    </a:lnTo>
                    <a:lnTo>
                      <a:pt x="48" y="14"/>
                    </a:lnTo>
                    <a:lnTo>
                      <a:pt x="44" y="18"/>
                    </a:lnTo>
                    <a:lnTo>
                      <a:pt x="38" y="22"/>
                    </a:lnTo>
                    <a:lnTo>
                      <a:pt x="24" y="28"/>
                    </a:lnTo>
                    <a:lnTo>
                      <a:pt x="12" y="34"/>
                    </a:lnTo>
                    <a:lnTo>
                      <a:pt x="6" y="36"/>
                    </a:lnTo>
                    <a:lnTo>
                      <a:pt x="0" y="4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3" name="Freeform 30"/>
              <p:cNvSpPr>
                <a:spLocks/>
              </p:cNvSpPr>
              <p:nvPr/>
            </p:nvSpPr>
            <p:spPr bwMode="auto">
              <a:xfrm>
                <a:off x="1621" y="754"/>
                <a:ext cx="52" cy="26"/>
              </a:xfrm>
              <a:custGeom>
                <a:avLst/>
                <a:gdLst>
                  <a:gd name="T0" fmla="*/ 34 w 52"/>
                  <a:gd name="T1" fmla="*/ 26 h 26"/>
                  <a:gd name="T2" fmla="*/ 32 w 52"/>
                  <a:gd name="T3" fmla="*/ 24 h 26"/>
                  <a:gd name="T4" fmla="*/ 30 w 52"/>
                  <a:gd name="T5" fmla="*/ 22 h 26"/>
                  <a:gd name="T6" fmla="*/ 26 w 52"/>
                  <a:gd name="T7" fmla="*/ 18 h 26"/>
                  <a:gd name="T8" fmla="*/ 20 w 52"/>
                  <a:gd name="T9" fmla="*/ 18 h 26"/>
                  <a:gd name="T10" fmla="*/ 12 w 52"/>
                  <a:gd name="T11" fmla="*/ 18 h 26"/>
                  <a:gd name="T12" fmla="*/ 6 w 52"/>
                  <a:gd name="T13" fmla="*/ 18 h 26"/>
                  <a:gd name="T14" fmla="*/ 0 w 52"/>
                  <a:gd name="T15" fmla="*/ 16 h 26"/>
                  <a:gd name="T16" fmla="*/ 8 w 52"/>
                  <a:gd name="T17" fmla="*/ 6 h 26"/>
                  <a:gd name="T18" fmla="*/ 14 w 52"/>
                  <a:gd name="T19" fmla="*/ 2 h 26"/>
                  <a:gd name="T20" fmla="*/ 24 w 52"/>
                  <a:gd name="T21" fmla="*/ 0 h 26"/>
                  <a:gd name="T22" fmla="*/ 28 w 52"/>
                  <a:gd name="T23" fmla="*/ 2 h 26"/>
                  <a:gd name="T24" fmla="*/ 30 w 52"/>
                  <a:gd name="T25" fmla="*/ 4 h 26"/>
                  <a:gd name="T26" fmla="*/ 32 w 52"/>
                  <a:gd name="T27" fmla="*/ 6 h 26"/>
                  <a:gd name="T28" fmla="*/ 34 w 52"/>
                  <a:gd name="T29" fmla="*/ 8 h 26"/>
                  <a:gd name="T30" fmla="*/ 40 w 52"/>
                  <a:gd name="T31" fmla="*/ 8 h 26"/>
                  <a:gd name="T32" fmla="*/ 48 w 52"/>
                  <a:gd name="T33" fmla="*/ 10 h 26"/>
                  <a:gd name="T34" fmla="*/ 52 w 52"/>
                  <a:gd name="T35" fmla="*/ 12 h 26"/>
                  <a:gd name="T36" fmla="*/ 52 w 52"/>
                  <a:gd name="T37" fmla="*/ 16 h 26"/>
                  <a:gd name="T38" fmla="*/ 52 w 52"/>
                  <a:gd name="T39" fmla="*/ 22 h 26"/>
                  <a:gd name="T40" fmla="*/ 48 w 52"/>
                  <a:gd name="T41" fmla="*/ 24 h 26"/>
                  <a:gd name="T42" fmla="*/ 42 w 52"/>
                  <a:gd name="T43" fmla="*/ 26 h 26"/>
                  <a:gd name="T44" fmla="*/ 34 w 52"/>
                  <a:gd name="T4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 h="26">
                    <a:moveTo>
                      <a:pt x="34" y="26"/>
                    </a:moveTo>
                    <a:lnTo>
                      <a:pt x="32" y="24"/>
                    </a:lnTo>
                    <a:lnTo>
                      <a:pt x="30" y="22"/>
                    </a:lnTo>
                    <a:lnTo>
                      <a:pt x="26" y="18"/>
                    </a:lnTo>
                    <a:lnTo>
                      <a:pt x="20" y="18"/>
                    </a:lnTo>
                    <a:lnTo>
                      <a:pt x="12" y="18"/>
                    </a:lnTo>
                    <a:lnTo>
                      <a:pt x="6" y="18"/>
                    </a:lnTo>
                    <a:lnTo>
                      <a:pt x="0" y="16"/>
                    </a:lnTo>
                    <a:lnTo>
                      <a:pt x="8" y="6"/>
                    </a:lnTo>
                    <a:lnTo>
                      <a:pt x="14" y="2"/>
                    </a:lnTo>
                    <a:lnTo>
                      <a:pt x="24" y="0"/>
                    </a:lnTo>
                    <a:lnTo>
                      <a:pt x="28" y="2"/>
                    </a:lnTo>
                    <a:lnTo>
                      <a:pt x="30" y="4"/>
                    </a:lnTo>
                    <a:lnTo>
                      <a:pt x="32" y="6"/>
                    </a:lnTo>
                    <a:lnTo>
                      <a:pt x="34" y="8"/>
                    </a:lnTo>
                    <a:lnTo>
                      <a:pt x="40" y="8"/>
                    </a:lnTo>
                    <a:lnTo>
                      <a:pt x="48" y="10"/>
                    </a:lnTo>
                    <a:lnTo>
                      <a:pt x="52" y="12"/>
                    </a:lnTo>
                    <a:lnTo>
                      <a:pt x="52" y="16"/>
                    </a:lnTo>
                    <a:lnTo>
                      <a:pt x="52" y="22"/>
                    </a:lnTo>
                    <a:lnTo>
                      <a:pt x="48" y="24"/>
                    </a:lnTo>
                    <a:lnTo>
                      <a:pt x="42" y="26"/>
                    </a:lnTo>
                    <a:lnTo>
                      <a:pt x="34" y="2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4" name="Freeform 31"/>
              <p:cNvSpPr>
                <a:spLocks/>
              </p:cNvSpPr>
              <p:nvPr/>
            </p:nvSpPr>
            <p:spPr bwMode="auto">
              <a:xfrm>
                <a:off x="1339" y="830"/>
                <a:ext cx="204" cy="82"/>
              </a:xfrm>
              <a:custGeom>
                <a:avLst/>
                <a:gdLst>
                  <a:gd name="T0" fmla="*/ 172 w 204"/>
                  <a:gd name="T1" fmla="*/ 62 h 82"/>
                  <a:gd name="T2" fmla="*/ 166 w 204"/>
                  <a:gd name="T3" fmla="*/ 70 h 82"/>
                  <a:gd name="T4" fmla="*/ 158 w 204"/>
                  <a:gd name="T5" fmla="*/ 78 h 82"/>
                  <a:gd name="T6" fmla="*/ 146 w 204"/>
                  <a:gd name="T7" fmla="*/ 78 h 82"/>
                  <a:gd name="T8" fmla="*/ 124 w 204"/>
                  <a:gd name="T9" fmla="*/ 70 h 82"/>
                  <a:gd name="T10" fmla="*/ 120 w 204"/>
                  <a:gd name="T11" fmla="*/ 64 h 82"/>
                  <a:gd name="T12" fmla="*/ 94 w 204"/>
                  <a:gd name="T13" fmla="*/ 66 h 82"/>
                  <a:gd name="T14" fmla="*/ 78 w 204"/>
                  <a:gd name="T15" fmla="*/ 74 h 82"/>
                  <a:gd name="T16" fmla="*/ 60 w 204"/>
                  <a:gd name="T17" fmla="*/ 82 h 82"/>
                  <a:gd name="T18" fmla="*/ 40 w 204"/>
                  <a:gd name="T19" fmla="*/ 80 h 82"/>
                  <a:gd name="T20" fmla="*/ 28 w 204"/>
                  <a:gd name="T21" fmla="*/ 82 h 82"/>
                  <a:gd name="T22" fmla="*/ 32 w 204"/>
                  <a:gd name="T23" fmla="*/ 72 h 82"/>
                  <a:gd name="T24" fmla="*/ 22 w 204"/>
                  <a:gd name="T25" fmla="*/ 70 h 82"/>
                  <a:gd name="T26" fmla="*/ 6 w 204"/>
                  <a:gd name="T27" fmla="*/ 64 h 82"/>
                  <a:gd name="T28" fmla="*/ 14 w 204"/>
                  <a:gd name="T29" fmla="*/ 56 h 82"/>
                  <a:gd name="T30" fmla="*/ 70 w 204"/>
                  <a:gd name="T31" fmla="*/ 54 h 82"/>
                  <a:gd name="T32" fmla="*/ 72 w 204"/>
                  <a:gd name="T33" fmla="*/ 50 h 82"/>
                  <a:gd name="T34" fmla="*/ 12 w 204"/>
                  <a:gd name="T35" fmla="*/ 44 h 82"/>
                  <a:gd name="T36" fmla="*/ 18 w 204"/>
                  <a:gd name="T37" fmla="*/ 36 h 82"/>
                  <a:gd name="T38" fmla="*/ 20 w 204"/>
                  <a:gd name="T39" fmla="*/ 30 h 82"/>
                  <a:gd name="T40" fmla="*/ 42 w 204"/>
                  <a:gd name="T41" fmla="*/ 26 h 82"/>
                  <a:gd name="T42" fmla="*/ 68 w 204"/>
                  <a:gd name="T43" fmla="*/ 20 h 82"/>
                  <a:gd name="T44" fmla="*/ 90 w 204"/>
                  <a:gd name="T45" fmla="*/ 6 h 82"/>
                  <a:gd name="T46" fmla="*/ 94 w 204"/>
                  <a:gd name="T47" fmla="*/ 18 h 82"/>
                  <a:gd name="T48" fmla="*/ 102 w 204"/>
                  <a:gd name="T49" fmla="*/ 16 h 82"/>
                  <a:gd name="T50" fmla="*/ 120 w 204"/>
                  <a:gd name="T51" fmla="*/ 20 h 82"/>
                  <a:gd name="T52" fmla="*/ 124 w 204"/>
                  <a:gd name="T53" fmla="*/ 16 h 82"/>
                  <a:gd name="T54" fmla="*/ 130 w 204"/>
                  <a:gd name="T55" fmla="*/ 12 h 82"/>
                  <a:gd name="T56" fmla="*/ 142 w 204"/>
                  <a:gd name="T57" fmla="*/ 16 h 82"/>
                  <a:gd name="T58" fmla="*/ 138 w 204"/>
                  <a:gd name="T59" fmla="*/ 28 h 82"/>
                  <a:gd name="T60" fmla="*/ 144 w 204"/>
                  <a:gd name="T61" fmla="*/ 28 h 82"/>
                  <a:gd name="T62" fmla="*/ 150 w 204"/>
                  <a:gd name="T63" fmla="*/ 24 h 82"/>
                  <a:gd name="T64" fmla="*/ 152 w 204"/>
                  <a:gd name="T65" fmla="*/ 12 h 82"/>
                  <a:gd name="T66" fmla="*/ 174 w 204"/>
                  <a:gd name="T67" fmla="*/ 4 h 82"/>
                  <a:gd name="T68" fmla="*/ 204 w 204"/>
                  <a:gd name="T69" fmla="*/ 0 h 82"/>
                  <a:gd name="T70" fmla="*/ 196 w 204"/>
                  <a:gd name="T71" fmla="*/ 10 h 82"/>
                  <a:gd name="T72" fmla="*/ 172 w 204"/>
                  <a:gd name="T73" fmla="*/ 30 h 82"/>
                  <a:gd name="T74" fmla="*/ 166 w 204"/>
                  <a:gd name="T75" fmla="*/ 44 h 82"/>
                  <a:gd name="T76" fmla="*/ 170 w 204"/>
                  <a:gd name="T77" fmla="*/ 50 h 82"/>
                  <a:gd name="T78" fmla="*/ 186 w 204"/>
                  <a:gd name="T79" fmla="*/ 54 h 82"/>
                  <a:gd name="T80" fmla="*/ 190 w 204"/>
                  <a:gd name="T81" fmla="*/ 58 h 82"/>
                  <a:gd name="T82" fmla="*/ 182 w 204"/>
                  <a:gd name="T83" fmla="*/ 6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4" h="82">
                    <a:moveTo>
                      <a:pt x="176" y="62"/>
                    </a:moveTo>
                    <a:lnTo>
                      <a:pt x="172" y="62"/>
                    </a:lnTo>
                    <a:lnTo>
                      <a:pt x="170" y="64"/>
                    </a:lnTo>
                    <a:lnTo>
                      <a:pt x="166" y="70"/>
                    </a:lnTo>
                    <a:lnTo>
                      <a:pt x="160" y="76"/>
                    </a:lnTo>
                    <a:lnTo>
                      <a:pt x="158" y="78"/>
                    </a:lnTo>
                    <a:lnTo>
                      <a:pt x="154" y="80"/>
                    </a:lnTo>
                    <a:lnTo>
                      <a:pt x="146" y="78"/>
                    </a:lnTo>
                    <a:lnTo>
                      <a:pt x="132" y="76"/>
                    </a:lnTo>
                    <a:lnTo>
                      <a:pt x="124" y="70"/>
                    </a:lnTo>
                    <a:lnTo>
                      <a:pt x="120" y="68"/>
                    </a:lnTo>
                    <a:lnTo>
                      <a:pt x="120" y="64"/>
                    </a:lnTo>
                    <a:lnTo>
                      <a:pt x="98" y="64"/>
                    </a:lnTo>
                    <a:lnTo>
                      <a:pt x="94" y="66"/>
                    </a:lnTo>
                    <a:lnTo>
                      <a:pt x="90" y="68"/>
                    </a:lnTo>
                    <a:lnTo>
                      <a:pt x="78" y="74"/>
                    </a:lnTo>
                    <a:lnTo>
                      <a:pt x="68" y="80"/>
                    </a:lnTo>
                    <a:lnTo>
                      <a:pt x="60" y="82"/>
                    </a:lnTo>
                    <a:lnTo>
                      <a:pt x="52" y="82"/>
                    </a:lnTo>
                    <a:lnTo>
                      <a:pt x="40" y="80"/>
                    </a:lnTo>
                    <a:lnTo>
                      <a:pt x="34" y="80"/>
                    </a:lnTo>
                    <a:lnTo>
                      <a:pt x="28" y="82"/>
                    </a:lnTo>
                    <a:lnTo>
                      <a:pt x="28" y="74"/>
                    </a:lnTo>
                    <a:lnTo>
                      <a:pt x="32" y="72"/>
                    </a:lnTo>
                    <a:lnTo>
                      <a:pt x="34" y="68"/>
                    </a:lnTo>
                    <a:lnTo>
                      <a:pt x="22" y="70"/>
                    </a:lnTo>
                    <a:lnTo>
                      <a:pt x="14" y="68"/>
                    </a:lnTo>
                    <a:lnTo>
                      <a:pt x="6" y="64"/>
                    </a:lnTo>
                    <a:lnTo>
                      <a:pt x="0" y="60"/>
                    </a:lnTo>
                    <a:lnTo>
                      <a:pt x="14" y="56"/>
                    </a:lnTo>
                    <a:lnTo>
                      <a:pt x="26" y="54"/>
                    </a:lnTo>
                    <a:lnTo>
                      <a:pt x="70" y="54"/>
                    </a:lnTo>
                    <a:lnTo>
                      <a:pt x="70" y="52"/>
                    </a:lnTo>
                    <a:lnTo>
                      <a:pt x="72" y="50"/>
                    </a:lnTo>
                    <a:lnTo>
                      <a:pt x="12" y="50"/>
                    </a:lnTo>
                    <a:lnTo>
                      <a:pt x="12" y="44"/>
                    </a:lnTo>
                    <a:lnTo>
                      <a:pt x="14" y="42"/>
                    </a:lnTo>
                    <a:lnTo>
                      <a:pt x="18" y="36"/>
                    </a:lnTo>
                    <a:lnTo>
                      <a:pt x="18" y="34"/>
                    </a:lnTo>
                    <a:lnTo>
                      <a:pt x="20" y="30"/>
                    </a:lnTo>
                    <a:lnTo>
                      <a:pt x="26" y="28"/>
                    </a:lnTo>
                    <a:lnTo>
                      <a:pt x="42" y="26"/>
                    </a:lnTo>
                    <a:lnTo>
                      <a:pt x="54" y="24"/>
                    </a:lnTo>
                    <a:lnTo>
                      <a:pt x="68" y="20"/>
                    </a:lnTo>
                    <a:lnTo>
                      <a:pt x="78" y="14"/>
                    </a:lnTo>
                    <a:lnTo>
                      <a:pt x="90" y="6"/>
                    </a:lnTo>
                    <a:lnTo>
                      <a:pt x="90" y="16"/>
                    </a:lnTo>
                    <a:lnTo>
                      <a:pt x="94" y="18"/>
                    </a:lnTo>
                    <a:lnTo>
                      <a:pt x="96" y="18"/>
                    </a:lnTo>
                    <a:lnTo>
                      <a:pt x="102" y="16"/>
                    </a:lnTo>
                    <a:lnTo>
                      <a:pt x="110" y="18"/>
                    </a:lnTo>
                    <a:lnTo>
                      <a:pt x="120" y="20"/>
                    </a:lnTo>
                    <a:lnTo>
                      <a:pt x="124" y="20"/>
                    </a:lnTo>
                    <a:lnTo>
                      <a:pt x="124" y="16"/>
                    </a:lnTo>
                    <a:lnTo>
                      <a:pt x="128" y="14"/>
                    </a:lnTo>
                    <a:lnTo>
                      <a:pt x="130" y="12"/>
                    </a:lnTo>
                    <a:lnTo>
                      <a:pt x="136" y="14"/>
                    </a:lnTo>
                    <a:lnTo>
                      <a:pt x="142" y="16"/>
                    </a:lnTo>
                    <a:lnTo>
                      <a:pt x="138" y="26"/>
                    </a:lnTo>
                    <a:lnTo>
                      <a:pt x="138" y="28"/>
                    </a:lnTo>
                    <a:lnTo>
                      <a:pt x="142" y="28"/>
                    </a:lnTo>
                    <a:lnTo>
                      <a:pt x="144" y="28"/>
                    </a:lnTo>
                    <a:lnTo>
                      <a:pt x="146" y="28"/>
                    </a:lnTo>
                    <a:lnTo>
                      <a:pt x="150" y="24"/>
                    </a:lnTo>
                    <a:lnTo>
                      <a:pt x="150" y="18"/>
                    </a:lnTo>
                    <a:lnTo>
                      <a:pt x="152" y="12"/>
                    </a:lnTo>
                    <a:lnTo>
                      <a:pt x="160" y="8"/>
                    </a:lnTo>
                    <a:lnTo>
                      <a:pt x="174" y="4"/>
                    </a:lnTo>
                    <a:lnTo>
                      <a:pt x="194" y="0"/>
                    </a:lnTo>
                    <a:lnTo>
                      <a:pt x="204" y="0"/>
                    </a:lnTo>
                    <a:lnTo>
                      <a:pt x="200" y="4"/>
                    </a:lnTo>
                    <a:lnTo>
                      <a:pt x="196" y="10"/>
                    </a:lnTo>
                    <a:lnTo>
                      <a:pt x="182" y="20"/>
                    </a:lnTo>
                    <a:lnTo>
                      <a:pt x="172" y="30"/>
                    </a:lnTo>
                    <a:lnTo>
                      <a:pt x="168" y="38"/>
                    </a:lnTo>
                    <a:lnTo>
                      <a:pt x="166" y="44"/>
                    </a:lnTo>
                    <a:lnTo>
                      <a:pt x="168" y="46"/>
                    </a:lnTo>
                    <a:lnTo>
                      <a:pt x="170" y="50"/>
                    </a:lnTo>
                    <a:lnTo>
                      <a:pt x="178" y="52"/>
                    </a:lnTo>
                    <a:lnTo>
                      <a:pt x="186" y="54"/>
                    </a:lnTo>
                    <a:lnTo>
                      <a:pt x="188" y="56"/>
                    </a:lnTo>
                    <a:lnTo>
                      <a:pt x="190" y="58"/>
                    </a:lnTo>
                    <a:lnTo>
                      <a:pt x="188" y="62"/>
                    </a:lnTo>
                    <a:lnTo>
                      <a:pt x="182" y="64"/>
                    </a:lnTo>
                    <a:lnTo>
                      <a:pt x="176" y="6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5" name="Freeform 32"/>
              <p:cNvSpPr>
                <a:spLocks/>
              </p:cNvSpPr>
              <p:nvPr/>
            </p:nvSpPr>
            <p:spPr bwMode="auto">
              <a:xfrm>
                <a:off x="1391" y="776"/>
                <a:ext cx="96" cy="26"/>
              </a:xfrm>
              <a:custGeom>
                <a:avLst/>
                <a:gdLst>
                  <a:gd name="T0" fmla="*/ 0 w 96"/>
                  <a:gd name="T1" fmla="*/ 24 h 26"/>
                  <a:gd name="T2" fmla="*/ 6 w 96"/>
                  <a:gd name="T3" fmla="*/ 24 h 26"/>
                  <a:gd name="T4" fmla="*/ 12 w 96"/>
                  <a:gd name="T5" fmla="*/ 24 h 26"/>
                  <a:gd name="T6" fmla="*/ 16 w 96"/>
                  <a:gd name="T7" fmla="*/ 24 h 26"/>
                  <a:gd name="T8" fmla="*/ 18 w 96"/>
                  <a:gd name="T9" fmla="*/ 26 h 26"/>
                  <a:gd name="T10" fmla="*/ 26 w 96"/>
                  <a:gd name="T11" fmla="*/ 26 h 26"/>
                  <a:gd name="T12" fmla="*/ 42 w 96"/>
                  <a:gd name="T13" fmla="*/ 20 h 26"/>
                  <a:gd name="T14" fmla="*/ 52 w 96"/>
                  <a:gd name="T15" fmla="*/ 16 h 26"/>
                  <a:gd name="T16" fmla="*/ 58 w 96"/>
                  <a:gd name="T17" fmla="*/ 22 h 26"/>
                  <a:gd name="T18" fmla="*/ 68 w 96"/>
                  <a:gd name="T19" fmla="*/ 16 h 26"/>
                  <a:gd name="T20" fmla="*/ 76 w 96"/>
                  <a:gd name="T21" fmla="*/ 12 h 26"/>
                  <a:gd name="T22" fmla="*/ 86 w 96"/>
                  <a:gd name="T23" fmla="*/ 8 h 26"/>
                  <a:gd name="T24" fmla="*/ 96 w 96"/>
                  <a:gd name="T25" fmla="*/ 4 h 26"/>
                  <a:gd name="T26" fmla="*/ 90 w 96"/>
                  <a:gd name="T27" fmla="*/ 0 h 26"/>
                  <a:gd name="T28" fmla="*/ 78 w 96"/>
                  <a:gd name="T29" fmla="*/ 2 h 26"/>
                  <a:gd name="T30" fmla="*/ 70 w 96"/>
                  <a:gd name="T31" fmla="*/ 4 h 26"/>
                  <a:gd name="T32" fmla="*/ 46 w 96"/>
                  <a:gd name="T33" fmla="*/ 10 h 26"/>
                  <a:gd name="T34" fmla="*/ 24 w 96"/>
                  <a:gd name="T35" fmla="*/ 16 h 26"/>
                  <a:gd name="T36" fmla="*/ 16 w 96"/>
                  <a:gd name="T37" fmla="*/ 18 h 26"/>
                  <a:gd name="T38" fmla="*/ 4 w 96"/>
                  <a:gd name="T39" fmla="*/ 18 h 26"/>
                  <a:gd name="T40" fmla="*/ 4 w 96"/>
                  <a:gd name="T41" fmla="*/ 24 h 26"/>
                  <a:gd name="T42" fmla="*/ 0 w 96"/>
                  <a:gd name="T43"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 h="26">
                    <a:moveTo>
                      <a:pt x="0" y="24"/>
                    </a:moveTo>
                    <a:lnTo>
                      <a:pt x="6" y="24"/>
                    </a:lnTo>
                    <a:lnTo>
                      <a:pt x="12" y="24"/>
                    </a:lnTo>
                    <a:lnTo>
                      <a:pt x="16" y="24"/>
                    </a:lnTo>
                    <a:lnTo>
                      <a:pt x="18" y="26"/>
                    </a:lnTo>
                    <a:lnTo>
                      <a:pt x="26" y="26"/>
                    </a:lnTo>
                    <a:lnTo>
                      <a:pt x="42" y="20"/>
                    </a:lnTo>
                    <a:lnTo>
                      <a:pt x="52" y="16"/>
                    </a:lnTo>
                    <a:lnTo>
                      <a:pt x="58" y="22"/>
                    </a:lnTo>
                    <a:lnTo>
                      <a:pt x="68" y="16"/>
                    </a:lnTo>
                    <a:lnTo>
                      <a:pt x="76" y="12"/>
                    </a:lnTo>
                    <a:lnTo>
                      <a:pt x="86" y="8"/>
                    </a:lnTo>
                    <a:lnTo>
                      <a:pt x="96" y="4"/>
                    </a:lnTo>
                    <a:lnTo>
                      <a:pt x="90" y="0"/>
                    </a:lnTo>
                    <a:lnTo>
                      <a:pt x="78" y="2"/>
                    </a:lnTo>
                    <a:lnTo>
                      <a:pt x="70" y="4"/>
                    </a:lnTo>
                    <a:lnTo>
                      <a:pt x="46" y="10"/>
                    </a:lnTo>
                    <a:lnTo>
                      <a:pt x="24" y="16"/>
                    </a:lnTo>
                    <a:lnTo>
                      <a:pt x="16" y="18"/>
                    </a:lnTo>
                    <a:lnTo>
                      <a:pt x="4" y="18"/>
                    </a:lnTo>
                    <a:lnTo>
                      <a:pt x="4" y="24"/>
                    </a:lnTo>
                    <a:lnTo>
                      <a:pt x="0" y="2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6" name="Freeform 33"/>
              <p:cNvSpPr>
                <a:spLocks/>
              </p:cNvSpPr>
              <p:nvPr/>
            </p:nvSpPr>
            <p:spPr bwMode="auto">
              <a:xfrm>
                <a:off x="1435" y="788"/>
                <a:ext cx="132" cy="32"/>
              </a:xfrm>
              <a:custGeom>
                <a:avLst/>
                <a:gdLst>
                  <a:gd name="T0" fmla="*/ 34 w 132"/>
                  <a:gd name="T1" fmla="*/ 32 h 32"/>
                  <a:gd name="T2" fmla="*/ 30 w 132"/>
                  <a:gd name="T3" fmla="*/ 30 h 32"/>
                  <a:gd name="T4" fmla="*/ 28 w 132"/>
                  <a:gd name="T5" fmla="*/ 30 h 32"/>
                  <a:gd name="T6" fmla="*/ 30 w 132"/>
                  <a:gd name="T7" fmla="*/ 26 h 32"/>
                  <a:gd name="T8" fmla="*/ 36 w 132"/>
                  <a:gd name="T9" fmla="*/ 24 h 32"/>
                  <a:gd name="T10" fmla="*/ 18 w 132"/>
                  <a:gd name="T11" fmla="*/ 22 h 32"/>
                  <a:gd name="T12" fmla="*/ 0 w 132"/>
                  <a:gd name="T13" fmla="*/ 20 h 32"/>
                  <a:gd name="T14" fmla="*/ 0 w 132"/>
                  <a:gd name="T15" fmla="*/ 18 h 32"/>
                  <a:gd name="T16" fmla="*/ 6 w 132"/>
                  <a:gd name="T17" fmla="*/ 16 h 32"/>
                  <a:gd name="T18" fmla="*/ 24 w 132"/>
                  <a:gd name="T19" fmla="*/ 10 h 32"/>
                  <a:gd name="T20" fmla="*/ 40 w 132"/>
                  <a:gd name="T21" fmla="*/ 4 h 32"/>
                  <a:gd name="T22" fmla="*/ 54 w 132"/>
                  <a:gd name="T23" fmla="*/ 0 h 32"/>
                  <a:gd name="T24" fmla="*/ 54 w 132"/>
                  <a:gd name="T25" fmla="*/ 6 h 32"/>
                  <a:gd name="T26" fmla="*/ 56 w 132"/>
                  <a:gd name="T27" fmla="*/ 6 h 32"/>
                  <a:gd name="T28" fmla="*/ 64 w 132"/>
                  <a:gd name="T29" fmla="*/ 6 h 32"/>
                  <a:gd name="T30" fmla="*/ 64 w 132"/>
                  <a:gd name="T31" fmla="*/ 14 h 32"/>
                  <a:gd name="T32" fmla="*/ 66 w 132"/>
                  <a:gd name="T33" fmla="*/ 16 h 32"/>
                  <a:gd name="T34" fmla="*/ 68 w 132"/>
                  <a:gd name="T35" fmla="*/ 18 h 32"/>
                  <a:gd name="T36" fmla="*/ 74 w 132"/>
                  <a:gd name="T37" fmla="*/ 18 h 32"/>
                  <a:gd name="T38" fmla="*/ 84 w 132"/>
                  <a:gd name="T39" fmla="*/ 16 h 32"/>
                  <a:gd name="T40" fmla="*/ 92 w 132"/>
                  <a:gd name="T41" fmla="*/ 14 h 32"/>
                  <a:gd name="T42" fmla="*/ 100 w 132"/>
                  <a:gd name="T43" fmla="*/ 6 h 32"/>
                  <a:gd name="T44" fmla="*/ 108 w 132"/>
                  <a:gd name="T45" fmla="*/ 0 h 32"/>
                  <a:gd name="T46" fmla="*/ 114 w 132"/>
                  <a:gd name="T47" fmla="*/ 0 h 32"/>
                  <a:gd name="T48" fmla="*/ 114 w 132"/>
                  <a:gd name="T49" fmla="*/ 8 h 32"/>
                  <a:gd name="T50" fmla="*/ 110 w 132"/>
                  <a:gd name="T51" fmla="*/ 12 h 32"/>
                  <a:gd name="T52" fmla="*/ 120 w 132"/>
                  <a:gd name="T53" fmla="*/ 14 h 32"/>
                  <a:gd name="T54" fmla="*/ 132 w 132"/>
                  <a:gd name="T55" fmla="*/ 14 h 32"/>
                  <a:gd name="T56" fmla="*/ 118 w 132"/>
                  <a:gd name="T57" fmla="*/ 22 h 32"/>
                  <a:gd name="T58" fmla="*/ 110 w 132"/>
                  <a:gd name="T59" fmla="*/ 28 h 32"/>
                  <a:gd name="T60" fmla="*/ 104 w 132"/>
                  <a:gd name="T61" fmla="*/ 28 h 32"/>
                  <a:gd name="T62" fmla="*/ 98 w 132"/>
                  <a:gd name="T63" fmla="*/ 28 h 32"/>
                  <a:gd name="T64" fmla="*/ 94 w 132"/>
                  <a:gd name="T65" fmla="*/ 26 h 32"/>
                  <a:gd name="T66" fmla="*/ 90 w 132"/>
                  <a:gd name="T67" fmla="*/ 24 h 32"/>
                  <a:gd name="T68" fmla="*/ 84 w 132"/>
                  <a:gd name="T69" fmla="*/ 22 h 32"/>
                  <a:gd name="T70" fmla="*/ 72 w 132"/>
                  <a:gd name="T71" fmla="*/ 24 h 32"/>
                  <a:gd name="T72" fmla="*/ 60 w 132"/>
                  <a:gd name="T73" fmla="*/ 28 h 32"/>
                  <a:gd name="T74" fmla="*/ 48 w 132"/>
                  <a:gd name="T75" fmla="*/ 30 h 32"/>
                  <a:gd name="T76" fmla="*/ 34 w 132"/>
                  <a:gd name="T7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2" h="32">
                    <a:moveTo>
                      <a:pt x="34" y="32"/>
                    </a:moveTo>
                    <a:lnTo>
                      <a:pt x="30" y="30"/>
                    </a:lnTo>
                    <a:lnTo>
                      <a:pt x="28" y="30"/>
                    </a:lnTo>
                    <a:lnTo>
                      <a:pt x="30" y="26"/>
                    </a:lnTo>
                    <a:lnTo>
                      <a:pt x="36" y="24"/>
                    </a:lnTo>
                    <a:lnTo>
                      <a:pt x="18" y="22"/>
                    </a:lnTo>
                    <a:lnTo>
                      <a:pt x="0" y="20"/>
                    </a:lnTo>
                    <a:lnTo>
                      <a:pt x="0" y="18"/>
                    </a:lnTo>
                    <a:lnTo>
                      <a:pt x="6" y="16"/>
                    </a:lnTo>
                    <a:lnTo>
                      <a:pt x="24" y="10"/>
                    </a:lnTo>
                    <a:lnTo>
                      <a:pt x="40" y="4"/>
                    </a:lnTo>
                    <a:lnTo>
                      <a:pt x="54" y="0"/>
                    </a:lnTo>
                    <a:lnTo>
                      <a:pt x="54" y="6"/>
                    </a:lnTo>
                    <a:lnTo>
                      <a:pt x="56" y="6"/>
                    </a:lnTo>
                    <a:lnTo>
                      <a:pt x="64" y="6"/>
                    </a:lnTo>
                    <a:lnTo>
                      <a:pt x="64" y="14"/>
                    </a:lnTo>
                    <a:lnTo>
                      <a:pt x="66" y="16"/>
                    </a:lnTo>
                    <a:lnTo>
                      <a:pt x="68" y="18"/>
                    </a:lnTo>
                    <a:lnTo>
                      <a:pt x="74" y="18"/>
                    </a:lnTo>
                    <a:lnTo>
                      <a:pt x="84" y="16"/>
                    </a:lnTo>
                    <a:lnTo>
                      <a:pt x="92" y="14"/>
                    </a:lnTo>
                    <a:lnTo>
                      <a:pt x="100" y="6"/>
                    </a:lnTo>
                    <a:lnTo>
                      <a:pt x="108" y="0"/>
                    </a:lnTo>
                    <a:lnTo>
                      <a:pt x="114" y="0"/>
                    </a:lnTo>
                    <a:lnTo>
                      <a:pt x="114" y="8"/>
                    </a:lnTo>
                    <a:lnTo>
                      <a:pt x="110" y="12"/>
                    </a:lnTo>
                    <a:lnTo>
                      <a:pt x="120" y="14"/>
                    </a:lnTo>
                    <a:lnTo>
                      <a:pt x="132" y="14"/>
                    </a:lnTo>
                    <a:lnTo>
                      <a:pt x="118" y="22"/>
                    </a:lnTo>
                    <a:lnTo>
                      <a:pt x="110" y="28"/>
                    </a:lnTo>
                    <a:lnTo>
                      <a:pt x="104" y="28"/>
                    </a:lnTo>
                    <a:lnTo>
                      <a:pt x="98" y="28"/>
                    </a:lnTo>
                    <a:lnTo>
                      <a:pt x="94" y="26"/>
                    </a:lnTo>
                    <a:lnTo>
                      <a:pt x="90" y="24"/>
                    </a:lnTo>
                    <a:lnTo>
                      <a:pt x="84" y="22"/>
                    </a:lnTo>
                    <a:lnTo>
                      <a:pt x="72" y="24"/>
                    </a:lnTo>
                    <a:lnTo>
                      <a:pt x="60" y="28"/>
                    </a:lnTo>
                    <a:lnTo>
                      <a:pt x="48" y="30"/>
                    </a:lnTo>
                    <a:lnTo>
                      <a:pt x="34" y="3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7" name="Freeform 34"/>
              <p:cNvSpPr>
                <a:spLocks/>
              </p:cNvSpPr>
              <p:nvPr/>
            </p:nvSpPr>
            <p:spPr bwMode="auto">
              <a:xfrm>
                <a:off x="1509" y="760"/>
                <a:ext cx="64" cy="18"/>
              </a:xfrm>
              <a:custGeom>
                <a:avLst/>
                <a:gdLst>
                  <a:gd name="T0" fmla="*/ 12 w 64"/>
                  <a:gd name="T1" fmla="*/ 18 h 18"/>
                  <a:gd name="T2" fmla="*/ 6 w 64"/>
                  <a:gd name="T3" fmla="*/ 16 h 18"/>
                  <a:gd name="T4" fmla="*/ 0 w 64"/>
                  <a:gd name="T5" fmla="*/ 14 h 18"/>
                  <a:gd name="T6" fmla="*/ 8 w 64"/>
                  <a:gd name="T7" fmla="*/ 12 h 18"/>
                  <a:gd name="T8" fmla="*/ 18 w 64"/>
                  <a:gd name="T9" fmla="*/ 12 h 18"/>
                  <a:gd name="T10" fmla="*/ 26 w 64"/>
                  <a:gd name="T11" fmla="*/ 10 h 18"/>
                  <a:gd name="T12" fmla="*/ 28 w 64"/>
                  <a:gd name="T13" fmla="*/ 10 h 18"/>
                  <a:gd name="T14" fmla="*/ 30 w 64"/>
                  <a:gd name="T15" fmla="*/ 8 h 18"/>
                  <a:gd name="T16" fmla="*/ 48 w 64"/>
                  <a:gd name="T17" fmla="*/ 0 h 18"/>
                  <a:gd name="T18" fmla="*/ 58 w 64"/>
                  <a:gd name="T19" fmla="*/ 2 h 18"/>
                  <a:gd name="T20" fmla="*/ 64 w 64"/>
                  <a:gd name="T21" fmla="*/ 4 h 18"/>
                  <a:gd name="T22" fmla="*/ 58 w 64"/>
                  <a:gd name="T23" fmla="*/ 10 h 18"/>
                  <a:gd name="T24" fmla="*/ 48 w 64"/>
                  <a:gd name="T25" fmla="*/ 16 h 18"/>
                  <a:gd name="T26" fmla="*/ 30 w 64"/>
                  <a:gd name="T27" fmla="*/ 18 h 18"/>
                  <a:gd name="T28" fmla="*/ 30 w 64"/>
                  <a:gd name="T29" fmla="*/ 16 h 18"/>
                  <a:gd name="T30" fmla="*/ 28 w 64"/>
                  <a:gd name="T31" fmla="*/ 16 h 18"/>
                  <a:gd name="T32" fmla="*/ 22 w 64"/>
                  <a:gd name="T33" fmla="*/ 16 h 18"/>
                  <a:gd name="T34" fmla="*/ 12 w 64"/>
                  <a:gd name="T35"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18">
                    <a:moveTo>
                      <a:pt x="12" y="18"/>
                    </a:moveTo>
                    <a:lnTo>
                      <a:pt x="6" y="16"/>
                    </a:lnTo>
                    <a:lnTo>
                      <a:pt x="0" y="14"/>
                    </a:lnTo>
                    <a:lnTo>
                      <a:pt x="8" y="12"/>
                    </a:lnTo>
                    <a:lnTo>
                      <a:pt x="18" y="12"/>
                    </a:lnTo>
                    <a:lnTo>
                      <a:pt x="26" y="10"/>
                    </a:lnTo>
                    <a:lnTo>
                      <a:pt x="28" y="10"/>
                    </a:lnTo>
                    <a:lnTo>
                      <a:pt x="30" y="8"/>
                    </a:lnTo>
                    <a:lnTo>
                      <a:pt x="48" y="0"/>
                    </a:lnTo>
                    <a:lnTo>
                      <a:pt x="58" y="2"/>
                    </a:lnTo>
                    <a:lnTo>
                      <a:pt x="64" y="4"/>
                    </a:lnTo>
                    <a:lnTo>
                      <a:pt x="58" y="10"/>
                    </a:lnTo>
                    <a:lnTo>
                      <a:pt x="48" y="16"/>
                    </a:lnTo>
                    <a:lnTo>
                      <a:pt x="30" y="18"/>
                    </a:lnTo>
                    <a:lnTo>
                      <a:pt x="30" y="16"/>
                    </a:lnTo>
                    <a:lnTo>
                      <a:pt x="28" y="16"/>
                    </a:lnTo>
                    <a:lnTo>
                      <a:pt x="22" y="16"/>
                    </a:lnTo>
                    <a:lnTo>
                      <a:pt x="12" y="1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8" name="Freeform 35"/>
              <p:cNvSpPr>
                <a:spLocks/>
              </p:cNvSpPr>
              <p:nvPr/>
            </p:nvSpPr>
            <p:spPr bwMode="auto">
              <a:xfrm>
                <a:off x="1551" y="826"/>
                <a:ext cx="74" cy="42"/>
              </a:xfrm>
              <a:custGeom>
                <a:avLst/>
                <a:gdLst>
                  <a:gd name="T0" fmla="*/ 74 w 74"/>
                  <a:gd name="T1" fmla="*/ 4 h 42"/>
                  <a:gd name="T2" fmla="*/ 70 w 74"/>
                  <a:gd name="T3" fmla="*/ 6 h 42"/>
                  <a:gd name="T4" fmla="*/ 66 w 74"/>
                  <a:gd name="T5" fmla="*/ 8 h 42"/>
                  <a:gd name="T6" fmla="*/ 58 w 74"/>
                  <a:gd name="T7" fmla="*/ 14 h 42"/>
                  <a:gd name="T8" fmla="*/ 66 w 74"/>
                  <a:gd name="T9" fmla="*/ 22 h 42"/>
                  <a:gd name="T10" fmla="*/ 56 w 74"/>
                  <a:gd name="T11" fmla="*/ 28 h 42"/>
                  <a:gd name="T12" fmla="*/ 52 w 74"/>
                  <a:gd name="T13" fmla="*/ 30 h 42"/>
                  <a:gd name="T14" fmla="*/ 48 w 74"/>
                  <a:gd name="T15" fmla="*/ 28 h 42"/>
                  <a:gd name="T16" fmla="*/ 48 w 74"/>
                  <a:gd name="T17" fmla="*/ 32 h 42"/>
                  <a:gd name="T18" fmla="*/ 44 w 74"/>
                  <a:gd name="T19" fmla="*/ 34 h 42"/>
                  <a:gd name="T20" fmla="*/ 38 w 74"/>
                  <a:gd name="T21" fmla="*/ 36 h 42"/>
                  <a:gd name="T22" fmla="*/ 32 w 74"/>
                  <a:gd name="T23" fmla="*/ 38 h 42"/>
                  <a:gd name="T24" fmla="*/ 26 w 74"/>
                  <a:gd name="T25" fmla="*/ 42 h 42"/>
                  <a:gd name="T26" fmla="*/ 18 w 74"/>
                  <a:gd name="T27" fmla="*/ 42 h 42"/>
                  <a:gd name="T28" fmla="*/ 18 w 74"/>
                  <a:gd name="T29" fmla="*/ 36 h 42"/>
                  <a:gd name="T30" fmla="*/ 16 w 74"/>
                  <a:gd name="T31" fmla="*/ 34 h 42"/>
                  <a:gd name="T32" fmla="*/ 10 w 74"/>
                  <a:gd name="T33" fmla="*/ 32 h 42"/>
                  <a:gd name="T34" fmla="*/ 4 w 74"/>
                  <a:gd name="T35" fmla="*/ 28 h 42"/>
                  <a:gd name="T36" fmla="*/ 2 w 74"/>
                  <a:gd name="T37" fmla="*/ 26 h 42"/>
                  <a:gd name="T38" fmla="*/ 0 w 74"/>
                  <a:gd name="T39" fmla="*/ 22 h 42"/>
                  <a:gd name="T40" fmla="*/ 2 w 74"/>
                  <a:gd name="T41" fmla="*/ 20 h 42"/>
                  <a:gd name="T42" fmla="*/ 4 w 74"/>
                  <a:gd name="T43" fmla="*/ 18 h 42"/>
                  <a:gd name="T44" fmla="*/ 8 w 74"/>
                  <a:gd name="T45" fmla="*/ 16 h 42"/>
                  <a:gd name="T46" fmla="*/ 14 w 74"/>
                  <a:gd name="T47" fmla="*/ 16 h 42"/>
                  <a:gd name="T48" fmla="*/ 16 w 74"/>
                  <a:gd name="T49" fmla="*/ 18 h 42"/>
                  <a:gd name="T50" fmla="*/ 20 w 74"/>
                  <a:gd name="T51" fmla="*/ 20 h 42"/>
                  <a:gd name="T52" fmla="*/ 22 w 74"/>
                  <a:gd name="T53" fmla="*/ 20 h 42"/>
                  <a:gd name="T54" fmla="*/ 30 w 74"/>
                  <a:gd name="T55" fmla="*/ 18 h 42"/>
                  <a:gd name="T56" fmla="*/ 32 w 74"/>
                  <a:gd name="T57" fmla="*/ 16 h 42"/>
                  <a:gd name="T58" fmla="*/ 32 w 74"/>
                  <a:gd name="T59" fmla="*/ 14 h 42"/>
                  <a:gd name="T60" fmla="*/ 32 w 74"/>
                  <a:gd name="T61" fmla="*/ 8 h 42"/>
                  <a:gd name="T62" fmla="*/ 38 w 74"/>
                  <a:gd name="T63" fmla="*/ 4 h 42"/>
                  <a:gd name="T64" fmla="*/ 50 w 74"/>
                  <a:gd name="T65" fmla="*/ 4 h 42"/>
                  <a:gd name="T66" fmla="*/ 74 w 74"/>
                  <a:gd name="T67" fmla="*/ 0 h 42"/>
                  <a:gd name="T68" fmla="*/ 74 w 74"/>
                  <a:gd name="T69" fmla="*/ 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 h="42">
                    <a:moveTo>
                      <a:pt x="74" y="4"/>
                    </a:moveTo>
                    <a:lnTo>
                      <a:pt x="70" y="6"/>
                    </a:lnTo>
                    <a:lnTo>
                      <a:pt x="66" y="8"/>
                    </a:lnTo>
                    <a:lnTo>
                      <a:pt x="58" y="14"/>
                    </a:lnTo>
                    <a:lnTo>
                      <a:pt x="66" y="22"/>
                    </a:lnTo>
                    <a:lnTo>
                      <a:pt x="56" y="28"/>
                    </a:lnTo>
                    <a:lnTo>
                      <a:pt x="52" y="30"/>
                    </a:lnTo>
                    <a:lnTo>
                      <a:pt x="48" y="28"/>
                    </a:lnTo>
                    <a:lnTo>
                      <a:pt x="48" y="32"/>
                    </a:lnTo>
                    <a:lnTo>
                      <a:pt x="44" y="34"/>
                    </a:lnTo>
                    <a:lnTo>
                      <a:pt x="38" y="36"/>
                    </a:lnTo>
                    <a:lnTo>
                      <a:pt x="32" y="38"/>
                    </a:lnTo>
                    <a:lnTo>
                      <a:pt x="26" y="42"/>
                    </a:lnTo>
                    <a:lnTo>
                      <a:pt x="18" y="42"/>
                    </a:lnTo>
                    <a:lnTo>
                      <a:pt x="18" y="36"/>
                    </a:lnTo>
                    <a:lnTo>
                      <a:pt x="16" y="34"/>
                    </a:lnTo>
                    <a:lnTo>
                      <a:pt x="10" y="32"/>
                    </a:lnTo>
                    <a:lnTo>
                      <a:pt x="4" y="28"/>
                    </a:lnTo>
                    <a:lnTo>
                      <a:pt x="2" y="26"/>
                    </a:lnTo>
                    <a:lnTo>
                      <a:pt x="0" y="22"/>
                    </a:lnTo>
                    <a:lnTo>
                      <a:pt x="2" y="20"/>
                    </a:lnTo>
                    <a:lnTo>
                      <a:pt x="4" y="18"/>
                    </a:lnTo>
                    <a:lnTo>
                      <a:pt x="8" y="16"/>
                    </a:lnTo>
                    <a:lnTo>
                      <a:pt x="14" y="16"/>
                    </a:lnTo>
                    <a:lnTo>
                      <a:pt x="16" y="18"/>
                    </a:lnTo>
                    <a:lnTo>
                      <a:pt x="20" y="20"/>
                    </a:lnTo>
                    <a:lnTo>
                      <a:pt x="22" y="20"/>
                    </a:lnTo>
                    <a:lnTo>
                      <a:pt x="30" y="18"/>
                    </a:lnTo>
                    <a:lnTo>
                      <a:pt x="32" y="16"/>
                    </a:lnTo>
                    <a:lnTo>
                      <a:pt x="32" y="14"/>
                    </a:lnTo>
                    <a:lnTo>
                      <a:pt x="32" y="8"/>
                    </a:lnTo>
                    <a:lnTo>
                      <a:pt x="38" y="4"/>
                    </a:lnTo>
                    <a:lnTo>
                      <a:pt x="50" y="4"/>
                    </a:lnTo>
                    <a:lnTo>
                      <a:pt x="74" y="0"/>
                    </a:lnTo>
                    <a:lnTo>
                      <a:pt x="74" y="4"/>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59" name="Freeform 36"/>
              <p:cNvSpPr>
                <a:spLocks/>
              </p:cNvSpPr>
              <p:nvPr/>
            </p:nvSpPr>
            <p:spPr bwMode="auto">
              <a:xfrm>
                <a:off x="1537" y="888"/>
                <a:ext cx="40" cy="22"/>
              </a:xfrm>
              <a:custGeom>
                <a:avLst/>
                <a:gdLst>
                  <a:gd name="T0" fmla="*/ 22 w 40"/>
                  <a:gd name="T1" fmla="*/ 22 h 22"/>
                  <a:gd name="T2" fmla="*/ 16 w 40"/>
                  <a:gd name="T3" fmla="*/ 22 h 22"/>
                  <a:gd name="T4" fmla="*/ 8 w 40"/>
                  <a:gd name="T5" fmla="*/ 20 h 22"/>
                  <a:gd name="T6" fmla="*/ 0 w 40"/>
                  <a:gd name="T7" fmla="*/ 14 h 22"/>
                  <a:gd name="T8" fmla="*/ 6 w 40"/>
                  <a:gd name="T9" fmla="*/ 10 h 22"/>
                  <a:gd name="T10" fmla="*/ 12 w 40"/>
                  <a:gd name="T11" fmla="*/ 6 h 22"/>
                  <a:gd name="T12" fmla="*/ 30 w 40"/>
                  <a:gd name="T13" fmla="*/ 0 h 22"/>
                  <a:gd name="T14" fmla="*/ 32 w 40"/>
                  <a:gd name="T15" fmla="*/ 4 h 22"/>
                  <a:gd name="T16" fmla="*/ 34 w 40"/>
                  <a:gd name="T17" fmla="*/ 6 h 22"/>
                  <a:gd name="T18" fmla="*/ 40 w 40"/>
                  <a:gd name="T19" fmla="*/ 6 h 22"/>
                  <a:gd name="T20" fmla="*/ 40 w 40"/>
                  <a:gd name="T21" fmla="*/ 18 h 22"/>
                  <a:gd name="T22" fmla="*/ 32 w 40"/>
                  <a:gd name="T23" fmla="*/ 22 h 22"/>
                  <a:gd name="T24" fmla="*/ 22 w 40"/>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22">
                    <a:moveTo>
                      <a:pt x="22" y="22"/>
                    </a:moveTo>
                    <a:lnTo>
                      <a:pt x="16" y="22"/>
                    </a:lnTo>
                    <a:lnTo>
                      <a:pt x="8" y="20"/>
                    </a:lnTo>
                    <a:lnTo>
                      <a:pt x="0" y="14"/>
                    </a:lnTo>
                    <a:lnTo>
                      <a:pt x="6" y="10"/>
                    </a:lnTo>
                    <a:lnTo>
                      <a:pt x="12" y="6"/>
                    </a:lnTo>
                    <a:lnTo>
                      <a:pt x="30" y="0"/>
                    </a:lnTo>
                    <a:lnTo>
                      <a:pt x="32" y="4"/>
                    </a:lnTo>
                    <a:lnTo>
                      <a:pt x="34" y="6"/>
                    </a:lnTo>
                    <a:lnTo>
                      <a:pt x="40" y="6"/>
                    </a:lnTo>
                    <a:lnTo>
                      <a:pt x="40" y="18"/>
                    </a:lnTo>
                    <a:lnTo>
                      <a:pt x="32" y="22"/>
                    </a:lnTo>
                    <a:lnTo>
                      <a:pt x="22"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0" name="Freeform 37"/>
              <p:cNvSpPr>
                <a:spLocks/>
              </p:cNvSpPr>
              <p:nvPr/>
            </p:nvSpPr>
            <p:spPr bwMode="auto">
              <a:xfrm>
                <a:off x="1621" y="954"/>
                <a:ext cx="80" cy="42"/>
              </a:xfrm>
              <a:custGeom>
                <a:avLst/>
                <a:gdLst>
                  <a:gd name="T0" fmla="*/ 58 w 80"/>
                  <a:gd name="T1" fmla="*/ 40 h 42"/>
                  <a:gd name="T2" fmla="*/ 56 w 80"/>
                  <a:gd name="T3" fmla="*/ 30 h 42"/>
                  <a:gd name="T4" fmla="*/ 52 w 80"/>
                  <a:gd name="T5" fmla="*/ 26 h 42"/>
                  <a:gd name="T6" fmla="*/ 48 w 80"/>
                  <a:gd name="T7" fmla="*/ 26 h 42"/>
                  <a:gd name="T8" fmla="*/ 42 w 80"/>
                  <a:gd name="T9" fmla="*/ 26 h 42"/>
                  <a:gd name="T10" fmla="*/ 38 w 80"/>
                  <a:gd name="T11" fmla="*/ 30 h 42"/>
                  <a:gd name="T12" fmla="*/ 30 w 80"/>
                  <a:gd name="T13" fmla="*/ 36 h 42"/>
                  <a:gd name="T14" fmla="*/ 22 w 80"/>
                  <a:gd name="T15" fmla="*/ 40 h 42"/>
                  <a:gd name="T16" fmla="*/ 16 w 80"/>
                  <a:gd name="T17" fmla="*/ 42 h 42"/>
                  <a:gd name="T18" fmla="*/ 10 w 80"/>
                  <a:gd name="T19" fmla="*/ 40 h 42"/>
                  <a:gd name="T20" fmla="*/ 14 w 80"/>
                  <a:gd name="T21" fmla="*/ 38 h 42"/>
                  <a:gd name="T22" fmla="*/ 10 w 80"/>
                  <a:gd name="T23" fmla="*/ 36 h 42"/>
                  <a:gd name="T24" fmla="*/ 6 w 80"/>
                  <a:gd name="T25" fmla="*/ 36 h 42"/>
                  <a:gd name="T26" fmla="*/ 4 w 80"/>
                  <a:gd name="T27" fmla="*/ 36 h 42"/>
                  <a:gd name="T28" fmla="*/ 0 w 80"/>
                  <a:gd name="T29" fmla="*/ 34 h 42"/>
                  <a:gd name="T30" fmla="*/ 8 w 80"/>
                  <a:gd name="T31" fmla="*/ 24 h 42"/>
                  <a:gd name="T32" fmla="*/ 22 w 80"/>
                  <a:gd name="T33" fmla="*/ 14 h 42"/>
                  <a:gd name="T34" fmla="*/ 46 w 80"/>
                  <a:gd name="T35" fmla="*/ 0 h 42"/>
                  <a:gd name="T36" fmla="*/ 52 w 80"/>
                  <a:gd name="T37" fmla="*/ 6 h 42"/>
                  <a:gd name="T38" fmla="*/ 58 w 80"/>
                  <a:gd name="T39" fmla="*/ 12 h 42"/>
                  <a:gd name="T40" fmla="*/ 70 w 80"/>
                  <a:gd name="T41" fmla="*/ 22 h 42"/>
                  <a:gd name="T42" fmla="*/ 68 w 80"/>
                  <a:gd name="T43" fmla="*/ 28 h 42"/>
                  <a:gd name="T44" fmla="*/ 74 w 80"/>
                  <a:gd name="T45" fmla="*/ 28 h 42"/>
                  <a:gd name="T46" fmla="*/ 80 w 80"/>
                  <a:gd name="T47" fmla="*/ 30 h 42"/>
                  <a:gd name="T48" fmla="*/ 74 w 80"/>
                  <a:gd name="T49" fmla="*/ 36 h 42"/>
                  <a:gd name="T50" fmla="*/ 70 w 80"/>
                  <a:gd name="T51" fmla="*/ 38 h 42"/>
                  <a:gd name="T52" fmla="*/ 64 w 80"/>
                  <a:gd name="T53" fmla="*/ 40 h 42"/>
                  <a:gd name="T54" fmla="*/ 60 w 80"/>
                  <a:gd name="T55" fmla="*/ 38 h 42"/>
                  <a:gd name="T56" fmla="*/ 60 w 80"/>
                  <a:gd name="T57" fmla="*/ 36 h 42"/>
                  <a:gd name="T58" fmla="*/ 58 w 80"/>
                  <a:gd name="T5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0" h="42">
                    <a:moveTo>
                      <a:pt x="58" y="40"/>
                    </a:moveTo>
                    <a:lnTo>
                      <a:pt x="56" y="30"/>
                    </a:lnTo>
                    <a:lnTo>
                      <a:pt x="52" y="26"/>
                    </a:lnTo>
                    <a:lnTo>
                      <a:pt x="48" y="26"/>
                    </a:lnTo>
                    <a:lnTo>
                      <a:pt x="42" y="26"/>
                    </a:lnTo>
                    <a:lnTo>
                      <a:pt x="38" y="30"/>
                    </a:lnTo>
                    <a:lnTo>
                      <a:pt x="30" y="36"/>
                    </a:lnTo>
                    <a:lnTo>
                      <a:pt x="22" y="40"/>
                    </a:lnTo>
                    <a:lnTo>
                      <a:pt x="16" y="42"/>
                    </a:lnTo>
                    <a:lnTo>
                      <a:pt x="10" y="40"/>
                    </a:lnTo>
                    <a:lnTo>
                      <a:pt x="14" y="38"/>
                    </a:lnTo>
                    <a:lnTo>
                      <a:pt x="10" y="36"/>
                    </a:lnTo>
                    <a:lnTo>
                      <a:pt x="6" y="36"/>
                    </a:lnTo>
                    <a:lnTo>
                      <a:pt x="4" y="36"/>
                    </a:lnTo>
                    <a:lnTo>
                      <a:pt x="0" y="34"/>
                    </a:lnTo>
                    <a:lnTo>
                      <a:pt x="8" y="24"/>
                    </a:lnTo>
                    <a:lnTo>
                      <a:pt x="22" y="14"/>
                    </a:lnTo>
                    <a:lnTo>
                      <a:pt x="46" y="0"/>
                    </a:lnTo>
                    <a:lnTo>
                      <a:pt x="52" y="6"/>
                    </a:lnTo>
                    <a:lnTo>
                      <a:pt x="58" y="12"/>
                    </a:lnTo>
                    <a:lnTo>
                      <a:pt x="70" y="22"/>
                    </a:lnTo>
                    <a:lnTo>
                      <a:pt x="68" y="28"/>
                    </a:lnTo>
                    <a:lnTo>
                      <a:pt x="74" y="28"/>
                    </a:lnTo>
                    <a:lnTo>
                      <a:pt x="80" y="30"/>
                    </a:lnTo>
                    <a:lnTo>
                      <a:pt x="74" y="36"/>
                    </a:lnTo>
                    <a:lnTo>
                      <a:pt x="70" y="38"/>
                    </a:lnTo>
                    <a:lnTo>
                      <a:pt x="64" y="40"/>
                    </a:lnTo>
                    <a:lnTo>
                      <a:pt x="60" y="38"/>
                    </a:lnTo>
                    <a:lnTo>
                      <a:pt x="60" y="36"/>
                    </a:lnTo>
                    <a:lnTo>
                      <a:pt x="58" y="4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1" name="Freeform 38"/>
              <p:cNvSpPr>
                <a:spLocks/>
              </p:cNvSpPr>
              <p:nvPr/>
            </p:nvSpPr>
            <p:spPr bwMode="auto">
              <a:xfrm>
                <a:off x="1591" y="788"/>
                <a:ext cx="66" cy="24"/>
              </a:xfrm>
              <a:custGeom>
                <a:avLst/>
                <a:gdLst>
                  <a:gd name="T0" fmla="*/ 10 w 66"/>
                  <a:gd name="T1" fmla="*/ 6 h 24"/>
                  <a:gd name="T2" fmla="*/ 16 w 66"/>
                  <a:gd name="T3" fmla="*/ 10 h 24"/>
                  <a:gd name="T4" fmla="*/ 22 w 66"/>
                  <a:gd name="T5" fmla="*/ 12 h 24"/>
                  <a:gd name="T6" fmla="*/ 24 w 66"/>
                  <a:gd name="T7" fmla="*/ 8 h 24"/>
                  <a:gd name="T8" fmla="*/ 24 w 66"/>
                  <a:gd name="T9" fmla="*/ 6 h 24"/>
                  <a:gd name="T10" fmla="*/ 26 w 66"/>
                  <a:gd name="T11" fmla="*/ 6 h 24"/>
                  <a:gd name="T12" fmla="*/ 30 w 66"/>
                  <a:gd name="T13" fmla="*/ 6 h 24"/>
                  <a:gd name="T14" fmla="*/ 34 w 66"/>
                  <a:gd name="T15" fmla="*/ 8 h 24"/>
                  <a:gd name="T16" fmla="*/ 38 w 66"/>
                  <a:gd name="T17" fmla="*/ 12 h 24"/>
                  <a:gd name="T18" fmla="*/ 40 w 66"/>
                  <a:gd name="T19" fmla="*/ 4 h 24"/>
                  <a:gd name="T20" fmla="*/ 42 w 66"/>
                  <a:gd name="T21" fmla="*/ 0 h 24"/>
                  <a:gd name="T22" fmla="*/ 46 w 66"/>
                  <a:gd name="T23" fmla="*/ 0 h 24"/>
                  <a:gd name="T24" fmla="*/ 56 w 66"/>
                  <a:gd name="T25" fmla="*/ 2 h 24"/>
                  <a:gd name="T26" fmla="*/ 62 w 66"/>
                  <a:gd name="T27" fmla="*/ 2 h 24"/>
                  <a:gd name="T28" fmla="*/ 64 w 66"/>
                  <a:gd name="T29" fmla="*/ 0 h 24"/>
                  <a:gd name="T30" fmla="*/ 66 w 66"/>
                  <a:gd name="T31" fmla="*/ 6 h 24"/>
                  <a:gd name="T32" fmla="*/ 62 w 66"/>
                  <a:gd name="T33" fmla="*/ 12 h 24"/>
                  <a:gd name="T34" fmla="*/ 56 w 66"/>
                  <a:gd name="T35" fmla="*/ 16 h 24"/>
                  <a:gd name="T36" fmla="*/ 46 w 66"/>
                  <a:gd name="T37" fmla="*/ 20 h 24"/>
                  <a:gd name="T38" fmla="*/ 42 w 66"/>
                  <a:gd name="T39" fmla="*/ 20 h 24"/>
                  <a:gd name="T40" fmla="*/ 36 w 66"/>
                  <a:gd name="T41" fmla="*/ 20 h 24"/>
                  <a:gd name="T42" fmla="*/ 34 w 66"/>
                  <a:gd name="T43" fmla="*/ 24 h 24"/>
                  <a:gd name="T44" fmla="*/ 28 w 66"/>
                  <a:gd name="T45" fmla="*/ 24 h 24"/>
                  <a:gd name="T46" fmla="*/ 24 w 66"/>
                  <a:gd name="T47" fmla="*/ 24 h 24"/>
                  <a:gd name="T48" fmla="*/ 20 w 66"/>
                  <a:gd name="T49" fmla="*/ 22 h 24"/>
                  <a:gd name="T50" fmla="*/ 18 w 66"/>
                  <a:gd name="T51" fmla="*/ 20 h 24"/>
                  <a:gd name="T52" fmla="*/ 18 w 66"/>
                  <a:gd name="T53" fmla="*/ 14 h 24"/>
                  <a:gd name="T54" fmla="*/ 6 w 66"/>
                  <a:gd name="T55" fmla="*/ 14 h 24"/>
                  <a:gd name="T56" fmla="*/ 2 w 66"/>
                  <a:gd name="T57" fmla="*/ 14 h 24"/>
                  <a:gd name="T58" fmla="*/ 0 w 66"/>
                  <a:gd name="T59" fmla="*/ 10 h 24"/>
                  <a:gd name="T60" fmla="*/ 0 w 66"/>
                  <a:gd name="T61" fmla="*/ 6 h 24"/>
                  <a:gd name="T62" fmla="*/ 0 w 66"/>
                  <a:gd name="T63" fmla="*/ 4 h 24"/>
                  <a:gd name="T64" fmla="*/ 2 w 66"/>
                  <a:gd name="T65" fmla="*/ 2 h 24"/>
                  <a:gd name="T66" fmla="*/ 8 w 66"/>
                  <a:gd name="T67" fmla="*/ 0 h 24"/>
                  <a:gd name="T68" fmla="*/ 10 w 66"/>
                  <a:gd name="T69" fmla="*/ 2 h 24"/>
                  <a:gd name="T70" fmla="*/ 12 w 66"/>
                  <a:gd name="T71" fmla="*/ 4 h 24"/>
                  <a:gd name="T72" fmla="*/ 16 w 66"/>
                  <a:gd name="T73" fmla="*/ 10 h 24"/>
                  <a:gd name="T74" fmla="*/ 16 w 66"/>
                  <a:gd name="T75" fmla="*/ 8 h 24"/>
                  <a:gd name="T76" fmla="*/ 10 w 66"/>
                  <a:gd name="T77"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6" h="24">
                    <a:moveTo>
                      <a:pt x="10" y="6"/>
                    </a:moveTo>
                    <a:lnTo>
                      <a:pt x="16" y="10"/>
                    </a:lnTo>
                    <a:lnTo>
                      <a:pt x="22" y="12"/>
                    </a:lnTo>
                    <a:lnTo>
                      <a:pt x="24" y="8"/>
                    </a:lnTo>
                    <a:lnTo>
                      <a:pt x="24" y="6"/>
                    </a:lnTo>
                    <a:lnTo>
                      <a:pt x="26" y="6"/>
                    </a:lnTo>
                    <a:lnTo>
                      <a:pt x="30" y="6"/>
                    </a:lnTo>
                    <a:lnTo>
                      <a:pt x="34" y="8"/>
                    </a:lnTo>
                    <a:lnTo>
                      <a:pt x="38" y="12"/>
                    </a:lnTo>
                    <a:lnTo>
                      <a:pt x="40" y="4"/>
                    </a:lnTo>
                    <a:lnTo>
                      <a:pt x="42" y="0"/>
                    </a:lnTo>
                    <a:lnTo>
                      <a:pt x="46" y="0"/>
                    </a:lnTo>
                    <a:lnTo>
                      <a:pt x="56" y="2"/>
                    </a:lnTo>
                    <a:lnTo>
                      <a:pt x="62" y="2"/>
                    </a:lnTo>
                    <a:lnTo>
                      <a:pt x="64" y="0"/>
                    </a:lnTo>
                    <a:lnTo>
                      <a:pt x="66" y="6"/>
                    </a:lnTo>
                    <a:lnTo>
                      <a:pt x="62" y="12"/>
                    </a:lnTo>
                    <a:lnTo>
                      <a:pt x="56" y="16"/>
                    </a:lnTo>
                    <a:lnTo>
                      <a:pt x="46" y="20"/>
                    </a:lnTo>
                    <a:lnTo>
                      <a:pt x="42" y="20"/>
                    </a:lnTo>
                    <a:lnTo>
                      <a:pt x="36" y="20"/>
                    </a:lnTo>
                    <a:lnTo>
                      <a:pt x="34" y="24"/>
                    </a:lnTo>
                    <a:lnTo>
                      <a:pt x="28" y="24"/>
                    </a:lnTo>
                    <a:lnTo>
                      <a:pt x="24" y="24"/>
                    </a:lnTo>
                    <a:lnTo>
                      <a:pt x="20" y="22"/>
                    </a:lnTo>
                    <a:lnTo>
                      <a:pt x="18" y="20"/>
                    </a:lnTo>
                    <a:lnTo>
                      <a:pt x="18" y="14"/>
                    </a:lnTo>
                    <a:lnTo>
                      <a:pt x="6" y="14"/>
                    </a:lnTo>
                    <a:lnTo>
                      <a:pt x="2" y="14"/>
                    </a:lnTo>
                    <a:lnTo>
                      <a:pt x="0" y="10"/>
                    </a:lnTo>
                    <a:lnTo>
                      <a:pt x="0" y="6"/>
                    </a:lnTo>
                    <a:lnTo>
                      <a:pt x="0" y="4"/>
                    </a:lnTo>
                    <a:lnTo>
                      <a:pt x="2" y="2"/>
                    </a:lnTo>
                    <a:lnTo>
                      <a:pt x="8" y="0"/>
                    </a:lnTo>
                    <a:lnTo>
                      <a:pt x="10" y="2"/>
                    </a:lnTo>
                    <a:lnTo>
                      <a:pt x="12" y="4"/>
                    </a:lnTo>
                    <a:lnTo>
                      <a:pt x="16" y="10"/>
                    </a:lnTo>
                    <a:lnTo>
                      <a:pt x="16" y="8"/>
                    </a:lnTo>
                    <a:lnTo>
                      <a:pt x="10"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2" name="Freeform 39"/>
              <p:cNvSpPr>
                <a:spLocks/>
              </p:cNvSpPr>
              <p:nvPr/>
            </p:nvSpPr>
            <p:spPr bwMode="auto">
              <a:xfrm>
                <a:off x="1677" y="782"/>
                <a:ext cx="164" cy="38"/>
              </a:xfrm>
              <a:custGeom>
                <a:avLst/>
                <a:gdLst>
                  <a:gd name="T0" fmla="*/ 30 w 164"/>
                  <a:gd name="T1" fmla="*/ 22 h 38"/>
                  <a:gd name="T2" fmla="*/ 36 w 164"/>
                  <a:gd name="T3" fmla="*/ 18 h 38"/>
                  <a:gd name="T4" fmla="*/ 32 w 164"/>
                  <a:gd name="T5" fmla="*/ 16 h 38"/>
                  <a:gd name="T6" fmla="*/ 28 w 164"/>
                  <a:gd name="T7" fmla="*/ 16 h 38"/>
                  <a:gd name="T8" fmla="*/ 22 w 164"/>
                  <a:gd name="T9" fmla="*/ 16 h 38"/>
                  <a:gd name="T10" fmla="*/ 12 w 164"/>
                  <a:gd name="T11" fmla="*/ 18 h 38"/>
                  <a:gd name="T12" fmla="*/ 8 w 164"/>
                  <a:gd name="T13" fmla="*/ 16 h 38"/>
                  <a:gd name="T14" fmla="*/ 4 w 164"/>
                  <a:gd name="T15" fmla="*/ 14 h 38"/>
                  <a:gd name="T16" fmla="*/ 0 w 164"/>
                  <a:gd name="T17" fmla="*/ 6 h 38"/>
                  <a:gd name="T18" fmla="*/ 8 w 164"/>
                  <a:gd name="T19" fmla="*/ 2 h 38"/>
                  <a:gd name="T20" fmla="*/ 20 w 164"/>
                  <a:gd name="T21" fmla="*/ 0 h 38"/>
                  <a:gd name="T22" fmla="*/ 28 w 164"/>
                  <a:gd name="T23" fmla="*/ 2 h 38"/>
                  <a:gd name="T24" fmla="*/ 32 w 164"/>
                  <a:gd name="T25" fmla="*/ 6 h 38"/>
                  <a:gd name="T26" fmla="*/ 38 w 164"/>
                  <a:gd name="T27" fmla="*/ 8 h 38"/>
                  <a:gd name="T28" fmla="*/ 44 w 164"/>
                  <a:gd name="T29" fmla="*/ 10 h 38"/>
                  <a:gd name="T30" fmla="*/ 58 w 164"/>
                  <a:gd name="T31" fmla="*/ 10 h 38"/>
                  <a:gd name="T32" fmla="*/ 60 w 164"/>
                  <a:gd name="T33" fmla="*/ 8 h 38"/>
                  <a:gd name="T34" fmla="*/ 64 w 164"/>
                  <a:gd name="T35" fmla="*/ 6 h 38"/>
                  <a:gd name="T36" fmla="*/ 68 w 164"/>
                  <a:gd name="T37" fmla="*/ 6 h 38"/>
                  <a:gd name="T38" fmla="*/ 62 w 164"/>
                  <a:gd name="T39" fmla="*/ 10 h 38"/>
                  <a:gd name="T40" fmla="*/ 60 w 164"/>
                  <a:gd name="T41" fmla="*/ 12 h 38"/>
                  <a:gd name="T42" fmla="*/ 58 w 164"/>
                  <a:gd name="T43" fmla="*/ 16 h 38"/>
                  <a:gd name="T44" fmla="*/ 60 w 164"/>
                  <a:gd name="T45" fmla="*/ 18 h 38"/>
                  <a:gd name="T46" fmla="*/ 60 w 164"/>
                  <a:gd name="T47" fmla="*/ 20 h 38"/>
                  <a:gd name="T48" fmla="*/ 66 w 164"/>
                  <a:gd name="T49" fmla="*/ 20 h 38"/>
                  <a:gd name="T50" fmla="*/ 80 w 164"/>
                  <a:gd name="T51" fmla="*/ 20 h 38"/>
                  <a:gd name="T52" fmla="*/ 94 w 164"/>
                  <a:gd name="T53" fmla="*/ 20 h 38"/>
                  <a:gd name="T54" fmla="*/ 108 w 164"/>
                  <a:gd name="T55" fmla="*/ 20 h 38"/>
                  <a:gd name="T56" fmla="*/ 120 w 164"/>
                  <a:gd name="T57" fmla="*/ 18 h 38"/>
                  <a:gd name="T58" fmla="*/ 136 w 164"/>
                  <a:gd name="T59" fmla="*/ 18 h 38"/>
                  <a:gd name="T60" fmla="*/ 144 w 164"/>
                  <a:gd name="T61" fmla="*/ 18 h 38"/>
                  <a:gd name="T62" fmla="*/ 152 w 164"/>
                  <a:gd name="T63" fmla="*/ 20 h 38"/>
                  <a:gd name="T64" fmla="*/ 164 w 164"/>
                  <a:gd name="T65" fmla="*/ 22 h 38"/>
                  <a:gd name="T66" fmla="*/ 160 w 164"/>
                  <a:gd name="T67" fmla="*/ 30 h 38"/>
                  <a:gd name="T68" fmla="*/ 156 w 164"/>
                  <a:gd name="T69" fmla="*/ 36 h 38"/>
                  <a:gd name="T70" fmla="*/ 148 w 164"/>
                  <a:gd name="T71" fmla="*/ 38 h 38"/>
                  <a:gd name="T72" fmla="*/ 140 w 164"/>
                  <a:gd name="T73" fmla="*/ 38 h 38"/>
                  <a:gd name="T74" fmla="*/ 132 w 164"/>
                  <a:gd name="T75" fmla="*/ 38 h 38"/>
                  <a:gd name="T76" fmla="*/ 124 w 164"/>
                  <a:gd name="T77" fmla="*/ 36 h 38"/>
                  <a:gd name="T78" fmla="*/ 118 w 164"/>
                  <a:gd name="T79" fmla="*/ 36 h 38"/>
                  <a:gd name="T80" fmla="*/ 110 w 164"/>
                  <a:gd name="T81" fmla="*/ 34 h 38"/>
                  <a:gd name="T82" fmla="*/ 104 w 164"/>
                  <a:gd name="T83" fmla="*/ 34 h 38"/>
                  <a:gd name="T84" fmla="*/ 96 w 164"/>
                  <a:gd name="T85" fmla="*/ 32 h 38"/>
                  <a:gd name="T86" fmla="*/ 90 w 164"/>
                  <a:gd name="T87" fmla="*/ 30 h 38"/>
                  <a:gd name="T88" fmla="*/ 86 w 164"/>
                  <a:gd name="T89" fmla="*/ 30 h 38"/>
                  <a:gd name="T90" fmla="*/ 78 w 164"/>
                  <a:gd name="T91" fmla="*/ 32 h 38"/>
                  <a:gd name="T92" fmla="*/ 72 w 164"/>
                  <a:gd name="T93" fmla="*/ 34 h 38"/>
                  <a:gd name="T94" fmla="*/ 68 w 164"/>
                  <a:gd name="T95" fmla="*/ 38 h 38"/>
                  <a:gd name="T96" fmla="*/ 62 w 164"/>
                  <a:gd name="T97" fmla="*/ 38 h 38"/>
                  <a:gd name="T98" fmla="*/ 42 w 164"/>
                  <a:gd name="T99" fmla="*/ 36 h 38"/>
                  <a:gd name="T100" fmla="*/ 32 w 164"/>
                  <a:gd name="T101" fmla="*/ 36 h 38"/>
                  <a:gd name="T102" fmla="*/ 28 w 164"/>
                  <a:gd name="T103" fmla="*/ 36 h 38"/>
                  <a:gd name="T104" fmla="*/ 24 w 164"/>
                  <a:gd name="T105" fmla="*/ 38 h 38"/>
                  <a:gd name="T106" fmla="*/ 24 w 164"/>
                  <a:gd name="T107" fmla="*/ 30 h 38"/>
                  <a:gd name="T108" fmla="*/ 28 w 164"/>
                  <a:gd name="T109" fmla="*/ 24 h 38"/>
                  <a:gd name="T110" fmla="*/ 32 w 164"/>
                  <a:gd name="T111" fmla="*/ 20 h 38"/>
                  <a:gd name="T112" fmla="*/ 36 w 164"/>
                  <a:gd name="T113" fmla="*/ 20 h 38"/>
                  <a:gd name="T114" fmla="*/ 30 w 164"/>
                  <a:gd name="T115"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4" h="38">
                    <a:moveTo>
                      <a:pt x="30" y="22"/>
                    </a:moveTo>
                    <a:lnTo>
                      <a:pt x="36" y="18"/>
                    </a:lnTo>
                    <a:lnTo>
                      <a:pt x="32" y="16"/>
                    </a:lnTo>
                    <a:lnTo>
                      <a:pt x="28" y="16"/>
                    </a:lnTo>
                    <a:lnTo>
                      <a:pt x="22" y="16"/>
                    </a:lnTo>
                    <a:lnTo>
                      <a:pt x="12" y="18"/>
                    </a:lnTo>
                    <a:lnTo>
                      <a:pt x="8" y="16"/>
                    </a:lnTo>
                    <a:lnTo>
                      <a:pt x="4" y="14"/>
                    </a:lnTo>
                    <a:lnTo>
                      <a:pt x="0" y="6"/>
                    </a:lnTo>
                    <a:lnTo>
                      <a:pt x="8" y="2"/>
                    </a:lnTo>
                    <a:lnTo>
                      <a:pt x="20" y="0"/>
                    </a:lnTo>
                    <a:lnTo>
                      <a:pt x="28" y="2"/>
                    </a:lnTo>
                    <a:lnTo>
                      <a:pt x="32" y="6"/>
                    </a:lnTo>
                    <a:lnTo>
                      <a:pt x="38" y="8"/>
                    </a:lnTo>
                    <a:lnTo>
                      <a:pt x="44" y="10"/>
                    </a:lnTo>
                    <a:lnTo>
                      <a:pt x="58" y="10"/>
                    </a:lnTo>
                    <a:lnTo>
                      <a:pt x="60" y="8"/>
                    </a:lnTo>
                    <a:lnTo>
                      <a:pt x="64" y="6"/>
                    </a:lnTo>
                    <a:lnTo>
                      <a:pt x="68" y="6"/>
                    </a:lnTo>
                    <a:lnTo>
                      <a:pt x="62" y="10"/>
                    </a:lnTo>
                    <a:lnTo>
                      <a:pt x="60" y="12"/>
                    </a:lnTo>
                    <a:lnTo>
                      <a:pt x="58" y="16"/>
                    </a:lnTo>
                    <a:lnTo>
                      <a:pt x="60" y="18"/>
                    </a:lnTo>
                    <a:lnTo>
                      <a:pt x="60" y="20"/>
                    </a:lnTo>
                    <a:lnTo>
                      <a:pt x="66" y="20"/>
                    </a:lnTo>
                    <a:lnTo>
                      <a:pt x="80" y="20"/>
                    </a:lnTo>
                    <a:lnTo>
                      <a:pt x="94" y="20"/>
                    </a:lnTo>
                    <a:lnTo>
                      <a:pt x="108" y="20"/>
                    </a:lnTo>
                    <a:lnTo>
                      <a:pt x="120" y="18"/>
                    </a:lnTo>
                    <a:lnTo>
                      <a:pt x="136" y="18"/>
                    </a:lnTo>
                    <a:lnTo>
                      <a:pt x="144" y="18"/>
                    </a:lnTo>
                    <a:lnTo>
                      <a:pt x="152" y="20"/>
                    </a:lnTo>
                    <a:lnTo>
                      <a:pt x="164" y="22"/>
                    </a:lnTo>
                    <a:lnTo>
                      <a:pt x="160" y="30"/>
                    </a:lnTo>
                    <a:lnTo>
                      <a:pt x="156" y="36"/>
                    </a:lnTo>
                    <a:lnTo>
                      <a:pt x="148" y="38"/>
                    </a:lnTo>
                    <a:lnTo>
                      <a:pt x="140" y="38"/>
                    </a:lnTo>
                    <a:lnTo>
                      <a:pt x="132" y="38"/>
                    </a:lnTo>
                    <a:lnTo>
                      <a:pt x="124" y="36"/>
                    </a:lnTo>
                    <a:lnTo>
                      <a:pt x="118" y="36"/>
                    </a:lnTo>
                    <a:lnTo>
                      <a:pt x="110" y="34"/>
                    </a:lnTo>
                    <a:lnTo>
                      <a:pt x="104" y="34"/>
                    </a:lnTo>
                    <a:lnTo>
                      <a:pt x="96" y="32"/>
                    </a:lnTo>
                    <a:lnTo>
                      <a:pt x="90" y="30"/>
                    </a:lnTo>
                    <a:lnTo>
                      <a:pt x="86" y="30"/>
                    </a:lnTo>
                    <a:lnTo>
                      <a:pt x="78" y="32"/>
                    </a:lnTo>
                    <a:lnTo>
                      <a:pt x="72" y="34"/>
                    </a:lnTo>
                    <a:lnTo>
                      <a:pt x="68" y="38"/>
                    </a:lnTo>
                    <a:lnTo>
                      <a:pt x="62" y="38"/>
                    </a:lnTo>
                    <a:lnTo>
                      <a:pt x="42" y="36"/>
                    </a:lnTo>
                    <a:lnTo>
                      <a:pt x="32" y="36"/>
                    </a:lnTo>
                    <a:lnTo>
                      <a:pt x="28" y="36"/>
                    </a:lnTo>
                    <a:lnTo>
                      <a:pt x="24" y="38"/>
                    </a:lnTo>
                    <a:lnTo>
                      <a:pt x="24" y="30"/>
                    </a:lnTo>
                    <a:lnTo>
                      <a:pt x="28" y="24"/>
                    </a:lnTo>
                    <a:lnTo>
                      <a:pt x="32" y="20"/>
                    </a:lnTo>
                    <a:lnTo>
                      <a:pt x="36" y="20"/>
                    </a:lnTo>
                    <a:lnTo>
                      <a:pt x="30" y="2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3" name="Freeform 40"/>
              <p:cNvSpPr>
                <a:spLocks/>
              </p:cNvSpPr>
              <p:nvPr/>
            </p:nvSpPr>
            <p:spPr bwMode="auto">
              <a:xfrm>
                <a:off x="1653" y="804"/>
                <a:ext cx="30" cy="14"/>
              </a:xfrm>
              <a:custGeom>
                <a:avLst/>
                <a:gdLst>
                  <a:gd name="T0" fmla="*/ 30 w 30"/>
                  <a:gd name="T1" fmla="*/ 8 h 14"/>
                  <a:gd name="T2" fmla="*/ 28 w 30"/>
                  <a:gd name="T3" fmla="*/ 12 h 14"/>
                  <a:gd name="T4" fmla="*/ 24 w 30"/>
                  <a:gd name="T5" fmla="*/ 14 h 14"/>
                  <a:gd name="T6" fmla="*/ 20 w 30"/>
                  <a:gd name="T7" fmla="*/ 14 h 14"/>
                  <a:gd name="T8" fmla="*/ 10 w 30"/>
                  <a:gd name="T9" fmla="*/ 12 h 14"/>
                  <a:gd name="T10" fmla="*/ 0 w 30"/>
                  <a:gd name="T11" fmla="*/ 10 h 14"/>
                  <a:gd name="T12" fmla="*/ 6 w 30"/>
                  <a:gd name="T13" fmla="*/ 4 h 14"/>
                  <a:gd name="T14" fmla="*/ 16 w 30"/>
                  <a:gd name="T15" fmla="*/ 0 h 14"/>
                  <a:gd name="T16" fmla="*/ 22 w 30"/>
                  <a:gd name="T17" fmla="*/ 0 h 14"/>
                  <a:gd name="T18" fmla="*/ 26 w 30"/>
                  <a:gd name="T19" fmla="*/ 2 h 14"/>
                  <a:gd name="T20" fmla="*/ 28 w 30"/>
                  <a:gd name="T21" fmla="*/ 4 h 14"/>
                  <a:gd name="T22" fmla="*/ 30 w 30"/>
                  <a:gd name="T23"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4">
                    <a:moveTo>
                      <a:pt x="30" y="8"/>
                    </a:moveTo>
                    <a:lnTo>
                      <a:pt x="28" y="12"/>
                    </a:lnTo>
                    <a:lnTo>
                      <a:pt x="24" y="14"/>
                    </a:lnTo>
                    <a:lnTo>
                      <a:pt x="20" y="14"/>
                    </a:lnTo>
                    <a:lnTo>
                      <a:pt x="10" y="12"/>
                    </a:lnTo>
                    <a:lnTo>
                      <a:pt x="0" y="10"/>
                    </a:lnTo>
                    <a:lnTo>
                      <a:pt x="6" y="4"/>
                    </a:lnTo>
                    <a:lnTo>
                      <a:pt x="16" y="0"/>
                    </a:lnTo>
                    <a:lnTo>
                      <a:pt x="22" y="0"/>
                    </a:lnTo>
                    <a:lnTo>
                      <a:pt x="26" y="2"/>
                    </a:lnTo>
                    <a:lnTo>
                      <a:pt x="28" y="4"/>
                    </a:lnTo>
                    <a:lnTo>
                      <a:pt x="30" y="8"/>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4" name="Freeform 41"/>
              <p:cNvSpPr>
                <a:spLocks/>
              </p:cNvSpPr>
              <p:nvPr/>
            </p:nvSpPr>
            <p:spPr bwMode="auto">
              <a:xfrm>
                <a:off x="1685" y="760"/>
                <a:ext cx="36" cy="18"/>
              </a:xfrm>
              <a:custGeom>
                <a:avLst/>
                <a:gdLst>
                  <a:gd name="T0" fmla="*/ 32 w 36"/>
                  <a:gd name="T1" fmla="*/ 6 h 18"/>
                  <a:gd name="T2" fmla="*/ 26 w 36"/>
                  <a:gd name="T3" fmla="*/ 10 h 18"/>
                  <a:gd name="T4" fmla="*/ 30 w 36"/>
                  <a:gd name="T5" fmla="*/ 12 h 18"/>
                  <a:gd name="T6" fmla="*/ 36 w 36"/>
                  <a:gd name="T7" fmla="*/ 12 h 18"/>
                  <a:gd name="T8" fmla="*/ 34 w 36"/>
                  <a:gd name="T9" fmla="*/ 16 h 18"/>
                  <a:gd name="T10" fmla="*/ 36 w 36"/>
                  <a:gd name="T11" fmla="*/ 18 h 18"/>
                  <a:gd name="T12" fmla="*/ 16 w 36"/>
                  <a:gd name="T13" fmla="*/ 18 h 18"/>
                  <a:gd name="T14" fmla="*/ 8 w 36"/>
                  <a:gd name="T15" fmla="*/ 14 h 18"/>
                  <a:gd name="T16" fmla="*/ 2 w 36"/>
                  <a:gd name="T17" fmla="*/ 12 h 18"/>
                  <a:gd name="T18" fmla="*/ 0 w 36"/>
                  <a:gd name="T19" fmla="*/ 6 h 18"/>
                  <a:gd name="T20" fmla="*/ 2 w 36"/>
                  <a:gd name="T21" fmla="*/ 2 h 18"/>
                  <a:gd name="T22" fmla="*/ 4 w 36"/>
                  <a:gd name="T23" fmla="*/ 0 h 18"/>
                  <a:gd name="T24" fmla="*/ 8 w 36"/>
                  <a:gd name="T25" fmla="*/ 0 h 18"/>
                  <a:gd name="T26" fmla="*/ 14 w 36"/>
                  <a:gd name="T27" fmla="*/ 0 h 18"/>
                  <a:gd name="T28" fmla="*/ 24 w 36"/>
                  <a:gd name="T29" fmla="*/ 4 h 18"/>
                  <a:gd name="T30" fmla="*/ 32 w 36"/>
                  <a:gd name="T3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18">
                    <a:moveTo>
                      <a:pt x="32" y="6"/>
                    </a:moveTo>
                    <a:lnTo>
                      <a:pt x="26" y="10"/>
                    </a:lnTo>
                    <a:lnTo>
                      <a:pt x="30" y="12"/>
                    </a:lnTo>
                    <a:lnTo>
                      <a:pt x="36" y="12"/>
                    </a:lnTo>
                    <a:lnTo>
                      <a:pt x="34" y="16"/>
                    </a:lnTo>
                    <a:lnTo>
                      <a:pt x="36" y="18"/>
                    </a:lnTo>
                    <a:lnTo>
                      <a:pt x="16" y="18"/>
                    </a:lnTo>
                    <a:lnTo>
                      <a:pt x="8" y="14"/>
                    </a:lnTo>
                    <a:lnTo>
                      <a:pt x="2" y="12"/>
                    </a:lnTo>
                    <a:lnTo>
                      <a:pt x="0" y="6"/>
                    </a:lnTo>
                    <a:lnTo>
                      <a:pt x="2" y="2"/>
                    </a:lnTo>
                    <a:lnTo>
                      <a:pt x="4" y="0"/>
                    </a:lnTo>
                    <a:lnTo>
                      <a:pt x="8" y="0"/>
                    </a:lnTo>
                    <a:lnTo>
                      <a:pt x="14" y="0"/>
                    </a:lnTo>
                    <a:lnTo>
                      <a:pt x="24" y="4"/>
                    </a:lnTo>
                    <a:lnTo>
                      <a:pt x="32" y="6"/>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5" name="Freeform 42"/>
              <p:cNvSpPr>
                <a:spLocks/>
              </p:cNvSpPr>
              <p:nvPr/>
            </p:nvSpPr>
            <p:spPr bwMode="auto">
              <a:xfrm>
                <a:off x="1731" y="712"/>
                <a:ext cx="382" cy="86"/>
              </a:xfrm>
              <a:custGeom>
                <a:avLst/>
                <a:gdLst>
                  <a:gd name="T0" fmla="*/ 168 w 382"/>
                  <a:gd name="T1" fmla="*/ 58 h 86"/>
                  <a:gd name="T2" fmla="*/ 158 w 382"/>
                  <a:gd name="T3" fmla="*/ 50 h 86"/>
                  <a:gd name="T4" fmla="*/ 154 w 382"/>
                  <a:gd name="T5" fmla="*/ 64 h 86"/>
                  <a:gd name="T6" fmla="*/ 146 w 382"/>
                  <a:gd name="T7" fmla="*/ 72 h 86"/>
                  <a:gd name="T8" fmla="*/ 140 w 382"/>
                  <a:gd name="T9" fmla="*/ 72 h 86"/>
                  <a:gd name="T10" fmla="*/ 132 w 382"/>
                  <a:gd name="T11" fmla="*/ 66 h 86"/>
                  <a:gd name="T12" fmla="*/ 136 w 382"/>
                  <a:gd name="T13" fmla="*/ 70 h 86"/>
                  <a:gd name="T14" fmla="*/ 132 w 382"/>
                  <a:gd name="T15" fmla="*/ 82 h 86"/>
                  <a:gd name="T16" fmla="*/ 114 w 382"/>
                  <a:gd name="T17" fmla="*/ 86 h 86"/>
                  <a:gd name="T18" fmla="*/ 106 w 382"/>
                  <a:gd name="T19" fmla="*/ 82 h 86"/>
                  <a:gd name="T20" fmla="*/ 46 w 382"/>
                  <a:gd name="T21" fmla="*/ 80 h 86"/>
                  <a:gd name="T22" fmla="*/ 28 w 382"/>
                  <a:gd name="T23" fmla="*/ 82 h 86"/>
                  <a:gd name="T24" fmla="*/ 24 w 382"/>
                  <a:gd name="T25" fmla="*/ 80 h 86"/>
                  <a:gd name="T26" fmla="*/ 24 w 382"/>
                  <a:gd name="T27" fmla="*/ 72 h 86"/>
                  <a:gd name="T28" fmla="*/ 34 w 382"/>
                  <a:gd name="T29" fmla="*/ 72 h 86"/>
                  <a:gd name="T30" fmla="*/ 52 w 382"/>
                  <a:gd name="T31" fmla="*/ 68 h 86"/>
                  <a:gd name="T32" fmla="*/ 58 w 382"/>
                  <a:gd name="T33" fmla="*/ 62 h 86"/>
                  <a:gd name="T34" fmla="*/ 68 w 382"/>
                  <a:gd name="T35" fmla="*/ 64 h 86"/>
                  <a:gd name="T36" fmla="*/ 76 w 382"/>
                  <a:gd name="T37" fmla="*/ 66 h 86"/>
                  <a:gd name="T38" fmla="*/ 76 w 382"/>
                  <a:gd name="T39" fmla="*/ 60 h 86"/>
                  <a:gd name="T40" fmla="*/ 72 w 382"/>
                  <a:gd name="T41" fmla="*/ 50 h 86"/>
                  <a:gd name="T42" fmla="*/ 64 w 382"/>
                  <a:gd name="T43" fmla="*/ 50 h 86"/>
                  <a:gd name="T44" fmla="*/ 50 w 382"/>
                  <a:gd name="T45" fmla="*/ 52 h 86"/>
                  <a:gd name="T46" fmla="*/ 34 w 382"/>
                  <a:gd name="T47" fmla="*/ 54 h 86"/>
                  <a:gd name="T48" fmla="*/ 10 w 382"/>
                  <a:gd name="T49" fmla="*/ 52 h 86"/>
                  <a:gd name="T50" fmla="*/ 4 w 382"/>
                  <a:gd name="T51" fmla="*/ 46 h 86"/>
                  <a:gd name="T52" fmla="*/ 0 w 382"/>
                  <a:gd name="T53" fmla="*/ 38 h 86"/>
                  <a:gd name="T54" fmla="*/ 6 w 382"/>
                  <a:gd name="T55" fmla="*/ 32 h 86"/>
                  <a:gd name="T56" fmla="*/ 42 w 382"/>
                  <a:gd name="T57" fmla="*/ 24 h 86"/>
                  <a:gd name="T58" fmla="*/ 78 w 382"/>
                  <a:gd name="T59" fmla="*/ 26 h 86"/>
                  <a:gd name="T60" fmla="*/ 96 w 382"/>
                  <a:gd name="T61" fmla="*/ 36 h 86"/>
                  <a:gd name="T62" fmla="*/ 104 w 382"/>
                  <a:gd name="T63" fmla="*/ 36 h 86"/>
                  <a:gd name="T64" fmla="*/ 108 w 382"/>
                  <a:gd name="T65" fmla="*/ 30 h 86"/>
                  <a:gd name="T66" fmla="*/ 116 w 382"/>
                  <a:gd name="T67" fmla="*/ 26 h 86"/>
                  <a:gd name="T68" fmla="*/ 132 w 382"/>
                  <a:gd name="T69" fmla="*/ 32 h 86"/>
                  <a:gd name="T70" fmla="*/ 142 w 382"/>
                  <a:gd name="T71" fmla="*/ 36 h 86"/>
                  <a:gd name="T72" fmla="*/ 140 w 382"/>
                  <a:gd name="T73" fmla="*/ 30 h 86"/>
                  <a:gd name="T74" fmla="*/ 120 w 382"/>
                  <a:gd name="T75" fmla="*/ 24 h 86"/>
                  <a:gd name="T76" fmla="*/ 98 w 382"/>
                  <a:gd name="T77" fmla="*/ 24 h 86"/>
                  <a:gd name="T78" fmla="*/ 82 w 382"/>
                  <a:gd name="T79" fmla="*/ 24 h 86"/>
                  <a:gd name="T80" fmla="*/ 78 w 382"/>
                  <a:gd name="T81" fmla="*/ 20 h 86"/>
                  <a:gd name="T82" fmla="*/ 84 w 382"/>
                  <a:gd name="T83" fmla="*/ 12 h 86"/>
                  <a:gd name="T84" fmla="*/ 126 w 382"/>
                  <a:gd name="T85" fmla="*/ 12 h 86"/>
                  <a:gd name="T86" fmla="*/ 142 w 382"/>
                  <a:gd name="T87" fmla="*/ 8 h 86"/>
                  <a:gd name="T88" fmla="*/ 158 w 382"/>
                  <a:gd name="T89" fmla="*/ 8 h 86"/>
                  <a:gd name="T90" fmla="*/ 168 w 382"/>
                  <a:gd name="T91" fmla="*/ 8 h 86"/>
                  <a:gd name="T92" fmla="*/ 172 w 382"/>
                  <a:gd name="T93" fmla="*/ 10 h 86"/>
                  <a:gd name="T94" fmla="*/ 202 w 382"/>
                  <a:gd name="T95" fmla="*/ 4 h 86"/>
                  <a:gd name="T96" fmla="*/ 252 w 382"/>
                  <a:gd name="T97" fmla="*/ 0 h 86"/>
                  <a:gd name="T98" fmla="*/ 328 w 382"/>
                  <a:gd name="T99" fmla="*/ 2 h 86"/>
                  <a:gd name="T100" fmla="*/ 364 w 382"/>
                  <a:gd name="T101" fmla="*/ 6 h 86"/>
                  <a:gd name="T102" fmla="*/ 368 w 382"/>
                  <a:gd name="T103" fmla="*/ 16 h 86"/>
                  <a:gd name="T104" fmla="*/ 332 w 382"/>
                  <a:gd name="T105" fmla="*/ 24 h 86"/>
                  <a:gd name="T106" fmla="*/ 316 w 382"/>
                  <a:gd name="T107" fmla="*/ 24 h 86"/>
                  <a:gd name="T108" fmla="*/ 310 w 382"/>
                  <a:gd name="T109" fmla="*/ 24 h 86"/>
                  <a:gd name="T110" fmla="*/ 310 w 382"/>
                  <a:gd name="T111" fmla="*/ 26 h 86"/>
                  <a:gd name="T112" fmla="*/ 282 w 382"/>
                  <a:gd name="T113" fmla="*/ 26 h 86"/>
                  <a:gd name="T114" fmla="*/ 262 w 382"/>
                  <a:gd name="T115" fmla="*/ 32 h 86"/>
                  <a:gd name="T116" fmla="*/ 240 w 382"/>
                  <a:gd name="T117" fmla="*/ 36 h 86"/>
                  <a:gd name="T118" fmla="*/ 216 w 382"/>
                  <a:gd name="T119" fmla="*/ 36 h 86"/>
                  <a:gd name="T120" fmla="*/ 208 w 382"/>
                  <a:gd name="T121" fmla="*/ 40 h 86"/>
                  <a:gd name="T122" fmla="*/ 196 w 382"/>
                  <a:gd name="T123" fmla="*/ 52 h 86"/>
                  <a:gd name="T124" fmla="*/ 174 w 382"/>
                  <a:gd name="T125" fmla="*/ 6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2" h="86">
                    <a:moveTo>
                      <a:pt x="174" y="60"/>
                    </a:moveTo>
                    <a:lnTo>
                      <a:pt x="168" y="58"/>
                    </a:lnTo>
                    <a:lnTo>
                      <a:pt x="164" y="50"/>
                    </a:lnTo>
                    <a:lnTo>
                      <a:pt x="158" y="50"/>
                    </a:lnTo>
                    <a:lnTo>
                      <a:pt x="156" y="58"/>
                    </a:lnTo>
                    <a:lnTo>
                      <a:pt x="154" y="64"/>
                    </a:lnTo>
                    <a:lnTo>
                      <a:pt x="150" y="70"/>
                    </a:lnTo>
                    <a:lnTo>
                      <a:pt x="146" y="72"/>
                    </a:lnTo>
                    <a:lnTo>
                      <a:pt x="142" y="72"/>
                    </a:lnTo>
                    <a:lnTo>
                      <a:pt x="140" y="72"/>
                    </a:lnTo>
                    <a:lnTo>
                      <a:pt x="136" y="68"/>
                    </a:lnTo>
                    <a:lnTo>
                      <a:pt x="132" y="66"/>
                    </a:lnTo>
                    <a:lnTo>
                      <a:pt x="126" y="66"/>
                    </a:lnTo>
                    <a:lnTo>
                      <a:pt x="136" y="70"/>
                    </a:lnTo>
                    <a:lnTo>
                      <a:pt x="142" y="74"/>
                    </a:lnTo>
                    <a:lnTo>
                      <a:pt x="132" y="82"/>
                    </a:lnTo>
                    <a:lnTo>
                      <a:pt x="120" y="86"/>
                    </a:lnTo>
                    <a:lnTo>
                      <a:pt x="114" y="86"/>
                    </a:lnTo>
                    <a:lnTo>
                      <a:pt x="112" y="84"/>
                    </a:lnTo>
                    <a:lnTo>
                      <a:pt x="106" y="82"/>
                    </a:lnTo>
                    <a:lnTo>
                      <a:pt x="102" y="80"/>
                    </a:lnTo>
                    <a:lnTo>
                      <a:pt x="46" y="80"/>
                    </a:lnTo>
                    <a:lnTo>
                      <a:pt x="32" y="82"/>
                    </a:lnTo>
                    <a:lnTo>
                      <a:pt x="28" y="82"/>
                    </a:lnTo>
                    <a:lnTo>
                      <a:pt x="26" y="82"/>
                    </a:lnTo>
                    <a:lnTo>
                      <a:pt x="24" y="80"/>
                    </a:lnTo>
                    <a:lnTo>
                      <a:pt x="22" y="76"/>
                    </a:lnTo>
                    <a:lnTo>
                      <a:pt x="24" y="72"/>
                    </a:lnTo>
                    <a:lnTo>
                      <a:pt x="26" y="70"/>
                    </a:lnTo>
                    <a:lnTo>
                      <a:pt x="34" y="72"/>
                    </a:lnTo>
                    <a:lnTo>
                      <a:pt x="50" y="76"/>
                    </a:lnTo>
                    <a:lnTo>
                      <a:pt x="52" y="68"/>
                    </a:lnTo>
                    <a:lnTo>
                      <a:pt x="54" y="64"/>
                    </a:lnTo>
                    <a:lnTo>
                      <a:pt x="58" y="62"/>
                    </a:lnTo>
                    <a:lnTo>
                      <a:pt x="64" y="62"/>
                    </a:lnTo>
                    <a:lnTo>
                      <a:pt x="68" y="64"/>
                    </a:lnTo>
                    <a:lnTo>
                      <a:pt x="72" y="64"/>
                    </a:lnTo>
                    <a:lnTo>
                      <a:pt x="76" y="66"/>
                    </a:lnTo>
                    <a:lnTo>
                      <a:pt x="80" y="66"/>
                    </a:lnTo>
                    <a:lnTo>
                      <a:pt x="76" y="60"/>
                    </a:lnTo>
                    <a:lnTo>
                      <a:pt x="74" y="54"/>
                    </a:lnTo>
                    <a:lnTo>
                      <a:pt x="72" y="50"/>
                    </a:lnTo>
                    <a:lnTo>
                      <a:pt x="64" y="52"/>
                    </a:lnTo>
                    <a:lnTo>
                      <a:pt x="64" y="50"/>
                    </a:lnTo>
                    <a:lnTo>
                      <a:pt x="62" y="48"/>
                    </a:lnTo>
                    <a:lnTo>
                      <a:pt x="50" y="52"/>
                    </a:lnTo>
                    <a:lnTo>
                      <a:pt x="42" y="54"/>
                    </a:lnTo>
                    <a:lnTo>
                      <a:pt x="34" y="54"/>
                    </a:lnTo>
                    <a:lnTo>
                      <a:pt x="22" y="54"/>
                    </a:lnTo>
                    <a:lnTo>
                      <a:pt x="10" y="52"/>
                    </a:lnTo>
                    <a:lnTo>
                      <a:pt x="6" y="50"/>
                    </a:lnTo>
                    <a:lnTo>
                      <a:pt x="4" y="46"/>
                    </a:lnTo>
                    <a:lnTo>
                      <a:pt x="2" y="42"/>
                    </a:lnTo>
                    <a:lnTo>
                      <a:pt x="0" y="38"/>
                    </a:lnTo>
                    <a:lnTo>
                      <a:pt x="2" y="36"/>
                    </a:lnTo>
                    <a:lnTo>
                      <a:pt x="6" y="32"/>
                    </a:lnTo>
                    <a:lnTo>
                      <a:pt x="24" y="26"/>
                    </a:lnTo>
                    <a:lnTo>
                      <a:pt x="42" y="24"/>
                    </a:lnTo>
                    <a:lnTo>
                      <a:pt x="58" y="22"/>
                    </a:lnTo>
                    <a:lnTo>
                      <a:pt x="78" y="26"/>
                    </a:lnTo>
                    <a:lnTo>
                      <a:pt x="88" y="32"/>
                    </a:lnTo>
                    <a:lnTo>
                      <a:pt x="96" y="36"/>
                    </a:lnTo>
                    <a:lnTo>
                      <a:pt x="98" y="36"/>
                    </a:lnTo>
                    <a:lnTo>
                      <a:pt x="104" y="36"/>
                    </a:lnTo>
                    <a:lnTo>
                      <a:pt x="104" y="34"/>
                    </a:lnTo>
                    <a:lnTo>
                      <a:pt x="108" y="30"/>
                    </a:lnTo>
                    <a:lnTo>
                      <a:pt x="112" y="28"/>
                    </a:lnTo>
                    <a:lnTo>
                      <a:pt x="116" y="26"/>
                    </a:lnTo>
                    <a:lnTo>
                      <a:pt x="126" y="28"/>
                    </a:lnTo>
                    <a:lnTo>
                      <a:pt x="132" y="32"/>
                    </a:lnTo>
                    <a:lnTo>
                      <a:pt x="136" y="36"/>
                    </a:lnTo>
                    <a:lnTo>
                      <a:pt x="142" y="36"/>
                    </a:lnTo>
                    <a:lnTo>
                      <a:pt x="142" y="32"/>
                    </a:lnTo>
                    <a:lnTo>
                      <a:pt x="140" y="30"/>
                    </a:lnTo>
                    <a:lnTo>
                      <a:pt x="130" y="24"/>
                    </a:lnTo>
                    <a:lnTo>
                      <a:pt x="120" y="24"/>
                    </a:lnTo>
                    <a:lnTo>
                      <a:pt x="114" y="24"/>
                    </a:lnTo>
                    <a:lnTo>
                      <a:pt x="98" y="24"/>
                    </a:lnTo>
                    <a:lnTo>
                      <a:pt x="86" y="24"/>
                    </a:lnTo>
                    <a:lnTo>
                      <a:pt x="82" y="24"/>
                    </a:lnTo>
                    <a:lnTo>
                      <a:pt x="80" y="22"/>
                    </a:lnTo>
                    <a:lnTo>
                      <a:pt x="78" y="20"/>
                    </a:lnTo>
                    <a:lnTo>
                      <a:pt x="80" y="14"/>
                    </a:lnTo>
                    <a:lnTo>
                      <a:pt x="84" y="12"/>
                    </a:lnTo>
                    <a:lnTo>
                      <a:pt x="92" y="12"/>
                    </a:lnTo>
                    <a:lnTo>
                      <a:pt x="126" y="12"/>
                    </a:lnTo>
                    <a:lnTo>
                      <a:pt x="134" y="10"/>
                    </a:lnTo>
                    <a:lnTo>
                      <a:pt x="142" y="8"/>
                    </a:lnTo>
                    <a:lnTo>
                      <a:pt x="148" y="8"/>
                    </a:lnTo>
                    <a:lnTo>
                      <a:pt x="158" y="8"/>
                    </a:lnTo>
                    <a:lnTo>
                      <a:pt x="164" y="8"/>
                    </a:lnTo>
                    <a:lnTo>
                      <a:pt x="168" y="8"/>
                    </a:lnTo>
                    <a:lnTo>
                      <a:pt x="168" y="10"/>
                    </a:lnTo>
                    <a:lnTo>
                      <a:pt x="172" y="10"/>
                    </a:lnTo>
                    <a:lnTo>
                      <a:pt x="188" y="8"/>
                    </a:lnTo>
                    <a:lnTo>
                      <a:pt x="202" y="4"/>
                    </a:lnTo>
                    <a:lnTo>
                      <a:pt x="226" y="2"/>
                    </a:lnTo>
                    <a:lnTo>
                      <a:pt x="252" y="0"/>
                    </a:lnTo>
                    <a:lnTo>
                      <a:pt x="306" y="2"/>
                    </a:lnTo>
                    <a:lnTo>
                      <a:pt x="328" y="2"/>
                    </a:lnTo>
                    <a:lnTo>
                      <a:pt x="346" y="2"/>
                    </a:lnTo>
                    <a:lnTo>
                      <a:pt x="364" y="6"/>
                    </a:lnTo>
                    <a:lnTo>
                      <a:pt x="382" y="10"/>
                    </a:lnTo>
                    <a:lnTo>
                      <a:pt x="368" y="16"/>
                    </a:lnTo>
                    <a:lnTo>
                      <a:pt x="352" y="22"/>
                    </a:lnTo>
                    <a:lnTo>
                      <a:pt x="332" y="24"/>
                    </a:lnTo>
                    <a:lnTo>
                      <a:pt x="324" y="24"/>
                    </a:lnTo>
                    <a:lnTo>
                      <a:pt x="316" y="24"/>
                    </a:lnTo>
                    <a:lnTo>
                      <a:pt x="304" y="24"/>
                    </a:lnTo>
                    <a:lnTo>
                      <a:pt x="310" y="24"/>
                    </a:lnTo>
                    <a:lnTo>
                      <a:pt x="318" y="24"/>
                    </a:lnTo>
                    <a:lnTo>
                      <a:pt x="310" y="26"/>
                    </a:lnTo>
                    <a:lnTo>
                      <a:pt x="302" y="26"/>
                    </a:lnTo>
                    <a:lnTo>
                      <a:pt x="282" y="26"/>
                    </a:lnTo>
                    <a:lnTo>
                      <a:pt x="272" y="28"/>
                    </a:lnTo>
                    <a:lnTo>
                      <a:pt x="262" y="32"/>
                    </a:lnTo>
                    <a:lnTo>
                      <a:pt x="250" y="36"/>
                    </a:lnTo>
                    <a:lnTo>
                      <a:pt x="240" y="36"/>
                    </a:lnTo>
                    <a:lnTo>
                      <a:pt x="222" y="36"/>
                    </a:lnTo>
                    <a:lnTo>
                      <a:pt x="216" y="36"/>
                    </a:lnTo>
                    <a:lnTo>
                      <a:pt x="210" y="36"/>
                    </a:lnTo>
                    <a:lnTo>
                      <a:pt x="208" y="40"/>
                    </a:lnTo>
                    <a:lnTo>
                      <a:pt x="206" y="44"/>
                    </a:lnTo>
                    <a:lnTo>
                      <a:pt x="196" y="52"/>
                    </a:lnTo>
                    <a:lnTo>
                      <a:pt x="184" y="58"/>
                    </a:lnTo>
                    <a:lnTo>
                      <a:pt x="174" y="6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6" name="Freeform 43"/>
              <p:cNvSpPr>
                <a:spLocks/>
              </p:cNvSpPr>
              <p:nvPr/>
            </p:nvSpPr>
            <p:spPr bwMode="auto">
              <a:xfrm>
                <a:off x="1675" y="830"/>
                <a:ext cx="284" cy="190"/>
              </a:xfrm>
              <a:custGeom>
                <a:avLst/>
                <a:gdLst>
                  <a:gd name="T0" fmla="*/ 122 w 284"/>
                  <a:gd name="T1" fmla="*/ 10 h 190"/>
                  <a:gd name="T2" fmla="*/ 132 w 284"/>
                  <a:gd name="T3" fmla="*/ 2 h 190"/>
                  <a:gd name="T4" fmla="*/ 158 w 284"/>
                  <a:gd name="T5" fmla="*/ 4 h 190"/>
                  <a:gd name="T6" fmla="*/ 172 w 284"/>
                  <a:gd name="T7" fmla="*/ 14 h 190"/>
                  <a:gd name="T8" fmla="*/ 172 w 284"/>
                  <a:gd name="T9" fmla="*/ 20 h 190"/>
                  <a:gd name="T10" fmla="*/ 184 w 284"/>
                  <a:gd name="T11" fmla="*/ 28 h 190"/>
                  <a:gd name="T12" fmla="*/ 196 w 284"/>
                  <a:gd name="T13" fmla="*/ 34 h 190"/>
                  <a:gd name="T14" fmla="*/ 212 w 284"/>
                  <a:gd name="T15" fmla="*/ 36 h 190"/>
                  <a:gd name="T16" fmla="*/ 236 w 284"/>
                  <a:gd name="T17" fmla="*/ 64 h 190"/>
                  <a:gd name="T18" fmla="*/ 218 w 284"/>
                  <a:gd name="T19" fmla="*/ 74 h 190"/>
                  <a:gd name="T20" fmla="*/ 234 w 284"/>
                  <a:gd name="T21" fmla="*/ 82 h 190"/>
                  <a:gd name="T22" fmla="*/ 258 w 284"/>
                  <a:gd name="T23" fmla="*/ 98 h 190"/>
                  <a:gd name="T24" fmla="*/ 268 w 284"/>
                  <a:gd name="T25" fmla="*/ 106 h 190"/>
                  <a:gd name="T26" fmla="*/ 280 w 284"/>
                  <a:gd name="T27" fmla="*/ 108 h 190"/>
                  <a:gd name="T28" fmla="*/ 276 w 284"/>
                  <a:gd name="T29" fmla="*/ 114 h 190"/>
                  <a:gd name="T30" fmla="*/ 262 w 284"/>
                  <a:gd name="T31" fmla="*/ 124 h 190"/>
                  <a:gd name="T32" fmla="*/ 246 w 284"/>
                  <a:gd name="T33" fmla="*/ 134 h 190"/>
                  <a:gd name="T34" fmla="*/ 232 w 284"/>
                  <a:gd name="T35" fmla="*/ 134 h 190"/>
                  <a:gd name="T36" fmla="*/ 228 w 284"/>
                  <a:gd name="T37" fmla="*/ 120 h 190"/>
                  <a:gd name="T38" fmla="*/ 212 w 284"/>
                  <a:gd name="T39" fmla="*/ 118 h 190"/>
                  <a:gd name="T40" fmla="*/ 198 w 284"/>
                  <a:gd name="T41" fmla="*/ 122 h 190"/>
                  <a:gd name="T42" fmla="*/ 206 w 284"/>
                  <a:gd name="T43" fmla="*/ 130 h 190"/>
                  <a:gd name="T44" fmla="*/ 220 w 284"/>
                  <a:gd name="T45" fmla="*/ 144 h 190"/>
                  <a:gd name="T46" fmla="*/ 218 w 284"/>
                  <a:gd name="T47" fmla="*/ 164 h 190"/>
                  <a:gd name="T48" fmla="*/ 220 w 284"/>
                  <a:gd name="T49" fmla="*/ 178 h 190"/>
                  <a:gd name="T50" fmla="*/ 196 w 284"/>
                  <a:gd name="T51" fmla="*/ 166 h 190"/>
                  <a:gd name="T52" fmla="*/ 188 w 284"/>
                  <a:gd name="T53" fmla="*/ 160 h 190"/>
                  <a:gd name="T54" fmla="*/ 172 w 284"/>
                  <a:gd name="T55" fmla="*/ 160 h 190"/>
                  <a:gd name="T56" fmla="*/ 194 w 284"/>
                  <a:gd name="T57" fmla="*/ 188 h 190"/>
                  <a:gd name="T58" fmla="*/ 174 w 284"/>
                  <a:gd name="T59" fmla="*/ 184 h 190"/>
                  <a:gd name="T60" fmla="*/ 132 w 284"/>
                  <a:gd name="T61" fmla="*/ 172 h 190"/>
                  <a:gd name="T62" fmla="*/ 134 w 284"/>
                  <a:gd name="T63" fmla="*/ 164 h 190"/>
                  <a:gd name="T64" fmla="*/ 132 w 284"/>
                  <a:gd name="T65" fmla="*/ 158 h 190"/>
                  <a:gd name="T66" fmla="*/ 120 w 284"/>
                  <a:gd name="T67" fmla="*/ 144 h 190"/>
                  <a:gd name="T68" fmla="*/ 88 w 284"/>
                  <a:gd name="T69" fmla="*/ 146 h 190"/>
                  <a:gd name="T70" fmla="*/ 62 w 284"/>
                  <a:gd name="T71" fmla="*/ 148 h 190"/>
                  <a:gd name="T72" fmla="*/ 60 w 284"/>
                  <a:gd name="T73" fmla="*/ 142 h 190"/>
                  <a:gd name="T74" fmla="*/ 86 w 284"/>
                  <a:gd name="T75" fmla="*/ 128 h 190"/>
                  <a:gd name="T76" fmla="*/ 104 w 284"/>
                  <a:gd name="T77" fmla="*/ 134 h 190"/>
                  <a:gd name="T78" fmla="*/ 120 w 284"/>
                  <a:gd name="T79" fmla="*/ 128 h 190"/>
                  <a:gd name="T80" fmla="*/ 134 w 284"/>
                  <a:gd name="T81" fmla="*/ 116 h 190"/>
                  <a:gd name="T82" fmla="*/ 152 w 284"/>
                  <a:gd name="T83" fmla="*/ 84 h 190"/>
                  <a:gd name="T84" fmla="*/ 142 w 284"/>
                  <a:gd name="T85" fmla="*/ 76 h 190"/>
                  <a:gd name="T86" fmla="*/ 134 w 284"/>
                  <a:gd name="T87" fmla="*/ 74 h 190"/>
                  <a:gd name="T88" fmla="*/ 126 w 284"/>
                  <a:gd name="T89" fmla="*/ 62 h 190"/>
                  <a:gd name="T90" fmla="*/ 112 w 284"/>
                  <a:gd name="T91" fmla="*/ 54 h 190"/>
                  <a:gd name="T92" fmla="*/ 100 w 284"/>
                  <a:gd name="T93" fmla="*/ 62 h 190"/>
                  <a:gd name="T94" fmla="*/ 88 w 284"/>
                  <a:gd name="T95" fmla="*/ 66 h 190"/>
                  <a:gd name="T96" fmla="*/ 76 w 284"/>
                  <a:gd name="T97" fmla="*/ 58 h 190"/>
                  <a:gd name="T98" fmla="*/ 32 w 284"/>
                  <a:gd name="T99" fmla="*/ 56 h 190"/>
                  <a:gd name="T100" fmla="*/ 22 w 284"/>
                  <a:gd name="T101" fmla="*/ 46 h 190"/>
                  <a:gd name="T102" fmla="*/ 10 w 284"/>
                  <a:gd name="T103" fmla="*/ 52 h 190"/>
                  <a:gd name="T104" fmla="*/ 2 w 284"/>
                  <a:gd name="T105" fmla="*/ 48 h 190"/>
                  <a:gd name="T106" fmla="*/ 14 w 284"/>
                  <a:gd name="T107" fmla="*/ 40 h 190"/>
                  <a:gd name="T108" fmla="*/ 4 w 284"/>
                  <a:gd name="T109" fmla="*/ 30 h 190"/>
                  <a:gd name="T110" fmla="*/ 12 w 284"/>
                  <a:gd name="T111" fmla="*/ 18 h 190"/>
                  <a:gd name="T112" fmla="*/ 56 w 284"/>
                  <a:gd name="T113" fmla="*/ 6 h 190"/>
                  <a:gd name="T114" fmla="*/ 82 w 284"/>
                  <a:gd name="T115" fmla="*/ 0 h 190"/>
                  <a:gd name="T116" fmla="*/ 62 w 284"/>
                  <a:gd name="T117" fmla="*/ 12 h 190"/>
                  <a:gd name="T118" fmla="*/ 50 w 284"/>
                  <a:gd name="T119" fmla="*/ 22 h 190"/>
                  <a:gd name="T120" fmla="*/ 60 w 284"/>
                  <a:gd name="T121" fmla="*/ 24 h 190"/>
                  <a:gd name="T122" fmla="*/ 76 w 284"/>
                  <a:gd name="T123" fmla="*/ 1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4" h="190">
                    <a:moveTo>
                      <a:pt x="114" y="0"/>
                    </a:moveTo>
                    <a:lnTo>
                      <a:pt x="124" y="0"/>
                    </a:lnTo>
                    <a:lnTo>
                      <a:pt x="122" y="10"/>
                    </a:lnTo>
                    <a:lnTo>
                      <a:pt x="126" y="8"/>
                    </a:lnTo>
                    <a:lnTo>
                      <a:pt x="130" y="4"/>
                    </a:lnTo>
                    <a:lnTo>
                      <a:pt x="132" y="2"/>
                    </a:lnTo>
                    <a:lnTo>
                      <a:pt x="138" y="0"/>
                    </a:lnTo>
                    <a:lnTo>
                      <a:pt x="146" y="0"/>
                    </a:lnTo>
                    <a:lnTo>
                      <a:pt x="158" y="4"/>
                    </a:lnTo>
                    <a:lnTo>
                      <a:pt x="168" y="8"/>
                    </a:lnTo>
                    <a:lnTo>
                      <a:pt x="170" y="12"/>
                    </a:lnTo>
                    <a:lnTo>
                      <a:pt x="172" y="14"/>
                    </a:lnTo>
                    <a:lnTo>
                      <a:pt x="142" y="20"/>
                    </a:lnTo>
                    <a:lnTo>
                      <a:pt x="158" y="22"/>
                    </a:lnTo>
                    <a:lnTo>
                      <a:pt x="172" y="20"/>
                    </a:lnTo>
                    <a:lnTo>
                      <a:pt x="176" y="22"/>
                    </a:lnTo>
                    <a:lnTo>
                      <a:pt x="180" y="24"/>
                    </a:lnTo>
                    <a:lnTo>
                      <a:pt x="184" y="28"/>
                    </a:lnTo>
                    <a:lnTo>
                      <a:pt x="186" y="34"/>
                    </a:lnTo>
                    <a:lnTo>
                      <a:pt x="190" y="40"/>
                    </a:lnTo>
                    <a:lnTo>
                      <a:pt x="196" y="34"/>
                    </a:lnTo>
                    <a:lnTo>
                      <a:pt x="198" y="32"/>
                    </a:lnTo>
                    <a:lnTo>
                      <a:pt x="202" y="32"/>
                    </a:lnTo>
                    <a:lnTo>
                      <a:pt x="212" y="36"/>
                    </a:lnTo>
                    <a:lnTo>
                      <a:pt x="224" y="44"/>
                    </a:lnTo>
                    <a:lnTo>
                      <a:pt x="246" y="58"/>
                    </a:lnTo>
                    <a:lnTo>
                      <a:pt x="236" y="64"/>
                    </a:lnTo>
                    <a:lnTo>
                      <a:pt x="230" y="68"/>
                    </a:lnTo>
                    <a:lnTo>
                      <a:pt x="228" y="74"/>
                    </a:lnTo>
                    <a:lnTo>
                      <a:pt x="218" y="74"/>
                    </a:lnTo>
                    <a:lnTo>
                      <a:pt x="218" y="80"/>
                    </a:lnTo>
                    <a:lnTo>
                      <a:pt x="224" y="80"/>
                    </a:lnTo>
                    <a:lnTo>
                      <a:pt x="234" y="82"/>
                    </a:lnTo>
                    <a:lnTo>
                      <a:pt x="246" y="86"/>
                    </a:lnTo>
                    <a:lnTo>
                      <a:pt x="256" y="94"/>
                    </a:lnTo>
                    <a:lnTo>
                      <a:pt x="258" y="98"/>
                    </a:lnTo>
                    <a:lnTo>
                      <a:pt x="258" y="102"/>
                    </a:lnTo>
                    <a:lnTo>
                      <a:pt x="264" y="104"/>
                    </a:lnTo>
                    <a:lnTo>
                      <a:pt x="268" y="106"/>
                    </a:lnTo>
                    <a:lnTo>
                      <a:pt x="272" y="108"/>
                    </a:lnTo>
                    <a:lnTo>
                      <a:pt x="276" y="108"/>
                    </a:lnTo>
                    <a:lnTo>
                      <a:pt x="280" y="108"/>
                    </a:lnTo>
                    <a:lnTo>
                      <a:pt x="284" y="106"/>
                    </a:lnTo>
                    <a:lnTo>
                      <a:pt x="284" y="112"/>
                    </a:lnTo>
                    <a:lnTo>
                      <a:pt x="276" y="114"/>
                    </a:lnTo>
                    <a:lnTo>
                      <a:pt x="268" y="116"/>
                    </a:lnTo>
                    <a:lnTo>
                      <a:pt x="268" y="126"/>
                    </a:lnTo>
                    <a:lnTo>
                      <a:pt x="262" y="124"/>
                    </a:lnTo>
                    <a:lnTo>
                      <a:pt x="258" y="122"/>
                    </a:lnTo>
                    <a:lnTo>
                      <a:pt x="252" y="130"/>
                    </a:lnTo>
                    <a:lnTo>
                      <a:pt x="246" y="134"/>
                    </a:lnTo>
                    <a:lnTo>
                      <a:pt x="242" y="136"/>
                    </a:lnTo>
                    <a:lnTo>
                      <a:pt x="236" y="136"/>
                    </a:lnTo>
                    <a:lnTo>
                      <a:pt x="232" y="134"/>
                    </a:lnTo>
                    <a:lnTo>
                      <a:pt x="230" y="130"/>
                    </a:lnTo>
                    <a:lnTo>
                      <a:pt x="228" y="128"/>
                    </a:lnTo>
                    <a:lnTo>
                      <a:pt x="228" y="120"/>
                    </a:lnTo>
                    <a:lnTo>
                      <a:pt x="224" y="112"/>
                    </a:lnTo>
                    <a:lnTo>
                      <a:pt x="210" y="112"/>
                    </a:lnTo>
                    <a:lnTo>
                      <a:pt x="212" y="118"/>
                    </a:lnTo>
                    <a:lnTo>
                      <a:pt x="208" y="120"/>
                    </a:lnTo>
                    <a:lnTo>
                      <a:pt x="204" y="120"/>
                    </a:lnTo>
                    <a:lnTo>
                      <a:pt x="198" y="122"/>
                    </a:lnTo>
                    <a:lnTo>
                      <a:pt x="198" y="124"/>
                    </a:lnTo>
                    <a:lnTo>
                      <a:pt x="200" y="128"/>
                    </a:lnTo>
                    <a:lnTo>
                      <a:pt x="206" y="130"/>
                    </a:lnTo>
                    <a:lnTo>
                      <a:pt x="206" y="138"/>
                    </a:lnTo>
                    <a:lnTo>
                      <a:pt x="214" y="140"/>
                    </a:lnTo>
                    <a:lnTo>
                      <a:pt x="220" y="144"/>
                    </a:lnTo>
                    <a:lnTo>
                      <a:pt x="222" y="152"/>
                    </a:lnTo>
                    <a:lnTo>
                      <a:pt x="220" y="158"/>
                    </a:lnTo>
                    <a:lnTo>
                      <a:pt x="218" y="164"/>
                    </a:lnTo>
                    <a:lnTo>
                      <a:pt x="218" y="168"/>
                    </a:lnTo>
                    <a:lnTo>
                      <a:pt x="216" y="172"/>
                    </a:lnTo>
                    <a:lnTo>
                      <a:pt x="220" y="178"/>
                    </a:lnTo>
                    <a:lnTo>
                      <a:pt x="212" y="176"/>
                    </a:lnTo>
                    <a:lnTo>
                      <a:pt x="202" y="172"/>
                    </a:lnTo>
                    <a:lnTo>
                      <a:pt x="196" y="166"/>
                    </a:lnTo>
                    <a:lnTo>
                      <a:pt x="192" y="164"/>
                    </a:lnTo>
                    <a:lnTo>
                      <a:pt x="192" y="162"/>
                    </a:lnTo>
                    <a:lnTo>
                      <a:pt x="188" y="160"/>
                    </a:lnTo>
                    <a:lnTo>
                      <a:pt x="182" y="158"/>
                    </a:lnTo>
                    <a:lnTo>
                      <a:pt x="170" y="158"/>
                    </a:lnTo>
                    <a:lnTo>
                      <a:pt x="172" y="160"/>
                    </a:lnTo>
                    <a:lnTo>
                      <a:pt x="180" y="168"/>
                    </a:lnTo>
                    <a:lnTo>
                      <a:pt x="196" y="182"/>
                    </a:lnTo>
                    <a:lnTo>
                      <a:pt x="194" y="188"/>
                    </a:lnTo>
                    <a:lnTo>
                      <a:pt x="190" y="190"/>
                    </a:lnTo>
                    <a:lnTo>
                      <a:pt x="184" y="188"/>
                    </a:lnTo>
                    <a:lnTo>
                      <a:pt x="174" y="184"/>
                    </a:lnTo>
                    <a:lnTo>
                      <a:pt x="160" y="176"/>
                    </a:lnTo>
                    <a:lnTo>
                      <a:pt x="134" y="176"/>
                    </a:lnTo>
                    <a:lnTo>
                      <a:pt x="132" y="172"/>
                    </a:lnTo>
                    <a:lnTo>
                      <a:pt x="134" y="170"/>
                    </a:lnTo>
                    <a:lnTo>
                      <a:pt x="134" y="168"/>
                    </a:lnTo>
                    <a:lnTo>
                      <a:pt x="134" y="164"/>
                    </a:lnTo>
                    <a:lnTo>
                      <a:pt x="134" y="160"/>
                    </a:lnTo>
                    <a:lnTo>
                      <a:pt x="134" y="158"/>
                    </a:lnTo>
                    <a:lnTo>
                      <a:pt x="132" y="158"/>
                    </a:lnTo>
                    <a:lnTo>
                      <a:pt x="124" y="152"/>
                    </a:lnTo>
                    <a:lnTo>
                      <a:pt x="120" y="148"/>
                    </a:lnTo>
                    <a:lnTo>
                      <a:pt x="120" y="144"/>
                    </a:lnTo>
                    <a:lnTo>
                      <a:pt x="102" y="144"/>
                    </a:lnTo>
                    <a:lnTo>
                      <a:pt x="94" y="144"/>
                    </a:lnTo>
                    <a:lnTo>
                      <a:pt x="88" y="146"/>
                    </a:lnTo>
                    <a:lnTo>
                      <a:pt x="78" y="148"/>
                    </a:lnTo>
                    <a:lnTo>
                      <a:pt x="70" y="150"/>
                    </a:lnTo>
                    <a:lnTo>
                      <a:pt x="62" y="148"/>
                    </a:lnTo>
                    <a:lnTo>
                      <a:pt x="60" y="146"/>
                    </a:lnTo>
                    <a:lnTo>
                      <a:pt x="60" y="144"/>
                    </a:lnTo>
                    <a:lnTo>
                      <a:pt x="60" y="142"/>
                    </a:lnTo>
                    <a:lnTo>
                      <a:pt x="62" y="138"/>
                    </a:lnTo>
                    <a:lnTo>
                      <a:pt x="70" y="136"/>
                    </a:lnTo>
                    <a:lnTo>
                      <a:pt x="86" y="128"/>
                    </a:lnTo>
                    <a:lnTo>
                      <a:pt x="88" y="132"/>
                    </a:lnTo>
                    <a:lnTo>
                      <a:pt x="92" y="134"/>
                    </a:lnTo>
                    <a:lnTo>
                      <a:pt x="104" y="134"/>
                    </a:lnTo>
                    <a:lnTo>
                      <a:pt x="114" y="132"/>
                    </a:lnTo>
                    <a:lnTo>
                      <a:pt x="116" y="130"/>
                    </a:lnTo>
                    <a:lnTo>
                      <a:pt x="120" y="128"/>
                    </a:lnTo>
                    <a:lnTo>
                      <a:pt x="122" y="126"/>
                    </a:lnTo>
                    <a:lnTo>
                      <a:pt x="122" y="120"/>
                    </a:lnTo>
                    <a:lnTo>
                      <a:pt x="134" y="116"/>
                    </a:lnTo>
                    <a:lnTo>
                      <a:pt x="142" y="112"/>
                    </a:lnTo>
                    <a:lnTo>
                      <a:pt x="162" y="98"/>
                    </a:lnTo>
                    <a:lnTo>
                      <a:pt x="152" y="84"/>
                    </a:lnTo>
                    <a:lnTo>
                      <a:pt x="148" y="82"/>
                    </a:lnTo>
                    <a:lnTo>
                      <a:pt x="142" y="80"/>
                    </a:lnTo>
                    <a:lnTo>
                      <a:pt x="142" y="76"/>
                    </a:lnTo>
                    <a:lnTo>
                      <a:pt x="128" y="76"/>
                    </a:lnTo>
                    <a:lnTo>
                      <a:pt x="130" y="74"/>
                    </a:lnTo>
                    <a:lnTo>
                      <a:pt x="134" y="74"/>
                    </a:lnTo>
                    <a:lnTo>
                      <a:pt x="134" y="66"/>
                    </a:lnTo>
                    <a:lnTo>
                      <a:pt x="130" y="64"/>
                    </a:lnTo>
                    <a:lnTo>
                      <a:pt x="126" y="62"/>
                    </a:lnTo>
                    <a:lnTo>
                      <a:pt x="118" y="56"/>
                    </a:lnTo>
                    <a:lnTo>
                      <a:pt x="114" y="54"/>
                    </a:lnTo>
                    <a:lnTo>
                      <a:pt x="112" y="54"/>
                    </a:lnTo>
                    <a:lnTo>
                      <a:pt x="110" y="56"/>
                    </a:lnTo>
                    <a:lnTo>
                      <a:pt x="104" y="58"/>
                    </a:lnTo>
                    <a:lnTo>
                      <a:pt x="100" y="62"/>
                    </a:lnTo>
                    <a:lnTo>
                      <a:pt x="96" y="64"/>
                    </a:lnTo>
                    <a:lnTo>
                      <a:pt x="92" y="66"/>
                    </a:lnTo>
                    <a:lnTo>
                      <a:pt x="88" y="66"/>
                    </a:lnTo>
                    <a:lnTo>
                      <a:pt x="88" y="64"/>
                    </a:lnTo>
                    <a:lnTo>
                      <a:pt x="88" y="56"/>
                    </a:lnTo>
                    <a:lnTo>
                      <a:pt x="76" y="58"/>
                    </a:lnTo>
                    <a:lnTo>
                      <a:pt x="64" y="58"/>
                    </a:lnTo>
                    <a:lnTo>
                      <a:pt x="36" y="56"/>
                    </a:lnTo>
                    <a:lnTo>
                      <a:pt x="32" y="56"/>
                    </a:lnTo>
                    <a:lnTo>
                      <a:pt x="26" y="54"/>
                    </a:lnTo>
                    <a:lnTo>
                      <a:pt x="24" y="52"/>
                    </a:lnTo>
                    <a:lnTo>
                      <a:pt x="22" y="46"/>
                    </a:lnTo>
                    <a:lnTo>
                      <a:pt x="18" y="48"/>
                    </a:lnTo>
                    <a:lnTo>
                      <a:pt x="14" y="50"/>
                    </a:lnTo>
                    <a:lnTo>
                      <a:pt x="10" y="52"/>
                    </a:lnTo>
                    <a:lnTo>
                      <a:pt x="6" y="52"/>
                    </a:lnTo>
                    <a:lnTo>
                      <a:pt x="4" y="52"/>
                    </a:lnTo>
                    <a:lnTo>
                      <a:pt x="2" y="48"/>
                    </a:lnTo>
                    <a:lnTo>
                      <a:pt x="0" y="44"/>
                    </a:lnTo>
                    <a:lnTo>
                      <a:pt x="6" y="40"/>
                    </a:lnTo>
                    <a:lnTo>
                      <a:pt x="14" y="40"/>
                    </a:lnTo>
                    <a:lnTo>
                      <a:pt x="6" y="36"/>
                    </a:lnTo>
                    <a:lnTo>
                      <a:pt x="4" y="34"/>
                    </a:lnTo>
                    <a:lnTo>
                      <a:pt x="4" y="30"/>
                    </a:lnTo>
                    <a:lnTo>
                      <a:pt x="4" y="28"/>
                    </a:lnTo>
                    <a:lnTo>
                      <a:pt x="6" y="24"/>
                    </a:lnTo>
                    <a:lnTo>
                      <a:pt x="12" y="18"/>
                    </a:lnTo>
                    <a:lnTo>
                      <a:pt x="22" y="14"/>
                    </a:lnTo>
                    <a:lnTo>
                      <a:pt x="32" y="10"/>
                    </a:lnTo>
                    <a:lnTo>
                      <a:pt x="56" y="6"/>
                    </a:lnTo>
                    <a:lnTo>
                      <a:pt x="64" y="4"/>
                    </a:lnTo>
                    <a:lnTo>
                      <a:pt x="72" y="0"/>
                    </a:lnTo>
                    <a:lnTo>
                      <a:pt x="82" y="0"/>
                    </a:lnTo>
                    <a:lnTo>
                      <a:pt x="78" y="6"/>
                    </a:lnTo>
                    <a:lnTo>
                      <a:pt x="72" y="8"/>
                    </a:lnTo>
                    <a:lnTo>
                      <a:pt x="62" y="12"/>
                    </a:lnTo>
                    <a:lnTo>
                      <a:pt x="58" y="16"/>
                    </a:lnTo>
                    <a:lnTo>
                      <a:pt x="54" y="18"/>
                    </a:lnTo>
                    <a:lnTo>
                      <a:pt x="50" y="22"/>
                    </a:lnTo>
                    <a:lnTo>
                      <a:pt x="48" y="28"/>
                    </a:lnTo>
                    <a:lnTo>
                      <a:pt x="56" y="28"/>
                    </a:lnTo>
                    <a:lnTo>
                      <a:pt x="60" y="24"/>
                    </a:lnTo>
                    <a:lnTo>
                      <a:pt x="64" y="18"/>
                    </a:lnTo>
                    <a:lnTo>
                      <a:pt x="70" y="14"/>
                    </a:lnTo>
                    <a:lnTo>
                      <a:pt x="76" y="12"/>
                    </a:lnTo>
                    <a:lnTo>
                      <a:pt x="94" y="6"/>
                    </a:lnTo>
                    <a:lnTo>
                      <a:pt x="114" y="0"/>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sp>
            <p:nvSpPr>
              <p:cNvPr id="267" name="Freeform 44"/>
              <p:cNvSpPr>
                <a:spLocks/>
              </p:cNvSpPr>
              <p:nvPr/>
            </p:nvSpPr>
            <p:spPr bwMode="auto">
              <a:xfrm>
                <a:off x="1779" y="912"/>
                <a:ext cx="32" cy="18"/>
              </a:xfrm>
              <a:custGeom>
                <a:avLst/>
                <a:gdLst>
                  <a:gd name="T0" fmla="*/ 16 w 32"/>
                  <a:gd name="T1" fmla="*/ 2 h 18"/>
                  <a:gd name="T2" fmla="*/ 28 w 32"/>
                  <a:gd name="T3" fmla="*/ 0 h 18"/>
                  <a:gd name="T4" fmla="*/ 30 w 32"/>
                  <a:gd name="T5" fmla="*/ 0 h 18"/>
                  <a:gd name="T6" fmla="*/ 32 w 32"/>
                  <a:gd name="T7" fmla="*/ 2 h 18"/>
                  <a:gd name="T8" fmla="*/ 30 w 32"/>
                  <a:gd name="T9" fmla="*/ 6 h 18"/>
                  <a:gd name="T10" fmla="*/ 28 w 32"/>
                  <a:gd name="T11" fmla="*/ 10 h 18"/>
                  <a:gd name="T12" fmla="*/ 22 w 32"/>
                  <a:gd name="T13" fmla="*/ 14 h 18"/>
                  <a:gd name="T14" fmla="*/ 14 w 32"/>
                  <a:gd name="T15" fmla="*/ 18 h 18"/>
                  <a:gd name="T16" fmla="*/ 6 w 32"/>
                  <a:gd name="T17" fmla="*/ 18 h 18"/>
                  <a:gd name="T18" fmla="*/ 2 w 32"/>
                  <a:gd name="T19" fmla="*/ 16 h 18"/>
                  <a:gd name="T20" fmla="*/ 0 w 32"/>
                  <a:gd name="T21" fmla="*/ 14 h 18"/>
                  <a:gd name="T22" fmla="*/ 2 w 32"/>
                  <a:gd name="T23" fmla="*/ 10 h 18"/>
                  <a:gd name="T24" fmla="*/ 8 w 32"/>
                  <a:gd name="T25" fmla="*/ 6 h 18"/>
                  <a:gd name="T26" fmla="*/ 12 w 32"/>
                  <a:gd name="T27" fmla="*/ 2 h 18"/>
                  <a:gd name="T28" fmla="*/ 18 w 32"/>
                  <a:gd name="T29" fmla="*/ 2 h 18"/>
                  <a:gd name="T30" fmla="*/ 18 w 32"/>
                  <a:gd name="T31" fmla="*/ 0 h 18"/>
                  <a:gd name="T32" fmla="*/ 16 w 32"/>
                  <a:gd name="T33"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18">
                    <a:moveTo>
                      <a:pt x="16" y="2"/>
                    </a:moveTo>
                    <a:lnTo>
                      <a:pt x="28" y="0"/>
                    </a:lnTo>
                    <a:lnTo>
                      <a:pt x="30" y="0"/>
                    </a:lnTo>
                    <a:lnTo>
                      <a:pt x="32" y="2"/>
                    </a:lnTo>
                    <a:lnTo>
                      <a:pt x="30" y="6"/>
                    </a:lnTo>
                    <a:lnTo>
                      <a:pt x="28" y="10"/>
                    </a:lnTo>
                    <a:lnTo>
                      <a:pt x="22" y="14"/>
                    </a:lnTo>
                    <a:lnTo>
                      <a:pt x="14" y="18"/>
                    </a:lnTo>
                    <a:lnTo>
                      <a:pt x="6" y="18"/>
                    </a:lnTo>
                    <a:lnTo>
                      <a:pt x="2" y="16"/>
                    </a:lnTo>
                    <a:lnTo>
                      <a:pt x="0" y="14"/>
                    </a:lnTo>
                    <a:lnTo>
                      <a:pt x="2" y="10"/>
                    </a:lnTo>
                    <a:lnTo>
                      <a:pt x="8" y="6"/>
                    </a:lnTo>
                    <a:lnTo>
                      <a:pt x="12" y="2"/>
                    </a:lnTo>
                    <a:lnTo>
                      <a:pt x="18" y="2"/>
                    </a:lnTo>
                    <a:lnTo>
                      <a:pt x="18" y="0"/>
                    </a:lnTo>
                    <a:lnTo>
                      <a:pt x="16" y="2"/>
                    </a:lnTo>
                    <a:close/>
                  </a:path>
                </a:pathLst>
              </a:custGeom>
              <a:grpFill/>
              <a:ln w="1270" cmpd="sng">
                <a:noFill/>
                <a:prstDash val="solid"/>
                <a:round/>
                <a:headEnd/>
                <a:tailEnd/>
              </a:ln>
            </p:spPr>
            <p:txBody>
              <a:bodyPr/>
              <a:lstStyle/>
              <a:p>
                <a:pPr defTabSz="914398" eaLnBrk="0" hangingPunct="0">
                  <a:defRPr/>
                </a:pPr>
                <a:endParaRPr lang="en-US" kern="0" dirty="0">
                  <a:solidFill>
                    <a:sysClr val="windowText" lastClr="000000"/>
                  </a:solidFill>
                  <a:latin typeface="Arial" pitchFamily="34" charset="0"/>
                  <a:ea typeface="ヒラギノ角ゴ Pro W3" charset="-128"/>
                  <a:cs typeface="Arial" pitchFamily="34" charset="0"/>
                  <a:sym typeface="Futura Medium" charset="0"/>
                </a:endParaRPr>
              </a:p>
            </p:txBody>
          </p:sp>
        </p:grpSp>
        <p:sp>
          <p:nvSpPr>
            <p:cNvPr id="29" name="Freeform 45"/>
            <p:cNvSpPr>
              <a:spLocks/>
            </p:cNvSpPr>
            <p:nvPr/>
          </p:nvSpPr>
          <p:spPr bwMode="auto">
            <a:xfrm>
              <a:off x="3793798" y="2141630"/>
              <a:ext cx="986210" cy="490838"/>
            </a:xfrm>
            <a:custGeom>
              <a:avLst/>
              <a:gdLst>
                <a:gd name="T0" fmla="*/ 2147483647 w 872"/>
                <a:gd name="T1" fmla="*/ 2147483647 h 434"/>
                <a:gd name="T2" fmla="*/ 2147483647 w 872"/>
                <a:gd name="T3" fmla="*/ 2147483647 h 434"/>
                <a:gd name="T4" fmla="*/ 2147483647 w 872"/>
                <a:gd name="T5" fmla="*/ 2147483647 h 434"/>
                <a:gd name="T6" fmla="*/ 2147483647 w 872"/>
                <a:gd name="T7" fmla="*/ 2147483647 h 434"/>
                <a:gd name="T8" fmla="*/ 2147483647 w 872"/>
                <a:gd name="T9" fmla="*/ 2147483647 h 434"/>
                <a:gd name="T10" fmla="*/ 2147483647 w 872"/>
                <a:gd name="T11" fmla="*/ 2147483647 h 434"/>
                <a:gd name="T12" fmla="*/ 2147483647 w 872"/>
                <a:gd name="T13" fmla="*/ 2147483647 h 434"/>
                <a:gd name="T14" fmla="*/ 2147483647 w 872"/>
                <a:gd name="T15" fmla="*/ 2147483647 h 434"/>
                <a:gd name="T16" fmla="*/ 2147483647 w 872"/>
                <a:gd name="T17" fmla="*/ 2147483647 h 434"/>
                <a:gd name="T18" fmla="*/ 2147483647 w 872"/>
                <a:gd name="T19" fmla="*/ 2147483647 h 434"/>
                <a:gd name="T20" fmla="*/ 2147483647 w 872"/>
                <a:gd name="T21" fmla="*/ 2147483647 h 434"/>
                <a:gd name="T22" fmla="*/ 2147483647 w 872"/>
                <a:gd name="T23" fmla="*/ 2147483647 h 434"/>
                <a:gd name="T24" fmla="*/ 2147483647 w 872"/>
                <a:gd name="T25" fmla="*/ 2147483647 h 434"/>
                <a:gd name="T26" fmla="*/ 2147483647 w 872"/>
                <a:gd name="T27" fmla="*/ 2147483647 h 434"/>
                <a:gd name="T28" fmla="*/ 2147483647 w 872"/>
                <a:gd name="T29" fmla="*/ 2147483647 h 434"/>
                <a:gd name="T30" fmla="*/ 2147483647 w 872"/>
                <a:gd name="T31" fmla="*/ 2147483647 h 434"/>
                <a:gd name="T32" fmla="*/ 2147483647 w 872"/>
                <a:gd name="T33" fmla="*/ 2147483647 h 434"/>
                <a:gd name="T34" fmla="*/ 2147483647 w 872"/>
                <a:gd name="T35" fmla="*/ 2147483647 h 434"/>
                <a:gd name="T36" fmla="*/ 2147483647 w 872"/>
                <a:gd name="T37" fmla="*/ 2147483647 h 434"/>
                <a:gd name="T38" fmla="*/ 2147483647 w 872"/>
                <a:gd name="T39" fmla="*/ 2147483647 h 434"/>
                <a:gd name="T40" fmla="*/ 2147483647 w 872"/>
                <a:gd name="T41" fmla="*/ 2147483647 h 434"/>
                <a:gd name="T42" fmla="*/ 2147483647 w 872"/>
                <a:gd name="T43" fmla="*/ 2147483647 h 434"/>
                <a:gd name="T44" fmla="*/ 2147483647 w 872"/>
                <a:gd name="T45" fmla="*/ 2147483647 h 434"/>
                <a:gd name="T46" fmla="*/ 2147483647 w 872"/>
                <a:gd name="T47" fmla="*/ 2147483647 h 434"/>
                <a:gd name="T48" fmla="*/ 2147483647 w 872"/>
                <a:gd name="T49" fmla="*/ 2147483647 h 434"/>
                <a:gd name="T50" fmla="*/ 2147483647 w 872"/>
                <a:gd name="T51" fmla="*/ 2147483647 h 434"/>
                <a:gd name="T52" fmla="*/ 2147483647 w 872"/>
                <a:gd name="T53" fmla="*/ 2147483647 h 434"/>
                <a:gd name="T54" fmla="*/ 2147483647 w 872"/>
                <a:gd name="T55" fmla="*/ 2147483647 h 434"/>
                <a:gd name="T56" fmla="*/ 2147483647 w 872"/>
                <a:gd name="T57" fmla="*/ 2147483647 h 434"/>
                <a:gd name="T58" fmla="*/ 2147483647 w 872"/>
                <a:gd name="T59" fmla="*/ 2147483647 h 434"/>
                <a:gd name="T60" fmla="*/ 2147483647 w 872"/>
                <a:gd name="T61" fmla="*/ 2147483647 h 434"/>
                <a:gd name="T62" fmla="*/ 2147483647 w 872"/>
                <a:gd name="T63" fmla="*/ 2147483647 h 434"/>
                <a:gd name="T64" fmla="*/ 2147483647 w 872"/>
                <a:gd name="T65" fmla="*/ 2147483647 h 434"/>
                <a:gd name="T66" fmla="*/ 2147483647 w 872"/>
                <a:gd name="T67" fmla="*/ 2147483647 h 434"/>
                <a:gd name="T68" fmla="*/ 2147483647 w 872"/>
                <a:gd name="T69" fmla="*/ 2147483647 h 434"/>
                <a:gd name="T70" fmla="*/ 2147483647 w 872"/>
                <a:gd name="T71" fmla="*/ 2147483647 h 434"/>
                <a:gd name="T72" fmla="*/ 2147483647 w 872"/>
                <a:gd name="T73" fmla="*/ 2147483647 h 434"/>
                <a:gd name="T74" fmla="*/ 2147483647 w 872"/>
                <a:gd name="T75" fmla="*/ 2147483647 h 434"/>
                <a:gd name="T76" fmla="*/ 2147483647 w 872"/>
                <a:gd name="T77" fmla="*/ 2147483647 h 434"/>
                <a:gd name="T78" fmla="*/ 2147483647 w 872"/>
                <a:gd name="T79" fmla="*/ 2147483647 h 434"/>
                <a:gd name="T80" fmla="*/ 2147483647 w 872"/>
                <a:gd name="T81" fmla="*/ 2147483647 h 434"/>
                <a:gd name="T82" fmla="*/ 2147483647 w 872"/>
                <a:gd name="T83" fmla="*/ 2147483647 h 434"/>
                <a:gd name="T84" fmla="*/ 2147483647 w 872"/>
                <a:gd name="T85" fmla="*/ 2147483647 h 434"/>
                <a:gd name="T86" fmla="*/ 2147483647 w 872"/>
                <a:gd name="T87" fmla="*/ 2147483647 h 434"/>
                <a:gd name="T88" fmla="*/ 2147483647 w 872"/>
                <a:gd name="T89" fmla="*/ 2147483647 h 434"/>
                <a:gd name="T90" fmla="*/ 2147483647 w 872"/>
                <a:gd name="T91" fmla="*/ 2147483647 h 434"/>
                <a:gd name="T92" fmla="*/ 2147483647 w 872"/>
                <a:gd name="T93" fmla="*/ 2147483647 h 434"/>
                <a:gd name="T94" fmla="*/ 2147483647 w 872"/>
                <a:gd name="T95" fmla="*/ 2147483647 h 434"/>
                <a:gd name="T96" fmla="*/ 2147483647 w 872"/>
                <a:gd name="T97" fmla="*/ 2147483647 h 434"/>
                <a:gd name="T98" fmla="*/ 2147483647 w 872"/>
                <a:gd name="T99" fmla="*/ 2147483647 h 434"/>
                <a:gd name="T100" fmla="*/ 2147483647 w 872"/>
                <a:gd name="T101" fmla="*/ 2147483647 h 434"/>
                <a:gd name="T102" fmla="*/ 2147483647 w 872"/>
                <a:gd name="T103" fmla="*/ 2147483647 h 434"/>
                <a:gd name="T104" fmla="*/ 0 w 872"/>
                <a:gd name="T105" fmla="*/ 2147483647 h 434"/>
                <a:gd name="T106" fmla="*/ 2147483647 w 872"/>
                <a:gd name="T107" fmla="*/ 2147483647 h 434"/>
                <a:gd name="T108" fmla="*/ 2147483647 w 872"/>
                <a:gd name="T109" fmla="*/ 2147483647 h 43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72" h="434">
                  <a:moveTo>
                    <a:pt x="4" y="226"/>
                  </a:moveTo>
                  <a:lnTo>
                    <a:pt x="4" y="228"/>
                  </a:lnTo>
                  <a:lnTo>
                    <a:pt x="4" y="230"/>
                  </a:lnTo>
                  <a:lnTo>
                    <a:pt x="2" y="236"/>
                  </a:lnTo>
                  <a:lnTo>
                    <a:pt x="4" y="244"/>
                  </a:lnTo>
                  <a:lnTo>
                    <a:pt x="6" y="254"/>
                  </a:lnTo>
                  <a:lnTo>
                    <a:pt x="14" y="260"/>
                  </a:lnTo>
                  <a:lnTo>
                    <a:pt x="26" y="264"/>
                  </a:lnTo>
                  <a:lnTo>
                    <a:pt x="30" y="266"/>
                  </a:lnTo>
                  <a:lnTo>
                    <a:pt x="32" y="268"/>
                  </a:lnTo>
                  <a:lnTo>
                    <a:pt x="40" y="278"/>
                  </a:lnTo>
                  <a:lnTo>
                    <a:pt x="44" y="290"/>
                  </a:lnTo>
                  <a:lnTo>
                    <a:pt x="46" y="300"/>
                  </a:lnTo>
                  <a:lnTo>
                    <a:pt x="66" y="298"/>
                  </a:lnTo>
                  <a:lnTo>
                    <a:pt x="74" y="298"/>
                  </a:lnTo>
                  <a:lnTo>
                    <a:pt x="80" y="300"/>
                  </a:lnTo>
                  <a:lnTo>
                    <a:pt x="124" y="326"/>
                  </a:lnTo>
                  <a:lnTo>
                    <a:pt x="174" y="326"/>
                  </a:lnTo>
                  <a:lnTo>
                    <a:pt x="178" y="316"/>
                  </a:lnTo>
                  <a:lnTo>
                    <a:pt x="194" y="318"/>
                  </a:lnTo>
                  <a:lnTo>
                    <a:pt x="198" y="318"/>
                  </a:lnTo>
                  <a:lnTo>
                    <a:pt x="204" y="316"/>
                  </a:lnTo>
                  <a:lnTo>
                    <a:pt x="206" y="324"/>
                  </a:lnTo>
                  <a:lnTo>
                    <a:pt x="212" y="328"/>
                  </a:lnTo>
                  <a:lnTo>
                    <a:pt x="216" y="332"/>
                  </a:lnTo>
                  <a:lnTo>
                    <a:pt x="220" y="336"/>
                  </a:lnTo>
                  <a:lnTo>
                    <a:pt x="224" y="356"/>
                  </a:lnTo>
                  <a:lnTo>
                    <a:pt x="226" y="360"/>
                  </a:lnTo>
                  <a:lnTo>
                    <a:pt x="230" y="364"/>
                  </a:lnTo>
                  <a:lnTo>
                    <a:pt x="234" y="366"/>
                  </a:lnTo>
                  <a:lnTo>
                    <a:pt x="238" y="366"/>
                  </a:lnTo>
                  <a:lnTo>
                    <a:pt x="244" y="364"/>
                  </a:lnTo>
                  <a:lnTo>
                    <a:pt x="250" y="360"/>
                  </a:lnTo>
                  <a:lnTo>
                    <a:pt x="254" y="354"/>
                  </a:lnTo>
                  <a:lnTo>
                    <a:pt x="256" y="354"/>
                  </a:lnTo>
                  <a:lnTo>
                    <a:pt x="262" y="354"/>
                  </a:lnTo>
                  <a:lnTo>
                    <a:pt x="270" y="354"/>
                  </a:lnTo>
                  <a:lnTo>
                    <a:pt x="276" y="358"/>
                  </a:lnTo>
                  <a:lnTo>
                    <a:pt x="278" y="366"/>
                  </a:lnTo>
                  <a:lnTo>
                    <a:pt x="282" y="374"/>
                  </a:lnTo>
                  <a:lnTo>
                    <a:pt x="286" y="392"/>
                  </a:lnTo>
                  <a:lnTo>
                    <a:pt x="288" y="408"/>
                  </a:lnTo>
                  <a:lnTo>
                    <a:pt x="290" y="412"/>
                  </a:lnTo>
                  <a:lnTo>
                    <a:pt x="294" y="414"/>
                  </a:lnTo>
                  <a:lnTo>
                    <a:pt x="302" y="420"/>
                  </a:lnTo>
                  <a:lnTo>
                    <a:pt x="320" y="426"/>
                  </a:lnTo>
                  <a:lnTo>
                    <a:pt x="322" y="426"/>
                  </a:lnTo>
                  <a:lnTo>
                    <a:pt x="322" y="408"/>
                  </a:lnTo>
                  <a:lnTo>
                    <a:pt x="322" y="402"/>
                  </a:lnTo>
                  <a:lnTo>
                    <a:pt x="324" y="394"/>
                  </a:lnTo>
                  <a:lnTo>
                    <a:pt x="328" y="388"/>
                  </a:lnTo>
                  <a:lnTo>
                    <a:pt x="332" y="382"/>
                  </a:lnTo>
                  <a:lnTo>
                    <a:pt x="338" y="378"/>
                  </a:lnTo>
                  <a:lnTo>
                    <a:pt x="340" y="374"/>
                  </a:lnTo>
                  <a:lnTo>
                    <a:pt x="342" y="370"/>
                  </a:lnTo>
                  <a:lnTo>
                    <a:pt x="350" y="370"/>
                  </a:lnTo>
                  <a:lnTo>
                    <a:pt x="358" y="368"/>
                  </a:lnTo>
                  <a:lnTo>
                    <a:pt x="370" y="360"/>
                  </a:lnTo>
                  <a:lnTo>
                    <a:pt x="372" y="358"/>
                  </a:lnTo>
                  <a:lnTo>
                    <a:pt x="374" y="356"/>
                  </a:lnTo>
                  <a:lnTo>
                    <a:pt x="374" y="354"/>
                  </a:lnTo>
                  <a:lnTo>
                    <a:pt x="378" y="352"/>
                  </a:lnTo>
                  <a:lnTo>
                    <a:pt x="384" y="354"/>
                  </a:lnTo>
                  <a:lnTo>
                    <a:pt x="386" y="352"/>
                  </a:lnTo>
                  <a:lnTo>
                    <a:pt x="386" y="350"/>
                  </a:lnTo>
                  <a:lnTo>
                    <a:pt x="388" y="348"/>
                  </a:lnTo>
                  <a:lnTo>
                    <a:pt x="392" y="348"/>
                  </a:lnTo>
                  <a:lnTo>
                    <a:pt x="398" y="348"/>
                  </a:lnTo>
                  <a:lnTo>
                    <a:pt x="404" y="350"/>
                  </a:lnTo>
                  <a:lnTo>
                    <a:pt x="408" y="352"/>
                  </a:lnTo>
                  <a:lnTo>
                    <a:pt x="414" y="354"/>
                  </a:lnTo>
                  <a:lnTo>
                    <a:pt x="418" y="352"/>
                  </a:lnTo>
                  <a:lnTo>
                    <a:pt x="424" y="352"/>
                  </a:lnTo>
                  <a:lnTo>
                    <a:pt x="430" y="356"/>
                  </a:lnTo>
                  <a:lnTo>
                    <a:pt x="434" y="358"/>
                  </a:lnTo>
                  <a:lnTo>
                    <a:pt x="440" y="360"/>
                  </a:lnTo>
                  <a:lnTo>
                    <a:pt x="444" y="358"/>
                  </a:lnTo>
                  <a:lnTo>
                    <a:pt x="450" y="356"/>
                  </a:lnTo>
                  <a:lnTo>
                    <a:pt x="452" y="358"/>
                  </a:lnTo>
                  <a:lnTo>
                    <a:pt x="454" y="360"/>
                  </a:lnTo>
                  <a:lnTo>
                    <a:pt x="456" y="362"/>
                  </a:lnTo>
                  <a:lnTo>
                    <a:pt x="460" y="362"/>
                  </a:lnTo>
                  <a:lnTo>
                    <a:pt x="462" y="362"/>
                  </a:lnTo>
                  <a:lnTo>
                    <a:pt x="462" y="358"/>
                  </a:lnTo>
                  <a:lnTo>
                    <a:pt x="458" y="356"/>
                  </a:lnTo>
                  <a:lnTo>
                    <a:pt x="456" y="354"/>
                  </a:lnTo>
                  <a:lnTo>
                    <a:pt x="456" y="340"/>
                  </a:lnTo>
                  <a:lnTo>
                    <a:pt x="466" y="338"/>
                  </a:lnTo>
                  <a:lnTo>
                    <a:pt x="474" y="336"/>
                  </a:lnTo>
                  <a:lnTo>
                    <a:pt x="486" y="340"/>
                  </a:lnTo>
                  <a:lnTo>
                    <a:pt x="490" y="338"/>
                  </a:lnTo>
                  <a:lnTo>
                    <a:pt x="494" y="336"/>
                  </a:lnTo>
                  <a:lnTo>
                    <a:pt x="510" y="336"/>
                  </a:lnTo>
                  <a:lnTo>
                    <a:pt x="512" y="338"/>
                  </a:lnTo>
                  <a:lnTo>
                    <a:pt x="516" y="340"/>
                  </a:lnTo>
                  <a:lnTo>
                    <a:pt x="522" y="342"/>
                  </a:lnTo>
                  <a:lnTo>
                    <a:pt x="524" y="346"/>
                  </a:lnTo>
                  <a:lnTo>
                    <a:pt x="524" y="348"/>
                  </a:lnTo>
                  <a:lnTo>
                    <a:pt x="524" y="352"/>
                  </a:lnTo>
                  <a:lnTo>
                    <a:pt x="530" y="350"/>
                  </a:lnTo>
                  <a:lnTo>
                    <a:pt x="532" y="348"/>
                  </a:lnTo>
                  <a:lnTo>
                    <a:pt x="542" y="344"/>
                  </a:lnTo>
                  <a:lnTo>
                    <a:pt x="550" y="346"/>
                  </a:lnTo>
                  <a:lnTo>
                    <a:pt x="552" y="350"/>
                  </a:lnTo>
                  <a:lnTo>
                    <a:pt x="552" y="354"/>
                  </a:lnTo>
                  <a:lnTo>
                    <a:pt x="554" y="356"/>
                  </a:lnTo>
                  <a:lnTo>
                    <a:pt x="556" y="360"/>
                  </a:lnTo>
                  <a:lnTo>
                    <a:pt x="558" y="362"/>
                  </a:lnTo>
                  <a:lnTo>
                    <a:pt x="562" y="364"/>
                  </a:lnTo>
                  <a:lnTo>
                    <a:pt x="560" y="370"/>
                  </a:lnTo>
                  <a:lnTo>
                    <a:pt x="558" y="372"/>
                  </a:lnTo>
                  <a:lnTo>
                    <a:pt x="556" y="376"/>
                  </a:lnTo>
                  <a:lnTo>
                    <a:pt x="556" y="380"/>
                  </a:lnTo>
                  <a:lnTo>
                    <a:pt x="558" y="382"/>
                  </a:lnTo>
                  <a:lnTo>
                    <a:pt x="560" y="386"/>
                  </a:lnTo>
                  <a:lnTo>
                    <a:pt x="558" y="388"/>
                  </a:lnTo>
                  <a:lnTo>
                    <a:pt x="558" y="390"/>
                  </a:lnTo>
                  <a:lnTo>
                    <a:pt x="558" y="400"/>
                  </a:lnTo>
                  <a:lnTo>
                    <a:pt x="564" y="408"/>
                  </a:lnTo>
                  <a:lnTo>
                    <a:pt x="564" y="416"/>
                  </a:lnTo>
                  <a:lnTo>
                    <a:pt x="566" y="422"/>
                  </a:lnTo>
                  <a:lnTo>
                    <a:pt x="570" y="428"/>
                  </a:lnTo>
                  <a:lnTo>
                    <a:pt x="574" y="432"/>
                  </a:lnTo>
                  <a:lnTo>
                    <a:pt x="578" y="434"/>
                  </a:lnTo>
                  <a:lnTo>
                    <a:pt x="584" y="434"/>
                  </a:lnTo>
                  <a:lnTo>
                    <a:pt x="584" y="428"/>
                  </a:lnTo>
                  <a:lnTo>
                    <a:pt x="588" y="420"/>
                  </a:lnTo>
                  <a:lnTo>
                    <a:pt x="590" y="414"/>
                  </a:lnTo>
                  <a:lnTo>
                    <a:pt x="592" y="408"/>
                  </a:lnTo>
                  <a:lnTo>
                    <a:pt x="592" y="398"/>
                  </a:lnTo>
                  <a:lnTo>
                    <a:pt x="594" y="388"/>
                  </a:lnTo>
                  <a:lnTo>
                    <a:pt x="592" y="380"/>
                  </a:lnTo>
                  <a:lnTo>
                    <a:pt x="588" y="370"/>
                  </a:lnTo>
                  <a:lnTo>
                    <a:pt x="586" y="358"/>
                  </a:lnTo>
                  <a:lnTo>
                    <a:pt x="584" y="348"/>
                  </a:lnTo>
                  <a:lnTo>
                    <a:pt x="586" y="332"/>
                  </a:lnTo>
                  <a:lnTo>
                    <a:pt x="590" y="322"/>
                  </a:lnTo>
                  <a:lnTo>
                    <a:pt x="598" y="310"/>
                  </a:lnTo>
                  <a:lnTo>
                    <a:pt x="606" y="300"/>
                  </a:lnTo>
                  <a:lnTo>
                    <a:pt x="608" y="300"/>
                  </a:lnTo>
                  <a:lnTo>
                    <a:pt x="612" y="298"/>
                  </a:lnTo>
                  <a:lnTo>
                    <a:pt x="616" y="296"/>
                  </a:lnTo>
                  <a:lnTo>
                    <a:pt x="618" y="294"/>
                  </a:lnTo>
                  <a:lnTo>
                    <a:pt x="624" y="292"/>
                  </a:lnTo>
                  <a:lnTo>
                    <a:pt x="626" y="290"/>
                  </a:lnTo>
                  <a:lnTo>
                    <a:pt x="632" y="282"/>
                  </a:lnTo>
                  <a:lnTo>
                    <a:pt x="634" y="276"/>
                  </a:lnTo>
                  <a:lnTo>
                    <a:pt x="638" y="274"/>
                  </a:lnTo>
                  <a:lnTo>
                    <a:pt x="644" y="274"/>
                  </a:lnTo>
                  <a:lnTo>
                    <a:pt x="644" y="272"/>
                  </a:lnTo>
                  <a:lnTo>
                    <a:pt x="646" y="272"/>
                  </a:lnTo>
                  <a:lnTo>
                    <a:pt x="650" y="272"/>
                  </a:lnTo>
                  <a:lnTo>
                    <a:pt x="654" y="268"/>
                  </a:lnTo>
                  <a:lnTo>
                    <a:pt x="658" y="264"/>
                  </a:lnTo>
                  <a:lnTo>
                    <a:pt x="660" y="260"/>
                  </a:lnTo>
                  <a:lnTo>
                    <a:pt x="668" y="258"/>
                  </a:lnTo>
                  <a:lnTo>
                    <a:pt x="672" y="258"/>
                  </a:lnTo>
                  <a:lnTo>
                    <a:pt x="678" y="254"/>
                  </a:lnTo>
                  <a:lnTo>
                    <a:pt x="676" y="250"/>
                  </a:lnTo>
                  <a:lnTo>
                    <a:pt x="678" y="246"/>
                  </a:lnTo>
                  <a:lnTo>
                    <a:pt x="688" y="244"/>
                  </a:lnTo>
                  <a:lnTo>
                    <a:pt x="690" y="242"/>
                  </a:lnTo>
                  <a:lnTo>
                    <a:pt x="692" y="240"/>
                  </a:lnTo>
                  <a:lnTo>
                    <a:pt x="696" y="238"/>
                  </a:lnTo>
                  <a:lnTo>
                    <a:pt x="698" y="234"/>
                  </a:lnTo>
                  <a:lnTo>
                    <a:pt x="696" y="230"/>
                  </a:lnTo>
                  <a:lnTo>
                    <a:pt x="696" y="226"/>
                  </a:lnTo>
                  <a:lnTo>
                    <a:pt x="694" y="222"/>
                  </a:lnTo>
                  <a:lnTo>
                    <a:pt x="692" y="218"/>
                  </a:lnTo>
                  <a:lnTo>
                    <a:pt x="690" y="216"/>
                  </a:lnTo>
                  <a:lnTo>
                    <a:pt x="688" y="214"/>
                  </a:lnTo>
                  <a:lnTo>
                    <a:pt x="694" y="214"/>
                  </a:lnTo>
                  <a:lnTo>
                    <a:pt x="692" y="214"/>
                  </a:lnTo>
                  <a:lnTo>
                    <a:pt x="692" y="212"/>
                  </a:lnTo>
                  <a:lnTo>
                    <a:pt x="694" y="208"/>
                  </a:lnTo>
                  <a:lnTo>
                    <a:pt x="700" y="210"/>
                  </a:lnTo>
                  <a:lnTo>
                    <a:pt x="704" y="208"/>
                  </a:lnTo>
                  <a:lnTo>
                    <a:pt x="706" y="206"/>
                  </a:lnTo>
                  <a:lnTo>
                    <a:pt x="706" y="198"/>
                  </a:lnTo>
                  <a:lnTo>
                    <a:pt x="702" y="190"/>
                  </a:lnTo>
                  <a:lnTo>
                    <a:pt x="702" y="188"/>
                  </a:lnTo>
                  <a:lnTo>
                    <a:pt x="706" y="192"/>
                  </a:lnTo>
                  <a:lnTo>
                    <a:pt x="708" y="196"/>
                  </a:lnTo>
                  <a:lnTo>
                    <a:pt x="714" y="196"/>
                  </a:lnTo>
                  <a:lnTo>
                    <a:pt x="716" y="194"/>
                  </a:lnTo>
                  <a:lnTo>
                    <a:pt x="718" y="188"/>
                  </a:lnTo>
                  <a:lnTo>
                    <a:pt x="718" y="168"/>
                  </a:lnTo>
                  <a:lnTo>
                    <a:pt x="718" y="172"/>
                  </a:lnTo>
                  <a:lnTo>
                    <a:pt x="718" y="174"/>
                  </a:lnTo>
                  <a:lnTo>
                    <a:pt x="720" y="174"/>
                  </a:lnTo>
                  <a:lnTo>
                    <a:pt x="720" y="178"/>
                  </a:lnTo>
                  <a:lnTo>
                    <a:pt x="722" y="182"/>
                  </a:lnTo>
                  <a:lnTo>
                    <a:pt x="726" y="176"/>
                  </a:lnTo>
                  <a:lnTo>
                    <a:pt x="732" y="172"/>
                  </a:lnTo>
                  <a:lnTo>
                    <a:pt x="734" y="172"/>
                  </a:lnTo>
                  <a:lnTo>
                    <a:pt x="740" y="164"/>
                  </a:lnTo>
                  <a:lnTo>
                    <a:pt x="744" y="158"/>
                  </a:lnTo>
                  <a:lnTo>
                    <a:pt x="742" y="150"/>
                  </a:lnTo>
                  <a:lnTo>
                    <a:pt x="744" y="148"/>
                  </a:lnTo>
                  <a:lnTo>
                    <a:pt x="746" y="146"/>
                  </a:lnTo>
                  <a:lnTo>
                    <a:pt x="756" y="146"/>
                  </a:lnTo>
                  <a:lnTo>
                    <a:pt x="766" y="146"/>
                  </a:lnTo>
                  <a:lnTo>
                    <a:pt x="770" y="142"/>
                  </a:lnTo>
                  <a:lnTo>
                    <a:pt x="752" y="142"/>
                  </a:lnTo>
                  <a:lnTo>
                    <a:pt x="760" y="140"/>
                  </a:lnTo>
                  <a:lnTo>
                    <a:pt x="770" y="140"/>
                  </a:lnTo>
                  <a:lnTo>
                    <a:pt x="776" y="138"/>
                  </a:lnTo>
                  <a:lnTo>
                    <a:pt x="786" y="134"/>
                  </a:lnTo>
                  <a:lnTo>
                    <a:pt x="790" y="132"/>
                  </a:lnTo>
                  <a:lnTo>
                    <a:pt x="792" y="130"/>
                  </a:lnTo>
                  <a:lnTo>
                    <a:pt x="802" y="132"/>
                  </a:lnTo>
                  <a:lnTo>
                    <a:pt x="808" y="130"/>
                  </a:lnTo>
                  <a:lnTo>
                    <a:pt x="812" y="128"/>
                  </a:lnTo>
                  <a:lnTo>
                    <a:pt x="810" y="124"/>
                  </a:lnTo>
                  <a:lnTo>
                    <a:pt x="808" y="126"/>
                  </a:lnTo>
                  <a:lnTo>
                    <a:pt x="806" y="128"/>
                  </a:lnTo>
                  <a:lnTo>
                    <a:pt x="800" y="128"/>
                  </a:lnTo>
                  <a:lnTo>
                    <a:pt x="802" y="126"/>
                  </a:lnTo>
                  <a:lnTo>
                    <a:pt x="802" y="122"/>
                  </a:lnTo>
                  <a:lnTo>
                    <a:pt x="800" y="118"/>
                  </a:lnTo>
                  <a:lnTo>
                    <a:pt x="802" y="112"/>
                  </a:lnTo>
                  <a:lnTo>
                    <a:pt x="804" y="108"/>
                  </a:lnTo>
                  <a:lnTo>
                    <a:pt x="806" y="104"/>
                  </a:lnTo>
                  <a:lnTo>
                    <a:pt x="808" y="98"/>
                  </a:lnTo>
                  <a:lnTo>
                    <a:pt x="814" y="94"/>
                  </a:lnTo>
                  <a:lnTo>
                    <a:pt x="822" y="90"/>
                  </a:lnTo>
                  <a:lnTo>
                    <a:pt x="838" y="84"/>
                  </a:lnTo>
                  <a:lnTo>
                    <a:pt x="854" y="80"/>
                  </a:lnTo>
                  <a:lnTo>
                    <a:pt x="870" y="74"/>
                  </a:lnTo>
                  <a:lnTo>
                    <a:pt x="864" y="54"/>
                  </a:lnTo>
                  <a:lnTo>
                    <a:pt x="864" y="50"/>
                  </a:lnTo>
                  <a:lnTo>
                    <a:pt x="866" y="46"/>
                  </a:lnTo>
                  <a:lnTo>
                    <a:pt x="872" y="38"/>
                  </a:lnTo>
                  <a:lnTo>
                    <a:pt x="852" y="32"/>
                  </a:lnTo>
                  <a:lnTo>
                    <a:pt x="846" y="34"/>
                  </a:lnTo>
                  <a:lnTo>
                    <a:pt x="840" y="38"/>
                  </a:lnTo>
                  <a:lnTo>
                    <a:pt x="830" y="52"/>
                  </a:lnTo>
                  <a:lnTo>
                    <a:pt x="824" y="58"/>
                  </a:lnTo>
                  <a:lnTo>
                    <a:pt x="820" y="66"/>
                  </a:lnTo>
                  <a:lnTo>
                    <a:pt x="814" y="70"/>
                  </a:lnTo>
                  <a:lnTo>
                    <a:pt x="804" y="72"/>
                  </a:lnTo>
                  <a:lnTo>
                    <a:pt x="798" y="74"/>
                  </a:lnTo>
                  <a:lnTo>
                    <a:pt x="766" y="74"/>
                  </a:lnTo>
                  <a:lnTo>
                    <a:pt x="758" y="78"/>
                  </a:lnTo>
                  <a:lnTo>
                    <a:pt x="750" y="80"/>
                  </a:lnTo>
                  <a:lnTo>
                    <a:pt x="738" y="90"/>
                  </a:lnTo>
                  <a:lnTo>
                    <a:pt x="724" y="100"/>
                  </a:lnTo>
                  <a:lnTo>
                    <a:pt x="718" y="102"/>
                  </a:lnTo>
                  <a:lnTo>
                    <a:pt x="712" y="104"/>
                  </a:lnTo>
                  <a:lnTo>
                    <a:pt x="706" y="102"/>
                  </a:lnTo>
                  <a:lnTo>
                    <a:pt x="700" y="100"/>
                  </a:lnTo>
                  <a:lnTo>
                    <a:pt x="694" y="100"/>
                  </a:lnTo>
                  <a:lnTo>
                    <a:pt x="692" y="102"/>
                  </a:lnTo>
                  <a:lnTo>
                    <a:pt x="688" y="106"/>
                  </a:lnTo>
                  <a:lnTo>
                    <a:pt x="686" y="110"/>
                  </a:lnTo>
                  <a:lnTo>
                    <a:pt x="684" y="116"/>
                  </a:lnTo>
                  <a:lnTo>
                    <a:pt x="672" y="122"/>
                  </a:lnTo>
                  <a:lnTo>
                    <a:pt x="658" y="128"/>
                  </a:lnTo>
                  <a:lnTo>
                    <a:pt x="642" y="134"/>
                  </a:lnTo>
                  <a:lnTo>
                    <a:pt x="632" y="136"/>
                  </a:lnTo>
                  <a:lnTo>
                    <a:pt x="622" y="134"/>
                  </a:lnTo>
                  <a:lnTo>
                    <a:pt x="618" y="134"/>
                  </a:lnTo>
                  <a:lnTo>
                    <a:pt x="618" y="132"/>
                  </a:lnTo>
                  <a:lnTo>
                    <a:pt x="618" y="126"/>
                  </a:lnTo>
                  <a:lnTo>
                    <a:pt x="622" y="122"/>
                  </a:lnTo>
                  <a:lnTo>
                    <a:pt x="630" y="118"/>
                  </a:lnTo>
                  <a:lnTo>
                    <a:pt x="636" y="112"/>
                  </a:lnTo>
                  <a:lnTo>
                    <a:pt x="640" y="108"/>
                  </a:lnTo>
                  <a:lnTo>
                    <a:pt x="640" y="106"/>
                  </a:lnTo>
                  <a:lnTo>
                    <a:pt x="638" y="104"/>
                  </a:lnTo>
                  <a:lnTo>
                    <a:pt x="636" y="102"/>
                  </a:lnTo>
                  <a:lnTo>
                    <a:pt x="638" y="96"/>
                  </a:lnTo>
                  <a:lnTo>
                    <a:pt x="636" y="94"/>
                  </a:lnTo>
                  <a:lnTo>
                    <a:pt x="634" y="88"/>
                  </a:lnTo>
                  <a:lnTo>
                    <a:pt x="632" y="92"/>
                  </a:lnTo>
                  <a:lnTo>
                    <a:pt x="630" y="96"/>
                  </a:lnTo>
                  <a:lnTo>
                    <a:pt x="622" y="96"/>
                  </a:lnTo>
                  <a:lnTo>
                    <a:pt x="626" y="90"/>
                  </a:lnTo>
                  <a:lnTo>
                    <a:pt x="632" y="86"/>
                  </a:lnTo>
                  <a:lnTo>
                    <a:pt x="634" y="80"/>
                  </a:lnTo>
                  <a:lnTo>
                    <a:pt x="636" y="72"/>
                  </a:lnTo>
                  <a:lnTo>
                    <a:pt x="636" y="68"/>
                  </a:lnTo>
                  <a:lnTo>
                    <a:pt x="632" y="66"/>
                  </a:lnTo>
                  <a:lnTo>
                    <a:pt x="630" y="64"/>
                  </a:lnTo>
                  <a:lnTo>
                    <a:pt x="622" y="64"/>
                  </a:lnTo>
                  <a:lnTo>
                    <a:pt x="618" y="64"/>
                  </a:lnTo>
                  <a:lnTo>
                    <a:pt x="610" y="72"/>
                  </a:lnTo>
                  <a:lnTo>
                    <a:pt x="602" y="78"/>
                  </a:lnTo>
                  <a:lnTo>
                    <a:pt x="592" y="82"/>
                  </a:lnTo>
                  <a:lnTo>
                    <a:pt x="584" y="92"/>
                  </a:lnTo>
                  <a:lnTo>
                    <a:pt x="582" y="96"/>
                  </a:lnTo>
                  <a:lnTo>
                    <a:pt x="580" y="104"/>
                  </a:lnTo>
                  <a:lnTo>
                    <a:pt x="578" y="116"/>
                  </a:lnTo>
                  <a:lnTo>
                    <a:pt x="576" y="122"/>
                  </a:lnTo>
                  <a:lnTo>
                    <a:pt x="572" y="128"/>
                  </a:lnTo>
                  <a:lnTo>
                    <a:pt x="566" y="132"/>
                  </a:lnTo>
                  <a:lnTo>
                    <a:pt x="558" y="134"/>
                  </a:lnTo>
                  <a:lnTo>
                    <a:pt x="554" y="132"/>
                  </a:lnTo>
                  <a:lnTo>
                    <a:pt x="552" y="130"/>
                  </a:lnTo>
                  <a:lnTo>
                    <a:pt x="550" y="128"/>
                  </a:lnTo>
                  <a:lnTo>
                    <a:pt x="552" y="122"/>
                  </a:lnTo>
                  <a:lnTo>
                    <a:pt x="554" y="114"/>
                  </a:lnTo>
                  <a:lnTo>
                    <a:pt x="560" y="102"/>
                  </a:lnTo>
                  <a:lnTo>
                    <a:pt x="568" y="90"/>
                  </a:lnTo>
                  <a:lnTo>
                    <a:pt x="576" y="80"/>
                  </a:lnTo>
                  <a:lnTo>
                    <a:pt x="576" y="78"/>
                  </a:lnTo>
                  <a:lnTo>
                    <a:pt x="578" y="74"/>
                  </a:lnTo>
                  <a:lnTo>
                    <a:pt x="584" y="66"/>
                  </a:lnTo>
                  <a:lnTo>
                    <a:pt x="594" y="60"/>
                  </a:lnTo>
                  <a:lnTo>
                    <a:pt x="602" y="58"/>
                  </a:lnTo>
                  <a:lnTo>
                    <a:pt x="620" y="58"/>
                  </a:lnTo>
                  <a:lnTo>
                    <a:pt x="624" y="56"/>
                  </a:lnTo>
                  <a:lnTo>
                    <a:pt x="628" y="56"/>
                  </a:lnTo>
                  <a:lnTo>
                    <a:pt x="634" y="52"/>
                  </a:lnTo>
                  <a:lnTo>
                    <a:pt x="626" y="50"/>
                  </a:lnTo>
                  <a:lnTo>
                    <a:pt x="618" y="50"/>
                  </a:lnTo>
                  <a:lnTo>
                    <a:pt x="612" y="50"/>
                  </a:lnTo>
                  <a:lnTo>
                    <a:pt x="606" y="48"/>
                  </a:lnTo>
                  <a:lnTo>
                    <a:pt x="596" y="46"/>
                  </a:lnTo>
                  <a:lnTo>
                    <a:pt x="592" y="44"/>
                  </a:lnTo>
                  <a:lnTo>
                    <a:pt x="590" y="40"/>
                  </a:lnTo>
                  <a:lnTo>
                    <a:pt x="590" y="36"/>
                  </a:lnTo>
                  <a:lnTo>
                    <a:pt x="584" y="36"/>
                  </a:lnTo>
                  <a:lnTo>
                    <a:pt x="582" y="36"/>
                  </a:lnTo>
                  <a:lnTo>
                    <a:pt x="580" y="34"/>
                  </a:lnTo>
                  <a:lnTo>
                    <a:pt x="586" y="30"/>
                  </a:lnTo>
                  <a:lnTo>
                    <a:pt x="564" y="38"/>
                  </a:lnTo>
                  <a:lnTo>
                    <a:pt x="550" y="40"/>
                  </a:lnTo>
                  <a:lnTo>
                    <a:pt x="540" y="42"/>
                  </a:lnTo>
                  <a:lnTo>
                    <a:pt x="536" y="42"/>
                  </a:lnTo>
                  <a:lnTo>
                    <a:pt x="532" y="42"/>
                  </a:lnTo>
                  <a:lnTo>
                    <a:pt x="528" y="40"/>
                  </a:lnTo>
                  <a:lnTo>
                    <a:pt x="536" y="34"/>
                  </a:lnTo>
                  <a:lnTo>
                    <a:pt x="544" y="30"/>
                  </a:lnTo>
                  <a:lnTo>
                    <a:pt x="552" y="26"/>
                  </a:lnTo>
                  <a:lnTo>
                    <a:pt x="562" y="22"/>
                  </a:lnTo>
                  <a:lnTo>
                    <a:pt x="550" y="20"/>
                  </a:lnTo>
                  <a:lnTo>
                    <a:pt x="540" y="16"/>
                  </a:lnTo>
                  <a:lnTo>
                    <a:pt x="540" y="18"/>
                  </a:lnTo>
                  <a:lnTo>
                    <a:pt x="534" y="16"/>
                  </a:lnTo>
                  <a:lnTo>
                    <a:pt x="528" y="14"/>
                  </a:lnTo>
                  <a:lnTo>
                    <a:pt x="522" y="14"/>
                  </a:lnTo>
                  <a:lnTo>
                    <a:pt x="516" y="12"/>
                  </a:lnTo>
                  <a:lnTo>
                    <a:pt x="510" y="10"/>
                  </a:lnTo>
                  <a:lnTo>
                    <a:pt x="506" y="6"/>
                  </a:lnTo>
                  <a:lnTo>
                    <a:pt x="506" y="0"/>
                  </a:lnTo>
                  <a:lnTo>
                    <a:pt x="112" y="0"/>
                  </a:lnTo>
                  <a:lnTo>
                    <a:pt x="110" y="6"/>
                  </a:lnTo>
                  <a:lnTo>
                    <a:pt x="106" y="14"/>
                  </a:lnTo>
                  <a:lnTo>
                    <a:pt x="104" y="22"/>
                  </a:lnTo>
                  <a:lnTo>
                    <a:pt x="100" y="24"/>
                  </a:lnTo>
                  <a:lnTo>
                    <a:pt x="96" y="26"/>
                  </a:lnTo>
                  <a:lnTo>
                    <a:pt x="94" y="22"/>
                  </a:lnTo>
                  <a:lnTo>
                    <a:pt x="92" y="20"/>
                  </a:lnTo>
                  <a:lnTo>
                    <a:pt x="82" y="16"/>
                  </a:lnTo>
                  <a:lnTo>
                    <a:pt x="78" y="26"/>
                  </a:lnTo>
                  <a:lnTo>
                    <a:pt x="64" y="52"/>
                  </a:lnTo>
                  <a:lnTo>
                    <a:pt x="48" y="80"/>
                  </a:lnTo>
                  <a:lnTo>
                    <a:pt x="40" y="90"/>
                  </a:lnTo>
                  <a:lnTo>
                    <a:pt x="32" y="98"/>
                  </a:lnTo>
                  <a:lnTo>
                    <a:pt x="26" y="106"/>
                  </a:lnTo>
                  <a:lnTo>
                    <a:pt x="20" y="114"/>
                  </a:lnTo>
                  <a:lnTo>
                    <a:pt x="14" y="126"/>
                  </a:lnTo>
                  <a:lnTo>
                    <a:pt x="12" y="136"/>
                  </a:lnTo>
                  <a:lnTo>
                    <a:pt x="8" y="146"/>
                  </a:lnTo>
                  <a:lnTo>
                    <a:pt x="2" y="158"/>
                  </a:lnTo>
                  <a:lnTo>
                    <a:pt x="2" y="162"/>
                  </a:lnTo>
                  <a:lnTo>
                    <a:pt x="2" y="166"/>
                  </a:lnTo>
                  <a:lnTo>
                    <a:pt x="2" y="170"/>
                  </a:lnTo>
                  <a:lnTo>
                    <a:pt x="0" y="172"/>
                  </a:lnTo>
                  <a:lnTo>
                    <a:pt x="0" y="174"/>
                  </a:lnTo>
                  <a:lnTo>
                    <a:pt x="0" y="178"/>
                  </a:lnTo>
                  <a:lnTo>
                    <a:pt x="2" y="190"/>
                  </a:lnTo>
                  <a:lnTo>
                    <a:pt x="4" y="198"/>
                  </a:lnTo>
                  <a:lnTo>
                    <a:pt x="6" y="196"/>
                  </a:lnTo>
                  <a:lnTo>
                    <a:pt x="10" y="194"/>
                  </a:lnTo>
                  <a:lnTo>
                    <a:pt x="18" y="196"/>
                  </a:lnTo>
                  <a:lnTo>
                    <a:pt x="10" y="196"/>
                  </a:lnTo>
                  <a:lnTo>
                    <a:pt x="8" y="198"/>
                  </a:lnTo>
                  <a:lnTo>
                    <a:pt x="6" y="200"/>
                  </a:lnTo>
                  <a:lnTo>
                    <a:pt x="8" y="204"/>
                  </a:lnTo>
                  <a:lnTo>
                    <a:pt x="4" y="202"/>
                  </a:lnTo>
                  <a:lnTo>
                    <a:pt x="2" y="206"/>
                  </a:lnTo>
                  <a:lnTo>
                    <a:pt x="4" y="214"/>
                  </a:lnTo>
                  <a:lnTo>
                    <a:pt x="4" y="216"/>
                  </a:lnTo>
                  <a:lnTo>
                    <a:pt x="6" y="216"/>
                  </a:lnTo>
                  <a:lnTo>
                    <a:pt x="6" y="220"/>
                  </a:lnTo>
                  <a:lnTo>
                    <a:pt x="6" y="222"/>
                  </a:lnTo>
                  <a:lnTo>
                    <a:pt x="4" y="22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0" name="Freeform 46"/>
            <p:cNvSpPr>
              <a:spLocks/>
            </p:cNvSpPr>
            <p:nvPr/>
          </p:nvSpPr>
          <p:spPr bwMode="auto">
            <a:xfrm>
              <a:off x="3528643" y="1720911"/>
              <a:ext cx="486825" cy="280479"/>
            </a:xfrm>
            <a:custGeom>
              <a:avLst/>
              <a:gdLst>
                <a:gd name="T0" fmla="*/ 2147483647 w 9897"/>
                <a:gd name="T1" fmla="*/ 2147483647 h 9612"/>
                <a:gd name="T2" fmla="*/ 2147483647 w 9897"/>
                <a:gd name="T3" fmla="*/ 2147483647 h 9612"/>
                <a:gd name="T4" fmla="*/ 2147483647 w 9897"/>
                <a:gd name="T5" fmla="*/ 2147483647 h 9612"/>
                <a:gd name="T6" fmla="*/ 2147483647 w 9897"/>
                <a:gd name="T7" fmla="*/ 2147483647 h 9612"/>
                <a:gd name="T8" fmla="*/ 2147483647 w 9897"/>
                <a:gd name="T9" fmla="*/ 2147483647 h 9612"/>
                <a:gd name="T10" fmla="*/ 2147483647 w 9897"/>
                <a:gd name="T11" fmla="*/ 2147483647 h 9612"/>
                <a:gd name="T12" fmla="*/ 2147483647 w 9897"/>
                <a:gd name="T13" fmla="*/ 2147483647 h 9612"/>
                <a:gd name="T14" fmla="*/ 2147483647 w 9897"/>
                <a:gd name="T15" fmla="*/ 2147483647 h 9612"/>
                <a:gd name="T16" fmla="*/ 2147483647 w 9897"/>
                <a:gd name="T17" fmla="*/ 2147483647 h 9612"/>
                <a:gd name="T18" fmla="*/ 2147483647 w 9897"/>
                <a:gd name="T19" fmla="*/ 2147483647 h 9612"/>
                <a:gd name="T20" fmla="*/ 2147483647 w 9897"/>
                <a:gd name="T21" fmla="*/ 2147483647 h 9612"/>
                <a:gd name="T22" fmla="*/ 2147483647 w 9897"/>
                <a:gd name="T23" fmla="*/ 2147483647 h 9612"/>
                <a:gd name="T24" fmla="*/ 2147483647 w 9897"/>
                <a:gd name="T25" fmla="*/ 2147483647 h 9612"/>
                <a:gd name="T26" fmla="*/ 0 w 9897"/>
                <a:gd name="T27" fmla="*/ 2147483647 h 9612"/>
                <a:gd name="T28" fmla="*/ 2147483647 w 9897"/>
                <a:gd name="T29" fmla="*/ 2147483647 h 9612"/>
                <a:gd name="T30" fmla="*/ 2147483647 w 9897"/>
                <a:gd name="T31" fmla="*/ 2147483647 h 9612"/>
                <a:gd name="T32" fmla="*/ 2147483647 w 9897"/>
                <a:gd name="T33" fmla="*/ 2147483647 h 9612"/>
                <a:gd name="T34" fmla="*/ 2147483647 w 9897"/>
                <a:gd name="T35" fmla="*/ 2147483647 h 9612"/>
                <a:gd name="T36" fmla="*/ 2147483647 w 9897"/>
                <a:gd name="T37" fmla="*/ 2147483647 h 9612"/>
                <a:gd name="T38" fmla="*/ 2147483647 w 9897"/>
                <a:gd name="T39" fmla="*/ 2147483647 h 9612"/>
                <a:gd name="T40" fmla="*/ 2147483647 w 9897"/>
                <a:gd name="T41" fmla="*/ 2147483647 h 9612"/>
                <a:gd name="T42" fmla="*/ 2147483647 w 9897"/>
                <a:gd name="T43" fmla="*/ 2147483647 h 9612"/>
                <a:gd name="T44" fmla="*/ 2147483647 w 9897"/>
                <a:gd name="T45" fmla="*/ 2147483647 h 9612"/>
                <a:gd name="T46" fmla="*/ 2147483647 w 9897"/>
                <a:gd name="T47" fmla="*/ 2147483647 h 9612"/>
                <a:gd name="T48" fmla="*/ 2147483647 w 9897"/>
                <a:gd name="T49" fmla="*/ 2147483647 h 9612"/>
                <a:gd name="T50" fmla="*/ 2147483647 w 9897"/>
                <a:gd name="T51" fmla="*/ 2147483647 h 9612"/>
                <a:gd name="T52" fmla="*/ 2147483647 w 9897"/>
                <a:gd name="T53" fmla="*/ 2147483647 h 9612"/>
                <a:gd name="T54" fmla="*/ 2147483647 w 9897"/>
                <a:gd name="T55" fmla="*/ 2147483647 h 9612"/>
                <a:gd name="T56" fmla="*/ 2147483647 w 9897"/>
                <a:gd name="T57" fmla="*/ 2023523507 h 9612"/>
                <a:gd name="T58" fmla="*/ 2147483647 w 9897"/>
                <a:gd name="T59" fmla="*/ 2147483647 h 9612"/>
                <a:gd name="T60" fmla="*/ 2147483647 w 9897"/>
                <a:gd name="T61" fmla="*/ 2147483647 h 9612"/>
                <a:gd name="T62" fmla="*/ 2147483647 w 9897"/>
                <a:gd name="T63" fmla="*/ 1966973490 h 9612"/>
                <a:gd name="T64" fmla="*/ 2147483647 w 9897"/>
                <a:gd name="T65" fmla="*/ 1685664900 h 9612"/>
                <a:gd name="T66" fmla="*/ 2147483647 w 9897"/>
                <a:gd name="T67" fmla="*/ 1293418170 h 9612"/>
                <a:gd name="T68" fmla="*/ 2147483647 w 9897"/>
                <a:gd name="T69" fmla="*/ 1123047721 h 9612"/>
                <a:gd name="T70" fmla="*/ 2147483647 w 9897"/>
                <a:gd name="T71" fmla="*/ 787375723 h 9612"/>
                <a:gd name="T72" fmla="*/ 2147483647 w 9897"/>
                <a:gd name="T73" fmla="*/ 282028930 h 9612"/>
                <a:gd name="T74" fmla="*/ 2147483647 w 9897"/>
                <a:gd name="T75" fmla="*/ 56550017 h 9612"/>
                <a:gd name="T76" fmla="*/ 2147483647 w 9897"/>
                <a:gd name="T77" fmla="*/ 168928866 h 9612"/>
                <a:gd name="T78" fmla="*/ 2147483647 w 9897"/>
                <a:gd name="T79" fmla="*/ 337858607 h 9612"/>
                <a:gd name="T80" fmla="*/ 2147483647 w 9897"/>
                <a:gd name="T81" fmla="*/ 450237456 h 9612"/>
                <a:gd name="T82" fmla="*/ 2147483647 w 9897"/>
                <a:gd name="T83" fmla="*/ 561150910 h 9612"/>
                <a:gd name="T84" fmla="*/ 2147483647 w 9897"/>
                <a:gd name="T85" fmla="*/ 2147483647 h 96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897" h="9612">
                  <a:moveTo>
                    <a:pt x="6339" y="6899"/>
                  </a:moveTo>
                  <a:lnTo>
                    <a:pt x="6095" y="7054"/>
                  </a:lnTo>
                  <a:lnTo>
                    <a:pt x="5850" y="7132"/>
                  </a:lnTo>
                  <a:lnTo>
                    <a:pt x="5642" y="7054"/>
                  </a:lnTo>
                  <a:lnTo>
                    <a:pt x="5438" y="6976"/>
                  </a:lnTo>
                  <a:cubicBezTo>
                    <a:pt x="5397" y="6925"/>
                    <a:pt x="5357" y="6873"/>
                    <a:pt x="5317" y="6822"/>
                  </a:cubicBezTo>
                  <a:cubicBezTo>
                    <a:pt x="5304" y="6770"/>
                    <a:pt x="5290" y="6718"/>
                    <a:pt x="5275" y="6667"/>
                  </a:cubicBezTo>
                  <a:cubicBezTo>
                    <a:pt x="5262" y="6615"/>
                    <a:pt x="5251" y="6563"/>
                    <a:pt x="5234" y="6511"/>
                  </a:cubicBezTo>
                  <a:lnTo>
                    <a:pt x="5070" y="6511"/>
                  </a:lnTo>
                  <a:lnTo>
                    <a:pt x="4786" y="6899"/>
                  </a:lnTo>
                  <a:cubicBezTo>
                    <a:pt x="4746" y="6951"/>
                    <a:pt x="4704" y="7002"/>
                    <a:pt x="4663" y="7054"/>
                  </a:cubicBezTo>
                  <a:lnTo>
                    <a:pt x="4458" y="7132"/>
                  </a:lnTo>
                  <a:lnTo>
                    <a:pt x="4295" y="7132"/>
                  </a:lnTo>
                  <a:lnTo>
                    <a:pt x="4088" y="7288"/>
                  </a:lnTo>
                  <a:cubicBezTo>
                    <a:pt x="4036" y="7338"/>
                    <a:pt x="3980" y="7390"/>
                    <a:pt x="3926" y="7441"/>
                  </a:cubicBezTo>
                  <a:cubicBezTo>
                    <a:pt x="3858" y="7544"/>
                    <a:pt x="3791" y="7648"/>
                    <a:pt x="3723" y="7751"/>
                  </a:cubicBezTo>
                  <a:lnTo>
                    <a:pt x="3435" y="7751"/>
                  </a:lnTo>
                  <a:cubicBezTo>
                    <a:pt x="3462" y="7674"/>
                    <a:pt x="3490" y="7596"/>
                    <a:pt x="3516" y="7520"/>
                  </a:cubicBezTo>
                  <a:cubicBezTo>
                    <a:pt x="3542" y="7467"/>
                    <a:pt x="3571" y="7416"/>
                    <a:pt x="3597" y="7365"/>
                  </a:cubicBezTo>
                  <a:cubicBezTo>
                    <a:pt x="3666" y="7261"/>
                    <a:pt x="3736" y="7158"/>
                    <a:pt x="3803" y="7054"/>
                  </a:cubicBezTo>
                  <a:lnTo>
                    <a:pt x="4008" y="6899"/>
                  </a:lnTo>
                  <a:lnTo>
                    <a:pt x="4256" y="6589"/>
                  </a:lnTo>
                  <a:lnTo>
                    <a:pt x="4088" y="6589"/>
                  </a:lnTo>
                  <a:cubicBezTo>
                    <a:pt x="4034" y="6640"/>
                    <a:pt x="3981" y="6692"/>
                    <a:pt x="3926" y="6743"/>
                  </a:cubicBezTo>
                  <a:lnTo>
                    <a:pt x="3639" y="6976"/>
                  </a:lnTo>
                  <a:lnTo>
                    <a:pt x="3312" y="7365"/>
                  </a:lnTo>
                  <a:cubicBezTo>
                    <a:pt x="3271" y="7391"/>
                    <a:pt x="3230" y="7414"/>
                    <a:pt x="3190" y="7441"/>
                  </a:cubicBezTo>
                  <a:cubicBezTo>
                    <a:pt x="3147" y="7467"/>
                    <a:pt x="3108" y="7494"/>
                    <a:pt x="3067" y="7520"/>
                  </a:cubicBezTo>
                  <a:cubicBezTo>
                    <a:pt x="3026" y="7544"/>
                    <a:pt x="2986" y="7571"/>
                    <a:pt x="2945" y="7596"/>
                  </a:cubicBezTo>
                  <a:cubicBezTo>
                    <a:pt x="2918" y="7674"/>
                    <a:pt x="2890" y="7751"/>
                    <a:pt x="2864" y="7829"/>
                  </a:cubicBezTo>
                  <a:cubicBezTo>
                    <a:pt x="2822" y="7880"/>
                    <a:pt x="2780" y="7933"/>
                    <a:pt x="2737" y="7985"/>
                  </a:cubicBezTo>
                  <a:cubicBezTo>
                    <a:pt x="2699" y="8035"/>
                    <a:pt x="2658" y="8087"/>
                    <a:pt x="2619" y="8140"/>
                  </a:cubicBezTo>
                  <a:lnTo>
                    <a:pt x="2372" y="8295"/>
                  </a:lnTo>
                  <a:lnTo>
                    <a:pt x="2126" y="8449"/>
                  </a:lnTo>
                  <a:lnTo>
                    <a:pt x="1921" y="8527"/>
                  </a:lnTo>
                  <a:lnTo>
                    <a:pt x="1678" y="8682"/>
                  </a:lnTo>
                  <a:cubicBezTo>
                    <a:pt x="1619" y="8759"/>
                    <a:pt x="1567" y="8837"/>
                    <a:pt x="1513" y="8914"/>
                  </a:cubicBezTo>
                  <a:cubicBezTo>
                    <a:pt x="1487" y="8966"/>
                    <a:pt x="1459" y="9018"/>
                    <a:pt x="1430" y="9069"/>
                  </a:cubicBezTo>
                  <a:lnTo>
                    <a:pt x="1308" y="9069"/>
                  </a:lnTo>
                  <a:lnTo>
                    <a:pt x="857" y="9303"/>
                  </a:lnTo>
                  <a:lnTo>
                    <a:pt x="409" y="9612"/>
                  </a:lnTo>
                  <a:lnTo>
                    <a:pt x="0" y="9612"/>
                  </a:lnTo>
                  <a:cubicBezTo>
                    <a:pt x="40" y="9560"/>
                    <a:pt x="79" y="9509"/>
                    <a:pt x="122" y="9458"/>
                  </a:cubicBezTo>
                  <a:lnTo>
                    <a:pt x="245" y="9379"/>
                  </a:lnTo>
                  <a:lnTo>
                    <a:pt x="614" y="9147"/>
                  </a:lnTo>
                  <a:lnTo>
                    <a:pt x="940" y="8992"/>
                  </a:lnTo>
                  <a:lnTo>
                    <a:pt x="1554" y="8140"/>
                  </a:lnTo>
                  <a:cubicBezTo>
                    <a:pt x="1541" y="8087"/>
                    <a:pt x="1526" y="8035"/>
                    <a:pt x="1513" y="7985"/>
                  </a:cubicBezTo>
                  <a:cubicBezTo>
                    <a:pt x="1501" y="7959"/>
                    <a:pt x="1487" y="7932"/>
                    <a:pt x="1471" y="7907"/>
                  </a:cubicBezTo>
                  <a:cubicBezTo>
                    <a:pt x="1418" y="7985"/>
                    <a:pt x="1363" y="8062"/>
                    <a:pt x="1308" y="8140"/>
                  </a:cubicBezTo>
                  <a:lnTo>
                    <a:pt x="1146" y="8140"/>
                  </a:lnTo>
                  <a:lnTo>
                    <a:pt x="1146" y="7907"/>
                  </a:lnTo>
                  <a:cubicBezTo>
                    <a:pt x="1131" y="7880"/>
                    <a:pt x="1120" y="7856"/>
                    <a:pt x="1105" y="7829"/>
                  </a:cubicBezTo>
                  <a:lnTo>
                    <a:pt x="1022" y="7829"/>
                  </a:lnTo>
                  <a:lnTo>
                    <a:pt x="940" y="7829"/>
                  </a:lnTo>
                  <a:cubicBezTo>
                    <a:pt x="913" y="7856"/>
                    <a:pt x="884" y="7880"/>
                    <a:pt x="857" y="7907"/>
                  </a:cubicBezTo>
                  <a:cubicBezTo>
                    <a:pt x="803" y="7959"/>
                    <a:pt x="748" y="8010"/>
                    <a:pt x="694" y="8062"/>
                  </a:cubicBezTo>
                  <a:lnTo>
                    <a:pt x="449" y="8062"/>
                  </a:lnTo>
                  <a:cubicBezTo>
                    <a:pt x="490" y="8010"/>
                    <a:pt x="532" y="7959"/>
                    <a:pt x="574" y="7907"/>
                  </a:cubicBezTo>
                  <a:cubicBezTo>
                    <a:pt x="627" y="7829"/>
                    <a:pt x="682" y="7752"/>
                    <a:pt x="736" y="7674"/>
                  </a:cubicBezTo>
                  <a:cubicBezTo>
                    <a:pt x="775" y="7596"/>
                    <a:pt x="820" y="7520"/>
                    <a:pt x="857" y="7441"/>
                  </a:cubicBezTo>
                  <a:cubicBezTo>
                    <a:pt x="886" y="7364"/>
                    <a:pt x="913" y="7288"/>
                    <a:pt x="940" y="7210"/>
                  </a:cubicBezTo>
                  <a:lnTo>
                    <a:pt x="857" y="7210"/>
                  </a:lnTo>
                  <a:lnTo>
                    <a:pt x="775" y="7210"/>
                  </a:lnTo>
                  <a:lnTo>
                    <a:pt x="614" y="7210"/>
                  </a:lnTo>
                  <a:lnTo>
                    <a:pt x="531" y="7210"/>
                  </a:lnTo>
                  <a:cubicBezTo>
                    <a:pt x="502" y="7184"/>
                    <a:pt x="477" y="7158"/>
                    <a:pt x="449" y="7132"/>
                  </a:cubicBezTo>
                  <a:cubicBezTo>
                    <a:pt x="435" y="7054"/>
                    <a:pt x="422" y="6976"/>
                    <a:pt x="409" y="6899"/>
                  </a:cubicBezTo>
                  <a:lnTo>
                    <a:pt x="409" y="6201"/>
                  </a:lnTo>
                  <a:lnTo>
                    <a:pt x="1266" y="4960"/>
                  </a:lnTo>
                  <a:lnTo>
                    <a:pt x="1391" y="5038"/>
                  </a:lnTo>
                  <a:cubicBezTo>
                    <a:pt x="1444" y="5065"/>
                    <a:pt x="1502" y="5090"/>
                    <a:pt x="1554" y="5115"/>
                  </a:cubicBezTo>
                  <a:lnTo>
                    <a:pt x="2045" y="5038"/>
                  </a:lnTo>
                  <a:lnTo>
                    <a:pt x="2536" y="4805"/>
                  </a:lnTo>
                  <a:lnTo>
                    <a:pt x="2737" y="4729"/>
                  </a:lnTo>
                  <a:lnTo>
                    <a:pt x="2984" y="4497"/>
                  </a:lnTo>
                  <a:cubicBezTo>
                    <a:pt x="3039" y="4419"/>
                    <a:pt x="3094" y="4340"/>
                    <a:pt x="3150" y="4264"/>
                  </a:cubicBezTo>
                  <a:cubicBezTo>
                    <a:pt x="3164" y="4186"/>
                    <a:pt x="3177" y="4109"/>
                    <a:pt x="3190" y="4031"/>
                  </a:cubicBezTo>
                  <a:lnTo>
                    <a:pt x="2945" y="4186"/>
                  </a:lnTo>
                  <a:lnTo>
                    <a:pt x="2822" y="4264"/>
                  </a:lnTo>
                  <a:lnTo>
                    <a:pt x="2658" y="4340"/>
                  </a:lnTo>
                  <a:lnTo>
                    <a:pt x="2494" y="4264"/>
                  </a:lnTo>
                  <a:lnTo>
                    <a:pt x="2291" y="4186"/>
                  </a:lnTo>
                  <a:lnTo>
                    <a:pt x="1963" y="3954"/>
                  </a:lnTo>
                  <a:lnTo>
                    <a:pt x="2945" y="2713"/>
                  </a:lnTo>
                  <a:lnTo>
                    <a:pt x="3108" y="2713"/>
                  </a:lnTo>
                  <a:lnTo>
                    <a:pt x="3312" y="2791"/>
                  </a:lnTo>
                  <a:lnTo>
                    <a:pt x="3312" y="3023"/>
                  </a:lnTo>
                  <a:cubicBezTo>
                    <a:pt x="3328" y="3051"/>
                    <a:pt x="3339" y="3075"/>
                    <a:pt x="3353" y="3102"/>
                  </a:cubicBezTo>
                  <a:cubicBezTo>
                    <a:pt x="3380" y="3127"/>
                    <a:pt x="3409" y="3153"/>
                    <a:pt x="3435" y="3178"/>
                  </a:cubicBezTo>
                  <a:lnTo>
                    <a:pt x="3555" y="3178"/>
                  </a:lnTo>
                  <a:lnTo>
                    <a:pt x="3639" y="3178"/>
                  </a:lnTo>
                  <a:cubicBezTo>
                    <a:pt x="3666" y="3153"/>
                    <a:pt x="3695" y="3127"/>
                    <a:pt x="3723" y="3102"/>
                  </a:cubicBezTo>
                  <a:lnTo>
                    <a:pt x="3723" y="2945"/>
                  </a:lnTo>
                  <a:cubicBezTo>
                    <a:pt x="3736" y="2868"/>
                    <a:pt x="3750" y="2790"/>
                    <a:pt x="3762" y="2713"/>
                  </a:cubicBezTo>
                  <a:lnTo>
                    <a:pt x="3679" y="2713"/>
                  </a:lnTo>
                  <a:cubicBezTo>
                    <a:pt x="3666" y="2688"/>
                    <a:pt x="3654" y="2661"/>
                    <a:pt x="3639" y="2636"/>
                  </a:cubicBezTo>
                  <a:lnTo>
                    <a:pt x="3639" y="2558"/>
                  </a:lnTo>
                  <a:lnTo>
                    <a:pt x="3639" y="2325"/>
                  </a:lnTo>
                  <a:cubicBezTo>
                    <a:pt x="3627" y="2299"/>
                    <a:pt x="3615" y="2273"/>
                    <a:pt x="3597" y="2247"/>
                  </a:cubicBezTo>
                  <a:lnTo>
                    <a:pt x="3597" y="2093"/>
                  </a:lnTo>
                  <a:lnTo>
                    <a:pt x="3597" y="1784"/>
                  </a:lnTo>
                  <a:lnTo>
                    <a:pt x="3886" y="1395"/>
                  </a:lnTo>
                  <a:lnTo>
                    <a:pt x="4048" y="1473"/>
                  </a:lnTo>
                  <a:lnTo>
                    <a:pt x="4212" y="1549"/>
                  </a:lnTo>
                  <a:lnTo>
                    <a:pt x="4417" y="1473"/>
                  </a:lnTo>
                  <a:lnTo>
                    <a:pt x="4663" y="1240"/>
                  </a:lnTo>
                  <a:cubicBezTo>
                    <a:pt x="4704" y="1189"/>
                    <a:pt x="4746" y="1137"/>
                    <a:pt x="4786" y="1086"/>
                  </a:cubicBezTo>
                  <a:cubicBezTo>
                    <a:pt x="4840" y="1008"/>
                    <a:pt x="4893" y="930"/>
                    <a:pt x="4948" y="853"/>
                  </a:cubicBezTo>
                  <a:lnTo>
                    <a:pt x="5438" y="543"/>
                  </a:lnTo>
                  <a:lnTo>
                    <a:pt x="6012" y="389"/>
                  </a:lnTo>
                  <a:lnTo>
                    <a:pt x="6544" y="155"/>
                  </a:lnTo>
                  <a:lnTo>
                    <a:pt x="7074" y="0"/>
                  </a:lnTo>
                  <a:lnTo>
                    <a:pt x="7237" y="78"/>
                  </a:lnTo>
                  <a:lnTo>
                    <a:pt x="7403" y="155"/>
                  </a:lnTo>
                  <a:lnTo>
                    <a:pt x="7607" y="233"/>
                  </a:lnTo>
                  <a:lnTo>
                    <a:pt x="7811" y="233"/>
                  </a:lnTo>
                  <a:cubicBezTo>
                    <a:pt x="7824" y="309"/>
                    <a:pt x="7836" y="389"/>
                    <a:pt x="7851" y="466"/>
                  </a:cubicBezTo>
                  <a:lnTo>
                    <a:pt x="7895" y="466"/>
                  </a:lnTo>
                  <a:lnTo>
                    <a:pt x="8587" y="466"/>
                  </a:lnTo>
                  <a:cubicBezTo>
                    <a:pt x="8628" y="491"/>
                    <a:pt x="8668" y="518"/>
                    <a:pt x="8711" y="543"/>
                  </a:cubicBezTo>
                  <a:cubicBezTo>
                    <a:pt x="8739" y="569"/>
                    <a:pt x="8770" y="595"/>
                    <a:pt x="8793" y="621"/>
                  </a:cubicBezTo>
                  <a:lnTo>
                    <a:pt x="9078" y="621"/>
                  </a:lnTo>
                  <a:lnTo>
                    <a:pt x="9366" y="621"/>
                  </a:lnTo>
                  <a:cubicBezTo>
                    <a:pt x="9406" y="647"/>
                    <a:pt x="9447" y="672"/>
                    <a:pt x="9487" y="698"/>
                  </a:cubicBezTo>
                  <a:lnTo>
                    <a:pt x="9650" y="774"/>
                  </a:lnTo>
                  <a:lnTo>
                    <a:pt x="9897" y="774"/>
                  </a:lnTo>
                  <a:lnTo>
                    <a:pt x="6379" y="6899"/>
                  </a:lnTo>
                  <a:lnTo>
                    <a:pt x="6339" y="6899"/>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1" name="Freeform 51"/>
            <p:cNvSpPr>
              <a:spLocks/>
            </p:cNvSpPr>
            <p:nvPr/>
          </p:nvSpPr>
          <p:spPr bwMode="auto">
            <a:xfrm>
              <a:off x="3845823" y="2478657"/>
              <a:ext cx="484057" cy="380004"/>
            </a:xfrm>
            <a:custGeom>
              <a:avLst/>
              <a:gdLst>
                <a:gd name="T0" fmla="*/ 2147483647 w 428"/>
                <a:gd name="T1" fmla="*/ 2147483647 h 336"/>
                <a:gd name="T2" fmla="*/ 2147483647 w 428"/>
                <a:gd name="T3" fmla="*/ 2147483647 h 336"/>
                <a:gd name="T4" fmla="*/ 2147483647 w 428"/>
                <a:gd name="T5" fmla="*/ 2147483647 h 336"/>
                <a:gd name="T6" fmla="*/ 2147483647 w 428"/>
                <a:gd name="T7" fmla="*/ 2147483647 h 336"/>
                <a:gd name="T8" fmla="*/ 2147483647 w 428"/>
                <a:gd name="T9" fmla="*/ 2147483647 h 336"/>
                <a:gd name="T10" fmla="*/ 2147483647 w 428"/>
                <a:gd name="T11" fmla="*/ 2147483647 h 336"/>
                <a:gd name="T12" fmla="*/ 2147483647 w 428"/>
                <a:gd name="T13" fmla="*/ 2147483647 h 336"/>
                <a:gd name="T14" fmla="*/ 2147483647 w 428"/>
                <a:gd name="T15" fmla="*/ 2147483647 h 336"/>
                <a:gd name="T16" fmla="*/ 2147483647 w 428"/>
                <a:gd name="T17" fmla="*/ 2147483647 h 336"/>
                <a:gd name="T18" fmla="*/ 2147483647 w 428"/>
                <a:gd name="T19" fmla="*/ 2147483647 h 336"/>
                <a:gd name="T20" fmla="*/ 2147483647 w 428"/>
                <a:gd name="T21" fmla="*/ 2147483647 h 336"/>
                <a:gd name="T22" fmla="*/ 2147483647 w 428"/>
                <a:gd name="T23" fmla="*/ 2147483647 h 336"/>
                <a:gd name="T24" fmla="*/ 2147483647 w 428"/>
                <a:gd name="T25" fmla="*/ 2147483647 h 336"/>
                <a:gd name="T26" fmla="*/ 2147483647 w 428"/>
                <a:gd name="T27" fmla="*/ 2147483647 h 336"/>
                <a:gd name="T28" fmla="*/ 2147483647 w 428"/>
                <a:gd name="T29" fmla="*/ 2147483647 h 336"/>
                <a:gd name="T30" fmla="*/ 2147483647 w 428"/>
                <a:gd name="T31" fmla="*/ 2147483647 h 336"/>
                <a:gd name="T32" fmla="*/ 2147483647 w 428"/>
                <a:gd name="T33" fmla="*/ 0 h 336"/>
                <a:gd name="T34" fmla="*/ 2147483647 w 428"/>
                <a:gd name="T35" fmla="*/ 2147483647 h 336"/>
                <a:gd name="T36" fmla="*/ 2147483647 w 428"/>
                <a:gd name="T37" fmla="*/ 2147483647 h 336"/>
                <a:gd name="T38" fmla="*/ 2147483647 w 428"/>
                <a:gd name="T39" fmla="*/ 2147483647 h 336"/>
                <a:gd name="T40" fmla="*/ 2147483647 w 428"/>
                <a:gd name="T41" fmla="*/ 2147483647 h 336"/>
                <a:gd name="T42" fmla="*/ 2147483647 w 428"/>
                <a:gd name="T43" fmla="*/ 2147483647 h 336"/>
                <a:gd name="T44" fmla="*/ 2147483647 w 428"/>
                <a:gd name="T45" fmla="*/ 2147483647 h 336"/>
                <a:gd name="T46" fmla="*/ 2147483647 w 428"/>
                <a:gd name="T47" fmla="*/ 2147483647 h 336"/>
                <a:gd name="T48" fmla="*/ 2147483647 w 428"/>
                <a:gd name="T49" fmla="*/ 2147483647 h 336"/>
                <a:gd name="T50" fmla="*/ 2147483647 w 428"/>
                <a:gd name="T51" fmla="*/ 2147483647 h 336"/>
                <a:gd name="T52" fmla="*/ 2147483647 w 428"/>
                <a:gd name="T53" fmla="*/ 2147483647 h 336"/>
                <a:gd name="T54" fmla="*/ 2147483647 w 428"/>
                <a:gd name="T55" fmla="*/ 2147483647 h 336"/>
                <a:gd name="T56" fmla="*/ 2147483647 w 428"/>
                <a:gd name="T57" fmla="*/ 2147483647 h 336"/>
                <a:gd name="T58" fmla="*/ 2147483647 w 428"/>
                <a:gd name="T59" fmla="*/ 2147483647 h 336"/>
                <a:gd name="T60" fmla="*/ 2147483647 w 428"/>
                <a:gd name="T61" fmla="*/ 2147483647 h 336"/>
                <a:gd name="T62" fmla="*/ 2147483647 w 428"/>
                <a:gd name="T63" fmla="*/ 2147483647 h 336"/>
                <a:gd name="T64" fmla="*/ 2147483647 w 428"/>
                <a:gd name="T65" fmla="*/ 2147483647 h 336"/>
                <a:gd name="T66" fmla="*/ 2147483647 w 428"/>
                <a:gd name="T67" fmla="*/ 2147483647 h 336"/>
                <a:gd name="T68" fmla="*/ 2147483647 w 428"/>
                <a:gd name="T69" fmla="*/ 2147483647 h 336"/>
                <a:gd name="T70" fmla="*/ 2147483647 w 428"/>
                <a:gd name="T71" fmla="*/ 2147483647 h 336"/>
                <a:gd name="T72" fmla="*/ 2147483647 w 428"/>
                <a:gd name="T73" fmla="*/ 2147483647 h 336"/>
                <a:gd name="T74" fmla="*/ 2147483647 w 428"/>
                <a:gd name="T75" fmla="*/ 2147483647 h 336"/>
                <a:gd name="T76" fmla="*/ 2147483647 w 428"/>
                <a:gd name="T77" fmla="*/ 2147483647 h 336"/>
                <a:gd name="T78" fmla="*/ 2147483647 w 428"/>
                <a:gd name="T79" fmla="*/ 2147483647 h 336"/>
                <a:gd name="T80" fmla="*/ 2147483647 w 428"/>
                <a:gd name="T81" fmla="*/ 2147483647 h 336"/>
                <a:gd name="T82" fmla="*/ 2147483647 w 428"/>
                <a:gd name="T83" fmla="*/ 2147483647 h 336"/>
                <a:gd name="T84" fmla="*/ 2147483647 w 428"/>
                <a:gd name="T85" fmla="*/ 2147483647 h 336"/>
                <a:gd name="T86" fmla="*/ 2147483647 w 428"/>
                <a:gd name="T87" fmla="*/ 2147483647 h 336"/>
                <a:gd name="T88" fmla="*/ 2147483647 w 428"/>
                <a:gd name="T89" fmla="*/ 2147483647 h 336"/>
                <a:gd name="T90" fmla="*/ 2147483647 w 428"/>
                <a:gd name="T91" fmla="*/ 2147483647 h 336"/>
                <a:gd name="T92" fmla="*/ 2147483647 w 428"/>
                <a:gd name="T93" fmla="*/ 2147483647 h 336"/>
                <a:gd name="T94" fmla="*/ 2147483647 w 428"/>
                <a:gd name="T95" fmla="*/ 2147483647 h 336"/>
                <a:gd name="T96" fmla="*/ 2147483647 w 428"/>
                <a:gd name="T97" fmla="*/ 2147483647 h 336"/>
                <a:gd name="T98" fmla="*/ 2147483647 w 428"/>
                <a:gd name="T99" fmla="*/ 2147483647 h 336"/>
                <a:gd name="T100" fmla="*/ 2147483647 w 428"/>
                <a:gd name="T101" fmla="*/ 2147483647 h 336"/>
                <a:gd name="T102" fmla="*/ 2147483647 w 428"/>
                <a:gd name="T103" fmla="*/ 2147483647 h 336"/>
                <a:gd name="T104" fmla="*/ 2147483647 w 428"/>
                <a:gd name="T105" fmla="*/ 2147483647 h 336"/>
                <a:gd name="T106" fmla="*/ 2147483647 w 428"/>
                <a:gd name="T107" fmla="*/ 2147483647 h 336"/>
                <a:gd name="T108" fmla="*/ 2147483647 w 428"/>
                <a:gd name="T109" fmla="*/ 2147483647 h 336"/>
                <a:gd name="T110" fmla="*/ 2147483647 w 428"/>
                <a:gd name="T111" fmla="*/ 2147483647 h 3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428" h="336">
                  <a:moveTo>
                    <a:pt x="400" y="274"/>
                  </a:moveTo>
                  <a:lnTo>
                    <a:pt x="402" y="270"/>
                  </a:lnTo>
                  <a:lnTo>
                    <a:pt x="408" y="260"/>
                  </a:lnTo>
                  <a:lnTo>
                    <a:pt x="410" y="250"/>
                  </a:lnTo>
                  <a:lnTo>
                    <a:pt x="416" y="234"/>
                  </a:lnTo>
                  <a:lnTo>
                    <a:pt x="418" y="228"/>
                  </a:lnTo>
                  <a:lnTo>
                    <a:pt x="422" y="222"/>
                  </a:lnTo>
                  <a:lnTo>
                    <a:pt x="428" y="210"/>
                  </a:lnTo>
                  <a:lnTo>
                    <a:pt x="426" y="206"/>
                  </a:lnTo>
                  <a:lnTo>
                    <a:pt x="426" y="202"/>
                  </a:lnTo>
                  <a:lnTo>
                    <a:pt x="422" y="202"/>
                  </a:lnTo>
                  <a:lnTo>
                    <a:pt x="410" y="202"/>
                  </a:lnTo>
                  <a:lnTo>
                    <a:pt x="394" y="204"/>
                  </a:lnTo>
                  <a:lnTo>
                    <a:pt x="378" y="208"/>
                  </a:lnTo>
                  <a:lnTo>
                    <a:pt x="372" y="212"/>
                  </a:lnTo>
                  <a:lnTo>
                    <a:pt x="368" y="216"/>
                  </a:lnTo>
                  <a:lnTo>
                    <a:pt x="364" y="224"/>
                  </a:lnTo>
                  <a:lnTo>
                    <a:pt x="358" y="234"/>
                  </a:lnTo>
                  <a:lnTo>
                    <a:pt x="352" y="246"/>
                  </a:lnTo>
                  <a:lnTo>
                    <a:pt x="346" y="254"/>
                  </a:lnTo>
                  <a:lnTo>
                    <a:pt x="334" y="256"/>
                  </a:lnTo>
                  <a:lnTo>
                    <a:pt x="320" y="260"/>
                  </a:lnTo>
                  <a:lnTo>
                    <a:pt x="310" y="262"/>
                  </a:lnTo>
                  <a:lnTo>
                    <a:pt x="298" y="264"/>
                  </a:lnTo>
                  <a:lnTo>
                    <a:pt x="288" y="262"/>
                  </a:lnTo>
                  <a:lnTo>
                    <a:pt x="280" y="256"/>
                  </a:lnTo>
                  <a:lnTo>
                    <a:pt x="272" y="248"/>
                  </a:lnTo>
                  <a:lnTo>
                    <a:pt x="266" y="238"/>
                  </a:lnTo>
                  <a:lnTo>
                    <a:pt x="260" y="226"/>
                  </a:lnTo>
                  <a:lnTo>
                    <a:pt x="258" y="216"/>
                  </a:lnTo>
                  <a:lnTo>
                    <a:pt x="256" y="204"/>
                  </a:lnTo>
                  <a:lnTo>
                    <a:pt x="256" y="194"/>
                  </a:lnTo>
                  <a:lnTo>
                    <a:pt x="258" y="178"/>
                  </a:lnTo>
                  <a:lnTo>
                    <a:pt x="260" y="160"/>
                  </a:lnTo>
                  <a:lnTo>
                    <a:pt x="268" y="142"/>
                  </a:lnTo>
                  <a:lnTo>
                    <a:pt x="276" y="128"/>
                  </a:lnTo>
                  <a:lnTo>
                    <a:pt x="256" y="122"/>
                  </a:lnTo>
                  <a:lnTo>
                    <a:pt x="248" y="116"/>
                  </a:lnTo>
                  <a:lnTo>
                    <a:pt x="244" y="114"/>
                  </a:lnTo>
                  <a:lnTo>
                    <a:pt x="242" y="110"/>
                  </a:lnTo>
                  <a:lnTo>
                    <a:pt x="240" y="94"/>
                  </a:lnTo>
                  <a:lnTo>
                    <a:pt x="236" y="76"/>
                  </a:lnTo>
                  <a:lnTo>
                    <a:pt x="232" y="68"/>
                  </a:lnTo>
                  <a:lnTo>
                    <a:pt x="230" y="60"/>
                  </a:lnTo>
                  <a:lnTo>
                    <a:pt x="224" y="56"/>
                  </a:lnTo>
                  <a:lnTo>
                    <a:pt x="216" y="56"/>
                  </a:lnTo>
                  <a:lnTo>
                    <a:pt x="210" y="56"/>
                  </a:lnTo>
                  <a:lnTo>
                    <a:pt x="208" y="56"/>
                  </a:lnTo>
                  <a:lnTo>
                    <a:pt x="204" y="62"/>
                  </a:lnTo>
                  <a:lnTo>
                    <a:pt x="198" y="66"/>
                  </a:lnTo>
                  <a:lnTo>
                    <a:pt x="192" y="68"/>
                  </a:lnTo>
                  <a:lnTo>
                    <a:pt x="188" y="68"/>
                  </a:lnTo>
                  <a:lnTo>
                    <a:pt x="184" y="66"/>
                  </a:lnTo>
                  <a:lnTo>
                    <a:pt x="180" y="62"/>
                  </a:lnTo>
                  <a:lnTo>
                    <a:pt x="178" y="58"/>
                  </a:lnTo>
                  <a:lnTo>
                    <a:pt x="174" y="38"/>
                  </a:lnTo>
                  <a:lnTo>
                    <a:pt x="170" y="34"/>
                  </a:lnTo>
                  <a:lnTo>
                    <a:pt x="166" y="30"/>
                  </a:lnTo>
                  <a:lnTo>
                    <a:pt x="160" y="26"/>
                  </a:lnTo>
                  <a:lnTo>
                    <a:pt x="158" y="18"/>
                  </a:lnTo>
                  <a:lnTo>
                    <a:pt x="152" y="20"/>
                  </a:lnTo>
                  <a:lnTo>
                    <a:pt x="148" y="20"/>
                  </a:lnTo>
                  <a:lnTo>
                    <a:pt x="132" y="18"/>
                  </a:lnTo>
                  <a:lnTo>
                    <a:pt x="128" y="28"/>
                  </a:lnTo>
                  <a:lnTo>
                    <a:pt x="78" y="28"/>
                  </a:lnTo>
                  <a:lnTo>
                    <a:pt x="34" y="2"/>
                  </a:lnTo>
                  <a:lnTo>
                    <a:pt x="28" y="0"/>
                  </a:lnTo>
                  <a:lnTo>
                    <a:pt x="20" y="0"/>
                  </a:lnTo>
                  <a:lnTo>
                    <a:pt x="0" y="2"/>
                  </a:lnTo>
                  <a:lnTo>
                    <a:pt x="0" y="8"/>
                  </a:lnTo>
                  <a:lnTo>
                    <a:pt x="0" y="12"/>
                  </a:lnTo>
                  <a:lnTo>
                    <a:pt x="2" y="14"/>
                  </a:lnTo>
                  <a:lnTo>
                    <a:pt x="2" y="36"/>
                  </a:lnTo>
                  <a:lnTo>
                    <a:pt x="2" y="38"/>
                  </a:lnTo>
                  <a:lnTo>
                    <a:pt x="2" y="42"/>
                  </a:lnTo>
                  <a:lnTo>
                    <a:pt x="4" y="48"/>
                  </a:lnTo>
                  <a:lnTo>
                    <a:pt x="4" y="54"/>
                  </a:lnTo>
                  <a:lnTo>
                    <a:pt x="8" y="56"/>
                  </a:lnTo>
                  <a:lnTo>
                    <a:pt x="12" y="62"/>
                  </a:lnTo>
                  <a:lnTo>
                    <a:pt x="20" y="70"/>
                  </a:lnTo>
                  <a:lnTo>
                    <a:pt x="22" y="74"/>
                  </a:lnTo>
                  <a:lnTo>
                    <a:pt x="22" y="78"/>
                  </a:lnTo>
                  <a:lnTo>
                    <a:pt x="20" y="82"/>
                  </a:lnTo>
                  <a:lnTo>
                    <a:pt x="14" y="84"/>
                  </a:lnTo>
                  <a:lnTo>
                    <a:pt x="12" y="88"/>
                  </a:lnTo>
                  <a:lnTo>
                    <a:pt x="8" y="92"/>
                  </a:lnTo>
                  <a:lnTo>
                    <a:pt x="8" y="96"/>
                  </a:lnTo>
                  <a:lnTo>
                    <a:pt x="12" y="102"/>
                  </a:lnTo>
                  <a:lnTo>
                    <a:pt x="16" y="108"/>
                  </a:lnTo>
                  <a:lnTo>
                    <a:pt x="24" y="110"/>
                  </a:lnTo>
                  <a:lnTo>
                    <a:pt x="32" y="112"/>
                  </a:lnTo>
                  <a:lnTo>
                    <a:pt x="34" y="118"/>
                  </a:lnTo>
                  <a:lnTo>
                    <a:pt x="38" y="120"/>
                  </a:lnTo>
                  <a:lnTo>
                    <a:pt x="40" y="124"/>
                  </a:lnTo>
                  <a:lnTo>
                    <a:pt x="40" y="130"/>
                  </a:lnTo>
                  <a:lnTo>
                    <a:pt x="40" y="134"/>
                  </a:lnTo>
                  <a:lnTo>
                    <a:pt x="40" y="138"/>
                  </a:lnTo>
                  <a:lnTo>
                    <a:pt x="38" y="140"/>
                  </a:lnTo>
                  <a:lnTo>
                    <a:pt x="38" y="144"/>
                  </a:lnTo>
                  <a:lnTo>
                    <a:pt x="38" y="148"/>
                  </a:lnTo>
                  <a:lnTo>
                    <a:pt x="40" y="150"/>
                  </a:lnTo>
                  <a:lnTo>
                    <a:pt x="42" y="154"/>
                  </a:lnTo>
                  <a:lnTo>
                    <a:pt x="48" y="158"/>
                  </a:lnTo>
                  <a:lnTo>
                    <a:pt x="54" y="164"/>
                  </a:lnTo>
                  <a:lnTo>
                    <a:pt x="66" y="182"/>
                  </a:lnTo>
                  <a:lnTo>
                    <a:pt x="68" y="180"/>
                  </a:lnTo>
                  <a:lnTo>
                    <a:pt x="72" y="178"/>
                  </a:lnTo>
                  <a:lnTo>
                    <a:pt x="74" y="176"/>
                  </a:lnTo>
                  <a:lnTo>
                    <a:pt x="76" y="172"/>
                  </a:lnTo>
                  <a:lnTo>
                    <a:pt x="74" y="164"/>
                  </a:lnTo>
                  <a:lnTo>
                    <a:pt x="68" y="158"/>
                  </a:lnTo>
                  <a:lnTo>
                    <a:pt x="66" y="152"/>
                  </a:lnTo>
                  <a:lnTo>
                    <a:pt x="60" y="146"/>
                  </a:lnTo>
                  <a:lnTo>
                    <a:pt x="62" y="142"/>
                  </a:lnTo>
                  <a:lnTo>
                    <a:pt x="60" y="138"/>
                  </a:lnTo>
                  <a:lnTo>
                    <a:pt x="56" y="128"/>
                  </a:lnTo>
                  <a:lnTo>
                    <a:pt x="54" y="116"/>
                  </a:lnTo>
                  <a:lnTo>
                    <a:pt x="50" y="108"/>
                  </a:lnTo>
                  <a:lnTo>
                    <a:pt x="48" y="106"/>
                  </a:lnTo>
                  <a:lnTo>
                    <a:pt x="46" y="104"/>
                  </a:lnTo>
                  <a:lnTo>
                    <a:pt x="46" y="102"/>
                  </a:lnTo>
                  <a:lnTo>
                    <a:pt x="44" y="90"/>
                  </a:lnTo>
                  <a:lnTo>
                    <a:pt x="42" y="82"/>
                  </a:lnTo>
                  <a:lnTo>
                    <a:pt x="36" y="62"/>
                  </a:lnTo>
                  <a:lnTo>
                    <a:pt x="34" y="60"/>
                  </a:lnTo>
                  <a:lnTo>
                    <a:pt x="34" y="58"/>
                  </a:lnTo>
                  <a:lnTo>
                    <a:pt x="32" y="56"/>
                  </a:lnTo>
                  <a:lnTo>
                    <a:pt x="30" y="56"/>
                  </a:lnTo>
                  <a:lnTo>
                    <a:pt x="28" y="56"/>
                  </a:lnTo>
                  <a:lnTo>
                    <a:pt x="26" y="48"/>
                  </a:lnTo>
                  <a:lnTo>
                    <a:pt x="28" y="30"/>
                  </a:lnTo>
                  <a:lnTo>
                    <a:pt x="30" y="24"/>
                  </a:lnTo>
                  <a:lnTo>
                    <a:pt x="30" y="22"/>
                  </a:lnTo>
                  <a:lnTo>
                    <a:pt x="32" y="20"/>
                  </a:lnTo>
                  <a:lnTo>
                    <a:pt x="38" y="22"/>
                  </a:lnTo>
                  <a:lnTo>
                    <a:pt x="42" y="24"/>
                  </a:lnTo>
                  <a:lnTo>
                    <a:pt x="46" y="28"/>
                  </a:lnTo>
                  <a:lnTo>
                    <a:pt x="48" y="32"/>
                  </a:lnTo>
                  <a:lnTo>
                    <a:pt x="52" y="44"/>
                  </a:lnTo>
                  <a:lnTo>
                    <a:pt x="54" y="56"/>
                  </a:lnTo>
                  <a:lnTo>
                    <a:pt x="54" y="58"/>
                  </a:lnTo>
                  <a:lnTo>
                    <a:pt x="52" y="64"/>
                  </a:lnTo>
                  <a:lnTo>
                    <a:pt x="50" y="70"/>
                  </a:lnTo>
                  <a:lnTo>
                    <a:pt x="50" y="72"/>
                  </a:lnTo>
                  <a:lnTo>
                    <a:pt x="52" y="74"/>
                  </a:lnTo>
                  <a:lnTo>
                    <a:pt x="58" y="74"/>
                  </a:lnTo>
                  <a:lnTo>
                    <a:pt x="58" y="80"/>
                  </a:lnTo>
                  <a:lnTo>
                    <a:pt x="62" y="84"/>
                  </a:lnTo>
                  <a:lnTo>
                    <a:pt x="66" y="88"/>
                  </a:lnTo>
                  <a:lnTo>
                    <a:pt x="68" y="88"/>
                  </a:lnTo>
                  <a:lnTo>
                    <a:pt x="72" y="100"/>
                  </a:lnTo>
                  <a:lnTo>
                    <a:pt x="76" y="106"/>
                  </a:lnTo>
                  <a:lnTo>
                    <a:pt x="80" y="110"/>
                  </a:lnTo>
                  <a:lnTo>
                    <a:pt x="84" y="112"/>
                  </a:lnTo>
                  <a:lnTo>
                    <a:pt x="86" y="114"/>
                  </a:lnTo>
                  <a:lnTo>
                    <a:pt x="88" y="116"/>
                  </a:lnTo>
                  <a:lnTo>
                    <a:pt x="86" y="120"/>
                  </a:lnTo>
                  <a:lnTo>
                    <a:pt x="84" y="126"/>
                  </a:lnTo>
                  <a:lnTo>
                    <a:pt x="86" y="132"/>
                  </a:lnTo>
                  <a:lnTo>
                    <a:pt x="92" y="140"/>
                  </a:lnTo>
                  <a:lnTo>
                    <a:pt x="104" y="154"/>
                  </a:lnTo>
                  <a:lnTo>
                    <a:pt x="112" y="162"/>
                  </a:lnTo>
                  <a:lnTo>
                    <a:pt x="118" y="168"/>
                  </a:lnTo>
                  <a:lnTo>
                    <a:pt x="122" y="178"/>
                  </a:lnTo>
                  <a:lnTo>
                    <a:pt x="130" y="188"/>
                  </a:lnTo>
                  <a:lnTo>
                    <a:pt x="130" y="202"/>
                  </a:lnTo>
                  <a:lnTo>
                    <a:pt x="132" y="206"/>
                  </a:lnTo>
                  <a:lnTo>
                    <a:pt x="132" y="210"/>
                  </a:lnTo>
                  <a:lnTo>
                    <a:pt x="132" y="216"/>
                  </a:lnTo>
                  <a:lnTo>
                    <a:pt x="130" y="220"/>
                  </a:lnTo>
                  <a:lnTo>
                    <a:pt x="128" y="220"/>
                  </a:lnTo>
                  <a:lnTo>
                    <a:pt x="128" y="226"/>
                  </a:lnTo>
                  <a:lnTo>
                    <a:pt x="124" y="226"/>
                  </a:lnTo>
                  <a:lnTo>
                    <a:pt x="124" y="232"/>
                  </a:lnTo>
                  <a:lnTo>
                    <a:pt x="126" y="238"/>
                  </a:lnTo>
                  <a:lnTo>
                    <a:pt x="130" y="244"/>
                  </a:lnTo>
                  <a:lnTo>
                    <a:pt x="138" y="250"/>
                  </a:lnTo>
                  <a:lnTo>
                    <a:pt x="148" y="256"/>
                  </a:lnTo>
                  <a:lnTo>
                    <a:pt x="150" y="262"/>
                  </a:lnTo>
                  <a:lnTo>
                    <a:pt x="154" y="266"/>
                  </a:lnTo>
                  <a:lnTo>
                    <a:pt x="158" y="270"/>
                  </a:lnTo>
                  <a:lnTo>
                    <a:pt x="166" y="270"/>
                  </a:lnTo>
                  <a:lnTo>
                    <a:pt x="174" y="272"/>
                  </a:lnTo>
                  <a:lnTo>
                    <a:pt x="178" y="274"/>
                  </a:lnTo>
                  <a:lnTo>
                    <a:pt x="190" y="284"/>
                  </a:lnTo>
                  <a:lnTo>
                    <a:pt x="198" y="290"/>
                  </a:lnTo>
                  <a:lnTo>
                    <a:pt x="204" y="294"/>
                  </a:lnTo>
                  <a:lnTo>
                    <a:pt x="218" y="300"/>
                  </a:lnTo>
                  <a:lnTo>
                    <a:pt x="232" y="306"/>
                  </a:lnTo>
                  <a:lnTo>
                    <a:pt x="246" y="312"/>
                  </a:lnTo>
                  <a:lnTo>
                    <a:pt x="254" y="314"/>
                  </a:lnTo>
                  <a:lnTo>
                    <a:pt x="260" y="314"/>
                  </a:lnTo>
                  <a:lnTo>
                    <a:pt x="266" y="314"/>
                  </a:lnTo>
                  <a:lnTo>
                    <a:pt x="274" y="308"/>
                  </a:lnTo>
                  <a:lnTo>
                    <a:pt x="280" y="304"/>
                  </a:lnTo>
                  <a:lnTo>
                    <a:pt x="286" y="302"/>
                  </a:lnTo>
                  <a:lnTo>
                    <a:pt x="290" y="304"/>
                  </a:lnTo>
                  <a:lnTo>
                    <a:pt x="296" y="306"/>
                  </a:lnTo>
                  <a:lnTo>
                    <a:pt x="306" y="312"/>
                  </a:lnTo>
                  <a:lnTo>
                    <a:pt x="314" y="320"/>
                  </a:lnTo>
                  <a:lnTo>
                    <a:pt x="318" y="328"/>
                  </a:lnTo>
                  <a:lnTo>
                    <a:pt x="324" y="336"/>
                  </a:lnTo>
                  <a:lnTo>
                    <a:pt x="328" y="324"/>
                  </a:lnTo>
                  <a:lnTo>
                    <a:pt x="330" y="318"/>
                  </a:lnTo>
                  <a:lnTo>
                    <a:pt x="334" y="312"/>
                  </a:lnTo>
                  <a:lnTo>
                    <a:pt x="354" y="312"/>
                  </a:lnTo>
                  <a:lnTo>
                    <a:pt x="354" y="306"/>
                  </a:lnTo>
                  <a:lnTo>
                    <a:pt x="352" y="302"/>
                  </a:lnTo>
                  <a:lnTo>
                    <a:pt x="348" y="300"/>
                  </a:lnTo>
                  <a:lnTo>
                    <a:pt x="346" y="296"/>
                  </a:lnTo>
                  <a:lnTo>
                    <a:pt x="344" y="292"/>
                  </a:lnTo>
                  <a:lnTo>
                    <a:pt x="348" y="284"/>
                  </a:lnTo>
                  <a:lnTo>
                    <a:pt x="352" y="280"/>
                  </a:lnTo>
                  <a:lnTo>
                    <a:pt x="356" y="278"/>
                  </a:lnTo>
                  <a:lnTo>
                    <a:pt x="380" y="278"/>
                  </a:lnTo>
                  <a:lnTo>
                    <a:pt x="384" y="278"/>
                  </a:lnTo>
                  <a:lnTo>
                    <a:pt x="386" y="276"/>
                  </a:lnTo>
                  <a:lnTo>
                    <a:pt x="388" y="274"/>
                  </a:lnTo>
                  <a:lnTo>
                    <a:pt x="390" y="270"/>
                  </a:lnTo>
                  <a:lnTo>
                    <a:pt x="392" y="268"/>
                  </a:lnTo>
                  <a:lnTo>
                    <a:pt x="396" y="268"/>
                  </a:lnTo>
                  <a:lnTo>
                    <a:pt x="398" y="270"/>
                  </a:lnTo>
                  <a:lnTo>
                    <a:pt x="398" y="274"/>
                  </a:lnTo>
                  <a:lnTo>
                    <a:pt x="400" y="27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2" name="Freeform 52"/>
            <p:cNvSpPr>
              <a:spLocks/>
            </p:cNvSpPr>
            <p:nvPr/>
          </p:nvSpPr>
          <p:spPr bwMode="auto">
            <a:xfrm>
              <a:off x="4366071" y="2677707"/>
              <a:ext cx="183218" cy="72382"/>
            </a:xfrm>
            <a:custGeom>
              <a:avLst/>
              <a:gdLst>
                <a:gd name="T0" fmla="*/ 2147483647 w 162"/>
                <a:gd name="T1" fmla="*/ 2147483647 h 64"/>
                <a:gd name="T2" fmla="*/ 2147483647 w 162"/>
                <a:gd name="T3" fmla="*/ 2147483647 h 64"/>
                <a:gd name="T4" fmla="*/ 2147483647 w 162"/>
                <a:gd name="T5" fmla="*/ 2147483647 h 64"/>
                <a:gd name="T6" fmla="*/ 2147483647 w 162"/>
                <a:gd name="T7" fmla="*/ 2147483647 h 64"/>
                <a:gd name="T8" fmla="*/ 2147483647 w 162"/>
                <a:gd name="T9" fmla="*/ 2147483647 h 64"/>
                <a:gd name="T10" fmla="*/ 2147483647 w 162"/>
                <a:gd name="T11" fmla="*/ 2147483647 h 64"/>
                <a:gd name="T12" fmla="*/ 2147483647 w 162"/>
                <a:gd name="T13" fmla="*/ 2147483647 h 64"/>
                <a:gd name="T14" fmla="*/ 2147483647 w 162"/>
                <a:gd name="T15" fmla="*/ 2147483647 h 64"/>
                <a:gd name="T16" fmla="*/ 2147483647 w 162"/>
                <a:gd name="T17" fmla="*/ 2147483647 h 64"/>
                <a:gd name="T18" fmla="*/ 2147483647 w 162"/>
                <a:gd name="T19" fmla="*/ 2147483647 h 64"/>
                <a:gd name="T20" fmla="*/ 2147483647 w 162"/>
                <a:gd name="T21" fmla="*/ 2147483647 h 64"/>
                <a:gd name="T22" fmla="*/ 2147483647 w 162"/>
                <a:gd name="T23" fmla="*/ 2147483647 h 64"/>
                <a:gd name="T24" fmla="*/ 2147483647 w 162"/>
                <a:gd name="T25" fmla="*/ 2147483647 h 64"/>
                <a:gd name="T26" fmla="*/ 0 w 162"/>
                <a:gd name="T27" fmla="*/ 2147483647 h 64"/>
                <a:gd name="T28" fmla="*/ 2147483647 w 162"/>
                <a:gd name="T29" fmla="*/ 2147483647 h 64"/>
                <a:gd name="T30" fmla="*/ 2147483647 w 162"/>
                <a:gd name="T31" fmla="*/ 2147483647 h 64"/>
                <a:gd name="T32" fmla="*/ 2147483647 w 162"/>
                <a:gd name="T33" fmla="*/ 2147483647 h 64"/>
                <a:gd name="T34" fmla="*/ 2147483647 w 162"/>
                <a:gd name="T35" fmla="*/ 2147483647 h 64"/>
                <a:gd name="T36" fmla="*/ 2147483647 w 162"/>
                <a:gd name="T37" fmla="*/ 2147483647 h 64"/>
                <a:gd name="T38" fmla="*/ 2147483647 w 162"/>
                <a:gd name="T39" fmla="*/ 2147483647 h 64"/>
                <a:gd name="T40" fmla="*/ 2147483647 w 162"/>
                <a:gd name="T41" fmla="*/ 0 h 64"/>
                <a:gd name="T42" fmla="*/ 2147483647 w 162"/>
                <a:gd name="T43" fmla="*/ 0 h 64"/>
                <a:gd name="T44" fmla="*/ 2147483647 w 162"/>
                <a:gd name="T45" fmla="*/ 0 h 64"/>
                <a:gd name="T46" fmla="*/ 2147483647 w 162"/>
                <a:gd name="T47" fmla="*/ 2147483647 h 64"/>
                <a:gd name="T48" fmla="*/ 2147483647 w 162"/>
                <a:gd name="T49" fmla="*/ 2147483647 h 64"/>
                <a:gd name="T50" fmla="*/ 2147483647 w 162"/>
                <a:gd name="T51" fmla="*/ 2147483647 h 64"/>
                <a:gd name="T52" fmla="*/ 2147483647 w 162"/>
                <a:gd name="T53" fmla="*/ 2147483647 h 64"/>
                <a:gd name="T54" fmla="*/ 2147483647 w 162"/>
                <a:gd name="T55" fmla="*/ 2147483647 h 64"/>
                <a:gd name="T56" fmla="*/ 2147483647 w 162"/>
                <a:gd name="T57" fmla="*/ 2147483647 h 64"/>
                <a:gd name="T58" fmla="*/ 2147483647 w 162"/>
                <a:gd name="T59" fmla="*/ 2147483647 h 64"/>
                <a:gd name="T60" fmla="*/ 2147483647 w 162"/>
                <a:gd name="T61" fmla="*/ 2147483647 h 64"/>
                <a:gd name="T62" fmla="*/ 2147483647 w 162"/>
                <a:gd name="T63" fmla="*/ 2147483647 h 64"/>
                <a:gd name="T64" fmla="*/ 2147483647 w 162"/>
                <a:gd name="T65" fmla="*/ 2147483647 h 64"/>
                <a:gd name="T66" fmla="*/ 2147483647 w 162"/>
                <a:gd name="T67" fmla="*/ 2147483647 h 64"/>
                <a:gd name="T68" fmla="*/ 2147483647 w 162"/>
                <a:gd name="T69" fmla="*/ 2147483647 h 64"/>
                <a:gd name="T70" fmla="*/ 2147483647 w 162"/>
                <a:gd name="T71" fmla="*/ 2147483647 h 64"/>
                <a:gd name="T72" fmla="*/ 2147483647 w 162"/>
                <a:gd name="T73" fmla="*/ 2147483647 h 64"/>
                <a:gd name="T74" fmla="*/ 2147483647 w 162"/>
                <a:gd name="T75" fmla="*/ 2147483647 h 64"/>
                <a:gd name="T76" fmla="*/ 2147483647 w 162"/>
                <a:gd name="T77" fmla="*/ 2147483647 h 64"/>
                <a:gd name="T78" fmla="*/ 2147483647 w 162"/>
                <a:gd name="T79" fmla="*/ 2147483647 h 64"/>
                <a:gd name="T80" fmla="*/ 2147483647 w 162"/>
                <a:gd name="T81" fmla="*/ 2147483647 h 64"/>
                <a:gd name="T82" fmla="*/ 2147483647 w 162"/>
                <a:gd name="T83" fmla="*/ 2147483647 h 64"/>
                <a:gd name="T84" fmla="*/ 2147483647 w 162"/>
                <a:gd name="T85" fmla="*/ 2147483647 h 64"/>
                <a:gd name="T86" fmla="*/ 2147483647 w 162"/>
                <a:gd name="T87" fmla="*/ 2147483647 h 64"/>
                <a:gd name="T88" fmla="*/ 2147483647 w 162"/>
                <a:gd name="T89" fmla="*/ 2147483647 h 64"/>
                <a:gd name="T90" fmla="*/ 2147483647 w 162"/>
                <a:gd name="T91" fmla="*/ 2147483647 h 64"/>
                <a:gd name="T92" fmla="*/ 2147483647 w 162"/>
                <a:gd name="T93" fmla="*/ 2147483647 h 64"/>
                <a:gd name="T94" fmla="*/ 2147483647 w 162"/>
                <a:gd name="T95" fmla="*/ 2147483647 h 64"/>
                <a:gd name="T96" fmla="*/ 2147483647 w 162"/>
                <a:gd name="T97" fmla="*/ 2147483647 h 64"/>
                <a:gd name="T98" fmla="*/ 2147483647 w 162"/>
                <a:gd name="T99" fmla="*/ 2147483647 h 64"/>
                <a:gd name="T100" fmla="*/ 2147483647 w 162"/>
                <a:gd name="T101" fmla="*/ 2147483647 h 64"/>
                <a:gd name="T102" fmla="*/ 2147483647 w 162"/>
                <a:gd name="T103" fmla="*/ 2147483647 h 64"/>
                <a:gd name="T104" fmla="*/ 2147483647 w 162"/>
                <a:gd name="T105" fmla="*/ 2147483647 h 64"/>
                <a:gd name="T106" fmla="*/ 2147483647 w 162"/>
                <a:gd name="T107" fmla="*/ 2147483647 h 64"/>
                <a:gd name="T108" fmla="*/ 2147483647 w 162"/>
                <a:gd name="T109" fmla="*/ 2147483647 h 64"/>
                <a:gd name="T110" fmla="*/ 2147483647 w 162"/>
                <a:gd name="T111" fmla="*/ 2147483647 h 64"/>
                <a:gd name="T112" fmla="*/ 2147483647 w 162"/>
                <a:gd name="T113" fmla="*/ 2147483647 h 64"/>
                <a:gd name="T114" fmla="*/ 2147483647 w 162"/>
                <a:gd name="T115" fmla="*/ 2147483647 h 64"/>
                <a:gd name="T116" fmla="*/ 2147483647 w 162"/>
                <a:gd name="T117" fmla="*/ 2147483647 h 64"/>
                <a:gd name="T118" fmla="*/ 2147483647 w 162"/>
                <a:gd name="T119" fmla="*/ 2147483647 h 64"/>
                <a:gd name="T120" fmla="*/ 2147483647 w 162"/>
                <a:gd name="T121" fmla="*/ 2147483647 h 6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2" h="64">
                  <a:moveTo>
                    <a:pt x="44" y="18"/>
                  </a:moveTo>
                  <a:lnTo>
                    <a:pt x="44" y="16"/>
                  </a:lnTo>
                  <a:lnTo>
                    <a:pt x="48" y="16"/>
                  </a:lnTo>
                  <a:lnTo>
                    <a:pt x="48" y="12"/>
                  </a:lnTo>
                  <a:lnTo>
                    <a:pt x="44" y="10"/>
                  </a:lnTo>
                  <a:lnTo>
                    <a:pt x="44" y="12"/>
                  </a:lnTo>
                  <a:lnTo>
                    <a:pt x="36" y="12"/>
                  </a:lnTo>
                  <a:lnTo>
                    <a:pt x="30" y="16"/>
                  </a:lnTo>
                  <a:lnTo>
                    <a:pt x="22" y="18"/>
                  </a:lnTo>
                  <a:lnTo>
                    <a:pt x="16" y="20"/>
                  </a:lnTo>
                  <a:lnTo>
                    <a:pt x="14" y="22"/>
                  </a:lnTo>
                  <a:lnTo>
                    <a:pt x="12" y="24"/>
                  </a:lnTo>
                  <a:lnTo>
                    <a:pt x="6" y="26"/>
                  </a:lnTo>
                  <a:lnTo>
                    <a:pt x="0" y="26"/>
                  </a:lnTo>
                  <a:lnTo>
                    <a:pt x="4" y="24"/>
                  </a:lnTo>
                  <a:lnTo>
                    <a:pt x="6" y="24"/>
                  </a:lnTo>
                  <a:lnTo>
                    <a:pt x="8" y="18"/>
                  </a:lnTo>
                  <a:lnTo>
                    <a:pt x="12" y="14"/>
                  </a:lnTo>
                  <a:lnTo>
                    <a:pt x="18" y="10"/>
                  </a:lnTo>
                  <a:lnTo>
                    <a:pt x="24" y="6"/>
                  </a:lnTo>
                  <a:lnTo>
                    <a:pt x="42" y="0"/>
                  </a:lnTo>
                  <a:lnTo>
                    <a:pt x="56" y="0"/>
                  </a:lnTo>
                  <a:lnTo>
                    <a:pt x="60" y="0"/>
                  </a:lnTo>
                  <a:lnTo>
                    <a:pt x="62" y="2"/>
                  </a:lnTo>
                  <a:lnTo>
                    <a:pt x="66" y="4"/>
                  </a:lnTo>
                  <a:lnTo>
                    <a:pt x="78" y="8"/>
                  </a:lnTo>
                  <a:lnTo>
                    <a:pt x="86" y="16"/>
                  </a:lnTo>
                  <a:lnTo>
                    <a:pt x="90" y="16"/>
                  </a:lnTo>
                  <a:lnTo>
                    <a:pt x="96" y="16"/>
                  </a:lnTo>
                  <a:lnTo>
                    <a:pt x="102" y="18"/>
                  </a:lnTo>
                  <a:lnTo>
                    <a:pt x="114" y="24"/>
                  </a:lnTo>
                  <a:lnTo>
                    <a:pt x="122" y="32"/>
                  </a:lnTo>
                  <a:lnTo>
                    <a:pt x="130" y="38"/>
                  </a:lnTo>
                  <a:lnTo>
                    <a:pt x="142" y="42"/>
                  </a:lnTo>
                  <a:lnTo>
                    <a:pt x="140" y="44"/>
                  </a:lnTo>
                  <a:lnTo>
                    <a:pt x="154" y="48"/>
                  </a:lnTo>
                  <a:lnTo>
                    <a:pt x="160" y="52"/>
                  </a:lnTo>
                  <a:lnTo>
                    <a:pt x="162" y="58"/>
                  </a:lnTo>
                  <a:lnTo>
                    <a:pt x="154" y="60"/>
                  </a:lnTo>
                  <a:lnTo>
                    <a:pt x="152" y="60"/>
                  </a:lnTo>
                  <a:lnTo>
                    <a:pt x="152" y="62"/>
                  </a:lnTo>
                  <a:lnTo>
                    <a:pt x="142" y="64"/>
                  </a:lnTo>
                  <a:lnTo>
                    <a:pt x="130" y="64"/>
                  </a:lnTo>
                  <a:lnTo>
                    <a:pt x="108" y="62"/>
                  </a:lnTo>
                  <a:lnTo>
                    <a:pt x="112" y="58"/>
                  </a:lnTo>
                  <a:lnTo>
                    <a:pt x="118" y="52"/>
                  </a:lnTo>
                  <a:lnTo>
                    <a:pt x="118" y="48"/>
                  </a:lnTo>
                  <a:lnTo>
                    <a:pt x="110" y="48"/>
                  </a:lnTo>
                  <a:lnTo>
                    <a:pt x="102" y="46"/>
                  </a:lnTo>
                  <a:lnTo>
                    <a:pt x="100" y="44"/>
                  </a:lnTo>
                  <a:lnTo>
                    <a:pt x="98" y="38"/>
                  </a:lnTo>
                  <a:lnTo>
                    <a:pt x="98" y="34"/>
                  </a:lnTo>
                  <a:lnTo>
                    <a:pt x="96" y="32"/>
                  </a:lnTo>
                  <a:lnTo>
                    <a:pt x="92" y="30"/>
                  </a:lnTo>
                  <a:lnTo>
                    <a:pt x="78" y="30"/>
                  </a:lnTo>
                  <a:lnTo>
                    <a:pt x="76" y="28"/>
                  </a:lnTo>
                  <a:lnTo>
                    <a:pt x="72" y="26"/>
                  </a:lnTo>
                  <a:lnTo>
                    <a:pt x="60" y="22"/>
                  </a:lnTo>
                  <a:lnTo>
                    <a:pt x="50" y="18"/>
                  </a:lnTo>
                  <a:lnTo>
                    <a:pt x="44" y="16"/>
                  </a:lnTo>
                  <a:lnTo>
                    <a:pt x="44" y="1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3" name="Freeform 53"/>
            <p:cNvSpPr>
              <a:spLocks/>
            </p:cNvSpPr>
            <p:nvPr/>
          </p:nvSpPr>
          <p:spPr bwMode="auto">
            <a:xfrm>
              <a:off x="4474645" y="2774970"/>
              <a:ext cx="33929" cy="15833"/>
            </a:xfrm>
            <a:custGeom>
              <a:avLst/>
              <a:gdLst>
                <a:gd name="T0" fmla="*/ 0 w 30"/>
                <a:gd name="T1" fmla="*/ 2147483647 h 14"/>
                <a:gd name="T2" fmla="*/ 0 w 30"/>
                <a:gd name="T3" fmla="*/ 2147483647 h 14"/>
                <a:gd name="T4" fmla="*/ 2147483647 w 30"/>
                <a:gd name="T5" fmla="*/ 2147483647 h 14"/>
                <a:gd name="T6" fmla="*/ 2147483647 w 30"/>
                <a:gd name="T7" fmla="*/ 0 h 14"/>
                <a:gd name="T8" fmla="*/ 2147483647 w 30"/>
                <a:gd name="T9" fmla="*/ 0 h 14"/>
                <a:gd name="T10" fmla="*/ 2147483647 w 30"/>
                <a:gd name="T11" fmla="*/ 2147483647 h 14"/>
                <a:gd name="T12" fmla="*/ 2147483647 w 30"/>
                <a:gd name="T13" fmla="*/ 2147483647 h 14"/>
                <a:gd name="T14" fmla="*/ 2147483647 w 30"/>
                <a:gd name="T15" fmla="*/ 2147483647 h 14"/>
                <a:gd name="T16" fmla="*/ 2147483647 w 30"/>
                <a:gd name="T17" fmla="*/ 2147483647 h 14"/>
                <a:gd name="T18" fmla="*/ 2147483647 w 30"/>
                <a:gd name="T19" fmla="*/ 2147483647 h 14"/>
                <a:gd name="T20" fmla="*/ 2147483647 w 30"/>
                <a:gd name="T21" fmla="*/ 2147483647 h 14"/>
                <a:gd name="T22" fmla="*/ 0 w 30"/>
                <a:gd name="T23" fmla="*/ 2147483647 h 14"/>
                <a:gd name="T24" fmla="*/ 0 w 30"/>
                <a:gd name="T25" fmla="*/ 2147483647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0" h="14">
                  <a:moveTo>
                    <a:pt x="0" y="8"/>
                  </a:moveTo>
                  <a:lnTo>
                    <a:pt x="0" y="4"/>
                  </a:lnTo>
                  <a:lnTo>
                    <a:pt x="2" y="2"/>
                  </a:lnTo>
                  <a:lnTo>
                    <a:pt x="6" y="0"/>
                  </a:lnTo>
                  <a:lnTo>
                    <a:pt x="12" y="0"/>
                  </a:lnTo>
                  <a:lnTo>
                    <a:pt x="20" y="4"/>
                  </a:lnTo>
                  <a:lnTo>
                    <a:pt x="30" y="12"/>
                  </a:lnTo>
                  <a:lnTo>
                    <a:pt x="26" y="12"/>
                  </a:lnTo>
                  <a:lnTo>
                    <a:pt x="20" y="14"/>
                  </a:lnTo>
                  <a:lnTo>
                    <a:pt x="8" y="12"/>
                  </a:lnTo>
                  <a:lnTo>
                    <a:pt x="4" y="10"/>
                  </a:lnTo>
                  <a:lnTo>
                    <a:pt x="0" y="6"/>
                  </a:lnTo>
                  <a:lnTo>
                    <a:pt x="0"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4" name="Freeform 54"/>
            <p:cNvSpPr>
              <a:spLocks/>
            </p:cNvSpPr>
            <p:nvPr/>
          </p:nvSpPr>
          <p:spPr bwMode="auto">
            <a:xfrm>
              <a:off x="4666911" y="2774970"/>
              <a:ext cx="29405" cy="13572"/>
            </a:xfrm>
            <a:custGeom>
              <a:avLst/>
              <a:gdLst>
                <a:gd name="T0" fmla="*/ 2147483647 w 26"/>
                <a:gd name="T1" fmla="*/ 2147483647 h 12"/>
                <a:gd name="T2" fmla="*/ 2147483647 w 26"/>
                <a:gd name="T3" fmla="*/ 0 h 12"/>
                <a:gd name="T4" fmla="*/ 2147483647 w 26"/>
                <a:gd name="T5" fmla="*/ 2147483647 h 12"/>
                <a:gd name="T6" fmla="*/ 2147483647 w 26"/>
                <a:gd name="T7" fmla="*/ 2147483647 h 12"/>
                <a:gd name="T8" fmla="*/ 2147483647 w 26"/>
                <a:gd name="T9" fmla="*/ 2147483647 h 12"/>
                <a:gd name="T10" fmla="*/ 2147483647 w 26"/>
                <a:gd name="T11" fmla="*/ 2147483647 h 12"/>
                <a:gd name="T12" fmla="*/ 2147483647 w 26"/>
                <a:gd name="T13" fmla="*/ 2147483647 h 12"/>
                <a:gd name="T14" fmla="*/ 2147483647 w 26"/>
                <a:gd name="T15" fmla="*/ 2147483647 h 12"/>
                <a:gd name="T16" fmla="*/ 0 w 26"/>
                <a:gd name="T17" fmla="*/ 2147483647 h 12"/>
                <a:gd name="T18" fmla="*/ 0 w 26"/>
                <a:gd name="T19" fmla="*/ 2147483647 h 12"/>
                <a:gd name="T20" fmla="*/ 2147483647 w 26"/>
                <a:gd name="T21" fmla="*/ 214748364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 h="12">
                  <a:moveTo>
                    <a:pt x="10" y="2"/>
                  </a:moveTo>
                  <a:lnTo>
                    <a:pt x="24" y="0"/>
                  </a:lnTo>
                  <a:lnTo>
                    <a:pt x="24" y="2"/>
                  </a:lnTo>
                  <a:lnTo>
                    <a:pt x="26" y="6"/>
                  </a:lnTo>
                  <a:lnTo>
                    <a:pt x="24" y="8"/>
                  </a:lnTo>
                  <a:lnTo>
                    <a:pt x="22" y="10"/>
                  </a:lnTo>
                  <a:lnTo>
                    <a:pt x="12" y="12"/>
                  </a:lnTo>
                  <a:lnTo>
                    <a:pt x="4" y="10"/>
                  </a:lnTo>
                  <a:lnTo>
                    <a:pt x="0" y="8"/>
                  </a:lnTo>
                  <a:lnTo>
                    <a:pt x="0" y="2"/>
                  </a:lnTo>
                  <a:lnTo>
                    <a:pt x="10"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5" name="Freeform 55"/>
            <p:cNvSpPr>
              <a:spLocks/>
            </p:cNvSpPr>
            <p:nvPr/>
          </p:nvSpPr>
          <p:spPr bwMode="auto">
            <a:xfrm>
              <a:off x="4488217" y="2641516"/>
              <a:ext cx="11310" cy="15833"/>
            </a:xfrm>
            <a:custGeom>
              <a:avLst/>
              <a:gdLst>
                <a:gd name="T0" fmla="*/ 2147483647 w 10"/>
                <a:gd name="T1" fmla="*/ 2147483647 h 14"/>
                <a:gd name="T2" fmla="*/ 2147483647 w 10"/>
                <a:gd name="T3" fmla="*/ 2147483647 h 14"/>
                <a:gd name="T4" fmla="*/ 2147483647 w 10"/>
                <a:gd name="T5" fmla="*/ 2147483647 h 14"/>
                <a:gd name="T6" fmla="*/ 2147483647 w 10"/>
                <a:gd name="T7" fmla="*/ 2147483647 h 14"/>
                <a:gd name="T8" fmla="*/ 0 w 10"/>
                <a:gd name="T9" fmla="*/ 2147483647 h 14"/>
                <a:gd name="T10" fmla="*/ 2147483647 w 10"/>
                <a:gd name="T11" fmla="*/ 2147483647 h 14"/>
                <a:gd name="T12" fmla="*/ 2147483647 w 10"/>
                <a:gd name="T13" fmla="*/ 0 h 14"/>
                <a:gd name="T14" fmla="*/ 2147483647 w 10"/>
                <a:gd name="T15" fmla="*/ 2147483647 h 14"/>
                <a:gd name="T16" fmla="*/ 2147483647 w 10"/>
                <a:gd name="T17" fmla="*/ 2147483647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14">
                  <a:moveTo>
                    <a:pt x="10" y="8"/>
                  </a:moveTo>
                  <a:lnTo>
                    <a:pt x="8" y="12"/>
                  </a:lnTo>
                  <a:lnTo>
                    <a:pt x="4" y="14"/>
                  </a:lnTo>
                  <a:lnTo>
                    <a:pt x="2" y="12"/>
                  </a:lnTo>
                  <a:lnTo>
                    <a:pt x="0" y="8"/>
                  </a:lnTo>
                  <a:lnTo>
                    <a:pt x="2" y="4"/>
                  </a:lnTo>
                  <a:lnTo>
                    <a:pt x="4" y="0"/>
                  </a:lnTo>
                  <a:lnTo>
                    <a:pt x="8" y="2"/>
                  </a:lnTo>
                  <a:lnTo>
                    <a:pt x="10"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6" name="Freeform 56"/>
            <p:cNvSpPr>
              <a:spLocks/>
            </p:cNvSpPr>
            <p:nvPr/>
          </p:nvSpPr>
          <p:spPr bwMode="auto">
            <a:xfrm>
              <a:off x="4372857" y="2958186"/>
              <a:ext cx="99526" cy="47500"/>
            </a:xfrm>
            <a:custGeom>
              <a:avLst/>
              <a:gdLst>
                <a:gd name="T0" fmla="*/ 0 w 88"/>
                <a:gd name="T1" fmla="*/ 2147483647 h 42"/>
                <a:gd name="T2" fmla="*/ 0 w 88"/>
                <a:gd name="T3" fmla="*/ 2147483647 h 42"/>
                <a:gd name="T4" fmla="*/ 0 w 88"/>
                <a:gd name="T5" fmla="*/ 2147483647 h 42"/>
                <a:gd name="T6" fmla="*/ 0 w 88"/>
                <a:gd name="T7" fmla="*/ 2147483647 h 42"/>
                <a:gd name="T8" fmla="*/ 2147483647 w 88"/>
                <a:gd name="T9" fmla="*/ 2147483647 h 42"/>
                <a:gd name="T10" fmla="*/ 2147483647 w 88"/>
                <a:gd name="T11" fmla="*/ 2147483647 h 42"/>
                <a:gd name="T12" fmla="*/ 2147483647 w 88"/>
                <a:gd name="T13" fmla="*/ 2147483647 h 42"/>
                <a:gd name="T14" fmla="*/ 2147483647 w 88"/>
                <a:gd name="T15" fmla="*/ 2147483647 h 42"/>
                <a:gd name="T16" fmla="*/ 2147483647 w 88"/>
                <a:gd name="T17" fmla="*/ 2147483647 h 42"/>
                <a:gd name="T18" fmla="*/ 2147483647 w 88"/>
                <a:gd name="T19" fmla="*/ 2147483647 h 42"/>
                <a:gd name="T20" fmla="*/ 2147483647 w 88"/>
                <a:gd name="T21" fmla="*/ 2147483647 h 42"/>
                <a:gd name="T22" fmla="*/ 2147483647 w 88"/>
                <a:gd name="T23" fmla="*/ 2147483647 h 42"/>
                <a:gd name="T24" fmla="*/ 2147483647 w 88"/>
                <a:gd name="T25" fmla="*/ 2147483647 h 42"/>
                <a:gd name="T26" fmla="*/ 2147483647 w 88"/>
                <a:gd name="T27" fmla="*/ 2147483647 h 42"/>
                <a:gd name="T28" fmla="*/ 2147483647 w 88"/>
                <a:gd name="T29" fmla="*/ 0 h 42"/>
                <a:gd name="T30" fmla="*/ 2147483647 w 88"/>
                <a:gd name="T31" fmla="*/ 0 h 42"/>
                <a:gd name="T32" fmla="*/ 2147483647 w 88"/>
                <a:gd name="T33" fmla="*/ 2147483647 h 42"/>
                <a:gd name="T34" fmla="*/ 2147483647 w 88"/>
                <a:gd name="T35" fmla="*/ 2147483647 h 42"/>
                <a:gd name="T36" fmla="*/ 2147483647 w 88"/>
                <a:gd name="T37" fmla="*/ 2147483647 h 42"/>
                <a:gd name="T38" fmla="*/ 2147483647 w 88"/>
                <a:gd name="T39" fmla="*/ 2147483647 h 42"/>
                <a:gd name="T40" fmla="*/ 2147483647 w 88"/>
                <a:gd name="T41" fmla="*/ 2147483647 h 42"/>
                <a:gd name="T42" fmla="*/ 2147483647 w 88"/>
                <a:gd name="T43" fmla="*/ 2147483647 h 42"/>
                <a:gd name="T44" fmla="*/ 2147483647 w 88"/>
                <a:gd name="T45" fmla="*/ 2147483647 h 42"/>
                <a:gd name="T46" fmla="*/ 2147483647 w 88"/>
                <a:gd name="T47" fmla="*/ 2147483647 h 42"/>
                <a:gd name="T48" fmla="*/ 2147483647 w 88"/>
                <a:gd name="T49" fmla="*/ 2147483647 h 42"/>
                <a:gd name="T50" fmla="*/ 2147483647 w 88"/>
                <a:gd name="T51" fmla="*/ 2147483647 h 42"/>
                <a:gd name="T52" fmla="*/ 2147483647 w 88"/>
                <a:gd name="T53" fmla="*/ 2147483647 h 42"/>
                <a:gd name="T54" fmla="*/ 2147483647 w 88"/>
                <a:gd name="T55" fmla="*/ 2147483647 h 42"/>
                <a:gd name="T56" fmla="*/ 2147483647 w 88"/>
                <a:gd name="T57" fmla="*/ 2147483647 h 42"/>
                <a:gd name="T58" fmla="*/ 2147483647 w 88"/>
                <a:gd name="T59" fmla="*/ 2147483647 h 42"/>
                <a:gd name="T60" fmla="*/ 2147483647 w 88"/>
                <a:gd name="T61" fmla="*/ 2147483647 h 42"/>
                <a:gd name="T62" fmla="*/ 2147483647 w 88"/>
                <a:gd name="T63" fmla="*/ 2147483647 h 42"/>
                <a:gd name="T64" fmla="*/ 2147483647 w 88"/>
                <a:gd name="T65" fmla="*/ 2147483647 h 42"/>
                <a:gd name="T66" fmla="*/ 2147483647 w 88"/>
                <a:gd name="T67" fmla="*/ 2147483647 h 42"/>
                <a:gd name="T68" fmla="*/ 2147483647 w 88"/>
                <a:gd name="T69" fmla="*/ 2147483647 h 42"/>
                <a:gd name="T70" fmla="*/ 2147483647 w 88"/>
                <a:gd name="T71" fmla="*/ 2147483647 h 42"/>
                <a:gd name="T72" fmla="*/ 2147483647 w 88"/>
                <a:gd name="T73" fmla="*/ 2147483647 h 42"/>
                <a:gd name="T74" fmla="*/ 2147483647 w 88"/>
                <a:gd name="T75" fmla="*/ 2147483647 h 42"/>
                <a:gd name="T76" fmla="*/ 2147483647 w 88"/>
                <a:gd name="T77" fmla="*/ 2147483647 h 42"/>
                <a:gd name="T78" fmla="*/ 2147483647 w 88"/>
                <a:gd name="T79" fmla="*/ 2147483647 h 42"/>
                <a:gd name="T80" fmla="*/ 2147483647 w 88"/>
                <a:gd name="T81" fmla="*/ 2147483647 h 42"/>
                <a:gd name="T82" fmla="*/ 2147483647 w 88"/>
                <a:gd name="T83" fmla="*/ 2147483647 h 42"/>
                <a:gd name="T84" fmla="*/ 2147483647 w 88"/>
                <a:gd name="T85" fmla="*/ 2147483647 h 42"/>
                <a:gd name="T86" fmla="*/ 2147483647 w 88"/>
                <a:gd name="T87" fmla="*/ 2147483647 h 42"/>
                <a:gd name="T88" fmla="*/ 2147483647 w 88"/>
                <a:gd name="T89" fmla="*/ 2147483647 h 42"/>
                <a:gd name="T90" fmla="*/ 2147483647 w 88"/>
                <a:gd name="T91" fmla="*/ 2147483647 h 42"/>
                <a:gd name="T92" fmla="*/ 2147483647 w 88"/>
                <a:gd name="T93" fmla="*/ 2147483647 h 42"/>
                <a:gd name="T94" fmla="*/ 2147483647 w 88"/>
                <a:gd name="T95" fmla="*/ 2147483647 h 42"/>
                <a:gd name="T96" fmla="*/ 2147483647 w 88"/>
                <a:gd name="T97" fmla="*/ 2147483647 h 42"/>
                <a:gd name="T98" fmla="*/ 0 w 88"/>
                <a:gd name="T99" fmla="*/ 2147483647 h 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88" h="42">
                  <a:moveTo>
                    <a:pt x="0" y="22"/>
                  </a:moveTo>
                  <a:lnTo>
                    <a:pt x="0" y="18"/>
                  </a:lnTo>
                  <a:lnTo>
                    <a:pt x="0" y="14"/>
                  </a:lnTo>
                  <a:lnTo>
                    <a:pt x="0" y="6"/>
                  </a:lnTo>
                  <a:lnTo>
                    <a:pt x="2" y="6"/>
                  </a:lnTo>
                  <a:lnTo>
                    <a:pt x="8" y="6"/>
                  </a:lnTo>
                  <a:lnTo>
                    <a:pt x="12" y="10"/>
                  </a:lnTo>
                  <a:lnTo>
                    <a:pt x="16" y="10"/>
                  </a:lnTo>
                  <a:lnTo>
                    <a:pt x="20" y="14"/>
                  </a:lnTo>
                  <a:lnTo>
                    <a:pt x="26" y="14"/>
                  </a:lnTo>
                  <a:lnTo>
                    <a:pt x="30" y="14"/>
                  </a:lnTo>
                  <a:lnTo>
                    <a:pt x="36" y="12"/>
                  </a:lnTo>
                  <a:lnTo>
                    <a:pt x="38" y="8"/>
                  </a:lnTo>
                  <a:lnTo>
                    <a:pt x="44" y="2"/>
                  </a:lnTo>
                  <a:lnTo>
                    <a:pt x="48" y="0"/>
                  </a:lnTo>
                  <a:lnTo>
                    <a:pt x="52" y="0"/>
                  </a:lnTo>
                  <a:lnTo>
                    <a:pt x="62" y="2"/>
                  </a:lnTo>
                  <a:lnTo>
                    <a:pt x="70" y="8"/>
                  </a:lnTo>
                  <a:lnTo>
                    <a:pt x="80" y="14"/>
                  </a:lnTo>
                  <a:lnTo>
                    <a:pt x="86" y="18"/>
                  </a:lnTo>
                  <a:lnTo>
                    <a:pt x="88" y="18"/>
                  </a:lnTo>
                  <a:lnTo>
                    <a:pt x="86" y="20"/>
                  </a:lnTo>
                  <a:lnTo>
                    <a:pt x="86" y="26"/>
                  </a:lnTo>
                  <a:lnTo>
                    <a:pt x="88" y="32"/>
                  </a:lnTo>
                  <a:lnTo>
                    <a:pt x="86" y="34"/>
                  </a:lnTo>
                  <a:lnTo>
                    <a:pt x="82" y="38"/>
                  </a:lnTo>
                  <a:lnTo>
                    <a:pt x="76" y="42"/>
                  </a:lnTo>
                  <a:lnTo>
                    <a:pt x="70" y="30"/>
                  </a:lnTo>
                  <a:lnTo>
                    <a:pt x="70" y="26"/>
                  </a:lnTo>
                  <a:lnTo>
                    <a:pt x="76" y="26"/>
                  </a:lnTo>
                  <a:lnTo>
                    <a:pt x="68" y="16"/>
                  </a:lnTo>
                  <a:lnTo>
                    <a:pt x="64" y="14"/>
                  </a:lnTo>
                  <a:lnTo>
                    <a:pt x="56" y="14"/>
                  </a:lnTo>
                  <a:lnTo>
                    <a:pt x="52" y="14"/>
                  </a:lnTo>
                  <a:lnTo>
                    <a:pt x="46" y="20"/>
                  </a:lnTo>
                  <a:lnTo>
                    <a:pt x="38" y="30"/>
                  </a:lnTo>
                  <a:lnTo>
                    <a:pt x="40" y="32"/>
                  </a:lnTo>
                  <a:lnTo>
                    <a:pt x="44" y="32"/>
                  </a:lnTo>
                  <a:lnTo>
                    <a:pt x="44" y="38"/>
                  </a:lnTo>
                  <a:lnTo>
                    <a:pt x="42" y="42"/>
                  </a:lnTo>
                  <a:lnTo>
                    <a:pt x="38" y="42"/>
                  </a:lnTo>
                  <a:lnTo>
                    <a:pt x="36" y="42"/>
                  </a:lnTo>
                  <a:lnTo>
                    <a:pt x="32" y="42"/>
                  </a:lnTo>
                  <a:lnTo>
                    <a:pt x="30" y="42"/>
                  </a:lnTo>
                  <a:lnTo>
                    <a:pt x="30" y="36"/>
                  </a:lnTo>
                  <a:lnTo>
                    <a:pt x="24" y="34"/>
                  </a:lnTo>
                  <a:lnTo>
                    <a:pt x="20" y="32"/>
                  </a:lnTo>
                  <a:lnTo>
                    <a:pt x="16" y="30"/>
                  </a:lnTo>
                  <a:lnTo>
                    <a:pt x="12" y="26"/>
                  </a:lnTo>
                  <a:lnTo>
                    <a:pt x="0" y="2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7" name="Freeform 57"/>
            <p:cNvSpPr>
              <a:spLocks/>
            </p:cNvSpPr>
            <p:nvPr/>
          </p:nvSpPr>
          <p:spPr bwMode="auto">
            <a:xfrm>
              <a:off x="4320832" y="2933304"/>
              <a:ext cx="61073" cy="49762"/>
            </a:xfrm>
            <a:custGeom>
              <a:avLst/>
              <a:gdLst>
                <a:gd name="T0" fmla="*/ 2147483647 w 54"/>
                <a:gd name="T1" fmla="*/ 2147483647 h 44"/>
                <a:gd name="T2" fmla="*/ 2147483647 w 54"/>
                <a:gd name="T3" fmla="*/ 2147483647 h 44"/>
                <a:gd name="T4" fmla="*/ 2147483647 w 54"/>
                <a:gd name="T5" fmla="*/ 2147483647 h 44"/>
                <a:gd name="T6" fmla="*/ 2147483647 w 54"/>
                <a:gd name="T7" fmla="*/ 2147483647 h 44"/>
                <a:gd name="T8" fmla="*/ 2147483647 w 54"/>
                <a:gd name="T9" fmla="*/ 2147483647 h 44"/>
                <a:gd name="T10" fmla="*/ 2147483647 w 54"/>
                <a:gd name="T11" fmla="*/ 2147483647 h 44"/>
                <a:gd name="T12" fmla="*/ 2147483647 w 54"/>
                <a:gd name="T13" fmla="*/ 2147483647 h 44"/>
                <a:gd name="T14" fmla="*/ 2147483647 w 54"/>
                <a:gd name="T15" fmla="*/ 2147483647 h 44"/>
                <a:gd name="T16" fmla="*/ 2147483647 w 54"/>
                <a:gd name="T17" fmla="*/ 2147483647 h 44"/>
                <a:gd name="T18" fmla="*/ 2147483647 w 54"/>
                <a:gd name="T19" fmla="*/ 2147483647 h 44"/>
                <a:gd name="T20" fmla="*/ 2147483647 w 54"/>
                <a:gd name="T21" fmla="*/ 2147483647 h 44"/>
                <a:gd name="T22" fmla="*/ 2147483647 w 54"/>
                <a:gd name="T23" fmla="*/ 2147483647 h 44"/>
                <a:gd name="T24" fmla="*/ 2147483647 w 54"/>
                <a:gd name="T25" fmla="*/ 2147483647 h 44"/>
                <a:gd name="T26" fmla="*/ 2147483647 w 54"/>
                <a:gd name="T27" fmla="*/ 2147483647 h 44"/>
                <a:gd name="T28" fmla="*/ 2147483647 w 54"/>
                <a:gd name="T29" fmla="*/ 2147483647 h 44"/>
                <a:gd name="T30" fmla="*/ 2147483647 w 54"/>
                <a:gd name="T31" fmla="*/ 2147483647 h 44"/>
                <a:gd name="T32" fmla="*/ 0 w 54"/>
                <a:gd name="T33" fmla="*/ 2147483647 h 44"/>
                <a:gd name="T34" fmla="*/ 2147483647 w 54"/>
                <a:gd name="T35" fmla="*/ 2147483647 h 44"/>
                <a:gd name="T36" fmla="*/ 2147483647 w 54"/>
                <a:gd name="T37" fmla="*/ 2147483647 h 44"/>
                <a:gd name="T38" fmla="*/ 2147483647 w 54"/>
                <a:gd name="T39" fmla="*/ 2147483647 h 44"/>
                <a:gd name="T40" fmla="*/ 2147483647 w 54"/>
                <a:gd name="T41" fmla="*/ 0 h 44"/>
                <a:gd name="T42" fmla="*/ 2147483647 w 54"/>
                <a:gd name="T43" fmla="*/ 2147483647 h 44"/>
                <a:gd name="T44" fmla="*/ 2147483647 w 54"/>
                <a:gd name="T45" fmla="*/ 2147483647 h 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4" h="44">
                  <a:moveTo>
                    <a:pt x="38" y="6"/>
                  </a:moveTo>
                  <a:lnTo>
                    <a:pt x="46" y="18"/>
                  </a:lnTo>
                  <a:lnTo>
                    <a:pt x="54" y="28"/>
                  </a:lnTo>
                  <a:lnTo>
                    <a:pt x="46" y="28"/>
                  </a:lnTo>
                  <a:lnTo>
                    <a:pt x="46" y="44"/>
                  </a:lnTo>
                  <a:lnTo>
                    <a:pt x="32" y="40"/>
                  </a:lnTo>
                  <a:lnTo>
                    <a:pt x="34" y="36"/>
                  </a:lnTo>
                  <a:lnTo>
                    <a:pt x="34" y="34"/>
                  </a:lnTo>
                  <a:lnTo>
                    <a:pt x="24" y="22"/>
                  </a:lnTo>
                  <a:lnTo>
                    <a:pt x="18" y="16"/>
                  </a:lnTo>
                  <a:lnTo>
                    <a:pt x="12" y="14"/>
                  </a:lnTo>
                  <a:lnTo>
                    <a:pt x="16" y="22"/>
                  </a:lnTo>
                  <a:lnTo>
                    <a:pt x="12" y="22"/>
                  </a:lnTo>
                  <a:lnTo>
                    <a:pt x="8" y="22"/>
                  </a:lnTo>
                  <a:lnTo>
                    <a:pt x="4" y="20"/>
                  </a:lnTo>
                  <a:lnTo>
                    <a:pt x="2" y="16"/>
                  </a:lnTo>
                  <a:lnTo>
                    <a:pt x="0" y="12"/>
                  </a:lnTo>
                  <a:lnTo>
                    <a:pt x="2" y="8"/>
                  </a:lnTo>
                  <a:lnTo>
                    <a:pt x="2" y="6"/>
                  </a:lnTo>
                  <a:lnTo>
                    <a:pt x="2" y="4"/>
                  </a:lnTo>
                  <a:lnTo>
                    <a:pt x="4" y="0"/>
                  </a:lnTo>
                  <a:lnTo>
                    <a:pt x="20" y="4"/>
                  </a:lnTo>
                  <a:lnTo>
                    <a:pt x="38"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8" name="Freeform 58"/>
            <p:cNvSpPr>
              <a:spLocks/>
            </p:cNvSpPr>
            <p:nvPr/>
          </p:nvSpPr>
          <p:spPr bwMode="auto">
            <a:xfrm>
              <a:off x="4295951" y="2851875"/>
              <a:ext cx="81430" cy="88215"/>
            </a:xfrm>
            <a:custGeom>
              <a:avLst/>
              <a:gdLst>
                <a:gd name="T0" fmla="*/ 2147483647 w 72"/>
                <a:gd name="T1" fmla="*/ 0 h 78"/>
                <a:gd name="T2" fmla="*/ 2147483647 w 72"/>
                <a:gd name="T3" fmla="*/ 2147483647 h 78"/>
                <a:gd name="T4" fmla="*/ 2147483647 w 72"/>
                <a:gd name="T5" fmla="*/ 2147483647 h 78"/>
                <a:gd name="T6" fmla="*/ 2147483647 w 72"/>
                <a:gd name="T7" fmla="*/ 2147483647 h 78"/>
                <a:gd name="T8" fmla="*/ 2147483647 w 72"/>
                <a:gd name="T9" fmla="*/ 2147483647 h 78"/>
                <a:gd name="T10" fmla="*/ 2147483647 w 72"/>
                <a:gd name="T11" fmla="*/ 2147483647 h 78"/>
                <a:gd name="T12" fmla="*/ 2147483647 w 72"/>
                <a:gd name="T13" fmla="*/ 2147483647 h 78"/>
                <a:gd name="T14" fmla="*/ 2147483647 w 72"/>
                <a:gd name="T15" fmla="*/ 2147483647 h 78"/>
                <a:gd name="T16" fmla="*/ 2147483647 w 72"/>
                <a:gd name="T17" fmla="*/ 2147483647 h 78"/>
                <a:gd name="T18" fmla="*/ 2147483647 w 72"/>
                <a:gd name="T19" fmla="*/ 2147483647 h 78"/>
                <a:gd name="T20" fmla="*/ 2147483647 w 72"/>
                <a:gd name="T21" fmla="*/ 2147483647 h 78"/>
                <a:gd name="T22" fmla="*/ 2147483647 w 72"/>
                <a:gd name="T23" fmla="*/ 2147483647 h 78"/>
                <a:gd name="T24" fmla="*/ 2147483647 w 72"/>
                <a:gd name="T25" fmla="*/ 2147483647 h 78"/>
                <a:gd name="T26" fmla="*/ 2147483647 w 72"/>
                <a:gd name="T27" fmla="*/ 2147483647 h 78"/>
                <a:gd name="T28" fmla="*/ 2147483647 w 72"/>
                <a:gd name="T29" fmla="*/ 2147483647 h 78"/>
                <a:gd name="T30" fmla="*/ 2147483647 w 72"/>
                <a:gd name="T31" fmla="*/ 2147483647 h 78"/>
                <a:gd name="T32" fmla="*/ 2147483647 w 72"/>
                <a:gd name="T33" fmla="*/ 2147483647 h 78"/>
                <a:gd name="T34" fmla="*/ 2147483647 w 72"/>
                <a:gd name="T35" fmla="*/ 2147483647 h 78"/>
                <a:gd name="T36" fmla="*/ 2147483647 w 72"/>
                <a:gd name="T37" fmla="*/ 2147483647 h 78"/>
                <a:gd name="T38" fmla="*/ 2147483647 w 72"/>
                <a:gd name="T39" fmla="*/ 2147483647 h 78"/>
                <a:gd name="T40" fmla="*/ 0 w 72"/>
                <a:gd name="T41" fmla="*/ 2147483647 h 78"/>
                <a:gd name="T42" fmla="*/ 2147483647 w 72"/>
                <a:gd name="T43" fmla="*/ 2147483647 h 78"/>
                <a:gd name="T44" fmla="*/ 2147483647 w 72"/>
                <a:gd name="T45" fmla="*/ 2147483647 h 78"/>
                <a:gd name="T46" fmla="*/ 2147483647 w 72"/>
                <a:gd name="T47" fmla="*/ 2147483647 h 78"/>
                <a:gd name="T48" fmla="*/ 2147483647 w 72"/>
                <a:gd name="T49" fmla="*/ 2147483647 h 78"/>
                <a:gd name="T50" fmla="*/ 2147483647 w 72"/>
                <a:gd name="T51" fmla="*/ 2147483647 h 78"/>
                <a:gd name="T52" fmla="*/ 2147483647 w 72"/>
                <a:gd name="T53" fmla="*/ 2147483647 h 78"/>
                <a:gd name="T54" fmla="*/ 2147483647 w 72"/>
                <a:gd name="T55" fmla="*/ 2147483647 h 78"/>
                <a:gd name="T56" fmla="*/ 2147483647 w 72"/>
                <a:gd name="T57" fmla="*/ 2147483647 h 78"/>
                <a:gd name="T58" fmla="*/ 2147483647 w 72"/>
                <a:gd name="T59" fmla="*/ 2147483647 h 78"/>
                <a:gd name="T60" fmla="*/ 2147483647 w 72"/>
                <a:gd name="T61" fmla="*/ 2147483647 h 78"/>
                <a:gd name="T62" fmla="*/ 2147483647 w 72"/>
                <a:gd name="T63" fmla="*/ 2147483647 h 78"/>
                <a:gd name="T64" fmla="*/ 2147483647 w 72"/>
                <a:gd name="T65" fmla="*/ 2147483647 h 78"/>
                <a:gd name="T66" fmla="*/ 2147483647 w 72"/>
                <a:gd name="T67" fmla="*/ 2147483647 h 78"/>
                <a:gd name="T68" fmla="*/ 2147483647 w 72"/>
                <a:gd name="T69" fmla="*/ 2147483647 h 78"/>
                <a:gd name="T70" fmla="*/ 2147483647 w 72"/>
                <a:gd name="T71" fmla="*/ 2147483647 h 78"/>
                <a:gd name="T72" fmla="*/ 2147483647 w 72"/>
                <a:gd name="T73" fmla="*/ 2147483647 h 78"/>
                <a:gd name="T74" fmla="*/ 2147483647 w 72"/>
                <a:gd name="T75" fmla="*/ 2147483647 h 78"/>
                <a:gd name="T76" fmla="*/ 2147483647 w 72"/>
                <a:gd name="T77" fmla="*/ 0 h 7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 h="78">
                  <a:moveTo>
                    <a:pt x="72" y="0"/>
                  </a:moveTo>
                  <a:lnTo>
                    <a:pt x="72" y="2"/>
                  </a:lnTo>
                  <a:lnTo>
                    <a:pt x="70" y="10"/>
                  </a:lnTo>
                  <a:lnTo>
                    <a:pt x="68" y="20"/>
                  </a:lnTo>
                  <a:lnTo>
                    <a:pt x="66" y="26"/>
                  </a:lnTo>
                  <a:lnTo>
                    <a:pt x="64" y="36"/>
                  </a:lnTo>
                  <a:lnTo>
                    <a:pt x="64" y="44"/>
                  </a:lnTo>
                  <a:lnTo>
                    <a:pt x="60" y="50"/>
                  </a:lnTo>
                  <a:lnTo>
                    <a:pt x="56" y="54"/>
                  </a:lnTo>
                  <a:lnTo>
                    <a:pt x="56" y="60"/>
                  </a:lnTo>
                  <a:lnTo>
                    <a:pt x="56" y="66"/>
                  </a:lnTo>
                  <a:lnTo>
                    <a:pt x="58" y="74"/>
                  </a:lnTo>
                  <a:lnTo>
                    <a:pt x="60" y="78"/>
                  </a:lnTo>
                  <a:lnTo>
                    <a:pt x="42" y="76"/>
                  </a:lnTo>
                  <a:lnTo>
                    <a:pt x="26" y="72"/>
                  </a:lnTo>
                  <a:lnTo>
                    <a:pt x="24" y="66"/>
                  </a:lnTo>
                  <a:lnTo>
                    <a:pt x="24" y="62"/>
                  </a:lnTo>
                  <a:lnTo>
                    <a:pt x="16" y="58"/>
                  </a:lnTo>
                  <a:lnTo>
                    <a:pt x="8" y="50"/>
                  </a:lnTo>
                  <a:lnTo>
                    <a:pt x="4" y="44"/>
                  </a:lnTo>
                  <a:lnTo>
                    <a:pt x="0" y="36"/>
                  </a:lnTo>
                  <a:lnTo>
                    <a:pt x="6" y="36"/>
                  </a:lnTo>
                  <a:lnTo>
                    <a:pt x="10" y="30"/>
                  </a:lnTo>
                  <a:lnTo>
                    <a:pt x="12" y="26"/>
                  </a:lnTo>
                  <a:lnTo>
                    <a:pt x="14" y="24"/>
                  </a:lnTo>
                  <a:lnTo>
                    <a:pt x="16" y="22"/>
                  </a:lnTo>
                  <a:lnTo>
                    <a:pt x="22" y="20"/>
                  </a:lnTo>
                  <a:lnTo>
                    <a:pt x="26" y="20"/>
                  </a:lnTo>
                  <a:lnTo>
                    <a:pt x="32" y="18"/>
                  </a:lnTo>
                  <a:lnTo>
                    <a:pt x="40" y="8"/>
                  </a:lnTo>
                  <a:lnTo>
                    <a:pt x="44" y="4"/>
                  </a:lnTo>
                  <a:lnTo>
                    <a:pt x="48" y="4"/>
                  </a:lnTo>
                  <a:lnTo>
                    <a:pt x="50" y="4"/>
                  </a:lnTo>
                  <a:lnTo>
                    <a:pt x="52" y="4"/>
                  </a:lnTo>
                  <a:lnTo>
                    <a:pt x="52" y="6"/>
                  </a:lnTo>
                  <a:lnTo>
                    <a:pt x="58" y="4"/>
                  </a:lnTo>
                  <a:lnTo>
                    <a:pt x="62" y="2"/>
                  </a:lnTo>
                  <a:lnTo>
                    <a:pt x="66" y="2"/>
                  </a:lnTo>
                  <a:lnTo>
                    <a:pt x="72"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39" name="Freeform 59"/>
            <p:cNvSpPr>
              <a:spLocks/>
            </p:cNvSpPr>
            <p:nvPr/>
          </p:nvSpPr>
          <p:spPr bwMode="auto">
            <a:xfrm>
              <a:off x="4250712" y="2865447"/>
              <a:ext cx="42977" cy="18095"/>
            </a:xfrm>
            <a:custGeom>
              <a:avLst/>
              <a:gdLst>
                <a:gd name="T0" fmla="*/ 2147483647 w 38"/>
                <a:gd name="T1" fmla="*/ 2147483647 h 16"/>
                <a:gd name="T2" fmla="*/ 2147483647 w 38"/>
                <a:gd name="T3" fmla="*/ 2147483647 h 16"/>
                <a:gd name="T4" fmla="*/ 2147483647 w 38"/>
                <a:gd name="T5" fmla="*/ 2147483647 h 16"/>
                <a:gd name="T6" fmla="*/ 2147483647 w 38"/>
                <a:gd name="T7" fmla="*/ 2147483647 h 16"/>
                <a:gd name="T8" fmla="*/ 2147483647 w 38"/>
                <a:gd name="T9" fmla="*/ 2147483647 h 16"/>
                <a:gd name="T10" fmla="*/ 0 w 38"/>
                <a:gd name="T11" fmla="*/ 2147483647 h 16"/>
                <a:gd name="T12" fmla="*/ 2147483647 w 38"/>
                <a:gd name="T13" fmla="*/ 2147483647 h 16"/>
                <a:gd name="T14" fmla="*/ 2147483647 w 38"/>
                <a:gd name="T15" fmla="*/ 0 h 16"/>
                <a:gd name="T16" fmla="*/ 2147483647 w 38"/>
                <a:gd name="T17" fmla="*/ 0 h 16"/>
                <a:gd name="T18" fmla="*/ 2147483647 w 38"/>
                <a:gd name="T19" fmla="*/ 2147483647 h 16"/>
                <a:gd name="T20" fmla="*/ 2147483647 w 38"/>
                <a:gd name="T21" fmla="*/ 2147483647 h 16"/>
                <a:gd name="T22" fmla="*/ 2147483647 w 38"/>
                <a:gd name="T23" fmla="*/ 2147483647 h 16"/>
                <a:gd name="T24" fmla="*/ 2147483647 w 38"/>
                <a:gd name="T25" fmla="*/ 2147483647 h 16"/>
                <a:gd name="T26" fmla="*/ 2147483647 w 38"/>
                <a:gd name="T27" fmla="*/ 2147483647 h 16"/>
                <a:gd name="T28" fmla="*/ 2147483647 w 38"/>
                <a:gd name="T29" fmla="*/ 2147483647 h 16"/>
                <a:gd name="T30" fmla="*/ 2147483647 w 38"/>
                <a:gd name="T31" fmla="*/ 2147483647 h 16"/>
                <a:gd name="T32" fmla="*/ 2147483647 w 38"/>
                <a:gd name="T33" fmla="*/ 2147483647 h 16"/>
                <a:gd name="T34" fmla="*/ 2147483647 w 38"/>
                <a:gd name="T35" fmla="*/ 2147483647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8" h="16">
                  <a:moveTo>
                    <a:pt x="36" y="16"/>
                  </a:moveTo>
                  <a:lnTo>
                    <a:pt x="30" y="16"/>
                  </a:lnTo>
                  <a:lnTo>
                    <a:pt x="24" y="16"/>
                  </a:lnTo>
                  <a:lnTo>
                    <a:pt x="10" y="14"/>
                  </a:lnTo>
                  <a:lnTo>
                    <a:pt x="4" y="12"/>
                  </a:lnTo>
                  <a:lnTo>
                    <a:pt x="0" y="8"/>
                  </a:lnTo>
                  <a:lnTo>
                    <a:pt x="6" y="6"/>
                  </a:lnTo>
                  <a:lnTo>
                    <a:pt x="8" y="0"/>
                  </a:lnTo>
                  <a:lnTo>
                    <a:pt x="12" y="0"/>
                  </a:lnTo>
                  <a:lnTo>
                    <a:pt x="16" y="2"/>
                  </a:lnTo>
                  <a:lnTo>
                    <a:pt x="20" y="4"/>
                  </a:lnTo>
                  <a:lnTo>
                    <a:pt x="24" y="8"/>
                  </a:lnTo>
                  <a:lnTo>
                    <a:pt x="30" y="10"/>
                  </a:lnTo>
                  <a:lnTo>
                    <a:pt x="34" y="10"/>
                  </a:lnTo>
                  <a:lnTo>
                    <a:pt x="36" y="12"/>
                  </a:lnTo>
                  <a:lnTo>
                    <a:pt x="38" y="14"/>
                  </a:lnTo>
                  <a:lnTo>
                    <a:pt x="38" y="16"/>
                  </a:lnTo>
                  <a:lnTo>
                    <a:pt x="36" y="1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0" name="Freeform 60"/>
            <p:cNvSpPr>
              <a:spLocks/>
            </p:cNvSpPr>
            <p:nvPr/>
          </p:nvSpPr>
          <p:spPr bwMode="auto">
            <a:xfrm>
              <a:off x="4264284" y="2824732"/>
              <a:ext cx="113098" cy="67858"/>
            </a:xfrm>
            <a:custGeom>
              <a:avLst/>
              <a:gdLst>
                <a:gd name="T0" fmla="*/ 2147483647 w 100"/>
                <a:gd name="T1" fmla="*/ 2147483647 h 60"/>
                <a:gd name="T2" fmla="*/ 2147483647 w 100"/>
                <a:gd name="T3" fmla="*/ 2147483647 h 60"/>
                <a:gd name="T4" fmla="*/ 2147483647 w 100"/>
                <a:gd name="T5" fmla="*/ 2147483647 h 60"/>
                <a:gd name="T6" fmla="*/ 2147483647 w 100"/>
                <a:gd name="T7" fmla="*/ 2147483647 h 60"/>
                <a:gd name="T8" fmla="*/ 2147483647 w 100"/>
                <a:gd name="T9" fmla="*/ 2147483647 h 60"/>
                <a:gd name="T10" fmla="*/ 2147483647 w 100"/>
                <a:gd name="T11" fmla="*/ 2147483647 h 60"/>
                <a:gd name="T12" fmla="*/ 2147483647 w 100"/>
                <a:gd name="T13" fmla="*/ 2147483647 h 60"/>
                <a:gd name="T14" fmla="*/ 2147483647 w 100"/>
                <a:gd name="T15" fmla="*/ 2147483647 h 60"/>
                <a:gd name="T16" fmla="*/ 2147483647 w 100"/>
                <a:gd name="T17" fmla="*/ 2147483647 h 60"/>
                <a:gd name="T18" fmla="*/ 2147483647 w 100"/>
                <a:gd name="T19" fmla="*/ 2147483647 h 60"/>
                <a:gd name="T20" fmla="*/ 2147483647 w 100"/>
                <a:gd name="T21" fmla="*/ 2147483647 h 60"/>
                <a:gd name="T22" fmla="*/ 2147483647 w 100"/>
                <a:gd name="T23" fmla="*/ 2147483647 h 60"/>
                <a:gd name="T24" fmla="*/ 2147483647 w 100"/>
                <a:gd name="T25" fmla="*/ 2147483647 h 60"/>
                <a:gd name="T26" fmla="*/ 2147483647 w 100"/>
                <a:gd name="T27" fmla="*/ 2147483647 h 60"/>
                <a:gd name="T28" fmla="*/ 2147483647 w 100"/>
                <a:gd name="T29" fmla="*/ 2147483647 h 60"/>
                <a:gd name="T30" fmla="*/ 2147483647 w 100"/>
                <a:gd name="T31" fmla="*/ 2147483647 h 60"/>
                <a:gd name="T32" fmla="*/ 2147483647 w 100"/>
                <a:gd name="T33" fmla="*/ 2147483647 h 60"/>
                <a:gd name="T34" fmla="*/ 2147483647 w 100"/>
                <a:gd name="T35" fmla="*/ 2147483647 h 60"/>
                <a:gd name="T36" fmla="*/ 2147483647 w 100"/>
                <a:gd name="T37" fmla="*/ 2147483647 h 60"/>
                <a:gd name="T38" fmla="*/ 2147483647 w 100"/>
                <a:gd name="T39" fmla="*/ 2147483647 h 60"/>
                <a:gd name="T40" fmla="*/ 2147483647 w 100"/>
                <a:gd name="T41" fmla="*/ 2147483647 h 60"/>
                <a:gd name="T42" fmla="*/ 2147483647 w 100"/>
                <a:gd name="T43" fmla="*/ 2147483647 h 60"/>
                <a:gd name="T44" fmla="*/ 2147483647 w 100"/>
                <a:gd name="T45" fmla="*/ 2147483647 h 60"/>
                <a:gd name="T46" fmla="*/ 2147483647 w 100"/>
                <a:gd name="T47" fmla="*/ 2147483647 h 60"/>
                <a:gd name="T48" fmla="*/ 2147483647 w 100"/>
                <a:gd name="T49" fmla="*/ 2147483647 h 60"/>
                <a:gd name="T50" fmla="*/ 2147483647 w 100"/>
                <a:gd name="T51" fmla="*/ 2147483647 h 60"/>
                <a:gd name="T52" fmla="*/ 2147483647 w 100"/>
                <a:gd name="T53" fmla="*/ 2147483647 h 60"/>
                <a:gd name="T54" fmla="*/ 0 w 100"/>
                <a:gd name="T55" fmla="*/ 2147483647 h 60"/>
                <a:gd name="T56" fmla="*/ 2147483647 w 100"/>
                <a:gd name="T57" fmla="*/ 2147483647 h 60"/>
                <a:gd name="T58" fmla="*/ 2147483647 w 100"/>
                <a:gd name="T59" fmla="*/ 2147483647 h 60"/>
                <a:gd name="T60" fmla="*/ 2147483647 w 100"/>
                <a:gd name="T61" fmla="*/ 2147483647 h 60"/>
                <a:gd name="T62" fmla="*/ 2147483647 w 100"/>
                <a:gd name="T63" fmla="*/ 2147483647 h 60"/>
                <a:gd name="T64" fmla="*/ 2147483647 w 100"/>
                <a:gd name="T65" fmla="*/ 2147483647 h 60"/>
                <a:gd name="T66" fmla="*/ 2147483647 w 100"/>
                <a:gd name="T67" fmla="*/ 0 h 60"/>
                <a:gd name="T68" fmla="*/ 2147483647 w 100"/>
                <a:gd name="T69" fmla="*/ 0 h 60"/>
                <a:gd name="T70" fmla="*/ 2147483647 w 100"/>
                <a:gd name="T71" fmla="*/ 2147483647 h 60"/>
                <a:gd name="T72" fmla="*/ 2147483647 w 100"/>
                <a:gd name="T73" fmla="*/ 2147483647 h 60"/>
                <a:gd name="T74" fmla="*/ 2147483647 w 100"/>
                <a:gd name="T75" fmla="*/ 2147483647 h 60"/>
                <a:gd name="T76" fmla="*/ 2147483647 w 100"/>
                <a:gd name="T77" fmla="*/ 2147483647 h 6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0" h="60">
                  <a:moveTo>
                    <a:pt x="100" y="24"/>
                  </a:moveTo>
                  <a:lnTo>
                    <a:pt x="94" y="26"/>
                  </a:lnTo>
                  <a:lnTo>
                    <a:pt x="90" y="26"/>
                  </a:lnTo>
                  <a:lnTo>
                    <a:pt x="86" y="28"/>
                  </a:lnTo>
                  <a:lnTo>
                    <a:pt x="80" y="30"/>
                  </a:lnTo>
                  <a:lnTo>
                    <a:pt x="80" y="28"/>
                  </a:lnTo>
                  <a:lnTo>
                    <a:pt x="78" y="28"/>
                  </a:lnTo>
                  <a:lnTo>
                    <a:pt x="76" y="28"/>
                  </a:lnTo>
                  <a:lnTo>
                    <a:pt x="72" y="28"/>
                  </a:lnTo>
                  <a:lnTo>
                    <a:pt x="68" y="32"/>
                  </a:lnTo>
                  <a:lnTo>
                    <a:pt x="60" y="42"/>
                  </a:lnTo>
                  <a:lnTo>
                    <a:pt x="54" y="44"/>
                  </a:lnTo>
                  <a:lnTo>
                    <a:pt x="50" y="44"/>
                  </a:lnTo>
                  <a:lnTo>
                    <a:pt x="44" y="46"/>
                  </a:lnTo>
                  <a:lnTo>
                    <a:pt x="42" y="48"/>
                  </a:lnTo>
                  <a:lnTo>
                    <a:pt x="40" y="50"/>
                  </a:lnTo>
                  <a:lnTo>
                    <a:pt x="38" y="54"/>
                  </a:lnTo>
                  <a:lnTo>
                    <a:pt x="34" y="60"/>
                  </a:lnTo>
                  <a:lnTo>
                    <a:pt x="28" y="60"/>
                  </a:lnTo>
                  <a:lnTo>
                    <a:pt x="26" y="52"/>
                  </a:lnTo>
                  <a:lnTo>
                    <a:pt x="26" y="50"/>
                  </a:lnTo>
                  <a:lnTo>
                    <a:pt x="24" y="48"/>
                  </a:lnTo>
                  <a:lnTo>
                    <a:pt x="22" y="46"/>
                  </a:lnTo>
                  <a:lnTo>
                    <a:pt x="18" y="46"/>
                  </a:lnTo>
                  <a:lnTo>
                    <a:pt x="12" y="44"/>
                  </a:lnTo>
                  <a:lnTo>
                    <a:pt x="8" y="40"/>
                  </a:lnTo>
                  <a:lnTo>
                    <a:pt x="4" y="38"/>
                  </a:lnTo>
                  <a:lnTo>
                    <a:pt x="0" y="36"/>
                  </a:lnTo>
                  <a:lnTo>
                    <a:pt x="4" y="28"/>
                  </a:lnTo>
                  <a:lnTo>
                    <a:pt x="8" y="22"/>
                  </a:lnTo>
                  <a:lnTo>
                    <a:pt x="18" y="16"/>
                  </a:lnTo>
                  <a:lnTo>
                    <a:pt x="22" y="8"/>
                  </a:lnTo>
                  <a:lnTo>
                    <a:pt x="26" y="2"/>
                  </a:lnTo>
                  <a:lnTo>
                    <a:pt x="34" y="0"/>
                  </a:lnTo>
                  <a:lnTo>
                    <a:pt x="80" y="0"/>
                  </a:lnTo>
                  <a:lnTo>
                    <a:pt x="84" y="6"/>
                  </a:lnTo>
                  <a:lnTo>
                    <a:pt x="90" y="12"/>
                  </a:lnTo>
                  <a:lnTo>
                    <a:pt x="96" y="18"/>
                  </a:lnTo>
                  <a:lnTo>
                    <a:pt x="100" y="2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1" name="Freeform 61"/>
            <p:cNvSpPr>
              <a:spLocks/>
            </p:cNvSpPr>
            <p:nvPr/>
          </p:nvSpPr>
          <p:spPr bwMode="auto">
            <a:xfrm>
              <a:off x="4271069" y="2781755"/>
              <a:ext cx="27143" cy="47500"/>
            </a:xfrm>
            <a:custGeom>
              <a:avLst/>
              <a:gdLst>
                <a:gd name="T0" fmla="*/ 2147483647 w 24"/>
                <a:gd name="T1" fmla="*/ 2147483647 h 42"/>
                <a:gd name="T2" fmla="*/ 2147483647 w 24"/>
                <a:gd name="T3" fmla="*/ 2147483647 h 42"/>
                <a:gd name="T4" fmla="*/ 2147483647 w 24"/>
                <a:gd name="T5" fmla="*/ 2147483647 h 42"/>
                <a:gd name="T6" fmla="*/ 2147483647 w 24"/>
                <a:gd name="T7" fmla="*/ 2147483647 h 42"/>
                <a:gd name="T8" fmla="*/ 2147483647 w 24"/>
                <a:gd name="T9" fmla="*/ 2147483647 h 42"/>
                <a:gd name="T10" fmla="*/ 2147483647 w 24"/>
                <a:gd name="T11" fmla="*/ 2147483647 h 42"/>
                <a:gd name="T12" fmla="*/ 2147483647 w 24"/>
                <a:gd name="T13" fmla="*/ 2147483647 h 42"/>
                <a:gd name="T14" fmla="*/ 0 w 24"/>
                <a:gd name="T15" fmla="*/ 2147483647 h 42"/>
                <a:gd name="T16" fmla="*/ 2147483647 w 24"/>
                <a:gd name="T17" fmla="*/ 2147483647 h 42"/>
                <a:gd name="T18" fmla="*/ 2147483647 w 24"/>
                <a:gd name="T19" fmla="*/ 2147483647 h 42"/>
                <a:gd name="T20" fmla="*/ 2147483647 w 24"/>
                <a:gd name="T21" fmla="*/ 2147483647 h 42"/>
                <a:gd name="T22" fmla="*/ 2147483647 w 24"/>
                <a:gd name="T23" fmla="*/ 2147483647 h 42"/>
                <a:gd name="T24" fmla="*/ 2147483647 w 24"/>
                <a:gd name="T25" fmla="*/ 2147483647 h 42"/>
                <a:gd name="T26" fmla="*/ 2147483647 w 24"/>
                <a:gd name="T27" fmla="*/ 0 h 42"/>
                <a:gd name="T28" fmla="*/ 2147483647 w 24"/>
                <a:gd name="T29" fmla="*/ 0 h 42"/>
                <a:gd name="T30" fmla="*/ 2147483647 w 24"/>
                <a:gd name="T31" fmla="*/ 2147483647 h 42"/>
                <a:gd name="T32" fmla="*/ 2147483647 w 24"/>
                <a:gd name="T33" fmla="*/ 2147483647 h 42"/>
                <a:gd name="T34" fmla="*/ 2147483647 w 24"/>
                <a:gd name="T35" fmla="*/ 2147483647 h 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 h="42">
                  <a:moveTo>
                    <a:pt x="24" y="6"/>
                  </a:moveTo>
                  <a:lnTo>
                    <a:pt x="18" y="10"/>
                  </a:lnTo>
                  <a:lnTo>
                    <a:pt x="18" y="18"/>
                  </a:lnTo>
                  <a:lnTo>
                    <a:pt x="16" y="26"/>
                  </a:lnTo>
                  <a:lnTo>
                    <a:pt x="14" y="32"/>
                  </a:lnTo>
                  <a:lnTo>
                    <a:pt x="10" y="36"/>
                  </a:lnTo>
                  <a:lnTo>
                    <a:pt x="10" y="42"/>
                  </a:lnTo>
                  <a:lnTo>
                    <a:pt x="0" y="42"/>
                  </a:lnTo>
                  <a:lnTo>
                    <a:pt x="4" y="10"/>
                  </a:lnTo>
                  <a:lnTo>
                    <a:pt x="8" y="10"/>
                  </a:lnTo>
                  <a:lnTo>
                    <a:pt x="10" y="8"/>
                  </a:lnTo>
                  <a:lnTo>
                    <a:pt x="12" y="6"/>
                  </a:lnTo>
                  <a:lnTo>
                    <a:pt x="14" y="2"/>
                  </a:lnTo>
                  <a:lnTo>
                    <a:pt x="16" y="0"/>
                  </a:lnTo>
                  <a:lnTo>
                    <a:pt x="20" y="0"/>
                  </a:lnTo>
                  <a:lnTo>
                    <a:pt x="22" y="2"/>
                  </a:lnTo>
                  <a:lnTo>
                    <a:pt x="22" y="6"/>
                  </a:lnTo>
                  <a:lnTo>
                    <a:pt x="24"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2" name="Freeform 62"/>
            <p:cNvSpPr>
              <a:spLocks/>
            </p:cNvSpPr>
            <p:nvPr/>
          </p:nvSpPr>
          <p:spPr bwMode="auto">
            <a:xfrm>
              <a:off x="4212259" y="2793065"/>
              <a:ext cx="81430" cy="81429"/>
            </a:xfrm>
            <a:custGeom>
              <a:avLst/>
              <a:gdLst>
                <a:gd name="T0" fmla="*/ 2147483647 w 72"/>
                <a:gd name="T1" fmla="*/ 2147483647 h 72"/>
                <a:gd name="T2" fmla="*/ 2147483647 w 72"/>
                <a:gd name="T3" fmla="*/ 2147483647 h 72"/>
                <a:gd name="T4" fmla="*/ 2147483647 w 72"/>
                <a:gd name="T5" fmla="*/ 2147483647 h 72"/>
                <a:gd name="T6" fmla="*/ 2147483647 w 72"/>
                <a:gd name="T7" fmla="*/ 2147483647 h 72"/>
                <a:gd name="T8" fmla="*/ 2147483647 w 72"/>
                <a:gd name="T9" fmla="*/ 0 h 72"/>
                <a:gd name="T10" fmla="*/ 2147483647 w 72"/>
                <a:gd name="T11" fmla="*/ 0 h 72"/>
                <a:gd name="T12" fmla="*/ 2147483647 w 72"/>
                <a:gd name="T13" fmla="*/ 2147483647 h 72"/>
                <a:gd name="T14" fmla="*/ 2147483647 w 72"/>
                <a:gd name="T15" fmla="*/ 2147483647 h 72"/>
                <a:gd name="T16" fmla="*/ 2147483647 w 72"/>
                <a:gd name="T17" fmla="*/ 2147483647 h 72"/>
                <a:gd name="T18" fmla="*/ 2147483647 w 72"/>
                <a:gd name="T19" fmla="*/ 2147483647 h 72"/>
                <a:gd name="T20" fmla="*/ 2147483647 w 72"/>
                <a:gd name="T21" fmla="*/ 2147483647 h 72"/>
                <a:gd name="T22" fmla="*/ 2147483647 w 72"/>
                <a:gd name="T23" fmla="*/ 2147483647 h 72"/>
                <a:gd name="T24" fmla="*/ 2147483647 w 72"/>
                <a:gd name="T25" fmla="*/ 2147483647 h 72"/>
                <a:gd name="T26" fmla="*/ 2147483647 w 72"/>
                <a:gd name="T27" fmla="*/ 2147483647 h 72"/>
                <a:gd name="T28" fmla="*/ 2147483647 w 72"/>
                <a:gd name="T29" fmla="*/ 2147483647 h 72"/>
                <a:gd name="T30" fmla="*/ 2147483647 w 72"/>
                <a:gd name="T31" fmla="*/ 2147483647 h 72"/>
                <a:gd name="T32" fmla="*/ 2147483647 w 72"/>
                <a:gd name="T33" fmla="*/ 2147483647 h 72"/>
                <a:gd name="T34" fmla="*/ 0 w 72"/>
                <a:gd name="T35" fmla="*/ 2147483647 h 72"/>
                <a:gd name="T36" fmla="*/ 2147483647 w 72"/>
                <a:gd name="T37" fmla="*/ 2147483647 h 72"/>
                <a:gd name="T38" fmla="*/ 2147483647 w 72"/>
                <a:gd name="T39" fmla="*/ 2147483647 h 72"/>
                <a:gd name="T40" fmla="*/ 2147483647 w 72"/>
                <a:gd name="T41" fmla="*/ 2147483647 h 72"/>
                <a:gd name="T42" fmla="*/ 2147483647 w 72"/>
                <a:gd name="T43" fmla="*/ 2147483647 h 72"/>
                <a:gd name="T44" fmla="*/ 2147483647 w 72"/>
                <a:gd name="T45" fmla="*/ 2147483647 h 72"/>
                <a:gd name="T46" fmla="*/ 2147483647 w 72"/>
                <a:gd name="T47" fmla="*/ 2147483647 h 72"/>
                <a:gd name="T48" fmla="*/ 2147483647 w 72"/>
                <a:gd name="T49" fmla="*/ 2147483647 h 72"/>
                <a:gd name="T50" fmla="*/ 2147483647 w 72"/>
                <a:gd name="T51" fmla="*/ 2147483647 h 72"/>
                <a:gd name="T52" fmla="*/ 2147483647 w 72"/>
                <a:gd name="T53" fmla="*/ 2147483647 h 72"/>
                <a:gd name="T54" fmla="*/ 2147483647 w 72"/>
                <a:gd name="T55" fmla="*/ 2147483647 h 72"/>
                <a:gd name="T56" fmla="*/ 2147483647 w 72"/>
                <a:gd name="T57" fmla="*/ 2147483647 h 72"/>
                <a:gd name="T58" fmla="*/ 2147483647 w 72"/>
                <a:gd name="T59" fmla="*/ 2147483647 h 72"/>
                <a:gd name="T60" fmla="*/ 2147483647 w 72"/>
                <a:gd name="T61" fmla="*/ 2147483647 h 72"/>
                <a:gd name="T62" fmla="*/ 2147483647 w 72"/>
                <a:gd name="T63" fmla="*/ 2147483647 h 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2" h="72">
                  <a:moveTo>
                    <a:pt x="72" y="30"/>
                  </a:moveTo>
                  <a:lnTo>
                    <a:pt x="68" y="32"/>
                  </a:lnTo>
                  <a:lnTo>
                    <a:pt x="62" y="32"/>
                  </a:lnTo>
                  <a:lnTo>
                    <a:pt x="52" y="32"/>
                  </a:lnTo>
                  <a:lnTo>
                    <a:pt x="56" y="0"/>
                  </a:lnTo>
                  <a:lnTo>
                    <a:pt x="32" y="0"/>
                  </a:lnTo>
                  <a:lnTo>
                    <a:pt x="28" y="2"/>
                  </a:lnTo>
                  <a:lnTo>
                    <a:pt x="24" y="6"/>
                  </a:lnTo>
                  <a:lnTo>
                    <a:pt x="20" y="14"/>
                  </a:lnTo>
                  <a:lnTo>
                    <a:pt x="22" y="18"/>
                  </a:lnTo>
                  <a:lnTo>
                    <a:pt x="24" y="22"/>
                  </a:lnTo>
                  <a:lnTo>
                    <a:pt x="28" y="24"/>
                  </a:lnTo>
                  <a:lnTo>
                    <a:pt x="30" y="28"/>
                  </a:lnTo>
                  <a:lnTo>
                    <a:pt x="30" y="34"/>
                  </a:lnTo>
                  <a:lnTo>
                    <a:pt x="10" y="34"/>
                  </a:lnTo>
                  <a:lnTo>
                    <a:pt x="6" y="40"/>
                  </a:lnTo>
                  <a:lnTo>
                    <a:pt x="4" y="46"/>
                  </a:lnTo>
                  <a:lnTo>
                    <a:pt x="0" y="58"/>
                  </a:lnTo>
                  <a:lnTo>
                    <a:pt x="8" y="66"/>
                  </a:lnTo>
                  <a:lnTo>
                    <a:pt x="14" y="68"/>
                  </a:lnTo>
                  <a:lnTo>
                    <a:pt x="16" y="70"/>
                  </a:lnTo>
                  <a:lnTo>
                    <a:pt x="26" y="70"/>
                  </a:lnTo>
                  <a:lnTo>
                    <a:pt x="30" y="70"/>
                  </a:lnTo>
                  <a:lnTo>
                    <a:pt x="34" y="72"/>
                  </a:lnTo>
                  <a:lnTo>
                    <a:pt x="40" y="70"/>
                  </a:lnTo>
                  <a:lnTo>
                    <a:pt x="42" y="64"/>
                  </a:lnTo>
                  <a:lnTo>
                    <a:pt x="46" y="64"/>
                  </a:lnTo>
                  <a:lnTo>
                    <a:pt x="50" y="56"/>
                  </a:lnTo>
                  <a:lnTo>
                    <a:pt x="54" y="50"/>
                  </a:lnTo>
                  <a:lnTo>
                    <a:pt x="64" y="44"/>
                  </a:lnTo>
                  <a:lnTo>
                    <a:pt x="68" y="36"/>
                  </a:lnTo>
                  <a:lnTo>
                    <a:pt x="72" y="3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3" name="Freeform 63"/>
            <p:cNvSpPr>
              <a:spLocks/>
            </p:cNvSpPr>
            <p:nvPr/>
          </p:nvSpPr>
          <p:spPr bwMode="auto">
            <a:xfrm>
              <a:off x="4540241" y="2745564"/>
              <a:ext cx="49763" cy="40715"/>
            </a:xfrm>
            <a:custGeom>
              <a:avLst/>
              <a:gdLst>
                <a:gd name="T0" fmla="*/ 2147483647 w 44"/>
                <a:gd name="T1" fmla="*/ 2147483647 h 36"/>
                <a:gd name="T2" fmla="*/ 2147483647 w 44"/>
                <a:gd name="T3" fmla="*/ 2147483647 h 36"/>
                <a:gd name="T4" fmla="*/ 2147483647 w 44"/>
                <a:gd name="T5" fmla="*/ 2147483647 h 36"/>
                <a:gd name="T6" fmla="*/ 2147483647 w 44"/>
                <a:gd name="T7" fmla="*/ 2147483647 h 36"/>
                <a:gd name="T8" fmla="*/ 2147483647 w 44"/>
                <a:gd name="T9" fmla="*/ 2147483647 h 36"/>
                <a:gd name="T10" fmla="*/ 0 w 44"/>
                <a:gd name="T11" fmla="*/ 2147483647 h 36"/>
                <a:gd name="T12" fmla="*/ 2147483647 w 44"/>
                <a:gd name="T13" fmla="*/ 2147483647 h 36"/>
                <a:gd name="T14" fmla="*/ 2147483647 w 44"/>
                <a:gd name="T15" fmla="*/ 2147483647 h 36"/>
                <a:gd name="T16" fmla="*/ 2147483647 w 44"/>
                <a:gd name="T17" fmla="*/ 2147483647 h 36"/>
                <a:gd name="T18" fmla="*/ 2147483647 w 44"/>
                <a:gd name="T19" fmla="*/ 2147483647 h 36"/>
                <a:gd name="T20" fmla="*/ 2147483647 w 44"/>
                <a:gd name="T21" fmla="*/ 2147483647 h 36"/>
                <a:gd name="T22" fmla="*/ 2147483647 w 44"/>
                <a:gd name="T23" fmla="*/ 2147483647 h 36"/>
                <a:gd name="T24" fmla="*/ 2147483647 w 44"/>
                <a:gd name="T25" fmla="*/ 2147483647 h 36"/>
                <a:gd name="T26" fmla="*/ 2147483647 w 44"/>
                <a:gd name="T27" fmla="*/ 2147483647 h 36"/>
                <a:gd name="T28" fmla="*/ 2147483647 w 44"/>
                <a:gd name="T29" fmla="*/ 2147483647 h 36"/>
                <a:gd name="T30" fmla="*/ 2147483647 w 44"/>
                <a:gd name="T31" fmla="*/ 2147483647 h 36"/>
                <a:gd name="T32" fmla="*/ 2147483647 w 44"/>
                <a:gd name="T33" fmla="*/ 2147483647 h 36"/>
                <a:gd name="T34" fmla="*/ 2147483647 w 44"/>
                <a:gd name="T35" fmla="*/ 2147483647 h 36"/>
                <a:gd name="T36" fmla="*/ 2147483647 w 44"/>
                <a:gd name="T37" fmla="*/ 0 h 36"/>
                <a:gd name="T38" fmla="*/ 2147483647 w 44"/>
                <a:gd name="T39" fmla="*/ 2147483647 h 36"/>
                <a:gd name="T40" fmla="*/ 2147483647 w 44"/>
                <a:gd name="T41" fmla="*/ 2147483647 h 36"/>
                <a:gd name="T42" fmla="*/ 2147483647 w 44"/>
                <a:gd name="T43" fmla="*/ 2147483647 h 36"/>
                <a:gd name="T44" fmla="*/ 2147483647 w 44"/>
                <a:gd name="T45" fmla="*/ 2147483647 h 36"/>
                <a:gd name="T46" fmla="*/ 2147483647 w 44"/>
                <a:gd name="T47" fmla="*/ 2147483647 h 36"/>
                <a:gd name="T48" fmla="*/ 2147483647 w 44"/>
                <a:gd name="T49" fmla="*/ 2147483647 h 36"/>
                <a:gd name="T50" fmla="*/ 2147483647 w 44"/>
                <a:gd name="T51" fmla="*/ 2147483647 h 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4" h="36">
                  <a:moveTo>
                    <a:pt x="42" y="36"/>
                  </a:moveTo>
                  <a:lnTo>
                    <a:pt x="42" y="34"/>
                  </a:lnTo>
                  <a:lnTo>
                    <a:pt x="14" y="34"/>
                  </a:lnTo>
                  <a:lnTo>
                    <a:pt x="4" y="32"/>
                  </a:lnTo>
                  <a:lnTo>
                    <a:pt x="2" y="30"/>
                  </a:lnTo>
                  <a:lnTo>
                    <a:pt x="0" y="26"/>
                  </a:lnTo>
                  <a:lnTo>
                    <a:pt x="14" y="22"/>
                  </a:lnTo>
                  <a:lnTo>
                    <a:pt x="20" y="24"/>
                  </a:lnTo>
                  <a:lnTo>
                    <a:pt x="26" y="26"/>
                  </a:lnTo>
                  <a:lnTo>
                    <a:pt x="28" y="24"/>
                  </a:lnTo>
                  <a:lnTo>
                    <a:pt x="30" y="20"/>
                  </a:lnTo>
                  <a:lnTo>
                    <a:pt x="28" y="18"/>
                  </a:lnTo>
                  <a:lnTo>
                    <a:pt x="28" y="14"/>
                  </a:lnTo>
                  <a:lnTo>
                    <a:pt x="28" y="10"/>
                  </a:lnTo>
                  <a:lnTo>
                    <a:pt x="24" y="8"/>
                  </a:lnTo>
                  <a:lnTo>
                    <a:pt x="22" y="6"/>
                  </a:lnTo>
                  <a:lnTo>
                    <a:pt x="22" y="2"/>
                  </a:lnTo>
                  <a:lnTo>
                    <a:pt x="26" y="2"/>
                  </a:lnTo>
                  <a:lnTo>
                    <a:pt x="28" y="0"/>
                  </a:lnTo>
                  <a:lnTo>
                    <a:pt x="44" y="2"/>
                  </a:lnTo>
                  <a:lnTo>
                    <a:pt x="44" y="6"/>
                  </a:lnTo>
                  <a:lnTo>
                    <a:pt x="42" y="8"/>
                  </a:lnTo>
                  <a:lnTo>
                    <a:pt x="42" y="18"/>
                  </a:lnTo>
                  <a:lnTo>
                    <a:pt x="40" y="28"/>
                  </a:lnTo>
                  <a:lnTo>
                    <a:pt x="40" y="34"/>
                  </a:lnTo>
                  <a:lnTo>
                    <a:pt x="42" y="3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4" name="Freeform 64"/>
            <p:cNvSpPr>
              <a:spLocks/>
            </p:cNvSpPr>
            <p:nvPr/>
          </p:nvSpPr>
          <p:spPr bwMode="auto">
            <a:xfrm>
              <a:off x="4585480" y="2747826"/>
              <a:ext cx="65597" cy="40715"/>
            </a:xfrm>
            <a:custGeom>
              <a:avLst/>
              <a:gdLst>
                <a:gd name="T0" fmla="*/ 0 w 58"/>
                <a:gd name="T1" fmla="*/ 2147483647 h 36"/>
                <a:gd name="T2" fmla="*/ 0 w 58"/>
                <a:gd name="T3" fmla="*/ 2147483647 h 36"/>
                <a:gd name="T4" fmla="*/ 2147483647 w 58"/>
                <a:gd name="T5" fmla="*/ 2147483647 h 36"/>
                <a:gd name="T6" fmla="*/ 2147483647 w 58"/>
                <a:gd name="T7" fmla="*/ 2147483647 h 36"/>
                <a:gd name="T8" fmla="*/ 2147483647 w 58"/>
                <a:gd name="T9" fmla="*/ 2147483647 h 36"/>
                <a:gd name="T10" fmla="*/ 2147483647 w 58"/>
                <a:gd name="T11" fmla="*/ 0 h 36"/>
                <a:gd name="T12" fmla="*/ 2147483647 w 58"/>
                <a:gd name="T13" fmla="*/ 2147483647 h 36"/>
                <a:gd name="T14" fmla="*/ 2147483647 w 58"/>
                <a:gd name="T15" fmla="*/ 2147483647 h 36"/>
                <a:gd name="T16" fmla="*/ 2147483647 w 58"/>
                <a:gd name="T17" fmla="*/ 2147483647 h 36"/>
                <a:gd name="T18" fmla="*/ 2147483647 w 58"/>
                <a:gd name="T19" fmla="*/ 2147483647 h 36"/>
                <a:gd name="T20" fmla="*/ 2147483647 w 58"/>
                <a:gd name="T21" fmla="*/ 2147483647 h 36"/>
                <a:gd name="T22" fmla="*/ 2147483647 w 58"/>
                <a:gd name="T23" fmla="*/ 2147483647 h 36"/>
                <a:gd name="T24" fmla="*/ 2147483647 w 58"/>
                <a:gd name="T25" fmla="*/ 2147483647 h 36"/>
                <a:gd name="T26" fmla="*/ 2147483647 w 58"/>
                <a:gd name="T27" fmla="*/ 2147483647 h 36"/>
                <a:gd name="T28" fmla="*/ 2147483647 w 58"/>
                <a:gd name="T29" fmla="*/ 2147483647 h 36"/>
                <a:gd name="T30" fmla="*/ 2147483647 w 58"/>
                <a:gd name="T31" fmla="*/ 2147483647 h 36"/>
                <a:gd name="T32" fmla="*/ 2147483647 w 58"/>
                <a:gd name="T33" fmla="*/ 2147483647 h 36"/>
                <a:gd name="T34" fmla="*/ 2147483647 w 58"/>
                <a:gd name="T35" fmla="*/ 2147483647 h 36"/>
                <a:gd name="T36" fmla="*/ 2147483647 w 58"/>
                <a:gd name="T37" fmla="*/ 2147483647 h 36"/>
                <a:gd name="T38" fmla="*/ 2147483647 w 58"/>
                <a:gd name="T39" fmla="*/ 2147483647 h 36"/>
                <a:gd name="T40" fmla="*/ 2147483647 w 58"/>
                <a:gd name="T41" fmla="*/ 2147483647 h 36"/>
                <a:gd name="T42" fmla="*/ 2147483647 w 58"/>
                <a:gd name="T43" fmla="*/ 2147483647 h 36"/>
                <a:gd name="T44" fmla="*/ 2147483647 w 58"/>
                <a:gd name="T45" fmla="*/ 2147483647 h 36"/>
                <a:gd name="T46" fmla="*/ 2147483647 w 58"/>
                <a:gd name="T47" fmla="*/ 2147483647 h 36"/>
                <a:gd name="T48" fmla="*/ 2147483647 w 58"/>
                <a:gd name="T49" fmla="*/ 2147483647 h 36"/>
                <a:gd name="T50" fmla="*/ 2147483647 w 58"/>
                <a:gd name="T51" fmla="*/ 2147483647 h 36"/>
                <a:gd name="T52" fmla="*/ 2147483647 w 58"/>
                <a:gd name="T53" fmla="*/ 2147483647 h 36"/>
                <a:gd name="T54" fmla="*/ 2147483647 w 58"/>
                <a:gd name="T55" fmla="*/ 2147483647 h 36"/>
                <a:gd name="T56" fmla="*/ 2147483647 w 58"/>
                <a:gd name="T57" fmla="*/ 2147483647 h 36"/>
                <a:gd name="T58" fmla="*/ 2147483647 w 58"/>
                <a:gd name="T59" fmla="*/ 2147483647 h 36"/>
                <a:gd name="T60" fmla="*/ 2147483647 w 58"/>
                <a:gd name="T61" fmla="*/ 2147483647 h 36"/>
                <a:gd name="T62" fmla="*/ 2147483647 w 58"/>
                <a:gd name="T63" fmla="*/ 2147483647 h 36"/>
                <a:gd name="T64" fmla="*/ 2147483647 w 58"/>
                <a:gd name="T65" fmla="*/ 2147483647 h 36"/>
                <a:gd name="T66" fmla="*/ 2147483647 w 58"/>
                <a:gd name="T67" fmla="*/ 2147483647 h 36"/>
                <a:gd name="T68" fmla="*/ 0 w 58"/>
                <a:gd name="T69" fmla="*/ 2147483647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 h="36">
                  <a:moveTo>
                    <a:pt x="0" y="32"/>
                  </a:moveTo>
                  <a:lnTo>
                    <a:pt x="0" y="26"/>
                  </a:lnTo>
                  <a:lnTo>
                    <a:pt x="2" y="16"/>
                  </a:lnTo>
                  <a:lnTo>
                    <a:pt x="2" y="6"/>
                  </a:lnTo>
                  <a:lnTo>
                    <a:pt x="4" y="4"/>
                  </a:lnTo>
                  <a:lnTo>
                    <a:pt x="4" y="0"/>
                  </a:lnTo>
                  <a:lnTo>
                    <a:pt x="14" y="2"/>
                  </a:lnTo>
                  <a:lnTo>
                    <a:pt x="26" y="2"/>
                  </a:lnTo>
                  <a:lnTo>
                    <a:pt x="26" y="4"/>
                  </a:lnTo>
                  <a:lnTo>
                    <a:pt x="28" y="4"/>
                  </a:lnTo>
                  <a:lnTo>
                    <a:pt x="34" y="4"/>
                  </a:lnTo>
                  <a:lnTo>
                    <a:pt x="36" y="4"/>
                  </a:lnTo>
                  <a:lnTo>
                    <a:pt x="38" y="6"/>
                  </a:lnTo>
                  <a:lnTo>
                    <a:pt x="40" y="8"/>
                  </a:lnTo>
                  <a:lnTo>
                    <a:pt x="42" y="8"/>
                  </a:lnTo>
                  <a:lnTo>
                    <a:pt x="42" y="10"/>
                  </a:lnTo>
                  <a:lnTo>
                    <a:pt x="42" y="12"/>
                  </a:lnTo>
                  <a:lnTo>
                    <a:pt x="48" y="14"/>
                  </a:lnTo>
                  <a:lnTo>
                    <a:pt x="52" y="16"/>
                  </a:lnTo>
                  <a:lnTo>
                    <a:pt x="54" y="18"/>
                  </a:lnTo>
                  <a:lnTo>
                    <a:pt x="58" y="26"/>
                  </a:lnTo>
                  <a:lnTo>
                    <a:pt x="52" y="28"/>
                  </a:lnTo>
                  <a:lnTo>
                    <a:pt x="50" y="32"/>
                  </a:lnTo>
                  <a:lnTo>
                    <a:pt x="48" y="30"/>
                  </a:lnTo>
                  <a:lnTo>
                    <a:pt x="46" y="28"/>
                  </a:lnTo>
                  <a:lnTo>
                    <a:pt x="30" y="28"/>
                  </a:lnTo>
                  <a:lnTo>
                    <a:pt x="28" y="30"/>
                  </a:lnTo>
                  <a:lnTo>
                    <a:pt x="26" y="30"/>
                  </a:lnTo>
                  <a:lnTo>
                    <a:pt x="18" y="30"/>
                  </a:lnTo>
                  <a:lnTo>
                    <a:pt x="14" y="30"/>
                  </a:lnTo>
                  <a:lnTo>
                    <a:pt x="12" y="34"/>
                  </a:lnTo>
                  <a:lnTo>
                    <a:pt x="8" y="36"/>
                  </a:lnTo>
                  <a:lnTo>
                    <a:pt x="2" y="36"/>
                  </a:lnTo>
                  <a:lnTo>
                    <a:pt x="2" y="34"/>
                  </a:lnTo>
                  <a:lnTo>
                    <a:pt x="0" y="3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5" name="Freeform 65"/>
            <p:cNvSpPr>
              <a:spLocks/>
            </p:cNvSpPr>
            <p:nvPr/>
          </p:nvSpPr>
          <p:spPr bwMode="auto">
            <a:xfrm>
              <a:off x="4755127" y="2933304"/>
              <a:ext cx="13572" cy="13572"/>
            </a:xfrm>
            <a:custGeom>
              <a:avLst/>
              <a:gdLst>
                <a:gd name="T0" fmla="*/ 2147483647 w 12"/>
                <a:gd name="T1" fmla="*/ 2147483647 h 12"/>
                <a:gd name="T2" fmla="*/ 2147483647 w 12"/>
                <a:gd name="T3" fmla="*/ 2147483647 h 12"/>
                <a:gd name="T4" fmla="*/ 2147483647 w 12"/>
                <a:gd name="T5" fmla="*/ 2147483647 h 12"/>
                <a:gd name="T6" fmla="*/ 2147483647 w 12"/>
                <a:gd name="T7" fmla="*/ 2147483647 h 12"/>
                <a:gd name="T8" fmla="*/ 2147483647 w 12"/>
                <a:gd name="T9" fmla="*/ 2147483647 h 12"/>
                <a:gd name="T10" fmla="*/ 2147483647 w 12"/>
                <a:gd name="T11" fmla="*/ 0 h 12"/>
                <a:gd name="T12" fmla="*/ 0 w 12"/>
                <a:gd name="T13" fmla="*/ 2147483647 h 12"/>
                <a:gd name="T14" fmla="*/ 2147483647 w 12"/>
                <a:gd name="T15" fmla="*/ 2147483647 h 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 h="12">
                  <a:moveTo>
                    <a:pt x="8" y="12"/>
                  </a:moveTo>
                  <a:lnTo>
                    <a:pt x="10" y="8"/>
                  </a:lnTo>
                  <a:lnTo>
                    <a:pt x="12" y="8"/>
                  </a:lnTo>
                  <a:lnTo>
                    <a:pt x="12" y="4"/>
                  </a:lnTo>
                  <a:lnTo>
                    <a:pt x="10" y="2"/>
                  </a:lnTo>
                  <a:lnTo>
                    <a:pt x="6" y="0"/>
                  </a:lnTo>
                  <a:lnTo>
                    <a:pt x="0" y="10"/>
                  </a:lnTo>
                  <a:lnTo>
                    <a:pt x="8"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6" name="Freeform 66"/>
            <p:cNvSpPr>
              <a:spLocks/>
            </p:cNvSpPr>
            <p:nvPr/>
          </p:nvSpPr>
          <p:spPr bwMode="auto">
            <a:xfrm>
              <a:off x="4949655" y="3154973"/>
              <a:ext cx="45239" cy="38453"/>
            </a:xfrm>
            <a:custGeom>
              <a:avLst/>
              <a:gdLst>
                <a:gd name="T0" fmla="*/ 0 w 40"/>
                <a:gd name="T1" fmla="*/ 2147483647 h 34"/>
                <a:gd name="T2" fmla="*/ 2147483647 w 40"/>
                <a:gd name="T3" fmla="*/ 2147483647 h 34"/>
                <a:gd name="T4" fmla="*/ 2147483647 w 40"/>
                <a:gd name="T5" fmla="*/ 2147483647 h 34"/>
                <a:gd name="T6" fmla="*/ 2147483647 w 40"/>
                <a:gd name="T7" fmla="*/ 2147483647 h 34"/>
                <a:gd name="T8" fmla="*/ 2147483647 w 40"/>
                <a:gd name="T9" fmla="*/ 2147483647 h 34"/>
                <a:gd name="T10" fmla="*/ 2147483647 w 40"/>
                <a:gd name="T11" fmla="*/ 2147483647 h 34"/>
                <a:gd name="T12" fmla="*/ 2147483647 w 40"/>
                <a:gd name="T13" fmla="*/ 2147483647 h 34"/>
                <a:gd name="T14" fmla="*/ 2147483647 w 40"/>
                <a:gd name="T15" fmla="*/ 2147483647 h 34"/>
                <a:gd name="T16" fmla="*/ 2147483647 w 40"/>
                <a:gd name="T17" fmla="*/ 2147483647 h 34"/>
                <a:gd name="T18" fmla="*/ 2147483647 w 40"/>
                <a:gd name="T19" fmla="*/ 2147483647 h 34"/>
                <a:gd name="T20" fmla="*/ 2147483647 w 40"/>
                <a:gd name="T21" fmla="*/ 2147483647 h 34"/>
                <a:gd name="T22" fmla="*/ 2147483647 w 40"/>
                <a:gd name="T23" fmla="*/ 0 h 34"/>
                <a:gd name="T24" fmla="*/ 2147483647 w 40"/>
                <a:gd name="T25" fmla="*/ 0 h 34"/>
                <a:gd name="T26" fmla="*/ 2147483647 w 40"/>
                <a:gd name="T27" fmla="*/ 0 h 34"/>
                <a:gd name="T28" fmla="*/ 2147483647 w 40"/>
                <a:gd name="T29" fmla="*/ 2147483647 h 34"/>
                <a:gd name="T30" fmla="*/ 2147483647 w 40"/>
                <a:gd name="T31" fmla="*/ 2147483647 h 34"/>
                <a:gd name="T32" fmla="*/ 2147483647 w 40"/>
                <a:gd name="T33" fmla="*/ 2147483647 h 34"/>
                <a:gd name="T34" fmla="*/ 0 w 40"/>
                <a:gd name="T35" fmla="*/ 2147483647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0" h="34">
                  <a:moveTo>
                    <a:pt x="0" y="22"/>
                  </a:moveTo>
                  <a:lnTo>
                    <a:pt x="4" y="30"/>
                  </a:lnTo>
                  <a:lnTo>
                    <a:pt x="18" y="32"/>
                  </a:lnTo>
                  <a:lnTo>
                    <a:pt x="26" y="34"/>
                  </a:lnTo>
                  <a:lnTo>
                    <a:pt x="28" y="32"/>
                  </a:lnTo>
                  <a:lnTo>
                    <a:pt x="32" y="32"/>
                  </a:lnTo>
                  <a:lnTo>
                    <a:pt x="36" y="22"/>
                  </a:lnTo>
                  <a:lnTo>
                    <a:pt x="38" y="12"/>
                  </a:lnTo>
                  <a:lnTo>
                    <a:pt x="40" y="6"/>
                  </a:lnTo>
                  <a:lnTo>
                    <a:pt x="30" y="4"/>
                  </a:lnTo>
                  <a:lnTo>
                    <a:pt x="22" y="4"/>
                  </a:lnTo>
                  <a:lnTo>
                    <a:pt x="16" y="0"/>
                  </a:lnTo>
                  <a:lnTo>
                    <a:pt x="10" y="0"/>
                  </a:lnTo>
                  <a:lnTo>
                    <a:pt x="8" y="0"/>
                  </a:lnTo>
                  <a:lnTo>
                    <a:pt x="6" y="2"/>
                  </a:lnTo>
                  <a:lnTo>
                    <a:pt x="4" y="4"/>
                  </a:lnTo>
                  <a:lnTo>
                    <a:pt x="2" y="14"/>
                  </a:lnTo>
                  <a:lnTo>
                    <a:pt x="0" y="2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7" name="Freeform 67"/>
            <p:cNvSpPr>
              <a:spLocks/>
            </p:cNvSpPr>
            <p:nvPr/>
          </p:nvSpPr>
          <p:spPr bwMode="auto">
            <a:xfrm>
              <a:off x="4924773" y="4215818"/>
              <a:ext cx="45239" cy="18095"/>
            </a:xfrm>
            <a:custGeom>
              <a:avLst/>
              <a:gdLst>
                <a:gd name="T0" fmla="*/ 2147483647 w 40"/>
                <a:gd name="T1" fmla="*/ 2147483647 h 16"/>
                <a:gd name="T2" fmla="*/ 2147483647 w 40"/>
                <a:gd name="T3" fmla="*/ 2147483647 h 16"/>
                <a:gd name="T4" fmla="*/ 2147483647 w 40"/>
                <a:gd name="T5" fmla="*/ 2147483647 h 16"/>
                <a:gd name="T6" fmla="*/ 2147483647 w 40"/>
                <a:gd name="T7" fmla="*/ 2147483647 h 16"/>
                <a:gd name="T8" fmla="*/ 2147483647 w 40"/>
                <a:gd name="T9" fmla="*/ 2147483647 h 16"/>
                <a:gd name="T10" fmla="*/ 2147483647 w 40"/>
                <a:gd name="T11" fmla="*/ 2147483647 h 16"/>
                <a:gd name="T12" fmla="*/ 2147483647 w 40"/>
                <a:gd name="T13" fmla="*/ 2147483647 h 16"/>
                <a:gd name="T14" fmla="*/ 2147483647 w 40"/>
                <a:gd name="T15" fmla="*/ 2147483647 h 16"/>
                <a:gd name="T16" fmla="*/ 2147483647 w 40"/>
                <a:gd name="T17" fmla="*/ 2147483647 h 16"/>
                <a:gd name="T18" fmla="*/ 2147483647 w 40"/>
                <a:gd name="T19" fmla="*/ 2147483647 h 16"/>
                <a:gd name="T20" fmla="*/ 2147483647 w 40"/>
                <a:gd name="T21" fmla="*/ 2147483647 h 16"/>
                <a:gd name="T22" fmla="*/ 2147483647 w 40"/>
                <a:gd name="T23" fmla="*/ 0 h 16"/>
                <a:gd name="T24" fmla="*/ 2147483647 w 40"/>
                <a:gd name="T25" fmla="*/ 0 h 16"/>
                <a:gd name="T26" fmla="*/ 2147483647 w 40"/>
                <a:gd name="T27" fmla="*/ 0 h 16"/>
                <a:gd name="T28" fmla="*/ 2147483647 w 40"/>
                <a:gd name="T29" fmla="*/ 2147483647 h 16"/>
                <a:gd name="T30" fmla="*/ 2147483647 w 40"/>
                <a:gd name="T31" fmla="*/ 2147483647 h 16"/>
                <a:gd name="T32" fmla="*/ 2147483647 w 40"/>
                <a:gd name="T33" fmla="*/ 2147483647 h 16"/>
                <a:gd name="T34" fmla="*/ 0 w 40"/>
                <a:gd name="T35" fmla="*/ 2147483647 h 16"/>
                <a:gd name="T36" fmla="*/ 2147483647 w 40"/>
                <a:gd name="T37" fmla="*/ 2147483647 h 16"/>
                <a:gd name="T38" fmla="*/ 2147483647 w 40"/>
                <a:gd name="T39" fmla="*/ 2147483647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0" h="16">
                  <a:moveTo>
                    <a:pt x="12" y="14"/>
                  </a:moveTo>
                  <a:lnTo>
                    <a:pt x="14" y="14"/>
                  </a:lnTo>
                  <a:lnTo>
                    <a:pt x="14" y="12"/>
                  </a:lnTo>
                  <a:lnTo>
                    <a:pt x="16" y="8"/>
                  </a:lnTo>
                  <a:lnTo>
                    <a:pt x="16" y="14"/>
                  </a:lnTo>
                  <a:lnTo>
                    <a:pt x="18" y="16"/>
                  </a:lnTo>
                  <a:lnTo>
                    <a:pt x="20" y="16"/>
                  </a:lnTo>
                  <a:lnTo>
                    <a:pt x="22" y="14"/>
                  </a:lnTo>
                  <a:lnTo>
                    <a:pt x="28" y="14"/>
                  </a:lnTo>
                  <a:lnTo>
                    <a:pt x="32" y="10"/>
                  </a:lnTo>
                  <a:lnTo>
                    <a:pt x="38" y="6"/>
                  </a:lnTo>
                  <a:lnTo>
                    <a:pt x="40" y="0"/>
                  </a:lnTo>
                  <a:lnTo>
                    <a:pt x="28" y="0"/>
                  </a:lnTo>
                  <a:lnTo>
                    <a:pt x="24" y="0"/>
                  </a:lnTo>
                  <a:lnTo>
                    <a:pt x="20" y="2"/>
                  </a:lnTo>
                  <a:lnTo>
                    <a:pt x="18" y="2"/>
                  </a:lnTo>
                  <a:lnTo>
                    <a:pt x="8" y="2"/>
                  </a:lnTo>
                  <a:lnTo>
                    <a:pt x="0" y="12"/>
                  </a:lnTo>
                  <a:lnTo>
                    <a:pt x="4" y="14"/>
                  </a:lnTo>
                  <a:lnTo>
                    <a:pt x="12" y="1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8" name="Freeform 68"/>
            <p:cNvSpPr>
              <a:spLocks/>
            </p:cNvSpPr>
            <p:nvPr/>
          </p:nvSpPr>
          <p:spPr bwMode="auto">
            <a:xfrm>
              <a:off x="4757389" y="2978543"/>
              <a:ext cx="79168" cy="156073"/>
            </a:xfrm>
            <a:custGeom>
              <a:avLst/>
              <a:gdLst>
                <a:gd name="T0" fmla="*/ 2147483647 w 70"/>
                <a:gd name="T1" fmla="*/ 0 h 138"/>
                <a:gd name="T2" fmla="*/ 2147483647 w 70"/>
                <a:gd name="T3" fmla="*/ 2147483647 h 138"/>
                <a:gd name="T4" fmla="*/ 2147483647 w 70"/>
                <a:gd name="T5" fmla="*/ 2147483647 h 138"/>
                <a:gd name="T6" fmla="*/ 2147483647 w 70"/>
                <a:gd name="T7" fmla="*/ 2147483647 h 138"/>
                <a:gd name="T8" fmla="*/ 2147483647 w 70"/>
                <a:gd name="T9" fmla="*/ 2147483647 h 138"/>
                <a:gd name="T10" fmla="*/ 2147483647 w 70"/>
                <a:gd name="T11" fmla="*/ 2147483647 h 138"/>
                <a:gd name="T12" fmla="*/ 2147483647 w 70"/>
                <a:gd name="T13" fmla="*/ 2147483647 h 138"/>
                <a:gd name="T14" fmla="*/ 0 w 70"/>
                <a:gd name="T15" fmla="*/ 2147483647 h 138"/>
                <a:gd name="T16" fmla="*/ 0 w 70"/>
                <a:gd name="T17" fmla="*/ 2147483647 h 138"/>
                <a:gd name="T18" fmla="*/ 2147483647 w 70"/>
                <a:gd name="T19" fmla="*/ 2147483647 h 138"/>
                <a:gd name="T20" fmla="*/ 2147483647 w 70"/>
                <a:gd name="T21" fmla="*/ 2147483647 h 138"/>
                <a:gd name="T22" fmla="*/ 2147483647 w 70"/>
                <a:gd name="T23" fmla="*/ 2147483647 h 138"/>
                <a:gd name="T24" fmla="*/ 2147483647 w 70"/>
                <a:gd name="T25" fmla="*/ 2147483647 h 138"/>
                <a:gd name="T26" fmla="*/ 2147483647 w 70"/>
                <a:gd name="T27" fmla="*/ 2147483647 h 138"/>
                <a:gd name="T28" fmla="*/ 2147483647 w 70"/>
                <a:gd name="T29" fmla="*/ 2147483647 h 138"/>
                <a:gd name="T30" fmla="*/ 2147483647 w 70"/>
                <a:gd name="T31" fmla="*/ 2147483647 h 138"/>
                <a:gd name="T32" fmla="*/ 2147483647 w 70"/>
                <a:gd name="T33" fmla="*/ 2147483647 h 138"/>
                <a:gd name="T34" fmla="*/ 2147483647 w 70"/>
                <a:gd name="T35" fmla="*/ 2147483647 h 138"/>
                <a:gd name="T36" fmla="*/ 2147483647 w 70"/>
                <a:gd name="T37" fmla="*/ 2147483647 h 138"/>
                <a:gd name="T38" fmla="*/ 2147483647 w 70"/>
                <a:gd name="T39" fmla="*/ 2147483647 h 138"/>
                <a:gd name="T40" fmla="*/ 2147483647 w 70"/>
                <a:gd name="T41" fmla="*/ 2147483647 h 138"/>
                <a:gd name="T42" fmla="*/ 2147483647 w 70"/>
                <a:gd name="T43" fmla="*/ 2147483647 h 138"/>
                <a:gd name="T44" fmla="*/ 2147483647 w 70"/>
                <a:gd name="T45" fmla="*/ 2147483647 h 138"/>
                <a:gd name="T46" fmla="*/ 2147483647 w 70"/>
                <a:gd name="T47" fmla="*/ 2147483647 h 138"/>
                <a:gd name="T48" fmla="*/ 2147483647 w 70"/>
                <a:gd name="T49" fmla="*/ 2147483647 h 138"/>
                <a:gd name="T50" fmla="*/ 2147483647 w 70"/>
                <a:gd name="T51" fmla="*/ 2147483647 h 138"/>
                <a:gd name="T52" fmla="*/ 2147483647 w 70"/>
                <a:gd name="T53" fmla="*/ 2147483647 h 138"/>
                <a:gd name="T54" fmla="*/ 2147483647 w 70"/>
                <a:gd name="T55" fmla="*/ 2147483647 h 138"/>
                <a:gd name="T56" fmla="*/ 2147483647 w 70"/>
                <a:gd name="T57" fmla="*/ 2147483647 h 138"/>
                <a:gd name="T58" fmla="*/ 2147483647 w 70"/>
                <a:gd name="T59" fmla="*/ 2147483647 h 138"/>
                <a:gd name="T60" fmla="*/ 2147483647 w 70"/>
                <a:gd name="T61" fmla="*/ 2147483647 h 138"/>
                <a:gd name="T62" fmla="*/ 2147483647 w 70"/>
                <a:gd name="T63" fmla="*/ 2147483647 h 138"/>
                <a:gd name="T64" fmla="*/ 2147483647 w 70"/>
                <a:gd name="T65" fmla="*/ 2147483647 h 138"/>
                <a:gd name="T66" fmla="*/ 2147483647 w 70"/>
                <a:gd name="T67" fmla="*/ 2147483647 h 138"/>
                <a:gd name="T68" fmla="*/ 2147483647 w 70"/>
                <a:gd name="T69" fmla="*/ 2147483647 h 138"/>
                <a:gd name="T70" fmla="*/ 2147483647 w 70"/>
                <a:gd name="T71" fmla="*/ 2147483647 h 138"/>
                <a:gd name="T72" fmla="*/ 2147483647 w 70"/>
                <a:gd name="T73" fmla="*/ 2147483647 h 138"/>
                <a:gd name="T74" fmla="*/ 2147483647 w 70"/>
                <a:gd name="T75" fmla="*/ 2147483647 h 138"/>
                <a:gd name="T76" fmla="*/ 2147483647 w 70"/>
                <a:gd name="T77" fmla="*/ 2147483647 h 138"/>
                <a:gd name="T78" fmla="*/ 2147483647 w 70"/>
                <a:gd name="T79" fmla="*/ 2147483647 h 138"/>
                <a:gd name="T80" fmla="*/ 2147483647 w 70"/>
                <a:gd name="T81" fmla="*/ 2147483647 h 138"/>
                <a:gd name="T82" fmla="*/ 2147483647 w 70"/>
                <a:gd name="T83" fmla="*/ 2147483647 h 138"/>
                <a:gd name="T84" fmla="*/ 2147483647 w 70"/>
                <a:gd name="T85" fmla="*/ 2147483647 h 138"/>
                <a:gd name="T86" fmla="*/ 2147483647 w 70"/>
                <a:gd name="T87" fmla="*/ 2147483647 h 138"/>
                <a:gd name="T88" fmla="*/ 2147483647 w 70"/>
                <a:gd name="T89" fmla="*/ 2147483647 h 138"/>
                <a:gd name="T90" fmla="*/ 2147483647 w 70"/>
                <a:gd name="T91" fmla="*/ 2147483647 h 138"/>
                <a:gd name="T92" fmla="*/ 2147483647 w 70"/>
                <a:gd name="T93" fmla="*/ 2147483647 h 138"/>
                <a:gd name="T94" fmla="*/ 2147483647 w 70"/>
                <a:gd name="T95" fmla="*/ 2147483647 h 138"/>
                <a:gd name="T96" fmla="*/ 2147483647 w 70"/>
                <a:gd name="T97" fmla="*/ 2147483647 h 138"/>
                <a:gd name="T98" fmla="*/ 2147483647 w 70"/>
                <a:gd name="T99" fmla="*/ 2147483647 h 138"/>
                <a:gd name="T100" fmla="*/ 2147483647 w 70"/>
                <a:gd name="T101" fmla="*/ 2147483647 h 138"/>
                <a:gd name="T102" fmla="*/ 2147483647 w 70"/>
                <a:gd name="T103" fmla="*/ 2147483647 h 138"/>
                <a:gd name="T104" fmla="*/ 2147483647 w 70"/>
                <a:gd name="T105" fmla="*/ 2147483647 h 138"/>
                <a:gd name="T106" fmla="*/ 2147483647 w 70"/>
                <a:gd name="T107" fmla="*/ 2147483647 h 138"/>
                <a:gd name="T108" fmla="*/ 2147483647 w 70"/>
                <a:gd name="T109" fmla="*/ 0 h 13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70" h="138">
                  <a:moveTo>
                    <a:pt x="26" y="0"/>
                  </a:moveTo>
                  <a:lnTo>
                    <a:pt x="22" y="8"/>
                  </a:lnTo>
                  <a:lnTo>
                    <a:pt x="18" y="14"/>
                  </a:lnTo>
                  <a:lnTo>
                    <a:pt x="12" y="18"/>
                  </a:lnTo>
                  <a:lnTo>
                    <a:pt x="10" y="24"/>
                  </a:lnTo>
                  <a:lnTo>
                    <a:pt x="12" y="28"/>
                  </a:lnTo>
                  <a:lnTo>
                    <a:pt x="18" y="32"/>
                  </a:lnTo>
                  <a:lnTo>
                    <a:pt x="0" y="42"/>
                  </a:lnTo>
                  <a:lnTo>
                    <a:pt x="0" y="54"/>
                  </a:lnTo>
                  <a:lnTo>
                    <a:pt x="2" y="58"/>
                  </a:lnTo>
                  <a:lnTo>
                    <a:pt x="4" y="60"/>
                  </a:lnTo>
                  <a:lnTo>
                    <a:pt x="8" y="64"/>
                  </a:lnTo>
                  <a:lnTo>
                    <a:pt x="8" y="68"/>
                  </a:lnTo>
                  <a:lnTo>
                    <a:pt x="20" y="68"/>
                  </a:lnTo>
                  <a:lnTo>
                    <a:pt x="20" y="76"/>
                  </a:lnTo>
                  <a:lnTo>
                    <a:pt x="20" y="78"/>
                  </a:lnTo>
                  <a:lnTo>
                    <a:pt x="24" y="82"/>
                  </a:lnTo>
                  <a:lnTo>
                    <a:pt x="26" y="88"/>
                  </a:lnTo>
                  <a:lnTo>
                    <a:pt x="26" y="94"/>
                  </a:lnTo>
                  <a:lnTo>
                    <a:pt x="26" y="98"/>
                  </a:lnTo>
                  <a:lnTo>
                    <a:pt x="26" y="102"/>
                  </a:lnTo>
                  <a:lnTo>
                    <a:pt x="24" y="106"/>
                  </a:lnTo>
                  <a:lnTo>
                    <a:pt x="22" y="112"/>
                  </a:lnTo>
                  <a:lnTo>
                    <a:pt x="24" y="122"/>
                  </a:lnTo>
                  <a:lnTo>
                    <a:pt x="26" y="130"/>
                  </a:lnTo>
                  <a:lnTo>
                    <a:pt x="32" y="136"/>
                  </a:lnTo>
                  <a:lnTo>
                    <a:pt x="34" y="138"/>
                  </a:lnTo>
                  <a:lnTo>
                    <a:pt x="38" y="138"/>
                  </a:lnTo>
                  <a:lnTo>
                    <a:pt x="44" y="138"/>
                  </a:lnTo>
                  <a:lnTo>
                    <a:pt x="48" y="136"/>
                  </a:lnTo>
                  <a:lnTo>
                    <a:pt x="54" y="132"/>
                  </a:lnTo>
                  <a:lnTo>
                    <a:pt x="60" y="126"/>
                  </a:lnTo>
                  <a:lnTo>
                    <a:pt x="64" y="124"/>
                  </a:lnTo>
                  <a:lnTo>
                    <a:pt x="70" y="124"/>
                  </a:lnTo>
                  <a:lnTo>
                    <a:pt x="68" y="118"/>
                  </a:lnTo>
                  <a:lnTo>
                    <a:pt x="66" y="112"/>
                  </a:lnTo>
                  <a:lnTo>
                    <a:pt x="60" y="104"/>
                  </a:lnTo>
                  <a:lnTo>
                    <a:pt x="54" y="96"/>
                  </a:lnTo>
                  <a:lnTo>
                    <a:pt x="54" y="92"/>
                  </a:lnTo>
                  <a:lnTo>
                    <a:pt x="54" y="86"/>
                  </a:lnTo>
                  <a:lnTo>
                    <a:pt x="54" y="82"/>
                  </a:lnTo>
                  <a:lnTo>
                    <a:pt x="54" y="78"/>
                  </a:lnTo>
                  <a:lnTo>
                    <a:pt x="58" y="74"/>
                  </a:lnTo>
                  <a:lnTo>
                    <a:pt x="64" y="70"/>
                  </a:lnTo>
                  <a:lnTo>
                    <a:pt x="68" y="64"/>
                  </a:lnTo>
                  <a:lnTo>
                    <a:pt x="70" y="44"/>
                  </a:lnTo>
                  <a:lnTo>
                    <a:pt x="60" y="36"/>
                  </a:lnTo>
                  <a:lnTo>
                    <a:pt x="56" y="32"/>
                  </a:lnTo>
                  <a:lnTo>
                    <a:pt x="52" y="32"/>
                  </a:lnTo>
                  <a:lnTo>
                    <a:pt x="46" y="32"/>
                  </a:lnTo>
                  <a:lnTo>
                    <a:pt x="46" y="24"/>
                  </a:lnTo>
                  <a:lnTo>
                    <a:pt x="44" y="20"/>
                  </a:lnTo>
                  <a:lnTo>
                    <a:pt x="40" y="12"/>
                  </a:lnTo>
                  <a:lnTo>
                    <a:pt x="32" y="4"/>
                  </a:lnTo>
                  <a:lnTo>
                    <a:pt x="26"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49" name="Freeform 69"/>
            <p:cNvSpPr>
              <a:spLocks/>
            </p:cNvSpPr>
            <p:nvPr/>
          </p:nvSpPr>
          <p:spPr bwMode="auto">
            <a:xfrm>
              <a:off x="4818461" y="3028305"/>
              <a:ext cx="74644" cy="97263"/>
            </a:xfrm>
            <a:custGeom>
              <a:avLst/>
              <a:gdLst>
                <a:gd name="T0" fmla="*/ 2147483647 w 66"/>
                <a:gd name="T1" fmla="*/ 2147483647 h 86"/>
                <a:gd name="T2" fmla="*/ 2147483647 w 66"/>
                <a:gd name="T3" fmla="*/ 2147483647 h 86"/>
                <a:gd name="T4" fmla="*/ 2147483647 w 66"/>
                <a:gd name="T5" fmla="*/ 2147483647 h 86"/>
                <a:gd name="T6" fmla="*/ 2147483647 w 66"/>
                <a:gd name="T7" fmla="*/ 2147483647 h 86"/>
                <a:gd name="T8" fmla="*/ 2147483647 w 66"/>
                <a:gd name="T9" fmla="*/ 2147483647 h 86"/>
                <a:gd name="T10" fmla="*/ 2147483647 w 66"/>
                <a:gd name="T11" fmla="*/ 2147483647 h 86"/>
                <a:gd name="T12" fmla="*/ 2147483647 w 66"/>
                <a:gd name="T13" fmla="*/ 2147483647 h 86"/>
                <a:gd name="T14" fmla="*/ 2147483647 w 66"/>
                <a:gd name="T15" fmla="*/ 2147483647 h 86"/>
                <a:gd name="T16" fmla="*/ 2147483647 w 66"/>
                <a:gd name="T17" fmla="*/ 2147483647 h 86"/>
                <a:gd name="T18" fmla="*/ 2147483647 w 66"/>
                <a:gd name="T19" fmla="*/ 2147483647 h 86"/>
                <a:gd name="T20" fmla="*/ 2147483647 w 66"/>
                <a:gd name="T21" fmla="*/ 2147483647 h 86"/>
                <a:gd name="T22" fmla="*/ 2147483647 w 66"/>
                <a:gd name="T23" fmla="*/ 2147483647 h 86"/>
                <a:gd name="T24" fmla="*/ 2147483647 w 66"/>
                <a:gd name="T25" fmla="*/ 2147483647 h 86"/>
                <a:gd name="T26" fmla="*/ 2147483647 w 66"/>
                <a:gd name="T27" fmla="*/ 2147483647 h 86"/>
                <a:gd name="T28" fmla="*/ 2147483647 w 66"/>
                <a:gd name="T29" fmla="*/ 2147483647 h 86"/>
                <a:gd name="T30" fmla="*/ 2147483647 w 66"/>
                <a:gd name="T31" fmla="*/ 2147483647 h 86"/>
                <a:gd name="T32" fmla="*/ 2147483647 w 66"/>
                <a:gd name="T33" fmla="*/ 2147483647 h 86"/>
                <a:gd name="T34" fmla="*/ 2147483647 w 66"/>
                <a:gd name="T35" fmla="*/ 2147483647 h 86"/>
                <a:gd name="T36" fmla="*/ 2147483647 w 66"/>
                <a:gd name="T37" fmla="*/ 2147483647 h 86"/>
                <a:gd name="T38" fmla="*/ 2147483647 w 66"/>
                <a:gd name="T39" fmla="*/ 2147483647 h 86"/>
                <a:gd name="T40" fmla="*/ 2147483647 w 66"/>
                <a:gd name="T41" fmla="*/ 2147483647 h 86"/>
                <a:gd name="T42" fmla="*/ 2147483647 w 66"/>
                <a:gd name="T43" fmla="*/ 2147483647 h 86"/>
                <a:gd name="T44" fmla="*/ 2147483647 w 66"/>
                <a:gd name="T45" fmla="*/ 2147483647 h 86"/>
                <a:gd name="T46" fmla="*/ 2147483647 w 66"/>
                <a:gd name="T47" fmla="*/ 2147483647 h 86"/>
                <a:gd name="T48" fmla="*/ 0 w 66"/>
                <a:gd name="T49" fmla="*/ 2147483647 h 86"/>
                <a:gd name="T50" fmla="*/ 0 w 66"/>
                <a:gd name="T51" fmla="*/ 2147483647 h 86"/>
                <a:gd name="T52" fmla="*/ 0 w 66"/>
                <a:gd name="T53" fmla="*/ 2147483647 h 86"/>
                <a:gd name="T54" fmla="*/ 0 w 66"/>
                <a:gd name="T55" fmla="*/ 2147483647 h 86"/>
                <a:gd name="T56" fmla="*/ 0 w 66"/>
                <a:gd name="T57" fmla="*/ 2147483647 h 86"/>
                <a:gd name="T58" fmla="*/ 2147483647 w 66"/>
                <a:gd name="T59" fmla="*/ 2147483647 h 86"/>
                <a:gd name="T60" fmla="*/ 2147483647 w 66"/>
                <a:gd name="T61" fmla="*/ 2147483647 h 86"/>
                <a:gd name="T62" fmla="*/ 2147483647 w 66"/>
                <a:gd name="T63" fmla="*/ 2147483647 h 86"/>
                <a:gd name="T64" fmla="*/ 2147483647 w 66"/>
                <a:gd name="T65" fmla="*/ 0 h 86"/>
                <a:gd name="T66" fmla="*/ 2147483647 w 66"/>
                <a:gd name="T67" fmla="*/ 2147483647 h 86"/>
                <a:gd name="T68" fmla="*/ 2147483647 w 66"/>
                <a:gd name="T69" fmla="*/ 2147483647 h 86"/>
                <a:gd name="T70" fmla="*/ 2147483647 w 66"/>
                <a:gd name="T71" fmla="*/ 2147483647 h 86"/>
                <a:gd name="T72" fmla="*/ 2147483647 w 66"/>
                <a:gd name="T73" fmla="*/ 2147483647 h 86"/>
                <a:gd name="T74" fmla="*/ 2147483647 w 66"/>
                <a:gd name="T75" fmla="*/ 2147483647 h 8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6" h="86">
                  <a:moveTo>
                    <a:pt x="66" y="10"/>
                  </a:moveTo>
                  <a:lnTo>
                    <a:pt x="64" y="18"/>
                  </a:lnTo>
                  <a:lnTo>
                    <a:pt x="60" y="24"/>
                  </a:lnTo>
                  <a:lnTo>
                    <a:pt x="58" y="30"/>
                  </a:lnTo>
                  <a:lnTo>
                    <a:pt x="56" y="36"/>
                  </a:lnTo>
                  <a:lnTo>
                    <a:pt x="58" y="42"/>
                  </a:lnTo>
                  <a:lnTo>
                    <a:pt x="60" y="46"/>
                  </a:lnTo>
                  <a:lnTo>
                    <a:pt x="62" y="52"/>
                  </a:lnTo>
                  <a:lnTo>
                    <a:pt x="64" y="58"/>
                  </a:lnTo>
                  <a:lnTo>
                    <a:pt x="62" y="62"/>
                  </a:lnTo>
                  <a:lnTo>
                    <a:pt x="58" y="66"/>
                  </a:lnTo>
                  <a:lnTo>
                    <a:pt x="54" y="76"/>
                  </a:lnTo>
                  <a:lnTo>
                    <a:pt x="52" y="74"/>
                  </a:lnTo>
                  <a:lnTo>
                    <a:pt x="50" y="68"/>
                  </a:lnTo>
                  <a:lnTo>
                    <a:pt x="40" y="72"/>
                  </a:lnTo>
                  <a:lnTo>
                    <a:pt x="28" y="76"/>
                  </a:lnTo>
                  <a:lnTo>
                    <a:pt x="28" y="86"/>
                  </a:lnTo>
                  <a:lnTo>
                    <a:pt x="26" y="84"/>
                  </a:lnTo>
                  <a:lnTo>
                    <a:pt x="22" y="82"/>
                  </a:lnTo>
                  <a:lnTo>
                    <a:pt x="20" y="80"/>
                  </a:lnTo>
                  <a:lnTo>
                    <a:pt x="16" y="80"/>
                  </a:lnTo>
                  <a:lnTo>
                    <a:pt x="14" y="74"/>
                  </a:lnTo>
                  <a:lnTo>
                    <a:pt x="12" y="68"/>
                  </a:lnTo>
                  <a:lnTo>
                    <a:pt x="6" y="60"/>
                  </a:lnTo>
                  <a:lnTo>
                    <a:pt x="0" y="52"/>
                  </a:lnTo>
                  <a:lnTo>
                    <a:pt x="0" y="48"/>
                  </a:lnTo>
                  <a:lnTo>
                    <a:pt x="0" y="42"/>
                  </a:lnTo>
                  <a:lnTo>
                    <a:pt x="0" y="38"/>
                  </a:lnTo>
                  <a:lnTo>
                    <a:pt x="0" y="34"/>
                  </a:lnTo>
                  <a:lnTo>
                    <a:pt x="4" y="30"/>
                  </a:lnTo>
                  <a:lnTo>
                    <a:pt x="10" y="26"/>
                  </a:lnTo>
                  <a:lnTo>
                    <a:pt x="14" y="20"/>
                  </a:lnTo>
                  <a:lnTo>
                    <a:pt x="16" y="0"/>
                  </a:lnTo>
                  <a:lnTo>
                    <a:pt x="24" y="6"/>
                  </a:lnTo>
                  <a:lnTo>
                    <a:pt x="28" y="6"/>
                  </a:lnTo>
                  <a:lnTo>
                    <a:pt x="44" y="6"/>
                  </a:lnTo>
                  <a:lnTo>
                    <a:pt x="48" y="8"/>
                  </a:lnTo>
                  <a:lnTo>
                    <a:pt x="66" y="1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0" name="Freeform 70"/>
            <p:cNvSpPr>
              <a:spLocks/>
            </p:cNvSpPr>
            <p:nvPr/>
          </p:nvSpPr>
          <p:spPr bwMode="auto">
            <a:xfrm>
              <a:off x="4879534" y="3039615"/>
              <a:ext cx="63335" cy="76906"/>
            </a:xfrm>
            <a:custGeom>
              <a:avLst/>
              <a:gdLst>
                <a:gd name="T0" fmla="*/ 2147483647 w 56"/>
                <a:gd name="T1" fmla="*/ 2147483647 h 68"/>
                <a:gd name="T2" fmla="*/ 2147483647 w 56"/>
                <a:gd name="T3" fmla="*/ 2147483647 h 68"/>
                <a:gd name="T4" fmla="*/ 2147483647 w 56"/>
                <a:gd name="T5" fmla="*/ 2147483647 h 68"/>
                <a:gd name="T6" fmla="*/ 2147483647 w 56"/>
                <a:gd name="T7" fmla="*/ 2147483647 h 68"/>
                <a:gd name="T8" fmla="*/ 2147483647 w 56"/>
                <a:gd name="T9" fmla="*/ 2147483647 h 68"/>
                <a:gd name="T10" fmla="*/ 2147483647 w 56"/>
                <a:gd name="T11" fmla="*/ 2147483647 h 68"/>
                <a:gd name="T12" fmla="*/ 2147483647 w 56"/>
                <a:gd name="T13" fmla="*/ 2147483647 h 68"/>
                <a:gd name="T14" fmla="*/ 2147483647 w 56"/>
                <a:gd name="T15" fmla="*/ 2147483647 h 68"/>
                <a:gd name="T16" fmla="*/ 2147483647 w 56"/>
                <a:gd name="T17" fmla="*/ 2147483647 h 68"/>
                <a:gd name="T18" fmla="*/ 0 w 56"/>
                <a:gd name="T19" fmla="*/ 2147483647 h 68"/>
                <a:gd name="T20" fmla="*/ 2147483647 w 56"/>
                <a:gd name="T21" fmla="*/ 2147483647 h 68"/>
                <a:gd name="T22" fmla="*/ 2147483647 w 56"/>
                <a:gd name="T23" fmla="*/ 2147483647 h 68"/>
                <a:gd name="T24" fmla="*/ 2147483647 w 56"/>
                <a:gd name="T25" fmla="*/ 2147483647 h 68"/>
                <a:gd name="T26" fmla="*/ 2147483647 w 56"/>
                <a:gd name="T27" fmla="*/ 2147483647 h 68"/>
                <a:gd name="T28" fmla="*/ 2147483647 w 56"/>
                <a:gd name="T29" fmla="*/ 2147483647 h 68"/>
                <a:gd name="T30" fmla="*/ 2147483647 w 56"/>
                <a:gd name="T31" fmla="*/ 2147483647 h 68"/>
                <a:gd name="T32" fmla="*/ 2147483647 w 56"/>
                <a:gd name="T33" fmla="*/ 2147483647 h 68"/>
                <a:gd name="T34" fmla="*/ 2147483647 w 56"/>
                <a:gd name="T35" fmla="*/ 2147483647 h 68"/>
                <a:gd name="T36" fmla="*/ 2147483647 w 56"/>
                <a:gd name="T37" fmla="*/ 2147483647 h 68"/>
                <a:gd name="T38" fmla="*/ 2147483647 w 56"/>
                <a:gd name="T39" fmla="*/ 2147483647 h 68"/>
                <a:gd name="T40" fmla="*/ 2147483647 w 56"/>
                <a:gd name="T41" fmla="*/ 0 h 68"/>
                <a:gd name="T42" fmla="*/ 2147483647 w 56"/>
                <a:gd name="T43" fmla="*/ 2147483647 h 68"/>
                <a:gd name="T44" fmla="*/ 2147483647 w 56"/>
                <a:gd name="T45" fmla="*/ 2147483647 h 68"/>
                <a:gd name="T46" fmla="*/ 2147483647 w 56"/>
                <a:gd name="T47" fmla="*/ 2147483647 h 68"/>
                <a:gd name="T48" fmla="*/ 2147483647 w 56"/>
                <a:gd name="T49" fmla="*/ 2147483647 h 68"/>
                <a:gd name="T50" fmla="*/ 2147483647 w 56"/>
                <a:gd name="T51" fmla="*/ 2147483647 h 6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6" h="68">
                  <a:moveTo>
                    <a:pt x="56" y="28"/>
                  </a:moveTo>
                  <a:lnTo>
                    <a:pt x="54" y="26"/>
                  </a:lnTo>
                  <a:lnTo>
                    <a:pt x="48" y="40"/>
                  </a:lnTo>
                  <a:lnTo>
                    <a:pt x="40" y="52"/>
                  </a:lnTo>
                  <a:lnTo>
                    <a:pt x="34" y="58"/>
                  </a:lnTo>
                  <a:lnTo>
                    <a:pt x="28" y="64"/>
                  </a:lnTo>
                  <a:lnTo>
                    <a:pt x="22" y="68"/>
                  </a:lnTo>
                  <a:lnTo>
                    <a:pt x="12" y="68"/>
                  </a:lnTo>
                  <a:lnTo>
                    <a:pt x="6" y="68"/>
                  </a:lnTo>
                  <a:lnTo>
                    <a:pt x="0" y="66"/>
                  </a:lnTo>
                  <a:lnTo>
                    <a:pt x="4" y="56"/>
                  </a:lnTo>
                  <a:lnTo>
                    <a:pt x="8" y="52"/>
                  </a:lnTo>
                  <a:lnTo>
                    <a:pt x="10" y="48"/>
                  </a:lnTo>
                  <a:lnTo>
                    <a:pt x="8" y="42"/>
                  </a:lnTo>
                  <a:lnTo>
                    <a:pt x="6" y="36"/>
                  </a:lnTo>
                  <a:lnTo>
                    <a:pt x="4" y="32"/>
                  </a:lnTo>
                  <a:lnTo>
                    <a:pt x="2" y="26"/>
                  </a:lnTo>
                  <a:lnTo>
                    <a:pt x="4" y="20"/>
                  </a:lnTo>
                  <a:lnTo>
                    <a:pt x="6" y="14"/>
                  </a:lnTo>
                  <a:lnTo>
                    <a:pt x="10" y="8"/>
                  </a:lnTo>
                  <a:lnTo>
                    <a:pt x="12" y="0"/>
                  </a:lnTo>
                  <a:lnTo>
                    <a:pt x="26" y="4"/>
                  </a:lnTo>
                  <a:lnTo>
                    <a:pt x="34" y="10"/>
                  </a:lnTo>
                  <a:lnTo>
                    <a:pt x="44" y="18"/>
                  </a:lnTo>
                  <a:lnTo>
                    <a:pt x="54" y="26"/>
                  </a:lnTo>
                  <a:lnTo>
                    <a:pt x="56" y="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1" name="Freeform 71"/>
            <p:cNvSpPr>
              <a:spLocks/>
            </p:cNvSpPr>
            <p:nvPr/>
          </p:nvSpPr>
          <p:spPr bwMode="auto">
            <a:xfrm>
              <a:off x="4544765" y="2915209"/>
              <a:ext cx="242029" cy="230717"/>
            </a:xfrm>
            <a:custGeom>
              <a:avLst/>
              <a:gdLst>
                <a:gd name="T0" fmla="*/ 2147483647 w 214"/>
                <a:gd name="T1" fmla="*/ 2147483647 h 204"/>
                <a:gd name="T2" fmla="*/ 2147483647 w 214"/>
                <a:gd name="T3" fmla="*/ 2147483647 h 204"/>
                <a:gd name="T4" fmla="*/ 2147483647 w 214"/>
                <a:gd name="T5" fmla="*/ 2147483647 h 204"/>
                <a:gd name="T6" fmla="*/ 2147483647 w 214"/>
                <a:gd name="T7" fmla="*/ 2147483647 h 204"/>
                <a:gd name="T8" fmla="*/ 2147483647 w 214"/>
                <a:gd name="T9" fmla="*/ 2147483647 h 204"/>
                <a:gd name="T10" fmla="*/ 2147483647 w 214"/>
                <a:gd name="T11" fmla="*/ 2147483647 h 204"/>
                <a:gd name="T12" fmla="*/ 2147483647 w 214"/>
                <a:gd name="T13" fmla="*/ 2147483647 h 204"/>
                <a:gd name="T14" fmla="*/ 2147483647 w 214"/>
                <a:gd name="T15" fmla="*/ 2147483647 h 204"/>
                <a:gd name="T16" fmla="*/ 2147483647 w 214"/>
                <a:gd name="T17" fmla="*/ 2147483647 h 204"/>
                <a:gd name="T18" fmla="*/ 2147483647 w 214"/>
                <a:gd name="T19" fmla="*/ 2147483647 h 204"/>
                <a:gd name="T20" fmla="*/ 2147483647 w 214"/>
                <a:gd name="T21" fmla="*/ 2147483647 h 204"/>
                <a:gd name="T22" fmla="*/ 2147483647 w 214"/>
                <a:gd name="T23" fmla="*/ 2147483647 h 204"/>
                <a:gd name="T24" fmla="*/ 2147483647 w 214"/>
                <a:gd name="T25" fmla="*/ 2147483647 h 204"/>
                <a:gd name="T26" fmla="*/ 2147483647 w 214"/>
                <a:gd name="T27" fmla="*/ 2147483647 h 204"/>
                <a:gd name="T28" fmla="*/ 2147483647 w 214"/>
                <a:gd name="T29" fmla="*/ 2147483647 h 204"/>
                <a:gd name="T30" fmla="*/ 2147483647 w 214"/>
                <a:gd name="T31" fmla="*/ 2147483647 h 204"/>
                <a:gd name="T32" fmla="*/ 2147483647 w 214"/>
                <a:gd name="T33" fmla="*/ 2147483647 h 204"/>
                <a:gd name="T34" fmla="*/ 2147483647 w 214"/>
                <a:gd name="T35" fmla="*/ 2147483647 h 204"/>
                <a:gd name="T36" fmla="*/ 2147483647 w 214"/>
                <a:gd name="T37" fmla="*/ 2147483647 h 204"/>
                <a:gd name="T38" fmla="*/ 2147483647 w 214"/>
                <a:gd name="T39" fmla="*/ 2147483647 h 204"/>
                <a:gd name="T40" fmla="*/ 2147483647 w 214"/>
                <a:gd name="T41" fmla="*/ 2147483647 h 204"/>
                <a:gd name="T42" fmla="*/ 2147483647 w 214"/>
                <a:gd name="T43" fmla="*/ 2147483647 h 204"/>
                <a:gd name="T44" fmla="*/ 2147483647 w 214"/>
                <a:gd name="T45" fmla="*/ 2147483647 h 204"/>
                <a:gd name="T46" fmla="*/ 0 w 214"/>
                <a:gd name="T47" fmla="*/ 2147483647 h 204"/>
                <a:gd name="T48" fmla="*/ 2147483647 w 214"/>
                <a:gd name="T49" fmla="*/ 2147483647 h 204"/>
                <a:gd name="T50" fmla="*/ 2147483647 w 214"/>
                <a:gd name="T51" fmla="*/ 2147483647 h 204"/>
                <a:gd name="T52" fmla="*/ 2147483647 w 214"/>
                <a:gd name="T53" fmla="*/ 2147483647 h 204"/>
                <a:gd name="T54" fmla="*/ 2147483647 w 214"/>
                <a:gd name="T55" fmla="*/ 2147483647 h 204"/>
                <a:gd name="T56" fmla="*/ 2147483647 w 214"/>
                <a:gd name="T57" fmla="*/ 2147483647 h 204"/>
                <a:gd name="T58" fmla="*/ 2147483647 w 214"/>
                <a:gd name="T59" fmla="*/ 2147483647 h 204"/>
                <a:gd name="T60" fmla="*/ 2147483647 w 214"/>
                <a:gd name="T61" fmla="*/ 2147483647 h 204"/>
                <a:gd name="T62" fmla="*/ 2147483647 w 214"/>
                <a:gd name="T63" fmla="*/ 2147483647 h 204"/>
                <a:gd name="T64" fmla="*/ 2147483647 w 214"/>
                <a:gd name="T65" fmla="*/ 2147483647 h 204"/>
                <a:gd name="T66" fmla="*/ 2147483647 w 214"/>
                <a:gd name="T67" fmla="*/ 2147483647 h 204"/>
                <a:gd name="T68" fmla="*/ 2147483647 w 214"/>
                <a:gd name="T69" fmla="*/ 2147483647 h 204"/>
                <a:gd name="T70" fmla="*/ 2147483647 w 214"/>
                <a:gd name="T71" fmla="*/ 2147483647 h 204"/>
                <a:gd name="T72" fmla="*/ 2147483647 w 214"/>
                <a:gd name="T73" fmla="*/ 2147483647 h 204"/>
                <a:gd name="T74" fmla="*/ 2147483647 w 214"/>
                <a:gd name="T75" fmla="*/ 2147483647 h 204"/>
                <a:gd name="T76" fmla="*/ 2147483647 w 214"/>
                <a:gd name="T77" fmla="*/ 2147483647 h 204"/>
                <a:gd name="T78" fmla="*/ 2147483647 w 214"/>
                <a:gd name="T79" fmla="*/ 2147483647 h 204"/>
                <a:gd name="T80" fmla="*/ 2147483647 w 214"/>
                <a:gd name="T81" fmla="*/ 2147483647 h 204"/>
                <a:gd name="T82" fmla="*/ 2147483647 w 214"/>
                <a:gd name="T83" fmla="*/ 2147483647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14" h="204">
                  <a:moveTo>
                    <a:pt x="214" y="56"/>
                  </a:moveTo>
                  <a:lnTo>
                    <a:pt x="210" y="64"/>
                  </a:lnTo>
                  <a:lnTo>
                    <a:pt x="206" y="70"/>
                  </a:lnTo>
                  <a:lnTo>
                    <a:pt x="200" y="74"/>
                  </a:lnTo>
                  <a:lnTo>
                    <a:pt x="198" y="80"/>
                  </a:lnTo>
                  <a:lnTo>
                    <a:pt x="200" y="84"/>
                  </a:lnTo>
                  <a:lnTo>
                    <a:pt x="206" y="88"/>
                  </a:lnTo>
                  <a:lnTo>
                    <a:pt x="188" y="98"/>
                  </a:lnTo>
                  <a:lnTo>
                    <a:pt x="188" y="110"/>
                  </a:lnTo>
                  <a:lnTo>
                    <a:pt x="190" y="114"/>
                  </a:lnTo>
                  <a:lnTo>
                    <a:pt x="192" y="116"/>
                  </a:lnTo>
                  <a:lnTo>
                    <a:pt x="196" y="120"/>
                  </a:lnTo>
                  <a:lnTo>
                    <a:pt x="196" y="124"/>
                  </a:lnTo>
                  <a:lnTo>
                    <a:pt x="196" y="130"/>
                  </a:lnTo>
                  <a:lnTo>
                    <a:pt x="192" y="134"/>
                  </a:lnTo>
                  <a:lnTo>
                    <a:pt x="188" y="136"/>
                  </a:lnTo>
                  <a:lnTo>
                    <a:pt x="184" y="140"/>
                  </a:lnTo>
                  <a:lnTo>
                    <a:pt x="170" y="146"/>
                  </a:lnTo>
                  <a:lnTo>
                    <a:pt x="166" y="150"/>
                  </a:lnTo>
                  <a:lnTo>
                    <a:pt x="162" y="154"/>
                  </a:lnTo>
                  <a:lnTo>
                    <a:pt x="150" y="148"/>
                  </a:lnTo>
                  <a:lnTo>
                    <a:pt x="144" y="144"/>
                  </a:lnTo>
                  <a:lnTo>
                    <a:pt x="134" y="142"/>
                  </a:lnTo>
                  <a:lnTo>
                    <a:pt x="142" y="162"/>
                  </a:lnTo>
                  <a:lnTo>
                    <a:pt x="146" y="170"/>
                  </a:lnTo>
                  <a:lnTo>
                    <a:pt x="148" y="172"/>
                  </a:lnTo>
                  <a:lnTo>
                    <a:pt x="152" y="176"/>
                  </a:lnTo>
                  <a:lnTo>
                    <a:pt x="146" y="186"/>
                  </a:lnTo>
                  <a:lnTo>
                    <a:pt x="134" y="194"/>
                  </a:lnTo>
                  <a:lnTo>
                    <a:pt x="124" y="200"/>
                  </a:lnTo>
                  <a:lnTo>
                    <a:pt x="116" y="204"/>
                  </a:lnTo>
                  <a:lnTo>
                    <a:pt x="108" y="204"/>
                  </a:lnTo>
                  <a:lnTo>
                    <a:pt x="102" y="204"/>
                  </a:lnTo>
                  <a:lnTo>
                    <a:pt x="98" y="202"/>
                  </a:lnTo>
                  <a:lnTo>
                    <a:pt x="96" y="198"/>
                  </a:lnTo>
                  <a:lnTo>
                    <a:pt x="96" y="188"/>
                  </a:lnTo>
                  <a:lnTo>
                    <a:pt x="92" y="178"/>
                  </a:lnTo>
                  <a:lnTo>
                    <a:pt x="88" y="170"/>
                  </a:lnTo>
                  <a:lnTo>
                    <a:pt x="86" y="166"/>
                  </a:lnTo>
                  <a:lnTo>
                    <a:pt x="86" y="162"/>
                  </a:lnTo>
                  <a:lnTo>
                    <a:pt x="88" y="162"/>
                  </a:lnTo>
                  <a:lnTo>
                    <a:pt x="90" y="158"/>
                  </a:lnTo>
                  <a:lnTo>
                    <a:pt x="90" y="156"/>
                  </a:lnTo>
                  <a:lnTo>
                    <a:pt x="88" y="150"/>
                  </a:lnTo>
                  <a:lnTo>
                    <a:pt x="86" y="146"/>
                  </a:lnTo>
                  <a:lnTo>
                    <a:pt x="82" y="142"/>
                  </a:lnTo>
                  <a:lnTo>
                    <a:pt x="80" y="136"/>
                  </a:lnTo>
                  <a:lnTo>
                    <a:pt x="82" y="130"/>
                  </a:lnTo>
                  <a:lnTo>
                    <a:pt x="84" y="120"/>
                  </a:lnTo>
                  <a:lnTo>
                    <a:pt x="92" y="104"/>
                  </a:lnTo>
                  <a:lnTo>
                    <a:pt x="84" y="104"/>
                  </a:lnTo>
                  <a:lnTo>
                    <a:pt x="78" y="106"/>
                  </a:lnTo>
                  <a:lnTo>
                    <a:pt x="74" y="106"/>
                  </a:lnTo>
                  <a:lnTo>
                    <a:pt x="66" y="106"/>
                  </a:lnTo>
                  <a:lnTo>
                    <a:pt x="60" y="106"/>
                  </a:lnTo>
                  <a:lnTo>
                    <a:pt x="54" y="104"/>
                  </a:lnTo>
                  <a:lnTo>
                    <a:pt x="50" y="100"/>
                  </a:lnTo>
                  <a:lnTo>
                    <a:pt x="50" y="94"/>
                  </a:lnTo>
                  <a:lnTo>
                    <a:pt x="38" y="92"/>
                  </a:lnTo>
                  <a:lnTo>
                    <a:pt x="24" y="90"/>
                  </a:lnTo>
                  <a:lnTo>
                    <a:pt x="20" y="88"/>
                  </a:lnTo>
                  <a:lnTo>
                    <a:pt x="16" y="86"/>
                  </a:lnTo>
                  <a:lnTo>
                    <a:pt x="12" y="82"/>
                  </a:lnTo>
                  <a:lnTo>
                    <a:pt x="10" y="80"/>
                  </a:lnTo>
                  <a:lnTo>
                    <a:pt x="12" y="76"/>
                  </a:lnTo>
                  <a:lnTo>
                    <a:pt x="16" y="70"/>
                  </a:lnTo>
                  <a:lnTo>
                    <a:pt x="14" y="64"/>
                  </a:lnTo>
                  <a:lnTo>
                    <a:pt x="10" y="60"/>
                  </a:lnTo>
                  <a:lnTo>
                    <a:pt x="8" y="56"/>
                  </a:lnTo>
                  <a:lnTo>
                    <a:pt x="6" y="52"/>
                  </a:lnTo>
                  <a:lnTo>
                    <a:pt x="2" y="50"/>
                  </a:lnTo>
                  <a:lnTo>
                    <a:pt x="0" y="44"/>
                  </a:lnTo>
                  <a:lnTo>
                    <a:pt x="2" y="36"/>
                  </a:lnTo>
                  <a:lnTo>
                    <a:pt x="6" y="28"/>
                  </a:lnTo>
                  <a:lnTo>
                    <a:pt x="18" y="16"/>
                  </a:lnTo>
                  <a:lnTo>
                    <a:pt x="26" y="6"/>
                  </a:lnTo>
                  <a:lnTo>
                    <a:pt x="28" y="12"/>
                  </a:lnTo>
                  <a:lnTo>
                    <a:pt x="30" y="16"/>
                  </a:lnTo>
                  <a:lnTo>
                    <a:pt x="30" y="20"/>
                  </a:lnTo>
                  <a:lnTo>
                    <a:pt x="28" y="24"/>
                  </a:lnTo>
                  <a:lnTo>
                    <a:pt x="24" y="28"/>
                  </a:lnTo>
                  <a:lnTo>
                    <a:pt x="24" y="34"/>
                  </a:lnTo>
                  <a:lnTo>
                    <a:pt x="24" y="44"/>
                  </a:lnTo>
                  <a:lnTo>
                    <a:pt x="28" y="48"/>
                  </a:lnTo>
                  <a:lnTo>
                    <a:pt x="30" y="48"/>
                  </a:lnTo>
                  <a:lnTo>
                    <a:pt x="34" y="46"/>
                  </a:lnTo>
                  <a:lnTo>
                    <a:pt x="38" y="44"/>
                  </a:lnTo>
                  <a:lnTo>
                    <a:pt x="40" y="38"/>
                  </a:lnTo>
                  <a:lnTo>
                    <a:pt x="38" y="34"/>
                  </a:lnTo>
                  <a:lnTo>
                    <a:pt x="36" y="30"/>
                  </a:lnTo>
                  <a:lnTo>
                    <a:pt x="32" y="26"/>
                  </a:lnTo>
                  <a:lnTo>
                    <a:pt x="30" y="24"/>
                  </a:lnTo>
                  <a:lnTo>
                    <a:pt x="32" y="20"/>
                  </a:lnTo>
                  <a:lnTo>
                    <a:pt x="34" y="16"/>
                  </a:lnTo>
                  <a:lnTo>
                    <a:pt x="44" y="10"/>
                  </a:lnTo>
                  <a:lnTo>
                    <a:pt x="50" y="4"/>
                  </a:lnTo>
                  <a:lnTo>
                    <a:pt x="58" y="0"/>
                  </a:lnTo>
                  <a:lnTo>
                    <a:pt x="62" y="4"/>
                  </a:lnTo>
                  <a:lnTo>
                    <a:pt x="66" y="4"/>
                  </a:lnTo>
                  <a:lnTo>
                    <a:pt x="70" y="6"/>
                  </a:lnTo>
                  <a:lnTo>
                    <a:pt x="76" y="6"/>
                  </a:lnTo>
                  <a:lnTo>
                    <a:pt x="82" y="12"/>
                  </a:lnTo>
                  <a:lnTo>
                    <a:pt x="88" y="18"/>
                  </a:lnTo>
                  <a:lnTo>
                    <a:pt x="94" y="20"/>
                  </a:lnTo>
                  <a:lnTo>
                    <a:pt x="106" y="22"/>
                  </a:lnTo>
                  <a:lnTo>
                    <a:pt x="114" y="22"/>
                  </a:lnTo>
                  <a:lnTo>
                    <a:pt x="120" y="24"/>
                  </a:lnTo>
                  <a:lnTo>
                    <a:pt x="126" y="26"/>
                  </a:lnTo>
                  <a:lnTo>
                    <a:pt x="132" y="28"/>
                  </a:lnTo>
                  <a:lnTo>
                    <a:pt x="146" y="24"/>
                  </a:lnTo>
                  <a:lnTo>
                    <a:pt x="162" y="20"/>
                  </a:lnTo>
                  <a:lnTo>
                    <a:pt x="174" y="16"/>
                  </a:lnTo>
                  <a:lnTo>
                    <a:pt x="176" y="16"/>
                  </a:lnTo>
                  <a:lnTo>
                    <a:pt x="174" y="18"/>
                  </a:lnTo>
                  <a:lnTo>
                    <a:pt x="170" y="24"/>
                  </a:lnTo>
                  <a:lnTo>
                    <a:pt x="170" y="26"/>
                  </a:lnTo>
                  <a:lnTo>
                    <a:pt x="174" y="34"/>
                  </a:lnTo>
                  <a:lnTo>
                    <a:pt x="180" y="32"/>
                  </a:lnTo>
                  <a:lnTo>
                    <a:pt x="184" y="34"/>
                  </a:lnTo>
                  <a:lnTo>
                    <a:pt x="190" y="38"/>
                  </a:lnTo>
                  <a:lnTo>
                    <a:pt x="194" y="40"/>
                  </a:lnTo>
                  <a:lnTo>
                    <a:pt x="196" y="46"/>
                  </a:lnTo>
                  <a:lnTo>
                    <a:pt x="196" y="52"/>
                  </a:lnTo>
                  <a:lnTo>
                    <a:pt x="192" y="56"/>
                  </a:lnTo>
                  <a:lnTo>
                    <a:pt x="200" y="54"/>
                  </a:lnTo>
                  <a:lnTo>
                    <a:pt x="204" y="54"/>
                  </a:lnTo>
                  <a:lnTo>
                    <a:pt x="208" y="56"/>
                  </a:lnTo>
                  <a:lnTo>
                    <a:pt x="214" y="5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2" name="Freeform 72"/>
            <p:cNvSpPr>
              <a:spLocks/>
            </p:cNvSpPr>
            <p:nvPr/>
          </p:nvSpPr>
          <p:spPr bwMode="auto">
            <a:xfrm>
              <a:off x="4531194" y="3055449"/>
              <a:ext cx="714776" cy="789413"/>
            </a:xfrm>
            <a:custGeom>
              <a:avLst/>
              <a:gdLst>
                <a:gd name="T0" fmla="*/ 2147483647 w 632"/>
                <a:gd name="T1" fmla="*/ 2147483647 h 698"/>
                <a:gd name="T2" fmla="*/ 2147483647 w 632"/>
                <a:gd name="T3" fmla="*/ 2147483647 h 698"/>
                <a:gd name="T4" fmla="*/ 2147483647 w 632"/>
                <a:gd name="T5" fmla="*/ 2147483647 h 698"/>
                <a:gd name="T6" fmla="*/ 2147483647 w 632"/>
                <a:gd name="T7" fmla="*/ 2147483647 h 698"/>
                <a:gd name="T8" fmla="*/ 2147483647 w 632"/>
                <a:gd name="T9" fmla="*/ 2147483647 h 698"/>
                <a:gd name="T10" fmla="*/ 2147483647 w 632"/>
                <a:gd name="T11" fmla="*/ 2147483647 h 698"/>
                <a:gd name="T12" fmla="*/ 2147483647 w 632"/>
                <a:gd name="T13" fmla="*/ 2147483647 h 698"/>
                <a:gd name="T14" fmla="*/ 2147483647 w 632"/>
                <a:gd name="T15" fmla="*/ 2147483647 h 698"/>
                <a:gd name="T16" fmla="*/ 2147483647 w 632"/>
                <a:gd name="T17" fmla="*/ 2147483647 h 698"/>
                <a:gd name="T18" fmla="*/ 2147483647 w 632"/>
                <a:gd name="T19" fmla="*/ 2147483647 h 698"/>
                <a:gd name="T20" fmla="*/ 2147483647 w 632"/>
                <a:gd name="T21" fmla="*/ 2147483647 h 698"/>
                <a:gd name="T22" fmla="*/ 2147483647 w 632"/>
                <a:gd name="T23" fmla="*/ 2147483647 h 698"/>
                <a:gd name="T24" fmla="*/ 2147483647 w 632"/>
                <a:gd name="T25" fmla="*/ 2147483647 h 698"/>
                <a:gd name="T26" fmla="*/ 2147483647 w 632"/>
                <a:gd name="T27" fmla="*/ 2147483647 h 698"/>
                <a:gd name="T28" fmla="*/ 2147483647 w 632"/>
                <a:gd name="T29" fmla="*/ 2147483647 h 698"/>
                <a:gd name="T30" fmla="*/ 0 w 632"/>
                <a:gd name="T31" fmla="*/ 2147483647 h 698"/>
                <a:gd name="T32" fmla="*/ 2147483647 w 632"/>
                <a:gd name="T33" fmla="*/ 2147483647 h 698"/>
                <a:gd name="T34" fmla="*/ 2147483647 w 632"/>
                <a:gd name="T35" fmla="*/ 2147483647 h 698"/>
                <a:gd name="T36" fmla="*/ 2147483647 w 632"/>
                <a:gd name="T37" fmla="*/ 2147483647 h 698"/>
                <a:gd name="T38" fmla="*/ 2147483647 w 632"/>
                <a:gd name="T39" fmla="*/ 2147483647 h 698"/>
                <a:gd name="T40" fmla="*/ 2147483647 w 632"/>
                <a:gd name="T41" fmla="*/ 2147483647 h 698"/>
                <a:gd name="T42" fmla="*/ 2147483647 w 632"/>
                <a:gd name="T43" fmla="*/ 2147483647 h 698"/>
                <a:gd name="T44" fmla="*/ 2147483647 w 632"/>
                <a:gd name="T45" fmla="*/ 2147483647 h 698"/>
                <a:gd name="T46" fmla="*/ 2147483647 w 632"/>
                <a:gd name="T47" fmla="*/ 2147483647 h 698"/>
                <a:gd name="T48" fmla="*/ 2147483647 w 632"/>
                <a:gd name="T49" fmla="*/ 2147483647 h 698"/>
                <a:gd name="T50" fmla="*/ 2147483647 w 632"/>
                <a:gd name="T51" fmla="*/ 2147483647 h 698"/>
                <a:gd name="T52" fmla="*/ 2147483647 w 632"/>
                <a:gd name="T53" fmla="*/ 2147483647 h 698"/>
                <a:gd name="T54" fmla="*/ 2147483647 w 632"/>
                <a:gd name="T55" fmla="*/ 2147483647 h 698"/>
                <a:gd name="T56" fmla="*/ 2147483647 w 632"/>
                <a:gd name="T57" fmla="*/ 2147483647 h 698"/>
                <a:gd name="T58" fmla="*/ 2147483647 w 632"/>
                <a:gd name="T59" fmla="*/ 2147483647 h 698"/>
                <a:gd name="T60" fmla="*/ 2147483647 w 632"/>
                <a:gd name="T61" fmla="*/ 2147483647 h 698"/>
                <a:gd name="T62" fmla="*/ 2147483647 w 632"/>
                <a:gd name="T63" fmla="*/ 2147483647 h 698"/>
                <a:gd name="T64" fmla="*/ 2147483647 w 632"/>
                <a:gd name="T65" fmla="*/ 2147483647 h 698"/>
                <a:gd name="T66" fmla="*/ 2147483647 w 632"/>
                <a:gd name="T67" fmla="*/ 2147483647 h 698"/>
                <a:gd name="T68" fmla="*/ 2147483647 w 632"/>
                <a:gd name="T69" fmla="*/ 2147483647 h 698"/>
                <a:gd name="T70" fmla="*/ 2147483647 w 632"/>
                <a:gd name="T71" fmla="*/ 2147483647 h 698"/>
                <a:gd name="T72" fmla="*/ 2147483647 w 632"/>
                <a:gd name="T73" fmla="*/ 2147483647 h 698"/>
                <a:gd name="T74" fmla="*/ 2147483647 w 632"/>
                <a:gd name="T75" fmla="*/ 2147483647 h 698"/>
                <a:gd name="T76" fmla="*/ 2147483647 w 632"/>
                <a:gd name="T77" fmla="*/ 2147483647 h 698"/>
                <a:gd name="T78" fmla="*/ 2147483647 w 632"/>
                <a:gd name="T79" fmla="*/ 2147483647 h 698"/>
                <a:gd name="T80" fmla="*/ 2147483647 w 632"/>
                <a:gd name="T81" fmla="*/ 2147483647 h 698"/>
                <a:gd name="T82" fmla="*/ 2147483647 w 632"/>
                <a:gd name="T83" fmla="*/ 2147483647 h 698"/>
                <a:gd name="T84" fmla="*/ 2147483647 w 632"/>
                <a:gd name="T85" fmla="*/ 2147483647 h 698"/>
                <a:gd name="T86" fmla="*/ 2147483647 w 632"/>
                <a:gd name="T87" fmla="*/ 2147483647 h 698"/>
                <a:gd name="T88" fmla="*/ 2147483647 w 632"/>
                <a:gd name="T89" fmla="*/ 2147483647 h 698"/>
                <a:gd name="T90" fmla="*/ 2147483647 w 632"/>
                <a:gd name="T91" fmla="*/ 2147483647 h 698"/>
                <a:gd name="T92" fmla="*/ 2147483647 w 632"/>
                <a:gd name="T93" fmla="*/ 2147483647 h 698"/>
                <a:gd name="T94" fmla="*/ 2147483647 w 632"/>
                <a:gd name="T95" fmla="*/ 2147483647 h 698"/>
                <a:gd name="T96" fmla="*/ 2147483647 w 632"/>
                <a:gd name="T97" fmla="*/ 2147483647 h 698"/>
                <a:gd name="T98" fmla="*/ 2147483647 w 632"/>
                <a:gd name="T99" fmla="*/ 2147483647 h 698"/>
                <a:gd name="T100" fmla="*/ 2147483647 w 632"/>
                <a:gd name="T101" fmla="*/ 2147483647 h 698"/>
                <a:gd name="T102" fmla="*/ 2147483647 w 632"/>
                <a:gd name="T103" fmla="*/ 2147483647 h 698"/>
                <a:gd name="T104" fmla="*/ 2147483647 w 632"/>
                <a:gd name="T105" fmla="*/ 2147483647 h 69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632" h="698">
                  <a:moveTo>
                    <a:pt x="362" y="12"/>
                  </a:moveTo>
                  <a:lnTo>
                    <a:pt x="356" y="26"/>
                  </a:lnTo>
                  <a:lnTo>
                    <a:pt x="348" y="38"/>
                  </a:lnTo>
                  <a:lnTo>
                    <a:pt x="342" y="44"/>
                  </a:lnTo>
                  <a:lnTo>
                    <a:pt x="336" y="50"/>
                  </a:lnTo>
                  <a:lnTo>
                    <a:pt x="330" y="54"/>
                  </a:lnTo>
                  <a:lnTo>
                    <a:pt x="320" y="54"/>
                  </a:lnTo>
                  <a:lnTo>
                    <a:pt x="314" y="54"/>
                  </a:lnTo>
                  <a:lnTo>
                    <a:pt x="308" y="52"/>
                  </a:lnTo>
                  <a:lnTo>
                    <a:pt x="306" y="50"/>
                  </a:lnTo>
                  <a:lnTo>
                    <a:pt x="304" y="44"/>
                  </a:lnTo>
                  <a:lnTo>
                    <a:pt x="294" y="48"/>
                  </a:lnTo>
                  <a:lnTo>
                    <a:pt x="282" y="52"/>
                  </a:lnTo>
                  <a:lnTo>
                    <a:pt x="282" y="62"/>
                  </a:lnTo>
                  <a:lnTo>
                    <a:pt x="280" y="60"/>
                  </a:lnTo>
                  <a:lnTo>
                    <a:pt x="276" y="58"/>
                  </a:lnTo>
                  <a:lnTo>
                    <a:pt x="274" y="56"/>
                  </a:lnTo>
                  <a:lnTo>
                    <a:pt x="270" y="56"/>
                  </a:lnTo>
                  <a:lnTo>
                    <a:pt x="264" y="56"/>
                  </a:lnTo>
                  <a:lnTo>
                    <a:pt x="260" y="58"/>
                  </a:lnTo>
                  <a:lnTo>
                    <a:pt x="254" y="64"/>
                  </a:lnTo>
                  <a:lnTo>
                    <a:pt x="248" y="68"/>
                  </a:lnTo>
                  <a:lnTo>
                    <a:pt x="244" y="70"/>
                  </a:lnTo>
                  <a:lnTo>
                    <a:pt x="238" y="70"/>
                  </a:lnTo>
                  <a:lnTo>
                    <a:pt x="234" y="70"/>
                  </a:lnTo>
                  <a:lnTo>
                    <a:pt x="232" y="68"/>
                  </a:lnTo>
                  <a:lnTo>
                    <a:pt x="226" y="62"/>
                  </a:lnTo>
                  <a:lnTo>
                    <a:pt x="224" y="54"/>
                  </a:lnTo>
                  <a:lnTo>
                    <a:pt x="222" y="44"/>
                  </a:lnTo>
                  <a:lnTo>
                    <a:pt x="224" y="38"/>
                  </a:lnTo>
                  <a:lnTo>
                    <a:pt x="226" y="34"/>
                  </a:lnTo>
                  <a:lnTo>
                    <a:pt x="226" y="30"/>
                  </a:lnTo>
                  <a:lnTo>
                    <a:pt x="226" y="26"/>
                  </a:lnTo>
                  <a:lnTo>
                    <a:pt x="226" y="20"/>
                  </a:lnTo>
                  <a:lnTo>
                    <a:pt x="224" y="14"/>
                  </a:lnTo>
                  <a:lnTo>
                    <a:pt x="220" y="10"/>
                  </a:lnTo>
                  <a:lnTo>
                    <a:pt x="220" y="8"/>
                  </a:lnTo>
                  <a:lnTo>
                    <a:pt x="220" y="0"/>
                  </a:lnTo>
                  <a:lnTo>
                    <a:pt x="208" y="0"/>
                  </a:lnTo>
                  <a:lnTo>
                    <a:pt x="208" y="6"/>
                  </a:lnTo>
                  <a:lnTo>
                    <a:pt x="204" y="10"/>
                  </a:lnTo>
                  <a:lnTo>
                    <a:pt x="200" y="12"/>
                  </a:lnTo>
                  <a:lnTo>
                    <a:pt x="196" y="16"/>
                  </a:lnTo>
                  <a:lnTo>
                    <a:pt x="182" y="22"/>
                  </a:lnTo>
                  <a:lnTo>
                    <a:pt x="178" y="26"/>
                  </a:lnTo>
                  <a:lnTo>
                    <a:pt x="174" y="30"/>
                  </a:lnTo>
                  <a:lnTo>
                    <a:pt x="162" y="24"/>
                  </a:lnTo>
                  <a:lnTo>
                    <a:pt x="156" y="20"/>
                  </a:lnTo>
                  <a:lnTo>
                    <a:pt x="146" y="18"/>
                  </a:lnTo>
                  <a:lnTo>
                    <a:pt x="154" y="38"/>
                  </a:lnTo>
                  <a:lnTo>
                    <a:pt x="158" y="46"/>
                  </a:lnTo>
                  <a:lnTo>
                    <a:pt x="160" y="48"/>
                  </a:lnTo>
                  <a:lnTo>
                    <a:pt x="164" y="52"/>
                  </a:lnTo>
                  <a:lnTo>
                    <a:pt x="158" y="62"/>
                  </a:lnTo>
                  <a:lnTo>
                    <a:pt x="146" y="70"/>
                  </a:lnTo>
                  <a:lnTo>
                    <a:pt x="136" y="76"/>
                  </a:lnTo>
                  <a:lnTo>
                    <a:pt x="128" y="80"/>
                  </a:lnTo>
                  <a:lnTo>
                    <a:pt x="120" y="80"/>
                  </a:lnTo>
                  <a:lnTo>
                    <a:pt x="114" y="80"/>
                  </a:lnTo>
                  <a:lnTo>
                    <a:pt x="110" y="78"/>
                  </a:lnTo>
                  <a:lnTo>
                    <a:pt x="108" y="74"/>
                  </a:lnTo>
                  <a:lnTo>
                    <a:pt x="108" y="64"/>
                  </a:lnTo>
                  <a:lnTo>
                    <a:pt x="104" y="54"/>
                  </a:lnTo>
                  <a:lnTo>
                    <a:pt x="90" y="62"/>
                  </a:lnTo>
                  <a:lnTo>
                    <a:pt x="80" y="64"/>
                  </a:lnTo>
                  <a:lnTo>
                    <a:pt x="68" y="64"/>
                  </a:lnTo>
                  <a:lnTo>
                    <a:pt x="62" y="68"/>
                  </a:lnTo>
                  <a:lnTo>
                    <a:pt x="64" y="68"/>
                  </a:lnTo>
                  <a:lnTo>
                    <a:pt x="66" y="70"/>
                  </a:lnTo>
                  <a:lnTo>
                    <a:pt x="68" y="74"/>
                  </a:lnTo>
                  <a:lnTo>
                    <a:pt x="72" y="76"/>
                  </a:lnTo>
                  <a:lnTo>
                    <a:pt x="72" y="84"/>
                  </a:lnTo>
                  <a:lnTo>
                    <a:pt x="66" y="84"/>
                  </a:lnTo>
                  <a:lnTo>
                    <a:pt x="62" y="86"/>
                  </a:lnTo>
                  <a:lnTo>
                    <a:pt x="60" y="90"/>
                  </a:lnTo>
                  <a:lnTo>
                    <a:pt x="58" y="92"/>
                  </a:lnTo>
                  <a:lnTo>
                    <a:pt x="60" y="98"/>
                  </a:lnTo>
                  <a:lnTo>
                    <a:pt x="62" y="104"/>
                  </a:lnTo>
                  <a:lnTo>
                    <a:pt x="66" y="110"/>
                  </a:lnTo>
                  <a:lnTo>
                    <a:pt x="68" y="116"/>
                  </a:lnTo>
                  <a:lnTo>
                    <a:pt x="66" y="140"/>
                  </a:lnTo>
                  <a:lnTo>
                    <a:pt x="62" y="168"/>
                  </a:lnTo>
                  <a:lnTo>
                    <a:pt x="62" y="172"/>
                  </a:lnTo>
                  <a:lnTo>
                    <a:pt x="58" y="174"/>
                  </a:lnTo>
                  <a:lnTo>
                    <a:pt x="46" y="176"/>
                  </a:lnTo>
                  <a:lnTo>
                    <a:pt x="36" y="178"/>
                  </a:lnTo>
                  <a:lnTo>
                    <a:pt x="26" y="180"/>
                  </a:lnTo>
                  <a:lnTo>
                    <a:pt x="20" y="184"/>
                  </a:lnTo>
                  <a:lnTo>
                    <a:pt x="18" y="188"/>
                  </a:lnTo>
                  <a:lnTo>
                    <a:pt x="16" y="196"/>
                  </a:lnTo>
                  <a:lnTo>
                    <a:pt x="14" y="204"/>
                  </a:lnTo>
                  <a:lnTo>
                    <a:pt x="10" y="216"/>
                  </a:lnTo>
                  <a:lnTo>
                    <a:pt x="8" y="220"/>
                  </a:lnTo>
                  <a:lnTo>
                    <a:pt x="6" y="222"/>
                  </a:lnTo>
                  <a:lnTo>
                    <a:pt x="2" y="226"/>
                  </a:lnTo>
                  <a:lnTo>
                    <a:pt x="0" y="230"/>
                  </a:lnTo>
                  <a:lnTo>
                    <a:pt x="2" y="236"/>
                  </a:lnTo>
                  <a:lnTo>
                    <a:pt x="4" y="240"/>
                  </a:lnTo>
                  <a:lnTo>
                    <a:pt x="8" y="248"/>
                  </a:lnTo>
                  <a:lnTo>
                    <a:pt x="14" y="256"/>
                  </a:lnTo>
                  <a:lnTo>
                    <a:pt x="16" y="260"/>
                  </a:lnTo>
                  <a:lnTo>
                    <a:pt x="16" y="266"/>
                  </a:lnTo>
                  <a:lnTo>
                    <a:pt x="24" y="268"/>
                  </a:lnTo>
                  <a:lnTo>
                    <a:pt x="30" y="272"/>
                  </a:lnTo>
                  <a:lnTo>
                    <a:pt x="36" y="278"/>
                  </a:lnTo>
                  <a:lnTo>
                    <a:pt x="40" y="280"/>
                  </a:lnTo>
                  <a:lnTo>
                    <a:pt x="44" y="278"/>
                  </a:lnTo>
                  <a:lnTo>
                    <a:pt x="46" y="278"/>
                  </a:lnTo>
                  <a:lnTo>
                    <a:pt x="48" y="270"/>
                  </a:lnTo>
                  <a:lnTo>
                    <a:pt x="58" y="270"/>
                  </a:lnTo>
                  <a:lnTo>
                    <a:pt x="58" y="286"/>
                  </a:lnTo>
                  <a:lnTo>
                    <a:pt x="58" y="292"/>
                  </a:lnTo>
                  <a:lnTo>
                    <a:pt x="60" y="294"/>
                  </a:lnTo>
                  <a:lnTo>
                    <a:pt x="62" y="296"/>
                  </a:lnTo>
                  <a:lnTo>
                    <a:pt x="64" y="296"/>
                  </a:lnTo>
                  <a:lnTo>
                    <a:pt x="66" y="296"/>
                  </a:lnTo>
                  <a:lnTo>
                    <a:pt x="74" y="298"/>
                  </a:lnTo>
                  <a:lnTo>
                    <a:pt x="86" y="300"/>
                  </a:lnTo>
                  <a:lnTo>
                    <a:pt x="94" y="296"/>
                  </a:lnTo>
                  <a:lnTo>
                    <a:pt x="102" y="290"/>
                  </a:lnTo>
                  <a:lnTo>
                    <a:pt x="116" y="280"/>
                  </a:lnTo>
                  <a:lnTo>
                    <a:pt x="122" y="276"/>
                  </a:lnTo>
                  <a:lnTo>
                    <a:pt x="130" y="274"/>
                  </a:lnTo>
                  <a:lnTo>
                    <a:pt x="136" y="274"/>
                  </a:lnTo>
                  <a:lnTo>
                    <a:pt x="138" y="276"/>
                  </a:lnTo>
                  <a:lnTo>
                    <a:pt x="140" y="280"/>
                  </a:lnTo>
                  <a:lnTo>
                    <a:pt x="140" y="284"/>
                  </a:lnTo>
                  <a:lnTo>
                    <a:pt x="138" y="294"/>
                  </a:lnTo>
                  <a:lnTo>
                    <a:pt x="140" y="304"/>
                  </a:lnTo>
                  <a:lnTo>
                    <a:pt x="144" y="310"/>
                  </a:lnTo>
                  <a:lnTo>
                    <a:pt x="148" y="318"/>
                  </a:lnTo>
                  <a:lnTo>
                    <a:pt x="158" y="324"/>
                  </a:lnTo>
                  <a:lnTo>
                    <a:pt x="168" y="328"/>
                  </a:lnTo>
                  <a:lnTo>
                    <a:pt x="172" y="326"/>
                  </a:lnTo>
                  <a:lnTo>
                    <a:pt x="174" y="328"/>
                  </a:lnTo>
                  <a:lnTo>
                    <a:pt x="178" y="332"/>
                  </a:lnTo>
                  <a:lnTo>
                    <a:pt x="182" y="334"/>
                  </a:lnTo>
                  <a:lnTo>
                    <a:pt x="188" y="336"/>
                  </a:lnTo>
                  <a:lnTo>
                    <a:pt x="188" y="340"/>
                  </a:lnTo>
                  <a:lnTo>
                    <a:pt x="190" y="342"/>
                  </a:lnTo>
                  <a:lnTo>
                    <a:pt x="194" y="342"/>
                  </a:lnTo>
                  <a:lnTo>
                    <a:pt x="198" y="342"/>
                  </a:lnTo>
                  <a:lnTo>
                    <a:pt x="208" y="340"/>
                  </a:lnTo>
                  <a:lnTo>
                    <a:pt x="212" y="342"/>
                  </a:lnTo>
                  <a:lnTo>
                    <a:pt x="216" y="344"/>
                  </a:lnTo>
                  <a:lnTo>
                    <a:pt x="220" y="354"/>
                  </a:lnTo>
                  <a:lnTo>
                    <a:pt x="222" y="364"/>
                  </a:lnTo>
                  <a:lnTo>
                    <a:pt x="224" y="366"/>
                  </a:lnTo>
                  <a:lnTo>
                    <a:pt x="226" y="368"/>
                  </a:lnTo>
                  <a:lnTo>
                    <a:pt x="226" y="376"/>
                  </a:lnTo>
                  <a:lnTo>
                    <a:pt x="226" y="382"/>
                  </a:lnTo>
                  <a:lnTo>
                    <a:pt x="228" y="386"/>
                  </a:lnTo>
                  <a:lnTo>
                    <a:pt x="232" y="390"/>
                  </a:lnTo>
                  <a:lnTo>
                    <a:pt x="242" y="392"/>
                  </a:lnTo>
                  <a:lnTo>
                    <a:pt x="254" y="394"/>
                  </a:lnTo>
                  <a:lnTo>
                    <a:pt x="254" y="400"/>
                  </a:lnTo>
                  <a:lnTo>
                    <a:pt x="254" y="404"/>
                  </a:lnTo>
                  <a:lnTo>
                    <a:pt x="258" y="408"/>
                  </a:lnTo>
                  <a:lnTo>
                    <a:pt x="260" y="412"/>
                  </a:lnTo>
                  <a:lnTo>
                    <a:pt x="268" y="420"/>
                  </a:lnTo>
                  <a:lnTo>
                    <a:pt x="270" y="422"/>
                  </a:lnTo>
                  <a:lnTo>
                    <a:pt x="270" y="430"/>
                  </a:lnTo>
                  <a:lnTo>
                    <a:pt x="270" y="436"/>
                  </a:lnTo>
                  <a:lnTo>
                    <a:pt x="266" y="444"/>
                  </a:lnTo>
                  <a:lnTo>
                    <a:pt x="264" y="448"/>
                  </a:lnTo>
                  <a:lnTo>
                    <a:pt x="264" y="454"/>
                  </a:lnTo>
                  <a:lnTo>
                    <a:pt x="264" y="464"/>
                  </a:lnTo>
                  <a:lnTo>
                    <a:pt x="270" y="480"/>
                  </a:lnTo>
                  <a:lnTo>
                    <a:pt x="276" y="496"/>
                  </a:lnTo>
                  <a:lnTo>
                    <a:pt x="278" y="500"/>
                  </a:lnTo>
                  <a:lnTo>
                    <a:pt x="282" y="502"/>
                  </a:lnTo>
                  <a:lnTo>
                    <a:pt x="292" y="502"/>
                  </a:lnTo>
                  <a:lnTo>
                    <a:pt x="300" y="504"/>
                  </a:lnTo>
                  <a:lnTo>
                    <a:pt x="306" y="508"/>
                  </a:lnTo>
                  <a:lnTo>
                    <a:pt x="308" y="514"/>
                  </a:lnTo>
                  <a:lnTo>
                    <a:pt x="314" y="526"/>
                  </a:lnTo>
                  <a:lnTo>
                    <a:pt x="320" y="536"/>
                  </a:lnTo>
                  <a:lnTo>
                    <a:pt x="322" y="532"/>
                  </a:lnTo>
                  <a:lnTo>
                    <a:pt x="326" y="530"/>
                  </a:lnTo>
                  <a:lnTo>
                    <a:pt x="328" y="528"/>
                  </a:lnTo>
                  <a:lnTo>
                    <a:pt x="332" y="530"/>
                  </a:lnTo>
                  <a:lnTo>
                    <a:pt x="332" y="534"/>
                  </a:lnTo>
                  <a:lnTo>
                    <a:pt x="332" y="540"/>
                  </a:lnTo>
                  <a:lnTo>
                    <a:pt x="332" y="554"/>
                  </a:lnTo>
                  <a:lnTo>
                    <a:pt x="332" y="564"/>
                  </a:lnTo>
                  <a:lnTo>
                    <a:pt x="338" y="564"/>
                  </a:lnTo>
                  <a:lnTo>
                    <a:pt x="344" y="562"/>
                  </a:lnTo>
                  <a:lnTo>
                    <a:pt x="346" y="572"/>
                  </a:lnTo>
                  <a:lnTo>
                    <a:pt x="348" y="582"/>
                  </a:lnTo>
                  <a:lnTo>
                    <a:pt x="348" y="586"/>
                  </a:lnTo>
                  <a:lnTo>
                    <a:pt x="346" y="590"/>
                  </a:lnTo>
                  <a:lnTo>
                    <a:pt x="340" y="596"/>
                  </a:lnTo>
                  <a:lnTo>
                    <a:pt x="326" y="602"/>
                  </a:lnTo>
                  <a:lnTo>
                    <a:pt x="318" y="610"/>
                  </a:lnTo>
                  <a:lnTo>
                    <a:pt x="308" y="622"/>
                  </a:lnTo>
                  <a:lnTo>
                    <a:pt x="302" y="636"/>
                  </a:lnTo>
                  <a:lnTo>
                    <a:pt x="298" y="642"/>
                  </a:lnTo>
                  <a:lnTo>
                    <a:pt x="298" y="648"/>
                  </a:lnTo>
                  <a:lnTo>
                    <a:pt x="308" y="648"/>
                  </a:lnTo>
                  <a:lnTo>
                    <a:pt x="318" y="652"/>
                  </a:lnTo>
                  <a:lnTo>
                    <a:pt x="330" y="660"/>
                  </a:lnTo>
                  <a:lnTo>
                    <a:pt x="340" y="666"/>
                  </a:lnTo>
                  <a:lnTo>
                    <a:pt x="362" y="684"/>
                  </a:lnTo>
                  <a:lnTo>
                    <a:pt x="380" y="698"/>
                  </a:lnTo>
                  <a:lnTo>
                    <a:pt x="382" y="686"/>
                  </a:lnTo>
                  <a:lnTo>
                    <a:pt x="384" y="674"/>
                  </a:lnTo>
                  <a:lnTo>
                    <a:pt x="390" y="672"/>
                  </a:lnTo>
                  <a:lnTo>
                    <a:pt x="396" y="668"/>
                  </a:lnTo>
                  <a:lnTo>
                    <a:pt x="402" y="664"/>
                  </a:lnTo>
                  <a:lnTo>
                    <a:pt x="406" y="656"/>
                  </a:lnTo>
                  <a:lnTo>
                    <a:pt x="414" y="638"/>
                  </a:lnTo>
                  <a:lnTo>
                    <a:pt x="418" y="624"/>
                  </a:lnTo>
                  <a:lnTo>
                    <a:pt x="422" y="620"/>
                  </a:lnTo>
                  <a:lnTo>
                    <a:pt x="424" y="620"/>
                  </a:lnTo>
                  <a:lnTo>
                    <a:pt x="426" y="618"/>
                  </a:lnTo>
                  <a:lnTo>
                    <a:pt x="430" y="614"/>
                  </a:lnTo>
                  <a:lnTo>
                    <a:pt x="436" y="596"/>
                  </a:lnTo>
                  <a:lnTo>
                    <a:pt x="434" y="594"/>
                  </a:lnTo>
                  <a:lnTo>
                    <a:pt x="432" y="592"/>
                  </a:lnTo>
                  <a:lnTo>
                    <a:pt x="428" y="588"/>
                  </a:lnTo>
                  <a:lnTo>
                    <a:pt x="428" y="560"/>
                  </a:lnTo>
                  <a:lnTo>
                    <a:pt x="432" y="554"/>
                  </a:lnTo>
                  <a:lnTo>
                    <a:pt x="438" y="546"/>
                  </a:lnTo>
                  <a:lnTo>
                    <a:pt x="454" y="534"/>
                  </a:lnTo>
                  <a:lnTo>
                    <a:pt x="472" y="524"/>
                  </a:lnTo>
                  <a:lnTo>
                    <a:pt x="488" y="516"/>
                  </a:lnTo>
                  <a:lnTo>
                    <a:pt x="498" y="514"/>
                  </a:lnTo>
                  <a:lnTo>
                    <a:pt x="510" y="514"/>
                  </a:lnTo>
                  <a:lnTo>
                    <a:pt x="522" y="512"/>
                  </a:lnTo>
                  <a:lnTo>
                    <a:pt x="528" y="510"/>
                  </a:lnTo>
                  <a:lnTo>
                    <a:pt x="528" y="506"/>
                  </a:lnTo>
                  <a:lnTo>
                    <a:pt x="538" y="494"/>
                  </a:lnTo>
                  <a:lnTo>
                    <a:pt x="546" y="478"/>
                  </a:lnTo>
                  <a:lnTo>
                    <a:pt x="558" y="448"/>
                  </a:lnTo>
                  <a:lnTo>
                    <a:pt x="560" y="438"/>
                  </a:lnTo>
                  <a:lnTo>
                    <a:pt x="562" y="428"/>
                  </a:lnTo>
                  <a:lnTo>
                    <a:pt x="562" y="420"/>
                  </a:lnTo>
                  <a:lnTo>
                    <a:pt x="564" y="418"/>
                  </a:lnTo>
                  <a:lnTo>
                    <a:pt x="568" y="414"/>
                  </a:lnTo>
                  <a:lnTo>
                    <a:pt x="562" y="412"/>
                  </a:lnTo>
                  <a:lnTo>
                    <a:pt x="572" y="380"/>
                  </a:lnTo>
                  <a:lnTo>
                    <a:pt x="570" y="366"/>
                  </a:lnTo>
                  <a:lnTo>
                    <a:pt x="568" y="360"/>
                  </a:lnTo>
                  <a:lnTo>
                    <a:pt x="568" y="350"/>
                  </a:lnTo>
                  <a:lnTo>
                    <a:pt x="566" y="340"/>
                  </a:lnTo>
                  <a:lnTo>
                    <a:pt x="564" y="338"/>
                  </a:lnTo>
                  <a:lnTo>
                    <a:pt x="566" y="332"/>
                  </a:lnTo>
                  <a:lnTo>
                    <a:pt x="568" y="328"/>
                  </a:lnTo>
                  <a:lnTo>
                    <a:pt x="572" y="326"/>
                  </a:lnTo>
                  <a:lnTo>
                    <a:pt x="580" y="326"/>
                  </a:lnTo>
                  <a:lnTo>
                    <a:pt x="584" y="316"/>
                  </a:lnTo>
                  <a:lnTo>
                    <a:pt x="590" y="306"/>
                  </a:lnTo>
                  <a:lnTo>
                    <a:pt x="590" y="304"/>
                  </a:lnTo>
                  <a:lnTo>
                    <a:pt x="596" y="294"/>
                  </a:lnTo>
                  <a:lnTo>
                    <a:pt x="602" y="284"/>
                  </a:lnTo>
                  <a:lnTo>
                    <a:pt x="614" y="268"/>
                  </a:lnTo>
                  <a:lnTo>
                    <a:pt x="622" y="258"/>
                  </a:lnTo>
                  <a:lnTo>
                    <a:pt x="628" y="250"/>
                  </a:lnTo>
                  <a:lnTo>
                    <a:pt x="630" y="236"/>
                  </a:lnTo>
                  <a:lnTo>
                    <a:pt x="632" y="224"/>
                  </a:lnTo>
                  <a:lnTo>
                    <a:pt x="632" y="208"/>
                  </a:lnTo>
                  <a:lnTo>
                    <a:pt x="628" y="196"/>
                  </a:lnTo>
                  <a:lnTo>
                    <a:pt x="626" y="192"/>
                  </a:lnTo>
                  <a:lnTo>
                    <a:pt x="622" y="186"/>
                  </a:lnTo>
                  <a:lnTo>
                    <a:pt x="618" y="184"/>
                  </a:lnTo>
                  <a:lnTo>
                    <a:pt x="614" y="182"/>
                  </a:lnTo>
                  <a:lnTo>
                    <a:pt x="604" y="182"/>
                  </a:lnTo>
                  <a:lnTo>
                    <a:pt x="594" y="176"/>
                  </a:lnTo>
                  <a:lnTo>
                    <a:pt x="586" y="172"/>
                  </a:lnTo>
                  <a:lnTo>
                    <a:pt x="580" y="166"/>
                  </a:lnTo>
                  <a:lnTo>
                    <a:pt x="566" y="152"/>
                  </a:lnTo>
                  <a:lnTo>
                    <a:pt x="556" y="146"/>
                  </a:lnTo>
                  <a:lnTo>
                    <a:pt x="548" y="142"/>
                  </a:lnTo>
                  <a:lnTo>
                    <a:pt x="538" y="142"/>
                  </a:lnTo>
                  <a:lnTo>
                    <a:pt x="530" y="142"/>
                  </a:lnTo>
                  <a:lnTo>
                    <a:pt x="522" y="144"/>
                  </a:lnTo>
                  <a:lnTo>
                    <a:pt x="512" y="142"/>
                  </a:lnTo>
                  <a:lnTo>
                    <a:pt x="508" y="140"/>
                  </a:lnTo>
                  <a:lnTo>
                    <a:pt x="504" y="136"/>
                  </a:lnTo>
                  <a:lnTo>
                    <a:pt x="500" y="134"/>
                  </a:lnTo>
                  <a:lnTo>
                    <a:pt x="494" y="132"/>
                  </a:lnTo>
                  <a:lnTo>
                    <a:pt x="486" y="134"/>
                  </a:lnTo>
                  <a:lnTo>
                    <a:pt x="480" y="136"/>
                  </a:lnTo>
                  <a:lnTo>
                    <a:pt x="476" y="140"/>
                  </a:lnTo>
                  <a:lnTo>
                    <a:pt x="472" y="142"/>
                  </a:lnTo>
                  <a:lnTo>
                    <a:pt x="470" y="132"/>
                  </a:lnTo>
                  <a:lnTo>
                    <a:pt x="466" y="124"/>
                  </a:lnTo>
                  <a:lnTo>
                    <a:pt x="460" y="120"/>
                  </a:lnTo>
                  <a:lnTo>
                    <a:pt x="454" y="114"/>
                  </a:lnTo>
                  <a:lnTo>
                    <a:pt x="446" y="110"/>
                  </a:lnTo>
                  <a:lnTo>
                    <a:pt x="440" y="106"/>
                  </a:lnTo>
                  <a:lnTo>
                    <a:pt x="430" y="104"/>
                  </a:lnTo>
                  <a:lnTo>
                    <a:pt x="422" y="104"/>
                  </a:lnTo>
                  <a:lnTo>
                    <a:pt x="414" y="102"/>
                  </a:lnTo>
                  <a:lnTo>
                    <a:pt x="412" y="114"/>
                  </a:lnTo>
                  <a:lnTo>
                    <a:pt x="406" y="120"/>
                  </a:lnTo>
                  <a:lnTo>
                    <a:pt x="400" y="126"/>
                  </a:lnTo>
                  <a:lnTo>
                    <a:pt x="394" y="134"/>
                  </a:lnTo>
                  <a:lnTo>
                    <a:pt x="392" y="122"/>
                  </a:lnTo>
                  <a:lnTo>
                    <a:pt x="380" y="122"/>
                  </a:lnTo>
                  <a:lnTo>
                    <a:pt x="370" y="120"/>
                  </a:lnTo>
                  <a:lnTo>
                    <a:pt x="360" y="120"/>
                  </a:lnTo>
                  <a:lnTo>
                    <a:pt x="348" y="120"/>
                  </a:lnTo>
                  <a:lnTo>
                    <a:pt x="358" y="116"/>
                  </a:lnTo>
                  <a:lnTo>
                    <a:pt x="366" y="112"/>
                  </a:lnTo>
                  <a:lnTo>
                    <a:pt x="368" y="104"/>
                  </a:lnTo>
                  <a:lnTo>
                    <a:pt x="358" y="106"/>
                  </a:lnTo>
                  <a:lnTo>
                    <a:pt x="364" y="96"/>
                  </a:lnTo>
                  <a:lnTo>
                    <a:pt x="370" y="86"/>
                  </a:lnTo>
                  <a:lnTo>
                    <a:pt x="374" y="82"/>
                  </a:lnTo>
                  <a:lnTo>
                    <a:pt x="380" y="76"/>
                  </a:lnTo>
                  <a:lnTo>
                    <a:pt x="382" y="70"/>
                  </a:lnTo>
                  <a:lnTo>
                    <a:pt x="386" y="64"/>
                  </a:lnTo>
                  <a:lnTo>
                    <a:pt x="376" y="56"/>
                  </a:lnTo>
                  <a:lnTo>
                    <a:pt x="370" y="50"/>
                  </a:lnTo>
                  <a:lnTo>
                    <a:pt x="368" y="42"/>
                  </a:lnTo>
                  <a:lnTo>
                    <a:pt x="368" y="36"/>
                  </a:lnTo>
                  <a:lnTo>
                    <a:pt x="368" y="28"/>
                  </a:lnTo>
                  <a:lnTo>
                    <a:pt x="368" y="20"/>
                  </a:lnTo>
                  <a:lnTo>
                    <a:pt x="364" y="14"/>
                  </a:lnTo>
                  <a:lnTo>
                    <a:pt x="362"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3" name="Freeform 73"/>
            <p:cNvSpPr>
              <a:spLocks/>
            </p:cNvSpPr>
            <p:nvPr/>
          </p:nvSpPr>
          <p:spPr bwMode="auto">
            <a:xfrm>
              <a:off x="4402263" y="3130092"/>
              <a:ext cx="99526" cy="133454"/>
            </a:xfrm>
            <a:custGeom>
              <a:avLst/>
              <a:gdLst>
                <a:gd name="T0" fmla="*/ 2147483647 w 88"/>
                <a:gd name="T1" fmla="*/ 2147483647 h 118"/>
                <a:gd name="T2" fmla="*/ 2147483647 w 88"/>
                <a:gd name="T3" fmla="*/ 2147483647 h 118"/>
                <a:gd name="T4" fmla="*/ 2147483647 w 88"/>
                <a:gd name="T5" fmla="*/ 2147483647 h 118"/>
                <a:gd name="T6" fmla="*/ 2147483647 w 88"/>
                <a:gd name="T7" fmla="*/ 2147483647 h 118"/>
                <a:gd name="T8" fmla="*/ 2147483647 w 88"/>
                <a:gd name="T9" fmla="*/ 2147483647 h 118"/>
                <a:gd name="T10" fmla="*/ 2147483647 w 88"/>
                <a:gd name="T11" fmla="*/ 2147483647 h 118"/>
                <a:gd name="T12" fmla="*/ 2147483647 w 88"/>
                <a:gd name="T13" fmla="*/ 2147483647 h 118"/>
                <a:gd name="T14" fmla="*/ 2147483647 w 88"/>
                <a:gd name="T15" fmla="*/ 2147483647 h 118"/>
                <a:gd name="T16" fmla="*/ 2147483647 w 88"/>
                <a:gd name="T17" fmla="*/ 2147483647 h 118"/>
                <a:gd name="T18" fmla="*/ 2147483647 w 88"/>
                <a:gd name="T19" fmla="*/ 2147483647 h 118"/>
                <a:gd name="T20" fmla="*/ 2147483647 w 88"/>
                <a:gd name="T21" fmla="*/ 2147483647 h 118"/>
                <a:gd name="T22" fmla="*/ 2147483647 w 88"/>
                <a:gd name="T23" fmla="*/ 2147483647 h 118"/>
                <a:gd name="T24" fmla="*/ 2147483647 w 88"/>
                <a:gd name="T25" fmla="*/ 2147483647 h 118"/>
                <a:gd name="T26" fmla="*/ 2147483647 w 88"/>
                <a:gd name="T27" fmla="*/ 2147483647 h 118"/>
                <a:gd name="T28" fmla="*/ 2147483647 w 88"/>
                <a:gd name="T29" fmla="*/ 2147483647 h 118"/>
                <a:gd name="T30" fmla="*/ 2147483647 w 88"/>
                <a:gd name="T31" fmla="*/ 2147483647 h 118"/>
                <a:gd name="T32" fmla="*/ 2147483647 w 88"/>
                <a:gd name="T33" fmla="*/ 2147483647 h 118"/>
                <a:gd name="T34" fmla="*/ 2147483647 w 88"/>
                <a:gd name="T35" fmla="*/ 2147483647 h 118"/>
                <a:gd name="T36" fmla="*/ 2147483647 w 88"/>
                <a:gd name="T37" fmla="*/ 2147483647 h 118"/>
                <a:gd name="T38" fmla="*/ 2147483647 w 88"/>
                <a:gd name="T39" fmla="*/ 2147483647 h 118"/>
                <a:gd name="T40" fmla="*/ 2147483647 w 88"/>
                <a:gd name="T41" fmla="*/ 2147483647 h 118"/>
                <a:gd name="T42" fmla="*/ 2147483647 w 88"/>
                <a:gd name="T43" fmla="*/ 2147483647 h 118"/>
                <a:gd name="T44" fmla="*/ 2147483647 w 88"/>
                <a:gd name="T45" fmla="*/ 2147483647 h 118"/>
                <a:gd name="T46" fmla="*/ 2147483647 w 88"/>
                <a:gd name="T47" fmla="*/ 2147483647 h 118"/>
                <a:gd name="T48" fmla="*/ 2147483647 w 88"/>
                <a:gd name="T49" fmla="*/ 2147483647 h 118"/>
                <a:gd name="T50" fmla="*/ 2147483647 w 88"/>
                <a:gd name="T51" fmla="*/ 2147483647 h 118"/>
                <a:gd name="T52" fmla="*/ 2147483647 w 88"/>
                <a:gd name="T53" fmla="*/ 2147483647 h 118"/>
                <a:gd name="T54" fmla="*/ 2147483647 w 88"/>
                <a:gd name="T55" fmla="*/ 0 h 118"/>
                <a:gd name="T56" fmla="*/ 2147483647 w 88"/>
                <a:gd name="T57" fmla="*/ 2147483647 h 118"/>
                <a:gd name="T58" fmla="*/ 2147483647 w 88"/>
                <a:gd name="T59" fmla="*/ 2147483647 h 118"/>
                <a:gd name="T60" fmla="*/ 2147483647 w 88"/>
                <a:gd name="T61" fmla="*/ 2147483647 h 118"/>
                <a:gd name="T62" fmla="*/ 2147483647 w 88"/>
                <a:gd name="T63" fmla="*/ 2147483647 h 118"/>
                <a:gd name="T64" fmla="*/ 2147483647 w 88"/>
                <a:gd name="T65" fmla="*/ 2147483647 h 118"/>
                <a:gd name="T66" fmla="*/ 2147483647 w 88"/>
                <a:gd name="T67" fmla="*/ 2147483647 h 118"/>
                <a:gd name="T68" fmla="*/ 2147483647 w 88"/>
                <a:gd name="T69" fmla="*/ 2147483647 h 118"/>
                <a:gd name="T70" fmla="*/ 0 w 88"/>
                <a:gd name="T71" fmla="*/ 2147483647 h 118"/>
                <a:gd name="T72" fmla="*/ 2147483647 w 88"/>
                <a:gd name="T73" fmla="*/ 2147483647 h 118"/>
                <a:gd name="T74" fmla="*/ 2147483647 w 88"/>
                <a:gd name="T75" fmla="*/ 2147483647 h 118"/>
                <a:gd name="T76" fmla="*/ 2147483647 w 88"/>
                <a:gd name="T77" fmla="*/ 2147483647 h 118"/>
                <a:gd name="T78" fmla="*/ 2147483647 w 88"/>
                <a:gd name="T79" fmla="*/ 2147483647 h 118"/>
                <a:gd name="T80" fmla="*/ 2147483647 w 88"/>
                <a:gd name="T81" fmla="*/ 2147483647 h 118"/>
                <a:gd name="T82" fmla="*/ 2147483647 w 88"/>
                <a:gd name="T83" fmla="*/ 2147483647 h 118"/>
                <a:gd name="T84" fmla="*/ 2147483647 w 88"/>
                <a:gd name="T85" fmla="*/ 2147483647 h 118"/>
                <a:gd name="T86" fmla="*/ 2147483647 w 88"/>
                <a:gd name="T87" fmla="*/ 2147483647 h 118"/>
                <a:gd name="T88" fmla="*/ 2147483647 w 88"/>
                <a:gd name="T89" fmla="*/ 2147483647 h 118"/>
                <a:gd name="T90" fmla="*/ 2147483647 w 88"/>
                <a:gd name="T91" fmla="*/ 2147483647 h 118"/>
                <a:gd name="T92" fmla="*/ 2147483647 w 88"/>
                <a:gd name="T93" fmla="*/ 2147483647 h 11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8" h="118">
                  <a:moveTo>
                    <a:pt x="12" y="86"/>
                  </a:moveTo>
                  <a:lnTo>
                    <a:pt x="10" y="90"/>
                  </a:lnTo>
                  <a:lnTo>
                    <a:pt x="12" y="92"/>
                  </a:lnTo>
                  <a:lnTo>
                    <a:pt x="12" y="98"/>
                  </a:lnTo>
                  <a:lnTo>
                    <a:pt x="10" y="102"/>
                  </a:lnTo>
                  <a:lnTo>
                    <a:pt x="8" y="106"/>
                  </a:lnTo>
                  <a:lnTo>
                    <a:pt x="18" y="112"/>
                  </a:lnTo>
                  <a:lnTo>
                    <a:pt x="30" y="118"/>
                  </a:lnTo>
                  <a:lnTo>
                    <a:pt x="34" y="116"/>
                  </a:lnTo>
                  <a:lnTo>
                    <a:pt x="36" y="112"/>
                  </a:lnTo>
                  <a:lnTo>
                    <a:pt x="40" y="102"/>
                  </a:lnTo>
                  <a:lnTo>
                    <a:pt x="46" y="88"/>
                  </a:lnTo>
                  <a:lnTo>
                    <a:pt x="50" y="84"/>
                  </a:lnTo>
                  <a:lnTo>
                    <a:pt x="56" y="80"/>
                  </a:lnTo>
                  <a:lnTo>
                    <a:pt x="68" y="74"/>
                  </a:lnTo>
                  <a:lnTo>
                    <a:pt x="78" y="66"/>
                  </a:lnTo>
                  <a:lnTo>
                    <a:pt x="84" y="54"/>
                  </a:lnTo>
                  <a:lnTo>
                    <a:pt x="86" y="50"/>
                  </a:lnTo>
                  <a:lnTo>
                    <a:pt x="86" y="42"/>
                  </a:lnTo>
                  <a:lnTo>
                    <a:pt x="88" y="40"/>
                  </a:lnTo>
                  <a:lnTo>
                    <a:pt x="86" y="32"/>
                  </a:lnTo>
                  <a:lnTo>
                    <a:pt x="84" y="28"/>
                  </a:lnTo>
                  <a:lnTo>
                    <a:pt x="86" y="26"/>
                  </a:lnTo>
                  <a:lnTo>
                    <a:pt x="70" y="24"/>
                  </a:lnTo>
                  <a:lnTo>
                    <a:pt x="56" y="18"/>
                  </a:lnTo>
                  <a:lnTo>
                    <a:pt x="42" y="10"/>
                  </a:lnTo>
                  <a:lnTo>
                    <a:pt x="34" y="2"/>
                  </a:lnTo>
                  <a:lnTo>
                    <a:pt x="28" y="0"/>
                  </a:lnTo>
                  <a:lnTo>
                    <a:pt x="20" y="2"/>
                  </a:lnTo>
                  <a:lnTo>
                    <a:pt x="14" y="6"/>
                  </a:lnTo>
                  <a:lnTo>
                    <a:pt x="12" y="10"/>
                  </a:lnTo>
                  <a:lnTo>
                    <a:pt x="12" y="14"/>
                  </a:lnTo>
                  <a:lnTo>
                    <a:pt x="12" y="26"/>
                  </a:lnTo>
                  <a:lnTo>
                    <a:pt x="6" y="40"/>
                  </a:lnTo>
                  <a:lnTo>
                    <a:pt x="2" y="54"/>
                  </a:lnTo>
                  <a:lnTo>
                    <a:pt x="0" y="64"/>
                  </a:lnTo>
                  <a:lnTo>
                    <a:pt x="4" y="70"/>
                  </a:lnTo>
                  <a:lnTo>
                    <a:pt x="6" y="72"/>
                  </a:lnTo>
                  <a:lnTo>
                    <a:pt x="10" y="72"/>
                  </a:lnTo>
                  <a:lnTo>
                    <a:pt x="14" y="70"/>
                  </a:lnTo>
                  <a:lnTo>
                    <a:pt x="18" y="66"/>
                  </a:lnTo>
                  <a:lnTo>
                    <a:pt x="18" y="74"/>
                  </a:lnTo>
                  <a:lnTo>
                    <a:pt x="18" y="80"/>
                  </a:lnTo>
                  <a:lnTo>
                    <a:pt x="12" y="84"/>
                  </a:lnTo>
                  <a:lnTo>
                    <a:pt x="8" y="86"/>
                  </a:lnTo>
                  <a:lnTo>
                    <a:pt x="10" y="86"/>
                  </a:lnTo>
                  <a:lnTo>
                    <a:pt x="12" y="8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4" name="Freeform 74"/>
            <p:cNvSpPr>
              <a:spLocks/>
            </p:cNvSpPr>
            <p:nvPr/>
          </p:nvSpPr>
          <p:spPr bwMode="auto">
            <a:xfrm>
              <a:off x="4397739" y="3166283"/>
              <a:ext cx="235243" cy="375480"/>
            </a:xfrm>
            <a:custGeom>
              <a:avLst/>
              <a:gdLst>
                <a:gd name="T0" fmla="*/ 2147483647 w 208"/>
                <a:gd name="T1" fmla="*/ 2147483647 h 332"/>
                <a:gd name="T2" fmla="*/ 2147483647 w 208"/>
                <a:gd name="T3" fmla="*/ 2147483647 h 332"/>
                <a:gd name="T4" fmla="*/ 2147483647 w 208"/>
                <a:gd name="T5" fmla="*/ 2147483647 h 332"/>
                <a:gd name="T6" fmla="*/ 2147483647 w 208"/>
                <a:gd name="T7" fmla="*/ 2147483647 h 332"/>
                <a:gd name="T8" fmla="*/ 2147483647 w 208"/>
                <a:gd name="T9" fmla="*/ 2147483647 h 332"/>
                <a:gd name="T10" fmla="*/ 2147483647 w 208"/>
                <a:gd name="T11" fmla="*/ 2147483647 h 332"/>
                <a:gd name="T12" fmla="*/ 2147483647 w 208"/>
                <a:gd name="T13" fmla="*/ 2147483647 h 332"/>
                <a:gd name="T14" fmla="*/ 2147483647 w 208"/>
                <a:gd name="T15" fmla="*/ 2147483647 h 332"/>
                <a:gd name="T16" fmla="*/ 0 w 208"/>
                <a:gd name="T17" fmla="*/ 2147483647 h 332"/>
                <a:gd name="T18" fmla="*/ 2147483647 w 208"/>
                <a:gd name="T19" fmla="*/ 2147483647 h 332"/>
                <a:gd name="T20" fmla="*/ 2147483647 w 208"/>
                <a:gd name="T21" fmla="*/ 2147483647 h 332"/>
                <a:gd name="T22" fmla="*/ 2147483647 w 208"/>
                <a:gd name="T23" fmla="*/ 2147483647 h 332"/>
                <a:gd name="T24" fmla="*/ 2147483647 w 208"/>
                <a:gd name="T25" fmla="*/ 2147483647 h 332"/>
                <a:gd name="T26" fmla="*/ 2147483647 w 208"/>
                <a:gd name="T27" fmla="*/ 2147483647 h 332"/>
                <a:gd name="T28" fmla="*/ 2147483647 w 208"/>
                <a:gd name="T29" fmla="*/ 2147483647 h 332"/>
                <a:gd name="T30" fmla="*/ 2147483647 w 208"/>
                <a:gd name="T31" fmla="*/ 2147483647 h 332"/>
                <a:gd name="T32" fmla="*/ 2147483647 w 208"/>
                <a:gd name="T33" fmla="*/ 0 h 332"/>
                <a:gd name="T34" fmla="*/ 2147483647 w 208"/>
                <a:gd name="T35" fmla="*/ 2147483647 h 332"/>
                <a:gd name="T36" fmla="*/ 2147483647 w 208"/>
                <a:gd name="T37" fmla="*/ 2147483647 h 332"/>
                <a:gd name="T38" fmla="*/ 2147483647 w 208"/>
                <a:gd name="T39" fmla="*/ 2147483647 h 332"/>
                <a:gd name="T40" fmla="*/ 2147483647 w 208"/>
                <a:gd name="T41" fmla="*/ 2147483647 h 332"/>
                <a:gd name="T42" fmla="*/ 2147483647 w 208"/>
                <a:gd name="T43" fmla="*/ 2147483647 h 332"/>
                <a:gd name="T44" fmla="*/ 2147483647 w 208"/>
                <a:gd name="T45" fmla="*/ 2147483647 h 332"/>
                <a:gd name="T46" fmla="*/ 2147483647 w 208"/>
                <a:gd name="T47" fmla="*/ 2147483647 h 332"/>
                <a:gd name="T48" fmla="*/ 2147483647 w 208"/>
                <a:gd name="T49" fmla="*/ 2147483647 h 332"/>
                <a:gd name="T50" fmla="*/ 2147483647 w 208"/>
                <a:gd name="T51" fmla="*/ 2147483647 h 332"/>
                <a:gd name="T52" fmla="*/ 2147483647 w 208"/>
                <a:gd name="T53" fmla="*/ 2147483647 h 332"/>
                <a:gd name="T54" fmla="*/ 2147483647 w 208"/>
                <a:gd name="T55" fmla="*/ 2147483647 h 332"/>
                <a:gd name="T56" fmla="*/ 2147483647 w 208"/>
                <a:gd name="T57" fmla="*/ 2147483647 h 332"/>
                <a:gd name="T58" fmla="*/ 2147483647 w 208"/>
                <a:gd name="T59" fmla="*/ 2147483647 h 332"/>
                <a:gd name="T60" fmla="*/ 2147483647 w 208"/>
                <a:gd name="T61" fmla="*/ 2147483647 h 332"/>
                <a:gd name="T62" fmla="*/ 2147483647 w 208"/>
                <a:gd name="T63" fmla="*/ 2147483647 h 332"/>
                <a:gd name="T64" fmla="*/ 2147483647 w 208"/>
                <a:gd name="T65" fmla="*/ 2147483647 h 332"/>
                <a:gd name="T66" fmla="*/ 2147483647 w 208"/>
                <a:gd name="T67" fmla="*/ 2147483647 h 332"/>
                <a:gd name="T68" fmla="*/ 2147483647 w 208"/>
                <a:gd name="T69" fmla="*/ 2147483647 h 332"/>
                <a:gd name="T70" fmla="*/ 2147483647 w 208"/>
                <a:gd name="T71" fmla="*/ 2147483647 h 332"/>
                <a:gd name="T72" fmla="*/ 2147483647 w 208"/>
                <a:gd name="T73" fmla="*/ 2147483647 h 332"/>
                <a:gd name="T74" fmla="*/ 2147483647 w 208"/>
                <a:gd name="T75" fmla="*/ 2147483647 h 332"/>
                <a:gd name="T76" fmla="*/ 2147483647 w 208"/>
                <a:gd name="T77" fmla="*/ 2147483647 h 332"/>
                <a:gd name="T78" fmla="*/ 2147483647 w 208"/>
                <a:gd name="T79" fmla="*/ 2147483647 h 332"/>
                <a:gd name="T80" fmla="*/ 2147483647 w 208"/>
                <a:gd name="T81" fmla="*/ 2147483647 h 332"/>
                <a:gd name="T82" fmla="*/ 2147483647 w 208"/>
                <a:gd name="T83" fmla="*/ 2147483647 h 332"/>
                <a:gd name="T84" fmla="*/ 2147483647 w 208"/>
                <a:gd name="T85" fmla="*/ 2147483647 h 33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8" h="332">
                  <a:moveTo>
                    <a:pt x="186" y="332"/>
                  </a:moveTo>
                  <a:lnTo>
                    <a:pt x="180" y="324"/>
                  </a:lnTo>
                  <a:lnTo>
                    <a:pt x="174" y="318"/>
                  </a:lnTo>
                  <a:lnTo>
                    <a:pt x="154" y="300"/>
                  </a:lnTo>
                  <a:lnTo>
                    <a:pt x="146" y="294"/>
                  </a:lnTo>
                  <a:lnTo>
                    <a:pt x="136" y="292"/>
                  </a:lnTo>
                  <a:lnTo>
                    <a:pt x="118" y="282"/>
                  </a:lnTo>
                  <a:lnTo>
                    <a:pt x="108" y="276"/>
                  </a:lnTo>
                  <a:lnTo>
                    <a:pt x="98" y="268"/>
                  </a:lnTo>
                  <a:lnTo>
                    <a:pt x="94" y="262"/>
                  </a:lnTo>
                  <a:lnTo>
                    <a:pt x="90" y="254"/>
                  </a:lnTo>
                  <a:lnTo>
                    <a:pt x="80" y="232"/>
                  </a:lnTo>
                  <a:lnTo>
                    <a:pt x="72" y="212"/>
                  </a:lnTo>
                  <a:lnTo>
                    <a:pt x="62" y="194"/>
                  </a:lnTo>
                  <a:lnTo>
                    <a:pt x="52" y="174"/>
                  </a:lnTo>
                  <a:lnTo>
                    <a:pt x="46" y="158"/>
                  </a:lnTo>
                  <a:lnTo>
                    <a:pt x="40" y="146"/>
                  </a:lnTo>
                  <a:lnTo>
                    <a:pt x="32" y="132"/>
                  </a:lnTo>
                  <a:lnTo>
                    <a:pt x="24" y="118"/>
                  </a:lnTo>
                  <a:lnTo>
                    <a:pt x="22" y="114"/>
                  </a:lnTo>
                  <a:lnTo>
                    <a:pt x="18" y="112"/>
                  </a:lnTo>
                  <a:lnTo>
                    <a:pt x="12" y="108"/>
                  </a:lnTo>
                  <a:lnTo>
                    <a:pt x="4" y="106"/>
                  </a:lnTo>
                  <a:lnTo>
                    <a:pt x="2" y="104"/>
                  </a:lnTo>
                  <a:lnTo>
                    <a:pt x="0" y="100"/>
                  </a:lnTo>
                  <a:lnTo>
                    <a:pt x="0" y="82"/>
                  </a:lnTo>
                  <a:lnTo>
                    <a:pt x="0" y="66"/>
                  </a:lnTo>
                  <a:lnTo>
                    <a:pt x="2" y="64"/>
                  </a:lnTo>
                  <a:lnTo>
                    <a:pt x="4" y="60"/>
                  </a:lnTo>
                  <a:lnTo>
                    <a:pt x="12" y="54"/>
                  </a:lnTo>
                  <a:lnTo>
                    <a:pt x="16" y="54"/>
                  </a:lnTo>
                  <a:lnTo>
                    <a:pt x="14" y="58"/>
                  </a:lnTo>
                  <a:lnTo>
                    <a:pt x="16" y="60"/>
                  </a:lnTo>
                  <a:lnTo>
                    <a:pt x="16" y="66"/>
                  </a:lnTo>
                  <a:lnTo>
                    <a:pt x="14" y="70"/>
                  </a:lnTo>
                  <a:lnTo>
                    <a:pt x="12" y="74"/>
                  </a:lnTo>
                  <a:lnTo>
                    <a:pt x="22" y="80"/>
                  </a:lnTo>
                  <a:lnTo>
                    <a:pt x="34" y="86"/>
                  </a:lnTo>
                  <a:lnTo>
                    <a:pt x="38" y="84"/>
                  </a:lnTo>
                  <a:lnTo>
                    <a:pt x="40" y="80"/>
                  </a:lnTo>
                  <a:lnTo>
                    <a:pt x="44" y="70"/>
                  </a:lnTo>
                  <a:lnTo>
                    <a:pt x="50" y="56"/>
                  </a:lnTo>
                  <a:lnTo>
                    <a:pt x="54" y="52"/>
                  </a:lnTo>
                  <a:lnTo>
                    <a:pt x="60" y="48"/>
                  </a:lnTo>
                  <a:lnTo>
                    <a:pt x="72" y="42"/>
                  </a:lnTo>
                  <a:lnTo>
                    <a:pt x="82" y="34"/>
                  </a:lnTo>
                  <a:lnTo>
                    <a:pt x="88" y="22"/>
                  </a:lnTo>
                  <a:lnTo>
                    <a:pt x="90" y="18"/>
                  </a:lnTo>
                  <a:lnTo>
                    <a:pt x="90" y="10"/>
                  </a:lnTo>
                  <a:lnTo>
                    <a:pt x="92" y="8"/>
                  </a:lnTo>
                  <a:lnTo>
                    <a:pt x="90" y="0"/>
                  </a:lnTo>
                  <a:lnTo>
                    <a:pt x="96" y="0"/>
                  </a:lnTo>
                  <a:lnTo>
                    <a:pt x="100" y="4"/>
                  </a:lnTo>
                  <a:lnTo>
                    <a:pt x="106" y="8"/>
                  </a:lnTo>
                  <a:lnTo>
                    <a:pt x="114" y="14"/>
                  </a:lnTo>
                  <a:lnTo>
                    <a:pt x="120" y="22"/>
                  </a:lnTo>
                  <a:lnTo>
                    <a:pt x="124" y="26"/>
                  </a:lnTo>
                  <a:lnTo>
                    <a:pt x="126" y="34"/>
                  </a:lnTo>
                  <a:lnTo>
                    <a:pt x="128" y="42"/>
                  </a:lnTo>
                  <a:lnTo>
                    <a:pt x="144" y="42"/>
                  </a:lnTo>
                  <a:lnTo>
                    <a:pt x="146" y="42"/>
                  </a:lnTo>
                  <a:lnTo>
                    <a:pt x="148" y="40"/>
                  </a:lnTo>
                  <a:lnTo>
                    <a:pt x="152" y="38"/>
                  </a:lnTo>
                  <a:lnTo>
                    <a:pt x="154" y="38"/>
                  </a:lnTo>
                  <a:lnTo>
                    <a:pt x="156" y="40"/>
                  </a:lnTo>
                  <a:lnTo>
                    <a:pt x="160" y="44"/>
                  </a:lnTo>
                  <a:lnTo>
                    <a:pt x="160" y="40"/>
                  </a:lnTo>
                  <a:lnTo>
                    <a:pt x="164" y="38"/>
                  </a:lnTo>
                  <a:lnTo>
                    <a:pt x="172" y="40"/>
                  </a:lnTo>
                  <a:lnTo>
                    <a:pt x="178" y="44"/>
                  </a:lnTo>
                  <a:lnTo>
                    <a:pt x="176" y="48"/>
                  </a:lnTo>
                  <a:lnTo>
                    <a:pt x="174" y="52"/>
                  </a:lnTo>
                  <a:lnTo>
                    <a:pt x="170" y="56"/>
                  </a:lnTo>
                  <a:lnTo>
                    <a:pt x="168" y="60"/>
                  </a:lnTo>
                  <a:lnTo>
                    <a:pt x="170" y="64"/>
                  </a:lnTo>
                  <a:lnTo>
                    <a:pt x="174" y="66"/>
                  </a:lnTo>
                  <a:lnTo>
                    <a:pt x="180" y="70"/>
                  </a:lnTo>
                  <a:lnTo>
                    <a:pt x="180" y="74"/>
                  </a:lnTo>
                  <a:lnTo>
                    <a:pt x="176" y="76"/>
                  </a:lnTo>
                  <a:lnTo>
                    <a:pt x="164" y="78"/>
                  </a:lnTo>
                  <a:lnTo>
                    <a:pt x="154" y="80"/>
                  </a:lnTo>
                  <a:lnTo>
                    <a:pt x="144" y="82"/>
                  </a:lnTo>
                  <a:lnTo>
                    <a:pt x="138" y="86"/>
                  </a:lnTo>
                  <a:lnTo>
                    <a:pt x="136" y="90"/>
                  </a:lnTo>
                  <a:lnTo>
                    <a:pt x="134" y="98"/>
                  </a:lnTo>
                  <a:lnTo>
                    <a:pt x="132" y="106"/>
                  </a:lnTo>
                  <a:lnTo>
                    <a:pt x="128" y="118"/>
                  </a:lnTo>
                  <a:lnTo>
                    <a:pt x="126" y="122"/>
                  </a:lnTo>
                  <a:lnTo>
                    <a:pt x="124" y="124"/>
                  </a:lnTo>
                  <a:lnTo>
                    <a:pt x="120" y="128"/>
                  </a:lnTo>
                  <a:lnTo>
                    <a:pt x="118" y="132"/>
                  </a:lnTo>
                  <a:lnTo>
                    <a:pt x="120" y="138"/>
                  </a:lnTo>
                  <a:lnTo>
                    <a:pt x="122" y="142"/>
                  </a:lnTo>
                  <a:lnTo>
                    <a:pt x="126" y="150"/>
                  </a:lnTo>
                  <a:lnTo>
                    <a:pt x="132" y="158"/>
                  </a:lnTo>
                  <a:lnTo>
                    <a:pt x="134" y="162"/>
                  </a:lnTo>
                  <a:lnTo>
                    <a:pt x="134" y="168"/>
                  </a:lnTo>
                  <a:lnTo>
                    <a:pt x="142" y="170"/>
                  </a:lnTo>
                  <a:lnTo>
                    <a:pt x="148" y="174"/>
                  </a:lnTo>
                  <a:lnTo>
                    <a:pt x="154" y="180"/>
                  </a:lnTo>
                  <a:lnTo>
                    <a:pt x="158" y="182"/>
                  </a:lnTo>
                  <a:lnTo>
                    <a:pt x="162" y="180"/>
                  </a:lnTo>
                  <a:lnTo>
                    <a:pt x="164" y="180"/>
                  </a:lnTo>
                  <a:lnTo>
                    <a:pt x="166" y="172"/>
                  </a:lnTo>
                  <a:lnTo>
                    <a:pt x="176" y="172"/>
                  </a:lnTo>
                  <a:lnTo>
                    <a:pt x="176" y="188"/>
                  </a:lnTo>
                  <a:lnTo>
                    <a:pt x="176" y="194"/>
                  </a:lnTo>
                  <a:lnTo>
                    <a:pt x="178" y="196"/>
                  </a:lnTo>
                  <a:lnTo>
                    <a:pt x="180" y="198"/>
                  </a:lnTo>
                  <a:lnTo>
                    <a:pt x="182" y="198"/>
                  </a:lnTo>
                  <a:lnTo>
                    <a:pt x="184" y="198"/>
                  </a:lnTo>
                  <a:lnTo>
                    <a:pt x="192" y="200"/>
                  </a:lnTo>
                  <a:lnTo>
                    <a:pt x="202" y="212"/>
                  </a:lnTo>
                  <a:lnTo>
                    <a:pt x="206" y="218"/>
                  </a:lnTo>
                  <a:lnTo>
                    <a:pt x="208" y="226"/>
                  </a:lnTo>
                  <a:lnTo>
                    <a:pt x="206" y="258"/>
                  </a:lnTo>
                  <a:lnTo>
                    <a:pt x="204" y="264"/>
                  </a:lnTo>
                  <a:lnTo>
                    <a:pt x="204" y="266"/>
                  </a:lnTo>
                  <a:lnTo>
                    <a:pt x="202" y="270"/>
                  </a:lnTo>
                  <a:lnTo>
                    <a:pt x="200" y="276"/>
                  </a:lnTo>
                  <a:lnTo>
                    <a:pt x="202" y="290"/>
                  </a:lnTo>
                  <a:lnTo>
                    <a:pt x="204" y="294"/>
                  </a:lnTo>
                  <a:lnTo>
                    <a:pt x="208" y="296"/>
                  </a:lnTo>
                  <a:lnTo>
                    <a:pt x="204" y="306"/>
                  </a:lnTo>
                  <a:lnTo>
                    <a:pt x="202" y="316"/>
                  </a:lnTo>
                  <a:lnTo>
                    <a:pt x="200" y="322"/>
                  </a:lnTo>
                  <a:lnTo>
                    <a:pt x="196" y="326"/>
                  </a:lnTo>
                  <a:lnTo>
                    <a:pt x="190" y="330"/>
                  </a:lnTo>
                  <a:lnTo>
                    <a:pt x="186" y="33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5" name="Freeform 75"/>
            <p:cNvSpPr>
              <a:spLocks/>
            </p:cNvSpPr>
            <p:nvPr/>
          </p:nvSpPr>
          <p:spPr bwMode="auto">
            <a:xfrm>
              <a:off x="4614886" y="3365333"/>
              <a:ext cx="221671" cy="269169"/>
            </a:xfrm>
            <a:custGeom>
              <a:avLst/>
              <a:gdLst>
                <a:gd name="T0" fmla="*/ 2147483647 w 196"/>
                <a:gd name="T1" fmla="*/ 2147483647 h 238"/>
                <a:gd name="T2" fmla="*/ 2147483647 w 196"/>
                <a:gd name="T3" fmla="*/ 2147483647 h 238"/>
                <a:gd name="T4" fmla="*/ 2147483647 w 196"/>
                <a:gd name="T5" fmla="*/ 2147483647 h 238"/>
                <a:gd name="T6" fmla="*/ 2147483647 w 196"/>
                <a:gd name="T7" fmla="*/ 2147483647 h 238"/>
                <a:gd name="T8" fmla="*/ 2147483647 w 196"/>
                <a:gd name="T9" fmla="*/ 2147483647 h 238"/>
                <a:gd name="T10" fmla="*/ 2147483647 w 196"/>
                <a:gd name="T11" fmla="*/ 2147483647 h 238"/>
                <a:gd name="T12" fmla="*/ 2147483647 w 196"/>
                <a:gd name="T13" fmla="*/ 2147483647 h 238"/>
                <a:gd name="T14" fmla="*/ 2147483647 w 196"/>
                <a:gd name="T15" fmla="*/ 2147483647 h 238"/>
                <a:gd name="T16" fmla="*/ 2147483647 w 196"/>
                <a:gd name="T17" fmla="*/ 2147483647 h 238"/>
                <a:gd name="T18" fmla="*/ 2147483647 w 196"/>
                <a:gd name="T19" fmla="*/ 2147483647 h 238"/>
                <a:gd name="T20" fmla="*/ 2147483647 w 196"/>
                <a:gd name="T21" fmla="*/ 2147483647 h 238"/>
                <a:gd name="T22" fmla="*/ 2147483647 w 196"/>
                <a:gd name="T23" fmla="*/ 2147483647 h 238"/>
                <a:gd name="T24" fmla="*/ 2147483647 w 196"/>
                <a:gd name="T25" fmla="*/ 2147483647 h 238"/>
                <a:gd name="T26" fmla="*/ 2147483647 w 196"/>
                <a:gd name="T27" fmla="*/ 2147483647 h 238"/>
                <a:gd name="T28" fmla="*/ 2147483647 w 196"/>
                <a:gd name="T29" fmla="*/ 2147483647 h 238"/>
                <a:gd name="T30" fmla="*/ 2147483647 w 196"/>
                <a:gd name="T31" fmla="*/ 2147483647 h 238"/>
                <a:gd name="T32" fmla="*/ 2147483647 w 196"/>
                <a:gd name="T33" fmla="*/ 2147483647 h 238"/>
                <a:gd name="T34" fmla="*/ 2147483647 w 196"/>
                <a:gd name="T35" fmla="*/ 2147483647 h 238"/>
                <a:gd name="T36" fmla="*/ 2147483647 w 196"/>
                <a:gd name="T37" fmla="*/ 2147483647 h 238"/>
                <a:gd name="T38" fmla="*/ 2147483647 w 196"/>
                <a:gd name="T39" fmla="*/ 2147483647 h 238"/>
                <a:gd name="T40" fmla="*/ 2147483647 w 196"/>
                <a:gd name="T41" fmla="*/ 2147483647 h 238"/>
                <a:gd name="T42" fmla="*/ 2147483647 w 196"/>
                <a:gd name="T43" fmla="*/ 2147483647 h 238"/>
                <a:gd name="T44" fmla="*/ 2147483647 w 196"/>
                <a:gd name="T45" fmla="*/ 2147483647 h 238"/>
                <a:gd name="T46" fmla="*/ 2147483647 w 196"/>
                <a:gd name="T47" fmla="*/ 2147483647 h 238"/>
                <a:gd name="T48" fmla="*/ 2147483647 w 196"/>
                <a:gd name="T49" fmla="*/ 2147483647 h 238"/>
                <a:gd name="T50" fmla="*/ 2147483647 w 196"/>
                <a:gd name="T51" fmla="*/ 2147483647 h 238"/>
                <a:gd name="T52" fmla="*/ 2147483647 w 196"/>
                <a:gd name="T53" fmla="*/ 2147483647 h 238"/>
                <a:gd name="T54" fmla="*/ 2147483647 w 196"/>
                <a:gd name="T55" fmla="*/ 2147483647 h 238"/>
                <a:gd name="T56" fmla="*/ 2147483647 w 196"/>
                <a:gd name="T57" fmla="*/ 2147483647 h 238"/>
                <a:gd name="T58" fmla="*/ 2147483647 w 196"/>
                <a:gd name="T59" fmla="*/ 2147483647 h 238"/>
                <a:gd name="T60" fmla="*/ 2147483647 w 196"/>
                <a:gd name="T61" fmla="*/ 2147483647 h 238"/>
                <a:gd name="T62" fmla="*/ 2147483647 w 196"/>
                <a:gd name="T63" fmla="*/ 2147483647 h 238"/>
                <a:gd name="T64" fmla="*/ 2147483647 w 196"/>
                <a:gd name="T65" fmla="*/ 2147483647 h 238"/>
                <a:gd name="T66" fmla="*/ 2147483647 w 196"/>
                <a:gd name="T67" fmla="*/ 2147483647 h 238"/>
                <a:gd name="T68" fmla="*/ 2147483647 w 196"/>
                <a:gd name="T69" fmla="*/ 2147483647 h 238"/>
                <a:gd name="T70" fmla="*/ 2147483647 w 196"/>
                <a:gd name="T71" fmla="*/ 2147483647 h 238"/>
                <a:gd name="T72" fmla="*/ 2147483647 w 196"/>
                <a:gd name="T73" fmla="*/ 2147483647 h 238"/>
                <a:gd name="T74" fmla="*/ 2147483647 w 196"/>
                <a:gd name="T75" fmla="*/ 2147483647 h 238"/>
                <a:gd name="T76" fmla="*/ 2147483647 w 196"/>
                <a:gd name="T77" fmla="*/ 2147483647 h 238"/>
                <a:gd name="T78" fmla="*/ 2147483647 w 196"/>
                <a:gd name="T79" fmla="*/ 2147483647 h 238"/>
                <a:gd name="T80" fmla="*/ 2147483647 w 196"/>
                <a:gd name="T81" fmla="*/ 2147483647 h 238"/>
                <a:gd name="T82" fmla="*/ 2147483647 w 196"/>
                <a:gd name="T83" fmla="*/ 2147483647 h 238"/>
                <a:gd name="T84" fmla="*/ 2147483647 w 196"/>
                <a:gd name="T85" fmla="*/ 2147483647 h 238"/>
                <a:gd name="T86" fmla="*/ 2147483647 w 196"/>
                <a:gd name="T87" fmla="*/ 2147483647 h 238"/>
                <a:gd name="T88" fmla="*/ 2147483647 w 196"/>
                <a:gd name="T89" fmla="*/ 0 h 238"/>
                <a:gd name="T90" fmla="*/ 2147483647 w 196"/>
                <a:gd name="T91" fmla="*/ 2147483647 h 238"/>
                <a:gd name="T92" fmla="*/ 2147483647 w 196"/>
                <a:gd name="T93" fmla="*/ 2147483647 h 238"/>
                <a:gd name="T94" fmla="*/ 2147483647 w 196"/>
                <a:gd name="T95" fmla="*/ 2147483647 h 238"/>
                <a:gd name="T96" fmla="*/ 0 w 196"/>
                <a:gd name="T97" fmla="*/ 2147483647 h 23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96" h="238">
                  <a:moveTo>
                    <a:pt x="0" y="24"/>
                  </a:moveTo>
                  <a:lnTo>
                    <a:pt x="10" y="34"/>
                  </a:lnTo>
                  <a:lnTo>
                    <a:pt x="14" y="42"/>
                  </a:lnTo>
                  <a:lnTo>
                    <a:pt x="16" y="50"/>
                  </a:lnTo>
                  <a:lnTo>
                    <a:pt x="14" y="82"/>
                  </a:lnTo>
                  <a:lnTo>
                    <a:pt x="12" y="88"/>
                  </a:lnTo>
                  <a:lnTo>
                    <a:pt x="12" y="90"/>
                  </a:lnTo>
                  <a:lnTo>
                    <a:pt x="10" y="94"/>
                  </a:lnTo>
                  <a:lnTo>
                    <a:pt x="8" y="100"/>
                  </a:lnTo>
                  <a:lnTo>
                    <a:pt x="10" y="114"/>
                  </a:lnTo>
                  <a:lnTo>
                    <a:pt x="12" y="118"/>
                  </a:lnTo>
                  <a:lnTo>
                    <a:pt x="16" y="120"/>
                  </a:lnTo>
                  <a:lnTo>
                    <a:pt x="14" y="126"/>
                  </a:lnTo>
                  <a:lnTo>
                    <a:pt x="12" y="132"/>
                  </a:lnTo>
                  <a:lnTo>
                    <a:pt x="8" y="146"/>
                  </a:lnTo>
                  <a:lnTo>
                    <a:pt x="18" y="156"/>
                  </a:lnTo>
                  <a:lnTo>
                    <a:pt x="22" y="168"/>
                  </a:lnTo>
                  <a:lnTo>
                    <a:pt x="26" y="198"/>
                  </a:lnTo>
                  <a:lnTo>
                    <a:pt x="28" y="200"/>
                  </a:lnTo>
                  <a:lnTo>
                    <a:pt x="30" y="202"/>
                  </a:lnTo>
                  <a:lnTo>
                    <a:pt x="34" y="204"/>
                  </a:lnTo>
                  <a:lnTo>
                    <a:pt x="36" y="208"/>
                  </a:lnTo>
                  <a:lnTo>
                    <a:pt x="42" y="228"/>
                  </a:lnTo>
                  <a:lnTo>
                    <a:pt x="44" y="234"/>
                  </a:lnTo>
                  <a:lnTo>
                    <a:pt x="46" y="238"/>
                  </a:lnTo>
                  <a:lnTo>
                    <a:pt x="50" y="238"/>
                  </a:lnTo>
                  <a:lnTo>
                    <a:pt x="56" y="236"/>
                  </a:lnTo>
                  <a:lnTo>
                    <a:pt x="60" y="232"/>
                  </a:lnTo>
                  <a:lnTo>
                    <a:pt x="70" y="220"/>
                  </a:lnTo>
                  <a:lnTo>
                    <a:pt x="76" y="226"/>
                  </a:lnTo>
                  <a:lnTo>
                    <a:pt x="84" y="228"/>
                  </a:lnTo>
                  <a:lnTo>
                    <a:pt x="92" y="230"/>
                  </a:lnTo>
                  <a:lnTo>
                    <a:pt x="98" y="238"/>
                  </a:lnTo>
                  <a:lnTo>
                    <a:pt x="100" y="232"/>
                  </a:lnTo>
                  <a:lnTo>
                    <a:pt x="104" y="230"/>
                  </a:lnTo>
                  <a:lnTo>
                    <a:pt x="112" y="228"/>
                  </a:lnTo>
                  <a:lnTo>
                    <a:pt x="126" y="228"/>
                  </a:lnTo>
                  <a:lnTo>
                    <a:pt x="126" y="204"/>
                  </a:lnTo>
                  <a:lnTo>
                    <a:pt x="128" y="196"/>
                  </a:lnTo>
                  <a:lnTo>
                    <a:pt x="132" y="188"/>
                  </a:lnTo>
                  <a:lnTo>
                    <a:pt x="136" y="180"/>
                  </a:lnTo>
                  <a:lnTo>
                    <a:pt x="144" y="176"/>
                  </a:lnTo>
                  <a:lnTo>
                    <a:pt x="152" y="172"/>
                  </a:lnTo>
                  <a:lnTo>
                    <a:pt x="162" y="172"/>
                  </a:lnTo>
                  <a:lnTo>
                    <a:pt x="170" y="172"/>
                  </a:lnTo>
                  <a:lnTo>
                    <a:pt x="178" y="174"/>
                  </a:lnTo>
                  <a:lnTo>
                    <a:pt x="190" y="180"/>
                  </a:lnTo>
                  <a:lnTo>
                    <a:pt x="190" y="174"/>
                  </a:lnTo>
                  <a:lnTo>
                    <a:pt x="192" y="170"/>
                  </a:lnTo>
                  <a:lnTo>
                    <a:pt x="196" y="162"/>
                  </a:lnTo>
                  <a:lnTo>
                    <a:pt x="196" y="156"/>
                  </a:lnTo>
                  <a:lnTo>
                    <a:pt x="196" y="148"/>
                  </a:lnTo>
                  <a:lnTo>
                    <a:pt x="194" y="146"/>
                  </a:lnTo>
                  <a:lnTo>
                    <a:pt x="186" y="138"/>
                  </a:lnTo>
                  <a:lnTo>
                    <a:pt x="184" y="134"/>
                  </a:lnTo>
                  <a:lnTo>
                    <a:pt x="180" y="130"/>
                  </a:lnTo>
                  <a:lnTo>
                    <a:pt x="180" y="126"/>
                  </a:lnTo>
                  <a:lnTo>
                    <a:pt x="180" y="120"/>
                  </a:lnTo>
                  <a:lnTo>
                    <a:pt x="168" y="118"/>
                  </a:lnTo>
                  <a:lnTo>
                    <a:pt x="158" y="116"/>
                  </a:lnTo>
                  <a:lnTo>
                    <a:pt x="154" y="112"/>
                  </a:lnTo>
                  <a:lnTo>
                    <a:pt x="152" y="108"/>
                  </a:lnTo>
                  <a:lnTo>
                    <a:pt x="152" y="102"/>
                  </a:lnTo>
                  <a:lnTo>
                    <a:pt x="152" y="94"/>
                  </a:lnTo>
                  <a:lnTo>
                    <a:pt x="150" y="92"/>
                  </a:lnTo>
                  <a:lnTo>
                    <a:pt x="148" y="90"/>
                  </a:lnTo>
                  <a:lnTo>
                    <a:pt x="146" y="80"/>
                  </a:lnTo>
                  <a:lnTo>
                    <a:pt x="142" y="70"/>
                  </a:lnTo>
                  <a:lnTo>
                    <a:pt x="138" y="68"/>
                  </a:lnTo>
                  <a:lnTo>
                    <a:pt x="134" y="66"/>
                  </a:lnTo>
                  <a:lnTo>
                    <a:pt x="124" y="68"/>
                  </a:lnTo>
                  <a:lnTo>
                    <a:pt x="120" y="68"/>
                  </a:lnTo>
                  <a:lnTo>
                    <a:pt x="116" y="68"/>
                  </a:lnTo>
                  <a:lnTo>
                    <a:pt x="114" y="66"/>
                  </a:lnTo>
                  <a:lnTo>
                    <a:pt x="114" y="62"/>
                  </a:lnTo>
                  <a:lnTo>
                    <a:pt x="108" y="60"/>
                  </a:lnTo>
                  <a:lnTo>
                    <a:pt x="104" y="58"/>
                  </a:lnTo>
                  <a:lnTo>
                    <a:pt x="100" y="54"/>
                  </a:lnTo>
                  <a:lnTo>
                    <a:pt x="98" y="52"/>
                  </a:lnTo>
                  <a:lnTo>
                    <a:pt x="94" y="54"/>
                  </a:lnTo>
                  <a:lnTo>
                    <a:pt x="84" y="50"/>
                  </a:lnTo>
                  <a:lnTo>
                    <a:pt x="74" y="44"/>
                  </a:lnTo>
                  <a:lnTo>
                    <a:pt x="70" y="36"/>
                  </a:lnTo>
                  <a:lnTo>
                    <a:pt x="66" y="30"/>
                  </a:lnTo>
                  <a:lnTo>
                    <a:pt x="64" y="20"/>
                  </a:lnTo>
                  <a:lnTo>
                    <a:pt x="66" y="10"/>
                  </a:lnTo>
                  <a:lnTo>
                    <a:pt x="66" y="6"/>
                  </a:lnTo>
                  <a:lnTo>
                    <a:pt x="64" y="2"/>
                  </a:lnTo>
                  <a:lnTo>
                    <a:pt x="62" y="0"/>
                  </a:lnTo>
                  <a:lnTo>
                    <a:pt x="56" y="0"/>
                  </a:lnTo>
                  <a:lnTo>
                    <a:pt x="48" y="2"/>
                  </a:lnTo>
                  <a:lnTo>
                    <a:pt x="42" y="6"/>
                  </a:lnTo>
                  <a:lnTo>
                    <a:pt x="30" y="14"/>
                  </a:lnTo>
                  <a:lnTo>
                    <a:pt x="20" y="22"/>
                  </a:lnTo>
                  <a:lnTo>
                    <a:pt x="12" y="26"/>
                  </a:lnTo>
                  <a:lnTo>
                    <a:pt x="8" y="26"/>
                  </a:lnTo>
                  <a:lnTo>
                    <a:pt x="4" y="24"/>
                  </a:lnTo>
                  <a:lnTo>
                    <a:pt x="0" y="2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6" name="Freeform 76"/>
            <p:cNvSpPr>
              <a:spLocks/>
            </p:cNvSpPr>
            <p:nvPr/>
          </p:nvSpPr>
          <p:spPr bwMode="auto">
            <a:xfrm>
              <a:off x="4757389" y="3559859"/>
              <a:ext cx="151551" cy="171907"/>
            </a:xfrm>
            <a:custGeom>
              <a:avLst/>
              <a:gdLst>
                <a:gd name="T0" fmla="*/ 2147483647 w 134"/>
                <a:gd name="T1" fmla="*/ 2147483647 h 152"/>
                <a:gd name="T2" fmla="*/ 2147483647 w 134"/>
                <a:gd name="T3" fmla="*/ 2147483647 h 152"/>
                <a:gd name="T4" fmla="*/ 2147483647 w 134"/>
                <a:gd name="T5" fmla="*/ 2147483647 h 152"/>
                <a:gd name="T6" fmla="*/ 2147483647 w 134"/>
                <a:gd name="T7" fmla="*/ 2147483647 h 152"/>
                <a:gd name="T8" fmla="*/ 2147483647 w 134"/>
                <a:gd name="T9" fmla="*/ 2147483647 h 152"/>
                <a:gd name="T10" fmla="*/ 2147483647 w 134"/>
                <a:gd name="T11" fmla="*/ 2147483647 h 152"/>
                <a:gd name="T12" fmla="*/ 2147483647 w 134"/>
                <a:gd name="T13" fmla="*/ 2147483647 h 152"/>
                <a:gd name="T14" fmla="*/ 2147483647 w 134"/>
                <a:gd name="T15" fmla="*/ 2147483647 h 152"/>
                <a:gd name="T16" fmla="*/ 2147483647 w 134"/>
                <a:gd name="T17" fmla="*/ 2147483647 h 152"/>
                <a:gd name="T18" fmla="*/ 2147483647 w 134"/>
                <a:gd name="T19" fmla="*/ 2147483647 h 152"/>
                <a:gd name="T20" fmla="*/ 2147483647 w 134"/>
                <a:gd name="T21" fmla="*/ 2147483647 h 152"/>
                <a:gd name="T22" fmla="*/ 2147483647 w 134"/>
                <a:gd name="T23" fmla="*/ 2147483647 h 152"/>
                <a:gd name="T24" fmla="*/ 2147483647 w 134"/>
                <a:gd name="T25" fmla="*/ 2147483647 h 152"/>
                <a:gd name="T26" fmla="*/ 2147483647 w 134"/>
                <a:gd name="T27" fmla="*/ 2147483647 h 152"/>
                <a:gd name="T28" fmla="*/ 2147483647 w 134"/>
                <a:gd name="T29" fmla="*/ 2147483647 h 152"/>
                <a:gd name="T30" fmla="*/ 2147483647 w 134"/>
                <a:gd name="T31" fmla="*/ 2147483647 h 152"/>
                <a:gd name="T32" fmla="*/ 2147483647 w 134"/>
                <a:gd name="T33" fmla="*/ 2147483647 h 152"/>
                <a:gd name="T34" fmla="*/ 2147483647 w 134"/>
                <a:gd name="T35" fmla="*/ 2147483647 h 152"/>
                <a:gd name="T36" fmla="*/ 2147483647 w 134"/>
                <a:gd name="T37" fmla="*/ 2147483647 h 152"/>
                <a:gd name="T38" fmla="*/ 2147483647 w 134"/>
                <a:gd name="T39" fmla="*/ 2147483647 h 152"/>
                <a:gd name="T40" fmla="*/ 2147483647 w 134"/>
                <a:gd name="T41" fmla="*/ 2147483647 h 152"/>
                <a:gd name="T42" fmla="*/ 2147483647 w 134"/>
                <a:gd name="T43" fmla="*/ 2147483647 h 152"/>
                <a:gd name="T44" fmla="*/ 2147483647 w 134"/>
                <a:gd name="T45" fmla="*/ 2147483647 h 152"/>
                <a:gd name="T46" fmla="*/ 2147483647 w 134"/>
                <a:gd name="T47" fmla="*/ 2147483647 h 152"/>
                <a:gd name="T48" fmla="*/ 2147483647 w 134"/>
                <a:gd name="T49" fmla="*/ 2147483647 h 152"/>
                <a:gd name="T50" fmla="*/ 2147483647 w 134"/>
                <a:gd name="T51" fmla="*/ 2147483647 h 152"/>
                <a:gd name="T52" fmla="*/ 2147483647 w 134"/>
                <a:gd name="T53" fmla="*/ 2147483647 h 152"/>
                <a:gd name="T54" fmla="*/ 2147483647 w 134"/>
                <a:gd name="T55" fmla="*/ 2147483647 h 152"/>
                <a:gd name="T56" fmla="*/ 2147483647 w 134"/>
                <a:gd name="T57" fmla="*/ 2147483647 h 152"/>
                <a:gd name="T58" fmla="*/ 2147483647 w 134"/>
                <a:gd name="T59" fmla="*/ 2147483647 h 152"/>
                <a:gd name="T60" fmla="*/ 2147483647 w 134"/>
                <a:gd name="T61" fmla="*/ 2147483647 h 152"/>
                <a:gd name="T62" fmla="*/ 2147483647 w 134"/>
                <a:gd name="T63" fmla="*/ 2147483647 h 152"/>
                <a:gd name="T64" fmla="*/ 0 w 134"/>
                <a:gd name="T65" fmla="*/ 2147483647 h 152"/>
                <a:gd name="T66" fmla="*/ 0 w 134"/>
                <a:gd name="T67" fmla="*/ 2147483647 h 152"/>
                <a:gd name="T68" fmla="*/ 0 w 134"/>
                <a:gd name="T69" fmla="*/ 2147483647 h 152"/>
                <a:gd name="T70" fmla="*/ 2147483647 w 134"/>
                <a:gd name="T71" fmla="*/ 2147483647 h 152"/>
                <a:gd name="T72" fmla="*/ 2147483647 w 134"/>
                <a:gd name="T73" fmla="*/ 2147483647 h 152"/>
                <a:gd name="T74" fmla="*/ 2147483647 w 134"/>
                <a:gd name="T75" fmla="*/ 2147483647 h 152"/>
                <a:gd name="T76" fmla="*/ 2147483647 w 134"/>
                <a:gd name="T77" fmla="*/ 2147483647 h 152"/>
                <a:gd name="T78" fmla="*/ 2147483647 w 134"/>
                <a:gd name="T79" fmla="*/ 0 h 152"/>
                <a:gd name="T80" fmla="*/ 2147483647 w 134"/>
                <a:gd name="T81" fmla="*/ 0 h 152"/>
                <a:gd name="T82" fmla="*/ 2147483647 w 134"/>
                <a:gd name="T83" fmla="*/ 0 h 152"/>
                <a:gd name="T84" fmla="*/ 2147483647 w 134"/>
                <a:gd name="T85" fmla="*/ 2147483647 h 152"/>
                <a:gd name="T86" fmla="*/ 2147483647 w 134"/>
                <a:gd name="T87" fmla="*/ 2147483647 h 152"/>
                <a:gd name="T88" fmla="*/ 2147483647 w 134"/>
                <a:gd name="T89" fmla="*/ 2147483647 h 152"/>
                <a:gd name="T90" fmla="*/ 2147483647 w 134"/>
                <a:gd name="T91" fmla="*/ 2147483647 h 152"/>
                <a:gd name="T92" fmla="*/ 2147483647 w 134"/>
                <a:gd name="T93" fmla="*/ 2147483647 h 152"/>
                <a:gd name="T94" fmla="*/ 2147483647 w 134"/>
                <a:gd name="T95" fmla="*/ 2147483647 h 152"/>
                <a:gd name="T96" fmla="*/ 2147483647 w 134"/>
                <a:gd name="T97" fmla="*/ 2147483647 h 152"/>
                <a:gd name="T98" fmla="*/ 2147483647 w 134"/>
                <a:gd name="T99" fmla="*/ 2147483647 h 152"/>
                <a:gd name="T100" fmla="*/ 2147483647 w 134"/>
                <a:gd name="T101" fmla="*/ 2147483647 h 152"/>
                <a:gd name="T102" fmla="*/ 2147483647 w 134"/>
                <a:gd name="T103" fmla="*/ 2147483647 h 152"/>
                <a:gd name="T104" fmla="*/ 2147483647 w 134"/>
                <a:gd name="T105" fmla="*/ 2147483647 h 152"/>
                <a:gd name="T106" fmla="*/ 2147483647 w 134"/>
                <a:gd name="T107" fmla="*/ 2147483647 h 152"/>
                <a:gd name="T108" fmla="*/ 2147483647 w 134"/>
                <a:gd name="T109" fmla="*/ 2147483647 h 152"/>
                <a:gd name="T110" fmla="*/ 2147483647 w 134"/>
                <a:gd name="T111" fmla="*/ 2147483647 h 152"/>
                <a:gd name="T112" fmla="*/ 2147483647 w 134"/>
                <a:gd name="T113" fmla="*/ 2147483647 h 152"/>
                <a:gd name="T114" fmla="*/ 2147483647 w 134"/>
                <a:gd name="T115" fmla="*/ 2147483647 h 152"/>
                <a:gd name="T116" fmla="*/ 2147483647 w 134"/>
                <a:gd name="T117" fmla="*/ 2147483647 h 152"/>
                <a:gd name="T118" fmla="*/ 2147483647 w 134"/>
                <a:gd name="T119" fmla="*/ 2147483647 h 152"/>
                <a:gd name="T120" fmla="*/ 2147483647 w 134"/>
                <a:gd name="T121" fmla="*/ 2147483647 h 152"/>
                <a:gd name="T122" fmla="*/ 2147483647 w 134"/>
                <a:gd name="T123" fmla="*/ 2147483647 h 152"/>
                <a:gd name="T124" fmla="*/ 2147483647 w 134"/>
                <a:gd name="T125" fmla="*/ 2147483647 h 1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34" h="152">
                  <a:moveTo>
                    <a:pt x="132" y="118"/>
                  </a:moveTo>
                  <a:lnTo>
                    <a:pt x="134" y="122"/>
                  </a:lnTo>
                  <a:lnTo>
                    <a:pt x="134" y="130"/>
                  </a:lnTo>
                  <a:lnTo>
                    <a:pt x="134" y="136"/>
                  </a:lnTo>
                  <a:lnTo>
                    <a:pt x="130" y="138"/>
                  </a:lnTo>
                  <a:lnTo>
                    <a:pt x="122" y="146"/>
                  </a:lnTo>
                  <a:lnTo>
                    <a:pt x="112" y="150"/>
                  </a:lnTo>
                  <a:lnTo>
                    <a:pt x="102" y="152"/>
                  </a:lnTo>
                  <a:lnTo>
                    <a:pt x="94" y="152"/>
                  </a:lnTo>
                  <a:lnTo>
                    <a:pt x="86" y="150"/>
                  </a:lnTo>
                  <a:lnTo>
                    <a:pt x="82" y="148"/>
                  </a:lnTo>
                  <a:lnTo>
                    <a:pt x="74" y="148"/>
                  </a:lnTo>
                  <a:lnTo>
                    <a:pt x="76" y="138"/>
                  </a:lnTo>
                  <a:lnTo>
                    <a:pt x="80" y="132"/>
                  </a:lnTo>
                  <a:lnTo>
                    <a:pt x="82" y="124"/>
                  </a:lnTo>
                  <a:lnTo>
                    <a:pt x="84" y="116"/>
                  </a:lnTo>
                  <a:lnTo>
                    <a:pt x="82" y="110"/>
                  </a:lnTo>
                  <a:lnTo>
                    <a:pt x="78" y="106"/>
                  </a:lnTo>
                  <a:lnTo>
                    <a:pt x="72" y="106"/>
                  </a:lnTo>
                  <a:lnTo>
                    <a:pt x="64" y="104"/>
                  </a:lnTo>
                  <a:lnTo>
                    <a:pt x="62" y="102"/>
                  </a:lnTo>
                  <a:lnTo>
                    <a:pt x="60" y="98"/>
                  </a:lnTo>
                  <a:lnTo>
                    <a:pt x="58" y="94"/>
                  </a:lnTo>
                  <a:lnTo>
                    <a:pt x="54" y="92"/>
                  </a:lnTo>
                  <a:lnTo>
                    <a:pt x="46" y="90"/>
                  </a:lnTo>
                  <a:lnTo>
                    <a:pt x="40" y="88"/>
                  </a:lnTo>
                  <a:lnTo>
                    <a:pt x="34" y="88"/>
                  </a:lnTo>
                  <a:lnTo>
                    <a:pt x="30" y="86"/>
                  </a:lnTo>
                  <a:lnTo>
                    <a:pt x="24" y="82"/>
                  </a:lnTo>
                  <a:lnTo>
                    <a:pt x="12" y="66"/>
                  </a:lnTo>
                  <a:lnTo>
                    <a:pt x="4" y="62"/>
                  </a:lnTo>
                  <a:lnTo>
                    <a:pt x="2" y="60"/>
                  </a:lnTo>
                  <a:lnTo>
                    <a:pt x="0" y="58"/>
                  </a:lnTo>
                  <a:lnTo>
                    <a:pt x="0" y="56"/>
                  </a:lnTo>
                  <a:lnTo>
                    <a:pt x="0" y="32"/>
                  </a:lnTo>
                  <a:lnTo>
                    <a:pt x="2" y="24"/>
                  </a:lnTo>
                  <a:lnTo>
                    <a:pt x="6" y="16"/>
                  </a:lnTo>
                  <a:lnTo>
                    <a:pt x="10" y="8"/>
                  </a:lnTo>
                  <a:lnTo>
                    <a:pt x="18" y="4"/>
                  </a:lnTo>
                  <a:lnTo>
                    <a:pt x="26" y="0"/>
                  </a:lnTo>
                  <a:lnTo>
                    <a:pt x="36" y="0"/>
                  </a:lnTo>
                  <a:lnTo>
                    <a:pt x="44" y="0"/>
                  </a:lnTo>
                  <a:lnTo>
                    <a:pt x="52" y="2"/>
                  </a:lnTo>
                  <a:lnTo>
                    <a:pt x="64" y="8"/>
                  </a:lnTo>
                  <a:lnTo>
                    <a:pt x="64" y="18"/>
                  </a:lnTo>
                  <a:lnTo>
                    <a:pt x="70" y="34"/>
                  </a:lnTo>
                  <a:lnTo>
                    <a:pt x="76" y="50"/>
                  </a:lnTo>
                  <a:lnTo>
                    <a:pt x="78" y="54"/>
                  </a:lnTo>
                  <a:lnTo>
                    <a:pt x="82" y="56"/>
                  </a:lnTo>
                  <a:lnTo>
                    <a:pt x="92" y="56"/>
                  </a:lnTo>
                  <a:lnTo>
                    <a:pt x="100" y="58"/>
                  </a:lnTo>
                  <a:lnTo>
                    <a:pt x="106" y="62"/>
                  </a:lnTo>
                  <a:lnTo>
                    <a:pt x="108" y="68"/>
                  </a:lnTo>
                  <a:lnTo>
                    <a:pt x="114" y="80"/>
                  </a:lnTo>
                  <a:lnTo>
                    <a:pt x="120" y="90"/>
                  </a:lnTo>
                  <a:lnTo>
                    <a:pt x="122" y="86"/>
                  </a:lnTo>
                  <a:lnTo>
                    <a:pt x="126" y="84"/>
                  </a:lnTo>
                  <a:lnTo>
                    <a:pt x="128" y="82"/>
                  </a:lnTo>
                  <a:lnTo>
                    <a:pt x="132" y="84"/>
                  </a:lnTo>
                  <a:lnTo>
                    <a:pt x="132" y="88"/>
                  </a:lnTo>
                  <a:lnTo>
                    <a:pt x="132" y="94"/>
                  </a:lnTo>
                  <a:lnTo>
                    <a:pt x="132" y="106"/>
                  </a:lnTo>
                  <a:lnTo>
                    <a:pt x="132" y="11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7" name="Freeform 77"/>
            <p:cNvSpPr>
              <a:spLocks/>
            </p:cNvSpPr>
            <p:nvPr/>
          </p:nvSpPr>
          <p:spPr bwMode="auto">
            <a:xfrm>
              <a:off x="4865962" y="3788313"/>
              <a:ext cx="95002" cy="92739"/>
            </a:xfrm>
            <a:custGeom>
              <a:avLst/>
              <a:gdLst>
                <a:gd name="T0" fmla="*/ 2147483647 w 84"/>
                <a:gd name="T1" fmla="*/ 0 h 82"/>
                <a:gd name="T2" fmla="*/ 2147483647 w 84"/>
                <a:gd name="T3" fmla="*/ 0 h 82"/>
                <a:gd name="T4" fmla="*/ 2147483647 w 84"/>
                <a:gd name="T5" fmla="*/ 2147483647 h 82"/>
                <a:gd name="T6" fmla="*/ 2147483647 w 84"/>
                <a:gd name="T7" fmla="*/ 2147483647 h 82"/>
                <a:gd name="T8" fmla="*/ 2147483647 w 84"/>
                <a:gd name="T9" fmla="*/ 2147483647 h 82"/>
                <a:gd name="T10" fmla="*/ 2147483647 w 84"/>
                <a:gd name="T11" fmla="*/ 2147483647 h 82"/>
                <a:gd name="T12" fmla="*/ 2147483647 w 84"/>
                <a:gd name="T13" fmla="*/ 2147483647 h 82"/>
                <a:gd name="T14" fmla="*/ 2147483647 w 84"/>
                <a:gd name="T15" fmla="*/ 2147483647 h 82"/>
                <a:gd name="T16" fmla="*/ 2147483647 w 84"/>
                <a:gd name="T17" fmla="*/ 2147483647 h 82"/>
                <a:gd name="T18" fmla="*/ 2147483647 w 84"/>
                <a:gd name="T19" fmla="*/ 2147483647 h 82"/>
                <a:gd name="T20" fmla="*/ 2147483647 w 84"/>
                <a:gd name="T21" fmla="*/ 2147483647 h 82"/>
                <a:gd name="T22" fmla="*/ 2147483647 w 84"/>
                <a:gd name="T23" fmla="*/ 2147483647 h 82"/>
                <a:gd name="T24" fmla="*/ 2147483647 w 84"/>
                <a:gd name="T25" fmla="*/ 2147483647 h 82"/>
                <a:gd name="T26" fmla="*/ 2147483647 w 84"/>
                <a:gd name="T27" fmla="*/ 2147483647 h 82"/>
                <a:gd name="T28" fmla="*/ 2147483647 w 84"/>
                <a:gd name="T29" fmla="*/ 2147483647 h 82"/>
                <a:gd name="T30" fmla="*/ 0 w 84"/>
                <a:gd name="T31" fmla="*/ 2147483647 h 82"/>
                <a:gd name="T32" fmla="*/ 2147483647 w 84"/>
                <a:gd name="T33" fmla="*/ 0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4" h="82">
                  <a:moveTo>
                    <a:pt x="2" y="0"/>
                  </a:moveTo>
                  <a:lnTo>
                    <a:pt x="12" y="0"/>
                  </a:lnTo>
                  <a:lnTo>
                    <a:pt x="22" y="4"/>
                  </a:lnTo>
                  <a:lnTo>
                    <a:pt x="34" y="12"/>
                  </a:lnTo>
                  <a:lnTo>
                    <a:pt x="44" y="18"/>
                  </a:lnTo>
                  <a:lnTo>
                    <a:pt x="66" y="36"/>
                  </a:lnTo>
                  <a:lnTo>
                    <a:pt x="84" y="50"/>
                  </a:lnTo>
                  <a:lnTo>
                    <a:pt x="78" y="62"/>
                  </a:lnTo>
                  <a:lnTo>
                    <a:pt x="72" y="72"/>
                  </a:lnTo>
                  <a:lnTo>
                    <a:pt x="66" y="78"/>
                  </a:lnTo>
                  <a:lnTo>
                    <a:pt x="60" y="82"/>
                  </a:lnTo>
                  <a:lnTo>
                    <a:pt x="58" y="82"/>
                  </a:lnTo>
                  <a:lnTo>
                    <a:pt x="40" y="80"/>
                  </a:lnTo>
                  <a:lnTo>
                    <a:pt x="24" y="76"/>
                  </a:lnTo>
                  <a:lnTo>
                    <a:pt x="12" y="72"/>
                  </a:lnTo>
                  <a:lnTo>
                    <a:pt x="0" y="66"/>
                  </a:lnTo>
                  <a:lnTo>
                    <a:pt x="2"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8" name="Freeform 78"/>
            <p:cNvSpPr>
              <a:spLocks/>
            </p:cNvSpPr>
            <p:nvPr/>
          </p:nvSpPr>
          <p:spPr bwMode="auto">
            <a:xfrm>
              <a:off x="4646553" y="3614145"/>
              <a:ext cx="278220" cy="624292"/>
            </a:xfrm>
            <a:custGeom>
              <a:avLst/>
              <a:gdLst>
                <a:gd name="T0" fmla="*/ 2147483647 w 246"/>
                <a:gd name="T1" fmla="*/ 2147483647 h 552"/>
                <a:gd name="T2" fmla="*/ 2147483647 w 246"/>
                <a:gd name="T3" fmla="*/ 2147483647 h 552"/>
                <a:gd name="T4" fmla="*/ 2147483647 w 246"/>
                <a:gd name="T5" fmla="*/ 2147483647 h 552"/>
                <a:gd name="T6" fmla="*/ 2147483647 w 246"/>
                <a:gd name="T7" fmla="*/ 2147483647 h 552"/>
                <a:gd name="T8" fmla="*/ 2147483647 w 246"/>
                <a:gd name="T9" fmla="*/ 2147483647 h 552"/>
                <a:gd name="T10" fmla="*/ 2147483647 w 246"/>
                <a:gd name="T11" fmla="*/ 2147483647 h 552"/>
                <a:gd name="T12" fmla="*/ 2147483647 w 246"/>
                <a:gd name="T13" fmla="*/ 2147483647 h 552"/>
                <a:gd name="T14" fmla="*/ 2147483647 w 246"/>
                <a:gd name="T15" fmla="*/ 2147483647 h 552"/>
                <a:gd name="T16" fmla="*/ 2147483647 w 246"/>
                <a:gd name="T17" fmla="*/ 2147483647 h 552"/>
                <a:gd name="T18" fmla="*/ 2147483647 w 246"/>
                <a:gd name="T19" fmla="*/ 2147483647 h 552"/>
                <a:gd name="T20" fmla="*/ 2147483647 w 246"/>
                <a:gd name="T21" fmla="*/ 2147483647 h 552"/>
                <a:gd name="T22" fmla="*/ 2147483647 w 246"/>
                <a:gd name="T23" fmla="*/ 2147483647 h 552"/>
                <a:gd name="T24" fmla="*/ 2147483647 w 246"/>
                <a:gd name="T25" fmla="*/ 2147483647 h 552"/>
                <a:gd name="T26" fmla="*/ 2147483647 w 246"/>
                <a:gd name="T27" fmla="*/ 2147483647 h 552"/>
                <a:gd name="T28" fmla="*/ 2147483647 w 246"/>
                <a:gd name="T29" fmla="*/ 2147483647 h 552"/>
                <a:gd name="T30" fmla="*/ 2147483647 w 246"/>
                <a:gd name="T31" fmla="*/ 2147483647 h 552"/>
                <a:gd name="T32" fmla="*/ 2147483647 w 246"/>
                <a:gd name="T33" fmla="*/ 2147483647 h 552"/>
                <a:gd name="T34" fmla="*/ 2147483647 w 246"/>
                <a:gd name="T35" fmla="*/ 2147483647 h 552"/>
                <a:gd name="T36" fmla="*/ 2147483647 w 246"/>
                <a:gd name="T37" fmla="*/ 2147483647 h 552"/>
                <a:gd name="T38" fmla="*/ 2147483647 w 246"/>
                <a:gd name="T39" fmla="*/ 2147483647 h 552"/>
                <a:gd name="T40" fmla="*/ 2147483647 w 246"/>
                <a:gd name="T41" fmla="*/ 2147483647 h 552"/>
                <a:gd name="T42" fmla="*/ 2147483647 w 246"/>
                <a:gd name="T43" fmla="*/ 2147483647 h 552"/>
                <a:gd name="T44" fmla="*/ 2147483647 w 246"/>
                <a:gd name="T45" fmla="*/ 2147483647 h 552"/>
                <a:gd name="T46" fmla="*/ 2147483647 w 246"/>
                <a:gd name="T47" fmla="*/ 2147483647 h 552"/>
                <a:gd name="T48" fmla="*/ 2147483647 w 246"/>
                <a:gd name="T49" fmla="*/ 2147483647 h 552"/>
                <a:gd name="T50" fmla="*/ 2147483647 w 246"/>
                <a:gd name="T51" fmla="*/ 2147483647 h 552"/>
                <a:gd name="T52" fmla="*/ 2147483647 w 246"/>
                <a:gd name="T53" fmla="*/ 2147483647 h 552"/>
                <a:gd name="T54" fmla="*/ 2147483647 w 246"/>
                <a:gd name="T55" fmla="*/ 2147483647 h 552"/>
                <a:gd name="T56" fmla="*/ 2147483647 w 246"/>
                <a:gd name="T57" fmla="*/ 2147483647 h 552"/>
                <a:gd name="T58" fmla="*/ 2147483647 w 246"/>
                <a:gd name="T59" fmla="*/ 2147483647 h 552"/>
                <a:gd name="T60" fmla="*/ 2147483647 w 246"/>
                <a:gd name="T61" fmla="*/ 2147483647 h 552"/>
                <a:gd name="T62" fmla="*/ 2147483647 w 246"/>
                <a:gd name="T63" fmla="*/ 2147483647 h 552"/>
                <a:gd name="T64" fmla="*/ 2147483647 w 246"/>
                <a:gd name="T65" fmla="*/ 2147483647 h 552"/>
                <a:gd name="T66" fmla="*/ 2147483647 w 246"/>
                <a:gd name="T67" fmla="*/ 2147483647 h 552"/>
                <a:gd name="T68" fmla="*/ 2147483647 w 246"/>
                <a:gd name="T69" fmla="*/ 2147483647 h 552"/>
                <a:gd name="T70" fmla="*/ 2147483647 w 246"/>
                <a:gd name="T71" fmla="*/ 2147483647 h 552"/>
                <a:gd name="T72" fmla="*/ 2147483647 w 246"/>
                <a:gd name="T73" fmla="*/ 2147483647 h 552"/>
                <a:gd name="T74" fmla="*/ 2147483647 w 246"/>
                <a:gd name="T75" fmla="*/ 2147483647 h 552"/>
                <a:gd name="T76" fmla="*/ 2147483647 w 246"/>
                <a:gd name="T77" fmla="*/ 2147483647 h 552"/>
                <a:gd name="T78" fmla="*/ 2147483647 w 246"/>
                <a:gd name="T79" fmla="*/ 2147483647 h 552"/>
                <a:gd name="T80" fmla="*/ 2147483647 w 246"/>
                <a:gd name="T81" fmla="*/ 2147483647 h 552"/>
                <a:gd name="T82" fmla="*/ 2147483647 w 246"/>
                <a:gd name="T83" fmla="*/ 2147483647 h 552"/>
                <a:gd name="T84" fmla="*/ 2147483647 w 246"/>
                <a:gd name="T85" fmla="*/ 2147483647 h 552"/>
                <a:gd name="T86" fmla="*/ 2147483647 w 246"/>
                <a:gd name="T87" fmla="*/ 2147483647 h 552"/>
                <a:gd name="T88" fmla="*/ 2147483647 w 246"/>
                <a:gd name="T89" fmla="*/ 2147483647 h 552"/>
                <a:gd name="T90" fmla="*/ 2147483647 w 246"/>
                <a:gd name="T91" fmla="*/ 2147483647 h 552"/>
                <a:gd name="T92" fmla="*/ 2147483647 w 246"/>
                <a:gd name="T93" fmla="*/ 2147483647 h 552"/>
                <a:gd name="T94" fmla="*/ 2147483647 w 246"/>
                <a:gd name="T95" fmla="*/ 2147483647 h 552"/>
                <a:gd name="T96" fmla="*/ 2147483647 w 246"/>
                <a:gd name="T97" fmla="*/ 2147483647 h 552"/>
                <a:gd name="T98" fmla="*/ 2147483647 w 246"/>
                <a:gd name="T99" fmla="*/ 2147483647 h 552"/>
                <a:gd name="T100" fmla="*/ 2147483647 w 246"/>
                <a:gd name="T101" fmla="*/ 2147483647 h 552"/>
                <a:gd name="T102" fmla="*/ 2147483647 w 246"/>
                <a:gd name="T103" fmla="*/ 2147483647 h 552"/>
                <a:gd name="T104" fmla="*/ 2147483647 w 246"/>
                <a:gd name="T105" fmla="*/ 2147483647 h 552"/>
                <a:gd name="T106" fmla="*/ 2147483647 w 246"/>
                <a:gd name="T107" fmla="*/ 2147483647 h 552"/>
                <a:gd name="T108" fmla="*/ 2147483647 w 246"/>
                <a:gd name="T109" fmla="*/ 2147483647 h 552"/>
                <a:gd name="T110" fmla="*/ 2147483647 w 246"/>
                <a:gd name="T111" fmla="*/ 2147483647 h 552"/>
                <a:gd name="T112" fmla="*/ 2147483647 w 246"/>
                <a:gd name="T113" fmla="*/ 2147483647 h 552"/>
                <a:gd name="T114" fmla="*/ 2147483647 w 246"/>
                <a:gd name="T115" fmla="*/ 2147483647 h 552"/>
                <a:gd name="T116" fmla="*/ 2147483647 w 246"/>
                <a:gd name="T117" fmla="*/ 2147483647 h 55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46" h="552">
                  <a:moveTo>
                    <a:pt x="196" y="154"/>
                  </a:moveTo>
                  <a:lnTo>
                    <a:pt x="196" y="148"/>
                  </a:lnTo>
                  <a:lnTo>
                    <a:pt x="200" y="142"/>
                  </a:lnTo>
                  <a:lnTo>
                    <a:pt x="206" y="128"/>
                  </a:lnTo>
                  <a:lnTo>
                    <a:pt x="216" y="116"/>
                  </a:lnTo>
                  <a:lnTo>
                    <a:pt x="224" y="108"/>
                  </a:lnTo>
                  <a:lnTo>
                    <a:pt x="238" y="102"/>
                  </a:lnTo>
                  <a:lnTo>
                    <a:pt x="244" y="96"/>
                  </a:lnTo>
                  <a:lnTo>
                    <a:pt x="246" y="92"/>
                  </a:lnTo>
                  <a:lnTo>
                    <a:pt x="246" y="88"/>
                  </a:lnTo>
                  <a:lnTo>
                    <a:pt x="244" y="78"/>
                  </a:lnTo>
                  <a:lnTo>
                    <a:pt x="242" y="68"/>
                  </a:lnTo>
                  <a:lnTo>
                    <a:pt x="236" y="70"/>
                  </a:lnTo>
                  <a:lnTo>
                    <a:pt x="230" y="70"/>
                  </a:lnTo>
                  <a:lnTo>
                    <a:pt x="232" y="74"/>
                  </a:lnTo>
                  <a:lnTo>
                    <a:pt x="232" y="82"/>
                  </a:lnTo>
                  <a:lnTo>
                    <a:pt x="232" y="88"/>
                  </a:lnTo>
                  <a:lnTo>
                    <a:pt x="228" y="90"/>
                  </a:lnTo>
                  <a:lnTo>
                    <a:pt x="220" y="98"/>
                  </a:lnTo>
                  <a:lnTo>
                    <a:pt x="210" y="102"/>
                  </a:lnTo>
                  <a:lnTo>
                    <a:pt x="200" y="104"/>
                  </a:lnTo>
                  <a:lnTo>
                    <a:pt x="192" y="104"/>
                  </a:lnTo>
                  <a:lnTo>
                    <a:pt x="184" y="102"/>
                  </a:lnTo>
                  <a:lnTo>
                    <a:pt x="180" y="100"/>
                  </a:lnTo>
                  <a:lnTo>
                    <a:pt x="172" y="100"/>
                  </a:lnTo>
                  <a:lnTo>
                    <a:pt x="174" y="90"/>
                  </a:lnTo>
                  <a:lnTo>
                    <a:pt x="178" y="84"/>
                  </a:lnTo>
                  <a:lnTo>
                    <a:pt x="180" y="76"/>
                  </a:lnTo>
                  <a:lnTo>
                    <a:pt x="182" y="68"/>
                  </a:lnTo>
                  <a:lnTo>
                    <a:pt x="180" y="62"/>
                  </a:lnTo>
                  <a:lnTo>
                    <a:pt x="176" y="58"/>
                  </a:lnTo>
                  <a:lnTo>
                    <a:pt x="170" y="58"/>
                  </a:lnTo>
                  <a:lnTo>
                    <a:pt x="162" y="56"/>
                  </a:lnTo>
                  <a:lnTo>
                    <a:pt x="160" y="54"/>
                  </a:lnTo>
                  <a:lnTo>
                    <a:pt x="158" y="50"/>
                  </a:lnTo>
                  <a:lnTo>
                    <a:pt x="156" y="46"/>
                  </a:lnTo>
                  <a:lnTo>
                    <a:pt x="152" y="44"/>
                  </a:lnTo>
                  <a:lnTo>
                    <a:pt x="144" y="42"/>
                  </a:lnTo>
                  <a:lnTo>
                    <a:pt x="138" y="40"/>
                  </a:lnTo>
                  <a:lnTo>
                    <a:pt x="132" y="40"/>
                  </a:lnTo>
                  <a:lnTo>
                    <a:pt x="128" y="38"/>
                  </a:lnTo>
                  <a:lnTo>
                    <a:pt x="122" y="34"/>
                  </a:lnTo>
                  <a:lnTo>
                    <a:pt x="110" y="18"/>
                  </a:lnTo>
                  <a:lnTo>
                    <a:pt x="102" y="14"/>
                  </a:lnTo>
                  <a:lnTo>
                    <a:pt x="98" y="10"/>
                  </a:lnTo>
                  <a:lnTo>
                    <a:pt x="98" y="8"/>
                  </a:lnTo>
                  <a:lnTo>
                    <a:pt x="84" y="8"/>
                  </a:lnTo>
                  <a:lnTo>
                    <a:pt x="76" y="10"/>
                  </a:lnTo>
                  <a:lnTo>
                    <a:pt x="72" y="12"/>
                  </a:lnTo>
                  <a:lnTo>
                    <a:pt x="70" y="18"/>
                  </a:lnTo>
                  <a:lnTo>
                    <a:pt x="64" y="10"/>
                  </a:lnTo>
                  <a:lnTo>
                    <a:pt x="56" y="8"/>
                  </a:lnTo>
                  <a:lnTo>
                    <a:pt x="48" y="6"/>
                  </a:lnTo>
                  <a:lnTo>
                    <a:pt x="42" y="0"/>
                  </a:lnTo>
                  <a:lnTo>
                    <a:pt x="34" y="8"/>
                  </a:lnTo>
                  <a:lnTo>
                    <a:pt x="28" y="16"/>
                  </a:lnTo>
                  <a:lnTo>
                    <a:pt x="30" y="30"/>
                  </a:lnTo>
                  <a:lnTo>
                    <a:pt x="30" y="34"/>
                  </a:lnTo>
                  <a:lnTo>
                    <a:pt x="28" y="40"/>
                  </a:lnTo>
                  <a:lnTo>
                    <a:pt x="22" y="46"/>
                  </a:lnTo>
                  <a:lnTo>
                    <a:pt x="16" y="50"/>
                  </a:lnTo>
                  <a:lnTo>
                    <a:pt x="14" y="54"/>
                  </a:lnTo>
                  <a:lnTo>
                    <a:pt x="12" y="62"/>
                  </a:lnTo>
                  <a:lnTo>
                    <a:pt x="14" y="80"/>
                  </a:lnTo>
                  <a:lnTo>
                    <a:pt x="16" y="86"/>
                  </a:lnTo>
                  <a:lnTo>
                    <a:pt x="20" y="92"/>
                  </a:lnTo>
                  <a:lnTo>
                    <a:pt x="16" y="100"/>
                  </a:lnTo>
                  <a:lnTo>
                    <a:pt x="8" y="112"/>
                  </a:lnTo>
                  <a:lnTo>
                    <a:pt x="2" y="122"/>
                  </a:lnTo>
                  <a:lnTo>
                    <a:pt x="0" y="136"/>
                  </a:lnTo>
                  <a:lnTo>
                    <a:pt x="2" y="140"/>
                  </a:lnTo>
                  <a:lnTo>
                    <a:pt x="4" y="144"/>
                  </a:lnTo>
                  <a:lnTo>
                    <a:pt x="8" y="146"/>
                  </a:lnTo>
                  <a:lnTo>
                    <a:pt x="8" y="152"/>
                  </a:lnTo>
                  <a:lnTo>
                    <a:pt x="4" y="162"/>
                  </a:lnTo>
                  <a:lnTo>
                    <a:pt x="2" y="170"/>
                  </a:lnTo>
                  <a:lnTo>
                    <a:pt x="0" y="174"/>
                  </a:lnTo>
                  <a:lnTo>
                    <a:pt x="2" y="180"/>
                  </a:lnTo>
                  <a:lnTo>
                    <a:pt x="4" y="186"/>
                  </a:lnTo>
                  <a:lnTo>
                    <a:pt x="8" y="192"/>
                  </a:lnTo>
                  <a:lnTo>
                    <a:pt x="10" y="198"/>
                  </a:lnTo>
                  <a:lnTo>
                    <a:pt x="12" y="204"/>
                  </a:lnTo>
                  <a:lnTo>
                    <a:pt x="16" y="210"/>
                  </a:lnTo>
                  <a:lnTo>
                    <a:pt x="18" y="218"/>
                  </a:lnTo>
                  <a:lnTo>
                    <a:pt x="20" y="226"/>
                  </a:lnTo>
                  <a:lnTo>
                    <a:pt x="20" y="256"/>
                  </a:lnTo>
                  <a:lnTo>
                    <a:pt x="18" y="260"/>
                  </a:lnTo>
                  <a:lnTo>
                    <a:pt x="16" y="266"/>
                  </a:lnTo>
                  <a:lnTo>
                    <a:pt x="14" y="270"/>
                  </a:lnTo>
                  <a:lnTo>
                    <a:pt x="12" y="274"/>
                  </a:lnTo>
                  <a:lnTo>
                    <a:pt x="16" y="280"/>
                  </a:lnTo>
                  <a:lnTo>
                    <a:pt x="18" y="292"/>
                  </a:lnTo>
                  <a:lnTo>
                    <a:pt x="24" y="300"/>
                  </a:lnTo>
                  <a:lnTo>
                    <a:pt x="26" y="308"/>
                  </a:lnTo>
                  <a:lnTo>
                    <a:pt x="24" y="310"/>
                  </a:lnTo>
                  <a:lnTo>
                    <a:pt x="22" y="312"/>
                  </a:lnTo>
                  <a:lnTo>
                    <a:pt x="20" y="316"/>
                  </a:lnTo>
                  <a:lnTo>
                    <a:pt x="18" y="322"/>
                  </a:lnTo>
                  <a:lnTo>
                    <a:pt x="20" y="336"/>
                  </a:lnTo>
                  <a:lnTo>
                    <a:pt x="26" y="348"/>
                  </a:lnTo>
                  <a:lnTo>
                    <a:pt x="30" y="362"/>
                  </a:lnTo>
                  <a:lnTo>
                    <a:pt x="32" y="370"/>
                  </a:lnTo>
                  <a:lnTo>
                    <a:pt x="30" y="374"/>
                  </a:lnTo>
                  <a:lnTo>
                    <a:pt x="26" y="374"/>
                  </a:lnTo>
                  <a:lnTo>
                    <a:pt x="38" y="394"/>
                  </a:lnTo>
                  <a:lnTo>
                    <a:pt x="46" y="408"/>
                  </a:lnTo>
                  <a:lnTo>
                    <a:pt x="50" y="412"/>
                  </a:lnTo>
                  <a:lnTo>
                    <a:pt x="54" y="414"/>
                  </a:lnTo>
                  <a:lnTo>
                    <a:pt x="52" y="418"/>
                  </a:lnTo>
                  <a:lnTo>
                    <a:pt x="50" y="422"/>
                  </a:lnTo>
                  <a:lnTo>
                    <a:pt x="52" y="432"/>
                  </a:lnTo>
                  <a:lnTo>
                    <a:pt x="54" y="438"/>
                  </a:lnTo>
                  <a:lnTo>
                    <a:pt x="58" y="446"/>
                  </a:lnTo>
                  <a:lnTo>
                    <a:pt x="58" y="456"/>
                  </a:lnTo>
                  <a:lnTo>
                    <a:pt x="58" y="462"/>
                  </a:lnTo>
                  <a:lnTo>
                    <a:pt x="56" y="464"/>
                  </a:lnTo>
                  <a:lnTo>
                    <a:pt x="54" y="468"/>
                  </a:lnTo>
                  <a:lnTo>
                    <a:pt x="52" y="472"/>
                  </a:lnTo>
                  <a:lnTo>
                    <a:pt x="54" y="474"/>
                  </a:lnTo>
                  <a:lnTo>
                    <a:pt x="54" y="476"/>
                  </a:lnTo>
                  <a:lnTo>
                    <a:pt x="56" y="480"/>
                  </a:lnTo>
                  <a:lnTo>
                    <a:pt x="56" y="484"/>
                  </a:lnTo>
                  <a:lnTo>
                    <a:pt x="54" y="494"/>
                  </a:lnTo>
                  <a:lnTo>
                    <a:pt x="52" y="504"/>
                  </a:lnTo>
                  <a:lnTo>
                    <a:pt x="54" y="510"/>
                  </a:lnTo>
                  <a:lnTo>
                    <a:pt x="56" y="514"/>
                  </a:lnTo>
                  <a:lnTo>
                    <a:pt x="64" y="520"/>
                  </a:lnTo>
                  <a:lnTo>
                    <a:pt x="70" y="524"/>
                  </a:lnTo>
                  <a:lnTo>
                    <a:pt x="78" y="528"/>
                  </a:lnTo>
                  <a:lnTo>
                    <a:pt x="84" y="534"/>
                  </a:lnTo>
                  <a:lnTo>
                    <a:pt x="86" y="540"/>
                  </a:lnTo>
                  <a:lnTo>
                    <a:pt x="88" y="546"/>
                  </a:lnTo>
                  <a:lnTo>
                    <a:pt x="92" y="552"/>
                  </a:lnTo>
                  <a:lnTo>
                    <a:pt x="140" y="552"/>
                  </a:lnTo>
                  <a:lnTo>
                    <a:pt x="128" y="532"/>
                  </a:lnTo>
                  <a:lnTo>
                    <a:pt x="124" y="526"/>
                  </a:lnTo>
                  <a:lnTo>
                    <a:pt x="124" y="522"/>
                  </a:lnTo>
                  <a:lnTo>
                    <a:pt x="124" y="518"/>
                  </a:lnTo>
                  <a:lnTo>
                    <a:pt x="124" y="516"/>
                  </a:lnTo>
                  <a:lnTo>
                    <a:pt x="124" y="514"/>
                  </a:lnTo>
                  <a:lnTo>
                    <a:pt x="128" y="512"/>
                  </a:lnTo>
                  <a:lnTo>
                    <a:pt x="134" y="508"/>
                  </a:lnTo>
                  <a:lnTo>
                    <a:pt x="138" y="504"/>
                  </a:lnTo>
                  <a:lnTo>
                    <a:pt x="134" y="502"/>
                  </a:lnTo>
                  <a:lnTo>
                    <a:pt x="134" y="500"/>
                  </a:lnTo>
                  <a:lnTo>
                    <a:pt x="134" y="494"/>
                  </a:lnTo>
                  <a:lnTo>
                    <a:pt x="136" y="490"/>
                  </a:lnTo>
                  <a:lnTo>
                    <a:pt x="142" y="484"/>
                  </a:lnTo>
                  <a:lnTo>
                    <a:pt x="150" y="478"/>
                  </a:lnTo>
                  <a:lnTo>
                    <a:pt x="152" y="474"/>
                  </a:lnTo>
                  <a:lnTo>
                    <a:pt x="152" y="470"/>
                  </a:lnTo>
                  <a:lnTo>
                    <a:pt x="152" y="464"/>
                  </a:lnTo>
                  <a:lnTo>
                    <a:pt x="148" y="460"/>
                  </a:lnTo>
                  <a:lnTo>
                    <a:pt x="148" y="458"/>
                  </a:lnTo>
                  <a:lnTo>
                    <a:pt x="140" y="456"/>
                  </a:lnTo>
                  <a:lnTo>
                    <a:pt x="128" y="450"/>
                  </a:lnTo>
                  <a:lnTo>
                    <a:pt x="118" y="444"/>
                  </a:lnTo>
                  <a:lnTo>
                    <a:pt x="116" y="442"/>
                  </a:lnTo>
                  <a:lnTo>
                    <a:pt x="114" y="440"/>
                  </a:lnTo>
                  <a:lnTo>
                    <a:pt x="116" y="436"/>
                  </a:lnTo>
                  <a:lnTo>
                    <a:pt x="118" y="432"/>
                  </a:lnTo>
                  <a:lnTo>
                    <a:pt x="124" y="424"/>
                  </a:lnTo>
                  <a:lnTo>
                    <a:pt x="134" y="418"/>
                  </a:lnTo>
                  <a:lnTo>
                    <a:pt x="140" y="410"/>
                  </a:lnTo>
                  <a:lnTo>
                    <a:pt x="138" y="404"/>
                  </a:lnTo>
                  <a:lnTo>
                    <a:pt x="136" y="396"/>
                  </a:lnTo>
                  <a:lnTo>
                    <a:pt x="138" y="390"/>
                  </a:lnTo>
                  <a:lnTo>
                    <a:pt x="140" y="388"/>
                  </a:lnTo>
                  <a:lnTo>
                    <a:pt x="144" y="386"/>
                  </a:lnTo>
                  <a:lnTo>
                    <a:pt x="140" y="380"/>
                  </a:lnTo>
                  <a:lnTo>
                    <a:pt x="136" y="374"/>
                  </a:lnTo>
                  <a:lnTo>
                    <a:pt x="142" y="378"/>
                  </a:lnTo>
                  <a:lnTo>
                    <a:pt x="144" y="380"/>
                  </a:lnTo>
                  <a:lnTo>
                    <a:pt x="148" y="382"/>
                  </a:lnTo>
                  <a:lnTo>
                    <a:pt x="152" y="380"/>
                  </a:lnTo>
                  <a:lnTo>
                    <a:pt x="152" y="374"/>
                  </a:lnTo>
                  <a:lnTo>
                    <a:pt x="152" y="368"/>
                  </a:lnTo>
                  <a:lnTo>
                    <a:pt x="146" y="366"/>
                  </a:lnTo>
                  <a:lnTo>
                    <a:pt x="140" y="368"/>
                  </a:lnTo>
                  <a:lnTo>
                    <a:pt x="134" y="370"/>
                  </a:lnTo>
                  <a:lnTo>
                    <a:pt x="126" y="360"/>
                  </a:lnTo>
                  <a:lnTo>
                    <a:pt x="122" y="346"/>
                  </a:lnTo>
                  <a:lnTo>
                    <a:pt x="128" y="346"/>
                  </a:lnTo>
                  <a:lnTo>
                    <a:pt x="136" y="346"/>
                  </a:lnTo>
                  <a:lnTo>
                    <a:pt x="144" y="350"/>
                  </a:lnTo>
                  <a:lnTo>
                    <a:pt x="152" y="350"/>
                  </a:lnTo>
                  <a:lnTo>
                    <a:pt x="158" y="348"/>
                  </a:lnTo>
                  <a:lnTo>
                    <a:pt x="164" y="344"/>
                  </a:lnTo>
                  <a:lnTo>
                    <a:pt x="160" y="340"/>
                  </a:lnTo>
                  <a:lnTo>
                    <a:pt x="156" y="336"/>
                  </a:lnTo>
                  <a:lnTo>
                    <a:pt x="156" y="334"/>
                  </a:lnTo>
                  <a:lnTo>
                    <a:pt x="156" y="326"/>
                  </a:lnTo>
                  <a:lnTo>
                    <a:pt x="162" y="320"/>
                  </a:lnTo>
                  <a:lnTo>
                    <a:pt x="168" y="314"/>
                  </a:lnTo>
                  <a:lnTo>
                    <a:pt x="176" y="312"/>
                  </a:lnTo>
                  <a:lnTo>
                    <a:pt x="192" y="308"/>
                  </a:lnTo>
                  <a:lnTo>
                    <a:pt x="206" y="306"/>
                  </a:lnTo>
                  <a:lnTo>
                    <a:pt x="210" y="304"/>
                  </a:lnTo>
                  <a:lnTo>
                    <a:pt x="216" y="300"/>
                  </a:lnTo>
                  <a:lnTo>
                    <a:pt x="224" y="290"/>
                  </a:lnTo>
                  <a:lnTo>
                    <a:pt x="230" y="280"/>
                  </a:lnTo>
                  <a:lnTo>
                    <a:pt x="232" y="268"/>
                  </a:lnTo>
                  <a:lnTo>
                    <a:pt x="230" y="262"/>
                  </a:lnTo>
                  <a:lnTo>
                    <a:pt x="226" y="258"/>
                  </a:lnTo>
                  <a:lnTo>
                    <a:pt x="222" y="254"/>
                  </a:lnTo>
                  <a:lnTo>
                    <a:pt x="220" y="250"/>
                  </a:lnTo>
                  <a:lnTo>
                    <a:pt x="220" y="248"/>
                  </a:lnTo>
                  <a:lnTo>
                    <a:pt x="220" y="242"/>
                  </a:lnTo>
                  <a:lnTo>
                    <a:pt x="206" y="232"/>
                  </a:lnTo>
                  <a:lnTo>
                    <a:pt x="198" y="226"/>
                  </a:lnTo>
                  <a:lnTo>
                    <a:pt x="194" y="220"/>
                  </a:lnTo>
                  <a:lnTo>
                    <a:pt x="196" y="154"/>
                  </a:lnTo>
                  <a:lnTo>
                    <a:pt x="196" y="148"/>
                  </a:lnTo>
                  <a:lnTo>
                    <a:pt x="200" y="142"/>
                  </a:lnTo>
                  <a:lnTo>
                    <a:pt x="206" y="128"/>
                  </a:lnTo>
                  <a:lnTo>
                    <a:pt x="216" y="116"/>
                  </a:lnTo>
                  <a:lnTo>
                    <a:pt x="224" y="108"/>
                  </a:lnTo>
                  <a:lnTo>
                    <a:pt x="238" y="102"/>
                  </a:lnTo>
                  <a:lnTo>
                    <a:pt x="244" y="96"/>
                  </a:lnTo>
                  <a:lnTo>
                    <a:pt x="246" y="92"/>
                  </a:lnTo>
                  <a:lnTo>
                    <a:pt x="246" y="88"/>
                  </a:lnTo>
                  <a:lnTo>
                    <a:pt x="244" y="78"/>
                  </a:lnTo>
                  <a:lnTo>
                    <a:pt x="242" y="68"/>
                  </a:lnTo>
                  <a:lnTo>
                    <a:pt x="244" y="78"/>
                  </a:lnTo>
                  <a:lnTo>
                    <a:pt x="246" y="88"/>
                  </a:lnTo>
                  <a:lnTo>
                    <a:pt x="246" y="92"/>
                  </a:lnTo>
                  <a:lnTo>
                    <a:pt x="244" y="96"/>
                  </a:lnTo>
                  <a:lnTo>
                    <a:pt x="238" y="102"/>
                  </a:lnTo>
                  <a:lnTo>
                    <a:pt x="224" y="108"/>
                  </a:lnTo>
                  <a:lnTo>
                    <a:pt x="216" y="116"/>
                  </a:lnTo>
                  <a:lnTo>
                    <a:pt x="206" y="128"/>
                  </a:lnTo>
                  <a:lnTo>
                    <a:pt x="200" y="142"/>
                  </a:lnTo>
                  <a:lnTo>
                    <a:pt x="196" y="148"/>
                  </a:lnTo>
                  <a:lnTo>
                    <a:pt x="196" y="154"/>
                  </a:lnTo>
                  <a:lnTo>
                    <a:pt x="194" y="220"/>
                  </a:lnTo>
                  <a:lnTo>
                    <a:pt x="196" y="15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59" name="Freeform 79"/>
            <p:cNvSpPr>
              <a:spLocks/>
            </p:cNvSpPr>
            <p:nvPr/>
          </p:nvSpPr>
          <p:spPr bwMode="auto">
            <a:xfrm>
              <a:off x="4608100" y="3532715"/>
              <a:ext cx="217147" cy="766794"/>
            </a:xfrm>
            <a:custGeom>
              <a:avLst/>
              <a:gdLst>
                <a:gd name="T0" fmla="*/ 2147483647 w 192"/>
                <a:gd name="T1" fmla="*/ 2147483647 h 678"/>
                <a:gd name="T2" fmla="*/ 2147483647 w 192"/>
                <a:gd name="T3" fmla="*/ 2147483647 h 678"/>
                <a:gd name="T4" fmla="*/ 2147483647 w 192"/>
                <a:gd name="T5" fmla="*/ 2147483647 h 678"/>
                <a:gd name="T6" fmla="*/ 2147483647 w 192"/>
                <a:gd name="T7" fmla="*/ 2147483647 h 678"/>
                <a:gd name="T8" fmla="*/ 2147483647 w 192"/>
                <a:gd name="T9" fmla="*/ 2147483647 h 678"/>
                <a:gd name="T10" fmla="*/ 2147483647 w 192"/>
                <a:gd name="T11" fmla="*/ 2147483647 h 678"/>
                <a:gd name="T12" fmla="*/ 2147483647 w 192"/>
                <a:gd name="T13" fmla="*/ 2147483647 h 678"/>
                <a:gd name="T14" fmla="*/ 2147483647 w 192"/>
                <a:gd name="T15" fmla="*/ 2147483647 h 678"/>
                <a:gd name="T16" fmla="*/ 2147483647 w 192"/>
                <a:gd name="T17" fmla="*/ 2147483647 h 678"/>
                <a:gd name="T18" fmla="*/ 2147483647 w 192"/>
                <a:gd name="T19" fmla="*/ 2147483647 h 678"/>
                <a:gd name="T20" fmla="*/ 2147483647 w 192"/>
                <a:gd name="T21" fmla="*/ 2147483647 h 678"/>
                <a:gd name="T22" fmla="*/ 2147483647 w 192"/>
                <a:gd name="T23" fmla="*/ 2147483647 h 678"/>
                <a:gd name="T24" fmla="*/ 2147483647 w 192"/>
                <a:gd name="T25" fmla="*/ 2147483647 h 678"/>
                <a:gd name="T26" fmla="*/ 2147483647 w 192"/>
                <a:gd name="T27" fmla="*/ 2147483647 h 678"/>
                <a:gd name="T28" fmla="*/ 2147483647 w 192"/>
                <a:gd name="T29" fmla="*/ 2147483647 h 678"/>
                <a:gd name="T30" fmla="*/ 2147483647 w 192"/>
                <a:gd name="T31" fmla="*/ 2147483647 h 678"/>
                <a:gd name="T32" fmla="*/ 2147483647 w 192"/>
                <a:gd name="T33" fmla="*/ 2147483647 h 678"/>
                <a:gd name="T34" fmla="*/ 2147483647 w 192"/>
                <a:gd name="T35" fmla="*/ 2147483647 h 678"/>
                <a:gd name="T36" fmla="*/ 2147483647 w 192"/>
                <a:gd name="T37" fmla="*/ 2147483647 h 678"/>
                <a:gd name="T38" fmla="*/ 2147483647 w 192"/>
                <a:gd name="T39" fmla="*/ 2147483647 h 678"/>
                <a:gd name="T40" fmla="*/ 2147483647 w 192"/>
                <a:gd name="T41" fmla="*/ 2147483647 h 678"/>
                <a:gd name="T42" fmla="*/ 2147483647 w 192"/>
                <a:gd name="T43" fmla="*/ 2147483647 h 678"/>
                <a:gd name="T44" fmla="*/ 2147483647 w 192"/>
                <a:gd name="T45" fmla="*/ 0 h 678"/>
                <a:gd name="T46" fmla="*/ 0 w 192"/>
                <a:gd name="T47" fmla="*/ 2147483647 h 678"/>
                <a:gd name="T48" fmla="*/ 2147483647 w 192"/>
                <a:gd name="T49" fmla="*/ 2147483647 h 678"/>
                <a:gd name="T50" fmla="*/ 2147483647 w 192"/>
                <a:gd name="T51" fmla="*/ 2147483647 h 678"/>
                <a:gd name="T52" fmla="*/ 2147483647 w 192"/>
                <a:gd name="T53" fmla="*/ 2147483647 h 678"/>
                <a:gd name="T54" fmla="*/ 2147483647 w 192"/>
                <a:gd name="T55" fmla="*/ 2147483647 h 678"/>
                <a:gd name="T56" fmla="*/ 2147483647 w 192"/>
                <a:gd name="T57" fmla="*/ 2147483647 h 678"/>
                <a:gd name="T58" fmla="*/ 2147483647 w 192"/>
                <a:gd name="T59" fmla="*/ 2147483647 h 678"/>
                <a:gd name="T60" fmla="*/ 2147483647 w 192"/>
                <a:gd name="T61" fmla="*/ 2147483647 h 678"/>
                <a:gd name="T62" fmla="*/ 2147483647 w 192"/>
                <a:gd name="T63" fmla="*/ 2147483647 h 678"/>
                <a:gd name="T64" fmla="*/ 2147483647 w 192"/>
                <a:gd name="T65" fmla="*/ 2147483647 h 678"/>
                <a:gd name="T66" fmla="*/ 2147483647 w 192"/>
                <a:gd name="T67" fmla="*/ 2147483647 h 678"/>
                <a:gd name="T68" fmla="*/ 2147483647 w 192"/>
                <a:gd name="T69" fmla="*/ 2147483647 h 678"/>
                <a:gd name="T70" fmla="*/ 2147483647 w 192"/>
                <a:gd name="T71" fmla="*/ 2147483647 h 678"/>
                <a:gd name="T72" fmla="*/ 2147483647 w 192"/>
                <a:gd name="T73" fmla="*/ 2147483647 h 678"/>
                <a:gd name="T74" fmla="*/ 2147483647 w 192"/>
                <a:gd name="T75" fmla="*/ 2147483647 h 678"/>
                <a:gd name="T76" fmla="*/ 2147483647 w 192"/>
                <a:gd name="T77" fmla="*/ 2147483647 h 678"/>
                <a:gd name="T78" fmla="*/ 2147483647 w 192"/>
                <a:gd name="T79" fmla="*/ 2147483647 h 678"/>
                <a:gd name="T80" fmla="*/ 2147483647 w 192"/>
                <a:gd name="T81" fmla="*/ 2147483647 h 678"/>
                <a:gd name="T82" fmla="*/ 2147483647 w 192"/>
                <a:gd name="T83" fmla="*/ 2147483647 h 678"/>
                <a:gd name="T84" fmla="*/ 2147483647 w 192"/>
                <a:gd name="T85" fmla="*/ 2147483647 h 678"/>
                <a:gd name="T86" fmla="*/ 2147483647 w 192"/>
                <a:gd name="T87" fmla="*/ 2147483647 h 678"/>
                <a:gd name="T88" fmla="*/ 2147483647 w 192"/>
                <a:gd name="T89" fmla="*/ 2147483647 h 678"/>
                <a:gd name="T90" fmla="*/ 2147483647 w 192"/>
                <a:gd name="T91" fmla="*/ 2147483647 h 678"/>
                <a:gd name="T92" fmla="*/ 2147483647 w 192"/>
                <a:gd name="T93" fmla="*/ 2147483647 h 678"/>
                <a:gd name="T94" fmla="*/ 2147483647 w 192"/>
                <a:gd name="T95" fmla="*/ 2147483647 h 67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2" h="678">
                  <a:moveTo>
                    <a:pt x="174" y="624"/>
                  </a:moveTo>
                  <a:lnTo>
                    <a:pt x="126" y="624"/>
                  </a:lnTo>
                  <a:lnTo>
                    <a:pt x="122" y="618"/>
                  </a:lnTo>
                  <a:lnTo>
                    <a:pt x="120" y="612"/>
                  </a:lnTo>
                  <a:lnTo>
                    <a:pt x="118" y="606"/>
                  </a:lnTo>
                  <a:lnTo>
                    <a:pt x="112" y="600"/>
                  </a:lnTo>
                  <a:lnTo>
                    <a:pt x="104" y="596"/>
                  </a:lnTo>
                  <a:lnTo>
                    <a:pt x="98" y="592"/>
                  </a:lnTo>
                  <a:lnTo>
                    <a:pt x="90" y="586"/>
                  </a:lnTo>
                  <a:lnTo>
                    <a:pt x="88" y="582"/>
                  </a:lnTo>
                  <a:lnTo>
                    <a:pt x="86" y="576"/>
                  </a:lnTo>
                  <a:lnTo>
                    <a:pt x="88" y="566"/>
                  </a:lnTo>
                  <a:lnTo>
                    <a:pt x="90" y="556"/>
                  </a:lnTo>
                  <a:lnTo>
                    <a:pt x="90" y="552"/>
                  </a:lnTo>
                  <a:lnTo>
                    <a:pt x="88" y="548"/>
                  </a:lnTo>
                  <a:lnTo>
                    <a:pt x="88" y="546"/>
                  </a:lnTo>
                  <a:lnTo>
                    <a:pt x="86" y="544"/>
                  </a:lnTo>
                  <a:lnTo>
                    <a:pt x="88" y="540"/>
                  </a:lnTo>
                  <a:lnTo>
                    <a:pt x="90" y="536"/>
                  </a:lnTo>
                  <a:lnTo>
                    <a:pt x="92" y="534"/>
                  </a:lnTo>
                  <a:lnTo>
                    <a:pt x="92" y="528"/>
                  </a:lnTo>
                  <a:lnTo>
                    <a:pt x="92" y="518"/>
                  </a:lnTo>
                  <a:lnTo>
                    <a:pt x="88" y="510"/>
                  </a:lnTo>
                  <a:lnTo>
                    <a:pt x="86" y="504"/>
                  </a:lnTo>
                  <a:lnTo>
                    <a:pt x="84" y="494"/>
                  </a:lnTo>
                  <a:lnTo>
                    <a:pt x="86" y="490"/>
                  </a:lnTo>
                  <a:lnTo>
                    <a:pt x="88" y="486"/>
                  </a:lnTo>
                  <a:lnTo>
                    <a:pt x="84" y="484"/>
                  </a:lnTo>
                  <a:lnTo>
                    <a:pt x="80" y="480"/>
                  </a:lnTo>
                  <a:lnTo>
                    <a:pt x="72" y="466"/>
                  </a:lnTo>
                  <a:lnTo>
                    <a:pt x="60" y="446"/>
                  </a:lnTo>
                  <a:lnTo>
                    <a:pt x="64" y="446"/>
                  </a:lnTo>
                  <a:lnTo>
                    <a:pt x="66" y="442"/>
                  </a:lnTo>
                  <a:lnTo>
                    <a:pt x="64" y="434"/>
                  </a:lnTo>
                  <a:lnTo>
                    <a:pt x="60" y="420"/>
                  </a:lnTo>
                  <a:lnTo>
                    <a:pt x="54" y="408"/>
                  </a:lnTo>
                  <a:lnTo>
                    <a:pt x="52" y="394"/>
                  </a:lnTo>
                  <a:lnTo>
                    <a:pt x="54" y="388"/>
                  </a:lnTo>
                  <a:lnTo>
                    <a:pt x="56" y="384"/>
                  </a:lnTo>
                  <a:lnTo>
                    <a:pt x="58" y="382"/>
                  </a:lnTo>
                  <a:lnTo>
                    <a:pt x="60" y="380"/>
                  </a:lnTo>
                  <a:lnTo>
                    <a:pt x="58" y="372"/>
                  </a:lnTo>
                  <a:lnTo>
                    <a:pt x="52" y="364"/>
                  </a:lnTo>
                  <a:lnTo>
                    <a:pt x="50" y="352"/>
                  </a:lnTo>
                  <a:lnTo>
                    <a:pt x="46" y="346"/>
                  </a:lnTo>
                  <a:lnTo>
                    <a:pt x="48" y="342"/>
                  </a:lnTo>
                  <a:lnTo>
                    <a:pt x="50" y="338"/>
                  </a:lnTo>
                  <a:lnTo>
                    <a:pt x="52" y="332"/>
                  </a:lnTo>
                  <a:lnTo>
                    <a:pt x="54" y="328"/>
                  </a:lnTo>
                  <a:lnTo>
                    <a:pt x="54" y="298"/>
                  </a:lnTo>
                  <a:lnTo>
                    <a:pt x="52" y="290"/>
                  </a:lnTo>
                  <a:lnTo>
                    <a:pt x="50" y="282"/>
                  </a:lnTo>
                  <a:lnTo>
                    <a:pt x="46" y="276"/>
                  </a:lnTo>
                  <a:lnTo>
                    <a:pt x="44" y="270"/>
                  </a:lnTo>
                  <a:lnTo>
                    <a:pt x="42" y="264"/>
                  </a:lnTo>
                  <a:lnTo>
                    <a:pt x="38" y="258"/>
                  </a:lnTo>
                  <a:lnTo>
                    <a:pt x="36" y="252"/>
                  </a:lnTo>
                  <a:lnTo>
                    <a:pt x="34" y="246"/>
                  </a:lnTo>
                  <a:lnTo>
                    <a:pt x="36" y="242"/>
                  </a:lnTo>
                  <a:lnTo>
                    <a:pt x="38" y="234"/>
                  </a:lnTo>
                  <a:lnTo>
                    <a:pt x="42" y="224"/>
                  </a:lnTo>
                  <a:lnTo>
                    <a:pt x="42" y="218"/>
                  </a:lnTo>
                  <a:lnTo>
                    <a:pt x="38" y="216"/>
                  </a:lnTo>
                  <a:lnTo>
                    <a:pt x="36" y="212"/>
                  </a:lnTo>
                  <a:lnTo>
                    <a:pt x="34" y="208"/>
                  </a:lnTo>
                  <a:lnTo>
                    <a:pt x="36" y="194"/>
                  </a:lnTo>
                  <a:lnTo>
                    <a:pt x="42" y="184"/>
                  </a:lnTo>
                  <a:lnTo>
                    <a:pt x="50" y="172"/>
                  </a:lnTo>
                  <a:lnTo>
                    <a:pt x="54" y="164"/>
                  </a:lnTo>
                  <a:lnTo>
                    <a:pt x="50" y="158"/>
                  </a:lnTo>
                  <a:lnTo>
                    <a:pt x="48" y="152"/>
                  </a:lnTo>
                  <a:lnTo>
                    <a:pt x="46" y="134"/>
                  </a:lnTo>
                  <a:lnTo>
                    <a:pt x="48" y="126"/>
                  </a:lnTo>
                  <a:lnTo>
                    <a:pt x="50" y="122"/>
                  </a:lnTo>
                  <a:lnTo>
                    <a:pt x="56" y="118"/>
                  </a:lnTo>
                  <a:lnTo>
                    <a:pt x="62" y="112"/>
                  </a:lnTo>
                  <a:lnTo>
                    <a:pt x="64" y="106"/>
                  </a:lnTo>
                  <a:lnTo>
                    <a:pt x="64" y="102"/>
                  </a:lnTo>
                  <a:lnTo>
                    <a:pt x="62" y="88"/>
                  </a:lnTo>
                  <a:lnTo>
                    <a:pt x="60" y="90"/>
                  </a:lnTo>
                  <a:lnTo>
                    <a:pt x="56" y="90"/>
                  </a:lnTo>
                  <a:lnTo>
                    <a:pt x="52" y="90"/>
                  </a:lnTo>
                  <a:lnTo>
                    <a:pt x="50" y="86"/>
                  </a:lnTo>
                  <a:lnTo>
                    <a:pt x="48" y="80"/>
                  </a:lnTo>
                  <a:lnTo>
                    <a:pt x="42" y="60"/>
                  </a:lnTo>
                  <a:lnTo>
                    <a:pt x="40" y="56"/>
                  </a:lnTo>
                  <a:lnTo>
                    <a:pt x="36" y="54"/>
                  </a:lnTo>
                  <a:lnTo>
                    <a:pt x="34" y="52"/>
                  </a:lnTo>
                  <a:lnTo>
                    <a:pt x="32" y="50"/>
                  </a:lnTo>
                  <a:lnTo>
                    <a:pt x="28" y="20"/>
                  </a:lnTo>
                  <a:lnTo>
                    <a:pt x="22" y="8"/>
                  </a:lnTo>
                  <a:lnTo>
                    <a:pt x="14" y="0"/>
                  </a:lnTo>
                  <a:lnTo>
                    <a:pt x="12" y="0"/>
                  </a:lnTo>
                  <a:lnTo>
                    <a:pt x="8" y="4"/>
                  </a:lnTo>
                  <a:lnTo>
                    <a:pt x="4" y="6"/>
                  </a:lnTo>
                  <a:lnTo>
                    <a:pt x="0" y="8"/>
                  </a:lnTo>
                  <a:lnTo>
                    <a:pt x="4" y="18"/>
                  </a:lnTo>
                  <a:lnTo>
                    <a:pt x="8" y="32"/>
                  </a:lnTo>
                  <a:lnTo>
                    <a:pt x="12" y="48"/>
                  </a:lnTo>
                  <a:lnTo>
                    <a:pt x="14" y="66"/>
                  </a:lnTo>
                  <a:lnTo>
                    <a:pt x="10" y="80"/>
                  </a:lnTo>
                  <a:lnTo>
                    <a:pt x="8" y="96"/>
                  </a:lnTo>
                  <a:lnTo>
                    <a:pt x="12" y="102"/>
                  </a:lnTo>
                  <a:lnTo>
                    <a:pt x="16" y="106"/>
                  </a:lnTo>
                  <a:lnTo>
                    <a:pt x="18" y="118"/>
                  </a:lnTo>
                  <a:lnTo>
                    <a:pt x="18" y="134"/>
                  </a:lnTo>
                  <a:lnTo>
                    <a:pt x="16" y="162"/>
                  </a:lnTo>
                  <a:lnTo>
                    <a:pt x="10" y="192"/>
                  </a:lnTo>
                  <a:lnTo>
                    <a:pt x="12" y="198"/>
                  </a:lnTo>
                  <a:lnTo>
                    <a:pt x="14" y="202"/>
                  </a:lnTo>
                  <a:lnTo>
                    <a:pt x="16" y="206"/>
                  </a:lnTo>
                  <a:lnTo>
                    <a:pt x="18" y="210"/>
                  </a:lnTo>
                  <a:lnTo>
                    <a:pt x="18" y="214"/>
                  </a:lnTo>
                  <a:lnTo>
                    <a:pt x="16" y="214"/>
                  </a:lnTo>
                  <a:lnTo>
                    <a:pt x="14" y="216"/>
                  </a:lnTo>
                  <a:lnTo>
                    <a:pt x="14" y="218"/>
                  </a:lnTo>
                  <a:lnTo>
                    <a:pt x="14" y="236"/>
                  </a:lnTo>
                  <a:lnTo>
                    <a:pt x="20" y="252"/>
                  </a:lnTo>
                  <a:lnTo>
                    <a:pt x="22" y="268"/>
                  </a:lnTo>
                  <a:lnTo>
                    <a:pt x="24" y="286"/>
                  </a:lnTo>
                  <a:lnTo>
                    <a:pt x="22" y="302"/>
                  </a:lnTo>
                  <a:lnTo>
                    <a:pt x="22" y="310"/>
                  </a:lnTo>
                  <a:lnTo>
                    <a:pt x="20" y="318"/>
                  </a:lnTo>
                  <a:lnTo>
                    <a:pt x="22" y="326"/>
                  </a:lnTo>
                  <a:lnTo>
                    <a:pt x="22" y="332"/>
                  </a:lnTo>
                  <a:lnTo>
                    <a:pt x="20" y="340"/>
                  </a:lnTo>
                  <a:lnTo>
                    <a:pt x="16" y="346"/>
                  </a:lnTo>
                  <a:lnTo>
                    <a:pt x="12" y="350"/>
                  </a:lnTo>
                  <a:lnTo>
                    <a:pt x="10" y="352"/>
                  </a:lnTo>
                  <a:lnTo>
                    <a:pt x="10" y="358"/>
                  </a:lnTo>
                  <a:lnTo>
                    <a:pt x="12" y="362"/>
                  </a:lnTo>
                  <a:lnTo>
                    <a:pt x="18" y="372"/>
                  </a:lnTo>
                  <a:lnTo>
                    <a:pt x="22" y="380"/>
                  </a:lnTo>
                  <a:lnTo>
                    <a:pt x="24" y="388"/>
                  </a:lnTo>
                  <a:lnTo>
                    <a:pt x="24" y="404"/>
                  </a:lnTo>
                  <a:lnTo>
                    <a:pt x="26" y="418"/>
                  </a:lnTo>
                  <a:lnTo>
                    <a:pt x="28" y="436"/>
                  </a:lnTo>
                  <a:lnTo>
                    <a:pt x="34" y="456"/>
                  </a:lnTo>
                  <a:lnTo>
                    <a:pt x="36" y="462"/>
                  </a:lnTo>
                  <a:lnTo>
                    <a:pt x="40" y="462"/>
                  </a:lnTo>
                  <a:lnTo>
                    <a:pt x="44" y="462"/>
                  </a:lnTo>
                  <a:lnTo>
                    <a:pt x="46" y="462"/>
                  </a:lnTo>
                  <a:lnTo>
                    <a:pt x="46" y="460"/>
                  </a:lnTo>
                  <a:lnTo>
                    <a:pt x="44" y="448"/>
                  </a:lnTo>
                  <a:lnTo>
                    <a:pt x="40" y="436"/>
                  </a:lnTo>
                  <a:lnTo>
                    <a:pt x="44" y="434"/>
                  </a:lnTo>
                  <a:lnTo>
                    <a:pt x="50" y="434"/>
                  </a:lnTo>
                  <a:lnTo>
                    <a:pt x="52" y="442"/>
                  </a:lnTo>
                  <a:lnTo>
                    <a:pt x="52" y="456"/>
                  </a:lnTo>
                  <a:lnTo>
                    <a:pt x="54" y="462"/>
                  </a:lnTo>
                  <a:lnTo>
                    <a:pt x="56" y="466"/>
                  </a:lnTo>
                  <a:lnTo>
                    <a:pt x="56" y="480"/>
                  </a:lnTo>
                  <a:lnTo>
                    <a:pt x="50" y="482"/>
                  </a:lnTo>
                  <a:lnTo>
                    <a:pt x="44" y="482"/>
                  </a:lnTo>
                  <a:lnTo>
                    <a:pt x="46" y="486"/>
                  </a:lnTo>
                  <a:lnTo>
                    <a:pt x="48" y="490"/>
                  </a:lnTo>
                  <a:lnTo>
                    <a:pt x="50" y="492"/>
                  </a:lnTo>
                  <a:lnTo>
                    <a:pt x="50" y="496"/>
                  </a:lnTo>
                  <a:lnTo>
                    <a:pt x="50" y="502"/>
                  </a:lnTo>
                  <a:lnTo>
                    <a:pt x="46" y="506"/>
                  </a:lnTo>
                  <a:lnTo>
                    <a:pt x="42" y="512"/>
                  </a:lnTo>
                  <a:lnTo>
                    <a:pt x="40" y="518"/>
                  </a:lnTo>
                  <a:lnTo>
                    <a:pt x="42" y="522"/>
                  </a:lnTo>
                  <a:lnTo>
                    <a:pt x="46" y="524"/>
                  </a:lnTo>
                  <a:lnTo>
                    <a:pt x="56" y="526"/>
                  </a:lnTo>
                  <a:lnTo>
                    <a:pt x="54" y="530"/>
                  </a:lnTo>
                  <a:lnTo>
                    <a:pt x="56" y="534"/>
                  </a:lnTo>
                  <a:lnTo>
                    <a:pt x="58" y="540"/>
                  </a:lnTo>
                  <a:lnTo>
                    <a:pt x="58" y="544"/>
                  </a:lnTo>
                  <a:lnTo>
                    <a:pt x="50" y="544"/>
                  </a:lnTo>
                  <a:lnTo>
                    <a:pt x="50" y="554"/>
                  </a:lnTo>
                  <a:lnTo>
                    <a:pt x="54" y="560"/>
                  </a:lnTo>
                  <a:lnTo>
                    <a:pt x="62" y="568"/>
                  </a:lnTo>
                  <a:lnTo>
                    <a:pt x="62" y="572"/>
                  </a:lnTo>
                  <a:lnTo>
                    <a:pt x="62" y="576"/>
                  </a:lnTo>
                  <a:lnTo>
                    <a:pt x="66" y="582"/>
                  </a:lnTo>
                  <a:lnTo>
                    <a:pt x="74" y="594"/>
                  </a:lnTo>
                  <a:lnTo>
                    <a:pt x="80" y="602"/>
                  </a:lnTo>
                  <a:lnTo>
                    <a:pt x="86" y="606"/>
                  </a:lnTo>
                  <a:lnTo>
                    <a:pt x="96" y="606"/>
                  </a:lnTo>
                  <a:lnTo>
                    <a:pt x="94" y="618"/>
                  </a:lnTo>
                  <a:lnTo>
                    <a:pt x="96" y="622"/>
                  </a:lnTo>
                  <a:lnTo>
                    <a:pt x="100" y="626"/>
                  </a:lnTo>
                  <a:lnTo>
                    <a:pt x="96" y="630"/>
                  </a:lnTo>
                  <a:lnTo>
                    <a:pt x="106" y="640"/>
                  </a:lnTo>
                  <a:lnTo>
                    <a:pt x="122" y="648"/>
                  </a:lnTo>
                  <a:lnTo>
                    <a:pt x="154" y="660"/>
                  </a:lnTo>
                  <a:lnTo>
                    <a:pt x="156" y="664"/>
                  </a:lnTo>
                  <a:lnTo>
                    <a:pt x="158" y="666"/>
                  </a:lnTo>
                  <a:lnTo>
                    <a:pt x="160" y="668"/>
                  </a:lnTo>
                  <a:lnTo>
                    <a:pt x="164" y="670"/>
                  </a:lnTo>
                  <a:lnTo>
                    <a:pt x="172" y="672"/>
                  </a:lnTo>
                  <a:lnTo>
                    <a:pt x="178" y="674"/>
                  </a:lnTo>
                  <a:lnTo>
                    <a:pt x="192" y="678"/>
                  </a:lnTo>
                  <a:lnTo>
                    <a:pt x="174" y="62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0" name="Freeform 80"/>
            <p:cNvSpPr>
              <a:spLocks/>
            </p:cNvSpPr>
            <p:nvPr/>
          </p:nvSpPr>
          <p:spPr bwMode="auto">
            <a:xfrm>
              <a:off x="4804890" y="4238437"/>
              <a:ext cx="76906" cy="63334"/>
            </a:xfrm>
            <a:custGeom>
              <a:avLst/>
              <a:gdLst>
                <a:gd name="T0" fmla="*/ 0 w 68"/>
                <a:gd name="T1" fmla="*/ 0 h 56"/>
                <a:gd name="T2" fmla="*/ 2147483647 w 68"/>
                <a:gd name="T3" fmla="*/ 2147483647 h 56"/>
                <a:gd name="T4" fmla="*/ 2147483647 w 68"/>
                <a:gd name="T5" fmla="*/ 2147483647 h 56"/>
                <a:gd name="T6" fmla="*/ 2147483647 w 68"/>
                <a:gd name="T7" fmla="*/ 2147483647 h 56"/>
                <a:gd name="T8" fmla="*/ 2147483647 w 68"/>
                <a:gd name="T9" fmla="*/ 2147483647 h 56"/>
                <a:gd name="T10" fmla="*/ 2147483647 w 68"/>
                <a:gd name="T11" fmla="*/ 2147483647 h 56"/>
                <a:gd name="T12" fmla="*/ 2147483647 w 68"/>
                <a:gd name="T13" fmla="*/ 2147483647 h 56"/>
                <a:gd name="T14" fmla="*/ 2147483647 w 68"/>
                <a:gd name="T15" fmla="*/ 2147483647 h 56"/>
                <a:gd name="T16" fmla="*/ 2147483647 w 68"/>
                <a:gd name="T17" fmla="*/ 2147483647 h 56"/>
                <a:gd name="T18" fmla="*/ 2147483647 w 68"/>
                <a:gd name="T19" fmla="*/ 2147483647 h 56"/>
                <a:gd name="T20" fmla="*/ 2147483647 w 68"/>
                <a:gd name="T21" fmla="*/ 2147483647 h 56"/>
                <a:gd name="T22" fmla="*/ 2147483647 w 68"/>
                <a:gd name="T23" fmla="*/ 2147483647 h 56"/>
                <a:gd name="T24" fmla="*/ 2147483647 w 68"/>
                <a:gd name="T25" fmla="*/ 2147483647 h 56"/>
                <a:gd name="T26" fmla="*/ 0 w 68"/>
                <a:gd name="T27" fmla="*/ 0 h 5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8" h="56">
                  <a:moveTo>
                    <a:pt x="0" y="0"/>
                  </a:moveTo>
                  <a:lnTo>
                    <a:pt x="6" y="6"/>
                  </a:lnTo>
                  <a:lnTo>
                    <a:pt x="12" y="14"/>
                  </a:lnTo>
                  <a:lnTo>
                    <a:pt x="28" y="26"/>
                  </a:lnTo>
                  <a:lnTo>
                    <a:pt x="40" y="30"/>
                  </a:lnTo>
                  <a:lnTo>
                    <a:pt x="50" y="32"/>
                  </a:lnTo>
                  <a:lnTo>
                    <a:pt x="62" y="36"/>
                  </a:lnTo>
                  <a:lnTo>
                    <a:pt x="66" y="38"/>
                  </a:lnTo>
                  <a:lnTo>
                    <a:pt x="68" y="42"/>
                  </a:lnTo>
                  <a:lnTo>
                    <a:pt x="48" y="52"/>
                  </a:lnTo>
                  <a:lnTo>
                    <a:pt x="40" y="54"/>
                  </a:lnTo>
                  <a:lnTo>
                    <a:pt x="28" y="56"/>
                  </a:lnTo>
                  <a:lnTo>
                    <a:pt x="18" y="54"/>
                  </a:lnTo>
                  <a:lnTo>
                    <a:pt x="0"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1" name="Freeform 81"/>
            <p:cNvSpPr>
              <a:spLocks/>
            </p:cNvSpPr>
            <p:nvPr/>
          </p:nvSpPr>
          <p:spPr bwMode="auto">
            <a:xfrm>
              <a:off x="4440716" y="2901638"/>
              <a:ext cx="208099" cy="343813"/>
            </a:xfrm>
            <a:custGeom>
              <a:avLst/>
              <a:gdLst>
                <a:gd name="T0" fmla="*/ 2147483647 w 184"/>
                <a:gd name="T1" fmla="*/ 2147483647 h 304"/>
                <a:gd name="T2" fmla="*/ 2147483647 w 184"/>
                <a:gd name="T3" fmla="*/ 2147483647 h 304"/>
                <a:gd name="T4" fmla="*/ 2147483647 w 184"/>
                <a:gd name="T5" fmla="*/ 2147483647 h 304"/>
                <a:gd name="T6" fmla="*/ 2147483647 w 184"/>
                <a:gd name="T7" fmla="*/ 2147483647 h 304"/>
                <a:gd name="T8" fmla="*/ 2147483647 w 184"/>
                <a:gd name="T9" fmla="*/ 2147483647 h 304"/>
                <a:gd name="T10" fmla="*/ 2147483647 w 184"/>
                <a:gd name="T11" fmla="*/ 2147483647 h 304"/>
                <a:gd name="T12" fmla="*/ 2147483647 w 184"/>
                <a:gd name="T13" fmla="*/ 2147483647 h 304"/>
                <a:gd name="T14" fmla="*/ 2147483647 w 184"/>
                <a:gd name="T15" fmla="*/ 2147483647 h 304"/>
                <a:gd name="T16" fmla="*/ 2147483647 w 184"/>
                <a:gd name="T17" fmla="*/ 2147483647 h 304"/>
                <a:gd name="T18" fmla="*/ 2147483647 w 184"/>
                <a:gd name="T19" fmla="*/ 2147483647 h 304"/>
                <a:gd name="T20" fmla="*/ 2147483647 w 184"/>
                <a:gd name="T21" fmla="*/ 2147483647 h 304"/>
                <a:gd name="T22" fmla="*/ 2147483647 w 184"/>
                <a:gd name="T23" fmla="*/ 2147483647 h 304"/>
                <a:gd name="T24" fmla="*/ 2147483647 w 184"/>
                <a:gd name="T25" fmla="*/ 2147483647 h 304"/>
                <a:gd name="T26" fmla="*/ 2147483647 w 184"/>
                <a:gd name="T27" fmla="*/ 2147483647 h 304"/>
                <a:gd name="T28" fmla="*/ 2147483647 w 184"/>
                <a:gd name="T29" fmla="*/ 2147483647 h 304"/>
                <a:gd name="T30" fmla="*/ 2147483647 w 184"/>
                <a:gd name="T31" fmla="*/ 2147483647 h 304"/>
                <a:gd name="T32" fmla="*/ 2147483647 w 184"/>
                <a:gd name="T33" fmla="*/ 2147483647 h 304"/>
                <a:gd name="T34" fmla="*/ 2147483647 w 184"/>
                <a:gd name="T35" fmla="*/ 2147483647 h 304"/>
                <a:gd name="T36" fmla="*/ 2147483647 w 184"/>
                <a:gd name="T37" fmla="*/ 2147483647 h 304"/>
                <a:gd name="T38" fmla="*/ 2147483647 w 184"/>
                <a:gd name="T39" fmla="*/ 2147483647 h 304"/>
                <a:gd name="T40" fmla="*/ 2147483647 w 184"/>
                <a:gd name="T41" fmla="*/ 2147483647 h 304"/>
                <a:gd name="T42" fmla="*/ 2147483647 w 184"/>
                <a:gd name="T43" fmla="*/ 2147483647 h 304"/>
                <a:gd name="T44" fmla="*/ 2147483647 w 184"/>
                <a:gd name="T45" fmla="*/ 2147483647 h 304"/>
                <a:gd name="T46" fmla="*/ 2147483647 w 184"/>
                <a:gd name="T47" fmla="*/ 2147483647 h 304"/>
                <a:gd name="T48" fmla="*/ 2147483647 w 184"/>
                <a:gd name="T49" fmla="*/ 2147483647 h 304"/>
                <a:gd name="T50" fmla="*/ 2147483647 w 184"/>
                <a:gd name="T51" fmla="*/ 2147483647 h 304"/>
                <a:gd name="T52" fmla="*/ 2147483647 w 184"/>
                <a:gd name="T53" fmla="*/ 2147483647 h 304"/>
                <a:gd name="T54" fmla="*/ 2147483647 w 184"/>
                <a:gd name="T55" fmla="*/ 2147483647 h 304"/>
                <a:gd name="T56" fmla="*/ 2147483647 w 184"/>
                <a:gd name="T57" fmla="*/ 2147483647 h 304"/>
                <a:gd name="T58" fmla="*/ 2147483647 w 184"/>
                <a:gd name="T59" fmla="*/ 2147483647 h 304"/>
                <a:gd name="T60" fmla="*/ 2147483647 w 184"/>
                <a:gd name="T61" fmla="*/ 2147483647 h 304"/>
                <a:gd name="T62" fmla="*/ 2147483647 w 184"/>
                <a:gd name="T63" fmla="*/ 2147483647 h 304"/>
                <a:gd name="T64" fmla="*/ 2147483647 w 184"/>
                <a:gd name="T65" fmla="*/ 2147483647 h 304"/>
                <a:gd name="T66" fmla="*/ 2147483647 w 184"/>
                <a:gd name="T67" fmla="*/ 2147483647 h 304"/>
                <a:gd name="T68" fmla="*/ 2147483647 w 184"/>
                <a:gd name="T69" fmla="*/ 2147483647 h 304"/>
                <a:gd name="T70" fmla="*/ 2147483647 w 184"/>
                <a:gd name="T71" fmla="*/ 2147483647 h 304"/>
                <a:gd name="T72" fmla="*/ 2147483647 w 184"/>
                <a:gd name="T73" fmla="*/ 2147483647 h 304"/>
                <a:gd name="T74" fmla="*/ 2147483647 w 184"/>
                <a:gd name="T75" fmla="*/ 2147483647 h 304"/>
                <a:gd name="T76" fmla="*/ 2147483647 w 184"/>
                <a:gd name="T77" fmla="*/ 2147483647 h 304"/>
                <a:gd name="T78" fmla="*/ 2147483647 w 184"/>
                <a:gd name="T79" fmla="*/ 2147483647 h 304"/>
                <a:gd name="T80" fmla="*/ 2147483647 w 184"/>
                <a:gd name="T81" fmla="*/ 2147483647 h 304"/>
                <a:gd name="T82" fmla="*/ 2147483647 w 184"/>
                <a:gd name="T83" fmla="*/ 2147483647 h 304"/>
                <a:gd name="T84" fmla="*/ 2147483647 w 184"/>
                <a:gd name="T85" fmla="*/ 2147483647 h 304"/>
                <a:gd name="T86" fmla="*/ 2147483647 w 184"/>
                <a:gd name="T87" fmla="*/ 2147483647 h 304"/>
                <a:gd name="T88" fmla="*/ 2147483647 w 184"/>
                <a:gd name="T89" fmla="*/ 2147483647 h 304"/>
                <a:gd name="T90" fmla="*/ 0 w 184"/>
                <a:gd name="T91" fmla="*/ 2147483647 h 30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4" h="304">
                  <a:moveTo>
                    <a:pt x="2" y="204"/>
                  </a:moveTo>
                  <a:lnTo>
                    <a:pt x="2" y="194"/>
                  </a:lnTo>
                  <a:lnTo>
                    <a:pt x="6" y="184"/>
                  </a:lnTo>
                  <a:lnTo>
                    <a:pt x="8" y="178"/>
                  </a:lnTo>
                  <a:lnTo>
                    <a:pt x="18" y="176"/>
                  </a:lnTo>
                  <a:lnTo>
                    <a:pt x="18" y="172"/>
                  </a:lnTo>
                  <a:lnTo>
                    <a:pt x="22" y="166"/>
                  </a:lnTo>
                  <a:lnTo>
                    <a:pt x="26" y="162"/>
                  </a:lnTo>
                  <a:lnTo>
                    <a:pt x="28" y="158"/>
                  </a:lnTo>
                  <a:lnTo>
                    <a:pt x="26" y="142"/>
                  </a:lnTo>
                  <a:lnTo>
                    <a:pt x="24" y="124"/>
                  </a:lnTo>
                  <a:lnTo>
                    <a:pt x="26" y="118"/>
                  </a:lnTo>
                  <a:lnTo>
                    <a:pt x="28" y="114"/>
                  </a:lnTo>
                  <a:lnTo>
                    <a:pt x="26" y="106"/>
                  </a:lnTo>
                  <a:lnTo>
                    <a:pt x="22" y="100"/>
                  </a:lnTo>
                  <a:lnTo>
                    <a:pt x="18" y="96"/>
                  </a:lnTo>
                  <a:lnTo>
                    <a:pt x="18" y="90"/>
                  </a:lnTo>
                  <a:lnTo>
                    <a:pt x="16" y="90"/>
                  </a:lnTo>
                  <a:lnTo>
                    <a:pt x="22" y="86"/>
                  </a:lnTo>
                  <a:lnTo>
                    <a:pt x="28" y="82"/>
                  </a:lnTo>
                  <a:lnTo>
                    <a:pt x="26" y="76"/>
                  </a:lnTo>
                  <a:lnTo>
                    <a:pt x="26" y="70"/>
                  </a:lnTo>
                  <a:lnTo>
                    <a:pt x="28" y="68"/>
                  </a:lnTo>
                  <a:lnTo>
                    <a:pt x="32" y="72"/>
                  </a:lnTo>
                  <a:lnTo>
                    <a:pt x="40" y="74"/>
                  </a:lnTo>
                  <a:lnTo>
                    <a:pt x="42" y="64"/>
                  </a:lnTo>
                  <a:lnTo>
                    <a:pt x="46" y="62"/>
                  </a:lnTo>
                  <a:lnTo>
                    <a:pt x="48" y="58"/>
                  </a:lnTo>
                  <a:lnTo>
                    <a:pt x="52" y="58"/>
                  </a:lnTo>
                  <a:lnTo>
                    <a:pt x="56" y="54"/>
                  </a:lnTo>
                  <a:lnTo>
                    <a:pt x="58" y="48"/>
                  </a:lnTo>
                  <a:lnTo>
                    <a:pt x="60" y="42"/>
                  </a:lnTo>
                  <a:lnTo>
                    <a:pt x="60" y="34"/>
                  </a:lnTo>
                  <a:lnTo>
                    <a:pt x="62" y="30"/>
                  </a:lnTo>
                  <a:lnTo>
                    <a:pt x="66" y="26"/>
                  </a:lnTo>
                  <a:lnTo>
                    <a:pt x="72" y="24"/>
                  </a:lnTo>
                  <a:lnTo>
                    <a:pt x="80" y="24"/>
                  </a:lnTo>
                  <a:lnTo>
                    <a:pt x="82" y="20"/>
                  </a:lnTo>
                  <a:lnTo>
                    <a:pt x="86" y="18"/>
                  </a:lnTo>
                  <a:lnTo>
                    <a:pt x="98" y="14"/>
                  </a:lnTo>
                  <a:lnTo>
                    <a:pt x="110" y="10"/>
                  </a:lnTo>
                  <a:lnTo>
                    <a:pt x="118" y="4"/>
                  </a:lnTo>
                  <a:lnTo>
                    <a:pt x="124" y="2"/>
                  </a:lnTo>
                  <a:lnTo>
                    <a:pt x="128" y="0"/>
                  </a:lnTo>
                  <a:lnTo>
                    <a:pt x="128" y="8"/>
                  </a:lnTo>
                  <a:lnTo>
                    <a:pt x="124" y="10"/>
                  </a:lnTo>
                  <a:lnTo>
                    <a:pt x="120" y="14"/>
                  </a:lnTo>
                  <a:lnTo>
                    <a:pt x="118" y="18"/>
                  </a:lnTo>
                  <a:lnTo>
                    <a:pt x="110" y="28"/>
                  </a:lnTo>
                  <a:lnTo>
                    <a:pt x="98" y="40"/>
                  </a:lnTo>
                  <a:lnTo>
                    <a:pt x="94" y="48"/>
                  </a:lnTo>
                  <a:lnTo>
                    <a:pt x="92" y="56"/>
                  </a:lnTo>
                  <a:lnTo>
                    <a:pt x="94" y="62"/>
                  </a:lnTo>
                  <a:lnTo>
                    <a:pt x="98" y="64"/>
                  </a:lnTo>
                  <a:lnTo>
                    <a:pt x="100" y="68"/>
                  </a:lnTo>
                  <a:lnTo>
                    <a:pt x="102" y="72"/>
                  </a:lnTo>
                  <a:lnTo>
                    <a:pt x="106" y="76"/>
                  </a:lnTo>
                  <a:lnTo>
                    <a:pt x="108" y="82"/>
                  </a:lnTo>
                  <a:lnTo>
                    <a:pt x="104" y="88"/>
                  </a:lnTo>
                  <a:lnTo>
                    <a:pt x="102" y="92"/>
                  </a:lnTo>
                  <a:lnTo>
                    <a:pt x="104" y="94"/>
                  </a:lnTo>
                  <a:lnTo>
                    <a:pt x="108" y="98"/>
                  </a:lnTo>
                  <a:lnTo>
                    <a:pt x="112" y="100"/>
                  </a:lnTo>
                  <a:lnTo>
                    <a:pt x="116" y="102"/>
                  </a:lnTo>
                  <a:lnTo>
                    <a:pt x="130" y="104"/>
                  </a:lnTo>
                  <a:lnTo>
                    <a:pt x="142" y="106"/>
                  </a:lnTo>
                  <a:lnTo>
                    <a:pt x="142" y="112"/>
                  </a:lnTo>
                  <a:lnTo>
                    <a:pt x="146" y="116"/>
                  </a:lnTo>
                  <a:lnTo>
                    <a:pt x="152" y="118"/>
                  </a:lnTo>
                  <a:lnTo>
                    <a:pt x="158" y="118"/>
                  </a:lnTo>
                  <a:lnTo>
                    <a:pt x="166" y="118"/>
                  </a:lnTo>
                  <a:lnTo>
                    <a:pt x="170" y="118"/>
                  </a:lnTo>
                  <a:lnTo>
                    <a:pt x="176" y="116"/>
                  </a:lnTo>
                  <a:lnTo>
                    <a:pt x="184" y="116"/>
                  </a:lnTo>
                  <a:lnTo>
                    <a:pt x="176" y="132"/>
                  </a:lnTo>
                  <a:lnTo>
                    <a:pt x="174" y="142"/>
                  </a:lnTo>
                  <a:lnTo>
                    <a:pt x="172" y="148"/>
                  </a:lnTo>
                  <a:lnTo>
                    <a:pt x="174" y="154"/>
                  </a:lnTo>
                  <a:lnTo>
                    <a:pt x="178" y="158"/>
                  </a:lnTo>
                  <a:lnTo>
                    <a:pt x="180" y="162"/>
                  </a:lnTo>
                  <a:lnTo>
                    <a:pt x="182" y="168"/>
                  </a:lnTo>
                  <a:lnTo>
                    <a:pt x="182" y="170"/>
                  </a:lnTo>
                  <a:lnTo>
                    <a:pt x="180" y="174"/>
                  </a:lnTo>
                  <a:lnTo>
                    <a:pt x="178" y="174"/>
                  </a:lnTo>
                  <a:lnTo>
                    <a:pt x="178" y="178"/>
                  </a:lnTo>
                  <a:lnTo>
                    <a:pt x="180" y="182"/>
                  </a:lnTo>
                  <a:lnTo>
                    <a:pt x="184" y="190"/>
                  </a:lnTo>
                  <a:lnTo>
                    <a:pt x="170" y="198"/>
                  </a:lnTo>
                  <a:lnTo>
                    <a:pt x="160" y="200"/>
                  </a:lnTo>
                  <a:lnTo>
                    <a:pt x="148" y="200"/>
                  </a:lnTo>
                  <a:lnTo>
                    <a:pt x="142" y="204"/>
                  </a:lnTo>
                  <a:lnTo>
                    <a:pt x="144" y="204"/>
                  </a:lnTo>
                  <a:lnTo>
                    <a:pt x="146" y="206"/>
                  </a:lnTo>
                  <a:lnTo>
                    <a:pt x="148" y="210"/>
                  </a:lnTo>
                  <a:lnTo>
                    <a:pt x="152" y="212"/>
                  </a:lnTo>
                  <a:lnTo>
                    <a:pt x="152" y="220"/>
                  </a:lnTo>
                  <a:lnTo>
                    <a:pt x="146" y="220"/>
                  </a:lnTo>
                  <a:lnTo>
                    <a:pt x="142" y="222"/>
                  </a:lnTo>
                  <a:lnTo>
                    <a:pt x="140" y="226"/>
                  </a:lnTo>
                  <a:lnTo>
                    <a:pt x="138" y="228"/>
                  </a:lnTo>
                  <a:lnTo>
                    <a:pt x="140" y="234"/>
                  </a:lnTo>
                  <a:lnTo>
                    <a:pt x="142" y="240"/>
                  </a:lnTo>
                  <a:lnTo>
                    <a:pt x="146" y="246"/>
                  </a:lnTo>
                  <a:lnTo>
                    <a:pt x="148" y="252"/>
                  </a:lnTo>
                  <a:lnTo>
                    <a:pt x="146" y="276"/>
                  </a:lnTo>
                  <a:lnTo>
                    <a:pt x="142" y="304"/>
                  </a:lnTo>
                  <a:lnTo>
                    <a:pt x="136" y="300"/>
                  </a:lnTo>
                  <a:lnTo>
                    <a:pt x="132" y="298"/>
                  </a:lnTo>
                  <a:lnTo>
                    <a:pt x="130" y="294"/>
                  </a:lnTo>
                  <a:lnTo>
                    <a:pt x="132" y="290"/>
                  </a:lnTo>
                  <a:lnTo>
                    <a:pt x="136" y="286"/>
                  </a:lnTo>
                  <a:lnTo>
                    <a:pt x="138" y="282"/>
                  </a:lnTo>
                  <a:lnTo>
                    <a:pt x="140" y="278"/>
                  </a:lnTo>
                  <a:lnTo>
                    <a:pt x="134" y="274"/>
                  </a:lnTo>
                  <a:lnTo>
                    <a:pt x="126" y="272"/>
                  </a:lnTo>
                  <a:lnTo>
                    <a:pt x="122" y="274"/>
                  </a:lnTo>
                  <a:lnTo>
                    <a:pt x="122" y="278"/>
                  </a:lnTo>
                  <a:lnTo>
                    <a:pt x="118" y="274"/>
                  </a:lnTo>
                  <a:lnTo>
                    <a:pt x="116" y="272"/>
                  </a:lnTo>
                  <a:lnTo>
                    <a:pt x="114" y="272"/>
                  </a:lnTo>
                  <a:lnTo>
                    <a:pt x="110" y="274"/>
                  </a:lnTo>
                  <a:lnTo>
                    <a:pt x="108" y="276"/>
                  </a:lnTo>
                  <a:lnTo>
                    <a:pt x="106" y="276"/>
                  </a:lnTo>
                  <a:lnTo>
                    <a:pt x="90" y="276"/>
                  </a:lnTo>
                  <a:lnTo>
                    <a:pt x="88" y="268"/>
                  </a:lnTo>
                  <a:lnTo>
                    <a:pt x="86" y="260"/>
                  </a:lnTo>
                  <a:lnTo>
                    <a:pt x="82" y="256"/>
                  </a:lnTo>
                  <a:lnTo>
                    <a:pt x="76" y="248"/>
                  </a:lnTo>
                  <a:lnTo>
                    <a:pt x="68" y="242"/>
                  </a:lnTo>
                  <a:lnTo>
                    <a:pt x="62" y="238"/>
                  </a:lnTo>
                  <a:lnTo>
                    <a:pt x="58" y="234"/>
                  </a:lnTo>
                  <a:lnTo>
                    <a:pt x="52" y="234"/>
                  </a:lnTo>
                  <a:lnTo>
                    <a:pt x="50" y="230"/>
                  </a:lnTo>
                  <a:lnTo>
                    <a:pt x="52" y="228"/>
                  </a:lnTo>
                  <a:lnTo>
                    <a:pt x="36" y="226"/>
                  </a:lnTo>
                  <a:lnTo>
                    <a:pt x="22" y="220"/>
                  </a:lnTo>
                  <a:lnTo>
                    <a:pt x="10" y="212"/>
                  </a:lnTo>
                  <a:lnTo>
                    <a:pt x="0" y="204"/>
                  </a:lnTo>
                  <a:lnTo>
                    <a:pt x="2" y="20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2" name="Freeform 82"/>
            <p:cNvSpPr>
              <a:spLocks/>
            </p:cNvSpPr>
            <p:nvPr/>
          </p:nvSpPr>
          <p:spPr bwMode="auto">
            <a:xfrm>
              <a:off x="6243601" y="2679969"/>
              <a:ext cx="298577" cy="400361"/>
            </a:xfrm>
            <a:custGeom>
              <a:avLst/>
              <a:gdLst>
                <a:gd name="T0" fmla="*/ 2147483647 w 264"/>
                <a:gd name="T1" fmla="*/ 2147483647 h 354"/>
                <a:gd name="T2" fmla="*/ 2147483647 w 264"/>
                <a:gd name="T3" fmla="*/ 2147483647 h 354"/>
                <a:gd name="T4" fmla="*/ 2147483647 w 264"/>
                <a:gd name="T5" fmla="*/ 2147483647 h 354"/>
                <a:gd name="T6" fmla="*/ 2147483647 w 264"/>
                <a:gd name="T7" fmla="*/ 2147483647 h 354"/>
                <a:gd name="T8" fmla="*/ 2147483647 w 264"/>
                <a:gd name="T9" fmla="*/ 2147483647 h 354"/>
                <a:gd name="T10" fmla="*/ 2147483647 w 264"/>
                <a:gd name="T11" fmla="*/ 2147483647 h 354"/>
                <a:gd name="T12" fmla="*/ 2147483647 w 264"/>
                <a:gd name="T13" fmla="*/ 2147483647 h 354"/>
                <a:gd name="T14" fmla="*/ 2147483647 w 264"/>
                <a:gd name="T15" fmla="*/ 2147483647 h 354"/>
                <a:gd name="T16" fmla="*/ 2147483647 w 264"/>
                <a:gd name="T17" fmla="*/ 2147483647 h 354"/>
                <a:gd name="T18" fmla="*/ 2147483647 w 264"/>
                <a:gd name="T19" fmla="*/ 2147483647 h 354"/>
                <a:gd name="T20" fmla="*/ 2147483647 w 264"/>
                <a:gd name="T21" fmla="*/ 2147483647 h 354"/>
                <a:gd name="T22" fmla="*/ 2147483647 w 264"/>
                <a:gd name="T23" fmla="*/ 2147483647 h 354"/>
                <a:gd name="T24" fmla="*/ 2147483647 w 264"/>
                <a:gd name="T25" fmla="*/ 2147483647 h 354"/>
                <a:gd name="T26" fmla="*/ 2147483647 w 264"/>
                <a:gd name="T27" fmla="*/ 2147483647 h 354"/>
                <a:gd name="T28" fmla="*/ 2147483647 w 264"/>
                <a:gd name="T29" fmla="*/ 2147483647 h 354"/>
                <a:gd name="T30" fmla="*/ 2147483647 w 264"/>
                <a:gd name="T31" fmla="*/ 2147483647 h 354"/>
                <a:gd name="T32" fmla="*/ 2147483647 w 264"/>
                <a:gd name="T33" fmla="*/ 2147483647 h 354"/>
                <a:gd name="T34" fmla="*/ 2147483647 w 264"/>
                <a:gd name="T35" fmla="*/ 2147483647 h 354"/>
                <a:gd name="T36" fmla="*/ 2147483647 w 264"/>
                <a:gd name="T37" fmla="*/ 2147483647 h 354"/>
                <a:gd name="T38" fmla="*/ 2147483647 w 264"/>
                <a:gd name="T39" fmla="*/ 2147483647 h 354"/>
                <a:gd name="T40" fmla="*/ 2147483647 w 264"/>
                <a:gd name="T41" fmla="*/ 2147483647 h 354"/>
                <a:gd name="T42" fmla="*/ 2147483647 w 264"/>
                <a:gd name="T43" fmla="*/ 2147483647 h 354"/>
                <a:gd name="T44" fmla="*/ 2147483647 w 264"/>
                <a:gd name="T45" fmla="*/ 2147483647 h 354"/>
                <a:gd name="T46" fmla="*/ 2147483647 w 264"/>
                <a:gd name="T47" fmla="*/ 2147483647 h 354"/>
                <a:gd name="T48" fmla="*/ 2147483647 w 264"/>
                <a:gd name="T49" fmla="*/ 2147483647 h 354"/>
                <a:gd name="T50" fmla="*/ 2147483647 w 264"/>
                <a:gd name="T51" fmla="*/ 2147483647 h 354"/>
                <a:gd name="T52" fmla="*/ 2147483647 w 264"/>
                <a:gd name="T53" fmla="*/ 2147483647 h 354"/>
                <a:gd name="T54" fmla="*/ 2147483647 w 264"/>
                <a:gd name="T55" fmla="*/ 2147483647 h 354"/>
                <a:gd name="T56" fmla="*/ 2147483647 w 264"/>
                <a:gd name="T57" fmla="*/ 2147483647 h 354"/>
                <a:gd name="T58" fmla="*/ 2147483647 w 264"/>
                <a:gd name="T59" fmla="*/ 2147483647 h 354"/>
                <a:gd name="T60" fmla="*/ 2147483647 w 264"/>
                <a:gd name="T61" fmla="*/ 2147483647 h 354"/>
                <a:gd name="T62" fmla="*/ 2147483647 w 264"/>
                <a:gd name="T63" fmla="*/ 2147483647 h 354"/>
                <a:gd name="T64" fmla="*/ 2147483647 w 264"/>
                <a:gd name="T65" fmla="*/ 2147483647 h 354"/>
                <a:gd name="T66" fmla="*/ 2147483647 w 264"/>
                <a:gd name="T67" fmla="*/ 2147483647 h 354"/>
                <a:gd name="T68" fmla="*/ 2147483647 w 264"/>
                <a:gd name="T69" fmla="*/ 2147483647 h 354"/>
                <a:gd name="T70" fmla="*/ 2147483647 w 264"/>
                <a:gd name="T71" fmla="*/ 2147483647 h 354"/>
                <a:gd name="T72" fmla="*/ 2147483647 w 264"/>
                <a:gd name="T73" fmla="*/ 2147483647 h 354"/>
                <a:gd name="T74" fmla="*/ 2147483647 w 264"/>
                <a:gd name="T75" fmla="*/ 2147483647 h 354"/>
                <a:gd name="T76" fmla="*/ 2147483647 w 264"/>
                <a:gd name="T77" fmla="*/ 2147483647 h 354"/>
                <a:gd name="T78" fmla="*/ 2147483647 w 264"/>
                <a:gd name="T79" fmla="*/ 2147483647 h 354"/>
                <a:gd name="T80" fmla="*/ 2147483647 w 264"/>
                <a:gd name="T81" fmla="*/ 2147483647 h 354"/>
                <a:gd name="T82" fmla="*/ 2147483647 w 264"/>
                <a:gd name="T83" fmla="*/ 2147483647 h 354"/>
                <a:gd name="T84" fmla="*/ 2147483647 w 264"/>
                <a:gd name="T85" fmla="*/ 2147483647 h 354"/>
                <a:gd name="T86" fmla="*/ 2147483647 w 264"/>
                <a:gd name="T87" fmla="*/ 2147483647 h 354"/>
                <a:gd name="T88" fmla="*/ 2147483647 w 264"/>
                <a:gd name="T89" fmla="*/ 2147483647 h 354"/>
                <a:gd name="T90" fmla="*/ 2147483647 w 264"/>
                <a:gd name="T91" fmla="*/ 0 h 354"/>
                <a:gd name="T92" fmla="*/ 2147483647 w 264"/>
                <a:gd name="T93" fmla="*/ 2147483647 h 354"/>
                <a:gd name="T94" fmla="*/ 2147483647 w 264"/>
                <a:gd name="T95" fmla="*/ 2147483647 h 354"/>
                <a:gd name="T96" fmla="*/ 2147483647 w 264"/>
                <a:gd name="T97" fmla="*/ 2147483647 h 354"/>
                <a:gd name="T98" fmla="*/ 2147483647 w 264"/>
                <a:gd name="T99" fmla="*/ 2147483647 h 354"/>
                <a:gd name="T100" fmla="*/ 2147483647 w 264"/>
                <a:gd name="T101" fmla="*/ 2147483647 h 354"/>
                <a:gd name="T102" fmla="*/ 2147483647 w 264"/>
                <a:gd name="T103" fmla="*/ 2147483647 h 354"/>
                <a:gd name="T104" fmla="*/ 2147483647 w 264"/>
                <a:gd name="T105" fmla="*/ 2147483647 h 354"/>
                <a:gd name="T106" fmla="*/ 2147483647 w 264"/>
                <a:gd name="T107" fmla="*/ 2147483647 h 354"/>
                <a:gd name="T108" fmla="*/ 2147483647 w 264"/>
                <a:gd name="T109" fmla="*/ 2147483647 h 354"/>
                <a:gd name="T110" fmla="*/ 0 w 264"/>
                <a:gd name="T111" fmla="*/ 2147483647 h 354"/>
                <a:gd name="T112" fmla="*/ 2147483647 w 264"/>
                <a:gd name="T113" fmla="*/ 2147483647 h 354"/>
                <a:gd name="T114" fmla="*/ 2147483647 w 264"/>
                <a:gd name="T115" fmla="*/ 2147483647 h 354"/>
                <a:gd name="T116" fmla="*/ 2147483647 w 264"/>
                <a:gd name="T117" fmla="*/ 2147483647 h 35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64" h="354">
                  <a:moveTo>
                    <a:pt x="18" y="220"/>
                  </a:moveTo>
                  <a:lnTo>
                    <a:pt x="20" y="220"/>
                  </a:lnTo>
                  <a:lnTo>
                    <a:pt x="20" y="226"/>
                  </a:lnTo>
                  <a:lnTo>
                    <a:pt x="24" y="232"/>
                  </a:lnTo>
                  <a:lnTo>
                    <a:pt x="26" y="240"/>
                  </a:lnTo>
                  <a:lnTo>
                    <a:pt x="28" y="248"/>
                  </a:lnTo>
                  <a:lnTo>
                    <a:pt x="28" y="260"/>
                  </a:lnTo>
                  <a:lnTo>
                    <a:pt x="40" y="260"/>
                  </a:lnTo>
                  <a:lnTo>
                    <a:pt x="40" y="264"/>
                  </a:lnTo>
                  <a:lnTo>
                    <a:pt x="42" y="266"/>
                  </a:lnTo>
                  <a:lnTo>
                    <a:pt x="46" y="270"/>
                  </a:lnTo>
                  <a:lnTo>
                    <a:pt x="52" y="274"/>
                  </a:lnTo>
                  <a:lnTo>
                    <a:pt x="54" y="276"/>
                  </a:lnTo>
                  <a:lnTo>
                    <a:pt x="54" y="282"/>
                  </a:lnTo>
                  <a:lnTo>
                    <a:pt x="58" y="288"/>
                  </a:lnTo>
                  <a:lnTo>
                    <a:pt x="62" y="290"/>
                  </a:lnTo>
                  <a:lnTo>
                    <a:pt x="70" y="300"/>
                  </a:lnTo>
                  <a:lnTo>
                    <a:pt x="80" y="308"/>
                  </a:lnTo>
                  <a:lnTo>
                    <a:pt x="84" y="312"/>
                  </a:lnTo>
                  <a:lnTo>
                    <a:pt x="88" y="316"/>
                  </a:lnTo>
                  <a:lnTo>
                    <a:pt x="88" y="322"/>
                  </a:lnTo>
                  <a:lnTo>
                    <a:pt x="88" y="326"/>
                  </a:lnTo>
                  <a:lnTo>
                    <a:pt x="90" y="328"/>
                  </a:lnTo>
                  <a:lnTo>
                    <a:pt x="98" y="336"/>
                  </a:lnTo>
                  <a:lnTo>
                    <a:pt x="104" y="338"/>
                  </a:lnTo>
                  <a:lnTo>
                    <a:pt x="112" y="342"/>
                  </a:lnTo>
                  <a:lnTo>
                    <a:pt x="112" y="338"/>
                  </a:lnTo>
                  <a:lnTo>
                    <a:pt x="116" y="338"/>
                  </a:lnTo>
                  <a:lnTo>
                    <a:pt x="120" y="342"/>
                  </a:lnTo>
                  <a:lnTo>
                    <a:pt x="124" y="338"/>
                  </a:lnTo>
                  <a:lnTo>
                    <a:pt x="132" y="338"/>
                  </a:lnTo>
                  <a:lnTo>
                    <a:pt x="134" y="342"/>
                  </a:lnTo>
                  <a:lnTo>
                    <a:pt x="136" y="346"/>
                  </a:lnTo>
                  <a:lnTo>
                    <a:pt x="146" y="354"/>
                  </a:lnTo>
                  <a:lnTo>
                    <a:pt x="150" y="352"/>
                  </a:lnTo>
                  <a:lnTo>
                    <a:pt x="156" y="350"/>
                  </a:lnTo>
                  <a:lnTo>
                    <a:pt x="178" y="350"/>
                  </a:lnTo>
                  <a:lnTo>
                    <a:pt x="186" y="350"/>
                  </a:lnTo>
                  <a:lnTo>
                    <a:pt x="192" y="346"/>
                  </a:lnTo>
                  <a:lnTo>
                    <a:pt x="198" y="342"/>
                  </a:lnTo>
                  <a:lnTo>
                    <a:pt x="202" y="338"/>
                  </a:lnTo>
                  <a:lnTo>
                    <a:pt x="228" y="338"/>
                  </a:lnTo>
                  <a:lnTo>
                    <a:pt x="224" y="330"/>
                  </a:lnTo>
                  <a:lnTo>
                    <a:pt x="220" y="324"/>
                  </a:lnTo>
                  <a:lnTo>
                    <a:pt x="216" y="318"/>
                  </a:lnTo>
                  <a:lnTo>
                    <a:pt x="212" y="314"/>
                  </a:lnTo>
                  <a:lnTo>
                    <a:pt x="210" y="300"/>
                  </a:lnTo>
                  <a:lnTo>
                    <a:pt x="206" y="296"/>
                  </a:lnTo>
                  <a:lnTo>
                    <a:pt x="204" y="292"/>
                  </a:lnTo>
                  <a:lnTo>
                    <a:pt x="190" y="284"/>
                  </a:lnTo>
                  <a:lnTo>
                    <a:pt x="184" y="278"/>
                  </a:lnTo>
                  <a:lnTo>
                    <a:pt x="180" y="274"/>
                  </a:lnTo>
                  <a:lnTo>
                    <a:pt x="180" y="272"/>
                  </a:lnTo>
                  <a:lnTo>
                    <a:pt x="182" y="270"/>
                  </a:lnTo>
                  <a:lnTo>
                    <a:pt x="186" y="268"/>
                  </a:lnTo>
                  <a:lnTo>
                    <a:pt x="192" y="266"/>
                  </a:lnTo>
                  <a:lnTo>
                    <a:pt x="196" y="262"/>
                  </a:lnTo>
                  <a:lnTo>
                    <a:pt x="198" y="252"/>
                  </a:lnTo>
                  <a:lnTo>
                    <a:pt x="198" y="244"/>
                  </a:lnTo>
                  <a:lnTo>
                    <a:pt x="198" y="234"/>
                  </a:lnTo>
                  <a:lnTo>
                    <a:pt x="200" y="226"/>
                  </a:lnTo>
                  <a:lnTo>
                    <a:pt x="204" y="224"/>
                  </a:lnTo>
                  <a:lnTo>
                    <a:pt x="210" y="222"/>
                  </a:lnTo>
                  <a:lnTo>
                    <a:pt x="212" y="212"/>
                  </a:lnTo>
                  <a:lnTo>
                    <a:pt x="214" y="204"/>
                  </a:lnTo>
                  <a:lnTo>
                    <a:pt x="222" y="190"/>
                  </a:lnTo>
                  <a:lnTo>
                    <a:pt x="232" y="178"/>
                  </a:lnTo>
                  <a:lnTo>
                    <a:pt x="232" y="170"/>
                  </a:lnTo>
                  <a:lnTo>
                    <a:pt x="232" y="162"/>
                  </a:lnTo>
                  <a:lnTo>
                    <a:pt x="232" y="138"/>
                  </a:lnTo>
                  <a:lnTo>
                    <a:pt x="234" y="134"/>
                  </a:lnTo>
                  <a:lnTo>
                    <a:pt x="236" y="126"/>
                  </a:lnTo>
                  <a:lnTo>
                    <a:pt x="238" y="120"/>
                  </a:lnTo>
                  <a:lnTo>
                    <a:pt x="238" y="108"/>
                  </a:lnTo>
                  <a:lnTo>
                    <a:pt x="246" y="106"/>
                  </a:lnTo>
                  <a:lnTo>
                    <a:pt x="254" y="102"/>
                  </a:lnTo>
                  <a:lnTo>
                    <a:pt x="260" y="96"/>
                  </a:lnTo>
                  <a:lnTo>
                    <a:pt x="264" y="92"/>
                  </a:lnTo>
                  <a:lnTo>
                    <a:pt x="260" y="88"/>
                  </a:lnTo>
                  <a:lnTo>
                    <a:pt x="258" y="84"/>
                  </a:lnTo>
                  <a:lnTo>
                    <a:pt x="254" y="80"/>
                  </a:lnTo>
                  <a:lnTo>
                    <a:pt x="250" y="76"/>
                  </a:lnTo>
                  <a:lnTo>
                    <a:pt x="246" y="68"/>
                  </a:lnTo>
                  <a:lnTo>
                    <a:pt x="242" y="58"/>
                  </a:lnTo>
                  <a:lnTo>
                    <a:pt x="238" y="38"/>
                  </a:lnTo>
                  <a:lnTo>
                    <a:pt x="236" y="28"/>
                  </a:lnTo>
                  <a:lnTo>
                    <a:pt x="232" y="18"/>
                  </a:lnTo>
                  <a:lnTo>
                    <a:pt x="230" y="12"/>
                  </a:lnTo>
                  <a:lnTo>
                    <a:pt x="222" y="8"/>
                  </a:lnTo>
                  <a:lnTo>
                    <a:pt x="216" y="4"/>
                  </a:lnTo>
                  <a:lnTo>
                    <a:pt x="212" y="0"/>
                  </a:lnTo>
                  <a:lnTo>
                    <a:pt x="206" y="0"/>
                  </a:lnTo>
                  <a:lnTo>
                    <a:pt x="204" y="4"/>
                  </a:lnTo>
                  <a:lnTo>
                    <a:pt x="194" y="10"/>
                  </a:lnTo>
                  <a:lnTo>
                    <a:pt x="188" y="16"/>
                  </a:lnTo>
                  <a:lnTo>
                    <a:pt x="178" y="22"/>
                  </a:lnTo>
                  <a:lnTo>
                    <a:pt x="174" y="16"/>
                  </a:lnTo>
                  <a:lnTo>
                    <a:pt x="44" y="16"/>
                  </a:lnTo>
                  <a:lnTo>
                    <a:pt x="44" y="54"/>
                  </a:lnTo>
                  <a:lnTo>
                    <a:pt x="32" y="54"/>
                  </a:lnTo>
                  <a:lnTo>
                    <a:pt x="28" y="62"/>
                  </a:lnTo>
                  <a:lnTo>
                    <a:pt x="34" y="130"/>
                  </a:lnTo>
                  <a:lnTo>
                    <a:pt x="24" y="132"/>
                  </a:lnTo>
                  <a:lnTo>
                    <a:pt x="18" y="136"/>
                  </a:lnTo>
                  <a:lnTo>
                    <a:pt x="14" y="142"/>
                  </a:lnTo>
                  <a:lnTo>
                    <a:pt x="12" y="150"/>
                  </a:lnTo>
                  <a:lnTo>
                    <a:pt x="8" y="156"/>
                  </a:lnTo>
                  <a:lnTo>
                    <a:pt x="6" y="164"/>
                  </a:lnTo>
                  <a:lnTo>
                    <a:pt x="6" y="182"/>
                  </a:lnTo>
                  <a:lnTo>
                    <a:pt x="4" y="186"/>
                  </a:lnTo>
                  <a:lnTo>
                    <a:pt x="0" y="192"/>
                  </a:lnTo>
                  <a:lnTo>
                    <a:pt x="0" y="194"/>
                  </a:lnTo>
                  <a:lnTo>
                    <a:pt x="2" y="194"/>
                  </a:lnTo>
                  <a:lnTo>
                    <a:pt x="10" y="198"/>
                  </a:lnTo>
                  <a:lnTo>
                    <a:pt x="12" y="206"/>
                  </a:lnTo>
                  <a:lnTo>
                    <a:pt x="14" y="208"/>
                  </a:lnTo>
                  <a:lnTo>
                    <a:pt x="16" y="212"/>
                  </a:lnTo>
                  <a:lnTo>
                    <a:pt x="18" y="218"/>
                  </a:lnTo>
                  <a:lnTo>
                    <a:pt x="18" y="22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3" name="Freeform 83"/>
            <p:cNvSpPr>
              <a:spLocks/>
            </p:cNvSpPr>
            <p:nvPr/>
          </p:nvSpPr>
          <p:spPr bwMode="auto">
            <a:xfrm>
              <a:off x="6594203" y="2906161"/>
              <a:ext cx="190004" cy="275955"/>
            </a:xfrm>
            <a:custGeom>
              <a:avLst/>
              <a:gdLst>
                <a:gd name="T0" fmla="*/ 2147483647 w 168"/>
                <a:gd name="T1" fmla="*/ 2147483647 h 244"/>
                <a:gd name="T2" fmla="*/ 2147483647 w 168"/>
                <a:gd name="T3" fmla="*/ 2147483647 h 244"/>
                <a:gd name="T4" fmla="*/ 2147483647 w 168"/>
                <a:gd name="T5" fmla="*/ 2147483647 h 244"/>
                <a:gd name="T6" fmla="*/ 2147483647 w 168"/>
                <a:gd name="T7" fmla="*/ 2147483647 h 244"/>
                <a:gd name="T8" fmla="*/ 2147483647 w 168"/>
                <a:gd name="T9" fmla="*/ 2147483647 h 244"/>
                <a:gd name="T10" fmla="*/ 2147483647 w 168"/>
                <a:gd name="T11" fmla="*/ 2147483647 h 244"/>
                <a:gd name="T12" fmla="*/ 2147483647 w 168"/>
                <a:gd name="T13" fmla="*/ 2147483647 h 244"/>
                <a:gd name="T14" fmla="*/ 2147483647 w 168"/>
                <a:gd name="T15" fmla="*/ 2147483647 h 244"/>
                <a:gd name="T16" fmla="*/ 2147483647 w 168"/>
                <a:gd name="T17" fmla="*/ 2147483647 h 244"/>
                <a:gd name="T18" fmla="*/ 2147483647 w 168"/>
                <a:gd name="T19" fmla="*/ 2147483647 h 244"/>
                <a:gd name="T20" fmla="*/ 2147483647 w 168"/>
                <a:gd name="T21" fmla="*/ 2147483647 h 244"/>
                <a:gd name="T22" fmla="*/ 2147483647 w 168"/>
                <a:gd name="T23" fmla="*/ 2147483647 h 244"/>
                <a:gd name="T24" fmla="*/ 2147483647 w 168"/>
                <a:gd name="T25" fmla="*/ 2147483647 h 244"/>
                <a:gd name="T26" fmla="*/ 2147483647 w 168"/>
                <a:gd name="T27" fmla="*/ 2147483647 h 244"/>
                <a:gd name="T28" fmla="*/ 2147483647 w 168"/>
                <a:gd name="T29" fmla="*/ 2147483647 h 244"/>
                <a:gd name="T30" fmla="*/ 2147483647 w 168"/>
                <a:gd name="T31" fmla="*/ 2147483647 h 244"/>
                <a:gd name="T32" fmla="*/ 2147483647 w 168"/>
                <a:gd name="T33" fmla="*/ 2147483647 h 244"/>
                <a:gd name="T34" fmla="*/ 2147483647 w 168"/>
                <a:gd name="T35" fmla="*/ 2147483647 h 244"/>
                <a:gd name="T36" fmla="*/ 2147483647 w 168"/>
                <a:gd name="T37" fmla="*/ 2147483647 h 244"/>
                <a:gd name="T38" fmla="*/ 2147483647 w 168"/>
                <a:gd name="T39" fmla="*/ 2147483647 h 244"/>
                <a:gd name="T40" fmla="*/ 2147483647 w 168"/>
                <a:gd name="T41" fmla="*/ 2147483647 h 244"/>
                <a:gd name="T42" fmla="*/ 2147483647 w 168"/>
                <a:gd name="T43" fmla="*/ 2147483647 h 244"/>
                <a:gd name="T44" fmla="*/ 2147483647 w 168"/>
                <a:gd name="T45" fmla="*/ 2147483647 h 244"/>
                <a:gd name="T46" fmla="*/ 2147483647 w 168"/>
                <a:gd name="T47" fmla="*/ 2147483647 h 244"/>
                <a:gd name="T48" fmla="*/ 2147483647 w 168"/>
                <a:gd name="T49" fmla="*/ 2147483647 h 244"/>
                <a:gd name="T50" fmla="*/ 2147483647 w 168"/>
                <a:gd name="T51" fmla="*/ 2147483647 h 244"/>
                <a:gd name="T52" fmla="*/ 2147483647 w 168"/>
                <a:gd name="T53" fmla="*/ 2147483647 h 244"/>
                <a:gd name="T54" fmla="*/ 2147483647 w 168"/>
                <a:gd name="T55" fmla="*/ 2147483647 h 244"/>
                <a:gd name="T56" fmla="*/ 2147483647 w 168"/>
                <a:gd name="T57" fmla="*/ 2147483647 h 244"/>
                <a:gd name="T58" fmla="*/ 2147483647 w 168"/>
                <a:gd name="T59" fmla="*/ 2147483647 h 244"/>
                <a:gd name="T60" fmla="*/ 2147483647 w 168"/>
                <a:gd name="T61" fmla="*/ 2147483647 h 244"/>
                <a:gd name="T62" fmla="*/ 2147483647 w 168"/>
                <a:gd name="T63" fmla="*/ 2147483647 h 244"/>
                <a:gd name="T64" fmla="*/ 0 w 168"/>
                <a:gd name="T65" fmla="*/ 2147483647 h 244"/>
                <a:gd name="T66" fmla="*/ 2147483647 w 168"/>
                <a:gd name="T67" fmla="*/ 2147483647 h 244"/>
                <a:gd name="T68" fmla="*/ 2147483647 w 168"/>
                <a:gd name="T69" fmla="*/ 2147483647 h 2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8" h="244">
                  <a:moveTo>
                    <a:pt x="18" y="146"/>
                  </a:moveTo>
                  <a:lnTo>
                    <a:pt x="24" y="142"/>
                  </a:lnTo>
                  <a:lnTo>
                    <a:pt x="32" y="138"/>
                  </a:lnTo>
                  <a:lnTo>
                    <a:pt x="38" y="134"/>
                  </a:lnTo>
                  <a:lnTo>
                    <a:pt x="44" y="130"/>
                  </a:lnTo>
                  <a:lnTo>
                    <a:pt x="50" y="128"/>
                  </a:lnTo>
                  <a:lnTo>
                    <a:pt x="56" y="128"/>
                  </a:lnTo>
                  <a:lnTo>
                    <a:pt x="60" y="130"/>
                  </a:lnTo>
                  <a:lnTo>
                    <a:pt x="64" y="128"/>
                  </a:lnTo>
                  <a:lnTo>
                    <a:pt x="66" y="126"/>
                  </a:lnTo>
                  <a:lnTo>
                    <a:pt x="70" y="122"/>
                  </a:lnTo>
                  <a:lnTo>
                    <a:pt x="74" y="114"/>
                  </a:lnTo>
                  <a:lnTo>
                    <a:pt x="90" y="94"/>
                  </a:lnTo>
                  <a:lnTo>
                    <a:pt x="100" y="86"/>
                  </a:lnTo>
                  <a:lnTo>
                    <a:pt x="106" y="74"/>
                  </a:lnTo>
                  <a:lnTo>
                    <a:pt x="92" y="72"/>
                  </a:lnTo>
                  <a:lnTo>
                    <a:pt x="80" y="70"/>
                  </a:lnTo>
                  <a:lnTo>
                    <a:pt x="66" y="64"/>
                  </a:lnTo>
                  <a:lnTo>
                    <a:pt x="54" y="60"/>
                  </a:lnTo>
                  <a:lnTo>
                    <a:pt x="44" y="52"/>
                  </a:lnTo>
                  <a:lnTo>
                    <a:pt x="34" y="44"/>
                  </a:lnTo>
                  <a:lnTo>
                    <a:pt x="30" y="32"/>
                  </a:lnTo>
                  <a:lnTo>
                    <a:pt x="28" y="24"/>
                  </a:lnTo>
                  <a:lnTo>
                    <a:pt x="28" y="16"/>
                  </a:lnTo>
                  <a:lnTo>
                    <a:pt x="38" y="6"/>
                  </a:lnTo>
                  <a:lnTo>
                    <a:pt x="38" y="10"/>
                  </a:lnTo>
                  <a:lnTo>
                    <a:pt x="38" y="12"/>
                  </a:lnTo>
                  <a:lnTo>
                    <a:pt x="38" y="16"/>
                  </a:lnTo>
                  <a:lnTo>
                    <a:pt x="42" y="20"/>
                  </a:lnTo>
                  <a:lnTo>
                    <a:pt x="48" y="24"/>
                  </a:lnTo>
                  <a:lnTo>
                    <a:pt x="52" y="28"/>
                  </a:lnTo>
                  <a:lnTo>
                    <a:pt x="58" y="28"/>
                  </a:lnTo>
                  <a:lnTo>
                    <a:pt x="62" y="28"/>
                  </a:lnTo>
                  <a:lnTo>
                    <a:pt x="66" y="24"/>
                  </a:lnTo>
                  <a:lnTo>
                    <a:pt x="70" y="20"/>
                  </a:lnTo>
                  <a:lnTo>
                    <a:pt x="74" y="20"/>
                  </a:lnTo>
                  <a:lnTo>
                    <a:pt x="86" y="20"/>
                  </a:lnTo>
                  <a:lnTo>
                    <a:pt x="96" y="18"/>
                  </a:lnTo>
                  <a:lnTo>
                    <a:pt x="106" y="16"/>
                  </a:lnTo>
                  <a:lnTo>
                    <a:pt x="118" y="12"/>
                  </a:lnTo>
                  <a:lnTo>
                    <a:pt x="132" y="12"/>
                  </a:lnTo>
                  <a:lnTo>
                    <a:pt x="136" y="12"/>
                  </a:lnTo>
                  <a:lnTo>
                    <a:pt x="140" y="10"/>
                  </a:lnTo>
                  <a:lnTo>
                    <a:pt x="144" y="6"/>
                  </a:lnTo>
                  <a:lnTo>
                    <a:pt x="148" y="2"/>
                  </a:lnTo>
                  <a:lnTo>
                    <a:pt x="152" y="2"/>
                  </a:lnTo>
                  <a:lnTo>
                    <a:pt x="156" y="0"/>
                  </a:lnTo>
                  <a:lnTo>
                    <a:pt x="162" y="2"/>
                  </a:lnTo>
                  <a:lnTo>
                    <a:pt x="168" y="2"/>
                  </a:lnTo>
                  <a:lnTo>
                    <a:pt x="164" y="6"/>
                  </a:lnTo>
                  <a:lnTo>
                    <a:pt x="162" y="14"/>
                  </a:lnTo>
                  <a:lnTo>
                    <a:pt x="162" y="26"/>
                  </a:lnTo>
                  <a:lnTo>
                    <a:pt x="160" y="36"/>
                  </a:lnTo>
                  <a:lnTo>
                    <a:pt x="154" y="50"/>
                  </a:lnTo>
                  <a:lnTo>
                    <a:pt x="144" y="76"/>
                  </a:lnTo>
                  <a:lnTo>
                    <a:pt x="126" y="112"/>
                  </a:lnTo>
                  <a:lnTo>
                    <a:pt x="106" y="142"/>
                  </a:lnTo>
                  <a:lnTo>
                    <a:pt x="96" y="156"/>
                  </a:lnTo>
                  <a:lnTo>
                    <a:pt x="84" y="170"/>
                  </a:lnTo>
                  <a:lnTo>
                    <a:pt x="70" y="182"/>
                  </a:lnTo>
                  <a:lnTo>
                    <a:pt x="56" y="196"/>
                  </a:lnTo>
                  <a:lnTo>
                    <a:pt x="40" y="208"/>
                  </a:lnTo>
                  <a:lnTo>
                    <a:pt x="32" y="218"/>
                  </a:lnTo>
                  <a:lnTo>
                    <a:pt x="10" y="244"/>
                  </a:lnTo>
                  <a:lnTo>
                    <a:pt x="4" y="240"/>
                  </a:lnTo>
                  <a:lnTo>
                    <a:pt x="0" y="236"/>
                  </a:lnTo>
                  <a:lnTo>
                    <a:pt x="0" y="170"/>
                  </a:lnTo>
                  <a:lnTo>
                    <a:pt x="8" y="152"/>
                  </a:lnTo>
                  <a:lnTo>
                    <a:pt x="14" y="148"/>
                  </a:lnTo>
                  <a:lnTo>
                    <a:pt x="18" y="14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4" name="Freeform 84"/>
            <p:cNvSpPr>
              <a:spLocks/>
            </p:cNvSpPr>
            <p:nvPr/>
          </p:nvSpPr>
          <p:spPr bwMode="auto">
            <a:xfrm>
              <a:off x="6020799" y="3107473"/>
              <a:ext cx="31667" cy="27143"/>
            </a:xfrm>
            <a:custGeom>
              <a:avLst/>
              <a:gdLst>
                <a:gd name="T0" fmla="*/ 2147483647 w 28"/>
                <a:gd name="T1" fmla="*/ 2147483647 h 24"/>
                <a:gd name="T2" fmla="*/ 2147483647 w 28"/>
                <a:gd name="T3" fmla="*/ 2147483647 h 24"/>
                <a:gd name="T4" fmla="*/ 2147483647 w 28"/>
                <a:gd name="T5" fmla="*/ 2147483647 h 24"/>
                <a:gd name="T6" fmla="*/ 0 w 28"/>
                <a:gd name="T7" fmla="*/ 2147483647 h 24"/>
                <a:gd name="T8" fmla="*/ 2147483647 w 28"/>
                <a:gd name="T9" fmla="*/ 2147483647 h 24"/>
                <a:gd name="T10" fmla="*/ 2147483647 w 28"/>
                <a:gd name="T11" fmla="*/ 2147483647 h 24"/>
                <a:gd name="T12" fmla="*/ 2147483647 w 28"/>
                <a:gd name="T13" fmla="*/ 0 h 24"/>
                <a:gd name="T14" fmla="*/ 2147483647 w 28"/>
                <a:gd name="T15" fmla="*/ 2147483647 h 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8" h="24">
                  <a:moveTo>
                    <a:pt x="28" y="24"/>
                  </a:moveTo>
                  <a:lnTo>
                    <a:pt x="18" y="24"/>
                  </a:lnTo>
                  <a:lnTo>
                    <a:pt x="12" y="24"/>
                  </a:lnTo>
                  <a:lnTo>
                    <a:pt x="0" y="22"/>
                  </a:lnTo>
                  <a:lnTo>
                    <a:pt x="6" y="2"/>
                  </a:lnTo>
                  <a:lnTo>
                    <a:pt x="28" y="4"/>
                  </a:lnTo>
                  <a:lnTo>
                    <a:pt x="28" y="0"/>
                  </a:lnTo>
                  <a:lnTo>
                    <a:pt x="28" y="2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5" name="Freeform 85"/>
            <p:cNvSpPr>
              <a:spLocks/>
            </p:cNvSpPr>
            <p:nvPr/>
          </p:nvSpPr>
          <p:spPr bwMode="auto">
            <a:xfrm>
              <a:off x="6619085" y="3401524"/>
              <a:ext cx="140241" cy="282741"/>
            </a:xfrm>
            <a:custGeom>
              <a:avLst/>
              <a:gdLst>
                <a:gd name="T0" fmla="*/ 2147483647 w 124"/>
                <a:gd name="T1" fmla="*/ 2147483647 h 250"/>
                <a:gd name="T2" fmla="*/ 2147483647 w 124"/>
                <a:gd name="T3" fmla="*/ 2147483647 h 250"/>
                <a:gd name="T4" fmla="*/ 2147483647 w 124"/>
                <a:gd name="T5" fmla="*/ 2147483647 h 250"/>
                <a:gd name="T6" fmla="*/ 2147483647 w 124"/>
                <a:gd name="T7" fmla="*/ 2147483647 h 250"/>
                <a:gd name="T8" fmla="*/ 2147483647 w 124"/>
                <a:gd name="T9" fmla="*/ 2147483647 h 250"/>
                <a:gd name="T10" fmla="*/ 2147483647 w 124"/>
                <a:gd name="T11" fmla="*/ 2147483647 h 250"/>
                <a:gd name="T12" fmla="*/ 2147483647 w 124"/>
                <a:gd name="T13" fmla="*/ 2147483647 h 250"/>
                <a:gd name="T14" fmla="*/ 2147483647 w 124"/>
                <a:gd name="T15" fmla="*/ 2147483647 h 250"/>
                <a:gd name="T16" fmla="*/ 2147483647 w 124"/>
                <a:gd name="T17" fmla="*/ 2147483647 h 250"/>
                <a:gd name="T18" fmla="*/ 2147483647 w 124"/>
                <a:gd name="T19" fmla="*/ 0 h 250"/>
                <a:gd name="T20" fmla="*/ 2147483647 w 124"/>
                <a:gd name="T21" fmla="*/ 2147483647 h 250"/>
                <a:gd name="T22" fmla="*/ 2147483647 w 124"/>
                <a:gd name="T23" fmla="*/ 2147483647 h 250"/>
                <a:gd name="T24" fmla="*/ 2147483647 w 124"/>
                <a:gd name="T25" fmla="*/ 2147483647 h 250"/>
                <a:gd name="T26" fmla="*/ 2147483647 w 124"/>
                <a:gd name="T27" fmla="*/ 2147483647 h 250"/>
                <a:gd name="T28" fmla="*/ 2147483647 w 124"/>
                <a:gd name="T29" fmla="*/ 2147483647 h 250"/>
                <a:gd name="T30" fmla="*/ 2147483647 w 124"/>
                <a:gd name="T31" fmla="*/ 2147483647 h 250"/>
                <a:gd name="T32" fmla="*/ 2147483647 w 124"/>
                <a:gd name="T33" fmla="*/ 2147483647 h 250"/>
                <a:gd name="T34" fmla="*/ 2147483647 w 124"/>
                <a:gd name="T35" fmla="*/ 2147483647 h 250"/>
                <a:gd name="T36" fmla="*/ 2147483647 w 124"/>
                <a:gd name="T37" fmla="*/ 2147483647 h 250"/>
                <a:gd name="T38" fmla="*/ 2147483647 w 124"/>
                <a:gd name="T39" fmla="*/ 2147483647 h 250"/>
                <a:gd name="T40" fmla="*/ 2147483647 w 124"/>
                <a:gd name="T41" fmla="*/ 2147483647 h 250"/>
                <a:gd name="T42" fmla="*/ 2147483647 w 124"/>
                <a:gd name="T43" fmla="*/ 2147483647 h 250"/>
                <a:gd name="T44" fmla="*/ 2147483647 w 124"/>
                <a:gd name="T45" fmla="*/ 2147483647 h 250"/>
                <a:gd name="T46" fmla="*/ 2147483647 w 124"/>
                <a:gd name="T47" fmla="*/ 2147483647 h 250"/>
                <a:gd name="T48" fmla="*/ 2147483647 w 124"/>
                <a:gd name="T49" fmla="*/ 2147483647 h 250"/>
                <a:gd name="T50" fmla="*/ 2147483647 w 124"/>
                <a:gd name="T51" fmla="*/ 2147483647 h 250"/>
                <a:gd name="T52" fmla="*/ 2147483647 w 124"/>
                <a:gd name="T53" fmla="*/ 2147483647 h 250"/>
                <a:gd name="T54" fmla="*/ 2147483647 w 124"/>
                <a:gd name="T55" fmla="*/ 2147483647 h 250"/>
                <a:gd name="T56" fmla="*/ 0 w 124"/>
                <a:gd name="T57" fmla="*/ 2147483647 h 250"/>
                <a:gd name="T58" fmla="*/ 2147483647 w 124"/>
                <a:gd name="T59" fmla="*/ 2147483647 h 250"/>
                <a:gd name="T60" fmla="*/ 2147483647 w 124"/>
                <a:gd name="T61" fmla="*/ 2147483647 h 250"/>
                <a:gd name="T62" fmla="*/ 2147483647 w 124"/>
                <a:gd name="T63" fmla="*/ 2147483647 h 250"/>
                <a:gd name="T64" fmla="*/ 2147483647 w 124"/>
                <a:gd name="T65" fmla="*/ 2147483647 h 250"/>
                <a:gd name="T66" fmla="*/ 2147483647 w 124"/>
                <a:gd name="T67" fmla="*/ 2147483647 h 250"/>
                <a:gd name="T68" fmla="*/ 2147483647 w 124"/>
                <a:gd name="T69" fmla="*/ 2147483647 h 2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4" h="250">
                  <a:moveTo>
                    <a:pt x="26" y="84"/>
                  </a:moveTo>
                  <a:lnTo>
                    <a:pt x="30" y="84"/>
                  </a:lnTo>
                  <a:lnTo>
                    <a:pt x="32" y="82"/>
                  </a:lnTo>
                  <a:lnTo>
                    <a:pt x="38" y="76"/>
                  </a:lnTo>
                  <a:lnTo>
                    <a:pt x="40" y="70"/>
                  </a:lnTo>
                  <a:lnTo>
                    <a:pt x="44" y="68"/>
                  </a:lnTo>
                  <a:lnTo>
                    <a:pt x="48" y="68"/>
                  </a:lnTo>
                  <a:lnTo>
                    <a:pt x="56" y="68"/>
                  </a:lnTo>
                  <a:lnTo>
                    <a:pt x="62" y="66"/>
                  </a:lnTo>
                  <a:lnTo>
                    <a:pt x="64" y="64"/>
                  </a:lnTo>
                  <a:lnTo>
                    <a:pt x="74" y="56"/>
                  </a:lnTo>
                  <a:lnTo>
                    <a:pt x="88" y="32"/>
                  </a:lnTo>
                  <a:lnTo>
                    <a:pt x="90" y="30"/>
                  </a:lnTo>
                  <a:lnTo>
                    <a:pt x="92" y="28"/>
                  </a:lnTo>
                  <a:lnTo>
                    <a:pt x="96" y="26"/>
                  </a:lnTo>
                  <a:lnTo>
                    <a:pt x="100" y="26"/>
                  </a:lnTo>
                  <a:lnTo>
                    <a:pt x="104" y="18"/>
                  </a:lnTo>
                  <a:lnTo>
                    <a:pt x="104" y="12"/>
                  </a:lnTo>
                  <a:lnTo>
                    <a:pt x="106" y="6"/>
                  </a:lnTo>
                  <a:lnTo>
                    <a:pt x="110" y="0"/>
                  </a:lnTo>
                  <a:lnTo>
                    <a:pt x="110" y="8"/>
                  </a:lnTo>
                  <a:lnTo>
                    <a:pt x="112" y="16"/>
                  </a:lnTo>
                  <a:lnTo>
                    <a:pt x="118" y="32"/>
                  </a:lnTo>
                  <a:lnTo>
                    <a:pt x="122" y="52"/>
                  </a:lnTo>
                  <a:lnTo>
                    <a:pt x="124" y="58"/>
                  </a:lnTo>
                  <a:lnTo>
                    <a:pt x="124" y="68"/>
                  </a:lnTo>
                  <a:lnTo>
                    <a:pt x="122" y="72"/>
                  </a:lnTo>
                  <a:lnTo>
                    <a:pt x="120" y="74"/>
                  </a:lnTo>
                  <a:lnTo>
                    <a:pt x="118" y="72"/>
                  </a:lnTo>
                  <a:lnTo>
                    <a:pt x="118" y="70"/>
                  </a:lnTo>
                  <a:lnTo>
                    <a:pt x="116" y="64"/>
                  </a:lnTo>
                  <a:lnTo>
                    <a:pt x="112" y="68"/>
                  </a:lnTo>
                  <a:lnTo>
                    <a:pt x="110" y="70"/>
                  </a:lnTo>
                  <a:lnTo>
                    <a:pt x="110" y="78"/>
                  </a:lnTo>
                  <a:lnTo>
                    <a:pt x="110" y="82"/>
                  </a:lnTo>
                  <a:lnTo>
                    <a:pt x="112" y="86"/>
                  </a:lnTo>
                  <a:lnTo>
                    <a:pt x="114" y="86"/>
                  </a:lnTo>
                  <a:lnTo>
                    <a:pt x="114" y="90"/>
                  </a:lnTo>
                  <a:lnTo>
                    <a:pt x="112" y="96"/>
                  </a:lnTo>
                  <a:lnTo>
                    <a:pt x="106" y="106"/>
                  </a:lnTo>
                  <a:lnTo>
                    <a:pt x="98" y="118"/>
                  </a:lnTo>
                  <a:lnTo>
                    <a:pt x="82" y="162"/>
                  </a:lnTo>
                  <a:lnTo>
                    <a:pt x="74" y="182"/>
                  </a:lnTo>
                  <a:lnTo>
                    <a:pt x="70" y="206"/>
                  </a:lnTo>
                  <a:lnTo>
                    <a:pt x="66" y="216"/>
                  </a:lnTo>
                  <a:lnTo>
                    <a:pt x="64" y="222"/>
                  </a:lnTo>
                  <a:lnTo>
                    <a:pt x="60" y="230"/>
                  </a:lnTo>
                  <a:lnTo>
                    <a:pt x="58" y="240"/>
                  </a:lnTo>
                  <a:lnTo>
                    <a:pt x="48" y="242"/>
                  </a:lnTo>
                  <a:lnTo>
                    <a:pt x="42" y="246"/>
                  </a:lnTo>
                  <a:lnTo>
                    <a:pt x="38" y="250"/>
                  </a:lnTo>
                  <a:lnTo>
                    <a:pt x="28" y="250"/>
                  </a:lnTo>
                  <a:lnTo>
                    <a:pt x="20" y="250"/>
                  </a:lnTo>
                  <a:lnTo>
                    <a:pt x="14" y="244"/>
                  </a:lnTo>
                  <a:lnTo>
                    <a:pt x="10" y="238"/>
                  </a:lnTo>
                  <a:lnTo>
                    <a:pt x="8" y="228"/>
                  </a:lnTo>
                  <a:lnTo>
                    <a:pt x="2" y="210"/>
                  </a:lnTo>
                  <a:lnTo>
                    <a:pt x="0" y="192"/>
                  </a:lnTo>
                  <a:lnTo>
                    <a:pt x="2" y="182"/>
                  </a:lnTo>
                  <a:lnTo>
                    <a:pt x="6" y="174"/>
                  </a:lnTo>
                  <a:lnTo>
                    <a:pt x="10" y="168"/>
                  </a:lnTo>
                  <a:lnTo>
                    <a:pt x="12" y="164"/>
                  </a:lnTo>
                  <a:lnTo>
                    <a:pt x="22" y="152"/>
                  </a:lnTo>
                  <a:lnTo>
                    <a:pt x="24" y="144"/>
                  </a:lnTo>
                  <a:lnTo>
                    <a:pt x="26" y="136"/>
                  </a:lnTo>
                  <a:lnTo>
                    <a:pt x="24" y="128"/>
                  </a:lnTo>
                  <a:lnTo>
                    <a:pt x="20" y="120"/>
                  </a:lnTo>
                  <a:lnTo>
                    <a:pt x="18" y="114"/>
                  </a:lnTo>
                  <a:lnTo>
                    <a:pt x="16" y="108"/>
                  </a:lnTo>
                  <a:lnTo>
                    <a:pt x="26" y="8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6" name="Freeform 86"/>
            <p:cNvSpPr>
              <a:spLocks/>
            </p:cNvSpPr>
            <p:nvPr/>
          </p:nvSpPr>
          <p:spPr bwMode="auto">
            <a:xfrm>
              <a:off x="6279792" y="2499014"/>
              <a:ext cx="205837" cy="205835"/>
            </a:xfrm>
            <a:custGeom>
              <a:avLst/>
              <a:gdLst>
                <a:gd name="T0" fmla="*/ 2147483647 w 182"/>
                <a:gd name="T1" fmla="*/ 2147483647 h 182"/>
                <a:gd name="T2" fmla="*/ 2147483647 w 182"/>
                <a:gd name="T3" fmla="*/ 2147483647 h 182"/>
                <a:gd name="T4" fmla="*/ 2147483647 w 182"/>
                <a:gd name="T5" fmla="*/ 2147483647 h 182"/>
                <a:gd name="T6" fmla="*/ 2147483647 w 182"/>
                <a:gd name="T7" fmla="*/ 2147483647 h 182"/>
                <a:gd name="T8" fmla="*/ 2147483647 w 182"/>
                <a:gd name="T9" fmla="*/ 2147483647 h 182"/>
                <a:gd name="T10" fmla="*/ 2147483647 w 182"/>
                <a:gd name="T11" fmla="*/ 2147483647 h 182"/>
                <a:gd name="T12" fmla="*/ 0 w 182"/>
                <a:gd name="T13" fmla="*/ 2147483647 h 182"/>
                <a:gd name="T14" fmla="*/ 2147483647 w 182"/>
                <a:gd name="T15" fmla="*/ 2147483647 h 182"/>
                <a:gd name="T16" fmla="*/ 2147483647 w 182"/>
                <a:gd name="T17" fmla="*/ 2147483647 h 182"/>
                <a:gd name="T18" fmla="*/ 0 w 182"/>
                <a:gd name="T19" fmla="*/ 2147483647 h 182"/>
                <a:gd name="T20" fmla="*/ 2147483647 w 182"/>
                <a:gd name="T21" fmla="*/ 0 h 182"/>
                <a:gd name="T22" fmla="*/ 2147483647 w 182"/>
                <a:gd name="T23" fmla="*/ 2147483647 h 182"/>
                <a:gd name="T24" fmla="*/ 2147483647 w 182"/>
                <a:gd name="T25" fmla="*/ 2147483647 h 182"/>
                <a:gd name="T26" fmla="*/ 2147483647 w 182"/>
                <a:gd name="T27" fmla="*/ 2147483647 h 182"/>
                <a:gd name="T28" fmla="*/ 2147483647 w 182"/>
                <a:gd name="T29" fmla="*/ 2147483647 h 182"/>
                <a:gd name="T30" fmla="*/ 2147483647 w 182"/>
                <a:gd name="T31" fmla="*/ 2147483647 h 182"/>
                <a:gd name="T32" fmla="*/ 2147483647 w 182"/>
                <a:gd name="T33" fmla="*/ 2147483647 h 182"/>
                <a:gd name="T34" fmla="*/ 2147483647 w 182"/>
                <a:gd name="T35" fmla="*/ 2147483647 h 182"/>
                <a:gd name="T36" fmla="*/ 2147483647 w 182"/>
                <a:gd name="T37" fmla="*/ 2147483647 h 182"/>
                <a:gd name="T38" fmla="*/ 2147483647 w 182"/>
                <a:gd name="T39" fmla="*/ 2147483647 h 182"/>
                <a:gd name="T40" fmla="*/ 2147483647 w 182"/>
                <a:gd name="T41" fmla="*/ 2147483647 h 182"/>
                <a:gd name="T42" fmla="*/ 2147483647 w 182"/>
                <a:gd name="T43" fmla="*/ 2147483647 h 182"/>
                <a:gd name="T44" fmla="*/ 2147483647 w 182"/>
                <a:gd name="T45" fmla="*/ 2147483647 h 182"/>
                <a:gd name="T46" fmla="*/ 2147483647 w 182"/>
                <a:gd name="T47" fmla="*/ 2147483647 h 182"/>
                <a:gd name="T48" fmla="*/ 2147483647 w 182"/>
                <a:gd name="T49" fmla="*/ 2147483647 h 182"/>
                <a:gd name="T50" fmla="*/ 2147483647 w 182"/>
                <a:gd name="T51" fmla="*/ 2147483647 h 182"/>
                <a:gd name="T52" fmla="*/ 2147483647 w 182"/>
                <a:gd name="T53" fmla="*/ 2147483647 h 182"/>
                <a:gd name="T54" fmla="*/ 2147483647 w 182"/>
                <a:gd name="T55" fmla="*/ 2147483647 h 182"/>
                <a:gd name="T56" fmla="*/ 2147483647 w 182"/>
                <a:gd name="T57" fmla="*/ 2147483647 h 182"/>
                <a:gd name="T58" fmla="*/ 2147483647 w 182"/>
                <a:gd name="T59" fmla="*/ 2147483647 h 182"/>
                <a:gd name="T60" fmla="*/ 2147483647 w 182"/>
                <a:gd name="T61" fmla="*/ 2147483647 h 182"/>
                <a:gd name="T62" fmla="*/ 2147483647 w 182"/>
                <a:gd name="T63" fmla="*/ 2147483647 h 18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 h="182">
                  <a:moveTo>
                    <a:pt x="180" y="160"/>
                  </a:moveTo>
                  <a:lnTo>
                    <a:pt x="174" y="160"/>
                  </a:lnTo>
                  <a:lnTo>
                    <a:pt x="172" y="164"/>
                  </a:lnTo>
                  <a:lnTo>
                    <a:pt x="162" y="170"/>
                  </a:lnTo>
                  <a:lnTo>
                    <a:pt x="156" y="176"/>
                  </a:lnTo>
                  <a:lnTo>
                    <a:pt x="146" y="182"/>
                  </a:lnTo>
                  <a:lnTo>
                    <a:pt x="142" y="176"/>
                  </a:lnTo>
                  <a:lnTo>
                    <a:pt x="12" y="176"/>
                  </a:lnTo>
                  <a:lnTo>
                    <a:pt x="8" y="50"/>
                  </a:lnTo>
                  <a:lnTo>
                    <a:pt x="8" y="44"/>
                  </a:lnTo>
                  <a:lnTo>
                    <a:pt x="4" y="40"/>
                  </a:lnTo>
                  <a:lnTo>
                    <a:pt x="2" y="38"/>
                  </a:lnTo>
                  <a:lnTo>
                    <a:pt x="0" y="30"/>
                  </a:lnTo>
                  <a:lnTo>
                    <a:pt x="0" y="26"/>
                  </a:lnTo>
                  <a:lnTo>
                    <a:pt x="2" y="22"/>
                  </a:lnTo>
                  <a:lnTo>
                    <a:pt x="4" y="18"/>
                  </a:lnTo>
                  <a:lnTo>
                    <a:pt x="6" y="14"/>
                  </a:lnTo>
                  <a:lnTo>
                    <a:pt x="2" y="12"/>
                  </a:lnTo>
                  <a:lnTo>
                    <a:pt x="0" y="10"/>
                  </a:lnTo>
                  <a:lnTo>
                    <a:pt x="0" y="8"/>
                  </a:lnTo>
                  <a:lnTo>
                    <a:pt x="2" y="4"/>
                  </a:lnTo>
                  <a:lnTo>
                    <a:pt x="6" y="0"/>
                  </a:lnTo>
                  <a:lnTo>
                    <a:pt x="36" y="8"/>
                  </a:lnTo>
                  <a:lnTo>
                    <a:pt x="54" y="12"/>
                  </a:lnTo>
                  <a:lnTo>
                    <a:pt x="68" y="14"/>
                  </a:lnTo>
                  <a:lnTo>
                    <a:pt x="76" y="12"/>
                  </a:lnTo>
                  <a:lnTo>
                    <a:pt x="84" y="8"/>
                  </a:lnTo>
                  <a:lnTo>
                    <a:pt x="92" y="4"/>
                  </a:lnTo>
                  <a:lnTo>
                    <a:pt x="100" y="2"/>
                  </a:lnTo>
                  <a:lnTo>
                    <a:pt x="104" y="2"/>
                  </a:lnTo>
                  <a:lnTo>
                    <a:pt x="108" y="6"/>
                  </a:lnTo>
                  <a:lnTo>
                    <a:pt x="112" y="8"/>
                  </a:lnTo>
                  <a:lnTo>
                    <a:pt x="118" y="10"/>
                  </a:lnTo>
                  <a:lnTo>
                    <a:pt x="124" y="10"/>
                  </a:lnTo>
                  <a:lnTo>
                    <a:pt x="132" y="8"/>
                  </a:lnTo>
                  <a:lnTo>
                    <a:pt x="138" y="8"/>
                  </a:lnTo>
                  <a:lnTo>
                    <a:pt x="140" y="8"/>
                  </a:lnTo>
                  <a:lnTo>
                    <a:pt x="142" y="10"/>
                  </a:lnTo>
                  <a:lnTo>
                    <a:pt x="146" y="14"/>
                  </a:lnTo>
                  <a:lnTo>
                    <a:pt x="152" y="22"/>
                  </a:lnTo>
                  <a:lnTo>
                    <a:pt x="156" y="32"/>
                  </a:lnTo>
                  <a:lnTo>
                    <a:pt x="158" y="42"/>
                  </a:lnTo>
                  <a:lnTo>
                    <a:pt x="154" y="56"/>
                  </a:lnTo>
                  <a:lnTo>
                    <a:pt x="154" y="64"/>
                  </a:lnTo>
                  <a:lnTo>
                    <a:pt x="158" y="66"/>
                  </a:lnTo>
                  <a:lnTo>
                    <a:pt x="152" y="68"/>
                  </a:lnTo>
                  <a:lnTo>
                    <a:pt x="152" y="66"/>
                  </a:lnTo>
                  <a:lnTo>
                    <a:pt x="150" y="66"/>
                  </a:lnTo>
                  <a:lnTo>
                    <a:pt x="146" y="66"/>
                  </a:lnTo>
                  <a:lnTo>
                    <a:pt x="142" y="64"/>
                  </a:lnTo>
                  <a:lnTo>
                    <a:pt x="134" y="52"/>
                  </a:lnTo>
                  <a:lnTo>
                    <a:pt x="128" y="40"/>
                  </a:lnTo>
                  <a:lnTo>
                    <a:pt x="120" y="32"/>
                  </a:lnTo>
                  <a:lnTo>
                    <a:pt x="122" y="38"/>
                  </a:lnTo>
                  <a:lnTo>
                    <a:pt x="124" y="46"/>
                  </a:lnTo>
                  <a:lnTo>
                    <a:pt x="136" y="66"/>
                  </a:lnTo>
                  <a:lnTo>
                    <a:pt x="156" y="102"/>
                  </a:lnTo>
                  <a:lnTo>
                    <a:pt x="162" y="112"/>
                  </a:lnTo>
                  <a:lnTo>
                    <a:pt x="168" y="120"/>
                  </a:lnTo>
                  <a:lnTo>
                    <a:pt x="174" y="126"/>
                  </a:lnTo>
                  <a:lnTo>
                    <a:pt x="176" y="138"/>
                  </a:lnTo>
                  <a:lnTo>
                    <a:pt x="178" y="150"/>
                  </a:lnTo>
                  <a:lnTo>
                    <a:pt x="182" y="160"/>
                  </a:lnTo>
                  <a:lnTo>
                    <a:pt x="180" y="16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7" name="Freeform 87"/>
            <p:cNvSpPr>
              <a:spLocks/>
            </p:cNvSpPr>
            <p:nvPr/>
          </p:nvSpPr>
          <p:spPr bwMode="auto">
            <a:xfrm>
              <a:off x="6014013" y="2465085"/>
              <a:ext cx="279351" cy="285003"/>
            </a:xfrm>
            <a:custGeom>
              <a:avLst/>
              <a:gdLst>
                <a:gd name="T0" fmla="*/ 2147483647 w 247"/>
                <a:gd name="T1" fmla="*/ 2147483647 h 252"/>
                <a:gd name="T2" fmla="*/ 2147483647 w 247"/>
                <a:gd name="T3" fmla="*/ 2147483647 h 252"/>
                <a:gd name="T4" fmla="*/ 2147483647 w 247"/>
                <a:gd name="T5" fmla="*/ 2147483647 h 252"/>
                <a:gd name="T6" fmla="*/ 2147483647 w 247"/>
                <a:gd name="T7" fmla="*/ 2147483647 h 252"/>
                <a:gd name="T8" fmla="*/ 2147483647 w 247"/>
                <a:gd name="T9" fmla="*/ 2147483647 h 252"/>
                <a:gd name="T10" fmla="*/ 2147483647 w 247"/>
                <a:gd name="T11" fmla="*/ 2147483647 h 252"/>
                <a:gd name="T12" fmla="*/ 2147483647 w 247"/>
                <a:gd name="T13" fmla="*/ 2147483647 h 252"/>
                <a:gd name="T14" fmla="*/ 2147483647 w 247"/>
                <a:gd name="T15" fmla="*/ 2147483647 h 252"/>
                <a:gd name="T16" fmla="*/ 2147483647 w 247"/>
                <a:gd name="T17" fmla="*/ 2147483647 h 252"/>
                <a:gd name="T18" fmla="*/ 2147483647 w 247"/>
                <a:gd name="T19" fmla="*/ 2147483647 h 252"/>
                <a:gd name="T20" fmla="*/ 2147483647 w 247"/>
                <a:gd name="T21" fmla="*/ 2147483647 h 252"/>
                <a:gd name="T22" fmla="*/ 2147483647 w 247"/>
                <a:gd name="T23" fmla="*/ 2147483647 h 252"/>
                <a:gd name="T24" fmla="*/ 2147483647 w 247"/>
                <a:gd name="T25" fmla="*/ 2147483647 h 252"/>
                <a:gd name="T26" fmla="*/ 2147483647 w 247"/>
                <a:gd name="T27" fmla="*/ 2147483647 h 252"/>
                <a:gd name="T28" fmla="*/ 2147483647 w 247"/>
                <a:gd name="T29" fmla="*/ 2147483647 h 252"/>
                <a:gd name="T30" fmla="*/ 2147483647 w 247"/>
                <a:gd name="T31" fmla="*/ 2147483647 h 252"/>
                <a:gd name="T32" fmla="*/ 2147483647 w 247"/>
                <a:gd name="T33" fmla="*/ 2147483647 h 252"/>
                <a:gd name="T34" fmla="*/ 2147483647 w 247"/>
                <a:gd name="T35" fmla="*/ 2147483647 h 252"/>
                <a:gd name="T36" fmla="*/ 2147483647 w 247"/>
                <a:gd name="T37" fmla="*/ 2147483647 h 252"/>
                <a:gd name="T38" fmla="*/ 2147483647 w 247"/>
                <a:gd name="T39" fmla="*/ 2147483647 h 252"/>
                <a:gd name="T40" fmla="*/ 2147483647 w 247"/>
                <a:gd name="T41" fmla="*/ 2147483647 h 252"/>
                <a:gd name="T42" fmla="*/ 2147483647 w 247"/>
                <a:gd name="T43" fmla="*/ 2147483647 h 252"/>
                <a:gd name="T44" fmla="*/ 2147483647 w 247"/>
                <a:gd name="T45" fmla="*/ 2147483647 h 252"/>
                <a:gd name="T46" fmla="*/ 2147483647 w 247"/>
                <a:gd name="T47" fmla="*/ 2147483647 h 252"/>
                <a:gd name="T48" fmla="*/ 2147483647 w 247"/>
                <a:gd name="T49" fmla="*/ 0 h 252"/>
                <a:gd name="T50" fmla="*/ 2147483647 w 247"/>
                <a:gd name="T51" fmla="*/ 2147483647 h 252"/>
                <a:gd name="T52" fmla="*/ 2147483647 w 247"/>
                <a:gd name="T53" fmla="*/ 2147483647 h 252"/>
                <a:gd name="T54" fmla="*/ 2147483647 w 247"/>
                <a:gd name="T55" fmla="*/ 2147483647 h 252"/>
                <a:gd name="T56" fmla="*/ 2147483647 w 247"/>
                <a:gd name="T57" fmla="*/ 2147483647 h 252"/>
                <a:gd name="T58" fmla="*/ 2147483647 w 247"/>
                <a:gd name="T59" fmla="*/ 2147483647 h 252"/>
                <a:gd name="T60" fmla="*/ 0 w 247"/>
                <a:gd name="T61" fmla="*/ 2147483647 h 252"/>
                <a:gd name="T62" fmla="*/ 2147483647 w 247"/>
                <a:gd name="T63" fmla="*/ 2147483647 h 252"/>
                <a:gd name="T64" fmla="*/ 2147483647 w 247"/>
                <a:gd name="T65" fmla="*/ 2147483647 h 252"/>
                <a:gd name="T66" fmla="*/ 2147483647 w 247"/>
                <a:gd name="T67" fmla="*/ 2147483647 h 252"/>
                <a:gd name="T68" fmla="*/ 2147483647 w 247"/>
                <a:gd name="T69" fmla="*/ 2147483647 h 252"/>
                <a:gd name="T70" fmla="*/ 2147483647 w 247"/>
                <a:gd name="T71" fmla="*/ 2147483647 h 252"/>
                <a:gd name="T72" fmla="*/ 2147483647 w 247"/>
                <a:gd name="T73" fmla="*/ 2147483647 h 252"/>
                <a:gd name="T74" fmla="*/ 2147483647 w 247"/>
                <a:gd name="T75" fmla="*/ 2147483647 h 252"/>
                <a:gd name="T76" fmla="*/ 2147483647 w 247"/>
                <a:gd name="T77" fmla="*/ 2147483647 h 252"/>
                <a:gd name="T78" fmla="*/ 2147483647 w 247"/>
                <a:gd name="T79" fmla="*/ 2147483647 h 252"/>
                <a:gd name="T80" fmla="*/ 2147483647 w 247"/>
                <a:gd name="T81" fmla="*/ 2147483647 h 252"/>
                <a:gd name="T82" fmla="*/ 2147483647 w 247"/>
                <a:gd name="T83" fmla="*/ 2147483647 h 252"/>
                <a:gd name="T84" fmla="*/ 2147483647 w 247"/>
                <a:gd name="T85" fmla="*/ 2147483647 h 252"/>
                <a:gd name="T86" fmla="*/ 2147483647 w 247"/>
                <a:gd name="T87" fmla="*/ 2147483647 h 252"/>
                <a:gd name="T88" fmla="*/ 2147483647 w 247"/>
                <a:gd name="T89" fmla="*/ 2147483647 h 2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47" h="252">
                  <a:moveTo>
                    <a:pt x="247" y="206"/>
                  </a:moveTo>
                  <a:lnTo>
                    <a:pt x="243" y="80"/>
                  </a:lnTo>
                  <a:lnTo>
                    <a:pt x="243" y="74"/>
                  </a:lnTo>
                  <a:lnTo>
                    <a:pt x="239" y="70"/>
                  </a:lnTo>
                  <a:lnTo>
                    <a:pt x="237" y="68"/>
                  </a:lnTo>
                  <a:lnTo>
                    <a:pt x="235" y="60"/>
                  </a:lnTo>
                  <a:lnTo>
                    <a:pt x="235" y="56"/>
                  </a:lnTo>
                  <a:lnTo>
                    <a:pt x="237" y="52"/>
                  </a:lnTo>
                  <a:lnTo>
                    <a:pt x="239" y="48"/>
                  </a:lnTo>
                  <a:lnTo>
                    <a:pt x="241" y="44"/>
                  </a:lnTo>
                  <a:lnTo>
                    <a:pt x="237" y="42"/>
                  </a:lnTo>
                  <a:lnTo>
                    <a:pt x="235" y="40"/>
                  </a:lnTo>
                  <a:lnTo>
                    <a:pt x="235" y="38"/>
                  </a:lnTo>
                  <a:lnTo>
                    <a:pt x="237" y="34"/>
                  </a:lnTo>
                  <a:lnTo>
                    <a:pt x="241" y="30"/>
                  </a:lnTo>
                  <a:lnTo>
                    <a:pt x="215" y="20"/>
                  </a:lnTo>
                  <a:lnTo>
                    <a:pt x="209" y="16"/>
                  </a:lnTo>
                  <a:lnTo>
                    <a:pt x="203" y="12"/>
                  </a:lnTo>
                  <a:lnTo>
                    <a:pt x="197" y="6"/>
                  </a:lnTo>
                  <a:lnTo>
                    <a:pt x="193" y="4"/>
                  </a:lnTo>
                  <a:lnTo>
                    <a:pt x="189" y="4"/>
                  </a:lnTo>
                  <a:lnTo>
                    <a:pt x="181" y="6"/>
                  </a:lnTo>
                  <a:lnTo>
                    <a:pt x="171" y="12"/>
                  </a:lnTo>
                  <a:lnTo>
                    <a:pt x="163" y="20"/>
                  </a:lnTo>
                  <a:lnTo>
                    <a:pt x="163" y="24"/>
                  </a:lnTo>
                  <a:lnTo>
                    <a:pt x="161" y="28"/>
                  </a:lnTo>
                  <a:lnTo>
                    <a:pt x="163" y="36"/>
                  </a:lnTo>
                  <a:lnTo>
                    <a:pt x="163" y="38"/>
                  </a:lnTo>
                  <a:lnTo>
                    <a:pt x="165" y="40"/>
                  </a:lnTo>
                  <a:lnTo>
                    <a:pt x="163" y="44"/>
                  </a:lnTo>
                  <a:lnTo>
                    <a:pt x="161" y="48"/>
                  </a:lnTo>
                  <a:lnTo>
                    <a:pt x="157" y="52"/>
                  </a:lnTo>
                  <a:lnTo>
                    <a:pt x="149" y="54"/>
                  </a:lnTo>
                  <a:lnTo>
                    <a:pt x="145" y="54"/>
                  </a:lnTo>
                  <a:lnTo>
                    <a:pt x="139" y="52"/>
                  </a:lnTo>
                  <a:lnTo>
                    <a:pt x="133" y="46"/>
                  </a:lnTo>
                  <a:lnTo>
                    <a:pt x="125" y="40"/>
                  </a:lnTo>
                  <a:lnTo>
                    <a:pt x="115" y="38"/>
                  </a:lnTo>
                  <a:lnTo>
                    <a:pt x="111" y="36"/>
                  </a:lnTo>
                  <a:lnTo>
                    <a:pt x="107" y="36"/>
                  </a:lnTo>
                  <a:lnTo>
                    <a:pt x="103" y="36"/>
                  </a:lnTo>
                  <a:lnTo>
                    <a:pt x="99" y="34"/>
                  </a:lnTo>
                  <a:lnTo>
                    <a:pt x="93" y="30"/>
                  </a:lnTo>
                  <a:lnTo>
                    <a:pt x="89" y="24"/>
                  </a:lnTo>
                  <a:lnTo>
                    <a:pt x="85" y="18"/>
                  </a:lnTo>
                  <a:lnTo>
                    <a:pt x="81" y="16"/>
                  </a:lnTo>
                  <a:lnTo>
                    <a:pt x="77" y="14"/>
                  </a:lnTo>
                  <a:lnTo>
                    <a:pt x="53" y="10"/>
                  </a:lnTo>
                  <a:lnTo>
                    <a:pt x="42" y="6"/>
                  </a:lnTo>
                  <a:lnTo>
                    <a:pt x="30" y="0"/>
                  </a:lnTo>
                  <a:lnTo>
                    <a:pt x="26" y="4"/>
                  </a:lnTo>
                  <a:lnTo>
                    <a:pt x="26" y="10"/>
                  </a:lnTo>
                  <a:lnTo>
                    <a:pt x="26" y="12"/>
                  </a:lnTo>
                  <a:lnTo>
                    <a:pt x="26" y="18"/>
                  </a:lnTo>
                  <a:lnTo>
                    <a:pt x="18" y="24"/>
                  </a:lnTo>
                  <a:lnTo>
                    <a:pt x="12" y="30"/>
                  </a:lnTo>
                  <a:lnTo>
                    <a:pt x="8" y="36"/>
                  </a:lnTo>
                  <a:lnTo>
                    <a:pt x="8" y="40"/>
                  </a:lnTo>
                  <a:lnTo>
                    <a:pt x="10" y="40"/>
                  </a:lnTo>
                  <a:lnTo>
                    <a:pt x="4" y="52"/>
                  </a:lnTo>
                  <a:lnTo>
                    <a:pt x="0" y="56"/>
                  </a:lnTo>
                  <a:lnTo>
                    <a:pt x="0" y="62"/>
                  </a:lnTo>
                  <a:lnTo>
                    <a:pt x="0" y="68"/>
                  </a:lnTo>
                  <a:lnTo>
                    <a:pt x="2" y="74"/>
                  </a:lnTo>
                  <a:lnTo>
                    <a:pt x="4" y="80"/>
                  </a:lnTo>
                  <a:lnTo>
                    <a:pt x="4" y="88"/>
                  </a:lnTo>
                  <a:lnTo>
                    <a:pt x="6" y="120"/>
                  </a:lnTo>
                  <a:lnTo>
                    <a:pt x="2" y="124"/>
                  </a:lnTo>
                  <a:lnTo>
                    <a:pt x="0" y="132"/>
                  </a:lnTo>
                  <a:lnTo>
                    <a:pt x="2" y="136"/>
                  </a:lnTo>
                  <a:lnTo>
                    <a:pt x="4" y="140"/>
                  </a:lnTo>
                  <a:lnTo>
                    <a:pt x="10" y="152"/>
                  </a:lnTo>
                  <a:lnTo>
                    <a:pt x="12" y="158"/>
                  </a:lnTo>
                  <a:lnTo>
                    <a:pt x="18" y="162"/>
                  </a:lnTo>
                  <a:lnTo>
                    <a:pt x="28" y="166"/>
                  </a:lnTo>
                  <a:lnTo>
                    <a:pt x="32" y="168"/>
                  </a:lnTo>
                  <a:lnTo>
                    <a:pt x="36" y="174"/>
                  </a:lnTo>
                  <a:lnTo>
                    <a:pt x="40" y="182"/>
                  </a:lnTo>
                  <a:lnTo>
                    <a:pt x="42" y="182"/>
                  </a:lnTo>
                  <a:lnTo>
                    <a:pt x="46" y="182"/>
                  </a:lnTo>
                  <a:lnTo>
                    <a:pt x="55" y="182"/>
                  </a:lnTo>
                  <a:lnTo>
                    <a:pt x="61" y="184"/>
                  </a:lnTo>
                  <a:lnTo>
                    <a:pt x="67" y="186"/>
                  </a:lnTo>
                  <a:lnTo>
                    <a:pt x="71" y="190"/>
                  </a:lnTo>
                  <a:lnTo>
                    <a:pt x="75" y="196"/>
                  </a:lnTo>
                  <a:lnTo>
                    <a:pt x="105" y="182"/>
                  </a:lnTo>
                  <a:lnTo>
                    <a:pt x="231" y="252"/>
                  </a:lnTo>
                  <a:lnTo>
                    <a:pt x="235" y="244"/>
                  </a:lnTo>
                  <a:lnTo>
                    <a:pt x="247" y="244"/>
                  </a:lnTo>
                  <a:lnTo>
                    <a:pt x="247" y="20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8" name="Freeform 88"/>
            <p:cNvSpPr>
              <a:spLocks/>
            </p:cNvSpPr>
            <p:nvPr/>
          </p:nvSpPr>
          <p:spPr bwMode="auto">
            <a:xfrm>
              <a:off x="5977822" y="2383656"/>
              <a:ext cx="70120" cy="151549"/>
            </a:xfrm>
            <a:custGeom>
              <a:avLst/>
              <a:gdLst>
                <a:gd name="T0" fmla="*/ 2147483647 w 62"/>
                <a:gd name="T1" fmla="*/ 2147483647 h 134"/>
                <a:gd name="T2" fmla="*/ 2147483647 w 62"/>
                <a:gd name="T3" fmla="*/ 2147483647 h 134"/>
                <a:gd name="T4" fmla="*/ 2147483647 w 62"/>
                <a:gd name="T5" fmla="*/ 2147483647 h 134"/>
                <a:gd name="T6" fmla="*/ 2147483647 w 62"/>
                <a:gd name="T7" fmla="*/ 2147483647 h 134"/>
                <a:gd name="T8" fmla="*/ 2147483647 w 62"/>
                <a:gd name="T9" fmla="*/ 2147483647 h 134"/>
                <a:gd name="T10" fmla="*/ 2147483647 w 62"/>
                <a:gd name="T11" fmla="*/ 2147483647 h 134"/>
                <a:gd name="T12" fmla="*/ 2147483647 w 62"/>
                <a:gd name="T13" fmla="*/ 2147483647 h 134"/>
                <a:gd name="T14" fmla="*/ 2147483647 w 62"/>
                <a:gd name="T15" fmla="*/ 2147483647 h 134"/>
                <a:gd name="T16" fmla="*/ 2147483647 w 62"/>
                <a:gd name="T17" fmla="*/ 2147483647 h 134"/>
                <a:gd name="T18" fmla="*/ 0 w 62"/>
                <a:gd name="T19" fmla="*/ 2147483647 h 134"/>
                <a:gd name="T20" fmla="*/ 0 w 62"/>
                <a:gd name="T21" fmla="*/ 2147483647 h 134"/>
                <a:gd name="T22" fmla="*/ 0 w 62"/>
                <a:gd name="T23" fmla="*/ 2147483647 h 134"/>
                <a:gd name="T24" fmla="*/ 2147483647 w 62"/>
                <a:gd name="T25" fmla="*/ 2147483647 h 134"/>
                <a:gd name="T26" fmla="*/ 2147483647 w 62"/>
                <a:gd name="T27" fmla="*/ 2147483647 h 134"/>
                <a:gd name="T28" fmla="*/ 2147483647 w 62"/>
                <a:gd name="T29" fmla="*/ 2147483647 h 134"/>
                <a:gd name="T30" fmla="*/ 2147483647 w 62"/>
                <a:gd name="T31" fmla="*/ 2147483647 h 134"/>
                <a:gd name="T32" fmla="*/ 2147483647 w 62"/>
                <a:gd name="T33" fmla="*/ 2147483647 h 134"/>
                <a:gd name="T34" fmla="*/ 2147483647 w 62"/>
                <a:gd name="T35" fmla="*/ 2147483647 h 134"/>
                <a:gd name="T36" fmla="*/ 2147483647 w 62"/>
                <a:gd name="T37" fmla="*/ 2147483647 h 134"/>
                <a:gd name="T38" fmla="*/ 2147483647 w 62"/>
                <a:gd name="T39" fmla="*/ 2147483647 h 134"/>
                <a:gd name="T40" fmla="*/ 2147483647 w 62"/>
                <a:gd name="T41" fmla="*/ 2147483647 h 134"/>
                <a:gd name="T42" fmla="*/ 2147483647 w 62"/>
                <a:gd name="T43" fmla="*/ 0 h 134"/>
                <a:gd name="T44" fmla="*/ 2147483647 w 62"/>
                <a:gd name="T45" fmla="*/ 0 h 134"/>
                <a:gd name="T46" fmla="*/ 2147483647 w 62"/>
                <a:gd name="T47" fmla="*/ 0 h 134"/>
                <a:gd name="T48" fmla="*/ 2147483647 w 62"/>
                <a:gd name="T49" fmla="*/ 2147483647 h 134"/>
                <a:gd name="T50" fmla="*/ 2147483647 w 62"/>
                <a:gd name="T51" fmla="*/ 2147483647 h 134"/>
                <a:gd name="T52" fmla="*/ 2147483647 w 62"/>
                <a:gd name="T53" fmla="*/ 2147483647 h 134"/>
                <a:gd name="T54" fmla="*/ 2147483647 w 62"/>
                <a:gd name="T55" fmla="*/ 2147483647 h 134"/>
                <a:gd name="T56" fmla="*/ 2147483647 w 62"/>
                <a:gd name="T57" fmla="*/ 2147483647 h 134"/>
                <a:gd name="T58" fmla="*/ 2147483647 w 62"/>
                <a:gd name="T59" fmla="*/ 2147483647 h 134"/>
                <a:gd name="T60" fmla="*/ 2147483647 w 62"/>
                <a:gd name="T61" fmla="*/ 2147483647 h 134"/>
                <a:gd name="T62" fmla="*/ 2147483647 w 62"/>
                <a:gd name="T63" fmla="*/ 2147483647 h 134"/>
                <a:gd name="T64" fmla="*/ 2147483647 w 62"/>
                <a:gd name="T65" fmla="*/ 2147483647 h 134"/>
                <a:gd name="T66" fmla="*/ 2147483647 w 62"/>
                <a:gd name="T67" fmla="*/ 2147483647 h 134"/>
                <a:gd name="T68" fmla="*/ 2147483647 w 62"/>
                <a:gd name="T69" fmla="*/ 2147483647 h 134"/>
                <a:gd name="T70" fmla="*/ 2147483647 w 62"/>
                <a:gd name="T71" fmla="*/ 2147483647 h 134"/>
                <a:gd name="T72" fmla="*/ 2147483647 w 62"/>
                <a:gd name="T73" fmla="*/ 2147483647 h 134"/>
                <a:gd name="T74" fmla="*/ 2147483647 w 62"/>
                <a:gd name="T75" fmla="*/ 2147483647 h 134"/>
                <a:gd name="T76" fmla="*/ 2147483647 w 62"/>
                <a:gd name="T77" fmla="*/ 2147483647 h 134"/>
                <a:gd name="T78" fmla="*/ 2147483647 w 62"/>
                <a:gd name="T79" fmla="*/ 2147483647 h 134"/>
                <a:gd name="T80" fmla="*/ 2147483647 w 62"/>
                <a:gd name="T81" fmla="*/ 2147483647 h 134"/>
                <a:gd name="T82" fmla="*/ 2147483647 w 62"/>
                <a:gd name="T83" fmla="*/ 2147483647 h 134"/>
                <a:gd name="T84" fmla="*/ 2147483647 w 62"/>
                <a:gd name="T85" fmla="*/ 2147483647 h 134"/>
                <a:gd name="T86" fmla="*/ 2147483647 w 62"/>
                <a:gd name="T87" fmla="*/ 2147483647 h 134"/>
                <a:gd name="T88" fmla="*/ 2147483647 w 62"/>
                <a:gd name="T89" fmla="*/ 2147483647 h 134"/>
                <a:gd name="T90" fmla="*/ 2147483647 w 62"/>
                <a:gd name="T91" fmla="*/ 2147483647 h 134"/>
                <a:gd name="T92" fmla="*/ 2147483647 w 62"/>
                <a:gd name="T93" fmla="*/ 2147483647 h 134"/>
                <a:gd name="T94" fmla="*/ 2147483647 w 62"/>
                <a:gd name="T95" fmla="*/ 2147483647 h 134"/>
                <a:gd name="T96" fmla="*/ 2147483647 w 62"/>
                <a:gd name="T97" fmla="*/ 2147483647 h 134"/>
                <a:gd name="T98" fmla="*/ 2147483647 w 62"/>
                <a:gd name="T99" fmla="*/ 2147483647 h 134"/>
                <a:gd name="T100" fmla="*/ 2147483647 w 62"/>
                <a:gd name="T101" fmla="*/ 2147483647 h 134"/>
                <a:gd name="T102" fmla="*/ 2147483647 w 62"/>
                <a:gd name="T103" fmla="*/ 2147483647 h 134"/>
                <a:gd name="T104" fmla="*/ 2147483647 w 62"/>
                <a:gd name="T105" fmla="*/ 2147483647 h 134"/>
                <a:gd name="T106" fmla="*/ 2147483647 w 62"/>
                <a:gd name="T107" fmla="*/ 2147483647 h 134"/>
                <a:gd name="T108" fmla="*/ 2147483647 w 62"/>
                <a:gd name="T109" fmla="*/ 2147483647 h 134"/>
                <a:gd name="T110" fmla="*/ 2147483647 w 62"/>
                <a:gd name="T111" fmla="*/ 2147483647 h 1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62" h="134">
                  <a:moveTo>
                    <a:pt x="30" y="128"/>
                  </a:moveTo>
                  <a:lnTo>
                    <a:pt x="30" y="130"/>
                  </a:lnTo>
                  <a:lnTo>
                    <a:pt x="26" y="104"/>
                  </a:lnTo>
                  <a:lnTo>
                    <a:pt x="22" y="98"/>
                  </a:lnTo>
                  <a:lnTo>
                    <a:pt x="18" y="92"/>
                  </a:lnTo>
                  <a:lnTo>
                    <a:pt x="14" y="86"/>
                  </a:lnTo>
                  <a:lnTo>
                    <a:pt x="10" y="82"/>
                  </a:lnTo>
                  <a:lnTo>
                    <a:pt x="8" y="78"/>
                  </a:lnTo>
                  <a:lnTo>
                    <a:pt x="4" y="74"/>
                  </a:lnTo>
                  <a:lnTo>
                    <a:pt x="0" y="68"/>
                  </a:lnTo>
                  <a:lnTo>
                    <a:pt x="0" y="62"/>
                  </a:lnTo>
                  <a:lnTo>
                    <a:pt x="0" y="58"/>
                  </a:lnTo>
                  <a:lnTo>
                    <a:pt x="2" y="56"/>
                  </a:lnTo>
                  <a:lnTo>
                    <a:pt x="6" y="54"/>
                  </a:lnTo>
                  <a:lnTo>
                    <a:pt x="8" y="50"/>
                  </a:lnTo>
                  <a:lnTo>
                    <a:pt x="10" y="42"/>
                  </a:lnTo>
                  <a:lnTo>
                    <a:pt x="10" y="36"/>
                  </a:lnTo>
                  <a:lnTo>
                    <a:pt x="10" y="24"/>
                  </a:lnTo>
                  <a:lnTo>
                    <a:pt x="12" y="14"/>
                  </a:lnTo>
                  <a:lnTo>
                    <a:pt x="14" y="4"/>
                  </a:lnTo>
                  <a:lnTo>
                    <a:pt x="14" y="2"/>
                  </a:lnTo>
                  <a:lnTo>
                    <a:pt x="20" y="0"/>
                  </a:lnTo>
                  <a:lnTo>
                    <a:pt x="30" y="0"/>
                  </a:lnTo>
                  <a:lnTo>
                    <a:pt x="34" y="0"/>
                  </a:lnTo>
                  <a:lnTo>
                    <a:pt x="38" y="2"/>
                  </a:lnTo>
                  <a:lnTo>
                    <a:pt x="42" y="2"/>
                  </a:lnTo>
                  <a:lnTo>
                    <a:pt x="48" y="4"/>
                  </a:lnTo>
                  <a:lnTo>
                    <a:pt x="46" y="8"/>
                  </a:lnTo>
                  <a:lnTo>
                    <a:pt x="44" y="12"/>
                  </a:lnTo>
                  <a:lnTo>
                    <a:pt x="44" y="16"/>
                  </a:lnTo>
                  <a:lnTo>
                    <a:pt x="42" y="20"/>
                  </a:lnTo>
                  <a:lnTo>
                    <a:pt x="44" y="24"/>
                  </a:lnTo>
                  <a:lnTo>
                    <a:pt x="46" y="28"/>
                  </a:lnTo>
                  <a:lnTo>
                    <a:pt x="50" y="30"/>
                  </a:lnTo>
                  <a:lnTo>
                    <a:pt x="52" y="32"/>
                  </a:lnTo>
                  <a:lnTo>
                    <a:pt x="50" y="42"/>
                  </a:lnTo>
                  <a:lnTo>
                    <a:pt x="46" y="46"/>
                  </a:lnTo>
                  <a:lnTo>
                    <a:pt x="42" y="52"/>
                  </a:lnTo>
                  <a:lnTo>
                    <a:pt x="40" y="58"/>
                  </a:lnTo>
                  <a:lnTo>
                    <a:pt x="42" y="60"/>
                  </a:lnTo>
                  <a:lnTo>
                    <a:pt x="46" y="64"/>
                  </a:lnTo>
                  <a:lnTo>
                    <a:pt x="54" y="66"/>
                  </a:lnTo>
                  <a:lnTo>
                    <a:pt x="62" y="72"/>
                  </a:lnTo>
                  <a:lnTo>
                    <a:pt x="58" y="76"/>
                  </a:lnTo>
                  <a:lnTo>
                    <a:pt x="58" y="82"/>
                  </a:lnTo>
                  <a:lnTo>
                    <a:pt x="58" y="84"/>
                  </a:lnTo>
                  <a:lnTo>
                    <a:pt x="58" y="90"/>
                  </a:lnTo>
                  <a:lnTo>
                    <a:pt x="50" y="96"/>
                  </a:lnTo>
                  <a:lnTo>
                    <a:pt x="44" y="102"/>
                  </a:lnTo>
                  <a:lnTo>
                    <a:pt x="40" y="108"/>
                  </a:lnTo>
                  <a:lnTo>
                    <a:pt x="40" y="112"/>
                  </a:lnTo>
                  <a:lnTo>
                    <a:pt x="42" y="112"/>
                  </a:lnTo>
                  <a:lnTo>
                    <a:pt x="36" y="124"/>
                  </a:lnTo>
                  <a:lnTo>
                    <a:pt x="32" y="128"/>
                  </a:lnTo>
                  <a:lnTo>
                    <a:pt x="32" y="134"/>
                  </a:lnTo>
                  <a:lnTo>
                    <a:pt x="30" y="1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69" name="Freeform 89"/>
            <p:cNvSpPr>
              <a:spLocks/>
            </p:cNvSpPr>
            <p:nvPr/>
          </p:nvSpPr>
          <p:spPr bwMode="auto">
            <a:xfrm>
              <a:off x="5699602" y="2385918"/>
              <a:ext cx="359650" cy="375480"/>
            </a:xfrm>
            <a:custGeom>
              <a:avLst/>
              <a:gdLst>
                <a:gd name="T0" fmla="*/ 2147483647 w 318"/>
                <a:gd name="T1" fmla="*/ 2147483647 h 332"/>
                <a:gd name="T2" fmla="*/ 2147483647 w 318"/>
                <a:gd name="T3" fmla="*/ 2147483647 h 332"/>
                <a:gd name="T4" fmla="*/ 2147483647 w 318"/>
                <a:gd name="T5" fmla="*/ 2147483647 h 332"/>
                <a:gd name="T6" fmla="*/ 2147483647 w 318"/>
                <a:gd name="T7" fmla="*/ 2147483647 h 332"/>
                <a:gd name="T8" fmla="*/ 2147483647 w 318"/>
                <a:gd name="T9" fmla="*/ 2147483647 h 332"/>
                <a:gd name="T10" fmla="*/ 2147483647 w 318"/>
                <a:gd name="T11" fmla="*/ 2147483647 h 332"/>
                <a:gd name="T12" fmla="*/ 2147483647 w 318"/>
                <a:gd name="T13" fmla="*/ 2147483647 h 332"/>
                <a:gd name="T14" fmla="*/ 2147483647 w 318"/>
                <a:gd name="T15" fmla="*/ 2147483647 h 332"/>
                <a:gd name="T16" fmla="*/ 2147483647 w 318"/>
                <a:gd name="T17" fmla="*/ 0 h 332"/>
                <a:gd name="T18" fmla="*/ 2147483647 w 318"/>
                <a:gd name="T19" fmla="*/ 2147483647 h 332"/>
                <a:gd name="T20" fmla="*/ 2147483647 w 318"/>
                <a:gd name="T21" fmla="*/ 2147483647 h 332"/>
                <a:gd name="T22" fmla="*/ 2147483647 w 318"/>
                <a:gd name="T23" fmla="*/ 2147483647 h 332"/>
                <a:gd name="T24" fmla="*/ 2147483647 w 318"/>
                <a:gd name="T25" fmla="*/ 2147483647 h 332"/>
                <a:gd name="T26" fmla="*/ 2147483647 w 318"/>
                <a:gd name="T27" fmla="*/ 2147483647 h 332"/>
                <a:gd name="T28" fmla="*/ 2147483647 w 318"/>
                <a:gd name="T29" fmla="*/ 2147483647 h 332"/>
                <a:gd name="T30" fmla="*/ 2147483647 w 318"/>
                <a:gd name="T31" fmla="*/ 2147483647 h 332"/>
                <a:gd name="T32" fmla="*/ 2147483647 w 318"/>
                <a:gd name="T33" fmla="*/ 2147483647 h 332"/>
                <a:gd name="T34" fmla="*/ 2147483647 w 318"/>
                <a:gd name="T35" fmla="*/ 2147483647 h 332"/>
                <a:gd name="T36" fmla="*/ 2147483647 w 318"/>
                <a:gd name="T37" fmla="*/ 2147483647 h 332"/>
                <a:gd name="T38" fmla="*/ 2147483647 w 318"/>
                <a:gd name="T39" fmla="*/ 2147483647 h 332"/>
                <a:gd name="T40" fmla="*/ 2147483647 w 318"/>
                <a:gd name="T41" fmla="*/ 2147483647 h 332"/>
                <a:gd name="T42" fmla="*/ 2147483647 w 318"/>
                <a:gd name="T43" fmla="*/ 2147483647 h 332"/>
                <a:gd name="T44" fmla="*/ 2147483647 w 318"/>
                <a:gd name="T45" fmla="*/ 2147483647 h 332"/>
                <a:gd name="T46" fmla="*/ 2147483647 w 318"/>
                <a:gd name="T47" fmla="*/ 2147483647 h 332"/>
                <a:gd name="T48" fmla="*/ 2147483647 w 318"/>
                <a:gd name="T49" fmla="*/ 2147483647 h 332"/>
                <a:gd name="T50" fmla="*/ 2147483647 w 318"/>
                <a:gd name="T51" fmla="*/ 2147483647 h 332"/>
                <a:gd name="T52" fmla="*/ 2147483647 w 318"/>
                <a:gd name="T53" fmla="*/ 2147483647 h 332"/>
                <a:gd name="T54" fmla="*/ 2147483647 w 318"/>
                <a:gd name="T55" fmla="*/ 2147483647 h 332"/>
                <a:gd name="T56" fmla="*/ 2147483647 w 318"/>
                <a:gd name="T57" fmla="*/ 2147483647 h 332"/>
                <a:gd name="T58" fmla="*/ 2147483647 w 318"/>
                <a:gd name="T59" fmla="*/ 2147483647 h 332"/>
                <a:gd name="T60" fmla="*/ 2147483647 w 318"/>
                <a:gd name="T61" fmla="*/ 2147483647 h 332"/>
                <a:gd name="T62" fmla="*/ 2147483647 w 318"/>
                <a:gd name="T63" fmla="*/ 2147483647 h 332"/>
                <a:gd name="T64" fmla="*/ 0 w 318"/>
                <a:gd name="T65" fmla="*/ 2147483647 h 332"/>
                <a:gd name="T66" fmla="*/ 2147483647 w 318"/>
                <a:gd name="T67" fmla="*/ 2147483647 h 332"/>
                <a:gd name="T68" fmla="*/ 2147483647 w 318"/>
                <a:gd name="T69" fmla="*/ 2147483647 h 332"/>
                <a:gd name="T70" fmla="*/ 2147483647 w 318"/>
                <a:gd name="T71" fmla="*/ 2147483647 h 332"/>
                <a:gd name="T72" fmla="*/ 2147483647 w 318"/>
                <a:gd name="T73" fmla="*/ 2147483647 h 332"/>
                <a:gd name="T74" fmla="*/ 2147483647 w 318"/>
                <a:gd name="T75" fmla="*/ 2147483647 h 332"/>
                <a:gd name="T76" fmla="*/ 2147483647 w 318"/>
                <a:gd name="T77" fmla="*/ 2147483647 h 332"/>
                <a:gd name="T78" fmla="*/ 2147483647 w 318"/>
                <a:gd name="T79" fmla="*/ 2147483647 h 332"/>
                <a:gd name="T80" fmla="*/ 2147483647 w 318"/>
                <a:gd name="T81" fmla="*/ 2147483647 h 332"/>
                <a:gd name="T82" fmla="*/ 2147483647 w 318"/>
                <a:gd name="T83" fmla="*/ 2147483647 h 332"/>
                <a:gd name="T84" fmla="*/ 2147483647 w 318"/>
                <a:gd name="T85" fmla="*/ 2147483647 h 332"/>
                <a:gd name="T86" fmla="*/ 2147483647 w 318"/>
                <a:gd name="T87" fmla="*/ 2147483647 h 33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18" h="332">
                  <a:moveTo>
                    <a:pt x="98" y="36"/>
                  </a:moveTo>
                  <a:lnTo>
                    <a:pt x="110" y="34"/>
                  </a:lnTo>
                  <a:lnTo>
                    <a:pt x="116" y="30"/>
                  </a:lnTo>
                  <a:lnTo>
                    <a:pt x="124" y="26"/>
                  </a:lnTo>
                  <a:lnTo>
                    <a:pt x="132" y="20"/>
                  </a:lnTo>
                  <a:lnTo>
                    <a:pt x="146" y="14"/>
                  </a:lnTo>
                  <a:lnTo>
                    <a:pt x="166" y="8"/>
                  </a:lnTo>
                  <a:lnTo>
                    <a:pt x="186" y="4"/>
                  </a:lnTo>
                  <a:lnTo>
                    <a:pt x="198" y="4"/>
                  </a:lnTo>
                  <a:lnTo>
                    <a:pt x="202" y="4"/>
                  </a:lnTo>
                  <a:lnTo>
                    <a:pt x="206" y="6"/>
                  </a:lnTo>
                  <a:lnTo>
                    <a:pt x="210" y="8"/>
                  </a:lnTo>
                  <a:lnTo>
                    <a:pt x="214" y="8"/>
                  </a:lnTo>
                  <a:lnTo>
                    <a:pt x="220" y="6"/>
                  </a:lnTo>
                  <a:lnTo>
                    <a:pt x="222" y="4"/>
                  </a:lnTo>
                  <a:lnTo>
                    <a:pt x="224" y="2"/>
                  </a:lnTo>
                  <a:lnTo>
                    <a:pt x="230" y="0"/>
                  </a:lnTo>
                  <a:lnTo>
                    <a:pt x="248" y="0"/>
                  </a:lnTo>
                  <a:lnTo>
                    <a:pt x="260" y="0"/>
                  </a:lnTo>
                  <a:lnTo>
                    <a:pt x="258" y="10"/>
                  </a:lnTo>
                  <a:lnTo>
                    <a:pt x="256" y="22"/>
                  </a:lnTo>
                  <a:lnTo>
                    <a:pt x="256" y="34"/>
                  </a:lnTo>
                  <a:lnTo>
                    <a:pt x="256" y="40"/>
                  </a:lnTo>
                  <a:lnTo>
                    <a:pt x="254" y="48"/>
                  </a:lnTo>
                  <a:lnTo>
                    <a:pt x="252" y="52"/>
                  </a:lnTo>
                  <a:lnTo>
                    <a:pt x="248" y="54"/>
                  </a:lnTo>
                  <a:lnTo>
                    <a:pt x="246" y="56"/>
                  </a:lnTo>
                  <a:lnTo>
                    <a:pt x="246" y="60"/>
                  </a:lnTo>
                  <a:lnTo>
                    <a:pt x="246" y="66"/>
                  </a:lnTo>
                  <a:lnTo>
                    <a:pt x="250" y="72"/>
                  </a:lnTo>
                  <a:lnTo>
                    <a:pt x="254" y="76"/>
                  </a:lnTo>
                  <a:lnTo>
                    <a:pt x="256" y="80"/>
                  </a:lnTo>
                  <a:lnTo>
                    <a:pt x="260" y="84"/>
                  </a:lnTo>
                  <a:lnTo>
                    <a:pt x="264" y="90"/>
                  </a:lnTo>
                  <a:lnTo>
                    <a:pt x="268" y="96"/>
                  </a:lnTo>
                  <a:lnTo>
                    <a:pt x="272" y="102"/>
                  </a:lnTo>
                  <a:lnTo>
                    <a:pt x="276" y="128"/>
                  </a:lnTo>
                  <a:lnTo>
                    <a:pt x="276" y="126"/>
                  </a:lnTo>
                  <a:lnTo>
                    <a:pt x="278" y="132"/>
                  </a:lnTo>
                  <a:lnTo>
                    <a:pt x="278" y="138"/>
                  </a:lnTo>
                  <a:lnTo>
                    <a:pt x="280" y="144"/>
                  </a:lnTo>
                  <a:lnTo>
                    <a:pt x="282" y="150"/>
                  </a:lnTo>
                  <a:lnTo>
                    <a:pt x="282" y="158"/>
                  </a:lnTo>
                  <a:lnTo>
                    <a:pt x="284" y="190"/>
                  </a:lnTo>
                  <a:lnTo>
                    <a:pt x="280" y="194"/>
                  </a:lnTo>
                  <a:lnTo>
                    <a:pt x="278" y="202"/>
                  </a:lnTo>
                  <a:lnTo>
                    <a:pt x="280" y="206"/>
                  </a:lnTo>
                  <a:lnTo>
                    <a:pt x="282" y="210"/>
                  </a:lnTo>
                  <a:lnTo>
                    <a:pt x="288" y="222"/>
                  </a:lnTo>
                  <a:lnTo>
                    <a:pt x="290" y="228"/>
                  </a:lnTo>
                  <a:lnTo>
                    <a:pt x="296" y="232"/>
                  </a:lnTo>
                  <a:lnTo>
                    <a:pt x="306" y="236"/>
                  </a:lnTo>
                  <a:lnTo>
                    <a:pt x="310" y="238"/>
                  </a:lnTo>
                  <a:lnTo>
                    <a:pt x="314" y="244"/>
                  </a:lnTo>
                  <a:lnTo>
                    <a:pt x="318" y="252"/>
                  </a:lnTo>
                  <a:lnTo>
                    <a:pt x="248" y="300"/>
                  </a:lnTo>
                  <a:lnTo>
                    <a:pt x="220" y="328"/>
                  </a:lnTo>
                  <a:lnTo>
                    <a:pt x="182" y="332"/>
                  </a:lnTo>
                  <a:lnTo>
                    <a:pt x="182" y="318"/>
                  </a:lnTo>
                  <a:lnTo>
                    <a:pt x="170" y="314"/>
                  </a:lnTo>
                  <a:lnTo>
                    <a:pt x="160" y="310"/>
                  </a:lnTo>
                  <a:lnTo>
                    <a:pt x="152" y="302"/>
                  </a:lnTo>
                  <a:lnTo>
                    <a:pt x="148" y="298"/>
                  </a:lnTo>
                  <a:lnTo>
                    <a:pt x="148" y="294"/>
                  </a:lnTo>
                  <a:lnTo>
                    <a:pt x="0" y="182"/>
                  </a:lnTo>
                  <a:lnTo>
                    <a:pt x="0" y="160"/>
                  </a:lnTo>
                  <a:lnTo>
                    <a:pt x="8" y="148"/>
                  </a:lnTo>
                  <a:lnTo>
                    <a:pt x="18" y="144"/>
                  </a:lnTo>
                  <a:lnTo>
                    <a:pt x="32" y="138"/>
                  </a:lnTo>
                  <a:lnTo>
                    <a:pt x="48" y="132"/>
                  </a:lnTo>
                  <a:lnTo>
                    <a:pt x="54" y="128"/>
                  </a:lnTo>
                  <a:lnTo>
                    <a:pt x="56" y="124"/>
                  </a:lnTo>
                  <a:lnTo>
                    <a:pt x="60" y="118"/>
                  </a:lnTo>
                  <a:lnTo>
                    <a:pt x="66" y="116"/>
                  </a:lnTo>
                  <a:lnTo>
                    <a:pt x="70" y="114"/>
                  </a:lnTo>
                  <a:lnTo>
                    <a:pt x="72" y="112"/>
                  </a:lnTo>
                  <a:lnTo>
                    <a:pt x="72" y="110"/>
                  </a:lnTo>
                  <a:lnTo>
                    <a:pt x="72" y="102"/>
                  </a:lnTo>
                  <a:lnTo>
                    <a:pt x="80" y="100"/>
                  </a:lnTo>
                  <a:lnTo>
                    <a:pt x="84" y="96"/>
                  </a:lnTo>
                  <a:lnTo>
                    <a:pt x="90" y="92"/>
                  </a:lnTo>
                  <a:lnTo>
                    <a:pt x="96" y="92"/>
                  </a:lnTo>
                  <a:lnTo>
                    <a:pt x="106" y="92"/>
                  </a:lnTo>
                  <a:lnTo>
                    <a:pt x="110" y="92"/>
                  </a:lnTo>
                  <a:lnTo>
                    <a:pt x="112" y="90"/>
                  </a:lnTo>
                  <a:lnTo>
                    <a:pt x="112" y="86"/>
                  </a:lnTo>
                  <a:lnTo>
                    <a:pt x="104" y="60"/>
                  </a:lnTo>
                  <a:lnTo>
                    <a:pt x="96" y="36"/>
                  </a:lnTo>
                  <a:lnTo>
                    <a:pt x="98" y="3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0" name="Freeform 90"/>
            <p:cNvSpPr>
              <a:spLocks/>
            </p:cNvSpPr>
            <p:nvPr/>
          </p:nvSpPr>
          <p:spPr bwMode="auto">
            <a:xfrm>
              <a:off x="5622695" y="2413061"/>
              <a:ext cx="203576" cy="174168"/>
            </a:xfrm>
            <a:custGeom>
              <a:avLst/>
              <a:gdLst>
                <a:gd name="T0" fmla="*/ 2147483647 w 180"/>
                <a:gd name="T1" fmla="*/ 2147483647 h 154"/>
                <a:gd name="T2" fmla="*/ 2147483647 w 180"/>
                <a:gd name="T3" fmla="*/ 2147483647 h 154"/>
                <a:gd name="T4" fmla="*/ 2147483647 w 180"/>
                <a:gd name="T5" fmla="*/ 2147483647 h 154"/>
                <a:gd name="T6" fmla="*/ 2147483647 w 180"/>
                <a:gd name="T7" fmla="*/ 2147483647 h 154"/>
                <a:gd name="T8" fmla="*/ 2147483647 w 180"/>
                <a:gd name="T9" fmla="*/ 2147483647 h 154"/>
                <a:gd name="T10" fmla="*/ 2147483647 w 180"/>
                <a:gd name="T11" fmla="*/ 2147483647 h 154"/>
                <a:gd name="T12" fmla="*/ 2147483647 w 180"/>
                <a:gd name="T13" fmla="*/ 2147483647 h 154"/>
                <a:gd name="T14" fmla="*/ 2147483647 w 180"/>
                <a:gd name="T15" fmla="*/ 2147483647 h 154"/>
                <a:gd name="T16" fmla="*/ 2147483647 w 180"/>
                <a:gd name="T17" fmla="*/ 2147483647 h 154"/>
                <a:gd name="T18" fmla="*/ 2147483647 w 180"/>
                <a:gd name="T19" fmla="*/ 2147483647 h 154"/>
                <a:gd name="T20" fmla="*/ 2147483647 w 180"/>
                <a:gd name="T21" fmla="*/ 2147483647 h 154"/>
                <a:gd name="T22" fmla="*/ 2147483647 w 180"/>
                <a:gd name="T23" fmla="*/ 2147483647 h 154"/>
                <a:gd name="T24" fmla="*/ 2147483647 w 180"/>
                <a:gd name="T25" fmla="*/ 2147483647 h 154"/>
                <a:gd name="T26" fmla="*/ 2147483647 w 180"/>
                <a:gd name="T27" fmla="*/ 2147483647 h 154"/>
                <a:gd name="T28" fmla="*/ 2147483647 w 180"/>
                <a:gd name="T29" fmla="*/ 2147483647 h 154"/>
                <a:gd name="T30" fmla="*/ 2147483647 w 180"/>
                <a:gd name="T31" fmla="*/ 2147483647 h 154"/>
                <a:gd name="T32" fmla="*/ 2147483647 w 180"/>
                <a:gd name="T33" fmla="*/ 2147483647 h 154"/>
                <a:gd name="T34" fmla="*/ 2147483647 w 180"/>
                <a:gd name="T35" fmla="*/ 2147483647 h 154"/>
                <a:gd name="T36" fmla="*/ 2147483647 w 180"/>
                <a:gd name="T37" fmla="*/ 2147483647 h 154"/>
                <a:gd name="T38" fmla="*/ 2147483647 w 180"/>
                <a:gd name="T39" fmla="*/ 2147483647 h 154"/>
                <a:gd name="T40" fmla="*/ 2147483647 w 180"/>
                <a:gd name="T41" fmla="*/ 2147483647 h 154"/>
                <a:gd name="T42" fmla="*/ 2147483647 w 180"/>
                <a:gd name="T43" fmla="*/ 2147483647 h 154"/>
                <a:gd name="T44" fmla="*/ 2147483647 w 180"/>
                <a:gd name="T45" fmla="*/ 2147483647 h 154"/>
                <a:gd name="T46" fmla="*/ 2147483647 w 180"/>
                <a:gd name="T47" fmla="*/ 2147483647 h 154"/>
                <a:gd name="T48" fmla="*/ 2147483647 w 180"/>
                <a:gd name="T49" fmla="*/ 2147483647 h 154"/>
                <a:gd name="T50" fmla="*/ 2147483647 w 180"/>
                <a:gd name="T51" fmla="*/ 2147483647 h 154"/>
                <a:gd name="T52" fmla="*/ 2147483647 w 180"/>
                <a:gd name="T53" fmla="*/ 2147483647 h 154"/>
                <a:gd name="T54" fmla="*/ 2147483647 w 180"/>
                <a:gd name="T55" fmla="*/ 2147483647 h 154"/>
                <a:gd name="T56" fmla="*/ 2147483647 w 180"/>
                <a:gd name="T57" fmla="*/ 2147483647 h 154"/>
                <a:gd name="T58" fmla="*/ 2147483647 w 180"/>
                <a:gd name="T59" fmla="*/ 2147483647 h 154"/>
                <a:gd name="T60" fmla="*/ 2147483647 w 180"/>
                <a:gd name="T61" fmla="*/ 2147483647 h 154"/>
                <a:gd name="T62" fmla="*/ 2147483647 w 180"/>
                <a:gd name="T63" fmla="*/ 0 h 154"/>
                <a:gd name="T64" fmla="*/ 2147483647 w 180"/>
                <a:gd name="T65" fmla="*/ 2147483647 h 154"/>
                <a:gd name="T66" fmla="*/ 2147483647 w 180"/>
                <a:gd name="T67" fmla="*/ 2147483647 h 154"/>
                <a:gd name="T68" fmla="*/ 2147483647 w 180"/>
                <a:gd name="T69" fmla="*/ 2147483647 h 154"/>
                <a:gd name="T70" fmla="*/ 2147483647 w 180"/>
                <a:gd name="T71" fmla="*/ 2147483647 h 154"/>
                <a:gd name="T72" fmla="*/ 2147483647 w 180"/>
                <a:gd name="T73" fmla="*/ 2147483647 h 154"/>
                <a:gd name="T74" fmla="*/ 2147483647 w 180"/>
                <a:gd name="T75" fmla="*/ 2147483647 h 154"/>
                <a:gd name="T76" fmla="*/ 2147483647 w 180"/>
                <a:gd name="T77" fmla="*/ 2147483647 h 154"/>
                <a:gd name="T78" fmla="*/ 2147483647 w 180"/>
                <a:gd name="T79" fmla="*/ 2147483647 h 154"/>
                <a:gd name="T80" fmla="*/ 2147483647 w 180"/>
                <a:gd name="T81" fmla="*/ 2147483647 h 154"/>
                <a:gd name="T82" fmla="*/ 2147483647 w 180"/>
                <a:gd name="T83" fmla="*/ 2147483647 h 154"/>
                <a:gd name="T84" fmla="*/ 2147483647 w 180"/>
                <a:gd name="T85" fmla="*/ 2147483647 h 154"/>
                <a:gd name="T86" fmla="*/ 2147483647 w 180"/>
                <a:gd name="T87" fmla="*/ 2147483647 h 154"/>
                <a:gd name="T88" fmla="*/ 2147483647 w 180"/>
                <a:gd name="T89" fmla="*/ 2147483647 h 154"/>
                <a:gd name="T90" fmla="*/ 2147483647 w 180"/>
                <a:gd name="T91" fmla="*/ 2147483647 h 154"/>
                <a:gd name="T92" fmla="*/ 2147483647 w 180"/>
                <a:gd name="T93" fmla="*/ 2147483647 h 154"/>
                <a:gd name="T94" fmla="*/ 2147483647 w 180"/>
                <a:gd name="T95" fmla="*/ 2147483647 h 154"/>
                <a:gd name="T96" fmla="*/ 2147483647 w 180"/>
                <a:gd name="T97" fmla="*/ 2147483647 h 154"/>
                <a:gd name="T98" fmla="*/ 2147483647 w 180"/>
                <a:gd name="T99" fmla="*/ 2147483647 h 154"/>
                <a:gd name="T100" fmla="*/ 2147483647 w 180"/>
                <a:gd name="T101" fmla="*/ 2147483647 h 154"/>
                <a:gd name="T102" fmla="*/ 2147483647 w 180"/>
                <a:gd name="T103" fmla="*/ 2147483647 h 154"/>
                <a:gd name="T104" fmla="*/ 2147483647 w 180"/>
                <a:gd name="T105" fmla="*/ 2147483647 h 154"/>
                <a:gd name="T106" fmla="*/ 0 w 180"/>
                <a:gd name="T107" fmla="*/ 2147483647 h 154"/>
                <a:gd name="T108" fmla="*/ 2147483647 w 180"/>
                <a:gd name="T109" fmla="*/ 2147483647 h 15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80" h="154">
                  <a:moveTo>
                    <a:pt x="68" y="152"/>
                  </a:moveTo>
                  <a:lnTo>
                    <a:pt x="68" y="136"/>
                  </a:lnTo>
                  <a:lnTo>
                    <a:pt x="76" y="124"/>
                  </a:lnTo>
                  <a:lnTo>
                    <a:pt x="86" y="120"/>
                  </a:lnTo>
                  <a:lnTo>
                    <a:pt x="100" y="114"/>
                  </a:lnTo>
                  <a:lnTo>
                    <a:pt x="116" y="108"/>
                  </a:lnTo>
                  <a:lnTo>
                    <a:pt x="122" y="104"/>
                  </a:lnTo>
                  <a:lnTo>
                    <a:pt x="124" y="100"/>
                  </a:lnTo>
                  <a:lnTo>
                    <a:pt x="128" y="94"/>
                  </a:lnTo>
                  <a:lnTo>
                    <a:pt x="134" y="92"/>
                  </a:lnTo>
                  <a:lnTo>
                    <a:pt x="138" y="90"/>
                  </a:lnTo>
                  <a:lnTo>
                    <a:pt x="140" y="88"/>
                  </a:lnTo>
                  <a:lnTo>
                    <a:pt x="140" y="86"/>
                  </a:lnTo>
                  <a:lnTo>
                    <a:pt x="140" y="78"/>
                  </a:lnTo>
                  <a:lnTo>
                    <a:pt x="148" y="76"/>
                  </a:lnTo>
                  <a:lnTo>
                    <a:pt x="152" y="72"/>
                  </a:lnTo>
                  <a:lnTo>
                    <a:pt x="158" y="68"/>
                  </a:lnTo>
                  <a:lnTo>
                    <a:pt x="164" y="68"/>
                  </a:lnTo>
                  <a:lnTo>
                    <a:pt x="174" y="68"/>
                  </a:lnTo>
                  <a:lnTo>
                    <a:pt x="178" y="68"/>
                  </a:lnTo>
                  <a:lnTo>
                    <a:pt x="180" y="66"/>
                  </a:lnTo>
                  <a:lnTo>
                    <a:pt x="180" y="62"/>
                  </a:lnTo>
                  <a:lnTo>
                    <a:pt x="172" y="36"/>
                  </a:lnTo>
                  <a:lnTo>
                    <a:pt x="164" y="12"/>
                  </a:lnTo>
                  <a:lnTo>
                    <a:pt x="166" y="12"/>
                  </a:lnTo>
                  <a:lnTo>
                    <a:pt x="148" y="14"/>
                  </a:lnTo>
                  <a:lnTo>
                    <a:pt x="136" y="12"/>
                  </a:lnTo>
                  <a:lnTo>
                    <a:pt x="126" y="10"/>
                  </a:lnTo>
                  <a:lnTo>
                    <a:pt x="124" y="8"/>
                  </a:lnTo>
                  <a:lnTo>
                    <a:pt x="124" y="4"/>
                  </a:lnTo>
                  <a:lnTo>
                    <a:pt x="122" y="2"/>
                  </a:lnTo>
                  <a:lnTo>
                    <a:pt x="118" y="0"/>
                  </a:lnTo>
                  <a:lnTo>
                    <a:pt x="114" y="2"/>
                  </a:lnTo>
                  <a:lnTo>
                    <a:pt x="110" y="4"/>
                  </a:lnTo>
                  <a:lnTo>
                    <a:pt x="106" y="14"/>
                  </a:lnTo>
                  <a:lnTo>
                    <a:pt x="102" y="26"/>
                  </a:lnTo>
                  <a:lnTo>
                    <a:pt x="98" y="32"/>
                  </a:lnTo>
                  <a:lnTo>
                    <a:pt x="92" y="40"/>
                  </a:lnTo>
                  <a:lnTo>
                    <a:pt x="82" y="44"/>
                  </a:lnTo>
                  <a:lnTo>
                    <a:pt x="74" y="52"/>
                  </a:lnTo>
                  <a:lnTo>
                    <a:pt x="66" y="58"/>
                  </a:lnTo>
                  <a:lnTo>
                    <a:pt x="62" y="64"/>
                  </a:lnTo>
                  <a:lnTo>
                    <a:pt x="60" y="70"/>
                  </a:lnTo>
                  <a:lnTo>
                    <a:pt x="60" y="82"/>
                  </a:lnTo>
                  <a:lnTo>
                    <a:pt x="58" y="94"/>
                  </a:lnTo>
                  <a:lnTo>
                    <a:pt x="54" y="108"/>
                  </a:lnTo>
                  <a:lnTo>
                    <a:pt x="50" y="114"/>
                  </a:lnTo>
                  <a:lnTo>
                    <a:pt x="44" y="118"/>
                  </a:lnTo>
                  <a:lnTo>
                    <a:pt x="32" y="130"/>
                  </a:lnTo>
                  <a:lnTo>
                    <a:pt x="24" y="136"/>
                  </a:lnTo>
                  <a:lnTo>
                    <a:pt x="18" y="140"/>
                  </a:lnTo>
                  <a:lnTo>
                    <a:pt x="12" y="142"/>
                  </a:lnTo>
                  <a:lnTo>
                    <a:pt x="4" y="146"/>
                  </a:lnTo>
                  <a:lnTo>
                    <a:pt x="0" y="154"/>
                  </a:lnTo>
                  <a:lnTo>
                    <a:pt x="68" y="15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1" name="Freeform 91"/>
            <p:cNvSpPr>
              <a:spLocks/>
            </p:cNvSpPr>
            <p:nvPr/>
          </p:nvSpPr>
          <p:spPr bwMode="auto">
            <a:xfrm>
              <a:off x="5554837" y="2584968"/>
              <a:ext cx="142503" cy="131192"/>
            </a:xfrm>
            <a:custGeom>
              <a:avLst/>
              <a:gdLst>
                <a:gd name="T0" fmla="*/ 2147483647 w 126"/>
                <a:gd name="T1" fmla="*/ 0 h 116"/>
                <a:gd name="T2" fmla="*/ 2147483647 w 126"/>
                <a:gd name="T3" fmla="*/ 2147483647 h 116"/>
                <a:gd name="T4" fmla="*/ 2147483647 w 126"/>
                <a:gd name="T5" fmla="*/ 2147483647 h 116"/>
                <a:gd name="T6" fmla="*/ 2147483647 w 126"/>
                <a:gd name="T7" fmla="*/ 2147483647 h 116"/>
                <a:gd name="T8" fmla="*/ 2147483647 w 126"/>
                <a:gd name="T9" fmla="*/ 2147483647 h 116"/>
                <a:gd name="T10" fmla="*/ 2147483647 w 126"/>
                <a:gd name="T11" fmla="*/ 2147483647 h 116"/>
                <a:gd name="T12" fmla="*/ 2147483647 w 126"/>
                <a:gd name="T13" fmla="*/ 2147483647 h 116"/>
                <a:gd name="T14" fmla="*/ 0 w 126"/>
                <a:gd name="T15" fmla="*/ 2147483647 h 116"/>
                <a:gd name="T16" fmla="*/ 0 w 126"/>
                <a:gd name="T17" fmla="*/ 2147483647 h 116"/>
                <a:gd name="T18" fmla="*/ 2147483647 w 126"/>
                <a:gd name="T19" fmla="*/ 2147483647 h 116"/>
                <a:gd name="T20" fmla="*/ 2147483647 w 126"/>
                <a:gd name="T21" fmla="*/ 2147483647 h 116"/>
                <a:gd name="T22" fmla="*/ 2147483647 w 126"/>
                <a:gd name="T23" fmla="*/ 2147483647 h 116"/>
                <a:gd name="T24" fmla="*/ 2147483647 w 126"/>
                <a:gd name="T25" fmla="*/ 2147483647 h 116"/>
                <a:gd name="T26" fmla="*/ 2147483647 w 126"/>
                <a:gd name="T27" fmla="*/ 2147483647 h 116"/>
                <a:gd name="T28" fmla="*/ 2147483647 w 126"/>
                <a:gd name="T29" fmla="*/ 2147483647 h 116"/>
                <a:gd name="T30" fmla="*/ 2147483647 w 126"/>
                <a:gd name="T31" fmla="*/ 2147483647 h 116"/>
                <a:gd name="T32" fmla="*/ 2147483647 w 126"/>
                <a:gd name="T33" fmla="*/ 2147483647 h 116"/>
                <a:gd name="T34" fmla="*/ 2147483647 w 126"/>
                <a:gd name="T35" fmla="*/ 0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26" h="116">
                  <a:moveTo>
                    <a:pt x="126" y="0"/>
                  </a:moveTo>
                  <a:lnTo>
                    <a:pt x="126" y="32"/>
                  </a:lnTo>
                  <a:lnTo>
                    <a:pt x="76" y="32"/>
                  </a:lnTo>
                  <a:lnTo>
                    <a:pt x="76" y="78"/>
                  </a:lnTo>
                  <a:lnTo>
                    <a:pt x="66" y="82"/>
                  </a:lnTo>
                  <a:lnTo>
                    <a:pt x="58" y="90"/>
                  </a:lnTo>
                  <a:lnTo>
                    <a:pt x="56" y="116"/>
                  </a:lnTo>
                  <a:lnTo>
                    <a:pt x="0" y="116"/>
                  </a:lnTo>
                  <a:lnTo>
                    <a:pt x="0" y="108"/>
                  </a:lnTo>
                  <a:lnTo>
                    <a:pt x="2" y="100"/>
                  </a:lnTo>
                  <a:lnTo>
                    <a:pt x="10" y="88"/>
                  </a:lnTo>
                  <a:lnTo>
                    <a:pt x="20" y="74"/>
                  </a:lnTo>
                  <a:lnTo>
                    <a:pt x="24" y="66"/>
                  </a:lnTo>
                  <a:lnTo>
                    <a:pt x="38" y="42"/>
                  </a:lnTo>
                  <a:lnTo>
                    <a:pt x="50" y="20"/>
                  </a:lnTo>
                  <a:lnTo>
                    <a:pt x="56" y="12"/>
                  </a:lnTo>
                  <a:lnTo>
                    <a:pt x="60" y="2"/>
                  </a:lnTo>
                  <a:lnTo>
                    <a:pt x="126"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2" name="Freeform 92"/>
            <p:cNvSpPr>
              <a:spLocks/>
            </p:cNvSpPr>
            <p:nvPr/>
          </p:nvSpPr>
          <p:spPr bwMode="auto">
            <a:xfrm>
              <a:off x="5554837" y="2584968"/>
              <a:ext cx="210361" cy="269169"/>
            </a:xfrm>
            <a:custGeom>
              <a:avLst/>
              <a:gdLst>
                <a:gd name="T0" fmla="*/ 2147483647 w 186"/>
                <a:gd name="T1" fmla="*/ 0 h 238"/>
                <a:gd name="T2" fmla="*/ 2147483647 w 186"/>
                <a:gd name="T3" fmla="*/ 0 h 238"/>
                <a:gd name="T4" fmla="*/ 2147483647 w 186"/>
                <a:gd name="T5" fmla="*/ 2147483647 h 238"/>
                <a:gd name="T6" fmla="*/ 2147483647 w 186"/>
                <a:gd name="T7" fmla="*/ 2147483647 h 238"/>
                <a:gd name="T8" fmla="*/ 2147483647 w 186"/>
                <a:gd name="T9" fmla="*/ 2147483647 h 238"/>
                <a:gd name="T10" fmla="*/ 2147483647 w 186"/>
                <a:gd name="T11" fmla="*/ 2147483647 h 238"/>
                <a:gd name="T12" fmla="*/ 2147483647 w 186"/>
                <a:gd name="T13" fmla="*/ 2147483647 h 238"/>
                <a:gd name="T14" fmla="*/ 2147483647 w 186"/>
                <a:gd name="T15" fmla="*/ 2147483647 h 238"/>
                <a:gd name="T16" fmla="*/ 0 w 186"/>
                <a:gd name="T17" fmla="*/ 2147483647 h 238"/>
                <a:gd name="T18" fmla="*/ 2147483647 w 186"/>
                <a:gd name="T19" fmla="*/ 2147483647 h 238"/>
                <a:gd name="T20" fmla="*/ 2147483647 w 186"/>
                <a:gd name="T21" fmla="*/ 2147483647 h 238"/>
                <a:gd name="T22" fmla="*/ 2147483647 w 186"/>
                <a:gd name="T23" fmla="*/ 2147483647 h 238"/>
                <a:gd name="T24" fmla="*/ 2147483647 w 186"/>
                <a:gd name="T25" fmla="*/ 2147483647 h 238"/>
                <a:gd name="T26" fmla="*/ 2147483647 w 186"/>
                <a:gd name="T27" fmla="*/ 2147483647 h 238"/>
                <a:gd name="T28" fmla="*/ 2147483647 w 186"/>
                <a:gd name="T29" fmla="*/ 2147483647 h 238"/>
                <a:gd name="T30" fmla="*/ 2147483647 w 186"/>
                <a:gd name="T31" fmla="*/ 2147483647 h 238"/>
                <a:gd name="T32" fmla="*/ 2147483647 w 186"/>
                <a:gd name="T33" fmla="*/ 2147483647 h 238"/>
                <a:gd name="T34" fmla="*/ 2147483647 w 186"/>
                <a:gd name="T35" fmla="*/ 2147483647 h 238"/>
                <a:gd name="T36" fmla="*/ 2147483647 w 186"/>
                <a:gd name="T37" fmla="*/ 2147483647 h 238"/>
                <a:gd name="T38" fmla="*/ 2147483647 w 186"/>
                <a:gd name="T39" fmla="*/ 2147483647 h 238"/>
                <a:gd name="T40" fmla="*/ 2147483647 w 186"/>
                <a:gd name="T41" fmla="*/ 2147483647 h 238"/>
                <a:gd name="T42" fmla="*/ 2147483647 w 186"/>
                <a:gd name="T43" fmla="*/ 2147483647 h 238"/>
                <a:gd name="T44" fmla="*/ 2147483647 w 186"/>
                <a:gd name="T45" fmla="*/ 2147483647 h 238"/>
                <a:gd name="T46" fmla="*/ 2147483647 w 186"/>
                <a:gd name="T47" fmla="*/ 2147483647 h 238"/>
                <a:gd name="T48" fmla="*/ 2147483647 w 186"/>
                <a:gd name="T49" fmla="*/ 2147483647 h 238"/>
                <a:gd name="T50" fmla="*/ 2147483647 w 186"/>
                <a:gd name="T51" fmla="*/ 2147483647 h 238"/>
                <a:gd name="T52" fmla="*/ 2147483647 w 186"/>
                <a:gd name="T53" fmla="*/ 2147483647 h 238"/>
                <a:gd name="T54" fmla="*/ 2147483647 w 186"/>
                <a:gd name="T55" fmla="*/ 2147483647 h 238"/>
                <a:gd name="T56" fmla="*/ 2147483647 w 186"/>
                <a:gd name="T57" fmla="*/ 2147483647 h 238"/>
                <a:gd name="T58" fmla="*/ 2147483647 w 186"/>
                <a:gd name="T59" fmla="*/ 2147483647 h 238"/>
                <a:gd name="T60" fmla="*/ 2147483647 w 186"/>
                <a:gd name="T61" fmla="*/ 2147483647 h 238"/>
                <a:gd name="T62" fmla="*/ 2147483647 w 186"/>
                <a:gd name="T63" fmla="*/ 2147483647 h 238"/>
                <a:gd name="T64" fmla="*/ 2147483647 w 186"/>
                <a:gd name="T65" fmla="*/ 2147483647 h 238"/>
                <a:gd name="T66" fmla="*/ 2147483647 w 186"/>
                <a:gd name="T67" fmla="*/ 2147483647 h 238"/>
                <a:gd name="T68" fmla="*/ 2147483647 w 186"/>
                <a:gd name="T69" fmla="*/ 2147483647 h 238"/>
                <a:gd name="T70" fmla="*/ 2147483647 w 186"/>
                <a:gd name="T71" fmla="*/ 2147483647 h 238"/>
                <a:gd name="T72" fmla="*/ 2147483647 w 186"/>
                <a:gd name="T73" fmla="*/ 2147483647 h 238"/>
                <a:gd name="T74" fmla="*/ 2147483647 w 186"/>
                <a:gd name="T75" fmla="*/ 2147483647 h 238"/>
                <a:gd name="T76" fmla="*/ 2147483647 w 186"/>
                <a:gd name="T77" fmla="*/ 2147483647 h 238"/>
                <a:gd name="T78" fmla="*/ 2147483647 w 186"/>
                <a:gd name="T79" fmla="*/ 2147483647 h 238"/>
                <a:gd name="T80" fmla="*/ 2147483647 w 186"/>
                <a:gd name="T81" fmla="*/ 2147483647 h 238"/>
                <a:gd name="T82" fmla="*/ 2147483647 w 186"/>
                <a:gd name="T83" fmla="*/ 2147483647 h 238"/>
                <a:gd name="T84" fmla="*/ 2147483647 w 186"/>
                <a:gd name="T85" fmla="*/ 2147483647 h 238"/>
                <a:gd name="T86" fmla="*/ 2147483647 w 186"/>
                <a:gd name="T87" fmla="*/ 2147483647 h 238"/>
                <a:gd name="T88" fmla="*/ 2147483647 w 186"/>
                <a:gd name="T89" fmla="*/ 2147483647 h 238"/>
                <a:gd name="T90" fmla="*/ 2147483647 w 186"/>
                <a:gd name="T91" fmla="*/ 2147483647 h 238"/>
                <a:gd name="T92" fmla="*/ 2147483647 w 186"/>
                <a:gd name="T93" fmla="*/ 2147483647 h 238"/>
                <a:gd name="T94" fmla="*/ 2147483647 w 186"/>
                <a:gd name="T95" fmla="*/ 2147483647 h 238"/>
                <a:gd name="T96" fmla="*/ 2147483647 w 186"/>
                <a:gd name="T97" fmla="*/ 2147483647 h 238"/>
                <a:gd name="T98" fmla="*/ 2147483647 w 186"/>
                <a:gd name="T99" fmla="*/ 2147483647 h 238"/>
                <a:gd name="T100" fmla="*/ 2147483647 w 186"/>
                <a:gd name="T101" fmla="*/ 2147483647 h 238"/>
                <a:gd name="T102" fmla="*/ 2147483647 w 186"/>
                <a:gd name="T103" fmla="*/ 2147483647 h 238"/>
                <a:gd name="T104" fmla="*/ 2147483647 w 186"/>
                <a:gd name="T105" fmla="*/ 2147483647 h 238"/>
                <a:gd name="T106" fmla="*/ 2147483647 w 186"/>
                <a:gd name="T107" fmla="*/ 2147483647 h 238"/>
                <a:gd name="T108" fmla="*/ 2147483647 w 186"/>
                <a:gd name="T109" fmla="*/ 2147483647 h 238"/>
                <a:gd name="T110" fmla="*/ 2147483647 w 186"/>
                <a:gd name="T111" fmla="*/ 2147483647 h 238"/>
                <a:gd name="T112" fmla="*/ 2147483647 w 186"/>
                <a:gd name="T113" fmla="*/ 2147483647 h 238"/>
                <a:gd name="T114" fmla="*/ 2147483647 w 186"/>
                <a:gd name="T115" fmla="*/ 2147483647 h 238"/>
                <a:gd name="T116" fmla="*/ 2147483647 w 186"/>
                <a:gd name="T117" fmla="*/ 2147483647 h 238"/>
                <a:gd name="T118" fmla="*/ 2147483647 w 186"/>
                <a:gd name="T119" fmla="*/ 2147483647 h 238"/>
                <a:gd name="T120" fmla="*/ 2147483647 w 186"/>
                <a:gd name="T121" fmla="*/ 0 h 23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86" h="238">
                  <a:moveTo>
                    <a:pt x="128" y="0"/>
                  </a:moveTo>
                  <a:lnTo>
                    <a:pt x="126" y="0"/>
                  </a:lnTo>
                  <a:lnTo>
                    <a:pt x="126" y="32"/>
                  </a:lnTo>
                  <a:lnTo>
                    <a:pt x="76" y="32"/>
                  </a:lnTo>
                  <a:lnTo>
                    <a:pt x="76" y="78"/>
                  </a:lnTo>
                  <a:lnTo>
                    <a:pt x="66" y="82"/>
                  </a:lnTo>
                  <a:lnTo>
                    <a:pt x="58" y="90"/>
                  </a:lnTo>
                  <a:lnTo>
                    <a:pt x="56" y="116"/>
                  </a:lnTo>
                  <a:lnTo>
                    <a:pt x="0" y="116"/>
                  </a:lnTo>
                  <a:lnTo>
                    <a:pt x="2" y="124"/>
                  </a:lnTo>
                  <a:lnTo>
                    <a:pt x="6" y="128"/>
                  </a:lnTo>
                  <a:lnTo>
                    <a:pt x="10" y="134"/>
                  </a:lnTo>
                  <a:lnTo>
                    <a:pt x="12" y="138"/>
                  </a:lnTo>
                  <a:lnTo>
                    <a:pt x="10" y="142"/>
                  </a:lnTo>
                  <a:lnTo>
                    <a:pt x="8" y="146"/>
                  </a:lnTo>
                  <a:lnTo>
                    <a:pt x="6" y="150"/>
                  </a:lnTo>
                  <a:lnTo>
                    <a:pt x="6" y="152"/>
                  </a:lnTo>
                  <a:lnTo>
                    <a:pt x="6" y="156"/>
                  </a:lnTo>
                  <a:lnTo>
                    <a:pt x="10" y="158"/>
                  </a:lnTo>
                  <a:lnTo>
                    <a:pt x="14" y="166"/>
                  </a:lnTo>
                  <a:lnTo>
                    <a:pt x="12" y="166"/>
                  </a:lnTo>
                  <a:lnTo>
                    <a:pt x="14" y="176"/>
                  </a:lnTo>
                  <a:lnTo>
                    <a:pt x="12" y="186"/>
                  </a:lnTo>
                  <a:lnTo>
                    <a:pt x="10" y="196"/>
                  </a:lnTo>
                  <a:lnTo>
                    <a:pt x="6" y="206"/>
                  </a:lnTo>
                  <a:lnTo>
                    <a:pt x="10" y="206"/>
                  </a:lnTo>
                  <a:lnTo>
                    <a:pt x="12" y="206"/>
                  </a:lnTo>
                  <a:lnTo>
                    <a:pt x="16" y="206"/>
                  </a:lnTo>
                  <a:lnTo>
                    <a:pt x="18" y="204"/>
                  </a:lnTo>
                  <a:lnTo>
                    <a:pt x="22" y="202"/>
                  </a:lnTo>
                  <a:lnTo>
                    <a:pt x="26" y="202"/>
                  </a:lnTo>
                  <a:lnTo>
                    <a:pt x="34" y="204"/>
                  </a:lnTo>
                  <a:lnTo>
                    <a:pt x="42" y="208"/>
                  </a:lnTo>
                  <a:lnTo>
                    <a:pt x="48" y="210"/>
                  </a:lnTo>
                  <a:lnTo>
                    <a:pt x="50" y="216"/>
                  </a:lnTo>
                  <a:lnTo>
                    <a:pt x="60" y="230"/>
                  </a:lnTo>
                  <a:lnTo>
                    <a:pt x="64" y="234"/>
                  </a:lnTo>
                  <a:lnTo>
                    <a:pt x="70" y="238"/>
                  </a:lnTo>
                  <a:lnTo>
                    <a:pt x="76" y="228"/>
                  </a:lnTo>
                  <a:lnTo>
                    <a:pt x="78" y="222"/>
                  </a:lnTo>
                  <a:lnTo>
                    <a:pt x="82" y="222"/>
                  </a:lnTo>
                  <a:lnTo>
                    <a:pt x="88" y="220"/>
                  </a:lnTo>
                  <a:lnTo>
                    <a:pt x="86" y="226"/>
                  </a:lnTo>
                  <a:lnTo>
                    <a:pt x="88" y="230"/>
                  </a:lnTo>
                  <a:lnTo>
                    <a:pt x="92" y="224"/>
                  </a:lnTo>
                  <a:lnTo>
                    <a:pt x="94" y="224"/>
                  </a:lnTo>
                  <a:lnTo>
                    <a:pt x="96" y="222"/>
                  </a:lnTo>
                  <a:lnTo>
                    <a:pt x="98" y="224"/>
                  </a:lnTo>
                  <a:lnTo>
                    <a:pt x="100" y="226"/>
                  </a:lnTo>
                  <a:lnTo>
                    <a:pt x="102" y="228"/>
                  </a:lnTo>
                  <a:lnTo>
                    <a:pt x="106" y="226"/>
                  </a:lnTo>
                  <a:lnTo>
                    <a:pt x="110" y="224"/>
                  </a:lnTo>
                  <a:lnTo>
                    <a:pt x="172" y="224"/>
                  </a:lnTo>
                  <a:lnTo>
                    <a:pt x="174" y="216"/>
                  </a:lnTo>
                  <a:lnTo>
                    <a:pt x="176" y="208"/>
                  </a:lnTo>
                  <a:lnTo>
                    <a:pt x="172" y="208"/>
                  </a:lnTo>
                  <a:lnTo>
                    <a:pt x="170" y="206"/>
                  </a:lnTo>
                  <a:lnTo>
                    <a:pt x="158" y="50"/>
                  </a:lnTo>
                  <a:lnTo>
                    <a:pt x="186" y="50"/>
                  </a:lnTo>
                  <a:lnTo>
                    <a:pt x="128" y="6"/>
                  </a:lnTo>
                  <a:lnTo>
                    <a:pt x="128"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3" name="Freeform 93"/>
            <p:cNvSpPr>
              <a:spLocks/>
            </p:cNvSpPr>
            <p:nvPr/>
          </p:nvSpPr>
          <p:spPr bwMode="auto">
            <a:xfrm>
              <a:off x="5631743" y="2641516"/>
              <a:ext cx="289530" cy="305360"/>
            </a:xfrm>
            <a:custGeom>
              <a:avLst/>
              <a:gdLst>
                <a:gd name="T0" fmla="*/ 2147483647 w 256"/>
                <a:gd name="T1" fmla="*/ 2147483647 h 270"/>
                <a:gd name="T2" fmla="*/ 2147483647 w 256"/>
                <a:gd name="T3" fmla="*/ 2147483647 h 270"/>
                <a:gd name="T4" fmla="*/ 2147483647 w 256"/>
                <a:gd name="T5" fmla="*/ 2147483647 h 270"/>
                <a:gd name="T6" fmla="*/ 2147483647 w 256"/>
                <a:gd name="T7" fmla="*/ 2147483647 h 270"/>
                <a:gd name="T8" fmla="*/ 2147483647 w 256"/>
                <a:gd name="T9" fmla="*/ 2147483647 h 270"/>
                <a:gd name="T10" fmla="*/ 2147483647 w 256"/>
                <a:gd name="T11" fmla="*/ 2147483647 h 270"/>
                <a:gd name="T12" fmla="*/ 2147483647 w 256"/>
                <a:gd name="T13" fmla="*/ 2147483647 h 270"/>
                <a:gd name="T14" fmla="*/ 2147483647 w 256"/>
                <a:gd name="T15" fmla="*/ 2147483647 h 270"/>
                <a:gd name="T16" fmla="*/ 2147483647 w 256"/>
                <a:gd name="T17" fmla="*/ 2147483647 h 270"/>
                <a:gd name="T18" fmla="*/ 2147483647 w 256"/>
                <a:gd name="T19" fmla="*/ 2147483647 h 270"/>
                <a:gd name="T20" fmla="*/ 2147483647 w 256"/>
                <a:gd name="T21" fmla="*/ 0 h 270"/>
                <a:gd name="T22" fmla="*/ 2147483647 w 256"/>
                <a:gd name="T23" fmla="*/ 2147483647 h 270"/>
                <a:gd name="T24" fmla="*/ 2147483647 w 256"/>
                <a:gd name="T25" fmla="*/ 2147483647 h 270"/>
                <a:gd name="T26" fmla="*/ 2147483647 w 256"/>
                <a:gd name="T27" fmla="*/ 2147483647 h 270"/>
                <a:gd name="T28" fmla="*/ 2147483647 w 256"/>
                <a:gd name="T29" fmla="*/ 2147483647 h 270"/>
                <a:gd name="T30" fmla="*/ 2147483647 w 256"/>
                <a:gd name="T31" fmla="*/ 2147483647 h 270"/>
                <a:gd name="T32" fmla="*/ 2147483647 w 256"/>
                <a:gd name="T33" fmla="*/ 2147483647 h 270"/>
                <a:gd name="T34" fmla="*/ 2147483647 w 256"/>
                <a:gd name="T35" fmla="*/ 2147483647 h 270"/>
                <a:gd name="T36" fmla="*/ 2147483647 w 256"/>
                <a:gd name="T37" fmla="*/ 2147483647 h 270"/>
                <a:gd name="T38" fmla="*/ 2147483647 w 256"/>
                <a:gd name="T39" fmla="*/ 2147483647 h 270"/>
                <a:gd name="T40" fmla="*/ 2147483647 w 256"/>
                <a:gd name="T41" fmla="*/ 2147483647 h 270"/>
                <a:gd name="T42" fmla="*/ 2147483647 w 256"/>
                <a:gd name="T43" fmla="*/ 2147483647 h 270"/>
                <a:gd name="T44" fmla="*/ 2147483647 w 256"/>
                <a:gd name="T45" fmla="*/ 2147483647 h 270"/>
                <a:gd name="T46" fmla="*/ 2147483647 w 256"/>
                <a:gd name="T47" fmla="*/ 2147483647 h 270"/>
                <a:gd name="T48" fmla="*/ 2147483647 w 256"/>
                <a:gd name="T49" fmla="*/ 2147483647 h 270"/>
                <a:gd name="T50" fmla="*/ 2147483647 w 256"/>
                <a:gd name="T51" fmla="*/ 2147483647 h 270"/>
                <a:gd name="T52" fmla="*/ 2147483647 w 256"/>
                <a:gd name="T53" fmla="*/ 2147483647 h 270"/>
                <a:gd name="T54" fmla="*/ 2147483647 w 256"/>
                <a:gd name="T55" fmla="*/ 2147483647 h 270"/>
                <a:gd name="T56" fmla="*/ 2147483647 w 256"/>
                <a:gd name="T57" fmla="*/ 2147483647 h 270"/>
                <a:gd name="T58" fmla="*/ 2147483647 w 256"/>
                <a:gd name="T59" fmla="*/ 2147483647 h 270"/>
                <a:gd name="T60" fmla="*/ 2147483647 w 256"/>
                <a:gd name="T61" fmla="*/ 2147483647 h 270"/>
                <a:gd name="T62" fmla="*/ 2147483647 w 256"/>
                <a:gd name="T63" fmla="*/ 2147483647 h 270"/>
                <a:gd name="T64" fmla="*/ 2147483647 w 256"/>
                <a:gd name="T65" fmla="*/ 2147483647 h 270"/>
                <a:gd name="T66" fmla="*/ 2147483647 w 256"/>
                <a:gd name="T67" fmla="*/ 2147483647 h 270"/>
                <a:gd name="T68" fmla="*/ 2147483647 w 256"/>
                <a:gd name="T69" fmla="*/ 2147483647 h 270"/>
                <a:gd name="T70" fmla="*/ 2147483647 w 256"/>
                <a:gd name="T71" fmla="*/ 2147483647 h 270"/>
                <a:gd name="T72" fmla="*/ 2147483647 w 256"/>
                <a:gd name="T73" fmla="*/ 2147483647 h 270"/>
                <a:gd name="T74" fmla="*/ 2147483647 w 256"/>
                <a:gd name="T75" fmla="*/ 2147483647 h 270"/>
                <a:gd name="T76" fmla="*/ 2147483647 w 256"/>
                <a:gd name="T77" fmla="*/ 2147483647 h 2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56" h="270">
                  <a:moveTo>
                    <a:pt x="2" y="188"/>
                  </a:moveTo>
                  <a:lnTo>
                    <a:pt x="8" y="178"/>
                  </a:lnTo>
                  <a:lnTo>
                    <a:pt x="10" y="172"/>
                  </a:lnTo>
                  <a:lnTo>
                    <a:pt x="14" y="172"/>
                  </a:lnTo>
                  <a:lnTo>
                    <a:pt x="20" y="170"/>
                  </a:lnTo>
                  <a:lnTo>
                    <a:pt x="18" y="176"/>
                  </a:lnTo>
                  <a:lnTo>
                    <a:pt x="20" y="180"/>
                  </a:lnTo>
                  <a:lnTo>
                    <a:pt x="24" y="174"/>
                  </a:lnTo>
                  <a:lnTo>
                    <a:pt x="26" y="174"/>
                  </a:lnTo>
                  <a:lnTo>
                    <a:pt x="28" y="172"/>
                  </a:lnTo>
                  <a:lnTo>
                    <a:pt x="30" y="174"/>
                  </a:lnTo>
                  <a:lnTo>
                    <a:pt x="32" y="176"/>
                  </a:lnTo>
                  <a:lnTo>
                    <a:pt x="34" y="178"/>
                  </a:lnTo>
                  <a:lnTo>
                    <a:pt x="38" y="176"/>
                  </a:lnTo>
                  <a:lnTo>
                    <a:pt x="42" y="174"/>
                  </a:lnTo>
                  <a:lnTo>
                    <a:pt x="104" y="174"/>
                  </a:lnTo>
                  <a:lnTo>
                    <a:pt x="106" y="166"/>
                  </a:lnTo>
                  <a:lnTo>
                    <a:pt x="108" y="158"/>
                  </a:lnTo>
                  <a:lnTo>
                    <a:pt x="104" y="158"/>
                  </a:lnTo>
                  <a:lnTo>
                    <a:pt x="102" y="156"/>
                  </a:lnTo>
                  <a:lnTo>
                    <a:pt x="90" y="0"/>
                  </a:lnTo>
                  <a:lnTo>
                    <a:pt x="118" y="0"/>
                  </a:lnTo>
                  <a:lnTo>
                    <a:pt x="208" y="68"/>
                  </a:lnTo>
                  <a:lnTo>
                    <a:pt x="208" y="72"/>
                  </a:lnTo>
                  <a:lnTo>
                    <a:pt x="212" y="76"/>
                  </a:lnTo>
                  <a:lnTo>
                    <a:pt x="220" y="84"/>
                  </a:lnTo>
                  <a:lnTo>
                    <a:pt x="230" y="88"/>
                  </a:lnTo>
                  <a:lnTo>
                    <a:pt x="242" y="92"/>
                  </a:lnTo>
                  <a:lnTo>
                    <a:pt x="242" y="106"/>
                  </a:lnTo>
                  <a:lnTo>
                    <a:pt x="256" y="104"/>
                  </a:lnTo>
                  <a:lnTo>
                    <a:pt x="256" y="154"/>
                  </a:lnTo>
                  <a:lnTo>
                    <a:pt x="252" y="162"/>
                  </a:lnTo>
                  <a:lnTo>
                    <a:pt x="248" y="170"/>
                  </a:lnTo>
                  <a:lnTo>
                    <a:pt x="240" y="174"/>
                  </a:lnTo>
                  <a:lnTo>
                    <a:pt x="230" y="176"/>
                  </a:lnTo>
                  <a:lnTo>
                    <a:pt x="218" y="176"/>
                  </a:lnTo>
                  <a:lnTo>
                    <a:pt x="206" y="178"/>
                  </a:lnTo>
                  <a:lnTo>
                    <a:pt x="186" y="184"/>
                  </a:lnTo>
                  <a:lnTo>
                    <a:pt x="150" y="196"/>
                  </a:lnTo>
                  <a:lnTo>
                    <a:pt x="146" y="198"/>
                  </a:lnTo>
                  <a:lnTo>
                    <a:pt x="144" y="200"/>
                  </a:lnTo>
                  <a:lnTo>
                    <a:pt x="142" y="206"/>
                  </a:lnTo>
                  <a:lnTo>
                    <a:pt x="138" y="212"/>
                  </a:lnTo>
                  <a:lnTo>
                    <a:pt x="136" y="212"/>
                  </a:lnTo>
                  <a:lnTo>
                    <a:pt x="132" y="212"/>
                  </a:lnTo>
                  <a:lnTo>
                    <a:pt x="124" y="212"/>
                  </a:lnTo>
                  <a:lnTo>
                    <a:pt x="124" y="222"/>
                  </a:lnTo>
                  <a:lnTo>
                    <a:pt x="124" y="228"/>
                  </a:lnTo>
                  <a:lnTo>
                    <a:pt x="122" y="232"/>
                  </a:lnTo>
                  <a:lnTo>
                    <a:pt x="116" y="236"/>
                  </a:lnTo>
                  <a:lnTo>
                    <a:pt x="110" y="240"/>
                  </a:lnTo>
                  <a:lnTo>
                    <a:pt x="108" y="244"/>
                  </a:lnTo>
                  <a:lnTo>
                    <a:pt x="108" y="248"/>
                  </a:lnTo>
                  <a:lnTo>
                    <a:pt x="106" y="256"/>
                  </a:lnTo>
                  <a:lnTo>
                    <a:pt x="104" y="264"/>
                  </a:lnTo>
                  <a:lnTo>
                    <a:pt x="100" y="266"/>
                  </a:lnTo>
                  <a:lnTo>
                    <a:pt x="94" y="270"/>
                  </a:lnTo>
                  <a:lnTo>
                    <a:pt x="90" y="264"/>
                  </a:lnTo>
                  <a:lnTo>
                    <a:pt x="82" y="266"/>
                  </a:lnTo>
                  <a:lnTo>
                    <a:pt x="76" y="268"/>
                  </a:lnTo>
                  <a:lnTo>
                    <a:pt x="70" y="270"/>
                  </a:lnTo>
                  <a:lnTo>
                    <a:pt x="64" y="268"/>
                  </a:lnTo>
                  <a:lnTo>
                    <a:pt x="62" y="266"/>
                  </a:lnTo>
                  <a:lnTo>
                    <a:pt x="58" y="252"/>
                  </a:lnTo>
                  <a:lnTo>
                    <a:pt x="54" y="240"/>
                  </a:lnTo>
                  <a:lnTo>
                    <a:pt x="50" y="234"/>
                  </a:lnTo>
                  <a:lnTo>
                    <a:pt x="44" y="232"/>
                  </a:lnTo>
                  <a:lnTo>
                    <a:pt x="42" y="234"/>
                  </a:lnTo>
                  <a:lnTo>
                    <a:pt x="40" y="236"/>
                  </a:lnTo>
                  <a:lnTo>
                    <a:pt x="34" y="236"/>
                  </a:lnTo>
                  <a:lnTo>
                    <a:pt x="20" y="234"/>
                  </a:lnTo>
                  <a:lnTo>
                    <a:pt x="10" y="232"/>
                  </a:lnTo>
                  <a:lnTo>
                    <a:pt x="10" y="224"/>
                  </a:lnTo>
                  <a:lnTo>
                    <a:pt x="10" y="218"/>
                  </a:lnTo>
                  <a:lnTo>
                    <a:pt x="8" y="210"/>
                  </a:lnTo>
                  <a:lnTo>
                    <a:pt x="4" y="200"/>
                  </a:lnTo>
                  <a:lnTo>
                    <a:pt x="0" y="186"/>
                  </a:lnTo>
                  <a:lnTo>
                    <a:pt x="2" y="186"/>
                  </a:lnTo>
                  <a:lnTo>
                    <a:pt x="2" y="18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5" name="Freeform 94"/>
            <p:cNvSpPr>
              <a:spLocks/>
            </p:cNvSpPr>
            <p:nvPr/>
          </p:nvSpPr>
          <p:spPr bwMode="auto">
            <a:xfrm>
              <a:off x="5851152" y="2670921"/>
              <a:ext cx="281613" cy="244288"/>
            </a:xfrm>
            <a:custGeom>
              <a:avLst/>
              <a:gdLst>
                <a:gd name="T0" fmla="*/ 2147483647 w 249"/>
                <a:gd name="T1" fmla="*/ 2147483647 h 216"/>
                <a:gd name="T2" fmla="*/ 2147483647 w 249"/>
                <a:gd name="T3" fmla="*/ 2147483647 h 216"/>
                <a:gd name="T4" fmla="*/ 2147483647 w 249"/>
                <a:gd name="T5" fmla="*/ 0 h 216"/>
                <a:gd name="T6" fmla="*/ 2147483647 w 249"/>
                <a:gd name="T7" fmla="*/ 0 h 216"/>
                <a:gd name="T8" fmla="*/ 2147483647 w 249"/>
                <a:gd name="T9" fmla="*/ 2147483647 h 216"/>
                <a:gd name="T10" fmla="*/ 2147483647 w 249"/>
                <a:gd name="T11" fmla="*/ 2147483647 h 216"/>
                <a:gd name="T12" fmla="*/ 2147483647 w 249"/>
                <a:gd name="T13" fmla="*/ 2147483647 h 216"/>
                <a:gd name="T14" fmla="*/ 2147483647 w 249"/>
                <a:gd name="T15" fmla="*/ 2147483647 h 216"/>
                <a:gd name="T16" fmla="*/ 0 w 249"/>
                <a:gd name="T17" fmla="*/ 2147483647 h 216"/>
                <a:gd name="T18" fmla="*/ 2147483647 w 249"/>
                <a:gd name="T19" fmla="*/ 2147483647 h 216"/>
                <a:gd name="T20" fmla="*/ 2147483647 w 249"/>
                <a:gd name="T21" fmla="*/ 2147483647 h 216"/>
                <a:gd name="T22" fmla="*/ 2147483647 w 249"/>
                <a:gd name="T23" fmla="*/ 2147483647 h 216"/>
                <a:gd name="T24" fmla="*/ 2147483647 w 249"/>
                <a:gd name="T25" fmla="*/ 2147483647 h 216"/>
                <a:gd name="T26" fmla="*/ 2147483647 w 249"/>
                <a:gd name="T27" fmla="*/ 2147483647 h 216"/>
                <a:gd name="T28" fmla="*/ 2147483647 w 249"/>
                <a:gd name="T29" fmla="*/ 2147483647 h 216"/>
                <a:gd name="T30" fmla="*/ 2147483647 w 249"/>
                <a:gd name="T31" fmla="*/ 2147483647 h 216"/>
                <a:gd name="T32" fmla="*/ 2147483647 w 249"/>
                <a:gd name="T33" fmla="*/ 2147483647 h 216"/>
                <a:gd name="T34" fmla="*/ 2147483647 w 249"/>
                <a:gd name="T35" fmla="*/ 2147483647 h 216"/>
                <a:gd name="T36" fmla="*/ 2147483647 w 249"/>
                <a:gd name="T37" fmla="*/ 2147483647 h 216"/>
                <a:gd name="T38" fmla="*/ 2147483647 w 249"/>
                <a:gd name="T39" fmla="*/ 2147483647 h 216"/>
                <a:gd name="T40" fmla="*/ 2147483647 w 249"/>
                <a:gd name="T41" fmla="*/ 2147483647 h 216"/>
                <a:gd name="T42" fmla="*/ 2147483647 w 249"/>
                <a:gd name="T43" fmla="*/ 2147483647 h 216"/>
                <a:gd name="T44" fmla="*/ 2147483647 w 249"/>
                <a:gd name="T45" fmla="*/ 2147483647 h 216"/>
                <a:gd name="T46" fmla="*/ 2147483647 w 249"/>
                <a:gd name="T47" fmla="*/ 2147483647 h 216"/>
                <a:gd name="T48" fmla="*/ 2147483647 w 249"/>
                <a:gd name="T49" fmla="*/ 2147483647 h 216"/>
                <a:gd name="T50" fmla="*/ 2147483647 w 249"/>
                <a:gd name="T51" fmla="*/ 2147483647 h 216"/>
                <a:gd name="T52" fmla="*/ 2147483647 w 249"/>
                <a:gd name="T53" fmla="*/ 2147483647 h 216"/>
                <a:gd name="T54" fmla="*/ 2147483647 w 249"/>
                <a:gd name="T55" fmla="*/ 2147483647 h 216"/>
                <a:gd name="T56" fmla="*/ 2147483647 w 249"/>
                <a:gd name="T57" fmla="*/ 2147483647 h 216"/>
                <a:gd name="T58" fmla="*/ 2147483647 w 249"/>
                <a:gd name="T59" fmla="*/ 2147483647 h 216"/>
                <a:gd name="T60" fmla="*/ 2147483647 w 249"/>
                <a:gd name="T61" fmla="*/ 2147483647 h 216"/>
                <a:gd name="T62" fmla="*/ 2147483647 w 249"/>
                <a:gd name="T63" fmla="*/ 2147483647 h 216"/>
                <a:gd name="T64" fmla="*/ 2147483647 w 249"/>
                <a:gd name="T65" fmla="*/ 2147483647 h 216"/>
                <a:gd name="T66" fmla="*/ 2147483647 w 249"/>
                <a:gd name="T67" fmla="*/ 2147483647 h 216"/>
                <a:gd name="T68" fmla="*/ 2147483647 w 249"/>
                <a:gd name="T69" fmla="*/ 2147483647 h 216"/>
                <a:gd name="T70" fmla="*/ 2147483647 w 249"/>
                <a:gd name="T71" fmla="*/ 2147483647 h 216"/>
                <a:gd name="T72" fmla="*/ 2147483647 w 249"/>
                <a:gd name="T73" fmla="*/ 2147483647 h 216"/>
                <a:gd name="T74" fmla="*/ 2147483647 w 249"/>
                <a:gd name="T75" fmla="*/ 2147483647 h 216"/>
                <a:gd name="T76" fmla="*/ 2147483647 w 249"/>
                <a:gd name="T77" fmla="*/ 2147483647 h 216"/>
                <a:gd name="T78" fmla="*/ 2147483647 w 249"/>
                <a:gd name="T79" fmla="*/ 2147483647 h 216"/>
                <a:gd name="T80" fmla="*/ 2147483647 w 249"/>
                <a:gd name="T81" fmla="*/ 2147483647 h 2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49" h="216">
                  <a:moveTo>
                    <a:pt x="219" y="14"/>
                  </a:moveTo>
                  <a:lnTo>
                    <a:pt x="215" y="8"/>
                  </a:lnTo>
                  <a:lnTo>
                    <a:pt x="211" y="4"/>
                  </a:lnTo>
                  <a:lnTo>
                    <a:pt x="205" y="2"/>
                  </a:lnTo>
                  <a:lnTo>
                    <a:pt x="199" y="0"/>
                  </a:lnTo>
                  <a:lnTo>
                    <a:pt x="190" y="0"/>
                  </a:lnTo>
                  <a:lnTo>
                    <a:pt x="186" y="0"/>
                  </a:lnTo>
                  <a:lnTo>
                    <a:pt x="184" y="0"/>
                  </a:lnTo>
                  <a:lnTo>
                    <a:pt x="114" y="48"/>
                  </a:lnTo>
                  <a:lnTo>
                    <a:pt x="86" y="76"/>
                  </a:lnTo>
                  <a:lnTo>
                    <a:pt x="62" y="78"/>
                  </a:lnTo>
                  <a:lnTo>
                    <a:pt x="62" y="128"/>
                  </a:lnTo>
                  <a:lnTo>
                    <a:pt x="58" y="136"/>
                  </a:lnTo>
                  <a:lnTo>
                    <a:pt x="54" y="144"/>
                  </a:lnTo>
                  <a:lnTo>
                    <a:pt x="46" y="148"/>
                  </a:lnTo>
                  <a:lnTo>
                    <a:pt x="36" y="150"/>
                  </a:lnTo>
                  <a:lnTo>
                    <a:pt x="16" y="152"/>
                  </a:lnTo>
                  <a:lnTo>
                    <a:pt x="0" y="156"/>
                  </a:lnTo>
                  <a:lnTo>
                    <a:pt x="0" y="166"/>
                  </a:lnTo>
                  <a:lnTo>
                    <a:pt x="4" y="172"/>
                  </a:lnTo>
                  <a:lnTo>
                    <a:pt x="8" y="174"/>
                  </a:lnTo>
                  <a:lnTo>
                    <a:pt x="12" y="178"/>
                  </a:lnTo>
                  <a:lnTo>
                    <a:pt x="14" y="182"/>
                  </a:lnTo>
                  <a:lnTo>
                    <a:pt x="14" y="186"/>
                  </a:lnTo>
                  <a:lnTo>
                    <a:pt x="14" y="190"/>
                  </a:lnTo>
                  <a:lnTo>
                    <a:pt x="14" y="194"/>
                  </a:lnTo>
                  <a:lnTo>
                    <a:pt x="18" y="198"/>
                  </a:lnTo>
                  <a:lnTo>
                    <a:pt x="24" y="198"/>
                  </a:lnTo>
                  <a:lnTo>
                    <a:pt x="30" y="200"/>
                  </a:lnTo>
                  <a:lnTo>
                    <a:pt x="32" y="204"/>
                  </a:lnTo>
                  <a:lnTo>
                    <a:pt x="32" y="206"/>
                  </a:lnTo>
                  <a:lnTo>
                    <a:pt x="42" y="206"/>
                  </a:lnTo>
                  <a:lnTo>
                    <a:pt x="46" y="212"/>
                  </a:lnTo>
                  <a:lnTo>
                    <a:pt x="52" y="216"/>
                  </a:lnTo>
                  <a:lnTo>
                    <a:pt x="56" y="202"/>
                  </a:lnTo>
                  <a:lnTo>
                    <a:pt x="60" y="188"/>
                  </a:lnTo>
                  <a:lnTo>
                    <a:pt x="64" y="184"/>
                  </a:lnTo>
                  <a:lnTo>
                    <a:pt x="70" y="180"/>
                  </a:lnTo>
                  <a:lnTo>
                    <a:pt x="76" y="176"/>
                  </a:lnTo>
                  <a:lnTo>
                    <a:pt x="86" y="176"/>
                  </a:lnTo>
                  <a:lnTo>
                    <a:pt x="88" y="176"/>
                  </a:lnTo>
                  <a:lnTo>
                    <a:pt x="92" y="178"/>
                  </a:lnTo>
                  <a:lnTo>
                    <a:pt x="98" y="184"/>
                  </a:lnTo>
                  <a:lnTo>
                    <a:pt x="104" y="188"/>
                  </a:lnTo>
                  <a:lnTo>
                    <a:pt x="106" y="190"/>
                  </a:lnTo>
                  <a:lnTo>
                    <a:pt x="110" y="192"/>
                  </a:lnTo>
                  <a:lnTo>
                    <a:pt x="114" y="190"/>
                  </a:lnTo>
                  <a:lnTo>
                    <a:pt x="114" y="188"/>
                  </a:lnTo>
                  <a:lnTo>
                    <a:pt x="116" y="186"/>
                  </a:lnTo>
                  <a:lnTo>
                    <a:pt x="120" y="186"/>
                  </a:lnTo>
                  <a:lnTo>
                    <a:pt x="128" y="186"/>
                  </a:lnTo>
                  <a:lnTo>
                    <a:pt x="132" y="190"/>
                  </a:lnTo>
                  <a:lnTo>
                    <a:pt x="136" y="192"/>
                  </a:lnTo>
                  <a:lnTo>
                    <a:pt x="142" y="194"/>
                  </a:lnTo>
                  <a:lnTo>
                    <a:pt x="150" y="192"/>
                  </a:lnTo>
                  <a:lnTo>
                    <a:pt x="156" y="188"/>
                  </a:lnTo>
                  <a:lnTo>
                    <a:pt x="162" y="186"/>
                  </a:lnTo>
                  <a:lnTo>
                    <a:pt x="170" y="184"/>
                  </a:lnTo>
                  <a:lnTo>
                    <a:pt x="176" y="184"/>
                  </a:lnTo>
                  <a:lnTo>
                    <a:pt x="180" y="186"/>
                  </a:lnTo>
                  <a:lnTo>
                    <a:pt x="184" y="186"/>
                  </a:lnTo>
                  <a:lnTo>
                    <a:pt x="193" y="188"/>
                  </a:lnTo>
                  <a:lnTo>
                    <a:pt x="197" y="186"/>
                  </a:lnTo>
                  <a:lnTo>
                    <a:pt x="203" y="184"/>
                  </a:lnTo>
                  <a:lnTo>
                    <a:pt x="213" y="176"/>
                  </a:lnTo>
                  <a:lnTo>
                    <a:pt x="215" y="166"/>
                  </a:lnTo>
                  <a:lnTo>
                    <a:pt x="217" y="158"/>
                  </a:lnTo>
                  <a:lnTo>
                    <a:pt x="221" y="150"/>
                  </a:lnTo>
                  <a:lnTo>
                    <a:pt x="225" y="144"/>
                  </a:lnTo>
                  <a:lnTo>
                    <a:pt x="235" y="132"/>
                  </a:lnTo>
                  <a:lnTo>
                    <a:pt x="239" y="126"/>
                  </a:lnTo>
                  <a:lnTo>
                    <a:pt x="243" y="118"/>
                  </a:lnTo>
                  <a:lnTo>
                    <a:pt x="243" y="76"/>
                  </a:lnTo>
                  <a:lnTo>
                    <a:pt x="243" y="72"/>
                  </a:lnTo>
                  <a:lnTo>
                    <a:pt x="245" y="68"/>
                  </a:lnTo>
                  <a:lnTo>
                    <a:pt x="247" y="64"/>
                  </a:lnTo>
                  <a:lnTo>
                    <a:pt x="249" y="58"/>
                  </a:lnTo>
                  <a:lnTo>
                    <a:pt x="247" y="48"/>
                  </a:lnTo>
                  <a:lnTo>
                    <a:pt x="241" y="34"/>
                  </a:lnTo>
                  <a:lnTo>
                    <a:pt x="235" y="22"/>
                  </a:lnTo>
                  <a:lnTo>
                    <a:pt x="231" y="8"/>
                  </a:lnTo>
                  <a:lnTo>
                    <a:pt x="229" y="8"/>
                  </a:lnTo>
                  <a:lnTo>
                    <a:pt x="219" y="1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6" name="Freeform 95"/>
            <p:cNvSpPr>
              <a:spLocks/>
            </p:cNvSpPr>
            <p:nvPr/>
          </p:nvSpPr>
          <p:spPr bwMode="auto">
            <a:xfrm>
              <a:off x="6092050" y="2670921"/>
              <a:ext cx="190004" cy="332503"/>
            </a:xfrm>
            <a:custGeom>
              <a:avLst/>
              <a:gdLst>
                <a:gd name="T0" fmla="*/ 2147483647 w 168"/>
                <a:gd name="T1" fmla="*/ 2147483647 h 294"/>
                <a:gd name="T2" fmla="*/ 2147483647 w 168"/>
                <a:gd name="T3" fmla="*/ 2147483647 h 294"/>
                <a:gd name="T4" fmla="*/ 2147483647 w 168"/>
                <a:gd name="T5" fmla="*/ 2147483647 h 294"/>
                <a:gd name="T6" fmla="*/ 2147483647 w 168"/>
                <a:gd name="T7" fmla="*/ 2147483647 h 294"/>
                <a:gd name="T8" fmla="*/ 2147483647 w 168"/>
                <a:gd name="T9" fmla="*/ 2147483647 h 294"/>
                <a:gd name="T10" fmla="*/ 2147483647 w 168"/>
                <a:gd name="T11" fmla="*/ 2147483647 h 294"/>
                <a:gd name="T12" fmla="*/ 2147483647 w 168"/>
                <a:gd name="T13" fmla="*/ 2147483647 h 294"/>
                <a:gd name="T14" fmla="*/ 2147483647 w 168"/>
                <a:gd name="T15" fmla="*/ 2147483647 h 294"/>
                <a:gd name="T16" fmla="*/ 2147483647 w 168"/>
                <a:gd name="T17" fmla="*/ 2147483647 h 294"/>
                <a:gd name="T18" fmla="*/ 2147483647 w 168"/>
                <a:gd name="T19" fmla="*/ 2147483647 h 294"/>
                <a:gd name="T20" fmla="*/ 2147483647 w 168"/>
                <a:gd name="T21" fmla="*/ 2147483647 h 294"/>
                <a:gd name="T22" fmla="*/ 2147483647 w 168"/>
                <a:gd name="T23" fmla="*/ 2147483647 h 294"/>
                <a:gd name="T24" fmla="*/ 2147483647 w 168"/>
                <a:gd name="T25" fmla="*/ 2147483647 h 294"/>
                <a:gd name="T26" fmla="*/ 2147483647 w 168"/>
                <a:gd name="T27" fmla="*/ 2147483647 h 294"/>
                <a:gd name="T28" fmla="*/ 2147483647 w 168"/>
                <a:gd name="T29" fmla="*/ 2147483647 h 294"/>
                <a:gd name="T30" fmla="*/ 2147483647 w 168"/>
                <a:gd name="T31" fmla="*/ 2147483647 h 294"/>
                <a:gd name="T32" fmla="*/ 2147483647 w 168"/>
                <a:gd name="T33" fmla="*/ 2147483647 h 294"/>
                <a:gd name="T34" fmla="*/ 2147483647 w 168"/>
                <a:gd name="T35" fmla="*/ 2147483647 h 294"/>
                <a:gd name="T36" fmla="*/ 2147483647 w 168"/>
                <a:gd name="T37" fmla="*/ 2147483647 h 294"/>
                <a:gd name="T38" fmla="*/ 2147483647 w 168"/>
                <a:gd name="T39" fmla="*/ 2147483647 h 294"/>
                <a:gd name="T40" fmla="*/ 2147483647 w 168"/>
                <a:gd name="T41" fmla="*/ 2147483647 h 294"/>
                <a:gd name="T42" fmla="*/ 2147483647 w 168"/>
                <a:gd name="T43" fmla="*/ 2147483647 h 294"/>
                <a:gd name="T44" fmla="*/ 2147483647 w 168"/>
                <a:gd name="T45" fmla="*/ 2147483647 h 294"/>
                <a:gd name="T46" fmla="*/ 2147483647 w 168"/>
                <a:gd name="T47" fmla="*/ 2147483647 h 294"/>
                <a:gd name="T48" fmla="*/ 2147483647 w 168"/>
                <a:gd name="T49" fmla="*/ 2147483647 h 294"/>
                <a:gd name="T50" fmla="*/ 2147483647 w 168"/>
                <a:gd name="T51" fmla="*/ 2147483647 h 294"/>
                <a:gd name="T52" fmla="*/ 2147483647 w 168"/>
                <a:gd name="T53" fmla="*/ 2147483647 h 294"/>
                <a:gd name="T54" fmla="*/ 2147483647 w 168"/>
                <a:gd name="T55" fmla="*/ 2147483647 h 294"/>
                <a:gd name="T56" fmla="*/ 2147483647 w 168"/>
                <a:gd name="T57" fmla="*/ 2147483647 h 294"/>
                <a:gd name="T58" fmla="*/ 2147483647 w 168"/>
                <a:gd name="T59" fmla="*/ 2147483647 h 294"/>
                <a:gd name="T60" fmla="*/ 2147483647 w 168"/>
                <a:gd name="T61" fmla="*/ 2147483647 h 294"/>
                <a:gd name="T62" fmla="*/ 2147483647 w 168"/>
                <a:gd name="T63" fmla="*/ 2147483647 h 294"/>
                <a:gd name="T64" fmla="*/ 2147483647 w 168"/>
                <a:gd name="T65" fmla="*/ 2147483647 h 294"/>
                <a:gd name="T66" fmla="*/ 2147483647 w 168"/>
                <a:gd name="T67" fmla="*/ 2147483647 h 294"/>
                <a:gd name="T68" fmla="*/ 2147483647 w 168"/>
                <a:gd name="T69" fmla="*/ 2147483647 h 294"/>
                <a:gd name="T70" fmla="*/ 2147483647 w 168"/>
                <a:gd name="T71" fmla="*/ 2147483647 h 294"/>
                <a:gd name="T72" fmla="*/ 2147483647 w 168"/>
                <a:gd name="T73" fmla="*/ 2147483647 h 294"/>
                <a:gd name="T74" fmla="*/ 2147483647 w 168"/>
                <a:gd name="T75" fmla="*/ 2147483647 h 294"/>
                <a:gd name="T76" fmla="*/ 2147483647 w 168"/>
                <a:gd name="T77" fmla="*/ 2147483647 h 294"/>
                <a:gd name="T78" fmla="*/ 2147483647 w 168"/>
                <a:gd name="T79" fmla="*/ 2147483647 h 29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68" h="294">
                  <a:moveTo>
                    <a:pt x="162" y="68"/>
                  </a:moveTo>
                  <a:lnTo>
                    <a:pt x="168" y="138"/>
                  </a:lnTo>
                  <a:lnTo>
                    <a:pt x="158" y="140"/>
                  </a:lnTo>
                  <a:lnTo>
                    <a:pt x="152" y="144"/>
                  </a:lnTo>
                  <a:lnTo>
                    <a:pt x="148" y="150"/>
                  </a:lnTo>
                  <a:lnTo>
                    <a:pt x="146" y="158"/>
                  </a:lnTo>
                  <a:lnTo>
                    <a:pt x="142" y="164"/>
                  </a:lnTo>
                  <a:lnTo>
                    <a:pt x="140" y="172"/>
                  </a:lnTo>
                  <a:lnTo>
                    <a:pt x="140" y="190"/>
                  </a:lnTo>
                  <a:lnTo>
                    <a:pt x="138" y="194"/>
                  </a:lnTo>
                  <a:lnTo>
                    <a:pt x="134" y="200"/>
                  </a:lnTo>
                  <a:lnTo>
                    <a:pt x="134" y="202"/>
                  </a:lnTo>
                  <a:lnTo>
                    <a:pt x="136" y="202"/>
                  </a:lnTo>
                  <a:lnTo>
                    <a:pt x="144" y="206"/>
                  </a:lnTo>
                  <a:lnTo>
                    <a:pt x="146" y="214"/>
                  </a:lnTo>
                  <a:lnTo>
                    <a:pt x="148" y="216"/>
                  </a:lnTo>
                  <a:lnTo>
                    <a:pt x="150" y="220"/>
                  </a:lnTo>
                  <a:lnTo>
                    <a:pt x="152" y="228"/>
                  </a:lnTo>
                  <a:lnTo>
                    <a:pt x="146" y="228"/>
                  </a:lnTo>
                  <a:lnTo>
                    <a:pt x="142" y="228"/>
                  </a:lnTo>
                  <a:lnTo>
                    <a:pt x="138" y="230"/>
                  </a:lnTo>
                  <a:lnTo>
                    <a:pt x="130" y="238"/>
                  </a:lnTo>
                  <a:lnTo>
                    <a:pt x="126" y="246"/>
                  </a:lnTo>
                  <a:lnTo>
                    <a:pt x="122" y="256"/>
                  </a:lnTo>
                  <a:lnTo>
                    <a:pt x="120" y="258"/>
                  </a:lnTo>
                  <a:lnTo>
                    <a:pt x="118" y="260"/>
                  </a:lnTo>
                  <a:lnTo>
                    <a:pt x="108" y="262"/>
                  </a:lnTo>
                  <a:lnTo>
                    <a:pt x="90" y="264"/>
                  </a:lnTo>
                  <a:lnTo>
                    <a:pt x="88" y="270"/>
                  </a:lnTo>
                  <a:lnTo>
                    <a:pt x="86" y="276"/>
                  </a:lnTo>
                  <a:lnTo>
                    <a:pt x="82" y="280"/>
                  </a:lnTo>
                  <a:lnTo>
                    <a:pt x="76" y="284"/>
                  </a:lnTo>
                  <a:lnTo>
                    <a:pt x="64" y="288"/>
                  </a:lnTo>
                  <a:lnTo>
                    <a:pt x="52" y="290"/>
                  </a:lnTo>
                  <a:lnTo>
                    <a:pt x="48" y="288"/>
                  </a:lnTo>
                  <a:lnTo>
                    <a:pt x="46" y="286"/>
                  </a:lnTo>
                  <a:lnTo>
                    <a:pt x="42" y="288"/>
                  </a:lnTo>
                  <a:lnTo>
                    <a:pt x="38" y="292"/>
                  </a:lnTo>
                  <a:lnTo>
                    <a:pt x="38" y="294"/>
                  </a:lnTo>
                  <a:lnTo>
                    <a:pt x="36" y="292"/>
                  </a:lnTo>
                  <a:lnTo>
                    <a:pt x="34" y="282"/>
                  </a:lnTo>
                  <a:lnTo>
                    <a:pt x="30" y="274"/>
                  </a:lnTo>
                  <a:lnTo>
                    <a:pt x="20" y="264"/>
                  </a:lnTo>
                  <a:lnTo>
                    <a:pt x="12" y="256"/>
                  </a:lnTo>
                  <a:lnTo>
                    <a:pt x="8" y="252"/>
                  </a:lnTo>
                  <a:lnTo>
                    <a:pt x="10" y="250"/>
                  </a:lnTo>
                  <a:lnTo>
                    <a:pt x="12" y="248"/>
                  </a:lnTo>
                  <a:lnTo>
                    <a:pt x="18" y="246"/>
                  </a:lnTo>
                  <a:lnTo>
                    <a:pt x="36" y="246"/>
                  </a:lnTo>
                  <a:lnTo>
                    <a:pt x="28" y="240"/>
                  </a:lnTo>
                  <a:lnTo>
                    <a:pt x="28" y="236"/>
                  </a:lnTo>
                  <a:lnTo>
                    <a:pt x="26" y="230"/>
                  </a:lnTo>
                  <a:lnTo>
                    <a:pt x="28" y="212"/>
                  </a:lnTo>
                  <a:lnTo>
                    <a:pt x="26" y="206"/>
                  </a:lnTo>
                  <a:lnTo>
                    <a:pt x="22" y="200"/>
                  </a:lnTo>
                  <a:lnTo>
                    <a:pt x="16" y="192"/>
                  </a:lnTo>
                  <a:lnTo>
                    <a:pt x="12" y="186"/>
                  </a:lnTo>
                  <a:lnTo>
                    <a:pt x="10" y="188"/>
                  </a:lnTo>
                  <a:lnTo>
                    <a:pt x="8" y="186"/>
                  </a:lnTo>
                  <a:lnTo>
                    <a:pt x="4" y="182"/>
                  </a:lnTo>
                  <a:lnTo>
                    <a:pt x="0" y="176"/>
                  </a:lnTo>
                  <a:lnTo>
                    <a:pt x="2" y="166"/>
                  </a:lnTo>
                  <a:lnTo>
                    <a:pt x="4" y="158"/>
                  </a:lnTo>
                  <a:lnTo>
                    <a:pt x="8" y="150"/>
                  </a:lnTo>
                  <a:lnTo>
                    <a:pt x="12" y="144"/>
                  </a:lnTo>
                  <a:lnTo>
                    <a:pt x="22" y="132"/>
                  </a:lnTo>
                  <a:lnTo>
                    <a:pt x="26" y="126"/>
                  </a:lnTo>
                  <a:lnTo>
                    <a:pt x="30" y="118"/>
                  </a:lnTo>
                  <a:lnTo>
                    <a:pt x="30" y="76"/>
                  </a:lnTo>
                  <a:lnTo>
                    <a:pt x="30" y="72"/>
                  </a:lnTo>
                  <a:lnTo>
                    <a:pt x="32" y="68"/>
                  </a:lnTo>
                  <a:lnTo>
                    <a:pt x="34" y="64"/>
                  </a:lnTo>
                  <a:lnTo>
                    <a:pt x="36" y="58"/>
                  </a:lnTo>
                  <a:lnTo>
                    <a:pt x="34" y="48"/>
                  </a:lnTo>
                  <a:lnTo>
                    <a:pt x="28" y="34"/>
                  </a:lnTo>
                  <a:lnTo>
                    <a:pt x="22" y="22"/>
                  </a:lnTo>
                  <a:lnTo>
                    <a:pt x="18" y="8"/>
                  </a:lnTo>
                  <a:lnTo>
                    <a:pt x="20" y="8"/>
                  </a:lnTo>
                  <a:lnTo>
                    <a:pt x="36" y="0"/>
                  </a:lnTo>
                  <a:lnTo>
                    <a:pt x="162" y="70"/>
                  </a:lnTo>
                  <a:lnTo>
                    <a:pt x="162" y="6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7" name="Freeform 96"/>
            <p:cNvSpPr>
              <a:spLocks/>
            </p:cNvSpPr>
            <p:nvPr/>
          </p:nvSpPr>
          <p:spPr bwMode="auto">
            <a:xfrm>
              <a:off x="6603251" y="2883542"/>
              <a:ext cx="36191" cy="45239"/>
            </a:xfrm>
            <a:custGeom>
              <a:avLst/>
              <a:gdLst>
                <a:gd name="T0" fmla="*/ 2147483647 w 32"/>
                <a:gd name="T1" fmla="*/ 0 h 40"/>
                <a:gd name="T2" fmla="*/ 2147483647 w 32"/>
                <a:gd name="T3" fmla="*/ 2147483647 h 40"/>
                <a:gd name="T4" fmla="*/ 2147483647 w 32"/>
                <a:gd name="T5" fmla="*/ 2147483647 h 40"/>
                <a:gd name="T6" fmla="*/ 2147483647 w 32"/>
                <a:gd name="T7" fmla="*/ 2147483647 h 40"/>
                <a:gd name="T8" fmla="*/ 2147483647 w 32"/>
                <a:gd name="T9" fmla="*/ 2147483647 h 40"/>
                <a:gd name="T10" fmla="*/ 2147483647 w 32"/>
                <a:gd name="T11" fmla="*/ 2147483647 h 40"/>
                <a:gd name="T12" fmla="*/ 2147483647 w 32"/>
                <a:gd name="T13" fmla="*/ 2147483647 h 40"/>
                <a:gd name="T14" fmla="*/ 2147483647 w 32"/>
                <a:gd name="T15" fmla="*/ 2147483647 h 40"/>
                <a:gd name="T16" fmla="*/ 2147483647 w 32"/>
                <a:gd name="T17" fmla="*/ 2147483647 h 40"/>
                <a:gd name="T18" fmla="*/ 2147483647 w 32"/>
                <a:gd name="T19" fmla="*/ 2147483647 h 40"/>
                <a:gd name="T20" fmla="*/ 0 w 32"/>
                <a:gd name="T21" fmla="*/ 2147483647 h 40"/>
                <a:gd name="T22" fmla="*/ 2147483647 w 32"/>
                <a:gd name="T23" fmla="*/ 2147483647 h 40"/>
                <a:gd name="T24" fmla="*/ 2147483647 w 32"/>
                <a:gd name="T25" fmla="*/ 2147483647 h 40"/>
                <a:gd name="T26" fmla="*/ 2147483647 w 32"/>
                <a:gd name="T27" fmla="*/ 2147483647 h 40"/>
                <a:gd name="T28" fmla="*/ 2147483647 w 32"/>
                <a:gd name="T29" fmla="*/ 0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2" h="40">
                  <a:moveTo>
                    <a:pt x="16" y="0"/>
                  </a:moveTo>
                  <a:lnTo>
                    <a:pt x="24" y="8"/>
                  </a:lnTo>
                  <a:lnTo>
                    <a:pt x="30" y="14"/>
                  </a:lnTo>
                  <a:lnTo>
                    <a:pt x="32" y="20"/>
                  </a:lnTo>
                  <a:lnTo>
                    <a:pt x="30" y="26"/>
                  </a:lnTo>
                  <a:lnTo>
                    <a:pt x="26" y="30"/>
                  </a:lnTo>
                  <a:lnTo>
                    <a:pt x="22" y="34"/>
                  </a:lnTo>
                  <a:lnTo>
                    <a:pt x="16" y="38"/>
                  </a:lnTo>
                  <a:lnTo>
                    <a:pt x="6" y="40"/>
                  </a:lnTo>
                  <a:lnTo>
                    <a:pt x="2" y="38"/>
                  </a:lnTo>
                  <a:lnTo>
                    <a:pt x="0" y="32"/>
                  </a:lnTo>
                  <a:lnTo>
                    <a:pt x="2" y="24"/>
                  </a:lnTo>
                  <a:lnTo>
                    <a:pt x="8" y="16"/>
                  </a:lnTo>
                  <a:lnTo>
                    <a:pt x="22" y="6"/>
                  </a:lnTo>
                  <a:lnTo>
                    <a:pt x="16"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8" name="Freeform 97"/>
            <p:cNvSpPr>
              <a:spLocks/>
            </p:cNvSpPr>
            <p:nvPr/>
          </p:nvSpPr>
          <p:spPr bwMode="auto">
            <a:xfrm>
              <a:off x="6447176" y="2784017"/>
              <a:ext cx="266910" cy="298575"/>
            </a:xfrm>
            <a:custGeom>
              <a:avLst/>
              <a:gdLst>
                <a:gd name="T0" fmla="*/ 2147483647 w 236"/>
                <a:gd name="T1" fmla="*/ 2147483647 h 264"/>
                <a:gd name="T2" fmla="*/ 2147483647 w 236"/>
                <a:gd name="T3" fmla="*/ 2147483647 h 264"/>
                <a:gd name="T4" fmla="*/ 2147483647 w 236"/>
                <a:gd name="T5" fmla="*/ 2147483647 h 264"/>
                <a:gd name="T6" fmla="*/ 2147483647 w 236"/>
                <a:gd name="T7" fmla="*/ 2147483647 h 264"/>
                <a:gd name="T8" fmla="*/ 2147483647 w 236"/>
                <a:gd name="T9" fmla="*/ 2147483647 h 264"/>
                <a:gd name="T10" fmla="*/ 2147483647 w 236"/>
                <a:gd name="T11" fmla="*/ 2147483647 h 264"/>
                <a:gd name="T12" fmla="*/ 2147483647 w 236"/>
                <a:gd name="T13" fmla="*/ 2147483647 h 264"/>
                <a:gd name="T14" fmla="*/ 2147483647 w 236"/>
                <a:gd name="T15" fmla="*/ 2147483647 h 264"/>
                <a:gd name="T16" fmla="*/ 2147483647 w 236"/>
                <a:gd name="T17" fmla="*/ 2147483647 h 264"/>
                <a:gd name="T18" fmla="*/ 2147483647 w 236"/>
                <a:gd name="T19" fmla="*/ 2147483647 h 264"/>
                <a:gd name="T20" fmla="*/ 2147483647 w 236"/>
                <a:gd name="T21" fmla="*/ 2147483647 h 264"/>
                <a:gd name="T22" fmla="*/ 2147483647 w 236"/>
                <a:gd name="T23" fmla="*/ 2147483647 h 264"/>
                <a:gd name="T24" fmla="*/ 2147483647 w 236"/>
                <a:gd name="T25" fmla="*/ 2147483647 h 264"/>
                <a:gd name="T26" fmla="*/ 2147483647 w 236"/>
                <a:gd name="T27" fmla="*/ 2147483647 h 264"/>
                <a:gd name="T28" fmla="*/ 2147483647 w 236"/>
                <a:gd name="T29" fmla="*/ 2147483647 h 264"/>
                <a:gd name="T30" fmla="*/ 2147483647 w 236"/>
                <a:gd name="T31" fmla="*/ 2147483647 h 264"/>
                <a:gd name="T32" fmla="*/ 2147483647 w 236"/>
                <a:gd name="T33" fmla="*/ 2147483647 h 264"/>
                <a:gd name="T34" fmla="*/ 2147483647 w 236"/>
                <a:gd name="T35" fmla="*/ 2147483647 h 264"/>
                <a:gd name="T36" fmla="*/ 2147483647 w 236"/>
                <a:gd name="T37" fmla="*/ 2147483647 h 264"/>
                <a:gd name="T38" fmla="*/ 2147483647 w 236"/>
                <a:gd name="T39" fmla="*/ 2147483647 h 264"/>
                <a:gd name="T40" fmla="*/ 2147483647 w 236"/>
                <a:gd name="T41" fmla="*/ 2147483647 h 264"/>
                <a:gd name="T42" fmla="*/ 2147483647 w 236"/>
                <a:gd name="T43" fmla="*/ 2147483647 h 264"/>
                <a:gd name="T44" fmla="*/ 2147483647 w 236"/>
                <a:gd name="T45" fmla="*/ 2147483647 h 264"/>
                <a:gd name="T46" fmla="*/ 2147483647 w 236"/>
                <a:gd name="T47" fmla="*/ 2147483647 h 264"/>
                <a:gd name="T48" fmla="*/ 2147483647 w 236"/>
                <a:gd name="T49" fmla="*/ 2147483647 h 264"/>
                <a:gd name="T50" fmla="*/ 2147483647 w 236"/>
                <a:gd name="T51" fmla="*/ 2147483647 h 264"/>
                <a:gd name="T52" fmla="*/ 2147483647 w 236"/>
                <a:gd name="T53" fmla="*/ 2147483647 h 264"/>
                <a:gd name="T54" fmla="*/ 2147483647 w 236"/>
                <a:gd name="T55" fmla="*/ 2147483647 h 264"/>
                <a:gd name="T56" fmla="*/ 2147483647 w 236"/>
                <a:gd name="T57" fmla="*/ 2147483647 h 264"/>
                <a:gd name="T58" fmla="*/ 2147483647 w 236"/>
                <a:gd name="T59" fmla="*/ 2147483647 h 264"/>
                <a:gd name="T60" fmla="*/ 0 w 236"/>
                <a:gd name="T61" fmla="*/ 2147483647 h 264"/>
                <a:gd name="T62" fmla="*/ 2147483647 w 236"/>
                <a:gd name="T63" fmla="*/ 2147483647 h 264"/>
                <a:gd name="T64" fmla="*/ 2147483647 w 236"/>
                <a:gd name="T65" fmla="*/ 2147483647 h 264"/>
                <a:gd name="T66" fmla="*/ 2147483647 w 236"/>
                <a:gd name="T67" fmla="*/ 2147483647 h 264"/>
                <a:gd name="T68" fmla="*/ 2147483647 w 236"/>
                <a:gd name="T69" fmla="*/ 2147483647 h 264"/>
                <a:gd name="T70" fmla="*/ 2147483647 w 236"/>
                <a:gd name="T71" fmla="*/ 2147483647 h 264"/>
                <a:gd name="T72" fmla="*/ 2147483647 w 236"/>
                <a:gd name="T73" fmla="*/ 2147483647 h 264"/>
                <a:gd name="T74" fmla="*/ 2147483647 w 236"/>
                <a:gd name="T75" fmla="*/ 2147483647 h 264"/>
                <a:gd name="T76" fmla="*/ 2147483647 w 236"/>
                <a:gd name="T77" fmla="*/ 2147483647 h 264"/>
                <a:gd name="T78" fmla="*/ 2147483647 w 236"/>
                <a:gd name="T79" fmla="*/ 2147483647 h 264"/>
                <a:gd name="T80" fmla="*/ 2147483647 w 236"/>
                <a:gd name="T81" fmla="*/ 2147483647 h 264"/>
                <a:gd name="T82" fmla="*/ 2147483647 w 236"/>
                <a:gd name="T83" fmla="*/ 2147483647 h 264"/>
                <a:gd name="T84" fmla="*/ 2147483647 w 236"/>
                <a:gd name="T85" fmla="*/ 2147483647 h 264"/>
                <a:gd name="T86" fmla="*/ 2147483647 w 236"/>
                <a:gd name="T87" fmla="*/ 2147483647 h 264"/>
                <a:gd name="T88" fmla="*/ 2147483647 w 236"/>
                <a:gd name="T89" fmla="*/ 2147483647 h 264"/>
                <a:gd name="T90" fmla="*/ 2147483647 w 236"/>
                <a:gd name="T91" fmla="*/ 2147483647 h 264"/>
                <a:gd name="T92" fmla="*/ 2147483647 w 236"/>
                <a:gd name="T93" fmla="*/ 2147483647 h 264"/>
                <a:gd name="T94" fmla="*/ 2147483647 w 236"/>
                <a:gd name="T95" fmla="*/ 2147483647 h 2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36" h="264">
                  <a:moveTo>
                    <a:pt x="160" y="94"/>
                  </a:moveTo>
                  <a:lnTo>
                    <a:pt x="154" y="88"/>
                  </a:lnTo>
                  <a:lnTo>
                    <a:pt x="160" y="94"/>
                  </a:lnTo>
                  <a:lnTo>
                    <a:pt x="146" y="104"/>
                  </a:lnTo>
                  <a:lnTo>
                    <a:pt x="140" y="112"/>
                  </a:lnTo>
                  <a:lnTo>
                    <a:pt x="138" y="120"/>
                  </a:lnTo>
                  <a:lnTo>
                    <a:pt x="140" y="126"/>
                  </a:lnTo>
                  <a:lnTo>
                    <a:pt x="144" y="128"/>
                  </a:lnTo>
                  <a:lnTo>
                    <a:pt x="152" y="126"/>
                  </a:lnTo>
                  <a:lnTo>
                    <a:pt x="158" y="124"/>
                  </a:lnTo>
                  <a:lnTo>
                    <a:pt x="158" y="132"/>
                  </a:lnTo>
                  <a:lnTo>
                    <a:pt x="160" y="140"/>
                  </a:lnTo>
                  <a:lnTo>
                    <a:pt x="164" y="152"/>
                  </a:lnTo>
                  <a:lnTo>
                    <a:pt x="174" y="160"/>
                  </a:lnTo>
                  <a:lnTo>
                    <a:pt x="184" y="168"/>
                  </a:lnTo>
                  <a:lnTo>
                    <a:pt x="196" y="172"/>
                  </a:lnTo>
                  <a:lnTo>
                    <a:pt x="210" y="178"/>
                  </a:lnTo>
                  <a:lnTo>
                    <a:pt x="222" y="180"/>
                  </a:lnTo>
                  <a:lnTo>
                    <a:pt x="236" y="182"/>
                  </a:lnTo>
                  <a:lnTo>
                    <a:pt x="230" y="194"/>
                  </a:lnTo>
                  <a:lnTo>
                    <a:pt x="220" y="202"/>
                  </a:lnTo>
                  <a:lnTo>
                    <a:pt x="204" y="222"/>
                  </a:lnTo>
                  <a:lnTo>
                    <a:pt x="200" y="230"/>
                  </a:lnTo>
                  <a:lnTo>
                    <a:pt x="196" y="234"/>
                  </a:lnTo>
                  <a:lnTo>
                    <a:pt x="194" y="236"/>
                  </a:lnTo>
                  <a:lnTo>
                    <a:pt x="190" y="238"/>
                  </a:lnTo>
                  <a:lnTo>
                    <a:pt x="186" y="236"/>
                  </a:lnTo>
                  <a:lnTo>
                    <a:pt x="180" y="236"/>
                  </a:lnTo>
                  <a:lnTo>
                    <a:pt x="174" y="238"/>
                  </a:lnTo>
                  <a:lnTo>
                    <a:pt x="168" y="242"/>
                  </a:lnTo>
                  <a:lnTo>
                    <a:pt x="160" y="246"/>
                  </a:lnTo>
                  <a:lnTo>
                    <a:pt x="150" y="254"/>
                  </a:lnTo>
                  <a:lnTo>
                    <a:pt x="144" y="256"/>
                  </a:lnTo>
                  <a:lnTo>
                    <a:pt x="138" y="256"/>
                  </a:lnTo>
                  <a:lnTo>
                    <a:pt x="134" y="256"/>
                  </a:lnTo>
                  <a:lnTo>
                    <a:pt x="130" y="252"/>
                  </a:lnTo>
                  <a:lnTo>
                    <a:pt x="128" y="250"/>
                  </a:lnTo>
                  <a:lnTo>
                    <a:pt x="124" y="250"/>
                  </a:lnTo>
                  <a:lnTo>
                    <a:pt x="120" y="250"/>
                  </a:lnTo>
                  <a:lnTo>
                    <a:pt x="118" y="252"/>
                  </a:lnTo>
                  <a:lnTo>
                    <a:pt x="114" y="256"/>
                  </a:lnTo>
                  <a:lnTo>
                    <a:pt x="108" y="262"/>
                  </a:lnTo>
                  <a:lnTo>
                    <a:pt x="108" y="264"/>
                  </a:lnTo>
                  <a:lnTo>
                    <a:pt x="104" y="264"/>
                  </a:lnTo>
                  <a:lnTo>
                    <a:pt x="96" y="264"/>
                  </a:lnTo>
                  <a:lnTo>
                    <a:pt x="88" y="260"/>
                  </a:lnTo>
                  <a:lnTo>
                    <a:pt x="76" y="254"/>
                  </a:lnTo>
                  <a:lnTo>
                    <a:pt x="62" y="250"/>
                  </a:lnTo>
                  <a:lnTo>
                    <a:pt x="54" y="248"/>
                  </a:lnTo>
                  <a:lnTo>
                    <a:pt x="46" y="246"/>
                  </a:lnTo>
                  <a:lnTo>
                    <a:pt x="48" y="246"/>
                  </a:lnTo>
                  <a:lnTo>
                    <a:pt x="44" y="238"/>
                  </a:lnTo>
                  <a:lnTo>
                    <a:pt x="40" y="232"/>
                  </a:lnTo>
                  <a:lnTo>
                    <a:pt x="36" y="226"/>
                  </a:lnTo>
                  <a:lnTo>
                    <a:pt x="32" y="222"/>
                  </a:lnTo>
                  <a:lnTo>
                    <a:pt x="30" y="208"/>
                  </a:lnTo>
                  <a:lnTo>
                    <a:pt x="26" y="204"/>
                  </a:lnTo>
                  <a:lnTo>
                    <a:pt x="24" y="200"/>
                  </a:lnTo>
                  <a:lnTo>
                    <a:pt x="10" y="192"/>
                  </a:lnTo>
                  <a:lnTo>
                    <a:pt x="4" y="186"/>
                  </a:lnTo>
                  <a:lnTo>
                    <a:pt x="0" y="182"/>
                  </a:lnTo>
                  <a:lnTo>
                    <a:pt x="0" y="180"/>
                  </a:lnTo>
                  <a:lnTo>
                    <a:pt x="2" y="178"/>
                  </a:lnTo>
                  <a:lnTo>
                    <a:pt x="6" y="176"/>
                  </a:lnTo>
                  <a:lnTo>
                    <a:pt x="12" y="174"/>
                  </a:lnTo>
                  <a:lnTo>
                    <a:pt x="16" y="170"/>
                  </a:lnTo>
                  <a:lnTo>
                    <a:pt x="18" y="160"/>
                  </a:lnTo>
                  <a:lnTo>
                    <a:pt x="18" y="152"/>
                  </a:lnTo>
                  <a:lnTo>
                    <a:pt x="18" y="142"/>
                  </a:lnTo>
                  <a:lnTo>
                    <a:pt x="20" y="134"/>
                  </a:lnTo>
                  <a:lnTo>
                    <a:pt x="24" y="132"/>
                  </a:lnTo>
                  <a:lnTo>
                    <a:pt x="30" y="130"/>
                  </a:lnTo>
                  <a:lnTo>
                    <a:pt x="32" y="120"/>
                  </a:lnTo>
                  <a:lnTo>
                    <a:pt x="34" y="112"/>
                  </a:lnTo>
                  <a:lnTo>
                    <a:pt x="42" y="98"/>
                  </a:lnTo>
                  <a:lnTo>
                    <a:pt x="52" y="86"/>
                  </a:lnTo>
                  <a:lnTo>
                    <a:pt x="52" y="78"/>
                  </a:lnTo>
                  <a:lnTo>
                    <a:pt x="52" y="70"/>
                  </a:lnTo>
                  <a:lnTo>
                    <a:pt x="52" y="46"/>
                  </a:lnTo>
                  <a:lnTo>
                    <a:pt x="54" y="42"/>
                  </a:lnTo>
                  <a:lnTo>
                    <a:pt x="56" y="34"/>
                  </a:lnTo>
                  <a:lnTo>
                    <a:pt x="58" y="28"/>
                  </a:lnTo>
                  <a:lnTo>
                    <a:pt x="58" y="16"/>
                  </a:lnTo>
                  <a:lnTo>
                    <a:pt x="66" y="14"/>
                  </a:lnTo>
                  <a:lnTo>
                    <a:pt x="74" y="10"/>
                  </a:lnTo>
                  <a:lnTo>
                    <a:pt x="80" y="4"/>
                  </a:lnTo>
                  <a:lnTo>
                    <a:pt x="84" y="0"/>
                  </a:lnTo>
                  <a:lnTo>
                    <a:pt x="90" y="10"/>
                  </a:lnTo>
                  <a:lnTo>
                    <a:pt x="96" y="28"/>
                  </a:lnTo>
                  <a:lnTo>
                    <a:pt x="102" y="40"/>
                  </a:lnTo>
                  <a:lnTo>
                    <a:pt x="104" y="44"/>
                  </a:lnTo>
                  <a:lnTo>
                    <a:pt x="110" y="46"/>
                  </a:lnTo>
                  <a:lnTo>
                    <a:pt x="126" y="56"/>
                  </a:lnTo>
                  <a:lnTo>
                    <a:pt x="138" y="68"/>
                  </a:lnTo>
                  <a:lnTo>
                    <a:pt x="154" y="88"/>
                  </a:lnTo>
                  <a:lnTo>
                    <a:pt x="160" y="9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79" name="Freeform 98"/>
            <p:cNvSpPr>
              <a:spLocks/>
            </p:cNvSpPr>
            <p:nvPr/>
          </p:nvSpPr>
          <p:spPr bwMode="auto">
            <a:xfrm>
              <a:off x="6112408" y="2928781"/>
              <a:ext cx="232981" cy="171907"/>
            </a:xfrm>
            <a:custGeom>
              <a:avLst/>
              <a:gdLst>
                <a:gd name="T0" fmla="*/ 2147483647 w 206"/>
                <a:gd name="T1" fmla="*/ 2147483647 h 152"/>
                <a:gd name="T2" fmla="*/ 2147483647 w 206"/>
                <a:gd name="T3" fmla="*/ 2147483647 h 152"/>
                <a:gd name="T4" fmla="*/ 2147483647 w 206"/>
                <a:gd name="T5" fmla="*/ 2147483647 h 152"/>
                <a:gd name="T6" fmla="*/ 2147483647 w 206"/>
                <a:gd name="T7" fmla="*/ 2147483647 h 152"/>
                <a:gd name="T8" fmla="*/ 2147483647 w 206"/>
                <a:gd name="T9" fmla="*/ 2147483647 h 152"/>
                <a:gd name="T10" fmla="*/ 2147483647 w 206"/>
                <a:gd name="T11" fmla="*/ 2147483647 h 152"/>
                <a:gd name="T12" fmla="*/ 2147483647 w 206"/>
                <a:gd name="T13" fmla="*/ 2147483647 h 152"/>
                <a:gd name="T14" fmla="*/ 2147483647 w 206"/>
                <a:gd name="T15" fmla="*/ 2147483647 h 152"/>
                <a:gd name="T16" fmla="*/ 2147483647 w 206"/>
                <a:gd name="T17" fmla="*/ 2147483647 h 152"/>
                <a:gd name="T18" fmla="*/ 2147483647 w 206"/>
                <a:gd name="T19" fmla="*/ 2147483647 h 152"/>
                <a:gd name="T20" fmla="*/ 2147483647 w 206"/>
                <a:gd name="T21" fmla="*/ 0 h 152"/>
                <a:gd name="T22" fmla="*/ 2147483647 w 206"/>
                <a:gd name="T23" fmla="*/ 0 h 152"/>
                <a:gd name="T24" fmla="*/ 2147483647 w 206"/>
                <a:gd name="T25" fmla="*/ 0 h 152"/>
                <a:gd name="T26" fmla="*/ 2147483647 w 206"/>
                <a:gd name="T27" fmla="*/ 2147483647 h 152"/>
                <a:gd name="T28" fmla="*/ 2147483647 w 206"/>
                <a:gd name="T29" fmla="*/ 2147483647 h 152"/>
                <a:gd name="T30" fmla="*/ 2147483647 w 206"/>
                <a:gd name="T31" fmla="*/ 2147483647 h 152"/>
                <a:gd name="T32" fmla="*/ 2147483647 w 206"/>
                <a:gd name="T33" fmla="*/ 2147483647 h 152"/>
                <a:gd name="T34" fmla="*/ 2147483647 w 206"/>
                <a:gd name="T35" fmla="*/ 2147483647 h 152"/>
                <a:gd name="T36" fmla="*/ 2147483647 w 206"/>
                <a:gd name="T37" fmla="*/ 2147483647 h 152"/>
                <a:gd name="T38" fmla="*/ 2147483647 w 206"/>
                <a:gd name="T39" fmla="*/ 2147483647 h 152"/>
                <a:gd name="T40" fmla="*/ 2147483647 w 206"/>
                <a:gd name="T41" fmla="*/ 2147483647 h 152"/>
                <a:gd name="T42" fmla="*/ 2147483647 w 206"/>
                <a:gd name="T43" fmla="*/ 2147483647 h 152"/>
                <a:gd name="T44" fmla="*/ 2147483647 w 206"/>
                <a:gd name="T45" fmla="*/ 2147483647 h 152"/>
                <a:gd name="T46" fmla="*/ 2147483647 w 206"/>
                <a:gd name="T47" fmla="*/ 2147483647 h 152"/>
                <a:gd name="T48" fmla="*/ 0 w 206"/>
                <a:gd name="T49" fmla="*/ 2147483647 h 152"/>
                <a:gd name="T50" fmla="*/ 2147483647 w 206"/>
                <a:gd name="T51" fmla="*/ 2147483647 h 152"/>
                <a:gd name="T52" fmla="*/ 2147483647 w 206"/>
                <a:gd name="T53" fmla="*/ 2147483647 h 152"/>
                <a:gd name="T54" fmla="*/ 2147483647 w 206"/>
                <a:gd name="T55" fmla="*/ 2147483647 h 152"/>
                <a:gd name="T56" fmla="*/ 2147483647 w 206"/>
                <a:gd name="T57" fmla="*/ 2147483647 h 152"/>
                <a:gd name="T58" fmla="*/ 2147483647 w 206"/>
                <a:gd name="T59" fmla="*/ 2147483647 h 152"/>
                <a:gd name="T60" fmla="*/ 2147483647 w 206"/>
                <a:gd name="T61" fmla="*/ 2147483647 h 152"/>
                <a:gd name="T62" fmla="*/ 2147483647 w 206"/>
                <a:gd name="T63" fmla="*/ 2147483647 h 152"/>
                <a:gd name="T64" fmla="*/ 2147483647 w 206"/>
                <a:gd name="T65" fmla="*/ 2147483647 h 152"/>
                <a:gd name="T66" fmla="*/ 2147483647 w 206"/>
                <a:gd name="T67" fmla="*/ 2147483647 h 152"/>
                <a:gd name="T68" fmla="*/ 2147483647 w 206"/>
                <a:gd name="T69" fmla="*/ 2147483647 h 152"/>
                <a:gd name="T70" fmla="*/ 2147483647 w 206"/>
                <a:gd name="T71" fmla="*/ 2147483647 h 152"/>
                <a:gd name="T72" fmla="*/ 2147483647 w 206"/>
                <a:gd name="T73" fmla="*/ 2147483647 h 152"/>
                <a:gd name="T74" fmla="*/ 2147483647 w 206"/>
                <a:gd name="T75" fmla="*/ 2147483647 h 152"/>
                <a:gd name="T76" fmla="*/ 2147483647 w 206"/>
                <a:gd name="T77" fmla="*/ 2147483647 h 152"/>
                <a:gd name="T78" fmla="*/ 2147483647 w 206"/>
                <a:gd name="T79" fmla="*/ 2147483647 h 152"/>
                <a:gd name="T80" fmla="*/ 2147483647 w 206"/>
                <a:gd name="T81" fmla="*/ 2147483647 h 152"/>
                <a:gd name="T82" fmla="*/ 2147483647 w 206"/>
                <a:gd name="T83" fmla="*/ 2147483647 h 152"/>
                <a:gd name="T84" fmla="*/ 2147483647 w 206"/>
                <a:gd name="T85" fmla="*/ 2147483647 h 152"/>
                <a:gd name="T86" fmla="*/ 2147483647 w 206"/>
                <a:gd name="T87" fmla="*/ 2147483647 h 15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6" h="152">
                  <a:moveTo>
                    <a:pt x="206" y="108"/>
                  </a:moveTo>
                  <a:lnTo>
                    <a:pt x="204" y="106"/>
                  </a:lnTo>
                  <a:lnTo>
                    <a:pt x="204" y="102"/>
                  </a:lnTo>
                  <a:lnTo>
                    <a:pt x="204" y="96"/>
                  </a:lnTo>
                  <a:lnTo>
                    <a:pt x="200" y="92"/>
                  </a:lnTo>
                  <a:lnTo>
                    <a:pt x="196" y="88"/>
                  </a:lnTo>
                  <a:lnTo>
                    <a:pt x="186" y="80"/>
                  </a:lnTo>
                  <a:lnTo>
                    <a:pt x="178" y="70"/>
                  </a:lnTo>
                  <a:lnTo>
                    <a:pt x="174" y="68"/>
                  </a:lnTo>
                  <a:lnTo>
                    <a:pt x="170" y="62"/>
                  </a:lnTo>
                  <a:lnTo>
                    <a:pt x="170" y="56"/>
                  </a:lnTo>
                  <a:lnTo>
                    <a:pt x="168" y="54"/>
                  </a:lnTo>
                  <a:lnTo>
                    <a:pt x="162" y="50"/>
                  </a:lnTo>
                  <a:lnTo>
                    <a:pt x="158" y="46"/>
                  </a:lnTo>
                  <a:lnTo>
                    <a:pt x="156" y="44"/>
                  </a:lnTo>
                  <a:lnTo>
                    <a:pt x="156" y="40"/>
                  </a:lnTo>
                  <a:lnTo>
                    <a:pt x="144" y="40"/>
                  </a:lnTo>
                  <a:lnTo>
                    <a:pt x="144" y="28"/>
                  </a:lnTo>
                  <a:lnTo>
                    <a:pt x="142" y="20"/>
                  </a:lnTo>
                  <a:lnTo>
                    <a:pt x="140" y="12"/>
                  </a:lnTo>
                  <a:lnTo>
                    <a:pt x="136" y="6"/>
                  </a:lnTo>
                  <a:lnTo>
                    <a:pt x="136" y="0"/>
                  </a:lnTo>
                  <a:lnTo>
                    <a:pt x="134" y="0"/>
                  </a:lnTo>
                  <a:lnTo>
                    <a:pt x="132" y="0"/>
                  </a:lnTo>
                  <a:lnTo>
                    <a:pt x="128" y="0"/>
                  </a:lnTo>
                  <a:lnTo>
                    <a:pt x="124" y="0"/>
                  </a:lnTo>
                  <a:lnTo>
                    <a:pt x="120" y="2"/>
                  </a:lnTo>
                  <a:lnTo>
                    <a:pt x="112" y="10"/>
                  </a:lnTo>
                  <a:lnTo>
                    <a:pt x="108" y="18"/>
                  </a:lnTo>
                  <a:lnTo>
                    <a:pt x="104" y="28"/>
                  </a:lnTo>
                  <a:lnTo>
                    <a:pt x="102" y="30"/>
                  </a:lnTo>
                  <a:lnTo>
                    <a:pt x="100" y="32"/>
                  </a:lnTo>
                  <a:lnTo>
                    <a:pt x="90" y="34"/>
                  </a:lnTo>
                  <a:lnTo>
                    <a:pt x="72" y="36"/>
                  </a:lnTo>
                  <a:lnTo>
                    <a:pt x="70" y="42"/>
                  </a:lnTo>
                  <a:lnTo>
                    <a:pt x="68" y="48"/>
                  </a:lnTo>
                  <a:lnTo>
                    <a:pt x="64" y="52"/>
                  </a:lnTo>
                  <a:lnTo>
                    <a:pt x="58" y="56"/>
                  </a:lnTo>
                  <a:lnTo>
                    <a:pt x="46" y="60"/>
                  </a:lnTo>
                  <a:lnTo>
                    <a:pt x="34" y="62"/>
                  </a:lnTo>
                  <a:lnTo>
                    <a:pt x="30" y="60"/>
                  </a:lnTo>
                  <a:lnTo>
                    <a:pt x="28" y="58"/>
                  </a:lnTo>
                  <a:lnTo>
                    <a:pt x="24" y="60"/>
                  </a:lnTo>
                  <a:lnTo>
                    <a:pt x="20" y="64"/>
                  </a:lnTo>
                  <a:lnTo>
                    <a:pt x="20" y="66"/>
                  </a:lnTo>
                  <a:lnTo>
                    <a:pt x="18" y="64"/>
                  </a:lnTo>
                  <a:lnTo>
                    <a:pt x="14" y="68"/>
                  </a:lnTo>
                  <a:lnTo>
                    <a:pt x="8" y="74"/>
                  </a:lnTo>
                  <a:lnTo>
                    <a:pt x="2" y="84"/>
                  </a:lnTo>
                  <a:lnTo>
                    <a:pt x="0" y="94"/>
                  </a:lnTo>
                  <a:lnTo>
                    <a:pt x="0" y="102"/>
                  </a:lnTo>
                  <a:lnTo>
                    <a:pt x="2" y="112"/>
                  </a:lnTo>
                  <a:lnTo>
                    <a:pt x="10" y="126"/>
                  </a:lnTo>
                  <a:lnTo>
                    <a:pt x="20" y="140"/>
                  </a:lnTo>
                  <a:lnTo>
                    <a:pt x="28" y="152"/>
                  </a:lnTo>
                  <a:lnTo>
                    <a:pt x="32" y="146"/>
                  </a:lnTo>
                  <a:lnTo>
                    <a:pt x="36" y="140"/>
                  </a:lnTo>
                  <a:lnTo>
                    <a:pt x="42" y="136"/>
                  </a:lnTo>
                  <a:lnTo>
                    <a:pt x="52" y="136"/>
                  </a:lnTo>
                  <a:lnTo>
                    <a:pt x="62" y="136"/>
                  </a:lnTo>
                  <a:lnTo>
                    <a:pt x="64" y="126"/>
                  </a:lnTo>
                  <a:lnTo>
                    <a:pt x="66" y="118"/>
                  </a:lnTo>
                  <a:lnTo>
                    <a:pt x="68" y="114"/>
                  </a:lnTo>
                  <a:lnTo>
                    <a:pt x="72" y="112"/>
                  </a:lnTo>
                  <a:lnTo>
                    <a:pt x="76" y="108"/>
                  </a:lnTo>
                  <a:lnTo>
                    <a:pt x="78" y="108"/>
                  </a:lnTo>
                  <a:lnTo>
                    <a:pt x="84" y="108"/>
                  </a:lnTo>
                  <a:lnTo>
                    <a:pt x="90" y="110"/>
                  </a:lnTo>
                  <a:lnTo>
                    <a:pt x="102" y="116"/>
                  </a:lnTo>
                  <a:lnTo>
                    <a:pt x="112" y="122"/>
                  </a:lnTo>
                  <a:lnTo>
                    <a:pt x="120" y="122"/>
                  </a:lnTo>
                  <a:lnTo>
                    <a:pt x="128" y="122"/>
                  </a:lnTo>
                  <a:lnTo>
                    <a:pt x="130" y="122"/>
                  </a:lnTo>
                  <a:lnTo>
                    <a:pt x="130" y="120"/>
                  </a:lnTo>
                  <a:lnTo>
                    <a:pt x="132" y="116"/>
                  </a:lnTo>
                  <a:lnTo>
                    <a:pt x="134" y="114"/>
                  </a:lnTo>
                  <a:lnTo>
                    <a:pt x="138" y="116"/>
                  </a:lnTo>
                  <a:lnTo>
                    <a:pt x="140" y="116"/>
                  </a:lnTo>
                  <a:lnTo>
                    <a:pt x="146" y="114"/>
                  </a:lnTo>
                  <a:lnTo>
                    <a:pt x="150" y="112"/>
                  </a:lnTo>
                  <a:lnTo>
                    <a:pt x="156" y="110"/>
                  </a:lnTo>
                  <a:lnTo>
                    <a:pt x="160" y="110"/>
                  </a:lnTo>
                  <a:lnTo>
                    <a:pt x="172" y="110"/>
                  </a:lnTo>
                  <a:lnTo>
                    <a:pt x="174" y="104"/>
                  </a:lnTo>
                  <a:lnTo>
                    <a:pt x="178" y="102"/>
                  </a:lnTo>
                  <a:lnTo>
                    <a:pt x="184" y="104"/>
                  </a:lnTo>
                  <a:lnTo>
                    <a:pt x="192" y="106"/>
                  </a:lnTo>
                  <a:lnTo>
                    <a:pt x="204" y="106"/>
                  </a:lnTo>
                  <a:lnTo>
                    <a:pt x="206" y="10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0" name="Freeform 99"/>
            <p:cNvSpPr>
              <a:spLocks/>
            </p:cNvSpPr>
            <p:nvPr/>
          </p:nvSpPr>
          <p:spPr bwMode="auto">
            <a:xfrm>
              <a:off x="6467534" y="3062234"/>
              <a:ext cx="142503" cy="190002"/>
            </a:xfrm>
            <a:custGeom>
              <a:avLst/>
              <a:gdLst>
                <a:gd name="T0" fmla="*/ 2147483647 w 126"/>
                <a:gd name="T1" fmla="*/ 2147483647 h 168"/>
                <a:gd name="T2" fmla="*/ 2147483647 w 126"/>
                <a:gd name="T3" fmla="*/ 2147483647 h 168"/>
                <a:gd name="T4" fmla="*/ 2147483647 w 126"/>
                <a:gd name="T5" fmla="*/ 2147483647 h 168"/>
                <a:gd name="T6" fmla="*/ 2147483647 w 126"/>
                <a:gd name="T7" fmla="*/ 2147483647 h 168"/>
                <a:gd name="T8" fmla="*/ 2147483647 w 126"/>
                <a:gd name="T9" fmla="*/ 2147483647 h 168"/>
                <a:gd name="T10" fmla="*/ 2147483647 w 126"/>
                <a:gd name="T11" fmla="*/ 2147483647 h 168"/>
                <a:gd name="T12" fmla="*/ 2147483647 w 126"/>
                <a:gd name="T13" fmla="*/ 2147483647 h 168"/>
                <a:gd name="T14" fmla="*/ 2147483647 w 126"/>
                <a:gd name="T15" fmla="*/ 2147483647 h 168"/>
                <a:gd name="T16" fmla="*/ 2147483647 w 126"/>
                <a:gd name="T17" fmla="*/ 2147483647 h 168"/>
                <a:gd name="T18" fmla="*/ 2147483647 w 126"/>
                <a:gd name="T19" fmla="*/ 2147483647 h 168"/>
                <a:gd name="T20" fmla="*/ 2147483647 w 126"/>
                <a:gd name="T21" fmla="*/ 2147483647 h 168"/>
                <a:gd name="T22" fmla="*/ 2147483647 w 126"/>
                <a:gd name="T23" fmla="*/ 2147483647 h 168"/>
                <a:gd name="T24" fmla="*/ 2147483647 w 126"/>
                <a:gd name="T25" fmla="*/ 2147483647 h 168"/>
                <a:gd name="T26" fmla="*/ 2147483647 w 126"/>
                <a:gd name="T27" fmla="*/ 2147483647 h 168"/>
                <a:gd name="T28" fmla="*/ 2147483647 w 126"/>
                <a:gd name="T29" fmla="*/ 2147483647 h 168"/>
                <a:gd name="T30" fmla="*/ 2147483647 w 126"/>
                <a:gd name="T31" fmla="*/ 2147483647 h 168"/>
                <a:gd name="T32" fmla="*/ 2147483647 w 126"/>
                <a:gd name="T33" fmla="*/ 0 h 168"/>
                <a:gd name="T34" fmla="*/ 2147483647 w 126"/>
                <a:gd name="T35" fmla="*/ 0 h 168"/>
                <a:gd name="T36" fmla="*/ 0 w 126"/>
                <a:gd name="T37" fmla="*/ 2147483647 h 168"/>
                <a:gd name="T38" fmla="*/ 2147483647 w 126"/>
                <a:gd name="T39" fmla="*/ 2147483647 h 168"/>
                <a:gd name="T40" fmla="*/ 2147483647 w 126"/>
                <a:gd name="T41" fmla="*/ 2147483647 h 168"/>
                <a:gd name="T42" fmla="*/ 2147483647 w 126"/>
                <a:gd name="T43" fmla="*/ 2147483647 h 168"/>
                <a:gd name="T44" fmla="*/ 2147483647 w 126"/>
                <a:gd name="T45" fmla="*/ 2147483647 h 168"/>
                <a:gd name="T46" fmla="*/ 2147483647 w 126"/>
                <a:gd name="T47" fmla="*/ 2147483647 h 168"/>
                <a:gd name="T48" fmla="*/ 2147483647 w 126"/>
                <a:gd name="T49" fmla="*/ 2147483647 h 168"/>
                <a:gd name="T50" fmla="*/ 2147483647 w 126"/>
                <a:gd name="T51" fmla="*/ 2147483647 h 168"/>
                <a:gd name="T52" fmla="*/ 0 w 126"/>
                <a:gd name="T53" fmla="*/ 2147483647 h 168"/>
                <a:gd name="T54" fmla="*/ 0 w 126"/>
                <a:gd name="T55" fmla="*/ 2147483647 h 168"/>
                <a:gd name="T56" fmla="*/ 2147483647 w 126"/>
                <a:gd name="T57" fmla="*/ 2147483647 h 168"/>
                <a:gd name="T58" fmla="*/ 2147483647 w 126"/>
                <a:gd name="T59" fmla="*/ 2147483647 h 168"/>
                <a:gd name="T60" fmla="*/ 2147483647 w 126"/>
                <a:gd name="T61" fmla="*/ 2147483647 h 168"/>
                <a:gd name="T62" fmla="*/ 2147483647 w 126"/>
                <a:gd name="T63" fmla="*/ 2147483647 h 168"/>
                <a:gd name="T64" fmla="*/ 2147483647 w 126"/>
                <a:gd name="T65" fmla="*/ 2147483647 h 168"/>
                <a:gd name="T66" fmla="*/ 2147483647 w 126"/>
                <a:gd name="T67" fmla="*/ 2147483647 h 168"/>
                <a:gd name="T68" fmla="*/ 2147483647 w 126"/>
                <a:gd name="T69" fmla="*/ 2147483647 h 168"/>
                <a:gd name="T70" fmla="*/ 2147483647 w 126"/>
                <a:gd name="T71" fmla="*/ 2147483647 h 168"/>
                <a:gd name="T72" fmla="*/ 2147483647 w 126"/>
                <a:gd name="T73" fmla="*/ 2147483647 h 168"/>
                <a:gd name="T74" fmla="*/ 2147483647 w 126"/>
                <a:gd name="T75" fmla="*/ 2147483647 h 168"/>
                <a:gd name="T76" fmla="*/ 2147483647 w 126"/>
                <a:gd name="T77" fmla="*/ 2147483647 h 168"/>
                <a:gd name="T78" fmla="*/ 2147483647 w 126"/>
                <a:gd name="T79" fmla="*/ 2147483647 h 168"/>
                <a:gd name="T80" fmla="*/ 2147483647 w 126"/>
                <a:gd name="T81" fmla="*/ 2147483647 h 16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26" h="168">
                  <a:moveTo>
                    <a:pt x="120" y="10"/>
                  </a:moveTo>
                  <a:lnTo>
                    <a:pt x="116" y="10"/>
                  </a:lnTo>
                  <a:lnTo>
                    <a:pt x="112" y="6"/>
                  </a:lnTo>
                  <a:lnTo>
                    <a:pt x="110" y="4"/>
                  </a:lnTo>
                  <a:lnTo>
                    <a:pt x="106" y="4"/>
                  </a:lnTo>
                  <a:lnTo>
                    <a:pt x="102" y="4"/>
                  </a:lnTo>
                  <a:lnTo>
                    <a:pt x="100" y="6"/>
                  </a:lnTo>
                  <a:lnTo>
                    <a:pt x="96" y="10"/>
                  </a:lnTo>
                  <a:lnTo>
                    <a:pt x="90" y="16"/>
                  </a:lnTo>
                  <a:lnTo>
                    <a:pt x="90" y="18"/>
                  </a:lnTo>
                  <a:lnTo>
                    <a:pt x="86" y="18"/>
                  </a:lnTo>
                  <a:lnTo>
                    <a:pt x="78" y="18"/>
                  </a:lnTo>
                  <a:lnTo>
                    <a:pt x="70" y="14"/>
                  </a:lnTo>
                  <a:lnTo>
                    <a:pt x="58" y="8"/>
                  </a:lnTo>
                  <a:lnTo>
                    <a:pt x="46" y="4"/>
                  </a:lnTo>
                  <a:lnTo>
                    <a:pt x="38" y="2"/>
                  </a:lnTo>
                  <a:lnTo>
                    <a:pt x="30" y="0"/>
                  </a:lnTo>
                  <a:lnTo>
                    <a:pt x="4" y="0"/>
                  </a:lnTo>
                  <a:lnTo>
                    <a:pt x="0" y="4"/>
                  </a:lnTo>
                  <a:lnTo>
                    <a:pt x="4" y="12"/>
                  </a:lnTo>
                  <a:lnTo>
                    <a:pt x="8" y="20"/>
                  </a:lnTo>
                  <a:lnTo>
                    <a:pt x="14" y="32"/>
                  </a:lnTo>
                  <a:lnTo>
                    <a:pt x="16" y="38"/>
                  </a:lnTo>
                  <a:lnTo>
                    <a:pt x="16" y="42"/>
                  </a:lnTo>
                  <a:lnTo>
                    <a:pt x="16" y="48"/>
                  </a:lnTo>
                  <a:lnTo>
                    <a:pt x="16" y="52"/>
                  </a:lnTo>
                  <a:lnTo>
                    <a:pt x="0" y="76"/>
                  </a:lnTo>
                  <a:lnTo>
                    <a:pt x="0" y="100"/>
                  </a:lnTo>
                  <a:lnTo>
                    <a:pt x="62" y="138"/>
                  </a:lnTo>
                  <a:lnTo>
                    <a:pt x="62" y="146"/>
                  </a:lnTo>
                  <a:lnTo>
                    <a:pt x="88" y="168"/>
                  </a:lnTo>
                  <a:lnTo>
                    <a:pt x="90" y="164"/>
                  </a:lnTo>
                  <a:lnTo>
                    <a:pt x="94" y="158"/>
                  </a:lnTo>
                  <a:lnTo>
                    <a:pt x="108" y="130"/>
                  </a:lnTo>
                  <a:lnTo>
                    <a:pt x="122" y="106"/>
                  </a:lnTo>
                  <a:lnTo>
                    <a:pt x="116" y="102"/>
                  </a:lnTo>
                  <a:lnTo>
                    <a:pt x="112" y="98"/>
                  </a:lnTo>
                  <a:lnTo>
                    <a:pt x="112" y="32"/>
                  </a:lnTo>
                  <a:lnTo>
                    <a:pt x="120" y="14"/>
                  </a:lnTo>
                  <a:lnTo>
                    <a:pt x="126" y="10"/>
                  </a:lnTo>
                  <a:lnTo>
                    <a:pt x="120" y="1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1" name="Freeform 100"/>
            <p:cNvSpPr>
              <a:spLocks/>
            </p:cNvSpPr>
            <p:nvPr/>
          </p:nvSpPr>
          <p:spPr bwMode="auto">
            <a:xfrm>
              <a:off x="6386104" y="3062234"/>
              <a:ext cx="99526" cy="122144"/>
            </a:xfrm>
            <a:custGeom>
              <a:avLst/>
              <a:gdLst>
                <a:gd name="T0" fmla="*/ 2147483647 w 88"/>
                <a:gd name="T1" fmla="*/ 0 h 108"/>
                <a:gd name="T2" fmla="*/ 2147483647 w 88"/>
                <a:gd name="T3" fmla="*/ 2147483647 h 108"/>
                <a:gd name="T4" fmla="*/ 2147483647 w 88"/>
                <a:gd name="T5" fmla="*/ 2147483647 h 108"/>
                <a:gd name="T6" fmla="*/ 2147483647 w 88"/>
                <a:gd name="T7" fmla="*/ 2147483647 h 108"/>
                <a:gd name="T8" fmla="*/ 2147483647 w 88"/>
                <a:gd name="T9" fmla="*/ 2147483647 h 108"/>
                <a:gd name="T10" fmla="*/ 2147483647 w 88"/>
                <a:gd name="T11" fmla="*/ 2147483647 h 108"/>
                <a:gd name="T12" fmla="*/ 2147483647 w 88"/>
                <a:gd name="T13" fmla="*/ 2147483647 h 108"/>
                <a:gd name="T14" fmla="*/ 2147483647 w 88"/>
                <a:gd name="T15" fmla="*/ 2147483647 h 108"/>
                <a:gd name="T16" fmla="*/ 2147483647 w 88"/>
                <a:gd name="T17" fmla="*/ 2147483647 h 108"/>
                <a:gd name="T18" fmla="*/ 2147483647 w 88"/>
                <a:gd name="T19" fmla="*/ 2147483647 h 108"/>
                <a:gd name="T20" fmla="*/ 2147483647 w 88"/>
                <a:gd name="T21" fmla="*/ 2147483647 h 108"/>
                <a:gd name="T22" fmla="*/ 2147483647 w 88"/>
                <a:gd name="T23" fmla="*/ 2147483647 h 108"/>
                <a:gd name="T24" fmla="*/ 2147483647 w 88"/>
                <a:gd name="T25" fmla="*/ 2147483647 h 108"/>
                <a:gd name="T26" fmla="*/ 2147483647 w 88"/>
                <a:gd name="T27" fmla="*/ 2147483647 h 108"/>
                <a:gd name="T28" fmla="*/ 0 w 88"/>
                <a:gd name="T29" fmla="*/ 2147483647 h 108"/>
                <a:gd name="T30" fmla="*/ 0 w 88"/>
                <a:gd name="T31" fmla="*/ 2147483647 h 108"/>
                <a:gd name="T32" fmla="*/ 2147483647 w 88"/>
                <a:gd name="T33" fmla="*/ 2147483647 h 108"/>
                <a:gd name="T34" fmla="*/ 2147483647 w 88"/>
                <a:gd name="T35" fmla="*/ 2147483647 h 108"/>
                <a:gd name="T36" fmla="*/ 2147483647 w 88"/>
                <a:gd name="T37" fmla="*/ 2147483647 h 108"/>
                <a:gd name="T38" fmla="*/ 2147483647 w 88"/>
                <a:gd name="T39" fmla="*/ 2147483647 h 108"/>
                <a:gd name="T40" fmla="*/ 2147483647 w 88"/>
                <a:gd name="T41" fmla="*/ 2147483647 h 108"/>
                <a:gd name="T42" fmla="*/ 2147483647 w 88"/>
                <a:gd name="T43" fmla="*/ 2147483647 h 108"/>
                <a:gd name="T44" fmla="*/ 2147483647 w 88"/>
                <a:gd name="T45" fmla="*/ 2147483647 h 108"/>
                <a:gd name="T46" fmla="*/ 2147483647 w 88"/>
                <a:gd name="T47" fmla="*/ 2147483647 h 108"/>
                <a:gd name="T48" fmla="*/ 2147483647 w 88"/>
                <a:gd name="T49" fmla="*/ 2147483647 h 108"/>
                <a:gd name="T50" fmla="*/ 2147483647 w 88"/>
                <a:gd name="T51" fmla="*/ 2147483647 h 108"/>
                <a:gd name="T52" fmla="*/ 2147483647 w 88"/>
                <a:gd name="T53" fmla="*/ 2147483647 h 108"/>
                <a:gd name="T54" fmla="*/ 2147483647 w 88"/>
                <a:gd name="T55" fmla="*/ 2147483647 h 108"/>
                <a:gd name="T56" fmla="*/ 2147483647 w 88"/>
                <a:gd name="T57" fmla="*/ 2147483647 h 108"/>
                <a:gd name="T58" fmla="*/ 2147483647 w 88"/>
                <a:gd name="T59" fmla="*/ 0 h 10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88" h="108">
                  <a:moveTo>
                    <a:pt x="76" y="0"/>
                  </a:moveTo>
                  <a:lnTo>
                    <a:pt x="72" y="4"/>
                  </a:lnTo>
                  <a:lnTo>
                    <a:pt x="76" y="12"/>
                  </a:lnTo>
                  <a:lnTo>
                    <a:pt x="80" y="20"/>
                  </a:lnTo>
                  <a:lnTo>
                    <a:pt x="86" y="32"/>
                  </a:lnTo>
                  <a:lnTo>
                    <a:pt x="88" y="38"/>
                  </a:lnTo>
                  <a:lnTo>
                    <a:pt x="88" y="42"/>
                  </a:lnTo>
                  <a:lnTo>
                    <a:pt x="88" y="48"/>
                  </a:lnTo>
                  <a:lnTo>
                    <a:pt x="88" y="52"/>
                  </a:lnTo>
                  <a:lnTo>
                    <a:pt x="72" y="76"/>
                  </a:lnTo>
                  <a:lnTo>
                    <a:pt x="72" y="100"/>
                  </a:lnTo>
                  <a:lnTo>
                    <a:pt x="20" y="98"/>
                  </a:lnTo>
                  <a:lnTo>
                    <a:pt x="14" y="102"/>
                  </a:lnTo>
                  <a:lnTo>
                    <a:pt x="10" y="108"/>
                  </a:lnTo>
                  <a:lnTo>
                    <a:pt x="0" y="108"/>
                  </a:lnTo>
                  <a:lnTo>
                    <a:pt x="0" y="86"/>
                  </a:lnTo>
                  <a:lnTo>
                    <a:pt x="6" y="76"/>
                  </a:lnTo>
                  <a:lnTo>
                    <a:pt x="12" y="64"/>
                  </a:lnTo>
                  <a:lnTo>
                    <a:pt x="18" y="56"/>
                  </a:lnTo>
                  <a:lnTo>
                    <a:pt x="24" y="48"/>
                  </a:lnTo>
                  <a:lnTo>
                    <a:pt x="24" y="38"/>
                  </a:lnTo>
                  <a:lnTo>
                    <a:pt x="22" y="34"/>
                  </a:lnTo>
                  <a:lnTo>
                    <a:pt x="22" y="28"/>
                  </a:lnTo>
                  <a:lnTo>
                    <a:pt x="20" y="16"/>
                  </a:lnTo>
                  <a:lnTo>
                    <a:pt x="24" y="14"/>
                  </a:lnTo>
                  <a:lnTo>
                    <a:pt x="30" y="12"/>
                  </a:lnTo>
                  <a:lnTo>
                    <a:pt x="52" y="12"/>
                  </a:lnTo>
                  <a:lnTo>
                    <a:pt x="62" y="10"/>
                  </a:lnTo>
                  <a:lnTo>
                    <a:pt x="72" y="4"/>
                  </a:lnTo>
                  <a:lnTo>
                    <a:pt x="76"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2" name="Freeform 101"/>
            <p:cNvSpPr>
              <a:spLocks/>
            </p:cNvSpPr>
            <p:nvPr/>
          </p:nvSpPr>
          <p:spPr bwMode="auto">
            <a:xfrm>
              <a:off x="6383842" y="3173069"/>
              <a:ext cx="205837" cy="226193"/>
            </a:xfrm>
            <a:custGeom>
              <a:avLst/>
              <a:gdLst>
                <a:gd name="T0" fmla="*/ 2147483647 w 182"/>
                <a:gd name="T1" fmla="*/ 2147483647 h 200"/>
                <a:gd name="T2" fmla="*/ 2147483647 w 182"/>
                <a:gd name="T3" fmla="*/ 2147483647 h 200"/>
                <a:gd name="T4" fmla="*/ 2147483647 w 182"/>
                <a:gd name="T5" fmla="*/ 2147483647 h 200"/>
                <a:gd name="T6" fmla="*/ 2147483647 w 182"/>
                <a:gd name="T7" fmla="*/ 2147483647 h 200"/>
                <a:gd name="T8" fmla="*/ 2147483647 w 182"/>
                <a:gd name="T9" fmla="*/ 2147483647 h 200"/>
                <a:gd name="T10" fmla="*/ 2147483647 w 182"/>
                <a:gd name="T11" fmla="*/ 2147483647 h 200"/>
                <a:gd name="T12" fmla="*/ 2147483647 w 182"/>
                <a:gd name="T13" fmla="*/ 2147483647 h 200"/>
                <a:gd name="T14" fmla="*/ 2147483647 w 182"/>
                <a:gd name="T15" fmla="*/ 2147483647 h 200"/>
                <a:gd name="T16" fmla="*/ 2147483647 w 182"/>
                <a:gd name="T17" fmla="*/ 2147483647 h 200"/>
                <a:gd name="T18" fmla="*/ 2147483647 w 182"/>
                <a:gd name="T19" fmla="*/ 2147483647 h 200"/>
                <a:gd name="T20" fmla="*/ 2147483647 w 182"/>
                <a:gd name="T21" fmla="*/ 2147483647 h 200"/>
                <a:gd name="T22" fmla="*/ 2147483647 w 182"/>
                <a:gd name="T23" fmla="*/ 2147483647 h 200"/>
                <a:gd name="T24" fmla="*/ 2147483647 w 182"/>
                <a:gd name="T25" fmla="*/ 2147483647 h 200"/>
                <a:gd name="T26" fmla="*/ 2147483647 w 182"/>
                <a:gd name="T27" fmla="*/ 2147483647 h 200"/>
                <a:gd name="T28" fmla="*/ 2147483647 w 182"/>
                <a:gd name="T29" fmla="*/ 2147483647 h 200"/>
                <a:gd name="T30" fmla="*/ 2147483647 w 182"/>
                <a:gd name="T31" fmla="*/ 2147483647 h 200"/>
                <a:gd name="T32" fmla="*/ 2147483647 w 182"/>
                <a:gd name="T33" fmla="*/ 2147483647 h 200"/>
                <a:gd name="T34" fmla="*/ 2147483647 w 182"/>
                <a:gd name="T35" fmla="*/ 2147483647 h 200"/>
                <a:gd name="T36" fmla="*/ 2147483647 w 182"/>
                <a:gd name="T37" fmla="*/ 2147483647 h 200"/>
                <a:gd name="T38" fmla="*/ 2147483647 w 182"/>
                <a:gd name="T39" fmla="*/ 2147483647 h 200"/>
                <a:gd name="T40" fmla="*/ 2147483647 w 182"/>
                <a:gd name="T41" fmla="*/ 2147483647 h 200"/>
                <a:gd name="T42" fmla="*/ 2147483647 w 182"/>
                <a:gd name="T43" fmla="*/ 2147483647 h 200"/>
                <a:gd name="T44" fmla="*/ 2147483647 w 182"/>
                <a:gd name="T45" fmla="*/ 2147483647 h 200"/>
                <a:gd name="T46" fmla="*/ 2147483647 w 182"/>
                <a:gd name="T47" fmla="*/ 2147483647 h 200"/>
                <a:gd name="T48" fmla="*/ 2147483647 w 182"/>
                <a:gd name="T49" fmla="*/ 2147483647 h 200"/>
                <a:gd name="T50" fmla="*/ 2147483647 w 182"/>
                <a:gd name="T51" fmla="*/ 2147483647 h 200"/>
                <a:gd name="T52" fmla="*/ 2147483647 w 182"/>
                <a:gd name="T53" fmla="*/ 2147483647 h 200"/>
                <a:gd name="T54" fmla="*/ 0 w 182"/>
                <a:gd name="T55" fmla="*/ 2147483647 h 200"/>
                <a:gd name="T56" fmla="*/ 0 w 182"/>
                <a:gd name="T57" fmla="*/ 2147483647 h 200"/>
                <a:gd name="T58" fmla="*/ 0 w 182"/>
                <a:gd name="T59" fmla="*/ 2147483647 h 200"/>
                <a:gd name="T60" fmla="*/ 0 w 182"/>
                <a:gd name="T61" fmla="*/ 2147483647 h 200"/>
                <a:gd name="T62" fmla="*/ 2147483647 w 182"/>
                <a:gd name="T63" fmla="*/ 2147483647 h 200"/>
                <a:gd name="T64" fmla="*/ 2147483647 w 182"/>
                <a:gd name="T65" fmla="*/ 2147483647 h 200"/>
                <a:gd name="T66" fmla="*/ 2147483647 w 182"/>
                <a:gd name="T67" fmla="*/ 2147483647 h 200"/>
                <a:gd name="T68" fmla="*/ 2147483647 w 182"/>
                <a:gd name="T69" fmla="*/ 2147483647 h 200"/>
                <a:gd name="T70" fmla="*/ 2147483647 w 182"/>
                <a:gd name="T71" fmla="*/ 2147483647 h 200"/>
                <a:gd name="T72" fmla="*/ 2147483647 w 182"/>
                <a:gd name="T73" fmla="*/ 2147483647 h 200"/>
                <a:gd name="T74" fmla="*/ 2147483647 w 182"/>
                <a:gd name="T75" fmla="*/ 2147483647 h 200"/>
                <a:gd name="T76" fmla="*/ 2147483647 w 182"/>
                <a:gd name="T77" fmla="*/ 2147483647 h 200"/>
                <a:gd name="T78" fmla="*/ 2147483647 w 182"/>
                <a:gd name="T79" fmla="*/ 2147483647 h 200"/>
                <a:gd name="T80" fmla="*/ 2147483647 w 182"/>
                <a:gd name="T81" fmla="*/ 0 h 2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82" h="200">
                  <a:moveTo>
                    <a:pt x="30" y="0"/>
                  </a:moveTo>
                  <a:lnTo>
                    <a:pt x="74" y="2"/>
                  </a:lnTo>
                  <a:lnTo>
                    <a:pt x="136" y="40"/>
                  </a:lnTo>
                  <a:lnTo>
                    <a:pt x="136" y="48"/>
                  </a:lnTo>
                  <a:lnTo>
                    <a:pt x="162" y="70"/>
                  </a:lnTo>
                  <a:lnTo>
                    <a:pt x="160" y="74"/>
                  </a:lnTo>
                  <a:lnTo>
                    <a:pt x="158" y="80"/>
                  </a:lnTo>
                  <a:lnTo>
                    <a:pt x="156" y="84"/>
                  </a:lnTo>
                  <a:lnTo>
                    <a:pt x="154" y="88"/>
                  </a:lnTo>
                  <a:lnTo>
                    <a:pt x="152" y="92"/>
                  </a:lnTo>
                  <a:lnTo>
                    <a:pt x="152" y="98"/>
                  </a:lnTo>
                  <a:lnTo>
                    <a:pt x="154" y="102"/>
                  </a:lnTo>
                  <a:lnTo>
                    <a:pt x="158" y="106"/>
                  </a:lnTo>
                  <a:lnTo>
                    <a:pt x="162" y="110"/>
                  </a:lnTo>
                  <a:lnTo>
                    <a:pt x="164" y="116"/>
                  </a:lnTo>
                  <a:lnTo>
                    <a:pt x="164" y="126"/>
                  </a:lnTo>
                  <a:lnTo>
                    <a:pt x="164" y="142"/>
                  </a:lnTo>
                  <a:lnTo>
                    <a:pt x="164" y="156"/>
                  </a:lnTo>
                  <a:lnTo>
                    <a:pt x="168" y="162"/>
                  </a:lnTo>
                  <a:lnTo>
                    <a:pt x="172" y="168"/>
                  </a:lnTo>
                  <a:lnTo>
                    <a:pt x="176" y="174"/>
                  </a:lnTo>
                  <a:lnTo>
                    <a:pt x="182" y="178"/>
                  </a:lnTo>
                  <a:lnTo>
                    <a:pt x="174" y="180"/>
                  </a:lnTo>
                  <a:lnTo>
                    <a:pt x="166" y="180"/>
                  </a:lnTo>
                  <a:lnTo>
                    <a:pt x="162" y="184"/>
                  </a:lnTo>
                  <a:lnTo>
                    <a:pt x="152" y="188"/>
                  </a:lnTo>
                  <a:lnTo>
                    <a:pt x="138" y="192"/>
                  </a:lnTo>
                  <a:lnTo>
                    <a:pt x="134" y="194"/>
                  </a:lnTo>
                  <a:lnTo>
                    <a:pt x="132" y="196"/>
                  </a:lnTo>
                  <a:lnTo>
                    <a:pt x="130" y="198"/>
                  </a:lnTo>
                  <a:lnTo>
                    <a:pt x="126" y="198"/>
                  </a:lnTo>
                  <a:lnTo>
                    <a:pt x="122" y="198"/>
                  </a:lnTo>
                  <a:lnTo>
                    <a:pt x="120" y="196"/>
                  </a:lnTo>
                  <a:lnTo>
                    <a:pt x="116" y="196"/>
                  </a:lnTo>
                  <a:lnTo>
                    <a:pt x="114" y="198"/>
                  </a:lnTo>
                  <a:lnTo>
                    <a:pt x="112" y="200"/>
                  </a:lnTo>
                  <a:lnTo>
                    <a:pt x="108" y="200"/>
                  </a:lnTo>
                  <a:lnTo>
                    <a:pt x="82" y="198"/>
                  </a:lnTo>
                  <a:lnTo>
                    <a:pt x="82" y="172"/>
                  </a:lnTo>
                  <a:lnTo>
                    <a:pt x="80" y="170"/>
                  </a:lnTo>
                  <a:lnTo>
                    <a:pt x="78" y="166"/>
                  </a:lnTo>
                  <a:lnTo>
                    <a:pt x="76" y="160"/>
                  </a:lnTo>
                  <a:lnTo>
                    <a:pt x="60" y="160"/>
                  </a:lnTo>
                  <a:lnTo>
                    <a:pt x="46" y="150"/>
                  </a:lnTo>
                  <a:lnTo>
                    <a:pt x="40" y="146"/>
                  </a:lnTo>
                  <a:lnTo>
                    <a:pt x="30" y="142"/>
                  </a:lnTo>
                  <a:lnTo>
                    <a:pt x="26" y="140"/>
                  </a:lnTo>
                  <a:lnTo>
                    <a:pt x="24" y="138"/>
                  </a:lnTo>
                  <a:lnTo>
                    <a:pt x="22" y="136"/>
                  </a:lnTo>
                  <a:lnTo>
                    <a:pt x="20" y="134"/>
                  </a:lnTo>
                  <a:lnTo>
                    <a:pt x="18" y="126"/>
                  </a:lnTo>
                  <a:lnTo>
                    <a:pt x="16" y="120"/>
                  </a:lnTo>
                  <a:lnTo>
                    <a:pt x="16" y="114"/>
                  </a:lnTo>
                  <a:lnTo>
                    <a:pt x="10" y="110"/>
                  </a:lnTo>
                  <a:lnTo>
                    <a:pt x="6" y="104"/>
                  </a:lnTo>
                  <a:lnTo>
                    <a:pt x="0" y="100"/>
                  </a:lnTo>
                  <a:lnTo>
                    <a:pt x="0" y="94"/>
                  </a:lnTo>
                  <a:lnTo>
                    <a:pt x="0" y="92"/>
                  </a:lnTo>
                  <a:lnTo>
                    <a:pt x="2" y="88"/>
                  </a:lnTo>
                  <a:lnTo>
                    <a:pt x="0" y="84"/>
                  </a:lnTo>
                  <a:lnTo>
                    <a:pt x="0" y="82"/>
                  </a:lnTo>
                  <a:lnTo>
                    <a:pt x="0" y="78"/>
                  </a:lnTo>
                  <a:lnTo>
                    <a:pt x="0" y="72"/>
                  </a:lnTo>
                  <a:lnTo>
                    <a:pt x="2" y="68"/>
                  </a:lnTo>
                  <a:lnTo>
                    <a:pt x="8" y="60"/>
                  </a:lnTo>
                  <a:lnTo>
                    <a:pt x="20" y="50"/>
                  </a:lnTo>
                  <a:lnTo>
                    <a:pt x="22" y="46"/>
                  </a:lnTo>
                  <a:lnTo>
                    <a:pt x="22" y="42"/>
                  </a:lnTo>
                  <a:lnTo>
                    <a:pt x="22" y="40"/>
                  </a:lnTo>
                  <a:lnTo>
                    <a:pt x="20" y="38"/>
                  </a:lnTo>
                  <a:lnTo>
                    <a:pt x="18" y="36"/>
                  </a:lnTo>
                  <a:lnTo>
                    <a:pt x="16" y="34"/>
                  </a:lnTo>
                  <a:lnTo>
                    <a:pt x="18" y="30"/>
                  </a:lnTo>
                  <a:lnTo>
                    <a:pt x="20" y="28"/>
                  </a:lnTo>
                  <a:lnTo>
                    <a:pt x="22" y="26"/>
                  </a:lnTo>
                  <a:lnTo>
                    <a:pt x="22" y="22"/>
                  </a:lnTo>
                  <a:lnTo>
                    <a:pt x="24" y="22"/>
                  </a:lnTo>
                  <a:lnTo>
                    <a:pt x="24" y="16"/>
                  </a:lnTo>
                  <a:lnTo>
                    <a:pt x="22" y="12"/>
                  </a:lnTo>
                  <a:lnTo>
                    <a:pt x="20" y="6"/>
                  </a:lnTo>
                  <a:lnTo>
                    <a:pt x="22" y="0"/>
                  </a:lnTo>
                  <a:lnTo>
                    <a:pt x="24" y="0"/>
                  </a:lnTo>
                  <a:lnTo>
                    <a:pt x="30"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3" name="Freeform 102"/>
            <p:cNvSpPr>
              <a:spLocks/>
            </p:cNvSpPr>
            <p:nvPr/>
          </p:nvSpPr>
          <p:spPr bwMode="auto">
            <a:xfrm>
              <a:off x="6377056" y="3173069"/>
              <a:ext cx="33929" cy="38453"/>
            </a:xfrm>
            <a:custGeom>
              <a:avLst/>
              <a:gdLst>
                <a:gd name="T0" fmla="*/ 2147483647 w 30"/>
                <a:gd name="T1" fmla="*/ 2147483647 h 34"/>
                <a:gd name="T2" fmla="*/ 2147483647 w 30"/>
                <a:gd name="T3" fmla="*/ 2147483647 h 34"/>
                <a:gd name="T4" fmla="*/ 2147483647 w 30"/>
                <a:gd name="T5" fmla="*/ 2147483647 h 34"/>
                <a:gd name="T6" fmla="*/ 2147483647 w 30"/>
                <a:gd name="T7" fmla="*/ 2147483647 h 34"/>
                <a:gd name="T8" fmla="*/ 2147483647 w 30"/>
                <a:gd name="T9" fmla="*/ 2147483647 h 34"/>
                <a:gd name="T10" fmla="*/ 2147483647 w 30"/>
                <a:gd name="T11" fmla="*/ 2147483647 h 34"/>
                <a:gd name="T12" fmla="*/ 2147483647 w 30"/>
                <a:gd name="T13" fmla="*/ 2147483647 h 34"/>
                <a:gd name="T14" fmla="*/ 2147483647 w 30"/>
                <a:gd name="T15" fmla="*/ 0 h 34"/>
                <a:gd name="T16" fmla="*/ 2147483647 w 30"/>
                <a:gd name="T17" fmla="*/ 2147483647 h 34"/>
                <a:gd name="T18" fmla="*/ 2147483647 w 30"/>
                <a:gd name="T19" fmla="*/ 2147483647 h 34"/>
                <a:gd name="T20" fmla="*/ 2147483647 w 30"/>
                <a:gd name="T21" fmla="*/ 2147483647 h 34"/>
                <a:gd name="T22" fmla="*/ 2147483647 w 30"/>
                <a:gd name="T23" fmla="*/ 2147483647 h 34"/>
                <a:gd name="T24" fmla="*/ 2147483647 w 30"/>
                <a:gd name="T25" fmla="*/ 2147483647 h 34"/>
                <a:gd name="T26" fmla="*/ 0 w 30"/>
                <a:gd name="T27" fmla="*/ 2147483647 h 34"/>
                <a:gd name="T28" fmla="*/ 0 w 30"/>
                <a:gd name="T29" fmla="*/ 2147483647 h 34"/>
                <a:gd name="T30" fmla="*/ 0 w 30"/>
                <a:gd name="T31" fmla="*/ 2147483647 h 34"/>
                <a:gd name="T32" fmla="*/ 0 w 30"/>
                <a:gd name="T33" fmla="*/ 2147483647 h 34"/>
                <a:gd name="T34" fmla="*/ 2147483647 w 30"/>
                <a:gd name="T35" fmla="*/ 2147483647 h 34"/>
                <a:gd name="T36" fmla="*/ 2147483647 w 30"/>
                <a:gd name="T37" fmla="*/ 2147483647 h 34"/>
                <a:gd name="T38" fmla="*/ 2147483647 w 30"/>
                <a:gd name="T39" fmla="*/ 2147483647 h 34"/>
                <a:gd name="T40" fmla="*/ 2147483647 w 30"/>
                <a:gd name="T41" fmla="*/ 2147483647 h 34"/>
                <a:gd name="T42" fmla="*/ 2147483647 w 30"/>
                <a:gd name="T43" fmla="*/ 2147483647 h 34"/>
                <a:gd name="T44" fmla="*/ 2147483647 w 30"/>
                <a:gd name="T45" fmla="*/ 2147483647 h 3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0" h="34">
                  <a:moveTo>
                    <a:pt x="26" y="28"/>
                  </a:moveTo>
                  <a:lnTo>
                    <a:pt x="28" y="26"/>
                  </a:lnTo>
                  <a:lnTo>
                    <a:pt x="28" y="22"/>
                  </a:lnTo>
                  <a:lnTo>
                    <a:pt x="30" y="22"/>
                  </a:lnTo>
                  <a:lnTo>
                    <a:pt x="30" y="16"/>
                  </a:lnTo>
                  <a:lnTo>
                    <a:pt x="28" y="12"/>
                  </a:lnTo>
                  <a:lnTo>
                    <a:pt x="26" y="6"/>
                  </a:lnTo>
                  <a:lnTo>
                    <a:pt x="28" y="0"/>
                  </a:lnTo>
                  <a:lnTo>
                    <a:pt x="24" y="2"/>
                  </a:lnTo>
                  <a:lnTo>
                    <a:pt x="22" y="4"/>
                  </a:lnTo>
                  <a:lnTo>
                    <a:pt x="18" y="10"/>
                  </a:lnTo>
                  <a:lnTo>
                    <a:pt x="8" y="10"/>
                  </a:lnTo>
                  <a:lnTo>
                    <a:pt x="2" y="18"/>
                  </a:lnTo>
                  <a:lnTo>
                    <a:pt x="0" y="24"/>
                  </a:lnTo>
                  <a:lnTo>
                    <a:pt x="0" y="30"/>
                  </a:lnTo>
                  <a:lnTo>
                    <a:pt x="0" y="32"/>
                  </a:lnTo>
                  <a:lnTo>
                    <a:pt x="0" y="34"/>
                  </a:lnTo>
                  <a:lnTo>
                    <a:pt x="12" y="34"/>
                  </a:lnTo>
                  <a:lnTo>
                    <a:pt x="14" y="30"/>
                  </a:lnTo>
                  <a:lnTo>
                    <a:pt x="14" y="28"/>
                  </a:lnTo>
                  <a:lnTo>
                    <a:pt x="16" y="26"/>
                  </a:lnTo>
                  <a:lnTo>
                    <a:pt x="26" y="26"/>
                  </a:lnTo>
                  <a:lnTo>
                    <a:pt x="26" y="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4" name="Freeform 103"/>
            <p:cNvSpPr>
              <a:spLocks/>
            </p:cNvSpPr>
            <p:nvPr/>
          </p:nvSpPr>
          <p:spPr bwMode="auto">
            <a:xfrm>
              <a:off x="6377056" y="3202474"/>
              <a:ext cx="31667" cy="47500"/>
            </a:xfrm>
            <a:custGeom>
              <a:avLst/>
              <a:gdLst>
                <a:gd name="T0" fmla="*/ 0 w 28"/>
                <a:gd name="T1" fmla="*/ 2147483647 h 42"/>
                <a:gd name="T2" fmla="*/ 2147483647 w 28"/>
                <a:gd name="T3" fmla="*/ 2147483647 h 42"/>
                <a:gd name="T4" fmla="*/ 2147483647 w 28"/>
                <a:gd name="T5" fmla="*/ 2147483647 h 42"/>
                <a:gd name="T6" fmla="*/ 2147483647 w 28"/>
                <a:gd name="T7" fmla="*/ 2147483647 h 42"/>
                <a:gd name="T8" fmla="*/ 2147483647 w 28"/>
                <a:gd name="T9" fmla="*/ 2147483647 h 42"/>
                <a:gd name="T10" fmla="*/ 2147483647 w 28"/>
                <a:gd name="T11" fmla="*/ 2147483647 h 42"/>
                <a:gd name="T12" fmla="*/ 2147483647 w 28"/>
                <a:gd name="T13" fmla="*/ 2147483647 h 42"/>
                <a:gd name="T14" fmla="*/ 2147483647 w 28"/>
                <a:gd name="T15" fmla="*/ 2147483647 h 42"/>
                <a:gd name="T16" fmla="*/ 2147483647 w 28"/>
                <a:gd name="T17" fmla="*/ 2147483647 h 42"/>
                <a:gd name="T18" fmla="*/ 2147483647 w 28"/>
                <a:gd name="T19" fmla="*/ 2147483647 h 42"/>
                <a:gd name="T20" fmla="*/ 2147483647 w 28"/>
                <a:gd name="T21" fmla="*/ 2147483647 h 42"/>
                <a:gd name="T22" fmla="*/ 2147483647 w 28"/>
                <a:gd name="T23" fmla="*/ 2147483647 h 42"/>
                <a:gd name="T24" fmla="*/ 2147483647 w 28"/>
                <a:gd name="T25" fmla="*/ 2147483647 h 42"/>
                <a:gd name="T26" fmla="*/ 2147483647 w 28"/>
                <a:gd name="T27" fmla="*/ 2147483647 h 42"/>
                <a:gd name="T28" fmla="*/ 2147483647 w 28"/>
                <a:gd name="T29" fmla="*/ 2147483647 h 42"/>
                <a:gd name="T30" fmla="*/ 2147483647 w 28"/>
                <a:gd name="T31" fmla="*/ 2147483647 h 42"/>
                <a:gd name="T32" fmla="*/ 2147483647 w 28"/>
                <a:gd name="T33" fmla="*/ 2147483647 h 42"/>
                <a:gd name="T34" fmla="*/ 2147483647 w 28"/>
                <a:gd name="T35" fmla="*/ 2147483647 h 42"/>
                <a:gd name="T36" fmla="*/ 2147483647 w 28"/>
                <a:gd name="T37" fmla="*/ 2147483647 h 42"/>
                <a:gd name="T38" fmla="*/ 2147483647 w 28"/>
                <a:gd name="T39" fmla="*/ 0 h 42"/>
                <a:gd name="T40" fmla="*/ 2147483647 w 28"/>
                <a:gd name="T41" fmla="*/ 0 h 42"/>
                <a:gd name="T42" fmla="*/ 2147483647 w 28"/>
                <a:gd name="T43" fmla="*/ 2147483647 h 42"/>
                <a:gd name="T44" fmla="*/ 2147483647 w 28"/>
                <a:gd name="T45" fmla="*/ 2147483647 h 42"/>
                <a:gd name="T46" fmla="*/ 2147483647 w 28"/>
                <a:gd name="T47" fmla="*/ 2147483647 h 42"/>
                <a:gd name="T48" fmla="*/ 0 w 28"/>
                <a:gd name="T49" fmla="*/ 2147483647 h 42"/>
                <a:gd name="T50" fmla="*/ 0 w 28"/>
                <a:gd name="T51" fmla="*/ 2147483647 h 42"/>
                <a:gd name="T52" fmla="*/ 0 w 28"/>
                <a:gd name="T53" fmla="*/ 2147483647 h 42"/>
                <a:gd name="T54" fmla="*/ 0 w 28"/>
                <a:gd name="T55" fmla="*/ 2147483647 h 4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8" h="42">
                  <a:moveTo>
                    <a:pt x="0" y="8"/>
                  </a:moveTo>
                  <a:lnTo>
                    <a:pt x="2" y="12"/>
                  </a:lnTo>
                  <a:lnTo>
                    <a:pt x="6" y="14"/>
                  </a:lnTo>
                  <a:lnTo>
                    <a:pt x="6" y="16"/>
                  </a:lnTo>
                  <a:lnTo>
                    <a:pt x="4" y="20"/>
                  </a:lnTo>
                  <a:lnTo>
                    <a:pt x="4" y="24"/>
                  </a:lnTo>
                  <a:lnTo>
                    <a:pt x="4" y="28"/>
                  </a:lnTo>
                  <a:lnTo>
                    <a:pt x="6" y="34"/>
                  </a:lnTo>
                  <a:lnTo>
                    <a:pt x="8" y="42"/>
                  </a:lnTo>
                  <a:lnTo>
                    <a:pt x="14" y="34"/>
                  </a:lnTo>
                  <a:lnTo>
                    <a:pt x="22" y="28"/>
                  </a:lnTo>
                  <a:lnTo>
                    <a:pt x="26" y="24"/>
                  </a:lnTo>
                  <a:lnTo>
                    <a:pt x="28" y="20"/>
                  </a:lnTo>
                  <a:lnTo>
                    <a:pt x="28" y="16"/>
                  </a:lnTo>
                  <a:lnTo>
                    <a:pt x="28" y="14"/>
                  </a:lnTo>
                  <a:lnTo>
                    <a:pt x="26" y="12"/>
                  </a:lnTo>
                  <a:lnTo>
                    <a:pt x="24" y="10"/>
                  </a:lnTo>
                  <a:lnTo>
                    <a:pt x="22" y="8"/>
                  </a:lnTo>
                  <a:lnTo>
                    <a:pt x="24" y="2"/>
                  </a:lnTo>
                  <a:lnTo>
                    <a:pt x="26" y="0"/>
                  </a:lnTo>
                  <a:lnTo>
                    <a:pt x="16" y="0"/>
                  </a:lnTo>
                  <a:lnTo>
                    <a:pt x="14" y="2"/>
                  </a:lnTo>
                  <a:lnTo>
                    <a:pt x="14" y="4"/>
                  </a:lnTo>
                  <a:lnTo>
                    <a:pt x="12" y="8"/>
                  </a:lnTo>
                  <a:lnTo>
                    <a:pt x="0" y="8"/>
                  </a:lnTo>
                  <a:lnTo>
                    <a:pt x="0" y="6"/>
                  </a:lnTo>
                  <a:lnTo>
                    <a:pt x="0" y="4"/>
                  </a:lnTo>
                  <a:lnTo>
                    <a:pt x="0"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5" name="Freeform 104"/>
            <p:cNvSpPr>
              <a:spLocks/>
            </p:cNvSpPr>
            <p:nvPr/>
          </p:nvSpPr>
          <p:spPr bwMode="auto">
            <a:xfrm>
              <a:off x="6076217" y="3044139"/>
              <a:ext cx="337031" cy="391314"/>
            </a:xfrm>
            <a:custGeom>
              <a:avLst/>
              <a:gdLst>
                <a:gd name="T0" fmla="*/ 2147483647 w 298"/>
                <a:gd name="T1" fmla="*/ 2147483647 h 346"/>
                <a:gd name="T2" fmla="*/ 2147483647 w 298"/>
                <a:gd name="T3" fmla="*/ 2147483647 h 346"/>
                <a:gd name="T4" fmla="*/ 2147483647 w 298"/>
                <a:gd name="T5" fmla="*/ 2147483647 h 346"/>
                <a:gd name="T6" fmla="*/ 2147483647 w 298"/>
                <a:gd name="T7" fmla="*/ 2147483647 h 346"/>
                <a:gd name="T8" fmla="*/ 2147483647 w 298"/>
                <a:gd name="T9" fmla="*/ 2147483647 h 346"/>
                <a:gd name="T10" fmla="*/ 2147483647 w 298"/>
                <a:gd name="T11" fmla="*/ 2147483647 h 346"/>
                <a:gd name="T12" fmla="*/ 2147483647 w 298"/>
                <a:gd name="T13" fmla="*/ 2147483647 h 346"/>
                <a:gd name="T14" fmla="*/ 2147483647 w 298"/>
                <a:gd name="T15" fmla="*/ 2147483647 h 346"/>
                <a:gd name="T16" fmla="*/ 2147483647 w 298"/>
                <a:gd name="T17" fmla="*/ 2147483647 h 346"/>
                <a:gd name="T18" fmla="*/ 2147483647 w 298"/>
                <a:gd name="T19" fmla="*/ 2147483647 h 346"/>
                <a:gd name="T20" fmla="*/ 2147483647 w 298"/>
                <a:gd name="T21" fmla="*/ 2147483647 h 346"/>
                <a:gd name="T22" fmla="*/ 2147483647 w 298"/>
                <a:gd name="T23" fmla="*/ 2147483647 h 346"/>
                <a:gd name="T24" fmla="*/ 2147483647 w 298"/>
                <a:gd name="T25" fmla="*/ 2147483647 h 346"/>
                <a:gd name="T26" fmla="*/ 2147483647 w 298"/>
                <a:gd name="T27" fmla="*/ 2147483647 h 346"/>
                <a:gd name="T28" fmla="*/ 2147483647 w 298"/>
                <a:gd name="T29" fmla="*/ 2147483647 h 346"/>
                <a:gd name="T30" fmla="*/ 2147483647 w 298"/>
                <a:gd name="T31" fmla="*/ 2147483647 h 346"/>
                <a:gd name="T32" fmla="*/ 2147483647 w 298"/>
                <a:gd name="T33" fmla="*/ 2147483647 h 346"/>
                <a:gd name="T34" fmla="*/ 2147483647 w 298"/>
                <a:gd name="T35" fmla="*/ 2147483647 h 346"/>
                <a:gd name="T36" fmla="*/ 2147483647 w 298"/>
                <a:gd name="T37" fmla="*/ 2147483647 h 346"/>
                <a:gd name="T38" fmla="*/ 2147483647 w 298"/>
                <a:gd name="T39" fmla="*/ 2147483647 h 346"/>
                <a:gd name="T40" fmla="*/ 0 w 298"/>
                <a:gd name="T41" fmla="*/ 2147483647 h 346"/>
                <a:gd name="T42" fmla="*/ 2147483647 w 298"/>
                <a:gd name="T43" fmla="*/ 2147483647 h 346"/>
                <a:gd name="T44" fmla="*/ 2147483647 w 298"/>
                <a:gd name="T45" fmla="*/ 2147483647 h 346"/>
                <a:gd name="T46" fmla="*/ 2147483647 w 298"/>
                <a:gd name="T47" fmla="*/ 2147483647 h 346"/>
                <a:gd name="T48" fmla="*/ 2147483647 w 298"/>
                <a:gd name="T49" fmla="*/ 2147483647 h 346"/>
                <a:gd name="T50" fmla="*/ 2147483647 w 298"/>
                <a:gd name="T51" fmla="*/ 2147483647 h 346"/>
                <a:gd name="T52" fmla="*/ 2147483647 w 298"/>
                <a:gd name="T53" fmla="*/ 2147483647 h 346"/>
                <a:gd name="T54" fmla="*/ 2147483647 w 298"/>
                <a:gd name="T55" fmla="*/ 2147483647 h 346"/>
                <a:gd name="T56" fmla="*/ 2147483647 w 298"/>
                <a:gd name="T57" fmla="*/ 2147483647 h 346"/>
                <a:gd name="T58" fmla="*/ 2147483647 w 298"/>
                <a:gd name="T59" fmla="*/ 2147483647 h 346"/>
                <a:gd name="T60" fmla="*/ 2147483647 w 298"/>
                <a:gd name="T61" fmla="*/ 2147483647 h 346"/>
                <a:gd name="T62" fmla="*/ 2147483647 w 298"/>
                <a:gd name="T63" fmla="*/ 2147483647 h 346"/>
                <a:gd name="T64" fmla="*/ 2147483647 w 298"/>
                <a:gd name="T65" fmla="*/ 2147483647 h 346"/>
                <a:gd name="T66" fmla="*/ 2147483647 w 298"/>
                <a:gd name="T67" fmla="*/ 2147483647 h 346"/>
                <a:gd name="T68" fmla="*/ 2147483647 w 298"/>
                <a:gd name="T69" fmla="*/ 2147483647 h 346"/>
                <a:gd name="T70" fmla="*/ 2147483647 w 298"/>
                <a:gd name="T71" fmla="*/ 2147483647 h 346"/>
                <a:gd name="T72" fmla="*/ 2147483647 w 298"/>
                <a:gd name="T73" fmla="*/ 2147483647 h 346"/>
                <a:gd name="T74" fmla="*/ 2147483647 w 298"/>
                <a:gd name="T75" fmla="*/ 2147483647 h 346"/>
                <a:gd name="T76" fmla="*/ 2147483647 w 298"/>
                <a:gd name="T77" fmla="*/ 2147483647 h 346"/>
                <a:gd name="T78" fmla="*/ 2147483647 w 298"/>
                <a:gd name="T79" fmla="*/ 2147483647 h 346"/>
                <a:gd name="T80" fmla="*/ 2147483647 w 298"/>
                <a:gd name="T81" fmla="*/ 2147483647 h 346"/>
                <a:gd name="T82" fmla="*/ 2147483647 w 298"/>
                <a:gd name="T83" fmla="*/ 2147483647 h 346"/>
                <a:gd name="T84" fmla="*/ 2147483647 w 298"/>
                <a:gd name="T85" fmla="*/ 2147483647 h 346"/>
                <a:gd name="T86" fmla="*/ 2147483647 w 298"/>
                <a:gd name="T87" fmla="*/ 2147483647 h 346"/>
                <a:gd name="T88" fmla="*/ 2147483647 w 298"/>
                <a:gd name="T89" fmla="*/ 2147483647 h 346"/>
                <a:gd name="T90" fmla="*/ 2147483647 w 298"/>
                <a:gd name="T91" fmla="*/ 2147483647 h 346"/>
                <a:gd name="T92" fmla="*/ 2147483647 w 298"/>
                <a:gd name="T93" fmla="*/ 2147483647 h 346"/>
                <a:gd name="T94" fmla="*/ 2147483647 w 298"/>
                <a:gd name="T95" fmla="*/ 2147483647 h 346"/>
                <a:gd name="T96" fmla="*/ 2147483647 w 298"/>
                <a:gd name="T97" fmla="*/ 2147483647 h 346"/>
                <a:gd name="T98" fmla="*/ 2147483647 w 298"/>
                <a:gd name="T99" fmla="*/ 2147483647 h 346"/>
                <a:gd name="T100" fmla="*/ 2147483647 w 298"/>
                <a:gd name="T101" fmla="*/ 2147483647 h 346"/>
                <a:gd name="T102" fmla="*/ 2147483647 w 298"/>
                <a:gd name="T103" fmla="*/ 2147483647 h 346"/>
                <a:gd name="T104" fmla="*/ 2147483647 w 298"/>
                <a:gd name="T105" fmla="*/ 2147483647 h 346"/>
                <a:gd name="T106" fmla="*/ 2147483647 w 298"/>
                <a:gd name="T107" fmla="*/ 2147483647 h 346"/>
                <a:gd name="T108" fmla="*/ 2147483647 w 298"/>
                <a:gd name="T109" fmla="*/ 2147483647 h 346"/>
                <a:gd name="T110" fmla="*/ 2147483647 w 298"/>
                <a:gd name="T111" fmla="*/ 2147483647 h 346"/>
                <a:gd name="T112" fmla="*/ 2147483647 w 298"/>
                <a:gd name="T113" fmla="*/ 2147483647 h 346"/>
                <a:gd name="T114" fmla="*/ 2147483647 w 298"/>
                <a:gd name="T115" fmla="*/ 2147483647 h 34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98" h="346">
                  <a:moveTo>
                    <a:pt x="290" y="248"/>
                  </a:moveTo>
                  <a:lnTo>
                    <a:pt x="280" y="250"/>
                  </a:lnTo>
                  <a:lnTo>
                    <a:pt x="270" y="256"/>
                  </a:lnTo>
                  <a:lnTo>
                    <a:pt x="264" y="258"/>
                  </a:lnTo>
                  <a:lnTo>
                    <a:pt x="260" y="262"/>
                  </a:lnTo>
                  <a:lnTo>
                    <a:pt x="258" y="266"/>
                  </a:lnTo>
                  <a:lnTo>
                    <a:pt x="256" y="272"/>
                  </a:lnTo>
                  <a:lnTo>
                    <a:pt x="256" y="310"/>
                  </a:lnTo>
                  <a:lnTo>
                    <a:pt x="258" y="318"/>
                  </a:lnTo>
                  <a:lnTo>
                    <a:pt x="260" y="320"/>
                  </a:lnTo>
                  <a:lnTo>
                    <a:pt x="266" y="324"/>
                  </a:lnTo>
                  <a:lnTo>
                    <a:pt x="276" y="324"/>
                  </a:lnTo>
                  <a:lnTo>
                    <a:pt x="276" y="336"/>
                  </a:lnTo>
                  <a:lnTo>
                    <a:pt x="274" y="340"/>
                  </a:lnTo>
                  <a:lnTo>
                    <a:pt x="272" y="344"/>
                  </a:lnTo>
                  <a:lnTo>
                    <a:pt x="268" y="346"/>
                  </a:lnTo>
                  <a:lnTo>
                    <a:pt x="266" y="346"/>
                  </a:lnTo>
                  <a:lnTo>
                    <a:pt x="262" y="338"/>
                  </a:lnTo>
                  <a:lnTo>
                    <a:pt x="258" y="334"/>
                  </a:lnTo>
                  <a:lnTo>
                    <a:pt x="248" y="326"/>
                  </a:lnTo>
                  <a:lnTo>
                    <a:pt x="242" y="320"/>
                  </a:lnTo>
                  <a:lnTo>
                    <a:pt x="238" y="318"/>
                  </a:lnTo>
                  <a:lnTo>
                    <a:pt x="238" y="314"/>
                  </a:lnTo>
                  <a:lnTo>
                    <a:pt x="232" y="316"/>
                  </a:lnTo>
                  <a:lnTo>
                    <a:pt x="230" y="318"/>
                  </a:lnTo>
                  <a:lnTo>
                    <a:pt x="228" y="318"/>
                  </a:lnTo>
                  <a:lnTo>
                    <a:pt x="224" y="320"/>
                  </a:lnTo>
                  <a:lnTo>
                    <a:pt x="218" y="318"/>
                  </a:lnTo>
                  <a:lnTo>
                    <a:pt x="212" y="316"/>
                  </a:lnTo>
                  <a:lnTo>
                    <a:pt x="208" y="312"/>
                  </a:lnTo>
                  <a:lnTo>
                    <a:pt x="206" y="308"/>
                  </a:lnTo>
                  <a:lnTo>
                    <a:pt x="190" y="302"/>
                  </a:lnTo>
                  <a:lnTo>
                    <a:pt x="186" y="300"/>
                  </a:lnTo>
                  <a:lnTo>
                    <a:pt x="178" y="300"/>
                  </a:lnTo>
                  <a:lnTo>
                    <a:pt x="170" y="300"/>
                  </a:lnTo>
                  <a:lnTo>
                    <a:pt x="166" y="302"/>
                  </a:lnTo>
                  <a:lnTo>
                    <a:pt x="162" y="302"/>
                  </a:lnTo>
                  <a:lnTo>
                    <a:pt x="156" y="300"/>
                  </a:lnTo>
                  <a:lnTo>
                    <a:pt x="158" y="294"/>
                  </a:lnTo>
                  <a:lnTo>
                    <a:pt x="158" y="290"/>
                  </a:lnTo>
                  <a:lnTo>
                    <a:pt x="156" y="282"/>
                  </a:lnTo>
                  <a:lnTo>
                    <a:pt x="152" y="280"/>
                  </a:lnTo>
                  <a:lnTo>
                    <a:pt x="152" y="276"/>
                  </a:lnTo>
                  <a:lnTo>
                    <a:pt x="154" y="254"/>
                  </a:lnTo>
                  <a:lnTo>
                    <a:pt x="152" y="232"/>
                  </a:lnTo>
                  <a:lnTo>
                    <a:pt x="146" y="234"/>
                  </a:lnTo>
                  <a:lnTo>
                    <a:pt x="138" y="234"/>
                  </a:lnTo>
                  <a:lnTo>
                    <a:pt x="134" y="232"/>
                  </a:lnTo>
                  <a:lnTo>
                    <a:pt x="132" y="230"/>
                  </a:lnTo>
                  <a:lnTo>
                    <a:pt x="130" y="228"/>
                  </a:lnTo>
                  <a:lnTo>
                    <a:pt x="110" y="228"/>
                  </a:lnTo>
                  <a:lnTo>
                    <a:pt x="110" y="236"/>
                  </a:lnTo>
                  <a:lnTo>
                    <a:pt x="108" y="240"/>
                  </a:lnTo>
                  <a:lnTo>
                    <a:pt x="106" y="242"/>
                  </a:lnTo>
                  <a:lnTo>
                    <a:pt x="98" y="242"/>
                  </a:lnTo>
                  <a:lnTo>
                    <a:pt x="86" y="242"/>
                  </a:lnTo>
                  <a:lnTo>
                    <a:pt x="82" y="242"/>
                  </a:lnTo>
                  <a:lnTo>
                    <a:pt x="80" y="240"/>
                  </a:lnTo>
                  <a:lnTo>
                    <a:pt x="72" y="232"/>
                  </a:lnTo>
                  <a:lnTo>
                    <a:pt x="66" y="220"/>
                  </a:lnTo>
                  <a:lnTo>
                    <a:pt x="66" y="208"/>
                  </a:lnTo>
                  <a:lnTo>
                    <a:pt x="2" y="208"/>
                  </a:lnTo>
                  <a:lnTo>
                    <a:pt x="0" y="202"/>
                  </a:lnTo>
                  <a:lnTo>
                    <a:pt x="2" y="190"/>
                  </a:lnTo>
                  <a:lnTo>
                    <a:pt x="4" y="186"/>
                  </a:lnTo>
                  <a:lnTo>
                    <a:pt x="8" y="184"/>
                  </a:lnTo>
                  <a:lnTo>
                    <a:pt x="14" y="184"/>
                  </a:lnTo>
                  <a:lnTo>
                    <a:pt x="16" y="184"/>
                  </a:lnTo>
                  <a:lnTo>
                    <a:pt x="20" y="184"/>
                  </a:lnTo>
                  <a:lnTo>
                    <a:pt x="22" y="182"/>
                  </a:lnTo>
                  <a:lnTo>
                    <a:pt x="24" y="180"/>
                  </a:lnTo>
                  <a:lnTo>
                    <a:pt x="26" y="180"/>
                  </a:lnTo>
                  <a:lnTo>
                    <a:pt x="30" y="180"/>
                  </a:lnTo>
                  <a:lnTo>
                    <a:pt x="30" y="184"/>
                  </a:lnTo>
                  <a:lnTo>
                    <a:pt x="32" y="184"/>
                  </a:lnTo>
                  <a:lnTo>
                    <a:pt x="36" y="184"/>
                  </a:lnTo>
                  <a:lnTo>
                    <a:pt x="42" y="184"/>
                  </a:lnTo>
                  <a:lnTo>
                    <a:pt x="46" y="182"/>
                  </a:lnTo>
                  <a:lnTo>
                    <a:pt x="50" y="176"/>
                  </a:lnTo>
                  <a:lnTo>
                    <a:pt x="52" y="168"/>
                  </a:lnTo>
                  <a:lnTo>
                    <a:pt x="56" y="156"/>
                  </a:lnTo>
                  <a:lnTo>
                    <a:pt x="56" y="142"/>
                  </a:lnTo>
                  <a:lnTo>
                    <a:pt x="60" y="140"/>
                  </a:lnTo>
                  <a:lnTo>
                    <a:pt x="64" y="136"/>
                  </a:lnTo>
                  <a:lnTo>
                    <a:pt x="66" y="126"/>
                  </a:lnTo>
                  <a:lnTo>
                    <a:pt x="70" y="122"/>
                  </a:lnTo>
                  <a:lnTo>
                    <a:pt x="74" y="118"/>
                  </a:lnTo>
                  <a:lnTo>
                    <a:pt x="78" y="116"/>
                  </a:lnTo>
                  <a:lnTo>
                    <a:pt x="80" y="112"/>
                  </a:lnTo>
                  <a:lnTo>
                    <a:pt x="82" y="108"/>
                  </a:lnTo>
                  <a:lnTo>
                    <a:pt x="80" y="104"/>
                  </a:lnTo>
                  <a:lnTo>
                    <a:pt x="80" y="102"/>
                  </a:lnTo>
                  <a:lnTo>
                    <a:pt x="80" y="98"/>
                  </a:lnTo>
                  <a:lnTo>
                    <a:pt x="92" y="68"/>
                  </a:lnTo>
                  <a:lnTo>
                    <a:pt x="96" y="54"/>
                  </a:lnTo>
                  <a:lnTo>
                    <a:pt x="98" y="44"/>
                  </a:lnTo>
                  <a:lnTo>
                    <a:pt x="96" y="40"/>
                  </a:lnTo>
                  <a:lnTo>
                    <a:pt x="96" y="38"/>
                  </a:lnTo>
                  <a:lnTo>
                    <a:pt x="94" y="36"/>
                  </a:lnTo>
                  <a:lnTo>
                    <a:pt x="94" y="34"/>
                  </a:lnTo>
                  <a:lnTo>
                    <a:pt x="96" y="24"/>
                  </a:lnTo>
                  <a:lnTo>
                    <a:pt x="98" y="16"/>
                  </a:lnTo>
                  <a:lnTo>
                    <a:pt x="100" y="12"/>
                  </a:lnTo>
                  <a:lnTo>
                    <a:pt x="104" y="10"/>
                  </a:lnTo>
                  <a:lnTo>
                    <a:pt x="108" y="6"/>
                  </a:lnTo>
                  <a:lnTo>
                    <a:pt x="110" y="6"/>
                  </a:lnTo>
                  <a:lnTo>
                    <a:pt x="116" y="6"/>
                  </a:lnTo>
                  <a:lnTo>
                    <a:pt x="122" y="8"/>
                  </a:lnTo>
                  <a:lnTo>
                    <a:pt x="134" y="14"/>
                  </a:lnTo>
                  <a:lnTo>
                    <a:pt x="144" y="20"/>
                  </a:lnTo>
                  <a:lnTo>
                    <a:pt x="152" y="20"/>
                  </a:lnTo>
                  <a:lnTo>
                    <a:pt x="160" y="20"/>
                  </a:lnTo>
                  <a:lnTo>
                    <a:pt x="162" y="20"/>
                  </a:lnTo>
                  <a:lnTo>
                    <a:pt x="162" y="18"/>
                  </a:lnTo>
                  <a:lnTo>
                    <a:pt x="164" y="14"/>
                  </a:lnTo>
                  <a:lnTo>
                    <a:pt x="166" y="12"/>
                  </a:lnTo>
                  <a:lnTo>
                    <a:pt x="170" y="14"/>
                  </a:lnTo>
                  <a:lnTo>
                    <a:pt x="172" y="14"/>
                  </a:lnTo>
                  <a:lnTo>
                    <a:pt x="178" y="12"/>
                  </a:lnTo>
                  <a:lnTo>
                    <a:pt x="182" y="10"/>
                  </a:lnTo>
                  <a:lnTo>
                    <a:pt x="188" y="8"/>
                  </a:lnTo>
                  <a:lnTo>
                    <a:pt x="192" y="8"/>
                  </a:lnTo>
                  <a:lnTo>
                    <a:pt x="204" y="8"/>
                  </a:lnTo>
                  <a:lnTo>
                    <a:pt x="206" y="2"/>
                  </a:lnTo>
                  <a:lnTo>
                    <a:pt x="210" y="0"/>
                  </a:lnTo>
                  <a:lnTo>
                    <a:pt x="216" y="2"/>
                  </a:lnTo>
                  <a:lnTo>
                    <a:pt x="224" y="4"/>
                  </a:lnTo>
                  <a:lnTo>
                    <a:pt x="236" y="4"/>
                  </a:lnTo>
                  <a:lnTo>
                    <a:pt x="246" y="14"/>
                  </a:lnTo>
                  <a:lnTo>
                    <a:pt x="252" y="16"/>
                  </a:lnTo>
                  <a:lnTo>
                    <a:pt x="260" y="20"/>
                  </a:lnTo>
                  <a:lnTo>
                    <a:pt x="260" y="16"/>
                  </a:lnTo>
                  <a:lnTo>
                    <a:pt x="264" y="16"/>
                  </a:lnTo>
                  <a:lnTo>
                    <a:pt x="268" y="20"/>
                  </a:lnTo>
                  <a:lnTo>
                    <a:pt x="272" y="16"/>
                  </a:lnTo>
                  <a:lnTo>
                    <a:pt x="280" y="16"/>
                  </a:lnTo>
                  <a:lnTo>
                    <a:pt x="282" y="20"/>
                  </a:lnTo>
                  <a:lnTo>
                    <a:pt x="284" y="24"/>
                  </a:lnTo>
                  <a:lnTo>
                    <a:pt x="294" y="32"/>
                  </a:lnTo>
                  <a:lnTo>
                    <a:pt x="296" y="44"/>
                  </a:lnTo>
                  <a:lnTo>
                    <a:pt x="296" y="50"/>
                  </a:lnTo>
                  <a:lnTo>
                    <a:pt x="298" y="54"/>
                  </a:lnTo>
                  <a:lnTo>
                    <a:pt x="298" y="64"/>
                  </a:lnTo>
                  <a:lnTo>
                    <a:pt x="292" y="72"/>
                  </a:lnTo>
                  <a:lnTo>
                    <a:pt x="286" y="80"/>
                  </a:lnTo>
                  <a:lnTo>
                    <a:pt x="280" y="92"/>
                  </a:lnTo>
                  <a:lnTo>
                    <a:pt x="274" y="102"/>
                  </a:lnTo>
                  <a:lnTo>
                    <a:pt x="274" y="124"/>
                  </a:lnTo>
                  <a:lnTo>
                    <a:pt x="272" y="128"/>
                  </a:lnTo>
                  <a:lnTo>
                    <a:pt x="268" y="132"/>
                  </a:lnTo>
                  <a:lnTo>
                    <a:pt x="266" y="138"/>
                  </a:lnTo>
                  <a:lnTo>
                    <a:pt x="266" y="148"/>
                  </a:lnTo>
                  <a:lnTo>
                    <a:pt x="268" y="152"/>
                  </a:lnTo>
                  <a:lnTo>
                    <a:pt x="272" y="154"/>
                  </a:lnTo>
                  <a:lnTo>
                    <a:pt x="272" y="156"/>
                  </a:lnTo>
                  <a:lnTo>
                    <a:pt x="270" y="160"/>
                  </a:lnTo>
                  <a:lnTo>
                    <a:pt x="270" y="164"/>
                  </a:lnTo>
                  <a:lnTo>
                    <a:pt x="270" y="168"/>
                  </a:lnTo>
                  <a:lnTo>
                    <a:pt x="272" y="174"/>
                  </a:lnTo>
                  <a:lnTo>
                    <a:pt x="274" y="182"/>
                  </a:lnTo>
                  <a:lnTo>
                    <a:pt x="272" y="186"/>
                  </a:lnTo>
                  <a:lnTo>
                    <a:pt x="272" y="192"/>
                  </a:lnTo>
                  <a:lnTo>
                    <a:pt x="272" y="196"/>
                  </a:lnTo>
                  <a:lnTo>
                    <a:pt x="272" y="198"/>
                  </a:lnTo>
                  <a:lnTo>
                    <a:pt x="274" y="202"/>
                  </a:lnTo>
                  <a:lnTo>
                    <a:pt x="272" y="206"/>
                  </a:lnTo>
                  <a:lnTo>
                    <a:pt x="272" y="208"/>
                  </a:lnTo>
                  <a:lnTo>
                    <a:pt x="272" y="214"/>
                  </a:lnTo>
                  <a:lnTo>
                    <a:pt x="278" y="218"/>
                  </a:lnTo>
                  <a:lnTo>
                    <a:pt x="282" y="224"/>
                  </a:lnTo>
                  <a:lnTo>
                    <a:pt x="288" y="228"/>
                  </a:lnTo>
                  <a:lnTo>
                    <a:pt x="288" y="234"/>
                  </a:lnTo>
                  <a:lnTo>
                    <a:pt x="290" y="240"/>
                  </a:lnTo>
                  <a:lnTo>
                    <a:pt x="292" y="248"/>
                  </a:lnTo>
                  <a:lnTo>
                    <a:pt x="290" y="24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6" name="Freeform 105"/>
            <p:cNvSpPr>
              <a:spLocks/>
            </p:cNvSpPr>
            <p:nvPr/>
          </p:nvSpPr>
          <p:spPr bwMode="auto">
            <a:xfrm>
              <a:off x="6392890" y="3374380"/>
              <a:ext cx="196790" cy="337027"/>
            </a:xfrm>
            <a:custGeom>
              <a:avLst/>
              <a:gdLst>
                <a:gd name="T0" fmla="*/ 2147483647 w 174"/>
                <a:gd name="T1" fmla="*/ 2147483647 h 298"/>
                <a:gd name="T2" fmla="*/ 2147483647 w 174"/>
                <a:gd name="T3" fmla="*/ 2147483647 h 298"/>
                <a:gd name="T4" fmla="*/ 2147483647 w 174"/>
                <a:gd name="T5" fmla="*/ 2147483647 h 298"/>
                <a:gd name="T6" fmla="*/ 2147483647 w 174"/>
                <a:gd name="T7" fmla="*/ 2147483647 h 298"/>
                <a:gd name="T8" fmla="*/ 2147483647 w 174"/>
                <a:gd name="T9" fmla="*/ 2147483647 h 298"/>
                <a:gd name="T10" fmla="*/ 2147483647 w 174"/>
                <a:gd name="T11" fmla="*/ 2147483647 h 298"/>
                <a:gd name="T12" fmla="*/ 2147483647 w 174"/>
                <a:gd name="T13" fmla="*/ 2147483647 h 298"/>
                <a:gd name="T14" fmla="*/ 2147483647 w 174"/>
                <a:gd name="T15" fmla="*/ 2147483647 h 298"/>
                <a:gd name="T16" fmla="*/ 2147483647 w 174"/>
                <a:gd name="T17" fmla="*/ 2147483647 h 298"/>
                <a:gd name="T18" fmla="*/ 2147483647 w 174"/>
                <a:gd name="T19" fmla="*/ 2147483647 h 298"/>
                <a:gd name="T20" fmla="*/ 2147483647 w 174"/>
                <a:gd name="T21" fmla="*/ 2147483647 h 298"/>
                <a:gd name="T22" fmla="*/ 2147483647 w 174"/>
                <a:gd name="T23" fmla="*/ 2147483647 h 298"/>
                <a:gd name="T24" fmla="*/ 2147483647 w 174"/>
                <a:gd name="T25" fmla="*/ 2147483647 h 298"/>
                <a:gd name="T26" fmla="*/ 2147483647 w 174"/>
                <a:gd name="T27" fmla="*/ 2147483647 h 298"/>
                <a:gd name="T28" fmla="*/ 2147483647 w 174"/>
                <a:gd name="T29" fmla="*/ 2147483647 h 298"/>
                <a:gd name="T30" fmla="*/ 2147483647 w 174"/>
                <a:gd name="T31" fmla="*/ 2147483647 h 298"/>
                <a:gd name="T32" fmla="*/ 2147483647 w 174"/>
                <a:gd name="T33" fmla="*/ 2147483647 h 298"/>
                <a:gd name="T34" fmla="*/ 2147483647 w 174"/>
                <a:gd name="T35" fmla="*/ 2147483647 h 298"/>
                <a:gd name="T36" fmla="*/ 2147483647 w 174"/>
                <a:gd name="T37" fmla="*/ 2147483647 h 298"/>
                <a:gd name="T38" fmla="*/ 2147483647 w 174"/>
                <a:gd name="T39" fmla="*/ 2147483647 h 298"/>
                <a:gd name="T40" fmla="*/ 2147483647 w 174"/>
                <a:gd name="T41" fmla="*/ 2147483647 h 298"/>
                <a:gd name="T42" fmla="*/ 2147483647 w 174"/>
                <a:gd name="T43" fmla="*/ 2147483647 h 298"/>
                <a:gd name="T44" fmla="*/ 2147483647 w 174"/>
                <a:gd name="T45" fmla="*/ 2147483647 h 298"/>
                <a:gd name="T46" fmla="*/ 2147483647 w 174"/>
                <a:gd name="T47" fmla="*/ 2147483647 h 298"/>
                <a:gd name="T48" fmla="*/ 2147483647 w 174"/>
                <a:gd name="T49" fmla="*/ 2147483647 h 298"/>
                <a:gd name="T50" fmla="*/ 2147483647 w 174"/>
                <a:gd name="T51" fmla="*/ 2147483647 h 298"/>
                <a:gd name="T52" fmla="*/ 2147483647 w 174"/>
                <a:gd name="T53" fmla="*/ 2147483647 h 298"/>
                <a:gd name="T54" fmla="*/ 2147483647 w 174"/>
                <a:gd name="T55" fmla="*/ 2147483647 h 298"/>
                <a:gd name="T56" fmla="*/ 2147483647 w 174"/>
                <a:gd name="T57" fmla="*/ 2147483647 h 298"/>
                <a:gd name="T58" fmla="*/ 2147483647 w 174"/>
                <a:gd name="T59" fmla="*/ 2147483647 h 298"/>
                <a:gd name="T60" fmla="*/ 2147483647 w 174"/>
                <a:gd name="T61" fmla="*/ 2147483647 h 298"/>
                <a:gd name="T62" fmla="*/ 2147483647 w 174"/>
                <a:gd name="T63" fmla="*/ 2147483647 h 298"/>
                <a:gd name="T64" fmla="*/ 2147483647 w 174"/>
                <a:gd name="T65" fmla="*/ 2147483647 h 298"/>
                <a:gd name="T66" fmla="*/ 2147483647 w 174"/>
                <a:gd name="T67" fmla="*/ 2147483647 h 298"/>
                <a:gd name="T68" fmla="*/ 2147483647 w 174"/>
                <a:gd name="T69" fmla="*/ 2147483647 h 298"/>
                <a:gd name="T70" fmla="*/ 2147483647 w 174"/>
                <a:gd name="T71" fmla="*/ 2147483647 h 298"/>
                <a:gd name="T72" fmla="*/ 2147483647 w 174"/>
                <a:gd name="T73" fmla="*/ 2147483647 h 298"/>
                <a:gd name="T74" fmla="*/ 2147483647 w 174"/>
                <a:gd name="T75" fmla="*/ 2147483647 h 298"/>
                <a:gd name="T76" fmla="*/ 2147483647 w 174"/>
                <a:gd name="T77" fmla="*/ 2147483647 h 298"/>
                <a:gd name="T78" fmla="*/ 2147483647 w 174"/>
                <a:gd name="T79" fmla="*/ 2147483647 h 298"/>
                <a:gd name="T80" fmla="*/ 2147483647 w 174"/>
                <a:gd name="T81" fmla="*/ 2147483647 h 298"/>
                <a:gd name="T82" fmla="*/ 2147483647 w 174"/>
                <a:gd name="T83" fmla="*/ 2147483647 h 298"/>
                <a:gd name="T84" fmla="*/ 2147483647 w 174"/>
                <a:gd name="T85" fmla="*/ 2147483647 h 298"/>
                <a:gd name="T86" fmla="*/ 2147483647 w 174"/>
                <a:gd name="T87" fmla="*/ 2147483647 h 298"/>
                <a:gd name="T88" fmla="*/ 0 w 174"/>
                <a:gd name="T89" fmla="*/ 2147483647 h 298"/>
                <a:gd name="T90" fmla="*/ 2147483647 w 174"/>
                <a:gd name="T91" fmla="*/ 2147483647 h 298"/>
                <a:gd name="T92" fmla="*/ 2147483647 w 174"/>
                <a:gd name="T93" fmla="*/ 2147483647 h 298"/>
                <a:gd name="T94" fmla="*/ 2147483647 w 174"/>
                <a:gd name="T95" fmla="*/ 2147483647 h 298"/>
                <a:gd name="T96" fmla="*/ 2147483647 w 174"/>
                <a:gd name="T97" fmla="*/ 2147483647 h 298"/>
                <a:gd name="T98" fmla="*/ 2147483647 w 174"/>
                <a:gd name="T99" fmla="*/ 2147483647 h 298"/>
                <a:gd name="T100" fmla="*/ 2147483647 w 174"/>
                <a:gd name="T101" fmla="*/ 2147483647 h 298"/>
                <a:gd name="T102" fmla="*/ 2147483647 w 174"/>
                <a:gd name="T103" fmla="*/ 2147483647 h 298"/>
                <a:gd name="T104" fmla="*/ 2147483647 w 174"/>
                <a:gd name="T105" fmla="*/ 2147483647 h 298"/>
                <a:gd name="T106" fmla="*/ 2147483647 w 174"/>
                <a:gd name="T107" fmla="*/ 2147483647 h 298"/>
                <a:gd name="T108" fmla="*/ 2147483647 w 174"/>
                <a:gd name="T109" fmla="*/ 2147483647 h 298"/>
                <a:gd name="T110" fmla="*/ 2147483647 w 174"/>
                <a:gd name="T111" fmla="*/ 2147483647 h 298"/>
                <a:gd name="T112" fmla="*/ 2147483647 w 174"/>
                <a:gd name="T113" fmla="*/ 2147483647 h 298"/>
                <a:gd name="T114" fmla="*/ 2147483647 w 174"/>
                <a:gd name="T115" fmla="*/ 2147483647 h 29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4" h="298">
                  <a:moveTo>
                    <a:pt x="30" y="298"/>
                  </a:moveTo>
                  <a:lnTo>
                    <a:pt x="32" y="288"/>
                  </a:lnTo>
                  <a:lnTo>
                    <a:pt x="32" y="282"/>
                  </a:lnTo>
                  <a:lnTo>
                    <a:pt x="34" y="274"/>
                  </a:lnTo>
                  <a:lnTo>
                    <a:pt x="38" y="270"/>
                  </a:lnTo>
                  <a:lnTo>
                    <a:pt x="44" y="268"/>
                  </a:lnTo>
                  <a:lnTo>
                    <a:pt x="50" y="264"/>
                  </a:lnTo>
                  <a:lnTo>
                    <a:pt x="66" y="258"/>
                  </a:lnTo>
                  <a:lnTo>
                    <a:pt x="72" y="254"/>
                  </a:lnTo>
                  <a:lnTo>
                    <a:pt x="74" y="248"/>
                  </a:lnTo>
                  <a:lnTo>
                    <a:pt x="78" y="232"/>
                  </a:lnTo>
                  <a:lnTo>
                    <a:pt x="78" y="218"/>
                  </a:lnTo>
                  <a:lnTo>
                    <a:pt x="78" y="210"/>
                  </a:lnTo>
                  <a:lnTo>
                    <a:pt x="76" y="204"/>
                  </a:lnTo>
                  <a:lnTo>
                    <a:pt x="74" y="196"/>
                  </a:lnTo>
                  <a:lnTo>
                    <a:pt x="74" y="192"/>
                  </a:lnTo>
                  <a:lnTo>
                    <a:pt x="74" y="186"/>
                  </a:lnTo>
                  <a:lnTo>
                    <a:pt x="70" y="182"/>
                  </a:lnTo>
                  <a:lnTo>
                    <a:pt x="70" y="178"/>
                  </a:lnTo>
                  <a:lnTo>
                    <a:pt x="70" y="172"/>
                  </a:lnTo>
                  <a:lnTo>
                    <a:pt x="72" y="168"/>
                  </a:lnTo>
                  <a:lnTo>
                    <a:pt x="76" y="162"/>
                  </a:lnTo>
                  <a:lnTo>
                    <a:pt x="86" y="156"/>
                  </a:lnTo>
                  <a:lnTo>
                    <a:pt x="94" y="152"/>
                  </a:lnTo>
                  <a:lnTo>
                    <a:pt x="100" y="148"/>
                  </a:lnTo>
                  <a:lnTo>
                    <a:pt x="102" y="140"/>
                  </a:lnTo>
                  <a:lnTo>
                    <a:pt x="108" y="134"/>
                  </a:lnTo>
                  <a:lnTo>
                    <a:pt x="112" y="128"/>
                  </a:lnTo>
                  <a:lnTo>
                    <a:pt x="130" y="116"/>
                  </a:lnTo>
                  <a:lnTo>
                    <a:pt x="150" y="108"/>
                  </a:lnTo>
                  <a:lnTo>
                    <a:pt x="156" y="100"/>
                  </a:lnTo>
                  <a:lnTo>
                    <a:pt x="162" y="94"/>
                  </a:lnTo>
                  <a:lnTo>
                    <a:pt x="168" y="84"/>
                  </a:lnTo>
                  <a:lnTo>
                    <a:pt x="168" y="76"/>
                  </a:lnTo>
                  <a:lnTo>
                    <a:pt x="168" y="66"/>
                  </a:lnTo>
                  <a:lnTo>
                    <a:pt x="170" y="56"/>
                  </a:lnTo>
                  <a:lnTo>
                    <a:pt x="170" y="50"/>
                  </a:lnTo>
                  <a:lnTo>
                    <a:pt x="174" y="48"/>
                  </a:lnTo>
                  <a:lnTo>
                    <a:pt x="172" y="22"/>
                  </a:lnTo>
                  <a:lnTo>
                    <a:pt x="172" y="10"/>
                  </a:lnTo>
                  <a:lnTo>
                    <a:pt x="174" y="0"/>
                  </a:lnTo>
                  <a:lnTo>
                    <a:pt x="166" y="2"/>
                  </a:lnTo>
                  <a:lnTo>
                    <a:pt x="158" y="2"/>
                  </a:lnTo>
                  <a:lnTo>
                    <a:pt x="154" y="6"/>
                  </a:lnTo>
                  <a:lnTo>
                    <a:pt x="144" y="10"/>
                  </a:lnTo>
                  <a:lnTo>
                    <a:pt x="130" y="14"/>
                  </a:lnTo>
                  <a:lnTo>
                    <a:pt x="126" y="16"/>
                  </a:lnTo>
                  <a:lnTo>
                    <a:pt x="124" y="18"/>
                  </a:lnTo>
                  <a:lnTo>
                    <a:pt x="122" y="20"/>
                  </a:lnTo>
                  <a:lnTo>
                    <a:pt x="118" y="20"/>
                  </a:lnTo>
                  <a:lnTo>
                    <a:pt x="114" y="20"/>
                  </a:lnTo>
                  <a:lnTo>
                    <a:pt x="112" y="18"/>
                  </a:lnTo>
                  <a:lnTo>
                    <a:pt x="108" y="18"/>
                  </a:lnTo>
                  <a:lnTo>
                    <a:pt x="106" y="20"/>
                  </a:lnTo>
                  <a:lnTo>
                    <a:pt x="104" y="22"/>
                  </a:lnTo>
                  <a:lnTo>
                    <a:pt x="100" y="22"/>
                  </a:lnTo>
                  <a:lnTo>
                    <a:pt x="74" y="20"/>
                  </a:lnTo>
                  <a:lnTo>
                    <a:pt x="72" y="28"/>
                  </a:lnTo>
                  <a:lnTo>
                    <a:pt x="70" y="36"/>
                  </a:lnTo>
                  <a:lnTo>
                    <a:pt x="72" y="42"/>
                  </a:lnTo>
                  <a:lnTo>
                    <a:pt x="74" y="48"/>
                  </a:lnTo>
                  <a:lnTo>
                    <a:pt x="80" y="56"/>
                  </a:lnTo>
                  <a:lnTo>
                    <a:pt x="88" y="68"/>
                  </a:lnTo>
                  <a:lnTo>
                    <a:pt x="92" y="74"/>
                  </a:lnTo>
                  <a:lnTo>
                    <a:pt x="92" y="80"/>
                  </a:lnTo>
                  <a:lnTo>
                    <a:pt x="92" y="88"/>
                  </a:lnTo>
                  <a:lnTo>
                    <a:pt x="90" y="94"/>
                  </a:lnTo>
                  <a:lnTo>
                    <a:pt x="88" y="100"/>
                  </a:lnTo>
                  <a:lnTo>
                    <a:pt x="86" y="102"/>
                  </a:lnTo>
                  <a:lnTo>
                    <a:pt x="82" y="106"/>
                  </a:lnTo>
                  <a:lnTo>
                    <a:pt x="80" y="108"/>
                  </a:lnTo>
                  <a:lnTo>
                    <a:pt x="78" y="110"/>
                  </a:lnTo>
                  <a:lnTo>
                    <a:pt x="78" y="118"/>
                  </a:lnTo>
                  <a:lnTo>
                    <a:pt x="76" y="114"/>
                  </a:lnTo>
                  <a:lnTo>
                    <a:pt x="72" y="110"/>
                  </a:lnTo>
                  <a:lnTo>
                    <a:pt x="68" y="108"/>
                  </a:lnTo>
                  <a:lnTo>
                    <a:pt x="66" y="100"/>
                  </a:lnTo>
                  <a:lnTo>
                    <a:pt x="68" y="90"/>
                  </a:lnTo>
                  <a:lnTo>
                    <a:pt x="70" y="82"/>
                  </a:lnTo>
                  <a:lnTo>
                    <a:pt x="70" y="72"/>
                  </a:lnTo>
                  <a:lnTo>
                    <a:pt x="62" y="72"/>
                  </a:lnTo>
                  <a:lnTo>
                    <a:pt x="56" y="72"/>
                  </a:lnTo>
                  <a:lnTo>
                    <a:pt x="52" y="70"/>
                  </a:lnTo>
                  <a:lnTo>
                    <a:pt x="50" y="64"/>
                  </a:lnTo>
                  <a:lnTo>
                    <a:pt x="44" y="64"/>
                  </a:lnTo>
                  <a:lnTo>
                    <a:pt x="34" y="70"/>
                  </a:lnTo>
                  <a:lnTo>
                    <a:pt x="22" y="72"/>
                  </a:lnTo>
                  <a:lnTo>
                    <a:pt x="12" y="76"/>
                  </a:lnTo>
                  <a:lnTo>
                    <a:pt x="6" y="80"/>
                  </a:lnTo>
                  <a:lnTo>
                    <a:pt x="0" y="82"/>
                  </a:lnTo>
                  <a:lnTo>
                    <a:pt x="2" y="98"/>
                  </a:lnTo>
                  <a:lnTo>
                    <a:pt x="18" y="102"/>
                  </a:lnTo>
                  <a:lnTo>
                    <a:pt x="30" y="106"/>
                  </a:lnTo>
                  <a:lnTo>
                    <a:pt x="36" y="110"/>
                  </a:lnTo>
                  <a:lnTo>
                    <a:pt x="40" y="114"/>
                  </a:lnTo>
                  <a:lnTo>
                    <a:pt x="44" y="120"/>
                  </a:lnTo>
                  <a:lnTo>
                    <a:pt x="44" y="128"/>
                  </a:lnTo>
                  <a:lnTo>
                    <a:pt x="44" y="136"/>
                  </a:lnTo>
                  <a:lnTo>
                    <a:pt x="42" y="142"/>
                  </a:lnTo>
                  <a:lnTo>
                    <a:pt x="40" y="148"/>
                  </a:lnTo>
                  <a:lnTo>
                    <a:pt x="40" y="158"/>
                  </a:lnTo>
                  <a:lnTo>
                    <a:pt x="40" y="168"/>
                  </a:lnTo>
                  <a:lnTo>
                    <a:pt x="38" y="178"/>
                  </a:lnTo>
                  <a:lnTo>
                    <a:pt x="36" y="188"/>
                  </a:lnTo>
                  <a:lnTo>
                    <a:pt x="30" y="196"/>
                  </a:lnTo>
                  <a:lnTo>
                    <a:pt x="18" y="208"/>
                  </a:lnTo>
                  <a:lnTo>
                    <a:pt x="14" y="218"/>
                  </a:lnTo>
                  <a:lnTo>
                    <a:pt x="14" y="226"/>
                  </a:lnTo>
                  <a:lnTo>
                    <a:pt x="18" y="234"/>
                  </a:lnTo>
                  <a:lnTo>
                    <a:pt x="20" y="242"/>
                  </a:lnTo>
                  <a:lnTo>
                    <a:pt x="22" y="250"/>
                  </a:lnTo>
                  <a:lnTo>
                    <a:pt x="20" y="258"/>
                  </a:lnTo>
                  <a:lnTo>
                    <a:pt x="18" y="264"/>
                  </a:lnTo>
                  <a:lnTo>
                    <a:pt x="18" y="298"/>
                  </a:lnTo>
                  <a:lnTo>
                    <a:pt x="28" y="298"/>
                  </a:lnTo>
                  <a:lnTo>
                    <a:pt x="30" y="29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7" name="Freeform 106"/>
            <p:cNvSpPr>
              <a:spLocks/>
            </p:cNvSpPr>
            <p:nvPr/>
          </p:nvSpPr>
          <p:spPr bwMode="auto">
            <a:xfrm>
              <a:off x="6139551" y="3611883"/>
              <a:ext cx="289530" cy="264646"/>
            </a:xfrm>
            <a:custGeom>
              <a:avLst/>
              <a:gdLst>
                <a:gd name="T0" fmla="*/ 2147483647 w 256"/>
                <a:gd name="T1" fmla="*/ 2147483647 h 234"/>
                <a:gd name="T2" fmla="*/ 2147483647 w 256"/>
                <a:gd name="T3" fmla="*/ 2147483647 h 234"/>
                <a:gd name="T4" fmla="*/ 2147483647 w 256"/>
                <a:gd name="T5" fmla="*/ 2147483647 h 234"/>
                <a:gd name="T6" fmla="*/ 2147483647 w 256"/>
                <a:gd name="T7" fmla="*/ 2147483647 h 234"/>
                <a:gd name="T8" fmla="*/ 2147483647 w 256"/>
                <a:gd name="T9" fmla="*/ 2147483647 h 234"/>
                <a:gd name="T10" fmla="*/ 2147483647 w 256"/>
                <a:gd name="T11" fmla="*/ 2147483647 h 234"/>
                <a:gd name="T12" fmla="*/ 2147483647 w 256"/>
                <a:gd name="T13" fmla="*/ 2147483647 h 234"/>
                <a:gd name="T14" fmla="*/ 2147483647 w 256"/>
                <a:gd name="T15" fmla="*/ 2147483647 h 234"/>
                <a:gd name="T16" fmla="*/ 2147483647 w 256"/>
                <a:gd name="T17" fmla="*/ 2147483647 h 234"/>
                <a:gd name="T18" fmla="*/ 2147483647 w 256"/>
                <a:gd name="T19" fmla="*/ 2147483647 h 234"/>
                <a:gd name="T20" fmla="*/ 2147483647 w 256"/>
                <a:gd name="T21" fmla="*/ 2147483647 h 234"/>
                <a:gd name="T22" fmla="*/ 2147483647 w 256"/>
                <a:gd name="T23" fmla="*/ 2147483647 h 234"/>
                <a:gd name="T24" fmla="*/ 2147483647 w 256"/>
                <a:gd name="T25" fmla="*/ 2147483647 h 234"/>
                <a:gd name="T26" fmla="*/ 2147483647 w 256"/>
                <a:gd name="T27" fmla="*/ 2147483647 h 234"/>
                <a:gd name="T28" fmla="*/ 2147483647 w 256"/>
                <a:gd name="T29" fmla="*/ 2147483647 h 234"/>
                <a:gd name="T30" fmla="*/ 2147483647 w 256"/>
                <a:gd name="T31" fmla="*/ 2147483647 h 234"/>
                <a:gd name="T32" fmla="*/ 2147483647 w 256"/>
                <a:gd name="T33" fmla="*/ 2147483647 h 234"/>
                <a:gd name="T34" fmla="*/ 2147483647 w 256"/>
                <a:gd name="T35" fmla="*/ 2147483647 h 234"/>
                <a:gd name="T36" fmla="*/ 2147483647 w 256"/>
                <a:gd name="T37" fmla="*/ 2147483647 h 234"/>
                <a:gd name="T38" fmla="*/ 2147483647 w 256"/>
                <a:gd name="T39" fmla="*/ 2147483647 h 234"/>
                <a:gd name="T40" fmla="*/ 2147483647 w 256"/>
                <a:gd name="T41" fmla="*/ 2147483647 h 234"/>
                <a:gd name="T42" fmla="*/ 0 w 256"/>
                <a:gd name="T43" fmla="*/ 2147483647 h 234"/>
                <a:gd name="T44" fmla="*/ 2147483647 w 256"/>
                <a:gd name="T45" fmla="*/ 2147483647 h 234"/>
                <a:gd name="T46" fmla="*/ 2147483647 w 256"/>
                <a:gd name="T47" fmla="*/ 2147483647 h 234"/>
                <a:gd name="T48" fmla="*/ 2147483647 w 256"/>
                <a:gd name="T49" fmla="*/ 2147483647 h 234"/>
                <a:gd name="T50" fmla="*/ 2147483647 w 256"/>
                <a:gd name="T51" fmla="*/ 2147483647 h 234"/>
                <a:gd name="T52" fmla="*/ 2147483647 w 256"/>
                <a:gd name="T53" fmla="*/ 2147483647 h 234"/>
                <a:gd name="T54" fmla="*/ 2147483647 w 256"/>
                <a:gd name="T55" fmla="*/ 2147483647 h 234"/>
                <a:gd name="T56" fmla="*/ 2147483647 w 256"/>
                <a:gd name="T57" fmla="*/ 2147483647 h 234"/>
                <a:gd name="T58" fmla="*/ 2147483647 w 256"/>
                <a:gd name="T59" fmla="*/ 2147483647 h 234"/>
                <a:gd name="T60" fmla="*/ 2147483647 w 256"/>
                <a:gd name="T61" fmla="*/ 2147483647 h 234"/>
                <a:gd name="T62" fmla="*/ 2147483647 w 256"/>
                <a:gd name="T63" fmla="*/ 2147483647 h 234"/>
                <a:gd name="T64" fmla="*/ 2147483647 w 256"/>
                <a:gd name="T65" fmla="*/ 2147483647 h 234"/>
                <a:gd name="T66" fmla="*/ 2147483647 w 256"/>
                <a:gd name="T67" fmla="*/ 2147483647 h 234"/>
                <a:gd name="T68" fmla="*/ 2147483647 w 256"/>
                <a:gd name="T69" fmla="*/ 2147483647 h 234"/>
                <a:gd name="T70" fmla="*/ 2147483647 w 256"/>
                <a:gd name="T71" fmla="*/ 2147483647 h 234"/>
                <a:gd name="T72" fmla="*/ 2147483647 w 256"/>
                <a:gd name="T73" fmla="*/ 2147483647 h 234"/>
                <a:gd name="T74" fmla="*/ 2147483647 w 256"/>
                <a:gd name="T75" fmla="*/ 2147483647 h 234"/>
                <a:gd name="T76" fmla="*/ 2147483647 w 256"/>
                <a:gd name="T77" fmla="*/ 2147483647 h 234"/>
                <a:gd name="T78" fmla="*/ 2147483647 w 256"/>
                <a:gd name="T79" fmla="*/ 2147483647 h 234"/>
                <a:gd name="T80" fmla="*/ 2147483647 w 256"/>
                <a:gd name="T81" fmla="*/ 2147483647 h 234"/>
                <a:gd name="T82" fmla="*/ 2147483647 w 256"/>
                <a:gd name="T83" fmla="*/ 2147483647 h 234"/>
                <a:gd name="T84" fmla="*/ 2147483647 w 256"/>
                <a:gd name="T85" fmla="*/ 2147483647 h 234"/>
                <a:gd name="T86" fmla="*/ 2147483647 w 256"/>
                <a:gd name="T87" fmla="*/ 2147483647 h 234"/>
                <a:gd name="T88" fmla="*/ 2147483647 w 256"/>
                <a:gd name="T89" fmla="*/ 2147483647 h 234"/>
                <a:gd name="T90" fmla="*/ 2147483647 w 256"/>
                <a:gd name="T91" fmla="*/ 2147483647 h 234"/>
                <a:gd name="T92" fmla="*/ 2147483647 w 256"/>
                <a:gd name="T93" fmla="*/ 2147483647 h 234"/>
                <a:gd name="T94" fmla="*/ 2147483647 w 256"/>
                <a:gd name="T95" fmla="*/ 2147483647 h 2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234">
                  <a:moveTo>
                    <a:pt x="254" y="88"/>
                  </a:moveTo>
                  <a:lnTo>
                    <a:pt x="252" y="92"/>
                  </a:lnTo>
                  <a:lnTo>
                    <a:pt x="254" y="98"/>
                  </a:lnTo>
                  <a:lnTo>
                    <a:pt x="256" y="100"/>
                  </a:lnTo>
                  <a:lnTo>
                    <a:pt x="256" y="104"/>
                  </a:lnTo>
                  <a:lnTo>
                    <a:pt x="256" y="108"/>
                  </a:lnTo>
                  <a:lnTo>
                    <a:pt x="254" y="114"/>
                  </a:lnTo>
                  <a:lnTo>
                    <a:pt x="248" y="118"/>
                  </a:lnTo>
                  <a:lnTo>
                    <a:pt x="236" y="126"/>
                  </a:lnTo>
                  <a:lnTo>
                    <a:pt x="226" y="136"/>
                  </a:lnTo>
                  <a:lnTo>
                    <a:pt x="218" y="146"/>
                  </a:lnTo>
                  <a:lnTo>
                    <a:pt x="206" y="170"/>
                  </a:lnTo>
                  <a:lnTo>
                    <a:pt x="190" y="188"/>
                  </a:lnTo>
                  <a:lnTo>
                    <a:pt x="182" y="198"/>
                  </a:lnTo>
                  <a:lnTo>
                    <a:pt x="172" y="204"/>
                  </a:lnTo>
                  <a:lnTo>
                    <a:pt x="162" y="206"/>
                  </a:lnTo>
                  <a:lnTo>
                    <a:pt x="156" y="208"/>
                  </a:lnTo>
                  <a:lnTo>
                    <a:pt x="146" y="212"/>
                  </a:lnTo>
                  <a:lnTo>
                    <a:pt x="136" y="216"/>
                  </a:lnTo>
                  <a:lnTo>
                    <a:pt x="132" y="220"/>
                  </a:lnTo>
                  <a:lnTo>
                    <a:pt x="126" y="222"/>
                  </a:lnTo>
                  <a:lnTo>
                    <a:pt x="112" y="222"/>
                  </a:lnTo>
                  <a:lnTo>
                    <a:pt x="98" y="220"/>
                  </a:lnTo>
                  <a:lnTo>
                    <a:pt x="82" y="220"/>
                  </a:lnTo>
                  <a:lnTo>
                    <a:pt x="80" y="224"/>
                  </a:lnTo>
                  <a:lnTo>
                    <a:pt x="78" y="228"/>
                  </a:lnTo>
                  <a:lnTo>
                    <a:pt x="68" y="228"/>
                  </a:lnTo>
                  <a:lnTo>
                    <a:pt x="58" y="228"/>
                  </a:lnTo>
                  <a:lnTo>
                    <a:pt x="52" y="230"/>
                  </a:lnTo>
                  <a:lnTo>
                    <a:pt x="46" y="234"/>
                  </a:lnTo>
                  <a:lnTo>
                    <a:pt x="28" y="220"/>
                  </a:lnTo>
                  <a:lnTo>
                    <a:pt x="22" y="210"/>
                  </a:lnTo>
                  <a:lnTo>
                    <a:pt x="20" y="204"/>
                  </a:lnTo>
                  <a:lnTo>
                    <a:pt x="22" y="200"/>
                  </a:lnTo>
                  <a:lnTo>
                    <a:pt x="24" y="194"/>
                  </a:lnTo>
                  <a:lnTo>
                    <a:pt x="24" y="184"/>
                  </a:lnTo>
                  <a:lnTo>
                    <a:pt x="24" y="178"/>
                  </a:lnTo>
                  <a:lnTo>
                    <a:pt x="20" y="174"/>
                  </a:lnTo>
                  <a:lnTo>
                    <a:pt x="16" y="170"/>
                  </a:lnTo>
                  <a:lnTo>
                    <a:pt x="16" y="166"/>
                  </a:lnTo>
                  <a:lnTo>
                    <a:pt x="14" y="150"/>
                  </a:lnTo>
                  <a:lnTo>
                    <a:pt x="10" y="140"/>
                  </a:lnTo>
                  <a:lnTo>
                    <a:pt x="6" y="132"/>
                  </a:lnTo>
                  <a:lnTo>
                    <a:pt x="0" y="122"/>
                  </a:lnTo>
                  <a:lnTo>
                    <a:pt x="4" y="118"/>
                  </a:lnTo>
                  <a:lnTo>
                    <a:pt x="6" y="114"/>
                  </a:lnTo>
                  <a:lnTo>
                    <a:pt x="10" y="114"/>
                  </a:lnTo>
                  <a:lnTo>
                    <a:pt x="14" y="120"/>
                  </a:lnTo>
                  <a:lnTo>
                    <a:pt x="20" y="124"/>
                  </a:lnTo>
                  <a:lnTo>
                    <a:pt x="24" y="126"/>
                  </a:lnTo>
                  <a:lnTo>
                    <a:pt x="32" y="126"/>
                  </a:lnTo>
                  <a:lnTo>
                    <a:pt x="42" y="126"/>
                  </a:lnTo>
                  <a:lnTo>
                    <a:pt x="48" y="122"/>
                  </a:lnTo>
                  <a:lnTo>
                    <a:pt x="52" y="118"/>
                  </a:lnTo>
                  <a:lnTo>
                    <a:pt x="56" y="116"/>
                  </a:lnTo>
                  <a:lnTo>
                    <a:pt x="54" y="54"/>
                  </a:lnTo>
                  <a:lnTo>
                    <a:pt x="60" y="56"/>
                  </a:lnTo>
                  <a:lnTo>
                    <a:pt x="68" y="64"/>
                  </a:lnTo>
                  <a:lnTo>
                    <a:pt x="70" y="68"/>
                  </a:lnTo>
                  <a:lnTo>
                    <a:pt x="70" y="74"/>
                  </a:lnTo>
                  <a:lnTo>
                    <a:pt x="68" y="82"/>
                  </a:lnTo>
                  <a:lnTo>
                    <a:pt x="66" y="90"/>
                  </a:lnTo>
                  <a:lnTo>
                    <a:pt x="82" y="90"/>
                  </a:lnTo>
                  <a:lnTo>
                    <a:pt x="90" y="84"/>
                  </a:lnTo>
                  <a:lnTo>
                    <a:pt x="98" y="72"/>
                  </a:lnTo>
                  <a:lnTo>
                    <a:pt x="106" y="64"/>
                  </a:lnTo>
                  <a:lnTo>
                    <a:pt x="110" y="60"/>
                  </a:lnTo>
                  <a:lnTo>
                    <a:pt x="116" y="62"/>
                  </a:lnTo>
                  <a:lnTo>
                    <a:pt x="122" y="64"/>
                  </a:lnTo>
                  <a:lnTo>
                    <a:pt x="126" y="68"/>
                  </a:lnTo>
                  <a:lnTo>
                    <a:pt x="132" y="70"/>
                  </a:lnTo>
                  <a:lnTo>
                    <a:pt x="138" y="68"/>
                  </a:lnTo>
                  <a:lnTo>
                    <a:pt x="142" y="64"/>
                  </a:lnTo>
                  <a:lnTo>
                    <a:pt x="146" y="60"/>
                  </a:lnTo>
                  <a:lnTo>
                    <a:pt x="148" y="54"/>
                  </a:lnTo>
                  <a:lnTo>
                    <a:pt x="152" y="50"/>
                  </a:lnTo>
                  <a:lnTo>
                    <a:pt x="154" y="48"/>
                  </a:lnTo>
                  <a:lnTo>
                    <a:pt x="158" y="46"/>
                  </a:lnTo>
                  <a:lnTo>
                    <a:pt x="160" y="44"/>
                  </a:lnTo>
                  <a:lnTo>
                    <a:pt x="172" y="32"/>
                  </a:lnTo>
                  <a:lnTo>
                    <a:pt x="182" y="20"/>
                  </a:lnTo>
                  <a:lnTo>
                    <a:pt x="188" y="10"/>
                  </a:lnTo>
                  <a:lnTo>
                    <a:pt x="194" y="6"/>
                  </a:lnTo>
                  <a:lnTo>
                    <a:pt x="202" y="2"/>
                  </a:lnTo>
                  <a:lnTo>
                    <a:pt x="210" y="0"/>
                  </a:lnTo>
                  <a:lnTo>
                    <a:pt x="216" y="2"/>
                  </a:lnTo>
                  <a:lnTo>
                    <a:pt x="222" y="4"/>
                  </a:lnTo>
                  <a:lnTo>
                    <a:pt x="228" y="6"/>
                  </a:lnTo>
                  <a:lnTo>
                    <a:pt x="238" y="8"/>
                  </a:lnTo>
                  <a:lnTo>
                    <a:pt x="238" y="16"/>
                  </a:lnTo>
                  <a:lnTo>
                    <a:pt x="242" y="24"/>
                  </a:lnTo>
                  <a:lnTo>
                    <a:pt x="244" y="32"/>
                  </a:lnTo>
                  <a:lnTo>
                    <a:pt x="246" y="40"/>
                  </a:lnTo>
                  <a:lnTo>
                    <a:pt x="244" y="48"/>
                  </a:lnTo>
                  <a:lnTo>
                    <a:pt x="242" y="54"/>
                  </a:lnTo>
                  <a:lnTo>
                    <a:pt x="242" y="88"/>
                  </a:lnTo>
                  <a:lnTo>
                    <a:pt x="254" y="8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8" name="Freeform 107"/>
            <p:cNvSpPr>
              <a:spLocks/>
            </p:cNvSpPr>
            <p:nvPr/>
          </p:nvSpPr>
          <p:spPr bwMode="auto">
            <a:xfrm>
              <a:off x="6325031" y="3747599"/>
              <a:ext cx="38453" cy="40715"/>
            </a:xfrm>
            <a:custGeom>
              <a:avLst/>
              <a:gdLst>
                <a:gd name="T0" fmla="*/ 2147483647 w 34"/>
                <a:gd name="T1" fmla="*/ 0 h 36"/>
                <a:gd name="T2" fmla="*/ 2147483647 w 34"/>
                <a:gd name="T3" fmla="*/ 0 h 36"/>
                <a:gd name="T4" fmla="*/ 2147483647 w 34"/>
                <a:gd name="T5" fmla="*/ 2147483647 h 36"/>
                <a:gd name="T6" fmla="*/ 2147483647 w 34"/>
                <a:gd name="T7" fmla="*/ 2147483647 h 36"/>
                <a:gd name="T8" fmla="*/ 0 w 34"/>
                <a:gd name="T9" fmla="*/ 2147483647 h 36"/>
                <a:gd name="T10" fmla="*/ 0 w 34"/>
                <a:gd name="T11" fmla="*/ 2147483647 h 36"/>
                <a:gd name="T12" fmla="*/ 2147483647 w 34"/>
                <a:gd name="T13" fmla="*/ 2147483647 h 36"/>
                <a:gd name="T14" fmla="*/ 2147483647 w 34"/>
                <a:gd name="T15" fmla="*/ 2147483647 h 36"/>
                <a:gd name="T16" fmla="*/ 2147483647 w 34"/>
                <a:gd name="T17" fmla="*/ 2147483647 h 36"/>
                <a:gd name="T18" fmla="*/ 2147483647 w 34"/>
                <a:gd name="T19" fmla="*/ 2147483647 h 36"/>
                <a:gd name="T20" fmla="*/ 2147483647 w 34"/>
                <a:gd name="T21" fmla="*/ 2147483647 h 36"/>
                <a:gd name="T22" fmla="*/ 2147483647 w 34"/>
                <a:gd name="T23" fmla="*/ 2147483647 h 36"/>
                <a:gd name="T24" fmla="*/ 2147483647 w 34"/>
                <a:gd name="T25" fmla="*/ 2147483647 h 36"/>
                <a:gd name="T26" fmla="*/ 2147483647 w 34"/>
                <a:gd name="T27" fmla="*/ 2147483647 h 36"/>
                <a:gd name="T28" fmla="*/ 2147483647 w 34"/>
                <a:gd name="T29" fmla="*/ 2147483647 h 36"/>
                <a:gd name="T30" fmla="*/ 2147483647 w 34"/>
                <a:gd name="T31" fmla="*/ 2147483647 h 36"/>
                <a:gd name="T32" fmla="*/ 2147483647 w 34"/>
                <a:gd name="T33" fmla="*/ 0 h 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36">
                  <a:moveTo>
                    <a:pt x="28" y="0"/>
                  </a:moveTo>
                  <a:lnTo>
                    <a:pt x="22" y="0"/>
                  </a:lnTo>
                  <a:lnTo>
                    <a:pt x="8" y="10"/>
                  </a:lnTo>
                  <a:lnTo>
                    <a:pt x="2" y="18"/>
                  </a:lnTo>
                  <a:lnTo>
                    <a:pt x="0" y="22"/>
                  </a:lnTo>
                  <a:lnTo>
                    <a:pt x="0" y="26"/>
                  </a:lnTo>
                  <a:lnTo>
                    <a:pt x="2" y="32"/>
                  </a:lnTo>
                  <a:lnTo>
                    <a:pt x="6" y="34"/>
                  </a:lnTo>
                  <a:lnTo>
                    <a:pt x="10" y="36"/>
                  </a:lnTo>
                  <a:lnTo>
                    <a:pt x="14" y="36"/>
                  </a:lnTo>
                  <a:lnTo>
                    <a:pt x="18" y="32"/>
                  </a:lnTo>
                  <a:lnTo>
                    <a:pt x="24" y="26"/>
                  </a:lnTo>
                  <a:lnTo>
                    <a:pt x="32" y="18"/>
                  </a:lnTo>
                  <a:lnTo>
                    <a:pt x="34" y="10"/>
                  </a:lnTo>
                  <a:lnTo>
                    <a:pt x="30" y="6"/>
                  </a:lnTo>
                  <a:lnTo>
                    <a:pt x="28" y="4"/>
                  </a:lnTo>
                  <a:lnTo>
                    <a:pt x="28"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89" name="Freeform 108"/>
            <p:cNvSpPr>
              <a:spLocks/>
            </p:cNvSpPr>
            <p:nvPr/>
          </p:nvSpPr>
          <p:spPr bwMode="auto">
            <a:xfrm>
              <a:off x="6390628" y="3691050"/>
              <a:ext cx="22620" cy="27143"/>
            </a:xfrm>
            <a:custGeom>
              <a:avLst/>
              <a:gdLst>
                <a:gd name="T0" fmla="*/ 2147483647 w 20"/>
                <a:gd name="T1" fmla="*/ 2147483647 h 24"/>
                <a:gd name="T2" fmla="*/ 2147483647 w 20"/>
                <a:gd name="T3" fmla="*/ 2147483647 h 24"/>
                <a:gd name="T4" fmla="*/ 2147483647 w 20"/>
                <a:gd name="T5" fmla="*/ 2147483647 h 24"/>
                <a:gd name="T6" fmla="*/ 2147483647 w 20"/>
                <a:gd name="T7" fmla="*/ 2147483647 h 24"/>
                <a:gd name="T8" fmla="*/ 2147483647 w 20"/>
                <a:gd name="T9" fmla="*/ 2147483647 h 24"/>
                <a:gd name="T10" fmla="*/ 2147483647 w 20"/>
                <a:gd name="T11" fmla="*/ 2147483647 h 24"/>
                <a:gd name="T12" fmla="*/ 0 w 20"/>
                <a:gd name="T13" fmla="*/ 2147483647 h 24"/>
                <a:gd name="T14" fmla="*/ 0 w 20"/>
                <a:gd name="T15" fmla="*/ 2147483647 h 24"/>
                <a:gd name="T16" fmla="*/ 0 w 20"/>
                <a:gd name="T17" fmla="*/ 2147483647 h 24"/>
                <a:gd name="T18" fmla="*/ 2147483647 w 20"/>
                <a:gd name="T19" fmla="*/ 2147483647 h 24"/>
                <a:gd name="T20" fmla="*/ 2147483647 w 20"/>
                <a:gd name="T21" fmla="*/ 2147483647 h 24"/>
                <a:gd name="T22" fmla="*/ 2147483647 w 20"/>
                <a:gd name="T23" fmla="*/ 0 h 24"/>
                <a:gd name="T24" fmla="*/ 2147483647 w 20"/>
                <a:gd name="T25" fmla="*/ 0 h 24"/>
                <a:gd name="T26" fmla="*/ 2147483647 w 20"/>
                <a:gd name="T27" fmla="*/ 2147483647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24">
                  <a:moveTo>
                    <a:pt x="20" y="18"/>
                  </a:moveTo>
                  <a:lnTo>
                    <a:pt x="18" y="22"/>
                  </a:lnTo>
                  <a:lnTo>
                    <a:pt x="16" y="24"/>
                  </a:lnTo>
                  <a:lnTo>
                    <a:pt x="14" y="24"/>
                  </a:lnTo>
                  <a:lnTo>
                    <a:pt x="6" y="24"/>
                  </a:lnTo>
                  <a:lnTo>
                    <a:pt x="2" y="22"/>
                  </a:lnTo>
                  <a:lnTo>
                    <a:pt x="0" y="18"/>
                  </a:lnTo>
                  <a:lnTo>
                    <a:pt x="0" y="12"/>
                  </a:lnTo>
                  <a:lnTo>
                    <a:pt x="0" y="8"/>
                  </a:lnTo>
                  <a:lnTo>
                    <a:pt x="2" y="6"/>
                  </a:lnTo>
                  <a:lnTo>
                    <a:pt x="8" y="2"/>
                  </a:lnTo>
                  <a:lnTo>
                    <a:pt x="14" y="0"/>
                  </a:lnTo>
                  <a:lnTo>
                    <a:pt x="20" y="0"/>
                  </a:lnTo>
                  <a:lnTo>
                    <a:pt x="20" y="1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0" name="Freeform 109"/>
            <p:cNvSpPr>
              <a:spLocks/>
            </p:cNvSpPr>
            <p:nvPr/>
          </p:nvSpPr>
          <p:spPr bwMode="auto">
            <a:xfrm>
              <a:off x="6306935" y="3478429"/>
              <a:ext cx="135717" cy="142501"/>
            </a:xfrm>
            <a:custGeom>
              <a:avLst/>
              <a:gdLst>
                <a:gd name="T0" fmla="*/ 2147483647 w 120"/>
                <a:gd name="T1" fmla="*/ 0 h 126"/>
                <a:gd name="T2" fmla="*/ 2147483647 w 120"/>
                <a:gd name="T3" fmla="*/ 2147483647 h 126"/>
                <a:gd name="T4" fmla="*/ 2147483647 w 120"/>
                <a:gd name="T5" fmla="*/ 2147483647 h 126"/>
                <a:gd name="T6" fmla="*/ 2147483647 w 120"/>
                <a:gd name="T7" fmla="*/ 2147483647 h 126"/>
                <a:gd name="T8" fmla="*/ 2147483647 w 120"/>
                <a:gd name="T9" fmla="*/ 2147483647 h 126"/>
                <a:gd name="T10" fmla="*/ 2147483647 w 120"/>
                <a:gd name="T11" fmla="*/ 2147483647 h 126"/>
                <a:gd name="T12" fmla="*/ 2147483647 w 120"/>
                <a:gd name="T13" fmla="*/ 2147483647 h 126"/>
                <a:gd name="T14" fmla="*/ 2147483647 w 120"/>
                <a:gd name="T15" fmla="*/ 2147483647 h 126"/>
                <a:gd name="T16" fmla="*/ 2147483647 w 120"/>
                <a:gd name="T17" fmla="*/ 2147483647 h 126"/>
                <a:gd name="T18" fmla="*/ 2147483647 w 120"/>
                <a:gd name="T19" fmla="*/ 2147483647 h 126"/>
                <a:gd name="T20" fmla="*/ 2147483647 w 120"/>
                <a:gd name="T21" fmla="*/ 2147483647 h 126"/>
                <a:gd name="T22" fmla="*/ 2147483647 w 120"/>
                <a:gd name="T23" fmla="*/ 2147483647 h 126"/>
                <a:gd name="T24" fmla="*/ 2147483647 w 120"/>
                <a:gd name="T25" fmla="*/ 2147483647 h 126"/>
                <a:gd name="T26" fmla="*/ 2147483647 w 120"/>
                <a:gd name="T27" fmla="*/ 2147483647 h 126"/>
                <a:gd name="T28" fmla="*/ 2147483647 w 120"/>
                <a:gd name="T29" fmla="*/ 2147483647 h 126"/>
                <a:gd name="T30" fmla="*/ 2147483647 w 120"/>
                <a:gd name="T31" fmla="*/ 2147483647 h 126"/>
                <a:gd name="T32" fmla="*/ 2147483647 w 120"/>
                <a:gd name="T33" fmla="*/ 2147483647 h 126"/>
                <a:gd name="T34" fmla="*/ 2147483647 w 120"/>
                <a:gd name="T35" fmla="*/ 2147483647 h 126"/>
                <a:gd name="T36" fmla="*/ 2147483647 w 120"/>
                <a:gd name="T37" fmla="*/ 2147483647 h 126"/>
                <a:gd name="T38" fmla="*/ 2147483647 w 120"/>
                <a:gd name="T39" fmla="*/ 2147483647 h 126"/>
                <a:gd name="T40" fmla="*/ 2147483647 w 120"/>
                <a:gd name="T41" fmla="*/ 2147483647 h 126"/>
                <a:gd name="T42" fmla="*/ 2147483647 w 120"/>
                <a:gd name="T43" fmla="*/ 2147483647 h 126"/>
                <a:gd name="T44" fmla="*/ 2147483647 w 120"/>
                <a:gd name="T45" fmla="*/ 2147483647 h 126"/>
                <a:gd name="T46" fmla="*/ 2147483647 w 120"/>
                <a:gd name="T47" fmla="*/ 2147483647 h 126"/>
                <a:gd name="T48" fmla="*/ 2147483647 w 120"/>
                <a:gd name="T49" fmla="*/ 2147483647 h 126"/>
                <a:gd name="T50" fmla="*/ 2147483647 w 120"/>
                <a:gd name="T51" fmla="*/ 2147483647 h 126"/>
                <a:gd name="T52" fmla="*/ 2147483647 w 120"/>
                <a:gd name="T53" fmla="*/ 2147483647 h 126"/>
                <a:gd name="T54" fmla="*/ 2147483647 w 120"/>
                <a:gd name="T55" fmla="*/ 2147483647 h 126"/>
                <a:gd name="T56" fmla="*/ 2147483647 w 120"/>
                <a:gd name="T57" fmla="*/ 2147483647 h 126"/>
                <a:gd name="T58" fmla="*/ 2147483647 w 120"/>
                <a:gd name="T59" fmla="*/ 2147483647 h 126"/>
                <a:gd name="T60" fmla="*/ 2147483647 w 120"/>
                <a:gd name="T61" fmla="*/ 2147483647 h 126"/>
                <a:gd name="T62" fmla="*/ 2147483647 w 120"/>
                <a:gd name="T63" fmla="*/ 2147483647 h 126"/>
                <a:gd name="T64" fmla="*/ 2147483647 w 120"/>
                <a:gd name="T65" fmla="*/ 2147483647 h 126"/>
                <a:gd name="T66" fmla="*/ 2147483647 w 120"/>
                <a:gd name="T67" fmla="*/ 2147483647 h 126"/>
                <a:gd name="T68" fmla="*/ 2147483647 w 120"/>
                <a:gd name="T69" fmla="*/ 2147483647 h 126"/>
                <a:gd name="T70" fmla="*/ 2147483647 w 120"/>
                <a:gd name="T71" fmla="*/ 2147483647 h 126"/>
                <a:gd name="T72" fmla="*/ 2147483647 w 120"/>
                <a:gd name="T73" fmla="*/ 2147483647 h 126"/>
                <a:gd name="T74" fmla="*/ 2147483647 w 120"/>
                <a:gd name="T75" fmla="*/ 2147483647 h 126"/>
                <a:gd name="T76" fmla="*/ 2147483647 w 120"/>
                <a:gd name="T77" fmla="*/ 2147483647 h 126"/>
                <a:gd name="T78" fmla="*/ 0 w 120"/>
                <a:gd name="T79" fmla="*/ 2147483647 h 126"/>
                <a:gd name="T80" fmla="*/ 0 w 120"/>
                <a:gd name="T81" fmla="*/ 2147483647 h 126"/>
                <a:gd name="T82" fmla="*/ 2147483647 w 120"/>
                <a:gd name="T83" fmla="*/ 2147483647 h 126"/>
                <a:gd name="T84" fmla="*/ 2147483647 w 120"/>
                <a:gd name="T85" fmla="*/ 2147483647 h 126"/>
                <a:gd name="T86" fmla="*/ 2147483647 w 120"/>
                <a:gd name="T87" fmla="*/ 2147483647 h 126"/>
                <a:gd name="T88" fmla="*/ 2147483647 w 120"/>
                <a:gd name="T89" fmla="*/ 2147483647 h 126"/>
                <a:gd name="T90" fmla="*/ 2147483647 w 120"/>
                <a:gd name="T91" fmla="*/ 2147483647 h 126"/>
                <a:gd name="T92" fmla="*/ 2147483647 w 120"/>
                <a:gd name="T93" fmla="*/ 2147483647 h 126"/>
                <a:gd name="T94" fmla="*/ 2147483647 w 120"/>
                <a:gd name="T95" fmla="*/ 2147483647 h 126"/>
                <a:gd name="T96" fmla="*/ 2147483647 w 120"/>
                <a:gd name="T97" fmla="*/ 2147483647 h 126"/>
                <a:gd name="T98" fmla="*/ 2147483647 w 120"/>
                <a:gd name="T99" fmla="*/ 2147483647 h 126"/>
                <a:gd name="T100" fmla="*/ 2147483647 w 120"/>
                <a:gd name="T101" fmla="*/ 2147483647 h 126"/>
                <a:gd name="T102" fmla="*/ 2147483647 w 120"/>
                <a:gd name="T103" fmla="*/ 2147483647 h 126"/>
                <a:gd name="T104" fmla="*/ 2147483647 w 120"/>
                <a:gd name="T105" fmla="*/ 2147483647 h 126"/>
                <a:gd name="T106" fmla="*/ 2147483647 w 120"/>
                <a:gd name="T107" fmla="*/ 0 h 126"/>
                <a:gd name="T108" fmla="*/ 2147483647 w 120"/>
                <a:gd name="T109" fmla="*/ 0 h 126"/>
                <a:gd name="T110" fmla="*/ 2147483647 w 120"/>
                <a:gd name="T111" fmla="*/ 0 h 1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20" h="126">
                  <a:moveTo>
                    <a:pt x="78" y="0"/>
                  </a:moveTo>
                  <a:lnTo>
                    <a:pt x="78" y="6"/>
                  </a:lnTo>
                  <a:lnTo>
                    <a:pt x="94" y="10"/>
                  </a:lnTo>
                  <a:lnTo>
                    <a:pt x="106" y="14"/>
                  </a:lnTo>
                  <a:lnTo>
                    <a:pt x="112" y="18"/>
                  </a:lnTo>
                  <a:lnTo>
                    <a:pt x="116" y="22"/>
                  </a:lnTo>
                  <a:lnTo>
                    <a:pt x="120" y="28"/>
                  </a:lnTo>
                  <a:lnTo>
                    <a:pt x="120" y="36"/>
                  </a:lnTo>
                  <a:lnTo>
                    <a:pt x="120" y="44"/>
                  </a:lnTo>
                  <a:lnTo>
                    <a:pt x="118" y="50"/>
                  </a:lnTo>
                  <a:lnTo>
                    <a:pt x="116" y="56"/>
                  </a:lnTo>
                  <a:lnTo>
                    <a:pt x="116" y="66"/>
                  </a:lnTo>
                  <a:lnTo>
                    <a:pt x="116" y="76"/>
                  </a:lnTo>
                  <a:lnTo>
                    <a:pt x="114" y="86"/>
                  </a:lnTo>
                  <a:lnTo>
                    <a:pt x="112" y="96"/>
                  </a:lnTo>
                  <a:lnTo>
                    <a:pt x="106" y="104"/>
                  </a:lnTo>
                  <a:lnTo>
                    <a:pt x="94" y="116"/>
                  </a:lnTo>
                  <a:lnTo>
                    <a:pt x="90" y="126"/>
                  </a:lnTo>
                  <a:lnTo>
                    <a:pt x="80" y="124"/>
                  </a:lnTo>
                  <a:lnTo>
                    <a:pt x="74" y="122"/>
                  </a:lnTo>
                  <a:lnTo>
                    <a:pt x="68" y="120"/>
                  </a:lnTo>
                  <a:lnTo>
                    <a:pt x="62" y="118"/>
                  </a:lnTo>
                  <a:lnTo>
                    <a:pt x="54" y="120"/>
                  </a:lnTo>
                  <a:lnTo>
                    <a:pt x="50" y="114"/>
                  </a:lnTo>
                  <a:lnTo>
                    <a:pt x="46" y="114"/>
                  </a:lnTo>
                  <a:lnTo>
                    <a:pt x="42" y="112"/>
                  </a:lnTo>
                  <a:lnTo>
                    <a:pt x="38" y="110"/>
                  </a:lnTo>
                  <a:lnTo>
                    <a:pt x="34" y="108"/>
                  </a:lnTo>
                  <a:lnTo>
                    <a:pt x="34" y="102"/>
                  </a:lnTo>
                  <a:lnTo>
                    <a:pt x="32" y="92"/>
                  </a:lnTo>
                  <a:lnTo>
                    <a:pt x="30" y="86"/>
                  </a:lnTo>
                  <a:lnTo>
                    <a:pt x="26" y="82"/>
                  </a:lnTo>
                  <a:lnTo>
                    <a:pt x="18" y="76"/>
                  </a:lnTo>
                  <a:lnTo>
                    <a:pt x="12" y="72"/>
                  </a:lnTo>
                  <a:lnTo>
                    <a:pt x="8" y="66"/>
                  </a:lnTo>
                  <a:lnTo>
                    <a:pt x="6" y="62"/>
                  </a:lnTo>
                  <a:lnTo>
                    <a:pt x="8" y="60"/>
                  </a:lnTo>
                  <a:lnTo>
                    <a:pt x="6" y="58"/>
                  </a:lnTo>
                  <a:lnTo>
                    <a:pt x="4" y="54"/>
                  </a:lnTo>
                  <a:lnTo>
                    <a:pt x="0" y="48"/>
                  </a:lnTo>
                  <a:lnTo>
                    <a:pt x="0" y="42"/>
                  </a:lnTo>
                  <a:lnTo>
                    <a:pt x="6" y="46"/>
                  </a:lnTo>
                  <a:lnTo>
                    <a:pt x="12" y="46"/>
                  </a:lnTo>
                  <a:lnTo>
                    <a:pt x="16" y="46"/>
                  </a:lnTo>
                  <a:lnTo>
                    <a:pt x="20" y="46"/>
                  </a:lnTo>
                  <a:lnTo>
                    <a:pt x="30" y="36"/>
                  </a:lnTo>
                  <a:lnTo>
                    <a:pt x="42" y="24"/>
                  </a:lnTo>
                  <a:lnTo>
                    <a:pt x="54" y="16"/>
                  </a:lnTo>
                  <a:lnTo>
                    <a:pt x="58" y="12"/>
                  </a:lnTo>
                  <a:lnTo>
                    <a:pt x="56" y="8"/>
                  </a:lnTo>
                  <a:lnTo>
                    <a:pt x="56" y="6"/>
                  </a:lnTo>
                  <a:lnTo>
                    <a:pt x="58" y="4"/>
                  </a:lnTo>
                  <a:lnTo>
                    <a:pt x="62" y="2"/>
                  </a:lnTo>
                  <a:lnTo>
                    <a:pt x="68" y="0"/>
                  </a:lnTo>
                  <a:lnTo>
                    <a:pt x="76" y="0"/>
                  </a:lnTo>
                  <a:lnTo>
                    <a:pt x="78"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1" name="Freeform 110"/>
            <p:cNvSpPr>
              <a:spLocks/>
            </p:cNvSpPr>
            <p:nvPr/>
          </p:nvSpPr>
          <p:spPr bwMode="auto">
            <a:xfrm>
              <a:off x="6442653" y="3354023"/>
              <a:ext cx="54287" cy="153811"/>
            </a:xfrm>
            <a:custGeom>
              <a:avLst/>
              <a:gdLst>
                <a:gd name="T0" fmla="*/ 0 w 48"/>
                <a:gd name="T1" fmla="*/ 2147483647 h 136"/>
                <a:gd name="T2" fmla="*/ 2147483647 w 48"/>
                <a:gd name="T3" fmla="*/ 2147483647 h 136"/>
                <a:gd name="T4" fmla="*/ 2147483647 w 48"/>
                <a:gd name="T5" fmla="*/ 2147483647 h 136"/>
                <a:gd name="T6" fmla="*/ 2147483647 w 48"/>
                <a:gd name="T7" fmla="*/ 2147483647 h 136"/>
                <a:gd name="T8" fmla="*/ 2147483647 w 48"/>
                <a:gd name="T9" fmla="*/ 2147483647 h 136"/>
                <a:gd name="T10" fmla="*/ 2147483647 w 48"/>
                <a:gd name="T11" fmla="*/ 2147483647 h 136"/>
                <a:gd name="T12" fmla="*/ 2147483647 w 48"/>
                <a:gd name="T13" fmla="*/ 2147483647 h 136"/>
                <a:gd name="T14" fmla="*/ 2147483647 w 48"/>
                <a:gd name="T15" fmla="*/ 2147483647 h 136"/>
                <a:gd name="T16" fmla="*/ 2147483647 w 48"/>
                <a:gd name="T17" fmla="*/ 2147483647 h 136"/>
                <a:gd name="T18" fmla="*/ 2147483647 w 48"/>
                <a:gd name="T19" fmla="*/ 2147483647 h 136"/>
                <a:gd name="T20" fmla="*/ 2147483647 w 48"/>
                <a:gd name="T21" fmla="*/ 2147483647 h 136"/>
                <a:gd name="T22" fmla="*/ 2147483647 w 48"/>
                <a:gd name="T23" fmla="*/ 2147483647 h 136"/>
                <a:gd name="T24" fmla="*/ 2147483647 w 48"/>
                <a:gd name="T25" fmla="*/ 2147483647 h 136"/>
                <a:gd name="T26" fmla="*/ 2147483647 w 48"/>
                <a:gd name="T27" fmla="*/ 2147483647 h 136"/>
                <a:gd name="T28" fmla="*/ 2147483647 w 48"/>
                <a:gd name="T29" fmla="*/ 2147483647 h 136"/>
                <a:gd name="T30" fmla="*/ 2147483647 w 48"/>
                <a:gd name="T31" fmla="*/ 2147483647 h 136"/>
                <a:gd name="T32" fmla="*/ 2147483647 w 48"/>
                <a:gd name="T33" fmla="*/ 2147483647 h 136"/>
                <a:gd name="T34" fmla="*/ 2147483647 w 48"/>
                <a:gd name="T35" fmla="*/ 2147483647 h 136"/>
                <a:gd name="T36" fmla="*/ 2147483647 w 48"/>
                <a:gd name="T37" fmla="*/ 2147483647 h 136"/>
                <a:gd name="T38" fmla="*/ 2147483647 w 48"/>
                <a:gd name="T39" fmla="*/ 2147483647 h 136"/>
                <a:gd name="T40" fmla="*/ 2147483647 w 48"/>
                <a:gd name="T41" fmla="*/ 2147483647 h 136"/>
                <a:gd name="T42" fmla="*/ 2147483647 w 48"/>
                <a:gd name="T43" fmla="*/ 2147483647 h 136"/>
                <a:gd name="T44" fmla="*/ 2147483647 w 48"/>
                <a:gd name="T45" fmla="*/ 2147483647 h 136"/>
                <a:gd name="T46" fmla="*/ 2147483647 w 48"/>
                <a:gd name="T47" fmla="*/ 2147483647 h 136"/>
                <a:gd name="T48" fmla="*/ 2147483647 w 48"/>
                <a:gd name="T49" fmla="*/ 2147483647 h 136"/>
                <a:gd name="T50" fmla="*/ 2147483647 w 48"/>
                <a:gd name="T51" fmla="*/ 2147483647 h 136"/>
                <a:gd name="T52" fmla="*/ 2147483647 w 48"/>
                <a:gd name="T53" fmla="*/ 2147483647 h 136"/>
                <a:gd name="T54" fmla="*/ 2147483647 w 48"/>
                <a:gd name="T55" fmla="*/ 2147483647 h 136"/>
                <a:gd name="T56" fmla="*/ 2147483647 w 48"/>
                <a:gd name="T57" fmla="*/ 2147483647 h 136"/>
                <a:gd name="T58" fmla="*/ 2147483647 w 48"/>
                <a:gd name="T59" fmla="*/ 2147483647 h 136"/>
                <a:gd name="T60" fmla="*/ 2147483647 w 48"/>
                <a:gd name="T61" fmla="*/ 2147483647 h 136"/>
                <a:gd name="T62" fmla="*/ 2147483647 w 48"/>
                <a:gd name="T63" fmla="*/ 2147483647 h 136"/>
                <a:gd name="T64" fmla="*/ 2147483647 w 48"/>
                <a:gd name="T65" fmla="*/ 0 h 136"/>
                <a:gd name="T66" fmla="*/ 2147483647 w 48"/>
                <a:gd name="T67" fmla="*/ 0 h 136"/>
                <a:gd name="T68" fmla="*/ 2147483647 w 48"/>
                <a:gd name="T69" fmla="*/ 2147483647 h 136"/>
                <a:gd name="T70" fmla="*/ 2147483647 w 48"/>
                <a:gd name="T71" fmla="*/ 2147483647 h 136"/>
                <a:gd name="T72" fmla="*/ 2147483647 w 48"/>
                <a:gd name="T73" fmla="*/ 2147483647 h 136"/>
                <a:gd name="T74" fmla="*/ 2147483647 w 48"/>
                <a:gd name="T75" fmla="*/ 2147483647 h 136"/>
                <a:gd name="T76" fmla="*/ 2147483647 w 48"/>
                <a:gd name="T77" fmla="*/ 2147483647 h 136"/>
                <a:gd name="T78" fmla="*/ 2147483647 w 48"/>
                <a:gd name="T79" fmla="*/ 2147483647 h 136"/>
                <a:gd name="T80" fmla="*/ 2147483647 w 48"/>
                <a:gd name="T81" fmla="*/ 2147483647 h 136"/>
                <a:gd name="T82" fmla="*/ 2147483647 w 48"/>
                <a:gd name="T83" fmla="*/ 2147483647 h 136"/>
                <a:gd name="T84" fmla="*/ 2147483647 w 48"/>
                <a:gd name="T85" fmla="*/ 2147483647 h 136"/>
                <a:gd name="T86" fmla="*/ 2147483647 w 48"/>
                <a:gd name="T87" fmla="*/ 2147483647 h 136"/>
                <a:gd name="T88" fmla="*/ 0 w 48"/>
                <a:gd name="T89" fmla="*/ 2147483647 h 136"/>
                <a:gd name="T90" fmla="*/ 0 w 48"/>
                <a:gd name="T91" fmla="*/ 2147483647 h 136"/>
                <a:gd name="T92" fmla="*/ 0 w 48"/>
                <a:gd name="T93" fmla="*/ 2147483647 h 136"/>
                <a:gd name="T94" fmla="*/ 0 w 48"/>
                <a:gd name="T95" fmla="*/ 2147483647 h 136"/>
                <a:gd name="T96" fmla="*/ 0 w 48"/>
                <a:gd name="T97" fmla="*/ 2147483647 h 1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8" h="136">
                  <a:moveTo>
                    <a:pt x="0" y="82"/>
                  </a:moveTo>
                  <a:lnTo>
                    <a:pt x="6" y="82"/>
                  </a:lnTo>
                  <a:lnTo>
                    <a:pt x="8" y="88"/>
                  </a:lnTo>
                  <a:lnTo>
                    <a:pt x="12" y="90"/>
                  </a:lnTo>
                  <a:lnTo>
                    <a:pt x="18" y="90"/>
                  </a:lnTo>
                  <a:lnTo>
                    <a:pt x="26" y="90"/>
                  </a:lnTo>
                  <a:lnTo>
                    <a:pt x="26" y="100"/>
                  </a:lnTo>
                  <a:lnTo>
                    <a:pt x="24" y="108"/>
                  </a:lnTo>
                  <a:lnTo>
                    <a:pt x="22" y="118"/>
                  </a:lnTo>
                  <a:lnTo>
                    <a:pt x="24" y="126"/>
                  </a:lnTo>
                  <a:lnTo>
                    <a:pt x="28" y="128"/>
                  </a:lnTo>
                  <a:lnTo>
                    <a:pt x="32" y="132"/>
                  </a:lnTo>
                  <a:lnTo>
                    <a:pt x="34" y="136"/>
                  </a:lnTo>
                  <a:lnTo>
                    <a:pt x="34" y="128"/>
                  </a:lnTo>
                  <a:lnTo>
                    <a:pt x="36" y="126"/>
                  </a:lnTo>
                  <a:lnTo>
                    <a:pt x="38" y="124"/>
                  </a:lnTo>
                  <a:lnTo>
                    <a:pt x="42" y="120"/>
                  </a:lnTo>
                  <a:lnTo>
                    <a:pt x="44" y="118"/>
                  </a:lnTo>
                  <a:lnTo>
                    <a:pt x="46" y="112"/>
                  </a:lnTo>
                  <a:lnTo>
                    <a:pt x="48" y="106"/>
                  </a:lnTo>
                  <a:lnTo>
                    <a:pt x="48" y="98"/>
                  </a:lnTo>
                  <a:lnTo>
                    <a:pt x="48" y="92"/>
                  </a:lnTo>
                  <a:lnTo>
                    <a:pt x="44" y="86"/>
                  </a:lnTo>
                  <a:lnTo>
                    <a:pt x="36" y="74"/>
                  </a:lnTo>
                  <a:lnTo>
                    <a:pt x="30" y="66"/>
                  </a:lnTo>
                  <a:lnTo>
                    <a:pt x="28" y="60"/>
                  </a:lnTo>
                  <a:lnTo>
                    <a:pt x="26" y="54"/>
                  </a:lnTo>
                  <a:lnTo>
                    <a:pt x="28" y="46"/>
                  </a:lnTo>
                  <a:lnTo>
                    <a:pt x="30" y="38"/>
                  </a:lnTo>
                  <a:lnTo>
                    <a:pt x="30" y="12"/>
                  </a:lnTo>
                  <a:lnTo>
                    <a:pt x="28" y="10"/>
                  </a:lnTo>
                  <a:lnTo>
                    <a:pt x="26" y="6"/>
                  </a:lnTo>
                  <a:lnTo>
                    <a:pt x="24" y="0"/>
                  </a:lnTo>
                  <a:lnTo>
                    <a:pt x="8" y="0"/>
                  </a:lnTo>
                  <a:lnTo>
                    <a:pt x="10" y="8"/>
                  </a:lnTo>
                  <a:lnTo>
                    <a:pt x="14" y="18"/>
                  </a:lnTo>
                  <a:lnTo>
                    <a:pt x="12" y="20"/>
                  </a:lnTo>
                  <a:lnTo>
                    <a:pt x="10" y="24"/>
                  </a:lnTo>
                  <a:lnTo>
                    <a:pt x="6" y="28"/>
                  </a:lnTo>
                  <a:lnTo>
                    <a:pt x="6" y="34"/>
                  </a:lnTo>
                  <a:lnTo>
                    <a:pt x="6" y="44"/>
                  </a:lnTo>
                  <a:lnTo>
                    <a:pt x="8" y="50"/>
                  </a:lnTo>
                  <a:lnTo>
                    <a:pt x="4" y="56"/>
                  </a:lnTo>
                  <a:lnTo>
                    <a:pt x="2" y="62"/>
                  </a:lnTo>
                  <a:lnTo>
                    <a:pt x="0" y="68"/>
                  </a:lnTo>
                  <a:lnTo>
                    <a:pt x="0" y="74"/>
                  </a:lnTo>
                  <a:lnTo>
                    <a:pt x="0" y="76"/>
                  </a:lnTo>
                  <a:lnTo>
                    <a:pt x="0" y="80"/>
                  </a:lnTo>
                  <a:lnTo>
                    <a:pt x="0" y="8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2" name="Freeform 111"/>
            <p:cNvSpPr>
              <a:spLocks/>
            </p:cNvSpPr>
            <p:nvPr/>
          </p:nvSpPr>
          <p:spPr bwMode="auto">
            <a:xfrm>
              <a:off x="6248125" y="3324618"/>
              <a:ext cx="210361" cy="205835"/>
            </a:xfrm>
            <a:custGeom>
              <a:avLst/>
              <a:gdLst>
                <a:gd name="T0" fmla="*/ 2147483647 w 186"/>
                <a:gd name="T1" fmla="*/ 2147483647 h 182"/>
                <a:gd name="T2" fmla="*/ 2147483647 w 186"/>
                <a:gd name="T3" fmla="*/ 2147483647 h 182"/>
                <a:gd name="T4" fmla="*/ 2147483647 w 186"/>
                <a:gd name="T5" fmla="*/ 2147483647 h 182"/>
                <a:gd name="T6" fmla="*/ 2147483647 w 186"/>
                <a:gd name="T7" fmla="*/ 2147483647 h 182"/>
                <a:gd name="T8" fmla="*/ 2147483647 w 186"/>
                <a:gd name="T9" fmla="*/ 2147483647 h 182"/>
                <a:gd name="T10" fmla="*/ 2147483647 w 186"/>
                <a:gd name="T11" fmla="*/ 2147483647 h 182"/>
                <a:gd name="T12" fmla="*/ 2147483647 w 186"/>
                <a:gd name="T13" fmla="*/ 2147483647 h 182"/>
                <a:gd name="T14" fmla="*/ 2147483647 w 186"/>
                <a:gd name="T15" fmla="*/ 2147483647 h 182"/>
                <a:gd name="T16" fmla="*/ 2147483647 w 186"/>
                <a:gd name="T17" fmla="*/ 2147483647 h 182"/>
                <a:gd name="T18" fmla="*/ 2147483647 w 186"/>
                <a:gd name="T19" fmla="*/ 2147483647 h 182"/>
                <a:gd name="T20" fmla="*/ 2147483647 w 186"/>
                <a:gd name="T21" fmla="*/ 2147483647 h 182"/>
                <a:gd name="T22" fmla="*/ 2147483647 w 186"/>
                <a:gd name="T23" fmla="*/ 2147483647 h 182"/>
                <a:gd name="T24" fmla="*/ 2147483647 w 186"/>
                <a:gd name="T25" fmla="*/ 2147483647 h 182"/>
                <a:gd name="T26" fmla="*/ 2147483647 w 186"/>
                <a:gd name="T27" fmla="*/ 2147483647 h 182"/>
                <a:gd name="T28" fmla="*/ 2147483647 w 186"/>
                <a:gd name="T29" fmla="*/ 2147483647 h 182"/>
                <a:gd name="T30" fmla="*/ 2147483647 w 186"/>
                <a:gd name="T31" fmla="*/ 2147483647 h 182"/>
                <a:gd name="T32" fmla="*/ 2147483647 w 186"/>
                <a:gd name="T33" fmla="*/ 2147483647 h 182"/>
                <a:gd name="T34" fmla="*/ 2147483647 w 186"/>
                <a:gd name="T35" fmla="*/ 0 h 182"/>
                <a:gd name="T36" fmla="*/ 2147483647 w 186"/>
                <a:gd name="T37" fmla="*/ 2147483647 h 182"/>
                <a:gd name="T38" fmla="*/ 2147483647 w 186"/>
                <a:gd name="T39" fmla="*/ 2147483647 h 182"/>
                <a:gd name="T40" fmla="*/ 2147483647 w 186"/>
                <a:gd name="T41" fmla="*/ 2147483647 h 182"/>
                <a:gd name="T42" fmla="*/ 2147483647 w 186"/>
                <a:gd name="T43" fmla="*/ 2147483647 h 182"/>
                <a:gd name="T44" fmla="*/ 2147483647 w 186"/>
                <a:gd name="T45" fmla="*/ 2147483647 h 182"/>
                <a:gd name="T46" fmla="*/ 2147483647 w 186"/>
                <a:gd name="T47" fmla="*/ 2147483647 h 182"/>
                <a:gd name="T48" fmla="*/ 2147483647 w 186"/>
                <a:gd name="T49" fmla="*/ 2147483647 h 182"/>
                <a:gd name="T50" fmla="*/ 2147483647 w 186"/>
                <a:gd name="T51" fmla="*/ 2147483647 h 182"/>
                <a:gd name="T52" fmla="*/ 2147483647 w 186"/>
                <a:gd name="T53" fmla="*/ 2147483647 h 182"/>
                <a:gd name="T54" fmla="*/ 2147483647 w 186"/>
                <a:gd name="T55" fmla="*/ 2147483647 h 182"/>
                <a:gd name="T56" fmla="*/ 2147483647 w 186"/>
                <a:gd name="T57" fmla="*/ 2147483647 h 182"/>
                <a:gd name="T58" fmla="*/ 2147483647 w 186"/>
                <a:gd name="T59" fmla="*/ 2147483647 h 182"/>
                <a:gd name="T60" fmla="*/ 2147483647 w 186"/>
                <a:gd name="T61" fmla="*/ 2147483647 h 182"/>
                <a:gd name="T62" fmla="*/ 2147483647 w 186"/>
                <a:gd name="T63" fmla="*/ 2147483647 h 182"/>
                <a:gd name="T64" fmla="*/ 2147483647 w 186"/>
                <a:gd name="T65" fmla="*/ 2147483647 h 182"/>
                <a:gd name="T66" fmla="*/ 2147483647 w 186"/>
                <a:gd name="T67" fmla="*/ 2147483647 h 182"/>
                <a:gd name="T68" fmla="*/ 2147483647 w 186"/>
                <a:gd name="T69" fmla="*/ 2147483647 h 182"/>
                <a:gd name="T70" fmla="*/ 2147483647 w 186"/>
                <a:gd name="T71" fmla="*/ 2147483647 h 182"/>
                <a:gd name="T72" fmla="*/ 0 w 186"/>
                <a:gd name="T73" fmla="*/ 2147483647 h 182"/>
                <a:gd name="T74" fmla="*/ 2147483647 w 186"/>
                <a:gd name="T75" fmla="*/ 2147483647 h 182"/>
                <a:gd name="T76" fmla="*/ 2147483647 w 186"/>
                <a:gd name="T77" fmla="*/ 2147483647 h 182"/>
                <a:gd name="T78" fmla="*/ 2147483647 w 186"/>
                <a:gd name="T79" fmla="*/ 2147483647 h 182"/>
                <a:gd name="T80" fmla="*/ 2147483647 w 186"/>
                <a:gd name="T81" fmla="*/ 2147483647 h 182"/>
                <a:gd name="T82" fmla="*/ 2147483647 w 186"/>
                <a:gd name="T83" fmla="*/ 2147483647 h 18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86" h="182">
                  <a:moveTo>
                    <a:pt x="72" y="182"/>
                  </a:moveTo>
                  <a:lnTo>
                    <a:pt x="82" y="172"/>
                  </a:lnTo>
                  <a:lnTo>
                    <a:pt x="94" y="160"/>
                  </a:lnTo>
                  <a:lnTo>
                    <a:pt x="106" y="152"/>
                  </a:lnTo>
                  <a:lnTo>
                    <a:pt x="110" y="148"/>
                  </a:lnTo>
                  <a:lnTo>
                    <a:pt x="108" y="144"/>
                  </a:lnTo>
                  <a:lnTo>
                    <a:pt x="108" y="142"/>
                  </a:lnTo>
                  <a:lnTo>
                    <a:pt x="110" y="140"/>
                  </a:lnTo>
                  <a:lnTo>
                    <a:pt x="114" y="138"/>
                  </a:lnTo>
                  <a:lnTo>
                    <a:pt x="120" y="136"/>
                  </a:lnTo>
                  <a:lnTo>
                    <a:pt x="130" y="136"/>
                  </a:lnTo>
                  <a:lnTo>
                    <a:pt x="128" y="132"/>
                  </a:lnTo>
                  <a:lnTo>
                    <a:pt x="128" y="128"/>
                  </a:lnTo>
                  <a:lnTo>
                    <a:pt x="128" y="126"/>
                  </a:lnTo>
                  <a:lnTo>
                    <a:pt x="134" y="124"/>
                  </a:lnTo>
                  <a:lnTo>
                    <a:pt x="140" y="120"/>
                  </a:lnTo>
                  <a:lnTo>
                    <a:pt x="150" y="116"/>
                  </a:lnTo>
                  <a:lnTo>
                    <a:pt x="162" y="114"/>
                  </a:lnTo>
                  <a:lnTo>
                    <a:pt x="172" y="108"/>
                  </a:lnTo>
                  <a:lnTo>
                    <a:pt x="172" y="98"/>
                  </a:lnTo>
                  <a:lnTo>
                    <a:pt x="172" y="92"/>
                  </a:lnTo>
                  <a:lnTo>
                    <a:pt x="174" y="86"/>
                  </a:lnTo>
                  <a:lnTo>
                    <a:pt x="180" y="76"/>
                  </a:lnTo>
                  <a:lnTo>
                    <a:pt x="178" y="70"/>
                  </a:lnTo>
                  <a:lnTo>
                    <a:pt x="178" y="60"/>
                  </a:lnTo>
                  <a:lnTo>
                    <a:pt x="178" y="54"/>
                  </a:lnTo>
                  <a:lnTo>
                    <a:pt x="182" y="50"/>
                  </a:lnTo>
                  <a:lnTo>
                    <a:pt x="184" y="46"/>
                  </a:lnTo>
                  <a:lnTo>
                    <a:pt x="186" y="44"/>
                  </a:lnTo>
                  <a:lnTo>
                    <a:pt x="182" y="34"/>
                  </a:lnTo>
                  <a:lnTo>
                    <a:pt x="180" y="26"/>
                  </a:lnTo>
                  <a:lnTo>
                    <a:pt x="166" y="16"/>
                  </a:lnTo>
                  <a:lnTo>
                    <a:pt x="160" y="12"/>
                  </a:lnTo>
                  <a:lnTo>
                    <a:pt x="150" y="8"/>
                  </a:lnTo>
                  <a:lnTo>
                    <a:pt x="146" y="6"/>
                  </a:lnTo>
                  <a:lnTo>
                    <a:pt x="140" y="0"/>
                  </a:lnTo>
                  <a:lnTo>
                    <a:pt x="136" y="0"/>
                  </a:lnTo>
                  <a:lnTo>
                    <a:pt x="128" y="2"/>
                  </a:lnTo>
                  <a:lnTo>
                    <a:pt x="118" y="8"/>
                  </a:lnTo>
                  <a:lnTo>
                    <a:pt x="112" y="10"/>
                  </a:lnTo>
                  <a:lnTo>
                    <a:pt x="108" y="14"/>
                  </a:lnTo>
                  <a:lnTo>
                    <a:pt x="106" y="18"/>
                  </a:lnTo>
                  <a:lnTo>
                    <a:pt x="104" y="24"/>
                  </a:lnTo>
                  <a:lnTo>
                    <a:pt x="104" y="62"/>
                  </a:lnTo>
                  <a:lnTo>
                    <a:pt x="106" y="70"/>
                  </a:lnTo>
                  <a:lnTo>
                    <a:pt x="108" y="72"/>
                  </a:lnTo>
                  <a:lnTo>
                    <a:pt x="114" y="76"/>
                  </a:lnTo>
                  <a:lnTo>
                    <a:pt x="124" y="76"/>
                  </a:lnTo>
                  <a:lnTo>
                    <a:pt x="124" y="88"/>
                  </a:lnTo>
                  <a:lnTo>
                    <a:pt x="122" y="92"/>
                  </a:lnTo>
                  <a:lnTo>
                    <a:pt x="120" y="96"/>
                  </a:lnTo>
                  <a:lnTo>
                    <a:pt x="116" y="98"/>
                  </a:lnTo>
                  <a:lnTo>
                    <a:pt x="114" y="98"/>
                  </a:lnTo>
                  <a:lnTo>
                    <a:pt x="110" y="90"/>
                  </a:lnTo>
                  <a:lnTo>
                    <a:pt x="106" y="86"/>
                  </a:lnTo>
                  <a:lnTo>
                    <a:pt x="96" y="78"/>
                  </a:lnTo>
                  <a:lnTo>
                    <a:pt x="90" y="72"/>
                  </a:lnTo>
                  <a:lnTo>
                    <a:pt x="86" y="70"/>
                  </a:lnTo>
                  <a:lnTo>
                    <a:pt x="86" y="66"/>
                  </a:lnTo>
                  <a:lnTo>
                    <a:pt x="80" y="68"/>
                  </a:lnTo>
                  <a:lnTo>
                    <a:pt x="78" y="70"/>
                  </a:lnTo>
                  <a:lnTo>
                    <a:pt x="76" y="70"/>
                  </a:lnTo>
                  <a:lnTo>
                    <a:pt x="72" y="72"/>
                  </a:lnTo>
                  <a:lnTo>
                    <a:pt x="66" y="70"/>
                  </a:lnTo>
                  <a:lnTo>
                    <a:pt x="60" y="68"/>
                  </a:lnTo>
                  <a:lnTo>
                    <a:pt x="56" y="64"/>
                  </a:lnTo>
                  <a:lnTo>
                    <a:pt x="54" y="60"/>
                  </a:lnTo>
                  <a:lnTo>
                    <a:pt x="32" y="52"/>
                  </a:lnTo>
                  <a:lnTo>
                    <a:pt x="32" y="82"/>
                  </a:lnTo>
                  <a:lnTo>
                    <a:pt x="30" y="86"/>
                  </a:lnTo>
                  <a:lnTo>
                    <a:pt x="26" y="88"/>
                  </a:lnTo>
                  <a:lnTo>
                    <a:pt x="24" y="88"/>
                  </a:lnTo>
                  <a:lnTo>
                    <a:pt x="0" y="88"/>
                  </a:lnTo>
                  <a:lnTo>
                    <a:pt x="0" y="152"/>
                  </a:lnTo>
                  <a:lnTo>
                    <a:pt x="16" y="170"/>
                  </a:lnTo>
                  <a:lnTo>
                    <a:pt x="18" y="172"/>
                  </a:lnTo>
                  <a:lnTo>
                    <a:pt x="22" y="174"/>
                  </a:lnTo>
                  <a:lnTo>
                    <a:pt x="28" y="172"/>
                  </a:lnTo>
                  <a:lnTo>
                    <a:pt x="36" y="170"/>
                  </a:lnTo>
                  <a:lnTo>
                    <a:pt x="40" y="172"/>
                  </a:lnTo>
                  <a:lnTo>
                    <a:pt x="46" y="176"/>
                  </a:lnTo>
                  <a:lnTo>
                    <a:pt x="52" y="178"/>
                  </a:lnTo>
                  <a:lnTo>
                    <a:pt x="58" y="182"/>
                  </a:lnTo>
                  <a:lnTo>
                    <a:pt x="72" y="18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3" name="Freeform 112"/>
            <p:cNvSpPr>
              <a:spLocks/>
            </p:cNvSpPr>
            <p:nvPr/>
          </p:nvSpPr>
          <p:spPr bwMode="auto">
            <a:xfrm>
              <a:off x="6061514" y="3279379"/>
              <a:ext cx="222802" cy="248812"/>
            </a:xfrm>
            <a:custGeom>
              <a:avLst/>
              <a:gdLst>
                <a:gd name="T0" fmla="*/ 2147483647 w 197"/>
                <a:gd name="T1" fmla="*/ 2147483647 h 220"/>
                <a:gd name="T2" fmla="*/ 2147483647 w 197"/>
                <a:gd name="T3" fmla="*/ 2147483647 h 220"/>
                <a:gd name="T4" fmla="*/ 2147483647 w 197"/>
                <a:gd name="T5" fmla="*/ 2147483647 h 220"/>
                <a:gd name="T6" fmla="*/ 2147483647 w 197"/>
                <a:gd name="T7" fmla="*/ 2147483647 h 220"/>
                <a:gd name="T8" fmla="*/ 2147483647 w 197"/>
                <a:gd name="T9" fmla="*/ 2147483647 h 220"/>
                <a:gd name="T10" fmla="*/ 2147483647 w 197"/>
                <a:gd name="T11" fmla="*/ 2147483647 h 220"/>
                <a:gd name="T12" fmla="*/ 0 w 197"/>
                <a:gd name="T13" fmla="*/ 2147483647 h 220"/>
                <a:gd name="T14" fmla="*/ 2147483647 w 197"/>
                <a:gd name="T15" fmla="*/ 2147483647 h 220"/>
                <a:gd name="T16" fmla="*/ 2147483647 w 197"/>
                <a:gd name="T17" fmla="*/ 2147483647 h 220"/>
                <a:gd name="T18" fmla="*/ 2147483647 w 197"/>
                <a:gd name="T19" fmla="*/ 2147483647 h 220"/>
                <a:gd name="T20" fmla="*/ 2147483647 w 197"/>
                <a:gd name="T21" fmla="*/ 2147483647 h 220"/>
                <a:gd name="T22" fmla="*/ 2147483647 w 197"/>
                <a:gd name="T23" fmla="*/ 2147483647 h 220"/>
                <a:gd name="T24" fmla="*/ 2147483647 w 197"/>
                <a:gd name="T25" fmla="*/ 2147483647 h 220"/>
                <a:gd name="T26" fmla="*/ 2147483647 w 197"/>
                <a:gd name="T27" fmla="*/ 2147483647 h 220"/>
                <a:gd name="T28" fmla="*/ 2147483647 w 197"/>
                <a:gd name="T29" fmla="*/ 2147483647 h 220"/>
                <a:gd name="T30" fmla="*/ 2147483647 w 197"/>
                <a:gd name="T31" fmla="*/ 2147483647 h 220"/>
                <a:gd name="T32" fmla="*/ 2147483647 w 197"/>
                <a:gd name="T33" fmla="*/ 2147483647 h 220"/>
                <a:gd name="T34" fmla="*/ 2147483647 w 197"/>
                <a:gd name="T35" fmla="*/ 0 h 220"/>
                <a:gd name="T36" fmla="*/ 2147483647 w 197"/>
                <a:gd name="T37" fmla="*/ 2147483647 h 220"/>
                <a:gd name="T38" fmla="*/ 2147483647 w 197"/>
                <a:gd name="T39" fmla="*/ 2147483647 h 220"/>
                <a:gd name="T40" fmla="*/ 2147483647 w 197"/>
                <a:gd name="T41" fmla="*/ 2147483647 h 220"/>
                <a:gd name="T42" fmla="*/ 2147483647 w 197"/>
                <a:gd name="T43" fmla="*/ 2147483647 h 220"/>
                <a:gd name="T44" fmla="*/ 2147483647 w 197"/>
                <a:gd name="T45" fmla="*/ 2147483647 h 220"/>
                <a:gd name="T46" fmla="*/ 2147483647 w 197"/>
                <a:gd name="T47" fmla="*/ 2147483647 h 220"/>
                <a:gd name="T48" fmla="*/ 2147483647 w 197"/>
                <a:gd name="T49" fmla="*/ 2147483647 h 220"/>
                <a:gd name="T50" fmla="*/ 2147483647 w 197"/>
                <a:gd name="T51" fmla="*/ 2147483647 h 220"/>
                <a:gd name="T52" fmla="*/ 2147483647 w 197"/>
                <a:gd name="T53" fmla="*/ 2147483647 h 220"/>
                <a:gd name="T54" fmla="*/ 2147483647 w 197"/>
                <a:gd name="T55" fmla="*/ 2147483647 h 220"/>
                <a:gd name="T56" fmla="*/ 2147483647 w 197"/>
                <a:gd name="T57" fmla="*/ 2147483647 h 220"/>
                <a:gd name="T58" fmla="*/ 2147483647 w 197"/>
                <a:gd name="T59" fmla="*/ 2147483647 h 220"/>
                <a:gd name="T60" fmla="*/ 2147483647 w 197"/>
                <a:gd name="T61" fmla="*/ 2147483647 h 220"/>
                <a:gd name="T62" fmla="*/ 2147483647 w 197"/>
                <a:gd name="T63" fmla="*/ 2147483647 h 220"/>
                <a:gd name="T64" fmla="*/ 2147483647 w 197"/>
                <a:gd name="T65" fmla="*/ 2147483647 h 220"/>
                <a:gd name="T66" fmla="*/ 2147483647 w 197"/>
                <a:gd name="T67" fmla="*/ 2147483647 h 220"/>
                <a:gd name="T68" fmla="*/ 2147483647 w 197"/>
                <a:gd name="T69" fmla="*/ 2147483647 h 220"/>
                <a:gd name="T70" fmla="*/ 2147483647 w 197"/>
                <a:gd name="T71" fmla="*/ 2147483647 h 2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97" h="220">
                  <a:moveTo>
                    <a:pt x="181" y="212"/>
                  </a:moveTo>
                  <a:lnTo>
                    <a:pt x="159" y="220"/>
                  </a:lnTo>
                  <a:lnTo>
                    <a:pt x="117" y="220"/>
                  </a:lnTo>
                  <a:lnTo>
                    <a:pt x="107" y="216"/>
                  </a:lnTo>
                  <a:lnTo>
                    <a:pt x="105" y="214"/>
                  </a:lnTo>
                  <a:lnTo>
                    <a:pt x="101" y="210"/>
                  </a:lnTo>
                  <a:lnTo>
                    <a:pt x="33" y="210"/>
                  </a:lnTo>
                  <a:lnTo>
                    <a:pt x="27" y="206"/>
                  </a:lnTo>
                  <a:lnTo>
                    <a:pt x="25" y="204"/>
                  </a:lnTo>
                  <a:lnTo>
                    <a:pt x="21" y="204"/>
                  </a:lnTo>
                  <a:lnTo>
                    <a:pt x="11" y="206"/>
                  </a:lnTo>
                  <a:lnTo>
                    <a:pt x="4" y="206"/>
                  </a:lnTo>
                  <a:lnTo>
                    <a:pt x="0" y="204"/>
                  </a:lnTo>
                  <a:lnTo>
                    <a:pt x="0" y="194"/>
                  </a:lnTo>
                  <a:lnTo>
                    <a:pt x="4" y="188"/>
                  </a:lnTo>
                  <a:lnTo>
                    <a:pt x="4" y="180"/>
                  </a:lnTo>
                  <a:lnTo>
                    <a:pt x="4" y="174"/>
                  </a:lnTo>
                  <a:lnTo>
                    <a:pt x="7" y="162"/>
                  </a:lnTo>
                  <a:lnTo>
                    <a:pt x="11" y="150"/>
                  </a:lnTo>
                  <a:lnTo>
                    <a:pt x="13" y="140"/>
                  </a:lnTo>
                  <a:lnTo>
                    <a:pt x="19" y="132"/>
                  </a:lnTo>
                  <a:lnTo>
                    <a:pt x="25" y="122"/>
                  </a:lnTo>
                  <a:lnTo>
                    <a:pt x="31" y="112"/>
                  </a:lnTo>
                  <a:lnTo>
                    <a:pt x="35" y="104"/>
                  </a:lnTo>
                  <a:lnTo>
                    <a:pt x="35" y="92"/>
                  </a:lnTo>
                  <a:lnTo>
                    <a:pt x="33" y="84"/>
                  </a:lnTo>
                  <a:lnTo>
                    <a:pt x="29" y="74"/>
                  </a:lnTo>
                  <a:lnTo>
                    <a:pt x="25" y="66"/>
                  </a:lnTo>
                  <a:lnTo>
                    <a:pt x="23" y="56"/>
                  </a:lnTo>
                  <a:lnTo>
                    <a:pt x="23" y="52"/>
                  </a:lnTo>
                  <a:lnTo>
                    <a:pt x="25" y="48"/>
                  </a:lnTo>
                  <a:lnTo>
                    <a:pt x="27" y="44"/>
                  </a:lnTo>
                  <a:lnTo>
                    <a:pt x="27" y="40"/>
                  </a:lnTo>
                  <a:lnTo>
                    <a:pt x="27" y="32"/>
                  </a:lnTo>
                  <a:lnTo>
                    <a:pt x="23" y="24"/>
                  </a:lnTo>
                  <a:lnTo>
                    <a:pt x="15" y="0"/>
                  </a:lnTo>
                  <a:lnTo>
                    <a:pt x="79" y="0"/>
                  </a:lnTo>
                  <a:lnTo>
                    <a:pt x="79" y="12"/>
                  </a:lnTo>
                  <a:lnTo>
                    <a:pt x="85" y="24"/>
                  </a:lnTo>
                  <a:lnTo>
                    <a:pt x="93" y="32"/>
                  </a:lnTo>
                  <a:lnTo>
                    <a:pt x="95" y="34"/>
                  </a:lnTo>
                  <a:lnTo>
                    <a:pt x="99" y="34"/>
                  </a:lnTo>
                  <a:lnTo>
                    <a:pt x="111" y="34"/>
                  </a:lnTo>
                  <a:lnTo>
                    <a:pt x="119" y="34"/>
                  </a:lnTo>
                  <a:lnTo>
                    <a:pt x="121" y="32"/>
                  </a:lnTo>
                  <a:lnTo>
                    <a:pt x="123" y="28"/>
                  </a:lnTo>
                  <a:lnTo>
                    <a:pt x="123" y="20"/>
                  </a:lnTo>
                  <a:lnTo>
                    <a:pt x="143" y="20"/>
                  </a:lnTo>
                  <a:lnTo>
                    <a:pt x="145" y="22"/>
                  </a:lnTo>
                  <a:lnTo>
                    <a:pt x="147" y="24"/>
                  </a:lnTo>
                  <a:lnTo>
                    <a:pt x="151" y="26"/>
                  </a:lnTo>
                  <a:lnTo>
                    <a:pt x="159" y="26"/>
                  </a:lnTo>
                  <a:lnTo>
                    <a:pt x="165" y="24"/>
                  </a:lnTo>
                  <a:lnTo>
                    <a:pt x="167" y="46"/>
                  </a:lnTo>
                  <a:lnTo>
                    <a:pt x="165" y="68"/>
                  </a:lnTo>
                  <a:lnTo>
                    <a:pt x="165" y="72"/>
                  </a:lnTo>
                  <a:lnTo>
                    <a:pt x="169" y="74"/>
                  </a:lnTo>
                  <a:lnTo>
                    <a:pt x="171" y="82"/>
                  </a:lnTo>
                  <a:lnTo>
                    <a:pt x="171" y="86"/>
                  </a:lnTo>
                  <a:lnTo>
                    <a:pt x="169" y="92"/>
                  </a:lnTo>
                  <a:lnTo>
                    <a:pt x="175" y="94"/>
                  </a:lnTo>
                  <a:lnTo>
                    <a:pt x="179" y="94"/>
                  </a:lnTo>
                  <a:lnTo>
                    <a:pt x="183" y="92"/>
                  </a:lnTo>
                  <a:lnTo>
                    <a:pt x="191" y="92"/>
                  </a:lnTo>
                  <a:lnTo>
                    <a:pt x="197" y="92"/>
                  </a:lnTo>
                  <a:lnTo>
                    <a:pt x="197" y="122"/>
                  </a:lnTo>
                  <a:lnTo>
                    <a:pt x="195" y="126"/>
                  </a:lnTo>
                  <a:lnTo>
                    <a:pt x="191" y="128"/>
                  </a:lnTo>
                  <a:lnTo>
                    <a:pt x="189" y="128"/>
                  </a:lnTo>
                  <a:lnTo>
                    <a:pt x="165" y="128"/>
                  </a:lnTo>
                  <a:lnTo>
                    <a:pt x="165" y="192"/>
                  </a:lnTo>
                  <a:lnTo>
                    <a:pt x="181" y="210"/>
                  </a:lnTo>
                  <a:lnTo>
                    <a:pt x="181" y="2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4" name="Freeform 113"/>
            <p:cNvSpPr>
              <a:spLocks/>
            </p:cNvSpPr>
            <p:nvPr/>
          </p:nvSpPr>
          <p:spPr bwMode="auto">
            <a:xfrm>
              <a:off x="6200624" y="3523668"/>
              <a:ext cx="167384" cy="190002"/>
            </a:xfrm>
            <a:custGeom>
              <a:avLst/>
              <a:gdLst>
                <a:gd name="T0" fmla="*/ 2147483647 w 148"/>
                <a:gd name="T1" fmla="*/ 2147483647 h 168"/>
                <a:gd name="T2" fmla="*/ 2147483647 w 148"/>
                <a:gd name="T3" fmla="*/ 2147483647 h 168"/>
                <a:gd name="T4" fmla="*/ 2147483647 w 148"/>
                <a:gd name="T5" fmla="*/ 2147483647 h 168"/>
                <a:gd name="T6" fmla="*/ 2147483647 w 148"/>
                <a:gd name="T7" fmla="*/ 2147483647 h 168"/>
                <a:gd name="T8" fmla="*/ 2147483647 w 148"/>
                <a:gd name="T9" fmla="*/ 2147483647 h 168"/>
                <a:gd name="T10" fmla="*/ 2147483647 w 148"/>
                <a:gd name="T11" fmla="*/ 2147483647 h 168"/>
                <a:gd name="T12" fmla="*/ 2147483647 w 148"/>
                <a:gd name="T13" fmla="*/ 2147483647 h 168"/>
                <a:gd name="T14" fmla="*/ 2147483647 w 148"/>
                <a:gd name="T15" fmla="*/ 2147483647 h 168"/>
                <a:gd name="T16" fmla="*/ 2147483647 w 148"/>
                <a:gd name="T17" fmla="*/ 2147483647 h 168"/>
                <a:gd name="T18" fmla="*/ 2147483647 w 148"/>
                <a:gd name="T19" fmla="*/ 2147483647 h 168"/>
                <a:gd name="T20" fmla="*/ 2147483647 w 148"/>
                <a:gd name="T21" fmla="*/ 2147483647 h 168"/>
                <a:gd name="T22" fmla="*/ 2147483647 w 148"/>
                <a:gd name="T23" fmla="*/ 2147483647 h 168"/>
                <a:gd name="T24" fmla="*/ 2147483647 w 148"/>
                <a:gd name="T25" fmla="*/ 2147483647 h 168"/>
                <a:gd name="T26" fmla="*/ 2147483647 w 148"/>
                <a:gd name="T27" fmla="*/ 2147483647 h 168"/>
                <a:gd name="T28" fmla="*/ 2147483647 w 148"/>
                <a:gd name="T29" fmla="*/ 2147483647 h 168"/>
                <a:gd name="T30" fmla="*/ 2147483647 w 148"/>
                <a:gd name="T31" fmla="*/ 2147483647 h 168"/>
                <a:gd name="T32" fmla="*/ 2147483647 w 148"/>
                <a:gd name="T33" fmla="*/ 2147483647 h 168"/>
                <a:gd name="T34" fmla="*/ 2147483647 w 148"/>
                <a:gd name="T35" fmla="*/ 2147483647 h 168"/>
                <a:gd name="T36" fmla="*/ 2147483647 w 148"/>
                <a:gd name="T37" fmla="*/ 2147483647 h 168"/>
                <a:gd name="T38" fmla="*/ 2147483647 w 148"/>
                <a:gd name="T39" fmla="*/ 2147483647 h 168"/>
                <a:gd name="T40" fmla="*/ 2147483647 w 148"/>
                <a:gd name="T41" fmla="*/ 2147483647 h 168"/>
                <a:gd name="T42" fmla="*/ 2147483647 w 148"/>
                <a:gd name="T43" fmla="*/ 2147483647 h 168"/>
                <a:gd name="T44" fmla="*/ 2147483647 w 148"/>
                <a:gd name="T45" fmla="*/ 2147483647 h 168"/>
                <a:gd name="T46" fmla="*/ 2147483647 w 148"/>
                <a:gd name="T47" fmla="*/ 2147483647 h 168"/>
                <a:gd name="T48" fmla="*/ 2147483647 w 148"/>
                <a:gd name="T49" fmla="*/ 2147483647 h 168"/>
                <a:gd name="T50" fmla="*/ 2147483647 w 148"/>
                <a:gd name="T51" fmla="*/ 2147483647 h 168"/>
                <a:gd name="T52" fmla="*/ 2147483647 w 148"/>
                <a:gd name="T53" fmla="*/ 2147483647 h 168"/>
                <a:gd name="T54" fmla="*/ 2147483647 w 148"/>
                <a:gd name="T55" fmla="*/ 2147483647 h 168"/>
                <a:gd name="T56" fmla="*/ 2147483647 w 148"/>
                <a:gd name="T57" fmla="*/ 2147483647 h 168"/>
                <a:gd name="T58" fmla="*/ 2147483647 w 148"/>
                <a:gd name="T59" fmla="*/ 2147483647 h 168"/>
                <a:gd name="T60" fmla="*/ 2147483647 w 148"/>
                <a:gd name="T61" fmla="*/ 2147483647 h 168"/>
                <a:gd name="T62" fmla="*/ 2147483647 w 148"/>
                <a:gd name="T63" fmla="*/ 2147483647 h 168"/>
                <a:gd name="T64" fmla="*/ 2147483647 w 148"/>
                <a:gd name="T65" fmla="*/ 2147483647 h 168"/>
                <a:gd name="T66" fmla="*/ 2147483647 w 148"/>
                <a:gd name="T67" fmla="*/ 2147483647 h 168"/>
                <a:gd name="T68" fmla="*/ 2147483647 w 148"/>
                <a:gd name="T69" fmla="*/ 2147483647 h 168"/>
                <a:gd name="T70" fmla="*/ 2147483647 w 148"/>
                <a:gd name="T71" fmla="*/ 2147483647 h 168"/>
                <a:gd name="T72" fmla="*/ 2147483647 w 148"/>
                <a:gd name="T73" fmla="*/ 2147483647 h 168"/>
                <a:gd name="T74" fmla="*/ 2147483647 w 148"/>
                <a:gd name="T75" fmla="*/ 2147483647 h 168"/>
                <a:gd name="T76" fmla="*/ 2147483647 w 148"/>
                <a:gd name="T77" fmla="*/ 2147483647 h 168"/>
                <a:gd name="T78" fmla="*/ 2147483647 w 148"/>
                <a:gd name="T79" fmla="*/ 2147483647 h 168"/>
                <a:gd name="T80" fmla="*/ 2147483647 w 148"/>
                <a:gd name="T81" fmla="*/ 2147483647 h 168"/>
                <a:gd name="T82" fmla="*/ 2147483647 w 148"/>
                <a:gd name="T83" fmla="*/ 2147483647 h 168"/>
                <a:gd name="T84" fmla="*/ 2147483647 w 148"/>
                <a:gd name="T85" fmla="*/ 2147483647 h 168"/>
                <a:gd name="T86" fmla="*/ 2147483647 w 148"/>
                <a:gd name="T87" fmla="*/ 2147483647 h 168"/>
                <a:gd name="T88" fmla="*/ 2147483647 w 148"/>
                <a:gd name="T89" fmla="*/ 2147483647 h 168"/>
                <a:gd name="T90" fmla="*/ 0 w 148"/>
                <a:gd name="T91" fmla="*/ 2147483647 h 168"/>
                <a:gd name="T92" fmla="*/ 0 w 148"/>
                <a:gd name="T93" fmla="*/ 2147483647 h 168"/>
                <a:gd name="T94" fmla="*/ 2147483647 w 148"/>
                <a:gd name="T95" fmla="*/ 2147483647 h 168"/>
                <a:gd name="T96" fmla="*/ 2147483647 w 148"/>
                <a:gd name="T97" fmla="*/ 2147483647 h 168"/>
                <a:gd name="T98" fmla="*/ 2147483647 w 148"/>
                <a:gd name="T99" fmla="*/ 2147483647 h 168"/>
                <a:gd name="T100" fmla="*/ 2147483647 w 148"/>
                <a:gd name="T101" fmla="*/ 2147483647 h 168"/>
                <a:gd name="T102" fmla="*/ 2147483647 w 148"/>
                <a:gd name="T103" fmla="*/ 2147483647 h 168"/>
                <a:gd name="T104" fmla="*/ 2147483647 w 148"/>
                <a:gd name="T105" fmla="*/ 2147483647 h 168"/>
                <a:gd name="T106" fmla="*/ 2147483647 w 148"/>
                <a:gd name="T107" fmla="*/ 2147483647 h 168"/>
                <a:gd name="T108" fmla="*/ 2147483647 w 148"/>
                <a:gd name="T109" fmla="*/ 0 h 168"/>
                <a:gd name="T110" fmla="*/ 2147483647 w 148"/>
                <a:gd name="T111" fmla="*/ 0 h 168"/>
                <a:gd name="T112" fmla="*/ 2147483647 w 148"/>
                <a:gd name="T113" fmla="*/ 2147483647 h 168"/>
                <a:gd name="T114" fmla="*/ 2147483647 w 148"/>
                <a:gd name="T115" fmla="*/ 2147483647 h 16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48" h="168">
                  <a:moveTo>
                    <a:pt x="94" y="8"/>
                  </a:moveTo>
                  <a:lnTo>
                    <a:pt x="98" y="14"/>
                  </a:lnTo>
                  <a:lnTo>
                    <a:pt x="100" y="18"/>
                  </a:lnTo>
                  <a:lnTo>
                    <a:pt x="102" y="20"/>
                  </a:lnTo>
                  <a:lnTo>
                    <a:pt x="100" y="22"/>
                  </a:lnTo>
                  <a:lnTo>
                    <a:pt x="102" y="26"/>
                  </a:lnTo>
                  <a:lnTo>
                    <a:pt x="106" y="32"/>
                  </a:lnTo>
                  <a:lnTo>
                    <a:pt x="112" y="36"/>
                  </a:lnTo>
                  <a:lnTo>
                    <a:pt x="120" y="42"/>
                  </a:lnTo>
                  <a:lnTo>
                    <a:pt x="124" y="46"/>
                  </a:lnTo>
                  <a:lnTo>
                    <a:pt x="126" y="52"/>
                  </a:lnTo>
                  <a:lnTo>
                    <a:pt x="128" y="62"/>
                  </a:lnTo>
                  <a:lnTo>
                    <a:pt x="128" y="68"/>
                  </a:lnTo>
                  <a:lnTo>
                    <a:pt x="132" y="70"/>
                  </a:lnTo>
                  <a:lnTo>
                    <a:pt x="136" y="72"/>
                  </a:lnTo>
                  <a:lnTo>
                    <a:pt x="140" y="74"/>
                  </a:lnTo>
                  <a:lnTo>
                    <a:pt x="144" y="74"/>
                  </a:lnTo>
                  <a:lnTo>
                    <a:pt x="148" y="80"/>
                  </a:lnTo>
                  <a:lnTo>
                    <a:pt x="140" y="84"/>
                  </a:lnTo>
                  <a:lnTo>
                    <a:pt x="134" y="88"/>
                  </a:lnTo>
                  <a:lnTo>
                    <a:pt x="126" y="100"/>
                  </a:lnTo>
                  <a:lnTo>
                    <a:pt x="116" y="112"/>
                  </a:lnTo>
                  <a:lnTo>
                    <a:pt x="106" y="122"/>
                  </a:lnTo>
                  <a:lnTo>
                    <a:pt x="104" y="124"/>
                  </a:lnTo>
                  <a:lnTo>
                    <a:pt x="100" y="126"/>
                  </a:lnTo>
                  <a:lnTo>
                    <a:pt x="98" y="128"/>
                  </a:lnTo>
                  <a:lnTo>
                    <a:pt x="94" y="132"/>
                  </a:lnTo>
                  <a:lnTo>
                    <a:pt x="92" y="138"/>
                  </a:lnTo>
                  <a:lnTo>
                    <a:pt x="88" y="142"/>
                  </a:lnTo>
                  <a:lnTo>
                    <a:pt x="84" y="146"/>
                  </a:lnTo>
                  <a:lnTo>
                    <a:pt x="78" y="148"/>
                  </a:lnTo>
                  <a:lnTo>
                    <a:pt x="72" y="146"/>
                  </a:lnTo>
                  <a:lnTo>
                    <a:pt x="68" y="142"/>
                  </a:lnTo>
                  <a:lnTo>
                    <a:pt x="62" y="140"/>
                  </a:lnTo>
                  <a:lnTo>
                    <a:pt x="56" y="138"/>
                  </a:lnTo>
                  <a:lnTo>
                    <a:pt x="52" y="142"/>
                  </a:lnTo>
                  <a:lnTo>
                    <a:pt x="44" y="150"/>
                  </a:lnTo>
                  <a:lnTo>
                    <a:pt x="36" y="162"/>
                  </a:lnTo>
                  <a:lnTo>
                    <a:pt x="28" y="168"/>
                  </a:lnTo>
                  <a:lnTo>
                    <a:pt x="12" y="168"/>
                  </a:lnTo>
                  <a:lnTo>
                    <a:pt x="14" y="160"/>
                  </a:lnTo>
                  <a:lnTo>
                    <a:pt x="16" y="152"/>
                  </a:lnTo>
                  <a:lnTo>
                    <a:pt x="16" y="146"/>
                  </a:lnTo>
                  <a:lnTo>
                    <a:pt x="14" y="142"/>
                  </a:lnTo>
                  <a:lnTo>
                    <a:pt x="6" y="134"/>
                  </a:lnTo>
                  <a:lnTo>
                    <a:pt x="0" y="132"/>
                  </a:lnTo>
                  <a:lnTo>
                    <a:pt x="0" y="78"/>
                  </a:lnTo>
                  <a:lnTo>
                    <a:pt x="20" y="78"/>
                  </a:lnTo>
                  <a:lnTo>
                    <a:pt x="20" y="10"/>
                  </a:lnTo>
                  <a:lnTo>
                    <a:pt x="42" y="8"/>
                  </a:lnTo>
                  <a:lnTo>
                    <a:pt x="60" y="6"/>
                  </a:lnTo>
                  <a:lnTo>
                    <a:pt x="64" y="12"/>
                  </a:lnTo>
                  <a:lnTo>
                    <a:pt x="78" y="6"/>
                  </a:lnTo>
                  <a:lnTo>
                    <a:pt x="82" y="2"/>
                  </a:lnTo>
                  <a:lnTo>
                    <a:pt x="88" y="0"/>
                  </a:lnTo>
                  <a:lnTo>
                    <a:pt x="92" y="0"/>
                  </a:lnTo>
                  <a:lnTo>
                    <a:pt x="94" y="2"/>
                  </a:lnTo>
                  <a:lnTo>
                    <a:pt x="94"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5" name="Freeform 114"/>
            <p:cNvSpPr>
              <a:spLocks/>
            </p:cNvSpPr>
            <p:nvPr/>
          </p:nvSpPr>
          <p:spPr bwMode="auto">
            <a:xfrm>
              <a:off x="5550313" y="2813422"/>
              <a:ext cx="92740" cy="92739"/>
            </a:xfrm>
            <a:custGeom>
              <a:avLst/>
              <a:gdLst>
                <a:gd name="T0" fmla="*/ 2147483647 w 82"/>
                <a:gd name="T1" fmla="*/ 2147483647 h 82"/>
                <a:gd name="T2" fmla="*/ 2147483647 w 82"/>
                <a:gd name="T3" fmla="*/ 2147483647 h 82"/>
                <a:gd name="T4" fmla="*/ 2147483647 w 82"/>
                <a:gd name="T5" fmla="*/ 2147483647 h 82"/>
                <a:gd name="T6" fmla="*/ 2147483647 w 82"/>
                <a:gd name="T7" fmla="*/ 2147483647 h 82"/>
                <a:gd name="T8" fmla="*/ 2147483647 w 82"/>
                <a:gd name="T9" fmla="*/ 2147483647 h 82"/>
                <a:gd name="T10" fmla="*/ 2147483647 w 82"/>
                <a:gd name="T11" fmla="*/ 2147483647 h 82"/>
                <a:gd name="T12" fmla="*/ 2147483647 w 82"/>
                <a:gd name="T13" fmla="*/ 2147483647 h 82"/>
                <a:gd name="T14" fmla="*/ 2147483647 w 82"/>
                <a:gd name="T15" fmla="*/ 2147483647 h 82"/>
                <a:gd name="T16" fmla="*/ 2147483647 w 82"/>
                <a:gd name="T17" fmla="*/ 2147483647 h 82"/>
                <a:gd name="T18" fmla="*/ 2147483647 w 82"/>
                <a:gd name="T19" fmla="*/ 2147483647 h 82"/>
                <a:gd name="T20" fmla="*/ 2147483647 w 82"/>
                <a:gd name="T21" fmla="*/ 2147483647 h 82"/>
                <a:gd name="T22" fmla="*/ 2147483647 w 82"/>
                <a:gd name="T23" fmla="*/ 2147483647 h 82"/>
                <a:gd name="T24" fmla="*/ 2147483647 w 82"/>
                <a:gd name="T25" fmla="*/ 2147483647 h 82"/>
                <a:gd name="T26" fmla="*/ 2147483647 w 82"/>
                <a:gd name="T27" fmla="*/ 2147483647 h 82"/>
                <a:gd name="T28" fmla="*/ 2147483647 w 82"/>
                <a:gd name="T29" fmla="*/ 2147483647 h 82"/>
                <a:gd name="T30" fmla="*/ 2147483647 w 82"/>
                <a:gd name="T31" fmla="*/ 2147483647 h 82"/>
                <a:gd name="T32" fmla="*/ 2147483647 w 82"/>
                <a:gd name="T33" fmla="*/ 2147483647 h 82"/>
                <a:gd name="T34" fmla="*/ 2147483647 w 82"/>
                <a:gd name="T35" fmla="*/ 2147483647 h 82"/>
                <a:gd name="T36" fmla="*/ 2147483647 w 82"/>
                <a:gd name="T37" fmla="*/ 2147483647 h 82"/>
                <a:gd name="T38" fmla="*/ 2147483647 w 82"/>
                <a:gd name="T39" fmla="*/ 2147483647 h 82"/>
                <a:gd name="T40" fmla="*/ 2147483647 w 82"/>
                <a:gd name="T41" fmla="*/ 2147483647 h 82"/>
                <a:gd name="T42" fmla="*/ 2147483647 w 82"/>
                <a:gd name="T43" fmla="*/ 2147483647 h 82"/>
                <a:gd name="T44" fmla="*/ 2147483647 w 82"/>
                <a:gd name="T45" fmla="*/ 2147483647 h 82"/>
                <a:gd name="T46" fmla="*/ 2147483647 w 82"/>
                <a:gd name="T47" fmla="*/ 2147483647 h 82"/>
                <a:gd name="T48" fmla="*/ 0 w 82"/>
                <a:gd name="T49" fmla="*/ 2147483647 h 82"/>
                <a:gd name="T50" fmla="*/ 2147483647 w 82"/>
                <a:gd name="T51" fmla="*/ 2147483647 h 82"/>
                <a:gd name="T52" fmla="*/ 2147483647 w 82"/>
                <a:gd name="T53" fmla="*/ 2147483647 h 82"/>
                <a:gd name="T54" fmla="*/ 2147483647 w 82"/>
                <a:gd name="T55" fmla="*/ 2147483647 h 82"/>
                <a:gd name="T56" fmla="*/ 2147483647 w 82"/>
                <a:gd name="T57" fmla="*/ 2147483647 h 82"/>
                <a:gd name="T58" fmla="*/ 2147483647 w 82"/>
                <a:gd name="T59" fmla="*/ 2147483647 h 82"/>
                <a:gd name="T60" fmla="*/ 2147483647 w 82"/>
                <a:gd name="T61" fmla="*/ 2147483647 h 82"/>
                <a:gd name="T62" fmla="*/ 2147483647 w 82"/>
                <a:gd name="T63" fmla="*/ 2147483647 h 82"/>
                <a:gd name="T64" fmla="*/ 2147483647 w 82"/>
                <a:gd name="T65" fmla="*/ 0 h 82"/>
                <a:gd name="T66" fmla="*/ 2147483647 w 82"/>
                <a:gd name="T67" fmla="*/ 0 h 82"/>
                <a:gd name="T68" fmla="*/ 2147483647 w 82"/>
                <a:gd name="T69" fmla="*/ 2147483647 h 82"/>
                <a:gd name="T70" fmla="*/ 2147483647 w 82"/>
                <a:gd name="T71" fmla="*/ 2147483647 h 82"/>
                <a:gd name="T72" fmla="*/ 2147483647 w 82"/>
                <a:gd name="T73" fmla="*/ 2147483647 h 82"/>
                <a:gd name="T74" fmla="*/ 2147483647 w 82"/>
                <a:gd name="T75" fmla="*/ 2147483647 h 82"/>
                <a:gd name="T76" fmla="*/ 2147483647 w 82"/>
                <a:gd name="T77" fmla="*/ 2147483647 h 82"/>
                <a:gd name="T78" fmla="*/ 2147483647 w 82"/>
                <a:gd name="T79" fmla="*/ 2147483647 h 82"/>
                <a:gd name="T80" fmla="*/ 2147483647 w 82"/>
                <a:gd name="T81" fmla="*/ 2147483647 h 82"/>
                <a:gd name="T82" fmla="*/ 2147483647 w 82"/>
                <a:gd name="T83" fmla="*/ 2147483647 h 82"/>
                <a:gd name="T84" fmla="*/ 2147483647 w 82"/>
                <a:gd name="T85" fmla="*/ 2147483647 h 82"/>
                <a:gd name="T86" fmla="*/ 2147483647 w 82"/>
                <a:gd name="T87" fmla="*/ 2147483647 h 82"/>
                <a:gd name="T88" fmla="*/ 2147483647 w 82"/>
                <a:gd name="T89" fmla="*/ 2147483647 h 82"/>
                <a:gd name="T90" fmla="*/ 2147483647 w 82"/>
                <a:gd name="T91" fmla="*/ 2147483647 h 82"/>
                <a:gd name="T92" fmla="*/ 2147483647 w 82"/>
                <a:gd name="T93" fmla="*/ 2147483647 h 82"/>
                <a:gd name="T94" fmla="*/ 2147483647 w 82"/>
                <a:gd name="T95" fmla="*/ 2147483647 h 82"/>
                <a:gd name="T96" fmla="*/ 2147483647 w 82"/>
                <a:gd name="T97" fmla="*/ 2147483647 h 82"/>
                <a:gd name="T98" fmla="*/ 2147483647 w 82"/>
                <a:gd name="T99" fmla="*/ 2147483647 h 82"/>
                <a:gd name="T100" fmla="*/ 2147483647 w 82"/>
                <a:gd name="T101" fmla="*/ 2147483647 h 82"/>
                <a:gd name="T102" fmla="*/ 2147483647 w 82"/>
                <a:gd name="T103" fmla="*/ 2147483647 h 82"/>
                <a:gd name="T104" fmla="*/ 2147483647 w 82"/>
                <a:gd name="T105" fmla="*/ 2147483647 h 82"/>
                <a:gd name="T106" fmla="*/ 2147483647 w 82"/>
                <a:gd name="T107" fmla="*/ 2147483647 h 82"/>
                <a:gd name="T108" fmla="*/ 2147483647 w 82"/>
                <a:gd name="T109" fmla="*/ 2147483647 h 82"/>
                <a:gd name="T110" fmla="*/ 2147483647 w 82"/>
                <a:gd name="T111" fmla="*/ 2147483647 h 82"/>
                <a:gd name="T112" fmla="*/ 2147483647 w 82"/>
                <a:gd name="T113" fmla="*/ 2147483647 h 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82" h="82">
                  <a:moveTo>
                    <a:pt x="6" y="78"/>
                  </a:moveTo>
                  <a:lnTo>
                    <a:pt x="4" y="74"/>
                  </a:lnTo>
                  <a:lnTo>
                    <a:pt x="4" y="68"/>
                  </a:lnTo>
                  <a:lnTo>
                    <a:pt x="4" y="62"/>
                  </a:lnTo>
                  <a:lnTo>
                    <a:pt x="16" y="62"/>
                  </a:lnTo>
                  <a:lnTo>
                    <a:pt x="28" y="60"/>
                  </a:lnTo>
                  <a:lnTo>
                    <a:pt x="28" y="58"/>
                  </a:lnTo>
                  <a:lnTo>
                    <a:pt x="34" y="60"/>
                  </a:lnTo>
                  <a:lnTo>
                    <a:pt x="42" y="62"/>
                  </a:lnTo>
                  <a:lnTo>
                    <a:pt x="46" y="60"/>
                  </a:lnTo>
                  <a:lnTo>
                    <a:pt x="50" y="58"/>
                  </a:lnTo>
                  <a:lnTo>
                    <a:pt x="38" y="56"/>
                  </a:lnTo>
                  <a:lnTo>
                    <a:pt x="32" y="54"/>
                  </a:lnTo>
                  <a:lnTo>
                    <a:pt x="30" y="50"/>
                  </a:lnTo>
                  <a:lnTo>
                    <a:pt x="26" y="52"/>
                  </a:lnTo>
                  <a:lnTo>
                    <a:pt x="24" y="54"/>
                  </a:lnTo>
                  <a:lnTo>
                    <a:pt x="22" y="56"/>
                  </a:lnTo>
                  <a:lnTo>
                    <a:pt x="18" y="58"/>
                  </a:lnTo>
                  <a:lnTo>
                    <a:pt x="6" y="56"/>
                  </a:lnTo>
                  <a:lnTo>
                    <a:pt x="6" y="52"/>
                  </a:lnTo>
                  <a:lnTo>
                    <a:pt x="8" y="46"/>
                  </a:lnTo>
                  <a:lnTo>
                    <a:pt x="6" y="40"/>
                  </a:lnTo>
                  <a:lnTo>
                    <a:pt x="4" y="36"/>
                  </a:lnTo>
                  <a:lnTo>
                    <a:pt x="2" y="32"/>
                  </a:lnTo>
                  <a:lnTo>
                    <a:pt x="0" y="30"/>
                  </a:lnTo>
                  <a:lnTo>
                    <a:pt x="2" y="24"/>
                  </a:lnTo>
                  <a:lnTo>
                    <a:pt x="4" y="16"/>
                  </a:lnTo>
                  <a:lnTo>
                    <a:pt x="10" y="4"/>
                  </a:lnTo>
                  <a:lnTo>
                    <a:pt x="14" y="4"/>
                  </a:lnTo>
                  <a:lnTo>
                    <a:pt x="16" y="4"/>
                  </a:lnTo>
                  <a:lnTo>
                    <a:pt x="20" y="4"/>
                  </a:lnTo>
                  <a:lnTo>
                    <a:pt x="22" y="2"/>
                  </a:lnTo>
                  <a:lnTo>
                    <a:pt x="26" y="0"/>
                  </a:lnTo>
                  <a:lnTo>
                    <a:pt x="30" y="0"/>
                  </a:lnTo>
                  <a:lnTo>
                    <a:pt x="38" y="2"/>
                  </a:lnTo>
                  <a:lnTo>
                    <a:pt x="46" y="6"/>
                  </a:lnTo>
                  <a:lnTo>
                    <a:pt x="52" y="8"/>
                  </a:lnTo>
                  <a:lnTo>
                    <a:pt x="54" y="14"/>
                  </a:lnTo>
                  <a:lnTo>
                    <a:pt x="64" y="28"/>
                  </a:lnTo>
                  <a:lnTo>
                    <a:pt x="68" y="32"/>
                  </a:lnTo>
                  <a:lnTo>
                    <a:pt x="74" y="36"/>
                  </a:lnTo>
                  <a:lnTo>
                    <a:pt x="72" y="36"/>
                  </a:lnTo>
                  <a:lnTo>
                    <a:pt x="76" y="48"/>
                  </a:lnTo>
                  <a:lnTo>
                    <a:pt x="80" y="58"/>
                  </a:lnTo>
                  <a:lnTo>
                    <a:pt x="82" y="66"/>
                  </a:lnTo>
                  <a:lnTo>
                    <a:pt x="82" y="72"/>
                  </a:lnTo>
                  <a:lnTo>
                    <a:pt x="82" y="80"/>
                  </a:lnTo>
                  <a:lnTo>
                    <a:pt x="80" y="80"/>
                  </a:lnTo>
                  <a:lnTo>
                    <a:pt x="74" y="82"/>
                  </a:lnTo>
                  <a:lnTo>
                    <a:pt x="68" y="80"/>
                  </a:lnTo>
                  <a:lnTo>
                    <a:pt x="62" y="78"/>
                  </a:lnTo>
                  <a:lnTo>
                    <a:pt x="56" y="76"/>
                  </a:lnTo>
                  <a:lnTo>
                    <a:pt x="50" y="74"/>
                  </a:lnTo>
                  <a:lnTo>
                    <a:pt x="38" y="74"/>
                  </a:lnTo>
                  <a:lnTo>
                    <a:pt x="26" y="76"/>
                  </a:lnTo>
                  <a:lnTo>
                    <a:pt x="18" y="78"/>
                  </a:lnTo>
                  <a:lnTo>
                    <a:pt x="6" y="7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6" name="Freeform 115"/>
            <p:cNvSpPr>
              <a:spLocks/>
            </p:cNvSpPr>
            <p:nvPr/>
          </p:nvSpPr>
          <p:spPr bwMode="auto">
            <a:xfrm>
              <a:off x="5557099" y="2897114"/>
              <a:ext cx="49763" cy="27143"/>
            </a:xfrm>
            <a:custGeom>
              <a:avLst/>
              <a:gdLst>
                <a:gd name="T0" fmla="*/ 0 w 44"/>
                <a:gd name="T1" fmla="*/ 2147483647 h 24"/>
                <a:gd name="T2" fmla="*/ 2147483647 w 44"/>
                <a:gd name="T3" fmla="*/ 2147483647 h 24"/>
                <a:gd name="T4" fmla="*/ 2147483647 w 44"/>
                <a:gd name="T5" fmla="*/ 2147483647 h 24"/>
                <a:gd name="T6" fmla="*/ 2147483647 w 44"/>
                <a:gd name="T7" fmla="*/ 0 h 24"/>
                <a:gd name="T8" fmla="*/ 2147483647 w 44"/>
                <a:gd name="T9" fmla="*/ 0 h 24"/>
                <a:gd name="T10" fmla="*/ 2147483647 w 44"/>
                <a:gd name="T11" fmla="*/ 2147483647 h 24"/>
                <a:gd name="T12" fmla="*/ 2147483647 w 44"/>
                <a:gd name="T13" fmla="*/ 2147483647 h 24"/>
                <a:gd name="T14" fmla="*/ 2147483647 w 44"/>
                <a:gd name="T15" fmla="*/ 2147483647 h 24"/>
                <a:gd name="T16" fmla="*/ 2147483647 w 44"/>
                <a:gd name="T17" fmla="*/ 2147483647 h 24"/>
                <a:gd name="T18" fmla="*/ 2147483647 w 44"/>
                <a:gd name="T19" fmla="*/ 2147483647 h 24"/>
                <a:gd name="T20" fmla="*/ 2147483647 w 44"/>
                <a:gd name="T21" fmla="*/ 2147483647 h 24"/>
                <a:gd name="T22" fmla="*/ 2147483647 w 44"/>
                <a:gd name="T23" fmla="*/ 2147483647 h 24"/>
                <a:gd name="T24" fmla="*/ 2147483647 w 44"/>
                <a:gd name="T25" fmla="*/ 2147483647 h 24"/>
                <a:gd name="T26" fmla="*/ 2147483647 w 44"/>
                <a:gd name="T27" fmla="*/ 2147483647 h 24"/>
                <a:gd name="T28" fmla="*/ 2147483647 w 44"/>
                <a:gd name="T29" fmla="*/ 2147483647 h 24"/>
                <a:gd name="T30" fmla="*/ 2147483647 w 44"/>
                <a:gd name="T31" fmla="*/ 2147483647 h 24"/>
                <a:gd name="T32" fmla="*/ 2147483647 w 44"/>
                <a:gd name="T33" fmla="*/ 2147483647 h 24"/>
                <a:gd name="T34" fmla="*/ 2147483647 w 44"/>
                <a:gd name="T35" fmla="*/ 2147483647 h 24"/>
                <a:gd name="T36" fmla="*/ 2147483647 w 44"/>
                <a:gd name="T37" fmla="*/ 2147483647 h 24"/>
                <a:gd name="T38" fmla="*/ 0 w 44"/>
                <a:gd name="T39" fmla="*/ 2147483647 h 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4" h="24">
                  <a:moveTo>
                    <a:pt x="0" y="4"/>
                  </a:moveTo>
                  <a:lnTo>
                    <a:pt x="12" y="4"/>
                  </a:lnTo>
                  <a:lnTo>
                    <a:pt x="20" y="2"/>
                  </a:lnTo>
                  <a:lnTo>
                    <a:pt x="32" y="0"/>
                  </a:lnTo>
                  <a:lnTo>
                    <a:pt x="44" y="0"/>
                  </a:lnTo>
                  <a:lnTo>
                    <a:pt x="44" y="4"/>
                  </a:lnTo>
                  <a:lnTo>
                    <a:pt x="44" y="8"/>
                  </a:lnTo>
                  <a:lnTo>
                    <a:pt x="40" y="8"/>
                  </a:lnTo>
                  <a:lnTo>
                    <a:pt x="42" y="12"/>
                  </a:lnTo>
                  <a:lnTo>
                    <a:pt x="44" y="12"/>
                  </a:lnTo>
                  <a:lnTo>
                    <a:pt x="44" y="16"/>
                  </a:lnTo>
                  <a:lnTo>
                    <a:pt x="38" y="18"/>
                  </a:lnTo>
                  <a:lnTo>
                    <a:pt x="34" y="20"/>
                  </a:lnTo>
                  <a:lnTo>
                    <a:pt x="30" y="22"/>
                  </a:lnTo>
                  <a:lnTo>
                    <a:pt x="26" y="24"/>
                  </a:lnTo>
                  <a:lnTo>
                    <a:pt x="20" y="16"/>
                  </a:lnTo>
                  <a:lnTo>
                    <a:pt x="18" y="14"/>
                  </a:lnTo>
                  <a:lnTo>
                    <a:pt x="16" y="12"/>
                  </a:lnTo>
                  <a:lnTo>
                    <a:pt x="8" y="8"/>
                  </a:lnTo>
                  <a:lnTo>
                    <a:pt x="0"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7" name="Freeform 116"/>
            <p:cNvSpPr>
              <a:spLocks/>
            </p:cNvSpPr>
            <p:nvPr/>
          </p:nvSpPr>
          <p:spPr bwMode="auto">
            <a:xfrm>
              <a:off x="5586504" y="2897114"/>
              <a:ext cx="124407" cy="108573"/>
            </a:xfrm>
            <a:custGeom>
              <a:avLst/>
              <a:gdLst>
                <a:gd name="T0" fmla="*/ 2147483647 w 110"/>
                <a:gd name="T1" fmla="*/ 2147483647 h 96"/>
                <a:gd name="T2" fmla="*/ 2147483647 w 110"/>
                <a:gd name="T3" fmla="*/ 2147483647 h 96"/>
                <a:gd name="T4" fmla="*/ 2147483647 w 110"/>
                <a:gd name="T5" fmla="*/ 2147483647 h 96"/>
                <a:gd name="T6" fmla="*/ 2147483647 w 110"/>
                <a:gd name="T7" fmla="*/ 2147483647 h 96"/>
                <a:gd name="T8" fmla="*/ 2147483647 w 110"/>
                <a:gd name="T9" fmla="*/ 2147483647 h 96"/>
                <a:gd name="T10" fmla="*/ 2147483647 w 110"/>
                <a:gd name="T11" fmla="*/ 2147483647 h 96"/>
                <a:gd name="T12" fmla="*/ 2147483647 w 110"/>
                <a:gd name="T13" fmla="*/ 2147483647 h 96"/>
                <a:gd name="T14" fmla="*/ 2147483647 w 110"/>
                <a:gd name="T15" fmla="*/ 2147483647 h 96"/>
                <a:gd name="T16" fmla="*/ 2147483647 w 110"/>
                <a:gd name="T17" fmla="*/ 2147483647 h 96"/>
                <a:gd name="T18" fmla="*/ 2147483647 w 110"/>
                <a:gd name="T19" fmla="*/ 2147483647 h 96"/>
                <a:gd name="T20" fmla="*/ 2147483647 w 110"/>
                <a:gd name="T21" fmla="*/ 2147483647 h 96"/>
                <a:gd name="T22" fmla="*/ 2147483647 w 110"/>
                <a:gd name="T23" fmla="*/ 2147483647 h 96"/>
                <a:gd name="T24" fmla="*/ 2147483647 w 110"/>
                <a:gd name="T25" fmla="*/ 2147483647 h 96"/>
                <a:gd name="T26" fmla="*/ 2147483647 w 110"/>
                <a:gd name="T27" fmla="*/ 2147483647 h 96"/>
                <a:gd name="T28" fmla="*/ 2147483647 w 110"/>
                <a:gd name="T29" fmla="*/ 2147483647 h 96"/>
                <a:gd name="T30" fmla="*/ 2147483647 w 110"/>
                <a:gd name="T31" fmla="*/ 2147483647 h 96"/>
                <a:gd name="T32" fmla="*/ 2147483647 w 110"/>
                <a:gd name="T33" fmla="*/ 2147483647 h 96"/>
                <a:gd name="T34" fmla="*/ 2147483647 w 110"/>
                <a:gd name="T35" fmla="*/ 2147483647 h 96"/>
                <a:gd name="T36" fmla="*/ 2147483647 w 110"/>
                <a:gd name="T37" fmla="*/ 2147483647 h 96"/>
                <a:gd name="T38" fmla="*/ 2147483647 w 110"/>
                <a:gd name="T39" fmla="*/ 2147483647 h 96"/>
                <a:gd name="T40" fmla="*/ 2147483647 w 110"/>
                <a:gd name="T41" fmla="*/ 2147483647 h 96"/>
                <a:gd name="T42" fmla="*/ 2147483647 w 110"/>
                <a:gd name="T43" fmla="*/ 2147483647 h 96"/>
                <a:gd name="T44" fmla="*/ 2147483647 w 110"/>
                <a:gd name="T45" fmla="*/ 2147483647 h 96"/>
                <a:gd name="T46" fmla="*/ 2147483647 w 110"/>
                <a:gd name="T47" fmla="*/ 2147483647 h 96"/>
                <a:gd name="T48" fmla="*/ 2147483647 w 110"/>
                <a:gd name="T49" fmla="*/ 2147483647 h 96"/>
                <a:gd name="T50" fmla="*/ 2147483647 w 110"/>
                <a:gd name="T51" fmla="*/ 2147483647 h 96"/>
                <a:gd name="T52" fmla="*/ 2147483647 w 110"/>
                <a:gd name="T53" fmla="*/ 2147483647 h 96"/>
                <a:gd name="T54" fmla="*/ 2147483647 w 110"/>
                <a:gd name="T55" fmla="*/ 2147483647 h 96"/>
                <a:gd name="T56" fmla="*/ 2147483647 w 110"/>
                <a:gd name="T57" fmla="*/ 2147483647 h 96"/>
                <a:gd name="T58" fmla="*/ 2147483647 w 110"/>
                <a:gd name="T59" fmla="*/ 2147483647 h 96"/>
                <a:gd name="T60" fmla="*/ 2147483647 w 110"/>
                <a:gd name="T61" fmla="*/ 2147483647 h 96"/>
                <a:gd name="T62" fmla="*/ 2147483647 w 110"/>
                <a:gd name="T63" fmla="*/ 2147483647 h 9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10" h="96">
                  <a:moveTo>
                    <a:pt x="28" y="66"/>
                  </a:moveTo>
                  <a:lnTo>
                    <a:pt x="32" y="60"/>
                  </a:lnTo>
                  <a:lnTo>
                    <a:pt x="38" y="54"/>
                  </a:lnTo>
                  <a:lnTo>
                    <a:pt x="44" y="48"/>
                  </a:lnTo>
                  <a:lnTo>
                    <a:pt x="50" y="46"/>
                  </a:lnTo>
                  <a:lnTo>
                    <a:pt x="56" y="48"/>
                  </a:lnTo>
                  <a:lnTo>
                    <a:pt x="60" y="50"/>
                  </a:lnTo>
                  <a:lnTo>
                    <a:pt x="62" y="54"/>
                  </a:lnTo>
                  <a:lnTo>
                    <a:pt x="64" y="60"/>
                  </a:lnTo>
                  <a:lnTo>
                    <a:pt x="66" y="68"/>
                  </a:lnTo>
                  <a:lnTo>
                    <a:pt x="70" y="78"/>
                  </a:lnTo>
                  <a:lnTo>
                    <a:pt x="74" y="76"/>
                  </a:lnTo>
                  <a:lnTo>
                    <a:pt x="76" y="74"/>
                  </a:lnTo>
                  <a:lnTo>
                    <a:pt x="84" y="78"/>
                  </a:lnTo>
                  <a:lnTo>
                    <a:pt x="84" y="90"/>
                  </a:lnTo>
                  <a:lnTo>
                    <a:pt x="86" y="96"/>
                  </a:lnTo>
                  <a:lnTo>
                    <a:pt x="90" y="96"/>
                  </a:lnTo>
                  <a:lnTo>
                    <a:pt x="96" y="96"/>
                  </a:lnTo>
                  <a:lnTo>
                    <a:pt x="100" y="96"/>
                  </a:lnTo>
                  <a:lnTo>
                    <a:pt x="102" y="96"/>
                  </a:lnTo>
                  <a:lnTo>
                    <a:pt x="104" y="92"/>
                  </a:lnTo>
                  <a:lnTo>
                    <a:pt x="106" y="84"/>
                  </a:lnTo>
                  <a:lnTo>
                    <a:pt x="106" y="82"/>
                  </a:lnTo>
                  <a:lnTo>
                    <a:pt x="104" y="80"/>
                  </a:lnTo>
                  <a:lnTo>
                    <a:pt x="102" y="78"/>
                  </a:lnTo>
                  <a:lnTo>
                    <a:pt x="102" y="76"/>
                  </a:lnTo>
                  <a:lnTo>
                    <a:pt x="106" y="74"/>
                  </a:lnTo>
                  <a:lnTo>
                    <a:pt x="110" y="72"/>
                  </a:lnTo>
                  <a:lnTo>
                    <a:pt x="108" y="68"/>
                  </a:lnTo>
                  <a:lnTo>
                    <a:pt x="106" y="64"/>
                  </a:lnTo>
                  <a:lnTo>
                    <a:pt x="104" y="52"/>
                  </a:lnTo>
                  <a:lnTo>
                    <a:pt x="106" y="46"/>
                  </a:lnTo>
                  <a:lnTo>
                    <a:pt x="106" y="44"/>
                  </a:lnTo>
                  <a:lnTo>
                    <a:pt x="110" y="44"/>
                  </a:lnTo>
                  <a:lnTo>
                    <a:pt x="104" y="42"/>
                  </a:lnTo>
                  <a:lnTo>
                    <a:pt x="102" y="40"/>
                  </a:lnTo>
                  <a:lnTo>
                    <a:pt x="98" y="26"/>
                  </a:lnTo>
                  <a:lnTo>
                    <a:pt x="94" y="14"/>
                  </a:lnTo>
                  <a:lnTo>
                    <a:pt x="90" y="8"/>
                  </a:lnTo>
                  <a:lnTo>
                    <a:pt x="84" y="6"/>
                  </a:lnTo>
                  <a:lnTo>
                    <a:pt x="82" y="8"/>
                  </a:lnTo>
                  <a:lnTo>
                    <a:pt x="80" y="10"/>
                  </a:lnTo>
                  <a:lnTo>
                    <a:pt x="74" y="10"/>
                  </a:lnTo>
                  <a:lnTo>
                    <a:pt x="60" y="8"/>
                  </a:lnTo>
                  <a:lnTo>
                    <a:pt x="50" y="6"/>
                  </a:lnTo>
                  <a:lnTo>
                    <a:pt x="48" y="6"/>
                  </a:lnTo>
                  <a:lnTo>
                    <a:pt x="42" y="8"/>
                  </a:lnTo>
                  <a:lnTo>
                    <a:pt x="36" y="6"/>
                  </a:lnTo>
                  <a:lnTo>
                    <a:pt x="30" y="4"/>
                  </a:lnTo>
                  <a:lnTo>
                    <a:pt x="24" y="2"/>
                  </a:lnTo>
                  <a:lnTo>
                    <a:pt x="18" y="0"/>
                  </a:lnTo>
                  <a:lnTo>
                    <a:pt x="18" y="4"/>
                  </a:lnTo>
                  <a:lnTo>
                    <a:pt x="18" y="8"/>
                  </a:lnTo>
                  <a:lnTo>
                    <a:pt x="14" y="8"/>
                  </a:lnTo>
                  <a:lnTo>
                    <a:pt x="16" y="12"/>
                  </a:lnTo>
                  <a:lnTo>
                    <a:pt x="18" y="12"/>
                  </a:lnTo>
                  <a:lnTo>
                    <a:pt x="18" y="16"/>
                  </a:lnTo>
                  <a:lnTo>
                    <a:pt x="12" y="18"/>
                  </a:lnTo>
                  <a:lnTo>
                    <a:pt x="8" y="20"/>
                  </a:lnTo>
                  <a:lnTo>
                    <a:pt x="4" y="22"/>
                  </a:lnTo>
                  <a:lnTo>
                    <a:pt x="0" y="24"/>
                  </a:lnTo>
                  <a:lnTo>
                    <a:pt x="16" y="42"/>
                  </a:lnTo>
                  <a:lnTo>
                    <a:pt x="22" y="52"/>
                  </a:lnTo>
                  <a:lnTo>
                    <a:pt x="28" y="6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8" name="Freeform 117"/>
            <p:cNvSpPr>
              <a:spLocks/>
            </p:cNvSpPr>
            <p:nvPr/>
          </p:nvSpPr>
          <p:spPr bwMode="auto">
            <a:xfrm>
              <a:off x="5618172" y="2949138"/>
              <a:ext cx="47501" cy="63334"/>
            </a:xfrm>
            <a:custGeom>
              <a:avLst/>
              <a:gdLst>
                <a:gd name="T0" fmla="*/ 2147483647 w 42"/>
                <a:gd name="T1" fmla="*/ 2147483647 h 56"/>
                <a:gd name="T2" fmla="*/ 2147483647 w 42"/>
                <a:gd name="T3" fmla="*/ 2147483647 h 56"/>
                <a:gd name="T4" fmla="*/ 2147483647 w 42"/>
                <a:gd name="T5" fmla="*/ 2147483647 h 56"/>
                <a:gd name="T6" fmla="*/ 2147483647 w 42"/>
                <a:gd name="T7" fmla="*/ 2147483647 h 56"/>
                <a:gd name="T8" fmla="*/ 2147483647 w 42"/>
                <a:gd name="T9" fmla="*/ 2147483647 h 56"/>
                <a:gd name="T10" fmla="*/ 0 w 42"/>
                <a:gd name="T11" fmla="*/ 2147483647 h 56"/>
                <a:gd name="T12" fmla="*/ 2147483647 w 42"/>
                <a:gd name="T13" fmla="*/ 2147483647 h 56"/>
                <a:gd name="T14" fmla="*/ 2147483647 w 42"/>
                <a:gd name="T15" fmla="*/ 2147483647 h 56"/>
                <a:gd name="T16" fmla="*/ 2147483647 w 42"/>
                <a:gd name="T17" fmla="*/ 2147483647 h 56"/>
                <a:gd name="T18" fmla="*/ 2147483647 w 42"/>
                <a:gd name="T19" fmla="*/ 0 h 56"/>
                <a:gd name="T20" fmla="*/ 2147483647 w 42"/>
                <a:gd name="T21" fmla="*/ 2147483647 h 56"/>
                <a:gd name="T22" fmla="*/ 2147483647 w 42"/>
                <a:gd name="T23" fmla="*/ 2147483647 h 56"/>
                <a:gd name="T24" fmla="*/ 2147483647 w 42"/>
                <a:gd name="T25" fmla="*/ 2147483647 h 56"/>
                <a:gd name="T26" fmla="*/ 2147483647 w 42"/>
                <a:gd name="T27" fmla="*/ 2147483647 h 56"/>
                <a:gd name="T28" fmla="*/ 2147483647 w 42"/>
                <a:gd name="T29" fmla="*/ 2147483647 h 56"/>
                <a:gd name="T30" fmla="*/ 2147483647 w 42"/>
                <a:gd name="T31" fmla="*/ 2147483647 h 56"/>
                <a:gd name="T32" fmla="*/ 2147483647 w 42"/>
                <a:gd name="T33" fmla="*/ 2147483647 h 56"/>
                <a:gd name="T34" fmla="*/ 2147483647 w 42"/>
                <a:gd name="T35" fmla="*/ 2147483647 h 56"/>
                <a:gd name="T36" fmla="*/ 2147483647 w 42"/>
                <a:gd name="T37" fmla="*/ 2147483647 h 56"/>
                <a:gd name="T38" fmla="*/ 2147483647 w 42"/>
                <a:gd name="T39" fmla="*/ 2147483647 h 56"/>
                <a:gd name="T40" fmla="*/ 2147483647 w 42"/>
                <a:gd name="T41" fmla="*/ 2147483647 h 5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 h="56">
                  <a:moveTo>
                    <a:pt x="24" y="56"/>
                  </a:moveTo>
                  <a:lnTo>
                    <a:pt x="18" y="50"/>
                  </a:lnTo>
                  <a:lnTo>
                    <a:pt x="12" y="46"/>
                  </a:lnTo>
                  <a:lnTo>
                    <a:pt x="6" y="38"/>
                  </a:lnTo>
                  <a:lnTo>
                    <a:pt x="2" y="30"/>
                  </a:lnTo>
                  <a:lnTo>
                    <a:pt x="0" y="20"/>
                  </a:lnTo>
                  <a:lnTo>
                    <a:pt x="4" y="14"/>
                  </a:lnTo>
                  <a:lnTo>
                    <a:pt x="10" y="8"/>
                  </a:lnTo>
                  <a:lnTo>
                    <a:pt x="16" y="2"/>
                  </a:lnTo>
                  <a:lnTo>
                    <a:pt x="22" y="0"/>
                  </a:lnTo>
                  <a:lnTo>
                    <a:pt x="28" y="2"/>
                  </a:lnTo>
                  <a:lnTo>
                    <a:pt x="32" y="4"/>
                  </a:lnTo>
                  <a:lnTo>
                    <a:pt x="34" y="8"/>
                  </a:lnTo>
                  <a:lnTo>
                    <a:pt x="36" y="14"/>
                  </a:lnTo>
                  <a:lnTo>
                    <a:pt x="38" y="22"/>
                  </a:lnTo>
                  <a:lnTo>
                    <a:pt x="42" y="32"/>
                  </a:lnTo>
                  <a:lnTo>
                    <a:pt x="40" y="36"/>
                  </a:lnTo>
                  <a:lnTo>
                    <a:pt x="38" y="42"/>
                  </a:lnTo>
                  <a:lnTo>
                    <a:pt x="34" y="48"/>
                  </a:lnTo>
                  <a:lnTo>
                    <a:pt x="28" y="52"/>
                  </a:lnTo>
                  <a:lnTo>
                    <a:pt x="24" y="5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99" name="Freeform 118"/>
            <p:cNvSpPr>
              <a:spLocks/>
            </p:cNvSpPr>
            <p:nvPr/>
          </p:nvSpPr>
          <p:spPr bwMode="auto">
            <a:xfrm>
              <a:off x="5645315" y="2980805"/>
              <a:ext cx="72382" cy="81429"/>
            </a:xfrm>
            <a:custGeom>
              <a:avLst/>
              <a:gdLst>
                <a:gd name="T0" fmla="*/ 2147483647 w 64"/>
                <a:gd name="T1" fmla="*/ 2147483647 h 72"/>
                <a:gd name="T2" fmla="*/ 2147483647 w 64"/>
                <a:gd name="T3" fmla="*/ 2147483647 h 72"/>
                <a:gd name="T4" fmla="*/ 2147483647 w 64"/>
                <a:gd name="T5" fmla="*/ 2147483647 h 72"/>
                <a:gd name="T6" fmla="*/ 2147483647 w 64"/>
                <a:gd name="T7" fmla="*/ 2147483647 h 72"/>
                <a:gd name="T8" fmla="*/ 2147483647 w 64"/>
                <a:gd name="T9" fmla="*/ 2147483647 h 72"/>
                <a:gd name="T10" fmla="*/ 0 w 64"/>
                <a:gd name="T11" fmla="*/ 2147483647 h 72"/>
                <a:gd name="T12" fmla="*/ 2147483647 w 64"/>
                <a:gd name="T13" fmla="*/ 2147483647 h 72"/>
                <a:gd name="T14" fmla="*/ 2147483647 w 64"/>
                <a:gd name="T15" fmla="*/ 2147483647 h 72"/>
                <a:gd name="T16" fmla="*/ 2147483647 w 64"/>
                <a:gd name="T17" fmla="*/ 2147483647 h 72"/>
                <a:gd name="T18" fmla="*/ 2147483647 w 64"/>
                <a:gd name="T19" fmla="*/ 2147483647 h 72"/>
                <a:gd name="T20" fmla="*/ 2147483647 w 64"/>
                <a:gd name="T21" fmla="*/ 2147483647 h 72"/>
                <a:gd name="T22" fmla="*/ 2147483647 w 64"/>
                <a:gd name="T23" fmla="*/ 2147483647 h 72"/>
                <a:gd name="T24" fmla="*/ 2147483647 w 64"/>
                <a:gd name="T25" fmla="*/ 2147483647 h 72"/>
                <a:gd name="T26" fmla="*/ 2147483647 w 64"/>
                <a:gd name="T27" fmla="*/ 0 h 72"/>
                <a:gd name="T28" fmla="*/ 2147483647 w 64"/>
                <a:gd name="T29" fmla="*/ 2147483647 h 72"/>
                <a:gd name="T30" fmla="*/ 2147483647 w 64"/>
                <a:gd name="T31" fmla="*/ 2147483647 h 72"/>
                <a:gd name="T32" fmla="*/ 2147483647 w 64"/>
                <a:gd name="T33" fmla="*/ 2147483647 h 72"/>
                <a:gd name="T34" fmla="*/ 2147483647 w 64"/>
                <a:gd name="T35" fmla="*/ 2147483647 h 72"/>
                <a:gd name="T36" fmla="*/ 2147483647 w 64"/>
                <a:gd name="T37" fmla="*/ 2147483647 h 72"/>
                <a:gd name="T38" fmla="*/ 2147483647 w 64"/>
                <a:gd name="T39" fmla="*/ 2147483647 h 72"/>
                <a:gd name="T40" fmla="*/ 2147483647 w 64"/>
                <a:gd name="T41" fmla="*/ 2147483647 h 72"/>
                <a:gd name="T42" fmla="*/ 2147483647 w 64"/>
                <a:gd name="T43" fmla="*/ 2147483647 h 72"/>
                <a:gd name="T44" fmla="*/ 2147483647 w 64"/>
                <a:gd name="T45" fmla="*/ 2147483647 h 72"/>
                <a:gd name="T46" fmla="*/ 2147483647 w 64"/>
                <a:gd name="T47" fmla="*/ 2147483647 h 72"/>
                <a:gd name="T48" fmla="*/ 2147483647 w 64"/>
                <a:gd name="T49" fmla="*/ 2147483647 h 72"/>
                <a:gd name="T50" fmla="*/ 2147483647 w 64"/>
                <a:gd name="T51" fmla="*/ 2147483647 h 72"/>
                <a:gd name="T52" fmla="*/ 2147483647 w 64"/>
                <a:gd name="T53" fmla="*/ 2147483647 h 72"/>
                <a:gd name="T54" fmla="*/ 2147483647 w 64"/>
                <a:gd name="T55" fmla="*/ 2147483647 h 72"/>
                <a:gd name="T56" fmla="*/ 2147483647 w 64"/>
                <a:gd name="T57" fmla="*/ 2147483647 h 72"/>
                <a:gd name="T58" fmla="*/ 2147483647 w 64"/>
                <a:gd name="T59" fmla="*/ 2147483647 h 72"/>
                <a:gd name="T60" fmla="*/ 2147483647 w 64"/>
                <a:gd name="T61" fmla="*/ 2147483647 h 7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4" h="72">
                  <a:moveTo>
                    <a:pt x="62" y="72"/>
                  </a:moveTo>
                  <a:lnTo>
                    <a:pt x="54" y="70"/>
                  </a:lnTo>
                  <a:lnTo>
                    <a:pt x="50" y="66"/>
                  </a:lnTo>
                  <a:lnTo>
                    <a:pt x="40" y="56"/>
                  </a:lnTo>
                  <a:lnTo>
                    <a:pt x="20" y="44"/>
                  </a:lnTo>
                  <a:lnTo>
                    <a:pt x="0" y="28"/>
                  </a:lnTo>
                  <a:lnTo>
                    <a:pt x="2" y="26"/>
                  </a:lnTo>
                  <a:lnTo>
                    <a:pt x="4" y="24"/>
                  </a:lnTo>
                  <a:lnTo>
                    <a:pt x="10" y="20"/>
                  </a:lnTo>
                  <a:lnTo>
                    <a:pt x="14" y="14"/>
                  </a:lnTo>
                  <a:lnTo>
                    <a:pt x="16" y="8"/>
                  </a:lnTo>
                  <a:lnTo>
                    <a:pt x="18" y="4"/>
                  </a:lnTo>
                  <a:lnTo>
                    <a:pt x="22" y="2"/>
                  </a:lnTo>
                  <a:lnTo>
                    <a:pt x="24" y="0"/>
                  </a:lnTo>
                  <a:lnTo>
                    <a:pt x="32" y="4"/>
                  </a:lnTo>
                  <a:lnTo>
                    <a:pt x="32" y="16"/>
                  </a:lnTo>
                  <a:lnTo>
                    <a:pt x="34" y="22"/>
                  </a:lnTo>
                  <a:lnTo>
                    <a:pt x="38" y="22"/>
                  </a:lnTo>
                  <a:lnTo>
                    <a:pt x="44" y="22"/>
                  </a:lnTo>
                  <a:lnTo>
                    <a:pt x="50" y="22"/>
                  </a:lnTo>
                  <a:lnTo>
                    <a:pt x="50" y="24"/>
                  </a:lnTo>
                  <a:lnTo>
                    <a:pt x="50" y="28"/>
                  </a:lnTo>
                  <a:lnTo>
                    <a:pt x="50" y="34"/>
                  </a:lnTo>
                  <a:lnTo>
                    <a:pt x="50" y="38"/>
                  </a:lnTo>
                  <a:lnTo>
                    <a:pt x="50" y="42"/>
                  </a:lnTo>
                  <a:lnTo>
                    <a:pt x="56" y="46"/>
                  </a:lnTo>
                  <a:lnTo>
                    <a:pt x="62" y="48"/>
                  </a:lnTo>
                  <a:lnTo>
                    <a:pt x="64" y="52"/>
                  </a:lnTo>
                  <a:lnTo>
                    <a:pt x="64" y="54"/>
                  </a:lnTo>
                  <a:lnTo>
                    <a:pt x="62" y="70"/>
                  </a:lnTo>
                  <a:lnTo>
                    <a:pt x="62" y="7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0" name="Freeform 119"/>
            <p:cNvSpPr>
              <a:spLocks/>
            </p:cNvSpPr>
            <p:nvPr/>
          </p:nvSpPr>
          <p:spPr bwMode="auto">
            <a:xfrm>
              <a:off x="5749365" y="2847351"/>
              <a:ext cx="137979" cy="110834"/>
            </a:xfrm>
            <a:custGeom>
              <a:avLst/>
              <a:gdLst>
                <a:gd name="T0" fmla="*/ 2147483647 w 122"/>
                <a:gd name="T1" fmla="*/ 2147483647 h 98"/>
                <a:gd name="T2" fmla="*/ 2147483647 w 122"/>
                <a:gd name="T3" fmla="*/ 2147483647 h 98"/>
                <a:gd name="T4" fmla="*/ 2147483647 w 122"/>
                <a:gd name="T5" fmla="*/ 2147483647 h 98"/>
                <a:gd name="T6" fmla="*/ 2147483647 w 122"/>
                <a:gd name="T7" fmla="*/ 2147483647 h 98"/>
                <a:gd name="T8" fmla="*/ 2147483647 w 122"/>
                <a:gd name="T9" fmla="*/ 2147483647 h 98"/>
                <a:gd name="T10" fmla="*/ 2147483647 w 122"/>
                <a:gd name="T11" fmla="*/ 2147483647 h 98"/>
                <a:gd name="T12" fmla="*/ 2147483647 w 122"/>
                <a:gd name="T13" fmla="*/ 2147483647 h 98"/>
                <a:gd name="T14" fmla="*/ 2147483647 w 122"/>
                <a:gd name="T15" fmla="*/ 2147483647 h 98"/>
                <a:gd name="T16" fmla="*/ 2147483647 w 122"/>
                <a:gd name="T17" fmla="*/ 2147483647 h 98"/>
                <a:gd name="T18" fmla="*/ 2147483647 w 122"/>
                <a:gd name="T19" fmla="*/ 2147483647 h 98"/>
                <a:gd name="T20" fmla="*/ 2147483647 w 122"/>
                <a:gd name="T21" fmla="*/ 2147483647 h 98"/>
                <a:gd name="T22" fmla="*/ 2147483647 w 122"/>
                <a:gd name="T23" fmla="*/ 2147483647 h 98"/>
                <a:gd name="T24" fmla="*/ 2147483647 w 122"/>
                <a:gd name="T25" fmla="*/ 0 h 98"/>
                <a:gd name="T26" fmla="*/ 2147483647 w 122"/>
                <a:gd name="T27" fmla="*/ 2147483647 h 98"/>
                <a:gd name="T28" fmla="*/ 2147483647 w 122"/>
                <a:gd name="T29" fmla="*/ 2147483647 h 98"/>
                <a:gd name="T30" fmla="*/ 2147483647 w 122"/>
                <a:gd name="T31" fmla="*/ 2147483647 h 98"/>
                <a:gd name="T32" fmla="*/ 2147483647 w 122"/>
                <a:gd name="T33" fmla="*/ 2147483647 h 98"/>
                <a:gd name="T34" fmla="*/ 2147483647 w 122"/>
                <a:gd name="T35" fmla="*/ 2147483647 h 98"/>
                <a:gd name="T36" fmla="*/ 2147483647 w 122"/>
                <a:gd name="T37" fmla="*/ 2147483647 h 98"/>
                <a:gd name="T38" fmla="*/ 2147483647 w 122"/>
                <a:gd name="T39" fmla="*/ 2147483647 h 98"/>
                <a:gd name="T40" fmla="*/ 2147483647 w 122"/>
                <a:gd name="T41" fmla="*/ 2147483647 h 98"/>
                <a:gd name="T42" fmla="*/ 2147483647 w 122"/>
                <a:gd name="T43" fmla="*/ 2147483647 h 98"/>
                <a:gd name="T44" fmla="*/ 2147483647 w 122"/>
                <a:gd name="T45" fmla="*/ 2147483647 h 98"/>
                <a:gd name="T46" fmla="*/ 2147483647 w 122"/>
                <a:gd name="T47" fmla="*/ 2147483647 h 98"/>
                <a:gd name="T48" fmla="*/ 2147483647 w 122"/>
                <a:gd name="T49" fmla="*/ 2147483647 h 98"/>
                <a:gd name="T50" fmla="*/ 2147483647 w 122"/>
                <a:gd name="T51" fmla="*/ 2147483647 h 98"/>
                <a:gd name="T52" fmla="*/ 2147483647 w 122"/>
                <a:gd name="T53" fmla="*/ 2147483647 h 98"/>
                <a:gd name="T54" fmla="*/ 2147483647 w 122"/>
                <a:gd name="T55" fmla="*/ 2147483647 h 98"/>
                <a:gd name="T56" fmla="*/ 2147483647 w 122"/>
                <a:gd name="T57" fmla="*/ 2147483647 h 98"/>
                <a:gd name="T58" fmla="*/ 2147483647 w 122"/>
                <a:gd name="T59" fmla="*/ 2147483647 h 98"/>
                <a:gd name="T60" fmla="*/ 0 w 122"/>
                <a:gd name="T61" fmla="*/ 2147483647 h 98"/>
                <a:gd name="T62" fmla="*/ 2147483647 w 122"/>
                <a:gd name="T63" fmla="*/ 2147483647 h 98"/>
                <a:gd name="T64" fmla="*/ 2147483647 w 122"/>
                <a:gd name="T65" fmla="*/ 2147483647 h 98"/>
                <a:gd name="T66" fmla="*/ 2147483647 w 122"/>
                <a:gd name="T67" fmla="*/ 2147483647 h 98"/>
                <a:gd name="T68" fmla="*/ 2147483647 w 122"/>
                <a:gd name="T69" fmla="*/ 2147483647 h 98"/>
                <a:gd name="T70" fmla="*/ 2147483647 w 122"/>
                <a:gd name="T71" fmla="*/ 2147483647 h 98"/>
                <a:gd name="T72" fmla="*/ 2147483647 w 122"/>
                <a:gd name="T73" fmla="*/ 2147483647 h 98"/>
                <a:gd name="T74" fmla="*/ 2147483647 w 122"/>
                <a:gd name="T75" fmla="*/ 2147483647 h 98"/>
                <a:gd name="T76" fmla="*/ 2147483647 w 122"/>
                <a:gd name="T77" fmla="*/ 2147483647 h 98"/>
                <a:gd name="T78" fmla="*/ 2147483647 w 122"/>
                <a:gd name="T79" fmla="*/ 2147483647 h 98"/>
                <a:gd name="T80" fmla="*/ 2147483647 w 122"/>
                <a:gd name="T81" fmla="*/ 2147483647 h 98"/>
                <a:gd name="T82" fmla="*/ 2147483647 w 122"/>
                <a:gd name="T83" fmla="*/ 2147483647 h 98"/>
                <a:gd name="T84" fmla="*/ 2147483647 w 122"/>
                <a:gd name="T85" fmla="*/ 2147483647 h 98"/>
                <a:gd name="T86" fmla="*/ 2147483647 w 122"/>
                <a:gd name="T87" fmla="*/ 2147483647 h 98"/>
                <a:gd name="T88" fmla="*/ 2147483647 w 122"/>
                <a:gd name="T89" fmla="*/ 2147483647 h 98"/>
                <a:gd name="T90" fmla="*/ 2147483647 w 122"/>
                <a:gd name="T91" fmla="*/ 2147483647 h 98"/>
                <a:gd name="T92" fmla="*/ 2147483647 w 122"/>
                <a:gd name="T93" fmla="*/ 2147483647 h 98"/>
                <a:gd name="T94" fmla="*/ 2147483647 w 122"/>
                <a:gd name="T95" fmla="*/ 2147483647 h 98"/>
                <a:gd name="T96" fmla="*/ 2147483647 w 122"/>
                <a:gd name="T97" fmla="*/ 2147483647 h 98"/>
                <a:gd name="T98" fmla="*/ 2147483647 w 122"/>
                <a:gd name="T99" fmla="*/ 2147483647 h 98"/>
                <a:gd name="T100" fmla="*/ 2147483647 w 122"/>
                <a:gd name="T101" fmla="*/ 2147483647 h 98"/>
                <a:gd name="T102" fmla="*/ 2147483647 w 122"/>
                <a:gd name="T103" fmla="*/ 2147483647 h 98"/>
                <a:gd name="T104" fmla="*/ 2147483647 w 122"/>
                <a:gd name="T105" fmla="*/ 2147483647 h 98"/>
                <a:gd name="T106" fmla="*/ 2147483647 w 122"/>
                <a:gd name="T107" fmla="*/ 2147483647 h 98"/>
                <a:gd name="T108" fmla="*/ 2147483647 w 122"/>
                <a:gd name="T109" fmla="*/ 2147483647 h 98"/>
                <a:gd name="T110" fmla="*/ 2147483647 w 122"/>
                <a:gd name="T111" fmla="*/ 2147483647 h 98"/>
                <a:gd name="T112" fmla="*/ 2147483647 w 122"/>
                <a:gd name="T113" fmla="*/ 2147483647 h 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22" h="98">
                  <a:moveTo>
                    <a:pt x="122" y="48"/>
                  </a:moveTo>
                  <a:lnTo>
                    <a:pt x="120" y="44"/>
                  </a:lnTo>
                  <a:lnTo>
                    <a:pt x="114" y="42"/>
                  </a:lnTo>
                  <a:lnTo>
                    <a:pt x="108" y="42"/>
                  </a:lnTo>
                  <a:lnTo>
                    <a:pt x="104" y="38"/>
                  </a:lnTo>
                  <a:lnTo>
                    <a:pt x="104" y="34"/>
                  </a:lnTo>
                  <a:lnTo>
                    <a:pt x="104" y="30"/>
                  </a:lnTo>
                  <a:lnTo>
                    <a:pt x="104" y="26"/>
                  </a:lnTo>
                  <a:lnTo>
                    <a:pt x="102" y="22"/>
                  </a:lnTo>
                  <a:lnTo>
                    <a:pt x="98" y="18"/>
                  </a:lnTo>
                  <a:lnTo>
                    <a:pt x="94" y="16"/>
                  </a:lnTo>
                  <a:lnTo>
                    <a:pt x="90" y="10"/>
                  </a:lnTo>
                  <a:lnTo>
                    <a:pt x="90" y="0"/>
                  </a:lnTo>
                  <a:lnTo>
                    <a:pt x="68" y="6"/>
                  </a:lnTo>
                  <a:lnTo>
                    <a:pt x="46" y="14"/>
                  </a:lnTo>
                  <a:lnTo>
                    <a:pt x="42" y="16"/>
                  </a:lnTo>
                  <a:lnTo>
                    <a:pt x="40" y="18"/>
                  </a:lnTo>
                  <a:lnTo>
                    <a:pt x="38" y="24"/>
                  </a:lnTo>
                  <a:lnTo>
                    <a:pt x="34" y="30"/>
                  </a:lnTo>
                  <a:lnTo>
                    <a:pt x="32" y="30"/>
                  </a:lnTo>
                  <a:lnTo>
                    <a:pt x="28" y="30"/>
                  </a:lnTo>
                  <a:lnTo>
                    <a:pt x="20" y="30"/>
                  </a:lnTo>
                  <a:lnTo>
                    <a:pt x="20" y="40"/>
                  </a:lnTo>
                  <a:lnTo>
                    <a:pt x="20" y="46"/>
                  </a:lnTo>
                  <a:lnTo>
                    <a:pt x="18" y="50"/>
                  </a:lnTo>
                  <a:lnTo>
                    <a:pt x="12" y="54"/>
                  </a:lnTo>
                  <a:lnTo>
                    <a:pt x="6" y="58"/>
                  </a:lnTo>
                  <a:lnTo>
                    <a:pt x="4" y="62"/>
                  </a:lnTo>
                  <a:lnTo>
                    <a:pt x="4" y="66"/>
                  </a:lnTo>
                  <a:lnTo>
                    <a:pt x="2" y="74"/>
                  </a:lnTo>
                  <a:lnTo>
                    <a:pt x="0" y="80"/>
                  </a:lnTo>
                  <a:lnTo>
                    <a:pt x="4" y="84"/>
                  </a:lnTo>
                  <a:lnTo>
                    <a:pt x="8" y="90"/>
                  </a:lnTo>
                  <a:lnTo>
                    <a:pt x="12" y="94"/>
                  </a:lnTo>
                  <a:lnTo>
                    <a:pt x="18" y="96"/>
                  </a:lnTo>
                  <a:lnTo>
                    <a:pt x="22" y="96"/>
                  </a:lnTo>
                  <a:lnTo>
                    <a:pt x="24" y="94"/>
                  </a:lnTo>
                  <a:lnTo>
                    <a:pt x="28" y="92"/>
                  </a:lnTo>
                  <a:lnTo>
                    <a:pt x="32" y="92"/>
                  </a:lnTo>
                  <a:lnTo>
                    <a:pt x="36" y="92"/>
                  </a:lnTo>
                  <a:lnTo>
                    <a:pt x="38" y="94"/>
                  </a:lnTo>
                  <a:lnTo>
                    <a:pt x="40" y="98"/>
                  </a:lnTo>
                  <a:lnTo>
                    <a:pt x="42" y="98"/>
                  </a:lnTo>
                  <a:lnTo>
                    <a:pt x="42" y="86"/>
                  </a:lnTo>
                  <a:lnTo>
                    <a:pt x="42" y="72"/>
                  </a:lnTo>
                  <a:lnTo>
                    <a:pt x="50" y="72"/>
                  </a:lnTo>
                  <a:lnTo>
                    <a:pt x="58" y="72"/>
                  </a:lnTo>
                  <a:lnTo>
                    <a:pt x="76" y="72"/>
                  </a:lnTo>
                  <a:lnTo>
                    <a:pt x="106" y="72"/>
                  </a:lnTo>
                  <a:lnTo>
                    <a:pt x="106" y="68"/>
                  </a:lnTo>
                  <a:lnTo>
                    <a:pt x="108" y="66"/>
                  </a:lnTo>
                  <a:lnTo>
                    <a:pt x="114" y="64"/>
                  </a:lnTo>
                  <a:lnTo>
                    <a:pt x="122" y="60"/>
                  </a:lnTo>
                  <a:lnTo>
                    <a:pt x="122" y="58"/>
                  </a:lnTo>
                  <a:lnTo>
                    <a:pt x="122" y="56"/>
                  </a:lnTo>
                  <a:lnTo>
                    <a:pt x="122" y="50"/>
                  </a:lnTo>
                  <a:lnTo>
                    <a:pt x="122" y="4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1" name="Freeform 120"/>
            <p:cNvSpPr>
              <a:spLocks/>
            </p:cNvSpPr>
            <p:nvPr/>
          </p:nvSpPr>
          <p:spPr bwMode="auto">
            <a:xfrm>
              <a:off x="5701864" y="2937828"/>
              <a:ext cx="101788" cy="124406"/>
            </a:xfrm>
            <a:custGeom>
              <a:avLst/>
              <a:gdLst>
                <a:gd name="T0" fmla="*/ 2147483647 w 90"/>
                <a:gd name="T1" fmla="*/ 2147483647 h 110"/>
                <a:gd name="T2" fmla="*/ 2147483647 w 90"/>
                <a:gd name="T3" fmla="*/ 2147483647 h 110"/>
                <a:gd name="T4" fmla="*/ 0 w 90"/>
                <a:gd name="T5" fmla="*/ 2147483647 h 110"/>
                <a:gd name="T6" fmla="*/ 2147483647 w 90"/>
                <a:gd name="T7" fmla="*/ 2147483647 h 110"/>
                <a:gd name="T8" fmla="*/ 2147483647 w 90"/>
                <a:gd name="T9" fmla="*/ 2147483647 h 110"/>
                <a:gd name="T10" fmla="*/ 2147483647 w 90"/>
                <a:gd name="T11" fmla="*/ 2147483647 h 110"/>
                <a:gd name="T12" fmla="*/ 2147483647 w 90"/>
                <a:gd name="T13" fmla="*/ 2147483647 h 110"/>
                <a:gd name="T14" fmla="*/ 2147483647 w 90"/>
                <a:gd name="T15" fmla="*/ 2147483647 h 110"/>
                <a:gd name="T16" fmla="*/ 2147483647 w 90"/>
                <a:gd name="T17" fmla="*/ 2147483647 h 110"/>
                <a:gd name="T18" fmla="*/ 2147483647 w 90"/>
                <a:gd name="T19" fmla="*/ 0 h 110"/>
                <a:gd name="T20" fmla="*/ 2147483647 w 90"/>
                <a:gd name="T21" fmla="*/ 2147483647 h 110"/>
                <a:gd name="T22" fmla="*/ 2147483647 w 90"/>
                <a:gd name="T23" fmla="*/ 2147483647 h 110"/>
                <a:gd name="T24" fmla="*/ 2147483647 w 90"/>
                <a:gd name="T25" fmla="*/ 2147483647 h 110"/>
                <a:gd name="T26" fmla="*/ 2147483647 w 90"/>
                <a:gd name="T27" fmla="*/ 2147483647 h 110"/>
                <a:gd name="T28" fmla="*/ 2147483647 w 90"/>
                <a:gd name="T29" fmla="*/ 2147483647 h 110"/>
                <a:gd name="T30" fmla="*/ 2147483647 w 90"/>
                <a:gd name="T31" fmla="*/ 2147483647 h 110"/>
                <a:gd name="T32" fmla="*/ 2147483647 w 90"/>
                <a:gd name="T33" fmla="*/ 2147483647 h 110"/>
                <a:gd name="T34" fmla="*/ 2147483647 w 90"/>
                <a:gd name="T35" fmla="*/ 2147483647 h 110"/>
                <a:gd name="T36" fmla="*/ 2147483647 w 90"/>
                <a:gd name="T37" fmla="*/ 2147483647 h 110"/>
                <a:gd name="T38" fmla="*/ 2147483647 w 90"/>
                <a:gd name="T39" fmla="*/ 2147483647 h 110"/>
                <a:gd name="T40" fmla="*/ 2147483647 w 90"/>
                <a:gd name="T41" fmla="*/ 2147483647 h 110"/>
                <a:gd name="T42" fmla="*/ 2147483647 w 90"/>
                <a:gd name="T43" fmla="*/ 2147483647 h 110"/>
                <a:gd name="T44" fmla="*/ 2147483647 w 90"/>
                <a:gd name="T45" fmla="*/ 2147483647 h 110"/>
                <a:gd name="T46" fmla="*/ 2147483647 w 90"/>
                <a:gd name="T47" fmla="*/ 2147483647 h 110"/>
                <a:gd name="T48" fmla="*/ 2147483647 w 90"/>
                <a:gd name="T49" fmla="*/ 2147483647 h 110"/>
                <a:gd name="T50" fmla="*/ 2147483647 w 90"/>
                <a:gd name="T51" fmla="*/ 2147483647 h 110"/>
                <a:gd name="T52" fmla="*/ 2147483647 w 90"/>
                <a:gd name="T53" fmla="*/ 2147483647 h 110"/>
                <a:gd name="T54" fmla="*/ 2147483647 w 90"/>
                <a:gd name="T55" fmla="*/ 2147483647 h 110"/>
                <a:gd name="T56" fmla="*/ 0 w 90"/>
                <a:gd name="T57" fmla="*/ 2147483647 h 110"/>
                <a:gd name="T58" fmla="*/ 0 w 90"/>
                <a:gd name="T59" fmla="*/ 2147483647 h 110"/>
                <a:gd name="T60" fmla="*/ 0 w 90"/>
                <a:gd name="T61" fmla="*/ 2147483647 h 110"/>
                <a:gd name="T62" fmla="*/ 2147483647 w 90"/>
                <a:gd name="T63" fmla="*/ 2147483647 h 11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0" h="110">
                  <a:moveTo>
                    <a:pt x="2" y="56"/>
                  </a:moveTo>
                  <a:lnTo>
                    <a:pt x="4" y="48"/>
                  </a:lnTo>
                  <a:lnTo>
                    <a:pt x="4" y="46"/>
                  </a:lnTo>
                  <a:lnTo>
                    <a:pt x="2" y="44"/>
                  </a:lnTo>
                  <a:lnTo>
                    <a:pt x="0" y="42"/>
                  </a:lnTo>
                  <a:lnTo>
                    <a:pt x="0" y="40"/>
                  </a:lnTo>
                  <a:lnTo>
                    <a:pt x="4" y="38"/>
                  </a:lnTo>
                  <a:lnTo>
                    <a:pt x="8" y="36"/>
                  </a:lnTo>
                  <a:lnTo>
                    <a:pt x="6" y="32"/>
                  </a:lnTo>
                  <a:lnTo>
                    <a:pt x="4" y="28"/>
                  </a:lnTo>
                  <a:lnTo>
                    <a:pt x="2" y="16"/>
                  </a:lnTo>
                  <a:lnTo>
                    <a:pt x="4" y="10"/>
                  </a:lnTo>
                  <a:lnTo>
                    <a:pt x="4" y="8"/>
                  </a:lnTo>
                  <a:lnTo>
                    <a:pt x="8" y="8"/>
                  </a:lnTo>
                  <a:lnTo>
                    <a:pt x="14" y="6"/>
                  </a:lnTo>
                  <a:lnTo>
                    <a:pt x="20" y="4"/>
                  </a:lnTo>
                  <a:lnTo>
                    <a:pt x="28" y="2"/>
                  </a:lnTo>
                  <a:lnTo>
                    <a:pt x="32" y="8"/>
                  </a:lnTo>
                  <a:lnTo>
                    <a:pt x="38" y="4"/>
                  </a:lnTo>
                  <a:lnTo>
                    <a:pt x="42" y="0"/>
                  </a:lnTo>
                  <a:lnTo>
                    <a:pt x="46" y="4"/>
                  </a:lnTo>
                  <a:lnTo>
                    <a:pt x="50" y="10"/>
                  </a:lnTo>
                  <a:lnTo>
                    <a:pt x="54" y="14"/>
                  </a:lnTo>
                  <a:lnTo>
                    <a:pt x="60" y="16"/>
                  </a:lnTo>
                  <a:lnTo>
                    <a:pt x="64" y="16"/>
                  </a:lnTo>
                  <a:lnTo>
                    <a:pt x="66" y="14"/>
                  </a:lnTo>
                  <a:lnTo>
                    <a:pt x="70" y="12"/>
                  </a:lnTo>
                  <a:lnTo>
                    <a:pt x="74" y="12"/>
                  </a:lnTo>
                  <a:lnTo>
                    <a:pt x="78" y="12"/>
                  </a:lnTo>
                  <a:lnTo>
                    <a:pt x="80" y="14"/>
                  </a:lnTo>
                  <a:lnTo>
                    <a:pt x="82" y="18"/>
                  </a:lnTo>
                  <a:lnTo>
                    <a:pt x="84" y="18"/>
                  </a:lnTo>
                  <a:lnTo>
                    <a:pt x="88" y="28"/>
                  </a:lnTo>
                  <a:lnTo>
                    <a:pt x="90" y="32"/>
                  </a:lnTo>
                  <a:lnTo>
                    <a:pt x="90" y="36"/>
                  </a:lnTo>
                  <a:lnTo>
                    <a:pt x="88" y="46"/>
                  </a:lnTo>
                  <a:lnTo>
                    <a:pt x="84" y="54"/>
                  </a:lnTo>
                  <a:lnTo>
                    <a:pt x="82" y="60"/>
                  </a:lnTo>
                  <a:lnTo>
                    <a:pt x="80" y="70"/>
                  </a:lnTo>
                  <a:lnTo>
                    <a:pt x="82" y="86"/>
                  </a:lnTo>
                  <a:lnTo>
                    <a:pt x="84" y="92"/>
                  </a:lnTo>
                  <a:lnTo>
                    <a:pt x="88" y="98"/>
                  </a:lnTo>
                  <a:lnTo>
                    <a:pt x="88" y="104"/>
                  </a:lnTo>
                  <a:lnTo>
                    <a:pt x="78" y="98"/>
                  </a:lnTo>
                  <a:lnTo>
                    <a:pt x="70" y="96"/>
                  </a:lnTo>
                  <a:lnTo>
                    <a:pt x="62" y="96"/>
                  </a:lnTo>
                  <a:lnTo>
                    <a:pt x="54" y="96"/>
                  </a:lnTo>
                  <a:lnTo>
                    <a:pt x="48" y="98"/>
                  </a:lnTo>
                  <a:lnTo>
                    <a:pt x="36" y="102"/>
                  </a:lnTo>
                  <a:lnTo>
                    <a:pt x="26" y="108"/>
                  </a:lnTo>
                  <a:lnTo>
                    <a:pt x="20" y="110"/>
                  </a:lnTo>
                  <a:lnTo>
                    <a:pt x="12" y="110"/>
                  </a:lnTo>
                  <a:lnTo>
                    <a:pt x="14" y="92"/>
                  </a:lnTo>
                  <a:lnTo>
                    <a:pt x="14" y="90"/>
                  </a:lnTo>
                  <a:lnTo>
                    <a:pt x="12" y="86"/>
                  </a:lnTo>
                  <a:lnTo>
                    <a:pt x="6" y="84"/>
                  </a:lnTo>
                  <a:lnTo>
                    <a:pt x="0" y="80"/>
                  </a:lnTo>
                  <a:lnTo>
                    <a:pt x="0" y="76"/>
                  </a:lnTo>
                  <a:lnTo>
                    <a:pt x="0" y="72"/>
                  </a:lnTo>
                  <a:lnTo>
                    <a:pt x="0" y="66"/>
                  </a:lnTo>
                  <a:lnTo>
                    <a:pt x="0" y="62"/>
                  </a:lnTo>
                  <a:lnTo>
                    <a:pt x="0" y="60"/>
                  </a:lnTo>
                  <a:lnTo>
                    <a:pt x="0" y="58"/>
                  </a:lnTo>
                  <a:lnTo>
                    <a:pt x="2" y="5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2" name="Freeform 121"/>
            <p:cNvSpPr>
              <a:spLocks/>
            </p:cNvSpPr>
            <p:nvPr/>
          </p:nvSpPr>
          <p:spPr bwMode="auto">
            <a:xfrm>
              <a:off x="5792342" y="2928781"/>
              <a:ext cx="79168" cy="126668"/>
            </a:xfrm>
            <a:custGeom>
              <a:avLst/>
              <a:gdLst>
                <a:gd name="T0" fmla="*/ 2147483647 w 70"/>
                <a:gd name="T1" fmla="*/ 2147483647 h 112"/>
                <a:gd name="T2" fmla="*/ 2147483647 w 70"/>
                <a:gd name="T3" fmla="*/ 2147483647 h 112"/>
                <a:gd name="T4" fmla="*/ 2147483647 w 70"/>
                <a:gd name="T5" fmla="*/ 2147483647 h 112"/>
                <a:gd name="T6" fmla="*/ 2147483647 w 70"/>
                <a:gd name="T7" fmla="*/ 2147483647 h 112"/>
                <a:gd name="T8" fmla="*/ 2147483647 w 70"/>
                <a:gd name="T9" fmla="*/ 2147483647 h 112"/>
                <a:gd name="T10" fmla="*/ 2147483647 w 70"/>
                <a:gd name="T11" fmla="*/ 2147483647 h 112"/>
                <a:gd name="T12" fmla="*/ 2147483647 w 70"/>
                <a:gd name="T13" fmla="*/ 2147483647 h 112"/>
                <a:gd name="T14" fmla="*/ 2147483647 w 70"/>
                <a:gd name="T15" fmla="*/ 2147483647 h 112"/>
                <a:gd name="T16" fmla="*/ 0 w 70"/>
                <a:gd name="T17" fmla="*/ 2147483647 h 112"/>
                <a:gd name="T18" fmla="*/ 2147483647 w 70"/>
                <a:gd name="T19" fmla="*/ 2147483647 h 112"/>
                <a:gd name="T20" fmla="*/ 2147483647 w 70"/>
                <a:gd name="T21" fmla="*/ 2147483647 h 112"/>
                <a:gd name="T22" fmla="*/ 2147483647 w 70"/>
                <a:gd name="T23" fmla="*/ 2147483647 h 112"/>
                <a:gd name="T24" fmla="*/ 2147483647 w 70"/>
                <a:gd name="T25" fmla="*/ 2147483647 h 112"/>
                <a:gd name="T26" fmla="*/ 2147483647 w 70"/>
                <a:gd name="T27" fmla="*/ 2147483647 h 112"/>
                <a:gd name="T28" fmla="*/ 2147483647 w 70"/>
                <a:gd name="T29" fmla="*/ 2147483647 h 112"/>
                <a:gd name="T30" fmla="*/ 2147483647 w 70"/>
                <a:gd name="T31" fmla="*/ 2147483647 h 112"/>
                <a:gd name="T32" fmla="*/ 2147483647 w 70"/>
                <a:gd name="T33" fmla="*/ 2147483647 h 112"/>
                <a:gd name="T34" fmla="*/ 2147483647 w 70"/>
                <a:gd name="T35" fmla="*/ 0 h 112"/>
                <a:gd name="T36" fmla="*/ 2147483647 w 70"/>
                <a:gd name="T37" fmla="*/ 0 h 112"/>
                <a:gd name="T38" fmla="*/ 2147483647 w 70"/>
                <a:gd name="T39" fmla="*/ 0 h 112"/>
                <a:gd name="T40" fmla="*/ 2147483647 w 70"/>
                <a:gd name="T41" fmla="*/ 0 h 112"/>
                <a:gd name="T42" fmla="*/ 2147483647 w 70"/>
                <a:gd name="T43" fmla="*/ 0 h 112"/>
                <a:gd name="T44" fmla="*/ 2147483647 w 70"/>
                <a:gd name="T45" fmla="*/ 2147483647 h 112"/>
                <a:gd name="T46" fmla="*/ 2147483647 w 70"/>
                <a:gd name="T47" fmla="*/ 2147483647 h 112"/>
                <a:gd name="T48" fmla="*/ 2147483647 w 70"/>
                <a:gd name="T49" fmla="*/ 2147483647 h 112"/>
                <a:gd name="T50" fmla="*/ 2147483647 w 70"/>
                <a:gd name="T51" fmla="*/ 2147483647 h 112"/>
                <a:gd name="T52" fmla="*/ 2147483647 w 70"/>
                <a:gd name="T53" fmla="*/ 2147483647 h 112"/>
                <a:gd name="T54" fmla="*/ 2147483647 w 70"/>
                <a:gd name="T55" fmla="*/ 2147483647 h 112"/>
                <a:gd name="T56" fmla="*/ 2147483647 w 70"/>
                <a:gd name="T57" fmla="*/ 2147483647 h 112"/>
                <a:gd name="T58" fmla="*/ 2147483647 w 70"/>
                <a:gd name="T59" fmla="*/ 2147483647 h 112"/>
                <a:gd name="T60" fmla="*/ 2147483647 w 70"/>
                <a:gd name="T61" fmla="*/ 2147483647 h 112"/>
                <a:gd name="T62" fmla="*/ 2147483647 w 70"/>
                <a:gd name="T63" fmla="*/ 2147483647 h 112"/>
                <a:gd name="T64" fmla="*/ 2147483647 w 70"/>
                <a:gd name="T65" fmla="*/ 2147483647 h 112"/>
                <a:gd name="T66" fmla="*/ 2147483647 w 70"/>
                <a:gd name="T67" fmla="*/ 2147483647 h 112"/>
                <a:gd name="T68" fmla="*/ 2147483647 w 70"/>
                <a:gd name="T69" fmla="*/ 2147483647 h 112"/>
                <a:gd name="T70" fmla="*/ 2147483647 w 70"/>
                <a:gd name="T71" fmla="*/ 2147483647 h 112"/>
                <a:gd name="T72" fmla="*/ 2147483647 w 70"/>
                <a:gd name="T73" fmla="*/ 2147483647 h 112"/>
                <a:gd name="T74" fmla="*/ 2147483647 w 70"/>
                <a:gd name="T75" fmla="*/ 2147483647 h 11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0" h="112">
                  <a:moveTo>
                    <a:pt x="68" y="92"/>
                  </a:moveTo>
                  <a:lnTo>
                    <a:pt x="60" y="94"/>
                  </a:lnTo>
                  <a:lnTo>
                    <a:pt x="50" y="98"/>
                  </a:lnTo>
                  <a:lnTo>
                    <a:pt x="34" y="108"/>
                  </a:lnTo>
                  <a:lnTo>
                    <a:pt x="28" y="110"/>
                  </a:lnTo>
                  <a:lnTo>
                    <a:pt x="16" y="112"/>
                  </a:lnTo>
                  <a:lnTo>
                    <a:pt x="8" y="112"/>
                  </a:lnTo>
                  <a:lnTo>
                    <a:pt x="2" y="94"/>
                  </a:lnTo>
                  <a:lnTo>
                    <a:pt x="0" y="78"/>
                  </a:lnTo>
                  <a:lnTo>
                    <a:pt x="2" y="68"/>
                  </a:lnTo>
                  <a:lnTo>
                    <a:pt x="4" y="62"/>
                  </a:lnTo>
                  <a:lnTo>
                    <a:pt x="8" y="54"/>
                  </a:lnTo>
                  <a:lnTo>
                    <a:pt x="10" y="44"/>
                  </a:lnTo>
                  <a:lnTo>
                    <a:pt x="10" y="40"/>
                  </a:lnTo>
                  <a:lnTo>
                    <a:pt x="8" y="36"/>
                  </a:lnTo>
                  <a:lnTo>
                    <a:pt x="4" y="26"/>
                  </a:lnTo>
                  <a:lnTo>
                    <a:pt x="4" y="14"/>
                  </a:lnTo>
                  <a:lnTo>
                    <a:pt x="4" y="0"/>
                  </a:lnTo>
                  <a:lnTo>
                    <a:pt x="12" y="0"/>
                  </a:lnTo>
                  <a:lnTo>
                    <a:pt x="20" y="0"/>
                  </a:lnTo>
                  <a:lnTo>
                    <a:pt x="38" y="0"/>
                  </a:lnTo>
                  <a:lnTo>
                    <a:pt x="50" y="0"/>
                  </a:lnTo>
                  <a:lnTo>
                    <a:pt x="52" y="6"/>
                  </a:lnTo>
                  <a:lnTo>
                    <a:pt x="54" y="12"/>
                  </a:lnTo>
                  <a:lnTo>
                    <a:pt x="56" y="14"/>
                  </a:lnTo>
                  <a:lnTo>
                    <a:pt x="56" y="20"/>
                  </a:lnTo>
                  <a:lnTo>
                    <a:pt x="56" y="26"/>
                  </a:lnTo>
                  <a:lnTo>
                    <a:pt x="56" y="28"/>
                  </a:lnTo>
                  <a:lnTo>
                    <a:pt x="56" y="30"/>
                  </a:lnTo>
                  <a:lnTo>
                    <a:pt x="58" y="36"/>
                  </a:lnTo>
                  <a:lnTo>
                    <a:pt x="58" y="40"/>
                  </a:lnTo>
                  <a:lnTo>
                    <a:pt x="58" y="44"/>
                  </a:lnTo>
                  <a:lnTo>
                    <a:pt x="60" y="50"/>
                  </a:lnTo>
                  <a:lnTo>
                    <a:pt x="60" y="74"/>
                  </a:lnTo>
                  <a:lnTo>
                    <a:pt x="56" y="76"/>
                  </a:lnTo>
                  <a:lnTo>
                    <a:pt x="62" y="84"/>
                  </a:lnTo>
                  <a:lnTo>
                    <a:pt x="70" y="92"/>
                  </a:lnTo>
                  <a:lnTo>
                    <a:pt x="68" y="9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3" name="Freeform 122"/>
            <p:cNvSpPr>
              <a:spLocks/>
            </p:cNvSpPr>
            <p:nvPr/>
          </p:nvSpPr>
          <p:spPr bwMode="auto">
            <a:xfrm>
              <a:off x="5848891" y="2928781"/>
              <a:ext cx="33929" cy="104049"/>
            </a:xfrm>
            <a:custGeom>
              <a:avLst/>
              <a:gdLst>
                <a:gd name="T0" fmla="*/ 2147483647 w 30"/>
                <a:gd name="T1" fmla="*/ 2147483647 h 92"/>
                <a:gd name="T2" fmla="*/ 2147483647 w 30"/>
                <a:gd name="T3" fmla="*/ 2147483647 h 92"/>
                <a:gd name="T4" fmla="*/ 2147483647 w 30"/>
                <a:gd name="T5" fmla="*/ 2147483647 h 92"/>
                <a:gd name="T6" fmla="*/ 2147483647 w 30"/>
                <a:gd name="T7" fmla="*/ 2147483647 h 92"/>
                <a:gd name="T8" fmla="*/ 2147483647 w 30"/>
                <a:gd name="T9" fmla="*/ 2147483647 h 92"/>
                <a:gd name="T10" fmla="*/ 2147483647 w 30"/>
                <a:gd name="T11" fmla="*/ 2147483647 h 92"/>
                <a:gd name="T12" fmla="*/ 2147483647 w 30"/>
                <a:gd name="T13" fmla="*/ 2147483647 h 92"/>
                <a:gd name="T14" fmla="*/ 2147483647 w 30"/>
                <a:gd name="T15" fmla="*/ 2147483647 h 92"/>
                <a:gd name="T16" fmla="*/ 2147483647 w 30"/>
                <a:gd name="T17" fmla="*/ 2147483647 h 92"/>
                <a:gd name="T18" fmla="*/ 2147483647 w 30"/>
                <a:gd name="T19" fmla="*/ 2147483647 h 92"/>
                <a:gd name="T20" fmla="*/ 2147483647 w 30"/>
                <a:gd name="T21" fmla="*/ 2147483647 h 92"/>
                <a:gd name="T22" fmla="*/ 2147483647 w 30"/>
                <a:gd name="T23" fmla="*/ 2147483647 h 92"/>
                <a:gd name="T24" fmla="*/ 2147483647 w 30"/>
                <a:gd name="T25" fmla="*/ 2147483647 h 92"/>
                <a:gd name="T26" fmla="*/ 2147483647 w 30"/>
                <a:gd name="T27" fmla="*/ 2147483647 h 92"/>
                <a:gd name="T28" fmla="*/ 2147483647 w 30"/>
                <a:gd name="T29" fmla="*/ 2147483647 h 92"/>
                <a:gd name="T30" fmla="*/ 0 w 30"/>
                <a:gd name="T31" fmla="*/ 0 h 92"/>
                <a:gd name="T32" fmla="*/ 2147483647 w 30"/>
                <a:gd name="T33" fmla="*/ 0 h 92"/>
                <a:gd name="T34" fmla="*/ 2147483647 w 30"/>
                <a:gd name="T35" fmla="*/ 2147483647 h 92"/>
                <a:gd name="T36" fmla="*/ 2147483647 w 30"/>
                <a:gd name="T37" fmla="*/ 2147483647 h 92"/>
                <a:gd name="T38" fmla="*/ 2147483647 w 30"/>
                <a:gd name="T39" fmla="*/ 2147483647 h 92"/>
                <a:gd name="T40" fmla="*/ 2147483647 w 30"/>
                <a:gd name="T41" fmla="*/ 2147483647 h 92"/>
                <a:gd name="T42" fmla="*/ 2147483647 w 30"/>
                <a:gd name="T43" fmla="*/ 2147483647 h 92"/>
                <a:gd name="T44" fmla="*/ 2147483647 w 30"/>
                <a:gd name="T45" fmla="*/ 2147483647 h 92"/>
                <a:gd name="T46" fmla="*/ 2147483647 w 30"/>
                <a:gd name="T47" fmla="*/ 2147483647 h 92"/>
                <a:gd name="T48" fmla="*/ 2147483647 w 30"/>
                <a:gd name="T49" fmla="*/ 2147483647 h 92"/>
                <a:gd name="T50" fmla="*/ 2147483647 w 30"/>
                <a:gd name="T51" fmla="*/ 2147483647 h 92"/>
                <a:gd name="T52" fmla="*/ 2147483647 w 30"/>
                <a:gd name="T53" fmla="*/ 2147483647 h 92"/>
                <a:gd name="T54" fmla="*/ 2147483647 w 30"/>
                <a:gd name="T55" fmla="*/ 2147483647 h 92"/>
                <a:gd name="T56" fmla="*/ 2147483647 w 30"/>
                <a:gd name="T57" fmla="*/ 2147483647 h 92"/>
                <a:gd name="T58" fmla="*/ 2147483647 w 30"/>
                <a:gd name="T59" fmla="*/ 2147483647 h 9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0" h="92">
                  <a:moveTo>
                    <a:pt x="20" y="92"/>
                  </a:moveTo>
                  <a:lnTo>
                    <a:pt x="12" y="84"/>
                  </a:lnTo>
                  <a:lnTo>
                    <a:pt x="6" y="76"/>
                  </a:lnTo>
                  <a:lnTo>
                    <a:pt x="10" y="74"/>
                  </a:lnTo>
                  <a:lnTo>
                    <a:pt x="10" y="50"/>
                  </a:lnTo>
                  <a:lnTo>
                    <a:pt x="8" y="44"/>
                  </a:lnTo>
                  <a:lnTo>
                    <a:pt x="8" y="40"/>
                  </a:lnTo>
                  <a:lnTo>
                    <a:pt x="8" y="36"/>
                  </a:lnTo>
                  <a:lnTo>
                    <a:pt x="6" y="30"/>
                  </a:lnTo>
                  <a:lnTo>
                    <a:pt x="6" y="28"/>
                  </a:lnTo>
                  <a:lnTo>
                    <a:pt x="6" y="26"/>
                  </a:lnTo>
                  <a:lnTo>
                    <a:pt x="6" y="20"/>
                  </a:lnTo>
                  <a:lnTo>
                    <a:pt x="6" y="14"/>
                  </a:lnTo>
                  <a:lnTo>
                    <a:pt x="4" y="12"/>
                  </a:lnTo>
                  <a:lnTo>
                    <a:pt x="2" y="6"/>
                  </a:lnTo>
                  <a:lnTo>
                    <a:pt x="0" y="0"/>
                  </a:lnTo>
                  <a:lnTo>
                    <a:pt x="18" y="0"/>
                  </a:lnTo>
                  <a:lnTo>
                    <a:pt x="14" y="4"/>
                  </a:lnTo>
                  <a:lnTo>
                    <a:pt x="14" y="10"/>
                  </a:lnTo>
                  <a:lnTo>
                    <a:pt x="14" y="12"/>
                  </a:lnTo>
                  <a:lnTo>
                    <a:pt x="16" y="16"/>
                  </a:lnTo>
                  <a:lnTo>
                    <a:pt x="24" y="22"/>
                  </a:lnTo>
                  <a:lnTo>
                    <a:pt x="24" y="26"/>
                  </a:lnTo>
                  <a:lnTo>
                    <a:pt x="24" y="40"/>
                  </a:lnTo>
                  <a:lnTo>
                    <a:pt x="26" y="52"/>
                  </a:lnTo>
                  <a:lnTo>
                    <a:pt x="26" y="64"/>
                  </a:lnTo>
                  <a:lnTo>
                    <a:pt x="28" y="84"/>
                  </a:lnTo>
                  <a:lnTo>
                    <a:pt x="28" y="86"/>
                  </a:lnTo>
                  <a:lnTo>
                    <a:pt x="30" y="88"/>
                  </a:lnTo>
                  <a:lnTo>
                    <a:pt x="20" y="9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4" name="Freeform 123"/>
            <p:cNvSpPr>
              <a:spLocks/>
            </p:cNvSpPr>
            <p:nvPr/>
          </p:nvSpPr>
          <p:spPr bwMode="auto">
            <a:xfrm>
              <a:off x="5864724" y="2903899"/>
              <a:ext cx="52025" cy="124406"/>
            </a:xfrm>
            <a:custGeom>
              <a:avLst/>
              <a:gdLst>
                <a:gd name="T0" fmla="*/ 2147483647 w 46"/>
                <a:gd name="T1" fmla="*/ 2147483647 h 110"/>
                <a:gd name="T2" fmla="*/ 2147483647 w 46"/>
                <a:gd name="T3" fmla="*/ 2147483647 h 110"/>
                <a:gd name="T4" fmla="*/ 2147483647 w 46"/>
                <a:gd name="T5" fmla="*/ 2147483647 h 110"/>
                <a:gd name="T6" fmla="*/ 2147483647 w 46"/>
                <a:gd name="T7" fmla="*/ 2147483647 h 110"/>
                <a:gd name="T8" fmla="*/ 2147483647 w 46"/>
                <a:gd name="T9" fmla="*/ 2147483647 h 110"/>
                <a:gd name="T10" fmla="*/ 2147483647 w 46"/>
                <a:gd name="T11" fmla="*/ 2147483647 h 110"/>
                <a:gd name="T12" fmla="*/ 2147483647 w 46"/>
                <a:gd name="T13" fmla="*/ 2147483647 h 110"/>
                <a:gd name="T14" fmla="*/ 2147483647 w 46"/>
                <a:gd name="T15" fmla="*/ 2147483647 h 110"/>
                <a:gd name="T16" fmla="*/ 2147483647 w 46"/>
                <a:gd name="T17" fmla="*/ 2147483647 h 110"/>
                <a:gd name="T18" fmla="*/ 2147483647 w 46"/>
                <a:gd name="T19" fmla="*/ 0 h 110"/>
                <a:gd name="T20" fmla="*/ 2147483647 w 46"/>
                <a:gd name="T21" fmla="*/ 2147483647 h 110"/>
                <a:gd name="T22" fmla="*/ 2147483647 w 46"/>
                <a:gd name="T23" fmla="*/ 0 h 110"/>
                <a:gd name="T24" fmla="*/ 2147483647 w 46"/>
                <a:gd name="T25" fmla="*/ 2147483647 h 110"/>
                <a:gd name="T26" fmla="*/ 2147483647 w 46"/>
                <a:gd name="T27" fmla="*/ 2147483647 h 110"/>
                <a:gd name="T28" fmla="*/ 2147483647 w 46"/>
                <a:gd name="T29" fmla="*/ 2147483647 h 110"/>
                <a:gd name="T30" fmla="*/ 2147483647 w 46"/>
                <a:gd name="T31" fmla="*/ 2147483647 h 110"/>
                <a:gd name="T32" fmla="*/ 2147483647 w 46"/>
                <a:gd name="T33" fmla="*/ 2147483647 h 110"/>
                <a:gd name="T34" fmla="*/ 2147483647 w 46"/>
                <a:gd name="T35" fmla="*/ 2147483647 h 110"/>
                <a:gd name="T36" fmla="*/ 2147483647 w 46"/>
                <a:gd name="T37" fmla="*/ 2147483647 h 110"/>
                <a:gd name="T38" fmla="*/ 0 w 46"/>
                <a:gd name="T39" fmla="*/ 2147483647 h 110"/>
                <a:gd name="T40" fmla="*/ 0 w 46"/>
                <a:gd name="T41" fmla="*/ 2147483647 h 110"/>
                <a:gd name="T42" fmla="*/ 0 w 46"/>
                <a:gd name="T43" fmla="*/ 2147483647 h 110"/>
                <a:gd name="T44" fmla="*/ 2147483647 w 46"/>
                <a:gd name="T45" fmla="*/ 2147483647 h 110"/>
                <a:gd name="T46" fmla="*/ 2147483647 w 46"/>
                <a:gd name="T47" fmla="*/ 2147483647 h 110"/>
                <a:gd name="T48" fmla="*/ 2147483647 w 46"/>
                <a:gd name="T49" fmla="*/ 2147483647 h 110"/>
                <a:gd name="T50" fmla="*/ 2147483647 w 46"/>
                <a:gd name="T51" fmla="*/ 2147483647 h 110"/>
                <a:gd name="T52" fmla="*/ 2147483647 w 46"/>
                <a:gd name="T53" fmla="*/ 2147483647 h 110"/>
                <a:gd name="T54" fmla="*/ 2147483647 w 46"/>
                <a:gd name="T55" fmla="*/ 2147483647 h 110"/>
                <a:gd name="T56" fmla="*/ 2147483647 w 46"/>
                <a:gd name="T57" fmla="*/ 2147483647 h 110"/>
                <a:gd name="T58" fmla="*/ 2147483647 w 46"/>
                <a:gd name="T59" fmla="*/ 2147483647 h 1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6" h="110">
                  <a:moveTo>
                    <a:pt x="16" y="110"/>
                  </a:moveTo>
                  <a:lnTo>
                    <a:pt x="30" y="104"/>
                  </a:lnTo>
                  <a:lnTo>
                    <a:pt x="30" y="60"/>
                  </a:lnTo>
                  <a:lnTo>
                    <a:pt x="40" y="46"/>
                  </a:lnTo>
                  <a:lnTo>
                    <a:pt x="44" y="36"/>
                  </a:lnTo>
                  <a:lnTo>
                    <a:pt x="46" y="30"/>
                  </a:lnTo>
                  <a:lnTo>
                    <a:pt x="44" y="18"/>
                  </a:lnTo>
                  <a:lnTo>
                    <a:pt x="40" y="10"/>
                  </a:lnTo>
                  <a:lnTo>
                    <a:pt x="34" y="6"/>
                  </a:lnTo>
                  <a:lnTo>
                    <a:pt x="30" y="0"/>
                  </a:lnTo>
                  <a:lnTo>
                    <a:pt x="20" y="2"/>
                  </a:lnTo>
                  <a:lnTo>
                    <a:pt x="20" y="0"/>
                  </a:lnTo>
                  <a:lnTo>
                    <a:pt x="20" y="6"/>
                  </a:lnTo>
                  <a:lnTo>
                    <a:pt x="20" y="8"/>
                  </a:lnTo>
                  <a:lnTo>
                    <a:pt x="20" y="10"/>
                  </a:lnTo>
                  <a:lnTo>
                    <a:pt x="12" y="14"/>
                  </a:lnTo>
                  <a:lnTo>
                    <a:pt x="6" y="16"/>
                  </a:lnTo>
                  <a:lnTo>
                    <a:pt x="4" y="18"/>
                  </a:lnTo>
                  <a:lnTo>
                    <a:pt x="4" y="22"/>
                  </a:lnTo>
                  <a:lnTo>
                    <a:pt x="0" y="26"/>
                  </a:lnTo>
                  <a:lnTo>
                    <a:pt x="0" y="32"/>
                  </a:lnTo>
                  <a:lnTo>
                    <a:pt x="0" y="34"/>
                  </a:lnTo>
                  <a:lnTo>
                    <a:pt x="2" y="38"/>
                  </a:lnTo>
                  <a:lnTo>
                    <a:pt x="10" y="44"/>
                  </a:lnTo>
                  <a:lnTo>
                    <a:pt x="10" y="48"/>
                  </a:lnTo>
                  <a:lnTo>
                    <a:pt x="10" y="62"/>
                  </a:lnTo>
                  <a:lnTo>
                    <a:pt x="12" y="74"/>
                  </a:lnTo>
                  <a:lnTo>
                    <a:pt x="12" y="86"/>
                  </a:lnTo>
                  <a:lnTo>
                    <a:pt x="14" y="106"/>
                  </a:lnTo>
                  <a:lnTo>
                    <a:pt x="16" y="11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5" name="Freeform 124"/>
            <p:cNvSpPr>
              <a:spLocks/>
            </p:cNvSpPr>
            <p:nvPr/>
          </p:nvSpPr>
          <p:spPr bwMode="auto">
            <a:xfrm>
              <a:off x="5898653" y="2869971"/>
              <a:ext cx="213754" cy="196788"/>
            </a:xfrm>
            <a:custGeom>
              <a:avLst/>
              <a:gdLst>
                <a:gd name="T0" fmla="*/ 2147483647 w 189"/>
                <a:gd name="T1" fmla="*/ 2147483647 h 174"/>
                <a:gd name="T2" fmla="*/ 2147483647 w 189"/>
                <a:gd name="T3" fmla="*/ 2147483647 h 174"/>
                <a:gd name="T4" fmla="*/ 2147483647 w 189"/>
                <a:gd name="T5" fmla="*/ 2147483647 h 174"/>
                <a:gd name="T6" fmla="*/ 2147483647 w 189"/>
                <a:gd name="T7" fmla="*/ 2147483647 h 174"/>
                <a:gd name="T8" fmla="*/ 2147483647 w 189"/>
                <a:gd name="T9" fmla="*/ 2147483647 h 174"/>
                <a:gd name="T10" fmla="*/ 0 w 189"/>
                <a:gd name="T11" fmla="*/ 2147483647 h 174"/>
                <a:gd name="T12" fmla="*/ 2147483647 w 189"/>
                <a:gd name="T13" fmla="*/ 2147483647 h 174"/>
                <a:gd name="T14" fmla="*/ 2147483647 w 189"/>
                <a:gd name="T15" fmla="*/ 2147483647 h 174"/>
                <a:gd name="T16" fmla="*/ 2147483647 w 189"/>
                <a:gd name="T17" fmla="*/ 2147483647 h 174"/>
                <a:gd name="T18" fmla="*/ 2147483647 w 189"/>
                <a:gd name="T19" fmla="*/ 2147483647 h 174"/>
                <a:gd name="T20" fmla="*/ 2147483647 w 189"/>
                <a:gd name="T21" fmla="*/ 0 h 174"/>
                <a:gd name="T22" fmla="*/ 2147483647 w 189"/>
                <a:gd name="T23" fmla="*/ 0 h 174"/>
                <a:gd name="T24" fmla="*/ 2147483647 w 189"/>
                <a:gd name="T25" fmla="*/ 2147483647 h 174"/>
                <a:gd name="T26" fmla="*/ 2147483647 w 189"/>
                <a:gd name="T27" fmla="*/ 2147483647 h 174"/>
                <a:gd name="T28" fmla="*/ 2147483647 w 189"/>
                <a:gd name="T29" fmla="*/ 2147483647 h 174"/>
                <a:gd name="T30" fmla="*/ 2147483647 w 189"/>
                <a:gd name="T31" fmla="*/ 2147483647 h 174"/>
                <a:gd name="T32" fmla="*/ 2147483647 w 189"/>
                <a:gd name="T33" fmla="*/ 2147483647 h 174"/>
                <a:gd name="T34" fmla="*/ 2147483647 w 189"/>
                <a:gd name="T35" fmla="*/ 2147483647 h 174"/>
                <a:gd name="T36" fmla="*/ 2147483647 w 189"/>
                <a:gd name="T37" fmla="*/ 2147483647 h 174"/>
                <a:gd name="T38" fmla="*/ 2147483647 w 189"/>
                <a:gd name="T39" fmla="*/ 2147483647 h 174"/>
                <a:gd name="T40" fmla="*/ 2147483647 w 189"/>
                <a:gd name="T41" fmla="*/ 2147483647 h 174"/>
                <a:gd name="T42" fmla="*/ 2147483647 w 189"/>
                <a:gd name="T43" fmla="*/ 2147483647 h 174"/>
                <a:gd name="T44" fmla="*/ 2147483647 w 189"/>
                <a:gd name="T45" fmla="*/ 2147483647 h 174"/>
                <a:gd name="T46" fmla="*/ 2147483647 w 189"/>
                <a:gd name="T47" fmla="*/ 0 h 174"/>
                <a:gd name="T48" fmla="*/ 2147483647 w 189"/>
                <a:gd name="T49" fmla="*/ 2147483647 h 174"/>
                <a:gd name="T50" fmla="*/ 2147483647 w 189"/>
                <a:gd name="T51" fmla="*/ 2147483647 h 174"/>
                <a:gd name="T52" fmla="*/ 2147483647 w 189"/>
                <a:gd name="T53" fmla="*/ 2147483647 h 174"/>
                <a:gd name="T54" fmla="*/ 2147483647 w 189"/>
                <a:gd name="T55" fmla="*/ 2147483647 h 174"/>
                <a:gd name="T56" fmla="*/ 2147483647 w 189"/>
                <a:gd name="T57" fmla="*/ 2147483647 h 174"/>
                <a:gd name="T58" fmla="*/ 2147483647 w 189"/>
                <a:gd name="T59" fmla="*/ 2147483647 h 174"/>
                <a:gd name="T60" fmla="*/ 2147483647 w 189"/>
                <a:gd name="T61" fmla="*/ 2147483647 h 174"/>
                <a:gd name="T62" fmla="*/ 2147483647 w 189"/>
                <a:gd name="T63" fmla="*/ 2147483647 h 174"/>
                <a:gd name="T64" fmla="*/ 2147483647 w 189"/>
                <a:gd name="T65" fmla="*/ 2147483647 h 174"/>
                <a:gd name="T66" fmla="*/ 2147483647 w 189"/>
                <a:gd name="T67" fmla="*/ 2147483647 h 174"/>
                <a:gd name="T68" fmla="*/ 2147483647 w 189"/>
                <a:gd name="T69" fmla="*/ 2147483647 h 174"/>
                <a:gd name="T70" fmla="*/ 2147483647 w 189"/>
                <a:gd name="T71" fmla="*/ 2147483647 h 174"/>
                <a:gd name="T72" fmla="*/ 2147483647 w 189"/>
                <a:gd name="T73" fmla="*/ 2147483647 h 174"/>
                <a:gd name="T74" fmla="*/ 2147483647 w 189"/>
                <a:gd name="T75" fmla="*/ 2147483647 h 174"/>
                <a:gd name="T76" fmla="*/ 2147483647 w 189"/>
                <a:gd name="T77" fmla="*/ 2147483647 h 174"/>
                <a:gd name="T78" fmla="*/ 2147483647 w 189"/>
                <a:gd name="T79" fmla="*/ 2147483647 h 174"/>
                <a:gd name="T80" fmla="*/ 2147483647 w 189"/>
                <a:gd name="T81" fmla="*/ 2147483647 h 1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89" h="174">
                  <a:moveTo>
                    <a:pt x="90" y="168"/>
                  </a:moveTo>
                  <a:lnTo>
                    <a:pt x="74" y="170"/>
                  </a:lnTo>
                  <a:lnTo>
                    <a:pt x="58" y="174"/>
                  </a:lnTo>
                  <a:lnTo>
                    <a:pt x="52" y="172"/>
                  </a:lnTo>
                  <a:lnTo>
                    <a:pt x="46" y="166"/>
                  </a:lnTo>
                  <a:lnTo>
                    <a:pt x="40" y="152"/>
                  </a:lnTo>
                  <a:lnTo>
                    <a:pt x="36" y="146"/>
                  </a:lnTo>
                  <a:lnTo>
                    <a:pt x="32" y="138"/>
                  </a:lnTo>
                  <a:lnTo>
                    <a:pt x="24" y="134"/>
                  </a:lnTo>
                  <a:lnTo>
                    <a:pt x="18" y="132"/>
                  </a:lnTo>
                  <a:lnTo>
                    <a:pt x="0" y="134"/>
                  </a:lnTo>
                  <a:lnTo>
                    <a:pt x="0" y="90"/>
                  </a:lnTo>
                  <a:lnTo>
                    <a:pt x="10" y="76"/>
                  </a:lnTo>
                  <a:lnTo>
                    <a:pt x="14" y="66"/>
                  </a:lnTo>
                  <a:lnTo>
                    <a:pt x="16" y="60"/>
                  </a:lnTo>
                  <a:lnTo>
                    <a:pt x="14" y="48"/>
                  </a:lnTo>
                  <a:lnTo>
                    <a:pt x="10" y="40"/>
                  </a:lnTo>
                  <a:lnTo>
                    <a:pt x="14" y="26"/>
                  </a:lnTo>
                  <a:lnTo>
                    <a:pt x="18" y="12"/>
                  </a:lnTo>
                  <a:lnTo>
                    <a:pt x="22" y="8"/>
                  </a:lnTo>
                  <a:lnTo>
                    <a:pt x="28" y="4"/>
                  </a:lnTo>
                  <a:lnTo>
                    <a:pt x="34" y="0"/>
                  </a:lnTo>
                  <a:lnTo>
                    <a:pt x="44" y="0"/>
                  </a:lnTo>
                  <a:lnTo>
                    <a:pt x="46" y="0"/>
                  </a:lnTo>
                  <a:lnTo>
                    <a:pt x="50" y="2"/>
                  </a:lnTo>
                  <a:lnTo>
                    <a:pt x="56" y="8"/>
                  </a:lnTo>
                  <a:lnTo>
                    <a:pt x="62" y="12"/>
                  </a:lnTo>
                  <a:lnTo>
                    <a:pt x="64" y="14"/>
                  </a:lnTo>
                  <a:lnTo>
                    <a:pt x="68" y="16"/>
                  </a:lnTo>
                  <a:lnTo>
                    <a:pt x="72" y="14"/>
                  </a:lnTo>
                  <a:lnTo>
                    <a:pt x="72" y="12"/>
                  </a:lnTo>
                  <a:lnTo>
                    <a:pt x="74" y="10"/>
                  </a:lnTo>
                  <a:lnTo>
                    <a:pt x="78" y="10"/>
                  </a:lnTo>
                  <a:lnTo>
                    <a:pt x="86" y="10"/>
                  </a:lnTo>
                  <a:lnTo>
                    <a:pt x="90" y="14"/>
                  </a:lnTo>
                  <a:lnTo>
                    <a:pt x="94" y="16"/>
                  </a:lnTo>
                  <a:lnTo>
                    <a:pt x="100" y="18"/>
                  </a:lnTo>
                  <a:lnTo>
                    <a:pt x="108" y="16"/>
                  </a:lnTo>
                  <a:lnTo>
                    <a:pt x="114" y="12"/>
                  </a:lnTo>
                  <a:lnTo>
                    <a:pt x="120" y="10"/>
                  </a:lnTo>
                  <a:lnTo>
                    <a:pt x="128" y="8"/>
                  </a:lnTo>
                  <a:lnTo>
                    <a:pt x="134" y="8"/>
                  </a:lnTo>
                  <a:lnTo>
                    <a:pt x="138" y="10"/>
                  </a:lnTo>
                  <a:lnTo>
                    <a:pt x="142" y="10"/>
                  </a:lnTo>
                  <a:lnTo>
                    <a:pt x="151" y="12"/>
                  </a:lnTo>
                  <a:lnTo>
                    <a:pt x="155" y="10"/>
                  </a:lnTo>
                  <a:lnTo>
                    <a:pt x="161" y="8"/>
                  </a:lnTo>
                  <a:lnTo>
                    <a:pt x="171" y="0"/>
                  </a:lnTo>
                  <a:lnTo>
                    <a:pt x="175" y="6"/>
                  </a:lnTo>
                  <a:lnTo>
                    <a:pt x="179" y="10"/>
                  </a:lnTo>
                  <a:lnTo>
                    <a:pt x="183" y="22"/>
                  </a:lnTo>
                  <a:lnTo>
                    <a:pt x="185" y="26"/>
                  </a:lnTo>
                  <a:lnTo>
                    <a:pt x="189" y="30"/>
                  </a:lnTo>
                  <a:lnTo>
                    <a:pt x="187" y="46"/>
                  </a:lnTo>
                  <a:lnTo>
                    <a:pt x="183" y="46"/>
                  </a:lnTo>
                  <a:lnTo>
                    <a:pt x="179" y="46"/>
                  </a:lnTo>
                  <a:lnTo>
                    <a:pt x="175" y="60"/>
                  </a:lnTo>
                  <a:lnTo>
                    <a:pt x="171" y="70"/>
                  </a:lnTo>
                  <a:lnTo>
                    <a:pt x="165" y="82"/>
                  </a:lnTo>
                  <a:lnTo>
                    <a:pt x="161" y="92"/>
                  </a:lnTo>
                  <a:lnTo>
                    <a:pt x="159" y="94"/>
                  </a:lnTo>
                  <a:lnTo>
                    <a:pt x="157" y="96"/>
                  </a:lnTo>
                  <a:lnTo>
                    <a:pt x="155" y="98"/>
                  </a:lnTo>
                  <a:lnTo>
                    <a:pt x="153" y="98"/>
                  </a:lnTo>
                  <a:lnTo>
                    <a:pt x="151" y="108"/>
                  </a:lnTo>
                  <a:lnTo>
                    <a:pt x="146" y="120"/>
                  </a:lnTo>
                  <a:lnTo>
                    <a:pt x="142" y="130"/>
                  </a:lnTo>
                  <a:lnTo>
                    <a:pt x="138" y="134"/>
                  </a:lnTo>
                  <a:lnTo>
                    <a:pt x="134" y="136"/>
                  </a:lnTo>
                  <a:lnTo>
                    <a:pt x="132" y="134"/>
                  </a:lnTo>
                  <a:lnTo>
                    <a:pt x="130" y="132"/>
                  </a:lnTo>
                  <a:lnTo>
                    <a:pt x="128" y="124"/>
                  </a:lnTo>
                  <a:lnTo>
                    <a:pt x="122" y="126"/>
                  </a:lnTo>
                  <a:lnTo>
                    <a:pt x="116" y="130"/>
                  </a:lnTo>
                  <a:lnTo>
                    <a:pt x="110" y="134"/>
                  </a:lnTo>
                  <a:lnTo>
                    <a:pt x="104" y="138"/>
                  </a:lnTo>
                  <a:lnTo>
                    <a:pt x="100" y="146"/>
                  </a:lnTo>
                  <a:lnTo>
                    <a:pt x="98" y="150"/>
                  </a:lnTo>
                  <a:lnTo>
                    <a:pt x="96" y="158"/>
                  </a:lnTo>
                  <a:lnTo>
                    <a:pt x="96" y="168"/>
                  </a:lnTo>
                  <a:lnTo>
                    <a:pt x="94" y="168"/>
                  </a:lnTo>
                  <a:lnTo>
                    <a:pt x="90" y="16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6" name="Freeform 125"/>
            <p:cNvSpPr>
              <a:spLocks/>
            </p:cNvSpPr>
            <p:nvPr/>
          </p:nvSpPr>
          <p:spPr bwMode="auto">
            <a:xfrm>
              <a:off x="6000441" y="2881280"/>
              <a:ext cx="143634" cy="235241"/>
            </a:xfrm>
            <a:custGeom>
              <a:avLst/>
              <a:gdLst>
                <a:gd name="T0" fmla="*/ 2147483647 w 127"/>
                <a:gd name="T1" fmla="*/ 2147483647 h 208"/>
                <a:gd name="T2" fmla="*/ 2147483647 w 127"/>
                <a:gd name="T3" fmla="*/ 2147483647 h 208"/>
                <a:gd name="T4" fmla="*/ 2147483647 w 127"/>
                <a:gd name="T5" fmla="*/ 2147483647 h 208"/>
                <a:gd name="T6" fmla="*/ 2147483647 w 127"/>
                <a:gd name="T7" fmla="*/ 2147483647 h 208"/>
                <a:gd name="T8" fmla="*/ 2147483647 w 127"/>
                <a:gd name="T9" fmla="*/ 2147483647 h 208"/>
                <a:gd name="T10" fmla="*/ 2147483647 w 127"/>
                <a:gd name="T11" fmla="*/ 2147483647 h 208"/>
                <a:gd name="T12" fmla="*/ 2147483647 w 127"/>
                <a:gd name="T13" fmla="*/ 2147483647 h 208"/>
                <a:gd name="T14" fmla="*/ 2147483647 w 127"/>
                <a:gd name="T15" fmla="*/ 2147483647 h 208"/>
                <a:gd name="T16" fmla="*/ 2147483647 w 127"/>
                <a:gd name="T17" fmla="*/ 2147483647 h 208"/>
                <a:gd name="T18" fmla="*/ 2147483647 w 127"/>
                <a:gd name="T19" fmla="*/ 2147483647 h 208"/>
                <a:gd name="T20" fmla="*/ 2147483647 w 127"/>
                <a:gd name="T21" fmla="*/ 2147483647 h 208"/>
                <a:gd name="T22" fmla="*/ 2147483647 w 127"/>
                <a:gd name="T23" fmla="*/ 2147483647 h 208"/>
                <a:gd name="T24" fmla="*/ 2147483647 w 127"/>
                <a:gd name="T25" fmla="*/ 2147483647 h 208"/>
                <a:gd name="T26" fmla="*/ 2147483647 w 127"/>
                <a:gd name="T27" fmla="*/ 2147483647 h 208"/>
                <a:gd name="T28" fmla="*/ 2147483647 w 127"/>
                <a:gd name="T29" fmla="*/ 2147483647 h 208"/>
                <a:gd name="T30" fmla="*/ 2147483647 w 127"/>
                <a:gd name="T31" fmla="*/ 2147483647 h 208"/>
                <a:gd name="T32" fmla="*/ 2147483647 w 127"/>
                <a:gd name="T33" fmla="*/ 2147483647 h 208"/>
                <a:gd name="T34" fmla="*/ 2147483647 w 127"/>
                <a:gd name="T35" fmla="*/ 2147483647 h 208"/>
                <a:gd name="T36" fmla="*/ 2147483647 w 127"/>
                <a:gd name="T37" fmla="*/ 2147483647 h 208"/>
                <a:gd name="T38" fmla="*/ 2147483647 w 127"/>
                <a:gd name="T39" fmla="*/ 2147483647 h 208"/>
                <a:gd name="T40" fmla="*/ 2147483647 w 127"/>
                <a:gd name="T41" fmla="*/ 2147483647 h 208"/>
                <a:gd name="T42" fmla="*/ 2147483647 w 127"/>
                <a:gd name="T43" fmla="*/ 2147483647 h 208"/>
                <a:gd name="T44" fmla="*/ 2147483647 w 127"/>
                <a:gd name="T45" fmla="*/ 2147483647 h 208"/>
                <a:gd name="T46" fmla="*/ 2147483647 w 127"/>
                <a:gd name="T47" fmla="*/ 2147483647 h 208"/>
                <a:gd name="T48" fmla="*/ 2147483647 w 127"/>
                <a:gd name="T49" fmla="*/ 2147483647 h 208"/>
                <a:gd name="T50" fmla="*/ 2147483647 w 127"/>
                <a:gd name="T51" fmla="*/ 2147483647 h 208"/>
                <a:gd name="T52" fmla="*/ 2147483647 w 127"/>
                <a:gd name="T53" fmla="*/ 2147483647 h 208"/>
                <a:gd name="T54" fmla="*/ 2147483647 w 127"/>
                <a:gd name="T55" fmla="*/ 2147483647 h 208"/>
                <a:gd name="T56" fmla="*/ 2147483647 w 127"/>
                <a:gd name="T57" fmla="*/ 2147483647 h 208"/>
                <a:gd name="T58" fmla="*/ 2147483647 w 127"/>
                <a:gd name="T59" fmla="*/ 2147483647 h 208"/>
                <a:gd name="T60" fmla="*/ 2147483647 w 127"/>
                <a:gd name="T61" fmla="*/ 2147483647 h 208"/>
                <a:gd name="T62" fmla="*/ 2147483647 w 127"/>
                <a:gd name="T63" fmla="*/ 2147483647 h 208"/>
                <a:gd name="T64" fmla="*/ 2147483647 w 127"/>
                <a:gd name="T65" fmla="*/ 2147483647 h 208"/>
                <a:gd name="T66" fmla="*/ 2147483647 w 127"/>
                <a:gd name="T67" fmla="*/ 2147483647 h 208"/>
                <a:gd name="T68" fmla="*/ 2147483647 w 127"/>
                <a:gd name="T69" fmla="*/ 2147483647 h 208"/>
                <a:gd name="T70" fmla="*/ 2147483647 w 127"/>
                <a:gd name="T71" fmla="*/ 2147483647 h 208"/>
                <a:gd name="T72" fmla="*/ 2147483647 w 127"/>
                <a:gd name="T73" fmla="*/ 2147483647 h 208"/>
                <a:gd name="T74" fmla="*/ 2147483647 w 127"/>
                <a:gd name="T75" fmla="*/ 2147483647 h 208"/>
                <a:gd name="T76" fmla="*/ 0 w 127"/>
                <a:gd name="T77" fmla="*/ 2147483647 h 20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27" h="208">
                  <a:moveTo>
                    <a:pt x="6" y="158"/>
                  </a:moveTo>
                  <a:lnTo>
                    <a:pt x="6" y="148"/>
                  </a:lnTo>
                  <a:lnTo>
                    <a:pt x="8" y="140"/>
                  </a:lnTo>
                  <a:lnTo>
                    <a:pt x="10" y="136"/>
                  </a:lnTo>
                  <a:lnTo>
                    <a:pt x="14" y="128"/>
                  </a:lnTo>
                  <a:lnTo>
                    <a:pt x="20" y="124"/>
                  </a:lnTo>
                  <a:lnTo>
                    <a:pt x="26" y="120"/>
                  </a:lnTo>
                  <a:lnTo>
                    <a:pt x="32" y="116"/>
                  </a:lnTo>
                  <a:lnTo>
                    <a:pt x="38" y="114"/>
                  </a:lnTo>
                  <a:lnTo>
                    <a:pt x="40" y="122"/>
                  </a:lnTo>
                  <a:lnTo>
                    <a:pt x="42" y="124"/>
                  </a:lnTo>
                  <a:lnTo>
                    <a:pt x="44" y="126"/>
                  </a:lnTo>
                  <a:lnTo>
                    <a:pt x="48" y="124"/>
                  </a:lnTo>
                  <a:lnTo>
                    <a:pt x="52" y="120"/>
                  </a:lnTo>
                  <a:lnTo>
                    <a:pt x="56" y="110"/>
                  </a:lnTo>
                  <a:lnTo>
                    <a:pt x="61" y="98"/>
                  </a:lnTo>
                  <a:lnTo>
                    <a:pt x="63" y="88"/>
                  </a:lnTo>
                  <a:lnTo>
                    <a:pt x="65" y="88"/>
                  </a:lnTo>
                  <a:lnTo>
                    <a:pt x="67" y="86"/>
                  </a:lnTo>
                  <a:lnTo>
                    <a:pt x="69" y="84"/>
                  </a:lnTo>
                  <a:lnTo>
                    <a:pt x="71" y="82"/>
                  </a:lnTo>
                  <a:lnTo>
                    <a:pt x="75" y="72"/>
                  </a:lnTo>
                  <a:lnTo>
                    <a:pt x="81" y="60"/>
                  </a:lnTo>
                  <a:lnTo>
                    <a:pt x="85" y="50"/>
                  </a:lnTo>
                  <a:lnTo>
                    <a:pt x="89" y="36"/>
                  </a:lnTo>
                  <a:lnTo>
                    <a:pt x="93" y="36"/>
                  </a:lnTo>
                  <a:lnTo>
                    <a:pt x="97" y="36"/>
                  </a:lnTo>
                  <a:lnTo>
                    <a:pt x="99" y="20"/>
                  </a:lnTo>
                  <a:lnTo>
                    <a:pt x="95" y="16"/>
                  </a:lnTo>
                  <a:lnTo>
                    <a:pt x="93" y="12"/>
                  </a:lnTo>
                  <a:lnTo>
                    <a:pt x="89" y="0"/>
                  </a:lnTo>
                  <a:lnTo>
                    <a:pt x="91" y="2"/>
                  </a:lnTo>
                  <a:lnTo>
                    <a:pt x="93" y="0"/>
                  </a:lnTo>
                  <a:lnTo>
                    <a:pt x="97" y="6"/>
                  </a:lnTo>
                  <a:lnTo>
                    <a:pt x="103" y="14"/>
                  </a:lnTo>
                  <a:lnTo>
                    <a:pt x="107" y="20"/>
                  </a:lnTo>
                  <a:lnTo>
                    <a:pt x="109" y="26"/>
                  </a:lnTo>
                  <a:lnTo>
                    <a:pt x="107" y="44"/>
                  </a:lnTo>
                  <a:lnTo>
                    <a:pt x="109" y="50"/>
                  </a:lnTo>
                  <a:lnTo>
                    <a:pt x="109" y="54"/>
                  </a:lnTo>
                  <a:lnTo>
                    <a:pt x="117" y="60"/>
                  </a:lnTo>
                  <a:lnTo>
                    <a:pt x="99" y="60"/>
                  </a:lnTo>
                  <a:lnTo>
                    <a:pt x="93" y="62"/>
                  </a:lnTo>
                  <a:lnTo>
                    <a:pt x="91" y="64"/>
                  </a:lnTo>
                  <a:lnTo>
                    <a:pt x="89" y="66"/>
                  </a:lnTo>
                  <a:lnTo>
                    <a:pt x="93" y="70"/>
                  </a:lnTo>
                  <a:lnTo>
                    <a:pt x="101" y="78"/>
                  </a:lnTo>
                  <a:lnTo>
                    <a:pt x="111" y="88"/>
                  </a:lnTo>
                  <a:lnTo>
                    <a:pt x="115" y="96"/>
                  </a:lnTo>
                  <a:lnTo>
                    <a:pt x="117" y="106"/>
                  </a:lnTo>
                  <a:lnTo>
                    <a:pt x="113" y="110"/>
                  </a:lnTo>
                  <a:lnTo>
                    <a:pt x="107" y="116"/>
                  </a:lnTo>
                  <a:lnTo>
                    <a:pt x="101" y="126"/>
                  </a:lnTo>
                  <a:lnTo>
                    <a:pt x="99" y="136"/>
                  </a:lnTo>
                  <a:lnTo>
                    <a:pt x="99" y="144"/>
                  </a:lnTo>
                  <a:lnTo>
                    <a:pt x="101" y="154"/>
                  </a:lnTo>
                  <a:lnTo>
                    <a:pt x="109" y="168"/>
                  </a:lnTo>
                  <a:lnTo>
                    <a:pt x="119" y="182"/>
                  </a:lnTo>
                  <a:lnTo>
                    <a:pt x="127" y="194"/>
                  </a:lnTo>
                  <a:lnTo>
                    <a:pt x="127" y="208"/>
                  </a:lnTo>
                  <a:lnTo>
                    <a:pt x="121" y="208"/>
                  </a:lnTo>
                  <a:lnTo>
                    <a:pt x="111" y="208"/>
                  </a:lnTo>
                  <a:lnTo>
                    <a:pt x="107" y="206"/>
                  </a:lnTo>
                  <a:lnTo>
                    <a:pt x="103" y="204"/>
                  </a:lnTo>
                  <a:lnTo>
                    <a:pt x="81" y="204"/>
                  </a:lnTo>
                  <a:lnTo>
                    <a:pt x="81" y="202"/>
                  </a:lnTo>
                  <a:lnTo>
                    <a:pt x="46" y="200"/>
                  </a:lnTo>
                  <a:lnTo>
                    <a:pt x="46" y="204"/>
                  </a:lnTo>
                  <a:lnTo>
                    <a:pt x="22" y="202"/>
                  </a:lnTo>
                  <a:lnTo>
                    <a:pt x="24" y="198"/>
                  </a:lnTo>
                  <a:lnTo>
                    <a:pt x="24" y="188"/>
                  </a:lnTo>
                  <a:lnTo>
                    <a:pt x="22" y="182"/>
                  </a:lnTo>
                  <a:lnTo>
                    <a:pt x="22" y="174"/>
                  </a:lnTo>
                  <a:lnTo>
                    <a:pt x="24" y="168"/>
                  </a:lnTo>
                  <a:lnTo>
                    <a:pt x="14" y="166"/>
                  </a:lnTo>
                  <a:lnTo>
                    <a:pt x="10" y="164"/>
                  </a:lnTo>
                  <a:lnTo>
                    <a:pt x="6" y="160"/>
                  </a:lnTo>
                  <a:lnTo>
                    <a:pt x="0" y="158"/>
                  </a:lnTo>
                  <a:lnTo>
                    <a:pt x="6" y="15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7" name="Freeform 126"/>
            <p:cNvSpPr>
              <a:spLocks/>
            </p:cNvSpPr>
            <p:nvPr/>
          </p:nvSpPr>
          <p:spPr bwMode="auto">
            <a:xfrm>
              <a:off x="6011751" y="3107473"/>
              <a:ext cx="100657" cy="124406"/>
            </a:xfrm>
            <a:custGeom>
              <a:avLst/>
              <a:gdLst>
                <a:gd name="T0" fmla="*/ 2147483647 w 89"/>
                <a:gd name="T1" fmla="*/ 2147483647 h 110"/>
                <a:gd name="T2" fmla="*/ 2147483647 w 89"/>
                <a:gd name="T3" fmla="*/ 2147483647 h 110"/>
                <a:gd name="T4" fmla="*/ 2147483647 w 89"/>
                <a:gd name="T5" fmla="*/ 2147483647 h 110"/>
                <a:gd name="T6" fmla="*/ 2147483647 w 89"/>
                <a:gd name="T7" fmla="*/ 2147483647 h 110"/>
                <a:gd name="T8" fmla="*/ 2147483647 w 89"/>
                <a:gd name="T9" fmla="*/ 2147483647 h 110"/>
                <a:gd name="T10" fmla="*/ 2147483647 w 89"/>
                <a:gd name="T11" fmla="*/ 2147483647 h 110"/>
                <a:gd name="T12" fmla="*/ 0 w 89"/>
                <a:gd name="T13" fmla="*/ 2147483647 h 110"/>
                <a:gd name="T14" fmla="*/ 0 w 89"/>
                <a:gd name="T15" fmla="*/ 2147483647 h 110"/>
                <a:gd name="T16" fmla="*/ 2147483647 w 89"/>
                <a:gd name="T17" fmla="*/ 2147483647 h 110"/>
                <a:gd name="T18" fmla="*/ 2147483647 w 89"/>
                <a:gd name="T19" fmla="*/ 2147483647 h 110"/>
                <a:gd name="T20" fmla="*/ 2147483647 w 89"/>
                <a:gd name="T21" fmla="*/ 2147483647 h 110"/>
                <a:gd name="T22" fmla="*/ 2147483647 w 89"/>
                <a:gd name="T23" fmla="*/ 2147483647 h 110"/>
                <a:gd name="T24" fmla="*/ 2147483647 w 89"/>
                <a:gd name="T25" fmla="*/ 2147483647 h 110"/>
                <a:gd name="T26" fmla="*/ 2147483647 w 89"/>
                <a:gd name="T27" fmla="*/ 2147483647 h 110"/>
                <a:gd name="T28" fmla="*/ 2147483647 w 89"/>
                <a:gd name="T29" fmla="*/ 2147483647 h 110"/>
                <a:gd name="T30" fmla="*/ 2147483647 w 89"/>
                <a:gd name="T31" fmla="*/ 2147483647 h 110"/>
                <a:gd name="T32" fmla="*/ 2147483647 w 89"/>
                <a:gd name="T33" fmla="*/ 2147483647 h 110"/>
                <a:gd name="T34" fmla="*/ 2147483647 w 89"/>
                <a:gd name="T35" fmla="*/ 2147483647 h 110"/>
                <a:gd name="T36" fmla="*/ 2147483647 w 89"/>
                <a:gd name="T37" fmla="*/ 2147483647 h 110"/>
                <a:gd name="T38" fmla="*/ 2147483647 w 89"/>
                <a:gd name="T39" fmla="*/ 2147483647 h 110"/>
                <a:gd name="T40" fmla="*/ 2147483647 w 89"/>
                <a:gd name="T41" fmla="*/ 2147483647 h 110"/>
                <a:gd name="T42" fmla="*/ 2147483647 w 89"/>
                <a:gd name="T43" fmla="*/ 2147483647 h 110"/>
                <a:gd name="T44" fmla="*/ 2147483647 w 89"/>
                <a:gd name="T45" fmla="*/ 2147483647 h 110"/>
                <a:gd name="T46" fmla="*/ 2147483647 w 89"/>
                <a:gd name="T47" fmla="*/ 2147483647 h 110"/>
                <a:gd name="T48" fmla="*/ 2147483647 w 89"/>
                <a:gd name="T49" fmla="*/ 2147483647 h 110"/>
                <a:gd name="T50" fmla="*/ 2147483647 w 89"/>
                <a:gd name="T51" fmla="*/ 2147483647 h 110"/>
                <a:gd name="T52" fmla="*/ 2147483647 w 89"/>
                <a:gd name="T53" fmla="*/ 2147483647 h 110"/>
                <a:gd name="T54" fmla="*/ 2147483647 w 89"/>
                <a:gd name="T55" fmla="*/ 2147483647 h 110"/>
                <a:gd name="T56" fmla="*/ 2147483647 w 89"/>
                <a:gd name="T57" fmla="*/ 2147483647 h 110"/>
                <a:gd name="T58" fmla="*/ 2147483647 w 89"/>
                <a:gd name="T59" fmla="*/ 2147483647 h 110"/>
                <a:gd name="T60" fmla="*/ 2147483647 w 89"/>
                <a:gd name="T61" fmla="*/ 2147483647 h 110"/>
                <a:gd name="T62" fmla="*/ 2147483647 w 89"/>
                <a:gd name="T63" fmla="*/ 2147483647 h 110"/>
                <a:gd name="T64" fmla="*/ 2147483647 w 89"/>
                <a:gd name="T65" fmla="*/ 2147483647 h 110"/>
                <a:gd name="T66" fmla="*/ 2147483647 w 89"/>
                <a:gd name="T67" fmla="*/ 2147483647 h 110"/>
                <a:gd name="T68" fmla="*/ 2147483647 w 89"/>
                <a:gd name="T69" fmla="*/ 2147483647 h 110"/>
                <a:gd name="T70" fmla="*/ 2147483647 w 89"/>
                <a:gd name="T71" fmla="*/ 2147483647 h 110"/>
                <a:gd name="T72" fmla="*/ 2147483647 w 89"/>
                <a:gd name="T73" fmla="*/ 2147483647 h 110"/>
                <a:gd name="T74" fmla="*/ 2147483647 w 89"/>
                <a:gd name="T75" fmla="*/ 2147483647 h 110"/>
                <a:gd name="T76" fmla="*/ 2147483647 w 89"/>
                <a:gd name="T77" fmla="*/ 2147483647 h 110"/>
                <a:gd name="T78" fmla="*/ 2147483647 w 89"/>
                <a:gd name="T79" fmla="*/ 2147483647 h 110"/>
                <a:gd name="T80" fmla="*/ 2147483647 w 89"/>
                <a:gd name="T81" fmla="*/ 2147483647 h 110"/>
                <a:gd name="T82" fmla="*/ 2147483647 w 89"/>
                <a:gd name="T83" fmla="*/ 2147483647 h 110"/>
                <a:gd name="T84" fmla="*/ 2147483647 w 89"/>
                <a:gd name="T85" fmla="*/ 2147483647 h 110"/>
                <a:gd name="T86" fmla="*/ 2147483647 w 89"/>
                <a:gd name="T87" fmla="*/ 2147483647 h 110"/>
                <a:gd name="T88" fmla="*/ 2147483647 w 89"/>
                <a:gd name="T89" fmla="*/ 2147483647 h 110"/>
                <a:gd name="T90" fmla="*/ 2147483647 w 89"/>
                <a:gd name="T91" fmla="*/ 2147483647 h 110"/>
                <a:gd name="T92" fmla="*/ 2147483647 w 89"/>
                <a:gd name="T93" fmla="*/ 2147483647 h 110"/>
                <a:gd name="T94" fmla="*/ 2147483647 w 89"/>
                <a:gd name="T95" fmla="*/ 2147483647 h 110"/>
                <a:gd name="T96" fmla="*/ 2147483647 w 89"/>
                <a:gd name="T97" fmla="*/ 2147483647 h 110"/>
                <a:gd name="T98" fmla="*/ 2147483647 w 89"/>
                <a:gd name="T99" fmla="*/ 2147483647 h 110"/>
                <a:gd name="T100" fmla="*/ 2147483647 w 89"/>
                <a:gd name="T101" fmla="*/ 0 h 110"/>
                <a:gd name="T102" fmla="*/ 2147483647 w 89"/>
                <a:gd name="T103" fmla="*/ 2147483647 h 11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89" h="110">
                  <a:moveTo>
                    <a:pt x="36" y="24"/>
                  </a:moveTo>
                  <a:lnTo>
                    <a:pt x="26" y="24"/>
                  </a:lnTo>
                  <a:lnTo>
                    <a:pt x="20" y="24"/>
                  </a:lnTo>
                  <a:lnTo>
                    <a:pt x="8" y="22"/>
                  </a:lnTo>
                  <a:lnTo>
                    <a:pt x="2" y="44"/>
                  </a:lnTo>
                  <a:lnTo>
                    <a:pt x="2" y="50"/>
                  </a:lnTo>
                  <a:lnTo>
                    <a:pt x="0" y="58"/>
                  </a:lnTo>
                  <a:lnTo>
                    <a:pt x="0" y="70"/>
                  </a:lnTo>
                  <a:lnTo>
                    <a:pt x="4" y="76"/>
                  </a:lnTo>
                  <a:lnTo>
                    <a:pt x="8" y="82"/>
                  </a:lnTo>
                  <a:lnTo>
                    <a:pt x="14" y="88"/>
                  </a:lnTo>
                  <a:lnTo>
                    <a:pt x="30" y="100"/>
                  </a:lnTo>
                  <a:lnTo>
                    <a:pt x="34" y="104"/>
                  </a:lnTo>
                  <a:lnTo>
                    <a:pt x="38" y="110"/>
                  </a:lnTo>
                  <a:lnTo>
                    <a:pt x="42" y="108"/>
                  </a:lnTo>
                  <a:lnTo>
                    <a:pt x="44" y="106"/>
                  </a:lnTo>
                  <a:lnTo>
                    <a:pt x="46" y="104"/>
                  </a:lnTo>
                  <a:lnTo>
                    <a:pt x="44" y="100"/>
                  </a:lnTo>
                  <a:lnTo>
                    <a:pt x="42" y="98"/>
                  </a:lnTo>
                  <a:lnTo>
                    <a:pt x="42" y="96"/>
                  </a:lnTo>
                  <a:lnTo>
                    <a:pt x="44" y="90"/>
                  </a:lnTo>
                  <a:lnTo>
                    <a:pt x="46" y="88"/>
                  </a:lnTo>
                  <a:lnTo>
                    <a:pt x="55" y="84"/>
                  </a:lnTo>
                  <a:lnTo>
                    <a:pt x="55" y="80"/>
                  </a:lnTo>
                  <a:lnTo>
                    <a:pt x="59" y="76"/>
                  </a:lnTo>
                  <a:lnTo>
                    <a:pt x="63" y="78"/>
                  </a:lnTo>
                  <a:lnTo>
                    <a:pt x="65" y="82"/>
                  </a:lnTo>
                  <a:lnTo>
                    <a:pt x="67" y="86"/>
                  </a:lnTo>
                  <a:lnTo>
                    <a:pt x="71" y="88"/>
                  </a:lnTo>
                  <a:lnTo>
                    <a:pt x="75" y="86"/>
                  </a:lnTo>
                  <a:lnTo>
                    <a:pt x="79" y="84"/>
                  </a:lnTo>
                  <a:lnTo>
                    <a:pt x="81" y="86"/>
                  </a:lnTo>
                  <a:lnTo>
                    <a:pt x="83" y="86"/>
                  </a:lnTo>
                  <a:lnTo>
                    <a:pt x="85" y="84"/>
                  </a:lnTo>
                  <a:lnTo>
                    <a:pt x="85" y="80"/>
                  </a:lnTo>
                  <a:lnTo>
                    <a:pt x="87" y="74"/>
                  </a:lnTo>
                  <a:lnTo>
                    <a:pt x="87" y="52"/>
                  </a:lnTo>
                  <a:lnTo>
                    <a:pt x="83" y="50"/>
                  </a:lnTo>
                  <a:lnTo>
                    <a:pt x="83" y="46"/>
                  </a:lnTo>
                  <a:lnTo>
                    <a:pt x="81" y="44"/>
                  </a:lnTo>
                  <a:lnTo>
                    <a:pt x="81" y="40"/>
                  </a:lnTo>
                  <a:lnTo>
                    <a:pt x="83" y="36"/>
                  </a:lnTo>
                  <a:lnTo>
                    <a:pt x="83" y="32"/>
                  </a:lnTo>
                  <a:lnTo>
                    <a:pt x="87" y="30"/>
                  </a:lnTo>
                  <a:lnTo>
                    <a:pt x="89" y="26"/>
                  </a:lnTo>
                  <a:lnTo>
                    <a:pt x="87" y="20"/>
                  </a:lnTo>
                  <a:lnTo>
                    <a:pt x="83" y="18"/>
                  </a:lnTo>
                  <a:lnTo>
                    <a:pt x="77" y="18"/>
                  </a:lnTo>
                  <a:lnTo>
                    <a:pt x="69" y="18"/>
                  </a:lnTo>
                  <a:lnTo>
                    <a:pt x="71" y="2"/>
                  </a:lnTo>
                  <a:lnTo>
                    <a:pt x="36" y="0"/>
                  </a:lnTo>
                  <a:lnTo>
                    <a:pt x="36" y="2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8" name="Freeform 127"/>
            <p:cNvSpPr>
              <a:spLocks/>
            </p:cNvSpPr>
            <p:nvPr/>
          </p:nvSpPr>
          <p:spPr bwMode="auto">
            <a:xfrm>
              <a:off x="6054728" y="3082592"/>
              <a:ext cx="132324" cy="174168"/>
            </a:xfrm>
            <a:custGeom>
              <a:avLst/>
              <a:gdLst>
                <a:gd name="T0" fmla="*/ 2147483647 w 117"/>
                <a:gd name="T1" fmla="*/ 2147483647 h 154"/>
                <a:gd name="T2" fmla="*/ 2147483647 w 117"/>
                <a:gd name="T3" fmla="*/ 2147483647 h 154"/>
                <a:gd name="T4" fmla="*/ 2147483647 w 117"/>
                <a:gd name="T5" fmla="*/ 2147483647 h 154"/>
                <a:gd name="T6" fmla="*/ 0 w 117"/>
                <a:gd name="T7" fmla="*/ 2147483647 h 154"/>
                <a:gd name="T8" fmla="*/ 2147483647 w 117"/>
                <a:gd name="T9" fmla="*/ 2147483647 h 154"/>
                <a:gd name="T10" fmla="*/ 2147483647 w 117"/>
                <a:gd name="T11" fmla="*/ 2147483647 h 154"/>
                <a:gd name="T12" fmla="*/ 2147483647 w 117"/>
                <a:gd name="T13" fmla="*/ 2147483647 h 154"/>
                <a:gd name="T14" fmla="*/ 2147483647 w 117"/>
                <a:gd name="T15" fmla="*/ 2147483647 h 154"/>
                <a:gd name="T16" fmla="*/ 2147483647 w 117"/>
                <a:gd name="T17" fmla="*/ 2147483647 h 154"/>
                <a:gd name="T18" fmla="*/ 2147483647 w 117"/>
                <a:gd name="T19" fmla="*/ 2147483647 h 154"/>
                <a:gd name="T20" fmla="*/ 2147483647 w 117"/>
                <a:gd name="T21" fmla="*/ 2147483647 h 154"/>
                <a:gd name="T22" fmla="*/ 2147483647 w 117"/>
                <a:gd name="T23" fmla="*/ 2147483647 h 154"/>
                <a:gd name="T24" fmla="*/ 2147483647 w 117"/>
                <a:gd name="T25" fmla="*/ 2147483647 h 154"/>
                <a:gd name="T26" fmla="*/ 2147483647 w 117"/>
                <a:gd name="T27" fmla="*/ 2147483647 h 154"/>
                <a:gd name="T28" fmla="*/ 2147483647 w 117"/>
                <a:gd name="T29" fmla="*/ 2147483647 h 154"/>
                <a:gd name="T30" fmla="*/ 2147483647 w 117"/>
                <a:gd name="T31" fmla="*/ 2147483647 h 154"/>
                <a:gd name="T32" fmla="*/ 2147483647 w 117"/>
                <a:gd name="T33" fmla="*/ 2147483647 h 154"/>
                <a:gd name="T34" fmla="*/ 2147483647 w 117"/>
                <a:gd name="T35" fmla="*/ 2147483647 h 154"/>
                <a:gd name="T36" fmla="*/ 2147483647 w 117"/>
                <a:gd name="T37" fmla="*/ 2147483647 h 154"/>
                <a:gd name="T38" fmla="*/ 2147483647 w 117"/>
                <a:gd name="T39" fmla="*/ 2147483647 h 154"/>
                <a:gd name="T40" fmla="*/ 2147483647 w 117"/>
                <a:gd name="T41" fmla="*/ 2147483647 h 154"/>
                <a:gd name="T42" fmla="*/ 2147483647 w 117"/>
                <a:gd name="T43" fmla="*/ 2147483647 h 154"/>
                <a:gd name="T44" fmla="*/ 2147483647 w 117"/>
                <a:gd name="T45" fmla="*/ 2147483647 h 154"/>
                <a:gd name="T46" fmla="*/ 2147483647 w 117"/>
                <a:gd name="T47" fmla="*/ 2147483647 h 154"/>
                <a:gd name="T48" fmla="*/ 2147483647 w 117"/>
                <a:gd name="T49" fmla="*/ 2147483647 h 154"/>
                <a:gd name="T50" fmla="*/ 2147483647 w 117"/>
                <a:gd name="T51" fmla="*/ 2147483647 h 154"/>
                <a:gd name="T52" fmla="*/ 2147483647 w 117"/>
                <a:gd name="T53" fmla="*/ 0 h 154"/>
                <a:gd name="T54" fmla="*/ 2147483647 w 117"/>
                <a:gd name="T55" fmla="*/ 2147483647 h 154"/>
                <a:gd name="T56" fmla="*/ 2147483647 w 117"/>
                <a:gd name="T57" fmla="*/ 2147483647 h 154"/>
                <a:gd name="T58" fmla="*/ 2147483647 w 117"/>
                <a:gd name="T59" fmla="*/ 2147483647 h 154"/>
                <a:gd name="T60" fmla="*/ 2147483647 w 117"/>
                <a:gd name="T61" fmla="*/ 2147483647 h 154"/>
                <a:gd name="T62" fmla="*/ 2147483647 w 117"/>
                <a:gd name="T63" fmla="*/ 2147483647 h 154"/>
                <a:gd name="T64" fmla="*/ 2147483647 w 117"/>
                <a:gd name="T65" fmla="*/ 2147483647 h 154"/>
                <a:gd name="T66" fmla="*/ 2147483647 w 117"/>
                <a:gd name="T67" fmla="*/ 2147483647 h 154"/>
                <a:gd name="T68" fmla="*/ 2147483647 w 117"/>
                <a:gd name="T69" fmla="*/ 2147483647 h 154"/>
                <a:gd name="T70" fmla="*/ 2147483647 w 117"/>
                <a:gd name="T71" fmla="*/ 2147483647 h 154"/>
                <a:gd name="T72" fmla="*/ 2147483647 w 117"/>
                <a:gd name="T73" fmla="*/ 2147483647 h 154"/>
                <a:gd name="T74" fmla="*/ 2147483647 w 117"/>
                <a:gd name="T75" fmla="*/ 2147483647 h 154"/>
                <a:gd name="T76" fmla="*/ 2147483647 w 117"/>
                <a:gd name="T77" fmla="*/ 2147483647 h 154"/>
                <a:gd name="T78" fmla="*/ 2147483647 w 117"/>
                <a:gd name="T79" fmla="*/ 2147483647 h 154"/>
                <a:gd name="T80" fmla="*/ 2147483647 w 117"/>
                <a:gd name="T81" fmla="*/ 2147483647 h 154"/>
                <a:gd name="T82" fmla="*/ 2147483647 w 117"/>
                <a:gd name="T83" fmla="*/ 2147483647 h 154"/>
                <a:gd name="T84" fmla="*/ 2147483647 w 117"/>
                <a:gd name="T85" fmla="*/ 2147483647 h 154"/>
                <a:gd name="T86" fmla="*/ 2147483647 w 117"/>
                <a:gd name="T87" fmla="*/ 2147483647 h 15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17" h="154">
                  <a:moveTo>
                    <a:pt x="27" y="150"/>
                  </a:moveTo>
                  <a:lnTo>
                    <a:pt x="27" y="148"/>
                  </a:lnTo>
                  <a:lnTo>
                    <a:pt x="25" y="146"/>
                  </a:lnTo>
                  <a:lnTo>
                    <a:pt x="21" y="148"/>
                  </a:lnTo>
                  <a:lnTo>
                    <a:pt x="17" y="150"/>
                  </a:lnTo>
                  <a:lnTo>
                    <a:pt x="13" y="154"/>
                  </a:lnTo>
                  <a:lnTo>
                    <a:pt x="4" y="136"/>
                  </a:lnTo>
                  <a:lnTo>
                    <a:pt x="0" y="132"/>
                  </a:lnTo>
                  <a:lnTo>
                    <a:pt x="4" y="130"/>
                  </a:lnTo>
                  <a:lnTo>
                    <a:pt x="6" y="128"/>
                  </a:lnTo>
                  <a:lnTo>
                    <a:pt x="8" y="126"/>
                  </a:lnTo>
                  <a:lnTo>
                    <a:pt x="6" y="122"/>
                  </a:lnTo>
                  <a:lnTo>
                    <a:pt x="4" y="120"/>
                  </a:lnTo>
                  <a:lnTo>
                    <a:pt x="4" y="118"/>
                  </a:lnTo>
                  <a:lnTo>
                    <a:pt x="6" y="112"/>
                  </a:lnTo>
                  <a:lnTo>
                    <a:pt x="8" y="110"/>
                  </a:lnTo>
                  <a:lnTo>
                    <a:pt x="17" y="106"/>
                  </a:lnTo>
                  <a:lnTo>
                    <a:pt x="17" y="102"/>
                  </a:lnTo>
                  <a:lnTo>
                    <a:pt x="21" y="98"/>
                  </a:lnTo>
                  <a:lnTo>
                    <a:pt x="25" y="100"/>
                  </a:lnTo>
                  <a:lnTo>
                    <a:pt x="27" y="104"/>
                  </a:lnTo>
                  <a:lnTo>
                    <a:pt x="29" y="108"/>
                  </a:lnTo>
                  <a:lnTo>
                    <a:pt x="33" y="110"/>
                  </a:lnTo>
                  <a:lnTo>
                    <a:pt x="37" y="108"/>
                  </a:lnTo>
                  <a:lnTo>
                    <a:pt x="41" y="106"/>
                  </a:lnTo>
                  <a:lnTo>
                    <a:pt x="43" y="108"/>
                  </a:lnTo>
                  <a:lnTo>
                    <a:pt x="45" y="108"/>
                  </a:lnTo>
                  <a:lnTo>
                    <a:pt x="47" y="106"/>
                  </a:lnTo>
                  <a:lnTo>
                    <a:pt x="47" y="102"/>
                  </a:lnTo>
                  <a:lnTo>
                    <a:pt x="49" y="96"/>
                  </a:lnTo>
                  <a:lnTo>
                    <a:pt x="49" y="74"/>
                  </a:lnTo>
                  <a:lnTo>
                    <a:pt x="45" y="72"/>
                  </a:lnTo>
                  <a:lnTo>
                    <a:pt x="45" y="68"/>
                  </a:lnTo>
                  <a:lnTo>
                    <a:pt x="43" y="66"/>
                  </a:lnTo>
                  <a:lnTo>
                    <a:pt x="43" y="62"/>
                  </a:lnTo>
                  <a:lnTo>
                    <a:pt x="45" y="58"/>
                  </a:lnTo>
                  <a:lnTo>
                    <a:pt x="45" y="54"/>
                  </a:lnTo>
                  <a:lnTo>
                    <a:pt x="49" y="52"/>
                  </a:lnTo>
                  <a:lnTo>
                    <a:pt x="51" y="48"/>
                  </a:lnTo>
                  <a:lnTo>
                    <a:pt x="49" y="42"/>
                  </a:lnTo>
                  <a:lnTo>
                    <a:pt x="45" y="40"/>
                  </a:lnTo>
                  <a:lnTo>
                    <a:pt x="39" y="40"/>
                  </a:lnTo>
                  <a:lnTo>
                    <a:pt x="31" y="40"/>
                  </a:lnTo>
                  <a:lnTo>
                    <a:pt x="33" y="26"/>
                  </a:lnTo>
                  <a:lnTo>
                    <a:pt x="55" y="26"/>
                  </a:lnTo>
                  <a:lnTo>
                    <a:pt x="59" y="28"/>
                  </a:lnTo>
                  <a:lnTo>
                    <a:pt x="63" y="30"/>
                  </a:lnTo>
                  <a:lnTo>
                    <a:pt x="73" y="30"/>
                  </a:lnTo>
                  <a:lnTo>
                    <a:pt x="79" y="30"/>
                  </a:lnTo>
                  <a:lnTo>
                    <a:pt x="79" y="16"/>
                  </a:lnTo>
                  <a:lnTo>
                    <a:pt x="83" y="10"/>
                  </a:lnTo>
                  <a:lnTo>
                    <a:pt x="87" y="4"/>
                  </a:lnTo>
                  <a:lnTo>
                    <a:pt x="93" y="0"/>
                  </a:lnTo>
                  <a:lnTo>
                    <a:pt x="103" y="0"/>
                  </a:lnTo>
                  <a:lnTo>
                    <a:pt x="113" y="0"/>
                  </a:lnTo>
                  <a:lnTo>
                    <a:pt x="113" y="2"/>
                  </a:lnTo>
                  <a:lnTo>
                    <a:pt x="115" y="4"/>
                  </a:lnTo>
                  <a:lnTo>
                    <a:pt x="115" y="6"/>
                  </a:lnTo>
                  <a:lnTo>
                    <a:pt x="117" y="10"/>
                  </a:lnTo>
                  <a:lnTo>
                    <a:pt x="115" y="20"/>
                  </a:lnTo>
                  <a:lnTo>
                    <a:pt x="111" y="34"/>
                  </a:lnTo>
                  <a:lnTo>
                    <a:pt x="99" y="64"/>
                  </a:lnTo>
                  <a:lnTo>
                    <a:pt x="99" y="68"/>
                  </a:lnTo>
                  <a:lnTo>
                    <a:pt x="99" y="70"/>
                  </a:lnTo>
                  <a:lnTo>
                    <a:pt x="101" y="74"/>
                  </a:lnTo>
                  <a:lnTo>
                    <a:pt x="99" y="78"/>
                  </a:lnTo>
                  <a:lnTo>
                    <a:pt x="97" y="82"/>
                  </a:lnTo>
                  <a:lnTo>
                    <a:pt x="93" y="84"/>
                  </a:lnTo>
                  <a:lnTo>
                    <a:pt x="89" y="88"/>
                  </a:lnTo>
                  <a:lnTo>
                    <a:pt x="85" y="92"/>
                  </a:lnTo>
                  <a:lnTo>
                    <a:pt x="83" y="102"/>
                  </a:lnTo>
                  <a:lnTo>
                    <a:pt x="79" y="106"/>
                  </a:lnTo>
                  <a:lnTo>
                    <a:pt x="75" y="108"/>
                  </a:lnTo>
                  <a:lnTo>
                    <a:pt x="75" y="122"/>
                  </a:lnTo>
                  <a:lnTo>
                    <a:pt x="71" y="134"/>
                  </a:lnTo>
                  <a:lnTo>
                    <a:pt x="69" y="142"/>
                  </a:lnTo>
                  <a:lnTo>
                    <a:pt x="65" y="148"/>
                  </a:lnTo>
                  <a:lnTo>
                    <a:pt x="61" y="150"/>
                  </a:lnTo>
                  <a:lnTo>
                    <a:pt x="55" y="150"/>
                  </a:lnTo>
                  <a:lnTo>
                    <a:pt x="51" y="150"/>
                  </a:lnTo>
                  <a:lnTo>
                    <a:pt x="49" y="150"/>
                  </a:lnTo>
                  <a:lnTo>
                    <a:pt x="49" y="146"/>
                  </a:lnTo>
                  <a:lnTo>
                    <a:pt x="45" y="146"/>
                  </a:lnTo>
                  <a:lnTo>
                    <a:pt x="43" y="146"/>
                  </a:lnTo>
                  <a:lnTo>
                    <a:pt x="41" y="148"/>
                  </a:lnTo>
                  <a:lnTo>
                    <a:pt x="39" y="150"/>
                  </a:lnTo>
                  <a:lnTo>
                    <a:pt x="35" y="150"/>
                  </a:lnTo>
                  <a:lnTo>
                    <a:pt x="33" y="150"/>
                  </a:lnTo>
                  <a:lnTo>
                    <a:pt x="27" y="15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09" name="Freeform 128"/>
            <p:cNvSpPr>
              <a:spLocks/>
            </p:cNvSpPr>
            <p:nvPr/>
          </p:nvSpPr>
          <p:spPr bwMode="auto">
            <a:xfrm>
              <a:off x="6061514" y="3510096"/>
              <a:ext cx="238636" cy="244288"/>
            </a:xfrm>
            <a:custGeom>
              <a:avLst/>
              <a:gdLst>
                <a:gd name="T0" fmla="*/ 2147483647 w 211"/>
                <a:gd name="T1" fmla="*/ 2147483647 h 216"/>
                <a:gd name="T2" fmla="*/ 2147483647 w 211"/>
                <a:gd name="T3" fmla="*/ 2147483647 h 216"/>
                <a:gd name="T4" fmla="*/ 2147483647 w 211"/>
                <a:gd name="T5" fmla="*/ 2147483647 h 216"/>
                <a:gd name="T6" fmla="*/ 2147483647 w 211"/>
                <a:gd name="T7" fmla="*/ 2147483647 h 216"/>
                <a:gd name="T8" fmla="*/ 2147483647 w 211"/>
                <a:gd name="T9" fmla="*/ 2147483647 h 216"/>
                <a:gd name="T10" fmla="*/ 2147483647 w 211"/>
                <a:gd name="T11" fmla="*/ 2147483647 h 216"/>
                <a:gd name="T12" fmla="*/ 2147483647 w 211"/>
                <a:gd name="T13" fmla="*/ 2147483647 h 216"/>
                <a:gd name="T14" fmla="*/ 2147483647 w 211"/>
                <a:gd name="T15" fmla="*/ 2147483647 h 216"/>
                <a:gd name="T16" fmla="*/ 2147483647 w 211"/>
                <a:gd name="T17" fmla="*/ 0 h 216"/>
                <a:gd name="T18" fmla="*/ 2147483647 w 211"/>
                <a:gd name="T19" fmla="*/ 0 h 216"/>
                <a:gd name="T20" fmla="*/ 2147483647 w 211"/>
                <a:gd name="T21" fmla="*/ 2147483647 h 216"/>
                <a:gd name="T22" fmla="*/ 2147483647 w 211"/>
                <a:gd name="T23" fmla="*/ 2147483647 h 216"/>
                <a:gd name="T24" fmla="*/ 0 w 211"/>
                <a:gd name="T25" fmla="*/ 0 h 216"/>
                <a:gd name="T26" fmla="*/ 2147483647 w 211"/>
                <a:gd name="T27" fmla="*/ 2147483647 h 216"/>
                <a:gd name="T28" fmla="*/ 2147483647 w 211"/>
                <a:gd name="T29" fmla="*/ 2147483647 h 216"/>
                <a:gd name="T30" fmla="*/ 2147483647 w 211"/>
                <a:gd name="T31" fmla="*/ 2147483647 h 216"/>
                <a:gd name="T32" fmla="*/ 2147483647 w 211"/>
                <a:gd name="T33" fmla="*/ 2147483647 h 216"/>
                <a:gd name="T34" fmla="*/ 2147483647 w 211"/>
                <a:gd name="T35" fmla="*/ 2147483647 h 216"/>
                <a:gd name="T36" fmla="*/ 2147483647 w 211"/>
                <a:gd name="T37" fmla="*/ 2147483647 h 216"/>
                <a:gd name="T38" fmla="*/ 2147483647 w 211"/>
                <a:gd name="T39" fmla="*/ 2147483647 h 216"/>
                <a:gd name="T40" fmla="*/ 2147483647 w 211"/>
                <a:gd name="T41" fmla="*/ 2147483647 h 216"/>
                <a:gd name="T42" fmla="*/ 2147483647 w 211"/>
                <a:gd name="T43" fmla="*/ 2147483647 h 216"/>
                <a:gd name="T44" fmla="*/ 2147483647 w 211"/>
                <a:gd name="T45" fmla="*/ 2147483647 h 216"/>
                <a:gd name="T46" fmla="*/ 2147483647 w 211"/>
                <a:gd name="T47" fmla="*/ 2147483647 h 216"/>
                <a:gd name="T48" fmla="*/ 2147483647 w 211"/>
                <a:gd name="T49" fmla="*/ 2147483647 h 216"/>
                <a:gd name="T50" fmla="*/ 2147483647 w 211"/>
                <a:gd name="T51" fmla="*/ 2147483647 h 216"/>
                <a:gd name="T52" fmla="*/ 2147483647 w 211"/>
                <a:gd name="T53" fmla="*/ 2147483647 h 216"/>
                <a:gd name="T54" fmla="*/ 2147483647 w 211"/>
                <a:gd name="T55" fmla="*/ 2147483647 h 216"/>
                <a:gd name="T56" fmla="*/ 2147483647 w 211"/>
                <a:gd name="T57" fmla="*/ 2147483647 h 216"/>
                <a:gd name="T58" fmla="*/ 2147483647 w 211"/>
                <a:gd name="T59" fmla="*/ 2147483647 h 216"/>
                <a:gd name="T60" fmla="*/ 2147483647 w 211"/>
                <a:gd name="T61" fmla="*/ 2147483647 h 216"/>
                <a:gd name="T62" fmla="*/ 2147483647 w 211"/>
                <a:gd name="T63" fmla="*/ 2147483647 h 216"/>
                <a:gd name="T64" fmla="*/ 2147483647 w 211"/>
                <a:gd name="T65" fmla="*/ 2147483647 h 216"/>
                <a:gd name="T66" fmla="*/ 2147483647 w 211"/>
                <a:gd name="T67" fmla="*/ 2147483647 h 216"/>
                <a:gd name="T68" fmla="*/ 2147483647 w 211"/>
                <a:gd name="T69" fmla="*/ 2147483647 h 216"/>
                <a:gd name="T70" fmla="*/ 2147483647 w 211"/>
                <a:gd name="T71" fmla="*/ 2147483647 h 216"/>
                <a:gd name="T72" fmla="*/ 2147483647 w 211"/>
                <a:gd name="T73" fmla="*/ 2147483647 h 216"/>
                <a:gd name="T74" fmla="*/ 2147483647 w 211"/>
                <a:gd name="T75" fmla="*/ 2147483647 h 216"/>
                <a:gd name="T76" fmla="*/ 2147483647 w 211"/>
                <a:gd name="T77" fmla="*/ 2147483647 h 216"/>
                <a:gd name="T78" fmla="*/ 2147483647 w 211"/>
                <a:gd name="T79" fmla="*/ 2147483647 h 216"/>
                <a:gd name="T80" fmla="*/ 2147483647 w 211"/>
                <a:gd name="T81" fmla="*/ 2147483647 h 216"/>
                <a:gd name="T82" fmla="*/ 2147483647 w 211"/>
                <a:gd name="T83" fmla="*/ 2147483647 h 216"/>
                <a:gd name="T84" fmla="*/ 2147483647 w 211"/>
                <a:gd name="T85" fmla="*/ 2147483647 h 216"/>
                <a:gd name="T86" fmla="*/ 2147483647 w 211"/>
                <a:gd name="T87" fmla="*/ 2147483647 h 216"/>
                <a:gd name="T88" fmla="*/ 2147483647 w 211"/>
                <a:gd name="T89" fmla="*/ 2147483647 h 216"/>
                <a:gd name="T90" fmla="*/ 2147483647 w 211"/>
                <a:gd name="T91" fmla="*/ 2147483647 h 216"/>
                <a:gd name="T92" fmla="*/ 2147483647 w 211"/>
                <a:gd name="T93" fmla="*/ 2147483647 h 216"/>
                <a:gd name="T94" fmla="*/ 2147483647 w 211"/>
                <a:gd name="T95" fmla="*/ 2147483647 h 216"/>
                <a:gd name="T96" fmla="*/ 2147483647 w 211"/>
                <a:gd name="T97" fmla="*/ 2147483647 h 216"/>
                <a:gd name="T98" fmla="*/ 2147483647 w 211"/>
                <a:gd name="T99" fmla="*/ 2147483647 h 216"/>
                <a:gd name="T100" fmla="*/ 2147483647 w 211"/>
                <a:gd name="T101" fmla="*/ 2147483647 h 216"/>
                <a:gd name="T102" fmla="*/ 2147483647 w 211"/>
                <a:gd name="T103" fmla="*/ 2147483647 h 216"/>
                <a:gd name="T104" fmla="*/ 2147483647 w 211"/>
                <a:gd name="T105" fmla="*/ 2147483647 h 216"/>
                <a:gd name="T106" fmla="*/ 2147483647 w 211"/>
                <a:gd name="T107" fmla="*/ 2147483647 h 216"/>
                <a:gd name="T108" fmla="*/ 2147483647 w 211"/>
                <a:gd name="T109" fmla="*/ 2147483647 h 216"/>
                <a:gd name="T110" fmla="*/ 2147483647 w 211"/>
                <a:gd name="T111" fmla="*/ 2147483647 h 2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1" h="216">
                  <a:moveTo>
                    <a:pt x="181" y="8"/>
                  </a:moveTo>
                  <a:lnTo>
                    <a:pt x="159" y="16"/>
                  </a:lnTo>
                  <a:lnTo>
                    <a:pt x="117" y="16"/>
                  </a:lnTo>
                  <a:lnTo>
                    <a:pt x="107" y="12"/>
                  </a:lnTo>
                  <a:lnTo>
                    <a:pt x="105" y="10"/>
                  </a:lnTo>
                  <a:lnTo>
                    <a:pt x="101" y="6"/>
                  </a:lnTo>
                  <a:lnTo>
                    <a:pt x="33" y="6"/>
                  </a:lnTo>
                  <a:lnTo>
                    <a:pt x="27" y="2"/>
                  </a:lnTo>
                  <a:lnTo>
                    <a:pt x="25" y="0"/>
                  </a:lnTo>
                  <a:lnTo>
                    <a:pt x="21" y="0"/>
                  </a:lnTo>
                  <a:lnTo>
                    <a:pt x="11" y="2"/>
                  </a:lnTo>
                  <a:lnTo>
                    <a:pt x="4" y="2"/>
                  </a:lnTo>
                  <a:lnTo>
                    <a:pt x="0" y="0"/>
                  </a:lnTo>
                  <a:lnTo>
                    <a:pt x="2" y="16"/>
                  </a:lnTo>
                  <a:lnTo>
                    <a:pt x="7" y="30"/>
                  </a:lnTo>
                  <a:lnTo>
                    <a:pt x="13" y="42"/>
                  </a:lnTo>
                  <a:lnTo>
                    <a:pt x="21" y="54"/>
                  </a:lnTo>
                  <a:lnTo>
                    <a:pt x="29" y="66"/>
                  </a:lnTo>
                  <a:lnTo>
                    <a:pt x="37" y="76"/>
                  </a:lnTo>
                  <a:lnTo>
                    <a:pt x="39" y="90"/>
                  </a:lnTo>
                  <a:lnTo>
                    <a:pt x="41" y="104"/>
                  </a:lnTo>
                  <a:lnTo>
                    <a:pt x="41" y="126"/>
                  </a:lnTo>
                  <a:lnTo>
                    <a:pt x="43" y="152"/>
                  </a:lnTo>
                  <a:lnTo>
                    <a:pt x="45" y="174"/>
                  </a:lnTo>
                  <a:lnTo>
                    <a:pt x="49" y="184"/>
                  </a:lnTo>
                  <a:lnTo>
                    <a:pt x="53" y="194"/>
                  </a:lnTo>
                  <a:lnTo>
                    <a:pt x="61" y="204"/>
                  </a:lnTo>
                  <a:lnTo>
                    <a:pt x="69" y="212"/>
                  </a:lnTo>
                  <a:lnTo>
                    <a:pt x="73" y="208"/>
                  </a:lnTo>
                  <a:lnTo>
                    <a:pt x="75" y="204"/>
                  </a:lnTo>
                  <a:lnTo>
                    <a:pt x="79" y="204"/>
                  </a:lnTo>
                  <a:lnTo>
                    <a:pt x="83" y="210"/>
                  </a:lnTo>
                  <a:lnTo>
                    <a:pt x="89" y="214"/>
                  </a:lnTo>
                  <a:lnTo>
                    <a:pt x="93" y="216"/>
                  </a:lnTo>
                  <a:lnTo>
                    <a:pt x="101" y="216"/>
                  </a:lnTo>
                  <a:lnTo>
                    <a:pt x="111" y="216"/>
                  </a:lnTo>
                  <a:lnTo>
                    <a:pt x="117" y="212"/>
                  </a:lnTo>
                  <a:lnTo>
                    <a:pt x="121" y="208"/>
                  </a:lnTo>
                  <a:lnTo>
                    <a:pt x="125" y="206"/>
                  </a:lnTo>
                  <a:lnTo>
                    <a:pt x="123" y="144"/>
                  </a:lnTo>
                  <a:lnTo>
                    <a:pt x="123" y="90"/>
                  </a:lnTo>
                  <a:lnTo>
                    <a:pt x="143" y="90"/>
                  </a:lnTo>
                  <a:lnTo>
                    <a:pt x="143" y="22"/>
                  </a:lnTo>
                  <a:lnTo>
                    <a:pt x="165" y="20"/>
                  </a:lnTo>
                  <a:lnTo>
                    <a:pt x="183" y="18"/>
                  </a:lnTo>
                  <a:lnTo>
                    <a:pt x="187" y="24"/>
                  </a:lnTo>
                  <a:lnTo>
                    <a:pt x="201" y="18"/>
                  </a:lnTo>
                  <a:lnTo>
                    <a:pt x="205" y="14"/>
                  </a:lnTo>
                  <a:lnTo>
                    <a:pt x="211" y="12"/>
                  </a:lnTo>
                  <a:lnTo>
                    <a:pt x="205" y="8"/>
                  </a:lnTo>
                  <a:lnTo>
                    <a:pt x="201" y="6"/>
                  </a:lnTo>
                  <a:lnTo>
                    <a:pt x="193" y="8"/>
                  </a:lnTo>
                  <a:lnTo>
                    <a:pt x="187" y="10"/>
                  </a:lnTo>
                  <a:lnTo>
                    <a:pt x="183" y="8"/>
                  </a:lnTo>
                  <a:lnTo>
                    <a:pt x="181" y="6"/>
                  </a:lnTo>
                  <a:lnTo>
                    <a:pt x="181"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0" name="Freeform 129"/>
            <p:cNvSpPr>
              <a:spLocks/>
            </p:cNvSpPr>
            <p:nvPr/>
          </p:nvSpPr>
          <p:spPr bwMode="auto">
            <a:xfrm>
              <a:off x="6505987" y="2784017"/>
              <a:ext cx="119883" cy="110834"/>
            </a:xfrm>
            <a:custGeom>
              <a:avLst/>
              <a:gdLst>
                <a:gd name="T0" fmla="*/ 2147483647 w 106"/>
                <a:gd name="T1" fmla="*/ 0 h 98"/>
                <a:gd name="T2" fmla="*/ 2147483647 w 106"/>
                <a:gd name="T3" fmla="*/ 2147483647 h 98"/>
                <a:gd name="T4" fmla="*/ 2147483647 w 106"/>
                <a:gd name="T5" fmla="*/ 2147483647 h 98"/>
                <a:gd name="T6" fmla="*/ 2147483647 w 106"/>
                <a:gd name="T7" fmla="*/ 2147483647 h 98"/>
                <a:gd name="T8" fmla="*/ 2147483647 w 106"/>
                <a:gd name="T9" fmla="*/ 2147483647 h 98"/>
                <a:gd name="T10" fmla="*/ 2147483647 w 106"/>
                <a:gd name="T11" fmla="*/ 2147483647 h 98"/>
                <a:gd name="T12" fmla="*/ 2147483647 w 106"/>
                <a:gd name="T13" fmla="*/ 2147483647 h 98"/>
                <a:gd name="T14" fmla="*/ 0 w 106"/>
                <a:gd name="T15" fmla="*/ 2147483647 h 98"/>
                <a:gd name="T16" fmla="*/ 0 w 106"/>
                <a:gd name="T17" fmla="*/ 2147483647 h 98"/>
                <a:gd name="T18" fmla="*/ 2147483647 w 106"/>
                <a:gd name="T19" fmla="*/ 2147483647 h 98"/>
                <a:gd name="T20" fmla="*/ 2147483647 w 106"/>
                <a:gd name="T21" fmla="*/ 2147483647 h 98"/>
                <a:gd name="T22" fmla="*/ 2147483647 w 106"/>
                <a:gd name="T23" fmla="*/ 2147483647 h 98"/>
                <a:gd name="T24" fmla="*/ 2147483647 w 106"/>
                <a:gd name="T25" fmla="*/ 2147483647 h 98"/>
                <a:gd name="T26" fmla="*/ 2147483647 w 106"/>
                <a:gd name="T27" fmla="*/ 2147483647 h 98"/>
                <a:gd name="T28" fmla="*/ 2147483647 w 106"/>
                <a:gd name="T29" fmla="*/ 2147483647 h 98"/>
                <a:gd name="T30" fmla="*/ 2147483647 w 106"/>
                <a:gd name="T31" fmla="*/ 2147483647 h 98"/>
                <a:gd name="T32" fmla="*/ 2147483647 w 106"/>
                <a:gd name="T33" fmla="*/ 2147483647 h 98"/>
                <a:gd name="T34" fmla="*/ 2147483647 w 106"/>
                <a:gd name="T35" fmla="*/ 2147483647 h 98"/>
                <a:gd name="T36" fmla="*/ 2147483647 w 106"/>
                <a:gd name="T37" fmla="*/ 2147483647 h 98"/>
                <a:gd name="T38" fmla="*/ 2147483647 w 106"/>
                <a:gd name="T39" fmla="*/ 2147483647 h 98"/>
                <a:gd name="T40" fmla="*/ 2147483647 w 106"/>
                <a:gd name="T41" fmla="*/ 2147483647 h 98"/>
                <a:gd name="T42" fmla="*/ 2147483647 w 106"/>
                <a:gd name="T43" fmla="*/ 2147483647 h 98"/>
                <a:gd name="T44" fmla="*/ 2147483647 w 106"/>
                <a:gd name="T45" fmla="*/ 2147483647 h 98"/>
                <a:gd name="T46" fmla="*/ 2147483647 w 106"/>
                <a:gd name="T47" fmla="*/ 2147483647 h 98"/>
                <a:gd name="T48" fmla="*/ 2147483647 w 106"/>
                <a:gd name="T49" fmla="*/ 2147483647 h 98"/>
                <a:gd name="T50" fmla="*/ 2147483647 w 106"/>
                <a:gd name="T51" fmla="*/ 2147483647 h 98"/>
                <a:gd name="T52" fmla="*/ 2147483647 w 106"/>
                <a:gd name="T53" fmla="*/ 0 h 9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06" h="98">
                  <a:moveTo>
                    <a:pt x="32" y="0"/>
                  </a:moveTo>
                  <a:lnTo>
                    <a:pt x="28" y="4"/>
                  </a:lnTo>
                  <a:lnTo>
                    <a:pt x="22" y="10"/>
                  </a:lnTo>
                  <a:lnTo>
                    <a:pt x="14" y="14"/>
                  </a:lnTo>
                  <a:lnTo>
                    <a:pt x="6" y="16"/>
                  </a:lnTo>
                  <a:lnTo>
                    <a:pt x="6" y="26"/>
                  </a:lnTo>
                  <a:lnTo>
                    <a:pt x="4" y="34"/>
                  </a:lnTo>
                  <a:lnTo>
                    <a:pt x="0" y="46"/>
                  </a:lnTo>
                  <a:lnTo>
                    <a:pt x="0" y="62"/>
                  </a:lnTo>
                  <a:lnTo>
                    <a:pt x="18" y="62"/>
                  </a:lnTo>
                  <a:lnTo>
                    <a:pt x="24" y="64"/>
                  </a:lnTo>
                  <a:lnTo>
                    <a:pt x="28" y="54"/>
                  </a:lnTo>
                  <a:lnTo>
                    <a:pt x="38" y="58"/>
                  </a:lnTo>
                  <a:lnTo>
                    <a:pt x="54" y="58"/>
                  </a:lnTo>
                  <a:lnTo>
                    <a:pt x="68" y="62"/>
                  </a:lnTo>
                  <a:lnTo>
                    <a:pt x="82" y="76"/>
                  </a:lnTo>
                  <a:lnTo>
                    <a:pt x="96" y="92"/>
                  </a:lnTo>
                  <a:lnTo>
                    <a:pt x="102" y="98"/>
                  </a:lnTo>
                  <a:lnTo>
                    <a:pt x="106" y="94"/>
                  </a:lnTo>
                  <a:lnTo>
                    <a:pt x="96" y="80"/>
                  </a:lnTo>
                  <a:lnTo>
                    <a:pt x="86" y="68"/>
                  </a:lnTo>
                  <a:lnTo>
                    <a:pt x="74" y="56"/>
                  </a:lnTo>
                  <a:lnTo>
                    <a:pt x="62" y="48"/>
                  </a:lnTo>
                  <a:lnTo>
                    <a:pt x="52" y="42"/>
                  </a:lnTo>
                  <a:lnTo>
                    <a:pt x="46" y="30"/>
                  </a:lnTo>
                  <a:lnTo>
                    <a:pt x="40" y="14"/>
                  </a:lnTo>
                  <a:lnTo>
                    <a:pt x="32"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1" name="Freeform 130"/>
            <p:cNvSpPr>
              <a:spLocks/>
            </p:cNvSpPr>
            <p:nvPr/>
          </p:nvSpPr>
          <p:spPr bwMode="auto">
            <a:xfrm>
              <a:off x="5554837" y="2869971"/>
              <a:ext cx="52025" cy="13572"/>
            </a:xfrm>
            <a:custGeom>
              <a:avLst/>
              <a:gdLst>
                <a:gd name="T0" fmla="*/ 2147483647 w 46"/>
                <a:gd name="T1" fmla="*/ 2147483647 h 12"/>
                <a:gd name="T2" fmla="*/ 2147483647 w 46"/>
                <a:gd name="T3" fmla="*/ 2147483647 h 12"/>
                <a:gd name="T4" fmla="*/ 2147483647 w 46"/>
                <a:gd name="T5" fmla="*/ 2147483647 h 12"/>
                <a:gd name="T6" fmla="*/ 2147483647 w 46"/>
                <a:gd name="T7" fmla="*/ 2147483647 h 12"/>
                <a:gd name="T8" fmla="*/ 2147483647 w 46"/>
                <a:gd name="T9" fmla="*/ 2147483647 h 12"/>
                <a:gd name="T10" fmla="*/ 2147483647 w 46"/>
                <a:gd name="T11" fmla="*/ 0 h 12"/>
                <a:gd name="T12" fmla="*/ 2147483647 w 46"/>
                <a:gd name="T13" fmla="*/ 2147483647 h 12"/>
                <a:gd name="T14" fmla="*/ 2147483647 w 46"/>
                <a:gd name="T15" fmla="*/ 2147483647 h 12"/>
                <a:gd name="T16" fmla="*/ 2147483647 w 46"/>
                <a:gd name="T17" fmla="*/ 2147483647 h 12"/>
                <a:gd name="T18" fmla="*/ 2147483647 w 46"/>
                <a:gd name="T19" fmla="*/ 2147483647 h 12"/>
                <a:gd name="T20" fmla="*/ 2147483647 w 46"/>
                <a:gd name="T21" fmla="*/ 2147483647 h 12"/>
                <a:gd name="T22" fmla="*/ 2147483647 w 46"/>
                <a:gd name="T23" fmla="*/ 2147483647 h 12"/>
                <a:gd name="T24" fmla="*/ 2147483647 w 46"/>
                <a:gd name="T25" fmla="*/ 2147483647 h 12"/>
                <a:gd name="T26" fmla="*/ 2147483647 w 46"/>
                <a:gd name="T27" fmla="*/ 2147483647 h 12"/>
                <a:gd name="T28" fmla="*/ 2147483647 w 46"/>
                <a:gd name="T29" fmla="*/ 2147483647 h 12"/>
                <a:gd name="T30" fmla="*/ 0 w 46"/>
                <a:gd name="T31" fmla="*/ 2147483647 h 12"/>
                <a:gd name="T32" fmla="*/ 2147483647 w 46"/>
                <a:gd name="T33" fmla="*/ 2147483647 h 12"/>
                <a:gd name="T34" fmla="*/ 2147483647 w 46"/>
                <a:gd name="T35" fmla="*/ 2147483647 h 12"/>
                <a:gd name="T36" fmla="*/ 2147483647 w 46"/>
                <a:gd name="T37" fmla="*/ 2147483647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6" h="12">
                  <a:moveTo>
                    <a:pt x="4" y="6"/>
                  </a:moveTo>
                  <a:lnTo>
                    <a:pt x="14" y="8"/>
                  </a:lnTo>
                  <a:lnTo>
                    <a:pt x="18" y="6"/>
                  </a:lnTo>
                  <a:lnTo>
                    <a:pt x="20" y="4"/>
                  </a:lnTo>
                  <a:lnTo>
                    <a:pt x="22" y="2"/>
                  </a:lnTo>
                  <a:lnTo>
                    <a:pt x="26" y="0"/>
                  </a:lnTo>
                  <a:lnTo>
                    <a:pt x="28" y="4"/>
                  </a:lnTo>
                  <a:lnTo>
                    <a:pt x="34" y="6"/>
                  </a:lnTo>
                  <a:lnTo>
                    <a:pt x="46" y="8"/>
                  </a:lnTo>
                  <a:lnTo>
                    <a:pt x="42" y="10"/>
                  </a:lnTo>
                  <a:lnTo>
                    <a:pt x="38" y="12"/>
                  </a:lnTo>
                  <a:lnTo>
                    <a:pt x="30" y="10"/>
                  </a:lnTo>
                  <a:lnTo>
                    <a:pt x="24" y="8"/>
                  </a:lnTo>
                  <a:lnTo>
                    <a:pt x="24" y="10"/>
                  </a:lnTo>
                  <a:lnTo>
                    <a:pt x="12" y="12"/>
                  </a:lnTo>
                  <a:lnTo>
                    <a:pt x="0" y="12"/>
                  </a:lnTo>
                  <a:lnTo>
                    <a:pt x="2" y="8"/>
                  </a:lnTo>
                  <a:lnTo>
                    <a:pt x="2" y="6"/>
                  </a:lnTo>
                  <a:lnTo>
                    <a:pt x="4"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2" name="Freeform 131"/>
            <p:cNvSpPr>
              <a:spLocks/>
            </p:cNvSpPr>
            <p:nvPr/>
          </p:nvSpPr>
          <p:spPr bwMode="auto">
            <a:xfrm>
              <a:off x="6069431" y="3247713"/>
              <a:ext cx="15834" cy="24881"/>
            </a:xfrm>
            <a:custGeom>
              <a:avLst/>
              <a:gdLst>
                <a:gd name="T0" fmla="*/ 2147483647 w 14"/>
                <a:gd name="T1" fmla="*/ 2147483647 h 22"/>
                <a:gd name="T2" fmla="*/ 0 w 14"/>
                <a:gd name="T3" fmla="*/ 2147483647 h 22"/>
                <a:gd name="T4" fmla="*/ 2147483647 w 14"/>
                <a:gd name="T5" fmla="*/ 2147483647 h 22"/>
                <a:gd name="T6" fmla="*/ 2147483647 w 14"/>
                <a:gd name="T7" fmla="*/ 2147483647 h 22"/>
                <a:gd name="T8" fmla="*/ 2147483647 w 14"/>
                <a:gd name="T9" fmla="*/ 0 h 22"/>
                <a:gd name="T10" fmla="*/ 2147483647 w 14"/>
                <a:gd name="T11" fmla="*/ 2147483647 h 22"/>
                <a:gd name="T12" fmla="*/ 2147483647 w 14"/>
                <a:gd name="T13" fmla="*/ 2147483647 h 22"/>
                <a:gd name="T14" fmla="*/ 2147483647 w 14"/>
                <a:gd name="T15" fmla="*/ 2147483647 h 22"/>
                <a:gd name="T16" fmla="*/ 2147483647 w 14"/>
                <a:gd name="T17" fmla="*/ 2147483647 h 22"/>
                <a:gd name="T18" fmla="*/ 2147483647 w 14"/>
                <a:gd name="T19" fmla="*/ 2147483647 h 22"/>
                <a:gd name="T20" fmla="*/ 2147483647 w 14"/>
                <a:gd name="T21" fmla="*/ 2147483647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 h="22">
                  <a:moveTo>
                    <a:pt x="6" y="22"/>
                  </a:moveTo>
                  <a:lnTo>
                    <a:pt x="0" y="8"/>
                  </a:lnTo>
                  <a:lnTo>
                    <a:pt x="4" y="4"/>
                  </a:lnTo>
                  <a:lnTo>
                    <a:pt x="8" y="2"/>
                  </a:lnTo>
                  <a:lnTo>
                    <a:pt x="12" y="0"/>
                  </a:lnTo>
                  <a:lnTo>
                    <a:pt x="14" y="2"/>
                  </a:lnTo>
                  <a:lnTo>
                    <a:pt x="14" y="4"/>
                  </a:lnTo>
                  <a:lnTo>
                    <a:pt x="10" y="6"/>
                  </a:lnTo>
                  <a:lnTo>
                    <a:pt x="8" y="10"/>
                  </a:lnTo>
                  <a:lnTo>
                    <a:pt x="8" y="20"/>
                  </a:lnTo>
                  <a:lnTo>
                    <a:pt x="6" y="2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3" name="Freeform 132"/>
            <p:cNvSpPr>
              <a:spLocks/>
            </p:cNvSpPr>
            <p:nvPr/>
          </p:nvSpPr>
          <p:spPr bwMode="auto">
            <a:xfrm>
              <a:off x="5028823" y="1533171"/>
              <a:ext cx="710252" cy="389052"/>
            </a:xfrm>
            <a:custGeom>
              <a:avLst/>
              <a:gdLst>
                <a:gd name="T0" fmla="*/ 2147483647 w 628"/>
                <a:gd name="T1" fmla="*/ 2147483647 h 344"/>
                <a:gd name="T2" fmla="*/ 2147483647 w 628"/>
                <a:gd name="T3" fmla="*/ 2147483647 h 344"/>
                <a:gd name="T4" fmla="*/ 2147483647 w 628"/>
                <a:gd name="T5" fmla="*/ 2147483647 h 344"/>
                <a:gd name="T6" fmla="*/ 2147483647 w 628"/>
                <a:gd name="T7" fmla="*/ 2147483647 h 344"/>
                <a:gd name="T8" fmla="*/ 2147483647 w 628"/>
                <a:gd name="T9" fmla="*/ 2147483647 h 344"/>
                <a:gd name="T10" fmla="*/ 2147483647 w 628"/>
                <a:gd name="T11" fmla="*/ 2147483647 h 344"/>
                <a:gd name="T12" fmla="*/ 2147483647 w 628"/>
                <a:gd name="T13" fmla="*/ 2147483647 h 344"/>
                <a:gd name="T14" fmla="*/ 2147483647 w 628"/>
                <a:gd name="T15" fmla="*/ 2147483647 h 344"/>
                <a:gd name="T16" fmla="*/ 2147483647 w 628"/>
                <a:gd name="T17" fmla="*/ 2147483647 h 344"/>
                <a:gd name="T18" fmla="*/ 2147483647 w 628"/>
                <a:gd name="T19" fmla="*/ 2147483647 h 344"/>
                <a:gd name="T20" fmla="*/ 2147483647 w 628"/>
                <a:gd name="T21" fmla="*/ 2147483647 h 344"/>
                <a:gd name="T22" fmla="*/ 2147483647 w 628"/>
                <a:gd name="T23" fmla="*/ 2147483647 h 344"/>
                <a:gd name="T24" fmla="*/ 2147483647 w 628"/>
                <a:gd name="T25" fmla="*/ 2147483647 h 344"/>
                <a:gd name="T26" fmla="*/ 2147483647 w 628"/>
                <a:gd name="T27" fmla="*/ 2147483647 h 344"/>
                <a:gd name="T28" fmla="*/ 2147483647 w 628"/>
                <a:gd name="T29" fmla="*/ 2147483647 h 344"/>
                <a:gd name="T30" fmla="*/ 2147483647 w 628"/>
                <a:gd name="T31" fmla="*/ 2147483647 h 344"/>
                <a:gd name="T32" fmla="*/ 2147483647 w 628"/>
                <a:gd name="T33" fmla="*/ 2147483647 h 344"/>
                <a:gd name="T34" fmla="*/ 2147483647 w 628"/>
                <a:gd name="T35" fmla="*/ 2147483647 h 344"/>
                <a:gd name="T36" fmla="*/ 2147483647 w 628"/>
                <a:gd name="T37" fmla="*/ 2147483647 h 344"/>
                <a:gd name="T38" fmla="*/ 2147483647 w 628"/>
                <a:gd name="T39" fmla="*/ 2147483647 h 344"/>
                <a:gd name="T40" fmla="*/ 2147483647 w 628"/>
                <a:gd name="T41" fmla="*/ 2147483647 h 344"/>
                <a:gd name="T42" fmla="*/ 2147483647 w 628"/>
                <a:gd name="T43" fmla="*/ 2147483647 h 344"/>
                <a:gd name="T44" fmla="*/ 2147483647 w 628"/>
                <a:gd name="T45" fmla="*/ 2147483647 h 344"/>
                <a:gd name="T46" fmla="*/ 2147483647 w 628"/>
                <a:gd name="T47" fmla="*/ 2147483647 h 344"/>
                <a:gd name="T48" fmla="*/ 2147483647 w 628"/>
                <a:gd name="T49" fmla="*/ 2147483647 h 344"/>
                <a:gd name="T50" fmla="*/ 2147483647 w 628"/>
                <a:gd name="T51" fmla="*/ 2147483647 h 344"/>
                <a:gd name="T52" fmla="*/ 2147483647 w 628"/>
                <a:gd name="T53" fmla="*/ 2147483647 h 344"/>
                <a:gd name="T54" fmla="*/ 2147483647 w 628"/>
                <a:gd name="T55" fmla="*/ 2147483647 h 344"/>
                <a:gd name="T56" fmla="*/ 2147483647 w 628"/>
                <a:gd name="T57" fmla="*/ 2147483647 h 344"/>
                <a:gd name="T58" fmla="*/ 2147483647 w 628"/>
                <a:gd name="T59" fmla="*/ 2147483647 h 344"/>
                <a:gd name="T60" fmla="*/ 0 w 628"/>
                <a:gd name="T61" fmla="*/ 2147483647 h 344"/>
                <a:gd name="T62" fmla="*/ 2147483647 w 628"/>
                <a:gd name="T63" fmla="*/ 2147483647 h 344"/>
                <a:gd name="T64" fmla="*/ 2147483647 w 628"/>
                <a:gd name="T65" fmla="*/ 2147483647 h 344"/>
                <a:gd name="T66" fmla="*/ 2147483647 w 628"/>
                <a:gd name="T67" fmla="*/ 2147483647 h 344"/>
                <a:gd name="T68" fmla="*/ 2147483647 w 628"/>
                <a:gd name="T69" fmla="*/ 2147483647 h 344"/>
                <a:gd name="T70" fmla="*/ 2147483647 w 628"/>
                <a:gd name="T71" fmla="*/ 2147483647 h 344"/>
                <a:gd name="T72" fmla="*/ 2147483647 w 628"/>
                <a:gd name="T73" fmla="*/ 2147483647 h 344"/>
                <a:gd name="T74" fmla="*/ 2147483647 w 628"/>
                <a:gd name="T75" fmla="*/ 2147483647 h 344"/>
                <a:gd name="T76" fmla="*/ 2147483647 w 628"/>
                <a:gd name="T77" fmla="*/ 2147483647 h 344"/>
                <a:gd name="T78" fmla="*/ 2147483647 w 628"/>
                <a:gd name="T79" fmla="*/ 2147483647 h 344"/>
                <a:gd name="T80" fmla="*/ 2147483647 w 628"/>
                <a:gd name="T81" fmla="*/ 2147483647 h 344"/>
                <a:gd name="T82" fmla="*/ 2147483647 w 628"/>
                <a:gd name="T83" fmla="*/ 2147483647 h 344"/>
                <a:gd name="T84" fmla="*/ 2147483647 w 628"/>
                <a:gd name="T85" fmla="*/ 2147483647 h 344"/>
                <a:gd name="T86" fmla="*/ 2147483647 w 628"/>
                <a:gd name="T87" fmla="*/ 2147483647 h 344"/>
                <a:gd name="T88" fmla="*/ 2147483647 w 628"/>
                <a:gd name="T89" fmla="*/ 2147483647 h 344"/>
                <a:gd name="T90" fmla="*/ 2147483647 w 628"/>
                <a:gd name="T91" fmla="*/ 2147483647 h 344"/>
                <a:gd name="T92" fmla="*/ 2147483647 w 628"/>
                <a:gd name="T93" fmla="*/ 2147483647 h 344"/>
                <a:gd name="T94" fmla="*/ 2147483647 w 628"/>
                <a:gd name="T95" fmla="*/ 2147483647 h 344"/>
                <a:gd name="T96" fmla="*/ 2147483647 w 628"/>
                <a:gd name="T97" fmla="*/ 2147483647 h 344"/>
                <a:gd name="T98" fmla="*/ 2147483647 w 628"/>
                <a:gd name="T99" fmla="*/ 2147483647 h 344"/>
                <a:gd name="T100" fmla="*/ 2147483647 w 628"/>
                <a:gd name="T101" fmla="*/ 2147483647 h 344"/>
                <a:gd name="T102" fmla="*/ 2147483647 w 628"/>
                <a:gd name="T103" fmla="*/ 2147483647 h 344"/>
                <a:gd name="T104" fmla="*/ 2147483647 w 628"/>
                <a:gd name="T105" fmla="*/ 2147483647 h 344"/>
                <a:gd name="T106" fmla="*/ 2147483647 w 628"/>
                <a:gd name="T107" fmla="*/ 2147483647 h 344"/>
                <a:gd name="T108" fmla="*/ 2147483647 w 628"/>
                <a:gd name="T109" fmla="*/ 2147483647 h 344"/>
                <a:gd name="T110" fmla="*/ 2147483647 w 628"/>
                <a:gd name="T111" fmla="*/ 2147483647 h 344"/>
                <a:gd name="T112" fmla="*/ 2147483647 w 628"/>
                <a:gd name="T113" fmla="*/ 2147483647 h 344"/>
                <a:gd name="T114" fmla="*/ 2147483647 w 628"/>
                <a:gd name="T115" fmla="*/ 2147483647 h 344"/>
                <a:gd name="T116" fmla="*/ 2147483647 w 628"/>
                <a:gd name="T117" fmla="*/ 2147483647 h 34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628" h="344">
                  <a:moveTo>
                    <a:pt x="488" y="180"/>
                  </a:moveTo>
                  <a:lnTo>
                    <a:pt x="464" y="192"/>
                  </a:lnTo>
                  <a:lnTo>
                    <a:pt x="436" y="202"/>
                  </a:lnTo>
                  <a:lnTo>
                    <a:pt x="406" y="208"/>
                  </a:lnTo>
                  <a:lnTo>
                    <a:pt x="390" y="210"/>
                  </a:lnTo>
                  <a:lnTo>
                    <a:pt x="376" y="210"/>
                  </a:lnTo>
                  <a:lnTo>
                    <a:pt x="372" y="210"/>
                  </a:lnTo>
                  <a:lnTo>
                    <a:pt x="370" y="208"/>
                  </a:lnTo>
                  <a:lnTo>
                    <a:pt x="364" y="206"/>
                  </a:lnTo>
                  <a:lnTo>
                    <a:pt x="360" y="212"/>
                  </a:lnTo>
                  <a:lnTo>
                    <a:pt x="356" y="220"/>
                  </a:lnTo>
                  <a:lnTo>
                    <a:pt x="350" y="226"/>
                  </a:lnTo>
                  <a:lnTo>
                    <a:pt x="340" y="232"/>
                  </a:lnTo>
                  <a:lnTo>
                    <a:pt x="334" y="236"/>
                  </a:lnTo>
                  <a:lnTo>
                    <a:pt x="324" y="240"/>
                  </a:lnTo>
                  <a:lnTo>
                    <a:pt x="314" y="242"/>
                  </a:lnTo>
                  <a:lnTo>
                    <a:pt x="306" y="244"/>
                  </a:lnTo>
                  <a:lnTo>
                    <a:pt x="300" y="244"/>
                  </a:lnTo>
                  <a:lnTo>
                    <a:pt x="296" y="246"/>
                  </a:lnTo>
                  <a:lnTo>
                    <a:pt x="292" y="250"/>
                  </a:lnTo>
                  <a:lnTo>
                    <a:pt x="286" y="250"/>
                  </a:lnTo>
                  <a:lnTo>
                    <a:pt x="274" y="250"/>
                  </a:lnTo>
                  <a:lnTo>
                    <a:pt x="260" y="252"/>
                  </a:lnTo>
                  <a:lnTo>
                    <a:pt x="252" y="256"/>
                  </a:lnTo>
                  <a:lnTo>
                    <a:pt x="252" y="258"/>
                  </a:lnTo>
                  <a:lnTo>
                    <a:pt x="252" y="260"/>
                  </a:lnTo>
                  <a:lnTo>
                    <a:pt x="252" y="262"/>
                  </a:lnTo>
                  <a:lnTo>
                    <a:pt x="256" y="266"/>
                  </a:lnTo>
                  <a:lnTo>
                    <a:pt x="252" y="270"/>
                  </a:lnTo>
                  <a:lnTo>
                    <a:pt x="248" y="266"/>
                  </a:lnTo>
                  <a:lnTo>
                    <a:pt x="248" y="278"/>
                  </a:lnTo>
                  <a:lnTo>
                    <a:pt x="244" y="282"/>
                  </a:lnTo>
                  <a:lnTo>
                    <a:pt x="240" y="286"/>
                  </a:lnTo>
                  <a:lnTo>
                    <a:pt x="230" y="290"/>
                  </a:lnTo>
                  <a:lnTo>
                    <a:pt x="222" y="298"/>
                  </a:lnTo>
                  <a:lnTo>
                    <a:pt x="218" y="302"/>
                  </a:lnTo>
                  <a:lnTo>
                    <a:pt x="214" y="308"/>
                  </a:lnTo>
                  <a:lnTo>
                    <a:pt x="212" y="312"/>
                  </a:lnTo>
                  <a:lnTo>
                    <a:pt x="208" y="316"/>
                  </a:lnTo>
                  <a:lnTo>
                    <a:pt x="206" y="316"/>
                  </a:lnTo>
                  <a:lnTo>
                    <a:pt x="202" y="318"/>
                  </a:lnTo>
                  <a:lnTo>
                    <a:pt x="198" y="326"/>
                  </a:lnTo>
                  <a:lnTo>
                    <a:pt x="196" y="336"/>
                  </a:lnTo>
                  <a:lnTo>
                    <a:pt x="194" y="340"/>
                  </a:lnTo>
                  <a:lnTo>
                    <a:pt x="190" y="344"/>
                  </a:lnTo>
                  <a:lnTo>
                    <a:pt x="184" y="344"/>
                  </a:lnTo>
                  <a:lnTo>
                    <a:pt x="178" y="344"/>
                  </a:lnTo>
                  <a:lnTo>
                    <a:pt x="172" y="344"/>
                  </a:lnTo>
                  <a:lnTo>
                    <a:pt x="170" y="344"/>
                  </a:lnTo>
                  <a:lnTo>
                    <a:pt x="162" y="338"/>
                  </a:lnTo>
                  <a:lnTo>
                    <a:pt x="156" y="332"/>
                  </a:lnTo>
                  <a:lnTo>
                    <a:pt x="152" y="330"/>
                  </a:lnTo>
                  <a:lnTo>
                    <a:pt x="144" y="330"/>
                  </a:lnTo>
                  <a:lnTo>
                    <a:pt x="140" y="328"/>
                  </a:lnTo>
                  <a:lnTo>
                    <a:pt x="136" y="326"/>
                  </a:lnTo>
                  <a:lnTo>
                    <a:pt x="132" y="320"/>
                  </a:lnTo>
                  <a:lnTo>
                    <a:pt x="132" y="318"/>
                  </a:lnTo>
                  <a:lnTo>
                    <a:pt x="130" y="314"/>
                  </a:lnTo>
                  <a:lnTo>
                    <a:pt x="126" y="310"/>
                  </a:lnTo>
                  <a:lnTo>
                    <a:pt x="124" y="304"/>
                  </a:lnTo>
                  <a:lnTo>
                    <a:pt x="122" y="298"/>
                  </a:lnTo>
                  <a:lnTo>
                    <a:pt x="116" y="296"/>
                  </a:lnTo>
                  <a:lnTo>
                    <a:pt x="114" y="290"/>
                  </a:lnTo>
                  <a:lnTo>
                    <a:pt x="112" y="284"/>
                  </a:lnTo>
                  <a:lnTo>
                    <a:pt x="112" y="278"/>
                  </a:lnTo>
                  <a:lnTo>
                    <a:pt x="118" y="276"/>
                  </a:lnTo>
                  <a:lnTo>
                    <a:pt x="124" y="272"/>
                  </a:lnTo>
                  <a:lnTo>
                    <a:pt x="114" y="272"/>
                  </a:lnTo>
                  <a:lnTo>
                    <a:pt x="110" y="270"/>
                  </a:lnTo>
                  <a:lnTo>
                    <a:pt x="108" y="266"/>
                  </a:lnTo>
                  <a:lnTo>
                    <a:pt x="110" y="262"/>
                  </a:lnTo>
                  <a:lnTo>
                    <a:pt x="110" y="260"/>
                  </a:lnTo>
                  <a:lnTo>
                    <a:pt x="108" y="256"/>
                  </a:lnTo>
                  <a:lnTo>
                    <a:pt x="116" y="256"/>
                  </a:lnTo>
                  <a:lnTo>
                    <a:pt x="122" y="252"/>
                  </a:lnTo>
                  <a:lnTo>
                    <a:pt x="116" y="250"/>
                  </a:lnTo>
                  <a:lnTo>
                    <a:pt x="112" y="248"/>
                  </a:lnTo>
                  <a:lnTo>
                    <a:pt x="100" y="244"/>
                  </a:lnTo>
                  <a:lnTo>
                    <a:pt x="114" y="240"/>
                  </a:lnTo>
                  <a:lnTo>
                    <a:pt x="124" y="236"/>
                  </a:lnTo>
                  <a:lnTo>
                    <a:pt x="114" y="236"/>
                  </a:lnTo>
                  <a:lnTo>
                    <a:pt x="106" y="236"/>
                  </a:lnTo>
                  <a:lnTo>
                    <a:pt x="108" y="230"/>
                  </a:lnTo>
                  <a:lnTo>
                    <a:pt x="110" y="226"/>
                  </a:lnTo>
                  <a:lnTo>
                    <a:pt x="114" y="222"/>
                  </a:lnTo>
                  <a:lnTo>
                    <a:pt x="120" y="218"/>
                  </a:lnTo>
                  <a:lnTo>
                    <a:pt x="132" y="212"/>
                  </a:lnTo>
                  <a:lnTo>
                    <a:pt x="142" y="208"/>
                  </a:lnTo>
                  <a:lnTo>
                    <a:pt x="146" y="204"/>
                  </a:lnTo>
                  <a:lnTo>
                    <a:pt x="152" y="198"/>
                  </a:lnTo>
                  <a:lnTo>
                    <a:pt x="158" y="182"/>
                  </a:lnTo>
                  <a:lnTo>
                    <a:pt x="152" y="180"/>
                  </a:lnTo>
                  <a:lnTo>
                    <a:pt x="142" y="180"/>
                  </a:lnTo>
                  <a:lnTo>
                    <a:pt x="138" y="180"/>
                  </a:lnTo>
                  <a:lnTo>
                    <a:pt x="132" y="180"/>
                  </a:lnTo>
                  <a:lnTo>
                    <a:pt x="142" y="182"/>
                  </a:lnTo>
                  <a:lnTo>
                    <a:pt x="140" y="188"/>
                  </a:lnTo>
                  <a:lnTo>
                    <a:pt x="136" y="190"/>
                  </a:lnTo>
                  <a:lnTo>
                    <a:pt x="132" y="192"/>
                  </a:lnTo>
                  <a:lnTo>
                    <a:pt x="126" y="192"/>
                  </a:lnTo>
                  <a:lnTo>
                    <a:pt x="120" y="192"/>
                  </a:lnTo>
                  <a:lnTo>
                    <a:pt x="116" y="190"/>
                  </a:lnTo>
                  <a:lnTo>
                    <a:pt x="114" y="188"/>
                  </a:lnTo>
                  <a:lnTo>
                    <a:pt x="114" y="182"/>
                  </a:lnTo>
                  <a:lnTo>
                    <a:pt x="114" y="180"/>
                  </a:lnTo>
                  <a:lnTo>
                    <a:pt x="118" y="176"/>
                  </a:lnTo>
                  <a:lnTo>
                    <a:pt x="124" y="174"/>
                  </a:lnTo>
                  <a:lnTo>
                    <a:pt x="132" y="172"/>
                  </a:lnTo>
                  <a:lnTo>
                    <a:pt x="146" y="172"/>
                  </a:lnTo>
                  <a:lnTo>
                    <a:pt x="156" y="170"/>
                  </a:lnTo>
                  <a:lnTo>
                    <a:pt x="148" y="162"/>
                  </a:lnTo>
                  <a:lnTo>
                    <a:pt x="144" y="156"/>
                  </a:lnTo>
                  <a:lnTo>
                    <a:pt x="142" y="154"/>
                  </a:lnTo>
                  <a:lnTo>
                    <a:pt x="136" y="154"/>
                  </a:lnTo>
                  <a:lnTo>
                    <a:pt x="134" y="156"/>
                  </a:lnTo>
                  <a:lnTo>
                    <a:pt x="130" y="160"/>
                  </a:lnTo>
                  <a:lnTo>
                    <a:pt x="126" y="160"/>
                  </a:lnTo>
                  <a:lnTo>
                    <a:pt x="120" y="158"/>
                  </a:lnTo>
                  <a:lnTo>
                    <a:pt x="118" y="154"/>
                  </a:lnTo>
                  <a:lnTo>
                    <a:pt x="134" y="126"/>
                  </a:lnTo>
                  <a:lnTo>
                    <a:pt x="130" y="126"/>
                  </a:lnTo>
                  <a:lnTo>
                    <a:pt x="128" y="120"/>
                  </a:lnTo>
                  <a:lnTo>
                    <a:pt x="130" y="114"/>
                  </a:lnTo>
                  <a:lnTo>
                    <a:pt x="132" y="110"/>
                  </a:lnTo>
                  <a:lnTo>
                    <a:pt x="126" y="110"/>
                  </a:lnTo>
                  <a:lnTo>
                    <a:pt x="122" y="108"/>
                  </a:lnTo>
                  <a:lnTo>
                    <a:pt x="118" y="104"/>
                  </a:lnTo>
                  <a:lnTo>
                    <a:pt x="116" y="98"/>
                  </a:lnTo>
                  <a:lnTo>
                    <a:pt x="108" y="98"/>
                  </a:lnTo>
                  <a:lnTo>
                    <a:pt x="98" y="96"/>
                  </a:lnTo>
                  <a:lnTo>
                    <a:pt x="88" y="92"/>
                  </a:lnTo>
                  <a:lnTo>
                    <a:pt x="78" y="90"/>
                  </a:lnTo>
                  <a:lnTo>
                    <a:pt x="62" y="92"/>
                  </a:lnTo>
                  <a:lnTo>
                    <a:pt x="50" y="94"/>
                  </a:lnTo>
                  <a:lnTo>
                    <a:pt x="38" y="96"/>
                  </a:lnTo>
                  <a:lnTo>
                    <a:pt x="28" y="96"/>
                  </a:lnTo>
                  <a:lnTo>
                    <a:pt x="24" y="96"/>
                  </a:lnTo>
                  <a:lnTo>
                    <a:pt x="22" y="92"/>
                  </a:lnTo>
                  <a:lnTo>
                    <a:pt x="16" y="88"/>
                  </a:lnTo>
                  <a:lnTo>
                    <a:pt x="18" y="88"/>
                  </a:lnTo>
                  <a:lnTo>
                    <a:pt x="10" y="86"/>
                  </a:lnTo>
                  <a:lnTo>
                    <a:pt x="8" y="84"/>
                  </a:lnTo>
                  <a:lnTo>
                    <a:pt x="6" y="80"/>
                  </a:lnTo>
                  <a:lnTo>
                    <a:pt x="8" y="78"/>
                  </a:lnTo>
                  <a:lnTo>
                    <a:pt x="12" y="76"/>
                  </a:lnTo>
                  <a:lnTo>
                    <a:pt x="18" y="74"/>
                  </a:lnTo>
                  <a:lnTo>
                    <a:pt x="36" y="76"/>
                  </a:lnTo>
                  <a:lnTo>
                    <a:pt x="46" y="74"/>
                  </a:lnTo>
                  <a:lnTo>
                    <a:pt x="50" y="72"/>
                  </a:lnTo>
                  <a:lnTo>
                    <a:pt x="54" y="70"/>
                  </a:lnTo>
                  <a:lnTo>
                    <a:pt x="22" y="70"/>
                  </a:lnTo>
                  <a:lnTo>
                    <a:pt x="8" y="72"/>
                  </a:lnTo>
                  <a:lnTo>
                    <a:pt x="6" y="72"/>
                  </a:lnTo>
                  <a:lnTo>
                    <a:pt x="2" y="72"/>
                  </a:lnTo>
                  <a:lnTo>
                    <a:pt x="0" y="68"/>
                  </a:lnTo>
                  <a:lnTo>
                    <a:pt x="0" y="62"/>
                  </a:lnTo>
                  <a:lnTo>
                    <a:pt x="0" y="60"/>
                  </a:lnTo>
                  <a:lnTo>
                    <a:pt x="4" y="58"/>
                  </a:lnTo>
                  <a:lnTo>
                    <a:pt x="10" y="56"/>
                  </a:lnTo>
                  <a:lnTo>
                    <a:pt x="24" y="56"/>
                  </a:lnTo>
                  <a:lnTo>
                    <a:pt x="42" y="56"/>
                  </a:lnTo>
                  <a:lnTo>
                    <a:pt x="66" y="54"/>
                  </a:lnTo>
                  <a:lnTo>
                    <a:pt x="88" y="50"/>
                  </a:lnTo>
                  <a:lnTo>
                    <a:pt x="98" y="48"/>
                  </a:lnTo>
                  <a:lnTo>
                    <a:pt x="104" y="44"/>
                  </a:lnTo>
                  <a:lnTo>
                    <a:pt x="92" y="42"/>
                  </a:lnTo>
                  <a:lnTo>
                    <a:pt x="100" y="38"/>
                  </a:lnTo>
                  <a:lnTo>
                    <a:pt x="110" y="36"/>
                  </a:lnTo>
                  <a:lnTo>
                    <a:pt x="130" y="34"/>
                  </a:lnTo>
                  <a:lnTo>
                    <a:pt x="138" y="34"/>
                  </a:lnTo>
                  <a:lnTo>
                    <a:pt x="144" y="32"/>
                  </a:lnTo>
                  <a:lnTo>
                    <a:pt x="158" y="28"/>
                  </a:lnTo>
                  <a:lnTo>
                    <a:pt x="170" y="22"/>
                  </a:lnTo>
                  <a:lnTo>
                    <a:pt x="176" y="20"/>
                  </a:lnTo>
                  <a:lnTo>
                    <a:pt x="184" y="20"/>
                  </a:lnTo>
                  <a:lnTo>
                    <a:pt x="208" y="16"/>
                  </a:lnTo>
                  <a:lnTo>
                    <a:pt x="234" y="16"/>
                  </a:lnTo>
                  <a:lnTo>
                    <a:pt x="232" y="22"/>
                  </a:lnTo>
                  <a:lnTo>
                    <a:pt x="244" y="22"/>
                  </a:lnTo>
                  <a:lnTo>
                    <a:pt x="256" y="20"/>
                  </a:lnTo>
                  <a:lnTo>
                    <a:pt x="270" y="16"/>
                  </a:lnTo>
                  <a:lnTo>
                    <a:pt x="282" y="16"/>
                  </a:lnTo>
                  <a:lnTo>
                    <a:pt x="288" y="16"/>
                  </a:lnTo>
                  <a:lnTo>
                    <a:pt x="294" y="14"/>
                  </a:lnTo>
                  <a:lnTo>
                    <a:pt x="308" y="6"/>
                  </a:lnTo>
                  <a:lnTo>
                    <a:pt x="360" y="6"/>
                  </a:lnTo>
                  <a:lnTo>
                    <a:pt x="364" y="8"/>
                  </a:lnTo>
                  <a:lnTo>
                    <a:pt x="368" y="10"/>
                  </a:lnTo>
                  <a:lnTo>
                    <a:pt x="380" y="8"/>
                  </a:lnTo>
                  <a:lnTo>
                    <a:pt x="392" y="4"/>
                  </a:lnTo>
                  <a:lnTo>
                    <a:pt x="408" y="2"/>
                  </a:lnTo>
                  <a:lnTo>
                    <a:pt x="420" y="0"/>
                  </a:lnTo>
                  <a:lnTo>
                    <a:pt x="426" y="0"/>
                  </a:lnTo>
                  <a:lnTo>
                    <a:pt x="432" y="2"/>
                  </a:lnTo>
                  <a:lnTo>
                    <a:pt x="438" y="6"/>
                  </a:lnTo>
                  <a:lnTo>
                    <a:pt x="440" y="12"/>
                  </a:lnTo>
                  <a:lnTo>
                    <a:pt x="482" y="12"/>
                  </a:lnTo>
                  <a:lnTo>
                    <a:pt x="486" y="8"/>
                  </a:lnTo>
                  <a:lnTo>
                    <a:pt x="492" y="6"/>
                  </a:lnTo>
                  <a:lnTo>
                    <a:pt x="500" y="6"/>
                  </a:lnTo>
                  <a:lnTo>
                    <a:pt x="520" y="8"/>
                  </a:lnTo>
                  <a:lnTo>
                    <a:pt x="538" y="12"/>
                  </a:lnTo>
                  <a:lnTo>
                    <a:pt x="538" y="16"/>
                  </a:lnTo>
                  <a:lnTo>
                    <a:pt x="492" y="16"/>
                  </a:lnTo>
                  <a:lnTo>
                    <a:pt x="492" y="18"/>
                  </a:lnTo>
                  <a:lnTo>
                    <a:pt x="524" y="18"/>
                  </a:lnTo>
                  <a:lnTo>
                    <a:pt x="524" y="16"/>
                  </a:lnTo>
                  <a:lnTo>
                    <a:pt x="532" y="16"/>
                  </a:lnTo>
                  <a:lnTo>
                    <a:pt x="528" y="20"/>
                  </a:lnTo>
                  <a:lnTo>
                    <a:pt x="524" y="22"/>
                  </a:lnTo>
                  <a:lnTo>
                    <a:pt x="628" y="22"/>
                  </a:lnTo>
                  <a:lnTo>
                    <a:pt x="626" y="26"/>
                  </a:lnTo>
                  <a:lnTo>
                    <a:pt x="624" y="28"/>
                  </a:lnTo>
                  <a:lnTo>
                    <a:pt x="622" y="30"/>
                  </a:lnTo>
                  <a:lnTo>
                    <a:pt x="618" y="30"/>
                  </a:lnTo>
                  <a:lnTo>
                    <a:pt x="602" y="32"/>
                  </a:lnTo>
                  <a:lnTo>
                    <a:pt x="590" y="32"/>
                  </a:lnTo>
                  <a:lnTo>
                    <a:pt x="580" y="34"/>
                  </a:lnTo>
                  <a:lnTo>
                    <a:pt x="570" y="36"/>
                  </a:lnTo>
                  <a:lnTo>
                    <a:pt x="556" y="40"/>
                  </a:lnTo>
                  <a:lnTo>
                    <a:pt x="564" y="40"/>
                  </a:lnTo>
                  <a:lnTo>
                    <a:pt x="554" y="42"/>
                  </a:lnTo>
                  <a:lnTo>
                    <a:pt x="550" y="44"/>
                  </a:lnTo>
                  <a:lnTo>
                    <a:pt x="552" y="46"/>
                  </a:lnTo>
                  <a:lnTo>
                    <a:pt x="534" y="54"/>
                  </a:lnTo>
                  <a:lnTo>
                    <a:pt x="526" y="60"/>
                  </a:lnTo>
                  <a:lnTo>
                    <a:pt x="522" y="68"/>
                  </a:lnTo>
                  <a:lnTo>
                    <a:pt x="532" y="66"/>
                  </a:lnTo>
                  <a:lnTo>
                    <a:pt x="544" y="64"/>
                  </a:lnTo>
                  <a:lnTo>
                    <a:pt x="546" y="68"/>
                  </a:lnTo>
                  <a:lnTo>
                    <a:pt x="546" y="72"/>
                  </a:lnTo>
                  <a:lnTo>
                    <a:pt x="552" y="72"/>
                  </a:lnTo>
                  <a:lnTo>
                    <a:pt x="554" y="74"/>
                  </a:lnTo>
                  <a:lnTo>
                    <a:pt x="558" y="76"/>
                  </a:lnTo>
                  <a:lnTo>
                    <a:pt x="552" y="80"/>
                  </a:lnTo>
                  <a:lnTo>
                    <a:pt x="548" y="80"/>
                  </a:lnTo>
                  <a:lnTo>
                    <a:pt x="532" y="82"/>
                  </a:lnTo>
                  <a:lnTo>
                    <a:pt x="520" y="82"/>
                  </a:lnTo>
                  <a:lnTo>
                    <a:pt x="516" y="84"/>
                  </a:lnTo>
                  <a:lnTo>
                    <a:pt x="514" y="88"/>
                  </a:lnTo>
                  <a:lnTo>
                    <a:pt x="524" y="90"/>
                  </a:lnTo>
                  <a:lnTo>
                    <a:pt x="534" y="90"/>
                  </a:lnTo>
                  <a:lnTo>
                    <a:pt x="536" y="96"/>
                  </a:lnTo>
                  <a:lnTo>
                    <a:pt x="540" y="98"/>
                  </a:lnTo>
                  <a:lnTo>
                    <a:pt x="544" y="100"/>
                  </a:lnTo>
                  <a:lnTo>
                    <a:pt x="550" y="102"/>
                  </a:lnTo>
                  <a:lnTo>
                    <a:pt x="542" y="106"/>
                  </a:lnTo>
                  <a:lnTo>
                    <a:pt x="536" y="108"/>
                  </a:lnTo>
                  <a:lnTo>
                    <a:pt x="532" y="106"/>
                  </a:lnTo>
                  <a:lnTo>
                    <a:pt x="522" y="106"/>
                  </a:lnTo>
                  <a:lnTo>
                    <a:pt x="526" y="108"/>
                  </a:lnTo>
                  <a:lnTo>
                    <a:pt x="530" y="110"/>
                  </a:lnTo>
                  <a:lnTo>
                    <a:pt x="524" y="114"/>
                  </a:lnTo>
                  <a:lnTo>
                    <a:pt x="520" y="116"/>
                  </a:lnTo>
                  <a:lnTo>
                    <a:pt x="504" y="116"/>
                  </a:lnTo>
                  <a:lnTo>
                    <a:pt x="514" y="120"/>
                  </a:lnTo>
                  <a:lnTo>
                    <a:pt x="516" y="124"/>
                  </a:lnTo>
                  <a:lnTo>
                    <a:pt x="520" y="126"/>
                  </a:lnTo>
                  <a:lnTo>
                    <a:pt x="476" y="126"/>
                  </a:lnTo>
                  <a:lnTo>
                    <a:pt x="480" y="128"/>
                  </a:lnTo>
                  <a:lnTo>
                    <a:pt x="484" y="130"/>
                  </a:lnTo>
                  <a:lnTo>
                    <a:pt x="492" y="134"/>
                  </a:lnTo>
                  <a:lnTo>
                    <a:pt x="498" y="138"/>
                  </a:lnTo>
                  <a:lnTo>
                    <a:pt x="500" y="140"/>
                  </a:lnTo>
                  <a:lnTo>
                    <a:pt x="502" y="144"/>
                  </a:lnTo>
                  <a:lnTo>
                    <a:pt x="500" y="148"/>
                  </a:lnTo>
                  <a:lnTo>
                    <a:pt x="498" y="150"/>
                  </a:lnTo>
                  <a:lnTo>
                    <a:pt x="490" y="148"/>
                  </a:lnTo>
                  <a:lnTo>
                    <a:pt x="482" y="144"/>
                  </a:lnTo>
                  <a:lnTo>
                    <a:pt x="474" y="138"/>
                  </a:lnTo>
                  <a:lnTo>
                    <a:pt x="470" y="138"/>
                  </a:lnTo>
                  <a:lnTo>
                    <a:pt x="466" y="138"/>
                  </a:lnTo>
                  <a:lnTo>
                    <a:pt x="472" y="142"/>
                  </a:lnTo>
                  <a:lnTo>
                    <a:pt x="486" y="148"/>
                  </a:lnTo>
                  <a:lnTo>
                    <a:pt x="498" y="154"/>
                  </a:lnTo>
                  <a:lnTo>
                    <a:pt x="500" y="156"/>
                  </a:lnTo>
                  <a:lnTo>
                    <a:pt x="502" y="160"/>
                  </a:lnTo>
                  <a:lnTo>
                    <a:pt x="500" y="168"/>
                  </a:lnTo>
                  <a:lnTo>
                    <a:pt x="498" y="172"/>
                  </a:lnTo>
                  <a:lnTo>
                    <a:pt x="492" y="174"/>
                  </a:lnTo>
                  <a:lnTo>
                    <a:pt x="484" y="176"/>
                  </a:lnTo>
                  <a:lnTo>
                    <a:pt x="476" y="174"/>
                  </a:lnTo>
                  <a:lnTo>
                    <a:pt x="470" y="172"/>
                  </a:lnTo>
                  <a:lnTo>
                    <a:pt x="468" y="168"/>
                  </a:lnTo>
                  <a:lnTo>
                    <a:pt x="466" y="160"/>
                  </a:lnTo>
                  <a:lnTo>
                    <a:pt x="448" y="158"/>
                  </a:lnTo>
                  <a:lnTo>
                    <a:pt x="434" y="154"/>
                  </a:lnTo>
                  <a:lnTo>
                    <a:pt x="444" y="158"/>
                  </a:lnTo>
                  <a:lnTo>
                    <a:pt x="454" y="162"/>
                  </a:lnTo>
                  <a:lnTo>
                    <a:pt x="450" y="166"/>
                  </a:lnTo>
                  <a:lnTo>
                    <a:pt x="444" y="170"/>
                  </a:lnTo>
                  <a:lnTo>
                    <a:pt x="446" y="174"/>
                  </a:lnTo>
                  <a:lnTo>
                    <a:pt x="450" y="178"/>
                  </a:lnTo>
                  <a:lnTo>
                    <a:pt x="462" y="180"/>
                  </a:lnTo>
                  <a:lnTo>
                    <a:pt x="474" y="180"/>
                  </a:lnTo>
                  <a:lnTo>
                    <a:pt x="490" y="180"/>
                  </a:lnTo>
                  <a:lnTo>
                    <a:pt x="488" y="18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4" name="Freeform 133"/>
            <p:cNvSpPr>
              <a:spLocks/>
            </p:cNvSpPr>
            <p:nvPr/>
          </p:nvSpPr>
          <p:spPr bwMode="auto">
            <a:xfrm>
              <a:off x="5534479" y="1804602"/>
              <a:ext cx="142503" cy="61072"/>
            </a:xfrm>
            <a:custGeom>
              <a:avLst/>
              <a:gdLst>
                <a:gd name="T0" fmla="*/ 0 w 126"/>
                <a:gd name="T1" fmla="*/ 2147483647 h 54"/>
                <a:gd name="T2" fmla="*/ 2147483647 w 126"/>
                <a:gd name="T3" fmla="*/ 2147483647 h 54"/>
                <a:gd name="T4" fmla="*/ 2147483647 w 126"/>
                <a:gd name="T5" fmla="*/ 2147483647 h 54"/>
                <a:gd name="T6" fmla="*/ 2147483647 w 126"/>
                <a:gd name="T7" fmla="*/ 2147483647 h 54"/>
                <a:gd name="T8" fmla="*/ 2147483647 w 126"/>
                <a:gd name="T9" fmla="*/ 2147483647 h 54"/>
                <a:gd name="T10" fmla="*/ 2147483647 w 126"/>
                <a:gd name="T11" fmla="*/ 2147483647 h 54"/>
                <a:gd name="T12" fmla="*/ 2147483647 w 126"/>
                <a:gd name="T13" fmla="*/ 2147483647 h 54"/>
                <a:gd name="T14" fmla="*/ 2147483647 w 126"/>
                <a:gd name="T15" fmla="*/ 2147483647 h 54"/>
                <a:gd name="T16" fmla="*/ 2147483647 w 126"/>
                <a:gd name="T17" fmla="*/ 2147483647 h 54"/>
                <a:gd name="T18" fmla="*/ 2147483647 w 126"/>
                <a:gd name="T19" fmla="*/ 2147483647 h 54"/>
                <a:gd name="T20" fmla="*/ 2147483647 w 126"/>
                <a:gd name="T21" fmla="*/ 2147483647 h 54"/>
                <a:gd name="T22" fmla="*/ 2147483647 w 126"/>
                <a:gd name="T23" fmla="*/ 2147483647 h 54"/>
                <a:gd name="T24" fmla="*/ 2147483647 w 126"/>
                <a:gd name="T25" fmla="*/ 2147483647 h 54"/>
                <a:gd name="T26" fmla="*/ 2147483647 w 126"/>
                <a:gd name="T27" fmla="*/ 2147483647 h 54"/>
                <a:gd name="T28" fmla="*/ 2147483647 w 126"/>
                <a:gd name="T29" fmla="*/ 2147483647 h 54"/>
                <a:gd name="T30" fmla="*/ 2147483647 w 126"/>
                <a:gd name="T31" fmla="*/ 2147483647 h 54"/>
                <a:gd name="T32" fmla="*/ 2147483647 w 126"/>
                <a:gd name="T33" fmla="*/ 2147483647 h 54"/>
                <a:gd name="T34" fmla="*/ 2147483647 w 126"/>
                <a:gd name="T35" fmla="*/ 2147483647 h 54"/>
                <a:gd name="T36" fmla="*/ 2147483647 w 126"/>
                <a:gd name="T37" fmla="*/ 0 h 54"/>
                <a:gd name="T38" fmla="*/ 2147483647 w 126"/>
                <a:gd name="T39" fmla="*/ 2147483647 h 54"/>
                <a:gd name="T40" fmla="*/ 2147483647 w 126"/>
                <a:gd name="T41" fmla="*/ 2147483647 h 54"/>
                <a:gd name="T42" fmla="*/ 2147483647 w 126"/>
                <a:gd name="T43" fmla="*/ 2147483647 h 54"/>
                <a:gd name="T44" fmla="*/ 2147483647 w 126"/>
                <a:gd name="T45" fmla="*/ 2147483647 h 54"/>
                <a:gd name="T46" fmla="*/ 2147483647 w 126"/>
                <a:gd name="T47" fmla="*/ 2147483647 h 54"/>
                <a:gd name="T48" fmla="*/ 2147483647 w 126"/>
                <a:gd name="T49" fmla="*/ 2147483647 h 54"/>
                <a:gd name="T50" fmla="*/ 2147483647 w 126"/>
                <a:gd name="T51" fmla="*/ 2147483647 h 54"/>
                <a:gd name="T52" fmla="*/ 2147483647 w 126"/>
                <a:gd name="T53" fmla="*/ 2147483647 h 54"/>
                <a:gd name="T54" fmla="*/ 2147483647 w 126"/>
                <a:gd name="T55" fmla="*/ 2147483647 h 54"/>
                <a:gd name="T56" fmla="*/ 2147483647 w 126"/>
                <a:gd name="T57" fmla="*/ 2147483647 h 54"/>
                <a:gd name="T58" fmla="*/ 2147483647 w 126"/>
                <a:gd name="T59" fmla="*/ 2147483647 h 54"/>
                <a:gd name="T60" fmla="*/ 2147483647 w 126"/>
                <a:gd name="T61" fmla="*/ 2147483647 h 54"/>
                <a:gd name="T62" fmla="*/ 2147483647 w 126"/>
                <a:gd name="T63" fmla="*/ 2147483647 h 54"/>
                <a:gd name="T64" fmla="*/ 2147483647 w 126"/>
                <a:gd name="T65" fmla="*/ 2147483647 h 54"/>
                <a:gd name="T66" fmla="*/ 2147483647 w 126"/>
                <a:gd name="T67" fmla="*/ 2147483647 h 54"/>
                <a:gd name="T68" fmla="*/ 2147483647 w 126"/>
                <a:gd name="T69" fmla="*/ 2147483647 h 54"/>
                <a:gd name="T70" fmla="*/ 2147483647 w 126"/>
                <a:gd name="T71" fmla="*/ 2147483647 h 54"/>
                <a:gd name="T72" fmla="*/ 2147483647 w 126"/>
                <a:gd name="T73" fmla="*/ 2147483647 h 54"/>
                <a:gd name="T74" fmla="*/ 2147483647 w 126"/>
                <a:gd name="T75" fmla="*/ 2147483647 h 54"/>
                <a:gd name="T76" fmla="*/ 2147483647 w 126"/>
                <a:gd name="T77" fmla="*/ 2147483647 h 54"/>
                <a:gd name="T78" fmla="*/ 2147483647 w 126"/>
                <a:gd name="T79" fmla="*/ 2147483647 h 54"/>
                <a:gd name="T80" fmla="*/ 2147483647 w 126"/>
                <a:gd name="T81" fmla="*/ 2147483647 h 54"/>
                <a:gd name="T82" fmla="*/ 2147483647 w 126"/>
                <a:gd name="T83" fmla="*/ 2147483647 h 54"/>
                <a:gd name="T84" fmla="*/ 0 w 126"/>
                <a:gd name="T85" fmla="*/ 2147483647 h 54"/>
                <a:gd name="T86" fmla="*/ 2147483647 w 126"/>
                <a:gd name="T87" fmla="*/ 2147483647 h 54"/>
                <a:gd name="T88" fmla="*/ 2147483647 w 126"/>
                <a:gd name="T89" fmla="*/ 2147483647 h 54"/>
                <a:gd name="T90" fmla="*/ 2147483647 w 126"/>
                <a:gd name="T91" fmla="*/ 2147483647 h 54"/>
                <a:gd name="T92" fmla="*/ 0 w 126"/>
                <a:gd name="T93" fmla="*/ 2147483647 h 5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26" h="54">
                  <a:moveTo>
                    <a:pt x="0" y="16"/>
                  </a:moveTo>
                  <a:lnTo>
                    <a:pt x="6" y="12"/>
                  </a:lnTo>
                  <a:lnTo>
                    <a:pt x="10" y="8"/>
                  </a:lnTo>
                  <a:lnTo>
                    <a:pt x="12" y="4"/>
                  </a:lnTo>
                  <a:lnTo>
                    <a:pt x="18" y="2"/>
                  </a:lnTo>
                  <a:lnTo>
                    <a:pt x="22" y="2"/>
                  </a:lnTo>
                  <a:lnTo>
                    <a:pt x="26" y="4"/>
                  </a:lnTo>
                  <a:lnTo>
                    <a:pt x="30" y="6"/>
                  </a:lnTo>
                  <a:lnTo>
                    <a:pt x="34" y="8"/>
                  </a:lnTo>
                  <a:lnTo>
                    <a:pt x="32" y="14"/>
                  </a:lnTo>
                  <a:lnTo>
                    <a:pt x="30" y="18"/>
                  </a:lnTo>
                  <a:lnTo>
                    <a:pt x="36" y="18"/>
                  </a:lnTo>
                  <a:lnTo>
                    <a:pt x="40" y="14"/>
                  </a:lnTo>
                  <a:lnTo>
                    <a:pt x="48" y="6"/>
                  </a:lnTo>
                  <a:lnTo>
                    <a:pt x="52" y="12"/>
                  </a:lnTo>
                  <a:lnTo>
                    <a:pt x="64" y="10"/>
                  </a:lnTo>
                  <a:lnTo>
                    <a:pt x="76" y="6"/>
                  </a:lnTo>
                  <a:lnTo>
                    <a:pt x="90" y="2"/>
                  </a:lnTo>
                  <a:lnTo>
                    <a:pt x="96" y="0"/>
                  </a:lnTo>
                  <a:lnTo>
                    <a:pt x="106" y="2"/>
                  </a:lnTo>
                  <a:lnTo>
                    <a:pt x="114" y="8"/>
                  </a:lnTo>
                  <a:lnTo>
                    <a:pt x="126" y="22"/>
                  </a:lnTo>
                  <a:lnTo>
                    <a:pt x="126" y="26"/>
                  </a:lnTo>
                  <a:lnTo>
                    <a:pt x="120" y="28"/>
                  </a:lnTo>
                  <a:lnTo>
                    <a:pt x="112" y="30"/>
                  </a:lnTo>
                  <a:lnTo>
                    <a:pt x="102" y="36"/>
                  </a:lnTo>
                  <a:lnTo>
                    <a:pt x="92" y="44"/>
                  </a:lnTo>
                  <a:lnTo>
                    <a:pt x="86" y="46"/>
                  </a:lnTo>
                  <a:lnTo>
                    <a:pt x="78" y="46"/>
                  </a:lnTo>
                  <a:lnTo>
                    <a:pt x="72" y="46"/>
                  </a:lnTo>
                  <a:lnTo>
                    <a:pt x="66" y="44"/>
                  </a:lnTo>
                  <a:lnTo>
                    <a:pt x="74" y="50"/>
                  </a:lnTo>
                  <a:lnTo>
                    <a:pt x="66" y="52"/>
                  </a:lnTo>
                  <a:lnTo>
                    <a:pt x="62" y="54"/>
                  </a:lnTo>
                  <a:lnTo>
                    <a:pt x="52" y="54"/>
                  </a:lnTo>
                  <a:lnTo>
                    <a:pt x="44" y="54"/>
                  </a:lnTo>
                  <a:lnTo>
                    <a:pt x="26" y="50"/>
                  </a:lnTo>
                  <a:lnTo>
                    <a:pt x="10" y="48"/>
                  </a:lnTo>
                  <a:lnTo>
                    <a:pt x="16" y="44"/>
                  </a:lnTo>
                  <a:lnTo>
                    <a:pt x="24" y="40"/>
                  </a:lnTo>
                  <a:lnTo>
                    <a:pt x="16" y="36"/>
                  </a:lnTo>
                  <a:lnTo>
                    <a:pt x="12" y="34"/>
                  </a:lnTo>
                  <a:lnTo>
                    <a:pt x="0" y="28"/>
                  </a:lnTo>
                  <a:lnTo>
                    <a:pt x="8" y="24"/>
                  </a:lnTo>
                  <a:lnTo>
                    <a:pt x="12" y="22"/>
                  </a:lnTo>
                  <a:lnTo>
                    <a:pt x="6" y="20"/>
                  </a:lnTo>
                  <a:lnTo>
                    <a:pt x="0" y="1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5" name="Freeform 134"/>
            <p:cNvSpPr>
              <a:spLocks/>
            </p:cNvSpPr>
            <p:nvPr/>
          </p:nvSpPr>
          <p:spPr bwMode="auto">
            <a:xfrm>
              <a:off x="5973298" y="1580671"/>
              <a:ext cx="161729" cy="56548"/>
            </a:xfrm>
            <a:custGeom>
              <a:avLst/>
              <a:gdLst>
                <a:gd name="T0" fmla="*/ 2147483647 w 143"/>
                <a:gd name="T1" fmla="*/ 2147483647 h 50"/>
                <a:gd name="T2" fmla="*/ 2147483647 w 143"/>
                <a:gd name="T3" fmla="*/ 2147483647 h 50"/>
                <a:gd name="T4" fmla="*/ 2147483647 w 143"/>
                <a:gd name="T5" fmla="*/ 2147483647 h 50"/>
                <a:gd name="T6" fmla="*/ 0 w 143"/>
                <a:gd name="T7" fmla="*/ 2147483647 h 50"/>
                <a:gd name="T8" fmla="*/ 0 w 143"/>
                <a:gd name="T9" fmla="*/ 2147483647 h 50"/>
                <a:gd name="T10" fmla="*/ 2147483647 w 143"/>
                <a:gd name="T11" fmla="*/ 2147483647 h 50"/>
                <a:gd name="T12" fmla="*/ 2147483647 w 143"/>
                <a:gd name="T13" fmla="*/ 2147483647 h 50"/>
                <a:gd name="T14" fmla="*/ 2147483647 w 143"/>
                <a:gd name="T15" fmla="*/ 2147483647 h 50"/>
                <a:gd name="T16" fmla="*/ 2147483647 w 143"/>
                <a:gd name="T17" fmla="*/ 2147483647 h 50"/>
                <a:gd name="T18" fmla="*/ 2147483647 w 143"/>
                <a:gd name="T19" fmla="*/ 2147483647 h 50"/>
                <a:gd name="T20" fmla="*/ 2147483647 w 143"/>
                <a:gd name="T21" fmla="*/ 2147483647 h 50"/>
                <a:gd name="T22" fmla="*/ 2147483647 w 143"/>
                <a:gd name="T23" fmla="*/ 2147483647 h 50"/>
                <a:gd name="T24" fmla="*/ 2147483647 w 143"/>
                <a:gd name="T25" fmla="*/ 0 h 50"/>
                <a:gd name="T26" fmla="*/ 2147483647 w 143"/>
                <a:gd name="T27" fmla="*/ 0 h 50"/>
                <a:gd name="T28" fmla="*/ 2147483647 w 143"/>
                <a:gd name="T29" fmla="*/ 2147483647 h 50"/>
                <a:gd name="T30" fmla="*/ 2147483647 w 143"/>
                <a:gd name="T31" fmla="*/ 2147483647 h 50"/>
                <a:gd name="T32" fmla="*/ 2147483647 w 143"/>
                <a:gd name="T33" fmla="*/ 2147483647 h 50"/>
                <a:gd name="T34" fmla="*/ 2147483647 w 143"/>
                <a:gd name="T35" fmla="*/ 2147483647 h 50"/>
                <a:gd name="T36" fmla="*/ 2147483647 w 143"/>
                <a:gd name="T37" fmla="*/ 2147483647 h 50"/>
                <a:gd name="T38" fmla="*/ 2147483647 w 143"/>
                <a:gd name="T39" fmla="*/ 2147483647 h 50"/>
                <a:gd name="T40" fmla="*/ 2147483647 w 143"/>
                <a:gd name="T41" fmla="*/ 2147483647 h 50"/>
                <a:gd name="T42" fmla="*/ 2147483647 w 143"/>
                <a:gd name="T43" fmla="*/ 2147483647 h 50"/>
                <a:gd name="T44" fmla="*/ 2147483647 w 143"/>
                <a:gd name="T45" fmla="*/ 2147483647 h 50"/>
                <a:gd name="T46" fmla="*/ 2147483647 w 143"/>
                <a:gd name="T47" fmla="*/ 2147483647 h 50"/>
                <a:gd name="T48" fmla="*/ 2147483647 w 143"/>
                <a:gd name="T49" fmla="*/ 2147483647 h 50"/>
                <a:gd name="T50" fmla="*/ 2147483647 w 143"/>
                <a:gd name="T51" fmla="*/ 2147483647 h 50"/>
                <a:gd name="T52" fmla="*/ 2147483647 w 143"/>
                <a:gd name="T53" fmla="*/ 2147483647 h 50"/>
                <a:gd name="T54" fmla="*/ 2147483647 w 143"/>
                <a:gd name="T55" fmla="*/ 2147483647 h 50"/>
                <a:gd name="T56" fmla="*/ 2147483647 w 143"/>
                <a:gd name="T57" fmla="*/ 2147483647 h 50"/>
                <a:gd name="T58" fmla="*/ 2147483647 w 143"/>
                <a:gd name="T59" fmla="*/ 2147483647 h 50"/>
                <a:gd name="T60" fmla="*/ 2147483647 w 143"/>
                <a:gd name="T61" fmla="*/ 2147483647 h 50"/>
                <a:gd name="T62" fmla="*/ 2147483647 w 143"/>
                <a:gd name="T63" fmla="*/ 2147483647 h 50"/>
                <a:gd name="T64" fmla="*/ 2147483647 w 143"/>
                <a:gd name="T65" fmla="*/ 2147483647 h 50"/>
                <a:gd name="T66" fmla="*/ 2147483647 w 143"/>
                <a:gd name="T67" fmla="*/ 2147483647 h 50"/>
                <a:gd name="T68" fmla="*/ 2147483647 w 143"/>
                <a:gd name="T69" fmla="*/ 2147483647 h 50"/>
                <a:gd name="T70" fmla="*/ 2147483647 w 143"/>
                <a:gd name="T71" fmla="*/ 2147483647 h 50"/>
                <a:gd name="T72" fmla="*/ 2147483647 w 143"/>
                <a:gd name="T73" fmla="*/ 2147483647 h 50"/>
                <a:gd name="T74" fmla="*/ 2147483647 w 143"/>
                <a:gd name="T75" fmla="*/ 2147483647 h 50"/>
                <a:gd name="T76" fmla="*/ 2147483647 w 143"/>
                <a:gd name="T77" fmla="*/ 2147483647 h 50"/>
                <a:gd name="T78" fmla="*/ 2147483647 w 143"/>
                <a:gd name="T79" fmla="*/ 2147483647 h 50"/>
                <a:gd name="T80" fmla="*/ 2147483647 w 143"/>
                <a:gd name="T81" fmla="*/ 2147483647 h 50"/>
                <a:gd name="T82" fmla="*/ 2147483647 w 143"/>
                <a:gd name="T83" fmla="*/ 2147483647 h 50"/>
                <a:gd name="T84" fmla="*/ 2147483647 w 143"/>
                <a:gd name="T85" fmla="*/ 2147483647 h 50"/>
                <a:gd name="T86" fmla="*/ 2147483647 w 143"/>
                <a:gd name="T87" fmla="*/ 2147483647 h 50"/>
                <a:gd name="T88" fmla="*/ 2147483647 w 143"/>
                <a:gd name="T89" fmla="*/ 2147483647 h 50"/>
                <a:gd name="T90" fmla="*/ 2147483647 w 143"/>
                <a:gd name="T91" fmla="*/ 2147483647 h 5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3" h="50">
                  <a:moveTo>
                    <a:pt x="8" y="20"/>
                  </a:moveTo>
                  <a:lnTo>
                    <a:pt x="6" y="20"/>
                  </a:lnTo>
                  <a:lnTo>
                    <a:pt x="2" y="16"/>
                  </a:lnTo>
                  <a:lnTo>
                    <a:pt x="0" y="8"/>
                  </a:lnTo>
                  <a:lnTo>
                    <a:pt x="0" y="2"/>
                  </a:lnTo>
                  <a:lnTo>
                    <a:pt x="4" y="2"/>
                  </a:lnTo>
                  <a:lnTo>
                    <a:pt x="12" y="2"/>
                  </a:lnTo>
                  <a:lnTo>
                    <a:pt x="26" y="2"/>
                  </a:lnTo>
                  <a:lnTo>
                    <a:pt x="36" y="4"/>
                  </a:lnTo>
                  <a:lnTo>
                    <a:pt x="54" y="10"/>
                  </a:lnTo>
                  <a:lnTo>
                    <a:pt x="50" y="4"/>
                  </a:lnTo>
                  <a:lnTo>
                    <a:pt x="54" y="2"/>
                  </a:lnTo>
                  <a:lnTo>
                    <a:pt x="60" y="0"/>
                  </a:lnTo>
                  <a:lnTo>
                    <a:pt x="62" y="0"/>
                  </a:lnTo>
                  <a:lnTo>
                    <a:pt x="66" y="2"/>
                  </a:lnTo>
                  <a:lnTo>
                    <a:pt x="70" y="2"/>
                  </a:lnTo>
                  <a:lnTo>
                    <a:pt x="74" y="2"/>
                  </a:lnTo>
                  <a:lnTo>
                    <a:pt x="78" y="10"/>
                  </a:lnTo>
                  <a:lnTo>
                    <a:pt x="82" y="12"/>
                  </a:lnTo>
                  <a:lnTo>
                    <a:pt x="93" y="12"/>
                  </a:lnTo>
                  <a:lnTo>
                    <a:pt x="119" y="20"/>
                  </a:lnTo>
                  <a:lnTo>
                    <a:pt x="133" y="26"/>
                  </a:lnTo>
                  <a:lnTo>
                    <a:pt x="143" y="30"/>
                  </a:lnTo>
                  <a:lnTo>
                    <a:pt x="135" y="36"/>
                  </a:lnTo>
                  <a:lnTo>
                    <a:pt x="127" y="38"/>
                  </a:lnTo>
                  <a:lnTo>
                    <a:pt x="119" y="38"/>
                  </a:lnTo>
                  <a:lnTo>
                    <a:pt x="115" y="34"/>
                  </a:lnTo>
                  <a:lnTo>
                    <a:pt x="107" y="28"/>
                  </a:lnTo>
                  <a:lnTo>
                    <a:pt x="97" y="20"/>
                  </a:lnTo>
                  <a:lnTo>
                    <a:pt x="93" y="18"/>
                  </a:lnTo>
                  <a:lnTo>
                    <a:pt x="89" y="16"/>
                  </a:lnTo>
                  <a:lnTo>
                    <a:pt x="82" y="18"/>
                  </a:lnTo>
                  <a:lnTo>
                    <a:pt x="80" y="22"/>
                  </a:lnTo>
                  <a:lnTo>
                    <a:pt x="80" y="34"/>
                  </a:lnTo>
                  <a:lnTo>
                    <a:pt x="76" y="34"/>
                  </a:lnTo>
                  <a:lnTo>
                    <a:pt x="74" y="36"/>
                  </a:lnTo>
                  <a:lnTo>
                    <a:pt x="70" y="42"/>
                  </a:lnTo>
                  <a:lnTo>
                    <a:pt x="68" y="48"/>
                  </a:lnTo>
                  <a:lnTo>
                    <a:pt x="66" y="50"/>
                  </a:lnTo>
                  <a:lnTo>
                    <a:pt x="62" y="50"/>
                  </a:lnTo>
                  <a:lnTo>
                    <a:pt x="56" y="48"/>
                  </a:lnTo>
                  <a:lnTo>
                    <a:pt x="48" y="46"/>
                  </a:lnTo>
                  <a:lnTo>
                    <a:pt x="34" y="34"/>
                  </a:lnTo>
                  <a:lnTo>
                    <a:pt x="24" y="26"/>
                  </a:lnTo>
                  <a:lnTo>
                    <a:pt x="16" y="22"/>
                  </a:lnTo>
                  <a:lnTo>
                    <a:pt x="8" y="2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6" name="Freeform 135"/>
            <p:cNvSpPr>
              <a:spLocks/>
            </p:cNvSpPr>
            <p:nvPr/>
          </p:nvSpPr>
          <p:spPr bwMode="auto">
            <a:xfrm>
              <a:off x="6059252" y="1571624"/>
              <a:ext cx="96133" cy="20357"/>
            </a:xfrm>
            <a:custGeom>
              <a:avLst/>
              <a:gdLst>
                <a:gd name="T0" fmla="*/ 2147483647 w 85"/>
                <a:gd name="T1" fmla="*/ 2147483647 h 18"/>
                <a:gd name="T2" fmla="*/ 2147483647 w 85"/>
                <a:gd name="T3" fmla="*/ 2147483647 h 18"/>
                <a:gd name="T4" fmla="*/ 2147483647 w 85"/>
                <a:gd name="T5" fmla="*/ 2147483647 h 18"/>
                <a:gd name="T6" fmla="*/ 2147483647 w 85"/>
                <a:gd name="T7" fmla="*/ 2147483647 h 18"/>
                <a:gd name="T8" fmla="*/ 0 w 85"/>
                <a:gd name="T9" fmla="*/ 2147483647 h 18"/>
                <a:gd name="T10" fmla="*/ 2147483647 w 85"/>
                <a:gd name="T11" fmla="*/ 2147483647 h 18"/>
                <a:gd name="T12" fmla="*/ 2147483647 w 85"/>
                <a:gd name="T13" fmla="*/ 2147483647 h 18"/>
                <a:gd name="T14" fmla="*/ 2147483647 w 85"/>
                <a:gd name="T15" fmla="*/ 0 h 18"/>
                <a:gd name="T16" fmla="*/ 2147483647 w 85"/>
                <a:gd name="T17" fmla="*/ 2147483647 h 18"/>
                <a:gd name="T18" fmla="*/ 2147483647 w 85"/>
                <a:gd name="T19" fmla="*/ 2147483647 h 18"/>
                <a:gd name="T20" fmla="*/ 2147483647 w 85"/>
                <a:gd name="T21" fmla="*/ 2147483647 h 18"/>
                <a:gd name="T22" fmla="*/ 2147483647 w 85"/>
                <a:gd name="T23" fmla="*/ 2147483647 h 18"/>
                <a:gd name="T24" fmla="*/ 2147483647 w 85"/>
                <a:gd name="T25" fmla="*/ 2147483647 h 18"/>
                <a:gd name="T26" fmla="*/ 2147483647 w 85"/>
                <a:gd name="T27" fmla="*/ 2147483647 h 18"/>
                <a:gd name="T28" fmla="*/ 2147483647 w 85"/>
                <a:gd name="T29" fmla="*/ 2147483647 h 18"/>
                <a:gd name="T30" fmla="*/ 2147483647 w 85"/>
                <a:gd name="T31" fmla="*/ 2147483647 h 18"/>
                <a:gd name="T32" fmla="*/ 2147483647 w 85"/>
                <a:gd name="T33" fmla="*/ 2147483647 h 18"/>
                <a:gd name="T34" fmla="*/ 2147483647 w 85"/>
                <a:gd name="T35" fmla="*/ 2147483647 h 18"/>
                <a:gd name="T36" fmla="*/ 2147483647 w 85"/>
                <a:gd name="T37" fmla="*/ 214748364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5" h="18">
                  <a:moveTo>
                    <a:pt x="31" y="18"/>
                  </a:moveTo>
                  <a:lnTo>
                    <a:pt x="23" y="16"/>
                  </a:lnTo>
                  <a:lnTo>
                    <a:pt x="15" y="14"/>
                  </a:lnTo>
                  <a:lnTo>
                    <a:pt x="6" y="10"/>
                  </a:lnTo>
                  <a:lnTo>
                    <a:pt x="0" y="6"/>
                  </a:lnTo>
                  <a:lnTo>
                    <a:pt x="6" y="4"/>
                  </a:lnTo>
                  <a:lnTo>
                    <a:pt x="13" y="2"/>
                  </a:lnTo>
                  <a:lnTo>
                    <a:pt x="21" y="0"/>
                  </a:lnTo>
                  <a:lnTo>
                    <a:pt x="27" y="2"/>
                  </a:lnTo>
                  <a:lnTo>
                    <a:pt x="41" y="4"/>
                  </a:lnTo>
                  <a:lnTo>
                    <a:pt x="55" y="4"/>
                  </a:lnTo>
                  <a:lnTo>
                    <a:pt x="71" y="6"/>
                  </a:lnTo>
                  <a:lnTo>
                    <a:pt x="85" y="8"/>
                  </a:lnTo>
                  <a:lnTo>
                    <a:pt x="79" y="12"/>
                  </a:lnTo>
                  <a:lnTo>
                    <a:pt x="73" y="14"/>
                  </a:lnTo>
                  <a:lnTo>
                    <a:pt x="67" y="18"/>
                  </a:lnTo>
                  <a:lnTo>
                    <a:pt x="63" y="18"/>
                  </a:lnTo>
                  <a:lnTo>
                    <a:pt x="47" y="18"/>
                  </a:lnTo>
                  <a:lnTo>
                    <a:pt x="31" y="1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7" name="Freeform 136"/>
            <p:cNvSpPr>
              <a:spLocks/>
            </p:cNvSpPr>
            <p:nvPr/>
          </p:nvSpPr>
          <p:spPr bwMode="auto">
            <a:xfrm>
              <a:off x="6103360" y="2223059"/>
              <a:ext cx="61073" cy="42977"/>
            </a:xfrm>
            <a:custGeom>
              <a:avLst/>
              <a:gdLst>
                <a:gd name="T0" fmla="*/ 2147483647 w 54"/>
                <a:gd name="T1" fmla="*/ 2147483647 h 38"/>
                <a:gd name="T2" fmla="*/ 2147483647 w 54"/>
                <a:gd name="T3" fmla="*/ 2147483647 h 38"/>
                <a:gd name="T4" fmla="*/ 2147483647 w 54"/>
                <a:gd name="T5" fmla="*/ 2147483647 h 38"/>
                <a:gd name="T6" fmla="*/ 2147483647 w 54"/>
                <a:gd name="T7" fmla="*/ 2147483647 h 38"/>
                <a:gd name="T8" fmla="*/ 2147483647 w 54"/>
                <a:gd name="T9" fmla="*/ 2147483647 h 38"/>
                <a:gd name="T10" fmla="*/ 2147483647 w 54"/>
                <a:gd name="T11" fmla="*/ 2147483647 h 38"/>
                <a:gd name="T12" fmla="*/ 2147483647 w 54"/>
                <a:gd name="T13" fmla="*/ 2147483647 h 38"/>
                <a:gd name="T14" fmla="*/ 2147483647 w 54"/>
                <a:gd name="T15" fmla="*/ 2147483647 h 38"/>
                <a:gd name="T16" fmla="*/ 2147483647 w 54"/>
                <a:gd name="T17" fmla="*/ 2147483647 h 38"/>
                <a:gd name="T18" fmla="*/ 2147483647 w 54"/>
                <a:gd name="T19" fmla="*/ 2147483647 h 38"/>
                <a:gd name="T20" fmla="*/ 2147483647 w 54"/>
                <a:gd name="T21" fmla="*/ 2147483647 h 38"/>
                <a:gd name="T22" fmla="*/ 0 w 54"/>
                <a:gd name="T23" fmla="*/ 2147483647 h 38"/>
                <a:gd name="T24" fmla="*/ 0 w 54"/>
                <a:gd name="T25" fmla="*/ 2147483647 h 38"/>
                <a:gd name="T26" fmla="*/ 2147483647 w 54"/>
                <a:gd name="T27" fmla="*/ 2147483647 h 38"/>
                <a:gd name="T28" fmla="*/ 2147483647 w 54"/>
                <a:gd name="T29" fmla="*/ 0 h 38"/>
                <a:gd name="T30" fmla="*/ 2147483647 w 54"/>
                <a:gd name="T31" fmla="*/ 0 h 38"/>
                <a:gd name="T32" fmla="*/ 2147483647 w 54"/>
                <a:gd name="T33" fmla="*/ 0 h 38"/>
                <a:gd name="T34" fmla="*/ 2147483647 w 54"/>
                <a:gd name="T35" fmla="*/ 2147483647 h 38"/>
                <a:gd name="T36" fmla="*/ 2147483647 w 54"/>
                <a:gd name="T37" fmla="*/ 2147483647 h 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4" h="38">
                  <a:moveTo>
                    <a:pt x="46" y="6"/>
                  </a:moveTo>
                  <a:lnTo>
                    <a:pt x="48" y="16"/>
                  </a:lnTo>
                  <a:lnTo>
                    <a:pt x="54" y="22"/>
                  </a:lnTo>
                  <a:lnTo>
                    <a:pt x="52" y="28"/>
                  </a:lnTo>
                  <a:lnTo>
                    <a:pt x="44" y="30"/>
                  </a:lnTo>
                  <a:lnTo>
                    <a:pt x="40" y="38"/>
                  </a:lnTo>
                  <a:lnTo>
                    <a:pt x="30" y="32"/>
                  </a:lnTo>
                  <a:lnTo>
                    <a:pt x="28" y="30"/>
                  </a:lnTo>
                  <a:lnTo>
                    <a:pt x="16" y="26"/>
                  </a:lnTo>
                  <a:lnTo>
                    <a:pt x="10" y="20"/>
                  </a:lnTo>
                  <a:lnTo>
                    <a:pt x="6" y="14"/>
                  </a:lnTo>
                  <a:lnTo>
                    <a:pt x="0" y="6"/>
                  </a:lnTo>
                  <a:lnTo>
                    <a:pt x="0" y="2"/>
                  </a:lnTo>
                  <a:lnTo>
                    <a:pt x="6" y="2"/>
                  </a:lnTo>
                  <a:lnTo>
                    <a:pt x="12" y="0"/>
                  </a:lnTo>
                  <a:lnTo>
                    <a:pt x="20" y="0"/>
                  </a:lnTo>
                  <a:lnTo>
                    <a:pt x="36" y="0"/>
                  </a:lnTo>
                  <a:lnTo>
                    <a:pt x="40" y="6"/>
                  </a:lnTo>
                  <a:lnTo>
                    <a:pt x="46"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8" name="Freeform 137"/>
            <p:cNvSpPr>
              <a:spLocks/>
            </p:cNvSpPr>
            <p:nvPr/>
          </p:nvSpPr>
          <p:spPr bwMode="auto">
            <a:xfrm>
              <a:off x="6085264" y="2195916"/>
              <a:ext cx="72382" cy="58810"/>
            </a:xfrm>
            <a:custGeom>
              <a:avLst/>
              <a:gdLst>
                <a:gd name="T0" fmla="*/ 2147483647 w 64"/>
                <a:gd name="T1" fmla="*/ 0 h 52"/>
                <a:gd name="T2" fmla="*/ 2147483647 w 64"/>
                <a:gd name="T3" fmla="*/ 2147483647 h 52"/>
                <a:gd name="T4" fmla="*/ 2147483647 w 64"/>
                <a:gd name="T5" fmla="*/ 2147483647 h 52"/>
                <a:gd name="T6" fmla="*/ 2147483647 w 64"/>
                <a:gd name="T7" fmla="*/ 2147483647 h 52"/>
                <a:gd name="T8" fmla="*/ 2147483647 w 64"/>
                <a:gd name="T9" fmla="*/ 2147483647 h 52"/>
                <a:gd name="T10" fmla="*/ 2147483647 w 64"/>
                <a:gd name="T11" fmla="*/ 2147483647 h 52"/>
                <a:gd name="T12" fmla="*/ 2147483647 w 64"/>
                <a:gd name="T13" fmla="*/ 2147483647 h 52"/>
                <a:gd name="T14" fmla="*/ 2147483647 w 64"/>
                <a:gd name="T15" fmla="*/ 2147483647 h 52"/>
                <a:gd name="T16" fmla="*/ 2147483647 w 64"/>
                <a:gd name="T17" fmla="*/ 2147483647 h 52"/>
                <a:gd name="T18" fmla="*/ 2147483647 w 64"/>
                <a:gd name="T19" fmla="*/ 2147483647 h 52"/>
                <a:gd name="T20" fmla="*/ 2147483647 w 64"/>
                <a:gd name="T21" fmla="*/ 2147483647 h 52"/>
                <a:gd name="T22" fmla="*/ 2147483647 w 64"/>
                <a:gd name="T23" fmla="*/ 2147483647 h 52"/>
                <a:gd name="T24" fmla="*/ 2147483647 w 64"/>
                <a:gd name="T25" fmla="*/ 2147483647 h 52"/>
                <a:gd name="T26" fmla="*/ 2147483647 w 64"/>
                <a:gd name="T27" fmla="*/ 2147483647 h 52"/>
                <a:gd name="T28" fmla="*/ 2147483647 w 64"/>
                <a:gd name="T29" fmla="*/ 2147483647 h 52"/>
                <a:gd name="T30" fmla="*/ 2147483647 w 64"/>
                <a:gd name="T31" fmla="*/ 2147483647 h 52"/>
                <a:gd name="T32" fmla="*/ 2147483647 w 64"/>
                <a:gd name="T33" fmla="*/ 2147483647 h 52"/>
                <a:gd name="T34" fmla="*/ 2147483647 w 64"/>
                <a:gd name="T35" fmla="*/ 2147483647 h 52"/>
                <a:gd name="T36" fmla="*/ 2147483647 w 64"/>
                <a:gd name="T37" fmla="*/ 2147483647 h 52"/>
                <a:gd name="T38" fmla="*/ 0 w 64"/>
                <a:gd name="T39" fmla="*/ 2147483647 h 52"/>
                <a:gd name="T40" fmla="*/ 2147483647 w 64"/>
                <a:gd name="T41" fmla="*/ 2147483647 h 52"/>
                <a:gd name="T42" fmla="*/ 2147483647 w 64"/>
                <a:gd name="T43" fmla="*/ 2147483647 h 52"/>
                <a:gd name="T44" fmla="*/ 2147483647 w 64"/>
                <a:gd name="T45" fmla="*/ 2147483647 h 52"/>
                <a:gd name="T46" fmla="*/ 2147483647 w 64"/>
                <a:gd name="T47" fmla="*/ 0 h 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4" h="52">
                  <a:moveTo>
                    <a:pt x="28" y="0"/>
                  </a:moveTo>
                  <a:lnTo>
                    <a:pt x="38" y="10"/>
                  </a:lnTo>
                  <a:lnTo>
                    <a:pt x="44" y="12"/>
                  </a:lnTo>
                  <a:lnTo>
                    <a:pt x="48" y="12"/>
                  </a:lnTo>
                  <a:lnTo>
                    <a:pt x="58" y="10"/>
                  </a:lnTo>
                  <a:lnTo>
                    <a:pt x="64" y="24"/>
                  </a:lnTo>
                  <a:lnTo>
                    <a:pt x="62" y="30"/>
                  </a:lnTo>
                  <a:lnTo>
                    <a:pt x="56" y="30"/>
                  </a:lnTo>
                  <a:lnTo>
                    <a:pt x="52" y="24"/>
                  </a:lnTo>
                  <a:lnTo>
                    <a:pt x="36" y="24"/>
                  </a:lnTo>
                  <a:lnTo>
                    <a:pt x="28" y="24"/>
                  </a:lnTo>
                  <a:lnTo>
                    <a:pt x="22" y="26"/>
                  </a:lnTo>
                  <a:lnTo>
                    <a:pt x="16" y="26"/>
                  </a:lnTo>
                  <a:lnTo>
                    <a:pt x="16" y="30"/>
                  </a:lnTo>
                  <a:lnTo>
                    <a:pt x="22" y="38"/>
                  </a:lnTo>
                  <a:lnTo>
                    <a:pt x="26" y="44"/>
                  </a:lnTo>
                  <a:lnTo>
                    <a:pt x="32" y="50"/>
                  </a:lnTo>
                  <a:lnTo>
                    <a:pt x="18" y="52"/>
                  </a:lnTo>
                  <a:lnTo>
                    <a:pt x="8" y="36"/>
                  </a:lnTo>
                  <a:lnTo>
                    <a:pt x="0" y="18"/>
                  </a:lnTo>
                  <a:lnTo>
                    <a:pt x="8" y="18"/>
                  </a:lnTo>
                  <a:lnTo>
                    <a:pt x="12" y="10"/>
                  </a:lnTo>
                  <a:lnTo>
                    <a:pt x="14" y="4"/>
                  </a:lnTo>
                  <a:lnTo>
                    <a:pt x="28"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19" name="Freeform 138"/>
            <p:cNvSpPr>
              <a:spLocks/>
            </p:cNvSpPr>
            <p:nvPr/>
          </p:nvSpPr>
          <p:spPr bwMode="auto">
            <a:xfrm>
              <a:off x="6125979" y="1739006"/>
              <a:ext cx="165122" cy="190002"/>
            </a:xfrm>
            <a:custGeom>
              <a:avLst/>
              <a:gdLst>
                <a:gd name="T0" fmla="*/ 2147483647 w 146"/>
                <a:gd name="T1" fmla="*/ 2147483647 h 168"/>
                <a:gd name="T2" fmla="*/ 2147483647 w 146"/>
                <a:gd name="T3" fmla="*/ 2147483647 h 168"/>
                <a:gd name="T4" fmla="*/ 2147483647 w 146"/>
                <a:gd name="T5" fmla="*/ 2147483647 h 168"/>
                <a:gd name="T6" fmla="*/ 2147483647 w 146"/>
                <a:gd name="T7" fmla="*/ 2147483647 h 168"/>
                <a:gd name="T8" fmla="*/ 2147483647 w 146"/>
                <a:gd name="T9" fmla="*/ 2147483647 h 168"/>
                <a:gd name="T10" fmla="*/ 2147483647 w 146"/>
                <a:gd name="T11" fmla="*/ 2147483647 h 168"/>
                <a:gd name="T12" fmla="*/ 2147483647 w 146"/>
                <a:gd name="T13" fmla="*/ 2147483647 h 168"/>
                <a:gd name="T14" fmla="*/ 2147483647 w 146"/>
                <a:gd name="T15" fmla="*/ 2147483647 h 168"/>
                <a:gd name="T16" fmla="*/ 2147483647 w 146"/>
                <a:gd name="T17" fmla="*/ 2147483647 h 168"/>
                <a:gd name="T18" fmla="*/ 2147483647 w 146"/>
                <a:gd name="T19" fmla="*/ 2147483647 h 168"/>
                <a:gd name="T20" fmla="*/ 2147483647 w 146"/>
                <a:gd name="T21" fmla="*/ 2147483647 h 168"/>
                <a:gd name="T22" fmla="*/ 2147483647 w 146"/>
                <a:gd name="T23" fmla="*/ 2147483647 h 168"/>
                <a:gd name="T24" fmla="*/ 2147483647 w 146"/>
                <a:gd name="T25" fmla="*/ 2147483647 h 168"/>
                <a:gd name="T26" fmla="*/ 2147483647 w 146"/>
                <a:gd name="T27" fmla="*/ 2147483647 h 168"/>
                <a:gd name="T28" fmla="*/ 2147483647 w 146"/>
                <a:gd name="T29" fmla="*/ 2147483647 h 168"/>
                <a:gd name="T30" fmla="*/ 2147483647 w 146"/>
                <a:gd name="T31" fmla="*/ 2147483647 h 168"/>
                <a:gd name="T32" fmla="*/ 2147483647 w 146"/>
                <a:gd name="T33" fmla="*/ 2147483647 h 168"/>
                <a:gd name="T34" fmla="*/ 2147483647 w 146"/>
                <a:gd name="T35" fmla="*/ 2147483647 h 168"/>
                <a:gd name="T36" fmla="*/ 2147483647 w 146"/>
                <a:gd name="T37" fmla="*/ 2147483647 h 168"/>
                <a:gd name="T38" fmla="*/ 2147483647 w 146"/>
                <a:gd name="T39" fmla="*/ 2147483647 h 168"/>
                <a:gd name="T40" fmla="*/ 2147483647 w 146"/>
                <a:gd name="T41" fmla="*/ 2147483647 h 168"/>
                <a:gd name="T42" fmla="*/ 2147483647 w 146"/>
                <a:gd name="T43" fmla="*/ 2147483647 h 168"/>
                <a:gd name="T44" fmla="*/ 2147483647 w 146"/>
                <a:gd name="T45" fmla="*/ 2147483647 h 168"/>
                <a:gd name="T46" fmla="*/ 2147483647 w 146"/>
                <a:gd name="T47" fmla="*/ 2147483647 h 168"/>
                <a:gd name="T48" fmla="*/ 2147483647 w 146"/>
                <a:gd name="T49" fmla="*/ 2147483647 h 168"/>
                <a:gd name="T50" fmla="*/ 2147483647 w 146"/>
                <a:gd name="T51" fmla="*/ 2147483647 h 168"/>
                <a:gd name="T52" fmla="*/ 2147483647 w 146"/>
                <a:gd name="T53" fmla="*/ 2147483647 h 168"/>
                <a:gd name="T54" fmla="*/ 2147483647 w 146"/>
                <a:gd name="T55" fmla="*/ 2147483647 h 168"/>
                <a:gd name="T56" fmla="*/ 2147483647 w 146"/>
                <a:gd name="T57" fmla="*/ 2147483647 h 168"/>
                <a:gd name="T58" fmla="*/ 2147483647 w 146"/>
                <a:gd name="T59" fmla="*/ 2147483647 h 168"/>
                <a:gd name="T60" fmla="*/ 2147483647 w 146"/>
                <a:gd name="T61" fmla="*/ 2147483647 h 168"/>
                <a:gd name="T62" fmla="*/ 2147483647 w 146"/>
                <a:gd name="T63" fmla="*/ 2147483647 h 168"/>
                <a:gd name="T64" fmla="*/ 2147483647 w 146"/>
                <a:gd name="T65" fmla="*/ 2147483647 h 168"/>
                <a:gd name="T66" fmla="*/ 2147483647 w 146"/>
                <a:gd name="T67" fmla="*/ 2147483647 h 168"/>
                <a:gd name="T68" fmla="*/ 2147483647 w 146"/>
                <a:gd name="T69" fmla="*/ 2147483647 h 168"/>
                <a:gd name="T70" fmla="*/ 2147483647 w 146"/>
                <a:gd name="T71" fmla="*/ 2147483647 h 168"/>
                <a:gd name="T72" fmla="*/ 2147483647 w 146"/>
                <a:gd name="T73" fmla="*/ 2147483647 h 168"/>
                <a:gd name="T74" fmla="*/ 2147483647 w 146"/>
                <a:gd name="T75" fmla="*/ 2147483647 h 168"/>
                <a:gd name="T76" fmla="*/ 2147483647 w 146"/>
                <a:gd name="T77" fmla="*/ 2147483647 h 168"/>
                <a:gd name="T78" fmla="*/ 2147483647 w 146"/>
                <a:gd name="T79" fmla="*/ 2147483647 h 168"/>
                <a:gd name="T80" fmla="*/ 2147483647 w 146"/>
                <a:gd name="T81" fmla="*/ 2147483647 h 168"/>
                <a:gd name="T82" fmla="*/ 2147483647 w 146"/>
                <a:gd name="T83" fmla="*/ 0 h 168"/>
                <a:gd name="T84" fmla="*/ 2147483647 w 146"/>
                <a:gd name="T85" fmla="*/ 2147483647 h 168"/>
                <a:gd name="T86" fmla="*/ 2147483647 w 146"/>
                <a:gd name="T87" fmla="*/ 2147483647 h 16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6" h="168">
                  <a:moveTo>
                    <a:pt x="98" y="16"/>
                  </a:moveTo>
                  <a:lnTo>
                    <a:pt x="92" y="20"/>
                  </a:lnTo>
                  <a:lnTo>
                    <a:pt x="90" y="24"/>
                  </a:lnTo>
                  <a:lnTo>
                    <a:pt x="90" y="26"/>
                  </a:lnTo>
                  <a:lnTo>
                    <a:pt x="90" y="30"/>
                  </a:lnTo>
                  <a:lnTo>
                    <a:pt x="92" y="32"/>
                  </a:lnTo>
                  <a:lnTo>
                    <a:pt x="100" y="34"/>
                  </a:lnTo>
                  <a:lnTo>
                    <a:pt x="108" y="36"/>
                  </a:lnTo>
                  <a:lnTo>
                    <a:pt x="110" y="38"/>
                  </a:lnTo>
                  <a:lnTo>
                    <a:pt x="110" y="40"/>
                  </a:lnTo>
                  <a:lnTo>
                    <a:pt x="110" y="44"/>
                  </a:lnTo>
                  <a:lnTo>
                    <a:pt x="108" y="48"/>
                  </a:lnTo>
                  <a:lnTo>
                    <a:pt x="104" y="50"/>
                  </a:lnTo>
                  <a:lnTo>
                    <a:pt x="104" y="54"/>
                  </a:lnTo>
                  <a:lnTo>
                    <a:pt x="106" y="56"/>
                  </a:lnTo>
                  <a:lnTo>
                    <a:pt x="108" y="54"/>
                  </a:lnTo>
                  <a:lnTo>
                    <a:pt x="114" y="54"/>
                  </a:lnTo>
                  <a:lnTo>
                    <a:pt x="114" y="64"/>
                  </a:lnTo>
                  <a:lnTo>
                    <a:pt x="118" y="76"/>
                  </a:lnTo>
                  <a:lnTo>
                    <a:pt x="120" y="82"/>
                  </a:lnTo>
                  <a:lnTo>
                    <a:pt x="122" y="86"/>
                  </a:lnTo>
                  <a:lnTo>
                    <a:pt x="126" y="88"/>
                  </a:lnTo>
                  <a:lnTo>
                    <a:pt x="126" y="92"/>
                  </a:lnTo>
                  <a:lnTo>
                    <a:pt x="128" y="98"/>
                  </a:lnTo>
                  <a:lnTo>
                    <a:pt x="130" y="102"/>
                  </a:lnTo>
                  <a:lnTo>
                    <a:pt x="130" y="108"/>
                  </a:lnTo>
                  <a:lnTo>
                    <a:pt x="140" y="112"/>
                  </a:lnTo>
                  <a:lnTo>
                    <a:pt x="146" y="118"/>
                  </a:lnTo>
                  <a:lnTo>
                    <a:pt x="146" y="130"/>
                  </a:lnTo>
                  <a:lnTo>
                    <a:pt x="136" y="132"/>
                  </a:lnTo>
                  <a:lnTo>
                    <a:pt x="128" y="138"/>
                  </a:lnTo>
                  <a:lnTo>
                    <a:pt x="122" y="144"/>
                  </a:lnTo>
                  <a:lnTo>
                    <a:pt x="118" y="150"/>
                  </a:lnTo>
                  <a:lnTo>
                    <a:pt x="112" y="154"/>
                  </a:lnTo>
                  <a:lnTo>
                    <a:pt x="106" y="158"/>
                  </a:lnTo>
                  <a:lnTo>
                    <a:pt x="96" y="158"/>
                  </a:lnTo>
                  <a:lnTo>
                    <a:pt x="90" y="160"/>
                  </a:lnTo>
                  <a:lnTo>
                    <a:pt x="88" y="162"/>
                  </a:lnTo>
                  <a:lnTo>
                    <a:pt x="86" y="162"/>
                  </a:lnTo>
                  <a:lnTo>
                    <a:pt x="78" y="162"/>
                  </a:lnTo>
                  <a:lnTo>
                    <a:pt x="70" y="164"/>
                  </a:lnTo>
                  <a:lnTo>
                    <a:pt x="64" y="164"/>
                  </a:lnTo>
                  <a:lnTo>
                    <a:pt x="50" y="168"/>
                  </a:lnTo>
                  <a:lnTo>
                    <a:pt x="44" y="166"/>
                  </a:lnTo>
                  <a:lnTo>
                    <a:pt x="40" y="162"/>
                  </a:lnTo>
                  <a:lnTo>
                    <a:pt x="36" y="160"/>
                  </a:lnTo>
                  <a:lnTo>
                    <a:pt x="34" y="158"/>
                  </a:lnTo>
                  <a:lnTo>
                    <a:pt x="32" y="156"/>
                  </a:lnTo>
                  <a:lnTo>
                    <a:pt x="28" y="152"/>
                  </a:lnTo>
                  <a:lnTo>
                    <a:pt x="24" y="138"/>
                  </a:lnTo>
                  <a:lnTo>
                    <a:pt x="20" y="118"/>
                  </a:lnTo>
                  <a:lnTo>
                    <a:pt x="22" y="108"/>
                  </a:lnTo>
                  <a:lnTo>
                    <a:pt x="26" y="104"/>
                  </a:lnTo>
                  <a:lnTo>
                    <a:pt x="34" y="100"/>
                  </a:lnTo>
                  <a:lnTo>
                    <a:pt x="40" y="94"/>
                  </a:lnTo>
                  <a:lnTo>
                    <a:pt x="50" y="90"/>
                  </a:lnTo>
                  <a:lnTo>
                    <a:pt x="58" y="86"/>
                  </a:lnTo>
                  <a:lnTo>
                    <a:pt x="62" y="80"/>
                  </a:lnTo>
                  <a:lnTo>
                    <a:pt x="64" y="74"/>
                  </a:lnTo>
                  <a:lnTo>
                    <a:pt x="54" y="74"/>
                  </a:lnTo>
                  <a:lnTo>
                    <a:pt x="44" y="74"/>
                  </a:lnTo>
                  <a:lnTo>
                    <a:pt x="40" y="62"/>
                  </a:lnTo>
                  <a:lnTo>
                    <a:pt x="38" y="54"/>
                  </a:lnTo>
                  <a:lnTo>
                    <a:pt x="36" y="46"/>
                  </a:lnTo>
                  <a:lnTo>
                    <a:pt x="32" y="34"/>
                  </a:lnTo>
                  <a:lnTo>
                    <a:pt x="26" y="28"/>
                  </a:lnTo>
                  <a:lnTo>
                    <a:pt x="16" y="26"/>
                  </a:lnTo>
                  <a:lnTo>
                    <a:pt x="8" y="22"/>
                  </a:lnTo>
                  <a:lnTo>
                    <a:pt x="0" y="18"/>
                  </a:lnTo>
                  <a:lnTo>
                    <a:pt x="4" y="16"/>
                  </a:lnTo>
                  <a:lnTo>
                    <a:pt x="6" y="16"/>
                  </a:lnTo>
                  <a:lnTo>
                    <a:pt x="8" y="16"/>
                  </a:lnTo>
                  <a:lnTo>
                    <a:pt x="16" y="18"/>
                  </a:lnTo>
                  <a:lnTo>
                    <a:pt x="26" y="20"/>
                  </a:lnTo>
                  <a:lnTo>
                    <a:pt x="36" y="24"/>
                  </a:lnTo>
                  <a:lnTo>
                    <a:pt x="46" y="26"/>
                  </a:lnTo>
                  <a:lnTo>
                    <a:pt x="52" y="26"/>
                  </a:lnTo>
                  <a:lnTo>
                    <a:pt x="56" y="22"/>
                  </a:lnTo>
                  <a:lnTo>
                    <a:pt x="58" y="18"/>
                  </a:lnTo>
                  <a:lnTo>
                    <a:pt x="60" y="14"/>
                  </a:lnTo>
                  <a:lnTo>
                    <a:pt x="60" y="8"/>
                  </a:lnTo>
                  <a:lnTo>
                    <a:pt x="62" y="4"/>
                  </a:lnTo>
                  <a:lnTo>
                    <a:pt x="64" y="2"/>
                  </a:lnTo>
                  <a:lnTo>
                    <a:pt x="70" y="0"/>
                  </a:lnTo>
                  <a:lnTo>
                    <a:pt x="82" y="2"/>
                  </a:lnTo>
                  <a:lnTo>
                    <a:pt x="90" y="6"/>
                  </a:lnTo>
                  <a:lnTo>
                    <a:pt x="96" y="10"/>
                  </a:lnTo>
                  <a:lnTo>
                    <a:pt x="104" y="14"/>
                  </a:lnTo>
                  <a:lnTo>
                    <a:pt x="98" y="1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0" name="Freeform 139"/>
            <p:cNvSpPr>
              <a:spLocks/>
            </p:cNvSpPr>
            <p:nvPr/>
          </p:nvSpPr>
          <p:spPr bwMode="auto">
            <a:xfrm>
              <a:off x="6250387" y="2419847"/>
              <a:ext cx="47501" cy="9048"/>
            </a:xfrm>
            <a:custGeom>
              <a:avLst/>
              <a:gdLst>
                <a:gd name="T0" fmla="*/ 2147483647 w 42"/>
                <a:gd name="T1" fmla="*/ 2147483647 h 8"/>
                <a:gd name="T2" fmla="*/ 2147483647 w 42"/>
                <a:gd name="T3" fmla="*/ 2147483647 h 8"/>
                <a:gd name="T4" fmla="*/ 0 w 42"/>
                <a:gd name="T5" fmla="*/ 0 h 8"/>
                <a:gd name="T6" fmla="*/ 2147483647 w 42"/>
                <a:gd name="T7" fmla="*/ 2147483647 h 8"/>
                <a:gd name="T8" fmla="*/ 2147483647 w 42"/>
                <a:gd name="T9" fmla="*/ 2147483647 h 8"/>
                <a:gd name="T10" fmla="*/ 2147483647 w 42"/>
                <a:gd name="T11" fmla="*/ 2147483647 h 8"/>
                <a:gd name="T12" fmla="*/ 2147483647 w 42"/>
                <a:gd name="T13" fmla="*/ 2147483647 h 8"/>
                <a:gd name="T14" fmla="*/ 2147483647 w 42"/>
                <a:gd name="T15" fmla="*/ 2147483647 h 8"/>
                <a:gd name="T16" fmla="*/ 2147483647 w 42"/>
                <a:gd name="T17" fmla="*/ 2147483647 h 8"/>
                <a:gd name="T18" fmla="*/ 2147483647 w 42"/>
                <a:gd name="T19" fmla="*/ 0 h 8"/>
                <a:gd name="T20" fmla="*/ 2147483647 w 42"/>
                <a:gd name="T21" fmla="*/ 2147483647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2" h="8">
                  <a:moveTo>
                    <a:pt x="20" y="2"/>
                  </a:moveTo>
                  <a:lnTo>
                    <a:pt x="8" y="2"/>
                  </a:lnTo>
                  <a:lnTo>
                    <a:pt x="0" y="0"/>
                  </a:lnTo>
                  <a:lnTo>
                    <a:pt x="4" y="2"/>
                  </a:lnTo>
                  <a:lnTo>
                    <a:pt x="8" y="6"/>
                  </a:lnTo>
                  <a:lnTo>
                    <a:pt x="22" y="8"/>
                  </a:lnTo>
                  <a:lnTo>
                    <a:pt x="34" y="8"/>
                  </a:lnTo>
                  <a:lnTo>
                    <a:pt x="42" y="6"/>
                  </a:lnTo>
                  <a:lnTo>
                    <a:pt x="36" y="2"/>
                  </a:lnTo>
                  <a:lnTo>
                    <a:pt x="32" y="0"/>
                  </a:lnTo>
                  <a:lnTo>
                    <a:pt x="20"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1" name="Freeform 140"/>
            <p:cNvSpPr>
              <a:spLocks/>
            </p:cNvSpPr>
            <p:nvPr/>
          </p:nvSpPr>
          <p:spPr bwMode="auto">
            <a:xfrm>
              <a:off x="5887344" y="2327108"/>
              <a:ext cx="18096" cy="11310"/>
            </a:xfrm>
            <a:custGeom>
              <a:avLst/>
              <a:gdLst>
                <a:gd name="T0" fmla="*/ 2147483647 w 16"/>
                <a:gd name="T1" fmla="*/ 2147483647 h 10"/>
                <a:gd name="T2" fmla="*/ 2147483647 w 16"/>
                <a:gd name="T3" fmla="*/ 0 h 10"/>
                <a:gd name="T4" fmla="*/ 2147483647 w 16"/>
                <a:gd name="T5" fmla="*/ 0 h 10"/>
                <a:gd name="T6" fmla="*/ 2147483647 w 16"/>
                <a:gd name="T7" fmla="*/ 0 h 10"/>
                <a:gd name="T8" fmla="*/ 2147483647 w 16"/>
                <a:gd name="T9" fmla="*/ 2147483647 h 10"/>
                <a:gd name="T10" fmla="*/ 0 w 16"/>
                <a:gd name="T11" fmla="*/ 2147483647 h 10"/>
                <a:gd name="T12" fmla="*/ 2147483647 w 16"/>
                <a:gd name="T13" fmla="*/ 2147483647 h 10"/>
                <a:gd name="T14" fmla="*/ 2147483647 w 16"/>
                <a:gd name="T15" fmla="*/ 2147483647 h 10"/>
                <a:gd name="T16" fmla="*/ 2147483647 w 16"/>
                <a:gd name="T17" fmla="*/ 214748364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 h="10">
                  <a:moveTo>
                    <a:pt x="16" y="6"/>
                  </a:moveTo>
                  <a:lnTo>
                    <a:pt x="12" y="0"/>
                  </a:lnTo>
                  <a:lnTo>
                    <a:pt x="6" y="0"/>
                  </a:lnTo>
                  <a:lnTo>
                    <a:pt x="4" y="0"/>
                  </a:lnTo>
                  <a:lnTo>
                    <a:pt x="2" y="2"/>
                  </a:lnTo>
                  <a:lnTo>
                    <a:pt x="0" y="10"/>
                  </a:lnTo>
                  <a:lnTo>
                    <a:pt x="16" y="10"/>
                  </a:lnTo>
                  <a:lnTo>
                    <a:pt x="14" y="4"/>
                  </a:lnTo>
                  <a:lnTo>
                    <a:pt x="16"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2" name="Freeform 141"/>
            <p:cNvSpPr>
              <a:spLocks/>
            </p:cNvSpPr>
            <p:nvPr/>
          </p:nvSpPr>
          <p:spPr bwMode="auto">
            <a:xfrm>
              <a:off x="5749365" y="1944842"/>
              <a:ext cx="124407" cy="174168"/>
            </a:xfrm>
            <a:custGeom>
              <a:avLst/>
              <a:gdLst>
                <a:gd name="T0" fmla="*/ 2147483647 w 110"/>
                <a:gd name="T1" fmla="*/ 2147483647 h 154"/>
                <a:gd name="T2" fmla="*/ 2147483647 w 110"/>
                <a:gd name="T3" fmla="*/ 2147483647 h 154"/>
                <a:gd name="T4" fmla="*/ 2147483647 w 110"/>
                <a:gd name="T5" fmla="*/ 2147483647 h 154"/>
                <a:gd name="T6" fmla="*/ 2147483647 w 110"/>
                <a:gd name="T7" fmla="*/ 2147483647 h 154"/>
                <a:gd name="T8" fmla="*/ 2147483647 w 110"/>
                <a:gd name="T9" fmla="*/ 2147483647 h 154"/>
                <a:gd name="T10" fmla="*/ 2147483647 w 110"/>
                <a:gd name="T11" fmla="*/ 2147483647 h 154"/>
                <a:gd name="T12" fmla="*/ 2147483647 w 110"/>
                <a:gd name="T13" fmla="*/ 2147483647 h 154"/>
                <a:gd name="T14" fmla="*/ 2147483647 w 110"/>
                <a:gd name="T15" fmla="*/ 2147483647 h 154"/>
                <a:gd name="T16" fmla="*/ 2147483647 w 110"/>
                <a:gd name="T17" fmla="*/ 2147483647 h 154"/>
                <a:gd name="T18" fmla="*/ 2147483647 w 110"/>
                <a:gd name="T19" fmla="*/ 2147483647 h 154"/>
                <a:gd name="T20" fmla="*/ 2147483647 w 110"/>
                <a:gd name="T21" fmla="*/ 2147483647 h 154"/>
                <a:gd name="T22" fmla="*/ 2147483647 w 110"/>
                <a:gd name="T23" fmla="*/ 2147483647 h 154"/>
                <a:gd name="T24" fmla="*/ 2147483647 w 110"/>
                <a:gd name="T25" fmla="*/ 2147483647 h 154"/>
                <a:gd name="T26" fmla="*/ 2147483647 w 110"/>
                <a:gd name="T27" fmla="*/ 2147483647 h 154"/>
                <a:gd name="T28" fmla="*/ 2147483647 w 110"/>
                <a:gd name="T29" fmla="*/ 2147483647 h 154"/>
                <a:gd name="T30" fmla="*/ 2147483647 w 110"/>
                <a:gd name="T31" fmla="*/ 2147483647 h 154"/>
                <a:gd name="T32" fmla="*/ 2147483647 w 110"/>
                <a:gd name="T33" fmla="*/ 2147483647 h 154"/>
                <a:gd name="T34" fmla="*/ 2147483647 w 110"/>
                <a:gd name="T35" fmla="*/ 2147483647 h 154"/>
                <a:gd name="T36" fmla="*/ 2147483647 w 110"/>
                <a:gd name="T37" fmla="*/ 2147483647 h 154"/>
                <a:gd name="T38" fmla="*/ 2147483647 w 110"/>
                <a:gd name="T39" fmla="*/ 2147483647 h 154"/>
                <a:gd name="T40" fmla="*/ 2147483647 w 110"/>
                <a:gd name="T41" fmla="*/ 2147483647 h 154"/>
                <a:gd name="T42" fmla="*/ 2147483647 w 110"/>
                <a:gd name="T43" fmla="*/ 2147483647 h 154"/>
                <a:gd name="T44" fmla="*/ 2147483647 w 110"/>
                <a:gd name="T45" fmla="*/ 2147483647 h 154"/>
                <a:gd name="T46" fmla="*/ 2147483647 w 110"/>
                <a:gd name="T47" fmla="*/ 2147483647 h 154"/>
                <a:gd name="T48" fmla="*/ 2147483647 w 110"/>
                <a:gd name="T49" fmla="*/ 2147483647 h 154"/>
                <a:gd name="T50" fmla="*/ 2147483647 w 110"/>
                <a:gd name="T51" fmla="*/ 2147483647 h 154"/>
                <a:gd name="T52" fmla="*/ 2147483647 w 110"/>
                <a:gd name="T53" fmla="*/ 2147483647 h 154"/>
                <a:gd name="T54" fmla="*/ 2147483647 w 110"/>
                <a:gd name="T55" fmla="*/ 2147483647 h 154"/>
                <a:gd name="T56" fmla="*/ 2147483647 w 110"/>
                <a:gd name="T57" fmla="*/ 2147483647 h 154"/>
                <a:gd name="T58" fmla="*/ 2147483647 w 110"/>
                <a:gd name="T59" fmla="*/ 2147483647 h 154"/>
                <a:gd name="T60" fmla="*/ 0 w 110"/>
                <a:gd name="T61" fmla="*/ 2147483647 h 154"/>
                <a:gd name="T62" fmla="*/ 2147483647 w 110"/>
                <a:gd name="T63" fmla="*/ 2147483647 h 154"/>
                <a:gd name="T64" fmla="*/ 2147483647 w 110"/>
                <a:gd name="T65" fmla="*/ 0 h 154"/>
                <a:gd name="T66" fmla="*/ 2147483647 w 110"/>
                <a:gd name="T67" fmla="*/ 2147483647 h 154"/>
                <a:gd name="T68" fmla="*/ 2147483647 w 110"/>
                <a:gd name="T69" fmla="*/ 2147483647 h 154"/>
                <a:gd name="T70" fmla="*/ 2147483647 w 110"/>
                <a:gd name="T71" fmla="*/ 2147483647 h 154"/>
                <a:gd name="T72" fmla="*/ 2147483647 w 110"/>
                <a:gd name="T73" fmla="*/ 2147483647 h 154"/>
                <a:gd name="T74" fmla="*/ 2147483647 w 110"/>
                <a:gd name="T75" fmla="*/ 2147483647 h 154"/>
                <a:gd name="T76" fmla="*/ 2147483647 w 110"/>
                <a:gd name="T77" fmla="*/ 2147483647 h 154"/>
                <a:gd name="T78" fmla="*/ 2147483647 w 110"/>
                <a:gd name="T79" fmla="*/ 2147483647 h 15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10" h="154">
                  <a:moveTo>
                    <a:pt x="76" y="82"/>
                  </a:moveTo>
                  <a:lnTo>
                    <a:pt x="82" y="86"/>
                  </a:lnTo>
                  <a:lnTo>
                    <a:pt x="88" y="90"/>
                  </a:lnTo>
                  <a:lnTo>
                    <a:pt x="90" y="94"/>
                  </a:lnTo>
                  <a:lnTo>
                    <a:pt x="90" y="100"/>
                  </a:lnTo>
                  <a:lnTo>
                    <a:pt x="90" y="104"/>
                  </a:lnTo>
                  <a:lnTo>
                    <a:pt x="90" y="108"/>
                  </a:lnTo>
                  <a:lnTo>
                    <a:pt x="94" y="106"/>
                  </a:lnTo>
                  <a:lnTo>
                    <a:pt x="104" y="104"/>
                  </a:lnTo>
                  <a:lnTo>
                    <a:pt x="108" y="110"/>
                  </a:lnTo>
                  <a:lnTo>
                    <a:pt x="110" y="114"/>
                  </a:lnTo>
                  <a:lnTo>
                    <a:pt x="108" y="118"/>
                  </a:lnTo>
                  <a:lnTo>
                    <a:pt x="104" y="122"/>
                  </a:lnTo>
                  <a:lnTo>
                    <a:pt x="94" y="128"/>
                  </a:lnTo>
                  <a:lnTo>
                    <a:pt x="94" y="130"/>
                  </a:lnTo>
                  <a:lnTo>
                    <a:pt x="98" y="132"/>
                  </a:lnTo>
                  <a:lnTo>
                    <a:pt x="104" y="134"/>
                  </a:lnTo>
                  <a:lnTo>
                    <a:pt x="102" y="138"/>
                  </a:lnTo>
                  <a:lnTo>
                    <a:pt x="98" y="142"/>
                  </a:lnTo>
                  <a:lnTo>
                    <a:pt x="92" y="144"/>
                  </a:lnTo>
                  <a:lnTo>
                    <a:pt x="82" y="144"/>
                  </a:lnTo>
                  <a:lnTo>
                    <a:pt x="66" y="144"/>
                  </a:lnTo>
                  <a:lnTo>
                    <a:pt x="50" y="144"/>
                  </a:lnTo>
                  <a:lnTo>
                    <a:pt x="40" y="144"/>
                  </a:lnTo>
                  <a:lnTo>
                    <a:pt x="40" y="148"/>
                  </a:lnTo>
                  <a:lnTo>
                    <a:pt x="40" y="152"/>
                  </a:lnTo>
                  <a:lnTo>
                    <a:pt x="34" y="152"/>
                  </a:lnTo>
                  <a:lnTo>
                    <a:pt x="26" y="154"/>
                  </a:lnTo>
                  <a:lnTo>
                    <a:pt x="18" y="154"/>
                  </a:lnTo>
                  <a:lnTo>
                    <a:pt x="12" y="154"/>
                  </a:lnTo>
                  <a:lnTo>
                    <a:pt x="14" y="148"/>
                  </a:lnTo>
                  <a:lnTo>
                    <a:pt x="18" y="144"/>
                  </a:lnTo>
                  <a:lnTo>
                    <a:pt x="24" y="142"/>
                  </a:lnTo>
                  <a:lnTo>
                    <a:pt x="30" y="140"/>
                  </a:lnTo>
                  <a:lnTo>
                    <a:pt x="42" y="136"/>
                  </a:lnTo>
                  <a:lnTo>
                    <a:pt x="46" y="132"/>
                  </a:lnTo>
                  <a:lnTo>
                    <a:pt x="50" y="128"/>
                  </a:lnTo>
                  <a:lnTo>
                    <a:pt x="32" y="126"/>
                  </a:lnTo>
                  <a:lnTo>
                    <a:pt x="24" y="124"/>
                  </a:lnTo>
                  <a:lnTo>
                    <a:pt x="18" y="122"/>
                  </a:lnTo>
                  <a:lnTo>
                    <a:pt x="26" y="114"/>
                  </a:lnTo>
                  <a:lnTo>
                    <a:pt x="36" y="108"/>
                  </a:lnTo>
                  <a:lnTo>
                    <a:pt x="36" y="104"/>
                  </a:lnTo>
                  <a:lnTo>
                    <a:pt x="36" y="100"/>
                  </a:lnTo>
                  <a:lnTo>
                    <a:pt x="38" y="98"/>
                  </a:lnTo>
                  <a:lnTo>
                    <a:pt x="40" y="94"/>
                  </a:lnTo>
                  <a:lnTo>
                    <a:pt x="48" y="90"/>
                  </a:lnTo>
                  <a:lnTo>
                    <a:pt x="42" y="84"/>
                  </a:lnTo>
                  <a:lnTo>
                    <a:pt x="40" y="80"/>
                  </a:lnTo>
                  <a:lnTo>
                    <a:pt x="40" y="76"/>
                  </a:lnTo>
                  <a:lnTo>
                    <a:pt x="40" y="70"/>
                  </a:lnTo>
                  <a:lnTo>
                    <a:pt x="42" y="68"/>
                  </a:lnTo>
                  <a:lnTo>
                    <a:pt x="40" y="62"/>
                  </a:lnTo>
                  <a:lnTo>
                    <a:pt x="38" y="58"/>
                  </a:lnTo>
                  <a:lnTo>
                    <a:pt x="14" y="58"/>
                  </a:lnTo>
                  <a:lnTo>
                    <a:pt x="12" y="56"/>
                  </a:lnTo>
                  <a:lnTo>
                    <a:pt x="12" y="50"/>
                  </a:lnTo>
                  <a:lnTo>
                    <a:pt x="10" y="48"/>
                  </a:lnTo>
                  <a:lnTo>
                    <a:pt x="6" y="46"/>
                  </a:lnTo>
                  <a:lnTo>
                    <a:pt x="12" y="36"/>
                  </a:lnTo>
                  <a:lnTo>
                    <a:pt x="6" y="32"/>
                  </a:lnTo>
                  <a:lnTo>
                    <a:pt x="0" y="28"/>
                  </a:lnTo>
                  <a:lnTo>
                    <a:pt x="10" y="20"/>
                  </a:lnTo>
                  <a:lnTo>
                    <a:pt x="22" y="10"/>
                  </a:lnTo>
                  <a:lnTo>
                    <a:pt x="38" y="4"/>
                  </a:lnTo>
                  <a:lnTo>
                    <a:pt x="50" y="0"/>
                  </a:lnTo>
                  <a:lnTo>
                    <a:pt x="48" y="8"/>
                  </a:lnTo>
                  <a:lnTo>
                    <a:pt x="46" y="12"/>
                  </a:lnTo>
                  <a:lnTo>
                    <a:pt x="42" y="16"/>
                  </a:lnTo>
                  <a:lnTo>
                    <a:pt x="38" y="20"/>
                  </a:lnTo>
                  <a:lnTo>
                    <a:pt x="46" y="22"/>
                  </a:lnTo>
                  <a:lnTo>
                    <a:pt x="54" y="22"/>
                  </a:lnTo>
                  <a:lnTo>
                    <a:pt x="60" y="24"/>
                  </a:lnTo>
                  <a:lnTo>
                    <a:pt x="66" y="26"/>
                  </a:lnTo>
                  <a:lnTo>
                    <a:pt x="58" y="36"/>
                  </a:lnTo>
                  <a:lnTo>
                    <a:pt x="54" y="40"/>
                  </a:lnTo>
                  <a:lnTo>
                    <a:pt x="54" y="46"/>
                  </a:lnTo>
                  <a:lnTo>
                    <a:pt x="56" y="56"/>
                  </a:lnTo>
                  <a:lnTo>
                    <a:pt x="62" y="64"/>
                  </a:lnTo>
                  <a:lnTo>
                    <a:pt x="74" y="82"/>
                  </a:lnTo>
                  <a:lnTo>
                    <a:pt x="76" y="8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3" name="Freeform 142"/>
            <p:cNvSpPr>
              <a:spLocks/>
            </p:cNvSpPr>
            <p:nvPr/>
          </p:nvSpPr>
          <p:spPr bwMode="auto">
            <a:xfrm>
              <a:off x="5695078" y="2019486"/>
              <a:ext cx="67859" cy="72382"/>
            </a:xfrm>
            <a:custGeom>
              <a:avLst/>
              <a:gdLst>
                <a:gd name="T0" fmla="*/ 2147483647 w 60"/>
                <a:gd name="T1" fmla="*/ 2147483647 h 64"/>
                <a:gd name="T2" fmla="*/ 2147483647 w 60"/>
                <a:gd name="T3" fmla="*/ 2147483647 h 64"/>
                <a:gd name="T4" fmla="*/ 2147483647 w 60"/>
                <a:gd name="T5" fmla="*/ 2147483647 h 64"/>
                <a:gd name="T6" fmla="*/ 2147483647 w 60"/>
                <a:gd name="T7" fmla="*/ 0 h 64"/>
                <a:gd name="T8" fmla="*/ 2147483647 w 60"/>
                <a:gd name="T9" fmla="*/ 0 h 64"/>
                <a:gd name="T10" fmla="*/ 2147483647 w 60"/>
                <a:gd name="T11" fmla="*/ 0 h 64"/>
                <a:gd name="T12" fmla="*/ 2147483647 w 60"/>
                <a:gd name="T13" fmla="*/ 2147483647 h 64"/>
                <a:gd name="T14" fmla="*/ 2147483647 w 60"/>
                <a:gd name="T15" fmla="*/ 2147483647 h 64"/>
                <a:gd name="T16" fmla="*/ 2147483647 w 60"/>
                <a:gd name="T17" fmla="*/ 2147483647 h 64"/>
                <a:gd name="T18" fmla="*/ 2147483647 w 60"/>
                <a:gd name="T19" fmla="*/ 2147483647 h 64"/>
                <a:gd name="T20" fmla="*/ 2147483647 w 60"/>
                <a:gd name="T21" fmla="*/ 2147483647 h 64"/>
                <a:gd name="T22" fmla="*/ 2147483647 w 60"/>
                <a:gd name="T23" fmla="*/ 2147483647 h 64"/>
                <a:gd name="T24" fmla="*/ 2147483647 w 60"/>
                <a:gd name="T25" fmla="*/ 2147483647 h 64"/>
                <a:gd name="T26" fmla="*/ 2147483647 w 60"/>
                <a:gd name="T27" fmla="*/ 2147483647 h 64"/>
                <a:gd name="T28" fmla="*/ 2147483647 w 60"/>
                <a:gd name="T29" fmla="*/ 2147483647 h 64"/>
                <a:gd name="T30" fmla="*/ 2147483647 w 60"/>
                <a:gd name="T31" fmla="*/ 2147483647 h 64"/>
                <a:gd name="T32" fmla="*/ 2147483647 w 60"/>
                <a:gd name="T33" fmla="*/ 2147483647 h 64"/>
                <a:gd name="T34" fmla="*/ 2147483647 w 60"/>
                <a:gd name="T35" fmla="*/ 2147483647 h 64"/>
                <a:gd name="T36" fmla="*/ 2147483647 w 60"/>
                <a:gd name="T37" fmla="*/ 2147483647 h 64"/>
                <a:gd name="T38" fmla="*/ 2147483647 w 60"/>
                <a:gd name="T39" fmla="*/ 2147483647 h 64"/>
                <a:gd name="T40" fmla="*/ 2147483647 w 60"/>
                <a:gd name="T41" fmla="*/ 2147483647 h 64"/>
                <a:gd name="T42" fmla="*/ 2147483647 w 60"/>
                <a:gd name="T43" fmla="*/ 2147483647 h 64"/>
                <a:gd name="T44" fmla="*/ 2147483647 w 60"/>
                <a:gd name="T45" fmla="*/ 2147483647 h 64"/>
                <a:gd name="T46" fmla="*/ 2147483647 w 60"/>
                <a:gd name="T47" fmla="*/ 2147483647 h 64"/>
                <a:gd name="T48" fmla="*/ 0 w 60"/>
                <a:gd name="T49" fmla="*/ 2147483647 h 64"/>
                <a:gd name="T50" fmla="*/ 2147483647 w 60"/>
                <a:gd name="T51" fmla="*/ 2147483647 h 64"/>
                <a:gd name="T52" fmla="*/ 2147483647 w 60"/>
                <a:gd name="T53" fmla="*/ 2147483647 h 64"/>
                <a:gd name="T54" fmla="*/ 2147483647 w 60"/>
                <a:gd name="T55" fmla="*/ 2147483647 h 64"/>
                <a:gd name="T56" fmla="*/ 2147483647 w 60"/>
                <a:gd name="T57" fmla="*/ 2147483647 h 64"/>
                <a:gd name="T58" fmla="*/ 2147483647 w 60"/>
                <a:gd name="T59" fmla="*/ 2147483647 h 64"/>
                <a:gd name="T60" fmla="*/ 2147483647 w 60"/>
                <a:gd name="T61" fmla="*/ 2147483647 h 64"/>
                <a:gd name="T62" fmla="*/ 2147483647 w 60"/>
                <a:gd name="T63" fmla="*/ 2147483647 h 64"/>
                <a:gd name="T64" fmla="*/ 2147483647 w 60"/>
                <a:gd name="T65" fmla="*/ 2147483647 h 64"/>
                <a:gd name="T66" fmla="*/ 2147483647 w 60"/>
                <a:gd name="T67" fmla="*/ 2147483647 h 64"/>
                <a:gd name="T68" fmla="*/ 2147483647 w 60"/>
                <a:gd name="T69" fmla="*/ 2147483647 h 64"/>
                <a:gd name="T70" fmla="*/ 2147483647 w 60"/>
                <a:gd name="T71" fmla="*/ 2147483647 h 6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0" h="64">
                  <a:moveTo>
                    <a:pt x="32" y="20"/>
                  </a:moveTo>
                  <a:lnTo>
                    <a:pt x="32" y="4"/>
                  </a:lnTo>
                  <a:lnTo>
                    <a:pt x="32" y="2"/>
                  </a:lnTo>
                  <a:lnTo>
                    <a:pt x="34" y="0"/>
                  </a:lnTo>
                  <a:lnTo>
                    <a:pt x="44" y="0"/>
                  </a:lnTo>
                  <a:lnTo>
                    <a:pt x="56" y="0"/>
                  </a:lnTo>
                  <a:lnTo>
                    <a:pt x="60" y="2"/>
                  </a:lnTo>
                  <a:lnTo>
                    <a:pt x="60" y="6"/>
                  </a:lnTo>
                  <a:lnTo>
                    <a:pt x="58" y="14"/>
                  </a:lnTo>
                  <a:lnTo>
                    <a:pt x="54" y="18"/>
                  </a:lnTo>
                  <a:lnTo>
                    <a:pt x="50" y="20"/>
                  </a:lnTo>
                  <a:lnTo>
                    <a:pt x="48" y="24"/>
                  </a:lnTo>
                  <a:lnTo>
                    <a:pt x="50" y="26"/>
                  </a:lnTo>
                  <a:lnTo>
                    <a:pt x="52" y="30"/>
                  </a:lnTo>
                  <a:lnTo>
                    <a:pt x="54" y="32"/>
                  </a:lnTo>
                  <a:lnTo>
                    <a:pt x="56" y="36"/>
                  </a:lnTo>
                  <a:lnTo>
                    <a:pt x="54" y="42"/>
                  </a:lnTo>
                  <a:lnTo>
                    <a:pt x="50" y="46"/>
                  </a:lnTo>
                  <a:lnTo>
                    <a:pt x="38" y="54"/>
                  </a:lnTo>
                  <a:lnTo>
                    <a:pt x="24" y="62"/>
                  </a:lnTo>
                  <a:lnTo>
                    <a:pt x="16" y="64"/>
                  </a:lnTo>
                  <a:lnTo>
                    <a:pt x="10" y="64"/>
                  </a:lnTo>
                  <a:lnTo>
                    <a:pt x="6" y="64"/>
                  </a:lnTo>
                  <a:lnTo>
                    <a:pt x="4" y="62"/>
                  </a:lnTo>
                  <a:lnTo>
                    <a:pt x="0" y="56"/>
                  </a:lnTo>
                  <a:lnTo>
                    <a:pt x="2" y="52"/>
                  </a:lnTo>
                  <a:lnTo>
                    <a:pt x="6" y="48"/>
                  </a:lnTo>
                  <a:lnTo>
                    <a:pt x="14" y="40"/>
                  </a:lnTo>
                  <a:lnTo>
                    <a:pt x="6" y="34"/>
                  </a:lnTo>
                  <a:lnTo>
                    <a:pt x="2" y="30"/>
                  </a:lnTo>
                  <a:lnTo>
                    <a:pt x="6" y="26"/>
                  </a:lnTo>
                  <a:lnTo>
                    <a:pt x="4" y="20"/>
                  </a:lnTo>
                  <a:lnTo>
                    <a:pt x="10" y="18"/>
                  </a:lnTo>
                  <a:lnTo>
                    <a:pt x="20" y="16"/>
                  </a:lnTo>
                  <a:lnTo>
                    <a:pt x="26" y="18"/>
                  </a:lnTo>
                  <a:lnTo>
                    <a:pt x="32" y="2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4" name="Freeform 143"/>
            <p:cNvSpPr>
              <a:spLocks/>
            </p:cNvSpPr>
            <p:nvPr/>
          </p:nvSpPr>
          <p:spPr bwMode="auto">
            <a:xfrm>
              <a:off x="5995917" y="2266036"/>
              <a:ext cx="11310" cy="31667"/>
            </a:xfrm>
            <a:custGeom>
              <a:avLst/>
              <a:gdLst>
                <a:gd name="T0" fmla="*/ 0 w 10"/>
                <a:gd name="T1" fmla="*/ 2147483647 h 28"/>
                <a:gd name="T2" fmla="*/ 0 w 10"/>
                <a:gd name="T3" fmla="*/ 2147483647 h 28"/>
                <a:gd name="T4" fmla="*/ 2147483647 w 10"/>
                <a:gd name="T5" fmla="*/ 2147483647 h 28"/>
                <a:gd name="T6" fmla="*/ 2147483647 w 10"/>
                <a:gd name="T7" fmla="*/ 0 h 28"/>
                <a:gd name="T8" fmla="*/ 2147483647 w 10"/>
                <a:gd name="T9" fmla="*/ 2147483647 h 28"/>
                <a:gd name="T10" fmla="*/ 2147483647 w 10"/>
                <a:gd name="T11" fmla="*/ 2147483647 h 28"/>
                <a:gd name="T12" fmla="*/ 2147483647 w 10"/>
                <a:gd name="T13" fmla="*/ 2147483647 h 28"/>
                <a:gd name="T14" fmla="*/ 0 w 10"/>
                <a:gd name="T15" fmla="*/ 2147483647 h 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 h="28">
                  <a:moveTo>
                    <a:pt x="0" y="28"/>
                  </a:moveTo>
                  <a:lnTo>
                    <a:pt x="0" y="12"/>
                  </a:lnTo>
                  <a:lnTo>
                    <a:pt x="2" y="6"/>
                  </a:lnTo>
                  <a:lnTo>
                    <a:pt x="6" y="0"/>
                  </a:lnTo>
                  <a:lnTo>
                    <a:pt x="8" y="6"/>
                  </a:lnTo>
                  <a:lnTo>
                    <a:pt x="10" y="10"/>
                  </a:lnTo>
                  <a:lnTo>
                    <a:pt x="10" y="28"/>
                  </a:lnTo>
                  <a:lnTo>
                    <a:pt x="0" y="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5" name="Freeform 144"/>
            <p:cNvSpPr>
              <a:spLocks/>
            </p:cNvSpPr>
            <p:nvPr/>
          </p:nvSpPr>
          <p:spPr bwMode="auto">
            <a:xfrm>
              <a:off x="5980084" y="2302227"/>
              <a:ext cx="31667" cy="45239"/>
            </a:xfrm>
            <a:custGeom>
              <a:avLst/>
              <a:gdLst>
                <a:gd name="T0" fmla="*/ 2147483647 w 28"/>
                <a:gd name="T1" fmla="*/ 2147483647 h 40"/>
                <a:gd name="T2" fmla="*/ 2147483647 w 28"/>
                <a:gd name="T3" fmla="*/ 2147483647 h 40"/>
                <a:gd name="T4" fmla="*/ 2147483647 w 28"/>
                <a:gd name="T5" fmla="*/ 0 h 40"/>
                <a:gd name="T6" fmla="*/ 2147483647 w 28"/>
                <a:gd name="T7" fmla="*/ 2147483647 h 40"/>
                <a:gd name="T8" fmla="*/ 2147483647 w 28"/>
                <a:gd name="T9" fmla="*/ 2147483647 h 40"/>
                <a:gd name="T10" fmla="*/ 2147483647 w 28"/>
                <a:gd name="T11" fmla="*/ 2147483647 h 40"/>
                <a:gd name="T12" fmla="*/ 2147483647 w 28"/>
                <a:gd name="T13" fmla="*/ 2147483647 h 40"/>
                <a:gd name="T14" fmla="*/ 2147483647 w 28"/>
                <a:gd name="T15" fmla="*/ 2147483647 h 40"/>
                <a:gd name="T16" fmla="*/ 2147483647 w 28"/>
                <a:gd name="T17" fmla="*/ 2147483647 h 40"/>
                <a:gd name="T18" fmla="*/ 2147483647 w 28"/>
                <a:gd name="T19" fmla="*/ 2147483647 h 40"/>
                <a:gd name="T20" fmla="*/ 2147483647 w 28"/>
                <a:gd name="T21" fmla="*/ 2147483647 h 40"/>
                <a:gd name="T22" fmla="*/ 2147483647 w 28"/>
                <a:gd name="T23" fmla="*/ 2147483647 h 40"/>
                <a:gd name="T24" fmla="*/ 2147483647 w 28"/>
                <a:gd name="T25" fmla="*/ 2147483647 h 40"/>
                <a:gd name="T26" fmla="*/ 2147483647 w 28"/>
                <a:gd name="T27" fmla="*/ 2147483647 h 40"/>
                <a:gd name="T28" fmla="*/ 0 w 28"/>
                <a:gd name="T29" fmla="*/ 2147483647 h 40"/>
                <a:gd name="T30" fmla="*/ 2147483647 w 28"/>
                <a:gd name="T31" fmla="*/ 2147483647 h 40"/>
                <a:gd name="T32" fmla="*/ 2147483647 w 28"/>
                <a:gd name="T33" fmla="*/ 2147483647 h 40"/>
                <a:gd name="T34" fmla="*/ 2147483647 w 28"/>
                <a:gd name="T35" fmla="*/ 2147483647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 h="40">
                  <a:moveTo>
                    <a:pt x="12" y="8"/>
                  </a:moveTo>
                  <a:lnTo>
                    <a:pt x="16" y="4"/>
                  </a:lnTo>
                  <a:lnTo>
                    <a:pt x="20" y="0"/>
                  </a:lnTo>
                  <a:lnTo>
                    <a:pt x="24" y="4"/>
                  </a:lnTo>
                  <a:lnTo>
                    <a:pt x="28" y="8"/>
                  </a:lnTo>
                  <a:lnTo>
                    <a:pt x="28" y="34"/>
                  </a:lnTo>
                  <a:lnTo>
                    <a:pt x="24" y="36"/>
                  </a:lnTo>
                  <a:lnTo>
                    <a:pt x="20" y="38"/>
                  </a:lnTo>
                  <a:lnTo>
                    <a:pt x="14" y="40"/>
                  </a:lnTo>
                  <a:lnTo>
                    <a:pt x="10" y="36"/>
                  </a:lnTo>
                  <a:lnTo>
                    <a:pt x="10" y="34"/>
                  </a:lnTo>
                  <a:lnTo>
                    <a:pt x="10" y="30"/>
                  </a:lnTo>
                  <a:lnTo>
                    <a:pt x="10" y="14"/>
                  </a:lnTo>
                  <a:lnTo>
                    <a:pt x="4" y="12"/>
                  </a:lnTo>
                  <a:lnTo>
                    <a:pt x="0" y="8"/>
                  </a:lnTo>
                  <a:lnTo>
                    <a:pt x="4" y="6"/>
                  </a:lnTo>
                  <a:lnTo>
                    <a:pt x="8" y="6"/>
                  </a:lnTo>
                  <a:lnTo>
                    <a:pt x="12"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6" name="Freeform 145"/>
            <p:cNvSpPr>
              <a:spLocks/>
            </p:cNvSpPr>
            <p:nvPr/>
          </p:nvSpPr>
          <p:spPr bwMode="auto">
            <a:xfrm>
              <a:off x="6061514" y="2365561"/>
              <a:ext cx="46370" cy="27143"/>
            </a:xfrm>
            <a:custGeom>
              <a:avLst/>
              <a:gdLst>
                <a:gd name="T0" fmla="*/ 2147483647 w 41"/>
                <a:gd name="T1" fmla="*/ 2147483647 h 24"/>
                <a:gd name="T2" fmla="*/ 2147483647 w 41"/>
                <a:gd name="T3" fmla="*/ 2147483647 h 24"/>
                <a:gd name="T4" fmla="*/ 2147483647 w 41"/>
                <a:gd name="T5" fmla="*/ 2147483647 h 24"/>
                <a:gd name="T6" fmla="*/ 2147483647 w 41"/>
                <a:gd name="T7" fmla="*/ 2147483647 h 24"/>
                <a:gd name="T8" fmla="*/ 2147483647 w 41"/>
                <a:gd name="T9" fmla="*/ 2147483647 h 24"/>
                <a:gd name="T10" fmla="*/ 2147483647 w 41"/>
                <a:gd name="T11" fmla="*/ 2147483647 h 24"/>
                <a:gd name="T12" fmla="*/ 2147483647 w 41"/>
                <a:gd name="T13" fmla="*/ 2147483647 h 24"/>
                <a:gd name="T14" fmla="*/ 2147483647 w 41"/>
                <a:gd name="T15" fmla="*/ 2147483647 h 24"/>
                <a:gd name="T16" fmla="*/ 0 w 41"/>
                <a:gd name="T17" fmla="*/ 2147483647 h 24"/>
                <a:gd name="T18" fmla="*/ 0 w 41"/>
                <a:gd name="T19" fmla="*/ 2147483647 h 24"/>
                <a:gd name="T20" fmla="*/ 2147483647 w 41"/>
                <a:gd name="T21" fmla="*/ 0 h 24"/>
                <a:gd name="T22" fmla="*/ 2147483647 w 41"/>
                <a:gd name="T23" fmla="*/ 0 h 24"/>
                <a:gd name="T24" fmla="*/ 2147483647 w 41"/>
                <a:gd name="T25" fmla="*/ 2147483647 h 24"/>
                <a:gd name="T26" fmla="*/ 2147483647 w 41"/>
                <a:gd name="T27" fmla="*/ 2147483647 h 24"/>
                <a:gd name="T28" fmla="*/ 2147483647 w 41"/>
                <a:gd name="T29" fmla="*/ 2147483647 h 24"/>
                <a:gd name="T30" fmla="*/ 2147483647 w 41"/>
                <a:gd name="T31" fmla="*/ 0 h 24"/>
                <a:gd name="T32" fmla="*/ 2147483647 w 41"/>
                <a:gd name="T33" fmla="*/ 2147483647 h 24"/>
                <a:gd name="T34" fmla="*/ 2147483647 w 41"/>
                <a:gd name="T35" fmla="*/ 2147483647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1" h="24">
                  <a:moveTo>
                    <a:pt x="41" y="12"/>
                  </a:moveTo>
                  <a:lnTo>
                    <a:pt x="39" y="16"/>
                  </a:lnTo>
                  <a:lnTo>
                    <a:pt x="39" y="18"/>
                  </a:lnTo>
                  <a:lnTo>
                    <a:pt x="39" y="22"/>
                  </a:lnTo>
                  <a:lnTo>
                    <a:pt x="39" y="24"/>
                  </a:lnTo>
                  <a:lnTo>
                    <a:pt x="31" y="22"/>
                  </a:lnTo>
                  <a:lnTo>
                    <a:pt x="17" y="16"/>
                  </a:lnTo>
                  <a:lnTo>
                    <a:pt x="4" y="10"/>
                  </a:lnTo>
                  <a:lnTo>
                    <a:pt x="0" y="6"/>
                  </a:lnTo>
                  <a:lnTo>
                    <a:pt x="0" y="2"/>
                  </a:lnTo>
                  <a:lnTo>
                    <a:pt x="2" y="0"/>
                  </a:lnTo>
                  <a:lnTo>
                    <a:pt x="9" y="0"/>
                  </a:lnTo>
                  <a:lnTo>
                    <a:pt x="19" y="2"/>
                  </a:lnTo>
                  <a:lnTo>
                    <a:pt x="27" y="4"/>
                  </a:lnTo>
                  <a:lnTo>
                    <a:pt x="33" y="2"/>
                  </a:lnTo>
                  <a:lnTo>
                    <a:pt x="41" y="0"/>
                  </a:lnTo>
                  <a:lnTo>
                    <a:pt x="41" y="4"/>
                  </a:lnTo>
                  <a:lnTo>
                    <a:pt x="41"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7" name="Freeform 146"/>
            <p:cNvSpPr>
              <a:spLocks/>
            </p:cNvSpPr>
            <p:nvPr/>
          </p:nvSpPr>
          <p:spPr bwMode="auto">
            <a:xfrm>
              <a:off x="6007227" y="1996866"/>
              <a:ext cx="27143" cy="33929"/>
            </a:xfrm>
            <a:custGeom>
              <a:avLst/>
              <a:gdLst>
                <a:gd name="T0" fmla="*/ 2147483647 w 24"/>
                <a:gd name="T1" fmla="*/ 2147483647 h 30"/>
                <a:gd name="T2" fmla="*/ 2147483647 w 24"/>
                <a:gd name="T3" fmla="*/ 2147483647 h 30"/>
                <a:gd name="T4" fmla="*/ 2147483647 w 24"/>
                <a:gd name="T5" fmla="*/ 2147483647 h 30"/>
                <a:gd name="T6" fmla="*/ 2147483647 w 24"/>
                <a:gd name="T7" fmla="*/ 2147483647 h 30"/>
                <a:gd name="T8" fmla="*/ 2147483647 w 24"/>
                <a:gd name="T9" fmla="*/ 2147483647 h 30"/>
                <a:gd name="T10" fmla="*/ 2147483647 w 24"/>
                <a:gd name="T11" fmla="*/ 2147483647 h 30"/>
                <a:gd name="T12" fmla="*/ 2147483647 w 24"/>
                <a:gd name="T13" fmla="*/ 2147483647 h 30"/>
                <a:gd name="T14" fmla="*/ 2147483647 w 24"/>
                <a:gd name="T15" fmla="*/ 2147483647 h 30"/>
                <a:gd name="T16" fmla="*/ 2147483647 w 24"/>
                <a:gd name="T17" fmla="*/ 2147483647 h 30"/>
                <a:gd name="T18" fmla="*/ 2147483647 w 24"/>
                <a:gd name="T19" fmla="*/ 2147483647 h 30"/>
                <a:gd name="T20" fmla="*/ 2147483647 w 24"/>
                <a:gd name="T21" fmla="*/ 2147483647 h 30"/>
                <a:gd name="T22" fmla="*/ 2147483647 w 24"/>
                <a:gd name="T23" fmla="*/ 2147483647 h 30"/>
                <a:gd name="T24" fmla="*/ 2147483647 w 24"/>
                <a:gd name="T25" fmla="*/ 2147483647 h 30"/>
                <a:gd name="T26" fmla="*/ 2147483647 w 24"/>
                <a:gd name="T27" fmla="*/ 2147483647 h 30"/>
                <a:gd name="T28" fmla="*/ 0 w 24"/>
                <a:gd name="T29" fmla="*/ 2147483647 h 30"/>
                <a:gd name="T30" fmla="*/ 0 w 24"/>
                <a:gd name="T31" fmla="*/ 2147483647 h 30"/>
                <a:gd name="T32" fmla="*/ 2147483647 w 24"/>
                <a:gd name="T33" fmla="*/ 2147483647 h 30"/>
                <a:gd name="T34" fmla="*/ 2147483647 w 24"/>
                <a:gd name="T35" fmla="*/ 0 h 30"/>
                <a:gd name="T36" fmla="*/ 2147483647 w 24"/>
                <a:gd name="T37" fmla="*/ 0 h 30"/>
                <a:gd name="T38" fmla="*/ 2147483647 w 24"/>
                <a:gd name="T39" fmla="*/ 0 h 30"/>
                <a:gd name="T40" fmla="*/ 2147483647 w 24"/>
                <a:gd name="T41" fmla="*/ 2147483647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4" h="30">
                  <a:moveTo>
                    <a:pt x="12" y="4"/>
                  </a:moveTo>
                  <a:lnTo>
                    <a:pt x="12" y="12"/>
                  </a:lnTo>
                  <a:lnTo>
                    <a:pt x="18" y="8"/>
                  </a:lnTo>
                  <a:lnTo>
                    <a:pt x="24" y="4"/>
                  </a:lnTo>
                  <a:lnTo>
                    <a:pt x="24" y="16"/>
                  </a:lnTo>
                  <a:lnTo>
                    <a:pt x="22" y="20"/>
                  </a:lnTo>
                  <a:lnTo>
                    <a:pt x="18" y="26"/>
                  </a:lnTo>
                  <a:lnTo>
                    <a:pt x="16" y="30"/>
                  </a:lnTo>
                  <a:lnTo>
                    <a:pt x="14" y="30"/>
                  </a:lnTo>
                  <a:lnTo>
                    <a:pt x="14" y="28"/>
                  </a:lnTo>
                  <a:lnTo>
                    <a:pt x="12" y="24"/>
                  </a:lnTo>
                  <a:lnTo>
                    <a:pt x="10" y="20"/>
                  </a:lnTo>
                  <a:lnTo>
                    <a:pt x="6" y="14"/>
                  </a:lnTo>
                  <a:lnTo>
                    <a:pt x="2" y="10"/>
                  </a:lnTo>
                  <a:lnTo>
                    <a:pt x="0" y="6"/>
                  </a:lnTo>
                  <a:lnTo>
                    <a:pt x="0" y="4"/>
                  </a:lnTo>
                  <a:lnTo>
                    <a:pt x="2" y="2"/>
                  </a:lnTo>
                  <a:lnTo>
                    <a:pt x="4" y="0"/>
                  </a:lnTo>
                  <a:lnTo>
                    <a:pt x="6" y="0"/>
                  </a:lnTo>
                  <a:lnTo>
                    <a:pt x="8" y="0"/>
                  </a:lnTo>
                  <a:lnTo>
                    <a:pt x="12"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8" name="Freeform 147"/>
            <p:cNvSpPr>
              <a:spLocks/>
            </p:cNvSpPr>
            <p:nvPr/>
          </p:nvSpPr>
          <p:spPr bwMode="auto">
            <a:xfrm>
              <a:off x="6007227" y="1759364"/>
              <a:ext cx="168515" cy="253336"/>
            </a:xfrm>
            <a:custGeom>
              <a:avLst/>
              <a:gdLst>
                <a:gd name="T0" fmla="*/ 2147483647 w 149"/>
                <a:gd name="T1" fmla="*/ 2147483647 h 224"/>
                <a:gd name="T2" fmla="*/ 2147483647 w 149"/>
                <a:gd name="T3" fmla="*/ 2147483647 h 224"/>
                <a:gd name="T4" fmla="*/ 2147483647 w 149"/>
                <a:gd name="T5" fmla="*/ 2147483647 h 224"/>
                <a:gd name="T6" fmla="*/ 2147483647 w 149"/>
                <a:gd name="T7" fmla="*/ 2147483647 h 224"/>
                <a:gd name="T8" fmla="*/ 2147483647 w 149"/>
                <a:gd name="T9" fmla="*/ 2147483647 h 224"/>
                <a:gd name="T10" fmla="*/ 2147483647 w 149"/>
                <a:gd name="T11" fmla="*/ 2147483647 h 224"/>
                <a:gd name="T12" fmla="*/ 2147483647 w 149"/>
                <a:gd name="T13" fmla="*/ 2147483647 h 224"/>
                <a:gd name="T14" fmla="*/ 2147483647 w 149"/>
                <a:gd name="T15" fmla="*/ 2147483647 h 224"/>
                <a:gd name="T16" fmla="*/ 2147483647 w 149"/>
                <a:gd name="T17" fmla="*/ 2147483647 h 224"/>
                <a:gd name="T18" fmla="*/ 2147483647 w 149"/>
                <a:gd name="T19" fmla="*/ 2147483647 h 224"/>
                <a:gd name="T20" fmla="*/ 2147483647 w 149"/>
                <a:gd name="T21" fmla="*/ 2147483647 h 224"/>
                <a:gd name="T22" fmla="*/ 2147483647 w 149"/>
                <a:gd name="T23" fmla="*/ 2147483647 h 224"/>
                <a:gd name="T24" fmla="*/ 2147483647 w 149"/>
                <a:gd name="T25" fmla="*/ 2147483647 h 224"/>
                <a:gd name="T26" fmla="*/ 2147483647 w 149"/>
                <a:gd name="T27" fmla="*/ 2147483647 h 224"/>
                <a:gd name="T28" fmla="*/ 2147483647 w 149"/>
                <a:gd name="T29" fmla="*/ 2147483647 h 224"/>
                <a:gd name="T30" fmla="*/ 2147483647 w 149"/>
                <a:gd name="T31" fmla="*/ 2147483647 h 224"/>
                <a:gd name="T32" fmla="*/ 0 w 149"/>
                <a:gd name="T33" fmla="*/ 2147483647 h 224"/>
                <a:gd name="T34" fmla="*/ 2147483647 w 149"/>
                <a:gd name="T35" fmla="*/ 2147483647 h 224"/>
                <a:gd name="T36" fmla="*/ 2147483647 w 149"/>
                <a:gd name="T37" fmla="*/ 2147483647 h 224"/>
                <a:gd name="T38" fmla="*/ 2147483647 w 149"/>
                <a:gd name="T39" fmla="*/ 2147483647 h 224"/>
                <a:gd name="T40" fmla="*/ 2147483647 w 149"/>
                <a:gd name="T41" fmla="*/ 2147483647 h 224"/>
                <a:gd name="T42" fmla="*/ 2147483647 w 149"/>
                <a:gd name="T43" fmla="*/ 2147483647 h 224"/>
                <a:gd name="T44" fmla="*/ 2147483647 w 149"/>
                <a:gd name="T45" fmla="*/ 2147483647 h 224"/>
                <a:gd name="T46" fmla="*/ 2147483647 w 149"/>
                <a:gd name="T47" fmla="*/ 2147483647 h 224"/>
                <a:gd name="T48" fmla="*/ 2147483647 w 149"/>
                <a:gd name="T49" fmla="*/ 2147483647 h 224"/>
                <a:gd name="T50" fmla="*/ 2147483647 w 149"/>
                <a:gd name="T51" fmla="*/ 2147483647 h 224"/>
                <a:gd name="T52" fmla="*/ 2147483647 w 149"/>
                <a:gd name="T53" fmla="*/ 2147483647 h 224"/>
                <a:gd name="T54" fmla="*/ 2147483647 w 149"/>
                <a:gd name="T55" fmla="*/ 2147483647 h 224"/>
                <a:gd name="T56" fmla="*/ 2147483647 w 149"/>
                <a:gd name="T57" fmla="*/ 2147483647 h 224"/>
                <a:gd name="T58" fmla="*/ 2147483647 w 149"/>
                <a:gd name="T59" fmla="*/ 2147483647 h 224"/>
                <a:gd name="T60" fmla="*/ 2147483647 w 149"/>
                <a:gd name="T61" fmla="*/ 2147483647 h 224"/>
                <a:gd name="T62" fmla="*/ 2147483647 w 149"/>
                <a:gd name="T63" fmla="*/ 2147483647 h 224"/>
                <a:gd name="T64" fmla="*/ 2147483647 w 149"/>
                <a:gd name="T65" fmla="*/ 2147483647 h 224"/>
                <a:gd name="T66" fmla="*/ 2147483647 w 149"/>
                <a:gd name="T67" fmla="*/ 2147483647 h 224"/>
                <a:gd name="T68" fmla="*/ 2147483647 w 149"/>
                <a:gd name="T69" fmla="*/ 2147483647 h 224"/>
                <a:gd name="T70" fmla="*/ 2147483647 w 149"/>
                <a:gd name="T71" fmla="*/ 2147483647 h 224"/>
                <a:gd name="T72" fmla="*/ 2147483647 w 149"/>
                <a:gd name="T73" fmla="*/ 2147483647 h 224"/>
                <a:gd name="T74" fmla="*/ 2147483647 w 149"/>
                <a:gd name="T75" fmla="*/ 2147483647 h 224"/>
                <a:gd name="T76" fmla="*/ 2147483647 w 149"/>
                <a:gd name="T77" fmla="*/ 2147483647 h 224"/>
                <a:gd name="T78" fmla="*/ 2147483647 w 149"/>
                <a:gd name="T79" fmla="*/ 2147483647 h 224"/>
                <a:gd name="T80" fmla="*/ 2147483647 w 149"/>
                <a:gd name="T81" fmla="*/ 2147483647 h 2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9" h="224">
                  <a:moveTo>
                    <a:pt x="149" y="56"/>
                  </a:moveTo>
                  <a:lnTo>
                    <a:pt x="145" y="44"/>
                  </a:lnTo>
                  <a:lnTo>
                    <a:pt x="143" y="36"/>
                  </a:lnTo>
                  <a:lnTo>
                    <a:pt x="141" y="28"/>
                  </a:lnTo>
                  <a:lnTo>
                    <a:pt x="137" y="16"/>
                  </a:lnTo>
                  <a:lnTo>
                    <a:pt x="131" y="10"/>
                  </a:lnTo>
                  <a:lnTo>
                    <a:pt x="121" y="8"/>
                  </a:lnTo>
                  <a:lnTo>
                    <a:pt x="113" y="4"/>
                  </a:lnTo>
                  <a:lnTo>
                    <a:pt x="105" y="0"/>
                  </a:lnTo>
                  <a:lnTo>
                    <a:pt x="97" y="4"/>
                  </a:lnTo>
                  <a:lnTo>
                    <a:pt x="89" y="6"/>
                  </a:lnTo>
                  <a:lnTo>
                    <a:pt x="77" y="6"/>
                  </a:lnTo>
                  <a:lnTo>
                    <a:pt x="65" y="8"/>
                  </a:lnTo>
                  <a:lnTo>
                    <a:pt x="59" y="12"/>
                  </a:lnTo>
                  <a:lnTo>
                    <a:pt x="50" y="22"/>
                  </a:lnTo>
                  <a:lnTo>
                    <a:pt x="42" y="32"/>
                  </a:lnTo>
                  <a:lnTo>
                    <a:pt x="36" y="42"/>
                  </a:lnTo>
                  <a:lnTo>
                    <a:pt x="32" y="54"/>
                  </a:lnTo>
                  <a:lnTo>
                    <a:pt x="30" y="64"/>
                  </a:lnTo>
                  <a:lnTo>
                    <a:pt x="30" y="76"/>
                  </a:lnTo>
                  <a:lnTo>
                    <a:pt x="22" y="76"/>
                  </a:lnTo>
                  <a:lnTo>
                    <a:pt x="12" y="76"/>
                  </a:lnTo>
                  <a:lnTo>
                    <a:pt x="8" y="78"/>
                  </a:lnTo>
                  <a:lnTo>
                    <a:pt x="6" y="82"/>
                  </a:lnTo>
                  <a:lnTo>
                    <a:pt x="4" y="86"/>
                  </a:lnTo>
                  <a:lnTo>
                    <a:pt x="4" y="90"/>
                  </a:lnTo>
                  <a:lnTo>
                    <a:pt x="4" y="98"/>
                  </a:lnTo>
                  <a:lnTo>
                    <a:pt x="8" y="108"/>
                  </a:lnTo>
                  <a:lnTo>
                    <a:pt x="12" y="122"/>
                  </a:lnTo>
                  <a:lnTo>
                    <a:pt x="12" y="130"/>
                  </a:lnTo>
                  <a:lnTo>
                    <a:pt x="12" y="132"/>
                  </a:lnTo>
                  <a:lnTo>
                    <a:pt x="14" y="134"/>
                  </a:lnTo>
                  <a:lnTo>
                    <a:pt x="20" y="138"/>
                  </a:lnTo>
                  <a:lnTo>
                    <a:pt x="0" y="168"/>
                  </a:lnTo>
                  <a:lnTo>
                    <a:pt x="4" y="172"/>
                  </a:lnTo>
                  <a:lnTo>
                    <a:pt x="14" y="182"/>
                  </a:lnTo>
                  <a:lnTo>
                    <a:pt x="28" y="202"/>
                  </a:lnTo>
                  <a:lnTo>
                    <a:pt x="30" y="204"/>
                  </a:lnTo>
                  <a:lnTo>
                    <a:pt x="30" y="208"/>
                  </a:lnTo>
                  <a:lnTo>
                    <a:pt x="28" y="216"/>
                  </a:lnTo>
                  <a:lnTo>
                    <a:pt x="30" y="218"/>
                  </a:lnTo>
                  <a:lnTo>
                    <a:pt x="30" y="222"/>
                  </a:lnTo>
                  <a:lnTo>
                    <a:pt x="32" y="224"/>
                  </a:lnTo>
                  <a:lnTo>
                    <a:pt x="38" y="224"/>
                  </a:lnTo>
                  <a:lnTo>
                    <a:pt x="50" y="224"/>
                  </a:lnTo>
                  <a:lnTo>
                    <a:pt x="52" y="216"/>
                  </a:lnTo>
                  <a:lnTo>
                    <a:pt x="57" y="214"/>
                  </a:lnTo>
                  <a:lnTo>
                    <a:pt x="63" y="212"/>
                  </a:lnTo>
                  <a:lnTo>
                    <a:pt x="73" y="212"/>
                  </a:lnTo>
                  <a:lnTo>
                    <a:pt x="73" y="208"/>
                  </a:lnTo>
                  <a:lnTo>
                    <a:pt x="79" y="208"/>
                  </a:lnTo>
                  <a:lnTo>
                    <a:pt x="81" y="204"/>
                  </a:lnTo>
                  <a:lnTo>
                    <a:pt x="81" y="200"/>
                  </a:lnTo>
                  <a:lnTo>
                    <a:pt x="83" y="200"/>
                  </a:lnTo>
                  <a:lnTo>
                    <a:pt x="79" y="196"/>
                  </a:lnTo>
                  <a:lnTo>
                    <a:pt x="79" y="170"/>
                  </a:lnTo>
                  <a:lnTo>
                    <a:pt x="85" y="166"/>
                  </a:lnTo>
                  <a:lnTo>
                    <a:pt x="89" y="164"/>
                  </a:lnTo>
                  <a:lnTo>
                    <a:pt x="95" y="160"/>
                  </a:lnTo>
                  <a:lnTo>
                    <a:pt x="99" y="156"/>
                  </a:lnTo>
                  <a:lnTo>
                    <a:pt x="79" y="156"/>
                  </a:lnTo>
                  <a:lnTo>
                    <a:pt x="95" y="154"/>
                  </a:lnTo>
                  <a:lnTo>
                    <a:pt x="101" y="152"/>
                  </a:lnTo>
                  <a:lnTo>
                    <a:pt x="105" y="150"/>
                  </a:lnTo>
                  <a:lnTo>
                    <a:pt x="105" y="146"/>
                  </a:lnTo>
                  <a:lnTo>
                    <a:pt x="87" y="140"/>
                  </a:lnTo>
                  <a:lnTo>
                    <a:pt x="81" y="134"/>
                  </a:lnTo>
                  <a:lnTo>
                    <a:pt x="79" y="130"/>
                  </a:lnTo>
                  <a:lnTo>
                    <a:pt x="77" y="124"/>
                  </a:lnTo>
                  <a:lnTo>
                    <a:pt x="79" y="114"/>
                  </a:lnTo>
                  <a:lnTo>
                    <a:pt x="85" y="104"/>
                  </a:lnTo>
                  <a:lnTo>
                    <a:pt x="91" y="98"/>
                  </a:lnTo>
                  <a:lnTo>
                    <a:pt x="99" y="92"/>
                  </a:lnTo>
                  <a:lnTo>
                    <a:pt x="113" y="84"/>
                  </a:lnTo>
                  <a:lnTo>
                    <a:pt x="119" y="78"/>
                  </a:lnTo>
                  <a:lnTo>
                    <a:pt x="121" y="72"/>
                  </a:lnTo>
                  <a:lnTo>
                    <a:pt x="121" y="66"/>
                  </a:lnTo>
                  <a:lnTo>
                    <a:pt x="121" y="62"/>
                  </a:lnTo>
                  <a:lnTo>
                    <a:pt x="123" y="60"/>
                  </a:lnTo>
                  <a:lnTo>
                    <a:pt x="129" y="58"/>
                  </a:lnTo>
                  <a:lnTo>
                    <a:pt x="137" y="56"/>
                  </a:lnTo>
                  <a:lnTo>
                    <a:pt x="141" y="56"/>
                  </a:lnTo>
                  <a:lnTo>
                    <a:pt x="149" y="5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29" name="Freeform 148"/>
            <p:cNvSpPr>
              <a:spLocks/>
            </p:cNvSpPr>
            <p:nvPr/>
          </p:nvSpPr>
          <p:spPr bwMode="auto">
            <a:xfrm>
              <a:off x="5921273" y="1723173"/>
              <a:ext cx="333638" cy="242026"/>
            </a:xfrm>
            <a:custGeom>
              <a:avLst/>
              <a:gdLst>
                <a:gd name="T0" fmla="*/ 2147483647 w 295"/>
                <a:gd name="T1" fmla="*/ 2147483647 h 214"/>
                <a:gd name="T2" fmla="*/ 2147483647 w 295"/>
                <a:gd name="T3" fmla="*/ 2147483647 h 214"/>
                <a:gd name="T4" fmla="*/ 2147483647 w 295"/>
                <a:gd name="T5" fmla="*/ 2147483647 h 214"/>
                <a:gd name="T6" fmla="*/ 2147483647 w 295"/>
                <a:gd name="T7" fmla="*/ 2147483647 h 214"/>
                <a:gd name="T8" fmla="*/ 2147483647 w 295"/>
                <a:gd name="T9" fmla="*/ 2147483647 h 214"/>
                <a:gd name="T10" fmla="*/ 2147483647 w 295"/>
                <a:gd name="T11" fmla="*/ 2147483647 h 214"/>
                <a:gd name="T12" fmla="*/ 2147483647 w 295"/>
                <a:gd name="T13" fmla="*/ 2147483647 h 214"/>
                <a:gd name="T14" fmla="*/ 2147483647 w 295"/>
                <a:gd name="T15" fmla="*/ 2147483647 h 214"/>
                <a:gd name="T16" fmla="*/ 2147483647 w 295"/>
                <a:gd name="T17" fmla="*/ 2147483647 h 214"/>
                <a:gd name="T18" fmla="*/ 2147483647 w 295"/>
                <a:gd name="T19" fmla="*/ 2147483647 h 214"/>
                <a:gd name="T20" fmla="*/ 2147483647 w 295"/>
                <a:gd name="T21" fmla="*/ 2147483647 h 214"/>
                <a:gd name="T22" fmla="*/ 2147483647 w 295"/>
                <a:gd name="T23" fmla="*/ 2147483647 h 214"/>
                <a:gd name="T24" fmla="*/ 2147483647 w 295"/>
                <a:gd name="T25" fmla="*/ 2147483647 h 214"/>
                <a:gd name="T26" fmla="*/ 2147483647 w 295"/>
                <a:gd name="T27" fmla="*/ 2147483647 h 214"/>
                <a:gd name="T28" fmla="*/ 2147483647 w 295"/>
                <a:gd name="T29" fmla="*/ 2147483647 h 214"/>
                <a:gd name="T30" fmla="*/ 2147483647 w 295"/>
                <a:gd name="T31" fmla="*/ 2147483647 h 214"/>
                <a:gd name="T32" fmla="*/ 2147483647 w 295"/>
                <a:gd name="T33" fmla="*/ 2147483647 h 214"/>
                <a:gd name="T34" fmla="*/ 2147483647 w 295"/>
                <a:gd name="T35" fmla="*/ 2147483647 h 214"/>
                <a:gd name="T36" fmla="*/ 2147483647 w 295"/>
                <a:gd name="T37" fmla="*/ 2147483647 h 214"/>
                <a:gd name="T38" fmla="*/ 2147483647 w 295"/>
                <a:gd name="T39" fmla="*/ 2147483647 h 214"/>
                <a:gd name="T40" fmla="*/ 2147483647 w 295"/>
                <a:gd name="T41" fmla="*/ 2147483647 h 214"/>
                <a:gd name="T42" fmla="*/ 2147483647 w 295"/>
                <a:gd name="T43" fmla="*/ 2147483647 h 214"/>
                <a:gd name="T44" fmla="*/ 0 w 295"/>
                <a:gd name="T45" fmla="*/ 2147483647 h 214"/>
                <a:gd name="T46" fmla="*/ 2147483647 w 295"/>
                <a:gd name="T47" fmla="*/ 2147483647 h 214"/>
                <a:gd name="T48" fmla="*/ 2147483647 w 295"/>
                <a:gd name="T49" fmla="*/ 2147483647 h 214"/>
                <a:gd name="T50" fmla="*/ 2147483647 w 295"/>
                <a:gd name="T51" fmla="*/ 2147483647 h 214"/>
                <a:gd name="T52" fmla="*/ 2147483647 w 295"/>
                <a:gd name="T53" fmla="*/ 2147483647 h 214"/>
                <a:gd name="T54" fmla="*/ 2147483647 w 295"/>
                <a:gd name="T55" fmla="*/ 2147483647 h 214"/>
                <a:gd name="T56" fmla="*/ 2147483647 w 295"/>
                <a:gd name="T57" fmla="*/ 2147483647 h 214"/>
                <a:gd name="T58" fmla="*/ 2147483647 w 295"/>
                <a:gd name="T59" fmla="*/ 2147483647 h 214"/>
                <a:gd name="T60" fmla="*/ 2147483647 w 295"/>
                <a:gd name="T61" fmla="*/ 2147483647 h 214"/>
                <a:gd name="T62" fmla="*/ 2147483647 w 295"/>
                <a:gd name="T63" fmla="*/ 2147483647 h 214"/>
                <a:gd name="T64" fmla="*/ 2147483647 w 295"/>
                <a:gd name="T65" fmla="*/ 2147483647 h 214"/>
                <a:gd name="T66" fmla="*/ 2147483647 w 295"/>
                <a:gd name="T67" fmla="*/ 2147483647 h 214"/>
                <a:gd name="T68" fmla="*/ 2147483647 w 295"/>
                <a:gd name="T69" fmla="*/ 2147483647 h 214"/>
                <a:gd name="T70" fmla="*/ 2147483647 w 295"/>
                <a:gd name="T71" fmla="*/ 2147483647 h 214"/>
                <a:gd name="T72" fmla="*/ 2147483647 w 295"/>
                <a:gd name="T73" fmla="*/ 2147483647 h 214"/>
                <a:gd name="T74" fmla="*/ 2147483647 w 295"/>
                <a:gd name="T75" fmla="*/ 2147483647 h 214"/>
                <a:gd name="T76" fmla="*/ 2147483647 w 295"/>
                <a:gd name="T77" fmla="*/ 2147483647 h 214"/>
                <a:gd name="T78" fmla="*/ 2147483647 w 295"/>
                <a:gd name="T79" fmla="*/ 2147483647 h 214"/>
                <a:gd name="T80" fmla="*/ 2147483647 w 295"/>
                <a:gd name="T81" fmla="*/ 2147483647 h 214"/>
                <a:gd name="T82" fmla="*/ 2147483647 w 295"/>
                <a:gd name="T83" fmla="*/ 0 h 214"/>
                <a:gd name="T84" fmla="*/ 2147483647 w 295"/>
                <a:gd name="T85" fmla="*/ 2147483647 h 214"/>
                <a:gd name="T86" fmla="*/ 2147483647 w 295"/>
                <a:gd name="T87" fmla="*/ 2147483647 h 214"/>
                <a:gd name="T88" fmla="*/ 2147483647 w 295"/>
                <a:gd name="T89" fmla="*/ 2147483647 h 214"/>
                <a:gd name="T90" fmla="*/ 2147483647 w 295"/>
                <a:gd name="T91" fmla="*/ 2147483647 h 214"/>
                <a:gd name="T92" fmla="*/ 2147483647 w 295"/>
                <a:gd name="T93" fmla="*/ 2147483647 h 214"/>
                <a:gd name="T94" fmla="*/ 2147483647 w 295"/>
                <a:gd name="T95" fmla="*/ 2147483647 h 21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5" h="214">
                  <a:moveTo>
                    <a:pt x="285" y="28"/>
                  </a:moveTo>
                  <a:lnTo>
                    <a:pt x="277" y="24"/>
                  </a:lnTo>
                  <a:lnTo>
                    <a:pt x="271" y="20"/>
                  </a:lnTo>
                  <a:lnTo>
                    <a:pt x="263" y="16"/>
                  </a:lnTo>
                  <a:lnTo>
                    <a:pt x="251" y="14"/>
                  </a:lnTo>
                  <a:lnTo>
                    <a:pt x="245" y="16"/>
                  </a:lnTo>
                  <a:lnTo>
                    <a:pt x="243" y="18"/>
                  </a:lnTo>
                  <a:lnTo>
                    <a:pt x="241" y="22"/>
                  </a:lnTo>
                  <a:lnTo>
                    <a:pt x="241" y="28"/>
                  </a:lnTo>
                  <a:lnTo>
                    <a:pt x="239" y="32"/>
                  </a:lnTo>
                  <a:lnTo>
                    <a:pt x="237" y="36"/>
                  </a:lnTo>
                  <a:lnTo>
                    <a:pt x="233" y="40"/>
                  </a:lnTo>
                  <a:lnTo>
                    <a:pt x="227" y="40"/>
                  </a:lnTo>
                  <a:lnTo>
                    <a:pt x="217" y="38"/>
                  </a:lnTo>
                  <a:lnTo>
                    <a:pt x="207" y="34"/>
                  </a:lnTo>
                  <a:lnTo>
                    <a:pt x="197" y="32"/>
                  </a:lnTo>
                  <a:lnTo>
                    <a:pt x="189" y="30"/>
                  </a:lnTo>
                  <a:lnTo>
                    <a:pt x="187" y="30"/>
                  </a:lnTo>
                  <a:lnTo>
                    <a:pt x="185" y="30"/>
                  </a:lnTo>
                  <a:lnTo>
                    <a:pt x="181" y="32"/>
                  </a:lnTo>
                  <a:lnTo>
                    <a:pt x="173" y="36"/>
                  </a:lnTo>
                  <a:lnTo>
                    <a:pt x="165" y="38"/>
                  </a:lnTo>
                  <a:lnTo>
                    <a:pt x="153" y="38"/>
                  </a:lnTo>
                  <a:lnTo>
                    <a:pt x="141" y="40"/>
                  </a:lnTo>
                  <a:lnTo>
                    <a:pt x="135" y="44"/>
                  </a:lnTo>
                  <a:lnTo>
                    <a:pt x="126" y="54"/>
                  </a:lnTo>
                  <a:lnTo>
                    <a:pt x="118" y="64"/>
                  </a:lnTo>
                  <a:lnTo>
                    <a:pt x="112" y="74"/>
                  </a:lnTo>
                  <a:lnTo>
                    <a:pt x="108" y="86"/>
                  </a:lnTo>
                  <a:lnTo>
                    <a:pt x="106" y="96"/>
                  </a:lnTo>
                  <a:lnTo>
                    <a:pt x="106" y="108"/>
                  </a:lnTo>
                  <a:lnTo>
                    <a:pt x="98" y="108"/>
                  </a:lnTo>
                  <a:lnTo>
                    <a:pt x="88" y="108"/>
                  </a:lnTo>
                  <a:lnTo>
                    <a:pt x="84" y="110"/>
                  </a:lnTo>
                  <a:lnTo>
                    <a:pt x="82" y="114"/>
                  </a:lnTo>
                  <a:lnTo>
                    <a:pt x="80" y="118"/>
                  </a:lnTo>
                  <a:lnTo>
                    <a:pt x="80" y="122"/>
                  </a:lnTo>
                  <a:lnTo>
                    <a:pt x="80" y="130"/>
                  </a:lnTo>
                  <a:lnTo>
                    <a:pt x="84" y="140"/>
                  </a:lnTo>
                  <a:lnTo>
                    <a:pt x="88" y="154"/>
                  </a:lnTo>
                  <a:lnTo>
                    <a:pt x="88" y="162"/>
                  </a:lnTo>
                  <a:lnTo>
                    <a:pt x="88" y="164"/>
                  </a:lnTo>
                  <a:lnTo>
                    <a:pt x="90" y="166"/>
                  </a:lnTo>
                  <a:lnTo>
                    <a:pt x="96" y="170"/>
                  </a:lnTo>
                  <a:lnTo>
                    <a:pt x="76" y="200"/>
                  </a:lnTo>
                  <a:lnTo>
                    <a:pt x="70" y="198"/>
                  </a:lnTo>
                  <a:lnTo>
                    <a:pt x="68" y="196"/>
                  </a:lnTo>
                  <a:lnTo>
                    <a:pt x="64" y="188"/>
                  </a:lnTo>
                  <a:lnTo>
                    <a:pt x="62" y="192"/>
                  </a:lnTo>
                  <a:lnTo>
                    <a:pt x="62" y="196"/>
                  </a:lnTo>
                  <a:lnTo>
                    <a:pt x="50" y="206"/>
                  </a:lnTo>
                  <a:lnTo>
                    <a:pt x="42" y="210"/>
                  </a:lnTo>
                  <a:lnTo>
                    <a:pt x="36" y="214"/>
                  </a:lnTo>
                  <a:lnTo>
                    <a:pt x="26" y="212"/>
                  </a:lnTo>
                  <a:lnTo>
                    <a:pt x="18" y="208"/>
                  </a:lnTo>
                  <a:lnTo>
                    <a:pt x="10" y="204"/>
                  </a:lnTo>
                  <a:lnTo>
                    <a:pt x="8" y="202"/>
                  </a:lnTo>
                  <a:lnTo>
                    <a:pt x="8" y="200"/>
                  </a:lnTo>
                  <a:lnTo>
                    <a:pt x="10" y="196"/>
                  </a:lnTo>
                  <a:lnTo>
                    <a:pt x="12" y="194"/>
                  </a:lnTo>
                  <a:lnTo>
                    <a:pt x="6" y="192"/>
                  </a:lnTo>
                  <a:lnTo>
                    <a:pt x="2" y="190"/>
                  </a:lnTo>
                  <a:lnTo>
                    <a:pt x="2" y="188"/>
                  </a:lnTo>
                  <a:lnTo>
                    <a:pt x="2" y="184"/>
                  </a:lnTo>
                  <a:lnTo>
                    <a:pt x="4" y="178"/>
                  </a:lnTo>
                  <a:lnTo>
                    <a:pt x="8" y="174"/>
                  </a:lnTo>
                  <a:lnTo>
                    <a:pt x="4" y="168"/>
                  </a:lnTo>
                  <a:lnTo>
                    <a:pt x="2" y="160"/>
                  </a:lnTo>
                  <a:lnTo>
                    <a:pt x="0" y="144"/>
                  </a:lnTo>
                  <a:lnTo>
                    <a:pt x="10" y="144"/>
                  </a:lnTo>
                  <a:lnTo>
                    <a:pt x="16" y="140"/>
                  </a:lnTo>
                  <a:lnTo>
                    <a:pt x="22" y="136"/>
                  </a:lnTo>
                  <a:lnTo>
                    <a:pt x="24" y="128"/>
                  </a:lnTo>
                  <a:lnTo>
                    <a:pt x="32" y="128"/>
                  </a:lnTo>
                  <a:lnTo>
                    <a:pt x="38" y="124"/>
                  </a:lnTo>
                  <a:lnTo>
                    <a:pt x="44" y="122"/>
                  </a:lnTo>
                  <a:lnTo>
                    <a:pt x="52" y="122"/>
                  </a:lnTo>
                  <a:lnTo>
                    <a:pt x="54" y="120"/>
                  </a:lnTo>
                  <a:lnTo>
                    <a:pt x="58" y="116"/>
                  </a:lnTo>
                  <a:lnTo>
                    <a:pt x="60" y="118"/>
                  </a:lnTo>
                  <a:lnTo>
                    <a:pt x="64" y="118"/>
                  </a:lnTo>
                  <a:lnTo>
                    <a:pt x="70" y="118"/>
                  </a:lnTo>
                  <a:lnTo>
                    <a:pt x="72" y="116"/>
                  </a:lnTo>
                  <a:lnTo>
                    <a:pt x="62" y="116"/>
                  </a:lnTo>
                  <a:lnTo>
                    <a:pt x="60" y="114"/>
                  </a:lnTo>
                  <a:lnTo>
                    <a:pt x="58" y="110"/>
                  </a:lnTo>
                  <a:lnTo>
                    <a:pt x="60" y="106"/>
                  </a:lnTo>
                  <a:lnTo>
                    <a:pt x="66" y="102"/>
                  </a:lnTo>
                  <a:lnTo>
                    <a:pt x="76" y="98"/>
                  </a:lnTo>
                  <a:lnTo>
                    <a:pt x="80" y="94"/>
                  </a:lnTo>
                  <a:lnTo>
                    <a:pt x="86" y="86"/>
                  </a:lnTo>
                  <a:lnTo>
                    <a:pt x="92" y="70"/>
                  </a:lnTo>
                  <a:lnTo>
                    <a:pt x="94" y="68"/>
                  </a:lnTo>
                  <a:lnTo>
                    <a:pt x="96" y="68"/>
                  </a:lnTo>
                  <a:lnTo>
                    <a:pt x="102" y="64"/>
                  </a:lnTo>
                  <a:lnTo>
                    <a:pt x="106" y="60"/>
                  </a:lnTo>
                  <a:lnTo>
                    <a:pt x="108" y="56"/>
                  </a:lnTo>
                  <a:lnTo>
                    <a:pt x="108" y="52"/>
                  </a:lnTo>
                  <a:lnTo>
                    <a:pt x="112" y="50"/>
                  </a:lnTo>
                  <a:lnTo>
                    <a:pt x="116" y="48"/>
                  </a:lnTo>
                  <a:lnTo>
                    <a:pt x="116" y="40"/>
                  </a:lnTo>
                  <a:lnTo>
                    <a:pt x="106" y="44"/>
                  </a:lnTo>
                  <a:lnTo>
                    <a:pt x="104" y="44"/>
                  </a:lnTo>
                  <a:lnTo>
                    <a:pt x="100" y="42"/>
                  </a:lnTo>
                  <a:lnTo>
                    <a:pt x="106" y="42"/>
                  </a:lnTo>
                  <a:lnTo>
                    <a:pt x="106" y="40"/>
                  </a:lnTo>
                  <a:lnTo>
                    <a:pt x="112" y="38"/>
                  </a:lnTo>
                  <a:lnTo>
                    <a:pt x="114" y="34"/>
                  </a:lnTo>
                  <a:lnTo>
                    <a:pt x="116" y="34"/>
                  </a:lnTo>
                  <a:lnTo>
                    <a:pt x="120" y="36"/>
                  </a:lnTo>
                  <a:lnTo>
                    <a:pt x="135" y="36"/>
                  </a:lnTo>
                  <a:lnTo>
                    <a:pt x="135" y="28"/>
                  </a:lnTo>
                  <a:lnTo>
                    <a:pt x="135" y="26"/>
                  </a:lnTo>
                  <a:lnTo>
                    <a:pt x="139" y="26"/>
                  </a:lnTo>
                  <a:lnTo>
                    <a:pt x="145" y="28"/>
                  </a:lnTo>
                  <a:lnTo>
                    <a:pt x="155" y="22"/>
                  </a:lnTo>
                  <a:lnTo>
                    <a:pt x="161" y="16"/>
                  </a:lnTo>
                  <a:lnTo>
                    <a:pt x="165" y="12"/>
                  </a:lnTo>
                  <a:lnTo>
                    <a:pt x="167" y="14"/>
                  </a:lnTo>
                  <a:lnTo>
                    <a:pt x="169" y="16"/>
                  </a:lnTo>
                  <a:lnTo>
                    <a:pt x="175" y="18"/>
                  </a:lnTo>
                  <a:lnTo>
                    <a:pt x="181" y="16"/>
                  </a:lnTo>
                  <a:lnTo>
                    <a:pt x="185" y="12"/>
                  </a:lnTo>
                  <a:lnTo>
                    <a:pt x="189" y="8"/>
                  </a:lnTo>
                  <a:lnTo>
                    <a:pt x="209" y="4"/>
                  </a:lnTo>
                  <a:lnTo>
                    <a:pt x="227" y="0"/>
                  </a:lnTo>
                  <a:lnTo>
                    <a:pt x="233" y="2"/>
                  </a:lnTo>
                  <a:lnTo>
                    <a:pt x="239" y="4"/>
                  </a:lnTo>
                  <a:lnTo>
                    <a:pt x="243" y="8"/>
                  </a:lnTo>
                  <a:lnTo>
                    <a:pt x="245" y="12"/>
                  </a:lnTo>
                  <a:lnTo>
                    <a:pt x="249" y="6"/>
                  </a:lnTo>
                  <a:lnTo>
                    <a:pt x="251" y="2"/>
                  </a:lnTo>
                  <a:lnTo>
                    <a:pt x="257" y="2"/>
                  </a:lnTo>
                  <a:lnTo>
                    <a:pt x="265" y="2"/>
                  </a:lnTo>
                  <a:lnTo>
                    <a:pt x="271" y="4"/>
                  </a:lnTo>
                  <a:lnTo>
                    <a:pt x="279" y="6"/>
                  </a:lnTo>
                  <a:lnTo>
                    <a:pt x="289" y="6"/>
                  </a:lnTo>
                  <a:lnTo>
                    <a:pt x="289" y="14"/>
                  </a:lnTo>
                  <a:lnTo>
                    <a:pt x="277" y="14"/>
                  </a:lnTo>
                  <a:lnTo>
                    <a:pt x="281" y="16"/>
                  </a:lnTo>
                  <a:lnTo>
                    <a:pt x="287" y="18"/>
                  </a:lnTo>
                  <a:lnTo>
                    <a:pt x="291" y="18"/>
                  </a:lnTo>
                  <a:lnTo>
                    <a:pt x="295" y="14"/>
                  </a:lnTo>
                  <a:lnTo>
                    <a:pt x="295" y="26"/>
                  </a:lnTo>
                  <a:lnTo>
                    <a:pt x="279" y="30"/>
                  </a:lnTo>
                  <a:lnTo>
                    <a:pt x="285" y="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0" name="Freeform 149"/>
            <p:cNvSpPr>
              <a:spLocks/>
            </p:cNvSpPr>
            <p:nvPr/>
          </p:nvSpPr>
          <p:spPr bwMode="auto">
            <a:xfrm>
              <a:off x="6189314" y="1931270"/>
              <a:ext cx="65597" cy="38453"/>
            </a:xfrm>
            <a:custGeom>
              <a:avLst/>
              <a:gdLst>
                <a:gd name="T0" fmla="*/ 2147483647 w 58"/>
                <a:gd name="T1" fmla="*/ 2147483647 h 34"/>
                <a:gd name="T2" fmla="*/ 2147483647 w 58"/>
                <a:gd name="T3" fmla="*/ 2147483647 h 34"/>
                <a:gd name="T4" fmla="*/ 2147483647 w 58"/>
                <a:gd name="T5" fmla="*/ 2147483647 h 34"/>
                <a:gd name="T6" fmla="*/ 2147483647 w 58"/>
                <a:gd name="T7" fmla="*/ 2147483647 h 34"/>
                <a:gd name="T8" fmla="*/ 2147483647 w 58"/>
                <a:gd name="T9" fmla="*/ 2147483647 h 34"/>
                <a:gd name="T10" fmla="*/ 2147483647 w 58"/>
                <a:gd name="T11" fmla="*/ 2147483647 h 34"/>
                <a:gd name="T12" fmla="*/ 2147483647 w 58"/>
                <a:gd name="T13" fmla="*/ 2147483647 h 34"/>
                <a:gd name="T14" fmla="*/ 2147483647 w 58"/>
                <a:gd name="T15" fmla="*/ 2147483647 h 34"/>
                <a:gd name="T16" fmla="*/ 2147483647 w 58"/>
                <a:gd name="T17" fmla="*/ 2147483647 h 34"/>
                <a:gd name="T18" fmla="*/ 2147483647 w 58"/>
                <a:gd name="T19" fmla="*/ 0 h 34"/>
                <a:gd name="T20" fmla="*/ 2147483647 w 58"/>
                <a:gd name="T21" fmla="*/ 0 h 34"/>
                <a:gd name="T22" fmla="*/ 2147483647 w 58"/>
                <a:gd name="T23" fmla="*/ 2147483647 h 34"/>
                <a:gd name="T24" fmla="*/ 2147483647 w 58"/>
                <a:gd name="T25" fmla="*/ 2147483647 h 34"/>
                <a:gd name="T26" fmla="*/ 2147483647 w 58"/>
                <a:gd name="T27" fmla="*/ 2147483647 h 34"/>
                <a:gd name="T28" fmla="*/ 0 w 58"/>
                <a:gd name="T29" fmla="*/ 2147483647 h 34"/>
                <a:gd name="T30" fmla="*/ 2147483647 w 58"/>
                <a:gd name="T31" fmla="*/ 2147483647 h 34"/>
                <a:gd name="T32" fmla="*/ 2147483647 w 58"/>
                <a:gd name="T33" fmla="*/ 2147483647 h 34"/>
                <a:gd name="T34" fmla="*/ 2147483647 w 58"/>
                <a:gd name="T35" fmla="*/ 2147483647 h 34"/>
                <a:gd name="T36" fmla="*/ 2147483647 w 58"/>
                <a:gd name="T37" fmla="*/ 2147483647 h 34"/>
                <a:gd name="T38" fmla="*/ 2147483647 w 58"/>
                <a:gd name="T39" fmla="*/ 2147483647 h 34"/>
                <a:gd name="T40" fmla="*/ 2147483647 w 58"/>
                <a:gd name="T41" fmla="*/ 2147483647 h 34"/>
                <a:gd name="T42" fmla="*/ 2147483647 w 58"/>
                <a:gd name="T43" fmla="*/ 2147483647 h 34"/>
                <a:gd name="T44" fmla="*/ 2147483647 w 58"/>
                <a:gd name="T45" fmla="*/ 2147483647 h 34"/>
                <a:gd name="T46" fmla="*/ 2147483647 w 58"/>
                <a:gd name="T47" fmla="*/ 2147483647 h 34"/>
                <a:gd name="T48" fmla="*/ 2147483647 w 58"/>
                <a:gd name="T49" fmla="*/ 2147483647 h 34"/>
                <a:gd name="T50" fmla="*/ 2147483647 w 58"/>
                <a:gd name="T51" fmla="*/ 2147483647 h 34"/>
                <a:gd name="T52" fmla="*/ 2147483647 w 58"/>
                <a:gd name="T53" fmla="*/ 2147483647 h 34"/>
                <a:gd name="T54" fmla="*/ 2147483647 w 58"/>
                <a:gd name="T55" fmla="*/ 2147483647 h 34"/>
                <a:gd name="T56" fmla="*/ 2147483647 w 58"/>
                <a:gd name="T57" fmla="*/ 2147483647 h 34"/>
                <a:gd name="T58" fmla="*/ 2147483647 w 58"/>
                <a:gd name="T59" fmla="*/ 2147483647 h 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8" h="34">
                  <a:moveTo>
                    <a:pt x="58" y="34"/>
                  </a:moveTo>
                  <a:lnTo>
                    <a:pt x="52" y="24"/>
                  </a:lnTo>
                  <a:lnTo>
                    <a:pt x="48" y="16"/>
                  </a:lnTo>
                  <a:lnTo>
                    <a:pt x="52" y="16"/>
                  </a:lnTo>
                  <a:lnTo>
                    <a:pt x="54" y="14"/>
                  </a:lnTo>
                  <a:lnTo>
                    <a:pt x="54" y="4"/>
                  </a:lnTo>
                  <a:lnTo>
                    <a:pt x="48" y="6"/>
                  </a:lnTo>
                  <a:lnTo>
                    <a:pt x="44" y="6"/>
                  </a:lnTo>
                  <a:lnTo>
                    <a:pt x="40" y="4"/>
                  </a:lnTo>
                  <a:lnTo>
                    <a:pt x="32" y="0"/>
                  </a:lnTo>
                  <a:lnTo>
                    <a:pt x="24" y="0"/>
                  </a:lnTo>
                  <a:lnTo>
                    <a:pt x="14" y="2"/>
                  </a:lnTo>
                  <a:lnTo>
                    <a:pt x="6" y="6"/>
                  </a:lnTo>
                  <a:lnTo>
                    <a:pt x="2" y="8"/>
                  </a:lnTo>
                  <a:lnTo>
                    <a:pt x="0" y="10"/>
                  </a:lnTo>
                  <a:lnTo>
                    <a:pt x="2" y="16"/>
                  </a:lnTo>
                  <a:lnTo>
                    <a:pt x="6" y="20"/>
                  </a:lnTo>
                  <a:lnTo>
                    <a:pt x="10" y="22"/>
                  </a:lnTo>
                  <a:lnTo>
                    <a:pt x="18" y="24"/>
                  </a:lnTo>
                  <a:lnTo>
                    <a:pt x="26" y="22"/>
                  </a:lnTo>
                  <a:lnTo>
                    <a:pt x="30" y="22"/>
                  </a:lnTo>
                  <a:lnTo>
                    <a:pt x="34" y="24"/>
                  </a:lnTo>
                  <a:lnTo>
                    <a:pt x="36" y="28"/>
                  </a:lnTo>
                  <a:lnTo>
                    <a:pt x="38" y="32"/>
                  </a:lnTo>
                  <a:lnTo>
                    <a:pt x="42" y="34"/>
                  </a:lnTo>
                  <a:lnTo>
                    <a:pt x="44" y="34"/>
                  </a:lnTo>
                  <a:lnTo>
                    <a:pt x="46" y="30"/>
                  </a:lnTo>
                  <a:lnTo>
                    <a:pt x="50" y="30"/>
                  </a:lnTo>
                  <a:lnTo>
                    <a:pt x="54" y="32"/>
                  </a:lnTo>
                  <a:lnTo>
                    <a:pt x="58" y="3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1" name="Freeform 150"/>
            <p:cNvSpPr>
              <a:spLocks/>
            </p:cNvSpPr>
            <p:nvPr/>
          </p:nvSpPr>
          <p:spPr bwMode="auto">
            <a:xfrm>
              <a:off x="6164433" y="1956152"/>
              <a:ext cx="97264" cy="56548"/>
            </a:xfrm>
            <a:custGeom>
              <a:avLst/>
              <a:gdLst>
                <a:gd name="T0" fmla="*/ 2147483647 w 86"/>
                <a:gd name="T1" fmla="*/ 2147483647 h 50"/>
                <a:gd name="T2" fmla="*/ 2147483647 w 86"/>
                <a:gd name="T3" fmla="*/ 2147483647 h 50"/>
                <a:gd name="T4" fmla="*/ 2147483647 w 86"/>
                <a:gd name="T5" fmla="*/ 2147483647 h 50"/>
                <a:gd name="T6" fmla="*/ 2147483647 w 86"/>
                <a:gd name="T7" fmla="*/ 2147483647 h 50"/>
                <a:gd name="T8" fmla="*/ 2147483647 w 86"/>
                <a:gd name="T9" fmla="*/ 2147483647 h 50"/>
                <a:gd name="T10" fmla="*/ 2147483647 w 86"/>
                <a:gd name="T11" fmla="*/ 2147483647 h 50"/>
                <a:gd name="T12" fmla="*/ 2147483647 w 86"/>
                <a:gd name="T13" fmla="*/ 2147483647 h 50"/>
                <a:gd name="T14" fmla="*/ 2147483647 w 86"/>
                <a:gd name="T15" fmla="*/ 2147483647 h 50"/>
                <a:gd name="T16" fmla="*/ 2147483647 w 86"/>
                <a:gd name="T17" fmla="*/ 2147483647 h 50"/>
                <a:gd name="T18" fmla="*/ 2147483647 w 86"/>
                <a:gd name="T19" fmla="*/ 2147483647 h 50"/>
                <a:gd name="T20" fmla="*/ 2147483647 w 86"/>
                <a:gd name="T21" fmla="*/ 2147483647 h 50"/>
                <a:gd name="T22" fmla="*/ 2147483647 w 86"/>
                <a:gd name="T23" fmla="*/ 2147483647 h 50"/>
                <a:gd name="T24" fmla="*/ 2147483647 w 86"/>
                <a:gd name="T25" fmla="*/ 2147483647 h 50"/>
                <a:gd name="T26" fmla="*/ 2147483647 w 86"/>
                <a:gd name="T27" fmla="*/ 2147483647 h 50"/>
                <a:gd name="T28" fmla="*/ 2147483647 w 86"/>
                <a:gd name="T29" fmla="*/ 2147483647 h 50"/>
                <a:gd name="T30" fmla="*/ 2147483647 w 86"/>
                <a:gd name="T31" fmla="*/ 2147483647 h 50"/>
                <a:gd name="T32" fmla="*/ 2147483647 w 86"/>
                <a:gd name="T33" fmla="*/ 2147483647 h 50"/>
                <a:gd name="T34" fmla="*/ 2147483647 w 86"/>
                <a:gd name="T35" fmla="*/ 0 h 50"/>
                <a:gd name="T36" fmla="*/ 2147483647 w 86"/>
                <a:gd name="T37" fmla="*/ 0 h 50"/>
                <a:gd name="T38" fmla="*/ 2147483647 w 86"/>
                <a:gd name="T39" fmla="*/ 2147483647 h 50"/>
                <a:gd name="T40" fmla="*/ 2147483647 w 86"/>
                <a:gd name="T41" fmla="*/ 2147483647 h 50"/>
                <a:gd name="T42" fmla="*/ 2147483647 w 86"/>
                <a:gd name="T43" fmla="*/ 2147483647 h 50"/>
                <a:gd name="T44" fmla="*/ 2147483647 w 86"/>
                <a:gd name="T45" fmla="*/ 2147483647 h 50"/>
                <a:gd name="T46" fmla="*/ 2147483647 w 86"/>
                <a:gd name="T47" fmla="*/ 2147483647 h 50"/>
                <a:gd name="T48" fmla="*/ 2147483647 w 86"/>
                <a:gd name="T49" fmla="*/ 2147483647 h 50"/>
                <a:gd name="T50" fmla="*/ 2147483647 w 86"/>
                <a:gd name="T51" fmla="*/ 2147483647 h 50"/>
                <a:gd name="T52" fmla="*/ 2147483647 w 86"/>
                <a:gd name="T53" fmla="*/ 2147483647 h 50"/>
                <a:gd name="T54" fmla="*/ 2147483647 w 86"/>
                <a:gd name="T55" fmla="*/ 2147483647 h 50"/>
                <a:gd name="T56" fmla="*/ 2147483647 w 86"/>
                <a:gd name="T57" fmla="*/ 2147483647 h 50"/>
                <a:gd name="T58" fmla="*/ 2147483647 w 86"/>
                <a:gd name="T59" fmla="*/ 2147483647 h 50"/>
                <a:gd name="T60" fmla="*/ 2147483647 w 86"/>
                <a:gd name="T61" fmla="*/ 2147483647 h 50"/>
                <a:gd name="T62" fmla="*/ 2147483647 w 86"/>
                <a:gd name="T63" fmla="*/ 2147483647 h 50"/>
                <a:gd name="T64" fmla="*/ 2147483647 w 86"/>
                <a:gd name="T65" fmla="*/ 2147483647 h 50"/>
                <a:gd name="T66" fmla="*/ 2147483647 w 86"/>
                <a:gd name="T67" fmla="*/ 2147483647 h 50"/>
                <a:gd name="T68" fmla="*/ 2147483647 w 86"/>
                <a:gd name="T69" fmla="*/ 2147483647 h 50"/>
                <a:gd name="T70" fmla="*/ 2147483647 w 86"/>
                <a:gd name="T71" fmla="*/ 2147483647 h 50"/>
                <a:gd name="T72" fmla="*/ 0 w 86"/>
                <a:gd name="T73" fmla="*/ 2147483647 h 50"/>
                <a:gd name="T74" fmla="*/ 2147483647 w 86"/>
                <a:gd name="T75" fmla="*/ 2147483647 h 50"/>
                <a:gd name="T76" fmla="*/ 2147483647 w 86"/>
                <a:gd name="T77" fmla="*/ 2147483647 h 50"/>
                <a:gd name="T78" fmla="*/ 2147483647 w 86"/>
                <a:gd name="T79" fmla="*/ 2147483647 h 50"/>
                <a:gd name="T80" fmla="*/ 2147483647 w 86"/>
                <a:gd name="T81" fmla="*/ 2147483647 h 50"/>
                <a:gd name="T82" fmla="*/ 2147483647 w 86"/>
                <a:gd name="T83" fmla="*/ 2147483647 h 50"/>
                <a:gd name="T84" fmla="*/ 2147483647 w 86"/>
                <a:gd name="T85" fmla="*/ 2147483647 h 50"/>
                <a:gd name="T86" fmla="*/ 2147483647 w 86"/>
                <a:gd name="T87" fmla="*/ 2147483647 h 50"/>
                <a:gd name="T88" fmla="*/ 2147483647 w 86"/>
                <a:gd name="T89" fmla="*/ 2147483647 h 50"/>
                <a:gd name="T90" fmla="*/ 2147483647 w 86"/>
                <a:gd name="T91" fmla="*/ 2147483647 h 50"/>
                <a:gd name="T92" fmla="*/ 2147483647 w 86"/>
                <a:gd name="T93" fmla="*/ 2147483647 h 50"/>
                <a:gd name="T94" fmla="*/ 2147483647 w 86"/>
                <a:gd name="T95" fmla="*/ 2147483647 h 50"/>
                <a:gd name="T96" fmla="*/ 2147483647 w 86"/>
                <a:gd name="T97" fmla="*/ 2147483647 h 50"/>
                <a:gd name="T98" fmla="*/ 2147483647 w 86"/>
                <a:gd name="T99" fmla="*/ 2147483647 h 50"/>
                <a:gd name="T100" fmla="*/ 2147483647 w 86"/>
                <a:gd name="T101" fmla="*/ 2147483647 h 50"/>
                <a:gd name="T102" fmla="*/ 2147483647 w 86"/>
                <a:gd name="T103" fmla="*/ 2147483647 h 5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86" h="50">
                  <a:moveTo>
                    <a:pt x="68" y="50"/>
                  </a:moveTo>
                  <a:lnTo>
                    <a:pt x="74" y="50"/>
                  </a:lnTo>
                  <a:lnTo>
                    <a:pt x="80" y="48"/>
                  </a:lnTo>
                  <a:lnTo>
                    <a:pt x="84" y="46"/>
                  </a:lnTo>
                  <a:lnTo>
                    <a:pt x="86" y="42"/>
                  </a:lnTo>
                  <a:lnTo>
                    <a:pt x="86" y="38"/>
                  </a:lnTo>
                  <a:lnTo>
                    <a:pt x="84" y="30"/>
                  </a:lnTo>
                  <a:lnTo>
                    <a:pt x="84" y="26"/>
                  </a:lnTo>
                  <a:lnTo>
                    <a:pt x="80" y="12"/>
                  </a:lnTo>
                  <a:lnTo>
                    <a:pt x="76" y="10"/>
                  </a:lnTo>
                  <a:lnTo>
                    <a:pt x="72" y="8"/>
                  </a:lnTo>
                  <a:lnTo>
                    <a:pt x="68" y="8"/>
                  </a:lnTo>
                  <a:lnTo>
                    <a:pt x="66" y="12"/>
                  </a:lnTo>
                  <a:lnTo>
                    <a:pt x="64" y="12"/>
                  </a:lnTo>
                  <a:lnTo>
                    <a:pt x="60" y="10"/>
                  </a:lnTo>
                  <a:lnTo>
                    <a:pt x="58" y="6"/>
                  </a:lnTo>
                  <a:lnTo>
                    <a:pt x="56" y="2"/>
                  </a:lnTo>
                  <a:lnTo>
                    <a:pt x="52" y="0"/>
                  </a:lnTo>
                  <a:lnTo>
                    <a:pt x="48" y="0"/>
                  </a:lnTo>
                  <a:lnTo>
                    <a:pt x="40" y="2"/>
                  </a:lnTo>
                  <a:lnTo>
                    <a:pt x="42" y="4"/>
                  </a:lnTo>
                  <a:lnTo>
                    <a:pt x="44" y="12"/>
                  </a:lnTo>
                  <a:lnTo>
                    <a:pt x="42" y="16"/>
                  </a:lnTo>
                  <a:lnTo>
                    <a:pt x="42" y="18"/>
                  </a:lnTo>
                  <a:lnTo>
                    <a:pt x="38" y="22"/>
                  </a:lnTo>
                  <a:lnTo>
                    <a:pt x="32" y="24"/>
                  </a:lnTo>
                  <a:lnTo>
                    <a:pt x="30" y="24"/>
                  </a:lnTo>
                  <a:lnTo>
                    <a:pt x="28" y="22"/>
                  </a:lnTo>
                  <a:lnTo>
                    <a:pt x="24" y="18"/>
                  </a:lnTo>
                  <a:lnTo>
                    <a:pt x="18" y="12"/>
                  </a:lnTo>
                  <a:lnTo>
                    <a:pt x="16" y="10"/>
                  </a:lnTo>
                  <a:lnTo>
                    <a:pt x="12" y="10"/>
                  </a:lnTo>
                  <a:lnTo>
                    <a:pt x="8" y="10"/>
                  </a:lnTo>
                  <a:lnTo>
                    <a:pt x="6" y="12"/>
                  </a:lnTo>
                  <a:lnTo>
                    <a:pt x="2" y="20"/>
                  </a:lnTo>
                  <a:lnTo>
                    <a:pt x="2" y="26"/>
                  </a:lnTo>
                  <a:lnTo>
                    <a:pt x="0" y="30"/>
                  </a:lnTo>
                  <a:lnTo>
                    <a:pt x="2" y="38"/>
                  </a:lnTo>
                  <a:lnTo>
                    <a:pt x="2" y="36"/>
                  </a:lnTo>
                  <a:lnTo>
                    <a:pt x="4" y="34"/>
                  </a:lnTo>
                  <a:lnTo>
                    <a:pt x="12" y="34"/>
                  </a:lnTo>
                  <a:lnTo>
                    <a:pt x="24" y="34"/>
                  </a:lnTo>
                  <a:lnTo>
                    <a:pt x="28" y="36"/>
                  </a:lnTo>
                  <a:lnTo>
                    <a:pt x="34" y="38"/>
                  </a:lnTo>
                  <a:lnTo>
                    <a:pt x="42" y="36"/>
                  </a:lnTo>
                  <a:lnTo>
                    <a:pt x="50" y="32"/>
                  </a:lnTo>
                  <a:lnTo>
                    <a:pt x="54" y="38"/>
                  </a:lnTo>
                  <a:lnTo>
                    <a:pt x="58" y="40"/>
                  </a:lnTo>
                  <a:lnTo>
                    <a:pt x="58" y="44"/>
                  </a:lnTo>
                  <a:lnTo>
                    <a:pt x="60" y="48"/>
                  </a:lnTo>
                  <a:lnTo>
                    <a:pt x="66" y="50"/>
                  </a:lnTo>
                  <a:lnTo>
                    <a:pt x="68" y="5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2" name="Freeform 151"/>
            <p:cNvSpPr>
              <a:spLocks/>
            </p:cNvSpPr>
            <p:nvPr/>
          </p:nvSpPr>
          <p:spPr bwMode="auto">
            <a:xfrm>
              <a:off x="6164433" y="1992342"/>
              <a:ext cx="72382" cy="54286"/>
            </a:xfrm>
            <a:custGeom>
              <a:avLst/>
              <a:gdLst>
                <a:gd name="T0" fmla="*/ 2147483647 w 64"/>
                <a:gd name="T1" fmla="*/ 2147483647 h 48"/>
                <a:gd name="T2" fmla="*/ 2147483647 w 64"/>
                <a:gd name="T3" fmla="*/ 2147483647 h 48"/>
                <a:gd name="T4" fmla="*/ 2147483647 w 64"/>
                <a:gd name="T5" fmla="*/ 2147483647 h 48"/>
                <a:gd name="T6" fmla="*/ 2147483647 w 64"/>
                <a:gd name="T7" fmla="*/ 2147483647 h 48"/>
                <a:gd name="T8" fmla="*/ 2147483647 w 64"/>
                <a:gd name="T9" fmla="*/ 2147483647 h 48"/>
                <a:gd name="T10" fmla="*/ 2147483647 w 64"/>
                <a:gd name="T11" fmla="*/ 0 h 48"/>
                <a:gd name="T12" fmla="*/ 2147483647 w 64"/>
                <a:gd name="T13" fmla="*/ 2147483647 h 48"/>
                <a:gd name="T14" fmla="*/ 2147483647 w 64"/>
                <a:gd name="T15" fmla="*/ 2147483647 h 48"/>
                <a:gd name="T16" fmla="*/ 2147483647 w 64"/>
                <a:gd name="T17" fmla="*/ 2147483647 h 48"/>
                <a:gd name="T18" fmla="*/ 2147483647 w 64"/>
                <a:gd name="T19" fmla="*/ 2147483647 h 48"/>
                <a:gd name="T20" fmla="*/ 2147483647 w 64"/>
                <a:gd name="T21" fmla="*/ 2147483647 h 48"/>
                <a:gd name="T22" fmla="*/ 2147483647 w 64"/>
                <a:gd name="T23" fmla="*/ 2147483647 h 48"/>
                <a:gd name="T24" fmla="*/ 2147483647 w 64"/>
                <a:gd name="T25" fmla="*/ 2147483647 h 48"/>
                <a:gd name="T26" fmla="*/ 0 w 64"/>
                <a:gd name="T27" fmla="*/ 2147483647 h 48"/>
                <a:gd name="T28" fmla="*/ 0 w 64"/>
                <a:gd name="T29" fmla="*/ 2147483647 h 48"/>
                <a:gd name="T30" fmla="*/ 2147483647 w 64"/>
                <a:gd name="T31" fmla="*/ 2147483647 h 48"/>
                <a:gd name="T32" fmla="*/ 2147483647 w 64"/>
                <a:gd name="T33" fmla="*/ 2147483647 h 48"/>
                <a:gd name="T34" fmla="*/ 2147483647 w 64"/>
                <a:gd name="T35" fmla="*/ 2147483647 h 48"/>
                <a:gd name="T36" fmla="*/ 2147483647 w 64"/>
                <a:gd name="T37" fmla="*/ 2147483647 h 48"/>
                <a:gd name="T38" fmla="*/ 2147483647 w 64"/>
                <a:gd name="T39" fmla="*/ 2147483647 h 48"/>
                <a:gd name="T40" fmla="*/ 2147483647 w 64"/>
                <a:gd name="T41" fmla="*/ 2147483647 h 48"/>
                <a:gd name="T42" fmla="*/ 2147483647 w 64"/>
                <a:gd name="T43" fmla="*/ 2147483647 h 48"/>
                <a:gd name="T44" fmla="*/ 2147483647 w 64"/>
                <a:gd name="T45" fmla="*/ 2147483647 h 48"/>
                <a:gd name="T46" fmla="*/ 2147483647 w 64"/>
                <a:gd name="T47" fmla="*/ 2147483647 h 48"/>
                <a:gd name="T48" fmla="*/ 2147483647 w 64"/>
                <a:gd name="T49" fmla="*/ 2147483647 h 48"/>
                <a:gd name="T50" fmla="*/ 2147483647 w 64"/>
                <a:gd name="T51" fmla="*/ 2147483647 h 48"/>
                <a:gd name="T52" fmla="*/ 2147483647 w 64"/>
                <a:gd name="T53" fmla="*/ 2147483647 h 48"/>
                <a:gd name="T54" fmla="*/ 2147483647 w 64"/>
                <a:gd name="T55" fmla="*/ 2147483647 h 48"/>
                <a:gd name="T56" fmla="*/ 2147483647 w 64"/>
                <a:gd name="T57" fmla="*/ 2147483647 h 48"/>
                <a:gd name="T58" fmla="*/ 2147483647 w 64"/>
                <a:gd name="T59" fmla="*/ 2147483647 h 48"/>
                <a:gd name="T60" fmla="*/ 2147483647 w 64"/>
                <a:gd name="T61" fmla="*/ 2147483647 h 48"/>
                <a:gd name="T62" fmla="*/ 2147483647 w 64"/>
                <a:gd name="T63" fmla="*/ 2147483647 h 4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 h="48">
                  <a:moveTo>
                    <a:pt x="64" y="18"/>
                  </a:moveTo>
                  <a:lnTo>
                    <a:pt x="60" y="16"/>
                  </a:lnTo>
                  <a:lnTo>
                    <a:pt x="58" y="12"/>
                  </a:lnTo>
                  <a:lnTo>
                    <a:pt x="58" y="8"/>
                  </a:lnTo>
                  <a:lnTo>
                    <a:pt x="54" y="6"/>
                  </a:lnTo>
                  <a:lnTo>
                    <a:pt x="50" y="0"/>
                  </a:lnTo>
                  <a:lnTo>
                    <a:pt x="42" y="4"/>
                  </a:lnTo>
                  <a:lnTo>
                    <a:pt x="34" y="6"/>
                  </a:lnTo>
                  <a:lnTo>
                    <a:pt x="28" y="4"/>
                  </a:lnTo>
                  <a:lnTo>
                    <a:pt x="24" y="2"/>
                  </a:lnTo>
                  <a:lnTo>
                    <a:pt x="12" y="2"/>
                  </a:lnTo>
                  <a:lnTo>
                    <a:pt x="4" y="2"/>
                  </a:lnTo>
                  <a:lnTo>
                    <a:pt x="2" y="4"/>
                  </a:lnTo>
                  <a:lnTo>
                    <a:pt x="0" y="6"/>
                  </a:lnTo>
                  <a:lnTo>
                    <a:pt x="0" y="20"/>
                  </a:lnTo>
                  <a:lnTo>
                    <a:pt x="8" y="20"/>
                  </a:lnTo>
                  <a:lnTo>
                    <a:pt x="16" y="20"/>
                  </a:lnTo>
                  <a:lnTo>
                    <a:pt x="22" y="22"/>
                  </a:lnTo>
                  <a:lnTo>
                    <a:pt x="28" y="24"/>
                  </a:lnTo>
                  <a:lnTo>
                    <a:pt x="26" y="36"/>
                  </a:lnTo>
                  <a:lnTo>
                    <a:pt x="30" y="40"/>
                  </a:lnTo>
                  <a:lnTo>
                    <a:pt x="32" y="40"/>
                  </a:lnTo>
                  <a:lnTo>
                    <a:pt x="34" y="42"/>
                  </a:lnTo>
                  <a:lnTo>
                    <a:pt x="38" y="46"/>
                  </a:lnTo>
                  <a:lnTo>
                    <a:pt x="40" y="48"/>
                  </a:lnTo>
                  <a:lnTo>
                    <a:pt x="44" y="46"/>
                  </a:lnTo>
                  <a:lnTo>
                    <a:pt x="50" y="46"/>
                  </a:lnTo>
                  <a:lnTo>
                    <a:pt x="56" y="34"/>
                  </a:lnTo>
                  <a:lnTo>
                    <a:pt x="58" y="30"/>
                  </a:lnTo>
                  <a:lnTo>
                    <a:pt x="64" y="24"/>
                  </a:lnTo>
                  <a:lnTo>
                    <a:pt x="64" y="20"/>
                  </a:lnTo>
                  <a:lnTo>
                    <a:pt x="64" y="1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3" name="Freeform 152"/>
            <p:cNvSpPr>
              <a:spLocks/>
            </p:cNvSpPr>
            <p:nvPr/>
          </p:nvSpPr>
          <p:spPr bwMode="auto">
            <a:xfrm>
              <a:off x="6150861" y="2014962"/>
              <a:ext cx="45239" cy="18095"/>
            </a:xfrm>
            <a:custGeom>
              <a:avLst/>
              <a:gdLst>
                <a:gd name="T0" fmla="*/ 2147483647 w 40"/>
                <a:gd name="T1" fmla="*/ 2147483647 h 16"/>
                <a:gd name="T2" fmla="*/ 2147483647 w 40"/>
                <a:gd name="T3" fmla="*/ 2147483647 h 16"/>
                <a:gd name="T4" fmla="*/ 2147483647 w 40"/>
                <a:gd name="T5" fmla="*/ 2147483647 h 16"/>
                <a:gd name="T6" fmla="*/ 2147483647 w 40"/>
                <a:gd name="T7" fmla="*/ 0 h 16"/>
                <a:gd name="T8" fmla="*/ 2147483647 w 40"/>
                <a:gd name="T9" fmla="*/ 0 h 16"/>
                <a:gd name="T10" fmla="*/ 2147483647 w 40"/>
                <a:gd name="T11" fmla="*/ 0 h 16"/>
                <a:gd name="T12" fmla="*/ 2147483647 w 40"/>
                <a:gd name="T13" fmla="*/ 2147483647 h 16"/>
                <a:gd name="T14" fmla="*/ 2147483647 w 40"/>
                <a:gd name="T15" fmla="*/ 2147483647 h 16"/>
                <a:gd name="T16" fmla="*/ 2147483647 w 40"/>
                <a:gd name="T17" fmla="*/ 2147483647 h 16"/>
                <a:gd name="T18" fmla="*/ 2147483647 w 40"/>
                <a:gd name="T19" fmla="*/ 2147483647 h 16"/>
                <a:gd name="T20" fmla="*/ 0 w 40"/>
                <a:gd name="T21" fmla="*/ 2147483647 h 16"/>
                <a:gd name="T22" fmla="*/ 2147483647 w 40"/>
                <a:gd name="T23" fmla="*/ 2147483647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0" h="16">
                  <a:moveTo>
                    <a:pt x="38" y="16"/>
                  </a:moveTo>
                  <a:lnTo>
                    <a:pt x="40" y="4"/>
                  </a:lnTo>
                  <a:lnTo>
                    <a:pt x="34" y="2"/>
                  </a:lnTo>
                  <a:lnTo>
                    <a:pt x="28" y="0"/>
                  </a:lnTo>
                  <a:lnTo>
                    <a:pt x="20" y="0"/>
                  </a:lnTo>
                  <a:lnTo>
                    <a:pt x="14" y="0"/>
                  </a:lnTo>
                  <a:lnTo>
                    <a:pt x="12" y="6"/>
                  </a:lnTo>
                  <a:lnTo>
                    <a:pt x="8" y="6"/>
                  </a:lnTo>
                  <a:lnTo>
                    <a:pt x="4" y="8"/>
                  </a:lnTo>
                  <a:lnTo>
                    <a:pt x="2" y="12"/>
                  </a:lnTo>
                  <a:lnTo>
                    <a:pt x="0" y="16"/>
                  </a:lnTo>
                  <a:lnTo>
                    <a:pt x="38" y="1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4" name="Freeform 153"/>
            <p:cNvSpPr>
              <a:spLocks/>
            </p:cNvSpPr>
            <p:nvPr/>
          </p:nvSpPr>
          <p:spPr bwMode="auto">
            <a:xfrm>
              <a:off x="5695078" y="2284131"/>
              <a:ext cx="45239" cy="101787"/>
            </a:xfrm>
            <a:custGeom>
              <a:avLst/>
              <a:gdLst>
                <a:gd name="T0" fmla="*/ 2147483647 w 40"/>
                <a:gd name="T1" fmla="*/ 2147483647 h 90"/>
                <a:gd name="T2" fmla="*/ 2147483647 w 40"/>
                <a:gd name="T3" fmla="*/ 2147483647 h 90"/>
                <a:gd name="T4" fmla="*/ 2147483647 w 40"/>
                <a:gd name="T5" fmla="*/ 2147483647 h 90"/>
                <a:gd name="T6" fmla="*/ 2147483647 w 40"/>
                <a:gd name="T7" fmla="*/ 2147483647 h 90"/>
                <a:gd name="T8" fmla="*/ 2147483647 w 40"/>
                <a:gd name="T9" fmla="*/ 2147483647 h 90"/>
                <a:gd name="T10" fmla="*/ 2147483647 w 40"/>
                <a:gd name="T11" fmla="*/ 2147483647 h 90"/>
                <a:gd name="T12" fmla="*/ 2147483647 w 40"/>
                <a:gd name="T13" fmla="*/ 2147483647 h 90"/>
                <a:gd name="T14" fmla="*/ 2147483647 w 40"/>
                <a:gd name="T15" fmla="*/ 2147483647 h 90"/>
                <a:gd name="T16" fmla="*/ 0 w 40"/>
                <a:gd name="T17" fmla="*/ 2147483647 h 90"/>
                <a:gd name="T18" fmla="*/ 0 w 40"/>
                <a:gd name="T19" fmla="*/ 2147483647 h 90"/>
                <a:gd name="T20" fmla="*/ 0 w 40"/>
                <a:gd name="T21" fmla="*/ 2147483647 h 90"/>
                <a:gd name="T22" fmla="*/ 2147483647 w 40"/>
                <a:gd name="T23" fmla="*/ 2147483647 h 90"/>
                <a:gd name="T24" fmla="*/ 2147483647 w 40"/>
                <a:gd name="T25" fmla="*/ 2147483647 h 90"/>
                <a:gd name="T26" fmla="*/ 2147483647 w 40"/>
                <a:gd name="T27" fmla="*/ 2147483647 h 90"/>
                <a:gd name="T28" fmla="*/ 2147483647 w 40"/>
                <a:gd name="T29" fmla="*/ 2147483647 h 90"/>
                <a:gd name="T30" fmla="*/ 2147483647 w 40"/>
                <a:gd name="T31" fmla="*/ 2147483647 h 90"/>
                <a:gd name="T32" fmla="*/ 2147483647 w 40"/>
                <a:gd name="T33" fmla="*/ 2147483647 h 90"/>
                <a:gd name="T34" fmla="*/ 2147483647 w 40"/>
                <a:gd name="T35" fmla="*/ 2147483647 h 90"/>
                <a:gd name="T36" fmla="*/ 2147483647 w 40"/>
                <a:gd name="T37" fmla="*/ 2147483647 h 90"/>
                <a:gd name="T38" fmla="*/ 2147483647 w 40"/>
                <a:gd name="T39" fmla="*/ 2147483647 h 90"/>
                <a:gd name="T40" fmla="*/ 2147483647 w 40"/>
                <a:gd name="T41" fmla="*/ 2147483647 h 90"/>
                <a:gd name="T42" fmla="*/ 2147483647 w 40"/>
                <a:gd name="T43" fmla="*/ 0 h 90"/>
                <a:gd name="T44" fmla="*/ 2147483647 w 40"/>
                <a:gd name="T45" fmla="*/ 2147483647 h 90"/>
                <a:gd name="T46" fmla="*/ 2147483647 w 40"/>
                <a:gd name="T47" fmla="*/ 2147483647 h 90"/>
                <a:gd name="T48" fmla="*/ 2147483647 w 40"/>
                <a:gd name="T49" fmla="*/ 2147483647 h 90"/>
                <a:gd name="T50" fmla="*/ 2147483647 w 40"/>
                <a:gd name="T51" fmla="*/ 2147483647 h 90"/>
                <a:gd name="T52" fmla="*/ 2147483647 w 40"/>
                <a:gd name="T53" fmla="*/ 2147483647 h 90"/>
                <a:gd name="T54" fmla="*/ 2147483647 w 40"/>
                <a:gd name="T55" fmla="*/ 2147483647 h 90"/>
                <a:gd name="T56" fmla="*/ 2147483647 w 40"/>
                <a:gd name="T57" fmla="*/ 2147483647 h 90"/>
                <a:gd name="T58" fmla="*/ 2147483647 w 40"/>
                <a:gd name="T59" fmla="*/ 2147483647 h 90"/>
                <a:gd name="T60" fmla="*/ 2147483647 w 40"/>
                <a:gd name="T61" fmla="*/ 2147483647 h 90"/>
                <a:gd name="T62" fmla="*/ 2147483647 w 40"/>
                <a:gd name="T63" fmla="*/ 2147483647 h 90"/>
                <a:gd name="T64" fmla="*/ 2147483647 w 40"/>
                <a:gd name="T65" fmla="*/ 2147483647 h 90"/>
                <a:gd name="T66" fmla="*/ 2147483647 w 40"/>
                <a:gd name="T67" fmla="*/ 2147483647 h 90"/>
                <a:gd name="T68" fmla="*/ 2147483647 w 40"/>
                <a:gd name="T69" fmla="*/ 2147483647 h 90"/>
                <a:gd name="T70" fmla="*/ 2147483647 w 40"/>
                <a:gd name="T71" fmla="*/ 2147483647 h 90"/>
                <a:gd name="T72" fmla="*/ 2147483647 w 40"/>
                <a:gd name="T73" fmla="*/ 2147483647 h 90"/>
                <a:gd name="T74" fmla="*/ 2147483647 w 40"/>
                <a:gd name="T75" fmla="*/ 2147483647 h 90"/>
                <a:gd name="T76" fmla="*/ 2147483647 w 40"/>
                <a:gd name="T77" fmla="*/ 2147483647 h 90"/>
                <a:gd name="T78" fmla="*/ 2147483647 w 40"/>
                <a:gd name="T79" fmla="*/ 2147483647 h 90"/>
                <a:gd name="T80" fmla="*/ 2147483647 w 40"/>
                <a:gd name="T81" fmla="*/ 2147483647 h 90"/>
                <a:gd name="T82" fmla="*/ 2147483647 w 40"/>
                <a:gd name="T83" fmla="*/ 2147483647 h 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40" h="90">
                  <a:moveTo>
                    <a:pt x="24" y="90"/>
                  </a:moveTo>
                  <a:lnTo>
                    <a:pt x="16" y="90"/>
                  </a:lnTo>
                  <a:lnTo>
                    <a:pt x="12" y="90"/>
                  </a:lnTo>
                  <a:lnTo>
                    <a:pt x="8" y="90"/>
                  </a:lnTo>
                  <a:lnTo>
                    <a:pt x="6" y="76"/>
                  </a:lnTo>
                  <a:lnTo>
                    <a:pt x="8" y="66"/>
                  </a:lnTo>
                  <a:lnTo>
                    <a:pt x="6" y="64"/>
                  </a:lnTo>
                  <a:lnTo>
                    <a:pt x="4" y="64"/>
                  </a:lnTo>
                  <a:lnTo>
                    <a:pt x="0" y="62"/>
                  </a:lnTo>
                  <a:lnTo>
                    <a:pt x="0" y="58"/>
                  </a:lnTo>
                  <a:lnTo>
                    <a:pt x="0" y="52"/>
                  </a:lnTo>
                  <a:lnTo>
                    <a:pt x="2" y="48"/>
                  </a:lnTo>
                  <a:lnTo>
                    <a:pt x="6" y="38"/>
                  </a:lnTo>
                  <a:lnTo>
                    <a:pt x="10" y="32"/>
                  </a:lnTo>
                  <a:lnTo>
                    <a:pt x="12" y="26"/>
                  </a:lnTo>
                  <a:lnTo>
                    <a:pt x="12" y="22"/>
                  </a:lnTo>
                  <a:lnTo>
                    <a:pt x="12" y="18"/>
                  </a:lnTo>
                  <a:lnTo>
                    <a:pt x="10" y="16"/>
                  </a:lnTo>
                  <a:lnTo>
                    <a:pt x="8" y="14"/>
                  </a:lnTo>
                  <a:lnTo>
                    <a:pt x="8" y="12"/>
                  </a:lnTo>
                  <a:lnTo>
                    <a:pt x="10" y="6"/>
                  </a:lnTo>
                  <a:lnTo>
                    <a:pt x="12" y="0"/>
                  </a:lnTo>
                  <a:lnTo>
                    <a:pt x="16" y="4"/>
                  </a:lnTo>
                  <a:lnTo>
                    <a:pt x="22" y="6"/>
                  </a:lnTo>
                  <a:lnTo>
                    <a:pt x="36" y="6"/>
                  </a:lnTo>
                  <a:lnTo>
                    <a:pt x="38" y="8"/>
                  </a:lnTo>
                  <a:lnTo>
                    <a:pt x="40" y="12"/>
                  </a:lnTo>
                  <a:lnTo>
                    <a:pt x="38" y="24"/>
                  </a:lnTo>
                  <a:lnTo>
                    <a:pt x="34" y="34"/>
                  </a:lnTo>
                  <a:lnTo>
                    <a:pt x="30" y="40"/>
                  </a:lnTo>
                  <a:lnTo>
                    <a:pt x="28" y="50"/>
                  </a:lnTo>
                  <a:lnTo>
                    <a:pt x="30" y="54"/>
                  </a:lnTo>
                  <a:lnTo>
                    <a:pt x="30" y="60"/>
                  </a:lnTo>
                  <a:lnTo>
                    <a:pt x="30" y="64"/>
                  </a:lnTo>
                  <a:lnTo>
                    <a:pt x="28" y="68"/>
                  </a:lnTo>
                  <a:lnTo>
                    <a:pt x="30" y="70"/>
                  </a:lnTo>
                  <a:lnTo>
                    <a:pt x="32" y="74"/>
                  </a:lnTo>
                  <a:lnTo>
                    <a:pt x="30" y="78"/>
                  </a:lnTo>
                  <a:lnTo>
                    <a:pt x="28" y="80"/>
                  </a:lnTo>
                  <a:lnTo>
                    <a:pt x="26" y="84"/>
                  </a:lnTo>
                  <a:lnTo>
                    <a:pt x="24" y="86"/>
                  </a:lnTo>
                  <a:lnTo>
                    <a:pt x="24" y="9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5" name="Freeform 154"/>
            <p:cNvSpPr>
              <a:spLocks/>
            </p:cNvSpPr>
            <p:nvPr/>
          </p:nvSpPr>
          <p:spPr bwMode="auto">
            <a:xfrm>
              <a:off x="5701864" y="2250202"/>
              <a:ext cx="196790" cy="158335"/>
            </a:xfrm>
            <a:custGeom>
              <a:avLst/>
              <a:gdLst>
                <a:gd name="T0" fmla="*/ 2147483647 w 174"/>
                <a:gd name="T1" fmla="*/ 2147483647 h 140"/>
                <a:gd name="T2" fmla="*/ 2147483647 w 174"/>
                <a:gd name="T3" fmla="*/ 2147483647 h 140"/>
                <a:gd name="T4" fmla="*/ 2147483647 w 174"/>
                <a:gd name="T5" fmla="*/ 2147483647 h 140"/>
                <a:gd name="T6" fmla="*/ 2147483647 w 174"/>
                <a:gd name="T7" fmla="*/ 2147483647 h 140"/>
                <a:gd name="T8" fmla="*/ 2147483647 w 174"/>
                <a:gd name="T9" fmla="*/ 2147483647 h 140"/>
                <a:gd name="T10" fmla="*/ 2147483647 w 174"/>
                <a:gd name="T11" fmla="*/ 2147483647 h 140"/>
                <a:gd name="T12" fmla="*/ 2147483647 w 174"/>
                <a:gd name="T13" fmla="*/ 2147483647 h 140"/>
                <a:gd name="T14" fmla="*/ 2147483647 w 174"/>
                <a:gd name="T15" fmla="*/ 2147483647 h 140"/>
                <a:gd name="T16" fmla="*/ 2147483647 w 174"/>
                <a:gd name="T17" fmla="*/ 2147483647 h 140"/>
                <a:gd name="T18" fmla="*/ 2147483647 w 174"/>
                <a:gd name="T19" fmla="*/ 2147483647 h 140"/>
                <a:gd name="T20" fmla="*/ 2147483647 w 174"/>
                <a:gd name="T21" fmla="*/ 2147483647 h 140"/>
                <a:gd name="T22" fmla="*/ 2147483647 w 174"/>
                <a:gd name="T23" fmla="*/ 2147483647 h 140"/>
                <a:gd name="T24" fmla="*/ 2147483647 w 174"/>
                <a:gd name="T25" fmla="*/ 2147483647 h 140"/>
                <a:gd name="T26" fmla="*/ 2147483647 w 174"/>
                <a:gd name="T27" fmla="*/ 2147483647 h 140"/>
                <a:gd name="T28" fmla="*/ 2147483647 w 174"/>
                <a:gd name="T29" fmla="*/ 2147483647 h 140"/>
                <a:gd name="T30" fmla="*/ 2147483647 w 174"/>
                <a:gd name="T31" fmla="*/ 2147483647 h 140"/>
                <a:gd name="T32" fmla="*/ 2147483647 w 174"/>
                <a:gd name="T33" fmla="*/ 2147483647 h 140"/>
                <a:gd name="T34" fmla="*/ 2147483647 w 174"/>
                <a:gd name="T35" fmla="*/ 2147483647 h 140"/>
                <a:gd name="T36" fmla="*/ 2147483647 w 174"/>
                <a:gd name="T37" fmla="*/ 2147483647 h 140"/>
                <a:gd name="T38" fmla="*/ 2147483647 w 174"/>
                <a:gd name="T39" fmla="*/ 2147483647 h 140"/>
                <a:gd name="T40" fmla="*/ 2147483647 w 174"/>
                <a:gd name="T41" fmla="*/ 2147483647 h 140"/>
                <a:gd name="T42" fmla="*/ 2147483647 w 174"/>
                <a:gd name="T43" fmla="*/ 2147483647 h 140"/>
                <a:gd name="T44" fmla="*/ 2147483647 w 174"/>
                <a:gd name="T45" fmla="*/ 2147483647 h 140"/>
                <a:gd name="T46" fmla="*/ 2147483647 w 174"/>
                <a:gd name="T47" fmla="*/ 2147483647 h 140"/>
                <a:gd name="T48" fmla="*/ 2147483647 w 174"/>
                <a:gd name="T49" fmla="*/ 2147483647 h 140"/>
                <a:gd name="T50" fmla="*/ 2147483647 w 174"/>
                <a:gd name="T51" fmla="*/ 2147483647 h 140"/>
                <a:gd name="T52" fmla="*/ 0 w 174"/>
                <a:gd name="T53" fmla="*/ 2147483647 h 140"/>
                <a:gd name="T54" fmla="*/ 0 w 174"/>
                <a:gd name="T55" fmla="*/ 2147483647 h 140"/>
                <a:gd name="T56" fmla="*/ 2147483647 w 174"/>
                <a:gd name="T57" fmla="*/ 2147483647 h 140"/>
                <a:gd name="T58" fmla="*/ 2147483647 w 174"/>
                <a:gd name="T59" fmla="*/ 0 h 140"/>
                <a:gd name="T60" fmla="*/ 2147483647 w 174"/>
                <a:gd name="T61" fmla="*/ 2147483647 h 140"/>
                <a:gd name="T62" fmla="*/ 2147483647 w 174"/>
                <a:gd name="T63" fmla="*/ 2147483647 h 140"/>
                <a:gd name="T64" fmla="*/ 2147483647 w 174"/>
                <a:gd name="T65" fmla="*/ 2147483647 h 140"/>
                <a:gd name="T66" fmla="*/ 2147483647 w 174"/>
                <a:gd name="T67" fmla="*/ 2147483647 h 140"/>
                <a:gd name="T68" fmla="*/ 2147483647 w 174"/>
                <a:gd name="T69" fmla="*/ 2147483647 h 140"/>
                <a:gd name="T70" fmla="*/ 2147483647 w 174"/>
                <a:gd name="T71" fmla="*/ 2147483647 h 14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74" h="140">
                  <a:moveTo>
                    <a:pt x="174" y="32"/>
                  </a:moveTo>
                  <a:lnTo>
                    <a:pt x="174" y="34"/>
                  </a:lnTo>
                  <a:lnTo>
                    <a:pt x="168" y="38"/>
                  </a:lnTo>
                  <a:lnTo>
                    <a:pt x="164" y="44"/>
                  </a:lnTo>
                  <a:lnTo>
                    <a:pt x="146" y="52"/>
                  </a:lnTo>
                  <a:lnTo>
                    <a:pt x="138" y="56"/>
                  </a:lnTo>
                  <a:lnTo>
                    <a:pt x="134" y="62"/>
                  </a:lnTo>
                  <a:lnTo>
                    <a:pt x="128" y="68"/>
                  </a:lnTo>
                  <a:lnTo>
                    <a:pt x="126" y="80"/>
                  </a:lnTo>
                  <a:lnTo>
                    <a:pt x="128" y="86"/>
                  </a:lnTo>
                  <a:lnTo>
                    <a:pt x="132" y="90"/>
                  </a:lnTo>
                  <a:lnTo>
                    <a:pt x="124" y="96"/>
                  </a:lnTo>
                  <a:lnTo>
                    <a:pt x="112" y="108"/>
                  </a:lnTo>
                  <a:lnTo>
                    <a:pt x="106" y="118"/>
                  </a:lnTo>
                  <a:lnTo>
                    <a:pt x="102" y="122"/>
                  </a:lnTo>
                  <a:lnTo>
                    <a:pt x="102" y="126"/>
                  </a:lnTo>
                  <a:lnTo>
                    <a:pt x="70" y="126"/>
                  </a:lnTo>
                  <a:lnTo>
                    <a:pt x="64" y="128"/>
                  </a:lnTo>
                  <a:lnTo>
                    <a:pt x="62" y="132"/>
                  </a:lnTo>
                  <a:lnTo>
                    <a:pt x="56" y="134"/>
                  </a:lnTo>
                  <a:lnTo>
                    <a:pt x="54" y="136"/>
                  </a:lnTo>
                  <a:lnTo>
                    <a:pt x="50" y="140"/>
                  </a:lnTo>
                  <a:lnTo>
                    <a:pt x="48" y="140"/>
                  </a:lnTo>
                  <a:lnTo>
                    <a:pt x="42" y="140"/>
                  </a:lnTo>
                  <a:lnTo>
                    <a:pt x="38" y="136"/>
                  </a:lnTo>
                  <a:lnTo>
                    <a:pt x="36" y="130"/>
                  </a:lnTo>
                  <a:lnTo>
                    <a:pt x="36" y="124"/>
                  </a:lnTo>
                  <a:lnTo>
                    <a:pt x="34" y="122"/>
                  </a:lnTo>
                  <a:lnTo>
                    <a:pt x="30" y="120"/>
                  </a:lnTo>
                  <a:lnTo>
                    <a:pt x="24" y="120"/>
                  </a:lnTo>
                  <a:lnTo>
                    <a:pt x="18" y="120"/>
                  </a:lnTo>
                  <a:lnTo>
                    <a:pt x="20" y="116"/>
                  </a:lnTo>
                  <a:lnTo>
                    <a:pt x="22" y="112"/>
                  </a:lnTo>
                  <a:lnTo>
                    <a:pt x="24" y="108"/>
                  </a:lnTo>
                  <a:lnTo>
                    <a:pt x="26" y="104"/>
                  </a:lnTo>
                  <a:lnTo>
                    <a:pt x="24" y="100"/>
                  </a:lnTo>
                  <a:lnTo>
                    <a:pt x="22" y="98"/>
                  </a:lnTo>
                  <a:lnTo>
                    <a:pt x="24" y="94"/>
                  </a:lnTo>
                  <a:lnTo>
                    <a:pt x="24" y="90"/>
                  </a:lnTo>
                  <a:lnTo>
                    <a:pt x="24" y="84"/>
                  </a:lnTo>
                  <a:lnTo>
                    <a:pt x="22" y="80"/>
                  </a:lnTo>
                  <a:lnTo>
                    <a:pt x="24" y="70"/>
                  </a:lnTo>
                  <a:lnTo>
                    <a:pt x="28" y="64"/>
                  </a:lnTo>
                  <a:lnTo>
                    <a:pt x="32" y="54"/>
                  </a:lnTo>
                  <a:lnTo>
                    <a:pt x="34" y="42"/>
                  </a:lnTo>
                  <a:lnTo>
                    <a:pt x="32" y="38"/>
                  </a:lnTo>
                  <a:lnTo>
                    <a:pt x="30" y="36"/>
                  </a:lnTo>
                  <a:lnTo>
                    <a:pt x="16" y="36"/>
                  </a:lnTo>
                  <a:lnTo>
                    <a:pt x="10" y="34"/>
                  </a:lnTo>
                  <a:lnTo>
                    <a:pt x="6" y="30"/>
                  </a:lnTo>
                  <a:lnTo>
                    <a:pt x="6" y="26"/>
                  </a:lnTo>
                  <a:lnTo>
                    <a:pt x="4" y="22"/>
                  </a:lnTo>
                  <a:lnTo>
                    <a:pt x="2" y="18"/>
                  </a:lnTo>
                  <a:lnTo>
                    <a:pt x="0" y="16"/>
                  </a:lnTo>
                  <a:lnTo>
                    <a:pt x="0" y="12"/>
                  </a:lnTo>
                  <a:lnTo>
                    <a:pt x="0" y="10"/>
                  </a:lnTo>
                  <a:lnTo>
                    <a:pt x="4" y="8"/>
                  </a:lnTo>
                  <a:lnTo>
                    <a:pt x="12" y="6"/>
                  </a:lnTo>
                  <a:lnTo>
                    <a:pt x="12" y="2"/>
                  </a:lnTo>
                  <a:lnTo>
                    <a:pt x="14" y="0"/>
                  </a:lnTo>
                  <a:lnTo>
                    <a:pt x="20" y="0"/>
                  </a:lnTo>
                  <a:lnTo>
                    <a:pt x="40" y="2"/>
                  </a:lnTo>
                  <a:lnTo>
                    <a:pt x="60" y="4"/>
                  </a:lnTo>
                  <a:lnTo>
                    <a:pt x="80" y="8"/>
                  </a:lnTo>
                  <a:lnTo>
                    <a:pt x="102" y="10"/>
                  </a:lnTo>
                  <a:lnTo>
                    <a:pt x="124" y="16"/>
                  </a:lnTo>
                  <a:lnTo>
                    <a:pt x="136" y="18"/>
                  </a:lnTo>
                  <a:lnTo>
                    <a:pt x="150" y="20"/>
                  </a:lnTo>
                  <a:lnTo>
                    <a:pt x="152" y="20"/>
                  </a:lnTo>
                  <a:lnTo>
                    <a:pt x="154" y="22"/>
                  </a:lnTo>
                  <a:lnTo>
                    <a:pt x="160" y="26"/>
                  </a:lnTo>
                  <a:lnTo>
                    <a:pt x="174" y="3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6" name="Freeform 155"/>
            <p:cNvSpPr>
              <a:spLocks/>
            </p:cNvSpPr>
            <p:nvPr/>
          </p:nvSpPr>
          <p:spPr bwMode="auto">
            <a:xfrm>
              <a:off x="5774246" y="2103177"/>
              <a:ext cx="201314" cy="183216"/>
            </a:xfrm>
            <a:custGeom>
              <a:avLst/>
              <a:gdLst>
                <a:gd name="T0" fmla="*/ 2147483647 w 178"/>
                <a:gd name="T1" fmla="*/ 2147483647 h 162"/>
                <a:gd name="T2" fmla="*/ 2147483647 w 178"/>
                <a:gd name="T3" fmla="*/ 2147483647 h 162"/>
                <a:gd name="T4" fmla="*/ 2147483647 w 178"/>
                <a:gd name="T5" fmla="*/ 2147483647 h 162"/>
                <a:gd name="T6" fmla="*/ 2147483647 w 178"/>
                <a:gd name="T7" fmla="*/ 2147483647 h 162"/>
                <a:gd name="T8" fmla="*/ 2147483647 w 178"/>
                <a:gd name="T9" fmla="*/ 2147483647 h 162"/>
                <a:gd name="T10" fmla="*/ 2147483647 w 178"/>
                <a:gd name="T11" fmla="*/ 2147483647 h 162"/>
                <a:gd name="T12" fmla="*/ 2147483647 w 178"/>
                <a:gd name="T13" fmla="*/ 2147483647 h 162"/>
                <a:gd name="T14" fmla="*/ 2147483647 w 178"/>
                <a:gd name="T15" fmla="*/ 2147483647 h 162"/>
                <a:gd name="T16" fmla="*/ 2147483647 w 178"/>
                <a:gd name="T17" fmla="*/ 2147483647 h 162"/>
                <a:gd name="T18" fmla="*/ 2147483647 w 178"/>
                <a:gd name="T19" fmla="*/ 2147483647 h 162"/>
                <a:gd name="T20" fmla="*/ 2147483647 w 178"/>
                <a:gd name="T21" fmla="*/ 2147483647 h 162"/>
                <a:gd name="T22" fmla="*/ 2147483647 w 178"/>
                <a:gd name="T23" fmla="*/ 2147483647 h 162"/>
                <a:gd name="T24" fmla="*/ 2147483647 w 178"/>
                <a:gd name="T25" fmla="*/ 2147483647 h 162"/>
                <a:gd name="T26" fmla="*/ 2147483647 w 178"/>
                <a:gd name="T27" fmla="*/ 2147483647 h 162"/>
                <a:gd name="T28" fmla="*/ 2147483647 w 178"/>
                <a:gd name="T29" fmla="*/ 2147483647 h 162"/>
                <a:gd name="T30" fmla="*/ 2147483647 w 178"/>
                <a:gd name="T31" fmla="*/ 2147483647 h 162"/>
                <a:gd name="T32" fmla="*/ 2147483647 w 178"/>
                <a:gd name="T33" fmla="*/ 2147483647 h 162"/>
                <a:gd name="T34" fmla="*/ 2147483647 w 178"/>
                <a:gd name="T35" fmla="*/ 2147483647 h 162"/>
                <a:gd name="T36" fmla="*/ 2147483647 w 178"/>
                <a:gd name="T37" fmla="*/ 2147483647 h 162"/>
                <a:gd name="T38" fmla="*/ 2147483647 w 178"/>
                <a:gd name="T39" fmla="*/ 2147483647 h 162"/>
                <a:gd name="T40" fmla="*/ 2147483647 w 178"/>
                <a:gd name="T41" fmla="*/ 2147483647 h 162"/>
                <a:gd name="T42" fmla="*/ 2147483647 w 178"/>
                <a:gd name="T43" fmla="*/ 2147483647 h 162"/>
                <a:gd name="T44" fmla="*/ 2147483647 w 178"/>
                <a:gd name="T45" fmla="*/ 2147483647 h 162"/>
                <a:gd name="T46" fmla="*/ 2147483647 w 178"/>
                <a:gd name="T47" fmla="*/ 2147483647 h 162"/>
                <a:gd name="T48" fmla="*/ 2147483647 w 178"/>
                <a:gd name="T49" fmla="*/ 2147483647 h 162"/>
                <a:gd name="T50" fmla="*/ 2147483647 w 178"/>
                <a:gd name="T51" fmla="*/ 2147483647 h 162"/>
                <a:gd name="T52" fmla="*/ 2147483647 w 178"/>
                <a:gd name="T53" fmla="*/ 2147483647 h 162"/>
                <a:gd name="T54" fmla="*/ 2147483647 w 178"/>
                <a:gd name="T55" fmla="*/ 2147483647 h 162"/>
                <a:gd name="T56" fmla="*/ 2147483647 w 178"/>
                <a:gd name="T57" fmla="*/ 2147483647 h 162"/>
                <a:gd name="T58" fmla="*/ 2147483647 w 178"/>
                <a:gd name="T59" fmla="*/ 2147483647 h 162"/>
                <a:gd name="T60" fmla="*/ 2147483647 w 178"/>
                <a:gd name="T61" fmla="*/ 2147483647 h 162"/>
                <a:gd name="T62" fmla="*/ 2147483647 w 178"/>
                <a:gd name="T63" fmla="*/ 0 h 162"/>
                <a:gd name="T64" fmla="*/ 2147483647 w 178"/>
                <a:gd name="T65" fmla="*/ 2147483647 h 162"/>
                <a:gd name="T66" fmla="*/ 2147483647 w 178"/>
                <a:gd name="T67" fmla="*/ 2147483647 h 162"/>
                <a:gd name="T68" fmla="*/ 2147483647 w 178"/>
                <a:gd name="T69" fmla="*/ 2147483647 h 162"/>
                <a:gd name="T70" fmla="*/ 2147483647 w 178"/>
                <a:gd name="T71" fmla="*/ 2147483647 h 162"/>
                <a:gd name="T72" fmla="*/ 2147483647 w 178"/>
                <a:gd name="T73" fmla="*/ 2147483647 h 162"/>
                <a:gd name="T74" fmla="*/ 2147483647 w 178"/>
                <a:gd name="T75" fmla="*/ 2147483647 h 162"/>
                <a:gd name="T76" fmla="*/ 2147483647 w 178"/>
                <a:gd name="T77" fmla="*/ 2147483647 h 162"/>
                <a:gd name="T78" fmla="*/ 2147483647 w 178"/>
                <a:gd name="T79" fmla="*/ 2147483647 h 162"/>
                <a:gd name="T80" fmla="*/ 2147483647 w 178"/>
                <a:gd name="T81" fmla="*/ 2147483647 h 162"/>
                <a:gd name="T82" fmla="*/ 2147483647 w 178"/>
                <a:gd name="T83" fmla="*/ 2147483647 h 162"/>
                <a:gd name="T84" fmla="*/ 2147483647 w 178"/>
                <a:gd name="T85" fmla="*/ 2147483647 h 162"/>
                <a:gd name="T86" fmla="*/ 2147483647 w 178"/>
                <a:gd name="T87" fmla="*/ 2147483647 h 162"/>
                <a:gd name="T88" fmla="*/ 2147483647 w 178"/>
                <a:gd name="T89" fmla="*/ 2147483647 h 162"/>
                <a:gd name="T90" fmla="*/ 2147483647 w 178"/>
                <a:gd name="T91" fmla="*/ 2147483647 h 162"/>
                <a:gd name="T92" fmla="*/ 2147483647 w 178"/>
                <a:gd name="T93" fmla="*/ 2147483647 h 162"/>
                <a:gd name="T94" fmla="*/ 2147483647 w 178"/>
                <a:gd name="T95" fmla="*/ 2147483647 h 162"/>
                <a:gd name="T96" fmla="*/ 2147483647 w 178"/>
                <a:gd name="T97" fmla="*/ 2147483647 h 162"/>
                <a:gd name="T98" fmla="*/ 2147483647 w 178"/>
                <a:gd name="T99" fmla="*/ 2147483647 h 162"/>
                <a:gd name="T100" fmla="*/ 2147483647 w 178"/>
                <a:gd name="T101" fmla="*/ 2147483647 h 162"/>
                <a:gd name="T102" fmla="*/ 2147483647 w 178"/>
                <a:gd name="T103" fmla="*/ 2147483647 h 162"/>
                <a:gd name="T104" fmla="*/ 2147483647 w 178"/>
                <a:gd name="T105" fmla="*/ 2147483647 h 1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78" h="162">
                  <a:moveTo>
                    <a:pt x="178" y="128"/>
                  </a:moveTo>
                  <a:lnTo>
                    <a:pt x="174" y="128"/>
                  </a:lnTo>
                  <a:lnTo>
                    <a:pt x="168" y="132"/>
                  </a:lnTo>
                  <a:lnTo>
                    <a:pt x="162" y="136"/>
                  </a:lnTo>
                  <a:lnTo>
                    <a:pt x="158" y="140"/>
                  </a:lnTo>
                  <a:lnTo>
                    <a:pt x="154" y="142"/>
                  </a:lnTo>
                  <a:lnTo>
                    <a:pt x="146" y="140"/>
                  </a:lnTo>
                  <a:lnTo>
                    <a:pt x="138" y="138"/>
                  </a:lnTo>
                  <a:lnTo>
                    <a:pt x="132" y="134"/>
                  </a:lnTo>
                  <a:lnTo>
                    <a:pt x="126" y="134"/>
                  </a:lnTo>
                  <a:lnTo>
                    <a:pt x="120" y="134"/>
                  </a:lnTo>
                  <a:lnTo>
                    <a:pt x="114" y="138"/>
                  </a:lnTo>
                  <a:lnTo>
                    <a:pt x="110" y="142"/>
                  </a:lnTo>
                  <a:lnTo>
                    <a:pt x="110" y="150"/>
                  </a:lnTo>
                  <a:lnTo>
                    <a:pt x="110" y="162"/>
                  </a:lnTo>
                  <a:lnTo>
                    <a:pt x="96" y="156"/>
                  </a:lnTo>
                  <a:lnTo>
                    <a:pt x="90" y="152"/>
                  </a:lnTo>
                  <a:lnTo>
                    <a:pt x="88" y="150"/>
                  </a:lnTo>
                  <a:lnTo>
                    <a:pt x="86" y="150"/>
                  </a:lnTo>
                  <a:lnTo>
                    <a:pt x="72" y="148"/>
                  </a:lnTo>
                  <a:lnTo>
                    <a:pt x="60" y="146"/>
                  </a:lnTo>
                  <a:lnTo>
                    <a:pt x="38" y="140"/>
                  </a:lnTo>
                  <a:lnTo>
                    <a:pt x="42" y="138"/>
                  </a:lnTo>
                  <a:lnTo>
                    <a:pt x="44" y="136"/>
                  </a:lnTo>
                  <a:lnTo>
                    <a:pt x="46" y="126"/>
                  </a:lnTo>
                  <a:lnTo>
                    <a:pt x="48" y="114"/>
                  </a:lnTo>
                  <a:lnTo>
                    <a:pt x="48" y="106"/>
                  </a:lnTo>
                  <a:lnTo>
                    <a:pt x="48" y="92"/>
                  </a:lnTo>
                  <a:lnTo>
                    <a:pt x="44" y="80"/>
                  </a:lnTo>
                  <a:lnTo>
                    <a:pt x="38" y="68"/>
                  </a:lnTo>
                  <a:lnTo>
                    <a:pt x="34" y="64"/>
                  </a:lnTo>
                  <a:lnTo>
                    <a:pt x="30" y="62"/>
                  </a:lnTo>
                  <a:lnTo>
                    <a:pt x="12" y="60"/>
                  </a:lnTo>
                  <a:lnTo>
                    <a:pt x="8" y="58"/>
                  </a:lnTo>
                  <a:lnTo>
                    <a:pt x="4" y="54"/>
                  </a:lnTo>
                  <a:lnTo>
                    <a:pt x="2" y="50"/>
                  </a:lnTo>
                  <a:lnTo>
                    <a:pt x="0" y="44"/>
                  </a:lnTo>
                  <a:lnTo>
                    <a:pt x="6" y="42"/>
                  </a:lnTo>
                  <a:lnTo>
                    <a:pt x="12" y="40"/>
                  </a:lnTo>
                  <a:lnTo>
                    <a:pt x="16" y="36"/>
                  </a:lnTo>
                  <a:lnTo>
                    <a:pt x="20" y="36"/>
                  </a:lnTo>
                  <a:lnTo>
                    <a:pt x="24" y="36"/>
                  </a:lnTo>
                  <a:lnTo>
                    <a:pt x="28" y="38"/>
                  </a:lnTo>
                  <a:lnTo>
                    <a:pt x="32" y="40"/>
                  </a:lnTo>
                  <a:lnTo>
                    <a:pt x="38" y="42"/>
                  </a:lnTo>
                  <a:lnTo>
                    <a:pt x="42" y="42"/>
                  </a:lnTo>
                  <a:lnTo>
                    <a:pt x="44" y="40"/>
                  </a:lnTo>
                  <a:lnTo>
                    <a:pt x="44" y="36"/>
                  </a:lnTo>
                  <a:lnTo>
                    <a:pt x="44" y="34"/>
                  </a:lnTo>
                  <a:lnTo>
                    <a:pt x="40" y="32"/>
                  </a:lnTo>
                  <a:lnTo>
                    <a:pt x="40" y="26"/>
                  </a:lnTo>
                  <a:lnTo>
                    <a:pt x="46" y="26"/>
                  </a:lnTo>
                  <a:lnTo>
                    <a:pt x="50" y="28"/>
                  </a:lnTo>
                  <a:lnTo>
                    <a:pt x="56" y="30"/>
                  </a:lnTo>
                  <a:lnTo>
                    <a:pt x="62" y="30"/>
                  </a:lnTo>
                  <a:lnTo>
                    <a:pt x="66" y="30"/>
                  </a:lnTo>
                  <a:lnTo>
                    <a:pt x="66" y="28"/>
                  </a:lnTo>
                  <a:lnTo>
                    <a:pt x="68" y="22"/>
                  </a:lnTo>
                  <a:lnTo>
                    <a:pt x="72" y="18"/>
                  </a:lnTo>
                  <a:lnTo>
                    <a:pt x="80" y="14"/>
                  </a:lnTo>
                  <a:lnTo>
                    <a:pt x="86" y="10"/>
                  </a:lnTo>
                  <a:lnTo>
                    <a:pt x="86" y="6"/>
                  </a:lnTo>
                  <a:lnTo>
                    <a:pt x="88" y="2"/>
                  </a:lnTo>
                  <a:lnTo>
                    <a:pt x="98" y="0"/>
                  </a:lnTo>
                  <a:lnTo>
                    <a:pt x="100" y="4"/>
                  </a:lnTo>
                  <a:lnTo>
                    <a:pt x="106" y="8"/>
                  </a:lnTo>
                  <a:lnTo>
                    <a:pt x="112" y="10"/>
                  </a:lnTo>
                  <a:lnTo>
                    <a:pt x="120" y="12"/>
                  </a:lnTo>
                  <a:lnTo>
                    <a:pt x="120" y="16"/>
                  </a:lnTo>
                  <a:lnTo>
                    <a:pt x="122" y="18"/>
                  </a:lnTo>
                  <a:lnTo>
                    <a:pt x="126" y="20"/>
                  </a:lnTo>
                  <a:lnTo>
                    <a:pt x="130" y="20"/>
                  </a:lnTo>
                  <a:lnTo>
                    <a:pt x="130" y="22"/>
                  </a:lnTo>
                  <a:lnTo>
                    <a:pt x="132" y="22"/>
                  </a:lnTo>
                  <a:lnTo>
                    <a:pt x="136" y="26"/>
                  </a:lnTo>
                  <a:lnTo>
                    <a:pt x="140" y="28"/>
                  </a:lnTo>
                  <a:lnTo>
                    <a:pt x="150" y="28"/>
                  </a:lnTo>
                  <a:lnTo>
                    <a:pt x="154" y="30"/>
                  </a:lnTo>
                  <a:lnTo>
                    <a:pt x="160" y="32"/>
                  </a:lnTo>
                  <a:lnTo>
                    <a:pt x="168" y="34"/>
                  </a:lnTo>
                  <a:lnTo>
                    <a:pt x="176" y="36"/>
                  </a:lnTo>
                  <a:lnTo>
                    <a:pt x="174" y="44"/>
                  </a:lnTo>
                  <a:lnTo>
                    <a:pt x="172" y="54"/>
                  </a:lnTo>
                  <a:lnTo>
                    <a:pt x="168" y="60"/>
                  </a:lnTo>
                  <a:lnTo>
                    <a:pt x="166" y="62"/>
                  </a:lnTo>
                  <a:lnTo>
                    <a:pt x="164" y="64"/>
                  </a:lnTo>
                  <a:lnTo>
                    <a:pt x="162" y="68"/>
                  </a:lnTo>
                  <a:lnTo>
                    <a:pt x="158" y="70"/>
                  </a:lnTo>
                  <a:lnTo>
                    <a:pt x="154" y="74"/>
                  </a:lnTo>
                  <a:lnTo>
                    <a:pt x="150" y="82"/>
                  </a:lnTo>
                  <a:lnTo>
                    <a:pt x="150" y="88"/>
                  </a:lnTo>
                  <a:lnTo>
                    <a:pt x="154" y="88"/>
                  </a:lnTo>
                  <a:lnTo>
                    <a:pt x="154" y="86"/>
                  </a:lnTo>
                  <a:lnTo>
                    <a:pt x="154" y="84"/>
                  </a:lnTo>
                  <a:lnTo>
                    <a:pt x="158" y="86"/>
                  </a:lnTo>
                  <a:lnTo>
                    <a:pt x="160" y="84"/>
                  </a:lnTo>
                  <a:lnTo>
                    <a:pt x="162" y="94"/>
                  </a:lnTo>
                  <a:lnTo>
                    <a:pt x="162" y="96"/>
                  </a:lnTo>
                  <a:lnTo>
                    <a:pt x="164" y="98"/>
                  </a:lnTo>
                  <a:lnTo>
                    <a:pt x="166" y="100"/>
                  </a:lnTo>
                  <a:lnTo>
                    <a:pt x="166" y="102"/>
                  </a:lnTo>
                  <a:lnTo>
                    <a:pt x="158" y="108"/>
                  </a:lnTo>
                  <a:lnTo>
                    <a:pt x="166" y="118"/>
                  </a:lnTo>
                  <a:lnTo>
                    <a:pt x="170" y="124"/>
                  </a:lnTo>
                  <a:lnTo>
                    <a:pt x="176" y="128"/>
                  </a:lnTo>
                  <a:lnTo>
                    <a:pt x="178" y="1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7" name="Freeform 156"/>
            <p:cNvSpPr>
              <a:spLocks/>
            </p:cNvSpPr>
            <p:nvPr/>
          </p:nvSpPr>
          <p:spPr bwMode="auto">
            <a:xfrm>
              <a:off x="5885082" y="2096391"/>
              <a:ext cx="61073" cy="38453"/>
            </a:xfrm>
            <a:custGeom>
              <a:avLst/>
              <a:gdLst>
                <a:gd name="T0" fmla="*/ 2147483647 w 54"/>
                <a:gd name="T1" fmla="*/ 2147483647 h 34"/>
                <a:gd name="T2" fmla="*/ 2147483647 w 54"/>
                <a:gd name="T3" fmla="*/ 2147483647 h 34"/>
                <a:gd name="T4" fmla="*/ 2147483647 w 54"/>
                <a:gd name="T5" fmla="*/ 2147483647 h 34"/>
                <a:gd name="T6" fmla="*/ 2147483647 w 54"/>
                <a:gd name="T7" fmla="*/ 2147483647 h 34"/>
                <a:gd name="T8" fmla="*/ 2147483647 w 54"/>
                <a:gd name="T9" fmla="*/ 2147483647 h 34"/>
                <a:gd name="T10" fmla="*/ 2147483647 w 54"/>
                <a:gd name="T11" fmla="*/ 2147483647 h 34"/>
                <a:gd name="T12" fmla="*/ 2147483647 w 54"/>
                <a:gd name="T13" fmla="*/ 2147483647 h 34"/>
                <a:gd name="T14" fmla="*/ 2147483647 w 54"/>
                <a:gd name="T15" fmla="*/ 2147483647 h 34"/>
                <a:gd name="T16" fmla="*/ 2147483647 w 54"/>
                <a:gd name="T17" fmla="*/ 2147483647 h 34"/>
                <a:gd name="T18" fmla="*/ 2147483647 w 54"/>
                <a:gd name="T19" fmla="*/ 2147483647 h 34"/>
                <a:gd name="T20" fmla="*/ 2147483647 w 54"/>
                <a:gd name="T21" fmla="*/ 2147483647 h 34"/>
                <a:gd name="T22" fmla="*/ 2147483647 w 54"/>
                <a:gd name="T23" fmla="*/ 0 h 34"/>
                <a:gd name="T24" fmla="*/ 2147483647 w 54"/>
                <a:gd name="T25" fmla="*/ 2147483647 h 34"/>
                <a:gd name="T26" fmla="*/ 2147483647 w 54"/>
                <a:gd name="T27" fmla="*/ 2147483647 h 34"/>
                <a:gd name="T28" fmla="*/ 2147483647 w 54"/>
                <a:gd name="T29" fmla="*/ 0 h 34"/>
                <a:gd name="T30" fmla="*/ 0 w 54"/>
                <a:gd name="T31" fmla="*/ 2147483647 h 34"/>
                <a:gd name="T32" fmla="*/ 2147483647 w 54"/>
                <a:gd name="T33" fmla="*/ 2147483647 h 34"/>
                <a:gd name="T34" fmla="*/ 2147483647 w 54"/>
                <a:gd name="T35" fmla="*/ 2147483647 h 34"/>
                <a:gd name="T36" fmla="*/ 2147483647 w 54"/>
                <a:gd name="T37" fmla="*/ 2147483647 h 34"/>
                <a:gd name="T38" fmla="*/ 2147483647 w 54"/>
                <a:gd name="T39" fmla="*/ 2147483647 h 34"/>
                <a:gd name="T40" fmla="*/ 2147483647 w 54"/>
                <a:gd name="T41" fmla="*/ 2147483647 h 34"/>
                <a:gd name="T42" fmla="*/ 2147483647 w 54"/>
                <a:gd name="T43" fmla="*/ 2147483647 h 34"/>
                <a:gd name="T44" fmla="*/ 2147483647 w 54"/>
                <a:gd name="T45" fmla="*/ 2147483647 h 34"/>
                <a:gd name="T46" fmla="*/ 2147483647 w 54"/>
                <a:gd name="T47" fmla="*/ 2147483647 h 34"/>
                <a:gd name="T48" fmla="*/ 2147483647 w 54"/>
                <a:gd name="T49" fmla="*/ 2147483647 h 34"/>
                <a:gd name="T50" fmla="*/ 2147483647 w 54"/>
                <a:gd name="T51" fmla="*/ 2147483647 h 34"/>
                <a:gd name="T52" fmla="*/ 2147483647 w 54"/>
                <a:gd name="T53" fmla="*/ 2147483647 h 34"/>
                <a:gd name="T54" fmla="*/ 2147483647 w 54"/>
                <a:gd name="T55" fmla="*/ 2147483647 h 34"/>
                <a:gd name="T56" fmla="*/ 2147483647 w 54"/>
                <a:gd name="T57" fmla="*/ 2147483647 h 3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4" h="34">
                  <a:moveTo>
                    <a:pt x="46" y="34"/>
                  </a:moveTo>
                  <a:lnTo>
                    <a:pt x="46" y="32"/>
                  </a:lnTo>
                  <a:lnTo>
                    <a:pt x="46" y="30"/>
                  </a:lnTo>
                  <a:lnTo>
                    <a:pt x="44" y="28"/>
                  </a:lnTo>
                  <a:lnTo>
                    <a:pt x="46" y="26"/>
                  </a:lnTo>
                  <a:lnTo>
                    <a:pt x="48" y="22"/>
                  </a:lnTo>
                  <a:lnTo>
                    <a:pt x="52" y="20"/>
                  </a:lnTo>
                  <a:lnTo>
                    <a:pt x="54" y="16"/>
                  </a:lnTo>
                  <a:lnTo>
                    <a:pt x="52" y="12"/>
                  </a:lnTo>
                  <a:lnTo>
                    <a:pt x="50" y="10"/>
                  </a:lnTo>
                  <a:lnTo>
                    <a:pt x="44" y="6"/>
                  </a:lnTo>
                  <a:lnTo>
                    <a:pt x="30" y="0"/>
                  </a:lnTo>
                  <a:lnTo>
                    <a:pt x="16" y="4"/>
                  </a:lnTo>
                  <a:lnTo>
                    <a:pt x="12" y="2"/>
                  </a:lnTo>
                  <a:lnTo>
                    <a:pt x="10" y="0"/>
                  </a:lnTo>
                  <a:lnTo>
                    <a:pt x="0" y="6"/>
                  </a:lnTo>
                  <a:lnTo>
                    <a:pt x="2" y="10"/>
                  </a:lnTo>
                  <a:lnTo>
                    <a:pt x="8" y="14"/>
                  </a:lnTo>
                  <a:lnTo>
                    <a:pt x="14" y="16"/>
                  </a:lnTo>
                  <a:lnTo>
                    <a:pt x="22" y="18"/>
                  </a:lnTo>
                  <a:lnTo>
                    <a:pt x="22" y="22"/>
                  </a:lnTo>
                  <a:lnTo>
                    <a:pt x="24" y="24"/>
                  </a:lnTo>
                  <a:lnTo>
                    <a:pt x="28" y="26"/>
                  </a:lnTo>
                  <a:lnTo>
                    <a:pt x="32" y="26"/>
                  </a:lnTo>
                  <a:lnTo>
                    <a:pt x="32" y="28"/>
                  </a:lnTo>
                  <a:lnTo>
                    <a:pt x="34" y="28"/>
                  </a:lnTo>
                  <a:lnTo>
                    <a:pt x="38" y="32"/>
                  </a:lnTo>
                  <a:lnTo>
                    <a:pt x="42" y="34"/>
                  </a:lnTo>
                  <a:lnTo>
                    <a:pt x="46" y="3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8" name="Freeform 157"/>
            <p:cNvSpPr>
              <a:spLocks/>
            </p:cNvSpPr>
            <p:nvPr/>
          </p:nvSpPr>
          <p:spPr bwMode="auto">
            <a:xfrm>
              <a:off x="5896391" y="2048891"/>
              <a:ext cx="56549" cy="56548"/>
            </a:xfrm>
            <a:custGeom>
              <a:avLst/>
              <a:gdLst>
                <a:gd name="T0" fmla="*/ 2147483647 w 50"/>
                <a:gd name="T1" fmla="*/ 0 h 50"/>
                <a:gd name="T2" fmla="*/ 2147483647 w 50"/>
                <a:gd name="T3" fmla="*/ 2147483647 h 50"/>
                <a:gd name="T4" fmla="*/ 2147483647 w 50"/>
                <a:gd name="T5" fmla="*/ 2147483647 h 50"/>
                <a:gd name="T6" fmla="*/ 2147483647 w 50"/>
                <a:gd name="T7" fmla="*/ 2147483647 h 50"/>
                <a:gd name="T8" fmla="*/ 2147483647 w 50"/>
                <a:gd name="T9" fmla="*/ 2147483647 h 50"/>
                <a:gd name="T10" fmla="*/ 2147483647 w 50"/>
                <a:gd name="T11" fmla="*/ 2147483647 h 50"/>
                <a:gd name="T12" fmla="*/ 2147483647 w 50"/>
                <a:gd name="T13" fmla="*/ 2147483647 h 50"/>
                <a:gd name="T14" fmla="*/ 2147483647 w 50"/>
                <a:gd name="T15" fmla="*/ 2147483647 h 50"/>
                <a:gd name="T16" fmla="*/ 2147483647 w 50"/>
                <a:gd name="T17" fmla="*/ 2147483647 h 50"/>
                <a:gd name="T18" fmla="*/ 2147483647 w 50"/>
                <a:gd name="T19" fmla="*/ 2147483647 h 50"/>
                <a:gd name="T20" fmla="*/ 2147483647 w 50"/>
                <a:gd name="T21" fmla="*/ 2147483647 h 50"/>
                <a:gd name="T22" fmla="*/ 2147483647 w 50"/>
                <a:gd name="T23" fmla="*/ 2147483647 h 50"/>
                <a:gd name="T24" fmla="*/ 2147483647 w 50"/>
                <a:gd name="T25" fmla="*/ 2147483647 h 50"/>
                <a:gd name="T26" fmla="*/ 2147483647 w 50"/>
                <a:gd name="T27" fmla="*/ 2147483647 h 50"/>
                <a:gd name="T28" fmla="*/ 2147483647 w 50"/>
                <a:gd name="T29" fmla="*/ 2147483647 h 50"/>
                <a:gd name="T30" fmla="*/ 0 w 50"/>
                <a:gd name="T31" fmla="*/ 2147483647 h 50"/>
                <a:gd name="T32" fmla="*/ 2147483647 w 50"/>
                <a:gd name="T33" fmla="*/ 2147483647 h 50"/>
                <a:gd name="T34" fmla="*/ 2147483647 w 50"/>
                <a:gd name="T35" fmla="*/ 2147483647 h 50"/>
                <a:gd name="T36" fmla="*/ 2147483647 w 50"/>
                <a:gd name="T37" fmla="*/ 2147483647 h 50"/>
                <a:gd name="T38" fmla="*/ 2147483647 w 50"/>
                <a:gd name="T39" fmla="*/ 2147483647 h 50"/>
                <a:gd name="T40" fmla="*/ 2147483647 w 50"/>
                <a:gd name="T41" fmla="*/ 2147483647 h 50"/>
                <a:gd name="T42" fmla="*/ 2147483647 w 50"/>
                <a:gd name="T43" fmla="*/ 2147483647 h 50"/>
                <a:gd name="T44" fmla="*/ 2147483647 w 50"/>
                <a:gd name="T45" fmla="*/ 2147483647 h 50"/>
                <a:gd name="T46" fmla="*/ 2147483647 w 50"/>
                <a:gd name="T47" fmla="*/ 2147483647 h 50"/>
                <a:gd name="T48" fmla="*/ 2147483647 w 50"/>
                <a:gd name="T49" fmla="*/ 2147483647 h 50"/>
                <a:gd name="T50" fmla="*/ 2147483647 w 50"/>
                <a:gd name="T51" fmla="*/ 0 h 5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0" h="50">
                  <a:moveTo>
                    <a:pt x="50" y="0"/>
                  </a:moveTo>
                  <a:lnTo>
                    <a:pt x="50" y="10"/>
                  </a:lnTo>
                  <a:lnTo>
                    <a:pt x="48" y="18"/>
                  </a:lnTo>
                  <a:lnTo>
                    <a:pt x="48" y="24"/>
                  </a:lnTo>
                  <a:lnTo>
                    <a:pt x="50" y="24"/>
                  </a:lnTo>
                  <a:lnTo>
                    <a:pt x="46" y="30"/>
                  </a:lnTo>
                  <a:lnTo>
                    <a:pt x="44" y="34"/>
                  </a:lnTo>
                  <a:lnTo>
                    <a:pt x="42" y="38"/>
                  </a:lnTo>
                  <a:lnTo>
                    <a:pt x="40" y="44"/>
                  </a:lnTo>
                  <a:lnTo>
                    <a:pt x="38" y="48"/>
                  </a:lnTo>
                  <a:lnTo>
                    <a:pt x="36" y="50"/>
                  </a:lnTo>
                  <a:lnTo>
                    <a:pt x="26" y="46"/>
                  </a:lnTo>
                  <a:lnTo>
                    <a:pt x="20" y="42"/>
                  </a:lnTo>
                  <a:lnTo>
                    <a:pt x="6" y="46"/>
                  </a:lnTo>
                  <a:lnTo>
                    <a:pt x="2" y="44"/>
                  </a:lnTo>
                  <a:lnTo>
                    <a:pt x="0" y="42"/>
                  </a:lnTo>
                  <a:lnTo>
                    <a:pt x="10" y="36"/>
                  </a:lnTo>
                  <a:lnTo>
                    <a:pt x="14" y="30"/>
                  </a:lnTo>
                  <a:lnTo>
                    <a:pt x="18" y="24"/>
                  </a:lnTo>
                  <a:lnTo>
                    <a:pt x="20" y="18"/>
                  </a:lnTo>
                  <a:lnTo>
                    <a:pt x="22" y="14"/>
                  </a:lnTo>
                  <a:lnTo>
                    <a:pt x="28" y="14"/>
                  </a:lnTo>
                  <a:lnTo>
                    <a:pt x="32" y="6"/>
                  </a:lnTo>
                  <a:lnTo>
                    <a:pt x="38" y="4"/>
                  </a:lnTo>
                  <a:lnTo>
                    <a:pt x="42" y="2"/>
                  </a:lnTo>
                  <a:lnTo>
                    <a:pt x="50"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39" name="Freeform 158"/>
            <p:cNvSpPr>
              <a:spLocks/>
            </p:cNvSpPr>
            <p:nvPr/>
          </p:nvSpPr>
          <p:spPr bwMode="auto">
            <a:xfrm>
              <a:off x="5971036" y="1969723"/>
              <a:ext cx="36191" cy="58810"/>
            </a:xfrm>
            <a:custGeom>
              <a:avLst/>
              <a:gdLst>
                <a:gd name="T0" fmla="*/ 2147483647 w 32"/>
                <a:gd name="T1" fmla="*/ 2147483647 h 52"/>
                <a:gd name="T2" fmla="*/ 2147483647 w 32"/>
                <a:gd name="T3" fmla="*/ 2147483647 h 52"/>
                <a:gd name="T4" fmla="*/ 2147483647 w 32"/>
                <a:gd name="T5" fmla="*/ 2147483647 h 52"/>
                <a:gd name="T6" fmla="*/ 2147483647 w 32"/>
                <a:gd name="T7" fmla="*/ 2147483647 h 52"/>
                <a:gd name="T8" fmla="*/ 2147483647 w 32"/>
                <a:gd name="T9" fmla="*/ 2147483647 h 52"/>
                <a:gd name="T10" fmla="*/ 2147483647 w 32"/>
                <a:gd name="T11" fmla="*/ 2147483647 h 52"/>
                <a:gd name="T12" fmla="*/ 2147483647 w 32"/>
                <a:gd name="T13" fmla="*/ 2147483647 h 52"/>
                <a:gd name="T14" fmla="*/ 2147483647 w 32"/>
                <a:gd name="T15" fmla="*/ 2147483647 h 52"/>
                <a:gd name="T16" fmla="*/ 0 w 32"/>
                <a:gd name="T17" fmla="*/ 2147483647 h 52"/>
                <a:gd name="T18" fmla="*/ 2147483647 w 32"/>
                <a:gd name="T19" fmla="*/ 2147483647 h 52"/>
                <a:gd name="T20" fmla="*/ 2147483647 w 32"/>
                <a:gd name="T21" fmla="*/ 2147483647 h 52"/>
                <a:gd name="T22" fmla="*/ 2147483647 w 32"/>
                <a:gd name="T23" fmla="*/ 2147483647 h 52"/>
                <a:gd name="T24" fmla="*/ 2147483647 w 32"/>
                <a:gd name="T25" fmla="*/ 0 h 52"/>
                <a:gd name="T26" fmla="*/ 2147483647 w 32"/>
                <a:gd name="T27" fmla="*/ 2147483647 h 52"/>
                <a:gd name="T28" fmla="*/ 2147483647 w 32"/>
                <a:gd name="T29" fmla="*/ 2147483647 h 52"/>
                <a:gd name="T30" fmla="*/ 2147483647 w 32"/>
                <a:gd name="T31" fmla="*/ 2147483647 h 52"/>
                <a:gd name="T32" fmla="*/ 2147483647 w 32"/>
                <a:gd name="T33" fmla="*/ 2147483647 h 52"/>
                <a:gd name="T34" fmla="*/ 2147483647 w 32"/>
                <a:gd name="T35" fmla="*/ 2147483647 h 52"/>
                <a:gd name="T36" fmla="*/ 2147483647 w 32"/>
                <a:gd name="T37" fmla="*/ 2147483647 h 52"/>
                <a:gd name="T38" fmla="*/ 2147483647 w 32"/>
                <a:gd name="T39" fmla="*/ 2147483647 h 52"/>
                <a:gd name="T40" fmla="*/ 2147483647 w 32"/>
                <a:gd name="T41" fmla="*/ 2147483647 h 52"/>
                <a:gd name="T42" fmla="*/ 2147483647 w 32"/>
                <a:gd name="T43" fmla="*/ 2147483647 h 52"/>
                <a:gd name="T44" fmla="*/ 2147483647 w 32"/>
                <a:gd name="T45" fmla="*/ 2147483647 h 52"/>
                <a:gd name="T46" fmla="*/ 2147483647 w 32"/>
                <a:gd name="T47" fmla="*/ 2147483647 h 52"/>
                <a:gd name="T48" fmla="*/ 2147483647 w 32"/>
                <a:gd name="T49" fmla="*/ 2147483647 h 5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2" h="52">
                  <a:moveTo>
                    <a:pt x="22" y="52"/>
                  </a:moveTo>
                  <a:lnTo>
                    <a:pt x="8" y="52"/>
                  </a:lnTo>
                  <a:lnTo>
                    <a:pt x="10" y="52"/>
                  </a:lnTo>
                  <a:lnTo>
                    <a:pt x="12" y="50"/>
                  </a:lnTo>
                  <a:lnTo>
                    <a:pt x="6" y="50"/>
                  </a:lnTo>
                  <a:lnTo>
                    <a:pt x="6" y="42"/>
                  </a:lnTo>
                  <a:lnTo>
                    <a:pt x="4" y="38"/>
                  </a:lnTo>
                  <a:lnTo>
                    <a:pt x="2" y="32"/>
                  </a:lnTo>
                  <a:lnTo>
                    <a:pt x="0" y="26"/>
                  </a:lnTo>
                  <a:lnTo>
                    <a:pt x="2" y="22"/>
                  </a:lnTo>
                  <a:lnTo>
                    <a:pt x="4" y="18"/>
                  </a:lnTo>
                  <a:lnTo>
                    <a:pt x="12" y="12"/>
                  </a:lnTo>
                  <a:lnTo>
                    <a:pt x="28" y="0"/>
                  </a:lnTo>
                  <a:lnTo>
                    <a:pt x="28" y="14"/>
                  </a:lnTo>
                  <a:lnTo>
                    <a:pt x="26" y="16"/>
                  </a:lnTo>
                  <a:lnTo>
                    <a:pt x="28" y="18"/>
                  </a:lnTo>
                  <a:lnTo>
                    <a:pt x="32" y="20"/>
                  </a:lnTo>
                  <a:lnTo>
                    <a:pt x="30" y="24"/>
                  </a:lnTo>
                  <a:lnTo>
                    <a:pt x="28" y="28"/>
                  </a:lnTo>
                  <a:lnTo>
                    <a:pt x="26" y="28"/>
                  </a:lnTo>
                  <a:lnTo>
                    <a:pt x="22" y="30"/>
                  </a:lnTo>
                  <a:lnTo>
                    <a:pt x="24" y="36"/>
                  </a:lnTo>
                  <a:lnTo>
                    <a:pt x="28" y="40"/>
                  </a:lnTo>
                  <a:lnTo>
                    <a:pt x="22" y="40"/>
                  </a:lnTo>
                  <a:lnTo>
                    <a:pt x="22" y="5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0" name="Freeform 159"/>
            <p:cNvSpPr>
              <a:spLocks/>
            </p:cNvSpPr>
            <p:nvPr/>
          </p:nvSpPr>
          <p:spPr bwMode="auto">
            <a:xfrm>
              <a:off x="5937107" y="2028533"/>
              <a:ext cx="143634" cy="147025"/>
            </a:xfrm>
            <a:custGeom>
              <a:avLst/>
              <a:gdLst>
                <a:gd name="T0" fmla="*/ 2147483647 w 127"/>
                <a:gd name="T1" fmla="*/ 2147483647 h 130"/>
                <a:gd name="T2" fmla="*/ 2147483647 w 127"/>
                <a:gd name="T3" fmla="*/ 2147483647 h 130"/>
                <a:gd name="T4" fmla="*/ 2147483647 w 127"/>
                <a:gd name="T5" fmla="*/ 2147483647 h 130"/>
                <a:gd name="T6" fmla="*/ 2147483647 w 127"/>
                <a:gd name="T7" fmla="*/ 2147483647 h 130"/>
                <a:gd name="T8" fmla="*/ 2147483647 w 127"/>
                <a:gd name="T9" fmla="*/ 2147483647 h 130"/>
                <a:gd name="T10" fmla="*/ 2147483647 w 127"/>
                <a:gd name="T11" fmla="*/ 2147483647 h 130"/>
                <a:gd name="T12" fmla="*/ 2147483647 w 127"/>
                <a:gd name="T13" fmla="*/ 2147483647 h 130"/>
                <a:gd name="T14" fmla="*/ 2147483647 w 127"/>
                <a:gd name="T15" fmla="*/ 2147483647 h 130"/>
                <a:gd name="T16" fmla="*/ 2147483647 w 127"/>
                <a:gd name="T17" fmla="*/ 2147483647 h 130"/>
                <a:gd name="T18" fmla="*/ 2147483647 w 127"/>
                <a:gd name="T19" fmla="*/ 2147483647 h 130"/>
                <a:gd name="T20" fmla="*/ 2147483647 w 127"/>
                <a:gd name="T21" fmla="*/ 2147483647 h 130"/>
                <a:gd name="T22" fmla="*/ 2147483647 w 127"/>
                <a:gd name="T23" fmla="*/ 2147483647 h 130"/>
                <a:gd name="T24" fmla="*/ 2147483647 w 127"/>
                <a:gd name="T25" fmla="*/ 2147483647 h 130"/>
                <a:gd name="T26" fmla="*/ 2147483647 w 127"/>
                <a:gd name="T27" fmla="*/ 2147483647 h 130"/>
                <a:gd name="T28" fmla="*/ 2147483647 w 127"/>
                <a:gd name="T29" fmla="*/ 2147483647 h 130"/>
                <a:gd name="T30" fmla="*/ 2147483647 w 127"/>
                <a:gd name="T31" fmla="*/ 2147483647 h 130"/>
                <a:gd name="T32" fmla="*/ 2147483647 w 127"/>
                <a:gd name="T33" fmla="*/ 2147483647 h 130"/>
                <a:gd name="T34" fmla="*/ 2147483647 w 127"/>
                <a:gd name="T35" fmla="*/ 2147483647 h 130"/>
                <a:gd name="T36" fmla="*/ 2147483647 w 127"/>
                <a:gd name="T37" fmla="*/ 2147483647 h 130"/>
                <a:gd name="T38" fmla="*/ 2147483647 w 127"/>
                <a:gd name="T39" fmla="*/ 0 h 130"/>
                <a:gd name="T40" fmla="*/ 2147483647 w 127"/>
                <a:gd name="T41" fmla="*/ 2147483647 h 130"/>
                <a:gd name="T42" fmla="*/ 2147483647 w 127"/>
                <a:gd name="T43" fmla="*/ 2147483647 h 130"/>
                <a:gd name="T44" fmla="*/ 2147483647 w 127"/>
                <a:gd name="T45" fmla="*/ 2147483647 h 130"/>
                <a:gd name="T46" fmla="*/ 2147483647 w 127"/>
                <a:gd name="T47" fmla="*/ 2147483647 h 130"/>
                <a:gd name="T48" fmla="*/ 2147483647 w 127"/>
                <a:gd name="T49" fmla="*/ 2147483647 h 130"/>
                <a:gd name="T50" fmla="*/ 2147483647 w 127"/>
                <a:gd name="T51" fmla="*/ 2147483647 h 130"/>
                <a:gd name="T52" fmla="*/ 2147483647 w 127"/>
                <a:gd name="T53" fmla="*/ 2147483647 h 130"/>
                <a:gd name="T54" fmla="*/ 2147483647 w 127"/>
                <a:gd name="T55" fmla="*/ 2147483647 h 130"/>
                <a:gd name="T56" fmla="*/ 2147483647 w 127"/>
                <a:gd name="T57" fmla="*/ 2147483647 h 130"/>
                <a:gd name="T58" fmla="*/ 2147483647 w 127"/>
                <a:gd name="T59" fmla="*/ 2147483647 h 130"/>
                <a:gd name="T60" fmla="*/ 2147483647 w 127"/>
                <a:gd name="T61" fmla="*/ 2147483647 h 130"/>
                <a:gd name="T62" fmla="*/ 0 w 127"/>
                <a:gd name="T63" fmla="*/ 2147483647 h 130"/>
                <a:gd name="T64" fmla="*/ 2147483647 w 127"/>
                <a:gd name="T65" fmla="*/ 2147483647 h 130"/>
                <a:gd name="T66" fmla="*/ 2147483647 w 127"/>
                <a:gd name="T67" fmla="*/ 2147483647 h 130"/>
                <a:gd name="T68" fmla="*/ 2147483647 w 127"/>
                <a:gd name="T69" fmla="*/ 2147483647 h 130"/>
                <a:gd name="T70" fmla="*/ 2147483647 w 127"/>
                <a:gd name="T71" fmla="*/ 2147483647 h 130"/>
                <a:gd name="T72" fmla="*/ 2147483647 w 127"/>
                <a:gd name="T73" fmla="*/ 2147483647 h 130"/>
                <a:gd name="T74" fmla="*/ 2147483647 w 127"/>
                <a:gd name="T75" fmla="*/ 2147483647 h 130"/>
                <a:gd name="T76" fmla="*/ 2147483647 w 127"/>
                <a:gd name="T77" fmla="*/ 2147483647 h 1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27" h="130">
                  <a:moveTo>
                    <a:pt x="24" y="128"/>
                  </a:moveTo>
                  <a:lnTo>
                    <a:pt x="22" y="128"/>
                  </a:lnTo>
                  <a:lnTo>
                    <a:pt x="32" y="126"/>
                  </a:lnTo>
                  <a:lnTo>
                    <a:pt x="40" y="126"/>
                  </a:lnTo>
                  <a:lnTo>
                    <a:pt x="48" y="128"/>
                  </a:lnTo>
                  <a:lnTo>
                    <a:pt x="52" y="130"/>
                  </a:lnTo>
                  <a:lnTo>
                    <a:pt x="58" y="130"/>
                  </a:lnTo>
                  <a:lnTo>
                    <a:pt x="62" y="130"/>
                  </a:lnTo>
                  <a:lnTo>
                    <a:pt x="74" y="130"/>
                  </a:lnTo>
                  <a:lnTo>
                    <a:pt x="80" y="130"/>
                  </a:lnTo>
                  <a:lnTo>
                    <a:pt x="88" y="126"/>
                  </a:lnTo>
                  <a:lnTo>
                    <a:pt x="102" y="126"/>
                  </a:lnTo>
                  <a:lnTo>
                    <a:pt x="100" y="122"/>
                  </a:lnTo>
                  <a:lnTo>
                    <a:pt x="102" y="116"/>
                  </a:lnTo>
                  <a:lnTo>
                    <a:pt x="106" y="114"/>
                  </a:lnTo>
                  <a:lnTo>
                    <a:pt x="110" y="110"/>
                  </a:lnTo>
                  <a:lnTo>
                    <a:pt x="114" y="108"/>
                  </a:lnTo>
                  <a:lnTo>
                    <a:pt x="108" y="102"/>
                  </a:lnTo>
                  <a:lnTo>
                    <a:pt x="100" y="96"/>
                  </a:lnTo>
                  <a:lnTo>
                    <a:pt x="92" y="90"/>
                  </a:lnTo>
                  <a:lnTo>
                    <a:pt x="92" y="84"/>
                  </a:lnTo>
                  <a:lnTo>
                    <a:pt x="90" y="80"/>
                  </a:lnTo>
                  <a:lnTo>
                    <a:pt x="119" y="70"/>
                  </a:lnTo>
                  <a:lnTo>
                    <a:pt x="121" y="70"/>
                  </a:lnTo>
                  <a:lnTo>
                    <a:pt x="127" y="70"/>
                  </a:lnTo>
                  <a:lnTo>
                    <a:pt x="127" y="60"/>
                  </a:lnTo>
                  <a:lnTo>
                    <a:pt x="121" y="46"/>
                  </a:lnTo>
                  <a:lnTo>
                    <a:pt x="114" y="34"/>
                  </a:lnTo>
                  <a:lnTo>
                    <a:pt x="114" y="16"/>
                  </a:lnTo>
                  <a:lnTo>
                    <a:pt x="110" y="12"/>
                  </a:lnTo>
                  <a:lnTo>
                    <a:pt x="108" y="8"/>
                  </a:lnTo>
                  <a:lnTo>
                    <a:pt x="102" y="6"/>
                  </a:lnTo>
                  <a:lnTo>
                    <a:pt x="96" y="4"/>
                  </a:lnTo>
                  <a:lnTo>
                    <a:pt x="92" y="4"/>
                  </a:lnTo>
                  <a:lnTo>
                    <a:pt x="86" y="8"/>
                  </a:lnTo>
                  <a:lnTo>
                    <a:pt x="80" y="10"/>
                  </a:lnTo>
                  <a:lnTo>
                    <a:pt x="76" y="16"/>
                  </a:lnTo>
                  <a:lnTo>
                    <a:pt x="70" y="12"/>
                  </a:lnTo>
                  <a:lnTo>
                    <a:pt x="66" y="8"/>
                  </a:lnTo>
                  <a:lnTo>
                    <a:pt x="52" y="0"/>
                  </a:lnTo>
                  <a:lnTo>
                    <a:pt x="38" y="0"/>
                  </a:lnTo>
                  <a:lnTo>
                    <a:pt x="40" y="8"/>
                  </a:lnTo>
                  <a:lnTo>
                    <a:pt x="42" y="12"/>
                  </a:lnTo>
                  <a:lnTo>
                    <a:pt x="50" y="20"/>
                  </a:lnTo>
                  <a:lnTo>
                    <a:pt x="46" y="20"/>
                  </a:lnTo>
                  <a:lnTo>
                    <a:pt x="42" y="16"/>
                  </a:lnTo>
                  <a:lnTo>
                    <a:pt x="38" y="16"/>
                  </a:lnTo>
                  <a:lnTo>
                    <a:pt x="38" y="18"/>
                  </a:lnTo>
                  <a:lnTo>
                    <a:pt x="36" y="20"/>
                  </a:lnTo>
                  <a:lnTo>
                    <a:pt x="34" y="20"/>
                  </a:lnTo>
                  <a:lnTo>
                    <a:pt x="30" y="18"/>
                  </a:lnTo>
                  <a:lnTo>
                    <a:pt x="26" y="18"/>
                  </a:lnTo>
                  <a:lnTo>
                    <a:pt x="22" y="16"/>
                  </a:lnTo>
                  <a:lnTo>
                    <a:pt x="14" y="18"/>
                  </a:lnTo>
                  <a:lnTo>
                    <a:pt x="14" y="28"/>
                  </a:lnTo>
                  <a:lnTo>
                    <a:pt x="12" y="36"/>
                  </a:lnTo>
                  <a:lnTo>
                    <a:pt x="12" y="42"/>
                  </a:lnTo>
                  <a:lnTo>
                    <a:pt x="14" y="42"/>
                  </a:lnTo>
                  <a:lnTo>
                    <a:pt x="10" y="48"/>
                  </a:lnTo>
                  <a:lnTo>
                    <a:pt x="8" y="52"/>
                  </a:lnTo>
                  <a:lnTo>
                    <a:pt x="6" y="56"/>
                  </a:lnTo>
                  <a:lnTo>
                    <a:pt x="4" y="62"/>
                  </a:lnTo>
                  <a:lnTo>
                    <a:pt x="2" y="66"/>
                  </a:lnTo>
                  <a:lnTo>
                    <a:pt x="0" y="68"/>
                  </a:lnTo>
                  <a:lnTo>
                    <a:pt x="4" y="72"/>
                  </a:lnTo>
                  <a:lnTo>
                    <a:pt x="8" y="76"/>
                  </a:lnTo>
                  <a:lnTo>
                    <a:pt x="6" y="78"/>
                  </a:lnTo>
                  <a:lnTo>
                    <a:pt x="6" y="80"/>
                  </a:lnTo>
                  <a:lnTo>
                    <a:pt x="10" y="88"/>
                  </a:lnTo>
                  <a:lnTo>
                    <a:pt x="10" y="92"/>
                  </a:lnTo>
                  <a:lnTo>
                    <a:pt x="10" y="94"/>
                  </a:lnTo>
                  <a:lnTo>
                    <a:pt x="10" y="96"/>
                  </a:lnTo>
                  <a:lnTo>
                    <a:pt x="20" y="98"/>
                  </a:lnTo>
                  <a:lnTo>
                    <a:pt x="24" y="100"/>
                  </a:lnTo>
                  <a:lnTo>
                    <a:pt x="32" y="102"/>
                  </a:lnTo>
                  <a:lnTo>
                    <a:pt x="30" y="112"/>
                  </a:lnTo>
                  <a:lnTo>
                    <a:pt x="28" y="120"/>
                  </a:lnTo>
                  <a:lnTo>
                    <a:pt x="24" y="126"/>
                  </a:lnTo>
                  <a:lnTo>
                    <a:pt x="24" y="1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1" name="Freeform 160"/>
            <p:cNvSpPr>
              <a:spLocks/>
            </p:cNvSpPr>
            <p:nvPr/>
          </p:nvSpPr>
          <p:spPr bwMode="auto">
            <a:xfrm>
              <a:off x="5943892" y="2171035"/>
              <a:ext cx="67859" cy="33929"/>
            </a:xfrm>
            <a:custGeom>
              <a:avLst/>
              <a:gdLst>
                <a:gd name="T0" fmla="*/ 2147483647 w 60"/>
                <a:gd name="T1" fmla="*/ 2147483647 h 30"/>
                <a:gd name="T2" fmla="*/ 2147483647 w 60"/>
                <a:gd name="T3" fmla="*/ 2147483647 h 30"/>
                <a:gd name="T4" fmla="*/ 2147483647 w 60"/>
                <a:gd name="T5" fmla="*/ 0 h 30"/>
                <a:gd name="T6" fmla="*/ 2147483647 w 60"/>
                <a:gd name="T7" fmla="*/ 0 h 30"/>
                <a:gd name="T8" fmla="*/ 2147483647 w 60"/>
                <a:gd name="T9" fmla="*/ 2147483647 h 30"/>
                <a:gd name="T10" fmla="*/ 2147483647 w 60"/>
                <a:gd name="T11" fmla="*/ 2147483647 h 30"/>
                <a:gd name="T12" fmla="*/ 2147483647 w 60"/>
                <a:gd name="T13" fmla="*/ 0 h 30"/>
                <a:gd name="T14" fmla="*/ 2147483647 w 60"/>
                <a:gd name="T15" fmla="*/ 2147483647 h 30"/>
                <a:gd name="T16" fmla="*/ 2147483647 w 60"/>
                <a:gd name="T17" fmla="*/ 2147483647 h 30"/>
                <a:gd name="T18" fmla="*/ 2147483647 w 60"/>
                <a:gd name="T19" fmla="*/ 2147483647 h 30"/>
                <a:gd name="T20" fmla="*/ 2147483647 w 60"/>
                <a:gd name="T21" fmla="*/ 2147483647 h 30"/>
                <a:gd name="T22" fmla="*/ 2147483647 w 60"/>
                <a:gd name="T23" fmla="*/ 2147483647 h 30"/>
                <a:gd name="T24" fmla="*/ 0 w 60"/>
                <a:gd name="T25" fmla="*/ 2147483647 h 30"/>
                <a:gd name="T26" fmla="*/ 0 w 60"/>
                <a:gd name="T27" fmla="*/ 2147483647 h 30"/>
                <a:gd name="T28" fmla="*/ 2147483647 w 60"/>
                <a:gd name="T29" fmla="*/ 2147483647 h 30"/>
                <a:gd name="T30" fmla="*/ 2147483647 w 60"/>
                <a:gd name="T31" fmla="*/ 2147483647 h 30"/>
                <a:gd name="T32" fmla="*/ 2147483647 w 60"/>
                <a:gd name="T33" fmla="*/ 2147483647 h 30"/>
                <a:gd name="T34" fmla="*/ 2147483647 w 60"/>
                <a:gd name="T35" fmla="*/ 2147483647 h 30"/>
                <a:gd name="T36" fmla="*/ 2147483647 w 60"/>
                <a:gd name="T37" fmla="*/ 2147483647 h 30"/>
                <a:gd name="T38" fmla="*/ 2147483647 w 60"/>
                <a:gd name="T39" fmla="*/ 2147483647 h 30"/>
                <a:gd name="T40" fmla="*/ 2147483647 w 60"/>
                <a:gd name="T41" fmla="*/ 2147483647 h 30"/>
                <a:gd name="T42" fmla="*/ 2147483647 w 60"/>
                <a:gd name="T43" fmla="*/ 2147483647 h 30"/>
                <a:gd name="T44" fmla="*/ 2147483647 w 60"/>
                <a:gd name="T45" fmla="*/ 2147483647 h 30"/>
                <a:gd name="T46" fmla="*/ 2147483647 w 60"/>
                <a:gd name="T47" fmla="*/ 2147483647 h 30"/>
                <a:gd name="T48" fmla="*/ 2147483647 w 60"/>
                <a:gd name="T49" fmla="*/ 2147483647 h 30"/>
                <a:gd name="T50" fmla="*/ 2147483647 w 60"/>
                <a:gd name="T51" fmla="*/ 2147483647 h 30"/>
                <a:gd name="T52" fmla="*/ 2147483647 w 60"/>
                <a:gd name="T53" fmla="*/ 2147483647 h 30"/>
                <a:gd name="T54" fmla="*/ 2147483647 w 60"/>
                <a:gd name="T55" fmla="*/ 2147483647 h 30"/>
                <a:gd name="T56" fmla="*/ 2147483647 w 60"/>
                <a:gd name="T57" fmla="*/ 2147483647 h 30"/>
                <a:gd name="T58" fmla="*/ 2147483647 w 60"/>
                <a:gd name="T59" fmla="*/ 2147483647 h 30"/>
                <a:gd name="T60" fmla="*/ 2147483647 w 60"/>
                <a:gd name="T61" fmla="*/ 2147483647 h 30"/>
                <a:gd name="T62" fmla="*/ 2147483647 w 60"/>
                <a:gd name="T63" fmla="*/ 2147483647 h 30"/>
                <a:gd name="T64" fmla="*/ 2147483647 w 60"/>
                <a:gd name="T65" fmla="*/ 2147483647 h 30"/>
                <a:gd name="T66" fmla="*/ 2147483647 w 60"/>
                <a:gd name="T67" fmla="*/ 2147483647 h 30"/>
                <a:gd name="T68" fmla="*/ 2147483647 w 60"/>
                <a:gd name="T69" fmla="*/ 2147483647 h 30"/>
                <a:gd name="T70" fmla="*/ 2147483647 w 60"/>
                <a:gd name="T71" fmla="*/ 2147483647 h 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0" h="30">
                  <a:moveTo>
                    <a:pt x="50" y="4"/>
                  </a:moveTo>
                  <a:lnTo>
                    <a:pt x="44" y="2"/>
                  </a:lnTo>
                  <a:lnTo>
                    <a:pt x="34" y="0"/>
                  </a:lnTo>
                  <a:lnTo>
                    <a:pt x="26" y="0"/>
                  </a:lnTo>
                  <a:lnTo>
                    <a:pt x="16" y="2"/>
                  </a:lnTo>
                  <a:lnTo>
                    <a:pt x="18" y="2"/>
                  </a:lnTo>
                  <a:lnTo>
                    <a:pt x="18" y="0"/>
                  </a:lnTo>
                  <a:lnTo>
                    <a:pt x="16" y="2"/>
                  </a:lnTo>
                  <a:lnTo>
                    <a:pt x="14" y="4"/>
                  </a:lnTo>
                  <a:lnTo>
                    <a:pt x="12" y="8"/>
                  </a:lnTo>
                  <a:lnTo>
                    <a:pt x="8" y="10"/>
                  </a:lnTo>
                  <a:lnTo>
                    <a:pt x="4" y="14"/>
                  </a:lnTo>
                  <a:lnTo>
                    <a:pt x="0" y="22"/>
                  </a:lnTo>
                  <a:lnTo>
                    <a:pt x="0" y="28"/>
                  </a:lnTo>
                  <a:lnTo>
                    <a:pt x="4" y="28"/>
                  </a:lnTo>
                  <a:lnTo>
                    <a:pt x="4" y="26"/>
                  </a:lnTo>
                  <a:lnTo>
                    <a:pt x="4" y="24"/>
                  </a:lnTo>
                  <a:lnTo>
                    <a:pt x="8" y="26"/>
                  </a:lnTo>
                  <a:lnTo>
                    <a:pt x="10" y="24"/>
                  </a:lnTo>
                  <a:lnTo>
                    <a:pt x="12" y="30"/>
                  </a:lnTo>
                  <a:lnTo>
                    <a:pt x="26" y="30"/>
                  </a:lnTo>
                  <a:lnTo>
                    <a:pt x="28" y="28"/>
                  </a:lnTo>
                  <a:lnTo>
                    <a:pt x="30" y="26"/>
                  </a:lnTo>
                  <a:lnTo>
                    <a:pt x="32" y="26"/>
                  </a:lnTo>
                  <a:lnTo>
                    <a:pt x="36" y="28"/>
                  </a:lnTo>
                  <a:lnTo>
                    <a:pt x="40" y="30"/>
                  </a:lnTo>
                  <a:lnTo>
                    <a:pt x="44" y="30"/>
                  </a:lnTo>
                  <a:lnTo>
                    <a:pt x="44" y="26"/>
                  </a:lnTo>
                  <a:lnTo>
                    <a:pt x="48" y="24"/>
                  </a:lnTo>
                  <a:lnTo>
                    <a:pt x="54" y="22"/>
                  </a:lnTo>
                  <a:lnTo>
                    <a:pt x="60" y="20"/>
                  </a:lnTo>
                  <a:lnTo>
                    <a:pt x="60" y="14"/>
                  </a:lnTo>
                  <a:lnTo>
                    <a:pt x="58" y="14"/>
                  </a:lnTo>
                  <a:lnTo>
                    <a:pt x="54" y="12"/>
                  </a:lnTo>
                  <a:lnTo>
                    <a:pt x="50" y="8"/>
                  </a:lnTo>
                  <a:lnTo>
                    <a:pt x="50"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2" name="Freeform 161"/>
            <p:cNvSpPr>
              <a:spLocks/>
            </p:cNvSpPr>
            <p:nvPr/>
          </p:nvSpPr>
          <p:spPr bwMode="auto">
            <a:xfrm>
              <a:off x="6000441" y="2143892"/>
              <a:ext cx="121014" cy="52024"/>
            </a:xfrm>
            <a:custGeom>
              <a:avLst/>
              <a:gdLst>
                <a:gd name="T0" fmla="*/ 2147483647 w 107"/>
                <a:gd name="T1" fmla="*/ 2147483647 h 46"/>
                <a:gd name="T2" fmla="*/ 2147483647 w 107"/>
                <a:gd name="T3" fmla="*/ 2147483647 h 46"/>
                <a:gd name="T4" fmla="*/ 2147483647 w 107"/>
                <a:gd name="T5" fmla="*/ 2147483647 h 46"/>
                <a:gd name="T6" fmla="*/ 2147483647 w 107"/>
                <a:gd name="T7" fmla="*/ 2147483647 h 46"/>
                <a:gd name="T8" fmla="*/ 2147483647 w 107"/>
                <a:gd name="T9" fmla="*/ 0 h 46"/>
                <a:gd name="T10" fmla="*/ 2147483647 w 107"/>
                <a:gd name="T11" fmla="*/ 2147483647 h 46"/>
                <a:gd name="T12" fmla="*/ 2147483647 w 107"/>
                <a:gd name="T13" fmla="*/ 2147483647 h 46"/>
                <a:gd name="T14" fmla="*/ 2147483647 w 107"/>
                <a:gd name="T15" fmla="*/ 2147483647 h 46"/>
                <a:gd name="T16" fmla="*/ 2147483647 w 107"/>
                <a:gd name="T17" fmla="*/ 2147483647 h 46"/>
                <a:gd name="T18" fmla="*/ 2147483647 w 107"/>
                <a:gd name="T19" fmla="*/ 2147483647 h 46"/>
                <a:gd name="T20" fmla="*/ 2147483647 w 107"/>
                <a:gd name="T21" fmla="*/ 2147483647 h 46"/>
                <a:gd name="T22" fmla="*/ 2147483647 w 107"/>
                <a:gd name="T23" fmla="*/ 2147483647 h 46"/>
                <a:gd name="T24" fmla="*/ 2147483647 w 107"/>
                <a:gd name="T25" fmla="*/ 2147483647 h 46"/>
                <a:gd name="T26" fmla="*/ 2147483647 w 107"/>
                <a:gd name="T27" fmla="*/ 2147483647 h 46"/>
                <a:gd name="T28" fmla="*/ 2147483647 w 107"/>
                <a:gd name="T29" fmla="*/ 2147483647 h 46"/>
                <a:gd name="T30" fmla="*/ 2147483647 w 107"/>
                <a:gd name="T31" fmla="*/ 2147483647 h 46"/>
                <a:gd name="T32" fmla="*/ 2147483647 w 107"/>
                <a:gd name="T33" fmla="*/ 2147483647 h 46"/>
                <a:gd name="T34" fmla="*/ 2147483647 w 107"/>
                <a:gd name="T35" fmla="*/ 2147483647 h 46"/>
                <a:gd name="T36" fmla="*/ 2147483647 w 107"/>
                <a:gd name="T37" fmla="*/ 2147483647 h 46"/>
                <a:gd name="T38" fmla="*/ 2147483647 w 107"/>
                <a:gd name="T39" fmla="*/ 2147483647 h 46"/>
                <a:gd name="T40" fmla="*/ 2147483647 w 107"/>
                <a:gd name="T41" fmla="*/ 2147483647 h 46"/>
                <a:gd name="T42" fmla="*/ 2147483647 w 107"/>
                <a:gd name="T43" fmla="*/ 2147483647 h 46"/>
                <a:gd name="T44" fmla="*/ 2147483647 w 107"/>
                <a:gd name="T45" fmla="*/ 2147483647 h 46"/>
                <a:gd name="T46" fmla="*/ 2147483647 w 107"/>
                <a:gd name="T47" fmla="*/ 2147483647 h 46"/>
                <a:gd name="T48" fmla="*/ 2147483647 w 107"/>
                <a:gd name="T49" fmla="*/ 2147483647 h 46"/>
                <a:gd name="T50" fmla="*/ 2147483647 w 107"/>
                <a:gd name="T51" fmla="*/ 2147483647 h 46"/>
                <a:gd name="T52" fmla="*/ 2147483647 w 107"/>
                <a:gd name="T53" fmla="*/ 2147483647 h 46"/>
                <a:gd name="T54" fmla="*/ 2147483647 w 107"/>
                <a:gd name="T55" fmla="*/ 2147483647 h 46"/>
                <a:gd name="T56" fmla="*/ 0 w 107"/>
                <a:gd name="T57" fmla="*/ 2147483647 h 46"/>
                <a:gd name="T58" fmla="*/ 0 w 107"/>
                <a:gd name="T59" fmla="*/ 2147483647 h 46"/>
                <a:gd name="T60" fmla="*/ 2147483647 w 107"/>
                <a:gd name="T61" fmla="*/ 2147483647 h 46"/>
                <a:gd name="T62" fmla="*/ 2147483647 w 107"/>
                <a:gd name="T63" fmla="*/ 2147483647 h 46"/>
                <a:gd name="T64" fmla="*/ 2147483647 w 107"/>
                <a:gd name="T65" fmla="*/ 2147483647 h 46"/>
                <a:gd name="T66" fmla="*/ 2147483647 w 107"/>
                <a:gd name="T67" fmla="*/ 2147483647 h 46"/>
                <a:gd name="T68" fmla="*/ 2147483647 w 107"/>
                <a:gd name="T69" fmla="*/ 2147483647 h 46"/>
                <a:gd name="T70" fmla="*/ 2147483647 w 107"/>
                <a:gd name="T71" fmla="*/ 2147483647 h 46"/>
                <a:gd name="T72" fmla="*/ 2147483647 w 107"/>
                <a:gd name="T73" fmla="*/ 2147483647 h 46"/>
                <a:gd name="T74" fmla="*/ 2147483647 w 107"/>
                <a:gd name="T75" fmla="*/ 2147483647 h 46"/>
                <a:gd name="T76" fmla="*/ 2147483647 w 107"/>
                <a:gd name="T77" fmla="*/ 2147483647 h 46"/>
                <a:gd name="T78" fmla="*/ 2147483647 w 107"/>
                <a:gd name="T79" fmla="*/ 2147483647 h 46"/>
                <a:gd name="T80" fmla="*/ 2147483647 w 107"/>
                <a:gd name="T81" fmla="*/ 2147483647 h 46"/>
                <a:gd name="T82" fmla="*/ 2147483647 w 107"/>
                <a:gd name="T83" fmla="*/ 2147483647 h 4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07" h="46">
                  <a:moveTo>
                    <a:pt x="65" y="8"/>
                  </a:moveTo>
                  <a:lnTo>
                    <a:pt x="69" y="6"/>
                  </a:lnTo>
                  <a:lnTo>
                    <a:pt x="71" y="4"/>
                  </a:lnTo>
                  <a:lnTo>
                    <a:pt x="75" y="2"/>
                  </a:lnTo>
                  <a:lnTo>
                    <a:pt x="79" y="0"/>
                  </a:lnTo>
                  <a:lnTo>
                    <a:pt x="85" y="2"/>
                  </a:lnTo>
                  <a:lnTo>
                    <a:pt x="91" y="4"/>
                  </a:lnTo>
                  <a:lnTo>
                    <a:pt x="95" y="6"/>
                  </a:lnTo>
                  <a:lnTo>
                    <a:pt x="101" y="6"/>
                  </a:lnTo>
                  <a:lnTo>
                    <a:pt x="103" y="14"/>
                  </a:lnTo>
                  <a:lnTo>
                    <a:pt x="107" y="18"/>
                  </a:lnTo>
                  <a:lnTo>
                    <a:pt x="101" y="24"/>
                  </a:lnTo>
                  <a:lnTo>
                    <a:pt x="99" y="30"/>
                  </a:lnTo>
                  <a:lnTo>
                    <a:pt x="95" y="38"/>
                  </a:lnTo>
                  <a:lnTo>
                    <a:pt x="93" y="40"/>
                  </a:lnTo>
                  <a:lnTo>
                    <a:pt x="79" y="42"/>
                  </a:lnTo>
                  <a:lnTo>
                    <a:pt x="75" y="44"/>
                  </a:lnTo>
                  <a:lnTo>
                    <a:pt x="73" y="44"/>
                  </a:lnTo>
                  <a:lnTo>
                    <a:pt x="65" y="46"/>
                  </a:lnTo>
                  <a:lnTo>
                    <a:pt x="52" y="44"/>
                  </a:lnTo>
                  <a:lnTo>
                    <a:pt x="42" y="40"/>
                  </a:lnTo>
                  <a:lnTo>
                    <a:pt x="36" y="38"/>
                  </a:lnTo>
                  <a:lnTo>
                    <a:pt x="26" y="36"/>
                  </a:lnTo>
                  <a:lnTo>
                    <a:pt x="22" y="36"/>
                  </a:lnTo>
                  <a:lnTo>
                    <a:pt x="22" y="38"/>
                  </a:lnTo>
                  <a:lnTo>
                    <a:pt x="10" y="38"/>
                  </a:lnTo>
                  <a:lnTo>
                    <a:pt x="8" y="38"/>
                  </a:lnTo>
                  <a:lnTo>
                    <a:pt x="4" y="36"/>
                  </a:lnTo>
                  <a:lnTo>
                    <a:pt x="0" y="32"/>
                  </a:lnTo>
                  <a:lnTo>
                    <a:pt x="0" y="28"/>
                  </a:lnTo>
                  <a:lnTo>
                    <a:pt x="6" y="28"/>
                  </a:lnTo>
                  <a:lnTo>
                    <a:pt x="18" y="28"/>
                  </a:lnTo>
                  <a:lnTo>
                    <a:pt x="24" y="28"/>
                  </a:lnTo>
                  <a:lnTo>
                    <a:pt x="32" y="24"/>
                  </a:lnTo>
                  <a:lnTo>
                    <a:pt x="46" y="24"/>
                  </a:lnTo>
                  <a:lnTo>
                    <a:pt x="44" y="20"/>
                  </a:lnTo>
                  <a:lnTo>
                    <a:pt x="46" y="14"/>
                  </a:lnTo>
                  <a:lnTo>
                    <a:pt x="50" y="12"/>
                  </a:lnTo>
                  <a:lnTo>
                    <a:pt x="54" y="8"/>
                  </a:lnTo>
                  <a:lnTo>
                    <a:pt x="58" y="6"/>
                  </a:lnTo>
                  <a:lnTo>
                    <a:pt x="56" y="6"/>
                  </a:lnTo>
                  <a:lnTo>
                    <a:pt x="65"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3" name="Freeform 162"/>
            <p:cNvSpPr>
              <a:spLocks/>
            </p:cNvSpPr>
            <p:nvPr/>
          </p:nvSpPr>
          <p:spPr bwMode="auto">
            <a:xfrm>
              <a:off x="5952940" y="2184606"/>
              <a:ext cx="209230" cy="183216"/>
            </a:xfrm>
            <a:custGeom>
              <a:avLst/>
              <a:gdLst>
                <a:gd name="T0" fmla="*/ 2147483647 w 185"/>
                <a:gd name="T1" fmla="*/ 2147483647 h 162"/>
                <a:gd name="T2" fmla="*/ 0 w 185"/>
                <a:gd name="T3" fmla="*/ 2147483647 h 162"/>
                <a:gd name="T4" fmla="*/ 2147483647 w 185"/>
                <a:gd name="T5" fmla="*/ 2147483647 h 162"/>
                <a:gd name="T6" fmla="*/ 2147483647 w 185"/>
                <a:gd name="T7" fmla="*/ 2147483647 h 162"/>
                <a:gd name="T8" fmla="*/ 2147483647 w 185"/>
                <a:gd name="T9" fmla="*/ 2147483647 h 162"/>
                <a:gd name="T10" fmla="*/ 2147483647 w 185"/>
                <a:gd name="T11" fmla="*/ 2147483647 h 162"/>
                <a:gd name="T12" fmla="*/ 2147483647 w 185"/>
                <a:gd name="T13" fmla="*/ 2147483647 h 162"/>
                <a:gd name="T14" fmla="*/ 2147483647 w 185"/>
                <a:gd name="T15" fmla="*/ 2147483647 h 162"/>
                <a:gd name="T16" fmla="*/ 2147483647 w 185"/>
                <a:gd name="T17" fmla="*/ 2147483647 h 162"/>
                <a:gd name="T18" fmla="*/ 2147483647 w 185"/>
                <a:gd name="T19" fmla="*/ 2147483647 h 162"/>
                <a:gd name="T20" fmla="*/ 2147483647 w 185"/>
                <a:gd name="T21" fmla="*/ 2147483647 h 162"/>
                <a:gd name="T22" fmla="*/ 2147483647 w 185"/>
                <a:gd name="T23" fmla="*/ 0 h 162"/>
                <a:gd name="T24" fmla="*/ 2147483647 w 185"/>
                <a:gd name="T25" fmla="*/ 2147483647 h 162"/>
                <a:gd name="T26" fmla="*/ 2147483647 w 185"/>
                <a:gd name="T27" fmla="*/ 2147483647 h 162"/>
                <a:gd name="T28" fmla="*/ 2147483647 w 185"/>
                <a:gd name="T29" fmla="*/ 2147483647 h 162"/>
                <a:gd name="T30" fmla="*/ 2147483647 w 185"/>
                <a:gd name="T31" fmla="*/ 2147483647 h 162"/>
                <a:gd name="T32" fmla="*/ 2147483647 w 185"/>
                <a:gd name="T33" fmla="*/ 2147483647 h 162"/>
                <a:gd name="T34" fmla="*/ 2147483647 w 185"/>
                <a:gd name="T35" fmla="*/ 2147483647 h 162"/>
                <a:gd name="T36" fmla="*/ 2147483647 w 185"/>
                <a:gd name="T37" fmla="*/ 2147483647 h 162"/>
                <a:gd name="T38" fmla="*/ 2147483647 w 185"/>
                <a:gd name="T39" fmla="*/ 2147483647 h 162"/>
                <a:gd name="T40" fmla="*/ 2147483647 w 185"/>
                <a:gd name="T41" fmla="*/ 2147483647 h 162"/>
                <a:gd name="T42" fmla="*/ 2147483647 w 185"/>
                <a:gd name="T43" fmla="*/ 2147483647 h 162"/>
                <a:gd name="T44" fmla="*/ 2147483647 w 185"/>
                <a:gd name="T45" fmla="*/ 2147483647 h 162"/>
                <a:gd name="T46" fmla="*/ 2147483647 w 185"/>
                <a:gd name="T47" fmla="*/ 2147483647 h 162"/>
                <a:gd name="T48" fmla="*/ 2147483647 w 185"/>
                <a:gd name="T49" fmla="*/ 2147483647 h 162"/>
                <a:gd name="T50" fmla="*/ 2147483647 w 185"/>
                <a:gd name="T51" fmla="*/ 2147483647 h 162"/>
                <a:gd name="T52" fmla="*/ 2147483647 w 185"/>
                <a:gd name="T53" fmla="*/ 2147483647 h 162"/>
                <a:gd name="T54" fmla="*/ 2147483647 w 185"/>
                <a:gd name="T55" fmla="*/ 2147483647 h 162"/>
                <a:gd name="T56" fmla="*/ 2147483647 w 185"/>
                <a:gd name="T57" fmla="*/ 2147483647 h 162"/>
                <a:gd name="T58" fmla="*/ 2147483647 w 185"/>
                <a:gd name="T59" fmla="*/ 2147483647 h 162"/>
                <a:gd name="T60" fmla="*/ 2147483647 w 185"/>
                <a:gd name="T61" fmla="*/ 2147483647 h 162"/>
                <a:gd name="T62" fmla="*/ 2147483647 w 185"/>
                <a:gd name="T63" fmla="*/ 2147483647 h 162"/>
                <a:gd name="T64" fmla="*/ 2147483647 w 185"/>
                <a:gd name="T65" fmla="*/ 2147483647 h 162"/>
                <a:gd name="T66" fmla="*/ 2147483647 w 185"/>
                <a:gd name="T67" fmla="*/ 2147483647 h 162"/>
                <a:gd name="T68" fmla="*/ 2147483647 w 185"/>
                <a:gd name="T69" fmla="*/ 2147483647 h 162"/>
                <a:gd name="T70" fmla="*/ 2147483647 w 185"/>
                <a:gd name="T71" fmla="*/ 2147483647 h 162"/>
                <a:gd name="T72" fmla="*/ 2147483647 w 185"/>
                <a:gd name="T73" fmla="*/ 2147483647 h 162"/>
                <a:gd name="T74" fmla="*/ 2147483647 w 185"/>
                <a:gd name="T75" fmla="*/ 2147483647 h 162"/>
                <a:gd name="T76" fmla="*/ 2147483647 w 185"/>
                <a:gd name="T77" fmla="*/ 2147483647 h 162"/>
                <a:gd name="T78" fmla="*/ 2147483647 w 185"/>
                <a:gd name="T79" fmla="*/ 2147483647 h 162"/>
                <a:gd name="T80" fmla="*/ 2147483647 w 185"/>
                <a:gd name="T81" fmla="*/ 2147483647 h 162"/>
                <a:gd name="T82" fmla="*/ 2147483647 w 185"/>
                <a:gd name="T83" fmla="*/ 2147483647 h 162"/>
                <a:gd name="T84" fmla="*/ 2147483647 w 185"/>
                <a:gd name="T85" fmla="*/ 2147483647 h 162"/>
                <a:gd name="T86" fmla="*/ 2147483647 w 185"/>
                <a:gd name="T87" fmla="*/ 2147483647 h 162"/>
                <a:gd name="T88" fmla="*/ 2147483647 w 185"/>
                <a:gd name="T89" fmla="*/ 2147483647 h 162"/>
                <a:gd name="T90" fmla="*/ 2147483647 w 185"/>
                <a:gd name="T91" fmla="*/ 2147483647 h 162"/>
                <a:gd name="T92" fmla="*/ 2147483647 w 185"/>
                <a:gd name="T93" fmla="*/ 2147483647 h 162"/>
                <a:gd name="T94" fmla="*/ 2147483647 w 185"/>
                <a:gd name="T95" fmla="*/ 2147483647 h 162"/>
                <a:gd name="T96" fmla="*/ 2147483647 w 185"/>
                <a:gd name="T97" fmla="*/ 2147483647 h 16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85" h="162">
                  <a:moveTo>
                    <a:pt x="18" y="56"/>
                  </a:moveTo>
                  <a:lnTo>
                    <a:pt x="12" y="52"/>
                  </a:lnTo>
                  <a:lnTo>
                    <a:pt x="8" y="46"/>
                  </a:lnTo>
                  <a:lnTo>
                    <a:pt x="0" y="36"/>
                  </a:lnTo>
                  <a:lnTo>
                    <a:pt x="8" y="30"/>
                  </a:lnTo>
                  <a:lnTo>
                    <a:pt x="8" y="28"/>
                  </a:lnTo>
                  <a:lnTo>
                    <a:pt x="6" y="26"/>
                  </a:lnTo>
                  <a:lnTo>
                    <a:pt x="4" y="24"/>
                  </a:lnTo>
                  <a:lnTo>
                    <a:pt x="4" y="22"/>
                  </a:lnTo>
                  <a:lnTo>
                    <a:pt x="4" y="18"/>
                  </a:lnTo>
                  <a:lnTo>
                    <a:pt x="18" y="18"/>
                  </a:lnTo>
                  <a:lnTo>
                    <a:pt x="20" y="16"/>
                  </a:lnTo>
                  <a:lnTo>
                    <a:pt x="22" y="14"/>
                  </a:lnTo>
                  <a:lnTo>
                    <a:pt x="24" y="14"/>
                  </a:lnTo>
                  <a:lnTo>
                    <a:pt x="28" y="16"/>
                  </a:lnTo>
                  <a:lnTo>
                    <a:pt x="32" y="18"/>
                  </a:lnTo>
                  <a:lnTo>
                    <a:pt x="36" y="18"/>
                  </a:lnTo>
                  <a:lnTo>
                    <a:pt x="36" y="14"/>
                  </a:lnTo>
                  <a:lnTo>
                    <a:pt x="40" y="12"/>
                  </a:lnTo>
                  <a:lnTo>
                    <a:pt x="46" y="10"/>
                  </a:lnTo>
                  <a:lnTo>
                    <a:pt x="52" y="8"/>
                  </a:lnTo>
                  <a:lnTo>
                    <a:pt x="52" y="2"/>
                  </a:lnTo>
                  <a:lnTo>
                    <a:pt x="64" y="2"/>
                  </a:lnTo>
                  <a:lnTo>
                    <a:pt x="64" y="0"/>
                  </a:lnTo>
                  <a:lnTo>
                    <a:pt x="68" y="0"/>
                  </a:lnTo>
                  <a:lnTo>
                    <a:pt x="74" y="2"/>
                  </a:lnTo>
                  <a:lnTo>
                    <a:pt x="80" y="2"/>
                  </a:lnTo>
                  <a:lnTo>
                    <a:pt x="94" y="8"/>
                  </a:lnTo>
                  <a:lnTo>
                    <a:pt x="96" y="8"/>
                  </a:lnTo>
                  <a:lnTo>
                    <a:pt x="96" y="16"/>
                  </a:lnTo>
                  <a:lnTo>
                    <a:pt x="88" y="24"/>
                  </a:lnTo>
                  <a:lnTo>
                    <a:pt x="86" y="28"/>
                  </a:lnTo>
                  <a:lnTo>
                    <a:pt x="86" y="32"/>
                  </a:lnTo>
                  <a:lnTo>
                    <a:pt x="84" y="38"/>
                  </a:lnTo>
                  <a:lnTo>
                    <a:pt x="84" y="44"/>
                  </a:lnTo>
                  <a:lnTo>
                    <a:pt x="84" y="48"/>
                  </a:lnTo>
                  <a:lnTo>
                    <a:pt x="88" y="52"/>
                  </a:lnTo>
                  <a:lnTo>
                    <a:pt x="96" y="58"/>
                  </a:lnTo>
                  <a:lnTo>
                    <a:pt x="107" y="62"/>
                  </a:lnTo>
                  <a:lnTo>
                    <a:pt x="109" y="64"/>
                  </a:lnTo>
                  <a:lnTo>
                    <a:pt x="115" y="68"/>
                  </a:lnTo>
                  <a:lnTo>
                    <a:pt x="119" y="72"/>
                  </a:lnTo>
                  <a:lnTo>
                    <a:pt x="121" y="80"/>
                  </a:lnTo>
                  <a:lnTo>
                    <a:pt x="125" y="86"/>
                  </a:lnTo>
                  <a:lnTo>
                    <a:pt x="131" y="90"/>
                  </a:lnTo>
                  <a:lnTo>
                    <a:pt x="135" y="92"/>
                  </a:lnTo>
                  <a:lnTo>
                    <a:pt x="137" y="92"/>
                  </a:lnTo>
                  <a:lnTo>
                    <a:pt x="139" y="90"/>
                  </a:lnTo>
                  <a:lnTo>
                    <a:pt x="141" y="94"/>
                  </a:lnTo>
                  <a:lnTo>
                    <a:pt x="145" y="98"/>
                  </a:lnTo>
                  <a:lnTo>
                    <a:pt x="149" y="102"/>
                  </a:lnTo>
                  <a:lnTo>
                    <a:pt x="161" y="108"/>
                  </a:lnTo>
                  <a:lnTo>
                    <a:pt x="173" y="114"/>
                  </a:lnTo>
                  <a:lnTo>
                    <a:pt x="179" y="120"/>
                  </a:lnTo>
                  <a:lnTo>
                    <a:pt x="185" y="124"/>
                  </a:lnTo>
                  <a:lnTo>
                    <a:pt x="179" y="124"/>
                  </a:lnTo>
                  <a:lnTo>
                    <a:pt x="173" y="124"/>
                  </a:lnTo>
                  <a:lnTo>
                    <a:pt x="169" y="122"/>
                  </a:lnTo>
                  <a:lnTo>
                    <a:pt x="163" y="118"/>
                  </a:lnTo>
                  <a:lnTo>
                    <a:pt x="159" y="118"/>
                  </a:lnTo>
                  <a:lnTo>
                    <a:pt x="153" y="120"/>
                  </a:lnTo>
                  <a:lnTo>
                    <a:pt x="153" y="124"/>
                  </a:lnTo>
                  <a:lnTo>
                    <a:pt x="153" y="126"/>
                  </a:lnTo>
                  <a:lnTo>
                    <a:pt x="155" y="128"/>
                  </a:lnTo>
                  <a:lnTo>
                    <a:pt x="159" y="132"/>
                  </a:lnTo>
                  <a:lnTo>
                    <a:pt x="161" y="136"/>
                  </a:lnTo>
                  <a:lnTo>
                    <a:pt x="163" y="138"/>
                  </a:lnTo>
                  <a:lnTo>
                    <a:pt x="163" y="140"/>
                  </a:lnTo>
                  <a:lnTo>
                    <a:pt x="163" y="144"/>
                  </a:lnTo>
                  <a:lnTo>
                    <a:pt x="161" y="146"/>
                  </a:lnTo>
                  <a:lnTo>
                    <a:pt x="155" y="144"/>
                  </a:lnTo>
                  <a:lnTo>
                    <a:pt x="155" y="152"/>
                  </a:lnTo>
                  <a:lnTo>
                    <a:pt x="155" y="154"/>
                  </a:lnTo>
                  <a:lnTo>
                    <a:pt x="151" y="158"/>
                  </a:lnTo>
                  <a:lnTo>
                    <a:pt x="147" y="162"/>
                  </a:lnTo>
                  <a:lnTo>
                    <a:pt x="141" y="162"/>
                  </a:lnTo>
                  <a:lnTo>
                    <a:pt x="141" y="156"/>
                  </a:lnTo>
                  <a:lnTo>
                    <a:pt x="145" y="152"/>
                  </a:lnTo>
                  <a:lnTo>
                    <a:pt x="147" y="148"/>
                  </a:lnTo>
                  <a:lnTo>
                    <a:pt x="147" y="142"/>
                  </a:lnTo>
                  <a:lnTo>
                    <a:pt x="147" y="136"/>
                  </a:lnTo>
                  <a:lnTo>
                    <a:pt x="145" y="132"/>
                  </a:lnTo>
                  <a:lnTo>
                    <a:pt x="141" y="126"/>
                  </a:lnTo>
                  <a:lnTo>
                    <a:pt x="135" y="124"/>
                  </a:lnTo>
                  <a:lnTo>
                    <a:pt x="129" y="120"/>
                  </a:lnTo>
                  <a:lnTo>
                    <a:pt x="119" y="112"/>
                  </a:lnTo>
                  <a:lnTo>
                    <a:pt x="107" y="104"/>
                  </a:lnTo>
                  <a:lnTo>
                    <a:pt x="84" y="92"/>
                  </a:lnTo>
                  <a:lnTo>
                    <a:pt x="74" y="84"/>
                  </a:lnTo>
                  <a:lnTo>
                    <a:pt x="64" y="74"/>
                  </a:lnTo>
                  <a:lnTo>
                    <a:pt x="56" y="64"/>
                  </a:lnTo>
                  <a:lnTo>
                    <a:pt x="52" y="50"/>
                  </a:lnTo>
                  <a:lnTo>
                    <a:pt x="42" y="48"/>
                  </a:lnTo>
                  <a:lnTo>
                    <a:pt x="36" y="44"/>
                  </a:lnTo>
                  <a:lnTo>
                    <a:pt x="30" y="46"/>
                  </a:lnTo>
                  <a:lnTo>
                    <a:pt x="28" y="50"/>
                  </a:lnTo>
                  <a:lnTo>
                    <a:pt x="24" y="54"/>
                  </a:lnTo>
                  <a:lnTo>
                    <a:pt x="20" y="56"/>
                  </a:lnTo>
                  <a:lnTo>
                    <a:pt x="18" y="5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4" name="Freeform 163"/>
            <p:cNvSpPr>
              <a:spLocks/>
            </p:cNvSpPr>
            <p:nvPr/>
          </p:nvSpPr>
          <p:spPr bwMode="auto">
            <a:xfrm>
              <a:off x="6066038" y="2026271"/>
              <a:ext cx="159468" cy="113096"/>
            </a:xfrm>
            <a:custGeom>
              <a:avLst/>
              <a:gdLst>
                <a:gd name="T0" fmla="*/ 2147483647 w 141"/>
                <a:gd name="T1" fmla="*/ 2147483647 h 100"/>
                <a:gd name="T2" fmla="*/ 2147483647 w 141"/>
                <a:gd name="T3" fmla="*/ 2147483647 h 100"/>
                <a:gd name="T4" fmla="*/ 2147483647 w 141"/>
                <a:gd name="T5" fmla="*/ 2147483647 h 100"/>
                <a:gd name="T6" fmla="*/ 2147483647 w 141"/>
                <a:gd name="T7" fmla="*/ 2147483647 h 100"/>
                <a:gd name="T8" fmla="*/ 2147483647 w 141"/>
                <a:gd name="T9" fmla="*/ 2147483647 h 100"/>
                <a:gd name="T10" fmla="*/ 2147483647 w 141"/>
                <a:gd name="T11" fmla="*/ 2147483647 h 100"/>
                <a:gd name="T12" fmla="*/ 2147483647 w 141"/>
                <a:gd name="T13" fmla="*/ 2147483647 h 100"/>
                <a:gd name="T14" fmla="*/ 2147483647 w 141"/>
                <a:gd name="T15" fmla="*/ 2147483647 h 100"/>
                <a:gd name="T16" fmla="*/ 2147483647 w 141"/>
                <a:gd name="T17" fmla="*/ 2147483647 h 100"/>
                <a:gd name="T18" fmla="*/ 2147483647 w 141"/>
                <a:gd name="T19" fmla="*/ 2147483647 h 100"/>
                <a:gd name="T20" fmla="*/ 2147483647 w 141"/>
                <a:gd name="T21" fmla="*/ 2147483647 h 100"/>
                <a:gd name="T22" fmla="*/ 2147483647 w 141"/>
                <a:gd name="T23" fmla="*/ 2147483647 h 100"/>
                <a:gd name="T24" fmla="*/ 2147483647 w 141"/>
                <a:gd name="T25" fmla="*/ 2147483647 h 100"/>
                <a:gd name="T26" fmla="*/ 2147483647 w 141"/>
                <a:gd name="T27" fmla="*/ 2147483647 h 100"/>
                <a:gd name="T28" fmla="*/ 2147483647 w 141"/>
                <a:gd name="T29" fmla="*/ 2147483647 h 100"/>
                <a:gd name="T30" fmla="*/ 2147483647 w 141"/>
                <a:gd name="T31" fmla="*/ 2147483647 h 100"/>
                <a:gd name="T32" fmla="*/ 2147483647 w 141"/>
                <a:gd name="T33" fmla="*/ 2147483647 h 100"/>
                <a:gd name="T34" fmla="*/ 2147483647 w 141"/>
                <a:gd name="T35" fmla="*/ 2147483647 h 100"/>
                <a:gd name="T36" fmla="*/ 2147483647 w 141"/>
                <a:gd name="T37" fmla="*/ 2147483647 h 100"/>
                <a:gd name="T38" fmla="*/ 2147483647 w 141"/>
                <a:gd name="T39" fmla="*/ 2147483647 h 100"/>
                <a:gd name="T40" fmla="*/ 2147483647 w 141"/>
                <a:gd name="T41" fmla="*/ 2147483647 h 100"/>
                <a:gd name="T42" fmla="*/ 2147483647 w 141"/>
                <a:gd name="T43" fmla="*/ 2147483647 h 100"/>
                <a:gd name="T44" fmla="*/ 2147483647 w 141"/>
                <a:gd name="T45" fmla="*/ 2147483647 h 100"/>
                <a:gd name="T46" fmla="*/ 2147483647 w 141"/>
                <a:gd name="T47" fmla="*/ 2147483647 h 100"/>
                <a:gd name="T48" fmla="*/ 0 w 141"/>
                <a:gd name="T49" fmla="*/ 2147483647 h 100"/>
                <a:gd name="T50" fmla="*/ 0 w 141"/>
                <a:gd name="T51" fmla="*/ 2147483647 h 100"/>
                <a:gd name="T52" fmla="*/ 2147483647 w 141"/>
                <a:gd name="T53" fmla="*/ 2147483647 h 100"/>
                <a:gd name="T54" fmla="*/ 2147483647 w 141"/>
                <a:gd name="T55" fmla="*/ 2147483647 h 100"/>
                <a:gd name="T56" fmla="*/ 2147483647 w 141"/>
                <a:gd name="T57" fmla="*/ 2147483647 h 100"/>
                <a:gd name="T58" fmla="*/ 2147483647 w 141"/>
                <a:gd name="T59" fmla="*/ 0 h 100"/>
                <a:gd name="T60" fmla="*/ 2147483647 w 141"/>
                <a:gd name="T61" fmla="*/ 0 h 100"/>
                <a:gd name="T62" fmla="*/ 2147483647 w 141"/>
                <a:gd name="T63" fmla="*/ 2147483647 h 100"/>
                <a:gd name="T64" fmla="*/ 2147483647 w 141"/>
                <a:gd name="T65" fmla="*/ 2147483647 h 100"/>
                <a:gd name="T66" fmla="*/ 2147483647 w 141"/>
                <a:gd name="T67" fmla="*/ 2147483647 h 100"/>
                <a:gd name="T68" fmla="*/ 2147483647 w 141"/>
                <a:gd name="T69" fmla="*/ 2147483647 h 100"/>
                <a:gd name="T70" fmla="*/ 2147483647 w 141"/>
                <a:gd name="T71" fmla="*/ 2147483647 h 100"/>
                <a:gd name="T72" fmla="*/ 2147483647 w 141"/>
                <a:gd name="T73" fmla="*/ 2147483647 h 100"/>
                <a:gd name="T74" fmla="*/ 2147483647 w 141"/>
                <a:gd name="T75" fmla="*/ 2147483647 h 100"/>
                <a:gd name="T76" fmla="*/ 2147483647 w 141"/>
                <a:gd name="T77" fmla="*/ 2147483647 h 100"/>
                <a:gd name="T78" fmla="*/ 2147483647 w 141"/>
                <a:gd name="T79" fmla="*/ 2147483647 h 100"/>
                <a:gd name="T80" fmla="*/ 2147483647 w 141"/>
                <a:gd name="T81" fmla="*/ 2147483647 h 100"/>
                <a:gd name="T82" fmla="*/ 2147483647 w 141"/>
                <a:gd name="T83" fmla="*/ 2147483647 h 100"/>
                <a:gd name="T84" fmla="*/ 2147483647 w 141"/>
                <a:gd name="T85" fmla="*/ 2147483647 h 100"/>
                <a:gd name="T86" fmla="*/ 2147483647 w 141"/>
                <a:gd name="T87" fmla="*/ 2147483647 h 100"/>
                <a:gd name="T88" fmla="*/ 2147483647 w 141"/>
                <a:gd name="T89" fmla="*/ 2147483647 h 100"/>
                <a:gd name="T90" fmla="*/ 2147483647 w 141"/>
                <a:gd name="T91" fmla="*/ 2147483647 h 100"/>
                <a:gd name="T92" fmla="*/ 2147483647 w 141"/>
                <a:gd name="T93" fmla="*/ 2147483647 h 100"/>
                <a:gd name="T94" fmla="*/ 2147483647 w 141"/>
                <a:gd name="T95" fmla="*/ 2147483647 h 100"/>
                <a:gd name="T96" fmla="*/ 2147483647 w 141"/>
                <a:gd name="T97" fmla="*/ 2147483647 h 100"/>
                <a:gd name="T98" fmla="*/ 2147483647 w 141"/>
                <a:gd name="T99" fmla="*/ 2147483647 h 100"/>
                <a:gd name="T100" fmla="*/ 2147483647 w 141"/>
                <a:gd name="T101" fmla="*/ 2147483647 h 100"/>
                <a:gd name="T102" fmla="*/ 2147483647 w 141"/>
                <a:gd name="T103" fmla="*/ 2147483647 h 100"/>
                <a:gd name="T104" fmla="*/ 2147483647 w 141"/>
                <a:gd name="T105" fmla="*/ 2147483647 h 100"/>
                <a:gd name="T106" fmla="*/ 2147483647 w 141"/>
                <a:gd name="T107" fmla="*/ 2147483647 h 100"/>
                <a:gd name="T108" fmla="*/ 2147483647 w 141"/>
                <a:gd name="T109" fmla="*/ 2147483647 h 1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41" h="100">
                  <a:moveTo>
                    <a:pt x="121" y="100"/>
                  </a:moveTo>
                  <a:lnTo>
                    <a:pt x="117" y="100"/>
                  </a:lnTo>
                  <a:lnTo>
                    <a:pt x="111" y="100"/>
                  </a:lnTo>
                  <a:lnTo>
                    <a:pt x="101" y="98"/>
                  </a:lnTo>
                  <a:lnTo>
                    <a:pt x="91" y="100"/>
                  </a:lnTo>
                  <a:lnTo>
                    <a:pt x="85" y="100"/>
                  </a:lnTo>
                  <a:lnTo>
                    <a:pt x="83" y="100"/>
                  </a:lnTo>
                  <a:lnTo>
                    <a:pt x="81" y="96"/>
                  </a:lnTo>
                  <a:lnTo>
                    <a:pt x="75" y="96"/>
                  </a:lnTo>
                  <a:lnTo>
                    <a:pt x="71" y="96"/>
                  </a:lnTo>
                  <a:lnTo>
                    <a:pt x="69" y="96"/>
                  </a:lnTo>
                  <a:lnTo>
                    <a:pt x="67" y="94"/>
                  </a:lnTo>
                  <a:lnTo>
                    <a:pt x="65" y="88"/>
                  </a:lnTo>
                  <a:lnTo>
                    <a:pt x="61" y="86"/>
                  </a:lnTo>
                  <a:lnTo>
                    <a:pt x="55" y="84"/>
                  </a:lnTo>
                  <a:lnTo>
                    <a:pt x="47" y="82"/>
                  </a:lnTo>
                  <a:lnTo>
                    <a:pt x="43" y="78"/>
                  </a:lnTo>
                  <a:lnTo>
                    <a:pt x="41" y="82"/>
                  </a:lnTo>
                  <a:lnTo>
                    <a:pt x="37" y="82"/>
                  </a:lnTo>
                  <a:lnTo>
                    <a:pt x="35" y="82"/>
                  </a:lnTo>
                  <a:lnTo>
                    <a:pt x="35" y="78"/>
                  </a:lnTo>
                  <a:lnTo>
                    <a:pt x="13" y="72"/>
                  </a:lnTo>
                  <a:lnTo>
                    <a:pt x="13" y="62"/>
                  </a:lnTo>
                  <a:lnTo>
                    <a:pt x="7" y="48"/>
                  </a:lnTo>
                  <a:lnTo>
                    <a:pt x="0" y="36"/>
                  </a:lnTo>
                  <a:lnTo>
                    <a:pt x="0" y="18"/>
                  </a:lnTo>
                  <a:lnTo>
                    <a:pt x="5" y="18"/>
                  </a:lnTo>
                  <a:lnTo>
                    <a:pt x="13" y="16"/>
                  </a:lnTo>
                  <a:lnTo>
                    <a:pt x="25" y="10"/>
                  </a:lnTo>
                  <a:lnTo>
                    <a:pt x="41" y="0"/>
                  </a:lnTo>
                  <a:lnTo>
                    <a:pt x="59" y="0"/>
                  </a:lnTo>
                  <a:lnTo>
                    <a:pt x="61" y="4"/>
                  </a:lnTo>
                  <a:lnTo>
                    <a:pt x="61" y="6"/>
                  </a:lnTo>
                  <a:lnTo>
                    <a:pt x="65" y="8"/>
                  </a:lnTo>
                  <a:lnTo>
                    <a:pt x="75" y="6"/>
                  </a:lnTo>
                  <a:lnTo>
                    <a:pt x="113" y="6"/>
                  </a:lnTo>
                  <a:lnTo>
                    <a:pt x="117" y="10"/>
                  </a:lnTo>
                  <a:lnTo>
                    <a:pt x="119" y="12"/>
                  </a:lnTo>
                  <a:lnTo>
                    <a:pt x="123" y="14"/>
                  </a:lnTo>
                  <a:lnTo>
                    <a:pt x="125" y="16"/>
                  </a:lnTo>
                  <a:lnTo>
                    <a:pt x="129" y="22"/>
                  </a:lnTo>
                  <a:lnTo>
                    <a:pt x="131" y="28"/>
                  </a:lnTo>
                  <a:lnTo>
                    <a:pt x="131" y="34"/>
                  </a:lnTo>
                  <a:lnTo>
                    <a:pt x="135" y="40"/>
                  </a:lnTo>
                  <a:lnTo>
                    <a:pt x="129" y="44"/>
                  </a:lnTo>
                  <a:lnTo>
                    <a:pt x="127" y="46"/>
                  </a:lnTo>
                  <a:lnTo>
                    <a:pt x="125" y="46"/>
                  </a:lnTo>
                  <a:lnTo>
                    <a:pt x="125" y="50"/>
                  </a:lnTo>
                  <a:lnTo>
                    <a:pt x="127" y="54"/>
                  </a:lnTo>
                  <a:lnTo>
                    <a:pt x="133" y="62"/>
                  </a:lnTo>
                  <a:lnTo>
                    <a:pt x="141" y="76"/>
                  </a:lnTo>
                  <a:lnTo>
                    <a:pt x="135" y="80"/>
                  </a:lnTo>
                  <a:lnTo>
                    <a:pt x="131" y="88"/>
                  </a:lnTo>
                  <a:lnTo>
                    <a:pt x="121" y="98"/>
                  </a:lnTo>
                  <a:lnTo>
                    <a:pt x="121" y="10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5" name="Freeform 164"/>
            <p:cNvSpPr>
              <a:spLocks/>
            </p:cNvSpPr>
            <p:nvPr/>
          </p:nvSpPr>
          <p:spPr bwMode="auto">
            <a:xfrm>
              <a:off x="6166695" y="2275083"/>
              <a:ext cx="31667" cy="58810"/>
            </a:xfrm>
            <a:custGeom>
              <a:avLst/>
              <a:gdLst>
                <a:gd name="T0" fmla="*/ 2147483647 w 28"/>
                <a:gd name="T1" fmla="*/ 2147483647 h 52"/>
                <a:gd name="T2" fmla="*/ 2147483647 w 28"/>
                <a:gd name="T3" fmla="*/ 2147483647 h 52"/>
                <a:gd name="T4" fmla="*/ 2147483647 w 28"/>
                <a:gd name="T5" fmla="*/ 2147483647 h 52"/>
                <a:gd name="T6" fmla="*/ 2147483647 w 28"/>
                <a:gd name="T7" fmla="*/ 2147483647 h 52"/>
                <a:gd name="T8" fmla="*/ 2147483647 w 28"/>
                <a:gd name="T9" fmla="*/ 2147483647 h 52"/>
                <a:gd name="T10" fmla="*/ 2147483647 w 28"/>
                <a:gd name="T11" fmla="*/ 2147483647 h 52"/>
                <a:gd name="T12" fmla="*/ 2147483647 w 28"/>
                <a:gd name="T13" fmla="*/ 2147483647 h 52"/>
                <a:gd name="T14" fmla="*/ 2147483647 w 28"/>
                <a:gd name="T15" fmla="*/ 2147483647 h 52"/>
                <a:gd name="T16" fmla="*/ 2147483647 w 28"/>
                <a:gd name="T17" fmla="*/ 2147483647 h 52"/>
                <a:gd name="T18" fmla="*/ 0 w 28"/>
                <a:gd name="T19" fmla="*/ 2147483647 h 52"/>
                <a:gd name="T20" fmla="*/ 2147483647 w 28"/>
                <a:gd name="T21" fmla="*/ 2147483647 h 52"/>
                <a:gd name="T22" fmla="*/ 2147483647 w 28"/>
                <a:gd name="T23" fmla="*/ 2147483647 h 52"/>
                <a:gd name="T24" fmla="*/ 2147483647 w 28"/>
                <a:gd name="T25" fmla="*/ 0 h 52"/>
                <a:gd name="T26" fmla="*/ 2147483647 w 28"/>
                <a:gd name="T27" fmla="*/ 0 h 52"/>
                <a:gd name="T28" fmla="*/ 2147483647 w 28"/>
                <a:gd name="T29" fmla="*/ 0 h 52"/>
                <a:gd name="T30" fmla="*/ 2147483647 w 28"/>
                <a:gd name="T31" fmla="*/ 2147483647 h 52"/>
                <a:gd name="T32" fmla="*/ 2147483647 w 28"/>
                <a:gd name="T33" fmla="*/ 2147483647 h 52"/>
                <a:gd name="T34" fmla="*/ 2147483647 w 28"/>
                <a:gd name="T35" fmla="*/ 2147483647 h 52"/>
                <a:gd name="T36" fmla="*/ 2147483647 w 28"/>
                <a:gd name="T37" fmla="*/ 2147483647 h 52"/>
                <a:gd name="T38" fmla="*/ 2147483647 w 28"/>
                <a:gd name="T39" fmla="*/ 2147483647 h 52"/>
                <a:gd name="T40" fmla="*/ 2147483647 w 28"/>
                <a:gd name="T41" fmla="*/ 2147483647 h 52"/>
                <a:gd name="T42" fmla="*/ 2147483647 w 28"/>
                <a:gd name="T43" fmla="*/ 2147483647 h 5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8" h="52">
                  <a:moveTo>
                    <a:pt x="28" y="30"/>
                  </a:moveTo>
                  <a:lnTo>
                    <a:pt x="28" y="38"/>
                  </a:lnTo>
                  <a:lnTo>
                    <a:pt x="24" y="42"/>
                  </a:lnTo>
                  <a:lnTo>
                    <a:pt x="20" y="46"/>
                  </a:lnTo>
                  <a:lnTo>
                    <a:pt x="16" y="52"/>
                  </a:lnTo>
                  <a:lnTo>
                    <a:pt x="12" y="46"/>
                  </a:lnTo>
                  <a:lnTo>
                    <a:pt x="8" y="42"/>
                  </a:lnTo>
                  <a:lnTo>
                    <a:pt x="6" y="26"/>
                  </a:lnTo>
                  <a:lnTo>
                    <a:pt x="4" y="16"/>
                  </a:lnTo>
                  <a:lnTo>
                    <a:pt x="0" y="8"/>
                  </a:lnTo>
                  <a:lnTo>
                    <a:pt x="2" y="6"/>
                  </a:lnTo>
                  <a:lnTo>
                    <a:pt x="2" y="2"/>
                  </a:lnTo>
                  <a:lnTo>
                    <a:pt x="2" y="0"/>
                  </a:lnTo>
                  <a:lnTo>
                    <a:pt x="6" y="0"/>
                  </a:lnTo>
                  <a:lnTo>
                    <a:pt x="10" y="0"/>
                  </a:lnTo>
                  <a:lnTo>
                    <a:pt x="12" y="2"/>
                  </a:lnTo>
                  <a:lnTo>
                    <a:pt x="18" y="8"/>
                  </a:lnTo>
                  <a:lnTo>
                    <a:pt x="18" y="16"/>
                  </a:lnTo>
                  <a:lnTo>
                    <a:pt x="18" y="22"/>
                  </a:lnTo>
                  <a:lnTo>
                    <a:pt x="22" y="28"/>
                  </a:lnTo>
                  <a:lnTo>
                    <a:pt x="26" y="28"/>
                  </a:lnTo>
                  <a:lnTo>
                    <a:pt x="28" y="3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6" name="Freeform 165"/>
            <p:cNvSpPr>
              <a:spLocks/>
            </p:cNvSpPr>
            <p:nvPr/>
          </p:nvSpPr>
          <p:spPr bwMode="auto">
            <a:xfrm>
              <a:off x="6184790" y="2293179"/>
              <a:ext cx="106312" cy="110834"/>
            </a:xfrm>
            <a:custGeom>
              <a:avLst/>
              <a:gdLst>
                <a:gd name="T0" fmla="*/ 2147483647 w 94"/>
                <a:gd name="T1" fmla="*/ 2147483647 h 98"/>
                <a:gd name="T2" fmla="*/ 2147483647 w 94"/>
                <a:gd name="T3" fmla="*/ 2147483647 h 98"/>
                <a:gd name="T4" fmla="*/ 2147483647 w 94"/>
                <a:gd name="T5" fmla="*/ 2147483647 h 98"/>
                <a:gd name="T6" fmla="*/ 2147483647 w 94"/>
                <a:gd name="T7" fmla="*/ 2147483647 h 98"/>
                <a:gd name="T8" fmla="*/ 2147483647 w 94"/>
                <a:gd name="T9" fmla="*/ 2147483647 h 98"/>
                <a:gd name="T10" fmla="*/ 2147483647 w 94"/>
                <a:gd name="T11" fmla="*/ 2147483647 h 98"/>
                <a:gd name="T12" fmla="*/ 2147483647 w 94"/>
                <a:gd name="T13" fmla="*/ 2147483647 h 98"/>
                <a:gd name="T14" fmla="*/ 2147483647 w 94"/>
                <a:gd name="T15" fmla="*/ 2147483647 h 98"/>
                <a:gd name="T16" fmla="*/ 2147483647 w 94"/>
                <a:gd name="T17" fmla="*/ 2147483647 h 98"/>
                <a:gd name="T18" fmla="*/ 2147483647 w 94"/>
                <a:gd name="T19" fmla="*/ 0 h 98"/>
                <a:gd name="T20" fmla="*/ 2147483647 w 94"/>
                <a:gd name="T21" fmla="*/ 2147483647 h 98"/>
                <a:gd name="T22" fmla="*/ 2147483647 w 94"/>
                <a:gd name="T23" fmla="*/ 2147483647 h 98"/>
                <a:gd name="T24" fmla="*/ 2147483647 w 94"/>
                <a:gd name="T25" fmla="*/ 2147483647 h 98"/>
                <a:gd name="T26" fmla="*/ 2147483647 w 94"/>
                <a:gd name="T27" fmla="*/ 2147483647 h 98"/>
                <a:gd name="T28" fmla="*/ 2147483647 w 94"/>
                <a:gd name="T29" fmla="*/ 2147483647 h 98"/>
                <a:gd name="T30" fmla="*/ 2147483647 w 94"/>
                <a:gd name="T31" fmla="*/ 2147483647 h 98"/>
                <a:gd name="T32" fmla="*/ 2147483647 w 94"/>
                <a:gd name="T33" fmla="*/ 2147483647 h 98"/>
                <a:gd name="T34" fmla="*/ 2147483647 w 94"/>
                <a:gd name="T35" fmla="*/ 2147483647 h 98"/>
                <a:gd name="T36" fmla="*/ 2147483647 w 94"/>
                <a:gd name="T37" fmla="*/ 2147483647 h 98"/>
                <a:gd name="T38" fmla="*/ 2147483647 w 94"/>
                <a:gd name="T39" fmla="*/ 2147483647 h 98"/>
                <a:gd name="T40" fmla="*/ 2147483647 w 94"/>
                <a:gd name="T41" fmla="*/ 2147483647 h 98"/>
                <a:gd name="T42" fmla="*/ 2147483647 w 94"/>
                <a:gd name="T43" fmla="*/ 2147483647 h 98"/>
                <a:gd name="T44" fmla="*/ 2147483647 w 94"/>
                <a:gd name="T45" fmla="*/ 2147483647 h 98"/>
                <a:gd name="T46" fmla="*/ 2147483647 w 94"/>
                <a:gd name="T47" fmla="*/ 2147483647 h 98"/>
                <a:gd name="T48" fmla="*/ 2147483647 w 94"/>
                <a:gd name="T49" fmla="*/ 2147483647 h 98"/>
                <a:gd name="T50" fmla="*/ 2147483647 w 94"/>
                <a:gd name="T51" fmla="*/ 2147483647 h 98"/>
                <a:gd name="T52" fmla="*/ 2147483647 w 94"/>
                <a:gd name="T53" fmla="*/ 2147483647 h 98"/>
                <a:gd name="T54" fmla="*/ 2147483647 w 94"/>
                <a:gd name="T55" fmla="*/ 2147483647 h 98"/>
                <a:gd name="T56" fmla="*/ 2147483647 w 94"/>
                <a:gd name="T57" fmla="*/ 2147483647 h 98"/>
                <a:gd name="T58" fmla="*/ 2147483647 w 94"/>
                <a:gd name="T59" fmla="*/ 2147483647 h 98"/>
                <a:gd name="T60" fmla="*/ 2147483647 w 94"/>
                <a:gd name="T61" fmla="*/ 2147483647 h 98"/>
                <a:gd name="T62" fmla="*/ 2147483647 w 94"/>
                <a:gd name="T63" fmla="*/ 2147483647 h 98"/>
                <a:gd name="T64" fmla="*/ 2147483647 w 94"/>
                <a:gd name="T65" fmla="*/ 2147483647 h 98"/>
                <a:gd name="T66" fmla="*/ 2147483647 w 94"/>
                <a:gd name="T67" fmla="*/ 2147483647 h 98"/>
                <a:gd name="T68" fmla="*/ 2147483647 w 94"/>
                <a:gd name="T69" fmla="*/ 2147483647 h 98"/>
                <a:gd name="T70" fmla="*/ 2147483647 w 94"/>
                <a:gd name="T71" fmla="*/ 2147483647 h 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94" h="98">
                  <a:moveTo>
                    <a:pt x="12" y="14"/>
                  </a:moveTo>
                  <a:lnTo>
                    <a:pt x="20" y="12"/>
                  </a:lnTo>
                  <a:lnTo>
                    <a:pt x="30" y="10"/>
                  </a:lnTo>
                  <a:lnTo>
                    <a:pt x="36" y="8"/>
                  </a:lnTo>
                  <a:lnTo>
                    <a:pt x="38" y="6"/>
                  </a:lnTo>
                  <a:lnTo>
                    <a:pt x="38" y="2"/>
                  </a:lnTo>
                  <a:lnTo>
                    <a:pt x="38" y="4"/>
                  </a:lnTo>
                  <a:lnTo>
                    <a:pt x="42" y="4"/>
                  </a:lnTo>
                  <a:lnTo>
                    <a:pt x="48" y="4"/>
                  </a:lnTo>
                  <a:lnTo>
                    <a:pt x="54" y="2"/>
                  </a:lnTo>
                  <a:lnTo>
                    <a:pt x="60" y="0"/>
                  </a:lnTo>
                  <a:lnTo>
                    <a:pt x="64" y="2"/>
                  </a:lnTo>
                  <a:lnTo>
                    <a:pt x="66" y="4"/>
                  </a:lnTo>
                  <a:lnTo>
                    <a:pt x="70" y="6"/>
                  </a:lnTo>
                  <a:lnTo>
                    <a:pt x="76" y="6"/>
                  </a:lnTo>
                  <a:lnTo>
                    <a:pt x="78" y="6"/>
                  </a:lnTo>
                  <a:lnTo>
                    <a:pt x="80" y="4"/>
                  </a:lnTo>
                  <a:lnTo>
                    <a:pt x="84" y="4"/>
                  </a:lnTo>
                  <a:lnTo>
                    <a:pt x="86" y="0"/>
                  </a:lnTo>
                  <a:lnTo>
                    <a:pt x="88" y="0"/>
                  </a:lnTo>
                  <a:lnTo>
                    <a:pt x="90" y="2"/>
                  </a:lnTo>
                  <a:lnTo>
                    <a:pt x="90" y="4"/>
                  </a:lnTo>
                  <a:lnTo>
                    <a:pt x="94" y="6"/>
                  </a:lnTo>
                  <a:lnTo>
                    <a:pt x="94" y="16"/>
                  </a:lnTo>
                  <a:lnTo>
                    <a:pt x="58" y="16"/>
                  </a:lnTo>
                  <a:lnTo>
                    <a:pt x="60" y="20"/>
                  </a:lnTo>
                  <a:lnTo>
                    <a:pt x="62" y="24"/>
                  </a:lnTo>
                  <a:lnTo>
                    <a:pt x="58" y="24"/>
                  </a:lnTo>
                  <a:lnTo>
                    <a:pt x="56" y="26"/>
                  </a:lnTo>
                  <a:lnTo>
                    <a:pt x="56" y="28"/>
                  </a:lnTo>
                  <a:lnTo>
                    <a:pt x="50" y="28"/>
                  </a:lnTo>
                  <a:lnTo>
                    <a:pt x="46" y="26"/>
                  </a:lnTo>
                  <a:lnTo>
                    <a:pt x="40" y="20"/>
                  </a:lnTo>
                  <a:lnTo>
                    <a:pt x="38" y="22"/>
                  </a:lnTo>
                  <a:lnTo>
                    <a:pt x="38" y="24"/>
                  </a:lnTo>
                  <a:lnTo>
                    <a:pt x="40" y="28"/>
                  </a:lnTo>
                  <a:lnTo>
                    <a:pt x="40" y="32"/>
                  </a:lnTo>
                  <a:lnTo>
                    <a:pt x="44" y="38"/>
                  </a:lnTo>
                  <a:lnTo>
                    <a:pt x="48" y="44"/>
                  </a:lnTo>
                  <a:lnTo>
                    <a:pt x="54" y="48"/>
                  </a:lnTo>
                  <a:lnTo>
                    <a:pt x="66" y="56"/>
                  </a:lnTo>
                  <a:lnTo>
                    <a:pt x="70" y="60"/>
                  </a:lnTo>
                  <a:lnTo>
                    <a:pt x="74" y="64"/>
                  </a:lnTo>
                  <a:lnTo>
                    <a:pt x="66" y="64"/>
                  </a:lnTo>
                  <a:lnTo>
                    <a:pt x="64" y="68"/>
                  </a:lnTo>
                  <a:lnTo>
                    <a:pt x="60" y="68"/>
                  </a:lnTo>
                  <a:lnTo>
                    <a:pt x="56" y="66"/>
                  </a:lnTo>
                  <a:lnTo>
                    <a:pt x="52" y="64"/>
                  </a:lnTo>
                  <a:lnTo>
                    <a:pt x="54" y="70"/>
                  </a:lnTo>
                  <a:lnTo>
                    <a:pt x="58" y="74"/>
                  </a:lnTo>
                  <a:lnTo>
                    <a:pt x="52" y="76"/>
                  </a:lnTo>
                  <a:lnTo>
                    <a:pt x="46" y="74"/>
                  </a:lnTo>
                  <a:lnTo>
                    <a:pt x="48" y="82"/>
                  </a:lnTo>
                  <a:lnTo>
                    <a:pt x="50" y="84"/>
                  </a:lnTo>
                  <a:lnTo>
                    <a:pt x="52" y="90"/>
                  </a:lnTo>
                  <a:lnTo>
                    <a:pt x="54" y="98"/>
                  </a:lnTo>
                  <a:lnTo>
                    <a:pt x="48" y="92"/>
                  </a:lnTo>
                  <a:lnTo>
                    <a:pt x="42" y="90"/>
                  </a:lnTo>
                  <a:lnTo>
                    <a:pt x="38" y="88"/>
                  </a:lnTo>
                  <a:lnTo>
                    <a:pt x="38" y="84"/>
                  </a:lnTo>
                  <a:lnTo>
                    <a:pt x="34" y="84"/>
                  </a:lnTo>
                  <a:lnTo>
                    <a:pt x="30" y="82"/>
                  </a:lnTo>
                  <a:lnTo>
                    <a:pt x="26" y="82"/>
                  </a:lnTo>
                  <a:lnTo>
                    <a:pt x="24" y="78"/>
                  </a:lnTo>
                  <a:lnTo>
                    <a:pt x="20" y="68"/>
                  </a:lnTo>
                  <a:lnTo>
                    <a:pt x="18" y="58"/>
                  </a:lnTo>
                  <a:lnTo>
                    <a:pt x="14" y="48"/>
                  </a:lnTo>
                  <a:lnTo>
                    <a:pt x="12" y="46"/>
                  </a:lnTo>
                  <a:lnTo>
                    <a:pt x="0" y="36"/>
                  </a:lnTo>
                  <a:lnTo>
                    <a:pt x="4" y="30"/>
                  </a:lnTo>
                  <a:lnTo>
                    <a:pt x="8" y="26"/>
                  </a:lnTo>
                  <a:lnTo>
                    <a:pt x="12" y="22"/>
                  </a:lnTo>
                  <a:lnTo>
                    <a:pt x="12" y="1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7" name="Freeform 166"/>
            <p:cNvSpPr>
              <a:spLocks/>
            </p:cNvSpPr>
            <p:nvPr/>
          </p:nvSpPr>
          <p:spPr bwMode="auto">
            <a:xfrm>
              <a:off x="6114670" y="2125796"/>
              <a:ext cx="88216" cy="45239"/>
            </a:xfrm>
            <a:custGeom>
              <a:avLst/>
              <a:gdLst>
                <a:gd name="T0" fmla="*/ 2147483647 w 78"/>
                <a:gd name="T1" fmla="*/ 0 h 40"/>
                <a:gd name="T2" fmla="*/ 2147483647 w 78"/>
                <a:gd name="T3" fmla="*/ 2147483647 h 40"/>
                <a:gd name="T4" fmla="*/ 2147483647 w 78"/>
                <a:gd name="T5" fmla="*/ 2147483647 h 40"/>
                <a:gd name="T6" fmla="*/ 2147483647 w 78"/>
                <a:gd name="T7" fmla="*/ 2147483647 h 40"/>
                <a:gd name="T8" fmla="*/ 2147483647 w 78"/>
                <a:gd name="T9" fmla="*/ 2147483647 h 40"/>
                <a:gd name="T10" fmla="*/ 2147483647 w 78"/>
                <a:gd name="T11" fmla="*/ 2147483647 h 40"/>
                <a:gd name="T12" fmla="*/ 2147483647 w 78"/>
                <a:gd name="T13" fmla="*/ 2147483647 h 40"/>
                <a:gd name="T14" fmla="*/ 2147483647 w 78"/>
                <a:gd name="T15" fmla="*/ 2147483647 h 40"/>
                <a:gd name="T16" fmla="*/ 2147483647 w 78"/>
                <a:gd name="T17" fmla="*/ 2147483647 h 40"/>
                <a:gd name="T18" fmla="*/ 2147483647 w 78"/>
                <a:gd name="T19" fmla="*/ 2147483647 h 40"/>
                <a:gd name="T20" fmla="*/ 2147483647 w 78"/>
                <a:gd name="T21" fmla="*/ 2147483647 h 40"/>
                <a:gd name="T22" fmla="*/ 2147483647 w 78"/>
                <a:gd name="T23" fmla="*/ 2147483647 h 40"/>
                <a:gd name="T24" fmla="*/ 2147483647 w 78"/>
                <a:gd name="T25" fmla="*/ 2147483647 h 40"/>
                <a:gd name="T26" fmla="*/ 2147483647 w 78"/>
                <a:gd name="T27" fmla="*/ 2147483647 h 40"/>
                <a:gd name="T28" fmla="*/ 2147483647 w 78"/>
                <a:gd name="T29" fmla="*/ 2147483647 h 40"/>
                <a:gd name="T30" fmla="*/ 2147483647 w 78"/>
                <a:gd name="T31" fmla="*/ 2147483647 h 40"/>
                <a:gd name="T32" fmla="*/ 2147483647 w 78"/>
                <a:gd name="T33" fmla="*/ 2147483647 h 40"/>
                <a:gd name="T34" fmla="*/ 2147483647 w 78"/>
                <a:gd name="T35" fmla="*/ 2147483647 h 40"/>
                <a:gd name="T36" fmla="*/ 2147483647 w 78"/>
                <a:gd name="T37" fmla="*/ 2147483647 h 40"/>
                <a:gd name="T38" fmla="*/ 2147483647 w 78"/>
                <a:gd name="T39" fmla="*/ 2147483647 h 40"/>
                <a:gd name="T40" fmla="*/ 2147483647 w 78"/>
                <a:gd name="T41" fmla="*/ 2147483647 h 40"/>
                <a:gd name="T42" fmla="*/ 2147483647 w 78"/>
                <a:gd name="T43" fmla="*/ 2147483647 h 40"/>
                <a:gd name="T44" fmla="*/ 2147483647 w 78"/>
                <a:gd name="T45" fmla="*/ 2147483647 h 40"/>
                <a:gd name="T46" fmla="*/ 2147483647 w 78"/>
                <a:gd name="T47" fmla="*/ 2147483647 h 40"/>
                <a:gd name="T48" fmla="*/ 2147483647 w 78"/>
                <a:gd name="T49" fmla="*/ 2147483647 h 40"/>
                <a:gd name="T50" fmla="*/ 2147483647 w 78"/>
                <a:gd name="T51" fmla="*/ 2147483647 h 40"/>
                <a:gd name="T52" fmla="*/ 2147483647 w 78"/>
                <a:gd name="T53" fmla="*/ 2147483647 h 40"/>
                <a:gd name="T54" fmla="*/ 0 w 78"/>
                <a:gd name="T55" fmla="*/ 2147483647 h 40"/>
                <a:gd name="T56" fmla="*/ 2147483647 w 78"/>
                <a:gd name="T57" fmla="*/ 2147483647 h 40"/>
                <a:gd name="T58" fmla="*/ 2147483647 w 78"/>
                <a:gd name="T59" fmla="*/ 2147483647 h 40"/>
                <a:gd name="T60" fmla="*/ 2147483647 w 78"/>
                <a:gd name="T61" fmla="*/ 2147483647 h 40"/>
                <a:gd name="T62" fmla="*/ 2147483647 w 78"/>
                <a:gd name="T63" fmla="*/ 2147483647 h 40"/>
                <a:gd name="T64" fmla="*/ 2147483647 w 78"/>
                <a:gd name="T65" fmla="*/ 2147483647 h 40"/>
                <a:gd name="T66" fmla="*/ 2147483647 w 78"/>
                <a:gd name="T67" fmla="*/ 2147483647 h 40"/>
                <a:gd name="T68" fmla="*/ 2147483647 w 78"/>
                <a:gd name="T69" fmla="*/ 0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8" h="40">
                  <a:moveTo>
                    <a:pt x="22" y="0"/>
                  </a:moveTo>
                  <a:lnTo>
                    <a:pt x="24" y="6"/>
                  </a:lnTo>
                  <a:lnTo>
                    <a:pt x="26" y="8"/>
                  </a:lnTo>
                  <a:lnTo>
                    <a:pt x="28" y="8"/>
                  </a:lnTo>
                  <a:lnTo>
                    <a:pt x="32" y="8"/>
                  </a:lnTo>
                  <a:lnTo>
                    <a:pt x="38" y="8"/>
                  </a:lnTo>
                  <a:lnTo>
                    <a:pt x="40" y="12"/>
                  </a:lnTo>
                  <a:lnTo>
                    <a:pt x="42" y="12"/>
                  </a:lnTo>
                  <a:lnTo>
                    <a:pt x="48" y="12"/>
                  </a:lnTo>
                  <a:lnTo>
                    <a:pt x="58" y="10"/>
                  </a:lnTo>
                  <a:lnTo>
                    <a:pt x="68" y="12"/>
                  </a:lnTo>
                  <a:lnTo>
                    <a:pt x="74" y="12"/>
                  </a:lnTo>
                  <a:lnTo>
                    <a:pt x="78" y="12"/>
                  </a:lnTo>
                  <a:lnTo>
                    <a:pt x="78" y="16"/>
                  </a:lnTo>
                  <a:lnTo>
                    <a:pt x="76" y="24"/>
                  </a:lnTo>
                  <a:lnTo>
                    <a:pt x="76" y="26"/>
                  </a:lnTo>
                  <a:lnTo>
                    <a:pt x="72" y="26"/>
                  </a:lnTo>
                  <a:lnTo>
                    <a:pt x="64" y="24"/>
                  </a:lnTo>
                  <a:lnTo>
                    <a:pt x="56" y="24"/>
                  </a:lnTo>
                  <a:lnTo>
                    <a:pt x="52" y="24"/>
                  </a:lnTo>
                  <a:lnTo>
                    <a:pt x="50" y="26"/>
                  </a:lnTo>
                  <a:lnTo>
                    <a:pt x="46" y="30"/>
                  </a:lnTo>
                  <a:lnTo>
                    <a:pt x="36" y="34"/>
                  </a:lnTo>
                  <a:lnTo>
                    <a:pt x="20" y="40"/>
                  </a:lnTo>
                  <a:lnTo>
                    <a:pt x="12" y="38"/>
                  </a:lnTo>
                  <a:lnTo>
                    <a:pt x="6" y="34"/>
                  </a:lnTo>
                  <a:lnTo>
                    <a:pt x="2" y="30"/>
                  </a:lnTo>
                  <a:lnTo>
                    <a:pt x="0" y="22"/>
                  </a:lnTo>
                  <a:lnTo>
                    <a:pt x="6" y="16"/>
                  </a:lnTo>
                  <a:lnTo>
                    <a:pt x="12" y="14"/>
                  </a:lnTo>
                  <a:lnTo>
                    <a:pt x="18" y="12"/>
                  </a:lnTo>
                  <a:lnTo>
                    <a:pt x="18" y="10"/>
                  </a:lnTo>
                  <a:lnTo>
                    <a:pt x="18" y="6"/>
                  </a:lnTo>
                  <a:lnTo>
                    <a:pt x="20" y="6"/>
                  </a:lnTo>
                  <a:lnTo>
                    <a:pt x="22"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8" name="Freeform 167"/>
            <p:cNvSpPr>
              <a:spLocks/>
            </p:cNvSpPr>
            <p:nvPr/>
          </p:nvSpPr>
          <p:spPr bwMode="auto">
            <a:xfrm>
              <a:off x="6038894" y="2107701"/>
              <a:ext cx="100657" cy="45239"/>
            </a:xfrm>
            <a:custGeom>
              <a:avLst/>
              <a:gdLst>
                <a:gd name="T0" fmla="*/ 2147483647 w 89"/>
                <a:gd name="T1" fmla="*/ 2147483647 h 40"/>
                <a:gd name="T2" fmla="*/ 2147483647 w 89"/>
                <a:gd name="T3" fmla="*/ 2147483647 h 40"/>
                <a:gd name="T4" fmla="*/ 2147483647 w 89"/>
                <a:gd name="T5" fmla="*/ 2147483647 h 40"/>
                <a:gd name="T6" fmla="*/ 2147483647 w 89"/>
                <a:gd name="T7" fmla="*/ 2147483647 h 40"/>
                <a:gd name="T8" fmla="*/ 2147483647 w 89"/>
                <a:gd name="T9" fmla="*/ 2147483647 h 40"/>
                <a:gd name="T10" fmla="*/ 2147483647 w 89"/>
                <a:gd name="T11" fmla="*/ 2147483647 h 40"/>
                <a:gd name="T12" fmla="*/ 2147483647 w 89"/>
                <a:gd name="T13" fmla="*/ 2147483647 h 40"/>
                <a:gd name="T14" fmla="*/ 2147483647 w 89"/>
                <a:gd name="T15" fmla="*/ 2147483647 h 40"/>
                <a:gd name="T16" fmla="*/ 2147483647 w 89"/>
                <a:gd name="T17" fmla="*/ 2147483647 h 40"/>
                <a:gd name="T18" fmla="*/ 2147483647 w 89"/>
                <a:gd name="T19" fmla="*/ 0 h 40"/>
                <a:gd name="T20" fmla="*/ 2147483647 w 89"/>
                <a:gd name="T21" fmla="*/ 0 h 40"/>
                <a:gd name="T22" fmla="*/ 2147483647 w 89"/>
                <a:gd name="T23" fmla="*/ 0 h 40"/>
                <a:gd name="T24" fmla="*/ 0 w 89"/>
                <a:gd name="T25" fmla="*/ 2147483647 h 40"/>
                <a:gd name="T26" fmla="*/ 2147483647 w 89"/>
                <a:gd name="T27" fmla="*/ 2147483647 h 40"/>
                <a:gd name="T28" fmla="*/ 2147483647 w 89"/>
                <a:gd name="T29" fmla="*/ 2147483647 h 40"/>
                <a:gd name="T30" fmla="*/ 2147483647 w 89"/>
                <a:gd name="T31" fmla="*/ 2147483647 h 40"/>
                <a:gd name="T32" fmla="*/ 2147483647 w 89"/>
                <a:gd name="T33" fmla="*/ 2147483647 h 40"/>
                <a:gd name="T34" fmla="*/ 2147483647 w 89"/>
                <a:gd name="T35" fmla="*/ 2147483647 h 40"/>
                <a:gd name="T36" fmla="*/ 2147483647 w 89"/>
                <a:gd name="T37" fmla="*/ 2147483647 h 40"/>
                <a:gd name="T38" fmla="*/ 2147483647 w 89"/>
                <a:gd name="T39" fmla="*/ 2147483647 h 40"/>
                <a:gd name="T40" fmla="*/ 2147483647 w 89"/>
                <a:gd name="T41" fmla="*/ 2147483647 h 40"/>
                <a:gd name="T42" fmla="*/ 2147483647 w 89"/>
                <a:gd name="T43" fmla="*/ 2147483647 h 40"/>
                <a:gd name="T44" fmla="*/ 2147483647 w 89"/>
                <a:gd name="T45" fmla="*/ 2147483647 h 40"/>
                <a:gd name="T46" fmla="*/ 2147483647 w 89"/>
                <a:gd name="T47" fmla="*/ 2147483647 h 40"/>
                <a:gd name="T48" fmla="*/ 2147483647 w 89"/>
                <a:gd name="T49" fmla="*/ 2147483647 h 40"/>
                <a:gd name="T50" fmla="*/ 2147483647 w 89"/>
                <a:gd name="T51" fmla="*/ 2147483647 h 40"/>
                <a:gd name="T52" fmla="*/ 2147483647 w 89"/>
                <a:gd name="T53" fmla="*/ 2147483647 h 40"/>
                <a:gd name="T54" fmla="*/ 2147483647 w 89"/>
                <a:gd name="T55" fmla="*/ 2147483647 h 40"/>
                <a:gd name="T56" fmla="*/ 2147483647 w 89"/>
                <a:gd name="T57" fmla="*/ 2147483647 h 40"/>
                <a:gd name="T58" fmla="*/ 2147483647 w 89"/>
                <a:gd name="T59" fmla="*/ 2147483647 h 40"/>
                <a:gd name="T60" fmla="*/ 2147483647 w 89"/>
                <a:gd name="T61" fmla="*/ 2147483647 h 40"/>
                <a:gd name="T62" fmla="*/ 2147483647 w 89"/>
                <a:gd name="T63" fmla="*/ 2147483647 h 40"/>
                <a:gd name="T64" fmla="*/ 2147483647 w 89"/>
                <a:gd name="T65" fmla="*/ 2147483647 h 40"/>
                <a:gd name="T66" fmla="*/ 2147483647 w 89"/>
                <a:gd name="T67" fmla="*/ 2147483647 h 40"/>
                <a:gd name="T68" fmla="*/ 2147483647 w 89"/>
                <a:gd name="T69" fmla="*/ 2147483647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9" h="40">
                  <a:moveTo>
                    <a:pt x="89" y="16"/>
                  </a:moveTo>
                  <a:lnTo>
                    <a:pt x="85" y="14"/>
                  </a:lnTo>
                  <a:lnTo>
                    <a:pt x="79" y="12"/>
                  </a:lnTo>
                  <a:lnTo>
                    <a:pt x="71" y="10"/>
                  </a:lnTo>
                  <a:lnTo>
                    <a:pt x="67" y="6"/>
                  </a:lnTo>
                  <a:lnTo>
                    <a:pt x="65" y="10"/>
                  </a:lnTo>
                  <a:lnTo>
                    <a:pt x="61" y="10"/>
                  </a:lnTo>
                  <a:lnTo>
                    <a:pt x="59" y="10"/>
                  </a:lnTo>
                  <a:lnTo>
                    <a:pt x="59" y="6"/>
                  </a:lnTo>
                  <a:lnTo>
                    <a:pt x="37" y="0"/>
                  </a:lnTo>
                  <a:lnTo>
                    <a:pt x="31" y="0"/>
                  </a:lnTo>
                  <a:lnTo>
                    <a:pt x="29" y="0"/>
                  </a:lnTo>
                  <a:lnTo>
                    <a:pt x="0" y="10"/>
                  </a:lnTo>
                  <a:lnTo>
                    <a:pt x="2" y="14"/>
                  </a:lnTo>
                  <a:lnTo>
                    <a:pt x="2" y="20"/>
                  </a:lnTo>
                  <a:lnTo>
                    <a:pt x="10" y="26"/>
                  </a:lnTo>
                  <a:lnTo>
                    <a:pt x="18" y="32"/>
                  </a:lnTo>
                  <a:lnTo>
                    <a:pt x="24" y="38"/>
                  </a:lnTo>
                  <a:lnTo>
                    <a:pt x="31" y="40"/>
                  </a:lnTo>
                  <a:lnTo>
                    <a:pt x="35" y="38"/>
                  </a:lnTo>
                  <a:lnTo>
                    <a:pt x="37" y="36"/>
                  </a:lnTo>
                  <a:lnTo>
                    <a:pt x="41" y="34"/>
                  </a:lnTo>
                  <a:lnTo>
                    <a:pt x="45" y="32"/>
                  </a:lnTo>
                  <a:lnTo>
                    <a:pt x="51" y="34"/>
                  </a:lnTo>
                  <a:lnTo>
                    <a:pt x="55" y="36"/>
                  </a:lnTo>
                  <a:lnTo>
                    <a:pt x="61" y="38"/>
                  </a:lnTo>
                  <a:lnTo>
                    <a:pt x="65" y="38"/>
                  </a:lnTo>
                  <a:lnTo>
                    <a:pt x="67" y="38"/>
                  </a:lnTo>
                  <a:lnTo>
                    <a:pt x="73" y="32"/>
                  </a:lnTo>
                  <a:lnTo>
                    <a:pt x="79" y="30"/>
                  </a:lnTo>
                  <a:lnTo>
                    <a:pt x="85" y="28"/>
                  </a:lnTo>
                  <a:lnTo>
                    <a:pt x="85" y="26"/>
                  </a:lnTo>
                  <a:lnTo>
                    <a:pt x="85" y="22"/>
                  </a:lnTo>
                  <a:lnTo>
                    <a:pt x="87" y="22"/>
                  </a:lnTo>
                  <a:lnTo>
                    <a:pt x="89" y="1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49" name="Freeform 168"/>
            <p:cNvSpPr>
              <a:spLocks/>
            </p:cNvSpPr>
            <p:nvPr/>
          </p:nvSpPr>
          <p:spPr bwMode="auto">
            <a:xfrm>
              <a:off x="6275268" y="2150677"/>
              <a:ext cx="56549" cy="56548"/>
            </a:xfrm>
            <a:custGeom>
              <a:avLst/>
              <a:gdLst>
                <a:gd name="T0" fmla="*/ 2147483647 w 50"/>
                <a:gd name="T1" fmla="*/ 2147483647 h 50"/>
                <a:gd name="T2" fmla="*/ 2147483647 w 50"/>
                <a:gd name="T3" fmla="*/ 2147483647 h 50"/>
                <a:gd name="T4" fmla="*/ 2147483647 w 50"/>
                <a:gd name="T5" fmla="*/ 2147483647 h 50"/>
                <a:gd name="T6" fmla="*/ 2147483647 w 50"/>
                <a:gd name="T7" fmla="*/ 2147483647 h 50"/>
                <a:gd name="T8" fmla="*/ 2147483647 w 50"/>
                <a:gd name="T9" fmla="*/ 2147483647 h 50"/>
                <a:gd name="T10" fmla="*/ 0 w 50"/>
                <a:gd name="T11" fmla="*/ 2147483647 h 50"/>
                <a:gd name="T12" fmla="*/ 2147483647 w 50"/>
                <a:gd name="T13" fmla="*/ 0 h 50"/>
                <a:gd name="T14" fmla="*/ 2147483647 w 50"/>
                <a:gd name="T15" fmla="*/ 2147483647 h 50"/>
                <a:gd name="T16" fmla="*/ 2147483647 w 50"/>
                <a:gd name="T17" fmla="*/ 2147483647 h 50"/>
                <a:gd name="T18" fmla="*/ 2147483647 w 50"/>
                <a:gd name="T19" fmla="*/ 2147483647 h 50"/>
                <a:gd name="T20" fmla="*/ 2147483647 w 50"/>
                <a:gd name="T21" fmla="*/ 2147483647 h 50"/>
                <a:gd name="T22" fmla="*/ 2147483647 w 50"/>
                <a:gd name="T23" fmla="*/ 2147483647 h 50"/>
                <a:gd name="T24" fmla="*/ 2147483647 w 50"/>
                <a:gd name="T25" fmla="*/ 2147483647 h 50"/>
                <a:gd name="T26" fmla="*/ 2147483647 w 50"/>
                <a:gd name="T27" fmla="*/ 2147483647 h 50"/>
                <a:gd name="T28" fmla="*/ 2147483647 w 50"/>
                <a:gd name="T29" fmla="*/ 2147483647 h 50"/>
                <a:gd name="T30" fmla="*/ 2147483647 w 50"/>
                <a:gd name="T31" fmla="*/ 2147483647 h 5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0" h="50">
                  <a:moveTo>
                    <a:pt x="26" y="50"/>
                  </a:moveTo>
                  <a:lnTo>
                    <a:pt x="22" y="34"/>
                  </a:lnTo>
                  <a:lnTo>
                    <a:pt x="18" y="24"/>
                  </a:lnTo>
                  <a:lnTo>
                    <a:pt x="14" y="16"/>
                  </a:lnTo>
                  <a:lnTo>
                    <a:pt x="8" y="10"/>
                  </a:lnTo>
                  <a:lnTo>
                    <a:pt x="0" y="8"/>
                  </a:lnTo>
                  <a:lnTo>
                    <a:pt x="16" y="0"/>
                  </a:lnTo>
                  <a:lnTo>
                    <a:pt x="24" y="2"/>
                  </a:lnTo>
                  <a:lnTo>
                    <a:pt x="32" y="6"/>
                  </a:lnTo>
                  <a:lnTo>
                    <a:pt x="40" y="18"/>
                  </a:lnTo>
                  <a:lnTo>
                    <a:pt x="44" y="24"/>
                  </a:lnTo>
                  <a:lnTo>
                    <a:pt x="50" y="36"/>
                  </a:lnTo>
                  <a:lnTo>
                    <a:pt x="34" y="34"/>
                  </a:lnTo>
                  <a:lnTo>
                    <a:pt x="34" y="44"/>
                  </a:lnTo>
                  <a:lnTo>
                    <a:pt x="26" y="48"/>
                  </a:lnTo>
                  <a:lnTo>
                    <a:pt x="26" y="5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0" name="Freeform 169"/>
            <p:cNvSpPr>
              <a:spLocks/>
            </p:cNvSpPr>
            <p:nvPr/>
          </p:nvSpPr>
          <p:spPr bwMode="auto">
            <a:xfrm>
              <a:off x="6105622" y="2152939"/>
              <a:ext cx="108574" cy="56548"/>
            </a:xfrm>
            <a:custGeom>
              <a:avLst/>
              <a:gdLst>
                <a:gd name="T0" fmla="*/ 2147483647 w 96"/>
                <a:gd name="T1" fmla="*/ 2147483647 h 50"/>
                <a:gd name="T2" fmla="*/ 2147483647 w 96"/>
                <a:gd name="T3" fmla="*/ 2147483647 h 50"/>
                <a:gd name="T4" fmla="*/ 2147483647 w 96"/>
                <a:gd name="T5" fmla="*/ 2147483647 h 50"/>
                <a:gd name="T6" fmla="*/ 2147483647 w 96"/>
                <a:gd name="T7" fmla="*/ 2147483647 h 50"/>
                <a:gd name="T8" fmla="*/ 2147483647 w 96"/>
                <a:gd name="T9" fmla="*/ 2147483647 h 50"/>
                <a:gd name="T10" fmla="*/ 2147483647 w 96"/>
                <a:gd name="T11" fmla="*/ 2147483647 h 50"/>
                <a:gd name="T12" fmla="*/ 2147483647 w 96"/>
                <a:gd name="T13" fmla="*/ 2147483647 h 50"/>
                <a:gd name="T14" fmla="*/ 2147483647 w 96"/>
                <a:gd name="T15" fmla="*/ 2147483647 h 50"/>
                <a:gd name="T16" fmla="*/ 2147483647 w 96"/>
                <a:gd name="T17" fmla="*/ 2147483647 h 50"/>
                <a:gd name="T18" fmla="*/ 2147483647 w 96"/>
                <a:gd name="T19" fmla="*/ 2147483647 h 50"/>
                <a:gd name="T20" fmla="*/ 0 w 96"/>
                <a:gd name="T21" fmla="*/ 2147483647 h 50"/>
                <a:gd name="T22" fmla="*/ 2147483647 w 96"/>
                <a:gd name="T23" fmla="*/ 2147483647 h 50"/>
                <a:gd name="T24" fmla="*/ 2147483647 w 96"/>
                <a:gd name="T25" fmla="*/ 2147483647 h 50"/>
                <a:gd name="T26" fmla="*/ 2147483647 w 96"/>
                <a:gd name="T27" fmla="*/ 2147483647 h 50"/>
                <a:gd name="T28" fmla="*/ 2147483647 w 96"/>
                <a:gd name="T29" fmla="*/ 2147483647 h 50"/>
                <a:gd name="T30" fmla="*/ 2147483647 w 96"/>
                <a:gd name="T31" fmla="*/ 2147483647 h 50"/>
                <a:gd name="T32" fmla="*/ 2147483647 w 96"/>
                <a:gd name="T33" fmla="*/ 2147483647 h 50"/>
                <a:gd name="T34" fmla="*/ 2147483647 w 96"/>
                <a:gd name="T35" fmla="*/ 2147483647 h 50"/>
                <a:gd name="T36" fmla="*/ 2147483647 w 96"/>
                <a:gd name="T37" fmla="*/ 2147483647 h 50"/>
                <a:gd name="T38" fmla="*/ 2147483647 w 96"/>
                <a:gd name="T39" fmla="*/ 2147483647 h 50"/>
                <a:gd name="T40" fmla="*/ 2147483647 w 96"/>
                <a:gd name="T41" fmla="*/ 0 h 50"/>
                <a:gd name="T42" fmla="*/ 2147483647 w 96"/>
                <a:gd name="T43" fmla="*/ 0 h 50"/>
                <a:gd name="T44" fmla="*/ 2147483647 w 96"/>
                <a:gd name="T45" fmla="*/ 0 h 50"/>
                <a:gd name="T46" fmla="*/ 2147483647 w 96"/>
                <a:gd name="T47" fmla="*/ 2147483647 h 50"/>
                <a:gd name="T48" fmla="*/ 2147483647 w 96"/>
                <a:gd name="T49" fmla="*/ 2147483647 h 50"/>
                <a:gd name="T50" fmla="*/ 2147483647 w 96"/>
                <a:gd name="T51" fmla="*/ 2147483647 h 50"/>
                <a:gd name="T52" fmla="*/ 2147483647 w 96"/>
                <a:gd name="T53" fmla="*/ 2147483647 h 50"/>
                <a:gd name="T54" fmla="*/ 2147483647 w 96"/>
                <a:gd name="T55" fmla="*/ 2147483647 h 50"/>
                <a:gd name="T56" fmla="*/ 2147483647 w 96"/>
                <a:gd name="T57" fmla="*/ 2147483647 h 50"/>
                <a:gd name="T58" fmla="*/ 2147483647 w 96"/>
                <a:gd name="T59" fmla="*/ 2147483647 h 50"/>
                <a:gd name="T60" fmla="*/ 2147483647 w 96"/>
                <a:gd name="T61" fmla="*/ 2147483647 h 50"/>
                <a:gd name="T62" fmla="*/ 2147483647 w 96"/>
                <a:gd name="T63" fmla="*/ 2147483647 h 50"/>
                <a:gd name="T64" fmla="*/ 2147483647 w 96"/>
                <a:gd name="T65" fmla="*/ 2147483647 h 50"/>
                <a:gd name="T66" fmla="*/ 2147483647 w 96"/>
                <a:gd name="T67" fmla="*/ 2147483647 h 50"/>
                <a:gd name="T68" fmla="*/ 2147483647 w 96"/>
                <a:gd name="T69" fmla="*/ 2147483647 h 50"/>
                <a:gd name="T70" fmla="*/ 2147483647 w 96"/>
                <a:gd name="T71" fmla="*/ 2147483647 h 50"/>
                <a:gd name="T72" fmla="*/ 2147483647 w 96"/>
                <a:gd name="T73" fmla="*/ 2147483647 h 50"/>
                <a:gd name="T74" fmla="*/ 2147483647 w 96"/>
                <a:gd name="T75" fmla="*/ 2147483647 h 50"/>
                <a:gd name="T76" fmla="*/ 2147483647 w 96"/>
                <a:gd name="T77" fmla="*/ 2147483647 h 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96" h="50">
                  <a:moveTo>
                    <a:pt x="58" y="46"/>
                  </a:moveTo>
                  <a:lnTo>
                    <a:pt x="56" y="44"/>
                  </a:lnTo>
                  <a:lnTo>
                    <a:pt x="54" y="42"/>
                  </a:lnTo>
                  <a:lnTo>
                    <a:pt x="44" y="46"/>
                  </a:lnTo>
                  <a:lnTo>
                    <a:pt x="38" y="48"/>
                  </a:lnTo>
                  <a:lnTo>
                    <a:pt x="30" y="50"/>
                  </a:lnTo>
                  <a:lnTo>
                    <a:pt x="26" y="50"/>
                  </a:lnTo>
                  <a:lnTo>
                    <a:pt x="22" y="48"/>
                  </a:lnTo>
                  <a:lnTo>
                    <a:pt x="16" y="44"/>
                  </a:lnTo>
                  <a:lnTo>
                    <a:pt x="8" y="38"/>
                  </a:lnTo>
                  <a:lnTo>
                    <a:pt x="0" y="32"/>
                  </a:lnTo>
                  <a:lnTo>
                    <a:pt x="2" y="30"/>
                  </a:lnTo>
                  <a:lnTo>
                    <a:pt x="6" y="22"/>
                  </a:lnTo>
                  <a:lnTo>
                    <a:pt x="8" y="16"/>
                  </a:lnTo>
                  <a:lnTo>
                    <a:pt x="14" y="10"/>
                  </a:lnTo>
                  <a:lnTo>
                    <a:pt x="20" y="14"/>
                  </a:lnTo>
                  <a:lnTo>
                    <a:pt x="28" y="16"/>
                  </a:lnTo>
                  <a:lnTo>
                    <a:pt x="44" y="10"/>
                  </a:lnTo>
                  <a:lnTo>
                    <a:pt x="54" y="6"/>
                  </a:lnTo>
                  <a:lnTo>
                    <a:pt x="58" y="2"/>
                  </a:lnTo>
                  <a:lnTo>
                    <a:pt x="60" y="0"/>
                  </a:lnTo>
                  <a:lnTo>
                    <a:pt x="64" y="0"/>
                  </a:lnTo>
                  <a:lnTo>
                    <a:pt x="72" y="0"/>
                  </a:lnTo>
                  <a:lnTo>
                    <a:pt x="80" y="2"/>
                  </a:lnTo>
                  <a:lnTo>
                    <a:pt x="84" y="2"/>
                  </a:lnTo>
                  <a:lnTo>
                    <a:pt x="86" y="4"/>
                  </a:lnTo>
                  <a:lnTo>
                    <a:pt x="90" y="6"/>
                  </a:lnTo>
                  <a:lnTo>
                    <a:pt x="96" y="8"/>
                  </a:lnTo>
                  <a:lnTo>
                    <a:pt x="94" y="14"/>
                  </a:lnTo>
                  <a:lnTo>
                    <a:pt x="90" y="16"/>
                  </a:lnTo>
                  <a:lnTo>
                    <a:pt x="86" y="18"/>
                  </a:lnTo>
                  <a:lnTo>
                    <a:pt x="82" y="22"/>
                  </a:lnTo>
                  <a:lnTo>
                    <a:pt x="82" y="30"/>
                  </a:lnTo>
                  <a:lnTo>
                    <a:pt x="80" y="36"/>
                  </a:lnTo>
                  <a:lnTo>
                    <a:pt x="78" y="38"/>
                  </a:lnTo>
                  <a:lnTo>
                    <a:pt x="74" y="42"/>
                  </a:lnTo>
                  <a:lnTo>
                    <a:pt x="68" y="42"/>
                  </a:lnTo>
                  <a:lnTo>
                    <a:pt x="62" y="42"/>
                  </a:lnTo>
                  <a:lnTo>
                    <a:pt x="58" y="4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1" name="Freeform 170"/>
            <p:cNvSpPr>
              <a:spLocks/>
            </p:cNvSpPr>
            <p:nvPr/>
          </p:nvSpPr>
          <p:spPr bwMode="auto">
            <a:xfrm>
              <a:off x="6200624" y="2066986"/>
              <a:ext cx="294054" cy="167383"/>
            </a:xfrm>
            <a:custGeom>
              <a:avLst/>
              <a:gdLst>
                <a:gd name="T0" fmla="*/ 2147483647 w 260"/>
                <a:gd name="T1" fmla="*/ 2147483647 h 148"/>
                <a:gd name="T2" fmla="*/ 2147483647 w 260"/>
                <a:gd name="T3" fmla="*/ 2147483647 h 148"/>
                <a:gd name="T4" fmla="*/ 2147483647 w 260"/>
                <a:gd name="T5" fmla="*/ 2147483647 h 148"/>
                <a:gd name="T6" fmla="*/ 2147483647 w 260"/>
                <a:gd name="T7" fmla="*/ 2147483647 h 148"/>
                <a:gd name="T8" fmla="*/ 2147483647 w 260"/>
                <a:gd name="T9" fmla="*/ 2147483647 h 148"/>
                <a:gd name="T10" fmla="*/ 2147483647 w 260"/>
                <a:gd name="T11" fmla="*/ 2147483647 h 148"/>
                <a:gd name="T12" fmla="*/ 2147483647 w 260"/>
                <a:gd name="T13" fmla="*/ 2147483647 h 148"/>
                <a:gd name="T14" fmla="*/ 2147483647 w 260"/>
                <a:gd name="T15" fmla="*/ 2147483647 h 148"/>
                <a:gd name="T16" fmla="*/ 2147483647 w 260"/>
                <a:gd name="T17" fmla="*/ 2147483647 h 148"/>
                <a:gd name="T18" fmla="*/ 2147483647 w 260"/>
                <a:gd name="T19" fmla="*/ 2147483647 h 148"/>
                <a:gd name="T20" fmla="*/ 2147483647 w 260"/>
                <a:gd name="T21" fmla="*/ 2147483647 h 148"/>
                <a:gd name="T22" fmla="*/ 2147483647 w 260"/>
                <a:gd name="T23" fmla="*/ 2147483647 h 148"/>
                <a:gd name="T24" fmla="*/ 2147483647 w 260"/>
                <a:gd name="T25" fmla="*/ 2147483647 h 148"/>
                <a:gd name="T26" fmla="*/ 2147483647 w 260"/>
                <a:gd name="T27" fmla="*/ 2147483647 h 148"/>
                <a:gd name="T28" fmla="*/ 2147483647 w 260"/>
                <a:gd name="T29" fmla="*/ 2147483647 h 148"/>
                <a:gd name="T30" fmla="*/ 2147483647 w 260"/>
                <a:gd name="T31" fmla="*/ 2147483647 h 148"/>
                <a:gd name="T32" fmla="*/ 2147483647 w 260"/>
                <a:gd name="T33" fmla="*/ 2147483647 h 148"/>
                <a:gd name="T34" fmla="*/ 2147483647 w 260"/>
                <a:gd name="T35" fmla="*/ 2147483647 h 148"/>
                <a:gd name="T36" fmla="*/ 2147483647 w 260"/>
                <a:gd name="T37" fmla="*/ 2147483647 h 148"/>
                <a:gd name="T38" fmla="*/ 2147483647 w 260"/>
                <a:gd name="T39" fmla="*/ 2147483647 h 148"/>
                <a:gd name="T40" fmla="*/ 2147483647 w 260"/>
                <a:gd name="T41" fmla="*/ 2147483647 h 148"/>
                <a:gd name="T42" fmla="*/ 2147483647 w 260"/>
                <a:gd name="T43" fmla="*/ 2147483647 h 148"/>
                <a:gd name="T44" fmla="*/ 2147483647 w 260"/>
                <a:gd name="T45" fmla="*/ 2147483647 h 148"/>
                <a:gd name="T46" fmla="*/ 2147483647 w 260"/>
                <a:gd name="T47" fmla="*/ 2147483647 h 148"/>
                <a:gd name="T48" fmla="*/ 2147483647 w 260"/>
                <a:gd name="T49" fmla="*/ 2147483647 h 148"/>
                <a:gd name="T50" fmla="*/ 2147483647 w 260"/>
                <a:gd name="T51" fmla="*/ 2147483647 h 148"/>
                <a:gd name="T52" fmla="*/ 2147483647 w 260"/>
                <a:gd name="T53" fmla="*/ 2147483647 h 148"/>
                <a:gd name="T54" fmla="*/ 2147483647 w 260"/>
                <a:gd name="T55" fmla="*/ 2147483647 h 148"/>
                <a:gd name="T56" fmla="*/ 2147483647 w 260"/>
                <a:gd name="T57" fmla="*/ 2147483647 h 148"/>
                <a:gd name="T58" fmla="*/ 2147483647 w 260"/>
                <a:gd name="T59" fmla="*/ 2147483647 h 148"/>
                <a:gd name="T60" fmla="*/ 2147483647 w 260"/>
                <a:gd name="T61" fmla="*/ 2147483647 h 148"/>
                <a:gd name="T62" fmla="*/ 2147483647 w 260"/>
                <a:gd name="T63" fmla="*/ 2147483647 h 148"/>
                <a:gd name="T64" fmla="*/ 2147483647 w 260"/>
                <a:gd name="T65" fmla="*/ 2147483647 h 148"/>
                <a:gd name="T66" fmla="*/ 2147483647 w 260"/>
                <a:gd name="T67" fmla="*/ 2147483647 h 148"/>
                <a:gd name="T68" fmla="*/ 2147483647 w 260"/>
                <a:gd name="T69" fmla="*/ 2147483647 h 148"/>
                <a:gd name="T70" fmla="*/ 2147483647 w 260"/>
                <a:gd name="T71" fmla="*/ 2147483647 h 148"/>
                <a:gd name="T72" fmla="*/ 2147483647 w 260"/>
                <a:gd name="T73" fmla="*/ 2147483647 h 148"/>
                <a:gd name="T74" fmla="*/ 2147483647 w 260"/>
                <a:gd name="T75" fmla="*/ 2147483647 h 148"/>
                <a:gd name="T76" fmla="*/ 2147483647 w 260"/>
                <a:gd name="T77" fmla="*/ 2147483647 h 148"/>
                <a:gd name="T78" fmla="*/ 2147483647 w 260"/>
                <a:gd name="T79" fmla="*/ 2147483647 h 148"/>
                <a:gd name="T80" fmla="*/ 2147483647 w 260"/>
                <a:gd name="T81" fmla="*/ 2147483647 h 148"/>
                <a:gd name="T82" fmla="*/ 2147483647 w 260"/>
                <a:gd name="T83" fmla="*/ 2147483647 h 148"/>
                <a:gd name="T84" fmla="*/ 2147483647 w 260"/>
                <a:gd name="T85" fmla="*/ 2147483647 h 148"/>
                <a:gd name="T86" fmla="*/ 2147483647 w 260"/>
                <a:gd name="T87" fmla="*/ 2147483647 h 148"/>
                <a:gd name="T88" fmla="*/ 2147483647 w 260"/>
                <a:gd name="T89" fmla="*/ 2147483647 h 148"/>
                <a:gd name="T90" fmla="*/ 2147483647 w 260"/>
                <a:gd name="T91" fmla="*/ 2147483647 h 148"/>
                <a:gd name="T92" fmla="*/ 2147483647 w 260"/>
                <a:gd name="T93" fmla="*/ 2147483647 h 148"/>
                <a:gd name="T94" fmla="*/ 2147483647 w 260"/>
                <a:gd name="T95" fmla="*/ 2147483647 h 148"/>
                <a:gd name="T96" fmla="*/ 2147483647 w 260"/>
                <a:gd name="T97" fmla="*/ 2147483647 h 1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0" h="148">
                  <a:moveTo>
                    <a:pt x="66" y="82"/>
                  </a:moveTo>
                  <a:lnTo>
                    <a:pt x="60" y="84"/>
                  </a:lnTo>
                  <a:lnTo>
                    <a:pt x="54" y="88"/>
                  </a:lnTo>
                  <a:lnTo>
                    <a:pt x="44" y="90"/>
                  </a:lnTo>
                  <a:lnTo>
                    <a:pt x="36" y="90"/>
                  </a:lnTo>
                  <a:lnTo>
                    <a:pt x="26" y="88"/>
                  </a:lnTo>
                  <a:lnTo>
                    <a:pt x="18" y="84"/>
                  </a:lnTo>
                  <a:lnTo>
                    <a:pt x="12" y="84"/>
                  </a:lnTo>
                  <a:lnTo>
                    <a:pt x="6" y="82"/>
                  </a:lnTo>
                  <a:lnTo>
                    <a:pt x="2" y="80"/>
                  </a:lnTo>
                  <a:lnTo>
                    <a:pt x="0" y="78"/>
                  </a:lnTo>
                  <a:lnTo>
                    <a:pt x="2" y="66"/>
                  </a:lnTo>
                  <a:lnTo>
                    <a:pt x="2" y="62"/>
                  </a:lnTo>
                  <a:lnTo>
                    <a:pt x="12" y="52"/>
                  </a:lnTo>
                  <a:lnTo>
                    <a:pt x="16" y="44"/>
                  </a:lnTo>
                  <a:lnTo>
                    <a:pt x="22" y="38"/>
                  </a:lnTo>
                  <a:lnTo>
                    <a:pt x="16" y="30"/>
                  </a:lnTo>
                  <a:lnTo>
                    <a:pt x="8" y="20"/>
                  </a:lnTo>
                  <a:lnTo>
                    <a:pt x="6" y="14"/>
                  </a:lnTo>
                  <a:lnTo>
                    <a:pt x="24" y="10"/>
                  </a:lnTo>
                  <a:lnTo>
                    <a:pt x="46" y="10"/>
                  </a:lnTo>
                  <a:lnTo>
                    <a:pt x="64" y="10"/>
                  </a:lnTo>
                  <a:lnTo>
                    <a:pt x="80" y="16"/>
                  </a:lnTo>
                  <a:lnTo>
                    <a:pt x="96" y="14"/>
                  </a:lnTo>
                  <a:lnTo>
                    <a:pt x="112" y="16"/>
                  </a:lnTo>
                  <a:lnTo>
                    <a:pt x="116" y="8"/>
                  </a:lnTo>
                  <a:lnTo>
                    <a:pt x="128" y="6"/>
                  </a:lnTo>
                  <a:lnTo>
                    <a:pt x="138" y="6"/>
                  </a:lnTo>
                  <a:lnTo>
                    <a:pt x="156" y="0"/>
                  </a:lnTo>
                  <a:lnTo>
                    <a:pt x="166" y="8"/>
                  </a:lnTo>
                  <a:lnTo>
                    <a:pt x="166" y="14"/>
                  </a:lnTo>
                  <a:lnTo>
                    <a:pt x="168" y="22"/>
                  </a:lnTo>
                  <a:lnTo>
                    <a:pt x="184" y="24"/>
                  </a:lnTo>
                  <a:lnTo>
                    <a:pt x="186" y="30"/>
                  </a:lnTo>
                  <a:lnTo>
                    <a:pt x="188" y="36"/>
                  </a:lnTo>
                  <a:lnTo>
                    <a:pt x="198" y="36"/>
                  </a:lnTo>
                  <a:lnTo>
                    <a:pt x="202" y="40"/>
                  </a:lnTo>
                  <a:lnTo>
                    <a:pt x="216" y="36"/>
                  </a:lnTo>
                  <a:lnTo>
                    <a:pt x="222" y="44"/>
                  </a:lnTo>
                  <a:lnTo>
                    <a:pt x="234" y="48"/>
                  </a:lnTo>
                  <a:lnTo>
                    <a:pt x="248" y="50"/>
                  </a:lnTo>
                  <a:lnTo>
                    <a:pt x="260" y="56"/>
                  </a:lnTo>
                  <a:lnTo>
                    <a:pt x="260" y="58"/>
                  </a:lnTo>
                  <a:lnTo>
                    <a:pt x="254" y="64"/>
                  </a:lnTo>
                  <a:lnTo>
                    <a:pt x="258" y="72"/>
                  </a:lnTo>
                  <a:lnTo>
                    <a:pt x="260" y="78"/>
                  </a:lnTo>
                  <a:lnTo>
                    <a:pt x="260" y="84"/>
                  </a:lnTo>
                  <a:lnTo>
                    <a:pt x="244" y="84"/>
                  </a:lnTo>
                  <a:lnTo>
                    <a:pt x="240" y="88"/>
                  </a:lnTo>
                  <a:lnTo>
                    <a:pt x="236" y="92"/>
                  </a:lnTo>
                  <a:lnTo>
                    <a:pt x="236" y="100"/>
                  </a:lnTo>
                  <a:lnTo>
                    <a:pt x="226" y="100"/>
                  </a:lnTo>
                  <a:lnTo>
                    <a:pt x="216" y="100"/>
                  </a:lnTo>
                  <a:lnTo>
                    <a:pt x="208" y="106"/>
                  </a:lnTo>
                  <a:lnTo>
                    <a:pt x="204" y="108"/>
                  </a:lnTo>
                  <a:lnTo>
                    <a:pt x="190" y="112"/>
                  </a:lnTo>
                  <a:lnTo>
                    <a:pt x="182" y="116"/>
                  </a:lnTo>
                  <a:lnTo>
                    <a:pt x="184" y="118"/>
                  </a:lnTo>
                  <a:lnTo>
                    <a:pt x="186" y="122"/>
                  </a:lnTo>
                  <a:lnTo>
                    <a:pt x="194" y="128"/>
                  </a:lnTo>
                  <a:lnTo>
                    <a:pt x="204" y="130"/>
                  </a:lnTo>
                  <a:lnTo>
                    <a:pt x="212" y="138"/>
                  </a:lnTo>
                  <a:lnTo>
                    <a:pt x="204" y="138"/>
                  </a:lnTo>
                  <a:lnTo>
                    <a:pt x="200" y="140"/>
                  </a:lnTo>
                  <a:lnTo>
                    <a:pt x="192" y="144"/>
                  </a:lnTo>
                  <a:lnTo>
                    <a:pt x="186" y="146"/>
                  </a:lnTo>
                  <a:lnTo>
                    <a:pt x="176" y="148"/>
                  </a:lnTo>
                  <a:lnTo>
                    <a:pt x="174" y="138"/>
                  </a:lnTo>
                  <a:lnTo>
                    <a:pt x="170" y="134"/>
                  </a:lnTo>
                  <a:lnTo>
                    <a:pt x="160" y="128"/>
                  </a:lnTo>
                  <a:lnTo>
                    <a:pt x="166" y="120"/>
                  </a:lnTo>
                  <a:lnTo>
                    <a:pt x="172" y="118"/>
                  </a:lnTo>
                  <a:lnTo>
                    <a:pt x="164" y="118"/>
                  </a:lnTo>
                  <a:lnTo>
                    <a:pt x="160" y="118"/>
                  </a:lnTo>
                  <a:lnTo>
                    <a:pt x="152" y="116"/>
                  </a:lnTo>
                  <a:lnTo>
                    <a:pt x="146" y="114"/>
                  </a:lnTo>
                  <a:lnTo>
                    <a:pt x="144" y="112"/>
                  </a:lnTo>
                  <a:lnTo>
                    <a:pt x="140" y="108"/>
                  </a:lnTo>
                  <a:lnTo>
                    <a:pt x="132" y="108"/>
                  </a:lnTo>
                  <a:lnTo>
                    <a:pt x="130" y="112"/>
                  </a:lnTo>
                  <a:lnTo>
                    <a:pt x="128" y="116"/>
                  </a:lnTo>
                  <a:lnTo>
                    <a:pt x="124" y="120"/>
                  </a:lnTo>
                  <a:lnTo>
                    <a:pt x="118" y="126"/>
                  </a:lnTo>
                  <a:lnTo>
                    <a:pt x="114" y="128"/>
                  </a:lnTo>
                  <a:lnTo>
                    <a:pt x="110" y="126"/>
                  </a:lnTo>
                  <a:lnTo>
                    <a:pt x="102" y="128"/>
                  </a:lnTo>
                  <a:lnTo>
                    <a:pt x="94" y="132"/>
                  </a:lnTo>
                  <a:lnTo>
                    <a:pt x="92" y="124"/>
                  </a:lnTo>
                  <a:lnTo>
                    <a:pt x="100" y="118"/>
                  </a:lnTo>
                  <a:lnTo>
                    <a:pt x="100" y="108"/>
                  </a:lnTo>
                  <a:lnTo>
                    <a:pt x="106" y="108"/>
                  </a:lnTo>
                  <a:lnTo>
                    <a:pt x="116" y="110"/>
                  </a:lnTo>
                  <a:lnTo>
                    <a:pt x="110" y="98"/>
                  </a:lnTo>
                  <a:lnTo>
                    <a:pt x="106" y="92"/>
                  </a:lnTo>
                  <a:lnTo>
                    <a:pt x="98" y="80"/>
                  </a:lnTo>
                  <a:lnTo>
                    <a:pt x="90" y="76"/>
                  </a:lnTo>
                  <a:lnTo>
                    <a:pt x="82" y="74"/>
                  </a:lnTo>
                  <a:lnTo>
                    <a:pt x="74" y="78"/>
                  </a:lnTo>
                  <a:lnTo>
                    <a:pt x="66" y="8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2" name="Freeform 171"/>
            <p:cNvSpPr>
              <a:spLocks/>
            </p:cNvSpPr>
            <p:nvPr/>
          </p:nvSpPr>
          <p:spPr bwMode="auto">
            <a:xfrm>
              <a:off x="6207410" y="1992342"/>
              <a:ext cx="149289" cy="92739"/>
            </a:xfrm>
            <a:custGeom>
              <a:avLst/>
              <a:gdLst>
                <a:gd name="T0" fmla="*/ 2147483647 w 132"/>
                <a:gd name="T1" fmla="*/ 2147483647 h 82"/>
                <a:gd name="T2" fmla="*/ 2147483647 w 132"/>
                <a:gd name="T3" fmla="*/ 2147483647 h 82"/>
                <a:gd name="T4" fmla="*/ 2147483647 w 132"/>
                <a:gd name="T5" fmla="*/ 2147483647 h 82"/>
                <a:gd name="T6" fmla="*/ 2147483647 w 132"/>
                <a:gd name="T7" fmla="*/ 2147483647 h 82"/>
                <a:gd name="T8" fmla="*/ 2147483647 w 132"/>
                <a:gd name="T9" fmla="*/ 2147483647 h 82"/>
                <a:gd name="T10" fmla="*/ 2147483647 w 132"/>
                <a:gd name="T11" fmla="*/ 2147483647 h 82"/>
                <a:gd name="T12" fmla="*/ 2147483647 w 132"/>
                <a:gd name="T13" fmla="*/ 2147483647 h 82"/>
                <a:gd name="T14" fmla="*/ 2147483647 w 132"/>
                <a:gd name="T15" fmla="*/ 2147483647 h 82"/>
                <a:gd name="T16" fmla="*/ 2147483647 w 132"/>
                <a:gd name="T17" fmla="*/ 2147483647 h 82"/>
                <a:gd name="T18" fmla="*/ 2147483647 w 132"/>
                <a:gd name="T19" fmla="*/ 2147483647 h 82"/>
                <a:gd name="T20" fmla="*/ 2147483647 w 132"/>
                <a:gd name="T21" fmla="*/ 2147483647 h 82"/>
                <a:gd name="T22" fmla="*/ 2147483647 w 132"/>
                <a:gd name="T23" fmla="*/ 2147483647 h 82"/>
                <a:gd name="T24" fmla="*/ 2147483647 w 132"/>
                <a:gd name="T25" fmla="*/ 2147483647 h 82"/>
                <a:gd name="T26" fmla="*/ 0 w 132"/>
                <a:gd name="T27" fmla="*/ 2147483647 h 82"/>
                <a:gd name="T28" fmla="*/ 0 w 132"/>
                <a:gd name="T29" fmla="*/ 2147483647 h 82"/>
                <a:gd name="T30" fmla="*/ 2147483647 w 132"/>
                <a:gd name="T31" fmla="*/ 2147483647 h 82"/>
                <a:gd name="T32" fmla="*/ 2147483647 w 132"/>
                <a:gd name="T33" fmla="*/ 2147483647 h 82"/>
                <a:gd name="T34" fmla="*/ 2147483647 w 132"/>
                <a:gd name="T35" fmla="*/ 2147483647 h 82"/>
                <a:gd name="T36" fmla="*/ 2147483647 w 132"/>
                <a:gd name="T37" fmla="*/ 2147483647 h 82"/>
                <a:gd name="T38" fmla="*/ 2147483647 w 132"/>
                <a:gd name="T39" fmla="*/ 2147483647 h 82"/>
                <a:gd name="T40" fmla="*/ 2147483647 w 132"/>
                <a:gd name="T41" fmla="*/ 2147483647 h 82"/>
                <a:gd name="T42" fmla="*/ 2147483647 w 132"/>
                <a:gd name="T43" fmla="*/ 2147483647 h 82"/>
                <a:gd name="T44" fmla="*/ 2147483647 w 132"/>
                <a:gd name="T45" fmla="*/ 2147483647 h 82"/>
                <a:gd name="T46" fmla="*/ 2147483647 w 132"/>
                <a:gd name="T47" fmla="*/ 2147483647 h 82"/>
                <a:gd name="T48" fmla="*/ 2147483647 w 132"/>
                <a:gd name="T49" fmla="*/ 2147483647 h 82"/>
                <a:gd name="T50" fmla="*/ 2147483647 w 132"/>
                <a:gd name="T51" fmla="*/ 2147483647 h 82"/>
                <a:gd name="T52" fmla="*/ 2147483647 w 132"/>
                <a:gd name="T53" fmla="*/ 2147483647 h 82"/>
                <a:gd name="T54" fmla="*/ 2147483647 w 132"/>
                <a:gd name="T55" fmla="*/ 2147483647 h 82"/>
                <a:gd name="T56" fmla="*/ 2147483647 w 132"/>
                <a:gd name="T57" fmla="*/ 0 h 82"/>
                <a:gd name="T58" fmla="*/ 2147483647 w 132"/>
                <a:gd name="T59" fmla="*/ 2147483647 h 82"/>
                <a:gd name="T60" fmla="*/ 2147483647 w 132"/>
                <a:gd name="T61" fmla="*/ 2147483647 h 82"/>
                <a:gd name="T62" fmla="*/ 2147483647 w 132"/>
                <a:gd name="T63" fmla="*/ 2147483647 h 82"/>
                <a:gd name="T64" fmla="*/ 2147483647 w 132"/>
                <a:gd name="T65" fmla="*/ 2147483647 h 82"/>
                <a:gd name="T66" fmla="*/ 2147483647 w 132"/>
                <a:gd name="T67" fmla="*/ 2147483647 h 82"/>
                <a:gd name="T68" fmla="*/ 2147483647 w 132"/>
                <a:gd name="T69" fmla="*/ 2147483647 h 82"/>
                <a:gd name="T70" fmla="*/ 2147483647 w 132"/>
                <a:gd name="T71" fmla="*/ 2147483647 h 82"/>
                <a:gd name="T72" fmla="*/ 2147483647 w 132"/>
                <a:gd name="T73" fmla="*/ 2147483647 h 82"/>
                <a:gd name="T74" fmla="*/ 2147483647 w 132"/>
                <a:gd name="T75" fmla="*/ 2147483647 h 82"/>
                <a:gd name="T76" fmla="*/ 2147483647 w 132"/>
                <a:gd name="T77" fmla="*/ 2147483647 h 82"/>
                <a:gd name="T78" fmla="*/ 2147483647 w 132"/>
                <a:gd name="T79" fmla="*/ 2147483647 h 82"/>
                <a:gd name="T80" fmla="*/ 2147483647 w 132"/>
                <a:gd name="T81" fmla="*/ 2147483647 h 82"/>
                <a:gd name="T82" fmla="*/ 2147483647 w 132"/>
                <a:gd name="T83" fmla="*/ 2147483647 h 82"/>
                <a:gd name="T84" fmla="*/ 2147483647 w 132"/>
                <a:gd name="T85" fmla="*/ 2147483647 h 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2" h="82">
                  <a:moveTo>
                    <a:pt x="122" y="72"/>
                  </a:moveTo>
                  <a:lnTo>
                    <a:pt x="110" y="74"/>
                  </a:lnTo>
                  <a:lnTo>
                    <a:pt x="106" y="82"/>
                  </a:lnTo>
                  <a:lnTo>
                    <a:pt x="98" y="82"/>
                  </a:lnTo>
                  <a:lnTo>
                    <a:pt x="90" y="80"/>
                  </a:lnTo>
                  <a:lnTo>
                    <a:pt x="80" y="82"/>
                  </a:lnTo>
                  <a:lnTo>
                    <a:pt x="74" y="82"/>
                  </a:lnTo>
                  <a:lnTo>
                    <a:pt x="62" y="78"/>
                  </a:lnTo>
                  <a:lnTo>
                    <a:pt x="58" y="76"/>
                  </a:lnTo>
                  <a:lnTo>
                    <a:pt x="40" y="76"/>
                  </a:lnTo>
                  <a:lnTo>
                    <a:pt x="30" y="76"/>
                  </a:lnTo>
                  <a:lnTo>
                    <a:pt x="22" y="76"/>
                  </a:lnTo>
                  <a:lnTo>
                    <a:pt x="16" y="78"/>
                  </a:lnTo>
                  <a:lnTo>
                    <a:pt x="0" y="80"/>
                  </a:lnTo>
                  <a:lnTo>
                    <a:pt x="0" y="76"/>
                  </a:lnTo>
                  <a:lnTo>
                    <a:pt x="10" y="70"/>
                  </a:lnTo>
                  <a:lnTo>
                    <a:pt x="6" y="64"/>
                  </a:lnTo>
                  <a:lnTo>
                    <a:pt x="4" y="52"/>
                  </a:lnTo>
                  <a:lnTo>
                    <a:pt x="2" y="48"/>
                  </a:lnTo>
                  <a:lnTo>
                    <a:pt x="12" y="46"/>
                  </a:lnTo>
                  <a:lnTo>
                    <a:pt x="18" y="34"/>
                  </a:lnTo>
                  <a:lnTo>
                    <a:pt x="26" y="24"/>
                  </a:lnTo>
                  <a:lnTo>
                    <a:pt x="26" y="18"/>
                  </a:lnTo>
                  <a:lnTo>
                    <a:pt x="30" y="18"/>
                  </a:lnTo>
                  <a:lnTo>
                    <a:pt x="36" y="18"/>
                  </a:lnTo>
                  <a:lnTo>
                    <a:pt x="46" y="14"/>
                  </a:lnTo>
                  <a:lnTo>
                    <a:pt x="48" y="6"/>
                  </a:lnTo>
                  <a:lnTo>
                    <a:pt x="60" y="4"/>
                  </a:lnTo>
                  <a:lnTo>
                    <a:pt x="68" y="0"/>
                  </a:lnTo>
                  <a:lnTo>
                    <a:pt x="76" y="4"/>
                  </a:lnTo>
                  <a:lnTo>
                    <a:pt x="98" y="4"/>
                  </a:lnTo>
                  <a:lnTo>
                    <a:pt x="106" y="16"/>
                  </a:lnTo>
                  <a:lnTo>
                    <a:pt x="106" y="24"/>
                  </a:lnTo>
                  <a:lnTo>
                    <a:pt x="112" y="28"/>
                  </a:lnTo>
                  <a:lnTo>
                    <a:pt x="116" y="34"/>
                  </a:lnTo>
                  <a:lnTo>
                    <a:pt x="120" y="40"/>
                  </a:lnTo>
                  <a:lnTo>
                    <a:pt x="122" y="42"/>
                  </a:lnTo>
                  <a:lnTo>
                    <a:pt x="130" y="44"/>
                  </a:lnTo>
                  <a:lnTo>
                    <a:pt x="132" y="50"/>
                  </a:lnTo>
                  <a:lnTo>
                    <a:pt x="126" y="52"/>
                  </a:lnTo>
                  <a:lnTo>
                    <a:pt x="114" y="54"/>
                  </a:lnTo>
                  <a:lnTo>
                    <a:pt x="118" y="62"/>
                  </a:lnTo>
                  <a:lnTo>
                    <a:pt x="122" y="7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3" name="Freeform 172"/>
            <p:cNvSpPr>
              <a:spLocks/>
            </p:cNvSpPr>
            <p:nvPr/>
          </p:nvSpPr>
          <p:spPr bwMode="auto">
            <a:xfrm>
              <a:off x="6061514" y="2189130"/>
              <a:ext cx="55418" cy="40715"/>
            </a:xfrm>
            <a:custGeom>
              <a:avLst/>
              <a:gdLst>
                <a:gd name="T0" fmla="*/ 0 w 49"/>
                <a:gd name="T1" fmla="*/ 2147483647 h 36"/>
                <a:gd name="T2" fmla="*/ 2147483647 w 49"/>
                <a:gd name="T3" fmla="*/ 2147483647 h 36"/>
                <a:gd name="T4" fmla="*/ 2147483647 w 49"/>
                <a:gd name="T5" fmla="*/ 2147483647 h 36"/>
                <a:gd name="T6" fmla="*/ 2147483647 w 49"/>
                <a:gd name="T7" fmla="*/ 2147483647 h 36"/>
                <a:gd name="T8" fmla="*/ 2147483647 w 49"/>
                <a:gd name="T9" fmla="*/ 0 h 36"/>
                <a:gd name="T10" fmla="*/ 2147483647 w 49"/>
                <a:gd name="T11" fmla="*/ 2147483647 h 36"/>
                <a:gd name="T12" fmla="*/ 2147483647 w 49"/>
                <a:gd name="T13" fmla="*/ 2147483647 h 36"/>
                <a:gd name="T14" fmla="*/ 2147483647 w 49"/>
                <a:gd name="T15" fmla="*/ 2147483647 h 36"/>
                <a:gd name="T16" fmla="*/ 2147483647 w 49"/>
                <a:gd name="T17" fmla="*/ 2147483647 h 36"/>
                <a:gd name="T18" fmla="*/ 2147483647 w 49"/>
                <a:gd name="T19" fmla="*/ 2147483647 h 36"/>
                <a:gd name="T20" fmla="*/ 2147483647 w 49"/>
                <a:gd name="T21" fmla="*/ 2147483647 h 36"/>
                <a:gd name="T22" fmla="*/ 2147483647 w 49"/>
                <a:gd name="T23" fmla="*/ 2147483647 h 36"/>
                <a:gd name="T24" fmla="*/ 2147483647 w 49"/>
                <a:gd name="T25" fmla="*/ 2147483647 h 36"/>
                <a:gd name="T26" fmla="*/ 2147483647 w 49"/>
                <a:gd name="T27" fmla="*/ 2147483647 h 36"/>
                <a:gd name="T28" fmla="*/ 2147483647 w 49"/>
                <a:gd name="T29" fmla="*/ 2147483647 h 36"/>
                <a:gd name="T30" fmla="*/ 0 w 49"/>
                <a:gd name="T31" fmla="*/ 2147483647 h 36"/>
                <a:gd name="T32" fmla="*/ 0 w 49"/>
                <a:gd name="T33" fmla="*/ 2147483647 h 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9" h="36">
                  <a:moveTo>
                    <a:pt x="0" y="4"/>
                  </a:moveTo>
                  <a:lnTo>
                    <a:pt x="13" y="6"/>
                  </a:lnTo>
                  <a:lnTo>
                    <a:pt x="21" y="4"/>
                  </a:lnTo>
                  <a:lnTo>
                    <a:pt x="25" y="2"/>
                  </a:lnTo>
                  <a:lnTo>
                    <a:pt x="39" y="0"/>
                  </a:lnTo>
                  <a:lnTo>
                    <a:pt x="49" y="6"/>
                  </a:lnTo>
                  <a:lnTo>
                    <a:pt x="35" y="10"/>
                  </a:lnTo>
                  <a:lnTo>
                    <a:pt x="33" y="16"/>
                  </a:lnTo>
                  <a:lnTo>
                    <a:pt x="29" y="24"/>
                  </a:lnTo>
                  <a:lnTo>
                    <a:pt x="21" y="24"/>
                  </a:lnTo>
                  <a:lnTo>
                    <a:pt x="17" y="28"/>
                  </a:lnTo>
                  <a:lnTo>
                    <a:pt x="15" y="36"/>
                  </a:lnTo>
                  <a:lnTo>
                    <a:pt x="11" y="32"/>
                  </a:lnTo>
                  <a:lnTo>
                    <a:pt x="7" y="26"/>
                  </a:lnTo>
                  <a:lnTo>
                    <a:pt x="4" y="18"/>
                  </a:lnTo>
                  <a:lnTo>
                    <a:pt x="0" y="14"/>
                  </a:lnTo>
                  <a:lnTo>
                    <a:pt x="0"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4" name="Freeform 173"/>
            <p:cNvSpPr>
              <a:spLocks/>
            </p:cNvSpPr>
            <p:nvPr/>
          </p:nvSpPr>
          <p:spPr bwMode="auto">
            <a:xfrm>
              <a:off x="6187052" y="2281869"/>
              <a:ext cx="40715" cy="27143"/>
            </a:xfrm>
            <a:custGeom>
              <a:avLst/>
              <a:gdLst>
                <a:gd name="T0" fmla="*/ 2147483647 w 36"/>
                <a:gd name="T1" fmla="*/ 0 h 24"/>
                <a:gd name="T2" fmla="*/ 2147483647 w 36"/>
                <a:gd name="T3" fmla="*/ 2147483647 h 24"/>
                <a:gd name="T4" fmla="*/ 2147483647 w 36"/>
                <a:gd name="T5" fmla="*/ 2147483647 h 24"/>
                <a:gd name="T6" fmla="*/ 2147483647 w 36"/>
                <a:gd name="T7" fmla="*/ 2147483647 h 24"/>
                <a:gd name="T8" fmla="*/ 2147483647 w 36"/>
                <a:gd name="T9" fmla="*/ 2147483647 h 24"/>
                <a:gd name="T10" fmla="*/ 2147483647 w 36"/>
                <a:gd name="T11" fmla="*/ 2147483647 h 24"/>
                <a:gd name="T12" fmla="*/ 2147483647 w 36"/>
                <a:gd name="T13" fmla="*/ 2147483647 h 24"/>
                <a:gd name="T14" fmla="*/ 0 w 36"/>
                <a:gd name="T15" fmla="*/ 2147483647 h 24"/>
                <a:gd name="T16" fmla="*/ 0 w 36"/>
                <a:gd name="T17" fmla="*/ 2147483647 h 24"/>
                <a:gd name="T18" fmla="*/ 2147483647 w 36"/>
                <a:gd name="T19" fmla="*/ 2147483647 h 24"/>
                <a:gd name="T20" fmla="*/ 2147483647 w 36"/>
                <a:gd name="T21" fmla="*/ 0 h 24"/>
                <a:gd name="T22" fmla="*/ 2147483647 w 36"/>
                <a:gd name="T23" fmla="*/ 0 h 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6" h="24">
                  <a:moveTo>
                    <a:pt x="26" y="0"/>
                  </a:moveTo>
                  <a:lnTo>
                    <a:pt x="36" y="4"/>
                  </a:lnTo>
                  <a:lnTo>
                    <a:pt x="36" y="16"/>
                  </a:lnTo>
                  <a:lnTo>
                    <a:pt x="30" y="20"/>
                  </a:lnTo>
                  <a:lnTo>
                    <a:pt x="10" y="24"/>
                  </a:lnTo>
                  <a:lnTo>
                    <a:pt x="6" y="22"/>
                  </a:lnTo>
                  <a:lnTo>
                    <a:pt x="4" y="22"/>
                  </a:lnTo>
                  <a:lnTo>
                    <a:pt x="0" y="16"/>
                  </a:lnTo>
                  <a:lnTo>
                    <a:pt x="0" y="2"/>
                  </a:lnTo>
                  <a:lnTo>
                    <a:pt x="8" y="2"/>
                  </a:lnTo>
                  <a:lnTo>
                    <a:pt x="12" y="0"/>
                  </a:lnTo>
                  <a:lnTo>
                    <a:pt x="26"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5" name="Freeform 174"/>
            <p:cNvSpPr>
              <a:spLocks/>
            </p:cNvSpPr>
            <p:nvPr/>
          </p:nvSpPr>
          <p:spPr bwMode="auto">
            <a:xfrm>
              <a:off x="6171218" y="2159725"/>
              <a:ext cx="160598" cy="90477"/>
            </a:xfrm>
            <a:custGeom>
              <a:avLst/>
              <a:gdLst>
                <a:gd name="T0" fmla="*/ 2147483647 w 142"/>
                <a:gd name="T1" fmla="*/ 2147483647 h 80"/>
                <a:gd name="T2" fmla="*/ 2147483647 w 142"/>
                <a:gd name="T3" fmla="*/ 2147483647 h 80"/>
                <a:gd name="T4" fmla="*/ 2147483647 w 142"/>
                <a:gd name="T5" fmla="*/ 2147483647 h 80"/>
                <a:gd name="T6" fmla="*/ 2147483647 w 142"/>
                <a:gd name="T7" fmla="*/ 2147483647 h 80"/>
                <a:gd name="T8" fmla="*/ 2147483647 w 142"/>
                <a:gd name="T9" fmla="*/ 2147483647 h 80"/>
                <a:gd name="T10" fmla="*/ 2147483647 w 142"/>
                <a:gd name="T11" fmla="*/ 2147483647 h 80"/>
                <a:gd name="T12" fmla="*/ 2147483647 w 142"/>
                <a:gd name="T13" fmla="*/ 2147483647 h 80"/>
                <a:gd name="T14" fmla="*/ 2147483647 w 142"/>
                <a:gd name="T15" fmla="*/ 2147483647 h 80"/>
                <a:gd name="T16" fmla="*/ 2147483647 w 142"/>
                <a:gd name="T17" fmla="*/ 2147483647 h 80"/>
                <a:gd name="T18" fmla="*/ 2147483647 w 142"/>
                <a:gd name="T19" fmla="*/ 2147483647 h 80"/>
                <a:gd name="T20" fmla="*/ 2147483647 w 142"/>
                <a:gd name="T21" fmla="*/ 2147483647 h 80"/>
                <a:gd name="T22" fmla="*/ 0 w 142"/>
                <a:gd name="T23" fmla="*/ 2147483647 h 80"/>
                <a:gd name="T24" fmla="*/ 2147483647 w 142"/>
                <a:gd name="T25" fmla="*/ 2147483647 h 80"/>
                <a:gd name="T26" fmla="*/ 2147483647 w 142"/>
                <a:gd name="T27" fmla="*/ 2147483647 h 80"/>
                <a:gd name="T28" fmla="*/ 2147483647 w 142"/>
                <a:gd name="T29" fmla="*/ 2147483647 h 80"/>
                <a:gd name="T30" fmla="*/ 2147483647 w 142"/>
                <a:gd name="T31" fmla="*/ 2147483647 h 80"/>
                <a:gd name="T32" fmla="*/ 2147483647 w 142"/>
                <a:gd name="T33" fmla="*/ 2147483647 h 80"/>
                <a:gd name="T34" fmla="*/ 2147483647 w 142"/>
                <a:gd name="T35" fmla="*/ 2147483647 h 80"/>
                <a:gd name="T36" fmla="*/ 2147483647 w 142"/>
                <a:gd name="T37" fmla="*/ 2147483647 h 80"/>
                <a:gd name="T38" fmla="*/ 2147483647 w 142"/>
                <a:gd name="T39" fmla="*/ 2147483647 h 80"/>
                <a:gd name="T40" fmla="*/ 2147483647 w 142"/>
                <a:gd name="T41" fmla="*/ 2147483647 h 80"/>
                <a:gd name="T42" fmla="*/ 2147483647 w 142"/>
                <a:gd name="T43" fmla="*/ 2147483647 h 80"/>
                <a:gd name="T44" fmla="*/ 2147483647 w 142"/>
                <a:gd name="T45" fmla="*/ 2147483647 h 80"/>
                <a:gd name="T46" fmla="*/ 2147483647 w 142"/>
                <a:gd name="T47" fmla="*/ 2147483647 h 80"/>
                <a:gd name="T48" fmla="*/ 2147483647 w 142"/>
                <a:gd name="T49" fmla="*/ 2147483647 h 80"/>
                <a:gd name="T50" fmla="*/ 2147483647 w 142"/>
                <a:gd name="T51" fmla="*/ 2147483647 h 80"/>
                <a:gd name="T52" fmla="*/ 2147483647 w 142"/>
                <a:gd name="T53" fmla="*/ 2147483647 h 80"/>
                <a:gd name="T54" fmla="*/ 2147483647 w 142"/>
                <a:gd name="T55" fmla="*/ 2147483647 h 80"/>
                <a:gd name="T56" fmla="*/ 2147483647 w 142"/>
                <a:gd name="T57" fmla="*/ 0 h 80"/>
                <a:gd name="T58" fmla="*/ 2147483647 w 142"/>
                <a:gd name="T59" fmla="*/ 2147483647 h 80"/>
                <a:gd name="T60" fmla="*/ 2147483647 w 142"/>
                <a:gd name="T61" fmla="*/ 2147483647 h 80"/>
                <a:gd name="T62" fmla="*/ 2147483647 w 142"/>
                <a:gd name="T63" fmla="*/ 2147483647 h 80"/>
                <a:gd name="T64" fmla="*/ 2147483647 w 142"/>
                <a:gd name="T65" fmla="*/ 2147483647 h 80"/>
                <a:gd name="T66" fmla="*/ 2147483647 w 142"/>
                <a:gd name="T67" fmla="*/ 2147483647 h 80"/>
                <a:gd name="T68" fmla="*/ 2147483647 w 142"/>
                <a:gd name="T69" fmla="*/ 2147483647 h 80"/>
                <a:gd name="T70" fmla="*/ 2147483647 w 142"/>
                <a:gd name="T71" fmla="*/ 2147483647 h 80"/>
                <a:gd name="T72" fmla="*/ 2147483647 w 142"/>
                <a:gd name="T73" fmla="*/ 2147483647 h 80"/>
                <a:gd name="T74" fmla="*/ 2147483647 w 142"/>
                <a:gd name="T75" fmla="*/ 2147483647 h 80"/>
                <a:gd name="T76" fmla="*/ 2147483647 w 142"/>
                <a:gd name="T77" fmla="*/ 2147483647 h 80"/>
                <a:gd name="T78" fmla="*/ 2147483647 w 142"/>
                <a:gd name="T79" fmla="*/ 2147483647 h 80"/>
                <a:gd name="T80" fmla="*/ 2147483647 w 142"/>
                <a:gd name="T81" fmla="*/ 2147483647 h 80"/>
                <a:gd name="T82" fmla="*/ 2147483647 w 142"/>
                <a:gd name="T83" fmla="*/ 2147483647 h 80"/>
                <a:gd name="T84" fmla="*/ 2147483647 w 142"/>
                <a:gd name="T85" fmla="*/ 2147483647 h 80"/>
                <a:gd name="T86" fmla="*/ 2147483647 w 142"/>
                <a:gd name="T87" fmla="*/ 2147483647 h 80"/>
                <a:gd name="T88" fmla="*/ 2147483647 w 142"/>
                <a:gd name="T89" fmla="*/ 2147483647 h 80"/>
                <a:gd name="T90" fmla="*/ 2147483647 w 142"/>
                <a:gd name="T91" fmla="*/ 2147483647 h 80"/>
                <a:gd name="T92" fmla="*/ 2147483647 w 142"/>
                <a:gd name="T93" fmla="*/ 2147483647 h 80"/>
                <a:gd name="T94" fmla="*/ 2147483647 w 142"/>
                <a:gd name="T95" fmla="*/ 2147483647 h 80"/>
                <a:gd name="T96" fmla="*/ 2147483647 w 142"/>
                <a:gd name="T97" fmla="*/ 2147483647 h 80"/>
                <a:gd name="T98" fmla="*/ 2147483647 w 142"/>
                <a:gd name="T99" fmla="*/ 2147483647 h 80"/>
                <a:gd name="T100" fmla="*/ 2147483647 w 142"/>
                <a:gd name="T101" fmla="*/ 2147483647 h 80"/>
                <a:gd name="T102" fmla="*/ 2147483647 w 142"/>
                <a:gd name="T103" fmla="*/ 2147483647 h 80"/>
                <a:gd name="T104" fmla="*/ 2147483647 w 142"/>
                <a:gd name="T105" fmla="*/ 2147483647 h 80"/>
                <a:gd name="T106" fmla="*/ 2147483647 w 142"/>
                <a:gd name="T107" fmla="*/ 2147483647 h 80"/>
                <a:gd name="T108" fmla="*/ 2147483647 w 142"/>
                <a:gd name="T109" fmla="*/ 2147483647 h 80"/>
                <a:gd name="T110" fmla="*/ 2147483647 w 142"/>
                <a:gd name="T111" fmla="*/ 2147483647 h 80"/>
                <a:gd name="T112" fmla="*/ 2147483647 w 142"/>
                <a:gd name="T113" fmla="*/ 2147483647 h 80"/>
                <a:gd name="T114" fmla="*/ 2147483647 w 142"/>
                <a:gd name="T115" fmla="*/ 2147483647 h 80"/>
                <a:gd name="T116" fmla="*/ 2147483647 w 142"/>
                <a:gd name="T117" fmla="*/ 2147483647 h 80"/>
                <a:gd name="T118" fmla="*/ 2147483647 w 142"/>
                <a:gd name="T119" fmla="*/ 2147483647 h 80"/>
                <a:gd name="T120" fmla="*/ 2147483647 w 142"/>
                <a:gd name="T121" fmla="*/ 2147483647 h 80"/>
                <a:gd name="T122" fmla="*/ 2147483647 w 142"/>
                <a:gd name="T123" fmla="*/ 2147483647 h 8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42" h="80">
                  <a:moveTo>
                    <a:pt x="36" y="68"/>
                  </a:moveTo>
                  <a:lnTo>
                    <a:pt x="28" y="64"/>
                  </a:lnTo>
                  <a:lnTo>
                    <a:pt x="26" y="64"/>
                  </a:lnTo>
                  <a:lnTo>
                    <a:pt x="24" y="62"/>
                  </a:lnTo>
                  <a:lnTo>
                    <a:pt x="22" y="58"/>
                  </a:lnTo>
                  <a:lnTo>
                    <a:pt x="20" y="54"/>
                  </a:lnTo>
                  <a:lnTo>
                    <a:pt x="16" y="52"/>
                  </a:lnTo>
                  <a:lnTo>
                    <a:pt x="14" y="52"/>
                  </a:lnTo>
                  <a:lnTo>
                    <a:pt x="14" y="48"/>
                  </a:lnTo>
                  <a:lnTo>
                    <a:pt x="10" y="46"/>
                  </a:lnTo>
                  <a:lnTo>
                    <a:pt x="8" y="40"/>
                  </a:lnTo>
                  <a:lnTo>
                    <a:pt x="0" y="40"/>
                  </a:lnTo>
                  <a:lnTo>
                    <a:pt x="4" y="36"/>
                  </a:lnTo>
                  <a:lnTo>
                    <a:pt x="10" y="36"/>
                  </a:lnTo>
                  <a:lnTo>
                    <a:pt x="16" y="36"/>
                  </a:lnTo>
                  <a:lnTo>
                    <a:pt x="20" y="32"/>
                  </a:lnTo>
                  <a:lnTo>
                    <a:pt x="22" y="30"/>
                  </a:lnTo>
                  <a:lnTo>
                    <a:pt x="24" y="24"/>
                  </a:lnTo>
                  <a:lnTo>
                    <a:pt x="24" y="16"/>
                  </a:lnTo>
                  <a:lnTo>
                    <a:pt x="28" y="12"/>
                  </a:lnTo>
                  <a:lnTo>
                    <a:pt x="32" y="10"/>
                  </a:lnTo>
                  <a:lnTo>
                    <a:pt x="36" y="8"/>
                  </a:lnTo>
                  <a:lnTo>
                    <a:pt x="38" y="2"/>
                  </a:lnTo>
                  <a:lnTo>
                    <a:pt x="56" y="6"/>
                  </a:lnTo>
                  <a:lnTo>
                    <a:pt x="70" y="10"/>
                  </a:lnTo>
                  <a:lnTo>
                    <a:pt x="76" y="8"/>
                  </a:lnTo>
                  <a:lnTo>
                    <a:pt x="80" y="6"/>
                  </a:lnTo>
                  <a:lnTo>
                    <a:pt x="86" y="2"/>
                  </a:lnTo>
                  <a:lnTo>
                    <a:pt x="92" y="0"/>
                  </a:lnTo>
                  <a:lnTo>
                    <a:pt x="100" y="2"/>
                  </a:lnTo>
                  <a:lnTo>
                    <a:pt x="106" y="8"/>
                  </a:lnTo>
                  <a:lnTo>
                    <a:pt x="108" y="12"/>
                  </a:lnTo>
                  <a:lnTo>
                    <a:pt x="112" y="20"/>
                  </a:lnTo>
                  <a:lnTo>
                    <a:pt x="116" y="36"/>
                  </a:lnTo>
                  <a:lnTo>
                    <a:pt x="118" y="44"/>
                  </a:lnTo>
                  <a:lnTo>
                    <a:pt x="120" y="50"/>
                  </a:lnTo>
                  <a:lnTo>
                    <a:pt x="128" y="46"/>
                  </a:lnTo>
                  <a:lnTo>
                    <a:pt x="136" y="44"/>
                  </a:lnTo>
                  <a:lnTo>
                    <a:pt x="140" y="46"/>
                  </a:lnTo>
                  <a:lnTo>
                    <a:pt x="142" y="50"/>
                  </a:lnTo>
                  <a:lnTo>
                    <a:pt x="142" y="54"/>
                  </a:lnTo>
                  <a:lnTo>
                    <a:pt x="140" y="56"/>
                  </a:lnTo>
                  <a:lnTo>
                    <a:pt x="138" y="56"/>
                  </a:lnTo>
                  <a:lnTo>
                    <a:pt x="132" y="56"/>
                  </a:lnTo>
                  <a:lnTo>
                    <a:pt x="130" y="68"/>
                  </a:lnTo>
                  <a:lnTo>
                    <a:pt x="126" y="80"/>
                  </a:lnTo>
                  <a:lnTo>
                    <a:pt x="116" y="74"/>
                  </a:lnTo>
                  <a:lnTo>
                    <a:pt x="110" y="72"/>
                  </a:lnTo>
                  <a:lnTo>
                    <a:pt x="106" y="72"/>
                  </a:lnTo>
                  <a:lnTo>
                    <a:pt x="100" y="74"/>
                  </a:lnTo>
                  <a:lnTo>
                    <a:pt x="96" y="76"/>
                  </a:lnTo>
                  <a:lnTo>
                    <a:pt x="92" y="80"/>
                  </a:lnTo>
                  <a:lnTo>
                    <a:pt x="86" y="80"/>
                  </a:lnTo>
                  <a:lnTo>
                    <a:pt x="64" y="80"/>
                  </a:lnTo>
                  <a:lnTo>
                    <a:pt x="60" y="78"/>
                  </a:lnTo>
                  <a:lnTo>
                    <a:pt x="54" y="78"/>
                  </a:lnTo>
                  <a:lnTo>
                    <a:pt x="50" y="78"/>
                  </a:lnTo>
                  <a:lnTo>
                    <a:pt x="46" y="76"/>
                  </a:lnTo>
                  <a:lnTo>
                    <a:pt x="44" y="76"/>
                  </a:lnTo>
                  <a:lnTo>
                    <a:pt x="42" y="74"/>
                  </a:lnTo>
                  <a:lnTo>
                    <a:pt x="42" y="72"/>
                  </a:lnTo>
                  <a:lnTo>
                    <a:pt x="36" y="6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6" name="Freeform 175"/>
            <p:cNvSpPr>
              <a:spLocks/>
            </p:cNvSpPr>
            <p:nvPr/>
          </p:nvSpPr>
          <p:spPr bwMode="auto">
            <a:xfrm>
              <a:off x="6148599" y="2198178"/>
              <a:ext cx="76906" cy="85953"/>
            </a:xfrm>
            <a:custGeom>
              <a:avLst/>
              <a:gdLst>
                <a:gd name="T0" fmla="*/ 2147483647 w 68"/>
                <a:gd name="T1" fmla="*/ 2147483647 h 76"/>
                <a:gd name="T2" fmla="*/ 2147483647 w 68"/>
                <a:gd name="T3" fmla="*/ 2147483647 h 76"/>
                <a:gd name="T4" fmla="*/ 2147483647 w 68"/>
                <a:gd name="T5" fmla="*/ 0 h 76"/>
                <a:gd name="T6" fmla="*/ 2147483647 w 68"/>
                <a:gd name="T7" fmla="*/ 2147483647 h 76"/>
                <a:gd name="T8" fmla="*/ 2147483647 w 68"/>
                <a:gd name="T9" fmla="*/ 2147483647 h 76"/>
                <a:gd name="T10" fmla="*/ 2147483647 w 68"/>
                <a:gd name="T11" fmla="*/ 2147483647 h 76"/>
                <a:gd name="T12" fmla="*/ 2147483647 w 68"/>
                <a:gd name="T13" fmla="*/ 2147483647 h 76"/>
                <a:gd name="T14" fmla="*/ 2147483647 w 68"/>
                <a:gd name="T15" fmla="*/ 2147483647 h 76"/>
                <a:gd name="T16" fmla="*/ 2147483647 w 68"/>
                <a:gd name="T17" fmla="*/ 2147483647 h 76"/>
                <a:gd name="T18" fmla="*/ 2147483647 w 68"/>
                <a:gd name="T19" fmla="*/ 2147483647 h 76"/>
                <a:gd name="T20" fmla="*/ 2147483647 w 68"/>
                <a:gd name="T21" fmla="*/ 2147483647 h 76"/>
                <a:gd name="T22" fmla="*/ 2147483647 w 68"/>
                <a:gd name="T23" fmla="*/ 2147483647 h 76"/>
                <a:gd name="T24" fmla="*/ 2147483647 w 68"/>
                <a:gd name="T25" fmla="*/ 2147483647 h 76"/>
                <a:gd name="T26" fmla="*/ 2147483647 w 68"/>
                <a:gd name="T27" fmla="*/ 2147483647 h 76"/>
                <a:gd name="T28" fmla="*/ 2147483647 w 68"/>
                <a:gd name="T29" fmla="*/ 2147483647 h 76"/>
                <a:gd name="T30" fmla="*/ 2147483647 w 68"/>
                <a:gd name="T31" fmla="*/ 2147483647 h 76"/>
                <a:gd name="T32" fmla="*/ 2147483647 w 68"/>
                <a:gd name="T33" fmla="*/ 2147483647 h 76"/>
                <a:gd name="T34" fmla="*/ 2147483647 w 68"/>
                <a:gd name="T35" fmla="*/ 2147483647 h 76"/>
                <a:gd name="T36" fmla="*/ 2147483647 w 68"/>
                <a:gd name="T37" fmla="*/ 2147483647 h 76"/>
                <a:gd name="T38" fmla="*/ 2147483647 w 68"/>
                <a:gd name="T39" fmla="*/ 2147483647 h 76"/>
                <a:gd name="T40" fmla="*/ 2147483647 w 68"/>
                <a:gd name="T41" fmla="*/ 2147483647 h 76"/>
                <a:gd name="T42" fmla="*/ 2147483647 w 68"/>
                <a:gd name="T43" fmla="*/ 2147483647 h 76"/>
                <a:gd name="T44" fmla="*/ 2147483647 w 68"/>
                <a:gd name="T45" fmla="*/ 2147483647 h 76"/>
                <a:gd name="T46" fmla="*/ 2147483647 w 68"/>
                <a:gd name="T47" fmla="*/ 2147483647 h 76"/>
                <a:gd name="T48" fmla="*/ 2147483647 w 68"/>
                <a:gd name="T49" fmla="*/ 2147483647 h 76"/>
                <a:gd name="T50" fmla="*/ 2147483647 w 68"/>
                <a:gd name="T51" fmla="*/ 2147483647 h 76"/>
                <a:gd name="T52" fmla="*/ 2147483647 w 68"/>
                <a:gd name="T53" fmla="*/ 2147483647 h 76"/>
                <a:gd name="T54" fmla="*/ 2147483647 w 68"/>
                <a:gd name="T55" fmla="*/ 2147483647 h 76"/>
                <a:gd name="T56" fmla="*/ 2147483647 w 68"/>
                <a:gd name="T57" fmla="*/ 2147483647 h 76"/>
                <a:gd name="T58" fmla="*/ 0 w 68"/>
                <a:gd name="T59" fmla="*/ 2147483647 h 76"/>
                <a:gd name="T60" fmla="*/ 2147483647 w 68"/>
                <a:gd name="T61" fmla="*/ 2147483647 h 76"/>
                <a:gd name="T62" fmla="*/ 2147483647 w 68"/>
                <a:gd name="T63" fmla="*/ 2147483647 h 76"/>
                <a:gd name="T64" fmla="*/ 2147483647 w 68"/>
                <a:gd name="T65" fmla="*/ 2147483647 h 76"/>
                <a:gd name="T66" fmla="*/ 2147483647 w 68"/>
                <a:gd name="T67" fmla="*/ 2147483647 h 76"/>
                <a:gd name="T68" fmla="*/ 2147483647 w 68"/>
                <a:gd name="T69" fmla="*/ 2147483647 h 76"/>
                <a:gd name="T70" fmla="*/ 2147483647 w 68"/>
                <a:gd name="T71" fmla="*/ 2147483647 h 76"/>
                <a:gd name="T72" fmla="*/ 2147483647 w 68"/>
                <a:gd name="T73" fmla="*/ 2147483647 h 7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68" h="76">
                  <a:moveTo>
                    <a:pt x="2" y="8"/>
                  </a:moveTo>
                  <a:lnTo>
                    <a:pt x="6" y="6"/>
                  </a:lnTo>
                  <a:lnTo>
                    <a:pt x="16" y="0"/>
                  </a:lnTo>
                  <a:lnTo>
                    <a:pt x="20" y="6"/>
                  </a:lnTo>
                  <a:lnTo>
                    <a:pt x="28" y="6"/>
                  </a:lnTo>
                  <a:lnTo>
                    <a:pt x="30" y="12"/>
                  </a:lnTo>
                  <a:lnTo>
                    <a:pt x="34" y="14"/>
                  </a:lnTo>
                  <a:lnTo>
                    <a:pt x="34" y="18"/>
                  </a:lnTo>
                  <a:lnTo>
                    <a:pt x="36" y="18"/>
                  </a:lnTo>
                  <a:lnTo>
                    <a:pt x="40" y="20"/>
                  </a:lnTo>
                  <a:lnTo>
                    <a:pt x="42" y="28"/>
                  </a:lnTo>
                  <a:lnTo>
                    <a:pt x="48" y="30"/>
                  </a:lnTo>
                  <a:lnTo>
                    <a:pt x="56" y="34"/>
                  </a:lnTo>
                  <a:lnTo>
                    <a:pt x="62" y="38"/>
                  </a:lnTo>
                  <a:lnTo>
                    <a:pt x="62" y="44"/>
                  </a:lnTo>
                  <a:lnTo>
                    <a:pt x="64" y="48"/>
                  </a:lnTo>
                  <a:lnTo>
                    <a:pt x="68" y="56"/>
                  </a:lnTo>
                  <a:lnTo>
                    <a:pt x="64" y="62"/>
                  </a:lnTo>
                  <a:lnTo>
                    <a:pt x="60" y="70"/>
                  </a:lnTo>
                  <a:lnTo>
                    <a:pt x="60" y="74"/>
                  </a:lnTo>
                  <a:lnTo>
                    <a:pt x="46" y="74"/>
                  </a:lnTo>
                  <a:lnTo>
                    <a:pt x="42" y="76"/>
                  </a:lnTo>
                  <a:lnTo>
                    <a:pt x="34" y="76"/>
                  </a:lnTo>
                  <a:lnTo>
                    <a:pt x="26" y="68"/>
                  </a:lnTo>
                  <a:lnTo>
                    <a:pt x="18" y="68"/>
                  </a:lnTo>
                  <a:lnTo>
                    <a:pt x="18" y="70"/>
                  </a:lnTo>
                  <a:lnTo>
                    <a:pt x="16" y="74"/>
                  </a:lnTo>
                  <a:lnTo>
                    <a:pt x="16" y="76"/>
                  </a:lnTo>
                  <a:lnTo>
                    <a:pt x="10" y="66"/>
                  </a:lnTo>
                  <a:lnTo>
                    <a:pt x="0" y="60"/>
                  </a:lnTo>
                  <a:lnTo>
                    <a:pt x="4" y="52"/>
                  </a:lnTo>
                  <a:lnTo>
                    <a:pt x="12" y="50"/>
                  </a:lnTo>
                  <a:lnTo>
                    <a:pt x="14" y="44"/>
                  </a:lnTo>
                  <a:lnTo>
                    <a:pt x="8" y="38"/>
                  </a:lnTo>
                  <a:lnTo>
                    <a:pt x="6" y="28"/>
                  </a:lnTo>
                  <a:lnTo>
                    <a:pt x="8" y="22"/>
                  </a:lnTo>
                  <a:lnTo>
                    <a:pt x="2"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7" name="Freeform 176"/>
            <p:cNvSpPr>
              <a:spLocks/>
            </p:cNvSpPr>
            <p:nvPr/>
          </p:nvSpPr>
          <p:spPr bwMode="auto">
            <a:xfrm>
              <a:off x="6216457" y="2241154"/>
              <a:ext cx="99526" cy="58810"/>
            </a:xfrm>
            <a:custGeom>
              <a:avLst/>
              <a:gdLst>
                <a:gd name="T0" fmla="*/ 2147483647 w 88"/>
                <a:gd name="T1" fmla="*/ 2147483647 h 52"/>
                <a:gd name="T2" fmla="*/ 2147483647 w 88"/>
                <a:gd name="T3" fmla="*/ 2147483647 h 52"/>
                <a:gd name="T4" fmla="*/ 2147483647 w 88"/>
                <a:gd name="T5" fmla="*/ 2147483647 h 52"/>
                <a:gd name="T6" fmla="*/ 0 w 88"/>
                <a:gd name="T7" fmla="*/ 2147483647 h 52"/>
                <a:gd name="T8" fmla="*/ 2147483647 w 88"/>
                <a:gd name="T9" fmla="*/ 2147483647 h 52"/>
                <a:gd name="T10" fmla="*/ 2147483647 w 88"/>
                <a:gd name="T11" fmla="*/ 2147483647 h 52"/>
                <a:gd name="T12" fmla="*/ 2147483647 w 88"/>
                <a:gd name="T13" fmla="*/ 2147483647 h 52"/>
                <a:gd name="T14" fmla="*/ 2147483647 w 88"/>
                <a:gd name="T15" fmla="*/ 2147483647 h 52"/>
                <a:gd name="T16" fmla="*/ 2147483647 w 88"/>
                <a:gd name="T17" fmla="*/ 2147483647 h 52"/>
                <a:gd name="T18" fmla="*/ 2147483647 w 88"/>
                <a:gd name="T19" fmla="*/ 2147483647 h 52"/>
                <a:gd name="T20" fmla="*/ 2147483647 w 88"/>
                <a:gd name="T21" fmla="*/ 2147483647 h 52"/>
                <a:gd name="T22" fmla="*/ 2147483647 w 88"/>
                <a:gd name="T23" fmla="*/ 2147483647 h 52"/>
                <a:gd name="T24" fmla="*/ 2147483647 w 88"/>
                <a:gd name="T25" fmla="*/ 2147483647 h 52"/>
                <a:gd name="T26" fmla="*/ 2147483647 w 88"/>
                <a:gd name="T27" fmla="*/ 2147483647 h 52"/>
                <a:gd name="T28" fmla="*/ 2147483647 w 88"/>
                <a:gd name="T29" fmla="*/ 2147483647 h 52"/>
                <a:gd name="T30" fmla="*/ 2147483647 w 88"/>
                <a:gd name="T31" fmla="*/ 2147483647 h 52"/>
                <a:gd name="T32" fmla="*/ 2147483647 w 88"/>
                <a:gd name="T33" fmla="*/ 2147483647 h 52"/>
                <a:gd name="T34" fmla="*/ 2147483647 w 88"/>
                <a:gd name="T35" fmla="*/ 2147483647 h 52"/>
                <a:gd name="T36" fmla="*/ 2147483647 w 88"/>
                <a:gd name="T37" fmla="*/ 2147483647 h 52"/>
                <a:gd name="T38" fmla="*/ 2147483647 w 88"/>
                <a:gd name="T39" fmla="*/ 2147483647 h 52"/>
                <a:gd name="T40" fmla="*/ 2147483647 w 88"/>
                <a:gd name="T41" fmla="*/ 2147483647 h 52"/>
                <a:gd name="T42" fmla="*/ 2147483647 w 88"/>
                <a:gd name="T43" fmla="*/ 0 h 52"/>
                <a:gd name="T44" fmla="*/ 2147483647 w 88"/>
                <a:gd name="T45" fmla="*/ 0 h 52"/>
                <a:gd name="T46" fmla="*/ 2147483647 w 88"/>
                <a:gd name="T47" fmla="*/ 2147483647 h 52"/>
                <a:gd name="T48" fmla="*/ 2147483647 w 88"/>
                <a:gd name="T49" fmla="*/ 2147483647 h 52"/>
                <a:gd name="T50" fmla="*/ 2147483647 w 88"/>
                <a:gd name="T51" fmla="*/ 2147483647 h 52"/>
                <a:gd name="T52" fmla="*/ 2147483647 w 88"/>
                <a:gd name="T53" fmla="*/ 2147483647 h 52"/>
                <a:gd name="T54" fmla="*/ 2147483647 w 88"/>
                <a:gd name="T55" fmla="*/ 2147483647 h 52"/>
                <a:gd name="T56" fmla="*/ 2147483647 w 88"/>
                <a:gd name="T57" fmla="*/ 2147483647 h 52"/>
                <a:gd name="T58" fmla="*/ 2147483647 w 88"/>
                <a:gd name="T59" fmla="*/ 2147483647 h 52"/>
                <a:gd name="T60" fmla="*/ 2147483647 w 88"/>
                <a:gd name="T61" fmla="*/ 2147483647 h 52"/>
                <a:gd name="T62" fmla="*/ 2147483647 w 88"/>
                <a:gd name="T63" fmla="*/ 2147483647 h 52"/>
                <a:gd name="T64" fmla="*/ 2147483647 w 88"/>
                <a:gd name="T65" fmla="*/ 2147483647 h 52"/>
                <a:gd name="T66" fmla="*/ 2147483647 w 88"/>
                <a:gd name="T67" fmla="*/ 2147483647 h 52"/>
                <a:gd name="T68" fmla="*/ 2147483647 w 88"/>
                <a:gd name="T69" fmla="*/ 2147483647 h 52"/>
                <a:gd name="T70" fmla="*/ 2147483647 w 88"/>
                <a:gd name="T71" fmla="*/ 2147483647 h 52"/>
                <a:gd name="T72" fmla="*/ 2147483647 w 88"/>
                <a:gd name="T73" fmla="*/ 2147483647 h 52"/>
                <a:gd name="T74" fmla="*/ 2147483647 w 88"/>
                <a:gd name="T75" fmla="*/ 2147483647 h 52"/>
                <a:gd name="T76" fmla="*/ 2147483647 w 88"/>
                <a:gd name="T77" fmla="*/ 2147483647 h 52"/>
                <a:gd name="T78" fmla="*/ 2147483647 w 88"/>
                <a:gd name="T79" fmla="*/ 2147483647 h 52"/>
                <a:gd name="T80" fmla="*/ 2147483647 w 88"/>
                <a:gd name="T81" fmla="*/ 2147483647 h 52"/>
                <a:gd name="T82" fmla="*/ 2147483647 w 88"/>
                <a:gd name="T83" fmla="*/ 2147483647 h 52"/>
                <a:gd name="T84" fmla="*/ 2147483647 w 88"/>
                <a:gd name="T85" fmla="*/ 2147483647 h 52"/>
                <a:gd name="T86" fmla="*/ 2147483647 w 88"/>
                <a:gd name="T87" fmla="*/ 2147483647 h 52"/>
                <a:gd name="T88" fmla="*/ 2147483647 w 88"/>
                <a:gd name="T89" fmla="*/ 2147483647 h 52"/>
                <a:gd name="T90" fmla="*/ 2147483647 w 88"/>
                <a:gd name="T91" fmla="*/ 2147483647 h 52"/>
                <a:gd name="T92" fmla="*/ 2147483647 w 88"/>
                <a:gd name="T93" fmla="*/ 2147483647 h 5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8" h="52">
                  <a:moveTo>
                    <a:pt x="10" y="48"/>
                  </a:moveTo>
                  <a:lnTo>
                    <a:pt x="8" y="40"/>
                  </a:lnTo>
                  <a:lnTo>
                    <a:pt x="6" y="38"/>
                  </a:lnTo>
                  <a:lnTo>
                    <a:pt x="0" y="36"/>
                  </a:lnTo>
                  <a:lnTo>
                    <a:pt x="2" y="32"/>
                  </a:lnTo>
                  <a:lnTo>
                    <a:pt x="4" y="24"/>
                  </a:lnTo>
                  <a:lnTo>
                    <a:pt x="8" y="18"/>
                  </a:lnTo>
                  <a:lnTo>
                    <a:pt x="4" y="12"/>
                  </a:lnTo>
                  <a:lnTo>
                    <a:pt x="2" y="6"/>
                  </a:lnTo>
                  <a:lnTo>
                    <a:pt x="2" y="4"/>
                  </a:lnTo>
                  <a:lnTo>
                    <a:pt x="2" y="2"/>
                  </a:lnTo>
                  <a:lnTo>
                    <a:pt x="4" y="4"/>
                  </a:lnTo>
                  <a:lnTo>
                    <a:pt x="6" y="4"/>
                  </a:lnTo>
                  <a:lnTo>
                    <a:pt x="10" y="6"/>
                  </a:lnTo>
                  <a:lnTo>
                    <a:pt x="14" y="6"/>
                  </a:lnTo>
                  <a:lnTo>
                    <a:pt x="20" y="6"/>
                  </a:lnTo>
                  <a:lnTo>
                    <a:pt x="24" y="8"/>
                  </a:lnTo>
                  <a:lnTo>
                    <a:pt x="46" y="8"/>
                  </a:lnTo>
                  <a:lnTo>
                    <a:pt x="52" y="8"/>
                  </a:lnTo>
                  <a:lnTo>
                    <a:pt x="56" y="4"/>
                  </a:lnTo>
                  <a:lnTo>
                    <a:pt x="60" y="2"/>
                  </a:lnTo>
                  <a:lnTo>
                    <a:pt x="66" y="0"/>
                  </a:lnTo>
                  <a:lnTo>
                    <a:pt x="70" y="0"/>
                  </a:lnTo>
                  <a:lnTo>
                    <a:pt x="76" y="2"/>
                  </a:lnTo>
                  <a:lnTo>
                    <a:pt x="86" y="8"/>
                  </a:lnTo>
                  <a:lnTo>
                    <a:pt x="84" y="14"/>
                  </a:lnTo>
                  <a:lnTo>
                    <a:pt x="84" y="22"/>
                  </a:lnTo>
                  <a:lnTo>
                    <a:pt x="84" y="30"/>
                  </a:lnTo>
                  <a:lnTo>
                    <a:pt x="88" y="38"/>
                  </a:lnTo>
                  <a:lnTo>
                    <a:pt x="70" y="40"/>
                  </a:lnTo>
                  <a:lnTo>
                    <a:pt x="64" y="42"/>
                  </a:lnTo>
                  <a:lnTo>
                    <a:pt x="62" y="44"/>
                  </a:lnTo>
                  <a:lnTo>
                    <a:pt x="60" y="46"/>
                  </a:lnTo>
                  <a:lnTo>
                    <a:pt x="58" y="46"/>
                  </a:lnTo>
                  <a:lnTo>
                    <a:pt x="56" y="50"/>
                  </a:lnTo>
                  <a:lnTo>
                    <a:pt x="52" y="50"/>
                  </a:lnTo>
                  <a:lnTo>
                    <a:pt x="50" y="52"/>
                  </a:lnTo>
                  <a:lnTo>
                    <a:pt x="48" y="52"/>
                  </a:lnTo>
                  <a:lnTo>
                    <a:pt x="42" y="52"/>
                  </a:lnTo>
                  <a:lnTo>
                    <a:pt x="38" y="50"/>
                  </a:lnTo>
                  <a:lnTo>
                    <a:pt x="36" y="48"/>
                  </a:lnTo>
                  <a:lnTo>
                    <a:pt x="32" y="46"/>
                  </a:lnTo>
                  <a:lnTo>
                    <a:pt x="26" y="48"/>
                  </a:lnTo>
                  <a:lnTo>
                    <a:pt x="20" y="50"/>
                  </a:lnTo>
                  <a:lnTo>
                    <a:pt x="14" y="50"/>
                  </a:lnTo>
                  <a:lnTo>
                    <a:pt x="10" y="50"/>
                  </a:lnTo>
                  <a:lnTo>
                    <a:pt x="10" y="4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8" name="Freeform 177"/>
            <p:cNvSpPr>
              <a:spLocks/>
            </p:cNvSpPr>
            <p:nvPr/>
          </p:nvSpPr>
          <p:spPr bwMode="auto">
            <a:xfrm>
              <a:off x="6002703" y="2021747"/>
              <a:ext cx="15834" cy="4524"/>
            </a:xfrm>
            <a:custGeom>
              <a:avLst/>
              <a:gdLst>
                <a:gd name="T0" fmla="*/ 0 w 14"/>
                <a:gd name="T1" fmla="*/ 2147483647 h 4"/>
                <a:gd name="T2" fmla="*/ 2147483647 w 14"/>
                <a:gd name="T3" fmla="*/ 2147483647 h 4"/>
                <a:gd name="T4" fmla="*/ 2147483647 w 14"/>
                <a:gd name="T5" fmla="*/ 2147483647 h 4"/>
                <a:gd name="T6" fmla="*/ 2147483647 w 14"/>
                <a:gd name="T7" fmla="*/ 2147483647 h 4"/>
                <a:gd name="T8" fmla="*/ 2147483647 w 14"/>
                <a:gd name="T9" fmla="*/ 0 h 4"/>
                <a:gd name="T10" fmla="*/ 2147483647 w 14"/>
                <a:gd name="T11" fmla="*/ 0 h 4"/>
                <a:gd name="T12" fmla="*/ 0 w 14"/>
                <a:gd name="T13" fmla="*/ 2147483647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4">
                  <a:moveTo>
                    <a:pt x="0" y="2"/>
                  </a:moveTo>
                  <a:lnTo>
                    <a:pt x="6" y="4"/>
                  </a:lnTo>
                  <a:lnTo>
                    <a:pt x="8" y="4"/>
                  </a:lnTo>
                  <a:lnTo>
                    <a:pt x="14" y="2"/>
                  </a:lnTo>
                  <a:lnTo>
                    <a:pt x="8" y="0"/>
                  </a:lnTo>
                  <a:lnTo>
                    <a:pt x="4" y="0"/>
                  </a:lnTo>
                  <a:lnTo>
                    <a:pt x="0"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59" name="Freeform 178"/>
            <p:cNvSpPr>
              <a:spLocks/>
            </p:cNvSpPr>
            <p:nvPr/>
          </p:nvSpPr>
          <p:spPr bwMode="auto">
            <a:xfrm>
              <a:off x="5864724" y="2272821"/>
              <a:ext cx="18096" cy="9048"/>
            </a:xfrm>
            <a:custGeom>
              <a:avLst/>
              <a:gdLst>
                <a:gd name="T0" fmla="*/ 2147483647 w 16"/>
                <a:gd name="T1" fmla="*/ 2147483647 h 8"/>
                <a:gd name="T2" fmla="*/ 2147483647 w 16"/>
                <a:gd name="T3" fmla="*/ 2147483647 h 8"/>
                <a:gd name="T4" fmla="*/ 2147483647 w 16"/>
                <a:gd name="T5" fmla="*/ 2147483647 h 8"/>
                <a:gd name="T6" fmla="*/ 2147483647 w 16"/>
                <a:gd name="T7" fmla="*/ 2147483647 h 8"/>
                <a:gd name="T8" fmla="*/ 0 w 16"/>
                <a:gd name="T9" fmla="*/ 2147483647 h 8"/>
                <a:gd name="T10" fmla="*/ 0 w 16"/>
                <a:gd name="T11" fmla="*/ 2147483647 h 8"/>
                <a:gd name="T12" fmla="*/ 2147483647 w 16"/>
                <a:gd name="T13" fmla="*/ 0 h 8"/>
                <a:gd name="T14" fmla="*/ 2147483647 w 16"/>
                <a:gd name="T15" fmla="*/ 0 h 8"/>
                <a:gd name="T16" fmla="*/ 2147483647 w 16"/>
                <a:gd name="T17" fmla="*/ 0 h 8"/>
                <a:gd name="T18" fmla="*/ 2147483647 w 16"/>
                <a:gd name="T19" fmla="*/ 2147483647 h 8"/>
                <a:gd name="T20" fmla="*/ 2147483647 w 16"/>
                <a:gd name="T21" fmla="*/ 2147483647 h 8"/>
                <a:gd name="T22" fmla="*/ 2147483647 w 16"/>
                <a:gd name="T23" fmla="*/ 214748364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 h="8">
                  <a:moveTo>
                    <a:pt x="14" y="4"/>
                  </a:moveTo>
                  <a:lnTo>
                    <a:pt x="12" y="6"/>
                  </a:lnTo>
                  <a:lnTo>
                    <a:pt x="6" y="8"/>
                  </a:lnTo>
                  <a:lnTo>
                    <a:pt x="2" y="8"/>
                  </a:lnTo>
                  <a:lnTo>
                    <a:pt x="0" y="6"/>
                  </a:lnTo>
                  <a:lnTo>
                    <a:pt x="0" y="4"/>
                  </a:lnTo>
                  <a:lnTo>
                    <a:pt x="2" y="0"/>
                  </a:lnTo>
                  <a:lnTo>
                    <a:pt x="6" y="0"/>
                  </a:lnTo>
                  <a:lnTo>
                    <a:pt x="8" y="0"/>
                  </a:lnTo>
                  <a:lnTo>
                    <a:pt x="10" y="2"/>
                  </a:lnTo>
                  <a:lnTo>
                    <a:pt x="16" y="6"/>
                  </a:lnTo>
                  <a:lnTo>
                    <a:pt x="14"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0" name="Freeform 179"/>
            <p:cNvSpPr>
              <a:spLocks/>
            </p:cNvSpPr>
            <p:nvPr/>
          </p:nvSpPr>
          <p:spPr bwMode="auto">
            <a:xfrm>
              <a:off x="5934845" y="2119010"/>
              <a:ext cx="13572" cy="18095"/>
            </a:xfrm>
            <a:custGeom>
              <a:avLst/>
              <a:gdLst>
                <a:gd name="T0" fmla="*/ 2147483647 w 12"/>
                <a:gd name="T1" fmla="*/ 0 h 16"/>
                <a:gd name="T2" fmla="*/ 2147483647 w 12"/>
                <a:gd name="T3" fmla="*/ 2147483647 h 16"/>
                <a:gd name="T4" fmla="*/ 2147483647 w 12"/>
                <a:gd name="T5" fmla="*/ 2147483647 h 16"/>
                <a:gd name="T6" fmla="*/ 2147483647 w 12"/>
                <a:gd name="T7" fmla="*/ 2147483647 h 16"/>
                <a:gd name="T8" fmla="*/ 0 w 12"/>
                <a:gd name="T9" fmla="*/ 2147483647 h 16"/>
                <a:gd name="T10" fmla="*/ 2147483647 w 12"/>
                <a:gd name="T11" fmla="*/ 2147483647 h 16"/>
                <a:gd name="T12" fmla="*/ 2147483647 w 12"/>
                <a:gd name="T13" fmla="*/ 2147483647 h 16"/>
                <a:gd name="T14" fmla="*/ 2147483647 w 12"/>
                <a:gd name="T15" fmla="*/ 2147483647 h 16"/>
                <a:gd name="T16" fmla="*/ 2147483647 w 12"/>
                <a:gd name="T17" fmla="*/ 2147483647 h 16"/>
                <a:gd name="T18" fmla="*/ 2147483647 w 12"/>
                <a:gd name="T19" fmla="*/ 2147483647 h 16"/>
                <a:gd name="T20" fmla="*/ 2147483647 w 12"/>
                <a:gd name="T21" fmla="*/ 2147483647 h 16"/>
                <a:gd name="T22" fmla="*/ 2147483647 w 12"/>
                <a:gd name="T23" fmla="*/ 0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 h="16">
                  <a:moveTo>
                    <a:pt x="8" y="0"/>
                  </a:moveTo>
                  <a:lnTo>
                    <a:pt x="6" y="2"/>
                  </a:lnTo>
                  <a:lnTo>
                    <a:pt x="4" y="4"/>
                  </a:lnTo>
                  <a:lnTo>
                    <a:pt x="2" y="6"/>
                  </a:lnTo>
                  <a:lnTo>
                    <a:pt x="0" y="8"/>
                  </a:lnTo>
                  <a:lnTo>
                    <a:pt x="2" y="12"/>
                  </a:lnTo>
                  <a:lnTo>
                    <a:pt x="2" y="14"/>
                  </a:lnTo>
                  <a:lnTo>
                    <a:pt x="8" y="14"/>
                  </a:lnTo>
                  <a:lnTo>
                    <a:pt x="12" y="16"/>
                  </a:lnTo>
                  <a:lnTo>
                    <a:pt x="12" y="12"/>
                  </a:lnTo>
                  <a:lnTo>
                    <a:pt x="12" y="8"/>
                  </a:lnTo>
                  <a:lnTo>
                    <a:pt x="8"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1" name="Freeform 180"/>
            <p:cNvSpPr>
              <a:spLocks/>
            </p:cNvSpPr>
            <p:nvPr/>
          </p:nvSpPr>
          <p:spPr bwMode="auto">
            <a:xfrm>
              <a:off x="6458486" y="2489967"/>
              <a:ext cx="375484" cy="337027"/>
            </a:xfrm>
            <a:custGeom>
              <a:avLst/>
              <a:gdLst>
                <a:gd name="T0" fmla="*/ 2147483647 w 332"/>
                <a:gd name="T1" fmla="*/ 2147483647 h 298"/>
                <a:gd name="T2" fmla="*/ 2147483647 w 332"/>
                <a:gd name="T3" fmla="*/ 2147483647 h 298"/>
                <a:gd name="T4" fmla="*/ 2147483647 w 332"/>
                <a:gd name="T5" fmla="*/ 2147483647 h 298"/>
                <a:gd name="T6" fmla="*/ 2147483647 w 332"/>
                <a:gd name="T7" fmla="*/ 2147483647 h 298"/>
                <a:gd name="T8" fmla="*/ 2147483647 w 332"/>
                <a:gd name="T9" fmla="*/ 2147483647 h 298"/>
                <a:gd name="T10" fmla="*/ 2147483647 w 332"/>
                <a:gd name="T11" fmla="*/ 2147483647 h 298"/>
                <a:gd name="T12" fmla="*/ 2147483647 w 332"/>
                <a:gd name="T13" fmla="*/ 2147483647 h 298"/>
                <a:gd name="T14" fmla="*/ 2147483647 w 332"/>
                <a:gd name="T15" fmla="*/ 2147483647 h 298"/>
                <a:gd name="T16" fmla="*/ 2147483647 w 332"/>
                <a:gd name="T17" fmla="*/ 2147483647 h 298"/>
                <a:gd name="T18" fmla="*/ 2147483647 w 332"/>
                <a:gd name="T19" fmla="*/ 2147483647 h 298"/>
                <a:gd name="T20" fmla="*/ 2147483647 w 332"/>
                <a:gd name="T21" fmla="*/ 2147483647 h 298"/>
                <a:gd name="T22" fmla="*/ 2147483647 w 332"/>
                <a:gd name="T23" fmla="*/ 2147483647 h 298"/>
                <a:gd name="T24" fmla="*/ 2147483647 w 332"/>
                <a:gd name="T25" fmla="*/ 2147483647 h 298"/>
                <a:gd name="T26" fmla="*/ 2147483647 w 332"/>
                <a:gd name="T27" fmla="*/ 2147483647 h 298"/>
                <a:gd name="T28" fmla="*/ 2147483647 w 332"/>
                <a:gd name="T29" fmla="*/ 2147483647 h 298"/>
                <a:gd name="T30" fmla="*/ 2147483647 w 332"/>
                <a:gd name="T31" fmla="*/ 2147483647 h 298"/>
                <a:gd name="T32" fmla="*/ 2147483647 w 332"/>
                <a:gd name="T33" fmla="*/ 2147483647 h 298"/>
                <a:gd name="T34" fmla="*/ 2147483647 w 332"/>
                <a:gd name="T35" fmla="*/ 2147483647 h 298"/>
                <a:gd name="T36" fmla="*/ 2147483647 w 332"/>
                <a:gd name="T37" fmla="*/ 2147483647 h 298"/>
                <a:gd name="T38" fmla="*/ 2147483647 w 332"/>
                <a:gd name="T39" fmla="*/ 2147483647 h 298"/>
                <a:gd name="T40" fmla="*/ 2147483647 w 332"/>
                <a:gd name="T41" fmla="*/ 2147483647 h 298"/>
                <a:gd name="T42" fmla="*/ 2147483647 w 332"/>
                <a:gd name="T43" fmla="*/ 2147483647 h 298"/>
                <a:gd name="T44" fmla="*/ 2147483647 w 332"/>
                <a:gd name="T45" fmla="*/ 2147483647 h 298"/>
                <a:gd name="T46" fmla="*/ 2147483647 w 332"/>
                <a:gd name="T47" fmla="*/ 2147483647 h 298"/>
                <a:gd name="T48" fmla="*/ 2147483647 w 332"/>
                <a:gd name="T49" fmla="*/ 2147483647 h 298"/>
                <a:gd name="T50" fmla="*/ 2147483647 w 332"/>
                <a:gd name="T51" fmla="*/ 2147483647 h 298"/>
                <a:gd name="T52" fmla="*/ 2147483647 w 332"/>
                <a:gd name="T53" fmla="*/ 2147483647 h 298"/>
                <a:gd name="T54" fmla="*/ 2147483647 w 332"/>
                <a:gd name="T55" fmla="*/ 2147483647 h 298"/>
                <a:gd name="T56" fmla="*/ 2147483647 w 332"/>
                <a:gd name="T57" fmla="*/ 2147483647 h 298"/>
                <a:gd name="T58" fmla="*/ 2147483647 w 332"/>
                <a:gd name="T59" fmla="*/ 2147483647 h 298"/>
                <a:gd name="T60" fmla="*/ 2147483647 w 332"/>
                <a:gd name="T61" fmla="*/ 2147483647 h 298"/>
                <a:gd name="T62" fmla="*/ 2147483647 w 332"/>
                <a:gd name="T63" fmla="*/ 0 h 298"/>
                <a:gd name="T64" fmla="*/ 2147483647 w 332"/>
                <a:gd name="T65" fmla="*/ 2147483647 h 298"/>
                <a:gd name="T66" fmla="*/ 2147483647 w 332"/>
                <a:gd name="T67" fmla="*/ 2147483647 h 298"/>
                <a:gd name="T68" fmla="*/ 2147483647 w 332"/>
                <a:gd name="T69" fmla="*/ 2147483647 h 298"/>
                <a:gd name="T70" fmla="*/ 2147483647 w 332"/>
                <a:gd name="T71" fmla="*/ 2147483647 h 298"/>
                <a:gd name="T72" fmla="*/ 2147483647 w 332"/>
                <a:gd name="T73" fmla="*/ 2147483647 h 298"/>
                <a:gd name="T74" fmla="*/ 2147483647 w 332"/>
                <a:gd name="T75" fmla="*/ 2147483647 h 29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32" h="298">
                  <a:moveTo>
                    <a:pt x="222" y="62"/>
                  </a:moveTo>
                  <a:lnTo>
                    <a:pt x="224" y="72"/>
                  </a:lnTo>
                  <a:lnTo>
                    <a:pt x="226" y="78"/>
                  </a:lnTo>
                  <a:lnTo>
                    <a:pt x="230" y="80"/>
                  </a:lnTo>
                  <a:lnTo>
                    <a:pt x="234" y="84"/>
                  </a:lnTo>
                  <a:lnTo>
                    <a:pt x="236" y="88"/>
                  </a:lnTo>
                  <a:lnTo>
                    <a:pt x="242" y="96"/>
                  </a:lnTo>
                  <a:lnTo>
                    <a:pt x="244" y="102"/>
                  </a:lnTo>
                  <a:lnTo>
                    <a:pt x="248" y="110"/>
                  </a:lnTo>
                  <a:lnTo>
                    <a:pt x="254" y="118"/>
                  </a:lnTo>
                  <a:lnTo>
                    <a:pt x="258" y="126"/>
                  </a:lnTo>
                  <a:lnTo>
                    <a:pt x="260" y="130"/>
                  </a:lnTo>
                  <a:lnTo>
                    <a:pt x="258" y="136"/>
                  </a:lnTo>
                  <a:lnTo>
                    <a:pt x="268" y="144"/>
                  </a:lnTo>
                  <a:lnTo>
                    <a:pt x="280" y="148"/>
                  </a:lnTo>
                  <a:lnTo>
                    <a:pt x="280" y="156"/>
                  </a:lnTo>
                  <a:lnTo>
                    <a:pt x="324" y="158"/>
                  </a:lnTo>
                  <a:lnTo>
                    <a:pt x="332" y="164"/>
                  </a:lnTo>
                  <a:lnTo>
                    <a:pt x="332" y="198"/>
                  </a:lnTo>
                  <a:lnTo>
                    <a:pt x="282" y="242"/>
                  </a:lnTo>
                  <a:lnTo>
                    <a:pt x="234" y="254"/>
                  </a:lnTo>
                  <a:lnTo>
                    <a:pt x="190" y="298"/>
                  </a:lnTo>
                  <a:lnTo>
                    <a:pt x="188" y="276"/>
                  </a:lnTo>
                  <a:lnTo>
                    <a:pt x="168" y="270"/>
                  </a:lnTo>
                  <a:lnTo>
                    <a:pt x="164" y="268"/>
                  </a:lnTo>
                  <a:lnTo>
                    <a:pt x="162" y="270"/>
                  </a:lnTo>
                  <a:lnTo>
                    <a:pt x="156" y="268"/>
                  </a:lnTo>
                  <a:lnTo>
                    <a:pt x="152" y="264"/>
                  </a:lnTo>
                  <a:lnTo>
                    <a:pt x="150" y="266"/>
                  </a:lnTo>
                  <a:lnTo>
                    <a:pt x="148" y="270"/>
                  </a:lnTo>
                  <a:lnTo>
                    <a:pt x="146" y="276"/>
                  </a:lnTo>
                  <a:lnTo>
                    <a:pt x="144" y="280"/>
                  </a:lnTo>
                  <a:lnTo>
                    <a:pt x="142" y="274"/>
                  </a:lnTo>
                  <a:lnTo>
                    <a:pt x="134" y="264"/>
                  </a:lnTo>
                  <a:lnTo>
                    <a:pt x="124" y="254"/>
                  </a:lnTo>
                  <a:lnTo>
                    <a:pt x="118" y="248"/>
                  </a:lnTo>
                  <a:lnTo>
                    <a:pt x="116" y="240"/>
                  </a:lnTo>
                  <a:lnTo>
                    <a:pt x="108" y="228"/>
                  </a:lnTo>
                  <a:lnTo>
                    <a:pt x="102" y="220"/>
                  </a:lnTo>
                  <a:lnTo>
                    <a:pt x="98" y="214"/>
                  </a:lnTo>
                  <a:lnTo>
                    <a:pt x="90" y="210"/>
                  </a:lnTo>
                  <a:lnTo>
                    <a:pt x="82" y="200"/>
                  </a:lnTo>
                  <a:lnTo>
                    <a:pt x="84" y="200"/>
                  </a:lnTo>
                  <a:lnTo>
                    <a:pt x="82" y="200"/>
                  </a:lnTo>
                  <a:lnTo>
                    <a:pt x="76" y="200"/>
                  </a:lnTo>
                  <a:lnTo>
                    <a:pt x="76" y="162"/>
                  </a:lnTo>
                  <a:lnTo>
                    <a:pt x="68" y="152"/>
                  </a:lnTo>
                  <a:lnTo>
                    <a:pt x="58" y="142"/>
                  </a:lnTo>
                  <a:lnTo>
                    <a:pt x="48" y="134"/>
                  </a:lnTo>
                  <a:lnTo>
                    <a:pt x="42" y="124"/>
                  </a:lnTo>
                  <a:lnTo>
                    <a:pt x="24" y="92"/>
                  </a:lnTo>
                  <a:lnTo>
                    <a:pt x="16" y="76"/>
                  </a:lnTo>
                  <a:lnTo>
                    <a:pt x="10" y="72"/>
                  </a:lnTo>
                  <a:lnTo>
                    <a:pt x="4" y="66"/>
                  </a:lnTo>
                  <a:lnTo>
                    <a:pt x="0" y="54"/>
                  </a:lnTo>
                  <a:lnTo>
                    <a:pt x="16" y="56"/>
                  </a:lnTo>
                  <a:lnTo>
                    <a:pt x="20" y="52"/>
                  </a:lnTo>
                  <a:lnTo>
                    <a:pt x="24" y="46"/>
                  </a:lnTo>
                  <a:lnTo>
                    <a:pt x="30" y="42"/>
                  </a:lnTo>
                  <a:lnTo>
                    <a:pt x="34" y="42"/>
                  </a:lnTo>
                  <a:lnTo>
                    <a:pt x="38" y="36"/>
                  </a:lnTo>
                  <a:lnTo>
                    <a:pt x="44" y="36"/>
                  </a:lnTo>
                  <a:lnTo>
                    <a:pt x="32" y="10"/>
                  </a:lnTo>
                  <a:lnTo>
                    <a:pt x="62" y="0"/>
                  </a:lnTo>
                  <a:lnTo>
                    <a:pt x="118" y="24"/>
                  </a:lnTo>
                  <a:lnTo>
                    <a:pt x="122" y="26"/>
                  </a:lnTo>
                  <a:lnTo>
                    <a:pt x="124" y="30"/>
                  </a:lnTo>
                  <a:lnTo>
                    <a:pt x="128" y="32"/>
                  </a:lnTo>
                  <a:lnTo>
                    <a:pt x="134" y="34"/>
                  </a:lnTo>
                  <a:lnTo>
                    <a:pt x="134" y="44"/>
                  </a:lnTo>
                  <a:lnTo>
                    <a:pt x="152" y="54"/>
                  </a:lnTo>
                  <a:lnTo>
                    <a:pt x="180" y="54"/>
                  </a:lnTo>
                  <a:lnTo>
                    <a:pt x="196" y="58"/>
                  </a:lnTo>
                  <a:lnTo>
                    <a:pt x="200" y="60"/>
                  </a:lnTo>
                  <a:lnTo>
                    <a:pt x="204" y="64"/>
                  </a:lnTo>
                  <a:lnTo>
                    <a:pt x="222" y="64"/>
                  </a:lnTo>
                  <a:lnTo>
                    <a:pt x="222" y="6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2" name="Freeform 181"/>
            <p:cNvSpPr>
              <a:spLocks/>
            </p:cNvSpPr>
            <p:nvPr/>
          </p:nvSpPr>
          <p:spPr bwMode="auto">
            <a:xfrm>
              <a:off x="6408723" y="2413061"/>
              <a:ext cx="22620" cy="13572"/>
            </a:xfrm>
            <a:custGeom>
              <a:avLst/>
              <a:gdLst>
                <a:gd name="T0" fmla="*/ 2147483647 w 20"/>
                <a:gd name="T1" fmla="*/ 2147483647 h 12"/>
                <a:gd name="T2" fmla="*/ 0 w 20"/>
                <a:gd name="T3" fmla="*/ 2147483647 h 12"/>
                <a:gd name="T4" fmla="*/ 0 w 20"/>
                <a:gd name="T5" fmla="*/ 2147483647 h 12"/>
                <a:gd name="T6" fmla="*/ 2147483647 w 20"/>
                <a:gd name="T7" fmla="*/ 2147483647 h 12"/>
                <a:gd name="T8" fmla="*/ 2147483647 w 20"/>
                <a:gd name="T9" fmla="*/ 2147483647 h 12"/>
                <a:gd name="T10" fmla="*/ 2147483647 w 20"/>
                <a:gd name="T11" fmla="*/ 0 h 12"/>
                <a:gd name="T12" fmla="*/ 2147483647 w 20"/>
                <a:gd name="T13" fmla="*/ 2147483647 h 12"/>
                <a:gd name="T14" fmla="*/ 2147483647 w 20"/>
                <a:gd name="T15" fmla="*/ 2147483647 h 12"/>
                <a:gd name="T16" fmla="*/ 2147483647 w 20"/>
                <a:gd name="T17" fmla="*/ 0 h 12"/>
                <a:gd name="T18" fmla="*/ 2147483647 w 20"/>
                <a:gd name="T19" fmla="*/ 2147483647 h 12"/>
                <a:gd name="T20" fmla="*/ 2147483647 w 20"/>
                <a:gd name="T21" fmla="*/ 2147483647 h 12"/>
                <a:gd name="T22" fmla="*/ 2147483647 w 20"/>
                <a:gd name="T23" fmla="*/ 2147483647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12">
                  <a:moveTo>
                    <a:pt x="8" y="12"/>
                  </a:moveTo>
                  <a:lnTo>
                    <a:pt x="0" y="12"/>
                  </a:lnTo>
                  <a:lnTo>
                    <a:pt x="0" y="8"/>
                  </a:lnTo>
                  <a:lnTo>
                    <a:pt x="2" y="6"/>
                  </a:lnTo>
                  <a:lnTo>
                    <a:pt x="4" y="4"/>
                  </a:lnTo>
                  <a:lnTo>
                    <a:pt x="6" y="0"/>
                  </a:lnTo>
                  <a:lnTo>
                    <a:pt x="8" y="4"/>
                  </a:lnTo>
                  <a:lnTo>
                    <a:pt x="12" y="4"/>
                  </a:lnTo>
                  <a:lnTo>
                    <a:pt x="20" y="0"/>
                  </a:lnTo>
                  <a:lnTo>
                    <a:pt x="20" y="4"/>
                  </a:lnTo>
                  <a:lnTo>
                    <a:pt x="16" y="8"/>
                  </a:lnTo>
                  <a:lnTo>
                    <a:pt x="8"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3" name="Freeform 182"/>
            <p:cNvSpPr>
              <a:spLocks/>
            </p:cNvSpPr>
            <p:nvPr/>
          </p:nvSpPr>
          <p:spPr bwMode="auto">
            <a:xfrm>
              <a:off x="6284316" y="2284131"/>
              <a:ext cx="36191" cy="27143"/>
            </a:xfrm>
            <a:custGeom>
              <a:avLst/>
              <a:gdLst>
                <a:gd name="T0" fmla="*/ 2147483647 w 32"/>
                <a:gd name="T1" fmla="*/ 0 h 24"/>
                <a:gd name="T2" fmla="*/ 2147483647 w 32"/>
                <a:gd name="T3" fmla="*/ 2147483647 h 24"/>
                <a:gd name="T4" fmla="*/ 2147483647 w 32"/>
                <a:gd name="T5" fmla="*/ 2147483647 h 24"/>
                <a:gd name="T6" fmla="*/ 2147483647 w 32"/>
                <a:gd name="T7" fmla="*/ 2147483647 h 24"/>
                <a:gd name="T8" fmla="*/ 0 w 32"/>
                <a:gd name="T9" fmla="*/ 2147483647 h 24"/>
                <a:gd name="T10" fmla="*/ 2147483647 w 32"/>
                <a:gd name="T11" fmla="*/ 2147483647 h 24"/>
                <a:gd name="T12" fmla="*/ 2147483647 w 32"/>
                <a:gd name="T13" fmla="*/ 2147483647 h 24"/>
                <a:gd name="T14" fmla="*/ 2147483647 w 32"/>
                <a:gd name="T15" fmla="*/ 2147483647 h 24"/>
                <a:gd name="T16" fmla="*/ 2147483647 w 32"/>
                <a:gd name="T17" fmla="*/ 2147483647 h 24"/>
                <a:gd name="T18" fmla="*/ 2147483647 w 32"/>
                <a:gd name="T19" fmla="*/ 2147483647 h 24"/>
                <a:gd name="T20" fmla="*/ 2147483647 w 32"/>
                <a:gd name="T21" fmla="*/ 2147483647 h 24"/>
                <a:gd name="T22" fmla="*/ 2147483647 w 32"/>
                <a:gd name="T23" fmla="*/ 2147483647 h 24"/>
                <a:gd name="T24" fmla="*/ 2147483647 w 32"/>
                <a:gd name="T25" fmla="*/ 2147483647 h 24"/>
                <a:gd name="T26" fmla="*/ 2147483647 w 32"/>
                <a:gd name="T27" fmla="*/ 0 h 24"/>
                <a:gd name="T28" fmla="*/ 2147483647 w 32"/>
                <a:gd name="T29" fmla="*/ 0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2" h="24">
                  <a:moveTo>
                    <a:pt x="28" y="0"/>
                  </a:moveTo>
                  <a:lnTo>
                    <a:pt x="10" y="2"/>
                  </a:lnTo>
                  <a:lnTo>
                    <a:pt x="4" y="4"/>
                  </a:lnTo>
                  <a:lnTo>
                    <a:pt x="2" y="6"/>
                  </a:lnTo>
                  <a:lnTo>
                    <a:pt x="0" y="8"/>
                  </a:lnTo>
                  <a:lnTo>
                    <a:pt x="2" y="10"/>
                  </a:lnTo>
                  <a:lnTo>
                    <a:pt x="2" y="12"/>
                  </a:lnTo>
                  <a:lnTo>
                    <a:pt x="6" y="14"/>
                  </a:lnTo>
                  <a:lnTo>
                    <a:pt x="6" y="24"/>
                  </a:lnTo>
                  <a:lnTo>
                    <a:pt x="12" y="22"/>
                  </a:lnTo>
                  <a:lnTo>
                    <a:pt x="20" y="18"/>
                  </a:lnTo>
                  <a:lnTo>
                    <a:pt x="32" y="8"/>
                  </a:lnTo>
                  <a:lnTo>
                    <a:pt x="30" y="6"/>
                  </a:lnTo>
                  <a:lnTo>
                    <a:pt x="26" y="0"/>
                  </a:lnTo>
                  <a:lnTo>
                    <a:pt x="28"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4" name="Freeform 183"/>
            <p:cNvSpPr>
              <a:spLocks/>
            </p:cNvSpPr>
            <p:nvPr/>
          </p:nvSpPr>
          <p:spPr bwMode="auto">
            <a:xfrm>
              <a:off x="6440391" y="2469609"/>
              <a:ext cx="24881" cy="72382"/>
            </a:xfrm>
            <a:custGeom>
              <a:avLst/>
              <a:gdLst>
                <a:gd name="T0" fmla="*/ 2147483647 w 22"/>
                <a:gd name="T1" fmla="*/ 0 h 64"/>
                <a:gd name="T2" fmla="*/ 2147483647 w 22"/>
                <a:gd name="T3" fmla="*/ 0 h 64"/>
                <a:gd name="T4" fmla="*/ 2147483647 w 22"/>
                <a:gd name="T5" fmla="*/ 2147483647 h 64"/>
                <a:gd name="T6" fmla="*/ 2147483647 w 22"/>
                <a:gd name="T7" fmla="*/ 2147483647 h 64"/>
                <a:gd name="T8" fmla="*/ 2147483647 w 22"/>
                <a:gd name="T9" fmla="*/ 2147483647 h 64"/>
                <a:gd name="T10" fmla="*/ 2147483647 w 22"/>
                <a:gd name="T11" fmla="*/ 2147483647 h 64"/>
                <a:gd name="T12" fmla="*/ 2147483647 w 22"/>
                <a:gd name="T13" fmla="*/ 2147483647 h 64"/>
                <a:gd name="T14" fmla="*/ 2147483647 w 22"/>
                <a:gd name="T15" fmla="*/ 2147483647 h 64"/>
                <a:gd name="T16" fmla="*/ 2147483647 w 22"/>
                <a:gd name="T17" fmla="*/ 2147483647 h 64"/>
                <a:gd name="T18" fmla="*/ 2147483647 w 22"/>
                <a:gd name="T19" fmla="*/ 2147483647 h 64"/>
                <a:gd name="T20" fmla="*/ 0 w 22"/>
                <a:gd name="T21" fmla="*/ 2147483647 h 64"/>
                <a:gd name="T22" fmla="*/ 2147483647 w 22"/>
                <a:gd name="T23" fmla="*/ 2147483647 h 64"/>
                <a:gd name="T24" fmla="*/ 2147483647 w 22"/>
                <a:gd name="T25" fmla="*/ 2147483647 h 64"/>
                <a:gd name="T26" fmla="*/ 2147483647 w 22"/>
                <a:gd name="T27" fmla="*/ 2147483647 h 64"/>
                <a:gd name="T28" fmla="*/ 2147483647 w 22"/>
                <a:gd name="T29" fmla="*/ 0 h 6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64">
                  <a:moveTo>
                    <a:pt x="14" y="0"/>
                  </a:moveTo>
                  <a:lnTo>
                    <a:pt x="20" y="0"/>
                  </a:lnTo>
                  <a:lnTo>
                    <a:pt x="20" y="8"/>
                  </a:lnTo>
                  <a:lnTo>
                    <a:pt x="16" y="8"/>
                  </a:lnTo>
                  <a:lnTo>
                    <a:pt x="12" y="28"/>
                  </a:lnTo>
                  <a:lnTo>
                    <a:pt x="22" y="28"/>
                  </a:lnTo>
                  <a:lnTo>
                    <a:pt x="16" y="64"/>
                  </a:lnTo>
                  <a:lnTo>
                    <a:pt x="10" y="48"/>
                  </a:lnTo>
                  <a:lnTo>
                    <a:pt x="4" y="40"/>
                  </a:lnTo>
                  <a:lnTo>
                    <a:pt x="2" y="36"/>
                  </a:lnTo>
                  <a:lnTo>
                    <a:pt x="0" y="30"/>
                  </a:lnTo>
                  <a:lnTo>
                    <a:pt x="2" y="26"/>
                  </a:lnTo>
                  <a:lnTo>
                    <a:pt x="4" y="20"/>
                  </a:lnTo>
                  <a:lnTo>
                    <a:pt x="10" y="12"/>
                  </a:lnTo>
                  <a:lnTo>
                    <a:pt x="14"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5" name="Freeform 184"/>
            <p:cNvSpPr>
              <a:spLocks/>
            </p:cNvSpPr>
            <p:nvPr/>
          </p:nvSpPr>
          <p:spPr bwMode="auto">
            <a:xfrm>
              <a:off x="6463010" y="2383656"/>
              <a:ext cx="106312" cy="99525"/>
            </a:xfrm>
            <a:custGeom>
              <a:avLst/>
              <a:gdLst>
                <a:gd name="T0" fmla="*/ 0 w 94"/>
                <a:gd name="T1" fmla="*/ 2147483647 h 88"/>
                <a:gd name="T2" fmla="*/ 2147483647 w 94"/>
                <a:gd name="T3" fmla="*/ 2147483647 h 88"/>
                <a:gd name="T4" fmla="*/ 2147483647 w 94"/>
                <a:gd name="T5" fmla="*/ 2147483647 h 88"/>
                <a:gd name="T6" fmla="*/ 2147483647 w 94"/>
                <a:gd name="T7" fmla="*/ 2147483647 h 88"/>
                <a:gd name="T8" fmla="*/ 2147483647 w 94"/>
                <a:gd name="T9" fmla="*/ 2147483647 h 88"/>
                <a:gd name="T10" fmla="*/ 2147483647 w 94"/>
                <a:gd name="T11" fmla="*/ 2147483647 h 88"/>
                <a:gd name="T12" fmla="*/ 2147483647 w 94"/>
                <a:gd name="T13" fmla="*/ 2147483647 h 88"/>
                <a:gd name="T14" fmla="*/ 2147483647 w 94"/>
                <a:gd name="T15" fmla="*/ 2147483647 h 88"/>
                <a:gd name="T16" fmla="*/ 2147483647 w 94"/>
                <a:gd name="T17" fmla="*/ 2147483647 h 88"/>
                <a:gd name="T18" fmla="*/ 2147483647 w 94"/>
                <a:gd name="T19" fmla="*/ 2147483647 h 88"/>
                <a:gd name="T20" fmla="*/ 2147483647 w 94"/>
                <a:gd name="T21" fmla="*/ 2147483647 h 88"/>
                <a:gd name="T22" fmla="*/ 2147483647 w 94"/>
                <a:gd name="T23" fmla="*/ 2147483647 h 88"/>
                <a:gd name="T24" fmla="*/ 2147483647 w 94"/>
                <a:gd name="T25" fmla="*/ 2147483647 h 88"/>
                <a:gd name="T26" fmla="*/ 2147483647 w 94"/>
                <a:gd name="T27" fmla="*/ 2147483647 h 88"/>
                <a:gd name="T28" fmla="*/ 2147483647 w 94"/>
                <a:gd name="T29" fmla="*/ 2147483647 h 88"/>
                <a:gd name="T30" fmla="*/ 2147483647 w 94"/>
                <a:gd name="T31" fmla="*/ 2147483647 h 88"/>
                <a:gd name="T32" fmla="*/ 2147483647 w 94"/>
                <a:gd name="T33" fmla="*/ 0 h 88"/>
                <a:gd name="T34" fmla="*/ 2147483647 w 94"/>
                <a:gd name="T35" fmla="*/ 2147483647 h 88"/>
                <a:gd name="T36" fmla="*/ 2147483647 w 94"/>
                <a:gd name="T37" fmla="*/ 2147483647 h 88"/>
                <a:gd name="T38" fmla="*/ 2147483647 w 94"/>
                <a:gd name="T39" fmla="*/ 2147483647 h 88"/>
                <a:gd name="T40" fmla="*/ 2147483647 w 94"/>
                <a:gd name="T41" fmla="*/ 2147483647 h 88"/>
                <a:gd name="T42" fmla="*/ 2147483647 w 94"/>
                <a:gd name="T43" fmla="*/ 2147483647 h 88"/>
                <a:gd name="T44" fmla="*/ 2147483647 w 94"/>
                <a:gd name="T45" fmla="*/ 2147483647 h 88"/>
                <a:gd name="T46" fmla="*/ 2147483647 w 94"/>
                <a:gd name="T47" fmla="*/ 2147483647 h 88"/>
                <a:gd name="T48" fmla="*/ 2147483647 w 94"/>
                <a:gd name="T49" fmla="*/ 2147483647 h 88"/>
                <a:gd name="T50" fmla="*/ 2147483647 w 94"/>
                <a:gd name="T51" fmla="*/ 2147483647 h 88"/>
                <a:gd name="T52" fmla="*/ 2147483647 w 94"/>
                <a:gd name="T53" fmla="*/ 2147483647 h 88"/>
                <a:gd name="T54" fmla="*/ 2147483647 w 94"/>
                <a:gd name="T55" fmla="*/ 2147483647 h 88"/>
                <a:gd name="T56" fmla="*/ 2147483647 w 94"/>
                <a:gd name="T57" fmla="*/ 2147483647 h 88"/>
                <a:gd name="T58" fmla="*/ 2147483647 w 94"/>
                <a:gd name="T59" fmla="*/ 2147483647 h 88"/>
                <a:gd name="T60" fmla="*/ 2147483647 w 94"/>
                <a:gd name="T61" fmla="*/ 2147483647 h 88"/>
                <a:gd name="T62" fmla="*/ 2147483647 w 94"/>
                <a:gd name="T63" fmla="*/ 2147483647 h 88"/>
                <a:gd name="T64" fmla="*/ 2147483647 w 94"/>
                <a:gd name="T65" fmla="*/ 2147483647 h 88"/>
                <a:gd name="T66" fmla="*/ 2147483647 w 94"/>
                <a:gd name="T67" fmla="*/ 2147483647 h 88"/>
                <a:gd name="T68" fmla="*/ 2147483647 w 94"/>
                <a:gd name="T69" fmla="*/ 2147483647 h 88"/>
                <a:gd name="T70" fmla="*/ 2147483647 w 94"/>
                <a:gd name="T71" fmla="*/ 2147483647 h 88"/>
                <a:gd name="T72" fmla="*/ 2147483647 w 94"/>
                <a:gd name="T73" fmla="*/ 2147483647 h 88"/>
                <a:gd name="T74" fmla="*/ 2147483647 w 94"/>
                <a:gd name="T75" fmla="*/ 2147483647 h 88"/>
                <a:gd name="T76" fmla="*/ 2147483647 w 94"/>
                <a:gd name="T77" fmla="*/ 2147483647 h 88"/>
                <a:gd name="T78" fmla="*/ 2147483647 w 94"/>
                <a:gd name="T79" fmla="*/ 2147483647 h 88"/>
                <a:gd name="T80" fmla="*/ 2147483647 w 94"/>
                <a:gd name="T81" fmla="*/ 2147483647 h 88"/>
                <a:gd name="T82" fmla="*/ 2147483647 w 94"/>
                <a:gd name="T83" fmla="*/ 2147483647 h 88"/>
                <a:gd name="T84" fmla="*/ 2147483647 w 94"/>
                <a:gd name="T85" fmla="*/ 2147483647 h 88"/>
                <a:gd name="T86" fmla="*/ 2147483647 w 94"/>
                <a:gd name="T87" fmla="*/ 2147483647 h 88"/>
                <a:gd name="T88" fmla="*/ 0 w 94"/>
                <a:gd name="T89" fmla="*/ 2147483647 h 88"/>
                <a:gd name="T90" fmla="*/ 0 w 94"/>
                <a:gd name="T91" fmla="*/ 2147483647 h 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94" h="88">
                  <a:moveTo>
                    <a:pt x="0" y="82"/>
                  </a:moveTo>
                  <a:lnTo>
                    <a:pt x="10" y="84"/>
                  </a:lnTo>
                  <a:lnTo>
                    <a:pt x="14" y="88"/>
                  </a:lnTo>
                  <a:lnTo>
                    <a:pt x="18" y="88"/>
                  </a:lnTo>
                  <a:lnTo>
                    <a:pt x="20" y="88"/>
                  </a:lnTo>
                  <a:lnTo>
                    <a:pt x="80" y="54"/>
                  </a:lnTo>
                  <a:lnTo>
                    <a:pt x="80" y="46"/>
                  </a:lnTo>
                  <a:lnTo>
                    <a:pt x="80" y="40"/>
                  </a:lnTo>
                  <a:lnTo>
                    <a:pt x="82" y="34"/>
                  </a:lnTo>
                  <a:lnTo>
                    <a:pt x="84" y="28"/>
                  </a:lnTo>
                  <a:lnTo>
                    <a:pt x="82" y="26"/>
                  </a:lnTo>
                  <a:lnTo>
                    <a:pt x="80" y="22"/>
                  </a:lnTo>
                  <a:lnTo>
                    <a:pt x="82" y="16"/>
                  </a:lnTo>
                  <a:lnTo>
                    <a:pt x="84" y="14"/>
                  </a:lnTo>
                  <a:lnTo>
                    <a:pt x="88" y="14"/>
                  </a:lnTo>
                  <a:lnTo>
                    <a:pt x="94" y="4"/>
                  </a:lnTo>
                  <a:lnTo>
                    <a:pt x="94" y="0"/>
                  </a:lnTo>
                  <a:lnTo>
                    <a:pt x="86" y="2"/>
                  </a:lnTo>
                  <a:lnTo>
                    <a:pt x="74" y="4"/>
                  </a:lnTo>
                  <a:lnTo>
                    <a:pt x="68" y="2"/>
                  </a:lnTo>
                  <a:lnTo>
                    <a:pt x="66" y="2"/>
                  </a:lnTo>
                  <a:lnTo>
                    <a:pt x="62" y="4"/>
                  </a:lnTo>
                  <a:lnTo>
                    <a:pt x="56" y="8"/>
                  </a:lnTo>
                  <a:lnTo>
                    <a:pt x="52" y="10"/>
                  </a:lnTo>
                  <a:lnTo>
                    <a:pt x="46" y="10"/>
                  </a:lnTo>
                  <a:lnTo>
                    <a:pt x="40" y="8"/>
                  </a:lnTo>
                  <a:lnTo>
                    <a:pt x="36" y="6"/>
                  </a:lnTo>
                  <a:lnTo>
                    <a:pt x="30" y="8"/>
                  </a:lnTo>
                  <a:lnTo>
                    <a:pt x="24" y="10"/>
                  </a:lnTo>
                  <a:lnTo>
                    <a:pt x="16" y="8"/>
                  </a:lnTo>
                  <a:lnTo>
                    <a:pt x="12" y="8"/>
                  </a:lnTo>
                  <a:lnTo>
                    <a:pt x="12" y="4"/>
                  </a:lnTo>
                  <a:lnTo>
                    <a:pt x="8" y="4"/>
                  </a:lnTo>
                  <a:lnTo>
                    <a:pt x="8" y="22"/>
                  </a:lnTo>
                  <a:lnTo>
                    <a:pt x="4" y="24"/>
                  </a:lnTo>
                  <a:lnTo>
                    <a:pt x="4" y="30"/>
                  </a:lnTo>
                  <a:lnTo>
                    <a:pt x="2" y="46"/>
                  </a:lnTo>
                  <a:lnTo>
                    <a:pt x="12" y="50"/>
                  </a:lnTo>
                  <a:lnTo>
                    <a:pt x="10" y="58"/>
                  </a:lnTo>
                  <a:lnTo>
                    <a:pt x="6" y="60"/>
                  </a:lnTo>
                  <a:lnTo>
                    <a:pt x="2" y="60"/>
                  </a:lnTo>
                  <a:lnTo>
                    <a:pt x="4" y="64"/>
                  </a:lnTo>
                  <a:lnTo>
                    <a:pt x="6" y="66"/>
                  </a:lnTo>
                  <a:lnTo>
                    <a:pt x="4" y="72"/>
                  </a:lnTo>
                  <a:lnTo>
                    <a:pt x="0" y="76"/>
                  </a:lnTo>
                  <a:lnTo>
                    <a:pt x="0" y="8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6" name="Freeform 185"/>
            <p:cNvSpPr>
              <a:spLocks/>
            </p:cNvSpPr>
            <p:nvPr/>
          </p:nvSpPr>
          <p:spPr bwMode="auto">
            <a:xfrm>
              <a:off x="6519559" y="2381394"/>
              <a:ext cx="174170" cy="169645"/>
            </a:xfrm>
            <a:custGeom>
              <a:avLst/>
              <a:gdLst>
                <a:gd name="T0" fmla="*/ 2147483647 w 154"/>
                <a:gd name="T1" fmla="*/ 2147483647 h 150"/>
                <a:gd name="T2" fmla="*/ 2147483647 w 154"/>
                <a:gd name="T3" fmla="*/ 2147483647 h 150"/>
                <a:gd name="T4" fmla="*/ 2147483647 w 154"/>
                <a:gd name="T5" fmla="*/ 0 h 150"/>
                <a:gd name="T6" fmla="*/ 2147483647 w 154"/>
                <a:gd name="T7" fmla="*/ 2147483647 h 150"/>
                <a:gd name="T8" fmla="*/ 2147483647 w 154"/>
                <a:gd name="T9" fmla="*/ 2147483647 h 150"/>
                <a:gd name="T10" fmla="*/ 2147483647 w 154"/>
                <a:gd name="T11" fmla="*/ 2147483647 h 150"/>
                <a:gd name="T12" fmla="*/ 2147483647 w 154"/>
                <a:gd name="T13" fmla="*/ 2147483647 h 150"/>
                <a:gd name="T14" fmla="*/ 2147483647 w 154"/>
                <a:gd name="T15" fmla="*/ 2147483647 h 150"/>
                <a:gd name="T16" fmla="*/ 2147483647 w 154"/>
                <a:gd name="T17" fmla="*/ 2147483647 h 150"/>
                <a:gd name="T18" fmla="*/ 2147483647 w 154"/>
                <a:gd name="T19" fmla="*/ 2147483647 h 150"/>
                <a:gd name="T20" fmla="*/ 2147483647 w 154"/>
                <a:gd name="T21" fmla="*/ 2147483647 h 150"/>
                <a:gd name="T22" fmla="*/ 2147483647 w 154"/>
                <a:gd name="T23" fmla="*/ 2147483647 h 150"/>
                <a:gd name="T24" fmla="*/ 2147483647 w 154"/>
                <a:gd name="T25" fmla="*/ 2147483647 h 150"/>
                <a:gd name="T26" fmla="*/ 2147483647 w 154"/>
                <a:gd name="T27" fmla="*/ 2147483647 h 150"/>
                <a:gd name="T28" fmla="*/ 2147483647 w 154"/>
                <a:gd name="T29" fmla="*/ 2147483647 h 150"/>
                <a:gd name="T30" fmla="*/ 2147483647 w 154"/>
                <a:gd name="T31" fmla="*/ 2147483647 h 150"/>
                <a:gd name="T32" fmla="*/ 2147483647 w 154"/>
                <a:gd name="T33" fmla="*/ 2147483647 h 150"/>
                <a:gd name="T34" fmla="*/ 2147483647 w 154"/>
                <a:gd name="T35" fmla="*/ 2147483647 h 150"/>
                <a:gd name="T36" fmla="*/ 2147483647 w 154"/>
                <a:gd name="T37" fmla="*/ 2147483647 h 150"/>
                <a:gd name="T38" fmla="*/ 2147483647 w 154"/>
                <a:gd name="T39" fmla="*/ 2147483647 h 150"/>
                <a:gd name="T40" fmla="*/ 2147483647 w 154"/>
                <a:gd name="T41" fmla="*/ 2147483647 h 150"/>
                <a:gd name="T42" fmla="*/ 2147483647 w 154"/>
                <a:gd name="T43" fmla="*/ 2147483647 h 150"/>
                <a:gd name="T44" fmla="*/ 2147483647 w 154"/>
                <a:gd name="T45" fmla="*/ 2147483647 h 150"/>
                <a:gd name="T46" fmla="*/ 2147483647 w 154"/>
                <a:gd name="T47" fmla="*/ 2147483647 h 150"/>
                <a:gd name="T48" fmla="*/ 2147483647 w 154"/>
                <a:gd name="T49" fmla="*/ 2147483647 h 150"/>
                <a:gd name="T50" fmla="*/ 2147483647 w 154"/>
                <a:gd name="T51" fmla="*/ 2147483647 h 150"/>
                <a:gd name="T52" fmla="*/ 2147483647 w 154"/>
                <a:gd name="T53" fmla="*/ 2147483647 h 150"/>
                <a:gd name="T54" fmla="*/ 2147483647 w 154"/>
                <a:gd name="T55" fmla="*/ 2147483647 h 150"/>
                <a:gd name="T56" fmla="*/ 2147483647 w 154"/>
                <a:gd name="T57" fmla="*/ 2147483647 h 150"/>
                <a:gd name="T58" fmla="*/ 2147483647 w 154"/>
                <a:gd name="T59" fmla="*/ 2147483647 h 150"/>
                <a:gd name="T60" fmla="*/ 2147483647 w 154"/>
                <a:gd name="T61" fmla="*/ 2147483647 h 150"/>
                <a:gd name="T62" fmla="*/ 2147483647 w 154"/>
                <a:gd name="T63" fmla="*/ 2147483647 h 150"/>
                <a:gd name="T64" fmla="*/ 2147483647 w 154"/>
                <a:gd name="T65" fmla="*/ 2147483647 h 150"/>
                <a:gd name="T66" fmla="*/ 2147483647 w 154"/>
                <a:gd name="T67" fmla="*/ 2147483647 h 150"/>
                <a:gd name="T68" fmla="*/ 2147483647 w 154"/>
                <a:gd name="T69" fmla="*/ 2147483647 h 150"/>
                <a:gd name="T70" fmla="*/ 2147483647 w 154"/>
                <a:gd name="T71" fmla="*/ 2147483647 h 150"/>
                <a:gd name="T72" fmla="*/ 2147483647 w 154"/>
                <a:gd name="T73" fmla="*/ 2147483647 h 150"/>
                <a:gd name="T74" fmla="*/ 2147483647 w 154"/>
                <a:gd name="T75" fmla="*/ 2147483647 h 150"/>
                <a:gd name="T76" fmla="*/ 2147483647 w 154"/>
                <a:gd name="T77" fmla="*/ 2147483647 h 150"/>
                <a:gd name="T78" fmla="*/ 2147483647 w 154"/>
                <a:gd name="T79" fmla="*/ 2147483647 h 150"/>
                <a:gd name="T80" fmla="*/ 0 w 154"/>
                <a:gd name="T81" fmla="*/ 2147483647 h 150"/>
                <a:gd name="T82" fmla="*/ 2147483647 w 154"/>
                <a:gd name="T83" fmla="*/ 2147483647 h 150"/>
                <a:gd name="T84" fmla="*/ 2147483647 w 154"/>
                <a:gd name="T85" fmla="*/ 2147483647 h 150"/>
                <a:gd name="T86" fmla="*/ 2147483647 w 154"/>
                <a:gd name="T87" fmla="*/ 2147483647 h 150"/>
                <a:gd name="T88" fmla="*/ 2147483647 w 154"/>
                <a:gd name="T89" fmla="*/ 2147483647 h 150"/>
                <a:gd name="T90" fmla="*/ 2147483647 w 154"/>
                <a:gd name="T91" fmla="*/ 2147483647 h 150"/>
                <a:gd name="T92" fmla="*/ 2147483647 w 154"/>
                <a:gd name="T93" fmla="*/ 2147483647 h 150"/>
                <a:gd name="T94" fmla="*/ 2147483647 w 154"/>
                <a:gd name="T95" fmla="*/ 2147483647 h 150"/>
                <a:gd name="T96" fmla="*/ 2147483647 w 154"/>
                <a:gd name="T97" fmla="*/ 2147483647 h 150"/>
                <a:gd name="T98" fmla="*/ 2147483647 w 154"/>
                <a:gd name="T99" fmla="*/ 2147483647 h 150"/>
                <a:gd name="T100" fmla="*/ 2147483647 w 154"/>
                <a:gd name="T101" fmla="*/ 2147483647 h 150"/>
                <a:gd name="T102" fmla="*/ 2147483647 w 154"/>
                <a:gd name="T103" fmla="*/ 2147483647 h 150"/>
                <a:gd name="T104" fmla="*/ 2147483647 w 154"/>
                <a:gd name="T105" fmla="*/ 2147483647 h 150"/>
                <a:gd name="T106" fmla="*/ 2147483647 w 154"/>
                <a:gd name="T107" fmla="*/ 2147483647 h 15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54" h="150">
                  <a:moveTo>
                    <a:pt x="48" y="2"/>
                  </a:moveTo>
                  <a:lnTo>
                    <a:pt x="62" y="2"/>
                  </a:lnTo>
                  <a:lnTo>
                    <a:pt x="66" y="0"/>
                  </a:lnTo>
                  <a:lnTo>
                    <a:pt x="70" y="2"/>
                  </a:lnTo>
                  <a:lnTo>
                    <a:pt x="76" y="2"/>
                  </a:lnTo>
                  <a:lnTo>
                    <a:pt x="80" y="12"/>
                  </a:lnTo>
                  <a:lnTo>
                    <a:pt x="88" y="20"/>
                  </a:lnTo>
                  <a:lnTo>
                    <a:pt x="98" y="24"/>
                  </a:lnTo>
                  <a:lnTo>
                    <a:pt x="108" y="28"/>
                  </a:lnTo>
                  <a:lnTo>
                    <a:pt x="102" y="40"/>
                  </a:lnTo>
                  <a:lnTo>
                    <a:pt x="100" y="48"/>
                  </a:lnTo>
                  <a:lnTo>
                    <a:pt x="98" y="56"/>
                  </a:lnTo>
                  <a:lnTo>
                    <a:pt x="100" y="62"/>
                  </a:lnTo>
                  <a:lnTo>
                    <a:pt x="102" y="68"/>
                  </a:lnTo>
                  <a:lnTo>
                    <a:pt x="108" y="74"/>
                  </a:lnTo>
                  <a:lnTo>
                    <a:pt x="112" y="78"/>
                  </a:lnTo>
                  <a:lnTo>
                    <a:pt x="124" y="86"/>
                  </a:lnTo>
                  <a:lnTo>
                    <a:pt x="132" y="92"/>
                  </a:lnTo>
                  <a:lnTo>
                    <a:pt x="136" y="96"/>
                  </a:lnTo>
                  <a:lnTo>
                    <a:pt x="136" y="102"/>
                  </a:lnTo>
                  <a:lnTo>
                    <a:pt x="138" y="112"/>
                  </a:lnTo>
                  <a:lnTo>
                    <a:pt x="142" y="116"/>
                  </a:lnTo>
                  <a:lnTo>
                    <a:pt x="148" y="122"/>
                  </a:lnTo>
                  <a:lnTo>
                    <a:pt x="152" y="126"/>
                  </a:lnTo>
                  <a:lnTo>
                    <a:pt x="154" y="132"/>
                  </a:lnTo>
                  <a:lnTo>
                    <a:pt x="152" y="134"/>
                  </a:lnTo>
                  <a:lnTo>
                    <a:pt x="148" y="132"/>
                  </a:lnTo>
                  <a:lnTo>
                    <a:pt x="142" y="132"/>
                  </a:lnTo>
                  <a:lnTo>
                    <a:pt x="138" y="132"/>
                  </a:lnTo>
                  <a:lnTo>
                    <a:pt x="134" y="136"/>
                  </a:lnTo>
                  <a:lnTo>
                    <a:pt x="130" y="142"/>
                  </a:lnTo>
                  <a:lnTo>
                    <a:pt x="126" y="150"/>
                  </a:lnTo>
                  <a:lnTo>
                    <a:pt x="98" y="150"/>
                  </a:lnTo>
                  <a:lnTo>
                    <a:pt x="80" y="140"/>
                  </a:lnTo>
                  <a:lnTo>
                    <a:pt x="80" y="130"/>
                  </a:lnTo>
                  <a:lnTo>
                    <a:pt x="74" y="128"/>
                  </a:lnTo>
                  <a:lnTo>
                    <a:pt x="70" y="126"/>
                  </a:lnTo>
                  <a:lnTo>
                    <a:pt x="68" y="122"/>
                  </a:lnTo>
                  <a:lnTo>
                    <a:pt x="64" y="120"/>
                  </a:lnTo>
                  <a:lnTo>
                    <a:pt x="8" y="96"/>
                  </a:lnTo>
                  <a:lnTo>
                    <a:pt x="0" y="74"/>
                  </a:lnTo>
                  <a:lnTo>
                    <a:pt x="30" y="56"/>
                  </a:lnTo>
                  <a:lnTo>
                    <a:pt x="30" y="48"/>
                  </a:lnTo>
                  <a:lnTo>
                    <a:pt x="30" y="42"/>
                  </a:lnTo>
                  <a:lnTo>
                    <a:pt x="32" y="36"/>
                  </a:lnTo>
                  <a:lnTo>
                    <a:pt x="34" y="30"/>
                  </a:lnTo>
                  <a:lnTo>
                    <a:pt x="32" y="28"/>
                  </a:lnTo>
                  <a:lnTo>
                    <a:pt x="30" y="24"/>
                  </a:lnTo>
                  <a:lnTo>
                    <a:pt x="32" y="18"/>
                  </a:lnTo>
                  <a:lnTo>
                    <a:pt x="34" y="16"/>
                  </a:lnTo>
                  <a:lnTo>
                    <a:pt x="38" y="16"/>
                  </a:lnTo>
                  <a:lnTo>
                    <a:pt x="44" y="6"/>
                  </a:lnTo>
                  <a:lnTo>
                    <a:pt x="44" y="2"/>
                  </a:lnTo>
                  <a:lnTo>
                    <a:pt x="48"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7" name="Freeform 186"/>
            <p:cNvSpPr>
              <a:spLocks/>
            </p:cNvSpPr>
            <p:nvPr/>
          </p:nvSpPr>
          <p:spPr bwMode="auto">
            <a:xfrm>
              <a:off x="6284316" y="2279607"/>
              <a:ext cx="314411" cy="131192"/>
            </a:xfrm>
            <a:custGeom>
              <a:avLst/>
              <a:gdLst>
                <a:gd name="T0" fmla="*/ 2147483647 w 278"/>
                <a:gd name="T1" fmla="*/ 2147483647 h 116"/>
                <a:gd name="T2" fmla="*/ 2147483647 w 278"/>
                <a:gd name="T3" fmla="*/ 2147483647 h 116"/>
                <a:gd name="T4" fmla="*/ 2147483647 w 278"/>
                <a:gd name="T5" fmla="*/ 2147483647 h 116"/>
                <a:gd name="T6" fmla="*/ 2147483647 w 278"/>
                <a:gd name="T7" fmla="*/ 2147483647 h 116"/>
                <a:gd name="T8" fmla="*/ 2147483647 w 278"/>
                <a:gd name="T9" fmla="*/ 2147483647 h 116"/>
                <a:gd name="T10" fmla="*/ 2147483647 w 278"/>
                <a:gd name="T11" fmla="*/ 2147483647 h 116"/>
                <a:gd name="T12" fmla="*/ 2147483647 w 278"/>
                <a:gd name="T13" fmla="*/ 2147483647 h 116"/>
                <a:gd name="T14" fmla="*/ 2147483647 w 278"/>
                <a:gd name="T15" fmla="*/ 2147483647 h 116"/>
                <a:gd name="T16" fmla="*/ 2147483647 w 278"/>
                <a:gd name="T17" fmla="*/ 2147483647 h 116"/>
                <a:gd name="T18" fmla="*/ 2147483647 w 278"/>
                <a:gd name="T19" fmla="*/ 2147483647 h 116"/>
                <a:gd name="T20" fmla="*/ 2147483647 w 278"/>
                <a:gd name="T21" fmla="*/ 2147483647 h 116"/>
                <a:gd name="T22" fmla="*/ 2147483647 w 278"/>
                <a:gd name="T23" fmla="*/ 2147483647 h 116"/>
                <a:gd name="T24" fmla="*/ 2147483647 w 278"/>
                <a:gd name="T25" fmla="*/ 2147483647 h 116"/>
                <a:gd name="T26" fmla="*/ 2147483647 w 278"/>
                <a:gd name="T27" fmla="*/ 2147483647 h 116"/>
                <a:gd name="T28" fmla="*/ 2147483647 w 278"/>
                <a:gd name="T29" fmla="*/ 2147483647 h 116"/>
                <a:gd name="T30" fmla="*/ 2147483647 w 278"/>
                <a:gd name="T31" fmla="*/ 2147483647 h 116"/>
                <a:gd name="T32" fmla="*/ 2147483647 w 278"/>
                <a:gd name="T33" fmla="*/ 2147483647 h 116"/>
                <a:gd name="T34" fmla="*/ 2147483647 w 278"/>
                <a:gd name="T35" fmla="*/ 2147483647 h 116"/>
                <a:gd name="T36" fmla="*/ 2147483647 w 278"/>
                <a:gd name="T37" fmla="*/ 2147483647 h 116"/>
                <a:gd name="T38" fmla="*/ 2147483647 w 278"/>
                <a:gd name="T39" fmla="*/ 2147483647 h 116"/>
                <a:gd name="T40" fmla="*/ 2147483647 w 278"/>
                <a:gd name="T41" fmla="*/ 2147483647 h 116"/>
                <a:gd name="T42" fmla="*/ 2147483647 w 278"/>
                <a:gd name="T43" fmla="*/ 2147483647 h 116"/>
                <a:gd name="T44" fmla="*/ 2147483647 w 278"/>
                <a:gd name="T45" fmla="*/ 0 h 116"/>
                <a:gd name="T46" fmla="*/ 2147483647 w 278"/>
                <a:gd name="T47" fmla="*/ 2147483647 h 116"/>
                <a:gd name="T48" fmla="*/ 2147483647 w 278"/>
                <a:gd name="T49" fmla="*/ 2147483647 h 116"/>
                <a:gd name="T50" fmla="*/ 2147483647 w 278"/>
                <a:gd name="T51" fmla="*/ 2147483647 h 116"/>
                <a:gd name="T52" fmla="*/ 2147483647 w 278"/>
                <a:gd name="T53" fmla="*/ 2147483647 h 116"/>
                <a:gd name="T54" fmla="*/ 2147483647 w 278"/>
                <a:gd name="T55" fmla="*/ 2147483647 h 116"/>
                <a:gd name="T56" fmla="*/ 2147483647 w 278"/>
                <a:gd name="T57" fmla="*/ 2147483647 h 116"/>
                <a:gd name="T58" fmla="*/ 2147483647 w 278"/>
                <a:gd name="T59" fmla="*/ 2147483647 h 116"/>
                <a:gd name="T60" fmla="*/ 2147483647 w 278"/>
                <a:gd name="T61" fmla="*/ 2147483647 h 116"/>
                <a:gd name="T62" fmla="*/ 0 w 278"/>
                <a:gd name="T63" fmla="*/ 2147483647 h 116"/>
                <a:gd name="T64" fmla="*/ 2147483647 w 278"/>
                <a:gd name="T65" fmla="*/ 2147483647 h 116"/>
                <a:gd name="T66" fmla="*/ 2147483647 w 278"/>
                <a:gd name="T67" fmla="*/ 2147483647 h 116"/>
                <a:gd name="T68" fmla="*/ 2147483647 w 278"/>
                <a:gd name="T69" fmla="*/ 2147483647 h 116"/>
                <a:gd name="T70" fmla="*/ 2147483647 w 278"/>
                <a:gd name="T71" fmla="*/ 2147483647 h 116"/>
                <a:gd name="T72" fmla="*/ 2147483647 w 278"/>
                <a:gd name="T73" fmla="*/ 2147483647 h 116"/>
                <a:gd name="T74" fmla="*/ 2147483647 w 278"/>
                <a:gd name="T75" fmla="*/ 2147483647 h 116"/>
                <a:gd name="T76" fmla="*/ 2147483647 w 278"/>
                <a:gd name="T77" fmla="*/ 2147483647 h 116"/>
                <a:gd name="T78" fmla="*/ 2147483647 w 278"/>
                <a:gd name="T79" fmla="*/ 2147483647 h 116"/>
                <a:gd name="T80" fmla="*/ 2147483647 w 278"/>
                <a:gd name="T81" fmla="*/ 2147483647 h 116"/>
                <a:gd name="T82" fmla="*/ 2147483647 w 278"/>
                <a:gd name="T83" fmla="*/ 2147483647 h 116"/>
                <a:gd name="T84" fmla="*/ 2147483647 w 278"/>
                <a:gd name="T85" fmla="*/ 2147483647 h 116"/>
                <a:gd name="T86" fmla="*/ 2147483647 w 278"/>
                <a:gd name="T87" fmla="*/ 2147483647 h 116"/>
                <a:gd name="T88" fmla="*/ 2147483647 w 278"/>
                <a:gd name="T89" fmla="*/ 2147483647 h 116"/>
                <a:gd name="T90" fmla="*/ 2147483647 w 278"/>
                <a:gd name="T91" fmla="*/ 2147483647 h 116"/>
                <a:gd name="T92" fmla="*/ 2147483647 w 278"/>
                <a:gd name="T93" fmla="*/ 2147483647 h 116"/>
                <a:gd name="T94" fmla="*/ 2147483647 w 278"/>
                <a:gd name="T95" fmla="*/ 2147483647 h 116"/>
                <a:gd name="T96" fmla="*/ 2147483647 w 278"/>
                <a:gd name="T97" fmla="*/ 2147483647 h 116"/>
                <a:gd name="T98" fmla="*/ 2147483647 w 278"/>
                <a:gd name="T99" fmla="*/ 2147483647 h 116"/>
                <a:gd name="T100" fmla="*/ 2147483647 w 278"/>
                <a:gd name="T101" fmla="*/ 2147483647 h 116"/>
                <a:gd name="T102" fmla="*/ 2147483647 w 278"/>
                <a:gd name="T103" fmla="*/ 2147483647 h 116"/>
                <a:gd name="T104" fmla="*/ 2147483647 w 278"/>
                <a:gd name="T105" fmla="*/ 2147483647 h 116"/>
                <a:gd name="T106" fmla="*/ 2147483647 w 278"/>
                <a:gd name="T107" fmla="*/ 2147483647 h 116"/>
                <a:gd name="T108" fmla="*/ 2147483647 w 278"/>
                <a:gd name="T109" fmla="*/ 2147483647 h 116"/>
                <a:gd name="T110" fmla="*/ 2147483647 w 278"/>
                <a:gd name="T111" fmla="*/ 2147483647 h 1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78" h="116">
                  <a:moveTo>
                    <a:pt x="166" y="114"/>
                  </a:moveTo>
                  <a:lnTo>
                    <a:pt x="166" y="96"/>
                  </a:lnTo>
                  <a:lnTo>
                    <a:pt x="170" y="96"/>
                  </a:lnTo>
                  <a:lnTo>
                    <a:pt x="170" y="100"/>
                  </a:lnTo>
                  <a:lnTo>
                    <a:pt x="174" y="100"/>
                  </a:lnTo>
                  <a:lnTo>
                    <a:pt x="182" y="102"/>
                  </a:lnTo>
                  <a:lnTo>
                    <a:pt x="188" y="100"/>
                  </a:lnTo>
                  <a:lnTo>
                    <a:pt x="194" y="98"/>
                  </a:lnTo>
                  <a:lnTo>
                    <a:pt x="198" y="100"/>
                  </a:lnTo>
                  <a:lnTo>
                    <a:pt x="204" y="102"/>
                  </a:lnTo>
                  <a:lnTo>
                    <a:pt x="210" y="102"/>
                  </a:lnTo>
                  <a:lnTo>
                    <a:pt x="214" y="100"/>
                  </a:lnTo>
                  <a:lnTo>
                    <a:pt x="220" y="96"/>
                  </a:lnTo>
                  <a:lnTo>
                    <a:pt x="224" y="94"/>
                  </a:lnTo>
                  <a:lnTo>
                    <a:pt x="226" y="94"/>
                  </a:lnTo>
                  <a:lnTo>
                    <a:pt x="232" y="96"/>
                  </a:lnTo>
                  <a:lnTo>
                    <a:pt x="244" y="94"/>
                  </a:lnTo>
                  <a:lnTo>
                    <a:pt x="252" y="92"/>
                  </a:lnTo>
                  <a:lnTo>
                    <a:pt x="256" y="92"/>
                  </a:lnTo>
                  <a:lnTo>
                    <a:pt x="270" y="92"/>
                  </a:lnTo>
                  <a:lnTo>
                    <a:pt x="274" y="90"/>
                  </a:lnTo>
                  <a:lnTo>
                    <a:pt x="278" y="90"/>
                  </a:lnTo>
                  <a:lnTo>
                    <a:pt x="276" y="80"/>
                  </a:lnTo>
                  <a:lnTo>
                    <a:pt x="274" y="70"/>
                  </a:lnTo>
                  <a:lnTo>
                    <a:pt x="272" y="62"/>
                  </a:lnTo>
                  <a:lnTo>
                    <a:pt x="270" y="52"/>
                  </a:lnTo>
                  <a:lnTo>
                    <a:pt x="272" y="52"/>
                  </a:lnTo>
                  <a:lnTo>
                    <a:pt x="274" y="44"/>
                  </a:lnTo>
                  <a:lnTo>
                    <a:pt x="274" y="40"/>
                  </a:lnTo>
                  <a:lnTo>
                    <a:pt x="268" y="36"/>
                  </a:lnTo>
                  <a:lnTo>
                    <a:pt x="260" y="36"/>
                  </a:lnTo>
                  <a:lnTo>
                    <a:pt x="260" y="32"/>
                  </a:lnTo>
                  <a:lnTo>
                    <a:pt x="260" y="28"/>
                  </a:lnTo>
                  <a:lnTo>
                    <a:pt x="258" y="20"/>
                  </a:lnTo>
                  <a:lnTo>
                    <a:pt x="256" y="14"/>
                  </a:lnTo>
                  <a:lnTo>
                    <a:pt x="252" y="10"/>
                  </a:lnTo>
                  <a:lnTo>
                    <a:pt x="242" y="8"/>
                  </a:lnTo>
                  <a:lnTo>
                    <a:pt x="226" y="10"/>
                  </a:lnTo>
                  <a:lnTo>
                    <a:pt x="210" y="12"/>
                  </a:lnTo>
                  <a:lnTo>
                    <a:pt x="194" y="16"/>
                  </a:lnTo>
                  <a:lnTo>
                    <a:pt x="176" y="18"/>
                  </a:lnTo>
                  <a:lnTo>
                    <a:pt x="170" y="18"/>
                  </a:lnTo>
                  <a:lnTo>
                    <a:pt x="162" y="14"/>
                  </a:lnTo>
                  <a:lnTo>
                    <a:pt x="148" y="10"/>
                  </a:lnTo>
                  <a:lnTo>
                    <a:pt x="134" y="2"/>
                  </a:lnTo>
                  <a:lnTo>
                    <a:pt x="124" y="0"/>
                  </a:lnTo>
                  <a:lnTo>
                    <a:pt x="114" y="0"/>
                  </a:lnTo>
                  <a:lnTo>
                    <a:pt x="102" y="2"/>
                  </a:lnTo>
                  <a:lnTo>
                    <a:pt x="92" y="6"/>
                  </a:lnTo>
                  <a:lnTo>
                    <a:pt x="84" y="12"/>
                  </a:lnTo>
                  <a:lnTo>
                    <a:pt x="76" y="14"/>
                  </a:lnTo>
                  <a:lnTo>
                    <a:pt x="64" y="14"/>
                  </a:lnTo>
                  <a:lnTo>
                    <a:pt x="60" y="14"/>
                  </a:lnTo>
                  <a:lnTo>
                    <a:pt x="60" y="12"/>
                  </a:lnTo>
                  <a:lnTo>
                    <a:pt x="52" y="12"/>
                  </a:lnTo>
                  <a:lnTo>
                    <a:pt x="46" y="12"/>
                  </a:lnTo>
                  <a:lnTo>
                    <a:pt x="34" y="12"/>
                  </a:lnTo>
                  <a:lnTo>
                    <a:pt x="34" y="14"/>
                  </a:lnTo>
                  <a:lnTo>
                    <a:pt x="38" y="18"/>
                  </a:lnTo>
                  <a:lnTo>
                    <a:pt x="44" y="24"/>
                  </a:lnTo>
                  <a:lnTo>
                    <a:pt x="32" y="26"/>
                  </a:lnTo>
                  <a:lnTo>
                    <a:pt x="12" y="28"/>
                  </a:lnTo>
                  <a:lnTo>
                    <a:pt x="6" y="34"/>
                  </a:lnTo>
                  <a:lnTo>
                    <a:pt x="0" y="40"/>
                  </a:lnTo>
                  <a:lnTo>
                    <a:pt x="2" y="40"/>
                  </a:lnTo>
                  <a:lnTo>
                    <a:pt x="4" y="42"/>
                  </a:lnTo>
                  <a:lnTo>
                    <a:pt x="8" y="44"/>
                  </a:lnTo>
                  <a:lnTo>
                    <a:pt x="8" y="46"/>
                  </a:lnTo>
                  <a:lnTo>
                    <a:pt x="10" y="50"/>
                  </a:lnTo>
                  <a:lnTo>
                    <a:pt x="14" y="54"/>
                  </a:lnTo>
                  <a:lnTo>
                    <a:pt x="12" y="58"/>
                  </a:lnTo>
                  <a:lnTo>
                    <a:pt x="10" y="60"/>
                  </a:lnTo>
                  <a:lnTo>
                    <a:pt x="10" y="66"/>
                  </a:lnTo>
                  <a:lnTo>
                    <a:pt x="18" y="66"/>
                  </a:lnTo>
                  <a:lnTo>
                    <a:pt x="18" y="70"/>
                  </a:lnTo>
                  <a:lnTo>
                    <a:pt x="22" y="76"/>
                  </a:lnTo>
                  <a:lnTo>
                    <a:pt x="30" y="84"/>
                  </a:lnTo>
                  <a:lnTo>
                    <a:pt x="30" y="86"/>
                  </a:lnTo>
                  <a:lnTo>
                    <a:pt x="32" y="90"/>
                  </a:lnTo>
                  <a:lnTo>
                    <a:pt x="46" y="96"/>
                  </a:lnTo>
                  <a:lnTo>
                    <a:pt x="60" y="100"/>
                  </a:lnTo>
                  <a:lnTo>
                    <a:pt x="76" y="104"/>
                  </a:lnTo>
                  <a:lnTo>
                    <a:pt x="78" y="100"/>
                  </a:lnTo>
                  <a:lnTo>
                    <a:pt x="78" y="96"/>
                  </a:lnTo>
                  <a:lnTo>
                    <a:pt x="76" y="94"/>
                  </a:lnTo>
                  <a:lnTo>
                    <a:pt x="74" y="94"/>
                  </a:lnTo>
                  <a:lnTo>
                    <a:pt x="78" y="94"/>
                  </a:lnTo>
                  <a:lnTo>
                    <a:pt x="82" y="92"/>
                  </a:lnTo>
                  <a:lnTo>
                    <a:pt x="88" y="92"/>
                  </a:lnTo>
                  <a:lnTo>
                    <a:pt x="90" y="94"/>
                  </a:lnTo>
                  <a:lnTo>
                    <a:pt x="98" y="98"/>
                  </a:lnTo>
                  <a:lnTo>
                    <a:pt x="104" y="106"/>
                  </a:lnTo>
                  <a:lnTo>
                    <a:pt x="108" y="108"/>
                  </a:lnTo>
                  <a:lnTo>
                    <a:pt x="114" y="108"/>
                  </a:lnTo>
                  <a:lnTo>
                    <a:pt x="116" y="108"/>
                  </a:lnTo>
                  <a:lnTo>
                    <a:pt x="120" y="106"/>
                  </a:lnTo>
                  <a:lnTo>
                    <a:pt x="126" y="98"/>
                  </a:lnTo>
                  <a:lnTo>
                    <a:pt x="132" y="94"/>
                  </a:lnTo>
                  <a:lnTo>
                    <a:pt x="134" y="92"/>
                  </a:lnTo>
                  <a:lnTo>
                    <a:pt x="138" y="92"/>
                  </a:lnTo>
                  <a:lnTo>
                    <a:pt x="142" y="92"/>
                  </a:lnTo>
                  <a:lnTo>
                    <a:pt x="142" y="94"/>
                  </a:lnTo>
                  <a:lnTo>
                    <a:pt x="146" y="94"/>
                  </a:lnTo>
                  <a:lnTo>
                    <a:pt x="148" y="96"/>
                  </a:lnTo>
                  <a:lnTo>
                    <a:pt x="152" y="94"/>
                  </a:lnTo>
                  <a:lnTo>
                    <a:pt x="154" y="94"/>
                  </a:lnTo>
                  <a:lnTo>
                    <a:pt x="164" y="94"/>
                  </a:lnTo>
                  <a:lnTo>
                    <a:pt x="162" y="96"/>
                  </a:lnTo>
                  <a:lnTo>
                    <a:pt x="160" y="98"/>
                  </a:lnTo>
                  <a:lnTo>
                    <a:pt x="156" y="98"/>
                  </a:lnTo>
                  <a:lnTo>
                    <a:pt x="158" y="108"/>
                  </a:lnTo>
                  <a:lnTo>
                    <a:pt x="162" y="116"/>
                  </a:lnTo>
                  <a:lnTo>
                    <a:pt x="166" y="11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8" name="Freeform 187"/>
            <p:cNvSpPr>
              <a:spLocks/>
            </p:cNvSpPr>
            <p:nvPr/>
          </p:nvSpPr>
          <p:spPr bwMode="auto">
            <a:xfrm>
              <a:off x="6745754" y="2609849"/>
              <a:ext cx="18096" cy="27143"/>
            </a:xfrm>
            <a:custGeom>
              <a:avLst/>
              <a:gdLst>
                <a:gd name="T0" fmla="*/ 0 w 16"/>
                <a:gd name="T1" fmla="*/ 2147483647 h 24"/>
                <a:gd name="T2" fmla="*/ 2147483647 w 16"/>
                <a:gd name="T3" fmla="*/ 2147483647 h 24"/>
                <a:gd name="T4" fmla="*/ 2147483647 w 16"/>
                <a:gd name="T5" fmla="*/ 2147483647 h 24"/>
                <a:gd name="T6" fmla="*/ 2147483647 w 16"/>
                <a:gd name="T7" fmla="*/ 0 h 24"/>
                <a:gd name="T8" fmla="*/ 2147483647 w 16"/>
                <a:gd name="T9" fmla="*/ 0 h 24"/>
                <a:gd name="T10" fmla="*/ 2147483647 w 16"/>
                <a:gd name="T11" fmla="*/ 2147483647 h 24"/>
                <a:gd name="T12" fmla="*/ 2147483647 w 16"/>
                <a:gd name="T13" fmla="*/ 2147483647 h 24"/>
                <a:gd name="T14" fmla="*/ 2147483647 w 16"/>
                <a:gd name="T15" fmla="*/ 2147483647 h 24"/>
                <a:gd name="T16" fmla="*/ 2147483647 w 16"/>
                <a:gd name="T17" fmla="*/ 2147483647 h 24"/>
                <a:gd name="T18" fmla="*/ 2147483647 w 16"/>
                <a:gd name="T19" fmla="*/ 2147483647 h 24"/>
                <a:gd name="T20" fmla="*/ 2147483647 w 16"/>
                <a:gd name="T21" fmla="*/ 2147483647 h 24"/>
                <a:gd name="T22" fmla="*/ 2147483647 w 16"/>
                <a:gd name="T23" fmla="*/ 2147483647 h 24"/>
                <a:gd name="T24" fmla="*/ 0 w 16"/>
                <a:gd name="T25" fmla="*/ 2147483647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24">
                  <a:moveTo>
                    <a:pt x="0" y="12"/>
                  </a:moveTo>
                  <a:lnTo>
                    <a:pt x="2" y="10"/>
                  </a:lnTo>
                  <a:lnTo>
                    <a:pt x="4" y="8"/>
                  </a:lnTo>
                  <a:lnTo>
                    <a:pt x="2" y="0"/>
                  </a:lnTo>
                  <a:lnTo>
                    <a:pt x="10" y="0"/>
                  </a:lnTo>
                  <a:lnTo>
                    <a:pt x="12" y="6"/>
                  </a:lnTo>
                  <a:lnTo>
                    <a:pt x="14" y="10"/>
                  </a:lnTo>
                  <a:lnTo>
                    <a:pt x="16" y="12"/>
                  </a:lnTo>
                  <a:lnTo>
                    <a:pt x="14" y="16"/>
                  </a:lnTo>
                  <a:lnTo>
                    <a:pt x="10" y="20"/>
                  </a:lnTo>
                  <a:lnTo>
                    <a:pt x="6" y="24"/>
                  </a:lnTo>
                  <a:lnTo>
                    <a:pt x="4" y="20"/>
                  </a:lnTo>
                  <a:lnTo>
                    <a:pt x="0"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69" name="Freeform 188"/>
            <p:cNvSpPr>
              <a:spLocks/>
            </p:cNvSpPr>
            <p:nvPr/>
          </p:nvSpPr>
          <p:spPr bwMode="auto">
            <a:xfrm>
              <a:off x="6777421" y="2630206"/>
              <a:ext cx="135717" cy="169645"/>
            </a:xfrm>
            <a:custGeom>
              <a:avLst/>
              <a:gdLst>
                <a:gd name="T0" fmla="*/ 2147483647 w 120"/>
                <a:gd name="T1" fmla="*/ 2147483647 h 150"/>
                <a:gd name="T2" fmla="*/ 2147483647 w 120"/>
                <a:gd name="T3" fmla="*/ 2147483647 h 150"/>
                <a:gd name="T4" fmla="*/ 2147483647 w 120"/>
                <a:gd name="T5" fmla="*/ 2147483647 h 150"/>
                <a:gd name="T6" fmla="*/ 2147483647 w 120"/>
                <a:gd name="T7" fmla="*/ 2147483647 h 150"/>
                <a:gd name="T8" fmla="*/ 2147483647 w 120"/>
                <a:gd name="T9" fmla="*/ 2147483647 h 150"/>
                <a:gd name="T10" fmla="*/ 2147483647 w 120"/>
                <a:gd name="T11" fmla="*/ 2147483647 h 150"/>
                <a:gd name="T12" fmla="*/ 2147483647 w 120"/>
                <a:gd name="T13" fmla="*/ 2147483647 h 150"/>
                <a:gd name="T14" fmla="*/ 2147483647 w 120"/>
                <a:gd name="T15" fmla="*/ 2147483647 h 150"/>
                <a:gd name="T16" fmla="*/ 2147483647 w 120"/>
                <a:gd name="T17" fmla="*/ 2147483647 h 150"/>
                <a:gd name="T18" fmla="*/ 2147483647 w 120"/>
                <a:gd name="T19" fmla="*/ 2147483647 h 150"/>
                <a:gd name="T20" fmla="*/ 2147483647 w 120"/>
                <a:gd name="T21" fmla="*/ 2147483647 h 150"/>
                <a:gd name="T22" fmla="*/ 2147483647 w 120"/>
                <a:gd name="T23" fmla="*/ 2147483647 h 150"/>
                <a:gd name="T24" fmla="*/ 2147483647 w 120"/>
                <a:gd name="T25" fmla="*/ 2147483647 h 150"/>
                <a:gd name="T26" fmla="*/ 2147483647 w 120"/>
                <a:gd name="T27" fmla="*/ 2147483647 h 150"/>
                <a:gd name="T28" fmla="*/ 2147483647 w 120"/>
                <a:gd name="T29" fmla="*/ 2147483647 h 150"/>
                <a:gd name="T30" fmla="*/ 2147483647 w 120"/>
                <a:gd name="T31" fmla="*/ 2147483647 h 150"/>
                <a:gd name="T32" fmla="*/ 2147483647 w 120"/>
                <a:gd name="T33" fmla="*/ 2147483647 h 150"/>
                <a:gd name="T34" fmla="*/ 2147483647 w 120"/>
                <a:gd name="T35" fmla="*/ 2147483647 h 150"/>
                <a:gd name="T36" fmla="*/ 2147483647 w 120"/>
                <a:gd name="T37" fmla="*/ 2147483647 h 150"/>
                <a:gd name="T38" fmla="*/ 2147483647 w 120"/>
                <a:gd name="T39" fmla="*/ 2147483647 h 150"/>
                <a:gd name="T40" fmla="*/ 2147483647 w 120"/>
                <a:gd name="T41" fmla="*/ 2147483647 h 150"/>
                <a:gd name="T42" fmla="*/ 2147483647 w 120"/>
                <a:gd name="T43" fmla="*/ 2147483647 h 150"/>
                <a:gd name="T44" fmla="*/ 2147483647 w 120"/>
                <a:gd name="T45" fmla="*/ 2147483647 h 150"/>
                <a:gd name="T46" fmla="*/ 2147483647 w 120"/>
                <a:gd name="T47" fmla="*/ 2147483647 h 150"/>
                <a:gd name="T48" fmla="*/ 2147483647 w 120"/>
                <a:gd name="T49" fmla="*/ 2147483647 h 150"/>
                <a:gd name="T50" fmla="*/ 2147483647 w 120"/>
                <a:gd name="T51" fmla="*/ 2147483647 h 150"/>
                <a:gd name="T52" fmla="*/ 2147483647 w 120"/>
                <a:gd name="T53" fmla="*/ 2147483647 h 150"/>
                <a:gd name="T54" fmla="*/ 2147483647 w 120"/>
                <a:gd name="T55" fmla="*/ 2147483647 h 150"/>
                <a:gd name="T56" fmla="*/ 2147483647 w 120"/>
                <a:gd name="T57" fmla="*/ 2147483647 h 150"/>
                <a:gd name="T58" fmla="*/ 2147483647 w 120"/>
                <a:gd name="T59" fmla="*/ 2147483647 h 150"/>
                <a:gd name="T60" fmla="*/ 2147483647 w 120"/>
                <a:gd name="T61" fmla="*/ 2147483647 h 150"/>
                <a:gd name="T62" fmla="*/ 2147483647 w 120"/>
                <a:gd name="T63" fmla="*/ 2147483647 h 150"/>
                <a:gd name="T64" fmla="*/ 2147483647 w 120"/>
                <a:gd name="T65" fmla="*/ 2147483647 h 150"/>
                <a:gd name="T66" fmla="*/ 0 w 120"/>
                <a:gd name="T67" fmla="*/ 2147483647 h 150"/>
                <a:gd name="T68" fmla="*/ 0 w 120"/>
                <a:gd name="T69" fmla="*/ 2147483647 h 150"/>
                <a:gd name="T70" fmla="*/ 2147483647 w 120"/>
                <a:gd name="T71" fmla="*/ 2147483647 h 150"/>
                <a:gd name="T72" fmla="*/ 2147483647 w 120"/>
                <a:gd name="T73" fmla="*/ 2147483647 h 150"/>
                <a:gd name="T74" fmla="*/ 2147483647 w 120"/>
                <a:gd name="T75" fmla="*/ 2147483647 h 150"/>
                <a:gd name="T76" fmla="*/ 2147483647 w 120"/>
                <a:gd name="T77" fmla="*/ 0 h 150"/>
                <a:gd name="T78" fmla="*/ 2147483647 w 120"/>
                <a:gd name="T79" fmla="*/ 2147483647 h 15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20" h="150">
                  <a:moveTo>
                    <a:pt x="66" y="4"/>
                  </a:moveTo>
                  <a:lnTo>
                    <a:pt x="72" y="12"/>
                  </a:lnTo>
                  <a:lnTo>
                    <a:pt x="76" y="22"/>
                  </a:lnTo>
                  <a:lnTo>
                    <a:pt x="82" y="26"/>
                  </a:lnTo>
                  <a:lnTo>
                    <a:pt x="88" y="28"/>
                  </a:lnTo>
                  <a:lnTo>
                    <a:pt x="102" y="30"/>
                  </a:lnTo>
                  <a:lnTo>
                    <a:pt x="110" y="34"/>
                  </a:lnTo>
                  <a:lnTo>
                    <a:pt x="116" y="38"/>
                  </a:lnTo>
                  <a:lnTo>
                    <a:pt x="118" y="42"/>
                  </a:lnTo>
                  <a:lnTo>
                    <a:pt x="120" y="50"/>
                  </a:lnTo>
                  <a:lnTo>
                    <a:pt x="118" y="58"/>
                  </a:lnTo>
                  <a:lnTo>
                    <a:pt x="116" y="64"/>
                  </a:lnTo>
                  <a:lnTo>
                    <a:pt x="104" y="76"/>
                  </a:lnTo>
                  <a:lnTo>
                    <a:pt x="98" y="82"/>
                  </a:lnTo>
                  <a:lnTo>
                    <a:pt x="94" y="86"/>
                  </a:lnTo>
                  <a:lnTo>
                    <a:pt x="92" y="90"/>
                  </a:lnTo>
                  <a:lnTo>
                    <a:pt x="92" y="98"/>
                  </a:lnTo>
                  <a:lnTo>
                    <a:pt x="92" y="110"/>
                  </a:lnTo>
                  <a:lnTo>
                    <a:pt x="84" y="112"/>
                  </a:lnTo>
                  <a:lnTo>
                    <a:pt x="78" y="110"/>
                  </a:lnTo>
                  <a:lnTo>
                    <a:pt x="78" y="120"/>
                  </a:lnTo>
                  <a:lnTo>
                    <a:pt x="78" y="122"/>
                  </a:lnTo>
                  <a:lnTo>
                    <a:pt x="78" y="126"/>
                  </a:lnTo>
                  <a:lnTo>
                    <a:pt x="72" y="128"/>
                  </a:lnTo>
                  <a:lnTo>
                    <a:pt x="66" y="130"/>
                  </a:lnTo>
                  <a:lnTo>
                    <a:pt x="64" y="132"/>
                  </a:lnTo>
                  <a:lnTo>
                    <a:pt x="62" y="136"/>
                  </a:lnTo>
                  <a:lnTo>
                    <a:pt x="58" y="140"/>
                  </a:lnTo>
                  <a:lnTo>
                    <a:pt x="56" y="144"/>
                  </a:lnTo>
                  <a:lnTo>
                    <a:pt x="44" y="146"/>
                  </a:lnTo>
                  <a:lnTo>
                    <a:pt x="36" y="148"/>
                  </a:lnTo>
                  <a:lnTo>
                    <a:pt x="30" y="148"/>
                  </a:lnTo>
                  <a:lnTo>
                    <a:pt x="20" y="150"/>
                  </a:lnTo>
                  <a:lnTo>
                    <a:pt x="0" y="126"/>
                  </a:lnTo>
                  <a:lnTo>
                    <a:pt x="0" y="118"/>
                  </a:lnTo>
                  <a:lnTo>
                    <a:pt x="50" y="74"/>
                  </a:lnTo>
                  <a:lnTo>
                    <a:pt x="50" y="40"/>
                  </a:lnTo>
                  <a:lnTo>
                    <a:pt x="42" y="34"/>
                  </a:lnTo>
                  <a:lnTo>
                    <a:pt x="66" y="0"/>
                  </a:lnTo>
                  <a:lnTo>
                    <a:pt x="66"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0" name="Freeform 189"/>
            <p:cNvSpPr>
              <a:spLocks/>
            </p:cNvSpPr>
            <p:nvPr/>
          </p:nvSpPr>
          <p:spPr bwMode="auto">
            <a:xfrm>
              <a:off x="6836232" y="2603063"/>
              <a:ext cx="11310" cy="20357"/>
            </a:xfrm>
            <a:custGeom>
              <a:avLst/>
              <a:gdLst>
                <a:gd name="T0" fmla="*/ 0 w 10"/>
                <a:gd name="T1" fmla="*/ 2147483647 h 18"/>
                <a:gd name="T2" fmla="*/ 2147483647 w 10"/>
                <a:gd name="T3" fmla="*/ 0 h 18"/>
                <a:gd name="T4" fmla="*/ 2147483647 w 10"/>
                <a:gd name="T5" fmla="*/ 2147483647 h 18"/>
                <a:gd name="T6" fmla="*/ 2147483647 w 10"/>
                <a:gd name="T7" fmla="*/ 2147483647 h 18"/>
                <a:gd name="T8" fmla="*/ 2147483647 w 10"/>
                <a:gd name="T9" fmla="*/ 2147483647 h 18"/>
                <a:gd name="T10" fmla="*/ 2147483647 w 10"/>
                <a:gd name="T11" fmla="*/ 2147483647 h 18"/>
                <a:gd name="T12" fmla="*/ 2147483647 w 10"/>
                <a:gd name="T13" fmla="*/ 2147483647 h 18"/>
                <a:gd name="T14" fmla="*/ 0 w 10"/>
                <a:gd name="T15" fmla="*/ 2147483647 h 1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 h="18">
                  <a:moveTo>
                    <a:pt x="0" y="8"/>
                  </a:moveTo>
                  <a:lnTo>
                    <a:pt x="6" y="0"/>
                  </a:lnTo>
                  <a:lnTo>
                    <a:pt x="10" y="6"/>
                  </a:lnTo>
                  <a:lnTo>
                    <a:pt x="10" y="14"/>
                  </a:lnTo>
                  <a:lnTo>
                    <a:pt x="6" y="18"/>
                  </a:lnTo>
                  <a:lnTo>
                    <a:pt x="4" y="16"/>
                  </a:lnTo>
                  <a:lnTo>
                    <a:pt x="2" y="12"/>
                  </a:lnTo>
                  <a:lnTo>
                    <a:pt x="0"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1" name="Freeform 190"/>
            <p:cNvSpPr>
              <a:spLocks/>
            </p:cNvSpPr>
            <p:nvPr/>
          </p:nvSpPr>
          <p:spPr bwMode="auto">
            <a:xfrm>
              <a:off x="6750278" y="2612111"/>
              <a:ext cx="101788" cy="56548"/>
            </a:xfrm>
            <a:custGeom>
              <a:avLst/>
              <a:gdLst>
                <a:gd name="T0" fmla="*/ 2147483647 w 90"/>
                <a:gd name="T1" fmla="*/ 2147483647 h 50"/>
                <a:gd name="T2" fmla="*/ 2147483647 w 90"/>
                <a:gd name="T3" fmla="*/ 2147483647 h 50"/>
                <a:gd name="T4" fmla="*/ 2147483647 w 90"/>
                <a:gd name="T5" fmla="*/ 2147483647 h 50"/>
                <a:gd name="T6" fmla="*/ 2147483647 w 90"/>
                <a:gd name="T7" fmla="*/ 2147483647 h 50"/>
                <a:gd name="T8" fmla="*/ 2147483647 w 90"/>
                <a:gd name="T9" fmla="*/ 2147483647 h 50"/>
                <a:gd name="T10" fmla="*/ 2147483647 w 90"/>
                <a:gd name="T11" fmla="*/ 2147483647 h 50"/>
                <a:gd name="T12" fmla="*/ 2147483647 w 90"/>
                <a:gd name="T13" fmla="*/ 0 h 50"/>
                <a:gd name="T14" fmla="*/ 2147483647 w 90"/>
                <a:gd name="T15" fmla="*/ 2147483647 h 50"/>
                <a:gd name="T16" fmla="*/ 2147483647 w 90"/>
                <a:gd name="T17" fmla="*/ 2147483647 h 50"/>
                <a:gd name="T18" fmla="*/ 2147483647 w 90"/>
                <a:gd name="T19" fmla="*/ 2147483647 h 50"/>
                <a:gd name="T20" fmla="*/ 2147483647 w 90"/>
                <a:gd name="T21" fmla="*/ 2147483647 h 50"/>
                <a:gd name="T22" fmla="*/ 2147483647 w 90"/>
                <a:gd name="T23" fmla="*/ 2147483647 h 50"/>
                <a:gd name="T24" fmla="*/ 2147483647 w 90"/>
                <a:gd name="T25" fmla="*/ 2147483647 h 50"/>
                <a:gd name="T26" fmla="*/ 2147483647 w 90"/>
                <a:gd name="T27" fmla="*/ 2147483647 h 50"/>
                <a:gd name="T28" fmla="*/ 2147483647 w 90"/>
                <a:gd name="T29" fmla="*/ 2147483647 h 50"/>
                <a:gd name="T30" fmla="*/ 2147483647 w 90"/>
                <a:gd name="T31" fmla="*/ 2147483647 h 50"/>
                <a:gd name="T32" fmla="*/ 0 w 90"/>
                <a:gd name="T33" fmla="*/ 2147483647 h 50"/>
                <a:gd name="T34" fmla="*/ 2147483647 w 90"/>
                <a:gd name="T35" fmla="*/ 2147483647 h 50"/>
                <a:gd name="T36" fmla="*/ 2147483647 w 90"/>
                <a:gd name="T37" fmla="*/ 2147483647 h 50"/>
                <a:gd name="T38" fmla="*/ 2147483647 w 90"/>
                <a:gd name="T39" fmla="*/ 2147483647 h 50"/>
                <a:gd name="T40" fmla="*/ 2147483647 w 90"/>
                <a:gd name="T41" fmla="*/ 2147483647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0" h="50">
                  <a:moveTo>
                    <a:pt x="66" y="50"/>
                  </a:moveTo>
                  <a:lnTo>
                    <a:pt x="90" y="16"/>
                  </a:lnTo>
                  <a:lnTo>
                    <a:pt x="86" y="6"/>
                  </a:lnTo>
                  <a:lnTo>
                    <a:pt x="82" y="10"/>
                  </a:lnTo>
                  <a:lnTo>
                    <a:pt x="80" y="8"/>
                  </a:lnTo>
                  <a:lnTo>
                    <a:pt x="78" y="4"/>
                  </a:lnTo>
                  <a:lnTo>
                    <a:pt x="76" y="0"/>
                  </a:lnTo>
                  <a:lnTo>
                    <a:pt x="66" y="12"/>
                  </a:lnTo>
                  <a:lnTo>
                    <a:pt x="58" y="22"/>
                  </a:lnTo>
                  <a:lnTo>
                    <a:pt x="52" y="28"/>
                  </a:lnTo>
                  <a:lnTo>
                    <a:pt x="44" y="30"/>
                  </a:lnTo>
                  <a:lnTo>
                    <a:pt x="36" y="34"/>
                  </a:lnTo>
                  <a:lnTo>
                    <a:pt x="26" y="34"/>
                  </a:lnTo>
                  <a:lnTo>
                    <a:pt x="20" y="34"/>
                  </a:lnTo>
                  <a:lnTo>
                    <a:pt x="12" y="30"/>
                  </a:lnTo>
                  <a:lnTo>
                    <a:pt x="2" y="22"/>
                  </a:lnTo>
                  <a:lnTo>
                    <a:pt x="0" y="28"/>
                  </a:lnTo>
                  <a:lnTo>
                    <a:pt x="10" y="36"/>
                  </a:lnTo>
                  <a:lnTo>
                    <a:pt x="22" y="40"/>
                  </a:lnTo>
                  <a:lnTo>
                    <a:pt x="22" y="48"/>
                  </a:lnTo>
                  <a:lnTo>
                    <a:pt x="66" y="5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2" name="Freeform 191"/>
            <p:cNvSpPr>
              <a:spLocks/>
            </p:cNvSpPr>
            <p:nvPr/>
          </p:nvSpPr>
          <p:spPr bwMode="auto">
            <a:xfrm>
              <a:off x="6614561" y="2763660"/>
              <a:ext cx="185480" cy="119882"/>
            </a:xfrm>
            <a:custGeom>
              <a:avLst/>
              <a:gdLst>
                <a:gd name="T0" fmla="*/ 2147483647 w 164"/>
                <a:gd name="T1" fmla="*/ 2147483647 h 106"/>
                <a:gd name="T2" fmla="*/ 2147483647 w 164"/>
                <a:gd name="T3" fmla="*/ 2147483647 h 106"/>
                <a:gd name="T4" fmla="*/ 2147483647 w 164"/>
                <a:gd name="T5" fmla="*/ 0 h 106"/>
                <a:gd name="T6" fmla="*/ 2147483647 w 164"/>
                <a:gd name="T7" fmla="*/ 2147483647 h 106"/>
                <a:gd name="T8" fmla="*/ 2147483647 w 164"/>
                <a:gd name="T9" fmla="*/ 2147483647 h 106"/>
                <a:gd name="T10" fmla="*/ 2147483647 w 164"/>
                <a:gd name="T11" fmla="*/ 2147483647 h 106"/>
                <a:gd name="T12" fmla="*/ 2147483647 w 164"/>
                <a:gd name="T13" fmla="*/ 2147483647 h 106"/>
                <a:gd name="T14" fmla="*/ 2147483647 w 164"/>
                <a:gd name="T15" fmla="*/ 2147483647 h 106"/>
                <a:gd name="T16" fmla="*/ 2147483647 w 164"/>
                <a:gd name="T17" fmla="*/ 2147483647 h 106"/>
                <a:gd name="T18" fmla="*/ 2147483647 w 164"/>
                <a:gd name="T19" fmla="*/ 2147483647 h 106"/>
                <a:gd name="T20" fmla="*/ 2147483647 w 164"/>
                <a:gd name="T21" fmla="*/ 2147483647 h 106"/>
                <a:gd name="T22" fmla="*/ 2147483647 w 164"/>
                <a:gd name="T23" fmla="*/ 2147483647 h 106"/>
                <a:gd name="T24" fmla="*/ 2147483647 w 164"/>
                <a:gd name="T25" fmla="*/ 2147483647 h 106"/>
                <a:gd name="T26" fmla="*/ 2147483647 w 164"/>
                <a:gd name="T27" fmla="*/ 2147483647 h 106"/>
                <a:gd name="T28" fmla="*/ 2147483647 w 164"/>
                <a:gd name="T29" fmla="*/ 2147483647 h 106"/>
                <a:gd name="T30" fmla="*/ 2147483647 w 164"/>
                <a:gd name="T31" fmla="*/ 2147483647 h 106"/>
                <a:gd name="T32" fmla="*/ 0 w 164"/>
                <a:gd name="T33" fmla="*/ 2147483647 h 106"/>
                <a:gd name="T34" fmla="*/ 2147483647 w 164"/>
                <a:gd name="T35" fmla="*/ 2147483647 h 106"/>
                <a:gd name="T36" fmla="*/ 2147483647 w 164"/>
                <a:gd name="T37" fmla="*/ 2147483647 h 106"/>
                <a:gd name="T38" fmla="*/ 2147483647 w 164"/>
                <a:gd name="T39" fmla="*/ 2147483647 h 106"/>
                <a:gd name="T40" fmla="*/ 2147483647 w 164"/>
                <a:gd name="T41" fmla="*/ 2147483647 h 106"/>
                <a:gd name="T42" fmla="*/ 2147483647 w 164"/>
                <a:gd name="T43" fmla="*/ 2147483647 h 106"/>
                <a:gd name="T44" fmla="*/ 2147483647 w 164"/>
                <a:gd name="T45" fmla="*/ 2147483647 h 106"/>
                <a:gd name="T46" fmla="*/ 2147483647 w 164"/>
                <a:gd name="T47" fmla="*/ 2147483647 h 106"/>
                <a:gd name="T48" fmla="*/ 2147483647 w 164"/>
                <a:gd name="T49" fmla="*/ 2147483647 h 106"/>
                <a:gd name="T50" fmla="*/ 2147483647 w 164"/>
                <a:gd name="T51" fmla="*/ 2147483647 h 106"/>
                <a:gd name="T52" fmla="*/ 2147483647 w 164"/>
                <a:gd name="T53" fmla="*/ 2147483647 h 106"/>
                <a:gd name="T54" fmla="*/ 2147483647 w 164"/>
                <a:gd name="T55" fmla="*/ 2147483647 h 106"/>
                <a:gd name="T56" fmla="*/ 2147483647 w 164"/>
                <a:gd name="T57" fmla="*/ 2147483647 h 106"/>
                <a:gd name="T58" fmla="*/ 2147483647 w 164"/>
                <a:gd name="T59" fmla="*/ 2147483647 h 106"/>
                <a:gd name="T60" fmla="*/ 2147483647 w 164"/>
                <a:gd name="T61" fmla="*/ 2147483647 h 106"/>
                <a:gd name="T62" fmla="*/ 2147483647 w 164"/>
                <a:gd name="T63" fmla="*/ 2147483647 h 106"/>
                <a:gd name="T64" fmla="*/ 2147483647 w 164"/>
                <a:gd name="T65" fmla="*/ 2147483647 h 106"/>
                <a:gd name="T66" fmla="*/ 2147483647 w 164"/>
                <a:gd name="T67" fmla="*/ 2147483647 h 106"/>
                <a:gd name="T68" fmla="*/ 2147483647 w 164"/>
                <a:gd name="T69" fmla="*/ 2147483647 h 106"/>
                <a:gd name="T70" fmla="*/ 2147483647 w 164"/>
                <a:gd name="T71" fmla="*/ 2147483647 h 106"/>
                <a:gd name="T72" fmla="*/ 2147483647 w 164"/>
                <a:gd name="T73" fmla="*/ 2147483647 h 106"/>
                <a:gd name="T74" fmla="*/ 2147483647 w 164"/>
                <a:gd name="T75" fmla="*/ 2147483647 h 106"/>
                <a:gd name="T76" fmla="*/ 2147483647 w 164"/>
                <a:gd name="T77" fmla="*/ 2147483647 h 106"/>
                <a:gd name="T78" fmla="*/ 2147483647 w 164"/>
                <a:gd name="T79" fmla="*/ 2147483647 h 106"/>
                <a:gd name="T80" fmla="*/ 2147483647 w 164"/>
                <a:gd name="T81" fmla="*/ 2147483647 h 1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64" h="106">
                  <a:moveTo>
                    <a:pt x="164" y="32"/>
                  </a:moveTo>
                  <a:lnTo>
                    <a:pt x="144" y="8"/>
                  </a:lnTo>
                  <a:lnTo>
                    <a:pt x="144" y="0"/>
                  </a:lnTo>
                  <a:lnTo>
                    <a:pt x="96" y="12"/>
                  </a:lnTo>
                  <a:lnTo>
                    <a:pt x="52" y="56"/>
                  </a:lnTo>
                  <a:lnTo>
                    <a:pt x="50" y="34"/>
                  </a:lnTo>
                  <a:lnTo>
                    <a:pt x="30" y="28"/>
                  </a:lnTo>
                  <a:lnTo>
                    <a:pt x="26" y="26"/>
                  </a:lnTo>
                  <a:lnTo>
                    <a:pt x="24" y="28"/>
                  </a:lnTo>
                  <a:lnTo>
                    <a:pt x="18" y="26"/>
                  </a:lnTo>
                  <a:lnTo>
                    <a:pt x="14" y="22"/>
                  </a:lnTo>
                  <a:lnTo>
                    <a:pt x="12" y="24"/>
                  </a:lnTo>
                  <a:lnTo>
                    <a:pt x="10" y="28"/>
                  </a:lnTo>
                  <a:lnTo>
                    <a:pt x="8" y="34"/>
                  </a:lnTo>
                  <a:lnTo>
                    <a:pt x="6" y="38"/>
                  </a:lnTo>
                  <a:lnTo>
                    <a:pt x="4" y="46"/>
                  </a:lnTo>
                  <a:lnTo>
                    <a:pt x="0" y="54"/>
                  </a:lnTo>
                  <a:lnTo>
                    <a:pt x="10" y="78"/>
                  </a:lnTo>
                  <a:lnTo>
                    <a:pt x="14" y="92"/>
                  </a:lnTo>
                  <a:lnTo>
                    <a:pt x="14" y="106"/>
                  </a:lnTo>
                  <a:lnTo>
                    <a:pt x="20" y="106"/>
                  </a:lnTo>
                  <a:lnTo>
                    <a:pt x="30" y="106"/>
                  </a:lnTo>
                  <a:lnTo>
                    <a:pt x="40" y="102"/>
                  </a:lnTo>
                  <a:lnTo>
                    <a:pt x="44" y="98"/>
                  </a:lnTo>
                  <a:lnTo>
                    <a:pt x="52" y="94"/>
                  </a:lnTo>
                  <a:lnTo>
                    <a:pt x="66" y="90"/>
                  </a:lnTo>
                  <a:lnTo>
                    <a:pt x="76" y="88"/>
                  </a:lnTo>
                  <a:lnTo>
                    <a:pt x="86" y="84"/>
                  </a:lnTo>
                  <a:lnTo>
                    <a:pt x="96" y="82"/>
                  </a:lnTo>
                  <a:lnTo>
                    <a:pt x="100" y="78"/>
                  </a:lnTo>
                  <a:lnTo>
                    <a:pt x="104" y="76"/>
                  </a:lnTo>
                  <a:lnTo>
                    <a:pt x="106" y="70"/>
                  </a:lnTo>
                  <a:lnTo>
                    <a:pt x="112" y="68"/>
                  </a:lnTo>
                  <a:lnTo>
                    <a:pt x="130" y="64"/>
                  </a:lnTo>
                  <a:lnTo>
                    <a:pt x="140" y="60"/>
                  </a:lnTo>
                  <a:lnTo>
                    <a:pt x="150" y="54"/>
                  </a:lnTo>
                  <a:lnTo>
                    <a:pt x="152" y="50"/>
                  </a:lnTo>
                  <a:lnTo>
                    <a:pt x="154" y="44"/>
                  </a:lnTo>
                  <a:lnTo>
                    <a:pt x="158" y="36"/>
                  </a:lnTo>
                  <a:lnTo>
                    <a:pt x="160" y="34"/>
                  </a:lnTo>
                  <a:lnTo>
                    <a:pt x="164" y="3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3" name="Freeform 192"/>
            <p:cNvSpPr>
              <a:spLocks/>
            </p:cNvSpPr>
            <p:nvPr/>
          </p:nvSpPr>
          <p:spPr bwMode="auto">
            <a:xfrm>
              <a:off x="6662062" y="2530681"/>
              <a:ext cx="47501" cy="31667"/>
            </a:xfrm>
            <a:custGeom>
              <a:avLst/>
              <a:gdLst>
                <a:gd name="T0" fmla="*/ 2147483647 w 42"/>
                <a:gd name="T1" fmla="*/ 2147483647 h 28"/>
                <a:gd name="T2" fmla="*/ 2147483647 w 42"/>
                <a:gd name="T3" fmla="*/ 2147483647 h 28"/>
                <a:gd name="T4" fmla="*/ 2147483647 w 42"/>
                <a:gd name="T5" fmla="*/ 2147483647 h 28"/>
                <a:gd name="T6" fmla="*/ 2147483647 w 42"/>
                <a:gd name="T7" fmla="*/ 2147483647 h 28"/>
                <a:gd name="T8" fmla="*/ 0 w 42"/>
                <a:gd name="T9" fmla="*/ 2147483647 h 28"/>
                <a:gd name="T10" fmla="*/ 2147483647 w 42"/>
                <a:gd name="T11" fmla="*/ 2147483647 h 28"/>
                <a:gd name="T12" fmla="*/ 2147483647 w 42"/>
                <a:gd name="T13" fmla="*/ 2147483647 h 28"/>
                <a:gd name="T14" fmla="*/ 2147483647 w 42"/>
                <a:gd name="T15" fmla="*/ 0 h 28"/>
                <a:gd name="T16" fmla="*/ 2147483647 w 42"/>
                <a:gd name="T17" fmla="*/ 0 h 28"/>
                <a:gd name="T18" fmla="*/ 2147483647 w 42"/>
                <a:gd name="T19" fmla="*/ 0 h 28"/>
                <a:gd name="T20" fmla="*/ 2147483647 w 42"/>
                <a:gd name="T21" fmla="*/ 2147483647 h 28"/>
                <a:gd name="T22" fmla="*/ 2147483647 w 42"/>
                <a:gd name="T23" fmla="*/ 0 h 28"/>
                <a:gd name="T24" fmla="*/ 2147483647 w 42"/>
                <a:gd name="T25" fmla="*/ 2147483647 h 28"/>
                <a:gd name="T26" fmla="*/ 2147483647 w 42"/>
                <a:gd name="T27" fmla="*/ 2147483647 h 28"/>
                <a:gd name="T28" fmla="*/ 2147483647 w 42"/>
                <a:gd name="T29" fmla="*/ 2147483647 h 28"/>
                <a:gd name="T30" fmla="*/ 2147483647 w 42"/>
                <a:gd name="T31" fmla="*/ 2147483647 h 28"/>
                <a:gd name="T32" fmla="*/ 2147483647 w 42"/>
                <a:gd name="T33" fmla="*/ 2147483647 h 28"/>
                <a:gd name="T34" fmla="*/ 2147483647 w 42"/>
                <a:gd name="T35" fmla="*/ 2147483647 h 28"/>
                <a:gd name="T36" fmla="*/ 2147483647 w 42"/>
                <a:gd name="T37" fmla="*/ 2147483647 h 28"/>
                <a:gd name="T38" fmla="*/ 2147483647 w 42"/>
                <a:gd name="T39" fmla="*/ 2147483647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2" h="28">
                  <a:moveTo>
                    <a:pt x="42" y="28"/>
                  </a:moveTo>
                  <a:lnTo>
                    <a:pt x="24" y="28"/>
                  </a:lnTo>
                  <a:lnTo>
                    <a:pt x="20" y="24"/>
                  </a:lnTo>
                  <a:lnTo>
                    <a:pt x="16" y="22"/>
                  </a:lnTo>
                  <a:lnTo>
                    <a:pt x="0" y="18"/>
                  </a:lnTo>
                  <a:lnTo>
                    <a:pt x="4" y="10"/>
                  </a:lnTo>
                  <a:lnTo>
                    <a:pt x="8" y="4"/>
                  </a:lnTo>
                  <a:lnTo>
                    <a:pt x="12" y="0"/>
                  </a:lnTo>
                  <a:lnTo>
                    <a:pt x="18" y="0"/>
                  </a:lnTo>
                  <a:lnTo>
                    <a:pt x="22" y="0"/>
                  </a:lnTo>
                  <a:lnTo>
                    <a:pt x="26" y="2"/>
                  </a:lnTo>
                  <a:lnTo>
                    <a:pt x="28" y="0"/>
                  </a:lnTo>
                  <a:lnTo>
                    <a:pt x="30" y="2"/>
                  </a:lnTo>
                  <a:lnTo>
                    <a:pt x="24" y="4"/>
                  </a:lnTo>
                  <a:lnTo>
                    <a:pt x="26" y="10"/>
                  </a:lnTo>
                  <a:lnTo>
                    <a:pt x="28" y="14"/>
                  </a:lnTo>
                  <a:lnTo>
                    <a:pt x="38" y="20"/>
                  </a:lnTo>
                  <a:lnTo>
                    <a:pt x="40" y="24"/>
                  </a:lnTo>
                  <a:lnTo>
                    <a:pt x="42" y="26"/>
                  </a:lnTo>
                  <a:lnTo>
                    <a:pt x="42" y="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4" name="Freeform 193"/>
            <p:cNvSpPr>
              <a:spLocks/>
            </p:cNvSpPr>
            <p:nvPr/>
          </p:nvSpPr>
          <p:spPr bwMode="auto">
            <a:xfrm>
              <a:off x="6589679" y="2324846"/>
              <a:ext cx="375484" cy="300836"/>
            </a:xfrm>
            <a:custGeom>
              <a:avLst/>
              <a:gdLst>
                <a:gd name="T0" fmla="*/ 2147483647 w 332"/>
                <a:gd name="T1" fmla="*/ 2147483647 h 266"/>
                <a:gd name="T2" fmla="*/ 2147483647 w 332"/>
                <a:gd name="T3" fmla="*/ 2147483647 h 266"/>
                <a:gd name="T4" fmla="*/ 2147483647 w 332"/>
                <a:gd name="T5" fmla="*/ 2147483647 h 266"/>
                <a:gd name="T6" fmla="*/ 2147483647 w 332"/>
                <a:gd name="T7" fmla="*/ 2147483647 h 266"/>
                <a:gd name="T8" fmla="*/ 2147483647 w 332"/>
                <a:gd name="T9" fmla="*/ 2147483647 h 266"/>
                <a:gd name="T10" fmla="*/ 2147483647 w 332"/>
                <a:gd name="T11" fmla="*/ 2147483647 h 266"/>
                <a:gd name="T12" fmla="*/ 2147483647 w 332"/>
                <a:gd name="T13" fmla="*/ 2147483647 h 266"/>
                <a:gd name="T14" fmla="*/ 2147483647 w 332"/>
                <a:gd name="T15" fmla="*/ 2147483647 h 266"/>
                <a:gd name="T16" fmla="*/ 2147483647 w 332"/>
                <a:gd name="T17" fmla="*/ 2147483647 h 266"/>
                <a:gd name="T18" fmla="*/ 2147483647 w 332"/>
                <a:gd name="T19" fmla="*/ 2147483647 h 266"/>
                <a:gd name="T20" fmla="*/ 2147483647 w 332"/>
                <a:gd name="T21" fmla="*/ 2147483647 h 266"/>
                <a:gd name="T22" fmla="*/ 2147483647 w 332"/>
                <a:gd name="T23" fmla="*/ 2147483647 h 266"/>
                <a:gd name="T24" fmla="*/ 2147483647 w 332"/>
                <a:gd name="T25" fmla="*/ 2147483647 h 266"/>
                <a:gd name="T26" fmla="*/ 2147483647 w 332"/>
                <a:gd name="T27" fmla="*/ 2147483647 h 266"/>
                <a:gd name="T28" fmla="*/ 2147483647 w 332"/>
                <a:gd name="T29" fmla="*/ 2147483647 h 266"/>
                <a:gd name="T30" fmla="*/ 2147483647 w 332"/>
                <a:gd name="T31" fmla="*/ 2147483647 h 266"/>
                <a:gd name="T32" fmla="*/ 2147483647 w 332"/>
                <a:gd name="T33" fmla="*/ 2147483647 h 266"/>
                <a:gd name="T34" fmla="*/ 2147483647 w 332"/>
                <a:gd name="T35" fmla="*/ 2147483647 h 266"/>
                <a:gd name="T36" fmla="*/ 2147483647 w 332"/>
                <a:gd name="T37" fmla="*/ 2147483647 h 266"/>
                <a:gd name="T38" fmla="*/ 2147483647 w 332"/>
                <a:gd name="T39" fmla="*/ 2147483647 h 266"/>
                <a:gd name="T40" fmla="*/ 2147483647 w 332"/>
                <a:gd name="T41" fmla="*/ 2147483647 h 266"/>
                <a:gd name="T42" fmla="*/ 2147483647 w 332"/>
                <a:gd name="T43" fmla="*/ 2147483647 h 266"/>
                <a:gd name="T44" fmla="*/ 2147483647 w 332"/>
                <a:gd name="T45" fmla="*/ 2147483647 h 266"/>
                <a:gd name="T46" fmla="*/ 2147483647 w 332"/>
                <a:gd name="T47" fmla="*/ 2147483647 h 266"/>
                <a:gd name="T48" fmla="*/ 2147483647 w 332"/>
                <a:gd name="T49" fmla="*/ 2147483647 h 266"/>
                <a:gd name="T50" fmla="*/ 2147483647 w 332"/>
                <a:gd name="T51" fmla="*/ 2147483647 h 266"/>
                <a:gd name="T52" fmla="*/ 2147483647 w 332"/>
                <a:gd name="T53" fmla="*/ 2147483647 h 266"/>
                <a:gd name="T54" fmla="*/ 2147483647 w 332"/>
                <a:gd name="T55" fmla="*/ 2147483647 h 266"/>
                <a:gd name="T56" fmla="*/ 2147483647 w 332"/>
                <a:gd name="T57" fmla="*/ 2147483647 h 266"/>
                <a:gd name="T58" fmla="*/ 2147483647 w 332"/>
                <a:gd name="T59" fmla="*/ 2147483647 h 266"/>
                <a:gd name="T60" fmla="*/ 2147483647 w 332"/>
                <a:gd name="T61" fmla="*/ 2147483647 h 266"/>
                <a:gd name="T62" fmla="*/ 2147483647 w 332"/>
                <a:gd name="T63" fmla="*/ 2147483647 h 266"/>
                <a:gd name="T64" fmla="*/ 2147483647 w 332"/>
                <a:gd name="T65" fmla="*/ 0 h 266"/>
                <a:gd name="T66" fmla="*/ 0 w 332"/>
                <a:gd name="T67" fmla="*/ 2147483647 h 266"/>
                <a:gd name="T68" fmla="*/ 2147483647 w 332"/>
                <a:gd name="T69" fmla="*/ 2147483647 h 266"/>
                <a:gd name="T70" fmla="*/ 2147483647 w 332"/>
                <a:gd name="T71" fmla="*/ 2147483647 h 266"/>
                <a:gd name="T72" fmla="*/ 2147483647 w 332"/>
                <a:gd name="T73" fmla="*/ 2147483647 h 266"/>
                <a:gd name="T74" fmla="*/ 2147483647 w 332"/>
                <a:gd name="T75" fmla="*/ 2147483647 h 266"/>
                <a:gd name="T76" fmla="*/ 2147483647 w 332"/>
                <a:gd name="T77" fmla="*/ 2147483647 h 266"/>
                <a:gd name="T78" fmla="*/ 2147483647 w 332"/>
                <a:gd name="T79" fmla="*/ 2147483647 h 266"/>
                <a:gd name="T80" fmla="*/ 2147483647 w 332"/>
                <a:gd name="T81" fmla="*/ 2147483647 h 266"/>
                <a:gd name="T82" fmla="*/ 2147483647 w 332"/>
                <a:gd name="T83" fmla="*/ 2147483647 h 2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332" h="266">
                  <a:moveTo>
                    <a:pt x="94" y="184"/>
                  </a:moveTo>
                  <a:lnTo>
                    <a:pt x="98" y="180"/>
                  </a:lnTo>
                  <a:lnTo>
                    <a:pt x="100" y="172"/>
                  </a:lnTo>
                  <a:lnTo>
                    <a:pt x="112" y="180"/>
                  </a:lnTo>
                  <a:lnTo>
                    <a:pt x="122" y="190"/>
                  </a:lnTo>
                  <a:lnTo>
                    <a:pt x="144" y="212"/>
                  </a:lnTo>
                  <a:lnTo>
                    <a:pt x="154" y="222"/>
                  </a:lnTo>
                  <a:lnTo>
                    <a:pt x="166" y="230"/>
                  </a:lnTo>
                  <a:lnTo>
                    <a:pt x="180" y="238"/>
                  </a:lnTo>
                  <a:lnTo>
                    <a:pt x="188" y="238"/>
                  </a:lnTo>
                  <a:lnTo>
                    <a:pt x="198" y="240"/>
                  </a:lnTo>
                  <a:lnTo>
                    <a:pt x="206" y="238"/>
                  </a:lnTo>
                  <a:lnTo>
                    <a:pt x="214" y="234"/>
                  </a:lnTo>
                  <a:lnTo>
                    <a:pt x="222" y="230"/>
                  </a:lnTo>
                  <a:lnTo>
                    <a:pt x="228" y="228"/>
                  </a:lnTo>
                  <a:lnTo>
                    <a:pt x="234" y="228"/>
                  </a:lnTo>
                  <a:lnTo>
                    <a:pt x="236" y="230"/>
                  </a:lnTo>
                  <a:lnTo>
                    <a:pt x="236" y="234"/>
                  </a:lnTo>
                  <a:lnTo>
                    <a:pt x="238" y="240"/>
                  </a:lnTo>
                  <a:lnTo>
                    <a:pt x="236" y="246"/>
                  </a:lnTo>
                  <a:lnTo>
                    <a:pt x="240" y="248"/>
                  </a:lnTo>
                  <a:lnTo>
                    <a:pt x="246" y="252"/>
                  </a:lnTo>
                  <a:lnTo>
                    <a:pt x="262" y="258"/>
                  </a:lnTo>
                  <a:lnTo>
                    <a:pt x="282" y="264"/>
                  </a:lnTo>
                  <a:lnTo>
                    <a:pt x="294" y="266"/>
                  </a:lnTo>
                  <a:lnTo>
                    <a:pt x="302" y="266"/>
                  </a:lnTo>
                  <a:lnTo>
                    <a:pt x="308" y="266"/>
                  </a:lnTo>
                  <a:lnTo>
                    <a:pt x="308" y="258"/>
                  </a:lnTo>
                  <a:lnTo>
                    <a:pt x="310" y="254"/>
                  </a:lnTo>
                  <a:lnTo>
                    <a:pt x="312" y="248"/>
                  </a:lnTo>
                  <a:lnTo>
                    <a:pt x="316" y="246"/>
                  </a:lnTo>
                  <a:lnTo>
                    <a:pt x="326" y="240"/>
                  </a:lnTo>
                  <a:lnTo>
                    <a:pt x="330" y="238"/>
                  </a:lnTo>
                  <a:lnTo>
                    <a:pt x="332" y="234"/>
                  </a:lnTo>
                  <a:lnTo>
                    <a:pt x="328" y="230"/>
                  </a:lnTo>
                  <a:lnTo>
                    <a:pt x="322" y="226"/>
                  </a:lnTo>
                  <a:lnTo>
                    <a:pt x="320" y="218"/>
                  </a:lnTo>
                  <a:lnTo>
                    <a:pt x="318" y="212"/>
                  </a:lnTo>
                  <a:lnTo>
                    <a:pt x="314" y="210"/>
                  </a:lnTo>
                  <a:lnTo>
                    <a:pt x="310" y="210"/>
                  </a:lnTo>
                  <a:lnTo>
                    <a:pt x="304" y="204"/>
                  </a:lnTo>
                  <a:lnTo>
                    <a:pt x="298" y="196"/>
                  </a:lnTo>
                  <a:lnTo>
                    <a:pt x="292" y="192"/>
                  </a:lnTo>
                  <a:lnTo>
                    <a:pt x="286" y="190"/>
                  </a:lnTo>
                  <a:lnTo>
                    <a:pt x="282" y="186"/>
                  </a:lnTo>
                  <a:lnTo>
                    <a:pt x="282" y="182"/>
                  </a:lnTo>
                  <a:lnTo>
                    <a:pt x="284" y="178"/>
                  </a:lnTo>
                  <a:lnTo>
                    <a:pt x="288" y="172"/>
                  </a:lnTo>
                  <a:lnTo>
                    <a:pt x="294" y="164"/>
                  </a:lnTo>
                  <a:lnTo>
                    <a:pt x="296" y="162"/>
                  </a:lnTo>
                  <a:lnTo>
                    <a:pt x="296" y="158"/>
                  </a:lnTo>
                  <a:lnTo>
                    <a:pt x="288" y="156"/>
                  </a:lnTo>
                  <a:lnTo>
                    <a:pt x="282" y="152"/>
                  </a:lnTo>
                  <a:lnTo>
                    <a:pt x="280" y="148"/>
                  </a:lnTo>
                  <a:lnTo>
                    <a:pt x="278" y="142"/>
                  </a:lnTo>
                  <a:lnTo>
                    <a:pt x="274" y="130"/>
                  </a:lnTo>
                  <a:lnTo>
                    <a:pt x="270" y="118"/>
                  </a:lnTo>
                  <a:lnTo>
                    <a:pt x="270" y="110"/>
                  </a:lnTo>
                  <a:lnTo>
                    <a:pt x="270" y="104"/>
                  </a:lnTo>
                  <a:lnTo>
                    <a:pt x="272" y="94"/>
                  </a:lnTo>
                  <a:lnTo>
                    <a:pt x="274" y="84"/>
                  </a:lnTo>
                  <a:lnTo>
                    <a:pt x="274" y="76"/>
                  </a:lnTo>
                  <a:lnTo>
                    <a:pt x="274" y="72"/>
                  </a:lnTo>
                  <a:lnTo>
                    <a:pt x="272" y="68"/>
                  </a:lnTo>
                  <a:lnTo>
                    <a:pt x="268" y="64"/>
                  </a:lnTo>
                  <a:lnTo>
                    <a:pt x="264" y="62"/>
                  </a:lnTo>
                  <a:lnTo>
                    <a:pt x="256" y="60"/>
                  </a:lnTo>
                  <a:lnTo>
                    <a:pt x="250" y="56"/>
                  </a:lnTo>
                  <a:lnTo>
                    <a:pt x="226" y="40"/>
                  </a:lnTo>
                  <a:lnTo>
                    <a:pt x="210" y="32"/>
                  </a:lnTo>
                  <a:lnTo>
                    <a:pt x="200" y="28"/>
                  </a:lnTo>
                  <a:lnTo>
                    <a:pt x="194" y="28"/>
                  </a:lnTo>
                  <a:lnTo>
                    <a:pt x="184" y="30"/>
                  </a:lnTo>
                  <a:lnTo>
                    <a:pt x="174" y="32"/>
                  </a:lnTo>
                  <a:lnTo>
                    <a:pt x="162" y="42"/>
                  </a:lnTo>
                  <a:lnTo>
                    <a:pt x="156" y="46"/>
                  </a:lnTo>
                  <a:lnTo>
                    <a:pt x="148" y="50"/>
                  </a:lnTo>
                  <a:lnTo>
                    <a:pt x="140" y="54"/>
                  </a:lnTo>
                  <a:lnTo>
                    <a:pt x="126" y="54"/>
                  </a:lnTo>
                  <a:lnTo>
                    <a:pt x="112" y="52"/>
                  </a:lnTo>
                  <a:lnTo>
                    <a:pt x="94" y="46"/>
                  </a:lnTo>
                  <a:lnTo>
                    <a:pt x="88" y="40"/>
                  </a:lnTo>
                  <a:lnTo>
                    <a:pt x="82" y="34"/>
                  </a:lnTo>
                  <a:lnTo>
                    <a:pt x="78" y="30"/>
                  </a:lnTo>
                  <a:lnTo>
                    <a:pt x="76" y="26"/>
                  </a:lnTo>
                  <a:lnTo>
                    <a:pt x="68" y="22"/>
                  </a:lnTo>
                  <a:lnTo>
                    <a:pt x="64" y="18"/>
                  </a:lnTo>
                  <a:lnTo>
                    <a:pt x="64" y="12"/>
                  </a:lnTo>
                  <a:lnTo>
                    <a:pt x="62" y="4"/>
                  </a:lnTo>
                  <a:lnTo>
                    <a:pt x="54" y="4"/>
                  </a:lnTo>
                  <a:lnTo>
                    <a:pt x="44" y="14"/>
                  </a:lnTo>
                  <a:lnTo>
                    <a:pt x="36" y="20"/>
                  </a:lnTo>
                  <a:lnTo>
                    <a:pt x="32" y="20"/>
                  </a:lnTo>
                  <a:lnTo>
                    <a:pt x="28" y="22"/>
                  </a:lnTo>
                  <a:lnTo>
                    <a:pt x="24" y="22"/>
                  </a:lnTo>
                  <a:lnTo>
                    <a:pt x="18" y="18"/>
                  </a:lnTo>
                  <a:lnTo>
                    <a:pt x="14" y="12"/>
                  </a:lnTo>
                  <a:lnTo>
                    <a:pt x="8" y="4"/>
                  </a:lnTo>
                  <a:lnTo>
                    <a:pt x="4" y="0"/>
                  </a:lnTo>
                  <a:lnTo>
                    <a:pt x="4" y="4"/>
                  </a:lnTo>
                  <a:lnTo>
                    <a:pt x="2" y="12"/>
                  </a:lnTo>
                  <a:lnTo>
                    <a:pt x="0" y="12"/>
                  </a:lnTo>
                  <a:lnTo>
                    <a:pt x="2" y="22"/>
                  </a:lnTo>
                  <a:lnTo>
                    <a:pt x="4" y="30"/>
                  </a:lnTo>
                  <a:lnTo>
                    <a:pt x="6" y="40"/>
                  </a:lnTo>
                  <a:lnTo>
                    <a:pt x="8" y="52"/>
                  </a:lnTo>
                  <a:lnTo>
                    <a:pt x="14" y="52"/>
                  </a:lnTo>
                  <a:lnTo>
                    <a:pt x="18" y="62"/>
                  </a:lnTo>
                  <a:lnTo>
                    <a:pt x="26" y="70"/>
                  </a:lnTo>
                  <a:lnTo>
                    <a:pt x="36" y="74"/>
                  </a:lnTo>
                  <a:lnTo>
                    <a:pt x="46" y="78"/>
                  </a:lnTo>
                  <a:lnTo>
                    <a:pt x="40" y="90"/>
                  </a:lnTo>
                  <a:lnTo>
                    <a:pt x="38" y="98"/>
                  </a:lnTo>
                  <a:lnTo>
                    <a:pt x="36" y="106"/>
                  </a:lnTo>
                  <a:lnTo>
                    <a:pt x="38" y="112"/>
                  </a:lnTo>
                  <a:lnTo>
                    <a:pt x="40" y="118"/>
                  </a:lnTo>
                  <a:lnTo>
                    <a:pt x="46" y="124"/>
                  </a:lnTo>
                  <a:lnTo>
                    <a:pt x="50" y="128"/>
                  </a:lnTo>
                  <a:lnTo>
                    <a:pt x="62" y="136"/>
                  </a:lnTo>
                  <a:lnTo>
                    <a:pt x="70" y="142"/>
                  </a:lnTo>
                  <a:lnTo>
                    <a:pt x="74" y="146"/>
                  </a:lnTo>
                  <a:lnTo>
                    <a:pt x="74" y="152"/>
                  </a:lnTo>
                  <a:lnTo>
                    <a:pt x="76" y="162"/>
                  </a:lnTo>
                  <a:lnTo>
                    <a:pt x="80" y="166"/>
                  </a:lnTo>
                  <a:lnTo>
                    <a:pt x="86" y="172"/>
                  </a:lnTo>
                  <a:lnTo>
                    <a:pt x="90" y="176"/>
                  </a:lnTo>
                  <a:lnTo>
                    <a:pt x="92" y="182"/>
                  </a:lnTo>
                  <a:lnTo>
                    <a:pt x="94" y="18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5" name="Freeform 194"/>
            <p:cNvSpPr>
              <a:spLocks/>
            </p:cNvSpPr>
            <p:nvPr/>
          </p:nvSpPr>
          <p:spPr bwMode="auto">
            <a:xfrm>
              <a:off x="6458486" y="2465085"/>
              <a:ext cx="70120" cy="88215"/>
            </a:xfrm>
            <a:custGeom>
              <a:avLst/>
              <a:gdLst>
                <a:gd name="T0" fmla="*/ 0 w 62"/>
                <a:gd name="T1" fmla="*/ 2147483647 h 78"/>
                <a:gd name="T2" fmla="*/ 2147483647 w 62"/>
                <a:gd name="T3" fmla="*/ 2147483647 h 78"/>
                <a:gd name="T4" fmla="*/ 2147483647 w 62"/>
                <a:gd name="T5" fmla="*/ 2147483647 h 78"/>
                <a:gd name="T6" fmla="*/ 2147483647 w 62"/>
                <a:gd name="T7" fmla="*/ 2147483647 h 78"/>
                <a:gd name="T8" fmla="*/ 2147483647 w 62"/>
                <a:gd name="T9" fmla="*/ 2147483647 h 78"/>
                <a:gd name="T10" fmla="*/ 2147483647 w 62"/>
                <a:gd name="T11" fmla="*/ 2147483647 h 78"/>
                <a:gd name="T12" fmla="*/ 2147483647 w 62"/>
                <a:gd name="T13" fmla="*/ 2147483647 h 78"/>
                <a:gd name="T14" fmla="*/ 2147483647 w 62"/>
                <a:gd name="T15" fmla="*/ 2147483647 h 78"/>
                <a:gd name="T16" fmla="*/ 2147483647 w 62"/>
                <a:gd name="T17" fmla="*/ 2147483647 h 78"/>
                <a:gd name="T18" fmla="*/ 2147483647 w 62"/>
                <a:gd name="T19" fmla="*/ 2147483647 h 78"/>
                <a:gd name="T20" fmla="*/ 2147483647 w 62"/>
                <a:gd name="T21" fmla="*/ 0 h 78"/>
                <a:gd name="T22" fmla="*/ 2147483647 w 62"/>
                <a:gd name="T23" fmla="*/ 2147483647 h 78"/>
                <a:gd name="T24" fmla="*/ 2147483647 w 62"/>
                <a:gd name="T25" fmla="*/ 2147483647 h 78"/>
                <a:gd name="T26" fmla="*/ 2147483647 w 62"/>
                <a:gd name="T27" fmla="*/ 2147483647 h 78"/>
                <a:gd name="T28" fmla="*/ 2147483647 w 62"/>
                <a:gd name="T29" fmla="*/ 2147483647 h 78"/>
                <a:gd name="T30" fmla="*/ 2147483647 w 62"/>
                <a:gd name="T31" fmla="*/ 2147483647 h 78"/>
                <a:gd name="T32" fmla="*/ 2147483647 w 62"/>
                <a:gd name="T33" fmla="*/ 2147483647 h 78"/>
                <a:gd name="T34" fmla="*/ 2147483647 w 62"/>
                <a:gd name="T35" fmla="*/ 2147483647 h 78"/>
                <a:gd name="T36" fmla="*/ 2147483647 w 62"/>
                <a:gd name="T37" fmla="*/ 2147483647 h 78"/>
                <a:gd name="T38" fmla="*/ 0 w 62"/>
                <a:gd name="T39" fmla="*/ 2147483647 h 78"/>
                <a:gd name="T40" fmla="*/ 0 w 62"/>
                <a:gd name="T41" fmla="*/ 2147483647 h 78"/>
                <a:gd name="T42" fmla="*/ 0 w 62"/>
                <a:gd name="T43" fmla="*/ 214748364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2" h="78">
                  <a:moveTo>
                    <a:pt x="0" y="76"/>
                  </a:moveTo>
                  <a:lnTo>
                    <a:pt x="16" y="78"/>
                  </a:lnTo>
                  <a:lnTo>
                    <a:pt x="20" y="74"/>
                  </a:lnTo>
                  <a:lnTo>
                    <a:pt x="24" y="68"/>
                  </a:lnTo>
                  <a:lnTo>
                    <a:pt x="30" y="64"/>
                  </a:lnTo>
                  <a:lnTo>
                    <a:pt x="34" y="64"/>
                  </a:lnTo>
                  <a:lnTo>
                    <a:pt x="38" y="58"/>
                  </a:lnTo>
                  <a:lnTo>
                    <a:pt x="44" y="58"/>
                  </a:lnTo>
                  <a:lnTo>
                    <a:pt x="32" y="32"/>
                  </a:lnTo>
                  <a:lnTo>
                    <a:pt x="62" y="22"/>
                  </a:lnTo>
                  <a:lnTo>
                    <a:pt x="54" y="0"/>
                  </a:lnTo>
                  <a:lnTo>
                    <a:pt x="24" y="16"/>
                  </a:lnTo>
                  <a:lnTo>
                    <a:pt x="22" y="16"/>
                  </a:lnTo>
                  <a:lnTo>
                    <a:pt x="18" y="16"/>
                  </a:lnTo>
                  <a:lnTo>
                    <a:pt x="14" y="12"/>
                  </a:lnTo>
                  <a:lnTo>
                    <a:pt x="4" y="10"/>
                  </a:lnTo>
                  <a:lnTo>
                    <a:pt x="4" y="12"/>
                  </a:lnTo>
                  <a:lnTo>
                    <a:pt x="4" y="32"/>
                  </a:lnTo>
                  <a:lnTo>
                    <a:pt x="6" y="32"/>
                  </a:lnTo>
                  <a:lnTo>
                    <a:pt x="0" y="68"/>
                  </a:lnTo>
                  <a:lnTo>
                    <a:pt x="0" y="72"/>
                  </a:lnTo>
                  <a:lnTo>
                    <a:pt x="0" y="7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6" name="Freeform 195"/>
            <p:cNvSpPr>
              <a:spLocks/>
            </p:cNvSpPr>
            <p:nvPr/>
          </p:nvSpPr>
          <p:spPr bwMode="auto">
            <a:xfrm>
              <a:off x="6456224" y="2435680"/>
              <a:ext cx="20358" cy="33929"/>
            </a:xfrm>
            <a:custGeom>
              <a:avLst/>
              <a:gdLst>
                <a:gd name="T0" fmla="*/ 0 w 18"/>
                <a:gd name="T1" fmla="*/ 2147483647 h 30"/>
                <a:gd name="T2" fmla="*/ 2147483647 w 18"/>
                <a:gd name="T3" fmla="*/ 0 h 30"/>
                <a:gd name="T4" fmla="*/ 2147483647 w 18"/>
                <a:gd name="T5" fmla="*/ 2147483647 h 30"/>
                <a:gd name="T6" fmla="*/ 2147483647 w 18"/>
                <a:gd name="T7" fmla="*/ 2147483647 h 30"/>
                <a:gd name="T8" fmla="*/ 2147483647 w 18"/>
                <a:gd name="T9" fmla="*/ 2147483647 h 30"/>
                <a:gd name="T10" fmla="*/ 2147483647 w 18"/>
                <a:gd name="T11" fmla="*/ 2147483647 h 30"/>
                <a:gd name="T12" fmla="*/ 2147483647 w 18"/>
                <a:gd name="T13" fmla="*/ 2147483647 h 30"/>
                <a:gd name="T14" fmla="*/ 2147483647 w 18"/>
                <a:gd name="T15" fmla="*/ 2147483647 h 30"/>
                <a:gd name="T16" fmla="*/ 2147483647 w 18"/>
                <a:gd name="T17" fmla="*/ 2147483647 h 30"/>
                <a:gd name="T18" fmla="*/ 2147483647 w 18"/>
                <a:gd name="T19" fmla="*/ 2147483647 h 30"/>
                <a:gd name="T20" fmla="*/ 0 w 18"/>
                <a:gd name="T21" fmla="*/ 2147483647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 h="30">
                  <a:moveTo>
                    <a:pt x="0" y="30"/>
                  </a:moveTo>
                  <a:lnTo>
                    <a:pt x="8" y="0"/>
                  </a:lnTo>
                  <a:lnTo>
                    <a:pt x="18" y="4"/>
                  </a:lnTo>
                  <a:lnTo>
                    <a:pt x="16" y="12"/>
                  </a:lnTo>
                  <a:lnTo>
                    <a:pt x="12" y="14"/>
                  </a:lnTo>
                  <a:lnTo>
                    <a:pt x="8" y="14"/>
                  </a:lnTo>
                  <a:lnTo>
                    <a:pt x="10" y="18"/>
                  </a:lnTo>
                  <a:lnTo>
                    <a:pt x="12" y="20"/>
                  </a:lnTo>
                  <a:lnTo>
                    <a:pt x="10" y="26"/>
                  </a:lnTo>
                  <a:lnTo>
                    <a:pt x="6" y="30"/>
                  </a:lnTo>
                  <a:lnTo>
                    <a:pt x="0" y="3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7" name="Freeform 196"/>
            <p:cNvSpPr>
              <a:spLocks/>
            </p:cNvSpPr>
            <p:nvPr/>
          </p:nvSpPr>
          <p:spPr bwMode="auto">
            <a:xfrm>
              <a:off x="6453962" y="2478657"/>
              <a:ext cx="11310" cy="22619"/>
            </a:xfrm>
            <a:custGeom>
              <a:avLst/>
              <a:gdLst>
                <a:gd name="T0" fmla="*/ 2147483647 w 10"/>
                <a:gd name="T1" fmla="*/ 2147483647 h 20"/>
                <a:gd name="T2" fmla="*/ 2147483647 w 10"/>
                <a:gd name="T3" fmla="*/ 0 h 20"/>
                <a:gd name="T4" fmla="*/ 2147483647 w 10"/>
                <a:gd name="T5" fmla="*/ 0 h 20"/>
                <a:gd name="T6" fmla="*/ 0 w 10"/>
                <a:gd name="T7" fmla="*/ 2147483647 h 20"/>
                <a:gd name="T8" fmla="*/ 2147483647 w 10"/>
                <a:gd name="T9" fmla="*/ 2147483647 h 20"/>
                <a:gd name="T10" fmla="*/ 2147483647 w 10"/>
                <a:gd name="T11" fmla="*/ 2147483647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20">
                  <a:moveTo>
                    <a:pt x="8" y="20"/>
                  </a:moveTo>
                  <a:lnTo>
                    <a:pt x="8" y="0"/>
                  </a:lnTo>
                  <a:lnTo>
                    <a:pt x="4" y="0"/>
                  </a:lnTo>
                  <a:lnTo>
                    <a:pt x="0" y="20"/>
                  </a:lnTo>
                  <a:lnTo>
                    <a:pt x="10" y="20"/>
                  </a:lnTo>
                  <a:lnTo>
                    <a:pt x="8" y="2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8" name="Freeform 197"/>
            <p:cNvSpPr>
              <a:spLocks/>
            </p:cNvSpPr>
            <p:nvPr/>
          </p:nvSpPr>
          <p:spPr bwMode="auto">
            <a:xfrm>
              <a:off x="6483368" y="1748054"/>
              <a:ext cx="29405" cy="18095"/>
            </a:xfrm>
            <a:custGeom>
              <a:avLst/>
              <a:gdLst>
                <a:gd name="T0" fmla="*/ 2147483647 w 26"/>
                <a:gd name="T1" fmla="*/ 2147483647 h 16"/>
                <a:gd name="T2" fmla="*/ 2147483647 w 26"/>
                <a:gd name="T3" fmla="*/ 2147483647 h 16"/>
                <a:gd name="T4" fmla="*/ 2147483647 w 26"/>
                <a:gd name="T5" fmla="*/ 2147483647 h 16"/>
                <a:gd name="T6" fmla="*/ 2147483647 w 26"/>
                <a:gd name="T7" fmla="*/ 2147483647 h 16"/>
                <a:gd name="T8" fmla="*/ 2147483647 w 26"/>
                <a:gd name="T9" fmla="*/ 2147483647 h 16"/>
                <a:gd name="T10" fmla="*/ 2147483647 w 26"/>
                <a:gd name="T11" fmla="*/ 2147483647 h 16"/>
                <a:gd name="T12" fmla="*/ 0 w 26"/>
                <a:gd name="T13" fmla="*/ 2147483647 h 16"/>
                <a:gd name="T14" fmla="*/ 2147483647 w 26"/>
                <a:gd name="T15" fmla="*/ 0 h 16"/>
                <a:gd name="T16" fmla="*/ 2147483647 w 26"/>
                <a:gd name="T17" fmla="*/ 2147483647 h 16"/>
                <a:gd name="T18" fmla="*/ 2147483647 w 26"/>
                <a:gd name="T19" fmla="*/ 2147483647 h 16"/>
                <a:gd name="T20" fmla="*/ 2147483647 w 26"/>
                <a:gd name="T21" fmla="*/ 2147483647 h 16"/>
                <a:gd name="T22" fmla="*/ 2147483647 w 26"/>
                <a:gd name="T23" fmla="*/ 2147483647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 h="16">
                  <a:moveTo>
                    <a:pt x="26" y="10"/>
                  </a:moveTo>
                  <a:lnTo>
                    <a:pt x="20" y="14"/>
                  </a:lnTo>
                  <a:lnTo>
                    <a:pt x="14" y="16"/>
                  </a:lnTo>
                  <a:lnTo>
                    <a:pt x="8" y="16"/>
                  </a:lnTo>
                  <a:lnTo>
                    <a:pt x="4" y="12"/>
                  </a:lnTo>
                  <a:lnTo>
                    <a:pt x="2" y="8"/>
                  </a:lnTo>
                  <a:lnTo>
                    <a:pt x="0" y="2"/>
                  </a:lnTo>
                  <a:lnTo>
                    <a:pt x="8" y="0"/>
                  </a:lnTo>
                  <a:lnTo>
                    <a:pt x="12" y="2"/>
                  </a:lnTo>
                  <a:lnTo>
                    <a:pt x="16" y="2"/>
                  </a:lnTo>
                  <a:lnTo>
                    <a:pt x="20" y="4"/>
                  </a:lnTo>
                  <a:lnTo>
                    <a:pt x="26" y="1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79" name="Freeform 198"/>
            <p:cNvSpPr>
              <a:spLocks/>
            </p:cNvSpPr>
            <p:nvPr/>
          </p:nvSpPr>
          <p:spPr bwMode="auto">
            <a:xfrm>
              <a:off x="6505987" y="1625910"/>
              <a:ext cx="165122" cy="106311"/>
            </a:xfrm>
            <a:custGeom>
              <a:avLst/>
              <a:gdLst>
                <a:gd name="T0" fmla="*/ 2147483647 w 146"/>
                <a:gd name="T1" fmla="*/ 2147483647 h 94"/>
                <a:gd name="T2" fmla="*/ 2147483647 w 146"/>
                <a:gd name="T3" fmla="*/ 2147483647 h 94"/>
                <a:gd name="T4" fmla="*/ 2147483647 w 146"/>
                <a:gd name="T5" fmla="*/ 2147483647 h 94"/>
                <a:gd name="T6" fmla="*/ 2147483647 w 146"/>
                <a:gd name="T7" fmla="*/ 2147483647 h 94"/>
                <a:gd name="T8" fmla="*/ 2147483647 w 146"/>
                <a:gd name="T9" fmla="*/ 2147483647 h 94"/>
                <a:gd name="T10" fmla="*/ 2147483647 w 146"/>
                <a:gd name="T11" fmla="*/ 2147483647 h 94"/>
                <a:gd name="T12" fmla="*/ 2147483647 w 146"/>
                <a:gd name="T13" fmla="*/ 2147483647 h 94"/>
                <a:gd name="T14" fmla="*/ 0 w 146"/>
                <a:gd name="T15" fmla="*/ 2147483647 h 94"/>
                <a:gd name="T16" fmla="*/ 0 w 146"/>
                <a:gd name="T17" fmla="*/ 2147483647 h 94"/>
                <a:gd name="T18" fmla="*/ 2147483647 w 146"/>
                <a:gd name="T19" fmla="*/ 2147483647 h 94"/>
                <a:gd name="T20" fmla="*/ 2147483647 w 146"/>
                <a:gd name="T21" fmla="*/ 2147483647 h 94"/>
                <a:gd name="T22" fmla="*/ 2147483647 w 146"/>
                <a:gd name="T23" fmla="*/ 2147483647 h 94"/>
                <a:gd name="T24" fmla="*/ 2147483647 w 146"/>
                <a:gd name="T25" fmla="*/ 2147483647 h 94"/>
                <a:gd name="T26" fmla="*/ 2147483647 w 146"/>
                <a:gd name="T27" fmla="*/ 2147483647 h 94"/>
                <a:gd name="T28" fmla="*/ 2147483647 w 146"/>
                <a:gd name="T29" fmla="*/ 2147483647 h 94"/>
                <a:gd name="T30" fmla="*/ 2147483647 w 146"/>
                <a:gd name="T31" fmla="*/ 2147483647 h 94"/>
                <a:gd name="T32" fmla="*/ 2147483647 w 146"/>
                <a:gd name="T33" fmla="*/ 2147483647 h 94"/>
                <a:gd name="T34" fmla="*/ 2147483647 w 146"/>
                <a:gd name="T35" fmla="*/ 2147483647 h 94"/>
                <a:gd name="T36" fmla="*/ 2147483647 w 146"/>
                <a:gd name="T37" fmla="*/ 2147483647 h 94"/>
                <a:gd name="T38" fmla="*/ 2147483647 w 146"/>
                <a:gd name="T39" fmla="*/ 2147483647 h 94"/>
                <a:gd name="T40" fmla="*/ 2147483647 w 146"/>
                <a:gd name="T41" fmla="*/ 2147483647 h 94"/>
                <a:gd name="T42" fmla="*/ 2147483647 w 146"/>
                <a:gd name="T43" fmla="*/ 2147483647 h 94"/>
                <a:gd name="T44" fmla="*/ 2147483647 w 146"/>
                <a:gd name="T45" fmla="*/ 2147483647 h 94"/>
                <a:gd name="T46" fmla="*/ 2147483647 w 146"/>
                <a:gd name="T47" fmla="*/ 0 h 94"/>
                <a:gd name="T48" fmla="*/ 2147483647 w 146"/>
                <a:gd name="T49" fmla="*/ 0 h 94"/>
                <a:gd name="T50" fmla="*/ 2147483647 w 146"/>
                <a:gd name="T51" fmla="*/ 0 h 94"/>
                <a:gd name="T52" fmla="*/ 2147483647 w 146"/>
                <a:gd name="T53" fmla="*/ 2147483647 h 94"/>
                <a:gd name="T54" fmla="*/ 2147483647 w 146"/>
                <a:gd name="T55" fmla="*/ 2147483647 h 94"/>
                <a:gd name="T56" fmla="*/ 2147483647 w 146"/>
                <a:gd name="T57" fmla="*/ 2147483647 h 94"/>
                <a:gd name="T58" fmla="*/ 2147483647 w 146"/>
                <a:gd name="T59" fmla="*/ 2147483647 h 94"/>
                <a:gd name="T60" fmla="*/ 2147483647 w 146"/>
                <a:gd name="T61" fmla="*/ 2147483647 h 94"/>
                <a:gd name="T62" fmla="*/ 2147483647 w 146"/>
                <a:gd name="T63" fmla="*/ 2147483647 h 94"/>
                <a:gd name="T64" fmla="*/ 2147483647 w 146"/>
                <a:gd name="T65" fmla="*/ 2147483647 h 94"/>
                <a:gd name="T66" fmla="*/ 2147483647 w 146"/>
                <a:gd name="T67" fmla="*/ 2147483647 h 94"/>
                <a:gd name="T68" fmla="*/ 2147483647 w 146"/>
                <a:gd name="T69" fmla="*/ 2147483647 h 94"/>
                <a:gd name="T70" fmla="*/ 2147483647 w 146"/>
                <a:gd name="T71" fmla="*/ 2147483647 h 94"/>
                <a:gd name="T72" fmla="*/ 2147483647 w 146"/>
                <a:gd name="T73" fmla="*/ 2147483647 h 94"/>
                <a:gd name="T74" fmla="*/ 2147483647 w 146"/>
                <a:gd name="T75" fmla="*/ 2147483647 h 94"/>
                <a:gd name="T76" fmla="*/ 2147483647 w 146"/>
                <a:gd name="T77" fmla="*/ 2147483647 h 94"/>
                <a:gd name="T78" fmla="*/ 2147483647 w 146"/>
                <a:gd name="T79" fmla="*/ 2147483647 h 94"/>
                <a:gd name="T80" fmla="*/ 2147483647 w 146"/>
                <a:gd name="T81" fmla="*/ 2147483647 h 94"/>
                <a:gd name="T82" fmla="*/ 2147483647 w 146"/>
                <a:gd name="T83" fmla="*/ 2147483647 h 94"/>
                <a:gd name="T84" fmla="*/ 2147483647 w 146"/>
                <a:gd name="T85" fmla="*/ 2147483647 h 94"/>
                <a:gd name="T86" fmla="*/ 2147483647 w 146"/>
                <a:gd name="T87" fmla="*/ 2147483647 h 94"/>
                <a:gd name="T88" fmla="*/ 2147483647 w 146"/>
                <a:gd name="T89" fmla="*/ 2147483647 h 94"/>
                <a:gd name="T90" fmla="*/ 2147483647 w 146"/>
                <a:gd name="T91" fmla="*/ 2147483647 h 94"/>
                <a:gd name="T92" fmla="*/ 2147483647 w 146"/>
                <a:gd name="T93" fmla="*/ 2147483647 h 94"/>
                <a:gd name="T94" fmla="*/ 2147483647 w 146"/>
                <a:gd name="T95" fmla="*/ 2147483647 h 9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46" h="94">
                  <a:moveTo>
                    <a:pt x="38" y="94"/>
                  </a:moveTo>
                  <a:lnTo>
                    <a:pt x="34" y="92"/>
                  </a:lnTo>
                  <a:lnTo>
                    <a:pt x="30" y="86"/>
                  </a:lnTo>
                  <a:lnTo>
                    <a:pt x="24" y="76"/>
                  </a:lnTo>
                  <a:lnTo>
                    <a:pt x="16" y="76"/>
                  </a:lnTo>
                  <a:lnTo>
                    <a:pt x="8" y="76"/>
                  </a:lnTo>
                  <a:lnTo>
                    <a:pt x="4" y="74"/>
                  </a:lnTo>
                  <a:lnTo>
                    <a:pt x="0" y="72"/>
                  </a:lnTo>
                  <a:lnTo>
                    <a:pt x="0" y="70"/>
                  </a:lnTo>
                  <a:lnTo>
                    <a:pt x="4" y="68"/>
                  </a:lnTo>
                  <a:lnTo>
                    <a:pt x="6" y="66"/>
                  </a:lnTo>
                  <a:lnTo>
                    <a:pt x="10" y="60"/>
                  </a:lnTo>
                  <a:lnTo>
                    <a:pt x="12" y="54"/>
                  </a:lnTo>
                  <a:lnTo>
                    <a:pt x="16" y="54"/>
                  </a:lnTo>
                  <a:lnTo>
                    <a:pt x="22" y="52"/>
                  </a:lnTo>
                  <a:lnTo>
                    <a:pt x="24" y="42"/>
                  </a:lnTo>
                  <a:lnTo>
                    <a:pt x="26" y="34"/>
                  </a:lnTo>
                  <a:lnTo>
                    <a:pt x="30" y="28"/>
                  </a:lnTo>
                  <a:lnTo>
                    <a:pt x="36" y="22"/>
                  </a:lnTo>
                  <a:lnTo>
                    <a:pt x="52" y="16"/>
                  </a:lnTo>
                  <a:lnTo>
                    <a:pt x="68" y="10"/>
                  </a:lnTo>
                  <a:lnTo>
                    <a:pt x="100" y="10"/>
                  </a:lnTo>
                  <a:lnTo>
                    <a:pt x="114" y="2"/>
                  </a:lnTo>
                  <a:lnTo>
                    <a:pt x="122" y="0"/>
                  </a:lnTo>
                  <a:lnTo>
                    <a:pt x="132" y="0"/>
                  </a:lnTo>
                  <a:lnTo>
                    <a:pt x="140" y="0"/>
                  </a:lnTo>
                  <a:lnTo>
                    <a:pt x="146" y="2"/>
                  </a:lnTo>
                  <a:lnTo>
                    <a:pt x="146" y="6"/>
                  </a:lnTo>
                  <a:lnTo>
                    <a:pt x="144" y="10"/>
                  </a:lnTo>
                  <a:lnTo>
                    <a:pt x="138" y="12"/>
                  </a:lnTo>
                  <a:lnTo>
                    <a:pt x="124" y="16"/>
                  </a:lnTo>
                  <a:lnTo>
                    <a:pt x="86" y="26"/>
                  </a:lnTo>
                  <a:lnTo>
                    <a:pt x="70" y="32"/>
                  </a:lnTo>
                  <a:lnTo>
                    <a:pt x="56" y="40"/>
                  </a:lnTo>
                  <a:lnTo>
                    <a:pt x="52" y="44"/>
                  </a:lnTo>
                  <a:lnTo>
                    <a:pt x="46" y="50"/>
                  </a:lnTo>
                  <a:lnTo>
                    <a:pt x="42" y="56"/>
                  </a:lnTo>
                  <a:lnTo>
                    <a:pt x="40" y="62"/>
                  </a:lnTo>
                  <a:lnTo>
                    <a:pt x="42" y="70"/>
                  </a:lnTo>
                  <a:lnTo>
                    <a:pt x="46" y="74"/>
                  </a:lnTo>
                  <a:lnTo>
                    <a:pt x="50" y="78"/>
                  </a:lnTo>
                  <a:lnTo>
                    <a:pt x="56" y="80"/>
                  </a:lnTo>
                  <a:lnTo>
                    <a:pt x="68" y="86"/>
                  </a:lnTo>
                  <a:lnTo>
                    <a:pt x="74" y="88"/>
                  </a:lnTo>
                  <a:lnTo>
                    <a:pt x="78" y="92"/>
                  </a:lnTo>
                  <a:lnTo>
                    <a:pt x="68" y="92"/>
                  </a:lnTo>
                  <a:lnTo>
                    <a:pt x="58" y="92"/>
                  </a:lnTo>
                  <a:lnTo>
                    <a:pt x="38" y="9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0" name="Freeform 199"/>
            <p:cNvSpPr>
              <a:spLocks/>
            </p:cNvSpPr>
            <p:nvPr/>
          </p:nvSpPr>
          <p:spPr bwMode="auto">
            <a:xfrm>
              <a:off x="6881471" y="1567100"/>
              <a:ext cx="119883" cy="33929"/>
            </a:xfrm>
            <a:custGeom>
              <a:avLst/>
              <a:gdLst>
                <a:gd name="T0" fmla="*/ 2147483647 w 106"/>
                <a:gd name="T1" fmla="*/ 2147483647 h 30"/>
                <a:gd name="T2" fmla="*/ 2147483647 w 106"/>
                <a:gd name="T3" fmla="*/ 2147483647 h 30"/>
                <a:gd name="T4" fmla="*/ 2147483647 w 106"/>
                <a:gd name="T5" fmla="*/ 2147483647 h 30"/>
                <a:gd name="T6" fmla="*/ 2147483647 w 106"/>
                <a:gd name="T7" fmla="*/ 2147483647 h 30"/>
                <a:gd name="T8" fmla="*/ 2147483647 w 106"/>
                <a:gd name="T9" fmla="*/ 2147483647 h 30"/>
                <a:gd name="T10" fmla="*/ 2147483647 w 106"/>
                <a:gd name="T11" fmla="*/ 2147483647 h 30"/>
                <a:gd name="T12" fmla="*/ 2147483647 w 106"/>
                <a:gd name="T13" fmla="*/ 2147483647 h 30"/>
                <a:gd name="T14" fmla="*/ 2147483647 w 106"/>
                <a:gd name="T15" fmla="*/ 2147483647 h 30"/>
                <a:gd name="T16" fmla="*/ 2147483647 w 106"/>
                <a:gd name="T17" fmla="*/ 2147483647 h 30"/>
                <a:gd name="T18" fmla="*/ 2147483647 w 106"/>
                <a:gd name="T19" fmla="*/ 2147483647 h 30"/>
                <a:gd name="T20" fmla="*/ 2147483647 w 106"/>
                <a:gd name="T21" fmla="*/ 2147483647 h 30"/>
                <a:gd name="T22" fmla="*/ 2147483647 w 106"/>
                <a:gd name="T23" fmla="*/ 2147483647 h 30"/>
                <a:gd name="T24" fmla="*/ 2147483647 w 106"/>
                <a:gd name="T25" fmla="*/ 2147483647 h 30"/>
                <a:gd name="T26" fmla="*/ 2147483647 w 106"/>
                <a:gd name="T27" fmla="*/ 2147483647 h 30"/>
                <a:gd name="T28" fmla="*/ 2147483647 w 106"/>
                <a:gd name="T29" fmla="*/ 2147483647 h 30"/>
                <a:gd name="T30" fmla="*/ 2147483647 w 106"/>
                <a:gd name="T31" fmla="*/ 2147483647 h 30"/>
                <a:gd name="T32" fmla="*/ 0 w 106"/>
                <a:gd name="T33" fmla="*/ 2147483647 h 30"/>
                <a:gd name="T34" fmla="*/ 2147483647 w 106"/>
                <a:gd name="T35" fmla="*/ 2147483647 h 30"/>
                <a:gd name="T36" fmla="*/ 2147483647 w 106"/>
                <a:gd name="T37" fmla="*/ 2147483647 h 30"/>
                <a:gd name="T38" fmla="*/ 2147483647 w 106"/>
                <a:gd name="T39" fmla="*/ 0 h 30"/>
                <a:gd name="T40" fmla="*/ 2147483647 w 106"/>
                <a:gd name="T41" fmla="*/ 0 h 30"/>
                <a:gd name="T42" fmla="*/ 2147483647 w 106"/>
                <a:gd name="T43" fmla="*/ 0 h 30"/>
                <a:gd name="T44" fmla="*/ 2147483647 w 106"/>
                <a:gd name="T45" fmla="*/ 2147483647 h 30"/>
                <a:gd name="T46" fmla="*/ 2147483647 w 106"/>
                <a:gd name="T47" fmla="*/ 2147483647 h 30"/>
                <a:gd name="T48" fmla="*/ 2147483647 w 106"/>
                <a:gd name="T49" fmla="*/ 2147483647 h 30"/>
                <a:gd name="T50" fmla="*/ 2147483647 w 106"/>
                <a:gd name="T51" fmla="*/ 2147483647 h 30"/>
                <a:gd name="T52" fmla="*/ 2147483647 w 106"/>
                <a:gd name="T53" fmla="*/ 2147483647 h 30"/>
                <a:gd name="T54" fmla="*/ 2147483647 w 106"/>
                <a:gd name="T55" fmla="*/ 2147483647 h 30"/>
                <a:gd name="T56" fmla="*/ 2147483647 w 106"/>
                <a:gd name="T57" fmla="*/ 2147483647 h 30"/>
                <a:gd name="T58" fmla="*/ 2147483647 w 106"/>
                <a:gd name="T59" fmla="*/ 2147483647 h 30"/>
                <a:gd name="T60" fmla="*/ 2147483647 w 106"/>
                <a:gd name="T61" fmla="*/ 2147483647 h 30"/>
                <a:gd name="T62" fmla="*/ 2147483647 w 106"/>
                <a:gd name="T63" fmla="*/ 2147483647 h 30"/>
                <a:gd name="T64" fmla="*/ 2147483647 w 106"/>
                <a:gd name="T65" fmla="*/ 2147483647 h 30"/>
                <a:gd name="T66" fmla="*/ 2147483647 w 106"/>
                <a:gd name="T67" fmla="*/ 2147483647 h 30"/>
                <a:gd name="T68" fmla="*/ 2147483647 w 106"/>
                <a:gd name="T69" fmla="*/ 2147483647 h 30"/>
                <a:gd name="T70" fmla="*/ 2147483647 w 106"/>
                <a:gd name="T71" fmla="*/ 2147483647 h 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6" h="30">
                  <a:moveTo>
                    <a:pt x="106" y="26"/>
                  </a:moveTo>
                  <a:lnTo>
                    <a:pt x="98" y="28"/>
                  </a:lnTo>
                  <a:lnTo>
                    <a:pt x="92" y="28"/>
                  </a:lnTo>
                  <a:lnTo>
                    <a:pt x="82" y="26"/>
                  </a:lnTo>
                  <a:lnTo>
                    <a:pt x="80" y="28"/>
                  </a:lnTo>
                  <a:lnTo>
                    <a:pt x="78" y="30"/>
                  </a:lnTo>
                  <a:lnTo>
                    <a:pt x="64" y="28"/>
                  </a:lnTo>
                  <a:lnTo>
                    <a:pt x="50" y="24"/>
                  </a:lnTo>
                  <a:lnTo>
                    <a:pt x="44" y="22"/>
                  </a:lnTo>
                  <a:lnTo>
                    <a:pt x="38" y="18"/>
                  </a:lnTo>
                  <a:lnTo>
                    <a:pt x="36" y="14"/>
                  </a:lnTo>
                  <a:lnTo>
                    <a:pt x="36" y="10"/>
                  </a:lnTo>
                  <a:lnTo>
                    <a:pt x="20" y="10"/>
                  </a:lnTo>
                  <a:lnTo>
                    <a:pt x="10" y="10"/>
                  </a:lnTo>
                  <a:lnTo>
                    <a:pt x="4" y="8"/>
                  </a:lnTo>
                  <a:lnTo>
                    <a:pt x="2" y="6"/>
                  </a:lnTo>
                  <a:lnTo>
                    <a:pt x="0" y="4"/>
                  </a:lnTo>
                  <a:lnTo>
                    <a:pt x="2" y="2"/>
                  </a:lnTo>
                  <a:lnTo>
                    <a:pt x="4" y="2"/>
                  </a:lnTo>
                  <a:lnTo>
                    <a:pt x="12" y="0"/>
                  </a:lnTo>
                  <a:lnTo>
                    <a:pt x="24" y="0"/>
                  </a:lnTo>
                  <a:lnTo>
                    <a:pt x="34" y="0"/>
                  </a:lnTo>
                  <a:lnTo>
                    <a:pt x="44" y="2"/>
                  </a:lnTo>
                  <a:lnTo>
                    <a:pt x="52" y="4"/>
                  </a:lnTo>
                  <a:lnTo>
                    <a:pt x="54" y="8"/>
                  </a:lnTo>
                  <a:lnTo>
                    <a:pt x="54" y="10"/>
                  </a:lnTo>
                  <a:lnTo>
                    <a:pt x="48" y="10"/>
                  </a:lnTo>
                  <a:lnTo>
                    <a:pt x="60" y="12"/>
                  </a:lnTo>
                  <a:lnTo>
                    <a:pt x="66" y="14"/>
                  </a:lnTo>
                  <a:lnTo>
                    <a:pt x="70" y="14"/>
                  </a:lnTo>
                  <a:lnTo>
                    <a:pt x="74" y="14"/>
                  </a:lnTo>
                  <a:lnTo>
                    <a:pt x="78" y="12"/>
                  </a:lnTo>
                  <a:lnTo>
                    <a:pt x="86" y="14"/>
                  </a:lnTo>
                  <a:lnTo>
                    <a:pt x="92" y="16"/>
                  </a:lnTo>
                  <a:lnTo>
                    <a:pt x="102" y="26"/>
                  </a:lnTo>
                  <a:lnTo>
                    <a:pt x="106" y="2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1" name="Freeform 200"/>
            <p:cNvSpPr>
              <a:spLocks/>
            </p:cNvSpPr>
            <p:nvPr/>
          </p:nvSpPr>
          <p:spPr bwMode="auto">
            <a:xfrm>
              <a:off x="7012664" y="1589719"/>
              <a:ext cx="58811" cy="24881"/>
            </a:xfrm>
            <a:custGeom>
              <a:avLst/>
              <a:gdLst>
                <a:gd name="T0" fmla="*/ 2147483647 w 52"/>
                <a:gd name="T1" fmla="*/ 2147483647 h 22"/>
                <a:gd name="T2" fmla="*/ 2147483647 w 52"/>
                <a:gd name="T3" fmla="*/ 2147483647 h 22"/>
                <a:gd name="T4" fmla="*/ 2147483647 w 52"/>
                <a:gd name="T5" fmla="*/ 2147483647 h 22"/>
                <a:gd name="T6" fmla="*/ 0 w 52"/>
                <a:gd name="T7" fmla="*/ 2147483647 h 22"/>
                <a:gd name="T8" fmla="*/ 0 w 52"/>
                <a:gd name="T9" fmla="*/ 2147483647 h 22"/>
                <a:gd name="T10" fmla="*/ 2147483647 w 52"/>
                <a:gd name="T11" fmla="*/ 2147483647 h 22"/>
                <a:gd name="T12" fmla="*/ 2147483647 w 52"/>
                <a:gd name="T13" fmla="*/ 0 h 22"/>
                <a:gd name="T14" fmla="*/ 2147483647 w 52"/>
                <a:gd name="T15" fmla="*/ 0 h 22"/>
                <a:gd name="T16" fmla="*/ 2147483647 w 52"/>
                <a:gd name="T17" fmla="*/ 2147483647 h 22"/>
                <a:gd name="T18" fmla="*/ 2147483647 w 52"/>
                <a:gd name="T19" fmla="*/ 2147483647 h 22"/>
                <a:gd name="T20" fmla="*/ 2147483647 w 52"/>
                <a:gd name="T21" fmla="*/ 2147483647 h 22"/>
                <a:gd name="T22" fmla="*/ 2147483647 w 52"/>
                <a:gd name="T23" fmla="*/ 2147483647 h 22"/>
                <a:gd name="T24" fmla="*/ 2147483647 w 52"/>
                <a:gd name="T25" fmla="*/ 2147483647 h 22"/>
                <a:gd name="T26" fmla="*/ 2147483647 w 52"/>
                <a:gd name="T27" fmla="*/ 2147483647 h 22"/>
                <a:gd name="T28" fmla="*/ 2147483647 w 52"/>
                <a:gd name="T29" fmla="*/ 2147483647 h 22"/>
                <a:gd name="T30" fmla="*/ 2147483647 w 52"/>
                <a:gd name="T31" fmla="*/ 2147483647 h 22"/>
                <a:gd name="T32" fmla="*/ 2147483647 w 52"/>
                <a:gd name="T33" fmla="*/ 2147483647 h 22"/>
                <a:gd name="T34" fmla="*/ 2147483647 w 52"/>
                <a:gd name="T35" fmla="*/ 2147483647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2" h="22">
                  <a:moveTo>
                    <a:pt x="6" y="22"/>
                  </a:moveTo>
                  <a:lnTo>
                    <a:pt x="4" y="22"/>
                  </a:lnTo>
                  <a:lnTo>
                    <a:pt x="2" y="20"/>
                  </a:lnTo>
                  <a:lnTo>
                    <a:pt x="0" y="18"/>
                  </a:lnTo>
                  <a:lnTo>
                    <a:pt x="0" y="6"/>
                  </a:lnTo>
                  <a:lnTo>
                    <a:pt x="4" y="2"/>
                  </a:lnTo>
                  <a:lnTo>
                    <a:pt x="6" y="0"/>
                  </a:lnTo>
                  <a:lnTo>
                    <a:pt x="14" y="0"/>
                  </a:lnTo>
                  <a:lnTo>
                    <a:pt x="20" y="4"/>
                  </a:lnTo>
                  <a:lnTo>
                    <a:pt x="32" y="6"/>
                  </a:lnTo>
                  <a:lnTo>
                    <a:pt x="52" y="10"/>
                  </a:lnTo>
                  <a:lnTo>
                    <a:pt x="50" y="14"/>
                  </a:lnTo>
                  <a:lnTo>
                    <a:pt x="46" y="16"/>
                  </a:lnTo>
                  <a:lnTo>
                    <a:pt x="40" y="18"/>
                  </a:lnTo>
                  <a:lnTo>
                    <a:pt x="28" y="18"/>
                  </a:lnTo>
                  <a:lnTo>
                    <a:pt x="20" y="20"/>
                  </a:lnTo>
                  <a:lnTo>
                    <a:pt x="14" y="22"/>
                  </a:lnTo>
                  <a:lnTo>
                    <a:pt x="6" y="2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2" name="Freeform 201"/>
            <p:cNvSpPr>
              <a:spLocks/>
            </p:cNvSpPr>
            <p:nvPr/>
          </p:nvSpPr>
          <p:spPr bwMode="auto">
            <a:xfrm>
              <a:off x="7514817" y="1637220"/>
              <a:ext cx="104050" cy="20357"/>
            </a:xfrm>
            <a:custGeom>
              <a:avLst/>
              <a:gdLst>
                <a:gd name="T0" fmla="*/ 2147483647 w 92"/>
                <a:gd name="T1" fmla="*/ 2147483647 h 18"/>
                <a:gd name="T2" fmla="*/ 2147483647 w 92"/>
                <a:gd name="T3" fmla="*/ 2147483647 h 18"/>
                <a:gd name="T4" fmla="*/ 2147483647 w 92"/>
                <a:gd name="T5" fmla="*/ 2147483647 h 18"/>
                <a:gd name="T6" fmla="*/ 2147483647 w 92"/>
                <a:gd name="T7" fmla="*/ 2147483647 h 18"/>
                <a:gd name="T8" fmla="*/ 2147483647 w 92"/>
                <a:gd name="T9" fmla="*/ 2147483647 h 18"/>
                <a:gd name="T10" fmla="*/ 2147483647 w 92"/>
                <a:gd name="T11" fmla="*/ 2147483647 h 18"/>
                <a:gd name="T12" fmla="*/ 2147483647 w 92"/>
                <a:gd name="T13" fmla="*/ 2147483647 h 18"/>
                <a:gd name="T14" fmla="*/ 0 w 92"/>
                <a:gd name="T15" fmla="*/ 2147483647 h 18"/>
                <a:gd name="T16" fmla="*/ 0 w 92"/>
                <a:gd name="T17" fmla="*/ 2147483647 h 18"/>
                <a:gd name="T18" fmla="*/ 0 w 92"/>
                <a:gd name="T19" fmla="*/ 2147483647 h 18"/>
                <a:gd name="T20" fmla="*/ 2147483647 w 92"/>
                <a:gd name="T21" fmla="*/ 2147483647 h 18"/>
                <a:gd name="T22" fmla="*/ 2147483647 w 92"/>
                <a:gd name="T23" fmla="*/ 0 h 18"/>
                <a:gd name="T24" fmla="*/ 2147483647 w 92"/>
                <a:gd name="T25" fmla="*/ 0 h 18"/>
                <a:gd name="T26" fmla="*/ 2147483647 w 92"/>
                <a:gd name="T27" fmla="*/ 2147483647 h 18"/>
                <a:gd name="T28" fmla="*/ 2147483647 w 92"/>
                <a:gd name="T29" fmla="*/ 2147483647 h 18"/>
                <a:gd name="T30" fmla="*/ 2147483647 w 92"/>
                <a:gd name="T31" fmla="*/ 2147483647 h 18"/>
                <a:gd name="T32" fmla="*/ 2147483647 w 92"/>
                <a:gd name="T33" fmla="*/ 2147483647 h 18"/>
                <a:gd name="T34" fmla="*/ 2147483647 w 92"/>
                <a:gd name="T35" fmla="*/ 2147483647 h 18"/>
                <a:gd name="T36" fmla="*/ 2147483647 w 92"/>
                <a:gd name="T37" fmla="*/ 2147483647 h 18"/>
                <a:gd name="T38" fmla="*/ 2147483647 w 92"/>
                <a:gd name="T39" fmla="*/ 2147483647 h 18"/>
                <a:gd name="T40" fmla="*/ 2147483647 w 92"/>
                <a:gd name="T41" fmla="*/ 2147483647 h 18"/>
                <a:gd name="T42" fmla="*/ 2147483647 w 92"/>
                <a:gd name="T43" fmla="*/ 2147483647 h 18"/>
                <a:gd name="T44" fmla="*/ 2147483647 w 92"/>
                <a:gd name="T45" fmla="*/ 2147483647 h 18"/>
                <a:gd name="T46" fmla="*/ 2147483647 w 92"/>
                <a:gd name="T47" fmla="*/ 2147483647 h 18"/>
                <a:gd name="T48" fmla="*/ 2147483647 w 92"/>
                <a:gd name="T49" fmla="*/ 2147483647 h 18"/>
                <a:gd name="T50" fmla="*/ 2147483647 w 92"/>
                <a:gd name="T51" fmla="*/ 2147483647 h 18"/>
                <a:gd name="T52" fmla="*/ 2147483647 w 92"/>
                <a:gd name="T53" fmla="*/ 2147483647 h 18"/>
                <a:gd name="T54" fmla="*/ 2147483647 w 92"/>
                <a:gd name="T55" fmla="*/ 2147483647 h 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92" h="18">
                  <a:moveTo>
                    <a:pt x="72" y="12"/>
                  </a:moveTo>
                  <a:lnTo>
                    <a:pt x="72" y="18"/>
                  </a:lnTo>
                  <a:lnTo>
                    <a:pt x="38" y="18"/>
                  </a:lnTo>
                  <a:lnTo>
                    <a:pt x="28" y="18"/>
                  </a:lnTo>
                  <a:lnTo>
                    <a:pt x="14" y="18"/>
                  </a:lnTo>
                  <a:lnTo>
                    <a:pt x="10" y="16"/>
                  </a:lnTo>
                  <a:lnTo>
                    <a:pt x="4" y="12"/>
                  </a:lnTo>
                  <a:lnTo>
                    <a:pt x="0" y="10"/>
                  </a:lnTo>
                  <a:lnTo>
                    <a:pt x="0" y="6"/>
                  </a:lnTo>
                  <a:lnTo>
                    <a:pt x="0" y="4"/>
                  </a:lnTo>
                  <a:lnTo>
                    <a:pt x="4" y="2"/>
                  </a:lnTo>
                  <a:lnTo>
                    <a:pt x="10" y="0"/>
                  </a:lnTo>
                  <a:lnTo>
                    <a:pt x="14" y="0"/>
                  </a:lnTo>
                  <a:lnTo>
                    <a:pt x="20" y="4"/>
                  </a:lnTo>
                  <a:lnTo>
                    <a:pt x="26" y="6"/>
                  </a:lnTo>
                  <a:lnTo>
                    <a:pt x="32" y="6"/>
                  </a:lnTo>
                  <a:lnTo>
                    <a:pt x="36" y="6"/>
                  </a:lnTo>
                  <a:lnTo>
                    <a:pt x="36" y="4"/>
                  </a:lnTo>
                  <a:lnTo>
                    <a:pt x="38" y="2"/>
                  </a:lnTo>
                  <a:lnTo>
                    <a:pt x="40" y="2"/>
                  </a:lnTo>
                  <a:lnTo>
                    <a:pt x="54" y="2"/>
                  </a:lnTo>
                  <a:lnTo>
                    <a:pt x="68" y="4"/>
                  </a:lnTo>
                  <a:lnTo>
                    <a:pt x="84" y="6"/>
                  </a:lnTo>
                  <a:lnTo>
                    <a:pt x="90" y="8"/>
                  </a:lnTo>
                  <a:lnTo>
                    <a:pt x="92" y="12"/>
                  </a:lnTo>
                  <a:lnTo>
                    <a:pt x="82" y="16"/>
                  </a:lnTo>
                  <a:lnTo>
                    <a:pt x="76" y="16"/>
                  </a:lnTo>
                  <a:lnTo>
                    <a:pt x="72"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3" name="Freeform 202"/>
            <p:cNvSpPr>
              <a:spLocks/>
            </p:cNvSpPr>
            <p:nvPr/>
          </p:nvSpPr>
          <p:spPr bwMode="auto">
            <a:xfrm>
              <a:off x="7634700" y="1644005"/>
              <a:ext cx="58811" cy="18095"/>
            </a:xfrm>
            <a:custGeom>
              <a:avLst/>
              <a:gdLst>
                <a:gd name="T0" fmla="*/ 2147483647 w 52"/>
                <a:gd name="T1" fmla="*/ 2147483647 h 16"/>
                <a:gd name="T2" fmla="*/ 2147483647 w 52"/>
                <a:gd name="T3" fmla="*/ 2147483647 h 16"/>
                <a:gd name="T4" fmla="*/ 2147483647 w 52"/>
                <a:gd name="T5" fmla="*/ 2147483647 h 16"/>
                <a:gd name="T6" fmla="*/ 2147483647 w 52"/>
                <a:gd name="T7" fmla="*/ 2147483647 h 16"/>
                <a:gd name="T8" fmla="*/ 2147483647 w 52"/>
                <a:gd name="T9" fmla="*/ 2147483647 h 16"/>
                <a:gd name="T10" fmla="*/ 0 w 52"/>
                <a:gd name="T11" fmla="*/ 0 h 16"/>
                <a:gd name="T12" fmla="*/ 2147483647 w 52"/>
                <a:gd name="T13" fmla="*/ 0 h 16"/>
                <a:gd name="T14" fmla="*/ 2147483647 w 52"/>
                <a:gd name="T15" fmla="*/ 2147483647 h 16"/>
                <a:gd name="T16" fmla="*/ 2147483647 w 52"/>
                <a:gd name="T17" fmla="*/ 2147483647 h 16"/>
                <a:gd name="T18" fmla="*/ 2147483647 w 52"/>
                <a:gd name="T19" fmla="*/ 2147483647 h 16"/>
                <a:gd name="T20" fmla="*/ 2147483647 w 52"/>
                <a:gd name="T21" fmla="*/ 2147483647 h 16"/>
                <a:gd name="T22" fmla="*/ 2147483647 w 52"/>
                <a:gd name="T23" fmla="*/ 2147483647 h 16"/>
                <a:gd name="T24" fmla="*/ 2147483647 w 52"/>
                <a:gd name="T25" fmla="*/ 2147483647 h 16"/>
                <a:gd name="T26" fmla="*/ 2147483647 w 52"/>
                <a:gd name="T27" fmla="*/ 2147483647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2" h="16">
                  <a:moveTo>
                    <a:pt x="42" y="16"/>
                  </a:moveTo>
                  <a:lnTo>
                    <a:pt x="32" y="16"/>
                  </a:lnTo>
                  <a:lnTo>
                    <a:pt x="18" y="12"/>
                  </a:lnTo>
                  <a:lnTo>
                    <a:pt x="6" y="8"/>
                  </a:lnTo>
                  <a:lnTo>
                    <a:pt x="2" y="4"/>
                  </a:lnTo>
                  <a:lnTo>
                    <a:pt x="0" y="0"/>
                  </a:lnTo>
                  <a:lnTo>
                    <a:pt x="8" y="0"/>
                  </a:lnTo>
                  <a:lnTo>
                    <a:pt x="18" y="4"/>
                  </a:lnTo>
                  <a:lnTo>
                    <a:pt x="30" y="4"/>
                  </a:lnTo>
                  <a:lnTo>
                    <a:pt x="42" y="6"/>
                  </a:lnTo>
                  <a:lnTo>
                    <a:pt x="46" y="6"/>
                  </a:lnTo>
                  <a:lnTo>
                    <a:pt x="52" y="8"/>
                  </a:lnTo>
                  <a:lnTo>
                    <a:pt x="48" y="14"/>
                  </a:lnTo>
                  <a:lnTo>
                    <a:pt x="42" y="1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4" name="Freeform 203"/>
            <p:cNvSpPr>
              <a:spLocks/>
            </p:cNvSpPr>
            <p:nvPr/>
          </p:nvSpPr>
          <p:spPr bwMode="auto">
            <a:xfrm>
              <a:off x="8159473" y="1711863"/>
              <a:ext cx="42977" cy="15833"/>
            </a:xfrm>
            <a:custGeom>
              <a:avLst/>
              <a:gdLst>
                <a:gd name="T0" fmla="*/ 2147483647 w 38"/>
                <a:gd name="T1" fmla="*/ 2147483647 h 14"/>
                <a:gd name="T2" fmla="*/ 2147483647 w 38"/>
                <a:gd name="T3" fmla="*/ 2147483647 h 14"/>
                <a:gd name="T4" fmla="*/ 2147483647 w 38"/>
                <a:gd name="T5" fmla="*/ 2147483647 h 14"/>
                <a:gd name="T6" fmla="*/ 2147483647 w 38"/>
                <a:gd name="T7" fmla="*/ 2147483647 h 14"/>
                <a:gd name="T8" fmla="*/ 2147483647 w 38"/>
                <a:gd name="T9" fmla="*/ 2147483647 h 14"/>
                <a:gd name="T10" fmla="*/ 0 w 38"/>
                <a:gd name="T11" fmla="*/ 2147483647 h 14"/>
                <a:gd name="T12" fmla="*/ 2147483647 w 38"/>
                <a:gd name="T13" fmla="*/ 2147483647 h 14"/>
                <a:gd name="T14" fmla="*/ 2147483647 w 38"/>
                <a:gd name="T15" fmla="*/ 2147483647 h 14"/>
                <a:gd name="T16" fmla="*/ 2147483647 w 38"/>
                <a:gd name="T17" fmla="*/ 0 h 14"/>
                <a:gd name="T18" fmla="*/ 2147483647 w 38"/>
                <a:gd name="T19" fmla="*/ 0 h 14"/>
                <a:gd name="T20" fmla="*/ 2147483647 w 38"/>
                <a:gd name="T21" fmla="*/ 2147483647 h 14"/>
                <a:gd name="T22" fmla="*/ 2147483647 w 38"/>
                <a:gd name="T23" fmla="*/ 2147483647 h 14"/>
                <a:gd name="T24" fmla="*/ 2147483647 w 38"/>
                <a:gd name="T25" fmla="*/ 2147483647 h 14"/>
                <a:gd name="T26" fmla="*/ 2147483647 w 38"/>
                <a:gd name="T27" fmla="*/ 2147483647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8" h="14">
                  <a:moveTo>
                    <a:pt x="18" y="10"/>
                  </a:moveTo>
                  <a:lnTo>
                    <a:pt x="14" y="12"/>
                  </a:lnTo>
                  <a:lnTo>
                    <a:pt x="10" y="14"/>
                  </a:lnTo>
                  <a:lnTo>
                    <a:pt x="6" y="14"/>
                  </a:lnTo>
                  <a:lnTo>
                    <a:pt x="2" y="12"/>
                  </a:lnTo>
                  <a:lnTo>
                    <a:pt x="0" y="8"/>
                  </a:lnTo>
                  <a:lnTo>
                    <a:pt x="2" y="6"/>
                  </a:lnTo>
                  <a:lnTo>
                    <a:pt x="8" y="2"/>
                  </a:lnTo>
                  <a:lnTo>
                    <a:pt x="14" y="0"/>
                  </a:lnTo>
                  <a:lnTo>
                    <a:pt x="22" y="0"/>
                  </a:lnTo>
                  <a:lnTo>
                    <a:pt x="28" y="4"/>
                  </a:lnTo>
                  <a:lnTo>
                    <a:pt x="38" y="10"/>
                  </a:lnTo>
                  <a:lnTo>
                    <a:pt x="28" y="12"/>
                  </a:lnTo>
                  <a:lnTo>
                    <a:pt x="18" y="1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5" name="Freeform 204"/>
            <p:cNvSpPr>
              <a:spLocks/>
            </p:cNvSpPr>
            <p:nvPr/>
          </p:nvSpPr>
          <p:spPr bwMode="auto">
            <a:xfrm>
              <a:off x="8039589" y="2037581"/>
              <a:ext cx="135717" cy="165121"/>
            </a:xfrm>
            <a:custGeom>
              <a:avLst/>
              <a:gdLst>
                <a:gd name="T0" fmla="*/ 0 w 120"/>
                <a:gd name="T1" fmla="*/ 0 h 146"/>
                <a:gd name="T2" fmla="*/ 2147483647 w 120"/>
                <a:gd name="T3" fmla="*/ 2147483647 h 146"/>
                <a:gd name="T4" fmla="*/ 2147483647 w 120"/>
                <a:gd name="T5" fmla="*/ 2147483647 h 146"/>
                <a:gd name="T6" fmla="*/ 2147483647 w 120"/>
                <a:gd name="T7" fmla="*/ 2147483647 h 146"/>
                <a:gd name="T8" fmla="*/ 2147483647 w 120"/>
                <a:gd name="T9" fmla="*/ 2147483647 h 146"/>
                <a:gd name="T10" fmla="*/ 2147483647 w 120"/>
                <a:gd name="T11" fmla="*/ 2147483647 h 146"/>
                <a:gd name="T12" fmla="*/ 2147483647 w 120"/>
                <a:gd name="T13" fmla="*/ 2147483647 h 146"/>
                <a:gd name="T14" fmla="*/ 2147483647 w 120"/>
                <a:gd name="T15" fmla="*/ 2147483647 h 146"/>
                <a:gd name="T16" fmla="*/ 2147483647 w 120"/>
                <a:gd name="T17" fmla="*/ 2147483647 h 146"/>
                <a:gd name="T18" fmla="*/ 2147483647 w 120"/>
                <a:gd name="T19" fmla="*/ 2147483647 h 146"/>
                <a:gd name="T20" fmla="*/ 2147483647 w 120"/>
                <a:gd name="T21" fmla="*/ 2147483647 h 146"/>
                <a:gd name="T22" fmla="*/ 2147483647 w 120"/>
                <a:gd name="T23" fmla="*/ 2147483647 h 146"/>
                <a:gd name="T24" fmla="*/ 2147483647 w 120"/>
                <a:gd name="T25" fmla="*/ 2147483647 h 146"/>
                <a:gd name="T26" fmla="*/ 2147483647 w 120"/>
                <a:gd name="T27" fmla="*/ 2147483647 h 146"/>
                <a:gd name="T28" fmla="*/ 2147483647 w 120"/>
                <a:gd name="T29" fmla="*/ 2147483647 h 146"/>
                <a:gd name="T30" fmla="*/ 2147483647 w 120"/>
                <a:gd name="T31" fmla="*/ 2147483647 h 146"/>
                <a:gd name="T32" fmla="*/ 2147483647 w 120"/>
                <a:gd name="T33" fmla="*/ 2147483647 h 146"/>
                <a:gd name="T34" fmla="*/ 2147483647 w 120"/>
                <a:gd name="T35" fmla="*/ 2147483647 h 146"/>
                <a:gd name="T36" fmla="*/ 2147483647 w 120"/>
                <a:gd name="T37" fmla="*/ 2147483647 h 146"/>
                <a:gd name="T38" fmla="*/ 2147483647 w 120"/>
                <a:gd name="T39" fmla="*/ 2147483647 h 146"/>
                <a:gd name="T40" fmla="*/ 2147483647 w 120"/>
                <a:gd name="T41" fmla="*/ 2147483647 h 146"/>
                <a:gd name="T42" fmla="*/ 2147483647 w 120"/>
                <a:gd name="T43" fmla="*/ 2147483647 h 146"/>
                <a:gd name="T44" fmla="*/ 2147483647 w 120"/>
                <a:gd name="T45" fmla="*/ 2147483647 h 146"/>
                <a:gd name="T46" fmla="*/ 2147483647 w 120"/>
                <a:gd name="T47" fmla="*/ 2147483647 h 146"/>
                <a:gd name="T48" fmla="*/ 2147483647 w 120"/>
                <a:gd name="T49" fmla="*/ 2147483647 h 146"/>
                <a:gd name="T50" fmla="*/ 2147483647 w 120"/>
                <a:gd name="T51" fmla="*/ 2147483647 h 146"/>
                <a:gd name="T52" fmla="*/ 2147483647 w 120"/>
                <a:gd name="T53" fmla="*/ 2147483647 h 146"/>
                <a:gd name="T54" fmla="*/ 2147483647 w 120"/>
                <a:gd name="T55" fmla="*/ 2147483647 h 146"/>
                <a:gd name="T56" fmla="*/ 2147483647 w 120"/>
                <a:gd name="T57" fmla="*/ 2147483647 h 146"/>
                <a:gd name="T58" fmla="*/ 2147483647 w 120"/>
                <a:gd name="T59" fmla="*/ 2147483647 h 146"/>
                <a:gd name="T60" fmla="*/ 2147483647 w 120"/>
                <a:gd name="T61" fmla="*/ 2147483647 h 146"/>
                <a:gd name="T62" fmla="*/ 0 w 120"/>
                <a:gd name="T63" fmla="*/ 0 h 1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20" h="146">
                  <a:moveTo>
                    <a:pt x="0" y="0"/>
                  </a:moveTo>
                  <a:lnTo>
                    <a:pt x="98" y="90"/>
                  </a:lnTo>
                  <a:lnTo>
                    <a:pt x="94" y="90"/>
                  </a:lnTo>
                  <a:lnTo>
                    <a:pt x="92" y="90"/>
                  </a:lnTo>
                  <a:lnTo>
                    <a:pt x="88" y="88"/>
                  </a:lnTo>
                  <a:lnTo>
                    <a:pt x="82" y="86"/>
                  </a:lnTo>
                  <a:lnTo>
                    <a:pt x="78" y="88"/>
                  </a:lnTo>
                  <a:lnTo>
                    <a:pt x="76" y="90"/>
                  </a:lnTo>
                  <a:lnTo>
                    <a:pt x="78" y="98"/>
                  </a:lnTo>
                  <a:lnTo>
                    <a:pt x="82" y="106"/>
                  </a:lnTo>
                  <a:lnTo>
                    <a:pt x="88" y="114"/>
                  </a:lnTo>
                  <a:lnTo>
                    <a:pt x="92" y="118"/>
                  </a:lnTo>
                  <a:lnTo>
                    <a:pt x="108" y="130"/>
                  </a:lnTo>
                  <a:lnTo>
                    <a:pt x="120" y="138"/>
                  </a:lnTo>
                  <a:lnTo>
                    <a:pt x="112" y="138"/>
                  </a:lnTo>
                  <a:lnTo>
                    <a:pt x="108" y="136"/>
                  </a:lnTo>
                  <a:lnTo>
                    <a:pt x="102" y="134"/>
                  </a:lnTo>
                  <a:lnTo>
                    <a:pt x="102" y="146"/>
                  </a:lnTo>
                  <a:lnTo>
                    <a:pt x="94" y="140"/>
                  </a:lnTo>
                  <a:lnTo>
                    <a:pt x="88" y="130"/>
                  </a:lnTo>
                  <a:lnTo>
                    <a:pt x="76" y="114"/>
                  </a:lnTo>
                  <a:lnTo>
                    <a:pt x="66" y="94"/>
                  </a:lnTo>
                  <a:lnTo>
                    <a:pt x="54" y="76"/>
                  </a:lnTo>
                  <a:lnTo>
                    <a:pt x="44" y="62"/>
                  </a:lnTo>
                  <a:lnTo>
                    <a:pt x="34" y="50"/>
                  </a:lnTo>
                  <a:lnTo>
                    <a:pt x="24" y="42"/>
                  </a:lnTo>
                  <a:lnTo>
                    <a:pt x="12" y="36"/>
                  </a:lnTo>
                  <a:lnTo>
                    <a:pt x="10" y="32"/>
                  </a:lnTo>
                  <a:lnTo>
                    <a:pt x="6" y="28"/>
                  </a:lnTo>
                  <a:lnTo>
                    <a:pt x="4" y="22"/>
                  </a:lnTo>
                  <a:lnTo>
                    <a:pt x="2" y="16"/>
                  </a:lnTo>
                  <a:lnTo>
                    <a:pt x="0"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6" name="Freeform 205"/>
            <p:cNvSpPr>
              <a:spLocks/>
            </p:cNvSpPr>
            <p:nvPr/>
          </p:nvSpPr>
          <p:spPr bwMode="auto">
            <a:xfrm>
              <a:off x="6729920" y="2272821"/>
              <a:ext cx="260124" cy="147025"/>
            </a:xfrm>
            <a:custGeom>
              <a:avLst/>
              <a:gdLst>
                <a:gd name="T0" fmla="*/ 2147483647 w 230"/>
                <a:gd name="T1" fmla="*/ 2147483647 h 130"/>
                <a:gd name="T2" fmla="*/ 2147483647 w 230"/>
                <a:gd name="T3" fmla="*/ 2147483647 h 130"/>
                <a:gd name="T4" fmla="*/ 2147483647 w 230"/>
                <a:gd name="T5" fmla="*/ 2147483647 h 130"/>
                <a:gd name="T6" fmla="*/ 2147483647 w 230"/>
                <a:gd name="T7" fmla="*/ 2147483647 h 130"/>
                <a:gd name="T8" fmla="*/ 2147483647 w 230"/>
                <a:gd name="T9" fmla="*/ 2147483647 h 130"/>
                <a:gd name="T10" fmla="*/ 2147483647 w 230"/>
                <a:gd name="T11" fmla="*/ 2147483647 h 130"/>
                <a:gd name="T12" fmla="*/ 2147483647 w 230"/>
                <a:gd name="T13" fmla="*/ 2147483647 h 130"/>
                <a:gd name="T14" fmla="*/ 2147483647 w 230"/>
                <a:gd name="T15" fmla="*/ 2147483647 h 130"/>
                <a:gd name="T16" fmla="*/ 2147483647 w 230"/>
                <a:gd name="T17" fmla="*/ 2147483647 h 130"/>
                <a:gd name="T18" fmla="*/ 2147483647 w 230"/>
                <a:gd name="T19" fmla="*/ 2147483647 h 130"/>
                <a:gd name="T20" fmla="*/ 2147483647 w 230"/>
                <a:gd name="T21" fmla="*/ 2147483647 h 130"/>
                <a:gd name="T22" fmla="*/ 2147483647 w 230"/>
                <a:gd name="T23" fmla="*/ 2147483647 h 130"/>
                <a:gd name="T24" fmla="*/ 2147483647 w 230"/>
                <a:gd name="T25" fmla="*/ 2147483647 h 130"/>
                <a:gd name="T26" fmla="*/ 2147483647 w 230"/>
                <a:gd name="T27" fmla="*/ 2147483647 h 130"/>
                <a:gd name="T28" fmla="*/ 2147483647 w 230"/>
                <a:gd name="T29" fmla="*/ 2147483647 h 130"/>
                <a:gd name="T30" fmla="*/ 2147483647 w 230"/>
                <a:gd name="T31" fmla="*/ 2147483647 h 130"/>
                <a:gd name="T32" fmla="*/ 2147483647 w 230"/>
                <a:gd name="T33" fmla="*/ 2147483647 h 130"/>
                <a:gd name="T34" fmla="*/ 2147483647 w 230"/>
                <a:gd name="T35" fmla="*/ 2147483647 h 130"/>
                <a:gd name="T36" fmla="*/ 2147483647 w 230"/>
                <a:gd name="T37" fmla="*/ 2147483647 h 130"/>
                <a:gd name="T38" fmla="*/ 2147483647 w 230"/>
                <a:gd name="T39" fmla="*/ 2147483647 h 130"/>
                <a:gd name="T40" fmla="*/ 2147483647 w 230"/>
                <a:gd name="T41" fmla="*/ 2147483647 h 130"/>
                <a:gd name="T42" fmla="*/ 2147483647 w 230"/>
                <a:gd name="T43" fmla="*/ 2147483647 h 130"/>
                <a:gd name="T44" fmla="*/ 2147483647 w 230"/>
                <a:gd name="T45" fmla="*/ 2147483647 h 130"/>
                <a:gd name="T46" fmla="*/ 2147483647 w 230"/>
                <a:gd name="T47" fmla="*/ 2147483647 h 130"/>
                <a:gd name="T48" fmla="*/ 2147483647 w 230"/>
                <a:gd name="T49" fmla="*/ 2147483647 h 130"/>
                <a:gd name="T50" fmla="*/ 2147483647 w 230"/>
                <a:gd name="T51" fmla="*/ 2147483647 h 130"/>
                <a:gd name="T52" fmla="*/ 2147483647 w 230"/>
                <a:gd name="T53" fmla="*/ 2147483647 h 130"/>
                <a:gd name="T54" fmla="*/ 0 w 230"/>
                <a:gd name="T55" fmla="*/ 2147483647 h 130"/>
                <a:gd name="T56" fmla="*/ 2147483647 w 230"/>
                <a:gd name="T57" fmla="*/ 2147483647 h 130"/>
                <a:gd name="T58" fmla="*/ 2147483647 w 230"/>
                <a:gd name="T59" fmla="*/ 2147483647 h 130"/>
                <a:gd name="T60" fmla="*/ 2147483647 w 230"/>
                <a:gd name="T61" fmla="*/ 2147483647 h 130"/>
                <a:gd name="T62" fmla="*/ 2147483647 w 230"/>
                <a:gd name="T63" fmla="*/ 2147483647 h 1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30" h="130">
                  <a:moveTo>
                    <a:pt x="6" y="6"/>
                  </a:moveTo>
                  <a:lnTo>
                    <a:pt x="18" y="6"/>
                  </a:lnTo>
                  <a:lnTo>
                    <a:pt x="28" y="10"/>
                  </a:lnTo>
                  <a:lnTo>
                    <a:pt x="42" y="22"/>
                  </a:lnTo>
                  <a:lnTo>
                    <a:pt x="50" y="22"/>
                  </a:lnTo>
                  <a:lnTo>
                    <a:pt x="66" y="24"/>
                  </a:lnTo>
                  <a:lnTo>
                    <a:pt x="66" y="14"/>
                  </a:lnTo>
                  <a:lnTo>
                    <a:pt x="78" y="4"/>
                  </a:lnTo>
                  <a:lnTo>
                    <a:pt x="88" y="0"/>
                  </a:lnTo>
                  <a:lnTo>
                    <a:pt x="104" y="6"/>
                  </a:lnTo>
                  <a:lnTo>
                    <a:pt x="110" y="12"/>
                  </a:lnTo>
                  <a:lnTo>
                    <a:pt x="112" y="18"/>
                  </a:lnTo>
                  <a:lnTo>
                    <a:pt x="114" y="22"/>
                  </a:lnTo>
                  <a:lnTo>
                    <a:pt x="114" y="26"/>
                  </a:lnTo>
                  <a:lnTo>
                    <a:pt x="120" y="28"/>
                  </a:lnTo>
                  <a:lnTo>
                    <a:pt x="130" y="28"/>
                  </a:lnTo>
                  <a:lnTo>
                    <a:pt x="140" y="28"/>
                  </a:lnTo>
                  <a:lnTo>
                    <a:pt x="146" y="38"/>
                  </a:lnTo>
                  <a:lnTo>
                    <a:pt x="158" y="52"/>
                  </a:lnTo>
                  <a:lnTo>
                    <a:pt x="170" y="60"/>
                  </a:lnTo>
                  <a:lnTo>
                    <a:pt x="180" y="68"/>
                  </a:lnTo>
                  <a:lnTo>
                    <a:pt x="192" y="70"/>
                  </a:lnTo>
                  <a:lnTo>
                    <a:pt x="204" y="80"/>
                  </a:lnTo>
                  <a:lnTo>
                    <a:pt x="216" y="84"/>
                  </a:lnTo>
                  <a:lnTo>
                    <a:pt x="222" y="86"/>
                  </a:lnTo>
                  <a:lnTo>
                    <a:pt x="226" y="86"/>
                  </a:lnTo>
                  <a:lnTo>
                    <a:pt x="228" y="88"/>
                  </a:lnTo>
                  <a:lnTo>
                    <a:pt x="230" y="96"/>
                  </a:lnTo>
                  <a:lnTo>
                    <a:pt x="230" y="100"/>
                  </a:lnTo>
                  <a:lnTo>
                    <a:pt x="220" y="100"/>
                  </a:lnTo>
                  <a:lnTo>
                    <a:pt x="212" y="96"/>
                  </a:lnTo>
                  <a:lnTo>
                    <a:pt x="206" y="92"/>
                  </a:lnTo>
                  <a:lnTo>
                    <a:pt x="196" y="108"/>
                  </a:lnTo>
                  <a:lnTo>
                    <a:pt x="186" y="122"/>
                  </a:lnTo>
                  <a:lnTo>
                    <a:pt x="178" y="128"/>
                  </a:lnTo>
                  <a:lnTo>
                    <a:pt x="170" y="130"/>
                  </a:lnTo>
                  <a:lnTo>
                    <a:pt x="160" y="128"/>
                  </a:lnTo>
                  <a:lnTo>
                    <a:pt x="150" y="128"/>
                  </a:lnTo>
                  <a:lnTo>
                    <a:pt x="150" y="120"/>
                  </a:lnTo>
                  <a:lnTo>
                    <a:pt x="148" y="112"/>
                  </a:lnTo>
                  <a:lnTo>
                    <a:pt x="140" y="108"/>
                  </a:lnTo>
                  <a:lnTo>
                    <a:pt x="132" y="106"/>
                  </a:lnTo>
                  <a:lnTo>
                    <a:pt x="122" y="100"/>
                  </a:lnTo>
                  <a:lnTo>
                    <a:pt x="108" y="92"/>
                  </a:lnTo>
                  <a:lnTo>
                    <a:pt x="92" y="80"/>
                  </a:lnTo>
                  <a:lnTo>
                    <a:pt x="78" y="74"/>
                  </a:lnTo>
                  <a:lnTo>
                    <a:pt x="66" y="76"/>
                  </a:lnTo>
                  <a:lnTo>
                    <a:pt x="54" y="76"/>
                  </a:lnTo>
                  <a:lnTo>
                    <a:pt x="46" y="82"/>
                  </a:lnTo>
                  <a:lnTo>
                    <a:pt x="30" y="92"/>
                  </a:lnTo>
                  <a:lnTo>
                    <a:pt x="28" y="80"/>
                  </a:lnTo>
                  <a:lnTo>
                    <a:pt x="24" y="68"/>
                  </a:lnTo>
                  <a:lnTo>
                    <a:pt x="18" y="62"/>
                  </a:lnTo>
                  <a:lnTo>
                    <a:pt x="8" y="52"/>
                  </a:lnTo>
                  <a:lnTo>
                    <a:pt x="0" y="42"/>
                  </a:lnTo>
                  <a:lnTo>
                    <a:pt x="0" y="36"/>
                  </a:lnTo>
                  <a:lnTo>
                    <a:pt x="2" y="28"/>
                  </a:lnTo>
                  <a:lnTo>
                    <a:pt x="8" y="30"/>
                  </a:lnTo>
                  <a:lnTo>
                    <a:pt x="12" y="36"/>
                  </a:lnTo>
                  <a:lnTo>
                    <a:pt x="22" y="36"/>
                  </a:lnTo>
                  <a:lnTo>
                    <a:pt x="24" y="32"/>
                  </a:lnTo>
                  <a:lnTo>
                    <a:pt x="22" y="22"/>
                  </a:lnTo>
                  <a:lnTo>
                    <a:pt x="18" y="16"/>
                  </a:lnTo>
                  <a:lnTo>
                    <a:pt x="10" y="10"/>
                  </a:lnTo>
                  <a:lnTo>
                    <a:pt x="6"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7" name="Freeform 206"/>
            <p:cNvSpPr>
              <a:spLocks/>
            </p:cNvSpPr>
            <p:nvPr/>
          </p:nvSpPr>
          <p:spPr bwMode="auto">
            <a:xfrm>
              <a:off x="7033022" y="2261512"/>
              <a:ext cx="142503" cy="81429"/>
            </a:xfrm>
            <a:custGeom>
              <a:avLst/>
              <a:gdLst>
                <a:gd name="T0" fmla="*/ 2147483647 w 126"/>
                <a:gd name="T1" fmla="*/ 2147483647 h 72"/>
                <a:gd name="T2" fmla="*/ 2147483647 w 126"/>
                <a:gd name="T3" fmla="*/ 2147483647 h 72"/>
                <a:gd name="T4" fmla="*/ 2147483647 w 126"/>
                <a:gd name="T5" fmla="*/ 2147483647 h 72"/>
                <a:gd name="T6" fmla="*/ 2147483647 w 126"/>
                <a:gd name="T7" fmla="*/ 2147483647 h 72"/>
                <a:gd name="T8" fmla="*/ 2147483647 w 126"/>
                <a:gd name="T9" fmla="*/ 2147483647 h 72"/>
                <a:gd name="T10" fmla="*/ 2147483647 w 126"/>
                <a:gd name="T11" fmla="*/ 2147483647 h 72"/>
                <a:gd name="T12" fmla="*/ 2147483647 w 126"/>
                <a:gd name="T13" fmla="*/ 2147483647 h 72"/>
                <a:gd name="T14" fmla="*/ 2147483647 w 126"/>
                <a:gd name="T15" fmla="*/ 2147483647 h 72"/>
                <a:gd name="T16" fmla="*/ 2147483647 w 126"/>
                <a:gd name="T17" fmla="*/ 2147483647 h 72"/>
                <a:gd name="T18" fmla="*/ 0 w 126"/>
                <a:gd name="T19" fmla="*/ 2147483647 h 72"/>
                <a:gd name="T20" fmla="*/ 2147483647 w 126"/>
                <a:gd name="T21" fmla="*/ 2147483647 h 72"/>
                <a:gd name="T22" fmla="*/ 2147483647 w 126"/>
                <a:gd name="T23" fmla="*/ 2147483647 h 72"/>
                <a:gd name="T24" fmla="*/ 2147483647 w 126"/>
                <a:gd name="T25" fmla="*/ 2147483647 h 72"/>
                <a:gd name="T26" fmla="*/ 2147483647 w 126"/>
                <a:gd name="T27" fmla="*/ 2147483647 h 72"/>
                <a:gd name="T28" fmla="*/ 2147483647 w 126"/>
                <a:gd name="T29" fmla="*/ 2147483647 h 72"/>
                <a:gd name="T30" fmla="*/ 2147483647 w 126"/>
                <a:gd name="T31" fmla="*/ 2147483647 h 72"/>
                <a:gd name="T32" fmla="*/ 2147483647 w 126"/>
                <a:gd name="T33" fmla="*/ 2147483647 h 72"/>
                <a:gd name="T34" fmla="*/ 2147483647 w 126"/>
                <a:gd name="T35" fmla="*/ 2147483647 h 72"/>
                <a:gd name="T36" fmla="*/ 2147483647 w 126"/>
                <a:gd name="T37" fmla="*/ 0 h 72"/>
                <a:gd name="T38" fmla="*/ 2147483647 w 126"/>
                <a:gd name="T39" fmla="*/ 2147483647 h 72"/>
                <a:gd name="T40" fmla="*/ 2147483647 w 126"/>
                <a:gd name="T41" fmla="*/ 2147483647 h 72"/>
                <a:gd name="T42" fmla="*/ 2147483647 w 126"/>
                <a:gd name="T43" fmla="*/ 2147483647 h 72"/>
                <a:gd name="T44" fmla="*/ 2147483647 w 126"/>
                <a:gd name="T45" fmla="*/ 2147483647 h 72"/>
                <a:gd name="T46" fmla="*/ 2147483647 w 126"/>
                <a:gd name="T47" fmla="*/ 2147483647 h 72"/>
                <a:gd name="T48" fmla="*/ 2147483647 w 126"/>
                <a:gd name="T49" fmla="*/ 2147483647 h 72"/>
                <a:gd name="T50" fmla="*/ 2147483647 w 126"/>
                <a:gd name="T51" fmla="*/ 2147483647 h 72"/>
                <a:gd name="T52" fmla="*/ 2147483647 w 126"/>
                <a:gd name="T53" fmla="*/ 2147483647 h 72"/>
                <a:gd name="T54" fmla="*/ 2147483647 w 126"/>
                <a:gd name="T55" fmla="*/ 2147483647 h 72"/>
                <a:gd name="T56" fmla="*/ 2147483647 w 126"/>
                <a:gd name="T57" fmla="*/ 2147483647 h 72"/>
                <a:gd name="T58" fmla="*/ 2147483647 w 126"/>
                <a:gd name="T59" fmla="*/ 2147483647 h 72"/>
                <a:gd name="T60" fmla="*/ 2147483647 w 126"/>
                <a:gd name="T61" fmla="*/ 2147483647 h 72"/>
                <a:gd name="T62" fmla="*/ 2147483647 w 126"/>
                <a:gd name="T63" fmla="*/ 2147483647 h 72"/>
                <a:gd name="T64" fmla="*/ 2147483647 w 126"/>
                <a:gd name="T65" fmla="*/ 2147483647 h 72"/>
                <a:gd name="T66" fmla="*/ 2147483647 w 126"/>
                <a:gd name="T67" fmla="*/ 2147483647 h 72"/>
                <a:gd name="T68" fmla="*/ 2147483647 w 126"/>
                <a:gd name="T69" fmla="*/ 2147483647 h 72"/>
                <a:gd name="T70" fmla="*/ 2147483647 w 126"/>
                <a:gd name="T71" fmla="*/ 2147483647 h 72"/>
                <a:gd name="T72" fmla="*/ 2147483647 w 126"/>
                <a:gd name="T73" fmla="*/ 2147483647 h 72"/>
                <a:gd name="T74" fmla="*/ 2147483647 w 126"/>
                <a:gd name="T75" fmla="*/ 2147483647 h 72"/>
                <a:gd name="T76" fmla="*/ 2147483647 w 126"/>
                <a:gd name="T77" fmla="*/ 2147483647 h 72"/>
                <a:gd name="T78" fmla="*/ 2147483647 w 126"/>
                <a:gd name="T79" fmla="*/ 2147483647 h 72"/>
                <a:gd name="T80" fmla="*/ 2147483647 w 126"/>
                <a:gd name="T81" fmla="*/ 2147483647 h 72"/>
                <a:gd name="T82" fmla="*/ 2147483647 w 126"/>
                <a:gd name="T83" fmla="*/ 2147483647 h 72"/>
                <a:gd name="T84" fmla="*/ 2147483647 w 126"/>
                <a:gd name="T85" fmla="*/ 2147483647 h 72"/>
                <a:gd name="T86" fmla="*/ 2147483647 w 126"/>
                <a:gd name="T87" fmla="*/ 2147483647 h 72"/>
                <a:gd name="T88" fmla="*/ 2147483647 w 126"/>
                <a:gd name="T89" fmla="*/ 2147483647 h 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6" h="72">
                  <a:moveTo>
                    <a:pt x="12" y="60"/>
                  </a:moveTo>
                  <a:lnTo>
                    <a:pt x="20" y="58"/>
                  </a:lnTo>
                  <a:lnTo>
                    <a:pt x="28" y="56"/>
                  </a:lnTo>
                  <a:lnTo>
                    <a:pt x="36" y="52"/>
                  </a:lnTo>
                  <a:lnTo>
                    <a:pt x="42" y="44"/>
                  </a:lnTo>
                  <a:lnTo>
                    <a:pt x="32" y="40"/>
                  </a:lnTo>
                  <a:lnTo>
                    <a:pt x="20" y="32"/>
                  </a:lnTo>
                  <a:lnTo>
                    <a:pt x="16" y="36"/>
                  </a:lnTo>
                  <a:lnTo>
                    <a:pt x="6" y="34"/>
                  </a:lnTo>
                  <a:lnTo>
                    <a:pt x="0" y="32"/>
                  </a:lnTo>
                  <a:lnTo>
                    <a:pt x="2" y="28"/>
                  </a:lnTo>
                  <a:lnTo>
                    <a:pt x="6" y="20"/>
                  </a:lnTo>
                  <a:lnTo>
                    <a:pt x="6" y="8"/>
                  </a:lnTo>
                  <a:lnTo>
                    <a:pt x="18" y="6"/>
                  </a:lnTo>
                  <a:lnTo>
                    <a:pt x="24" y="8"/>
                  </a:lnTo>
                  <a:lnTo>
                    <a:pt x="30" y="10"/>
                  </a:lnTo>
                  <a:lnTo>
                    <a:pt x="38" y="12"/>
                  </a:lnTo>
                  <a:lnTo>
                    <a:pt x="38" y="4"/>
                  </a:lnTo>
                  <a:lnTo>
                    <a:pt x="48" y="0"/>
                  </a:lnTo>
                  <a:lnTo>
                    <a:pt x="56" y="2"/>
                  </a:lnTo>
                  <a:lnTo>
                    <a:pt x="62" y="4"/>
                  </a:lnTo>
                  <a:lnTo>
                    <a:pt x="68" y="6"/>
                  </a:lnTo>
                  <a:lnTo>
                    <a:pt x="86" y="6"/>
                  </a:lnTo>
                  <a:lnTo>
                    <a:pt x="100" y="6"/>
                  </a:lnTo>
                  <a:lnTo>
                    <a:pt x="112" y="6"/>
                  </a:lnTo>
                  <a:lnTo>
                    <a:pt x="126" y="12"/>
                  </a:lnTo>
                  <a:lnTo>
                    <a:pt x="122" y="18"/>
                  </a:lnTo>
                  <a:lnTo>
                    <a:pt x="118" y="24"/>
                  </a:lnTo>
                  <a:lnTo>
                    <a:pt x="114" y="30"/>
                  </a:lnTo>
                  <a:lnTo>
                    <a:pt x="106" y="36"/>
                  </a:lnTo>
                  <a:lnTo>
                    <a:pt x="100" y="42"/>
                  </a:lnTo>
                  <a:lnTo>
                    <a:pt x="88" y="50"/>
                  </a:lnTo>
                  <a:lnTo>
                    <a:pt x="76" y="52"/>
                  </a:lnTo>
                  <a:lnTo>
                    <a:pt x="68" y="52"/>
                  </a:lnTo>
                  <a:lnTo>
                    <a:pt x="60" y="56"/>
                  </a:lnTo>
                  <a:lnTo>
                    <a:pt x="56" y="58"/>
                  </a:lnTo>
                  <a:lnTo>
                    <a:pt x="50" y="64"/>
                  </a:lnTo>
                  <a:lnTo>
                    <a:pt x="50" y="68"/>
                  </a:lnTo>
                  <a:lnTo>
                    <a:pt x="44" y="72"/>
                  </a:lnTo>
                  <a:lnTo>
                    <a:pt x="38" y="72"/>
                  </a:lnTo>
                  <a:lnTo>
                    <a:pt x="30" y="72"/>
                  </a:lnTo>
                  <a:lnTo>
                    <a:pt x="24" y="70"/>
                  </a:lnTo>
                  <a:lnTo>
                    <a:pt x="18" y="70"/>
                  </a:lnTo>
                  <a:lnTo>
                    <a:pt x="10" y="70"/>
                  </a:lnTo>
                  <a:lnTo>
                    <a:pt x="12" y="6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8" name="Freeform 207"/>
            <p:cNvSpPr>
              <a:spLocks/>
            </p:cNvSpPr>
            <p:nvPr/>
          </p:nvSpPr>
          <p:spPr bwMode="auto">
            <a:xfrm>
              <a:off x="6775159" y="2211749"/>
              <a:ext cx="305363" cy="174168"/>
            </a:xfrm>
            <a:custGeom>
              <a:avLst/>
              <a:gdLst>
                <a:gd name="T0" fmla="*/ 0 w 270"/>
                <a:gd name="T1" fmla="*/ 2147483647 h 154"/>
                <a:gd name="T2" fmla="*/ 2147483647 w 270"/>
                <a:gd name="T3" fmla="*/ 2147483647 h 154"/>
                <a:gd name="T4" fmla="*/ 2147483647 w 270"/>
                <a:gd name="T5" fmla="*/ 2147483647 h 154"/>
                <a:gd name="T6" fmla="*/ 2147483647 w 270"/>
                <a:gd name="T7" fmla="*/ 2147483647 h 154"/>
                <a:gd name="T8" fmla="*/ 2147483647 w 270"/>
                <a:gd name="T9" fmla="*/ 2147483647 h 154"/>
                <a:gd name="T10" fmla="*/ 2147483647 w 270"/>
                <a:gd name="T11" fmla="*/ 2147483647 h 154"/>
                <a:gd name="T12" fmla="*/ 2147483647 w 270"/>
                <a:gd name="T13" fmla="*/ 2147483647 h 154"/>
                <a:gd name="T14" fmla="*/ 2147483647 w 270"/>
                <a:gd name="T15" fmla="*/ 2147483647 h 154"/>
                <a:gd name="T16" fmla="*/ 2147483647 w 270"/>
                <a:gd name="T17" fmla="*/ 2147483647 h 154"/>
                <a:gd name="T18" fmla="*/ 2147483647 w 270"/>
                <a:gd name="T19" fmla="*/ 2147483647 h 154"/>
                <a:gd name="T20" fmla="*/ 2147483647 w 270"/>
                <a:gd name="T21" fmla="*/ 2147483647 h 154"/>
                <a:gd name="T22" fmla="*/ 2147483647 w 270"/>
                <a:gd name="T23" fmla="*/ 2147483647 h 154"/>
                <a:gd name="T24" fmla="*/ 2147483647 w 270"/>
                <a:gd name="T25" fmla="*/ 2147483647 h 154"/>
                <a:gd name="T26" fmla="*/ 2147483647 w 270"/>
                <a:gd name="T27" fmla="*/ 2147483647 h 154"/>
                <a:gd name="T28" fmla="*/ 2147483647 w 270"/>
                <a:gd name="T29" fmla="*/ 2147483647 h 154"/>
                <a:gd name="T30" fmla="*/ 2147483647 w 270"/>
                <a:gd name="T31" fmla="*/ 2147483647 h 154"/>
                <a:gd name="T32" fmla="*/ 2147483647 w 270"/>
                <a:gd name="T33" fmla="*/ 2147483647 h 154"/>
                <a:gd name="T34" fmla="*/ 2147483647 w 270"/>
                <a:gd name="T35" fmla="*/ 2147483647 h 154"/>
                <a:gd name="T36" fmla="*/ 2147483647 w 270"/>
                <a:gd name="T37" fmla="*/ 2147483647 h 154"/>
                <a:gd name="T38" fmla="*/ 2147483647 w 270"/>
                <a:gd name="T39" fmla="*/ 2147483647 h 154"/>
                <a:gd name="T40" fmla="*/ 2147483647 w 270"/>
                <a:gd name="T41" fmla="*/ 2147483647 h 154"/>
                <a:gd name="T42" fmla="*/ 2147483647 w 270"/>
                <a:gd name="T43" fmla="*/ 2147483647 h 154"/>
                <a:gd name="T44" fmla="*/ 2147483647 w 270"/>
                <a:gd name="T45" fmla="*/ 2147483647 h 154"/>
                <a:gd name="T46" fmla="*/ 2147483647 w 270"/>
                <a:gd name="T47" fmla="*/ 2147483647 h 154"/>
                <a:gd name="T48" fmla="*/ 2147483647 w 270"/>
                <a:gd name="T49" fmla="*/ 2147483647 h 154"/>
                <a:gd name="T50" fmla="*/ 2147483647 w 270"/>
                <a:gd name="T51" fmla="*/ 2147483647 h 154"/>
                <a:gd name="T52" fmla="*/ 2147483647 w 270"/>
                <a:gd name="T53" fmla="*/ 2147483647 h 154"/>
                <a:gd name="T54" fmla="*/ 2147483647 w 270"/>
                <a:gd name="T55" fmla="*/ 2147483647 h 154"/>
                <a:gd name="T56" fmla="*/ 2147483647 w 270"/>
                <a:gd name="T57" fmla="*/ 2147483647 h 154"/>
                <a:gd name="T58" fmla="*/ 2147483647 w 270"/>
                <a:gd name="T59" fmla="*/ 2147483647 h 154"/>
                <a:gd name="T60" fmla="*/ 2147483647 w 270"/>
                <a:gd name="T61" fmla="*/ 2147483647 h 154"/>
                <a:gd name="T62" fmla="*/ 2147483647 w 270"/>
                <a:gd name="T63" fmla="*/ 2147483647 h 154"/>
                <a:gd name="T64" fmla="*/ 2147483647 w 270"/>
                <a:gd name="T65" fmla="*/ 2147483647 h 154"/>
                <a:gd name="T66" fmla="*/ 2147483647 w 270"/>
                <a:gd name="T67" fmla="*/ 2147483647 h 154"/>
                <a:gd name="T68" fmla="*/ 2147483647 w 270"/>
                <a:gd name="T69" fmla="*/ 2147483647 h 154"/>
                <a:gd name="T70" fmla="*/ 2147483647 w 270"/>
                <a:gd name="T71" fmla="*/ 2147483647 h 154"/>
                <a:gd name="T72" fmla="*/ 2147483647 w 270"/>
                <a:gd name="T73" fmla="*/ 2147483647 h 154"/>
                <a:gd name="T74" fmla="*/ 2147483647 w 270"/>
                <a:gd name="T75" fmla="*/ 2147483647 h 1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70" h="154">
                  <a:moveTo>
                    <a:pt x="10" y="76"/>
                  </a:moveTo>
                  <a:lnTo>
                    <a:pt x="0" y="10"/>
                  </a:lnTo>
                  <a:lnTo>
                    <a:pt x="34" y="0"/>
                  </a:lnTo>
                  <a:lnTo>
                    <a:pt x="74" y="18"/>
                  </a:lnTo>
                  <a:lnTo>
                    <a:pt x="92" y="40"/>
                  </a:lnTo>
                  <a:lnTo>
                    <a:pt x="110" y="38"/>
                  </a:lnTo>
                  <a:lnTo>
                    <a:pt x="124" y="36"/>
                  </a:lnTo>
                  <a:lnTo>
                    <a:pt x="136" y="36"/>
                  </a:lnTo>
                  <a:lnTo>
                    <a:pt x="146" y="44"/>
                  </a:lnTo>
                  <a:lnTo>
                    <a:pt x="152" y="50"/>
                  </a:lnTo>
                  <a:lnTo>
                    <a:pt x="158" y="56"/>
                  </a:lnTo>
                  <a:lnTo>
                    <a:pt x="160" y="62"/>
                  </a:lnTo>
                  <a:lnTo>
                    <a:pt x="162" y="66"/>
                  </a:lnTo>
                  <a:lnTo>
                    <a:pt x="170" y="68"/>
                  </a:lnTo>
                  <a:lnTo>
                    <a:pt x="174" y="82"/>
                  </a:lnTo>
                  <a:lnTo>
                    <a:pt x="194" y="82"/>
                  </a:lnTo>
                  <a:lnTo>
                    <a:pt x="196" y="90"/>
                  </a:lnTo>
                  <a:lnTo>
                    <a:pt x="202" y="92"/>
                  </a:lnTo>
                  <a:lnTo>
                    <a:pt x="208" y="82"/>
                  </a:lnTo>
                  <a:lnTo>
                    <a:pt x="214" y="74"/>
                  </a:lnTo>
                  <a:lnTo>
                    <a:pt x="218" y="72"/>
                  </a:lnTo>
                  <a:lnTo>
                    <a:pt x="228" y="64"/>
                  </a:lnTo>
                  <a:lnTo>
                    <a:pt x="234" y="64"/>
                  </a:lnTo>
                  <a:lnTo>
                    <a:pt x="230" y="72"/>
                  </a:lnTo>
                  <a:lnTo>
                    <a:pt x="228" y="76"/>
                  </a:lnTo>
                  <a:lnTo>
                    <a:pt x="232" y="78"/>
                  </a:lnTo>
                  <a:lnTo>
                    <a:pt x="234" y="78"/>
                  </a:lnTo>
                  <a:lnTo>
                    <a:pt x="244" y="80"/>
                  </a:lnTo>
                  <a:lnTo>
                    <a:pt x="248" y="76"/>
                  </a:lnTo>
                  <a:lnTo>
                    <a:pt x="260" y="84"/>
                  </a:lnTo>
                  <a:lnTo>
                    <a:pt x="270" y="88"/>
                  </a:lnTo>
                  <a:lnTo>
                    <a:pt x="264" y="96"/>
                  </a:lnTo>
                  <a:lnTo>
                    <a:pt x="254" y="100"/>
                  </a:lnTo>
                  <a:lnTo>
                    <a:pt x="240" y="104"/>
                  </a:lnTo>
                  <a:lnTo>
                    <a:pt x="234" y="102"/>
                  </a:lnTo>
                  <a:lnTo>
                    <a:pt x="226" y="102"/>
                  </a:lnTo>
                  <a:lnTo>
                    <a:pt x="238" y="96"/>
                  </a:lnTo>
                  <a:lnTo>
                    <a:pt x="238" y="92"/>
                  </a:lnTo>
                  <a:lnTo>
                    <a:pt x="230" y="86"/>
                  </a:lnTo>
                  <a:lnTo>
                    <a:pt x="226" y="92"/>
                  </a:lnTo>
                  <a:lnTo>
                    <a:pt x="216" y="90"/>
                  </a:lnTo>
                  <a:lnTo>
                    <a:pt x="216" y="100"/>
                  </a:lnTo>
                  <a:lnTo>
                    <a:pt x="210" y="102"/>
                  </a:lnTo>
                  <a:lnTo>
                    <a:pt x="208" y="112"/>
                  </a:lnTo>
                  <a:lnTo>
                    <a:pt x="194" y="112"/>
                  </a:lnTo>
                  <a:lnTo>
                    <a:pt x="194" y="118"/>
                  </a:lnTo>
                  <a:lnTo>
                    <a:pt x="196" y="120"/>
                  </a:lnTo>
                  <a:lnTo>
                    <a:pt x="200" y="124"/>
                  </a:lnTo>
                  <a:lnTo>
                    <a:pt x="206" y="128"/>
                  </a:lnTo>
                  <a:lnTo>
                    <a:pt x="210" y="132"/>
                  </a:lnTo>
                  <a:lnTo>
                    <a:pt x="210" y="142"/>
                  </a:lnTo>
                  <a:lnTo>
                    <a:pt x="206" y="152"/>
                  </a:lnTo>
                  <a:lnTo>
                    <a:pt x="200" y="154"/>
                  </a:lnTo>
                  <a:lnTo>
                    <a:pt x="190" y="152"/>
                  </a:lnTo>
                  <a:lnTo>
                    <a:pt x="188" y="142"/>
                  </a:lnTo>
                  <a:lnTo>
                    <a:pt x="182" y="138"/>
                  </a:lnTo>
                  <a:lnTo>
                    <a:pt x="176" y="138"/>
                  </a:lnTo>
                  <a:lnTo>
                    <a:pt x="164" y="134"/>
                  </a:lnTo>
                  <a:lnTo>
                    <a:pt x="152" y="124"/>
                  </a:lnTo>
                  <a:lnTo>
                    <a:pt x="140" y="122"/>
                  </a:lnTo>
                  <a:lnTo>
                    <a:pt x="130" y="114"/>
                  </a:lnTo>
                  <a:lnTo>
                    <a:pt x="118" y="106"/>
                  </a:lnTo>
                  <a:lnTo>
                    <a:pt x="110" y="96"/>
                  </a:lnTo>
                  <a:lnTo>
                    <a:pt x="104" y="88"/>
                  </a:lnTo>
                  <a:lnTo>
                    <a:pt x="100" y="82"/>
                  </a:lnTo>
                  <a:lnTo>
                    <a:pt x="80" y="82"/>
                  </a:lnTo>
                  <a:lnTo>
                    <a:pt x="74" y="80"/>
                  </a:lnTo>
                  <a:lnTo>
                    <a:pt x="72" y="72"/>
                  </a:lnTo>
                  <a:lnTo>
                    <a:pt x="70" y="66"/>
                  </a:lnTo>
                  <a:lnTo>
                    <a:pt x="64" y="60"/>
                  </a:lnTo>
                  <a:lnTo>
                    <a:pt x="48" y="54"/>
                  </a:lnTo>
                  <a:lnTo>
                    <a:pt x="38" y="58"/>
                  </a:lnTo>
                  <a:lnTo>
                    <a:pt x="26" y="68"/>
                  </a:lnTo>
                  <a:lnTo>
                    <a:pt x="26" y="74"/>
                  </a:lnTo>
                  <a:lnTo>
                    <a:pt x="26" y="78"/>
                  </a:lnTo>
                  <a:lnTo>
                    <a:pt x="10" y="7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89" name="Freeform 208"/>
            <p:cNvSpPr>
              <a:spLocks/>
            </p:cNvSpPr>
            <p:nvPr/>
          </p:nvSpPr>
          <p:spPr bwMode="auto">
            <a:xfrm>
              <a:off x="6603251" y="2010438"/>
              <a:ext cx="644656" cy="305360"/>
            </a:xfrm>
            <a:custGeom>
              <a:avLst/>
              <a:gdLst>
                <a:gd name="T0" fmla="*/ 2147483647 w 570"/>
                <a:gd name="T1" fmla="*/ 2147483647 h 270"/>
                <a:gd name="T2" fmla="*/ 2147483647 w 570"/>
                <a:gd name="T3" fmla="*/ 2147483647 h 270"/>
                <a:gd name="T4" fmla="*/ 2147483647 w 570"/>
                <a:gd name="T5" fmla="*/ 2147483647 h 270"/>
                <a:gd name="T6" fmla="*/ 2147483647 w 570"/>
                <a:gd name="T7" fmla="*/ 2147483647 h 270"/>
                <a:gd name="T8" fmla="*/ 2147483647 w 570"/>
                <a:gd name="T9" fmla="*/ 2147483647 h 270"/>
                <a:gd name="T10" fmla="*/ 2147483647 w 570"/>
                <a:gd name="T11" fmla="*/ 2147483647 h 270"/>
                <a:gd name="T12" fmla="*/ 2147483647 w 570"/>
                <a:gd name="T13" fmla="*/ 2147483647 h 270"/>
                <a:gd name="T14" fmla="*/ 2147483647 w 570"/>
                <a:gd name="T15" fmla="*/ 2147483647 h 270"/>
                <a:gd name="T16" fmla="*/ 2147483647 w 570"/>
                <a:gd name="T17" fmla="*/ 2147483647 h 270"/>
                <a:gd name="T18" fmla="*/ 2147483647 w 570"/>
                <a:gd name="T19" fmla="*/ 2147483647 h 270"/>
                <a:gd name="T20" fmla="*/ 0 w 570"/>
                <a:gd name="T21" fmla="*/ 2147483647 h 270"/>
                <a:gd name="T22" fmla="*/ 2147483647 w 570"/>
                <a:gd name="T23" fmla="*/ 2147483647 h 270"/>
                <a:gd name="T24" fmla="*/ 2147483647 w 570"/>
                <a:gd name="T25" fmla="*/ 2147483647 h 270"/>
                <a:gd name="T26" fmla="*/ 2147483647 w 570"/>
                <a:gd name="T27" fmla="*/ 2147483647 h 270"/>
                <a:gd name="T28" fmla="*/ 2147483647 w 570"/>
                <a:gd name="T29" fmla="*/ 2147483647 h 270"/>
                <a:gd name="T30" fmla="*/ 2147483647 w 570"/>
                <a:gd name="T31" fmla="*/ 2147483647 h 270"/>
                <a:gd name="T32" fmla="*/ 2147483647 w 570"/>
                <a:gd name="T33" fmla="*/ 2147483647 h 270"/>
                <a:gd name="T34" fmla="*/ 2147483647 w 570"/>
                <a:gd name="T35" fmla="*/ 2147483647 h 270"/>
                <a:gd name="T36" fmla="*/ 2147483647 w 570"/>
                <a:gd name="T37" fmla="*/ 2147483647 h 270"/>
                <a:gd name="T38" fmla="*/ 2147483647 w 570"/>
                <a:gd name="T39" fmla="*/ 2147483647 h 270"/>
                <a:gd name="T40" fmla="*/ 2147483647 w 570"/>
                <a:gd name="T41" fmla="*/ 2147483647 h 270"/>
                <a:gd name="T42" fmla="*/ 2147483647 w 570"/>
                <a:gd name="T43" fmla="*/ 2147483647 h 270"/>
                <a:gd name="T44" fmla="*/ 2147483647 w 570"/>
                <a:gd name="T45" fmla="*/ 2147483647 h 270"/>
                <a:gd name="T46" fmla="*/ 2147483647 w 570"/>
                <a:gd name="T47" fmla="*/ 2147483647 h 270"/>
                <a:gd name="T48" fmla="*/ 2147483647 w 570"/>
                <a:gd name="T49" fmla="*/ 2147483647 h 270"/>
                <a:gd name="T50" fmla="*/ 2147483647 w 570"/>
                <a:gd name="T51" fmla="*/ 2147483647 h 270"/>
                <a:gd name="T52" fmla="*/ 2147483647 w 570"/>
                <a:gd name="T53" fmla="*/ 2147483647 h 270"/>
                <a:gd name="T54" fmla="*/ 2147483647 w 570"/>
                <a:gd name="T55" fmla="*/ 2147483647 h 270"/>
                <a:gd name="T56" fmla="*/ 2147483647 w 570"/>
                <a:gd name="T57" fmla="*/ 2147483647 h 270"/>
                <a:gd name="T58" fmla="*/ 2147483647 w 570"/>
                <a:gd name="T59" fmla="*/ 2147483647 h 270"/>
                <a:gd name="T60" fmla="*/ 2147483647 w 570"/>
                <a:gd name="T61" fmla="*/ 2147483647 h 270"/>
                <a:gd name="T62" fmla="*/ 2147483647 w 570"/>
                <a:gd name="T63" fmla="*/ 2147483647 h 270"/>
                <a:gd name="T64" fmla="*/ 2147483647 w 570"/>
                <a:gd name="T65" fmla="*/ 2147483647 h 270"/>
                <a:gd name="T66" fmla="*/ 2147483647 w 570"/>
                <a:gd name="T67" fmla="*/ 2147483647 h 270"/>
                <a:gd name="T68" fmla="*/ 2147483647 w 570"/>
                <a:gd name="T69" fmla="*/ 2147483647 h 270"/>
                <a:gd name="T70" fmla="*/ 2147483647 w 570"/>
                <a:gd name="T71" fmla="*/ 2147483647 h 270"/>
                <a:gd name="T72" fmla="*/ 2147483647 w 570"/>
                <a:gd name="T73" fmla="*/ 2147483647 h 270"/>
                <a:gd name="T74" fmla="*/ 2147483647 w 570"/>
                <a:gd name="T75" fmla="*/ 2147483647 h 270"/>
                <a:gd name="T76" fmla="*/ 2147483647 w 570"/>
                <a:gd name="T77" fmla="*/ 2147483647 h 270"/>
                <a:gd name="T78" fmla="*/ 2147483647 w 570"/>
                <a:gd name="T79" fmla="*/ 2147483647 h 270"/>
                <a:gd name="T80" fmla="*/ 2147483647 w 570"/>
                <a:gd name="T81" fmla="*/ 2147483647 h 270"/>
                <a:gd name="T82" fmla="*/ 2147483647 w 570"/>
                <a:gd name="T83" fmla="*/ 2147483647 h 2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70" h="270">
                  <a:moveTo>
                    <a:pt x="118" y="238"/>
                  </a:moveTo>
                  <a:lnTo>
                    <a:pt x="110" y="240"/>
                  </a:lnTo>
                  <a:lnTo>
                    <a:pt x="108" y="248"/>
                  </a:lnTo>
                  <a:lnTo>
                    <a:pt x="108" y="252"/>
                  </a:lnTo>
                  <a:lnTo>
                    <a:pt x="104" y="248"/>
                  </a:lnTo>
                  <a:lnTo>
                    <a:pt x="102" y="236"/>
                  </a:lnTo>
                  <a:lnTo>
                    <a:pt x="102" y="230"/>
                  </a:lnTo>
                  <a:lnTo>
                    <a:pt x="92" y="224"/>
                  </a:lnTo>
                  <a:lnTo>
                    <a:pt x="84" y="222"/>
                  </a:lnTo>
                  <a:lnTo>
                    <a:pt x="72" y="210"/>
                  </a:lnTo>
                  <a:lnTo>
                    <a:pt x="62" y="200"/>
                  </a:lnTo>
                  <a:lnTo>
                    <a:pt x="58" y="194"/>
                  </a:lnTo>
                  <a:lnTo>
                    <a:pt x="64" y="194"/>
                  </a:lnTo>
                  <a:lnTo>
                    <a:pt x="76" y="196"/>
                  </a:lnTo>
                  <a:lnTo>
                    <a:pt x="70" y="184"/>
                  </a:lnTo>
                  <a:lnTo>
                    <a:pt x="82" y="182"/>
                  </a:lnTo>
                  <a:lnTo>
                    <a:pt x="94" y="182"/>
                  </a:lnTo>
                  <a:lnTo>
                    <a:pt x="92" y="168"/>
                  </a:lnTo>
                  <a:lnTo>
                    <a:pt x="92" y="158"/>
                  </a:lnTo>
                  <a:lnTo>
                    <a:pt x="88" y="152"/>
                  </a:lnTo>
                  <a:lnTo>
                    <a:pt x="80" y="152"/>
                  </a:lnTo>
                  <a:lnTo>
                    <a:pt x="74" y="156"/>
                  </a:lnTo>
                  <a:lnTo>
                    <a:pt x="70" y="154"/>
                  </a:lnTo>
                  <a:lnTo>
                    <a:pt x="64" y="152"/>
                  </a:lnTo>
                  <a:lnTo>
                    <a:pt x="52" y="152"/>
                  </a:lnTo>
                  <a:lnTo>
                    <a:pt x="42" y="162"/>
                  </a:lnTo>
                  <a:lnTo>
                    <a:pt x="36" y="152"/>
                  </a:lnTo>
                  <a:lnTo>
                    <a:pt x="24" y="136"/>
                  </a:lnTo>
                  <a:lnTo>
                    <a:pt x="10" y="136"/>
                  </a:lnTo>
                  <a:lnTo>
                    <a:pt x="10" y="126"/>
                  </a:lnTo>
                  <a:lnTo>
                    <a:pt x="4" y="128"/>
                  </a:lnTo>
                  <a:lnTo>
                    <a:pt x="0" y="128"/>
                  </a:lnTo>
                  <a:lnTo>
                    <a:pt x="0" y="126"/>
                  </a:lnTo>
                  <a:lnTo>
                    <a:pt x="0" y="110"/>
                  </a:lnTo>
                  <a:lnTo>
                    <a:pt x="0" y="96"/>
                  </a:lnTo>
                  <a:lnTo>
                    <a:pt x="10" y="88"/>
                  </a:lnTo>
                  <a:lnTo>
                    <a:pt x="18" y="98"/>
                  </a:lnTo>
                  <a:lnTo>
                    <a:pt x="26" y="94"/>
                  </a:lnTo>
                  <a:lnTo>
                    <a:pt x="24" y="82"/>
                  </a:lnTo>
                  <a:lnTo>
                    <a:pt x="48" y="62"/>
                  </a:lnTo>
                  <a:lnTo>
                    <a:pt x="68" y="66"/>
                  </a:lnTo>
                  <a:lnTo>
                    <a:pt x="86" y="72"/>
                  </a:lnTo>
                  <a:lnTo>
                    <a:pt x="102" y="84"/>
                  </a:lnTo>
                  <a:lnTo>
                    <a:pt x="110" y="82"/>
                  </a:lnTo>
                  <a:lnTo>
                    <a:pt x="122" y="86"/>
                  </a:lnTo>
                  <a:lnTo>
                    <a:pt x="128" y="78"/>
                  </a:lnTo>
                  <a:lnTo>
                    <a:pt x="160" y="78"/>
                  </a:lnTo>
                  <a:lnTo>
                    <a:pt x="170" y="86"/>
                  </a:lnTo>
                  <a:lnTo>
                    <a:pt x="176" y="86"/>
                  </a:lnTo>
                  <a:lnTo>
                    <a:pt x="186" y="84"/>
                  </a:lnTo>
                  <a:lnTo>
                    <a:pt x="202" y="84"/>
                  </a:lnTo>
                  <a:lnTo>
                    <a:pt x="204" y="70"/>
                  </a:lnTo>
                  <a:lnTo>
                    <a:pt x="180" y="62"/>
                  </a:lnTo>
                  <a:lnTo>
                    <a:pt x="184" y="56"/>
                  </a:lnTo>
                  <a:lnTo>
                    <a:pt x="186" y="44"/>
                  </a:lnTo>
                  <a:lnTo>
                    <a:pt x="200" y="42"/>
                  </a:lnTo>
                  <a:lnTo>
                    <a:pt x="188" y="36"/>
                  </a:lnTo>
                  <a:lnTo>
                    <a:pt x="182" y="26"/>
                  </a:lnTo>
                  <a:lnTo>
                    <a:pt x="204" y="24"/>
                  </a:lnTo>
                  <a:lnTo>
                    <a:pt x="270" y="10"/>
                  </a:lnTo>
                  <a:lnTo>
                    <a:pt x="280" y="0"/>
                  </a:lnTo>
                  <a:lnTo>
                    <a:pt x="308" y="4"/>
                  </a:lnTo>
                  <a:lnTo>
                    <a:pt x="320" y="22"/>
                  </a:lnTo>
                  <a:lnTo>
                    <a:pt x="354" y="26"/>
                  </a:lnTo>
                  <a:lnTo>
                    <a:pt x="352" y="32"/>
                  </a:lnTo>
                  <a:lnTo>
                    <a:pt x="370" y="32"/>
                  </a:lnTo>
                  <a:lnTo>
                    <a:pt x="388" y="18"/>
                  </a:lnTo>
                  <a:lnTo>
                    <a:pt x="396" y="18"/>
                  </a:lnTo>
                  <a:lnTo>
                    <a:pt x="396" y="28"/>
                  </a:lnTo>
                  <a:lnTo>
                    <a:pt x="412" y="34"/>
                  </a:lnTo>
                  <a:lnTo>
                    <a:pt x="464" y="82"/>
                  </a:lnTo>
                  <a:lnTo>
                    <a:pt x="472" y="84"/>
                  </a:lnTo>
                  <a:lnTo>
                    <a:pt x="472" y="74"/>
                  </a:lnTo>
                  <a:lnTo>
                    <a:pt x="484" y="76"/>
                  </a:lnTo>
                  <a:lnTo>
                    <a:pt x="486" y="84"/>
                  </a:lnTo>
                  <a:lnTo>
                    <a:pt x="506" y="86"/>
                  </a:lnTo>
                  <a:lnTo>
                    <a:pt x="510" y="78"/>
                  </a:lnTo>
                  <a:lnTo>
                    <a:pt x="534" y="94"/>
                  </a:lnTo>
                  <a:lnTo>
                    <a:pt x="550" y="104"/>
                  </a:lnTo>
                  <a:lnTo>
                    <a:pt x="570" y="108"/>
                  </a:lnTo>
                  <a:lnTo>
                    <a:pt x="564" y="112"/>
                  </a:lnTo>
                  <a:lnTo>
                    <a:pt x="562" y="116"/>
                  </a:lnTo>
                  <a:lnTo>
                    <a:pt x="558" y="120"/>
                  </a:lnTo>
                  <a:lnTo>
                    <a:pt x="544" y="130"/>
                  </a:lnTo>
                  <a:lnTo>
                    <a:pt x="556" y="144"/>
                  </a:lnTo>
                  <a:lnTo>
                    <a:pt x="548" y="152"/>
                  </a:lnTo>
                  <a:lnTo>
                    <a:pt x="540" y="154"/>
                  </a:lnTo>
                  <a:lnTo>
                    <a:pt x="532" y="152"/>
                  </a:lnTo>
                  <a:lnTo>
                    <a:pt x="518" y="148"/>
                  </a:lnTo>
                  <a:lnTo>
                    <a:pt x="522" y="160"/>
                  </a:lnTo>
                  <a:lnTo>
                    <a:pt x="522" y="176"/>
                  </a:lnTo>
                  <a:lnTo>
                    <a:pt x="520" y="184"/>
                  </a:lnTo>
                  <a:lnTo>
                    <a:pt x="510" y="186"/>
                  </a:lnTo>
                  <a:lnTo>
                    <a:pt x="498" y="182"/>
                  </a:lnTo>
                  <a:lnTo>
                    <a:pt x="500" y="190"/>
                  </a:lnTo>
                  <a:lnTo>
                    <a:pt x="510" y="210"/>
                  </a:lnTo>
                  <a:lnTo>
                    <a:pt x="512" y="224"/>
                  </a:lnTo>
                  <a:lnTo>
                    <a:pt x="506" y="234"/>
                  </a:lnTo>
                  <a:lnTo>
                    <a:pt x="492" y="228"/>
                  </a:lnTo>
                  <a:lnTo>
                    <a:pt x="480" y="228"/>
                  </a:lnTo>
                  <a:lnTo>
                    <a:pt x="460" y="228"/>
                  </a:lnTo>
                  <a:lnTo>
                    <a:pt x="448" y="228"/>
                  </a:lnTo>
                  <a:lnTo>
                    <a:pt x="428" y="222"/>
                  </a:lnTo>
                  <a:lnTo>
                    <a:pt x="418" y="226"/>
                  </a:lnTo>
                  <a:lnTo>
                    <a:pt x="418" y="234"/>
                  </a:lnTo>
                  <a:lnTo>
                    <a:pt x="398" y="228"/>
                  </a:lnTo>
                  <a:lnTo>
                    <a:pt x="386" y="230"/>
                  </a:lnTo>
                  <a:lnTo>
                    <a:pt x="386" y="242"/>
                  </a:lnTo>
                  <a:lnTo>
                    <a:pt x="380" y="242"/>
                  </a:lnTo>
                  <a:lnTo>
                    <a:pt x="360" y="260"/>
                  </a:lnTo>
                  <a:lnTo>
                    <a:pt x="358" y="264"/>
                  </a:lnTo>
                  <a:lnTo>
                    <a:pt x="354" y="270"/>
                  </a:lnTo>
                  <a:lnTo>
                    <a:pt x="348" y="268"/>
                  </a:lnTo>
                  <a:lnTo>
                    <a:pt x="346" y="260"/>
                  </a:lnTo>
                  <a:lnTo>
                    <a:pt x="326" y="260"/>
                  </a:lnTo>
                  <a:lnTo>
                    <a:pt x="322" y="246"/>
                  </a:lnTo>
                  <a:lnTo>
                    <a:pt x="314" y="244"/>
                  </a:lnTo>
                  <a:lnTo>
                    <a:pt x="310" y="234"/>
                  </a:lnTo>
                  <a:lnTo>
                    <a:pt x="288" y="214"/>
                  </a:lnTo>
                  <a:lnTo>
                    <a:pt x="244" y="218"/>
                  </a:lnTo>
                  <a:lnTo>
                    <a:pt x="226" y="196"/>
                  </a:lnTo>
                  <a:lnTo>
                    <a:pt x="186" y="178"/>
                  </a:lnTo>
                  <a:lnTo>
                    <a:pt x="152" y="188"/>
                  </a:lnTo>
                  <a:lnTo>
                    <a:pt x="162" y="254"/>
                  </a:lnTo>
                  <a:lnTo>
                    <a:pt x="154" y="254"/>
                  </a:lnTo>
                  <a:lnTo>
                    <a:pt x="140" y="242"/>
                  </a:lnTo>
                  <a:lnTo>
                    <a:pt x="130" y="238"/>
                  </a:lnTo>
                  <a:lnTo>
                    <a:pt x="118" y="23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0" name="Freeform 209"/>
            <p:cNvSpPr>
              <a:spLocks/>
            </p:cNvSpPr>
            <p:nvPr/>
          </p:nvSpPr>
          <p:spPr bwMode="auto">
            <a:xfrm>
              <a:off x="6603251" y="2333894"/>
              <a:ext cx="27143" cy="15833"/>
            </a:xfrm>
            <a:custGeom>
              <a:avLst/>
              <a:gdLst>
                <a:gd name="T0" fmla="*/ 0 w 24"/>
                <a:gd name="T1" fmla="*/ 2147483647 h 14"/>
                <a:gd name="T2" fmla="*/ 2147483647 w 24"/>
                <a:gd name="T3" fmla="*/ 0 h 14"/>
                <a:gd name="T4" fmla="*/ 2147483647 w 24"/>
                <a:gd name="T5" fmla="*/ 2147483647 h 14"/>
                <a:gd name="T6" fmla="*/ 2147483647 w 24"/>
                <a:gd name="T7" fmla="*/ 2147483647 h 14"/>
                <a:gd name="T8" fmla="*/ 2147483647 w 24"/>
                <a:gd name="T9" fmla="*/ 2147483647 h 14"/>
                <a:gd name="T10" fmla="*/ 2147483647 w 24"/>
                <a:gd name="T11" fmla="*/ 2147483647 h 14"/>
                <a:gd name="T12" fmla="*/ 2147483647 w 24"/>
                <a:gd name="T13" fmla="*/ 2147483647 h 14"/>
                <a:gd name="T14" fmla="*/ 0 w 24"/>
                <a:gd name="T15" fmla="*/ 2147483647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14">
                  <a:moveTo>
                    <a:pt x="0" y="2"/>
                  </a:moveTo>
                  <a:lnTo>
                    <a:pt x="8" y="0"/>
                  </a:lnTo>
                  <a:lnTo>
                    <a:pt x="18" y="8"/>
                  </a:lnTo>
                  <a:lnTo>
                    <a:pt x="24" y="12"/>
                  </a:lnTo>
                  <a:lnTo>
                    <a:pt x="16" y="14"/>
                  </a:lnTo>
                  <a:lnTo>
                    <a:pt x="12" y="14"/>
                  </a:lnTo>
                  <a:lnTo>
                    <a:pt x="6" y="10"/>
                  </a:lnTo>
                  <a:lnTo>
                    <a:pt x="0"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1" name="Freeform 210"/>
            <p:cNvSpPr>
              <a:spLocks/>
            </p:cNvSpPr>
            <p:nvPr/>
          </p:nvSpPr>
          <p:spPr bwMode="auto">
            <a:xfrm>
              <a:off x="6227767" y="1614600"/>
              <a:ext cx="2225759" cy="685364"/>
            </a:xfrm>
            <a:custGeom>
              <a:avLst/>
              <a:gdLst>
                <a:gd name="T0" fmla="*/ 2147483647 w 1968"/>
                <a:gd name="T1" fmla="*/ 2147483647 h 606"/>
                <a:gd name="T2" fmla="*/ 2147483647 w 1968"/>
                <a:gd name="T3" fmla="*/ 2147483647 h 606"/>
                <a:gd name="T4" fmla="*/ 2147483647 w 1968"/>
                <a:gd name="T5" fmla="*/ 2147483647 h 606"/>
                <a:gd name="T6" fmla="*/ 2147483647 w 1968"/>
                <a:gd name="T7" fmla="*/ 2147483647 h 606"/>
                <a:gd name="T8" fmla="*/ 2147483647 w 1968"/>
                <a:gd name="T9" fmla="*/ 2147483647 h 606"/>
                <a:gd name="T10" fmla="*/ 2147483647 w 1968"/>
                <a:gd name="T11" fmla="*/ 2147483647 h 606"/>
                <a:gd name="T12" fmla="*/ 2147483647 w 1968"/>
                <a:gd name="T13" fmla="*/ 2147483647 h 606"/>
                <a:gd name="T14" fmla="*/ 2147483647 w 1968"/>
                <a:gd name="T15" fmla="*/ 2147483647 h 606"/>
                <a:gd name="T16" fmla="*/ 2147483647 w 1968"/>
                <a:gd name="T17" fmla="*/ 2147483647 h 606"/>
                <a:gd name="T18" fmla="*/ 2147483647 w 1968"/>
                <a:gd name="T19" fmla="*/ 2147483647 h 606"/>
                <a:gd name="T20" fmla="*/ 2147483647 w 1968"/>
                <a:gd name="T21" fmla="*/ 2147483647 h 606"/>
                <a:gd name="T22" fmla="*/ 2147483647 w 1968"/>
                <a:gd name="T23" fmla="*/ 2147483647 h 606"/>
                <a:gd name="T24" fmla="*/ 2147483647 w 1968"/>
                <a:gd name="T25" fmla="*/ 2147483647 h 606"/>
                <a:gd name="T26" fmla="*/ 2147483647 w 1968"/>
                <a:gd name="T27" fmla="*/ 2147483647 h 606"/>
                <a:gd name="T28" fmla="*/ 2147483647 w 1968"/>
                <a:gd name="T29" fmla="*/ 2147483647 h 606"/>
                <a:gd name="T30" fmla="*/ 2147483647 w 1968"/>
                <a:gd name="T31" fmla="*/ 2147483647 h 606"/>
                <a:gd name="T32" fmla="*/ 2147483647 w 1968"/>
                <a:gd name="T33" fmla="*/ 2147483647 h 606"/>
                <a:gd name="T34" fmla="*/ 2147483647 w 1968"/>
                <a:gd name="T35" fmla="*/ 2147483647 h 606"/>
                <a:gd name="T36" fmla="*/ 2147483647 w 1968"/>
                <a:gd name="T37" fmla="*/ 2147483647 h 606"/>
                <a:gd name="T38" fmla="*/ 2147483647 w 1968"/>
                <a:gd name="T39" fmla="*/ 2147483647 h 606"/>
                <a:gd name="T40" fmla="*/ 2147483647 w 1968"/>
                <a:gd name="T41" fmla="*/ 2147483647 h 606"/>
                <a:gd name="T42" fmla="*/ 2147483647 w 1968"/>
                <a:gd name="T43" fmla="*/ 2147483647 h 606"/>
                <a:gd name="T44" fmla="*/ 2147483647 w 1968"/>
                <a:gd name="T45" fmla="*/ 2147483647 h 606"/>
                <a:gd name="T46" fmla="*/ 2147483647 w 1968"/>
                <a:gd name="T47" fmla="*/ 2147483647 h 606"/>
                <a:gd name="T48" fmla="*/ 2147483647 w 1968"/>
                <a:gd name="T49" fmla="*/ 2147483647 h 606"/>
                <a:gd name="T50" fmla="*/ 2147483647 w 1968"/>
                <a:gd name="T51" fmla="*/ 2147483647 h 606"/>
                <a:gd name="T52" fmla="*/ 2147483647 w 1968"/>
                <a:gd name="T53" fmla="*/ 2147483647 h 606"/>
                <a:gd name="T54" fmla="*/ 2147483647 w 1968"/>
                <a:gd name="T55" fmla="*/ 2147483647 h 606"/>
                <a:gd name="T56" fmla="*/ 2147483647 w 1968"/>
                <a:gd name="T57" fmla="*/ 2147483647 h 606"/>
                <a:gd name="T58" fmla="*/ 2147483647 w 1968"/>
                <a:gd name="T59" fmla="*/ 2147483647 h 606"/>
                <a:gd name="T60" fmla="*/ 2147483647 w 1968"/>
                <a:gd name="T61" fmla="*/ 0 h 606"/>
                <a:gd name="T62" fmla="*/ 2147483647 w 1968"/>
                <a:gd name="T63" fmla="*/ 2147483647 h 606"/>
                <a:gd name="T64" fmla="*/ 2147483647 w 1968"/>
                <a:gd name="T65" fmla="*/ 2147483647 h 606"/>
                <a:gd name="T66" fmla="*/ 2147483647 w 1968"/>
                <a:gd name="T67" fmla="*/ 2147483647 h 606"/>
                <a:gd name="T68" fmla="*/ 2147483647 w 1968"/>
                <a:gd name="T69" fmla="*/ 2147483647 h 606"/>
                <a:gd name="T70" fmla="*/ 2147483647 w 1968"/>
                <a:gd name="T71" fmla="*/ 2147483647 h 606"/>
                <a:gd name="T72" fmla="*/ 2147483647 w 1968"/>
                <a:gd name="T73" fmla="*/ 2147483647 h 606"/>
                <a:gd name="T74" fmla="*/ 2147483647 w 1968"/>
                <a:gd name="T75" fmla="*/ 2147483647 h 606"/>
                <a:gd name="T76" fmla="*/ 2147483647 w 1968"/>
                <a:gd name="T77" fmla="*/ 2147483647 h 606"/>
                <a:gd name="T78" fmla="*/ 2147483647 w 1968"/>
                <a:gd name="T79" fmla="*/ 2147483647 h 606"/>
                <a:gd name="T80" fmla="*/ 2147483647 w 1968"/>
                <a:gd name="T81" fmla="*/ 2147483647 h 606"/>
                <a:gd name="T82" fmla="*/ 2147483647 w 1968"/>
                <a:gd name="T83" fmla="*/ 2147483647 h 606"/>
                <a:gd name="T84" fmla="*/ 2147483647 w 1968"/>
                <a:gd name="T85" fmla="*/ 2147483647 h 606"/>
                <a:gd name="T86" fmla="*/ 2147483647 w 1968"/>
                <a:gd name="T87" fmla="*/ 2147483647 h 606"/>
                <a:gd name="T88" fmla="*/ 2147483647 w 1968"/>
                <a:gd name="T89" fmla="*/ 2147483647 h 606"/>
                <a:gd name="T90" fmla="*/ 2147483647 w 1968"/>
                <a:gd name="T91" fmla="*/ 2147483647 h 606"/>
                <a:gd name="T92" fmla="*/ 2147483647 w 1968"/>
                <a:gd name="T93" fmla="*/ 2147483647 h 606"/>
                <a:gd name="T94" fmla="*/ 2147483647 w 1968"/>
                <a:gd name="T95" fmla="*/ 2147483647 h 606"/>
                <a:gd name="T96" fmla="*/ 2147483647 w 1968"/>
                <a:gd name="T97" fmla="*/ 2147483647 h 606"/>
                <a:gd name="T98" fmla="*/ 2147483647 w 1968"/>
                <a:gd name="T99" fmla="*/ 2147483647 h 606"/>
                <a:gd name="T100" fmla="*/ 2147483647 w 1968"/>
                <a:gd name="T101" fmla="*/ 2147483647 h 606"/>
                <a:gd name="T102" fmla="*/ 2147483647 w 1968"/>
                <a:gd name="T103" fmla="*/ 2147483647 h 606"/>
                <a:gd name="T104" fmla="*/ 2147483647 w 1968"/>
                <a:gd name="T105" fmla="*/ 2147483647 h 606"/>
                <a:gd name="T106" fmla="*/ 2147483647 w 1968"/>
                <a:gd name="T107" fmla="*/ 2147483647 h 606"/>
                <a:gd name="T108" fmla="*/ 2147483647 w 1968"/>
                <a:gd name="T109" fmla="*/ 2147483647 h 606"/>
                <a:gd name="T110" fmla="*/ 2147483647 w 1968"/>
                <a:gd name="T111" fmla="*/ 2147483647 h 606"/>
                <a:gd name="T112" fmla="*/ 2147483647 w 1968"/>
                <a:gd name="T113" fmla="*/ 2147483647 h 606"/>
                <a:gd name="T114" fmla="*/ 2147483647 w 1968"/>
                <a:gd name="T115" fmla="*/ 2147483647 h 606"/>
                <a:gd name="T116" fmla="*/ 2147483647 w 1968"/>
                <a:gd name="T117" fmla="*/ 2147483647 h 606"/>
                <a:gd name="T118" fmla="*/ 2147483647 w 1968"/>
                <a:gd name="T119" fmla="*/ 2147483647 h 60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968" h="606">
                  <a:moveTo>
                    <a:pt x="902" y="458"/>
                  </a:moveTo>
                  <a:lnTo>
                    <a:pt x="912" y="448"/>
                  </a:lnTo>
                  <a:lnTo>
                    <a:pt x="924" y="440"/>
                  </a:lnTo>
                  <a:lnTo>
                    <a:pt x="936" y="436"/>
                  </a:lnTo>
                  <a:lnTo>
                    <a:pt x="950" y="434"/>
                  </a:lnTo>
                  <a:lnTo>
                    <a:pt x="958" y="436"/>
                  </a:lnTo>
                  <a:lnTo>
                    <a:pt x="964" y="436"/>
                  </a:lnTo>
                  <a:lnTo>
                    <a:pt x="982" y="442"/>
                  </a:lnTo>
                  <a:lnTo>
                    <a:pt x="1000" y="448"/>
                  </a:lnTo>
                  <a:lnTo>
                    <a:pt x="1010" y="450"/>
                  </a:lnTo>
                  <a:lnTo>
                    <a:pt x="1020" y="450"/>
                  </a:lnTo>
                  <a:lnTo>
                    <a:pt x="1026" y="450"/>
                  </a:lnTo>
                  <a:lnTo>
                    <a:pt x="1030" y="448"/>
                  </a:lnTo>
                  <a:lnTo>
                    <a:pt x="1034" y="446"/>
                  </a:lnTo>
                  <a:lnTo>
                    <a:pt x="1036" y="442"/>
                  </a:lnTo>
                  <a:lnTo>
                    <a:pt x="1036" y="438"/>
                  </a:lnTo>
                  <a:lnTo>
                    <a:pt x="1034" y="436"/>
                  </a:lnTo>
                  <a:lnTo>
                    <a:pt x="1028" y="430"/>
                  </a:lnTo>
                  <a:lnTo>
                    <a:pt x="1024" y="424"/>
                  </a:lnTo>
                  <a:lnTo>
                    <a:pt x="1022" y="420"/>
                  </a:lnTo>
                  <a:lnTo>
                    <a:pt x="1020" y="416"/>
                  </a:lnTo>
                  <a:lnTo>
                    <a:pt x="1022" y="414"/>
                  </a:lnTo>
                  <a:lnTo>
                    <a:pt x="1024" y="414"/>
                  </a:lnTo>
                  <a:lnTo>
                    <a:pt x="1030" y="412"/>
                  </a:lnTo>
                  <a:lnTo>
                    <a:pt x="1048" y="412"/>
                  </a:lnTo>
                  <a:lnTo>
                    <a:pt x="1066" y="416"/>
                  </a:lnTo>
                  <a:lnTo>
                    <a:pt x="1076" y="420"/>
                  </a:lnTo>
                  <a:lnTo>
                    <a:pt x="1082" y="426"/>
                  </a:lnTo>
                  <a:lnTo>
                    <a:pt x="1088" y="434"/>
                  </a:lnTo>
                  <a:lnTo>
                    <a:pt x="1092" y="436"/>
                  </a:lnTo>
                  <a:lnTo>
                    <a:pt x="1094" y="438"/>
                  </a:lnTo>
                  <a:lnTo>
                    <a:pt x="1100" y="440"/>
                  </a:lnTo>
                  <a:lnTo>
                    <a:pt x="1108" y="438"/>
                  </a:lnTo>
                  <a:lnTo>
                    <a:pt x="1122" y="436"/>
                  </a:lnTo>
                  <a:lnTo>
                    <a:pt x="1136" y="438"/>
                  </a:lnTo>
                  <a:lnTo>
                    <a:pt x="1148" y="440"/>
                  </a:lnTo>
                  <a:lnTo>
                    <a:pt x="1160" y="446"/>
                  </a:lnTo>
                  <a:lnTo>
                    <a:pt x="1186" y="458"/>
                  </a:lnTo>
                  <a:lnTo>
                    <a:pt x="1200" y="460"/>
                  </a:lnTo>
                  <a:lnTo>
                    <a:pt x="1214" y="462"/>
                  </a:lnTo>
                  <a:lnTo>
                    <a:pt x="1222" y="462"/>
                  </a:lnTo>
                  <a:lnTo>
                    <a:pt x="1230" y="460"/>
                  </a:lnTo>
                  <a:lnTo>
                    <a:pt x="1240" y="452"/>
                  </a:lnTo>
                  <a:lnTo>
                    <a:pt x="1252" y="444"/>
                  </a:lnTo>
                  <a:lnTo>
                    <a:pt x="1258" y="442"/>
                  </a:lnTo>
                  <a:lnTo>
                    <a:pt x="1264" y="442"/>
                  </a:lnTo>
                  <a:lnTo>
                    <a:pt x="1272" y="442"/>
                  </a:lnTo>
                  <a:lnTo>
                    <a:pt x="1284" y="446"/>
                  </a:lnTo>
                  <a:lnTo>
                    <a:pt x="1306" y="454"/>
                  </a:lnTo>
                  <a:lnTo>
                    <a:pt x="1314" y="454"/>
                  </a:lnTo>
                  <a:lnTo>
                    <a:pt x="1324" y="452"/>
                  </a:lnTo>
                  <a:lnTo>
                    <a:pt x="1326" y="450"/>
                  </a:lnTo>
                  <a:lnTo>
                    <a:pt x="1328" y="446"/>
                  </a:lnTo>
                  <a:lnTo>
                    <a:pt x="1328" y="442"/>
                  </a:lnTo>
                  <a:lnTo>
                    <a:pt x="1328" y="436"/>
                  </a:lnTo>
                  <a:lnTo>
                    <a:pt x="1326" y="426"/>
                  </a:lnTo>
                  <a:lnTo>
                    <a:pt x="1324" y="416"/>
                  </a:lnTo>
                  <a:lnTo>
                    <a:pt x="1318" y="410"/>
                  </a:lnTo>
                  <a:lnTo>
                    <a:pt x="1314" y="406"/>
                  </a:lnTo>
                  <a:lnTo>
                    <a:pt x="1312" y="404"/>
                  </a:lnTo>
                  <a:lnTo>
                    <a:pt x="1312" y="398"/>
                  </a:lnTo>
                  <a:lnTo>
                    <a:pt x="1314" y="394"/>
                  </a:lnTo>
                  <a:lnTo>
                    <a:pt x="1318" y="390"/>
                  </a:lnTo>
                  <a:lnTo>
                    <a:pt x="1324" y="388"/>
                  </a:lnTo>
                  <a:lnTo>
                    <a:pt x="1334" y="386"/>
                  </a:lnTo>
                  <a:lnTo>
                    <a:pt x="1346" y="386"/>
                  </a:lnTo>
                  <a:lnTo>
                    <a:pt x="1368" y="388"/>
                  </a:lnTo>
                  <a:lnTo>
                    <a:pt x="1384" y="394"/>
                  </a:lnTo>
                  <a:lnTo>
                    <a:pt x="1396" y="402"/>
                  </a:lnTo>
                  <a:lnTo>
                    <a:pt x="1408" y="410"/>
                  </a:lnTo>
                  <a:lnTo>
                    <a:pt x="1430" y="432"/>
                  </a:lnTo>
                  <a:lnTo>
                    <a:pt x="1442" y="440"/>
                  </a:lnTo>
                  <a:lnTo>
                    <a:pt x="1452" y="448"/>
                  </a:lnTo>
                  <a:lnTo>
                    <a:pt x="1466" y="454"/>
                  </a:lnTo>
                  <a:lnTo>
                    <a:pt x="1480" y="458"/>
                  </a:lnTo>
                  <a:lnTo>
                    <a:pt x="1494" y="462"/>
                  </a:lnTo>
                  <a:lnTo>
                    <a:pt x="1506" y="466"/>
                  </a:lnTo>
                  <a:lnTo>
                    <a:pt x="1512" y="474"/>
                  </a:lnTo>
                  <a:lnTo>
                    <a:pt x="1518" y="482"/>
                  </a:lnTo>
                  <a:lnTo>
                    <a:pt x="1526" y="488"/>
                  </a:lnTo>
                  <a:lnTo>
                    <a:pt x="1532" y="490"/>
                  </a:lnTo>
                  <a:lnTo>
                    <a:pt x="1536" y="490"/>
                  </a:lnTo>
                  <a:lnTo>
                    <a:pt x="1548" y="488"/>
                  </a:lnTo>
                  <a:lnTo>
                    <a:pt x="1554" y="484"/>
                  </a:lnTo>
                  <a:lnTo>
                    <a:pt x="1560" y="478"/>
                  </a:lnTo>
                  <a:lnTo>
                    <a:pt x="1568" y="472"/>
                  </a:lnTo>
                  <a:lnTo>
                    <a:pt x="1576" y="486"/>
                  </a:lnTo>
                  <a:lnTo>
                    <a:pt x="1580" y="496"/>
                  </a:lnTo>
                  <a:lnTo>
                    <a:pt x="1582" y="510"/>
                  </a:lnTo>
                  <a:lnTo>
                    <a:pt x="1582" y="522"/>
                  </a:lnTo>
                  <a:lnTo>
                    <a:pt x="1582" y="528"/>
                  </a:lnTo>
                  <a:lnTo>
                    <a:pt x="1582" y="538"/>
                  </a:lnTo>
                  <a:lnTo>
                    <a:pt x="1574" y="532"/>
                  </a:lnTo>
                  <a:lnTo>
                    <a:pt x="1562" y="528"/>
                  </a:lnTo>
                  <a:lnTo>
                    <a:pt x="1562" y="544"/>
                  </a:lnTo>
                  <a:lnTo>
                    <a:pt x="1570" y="550"/>
                  </a:lnTo>
                  <a:lnTo>
                    <a:pt x="1576" y="558"/>
                  </a:lnTo>
                  <a:lnTo>
                    <a:pt x="1584" y="580"/>
                  </a:lnTo>
                  <a:lnTo>
                    <a:pt x="1590" y="576"/>
                  </a:lnTo>
                  <a:lnTo>
                    <a:pt x="1600" y="574"/>
                  </a:lnTo>
                  <a:lnTo>
                    <a:pt x="1612" y="576"/>
                  </a:lnTo>
                  <a:lnTo>
                    <a:pt x="1618" y="576"/>
                  </a:lnTo>
                  <a:lnTo>
                    <a:pt x="1624" y="574"/>
                  </a:lnTo>
                  <a:lnTo>
                    <a:pt x="1630" y="574"/>
                  </a:lnTo>
                  <a:lnTo>
                    <a:pt x="1634" y="570"/>
                  </a:lnTo>
                  <a:lnTo>
                    <a:pt x="1640" y="558"/>
                  </a:lnTo>
                  <a:lnTo>
                    <a:pt x="1640" y="546"/>
                  </a:lnTo>
                  <a:lnTo>
                    <a:pt x="1642" y="532"/>
                  </a:lnTo>
                  <a:lnTo>
                    <a:pt x="1642" y="518"/>
                  </a:lnTo>
                  <a:lnTo>
                    <a:pt x="1642" y="494"/>
                  </a:lnTo>
                  <a:lnTo>
                    <a:pt x="1640" y="476"/>
                  </a:lnTo>
                  <a:lnTo>
                    <a:pt x="1636" y="458"/>
                  </a:lnTo>
                  <a:lnTo>
                    <a:pt x="1628" y="436"/>
                  </a:lnTo>
                  <a:lnTo>
                    <a:pt x="1616" y="418"/>
                  </a:lnTo>
                  <a:lnTo>
                    <a:pt x="1604" y="402"/>
                  </a:lnTo>
                  <a:lnTo>
                    <a:pt x="1588" y="386"/>
                  </a:lnTo>
                  <a:lnTo>
                    <a:pt x="1580" y="382"/>
                  </a:lnTo>
                  <a:lnTo>
                    <a:pt x="1572" y="380"/>
                  </a:lnTo>
                  <a:lnTo>
                    <a:pt x="1562" y="376"/>
                  </a:lnTo>
                  <a:lnTo>
                    <a:pt x="1554" y="376"/>
                  </a:lnTo>
                  <a:lnTo>
                    <a:pt x="1550" y="376"/>
                  </a:lnTo>
                  <a:lnTo>
                    <a:pt x="1548" y="376"/>
                  </a:lnTo>
                  <a:lnTo>
                    <a:pt x="1544" y="382"/>
                  </a:lnTo>
                  <a:lnTo>
                    <a:pt x="1534" y="378"/>
                  </a:lnTo>
                  <a:lnTo>
                    <a:pt x="1530" y="370"/>
                  </a:lnTo>
                  <a:lnTo>
                    <a:pt x="1524" y="362"/>
                  </a:lnTo>
                  <a:lnTo>
                    <a:pt x="1516" y="354"/>
                  </a:lnTo>
                  <a:lnTo>
                    <a:pt x="1510" y="358"/>
                  </a:lnTo>
                  <a:lnTo>
                    <a:pt x="1502" y="362"/>
                  </a:lnTo>
                  <a:lnTo>
                    <a:pt x="1492" y="366"/>
                  </a:lnTo>
                  <a:lnTo>
                    <a:pt x="1492" y="354"/>
                  </a:lnTo>
                  <a:lnTo>
                    <a:pt x="1494" y="354"/>
                  </a:lnTo>
                  <a:lnTo>
                    <a:pt x="1496" y="350"/>
                  </a:lnTo>
                  <a:lnTo>
                    <a:pt x="1502" y="344"/>
                  </a:lnTo>
                  <a:lnTo>
                    <a:pt x="1504" y="340"/>
                  </a:lnTo>
                  <a:lnTo>
                    <a:pt x="1504" y="334"/>
                  </a:lnTo>
                  <a:lnTo>
                    <a:pt x="1504" y="324"/>
                  </a:lnTo>
                  <a:lnTo>
                    <a:pt x="1506" y="312"/>
                  </a:lnTo>
                  <a:lnTo>
                    <a:pt x="1506" y="308"/>
                  </a:lnTo>
                  <a:lnTo>
                    <a:pt x="1508" y="302"/>
                  </a:lnTo>
                  <a:lnTo>
                    <a:pt x="1516" y="296"/>
                  </a:lnTo>
                  <a:lnTo>
                    <a:pt x="1524" y="290"/>
                  </a:lnTo>
                  <a:lnTo>
                    <a:pt x="1534" y="286"/>
                  </a:lnTo>
                  <a:lnTo>
                    <a:pt x="1546" y="284"/>
                  </a:lnTo>
                  <a:lnTo>
                    <a:pt x="1570" y="286"/>
                  </a:lnTo>
                  <a:lnTo>
                    <a:pt x="1592" y="286"/>
                  </a:lnTo>
                  <a:lnTo>
                    <a:pt x="1610" y="288"/>
                  </a:lnTo>
                  <a:lnTo>
                    <a:pt x="1624" y="292"/>
                  </a:lnTo>
                  <a:lnTo>
                    <a:pt x="1636" y="296"/>
                  </a:lnTo>
                  <a:lnTo>
                    <a:pt x="1648" y="298"/>
                  </a:lnTo>
                  <a:lnTo>
                    <a:pt x="1656" y="296"/>
                  </a:lnTo>
                  <a:lnTo>
                    <a:pt x="1662" y="294"/>
                  </a:lnTo>
                  <a:lnTo>
                    <a:pt x="1668" y="290"/>
                  </a:lnTo>
                  <a:lnTo>
                    <a:pt x="1670" y="286"/>
                  </a:lnTo>
                  <a:lnTo>
                    <a:pt x="1666" y="284"/>
                  </a:lnTo>
                  <a:lnTo>
                    <a:pt x="1660" y="278"/>
                  </a:lnTo>
                  <a:lnTo>
                    <a:pt x="1656" y="272"/>
                  </a:lnTo>
                  <a:lnTo>
                    <a:pt x="1654" y="262"/>
                  </a:lnTo>
                  <a:lnTo>
                    <a:pt x="1654" y="254"/>
                  </a:lnTo>
                  <a:lnTo>
                    <a:pt x="1656" y="252"/>
                  </a:lnTo>
                  <a:lnTo>
                    <a:pt x="1658" y="248"/>
                  </a:lnTo>
                  <a:lnTo>
                    <a:pt x="1662" y="246"/>
                  </a:lnTo>
                  <a:lnTo>
                    <a:pt x="1668" y="246"/>
                  </a:lnTo>
                  <a:lnTo>
                    <a:pt x="1682" y="246"/>
                  </a:lnTo>
                  <a:lnTo>
                    <a:pt x="1694" y="250"/>
                  </a:lnTo>
                  <a:lnTo>
                    <a:pt x="1704" y="256"/>
                  </a:lnTo>
                  <a:lnTo>
                    <a:pt x="1714" y="262"/>
                  </a:lnTo>
                  <a:lnTo>
                    <a:pt x="1722" y="264"/>
                  </a:lnTo>
                  <a:lnTo>
                    <a:pt x="1722" y="256"/>
                  </a:lnTo>
                  <a:lnTo>
                    <a:pt x="1722" y="250"/>
                  </a:lnTo>
                  <a:lnTo>
                    <a:pt x="1724" y="244"/>
                  </a:lnTo>
                  <a:lnTo>
                    <a:pt x="1722" y="230"/>
                  </a:lnTo>
                  <a:lnTo>
                    <a:pt x="1738" y="230"/>
                  </a:lnTo>
                  <a:lnTo>
                    <a:pt x="1740" y="240"/>
                  </a:lnTo>
                  <a:lnTo>
                    <a:pt x="1744" y="246"/>
                  </a:lnTo>
                  <a:lnTo>
                    <a:pt x="1750" y="254"/>
                  </a:lnTo>
                  <a:lnTo>
                    <a:pt x="1754" y="260"/>
                  </a:lnTo>
                  <a:lnTo>
                    <a:pt x="1748" y="270"/>
                  </a:lnTo>
                  <a:lnTo>
                    <a:pt x="1740" y="284"/>
                  </a:lnTo>
                  <a:lnTo>
                    <a:pt x="1734" y="300"/>
                  </a:lnTo>
                  <a:lnTo>
                    <a:pt x="1732" y="314"/>
                  </a:lnTo>
                  <a:lnTo>
                    <a:pt x="1732" y="322"/>
                  </a:lnTo>
                  <a:lnTo>
                    <a:pt x="1736" y="330"/>
                  </a:lnTo>
                  <a:lnTo>
                    <a:pt x="1740" y="338"/>
                  </a:lnTo>
                  <a:lnTo>
                    <a:pt x="1746" y="346"/>
                  </a:lnTo>
                  <a:lnTo>
                    <a:pt x="1760" y="362"/>
                  </a:lnTo>
                  <a:lnTo>
                    <a:pt x="1776" y="378"/>
                  </a:lnTo>
                  <a:lnTo>
                    <a:pt x="1814" y="406"/>
                  </a:lnTo>
                  <a:lnTo>
                    <a:pt x="1830" y="420"/>
                  </a:lnTo>
                  <a:lnTo>
                    <a:pt x="1840" y="434"/>
                  </a:lnTo>
                  <a:lnTo>
                    <a:pt x="1846" y="424"/>
                  </a:lnTo>
                  <a:lnTo>
                    <a:pt x="1848" y="416"/>
                  </a:lnTo>
                  <a:lnTo>
                    <a:pt x="1846" y="410"/>
                  </a:lnTo>
                  <a:lnTo>
                    <a:pt x="1840" y="404"/>
                  </a:lnTo>
                  <a:lnTo>
                    <a:pt x="1838" y="400"/>
                  </a:lnTo>
                  <a:lnTo>
                    <a:pt x="1840" y="398"/>
                  </a:lnTo>
                  <a:lnTo>
                    <a:pt x="1844" y="394"/>
                  </a:lnTo>
                  <a:lnTo>
                    <a:pt x="1850" y="390"/>
                  </a:lnTo>
                  <a:lnTo>
                    <a:pt x="1842" y="384"/>
                  </a:lnTo>
                  <a:lnTo>
                    <a:pt x="1838" y="382"/>
                  </a:lnTo>
                  <a:lnTo>
                    <a:pt x="1838" y="376"/>
                  </a:lnTo>
                  <a:lnTo>
                    <a:pt x="1838" y="372"/>
                  </a:lnTo>
                  <a:lnTo>
                    <a:pt x="1840" y="368"/>
                  </a:lnTo>
                  <a:lnTo>
                    <a:pt x="1850" y="366"/>
                  </a:lnTo>
                  <a:lnTo>
                    <a:pt x="1850" y="364"/>
                  </a:lnTo>
                  <a:lnTo>
                    <a:pt x="1852" y="362"/>
                  </a:lnTo>
                  <a:lnTo>
                    <a:pt x="1852" y="358"/>
                  </a:lnTo>
                  <a:lnTo>
                    <a:pt x="1850" y="356"/>
                  </a:lnTo>
                  <a:lnTo>
                    <a:pt x="1846" y="354"/>
                  </a:lnTo>
                  <a:lnTo>
                    <a:pt x="1838" y="354"/>
                  </a:lnTo>
                  <a:lnTo>
                    <a:pt x="1828" y="354"/>
                  </a:lnTo>
                  <a:lnTo>
                    <a:pt x="1840" y="338"/>
                  </a:lnTo>
                  <a:lnTo>
                    <a:pt x="1828" y="328"/>
                  </a:lnTo>
                  <a:lnTo>
                    <a:pt x="1806" y="316"/>
                  </a:lnTo>
                  <a:lnTo>
                    <a:pt x="1798" y="308"/>
                  </a:lnTo>
                  <a:lnTo>
                    <a:pt x="1790" y="302"/>
                  </a:lnTo>
                  <a:lnTo>
                    <a:pt x="1784" y="296"/>
                  </a:lnTo>
                  <a:lnTo>
                    <a:pt x="1782" y="290"/>
                  </a:lnTo>
                  <a:lnTo>
                    <a:pt x="1784" y="282"/>
                  </a:lnTo>
                  <a:lnTo>
                    <a:pt x="1786" y="274"/>
                  </a:lnTo>
                  <a:lnTo>
                    <a:pt x="1792" y="270"/>
                  </a:lnTo>
                  <a:lnTo>
                    <a:pt x="1796" y="268"/>
                  </a:lnTo>
                  <a:lnTo>
                    <a:pt x="1828" y="268"/>
                  </a:lnTo>
                  <a:lnTo>
                    <a:pt x="1838" y="266"/>
                  </a:lnTo>
                  <a:lnTo>
                    <a:pt x="1850" y="262"/>
                  </a:lnTo>
                  <a:lnTo>
                    <a:pt x="1858" y="258"/>
                  </a:lnTo>
                  <a:lnTo>
                    <a:pt x="1868" y="252"/>
                  </a:lnTo>
                  <a:lnTo>
                    <a:pt x="1888" y="240"/>
                  </a:lnTo>
                  <a:lnTo>
                    <a:pt x="1898" y="234"/>
                  </a:lnTo>
                  <a:lnTo>
                    <a:pt x="1912" y="228"/>
                  </a:lnTo>
                  <a:lnTo>
                    <a:pt x="1906" y="218"/>
                  </a:lnTo>
                  <a:lnTo>
                    <a:pt x="1900" y="214"/>
                  </a:lnTo>
                  <a:lnTo>
                    <a:pt x="1892" y="210"/>
                  </a:lnTo>
                  <a:lnTo>
                    <a:pt x="1884" y="208"/>
                  </a:lnTo>
                  <a:lnTo>
                    <a:pt x="1864" y="206"/>
                  </a:lnTo>
                  <a:lnTo>
                    <a:pt x="1856" y="204"/>
                  </a:lnTo>
                  <a:lnTo>
                    <a:pt x="1846" y="198"/>
                  </a:lnTo>
                  <a:lnTo>
                    <a:pt x="1858" y="194"/>
                  </a:lnTo>
                  <a:lnTo>
                    <a:pt x="1868" y="190"/>
                  </a:lnTo>
                  <a:lnTo>
                    <a:pt x="1862" y="184"/>
                  </a:lnTo>
                  <a:lnTo>
                    <a:pt x="1858" y="178"/>
                  </a:lnTo>
                  <a:lnTo>
                    <a:pt x="1868" y="176"/>
                  </a:lnTo>
                  <a:lnTo>
                    <a:pt x="1882" y="180"/>
                  </a:lnTo>
                  <a:lnTo>
                    <a:pt x="1912" y="188"/>
                  </a:lnTo>
                  <a:lnTo>
                    <a:pt x="1940" y="194"/>
                  </a:lnTo>
                  <a:lnTo>
                    <a:pt x="1950" y="198"/>
                  </a:lnTo>
                  <a:lnTo>
                    <a:pt x="1962" y="198"/>
                  </a:lnTo>
                  <a:lnTo>
                    <a:pt x="1966" y="198"/>
                  </a:lnTo>
                  <a:lnTo>
                    <a:pt x="1968" y="196"/>
                  </a:lnTo>
                  <a:lnTo>
                    <a:pt x="1968" y="194"/>
                  </a:lnTo>
                  <a:lnTo>
                    <a:pt x="1968" y="190"/>
                  </a:lnTo>
                  <a:lnTo>
                    <a:pt x="1968" y="188"/>
                  </a:lnTo>
                  <a:lnTo>
                    <a:pt x="1962" y="182"/>
                  </a:lnTo>
                  <a:lnTo>
                    <a:pt x="1960" y="178"/>
                  </a:lnTo>
                  <a:lnTo>
                    <a:pt x="1956" y="174"/>
                  </a:lnTo>
                  <a:lnTo>
                    <a:pt x="1940" y="166"/>
                  </a:lnTo>
                  <a:lnTo>
                    <a:pt x="1924" y="164"/>
                  </a:lnTo>
                  <a:lnTo>
                    <a:pt x="1906" y="162"/>
                  </a:lnTo>
                  <a:lnTo>
                    <a:pt x="1896" y="162"/>
                  </a:lnTo>
                  <a:lnTo>
                    <a:pt x="1892" y="162"/>
                  </a:lnTo>
                  <a:lnTo>
                    <a:pt x="1888" y="164"/>
                  </a:lnTo>
                  <a:lnTo>
                    <a:pt x="1868" y="152"/>
                  </a:lnTo>
                  <a:lnTo>
                    <a:pt x="1844" y="142"/>
                  </a:lnTo>
                  <a:lnTo>
                    <a:pt x="1818" y="134"/>
                  </a:lnTo>
                  <a:lnTo>
                    <a:pt x="1788" y="126"/>
                  </a:lnTo>
                  <a:lnTo>
                    <a:pt x="1760" y="122"/>
                  </a:lnTo>
                  <a:lnTo>
                    <a:pt x="1730" y="118"/>
                  </a:lnTo>
                  <a:lnTo>
                    <a:pt x="1700" y="114"/>
                  </a:lnTo>
                  <a:lnTo>
                    <a:pt x="1674" y="114"/>
                  </a:lnTo>
                  <a:lnTo>
                    <a:pt x="1668" y="112"/>
                  </a:lnTo>
                  <a:lnTo>
                    <a:pt x="1656" y="110"/>
                  </a:lnTo>
                  <a:lnTo>
                    <a:pt x="1652" y="110"/>
                  </a:lnTo>
                  <a:lnTo>
                    <a:pt x="1650" y="114"/>
                  </a:lnTo>
                  <a:lnTo>
                    <a:pt x="1652" y="120"/>
                  </a:lnTo>
                  <a:lnTo>
                    <a:pt x="1660" y="130"/>
                  </a:lnTo>
                  <a:lnTo>
                    <a:pt x="1644" y="130"/>
                  </a:lnTo>
                  <a:lnTo>
                    <a:pt x="1636" y="124"/>
                  </a:lnTo>
                  <a:lnTo>
                    <a:pt x="1622" y="120"/>
                  </a:lnTo>
                  <a:lnTo>
                    <a:pt x="1610" y="118"/>
                  </a:lnTo>
                  <a:lnTo>
                    <a:pt x="1594" y="118"/>
                  </a:lnTo>
                  <a:lnTo>
                    <a:pt x="1562" y="120"/>
                  </a:lnTo>
                  <a:lnTo>
                    <a:pt x="1548" y="120"/>
                  </a:lnTo>
                  <a:lnTo>
                    <a:pt x="1534" y="118"/>
                  </a:lnTo>
                  <a:lnTo>
                    <a:pt x="1526" y="116"/>
                  </a:lnTo>
                  <a:lnTo>
                    <a:pt x="1520" y="112"/>
                  </a:lnTo>
                  <a:lnTo>
                    <a:pt x="1514" y="108"/>
                  </a:lnTo>
                  <a:lnTo>
                    <a:pt x="1508" y="102"/>
                  </a:lnTo>
                  <a:lnTo>
                    <a:pt x="1500" y="98"/>
                  </a:lnTo>
                  <a:lnTo>
                    <a:pt x="1480" y="96"/>
                  </a:lnTo>
                  <a:lnTo>
                    <a:pt x="1454" y="96"/>
                  </a:lnTo>
                  <a:lnTo>
                    <a:pt x="1418" y="100"/>
                  </a:lnTo>
                  <a:lnTo>
                    <a:pt x="1406" y="100"/>
                  </a:lnTo>
                  <a:lnTo>
                    <a:pt x="1394" y="96"/>
                  </a:lnTo>
                  <a:lnTo>
                    <a:pt x="1388" y="90"/>
                  </a:lnTo>
                  <a:lnTo>
                    <a:pt x="1378" y="84"/>
                  </a:lnTo>
                  <a:lnTo>
                    <a:pt x="1364" y="72"/>
                  </a:lnTo>
                  <a:lnTo>
                    <a:pt x="1354" y="68"/>
                  </a:lnTo>
                  <a:lnTo>
                    <a:pt x="1344" y="66"/>
                  </a:lnTo>
                  <a:lnTo>
                    <a:pt x="1340" y="68"/>
                  </a:lnTo>
                  <a:lnTo>
                    <a:pt x="1336" y="70"/>
                  </a:lnTo>
                  <a:lnTo>
                    <a:pt x="1334" y="78"/>
                  </a:lnTo>
                  <a:lnTo>
                    <a:pt x="1328" y="78"/>
                  </a:lnTo>
                  <a:lnTo>
                    <a:pt x="1312" y="80"/>
                  </a:lnTo>
                  <a:lnTo>
                    <a:pt x="1304" y="78"/>
                  </a:lnTo>
                  <a:lnTo>
                    <a:pt x="1292" y="76"/>
                  </a:lnTo>
                  <a:lnTo>
                    <a:pt x="1280" y="72"/>
                  </a:lnTo>
                  <a:lnTo>
                    <a:pt x="1266" y="66"/>
                  </a:lnTo>
                  <a:lnTo>
                    <a:pt x="1260" y="64"/>
                  </a:lnTo>
                  <a:lnTo>
                    <a:pt x="1256" y="64"/>
                  </a:lnTo>
                  <a:lnTo>
                    <a:pt x="1250" y="68"/>
                  </a:lnTo>
                  <a:lnTo>
                    <a:pt x="1246" y="74"/>
                  </a:lnTo>
                  <a:lnTo>
                    <a:pt x="1240" y="82"/>
                  </a:lnTo>
                  <a:lnTo>
                    <a:pt x="1236" y="88"/>
                  </a:lnTo>
                  <a:lnTo>
                    <a:pt x="1232" y="90"/>
                  </a:lnTo>
                  <a:lnTo>
                    <a:pt x="1224" y="94"/>
                  </a:lnTo>
                  <a:lnTo>
                    <a:pt x="1212" y="96"/>
                  </a:lnTo>
                  <a:lnTo>
                    <a:pt x="1190" y="98"/>
                  </a:lnTo>
                  <a:lnTo>
                    <a:pt x="1148" y="96"/>
                  </a:lnTo>
                  <a:lnTo>
                    <a:pt x="1136" y="94"/>
                  </a:lnTo>
                  <a:lnTo>
                    <a:pt x="1124" y="90"/>
                  </a:lnTo>
                  <a:lnTo>
                    <a:pt x="1114" y="84"/>
                  </a:lnTo>
                  <a:lnTo>
                    <a:pt x="1104" y="80"/>
                  </a:lnTo>
                  <a:lnTo>
                    <a:pt x="1094" y="72"/>
                  </a:lnTo>
                  <a:lnTo>
                    <a:pt x="1082" y="66"/>
                  </a:lnTo>
                  <a:lnTo>
                    <a:pt x="1066" y="62"/>
                  </a:lnTo>
                  <a:lnTo>
                    <a:pt x="1048" y="60"/>
                  </a:lnTo>
                  <a:lnTo>
                    <a:pt x="1038" y="58"/>
                  </a:lnTo>
                  <a:lnTo>
                    <a:pt x="1018" y="56"/>
                  </a:lnTo>
                  <a:lnTo>
                    <a:pt x="980" y="54"/>
                  </a:lnTo>
                  <a:lnTo>
                    <a:pt x="924" y="56"/>
                  </a:lnTo>
                  <a:lnTo>
                    <a:pt x="898" y="54"/>
                  </a:lnTo>
                  <a:lnTo>
                    <a:pt x="868" y="54"/>
                  </a:lnTo>
                  <a:lnTo>
                    <a:pt x="880" y="46"/>
                  </a:lnTo>
                  <a:lnTo>
                    <a:pt x="886" y="40"/>
                  </a:lnTo>
                  <a:lnTo>
                    <a:pt x="890" y="34"/>
                  </a:lnTo>
                  <a:lnTo>
                    <a:pt x="876" y="26"/>
                  </a:lnTo>
                  <a:lnTo>
                    <a:pt x="852" y="20"/>
                  </a:lnTo>
                  <a:lnTo>
                    <a:pt x="828" y="12"/>
                  </a:lnTo>
                  <a:lnTo>
                    <a:pt x="800" y="4"/>
                  </a:lnTo>
                  <a:lnTo>
                    <a:pt x="774" y="2"/>
                  </a:lnTo>
                  <a:lnTo>
                    <a:pt x="764" y="0"/>
                  </a:lnTo>
                  <a:lnTo>
                    <a:pt x="752" y="2"/>
                  </a:lnTo>
                  <a:lnTo>
                    <a:pt x="742" y="4"/>
                  </a:lnTo>
                  <a:lnTo>
                    <a:pt x="736" y="8"/>
                  </a:lnTo>
                  <a:lnTo>
                    <a:pt x="732" y="14"/>
                  </a:lnTo>
                  <a:lnTo>
                    <a:pt x="728" y="22"/>
                  </a:lnTo>
                  <a:lnTo>
                    <a:pt x="712" y="20"/>
                  </a:lnTo>
                  <a:lnTo>
                    <a:pt x="692" y="18"/>
                  </a:lnTo>
                  <a:lnTo>
                    <a:pt x="668" y="20"/>
                  </a:lnTo>
                  <a:lnTo>
                    <a:pt x="642" y="26"/>
                  </a:lnTo>
                  <a:lnTo>
                    <a:pt x="630" y="28"/>
                  </a:lnTo>
                  <a:lnTo>
                    <a:pt x="618" y="32"/>
                  </a:lnTo>
                  <a:lnTo>
                    <a:pt x="608" y="38"/>
                  </a:lnTo>
                  <a:lnTo>
                    <a:pt x="602" y="46"/>
                  </a:lnTo>
                  <a:lnTo>
                    <a:pt x="608" y="46"/>
                  </a:lnTo>
                  <a:lnTo>
                    <a:pt x="618" y="52"/>
                  </a:lnTo>
                  <a:lnTo>
                    <a:pt x="606" y="54"/>
                  </a:lnTo>
                  <a:lnTo>
                    <a:pt x="596" y="54"/>
                  </a:lnTo>
                  <a:lnTo>
                    <a:pt x="578" y="54"/>
                  </a:lnTo>
                  <a:lnTo>
                    <a:pt x="564" y="56"/>
                  </a:lnTo>
                  <a:lnTo>
                    <a:pt x="574" y="74"/>
                  </a:lnTo>
                  <a:lnTo>
                    <a:pt x="562" y="74"/>
                  </a:lnTo>
                  <a:lnTo>
                    <a:pt x="552" y="76"/>
                  </a:lnTo>
                  <a:lnTo>
                    <a:pt x="548" y="80"/>
                  </a:lnTo>
                  <a:lnTo>
                    <a:pt x="548" y="82"/>
                  </a:lnTo>
                  <a:lnTo>
                    <a:pt x="546" y="86"/>
                  </a:lnTo>
                  <a:lnTo>
                    <a:pt x="548" y="90"/>
                  </a:lnTo>
                  <a:lnTo>
                    <a:pt x="548" y="96"/>
                  </a:lnTo>
                  <a:lnTo>
                    <a:pt x="542" y="94"/>
                  </a:lnTo>
                  <a:lnTo>
                    <a:pt x="536" y="90"/>
                  </a:lnTo>
                  <a:lnTo>
                    <a:pt x="524" y="82"/>
                  </a:lnTo>
                  <a:lnTo>
                    <a:pt x="516" y="74"/>
                  </a:lnTo>
                  <a:lnTo>
                    <a:pt x="510" y="72"/>
                  </a:lnTo>
                  <a:lnTo>
                    <a:pt x="502" y="68"/>
                  </a:lnTo>
                  <a:lnTo>
                    <a:pt x="502" y="72"/>
                  </a:lnTo>
                  <a:lnTo>
                    <a:pt x="500" y="80"/>
                  </a:lnTo>
                  <a:lnTo>
                    <a:pt x="502" y="84"/>
                  </a:lnTo>
                  <a:lnTo>
                    <a:pt x="506" y="90"/>
                  </a:lnTo>
                  <a:lnTo>
                    <a:pt x="514" y="96"/>
                  </a:lnTo>
                  <a:lnTo>
                    <a:pt x="522" y="102"/>
                  </a:lnTo>
                  <a:lnTo>
                    <a:pt x="522" y="124"/>
                  </a:lnTo>
                  <a:lnTo>
                    <a:pt x="512" y="116"/>
                  </a:lnTo>
                  <a:lnTo>
                    <a:pt x="504" y="108"/>
                  </a:lnTo>
                  <a:lnTo>
                    <a:pt x="492" y="88"/>
                  </a:lnTo>
                  <a:lnTo>
                    <a:pt x="486" y="82"/>
                  </a:lnTo>
                  <a:lnTo>
                    <a:pt x="478" y="74"/>
                  </a:lnTo>
                  <a:lnTo>
                    <a:pt x="466" y="68"/>
                  </a:lnTo>
                  <a:lnTo>
                    <a:pt x="450" y="66"/>
                  </a:lnTo>
                  <a:lnTo>
                    <a:pt x="442" y="68"/>
                  </a:lnTo>
                  <a:lnTo>
                    <a:pt x="438" y="72"/>
                  </a:lnTo>
                  <a:lnTo>
                    <a:pt x="434" y="80"/>
                  </a:lnTo>
                  <a:lnTo>
                    <a:pt x="434" y="88"/>
                  </a:lnTo>
                  <a:lnTo>
                    <a:pt x="434" y="94"/>
                  </a:lnTo>
                  <a:lnTo>
                    <a:pt x="438" y="102"/>
                  </a:lnTo>
                  <a:lnTo>
                    <a:pt x="440" y="108"/>
                  </a:lnTo>
                  <a:lnTo>
                    <a:pt x="446" y="114"/>
                  </a:lnTo>
                  <a:lnTo>
                    <a:pt x="454" y="120"/>
                  </a:lnTo>
                  <a:lnTo>
                    <a:pt x="462" y="126"/>
                  </a:lnTo>
                  <a:lnTo>
                    <a:pt x="468" y="128"/>
                  </a:lnTo>
                  <a:lnTo>
                    <a:pt x="478" y="130"/>
                  </a:lnTo>
                  <a:lnTo>
                    <a:pt x="468" y="136"/>
                  </a:lnTo>
                  <a:lnTo>
                    <a:pt x="460" y="136"/>
                  </a:lnTo>
                  <a:lnTo>
                    <a:pt x="450" y="134"/>
                  </a:lnTo>
                  <a:lnTo>
                    <a:pt x="440" y="132"/>
                  </a:lnTo>
                  <a:lnTo>
                    <a:pt x="420" y="122"/>
                  </a:lnTo>
                  <a:lnTo>
                    <a:pt x="410" y="118"/>
                  </a:lnTo>
                  <a:lnTo>
                    <a:pt x="400" y="116"/>
                  </a:lnTo>
                  <a:lnTo>
                    <a:pt x="366" y="116"/>
                  </a:lnTo>
                  <a:lnTo>
                    <a:pt x="368" y="120"/>
                  </a:lnTo>
                  <a:lnTo>
                    <a:pt x="370" y="130"/>
                  </a:lnTo>
                  <a:lnTo>
                    <a:pt x="370" y="134"/>
                  </a:lnTo>
                  <a:lnTo>
                    <a:pt x="368" y="134"/>
                  </a:lnTo>
                  <a:lnTo>
                    <a:pt x="362" y="132"/>
                  </a:lnTo>
                  <a:lnTo>
                    <a:pt x="356" y="124"/>
                  </a:lnTo>
                  <a:lnTo>
                    <a:pt x="350" y="122"/>
                  </a:lnTo>
                  <a:lnTo>
                    <a:pt x="346" y="122"/>
                  </a:lnTo>
                  <a:lnTo>
                    <a:pt x="340" y="124"/>
                  </a:lnTo>
                  <a:lnTo>
                    <a:pt x="334" y="128"/>
                  </a:lnTo>
                  <a:lnTo>
                    <a:pt x="322" y="136"/>
                  </a:lnTo>
                  <a:lnTo>
                    <a:pt x="314" y="136"/>
                  </a:lnTo>
                  <a:lnTo>
                    <a:pt x="306" y="138"/>
                  </a:lnTo>
                  <a:lnTo>
                    <a:pt x="302" y="136"/>
                  </a:lnTo>
                  <a:lnTo>
                    <a:pt x="302" y="134"/>
                  </a:lnTo>
                  <a:lnTo>
                    <a:pt x="298" y="132"/>
                  </a:lnTo>
                  <a:lnTo>
                    <a:pt x="290" y="130"/>
                  </a:lnTo>
                  <a:lnTo>
                    <a:pt x="280" y="132"/>
                  </a:lnTo>
                  <a:lnTo>
                    <a:pt x="270" y="134"/>
                  </a:lnTo>
                  <a:lnTo>
                    <a:pt x="260" y="136"/>
                  </a:lnTo>
                  <a:lnTo>
                    <a:pt x="250" y="142"/>
                  </a:lnTo>
                  <a:lnTo>
                    <a:pt x="236" y="152"/>
                  </a:lnTo>
                  <a:lnTo>
                    <a:pt x="222" y="164"/>
                  </a:lnTo>
                  <a:lnTo>
                    <a:pt x="218" y="158"/>
                  </a:lnTo>
                  <a:lnTo>
                    <a:pt x="216" y="152"/>
                  </a:lnTo>
                  <a:lnTo>
                    <a:pt x="214" y="144"/>
                  </a:lnTo>
                  <a:lnTo>
                    <a:pt x="214" y="136"/>
                  </a:lnTo>
                  <a:lnTo>
                    <a:pt x="192" y="136"/>
                  </a:lnTo>
                  <a:lnTo>
                    <a:pt x="192" y="144"/>
                  </a:lnTo>
                  <a:lnTo>
                    <a:pt x="194" y="150"/>
                  </a:lnTo>
                  <a:lnTo>
                    <a:pt x="196" y="158"/>
                  </a:lnTo>
                  <a:lnTo>
                    <a:pt x="198" y="166"/>
                  </a:lnTo>
                  <a:lnTo>
                    <a:pt x="190" y="166"/>
                  </a:lnTo>
                  <a:lnTo>
                    <a:pt x="180" y="168"/>
                  </a:lnTo>
                  <a:lnTo>
                    <a:pt x="172" y="172"/>
                  </a:lnTo>
                  <a:lnTo>
                    <a:pt x="166" y="176"/>
                  </a:lnTo>
                  <a:lnTo>
                    <a:pt x="158" y="186"/>
                  </a:lnTo>
                  <a:lnTo>
                    <a:pt x="148" y="196"/>
                  </a:lnTo>
                  <a:lnTo>
                    <a:pt x="132" y="190"/>
                  </a:lnTo>
                  <a:lnTo>
                    <a:pt x="118" y="190"/>
                  </a:lnTo>
                  <a:lnTo>
                    <a:pt x="126" y="198"/>
                  </a:lnTo>
                  <a:lnTo>
                    <a:pt x="130" y="206"/>
                  </a:lnTo>
                  <a:lnTo>
                    <a:pt x="132" y="210"/>
                  </a:lnTo>
                  <a:lnTo>
                    <a:pt x="118" y="210"/>
                  </a:lnTo>
                  <a:lnTo>
                    <a:pt x="110" y="208"/>
                  </a:lnTo>
                  <a:lnTo>
                    <a:pt x="102" y="202"/>
                  </a:lnTo>
                  <a:lnTo>
                    <a:pt x="94" y="196"/>
                  </a:lnTo>
                  <a:lnTo>
                    <a:pt x="84" y="180"/>
                  </a:lnTo>
                  <a:lnTo>
                    <a:pt x="76" y="166"/>
                  </a:lnTo>
                  <a:lnTo>
                    <a:pt x="84" y="166"/>
                  </a:lnTo>
                  <a:lnTo>
                    <a:pt x="96" y="170"/>
                  </a:lnTo>
                  <a:lnTo>
                    <a:pt x="110" y="172"/>
                  </a:lnTo>
                  <a:lnTo>
                    <a:pt x="124" y="174"/>
                  </a:lnTo>
                  <a:lnTo>
                    <a:pt x="134" y="172"/>
                  </a:lnTo>
                  <a:lnTo>
                    <a:pt x="142" y="170"/>
                  </a:lnTo>
                  <a:lnTo>
                    <a:pt x="158" y="164"/>
                  </a:lnTo>
                  <a:lnTo>
                    <a:pt x="156" y="158"/>
                  </a:lnTo>
                  <a:lnTo>
                    <a:pt x="150" y="152"/>
                  </a:lnTo>
                  <a:lnTo>
                    <a:pt x="144" y="146"/>
                  </a:lnTo>
                  <a:lnTo>
                    <a:pt x="138" y="142"/>
                  </a:lnTo>
                  <a:lnTo>
                    <a:pt x="120" y="136"/>
                  </a:lnTo>
                  <a:lnTo>
                    <a:pt x="100" y="132"/>
                  </a:lnTo>
                  <a:lnTo>
                    <a:pt x="56" y="124"/>
                  </a:lnTo>
                  <a:lnTo>
                    <a:pt x="36" y="118"/>
                  </a:lnTo>
                  <a:lnTo>
                    <a:pt x="28" y="114"/>
                  </a:lnTo>
                  <a:lnTo>
                    <a:pt x="24" y="110"/>
                  </a:lnTo>
                  <a:lnTo>
                    <a:pt x="24" y="122"/>
                  </a:lnTo>
                  <a:lnTo>
                    <a:pt x="8" y="126"/>
                  </a:lnTo>
                  <a:lnTo>
                    <a:pt x="2" y="130"/>
                  </a:lnTo>
                  <a:lnTo>
                    <a:pt x="0" y="134"/>
                  </a:lnTo>
                  <a:lnTo>
                    <a:pt x="0" y="136"/>
                  </a:lnTo>
                  <a:lnTo>
                    <a:pt x="0" y="140"/>
                  </a:lnTo>
                  <a:lnTo>
                    <a:pt x="2" y="142"/>
                  </a:lnTo>
                  <a:lnTo>
                    <a:pt x="10" y="144"/>
                  </a:lnTo>
                  <a:lnTo>
                    <a:pt x="18" y="146"/>
                  </a:lnTo>
                  <a:lnTo>
                    <a:pt x="20" y="148"/>
                  </a:lnTo>
                  <a:lnTo>
                    <a:pt x="20" y="150"/>
                  </a:lnTo>
                  <a:lnTo>
                    <a:pt x="20" y="154"/>
                  </a:lnTo>
                  <a:lnTo>
                    <a:pt x="18" y="158"/>
                  </a:lnTo>
                  <a:lnTo>
                    <a:pt x="14" y="160"/>
                  </a:lnTo>
                  <a:lnTo>
                    <a:pt x="14" y="164"/>
                  </a:lnTo>
                  <a:lnTo>
                    <a:pt x="16" y="166"/>
                  </a:lnTo>
                  <a:lnTo>
                    <a:pt x="18" y="164"/>
                  </a:lnTo>
                  <a:lnTo>
                    <a:pt x="24" y="164"/>
                  </a:lnTo>
                  <a:lnTo>
                    <a:pt x="24" y="174"/>
                  </a:lnTo>
                  <a:lnTo>
                    <a:pt x="28" y="186"/>
                  </a:lnTo>
                  <a:lnTo>
                    <a:pt x="30" y="192"/>
                  </a:lnTo>
                  <a:lnTo>
                    <a:pt x="32" y="196"/>
                  </a:lnTo>
                  <a:lnTo>
                    <a:pt x="36" y="198"/>
                  </a:lnTo>
                  <a:lnTo>
                    <a:pt x="36" y="202"/>
                  </a:lnTo>
                  <a:lnTo>
                    <a:pt x="38" y="208"/>
                  </a:lnTo>
                  <a:lnTo>
                    <a:pt x="40" y="212"/>
                  </a:lnTo>
                  <a:lnTo>
                    <a:pt x="40" y="218"/>
                  </a:lnTo>
                  <a:lnTo>
                    <a:pt x="50" y="222"/>
                  </a:lnTo>
                  <a:lnTo>
                    <a:pt x="56" y="228"/>
                  </a:lnTo>
                  <a:lnTo>
                    <a:pt x="56" y="240"/>
                  </a:lnTo>
                  <a:lnTo>
                    <a:pt x="46" y="242"/>
                  </a:lnTo>
                  <a:lnTo>
                    <a:pt x="38" y="246"/>
                  </a:lnTo>
                  <a:lnTo>
                    <a:pt x="28" y="260"/>
                  </a:lnTo>
                  <a:lnTo>
                    <a:pt x="32" y="266"/>
                  </a:lnTo>
                  <a:lnTo>
                    <a:pt x="36" y="268"/>
                  </a:lnTo>
                  <a:lnTo>
                    <a:pt x="40" y="270"/>
                  </a:lnTo>
                  <a:lnTo>
                    <a:pt x="34" y="276"/>
                  </a:lnTo>
                  <a:lnTo>
                    <a:pt x="26" y="282"/>
                  </a:lnTo>
                  <a:lnTo>
                    <a:pt x="20" y="284"/>
                  </a:lnTo>
                  <a:lnTo>
                    <a:pt x="20" y="294"/>
                  </a:lnTo>
                  <a:lnTo>
                    <a:pt x="18" y="296"/>
                  </a:lnTo>
                  <a:lnTo>
                    <a:pt x="14" y="296"/>
                  </a:lnTo>
                  <a:lnTo>
                    <a:pt x="16" y="300"/>
                  </a:lnTo>
                  <a:lnTo>
                    <a:pt x="24" y="314"/>
                  </a:lnTo>
                  <a:lnTo>
                    <a:pt x="26" y="320"/>
                  </a:lnTo>
                  <a:lnTo>
                    <a:pt x="28" y="330"/>
                  </a:lnTo>
                  <a:lnTo>
                    <a:pt x="30" y="338"/>
                  </a:lnTo>
                  <a:lnTo>
                    <a:pt x="30" y="340"/>
                  </a:lnTo>
                  <a:lnTo>
                    <a:pt x="32" y="340"/>
                  </a:lnTo>
                  <a:lnTo>
                    <a:pt x="34" y="340"/>
                  </a:lnTo>
                  <a:lnTo>
                    <a:pt x="42" y="338"/>
                  </a:lnTo>
                  <a:lnTo>
                    <a:pt x="50" y="334"/>
                  </a:lnTo>
                  <a:lnTo>
                    <a:pt x="58" y="338"/>
                  </a:lnTo>
                  <a:lnTo>
                    <a:pt x="68" y="338"/>
                  </a:lnTo>
                  <a:lnTo>
                    <a:pt x="80" y="338"/>
                  </a:lnTo>
                  <a:lnTo>
                    <a:pt x="88" y="350"/>
                  </a:lnTo>
                  <a:lnTo>
                    <a:pt x="88" y="358"/>
                  </a:lnTo>
                  <a:lnTo>
                    <a:pt x="94" y="362"/>
                  </a:lnTo>
                  <a:lnTo>
                    <a:pt x="100" y="372"/>
                  </a:lnTo>
                  <a:lnTo>
                    <a:pt x="104" y="376"/>
                  </a:lnTo>
                  <a:lnTo>
                    <a:pt x="108" y="376"/>
                  </a:lnTo>
                  <a:lnTo>
                    <a:pt x="112" y="378"/>
                  </a:lnTo>
                  <a:lnTo>
                    <a:pt x="112" y="376"/>
                  </a:lnTo>
                  <a:lnTo>
                    <a:pt x="114" y="384"/>
                  </a:lnTo>
                  <a:lnTo>
                    <a:pt x="110" y="386"/>
                  </a:lnTo>
                  <a:lnTo>
                    <a:pt x="96" y="390"/>
                  </a:lnTo>
                  <a:lnTo>
                    <a:pt x="104" y="406"/>
                  </a:lnTo>
                  <a:lnTo>
                    <a:pt x="112" y="406"/>
                  </a:lnTo>
                  <a:lnTo>
                    <a:pt x="132" y="400"/>
                  </a:lnTo>
                  <a:lnTo>
                    <a:pt x="142" y="408"/>
                  </a:lnTo>
                  <a:lnTo>
                    <a:pt x="142" y="414"/>
                  </a:lnTo>
                  <a:lnTo>
                    <a:pt x="144" y="422"/>
                  </a:lnTo>
                  <a:lnTo>
                    <a:pt x="160" y="424"/>
                  </a:lnTo>
                  <a:lnTo>
                    <a:pt x="164" y="436"/>
                  </a:lnTo>
                  <a:lnTo>
                    <a:pt x="174" y="436"/>
                  </a:lnTo>
                  <a:lnTo>
                    <a:pt x="178" y="440"/>
                  </a:lnTo>
                  <a:lnTo>
                    <a:pt x="192" y="436"/>
                  </a:lnTo>
                  <a:lnTo>
                    <a:pt x="198" y="444"/>
                  </a:lnTo>
                  <a:lnTo>
                    <a:pt x="210" y="448"/>
                  </a:lnTo>
                  <a:lnTo>
                    <a:pt x="214" y="448"/>
                  </a:lnTo>
                  <a:lnTo>
                    <a:pt x="222" y="450"/>
                  </a:lnTo>
                  <a:lnTo>
                    <a:pt x="228" y="452"/>
                  </a:lnTo>
                  <a:lnTo>
                    <a:pt x="234" y="454"/>
                  </a:lnTo>
                  <a:lnTo>
                    <a:pt x="236" y="456"/>
                  </a:lnTo>
                  <a:lnTo>
                    <a:pt x="236" y="458"/>
                  </a:lnTo>
                  <a:lnTo>
                    <a:pt x="234" y="460"/>
                  </a:lnTo>
                  <a:lnTo>
                    <a:pt x="230" y="464"/>
                  </a:lnTo>
                  <a:lnTo>
                    <a:pt x="234" y="472"/>
                  </a:lnTo>
                  <a:lnTo>
                    <a:pt x="236" y="480"/>
                  </a:lnTo>
                  <a:lnTo>
                    <a:pt x="236" y="484"/>
                  </a:lnTo>
                  <a:lnTo>
                    <a:pt x="220" y="484"/>
                  </a:lnTo>
                  <a:lnTo>
                    <a:pt x="212" y="492"/>
                  </a:lnTo>
                  <a:lnTo>
                    <a:pt x="212" y="500"/>
                  </a:lnTo>
                  <a:lnTo>
                    <a:pt x="216" y="500"/>
                  </a:lnTo>
                  <a:lnTo>
                    <a:pt x="224" y="500"/>
                  </a:lnTo>
                  <a:lnTo>
                    <a:pt x="206" y="510"/>
                  </a:lnTo>
                  <a:lnTo>
                    <a:pt x="214" y="518"/>
                  </a:lnTo>
                  <a:lnTo>
                    <a:pt x="206" y="520"/>
                  </a:lnTo>
                  <a:lnTo>
                    <a:pt x="206" y="532"/>
                  </a:lnTo>
                  <a:lnTo>
                    <a:pt x="192" y="534"/>
                  </a:lnTo>
                  <a:lnTo>
                    <a:pt x="198" y="536"/>
                  </a:lnTo>
                  <a:lnTo>
                    <a:pt x="202" y="540"/>
                  </a:lnTo>
                  <a:lnTo>
                    <a:pt x="208" y="544"/>
                  </a:lnTo>
                  <a:lnTo>
                    <a:pt x="216" y="548"/>
                  </a:lnTo>
                  <a:lnTo>
                    <a:pt x="242" y="562"/>
                  </a:lnTo>
                  <a:lnTo>
                    <a:pt x="250" y="564"/>
                  </a:lnTo>
                  <a:lnTo>
                    <a:pt x="260" y="564"/>
                  </a:lnTo>
                  <a:lnTo>
                    <a:pt x="272" y="568"/>
                  </a:lnTo>
                  <a:lnTo>
                    <a:pt x="284" y="570"/>
                  </a:lnTo>
                  <a:lnTo>
                    <a:pt x="294" y="572"/>
                  </a:lnTo>
                  <a:lnTo>
                    <a:pt x="304" y="578"/>
                  </a:lnTo>
                  <a:lnTo>
                    <a:pt x="318" y="578"/>
                  </a:lnTo>
                  <a:lnTo>
                    <a:pt x="334" y="584"/>
                  </a:lnTo>
                  <a:lnTo>
                    <a:pt x="340" y="592"/>
                  </a:lnTo>
                  <a:lnTo>
                    <a:pt x="350" y="594"/>
                  </a:lnTo>
                  <a:lnTo>
                    <a:pt x="354" y="598"/>
                  </a:lnTo>
                  <a:lnTo>
                    <a:pt x="356" y="600"/>
                  </a:lnTo>
                  <a:lnTo>
                    <a:pt x="358" y="602"/>
                  </a:lnTo>
                  <a:lnTo>
                    <a:pt x="362" y="604"/>
                  </a:lnTo>
                  <a:lnTo>
                    <a:pt x="364" y="606"/>
                  </a:lnTo>
                  <a:lnTo>
                    <a:pt x="370" y="606"/>
                  </a:lnTo>
                  <a:lnTo>
                    <a:pt x="376" y="600"/>
                  </a:lnTo>
                  <a:lnTo>
                    <a:pt x="380" y="596"/>
                  </a:lnTo>
                  <a:lnTo>
                    <a:pt x="372" y="582"/>
                  </a:lnTo>
                  <a:lnTo>
                    <a:pt x="362" y="568"/>
                  </a:lnTo>
                  <a:lnTo>
                    <a:pt x="352" y="558"/>
                  </a:lnTo>
                  <a:lnTo>
                    <a:pt x="350" y="556"/>
                  </a:lnTo>
                  <a:lnTo>
                    <a:pt x="342" y="544"/>
                  </a:lnTo>
                  <a:lnTo>
                    <a:pt x="344" y="542"/>
                  </a:lnTo>
                  <a:lnTo>
                    <a:pt x="348" y="530"/>
                  </a:lnTo>
                  <a:lnTo>
                    <a:pt x="350" y="526"/>
                  </a:lnTo>
                  <a:lnTo>
                    <a:pt x="354" y="526"/>
                  </a:lnTo>
                  <a:lnTo>
                    <a:pt x="358" y="524"/>
                  </a:lnTo>
                  <a:lnTo>
                    <a:pt x="366" y="518"/>
                  </a:lnTo>
                  <a:lnTo>
                    <a:pt x="374" y="512"/>
                  </a:lnTo>
                  <a:lnTo>
                    <a:pt x="370" y="506"/>
                  </a:lnTo>
                  <a:lnTo>
                    <a:pt x="366" y="498"/>
                  </a:lnTo>
                  <a:lnTo>
                    <a:pt x="358" y="486"/>
                  </a:lnTo>
                  <a:lnTo>
                    <a:pt x="342" y="486"/>
                  </a:lnTo>
                  <a:lnTo>
                    <a:pt x="342" y="476"/>
                  </a:lnTo>
                  <a:lnTo>
                    <a:pt x="336" y="478"/>
                  </a:lnTo>
                  <a:lnTo>
                    <a:pt x="332" y="478"/>
                  </a:lnTo>
                  <a:lnTo>
                    <a:pt x="332" y="476"/>
                  </a:lnTo>
                  <a:lnTo>
                    <a:pt x="332" y="474"/>
                  </a:lnTo>
                  <a:lnTo>
                    <a:pt x="332" y="464"/>
                  </a:lnTo>
                  <a:lnTo>
                    <a:pt x="332" y="462"/>
                  </a:lnTo>
                  <a:lnTo>
                    <a:pt x="332" y="446"/>
                  </a:lnTo>
                  <a:lnTo>
                    <a:pt x="342" y="436"/>
                  </a:lnTo>
                  <a:lnTo>
                    <a:pt x="350" y="448"/>
                  </a:lnTo>
                  <a:lnTo>
                    <a:pt x="358" y="444"/>
                  </a:lnTo>
                  <a:lnTo>
                    <a:pt x="356" y="432"/>
                  </a:lnTo>
                  <a:lnTo>
                    <a:pt x="380" y="412"/>
                  </a:lnTo>
                  <a:lnTo>
                    <a:pt x="402" y="416"/>
                  </a:lnTo>
                  <a:lnTo>
                    <a:pt x="418" y="422"/>
                  </a:lnTo>
                  <a:lnTo>
                    <a:pt x="434" y="434"/>
                  </a:lnTo>
                  <a:lnTo>
                    <a:pt x="442" y="432"/>
                  </a:lnTo>
                  <a:lnTo>
                    <a:pt x="454" y="436"/>
                  </a:lnTo>
                  <a:lnTo>
                    <a:pt x="460" y="428"/>
                  </a:lnTo>
                  <a:lnTo>
                    <a:pt x="492" y="428"/>
                  </a:lnTo>
                  <a:lnTo>
                    <a:pt x="502" y="436"/>
                  </a:lnTo>
                  <a:lnTo>
                    <a:pt x="534" y="434"/>
                  </a:lnTo>
                  <a:lnTo>
                    <a:pt x="536" y="420"/>
                  </a:lnTo>
                  <a:lnTo>
                    <a:pt x="512" y="412"/>
                  </a:lnTo>
                  <a:lnTo>
                    <a:pt x="516" y="406"/>
                  </a:lnTo>
                  <a:lnTo>
                    <a:pt x="518" y="394"/>
                  </a:lnTo>
                  <a:lnTo>
                    <a:pt x="532" y="392"/>
                  </a:lnTo>
                  <a:lnTo>
                    <a:pt x="520" y="386"/>
                  </a:lnTo>
                  <a:lnTo>
                    <a:pt x="514" y="376"/>
                  </a:lnTo>
                  <a:lnTo>
                    <a:pt x="534" y="376"/>
                  </a:lnTo>
                  <a:lnTo>
                    <a:pt x="602" y="360"/>
                  </a:lnTo>
                  <a:lnTo>
                    <a:pt x="612" y="350"/>
                  </a:lnTo>
                  <a:lnTo>
                    <a:pt x="640" y="354"/>
                  </a:lnTo>
                  <a:lnTo>
                    <a:pt x="652" y="372"/>
                  </a:lnTo>
                  <a:lnTo>
                    <a:pt x="684" y="376"/>
                  </a:lnTo>
                  <a:lnTo>
                    <a:pt x="684" y="382"/>
                  </a:lnTo>
                  <a:lnTo>
                    <a:pt x="702" y="382"/>
                  </a:lnTo>
                  <a:lnTo>
                    <a:pt x="720" y="368"/>
                  </a:lnTo>
                  <a:lnTo>
                    <a:pt x="728" y="368"/>
                  </a:lnTo>
                  <a:lnTo>
                    <a:pt x="728" y="378"/>
                  </a:lnTo>
                  <a:lnTo>
                    <a:pt x="744" y="384"/>
                  </a:lnTo>
                  <a:lnTo>
                    <a:pt x="796" y="432"/>
                  </a:lnTo>
                  <a:lnTo>
                    <a:pt x="804" y="434"/>
                  </a:lnTo>
                  <a:lnTo>
                    <a:pt x="804" y="424"/>
                  </a:lnTo>
                  <a:lnTo>
                    <a:pt x="816" y="426"/>
                  </a:lnTo>
                  <a:lnTo>
                    <a:pt x="818" y="434"/>
                  </a:lnTo>
                  <a:lnTo>
                    <a:pt x="836" y="436"/>
                  </a:lnTo>
                  <a:lnTo>
                    <a:pt x="842" y="428"/>
                  </a:lnTo>
                  <a:lnTo>
                    <a:pt x="866" y="446"/>
                  </a:lnTo>
                  <a:lnTo>
                    <a:pt x="884" y="454"/>
                  </a:lnTo>
                  <a:lnTo>
                    <a:pt x="902" y="45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2" name="Freeform 211"/>
            <p:cNvSpPr>
              <a:spLocks/>
            </p:cNvSpPr>
            <p:nvPr/>
          </p:nvSpPr>
          <p:spPr bwMode="auto">
            <a:xfrm>
              <a:off x="6994568" y="2309012"/>
              <a:ext cx="126669" cy="76906"/>
            </a:xfrm>
            <a:custGeom>
              <a:avLst/>
              <a:gdLst>
                <a:gd name="T0" fmla="*/ 0 w 112"/>
                <a:gd name="T1" fmla="*/ 2147483647 h 68"/>
                <a:gd name="T2" fmla="*/ 2147483647 w 112"/>
                <a:gd name="T3" fmla="*/ 2147483647 h 68"/>
                <a:gd name="T4" fmla="*/ 2147483647 w 112"/>
                <a:gd name="T5" fmla="*/ 2147483647 h 68"/>
                <a:gd name="T6" fmla="*/ 2147483647 w 112"/>
                <a:gd name="T7" fmla="*/ 2147483647 h 68"/>
                <a:gd name="T8" fmla="*/ 2147483647 w 112"/>
                <a:gd name="T9" fmla="*/ 2147483647 h 68"/>
                <a:gd name="T10" fmla="*/ 2147483647 w 112"/>
                <a:gd name="T11" fmla="*/ 2147483647 h 68"/>
                <a:gd name="T12" fmla="*/ 2147483647 w 112"/>
                <a:gd name="T13" fmla="*/ 0 h 68"/>
                <a:gd name="T14" fmla="*/ 2147483647 w 112"/>
                <a:gd name="T15" fmla="*/ 2147483647 h 68"/>
                <a:gd name="T16" fmla="*/ 2147483647 w 112"/>
                <a:gd name="T17" fmla="*/ 2147483647 h 68"/>
                <a:gd name="T18" fmla="*/ 2147483647 w 112"/>
                <a:gd name="T19" fmla="*/ 2147483647 h 68"/>
                <a:gd name="T20" fmla="*/ 2147483647 w 112"/>
                <a:gd name="T21" fmla="*/ 2147483647 h 68"/>
                <a:gd name="T22" fmla="*/ 2147483647 w 112"/>
                <a:gd name="T23" fmla="*/ 2147483647 h 68"/>
                <a:gd name="T24" fmla="*/ 2147483647 w 112"/>
                <a:gd name="T25" fmla="*/ 2147483647 h 68"/>
                <a:gd name="T26" fmla="*/ 2147483647 w 112"/>
                <a:gd name="T27" fmla="*/ 2147483647 h 68"/>
                <a:gd name="T28" fmla="*/ 2147483647 w 112"/>
                <a:gd name="T29" fmla="*/ 2147483647 h 68"/>
                <a:gd name="T30" fmla="*/ 2147483647 w 112"/>
                <a:gd name="T31" fmla="*/ 2147483647 h 68"/>
                <a:gd name="T32" fmla="*/ 2147483647 w 112"/>
                <a:gd name="T33" fmla="*/ 2147483647 h 68"/>
                <a:gd name="T34" fmla="*/ 2147483647 w 112"/>
                <a:gd name="T35" fmla="*/ 2147483647 h 68"/>
                <a:gd name="T36" fmla="*/ 2147483647 w 112"/>
                <a:gd name="T37" fmla="*/ 2147483647 h 68"/>
                <a:gd name="T38" fmla="*/ 2147483647 w 112"/>
                <a:gd name="T39" fmla="*/ 2147483647 h 68"/>
                <a:gd name="T40" fmla="*/ 2147483647 w 112"/>
                <a:gd name="T41" fmla="*/ 2147483647 h 68"/>
                <a:gd name="T42" fmla="*/ 2147483647 w 112"/>
                <a:gd name="T43" fmla="*/ 2147483647 h 68"/>
                <a:gd name="T44" fmla="*/ 2147483647 w 112"/>
                <a:gd name="T45" fmla="*/ 2147483647 h 68"/>
                <a:gd name="T46" fmla="*/ 2147483647 w 112"/>
                <a:gd name="T47" fmla="*/ 2147483647 h 68"/>
                <a:gd name="T48" fmla="*/ 2147483647 w 112"/>
                <a:gd name="T49" fmla="*/ 2147483647 h 68"/>
                <a:gd name="T50" fmla="*/ 2147483647 w 112"/>
                <a:gd name="T51" fmla="*/ 2147483647 h 68"/>
                <a:gd name="T52" fmla="*/ 2147483647 w 112"/>
                <a:gd name="T53" fmla="*/ 2147483647 h 68"/>
                <a:gd name="T54" fmla="*/ 2147483647 w 112"/>
                <a:gd name="T55" fmla="*/ 2147483647 h 68"/>
                <a:gd name="T56" fmla="*/ 2147483647 w 112"/>
                <a:gd name="T57" fmla="*/ 2147483647 h 68"/>
                <a:gd name="T58" fmla="*/ 2147483647 w 112"/>
                <a:gd name="T59" fmla="*/ 2147483647 h 68"/>
                <a:gd name="T60" fmla="*/ 2147483647 w 112"/>
                <a:gd name="T61" fmla="*/ 2147483647 h 68"/>
                <a:gd name="T62" fmla="*/ 2147483647 w 112"/>
                <a:gd name="T63" fmla="*/ 2147483647 h 68"/>
                <a:gd name="T64" fmla="*/ 2147483647 w 112"/>
                <a:gd name="T65" fmla="*/ 2147483647 h 68"/>
                <a:gd name="T66" fmla="*/ 2147483647 w 112"/>
                <a:gd name="T67" fmla="*/ 2147483647 h 68"/>
                <a:gd name="T68" fmla="*/ 2147483647 w 112"/>
                <a:gd name="T69" fmla="*/ 2147483647 h 68"/>
                <a:gd name="T70" fmla="*/ 2147483647 w 112"/>
                <a:gd name="T71" fmla="*/ 2147483647 h 68"/>
                <a:gd name="T72" fmla="*/ 2147483647 w 112"/>
                <a:gd name="T73" fmla="*/ 2147483647 h 68"/>
                <a:gd name="T74" fmla="*/ 2147483647 w 112"/>
                <a:gd name="T75" fmla="*/ 2147483647 h 68"/>
                <a:gd name="T76" fmla="*/ 2147483647 w 112"/>
                <a:gd name="T77" fmla="*/ 2147483647 h 68"/>
                <a:gd name="T78" fmla="*/ 2147483647 w 112"/>
                <a:gd name="T79" fmla="*/ 2147483647 h 68"/>
                <a:gd name="T80" fmla="*/ 2147483647 w 112"/>
                <a:gd name="T81" fmla="*/ 2147483647 h 68"/>
                <a:gd name="T82" fmla="*/ 2147483647 w 112"/>
                <a:gd name="T83" fmla="*/ 2147483647 h 68"/>
                <a:gd name="T84" fmla="*/ 2147483647 w 112"/>
                <a:gd name="T85" fmla="*/ 2147483647 h 68"/>
                <a:gd name="T86" fmla="*/ 2147483647 w 112"/>
                <a:gd name="T87" fmla="*/ 2147483647 h 68"/>
                <a:gd name="T88" fmla="*/ 2147483647 w 112"/>
                <a:gd name="T89" fmla="*/ 2147483647 h 68"/>
                <a:gd name="T90" fmla="*/ 2147483647 w 112"/>
                <a:gd name="T91" fmla="*/ 2147483647 h 68"/>
                <a:gd name="T92" fmla="*/ 0 w 112"/>
                <a:gd name="T93" fmla="*/ 2147483647 h 68"/>
                <a:gd name="T94" fmla="*/ 0 w 112"/>
                <a:gd name="T95" fmla="*/ 2147483647 h 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2" h="68">
                  <a:moveTo>
                    <a:pt x="0" y="26"/>
                  </a:moveTo>
                  <a:lnTo>
                    <a:pt x="14" y="26"/>
                  </a:lnTo>
                  <a:lnTo>
                    <a:pt x="16" y="16"/>
                  </a:lnTo>
                  <a:lnTo>
                    <a:pt x="22" y="14"/>
                  </a:lnTo>
                  <a:lnTo>
                    <a:pt x="22" y="4"/>
                  </a:lnTo>
                  <a:lnTo>
                    <a:pt x="32" y="6"/>
                  </a:lnTo>
                  <a:lnTo>
                    <a:pt x="36" y="0"/>
                  </a:lnTo>
                  <a:lnTo>
                    <a:pt x="44" y="6"/>
                  </a:lnTo>
                  <a:lnTo>
                    <a:pt x="44" y="10"/>
                  </a:lnTo>
                  <a:lnTo>
                    <a:pt x="36" y="14"/>
                  </a:lnTo>
                  <a:lnTo>
                    <a:pt x="32" y="16"/>
                  </a:lnTo>
                  <a:lnTo>
                    <a:pt x="40" y="16"/>
                  </a:lnTo>
                  <a:lnTo>
                    <a:pt x="46" y="18"/>
                  </a:lnTo>
                  <a:lnTo>
                    <a:pt x="44" y="28"/>
                  </a:lnTo>
                  <a:lnTo>
                    <a:pt x="58" y="28"/>
                  </a:lnTo>
                  <a:lnTo>
                    <a:pt x="64" y="30"/>
                  </a:lnTo>
                  <a:lnTo>
                    <a:pt x="78" y="30"/>
                  </a:lnTo>
                  <a:lnTo>
                    <a:pt x="84" y="26"/>
                  </a:lnTo>
                  <a:lnTo>
                    <a:pt x="84" y="30"/>
                  </a:lnTo>
                  <a:lnTo>
                    <a:pt x="88" y="32"/>
                  </a:lnTo>
                  <a:lnTo>
                    <a:pt x="98" y="38"/>
                  </a:lnTo>
                  <a:lnTo>
                    <a:pt x="102" y="44"/>
                  </a:lnTo>
                  <a:lnTo>
                    <a:pt x="108" y="48"/>
                  </a:lnTo>
                  <a:lnTo>
                    <a:pt x="112" y="58"/>
                  </a:lnTo>
                  <a:lnTo>
                    <a:pt x="106" y="60"/>
                  </a:lnTo>
                  <a:lnTo>
                    <a:pt x="98" y="62"/>
                  </a:lnTo>
                  <a:lnTo>
                    <a:pt x="90" y="64"/>
                  </a:lnTo>
                  <a:lnTo>
                    <a:pt x="82" y="66"/>
                  </a:lnTo>
                  <a:lnTo>
                    <a:pt x="76" y="68"/>
                  </a:lnTo>
                  <a:lnTo>
                    <a:pt x="74" y="68"/>
                  </a:lnTo>
                  <a:lnTo>
                    <a:pt x="70" y="68"/>
                  </a:lnTo>
                  <a:lnTo>
                    <a:pt x="66" y="64"/>
                  </a:lnTo>
                  <a:lnTo>
                    <a:pt x="60" y="58"/>
                  </a:lnTo>
                  <a:lnTo>
                    <a:pt x="58" y="50"/>
                  </a:lnTo>
                  <a:lnTo>
                    <a:pt x="54" y="40"/>
                  </a:lnTo>
                  <a:lnTo>
                    <a:pt x="48" y="40"/>
                  </a:lnTo>
                  <a:lnTo>
                    <a:pt x="44" y="46"/>
                  </a:lnTo>
                  <a:lnTo>
                    <a:pt x="40" y="50"/>
                  </a:lnTo>
                  <a:lnTo>
                    <a:pt x="34" y="56"/>
                  </a:lnTo>
                  <a:lnTo>
                    <a:pt x="30" y="60"/>
                  </a:lnTo>
                  <a:lnTo>
                    <a:pt x="20" y="66"/>
                  </a:lnTo>
                  <a:lnTo>
                    <a:pt x="12" y="66"/>
                  </a:lnTo>
                  <a:lnTo>
                    <a:pt x="16" y="56"/>
                  </a:lnTo>
                  <a:lnTo>
                    <a:pt x="16" y="46"/>
                  </a:lnTo>
                  <a:lnTo>
                    <a:pt x="12" y="42"/>
                  </a:lnTo>
                  <a:lnTo>
                    <a:pt x="6" y="38"/>
                  </a:lnTo>
                  <a:lnTo>
                    <a:pt x="0" y="32"/>
                  </a:lnTo>
                  <a:lnTo>
                    <a:pt x="0" y="2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3" name="Freeform 212"/>
            <p:cNvSpPr>
              <a:spLocks/>
            </p:cNvSpPr>
            <p:nvPr/>
          </p:nvSpPr>
          <p:spPr bwMode="auto">
            <a:xfrm>
              <a:off x="6501463" y="2250202"/>
              <a:ext cx="124407" cy="52024"/>
            </a:xfrm>
            <a:custGeom>
              <a:avLst/>
              <a:gdLst>
                <a:gd name="T0" fmla="*/ 2147483647 w 110"/>
                <a:gd name="T1" fmla="*/ 2147483647 h 46"/>
                <a:gd name="T2" fmla="*/ 2147483647 w 110"/>
                <a:gd name="T3" fmla="*/ 2147483647 h 46"/>
                <a:gd name="T4" fmla="*/ 2147483647 w 110"/>
                <a:gd name="T5" fmla="*/ 2147483647 h 46"/>
                <a:gd name="T6" fmla="*/ 2147483647 w 110"/>
                <a:gd name="T7" fmla="*/ 2147483647 h 46"/>
                <a:gd name="T8" fmla="*/ 2147483647 w 110"/>
                <a:gd name="T9" fmla="*/ 2147483647 h 46"/>
                <a:gd name="T10" fmla="*/ 2147483647 w 110"/>
                <a:gd name="T11" fmla="*/ 2147483647 h 46"/>
                <a:gd name="T12" fmla="*/ 2147483647 w 110"/>
                <a:gd name="T13" fmla="*/ 2147483647 h 46"/>
                <a:gd name="T14" fmla="*/ 2147483647 w 110"/>
                <a:gd name="T15" fmla="*/ 2147483647 h 46"/>
                <a:gd name="T16" fmla="*/ 2147483647 w 110"/>
                <a:gd name="T17" fmla="*/ 2147483647 h 46"/>
                <a:gd name="T18" fmla="*/ 2147483647 w 110"/>
                <a:gd name="T19" fmla="*/ 2147483647 h 46"/>
                <a:gd name="T20" fmla="*/ 2147483647 w 110"/>
                <a:gd name="T21" fmla="*/ 2147483647 h 46"/>
                <a:gd name="T22" fmla="*/ 2147483647 w 110"/>
                <a:gd name="T23" fmla="*/ 2147483647 h 46"/>
                <a:gd name="T24" fmla="*/ 2147483647 w 110"/>
                <a:gd name="T25" fmla="*/ 2147483647 h 46"/>
                <a:gd name="T26" fmla="*/ 2147483647 w 110"/>
                <a:gd name="T27" fmla="*/ 2147483647 h 46"/>
                <a:gd name="T28" fmla="*/ 2147483647 w 110"/>
                <a:gd name="T29" fmla="*/ 2147483647 h 46"/>
                <a:gd name="T30" fmla="*/ 2147483647 w 110"/>
                <a:gd name="T31" fmla="*/ 2147483647 h 46"/>
                <a:gd name="T32" fmla="*/ 2147483647 w 110"/>
                <a:gd name="T33" fmla="*/ 2147483647 h 46"/>
                <a:gd name="T34" fmla="*/ 2147483647 w 110"/>
                <a:gd name="T35" fmla="*/ 2147483647 h 46"/>
                <a:gd name="T36" fmla="*/ 2147483647 w 110"/>
                <a:gd name="T37" fmla="*/ 2147483647 h 46"/>
                <a:gd name="T38" fmla="*/ 2147483647 w 110"/>
                <a:gd name="T39" fmla="*/ 2147483647 h 46"/>
                <a:gd name="T40" fmla="*/ 2147483647 w 110"/>
                <a:gd name="T41" fmla="*/ 2147483647 h 46"/>
                <a:gd name="T42" fmla="*/ 2147483647 w 110"/>
                <a:gd name="T43" fmla="*/ 2147483647 h 46"/>
                <a:gd name="T44" fmla="*/ 2147483647 w 110"/>
                <a:gd name="T45" fmla="*/ 2147483647 h 46"/>
                <a:gd name="T46" fmla="*/ 2147483647 w 110"/>
                <a:gd name="T47" fmla="*/ 2147483647 h 46"/>
                <a:gd name="T48" fmla="*/ 0 w 110"/>
                <a:gd name="T49" fmla="*/ 0 h 46"/>
                <a:gd name="T50" fmla="*/ 2147483647 w 110"/>
                <a:gd name="T51" fmla="*/ 2147483647 h 46"/>
                <a:gd name="T52" fmla="*/ 2147483647 w 110"/>
                <a:gd name="T53" fmla="*/ 2147483647 h 46"/>
                <a:gd name="T54" fmla="*/ 2147483647 w 110"/>
                <a:gd name="T55" fmla="*/ 2147483647 h 46"/>
                <a:gd name="T56" fmla="*/ 2147483647 w 110"/>
                <a:gd name="T57" fmla="*/ 2147483647 h 46"/>
                <a:gd name="T58" fmla="*/ 2147483647 w 110"/>
                <a:gd name="T59" fmla="*/ 2147483647 h 46"/>
                <a:gd name="T60" fmla="*/ 2147483647 w 110"/>
                <a:gd name="T61" fmla="*/ 2147483647 h 46"/>
                <a:gd name="T62" fmla="*/ 2147483647 w 110"/>
                <a:gd name="T63" fmla="*/ 2147483647 h 46"/>
                <a:gd name="T64" fmla="*/ 2147483647 w 110"/>
                <a:gd name="T65" fmla="*/ 2147483647 h 46"/>
                <a:gd name="T66" fmla="*/ 2147483647 w 110"/>
                <a:gd name="T67" fmla="*/ 2147483647 h 46"/>
                <a:gd name="T68" fmla="*/ 2147483647 w 110"/>
                <a:gd name="T69" fmla="*/ 2147483647 h 46"/>
                <a:gd name="T70" fmla="*/ 2147483647 w 110"/>
                <a:gd name="T71" fmla="*/ 2147483647 h 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10" h="46">
                  <a:moveTo>
                    <a:pt x="36" y="36"/>
                  </a:moveTo>
                  <a:lnTo>
                    <a:pt x="44" y="34"/>
                  </a:lnTo>
                  <a:lnTo>
                    <a:pt x="50" y="34"/>
                  </a:lnTo>
                  <a:lnTo>
                    <a:pt x="60" y="36"/>
                  </a:lnTo>
                  <a:lnTo>
                    <a:pt x="64" y="40"/>
                  </a:lnTo>
                  <a:lnTo>
                    <a:pt x="66" y="42"/>
                  </a:lnTo>
                  <a:lnTo>
                    <a:pt x="66" y="44"/>
                  </a:lnTo>
                  <a:lnTo>
                    <a:pt x="78" y="44"/>
                  </a:lnTo>
                  <a:lnTo>
                    <a:pt x="86" y="44"/>
                  </a:lnTo>
                  <a:lnTo>
                    <a:pt x="88" y="38"/>
                  </a:lnTo>
                  <a:lnTo>
                    <a:pt x="96" y="42"/>
                  </a:lnTo>
                  <a:lnTo>
                    <a:pt x="100" y="46"/>
                  </a:lnTo>
                  <a:lnTo>
                    <a:pt x="110" y="46"/>
                  </a:lnTo>
                  <a:lnTo>
                    <a:pt x="106" y="40"/>
                  </a:lnTo>
                  <a:lnTo>
                    <a:pt x="104" y="36"/>
                  </a:lnTo>
                  <a:lnTo>
                    <a:pt x="108" y="32"/>
                  </a:lnTo>
                  <a:lnTo>
                    <a:pt x="98" y="30"/>
                  </a:lnTo>
                  <a:lnTo>
                    <a:pt x="92" y="22"/>
                  </a:lnTo>
                  <a:lnTo>
                    <a:pt x="76" y="16"/>
                  </a:lnTo>
                  <a:lnTo>
                    <a:pt x="62" y="16"/>
                  </a:lnTo>
                  <a:lnTo>
                    <a:pt x="52" y="10"/>
                  </a:lnTo>
                  <a:lnTo>
                    <a:pt x="40" y="8"/>
                  </a:lnTo>
                  <a:lnTo>
                    <a:pt x="30" y="6"/>
                  </a:lnTo>
                  <a:lnTo>
                    <a:pt x="18" y="2"/>
                  </a:lnTo>
                  <a:lnTo>
                    <a:pt x="0" y="0"/>
                  </a:lnTo>
                  <a:lnTo>
                    <a:pt x="6" y="4"/>
                  </a:lnTo>
                  <a:lnTo>
                    <a:pt x="12" y="8"/>
                  </a:lnTo>
                  <a:lnTo>
                    <a:pt x="20" y="12"/>
                  </a:lnTo>
                  <a:lnTo>
                    <a:pt x="24" y="14"/>
                  </a:lnTo>
                  <a:lnTo>
                    <a:pt x="30" y="16"/>
                  </a:lnTo>
                  <a:lnTo>
                    <a:pt x="32" y="20"/>
                  </a:lnTo>
                  <a:lnTo>
                    <a:pt x="34" y="24"/>
                  </a:lnTo>
                  <a:lnTo>
                    <a:pt x="34" y="26"/>
                  </a:lnTo>
                  <a:lnTo>
                    <a:pt x="36" y="30"/>
                  </a:lnTo>
                  <a:lnTo>
                    <a:pt x="36" y="32"/>
                  </a:lnTo>
                  <a:lnTo>
                    <a:pt x="36" y="3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4" name="Freeform 213"/>
            <p:cNvSpPr>
              <a:spLocks/>
            </p:cNvSpPr>
            <p:nvPr/>
          </p:nvSpPr>
          <p:spPr bwMode="auto">
            <a:xfrm>
              <a:off x="6576108" y="2299965"/>
              <a:ext cx="58811" cy="47500"/>
            </a:xfrm>
            <a:custGeom>
              <a:avLst/>
              <a:gdLst>
                <a:gd name="T0" fmla="*/ 0 w 52"/>
                <a:gd name="T1" fmla="*/ 0 h 42"/>
                <a:gd name="T2" fmla="*/ 2147483647 w 52"/>
                <a:gd name="T3" fmla="*/ 0 h 42"/>
                <a:gd name="T4" fmla="*/ 2147483647 w 52"/>
                <a:gd name="T5" fmla="*/ 2147483647 h 42"/>
                <a:gd name="T6" fmla="*/ 2147483647 w 52"/>
                <a:gd name="T7" fmla="*/ 2147483647 h 42"/>
                <a:gd name="T8" fmla="*/ 2147483647 w 52"/>
                <a:gd name="T9" fmla="*/ 2147483647 h 42"/>
                <a:gd name="T10" fmla="*/ 2147483647 w 52"/>
                <a:gd name="T11" fmla="*/ 2147483647 h 42"/>
                <a:gd name="T12" fmla="*/ 2147483647 w 52"/>
                <a:gd name="T13" fmla="*/ 2147483647 h 42"/>
                <a:gd name="T14" fmla="*/ 2147483647 w 52"/>
                <a:gd name="T15" fmla="*/ 2147483647 h 42"/>
                <a:gd name="T16" fmla="*/ 2147483647 w 52"/>
                <a:gd name="T17" fmla="*/ 2147483647 h 42"/>
                <a:gd name="T18" fmla="*/ 2147483647 w 52"/>
                <a:gd name="T19" fmla="*/ 2147483647 h 42"/>
                <a:gd name="T20" fmla="*/ 2147483647 w 52"/>
                <a:gd name="T21" fmla="*/ 2147483647 h 42"/>
                <a:gd name="T22" fmla="*/ 2147483647 w 52"/>
                <a:gd name="T23" fmla="*/ 2147483647 h 42"/>
                <a:gd name="T24" fmla="*/ 2147483647 w 52"/>
                <a:gd name="T25" fmla="*/ 2147483647 h 42"/>
                <a:gd name="T26" fmla="*/ 2147483647 w 52"/>
                <a:gd name="T27" fmla="*/ 2147483647 h 42"/>
                <a:gd name="T28" fmla="*/ 2147483647 w 52"/>
                <a:gd name="T29" fmla="*/ 2147483647 h 42"/>
                <a:gd name="T30" fmla="*/ 2147483647 w 52"/>
                <a:gd name="T31" fmla="*/ 2147483647 h 42"/>
                <a:gd name="T32" fmla="*/ 2147483647 w 52"/>
                <a:gd name="T33" fmla="*/ 2147483647 h 42"/>
                <a:gd name="T34" fmla="*/ 2147483647 w 52"/>
                <a:gd name="T35" fmla="*/ 2147483647 h 42"/>
                <a:gd name="T36" fmla="*/ 2147483647 w 52"/>
                <a:gd name="T37" fmla="*/ 2147483647 h 42"/>
                <a:gd name="T38" fmla="*/ 2147483647 w 52"/>
                <a:gd name="T39" fmla="*/ 2147483647 h 42"/>
                <a:gd name="T40" fmla="*/ 0 w 52"/>
                <a:gd name="T41" fmla="*/ 0 h 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2" h="42">
                  <a:moveTo>
                    <a:pt x="0" y="0"/>
                  </a:moveTo>
                  <a:lnTo>
                    <a:pt x="20" y="0"/>
                  </a:lnTo>
                  <a:lnTo>
                    <a:pt x="26" y="6"/>
                  </a:lnTo>
                  <a:lnTo>
                    <a:pt x="28" y="6"/>
                  </a:lnTo>
                  <a:lnTo>
                    <a:pt x="30" y="10"/>
                  </a:lnTo>
                  <a:lnTo>
                    <a:pt x="32" y="16"/>
                  </a:lnTo>
                  <a:lnTo>
                    <a:pt x="38" y="22"/>
                  </a:lnTo>
                  <a:lnTo>
                    <a:pt x="40" y="22"/>
                  </a:lnTo>
                  <a:lnTo>
                    <a:pt x="48" y="26"/>
                  </a:lnTo>
                  <a:lnTo>
                    <a:pt x="52" y="38"/>
                  </a:lnTo>
                  <a:lnTo>
                    <a:pt x="48" y="42"/>
                  </a:lnTo>
                  <a:lnTo>
                    <a:pt x="42" y="38"/>
                  </a:lnTo>
                  <a:lnTo>
                    <a:pt x="38" y="34"/>
                  </a:lnTo>
                  <a:lnTo>
                    <a:pt x="32" y="30"/>
                  </a:lnTo>
                  <a:lnTo>
                    <a:pt x="24" y="32"/>
                  </a:lnTo>
                  <a:lnTo>
                    <a:pt x="20" y="26"/>
                  </a:lnTo>
                  <a:lnTo>
                    <a:pt x="16" y="22"/>
                  </a:lnTo>
                  <a:lnTo>
                    <a:pt x="12" y="20"/>
                  </a:lnTo>
                  <a:lnTo>
                    <a:pt x="2" y="18"/>
                  </a:lnTo>
                  <a:lnTo>
                    <a:pt x="2" y="10"/>
                  </a:lnTo>
                  <a:lnTo>
                    <a:pt x="0"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5" name="Freeform 214"/>
            <p:cNvSpPr>
              <a:spLocks/>
            </p:cNvSpPr>
            <p:nvPr/>
          </p:nvSpPr>
          <p:spPr bwMode="auto">
            <a:xfrm>
              <a:off x="6598727" y="2286393"/>
              <a:ext cx="88216" cy="67858"/>
            </a:xfrm>
            <a:custGeom>
              <a:avLst/>
              <a:gdLst>
                <a:gd name="T0" fmla="*/ 2147483647 w 78"/>
                <a:gd name="T1" fmla="*/ 2147483647 h 60"/>
                <a:gd name="T2" fmla="*/ 2147483647 w 78"/>
                <a:gd name="T3" fmla="*/ 2147483647 h 60"/>
                <a:gd name="T4" fmla="*/ 2147483647 w 78"/>
                <a:gd name="T5" fmla="*/ 2147483647 h 60"/>
                <a:gd name="T6" fmla="*/ 2147483647 w 78"/>
                <a:gd name="T7" fmla="*/ 2147483647 h 60"/>
                <a:gd name="T8" fmla="*/ 2147483647 w 78"/>
                <a:gd name="T9" fmla="*/ 2147483647 h 60"/>
                <a:gd name="T10" fmla="*/ 2147483647 w 78"/>
                <a:gd name="T11" fmla="*/ 2147483647 h 60"/>
                <a:gd name="T12" fmla="*/ 2147483647 w 78"/>
                <a:gd name="T13" fmla="*/ 0 h 60"/>
                <a:gd name="T14" fmla="*/ 2147483647 w 78"/>
                <a:gd name="T15" fmla="*/ 2147483647 h 60"/>
                <a:gd name="T16" fmla="*/ 2147483647 w 78"/>
                <a:gd name="T17" fmla="*/ 2147483647 h 60"/>
                <a:gd name="T18" fmla="*/ 2147483647 w 78"/>
                <a:gd name="T19" fmla="*/ 2147483647 h 60"/>
                <a:gd name="T20" fmla="*/ 2147483647 w 78"/>
                <a:gd name="T21" fmla="*/ 2147483647 h 60"/>
                <a:gd name="T22" fmla="*/ 2147483647 w 78"/>
                <a:gd name="T23" fmla="*/ 2147483647 h 60"/>
                <a:gd name="T24" fmla="*/ 2147483647 w 78"/>
                <a:gd name="T25" fmla="*/ 2147483647 h 60"/>
                <a:gd name="T26" fmla="*/ 2147483647 w 78"/>
                <a:gd name="T27" fmla="*/ 2147483647 h 60"/>
                <a:gd name="T28" fmla="*/ 0 w 78"/>
                <a:gd name="T29" fmla="*/ 2147483647 h 60"/>
                <a:gd name="T30" fmla="*/ 2147483647 w 78"/>
                <a:gd name="T31" fmla="*/ 2147483647 h 60"/>
                <a:gd name="T32" fmla="*/ 2147483647 w 78"/>
                <a:gd name="T33" fmla="*/ 2147483647 h 60"/>
                <a:gd name="T34" fmla="*/ 2147483647 w 78"/>
                <a:gd name="T35" fmla="*/ 2147483647 h 60"/>
                <a:gd name="T36" fmla="*/ 2147483647 w 78"/>
                <a:gd name="T37" fmla="*/ 2147483647 h 60"/>
                <a:gd name="T38" fmla="*/ 2147483647 w 78"/>
                <a:gd name="T39" fmla="*/ 2147483647 h 60"/>
                <a:gd name="T40" fmla="*/ 2147483647 w 78"/>
                <a:gd name="T41" fmla="*/ 2147483647 h 60"/>
                <a:gd name="T42" fmla="*/ 2147483647 w 78"/>
                <a:gd name="T43" fmla="*/ 2147483647 h 60"/>
                <a:gd name="T44" fmla="*/ 2147483647 w 78"/>
                <a:gd name="T45" fmla="*/ 2147483647 h 60"/>
                <a:gd name="T46" fmla="*/ 2147483647 w 78"/>
                <a:gd name="T47" fmla="*/ 2147483647 h 60"/>
                <a:gd name="T48" fmla="*/ 2147483647 w 78"/>
                <a:gd name="T49" fmla="*/ 2147483647 h 60"/>
                <a:gd name="T50" fmla="*/ 2147483647 w 78"/>
                <a:gd name="T51" fmla="*/ 2147483647 h 60"/>
                <a:gd name="T52" fmla="*/ 2147483647 w 78"/>
                <a:gd name="T53" fmla="*/ 2147483647 h 60"/>
                <a:gd name="T54" fmla="*/ 2147483647 w 78"/>
                <a:gd name="T55" fmla="*/ 2147483647 h 60"/>
                <a:gd name="T56" fmla="*/ 2147483647 w 78"/>
                <a:gd name="T57" fmla="*/ 2147483647 h 60"/>
                <a:gd name="T58" fmla="*/ 2147483647 w 78"/>
                <a:gd name="T59" fmla="*/ 2147483647 h 60"/>
                <a:gd name="T60" fmla="*/ 2147483647 w 78"/>
                <a:gd name="T61" fmla="*/ 2147483647 h 60"/>
                <a:gd name="T62" fmla="*/ 2147483647 w 78"/>
                <a:gd name="T63" fmla="*/ 2147483647 h 60"/>
                <a:gd name="T64" fmla="*/ 2147483647 w 78"/>
                <a:gd name="T65" fmla="*/ 2147483647 h 60"/>
                <a:gd name="T66" fmla="*/ 2147483647 w 78"/>
                <a:gd name="T67" fmla="*/ 2147483647 h 60"/>
                <a:gd name="T68" fmla="*/ 2147483647 w 78"/>
                <a:gd name="T69" fmla="*/ 2147483647 h 60"/>
                <a:gd name="T70" fmla="*/ 2147483647 w 78"/>
                <a:gd name="T71" fmla="*/ 2147483647 h 60"/>
                <a:gd name="T72" fmla="*/ 2147483647 w 78"/>
                <a:gd name="T73" fmla="*/ 2147483647 h 60"/>
                <a:gd name="T74" fmla="*/ 2147483647 w 78"/>
                <a:gd name="T75" fmla="*/ 2147483647 h 60"/>
                <a:gd name="T76" fmla="*/ 2147483647 w 78"/>
                <a:gd name="T77" fmla="*/ 2147483647 h 60"/>
                <a:gd name="T78" fmla="*/ 2147483647 w 78"/>
                <a:gd name="T79" fmla="*/ 2147483647 h 60"/>
                <a:gd name="T80" fmla="*/ 2147483647 w 78"/>
                <a:gd name="T81" fmla="*/ 2147483647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8" h="60">
                  <a:moveTo>
                    <a:pt x="52" y="2"/>
                  </a:moveTo>
                  <a:lnTo>
                    <a:pt x="48" y="6"/>
                  </a:lnTo>
                  <a:lnTo>
                    <a:pt x="42" y="12"/>
                  </a:lnTo>
                  <a:lnTo>
                    <a:pt x="36" y="12"/>
                  </a:lnTo>
                  <a:lnTo>
                    <a:pt x="32" y="8"/>
                  </a:lnTo>
                  <a:lnTo>
                    <a:pt x="28" y="6"/>
                  </a:lnTo>
                  <a:lnTo>
                    <a:pt x="22" y="0"/>
                  </a:lnTo>
                  <a:lnTo>
                    <a:pt x="18" y="4"/>
                  </a:lnTo>
                  <a:lnTo>
                    <a:pt x="20" y="8"/>
                  </a:lnTo>
                  <a:lnTo>
                    <a:pt x="24" y="14"/>
                  </a:lnTo>
                  <a:lnTo>
                    <a:pt x="20" y="14"/>
                  </a:lnTo>
                  <a:lnTo>
                    <a:pt x="14" y="14"/>
                  </a:lnTo>
                  <a:lnTo>
                    <a:pt x="10" y="10"/>
                  </a:lnTo>
                  <a:lnTo>
                    <a:pt x="2" y="6"/>
                  </a:lnTo>
                  <a:lnTo>
                    <a:pt x="0" y="12"/>
                  </a:lnTo>
                  <a:lnTo>
                    <a:pt x="6" y="18"/>
                  </a:lnTo>
                  <a:lnTo>
                    <a:pt x="8" y="18"/>
                  </a:lnTo>
                  <a:lnTo>
                    <a:pt x="10" y="24"/>
                  </a:lnTo>
                  <a:lnTo>
                    <a:pt x="12" y="28"/>
                  </a:lnTo>
                  <a:lnTo>
                    <a:pt x="14" y="30"/>
                  </a:lnTo>
                  <a:lnTo>
                    <a:pt x="20" y="34"/>
                  </a:lnTo>
                  <a:lnTo>
                    <a:pt x="28" y="38"/>
                  </a:lnTo>
                  <a:lnTo>
                    <a:pt x="32" y="50"/>
                  </a:lnTo>
                  <a:lnTo>
                    <a:pt x="36" y="46"/>
                  </a:lnTo>
                  <a:lnTo>
                    <a:pt x="42" y="42"/>
                  </a:lnTo>
                  <a:lnTo>
                    <a:pt x="46" y="38"/>
                  </a:lnTo>
                  <a:lnTo>
                    <a:pt x="54" y="38"/>
                  </a:lnTo>
                  <a:lnTo>
                    <a:pt x="54" y="44"/>
                  </a:lnTo>
                  <a:lnTo>
                    <a:pt x="56" y="46"/>
                  </a:lnTo>
                  <a:lnTo>
                    <a:pt x="56" y="52"/>
                  </a:lnTo>
                  <a:lnTo>
                    <a:pt x="58" y="54"/>
                  </a:lnTo>
                  <a:lnTo>
                    <a:pt x="60" y="56"/>
                  </a:lnTo>
                  <a:lnTo>
                    <a:pt x="64" y="56"/>
                  </a:lnTo>
                  <a:lnTo>
                    <a:pt x="68" y="60"/>
                  </a:lnTo>
                  <a:lnTo>
                    <a:pt x="72" y="28"/>
                  </a:lnTo>
                  <a:lnTo>
                    <a:pt x="78" y="28"/>
                  </a:lnTo>
                  <a:lnTo>
                    <a:pt x="64" y="18"/>
                  </a:lnTo>
                  <a:lnTo>
                    <a:pt x="62" y="14"/>
                  </a:lnTo>
                  <a:lnTo>
                    <a:pt x="56" y="8"/>
                  </a:lnTo>
                  <a:lnTo>
                    <a:pt x="56" y="6"/>
                  </a:lnTo>
                  <a:lnTo>
                    <a:pt x="52"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6" name="Freeform 215"/>
            <p:cNvSpPr>
              <a:spLocks/>
            </p:cNvSpPr>
            <p:nvPr/>
          </p:nvSpPr>
          <p:spPr bwMode="auto">
            <a:xfrm>
              <a:off x="8406025" y="3202474"/>
              <a:ext cx="171908" cy="174168"/>
            </a:xfrm>
            <a:custGeom>
              <a:avLst/>
              <a:gdLst>
                <a:gd name="T0" fmla="*/ 2147483647 w 152"/>
                <a:gd name="T1" fmla="*/ 2147483647 h 154"/>
                <a:gd name="T2" fmla="*/ 0 w 152"/>
                <a:gd name="T3" fmla="*/ 2147483647 h 154"/>
                <a:gd name="T4" fmla="*/ 2147483647 w 152"/>
                <a:gd name="T5" fmla="*/ 2147483647 h 154"/>
                <a:gd name="T6" fmla="*/ 2147483647 w 152"/>
                <a:gd name="T7" fmla="*/ 2147483647 h 154"/>
                <a:gd name="T8" fmla="*/ 2147483647 w 152"/>
                <a:gd name="T9" fmla="*/ 2147483647 h 154"/>
                <a:gd name="T10" fmla="*/ 2147483647 w 152"/>
                <a:gd name="T11" fmla="*/ 2147483647 h 154"/>
                <a:gd name="T12" fmla="*/ 2147483647 w 152"/>
                <a:gd name="T13" fmla="*/ 2147483647 h 154"/>
                <a:gd name="T14" fmla="*/ 2147483647 w 152"/>
                <a:gd name="T15" fmla="*/ 2147483647 h 154"/>
                <a:gd name="T16" fmla="*/ 2147483647 w 152"/>
                <a:gd name="T17" fmla="*/ 2147483647 h 154"/>
                <a:gd name="T18" fmla="*/ 2147483647 w 152"/>
                <a:gd name="T19" fmla="*/ 2147483647 h 154"/>
                <a:gd name="T20" fmla="*/ 2147483647 w 152"/>
                <a:gd name="T21" fmla="*/ 2147483647 h 154"/>
                <a:gd name="T22" fmla="*/ 2147483647 w 152"/>
                <a:gd name="T23" fmla="*/ 2147483647 h 154"/>
                <a:gd name="T24" fmla="*/ 2147483647 w 152"/>
                <a:gd name="T25" fmla="*/ 2147483647 h 154"/>
                <a:gd name="T26" fmla="*/ 2147483647 w 152"/>
                <a:gd name="T27" fmla="*/ 2147483647 h 154"/>
                <a:gd name="T28" fmla="*/ 2147483647 w 152"/>
                <a:gd name="T29" fmla="*/ 2147483647 h 154"/>
                <a:gd name="T30" fmla="*/ 2147483647 w 152"/>
                <a:gd name="T31" fmla="*/ 2147483647 h 154"/>
                <a:gd name="T32" fmla="*/ 2147483647 w 152"/>
                <a:gd name="T33" fmla="*/ 2147483647 h 154"/>
                <a:gd name="T34" fmla="*/ 2147483647 w 152"/>
                <a:gd name="T35" fmla="*/ 2147483647 h 154"/>
                <a:gd name="T36" fmla="*/ 2147483647 w 152"/>
                <a:gd name="T37" fmla="*/ 2147483647 h 154"/>
                <a:gd name="T38" fmla="*/ 2147483647 w 152"/>
                <a:gd name="T39" fmla="*/ 2147483647 h 154"/>
                <a:gd name="T40" fmla="*/ 2147483647 w 152"/>
                <a:gd name="T41" fmla="*/ 2147483647 h 154"/>
                <a:gd name="T42" fmla="*/ 2147483647 w 152"/>
                <a:gd name="T43" fmla="*/ 2147483647 h 154"/>
                <a:gd name="T44" fmla="*/ 2147483647 w 152"/>
                <a:gd name="T45" fmla="*/ 2147483647 h 154"/>
                <a:gd name="T46" fmla="*/ 2147483647 w 152"/>
                <a:gd name="T47" fmla="*/ 2147483647 h 154"/>
                <a:gd name="T48" fmla="*/ 2147483647 w 152"/>
                <a:gd name="T49" fmla="*/ 2147483647 h 154"/>
                <a:gd name="T50" fmla="*/ 2147483647 w 152"/>
                <a:gd name="T51" fmla="*/ 2147483647 h 154"/>
                <a:gd name="T52" fmla="*/ 2147483647 w 152"/>
                <a:gd name="T53" fmla="*/ 2147483647 h 154"/>
                <a:gd name="T54" fmla="*/ 2147483647 w 152"/>
                <a:gd name="T55" fmla="*/ 2147483647 h 154"/>
                <a:gd name="T56" fmla="*/ 2147483647 w 152"/>
                <a:gd name="T57" fmla="*/ 2147483647 h 154"/>
                <a:gd name="T58" fmla="*/ 2147483647 w 152"/>
                <a:gd name="T59" fmla="*/ 2147483647 h 154"/>
                <a:gd name="T60" fmla="*/ 2147483647 w 152"/>
                <a:gd name="T61" fmla="*/ 2147483647 h 154"/>
                <a:gd name="T62" fmla="*/ 2147483647 w 152"/>
                <a:gd name="T63" fmla="*/ 2147483647 h 154"/>
                <a:gd name="T64" fmla="*/ 2147483647 w 152"/>
                <a:gd name="T65" fmla="*/ 2147483647 h 154"/>
                <a:gd name="T66" fmla="*/ 2147483647 w 152"/>
                <a:gd name="T67" fmla="*/ 2147483647 h 154"/>
                <a:gd name="T68" fmla="*/ 2147483647 w 152"/>
                <a:gd name="T69" fmla="*/ 2147483647 h 154"/>
                <a:gd name="T70" fmla="*/ 2147483647 w 152"/>
                <a:gd name="T71" fmla="*/ 2147483647 h 154"/>
                <a:gd name="T72" fmla="*/ 2147483647 w 152"/>
                <a:gd name="T73" fmla="*/ 2147483647 h 154"/>
                <a:gd name="T74" fmla="*/ 2147483647 w 152"/>
                <a:gd name="T75" fmla="*/ 0 h 1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52" h="154">
                  <a:moveTo>
                    <a:pt x="4" y="0"/>
                  </a:moveTo>
                  <a:lnTo>
                    <a:pt x="4" y="76"/>
                  </a:lnTo>
                  <a:lnTo>
                    <a:pt x="0" y="80"/>
                  </a:lnTo>
                  <a:lnTo>
                    <a:pt x="0" y="84"/>
                  </a:lnTo>
                  <a:lnTo>
                    <a:pt x="4" y="88"/>
                  </a:lnTo>
                  <a:lnTo>
                    <a:pt x="4" y="126"/>
                  </a:lnTo>
                  <a:lnTo>
                    <a:pt x="14" y="130"/>
                  </a:lnTo>
                  <a:lnTo>
                    <a:pt x="24" y="130"/>
                  </a:lnTo>
                  <a:lnTo>
                    <a:pt x="28" y="130"/>
                  </a:lnTo>
                  <a:lnTo>
                    <a:pt x="32" y="126"/>
                  </a:lnTo>
                  <a:lnTo>
                    <a:pt x="36" y="122"/>
                  </a:lnTo>
                  <a:lnTo>
                    <a:pt x="38" y="118"/>
                  </a:lnTo>
                  <a:lnTo>
                    <a:pt x="32" y="118"/>
                  </a:lnTo>
                  <a:lnTo>
                    <a:pt x="42" y="118"/>
                  </a:lnTo>
                  <a:lnTo>
                    <a:pt x="42" y="110"/>
                  </a:lnTo>
                  <a:lnTo>
                    <a:pt x="42" y="104"/>
                  </a:lnTo>
                  <a:lnTo>
                    <a:pt x="46" y="98"/>
                  </a:lnTo>
                  <a:lnTo>
                    <a:pt x="52" y="98"/>
                  </a:lnTo>
                  <a:lnTo>
                    <a:pt x="68" y="98"/>
                  </a:lnTo>
                  <a:lnTo>
                    <a:pt x="82" y="106"/>
                  </a:lnTo>
                  <a:lnTo>
                    <a:pt x="86" y="110"/>
                  </a:lnTo>
                  <a:lnTo>
                    <a:pt x="88" y="114"/>
                  </a:lnTo>
                  <a:lnTo>
                    <a:pt x="90" y="120"/>
                  </a:lnTo>
                  <a:lnTo>
                    <a:pt x="92" y="126"/>
                  </a:lnTo>
                  <a:lnTo>
                    <a:pt x="90" y="124"/>
                  </a:lnTo>
                  <a:lnTo>
                    <a:pt x="92" y="130"/>
                  </a:lnTo>
                  <a:lnTo>
                    <a:pt x="96" y="134"/>
                  </a:lnTo>
                  <a:lnTo>
                    <a:pt x="98" y="138"/>
                  </a:lnTo>
                  <a:lnTo>
                    <a:pt x="104" y="142"/>
                  </a:lnTo>
                  <a:lnTo>
                    <a:pt x="120" y="146"/>
                  </a:lnTo>
                  <a:lnTo>
                    <a:pt x="132" y="150"/>
                  </a:lnTo>
                  <a:lnTo>
                    <a:pt x="136" y="152"/>
                  </a:lnTo>
                  <a:lnTo>
                    <a:pt x="138" y="154"/>
                  </a:lnTo>
                  <a:lnTo>
                    <a:pt x="142" y="154"/>
                  </a:lnTo>
                  <a:lnTo>
                    <a:pt x="148" y="154"/>
                  </a:lnTo>
                  <a:lnTo>
                    <a:pt x="150" y="152"/>
                  </a:lnTo>
                  <a:lnTo>
                    <a:pt x="152" y="150"/>
                  </a:lnTo>
                  <a:lnTo>
                    <a:pt x="150" y="146"/>
                  </a:lnTo>
                  <a:lnTo>
                    <a:pt x="148" y="142"/>
                  </a:lnTo>
                  <a:lnTo>
                    <a:pt x="144" y="138"/>
                  </a:lnTo>
                  <a:lnTo>
                    <a:pt x="142" y="134"/>
                  </a:lnTo>
                  <a:lnTo>
                    <a:pt x="136" y="132"/>
                  </a:lnTo>
                  <a:lnTo>
                    <a:pt x="132" y="130"/>
                  </a:lnTo>
                  <a:lnTo>
                    <a:pt x="130" y="122"/>
                  </a:lnTo>
                  <a:lnTo>
                    <a:pt x="128" y="120"/>
                  </a:lnTo>
                  <a:lnTo>
                    <a:pt x="124" y="118"/>
                  </a:lnTo>
                  <a:lnTo>
                    <a:pt x="122" y="118"/>
                  </a:lnTo>
                  <a:lnTo>
                    <a:pt x="118" y="116"/>
                  </a:lnTo>
                  <a:lnTo>
                    <a:pt x="114" y="108"/>
                  </a:lnTo>
                  <a:lnTo>
                    <a:pt x="112" y="104"/>
                  </a:lnTo>
                  <a:lnTo>
                    <a:pt x="112" y="98"/>
                  </a:lnTo>
                  <a:lnTo>
                    <a:pt x="108" y="98"/>
                  </a:lnTo>
                  <a:lnTo>
                    <a:pt x="102" y="94"/>
                  </a:lnTo>
                  <a:lnTo>
                    <a:pt x="96" y="84"/>
                  </a:lnTo>
                  <a:lnTo>
                    <a:pt x="102" y="84"/>
                  </a:lnTo>
                  <a:lnTo>
                    <a:pt x="112" y="84"/>
                  </a:lnTo>
                  <a:lnTo>
                    <a:pt x="118" y="84"/>
                  </a:lnTo>
                  <a:lnTo>
                    <a:pt x="122" y="82"/>
                  </a:lnTo>
                  <a:lnTo>
                    <a:pt x="124" y="80"/>
                  </a:lnTo>
                  <a:lnTo>
                    <a:pt x="126" y="76"/>
                  </a:lnTo>
                  <a:lnTo>
                    <a:pt x="122" y="74"/>
                  </a:lnTo>
                  <a:lnTo>
                    <a:pt x="116" y="72"/>
                  </a:lnTo>
                  <a:lnTo>
                    <a:pt x="104" y="66"/>
                  </a:lnTo>
                  <a:lnTo>
                    <a:pt x="96" y="62"/>
                  </a:lnTo>
                  <a:lnTo>
                    <a:pt x="94" y="60"/>
                  </a:lnTo>
                  <a:lnTo>
                    <a:pt x="90" y="58"/>
                  </a:lnTo>
                  <a:lnTo>
                    <a:pt x="86" y="58"/>
                  </a:lnTo>
                  <a:lnTo>
                    <a:pt x="82" y="58"/>
                  </a:lnTo>
                  <a:lnTo>
                    <a:pt x="82" y="56"/>
                  </a:lnTo>
                  <a:lnTo>
                    <a:pt x="80" y="52"/>
                  </a:lnTo>
                  <a:lnTo>
                    <a:pt x="80" y="46"/>
                  </a:lnTo>
                  <a:lnTo>
                    <a:pt x="80" y="44"/>
                  </a:lnTo>
                  <a:lnTo>
                    <a:pt x="78" y="38"/>
                  </a:lnTo>
                  <a:lnTo>
                    <a:pt x="56" y="22"/>
                  </a:lnTo>
                  <a:lnTo>
                    <a:pt x="32" y="12"/>
                  </a:lnTo>
                  <a:lnTo>
                    <a:pt x="4"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7" name="Freeform 216"/>
            <p:cNvSpPr>
              <a:spLocks/>
            </p:cNvSpPr>
            <p:nvPr/>
          </p:nvSpPr>
          <p:spPr bwMode="auto">
            <a:xfrm>
              <a:off x="7578152" y="3035091"/>
              <a:ext cx="199052" cy="232979"/>
            </a:xfrm>
            <a:custGeom>
              <a:avLst/>
              <a:gdLst>
                <a:gd name="T0" fmla="*/ 2147483647 w 176"/>
                <a:gd name="T1" fmla="*/ 2147483647 h 206"/>
                <a:gd name="T2" fmla="*/ 2147483647 w 176"/>
                <a:gd name="T3" fmla="*/ 2147483647 h 206"/>
                <a:gd name="T4" fmla="*/ 2147483647 w 176"/>
                <a:gd name="T5" fmla="*/ 2147483647 h 206"/>
                <a:gd name="T6" fmla="*/ 0 w 176"/>
                <a:gd name="T7" fmla="*/ 2147483647 h 206"/>
                <a:gd name="T8" fmla="*/ 2147483647 w 176"/>
                <a:gd name="T9" fmla="*/ 0 h 206"/>
                <a:gd name="T10" fmla="*/ 2147483647 w 176"/>
                <a:gd name="T11" fmla="*/ 0 h 206"/>
                <a:gd name="T12" fmla="*/ 2147483647 w 176"/>
                <a:gd name="T13" fmla="*/ 2147483647 h 206"/>
                <a:gd name="T14" fmla="*/ 2147483647 w 176"/>
                <a:gd name="T15" fmla="*/ 2147483647 h 206"/>
                <a:gd name="T16" fmla="*/ 2147483647 w 176"/>
                <a:gd name="T17" fmla="*/ 2147483647 h 206"/>
                <a:gd name="T18" fmla="*/ 2147483647 w 176"/>
                <a:gd name="T19" fmla="*/ 2147483647 h 206"/>
                <a:gd name="T20" fmla="*/ 2147483647 w 176"/>
                <a:gd name="T21" fmla="*/ 2147483647 h 206"/>
                <a:gd name="T22" fmla="*/ 2147483647 w 176"/>
                <a:gd name="T23" fmla="*/ 2147483647 h 206"/>
                <a:gd name="T24" fmla="*/ 2147483647 w 176"/>
                <a:gd name="T25" fmla="*/ 2147483647 h 206"/>
                <a:gd name="T26" fmla="*/ 2147483647 w 176"/>
                <a:gd name="T27" fmla="*/ 2147483647 h 206"/>
                <a:gd name="T28" fmla="*/ 2147483647 w 176"/>
                <a:gd name="T29" fmla="*/ 2147483647 h 206"/>
                <a:gd name="T30" fmla="*/ 2147483647 w 176"/>
                <a:gd name="T31" fmla="*/ 2147483647 h 206"/>
                <a:gd name="T32" fmla="*/ 2147483647 w 176"/>
                <a:gd name="T33" fmla="*/ 2147483647 h 206"/>
                <a:gd name="T34" fmla="*/ 2147483647 w 176"/>
                <a:gd name="T35" fmla="*/ 2147483647 h 206"/>
                <a:gd name="T36" fmla="*/ 2147483647 w 176"/>
                <a:gd name="T37" fmla="*/ 2147483647 h 206"/>
                <a:gd name="T38" fmla="*/ 2147483647 w 176"/>
                <a:gd name="T39" fmla="*/ 2147483647 h 206"/>
                <a:gd name="T40" fmla="*/ 2147483647 w 176"/>
                <a:gd name="T41" fmla="*/ 2147483647 h 206"/>
                <a:gd name="T42" fmla="*/ 2147483647 w 176"/>
                <a:gd name="T43" fmla="*/ 2147483647 h 206"/>
                <a:gd name="T44" fmla="*/ 2147483647 w 176"/>
                <a:gd name="T45" fmla="*/ 2147483647 h 206"/>
                <a:gd name="T46" fmla="*/ 2147483647 w 176"/>
                <a:gd name="T47" fmla="*/ 2147483647 h 206"/>
                <a:gd name="T48" fmla="*/ 2147483647 w 176"/>
                <a:gd name="T49" fmla="*/ 2147483647 h 206"/>
                <a:gd name="T50" fmla="*/ 2147483647 w 176"/>
                <a:gd name="T51" fmla="*/ 2147483647 h 206"/>
                <a:gd name="T52" fmla="*/ 2147483647 w 176"/>
                <a:gd name="T53" fmla="*/ 2147483647 h 206"/>
                <a:gd name="T54" fmla="*/ 2147483647 w 176"/>
                <a:gd name="T55" fmla="*/ 2147483647 h 206"/>
                <a:gd name="T56" fmla="*/ 2147483647 w 176"/>
                <a:gd name="T57" fmla="*/ 2147483647 h 206"/>
                <a:gd name="T58" fmla="*/ 2147483647 w 176"/>
                <a:gd name="T59" fmla="*/ 2147483647 h 206"/>
                <a:gd name="T60" fmla="*/ 2147483647 w 176"/>
                <a:gd name="T61" fmla="*/ 2147483647 h 206"/>
                <a:gd name="T62" fmla="*/ 2147483647 w 176"/>
                <a:gd name="T63" fmla="*/ 2147483647 h 206"/>
                <a:gd name="T64" fmla="*/ 2147483647 w 176"/>
                <a:gd name="T65" fmla="*/ 2147483647 h 206"/>
                <a:gd name="T66" fmla="*/ 2147483647 w 176"/>
                <a:gd name="T67" fmla="*/ 2147483647 h 206"/>
                <a:gd name="T68" fmla="*/ 2147483647 w 176"/>
                <a:gd name="T69" fmla="*/ 2147483647 h 206"/>
                <a:gd name="T70" fmla="*/ 2147483647 w 176"/>
                <a:gd name="T71" fmla="*/ 2147483647 h 206"/>
                <a:gd name="T72" fmla="*/ 2147483647 w 176"/>
                <a:gd name="T73" fmla="*/ 2147483647 h 206"/>
                <a:gd name="T74" fmla="*/ 2147483647 w 176"/>
                <a:gd name="T75" fmla="*/ 2147483647 h 206"/>
                <a:gd name="T76" fmla="*/ 2147483647 w 176"/>
                <a:gd name="T77" fmla="*/ 2147483647 h 206"/>
                <a:gd name="T78" fmla="*/ 2147483647 w 176"/>
                <a:gd name="T79" fmla="*/ 2147483647 h 206"/>
                <a:gd name="T80" fmla="*/ 2147483647 w 176"/>
                <a:gd name="T81" fmla="*/ 2147483647 h 206"/>
                <a:gd name="T82" fmla="*/ 2147483647 w 176"/>
                <a:gd name="T83" fmla="*/ 2147483647 h 206"/>
                <a:gd name="T84" fmla="*/ 2147483647 w 176"/>
                <a:gd name="T85" fmla="*/ 2147483647 h 206"/>
                <a:gd name="T86" fmla="*/ 2147483647 w 176"/>
                <a:gd name="T87" fmla="*/ 2147483647 h 20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76" h="206">
                  <a:moveTo>
                    <a:pt x="42" y="54"/>
                  </a:moveTo>
                  <a:lnTo>
                    <a:pt x="36" y="46"/>
                  </a:lnTo>
                  <a:lnTo>
                    <a:pt x="32" y="38"/>
                  </a:lnTo>
                  <a:lnTo>
                    <a:pt x="22" y="28"/>
                  </a:lnTo>
                  <a:lnTo>
                    <a:pt x="16" y="24"/>
                  </a:lnTo>
                  <a:lnTo>
                    <a:pt x="6" y="14"/>
                  </a:lnTo>
                  <a:lnTo>
                    <a:pt x="2" y="10"/>
                  </a:lnTo>
                  <a:lnTo>
                    <a:pt x="0" y="4"/>
                  </a:lnTo>
                  <a:lnTo>
                    <a:pt x="0" y="2"/>
                  </a:lnTo>
                  <a:lnTo>
                    <a:pt x="4" y="0"/>
                  </a:lnTo>
                  <a:lnTo>
                    <a:pt x="8" y="0"/>
                  </a:lnTo>
                  <a:lnTo>
                    <a:pt x="10" y="0"/>
                  </a:lnTo>
                  <a:lnTo>
                    <a:pt x="10" y="4"/>
                  </a:lnTo>
                  <a:lnTo>
                    <a:pt x="18" y="6"/>
                  </a:lnTo>
                  <a:lnTo>
                    <a:pt x="34" y="6"/>
                  </a:lnTo>
                  <a:lnTo>
                    <a:pt x="36" y="6"/>
                  </a:lnTo>
                  <a:lnTo>
                    <a:pt x="40" y="8"/>
                  </a:lnTo>
                  <a:lnTo>
                    <a:pt x="44" y="14"/>
                  </a:lnTo>
                  <a:lnTo>
                    <a:pt x="48" y="20"/>
                  </a:lnTo>
                  <a:lnTo>
                    <a:pt x="52" y="28"/>
                  </a:lnTo>
                  <a:lnTo>
                    <a:pt x="60" y="32"/>
                  </a:lnTo>
                  <a:lnTo>
                    <a:pt x="62" y="34"/>
                  </a:lnTo>
                  <a:lnTo>
                    <a:pt x="64" y="36"/>
                  </a:lnTo>
                  <a:lnTo>
                    <a:pt x="70" y="38"/>
                  </a:lnTo>
                  <a:lnTo>
                    <a:pt x="74" y="42"/>
                  </a:lnTo>
                  <a:lnTo>
                    <a:pt x="82" y="52"/>
                  </a:lnTo>
                  <a:lnTo>
                    <a:pt x="88" y="58"/>
                  </a:lnTo>
                  <a:lnTo>
                    <a:pt x="90" y="62"/>
                  </a:lnTo>
                  <a:lnTo>
                    <a:pt x="92" y="64"/>
                  </a:lnTo>
                  <a:lnTo>
                    <a:pt x="98" y="62"/>
                  </a:lnTo>
                  <a:lnTo>
                    <a:pt x="100" y="66"/>
                  </a:lnTo>
                  <a:lnTo>
                    <a:pt x="108" y="72"/>
                  </a:lnTo>
                  <a:lnTo>
                    <a:pt x="118" y="80"/>
                  </a:lnTo>
                  <a:lnTo>
                    <a:pt x="120" y="82"/>
                  </a:lnTo>
                  <a:lnTo>
                    <a:pt x="122" y="86"/>
                  </a:lnTo>
                  <a:lnTo>
                    <a:pt x="124" y="84"/>
                  </a:lnTo>
                  <a:lnTo>
                    <a:pt x="128" y="82"/>
                  </a:lnTo>
                  <a:lnTo>
                    <a:pt x="128" y="86"/>
                  </a:lnTo>
                  <a:lnTo>
                    <a:pt x="126" y="90"/>
                  </a:lnTo>
                  <a:lnTo>
                    <a:pt x="124" y="94"/>
                  </a:lnTo>
                  <a:lnTo>
                    <a:pt x="140" y="94"/>
                  </a:lnTo>
                  <a:lnTo>
                    <a:pt x="140" y="102"/>
                  </a:lnTo>
                  <a:lnTo>
                    <a:pt x="136" y="114"/>
                  </a:lnTo>
                  <a:lnTo>
                    <a:pt x="138" y="118"/>
                  </a:lnTo>
                  <a:lnTo>
                    <a:pt x="142" y="120"/>
                  </a:lnTo>
                  <a:lnTo>
                    <a:pt x="146" y="122"/>
                  </a:lnTo>
                  <a:lnTo>
                    <a:pt x="152" y="122"/>
                  </a:lnTo>
                  <a:lnTo>
                    <a:pt x="152" y="134"/>
                  </a:lnTo>
                  <a:lnTo>
                    <a:pt x="152" y="136"/>
                  </a:lnTo>
                  <a:lnTo>
                    <a:pt x="152" y="138"/>
                  </a:lnTo>
                  <a:lnTo>
                    <a:pt x="156" y="138"/>
                  </a:lnTo>
                  <a:lnTo>
                    <a:pt x="158" y="138"/>
                  </a:lnTo>
                  <a:lnTo>
                    <a:pt x="160" y="140"/>
                  </a:lnTo>
                  <a:lnTo>
                    <a:pt x="162" y="144"/>
                  </a:lnTo>
                  <a:lnTo>
                    <a:pt x="172" y="150"/>
                  </a:lnTo>
                  <a:lnTo>
                    <a:pt x="174" y="152"/>
                  </a:lnTo>
                  <a:lnTo>
                    <a:pt x="176" y="158"/>
                  </a:lnTo>
                  <a:lnTo>
                    <a:pt x="174" y="192"/>
                  </a:lnTo>
                  <a:lnTo>
                    <a:pt x="174" y="204"/>
                  </a:lnTo>
                  <a:lnTo>
                    <a:pt x="170" y="206"/>
                  </a:lnTo>
                  <a:lnTo>
                    <a:pt x="164" y="206"/>
                  </a:lnTo>
                  <a:lnTo>
                    <a:pt x="160" y="204"/>
                  </a:lnTo>
                  <a:lnTo>
                    <a:pt x="154" y="206"/>
                  </a:lnTo>
                  <a:lnTo>
                    <a:pt x="152" y="206"/>
                  </a:lnTo>
                  <a:lnTo>
                    <a:pt x="148" y="206"/>
                  </a:lnTo>
                  <a:lnTo>
                    <a:pt x="146" y="204"/>
                  </a:lnTo>
                  <a:lnTo>
                    <a:pt x="144" y="198"/>
                  </a:lnTo>
                  <a:lnTo>
                    <a:pt x="140" y="192"/>
                  </a:lnTo>
                  <a:lnTo>
                    <a:pt x="132" y="186"/>
                  </a:lnTo>
                  <a:lnTo>
                    <a:pt x="124" y="180"/>
                  </a:lnTo>
                  <a:lnTo>
                    <a:pt x="118" y="176"/>
                  </a:lnTo>
                  <a:lnTo>
                    <a:pt x="112" y="168"/>
                  </a:lnTo>
                  <a:lnTo>
                    <a:pt x="104" y="160"/>
                  </a:lnTo>
                  <a:lnTo>
                    <a:pt x="98" y="150"/>
                  </a:lnTo>
                  <a:lnTo>
                    <a:pt x="96" y="144"/>
                  </a:lnTo>
                  <a:lnTo>
                    <a:pt x="94" y="138"/>
                  </a:lnTo>
                  <a:lnTo>
                    <a:pt x="88" y="126"/>
                  </a:lnTo>
                  <a:lnTo>
                    <a:pt x="82" y="114"/>
                  </a:lnTo>
                  <a:lnTo>
                    <a:pt x="76" y="104"/>
                  </a:lnTo>
                  <a:lnTo>
                    <a:pt x="66" y="94"/>
                  </a:lnTo>
                  <a:lnTo>
                    <a:pt x="64" y="88"/>
                  </a:lnTo>
                  <a:lnTo>
                    <a:pt x="64" y="82"/>
                  </a:lnTo>
                  <a:lnTo>
                    <a:pt x="62" y="76"/>
                  </a:lnTo>
                  <a:lnTo>
                    <a:pt x="60" y="70"/>
                  </a:lnTo>
                  <a:lnTo>
                    <a:pt x="54" y="66"/>
                  </a:lnTo>
                  <a:lnTo>
                    <a:pt x="48" y="62"/>
                  </a:lnTo>
                  <a:lnTo>
                    <a:pt x="42" y="58"/>
                  </a:lnTo>
                  <a:lnTo>
                    <a:pt x="40" y="54"/>
                  </a:lnTo>
                  <a:lnTo>
                    <a:pt x="42" y="5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8" name="Freeform 217"/>
            <p:cNvSpPr>
              <a:spLocks/>
            </p:cNvSpPr>
            <p:nvPr/>
          </p:nvSpPr>
          <p:spPr bwMode="auto">
            <a:xfrm>
              <a:off x="7833752" y="3069020"/>
              <a:ext cx="180956" cy="165121"/>
            </a:xfrm>
            <a:custGeom>
              <a:avLst/>
              <a:gdLst>
                <a:gd name="T0" fmla="*/ 2147483647 w 160"/>
                <a:gd name="T1" fmla="*/ 2147483647 h 146"/>
                <a:gd name="T2" fmla="*/ 2147483647 w 160"/>
                <a:gd name="T3" fmla="*/ 0 h 146"/>
                <a:gd name="T4" fmla="*/ 2147483647 w 160"/>
                <a:gd name="T5" fmla="*/ 2147483647 h 146"/>
                <a:gd name="T6" fmla="*/ 2147483647 w 160"/>
                <a:gd name="T7" fmla="*/ 2147483647 h 146"/>
                <a:gd name="T8" fmla="*/ 2147483647 w 160"/>
                <a:gd name="T9" fmla="*/ 2147483647 h 146"/>
                <a:gd name="T10" fmla="*/ 2147483647 w 160"/>
                <a:gd name="T11" fmla="*/ 2147483647 h 146"/>
                <a:gd name="T12" fmla="*/ 2147483647 w 160"/>
                <a:gd name="T13" fmla="*/ 2147483647 h 146"/>
                <a:gd name="T14" fmla="*/ 2147483647 w 160"/>
                <a:gd name="T15" fmla="*/ 2147483647 h 146"/>
                <a:gd name="T16" fmla="*/ 2147483647 w 160"/>
                <a:gd name="T17" fmla="*/ 2147483647 h 146"/>
                <a:gd name="T18" fmla="*/ 2147483647 w 160"/>
                <a:gd name="T19" fmla="*/ 2147483647 h 146"/>
                <a:gd name="T20" fmla="*/ 2147483647 w 160"/>
                <a:gd name="T21" fmla="*/ 2147483647 h 146"/>
                <a:gd name="T22" fmla="*/ 2147483647 w 160"/>
                <a:gd name="T23" fmla="*/ 2147483647 h 146"/>
                <a:gd name="T24" fmla="*/ 2147483647 w 160"/>
                <a:gd name="T25" fmla="*/ 2147483647 h 146"/>
                <a:gd name="T26" fmla="*/ 2147483647 w 160"/>
                <a:gd name="T27" fmla="*/ 2147483647 h 146"/>
                <a:gd name="T28" fmla="*/ 2147483647 w 160"/>
                <a:gd name="T29" fmla="*/ 2147483647 h 146"/>
                <a:gd name="T30" fmla="*/ 2147483647 w 160"/>
                <a:gd name="T31" fmla="*/ 2147483647 h 146"/>
                <a:gd name="T32" fmla="*/ 0 w 160"/>
                <a:gd name="T33" fmla="*/ 2147483647 h 146"/>
                <a:gd name="T34" fmla="*/ 2147483647 w 160"/>
                <a:gd name="T35" fmla="*/ 2147483647 h 146"/>
                <a:gd name="T36" fmla="*/ 2147483647 w 160"/>
                <a:gd name="T37" fmla="*/ 2147483647 h 146"/>
                <a:gd name="T38" fmla="*/ 2147483647 w 160"/>
                <a:gd name="T39" fmla="*/ 2147483647 h 146"/>
                <a:gd name="T40" fmla="*/ 2147483647 w 160"/>
                <a:gd name="T41" fmla="*/ 2147483647 h 146"/>
                <a:gd name="T42" fmla="*/ 2147483647 w 160"/>
                <a:gd name="T43" fmla="*/ 2147483647 h 146"/>
                <a:gd name="T44" fmla="*/ 2147483647 w 160"/>
                <a:gd name="T45" fmla="*/ 2147483647 h 146"/>
                <a:gd name="T46" fmla="*/ 2147483647 w 160"/>
                <a:gd name="T47" fmla="*/ 2147483647 h 146"/>
                <a:gd name="T48" fmla="*/ 2147483647 w 160"/>
                <a:gd name="T49" fmla="*/ 2147483647 h 146"/>
                <a:gd name="T50" fmla="*/ 2147483647 w 160"/>
                <a:gd name="T51" fmla="*/ 2147483647 h 146"/>
                <a:gd name="T52" fmla="*/ 2147483647 w 160"/>
                <a:gd name="T53" fmla="*/ 2147483647 h 146"/>
                <a:gd name="T54" fmla="*/ 2147483647 w 160"/>
                <a:gd name="T55" fmla="*/ 2147483647 h 146"/>
                <a:gd name="T56" fmla="*/ 2147483647 w 160"/>
                <a:gd name="T57" fmla="*/ 2147483647 h 146"/>
                <a:gd name="T58" fmla="*/ 2147483647 w 160"/>
                <a:gd name="T59" fmla="*/ 2147483647 h 146"/>
                <a:gd name="T60" fmla="*/ 2147483647 w 160"/>
                <a:gd name="T61" fmla="*/ 2147483647 h 146"/>
                <a:gd name="T62" fmla="*/ 2147483647 w 160"/>
                <a:gd name="T63" fmla="*/ 2147483647 h 146"/>
                <a:gd name="T64" fmla="*/ 2147483647 w 160"/>
                <a:gd name="T65" fmla="*/ 2147483647 h 146"/>
                <a:gd name="T66" fmla="*/ 2147483647 w 160"/>
                <a:gd name="T67" fmla="*/ 2147483647 h 146"/>
                <a:gd name="T68" fmla="*/ 2147483647 w 160"/>
                <a:gd name="T69" fmla="*/ 2147483647 h 146"/>
                <a:gd name="T70" fmla="*/ 2147483647 w 160"/>
                <a:gd name="T71" fmla="*/ 2147483647 h 146"/>
                <a:gd name="T72" fmla="*/ 2147483647 w 160"/>
                <a:gd name="T73" fmla="*/ 2147483647 h 146"/>
                <a:gd name="T74" fmla="*/ 2147483647 w 160"/>
                <a:gd name="T75" fmla="*/ 2147483647 h 146"/>
                <a:gd name="T76" fmla="*/ 2147483647 w 160"/>
                <a:gd name="T77" fmla="*/ 2147483647 h 146"/>
                <a:gd name="T78" fmla="*/ 2147483647 w 160"/>
                <a:gd name="T79" fmla="*/ 2147483647 h 146"/>
                <a:gd name="T80" fmla="*/ 2147483647 w 160"/>
                <a:gd name="T81" fmla="*/ 2147483647 h 146"/>
                <a:gd name="T82" fmla="*/ 2147483647 w 160"/>
                <a:gd name="T83" fmla="*/ 2147483647 h 146"/>
                <a:gd name="T84" fmla="*/ 2147483647 w 160"/>
                <a:gd name="T85" fmla="*/ 2147483647 h 146"/>
                <a:gd name="T86" fmla="*/ 2147483647 w 160"/>
                <a:gd name="T87" fmla="*/ 2147483647 h 146"/>
                <a:gd name="T88" fmla="*/ 2147483647 w 160"/>
                <a:gd name="T89" fmla="*/ 2147483647 h 146"/>
                <a:gd name="T90" fmla="*/ 2147483647 w 160"/>
                <a:gd name="T91" fmla="*/ 2147483647 h 146"/>
                <a:gd name="T92" fmla="*/ 2147483647 w 160"/>
                <a:gd name="T93" fmla="*/ 2147483647 h 146"/>
                <a:gd name="T94" fmla="*/ 2147483647 w 160"/>
                <a:gd name="T95" fmla="*/ 2147483647 h 146"/>
                <a:gd name="T96" fmla="*/ 2147483647 w 160"/>
                <a:gd name="T97" fmla="*/ 2147483647 h 146"/>
                <a:gd name="T98" fmla="*/ 2147483647 w 160"/>
                <a:gd name="T99" fmla="*/ 2147483647 h 146"/>
                <a:gd name="T100" fmla="*/ 2147483647 w 160"/>
                <a:gd name="T101" fmla="*/ 2147483647 h 146"/>
                <a:gd name="T102" fmla="*/ 2147483647 w 160"/>
                <a:gd name="T103" fmla="*/ 2147483647 h 14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60" h="146">
                  <a:moveTo>
                    <a:pt x="136" y="4"/>
                  </a:moveTo>
                  <a:lnTo>
                    <a:pt x="126" y="2"/>
                  </a:lnTo>
                  <a:lnTo>
                    <a:pt x="120" y="0"/>
                  </a:lnTo>
                  <a:lnTo>
                    <a:pt x="114" y="0"/>
                  </a:lnTo>
                  <a:lnTo>
                    <a:pt x="108" y="0"/>
                  </a:lnTo>
                  <a:lnTo>
                    <a:pt x="102" y="4"/>
                  </a:lnTo>
                  <a:lnTo>
                    <a:pt x="96" y="8"/>
                  </a:lnTo>
                  <a:lnTo>
                    <a:pt x="92" y="14"/>
                  </a:lnTo>
                  <a:lnTo>
                    <a:pt x="88" y="26"/>
                  </a:lnTo>
                  <a:lnTo>
                    <a:pt x="84" y="40"/>
                  </a:lnTo>
                  <a:lnTo>
                    <a:pt x="84" y="48"/>
                  </a:lnTo>
                  <a:lnTo>
                    <a:pt x="82" y="52"/>
                  </a:lnTo>
                  <a:lnTo>
                    <a:pt x="78" y="52"/>
                  </a:lnTo>
                  <a:lnTo>
                    <a:pt x="74" y="50"/>
                  </a:lnTo>
                  <a:lnTo>
                    <a:pt x="70" y="48"/>
                  </a:lnTo>
                  <a:lnTo>
                    <a:pt x="66" y="44"/>
                  </a:lnTo>
                  <a:lnTo>
                    <a:pt x="62" y="42"/>
                  </a:lnTo>
                  <a:lnTo>
                    <a:pt x="58" y="42"/>
                  </a:lnTo>
                  <a:lnTo>
                    <a:pt x="56" y="44"/>
                  </a:lnTo>
                  <a:lnTo>
                    <a:pt x="50" y="50"/>
                  </a:lnTo>
                  <a:lnTo>
                    <a:pt x="42" y="52"/>
                  </a:lnTo>
                  <a:lnTo>
                    <a:pt x="40" y="54"/>
                  </a:lnTo>
                  <a:lnTo>
                    <a:pt x="34" y="56"/>
                  </a:lnTo>
                  <a:lnTo>
                    <a:pt x="28" y="54"/>
                  </a:lnTo>
                  <a:lnTo>
                    <a:pt x="22" y="52"/>
                  </a:lnTo>
                  <a:lnTo>
                    <a:pt x="16" y="50"/>
                  </a:lnTo>
                  <a:lnTo>
                    <a:pt x="14" y="48"/>
                  </a:lnTo>
                  <a:lnTo>
                    <a:pt x="14" y="46"/>
                  </a:lnTo>
                  <a:lnTo>
                    <a:pt x="14" y="36"/>
                  </a:lnTo>
                  <a:lnTo>
                    <a:pt x="14" y="34"/>
                  </a:lnTo>
                  <a:lnTo>
                    <a:pt x="8" y="38"/>
                  </a:lnTo>
                  <a:lnTo>
                    <a:pt x="4" y="44"/>
                  </a:lnTo>
                  <a:lnTo>
                    <a:pt x="2" y="52"/>
                  </a:lnTo>
                  <a:lnTo>
                    <a:pt x="0" y="60"/>
                  </a:lnTo>
                  <a:lnTo>
                    <a:pt x="2" y="66"/>
                  </a:lnTo>
                  <a:lnTo>
                    <a:pt x="4" y="72"/>
                  </a:lnTo>
                  <a:lnTo>
                    <a:pt x="4" y="74"/>
                  </a:lnTo>
                  <a:lnTo>
                    <a:pt x="2" y="78"/>
                  </a:lnTo>
                  <a:lnTo>
                    <a:pt x="4" y="82"/>
                  </a:lnTo>
                  <a:lnTo>
                    <a:pt x="8" y="86"/>
                  </a:lnTo>
                  <a:lnTo>
                    <a:pt x="10" y="86"/>
                  </a:lnTo>
                  <a:lnTo>
                    <a:pt x="10" y="92"/>
                  </a:lnTo>
                  <a:lnTo>
                    <a:pt x="16" y="94"/>
                  </a:lnTo>
                  <a:lnTo>
                    <a:pt x="18" y="96"/>
                  </a:lnTo>
                  <a:lnTo>
                    <a:pt x="18" y="98"/>
                  </a:lnTo>
                  <a:lnTo>
                    <a:pt x="18" y="102"/>
                  </a:lnTo>
                  <a:lnTo>
                    <a:pt x="16" y="106"/>
                  </a:lnTo>
                  <a:lnTo>
                    <a:pt x="16" y="108"/>
                  </a:lnTo>
                  <a:lnTo>
                    <a:pt x="18" y="112"/>
                  </a:lnTo>
                  <a:lnTo>
                    <a:pt x="18" y="110"/>
                  </a:lnTo>
                  <a:lnTo>
                    <a:pt x="18" y="116"/>
                  </a:lnTo>
                  <a:lnTo>
                    <a:pt x="20" y="120"/>
                  </a:lnTo>
                  <a:lnTo>
                    <a:pt x="24" y="124"/>
                  </a:lnTo>
                  <a:lnTo>
                    <a:pt x="28" y="126"/>
                  </a:lnTo>
                  <a:lnTo>
                    <a:pt x="34" y="126"/>
                  </a:lnTo>
                  <a:lnTo>
                    <a:pt x="42" y="128"/>
                  </a:lnTo>
                  <a:lnTo>
                    <a:pt x="46" y="130"/>
                  </a:lnTo>
                  <a:lnTo>
                    <a:pt x="44" y="134"/>
                  </a:lnTo>
                  <a:lnTo>
                    <a:pt x="48" y="134"/>
                  </a:lnTo>
                  <a:lnTo>
                    <a:pt x="54" y="134"/>
                  </a:lnTo>
                  <a:lnTo>
                    <a:pt x="56" y="132"/>
                  </a:lnTo>
                  <a:lnTo>
                    <a:pt x="62" y="130"/>
                  </a:lnTo>
                  <a:lnTo>
                    <a:pt x="66" y="130"/>
                  </a:lnTo>
                  <a:lnTo>
                    <a:pt x="72" y="130"/>
                  </a:lnTo>
                  <a:lnTo>
                    <a:pt x="78" y="132"/>
                  </a:lnTo>
                  <a:lnTo>
                    <a:pt x="82" y="134"/>
                  </a:lnTo>
                  <a:lnTo>
                    <a:pt x="88" y="134"/>
                  </a:lnTo>
                  <a:lnTo>
                    <a:pt x="88" y="140"/>
                  </a:lnTo>
                  <a:lnTo>
                    <a:pt x="88" y="144"/>
                  </a:lnTo>
                  <a:lnTo>
                    <a:pt x="88" y="146"/>
                  </a:lnTo>
                  <a:lnTo>
                    <a:pt x="90" y="146"/>
                  </a:lnTo>
                  <a:lnTo>
                    <a:pt x="98" y="144"/>
                  </a:lnTo>
                  <a:lnTo>
                    <a:pt x="106" y="142"/>
                  </a:lnTo>
                  <a:lnTo>
                    <a:pt x="112" y="138"/>
                  </a:lnTo>
                  <a:lnTo>
                    <a:pt x="120" y="138"/>
                  </a:lnTo>
                  <a:lnTo>
                    <a:pt x="120" y="134"/>
                  </a:lnTo>
                  <a:lnTo>
                    <a:pt x="118" y="134"/>
                  </a:lnTo>
                  <a:lnTo>
                    <a:pt x="116" y="130"/>
                  </a:lnTo>
                  <a:lnTo>
                    <a:pt x="116" y="126"/>
                  </a:lnTo>
                  <a:lnTo>
                    <a:pt x="118" y="124"/>
                  </a:lnTo>
                  <a:lnTo>
                    <a:pt x="122" y="120"/>
                  </a:lnTo>
                  <a:lnTo>
                    <a:pt x="122" y="114"/>
                  </a:lnTo>
                  <a:lnTo>
                    <a:pt x="122" y="108"/>
                  </a:lnTo>
                  <a:lnTo>
                    <a:pt x="120" y="106"/>
                  </a:lnTo>
                  <a:lnTo>
                    <a:pt x="122" y="100"/>
                  </a:lnTo>
                  <a:lnTo>
                    <a:pt x="126" y="94"/>
                  </a:lnTo>
                  <a:lnTo>
                    <a:pt x="132" y="92"/>
                  </a:lnTo>
                  <a:lnTo>
                    <a:pt x="136" y="82"/>
                  </a:lnTo>
                  <a:lnTo>
                    <a:pt x="138" y="72"/>
                  </a:lnTo>
                  <a:lnTo>
                    <a:pt x="142" y="60"/>
                  </a:lnTo>
                  <a:lnTo>
                    <a:pt x="144" y="58"/>
                  </a:lnTo>
                  <a:lnTo>
                    <a:pt x="148" y="56"/>
                  </a:lnTo>
                  <a:lnTo>
                    <a:pt x="154" y="56"/>
                  </a:lnTo>
                  <a:lnTo>
                    <a:pt x="160" y="56"/>
                  </a:lnTo>
                  <a:lnTo>
                    <a:pt x="160" y="52"/>
                  </a:lnTo>
                  <a:lnTo>
                    <a:pt x="150" y="46"/>
                  </a:lnTo>
                  <a:lnTo>
                    <a:pt x="146" y="40"/>
                  </a:lnTo>
                  <a:lnTo>
                    <a:pt x="144" y="34"/>
                  </a:lnTo>
                  <a:lnTo>
                    <a:pt x="146" y="32"/>
                  </a:lnTo>
                  <a:lnTo>
                    <a:pt x="148" y="28"/>
                  </a:lnTo>
                  <a:lnTo>
                    <a:pt x="142" y="26"/>
                  </a:lnTo>
                  <a:lnTo>
                    <a:pt x="138" y="22"/>
                  </a:lnTo>
                  <a:lnTo>
                    <a:pt x="138" y="14"/>
                  </a:lnTo>
                  <a:lnTo>
                    <a:pt x="136" y="8"/>
                  </a:lnTo>
                  <a:lnTo>
                    <a:pt x="136"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199" name="Freeform 218"/>
            <p:cNvSpPr>
              <a:spLocks/>
            </p:cNvSpPr>
            <p:nvPr/>
          </p:nvSpPr>
          <p:spPr bwMode="auto">
            <a:xfrm>
              <a:off x="7831490" y="3376642"/>
              <a:ext cx="719300" cy="583577"/>
            </a:xfrm>
            <a:custGeom>
              <a:avLst/>
              <a:gdLst>
                <a:gd name="T0" fmla="*/ 2147483647 w 636"/>
                <a:gd name="T1" fmla="*/ 2147483647 h 516"/>
                <a:gd name="T2" fmla="*/ 2147483647 w 636"/>
                <a:gd name="T3" fmla="*/ 2147483647 h 516"/>
                <a:gd name="T4" fmla="*/ 2147483647 w 636"/>
                <a:gd name="T5" fmla="*/ 2147483647 h 516"/>
                <a:gd name="T6" fmla="*/ 2147483647 w 636"/>
                <a:gd name="T7" fmla="*/ 2147483647 h 516"/>
                <a:gd name="T8" fmla="*/ 2147483647 w 636"/>
                <a:gd name="T9" fmla="*/ 2147483647 h 516"/>
                <a:gd name="T10" fmla="*/ 2147483647 w 636"/>
                <a:gd name="T11" fmla="*/ 2147483647 h 516"/>
                <a:gd name="T12" fmla="*/ 2147483647 w 636"/>
                <a:gd name="T13" fmla="*/ 2147483647 h 516"/>
                <a:gd name="T14" fmla="*/ 2147483647 w 636"/>
                <a:gd name="T15" fmla="*/ 2147483647 h 516"/>
                <a:gd name="T16" fmla="*/ 2147483647 w 636"/>
                <a:gd name="T17" fmla="*/ 2147483647 h 516"/>
                <a:gd name="T18" fmla="*/ 2147483647 w 636"/>
                <a:gd name="T19" fmla="*/ 2147483647 h 516"/>
                <a:gd name="T20" fmla="*/ 2147483647 w 636"/>
                <a:gd name="T21" fmla="*/ 2147483647 h 516"/>
                <a:gd name="T22" fmla="*/ 2147483647 w 636"/>
                <a:gd name="T23" fmla="*/ 2147483647 h 516"/>
                <a:gd name="T24" fmla="*/ 2147483647 w 636"/>
                <a:gd name="T25" fmla="*/ 2147483647 h 516"/>
                <a:gd name="T26" fmla="*/ 2147483647 w 636"/>
                <a:gd name="T27" fmla="*/ 2147483647 h 516"/>
                <a:gd name="T28" fmla="*/ 2147483647 w 636"/>
                <a:gd name="T29" fmla="*/ 2147483647 h 516"/>
                <a:gd name="T30" fmla="*/ 2147483647 w 636"/>
                <a:gd name="T31" fmla="*/ 2147483647 h 516"/>
                <a:gd name="T32" fmla="*/ 2147483647 w 636"/>
                <a:gd name="T33" fmla="*/ 2147483647 h 516"/>
                <a:gd name="T34" fmla="*/ 2147483647 w 636"/>
                <a:gd name="T35" fmla="*/ 2147483647 h 516"/>
                <a:gd name="T36" fmla="*/ 2147483647 w 636"/>
                <a:gd name="T37" fmla="*/ 2147483647 h 516"/>
                <a:gd name="T38" fmla="*/ 2147483647 w 636"/>
                <a:gd name="T39" fmla="*/ 2147483647 h 516"/>
                <a:gd name="T40" fmla="*/ 2147483647 w 636"/>
                <a:gd name="T41" fmla="*/ 2147483647 h 516"/>
                <a:gd name="T42" fmla="*/ 2147483647 w 636"/>
                <a:gd name="T43" fmla="*/ 0 h 516"/>
                <a:gd name="T44" fmla="*/ 2147483647 w 636"/>
                <a:gd name="T45" fmla="*/ 2147483647 h 516"/>
                <a:gd name="T46" fmla="*/ 2147483647 w 636"/>
                <a:gd name="T47" fmla="*/ 2147483647 h 516"/>
                <a:gd name="T48" fmla="*/ 2147483647 w 636"/>
                <a:gd name="T49" fmla="*/ 2147483647 h 516"/>
                <a:gd name="T50" fmla="*/ 2147483647 w 636"/>
                <a:gd name="T51" fmla="*/ 2147483647 h 516"/>
                <a:gd name="T52" fmla="*/ 2147483647 w 636"/>
                <a:gd name="T53" fmla="*/ 2147483647 h 516"/>
                <a:gd name="T54" fmla="*/ 2147483647 w 636"/>
                <a:gd name="T55" fmla="*/ 2147483647 h 516"/>
                <a:gd name="T56" fmla="*/ 2147483647 w 636"/>
                <a:gd name="T57" fmla="*/ 2147483647 h 516"/>
                <a:gd name="T58" fmla="*/ 2147483647 w 636"/>
                <a:gd name="T59" fmla="*/ 2147483647 h 516"/>
                <a:gd name="T60" fmla="*/ 2147483647 w 636"/>
                <a:gd name="T61" fmla="*/ 2147483647 h 516"/>
                <a:gd name="T62" fmla="*/ 2147483647 w 636"/>
                <a:gd name="T63" fmla="*/ 2147483647 h 516"/>
                <a:gd name="T64" fmla="*/ 2147483647 w 636"/>
                <a:gd name="T65" fmla="*/ 2147483647 h 516"/>
                <a:gd name="T66" fmla="*/ 2147483647 w 636"/>
                <a:gd name="T67" fmla="*/ 2147483647 h 516"/>
                <a:gd name="T68" fmla="*/ 2147483647 w 636"/>
                <a:gd name="T69" fmla="*/ 2147483647 h 516"/>
                <a:gd name="T70" fmla="*/ 2147483647 w 636"/>
                <a:gd name="T71" fmla="*/ 2147483647 h 516"/>
                <a:gd name="T72" fmla="*/ 2147483647 w 636"/>
                <a:gd name="T73" fmla="*/ 2147483647 h 516"/>
                <a:gd name="T74" fmla="*/ 2147483647 w 636"/>
                <a:gd name="T75" fmla="*/ 2147483647 h 516"/>
                <a:gd name="T76" fmla="*/ 2147483647 w 636"/>
                <a:gd name="T77" fmla="*/ 2147483647 h 516"/>
                <a:gd name="T78" fmla="*/ 2147483647 w 636"/>
                <a:gd name="T79" fmla="*/ 2147483647 h 516"/>
                <a:gd name="T80" fmla="*/ 2147483647 w 636"/>
                <a:gd name="T81" fmla="*/ 2147483647 h 516"/>
                <a:gd name="T82" fmla="*/ 2147483647 w 636"/>
                <a:gd name="T83" fmla="*/ 2147483647 h 516"/>
                <a:gd name="T84" fmla="*/ 2147483647 w 636"/>
                <a:gd name="T85" fmla="*/ 2147483647 h 516"/>
                <a:gd name="T86" fmla="*/ 2147483647 w 636"/>
                <a:gd name="T87" fmla="*/ 2147483647 h 516"/>
                <a:gd name="T88" fmla="*/ 2147483647 w 636"/>
                <a:gd name="T89" fmla="*/ 2147483647 h 516"/>
                <a:gd name="T90" fmla="*/ 2147483647 w 636"/>
                <a:gd name="T91" fmla="*/ 2147483647 h 516"/>
                <a:gd name="T92" fmla="*/ 2147483647 w 636"/>
                <a:gd name="T93" fmla="*/ 2147483647 h 516"/>
                <a:gd name="T94" fmla="*/ 2147483647 w 636"/>
                <a:gd name="T95" fmla="*/ 2147483647 h 516"/>
                <a:gd name="T96" fmla="*/ 2147483647 w 636"/>
                <a:gd name="T97" fmla="*/ 2147483647 h 516"/>
                <a:gd name="T98" fmla="*/ 2147483647 w 636"/>
                <a:gd name="T99" fmla="*/ 2147483647 h 516"/>
                <a:gd name="T100" fmla="*/ 0 w 636"/>
                <a:gd name="T101" fmla="*/ 2147483647 h 516"/>
                <a:gd name="T102" fmla="*/ 2147483647 w 636"/>
                <a:gd name="T103" fmla="*/ 2147483647 h 516"/>
                <a:gd name="T104" fmla="*/ 2147483647 w 636"/>
                <a:gd name="T105" fmla="*/ 2147483647 h 516"/>
                <a:gd name="T106" fmla="*/ 2147483647 w 636"/>
                <a:gd name="T107" fmla="*/ 2147483647 h 516"/>
                <a:gd name="T108" fmla="*/ 2147483647 w 636"/>
                <a:gd name="T109" fmla="*/ 2147483647 h 516"/>
                <a:gd name="T110" fmla="*/ 2147483647 w 636"/>
                <a:gd name="T111" fmla="*/ 2147483647 h 516"/>
                <a:gd name="T112" fmla="*/ 2147483647 w 636"/>
                <a:gd name="T113" fmla="*/ 2147483647 h 516"/>
                <a:gd name="T114" fmla="*/ 2147483647 w 636"/>
                <a:gd name="T115" fmla="*/ 2147483647 h 516"/>
                <a:gd name="T116" fmla="*/ 2147483647 w 636"/>
                <a:gd name="T117" fmla="*/ 2147483647 h 516"/>
                <a:gd name="T118" fmla="*/ 2147483647 w 636"/>
                <a:gd name="T119" fmla="*/ 2147483647 h 5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36" h="516">
                  <a:moveTo>
                    <a:pt x="180" y="138"/>
                  </a:moveTo>
                  <a:lnTo>
                    <a:pt x="186" y="132"/>
                  </a:lnTo>
                  <a:lnTo>
                    <a:pt x="188" y="130"/>
                  </a:lnTo>
                  <a:lnTo>
                    <a:pt x="188" y="124"/>
                  </a:lnTo>
                  <a:lnTo>
                    <a:pt x="190" y="118"/>
                  </a:lnTo>
                  <a:lnTo>
                    <a:pt x="194" y="112"/>
                  </a:lnTo>
                  <a:lnTo>
                    <a:pt x="198" y="108"/>
                  </a:lnTo>
                  <a:lnTo>
                    <a:pt x="202" y="106"/>
                  </a:lnTo>
                  <a:lnTo>
                    <a:pt x="204" y="112"/>
                  </a:lnTo>
                  <a:lnTo>
                    <a:pt x="206" y="114"/>
                  </a:lnTo>
                  <a:lnTo>
                    <a:pt x="210" y="116"/>
                  </a:lnTo>
                  <a:lnTo>
                    <a:pt x="212" y="114"/>
                  </a:lnTo>
                  <a:lnTo>
                    <a:pt x="212" y="112"/>
                  </a:lnTo>
                  <a:lnTo>
                    <a:pt x="214" y="110"/>
                  </a:lnTo>
                  <a:lnTo>
                    <a:pt x="212" y="106"/>
                  </a:lnTo>
                  <a:lnTo>
                    <a:pt x="212" y="100"/>
                  </a:lnTo>
                  <a:lnTo>
                    <a:pt x="220" y="100"/>
                  </a:lnTo>
                  <a:lnTo>
                    <a:pt x="226" y="100"/>
                  </a:lnTo>
                  <a:lnTo>
                    <a:pt x="226" y="92"/>
                  </a:lnTo>
                  <a:lnTo>
                    <a:pt x="230" y="86"/>
                  </a:lnTo>
                  <a:lnTo>
                    <a:pt x="232" y="82"/>
                  </a:lnTo>
                  <a:lnTo>
                    <a:pt x="236" y="80"/>
                  </a:lnTo>
                  <a:lnTo>
                    <a:pt x="240" y="78"/>
                  </a:lnTo>
                  <a:lnTo>
                    <a:pt x="242" y="72"/>
                  </a:lnTo>
                  <a:lnTo>
                    <a:pt x="244" y="68"/>
                  </a:lnTo>
                  <a:lnTo>
                    <a:pt x="248" y="64"/>
                  </a:lnTo>
                  <a:lnTo>
                    <a:pt x="262" y="58"/>
                  </a:lnTo>
                  <a:lnTo>
                    <a:pt x="270" y="56"/>
                  </a:lnTo>
                  <a:lnTo>
                    <a:pt x="276" y="54"/>
                  </a:lnTo>
                  <a:lnTo>
                    <a:pt x="284" y="62"/>
                  </a:lnTo>
                  <a:lnTo>
                    <a:pt x="288" y="66"/>
                  </a:lnTo>
                  <a:lnTo>
                    <a:pt x="288" y="72"/>
                  </a:lnTo>
                  <a:lnTo>
                    <a:pt x="288" y="74"/>
                  </a:lnTo>
                  <a:lnTo>
                    <a:pt x="286" y="76"/>
                  </a:lnTo>
                  <a:lnTo>
                    <a:pt x="290" y="74"/>
                  </a:lnTo>
                  <a:lnTo>
                    <a:pt x="294" y="72"/>
                  </a:lnTo>
                  <a:lnTo>
                    <a:pt x="298" y="74"/>
                  </a:lnTo>
                  <a:lnTo>
                    <a:pt x="302" y="74"/>
                  </a:lnTo>
                  <a:lnTo>
                    <a:pt x="306" y="72"/>
                  </a:lnTo>
                  <a:lnTo>
                    <a:pt x="310" y="70"/>
                  </a:lnTo>
                  <a:lnTo>
                    <a:pt x="308" y="62"/>
                  </a:lnTo>
                  <a:lnTo>
                    <a:pt x="310" y="56"/>
                  </a:lnTo>
                  <a:lnTo>
                    <a:pt x="314" y="54"/>
                  </a:lnTo>
                  <a:lnTo>
                    <a:pt x="320" y="50"/>
                  </a:lnTo>
                  <a:lnTo>
                    <a:pt x="326" y="48"/>
                  </a:lnTo>
                  <a:lnTo>
                    <a:pt x="324" y="44"/>
                  </a:lnTo>
                  <a:lnTo>
                    <a:pt x="322" y="42"/>
                  </a:lnTo>
                  <a:lnTo>
                    <a:pt x="324" y="38"/>
                  </a:lnTo>
                  <a:lnTo>
                    <a:pt x="326" y="34"/>
                  </a:lnTo>
                  <a:lnTo>
                    <a:pt x="334" y="28"/>
                  </a:lnTo>
                  <a:lnTo>
                    <a:pt x="344" y="26"/>
                  </a:lnTo>
                  <a:lnTo>
                    <a:pt x="354" y="26"/>
                  </a:lnTo>
                  <a:lnTo>
                    <a:pt x="358" y="24"/>
                  </a:lnTo>
                  <a:lnTo>
                    <a:pt x="360" y="24"/>
                  </a:lnTo>
                  <a:lnTo>
                    <a:pt x="362" y="20"/>
                  </a:lnTo>
                  <a:lnTo>
                    <a:pt x="364" y="16"/>
                  </a:lnTo>
                  <a:lnTo>
                    <a:pt x="364" y="12"/>
                  </a:lnTo>
                  <a:lnTo>
                    <a:pt x="358" y="10"/>
                  </a:lnTo>
                  <a:lnTo>
                    <a:pt x="358" y="8"/>
                  </a:lnTo>
                  <a:lnTo>
                    <a:pt x="358" y="2"/>
                  </a:lnTo>
                  <a:lnTo>
                    <a:pt x="362" y="2"/>
                  </a:lnTo>
                  <a:lnTo>
                    <a:pt x="364" y="4"/>
                  </a:lnTo>
                  <a:lnTo>
                    <a:pt x="368" y="6"/>
                  </a:lnTo>
                  <a:lnTo>
                    <a:pt x="366" y="10"/>
                  </a:lnTo>
                  <a:lnTo>
                    <a:pt x="368" y="10"/>
                  </a:lnTo>
                  <a:lnTo>
                    <a:pt x="372" y="12"/>
                  </a:lnTo>
                  <a:lnTo>
                    <a:pt x="374" y="12"/>
                  </a:lnTo>
                  <a:lnTo>
                    <a:pt x="384" y="14"/>
                  </a:lnTo>
                  <a:lnTo>
                    <a:pt x="390" y="18"/>
                  </a:lnTo>
                  <a:lnTo>
                    <a:pt x="398" y="22"/>
                  </a:lnTo>
                  <a:lnTo>
                    <a:pt x="408" y="22"/>
                  </a:lnTo>
                  <a:lnTo>
                    <a:pt x="414" y="22"/>
                  </a:lnTo>
                  <a:lnTo>
                    <a:pt x="416" y="18"/>
                  </a:lnTo>
                  <a:lnTo>
                    <a:pt x="418" y="24"/>
                  </a:lnTo>
                  <a:lnTo>
                    <a:pt x="422" y="26"/>
                  </a:lnTo>
                  <a:lnTo>
                    <a:pt x="424" y="22"/>
                  </a:lnTo>
                  <a:lnTo>
                    <a:pt x="424" y="20"/>
                  </a:lnTo>
                  <a:lnTo>
                    <a:pt x="428" y="20"/>
                  </a:lnTo>
                  <a:lnTo>
                    <a:pt x="432" y="22"/>
                  </a:lnTo>
                  <a:lnTo>
                    <a:pt x="434" y="26"/>
                  </a:lnTo>
                  <a:lnTo>
                    <a:pt x="432" y="30"/>
                  </a:lnTo>
                  <a:lnTo>
                    <a:pt x="428" y="36"/>
                  </a:lnTo>
                  <a:lnTo>
                    <a:pt x="422" y="40"/>
                  </a:lnTo>
                  <a:lnTo>
                    <a:pt x="416" y="42"/>
                  </a:lnTo>
                  <a:lnTo>
                    <a:pt x="416" y="48"/>
                  </a:lnTo>
                  <a:lnTo>
                    <a:pt x="416" y="50"/>
                  </a:lnTo>
                  <a:lnTo>
                    <a:pt x="418" y="52"/>
                  </a:lnTo>
                  <a:lnTo>
                    <a:pt x="420" y="54"/>
                  </a:lnTo>
                  <a:lnTo>
                    <a:pt x="422" y="54"/>
                  </a:lnTo>
                  <a:lnTo>
                    <a:pt x="424" y="52"/>
                  </a:lnTo>
                  <a:lnTo>
                    <a:pt x="426" y="54"/>
                  </a:lnTo>
                  <a:lnTo>
                    <a:pt x="428" y="54"/>
                  </a:lnTo>
                  <a:lnTo>
                    <a:pt x="426" y="58"/>
                  </a:lnTo>
                  <a:lnTo>
                    <a:pt x="422" y="60"/>
                  </a:lnTo>
                  <a:lnTo>
                    <a:pt x="420" y="60"/>
                  </a:lnTo>
                  <a:lnTo>
                    <a:pt x="418" y="56"/>
                  </a:lnTo>
                  <a:lnTo>
                    <a:pt x="418" y="54"/>
                  </a:lnTo>
                  <a:lnTo>
                    <a:pt x="410" y="60"/>
                  </a:lnTo>
                  <a:lnTo>
                    <a:pt x="406" y="64"/>
                  </a:lnTo>
                  <a:lnTo>
                    <a:pt x="404" y="70"/>
                  </a:lnTo>
                  <a:lnTo>
                    <a:pt x="404" y="76"/>
                  </a:lnTo>
                  <a:lnTo>
                    <a:pt x="408" y="80"/>
                  </a:lnTo>
                  <a:lnTo>
                    <a:pt x="410" y="84"/>
                  </a:lnTo>
                  <a:lnTo>
                    <a:pt x="414" y="86"/>
                  </a:lnTo>
                  <a:lnTo>
                    <a:pt x="424" y="90"/>
                  </a:lnTo>
                  <a:lnTo>
                    <a:pt x="430" y="92"/>
                  </a:lnTo>
                  <a:lnTo>
                    <a:pt x="434" y="96"/>
                  </a:lnTo>
                  <a:lnTo>
                    <a:pt x="442" y="104"/>
                  </a:lnTo>
                  <a:lnTo>
                    <a:pt x="456" y="108"/>
                  </a:lnTo>
                  <a:lnTo>
                    <a:pt x="458" y="110"/>
                  </a:lnTo>
                  <a:lnTo>
                    <a:pt x="462" y="116"/>
                  </a:lnTo>
                  <a:lnTo>
                    <a:pt x="464" y="120"/>
                  </a:lnTo>
                  <a:lnTo>
                    <a:pt x="466" y="122"/>
                  </a:lnTo>
                  <a:lnTo>
                    <a:pt x="468" y="122"/>
                  </a:lnTo>
                  <a:lnTo>
                    <a:pt x="472" y="122"/>
                  </a:lnTo>
                  <a:lnTo>
                    <a:pt x="476" y="120"/>
                  </a:lnTo>
                  <a:lnTo>
                    <a:pt x="480" y="116"/>
                  </a:lnTo>
                  <a:lnTo>
                    <a:pt x="484" y="110"/>
                  </a:lnTo>
                  <a:lnTo>
                    <a:pt x="486" y="104"/>
                  </a:lnTo>
                  <a:lnTo>
                    <a:pt x="490" y="92"/>
                  </a:lnTo>
                  <a:lnTo>
                    <a:pt x="494" y="84"/>
                  </a:lnTo>
                  <a:lnTo>
                    <a:pt x="498" y="76"/>
                  </a:lnTo>
                  <a:lnTo>
                    <a:pt x="500" y="64"/>
                  </a:lnTo>
                  <a:lnTo>
                    <a:pt x="502" y="52"/>
                  </a:lnTo>
                  <a:lnTo>
                    <a:pt x="504" y="42"/>
                  </a:lnTo>
                  <a:lnTo>
                    <a:pt x="510" y="32"/>
                  </a:lnTo>
                  <a:lnTo>
                    <a:pt x="514" y="24"/>
                  </a:lnTo>
                  <a:lnTo>
                    <a:pt x="520" y="6"/>
                  </a:lnTo>
                  <a:lnTo>
                    <a:pt x="522" y="0"/>
                  </a:lnTo>
                  <a:lnTo>
                    <a:pt x="524" y="0"/>
                  </a:lnTo>
                  <a:lnTo>
                    <a:pt x="528" y="0"/>
                  </a:lnTo>
                  <a:lnTo>
                    <a:pt x="532" y="0"/>
                  </a:lnTo>
                  <a:lnTo>
                    <a:pt x="534" y="4"/>
                  </a:lnTo>
                  <a:lnTo>
                    <a:pt x="532" y="12"/>
                  </a:lnTo>
                  <a:lnTo>
                    <a:pt x="532" y="20"/>
                  </a:lnTo>
                  <a:lnTo>
                    <a:pt x="532" y="26"/>
                  </a:lnTo>
                  <a:lnTo>
                    <a:pt x="536" y="44"/>
                  </a:lnTo>
                  <a:lnTo>
                    <a:pt x="538" y="56"/>
                  </a:lnTo>
                  <a:lnTo>
                    <a:pt x="540" y="60"/>
                  </a:lnTo>
                  <a:lnTo>
                    <a:pt x="542" y="62"/>
                  </a:lnTo>
                  <a:lnTo>
                    <a:pt x="546" y="62"/>
                  </a:lnTo>
                  <a:lnTo>
                    <a:pt x="548" y="60"/>
                  </a:lnTo>
                  <a:lnTo>
                    <a:pt x="552" y="68"/>
                  </a:lnTo>
                  <a:lnTo>
                    <a:pt x="558" y="76"/>
                  </a:lnTo>
                  <a:lnTo>
                    <a:pt x="554" y="82"/>
                  </a:lnTo>
                  <a:lnTo>
                    <a:pt x="556" y="90"/>
                  </a:lnTo>
                  <a:lnTo>
                    <a:pt x="554" y="100"/>
                  </a:lnTo>
                  <a:lnTo>
                    <a:pt x="556" y="106"/>
                  </a:lnTo>
                  <a:lnTo>
                    <a:pt x="558" y="110"/>
                  </a:lnTo>
                  <a:lnTo>
                    <a:pt x="560" y="118"/>
                  </a:lnTo>
                  <a:lnTo>
                    <a:pt x="560" y="124"/>
                  </a:lnTo>
                  <a:lnTo>
                    <a:pt x="562" y="132"/>
                  </a:lnTo>
                  <a:lnTo>
                    <a:pt x="564" y="136"/>
                  </a:lnTo>
                  <a:lnTo>
                    <a:pt x="564" y="144"/>
                  </a:lnTo>
                  <a:lnTo>
                    <a:pt x="564" y="148"/>
                  </a:lnTo>
                  <a:lnTo>
                    <a:pt x="568" y="152"/>
                  </a:lnTo>
                  <a:lnTo>
                    <a:pt x="576" y="158"/>
                  </a:lnTo>
                  <a:lnTo>
                    <a:pt x="584" y="162"/>
                  </a:lnTo>
                  <a:lnTo>
                    <a:pt x="592" y="168"/>
                  </a:lnTo>
                  <a:lnTo>
                    <a:pt x="594" y="174"/>
                  </a:lnTo>
                  <a:lnTo>
                    <a:pt x="594" y="178"/>
                  </a:lnTo>
                  <a:lnTo>
                    <a:pt x="596" y="182"/>
                  </a:lnTo>
                  <a:lnTo>
                    <a:pt x="598" y="186"/>
                  </a:lnTo>
                  <a:lnTo>
                    <a:pt x="598" y="200"/>
                  </a:lnTo>
                  <a:lnTo>
                    <a:pt x="598" y="206"/>
                  </a:lnTo>
                  <a:lnTo>
                    <a:pt x="600" y="208"/>
                  </a:lnTo>
                  <a:lnTo>
                    <a:pt x="602" y="208"/>
                  </a:lnTo>
                  <a:lnTo>
                    <a:pt x="604" y="208"/>
                  </a:lnTo>
                  <a:lnTo>
                    <a:pt x="604" y="206"/>
                  </a:lnTo>
                  <a:lnTo>
                    <a:pt x="612" y="216"/>
                  </a:lnTo>
                  <a:lnTo>
                    <a:pt x="614" y="220"/>
                  </a:lnTo>
                  <a:lnTo>
                    <a:pt x="614" y="228"/>
                  </a:lnTo>
                  <a:lnTo>
                    <a:pt x="616" y="232"/>
                  </a:lnTo>
                  <a:lnTo>
                    <a:pt x="618" y="234"/>
                  </a:lnTo>
                  <a:lnTo>
                    <a:pt x="620" y="236"/>
                  </a:lnTo>
                  <a:lnTo>
                    <a:pt x="622" y="238"/>
                  </a:lnTo>
                  <a:lnTo>
                    <a:pt x="632" y="250"/>
                  </a:lnTo>
                  <a:lnTo>
                    <a:pt x="634" y="258"/>
                  </a:lnTo>
                  <a:lnTo>
                    <a:pt x="636" y="264"/>
                  </a:lnTo>
                  <a:lnTo>
                    <a:pt x="634" y="270"/>
                  </a:lnTo>
                  <a:lnTo>
                    <a:pt x="632" y="276"/>
                  </a:lnTo>
                  <a:lnTo>
                    <a:pt x="630" y="280"/>
                  </a:lnTo>
                  <a:lnTo>
                    <a:pt x="630" y="288"/>
                  </a:lnTo>
                  <a:lnTo>
                    <a:pt x="630" y="300"/>
                  </a:lnTo>
                  <a:lnTo>
                    <a:pt x="630" y="312"/>
                  </a:lnTo>
                  <a:lnTo>
                    <a:pt x="626" y="322"/>
                  </a:lnTo>
                  <a:lnTo>
                    <a:pt x="624" y="328"/>
                  </a:lnTo>
                  <a:lnTo>
                    <a:pt x="620" y="336"/>
                  </a:lnTo>
                  <a:lnTo>
                    <a:pt x="608" y="352"/>
                  </a:lnTo>
                  <a:lnTo>
                    <a:pt x="600" y="370"/>
                  </a:lnTo>
                  <a:lnTo>
                    <a:pt x="598" y="376"/>
                  </a:lnTo>
                  <a:lnTo>
                    <a:pt x="594" y="378"/>
                  </a:lnTo>
                  <a:lnTo>
                    <a:pt x="590" y="382"/>
                  </a:lnTo>
                  <a:lnTo>
                    <a:pt x="586" y="384"/>
                  </a:lnTo>
                  <a:lnTo>
                    <a:pt x="582" y="390"/>
                  </a:lnTo>
                  <a:lnTo>
                    <a:pt x="578" y="394"/>
                  </a:lnTo>
                  <a:lnTo>
                    <a:pt x="566" y="402"/>
                  </a:lnTo>
                  <a:lnTo>
                    <a:pt x="558" y="408"/>
                  </a:lnTo>
                  <a:lnTo>
                    <a:pt x="552" y="416"/>
                  </a:lnTo>
                  <a:lnTo>
                    <a:pt x="548" y="424"/>
                  </a:lnTo>
                  <a:lnTo>
                    <a:pt x="542" y="432"/>
                  </a:lnTo>
                  <a:lnTo>
                    <a:pt x="522" y="454"/>
                  </a:lnTo>
                  <a:lnTo>
                    <a:pt x="510" y="466"/>
                  </a:lnTo>
                  <a:lnTo>
                    <a:pt x="500" y="480"/>
                  </a:lnTo>
                  <a:lnTo>
                    <a:pt x="498" y="482"/>
                  </a:lnTo>
                  <a:lnTo>
                    <a:pt x="496" y="486"/>
                  </a:lnTo>
                  <a:lnTo>
                    <a:pt x="496" y="488"/>
                  </a:lnTo>
                  <a:lnTo>
                    <a:pt x="494" y="490"/>
                  </a:lnTo>
                  <a:lnTo>
                    <a:pt x="484" y="490"/>
                  </a:lnTo>
                  <a:lnTo>
                    <a:pt x="476" y="490"/>
                  </a:lnTo>
                  <a:lnTo>
                    <a:pt x="468" y="492"/>
                  </a:lnTo>
                  <a:lnTo>
                    <a:pt x="462" y="492"/>
                  </a:lnTo>
                  <a:lnTo>
                    <a:pt x="454" y="496"/>
                  </a:lnTo>
                  <a:lnTo>
                    <a:pt x="448" y="500"/>
                  </a:lnTo>
                  <a:lnTo>
                    <a:pt x="442" y="504"/>
                  </a:lnTo>
                  <a:lnTo>
                    <a:pt x="438" y="506"/>
                  </a:lnTo>
                  <a:lnTo>
                    <a:pt x="434" y="508"/>
                  </a:lnTo>
                  <a:lnTo>
                    <a:pt x="432" y="512"/>
                  </a:lnTo>
                  <a:lnTo>
                    <a:pt x="428" y="514"/>
                  </a:lnTo>
                  <a:lnTo>
                    <a:pt x="426" y="516"/>
                  </a:lnTo>
                  <a:lnTo>
                    <a:pt x="420" y="506"/>
                  </a:lnTo>
                  <a:lnTo>
                    <a:pt x="416" y="494"/>
                  </a:lnTo>
                  <a:lnTo>
                    <a:pt x="412" y="494"/>
                  </a:lnTo>
                  <a:lnTo>
                    <a:pt x="410" y="496"/>
                  </a:lnTo>
                  <a:lnTo>
                    <a:pt x="408" y="500"/>
                  </a:lnTo>
                  <a:lnTo>
                    <a:pt x="386" y="514"/>
                  </a:lnTo>
                  <a:lnTo>
                    <a:pt x="380" y="510"/>
                  </a:lnTo>
                  <a:lnTo>
                    <a:pt x="378" y="504"/>
                  </a:lnTo>
                  <a:lnTo>
                    <a:pt x="370" y="504"/>
                  </a:lnTo>
                  <a:lnTo>
                    <a:pt x="364" y="504"/>
                  </a:lnTo>
                  <a:lnTo>
                    <a:pt x="358" y="500"/>
                  </a:lnTo>
                  <a:lnTo>
                    <a:pt x="354" y="494"/>
                  </a:lnTo>
                  <a:lnTo>
                    <a:pt x="348" y="488"/>
                  </a:lnTo>
                  <a:lnTo>
                    <a:pt x="346" y="482"/>
                  </a:lnTo>
                  <a:lnTo>
                    <a:pt x="346" y="478"/>
                  </a:lnTo>
                  <a:lnTo>
                    <a:pt x="350" y="474"/>
                  </a:lnTo>
                  <a:lnTo>
                    <a:pt x="352" y="470"/>
                  </a:lnTo>
                  <a:lnTo>
                    <a:pt x="354" y="464"/>
                  </a:lnTo>
                  <a:lnTo>
                    <a:pt x="352" y="458"/>
                  </a:lnTo>
                  <a:lnTo>
                    <a:pt x="348" y="454"/>
                  </a:lnTo>
                  <a:lnTo>
                    <a:pt x="344" y="452"/>
                  </a:lnTo>
                  <a:lnTo>
                    <a:pt x="340" y="448"/>
                  </a:lnTo>
                  <a:lnTo>
                    <a:pt x="346" y="440"/>
                  </a:lnTo>
                  <a:lnTo>
                    <a:pt x="346" y="436"/>
                  </a:lnTo>
                  <a:lnTo>
                    <a:pt x="348" y="432"/>
                  </a:lnTo>
                  <a:lnTo>
                    <a:pt x="346" y="428"/>
                  </a:lnTo>
                  <a:lnTo>
                    <a:pt x="342" y="428"/>
                  </a:lnTo>
                  <a:lnTo>
                    <a:pt x="340" y="430"/>
                  </a:lnTo>
                  <a:lnTo>
                    <a:pt x="336" y="436"/>
                  </a:lnTo>
                  <a:lnTo>
                    <a:pt x="332" y="442"/>
                  </a:lnTo>
                  <a:lnTo>
                    <a:pt x="330" y="444"/>
                  </a:lnTo>
                  <a:lnTo>
                    <a:pt x="326" y="444"/>
                  </a:lnTo>
                  <a:lnTo>
                    <a:pt x="324" y="444"/>
                  </a:lnTo>
                  <a:lnTo>
                    <a:pt x="322" y="442"/>
                  </a:lnTo>
                  <a:lnTo>
                    <a:pt x="324" y="438"/>
                  </a:lnTo>
                  <a:lnTo>
                    <a:pt x="328" y="438"/>
                  </a:lnTo>
                  <a:lnTo>
                    <a:pt x="332" y="436"/>
                  </a:lnTo>
                  <a:lnTo>
                    <a:pt x="346" y="420"/>
                  </a:lnTo>
                  <a:lnTo>
                    <a:pt x="352" y="412"/>
                  </a:lnTo>
                  <a:lnTo>
                    <a:pt x="356" y="404"/>
                  </a:lnTo>
                  <a:lnTo>
                    <a:pt x="350" y="404"/>
                  </a:lnTo>
                  <a:lnTo>
                    <a:pt x="342" y="404"/>
                  </a:lnTo>
                  <a:lnTo>
                    <a:pt x="340" y="410"/>
                  </a:lnTo>
                  <a:lnTo>
                    <a:pt x="338" y="416"/>
                  </a:lnTo>
                  <a:lnTo>
                    <a:pt x="332" y="416"/>
                  </a:lnTo>
                  <a:lnTo>
                    <a:pt x="326" y="418"/>
                  </a:lnTo>
                  <a:lnTo>
                    <a:pt x="318" y="424"/>
                  </a:lnTo>
                  <a:lnTo>
                    <a:pt x="312" y="432"/>
                  </a:lnTo>
                  <a:lnTo>
                    <a:pt x="310" y="438"/>
                  </a:lnTo>
                  <a:lnTo>
                    <a:pt x="304" y="438"/>
                  </a:lnTo>
                  <a:lnTo>
                    <a:pt x="304" y="436"/>
                  </a:lnTo>
                  <a:lnTo>
                    <a:pt x="304" y="434"/>
                  </a:lnTo>
                  <a:lnTo>
                    <a:pt x="304" y="426"/>
                  </a:lnTo>
                  <a:lnTo>
                    <a:pt x="306" y="418"/>
                  </a:lnTo>
                  <a:lnTo>
                    <a:pt x="304" y="410"/>
                  </a:lnTo>
                  <a:lnTo>
                    <a:pt x="304" y="406"/>
                  </a:lnTo>
                  <a:lnTo>
                    <a:pt x="302" y="400"/>
                  </a:lnTo>
                  <a:lnTo>
                    <a:pt x="300" y="392"/>
                  </a:lnTo>
                  <a:lnTo>
                    <a:pt x="286" y="388"/>
                  </a:lnTo>
                  <a:lnTo>
                    <a:pt x="276" y="384"/>
                  </a:lnTo>
                  <a:lnTo>
                    <a:pt x="270" y="382"/>
                  </a:lnTo>
                  <a:lnTo>
                    <a:pt x="268" y="380"/>
                  </a:lnTo>
                  <a:lnTo>
                    <a:pt x="264" y="378"/>
                  </a:lnTo>
                  <a:lnTo>
                    <a:pt x="232" y="378"/>
                  </a:lnTo>
                  <a:lnTo>
                    <a:pt x="208" y="392"/>
                  </a:lnTo>
                  <a:lnTo>
                    <a:pt x="176" y="392"/>
                  </a:lnTo>
                  <a:lnTo>
                    <a:pt x="164" y="398"/>
                  </a:lnTo>
                  <a:lnTo>
                    <a:pt x="150" y="406"/>
                  </a:lnTo>
                  <a:lnTo>
                    <a:pt x="134" y="416"/>
                  </a:lnTo>
                  <a:lnTo>
                    <a:pt x="122" y="420"/>
                  </a:lnTo>
                  <a:lnTo>
                    <a:pt x="108" y="422"/>
                  </a:lnTo>
                  <a:lnTo>
                    <a:pt x="92" y="422"/>
                  </a:lnTo>
                  <a:lnTo>
                    <a:pt x="84" y="424"/>
                  </a:lnTo>
                  <a:lnTo>
                    <a:pt x="74" y="426"/>
                  </a:lnTo>
                  <a:lnTo>
                    <a:pt x="58" y="432"/>
                  </a:lnTo>
                  <a:lnTo>
                    <a:pt x="42" y="438"/>
                  </a:lnTo>
                  <a:lnTo>
                    <a:pt x="32" y="440"/>
                  </a:lnTo>
                  <a:lnTo>
                    <a:pt x="24" y="440"/>
                  </a:lnTo>
                  <a:lnTo>
                    <a:pt x="18" y="440"/>
                  </a:lnTo>
                  <a:lnTo>
                    <a:pt x="14" y="436"/>
                  </a:lnTo>
                  <a:lnTo>
                    <a:pt x="6" y="430"/>
                  </a:lnTo>
                  <a:lnTo>
                    <a:pt x="4" y="428"/>
                  </a:lnTo>
                  <a:lnTo>
                    <a:pt x="2" y="428"/>
                  </a:lnTo>
                  <a:lnTo>
                    <a:pt x="0" y="426"/>
                  </a:lnTo>
                  <a:lnTo>
                    <a:pt x="0" y="422"/>
                  </a:lnTo>
                  <a:lnTo>
                    <a:pt x="0" y="420"/>
                  </a:lnTo>
                  <a:lnTo>
                    <a:pt x="2" y="416"/>
                  </a:lnTo>
                  <a:lnTo>
                    <a:pt x="4" y="414"/>
                  </a:lnTo>
                  <a:lnTo>
                    <a:pt x="10" y="412"/>
                  </a:lnTo>
                  <a:lnTo>
                    <a:pt x="16" y="408"/>
                  </a:lnTo>
                  <a:lnTo>
                    <a:pt x="24" y="394"/>
                  </a:lnTo>
                  <a:lnTo>
                    <a:pt x="30" y="380"/>
                  </a:lnTo>
                  <a:lnTo>
                    <a:pt x="28" y="376"/>
                  </a:lnTo>
                  <a:lnTo>
                    <a:pt x="26" y="372"/>
                  </a:lnTo>
                  <a:lnTo>
                    <a:pt x="26" y="362"/>
                  </a:lnTo>
                  <a:lnTo>
                    <a:pt x="26" y="328"/>
                  </a:lnTo>
                  <a:lnTo>
                    <a:pt x="26" y="316"/>
                  </a:lnTo>
                  <a:lnTo>
                    <a:pt x="26" y="304"/>
                  </a:lnTo>
                  <a:lnTo>
                    <a:pt x="24" y="296"/>
                  </a:lnTo>
                  <a:lnTo>
                    <a:pt x="20" y="288"/>
                  </a:lnTo>
                  <a:lnTo>
                    <a:pt x="16" y="280"/>
                  </a:lnTo>
                  <a:lnTo>
                    <a:pt x="16" y="276"/>
                  </a:lnTo>
                  <a:lnTo>
                    <a:pt x="20" y="280"/>
                  </a:lnTo>
                  <a:lnTo>
                    <a:pt x="20" y="284"/>
                  </a:lnTo>
                  <a:lnTo>
                    <a:pt x="26" y="284"/>
                  </a:lnTo>
                  <a:lnTo>
                    <a:pt x="24" y="278"/>
                  </a:lnTo>
                  <a:lnTo>
                    <a:pt x="24" y="272"/>
                  </a:lnTo>
                  <a:lnTo>
                    <a:pt x="28" y="276"/>
                  </a:lnTo>
                  <a:lnTo>
                    <a:pt x="28" y="280"/>
                  </a:lnTo>
                  <a:lnTo>
                    <a:pt x="30" y="278"/>
                  </a:lnTo>
                  <a:lnTo>
                    <a:pt x="30" y="276"/>
                  </a:lnTo>
                  <a:lnTo>
                    <a:pt x="32" y="272"/>
                  </a:lnTo>
                  <a:lnTo>
                    <a:pt x="28" y="256"/>
                  </a:lnTo>
                  <a:lnTo>
                    <a:pt x="36" y="236"/>
                  </a:lnTo>
                  <a:lnTo>
                    <a:pt x="38" y="226"/>
                  </a:lnTo>
                  <a:lnTo>
                    <a:pt x="40" y="214"/>
                  </a:lnTo>
                  <a:lnTo>
                    <a:pt x="40" y="208"/>
                  </a:lnTo>
                  <a:lnTo>
                    <a:pt x="44" y="202"/>
                  </a:lnTo>
                  <a:lnTo>
                    <a:pt x="46" y="206"/>
                  </a:lnTo>
                  <a:lnTo>
                    <a:pt x="48" y="208"/>
                  </a:lnTo>
                  <a:lnTo>
                    <a:pt x="48" y="210"/>
                  </a:lnTo>
                  <a:lnTo>
                    <a:pt x="52" y="208"/>
                  </a:lnTo>
                  <a:lnTo>
                    <a:pt x="54" y="206"/>
                  </a:lnTo>
                  <a:lnTo>
                    <a:pt x="56" y="202"/>
                  </a:lnTo>
                  <a:lnTo>
                    <a:pt x="58" y="198"/>
                  </a:lnTo>
                  <a:lnTo>
                    <a:pt x="62" y="196"/>
                  </a:lnTo>
                  <a:lnTo>
                    <a:pt x="70" y="194"/>
                  </a:lnTo>
                  <a:lnTo>
                    <a:pt x="76" y="190"/>
                  </a:lnTo>
                  <a:lnTo>
                    <a:pt x="78" y="188"/>
                  </a:lnTo>
                  <a:lnTo>
                    <a:pt x="82" y="186"/>
                  </a:lnTo>
                  <a:lnTo>
                    <a:pt x="86" y="182"/>
                  </a:lnTo>
                  <a:lnTo>
                    <a:pt x="94" y="178"/>
                  </a:lnTo>
                  <a:lnTo>
                    <a:pt x="102" y="176"/>
                  </a:lnTo>
                  <a:lnTo>
                    <a:pt x="110" y="174"/>
                  </a:lnTo>
                  <a:lnTo>
                    <a:pt x="118" y="172"/>
                  </a:lnTo>
                  <a:lnTo>
                    <a:pt x="128" y="168"/>
                  </a:lnTo>
                  <a:lnTo>
                    <a:pt x="138" y="166"/>
                  </a:lnTo>
                  <a:lnTo>
                    <a:pt x="146" y="166"/>
                  </a:lnTo>
                  <a:lnTo>
                    <a:pt x="156" y="164"/>
                  </a:lnTo>
                  <a:lnTo>
                    <a:pt x="162" y="162"/>
                  </a:lnTo>
                  <a:lnTo>
                    <a:pt x="168" y="152"/>
                  </a:lnTo>
                  <a:lnTo>
                    <a:pt x="180" y="13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0" name="Freeform 219"/>
            <p:cNvSpPr>
              <a:spLocks/>
            </p:cNvSpPr>
            <p:nvPr/>
          </p:nvSpPr>
          <p:spPr bwMode="auto">
            <a:xfrm>
              <a:off x="8082567" y="3324618"/>
              <a:ext cx="72382" cy="42977"/>
            </a:xfrm>
            <a:custGeom>
              <a:avLst/>
              <a:gdLst>
                <a:gd name="T0" fmla="*/ 2147483647 w 64"/>
                <a:gd name="T1" fmla="*/ 0 h 38"/>
                <a:gd name="T2" fmla="*/ 2147483647 w 64"/>
                <a:gd name="T3" fmla="*/ 2147483647 h 38"/>
                <a:gd name="T4" fmla="*/ 2147483647 w 64"/>
                <a:gd name="T5" fmla="*/ 2147483647 h 38"/>
                <a:gd name="T6" fmla="*/ 2147483647 w 64"/>
                <a:gd name="T7" fmla="*/ 2147483647 h 38"/>
                <a:gd name="T8" fmla="*/ 2147483647 w 64"/>
                <a:gd name="T9" fmla="*/ 2147483647 h 38"/>
                <a:gd name="T10" fmla="*/ 2147483647 w 64"/>
                <a:gd name="T11" fmla="*/ 2147483647 h 38"/>
                <a:gd name="T12" fmla="*/ 2147483647 w 64"/>
                <a:gd name="T13" fmla="*/ 2147483647 h 38"/>
                <a:gd name="T14" fmla="*/ 2147483647 w 64"/>
                <a:gd name="T15" fmla="*/ 2147483647 h 38"/>
                <a:gd name="T16" fmla="*/ 2147483647 w 64"/>
                <a:gd name="T17" fmla="*/ 2147483647 h 38"/>
                <a:gd name="T18" fmla="*/ 0 w 64"/>
                <a:gd name="T19" fmla="*/ 2147483647 h 38"/>
                <a:gd name="T20" fmla="*/ 0 w 64"/>
                <a:gd name="T21" fmla="*/ 2147483647 h 38"/>
                <a:gd name="T22" fmla="*/ 0 w 64"/>
                <a:gd name="T23" fmla="*/ 2147483647 h 38"/>
                <a:gd name="T24" fmla="*/ 2147483647 w 64"/>
                <a:gd name="T25" fmla="*/ 2147483647 h 38"/>
                <a:gd name="T26" fmla="*/ 2147483647 w 64"/>
                <a:gd name="T27" fmla="*/ 2147483647 h 38"/>
                <a:gd name="T28" fmla="*/ 2147483647 w 64"/>
                <a:gd name="T29" fmla="*/ 2147483647 h 38"/>
                <a:gd name="T30" fmla="*/ 2147483647 w 64"/>
                <a:gd name="T31" fmla="*/ 2147483647 h 38"/>
                <a:gd name="T32" fmla="*/ 2147483647 w 64"/>
                <a:gd name="T33" fmla="*/ 2147483647 h 38"/>
                <a:gd name="T34" fmla="*/ 2147483647 w 64"/>
                <a:gd name="T35" fmla="*/ 2147483647 h 38"/>
                <a:gd name="T36" fmla="*/ 2147483647 w 64"/>
                <a:gd name="T37" fmla="*/ 2147483647 h 38"/>
                <a:gd name="T38" fmla="*/ 2147483647 w 64"/>
                <a:gd name="T39" fmla="*/ 2147483647 h 38"/>
                <a:gd name="T40" fmla="*/ 2147483647 w 64"/>
                <a:gd name="T41" fmla="*/ 0 h 38"/>
                <a:gd name="T42" fmla="*/ 2147483647 w 64"/>
                <a:gd name="T43" fmla="*/ 0 h 38"/>
                <a:gd name="T44" fmla="*/ 2147483647 w 64"/>
                <a:gd name="T45" fmla="*/ 2147483647 h 38"/>
                <a:gd name="T46" fmla="*/ 2147483647 w 64"/>
                <a:gd name="T47" fmla="*/ 0 h 3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4" h="38">
                  <a:moveTo>
                    <a:pt x="64" y="0"/>
                  </a:moveTo>
                  <a:lnTo>
                    <a:pt x="52" y="10"/>
                  </a:lnTo>
                  <a:lnTo>
                    <a:pt x="36" y="16"/>
                  </a:lnTo>
                  <a:lnTo>
                    <a:pt x="32" y="18"/>
                  </a:lnTo>
                  <a:lnTo>
                    <a:pt x="28" y="20"/>
                  </a:lnTo>
                  <a:lnTo>
                    <a:pt x="22" y="28"/>
                  </a:lnTo>
                  <a:lnTo>
                    <a:pt x="14" y="36"/>
                  </a:lnTo>
                  <a:lnTo>
                    <a:pt x="8" y="38"/>
                  </a:lnTo>
                  <a:lnTo>
                    <a:pt x="2" y="38"/>
                  </a:lnTo>
                  <a:lnTo>
                    <a:pt x="0" y="38"/>
                  </a:lnTo>
                  <a:lnTo>
                    <a:pt x="0" y="34"/>
                  </a:lnTo>
                  <a:lnTo>
                    <a:pt x="0" y="30"/>
                  </a:lnTo>
                  <a:lnTo>
                    <a:pt x="2" y="26"/>
                  </a:lnTo>
                  <a:lnTo>
                    <a:pt x="10" y="20"/>
                  </a:lnTo>
                  <a:lnTo>
                    <a:pt x="26" y="14"/>
                  </a:lnTo>
                  <a:lnTo>
                    <a:pt x="28" y="12"/>
                  </a:lnTo>
                  <a:lnTo>
                    <a:pt x="30" y="8"/>
                  </a:lnTo>
                  <a:lnTo>
                    <a:pt x="32" y="6"/>
                  </a:lnTo>
                  <a:lnTo>
                    <a:pt x="36" y="4"/>
                  </a:lnTo>
                  <a:lnTo>
                    <a:pt x="46" y="2"/>
                  </a:lnTo>
                  <a:lnTo>
                    <a:pt x="54" y="0"/>
                  </a:lnTo>
                  <a:lnTo>
                    <a:pt x="64" y="0"/>
                  </a:lnTo>
                  <a:lnTo>
                    <a:pt x="64" y="2"/>
                  </a:lnTo>
                  <a:lnTo>
                    <a:pt x="64"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1" name="Freeform 220"/>
            <p:cNvSpPr>
              <a:spLocks/>
            </p:cNvSpPr>
            <p:nvPr/>
          </p:nvSpPr>
          <p:spPr bwMode="auto">
            <a:xfrm>
              <a:off x="8021494" y="3320094"/>
              <a:ext cx="56549" cy="11310"/>
            </a:xfrm>
            <a:custGeom>
              <a:avLst/>
              <a:gdLst>
                <a:gd name="T0" fmla="*/ 2147483647 w 50"/>
                <a:gd name="T1" fmla="*/ 2147483647 h 10"/>
                <a:gd name="T2" fmla="*/ 2147483647 w 50"/>
                <a:gd name="T3" fmla="*/ 2147483647 h 10"/>
                <a:gd name="T4" fmla="*/ 2147483647 w 50"/>
                <a:gd name="T5" fmla="*/ 2147483647 h 10"/>
                <a:gd name="T6" fmla="*/ 2147483647 w 50"/>
                <a:gd name="T7" fmla="*/ 2147483647 h 10"/>
                <a:gd name="T8" fmla="*/ 2147483647 w 50"/>
                <a:gd name="T9" fmla="*/ 2147483647 h 10"/>
                <a:gd name="T10" fmla="*/ 2147483647 w 50"/>
                <a:gd name="T11" fmla="*/ 2147483647 h 10"/>
                <a:gd name="T12" fmla="*/ 2147483647 w 50"/>
                <a:gd name="T13" fmla="*/ 2147483647 h 10"/>
                <a:gd name="T14" fmla="*/ 0 w 50"/>
                <a:gd name="T15" fmla="*/ 2147483647 h 10"/>
                <a:gd name="T16" fmla="*/ 2147483647 w 50"/>
                <a:gd name="T17" fmla="*/ 2147483647 h 10"/>
                <a:gd name="T18" fmla="*/ 2147483647 w 50"/>
                <a:gd name="T19" fmla="*/ 0 h 10"/>
                <a:gd name="T20" fmla="*/ 2147483647 w 50"/>
                <a:gd name="T21" fmla="*/ 2147483647 h 10"/>
                <a:gd name="T22" fmla="*/ 2147483647 w 50"/>
                <a:gd name="T23" fmla="*/ 2147483647 h 10"/>
                <a:gd name="T24" fmla="*/ 2147483647 w 50"/>
                <a:gd name="T25" fmla="*/ 2147483647 h 10"/>
                <a:gd name="T26" fmla="*/ 2147483647 w 50"/>
                <a:gd name="T27" fmla="*/ 2147483647 h 10"/>
                <a:gd name="T28" fmla="*/ 2147483647 w 50"/>
                <a:gd name="T29" fmla="*/ 2147483647 h 10"/>
                <a:gd name="T30" fmla="*/ 2147483647 w 50"/>
                <a:gd name="T31" fmla="*/ 2147483647 h 10"/>
                <a:gd name="T32" fmla="*/ 2147483647 w 50"/>
                <a:gd name="T33" fmla="*/ 2147483647 h 10"/>
                <a:gd name="T34" fmla="*/ 2147483647 w 50"/>
                <a:gd name="T35" fmla="*/ 2147483647 h 10"/>
                <a:gd name="T36" fmla="*/ 2147483647 w 50"/>
                <a:gd name="T37" fmla="*/ 2147483647 h 10"/>
                <a:gd name="T38" fmla="*/ 2147483647 w 50"/>
                <a:gd name="T39" fmla="*/ 2147483647 h 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0" h="10">
                  <a:moveTo>
                    <a:pt x="40" y="8"/>
                  </a:moveTo>
                  <a:lnTo>
                    <a:pt x="34" y="10"/>
                  </a:lnTo>
                  <a:lnTo>
                    <a:pt x="28" y="10"/>
                  </a:lnTo>
                  <a:lnTo>
                    <a:pt x="22" y="8"/>
                  </a:lnTo>
                  <a:lnTo>
                    <a:pt x="10" y="10"/>
                  </a:lnTo>
                  <a:lnTo>
                    <a:pt x="4" y="10"/>
                  </a:lnTo>
                  <a:lnTo>
                    <a:pt x="2" y="8"/>
                  </a:lnTo>
                  <a:lnTo>
                    <a:pt x="0" y="4"/>
                  </a:lnTo>
                  <a:lnTo>
                    <a:pt x="6" y="2"/>
                  </a:lnTo>
                  <a:lnTo>
                    <a:pt x="12" y="0"/>
                  </a:lnTo>
                  <a:lnTo>
                    <a:pt x="18" y="2"/>
                  </a:lnTo>
                  <a:lnTo>
                    <a:pt x="24" y="4"/>
                  </a:lnTo>
                  <a:lnTo>
                    <a:pt x="28" y="6"/>
                  </a:lnTo>
                  <a:lnTo>
                    <a:pt x="34" y="8"/>
                  </a:lnTo>
                  <a:lnTo>
                    <a:pt x="42" y="6"/>
                  </a:lnTo>
                  <a:lnTo>
                    <a:pt x="50" y="4"/>
                  </a:lnTo>
                  <a:lnTo>
                    <a:pt x="46" y="8"/>
                  </a:lnTo>
                  <a:lnTo>
                    <a:pt x="44" y="10"/>
                  </a:lnTo>
                  <a:lnTo>
                    <a:pt x="38" y="10"/>
                  </a:lnTo>
                  <a:lnTo>
                    <a:pt x="40"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2" name="Freeform 221"/>
            <p:cNvSpPr>
              <a:spLocks/>
            </p:cNvSpPr>
            <p:nvPr/>
          </p:nvSpPr>
          <p:spPr bwMode="auto">
            <a:xfrm>
              <a:off x="7763632" y="3274856"/>
              <a:ext cx="183218" cy="56548"/>
            </a:xfrm>
            <a:custGeom>
              <a:avLst/>
              <a:gdLst>
                <a:gd name="T0" fmla="*/ 2147483647 w 162"/>
                <a:gd name="T1" fmla="*/ 2147483647 h 50"/>
                <a:gd name="T2" fmla="*/ 0 w 162"/>
                <a:gd name="T3" fmla="*/ 2147483647 h 50"/>
                <a:gd name="T4" fmla="*/ 2147483647 w 162"/>
                <a:gd name="T5" fmla="*/ 2147483647 h 50"/>
                <a:gd name="T6" fmla="*/ 2147483647 w 162"/>
                <a:gd name="T7" fmla="*/ 2147483647 h 50"/>
                <a:gd name="T8" fmla="*/ 2147483647 w 162"/>
                <a:gd name="T9" fmla="*/ 2147483647 h 50"/>
                <a:gd name="T10" fmla="*/ 2147483647 w 162"/>
                <a:gd name="T11" fmla="*/ 0 h 50"/>
                <a:gd name="T12" fmla="*/ 2147483647 w 162"/>
                <a:gd name="T13" fmla="*/ 2147483647 h 50"/>
                <a:gd name="T14" fmla="*/ 2147483647 w 162"/>
                <a:gd name="T15" fmla="*/ 2147483647 h 50"/>
                <a:gd name="T16" fmla="*/ 2147483647 w 162"/>
                <a:gd name="T17" fmla="*/ 2147483647 h 50"/>
                <a:gd name="T18" fmla="*/ 2147483647 w 162"/>
                <a:gd name="T19" fmla="*/ 2147483647 h 50"/>
                <a:gd name="T20" fmla="*/ 2147483647 w 162"/>
                <a:gd name="T21" fmla="*/ 2147483647 h 50"/>
                <a:gd name="T22" fmla="*/ 2147483647 w 162"/>
                <a:gd name="T23" fmla="*/ 2147483647 h 50"/>
                <a:gd name="T24" fmla="*/ 2147483647 w 162"/>
                <a:gd name="T25" fmla="*/ 2147483647 h 50"/>
                <a:gd name="T26" fmla="*/ 2147483647 w 162"/>
                <a:gd name="T27" fmla="*/ 2147483647 h 50"/>
                <a:gd name="T28" fmla="*/ 2147483647 w 162"/>
                <a:gd name="T29" fmla="*/ 2147483647 h 50"/>
                <a:gd name="T30" fmla="*/ 2147483647 w 162"/>
                <a:gd name="T31" fmla="*/ 2147483647 h 50"/>
                <a:gd name="T32" fmla="*/ 2147483647 w 162"/>
                <a:gd name="T33" fmla="*/ 2147483647 h 50"/>
                <a:gd name="T34" fmla="*/ 2147483647 w 162"/>
                <a:gd name="T35" fmla="*/ 2147483647 h 50"/>
                <a:gd name="T36" fmla="*/ 2147483647 w 162"/>
                <a:gd name="T37" fmla="*/ 2147483647 h 50"/>
                <a:gd name="T38" fmla="*/ 2147483647 w 162"/>
                <a:gd name="T39" fmla="*/ 2147483647 h 50"/>
                <a:gd name="T40" fmla="*/ 2147483647 w 162"/>
                <a:gd name="T41" fmla="*/ 2147483647 h 50"/>
                <a:gd name="T42" fmla="*/ 2147483647 w 162"/>
                <a:gd name="T43" fmla="*/ 2147483647 h 50"/>
                <a:gd name="T44" fmla="*/ 2147483647 w 162"/>
                <a:gd name="T45" fmla="*/ 2147483647 h 50"/>
                <a:gd name="T46" fmla="*/ 2147483647 w 162"/>
                <a:gd name="T47" fmla="*/ 2147483647 h 50"/>
                <a:gd name="T48" fmla="*/ 2147483647 w 162"/>
                <a:gd name="T49" fmla="*/ 2147483647 h 50"/>
                <a:gd name="T50" fmla="*/ 2147483647 w 162"/>
                <a:gd name="T51" fmla="*/ 2147483647 h 50"/>
                <a:gd name="T52" fmla="*/ 2147483647 w 162"/>
                <a:gd name="T53" fmla="*/ 2147483647 h 50"/>
                <a:gd name="T54" fmla="*/ 2147483647 w 162"/>
                <a:gd name="T55" fmla="*/ 2147483647 h 50"/>
                <a:gd name="T56" fmla="*/ 2147483647 w 162"/>
                <a:gd name="T57" fmla="*/ 2147483647 h 50"/>
                <a:gd name="T58" fmla="*/ 2147483647 w 162"/>
                <a:gd name="T59" fmla="*/ 2147483647 h 50"/>
                <a:gd name="T60" fmla="*/ 2147483647 w 162"/>
                <a:gd name="T61" fmla="*/ 2147483647 h 50"/>
                <a:gd name="T62" fmla="*/ 2147483647 w 162"/>
                <a:gd name="T63" fmla="*/ 2147483647 h 50"/>
                <a:gd name="T64" fmla="*/ 2147483647 w 162"/>
                <a:gd name="T65" fmla="*/ 2147483647 h 50"/>
                <a:gd name="T66" fmla="*/ 2147483647 w 162"/>
                <a:gd name="T67" fmla="*/ 2147483647 h 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2" h="50">
                  <a:moveTo>
                    <a:pt x="16" y="16"/>
                  </a:moveTo>
                  <a:lnTo>
                    <a:pt x="8" y="16"/>
                  </a:lnTo>
                  <a:lnTo>
                    <a:pt x="4" y="14"/>
                  </a:lnTo>
                  <a:lnTo>
                    <a:pt x="0" y="12"/>
                  </a:lnTo>
                  <a:lnTo>
                    <a:pt x="4" y="10"/>
                  </a:lnTo>
                  <a:lnTo>
                    <a:pt x="8" y="10"/>
                  </a:lnTo>
                  <a:lnTo>
                    <a:pt x="10" y="8"/>
                  </a:lnTo>
                  <a:lnTo>
                    <a:pt x="10" y="6"/>
                  </a:lnTo>
                  <a:lnTo>
                    <a:pt x="10" y="4"/>
                  </a:lnTo>
                  <a:lnTo>
                    <a:pt x="10" y="2"/>
                  </a:lnTo>
                  <a:lnTo>
                    <a:pt x="12" y="0"/>
                  </a:lnTo>
                  <a:lnTo>
                    <a:pt x="16" y="0"/>
                  </a:lnTo>
                  <a:lnTo>
                    <a:pt x="22" y="2"/>
                  </a:lnTo>
                  <a:lnTo>
                    <a:pt x="36" y="2"/>
                  </a:lnTo>
                  <a:lnTo>
                    <a:pt x="48" y="4"/>
                  </a:lnTo>
                  <a:lnTo>
                    <a:pt x="50" y="6"/>
                  </a:lnTo>
                  <a:lnTo>
                    <a:pt x="52" y="8"/>
                  </a:lnTo>
                  <a:lnTo>
                    <a:pt x="54" y="12"/>
                  </a:lnTo>
                  <a:lnTo>
                    <a:pt x="56" y="14"/>
                  </a:lnTo>
                  <a:lnTo>
                    <a:pt x="62" y="16"/>
                  </a:lnTo>
                  <a:lnTo>
                    <a:pt x="70" y="16"/>
                  </a:lnTo>
                  <a:lnTo>
                    <a:pt x="78" y="14"/>
                  </a:lnTo>
                  <a:lnTo>
                    <a:pt x="84" y="12"/>
                  </a:lnTo>
                  <a:lnTo>
                    <a:pt x="88" y="10"/>
                  </a:lnTo>
                  <a:lnTo>
                    <a:pt x="90" y="8"/>
                  </a:lnTo>
                  <a:lnTo>
                    <a:pt x="92" y="10"/>
                  </a:lnTo>
                  <a:lnTo>
                    <a:pt x="94" y="10"/>
                  </a:lnTo>
                  <a:lnTo>
                    <a:pt x="100" y="12"/>
                  </a:lnTo>
                  <a:lnTo>
                    <a:pt x="102" y="16"/>
                  </a:lnTo>
                  <a:lnTo>
                    <a:pt x="106" y="16"/>
                  </a:lnTo>
                  <a:lnTo>
                    <a:pt x="114" y="18"/>
                  </a:lnTo>
                  <a:lnTo>
                    <a:pt x="118" y="20"/>
                  </a:lnTo>
                  <a:lnTo>
                    <a:pt x="118" y="22"/>
                  </a:lnTo>
                  <a:lnTo>
                    <a:pt x="118" y="30"/>
                  </a:lnTo>
                  <a:lnTo>
                    <a:pt x="124" y="32"/>
                  </a:lnTo>
                  <a:lnTo>
                    <a:pt x="132" y="32"/>
                  </a:lnTo>
                  <a:lnTo>
                    <a:pt x="146" y="34"/>
                  </a:lnTo>
                  <a:lnTo>
                    <a:pt x="150" y="36"/>
                  </a:lnTo>
                  <a:lnTo>
                    <a:pt x="162" y="40"/>
                  </a:lnTo>
                  <a:lnTo>
                    <a:pt x="162" y="42"/>
                  </a:lnTo>
                  <a:lnTo>
                    <a:pt x="160" y="46"/>
                  </a:lnTo>
                  <a:lnTo>
                    <a:pt x="156" y="48"/>
                  </a:lnTo>
                  <a:lnTo>
                    <a:pt x="152" y="48"/>
                  </a:lnTo>
                  <a:lnTo>
                    <a:pt x="150" y="46"/>
                  </a:lnTo>
                  <a:lnTo>
                    <a:pt x="146" y="40"/>
                  </a:lnTo>
                  <a:lnTo>
                    <a:pt x="144" y="46"/>
                  </a:lnTo>
                  <a:lnTo>
                    <a:pt x="144" y="48"/>
                  </a:lnTo>
                  <a:lnTo>
                    <a:pt x="142" y="50"/>
                  </a:lnTo>
                  <a:lnTo>
                    <a:pt x="136" y="48"/>
                  </a:lnTo>
                  <a:lnTo>
                    <a:pt x="130" y="46"/>
                  </a:lnTo>
                  <a:lnTo>
                    <a:pt x="126" y="44"/>
                  </a:lnTo>
                  <a:lnTo>
                    <a:pt x="118" y="42"/>
                  </a:lnTo>
                  <a:lnTo>
                    <a:pt x="92" y="42"/>
                  </a:lnTo>
                  <a:lnTo>
                    <a:pt x="90" y="40"/>
                  </a:lnTo>
                  <a:lnTo>
                    <a:pt x="84" y="40"/>
                  </a:lnTo>
                  <a:lnTo>
                    <a:pt x="82" y="38"/>
                  </a:lnTo>
                  <a:lnTo>
                    <a:pt x="80" y="36"/>
                  </a:lnTo>
                  <a:lnTo>
                    <a:pt x="74" y="34"/>
                  </a:lnTo>
                  <a:lnTo>
                    <a:pt x="64" y="32"/>
                  </a:lnTo>
                  <a:lnTo>
                    <a:pt x="56" y="32"/>
                  </a:lnTo>
                  <a:lnTo>
                    <a:pt x="48" y="32"/>
                  </a:lnTo>
                  <a:lnTo>
                    <a:pt x="40" y="32"/>
                  </a:lnTo>
                  <a:lnTo>
                    <a:pt x="36" y="32"/>
                  </a:lnTo>
                  <a:lnTo>
                    <a:pt x="36" y="30"/>
                  </a:lnTo>
                  <a:lnTo>
                    <a:pt x="32" y="26"/>
                  </a:lnTo>
                  <a:lnTo>
                    <a:pt x="24" y="26"/>
                  </a:lnTo>
                  <a:lnTo>
                    <a:pt x="20" y="26"/>
                  </a:lnTo>
                  <a:lnTo>
                    <a:pt x="18" y="22"/>
                  </a:lnTo>
                  <a:lnTo>
                    <a:pt x="16" y="1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3" name="Freeform 222"/>
            <p:cNvSpPr>
              <a:spLocks/>
            </p:cNvSpPr>
            <p:nvPr/>
          </p:nvSpPr>
          <p:spPr bwMode="auto">
            <a:xfrm>
              <a:off x="7763632" y="3184379"/>
              <a:ext cx="27143" cy="29405"/>
            </a:xfrm>
            <a:custGeom>
              <a:avLst/>
              <a:gdLst>
                <a:gd name="T0" fmla="*/ 0 w 24"/>
                <a:gd name="T1" fmla="*/ 2147483647 h 26"/>
                <a:gd name="T2" fmla="*/ 2147483647 w 24"/>
                <a:gd name="T3" fmla="*/ 2147483647 h 26"/>
                <a:gd name="T4" fmla="*/ 2147483647 w 24"/>
                <a:gd name="T5" fmla="*/ 2147483647 h 26"/>
                <a:gd name="T6" fmla="*/ 2147483647 w 24"/>
                <a:gd name="T7" fmla="*/ 0 h 26"/>
                <a:gd name="T8" fmla="*/ 2147483647 w 24"/>
                <a:gd name="T9" fmla="*/ 0 h 26"/>
                <a:gd name="T10" fmla="*/ 2147483647 w 24"/>
                <a:gd name="T11" fmla="*/ 2147483647 h 26"/>
                <a:gd name="T12" fmla="*/ 2147483647 w 24"/>
                <a:gd name="T13" fmla="*/ 2147483647 h 26"/>
                <a:gd name="T14" fmla="*/ 2147483647 w 24"/>
                <a:gd name="T15" fmla="*/ 2147483647 h 26"/>
                <a:gd name="T16" fmla="*/ 2147483647 w 24"/>
                <a:gd name="T17" fmla="*/ 2147483647 h 26"/>
                <a:gd name="T18" fmla="*/ 2147483647 w 24"/>
                <a:gd name="T19" fmla="*/ 2147483647 h 26"/>
                <a:gd name="T20" fmla="*/ 2147483647 w 24"/>
                <a:gd name="T21" fmla="*/ 2147483647 h 26"/>
                <a:gd name="T22" fmla="*/ 2147483647 w 24"/>
                <a:gd name="T23" fmla="*/ 2147483647 h 26"/>
                <a:gd name="T24" fmla="*/ 2147483647 w 24"/>
                <a:gd name="T25" fmla="*/ 2147483647 h 26"/>
                <a:gd name="T26" fmla="*/ 2147483647 w 24"/>
                <a:gd name="T27" fmla="*/ 2147483647 h 26"/>
                <a:gd name="T28" fmla="*/ 2147483647 w 24"/>
                <a:gd name="T29" fmla="*/ 2147483647 h 26"/>
                <a:gd name="T30" fmla="*/ 2147483647 w 24"/>
                <a:gd name="T31" fmla="*/ 2147483647 h 26"/>
                <a:gd name="T32" fmla="*/ 2147483647 w 24"/>
                <a:gd name="T33" fmla="*/ 2147483647 h 26"/>
                <a:gd name="T34" fmla="*/ 2147483647 w 24"/>
                <a:gd name="T35" fmla="*/ 2147483647 h 26"/>
                <a:gd name="T36" fmla="*/ 0 w 24"/>
                <a:gd name="T37" fmla="*/ 2147483647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4" h="26">
                  <a:moveTo>
                    <a:pt x="0" y="6"/>
                  </a:moveTo>
                  <a:lnTo>
                    <a:pt x="4" y="4"/>
                  </a:lnTo>
                  <a:lnTo>
                    <a:pt x="6" y="2"/>
                  </a:lnTo>
                  <a:lnTo>
                    <a:pt x="10" y="0"/>
                  </a:lnTo>
                  <a:lnTo>
                    <a:pt x="12" y="0"/>
                  </a:lnTo>
                  <a:lnTo>
                    <a:pt x="14" y="2"/>
                  </a:lnTo>
                  <a:lnTo>
                    <a:pt x="14" y="6"/>
                  </a:lnTo>
                  <a:lnTo>
                    <a:pt x="18" y="12"/>
                  </a:lnTo>
                  <a:lnTo>
                    <a:pt x="24" y="18"/>
                  </a:lnTo>
                  <a:lnTo>
                    <a:pt x="24" y="24"/>
                  </a:lnTo>
                  <a:lnTo>
                    <a:pt x="22" y="26"/>
                  </a:lnTo>
                  <a:lnTo>
                    <a:pt x="14" y="22"/>
                  </a:lnTo>
                  <a:lnTo>
                    <a:pt x="12" y="18"/>
                  </a:lnTo>
                  <a:lnTo>
                    <a:pt x="10" y="16"/>
                  </a:lnTo>
                  <a:lnTo>
                    <a:pt x="12" y="12"/>
                  </a:lnTo>
                  <a:lnTo>
                    <a:pt x="12" y="10"/>
                  </a:lnTo>
                  <a:lnTo>
                    <a:pt x="6" y="8"/>
                  </a:lnTo>
                  <a:lnTo>
                    <a:pt x="2" y="6"/>
                  </a:lnTo>
                  <a:lnTo>
                    <a:pt x="0"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4" name="Freeform 223"/>
            <p:cNvSpPr>
              <a:spLocks/>
            </p:cNvSpPr>
            <p:nvPr/>
          </p:nvSpPr>
          <p:spPr bwMode="auto">
            <a:xfrm>
              <a:off x="7806609" y="3204736"/>
              <a:ext cx="13572" cy="11310"/>
            </a:xfrm>
            <a:custGeom>
              <a:avLst/>
              <a:gdLst>
                <a:gd name="T0" fmla="*/ 2147483647 w 12"/>
                <a:gd name="T1" fmla="*/ 2147483647 h 10"/>
                <a:gd name="T2" fmla="*/ 2147483647 w 12"/>
                <a:gd name="T3" fmla="*/ 2147483647 h 10"/>
                <a:gd name="T4" fmla="*/ 2147483647 w 12"/>
                <a:gd name="T5" fmla="*/ 2147483647 h 10"/>
                <a:gd name="T6" fmla="*/ 2147483647 w 12"/>
                <a:gd name="T7" fmla="*/ 2147483647 h 10"/>
                <a:gd name="T8" fmla="*/ 2147483647 w 12"/>
                <a:gd name="T9" fmla="*/ 2147483647 h 10"/>
                <a:gd name="T10" fmla="*/ 0 w 12"/>
                <a:gd name="T11" fmla="*/ 2147483647 h 10"/>
                <a:gd name="T12" fmla="*/ 2147483647 w 12"/>
                <a:gd name="T13" fmla="*/ 2147483647 h 10"/>
                <a:gd name="T14" fmla="*/ 2147483647 w 12"/>
                <a:gd name="T15" fmla="*/ 0 h 10"/>
                <a:gd name="T16" fmla="*/ 2147483647 w 12"/>
                <a:gd name="T17" fmla="*/ 214748364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10">
                  <a:moveTo>
                    <a:pt x="12" y="2"/>
                  </a:moveTo>
                  <a:lnTo>
                    <a:pt x="10" y="6"/>
                  </a:lnTo>
                  <a:lnTo>
                    <a:pt x="10" y="10"/>
                  </a:lnTo>
                  <a:lnTo>
                    <a:pt x="4" y="10"/>
                  </a:lnTo>
                  <a:lnTo>
                    <a:pt x="2" y="8"/>
                  </a:lnTo>
                  <a:lnTo>
                    <a:pt x="0" y="4"/>
                  </a:lnTo>
                  <a:lnTo>
                    <a:pt x="2" y="2"/>
                  </a:lnTo>
                  <a:lnTo>
                    <a:pt x="4" y="0"/>
                  </a:lnTo>
                  <a:lnTo>
                    <a:pt x="12"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5" name="Freeform 224"/>
            <p:cNvSpPr>
              <a:spLocks/>
            </p:cNvSpPr>
            <p:nvPr/>
          </p:nvSpPr>
          <p:spPr bwMode="auto">
            <a:xfrm>
              <a:off x="7643748" y="3170807"/>
              <a:ext cx="11310" cy="13572"/>
            </a:xfrm>
            <a:custGeom>
              <a:avLst/>
              <a:gdLst>
                <a:gd name="T0" fmla="*/ 2147483647 w 10"/>
                <a:gd name="T1" fmla="*/ 0 h 12"/>
                <a:gd name="T2" fmla="*/ 2147483647 w 10"/>
                <a:gd name="T3" fmla="*/ 2147483647 h 12"/>
                <a:gd name="T4" fmla="*/ 2147483647 w 10"/>
                <a:gd name="T5" fmla="*/ 2147483647 h 12"/>
                <a:gd name="T6" fmla="*/ 2147483647 w 10"/>
                <a:gd name="T7" fmla="*/ 2147483647 h 12"/>
                <a:gd name="T8" fmla="*/ 2147483647 w 10"/>
                <a:gd name="T9" fmla="*/ 2147483647 h 12"/>
                <a:gd name="T10" fmla="*/ 2147483647 w 10"/>
                <a:gd name="T11" fmla="*/ 2147483647 h 12"/>
                <a:gd name="T12" fmla="*/ 2147483647 w 10"/>
                <a:gd name="T13" fmla="*/ 2147483647 h 12"/>
                <a:gd name="T14" fmla="*/ 0 w 10"/>
                <a:gd name="T15" fmla="*/ 2147483647 h 12"/>
                <a:gd name="T16" fmla="*/ 2147483647 w 10"/>
                <a:gd name="T17" fmla="*/ 0 h 12"/>
                <a:gd name="T18" fmla="*/ 2147483647 w 10"/>
                <a:gd name="T19" fmla="*/ 0 h 12"/>
                <a:gd name="T20" fmla="*/ 2147483647 w 10"/>
                <a:gd name="T21" fmla="*/ 0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2">
                  <a:moveTo>
                    <a:pt x="6" y="0"/>
                  </a:moveTo>
                  <a:lnTo>
                    <a:pt x="6" y="6"/>
                  </a:lnTo>
                  <a:lnTo>
                    <a:pt x="10" y="8"/>
                  </a:lnTo>
                  <a:lnTo>
                    <a:pt x="10" y="12"/>
                  </a:lnTo>
                  <a:lnTo>
                    <a:pt x="6" y="12"/>
                  </a:lnTo>
                  <a:lnTo>
                    <a:pt x="4" y="10"/>
                  </a:lnTo>
                  <a:lnTo>
                    <a:pt x="2" y="8"/>
                  </a:lnTo>
                  <a:lnTo>
                    <a:pt x="0" y="4"/>
                  </a:lnTo>
                  <a:lnTo>
                    <a:pt x="2" y="0"/>
                  </a:lnTo>
                  <a:lnTo>
                    <a:pt x="4" y="0"/>
                  </a:lnTo>
                  <a:lnTo>
                    <a:pt x="6"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6" name="Freeform 225"/>
            <p:cNvSpPr>
              <a:spLocks/>
            </p:cNvSpPr>
            <p:nvPr/>
          </p:nvSpPr>
          <p:spPr bwMode="auto">
            <a:xfrm>
              <a:off x="7618867" y="3121045"/>
              <a:ext cx="13572" cy="15833"/>
            </a:xfrm>
            <a:custGeom>
              <a:avLst/>
              <a:gdLst>
                <a:gd name="T0" fmla="*/ 2147483647 w 12"/>
                <a:gd name="T1" fmla="*/ 2147483647 h 14"/>
                <a:gd name="T2" fmla="*/ 2147483647 w 12"/>
                <a:gd name="T3" fmla="*/ 2147483647 h 14"/>
                <a:gd name="T4" fmla="*/ 2147483647 w 12"/>
                <a:gd name="T5" fmla="*/ 2147483647 h 14"/>
                <a:gd name="T6" fmla="*/ 2147483647 w 12"/>
                <a:gd name="T7" fmla="*/ 2147483647 h 14"/>
                <a:gd name="T8" fmla="*/ 0 w 12"/>
                <a:gd name="T9" fmla="*/ 2147483647 h 14"/>
                <a:gd name="T10" fmla="*/ 0 w 12"/>
                <a:gd name="T11" fmla="*/ 2147483647 h 14"/>
                <a:gd name="T12" fmla="*/ 0 w 12"/>
                <a:gd name="T13" fmla="*/ 0 h 14"/>
                <a:gd name="T14" fmla="*/ 2147483647 w 12"/>
                <a:gd name="T15" fmla="*/ 2147483647 h 14"/>
                <a:gd name="T16" fmla="*/ 2147483647 w 12"/>
                <a:gd name="T17" fmla="*/ 2147483647 h 14"/>
                <a:gd name="T18" fmla="*/ 2147483647 w 12"/>
                <a:gd name="T19" fmla="*/ 2147483647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 h="14">
                  <a:moveTo>
                    <a:pt x="12" y="8"/>
                  </a:moveTo>
                  <a:lnTo>
                    <a:pt x="10" y="12"/>
                  </a:lnTo>
                  <a:lnTo>
                    <a:pt x="8" y="14"/>
                  </a:lnTo>
                  <a:lnTo>
                    <a:pt x="4" y="12"/>
                  </a:lnTo>
                  <a:lnTo>
                    <a:pt x="0" y="8"/>
                  </a:lnTo>
                  <a:lnTo>
                    <a:pt x="0" y="6"/>
                  </a:lnTo>
                  <a:lnTo>
                    <a:pt x="0" y="0"/>
                  </a:lnTo>
                  <a:lnTo>
                    <a:pt x="6" y="4"/>
                  </a:lnTo>
                  <a:lnTo>
                    <a:pt x="10" y="6"/>
                  </a:lnTo>
                  <a:lnTo>
                    <a:pt x="12"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7" name="Freeform 226"/>
            <p:cNvSpPr>
              <a:spLocks/>
            </p:cNvSpPr>
            <p:nvPr/>
          </p:nvSpPr>
          <p:spPr bwMode="auto">
            <a:xfrm>
              <a:off x="8204712" y="3383428"/>
              <a:ext cx="22620" cy="11310"/>
            </a:xfrm>
            <a:custGeom>
              <a:avLst/>
              <a:gdLst>
                <a:gd name="T0" fmla="*/ 0 w 20"/>
                <a:gd name="T1" fmla="*/ 0 h 10"/>
                <a:gd name="T2" fmla="*/ 0 w 20"/>
                <a:gd name="T3" fmla="*/ 2147483647 h 10"/>
                <a:gd name="T4" fmla="*/ 2147483647 w 20"/>
                <a:gd name="T5" fmla="*/ 2147483647 h 10"/>
                <a:gd name="T6" fmla="*/ 2147483647 w 20"/>
                <a:gd name="T7" fmla="*/ 2147483647 h 10"/>
                <a:gd name="T8" fmla="*/ 2147483647 w 20"/>
                <a:gd name="T9" fmla="*/ 2147483647 h 10"/>
                <a:gd name="T10" fmla="*/ 2147483647 w 20"/>
                <a:gd name="T11" fmla="*/ 2147483647 h 10"/>
                <a:gd name="T12" fmla="*/ 2147483647 w 20"/>
                <a:gd name="T13" fmla="*/ 2147483647 h 10"/>
                <a:gd name="T14" fmla="*/ 2147483647 w 20"/>
                <a:gd name="T15" fmla="*/ 0 h 10"/>
                <a:gd name="T16" fmla="*/ 2147483647 w 20"/>
                <a:gd name="T17" fmla="*/ 0 h 10"/>
                <a:gd name="T18" fmla="*/ 0 w 20"/>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0">
                  <a:moveTo>
                    <a:pt x="0" y="0"/>
                  </a:moveTo>
                  <a:lnTo>
                    <a:pt x="0" y="8"/>
                  </a:lnTo>
                  <a:lnTo>
                    <a:pt x="4" y="10"/>
                  </a:lnTo>
                  <a:lnTo>
                    <a:pt x="10" y="10"/>
                  </a:lnTo>
                  <a:lnTo>
                    <a:pt x="14" y="10"/>
                  </a:lnTo>
                  <a:lnTo>
                    <a:pt x="16" y="6"/>
                  </a:lnTo>
                  <a:lnTo>
                    <a:pt x="20" y="2"/>
                  </a:lnTo>
                  <a:lnTo>
                    <a:pt x="16" y="0"/>
                  </a:lnTo>
                  <a:lnTo>
                    <a:pt x="10" y="0"/>
                  </a:lnTo>
                  <a:lnTo>
                    <a:pt x="0"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8" name="Freeform 227"/>
            <p:cNvSpPr>
              <a:spLocks/>
            </p:cNvSpPr>
            <p:nvPr/>
          </p:nvSpPr>
          <p:spPr bwMode="auto">
            <a:xfrm>
              <a:off x="8247689" y="3987363"/>
              <a:ext cx="74644" cy="65596"/>
            </a:xfrm>
            <a:custGeom>
              <a:avLst/>
              <a:gdLst>
                <a:gd name="T0" fmla="*/ 2147483647 w 66"/>
                <a:gd name="T1" fmla="*/ 2147483647 h 58"/>
                <a:gd name="T2" fmla="*/ 2147483647 w 66"/>
                <a:gd name="T3" fmla="*/ 2147483647 h 58"/>
                <a:gd name="T4" fmla="*/ 2147483647 w 66"/>
                <a:gd name="T5" fmla="*/ 2147483647 h 58"/>
                <a:gd name="T6" fmla="*/ 2147483647 w 66"/>
                <a:gd name="T7" fmla="*/ 2147483647 h 58"/>
                <a:gd name="T8" fmla="*/ 2147483647 w 66"/>
                <a:gd name="T9" fmla="*/ 2147483647 h 58"/>
                <a:gd name="T10" fmla="*/ 2147483647 w 66"/>
                <a:gd name="T11" fmla="*/ 2147483647 h 58"/>
                <a:gd name="T12" fmla="*/ 2147483647 w 66"/>
                <a:gd name="T13" fmla="*/ 2147483647 h 58"/>
                <a:gd name="T14" fmla="*/ 2147483647 w 66"/>
                <a:gd name="T15" fmla="*/ 2147483647 h 58"/>
                <a:gd name="T16" fmla="*/ 2147483647 w 66"/>
                <a:gd name="T17" fmla="*/ 2147483647 h 58"/>
                <a:gd name="T18" fmla="*/ 2147483647 w 66"/>
                <a:gd name="T19" fmla="*/ 2147483647 h 58"/>
                <a:gd name="T20" fmla="*/ 2147483647 w 66"/>
                <a:gd name="T21" fmla="*/ 2147483647 h 58"/>
                <a:gd name="T22" fmla="*/ 2147483647 w 66"/>
                <a:gd name="T23" fmla="*/ 2147483647 h 58"/>
                <a:gd name="T24" fmla="*/ 2147483647 w 66"/>
                <a:gd name="T25" fmla="*/ 2147483647 h 58"/>
                <a:gd name="T26" fmla="*/ 2147483647 w 66"/>
                <a:gd name="T27" fmla="*/ 2147483647 h 58"/>
                <a:gd name="T28" fmla="*/ 2147483647 w 66"/>
                <a:gd name="T29" fmla="*/ 2147483647 h 58"/>
                <a:gd name="T30" fmla="*/ 2147483647 w 66"/>
                <a:gd name="T31" fmla="*/ 2147483647 h 58"/>
                <a:gd name="T32" fmla="*/ 2147483647 w 66"/>
                <a:gd name="T33" fmla="*/ 2147483647 h 58"/>
                <a:gd name="T34" fmla="*/ 2147483647 w 66"/>
                <a:gd name="T35" fmla="*/ 2147483647 h 58"/>
                <a:gd name="T36" fmla="*/ 2147483647 w 66"/>
                <a:gd name="T37" fmla="*/ 2147483647 h 58"/>
                <a:gd name="T38" fmla="*/ 2147483647 w 66"/>
                <a:gd name="T39" fmla="*/ 2147483647 h 58"/>
                <a:gd name="T40" fmla="*/ 2147483647 w 66"/>
                <a:gd name="T41" fmla="*/ 2147483647 h 58"/>
                <a:gd name="T42" fmla="*/ 2147483647 w 66"/>
                <a:gd name="T43" fmla="*/ 2147483647 h 58"/>
                <a:gd name="T44" fmla="*/ 2147483647 w 66"/>
                <a:gd name="T45" fmla="*/ 2147483647 h 58"/>
                <a:gd name="T46" fmla="*/ 2147483647 w 66"/>
                <a:gd name="T47" fmla="*/ 2147483647 h 58"/>
                <a:gd name="T48" fmla="*/ 2147483647 w 66"/>
                <a:gd name="T49" fmla="*/ 2147483647 h 58"/>
                <a:gd name="T50" fmla="*/ 0 w 66"/>
                <a:gd name="T51" fmla="*/ 2147483647 h 58"/>
                <a:gd name="T52" fmla="*/ 0 w 66"/>
                <a:gd name="T53" fmla="*/ 2147483647 h 58"/>
                <a:gd name="T54" fmla="*/ 0 w 66"/>
                <a:gd name="T55" fmla="*/ 2147483647 h 58"/>
                <a:gd name="T56" fmla="*/ 0 w 66"/>
                <a:gd name="T57" fmla="*/ 2147483647 h 58"/>
                <a:gd name="T58" fmla="*/ 2147483647 w 66"/>
                <a:gd name="T59" fmla="*/ 2147483647 h 58"/>
                <a:gd name="T60" fmla="*/ 2147483647 w 66"/>
                <a:gd name="T61" fmla="*/ 2147483647 h 58"/>
                <a:gd name="T62" fmla="*/ 2147483647 w 66"/>
                <a:gd name="T63" fmla="*/ 2147483647 h 58"/>
                <a:gd name="T64" fmla="*/ 2147483647 w 66"/>
                <a:gd name="T65" fmla="*/ 2147483647 h 58"/>
                <a:gd name="T66" fmla="*/ 2147483647 w 66"/>
                <a:gd name="T67" fmla="*/ 2147483647 h 58"/>
                <a:gd name="T68" fmla="*/ 2147483647 w 66"/>
                <a:gd name="T69" fmla="*/ 2147483647 h 58"/>
                <a:gd name="T70" fmla="*/ 2147483647 w 66"/>
                <a:gd name="T71" fmla="*/ 2147483647 h 58"/>
                <a:gd name="T72" fmla="*/ 2147483647 w 66"/>
                <a:gd name="T73" fmla="*/ 0 h 58"/>
                <a:gd name="T74" fmla="*/ 2147483647 w 66"/>
                <a:gd name="T75" fmla="*/ 2147483647 h 58"/>
                <a:gd name="T76" fmla="*/ 2147483647 w 66"/>
                <a:gd name="T77" fmla="*/ 2147483647 h 5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6" h="58">
                  <a:moveTo>
                    <a:pt x="18" y="2"/>
                  </a:moveTo>
                  <a:lnTo>
                    <a:pt x="24" y="8"/>
                  </a:lnTo>
                  <a:lnTo>
                    <a:pt x="28" y="10"/>
                  </a:lnTo>
                  <a:lnTo>
                    <a:pt x="32" y="12"/>
                  </a:lnTo>
                  <a:lnTo>
                    <a:pt x="40" y="12"/>
                  </a:lnTo>
                  <a:lnTo>
                    <a:pt x="46" y="10"/>
                  </a:lnTo>
                  <a:lnTo>
                    <a:pt x="58" y="6"/>
                  </a:lnTo>
                  <a:lnTo>
                    <a:pt x="66" y="6"/>
                  </a:lnTo>
                  <a:lnTo>
                    <a:pt x="66" y="8"/>
                  </a:lnTo>
                  <a:lnTo>
                    <a:pt x="64" y="12"/>
                  </a:lnTo>
                  <a:lnTo>
                    <a:pt x="60" y="16"/>
                  </a:lnTo>
                  <a:lnTo>
                    <a:pt x="56" y="24"/>
                  </a:lnTo>
                  <a:lnTo>
                    <a:pt x="54" y="32"/>
                  </a:lnTo>
                  <a:lnTo>
                    <a:pt x="50" y="34"/>
                  </a:lnTo>
                  <a:lnTo>
                    <a:pt x="46" y="36"/>
                  </a:lnTo>
                  <a:lnTo>
                    <a:pt x="42" y="42"/>
                  </a:lnTo>
                  <a:lnTo>
                    <a:pt x="38" y="48"/>
                  </a:lnTo>
                  <a:lnTo>
                    <a:pt x="34" y="50"/>
                  </a:lnTo>
                  <a:lnTo>
                    <a:pt x="32" y="52"/>
                  </a:lnTo>
                  <a:lnTo>
                    <a:pt x="30" y="50"/>
                  </a:lnTo>
                  <a:lnTo>
                    <a:pt x="28" y="46"/>
                  </a:lnTo>
                  <a:lnTo>
                    <a:pt x="18" y="54"/>
                  </a:lnTo>
                  <a:lnTo>
                    <a:pt x="16" y="56"/>
                  </a:lnTo>
                  <a:lnTo>
                    <a:pt x="10" y="58"/>
                  </a:lnTo>
                  <a:lnTo>
                    <a:pt x="4" y="56"/>
                  </a:lnTo>
                  <a:lnTo>
                    <a:pt x="0" y="52"/>
                  </a:lnTo>
                  <a:lnTo>
                    <a:pt x="0" y="48"/>
                  </a:lnTo>
                  <a:lnTo>
                    <a:pt x="0" y="42"/>
                  </a:lnTo>
                  <a:lnTo>
                    <a:pt x="0" y="38"/>
                  </a:lnTo>
                  <a:lnTo>
                    <a:pt x="2" y="36"/>
                  </a:lnTo>
                  <a:lnTo>
                    <a:pt x="6" y="32"/>
                  </a:lnTo>
                  <a:lnTo>
                    <a:pt x="8" y="32"/>
                  </a:lnTo>
                  <a:lnTo>
                    <a:pt x="8" y="28"/>
                  </a:lnTo>
                  <a:lnTo>
                    <a:pt x="6" y="20"/>
                  </a:lnTo>
                  <a:lnTo>
                    <a:pt x="8" y="16"/>
                  </a:lnTo>
                  <a:lnTo>
                    <a:pt x="12" y="8"/>
                  </a:lnTo>
                  <a:lnTo>
                    <a:pt x="18" y="0"/>
                  </a:lnTo>
                  <a:lnTo>
                    <a:pt x="18" y="4"/>
                  </a:lnTo>
                  <a:lnTo>
                    <a:pt x="18"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09" name="Freeform 228"/>
            <p:cNvSpPr>
              <a:spLocks/>
            </p:cNvSpPr>
            <p:nvPr/>
          </p:nvSpPr>
          <p:spPr bwMode="auto">
            <a:xfrm rot="-604969">
              <a:off x="8493239" y="4008255"/>
              <a:ext cx="180275" cy="111692"/>
            </a:xfrm>
            <a:custGeom>
              <a:avLst/>
              <a:gdLst>
                <a:gd name="T0" fmla="*/ 2147483647 w 184"/>
                <a:gd name="T1" fmla="*/ 2147483647 h 114"/>
                <a:gd name="T2" fmla="*/ 2147483647 w 184"/>
                <a:gd name="T3" fmla="*/ 2147483647 h 114"/>
                <a:gd name="T4" fmla="*/ 2147483647 w 184"/>
                <a:gd name="T5" fmla="*/ 2147483647 h 114"/>
                <a:gd name="T6" fmla="*/ 2147483647 w 184"/>
                <a:gd name="T7" fmla="*/ 2147483647 h 114"/>
                <a:gd name="T8" fmla="*/ 2147483647 w 184"/>
                <a:gd name="T9" fmla="*/ 2147483647 h 114"/>
                <a:gd name="T10" fmla="*/ 2147483647 w 184"/>
                <a:gd name="T11" fmla="*/ 2147483647 h 114"/>
                <a:gd name="T12" fmla="*/ 2147483647 w 184"/>
                <a:gd name="T13" fmla="*/ 2147483647 h 114"/>
                <a:gd name="T14" fmla="*/ 2147483647 w 184"/>
                <a:gd name="T15" fmla="*/ 0 h 114"/>
                <a:gd name="T16" fmla="*/ 2147483647 w 184"/>
                <a:gd name="T17" fmla="*/ 2147483647 h 114"/>
                <a:gd name="T18" fmla="*/ 2147483647 w 184"/>
                <a:gd name="T19" fmla="*/ 2147483647 h 114"/>
                <a:gd name="T20" fmla="*/ 2147483647 w 184"/>
                <a:gd name="T21" fmla="*/ 2147483647 h 114"/>
                <a:gd name="T22" fmla="*/ 2147483647 w 184"/>
                <a:gd name="T23" fmla="*/ 2147483647 h 114"/>
                <a:gd name="T24" fmla="*/ 2147483647 w 184"/>
                <a:gd name="T25" fmla="*/ 2147483647 h 114"/>
                <a:gd name="T26" fmla="*/ 2147483647 w 184"/>
                <a:gd name="T27" fmla="*/ 2147483647 h 114"/>
                <a:gd name="T28" fmla="*/ 2147483647 w 184"/>
                <a:gd name="T29" fmla="*/ 2147483647 h 114"/>
                <a:gd name="T30" fmla="*/ 2147483647 w 184"/>
                <a:gd name="T31" fmla="*/ 2147483647 h 114"/>
                <a:gd name="T32" fmla="*/ 2147483647 w 184"/>
                <a:gd name="T33" fmla="*/ 2147483647 h 114"/>
                <a:gd name="T34" fmla="*/ 2147483647 w 184"/>
                <a:gd name="T35" fmla="*/ 2147483647 h 114"/>
                <a:gd name="T36" fmla="*/ 2147483647 w 184"/>
                <a:gd name="T37" fmla="*/ 2147483647 h 114"/>
                <a:gd name="T38" fmla="*/ 2147483647 w 184"/>
                <a:gd name="T39" fmla="*/ 2147483647 h 114"/>
                <a:gd name="T40" fmla="*/ 2147483647 w 184"/>
                <a:gd name="T41" fmla="*/ 2147483647 h 114"/>
                <a:gd name="T42" fmla="*/ 2147483647 w 184"/>
                <a:gd name="T43" fmla="*/ 2147483647 h 114"/>
                <a:gd name="T44" fmla="*/ 2147483647 w 184"/>
                <a:gd name="T45" fmla="*/ 2147483647 h 114"/>
                <a:gd name="T46" fmla="*/ 2147483647 w 184"/>
                <a:gd name="T47" fmla="*/ 2147483647 h 114"/>
                <a:gd name="T48" fmla="*/ 2147483647 w 184"/>
                <a:gd name="T49" fmla="*/ 2147483647 h 114"/>
                <a:gd name="T50" fmla="*/ 2147483647 w 184"/>
                <a:gd name="T51" fmla="*/ 2147483647 h 114"/>
                <a:gd name="T52" fmla="*/ 2147483647 w 184"/>
                <a:gd name="T53" fmla="*/ 2147483647 h 114"/>
                <a:gd name="T54" fmla="*/ 2147483647 w 184"/>
                <a:gd name="T55" fmla="*/ 2147483647 h 114"/>
                <a:gd name="T56" fmla="*/ 2147483647 w 184"/>
                <a:gd name="T57" fmla="*/ 2147483647 h 114"/>
                <a:gd name="T58" fmla="*/ 2147483647 w 184"/>
                <a:gd name="T59" fmla="*/ 2147483647 h 114"/>
                <a:gd name="T60" fmla="*/ 2147483647 w 184"/>
                <a:gd name="T61" fmla="*/ 2147483647 h 114"/>
                <a:gd name="T62" fmla="*/ 2147483647 w 184"/>
                <a:gd name="T63" fmla="*/ 2147483647 h 114"/>
                <a:gd name="T64" fmla="*/ 2147483647 w 184"/>
                <a:gd name="T65" fmla="*/ 2147483647 h 114"/>
                <a:gd name="T66" fmla="*/ 2147483647 w 184"/>
                <a:gd name="T67" fmla="*/ 2147483647 h 114"/>
                <a:gd name="T68" fmla="*/ 2147483647 w 184"/>
                <a:gd name="T69" fmla="*/ 2147483647 h 114"/>
                <a:gd name="T70" fmla="*/ 2147483647 w 184"/>
                <a:gd name="T71" fmla="*/ 2147483647 h 114"/>
                <a:gd name="T72" fmla="*/ 2147483647 w 184"/>
                <a:gd name="T73" fmla="*/ 2147483647 h 114"/>
                <a:gd name="T74" fmla="*/ 2147483647 w 184"/>
                <a:gd name="T75" fmla="*/ 2147483647 h 114"/>
                <a:gd name="T76" fmla="*/ 2147483647 w 184"/>
                <a:gd name="T77" fmla="*/ 2147483647 h 114"/>
                <a:gd name="T78" fmla="*/ 2147483647 w 184"/>
                <a:gd name="T79" fmla="*/ 2147483647 h 114"/>
                <a:gd name="T80" fmla="*/ 2147483647 w 184"/>
                <a:gd name="T81" fmla="*/ 2147483647 h 114"/>
                <a:gd name="T82" fmla="*/ 2147483647 w 184"/>
                <a:gd name="T83" fmla="*/ 2147483647 h 114"/>
                <a:gd name="T84" fmla="*/ 0 w 184"/>
                <a:gd name="T85" fmla="*/ 2147483647 h 114"/>
                <a:gd name="T86" fmla="*/ 0 w 184"/>
                <a:gd name="T87" fmla="*/ 2147483647 h 114"/>
                <a:gd name="T88" fmla="*/ 2147483647 w 184"/>
                <a:gd name="T89" fmla="*/ 2147483647 h 114"/>
                <a:gd name="T90" fmla="*/ 2147483647 w 184"/>
                <a:gd name="T91" fmla="*/ 2147483647 h 114"/>
                <a:gd name="T92" fmla="*/ 2147483647 w 184"/>
                <a:gd name="T93" fmla="*/ 2147483647 h 114"/>
                <a:gd name="T94" fmla="*/ 2147483647 w 184"/>
                <a:gd name="T95" fmla="*/ 2147483647 h 114"/>
                <a:gd name="T96" fmla="*/ 2147483647 w 184"/>
                <a:gd name="T97" fmla="*/ 2147483647 h 114"/>
                <a:gd name="T98" fmla="*/ 2147483647 w 184"/>
                <a:gd name="T99" fmla="*/ 2147483647 h 114"/>
                <a:gd name="T100" fmla="*/ 2147483647 w 184"/>
                <a:gd name="T101" fmla="*/ 2147483647 h 114"/>
                <a:gd name="T102" fmla="*/ 2147483647 w 184"/>
                <a:gd name="T103" fmla="*/ 2147483647 h 114"/>
                <a:gd name="T104" fmla="*/ 2147483647 w 184"/>
                <a:gd name="T105" fmla="*/ 2147483647 h 114"/>
                <a:gd name="T106" fmla="*/ 2147483647 w 184"/>
                <a:gd name="T107" fmla="*/ 2147483647 h 11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84" h="114">
                  <a:moveTo>
                    <a:pt x="110" y="42"/>
                  </a:moveTo>
                  <a:lnTo>
                    <a:pt x="120" y="32"/>
                  </a:lnTo>
                  <a:lnTo>
                    <a:pt x="132" y="24"/>
                  </a:lnTo>
                  <a:lnTo>
                    <a:pt x="138" y="22"/>
                  </a:lnTo>
                  <a:lnTo>
                    <a:pt x="144" y="18"/>
                  </a:lnTo>
                  <a:lnTo>
                    <a:pt x="154" y="6"/>
                  </a:lnTo>
                  <a:lnTo>
                    <a:pt x="162" y="2"/>
                  </a:lnTo>
                  <a:lnTo>
                    <a:pt x="166" y="0"/>
                  </a:lnTo>
                  <a:lnTo>
                    <a:pt x="172" y="2"/>
                  </a:lnTo>
                  <a:lnTo>
                    <a:pt x="168" y="6"/>
                  </a:lnTo>
                  <a:lnTo>
                    <a:pt x="166" y="14"/>
                  </a:lnTo>
                  <a:lnTo>
                    <a:pt x="172" y="12"/>
                  </a:lnTo>
                  <a:lnTo>
                    <a:pt x="176" y="10"/>
                  </a:lnTo>
                  <a:lnTo>
                    <a:pt x="184" y="6"/>
                  </a:lnTo>
                  <a:lnTo>
                    <a:pt x="184" y="16"/>
                  </a:lnTo>
                  <a:lnTo>
                    <a:pt x="178" y="18"/>
                  </a:lnTo>
                  <a:lnTo>
                    <a:pt x="176" y="22"/>
                  </a:lnTo>
                  <a:lnTo>
                    <a:pt x="172" y="28"/>
                  </a:lnTo>
                  <a:lnTo>
                    <a:pt x="168" y="32"/>
                  </a:lnTo>
                  <a:lnTo>
                    <a:pt x="164" y="34"/>
                  </a:lnTo>
                  <a:lnTo>
                    <a:pt x="158" y="36"/>
                  </a:lnTo>
                  <a:lnTo>
                    <a:pt x="140" y="46"/>
                  </a:lnTo>
                  <a:lnTo>
                    <a:pt x="132" y="52"/>
                  </a:lnTo>
                  <a:lnTo>
                    <a:pt x="130" y="54"/>
                  </a:lnTo>
                  <a:lnTo>
                    <a:pt x="128" y="56"/>
                  </a:lnTo>
                  <a:lnTo>
                    <a:pt x="128" y="60"/>
                  </a:lnTo>
                  <a:lnTo>
                    <a:pt x="122" y="64"/>
                  </a:lnTo>
                  <a:lnTo>
                    <a:pt x="114" y="64"/>
                  </a:lnTo>
                  <a:lnTo>
                    <a:pt x="102" y="66"/>
                  </a:lnTo>
                  <a:lnTo>
                    <a:pt x="94" y="70"/>
                  </a:lnTo>
                  <a:lnTo>
                    <a:pt x="86" y="78"/>
                  </a:lnTo>
                  <a:lnTo>
                    <a:pt x="74" y="90"/>
                  </a:lnTo>
                  <a:lnTo>
                    <a:pt x="70" y="94"/>
                  </a:lnTo>
                  <a:lnTo>
                    <a:pt x="66" y="98"/>
                  </a:lnTo>
                  <a:lnTo>
                    <a:pt x="54" y="100"/>
                  </a:lnTo>
                  <a:lnTo>
                    <a:pt x="50" y="104"/>
                  </a:lnTo>
                  <a:lnTo>
                    <a:pt x="42" y="110"/>
                  </a:lnTo>
                  <a:lnTo>
                    <a:pt x="36" y="112"/>
                  </a:lnTo>
                  <a:lnTo>
                    <a:pt x="28" y="114"/>
                  </a:lnTo>
                  <a:lnTo>
                    <a:pt x="20" y="112"/>
                  </a:lnTo>
                  <a:lnTo>
                    <a:pt x="10" y="108"/>
                  </a:lnTo>
                  <a:lnTo>
                    <a:pt x="2" y="102"/>
                  </a:lnTo>
                  <a:lnTo>
                    <a:pt x="0" y="100"/>
                  </a:lnTo>
                  <a:lnTo>
                    <a:pt x="0" y="96"/>
                  </a:lnTo>
                  <a:lnTo>
                    <a:pt x="8" y="90"/>
                  </a:lnTo>
                  <a:lnTo>
                    <a:pt x="20" y="84"/>
                  </a:lnTo>
                  <a:lnTo>
                    <a:pt x="30" y="78"/>
                  </a:lnTo>
                  <a:lnTo>
                    <a:pt x="40" y="72"/>
                  </a:lnTo>
                  <a:lnTo>
                    <a:pt x="62" y="60"/>
                  </a:lnTo>
                  <a:lnTo>
                    <a:pt x="68" y="58"/>
                  </a:lnTo>
                  <a:lnTo>
                    <a:pt x="72" y="58"/>
                  </a:lnTo>
                  <a:lnTo>
                    <a:pt x="82" y="58"/>
                  </a:lnTo>
                  <a:lnTo>
                    <a:pt x="96" y="52"/>
                  </a:lnTo>
                  <a:lnTo>
                    <a:pt x="110" y="4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0" name="Freeform 229"/>
            <p:cNvSpPr>
              <a:spLocks/>
            </p:cNvSpPr>
            <p:nvPr/>
          </p:nvSpPr>
          <p:spPr bwMode="auto">
            <a:xfrm rot="-604969">
              <a:off x="8657855" y="3876453"/>
              <a:ext cx="103854" cy="129327"/>
            </a:xfrm>
            <a:custGeom>
              <a:avLst/>
              <a:gdLst>
                <a:gd name="T0" fmla="*/ 2147483647 w 106"/>
                <a:gd name="T1" fmla="*/ 2147483647 h 132"/>
                <a:gd name="T2" fmla="*/ 0 w 106"/>
                <a:gd name="T3" fmla="*/ 2147483647 h 132"/>
                <a:gd name="T4" fmla="*/ 2147483647 w 106"/>
                <a:gd name="T5" fmla="*/ 2147483647 h 132"/>
                <a:gd name="T6" fmla="*/ 2147483647 w 106"/>
                <a:gd name="T7" fmla="*/ 2147483647 h 132"/>
                <a:gd name="T8" fmla="*/ 2147483647 w 106"/>
                <a:gd name="T9" fmla="*/ 2147483647 h 132"/>
                <a:gd name="T10" fmla="*/ 2147483647 w 106"/>
                <a:gd name="T11" fmla="*/ 2147483647 h 132"/>
                <a:gd name="T12" fmla="*/ 2147483647 w 106"/>
                <a:gd name="T13" fmla="*/ 2147483647 h 132"/>
                <a:gd name="T14" fmla="*/ 2147483647 w 106"/>
                <a:gd name="T15" fmla="*/ 2147483647 h 132"/>
                <a:gd name="T16" fmla="*/ 2147483647 w 106"/>
                <a:gd name="T17" fmla="*/ 2147483647 h 132"/>
                <a:gd name="T18" fmla="*/ 2147483647 w 106"/>
                <a:gd name="T19" fmla="*/ 2147483647 h 132"/>
                <a:gd name="T20" fmla="*/ 2147483647 w 106"/>
                <a:gd name="T21" fmla="*/ 2147483647 h 132"/>
                <a:gd name="T22" fmla="*/ 2147483647 w 106"/>
                <a:gd name="T23" fmla="*/ 2147483647 h 132"/>
                <a:gd name="T24" fmla="*/ 2147483647 w 106"/>
                <a:gd name="T25" fmla="*/ 2147483647 h 132"/>
                <a:gd name="T26" fmla="*/ 2147483647 w 106"/>
                <a:gd name="T27" fmla="*/ 2147483647 h 132"/>
                <a:gd name="T28" fmla="*/ 2147483647 w 106"/>
                <a:gd name="T29" fmla="*/ 2147483647 h 132"/>
                <a:gd name="T30" fmla="*/ 2147483647 w 106"/>
                <a:gd name="T31" fmla="*/ 2147483647 h 132"/>
                <a:gd name="T32" fmla="*/ 2147483647 w 106"/>
                <a:gd name="T33" fmla="*/ 2147483647 h 132"/>
                <a:gd name="T34" fmla="*/ 2147483647 w 106"/>
                <a:gd name="T35" fmla="*/ 0 h 132"/>
                <a:gd name="T36" fmla="*/ 2147483647 w 106"/>
                <a:gd name="T37" fmla="*/ 2147483647 h 132"/>
                <a:gd name="T38" fmla="*/ 2147483647 w 106"/>
                <a:gd name="T39" fmla="*/ 2147483647 h 132"/>
                <a:gd name="T40" fmla="*/ 2147483647 w 106"/>
                <a:gd name="T41" fmla="*/ 2147483647 h 132"/>
                <a:gd name="T42" fmla="*/ 2147483647 w 106"/>
                <a:gd name="T43" fmla="*/ 2147483647 h 132"/>
                <a:gd name="T44" fmla="*/ 2147483647 w 106"/>
                <a:gd name="T45" fmla="*/ 2147483647 h 132"/>
                <a:gd name="T46" fmla="*/ 2147483647 w 106"/>
                <a:gd name="T47" fmla="*/ 2147483647 h 132"/>
                <a:gd name="T48" fmla="*/ 2147483647 w 106"/>
                <a:gd name="T49" fmla="*/ 2147483647 h 132"/>
                <a:gd name="T50" fmla="*/ 2147483647 w 106"/>
                <a:gd name="T51" fmla="*/ 2147483647 h 132"/>
                <a:gd name="T52" fmla="*/ 2147483647 w 106"/>
                <a:gd name="T53" fmla="*/ 2147483647 h 132"/>
                <a:gd name="T54" fmla="*/ 2147483647 w 106"/>
                <a:gd name="T55" fmla="*/ 2147483647 h 132"/>
                <a:gd name="T56" fmla="*/ 2147483647 w 106"/>
                <a:gd name="T57" fmla="*/ 2147483647 h 132"/>
                <a:gd name="T58" fmla="*/ 2147483647 w 106"/>
                <a:gd name="T59" fmla="*/ 2147483647 h 132"/>
                <a:gd name="T60" fmla="*/ 2147483647 w 106"/>
                <a:gd name="T61" fmla="*/ 2147483647 h 132"/>
                <a:gd name="T62" fmla="*/ 2147483647 w 106"/>
                <a:gd name="T63" fmla="*/ 2147483647 h 132"/>
                <a:gd name="T64" fmla="*/ 2147483647 w 106"/>
                <a:gd name="T65" fmla="*/ 2147483647 h 132"/>
                <a:gd name="T66" fmla="*/ 2147483647 w 106"/>
                <a:gd name="T67" fmla="*/ 2147483647 h 132"/>
                <a:gd name="T68" fmla="*/ 2147483647 w 106"/>
                <a:gd name="T69" fmla="*/ 2147483647 h 132"/>
                <a:gd name="T70" fmla="*/ 2147483647 w 106"/>
                <a:gd name="T71" fmla="*/ 2147483647 h 132"/>
                <a:gd name="T72" fmla="*/ 2147483647 w 106"/>
                <a:gd name="T73" fmla="*/ 2147483647 h 132"/>
                <a:gd name="T74" fmla="*/ 2147483647 w 106"/>
                <a:gd name="T75" fmla="*/ 2147483647 h 132"/>
                <a:gd name="T76" fmla="*/ 2147483647 w 106"/>
                <a:gd name="T77" fmla="*/ 2147483647 h 132"/>
                <a:gd name="T78" fmla="*/ 2147483647 w 106"/>
                <a:gd name="T79" fmla="*/ 2147483647 h 132"/>
                <a:gd name="T80" fmla="*/ 2147483647 w 106"/>
                <a:gd name="T81" fmla="*/ 2147483647 h 13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6" h="132">
                  <a:moveTo>
                    <a:pt x="6" y="132"/>
                  </a:moveTo>
                  <a:lnTo>
                    <a:pt x="2" y="130"/>
                  </a:lnTo>
                  <a:lnTo>
                    <a:pt x="0" y="126"/>
                  </a:lnTo>
                  <a:lnTo>
                    <a:pt x="0" y="122"/>
                  </a:lnTo>
                  <a:lnTo>
                    <a:pt x="2" y="120"/>
                  </a:lnTo>
                  <a:lnTo>
                    <a:pt x="6" y="120"/>
                  </a:lnTo>
                  <a:lnTo>
                    <a:pt x="12" y="116"/>
                  </a:lnTo>
                  <a:lnTo>
                    <a:pt x="18" y="114"/>
                  </a:lnTo>
                  <a:lnTo>
                    <a:pt x="22" y="110"/>
                  </a:lnTo>
                  <a:lnTo>
                    <a:pt x="24" y="104"/>
                  </a:lnTo>
                  <a:lnTo>
                    <a:pt x="16" y="98"/>
                  </a:lnTo>
                  <a:lnTo>
                    <a:pt x="12" y="94"/>
                  </a:lnTo>
                  <a:lnTo>
                    <a:pt x="12" y="90"/>
                  </a:lnTo>
                  <a:lnTo>
                    <a:pt x="14" y="86"/>
                  </a:lnTo>
                  <a:lnTo>
                    <a:pt x="16" y="84"/>
                  </a:lnTo>
                  <a:lnTo>
                    <a:pt x="18" y="84"/>
                  </a:lnTo>
                  <a:lnTo>
                    <a:pt x="20" y="84"/>
                  </a:lnTo>
                  <a:lnTo>
                    <a:pt x="26" y="84"/>
                  </a:lnTo>
                  <a:lnTo>
                    <a:pt x="30" y="82"/>
                  </a:lnTo>
                  <a:lnTo>
                    <a:pt x="34" y="78"/>
                  </a:lnTo>
                  <a:lnTo>
                    <a:pt x="40" y="70"/>
                  </a:lnTo>
                  <a:lnTo>
                    <a:pt x="44" y="68"/>
                  </a:lnTo>
                  <a:lnTo>
                    <a:pt x="48" y="62"/>
                  </a:lnTo>
                  <a:lnTo>
                    <a:pt x="52" y="54"/>
                  </a:lnTo>
                  <a:lnTo>
                    <a:pt x="54" y="44"/>
                  </a:lnTo>
                  <a:lnTo>
                    <a:pt x="58" y="34"/>
                  </a:lnTo>
                  <a:lnTo>
                    <a:pt x="54" y="32"/>
                  </a:lnTo>
                  <a:lnTo>
                    <a:pt x="52" y="30"/>
                  </a:lnTo>
                  <a:lnTo>
                    <a:pt x="52" y="24"/>
                  </a:lnTo>
                  <a:lnTo>
                    <a:pt x="52" y="22"/>
                  </a:lnTo>
                  <a:lnTo>
                    <a:pt x="54" y="20"/>
                  </a:lnTo>
                  <a:lnTo>
                    <a:pt x="52" y="16"/>
                  </a:lnTo>
                  <a:lnTo>
                    <a:pt x="52" y="14"/>
                  </a:lnTo>
                  <a:lnTo>
                    <a:pt x="54" y="4"/>
                  </a:lnTo>
                  <a:lnTo>
                    <a:pt x="56" y="2"/>
                  </a:lnTo>
                  <a:lnTo>
                    <a:pt x="58" y="0"/>
                  </a:lnTo>
                  <a:lnTo>
                    <a:pt x="60" y="4"/>
                  </a:lnTo>
                  <a:lnTo>
                    <a:pt x="64" y="8"/>
                  </a:lnTo>
                  <a:lnTo>
                    <a:pt x="68" y="14"/>
                  </a:lnTo>
                  <a:lnTo>
                    <a:pt x="70" y="20"/>
                  </a:lnTo>
                  <a:lnTo>
                    <a:pt x="70" y="24"/>
                  </a:lnTo>
                  <a:lnTo>
                    <a:pt x="68" y="26"/>
                  </a:lnTo>
                  <a:lnTo>
                    <a:pt x="64" y="28"/>
                  </a:lnTo>
                  <a:lnTo>
                    <a:pt x="62" y="30"/>
                  </a:lnTo>
                  <a:lnTo>
                    <a:pt x="62" y="34"/>
                  </a:lnTo>
                  <a:lnTo>
                    <a:pt x="60" y="38"/>
                  </a:lnTo>
                  <a:lnTo>
                    <a:pt x="58" y="44"/>
                  </a:lnTo>
                  <a:lnTo>
                    <a:pt x="60" y="46"/>
                  </a:lnTo>
                  <a:lnTo>
                    <a:pt x="62" y="48"/>
                  </a:lnTo>
                  <a:lnTo>
                    <a:pt x="66" y="46"/>
                  </a:lnTo>
                  <a:lnTo>
                    <a:pt x="68" y="44"/>
                  </a:lnTo>
                  <a:lnTo>
                    <a:pt x="74" y="38"/>
                  </a:lnTo>
                  <a:lnTo>
                    <a:pt x="74" y="40"/>
                  </a:lnTo>
                  <a:lnTo>
                    <a:pt x="74" y="44"/>
                  </a:lnTo>
                  <a:lnTo>
                    <a:pt x="72" y="48"/>
                  </a:lnTo>
                  <a:lnTo>
                    <a:pt x="70" y="52"/>
                  </a:lnTo>
                  <a:lnTo>
                    <a:pt x="70" y="56"/>
                  </a:lnTo>
                  <a:lnTo>
                    <a:pt x="72" y="60"/>
                  </a:lnTo>
                  <a:lnTo>
                    <a:pt x="76" y="62"/>
                  </a:lnTo>
                  <a:lnTo>
                    <a:pt x="78" y="64"/>
                  </a:lnTo>
                  <a:lnTo>
                    <a:pt x="84" y="62"/>
                  </a:lnTo>
                  <a:lnTo>
                    <a:pt x="88" y="60"/>
                  </a:lnTo>
                  <a:lnTo>
                    <a:pt x="92" y="58"/>
                  </a:lnTo>
                  <a:lnTo>
                    <a:pt x="96" y="56"/>
                  </a:lnTo>
                  <a:lnTo>
                    <a:pt x="102" y="58"/>
                  </a:lnTo>
                  <a:lnTo>
                    <a:pt x="104" y="60"/>
                  </a:lnTo>
                  <a:lnTo>
                    <a:pt x="106" y="62"/>
                  </a:lnTo>
                  <a:lnTo>
                    <a:pt x="104" y="64"/>
                  </a:lnTo>
                  <a:lnTo>
                    <a:pt x="102" y="68"/>
                  </a:lnTo>
                  <a:lnTo>
                    <a:pt x="96" y="70"/>
                  </a:lnTo>
                  <a:lnTo>
                    <a:pt x="80" y="86"/>
                  </a:lnTo>
                  <a:lnTo>
                    <a:pt x="76" y="88"/>
                  </a:lnTo>
                  <a:lnTo>
                    <a:pt x="72" y="86"/>
                  </a:lnTo>
                  <a:lnTo>
                    <a:pt x="68" y="86"/>
                  </a:lnTo>
                  <a:lnTo>
                    <a:pt x="64" y="86"/>
                  </a:lnTo>
                  <a:lnTo>
                    <a:pt x="58" y="92"/>
                  </a:lnTo>
                  <a:lnTo>
                    <a:pt x="54" y="98"/>
                  </a:lnTo>
                  <a:lnTo>
                    <a:pt x="44" y="108"/>
                  </a:lnTo>
                  <a:lnTo>
                    <a:pt x="30" y="118"/>
                  </a:lnTo>
                  <a:lnTo>
                    <a:pt x="18" y="128"/>
                  </a:lnTo>
                  <a:lnTo>
                    <a:pt x="12" y="130"/>
                  </a:lnTo>
                  <a:lnTo>
                    <a:pt x="6" y="13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1" name="Freeform 230"/>
            <p:cNvSpPr>
              <a:spLocks/>
            </p:cNvSpPr>
            <p:nvPr/>
          </p:nvSpPr>
          <p:spPr bwMode="auto">
            <a:xfrm>
              <a:off x="8691487" y="3571168"/>
              <a:ext cx="42977" cy="49762"/>
            </a:xfrm>
            <a:custGeom>
              <a:avLst/>
              <a:gdLst>
                <a:gd name="T0" fmla="*/ 2147483647 w 38"/>
                <a:gd name="T1" fmla="*/ 2147483647 h 44"/>
                <a:gd name="T2" fmla="*/ 2147483647 w 38"/>
                <a:gd name="T3" fmla="*/ 2147483647 h 44"/>
                <a:gd name="T4" fmla="*/ 2147483647 w 38"/>
                <a:gd name="T5" fmla="*/ 2147483647 h 44"/>
                <a:gd name="T6" fmla="*/ 2147483647 w 38"/>
                <a:gd name="T7" fmla="*/ 2147483647 h 44"/>
                <a:gd name="T8" fmla="*/ 2147483647 w 38"/>
                <a:gd name="T9" fmla="*/ 2147483647 h 44"/>
                <a:gd name="T10" fmla="*/ 2147483647 w 38"/>
                <a:gd name="T11" fmla="*/ 2147483647 h 44"/>
                <a:gd name="T12" fmla="*/ 0 w 38"/>
                <a:gd name="T13" fmla="*/ 2147483647 h 44"/>
                <a:gd name="T14" fmla="*/ 0 w 38"/>
                <a:gd name="T15" fmla="*/ 0 h 44"/>
                <a:gd name="T16" fmla="*/ 2147483647 w 38"/>
                <a:gd name="T17" fmla="*/ 2147483647 h 44"/>
                <a:gd name="T18" fmla="*/ 2147483647 w 38"/>
                <a:gd name="T19" fmla="*/ 2147483647 h 44"/>
                <a:gd name="T20" fmla="*/ 2147483647 w 38"/>
                <a:gd name="T21" fmla="*/ 2147483647 h 44"/>
                <a:gd name="T22" fmla="*/ 2147483647 w 38"/>
                <a:gd name="T23" fmla="*/ 2147483647 h 44"/>
                <a:gd name="T24" fmla="*/ 2147483647 w 38"/>
                <a:gd name="T25" fmla="*/ 2147483647 h 44"/>
                <a:gd name="T26" fmla="*/ 2147483647 w 38"/>
                <a:gd name="T27" fmla="*/ 2147483647 h 44"/>
                <a:gd name="T28" fmla="*/ 2147483647 w 38"/>
                <a:gd name="T29" fmla="*/ 2147483647 h 44"/>
                <a:gd name="T30" fmla="*/ 2147483647 w 38"/>
                <a:gd name="T31" fmla="*/ 2147483647 h 44"/>
                <a:gd name="T32" fmla="*/ 2147483647 w 38"/>
                <a:gd name="T33" fmla="*/ 2147483647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8" h="44">
                  <a:moveTo>
                    <a:pt x="38" y="42"/>
                  </a:moveTo>
                  <a:lnTo>
                    <a:pt x="36" y="44"/>
                  </a:lnTo>
                  <a:lnTo>
                    <a:pt x="32" y="42"/>
                  </a:lnTo>
                  <a:lnTo>
                    <a:pt x="26" y="40"/>
                  </a:lnTo>
                  <a:lnTo>
                    <a:pt x="14" y="32"/>
                  </a:lnTo>
                  <a:lnTo>
                    <a:pt x="6" y="20"/>
                  </a:lnTo>
                  <a:lnTo>
                    <a:pt x="0" y="12"/>
                  </a:lnTo>
                  <a:lnTo>
                    <a:pt x="0" y="0"/>
                  </a:lnTo>
                  <a:lnTo>
                    <a:pt x="8" y="4"/>
                  </a:lnTo>
                  <a:lnTo>
                    <a:pt x="12" y="10"/>
                  </a:lnTo>
                  <a:lnTo>
                    <a:pt x="16" y="16"/>
                  </a:lnTo>
                  <a:lnTo>
                    <a:pt x="20" y="22"/>
                  </a:lnTo>
                  <a:lnTo>
                    <a:pt x="24" y="24"/>
                  </a:lnTo>
                  <a:lnTo>
                    <a:pt x="28" y="26"/>
                  </a:lnTo>
                  <a:lnTo>
                    <a:pt x="32" y="28"/>
                  </a:lnTo>
                  <a:lnTo>
                    <a:pt x="34" y="32"/>
                  </a:lnTo>
                  <a:lnTo>
                    <a:pt x="38" y="4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2" name="Freeform 231"/>
            <p:cNvSpPr>
              <a:spLocks/>
            </p:cNvSpPr>
            <p:nvPr/>
          </p:nvSpPr>
          <p:spPr bwMode="auto">
            <a:xfrm>
              <a:off x="8546266" y="3240927"/>
              <a:ext cx="72382" cy="42977"/>
            </a:xfrm>
            <a:custGeom>
              <a:avLst/>
              <a:gdLst>
                <a:gd name="T0" fmla="*/ 2147483647 w 64"/>
                <a:gd name="T1" fmla="*/ 2147483647 h 38"/>
                <a:gd name="T2" fmla="*/ 2147483647 w 64"/>
                <a:gd name="T3" fmla="*/ 2147483647 h 38"/>
                <a:gd name="T4" fmla="*/ 2147483647 w 64"/>
                <a:gd name="T5" fmla="*/ 2147483647 h 38"/>
                <a:gd name="T6" fmla="*/ 2147483647 w 64"/>
                <a:gd name="T7" fmla="*/ 2147483647 h 38"/>
                <a:gd name="T8" fmla="*/ 2147483647 w 64"/>
                <a:gd name="T9" fmla="*/ 2147483647 h 38"/>
                <a:gd name="T10" fmla="*/ 2147483647 w 64"/>
                <a:gd name="T11" fmla="*/ 2147483647 h 38"/>
                <a:gd name="T12" fmla="*/ 0 w 64"/>
                <a:gd name="T13" fmla="*/ 2147483647 h 38"/>
                <a:gd name="T14" fmla="*/ 0 w 64"/>
                <a:gd name="T15" fmla="*/ 2147483647 h 38"/>
                <a:gd name="T16" fmla="*/ 0 w 64"/>
                <a:gd name="T17" fmla="*/ 2147483647 h 38"/>
                <a:gd name="T18" fmla="*/ 2147483647 w 64"/>
                <a:gd name="T19" fmla="*/ 2147483647 h 38"/>
                <a:gd name="T20" fmla="*/ 2147483647 w 64"/>
                <a:gd name="T21" fmla="*/ 2147483647 h 38"/>
                <a:gd name="T22" fmla="*/ 2147483647 w 64"/>
                <a:gd name="T23" fmla="*/ 2147483647 h 38"/>
                <a:gd name="T24" fmla="*/ 2147483647 w 64"/>
                <a:gd name="T25" fmla="*/ 2147483647 h 38"/>
                <a:gd name="T26" fmla="*/ 2147483647 w 64"/>
                <a:gd name="T27" fmla="*/ 2147483647 h 38"/>
                <a:gd name="T28" fmla="*/ 2147483647 w 64"/>
                <a:gd name="T29" fmla="*/ 2147483647 h 38"/>
                <a:gd name="T30" fmla="*/ 2147483647 w 64"/>
                <a:gd name="T31" fmla="*/ 2147483647 h 38"/>
                <a:gd name="T32" fmla="*/ 2147483647 w 64"/>
                <a:gd name="T33" fmla="*/ 2147483647 h 38"/>
                <a:gd name="T34" fmla="*/ 2147483647 w 64"/>
                <a:gd name="T35" fmla="*/ 2147483647 h 38"/>
                <a:gd name="T36" fmla="*/ 2147483647 w 64"/>
                <a:gd name="T37" fmla="*/ 0 h 38"/>
                <a:gd name="T38" fmla="*/ 2147483647 w 64"/>
                <a:gd name="T39" fmla="*/ 0 h 38"/>
                <a:gd name="T40" fmla="*/ 2147483647 w 64"/>
                <a:gd name="T41" fmla="*/ 2147483647 h 38"/>
                <a:gd name="T42" fmla="*/ 2147483647 w 64"/>
                <a:gd name="T43" fmla="*/ 2147483647 h 38"/>
                <a:gd name="T44" fmla="*/ 2147483647 w 64"/>
                <a:gd name="T45" fmla="*/ 2147483647 h 38"/>
                <a:gd name="T46" fmla="*/ 2147483647 w 64"/>
                <a:gd name="T47" fmla="*/ 2147483647 h 38"/>
                <a:gd name="T48" fmla="*/ 2147483647 w 64"/>
                <a:gd name="T49" fmla="*/ 2147483647 h 38"/>
                <a:gd name="T50" fmla="*/ 2147483647 w 64"/>
                <a:gd name="T51" fmla="*/ 2147483647 h 38"/>
                <a:gd name="T52" fmla="*/ 2147483647 w 64"/>
                <a:gd name="T53" fmla="*/ 2147483647 h 38"/>
                <a:gd name="T54" fmla="*/ 2147483647 w 64"/>
                <a:gd name="T55" fmla="*/ 2147483647 h 38"/>
                <a:gd name="T56" fmla="*/ 2147483647 w 64"/>
                <a:gd name="T57" fmla="*/ 2147483647 h 38"/>
                <a:gd name="T58" fmla="*/ 2147483647 w 64"/>
                <a:gd name="T59" fmla="*/ 2147483647 h 38"/>
                <a:gd name="T60" fmla="*/ 2147483647 w 64"/>
                <a:gd name="T61" fmla="*/ 2147483647 h 38"/>
                <a:gd name="T62" fmla="*/ 2147483647 w 64"/>
                <a:gd name="T63" fmla="*/ 2147483647 h 38"/>
                <a:gd name="T64" fmla="*/ 2147483647 w 64"/>
                <a:gd name="T65" fmla="*/ 2147483647 h 3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4" h="38">
                  <a:moveTo>
                    <a:pt x="36" y="38"/>
                  </a:moveTo>
                  <a:lnTo>
                    <a:pt x="34" y="38"/>
                  </a:lnTo>
                  <a:lnTo>
                    <a:pt x="30" y="38"/>
                  </a:lnTo>
                  <a:lnTo>
                    <a:pt x="22" y="38"/>
                  </a:lnTo>
                  <a:lnTo>
                    <a:pt x="10" y="36"/>
                  </a:lnTo>
                  <a:lnTo>
                    <a:pt x="2" y="32"/>
                  </a:lnTo>
                  <a:lnTo>
                    <a:pt x="0" y="28"/>
                  </a:lnTo>
                  <a:lnTo>
                    <a:pt x="0" y="26"/>
                  </a:lnTo>
                  <a:lnTo>
                    <a:pt x="0" y="24"/>
                  </a:lnTo>
                  <a:lnTo>
                    <a:pt x="2" y="22"/>
                  </a:lnTo>
                  <a:lnTo>
                    <a:pt x="24" y="22"/>
                  </a:lnTo>
                  <a:lnTo>
                    <a:pt x="28" y="24"/>
                  </a:lnTo>
                  <a:lnTo>
                    <a:pt x="30" y="24"/>
                  </a:lnTo>
                  <a:lnTo>
                    <a:pt x="38" y="22"/>
                  </a:lnTo>
                  <a:lnTo>
                    <a:pt x="42" y="18"/>
                  </a:lnTo>
                  <a:lnTo>
                    <a:pt x="46" y="14"/>
                  </a:lnTo>
                  <a:lnTo>
                    <a:pt x="52" y="10"/>
                  </a:lnTo>
                  <a:lnTo>
                    <a:pt x="52" y="4"/>
                  </a:lnTo>
                  <a:lnTo>
                    <a:pt x="52" y="0"/>
                  </a:lnTo>
                  <a:lnTo>
                    <a:pt x="54" y="0"/>
                  </a:lnTo>
                  <a:lnTo>
                    <a:pt x="56" y="2"/>
                  </a:lnTo>
                  <a:lnTo>
                    <a:pt x="60" y="4"/>
                  </a:lnTo>
                  <a:lnTo>
                    <a:pt x="62" y="8"/>
                  </a:lnTo>
                  <a:lnTo>
                    <a:pt x="64" y="10"/>
                  </a:lnTo>
                  <a:lnTo>
                    <a:pt x="62" y="12"/>
                  </a:lnTo>
                  <a:lnTo>
                    <a:pt x="60" y="16"/>
                  </a:lnTo>
                  <a:lnTo>
                    <a:pt x="58" y="18"/>
                  </a:lnTo>
                  <a:lnTo>
                    <a:pt x="58" y="20"/>
                  </a:lnTo>
                  <a:lnTo>
                    <a:pt x="54" y="26"/>
                  </a:lnTo>
                  <a:lnTo>
                    <a:pt x="46" y="32"/>
                  </a:lnTo>
                  <a:lnTo>
                    <a:pt x="40" y="36"/>
                  </a:lnTo>
                  <a:lnTo>
                    <a:pt x="34" y="38"/>
                  </a:lnTo>
                  <a:lnTo>
                    <a:pt x="36" y="3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3" name="Freeform 232"/>
            <p:cNvSpPr>
              <a:spLocks/>
            </p:cNvSpPr>
            <p:nvPr/>
          </p:nvSpPr>
          <p:spPr bwMode="auto">
            <a:xfrm>
              <a:off x="8286142" y="3265808"/>
              <a:ext cx="13572" cy="18095"/>
            </a:xfrm>
            <a:custGeom>
              <a:avLst/>
              <a:gdLst>
                <a:gd name="T0" fmla="*/ 2147483647 w 12"/>
                <a:gd name="T1" fmla="*/ 2147483647 h 16"/>
                <a:gd name="T2" fmla="*/ 2147483647 w 12"/>
                <a:gd name="T3" fmla="*/ 2147483647 h 16"/>
                <a:gd name="T4" fmla="*/ 2147483647 w 12"/>
                <a:gd name="T5" fmla="*/ 2147483647 h 16"/>
                <a:gd name="T6" fmla="*/ 2147483647 w 12"/>
                <a:gd name="T7" fmla="*/ 2147483647 h 16"/>
                <a:gd name="T8" fmla="*/ 2147483647 w 12"/>
                <a:gd name="T9" fmla="*/ 2147483647 h 16"/>
                <a:gd name="T10" fmla="*/ 0 w 12"/>
                <a:gd name="T11" fmla="*/ 2147483647 h 16"/>
                <a:gd name="T12" fmla="*/ 2147483647 w 12"/>
                <a:gd name="T13" fmla="*/ 2147483647 h 16"/>
                <a:gd name="T14" fmla="*/ 2147483647 w 12"/>
                <a:gd name="T15" fmla="*/ 0 h 16"/>
                <a:gd name="T16" fmla="*/ 2147483647 w 12"/>
                <a:gd name="T17" fmla="*/ 2147483647 h 16"/>
                <a:gd name="T18" fmla="*/ 2147483647 w 12"/>
                <a:gd name="T19" fmla="*/ 2147483647 h 16"/>
                <a:gd name="T20" fmla="*/ 2147483647 w 12"/>
                <a:gd name="T21" fmla="*/ 2147483647 h 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 h="16">
                  <a:moveTo>
                    <a:pt x="12" y="10"/>
                  </a:moveTo>
                  <a:lnTo>
                    <a:pt x="12" y="14"/>
                  </a:lnTo>
                  <a:lnTo>
                    <a:pt x="12" y="16"/>
                  </a:lnTo>
                  <a:lnTo>
                    <a:pt x="6" y="16"/>
                  </a:lnTo>
                  <a:lnTo>
                    <a:pt x="2" y="14"/>
                  </a:lnTo>
                  <a:lnTo>
                    <a:pt x="0" y="10"/>
                  </a:lnTo>
                  <a:lnTo>
                    <a:pt x="2" y="4"/>
                  </a:lnTo>
                  <a:lnTo>
                    <a:pt x="8" y="0"/>
                  </a:lnTo>
                  <a:lnTo>
                    <a:pt x="10" y="6"/>
                  </a:lnTo>
                  <a:lnTo>
                    <a:pt x="10" y="8"/>
                  </a:lnTo>
                  <a:lnTo>
                    <a:pt x="12" y="1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4" name="Freeform 233"/>
            <p:cNvSpPr>
              <a:spLocks/>
            </p:cNvSpPr>
            <p:nvPr/>
          </p:nvSpPr>
          <p:spPr bwMode="auto">
            <a:xfrm>
              <a:off x="8227331" y="3299737"/>
              <a:ext cx="13572" cy="22619"/>
            </a:xfrm>
            <a:custGeom>
              <a:avLst/>
              <a:gdLst>
                <a:gd name="T0" fmla="*/ 2147483647 w 12"/>
                <a:gd name="T1" fmla="*/ 2147483647 h 20"/>
                <a:gd name="T2" fmla="*/ 2147483647 w 12"/>
                <a:gd name="T3" fmla="*/ 2147483647 h 20"/>
                <a:gd name="T4" fmla="*/ 2147483647 w 12"/>
                <a:gd name="T5" fmla="*/ 0 h 20"/>
                <a:gd name="T6" fmla="*/ 2147483647 w 12"/>
                <a:gd name="T7" fmla="*/ 2147483647 h 20"/>
                <a:gd name="T8" fmla="*/ 2147483647 w 12"/>
                <a:gd name="T9" fmla="*/ 2147483647 h 20"/>
                <a:gd name="T10" fmla="*/ 2147483647 w 12"/>
                <a:gd name="T11" fmla="*/ 2147483647 h 20"/>
                <a:gd name="T12" fmla="*/ 2147483647 w 12"/>
                <a:gd name="T13" fmla="*/ 2147483647 h 20"/>
                <a:gd name="T14" fmla="*/ 0 w 12"/>
                <a:gd name="T15" fmla="*/ 2147483647 h 20"/>
                <a:gd name="T16" fmla="*/ 0 w 12"/>
                <a:gd name="T17" fmla="*/ 2147483647 h 20"/>
                <a:gd name="T18" fmla="*/ 2147483647 w 12"/>
                <a:gd name="T19" fmla="*/ 2147483647 h 20"/>
                <a:gd name="T20" fmla="*/ 2147483647 w 12"/>
                <a:gd name="T21" fmla="*/ 2147483647 h 20"/>
                <a:gd name="T22" fmla="*/ 2147483647 w 12"/>
                <a:gd name="T23" fmla="*/ 2147483647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 h="20">
                  <a:moveTo>
                    <a:pt x="6" y="2"/>
                  </a:moveTo>
                  <a:lnTo>
                    <a:pt x="8" y="2"/>
                  </a:lnTo>
                  <a:lnTo>
                    <a:pt x="8" y="0"/>
                  </a:lnTo>
                  <a:lnTo>
                    <a:pt x="10" y="2"/>
                  </a:lnTo>
                  <a:lnTo>
                    <a:pt x="12" y="4"/>
                  </a:lnTo>
                  <a:lnTo>
                    <a:pt x="10" y="6"/>
                  </a:lnTo>
                  <a:lnTo>
                    <a:pt x="8" y="12"/>
                  </a:lnTo>
                  <a:lnTo>
                    <a:pt x="0" y="20"/>
                  </a:lnTo>
                  <a:lnTo>
                    <a:pt x="0" y="10"/>
                  </a:lnTo>
                  <a:lnTo>
                    <a:pt x="2" y="6"/>
                  </a:lnTo>
                  <a:lnTo>
                    <a:pt x="4" y="4"/>
                  </a:lnTo>
                  <a:lnTo>
                    <a:pt x="6"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5" name="Freeform 234"/>
            <p:cNvSpPr>
              <a:spLocks/>
            </p:cNvSpPr>
            <p:nvPr/>
          </p:nvSpPr>
          <p:spPr bwMode="auto">
            <a:xfrm>
              <a:off x="8175307" y="3209260"/>
              <a:ext cx="56549" cy="24881"/>
            </a:xfrm>
            <a:custGeom>
              <a:avLst/>
              <a:gdLst>
                <a:gd name="T0" fmla="*/ 2147483647 w 50"/>
                <a:gd name="T1" fmla="*/ 2147483647 h 22"/>
                <a:gd name="T2" fmla="*/ 2147483647 w 50"/>
                <a:gd name="T3" fmla="*/ 2147483647 h 22"/>
                <a:gd name="T4" fmla="*/ 2147483647 w 50"/>
                <a:gd name="T5" fmla="*/ 2147483647 h 22"/>
                <a:gd name="T6" fmla="*/ 2147483647 w 50"/>
                <a:gd name="T7" fmla="*/ 2147483647 h 22"/>
                <a:gd name="T8" fmla="*/ 2147483647 w 50"/>
                <a:gd name="T9" fmla="*/ 2147483647 h 22"/>
                <a:gd name="T10" fmla="*/ 2147483647 w 50"/>
                <a:gd name="T11" fmla="*/ 2147483647 h 22"/>
                <a:gd name="T12" fmla="*/ 2147483647 w 50"/>
                <a:gd name="T13" fmla="*/ 2147483647 h 22"/>
                <a:gd name="T14" fmla="*/ 2147483647 w 50"/>
                <a:gd name="T15" fmla="*/ 2147483647 h 22"/>
                <a:gd name="T16" fmla="*/ 2147483647 w 50"/>
                <a:gd name="T17" fmla="*/ 2147483647 h 22"/>
                <a:gd name="T18" fmla="*/ 0 w 50"/>
                <a:gd name="T19" fmla="*/ 2147483647 h 22"/>
                <a:gd name="T20" fmla="*/ 2147483647 w 50"/>
                <a:gd name="T21" fmla="*/ 2147483647 h 22"/>
                <a:gd name="T22" fmla="*/ 2147483647 w 50"/>
                <a:gd name="T23" fmla="*/ 2147483647 h 22"/>
                <a:gd name="T24" fmla="*/ 2147483647 w 50"/>
                <a:gd name="T25" fmla="*/ 2147483647 h 22"/>
                <a:gd name="T26" fmla="*/ 2147483647 w 50"/>
                <a:gd name="T27" fmla="*/ 2147483647 h 22"/>
                <a:gd name="T28" fmla="*/ 2147483647 w 50"/>
                <a:gd name="T29" fmla="*/ 0 h 22"/>
                <a:gd name="T30" fmla="*/ 2147483647 w 50"/>
                <a:gd name="T31" fmla="*/ 2147483647 h 22"/>
                <a:gd name="T32" fmla="*/ 2147483647 w 50"/>
                <a:gd name="T33" fmla="*/ 2147483647 h 22"/>
                <a:gd name="T34" fmla="*/ 2147483647 w 50"/>
                <a:gd name="T35" fmla="*/ 0 h 22"/>
                <a:gd name="T36" fmla="*/ 2147483647 w 50"/>
                <a:gd name="T37" fmla="*/ 2147483647 h 22"/>
                <a:gd name="T38" fmla="*/ 2147483647 w 50"/>
                <a:gd name="T39" fmla="*/ 2147483647 h 22"/>
                <a:gd name="T40" fmla="*/ 2147483647 w 50"/>
                <a:gd name="T41" fmla="*/ 2147483647 h 22"/>
                <a:gd name="T42" fmla="*/ 2147483647 w 50"/>
                <a:gd name="T43" fmla="*/ 2147483647 h 22"/>
                <a:gd name="T44" fmla="*/ 2147483647 w 50"/>
                <a:gd name="T45" fmla="*/ 2147483647 h 22"/>
                <a:gd name="T46" fmla="*/ 2147483647 w 50"/>
                <a:gd name="T47" fmla="*/ 2147483647 h 22"/>
                <a:gd name="T48" fmla="*/ 2147483647 w 50"/>
                <a:gd name="T49" fmla="*/ 2147483647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0" h="22">
                  <a:moveTo>
                    <a:pt x="42" y="22"/>
                  </a:moveTo>
                  <a:lnTo>
                    <a:pt x="40" y="20"/>
                  </a:lnTo>
                  <a:lnTo>
                    <a:pt x="38" y="16"/>
                  </a:lnTo>
                  <a:lnTo>
                    <a:pt x="34" y="14"/>
                  </a:lnTo>
                  <a:lnTo>
                    <a:pt x="30" y="14"/>
                  </a:lnTo>
                  <a:lnTo>
                    <a:pt x="24" y="12"/>
                  </a:lnTo>
                  <a:lnTo>
                    <a:pt x="16" y="12"/>
                  </a:lnTo>
                  <a:lnTo>
                    <a:pt x="10" y="12"/>
                  </a:lnTo>
                  <a:lnTo>
                    <a:pt x="2" y="12"/>
                  </a:lnTo>
                  <a:lnTo>
                    <a:pt x="0" y="10"/>
                  </a:lnTo>
                  <a:lnTo>
                    <a:pt x="8" y="4"/>
                  </a:lnTo>
                  <a:lnTo>
                    <a:pt x="14" y="4"/>
                  </a:lnTo>
                  <a:lnTo>
                    <a:pt x="18" y="2"/>
                  </a:lnTo>
                  <a:lnTo>
                    <a:pt x="24" y="2"/>
                  </a:lnTo>
                  <a:lnTo>
                    <a:pt x="28" y="0"/>
                  </a:lnTo>
                  <a:lnTo>
                    <a:pt x="28" y="2"/>
                  </a:lnTo>
                  <a:lnTo>
                    <a:pt x="30" y="2"/>
                  </a:lnTo>
                  <a:lnTo>
                    <a:pt x="34" y="0"/>
                  </a:lnTo>
                  <a:lnTo>
                    <a:pt x="38" y="2"/>
                  </a:lnTo>
                  <a:lnTo>
                    <a:pt x="44" y="6"/>
                  </a:lnTo>
                  <a:lnTo>
                    <a:pt x="48" y="10"/>
                  </a:lnTo>
                  <a:lnTo>
                    <a:pt x="50" y="16"/>
                  </a:lnTo>
                  <a:lnTo>
                    <a:pt x="48" y="18"/>
                  </a:lnTo>
                  <a:lnTo>
                    <a:pt x="46" y="20"/>
                  </a:lnTo>
                  <a:lnTo>
                    <a:pt x="42" y="2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6" name="Freeform 235"/>
            <p:cNvSpPr>
              <a:spLocks/>
            </p:cNvSpPr>
            <p:nvPr/>
          </p:nvSpPr>
          <p:spPr bwMode="auto">
            <a:xfrm>
              <a:off x="8173045" y="3111997"/>
              <a:ext cx="22620" cy="47500"/>
            </a:xfrm>
            <a:custGeom>
              <a:avLst/>
              <a:gdLst>
                <a:gd name="T0" fmla="*/ 2147483647 w 20"/>
                <a:gd name="T1" fmla="*/ 2147483647 h 42"/>
                <a:gd name="T2" fmla="*/ 2147483647 w 20"/>
                <a:gd name="T3" fmla="*/ 2147483647 h 42"/>
                <a:gd name="T4" fmla="*/ 2147483647 w 20"/>
                <a:gd name="T5" fmla="*/ 2147483647 h 42"/>
                <a:gd name="T6" fmla="*/ 0 w 20"/>
                <a:gd name="T7" fmla="*/ 2147483647 h 42"/>
                <a:gd name="T8" fmla="*/ 2147483647 w 20"/>
                <a:gd name="T9" fmla="*/ 2147483647 h 42"/>
                <a:gd name="T10" fmla="*/ 0 w 20"/>
                <a:gd name="T11" fmla="*/ 0 h 42"/>
                <a:gd name="T12" fmla="*/ 2147483647 w 20"/>
                <a:gd name="T13" fmla="*/ 0 h 42"/>
                <a:gd name="T14" fmla="*/ 2147483647 w 20"/>
                <a:gd name="T15" fmla="*/ 2147483647 h 42"/>
                <a:gd name="T16" fmla="*/ 2147483647 w 20"/>
                <a:gd name="T17" fmla="*/ 2147483647 h 42"/>
                <a:gd name="T18" fmla="*/ 2147483647 w 20"/>
                <a:gd name="T19" fmla="*/ 2147483647 h 42"/>
                <a:gd name="T20" fmla="*/ 2147483647 w 20"/>
                <a:gd name="T21" fmla="*/ 2147483647 h 42"/>
                <a:gd name="T22" fmla="*/ 2147483647 w 20"/>
                <a:gd name="T23" fmla="*/ 2147483647 h 42"/>
                <a:gd name="T24" fmla="*/ 2147483647 w 20"/>
                <a:gd name="T25" fmla="*/ 2147483647 h 42"/>
                <a:gd name="T26" fmla="*/ 2147483647 w 20"/>
                <a:gd name="T27" fmla="*/ 2147483647 h 42"/>
                <a:gd name="T28" fmla="*/ 2147483647 w 20"/>
                <a:gd name="T29" fmla="*/ 2147483647 h 42"/>
                <a:gd name="T30" fmla="*/ 2147483647 w 20"/>
                <a:gd name="T31" fmla="*/ 2147483647 h 42"/>
                <a:gd name="T32" fmla="*/ 2147483647 w 20"/>
                <a:gd name="T33" fmla="*/ 2147483647 h 42"/>
                <a:gd name="T34" fmla="*/ 2147483647 w 20"/>
                <a:gd name="T35" fmla="*/ 2147483647 h 42"/>
                <a:gd name="T36" fmla="*/ 2147483647 w 20"/>
                <a:gd name="T37" fmla="*/ 2147483647 h 42"/>
                <a:gd name="T38" fmla="*/ 2147483647 w 20"/>
                <a:gd name="T39" fmla="*/ 2147483647 h 42"/>
                <a:gd name="T40" fmla="*/ 2147483647 w 20"/>
                <a:gd name="T41" fmla="*/ 2147483647 h 42"/>
                <a:gd name="T42" fmla="*/ 2147483647 w 20"/>
                <a:gd name="T43" fmla="*/ 2147483647 h 42"/>
                <a:gd name="T44" fmla="*/ 2147483647 w 20"/>
                <a:gd name="T45" fmla="*/ 2147483647 h 42"/>
                <a:gd name="T46" fmla="*/ 2147483647 w 20"/>
                <a:gd name="T47" fmla="*/ 2147483647 h 42"/>
                <a:gd name="T48" fmla="*/ 2147483647 w 20"/>
                <a:gd name="T49" fmla="*/ 2147483647 h 42"/>
                <a:gd name="T50" fmla="*/ 2147483647 w 20"/>
                <a:gd name="T51" fmla="*/ 2147483647 h 42"/>
                <a:gd name="T52" fmla="*/ 2147483647 w 20"/>
                <a:gd name="T53" fmla="*/ 2147483647 h 42"/>
                <a:gd name="T54" fmla="*/ 2147483647 w 20"/>
                <a:gd name="T55" fmla="*/ 2147483647 h 42"/>
                <a:gd name="T56" fmla="*/ 2147483647 w 20"/>
                <a:gd name="T57" fmla="*/ 2147483647 h 42"/>
                <a:gd name="T58" fmla="*/ 2147483647 w 20"/>
                <a:gd name="T59" fmla="*/ 2147483647 h 4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0" h="42">
                  <a:moveTo>
                    <a:pt x="2" y="22"/>
                  </a:moveTo>
                  <a:lnTo>
                    <a:pt x="2" y="18"/>
                  </a:lnTo>
                  <a:lnTo>
                    <a:pt x="2" y="14"/>
                  </a:lnTo>
                  <a:lnTo>
                    <a:pt x="0" y="10"/>
                  </a:lnTo>
                  <a:lnTo>
                    <a:pt x="2" y="4"/>
                  </a:lnTo>
                  <a:lnTo>
                    <a:pt x="0" y="0"/>
                  </a:lnTo>
                  <a:lnTo>
                    <a:pt x="4" y="0"/>
                  </a:lnTo>
                  <a:lnTo>
                    <a:pt x="6" y="8"/>
                  </a:lnTo>
                  <a:lnTo>
                    <a:pt x="4" y="16"/>
                  </a:lnTo>
                  <a:lnTo>
                    <a:pt x="8" y="16"/>
                  </a:lnTo>
                  <a:lnTo>
                    <a:pt x="8" y="8"/>
                  </a:lnTo>
                  <a:lnTo>
                    <a:pt x="16" y="8"/>
                  </a:lnTo>
                  <a:lnTo>
                    <a:pt x="16" y="12"/>
                  </a:lnTo>
                  <a:lnTo>
                    <a:pt x="16" y="14"/>
                  </a:lnTo>
                  <a:lnTo>
                    <a:pt x="14" y="16"/>
                  </a:lnTo>
                  <a:lnTo>
                    <a:pt x="12" y="18"/>
                  </a:lnTo>
                  <a:lnTo>
                    <a:pt x="12" y="22"/>
                  </a:lnTo>
                  <a:lnTo>
                    <a:pt x="20" y="32"/>
                  </a:lnTo>
                  <a:lnTo>
                    <a:pt x="16" y="32"/>
                  </a:lnTo>
                  <a:lnTo>
                    <a:pt x="14" y="30"/>
                  </a:lnTo>
                  <a:lnTo>
                    <a:pt x="12" y="28"/>
                  </a:lnTo>
                  <a:lnTo>
                    <a:pt x="8" y="28"/>
                  </a:lnTo>
                  <a:lnTo>
                    <a:pt x="6" y="28"/>
                  </a:lnTo>
                  <a:lnTo>
                    <a:pt x="4" y="30"/>
                  </a:lnTo>
                  <a:lnTo>
                    <a:pt x="4" y="34"/>
                  </a:lnTo>
                  <a:lnTo>
                    <a:pt x="4" y="38"/>
                  </a:lnTo>
                  <a:lnTo>
                    <a:pt x="6" y="42"/>
                  </a:lnTo>
                  <a:lnTo>
                    <a:pt x="2" y="40"/>
                  </a:lnTo>
                  <a:lnTo>
                    <a:pt x="2" y="34"/>
                  </a:lnTo>
                  <a:lnTo>
                    <a:pt x="2" y="2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7" name="Freeform 236"/>
            <p:cNvSpPr>
              <a:spLocks/>
            </p:cNvSpPr>
            <p:nvPr/>
          </p:nvSpPr>
          <p:spPr bwMode="auto">
            <a:xfrm>
              <a:off x="8143639" y="3216046"/>
              <a:ext cx="20358" cy="18095"/>
            </a:xfrm>
            <a:custGeom>
              <a:avLst/>
              <a:gdLst>
                <a:gd name="T0" fmla="*/ 2147483647 w 18"/>
                <a:gd name="T1" fmla="*/ 2147483647 h 16"/>
                <a:gd name="T2" fmla="*/ 2147483647 w 18"/>
                <a:gd name="T3" fmla="*/ 2147483647 h 16"/>
                <a:gd name="T4" fmla="*/ 2147483647 w 18"/>
                <a:gd name="T5" fmla="*/ 2147483647 h 16"/>
                <a:gd name="T6" fmla="*/ 2147483647 w 18"/>
                <a:gd name="T7" fmla="*/ 2147483647 h 16"/>
                <a:gd name="T8" fmla="*/ 2147483647 w 18"/>
                <a:gd name="T9" fmla="*/ 2147483647 h 16"/>
                <a:gd name="T10" fmla="*/ 2147483647 w 18"/>
                <a:gd name="T11" fmla="*/ 2147483647 h 16"/>
                <a:gd name="T12" fmla="*/ 2147483647 w 18"/>
                <a:gd name="T13" fmla="*/ 2147483647 h 16"/>
                <a:gd name="T14" fmla="*/ 0 w 18"/>
                <a:gd name="T15" fmla="*/ 2147483647 h 16"/>
                <a:gd name="T16" fmla="*/ 0 w 18"/>
                <a:gd name="T17" fmla="*/ 2147483647 h 16"/>
                <a:gd name="T18" fmla="*/ 2147483647 w 18"/>
                <a:gd name="T19" fmla="*/ 0 h 16"/>
                <a:gd name="T20" fmla="*/ 2147483647 w 18"/>
                <a:gd name="T21" fmla="*/ 2147483647 h 16"/>
                <a:gd name="T22" fmla="*/ 2147483647 w 18"/>
                <a:gd name="T23" fmla="*/ 2147483647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 h="16">
                  <a:moveTo>
                    <a:pt x="16" y="4"/>
                  </a:moveTo>
                  <a:lnTo>
                    <a:pt x="18" y="6"/>
                  </a:lnTo>
                  <a:lnTo>
                    <a:pt x="18" y="10"/>
                  </a:lnTo>
                  <a:lnTo>
                    <a:pt x="18" y="12"/>
                  </a:lnTo>
                  <a:lnTo>
                    <a:pt x="16" y="14"/>
                  </a:lnTo>
                  <a:lnTo>
                    <a:pt x="10" y="16"/>
                  </a:lnTo>
                  <a:lnTo>
                    <a:pt x="2" y="12"/>
                  </a:lnTo>
                  <a:lnTo>
                    <a:pt x="0" y="8"/>
                  </a:lnTo>
                  <a:lnTo>
                    <a:pt x="0" y="4"/>
                  </a:lnTo>
                  <a:lnTo>
                    <a:pt x="10" y="0"/>
                  </a:lnTo>
                  <a:lnTo>
                    <a:pt x="18" y="4"/>
                  </a:lnTo>
                  <a:lnTo>
                    <a:pt x="16"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8" name="Freeform 237"/>
            <p:cNvSpPr>
              <a:spLocks/>
            </p:cNvSpPr>
            <p:nvPr/>
          </p:nvSpPr>
          <p:spPr bwMode="auto">
            <a:xfrm>
              <a:off x="7953635" y="3317832"/>
              <a:ext cx="56549" cy="18095"/>
            </a:xfrm>
            <a:custGeom>
              <a:avLst/>
              <a:gdLst>
                <a:gd name="T0" fmla="*/ 2147483647 w 50"/>
                <a:gd name="T1" fmla="*/ 2147483647 h 16"/>
                <a:gd name="T2" fmla="*/ 2147483647 w 50"/>
                <a:gd name="T3" fmla="*/ 2147483647 h 16"/>
                <a:gd name="T4" fmla="*/ 2147483647 w 50"/>
                <a:gd name="T5" fmla="*/ 2147483647 h 16"/>
                <a:gd name="T6" fmla="*/ 2147483647 w 50"/>
                <a:gd name="T7" fmla="*/ 2147483647 h 16"/>
                <a:gd name="T8" fmla="*/ 2147483647 w 50"/>
                <a:gd name="T9" fmla="*/ 2147483647 h 16"/>
                <a:gd name="T10" fmla="*/ 2147483647 w 50"/>
                <a:gd name="T11" fmla="*/ 2147483647 h 16"/>
                <a:gd name="T12" fmla="*/ 2147483647 w 50"/>
                <a:gd name="T13" fmla="*/ 2147483647 h 16"/>
                <a:gd name="T14" fmla="*/ 2147483647 w 50"/>
                <a:gd name="T15" fmla="*/ 2147483647 h 16"/>
                <a:gd name="T16" fmla="*/ 2147483647 w 50"/>
                <a:gd name="T17" fmla="*/ 2147483647 h 16"/>
                <a:gd name="T18" fmla="*/ 2147483647 w 50"/>
                <a:gd name="T19" fmla="*/ 2147483647 h 16"/>
                <a:gd name="T20" fmla="*/ 2147483647 w 50"/>
                <a:gd name="T21" fmla="*/ 2147483647 h 16"/>
                <a:gd name="T22" fmla="*/ 2147483647 w 50"/>
                <a:gd name="T23" fmla="*/ 2147483647 h 16"/>
                <a:gd name="T24" fmla="*/ 2147483647 w 50"/>
                <a:gd name="T25" fmla="*/ 2147483647 h 16"/>
                <a:gd name="T26" fmla="*/ 0 w 50"/>
                <a:gd name="T27" fmla="*/ 2147483647 h 16"/>
                <a:gd name="T28" fmla="*/ 2147483647 w 50"/>
                <a:gd name="T29" fmla="*/ 2147483647 h 16"/>
                <a:gd name="T30" fmla="*/ 2147483647 w 50"/>
                <a:gd name="T31" fmla="*/ 2147483647 h 16"/>
                <a:gd name="T32" fmla="*/ 2147483647 w 50"/>
                <a:gd name="T33" fmla="*/ 2147483647 h 16"/>
                <a:gd name="T34" fmla="*/ 2147483647 w 50"/>
                <a:gd name="T35" fmla="*/ 2147483647 h 16"/>
                <a:gd name="T36" fmla="*/ 2147483647 w 50"/>
                <a:gd name="T37" fmla="*/ 2147483647 h 16"/>
                <a:gd name="T38" fmla="*/ 2147483647 w 50"/>
                <a:gd name="T39" fmla="*/ 2147483647 h 16"/>
                <a:gd name="T40" fmla="*/ 2147483647 w 50"/>
                <a:gd name="T41" fmla="*/ 2147483647 h 16"/>
                <a:gd name="T42" fmla="*/ 2147483647 w 50"/>
                <a:gd name="T43" fmla="*/ 2147483647 h 16"/>
                <a:gd name="T44" fmla="*/ 2147483647 w 50"/>
                <a:gd name="T45" fmla="*/ 2147483647 h 16"/>
                <a:gd name="T46" fmla="*/ 2147483647 w 50"/>
                <a:gd name="T47" fmla="*/ 2147483647 h 16"/>
                <a:gd name="T48" fmla="*/ 2147483647 w 50"/>
                <a:gd name="T49" fmla="*/ 0 h 16"/>
                <a:gd name="T50" fmla="*/ 2147483647 w 50"/>
                <a:gd name="T51" fmla="*/ 2147483647 h 16"/>
                <a:gd name="T52" fmla="*/ 2147483647 w 50"/>
                <a:gd name="T53" fmla="*/ 2147483647 h 16"/>
                <a:gd name="T54" fmla="*/ 2147483647 w 50"/>
                <a:gd name="T55" fmla="*/ 2147483647 h 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0" h="16">
                  <a:moveTo>
                    <a:pt x="50" y="12"/>
                  </a:moveTo>
                  <a:lnTo>
                    <a:pt x="48" y="12"/>
                  </a:lnTo>
                  <a:lnTo>
                    <a:pt x="42" y="12"/>
                  </a:lnTo>
                  <a:lnTo>
                    <a:pt x="38" y="10"/>
                  </a:lnTo>
                  <a:lnTo>
                    <a:pt x="34" y="14"/>
                  </a:lnTo>
                  <a:lnTo>
                    <a:pt x="30" y="16"/>
                  </a:lnTo>
                  <a:lnTo>
                    <a:pt x="20" y="16"/>
                  </a:lnTo>
                  <a:lnTo>
                    <a:pt x="16" y="16"/>
                  </a:lnTo>
                  <a:lnTo>
                    <a:pt x="14" y="14"/>
                  </a:lnTo>
                  <a:lnTo>
                    <a:pt x="12" y="10"/>
                  </a:lnTo>
                  <a:lnTo>
                    <a:pt x="8" y="12"/>
                  </a:lnTo>
                  <a:lnTo>
                    <a:pt x="6" y="14"/>
                  </a:lnTo>
                  <a:lnTo>
                    <a:pt x="2" y="12"/>
                  </a:lnTo>
                  <a:lnTo>
                    <a:pt x="0" y="10"/>
                  </a:lnTo>
                  <a:lnTo>
                    <a:pt x="2" y="6"/>
                  </a:lnTo>
                  <a:lnTo>
                    <a:pt x="6" y="4"/>
                  </a:lnTo>
                  <a:lnTo>
                    <a:pt x="10" y="2"/>
                  </a:lnTo>
                  <a:lnTo>
                    <a:pt x="14" y="2"/>
                  </a:lnTo>
                  <a:lnTo>
                    <a:pt x="14" y="6"/>
                  </a:lnTo>
                  <a:lnTo>
                    <a:pt x="32" y="10"/>
                  </a:lnTo>
                  <a:lnTo>
                    <a:pt x="38" y="10"/>
                  </a:lnTo>
                  <a:lnTo>
                    <a:pt x="34" y="6"/>
                  </a:lnTo>
                  <a:lnTo>
                    <a:pt x="32" y="4"/>
                  </a:lnTo>
                  <a:lnTo>
                    <a:pt x="34" y="2"/>
                  </a:lnTo>
                  <a:lnTo>
                    <a:pt x="38" y="0"/>
                  </a:lnTo>
                  <a:lnTo>
                    <a:pt x="42" y="4"/>
                  </a:lnTo>
                  <a:lnTo>
                    <a:pt x="50" y="8"/>
                  </a:lnTo>
                  <a:lnTo>
                    <a:pt x="50"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19" name="Freeform 238"/>
            <p:cNvSpPr>
              <a:spLocks/>
            </p:cNvSpPr>
            <p:nvPr/>
          </p:nvSpPr>
          <p:spPr bwMode="auto">
            <a:xfrm>
              <a:off x="8064471" y="2946876"/>
              <a:ext cx="85954" cy="88215"/>
            </a:xfrm>
            <a:custGeom>
              <a:avLst/>
              <a:gdLst>
                <a:gd name="T0" fmla="*/ 2147483647 w 76"/>
                <a:gd name="T1" fmla="*/ 2147483647 h 78"/>
                <a:gd name="T2" fmla="*/ 2147483647 w 76"/>
                <a:gd name="T3" fmla="*/ 2147483647 h 78"/>
                <a:gd name="T4" fmla="*/ 2147483647 w 76"/>
                <a:gd name="T5" fmla="*/ 2147483647 h 78"/>
                <a:gd name="T6" fmla="*/ 2147483647 w 76"/>
                <a:gd name="T7" fmla="*/ 2147483647 h 78"/>
                <a:gd name="T8" fmla="*/ 2147483647 w 76"/>
                <a:gd name="T9" fmla="*/ 2147483647 h 78"/>
                <a:gd name="T10" fmla="*/ 2147483647 w 76"/>
                <a:gd name="T11" fmla="*/ 2147483647 h 78"/>
                <a:gd name="T12" fmla="*/ 2147483647 w 76"/>
                <a:gd name="T13" fmla="*/ 2147483647 h 78"/>
                <a:gd name="T14" fmla="*/ 2147483647 w 76"/>
                <a:gd name="T15" fmla="*/ 2147483647 h 78"/>
                <a:gd name="T16" fmla="*/ 2147483647 w 76"/>
                <a:gd name="T17" fmla="*/ 2147483647 h 78"/>
                <a:gd name="T18" fmla="*/ 2147483647 w 76"/>
                <a:gd name="T19" fmla="*/ 2147483647 h 78"/>
                <a:gd name="T20" fmla="*/ 2147483647 w 76"/>
                <a:gd name="T21" fmla="*/ 2147483647 h 78"/>
                <a:gd name="T22" fmla="*/ 2147483647 w 76"/>
                <a:gd name="T23" fmla="*/ 2147483647 h 78"/>
                <a:gd name="T24" fmla="*/ 2147483647 w 76"/>
                <a:gd name="T25" fmla="*/ 2147483647 h 78"/>
                <a:gd name="T26" fmla="*/ 2147483647 w 76"/>
                <a:gd name="T27" fmla="*/ 2147483647 h 78"/>
                <a:gd name="T28" fmla="*/ 2147483647 w 76"/>
                <a:gd name="T29" fmla="*/ 2147483647 h 78"/>
                <a:gd name="T30" fmla="*/ 2147483647 w 76"/>
                <a:gd name="T31" fmla="*/ 2147483647 h 78"/>
                <a:gd name="T32" fmla="*/ 0 w 76"/>
                <a:gd name="T33" fmla="*/ 2147483647 h 78"/>
                <a:gd name="T34" fmla="*/ 2147483647 w 76"/>
                <a:gd name="T35" fmla="*/ 2147483647 h 78"/>
                <a:gd name="T36" fmla="*/ 0 w 76"/>
                <a:gd name="T37" fmla="*/ 2147483647 h 78"/>
                <a:gd name="T38" fmla="*/ 2147483647 w 76"/>
                <a:gd name="T39" fmla="*/ 2147483647 h 78"/>
                <a:gd name="T40" fmla="*/ 2147483647 w 76"/>
                <a:gd name="T41" fmla="*/ 2147483647 h 78"/>
                <a:gd name="T42" fmla="*/ 2147483647 w 76"/>
                <a:gd name="T43" fmla="*/ 2147483647 h 78"/>
                <a:gd name="T44" fmla="*/ 2147483647 w 76"/>
                <a:gd name="T45" fmla="*/ 2147483647 h 78"/>
                <a:gd name="T46" fmla="*/ 2147483647 w 76"/>
                <a:gd name="T47" fmla="*/ 2147483647 h 78"/>
                <a:gd name="T48" fmla="*/ 2147483647 w 76"/>
                <a:gd name="T49" fmla="*/ 2147483647 h 78"/>
                <a:gd name="T50" fmla="*/ 2147483647 w 76"/>
                <a:gd name="T51" fmla="*/ 2147483647 h 78"/>
                <a:gd name="T52" fmla="*/ 2147483647 w 76"/>
                <a:gd name="T53" fmla="*/ 2147483647 h 78"/>
                <a:gd name="T54" fmla="*/ 2147483647 w 76"/>
                <a:gd name="T55" fmla="*/ 2147483647 h 78"/>
                <a:gd name="T56" fmla="*/ 2147483647 w 76"/>
                <a:gd name="T57" fmla="*/ 0 h 78"/>
                <a:gd name="T58" fmla="*/ 2147483647 w 76"/>
                <a:gd name="T59" fmla="*/ 2147483647 h 78"/>
                <a:gd name="T60" fmla="*/ 2147483647 w 76"/>
                <a:gd name="T61" fmla="*/ 2147483647 h 78"/>
                <a:gd name="T62" fmla="*/ 2147483647 w 76"/>
                <a:gd name="T63" fmla="*/ 2147483647 h 78"/>
                <a:gd name="T64" fmla="*/ 2147483647 w 76"/>
                <a:gd name="T65" fmla="*/ 2147483647 h 78"/>
                <a:gd name="T66" fmla="*/ 2147483647 w 76"/>
                <a:gd name="T67" fmla="*/ 2147483647 h 78"/>
                <a:gd name="T68" fmla="*/ 2147483647 w 76"/>
                <a:gd name="T69" fmla="*/ 2147483647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6" h="78">
                  <a:moveTo>
                    <a:pt x="64" y="56"/>
                  </a:moveTo>
                  <a:lnTo>
                    <a:pt x="60" y="52"/>
                  </a:lnTo>
                  <a:lnTo>
                    <a:pt x="56" y="54"/>
                  </a:lnTo>
                  <a:lnTo>
                    <a:pt x="54" y="58"/>
                  </a:lnTo>
                  <a:lnTo>
                    <a:pt x="56" y="62"/>
                  </a:lnTo>
                  <a:lnTo>
                    <a:pt x="58" y="64"/>
                  </a:lnTo>
                  <a:lnTo>
                    <a:pt x="60" y="68"/>
                  </a:lnTo>
                  <a:lnTo>
                    <a:pt x="62" y="72"/>
                  </a:lnTo>
                  <a:lnTo>
                    <a:pt x="60" y="78"/>
                  </a:lnTo>
                  <a:lnTo>
                    <a:pt x="58" y="78"/>
                  </a:lnTo>
                  <a:lnTo>
                    <a:pt x="54" y="78"/>
                  </a:lnTo>
                  <a:lnTo>
                    <a:pt x="52" y="78"/>
                  </a:lnTo>
                  <a:lnTo>
                    <a:pt x="52" y="74"/>
                  </a:lnTo>
                  <a:lnTo>
                    <a:pt x="48" y="76"/>
                  </a:lnTo>
                  <a:lnTo>
                    <a:pt x="46" y="76"/>
                  </a:lnTo>
                  <a:lnTo>
                    <a:pt x="42" y="74"/>
                  </a:lnTo>
                  <a:lnTo>
                    <a:pt x="36" y="70"/>
                  </a:lnTo>
                  <a:lnTo>
                    <a:pt x="34" y="62"/>
                  </a:lnTo>
                  <a:lnTo>
                    <a:pt x="32" y="54"/>
                  </a:lnTo>
                  <a:lnTo>
                    <a:pt x="34" y="52"/>
                  </a:lnTo>
                  <a:lnTo>
                    <a:pt x="36" y="50"/>
                  </a:lnTo>
                  <a:lnTo>
                    <a:pt x="32" y="44"/>
                  </a:lnTo>
                  <a:lnTo>
                    <a:pt x="24" y="44"/>
                  </a:lnTo>
                  <a:lnTo>
                    <a:pt x="24" y="48"/>
                  </a:lnTo>
                  <a:lnTo>
                    <a:pt x="20" y="48"/>
                  </a:lnTo>
                  <a:lnTo>
                    <a:pt x="18" y="46"/>
                  </a:lnTo>
                  <a:lnTo>
                    <a:pt x="16" y="48"/>
                  </a:lnTo>
                  <a:lnTo>
                    <a:pt x="12" y="44"/>
                  </a:lnTo>
                  <a:lnTo>
                    <a:pt x="10" y="50"/>
                  </a:lnTo>
                  <a:lnTo>
                    <a:pt x="8" y="56"/>
                  </a:lnTo>
                  <a:lnTo>
                    <a:pt x="6" y="64"/>
                  </a:lnTo>
                  <a:lnTo>
                    <a:pt x="4" y="66"/>
                  </a:lnTo>
                  <a:lnTo>
                    <a:pt x="2" y="68"/>
                  </a:lnTo>
                  <a:lnTo>
                    <a:pt x="0" y="66"/>
                  </a:lnTo>
                  <a:lnTo>
                    <a:pt x="0" y="62"/>
                  </a:lnTo>
                  <a:lnTo>
                    <a:pt x="2" y="54"/>
                  </a:lnTo>
                  <a:lnTo>
                    <a:pt x="0" y="50"/>
                  </a:lnTo>
                  <a:lnTo>
                    <a:pt x="0" y="42"/>
                  </a:lnTo>
                  <a:lnTo>
                    <a:pt x="2" y="34"/>
                  </a:lnTo>
                  <a:lnTo>
                    <a:pt x="6" y="34"/>
                  </a:lnTo>
                  <a:lnTo>
                    <a:pt x="10" y="32"/>
                  </a:lnTo>
                  <a:lnTo>
                    <a:pt x="14" y="28"/>
                  </a:lnTo>
                  <a:lnTo>
                    <a:pt x="16" y="24"/>
                  </a:lnTo>
                  <a:lnTo>
                    <a:pt x="18" y="24"/>
                  </a:lnTo>
                  <a:lnTo>
                    <a:pt x="20" y="22"/>
                  </a:lnTo>
                  <a:lnTo>
                    <a:pt x="26" y="24"/>
                  </a:lnTo>
                  <a:lnTo>
                    <a:pt x="28" y="26"/>
                  </a:lnTo>
                  <a:lnTo>
                    <a:pt x="30" y="28"/>
                  </a:lnTo>
                  <a:lnTo>
                    <a:pt x="32" y="30"/>
                  </a:lnTo>
                  <a:lnTo>
                    <a:pt x="36" y="30"/>
                  </a:lnTo>
                  <a:lnTo>
                    <a:pt x="36" y="26"/>
                  </a:lnTo>
                  <a:lnTo>
                    <a:pt x="40" y="24"/>
                  </a:lnTo>
                  <a:lnTo>
                    <a:pt x="42" y="20"/>
                  </a:lnTo>
                  <a:lnTo>
                    <a:pt x="44" y="18"/>
                  </a:lnTo>
                  <a:lnTo>
                    <a:pt x="48" y="16"/>
                  </a:lnTo>
                  <a:lnTo>
                    <a:pt x="52" y="14"/>
                  </a:lnTo>
                  <a:lnTo>
                    <a:pt x="52" y="6"/>
                  </a:lnTo>
                  <a:lnTo>
                    <a:pt x="54" y="0"/>
                  </a:lnTo>
                  <a:lnTo>
                    <a:pt x="58" y="2"/>
                  </a:lnTo>
                  <a:lnTo>
                    <a:pt x="62" y="6"/>
                  </a:lnTo>
                  <a:lnTo>
                    <a:pt x="68" y="14"/>
                  </a:lnTo>
                  <a:lnTo>
                    <a:pt x="70" y="26"/>
                  </a:lnTo>
                  <a:lnTo>
                    <a:pt x="76" y="50"/>
                  </a:lnTo>
                  <a:lnTo>
                    <a:pt x="74" y="52"/>
                  </a:lnTo>
                  <a:lnTo>
                    <a:pt x="72" y="56"/>
                  </a:lnTo>
                  <a:lnTo>
                    <a:pt x="70" y="62"/>
                  </a:lnTo>
                  <a:lnTo>
                    <a:pt x="70" y="68"/>
                  </a:lnTo>
                  <a:lnTo>
                    <a:pt x="68" y="66"/>
                  </a:lnTo>
                  <a:lnTo>
                    <a:pt x="66" y="60"/>
                  </a:lnTo>
                  <a:lnTo>
                    <a:pt x="62" y="52"/>
                  </a:lnTo>
                  <a:lnTo>
                    <a:pt x="64" y="5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0" name="Freeform 239"/>
            <p:cNvSpPr>
              <a:spLocks/>
            </p:cNvSpPr>
            <p:nvPr/>
          </p:nvSpPr>
          <p:spPr bwMode="auto">
            <a:xfrm>
              <a:off x="7978517" y="2926519"/>
              <a:ext cx="42977" cy="47500"/>
            </a:xfrm>
            <a:custGeom>
              <a:avLst/>
              <a:gdLst>
                <a:gd name="T0" fmla="*/ 2147483647 w 38"/>
                <a:gd name="T1" fmla="*/ 2147483647 h 42"/>
                <a:gd name="T2" fmla="*/ 0 w 38"/>
                <a:gd name="T3" fmla="*/ 2147483647 h 42"/>
                <a:gd name="T4" fmla="*/ 2147483647 w 38"/>
                <a:gd name="T5" fmla="*/ 2147483647 h 42"/>
                <a:gd name="T6" fmla="*/ 2147483647 w 38"/>
                <a:gd name="T7" fmla="*/ 2147483647 h 42"/>
                <a:gd name="T8" fmla="*/ 2147483647 w 38"/>
                <a:gd name="T9" fmla="*/ 2147483647 h 42"/>
                <a:gd name="T10" fmla="*/ 2147483647 w 38"/>
                <a:gd name="T11" fmla="*/ 2147483647 h 42"/>
                <a:gd name="T12" fmla="*/ 2147483647 w 38"/>
                <a:gd name="T13" fmla="*/ 2147483647 h 42"/>
                <a:gd name="T14" fmla="*/ 2147483647 w 38"/>
                <a:gd name="T15" fmla="*/ 2147483647 h 42"/>
                <a:gd name="T16" fmla="*/ 2147483647 w 38"/>
                <a:gd name="T17" fmla="*/ 0 h 42"/>
                <a:gd name="T18" fmla="*/ 2147483647 w 38"/>
                <a:gd name="T19" fmla="*/ 2147483647 h 42"/>
                <a:gd name="T20" fmla="*/ 2147483647 w 38"/>
                <a:gd name="T21" fmla="*/ 2147483647 h 42"/>
                <a:gd name="T22" fmla="*/ 2147483647 w 38"/>
                <a:gd name="T23" fmla="*/ 2147483647 h 42"/>
                <a:gd name="T24" fmla="*/ 2147483647 w 38"/>
                <a:gd name="T25" fmla="*/ 2147483647 h 42"/>
                <a:gd name="T26" fmla="*/ 2147483647 w 38"/>
                <a:gd name="T27" fmla="*/ 2147483647 h 42"/>
                <a:gd name="T28" fmla="*/ 2147483647 w 38"/>
                <a:gd name="T29" fmla="*/ 2147483647 h 42"/>
                <a:gd name="T30" fmla="*/ 2147483647 w 38"/>
                <a:gd name="T31" fmla="*/ 2147483647 h 42"/>
                <a:gd name="T32" fmla="*/ 2147483647 w 38"/>
                <a:gd name="T33" fmla="*/ 2147483647 h 42"/>
                <a:gd name="T34" fmla="*/ 2147483647 w 38"/>
                <a:gd name="T35" fmla="*/ 2147483647 h 42"/>
                <a:gd name="T36" fmla="*/ 2147483647 w 38"/>
                <a:gd name="T37" fmla="*/ 2147483647 h 42"/>
                <a:gd name="T38" fmla="*/ 2147483647 w 38"/>
                <a:gd name="T39" fmla="*/ 2147483647 h 42"/>
                <a:gd name="T40" fmla="*/ 2147483647 w 38"/>
                <a:gd name="T41" fmla="*/ 2147483647 h 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8" h="42">
                  <a:moveTo>
                    <a:pt x="4" y="42"/>
                  </a:moveTo>
                  <a:lnTo>
                    <a:pt x="0" y="42"/>
                  </a:lnTo>
                  <a:lnTo>
                    <a:pt x="2" y="38"/>
                  </a:lnTo>
                  <a:lnTo>
                    <a:pt x="6" y="34"/>
                  </a:lnTo>
                  <a:lnTo>
                    <a:pt x="14" y="24"/>
                  </a:lnTo>
                  <a:lnTo>
                    <a:pt x="24" y="16"/>
                  </a:lnTo>
                  <a:lnTo>
                    <a:pt x="30" y="8"/>
                  </a:lnTo>
                  <a:lnTo>
                    <a:pt x="32" y="4"/>
                  </a:lnTo>
                  <a:lnTo>
                    <a:pt x="34" y="0"/>
                  </a:lnTo>
                  <a:lnTo>
                    <a:pt x="34" y="4"/>
                  </a:lnTo>
                  <a:lnTo>
                    <a:pt x="36" y="6"/>
                  </a:lnTo>
                  <a:lnTo>
                    <a:pt x="38" y="10"/>
                  </a:lnTo>
                  <a:lnTo>
                    <a:pt x="36" y="12"/>
                  </a:lnTo>
                  <a:lnTo>
                    <a:pt x="32" y="14"/>
                  </a:lnTo>
                  <a:lnTo>
                    <a:pt x="32" y="16"/>
                  </a:lnTo>
                  <a:lnTo>
                    <a:pt x="30" y="18"/>
                  </a:lnTo>
                  <a:lnTo>
                    <a:pt x="22" y="18"/>
                  </a:lnTo>
                  <a:lnTo>
                    <a:pt x="20" y="28"/>
                  </a:lnTo>
                  <a:lnTo>
                    <a:pt x="14" y="36"/>
                  </a:lnTo>
                  <a:lnTo>
                    <a:pt x="10" y="40"/>
                  </a:lnTo>
                  <a:lnTo>
                    <a:pt x="4" y="4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1" name="Freeform 240"/>
            <p:cNvSpPr>
              <a:spLocks/>
            </p:cNvSpPr>
            <p:nvPr/>
          </p:nvSpPr>
          <p:spPr bwMode="auto">
            <a:xfrm>
              <a:off x="8010184" y="2768184"/>
              <a:ext cx="83692" cy="124406"/>
            </a:xfrm>
            <a:custGeom>
              <a:avLst/>
              <a:gdLst>
                <a:gd name="T0" fmla="*/ 2147483647 w 74"/>
                <a:gd name="T1" fmla="*/ 2147483647 h 110"/>
                <a:gd name="T2" fmla="*/ 2147483647 w 74"/>
                <a:gd name="T3" fmla="*/ 2147483647 h 110"/>
                <a:gd name="T4" fmla="*/ 2147483647 w 74"/>
                <a:gd name="T5" fmla="*/ 2147483647 h 110"/>
                <a:gd name="T6" fmla="*/ 2147483647 w 74"/>
                <a:gd name="T7" fmla="*/ 0 h 110"/>
                <a:gd name="T8" fmla="*/ 2147483647 w 74"/>
                <a:gd name="T9" fmla="*/ 2147483647 h 110"/>
                <a:gd name="T10" fmla="*/ 2147483647 w 74"/>
                <a:gd name="T11" fmla="*/ 2147483647 h 110"/>
                <a:gd name="T12" fmla="*/ 2147483647 w 74"/>
                <a:gd name="T13" fmla="*/ 2147483647 h 110"/>
                <a:gd name="T14" fmla="*/ 2147483647 w 74"/>
                <a:gd name="T15" fmla="*/ 2147483647 h 110"/>
                <a:gd name="T16" fmla="*/ 2147483647 w 74"/>
                <a:gd name="T17" fmla="*/ 2147483647 h 110"/>
                <a:gd name="T18" fmla="*/ 2147483647 w 74"/>
                <a:gd name="T19" fmla="*/ 2147483647 h 110"/>
                <a:gd name="T20" fmla="*/ 2147483647 w 74"/>
                <a:gd name="T21" fmla="*/ 2147483647 h 110"/>
                <a:gd name="T22" fmla="*/ 2147483647 w 74"/>
                <a:gd name="T23" fmla="*/ 2147483647 h 110"/>
                <a:gd name="T24" fmla="*/ 2147483647 w 74"/>
                <a:gd name="T25" fmla="*/ 2147483647 h 110"/>
                <a:gd name="T26" fmla="*/ 2147483647 w 74"/>
                <a:gd name="T27" fmla="*/ 2147483647 h 110"/>
                <a:gd name="T28" fmla="*/ 2147483647 w 74"/>
                <a:gd name="T29" fmla="*/ 2147483647 h 110"/>
                <a:gd name="T30" fmla="*/ 2147483647 w 74"/>
                <a:gd name="T31" fmla="*/ 2147483647 h 110"/>
                <a:gd name="T32" fmla="*/ 2147483647 w 74"/>
                <a:gd name="T33" fmla="*/ 2147483647 h 110"/>
                <a:gd name="T34" fmla="*/ 2147483647 w 74"/>
                <a:gd name="T35" fmla="*/ 2147483647 h 110"/>
                <a:gd name="T36" fmla="*/ 2147483647 w 74"/>
                <a:gd name="T37" fmla="*/ 2147483647 h 110"/>
                <a:gd name="T38" fmla="*/ 2147483647 w 74"/>
                <a:gd name="T39" fmla="*/ 2147483647 h 110"/>
                <a:gd name="T40" fmla="*/ 2147483647 w 74"/>
                <a:gd name="T41" fmla="*/ 2147483647 h 110"/>
                <a:gd name="T42" fmla="*/ 2147483647 w 74"/>
                <a:gd name="T43" fmla="*/ 2147483647 h 110"/>
                <a:gd name="T44" fmla="*/ 2147483647 w 74"/>
                <a:gd name="T45" fmla="*/ 2147483647 h 110"/>
                <a:gd name="T46" fmla="*/ 2147483647 w 74"/>
                <a:gd name="T47" fmla="*/ 2147483647 h 110"/>
                <a:gd name="T48" fmla="*/ 2147483647 w 74"/>
                <a:gd name="T49" fmla="*/ 2147483647 h 110"/>
                <a:gd name="T50" fmla="*/ 2147483647 w 74"/>
                <a:gd name="T51" fmla="*/ 2147483647 h 110"/>
                <a:gd name="T52" fmla="*/ 2147483647 w 74"/>
                <a:gd name="T53" fmla="*/ 2147483647 h 110"/>
                <a:gd name="T54" fmla="*/ 2147483647 w 74"/>
                <a:gd name="T55" fmla="*/ 2147483647 h 110"/>
                <a:gd name="T56" fmla="*/ 2147483647 w 74"/>
                <a:gd name="T57" fmla="*/ 2147483647 h 110"/>
                <a:gd name="T58" fmla="*/ 2147483647 w 74"/>
                <a:gd name="T59" fmla="*/ 2147483647 h 110"/>
                <a:gd name="T60" fmla="*/ 2147483647 w 74"/>
                <a:gd name="T61" fmla="*/ 2147483647 h 110"/>
                <a:gd name="T62" fmla="*/ 2147483647 w 74"/>
                <a:gd name="T63" fmla="*/ 2147483647 h 110"/>
                <a:gd name="T64" fmla="*/ 2147483647 w 74"/>
                <a:gd name="T65" fmla="*/ 2147483647 h 110"/>
                <a:gd name="T66" fmla="*/ 2147483647 w 74"/>
                <a:gd name="T67" fmla="*/ 2147483647 h 110"/>
                <a:gd name="T68" fmla="*/ 2147483647 w 74"/>
                <a:gd name="T69" fmla="*/ 2147483647 h 110"/>
                <a:gd name="T70" fmla="*/ 2147483647 w 74"/>
                <a:gd name="T71" fmla="*/ 2147483647 h 110"/>
                <a:gd name="T72" fmla="*/ 2147483647 w 74"/>
                <a:gd name="T73" fmla="*/ 2147483647 h 110"/>
                <a:gd name="T74" fmla="*/ 0 w 74"/>
                <a:gd name="T75" fmla="*/ 2147483647 h 110"/>
                <a:gd name="T76" fmla="*/ 2147483647 w 74"/>
                <a:gd name="T77" fmla="*/ 2147483647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4" h="110">
                  <a:moveTo>
                    <a:pt x="4" y="46"/>
                  </a:moveTo>
                  <a:lnTo>
                    <a:pt x="8" y="38"/>
                  </a:lnTo>
                  <a:lnTo>
                    <a:pt x="8" y="30"/>
                  </a:lnTo>
                  <a:lnTo>
                    <a:pt x="6" y="20"/>
                  </a:lnTo>
                  <a:lnTo>
                    <a:pt x="4" y="12"/>
                  </a:lnTo>
                  <a:lnTo>
                    <a:pt x="6" y="4"/>
                  </a:lnTo>
                  <a:lnTo>
                    <a:pt x="8" y="2"/>
                  </a:lnTo>
                  <a:lnTo>
                    <a:pt x="10" y="0"/>
                  </a:lnTo>
                  <a:lnTo>
                    <a:pt x="12" y="2"/>
                  </a:lnTo>
                  <a:lnTo>
                    <a:pt x="14" y="6"/>
                  </a:lnTo>
                  <a:lnTo>
                    <a:pt x="16" y="10"/>
                  </a:lnTo>
                  <a:lnTo>
                    <a:pt x="20" y="10"/>
                  </a:lnTo>
                  <a:lnTo>
                    <a:pt x="22" y="10"/>
                  </a:lnTo>
                  <a:lnTo>
                    <a:pt x="24" y="8"/>
                  </a:lnTo>
                  <a:lnTo>
                    <a:pt x="28" y="4"/>
                  </a:lnTo>
                  <a:lnTo>
                    <a:pt x="28" y="8"/>
                  </a:lnTo>
                  <a:lnTo>
                    <a:pt x="30" y="12"/>
                  </a:lnTo>
                  <a:lnTo>
                    <a:pt x="32" y="18"/>
                  </a:lnTo>
                  <a:lnTo>
                    <a:pt x="34" y="22"/>
                  </a:lnTo>
                  <a:lnTo>
                    <a:pt x="36" y="30"/>
                  </a:lnTo>
                  <a:lnTo>
                    <a:pt x="36" y="36"/>
                  </a:lnTo>
                  <a:lnTo>
                    <a:pt x="36" y="44"/>
                  </a:lnTo>
                  <a:lnTo>
                    <a:pt x="32" y="48"/>
                  </a:lnTo>
                  <a:lnTo>
                    <a:pt x="28" y="54"/>
                  </a:lnTo>
                  <a:lnTo>
                    <a:pt x="26" y="62"/>
                  </a:lnTo>
                  <a:lnTo>
                    <a:pt x="28" y="70"/>
                  </a:lnTo>
                  <a:lnTo>
                    <a:pt x="32" y="76"/>
                  </a:lnTo>
                  <a:lnTo>
                    <a:pt x="36" y="82"/>
                  </a:lnTo>
                  <a:lnTo>
                    <a:pt x="40" y="86"/>
                  </a:lnTo>
                  <a:lnTo>
                    <a:pt x="40" y="84"/>
                  </a:lnTo>
                  <a:lnTo>
                    <a:pt x="42" y="80"/>
                  </a:lnTo>
                  <a:lnTo>
                    <a:pt x="46" y="80"/>
                  </a:lnTo>
                  <a:lnTo>
                    <a:pt x="50" y="82"/>
                  </a:lnTo>
                  <a:lnTo>
                    <a:pt x="54" y="86"/>
                  </a:lnTo>
                  <a:lnTo>
                    <a:pt x="56" y="90"/>
                  </a:lnTo>
                  <a:lnTo>
                    <a:pt x="60" y="92"/>
                  </a:lnTo>
                  <a:lnTo>
                    <a:pt x="62" y="90"/>
                  </a:lnTo>
                  <a:lnTo>
                    <a:pt x="64" y="88"/>
                  </a:lnTo>
                  <a:lnTo>
                    <a:pt x="66" y="90"/>
                  </a:lnTo>
                  <a:lnTo>
                    <a:pt x="64" y="94"/>
                  </a:lnTo>
                  <a:lnTo>
                    <a:pt x="64" y="96"/>
                  </a:lnTo>
                  <a:lnTo>
                    <a:pt x="64" y="98"/>
                  </a:lnTo>
                  <a:lnTo>
                    <a:pt x="66" y="96"/>
                  </a:lnTo>
                  <a:lnTo>
                    <a:pt x="68" y="100"/>
                  </a:lnTo>
                  <a:lnTo>
                    <a:pt x="74" y="102"/>
                  </a:lnTo>
                  <a:lnTo>
                    <a:pt x="74" y="106"/>
                  </a:lnTo>
                  <a:lnTo>
                    <a:pt x="74" y="110"/>
                  </a:lnTo>
                  <a:lnTo>
                    <a:pt x="72" y="110"/>
                  </a:lnTo>
                  <a:lnTo>
                    <a:pt x="70" y="108"/>
                  </a:lnTo>
                  <a:lnTo>
                    <a:pt x="68" y="106"/>
                  </a:lnTo>
                  <a:lnTo>
                    <a:pt x="64" y="100"/>
                  </a:lnTo>
                  <a:lnTo>
                    <a:pt x="60" y="98"/>
                  </a:lnTo>
                  <a:lnTo>
                    <a:pt x="54" y="94"/>
                  </a:lnTo>
                  <a:lnTo>
                    <a:pt x="50" y="90"/>
                  </a:lnTo>
                  <a:lnTo>
                    <a:pt x="48" y="92"/>
                  </a:lnTo>
                  <a:lnTo>
                    <a:pt x="48" y="96"/>
                  </a:lnTo>
                  <a:lnTo>
                    <a:pt x="50" y="100"/>
                  </a:lnTo>
                  <a:lnTo>
                    <a:pt x="44" y="100"/>
                  </a:lnTo>
                  <a:lnTo>
                    <a:pt x="42" y="94"/>
                  </a:lnTo>
                  <a:lnTo>
                    <a:pt x="38" y="90"/>
                  </a:lnTo>
                  <a:lnTo>
                    <a:pt x="34" y="88"/>
                  </a:lnTo>
                  <a:lnTo>
                    <a:pt x="30" y="90"/>
                  </a:lnTo>
                  <a:lnTo>
                    <a:pt x="26" y="92"/>
                  </a:lnTo>
                  <a:lnTo>
                    <a:pt x="22" y="90"/>
                  </a:lnTo>
                  <a:lnTo>
                    <a:pt x="20" y="88"/>
                  </a:lnTo>
                  <a:lnTo>
                    <a:pt x="16" y="84"/>
                  </a:lnTo>
                  <a:lnTo>
                    <a:pt x="18" y="80"/>
                  </a:lnTo>
                  <a:lnTo>
                    <a:pt x="20" y="76"/>
                  </a:lnTo>
                  <a:lnTo>
                    <a:pt x="20" y="72"/>
                  </a:lnTo>
                  <a:lnTo>
                    <a:pt x="16" y="72"/>
                  </a:lnTo>
                  <a:lnTo>
                    <a:pt x="14" y="74"/>
                  </a:lnTo>
                  <a:lnTo>
                    <a:pt x="12" y="74"/>
                  </a:lnTo>
                  <a:lnTo>
                    <a:pt x="6" y="72"/>
                  </a:lnTo>
                  <a:lnTo>
                    <a:pt x="2" y="70"/>
                  </a:lnTo>
                  <a:lnTo>
                    <a:pt x="0" y="66"/>
                  </a:lnTo>
                  <a:lnTo>
                    <a:pt x="0" y="52"/>
                  </a:lnTo>
                  <a:lnTo>
                    <a:pt x="2" y="46"/>
                  </a:lnTo>
                  <a:lnTo>
                    <a:pt x="4" y="4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2" name="Freeform 241"/>
            <p:cNvSpPr>
              <a:spLocks/>
            </p:cNvSpPr>
            <p:nvPr/>
          </p:nvSpPr>
          <p:spPr bwMode="auto">
            <a:xfrm>
              <a:off x="8098400" y="2894852"/>
              <a:ext cx="27143" cy="47500"/>
            </a:xfrm>
            <a:custGeom>
              <a:avLst/>
              <a:gdLst>
                <a:gd name="T0" fmla="*/ 2147483647 w 24"/>
                <a:gd name="T1" fmla="*/ 2147483647 h 42"/>
                <a:gd name="T2" fmla="*/ 2147483647 w 24"/>
                <a:gd name="T3" fmla="*/ 2147483647 h 42"/>
                <a:gd name="T4" fmla="*/ 2147483647 w 24"/>
                <a:gd name="T5" fmla="*/ 2147483647 h 42"/>
                <a:gd name="T6" fmla="*/ 2147483647 w 24"/>
                <a:gd name="T7" fmla="*/ 2147483647 h 42"/>
                <a:gd name="T8" fmla="*/ 2147483647 w 24"/>
                <a:gd name="T9" fmla="*/ 2147483647 h 42"/>
                <a:gd name="T10" fmla="*/ 2147483647 w 24"/>
                <a:gd name="T11" fmla="*/ 2147483647 h 42"/>
                <a:gd name="T12" fmla="*/ 2147483647 w 24"/>
                <a:gd name="T13" fmla="*/ 2147483647 h 42"/>
                <a:gd name="T14" fmla="*/ 2147483647 w 24"/>
                <a:gd name="T15" fmla="*/ 2147483647 h 42"/>
                <a:gd name="T16" fmla="*/ 2147483647 w 24"/>
                <a:gd name="T17" fmla="*/ 2147483647 h 42"/>
                <a:gd name="T18" fmla="*/ 2147483647 w 24"/>
                <a:gd name="T19" fmla="*/ 2147483647 h 42"/>
                <a:gd name="T20" fmla="*/ 2147483647 w 24"/>
                <a:gd name="T21" fmla="*/ 2147483647 h 42"/>
                <a:gd name="T22" fmla="*/ 2147483647 w 24"/>
                <a:gd name="T23" fmla="*/ 2147483647 h 42"/>
                <a:gd name="T24" fmla="*/ 2147483647 w 24"/>
                <a:gd name="T25" fmla="*/ 2147483647 h 42"/>
                <a:gd name="T26" fmla="*/ 2147483647 w 24"/>
                <a:gd name="T27" fmla="*/ 2147483647 h 42"/>
                <a:gd name="T28" fmla="*/ 2147483647 w 24"/>
                <a:gd name="T29" fmla="*/ 2147483647 h 42"/>
                <a:gd name="T30" fmla="*/ 2147483647 w 24"/>
                <a:gd name="T31" fmla="*/ 2147483647 h 42"/>
                <a:gd name="T32" fmla="*/ 2147483647 w 24"/>
                <a:gd name="T33" fmla="*/ 2147483647 h 42"/>
                <a:gd name="T34" fmla="*/ 2147483647 w 24"/>
                <a:gd name="T35" fmla="*/ 2147483647 h 42"/>
                <a:gd name="T36" fmla="*/ 2147483647 w 24"/>
                <a:gd name="T37" fmla="*/ 2147483647 h 42"/>
                <a:gd name="T38" fmla="*/ 2147483647 w 24"/>
                <a:gd name="T39" fmla="*/ 2147483647 h 42"/>
                <a:gd name="T40" fmla="*/ 2147483647 w 24"/>
                <a:gd name="T41" fmla="*/ 2147483647 h 42"/>
                <a:gd name="T42" fmla="*/ 0 w 24"/>
                <a:gd name="T43" fmla="*/ 2147483647 h 42"/>
                <a:gd name="T44" fmla="*/ 2147483647 w 24"/>
                <a:gd name="T45" fmla="*/ 0 h 42"/>
                <a:gd name="T46" fmla="*/ 2147483647 w 24"/>
                <a:gd name="T47" fmla="*/ 0 h 42"/>
                <a:gd name="T48" fmla="*/ 2147483647 w 24"/>
                <a:gd name="T49" fmla="*/ 2147483647 h 42"/>
                <a:gd name="T50" fmla="*/ 2147483647 w 24"/>
                <a:gd name="T51" fmla="*/ 2147483647 h 42"/>
                <a:gd name="T52" fmla="*/ 2147483647 w 24"/>
                <a:gd name="T53" fmla="*/ 2147483647 h 42"/>
                <a:gd name="T54" fmla="*/ 2147483647 w 24"/>
                <a:gd name="T55" fmla="*/ 2147483647 h 42"/>
                <a:gd name="T56" fmla="*/ 2147483647 w 24"/>
                <a:gd name="T57" fmla="*/ 2147483647 h 42"/>
                <a:gd name="T58" fmla="*/ 2147483647 w 24"/>
                <a:gd name="T59" fmla="*/ 2147483647 h 4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4" h="42">
                  <a:moveTo>
                    <a:pt x="22" y="28"/>
                  </a:moveTo>
                  <a:lnTo>
                    <a:pt x="14" y="28"/>
                  </a:lnTo>
                  <a:lnTo>
                    <a:pt x="14" y="36"/>
                  </a:lnTo>
                  <a:lnTo>
                    <a:pt x="18" y="40"/>
                  </a:lnTo>
                  <a:lnTo>
                    <a:pt x="18" y="42"/>
                  </a:lnTo>
                  <a:lnTo>
                    <a:pt x="14" y="42"/>
                  </a:lnTo>
                  <a:lnTo>
                    <a:pt x="12" y="42"/>
                  </a:lnTo>
                  <a:lnTo>
                    <a:pt x="10" y="42"/>
                  </a:lnTo>
                  <a:lnTo>
                    <a:pt x="10" y="38"/>
                  </a:lnTo>
                  <a:lnTo>
                    <a:pt x="12" y="36"/>
                  </a:lnTo>
                  <a:lnTo>
                    <a:pt x="12" y="32"/>
                  </a:lnTo>
                  <a:lnTo>
                    <a:pt x="8" y="32"/>
                  </a:lnTo>
                  <a:lnTo>
                    <a:pt x="6" y="30"/>
                  </a:lnTo>
                  <a:lnTo>
                    <a:pt x="2" y="24"/>
                  </a:lnTo>
                  <a:lnTo>
                    <a:pt x="2" y="22"/>
                  </a:lnTo>
                  <a:lnTo>
                    <a:pt x="10" y="22"/>
                  </a:lnTo>
                  <a:lnTo>
                    <a:pt x="12" y="20"/>
                  </a:lnTo>
                  <a:lnTo>
                    <a:pt x="14" y="18"/>
                  </a:lnTo>
                  <a:lnTo>
                    <a:pt x="12" y="14"/>
                  </a:lnTo>
                  <a:lnTo>
                    <a:pt x="6" y="10"/>
                  </a:lnTo>
                  <a:lnTo>
                    <a:pt x="2" y="6"/>
                  </a:lnTo>
                  <a:lnTo>
                    <a:pt x="0" y="2"/>
                  </a:lnTo>
                  <a:lnTo>
                    <a:pt x="4" y="0"/>
                  </a:lnTo>
                  <a:lnTo>
                    <a:pt x="12" y="0"/>
                  </a:lnTo>
                  <a:lnTo>
                    <a:pt x="16" y="2"/>
                  </a:lnTo>
                  <a:lnTo>
                    <a:pt x="16" y="8"/>
                  </a:lnTo>
                  <a:lnTo>
                    <a:pt x="20" y="8"/>
                  </a:lnTo>
                  <a:lnTo>
                    <a:pt x="20" y="16"/>
                  </a:lnTo>
                  <a:lnTo>
                    <a:pt x="24" y="22"/>
                  </a:lnTo>
                  <a:lnTo>
                    <a:pt x="22" y="2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3" name="Freeform 242"/>
            <p:cNvSpPr>
              <a:spLocks/>
            </p:cNvSpPr>
            <p:nvPr/>
          </p:nvSpPr>
          <p:spPr bwMode="auto">
            <a:xfrm>
              <a:off x="8055423" y="2908423"/>
              <a:ext cx="24881" cy="31667"/>
            </a:xfrm>
            <a:custGeom>
              <a:avLst/>
              <a:gdLst>
                <a:gd name="T0" fmla="*/ 2147483647 w 22"/>
                <a:gd name="T1" fmla="*/ 2147483647 h 28"/>
                <a:gd name="T2" fmla="*/ 2147483647 w 22"/>
                <a:gd name="T3" fmla="*/ 2147483647 h 28"/>
                <a:gd name="T4" fmla="*/ 2147483647 w 22"/>
                <a:gd name="T5" fmla="*/ 2147483647 h 28"/>
                <a:gd name="T6" fmla="*/ 2147483647 w 22"/>
                <a:gd name="T7" fmla="*/ 2147483647 h 28"/>
                <a:gd name="T8" fmla="*/ 2147483647 w 22"/>
                <a:gd name="T9" fmla="*/ 2147483647 h 28"/>
                <a:gd name="T10" fmla="*/ 2147483647 w 22"/>
                <a:gd name="T11" fmla="*/ 2147483647 h 28"/>
                <a:gd name="T12" fmla="*/ 2147483647 w 22"/>
                <a:gd name="T13" fmla="*/ 2147483647 h 28"/>
                <a:gd name="T14" fmla="*/ 2147483647 w 22"/>
                <a:gd name="T15" fmla="*/ 2147483647 h 28"/>
                <a:gd name="T16" fmla="*/ 2147483647 w 22"/>
                <a:gd name="T17" fmla="*/ 2147483647 h 28"/>
                <a:gd name="T18" fmla="*/ 0 w 22"/>
                <a:gd name="T19" fmla="*/ 2147483647 h 28"/>
                <a:gd name="T20" fmla="*/ 2147483647 w 22"/>
                <a:gd name="T21" fmla="*/ 2147483647 h 28"/>
                <a:gd name="T22" fmla="*/ 2147483647 w 22"/>
                <a:gd name="T23" fmla="*/ 0 h 28"/>
                <a:gd name="T24" fmla="*/ 2147483647 w 22"/>
                <a:gd name="T25" fmla="*/ 2147483647 h 28"/>
                <a:gd name="T26" fmla="*/ 2147483647 w 22"/>
                <a:gd name="T27" fmla="*/ 2147483647 h 2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28">
                  <a:moveTo>
                    <a:pt x="10" y="4"/>
                  </a:moveTo>
                  <a:lnTo>
                    <a:pt x="12" y="4"/>
                  </a:lnTo>
                  <a:lnTo>
                    <a:pt x="14" y="4"/>
                  </a:lnTo>
                  <a:lnTo>
                    <a:pt x="20" y="6"/>
                  </a:lnTo>
                  <a:lnTo>
                    <a:pt x="22" y="10"/>
                  </a:lnTo>
                  <a:lnTo>
                    <a:pt x="20" y="16"/>
                  </a:lnTo>
                  <a:lnTo>
                    <a:pt x="14" y="22"/>
                  </a:lnTo>
                  <a:lnTo>
                    <a:pt x="2" y="28"/>
                  </a:lnTo>
                  <a:lnTo>
                    <a:pt x="2" y="14"/>
                  </a:lnTo>
                  <a:lnTo>
                    <a:pt x="0" y="4"/>
                  </a:lnTo>
                  <a:lnTo>
                    <a:pt x="2" y="2"/>
                  </a:lnTo>
                  <a:lnTo>
                    <a:pt x="4" y="0"/>
                  </a:lnTo>
                  <a:lnTo>
                    <a:pt x="8" y="4"/>
                  </a:lnTo>
                  <a:lnTo>
                    <a:pt x="10" y="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4" name="Freeform 243"/>
            <p:cNvSpPr>
              <a:spLocks/>
            </p:cNvSpPr>
            <p:nvPr/>
          </p:nvSpPr>
          <p:spPr bwMode="auto">
            <a:xfrm>
              <a:off x="8661626" y="3263546"/>
              <a:ext cx="18096" cy="33929"/>
            </a:xfrm>
            <a:custGeom>
              <a:avLst/>
              <a:gdLst>
                <a:gd name="T0" fmla="*/ 2147483647 w 16"/>
                <a:gd name="T1" fmla="*/ 2147483647 h 30"/>
                <a:gd name="T2" fmla="*/ 2147483647 w 16"/>
                <a:gd name="T3" fmla="*/ 2147483647 h 30"/>
                <a:gd name="T4" fmla="*/ 2147483647 w 16"/>
                <a:gd name="T5" fmla="*/ 2147483647 h 30"/>
                <a:gd name="T6" fmla="*/ 2147483647 w 16"/>
                <a:gd name="T7" fmla="*/ 2147483647 h 30"/>
                <a:gd name="T8" fmla="*/ 2147483647 w 16"/>
                <a:gd name="T9" fmla="*/ 2147483647 h 30"/>
                <a:gd name="T10" fmla="*/ 2147483647 w 16"/>
                <a:gd name="T11" fmla="*/ 2147483647 h 30"/>
                <a:gd name="T12" fmla="*/ 2147483647 w 16"/>
                <a:gd name="T13" fmla="*/ 2147483647 h 30"/>
                <a:gd name="T14" fmla="*/ 2147483647 w 16"/>
                <a:gd name="T15" fmla="*/ 2147483647 h 30"/>
                <a:gd name="T16" fmla="*/ 2147483647 w 16"/>
                <a:gd name="T17" fmla="*/ 2147483647 h 30"/>
                <a:gd name="T18" fmla="*/ 0 w 16"/>
                <a:gd name="T19" fmla="*/ 2147483647 h 30"/>
                <a:gd name="T20" fmla="*/ 0 w 16"/>
                <a:gd name="T21" fmla="*/ 0 h 30"/>
                <a:gd name="T22" fmla="*/ 2147483647 w 16"/>
                <a:gd name="T23" fmla="*/ 2147483647 h 30"/>
                <a:gd name="T24" fmla="*/ 2147483647 w 16"/>
                <a:gd name="T25" fmla="*/ 2147483647 h 30"/>
                <a:gd name="T26" fmla="*/ 2147483647 w 16"/>
                <a:gd name="T27" fmla="*/ 2147483647 h 30"/>
                <a:gd name="T28" fmla="*/ 2147483647 w 16"/>
                <a:gd name="T29" fmla="*/ 2147483647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6" h="30">
                  <a:moveTo>
                    <a:pt x="16" y="18"/>
                  </a:moveTo>
                  <a:lnTo>
                    <a:pt x="16" y="24"/>
                  </a:lnTo>
                  <a:lnTo>
                    <a:pt x="14" y="28"/>
                  </a:lnTo>
                  <a:lnTo>
                    <a:pt x="12" y="30"/>
                  </a:lnTo>
                  <a:lnTo>
                    <a:pt x="10" y="30"/>
                  </a:lnTo>
                  <a:lnTo>
                    <a:pt x="8" y="30"/>
                  </a:lnTo>
                  <a:lnTo>
                    <a:pt x="6" y="26"/>
                  </a:lnTo>
                  <a:lnTo>
                    <a:pt x="4" y="18"/>
                  </a:lnTo>
                  <a:lnTo>
                    <a:pt x="2" y="12"/>
                  </a:lnTo>
                  <a:lnTo>
                    <a:pt x="0" y="6"/>
                  </a:lnTo>
                  <a:lnTo>
                    <a:pt x="0" y="0"/>
                  </a:lnTo>
                  <a:lnTo>
                    <a:pt x="8" y="12"/>
                  </a:lnTo>
                  <a:lnTo>
                    <a:pt x="10" y="18"/>
                  </a:lnTo>
                  <a:lnTo>
                    <a:pt x="14" y="18"/>
                  </a:lnTo>
                  <a:lnTo>
                    <a:pt x="16" y="1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5" name="Freeform 244"/>
            <p:cNvSpPr>
              <a:spLocks/>
            </p:cNvSpPr>
            <p:nvPr/>
          </p:nvSpPr>
          <p:spPr bwMode="auto">
            <a:xfrm>
              <a:off x="8680555" y="3311046"/>
              <a:ext cx="24881" cy="18095"/>
            </a:xfrm>
            <a:custGeom>
              <a:avLst/>
              <a:gdLst>
                <a:gd name="T0" fmla="*/ 2147483647 w 22"/>
                <a:gd name="T1" fmla="*/ 2147483647 h 16"/>
                <a:gd name="T2" fmla="*/ 2147483647 w 22"/>
                <a:gd name="T3" fmla="*/ 2147483647 h 16"/>
                <a:gd name="T4" fmla="*/ 2147483647 w 22"/>
                <a:gd name="T5" fmla="*/ 2147483647 h 16"/>
                <a:gd name="T6" fmla="*/ 2147483647 w 22"/>
                <a:gd name="T7" fmla="*/ 2147483647 h 16"/>
                <a:gd name="T8" fmla="*/ 2147483647 w 22"/>
                <a:gd name="T9" fmla="*/ 2147483647 h 16"/>
                <a:gd name="T10" fmla="*/ 0 w 22"/>
                <a:gd name="T11" fmla="*/ 2147483647 h 16"/>
                <a:gd name="T12" fmla="*/ 0 w 22"/>
                <a:gd name="T13" fmla="*/ 0 h 16"/>
                <a:gd name="T14" fmla="*/ 2147483647 w 22"/>
                <a:gd name="T15" fmla="*/ 2147483647 h 16"/>
                <a:gd name="T16" fmla="*/ 2147483647 w 22"/>
                <a:gd name="T17" fmla="*/ 2147483647 h 16"/>
                <a:gd name="T18" fmla="*/ 2147483647 w 22"/>
                <a:gd name="T19" fmla="*/ 2147483647 h 16"/>
                <a:gd name="T20" fmla="*/ 2147483647 w 22"/>
                <a:gd name="T21" fmla="*/ 2147483647 h 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 h="16">
                  <a:moveTo>
                    <a:pt x="22" y="14"/>
                  </a:moveTo>
                  <a:lnTo>
                    <a:pt x="20" y="16"/>
                  </a:lnTo>
                  <a:lnTo>
                    <a:pt x="18" y="16"/>
                  </a:lnTo>
                  <a:lnTo>
                    <a:pt x="12" y="14"/>
                  </a:lnTo>
                  <a:lnTo>
                    <a:pt x="6" y="10"/>
                  </a:lnTo>
                  <a:lnTo>
                    <a:pt x="0" y="2"/>
                  </a:lnTo>
                  <a:lnTo>
                    <a:pt x="0" y="0"/>
                  </a:lnTo>
                  <a:lnTo>
                    <a:pt x="6" y="2"/>
                  </a:lnTo>
                  <a:lnTo>
                    <a:pt x="12" y="4"/>
                  </a:lnTo>
                  <a:lnTo>
                    <a:pt x="20" y="8"/>
                  </a:lnTo>
                  <a:lnTo>
                    <a:pt x="22" y="14"/>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6" name="Freeform 245"/>
            <p:cNvSpPr>
              <a:spLocks/>
            </p:cNvSpPr>
            <p:nvPr/>
          </p:nvSpPr>
          <p:spPr bwMode="auto">
            <a:xfrm>
              <a:off x="8719009" y="3326880"/>
              <a:ext cx="15834" cy="27143"/>
            </a:xfrm>
            <a:custGeom>
              <a:avLst/>
              <a:gdLst>
                <a:gd name="T0" fmla="*/ 2147483647 w 14"/>
                <a:gd name="T1" fmla="*/ 0 h 24"/>
                <a:gd name="T2" fmla="*/ 2147483647 w 14"/>
                <a:gd name="T3" fmla="*/ 2147483647 h 24"/>
                <a:gd name="T4" fmla="*/ 2147483647 w 14"/>
                <a:gd name="T5" fmla="*/ 2147483647 h 24"/>
                <a:gd name="T6" fmla="*/ 2147483647 w 14"/>
                <a:gd name="T7" fmla="*/ 2147483647 h 24"/>
                <a:gd name="T8" fmla="*/ 2147483647 w 14"/>
                <a:gd name="T9" fmla="*/ 2147483647 h 24"/>
                <a:gd name="T10" fmla="*/ 2147483647 w 14"/>
                <a:gd name="T11" fmla="*/ 2147483647 h 24"/>
                <a:gd name="T12" fmla="*/ 2147483647 w 14"/>
                <a:gd name="T13" fmla="*/ 2147483647 h 24"/>
                <a:gd name="T14" fmla="*/ 2147483647 w 14"/>
                <a:gd name="T15" fmla="*/ 2147483647 h 24"/>
                <a:gd name="T16" fmla="*/ 0 w 14"/>
                <a:gd name="T17" fmla="*/ 2147483647 h 24"/>
                <a:gd name="T18" fmla="*/ 0 w 14"/>
                <a:gd name="T19" fmla="*/ 2147483647 h 24"/>
                <a:gd name="T20" fmla="*/ 0 w 14"/>
                <a:gd name="T21" fmla="*/ 2147483647 h 24"/>
                <a:gd name="T22" fmla="*/ 2147483647 w 14"/>
                <a:gd name="T23" fmla="*/ 2147483647 h 24"/>
                <a:gd name="T24" fmla="*/ 2147483647 w 14"/>
                <a:gd name="T25" fmla="*/ 0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24">
                  <a:moveTo>
                    <a:pt x="2" y="0"/>
                  </a:moveTo>
                  <a:lnTo>
                    <a:pt x="6" y="6"/>
                  </a:lnTo>
                  <a:lnTo>
                    <a:pt x="10" y="12"/>
                  </a:lnTo>
                  <a:lnTo>
                    <a:pt x="12" y="18"/>
                  </a:lnTo>
                  <a:lnTo>
                    <a:pt x="14" y="24"/>
                  </a:lnTo>
                  <a:lnTo>
                    <a:pt x="12" y="24"/>
                  </a:lnTo>
                  <a:lnTo>
                    <a:pt x="8" y="22"/>
                  </a:lnTo>
                  <a:lnTo>
                    <a:pt x="2" y="16"/>
                  </a:lnTo>
                  <a:lnTo>
                    <a:pt x="0" y="12"/>
                  </a:lnTo>
                  <a:lnTo>
                    <a:pt x="0" y="8"/>
                  </a:lnTo>
                  <a:lnTo>
                    <a:pt x="0" y="2"/>
                  </a:lnTo>
                  <a:lnTo>
                    <a:pt x="4" y="2"/>
                  </a:lnTo>
                  <a:lnTo>
                    <a:pt x="2"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7" name="Freeform 246"/>
            <p:cNvSpPr>
              <a:spLocks/>
            </p:cNvSpPr>
            <p:nvPr/>
          </p:nvSpPr>
          <p:spPr bwMode="auto">
            <a:xfrm>
              <a:off x="8728056" y="3367595"/>
              <a:ext cx="20358" cy="11310"/>
            </a:xfrm>
            <a:custGeom>
              <a:avLst/>
              <a:gdLst>
                <a:gd name="T0" fmla="*/ 2147483647 w 18"/>
                <a:gd name="T1" fmla="*/ 2147483647 h 10"/>
                <a:gd name="T2" fmla="*/ 2147483647 w 18"/>
                <a:gd name="T3" fmla="*/ 2147483647 h 10"/>
                <a:gd name="T4" fmla="*/ 2147483647 w 18"/>
                <a:gd name="T5" fmla="*/ 2147483647 h 10"/>
                <a:gd name="T6" fmla="*/ 0 w 18"/>
                <a:gd name="T7" fmla="*/ 2147483647 h 10"/>
                <a:gd name="T8" fmla="*/ 0 w 18"/>
                <a:gd name="T9" fmla="*/ 0 h 10"/>
                <a:gd name="T10" fmla="*/ 2147483647 w 18"/>
                <a:gd name="T11" fmla="*/ 0 h 10"/>
                <a:gd name="T12" fmla="*/ 2147483647 w 18"/>
                <a:gd name="T13" fmla="*/ 2147483647 h 10"/>
                <a:gd name="T14" fmla="*/ 2147483647 w 18"/>
                <a:gd name="T15" fmla="*/ 2147483647 h 10"/>
                <a:gd name="T16" fmla="*/ 2147483647 w 18"/>
                <a:gd name="T17" fmla="*/ 214748364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10">
                  <a:moveTo>
                    <a:pt x="18" y="10"/>
                  </a:moveTo>
                  <a:lnTo>
                    <a:pt x="10" y="10"/>
                  </a:lnTo>
                  <a:lnTo>
                    <a:pt x="4" y="8"/>
                  </a:lnTo>
                  <a:lnTo>
                    <a:pt x="0" y="2"/>
                  </a:lnTo>
                  <a:lnTo>
                    <a:pt x="0" y="0"/>
                  </a:lnTo>
                  <a:lnTo>
                    <a:pt x="6" y="0"/>
                  </a:lnTo>
                  <a:lnTo>
                    <a:pt x="12" y="4"/>
                  </a:lnTo>
                  <a:lnTo>
                    <a:pt x="16" y="6"/>
                  </a:lnTo>
                  <a:lnTo>
                    <a:pt x="18" y="1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8" name="Freeform 247"/>
            <p:cNvSpPr>
              <a:spLocks/>
            </p:cNvSpPr>
            <p:nvPr/>
          </p:nvSpPr>
          <p:spPr bwMode="auto">
            <a:xfrm>
              <a:off x="8691031" y="3313308"/>
              <a:ext cx="27143" cy="22619"/>
            </a:xfrm>
            <a:custGeom>
              <a:avLst/>
              <a:gdLst>
                <a:gd name="T0" fmla="*/ 2147483647 w 24"/>
                <a:gd name="T1" fmla="*/ 0 h 20"/>
                <a:gd name="T2" fmla="*/ 2147483647 w 24"/>
                <a:gd name="T3" fmla="*/ 2147483647 h 20"/>
                <a:gd name="T4" fmla="*/ 2147483647 w 24"/>
                <a:gd name="T5" fmla="*/ 2147483647 h 20"/>
                <a:gd name="T6" fmla="*/ 2147483647 w 24"/>
                <a:gd name="T7" fmla="*/ 2147483647 h 20"/>
                <a:gd name="T8" fmla="*/ 2147483647 w 24"/>
                <a:gd name="T9" fmla="*/ 2147483647 h 20"/>
                <a:gd name="T10" fmla="*/ 2147483647 w 24"/>
                <a:gd name="T11" fmla="*/ 2147483647 h 20"/>
                <a:gd name="T12" fmla="*/ 2147483647 w 24"/>
                <a:gd name="T13" fmla="*/ 2147483647 h 20"/>
                <a:gd name="T14" fmla="*/ 2147483647 w 24"/>
                <a:gd name="T15" fmla="*/ 2147483647 h 20"/>
                <a:gd name="T16" fmla="*/ 2147483647 w 24"/>
                <a:gd name="T17" fmla="*/ 2147483647 h 20"/>
                <a:gd name="T18" fmla="*/ 2147483647 w 24"/>
                <a:gd name="T19" fmla="*/ 2147483647 h 20"/>
                <a:gd name="T20" fmla="*/ 2147483647 w 24"/>
                <a:gd name="T21" fmla="*/ 2147483647 h 20"/>
                <a:gd name="T22" fmla="*/ 2147483647 w 24"/>
                <a:gd name="T23" fmla="*/ 2147483647 h 20"/>
                <a:gd name="T24" fmla="*/ 2147483647 w 24"/>
                <a:gd name="T25" fmla="*/ 2147483647 h 20"/>
                <a:gd name="T26" fmla="*/ 2147483647 w 24"/>
                <a:gd name="T27" fmla="*/ 2147483647 h 20"/>
                <a:gd name="T28" fmla="*/ 2147483647 w 24"/>
                <a:gd name="T29" fmla="*/ 2147483647 h 20"/>
                <a:gd name="T30" fmla="*/ 2147483647 w 24"/>
                <a:gd name="T31" fmla="*/ 2147483647 h 20"/>
                <a:gd name="T32" fmla="*/ 0 w 24"/>
                <a:gd name="T33" fmla="*/ 2147483647 h 20"/>
                <a:gd name="T34" fmla="*/ 0 w 24"/>
                <a:gd name="T35" fmla="*/ 0 h 20"/>
                <a:gd name="T36" fmla="*/ 2147483647 w 24"/>
                <a:gd name="T37" fmla="*/ 0 h 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4" h="20">
                  <a:moveTo>
                    <a:pt x="6" y="0"/>
                  </a:moveTo>
                  <a:lnTo>
                    <a:pt x="6" y="2"/>
                  </a:lnTo>
                  <a:lnTo>
                    <a:pt x="8" y="4"/>
                  </a:lnTo>
                  <a:lnTo>
                    <a:pt x="14" y="8"/>
                  </a:lnTo>
                  <a:lnTo>
                    <a:pt x="20" y="12"/>
                  </a:lnTo>
                  <a:lnTo>
                    <a:pt x="24" y="14"/>
                  </a:lnTo>
                  <a:lnTo>
                    <a:pt x="24" y="16"/>
                  </a:lnTo>
                  <a:lnTo>
                    <a:pt x="22" y="20"/>
                  </a:lnTo>
                  <a:lnTo>
                    <a:pt x="20" y="20"/>
                  </a:lnTo>
                  <a:lnTo>
                    <a:pt x="16" y="18"/>
                  </a:lnTo>
                  <a:lnTo>
                    <a:pt x="14" y="14"/>
                  </a:lnTo>
                  <a:lnTo>
                    <a:pt x="10" y="14"/>
                  </a:lnTo>
                  <a:lnTo>
                    <a:pt x="10" y="12"/>
                  </a:lnTo>
                  <a:lnTo>
                    <a:pt x="8" y="8"/>
                  </a:lnTo>
                  <a:lnTo>
                    <a:pt x="6" y="8"/>
                  </a:lnTo>
                  <a:lnTo>
                    <a:pt x="6" y="4"/>
                  </a:lnTo>
                  <a:lnTo>
                    <a:pt x="0" y="4"/>
                  </a:lnTo>
                  <a:lnTo>
                    <a:pt x="0" y="0"/>
                  </a:lnTo>
                  <a:lnTo>
                    <a:pt x="6"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29" name="Freeform 248"/>
            <p:cNvSpPr>
              <a:spLocks/>
            </p:cNvSpPr>
            <p:nvPr/>
          </p:nvSpPr>
          <p:spPr bwMode="auto">
            <a:xfrm>
              <a:off x="8768772" y="3482953"/>
              <a:ext cx="13572" cy="13572"/>
            </a:xfrm>
            <a:custGeom>
              <a:avLst/>
              <a:gdLst>
                <a:gd name="T0" fmla="*/ 2147483647 w 12"/>
                <a:gd name="T1" fmla="*/ 2147483647 h 12"/>
                <a:gd name="T2" fmla="*/ 2147483647 w 12"/>
                <a:gd name="T3" fmla="*/ 2147483647 h 12"/>
                <a:gd name="T4" fmla="*/ 2147483647 w 12"/>
                <a:gd name="T5" fmla="*/ 2147483647 h 12"/>
                <a:gd name="T6" fmla="*/ 2147483647 w 12"/>
                <a:gd name="T7" fmla="*/ 2147483647 h 12"/>
                <a:gd name="T8" fmla="*/ 2147483647 w 12"/>
                <a:gd name="T9" fmla="*/ 2147483647 h 12"/>
                <a:gd name="T10" fmla="*/ 0 w 12"/>
                <a:gd name="T11" fmla="*/ 0 h 12"/>
                <a:gd name="T12" fmla="*/ 2147483647 w 12"/>
                <a:gd name="T13" fmla="*/ 0 h 12"/>
                <a:gd name="T14" fmla="*/ 2147483647 w 12"/>
                <a:gd name="T15" fmla="*/ 2147483647 h 12"/>
                <a:gd name="T16" fmla="*/ 2147483647 w 12"/>
                <a:gd name="T17" fmla="*/ 2147483647 h 12"/>
                <a:gd name="T18" fmla="*/ 2147483647 w 12"/>
                <a:gd name="T19" fmla="*/ 2147483647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 h="12">
                  <a:moveTo>
                    <a:pt x="12" y="8"/>
                  </a:moveTo>
                  <a:lnTo>
                    <a:pt x="10" y="10"/>
                  </a:lnTo>
                  <a:lnTo>
                    <a:pt x="8" y="12"/>
                  </a:lnTo>
                  <a:lnTo>
                    <a:pt x="4" y="12"/>
                  </a:lnTo>
                  <a:lnTo>
                    <a:pt x="2" y="8"/>
                  </a:lnTo>
                  <a:lnTo>
                    <a:pt x="0" y="0"/>
                  </a:lnTo>
                  <a:lnTo>
                    <a:pt x="2" y="0"/>
                  </a:lnTo>
                  <a:lnTo>
                    <a:pt x="6" y="2"/>
                  </a:lnTo>
                  <a:lnTo>
                    <a:pt x="10" y="6"/>
                  </a:lnTo>
                  <a:lnTo>
                    <a:pt x="12"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0" name="Freeform 251"/>
            <p:cNvSpPr>
              <a:spLocks/>
            </p:cNvSpPr>
            <p:nvPr/>
          </p:nvSpPr>
          <p:spPr bwMode="auto">
            <a:xfrm>
              <a:off x="8014708" y="3116521"/>
              <a:ext cx="113098" cy="153811"/>
            </a:xfrm>
            <a:custGeom>
              <a:avLst/>
              <a:gdLst>
                <a:gd name="T0" fmla="*/ 2147483647 w 100"/>
                <a:gd name="T1" fmla="*/ 2147483647 h 136"/>
                <a:gd name="T2" fmla="*/ 2147483647 w 100"/>
                <a:gd name="T3" fmla="*/ 2147483647 h 136"/>
                <a:gd name="T4" fmla="*/ 2147483647 w 100"/>
                <a:gd name="T5" fmla="*/ 2147483647 h 136"/>
                <a:gd name="T6" fmla="*/ 2147483647 w 100"/>
                <a:gd name="T7" fmla="*/ 2147483647 h 136"/>
                <a:gd name="T8" fmla="*/ 2147483647 w 100"/>
                <a:gd name="T9" fmla="*/ 2147483647 h 136"/>
                <a:gd name="T10" fmla="*/ 2147483647 w 100"/>
                <a:gd name="T11" fmla="*/ 2147483647 h 136"/>
                <a:gd name="T12" fmla="*/ 2147483647 w 100"/>
                <a:gd name="T13" fmla="*/ 2147483647 h 136"/>
                <a:gd name="T14" fmla="*/ 2147483647 w 100"/>
                <a:gd name="T15" fmla="*/ 2147483647 h 136"/>
                <a:gd name="T16" fmla="*/ 2147483647 w 100"/>
                <a:gd name="T17" fmla="*/ 0 h 136"/>
                <a:gd name="T18" fmla="*/ 2147483647 w 100"/>
                <a:gd name="T19" fmla="*/ 2147483647 h 136"/>
                <a:gd name="T20" fmla="*/ 2147483647 w 100"/>
                <a:gd name="T21" fmla="*/ 2147483647 h 136"/>
                <a:gd name="T22" fmla="*/ 2147483647 w 100"/>
                <a:gd name="T23" fmla="*/ 2147483647 h 136"/>
                <a:gd name="T24" fmla="*/ 2147483647 w 100"/>
                <a:gd name="T25" fmla="*/ 2147483647 h 136"/>
                <a:gd name="T26" fmla="*/ 2147483647 w 100"/>
                <a:gd name="T27" fmla="*/ 2147483647 h 136"/>
                <a:gd name="T28" fmla="*/ 2147483647 w 100"/>
                <a:gd name="T29" fmla="*/ 2147483647 h 136"/>
                <a:gd name="T30" fmla="*/ 2147483647 w 100"/>
                <a:gd name="T31" fmla="*/ 2147483647 h 136"/>
                <a:gd name="T32" fmla="*/ 2147483647 w 100"/>
                <a:gd name="T33" fmla="*/ 2147483647 h 136"/>
                <a:gd name="T34" fmla="*/ 2147483647 w 100"/>
                <a:gd name="T35" fmla="*/ 2147483647 h 136"/>
                <a:gd name="T36" fmla="*/ 2147483647 w 100"/>
                <a:gd name="T37" fmla="*/ 2147483647 h 136"/>
                <a:gd name="T38" fmla="*/ 2147483647 w 100"/>
                <a:gd name="T39" fmla="*/ 2147483647 h 136"/>
                <a:gd name="T40" fmla="*/ 2147483647 w 100"/>
                <a:gd name="T41" fmla="*/ 2147483647 h 136"/>
                <a:gd name="T42" fmla="*/ 2147483647 w 100"/>
                <a:gd name="T43" fmla="*/ 2147483647 h 136"/>
                <a:gd name="T44" fmla="*/ 2147483647 w 100"/>
                <a:gd name="T45" fmla="*/ 2147483647 h 136"/>
                <a:gd name="T46" fmla="*/ 2147483647 w 100"/>
                <a:gd name="T47" fmla="*/ 2147483647 h 136"/>
                <a:gd name="T48" fmla="*/ 2147483647 w 100"/>
                <a:gd name="T49" fmla="*/ 2147483647 h 136"/>
                <a:gd name="T50" fmla="*/ 2147483647 w 100"/>
                <a:gd name="T51" fmla="*/ 2147483647 h 136"/>
                <a:gd name="T52" fmla="*/ 2147483647 w 100"/>
                <a:gd name="T53" fmla="*/ 2147483647 h 136"/>
                <a:gd name="T54" fmla="*/ 2147483647 w 100"/>
                <a:gd name="T55" fmla="*/ 2147483647 h 136"/>
                <a:gd name="T56" fmla="*/ 2147483647 w 100"/>
                <a:gd name="T57" fmla="*/ 2147483647 h 136"/>
                <a:gd name="T58" fmla="*/ 2147483647 w 100"/>
                <a:gd name="T59" fmla="*/ 2147483647 h 136"/>
                <a:gd name="T60" fmla="*/ 2147483647 w 100"/>
                <a:gd name="T61" fmla="*/ 2147483647 h 136"/>
                <a:gd name="T62" fmla="*/ 2147483647 w 100"/>
                <a:gd name="T63" fmla="*/ 2147483647 h 136"/>
                <a:gd name="T64" fmla="*/ 2147483647 w 100"/>
                <a:gd name="T65" fmla="*/ 2147483647 h 136"/>
                <a:gd name="T66" fmla="*/ 2147483647 w 100"/>
                <a:gd name="T67" fmla="*/ 2147483647 h 136"/>
                <a:gd name="T68" fmla="*/ 2147483647 w 100"/>
                <a:gd name="T69" fmla="*/ 2147483647 h 136"/>
                <a:gd name="T70" fmla="*/ 2147483647 w 100"/>
                <a:gd name="T71" fmla="*/ 2147483647 h 136"/>
                <a:gd name="T72" fmla="*/ 2147483647 w 100"/>
                <a:gd name="T73" fmla="*/ 2147483647 h 136"/>
                <a:gd name="T74" fmla="*/ 2147483647 w 100"/>
                <a:gd name="T75" fmla="*/ 2147483647 h 136"/>
                <a:gd name="T76" fmla="*/ 2147483647 w 100"/>
                <a:gd name="T77" fmla="*/ 2147483647 h 136"/>
                <a:gd name="T78" fmla="*/ 2147483647 w 100"/>
                <a:gd name="T79" fmla="*/ 2147483647 h 136"/>
                <a:gd name="T80" fmla="*/ 0 w 100"/>
                <a:gd name="T81" fmla="*/ 2147483647 h 136"/>
                <a:gd name="T82" fmla="*/ 2147483647 w 100"/>
                <a:gd name="T83" fmla="*/ 2147483647 h 136"/>
                <a:gd name="T84" fmla="*/ 2147483647 w 100"/>
                <a:gd name="T85" fmla="*/ 2147483647 h 1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00" h="136">
                  <a:moveTo>
                    <a:pt x="12" y="46"/>
                  </a:moveTo>
                  <a:lnTo>
                    <a:pt x="12" y="28"/>
                  </a:lnTo>
                  <a:lnTo>
                    <a:pt x="16" y="26"/>
                  </a:lnTo>
                  <a:lnTo>
                    <a:pt x="18" y="22"/>
                  </a:lnTo>
                  <a:lnTo>
                    <a:pt x="24" y="14"/>
                  </a:lnTo>
                  <a:lnTo>
                    <a:pt x="28" y="10"/>
                  </a:lnTo>
                  <a:lnTo>
                    <a:pt x="32" y="8"/>
                  </a:lnTo>
                  <a:lnTo>
                    <a:pt x="34" y="6"/>
                  </a:lnTo>
                  <a:lnTo>
                    <a:pt x="36" y="6"/>
                  </a:lnTo>
                  <a:lnTo>
                    <a:pt x="38" y="8"/>
                  </a:lnTo>
                  <a:lnTo>
                    <a:pt x="42" y="10"/>
                  </a:lnTo>
                  <a:lnTo>
                    <a:pt x="60" y="12"/>
                  </a:lnTo>
                  <a:lnTo>
                    <a:pt x="80" y="14"/>
                  </a:lnTo>
                  <a:lnTo>
                    <a:pt x="84" y="12"/>
                  </a:lnTo>
                  <a:lnTo>
                    <a:pt x="88" y="12"/>
                  </a:lnTo>
                  <a:lnTo>
                    <a:pt x="90" y="8"/>
                  </a:lnTo>
                  <a:lnTo>
                    <a:pt x="94" y="2"/>
                  </a:lnTo>
                  <a:lnTo>
                    <a:pt x="100" y="0"/>
                  </a:lnTo>
                  <a:lnTo>
                    <a:pt x="100" y="6"/>
                  </a:lnTo>
                  <a:lnTo>
                    <a:pt x="90" y="16"/>
                  </a:lnTo>
                  <a:lnTo>
                    <a:pt x="86" y="22"/>
                  </a:lnTo>
                  <a:lnTo>
                    <a:pt x="82" y="24"/>
                  </a:lnTo>
                  <a:lnTo>
                    <a:pt x="76" y="24"/>
                  </a:lnTo>
                  <a:lnTo>
                    <a:pt x="70" y="24"/>
                  </a:lnTo>
                  <a:lnTo>
                    <a:pt x="64" y="22"/>
                  </a:lnTo>
                  <a:lnTo>
                    <a:pt x="26" y="22"/>
                  </a:lnTo>
                  <a:lnTo>
                    <a:pt x="22" y="24"/>
                  </a:lnTo>
                  <a:lnTo>
                    <a:pt x="22" y="26"/>
                  </a:lnTo>
                  <a:lnTo>
                    <a:pt x="20" y="34"/>
                  </a:lnTo>
                  <a:lnTo>
                    <a:pt x="22" y="38"/>
                  </a:lnTo>
                  <a:lnTo>
                    <a:pt x="24" y="46"/>
                  </a:lnTo>
                  <a:lnTo>
                    <a:pt x="28" y="52"/>
                  </a:lnTo>
                  <a:lnTo>
                    <a:pt x="32" y="54"/>
                  </a:lnTo>
                  <a:lnTo>
                    <a:pt x="34" y="54"/>
                  </a:lnTo>
                  <a:lnTo>
                    <a:pt x="36" y="52"/>
                  </a:lnTo>
                  <a:lnTo>
                    <a:pt x="40" y="50"/>
                  </a:lnTo>
                  <a:lnTo>
                    <a:pt x="46" y="46"/>
                  </a:lnTo>
                  <a:lnTo>
                    <a:pt x="54" y="44"/>
                  </a:lnTo>
                  <a:lnTo>
                    <a:pt x="62" y="42"/>
                  </a:lnTo>
                  <a:lnTo>
                    <a:pt x="68" y="40"/>
                  </a:lnTo>
                  <a:lnTo>
                    <a:pt x="74" y="40"/>
                  </a:lnTo>
                  <a:lnTo>
                    <a:pt x="72" y="42"/>
                  </a:lnTo>
                  <a:lnTo>
                    <a:pt x="68" y="44"/>
                  </a:lnTo>
                  <a:lnTo>
                    <a:pt x="62" y="48"/>
                  </a:lnTo>
                  <a:lnTo>
                    <a:pt x="56" y="50"/>
                  </a:lnTo>
                  <a:lnTo>
                    <a:pt x="50" y="56"/>
                  </a:lnTo>
                  <a:lnTo>
                    <a:pt x="42" y="66"/>
                  </a:lnTo>
                  <a:lnTo>
                    <a:pt x="44" y="66"/>
                  </a:lnTo>
                  <a:lnTo>
                    <a:pt x="46" y="70"/>
                  </a:lnTo>
                  <a:lnTo>
                    <a:pt x="48" y="76"/>
                  </a:lnTo>
                  <a:lnTo>
                    <a:pt x="54" y="84"/>
                  </a:lnTo>
                  <a:lnTo>
                    <a:pt x="54" y="98"/>
                  </a:lnTo>
                  <a:lnTo>
                    <a:pt x="56" y="102"/>
                  </a:lnTo>
                  <a:lnTo>
                    <a:pt x="60" y="104"/>
                  </a:lnTo>
                  <a:lnTo>
                    <a:pt x="64" y="104"/>
                  </a:lnTo>
                  <a:lnTo>
                    <a:pt x="64" y="106"/>
                  </a:lnTo>
                  <a:lnTo>
                    <a:pt x="60" y="110"/>
                  </a:lnTo>
                  <a:lnTo>
                    <a:pt x="54" y="114"/>
                  </a:lnTo>
                  <a:lnTo>
                    <a:pt x="50" y="118"/>
                  </a:lnTo>
                  <a:lnTo>
                    <a:pt x="44" y="118"/>
                  </a:lnTo>
                  <a:lnTo>
                    <a:pt x="32" y="92"/>
                  </a:lnTo>
                  <a:lnTo>
                    <a:pt x="32" y="88"/>
                  </a:lnTo>
                  <a:lnTo>
                    <a:pt x="34" y="84"/>
                  </a:lnTo>
                  <a:lnTo>
                    <a:pt x="32" y="78"/>
                  </a:lnTo>
                  <a:lnTo>
                    <a:pt x="28" y="80"/>
                  </a:lnTo>
                  <a:lnTo>
                    <a:pt x="24" y="78"/>
                  </a:lnTo>
                  <a:lnTo>
                    <a:pt x="22" y="106"/>
                  </a:lnTo>
                  <a:lnTo>
                    <a:pt x="22" y="120"/>
                  </a:lnTo>
                  <a:lnTo>
                    <a:pt x="20" y="126"/>
                  </a:lnTo>
                  <a:lnTo>
                    <a:pt x="18" y="132"/>
                  </a:lnTo>
                  <a:lnTo>
                    <a:pt x="14" y="134"/>
                  </a:lnTo>
                  <a:lnTo>
                    <a:pt x="8" y="136"/>
                  </a:lnTo>
                  <a:lnTo>
                    <a:pt x="6" y="134"/>
                  </a:lnTo>
                  <a:lnTo>
                    <a:pt x="6" y="130"/>
                  </a:lnTo>
                  <a:lnTo>
                    <a:pt x="6" y="120"/>
                  </a:lnTo>
                  <a:lnTo>
                    <a:pt x="6" y="116"/>
                  </a:lnTo>
                  <a:lnTo>
                    <a:pt x="8" y="110"/>
                  </a:lnTo>
                  <a:lnTo>
                    <a:pt x="10" y="102"/>
                  </a:lnTo>
                  <a:lnTo>
                    <a:pt x="10" y="94"/>
                  </a:lnTo>
                  <a:lnTo>
                    <a:pt x="4" y="94"/>
                  </a:lnTo>
                  <a:lnTo>
                    <a:pt x="0" y="92"/>
                  </a:lnTo>
                  <a:lnTo>
                    <a:pt x="0" y="90"/>
                  </a:lnTo>
                  <a:lnTo>
                    <a:pt x="0" y="78"/>
                  </a:lnTo>
                  <a:lnTo>
                    <a:pt x="4" y="66"/>
                  </a:lnTo>
                  <a:lnTo>
                    <a:pt x="8" y="54"/>
                  </a:lnTo>
                  <a:lnTo>
                    <a:pt x="12" y="44"/>
                  </a:lnTo>
                  <a:lnTo>
                    <a:pt x="12" y="4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1" name="Freeform 252"/>
            <p:cNvSpPr>
              <a:spLocks/>
            </p:cNvSpPr>
            <p:nvPr/>
          </p:nvSpPr>
          <p:spPr bwMode="auto">
            <a:xfrm>
              <a:off x="7849586" y="3005686"/>
              <a:ext cx="171908" cy="126668"/>
            </a:xfrm>
            <a:custGeom>
              <a:avLst/>
              <a:gdLst>
                <a:gd name="T0" fmla="*/ 2147483647 w 152"/>
                <a:gd name="T1" fmla="*/ 2147483647 h 112"/>
                <a:gd name="T2" fmla="*/ 2147483647 w 152"/>
                <a:gd name="T3" fmla="*/ 2147483647 h 112"/>
                <a:gd name="T4" fmla="*/ 2147483647 w 152"/>
                <a:gd name="T5" fmla="*/ 2147483647 h 112"/>
                <a:gd name="T6" fmla="*/ 2147483647 w 152"/>
                <a:gd name="T7" fmla="*/ 2147483647 h 112"/>
                <a:gd name="T8" fmla="*/ 2147483647 w 152"/>
                <a:gd name="T9" fmla="*/ 2147483647 h 112"/>
                <a:gd name="T10" fmla="*/ 2147483647 w 152"/>
                <a:gd name="T11" fmla="*/ 2147483647 h 112"/>
                <a:gd name="T12" fmla="*/ 2147483647 w 152"/>
                <a:gd name="T13" fmla="*/ 2147483647 h 112"/>
                <a:gd name="T14" fmla="*/ 2147483647 w 152"/>
                <a:gd name="T15" fmla="*/ 2147483647 h 112"/>
                <a:gd name="T16" fmla="*/ 2147483647 w 152"/>
                <a:gd name="T17" fmla="*/ 2147483647 h 112"/>
                <a:gd name="T18" fmla="*/ 2147483647 w 152"/>
                <a:gd name="T19" fmla="*/ 0 h 112"/>
                <a:gd name="T20" fmla="*/ 2147483647 w 152"/>
                <a:gd name="T21" fmla="*/ 2147483647 h 112"/>
                <a:gd name="T22" fmla="*/ 2147483647 w 152"/>
                <a:gd name="T23" fmla="*/ 2147483647 h 112"/>
                <a:gd name="T24" fmla="*/ 2147483647 w 152"/>
                <a:gd name="T25" fmla="*/ 2147483647 h 112"/>
                <a:gd name="T26" fmla="*/ 2147483647 w 152"/>
                <a:gd name="T27" fmla="*/ 2147483647 h 112"/>
                <a:gd name="T28" fmla="*/ 2147483647 w 152"/>
                <a:gd name="T29" fmla="*/ 2147483647 h 112"/>
                <a:gd name="T30" fmla="*/ 2147483647 w 152"/>
                <a:gd name="T31" fmla="*/ 2147483647 h 112"/>
                <a:gd name="T32" fmla="*/ 2147483647 w 152"/>
                <a:gd name="T33" fmla="*/ 2147483647 h 112"/>
                <a:gd name="T34" fmla="*/ 2147483647 w 152"/>
                <a:gd name="T35" fmla="*/ 2147483647 h 112"/>
                <a:gd name="T36" fmla="*/ 2147483647 w 152"/>
                <a:gd name="T37" fmla="*/ 2147483647 h 112"/>
                <a:gd name="T38" fmla="*/ 2147483647 w 152"/>
                <a:gd name="T39" fmla="*/ 2147483647 h 112"/>
                <a:gd name="T40" fmla="*/ 2147483647 w 152"/>
                <a:gd name="T41" fmla="*/ 2147483647 h 112"/>
                <a:gd name="T42" fmla="*/ 2147483647 w 152"/>
                <a:gd name="T43" fmla="*/ 2147483647 h 112"/>
                <a:gd name="T44" fmla="*/ 2147483647 w 152"/>
                <a:gd name="T45" fmla="*/ 2147483647 h 112"/>
                <a:gd name="T46" fmla="*/ 2147483647 w 152"/>
                <a:gd name="T47" fmla="*/ 2147483647 h 112"/>
                <a:gd name="T48" fmla="*/ 2147483647 w 152"/>
                <a:gd name="T49" fmla="*/ 2147483647 h 112"/>
                <a:gd name="T50" fmla="*/ 2147483647 w 152"/>
                <a:gd name="T51" fmla="*/ 2147483647 h 112"/>
                <a:gd name="T52" fmla="*/ 2147483647 w 152"/>
                <a:gd name="T53" fmla="*/ 2147483647 h 112"/>
                <a:gd name="T54" fmla="*/ 2147483647 w 152"/>
                <a:gd name="T55" fmla="*/ 2147483647 h 112"/>
                <a:gd name="T56" fmla="*/ 2147483647 w 152"/>
                <a:gd name="T57" fmla="*/ 2147483647 h 112"/>
                <a:gd name="T58" fmla="*/ 2147483647 w 152"/>
                <a:gd name="T59" fmla="*/ 2147483647 h 112"/>
                <a:gd name="T60" fmla="*/ 2147483647 w 152"/>
                <a:gd name="T61" fmla="*/ 2147483647 h 112"/>
                <a:gd name="T62" fmla="*/ 2147483647 w 152"/>
                <a:gd name="T63" fmla="*/ 2147483647 h 112"/>
                <a:gd name="T64" fmla="*/ 0 w 152"/>
                <a:gd name="T65" fmla="*/ 2147483647 h 112"/>
                <a:gd name="T66" fmla="*/ 0 w 152"/>
                <a:gd name="T67" fmla="*/ 2147483647 h 112"/>
                <a:gd name="T68" fmla="*/ 0 w 152"/>
                <a:gd name="T69" fmla="*/ 2147483647 h 112"/>
                <a:gd name="T70" fmla="*/ 2147483647 w 152"/>
                <a:gd name="T71" fmla="*/ 2147483647 h 112"/>
                <a:gd name="T72" fmla="*/ 2147483647 w 152"/>
                <a:gd name="T73" fmla="*/ 2147483647 h 112"/>
                <a:gd name="T74" fmla="*/ 2147483647 w 152"/>
                <a:gd name="T75" fmla="*/ 2147483647 h 112"/>
                <a:gd name="T76" fmla="*/ 2147483647 w 152"/>
                <a:gd name="T77" fmla="*/ 2147483647 h 112"/>
                <a:gd name="T78" fmla="*/ 2147483647 w 152"/>
                <a:gd name="T79" fmla="*/ 2147483647 h 112"/>
                <a:gd name="T80" fmla="*/ 2147483647 w 152"/>
                <a:gd name="T81" fmla="*/ 2147483647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52" h="112">
                  <a:moveTo>
                    <a:pt x="58" y="58"/>
                  </a:moveTo>
                  <a:lnTo>
                    <a:pt x="68" y="62"/>
                  </a:lnTo>
                  <a:lnTo>
                    <a:pt x="70" y="60"/>
                  </a:lnTo>
                  <a:lnTo>
                    <a:pt x="68" y="58"/>
                  </a:lnTo>
                  <a:lnTo>
                    <a:pt x="68" y="54"/>
                  </a:lnTo>
                  <a:lnTo>
                    <a:pt x="70" y="56"/>
                  </a:lnTo>
                  <a:lnTo>
                    <a:pt x="74" y="58"/>
                  </a:lnTo>
                  <a:lnTo>
                    <a:pt x="74" y="54"/>
                  </a:lnTo>
                  <a:lnTo>
                    <a:pt x="70" y="52"/>
                  </a:lnTo>
                  <a:lnTo>
                    <a:pt x="70" y="48"/>
                  </a:lnTo>
                  <a:lnTo>
                    <a:pt x="68" y="48"/>
                  </a:lnTo>
                  <a:lnTo>
                    <a:pt x="76" y="42"/>
                  </a:lnTo>
                  <a:lnTo>
                    <a:pt x="80" y="40"/>
                  </a:lnTo>
                  <a:lnTo>
                    <a:pt x="86" y="40"/>
                  </a:lnTo>
                  <a:lnTo>
                    <a:pt x="88" y="36"/>
                  </a:lnTo>
                  <a:lnTo>
                    <a:pt x="92" y="26"/>
                  </a:lnTo>
                  <a:lnTo>
                    <a:pt x="98" y="16"/>
                  </a:lnTo>
                  <a:lnTo>
                    <a:pt x="106" y="4"/>
                  </a:lnTo>
                  <a:lnTo>
                    <a:pt x="110" y="0"/>
                  </a:lnTo>
                  <a:lnTo>
                    <a:pt x="114" y="0"/>
                  </a:lnTo>
                  <a:lnTo>
                    <a:pt x="118" y="2"/>
                  </a:lnTo>
                  <a:lnTo>
                    <a:pt x="122" y="8"/>
                  </a:lnTo>
                  <a:lnTo>
                    <a:pt x="124" y="14"/>
                  </a:lnTo>
                  <a:lnTo>
                    <a:pt x="124" y="20"/>
                  </a:lnTo>
                  <a:lnTo>
                    <a:pt x="132" y="22"/>
                  </a:lnTo>
                  <a:lnTo>
                    <a:pt x="138" y="26"/>
                  </a:lnTo>
                  <a:lnTo>
                    <a:pt x="144" y="26"/>
                  </a:lnTo>
                  <a:lnTo>
                    <a:pt x="152" y="28"/>
                  </a:lnTo>
                  <a:lnTo>
                    <a:pt x="152" y="32"/>
                  </a:lnTo>
                  <a:lnTo>
                    <a:pt x="150" y="34"/>
                  </a:lnTo>
                  <a:lnTo>
                    <a:pt x="148" y="36"/>
                  </a:lnTo>
                  <a:lnTo>
                    <a:pt x="140" y="36"/>
                  </a:lnTo>
                  <a:lnTo>
                    <a:pt x="134" y="36"/>
                  </a:lnTo>
                  <a:lnTo>
                    <a:pt x="132" y="38"/>
                  </a:lnTo>
                  <a:lnTo>
                    <a:pt x="130" y="40"/>
                  </a:lnTo>
                  <a:lnTo>
                    <a:pt x="138" y="44"/>
                  </a:lnTo>
                  <a:lnTo>
                    <a:pt x="138" y="46"/>
                  </a:lnTo>
                  <a:lnTo>
                    <a:pt x="132" y="48"/>
                  </a:lnTo>
                  <a:lnTo>
                    <a:pt x="124" y="54"/>
                  </a:lnTo>
                  <a:lnTo>
                    <a:pt x="122" y="60"/>
                  </a:lnTo>
                  <a:lnTo>
                    <a:pt x="112" y="58"/>
                  </a:lnTo>
                  <a:lnTo>
                    <a:pt x="106" y="56"/>
                  </a:lnTo>
                  <a:lnTo>
                    <a:pt x="100" y="56"/>
                  </a:lnTo>
                  <a:lnTo>
                    <a:pt x="94" y="56"/>
                  </a:lnTo>
                  <a:lnTo>
                    <a:pt x="88" y="60"/>
                  </a:lnTo>
                  <a:lnTo>
                    <a:pt x="82" y="64"/>
                  </a:lnTo>
                  <a:lnTo>
                    <a:pt x="78" y="70"/>
                  </a:lnTo>
                  <a:lnTo>
                    <a:pt x="74" y="82"/>
                  </a:lnTo>
                  <a:lnTo>
                    <a:pt x="70" y="96"/>
                  </a:lnTo>
                  <a:lnTo>
                    <a:pt x="70" y="104"/>
                  </a:lnTo>
                  <a:lnTo>
                    <a:pt x="68" y="108"/>
                  </a:lnTo>
                  <a:lnTo>
                    <a:pt x="64" y="108"/>
                  </a:lnTo>
                  <a:lnTo>
                    <a:pt x="60" y="106"/>
                  </a:lnTo>
                  <a:lnTo>
                    <a:pt x="56" y="104"/>
                  </a:lnTo>
                  <a:lnTo>
                    <a:pt x="52" y="100"/>
                  </a:lnTo>
                  <a:lnTo>
                    <a:pt x="48" y="98"/>
                  </a:lnTo>
                  <a:lnTo>
                    <a:pt x="44" y="98"/>
                  </a:lnTo>
                  <a:lnTo>
                    <a:pt x="42" y="100"/>
                  </a:lnTo>
                  <a:lnTo>
                    <a:pt x="36" y="106"/>
                  </a:lnTo>
                  <a:lnTo>
                    <a:pt x="28" y="108"/>
                  </a:lnTo>
                  <a:lnTo>
                    <a:pt x="26" y="110"/>
                  </a:lnTo>
                  <a:lnTo>
                    <a:pt x="20" y="112"/>
                  </a:lnTo>
                  <a:lnTo>
                    <a:pt x="14" y="110"/>
                  </a:lnTo>
                  <a:lnTo>
                    <a:pt x="8" y="108"/>
                  </a:lnTo>
                  <a:lnTo>
                    <a:pt x="2" y="106"/>
                  </a:lnTo>
                  <a:lnTo>
                    <a:pt x="0" y="104"/>
                  </a:lnTo>
                  <a:lnTo>
                    <a:pt x="0" y="102"/>
                  </a:lnTo>
                  <a:lnTo>
                    <a:pt x="0" y="92"/>
                  </a:lnTo>
                  <a:lnTo>
                    <a:pt x="0" y="90"/>
                  </a:lnTo>
                  <a:lnTo>
                    <a:pt x="0" y="94"/>
                  </a:lnTo>
                  <a:lnTo>
                    <a:pt x="2" y="96"/>
                  </a:lnTo>
                  <a:lnTo>
                    <a:pt x="8" y="100"/>
                  </a:lnTo>
                  <a:lnTo>
                    <a:pt x="20" y="100"/>
                  </a:lnTo>
                  <a:lnTo>
                    <a:pt x="20" y="90"/>
                  </a:lnTo>
                  <a:lnTo>
                    <a:pt x="26" y="82"/>
                  </a:lnTo>
                  <a:lnTo>
                    <a:pt x="30" y="78"/>
                  </a:lnTo>
                  <a:lnTo>
                    <a:pt x="34" y="76"/>
                  </a:lnTo>
                  <a:lnTo>
                    <a:pt x="46" y="72"/>
                  </a:lnTo>
                  <a:lnTo>
                    <a:pt x="50" y="70"/>
                  </a:lnTo>
                  <a:lnTo>
                    <a:pt x="54" y="66"/>
                  </a:lnTo>
                  <a:lnTo>
                    <a:pt x="60" y="56"/>
                  </a:lnTo>
                  <a:lnTo>
                    <a:pt x="58" y="5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2" name="Freeform 253"/>
            <p:cNvSpPr>
              <a:spLocks/>
            </p:cNvSpPr>
            <p:nvPr/>
          </p:nvSpPr>
          <p:spPr bwMode="auto">
            <a:xfrm>
              <a:off x="7915182" y="3059972"/>
              <a:ext cx="18096" cy="15833"/>
            </a:xfrm>
            <a:custGeom>
              <a:avLst/>
              <a:gdLst>
                <a:gd name="T0" fmla="*/ 2147483647 w 16"/>
                <a:gd name="T1" fmla="*/ 0 h 14"/>
                <a:gd name="T2" fmla="*/ 2147483647 w 16"/>
                <a:gd name="T3" fmla="*/ 2147483647 h 14"/>
                <a:gd name="T4" fmla="*/ 2147483647 w 16"/>
                <a:gd name="T5" fmla="*/ 2147483647 h 14"/>
                <a:gd name="T6" fmla="*/ 2147483647 w 16"/>
                <a:gd name="T7" fmla="*/ 2147483647 h 14"/>
                <a:gd name="T8" fmla="*/ 2147483647 w 16"/>
                <a:gd name="T9" fmla="*/ 2147483647 h 14"/>
                <a:gd name="T10" fmla="*/ 2147483647 w 16"/>
                <a:gd name="T11" fmla="*/ 2147483647 h 14"/>
                <a:gd name="T12" fmla="*/ 2147483647 w 16"/>
                <a:gd name="T13" fmla="*/ 2147483647 h 14"/>
                <a:gd name="T14" fmla="*/ 2147483647 w 16"/>
                <a:gd name="T15" fmla="*/ 2147483647 h 14"/>
                <a:gd name="T16" fmla="*/ 2147483647 w 16"/>
                <a:gd name="T17" fmla="*/ 2147483647 h 14"/>
                <a:gd name="T18" fmla="*/ 0 w 16"/>
                <a:gd name="T19" fmla="*/ 2147483647 h 14"/>
                <a:gd name="T20" fmla="*/ 2147483647 w 16"/>
                <a:gd name="T21" fmla="*/ 0 h 14"/>
                <a:gd name="T22" fmla="*/ 2147483647 w 16"/>
                <a:gd name="T23" fmla="*/ 0 h 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 h="14">
                  <a:moveTo>
                    <a:pt x="12" y="0"/>
                  </a:moveTo>
                  <a:lnTo>
                    <a:pt x="12" y="4"/>
                  </a:lnTo>
                  <a:lnTo>
                    <a:pt x="16" y="6"/>
                  </a:lnTo>
                  <a:lnTo>
                    <a:pt x="16" y="10"/>
                  </a:lnTo>
                  <a:lnTo>
                    <a:pt x="12" y="8"/>
                  </a:lnTo>
                  <a:lnTo>
                    <a:pt x="10" y="6"/>
                  </a:lnTo>
                  <a:lnTo>
                    <a:pt x="10" y="10"/>
                  </a:lnTo>
                  <a:lnTo>
                    <a:pt x="12" y="12"/>
                  </a:lnTo>
                  <a:lnTo>
                    <a:pt x="10" y="14"/>
                  </a:lnTo>
                  <a:lnTo>
                    <a:pt x="0" y="10"/>
                  </a:lnTo>
                  <a:lnTo>
                    <a:pt x="10" y="0"/>
                  </a:lnTo>
                  <a:lnTo>
                    <a:pt x="12"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3" name="Freeform 254"/>
            <p:cNvSpPr>
              <a:spLocks/>
            </p:cNvSpPr>
            <p:nvPr/>
          </p:nvSpPr>
          <p:spPr bwMode="auto">
            <a:xfrm>
              <a:off x="8229593" y="3159497"/>
              <a:ext cx="180956" cy="185478"/>
            </a:xfrm>
            <a:custGeom>
              <a:avLst/>
              <a:gdLst>
                <a:gd name="T0" fmla="*/ 2147483647 w 160"/>
                <a:gd name="T1" fmla="*/ 2147483647 h 164"/>
                <a:gd name="T2" fmla="*/ 2147483647 w 160"/>
                <a:gd name="T3" fmla="*/ 2147483647 h 164"/>
                <a:gd name="T4" fmla="*/ 2147483647 w 160"/>
                <a:gd name="T5" fmla="*/ 2147483647 h 164"/>
                <a:gd name="T6" fmla="*/ 2147483647 w 160"/>
                <a:gd name="T7" fmla="*/ 2147483647 h 164"/>
                <a:gd name="T8" fmla="*/ 2147483647 w 160"/>
                <a:gd name="T9" fmla="*/ 2147483647 h 164"/>
                <a:gd name="T10" fmla="*/ 2147483647 w 160"/>
                <a:gd name="T11" fmla="*/ 2147483647 h 164"/>
                <a:gd name="T12" fmla="*/ 2147483647 w 160"/>
                <a:gd name="T13" fmla="*/ 2147483647 h 164"/>
                <a:gd name="T14" fmla="*/ 2147483647 w 160"/>
                <a:gd name="T15" fmla="*/ 2147483647 h 164"/>
                <a:gd name="T16" fmla="*/ 2147483647 w 160"/>
                <a:gd name="T17" fmla="*/ 2147483647 h 164"/>
                <a:gd name="T18" fmla="*/ 2147483647 w 160"/>
                <a:gd name="T19" fmla="*/ 2147483647 h 164"/>
                <a:gd name="T20" fmla="*/ 2147483647 w 160"/>
                <a:gd name="T21" fmla="*/ 2147483647 h 164"/>
                <a:gd name="T22" fmla="*/ 2147483647 w 160"/>
                <a:gd name="T23" fmla="*/ 2147483647 h 164"/>
                <a:gd name="T24" fmla="*/ 2147483647 w 160"/>
                <a:gd name="T25" fmla="*/ 2147483647 h 164"/>
                <a:gd name="T26" fmla="*/ 2147483647 w 160"/>
                <a:gd name="T27" fmla="*/ 2147483647 h 164"/>
                <a:gd name="T28" fmla="*/ 2147483647 w 160"/>
                <a:gd name="T29" fmla="*/ 2147483647 h 164"/>
                <a:gd name="T30" fmla="*/ 2147483647 w 160"/>
                <a:gd name="T31" fmla="*/ 2147483647 h 164"/>
                <a:gd name="T32" fmla="*/ 2147483647 w 160"/>
                <a:gd name="T33" fmla="*/ 2147483647 h 164"/>
                <a:gd name="T34" fmla="*/ 2147483647 w 160"/>
                <a:gd name="T35" fmla="*/ 2147483647 h 164"/>
                <a:gd name="T36" fmla="*/ 2147483647 w 160"/>
                <a:gd name="T37" fmla="*/ 2147483647 h 164"/>
                <a:gd name="T38" fmla="*/ 2147483647 w 160"/>
                <a:gd name="T39" fmla="*/ 2147483647 h 164"/>
                <a:gd name="T40" fmla="*/ 2147483647 w 160"/>
                <a:gd name="T41" fmla="*/ 2147483647 h 164"/>
                <a:gd name="T42" fmla="*/ 2147483647 w 160"/>
                <a:gd name="T43" fmla="*/ 2147483647 h 164"/>
                <a:gd name="T44" fmla="*/ 2147483647 w 160"/>
                <a:gd name="T45" fmla="*/ 2147483647 h 164"/>
                <a:gd name="T46" fmla="*/ 2147483647 w 160"/>
                <a:gd name="T47" fmla="*/ 2147483647 h 164"/>
                <a:gd name="T48" fmla="*/ 2147483647 w 160"/>
                <a:gd name="T49" fmla="*/ 2147483647 h 164"/>
                <a:gd name="T50" fmla="*/ 2147483647 w 160"/>
                <a:gd name="T51" fmla="*/ 2147483647 h 164"/>
                <a:gd name="T52" fmla="*/ 2147483647 w 160"/>
                <a:gd name="T53" fmla="*/ 2147483647 h 164"/>
                <a:gd name="T54" fmla="*/ 2147483647 w 160"/>
                <a:gd name="T55" fmla="*/ 2147483647 h 164"/>
                <a:gd name="T56" fmla="*/ 2147483647 w 160"/>
                <a:gd name="T57" fmla="*/ 2147483647 h 164"/>
                <a:gd name="T58" fmla="*/ 2147483647 w 160"/>
                <a:gd name="T59" fmla="*/ 2147483647 h 164"/>
                <a:gd name="T60" fmla="*/ 2147483647 w 160"/>
                <a:gd name="T61" fmla="*/ 2147483647 h 164"/>
                <a:gd name="T62" fmla="*/ 2147483647 w 160"/>
                <a:gd name="T63" fmla="*/ 2147483647 h 164"/>
                <a:gd name="T64" fmla="*/ 0 w 160"/>
                <a:gd name="T65" fmla="*/ 2147483647 h 164"/>
                <a:gd name="T66" fmla="*/ 2147483647 w 160"/>
                <a:gd name="T67" fmla="*/ 2147483647 h 164"/>
                <a:gd name="T68" fmla="*/ 2147483647 w 160"/>
                <a:gd name="T69" fmla="*/ 0 h 164"/>
                <a:gd name="T70" fmla="*/ 2147483647 w 160"/>
                <a:gd name="T71" fmla="*/ 2147483647 h 164"/>
                <a:gd name="T72" fmla="*/ 2147483647 w 160"/>
                <a:gd name="T73" fmla="*/ 2147483647 h 164"/>
                <a:gd name="T74" fmla="*/ 2147483647 w 160"/>
                <a:gd name="T75" fmla="*/ 2147483647 h 164"/>
                <a:gd name="T76" fmla="*/ 2147483647 w 160"/>
                <a:gd name="T77" fmla="*/ 2147483647 h 164"/>
                <a:gd name="T78" fmla="*/ 2147483647 w 160"/>
                <a:gd name="T79" fmla="*/ 2147483647 h 164"/>
                <a:gd name="T80" fmla="*/ 2147483647 w 160"/>
                <a:gd name="T81" fmla="*/ 2147483647 h 164"/>
                <a:gd name="T82" fmla="*/ 2147483647 w 160"/>
                <a:gd name="T83" fmla="*/ 2147483647 h 164"/>
                <a:gd name="T84" fmla="*/ 2147483647 w 160"/>
                <a:gd name="T85" fmla="*/ 2147483647 h 164"/>
                <a:gd name="T86" fmla="*/ 2147483647 w 160"/>
                <a:gd name="T87" fmla="*/ 2147483647 h 164"/>
                <a:gd name="T88" fmla="*/ 2147483647 w 160"/>
                <a:gd name="T89" fmla="*/ 2147483647 h 164"/>
                <a:gd name="T90" fmla="*/ 2147483647 w 160"/>
                <a:gd name="T91" fmla="*/ 2147483647 h 164"/>
                <a:gd name="T92" fmla="*/ 2147483647 w 160"/>
                <a:gd name="T93" fmla="*/ 2147483647 h 164"/>
                <a:gd name="T94" fmla="*/ 2147483647 w 160"/>
                <a:gd name="T95" fmla="*/ 2147483647 h 164"/>
                <a:gd name="T96" fmla="*/ 2147483647 w 160"/>
                <a:gd name="T97" fmla="*/ 2147483647 h 164"/>
                <a:gd name="T98" fmla="*/ 2147483647 w 160"/>
                <a:gd name="T99" fmla="*/ 2147483647 h 16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60" h="164">
                  <a:moveTo>
                    <a:pt x="160" y="38"/>
                  </a:moveTo>
                  <a:lnTo>
                    <a:pt x="160" y="114"/>
                  </a:lnTo>
                  <a:lnTo>
                    <a:pt x="156" y="118"/>
                  </a:lnTo>
                  <a:lnTo>
                    <a:pt x="156" y="122"/>
                  </a:lnTo>
                  <a:lnTo>
                    <a:pt x="160" y="126"/>
                  </a:lnTo>
                  <a:lnTo>
                    <a:pt x="160" y="164"/>
                  </a:lnTo>
                  <a:lnTo>
                    <a:pt x="154" y="164"/>
                  </a:lnTo>
                  <a:lnTo>
                    <a:pt x="148" y="158"/>
                  </a:lnTo>
                  <a:lnTo>
                    <a:pt x="144" y="152"/>
                  </a:lnTo>
                  <a:lnTo>
                    <a:pt x="144" y="144"/>
                  </a:lnTo>
                  <a:lnTo>
                    <a:pt x="126" y="144"/>
                  </a:lnTo>
                  <a:lnTo>
                    <a:pt x="120" y="148"/>
                  </a:lnTo>
                  <a:lnTo>
                    <a:pt x="112" y="148"/>
                  </a:lnTo>
                  <a:lnTo>
                    <a:pt x="104" y="148"/>
                  </a:lnTo>
                  <a:lnTo>
                    <a:pt x="102" y="146"/>
                  </a:lnTo>
                  <a:lnTo>
                    <a:pt x="102" y="144"/>
                  </a:lnTo>
                  <a:lnTo>
                    <a:pt x="104" y="138"/>
                  </a:lnTo>
                  <a:lnTo>
                    <a:pt x="110" y="134"/>
                  </a:lnTo>
                  <a:lnTo>
                    <a:pt x="116" y="128"/>
                  </a:lnTo>
                  <a:lnTo>
                    <a:pt x="120" y="126"/>
                  </a:lnTo>
                  <a:lnTo>
                    <a:pt x="118" y="118"/>
                  </a:lnTo>
                  <a:lnTo>
                    <a:pt x="118" y="112"/>
                  </a:lnTo>
                  <a:lnTo>
                    <a:pt x="116" y="106"/>
                  </a:lnTo>
                  <a:lnTo>
                    <a:pt x="116" y="100"/>
                  </a:lnTo>
                  <a:lnTo>
                    <a:pt x="112" y="94"/>
                  </a:lnTo>
                  <a:lnTo>
                    <a:pt x="104" y="90"/>
                  </a:lnTo>
                  <a:lnTo>
                    <a:pt x="90" y="84"/>
                  </a:lnTo>
                  <a:lnTo>
                    <a:pt x="74" y="80"/>
                  </a:lnTo>
                  <a:lnTo>
                    <a:pt x="68" y="74"/>
                  </a:lnTo>
                  <a:lnTo>
                    <a:pt x="62" y="70"/>
                  </a:lnTo>
                  <a:lnTo>
                    <a:pt x="58" y="68"/>
                  </a:lnTo>
                  <a:lnTo>
                    <a:pt x="54" y="66"/>
                  </a:lnTo>
                  <a:lnTo>
                    <a:pt x="44" y="66"/>
                  </a:lnTo>
                  <a:lnTo>
                    <a:pt x="46" y="60"/>
                  </a:lnTo>
                  <a:lnTo>
                    <a:pt x="48" y="58"/>
                  </a:lnTo>
                  <a:lnTo>
                    <a:pt x="42" y="66"/>
                  </a:lnTo>
                  <a:lnTo>
                    <a:pt x="38" y="70"/>
                  </a:lnTo>
                  <a:lnTo>
                    <a:pt x="34" y="72"/>
                  </a:lnTo>
                  <a:lnTo>
                    <a:pt x="32" y="72"/>
                  </a:lnTo>
                  <a:lnTo>
                    <a:pt x="32" y="66"/>
                  </a:lnTo>
                  <a:lnTo>
                    <a:pt x="32" y="64"/>
                  </a:lnTo>
                  <a:lnTo>
                    <a:pt x="26" y="54"/>
                  </a:lnTo>
                  <a:lnTo>
                    <a:pt x="24" y="50"/>
                  </a:lnTo>
                  <a:lnTo>
                    <a:pt x="20" y="48"/>
                  </a:lnTo>
                  <a:lnTo>
                    <a:pt x="20" y="44"/>
                  </a:lnTo>
                  <a:lnTo>
                    <a:pt x="20" y="42"/>
                  </a:lnTo>
                  <a:lnTo>
                    <a:pt x="24" y="42"/>
                  </a:lnTo>
                  <a:lnTo>
                    <a:pt x="28" y="42"/>
                  </a:lnTo>
                  <a:lnTo>
                    <a:pt x="32" y="44"/>
                  </a:lnTo>
                  <a:lnTo>
                    <a:pt x="34" y="42"/>
                  </a:lnTo>
                  <a:lnTo>
                    <a:pt x="38" y="38"/>
                  </a:lnTo>
                  <a:lnTo>
                    <a:pt x="46" y="40"/>
                  </a:lnTo>
                  <a:lnTo>
                    <a:pt x="50" y="38"/>
                  </a:lnTo>
                  <a:lnTo>
                    <a:pt x="54" y="36"/>
                  </a:lnTo>
                  <a:lnTo>
                    <a:pt x="50" y="36"/>
                  </a:lnTo>
                  <a:lnTo>
                    <a:pt x="40" y="36"/>
                  </a:lnTo>
                  <a:lnTo>
                    <a:pt x="32" y="38"/>
                  </a:lnTo>
                  <a:lnTo>
                    <a:pt x="26" y="38"/>
                  </a:lnTo>
                  <a:lnTo>
                    <a:pt x="22" y="36"/>
                  </a:lnTo>
                  <a:lnTo>
                    <a:pt x="18" y="32"/>
                  </a:lnTo>
                  <a:lnTo>
                    <a:pt x="18" y="28"/>
                  </a:lnTo>
                  <a:lnTo>
                    <a:pt x="16" y="28"/>
                  </a:lnTo>
                  <a:lnTo>
                    <a:pt x="14" y="26"/>
                  </a:lnTo>
                  <a:lnTo>
                    <a:pt x="6" y="22"/>
                  </a:lnTo>
                  <a:lnTo>
                    <a:pt x="0" y="16"/>
                  </a:lnTo>
                  <a:lnTo>
                    <a:pt x="0" y="12"/>
                  </a:lnTo>
                  <a:lnTo>
                    <a:pt x="6" y="8"/>
                  </a:lnTo>
                  <a:lnTo>
                    <a:pt x="14" y="4"/>
                  </a:lnTo>
                  <a:lnTo>
                    <a:pt x="22" y="0"/>
                  </a:lnTo>
                  <a:lnTo>
                    <a:pt x="30" y="0"/>
                  </a:lnTo>
                  <a:lnTo>
                    <a:pt x="34" y="0"/>
                  </a:lnTo>
                  <a:lnTo>
                    <a:pt x="36" y="2"/>
                  </a:lnTo>
                  <a:lnTo>
                    <a:pt x="44" y="4"/>
                  </a:lnTo>
                  <a:lnTo>
                    <a:pt x="50" y="4"/>
                  </a:lnTo>
                  <a:lnTo>
                    <a:pt x="54" y="10"/>
                  </a:lnTo>
                  <a:lnTo>
                    <a:pt x="56" y="16"/>
                  </a:lnTo>
                  <a:lnTo>
                    <a:pt x="56" y="32"/>
                  </a:lnTo>
                  <a:lnTo>
                    <a:pt x="58" y="38"/>
                  </a:lnTo>
                  <a:lnTo>
                    <a:pt x="60" y="40"/>
                  </a:lnTo>
                  <a:lnTo>
                    <a:pt x="62" y="40"/>
                  </a:lnTo>
                  <a:lnTo>
                    <a:pt x="64" y="48"/>
                  </a:lnTo>
                  <a:lnTo>
                    <a:pt x="66" y="54"/>
                  </a:lnTo>
                  <a:lnTo>
                    <a:pt x="70" y="54"/>
                  </a:lnTo>
                  <a:lnTo>
                    <a:pt x="72" y="54"/>
                  </a:lnTo>
                  <a:lnTo>
                    <a:pt x="76" y="52"/>
                  </a:lnTo>
                  <a:lnTo>
                    <a:pt x="78" y="48"/>
                  </a:lnTo>
                  <a:lnTo>
                    <a:pt x="84" y="42"/>
                  </a:lnTo>
                  <a:lnTo>
                    <a:pt x="88" y="38"/>
                  </a:lnTo>
                  <a:lnTo>
                    <a:pt x="94" y="34"/>
                  </a:lnTo>
                  <a:lnTo>
                    <a:pt x="100" y="28"/>
                  </a:lnTo>
                  <a:lnTo>
                    <a:pt x="106" y="22"/>
                  </a:lnTo>
                  <a:lnTo>
                    <a:pt x="108" y="20"/>
                  </a:lnTo>
                  <a:lnTo>
                    <a:pt x="112" y="18"/>
                  </a:lnTo>
                  <a:lnTo>
                    <a:pt x="116" y="20"/>
                  </a:lnTo>
                  <a:lnTo>
                    <a:pt x="120" y="22"/>
                  </a:lnTo>
                  <a:lnTo>
                    <a:pt x="128" y="26"/>
                  </a:lnTo>
                  <a:lnTo>
                    <a:pt x="136" y="30"/>
                  </a:lnTo>
                  <a:lnTo>
                    <a:pt x="142" y="34"/>
                  </a:lnTo>
                  <a:lnTo>
                    <a:pt x="150" y="36"/>
                  </a:lnTo>
                  <a:lnTo>
                    <a:pt x="160" y="3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4" name="Freeform 255"/>
            <p:cNvSpPr>
              <a:spLocks/>
            </p:cNvSpPr>
            <p:nvPr/>
          </p:nvSpPr>
          <p:spPr bwMode="auto">
            <a:xfrm>
              <a:off x="8007922" y="3344975"/>
              <a:ext cx="27143" cy="15833"/>
            </a:xfrm>
            <a:custGeom>
              <a:avLst/>
              <a:gdLst>
                <a:gd name="T0" fmla="*/ 2147483647 w 24"/>
                <a:gd name="T1" fmla="*/ 2147483647 h 14"/>
                <a:gd name="T2" fmla="*/ 2147483647 w 24"/>
                <a:gd name="T3" fmla="*/ 2147483647 h 14"/>
                <a:gd name="T4" fmla="*/ 0 w 24"/>
                <a:gd name="T5" fmla="*/ 2147483647 h 14"/>
                <a:gd name="T6" fmla="*/ 2147483647 w 24"/>
                <a:gd name="T7" fmla="*/ 0 h 14"/>
                <a:gd name="T8" fmla="*/ 2147483647 w 24"/>
                <a:gd name="T9" fmla="*/ 0 h 14"/>
                <a:gd name="T10" fmla="*/ 2147483647 w 24"/>
                <a:gd name="T11" fmla="*/ 0 h 14"/>
                <a:gd name="T12" fmla="*/ 2147483647 w 24"/>
                <a:gd name="T13" fmla="*/ 0 h 14"/>
                <a:gd name="T14" fmla="*/ 2147483647 w 24"/>
                <a:gd name="T15" fmla="*/ 2147483647 h 14"/>
                <a:gd name="T16" fmla="*/ 2147483647 w 24"/>
                <a:gd name="T17" fmla="*/ 2147483647 h 14"/>
                <a:gd name="T18" fmla="*/ 2147483647 w 24"/>
                <a:gd name="T19" fmla="*/ 2147483647 h 14"/>
                <a:gd name="T20" fmla="*/ 2147483647 w 24"/>
                <a:gd name="T21" fmla="*/ 2147483647 h 14"/>
                <a:gd name="T22" fmla="*/ 2147483647 w 24"/>
                <a:gd name="T23" fmla="*/ 2147483647 h 14"/>
                <a:gd name="T24" fmla="*/ 2147483647 w 24"/>
                <a:gd name="T25" fmla="*/ 2147483647 h 14"/>
                <a:gd name="T26" fmla="*/ 2147483647 w 24"/>
                <a:gd name="T27" fmla="*/ 2147483647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4" h="14">
                  <a:moveTo>
                    <a:pt x="16" y="12"/>
                  </a:moveTo>
                  <a:lnTo>
                    <a:pt x="8" y="8"/>
                  </a:lnTo>
                  <a:lnTo>
                    <a:pt x="0" y="2"/>
                  </a:lnTo>
                  <a:lnTo>
                    <a:pt x="4" y="0"/>
                  </a:lnTo>
                  <a:lnTo>
                    <a:pt x="10" y="0"/>
                  </a:lnTo>
                  <a:lnTo>
                    <a:pt x="12" y="0"/>
                  </a:lnTo>
                  <a:lnTo>
                    <a:pt x="16" y="0"/>
                  </a:lnTo>
                  <a:lnTo>
                    <a:pt x="18" y="4"/>
                  </a:lnTo>
                  <a:lnTo>
                    <a:pt x="22" y="4"/>
                  </a:lnTo>
                  <a:lnTo>
                    <a:pt x="24" y="10"/>
                  </a:lnTo>
                  <a:lnTo>
                    <a:pt x="22" y="12"/>
                  </a:lnTo>
                  <a:lnTo>
                    <a:pt x="20" y="14"/>
                  </a:lnTo>
                  <a:lnTo>
                    <a:pt x="18" y="14"/>
                  </a:lnTo>
                  <a:lnTo>
                    <a:pt x="16"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5" name="Freeform 256"/>
            <p:cNvSpPr>
              <a:spLocks/>
            </p:cNvSpPr>
            <p:nvPr/>
          </p:nvSpPr>
          <p:spPr bwMode="auto">
            <a:xfrm>
              <a:off x="8182092" y="3890100"/>
              <a:ext cx="24881" cy="9048"/>
            </a:xfrm>
            <a:custGeom>
              <a:avLst/>
              <a:gdLst>
                <a:gd name="T0" fmla="*/ 2147483647 w 22"/>
                <a:gd name="T1" fmla="*/ 2147483647 h 8"/>
                <a:gd name="T2" fmla="*/ 2147483647 w 22"/>
                <a:gd name="T3" fmla="*/ 2147483647 h 8"/>
                <a:gd name="T4" fmla="*/ 2147483647 w 22"/>
                <a:gd name="T5" fmla="*/ 2147483647 h 8"/>
                <a:gd name="T6" fmla="*/ 0 w 22"/>
                <a:gd name="T7" fmla="*/ 2147483647 h 8"/>
                <a:gd name="T8" fmla="*/ 2147483647 w 22"/>
                <a:gd name="T9" fmla="*/ 2147483647 h 8"/>
                <a:gd name="T10" fmla="*/ 2147483647 w 22"/>
                <a:gd name="T11" fmla="*/ 2147483647 h 8"/>
                <a:gd name="T12" fmla="*/ 2147483647 w 22"/>
                <a:gd name="T13" fmla="*/ 2147483647 h 8"/>
                <a:gd name="T14" fmla="*/ 2147483647 w 22"/>
                <a:gd name="T15" fmla="*/ 2147483647 h 8"/>
                <a:gd name="T16" fmla="*/ 2147483647 w 22"/>
                <a:gd name="T17" fmla="*/ 2147483647 h 8"/>
                <a:gd name="T18" fmla="*/ 2147483647 w 22"/>
                <a:gd name="T19" fmla="*/ 0 h 8"/>
                <a:gd name="T20" fmla="*/ 2147483647 w 22"/>
                <a:gd name="T21" fmla="*/ 0 h 8"/>
                <a:gd name="T22" fmla="*/ 2147483647 w 22"/>
                <a:gd name="T23" fmla="*/ 214748364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2" h="8">
                  <a:moveTo>
                    <a:pt x="8" y="2"/>
                  </a:moveTo>
                  <a:lnTo>
                    <a:pt x="4" y="2"/>
                  </a:lnTo>
                  <a:lnTo>
                    <a:pt x="2" y="4"/>
                  </a:lnTo>
                  <a:lnTo>
                    <a:pt x="0" y="6"/>
                  </a:lnTo>
                  <a:lnTo>
                    <a:pt x="4" y="8"/>
                  </a:lnTo>
                  <a:lnTo>
                    <a:pt x="8" y="8"/>
                  </a:lnTo>
                  <a:lnTo>
                    <a:pt x="12" y="8"/>
                  </a:lnTo>
                  <a:lnTo>
                    <a:pt x="16" y="6"/>
                  </a:lnTo>
                  <a:lnTo>
                    <a:pt x="22" y="2"/>
                  </a:lnTo>
                  <a:lnTo>
                    <a:pt x="20" y="0"/>
                  </a:lnTo>
                  <a:lnTo>
                    <a:pt x="16" y="0"/>
                  </a:lnTo>
                  <a:lnTo>
                    <a:pt x="8" y="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6" name="Freeform 257"/>
            <p:cNvSpPr>
              <a:spLocks/>
            </p:cNvSpPr>
            <p:nvPr/>
          </p:nvSpPr>
          <p:spPr bwMode="auto">
            <a:xfrm>
              <a:off x="8600553" y="3211522"/>
              <a:ext cx="33929" cy="40715"/>
            </a:xfrm>
            <a:custGeom>
              <a:avLst/>
              <a:gdLst>
                <a:gd name="T0" fmla="*/ 2147483647 w 30"/>
                <a:gd name="T1" fmla="*/ 2147483647 h 36"/>
                <a:gd name="T2" fmla="*/ 2147483647 w 30"/>
                <a:gd name="T3" fmla="*/ 2147483647 h 36"/>
                <a:gd name="T4" fmla="*/ 2147483647 w 30"/>
                <a:gd name="T5" fmla="*/ 2147483647 h 36"/>
                <a:gd name="T6" fmla="*/ 2147483647 w 30"/>
                <a:gd name="T7" fmla="*/ 2147483647 h 36"/>
                <a:gd name="T8" fmla="*/ 2147483647 w 30"/>
                <a:gd name="T9" fmla="*/ 2147483647 h 36"/>
                <a:gd name="T10" fmla="*/ 2147483647 w 30"/>
                <a:gd name="T11" fmla="*/ 2147483647 h 36"/>
                <a:gd name="T12" fmla="*/ 2147483647 w 30"/>
                <a:gd name="T13" fmla="*/ 2147483647 h 36"/>
                <a:gd name="T14" fmla="*/ 2147483647 w 30"/>
                <a:gd name="T15" fmla="*/ 2147483647 h 36"/>
                <a:gd name="T16" fmla="*/ 0 w 30"/>
                <a:gd name="T17" fmla="*/ 2147483647 h 36"/>
                <a:gd name="T18" fmla="*/ 0 w 30"/>
                <a:gd name="T19" fmla="*/ 0 h 36"/>
                <a:gd name="T20" fmla="*/ 2147483647 w 30"/>
                <a:gd name="T21" fmla="*/ 2147483647 h 36"/>
                <a:gd name="T22" fmla="*/ 2147483647 w 30"/>
                <a:gd name="T23" fmla="*/ 2147483647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0" h="36">
                  <a:moveTo>
                    <a:pt x="30" y="26"/>
                  </a:moveTo>
                  <a:lnTo>
                    <a:pt x="30" y="36"/>
                  </a:lnTo>
                  <a:lnTo>
                    <a:pt x="26" y="36"/>
                  </a:lnTo>
                  <a:lnTo>
                    <a:pt x="22" y="32"/>
                  </a:lnTo>
                  <a:lnTo>
                    <a:pt x="20" y="26"/>
                  </a:lnTo>
                  <a:lnTo>
                    <a:pt x="18" y="18"/>
                  </a:lnTo>
                  <a:lnTo>
                    <a:pt x="14" y="14"/>
                  </a:lnTo>
                  <a:lnTo>
                    <a:pt x="6" y="8"/>
                  </a:lnTo>
                  <a:lnTo>
                    <a:pt x="0" y="6"/>
                  </a:lnTo>
                  <a:lnTo>
                    <a:pt x="0" y="0"/>
                  </a:lnTo>
                  <a:lnTo>
                    <a:pt x="14" y="12"/>
                  </a:lnTo>
                  <a:lnTo>
                    <a:pt x="30" y="2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7" name="Freeform 258"/>
            <p:cNvSpPr>
              <a:spLocks/>
            </p:cNvSpPr>
            <p:nvPr/>
          </p:nvSpPr>
          <p:spPr bwMode="auto">
            <a:xfrm>
              <a:off x="8315547" y="3164021"/>
              <a:ext cx="13572" cy="13572"/>
            </a:xfrm>
            <a:custGeom>
              <a:avLst/>
              <a:gdLst>
                <a:gd name="T0" fmla="*/ 2147483647 w 12"/>
                <a:gd name="T1" fmla="*/ 2147483647 h 12"/>
                <a:gd name="T2" fmla="*/ 2147483647 w 12"/>
                <a:gd name="T3" fmla="*/ 2147483647 h 12"/>
                <a:gd name="T4" fmla="*/ 2147483647 w 12"/>
                <a:gd name="T5" fmla="*/ 2147483647 h 12"/>
                <a:gd name="T6" fmla="*/ 2147483647 w 12"/>
                <a:gd name="T7" fmla="*/ 2147483647 h 12"/>
                <a:gd name="T8" fmla="*/ 0 w 12"/>
                <a:gd name="T9" fmla="*/ 2147483647 h 12"/>
                <a:gd name="T10" fmla="*/ 0 w 12"/>
                <a:gd name="T11" fmla="*/ 0 h 12"/>
                <a:gd name="T12" fmla="*/ 2147483647 w 12"/>
                <a:gd name="T13" fmla="*/ 2147483647 h 12"/>
                <a:gd name="T14" fmla="*/ 2147483647 w 12"/>
                <a:gd name="T15" fmla="*/ 2147483647 h 12"/>
                <a:gd name="T16" fmla="*/ 2147483647 w 12"/>
                <a:gd name="T17" fmla="*/ 2147483647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12">
                  <a:moveTo>
                    <a:pt x="12" y="12"/>
                  </a:moveTo>
                  <a:lnTo>
                    <a:pt x="10" y="12"/>
                  </a:lnTo>
                  <a:lnTo>
                    <a:pt x="6" y="12"/>
                  </a:lnTo>
                  <a:lnTo>
                    <a:pt x="4" y="8"/>
                  </a:lnTo>
                  <a:lnTo>
                    <a:pt x="0" y="4"/>
                  </a:lnTo>
                  <a:lnTo>
                    <a:pt x="0" y="0"/>
                  </a:lnTo>
                  <a:lnTo>
                    <a:pt x="4" y="2"/>
                  </a:lnTo>
                  <a:lnTo>
                    <a:pt x="8" y="4"/>
                  </a:lnTo>
                  <a:lnTo>
                    <a:pt x="12"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8" name="Freeform 259"/>
            <p:cNvSpPr>
              <a:spLocks/>
            </p:cNvSpPr>
            <p:nvPr/>
          </p:nvSpPr>
          <p:spPr bwMode="auto">
            <a:xfrm>
              <a:off x="8317809" y="3188902"/>
              <a:ext cx="15834" cy="4524"/>
            </a:xfrm>
            <a:custGeom>
              <a:avLst/>
              <a:gdLst>
                <a:gd name="T0" fmla="*/ 2147483647 w 14"/>
                <a:gd name="T1" fmla="*/ 0 h 4"/>
                <a:gd name="T2" fmla="*/ 2147483647 w 14"/>
                <a:gd name="T3" fmla="*/ 2147483647 h 4"/>
                <a:gd name="T4" fmla="*/ 0 w 14"/>
                <a:gd name="T5" fmla="*/ 2147483647 h 4"/>
                <a:gd name="T6" fmla="*/ 0 w 14"/>
                <a:gd name="T7" fmla="*/ 0 h 4"/>
                <a:gd name="T8" fmla="*/ 2147483647 w 14"/>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4">
                  <a:moveTo>
                    <a:pt x="14" y="0"/>
                  </a:moveTo>
                  <a:lnTo>
                    <a:pt x="14" y="4"/>
                  </a:lnTo>
                  <a:lnTo>
                    <a:pt x="0" y="2"/>
                  </a:lnTo>
                  <a:lnTo>
                    <a:pt x="0" y="0"/>
                  </a:lnTo>
                  <a:lnTo>
                    <a:pt x="14"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39" name="Freeform 260"/>
            <p:cNvSpPr>
              <a:spLocks/>
            </p:cNvSpPr>
            <p:nvPr/>
          </p:nvSpPr>
          <p:spPr bwMode="auto">
            <a:xfrm>
              <a:off x="8281618" y="3283903"/>
              <a:ext cx="11310" cy="13572"/>
            </a:xfrm>
            <a:custGeom>
              <a:avLst/>
              <a:gdLst>
                <a:gd name="T0" fmla="*/ 2147483647 w 10"/>
                <a:gd name="T1" fmla="*/ 2147483647 h 12"/>
                <a:gd name="T2" fmla="*/ 2147483647 w 10"/>
                <a:gd name="T3" fmla="*/ 2147483647 h 12"/>
                <a:gd name="T4" fmla="*/ 2147483647 w 10"/>
                <a:gd name="T5" fmla="*/ 2147483647 h 12"/>
                <a:gd name="T6" fmla="*/ 2147483647 w 10"/>
                <a:gd name="T7" fmla="*/ 2147483647 h 12"/>
                <a:gd name="T8" fmla="*/ 0 w 10"/>
                <a:gd name="T9" fmla="*/ 2147483647 h 12"/>
                <a:gd name="T10" fmla="*/ 0 w 10"/>
                <a:gd name="T11" fmla="*/ 2147483647 h 12"/>
                <a:gd name="T12" fmla="*/ 2147483647 w 10"/>
                <a:gd name="T13" fmla="*/ 0 h 12"/>
                <a:gd name="T14" fmla="*/ 2147483647 w 10"/>
                <a:gd name="T15" fmla="*/ 2147483647 h 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 h="12">
                  <a:moveTo>
                    <a:pt x="10" y="6"/>
                  </a:moveTo>
                  <a:lnTo>
                    <a:pt x="8" y="10"/>
                  </a:lnTo>
                  <a:lnTo>
                    <a:pt x="4" y="12"/>
                  </a:lnTo>
                  <a:lnTo>
                    <a:pt x="2" y="12"/>
                  </a:lnTo>
                  <a:lnTo>
                    <a:pt x="0" y="10"/>
                  </a:lnTo>
                  <a:lnTo>
                    <a:pt x="0" y="6"/>
                  </a:lnTo>
                  <a:lnTo>
                    <a:pt x="2" y="0"/>
                  </a:lnTo>
                  <a:lnTo>
                    <a:pt x="10"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0" name="Freeform 261"/>
            <p:cNvSpPr>
              <a:spLocks/>
            </p:cNvSpPr>
            <p:nvPr/>
          </p:nvSpPr>
          <p:spPr bwMode="auto">
            <a:xfrm>
              <a:off x="8220546" y="3152712"/>
              <a:ext cx="18096" cy="6786"/>
            </a:xfrm>
            <a:custGeom>
              <a:avLst/>
              <a:gdLst>
                <a:gd name="T0" fmla="*/ 2147483647 w 16"/>
                <a:gd name="T1" fmla="*/ 2147483647 h 6"/>
                <a:gd name="T2" fmla="*/ 2147483647 w 16"/>
                <a:gd name="T3" fmla="*/ 2147483647 h 6"/>
                <a:gd name="T4" fmla="*/ 2147483647 w 16"/>
                <a:gd name="T5" fmla="*/ 2147483647 h 6"/>
                <a:gd name="T6" fmla="*/ 0 w 16"/>
                <a:gd name="T7" fmla="*/ 2147483647 h 6"/>
                <a:gd name="T8" fmla="*/ 2147483647 w 16"/>
                <a:gd name="T9" fmla="*/ 2147483647 h 6"/>
                <a:gd name="T10" fmla="*/ 2147483647 w 16"/>
                <a:gd name="T11" fmla="*/ 0 h 6"/>
                <a:gd name="T12" fmla="*/ 2147483647 w 16"/>
                <a:gd name="T13" fmla="*/ 0 h 6"/>
                <a:gd name="T14" fmla="*/ 2147483647 w 16"/>
                <a:gd name="T15" fmla="*/ 2147483647 h 6"/>
                <a:gd name="T16" fmla="*/ 2147483647 w 16"/>
                <a:gd name="T17" fmla="*/ 2147483647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 h="6">
                  <a:moveTo>
                    <a:pt x="16" y="6"/>
                  </a:moveTo>
                  <a:lnTo>
                    <a:pt x="8" y="6"/>
                  </a:lnTo>
                  <a:lnTo>
                    <a:pt x="4" y="6"/>
                  </a:lnTo>
                  <a:lnTo>
                    <a:pt x="0" y="6"/>
                  </a:lnTo>
                  <a:lnTo>
                    <a:pt x="4" y="2"/>
                  </a:lnTo>
                  <a:lnTo>
                    <a:pt x="8" y="0"/>
                  </a:lnTo>
                  <a:lnTo>
                    <a:pt x="12" y="0"/>
                  </a:lnTo>
                  <a:lnTo>
                    <a:pt x="14" y="2"/>
                  </a:lnTo>
                  <a:lnTo>
                    <a:pt x="16"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1" name="Freeform 262"/>
            <p:cNvSpPr>
              <a:spLocks/>
            </p:cNvSpPr>
            <p:nvPr/>
          </p:nvSpPr>
          <p:spPr bwMode="auto">
            <a:xfrm>
              <a:off x="8114234" y="3191164"/>
              <a:ext cx="11310" cy="4524"/>
            </a:xfrm>
            <a:custGeom>
              <a:avLst/>
              <a:gdLst>
                <a:gd name="T0" fmla="*/ 2147483647 w 10"/>
                <a:gd name="T1" fmla="*/ 0 h 4"/>
                <a:gd name="T2" fmla="*/ 2147483647 w 10"/>
                <a:gd name="T3" fmla="*/ 2147483647 h 4"/>
                <a:gd name="T4" fmla="*/ 2147483647 w 10"/>
                <a:gd name="T5" fmla="*/ 2147483647 h 4"/>
                <a:gd name="T6" fmla="*/ 2147483647 w 10"/>
                <a:gd name="T7" fmla="*/ 2147483647 h 4"/>
                <a:gd name="T8" fmla="*/ 0 w 10"/>
                <a:gd name="T9" fmla="*/ 0 h 4"/>
                <a:gd name="T10" fmla="*/ 2147483647 w 10"/>
                <a:gd name="T11" fmla="*/ 0 h 4"/>
                <a:gd name="T12" fmla="*/ 2147483647 w 1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4">
                  <a:moveTo>
                    <a:pt x="10" y="0"/>
                  </a:moveTo>
                  <a:lnTo>
                    <a:pt x="8" y="2"/>
                  </a:lnTo>
                  <a:lnTo>
                    <a:pt x="4" y="4"/>
                  </a:lnTo>
                  <a:lnTo>
                    <a:pt x="2" y="2"/>
                  </a:lnTo>
                  <a:lnTo>
                    <a:pt x="0" y="0"/>
                  </a:lnTo>
                  <a:lnTo>
                    <a:pt x="6" y="0"/>
                  </a:lnTo>
                  <a:lnTo>
                    <a:pt x="10"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2" name="Freeform 263"/>
            <p:cNvSpPr>
              <a:spLocks/>
            </p:cNvSpPr>
            <p:nvPr/>
          </p:nvSpPr>
          <p:spPr bwMode="auto">
            <a:xfrm>
              <a:off x="8071257" y="2928781"/>
              <a:ext cx="20358" cy="38453"/>
            </a:xfrm>
            <a:custGeom>
              <a:avLst/>
              <a:gdLst>
                <a:gd name="T0" fmla="*/ 2147483647 w 18"/>
                <a:gd name="T1" fmla="*/ 2147483647 h 34"/>
                <a:gd name="T2" fmla="*/ 2147483647 w 18"/>
                <a:gd name="T3" fmla="*/ 2147483647 h 34"/>
                <a:gd name="T4" fmla="*/ 2147483647 w 18"/>
                <a:gd name="T5" fmla="*/ 2147483647 h 34"/>
                <a:gd name="T6" fmla="*/ 2147483647 w 18"/>
                <a:gd name="T7" fmla="*/ 2147483647 h 34"/>
                <a:gd name="T8" fmla="*/ 2147483647 w 18"/>
                <a:gd name="T9" fmla="*/ 2147483647 h 34"/>
                <a:gd name="T10" fmla="*/ 2147483647 w 18"/>
                <a:gd name="T11" fmla="*/ 2147483647 h 34"/>
                <a:gd name="T12" fmla="*/ 2147483647 w 18"/>
                <a:gd name="T13" fmla="*/ 2147483647 h 34"/>
                <a:gd name="T14" fmla="*/ 2147483647 w 18"/>
                <a:gd name="T15" fmla="*/ 2147483647 h 34"/>
                <a:gd name="T16" fmla="*/ 2147483647 w 18"/>
                <a:gd name="T17" fmla="*/ 2147483647 h 34"/>
                <a:gd name="T18" fmla="*/ 2147483647 w 18"/>
                <a:gd name="T19" fmla="*/ 2147483647 h 34"/>
                <a:gd name="T20" fmla="*/ 2147483647 w 18"/>
                <a:gd name="T21" fmla="*/ 2147483647 h 34"/>
                <a:gd name="T22" fmla="*/ 2147483647 w 18"/>
                <a:gd name="T23" fmla="*/ 2147483647 h 34"/>
                <a:gd name="T24" fmla="*/ 0 w 18"/>
                <a:gd name="T25" fmla="*/ 2147483647 h 34"/>
                <a:gd name="T26" fmla="*/ 2147483647 w 18"/>
                <a:gd name="T27" fmla="*/ 2147483647 h 34"/>
                <a:gd name="T28" fmla="*/ 2147483647 w 18"/>
                <a:gd name="T29" fmla="*/ 2147483647 h 34"/>
                <a:gd name="T30" fmla="*/ 2147483647 w 18"/>
                <a:gd name="T31" fmla="*/ 2147483647 h 34"/>
                <a:gd name="T32" fmla="*/ 2147483647 w 18"/>
                <a:gd name="T33" fmla="*/ 2147483647 h 34"/>
                <a:gd name="T34" fmla="*/ 2147483647 w 18"/>
                <a:gd name="T35" fmla="*/ 0 h 34"/>
                <a:gd name="T36" fmla="*/ 2147483647 w 18"/>
                <a:gd name="T37" fmla="*/ 0 h 34"/>
                <a:gd name="T38" fmla="*/ 2147483647 w 18"/>
                <a:gd name="T39" fmla="*/ 2147483647 h 34"/>
                <a:gd name="T40" fmla="*/ 2147483647 w 18"/>
                <a:gd name="T41" fmla="*/ 2147483647 h 34"/>
                <a:gd name="T42" fmla="*/ 2147483647 w 18"/>
                <a:gd name="T43" fmla="*/ 2147483647 h 3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 h="34">
                  <a:moveTo>
                    <a:pt x="18" y="6"/>
                  </a:moveTo>
                  <a:lnTo>
                    <a:pt x="16" y="12"/>
                  </a:lnTo>
                  <a:lnTo>
                    <a:pt x="14" y="14"/>
                  </a:lnTo>
                  <a:lnTo>
                    <a:pt x="12" y="18"/>
                  </a:lnTo>
                  <a:lnTo>
                    <a:pt x="12" y="24"/>
                  </a:lnTo>
                  <a:lnTo>
                    <a:pt x="12" y="26"/>
                  </a:lnTo>
                  <a:lnTo>
                    <a:pt x="12" y="28"/>
                  </a:lnTo>
                  <a:lnTo>
                    <a:pt x="14" y="32"/>
                  </a:lnTo>
                  <a:lnTo>
                    <a:pt x="14" y="34"/>
                  </a:lnTo>
                  <a:lnTo>
                    <a:pt x="10" y="34"/>
                  </a:lnTo>
                  <a:lnTo>
                    <a:pt x="6" y="28"/>
                  </a:lnTo>
                  <a:lnTo>
                    <a:pt x="2" y="24"/>
                  </a:lnTo>
                  <a:lnTo>
                    <a:pt x="0" y="18"/>
                  </a:lnTo>
                  <a:lnTo>
                    <a:pt x="2" y="16"/>
                  </a:lnTo>
                  <a:lnTo>
                    <a:pt x="6" y="16"/>
                  </a:lnTo>
                  <a:lnTo>
                    <a:pt x="6" y="8"/>
                  </a:lnTo>
                  <a:lnTo>
                    <a:pt x="8" y="2"/>
                  </a:lnTo>
                  <a:lnTo>
                    <a:pt x="10" y="0"/>
                  </a:lnTo>
                  <a:lnTo>
                    <a:pt x="12" y="0"/>
                  </a:lnTo>
                  <a:lnTo>
                    <a:pt x="16" y="2"/>
                  </a:lnTo>
                  <a:lnTo>
                    <a:pt x="18" y="4"/>
                  </a:lnTo>
                  <a:lnTo>
                    <a:pt x="18" y="6"/>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3" name="Freeform 264"/>
            <p:cNvSpPr>
              <a:spLocks/>
            </p:cNvSpPr>
            <p:nvPr/>
          </p:nvSpPr>
          <p:spPr bwMode="auto">
            <a:xfrm>
              <a:off x="8093876" y="2944614"/>
              <a:ext cx="15834" cy="13572"/>
            </a:xfrm>
            <a:custGeom>
              <a:avLst/>
              <a:gdLst>
                <a:gd name="T0" fmla="*/ 2147483647 w 14"/>
                <a:gd name="T1" fmla="*/ 0 h 12"/>
                <a:gd name="T2" fmla="*/ 2147483647 w 14"/>
                <a:gd name="T3" fmla="*/ 2147483647 h 12"/>
                <a:gd name="T4" fmla="*/ 2147483647 w 14"/>
                <a:gd name="T5" fmla="*/ 2147483647 h 12"/>
                <a:gd name="T6" fmla="*/ 2147483647 w 14"/>
                <a:gd name="T7" fmla="*/ 2147483647 h 12"/>
                <a:gd name="T8" fmla="*/ 2147483647 w 14"/>
                <a:gd name="T9" fmla="*/ 2147483647 h 12"/>
                <a:gd name="T10" fmla="*/ 2147483647 w 14"/>
                <a:gd name="T11" fmla="*/ 2147483647 h 12"/>
                <a:gd name="T12" fmla="*/ 0 w 14"/>
                <a:gd name="T13" fmla="*/ 2147483647 h 12"/>
                <a:gd name="T14" fmla="*/ 2147483647 w 14"/>
                <a:gd name="T15" fmla="*/ 2147483647 h 12"/>
                <a:gd name="T16" fmla="*/ 2147483647 w 14"/>
                <a:gd name="T17" fmla="*/ 0 h 12"/>
                <a:gd name="T18" fmla="*/ 2147483647 w 14"/>
                <a:gd name="T19" fmla="*/ 0 h 12"/>
                <a:gd name="T20" fmla="*/ 2147483647 w 14"/>
                <a:gd name="T21" fmla="*/ 0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 h="12">
                  <a:moveTo>
                    <a:pt x="14" y="0"/>
                  </a:moveTo>
                  <a:lnTo>
                    <a:pt x="12" y="4"/>
                  </a:lnTo>
                  <a:lnTo>
                    <a:pt x="10" y="8"/>
                  </a:lnTo>
                  <a:lnTo>
                    <a:pt x="8" y="10"/>
                  </a:lnTo>
                  <a:lnTo>
                    <a:pt x="4" y="12"/>
                  </a:lnTo>
                  <a:lnTo>
                    <a:pt x="2" y="10"/>
                  </a:lnTo>
                  <a:lnTo>
                    <a:pt x="0" y="8"/>
                  </a:lnTo>
                  <a:lnTo>
                    <a:pt x="2" y="4"/>
                  </a:lnTo>
                  <a:lnTo>
                    <a:pt x="6" y="0"/>
                  </a:lnTo>
                  <a:lnTo>
                    <a:pt x="10" y="0"/>
                  </a:lnTo>
                  <a:lnTo>
                    <a:pt x="14"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4" name="Freeform 265"/>
            <p:cNvSpPr>
              <a:spLocks/>
            </p:cNvSpPr>
            <p:nvPr/>
          </p:nvSpPr>
          <p:spPr bwMode="auto">
            <a:xfrm>
              <a:off x="8080305" y="2894852"/>
              <a:ext cx="13572" cy="18095"/>
            </a:xfrm>
            <a:custGeom>
              <a:avLst/>
              <a:gdLst>
                <a:gd name="T0" fmla="*/ 0 w 12"/>
                <a:gd name="T1" fmla="*/ 2147483647 h 16"/>
                <a:gd name="T2" fmla="*/ 0 w 12"/>
                <a:gd name="T3" fmla="*/ 0 h 16"/>
                <a:gd name="T4" fmla="*/ 2147483647 w 12"/>
                <a:gd name="T5" fmla="*/ 0 h 16"/>
                <a:gd name="T6" fmla="*/ 2147483647 w 12"/>
                <a:gd name="T7" fmla="*/ 2147483647 h 16"/>
                <a:gd name="T8" fmla="*/ 2147483647 w 12"/>
                <a:gd name="T9" fmla="*/ 2147483647 h 16"/>
                <a:gd name="T10" fmla="*/ 2147483647 w 12"/>
                <a:gd name="T11" fmla="*/ 2147483647 h 16"/>
                <a:gd name="T12" fmla="*/ 2147483647 w 12"/>
                <a:gd name="T13" fmla="*/ 2147483647 h 16"/>
                <a:gd name="T14" fmla="*/ 2147483647 w 12"/>
                <a:gd name="T15" fmla="*/ 2147483647 h 16"/>
                <a:gd name="T16" fmla="*/ 2147483647 w 12"/>
                <a:gd name="T17" fmla="*/ 2147483647 h 16"/>
                <a:gd name="T18" fmla="*/ 2147483647 w 12"/>
                <a:gd name="T19" fmla="*/ 2147483647 h 16"/>
                <a:gd name="T20" fmla="*/ 0 w 12"/>
                <a:gd name="T21" fmla="*/ 2147483647 h 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 h="16">
                  <a:moveTo>
                    <a:pt x="0" y="8"/>
                  </a:moveTo>
                  <a:lnTo>
                    <a:pt x="0" y="0"/>
                  </a:lnTo>
                  <a:lnTo>
                    <a:pt x="2" y="0"/>
                  </a:lnTo>
                  <a:lnTo>
                    <a:pt x="6" y="4"/>
                  </a:lnTo>
                  <a:lnTo>
                    <a:pt x="8" y="6"/>
                  </a:lnTo>
                  <a:lnTo>
                    <a:pt x="12" y="10"/>
                  </a:lnTo>
                  <a:lnTo>
                    <a:pt x="12" y="14"/>
                  </a:lnTo>
                  <a:lnTo>
                    <a:pt x="12" y="16"/>
                  </a:lnTo>
                  <a:lnTo>
                    <a:pt x="10" y="14"/>
                  </a:lnTo>
                  <a:lnTo>
                    <a:pt x="6" y="8"/>
                  </a:lnTo>
                  <a:lnTo>
                    <a:pt x="0"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5" name="Freeform 266"/>
            <p:cNvSpPr>
              <a:spLocks/>
            </p:cNvSpPr>
            <p:nvPr/>
          </p:nvSpPr>
          <p:spPr bwMode="auto">
            <a:xfrm>
              <a:off x="8026018" y="2876756"/>
              <a:ext cx="22620" cy="22619"/>
            </a:xfrm>
            <a:custGeom>
              <a:avLst/>
              <a:gdLst>
                <a:gd name="T0" fmla="*/ 2147483647 w 20"/>
                <a:gd name="T1" fmla="*/ 2147483647 h 20"/>
                <a:gd name="T2" fmla="*/ 2147483647 w 20"/>
                <a:gd name="T3" fmla="*/ 2147483647 h 20"/>
                <a:gd name="T4" fmla="*/ 2147483647 w 20"/>
                <a:gd name="T5" fmla="*/ 2147483647 h 20"/>
                <a:gd name="T6" fmla="*/ 0 w 20"/>
                <a:gd name="T7" fmla="*/ 0 h 20"/>
                <a:gd name="T8" fmla="*/ 2147483647 w 20"/>
                <a:gd name="T9" fmla="*/ 0 h 20"/>
                <a:gd name="T10" fmla="*/ 2147483647 w 20"/>
                <a:gd name="T11" fmla="*/ 2147483647 h 20"/>
                <a:gd name="T12" fmla="*/ 2147483647 w 20"/>
                <a:gd name="T13" fmla="*/ 2147483647 h 20"/>
                <a:gd name="T14" fmla="*/ 2147483647 w 20"/>
                <a:gd name="T15" fmla="*/ 2147483647 h 20"/>
                <a:gd name="T16" fmla="*/ 2147483647 w 20"/>
                <a:gd name="T17" fmla="*/ 2147483647 h 20"/>
                <a:gd name="T18" fmla="*/ 2147483647 w 20"/>
                <a:gd name="T19" fmla="*/ 2147483647 h 20"/>
                <a:gd name="T20" fmla="*/ 2147483647 w 20"/>
                <a:gd name="T21" fmla="*/ 2147483647 h 20"/>
                <a:gd name="T22" fmla="*/ 2147483647 w 20"/>
                <a:gd name="T23" fmla="*/ 2147483647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20">
                  <a:moveTo>
                    <a:pt x="16" y="20"/>
                  </a:moveTo>
                  <a:lnTo>
                    <a:pt x="12" y="16"/>
                  </a:lnTo>
                  <a:lnTo>
                    <a:pt x="6" y="10"/>
                  </a:lnTo>
                  <a:lnTo>
                    <a:pt x="0" y="0"/>
                  </a:lnTo>
                  <a:lnTo>
                    <a:pt x="6" y="0"/>
                  </a:lnTo>
                  <a:lnTo>
                    <a:pt x="14" y="4"/>
                  </a:lnTo>
                  <a:lnTo>
                    <a:pt x="18" y="4"/>
                  </a:lnTo>
                  <a:lnTo>
                    <a:pt x="20" y="8"/>
                  </a:lnTo>
                  <a:lnTo>
                    <a:pt x="20" y="12"/>
                  </a:lnTo>
                  <a:lnTo>
                    <a:pt x="20" y="16"/>
                  </a:lnTo>
                  <a:lnTo>
                    <a:pt x="18" y="20"/>
                  </a:lnTo>
                  <a:lnTo>
                    <a:pt x="16" y="2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6" name="Freeform 267"/>
            <p:cNvSpPr>
              <a:spLocks/>
            </p:cNvSpPr>
            <p:nvPr/>
          </p:nvSpPr>
          <p:spPr bwMode="auto">
            <a:xfrm>
              <a:off x="8691031" y="3290689"/>
              <a:ext cx="15834" cy="18095"/>
            </a:xfrm>
            <a:custGeom>
              <a:avLst/>
              <a:gdLst>
                <a:gd name="T0" fmla="*/ 2147483647 w 14"/>
                <a:gd name="T1" fmla="*/ 2147483647 h 16"/>
                <a:gd name="T2" fmla="*/ 2147483647 w 14"/>
                <a:gd name="T3" fmla="*/ 2147483647 h 16"/>
                <a:gd name="T4" fmla="*/ 2147483647 w 14"/>
                <a:gd name="T5" fmla="*/ 2147483647 h 16"/>
                <a:gd name="T6" fmla="*/ 2147483647 w 14"/>
                <a:gd name="T7" fmla="*/ 2147483647 h 16"/>
                <a:gd name="T8" fmla="*/ 2147483647 w 14"/>
                <a:gd name="T9" fmla="*/ 2147483647 h 16"/>
                <a:gd name="T10" fmla="*/ 0 w 14"/>
                <a:gd name="T11" fmla="*/ 2147483647 h 16"/>
                <a:gd name="T12" fmla="*/ 0 w 14"/>
                <a:gd name="T13" fmla="*/ 0 h 16"/>
                <a:gd name="T14" fmla="*/ 2147483647 w 14"/>
                <a:gd name="T15" fmla="*/ 2147483647 h 16"/>
                <a:gd name="T16" fmla="*/ 2147483647 w 14"/>
                <a:gd name="T17" fmla="*/ 2147483647 h 16"/>
                <a:gd name="T18" fmla="*/ 2147483647 w 14"/>
                <a:gd name="T19" fmla="*/ 2147483647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 h="16">
                  <a:moveTo>
                    <a:pt x="14" y="12"/>
                  </a:moveTo>
                  <a:lnTo>
                    <a:pt x="12" y="14"/>
                  </a:lnTo>
                  <a:lnTo>
                    <a:pt x="10" y="16"/>
                  </a:lnTo>
                  <a:lnTo>
                    <a:pt x="8" y="14"/>
                  </a:lnTo>
                  <a:lnTo>
                    <a:pt x="4" y="12"/>
                  </a:lnTo>
                  <a:lnTo>
                    <a:pt x="0" y="4"/>
                  </a:lnTo>
                  <a:lnTo>
                    <a:pt x="0" y="0"/>
                  </a:lnTo>
                  <a:lnTo>
                    <a:pt x="8" y="4"/>
                  </a:lnTo>
                  <a:lnTo>
                    <a:pt x="12" y="8"/>
                  </a:lnTo>
                  <a:lnTo>
                    <a:pt x="14" y="12"/>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7" name="Freeform 268"/>
            <p:cNvSpPr>
              <a:spLocks/>
            </p:cNvSpPr>
            <p:nvPr/>
          </p:nvSpPr>
          <p:spPr bwMode="auto">
            <a:xfrm>
              <a:off x="8696389" y="3347237"/>
              <a:ext cx="22620" cy="13572"/>
            </a:xfrm>
            <a:custGeom>
              <a:avLst/>
              <a:gdLst>
                <a:gd name="T0" fmla="*/ 2147483647 w 20"/>
                <a:gd name="T1" fmla="*/ 2147483647 h 12"/>
                <a:gd name="T2" fmla="*/ 2147483647 w 20"/>
                <a:gd name="T3" fmla="*/ 2147483647 h 12"/>
                <a:gd name="T4" fmla="*/ 2147483647 w 20"/>
                <a:gd name="T5" fmla="*/ 2147483647 h 12"/>
                <a:gd name="T6" fmla="*/ 2147483647 w 20"/>
                <a:gd name="T7" fmla="*/ 2147483647 h 12"/>
                <a:gd name="T8" fmla="*/ 2147483647 w 20"/>
                <a:gd name="T9" fmla="*/ 2147483647 h 12"/>
                <a:gd name="T10" fmla="*/ 0 w 20"/>
                <a:gd name="T11" fmla="*/ 2147483647 h 12"/>
                <a:gd name="T12" fmla="*/ 0 w 20"/>
                <a:gd name="T13" fmla="*/ 0 h 12"/>
                <a:gd name="T14" fmla="*/ 2147483647 w 20"/>
                <a:gd name="T15" fmla="*/ 0 h 12"/>
                <a:gd name="T16" fmla="*/ 2147483647 w 20"/>
                <a:gd name="T17" fmla="*/ 2147483647 h 12"/>
                <a:gd name="T18" fmla="*/ 2147483647 w 20"/>
                <a:gd name="T19" fmla="*/ 2147483647 h 12"/>
                <a:gd name="T20" fmla="*/ 2147483647 w 20"/>
                <a:gd name="T21" fmla="*/ 2147483647 h 12"/>
                <a:gd name="T22" fmla="*/ 2147483647 w 20"/>
                <a:gd name="T23" fmla="*/ 2147483647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12">
                  <a:moveTo>
                    <a:pt x="20" y="8"/>
                  </a:moveTo>
                  <a:lnTo>
                    <a:pt x="20" y="12"/>
                  </a:lnTo>
                  <a:lnTo>
                    <a:pt x="16" y="12"/>
                  </a:lnTo>
                  <a:lnTo>
                    <a:pt x="6" y="10"/>
                  </a:lnTo>
                  <a:lnTo>
                    <a:pt x="2" y="6"/>
                  </a:lnTo>
                  <a:lnTo>
                    <a:pt x="0" y="2"/>
                  </a:lnTo>
                  <a:lnTo>
                    <a:pt x="0" y="0"/>
                  </a:lnTo>
                  <a:lnTo>
                    <a:pt x="2" y="0"/>
                  </a:lnTo>
                  <a:lnTo>
                    <a:pt x="10" y="2"/>
                  </a:lnTo>
                  <a:lnTo>
                    <a:pt x="18" y="4"/>
                  </a:lnTo>
                  <a:lnTo>
                    <a:pt x="20" y="6"/>
                  </a:lnTo>
                  <a:lnTo>
                    <a:pt x="20" y="8"/>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sp>
          <p:nvSpPr>
            <p:cNvPr id="248" name="Freeform 269"/>
            <p:cNvSpPr>
              <a:spLocks/>
            </p:cNvSpPr>
            <p:nvPr/>
          </p:nvSpPr>
          <p:spPr bwMode="auto">
            <a:xfrm>
              <a:off x="8764248" y="3458072"/>
              <a:ext cx="9048" cy="15833"/>
            </a:xfrm>
            <a:custGeom>
              <a:avLst/>
              <a:gdLst>
                <a:gd name="T0" fmla="*/ 2147483647 w 8"/>
                <a:gd name="T1" fmla="*/ 0 h 14"/>
                <a:gd name="T2" fmla="*/ 2147483647 w 8"/>
                <a:gd name="T3" fmla="*/ 2147483647 h 14"/>
                <a:gd name="T4" fmla="*/ 2147483647 w 8"/>
                <a:gd name="T5" fmla="*/ 2147483647 h 14"/>
                <a:gd name="T6" fmla="*/ 2147483647 w 8"/>
                <a:gd name="T7" fmla="*/ 2147483647 h 14"/>
                <a:gd name="T8" fmla="*/ 2147483647 w 8"/>
                <a:gd name="T9" fmla="*/ 2147483647 h 14"/>
                <a:gd name="T10" fmla="*/ 2147483647 w 8"/>
                <a:gd name="T11" fmla="*/ 2147483647 h 14"/>
                <a:gd name="T12" fmla="*/ 2147483647 w 8"/>
                <a:gd name="T13" fmla="*/ 2147483647 h 14"/>
                <a:gd name="T14" fmla="*/ 2147483647 w 8"/>
                <a:gd name="T15" fmla="*/ 2147483647 h 14"/>
                <a:gd name="T16" fmla="*/ 0 w 8"/>
                <a:gd name="T17" fmla="*/ 2147483647 h 14"/>
                <a:gd name="T18" fmla="*/ 0 w 8"/>
                <a:gd name="T19" fmla="*/ 2147483647 h 14"/>
                <a:gd name="T20" fmla="*/ 0 w 8"/>
                <a:gd name="T21" fmla="*/ 0 h 14"/>
                <a:gd name="T22" fmla="*/ 2147483647 w 8"/>
                <a:gd name="T23" fmla="*/ 0 h 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4">
                  <a:moveTo>
                    <a:pt x="4" y="0"/>
                  </a:moveTo>
                  <a:lnTo>
                    <a:pt x="4" y="4"/>
                  </a:lnTo>
                  <a:lnTo>
                    <a:pt x="6" y="6"/>
                  </a:lnTo>
                  <a:lnTo>
                    <a:pt x="8" y="6"/>
                  </a:lnTo>
                  <a:lnTo>
                    <a:pt x="8" y="8"/>
                  </a:lnTo>
                  <a:lnTo>
                    <a:pt x="6" y="12"/>
                  </a:lnTo>
                  <a:lnTo>
                    <a:pt x="4" y="14"/>
                  </a:lnTo>
                  <a:lnTo>
                    <a:pt x="2" y="14"/>
                  </a:lnTo>
                  <a:lnTo>
                    <a:pt x="0" y="10"/>
                  </a:lnTo>
                  <a:lnTo>
                    <a:pt x="0" y="6"/>
                  </a:lnTo>
                  <a:lnTo>
                    <a:pt x="0" y="0"/>
                  </a:lnTo>
                  <a:lnTo>
                    <a:pt x="4" y="0"/>
                  </a:lnTo>
                  <a:close/>
                </a:path>
              </a:pathLst>
            </a:custGeom>
            <a:solidFill>
              <a:srgbClr val="A6A6A6"/>
            </a:solidFill>
            <a:ln>
              <a:noFill/>
            </a:ln>
            <a:extLst>
              <a:ext uri="{91240B29-F687-4F45-9708-019B960494DF}">
                <a14:hiddenLine xmlns:a14="http://schemas.microsoft.com/office/drawing/2010/main" w="1270" cmpd="sng">
                  <a:solidFill>
                    <a:srgbClr val="000000"/>
                  </a:solidFill>
                  <a:prstDash val="solid"/>
                  <a:round/>
                  <a:headEnd/>
                  <a:tailEnd/>
                </a14:hiddenLine>
              </a:ext>
            </a:extLst>
          </p:spPr>
          <p:txBody>
            <a:bodyPr/>
            <a:lstStyle/>
            <a:p>
              <a:pPr fontAlgn="base">
                <a:spcBef>
                  <a:spcPct val="0"/>
                </a:spcBef>
                <a:spcAft>
                  <a:spcPct val="0"/>
                </a:spcAft>
              </a:pPr>
              <a:endParaRPr lang="en-GB" sz="3500">
                <a:solidFill>
                  <a:srgbClr val="595959"/>
                </a:solidFill>
                <a:sym typeface="Futura Medium" pitchFamily="2" charset="0"/>
              </a:endParaRPr>
            </a:p>
          </p:txBody>
        </p:sp>
      </p:gr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405705943"/>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Priorities">
    <p:spTree>
      <p:nvGrpSpPr>
        <p:cNvPr id="1" name=""/>
        <p:cNvGrpSpPr/>
        <p:nvPr/>
      </p:nvGrpSpPr>
      <p:grpSpPr>
        <a:xfrm>
          <a:off x="0" y="0"/>
          <a:ext cx="0" cy="0"/>
          <a:chOff x="0" y="0"/>
          <a:chExt cx="0" cy="0"/>
        </a:xfrm>
      </p:grpSpPr>
      <p:sp>
        <p:nvSpPr>
          <p:cNvPr id="10" name="Rectangle 8"/>
          <p:cNvSpPr>
            <a:spLocks noChangeArrowheads="1"/>
          </p:cNvSpPr>
          <p:nvPr/>
        </p:nvSpPr>
        <p:spPr bwMode="auto">
          <a:xfrm>
            <a:off x="381000" y="4713288"/>
            <a:ext cx="2251075" cy="1211262"/>
          </a:xfrm>
          <a:prstGeom prst="rect">
            <a:avLst/>
          </a:prstGeom>
          <a:solidFill>
            <a:srgbClr val="A6A6A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defTabSz="871538"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defTabSz="871538"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defTabSz="871538"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defTabSz="871538"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defTabSz="871538"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defTabSz="871538"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defTabSz="871538"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defTabSz="871538"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defTabSz="871538"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fontAlgn="base">
              <a:spcBef>
                <a:spcPct val="0"/>
              </a:spcBef>
              <a:spcAft>
                <a:spcPct val="0"/>
              </a:spcAft>
            </a:pPr>
            <a:endParaRPr lang="en-US" altLang="en-US" sz="2300">
              <a:latin typeface="Arial" pitchFamily="34" charset="0"/>
            </a:endParaRPr>
          </a:p>
        </p:txBody>
      </p:sp>
      <p:sp>
        <p:nvSpPr>
          <p:cNvPr id="11" name="Rectangle 10"/>
          <p:cNvSpPr/>
          <p:nvPr/>
        </p:nvSpPr>
        <p:spPr bwMode="auto">
          <a:xfrm>
            <a:off x="381000" y="2935288"/>
            <a:ext cx="2251075" cy="1211262"/>
          </a:xfrm>
          <a:prstGeom prst="rect">
            <a:avLst/>
          </a:prstGeom>
          <a:solidFill>
            <a:schemeClr val="accent6"/>
          </a:solidFill>
          <a:ln w="9525" cap="flat" cmpd="sng" algn="ctr">
            <a:noFill/>
            <a:prstDash val="solid"/>
            <a:round/>
            <a:headEnd type="none" w="med" len="med"/>
            <a:tailEnd type="none" w="med" len="med"/>
          </a:ln>
          <a:effectLst/>
          <a:extLst/>
        </p:spPr>
        <p:txBody>
          <a:bodyPr/>
          <a:lstStyle/>
          <a:p>
            <a:pPr defTabSz="871538" eaLnBrk="0" fontAlgn="base" hangingPunct="0">
              <a:spcBef>
                <a:spcPct val="0"/>
              </a:spcBef>
              <a:spcAft>
                <a:spcPct val="0"/>
              </a:spcAft>
              <a:defRPr/>
            </a:pPr>
            <a:endParaRPr lang="en-US" sz="2300">
              <a:solidFill>
                <a:srgbClr val="595959"/>
              </a:solidFill>
              <a:latin typeface="Arial" pitchFamily="34" charset="0"/>
              <a:sym typeface="Futura Medium" pitchFamily="2" charset="0"/>
            </a:endParaRPr>
          </a:p>
        </p:txBody>
      </p:sp>
      <p:sp>
        <p:nvSpPr>
          <p:cNvPr id="13" name="Rectangle 10"/>
          <p:cNvSpPr>
            <a:spLocks noChangeArrowheads="1"/>
          </p:cNvSpPr>
          <p:nvPr/>
        </p:nvSpPr>
        <p:spPr bwMode="auto">
          <a:xfrm>
            <a:off x="381000" y="1157288"/>
            <a:ext cx="2251075" cy="1211262"/>
          </a:xfrm>
          <a:prstGeom prst="rect">
            <a:avLst/>
          </a:prstGeom>
          <a:solidFill>
            <a:schemeClr val="bg2"/>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defTabSz="871538"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defTabSz="871538"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defTabSz="871538"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defTabSz="871538"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defTabSz="871538"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defTabSz="871538"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defTabSz="871538"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defTabSz="871538"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defTabSz="871538"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fontAlgn="base">
              <a:spcBef>
                <a:spcPct val="0"/>
              </a:spcBef>
              <a:spcAft>
                <a:spcPct val="0"/>
              </a:spcAft>
            </a:pPr>
            <a:endParaRPr lang="en-US" altLang="en-US" sz="2300">
              <a:latin typeface="Arial" pitchFamily="34" charset="0"/>
            </a:endParaRPr>
          </a:p>
        </p:txBody>
      </p:sp>
      <p:cxnSp>
        <p:nvCxnSpPr>
          <p:cNvPr id="14" name="Straight Connector 3"/>
          <p:cNvCxnSpPr>
            <a:cxnSpLocks noChangeShapeType="1"/>
          </p:cNvCxnSpPr>
          <p:nvPr/>
        </p:nvCxnSpPr>
        <p:spPr bwMode="auto">
          <a:xfrm>
            <a:off x="381000" y="1016000"/>
            <a:ext cx="8382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5" name="Straight Connector 3"/>
          <p:cNvCxnSpPr>
            <a:cxnSpLocks noChangeShapeType="1"/>
          </p:cNvCxnSpPr>
          <p:nvPr/>
        </p:nvCxnSpPr>
        <p:spPr bwMode="auto">
          <a:xfrm>
            <a:off x="381000" y="2794000"/>
            <a:ext cx="8382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6" name="Straight Connector 3"/>
          <p:cNvCxnSpPr>
            <a:cxnSpLocks noChangeShapeType="1"/>
          </p:cNvCxnSpPr>
          <p:nvPr/>
        </p:nvCxnSpPr>
        <p:spPr bwMode="auto">
          <a:xfrm>
            <a:off x="381000" y="4572000"/>
            <a:ext cx="8382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2921000" y="1125689"/>
            <a:ext cx="5842000" cy="1484231"/>
          </a:xfrm>
        </p:spPr>
        <p:txBody>
          <a:bodyPr/>
          <a:lstStyle>
            <a:lvl1pPr>
              <a:defRPr sz="1600"/>
            </a:lvl1pPr>
            <a:lvl2pPr>
              <a:defRPr sz="1600"/>
            </a:lvl2pPr>
          </a:lstStyle>
          <a:p>
            <a:pPr lvl="0"/>
            <a:r>
              <a:rPr lang="en-US" smtClean="0"/>
              <a:t>Click to edit Master text styles</a:t>
            </a:r>
          </a:p>
          <a:p>
            <a:pPr lvl="1"/>
            <a:r>
              <a:rPr lang="en-US" smtClean="0"/>
              <a:t>Second level</a:t>
            </a:r>
          </a:p>
          <a:p>
            <a:pPr lvl="2"/>
            <a:r>
              <a:rPr lang="en-US" smtClean="0"/>
              <a:t>Third level</a:t>
            </a:r>
          </a:p>
        </p:txBody>
      </p:sp>
      <p:sp>
        <p:nvSpPr>
          <p:cNvPr id="353" name="Content Placeholder 11"/>
          <p:cNvSpPr>
            <a:spLocks noGrp="1"/>
          </p:cNvSpPr>
          <p:nvPr>
            <p:ph sz="quarter" idx="12"/>
          </p:nvPr>
        </p:nvSpPr>
        <p:spPr>
          <a:xfrm>
            <a:off x="2921000" y="2903688"/>
            <a:ext cx="5842000" cy="1484231"/>
          </a:xfrm>
        </p:spPr>
        <p:txBody>
          <a:bodyPr/>
          <a:lstStyle>
            <a:lvl1pPr>
              <a:defRPr sz="1600"/>
            </a:lvl1pPr>
            <a:lvl2pPr>
              <a:defRPr sz="1600"/>
            </a:lvl2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354" name="Content Placeholder 11"/>
          <p:cNvSpPr>
            <a:spLocks noGrp="1"/>
          </p:cNvSpPr>
          <p:nvPr>
            <p:ph sz="quarter" idx="13"/>
          </p:nvPr>
        </p:nvSpPr>
        <p:spPr>
          <a:xfrm>
            <a:off x="2921000" y="4676356"/>
            <a:ext cx="5842000" cy="1484231"/>
          </a:xfrm>
        </p:spPr>
        <p:txBody>
          <a:bodyPr/>
          <a:lstStyle>
            <a:lvl1pPr>
              <a:defRPr sz="1600"/>
            </a:lvl1pPr>
            <a:lvl2pPr>
              <a:defRPr sz="1600"/>
            </a:lvl2pPr>
          </a:lstStyle>
          <a:p>
            <a:pPr lvl="0"/>
            <a:r>
              <a:rPr lang="en-US" smtClean="0"/>
              <a:t>Click to edit Master text styles</a:t>
            </a:r>
          </a:p>
          <a:p>
            <a:pPr lvl="1"/>
            <a:r>
              <a:rPr lang="en-US" smtClean="0"/>
              <a:t>Second level</a:t>
            </a:r>
          </a:p>
          <a:p>
            <a:pPr lvl="2"/>
            <a:r>
              <a:rPr lang="en-US" smtClean="0"/>
              <a:t>Third level</a:t>
            </a:r>
          </a:p>
        </p:txBody>
      </p:sp>
      <p:sp>
        <p:nvSpPr>
          <p:cNvPr id="356" name="Text Placeholder 73"/>
          <p:cNvSpPr>
            <a:spLocks noGrp="1"/>
          </p:cNvSpPr>
          <p:nvPr>
            <p:ph type="body" sz="quarter" idx="14"/>
          </p:nvPr>
        </p:nvSpPr>
        <p:spPr>
          <a:xfrm>
            <a:off x="510347" y="4783667"/>
            <a:ext cx="1993231" cy="929251"/>
          </a:xfrm>
          <a:noFill/>
          <a:ln>
            <a:noFill/>
          </a:ln>
        </p:spPr>
        <p:txBody>
          <a:bodyPr tIns="0" rtlCol="0">
            <a:noAutofit/>
          </a:bodyPr>
          <a:lstStyle>
            <a:lvl1pPr>
              <a:defRPr lang="en-US" sz="1800" dirty="0">
                <a:solidFill>
                  <a:schemeClr val="tx1"/>
                </a:solidFill>
                <a:cs typeface="Arial" pitchFamily="34" charset="0"/>
              </a:defRPr>
            </a:lvl1pPr>
          </a:lstStyle>
          <a:p>
            <a:pPr lvl="0"/>
            <a:r>
              <a:rPr lang="en-US" smtClean="0"/>
              <a:t>Click to edit Master text styles</a:t>
            </a:r>
          </a:p>
        </p:txBody>
      </p:sp>
      <p:sp>
        <p:nvSpPr>
          <p:cNvPr id="360" name="Text Placeholder 73"/>
          <p:cNvSpPr>
            <a:spLocks noGrp="1"/>
          </p:cNvSpPr>
          <p:nvPr>
            <p:ph type="body" sz="quarter" idx="15"/>
          </p:nvPr>
        </p:nvSpPr>
        <p:spPr>
          <a:xfrm>
            <a:off x="510347" y="3005668"/>
            <a:ext cx="1993231" cy="1014344"/>
          </a:xfrm>
          <a:noFill/>
          <a:ln>
            <a:noFill/>
          </a:ln>
        </p:spPr>
        <p:txBody>
          <a:bodyPr tIns="0" rtlCol="0">
            <a:noAutofit/>
          </a:bodyPr>
          <a:lstStyle>
            <a:lvl1pPr>
              <a:defRPr lang="en-US" sz="1800" dirty="0">
                <a:solidFill>
                  <a:schemeClr val="bg1"/>
                </a:solidFill>
                <a:cs typeface="Arial" pitchFamily="34" charset="0"/>
              </a:defRPr>
            </a:lvl1pPr>
          </a:lstStyle>
          <a:p>
            <a:pPr lvl="0"/>
            <a:r>
              <a:rPr lang="en-US" smtClean="0"/>
              <a:t>Click to edit Master text styles</a:t>
            </a:r>
          </a:p>
        </p:txBody>
      </p:sp>
      <p:sp>
        <p:nvSpPr>
          <p:cNvPr id="361" name="Text Placeholder 73"/>
          <p:cNvSpPr>
            <a:spLocks noGrp="1"/>
          </p:cNvSpPr>
          <p:nvPr>
            <p:ph type="body" sz="quarter" idx="16"/>
          </p:nvPr>
        </p:nvSpPr>
        <p:spPr>
          <a:xfrm>
            <a:off x="510347" y="1248635"/>
            <a:ext cx="1993231" cy="1017189"/>
          </a:xfrm>
          <a:noFill/>
          <a:ln>
            <a:noFill/>
          </a:ln>
        </p:spPr>
        <p:txBody>
          <a:bodyPr tIns="0" rtlCol="0">
            <a:noAutofit/>
          </a:bodyPr>
          <a:lstStyle>
            <a:lvl1pPr>
              <a:defRPr lang="en-US" sz="1800" dirty="0">
                <a:solidFill>
                  <a:schemeClr val="tx1"/>
                </a:solidFill>
                <a:cs typeface="Arial" pitchFamily="34" charset="0"/>
              </a:defRPr>
            </a:lvl1pPr>
          </a:lstStyle>
          <a:p>
            <a:pPr lvl="0"/>
            <a:r>
              <a:rPr lang="en-US" smtClean="0"/>
              <a:t>Click to edit Master text styles</a:t>
            </a:r>
          </a:p>
        </p:txBody>
      </p:sp>
    </p:spTree>
    <p:extLst>
      <p:ext uri="{BB962C8B-B14F-4D97-AF65-F5344CB8AC3E}">
        <p14:creationId xmlns:p14="http://schemas.microsoft.com/office/powerpoint/2010/main" val="271556294"/>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p:cSld name="Strategic Themes">
    <p:spTree>
      <p:nvGrpSpPr>
        <p:cNvPr id="1" name=""/>
        <p:cNvGrpSpPr/>
        <p:nvPr/>
      </p:nvGrpSpPr>
      <p:grpSpPr>
        <a:xfrm>
          <a:off x="0" y="0"/>
          <a:ext cx="0" cy="0"/>
          <a:chOff x="0" y="0"/>
          <a:chExt cx="0" cy="0"/>
        </a:xfrm>
      </p:grpSpPr>
      <p:cxnSp>
        <p:nvCxnSpPr>
          <p:cNvPr id="7" name="Straight Connector 3"/>
          <p:cNvCxnSpPr>
            <a:cxnSpLocks noChangeShapeType="1"/>
          </p:cNvCxnSpPr>
          <p:nvPr/>
        </p:nvCxnSpPr>
        <p:spPr bwMode="auto">
          <a:xfrm>
            <a:off x="381000" y="1016000"/>
            <a:ext cx="8382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8" name="Straight Connector 3"/>
          <p:cNvCxnSpPr>
            <a:cxnSpLocks noChangeShapeType="1"/>
          </p:cNvCxnSpPr>
          <p:nvPr/>
        </p:nvCxnSpPr>
        <p:spPr bwMode="auto">
          <a:xfrm>
            <a:off x="381000" y="2794000"/>
            <a:ext cx="8382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9" name="Straight Connector 3"/>
          <p:cNvCxnSpPr>
            <a:cxnSpLocks noChangeShapeType="1"/>
          </p:cNvCxnSpPr>
          <p:nvPr/>
        </p:nvCxnSpPr>
        <p:spPr bwMode="auto">
          <a:xfrm>
            <a:off x="381000" y="4572000"/>
            <a:ext cx="8382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10" name="Rectangle 9"/>
          <p:cNvSpPr/>
          <p:nvPr/>
        </p:nvSpPr>
        <p:spPr bwMode="auto">
          <a:xfrm>
            <a:off x="7239000" y="1117600"/>
            <a:ext cx="762000" cy="762000"/>
          </a:xfrm>
          <a:prstGeom prst="rect">
            <a:avLst/>
          </a:prstGeom>
          <a:solidFill>
            <a:schemeClr val="accent5"/>
          </a:solidFill>
          <a:extLst/>
        </p:spPr>
        <p:txBody>
          <a:bodyPr lIns="88900" rIns="88900" anchor="ctr"/>
          <a:lstStyle/>
          <a:p>
            <a:pPr algn="ctr" fontAlgn="base">
              <a:spcBef>
                <a:spcPct val="0"/>
              </a:spcBef>
              <a:spcAft>
                <a:spcPts val="600"/>
              </a:spcAft>
              <a:buClr>
                <a:srgbClr val="DD1D21"/>
              </a:buClr>
              <a:buSzPct val="75000"/>
              <a:buFont typeface="Wingdings" pitchFamily="2" charset="2"/>
              <a:buNone/>
              <a:defRPr/>
            </a:pPr>
            <a:endParaRPr lang="en-US">
              <a:solidFill>
                <a:srgbClr val="595959"/>
              </a:solidFill>
              <a:ea typeface="ヒラギノ角ゴ Pro W3"/>
              <a:cs typeface="ヒラギノ角ゴ Pro W3"/>
              <a:sym typeface="Futura Medium" pitchFamily="2" charset="0"/>
            </a:endParaRPr>
          </a:p>
        </p:txBody>
      </p:sp>
      <p:sp>
        <p:nvSpPr>
          <p:cNvPr id="11" name="Rectangle 12"/>
          <p:cNvSpPr>
            <a:spLocks noChangeArrowheads="1"/>
          </p:cNvSpPr>
          <p:nvPr/>
        </p:nvSpPr>
        <p:spPr bwMode="auto">
          <a:xfrm>
            <a:off x="8001000" y="1117600"/>
            <a:ext cx="762000" cy="762000"/>
          </a:xfrm>
          <a:prstGeom prst="rect">
            <a:avLst/>
          </a:prstGeom>
          <a:solidFill>
            <a:srgbClr val="BA91BA"/>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pic>
        <p:nvPicPr>
          <p:cNvPr id="13" name="Picture 24" descr="Themes_Individual_transparent-01.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120063" y="1228725"/>
            <a:ext cx="528637" cy="582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25" descr="Themes_Individual_transparent-02.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358063" y="1212850"/>
            <a:ext cx="51752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6"/>
          <p:cNvSpPr>
            <a:spLocks noChangeArrowheads="1"/>
          </p:cNvSpPr>
          <p:nvPr/>
        </p:nvSpPr>
        <p:spPr bwMode="auto">
          <a:xfrm>
            <a:off x="7239000" y="2903538"/>
            <a:ext cx="762000" cy="76200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sp>
        <p:nvSpPr>
          <p:cNvPr id="16" name="Rectangle 17"/>
          <p:cNvSpPr>
            <a:spLocks noChangeArrowheads="1"/>
          </p:cNvSpPr>
          <p:nvPr/>
        </p:nvSpPr>
        <p:spPr bwMode="auto">
          <a:xfrm>
            <a:off x="8001000" y="2903538"/>
            <a:ext cx="762000" cy="76200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pic>
        <p:nvPicPr>
          <p:cNvPr id="17" name="Picture 28" descr="Themes_Individual_transparent-03.pn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277100" y="2903538"/>
            <a:ext cx="690563" cy="765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50" descr="Themes_Individual_transparent-05.png"/>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102600" y="2976563"/>
            <a:ext cx="555625" cy="614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Rectangle 18"/>
          <p:cNvSpPr/>
          <p:nvPr/>
        </p:nvSpPr>
        <p:spPr bwMode="auto">
          <a:xfrm>
            <a:off x="7239000" y="4676775"/>
            <a:ext cx="762000" cy="762000"/>
          </a:xfrm>
          <a:prstGeom prst="rect">
            <a:avLst/>
          </a:prstGeom>
          <a:solidFill>
            <a:schemeClr val="accent4"/>
          </a:solidFill>
          <a:extLst/>
        </p:spPr>
        <p:txBody>
          <a:bodyPr lIns="88900" rIns="88900" anchor="ctr"/>
          <a:lstStyle/>
          <a:p>
            <a:pPr algn="ctr" fontAlgn="base">
              <a:spcBef>
                <a:spcPct val="0"/>
              </a:spcBef>
              <a:spcAft>
                <a:spcPts val="600"/>
              </a:spcAft>
              <a:buClr>
                <a:srgbClr val="DD1D21"/>
              </a:buClr>
              <a:buSzPct val="75000"/>
              <a:buFont typeface="Wingdings" pitchFamily="2" charset="2"/>
              <a:buNone/>
              <a:defRPr/>
            </a:pPr>
            <a:endParaRPr lang="en-US">
              <a:solidFill>
                <a:srgbClr val="595959"/>
              </a:solidFill>
              <a:ea typeface="ヒラギノ角ゴ Pro W3"/>
              <a:cs typeface="ヒラギノ角ゴ Pro W3"/>
              <a:sym typeface="Futura Medium" pitchFamily="2" charset="0"/>
            </a:endParaRPr>
          </a:p>
        </p:txBody>
      </p:sp>
      <p:sp>
        <p:nvSpPr>
          <p:cNvPr id="20" name="Rectangle 19"/>
          <p:cNvSpPr/>
          <p:nvPr/>
        </p:nvSpPr>
        <p:spPr bwMode="auto">
          <a:xfrm>
            <a:off x="8001000" y="4676775"/>
            <a:ext cx="762000" cy="762000"/>
          </a:xfrm>
          <a:prstGeom prst="rect">
            <a:avLst/>
          </a:prstGeom>
          <a:solidFill>
            <a:schemeClr val="accent3"/>
          </a:solidFill>
          <a:extLst/>
        </p:spPr>
        <p:txBody>
          <a:bodyPr lIns="88900" rIns="88900" anchor="ctr"/>
          <a:lstStyle/>
          <a:p>
            <a:pPr algn="ctr" fontAlgn="base">
              <a:spcBef>
                <a:spcPct val="0"/>
              </a:spcBef>
              <a:spcAft>
                <a:spcPts val="600"/>
              </a:spcAft>
              <a:buClr>
                <a:srgbClr val="DD1D21"/>
              </a:buClr>
              <a:buSzPct val="75000"/>
              <a:buFont typeface="Wingdings" pitchFamily="2" charset="2"/>
              <a:buNone/>
              <a:defRPr/>
            </a:pPr>
            <a:endParaRPr lang="en-US">
              <a:solidFill>
                <a:srgbClr val="595959"/>
              </a:solidFill>
              <a:ea typeface="ヒラギノ角ゴ Pro W3"/>
              <a:cs typeface="ヒラギノ角ゴ Pro W3"/>
              <a:sym typeface="Futura Medium" pitchFamily="2" charset="0"/>
            </a:endParaRPr>
          </a:p>
        </p:txBody>
      </p:sp>
      <p:pic>
        <p:nvPicPr>
          <p:cNvPr id="21" name="Picture 31" descr="Themes_Individual_transparent-04.png"/>
          <p:cNvPicPr>
            <a:picLocks noChangeAspect="1"/>
          </p:cNvPicPr>
          <p:nvPr/>
        </p:nvPicPr>
        <p:blipFill>
          <a:blip r:embed="rId6">
            <a:extLst>
              <a:ext uri="{28A0092B-C50C-407E-A947-70E740481C1C}">
                <a14:useLocalDpi xmlns:a14="http://schemas.microsoft.com/office/drawing/2010/main" val="0"/>
              </a:ext>
            </a:extLst>
          </a:blip>
          <a:srcRect b="256"/>
          <a:stretch>
            <a:fillRect/>
          </a:stretch>
        </p:blipFill>
        <p:spPr bwMode="auto">
          <a:xfrm>
            <a:off x="7291388" y="4764088"/>
            <a:ext cx="612775"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51" descr="Themes_Individual_transparent-07.png"/>
          <p:cNvPicPr>
            <a:picLocks noChangeAspect="1"/>
          </p:cNvPicPr>
          <p:nvPr/>
        </p:nvPicPr>
        <p:blipFill>
          <a:blip r:embed="rId7">
            <a:extLst>
              <a:ext uri="{28A0092B-C50C-407E-A947-70E740481C1C}">
                <a14:useLocalDpi xmlns:a14="http://schemas.microsoft.com/office/drawing/2010/main" val="0"/>
              </a:ext>
            </a:extLst>
          </a:blip>
          <a:srcRect b="53"/>
          <a:stretch>
            <a:fillRect/>
          </a:stretch>
        </p:blipFill>
        <p:spPr bwMode="auto">
          <a:xfrm>
            <a:off x="8072438" y="4899025"/>
            <a:ext cx="6143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 Placeholder 3"/>
          <p:cNvSpPr txBox="1">
            <a:spLocks/>
          </p:cNvSpPr>
          <p:nvPr/>
        </p:nvSpPr>
        <p:spPr bwMode="auto">
          <a:xfrm>
            <a:off x="7816850" y="5486400"/>
            <a:ext cx="1130300" cy="223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lnSpc>
                <a:spcPct val="90000"/>
              </a:lnSpc>
              <a:spcBef>
                <a:spcPct val="0"/>
              </a:spcBef>
              <a:spcAft>
                <a:spcPct val="0"/>
              </a:spcAft>
              <a:buClr>
                <a:srgbClr val="D42E12"/>
              </a:buClr>
              <a:buSzPct val="75000"/>
              <a:buFont typeface="Wingdings" pitchFamily="2" charset="2"/>
              <a:buNone/>
              <a:defRPr/>
            </a:pPr>
            <a:r>
              <a:rPr lang="en-GB" altLang="en-US" sz="800" smtClean="0">
                <a:latin typeface="Futura Bold" pitchFamily="2" charset="0"/>
                <a:ea typeface="ヒラギノ角ゴ Pro W3"/>
                <a:cs typeface="ヒラギノ角ゴ Pro W3"/>
              </a:rPr>
              <a:t>FUTURE OPPORTUNITIES</a:t>
            </a:r>
            <a:endParaRPr lang="en-US" altLang="en-US" sz="800" smtClean="0">
              <a:latin typeface="Futura Bold" pitchFamily="2" charset="0"/>
              <a:ea typeface="ヒラギノ角ゴ Pro W3"/>
              <a:cs typeface="ヒラギノ角ゴ Pro W3"/>
            </a:endParaRPr>
          </a:p>
        </p:txBody>
      </p:sp>
      <p:sp>
        <p:nvSpPr>
          <p:cNvPr id="24" name="Text Placeholder 3"/>
          <p:cNvSpPr txBox="1">
            <a:spLocks/>
          </p:cNvSpPr>
          <p:nvPr/>
        </p:nvSpPr>
        <p:spPr bwMode="auto">
          <a:xfrm>
            <a:off x="7239000" y="5476875"/>
            <a:ext cx="76358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ct val="0"/>
              </a:spcAft>
              <a:buClr>
                <a:srgbClr val="D42E12"/>
              </a:buClr>
              <a:buSzPct val="75000"/>
              <a:buFont typeface="Wingdings" pitchFamily="2" charset="2"/>
              <a:buNone/>
              <a:defRPr/>
            </a:pPr>
            <a:r>
              <a:rPr lang="en-GB" altLang="en-US" sz="800" smtClean="0">
                <a:latin typeface="Futura Bold" pitchFamily="2" charset="0"/>
                <a:ea typeface="ヒラギノ角ゴ Pro W3"/>
                <a:cs typeface="ヒラギノ角ゴ Pro W3"/>
              </a:rPr>
              <a:t>RESOURCES PLAYS</a:t>
            </a:r>
            <a:endParaRPr lang="en-US" altLang="en-US" sz="800" smtClean="0">
              <a:latin typeface="Futura Bold" pitchFamily="2" charset="0"/>
              <a:ea typeface="ヒラギノ角ゴ Pro W3"/>
              <a:cs typeface="ヒラギノ角ゴ Pro W3"/>
            </a:endParaRPr>
          </a:p>
        </p:txBody>
      </p:sp>
      <p:sp>
        <p:nvSpPr>
          <p:cNvPr id="25" name="Text Placeholder 3"/>
          <p:cNvSpPr txBox="1">
            <a:spLocks/>
          </p:cNvSpPr>
          <p:nvPr/>
        </p:nvSpPr>
        <p:spPr bwMode="auto">
          <a:xfrm>
            <a:off x="7999413" y="3697288"/>
            <a:ext cx="754062" cy="122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ct val="0"/>
              </a:spcAft>
              <a:buClr>
                <a:srgbClr val="D42E12"/>
              </a:buClr>
              <a:buSzPct val="75000"/>
              <a:buFont typeface="Wingdings" pitchFamily="2" charset="2"/>
              <a:buNone/>
              <a:defRPr/>
            </a:pPr>
            <a:r>
              <a:rPr lang="en-GB" altLang="en-US" sz="800" smtClean="0">
                <a:latin typeface="Futura Bold" pitchFamily="2" charset="0"/>
                <a:ea typeface="ヒラギノ角ゴ Pro W3"/>
                <a:cs typeface="ヒラギノ角ゴ Pro W3"/>
              </a:rPr>
              <a:t>DEEP-WATER</a:t>
            </a:r>
            <a:endParaRPr lang="en-US" altLang="en-US" sz="800" smtClean="0">
              <a:latin typeface="Futura Bold" pitchFamily="2" charset="0"/>
              <a:ea typeface="ヒラギノ角ゴ Pro W3"/>
              <a:cs typeface="ヒラギノ角ゴ Pro W3"/>
            </a:endParaRPr>
          </a:p>
        </p:txBody>
      </p:sp>
      <p:sp>
        <p:nvSpPr>
          <p:cNvPr id="26" name="Text Placeholder 3"/>
          <p:cNvSpPr txBox="1">
            <a:spLocks/>
          </p:cNvSpPr>
          <p:nvPr/>
        </p:nvSpPr>
        <p:spPr bwMode="auto">
          <a:xfrm>
            <a:off x="7242175" y="3697288"/>
            <a:ext cx="760413"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ct val="0"/>
              </a:spcAft>
              <a:buClr>
                <a:srgbClr val="D42E12"/>
              </a:buClr>
              <a:buSzPct val="75000"/>
              <a:buFont typeface="Wingdings" pitchFamily="2" charset="2"/>
              <a:buNone/>
              <a:defRPr/>
            </a:pPr>
            <a:r>
              <a:rPr lang="en-GB" altLang="en-US" sz="800" smtClean="0">
                <a:latin typeface="Futura Bold" pitchFamily="2" charset="0"/>
                <a:ea typeface="ヒラギノ角ゴ Pro W3"/>
                <a:cs typeface="ヒラギノ角ゴ Pro W3"/>
              </a:rPr>
              <a:t>INTEGRATED GAS</a:t>
            </a:r>
            <a:endParaRPr lang="en-US" altLang="en-US" sz="800" smtClean="0">
              <a:latin typeface="Futura Bold" pitchFamily="2" charset="0"/>
              <a:ea typeface="ヒラギノ角ゴ Pro W3"/>
              <a:cs typeface="ヒラギノ角ゴ Pro W3"/>
            </a:endParaRPr>
          </a:p>
        </p:txBody>
      </p:sp>
      <p:sp>
        <p:nvSpPr>
          <p:cNvPr id="27" name="Text Placeholder 3"/>
          <p:cNvSpPr txBox="1">
            <a:spLocks/>
          </p:cNvSpPr>
          <p:nvPr/>
        </p:nvSpPr>
        <p:spPr bwMode="auto">
          <a:xfrm>
            <a:off x="7224713" y="1912938"/>
            <a:ext cx="762000" cy="12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ct val="0"/>
              </a:spcAft>
              <a:buClr>
                <a:srgbClr val="D42E12"/>
              </a:buClr>
              <a:buSzPct val="75000"/>
              <a:buFont typeface="Wingdings" pitchFamily="2" charset="2"/>
              <a:buNone/>
              <a:defRPr/>
            </a:pPr>
            <a:r>
              <a:rPr lang="en-GB" altLang="en-US" sz="800" smtClean="0">
                <a:latin typeface="Futura Bold" pitchFamily="2" charset="0"/>
                <a:ea typeface="ヒラギノ角ゴ Pro W3"/>
                <a:cs typeface="ヒラギノ角ゴ Pro W3"/>
              </a:rPr>
              <a:t>UPSTREAM </a:t>
            </a:r>
            <a:endParaRPr lang="en-US" altLang="en-US" sz="800" smtClean="0">
              <a:latin typeface="Futura Bold" pitchFamily="2" charset="0"/>
              <a:ea typeface="ヒラギノ角ゴ Pro W3"/>
              <a:cs typeface="ヒラギノ角ゴ Pro W3"/>
            </a:endParaRPr>
          </a:p>
        </p:txBody>
      </p:sp>
      <p:sp>
        <p:nvSpPr>
          <p:cNvPr id="28" name="Text Placeholder 3"/>
          <p:cNvSpPr txBox="1">
            <a:spLocks/>
          </p:cNvSpPr>
          <p:nvPr/>
        </p:nvSpPr>
        <p:spPr bwMode="auto">
          <a:xfrm>
            <a:off x="7927975" y="1912938"/>
            <a:ext cx="914400" cy="12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ct val="0"/>
              </a:spcAft>
              <a:buClr>
                <a:srgbClr val="D42E12"/>
              </a:buClr>
              <a:buSzPct val="75000"/>
              <a:buFont typeface="Wingdings" pitchFamily="2" charset="2"/>
              <a:buNone/>
              <a:defRPr/>
            </a:pPr>
            <a:r>
              <a:rPr lang="en-GB" sz="800" smtClean="0">
                <a:latin typeface="Futura Bold" pitchFamily="2" charset="0"/>
                <a:ea typeface="ヒラギノ角ゴ Pro W3"/>
                <a:cs typeface="Arial" pitchFamily="34" charset="0"/>
              </a:rPr>
              <a:t>DOWNSTREAM</a:t>
            </a:r>
            <a:endParaRPr lang="en-US" sz="800" smtClean="0">
              <a:latin typeface="Futura Bold" pitchFamily="2" charset="0"/>
              <a:ea typeface="ヒラギノ角ゴ Pro W3"/>
              <a:cs typeface="Arial" pitchFamily="34" charset="0"/>
            </a:endParaRPr>
          </a:p>
        </p:txBody>
      </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1125689"/>
            <a:ext cx="6773385" cy="1484231"/>
          </a:xfrm>
        </p:spPr>
        <p:txBody>
          <a:bodyPr/>
          <a:lstStyle>
            <a:lvl1pPr>
              <a:defRPr sz="1600"/>
            </a:lvl1pPr>
            <a:lvl2pPr>
              <a:defRPr sz="1600"/>
            </a:lvl2pPr>
          </a:lstStyle>
          <a:p>
            <a:pPr lvl="0"/>
            <a:r>
              <a:rPr lang="en-US" smtClean="0"/>
              <a:t>Click to edit Master text styles</a:t>
            </a:r>
          </a:p>
          <a:p>
            <a:pPr lvl="1"/>
            <a:r>
              <a:rPr lang="en-US" smtClean="0"/>
              <a:t>Second level</a:t>
            </a:r>
          </a:p>
          <a:p>
            <a:pPr lvl="2"/>
            <a:r>
              <a:rPr lang="en-US" smtClean="0"/>
              <a:t>Third level</a:t>
            </a:r>
          </a:p>
        </p:txBody>
      </p:sp>
      <p:sp>
        <p:nvSpPr>
          <p:cNvPr id="353" name="Content Placeholder 11"/>
          <p:cNvSpPr>
            <a:spLocks noGrp="1"/>
          </p:cNvSpPr>
          <p:nvPr>
            <p:ph sz="quarter" idx="12"/>
          </p:nvPr>
        </p:nvSpPr>
        <p:spPr>
          <a:xfrm>
            <a:off x="381002" y="2903688"/>
            <a:ext cx="6773385" cy="1484231"/>
          </a:xfrm>
        </p:spPr>
        <p:txBody>
          <a:bodyPr/>
          <a:lstStyle>
            <a:lvl1pPr>
              <a:defRPr sz="1600"/>
            </a:lvl1pPr>
            <a:lvl2pPr>
              <a:defRPr sz="1600"/>
            </a:lvl2pPr>
          </a:lstStyle>
          <a:p>
            <a:pPr lvl="0"/>
            <a:r>
              <a:rPr lang="en-US" smtClean="0"/>
              <a:t>Click to edit Master text styles</a:t>
            </a:r>
          </a:p>
          <a:p>
            <a:pPr lvl="1"/>
            <a:r>
              <a:rPr lang="en-US" smtClean="0"/>
              <a:t>Second level</a:t>
            </a:r>
          </a:p>
          <a:p>
            <a:pPr lvl="2"/>
            <a:r>
              <a:rPr lang="en-US" smtClean="0"/>
              <a:t>Third level</a:t>
            </a:r>
          </a:p>
        </p:txBody>
      </p:sp>
      <p:sp>
        <p:nvSpPr>
          <p:cNvPr id="354" name="Content Placeholder 11"/>
          <p:cNvSpPr>
            <a:spLocks noGrp="1"/>
          </p:cNvSpPr>
          <p:nvPr>
            <p:ph sz="quarter" idx="13"/>
          </p:nvPr>
        </p:nvSpPr>
        <p:spPr>
          <a:xfrm>
            <a:off x="381002" y="4676356"/>
            <a:ext cx="6773385" cy="1484231"/>
          </a:xfrm>
        </p:spPr>
        <p:txBody>
          <a:bodyPr/>
          <a:lstStyle>
            <a:lvl1pPr>
              <a:defRPr sz="1600"/>
            </a:lvl1pPr>
            <a:lvl2pPr>
              <a:defRPr sz="1600"/>
            </a:lvl2pPr>
          </a:lstStyle>
          <a:p>
            <a:pPr lvl="0"/>
            <a:r>
              <a:rPr lang="en-US" smtClean="0"/>
              <a:t>Click to edit Master text styles</a:t>
            </a:r>
          </a:p>
          <a:p>
            <a:pPr lvl="1"/>
            <a:r>
              <a:rPr lang="en-US" smtClean="0"/>
              <a:t>Second level</a:t>
            </a:r>
          </a:p>
          <a:p>
            <a:pPr lvl="2"/>
            <a:r>
              <a:rPr lang="en-US" smtClean="0"/>
              <a:t>Third level</a:t>
            </a:r>
          </a:p>
        </p:txBody>
      </p:sp>
    </p:spTree>
    <p:extLst>
      <p:ext uri="{BB962C8B-B14F-4D97-AF65-F5344CB8AC3E}">
        <p14:creationId xmlns:p14="http://schemas.microsoft.com/office/powerpoint/2010/main" val="2215164721"/>
      </p:ext>
    </p:extLst>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p:cSld name="Strategic Themes_statement">
    <p:spTree>
      <p:nvGrpSpPr>
        <p:cNvPr id="1" name=""/>
        <p:cNvGrpSpPr/>
        <p:nvPr/>
      </p:nvGrpSpPr>
      <p:grpSpPr>
        <a:xfrm>
          <a:off x="0" y="0"/>
          <a:ext cx="0" cy="0"/>
          <a:chOff x="0" y="0"/>
          <a:chExt cx="0" cy="0"/>
        </a:xfrm>
      </p:grpSpPr>
      <p:sp>
        <p:nvSpPr>
          <p:cNvPr id="7" name="Rectangle 6"/>
          <p:cNvSpPr/>
          <p:nvPr/>
        </p:nvSpPr>
        <p:spPr bwMode="auto">
          <a:xfrm>
            <a:off x="7239000" y="1122363"/>
            <a:ext cx="762000" cy="762000"/>
          </a:xfrm>
          <a:prstGeom prst="rect">
            <a:avLst/>
          </a:prstGeom>
          <a:solidFill>
            <a:schemeClr val="accent5"/>
          </a:solidFill>
          <a:extLst/>
        </p:spPr>
        <p:txBody>
          <a:bodyPr lIns="88900" rIns="88900" anchor="ctr"/>
          <a:lstStyle/>
          <a:p>
            <a:pPr algn="ctr" fontAlgn="base">
              <a:spcBef>
                <a:spcPct val="0"/>
              </a:spcBef>
              <a:spcAft>
                <a:spcPts val="600"/>
              </a:spcAft>
              <a:buClr>
                <a:srgbClr val="DD1D21"/>
              </a:buClr>
              <a:buSzPct val="75000"/>
              <a:buFont typeface="Wingdings" pitchFamily="2" charset="2"/>
              <a:buNone/>
              <a:defRPr/>
            </a:pPr>
            <a:endParaRPr lang="en-US">
              <a:solidFill>
                <a:srgbClr val="595959"/>
              </a:solidFill>
              <a:ea typeface="ヒラギノ角ゴ Pro W3"/>
              <a:cs typeface="ヒラギノ角ゴ Pro W3"/>
              <a:sym typeface="Futura Medium" pitchFamily="2" charset="0"/>
            </a:endParaRPr>
          </a:p>
        </p:txBody>
      </p:sp>
      <p:sp>
        <p:nvSpPr>
          <p:cNvPr id="8" name="Rectangle 9"/>
          <p:cNvSpPr>
            <a:spLocks noChangeArrowheads="1"/>
          </p:cNvSpPr>
          <p:nvPr/>
        </p:nvSpPr>
        <p:spPr bwMode="auto">
          <a:xfrm>
            <a:off x="8001000" y="1122363"/>
            <a:ext cx="762000" cy="762000"/>
          </a:xfrm>
          <a:prstGeom prst="rect">
            <a:avLst/>
          </a:prstGeom>
          <a:solidFill>
            <a:srgbClr val="BA91BA"/>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pic>
        <p:nvPicPr>
          <p:cNvPr id="9" name="Picture 24" descr="Themes_Individual_transparent-01.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120063" y="1233488"/>
            <a:ext cx="528637" cy="582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5" descr="Themes_Individual_transparent-02.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358063" y="1217613"/>
            <a:ext cx="517525" cy="569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Rectangle 12"/>
          <p:cNvSpPr>
            <a:spLocks noChangeArrowheads="1"/>
          </p:cNvSpPr>
          <p:nvPr/>
        </p:nvSpPr>
        <p:spPr bwMode="auto">
          <a:xfrm>
            <a:off x="7239000" y="2568575"/>
            <a:ext cx="762000" cy="76200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sp>
        <p:nvSpPr>
          <p:cNvPr id="13" name="Rectangle 14"/>
          <p:cNvSpPr>
            <a:spLocks noChangeArrowheads="1"/>
          </p:cNvSpPr>
          <p:nvPr/>
        </p:nvSpPr>
        <p:spPr bwMode="auto">
          <a:xfrm>
            <a:off x="8001000" y="2568575"/>
            <a:ext cx="762000" cy="76200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pic>
        <p:nvPicPr>
          <p:cNvPr id="14" name="Picture 28" descr="Themes_Individual_transparent-03.pn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277100" y="2570163"/>
            <a:ext cx="690563" cy="765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50" descr="Themes_Individual_transparent-05.png"/>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102600" y="2641600"/>
            <a:ext cx="555625" cy="614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Rectangle 15"/>
          <p:cNvSpPr/>
          <p:nvPr/>
        </p:nvSpPr>
        <p:spPr bwMode="auto">
          <a:xfrm>
            <a:off x="7239000" y="4025900"/>
            <a:ext cx="762000" cy="762000"/>
          </a:xfrm>
          <a:prstGeom prst="rect">
            <a:avLst/>
          </a:prstGeom>
          <a:solidFill>
            <a:schemeClr val="accent4"/>
          </a:solidFill>
          <a:extLst/>
        </p:spPr>
        <p:txBody>
          <a:bodyPr lIns="88900" rIns="88900" anchor="ctr"/>
          <a:lstStyle/>
          <a:p>
            <a:pPr algn="ctr" fontAlgn="base">
              <a:spcBef>
                <a:spcPct val="0"/>
              </a:spcBef>
              <a:spcAft>
                <a:spcPts val="600"/>
              </a:spcAft>
              <a:buClr>
                <a:srgbClr val="DD1D21"/>
              </a:buClr>
              <a:buSzPct val="75000"/>
              <a:buFont typeface="Wingdings" pitchFamily="2" charset="2"/>
              <a:buNone/>
              <a:defRPr/>
            </a:pPr>
            <a:endParaRPr lang="en-US">
              <a:solidFill>
                <a:srgbClr val="595959"/>
              </a:solidFill>
              <a:ea typeface="ヒラギノ角ゴ Pro W3"/>
              <a:cs typeface="ヒラギノ角ゴ Pro W3"/>
              <a:sym typeface="Futura Medium" pitchFamily="2" charset="0"/>
            </a:endParaRPr>
          </a:p>
        </p:txBody>
      </p:sp>
      <p:sp>
        <p:nvSpPr>
          <p:cNvPr id="17" name="Rectangle 16"/>
          <p:cNvSpPr/>
          <p:nvPr/>
        </p:nvSpPr>
        <p:spPr bwMode="auto">
          <a:xfrm>
            <a:off x="8001000" y="4025900"/>
            <a:ext cx="762000" cy="762000"/>
          </a:xfrm>
          <a:prstGeom prst="rect">
            <a:avLst/>
          </a:prstGeom>
          <a:solidFill>
            <a:schemeClr val="accent3"/>
          </a:solidFill>
          <a:extLst/>
        </p:spPr>
        <p:txBody>
          <a:bodyPr lIns="88900" rIns="88900" anchor="ctr"/>
          <a:lstStyle/>
          <a:p>
            <a:pPr algn="ctr" fontAlgn="base">
              <a:spcBef>
                <a:spcPct val="0"/>
              </a:spcBef>
              <a:spcAft>
                <a:spcPts val="600"/>
              </a:spcAft>
              <a:buClr>
                <a:srgbClr val="DD1D21"/>
              </a:buClr>
              <a:buSzPct val="75000"/>
              <a:buFont typeface="Wingdings" pitchFamily="2" charset="2"/>
              <a:buNone/>
              <a:defRPr/>
            </a:pPr>
            <a:endParaRPr lang="en-US">
              <a:solidFill>
                <a:srgbClr val="595959"/>
              </a:solidFill>
              <a:ea typeface="ヒラギノ角ゴ Pro W3"/>
              <a:cs typeface="ヒラギノ角ゴ Pro W3"/>
              <a:sym typeface="Futura Medium" pitchFamily="2" charset="0"/>
            </a:endParaRPr>
          </a:p>
        </p:txBody>
      </p:sp>
      <p:pic>
        <p:nvPicPr>
          <p:cNvPr id="18" name="Picture 31" descr="Themes_Individual_transparent-04.png"/>
          <p:cNvPicPr>
            <a:picLocks noChangeAspect="1"/>
          </p:cNvPicPr>
          <p:nvPr/>
        </p:nvPicPr>
        <p:blipFill>
          <a:blip r:embed="rId6">
            <a:extLst>
              <a:ext uri="{28A0092B-C50C-407E-A947-70E740481C1C}">
                <a14:useLocalDpi xmlns:a14="http://schemas.microsoft.com/office/drawing/2010/main" val="0"/>
              </a:ext>
            </a:extLst>
          </a:blip>
          <a:srcRect b="256"/>
          <a:stretch>
            <a:fillRect/>
          </a:stretch>
        </p:blipFill>
        <p:spPr bwMode="auto">
          <a:xfrm>
            <a:off x="7291388" y="4113213"/>
            <a:ext cx="612775"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 name="Picture 51" descr="Themes_Individual_transparent-07.png"/>
          <p:cNvPicPr>
            <a:picLocks noChangeAspect="1"/>
          </p:cNvPicPr>
          <p:nvPr/>
        </p:nvPicPr>
        <p:blipFill>
          <a:blip r:embed="rId7">
            <a:extLst>
              <a:ext uri="{28A0092B-C50C-407E-A947-70E740481C1C}">
                <a14:useLocalDpi xmlns:a14="http://schemas.microsoft.com/office/drawing/2010/main" val="0"/>
              </a:ext>
            </a:extLst>
          </a:blip>
          <a:srcRect b="53"/>
          <a:stretch>
            <a:fillRect/>
          </a:stretch>
        </p:blipFill>
        <p:spPr bwMode="auto">
          <a:xfrm>
            <a:off x="8072438" y="4248150"/>
            <a:ext cx="614362"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Text Placeholder 3"/>
          <p:cNvSpPr txBox="1">
            <a:spLocks/>
          </p:cNvSpPr>
          <p:nvPr/>
        </p:nvSpPr>
        <p:spPr bwMode="auto">
          <a:xfrm>
            <a:off x="7816850" y="4835525"/>
            <a:ext cx="1130300" cy="223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lnSpc>
                <a:spcPct val="90000"/>
              </a:lnSpc>
              <a:spcBef>
                <a:spcPct val="0"/>
              </a:spcBef>
              <a:spcAft>
                <a:spcPct val="0"/>
              </a:spcAft>
              <a:buClr>
                <a:srgbClr val="D42E12"/>
              </a:buClr>
              <a:buSzPct val="75000"/>
              <a:buFont typeface="Wingdings" pitchFamily="2" charset="2"/>
              <a:buNone/>
              <a:defRPr/>
            </a:pPr>
            <a:r>
              <a:rPr lang="en-GB" altLang="en-US" sz="800" smtClean="0">
                <a:latin typeface="Futura Bold" pitchFamily="2" charset="0"/>
                <a:ea typeface="ヒラギノ角ゴ Pro W3"/>
                <a:cs typeface="ヒラギノ角ゴ Pro W3"/>
              </a:rPr>
              <a:t>FUTURE OPPORTUNITIES</a:t>
            </a:r>
            <a:endParaRPr lang="en-US" altLang="en-US" sz="800" smtClean="0">
              <a:latin typeface="Futura Bold" pitchFamily="2" charset="0"/>
              <a:ea typeface="ヒラギノ角ゴ Pro W3"/>
              <a:cs typeface="ヒラギノ角ゴ Pro W3"/>
            </a:endParaRPr>
          </a:p>
        </p:txBody>
      </p:sp>
      <p:sp>
        <p:nvSpPr>
          <p:cNvPr id="21" name="Text Placeholder 3"/>
          <p:cNvSpPr txBox="1">
            <a:spLocks/>
          </p:cNvSpPr>
          <p:nvPr/>
        </p:nvSpPr>
        <p:spPr bwMode="auto">
          <a:xfrm>
            <a:off x="7239000" y="4827588"/>
            <a:ext cx="7635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ct val="0"/>
              </a:spcAft>
              <a:buClr>
                <a:srgbClr val="D42E12"/>
              </a:buClr>
              <a:buSzPct val="75000"/>
              <a:buFont typeface="Wingdings" pitchFamily="2" charset="2"/>
              <a:buNone/>
              <a:defRPr/>
            </a:pPr>
            <a:r>
              <a:rPr lang="en-GB" altLang="en-US" sz="800" smtClean="0">
                <a:latin typeface="Futura Bold" pitchFamily="2" charset="0"/>
                <a:ea typeface="ヒラギノ角ゴ Pro W3"/>
                <a:cs typeface="ヒラギノ角ゴ Pro W3"/>
              </a:rPr>
              <a:t>RESOURCES PLAYS</a:t>
            </a:r>
            <a:endParaRPr lang="en-US" altLang="en-US" sz="800" smtClean="0">
              <a:latin typeface="Futura Bold" pitchFamily="2" charset="0"/>
              <a:ea typeface="ヒラギノ角ゴ Pro W3"/>
              <a:cs typeface="ヒラギノ角ゴ Pro W3"/>
            </a:endParaRPr>
          </a:p>
        </p:txBody>
      </p:sp>
      <p:sp>
        <p:nvSpPr>
          <p:cNvPr id="22" name="Text Placeholder 3"/>
          <p:cNvSpPr txBox="1">
            <a:spLocks/>
          </p:cNvSpPr>
          <p:nvPr/>
        </p:nvSpPr>
        <p:spPr bwMode="auto">
          <a:xfrm>
            <a:off x="7999413" y="3362325"/>
            <a:ext cx="754062" cy="12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ct val="0"/>
              </a:spcAft>
              <a:buClr>
                <a:srgbClr val="D42E12"/>
              </a:buClr>
              <a:buSzPct val="75000"/>
              <a:buFont typeface="Wingdings" pitchFamily="2" charset="2"/>
              <a:buNone/>
              <a:defRPr/>
            </a:pPr>
            <a:r>
              <a:rPr lang="en-GB" altLang="en-US" sz="800" smtClean="0">
                <a:latin typeface="Futura Bold" pitchFamily="2" charset="0"/>
                <a:ea typeface="ヒラギノ角ゴ Pro W3"/>
                <a:cs typeface="ヒラギノ角ゴ Pro W3"/>
              </a:rPr>
              <a:t>DEEP-WATER</a:t>
            </a:r>
            <a:endParaRPr lang="en-US" altLang="en-US" sz="800" smtClean="0">
              <a:latin typeface="Futura Bold" pitchFamily="2" charset="0"/>
              <a:ea typeface="ヒラギノ角ゴ Pro W3"/>
              <a:cs typeface="ヒラギノ角ゴ Pro W3"/>
            </a:endParaRPr>
          </a:p>
        </p:txBody>
      </p:sp>
      <p:sp>
        <p:nvSpPr>
          <p:cNvPr id="23" name="Text Placeholder 3"/>
          <p:cNvSpPr txBox="1">
            <a:spLocks/>
          </p:cNvSpPr>
          <p:nvPr/>
        </p:nvSpPr>
        <p:spPr bwMode="auto">
          <a:xfrm>
            <a:off x="7242175" y="3362325"/>
            <a:ext cx="76041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ct val="0"/>
              </a:spcAft>
              <a:buClr>
                <a:srgbClr val="D42E12"/>
              </a:buClr>
              <a:buSzPct val="75000"/>
              <a:buFont typeface="Wingdings" pitchFamily="2" charset="2"/>
              <a:buNone/>
              <a:defRPr/>
            </a:pPr>
            <a:r>
              <a:rPr lang="en-GB" altLang="en-US" sz="800" smtClean="0">
                <a:latin typeface="Futura Bold" pitchFamily="2" charset="0"/>
                <a:ea typeface="ヒラギノ角ゴ Pro W3"/>
                <a:cs typeface="ヒラギノ角ゴ Pro W3"/>
              </a:rPr>
              <a:t>INTEGRATED GAS</a:t>
            </a:r>
            <a:endParaRPr lang="en-US" altLang="en-US" sz="800" smtClean="0">
              <a:latin typeface="Futura Bold" pitchFamily="2" charset="0"/>
              <a:ea typeface="ヒラギノ角ゴ Pro W3"/>
              <a:cs typeface="ヒラギノ角ゴ Pro W3"/>
            </a:endParaRPr>
          </a:p>
        </p:txBody>
      </p:sp>
      <p:sp>
        <p:nvSpPr>
          <p:cNvPr id="24" name="Text Placeholder 3"/>
          <p:cNvSpPr txBox="1">
            <a:spLocks/>
          </p:cNvSpPr>
          <p:nvPr/>
        </p:nvSpPr>
        <p:spPr bwMode="auto">
          <a:xfrm>
            <a:off x="7224713" y="1917700"/>
            <a:ext cx="762000" cy="122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ct val="0"/>
              </a:spcAft>
              <a:buClr>
                <a:srgbClr val="D42E12"/>
              </a:buClr>
              <a:buSzPct val="75000"/>
              <a:buFont typeface="Wingdings" pitchFamily="2" charset="2"/>
              <a:buNone/>
              <a:defRPr/>
            </a:pPr>
            <a:r>
              <a:rPr lang="en-GB" altLang="en-US" sz="800" smtClean="0">
                <a:latin typeface="Futura Bold" pitchFamily="2" charset="0"/>
                <a:ea typeface="ヒラギノ角ゴ Pro W3"/>
                <a:cs typeface="ヒラギノ角ゴ Pro W3"/>
              </a:rPr>
              <a:t>UPSTREAM </a:t>
            </a:r>
            <a:endParaRPr lang="en-US" altLang="en-US" sz="800" smtClean="0">
              <a:latin typeface="Futura Bold" pitchFamily="2" charset="0"/>
              <a:ea typeface="ヒラギノ角ゴ Pro W3"/>
              <a:cs typeface="ヒラギノ角ゴ Pro W3"/>
            </a:endParaRPr>
          </a:p>
        </p:txBody>
      </p:sp>
      <p:sp>
        <p:nvSpPr>
          <p:cNvPr id="25" name="Text Placeholder 3"/>
          <p:cNvSpPr txBox="1">
            <a:spLocks/>
          </p:cNvSpPr>
          <p:nvPr/>
        </p:nvSpPr>
        <p:spPr bwMode="auto">
          <a:xfrm>
            <a:off x="7927975" y="1917700"/>
            <a:ext cx="914400" cy="122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ct val="0"/>
              </a:spcAft>
              <a:buClr>
                <a:srgbClr val="D42E12"/>
              </a:buClr>
              <a:buSzPct val="75000"/>
              <a:buFont typeface="Wingdings" pitchFamily="2" charset="2"/>
              <a:buNone/>
              <a:defRPr/>
            </a:pPr>
            <a:r>
              <a:rPr lang="en-GB" sz="800" smtClean="0">
                <a:latin typeface="Futura Bold" pitchFamily="2" charset="0"/>
                <a:ea typeface="ヒラギノ角ゴ Pro W3"/>
                <a:cs typeface="Arial" pitchFamily="34" charset="0"/>
              </a:rPr>
              <a:t>DOWNSTREAM</a:t>
            </a:r>
            <a:endParaRPr lang="en-US" sz="800" smtClean="0">
              <a:latin typeface="Futura Bold" pitchFamily="2" charset="0"/>
              <a:ea typeface="ヒラギノ角ゴ Pro W3"/>
              <a:cs typeface="Arial" pitchFamily="34" charset="0"/>
            </a:endParaRPr>
          </a:p>
        </p:txBody>
      </p:sp>
      <p:cxnSp>
        <p:nvCxnSpPr>
          <p:cNvPr id="26" name="Straight Connector 3"/>
          <p:cNvCxnSpPr>
            <a:cxnSpLocks noChangeShapeType="1"/>
          </p:cNvCxnSpPr>
          <p:nvPr/>
        </p:nvCxnSpPr>
        <p:spPr bwMode="auto">
          <a:xfrm>
            <a:off x="381000" y="1016000"/>
            <a:ext cx="8382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27" name="Straight Connector 3"/>
          <p:cNvCxnSpPr>
            <a:cxnSpLocks noChangeShapeType="1"/>
          </p:cNvCxnSpPr>
          <p:nvPr/>
        </p:nvCxnSpPr>
        <p:spPr bwMode="auto">
          <a:xfrm>
            <a:off x="381000" y="2463800"/>
            <a:ext cx="8382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28" name="Straight Connector 3"/>
          <p:cNvCxnSpPr>
            <a:cxnSpLocks noChangeShapeType="1"/>
          </p:cNvCxnSpPr>
          <p:nvPr/>
        </p:nvCxnSpPr>
        <p:spPr bwMode="auto">
          <a:xfrm>
            <a:off x="381000" y="3921125"/>
            <a:ext cx="8382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1068822"/>
            <a:ext cx="6773385" cy="1295400"/>
          </a:xfrm>
        </p:spPr>
        <p:txBody>
          <a:bodyPr/>
          <a:lstStyle>
            <a:lvl1pPr>
              <a:defRPr sz="1400"/>
            </a:lvl1pPr>
            <a:lvl2pPr>
              <a:defRPr sz="1400"/>
            </a:lvl2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45" name="Content Placeholder 11"/>
          <p:cNvSpPr>
            <a:spLocks noGrp="1"/>
          </p:cNvSpPr>
          <p:nvPr>
            <p:ph sz="quarter" idx="12"/>
          </p:nvPr>
        </p:nvSpPr>
        <p:spPr>
          <a:xfrm>
            <a:off x="381002" y="2516622"/>
            <a:ext cx="6773385" cy="1295400"/>
          </a:xfrm>
        </p:spPr>
        <p:txBody>
          <a:bodyPr/>
          <a:lstStyle>
            <a:lvl1pPr>
              <a:defRPr sz="1400"/>
            </a:lvl1pPr>
            <a:lvl2pPr>
              <a:defRPr sz="1400"/>
            </a:lvl2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47" name="Content Placeholder 11"/>
          <p:cNvSpPr>
            <a:spLocks noGrp="1"/>
          </p:cNvSpPr>
          <p:nvPr>
            <p:ph sz="quarter" idx="13"/>
          </p:nvPr>
        </p:nvSpPr>
        <p:spPr>
          <a:xfrm>
            <a:off x="381002" y="3973552"/>
            <a:ext cx="6773385" cy="1295400"/>
          </a:xfrm>
        </p:spPr>
        <p:txBody>
          <a:bodyPr/>
          <a:lstStyle>
            <a:lvl1pPr>
              <a:defRPr sz="1400"/>
            </a:lvl1pPr>
            <a:lvl2pPr>
              <a:defRPr sz="1400"/>
            </a:lvl2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072508678"/>
      </p:ext>
    </p:extLst>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p:cSld name="Half Text/Chart">
    <p:spTree>
      <p:nvGrpSpPr>
        <p:cNvPr id="1" name=""/>
        <p:cNvGrpSpPr/>
        <p:nvPr/>
      </p:nvGrpSpPr>
      <p:grpSpPr>
        <a:xfrm>
          <a:off x="0" y="0"/>
          <a:ext cx="0" cy="0"/>
          <a:chOff x="0" y="0"/>
          <a:chExt cx="0" cy="0"/>
        </a:xfrm>
      </p:grpSpPr>
      <p:cxnSp>
        <p:nvCxnSpPr>
          <p:cNvPr id="8" name="Straight Connector 3"/>
          <p:cNvCxnSpPr>
            <a:cxnSpLocks noChangeShapeType="1"/>
          </p:cNvCxnSpPr>
          <p:nvPr/>
        </p:nvCxnSpPr>
        <p:spPr bwMode="auto">
          <a:xfrm>
            <a:off x="4826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1016000"/>
            <a:ext cx="3937001" cy="508000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340" name="Chart Placeholder 3"/>
          <p:cNvSpPr>
            <a:spLocks noGrp="1"/>
          </p:cNvSpPr>
          <p:nvPr>
            <p:ph type="chart" sz="quarter" idx="14"/>
          </p:nvPr>
        </p:nvSpPr>
        <p:spPr>
          <a:xfrm>
            <a:off x="4724396" y="1270002"/>
            <a:ext cx="4038600" cy="4826002"/>
          </a:xfrm>
        </p:spPr>
        <p:txBody>
          <a:bodyPr rtlCol="0" anchor="ctr">
            <a:noAutofit/>
          </a:bodyPr>
          <a:lstStyle>
            <a:lvl1pPr algn="ctr">
              <a:defRPr/>
            </a:lvl1pPr>
          </a:lstStyle>
          <a:p>
            <a:pPr lvl="0"/>
            <a:r>
              <a:rPr lang="en-GB" noProof="0" smtClean="0"/>
              <a:t>Click icon to add chart</a:t>
            </a:r>
            <a:endParaRPr lang="en-US" noProof="0" dirty="0"/>
          </a:p>
        </p:txBody>
      </p:sp>
      <p:sp>
        <p:nvSpPr>
          <p:cNvPr id="343" name="Content Placeholder 11"/>
          <p:cNvSpPr>
            <a:spLocks noGrp="1"/>
          </p:cNvSpPr>
          <p:nvPr>
            <p:ph sz="quarter" idx="15"/>
          </p:nvPr>
        </p:nvSpPr>
        <p:spPr>
          <a:xfrm>
            <a:off x="4825991" y="1016002"/>
            <a:ext cx="3937004" cy="254000"/>
          </a:xfrm>
        </p:spPr>
        <p:txBody>
          <a:bodyPr/>
          <a:lstStyle/>
          <a:p>
            <a:pPr lvl="0"/>
            <a:r>
              <a:rPr lang="en-US" smtClean="0"/>
              <a:t>Click to edit Master text styles</a:t>
            </a:r>
          </a:p>
        </p:txBody>
      </p:sp>
      <p:sp>
        <p:nvSpPr>
          <p:cNvPr id="344" name="Text Placeholder 73"/>
          <p:cNvSpPr>
            <a:spLocks noGrp="1"/>
          </p:cNvSpPr>
          <p:nvPr>
            <p:ph type="body" sz="quarter" idx="16"/>
          </p:nvPr>
        </p:nvSpPr>
        <p:spPr>
          <a:xfrm>
            <a:off x="4825992"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2426844709"/>
      </p:ext>
    </p:extLst>
  </p:cSld>
  <p:clrMapOvr>
    <a:masterClrMapping/>
  </p:clrMapOvr>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p:cSld name="Half Text 2 Charts">
    <p:spTree>
      <p:nvGrpSpPr>
        <p:cNvPr id="1" name=""/>
        <p:cNvGrpSpPr/>
        <p:nvPr/>
      </p:nvGrpSpPr>
      <p:grpSpPr>
        <a:xfrm>
          <a:off x="0" y="0"/>
          <a:ext cx="0" cy="0"/>
          <a:chOff x="0" y="0"/>
          <a:chExt cx="0" cy="0"/>
        </a:xfrm>
      </p:grpSpPr>
      <p:cxnSp>
        <p:nvCxnSpPr>
          <p:cNvPr id="11" name="Straight Connector 3"/>
          <p:cNvCxnSpPr>
            <a:cxnSpLocks noChangeShapeType="1"/>
          </p:cNvCxnSpPr>
          <p:nvPr/>
        </p:nvCxnSpPr>
        <p:spPr bwMode="auto">
          <a:xfrm>
            <a:off x="4826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5" name="Straight Connector 3"/>
          <p:cNvCxnSpPr>
            <a:cxnSpLocks noChangeShapeType="1"/>
          </p:cNvCxnSpPr>
          <p:nvPr/>
        </p:nvCxnSpPr>
        <p:spPr bwMode="auto">
          <a:xfrm>
            <a:off x="4826000" y="3810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1016000"/>
            <a:ext cx="3937001" cy="508000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9" name="Chart Placeholder 3"/>
          <p:cNvSpPr>
            <a:spLocks noGrp="1"/>
          </p:cNvSpPr>
          <p:nvPr>
            <p:ph type="chart" sz="quarter" idx="14"/>
          </p:nvPr>
        </p:nvSpPr>
        <p:spPr>
          <a:xfrm>
            <a:off x="4724396" y="1270002"/>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10" name="Chart Placeholder 3"/>
          <p:cNvSpPr>
            <a:spLocks noGrp="1"/>
          </p:cNvSpPr>
          <p:nvPr>
            <p:ph type="chart" sz="quarter" idx="20"/>
          </p:nvPr>
        </p:nvSpPr>
        <p:spPr>
          <a:xfrm>
            <a:off x="4724396" y="4064001"/>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13" name="Content Placeholder 11"/>
          <p:cNvSpPr>
            <a:spLocks noGrp="1"/>
          </p:cNvSpPr>
          <p:nvPr>
            <p:ph sz="quarter" idx="15"/>
          </p:nvPr>
        </p:nvSpPr>
        <p:spPr>
          <a:xfrm>
            <a:off x="4825991" y="1016002"/>
            <a:ext cx="3937004" cy="254000"/>
          </a:xfrm>
        </p:spPr>
        <p:txBody>
          <a:bodyPr/>
          <a:lstStyle/>
          <a:p>
            <a:pPr lvl="0"/>
            <a:r>
              <a:rPr lang="en-US" smtClean="0"/>
              <a:t>Click to edit Master text styles</a:t>
            </a:r>
          </a:p>
        </p:txBody>
      </p:sp>
      <p:sp>
        <p:nvSpPr>
          <p:cNvPr id="14" name="Text Placeholder 73"/>
          <p:cNvSpPr>
            <a:spLocks noGrp="1"/>
          </p:cNvSpPr>
          <p:nvPr>
            <p:ph type="body" sz="quarter" idx="16"/>
          </p:nvPr>
        </p:nvSpPr>
        <p:spPr>
          <a:xfrm>
            <a:off x="4825992"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6" name="Content Placeholder 11"/>
          <p:cNvSpPr>
            <a:spLocks noGrp="1"/>
          </p:cNvSpPr>
          <p:nvPr>
            <p:ph sz="quarter" idx="21"/>
          </p:nvPr>
        </p:nvSpPr>
        <p:spPr>
          <a:xfrm>
            <a:off x="4825991" y="3810001"/>
            <a:ext cx="3937004" cy="254000"/>
          </a:xfrm>
        </p:spPr>
        <p:txBody>
          <a:bodyPr/>
          <a:lstStyle/>
          <a:p>
            <a:pPr lvl="0"/>
            <a:r>
              <a:rPr lang="en-US" smtClean="0"/>
              <a:t>Click to edit Master text styles</a:t>
            </a:r>
          </a:p>
        </p:txBody>
      </p:sp>
      <p:sp>
        <p:nvSpPr>
          <p:cNvPr id="17" name="Text Placeholder 73"/>
          <p:cNvSpPr>
            <a:spLocks noGrp="1"/>
          </p:cNvSpPr>
          <p:nvPr>
            <p:ph type="body" sz="quarter" idx="22"/>
          </p:nvPr>
        </p:nvSpPr>
        <p:spPr>
          <a:xfrm>
            <a:off x="4825992" y="4064002"/>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2028288142"/>
      </p:ext>
    </p:extLst>
  </p:cSld>
  <p:clrMapOvr>
    <a:masterClrMapping/>
  </p:clrMapOvr>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p:cSld name="1_Half Text 2 Charts">
    <p:spTree>
      <p:nvGrpSpPr>
        <p:cNvPr id="1" name=""/>
        <p:cNvGrpSpPr/>
        <p:nvPr/>
      </p:nvGrpSpPr>
      <p:grpSpPr>
        <a:xfrm>
          <a:off x="0" y="0"/>
          <a:ext cx="0" cy="0"/>
          <a:chOff x="0" y="0"/>
          <a:chExt cx="0" cy="0"/>
        </a:xfrm>
      </p:grpSpPr>
      <p:cxnSp>
        <p:nvCxnSpPr>
          <p:cNvPr id="11"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5" name="Straight Connector 3"/>
          <p:cNvCxnSpPr>
            <a:cxnSpLocks noChangeShapeType="1"/>
          </p:cNvCxnSpPr>
          <p:nvPr/>
        </p:nvCxnSpPr>
        <p:spPr bwMode="auto">
          <a:xfrm>
            <a:off x="381000" y="3810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4826002" y="1016000"/>
            <a:ext cx="3937001" cy="508000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9" name="Chart Placeholder 3"/>
          <p:cNvSpPr>
            <a:spLocks noGrp="1"/>
          </p:cNvSpPr>
          <p:nvPr>
            <p:ph type="chart" sz="quarter" idx="14"/>
          </p:nvPr>
        </p:nvSpPr>
        <p:spPr>
          <a:xfrm>
            <a:off x="279403" y="1270000"/>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10" name="Chart Placeholder 3"/>
          <p:cNvSpPr>
            <a:spLocks noGrp="1"/>
          </p:cNvSpPr>
          <p:nvPr>
            <p:ph type="chart" sz="quarter" idx="20"/>
          </p:nvPr>
        </p:nvSpPr>
        <p:spPr>
          <a:xfrm>
            <a:off x="279403" y="4063999"/>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13" name="Content Placeholder 11"/>
          <p:cNvSpPr>
            <a:spLocks noGrp="1"/>
          </p:cNvSpPr>
          <p:nvPr>
            <p:ph sz="quarter" idx="15"/>
          </p:nvPr>
        </p:nvSpPr>
        <p:spPr>
          <a:xfrm>
            <a:off x="380998" y="1016000"/>
            <a:ext cx="3937004" cy="254000"/>
          </a:xfrm>
        </p:spPr>
        <p:txBody>
          <a:bodyPr/>
          <a:lstStyle/>
          <a:p>
            <a:pPr lvl="0"/>
            <a:r>
              <a:rPr lang="en-US" smtClean="0"/>
              <a:t>Click to edit Master text styles</a:t>
            </a:r>
          </a:p>
        </p:txBody>
      </p:sp>
      <p:sp>
        <p:nvSpPr>
          <p:cNvPr id="14" name="Text Placeholder 73"/>
          <p:cNvSpPr>
            <a:spLocks noGrp="1"/>
          </p:cNvSpPr>
          <p:nvPr>
            <p:ph type="body" sz="quarter" idx="16"/>
          </p:nvPr>
        </p:nvSpPr>
        <p:spPr>
          <a:xfrm>
            <a:off x="380999" y="1269998"/>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6" name="Content Placeholder 11"/>
          <p:cNvSpPr>
            <a:spLocks noGrp="1"/>
          </p:cNvSpPr>
          <p:nvPr>
            <p:ph sz="quarter" idx="21"/>
          </p:nvPr>
        </p:nvSpPr>
        <p:spPr>
          <a:xfrm>
            <a:off x="380998" y="3809999"/>
            <a:ext cx="3937004" cy="254000"/>
          </a:xfrm>
        </p:spPr>
        <p:txBody>
          <a:bodyPr/>
          <a:lstStyle/>
          <a:p>
            <a:pPr lvl="0"/>
            <a:r>
              <a:rPr lang="en-US" smtClean="0"/>
              <a:t>Click to edit Master text styles</a:t>
            </a:r>
          </a:p>
        </p:txBody>
      </p:sp>
      <p:sp>
        <p:nvSpPr>
          <p:cNvPr id="17" name="Text Placeholder 73"/>
          <p:cNvSpPr>
            <a:spLocks noGrp="1"/>
          </p:cNvSpPr>
          <p:nvPr>
            <p:ph type="body" sz="quarter" idx="22"/>
          </p:nvPr>
        </p:nvSpPr>
        <p:spPr>
          <a:xfrm>
            <a:off x="380999" y="4064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3902202553"/>
      </p:ext>
    </p:extLst>
  </p:cSld>
  <p:clrMapOvr>
    <a:masterClrMapping/>
  </p:clrMapOvr>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p:cSld name="Half Page charts">
    <p:spTree>
      <p:nvGrpSpPr>
        <p:cNvPr id="1" name=""/>
        <p:cNvGrpSpPr/>
        <p:nvPr/>
      </p:nvGrpSpPr>
      <p:grpSpPr>
        <a:xfrm>
          <a:off x="0" y="0"/>
          <a:ext cx="0" cy="0"/>
          <a:chOff x="0" y="0"/>
          <a:chExt cx="0" cy="0"/>
        </a:xfrm>
      </p:grpSpPr>
      <p:cxnSp>
        <p:nvCxnSpPr>
          <p:cNvPr id="10" name="Straight Connector 3"/>
          <p:cNvCxnSpPr>
            <a:cxnSpLocks noChangeShapeType="1"/>
          </p:cNvCxnSpPr>
          <p:nvPr/>
        </p:nvCxnSpPr>
        <p:spPr bwMode="auto">
          <a:xfrm>
            <a:off x="4826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1"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340" name="Chart Placeholder 3"/>
          <p:cNvSpPr>
            <a:spLocks noGrp="1"/>
          </p:cNvSpPr>
          <p:nvPr>
            <p:ph type="chart" sz="quarter" idx="14"/>
          </p:nvPr>
        </p:nvSpPr>
        <p:spPr>
          <a:xfrm>
            <a:off x="4724396" y="1270002"/>
            <a:ext cx="4038600" cy="4826002"/>
          </a:xfrm>
        </p:spPr>
        <p:txBody>
          <a:bodyPr rtlCol="0" anchor="ctr">
            <a:noAutofit/>
          </a:bodyPr>
          <a:lstStyle>
            <a:lvl1pPr algn="ctr">
              <a:defRPr/>
            </a:lvl1pPr>
          </a:lstStyle>
          <a:p>
            <a:pPr lvl="0"/>
            <a:r>
              <a:rPr lang="en-GB" noProof="0" smtClean="0"/>
              <a:t>Click icon to add chart</a:t>
            </a:r>
            <a:endParaRPr lang="en-US" noProof="0" dirty="0"/>
          </a:p>
        </p:txBody>
      </p:sp>
      <p:sp>
        <p:nvSpPr>
          <p:cNvPr id="343" name="Content Placeholder 11"/>
          <p:cNvSpPr>
            <a:spLocks noGrp="1"/>
          </p:cNvSpPr>
          <p:nvPr>
            <p:ph sz="quarter" idx="15"/>
          </p:nvPr>
        </p:nvSpPr>
        <p:spPr>
          <a:xfrm>
            <a:off x="4825991" y="1016002"/>
            <a:ext cx="3937004" cy="254000"/>
          </a:xfrm>
        </p:spPr>
        <p:txBody>
          <a:bodyPr/>
          <a:lstStyle/>
          <a:p>
            <a:pPr lvl="0"/>
            <a:r>
              <a:rPr lang="en-US" smtClean="0"/>
              <a:t>Click to edit Master text styles</a:t>
            </a:r>
          </a:p>
        </p:txBody>
      </p:sp>
      <p:sp>
        <p:nvSpPr>
          <p:cNvPr id="344" name="Text Placeholder 73"/>
          <p:cNvSpPr>
            <a:spLocks noGrp="1"/>
          </p:cNvSpPr>
          <p:nvPr>
            <p:ph type="body" sz="quarter" idx="16"/>
          </p:nvPr>
        </p:nvSpPr>
        <p:spPr>
          <a:xfrm>
            <a:off x="4825992"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78" name="Chart Placeholder 3"/>
          <p:cNvSpPr>
            <a:spLocks noGrp="1"/>
          </p:cNvSpPr>
          <p:nvPr>
            <p:ph type="chart" sz="quarter" idx="17"/>
          </p:nvPr>
        </p:nvSpPr>
        <p:spPr>
          <a:xfrm>
            <a:off x="279404" y="1270002"/>
            <a:ext cx="4038600" cy="4826002"/>
          </a:xfrm>
        </p:spPr>
        <p:txBody>
          <a:bodyPr rtlCol="0" anchor="ctr">
            <a:noAutofit/>
          </a:bodyPr>
          <a:lstStyle>
            <a:lvl1pPr algn="ctr">
              <a:defRPr/>
            </a:lvl1pPr>
          </a:lstStyle>
          <a:p>
            <a:pPr lvl="0"/>
            <a:r>
              <a:rPr lang="en-GB" noProof="0" smtClean="0"/>
              <a:t>Click icon to add chart</a:t>
            </a:r>
            <a:endParaRPr lang="en-US" noProof="0" dirty="0"/>
          </a:p>
        </p:txBody>
      </p:sp>
      <p:sp>
        <p:nvSpPr>
          <p:cNvPr id="80" name="Content Placeholder 11"/>
          <p:cNvSpPr>
            <a:spLocks noGrp="1"/>
          </p:cNvSpPr>
          <p:nvPr>
            <p:ph sz="quarter" idx="18"/>
          </p:nvPr>
        </p:nvSpPr>
        <p:spPr>
          <a:xfrm>
            <a:off x="381000" y="1016002"/>
            <a:ext cx="3937004" cy="254000"/>
          </a:xfrm>
        </p:spPr>
        <p:txBody>
          <a:bodyPr/>
          <a:lstStyle/>
          <a:p>
            <a:pPr lvl="0"/>
            <a:r>
              <a:rPr lang="en-US" smtClean="0"/>
              <a:t>Click to edit Master text styles</a:t>
            </a:r>
          </a:p>
        </p:txBody>
      </p:sp>
      <p:sp>
        <p:nvSpPr>
          <p:cNvPr id="81" name="Text Placeholder 73"/>
          <p:cNvSpPr>
            <a:spLocks noGrp="1"/>
          </p:cNvSpPr>
          <p:nvPr>
            <p:ph type="body" sz="quarter" idx="19"/>
          </p:nvPr>
        </p:nvSpPr>
        <p:spPr>
          <a:xfrm>
            <a:off x="381000"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2352049146"/>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p:cSld name="Half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1016000"/>
            <a:ext cx="3937001" cy="508000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3" name="Content Placeholder 11"/>
          <p:cNvSpPr>
            <a:spLocks noGrp="1"/>
          </p:cNvSpPr>
          <p:nvPr>
            <p:ph sz="quarter" idx="12"/>
          </p:nvPr>
        </p:nvSpPr>
        <p:spPr>
          <a:xfrm>
            <a:off x="4826001" y="1016000"/>
            <a:ext cx="3937001" cy="508000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717331501"/>
      </p:ext>
    </p:extLst>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p:cSld name="Half images &amp; text">
    <p:spTree>
      <p:nvGrpSpPr>
        <p:cNvPr id="1" name=""/>
        <p:cNvGrpSpPr/>
        <p:nvPr/>
      </p:nvGrpSpPr>
      <p:grpSpPr>
        <a:xfrm>
          <a:off x="0" y="0"/>
          <a:ext cx="0" cy="0"/>
          <a:chOff x="0" y="0"/>
          <a:chExt cx="0" cy="0"/>
        </a:xfrm>
      </p:grpSpPr>
      <p:cxnSp>
        <p:nvCxnSpPr>
          <p:cNvPr id="10"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1"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3" name="Straight Connector 3"/>
          <p:cNvCxnSpPr>
            <a:cxnSpLocks noChangeShapeType="1"/>
          </p:cNvCxnSpPr>
          <p:nvPr/>
        </p:nvCxnSpPr>
        <p:spPr bwMode="auto">
          <a:xfrm>
            <a:off x="4826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81" name="Content Placeholder 11"/>
          <p:cNvSpPr>
            <a:spLocks noGrp="1"/>
          </p:cNvSpPr>
          <p:nvPr>
            <p:ph sz="quarter" idx="16"/>
          </p:nvPr>
        </p:nvSpPr>
        <p:spPr>
          <a:xfrm>
            <a:off x="381002" y="1397002"/>
            <a:ext cx="3937001" cy="2667001"/>
          </a:xfrm>
        </p:spPr>
        <p:txBody>
          <a:bodyPr anchor="ctr"/>
          <a:lstStyle>
            <a:lvl1pPr algn="ctr">
              <a:defRPr/>
            </a:lvl1pPr>
          </a:lstStyle>
          <a:p>
            <a:pPr lvl="0"/>
            <a:r>
              <a:rPr lang="en-US" smtClean="0"/>
              <a:t>Click to edit Master text styles</a:t>
            </a:r>
          </a:p>
        </p:txBody>
      </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4318001"/>
            <a:ext cx="3937001" cy="1778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3" name="Content Placeholder 11"/>
          <p:cNvSpPr>
            <a:spLocks noGrp="1"/>
          </p:cNvSpPr>
          <p:nvPr>
            <p:ph sz="quarter" idx="12"/>
          </p:nvPr>
        </p:nvSpPr>
        <p:spPr>
          <a:xfrm>
            <a:off x="4826001" y="4318001"/>
            <a:ext cx="3937001" cy="1778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8" name="Content Placeholder 11"/>
          <p:cNvSpPr>
            <a:spLocks noGrp="1"/>
          </p:cNvSpPr>
          <p:nvPr>
            <p:ph sz="quarter" idx="13"/>
          </p:nvPr>
        </p:nvSpPr>
        <p:spPr>
          <a:xfrm>
            <a:off x="381000" y="1016002"/>
            <a:ext cx="3937004" cy="254000"/>
          </a:xfrm>
        </p:spPr>
        <p:txBody>
          <a:bodyPr/>
          <a:lstStyle/>
          <a:p>
            <a:pPr lvl="0"/>
            <a:r>
              <a:rPr lang="en-US" smtClean="0"/>
              <a:t>Click to edit Master text styles</a:t>
            </a:r>
          </a:p>
        </p:txBody>
      </p:sp>
      <p:sp>
        <p:nvSpPr>
          <p:cNvPr id="80" name="Content Placeholder 11"/>
          <p:cNvSpPr>
            <a:spLocks noGrp="1"/>
          </p:cNvSpPr>
          <p:nvPr>
            <p:ph sz="quarter" idx="15"/>
          </p:nvPr>
        </p:nvSpPr>
        <p:spPr>
          <a:xfrm>
            <a:off x="4825991" y="1016002"/>
            <a:ext cx="3937004" cy="254000"/>
          </a:xfrm>
        </p:spPr>
        <p:txBody>
          <a:bodyPr/>
          <a:lstStyle/>
          <a:p>
            <a:pPr lvl="0"/>
            <a:r>
              <a:rPr lang="en-US" smtClean="0"/>
              <a:t>Click to edit Master text styles</a:t>
            </a:r>
          </a:p>
        </p:txBody>
      </p:sp>
      <p:sp>
        <p:nvSpPr>
          <p:cNvPr id="82" name="Content Placeholder 11"/>
          <p:cNvSpPr>
            <a:spLocks noGrp="1"/>
          </p:cNvSpPr>
          <p:nvPr>
            <p:ph sz="quarter" idx="17"/>
          </p:nvPr>
        </p:nvSpPr>
        <p:spPr>
          <a:xfrm>
            <a:off x="4825993" y="1397002"/>
            <a:ext cx="3937001" cy="2667001"/>
          </a:xfrm>
        </p:spPr>
        <p:txBody>
          <a:bodyPr anchor="ctr"/>
          <a:lstStyle>
            <a:lvl1pPr algn="ctr">
              <a:defRPr/>
            </a:lvl1pPr>
          </a:lstStyle>
          <a:p>
            <a:pPr lvl="0"/>
            <a:r>
              <a:rPr lang="en-US" smtClean="0"/>
              <a:t>Click to edit Master text styles</a:t>
            </a:r>
          </a:p>
        </p:txBody>
      </p:sp>
    </p:spTree>
    <p:extLst>
      <p:ext uri="{BB962C8B-B14F-4D97-AF65-F5344CB8AC3E}">
        <p14:creationId xmlns:p14="http://schemas.microsoft.com/office/powerpoint/2010/main" val="3040741903"/>
      </p:ext>
    </p:extLst>
  </p:cSld>
  <p:clrMapOvr>
    <a:masterClrMapping/>
  </p:clrMapOvr>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p:cSld name="Half charts &amp; text">
    <p:spTree>
      <p:nvGrpSpPr>
        <p:cNvPr id="1" name=""/>
        <p:cNvGrpSpPr/>
        <p:nvPr/>
      </p:nvGrpSpPr>
      <p:grpSpPr>
        <a:xfrm>
          <a:off x="0" y="0"/>
          <a:ext cx="0" cy="0"/>
          <a:chOff x="0" y="0"/>
          <a:chExt cx="0" cy="0"/>
        </a:xfrm>
      </p:grpSpPr>
      <p:cxnSp>
        <p:nvCxnSpPr>
          <p:cNvPr id="17"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8"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9" name="Straight Connector 3"/>
          <p:cNvCxnSpPr>
            <a:cxnSpLocks noChangeShapeType="1"/>
          </p:cNvCxnSpPr>
          <p:nvPr/>
        </p:nvCxnSpPr>
        <p:spPr bwMode="auto">
          <a:xfrm>
            <a:off x="4826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20" name="Straight Connector 3"/>
          <p:cNvCxnSpPr>
            <a:cxnSpLocks noChangeShapeType="1"/>
          </p:cNvCxnSpPr>
          <p:nvPr/>
        </p:nvCxnSpPr>
        <p:spPr bwMode="auto">
          <a:xfrm>
            <a:off x="381000" y="4064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21" name="Straight Connector 3"/>
          <p:cNvCxnSpPr>
            <a:cxnSpLocks noChangeShapeType="1"/>
          </p:cNvCxnSpPr>
          <p:nvPr/>
        </p:nvCxnSpPr>
        <p:spPr bwMode="auto">
          <a:xfrm>
            <a:off x="4826000" y="4064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13" name="Chart Placeholder 3"/>
          <p:cNvSpPr>
            <a:spLocks noGrp="1"/>
          </p:cNvSpPr>
          <p:nvPr>
            <p:ph type="chart" sz="quarter" idx="14"/>
          </p:nvPr>
        </p:nvSpPr>
        <p:spPr>
          <a:xfrm>
            <a:off x="4724396" y="1270001"/>
            <a:ext cx="4038600" cy="2540001"/>
          </a:xfrm>
        </p:spPr>
        <p:txBody>
          <a:bodyPr rtlCol="0" anchor="ctr">
            <a:noAutofit/>
          </a:bodyPr>
          <a:lstStyle>
            <a:lvl1pPr algn="ctr">
              <a:defRPr/>
            </a:lvl1pPr>
          </a:lstStyle>
          <a:p>
            <a:pPr lvl="0"/>
            <a:r>
              <a:rPr lang="en-GB" noProof="0" smtClean="0"/>
              <a:t>Click icon to add chart</a:t>
            </a:r>
            <a:endParaRPr lang="en-US" noProof="0" dirty="0"/>
          </a:p>
        </p:txBody>
      </p:sp>
      <p:sp>
        <p:nvSpPr>
          <p:cNvPr id="15" name="Chart Placeholder 3"/>
          <p:cNvSpPr>
            <a:spLocks noGrp="1"/>
          </p:cNvSpPr>
          <p:nvPr>
            <p:ph type="chart" sz="quarter" idx="17"/>
          </p:nvPr>
        </p:nvSpPr>
        <p:spPr>
          <a:xfrm>
            <a:off x="279404" y="1270001"/>
            <a:ext cx="4038600" cy="2540001"/>
          </a:xfrm>
        </p:spPr>
        <p:txBody>
          <a:bodyPr rtlCol="0" anchor="ctr">
            <a:noAutofit/>
          </a:bodyPr>
          <a:lstStyle>
            <a:lvl1pPr algn="ctr">
              <a:defRPr/>
            </a:lvl1pPr>
          </a:lstStyle>
          <a:p>
            <a:pPr lvl="0"/>
            <a:r>
              <a:rPr lang="en-GB" noProof="0" smtClean="0"/>
              <a:t>Click icon to add chart</a:t>
            </a:r>
            <a:endParaRPr lang="en-US" noProof="0" dirty="0"/>
          </a:p>
        </p:txBody>
      </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4064004"/>
            <a:ext cx="3937001" cy="20320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3" name="Content Placeholder 11"/>
          <p:cNvSpPr>
            <a:spLocks noGrp="1"/>
          </p:cNvSpPr>
          <p:nvPr>
            <p:ph sz="quarter" idx="12"/>
          </p:nvPr>
        </p:nvSpPr>
        <p:spPr>
          <a:xfrm>
            <a:off x="4826001" y="4064004"/>
            <a:ext cx="3937001" cy="20320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8" name="Content Placeholder 11"/>
          <p:cNvSpPr>
            <a:spLocks noGrp="1"/>
          </p:cNvSpPr>
          <p:nvPr>
            <p:ph sz="quarter" idx="13"/>
          </p:nvPr>
        </p:nvSpPr>
        <p:spPr>
          <a:xfrm>
            <a:off x="381000" y="1016002"/>
            <a:ext cx="3937004" cy="254000"/>
          </a:xfrm>
        </p:spPr>
        <p:txBody>
          <a:bodyPr/>
          <a:lstStyle/>
          <a:p>
            <a:pPr lvl="0"/>
            <a:r>
              <a:rPr lang="en-US" smtClean="0"/>
              <a:t>Click to edit Master text styles</a:t>
            </a:r>
          </a:p>
        </p:txBody>
      </p:sp>
      <p:sp>
        <p:nvSpPr>
          <p:cNvPr id="80" name="Content Placeholder 11"/>
          <p:cNvSpPr>
            <a:spLocks noGrp="1"/>
          </p:cNvSpPr>
          <p:nvPr>
            <p:ph sz="quarter" idx="15"/>
          </p:nvPr>
        </p:nvSpPr>
        <p:spPr>
          <a:xfrm>
            <a:off x="4825991" y="1016002"/>
            <a:ext cx="3937004" cy="254000"/>
          </a:xfrm>
        </p:spPr>
        <p:txBody>
          <a:bodyPr/>
          <a:lstStyle/>
          <a:p>
            <a:pPr lvl="0"/>
            <a:r>
              <a:rPr lang="en-US" smtClean="0"/>
              <a:t>Click to edit Master text styles</a:t>
            </a:r>
          </a:p>
        </p:txBody>
      </p:sp>
      <p:sp>
        <p:nvSpPr>
          <p:cNvPr id="14" name="Text Placeholder 73"/>
          <p:cNvSpPr>
            <a:spLocks noGrp="1"/>
          </p:cNvSpPr>
          <p:nvPr>
            <p:ph type="body" sz="quarter" idx="16"/>
          </p:nvPr>
        </p:nvSpPr>
        <p:spPr>
          <a:xfrm>
            <a:off x="4825992"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6" name="Text Placeholder 73"/>
          <p:cNvSpPr>
            <a:spLocks noGrp="1"/>
          </p:cNvSpPr>
          <p:nvPr>
            <p:ph type="body" sz="quarter" idx="19"/>
          </p:nvPr>
        </p:nvSpPr>
        <p:spPr>
          <a:xfrm>
            <a:off x="381000"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352737006"/>
      </p:ext>
    </p:extLst>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p:cSld name="Third images &amp; text">
    <p:spTree>
      <p:nvGrpSpPr>
        <p:cNvPr id="1" name=""/>
        <p:cNvGrpSpPr/>
        <p:nvPr/>
      </p:nvGrpSpPr>
      <p:grpSpPr>
        <a:xfrm>
          <a:off x="0" y="0"/>
          <a:ext cx="0" cy="0"/>
          <a:chOff x="0" y="0"/>
          <a:chExt cx="0" cy="0"/>
        </a:xfrm>
      </p:grpSpPr>
      <p:cxnSp>
        <p:nvCxnSpPr>
          <p:cNvPr id="13" name="Straight Connector 3"/>
          <p:cNvCxnSpPr>
            <a:cxnSpLocks noChangeShapeType="1"/>
          </p:cNvCxnSpPr>
          <p:nvPr/>
        </p:nvCxnSpPr>
        <p:spPr bwMode="auto">
          <a:xfrm>
            <a:off x="381000" y="1016000"/>
            <a:ext cx="266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4" name="Straight Connector 3"/>
          <p:cNvCxnSpPr>
            <a:cxnSpLocks noChangeShapeType="1"/>
          </p:cNvCxnSpPr>
          <p:nvPr/>
        </p:nvCxnSpPr>
        <p:spPr bwMode="auto">
          <a:xfrm>
            <a:off x="3302000" y="1016000"/>
            <a:ext cx="2540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5" name="Straight Connector 3"/>
          <p:cNvCxnSpPr>
            <a:cxnSpLocks noChangeShapeType="1"/>
          </p:cNvCxnSpPr>
          <p:nvPr/>
        </p:nvCxnSpPr>
        <p:spPr bwMode="auto">
          <a:xfrm>
            <a:off x="6096000" y="1016000"/>
            <a:ext cx="266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1" y="4318001"/>
            <a:ext cx="2667002" cy="1778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3" name="Content Placeholder 11"/>
          <p:cNvSpPr>
            <a:spLocks noGrp="1"/>
          </p:cNvSpPr>
          <p:nvPr>
            <p:ph sz="quarter" idx="12"/>
          </p:nvPr>
        </p:nvSpPr>
        <p:spPr>
          <a:xfrm>
            <a:off x="3302000" y="4318001"/>
            <a:ext cx="2540002" cy="1778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5" name="Content Placeholder 3"/>
          <p:cNvSpPr>
            <a:spLocks noGrp="1"/>
          </p:cNvSpPr>
          <p:nvPr>
            <p:ph sz="quarter" idx="26"/>
          </p:nvPr>
        </p:nvSpPr>
        <p:spPr>
          <a:xfrm>
            <a:off x="3302000" y="1397000"/>
            <a:ext cx="2540002" cy="2667000"/>
          </a:xfrm>
        </p:spPr>
        <p:txBody>
          <a:bodyPr anchor="ctr"/>
          <a:lstStyle>
            <a:lvl1pPr algn="ctr">
              <a:defRPr/>
            </a:lvl1pPr>
          </a:lstStyle>
          <a:p>
            <a:pPr lvl="0"/>
            <a:r>
              <a:rPr lang="en-GB" smtClean="0"/>
              <a:t>Click to edit Master text styles</a:t>
            </a:r>
          </a:p>
        </p:txBody>
      </p:sp>
      <p:sp>
        <p:nvSpPr>
          <p:cNvPr id="83" name="Content Placeholder 3"/>
          <p:cNvSpPr>
            <a:spLocks noGrp="1"/>
          </p:cNvSpPr>
          <p:nvPr>
            <p:ph sz="quarter" idx="27"/>
          </p:nvPr>
        </p:nvSpPr>
        <p:spPr>
          <a:xfrm>
            <a:off x="6096001" y="1397000"/>
            <a:ext cx="2667000" cy="2667000"/>
          </a:xfrm>
        </p:spPr>
        <p:txBody>
          <a:bodyPr anchor="ctr"/>
          <a:lstStyle>
            <a:lvl1pPr algn="ctr">
              <a:defRPr/>
            </a:lvl1pPr>
          </a:lstStyle>
          <a:p>
            <a:pPr lvl="0"/>
            <a:r>
              <a:rPr lang="en-GB" smtClean="0"/>
              <a:t>Click to edit Master text styles</a:t>
            </a:r>
          </a:p>
        </p:txBody>
      </p:sp>
      <p:sp>
        <p:nvSpPr>
          <p:cNvPr id="84" name="Content Placeholder 3"/>
          <p:cNvSpPr>
            <a:spLocks noGrp="1"/>
          </p:cNvSpPr>
          <p:nvPr>
            <p:ph sz="quarter" idx="28"/>
          </p:nvPr>
        </p:nvSpPr>
        <p:spPr>
          <a:xfrm>
            <a:off x="381005" y="1397000"/>
            <a:ext cx="2666997" cy="2667000"/>
          </a:xfrm>
        </p:spPr>
        <p:txBody>
          <a:bodyPr anchor="ctr"/>
          <a:lstStyle>
            <a:lvl1pPr algn="ctr">
              <a:defRPr/>
            </a:lvl1pPr>
          </a:lstStyle>
          <a:p>
            <a:pPr lvl="0"/>
            <a:r>
              <a:rPr lang="en-GB" smtClean="0"/>
              <a:t>Click to edit Master text styles</a:t>
            </a:r>
          </a:p>
        </p:txBody>
      </p:sp>
      <p:sp>
        <p:nvSpPr>
          <p:cNvPr id="85" name="Content Placeholder 11"/>
          <p:cNvSpPr>
            <a:spLocks noGrp="1"/>
          </p:cNvSpPr>
          <p:nvPr>
            <p:ph sz="quarter" idx="29"/>
          </p:nvPr>
        </p:nvSpPr>
        <p:spPr>
          <a:xfrm>
            <a:off x="6096001" y="4318001"/>
            <a:ext cx="2667000" cy="1778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87" name="Content Placeholder 11"/>
          <p:cNvSpPr>
            <a:spLocks noGrp="1"/>
          </p:cNvSpPr>
          <p:nvPr>
            <p:ph sz="quarter" idx="18"/>
          </p:nvPr>
        </p:nvSpPr>
        <p:spPr>
          <a:xfrm>
            <a:off x="381002" y="1016002"/>
            <a:ext cx="2667001" cy="254000"/>
          </a:xfrm>
        </p:spPr>
        <p:txBody>
          <a:bodyPr/>
          <a:lstStyle/>
          <a:p>
            <a:pPr lvl="0"/>
            <a:r>
              <a:rPr lang="en-US" smtClean="0"/>
              <a:t>Click to edit Master text styles</a:t>
            </a:r>
          </a:p>
        </p:txBody>
      </p:sp>
      <p:sp>
        <p:nvSpPr>
          <p:cNvPr id="88" name="Content Placeholder 11"/>
          <p:cNvSpPr>
            <a:spLocks noGrp="1"/>
          </p:cNvSpPr>
          <p:nvPr>
            <p:ph sz="quarter" idx="21"/>
          </p:nvPr>
        </p:nvSpPr>
        <p:spPr>
          <a:xfrm>
            <a:off x="3302000" y="1016002"/>
            <a:ext cx="2540002" cy="254000"/>
          </a:xfrm>
        </p:spPr>
        <p:txBody>
          <a:bodyPr/>
          <a:lstStyle/>
          <a:p>
            <a:pPr lvl="0"/>
            <a:r>
              <a:rPr lang="en-US" smtClean="0"/>
              <a:t>Click to edit Master text styles</a:t>
            </a:r>
          </a:p>
        </p:txBody>
      </p:sp>
      <p:sp>
        <p:nvSpPr>
          <p:cNvPr id="89" name="Content Placeholder 11"/>
          <p:cNvSpPr>
            <a:spLocks noGrp="1"/>
          </p:cNvSpPr>
          <p:nvPr>
            <p:ph sz="quarter" idx="24"/>
          </p:nvPr>
        </p:nvSpPr>
        <p:spPr>
          <a:xfrm>
            <a:off x="6096002" y="1016002"/>
            <a:ext cx="2667001" cy="254000"/>
          </a:xfrm>
        </p:spPr>
        <p:txBody>
          <a:bodyPr/>
          <a:lstStyle/>
          <a:p>
            <a:pPr lvl="0"/>
            <a:r>
              <a:rPr lang="en-US" smtClean="0"/>
              <a:t>Click to edit Master text styles</a:t>
            </a:r>
          </a:p>
        </p:txBody>
      </p:sp>
    </p:spTree>
    <p:extLst>
      <p:ext uri="{BB962C8B-B14F-4D97-AF65-F5344CB8AC3E}">
        <p14:creationId xmlns:p14="http://schemas.microsoft.com/office/powerpoint/2010/main" val="2661780159"/>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p:cSld name="Thirds Charts">
    <p:spTree>
      <p:nvGrpSpPr>
        <p:cNvPr id="1" name=""/>
        <p:cNvGrpSpPr/>
        <p:nvPr/>
      </p:nvGrpSpPr>
      <p:grpSpPr>
        <a:xfrm>
          <a:off x="0" y="0"/>
          <a:ext cx="0" cy="0"/>
          <a:chOff x="0" y="0"/>
          <a:chExt cx="0" cy="0"/>
        </a:xfrm>
      </p:grpSpPr>
      <p:cxnSp>
        <p:nvCxnSpPr>
          <p:cNvPr id="13" name="Straight Connector 3"/>
          <p:cNvCxnSpPr>
            <a:cxnSpLocks noChangeShapeType="1"/>
          </p:cNvCxnSpPr>
          <p:nvPr/>
        </p:nvCxnSpPr>
        <p:spPr bwMode="auto">
          <a:xfrm>
            <a:off x="381000" y="1016000"/>
            <a:ext cx="266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4" name="Straight Connector 3"/>
          <p:cNvCxnSpPr>
            <a:cxnSpLocks noChangeShapeType="1"/>
          </p:cNvCxnSpPr>
          <p:nvPr/>
        </p:nvCxnSpPr>
        <p:spPr bwMode="auto">
          <a:xfrm>
            <a:off x="3302000" y="1016000"/>
            <a:ext cx="2540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5" name="Straight Connector 3"/>
          <p:cNvCxnSpPr>
            <a:cxnSpLocks noChangeShapeType="1"/>
          </p:cNvCxnSpPr>
          <p:nvPr/>
        </p:nvCxnSpPr>
        <p:spPr bwMode="auto">
          <a:xfrm>
            <a:off x="6096000" y="1016000"/>
            <a:ext cx="266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358" name="Content Placeholder 11"/>
          <p:cNvSpPr>
            <a:spLocks noGrp="1"/>
          </p:cNvSpPr>
          <p:nvPr>
            <p:ph sz="quarter" idx="18"/>
          </p:nvPr>
        </p:nvSpPr>
        <p:spPr>
          <a:xfrm>
            <a:off x="381002" y="1015999"/>
            <a:ext cx="2667001" cy="254000"/>
          </a:xfrm>
        </p:spPr>
        <p:txBody>
          <a:bodyPr/>
          <a:lstStyle/>
          <a:p>
            <a:pPr lvl="0"/>
            <a:r>
              <a:rPr lang="en-US" smtClean="0"/>
              <a:t>Click to edit Master text styles</a:t>
            </a:r>
          </a:p>
        </p:txBody>
      </p:sp>
      <p:sp>
        <p:nvSpPr>
          <p:cNvPr id="359" name="Text Placeholder 73"/>
          <p:cNvSpPr>
            <a:spLocks noGrp="1"/>
          </p:cNvSpPr>
          <p:nvPr>
            <p:ph type="body" sz="quarter" idx="19"/>
          </p:nvPr>
        </p:nvSpPr>
        <p:spPr>
          <a:xfrm>
            <a:off x="381000"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363" name="Content Placeholder 11"/>
          <p:cNvSpPr>
            <a:spLocks noGrp="1"/>
          </p:cNvSpPr>
          <p:nvPr>
            <p:ph sz="quarter" idx="21"/>
          </p:nvPr>
        </p:nvSpPr>
        <p:spPr>
          <a:xfrm>
            <a:off x="3302000" y="1015999"/>
            <a:ext cx="2540002" cy="254000"/>
          </a:xfrm>
        </p:spPr>
        <p:txBody>
          <a:bodyPr/>
          <a:lstStyle/>
          <a:p>
            <a:pPr lvl="0"/>
            <a:r>
              <a:rPr lang="en-US" smtClean="0"/>
              <a:t>Click to edit Master text styles</a:t>
            </a:r>
          </a:p>
        </p:txBody>
      </p:sp>
      <p:sp>
        <p:nvSpPr>
          <p:cNvPr id="364" name="Text Placeholder 73"/>
          <p:cNvSpPr>
            <a:spLocks noGrp="1"/>
          </p:cNvSpPr>
          <p:nvPr>
            <p:ph type="body" sz="quarter" idx="22"/>
          </p:nvPr>
        </p:nvSpPr>
        <p:spPr>
          <a:xfrm>
            <a:off x="3302000" y="1270000"/>
            <a:ext cx="2032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369" name="Content Placeholder 11"/>
          <p:cNvSpPr>
            <a:spLocks noGrp="1"/>
          </p:cNvSpPr>
          <p:nvPr>
            <p:ph sz="quarter" idx="24"/>
          </p:nvPr>
        </p:nvSpPr>
        <p:spPr>
          <a:xfrm>
            <a:off x="6096002" y="1015999"/>
            <a:ext cx="2667001" cy="254000"/>
          </a:xfrm>
        </p:spPr>
        <p:txBody>
          <a:bodyPr/>
          <a:lstStyle/>
          <a:p>
            <a:pPr lvl="0"/>
            <a:r>
              <a:rPr lang="en-US" smtClean="0"/>
              <a:t>Click to edit Master text styles</a:t>
            </a:r>
          </a:p>
        </p:txBody>
      </p:sp>
      <p:sp>
        <p:nvSpPr>
          <p:cNvPr id="370" name="Text Placeholder 73"/>
          <p:cNvSpPr>
            <a:spLocks noGrp="1"/>
          </p:cNvSpPr>
          <p:nvPr>
            <p:ph type="body" sz="quarter" idx="25"/>
          </p:nvPr>
        </p:nvSpPr>
        <p:spPr>
          <a:xfrm>
            <a:off x="6096000" y="1270000"/>
            <a:ext cx="2032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637" name="Content Placeholder 3"/>
          <p:cNvSpPr>
            <a:spLocks noGrp="1"/>
          </p:cNvSpPr>
          <p:nvPr>
            <p:ph sz="quarter" idx="26"/>
          </p:nvPr>
        </p:nvSpPr>
        <p:spPr>
          <a:xfrm>
            <a:off x="3302000" y="1270001"/>
            <a:ext cx="2540002" cy="3810000"/>
          </a:xfrm>
        </p:spPr>
        <p:txBody>
          <a:bodyPr anchor="ctr"/>
          <a:lstStyle>
            <a:lvl1pPr algn="ctr">
              <a:defRPr/>
            </a:lvl1pPr>
          </a:lstStyle>
          <a:p>
            <a:pPr lvl="0"/>
            <a:r>
              <a:rPr lang="en-GB" smtClean="0"/>
              <a:t>Click to edit Master text styles</a:t>
            </a:r>
          </a:p>
        </p:txBody>
      </p:sp>
      <p:sp>
        <p:nvSpPr>
          <p:cNvPr id="638" name="Content Placeholder 3"/>
          <p:cNvSpPr>
            <a:spLocks noGrp="1"/>
          </p:cNvSpPr>
          <p:nvPr>
            <p:ph sz="quarter" idx="27"/>
          </p:nvPr>
        </p:nvSpPr>
        <p:spPr>
          <a:xfrm>
            <a:off x="6096001" y="1270001"/>
            <a:ext cx="2667000" cy="3810000"/>
          </a:xfrm>
        </p:spPr>
        <p:txBody>
          <a:bodyPr anchor="ctr"/>
          <a:lstStyle>
            <a:lvl1pPr algn="ctr">
              <a:defRPr/>
            </a:lvl1pPr>
          </a:lstStyle>
          <a:p>
            <a:pPr lvl="0"/>
            <a:r>
              <a:rPr lang="en-GB" smtClean="0"/>
              <a:t>Click to edit Master text styles</a:t>
            </a:r>
          </a:p>
        </p:txBody>
      </p:sp>
      <p:sp>
        <p:nvSpPr>
          <p:cNvPr id="639" name="Content Placeholder 3"/>
          <p:cNvSpPr>
            <a:spLocks noGrp="1"/>
          </p:cNvSpPr>
          <p:nvPr>
            <p:ph sz="quarter" idx="28"/>
          </p:nvPr>
        </p:nvSpPr>
        <p:spPr>
          <a:xfrm>
            <a:off x="279403" y="1270001"/>
            <a:ext cx="2768599" cy="3810000"/>
          </a:xfrm>
        </p:spPr>
        <p:txBody>
          <a:bodyPr anchor="ctr"/>
          <a:lstStyle>
            <a:lvl1pPr algn="ctr">
              <a:defRPr/>
            </a:lvl1pPr>
          </a:lstStyle>
          <a:p>
            <a:pPr lvl="0"/>
            <a:r>
              <a:rPr lang="en-GB" smtClean="0"/>
              <a:t>Click to edit Master text styles</a:t>
            </a:r>
          </a:p>
        </p:txBody>
      </p:sp>
    </p:spTree>
    <p:extLst>
      <p:ext uri="{BB962C8B-B14F-4D97-AF65-F5344CB8AC3E}">
        <p14:creationId xmlns:p14="http://schemas.microsoft.com/office/powerpoint/2010/main" val="1580162713"/>
      </p:ext>
    </p:extLst>
  </p:cSld>
  <p:clrMapOvr>
    <a:masterClrMapping/>
  </p:clrMapOvr>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p:cSld name="Quarter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1016001"/>
            <a:ext cx="3937001" cy="2286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3" name="Content Placeholder 11"/>
          <p:cNvSpPr>
            <a:spLocks noGrp="1"/>
          </p:cNvSpPr>
          <p:nvPr>
            <p:ph sz="quarter" idx="12"/>
          </p:nvPr>
        </p:nvSpPr>
        <p:spPr>
          <a:xfrm>
            <a:off x="4826001" y="1016001"/>
            <a:ext cx="3937001" cy="2286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9" name="Content Placeholder 11"/>
          <p:cNvSpPr>
            <a:spLocks noGrp="1"/>
          </p:cNvSpPr>
          <p:nvPr>
            <p:ph sz="quarter" idx="13"/>
          </p:nvPr>
        </p:nvSpPr>
        <p:spPr>
          <a:xfrm>
            <a:off x="381002" y="3810003"/>
            <a:ext cx="3937001" cy="2286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80" name="Content Placeholder 11"/>
          <p:cNvSpPr>
            <a:spLocks noGrp="1"/>
          </p:cNvSpPr>
          <p:nvPr>
            <p:ph sz="quarter" idx="14"/>
          </p:nvPr>
        </p:nvSpPr>
        <p:spPr>
          <a:xfrm>
            <a:off x="4826001" y="3810003"/>
            <a:ext cx="3937001" cy="2286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2155967888"/>
      </p:ext>
    </p:extLst>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p:cSld name="USA States Half Charts">
    <p:spTree>
      <p:nvGrpSpPr>
        <p:cNvPr id="1" name=""/>
        <p:cNvGrpSpPr/>
        <p:nvPr/>
      </p:nvGrpSpPr>
      <p:grpSpPr>
        <a:xfrm>
          <a:off x="0" y="0"/>
          <a:ext cx="0" cy="0"/>
          <a:chOff x="0" y="0"/>
          <a:chExt cx="0" cy="0"/>
        </a:xfrm>
      </p:grpSpPr>
      <p:sp>
        <p:nvSpPr>
          <p:cNvPr id="10" name="Rectangle 8"/>
          <p:cNvSpPr>
            <a:spLocks noChangeArrowheads="1"/>
          </p:cNvSpPr>
          <p:nvPr userDrawn="1"/>
        </p:nvSpPr>
        <p:spPr bwMode="auto">
          <a:xfrm>
            <a:off x="4826000" y="1016000"/>
            <a:ext cx="3937000" cy="5080000"/>
          </a:xfrm>
          <a:prstGeom prst="rect">
            <a:avLst/>
          </a:prstGeom>
          <a:solidFill>
            <a:srgbClr val="B8E2EA"/>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grpSp>
        <p:nvGrpSpPr>
          <p:cNvPr id="11" name="Group 10"/>
          <p:cNvGrpSpPr/>
          <p:nvPr/>
        </p:nvGrpSpPr>
        <p:grpSpPr>
          <a:xfrm>
            <a:off x="4826003" y="1016000"/>
            <a:ext cx="3943350" cy="5086350"/>
            <a:chOff x="4826003" y="1016000"/>
            <a:chExt cx="3943350" cy="5086350"/>
          </a:xfrm>
          <a:solidFill>
            <a:schemeClr val="bg1"/>
          </a:solidFill>
        </p:grpSpPr>
        <p:sp>
          <p:nvSpPr>
            <p:cNvPr id="12" name="AutoShape 1"/>
            <p:cNvSpPr>
              <a:spLocks/>
            </p:cNvSpPr>
            <p:nvPr/>
          </p:nvSpPr>
          <p:spPr bwMode="auto">
            <a:xfrm>
              <a:off x="5143503" y="2590800"/>
              <a:ext cx="42863" cy="60325"/>
            </a:xfrm>
            <a:custGeom>
              <a:avLst/>
              <a:gdLst/>
              <a:ahLst/>
              <a:cxnLst/>
              <a:rect l="0" t="0" r="r" b="b"/>
              <a:pathLst>
                <a:path w="20824" h="20803">
                  <a:moveTo>
                    <a:pt x="3348" y="15014"/>
                  </a:moveTo>
                  <a:cubicBezTo>
                    <a:pt x="4131" y="15014"/>
                    <a:pt x="5445" y="13914"/>
                    <a:pt x="5445" y="12694"/>
                  </a:cubicBezTo>
                  <a:cubicBezTo>
                    <a:pt x="5445" y="11459"/>
                    <a:pt x="6831" y="13431"/>
                    <a:pt x="6831" y="14109"/>
                  </a:cubicBezTo>
                  <a:cubicBezTo>
                    <a:pt x="6831" y="14775"/>
                    <a:pt x="7972" y="14161"/>
                    <a:pt x="10947" y="9983"/>
                  </a:cubicBezTo>
                  <a:cubicBezTo>
                    <a:pt x="13031" y="14652"/>
                    <a:pt x="8067" y="15694"/>
                    <a:pt x="6126" y="16002"/>
                  </a:cubicBezTo>
                  <a:cubicBezTo>
                    <a:pt x="4203" y="16306"/>
                    <a:pt x="4913" y="17228"/>
                    <a:pt x="6574" y="17541"/>
                  </a:cubicBezTo>
                  <a:cubicBezTo>
                    <a:pt x="8247" y="17845"/>
                    <a:pt x="9107" y="18467"/>
                    <a:pt x="7637" y="19063"/>
                  </a:cubicBezTo>
                  <a:cubicBezTo>
                    <a:pt x="6126" y="19683"/>
                    <a:pt x="6126" y="20369"/>
                    <a:pt x="9806" y="20788"/>
                  </a:cubicBezTo>
                  <a:cubicBezTo>
                    <a:pt x="13479" y="21222"/>
                    <a:pt x="18372" y="12312"/>
                    <a:pt x="19865" y="11209"/>
                  </a:cubicBezTo>
                  <a:cubicBezTo>
                    <a:pt x="21346" y="10106"/>
                    <a:pt x="20038" y="8090"/>
                    <a:pt x="20743" y="5624"/>
                  </a:cubicBezTo>
                  <a:cubicBezTo>
                    <a:pt x="21448" y="1765"/>
                    <a:pt x="17404" y="591"/>
                    <a:pt x="14620" y="104"/>
                  </a:cubicBezTo>
                  <a:cubicBezTo>
                    <a:pt x="11831" y="-378"/>
                    <a:pt x="7267" y="840"/>
                    <a:pt x="6234" y="3169"/>
                  </a:cubicBezTo>
                  <a:lnTo>
                    <a:pt x="8838" y="4656"/>
                  </a:lnTo>
                  <a:cubicBezTo>
                    <a:pt x="8838" y="4656"/>
                    <a:pt x="7709" y="5064"/>
                    <a:pt x="6126" y="5020"/>
                  </a:cubicBezTo>
                  <a:cubicBezTo>
                    <a:pt x="4561" y="4958"/>
                    <a:pt x="4913" y="6052"/>
                    <a:pt x="5361" y="7341"/>
                  </a:cubicBezTo>
                  <a:cubicBezTo>
                    <a:pt x="5792" y="8639"/>
                    <a:pt x="4131" y="8320"/>
                    <a:pt x="2046" y="9190"/>
                  </a:cubicBezTo>
                  <a:cubicBezTo>
                    <a:pt x="-62" y="10052"/>
                    <a:pt x="-152" y="12079"/>
                    <a:pt x="99" y="13486"/>
                  </a:cubicBezTo>
                  <a:cubicBezTo>
                    <a:pt x="368" y="14899"/>
                    <a:pt x="2554" y="15014"/>
                    <a:pt x="3348" y="15014"/>
                  </a:cubicBezTo>
                  <a:close/>
                  <a:moveTo>
                    <a:pt x="3348" y="1501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 name="AutoShape 2"/>
            <p:cNvSpPr>
              <a:spLocks/>
            </p:cNvSpPr>
            <p:nvPr/>
          </p:nvSpPr>
          <p:spPr bwMode="auto">
            <a:xfrm>
              <a:off x="5067303" y="2514600"/>
              <a:ext cx="49213" cy="157163"/>
            </a:xfrm>
            <a:custGeom>
              <a:avLst/>
              <a:gdLst/>
              <a:ahLst/>
              <a:cxnLst/>
              <a:rect l="0" t="0" r="r" b="b"/>
              <a:pathLst>
                <a:path w="19459" h="21386">
                  <a:moveTo>
                    <a:pt x="15796" y="10892"/>
                  </a:moveTo>
                  <a:cubicBezTo>
                    <a:pt x="16555" y="11236"/>
                    <a:pt x="19453" y="12878"/>
                    <a:pt x="19453" y="12878"/>
                  </a:cubicBezTo>
                  <a:cubicBezTo>
                    <a:pt x="19453" y="12878"/>
                    <a:pt x="18824" y="11680"/>
                    <a:pt x="18963" y="11236"/>
                  </a:cubicBezTo>
                  <a:cubicBezTo>
                    <a:pt x="19112" y="10792"/>
                    <a:pt x="18117" y="9812"/>
                    <a:pt x="18473" y="9254"/>
                  </a:cubicBezTo>
                  <a:cubicBezTo>
                    <a:pt x="18824" y="8685"/>
                    <a:pt x="19170" y="5964"/>
                    <a:pt x="13123" y="4224"/>
                  </a:cubicBezTo>
                  <a:cubicBezTo>
                    <a:pt x="15161" y="2778"/>
                    <a:pt x="15647" y="667"/>
                    <a:pt x="13335" y="1037"/>
                  </a:cubicBezTo>
                  <a:cubicBezTo>
                    <a:pt x="11009" y="1403"/>
                    <a:pt x="11076" y="1158"/>
                    <a:pt x="10451" y="546"/>
                  </a:cubicBezTo>
                  <a:cubicBezTo>
                    <a:pt x="9821" y="-71"/>
                    <a:pt x="7000" y="-214"/>
                    <a:pt x="6505" y="372"/>
                  </a:cubicBezTo>
                  <a:cubicBezTo>
                    <a:pt x="6019" y="965"/>
                    <a:pt x="6019" y="1328"/>
                    <a:pt x="7000" y="1502"/>
                  </a:cubicBezTo>
                  <a:cubicBezTo>
                    <a:pt x="7985" y="1672"/>
                    <a:pt x="10451" y="2536"/>
                    <a:pt x="8903" y="4174"/>
                  </a:cubicBezTo>
                  <a:cubicBezTo>
                    <a:pt x="7769" y="5061"/>
                    <a:pt x="7207" y="5254"/>
                    <a:pt x="7707" y="5745"/>
                  </a:cubicBezTo>
                  <a:cubicBezTo>
                    <a:pt x="8187" y="6235"/>
                    <a:pt x="7913" y="6550"/>
                    <a:pt x="6712" y="6700"/>
                  </a:cubicBezTo>
                  <a:cubicBezTo>
                    <a:pt x="5529" y="6845"/>
                    <a:pt x="2766" y="7315"/>
                    <a:pt x="2001" y="7343"/>
                  </a:cubicBezTo>
                  <a:cubicBezTo>
                    <a:pt x="1511" y="8174"/>
                    <a:pt x="1511" y="9030"/>
                    <a:pt x="8543" y="8760"/>
                  </a:cubicBezTo>
                  <a:cubicBezTo>
                    <a:pt x="2991" y="9254"/>
                    <a:pt x="2766" y="10625"/>
                    <a:pt x="4328" y="11680"/>
                  </a:cubicBezTo>
                  <a:cubicBezTo>
                    <a:pt x="1727" y="11020"/>
                    <a:pt x="1021" y="11112"/>
                    <a:pt x="531" y="11428"/>
                  </a:cubicBezTo>
                  <a:cubicBezTo>
                    <a:pt x="26" y="11751"/>
                    <a:pt x="-325" y="12263"/>
                    <a:pt x="463" y="12338"/>
                  </a:cubicBezTo>
                  <a:cubicBezTo>
                    <a:pt x="1242" y="12413"/>
                    <a:pt x="5741" y="12952"/>
                    <a:pt x="5443" y="13221"/>
                  </a:cubicBezTo>
                  <a:cubicBezTo>
                    <a:pt x="5169" y="13493"/>
                    <a:pt x="5101" y="14593"/>
                    <a:pt x="5952" y="14231"/>
                  </a:cubicBezTo>
                  <a:cubicBezTo>
                    <a:pt x="6788" y="13861"/>
                    <a:pt x="8476" y="13493"/>
                    <a:pt x="8759" y="14195"/>
                  </a:cubicBezTo>
                  <a:cubicBezTo>
                    <a:pt x="9047" y="14916"/>
                    <a:pt x="8476" y="15575"/>
                    <a:pt x="8125" y="16089"/>
                  </a:cubicBezTo>
                  <a:cubicBezTo>
                    <a:pt x="7769" y="16611"/>
                    <a:pt x="7985" y="18128"/>
                    <a:pt x="9672" y="18636"/>
                  </a:cubicBezTo>
                  <a:cubicBezTo>
                    <a:pt x="7985" y="19624"/>
                    <a:pt x="6933" y="20626"/>
                    <a:pt x="12777" y="21386"/>
                  </a:cubicBezTo>
                  <a:cubicBezTo>
                    <a:pt x="13599" y="21045"/>
                    <a:pt x="15080" y="20579"/>
                    <a:pt x="14815" y="20185"/>
                  </a:cubicBezTo>
                  <a:cubicBezTo>
                    <a:pt x="14532" y="19794"/>
                    <a:pt x="13825" y="19549"/>
                    <a:pt x="15017" y="19156"/>
                  </a:cubicBezTo>
                  <a:cubicBezTo>
                    <a:pt x="16209" y="18764"/>
                    <a:pt x="17209" y="18150"/>
                    <a:pt x="15796" y="18228"/>
                  </a:cubicBezTo>
                  <a:cubicBezTo>
                    <a:pt x="14383" y="18298"/>
                    <a:pt x="14450" y="17361"/>
                    <a:pt x="16497" y="17070"/>
                  </a:cubicBezTo>
                  <a:cubicBezTo>
                    <a:pt x="18535" y="16775"/>
                    <a:pt x="19381" y="16952"/>
                    <a:pt x="19453" y="16288"/>
                  </a:cubicBezTo>
                  <a:cubicBezTo>
                    <a:pt x="19525" y="15627"/>
                    <a:pt x="18891" y="15627"/>
                    <a:pt x="18050" y="15819"/>
                  </a:cubicBezTo>
                  <a:cubicBezTo>
                    <a:pt x="17209" y="16018"/>
                    <a:pt x="21275" y="14054"/>
                    <a:pt x="14873" y="12903"/>
                  </a:cubicBezTo>
                  <a:cubicBezTo>
                    <a:pt x="17045" y="12931"/>
                    <a:pt x="17478" y="12735"/>
                    <a:pt x="16983" y="12363"/>
                  </a:cubicBezTo>
                  <a:cubicBezTo>
                    <a:pt x="16497" y="11998"/>
                    <a:pt x="15450" y="11797"/>
                    <a:pt x="14311" y="11826"/>
                  </a:cubicBezTo>
                  <a:cubicBezTo>
                    <a:pt x="13195" y="11851"/>
                    <a:pt x="13056" y="11726"/>
                    <a:pt x="13599" y="11308"/>
                  </a:cubicBezTo>
                  <a:cubicBezTo>
                    <a:pt x="14171" y="10892"/>
                    <a:pt x="15017" y="10550"/>
                    <a:pt x="15796" y="10892"/>
                  </a:cubicBezTo>
                  <a:close/>
                  <a:moveTo>
                    <a:pt x="15796" y="1089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 name="AutoShape 3"/>
            <p:cNvSpPr>
              <a:spLocks/>
            </p:cNvSpPr>
            <p:nvPr/>
          </p:nvSpPr>
          <p:spPr bwMode="auto">
            <a:xfrm>
              <a:off x="5092703" y="2451100"/>
              <a:ext cx="42863" cy="60325"/>
            </a:xfrm>
            <a:custGeom>
              <a:avLst/>
              <a:gdLst/>
              <a:ahLst/>
              <a:cxnLst/>
              <a:rect l="0" t="0" r="r" b="b"/>
              <a:pathLst>
                <a:path w="20677" h="21523">
                  <a:moveTo>
                    <a:pt x="19879" y="12494"/>
                  </a:moveTo>
                  <a:cubicBezTo>
                    <a:pt x="21436" y="11222"/>
                    <a:pt x="20576" y="8138"/>
                    <a:pt x="18504" y="7487"/>
                  </a:cubicBezTo>
                  <a:cubicBezTo>
                    <a:pt x="16456" y="6856"/>
                    <a:pt x="6355" y="1030"/>
                    <a:pt x="4904" y="0"/>
                  </a:cubicBezTo>
                  <a:cubicBezTo>
                    <a:pt x="4904" y="0"/>
                    <a:pt x="2411" y="2747"/>
                    <a:pt x="3605" y="4738"/>
                  </a:cubicBezTo>
                  <a:cubicBezTo>
                    <a:pt x="4804" y="6736"/>
                    <a:pt x="2663" y="14615"/>
                    <a:pt x="1375" y="15839"/>
                  </a:cubicBezTo>
                  <a:cubicBezTo>
                    <a:pt x="88" y="17048"/>
                    <a:pt x="-164" y="17493"/>
                    <a:pt x="88" y="19548"/>
                  </a:cubicBezTo>
                  <a:cubicBezTo>
                    <a:pt x="363" y="21600"/>
                    <a:pt x="6601" y="21600"/>
                    <a:pt x="9866" y="21482"/>
                  </a:cubicBezTo>
                  <a:cubicBezTo>
                    <a:pt x="13120" y="21350"/>
                    <a:pt x="13120" y="16538"/>
                    <a:pt x="11482" y="12113"/>
                  </a:cubicBezTo>
                  <a:cubicBezTo>
                    <a:pt x="11997" y="12494"/>
                    <a:pt x="13542" y="14420"/>
                    <a:pt x="13893" y="16731"/>
                  </a:cubicBezTo>
                  <a:cubicBezTo>
                    <a:pt x="14238" y="19044"/>
                    <a:pt x="15759" y="18200"/>
                    <a:pt x="16877" y="17449"/>
                  </a:cubicBezTo>
                  <a:cubicBezTo>
                    <a:pt x="18001" y="16667"/>
                    <a:pt x="18352" y="13787"/>
                    <a:pt x="19879" y="12494"/>
                  </a:cubicBezTo>
                  <a:close/>
                  <a:moveTo>
                    <a:pt x="19879" y="1249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 name="AutoShape 4"/>
            <p:cNvSpPr>
              <a:spLocks/>
            </p:cNvSpPr>
            <p:nvPr/>
          </p:nvSpPr>
          <p:spPr bwMode="auto">
            <a:xfrm>
              <a:off x="5054603" y="2451100"/>
              <a:ext cx="42863" cy="73025"/>
            </a:xfrm>
            <a:custGeom>
              <a:avLst/>
              <a:gdLst/>
              <a:ahLst/>
              <a:cxnLst/>
              <a:rect l="0" t="0" r="r" b="b"/>
              <a:pathLst>
                <a:path w="19178" h="20733">
                  <a:moveTo>
                    <a:pt x="12804" y="7291"/>
                  </a:moveTo>
                  <a:cubicBezTo>
                    <a:pt x="21600" y="4418"/>
                    <a:pt x="15303" y="705"/>
                    <a:pt x="12149" y="0"/>
                  </a:cubicBezTo>
                  <a:lnTo>
                    <a:pt x="10376" y="2323"/>
                  </a:lnTo>
                  <a:cubicBezTo>
                    <a:pt x="10376" y="2323"/>
                    <a:pt x="9193" y="2888"/>
                    <a:pt x="7497" y="3396"/>
                  </a:cubicBezTo>
                  <a:cubicBezTo>
                    <a:pt x="5791" y="3895"/>
                    <a:pt x="8207" y="5014"/>
                    <a:pt x="8862" y="5579"/>
                  </a:cubicBezTo>
                  <a:cubicBezTo>
                    <a:pt x="9501" y="6130"/>
                    <a:pt x="8378" y="6431"/>
                    <a:pt x="5714" y="7658"/>
                  </a:cubicBezTo>
                  <a:cubicBezTo>
                    <a:pt x="9193" y="9113"/>
                    <a:pt x="8939" y="10856"/>
                    <a:pt x="8543" y="12180"/>
                  </a:cubicBezTo>
                  <a:cubicBezTo>
                    <a:pt x="3468" y="9229"/>
                    <a:pt x="0" y="19471"/>
                    <a:pt x="0" y="20536"/>
                  </a:cubicBezTo>
                  <a:cubicBezTo>
                    <a:pt x="0" y="21600"/>
                    <a:pt x="3380" y="18050"/>
                    <a:pt x="4261" y="16889"/>
                  </a:cubicBezTo>
                  <a:cubicBezTo>
                    <a:pt x="5147" y="15714"/>
                    <a:pt x="5295" y="17646"/>
                    <a:pt x="4420" y="18610"/>
                  </a:cubicBezTo>
                  <a:cubicBezTo>
                    <a:pt x="3545" y="19580"/>
                    <a:pt x="8450" y="18111"/>
                    <a:pt x="8543" y="17442"/>
                  </a:cubicBezTo>
                  <a:cubicBezTo>
                    <a:pt x="7728" y="15215"/>
                    <a:pt x="8763" y="14559"/>
                    <a:pt x="12325" y="13495"/>
                  </a:cubicBezTo>
                  <a:cubicBezTo>
                    <a:pt x="12149" y="12736"/>
                    <a:pt x="13613" y="10489"/>
                    <a:pt x="13938" y="9841"/>
                  </a:cubicBezTo>
                  <a:cubicBezTo>
                    <a:pt x="14257" y="9172"/>
                    <a:pt x="15303" y="9025"/>
                    <a:pt x="17967" y="10290"/>
                  </a:cubicBezTo>
                  <a:cubicBezTo>
                    <a:pt x="17637" y="9326"/>
                    <a:pt x="19178" y="6093"/>
                    <a:pt x="19178" y="6093"/>
                  </a:cubicBezTo>
                  <a:cubicBezTo>
                    <a:pt x="19178" y="6093"/>
                    <a:pt x="18275" y="6130"/>
                    <a:pt x="12804" y="7291"/>
                  </a:cubicBezTo>
                  <a:close/>
                  <a:moveTo>
                    <a:pt x="12804" y="729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 name="AutoShape 5"/>
            <p:cNvSpPr>
              <a:spLocks/>
            </p:cNvSpPr>
            <p:nvPr/>
          </p:nvSpPr>
          <p:spPr bwMode="auto">
            <a:xfrm>
              <a:off x="5080003" y="2324100"/>
              <a:ext cx="55563" cy="114300"/>
            </a:xfrm>
            <a:custGeom>
              <a:avLst/>
              <a:gdLst/>
              <a:ahLst/>
              <a:cxnLst/>
              <a:rect l="0" t="0" r="r" b="b"/>
              <a:pathLst>
                <a:path w="21390" h="20539">
                  <a:moveTo>
                    <a:pt x="7578" y="16887"/>
                  </a:moveTo>
                  <a:cubicBezTo>
                    <a:pt x="9134" y="18003"/>
                    <a:pt x="6462" y="16714"/>
                    <a:pt x="5641" y="16064"/>
                  </a:cubicBezTo>
                  <a:cubicBezTo>
                    <a:pt x="4821" y="15421"/>
                    <a:pt x="5740" y="17014"/>
                    <a:pt x="4282" y="17394"/>
                  </a:cubicBezTo>
                  <a:cubicBezTo>
                    <a:pt x="1989" y="17699"/>
                    <a:pt x="348" y="18865"/>
                    <a:pt x="71" y="19348"/>
                  </a:cubicBezTo>
                  <a:cubicBezTo>
                    <a:pt x="-210" y="19816"/>
                    <a:pt x="348" y="19900"/>
                    <a:pt x="1722" y="20411"/>
                  </a:cubicBezTo>
                  <a:cubicBezTo>
                    <a:pt x="3081" y="20937"/>
                    <a:pt x="8192" y="19690"/>
                    <a:pt x="8769" y="19470"/>
                  </a:cubicBezTo>
                  <a:cubicBezTo>
                    <a:pt x="9308" y="19258"/>
                    <a:pt x="10217" y="18392"/>
                    <a:pt x="10316" y="18134"/>
                  </a:cubicBezTo>
                  <a:cubicBezTo>
                    <a:pt x="10409" y="17871"/>
                    <a:pt x="12974" y="18566"/>
                    <a:pt x="13424" y="18908"/>
                  </a:cubicBezTo>
                  <a:cubicBezTo>
                    <a:pt x="13884" y="19258"/>
                    <a:pt x="15342" y="18171"/>
                    <a:pt x="15806" y="17660"/>
                  </a:cubicBezTo>
                  <a:cubicBezTo>
                    <a:pt x="16261" y="17146"/>
                    <a:pt x="13068" y="16021"/>
                    <a:pt x="13068" y="16021"/>
                  </a:cubicBezTo>
                  <a:cubicBezTo>
                    <a:pt x="13068" y="16021"/>
                    <a:pt x="14057" y="15763"/>
                    <a:pt x="15525" y="16537"/>
                  </a:cubicBezTo>
                  <a:cubicBezTo>
                    <a:pt x="16992" y="17319"/>
                    <a:pt x="17358" y="14947"/>
                    <a:pt x="16819" y="11884"/>
                  </a:cubicBezTo>
                  <a:cubicBezTo>
                    <a:pt x="16261" y="8820"/>
                    <a:pt x="16355" y="8516"/>
                    <a:pt x="17728" y="7274"/>
                  </a:cubicBezTo>
                  <a:cubicBezTo>
                    <a:pt x="19093" y="6018"/>
                    <a:pt x="20284" y="7354"/>
                    <a:pt x="19280" y="8693"/>
                  </a:cubicBezTo>
                  <a:cubicBezTo>
                    <a:pt x="18277" y="10029"/>
                    <a:pt x="18361" y="12147"/>
                    <a:pt x="19360" y="15285"/>
                  </a:cubicBezTo>
                  <a:cubicBezTo>
                    <a:pt x="19093" y="14817"/>
                    <a:pt x="19824" y="13304"/>
                    <a:pt x="20555" y="12699"/>
                  </a:cubicBezTo>
                  <a:cubicBezTo>
                    <a:pt x="21292" y="12094"/>
                    <a:pt x="21390" y="8778"/>
                    <a:pt x="21390" y="7481"/>
                  </a:cubicBezTo>
                  <a:cubicBezTo>
                    <a:pt x="21390" y="6187"/>
                    <a:pt x="17897" y="5157"/>
                    <a:pt x="15989" y="4725"/>
                  </a:cubicBezTo>
                  <a:cubicBezTo>
                    <a:pt x="14057" y="4293"/>
                    <a:pt x="13691" y="3137"/>
                    <a:pt x="14151" y="2271"/>
                  </a:cubicBezTo>
                  <a:cubicBezTo>
                    <a:pt x="14615" y="1408"/>
                    <a:pt x="14334" y="1188"/>
                    <a:pt x="13790" y="158"/>
                  </a:cubicBezTo>
                  <a:cubicBezTo>
                    <a:pt x="13424" y="-663"/>
                    <a:pt x="11230" y="1919"/>
                    <a:pt x="11042" y="3475"/>
                  </a:cubicBezTo>
                  <a:cubicBezTo>
                    <a:pt x="10860" y="5025"/>
                    <a:pt x="9852" y="7906"/>
                    <a:pt x="8037" y="9208"/>
                  </a:cubicBezTo>
                  <a:cubicBezTo>
                    <a:pt x="6195" y="10497"/>
                    <a:pt x="6373" y="10928"/>
                    <a:pt x="6195" y="12447"/>
                  </a:cubicBezTo>
                  <a:cubicBezTo>
                    <a:pt x="6016" y="13950"/>
                    <a:pt x="6016" y="15763"/>
                    <a:pt x="7578" y="16887"/>
                  </a:cubicBezTo>
                  <a:close/>
                  <a:moveTo>
                    <a:pt x="7578" y="1688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 name="AutoShape 6"/>
            <p:cNvSpPr>
              <a:spLocks/>
            </p:cNvSpPr>
            <p:nvPr/>
          </p:nvSpPr>
          <p:spPr bwMode="auto">
            <a:xfrm>
              <a:off x="5067303" y="2336800"/>
              <a:ext cx="31750" cy="34925"/>
            </a:xfrm>
            <a:custGeom>
              <a:avLst/>
              <a:gdLst/>
              <a:ahLst/>
              <a:cxnLst/>
              <a:rect l="0" t="0" r="r" b="b"/>
              <a:pathLst>
                <a:path w="21340" h="19412">
                  <a:moveTo>
                    <a:pt x="0" y="4084"/>
                  </a:moveTo>
                  <a:cubicBezTo>
                    <a:pt x="487" y="7452"/>
                    <a:pt x="6619" y="16053"/>
                    <a:pt x="8865" y="17496"/>
                  </a:cubicBezTo>
                  <a:cubicBezTo>
                    <a:pt x="11110" y="18980"/>
                    <a:pt x="16590" y="20585"/>
                    <a:pt x="14989" y="18180"/>
                  </a:cubicBezTo>
                  <a:cubicBezTo>
                    <a:pt x="13371" y="15764"/>
                    <a:pt x="11762" y="8122"/>
                    <a:pt x="13222" y="11211"/>
                  </a:cubicBezTo>
                  <a:cubicBezTo>
                    <a:pt x="14650" y="14304"/>
                    <a:pt x="16120" y="14829"/>
                    <a:pt x="16755" y="14434"/>
                  </a:cubicBezTo>
                  <a:cubicBezTo>
                    <a:pt x="17399" y="14012"/>
                    <a:pt x="21286" y="12397"/>
                    <a:pt x="21286" y="12397"/>
                  </a:cubicBezTo>
                  <a:cubicBezTo>
                    <a:pt x="21600" y="10266"/>
                    <a:pt x="20618" y="6930"/>
                    <a:pt x="16268" y="3428"/>
                  </a:cubicBezTo>
                  <a:cubicBezTo>
                    <a:pt x="11935" y="-39"/>
                    <a:pt x="10977" y="-1015"/>
                    <a:pt x="8072" y="1140"/>
                  </a:cubicBezTo>
                  <a:cubicBezTo>
                    <a:pt x="5167" y="3301"/>
                    <a:pt x="2575" y="3971"/>
                    <a:pt x="0" y="4084"/>
                  </a:cubicBezTo>
                  <a:close/>
                  <a:moveTo>
                    <a:pt x="0" y="408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 name="AutoShape 7"/>
            <p:cNvSpPr>
              <a:spLocks/>
            </p:cNvSpPr>
            <p:nvPr/>
          </p:nvSpPr>
          <p:spPr bwMode="auto">
            <a:xfrm>
              <a:off x="5029203" y="2311400"/>
              <a:ext cx="55563" cy="84138"/>
            </a:xfrm>
            <a:custGeom>
              <a:avLst/>
              <a:gdLst/>
              <a:ahLst/>
              <a:cxnLst/>
              <a:rect l="0" t="0" r="r" b="b"/>
              <a:pathLst>
                <a:path w="21076" h="20545">
                  <a:moveTo>
                    <a:pt x="1037" y="9801"/>
                  </a:moveTo>
                  <a:cubicBezTo>
                    <a:pt x="24" y="11021"/>
                    <a:pt x="2860" y="14813"/>
                    <a:pt x="2673" y="15973"/>
                  </a:cubicBezTo>
                  <a:cubicBezTo>
                    <a:pt x="2495" y="17133"/>
                    <a:pt x="3681" y="17424"/>
                    <a:pt x="5232" y="17600"/>
                  </a:cubicBezTo>
                  <a:cubicBezTo>
                    <a:pt x="9451" y="17315"/>
                    <a:pt x="8167" y="13708"/>
                    <a:pt x="8092" y="12011"/>
                  </a:cubicBezTo>
                  <a:cubicBezTo>
                    <a:pt x="13928" y="16379"/>
                    <a:pt x="14476" y="18835"/>
                    <a:pt x="14476" y="19126"/>
                  </a:cubicBezTo>
                  <a:cubicBezTo>
                    <a:pt x="14476" y="19419"/>
                    <a:pt x="16126" y="19986"/>
                    <a:pt x="17964" y="20511"/>
                  </a:cubicBezTo>
                  <a:cubicBezTo>
                    <a:pt x="19787" y="21032"/>
                    <a:pt x="21076" y="15213"/>
                    <a:pt x="21076" y="14864"/>
                  </a:cubicBezTo>
                  <a:cubicBezTo>
                    <a:pt x="21076" y="14524"/>
                    <a:pt x="19145" y="14112"/>
                    <a:pt x="17598" y="13929"/>
                  </a:cubicBezTo>
                  <a:cubicBezTo>
                    <a:pt x="16032" y="13757"/>
                    <a:pt x="15212" y="14169"/>
                    <a:pt x="14856" y="12181"/>
                  </a:cubicBezTo>
                  <a:cubicBezTo>
                    <a:pt x="14476" y="10207"/>
                    <a:pt x="10562" y="6946"/>
                    <a:pt x="10088" y="6192"/>
                  </a:cubicBezTo>
                  <a:cubicBezTo>
                    <a:pt x="9643" y="5428"/>
                    <a:pt x="10454" y="5774"/>
                    <a:pt x="11284" y="6762"/>
                  </a:cubicBezTo>
                  <a:cubicBezTo>
                    <a:pt x="12109" y="7756"/>
                    <a:pt x="16126" y="5200"/>
                    <a:pt x="17598" y="3800"/>
                  </a:cubicBezTo>
                  <a:cubicBezTo>
                    <a:pt x="19070" y="2394"/>
                    <a:pt x="11467" y="541"/>
                    <a:pt x="10374" y="242"/>
                  </a:cubicBezTo>
                  <a:cubicBezTo>
                    <a:pt x="9278" y="-49"/>
                    <a:pt x="8626" y="596"/>
                    <a:pt x="7712" y="1870"/>
                  </a:cubicBezTo>
                  <a:cubicBezTo>
                    <a:pt x="6160" y="3040"/>
                    <a:pt x="5978" y="1870"/>
                    <a:pt x="6981" y="648"/>
                  </a:cubicBezTo>
                  <a:cubicBezTo>
                    <a:pt x="7984" y="-568"/>
                    <a:pt x="5785" y="299"/>
                    <a:pt x="4618" y="299"/>
                  </a:cubicBezTo>
                  <a:cubicBezTo>
                    <a:pt x="3409" y="299"/>
                    <a:pt x="3582" y="2982"/>
                    <a:pt x="4510" y="5953"/>
                  </a:cubicBezTo>
                  <a:cubicBezTo>
                    <a:pt x="4154" y="5136"/>
                    <a:pt x="3231" y="4433"/>
                    <a:pt x="1670" y="4730"/>
                  </a:cubicBezTo>
                  <a:cubicBezTo>
                    <a:pt x="118" y="5016"/>
                    <a:pt x="-524" y="6130"/>
                    <a:pt x="488" y="6946"/>
                  </a:cubicBezTo>
                  <a:cubicBezTo>
                    <a:pt x="1501" y="7756"/>
                    <a:pt x="2040" y="8574"/>
                    <a:pt x="1037" y="9801"/>
                  </a:cubicBezTo>
                  <a:close/>
                  <a:moveTo>
                    <a:pt x="1037" y="980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 name="AutoShape 8"/>
            <p:cNvSpPr>
              <a:spLocks/>
            </p:cNvSpPr>
            <p:nvPr/>
          </p:nvSpPr>
          <p:spPr bwMode="auto">
            <a:xfrm>
              <a:off x="5029203" y="2387600"/>
              <a:ext cx="38100" cy="119063"/>
            </a:xfrm>
            <a:custGeom>
              <a:avLst/>
              <a:gdLst/>
              <a:ahLst/>
              <a:cxnLst/>
              <a:rect l="0" t="0" r="r" b="b"/>
              <a:pathLst>
                <a:path w="20277" h="21600">
                  <a:moveTo>
                    <a:pt x="2260" y="15550"/>
                  </a:moveTo>
                  <a:cubicBezTo>
                    <a:pt x="80" y="19710"/>
                    <a:pt x="1864" y="19928"/>
                    <a:pt x="4038" y="21600"/>
                  </a:cubicBezTo>
                  <a:cubicBezTo>
                    <a:pt x="5993" y="21112"/>
                    <a:pt x="8674" y="20019"/>
                    <a:pt x="10340" y="16905"/>
                  </a:cubicBezTo>
                  <a:cubicBezTo>
                    <a:pt x="16523" y="15945"/>
                    <a:pt x="19981" y="7929"/>
                    <a:pt x="19592" y="6702"/>
                  </a:cubicBezTo>
                  <a:cubicBezTo>
                    <a:pt x="19204" y="5482"/>
                    <a:pt x="19737" y="5083"/>
                    <a:pt x="20238" y="4293"/>
                  </a:cubicBezTo>
                  <a:cubicBezTo>
                    <a:pt x="20771" y="3499"/>
                    <a:pt x="15740" y="1885"/>
                    <a:pt x="13810" y="1446"/>
                  </a:cubicBezTo>
                  <a:cubicBezTo>
                    <a:pt x="11901" y="1009"/>
                    <a:pt x="13310" y="567"/>
                    <a:pt x="14331" y="0"/>
                  </a:cubicBezTo>
                  <a:cubicBezTo>
                    <a:pt x="9958" y="438"/>
                    <a:pt x="7133" y="2151"/>
                    <a:pt x="5203" y="3550"/>
                  </a:cubicBezTo>
                  <a:cubicBezTo>
                    <a:pt x="9701" y="4468"/>
                    <a:pt x="9174" y="4997"/>
                    <a:pt x="9062" y="5649"/>
                  </a:cubicBezTo>
                  <a:cubicBezTo>
                    <a:pt x="8944" y="6306"/>
                    <a:pt x="1212" y="9547"/>
                    <a:pt x="192" y="9937"/>
                  </a:cubicBezTo>
                  <a:cubicBezTo>
                    <a:pt x="-829" y="10338"/>
                    <a:pt x="2503" y="10642"/>
                    <a:pt x="3781" y="10909"/>
                  </a:cubicBezTo>
                  <a:cubicBezTo>
                    <a:pt x="5065" y="11170"/>
                    <a:pt x="3142" y="12141"/>
                    <a:pt x="2371" y="12612"/>
                  </a:cubicBezTo>
                  <a:cubicBezTo>
                    <a:pt x="1588" y="13098"/>
                    <a:pt x="3899" y="12793"/>
                    <a:pt x="5849" y="12531"/>
                  </a:cubicBezTo>
                  <a:cubicBezTo>
                    <a:pt x="7771" y="12265"/>
                    <a:pt x="4703" y="13223"/>
                    <a:pt x="3405" y="13578"/>
                  </a:cubicBezTo>
                  <a:cubicBezTo>
                    <a:pt x="2128" y="13926"/>
                    <a:pt x="1733" y="14060"/>
                    <a:pt x="1344" y="14460"/>
                  </a:cubicBezTo>
                  <a:cubicBezTo>
                    <a:pt x="975" y="14845"/>
                    <a:pt x="3781" y="14364"/>
                    <a:pt x="5203" y="13793"/>
                  </a:cubicBezTo>
                  <a:cubicBezTo>
                    <a:pt x="6632" y="13223"/>
                    <a:pt x="6487" y="14198"/>
                    <a:pt x="6362" y="14587"/>
                  </a:cubicBezTo>
                  <a:cubicBezTo>
                    <a:pt x="6244" y="14979"/>
                    <a:pt x="4571" y="15377"/>
                    <a:pt x="2260" y="15550"/>
                  </a:cubicBezTo>
                  <a:close/>
                  <a:moveTo>
                    <a:pt x="2260" y="1555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 name="AutoShape 9"/>
            <p:cNvSpPr>
              <a:spLocks/>
            </p:cNvSpPr>
            <p:nvPr/>
          </p:nvSpPr>
          <p:spPr bwMode="auto">
            <a:xfrm>
              <a:off x="5141916" y="3175000"/>
              <a:ext cx="3527425" cy="2247900"/>
            </a:xfrm>
            <a:custGeom>
              <a:avLst/>
              <a:gdLst/>
              <a:ahLst/>
              <a:cxnLst/>
              <a:rect l="0" t="0" r="r" b="b"/>
              <a:pathLst>
                <a:path w="21600" h="21600">
                  <a:moveTo>
                    <a:pt x="1583" y="1273"/>
                  </a:moveTo>
                  <a:lnTo>
                    <a:pt x="1580" y="1274"/>
                  </a:lnTo>
                  <a:lnTo>
                    <a:pt x="1574" y="1270"/>
                  </a:lnTo>
                  <a:lnTo>
                    <a:pt x="1570" y="1260"/>
                  </a:lnTo>
                  <a:lnTo>
                    <a:pt x="1567" y="1256"/>
                  </a:lnTo>
                  <a:lnTo>
                    <a:pt x="1564" y="1257"/>
                  </a:lnTo>
                  <a:lnTo>
                    <a:pt x="1559" y="1271"/>
                  </a:lnTo>
                  <a:lnTo>
                    <a:pt x="1559" y="1281"/>
                  </a:lnTo>
                  <a:lnTo>
                    <a:pt x="1569" y="1289"/>
                  </a:lnTo>
                  <a:lnTo>
                    <a:pt x="1572" y="1293"/>
                  </a:lnTo>
                  <a:lnTo>
                    <a:pt x="1572" y="1298"/>
                  </a:lnTo>
                  <a:lnTo>
                    <a:pt x="1570" y="1308"/>
                  </a:lnTo>
                  <a:lnTo>
                    <a:pt x="1558" y="1319"/>
                  </a:lnTo>
                  <a:lnTo>
                    <a:pt x="1559" y="1328"/>
                  </a:lnTo>
                  <a:lnTo>
                    <a:pt x="1579" y="1368"/>
                  </a:lnTo>
                  <a:lnTo>
                    <a:pt x="1579" y="1373"/>
                  </a:lnTo>
                  <a:lnTo>
                    <a:pt x="1577" y="1398"/>
                  </a:lnTo>
                  <a:lnTo>
                    <a:pt x="1580" y="1397"/>
                  </a:lnTo>
                  <a:lnTo>
                    <a:pt x="1583" y="1401"/>
                  </a:lnTo>
                  <a:lnTo>
                    <a:pt x="1597" y="1423"/>
                  </a:lnTo>
                  <a:lnTo>
                    <a:pt x="1597" y="1433"/>
                  </a:lnTo>
                  <a:lnTo>
                    <a:pt x="1583" y="1458"/>
                  </a:lnTo>
                  <a:lnTo>
                    <a:pt x="1584" y="1477"/>
                  </a:lnTo>
                  <a:lnTo>
                    <a:pt x="1587" y="1482"/>
                  </a:lnTo>
                  <a:lnTo>
                    <a:pt x="1590" y="1476"/>
                  </a:lnTo>
                  <a:lnTo>
                    <a:pt x="1621" y="1439"/>
                  </a:lnTo>
                  <a:lnTo>
                    <a:pt x="1628" y="1439"/>
                  </a:lnTo>
                  <a:lnTo>
                    <a:pt x="1647" y="1465"/>
                  </a:lnTo>
                  <a:lnTo>
                    <a:pt x="1647" y="1469"/>
                  </a:lnTo>
                  <a:lnTo>
                    <a:pt x="1633" y="1490"/>
                  </a:lnTo>
                  <a:lnTo>
                    <a:pt x="1634" y="1495"/>
                  </a:lnTo>
                  <a:lnTo>
                    <a:pt x="1632" y="1519"/>
                  </a:lnTo>
                  <a:lnTo>
                    <a:pt x="1633" y="1538"/>
                  </a:lnTo>
                  <a:lnTo>
                    <a:pt x="1643" y="1560"/>
                  </a:lnTo>
                  <a:lnTo>
                    <a:pt x="1653" y="1582"/>
                  </a:lnTo>
                  <a:lnTo>
                    <a:pt x="1654" y="1602"/>
                  </a:lnTo>
                  <a:lnTo>
                    <a:pt x="1646" y="1617"/>
                  </a:lnTo>
                  <a:lnTo>
                    <a:pt x="1640" y="1622"/>
                  </a:lnTo>
                  <a:lnTo>
                    <a:pt x="1637" y="1622"/>
                  </a:lnTo>
                  <a:lnTo>
                    <a:pt x="1628" y="1619"/>
                  </a:lnTo>
                  <a:lnTo>
                    <a:pt x="1627" y="1614"/>
                  </a:lnTo>
                  <a:lnTo>
                    <a:pt x="1625" y="1619"/>
                  </a:lnTo>
                  <a:lnTo>
                    <a:pt x="1621" y="1619"/>
                  </a:lnTo>
                  <a:lnTo>
                    <a:pt x="1626" y="1700"/>
                  </a:lnTo>
                  <a:lnTo>
                    <a:pt x="1623" y="1705"/>
                  </a:lnTo>
                  <a:lnTo>
                    <a:pt x="1608" y="1706"/>
                  </a:lnTo>
                  <a:lnTo>
                    <a:pt x="1607" y="1705"/>
                  </a:lnTo>
                  <a:lnTo>
                    <a:pt x="1604" y="1705"/>
                  </a:lnTo>
                  <a:lnTo>
                    <a:pt x="1594" y="1669"/>
                  </a:lnTo>
                  <a:lnTo>
                    <a:pt x="1590" y="1663"/>
                  </a:lnTo>
                  <a:lnTo>
                    <a:pt x="1583" y="1616"/>
                  </a:lnTo>
                  <a:lnTo>
                    <a:pt x="1583" y="1583"/>
                  </a:lnTo>
                  <a:lnTo>
                    <a:pt x="1577" y="1583"/>
                  </a:lnTo>
                  <a:lnTo>
                    <a:pt x="1553" y="1619"/>
                  </a:lnTo>
                  <a:lnTo>
                    <a:pt x="1551" y="1638"/>
                  </a:lnTo>
                  <a:lnTo>
                    <a:pt x="1548" y="1650"/>
                  </a:lnTo>
                  <a:lnTo>
                    <a:pt x="1552" y="1677"/>
                  </a:lnTo>
                  <a:lnTo>
                    <a:pt x="1550" y="1707"/>
                  </a:lnTo>
                  <a:lnTo>
                    <a:pt x="1551" y="1713"/>
                  </a:lnTo>
                  <a:lnTo>
                    <a:pt x="1554" y="1718"/>
                  </a:lnTo>
                  <a:lnTo>
                    <a:pt x="1563" y="1726"/>
                  </a:lnTo>
                  <a:lnTo>
                    <a:pt x="1566" y="1721"/>
                  </a:lnTo>
                  <a:lnTo>
                    <a:pt x="1584" y="1719"/>
                  </a:lnTo>
                  <a:lnTo>
                    <a:pt x="1587" y="1723"/>
                  </a:lnTo>
                  <a:lnTo>
                    <a:pt x="1626" y="1709"/>
                  </a:lnTo>
                  <a:lnTo>
                    <a:pt x="1630" y="1727"/>
                  </a:lnTo>
                  <a:lnTo>
                    <a:pt x="1634" y="1736"/>
                  </a:lnTo>
                  <a:lnTo>
                    <a:pt x="1637" y="1735"/>
                  </a:lnTo>
                  <a:lnTo>
                    <a:pt x="1640" y="1740"/>
                  </a:lnTo>
                  <a:lnTo>
                    <a:pt x="1650" y="1767"/>
                  </a:lnTo>
                  <a:lnTo>
                    <a:pt x="1676" y="1802"/>
                  </a:lnTo>
                  <a:lnTo>
                    <a:pt x="1680" y="1806"/>
                  </a:lnTo>
                  <a:lnTo>
                    <a:pt x="1680" y="1811"/>
                  </a:lnTo>
                  <a:lnTo>
                    <a:pt x="1672" y="1835"/>
                  </a:lnTo>
                  <a:lnTo>
                    <a:pt x="1670" y="1850"/>
                  </a:lnTo>
                  <a:lnTo>
                    <a:pt x="1664" y="1856"/>
                  </a:lnTo>
                  <a:lnTo>
                    <a:pt x="1661" y="1856"/>
                  </a:lnTo>
                  <a:lnTo>
                    <a:pt x="1648" y="1839"/>
                  </a:lnTo>
                  <a:lnTo>
                    <a:pt x="1645" y="1834"/>
                  </a:lnTo>
                  <a:lnTo>
                    <a:pt x="1641" y="1830"/>
                  </a:lnTo>
                  <a:lnTo>
                    <a:pt x="1635" y="1835"/>
                  </a:lnTo>
                  <a:lnTo>
                    <a:pt x="1630" y="1836"/>
                  </a:lnTo>
                  <a:lnTo>
                    <a:pt x="1621" y="1842"/>
                  </a:lnTo>
                  <a:lnTo>
                    <a:pt x="1615" y="1847"/>
                  </a:lnTo>
                  <a:lnTo>
                    <a:pt x="1612" y="1853"/>
                  </a:lnTo>
                  <a:lnTo>
                    <a:pt x="1616" y="1923"/>
                  </a:lnTo>
                  <a:lnTo>
                    <a:pt x="1613" y="1933"/>
                  </a:lnTo>
                  <a:lnTo>
                    <a:pt x="1613" y="1938"/>
                  </a:lnTo>
                  <a:lnTo>
                    <a:pt x="1620" y="1942"/>
                  </a:lnTo>
                  <a:lnTo>
                    <a:pt x="1626" y="1946"/>
                  </a:lnTo>
                  <a:lnTo>
                    <a:pt x="1629" y="1950"/>
                  </a:lnTo>
                  <a:lnTo>
                    <a:pt x="1636" y="1973"/>
                  </a:lnTo>
                  <a:lnTo>
                    <a:pt x="1640" y="1991"/>
                  </a:lnTo>
                  <a:lnTo>
                    <a:pt x="1644" y="2000"/>
                  </a:lnTo>
                  <a:lnTo>
                    <a:pt x="1647" y="2005"/>
                  </a:lnTo>
                  <a:lnTo>
                    <a:pt x="1654" y="2009"/>
                  </a:lnTo>
                  <a:lnTo>
                    <a:pt x="1657" y="2013"/>
                  </a:lnTo>
                  <a:lnTo>
                    <a:pt x="1659" y="2008"/>
                  </a:lnTo>
                  <a:lnTo>
                    <a:pt x="1658" y="1989"/>
                  </a:lnTo>
                  <a:lnTo>
                    <a:pt x="1645" y="1958"/>
                  </a:lnTo>
                  <a:lnTo>
                    <a:pt x="1635" y="1945"/>
                  </a:lnTo>
                  <a:lnTo>
                    <a:pt x="1631" y="1931"/>
                  </a:lnTo>
                  <a:lnTo>
                    <a:pt x="1627" y="1912"/>
                  </a:lnTo>
                  <a:lnTo>
                    <a:pt x="1627" y="1898"/>
                  </a:lnTo>
                  <a:lnTo>
                    <a:pt x="1633" y="1892"/>
                  </a:lnTo>
                  <a:lnTo>
                    <a:pt x="1638" y="1892"/>
                  </a:lnTo>
                  <a:lnTo>
                    <a:pt x="1641" y="1886"/>
                  </a:lnTo>
                  <a:lnTo>
                    <a:pt x="1644" y="1877"/>
                  </a:lnTo>
                  <a:lnTo>
                    <a:pt x="1643" y="1868"/>
                  </a:lnTo>
                  <a:lnTo>
                    <a:pt x="1655" y="1866"/>
                  </a:lnTo>
                  <a:lnTo>
                    <a:pt x="1662" y="1870"/>
                  </a:lnTo>
                  <a:lnTo>
                    <a:pt x="1671" y="1878"/>
                  </a:lnTo>
                  <a:lnTo>
                    <a:pt x="1674" y="1883"/>
                  </a:lnTo>
                  <a:lnTo>
                    <a:pt x="1675" y="1897"/>
                  </a:lnTo>
                  <a:lnTo>
                    <a:pt x="1666" y="1950"/>
                  </a:lnTo>
                  <a:lnTo>
                    <a:pt x="1674" y="1996"/>
                  </a:lnTo>
                  <a:lnTo>
                    <a:pt x="1701" y="2046"/>
                  </a:lnTo>
                  <a:lnTo>
                    <a:pt x="1707" y="2045"/>
                  </a:lnTo>
                  <a:lnTo>
                    <a:pt x="1709" y="2035"/>
                  </a:lnTo>
                  <a:lnTo>
                    <a:pt x="1715" y="2039"/>
                  </a:lnTo>
                  <a:lnTo>
                    <a:pt x="1722" y="2043"/>
                  </a:lnTo>
                  <a:lnTo>
                    <a:pt x="1725" y="2052"/>
                  </a:lnTo>
                  <a:lnTo>
                    <a:pt x="1728" y="2057"/>
                  </a:lnTo>
                  <a:lnTo>
                    <a:pt x="1732" y="2065"/>
                  </a:lnTo>
                  <a:lnTo>
                    <a:pt x="1732" y="2075"/>
                  </a:lnTo>
                  <a:lnTo>
                    <a:pt x="1729" y="2075"/>
                  </a:lnTo>
                  <a:lnTo>
                    <a:pt x="1720" y="2067"/>
                  </a:lnTo>
                  <a:lnTo>
                    <a:pt x="1719" y="2053"/>
                  </a:lnTo>
                  <a:lnTo>
                    <a:pt x="1713" y="2054"/>
                  </a:lnTo>
                  <a:lnTo>
                    <a:pt x="1708" y="2068"/>
                  </a:lnTo>
                  <a:lnTo>
                    <a:pt x="1703" y="2088"/>
                  </a:lnTo>
                  <a:lnTo>
                    <a:pt x="1697" y="2093"/>
                  </a:lnTo>
                  <a:lnTo>
                    <a:pt x="1691" y="2099"/>
                  </a:lnTo>
                  <a:lnTo>
                    <a:pt x="1676" y="2106"/>
                  </a:lnTo>
                  <a:lnTo>
                    <a:pt x="1670" y="2101"/>
                  </a:lnTo>
                  <a:lnTo>
                    <a:pt x="1667" y="2102"/>
                  </a:lnTo>
                  <a:lnTo>
                    <a:pt x="1662" y="2122"/>
                  </a:lnTo>
                  <a:lnTo>
                    <a:pt x="1657" y="2141"/>
                  </a:lnTo>
                  <a:lnTo>
                    <a:pt x="1652" y="2161"/>
                  </a:lnTo>
                  <a:lnTo>
                    <a:pt x="1647" y="2176"/>
                  </a:lnTo>
                  <a:lnTo>
                    <a:pt x="1647" y="2181"/>
                  </a:lnTo>
                  <a:lnTo>
                    <a:pt x="1630" y="2201"/>
                  </a:lnTo>
                  <a:lnTo>
                    <a:pt x="1624" y="2207"/>
                  </a:lnTo>
                  <a:lnTo>
                    <a:pt x="1621" y="2212"/>
                  </a:lnTo>
                  <a:lnTo>
                    <a:pt x="1623" y="2241"/>
                  </a:lnTo>
                  <a:lnTo>
                    <a:pt x="1621" y="2259"/>
                  </a:lnTo>
                  <a:lnTo>
                    <a:pt x="1622" y="2288"/>
                  </a:lnTo>
                  <a:lnTo>
                    <a:pt x="1610" y="2299"/>
                  </a:lnTo>
                  <a:lnTo>
                    <a:pt x="1599" y="2310"/>
                  </a:lnTo>
                  <a:lnTo>
                    <a:pt x="1593" y="2315"/>
                  </a:lnTo>
                  <a:lnTo>
                    <a:pt x="1590" y="2316"/>
                  </a:lnTo>
                  <a:lnTo>
                    <a:pt x="1591" y="2329"/>
                  </a:lnTo>
                  <a:lnTo>
                    <a:pt x="1617" y="2365"/>
                  </a:lnTo>
                  <a:lnTo>
                    <a:pt x="1617" y="2374"/>
                  </a:lnTo>
                  <a:lnTo>
                    <a:pt x="1616" y="2402"/>
                  </a:lnTo>
                  <a:lnTo>
                    <a:pt x="1616" y="2407"/>
                  </a:lnTo>
                  <a:lnTo>
                    <a:pt x="1613" y="2403"/>
                  </a:lnTo>
                  <a:lnTo>
                    <a:pt x="1609" y="2394"/>
                  </a:lnTo>
                  <a:lnTo>
                    <a:pt x="1612" y="2384"/>
                  </a:lnTo>
                  <a:lnTo>
                    <a:pt x="1609" y="2384"/>
                  </a:lnTo>
                  <a:lnTo>
                    <a:pt x="1605" y="2380"/>
                  </a:lnTo>
                  <a:lnTo>
                    <a:pt x="1600" y="2390"/>
                  </a:lnTo>
                  <a:lnTo>
                    <a:pt x="1597" y="2391"/>
                  </a:lnTo>
                  <a:lnTo>
                    <a:pt x="1594" y="2400"/>
                  </a:lnTo>
                  <a:lnTo>
                    <a:pt x="1590" y="2429"/>
                  </a:lnTo>
                  <a:lnTo>
                    <a:pt x="1591" y="2448"/>
                  </a:lnTo>
                  <a:lnTo>
                    <a:pt x="1598" y="2467"/>
                  </a:lnTo>
                  <a:lnTo>
                    <a:pt x="1601" y="2471"/>
                  </a:lnTo>
                  <a:lnTo>
                    <a:pt x="1598" y="2481"/>
                  </a:lnTo>
                  <a:lnTo>
                    <a:pt x="1596" y="2491"/>
                  </a:lnTo>
                  <a:lnTo>
                    <a:pt x="1590" y="2500"/>
                  </a:lnTo>
                  <a:lnTo>
                    <a:pt x="1591" y="2505"/>
                  </a:lnTo>
                  <a:lnTo>
                    <a:pt x="1598" y="2533"/>
                  </a:lnTo>
                  <a:lnTo>
                    <a:pt x="1605" y="2551"/>
                  </a:lnTo>
                  <a:lnTo>
                    <a:pt x="1605" y="2560"/>
                  </a:lnTo>
                  <a:lnTo>
                    <a:pt x="1603" y="2580"/>
                  </a:lnTo>
                  <a:lnTo>
                    <a:pt x="1598" y="2590"/>
                  </a:lnTo>
                  <a:lnTo>
                    <a:pt x="1556" y="2604"/>
                  </a:lnTo>
                  <a:lnTo>
                    <a:pt x="1553" y="2605"/>
                  </a:lnTo>
                  <a:lnTo>
                    <a:pt x="1554" y="2614"/>
                  </a:lnTo>
                  <a:lnTo>
                    <a:pt x="1566" y="2632"/>
                  </a:lnTo>
                  <a:lnTo>
                    <a:pt x="1567" y="2641"/>
                  </a:lnTo>
                  <a:lnTo>
                    <a:pt x="1561" y="2646"/>
                  </a:lnTo>
                  <a:lnTo>
                    <a:pt x="1555" y="2647"/>
                  </a:lnTo>
                  <a:lnTo>
                    <a:pt x="1523" y="2599"/>
                  </a:lnTo>
                  <a:lnTo>
                    <a:pt x="1522" y="2594"/>
                  </a:lnTo>
                  <a:lnTo>
                    <a:pt x="1519" y="2595"/>
                  </a:lnTo>
                  <a:lnTo>
                    <a:pt x="1521" y="2618"/>
                  </a:lnTo>
                  <a:lnTo>
                    <a:pt x="1518" y="2628"/>
                  </a:lnTo>
                  <a:lnTo>
                    <a:pt x="1513" y="2643"/>
                  </a:lnTo>
                  <a:lnTo>
                    <a:pt x="1502" y="2668"/>
                  </a:lnTo>
                  <a:lnTo>
                    <a:pt x="1488" y="2693"/>
                  </a:lnTo>
                  <a:lnTo>
                    <a:pt x="1439" y="2747"/>
                  </a:lnTo>
                  <a:lnTo>
                    <a:pt x="1433" y="2752"/>
                  </a:lnTo>
                  <a:lnTo>
                    <a:pt x="1427" y="2753"/>
                  </a:lnTo>
                  <a:lnTo>
                    <a:pt x="1409" y="2690"/>
                  </a:lnTo>
                  <a:lnTo>
                    <a:pt x="1409" y="2681"/>
                  </a:lnTo>
                  <a:lnTo>
                    <a:pt x="1406" y="2681"/>
                  </a:lnTo>
                  <a:lnTo>
                    <a:pt x="1403" y="2686"/>
                  </a:lnTo>
                  <a:lnTo>
                    <a:pt x="1396" y="2734"/>
                  </a:lnTo>
                  <a:lnTo>
                    <a:pt x="1396" y="2738"/>
                  </a:lnTo>
                  <a:lnTo>
                    <a:pt x="1393" y="2733"/>
                  </a:lnTo>
                  <a:lnTo>
                    <a:pt x="1389" y="2715"/>
                  </a:lnTo>
                  <a:lnTo>
                    <a:pt x="1386" y="2711"/>
                  </a:lnTo>
                  <a:lnTo>
                    <a:pt x="1386" y="2706"/>
                  </a:lnTo>
                  <a:lnTo>
                    <a:pt x="1391" y="2686"/>
                  </a:lnTo>
                  <a:lnTo>
                    <a:pt x="1391" y="2682"/>
                  </a:lnTo>
                  <a:lnTo>
                    <a:pt x="1384" y="2677"/>
                  </a:lnTo>
                  <a:lnTo>
                    <a:pt x="1370" y="2689"/>
                  </a:lnTo>
                  <a:lnTo>
                    <a:pt x="1367" y="2761"/>
                  </a:lnTo>
                  <a:lnTo>
                    <a:pt x="1355" y="2740"/>
                  </a:lnTo>
                  <a:lnTo>
                    <a:pt x="1353" y="2681"/>
                  </a:lnTo>
                  <a:lnTo>
                    <a:pt x="1350" y="2681"/>
                  </a:lnTo>
                  <a:lnTo>
                    <a:pt x="1347" y="2699"/>
                  </a:lnTo>
                  <a:lnTo>
                    <a:pt x="1330" y="2726"/>
                  </a:lnTo>
                  <a:lnTo>
                    <a:pt x="1327" y="2727"/>
                  </a:lnTo>
                  <a:lnTo>
                    <a:pt x="1323" y="2725"/>
                  </a:lnTo>
                  <a:lnTo>
                    <a:pt x="1326" y="2722"/>
                  </a:lnTo>
                  <a:lnTo>
                    <a:pt x="1343" y="2706"/>
                  </a:lnTo>
                  <a:lnTo>
                    <a:pt x="1346" y="2701"/>
                  </a:lnTo>
                  <a:lnTo>
                    <a:pt x="1349" y="2686"/>
                  </a:lnTo>
                  <a:lnTo>
                    <a:pt x="1360" y="2676"/>
                  </a:lnTo>
                  <a:lnTo>
                    <a:pt x="1363" y="2666"/>
                  </a:lnTo>
                  <a:lnTo>
                    <a:pt x="1362" y="2657"/>
                  </a:lnTo>
                  <a:lnTo>
                    <a:pt x="1359" y="2657"/>
                  </a:lnTo>
                  <a:lnTo>
                    <a:pt x="1345" y="2683"/>
                  </a:lnTo>
                  <a:lnTo>
                    <a:pt x="1336" y="2684"/>
                  </a:lnTo>
                  <a:lnTo>
                    <a:pt x="1333" y="2680"/>
                  </a:lnTo>
                  <a:lnTo>
                    <a:pt x="1330" y="2689"/>
                  </a:lnTo>
                  <a:lnTo>
                    <a:pt x="1325" y="2704"/>
                  </a:lnTo>
                  <a:lnTo>
                    <a:pt x="1319" y="2705"/>
                  </a:lnTo>
                  <a:lnTo>
                    <a:pt x="1310" y="2711"/>
                  </a:lnTo>
                  <a:lnTo>
                    <a:pt x="1304" y="2712"/>
                  </a:lnTo>
                  <a:lnTo>
                    <a:pt x="1304" y="2702"/>
                  </a:lnTo>
                  <a:lnTo>
                    <a:pt x="1306" y="2692"/>
                  </a:lnTo>
                  <a:lnTo>
                    <a:pt x="1312" y="2687"/>
                  </a:lnTo>
                  <a:lnTo>
                    <a:pt x="1324" y="2681"/>
                  </a:lnTo>
                  <a:lnTo>
                    <a:pt x="1329" y="2670"/>
                  </a:lnTo>
                  <a:lnTo>
                    <a:pt x="1353" y="2653"/>
                  </a:lnTo>
                  <a:lnTo>
                    <a:pt x="1358" y="2643"/>
                  </a:lnTo>
                  <a:lnTo>
                    <a:pt x="1358" y="2634"/>
                  </a:lnTo>
                  <a:lnTo>
                    <a:pt x="1339" y="2631"/>
                  </a:lnTo>
                  <a:lnTo>
                    <a:pt x="1330" y="2628"/>
                  </a:lnTo>
                  <a:lnTo>
                    <a:pt x="1315" y="2620"/>
                  </a:lnTo>
                  <a:lnTo>
                    <a:pt x="1308" y="2616"/>
                  </a:lnTo>
                  <a:lnTo>
                    <a:pt x="1305" y="2607"/>
                  </a:lnTo>
                  <a:lnTo>
                    <a:pt x="1308" y="2607"/>
                  </a:lnTo>
                  <a:lnTo>
                    <a:pt x="1317" y="2601"/>
                  </a:lnTo>
                  <a:lnTo>
                    <a:pt x="1326" y="2595"/>
                  </a:lnTo>
                  <a:lnTo>
                    <a:pt x="1332" y="2599"/>
                  </a:lnTo>
                  <a:lnTo>
                    <a:pt x="1335" y="2603"/>
                  </a:lnTo>
                  <a:lnTo>
                    <a:pt x="1336" y="2613"/>
                  </a:lnTo>
                  <a:lnTo>
                    <a:pt x="1339" y="2617"/>
                  </a:lnTo>
                  <a:lnTo>
                    <a:pt x="1348" y="2616"/>
                  </a:lnTo>
                  <a:lnTo>
                    <a:pt x="1360" y="2624"/>
                  </a:lnTo>
                  <a:lnTo>
                    <a:pt x="1363" y="2623"/>
                  </a:lnTo>
                  <a:lnTo>
                    <a:pt x="1363" y="2619"/>
                  </a:lnTo>
                  <a:lnTo>
                    <a:pt x="1373" y="2575"/>
                  </a:lnTo>
                  <a:lnTo>
                    <a:pt x="1376" y="2574"/>
                  </a:lnTo>
                  <a:lnTo>
                    <a:pt x="1379" y="2569"/>
                  </a:lnTo>
                  <a:lnTo>
                    <a:pt x="1411" y="2556"/>
                  </a:lnTo>
                  <a:lnTo>
                    <a:pt x="1411" y="2551"/>
                  </a:lnTo>
                  <a:lnTo>
                    <a:pt x="1414" y="2551"/>
                  </a:lnTo>
                  <a:lnTo>
                    <a:pt x="1416" y="2517"/>
                  </a:lnTo>
                  <a:lnTo>
                    <a:pt x="1418" y="2512"/>
                  </a:lnTo>
                  <a:lnTo>
                    <a:pt x="1405" y="2507"/>
                  </a:lnTo>
                  <a:lnTo>
                    <a:pt x="1391" y="2507"/>
                  </a:lnTo>
                  <a:lnTo>
                    <a:pt x="1391" y="2512"/>
                  </a:lnTo>
                  <a:lnTo>
                    <a:pt x="1415" y="2534"/>
                  </a:lnTo>
                  <a:lnTo>
                    <a:pt x="1425" y="2572"/>
                  </a:lnTo>
                  <a:lnTo>
                    <a:pt x="1408" y="2617"/>
                  </a:lnTo>
                  <a:lnTo>
                    <a:pt x="1410" y="2627"/>
                  </a:lnTo>
                  <a:lnTo>
                    <a:pt x="1422" y="2673"/>
                  </a:lnTo>
                  <a:lnTo>
                    <a:pt x="1426" y="2677"/>
                  </a:lnTo>
                  <a:lnTo>
                    <a:pt x="1430" y="2677"/>
                  </a:lnTo>
                  <a:lnTo>
                    <a:pt x="1435" y="2667"/>
                  </a:lnTo>
                  <a:lnTo>
                    <a:pt x="1438" y="2666"/>
                  </a:lnTo>
                  <a:lnTo>
                    <a:pt x="1435" y="2662"/>
                  </a:lnTo>
                  <a:lnTo>
                    <a:pt x="1434" y="2648"/>
                  </a:lnTo>
                  <a:lnTo>
                    <a:pt x="1437" y="2647"/>
                  </a:lnTo>
                  <a:lnTo>
                    <a:pt x="1440" y="2642"/>
                  </a:lnTo>
                  <a:lnTo>
                    <a:pt x="1446" y="2646"/>
                  </a:lnTo>
                  <a:lnTo>
                    <a:pt x="1446" y="2642"/>
                  </a:lnTo>
                  <a:lnTo>
                    <a:pt x="1449" y="2637"/>
                  </a:lnTo>
                  <a:lnTo>
                    <a:pt x="1448" y="2618"/>
                  </a:lnTo>
                  <a:lnTo>
                    <a:pt x="1445" y="2613"/>
                  </a:lnTo>
                  <a:lnTo>
                    <a:pt x="1435" y="2605"/>
                  </a:lnTo>
                  <a:lnTo>
                    <a:pt x="1432" y="2606"/>
                  </a:lnTo>
                  <a:lnTo>
                    <a:pt x="1432" y="2601"/>
                  </a:lnTo>
                  <a:lnTo>
                    <a:pt x="1435" y="2595"/>
                  </a:lnTo>
                  <a:lnTo>
                    <a:pt x="1451" y="2565"/>
                  </a:lnTo>
                  <a:lnTo>
                    <a:pt x="1451" y="2560"/>
                  </a:lnTo>
                  <a:lnTo>
                    <a:pt x="1454" y="2551"/>
                  </a:lnTo>
                  <a:lnTo>
                    <a:pt x="1450" y="2546"/>
                  </a:lnTo>
                  <a:lnTo>
                    <a:pt x="1453" y="2541"/>
                  </a:lnTo>
                  <a:lnTo>
                    <a:pt x="1489" y="2522"/>
                  </a:lnTo>
                  <a:lnTo>
                    <a:pt x="1489" y="2527"/>
                  </a:lnTo>
                  <a:lnTo>
                    <a:pt x="1492" y="2527"/>
                  </a:lnTo>
                  <a:lnTo>
                    <a:pt x="1495" y="2532"/>
                  </a:lnTo>
                  <a:lnTo>
                    <a:pt x="1495" y="2536"/>
                  </a:lnTo>
                  <a:lnTo>
                    <a:pt x="1493" y="2541"/>
                  </a:lnTo>
                  <a:lnTo>
                    <a:pt x="1478" y="2548"/>
                  </a:lnTo>
                  <a:lnTo>
                    <a:pt x="1478" y="2552"/>
                  </a:lnTo>
                  <a:lnTo>
                    <a:pt x="1481" y="2561"/>
                  </a:lnTo>
                  <a:lnTo>
                    <a:pt x="1478" y="2562"/>
                  </a:lnTo>
                  <a:lnTo>
                    <a:pt x="1478" y="2559"/>
                  </a:lnTo>
                  <a:lnTo>
                    <a:pt x="1467" y="2559"/>
                  </a:lnTo>
                  <a:lnTo>
                    <a:pt x="1464" y="2559"/>
                  </a:lnTo>
                  <a:lnTo>
                    <a:pt x="1462" y="2585"/>
                  </a:lnTo>
                  <a:lnTo>
                    <a:pt x="1462" y="2598"/>
                  </a:lnTo>
                  <a:lnTo>
                    <a:pt x="1490" y="2615"/>
                  </a:lnTo>
                  <a:lnTo>
                    <a:pt x="1477" y="2625"/>
                  </a:lnTo>
                  <a:lnTo>
                    <a:pt x="1469" y="2634"/>
                  </a:lnTo>
                  <a:lnTo>
                    <a:pt x="1469" y="2630"/>
                  </a:lnTo>
                  <a:lnTo>
                    <a:pt x="1489" y="2629"/>
                  </a:lnTo>
                  <a:lnTo>
                    <a:pt x="1503" y="2615"/>
                  </a:lnTo>
                  <a:lnTo>
                    <a:pt x="1505" y="2572"/>
                  </a:lnTo>
                  <a:lnTo>
                    <a:pt x="1510" y="2572"/>
                  </a:lnTo>
                  <a:lnTo>
                    <a:pt x="1511" y="2567"/>
                  </a:lnTo>
                  <a:lnTo>
                    <a:pt x="1522" y="2542"/>
                  </a:lnTo>
                  <a:lnTo>
                    <a:pt x="1525" y="2542"/>
                  </a:lnTo>
                  <a:lnTo>
                    <a:pt x="1527" y="2499"/>
                  </a:lnTo>
                  <a:lnTo>
                    <a:pt x="1526" y="2494"/>
                  </a:lnTo>
                  <a:lnTo>
                    <a:pt x="1551" y="2443"/>
                  </a:lnTo>
                  <a:lnTo>
                    <a:pt x="1554" y="2439"/>
                  </a:lnTo>
                  <a:lnTo>
                    <a:pt x="1551" y="2434"/>
                  </a:lnTo>
                  <a:lnTo>
                    <a:pt x="1541" y="2426"/>
                  </a:lnTo>
                  <a:lnTo>
                    <a:pt x="1541" y="2417"/>
                  </a:lnTo>
                  <a:lnTo>
                    <a:pt x="1544" y="2373"/>
                  </a:lnTo>
                  <a:lnTo>
                    <a:pt x="1541" y="2369"/>
                  </a:lnTo>
                  <a:lnTo>
                    <a:pt x="1538" y="2369"/>
                  </a:lnTo>
                  <a:lnTo>
                    <a:pt x="1519" y="2395"/>
                  </a:lnTo>
                  <a:lnTo>
                    <a:pt x="1495" y="2403"/>
                  </a:lnTo>
                  <a:lnTo>
                    <a:pt x="1489" y="2404"/>
                  </a:lnTo>
                  <a:lnTo>
                    <a:pt x="1488" y="2400"/>
                  </a:lnTo>
                  <a:lnTo>
                    <a:pt x="1491" y="2394"/>
                  </a:lnTo>
                  <a:lnTo>
                    <a:pt x="1512" y="2382"/>
                  </a:lnTo>
                  <a:lnTo>
                    <a:pt x="1514" y="2377"/>
                  </a:lnTo>
                  <a:lnTo>
                    <a:pt x="1505" y="2359"/>
                  </a:lnTo>
                  <a:lnTo>
                    <a:pt x="1501" y="2355"/>
                  </a:lnTo>
                  <a:lnTo>
                    <a:pt x="1498" y="2360"/>
                  </a:lnTo>
                  <a:lnTo>
                    <a:pt x="1496" y="2360"/>
                  </a:lnTo>
                  <a:lnTo>
                    <a:pt x="1492" y="2350"/>
                  </a:lnTo>
                  <a:lnTo>
                    <a:pt x="1491" y="2315"/>
                  </a:lnTo>
                  <a:lnTo>
                    <a:pt x="1494" y="2315"/>
                  </a:lnTo>
                  <a:lnTo>
                    <a:pt x="1494" y="2316"/>
                  </a:lnTo>
                  <a:lnTo>
                    <a:pt x="1496" y="2314"/>
                  </a:lnTo>
                  <a:lnTo>
                    <a:pt x="1499" y="2311"/>
                  </a:lnTo>
                  <a:lnTo>
                    <a:pt x="1502" y="2316"/>
                  </a:lnTo>
                  <a:lnTo>
                    <a:pt x="1511" y="2358"/>
                  </a:lnTo>
                  <a:lnTo>
                    <a:pt x="1520" y="2367"/>
                  </a:lnTo>
                  <a:lnTo>
                    <a:pt x="1526" y="2366"/>
                  </a:lnTo>
                  <a:lnTo>
                    <a:pt x="1526" y="2362"/>
                  </a:lnTo>
                  <a:lnTo>
                    <a:pt x="1529" y="2356"/>
                  </a:lnTo>
                  <a:lnTo>
                    <a:pt x="1530" y="2323"/>
                  </a:lnTo>
                  <a:lnTo>
                    <a:pt x="1528" y="2271"/>
                  </a:lnTo>
                  <a:lnTo>
                    <a:pt x="1524" y="2266"/>
                  </a:lnTo>
                  <a:lnTo>
                    <a:pt x="1521" y="2258"/>
                  </a:lnTo>
                  <a:lnTo>
                    <a:pt x="1520" y="2248"/>
                  </a:lnTo>
                  <a:lnTo>
                    <a:pt x="1523" y="2243"/>
                  </a:lnTo>
                  <a:lnTo>
                    <a:pt x="1526" y="2248"/>
                  </a:lnTo>
                  <a:lnTo>
                    <a:pt x="1536" y="2265"/>
                  </a:lnTo>
                  <a:lnTo>
                    <a:pt x="1540" y="2279"/>
                  </a:lnTo>
                  <a:lnTo>
                    <a:pt x="1543" y="2279"/>
                  </a:lnTo>
                  <a:lnTo>
                    <a:pt x="1557" y="2253"/>
                  </a:lnTo>
                  <a:lnTo>
                    <a:pt x="1556" y="2239"/>
                  </a:lnTo>
                  <a:lnTo>
                    <a:pt x="1562" y="2238"/>
                  </a:lnTo>
                  <a:lnTo>
                    <a:pt x="1571" y="2242"/>
                  </a:lnTo>
                  <a:lnTo>
                    <a:pt x="1575" y="2251"/>
                  </a:lnTo>
                  <a:lnTo>
                    <a:pt x="1578" y="2250"/>
                  </a:lnTo>
                  <a:lnTo>
                    <a:pt x="1583" y="2241"/>
                  </a:lnTo>
                  <a:lnTo>
                    <a:pt x="1583" y="2236"/>
                  </a:lnTo>
                  <a:lnTo>
                    <a:pt x="1579" y="2207"/>
                  </a:lnTo>
                  <a:lnTo>
                    <a:pt x="1578" y="2198"/>
                  </a:lnTo>
                  <a:lnTo>
                    <a:pt x="1581" y="2193"/>
                  </a:lnTo>
                  <a:lnTo>
                    <a:pt x="1584" y="2193"/>
                  </a:lnTo>
                  <a:lnTo>
                    <a:pt x="1587" y="2195"/>
                  </a:lnTo>
                  <a:lnTo>
                    <a:pt x="1586" y="2193"/>
                  </a:lnTo>
                  <a:lnTo>
                    <a:pt x="1583" y="2193"/>
                  </a:lnTo>
                  <a:lnTo>
                    <a:pt x="1583" y="2181"/>
                  </a:lnTo>
                  <a:lnTo>
                    <a:pt x="1586" y="2120"/>
                  </a:lnTo>
                  <a:lnTo>
                    <a:pt x="1586" y="2113"/>
                  </a:lnTo>
                  <a:lnTo>
                    <a:pt x="1582" y="2104"/>
                  </a:lnTo>
                  <a:lnTo>
                    <a:pt x="1576" y="2095"/>
                  </a:lnTo>
                  <a:lnTo>
                    <a:pt x="1570" y="2090"/>
                  </a:lnTo>
                  <a:lnTo>
                    <a:pt x="1564" y="2096"/>
                  </a:lnTo>
                  <a:lnTo>
                    <a:pt x="1564" y="2105"/>
                  </a:lnTo>
                  <a:lnTo>
                    <a:pt x="1565" y="2181"/>
                  </a:lnTo>
                  <a:lnTo>
                    <a:pt x="1563" y="2186"/>
                  </a:lnTo>
                  <a:lnTo>
                    <a:pt x="1559" y="2186"/>
                  </a:lnTo>
                  <a:lnTo>
                    <a:pt x="1556" y="2182"/>
                  </a:lnTo>
                  <a:lnTo>
                    <a:pt x="1556" y="2177"/>
                  </a:lnTo>
                  <a:lnTo>
                    <a:pt x="1558" y="2158"/>
                  </a:lnTo>
                  <a:lnTo>
                    <a:pt x="1558" y="2153"/>
                  </a:lnTo>
                  <a:lnTo>
                    <a:pt x="1555" y="2149"/>
                  </a:lnTo>
                  <a:lnTo>
                    <a:pt x="1552" y="2154"/>
                  </a:lnTo>
                  <a:lnTo>
                    <a:pt x="1537" y="2165"/>
                  </a:lnTo>
                  <a:lnTo>
                    <a:pt x="1520" y="2182"/>
                  </a:lnTo>
                  <a:lnTo>
                    <a:pt x="1503" y="2207"/>
                  </a:lnTo>
                  <a:lnTo>
                    <a:pt x="1490" y="2242"/>
                  </a:lnTo>
                  <a:lnTo>
                    <a:pt x="1488" y="2266"/>
                  </a:lnTo>
                  <a:lnTo>
                    <a:pt x="1480" y="2286"/>
                  </a:lnTo>
                  <a:lnTo>
                    <a:pt x="1477" y="2291"/>
                  </a:lnTo>
                  <a:lnTo>
                    <a:pt x="1459" y="2303"/>
                  </a:lnTo>
                  <a:lnTo>
                    <a:pt x="1453" y="2299"/>
                  </a:lnTo>
                  <a:lnTo>
                    <a:pt x="1447" y="2291"/>
                  </a:lnTo>
                  <a:lnTo>
                    <a:pt x="1441" y="2291"/>
                  </a:lnTo>
                  <a:lnTo>
                    <a:pt x="1408" y="2314"/>
                  </a:lnTo>
                  <a:lnTo>
                    <a:pt x="1400" y="2325"/>
                  </a:lnTo>
                  <a:lnTo>
                    <a:pt x="1383" y="2346"/>
                  </a:lnTo>
                  <a:lnTo>
                    <a:pt x="1366" y="2376"/>
                  </a:lnTo>
                  <a:lnTo>
                    <a:pt x="1364" y="2395"/>
                  </a:lnTo>
                  <a:lnTo>
                    <a:pt x="1361" y="2400"/>
                  </a:lnTo>
                  <a:lnTo>
                    <a:pt x="1359" y="2405"/>
                  </a:lnTo>
                  <a:lnTo>
                    <a:pt x="1349" y="2407"/>
                  </a:lnTo>
                  <a:lnTo>
                    <a:pt x="1347" y="2412"/>
                  </a:lnTo>
                  <a:lnTo>
                    <a:pt x="1353" y="2426"/>
                  </a:lnTo>
                  <a:lnTo>
                    <a:pt x="1350" y="2437"/>
                  </a:lnTo>
                  <a:lnTo>
                    <a:pt x="1348" y="2437"/>
                  </a:lnTo>
                  <a:lnTo>
                    <a:pt x="1341" y="2428"/>
                  </a:lnTo>
                  <a:lnTo>
                    <a:pt x="1338" y="2430"/>
                  </a:lnTo>
                  <a:lnTo>
                    <a:pt x="1330" y="2449"/>
                  </a:lnTo>
                  <a:lnTo>
                    <a:pt x="1322" y="2463"/>
                  </a:lnTo>
                  <a:lnTo>
                    <a:pt x="1323" y="2477"/>
                  </a:lnTo>
                  <a:lnTo>
                    <a:pt x="1348" y="2497"/>
                  </a:lnTo>
                  <a:lnTo>
                    <a:pt x="1357" y="2496"/>
                  </a:lnTo>
                  <a:lnTo>
                    <a:pt x="1357" y="2506"/>
                  </a:lnTo>
                  <a:lnTo>
                    <a:pt x="1351" y="2506"/>
                  </a:lnTo>
                  <a:lnTo>
                    <a:pt x="1336" y="2503"/>
                  </a:lnTo>
                  <a:lnTo>
                    <a:pt x="1323" y="2491"/>
                  </a:lnTo>
                  <a:lnTo>
                    <a:pt x="1321" y="2496"/>
                  </a:lnTo>
                  <a:lnTo>
                    <a:pt x="1315" y="2506"/>
                  </a:lnTo>
                  <a:lnTo>
                    <a:pt x="1315" y="2501"/>
                  </a:lnTo>
                  <a:lnTo>
                    <a:pt x="1308" y="2493"/>
                  </a:lnTo>
                  <a:lnTo>
                    <a:pt x="1307" y="2469"/>
                  </a:lnTo>
                  <a:lnTo>
                    <a:pt x="1323" y="2424"/>
                  </a:lnTo>
                  <a:lnTo>
                    <a:pt x="1332" y="2409"/>
                  </a:lnTo>
                  <a:lnTo>
                    <a:pt x="1357" y="2382"/>
                  </a:lnTo>
                  <a:lnTo>
                    <a:pt x="1371" y="2343"/>
                  </a:lnTo>
                  <a:lnTo>
                    <a:pt x="1396" y="2302"/>
                  </a:lnTo>
                  <a:lnTo>
                    <a:pt x="1416" y="2275"/>
                  </a:lnTo>
                  <a:lnTo>
                    <a:pt x="1422" y="2275"/>
                  </a:lnTo>
                  <a:lnTo>
                    <a:pt x="1424" y="2270"/>
                  </a:lnTo>
                  <a:lnTo>
                    <a:pt x="1454" y="2209"/>
                  </a:lnTo>
                  <a:lnTo>
                    <a:pt x="1457" y="2199"/>
                  </a:lnTo>
                  <a:lnTo>
                    <a:pt x="1457" y="2190"/>
                  </a:lnTo>
                  <a:lnTo>
                    <a:pt x="1453" y="2166"/>
                  </a:lnTo>
                  <a:lnTo>
                    <a:pt x="1452" y="2157"/>
                  </a:lnTo>
                  <a:lnTo>
                    <a:pt x="1454" y="2147"/>
                  </a:lnTo>
                  <a:lnTo>
                    <a:pt x="1460" y="2142"/>
                  </a:lnTo>
                  <a:lnTo>
                    <a:pt x="1461" y="2146"/>
                  </a:lnTo>
                  <a:lnTo>
                    <a:pt x="1464" y="2160"/>
                  </a:lnTo>
                  <a:lnTo>
                    <a:pt x="1465" y="2165"/>
                  </a:lnTo>
                  <a:lnTo>
                    <a:pt x="1468" y="2169"/>
                  </a:lnTo>
                  <a:lnTo>
                    <a:pt x="1478" y="2125"/>
                  </a:lnTo>
                  <a:lnTo>
                    <a:pt x="1480" y="2120"/>
                  </a:lnTo>
                  <a:lnTo>
                    <a:pt x="1484" y="2125"/>
                  </a:lnTo>
                  <a:lnTo>
                    <a:pt x="1484" y="2138"/>
                  </a:lnTo>
                  <a:lnTo>
                    <a:pt x="1482" y="2153"/>
                  </a:lnTo>
                  <a:lnTo>
                    <a:pt x="1470" y="2221"/>
                  </a:lnTo>
                  <a:lnTo>
                    <a:pt x="1459" y="2241"/>
                  </a:lnTo>
                  <a:lnTo>
                    <a:pt x="1456" y="2247"/>
                  </a:lnTo>
                  <a:lnTo>
                    <a:pt x="1454" y="2261"/>
                  </a:lnTo>
                  <a:lnTo>
                    <a:pt x="1458" y="2265"/>
                  </a:lnTo>
                  <a:lnTo>
                    <a:pt x="1470" y="2264"/>
                  </a:lnTo>
                  <a:lnTo>
                    <a:pt x="1475" y="2258"/>
                  </a:lnTo>
                  <a:lnTo>
                    <a:pt x="1474" y="2230"/>
                  </a:lnTo>
                  <a:lnTo>
                    <a:pt x="1482" y="2219"/>
                  </a:lnTo>
                  <a:lnTo>
                    <a:pt x="1493" y="2194"/>
                  </a:lnTo>
                  <a:lnTo>
                    <a:pt x="1498" y="2165"/>
                  </a:lnTo>
                  <a:lnTo>
                    <a:pt x="1510" y="2159"/>
                  </a:lnTo>
                  <a:lnTo>
                    <a:pt x="1518" y="2149"/>
                  </a:lnTo>
                  <a:lnTo>
                    <a:pt x="1520" y="2135"/>
                  </a:lnTo>
                  <a:lnTo>
                    <a:pt x="1526" y="2124"/>
                  </a:lnTo>
                  <a:lnTo>
                    <a:pt x="1532" y="2128"/>
                  </a:lnTo>
                  <a:lnTo>
                    <a:pt x="1539" y="2133"/>
                  </a:lnTo>
                  <a:lnTo>
                    <a:pt x="1542" y="2132"/>
                  </a:lnTo>
                  <a:lnTo>
                    <a:pt x="1547" y="2126"/>
                  </a:lnTo>
                  <a:lnTo>
                    <a:pt x="1547" y="2122"/>
                  </a:lnTo>
                  <a:lnTo>
                    <a:pt x="1544" y="2112"/>
                  </a:lnTo>
                  <a:lnTo>
                    <a:pt x="1540" y="2108"/>
                  </a:lnTo>
                  <a:lnTo>
                    <a:pt x="1537" y="2099"/>
                  </a:lnTo>
                  <a:lnTo>
                    <a:pt x="1540" y="2084"/>
                  </a:lnTo>
                  <a:lnTo>
                    <a:pt x="1536" y="2071"/>
                  </a:lnTo>
                  <a:lnTo>
                    <a:pt x="1533" y="2071"/>
                  </a:lnTo>
                  <a:lnTo>
                    <a:pt x="1530" y="2072"/>
                  </a:lnTo>
                  <a:lnTo>
                    <a:pt x="1529" y="2057"/>
                  </a:lnTo>
                  <a:lnTo>
                    <a:pt x="1531" y="2050"/>
                  </a:lnTo>
                  <a:lnTo>
                    <a:pt x="1534" y="2046"/>
                  </a:lnTo>
                  <a:lnTo>
                    <a:pt x="1534" y="2042"/>
                  </a:lnTo>
                  <a:lnTo>
                    <a:pt x="1531" y="2033"/>
                  </a:lnTo>
                  <a:lnTo>
                    <a:pt x="1527" y="2029"/>
                  </a:lnTo>
                  <a:lnTo>
                    <a:pt x="1524" y="2025"/>
                  </a:lnTo>
                  <a:lnTo>
                    <a:pt x="1523" y="2006"/>
                  </a:lnTo>
                  <a:lnTo>
                    <a:pt x="1526" y="1996"/>
                  </a:lnTo>
                  <a:lnTo>
                    <a:pt x="1525" y="1987"/>
                  </a:lnTo>
                  <a:lnTo>
                    <a:pt x="1522" y="1977"/>
                  </a:lnTo>
                  <a:lnTo>
                    <a:pt x="1518" y="1969"/>
                  </a:lnTo>
                  <a:lnTo>
                    <a:pt x="1512" y="1955"/>
                  </a:lnTo>
                  <a:lnTo>
                    <a:pt x="1508" y="1946"/>
                  </a:lnTo>
                  <a:lnTo>
                    <a:pt x="1508" y="1937"/>
                  </a:lnTo>
                  <a:lnTo>
                    <a:pt x="1511" y="1936"/>
                  </a:lnTo>
                  <a:lnTo>
                    <a:pt x="1519" y="1930"/>
                  </a:lnTo>
                  <a:lnTo>
                    <a:pt x="1528" y="1924"/>
                  </a:lnTo>
                  <a:lnTo>
                    <a:pt x="1531" y="1919"/>
                  </a:lnTo>
                  <a:lnTo>
                    <a:pt x="1530" y="1900"/>
                  </a:lnTo>
                  <a:lnTo>
                    <a:pt x="1527" y="1896"/>
                  </a:lnTo>
                  <a:lnTo>
                    <a:pt x="1523" y="1892"/>
                  </a:lnTo>
                  <a:lnTo>
                    <a:pt x="1517" y="1892"/>
                  </a:lnTo>
                  <a:lnTo>
                    <a:pt x="1508" y="1889"/>
                  </a:lnTo>
                  <a:lnTo>
                    <a:pt x="1499" y="1895"/>
                  </a:lnTo>
                  <a:lnTo>
                    <a:pt x="1491" y="1900"/>
                  </a:lnTo>
                  <a:lnTo>
                    <a:pt x="1482" y="1911"/>
                  </a:lnTo>
                  <a:lnTo>
                    <a:pt x="1477" y="1921"/>
                  </a:lnTo>
                  <a:lnTo>
                    <a:pt x="1477" y="1940"/>
                  </a:lnTo>
                  <a:lnTo>
                    <a:pt x="1484" y="1953"/>
                  </a:lnTo>
                  <a:lnTo>
                    <a:pt x="1494" y="1967"/>
                  </a:lnTo>
                  <a:lnTo>
                    <a:pt x="1495" y="1981"/>
                  </a:lnTo>
                  <a:lnTo>
                    <a:pt x="1489" y="1991"/>
                  </a:lnTo>
                  <a:lnTo>
                    <a:pt x="1484" y="2006"/>
                  </a:lnTo>
                  <a:lnTo>
                    <a:pt x="1472" y="2007"/>
                  </a:lnTo>
                  <a:lnTo>
                    <a:pt x="1471" y="1998"/>
                  </a:lnTo>
                  <a:lnTo>
                    <a:pt x="1477" y="1988"/>
                  </a:lnTo>
                  <a:lnTo>
                    <a:pt x="1473" y="1983"/>
                  </a:lnTo>
                  <a:lnTo>
                    <a:pt x="1469" y="1973"/>
                  </a:lnTo>
                  <a:lnTo>
                    <a:pt x="1469" y="1968"/>
                  </a:lnTo>
                  <a:lnTo>
                    <a:pt x="1469" y="1942"/>
                  </a:lnTo>
                  <a:lnTo>
                    <a:pt x="1469" y="1937"/>
                  </a:lnTo>
                  <a:lnTo>
                    <a:pt x="1469" y="1927"/>
                  </a:lnTo>
                  <a:lnTo>
                    <a:pt x="1469" y="1913"/>
                  </a:lnTo>
                  <a:lnTo>
                    <a:pt x="1463" y="1909"/>
                  </a:lnTo>
                  <a:lnTo>
                    <a:pt x="1435" y="1912"/>
                  </a:lnTo>
                  <a:lnTo>
                    <a:pt x="1437" y="1959"/>
                  </a:lnTo>
                  <a:lnTo>
                    <a:pt x="1434" y="1965"/>
                  </a:lnTo>
                  <a:lnTo>
                    <a:pt x="1430" y="1960"/>
                  </a:lnTo>
                  <a:lnTo>
                    <a:pt x="1427" y="1956"/>
                  </a:lnTo>
                  <a:lnTo>
                    <a:pt x="1423" y="1937"/>
                  </a:lnTo>
                  <a:lnTo>
                    <a:pt x="1418" y="1900"/>
                  </a:lnTo>
                  <a:lnTo>
                    <a:pt x="1420" y="1881"/>
                  </a:lnTo>
                  <a:lnTo>
                    <a:pt x="1417" y="1872"/>
                  </a:lnTo>
                  <a:lnTo>
                    <a:pt x="1413" y="1858"/>
                  </a:lnTo>
                  <a:lnTo>
                    <a:pt x="1403" y="1850"/>
                  </a:lnTo>
                  <a:lnTo>
                    <a:pt x="1382" y="1848"/>
                  </a:lnTo>
                  <a:lnTo>
                    <a:pt x="1376" y="1853"/>
                  </a:lnTo>
                  <a:lnTo>
                    <a:pt x="1368" y="1864"/>
                  </a:lnTo>
                  <a:lnTo>
                    <a:pt x="1359" y="1865"/>
                  </a:lnTo>
                  <a:lnTo>
                    <a:pt x="1346" y="1861"/>
                  </a:lnTo>
                  <a:lnTo>
                    <a:pt x="1319" y="1856"/>
                  </a:lnTo>
                  <a:lnTo>
                    <a:pt x="1303" y="1848"/>
                  </a:lnTo>
                  <a:lnTo>
                    <a:pt x="1284" y="1826"/>
                  </a:lnTo>
                  <a:lnTo>
                    <a:pt x="1278" y="1827"/>
                  </a:lnTo>
                  <a:lnTo>
                    <a:pt x="1272" y="1823"/>
                  </a:lnTo>
                  <a:lnTo>
                    <a:pt x="1269" y="1828"/>
                  </a:lnTo>
                  <a:lnTo>
                    <a:pt x="1266" y="1824"/>
                  </a:lnTo>
                  <a:lnTo>
                    <a:pt x="1256" y="1816"/>
                  </a:lnTo>
                  <a:lnTo>
                    <a:pt x="1253" y="1807"/>
                  </a:lnTo>
                  <a:lnTo>
                    <a:pt x="1250" y="1802"/>
                  </a:lnTo>
                  <a:lnTo>
                    <a:pt x="1228" y="1800"/>
                  </a:lnTo>
                  <a:lnTo>
                    <a:pt x="1222" y="1806"/>
                  </a:lnTo>
                  <a:lnTo>
                    <a:pt x="1213" y="1797"/>
                  </a:lnTo>
                  <a:lnTo>
                    <a:pt x="1203" y="1774"/>
                  </a:lnTo>
                  <a:lnTo>
                    <a:pt x="1163" y="1770"/>
                  </a:lnTo>
                  <a:lnTo>
                    <a:pt x="1101" y="1740"/>
                  </a:lnTo>
                  <a:lnTo>
                    <a:pt x="1063" y="1702"/>
                  </a:lnTo>
                  <a:lnTo>
                    <a:pt x="1062" y="1693"/>
                  </a:lnTo>
                  <a:lnTo>
                    <a:pt x="1068" y="1682"/>
                  </a:lnTo>
                  <a:lnTo>
                    <a:pt x="1065" y="1678"/>
                  </a:lnTo>
                  <a:lnTo>
                    <a:pt x="1032" y="1634"/>
                  </a:lnTo>
                  <a:lnTo>
                    <a:pt x="1026" y="1635"/>
                  </a:lnTo>
                  <a:lnTo>
                    <a:pt x="1011" y="1632"/>
                  </a:lnTo>
                  <a:lnTo>
                    <a:pt x="982" y="1603"/>
                  </a:lnTo>
                  <a:lnTo>
                    <a:pt x="947" y="1550"/>
                  </a:lnTo>
                  <a:lnTo>
                    <a:pt x="923" y="1510"/>
                  </a:lnTo>
                  <a:lnTo>
                    <a:pt x="914" y="1511"/>
                  </a:lnTo>
                  <a:lnTo>
                    <a:pt x="908" y="1507"/>
                  </a:lnTo>
                  <a:lnTo>
                    <a:pt x="905" y="1508"/>
                  </a:lnTo>
                  <a:lnTo>
                    <a:pt x="904" y="1503"/>
                  </a:lnTo>
                  <a:lnTo>
                    <a:pt x="902" y="1504"/>
                  </a:lnTo>
                  <a:lnTo>
                    <a:pt x="901" y="1485"/>
                  </a:lnTo>
                  <a:lnTo>
                    <a:pt x="888" y="1477"/>
                  </a:lnTo>
                  <a:lnTo>
                    <a:pt x="882" y="1477"/>
                  </a:lnTo>
                  <a:lnTo>
                    <a:pt x="876" y="1474"/>
                  </a:lnTo>
                  <a:lnTo>
                    <a:pt x="870" y="1479"/>
                  </a:lnTo>
                  <a:lnTo>
                    <a:pt x="871" y="1498"/>
                  </a:lnTo>
                  <a:lnTo>
                    <a:pt x="875" y="1511"/>
                  </a:lnTo>
                  <a:lnTo>
                    <a:pt x="881" y="1520"/>
                  </a:lnTo>
                  <a:lnTo>
                    <a:pt x="885" y="1534"/>
                  </a:lnTo>
                  <a:lnTo>
                    <a:pt x="885" y="1539"/>
                  </a:lnTo>
                  <a:lnTo>
                    <a:pt x="872" y="1573"/>
                  </a:lnTo>
                  <a:lnTo>
                    <a:pt x="861" y="1594"/>
                  </a:lnTo>
                  <a:lnTo>
                    <a:pt x="860" y="1636"/>
                  </a:lnTo>
                  <a:lnTo>
                    <a:pt x="843" y="1662"/>
                  </a:lnTo>
                  <a:lnTo>
                    <a:pt x="851" y="1699"/>
                  </a:lnTo>
                  <a:lnTo>
                    <a:pt x="845" y="1814"/>
                  </a:lnTo>
                  <a:lnTo>
                    <a:pt x="848" y="1885"/>
                  </a:lnTo>
                  <a:lnTo>
                    <a:pt x="855" y="1903"/>
                  </a:lnTo>
                  <a:lnTo>
                    <a:pt x="861" y="1898"/>
                  </a:lnTo>
                  <a:lnTo>
                    <a:pt x="871" y="1911"/>
                  </a:lnTo>
                  <a:lnTo>
                    <a:pt x="904" y="2025"/>
                  </a:lnTo>
                  <a:lnTo>
                    <a:pt x="908" y="2120"/>
                  </a:lnTo>
                  <a:lnTo>
                    <a:pt x="896" y="2349"/>
                  </a:lnTo>
                  <a:lnTo>
                    <a:pt x="896" y="2354"/>
                  </a:lnTo>
                  <a:lnTo>
                    <a:pt x="902" y="2353"/>
                  </a:lnTo>
                  <a:lnTo>
                    <a:pt x="908" y="2357"/>
                  </a:lnTo>
                  <a:lnTo>
                    <a:pt x="911" y="2361"/>
                  </a:lnTo>
                  <a:lnTo>
                    <a:pt x="912" y="2366"/>
                  </a:lnTo>
                  <a:lnTo>
                    <a:pt x="903" y="2367"/>
                  </a:lnTo>
                  <a:lnTo>
                    <a:pt x="900" y="2376"/>
                  </a:lnTo>
                  <a:lnTo>
                    <a:pt x="904" y="2395"/>
                  </a:lnTo>
                  <a:lnTo>
                    <a:pt x="911" y="2409"/>
                  </a:lnTo>
                  <a:lnTo>
                    <a:pt x="917" y="2422"/>
                  </a:lnTo>
                  <a:lnTo>
                    <a:pt x="919" y="2460"/>
                  </a:lnTo>
                  <a:lnTo>
                    <a:pt x="919" y="2512"/>
                  </a:lnTo>
                  <a:lnTo>
                    <a:pt x="913" y="2631"/>
                  </a:lnTo>
                  <a:lnTo>
                    <a:pt x="907" y="2642"/>
                  </a:lnTo>
                  <a:lnTo>
                    <a:pt x="905" y="2656"/>
                  </a:lnTo>
                  <a:lnTo>
                    <a:pt x="900" y="2681"/>
                  </a:lnTo>
                  <a:lnTo>
                    <a:pt x="898" y="2695"/>
                  </a:lnTo>
                  <a:lnTo>
                    <a:pt x="895" y="2705"/>
                  </a:lnTo>
                  <a:lnTo>
                    <a:pt x="895" y="2710"/>
                  </a:lnTo>
                  <a:lnTo>
                    <a:pt x="904" y="2709"/>
                  </a:lnTo>
                  <a:lnTo>
                    <a:pt x="907" y="2704"/>
                  </a:lnTo>
                  <a:lnTo>
                    <a:pt x="913" y="2698"/>
                  </a:lnTo>
                  <a:lnTo>
                    <a:pt x="916" y="2693"/>
                  </a:lnTo>
                  <a:lnTo>
                    <a:pt x="916" y="2688"/>
                  </a:lnTo>
                  <a:lnTo>
                    <a:pt x="918" y="2678"/>
                  </a:lnTo>
                  <a:lnTo>
                    <a:pt x="920" y="2659"/>
                  </a:lnTo>
                  <a:lnTo>
                    <a:pt x="919" y="2640"/>
                  </a:lnTo>
                  <a:lnTo>
                    <a:pt x="922" y="2630"/>
                  </a:lnTo>
                  <a:lnTo>
                    <a:pt x="925" y="2630"/>
                  </a:lnTo>
                  <a:lnTo>
                    <a:pt x="928" y="2625"/>
                  </a:lnTo>
                  <a:lnTo>
                    <a:pt x="937" y="2629"/>
                  </a:lnTo>
                  <a:lnTo>
                    <a:pt x="946" y="2628"/>
                  </a:lnTo>
                  <a:lnTo>
                    <a:pt x="949" y="2632"/>
                  </a:lnTo>
                  <a:lnTo>
                    <a:pt x="952" y="2631"/>
                  </a:lnTo>
                  <a:lnTo>
                    <a:pt x="956" y="2645"/>
                  </a:lnTo>
                  <a:lnTo>
                    <a:pt x="960" y="2664"/>
                  </a:lnTo>
                  <a:lnTo>
                    <a:pt x="967" y="2686"/>
                  </a:lnTo>
                  <a:lnTo>
                    <a:pt x="967" y="2691"/>
                  </a:lnTo>
                  <a:lnTo>
                    <a:pt x="970" y="2691"/>
                  </a:lnTo>
                  <a:lnTo>
                    <a:pt x="977" y="2695"/>
                  </a:lnTo>
                  <a:lnTo>
                    <a:pt x="986" y="2699"/>
                  </a:lnTo>
                  <a:lnTo>
                    <a:pt x="986" y="2708"/>
                  </a:lnTo>
                  <a:lnTo>
                    <a:pt x="992" y="2708"/>
                  </a:lnTo>
                  <a:lnTo>
                    <a:pt x="1008" y="2692"/>
                  </a:lnTo>
                  <a:lnTo>
                    <a:pt x="1026" y="2681"/>
                  </a:lnTo>
                  <a:lnTo>
                    <a:pt x="1029" y="2681"/>
                  </a:lnTo>
                  <a:lnTo>
                    <a:pt x="1030" y="2708"/>
                  </a:lnTo>
                  <a:lnTo>
                    <a:pt x="1027" y="2723"/>
                  </a:lnTo>
                  <a:lnTo>
                    <a:pt x="1006" y="2729"/>
                  </a:lnTo>
                  <a:lnTo>
                    <a:pt x="994" y="2738"/>
                  </a:lnTo>
                  <a:lnTo>
                    <a:pt x="967" y="2742"/>
                  </a:lnTo>
                  <a:lnTo>
                    <a:pt x="964" y="2748"/>
                  </a:lnTo>
                  <a:lnTo>
                    <a:pt x="961" y="2749"/>
                  </a:lnTo>
                  <a:lnTo>
                    <a:pt x="961" y="2754"/>
                  </a:lnTo>
                  <a:lnTo>
                    <a:pt x="956" y="2759"/>
                  </a:lnTo>
                  <a:lnTo>
                    <a:pt x="947" y="2761"/>
                  </a:lnTo>
                  <a:lnTo>
                    <a:pt x="943" y="2756"/>
                  </a:lnTo>
                  <a:lnTo>
                    <a:pt x="934" y="2757"/>
                  </a:lnTo>
                  <a:lnTo>
                    <a:pt x="935" y="2767"/>
                  </a:lnTo>
                  <a:lnTo>
                    <a:pt x="932" y="2772"/>
                  </a:lnTo>
                  <a:lnTo>
                    <a:pt x="932" y="2777"/>
                  </a:lnTo>
                  <a:lnTo>
                    <a:pt x="938" y="2776"/>
                  </a:lnTo>
                  <a:lnTo>
                    <a:pt x="938" y="2781"/>
                  </a:lnTo>
                  <a:lnTo>
                    <a:pt x="942" y="2780"/>
                  </a:lnTo>
                  <a:lnTo>
                    <a:pt x="942" y="2785"/>
                  </a:lnTo>
                  <a:lnTo>
                    <a:pt x="945" y="2793"/>
                  </a:lnTo>
                  <a:lnTo>
                    <a:pt x="945" y="2798"/>
                  </a:lnTo>
                  <a:lnTo>
                    <a:pt x="943" y="2803"/>
                  </a:lnTo>
                  <a:lnTo>
                    <a:pt x="940" y="2809"/>
                  </a:lnTo>
                  <a:lnTo>
                    <a:pt x="937" y="2809"/>
                  </a:lnTo>
                  <a:lnTo>
                    <a:pt x="934" y="2805"/>
                  </a:lnTo>
                  <a:lnTo>
                    <a:pt x="933" y="2800"/>
                  </a:lnTo>
                  <a:lnTo>
                    <a:pt x="930" y="2791"/>
                  </a:lnTo>
                  <a:lnTo>
                    <a:pt x="924" y="2791"/>
                  </a:lnTo>
                  <a:lnTo>
                    <a:pt x="924" y="2787"/>
                  </a:lnTo>
                  <a:lnTo>
                    <a:pt x="921" y="2787"/>
                  </a:lnTo>
                  <a:lnTo>
                    <a:pt x="923" y="2773"/>
                  </a:lnTo>
                  <a:lnTo>
                    <a:pt x="921" y="2730"/>
                  </a:lnTo>
                  <a:lnTo>
                    <a:pt x="912" y="2732"/>
                  </a:lnTo>
                  <a:lnTo>
                    <a:pt x="918" y="2737"/>
                  </a:lnTo>
                  <a:lnTo>
                    <a:pt x="925" y="2737"/>
                  </a:lnTo>
                  <a:lnTo>
                    <a:pt x="925" y="2742"/>
                  </a:lnTo>
                  <a:lnTo>
                    <a:pt x="913" y="2756"/>
                  </a:lnTo>
                  <a:lnTo>
                    <a:pt x="908" y="2799"/>
                  </a:lnTo>
                  <a:lnTo>
                    <a:pt x="917" y="2837"/>
                  </a:lnTo>
                  <a:lnTo>
                    <a:pt x="925" y="2870"/>
                  </a:lnTo>
                  <a:lnTo>
                    <a:pt x="925" y="2880"/>
                  </a:lnTo>
                  <a:lnTo>
                    <a:pt x="918" y="2884"/>
                  </a:lnTo>
                  <a:lnTo>
                    <a:pt x="922" y="2897"/>
                  </a:lnTo>
                  <a:lnTo>
                    <a:pt x="932" y="2905"/>
                  </a:lnTo>
                  <a:lnTo>
                    <a:pt x="937" y="2914"/>
                  </a:lnTo>
                  <a:lnTo>
                    <a:pt x="943" y="2918"/>
                  </a:lnTo>
                  <a:lnTo>
                    <a:pt x="946" y="2917"/>
                  </a:lnTo>
                  <a:lnTo>
                    <a:pt x="945" y="2903"/>
                  </a:lnTo>
                  <a:lnTo>
                    <a:pt x="947" y="2893"/>
                  </a:lnTo>
                  <a:lnTo>
                    <a:pt x="947" y="2889"/>
                  </a:lnTo>
                  <a:lnTo>
                    <a:pt x="953" y="2887"/>
                  </a:lnTo>
                  <a:lnTo>
                    <a:pt x="953" y="2892"/>
                  </a:lnTo>
                  <a:lnTo>
                    <a:pt x="956" y="2909"/>
                  </a:lnTo>
                  <a:lnTo>
                    <a:pt x="963" y="2925"/>
                  </a:lnTo>
                  <a:lnTo>
                    <a:pt x="966" y="2925"/>
                  </a:lnTo>
                  <a:lnTo>
                    <a:pt x="971" y="2907"/>
                  </a:lnTo>
                  <a:lnTo>
                    <a:pt x="974" y="2896"/>
                  </a:lnTo>
                  <a:lnTo>
                    <a:pt x="977" y="2888"/>
                  </a:lnTo>
                  <a:lnTo>
                    <a:pt x="984" y="2900"/>
                  </a:lnTo>
                  <a:lnTo>
                    <a:pt x="990" y="2912"/>
                  </a:lnTo>
                  <a:lnTo>
                    <a:pt x="994" y="2916"/>
                  </a:lnTo>
                  <a:lnTo>
                    <a:pt x="994" y="2921"/>
                  </a:lnTo>
                  <a:lnTo>
                    <a:pt x="998" y="2935"/>
                  </a:lnTo>
                  <a:lnTo>
                    <a:pt x="1001" y="2932"/>
                  </a:lnTo>
                  <a:lnTo>
                    <a:pt x="1002" y="2925"/>
                  </a:lnTo>
                  <a:lnTo>
                    <a:pt x="999" y="2925"/>
                  </a:lnTo>
                  <a:lnTo>
                    <a:pt x="999" y="2937"/>
                  </a:lnTo>
                  <a:lnTo>
                    <a:pt x="996" y="2945"/>
                  </a:lnTo>
                  <a:lnTo>
                    <a:pt x="995" y="2940"/>
                  </a:lnTo>
                  <a:lnTo>
                    <a:pt x="992" y="2938"/>
                  </a:lnTo>
                  <a:lnTo>
                    <a:pt x="992" y="2934"/>
                  </a:lnTo>
                  <a:lnTo>
                    <a:pt x="982" y="2931"/>
                  </a:lnTo>
                  <a:lnTo>
                    <a:pt x="973" y="2932"/>
                  </a:lnTo>
                  <a:lnTo>
                    <a:pt x="968" y="2938"/>
                  </a:lnTo>
                  <a:lnTo>
                    <a:pt x="962" y="2939"/>
                  </a:lnTo>
                  <a:lnTo>
                    <a:pt x="959" y="2944"/>
                  </a:lnTo>
                  <a:lnTo>
                    <a:pt x="956" y="2944"/>
                  </a:lnTo>
                  <a:lnTo>
                    <a:pt x="953" y="2954"/>
                  </a:lnTo>
                  <a:lnTo>
                    <a:pt x="950" y="2959"/>
                  </a:lnTo>
                  <a:lnTo>
                    <a:pt x="948" y="2969"/>
                  </a:lnTo>
                  <a:lnTo>
                    <a:pt x="949" y="2983"/>
                  </a:lnTo>
                  <a:lnTo>
                    <a:pt x="946" y="2984"/>
                  </a:lnTo>
                  <a:lnTo>
                    <a:pt x="942" y="2979"/>
                  </a:lnTo>
                  <a:lnTo>
                    <a:pt x="939" y="2980"/>
                  </a:lnTo>
                  <a:lnTo>
                    <a:pt x="940" y="2983"/>
                  </a:lnTo>
                  <a:lnTo>
                    <a:pt x="952" y="3046"/>
                  </a:lnTo>
                  <a:lnTo>
                    <a:pt x="955" y="3046"/>
                  </a:lnTo>
                  <a:lnTo>
                    <a:pt x="953" y="3067"/>
                  </a:lnTo>
                  <a:lnTo>
                    <a:pt x="950" y="3077"/>
                  </a:lnTo>
                  <a:lnTo>
                    <a:pt x="938" y="3079"/>
                  </a:lnTo>
                  <a:lnTo>
                    <a:pt x="933" y="3089"/>
                  </a:lnTo>
                  <a:lnTo>
                    <a:pt x="930" y="3099"/>
                  </a:lnTo>
                  <a:lnTo>
                    <a:pt x="930" y="3104"/>
                  </a:lnTo>
                  <a:lnTo>
                    <a:pt x="937" y="3113"/>
                  </a:lnTo>
                  <a:lnTo>
                    <a:pt x="944" y="3136"/>
                  </a:lnTo>
                  <a:lnTo>
                    <a:pt x="955" y="3163"/>
                  </a:lnTo>
                  <a:lnTo>
                    <a:pt x="958" y="3172"/>
                  </a:lnTo>
                  <a:lnTo>
                    <a:pt x="955" y="3172"/>
                  </a:lnTo>
                  <a:lnTo>
                    <a:pt x="949" y="3168"/>
                  </a:lnTo>
                  <a:lnTo>
                    <a:pt x="942" y="3160"/>
                  </a:lnTo>
                  <a:lnTo>
                    <a:pt x="939" y="3151"/>
                  </a:lnTo>
                  <a:lnTo>
                    <a:pt x="935" y="3141"/>
                  </a:lnTo>
                  <a:lnTo>
                    <a:pt x="932" y="3142"/>
                  </a:lnTo>
                  <a:lnTo>
                    <a:pt x="929" y="3147"/>
                  </a:lnTo>
                  <a:lnTo>
                    <a:pt x="924" y="3157"/>
                  </a:lnTo>
                  <a:lnTo>
                    <a:pt x="916" y="3177"/>
                  </a:lnTo>
                  <a:lnTo>
                    <a:pt x="913" y="3182"/>
                  </a:lnTo>
                  <a:lnTo>
                    <a:pt x="904" y="3178"/>
                  </a:lnTo>
                  <a:lnTo>
                    <a:pt x="894" y="3170"/>
                  </a:lnTo>
                  <a:lnTo>
                    <a:pt x="894" y="3165"/>
                  </a:lnTo>
                  <a:lnTo>
                    <a:pt x="903" y="3089"/>
                  </a:lnTo>
                  <a:lnTo>
                    <a:pt x="914" y="3001"/>
                  </a:lnTo>
                  <a:lnTo>
                    <a:pt x="911" y="2964"/>
                  </a:lnTo>
                  <a:lnTo>
                    <a:pt x="914" y="2959"/>
                  </a:lnTo>
                  <a:lnTo>
                    <a:pt x="911" y="2955"/>
                  </a:lnTo>
                  <a:lnTo>
                    <a:pt x="908" y="2955"/>
                  </a:lnTo>
                  <a:lnTo>
                    <a:pt x="908" y="2950"/>
                  </a:lnTo>
                  <a:lnTo>
                    <a:pt x="904" y="2951"/>
                  </a:lnTo>
                  <a:lnTo>
                    <a:pt x="902" y="2956"/>
                  </a:lnTo>
                  <a:lnTo>
                    <a:pt x="902" y="2960"/>
                  </a:lnTo>
                  <a:lnTo>
                    <a:pt x="900" y="2975"/>
                  </a:lnTo>
                  <a:lnTo>
                    <a:pt x="900" y="2980"/>
                  </a:lnTo>
                  <a:lnTo>
                    <a:pt x="896" y="3018"/>
                  </a:lnTo>
                  <a:lnTo>
                    <a:pt x="887" y="3076"/>
                  </a:lnTo>
                  <a:lnTo>
                    <a:pt x="870" y="3216"/>
                  </a:lnTo>
                  <a:lnTo>
                    <a:pt x="864" y="3226"/>
                  </a:lnTo>
                  <a:lnTo>
                    <a:pt x="859" y="3241"/>
                  </a:lnTo>
                  <a:lnTo>
                    <a:pt x="856" y="3246"/>
                  </a:lnTo>
                  <a:lnTo>
                    <a:pt x="856" y="3269"/>
                  </a:lnTo>
                  <a:lnTo>
                    <a:pt x="865" y="3290"/>
                  </a:lnTo>
                  <a:lnTo>
                    <a:pt x="871" y="3290"/>
                  </a:lnTo>
                  <a:lnTo>
                    <a:pt x="874" y="3267"/>
                  </a:lnTo>
                  <a:lnTo>
                    <a:pt x="874" y="3244"/>
                  </a:lnTo>
                  <a:lnTo>
                    <a:pt x="876" y="3239"/>
                  </a:lnTo>
                  <a:lnTo>
                    <a:pt x="882" y="3231"/>
                  </a:lnTo>
                  <a:lnTo>
                    <a:pt x="886" y="3234"/>
                  </a:lnTo>
                  <a:lnTo>
                    <a:pt x="889" y="3233"/>
                  </a:lnTo>
                  <a:lnTo>
                    <a:pt x="892" y="3237"/>
                  </a:lnTo>
                  <a:lnTo>
                    <a:pt x="895" y="3241"/>
                  </a:lnTo>
                  <a:lnTo>
                    <a:pt x="905" y="3254"/>
                  </a:lnTo>
                  <a:lnTo>
                    <a:pt x="915" y="3272"/>
                  </a:lnTo>
                  <a:lnTo>
                    <a:pt x="924" y="3285"/>
                  </a:lnTo>
                  <a:lnTo>
                    <a:pt x="928" y="3290"/>
                  </a:lnTo>
                  <a:lnTo>
                    <a:pt x="945" y="3283"/>
                  </a:lnTo>
                  <a:lnTo>
                    <a:pt x="960" y="3276"/>
                  </a:lnTo>
                  <a:lnTo>
                    <a:pt x="967" y="3280"/>
                  </a:lnTo>
                  <a:lnTo>
                    <a:pt x="970" y="3284"/>
                  </a:lnTo>
                  <a:lnTo>
                    <a:pt x="991" y="3282"/>
                  </a:lnTo>
                  <a:lnTo>
                    <a:pt x="996" y="3262"/>
                  </a:lnTo>
                  <a:lnTo>
                    <a:pt x="1005" y="3271"/>
                  </a:lnTo>
                  <a:lnTo>
                    <a:pt x="1007" y="3303"/>
                  </a:lnTo>
                  <a:lnTo>
                    <a:pt x="1032" y="3319"/>
                  </a:lnTo>
                  <a:lnTo>
                    <a:pt x="1075" y="3319"/>
                  </a:lnTo>
                  <a:lnTo>
                    <a:pt x="1088" y="3336"/>
                  </a:lnTo>
                  <a:lnTo>
                    <a:pt x="1092" y="3378"/>
                  </a:lnTo>
                  <a:lnTo>
                    <a:pt x="1121" y="3442"/>
                  </a:lnTo>
                  <a:lnTo>
                    <a:pt x="1123" y="3445"/>
                  </a:lnTo>
                  <a:lnTo>
                    <a:pt x="1092" y="3431"/>
                  </a:lnTo>
                  <a:lnTo>
                    <a:pt x="1075" y="3385"/>
                  </a:lnTo>
                  <a:lnTo>
                    <a:pt x="1054" y="3345"/>
                  </a:lnTo>
                  <a:lnTo>
                    <a:pt x="1028" y="3367"/>
                  </a:lnTo>
                  <a:lnTo>
                    <a:pt x="1013" y="3355"/>
                  </a:lnTo>
                  <a:lnTo>
                    <a:pt x="1017" y="3373"/>
                  </a:lnTo>
                  <a:lnTo>
                    <a:pt x="993" y="3376"/>
                  </a:lnTo>
                  <a:lnTo>
                    <a:pt x="977" y="3373"/>
                  </a:lnTo>
                  <a:lnTo>
                    <a:pt x="963" y="3337"/>
                  </a:lnTo>
                  <a:lnTo>
                    <a:pt x="957" y="3338"/>
                  </a:lnTo>
                  <a:lnTo>
                    <a:pt x="927" y="3337"/>
                  </a:lnTo>
                  <a:lnTo>
                    <a:pt x="927" y="3342"/>
                  </a:lnTo>
                  <a:lnTo>
                    <a:pt x="944" y="3368"/>
                  </a:lnTo>
                  <a:lnTo>
                    <a:pt x="951" y="3386"/>
                  </a:lnTo>
                  <a:lnTo>
                    <a:pt x="951" y="3391"/>
                  </a:lnTo>
                  <a:lnTo>
                    <a:pt x="945" y="3392"/>
                  </a:lnTo>
                  <a:lnTo>
                    <a:pt x="945" y="3402"/>
                  </a:lnTo>
                  <a:lnTo>
                    <a:pt x="943" y="3411"/>
                  </a:lnTo>
                  <a:lnTo>
                    <a:pt x="940" y="3412"/>
                  </a:lnTo>
                  <a:lnTo>
                    <a:pt x="936" y="3407"/>
                  </a:lnTo>
                  <a:lnTo>
                    <a:pt x="936" y="3402"/>
                  </a:lnTo>
                  <a:lnTo>
                    <a:pt x="932" y="3384"/>
                  </a:lnTo>
                  <a:lnTo>
                    <a:pt x="932" y="3379"/>
                  </a:lnTo>
                  <a:lnTo>
                    <a:pt x="926" y="3375"/>
                  </a:lnTo>
                  <a:lnTo>
                    <a:pt x="923" y="3371"/>
                  </a:lnTo>
                  <a:lnTo>
                    <a:pt x="909" y="3349"/>
                  </a:lnTo>
                  <a:lnTo>
                    <a:pt x="899" y="3322"/>
                  </a:lnTo>
                  <a:lnTo>
                    <a:pt x="889" y="3309"/>
                  </a:lnTo>
                  <a:lnTo>
                    <a:pt x="886" y="3299"/>
                  </a:lnTo>
                  <a:lnTo>
                    <a:pt x="886" y="3295"/>
                  </a:lnTo>
                  <a:lnTo>
                    <a:pt x="877" y="3296"/>
                  </a:lnTo>
                  <a:lnTo>
                    <a:pt x="877" y="3305"/>
                  </a:lnTo>
                  <a:lnTo>
                    <a:pt x="881" y="3328"/>
                  </a:lnTo>
                  <a:lnTo>
                    <a:pt x="886" y="3370"/>
                  </a:lnTo>
                  <a:lnTo>
                    <a:pt x="886" y="3475"/>
                  </a:lnTo>
                  <a:lnTo>
                    <a:pt x="807" y="3752"/>
                  </a:lnTo>
                  <a:lnTo>
                    <a:pt x="784" y="3769"/>
                  </a:lnTo>
                  <a:lnTo>
                    <a:pt x="781" y="3774"/>
                  </a:lnTo>
                  <a:lnTo>
                    <a:pt x="782" y="3784"/>
                  </a:lnTo>
                  <a:lnTo>
                    <a:pt x="790" y="3821"/>
                  </a:lnTo>
                  <a:lnTo>
                    <a:pt x="781" y="3889"/>
                  </a:lnTo>
                  <a:lnTo>
                    <a:pt x="776" y="3913"/>
                  </a:lnTo>
                  <a:lnTo>
                    <a:pt x="778" y="3955"/>
                  </a:lnTo>
                  <a:lnTo>
                    <a:pt x="776" y="3970"/>
                  </a:lnTo>
                  <a:lnTo>
                    <a:pt x="774" y="3984"/>
                  </a:lnTo>
                  <a:lnTo>
                    <a:pt x="774" y="3994"/>
                  </a:lnTo>
                  <a:lnTo>
                    <a:pt x="786" y="3978"/>
                  </a:lnTo>
                  <a:lnTo>
                    <a:pt x="789" y="3983"/>
                  </a:lnTo>
                  <a:lnTo>
                    <a:pt x="792" y="3982"/>
                  </a:lnTo>
                  <a:lnTo>
                    <a:pt x="794" y="3972"/>
                  </a:lnTo>
                  <a:lnTo>
                    <a:pt x="797" y="3972"/>
                  </a:lnTo>
                  <a:lnTo>
                    <a:pt x="798" y="3991"/>
                  </a:lnTo>
                  <a:lnTo>
                    <a:pt x="789" y="3997"/>
                  </a:lnTo>
                  <a:lnTo>
                    <a:pt x="784" y="3998"/>
                  </a:lnTo>
                  <a:lnTo>
                    <a:pt x="760" y="4067"/>
                  </a:lnTo>
                  <a:lnTo>
                    <a:pt x="757" y="4076"/>
                  </a:lnTo>
                  <a:lnTo>
                    <a:pt x="758" y="4113"/>
                  </a:lnTo>
                  <a:lnTo>
                    <a:pt x="773" y="4144"/>
                  </a:lnTo>
                  <a:lnTo>
                    <a:pt x="776" y="4144"/>
                  </a:lnTo>
                  <a:lnTo>
                    <a:pt x="777" y="4126"/>
                  </a:lnTo>
                  <a:lnTo>
                    <a:pt x="774" y="4133"/>
                  </a:lnTo>
                  <a:lnTo>
                    <a:pt x="772" y="4142"/>
                  </a:lnTo>
                  <a:lnTo>
                    <a:pt x="773" y="4144"/>
                  </a:lnTo>
                  <a:lnTo>
                    <a:pt x="775" y="4142"/>
                  </a:lnTo>
                  <a:lnTo>
                    <a:pt x="776" y="4151"/>
                  </a:lnTo>
                  <a:lnTo>
                    <a:pt x="779" y="4150"/>
                  </a:lnTo>
                  <a:lnTo>
                    <a:pt x="776" y="4155"/>
                  </a:lnTo>
                  <a:lnTo>
                    <a:pt x="774" y="4165"/>
                  </a:lnTo>
                  <a:lnTo>
                    <a:pt x="768" y="4166"/>
                  </a:lnTo>
                  <a:lnTo>
                    <a:pt x="768" y="4170"/>
                  </a:lnTo>
                  <a:lnTo>
                    <a:pt x="764" y="4166"/>
                  </a:lnTo>
                  <a:lnTo>
                    <a:pt x="761" y="4157"/>
                  </a:lnTo>
                  <a:lnTo>
                    <a:pt x="758" y="4143"/>
                  </a:lnTo>
                  <a:lnTo>
                    <a:pt x="754" y="4134"/>
                  </a:lnTo>
                  <a:lnTo>
                    <a:pt x="742" y="4136"/>
                  </a:lnTo>
                  <a:lnTo>
                    <a:pt x="739" y="4141"/>
                  </a:lnTo>
                  <a:lnTo>
                    <a:pt x="737" y="4150"/>
                  </a:lnTo>
                  <a:lnTo>
                    <a:pt x="741" y="4173"/>
                  </a:lnTo>
                  <a:lnTo>
                    <a:pt x="742" y="4197"/>
                  </a:lnTo>
                  <a:lnTo>
                    <a:pt x="746" y="4220"/>
                  </a:lnTo>
                  <a:lnTo>
                    <a:pt x="740" y="4226"/>
                  </a:lnTo>
                  <a:lnTo>
                    <a:pt x="738" y="4231"/>
                  </a:lnTo>
                  <a:lnTo>
                    <a:pt x="735" y="4236"/>
                  </a:lnTo>
                  <a:lnTo>
                    <a:pt x="732" y="4236"/>
                  </a:lnTo>
                  <a:lnTo>
                    <a:pt x="732" y="4231"/>
                  </a:lnTo>
                  <a:lnTo>
                    <a:pt x="734" y="4226"/>
                  </a:lnTo>
                  <a:lnTo>
                    <a:pt x="734" y="4217"/>
                  </a:lnTo>
                  <a:lnTo>
                    <a:pt x="731" y="4222"/>
                  </a:lnTo>
                  <a:lnTo>
                    <a:pt x="732" y="4227"/>
                  </a:lnTo>
                  <a:lnTo>
                    <a:pt x="729" y="4232"/>
                  </a:lnTo>
                  <a:lnTo>
                    <a:pt x="729" y="4237"/>
                  </a:lnTo>
                  <a:lnTo>
                    <a:pt x="726" y="4246"/>
                  </a:lnTo>
                  <a:lnTo>
                    <a:pt x="726" y="4251"/>
                  </a:lnTo>
                  <a:lnTo>
                    <a:pt x="724" y="4261"/>
                  </a:lnTo>
                  <a:lnTo>
                    <a:pt x="718" y="4262"/>
                  </a:lnTo>
                  <a:lnTo>
                    <a:pt x="718" y="4267"/>
                  </a:lnTo>
                  <a:lnTo>
                    <a:pt x="721" y="4271"/>
                  </a:lnTo>
                  <a:lnTo>
                    <a:pt x="725" y="4275"/>
                  </a:lnTo>
                  <a:lnTo>
                    <a:pt x="720" y="4309"/>
                  </a:lnTo>
                  <a:lnTo>
                    <a:pt x="721" y="4318"/>
                  </a:lnTo>
                  <a:lnTo>
                    <a:pt x="730" y="4317"/>
                  </a:lnTo>
                  <a:lnTo>
                    <a:pt x="727" y="4322"/>
                  </a:lnTo>
                  <a:lnTo>
                    <a:pt x="722" y="4332"/>
                  </a:lnTo>
                  <a:lnTo>
                    <a:pt x="708" y="4367"/>
                  </a:lnTo>
                  <a:lnTo>
                    <a:pt x="707" y="4401"/>
                  </a:lnTo>
                  <a:lnTo>
                    <a:pt x="712" y="4391"/>
                  </a:lnTo>
                  <a:lnTo>
                    <a:pt x="719" y="4409"/>
                  </a:lnTo>
                  <a:lnTo>
                    <a:pt x="707" y="4410"/>
                  </a:lnTo>
                  <a:lnTo>
                    <a:pt x="680" y="4475"/>
                  </a:lnTo>
                  <a:lnTo>
                    <a:pt x="658" y="4583"/>
                  </a:lnTo>
                  <a:lnTo>
                    <a:pt x="656" y="4588"/>
                  </a:lnTo>
                  <a:lnTo>
                    <a:pt x="659" y="4596"/>
                  </a:lnTo>
                  <a:lnTo>
                    <a:pt x="660" y="4615"/>
                  </a:lnTo>
                  <a:lnTo>
                    <a:pt x="657" y="4616"/>
                  </a:lnTo>
                  <a:lnTo>
                    <a:pt x="654" y="4621"/>
                  </a:lnTo>
                  <a:lnTo>
                    <a:pt x="651" y="4621"/>
                  </a:lnTo>
                  <a:lnTo>
                    <a:pt x="654" y="4616"/>
                  </a:lnTo>
                  <a:lnTo>
                    <a:pt x="651" y="4612"/>
                  </a:lnTo>
                  <a:lnTo>
                    <a:pt x="648" y="4617"/>
                  </a:lnTo>
                  <a:lnTo>
                    <a:pt x="637" y="4642"/>
                  </a:lnTo>
                  <a:lnTo>
                    <a:pt x="627" y="4681"/>
                  </a:lnTo>
                  <a:lnTo>
                    <a:pt x="625" y="4748"/>
                  </a:lnTo>
                  <a:lnTo>
                    <a:pt x="611" y="4788"/>
                  </a:lnTo>
                  <a:lnTo>
                    <a:pt x="609" y="4793"/>
                  </a:lnTo>
                  <a:lnTo>
                    <a:pt x="609" y="4797"/>
                  </a:lnTo>
                  <a:lnTo>
                    <a:pt x="615" y="4796"/>
                  </a:lnTo>
                  <a:lnTo>
                    <a:pt x="615" y="4806"/>
                  </a:lnTo>
                  <a:lnTo>
                    <a:pt x="610" y="4816"/>
                  </a:lnTo>
                  <a:lnTo>
                    <a:pt x="607" y="4830"/>
                  </a:lnTo>
                  <a:lnTo>
                    <a:pt x="611" y="4835"/>
                  </a:lnTo>
                  <a:lnTo>
                    <a:pt x="620" y="4834"/>
                  </a:lnTo>
                  <a:lnTo>
                    <a:pt x="626" y="4838"/>
                  </a:lnTo>
                  <a:lnTo>
                    <a:pt x="629" y="4843"/>
                  </a:lnTo>
                  <a:lnTo>
                    <a:pt x="627" y="4857"/>
                  </a:lnTo>
                  <a:lnTo>
                    <a:pt x="628" y="4871"/>
                  </a:lnTo>
                  <a:lnTo>
                    <a:pt x="631" y="4875"/>
                  </a:lnTo>
                  <a:lnTo>
                    <a:pt x="640" y="4879"/>
                  </a:lnTo>
                  <a:lnTo>
                    <a:pt x="649" y="4878"/>
                  </a:lnTo>
                  <a:lnTo>
                    <a:pt x="652" y="4882"/>
                  </a:lnTo>
                  <a:lnTo>
                    <a:pt x="653" y="4887"/>
                  </a:lnTo>
                  <a:lnTo>
                    <a:pt x="647" y="4887"/>
                  </a:lnTo>
                  <a:lnTo>
                    <a:pt x="644" y="4893"/>
                  </a:lnTo>
                  <a:lnTo>
                    <a:pt x="635" y="4894"/>
                  </a:lnTo>
                  <a:lnTo>
                    <a:pt x="625" y="4885"/>
                  </a:lnTo>
                  <a:lnTo>
                    <a:pt x="622" y="4876"/>
                  </a:lnTo>
                  <a:lnTo>
                    <a:pt x="619" y="4876"/>
                  </a:lnTo>
                  <a:lnTo>
                    <a:pt x="616" y="4872"/>
                  </a:lnTo>
                  <a:lnTo>
                    <a:pt x="615" y="4858"/>
                  </a:lnTo>
                  <a:lnTo>
                    <a:pt x="618" y="4858"/>
                  </a:lnTo>
                  <a:lnTo>
                    <a:pt x="617" y="4849"/>
                  </a:lnTo>
                  <a:lnTo>
                    <a:pt x="602" y="4850"/>
                  </a:lnTo>
                  <a:lnTo>
                    <a:pt x="579" y="4986"/>
                  </a:lnTo>
                  <a:lnTo>
                    <a:pt x="594" y="4989"/>
                  </a:lnTo>
                  <a:lnTo>
                    <a:pt x="595" y="5013"/>
                  </a:lnTo>
                  <a:lnTo>
                    <a:pt x="586" y="4999"/>
                  </a:lnTo>
                  <a:lnTo>
                    <a:pt x="574" y="5010"/>
                  </a:lnTo>
                  <a:lnTo>
                    <a:pt x="553" y="5079"/>
                  </a:lnTo>
                  <a:lnTo>
                    <a:pt x="514" y="5317"/>
                  </a:lnTo>
                  <a:lnTo>
                    <a:pt x="516" y="5367"/>
                  </a:lnTo>
                  <a:lnTo>
                    <a:pt x="536" y="5364"/>
                  </a:lnTo>
                  <a:lnTo>
                    <a:pt x="539" y="5364"/>
                  </a:lnTo>
                  <a:lnTo>
                    <a:pt x="540" y="5360"/>
                  </a:lnTo>
                  <a:lnTo>
                    <a:pt x="537" y="5370"/>
                  </a:lnTo>
                  <a:lnTo>
                    <a:pt x="516" y="5371"/>
                  </a:lnTo>
                  <a:lnTo>
                    <a:pt x="511" y="5328"/>
                  </a:lnTo>
                  <a:lnTo>
                    <a:pt x="477" y="5488"/>
                  </a:lnTo>
                  <a:lnTo>
                    <a:pt x="448" y="5581"/>
                  </a:lnTo>
                  <a:lnTo>
                    <a:pt x="463" y="5575"/>
                  </a:lnTo>
                  <a:lnTo>
                    <a:pt x="468" y="5541"/>
                  </a:lnTo>
                  <a:lnTo>
                    <a:pt x="482" y="5539"/>
                  </a:lnTo>
                  <a:lnTo>
                    <a:pt x="489" y="5543"/>
                  </a:lnTo>
                  <a:lnTo>
                    <a:pt x="495" y="5556"/>
                  </a:lnTo>
                  <a:lnTo>
                    <a:pt x="499" y="5570"/>
                  </a:lnTo>
                  <a:lnTo>
                    <a:pt x="509" y="5579"/>
                  </a:lnTo>
                  <a:lnTo>
                    <a:pt x="540" y="5603"/>
                  </a:lnTo>
                  <a:lnTo>
                    <a:pt x="548" y="5630"/>
                  </a:lnTo>
                  <a:lnTo>
                    <a:pt x="535" y="5622"/>
                  </a:lnTo>
                  <a:lnTo>
                    <a:pt x="526" y="5610"/>
                  </a:lnTo>
                  <a:lnTo>
                    <a:pt x="513" y="5601"/>
                  </a:lnTo>
                  <a:lnTo>
                    <a:pt x="494" y="5585"/>
                  </a:lnTo>
                  <a:lnTo>
                    <a:pt x="478" y="5573"/>
                  </a:lnTo>
                  <a:lnTo>
                    <a:pt x="469" y="5574"/>
                  </a:lnTo>
                  <a:lnTo>
                    <a:pt x="458" y="5589"/>
                  </a:lnTo>
                  <a:lnTo>
                    <a:pt x="458" y="5594"/>
                  </a:lnTo>
                  <a:lnTo>
                    <a:pt x="455" y="5599"/>
                  </a:lnTo>
                  <a:lnTo>
                    <a:pt x="448" y="5605"/>
                  </a:lnTo>
                  <a:lnTo>
                    <a:pt x="443" y="5605"/>
                  </a:lnTo>
                  <a:lnTo>
                    <a:pt x="396" y="5754"/>
                  </a:lnTo>
                  <a:lnTo>
                    <a:pt x="385" y="5779"/>
                  </a:lnTo>
                  <a:lnTo>
                    <a:pt x="380" y="5789"/>
                  </a:lnTo>
                  <a:lnTo>
                    <a:pt x="371" y="5795"/>
                  </a:lnTo>
                  <a:lnTo>
                    <a:pt x="366" y="5810"/>
                  </a:lnTo>
                  <a:lnTo>
                    <a:pt x="363" y="5833"/>
                  </a:lnTo>
                  <a:lnTo>
                    <a:pt x="364" y="5852"/>
                  </a:lnTo>
                  <a:lnTo>
                    <a:pt x="367" y="5852"/>
                  </a:lnTo>
                  <a:lnTo>
                    <a:pt x="375" y="5827"/>
                  </a:lnTo>
                  <a:lnTo>
                    <a:pt x="387" y="5805"/>
                  </a:lnTo>
                  <a:lnTo>
                    <a:pt x="401" y="5790"/>
                  </a:lnTo>
                  <a:lnTo>
                    <a:pt x="407" y="5783"/>
                  </a:lnTo>
                  <a:lnTo>
                    <a:pt x="409" y="5767"/>
                  </a:lnTo>
                  <a:lnTo>
                    <a:pt x="414" y="5752"/>
                  </a:lnTo>
                  <a:lnTo>
                    <a:pt x="421" y="5756"/>
                  </a:lnTo>
                  <a:lnTo>
                    <a:pt x="427" y="5755"/>
                  </a:lnTo>
                  <a:lnTo>
                    <a:pt x="430" y="5759"/>
                  </a:lnTo>
                  <a:lnTo>
                    <a:pt x="427" y="5764"/>
                  </a:lnTo>
                  <a:lnTo>
                    <a:pt x="425" y="5774"/>
                  </a:lnTo>
                  <a:lnTo>
                    <a:pt x="419" y="5780"/>
                  </a:lnTo>
                  <a:lnTo>
                    <a:pt x="423" y="5793"/>
                  </a:lnTo>
                  <a:lnTo>
                    <a:pt x="430" y="5816"/>
                  </a:lnTo>
                  <a:lnTo>
                    <a:pt x="431" y="5835"/>
                  </a:lnTo>
                  <a:lnTo>
                    <a:pt x="429" y="5849"/>
                  </a:lnTo>
                  <a:lnTo>
                    <a:pt x="429" y="5854"/>
                  </a:lnTo>
                  <a:lnTo>
                    <a:pt x="426" y="5855"/>
                  </a:lnTo>
                  <a:lnTo>
                    <a:pt x="420" y="5850"/>
                  </a:lnTo>
                  <a:lnTo>
                    <a:pt x="413" y="5842"/>
                  </a:lnTo>
                  <a:lnTo>
                    <a:pt x="409" y="5833"/>
                  </a:lnTo>
                  <a:lnTo>
                    <a:pt x="408" y="5809"/>
                  </a:lnTo>
                  <a:lnTo>
                    <a:pt x="411" y="5804"/>
                  </a:lnTo>
                  <a:lnTo>
                    <a:pt x="411" y="5800"/>
                  </a:lnTo>
                  <a:lnTo>
                    <a:pt x="402" y="5801"/>
                  </a:lnTo>
                  <a:lnTo>
                    <a:pt x="397" y="5815"/>
                  </a:lnTo>
                  <a:lnTo>
                    <a:pt x="388" y="5826"/>
                  </a:lnTo>
                  <a:lnTo>
                    <a:pt x="382" y="5836"/>
                  </a:lnTo>
                  <a:lnTo>
                    <a:pt x="374" y="5842"/>
                  </a:lnTo>
                  <a:lnTo>
                    <a:pt x="374" y="5851"/>
                  </a:lnTo>
                  <a:lnTo>
                    <a:pt x="368" y="5857"/>
                  </a:lnTo>
                  <a:lnTo>
                    <a:pt x="369" y="5871"/>
                  </a:lnTo>
                  <a:lnTo>
                    <a:pt x="367" y="5891"/>
                  </a:lnTo>
                  <a:lnTo>
                    <a:pt x="364" y="5895"/>
                  </a:lnTo>
                  <a:lnTo>
                    <a:pt x="361" y="5896"/>
                  </a:lnTo>
                  <a:lnTo>
                    <a:pt x="358" y="5891"/>
                  </a:lnTo>
                  <a:lnTo>
                    <a:pt x="355" y="5887"/>
                  </a:lnTo>
                  <a:lnTo>
                    <a:pt x="354" y="5868"/>
                  </a:lnTo>
                  <a:lnTo>
                    <a:pt x="356" y="5849"/>
                  </a:lnTo>
                  <a:lnTo>
                    <a:pt x="358" y="5839"/>
                  </a:lnTo>
                  <a:lnTo>
                    <a:pt x="352" y="5835"/>
                  </a:lnTo>
                  <a:lnTo>
                    <a:pt x="343" y="5836"/>
                  </a:lnTo>
                  <a:lnTo>
                    <a:pt x="338" y="5846"/>
                  </a:lnTo>
                  <a:lnTo>
                    <a:pt x="332" y="5861"/>
                  </a:lnTo>
                  <a:lnTo>
                    <a:pt x="330" y="5881"/>
                  </a:lnTo>
                  <a:lnTo>
                    <a:pt x="331" y="5899"/>
                  </a:lnTo>
                  <a:lnTo>
                    <a:pt x="314" y="5977"/>
                  </a:lnTo>
                  <a:lnTo>
                    <a:pt x="285" y="6076"/>
                  </a:lnTo>
                  <a:lnTo>
                    <a:pt x="252" y="6137"/>
                  </a:lnTo>
                  <a:lnTo>
                    <a:pt x="236" y="6172"/>
                  </a:lnTo>
                  <a:lnTo>
                    <a:pt x="220" y="6213"/>
                  </a:lnTo>
                  <a:lnTo>
                    <a:pt x="217" y="6222"/>
                  </a:lnTo>
                  <a:lnTo>
                    <a:pt x="224" y="6245"/>
                  </a:lnTo>
                  <a:lnTo>
                    <a:pt x="228" y="6263"/>
                  </a:lnTo>
                  <a:lnTo>
                    <a:pt x="223" y="6283"/>
                  </a:lnTo>
                  <a:lnTo>
                    <a:pt x="224" y="6307"/>
                  </a:lnTo>
                  <a:lnTo>
                    <a:pt x="228" y="6316"/>
                  </a:lnTo>
                  <a:lnTo>
                    <a:pt x="237" y="6319"/>
                  </a:lnTo>
                  <a:lnTo>
                    <a:pt x="241" y="6333"/>
                  </a:lnTo>
                  <a:lnTo>
                    <a:pt x="239" y="6367"/>
                  </a:lnTo>
                  <a:lnTo>
                    <a:pt x="253" y="6384"/>
                  </a:lnTo>
                  <a:lnTo>
                    <a:pt x="254" y="6417"/>
                  </a:lnTo>
                  <a:lnTo>
                    <a:pt x="248" y="6474"/>
                  </a:lnTo>
                  <a:lnTo>
                    <a:pt x="216" y="6568"/>
                  </a:lnTo>
                  <a:lnTo>
                    <a:pt x="238" y="6571"/>
                  </a:lnTo>
                  <a:lnTo>
                    <a:pt x="217" y="6587"/>
                  </a:lnTo>
                  <a:lnTo>
                    <a:pt x="206" y="6655"/>
                  </a:lnTo>
                  <a:lnTo>
                    <a:pt x="211" y="6693"/>
                  </a:lnTo>
                  <a:lnTo>
                    <a:pt x="209" y="6721"/>
                  </a:lnTo>
                  <a:lnTo>
                    <a:pt x="214" y="6763"/>
                  </a:lnTo>
                  <a:lnTo>
                    <a:pt x="212" y="6849"/>
                  </a:lnTo>
                  <a:lnTo>
                    <a:pt x="224" y="6895"/>
                  </a:lnTo>
                  <a:lnTo>
                    <a:pt x="241" y="6928"/>
                  </a:lnTo>
                  <a:lnTo>
                    <a:pt x="254" y="6953"/>
                  </a:lnTo>
                  <a:lnTo>
                    <a:pt x="256" y="7000"/>
                  </a:lnTo>
                  <a:lnTo>
                    <a:pt x="250" y="7005"/>
                  </a:lnTo>
                  <a:lnTo>
                    <a:pt x="235" y="7069"/>
                  </a:lnTo>
                  <a:lnTo>
                    <a:pt x="214" y="7124"/>
                  </a:lnTo>
                  <a:lnTo>
                    <a:pt x="228" y="7160"/>
                  </a:lnTo>
                  <a:lnTo>
                    <a:pt x="247" y="7177"/>
                  </a:lnTo>
                  <a:lnTo>
                    <a:pt x="248" y="7328"/>
                  </a:lnTo>
                  <a:lnTo>
                    <a:pt x="264" y="7345"/>
                  </a:lnTo>
                  <a:lnTo>
                    <a:pt x="252" y="7342"/>
                  </a:lnTo>
                  <a:lnTo>
                    <a:pt x="241" y="7477"/>
                  </a:lnTo>
                  <a:lnTo>
                    <a:pt x="197" y="7624"/>
                  </a:lnTo>
                  <a:lnTo>
                    <a:pt x="184" y="7669"/>
                  </a:lnTo>
                  <a:lnTo>
                    <a:pt x="178" y="7727"/>
                  </a:lnTo>
                  <a:lnTo>
                    <a:pt x="182" y="7750"/>
                  </a:lnTo>
                  <a:lnTo>
                    <a:pt x="175" y="7793"/>
                  </a:lnTo>
                  <a:lnTo>
                    <a:pt x="126" y="7895"/>
                  </a:lnTo>
                  <a:lnTo>
                    <a:pt x="115" y="7924"/>
                  </a:lnTo>
                  <a:lnTo>
                    <a:pt x="110" y="7939"/>
                  </a:lnTo>
                  <a:lnTo>
                    <a:pt x="110" y="7953"/>
                  </a:lnTo>
                  <a:lnTo>
                    <a:pt x="122" y="7942"/>
                  </a:lnTo>
                  <a:lnTo>
                    <a:pt x="142" y="7911"/>
                  </a:lnTo>
                  <a:lnTo>
                    <a:pt x="147" y="7916"/>
                  </a:lnTo>
                  <a:lnTo>
                    <a:pt x="149" y="7925"/>
                  </a:lnTo>
                  <a:lnTo>
                    <a:pt x="153" y="7925"/>
                  </a:lnTo>
                  <a:lnTo>
                    <a:pt x="162" y="7914"/>
                  </a:lnTo>
                  <a:lnTo>
                    <a:pt x="168" y="7908"/>
                  </a:lnTo>
                  <a:lnTo>
                    <a:pt x="172" y="7913"/>
                  </a:lnTo>
                  <a:lnTo>
                    <a:pt x="172" y="7915"/>
                  </a:lnTo>
                  <a:lnTo>
                    <a:pt x="166" y="7919"/>
                  </a:lnTo>
                  <a:lnTo>
                    <a:pt x="160" y="7924"/>
                  </a:lnTo>
                  <a:lnTo>
                    <a:pt x="158" y="7929"/>
                  </a:lnTo>
                  <a:lnTo>
                    <a:pt x="149" y="7934"/>
                  </a:lnTo>
                  <a:lnTo>
                    <a:pt x="140" y="7940"/>
                  </a:lnTo>
                  <a:lnTo>
                    <a:pt x="137" y="7941"/>
                  </a:lnTo>
                  <a:lnTo>
                    <a:pt x="131" y="7946"/>
                  </a:lnTo>
                  <a:lnTo>
                    <a:pt x="126" y="7956"/>
                  </a:lnTo>
                  <a:lnTo>
                    <a:pt x="120" y="7971"/>
                  </a:lnTo>
                  <a:lnTo>
                    <a:pt x="118" y="7976"/>
                  </a:lnTo>
                  <a:lnTo>
                    <a:pt x="115" y="7986"/>
                  </a:lnTo>
                  <a:lnTo>
                    <a:pt x="110" y="8006"/>
                  </a:lnTo>
                  <a:lnTo>
                    <a:pt x="104" y="8016"/>
                  </a:lnTo>
                  <a:lnTo>
                    <a:pt x="101" y="8016"/>
                  </a:lnTo>
                  <a:lnTo>
                    <a:pt x="98" y="8021"/>
                  </a:lnTo>
                  <a:lnTo>
                    <a:pt x="95" y="8012"/>
                  </a:lnTo>
                  <a:lnTo>
                    <a:pt x="92" y="8003"/>
                  </a:lnTo>
                  <a:lnTo>
                    <a:pt x="91" y="7998"/>
                  </a:lnTo>
                  <a:lnTo>
                    <a:pt x="97" y="7988"/>
                  </a:lnTo>
                  <a:lnTo>
                    <a:pt x="102" y="7978"/>
                  </a:lnTo>
                  <a:lnTo>
                    <a:pt x="105" y="7968"/>
                  </a:lnTo>
                  <a:lnTo>
                    <a:pt x="105" y="7963"/>
                  </a:lnTo>
                  <a:lnTo>
                    <a:pt x="102" y="7959"/>
                  </a:lnTo>
                  <a:lnTo>
                    <a:pt x="99" y="7964"/>
                  </a:lnTo>
                  <a:lnTo>
                    <a:pt x="93" y="7974"/>
                  </a:lnTo>
                  <a:lnTo>
                    <a:pt x="93" y="7979"/>
                  </a:lnTo>
                  <a:lnTo>
                    <a:pt x="60" y="8040"/>
                  </a:lnTo>
                  <a:lnTo>
                    <a:pt x="61" y="8049"/>
                  </a:lnTo>
                  <a:lnTo>
                    <a:pt x="58" y="8050"/>
                  </a:lnTo>
                  <a:lnTo>
                    <a:pt x="30" y="8110"/>
                  </a:lnTo>
                  <a:lnTo>
                    <a:pt x="2" y="8199"/>
                  </a:lnTo>
                  <a:lnTo>
                    <a:pt x="12" y="8293"/>
                  </a:lnTo>
                  <a:lnTo>
                    <a:pt x="0" y="8351"/>
                  </a:lnTo>
                  <a:lnTo>
                    <a:pt x="62" y="8491"/>
                  </a:lnTo>
                  <a:lnTo>
                    <a:pt x="81" y="8512"/>
                  </a:lnTo>
                  <a:lnTo>
                    <a:pt x="88" y="8535"/>
                  </a:lnTo>
                  <a:lnTo>
                    <a:pt x="84" y="8583"/>
                  </a:lnTo>
                  <a:lnTo>
                    <a:pt x="97" y="8586"/>
                  </a:lnTo>
                  <a:lnTo>
                    <a:pt x="104" y="8604"/>
                  </a:lnTo>
                  <a:lnTo>
                    <a:pt x="129" y="8691"/>
                  </a:lnTo>
                  <a:lnTo>
                    <a:pt x="134" y="8733"/>
                  </a:lnTo>
                  <a:lnTo>
                    <a:pt x="148" y="8770"/>
                  </a:lnTo>
                  <a:lnTo>
                    <a:pt x="147" y="8860"/>
                  </a:lnTo>
                  <a:lnTo>
                    <a:pt x="154" y="8888"/>
                  </a:lnTo>
                  <a:lnTo>
                    <a:pt x="149" y="8964"/>
                  </a:lnTo>
                  <a:lnTo>
                    <a:pt x="151" y="9002"/>
                  </a:lnTo>
                  <a:lnTo>
                    <a:pt x="129" y="9057"/>
                  </a:lnTo>
                  <a:lnTo>
                    <a:pt x="105" y="9164"/>
                  </a:lnTo>
                  <a:lnTo>
                    <a:pt x="108" y="9292"/>
                  </a:lnTo>
                  <a:lnTo>
                    <a:pt x="123" y="9347"/>
                  </a:lnTo>
                  <a:lnTo>
                    <a:pt x="121" y="9428"/>
                  </a:lnTo>
                  <a:lnTo>
                    <a:pt x="108" y="9482"/>
                  </a:lnTo>
                  <a:lnTo>
                    <a:pt x="94" y="9498"/>
                  </a:lnTo>
                  <a:lnTo>
                    <a:pt x="92" y="9522"/>
                  </a:lnTo>
                  <a:lnTo>
                    <a:pt x="131" y="9635"/>
                  </a:lnTo>
                  <a:lnTo>
                    <a:pt x="182" y="9739"/>
                  </a:lnTo>
                  <a:lnTo>
                    <a:pt x="209" y="9868"/>
                  </a:lnTo>
                  <a:lnTo>
                    <a:pt x="279" y="9992"/>
                  </a:lnTo>
                  <a:lnTo>
                    <a:pt x="280" y="10001"/>
                  </a:lnTo>
                  <a:lnTo>
                    <a:pt x="292" y="10057"/>
                  </a:lnTo>
                  <a:lnTo>
                    <a:pt x="288" y="10101"/>
                  </a:lnTo>
                  <a:lnTo>
                    <a:pt x="292" y="10119"/>
                  </a:lnTo>
                  <a:lnTo>
                    <a:pt x="295" y="10123"/>
                  </a:lnTo>
                  <a:lnTo>
                    <a:pt x="298" y="10118"/>
                  </a:lnTo>
                  <a:lnTo>
                    <a:pt x="307" y="10122"/>
                  </a:lnTo>
                  <a:lnTo>
                    <a:pt x="317" y="10130"/>
                  </a:lnTo>
                  <a:lnTo>
                    <a:pt x="323" y="10191"/>
                  </a:lnTo>
                  <a:lnTo>
                    <a:pt x="338" y="10203"/>
                  </a:lnTo>
                  <a:lnTo>
                    <a:pt x="366" y="10338"/>
                  </a:lnTo>
                  <a:lnTo>
                    <a:pt x="346" y="10292"/>
                  </a:lnTo>
                  <a:lnTo>
                    <a:pt x="316" y="10182"/>
                  </a:lnTo>
                  <a:lnTo>
                    <a:pt x="323" y="10252"/>
                  </a:lnTo>
                  <a:lnTo>
                    <a:pt x="278" y="10376"/>
                  </a:lnTo>
                  <a:lnTo>
                    <a:pt x="299" y="10383"/>
                  </a:lnTo>
                  <a:lnTo>
                    <a:pt x="295" y="10366"/>
                  </a:lnTo>
                  <a:lnTo>
                    <a:pt x="310" y="10354"/>
                  </a:lnTo>
                  <a:lnTo>
                    <a:pt x="316" y="10358"/>
                  </a:lnTo>
                  <a:lnTo>
                    <a:pt x="309" y="10335"/>
                  </a:lnTo>
                  <a:lnTo>
                    <a:pt x="320" y="10320"/>
                  </a:lnTo>
                  <a:lnTo>
                    <a:pt x="320" y="10329"/>
                  </a:lnTo>
                  <a:lnTo>
                    <a:pt x="327" y="10328"/>
                  </a:lnTo>
                  <a:lnTo>
                    <a:pt x="321" y="10338"/>
                  </a:lnTo>
                  <a:lnTo>
                    <a:pt x="322" y="10367"/>
                  </a:lnTo>
                  <a:lnTo>
                    <a:pt x="354" y="10391"/>
                  </a:lnTo>
                  <a:lnTo>
                    <a:pt x="369" y="10446"/>
                  </a:lnTo>
                  <a:lnTo>
                    <a:pt x="396" y="10499"/>
                  </a:lnTo>
                  <a:lnTo>
                    <a:pt x="407" y="10493"/>
                  </a:lnTo>
                  <a:lnTo>
                    <a:pt x="409" y="10474"/>
                  </a:lnTo>
                  <a:lnTo>
                    <a:pt x="411" y="10498"/>
                  </a:lnTo>
                  <a:lnTo>
                    <a:pt x="457" y="10582"/>
                  </a:lnTo>
                  <a:lnTo>
                    <a:pt x="473" y="10590"/>
                  </a:lnTo>
                  <a:lnTo>
                    <a:pt x="484" y="10579"/>
                  </a:lnTo>
                  <a:lnTo>
                    <a:pt x="473" y="10533"/>
                  </a:lnTo>
                  <a:lnTo>
                    <a:pt x="482" y="10532"/>
                  </a:lnTo>
                  <a:lnTo>
                    <a:pt x="486" y="10551"/>
                  </a:lnTo>
                  <a:lnTo>
                    <a:pt x="489" y="10555"/>
                  </a:lnTo>
                  <a:lnTo>
                    <a:pt x="492" y="10555"/>
                  </a:lnTo>
                  <a:lnTo>
                    <a:pt x="498" y="10549"/>
                  </a:lnTo>
                  <a:lnTo>
                    <a:pt x="501" y="10549"/>
                  </a:lnTo>
                  <a:lnTo>
                    <a:pt x="501" y="10544"/>
                  </a:lnTo>
                  <a:lnTo>
                    <a:pt x="497" y="10530"/>
                  </a:lnTo>
                  <a:lnTo>
                    <a:pt x="493" y="10516"/>
                  </a:lnTo>
                  <a:lnTo>
                    <a:pt x="484" y="10507"/>
                  </a:lnTo>
                  <a:lnTo>
                    <a:pt x="480" y="10499"/>
                  </a:lnTo>
                  <a:lnTo>
                    <a:pt x="480" y="10494"/>
                  </a:lnTo>
                  <a:lnTo>
                    <a:pt x="483" y="10493"/>
                  </a:lnTo>
                  <a:lnTo>
                    <a:pt x="486" y="10484"/>
                  </a:lnTo>
                  <a:lnTo>
                    <a:pt x="485" y="10474"/>
                  </a:lnTo>
                  <a:lnTo>
                    <a:pt x="488" y="10464"/>
                  </a:lnTo>
                  <a:lnTo>
                    <a:pt x="497" y="10478"/>
                  </a:lnTo>
                  <a:lnTo>
                    <a:pt x="505" y="10487"/>
                  </a:lnTo>
                  <a:lnTo>
                    <a:pt x="508" y="10487"/>
                  </a:lnTo>
                  <a:lnTo>
                    <a:pt x="508" y="10462"/>
                  </a:lnTo>
                  <a:lnTo>
                    <a:pt x="502" y="10452"/>
                  </a:lnTo>
                  <a:lnTo>
                    <a:pt x="492" y="10430"/>
                  </a:lnTo>
                  <a:lnTo>
                    <a:pt x="492" y="10423"/>
                  </a:lnTo>
                  <a:lnTo>
                    <a:pt x="488" y="10418"/>
                  </a:lnTo>
                  <a:lnTo>
                    <a:pt x="497" y="10407"/>
                  </a:lnTo>
                  <a:lnTo>
                    <a:pt x="505" y="10382"/>
                  </a:lnTo>
                  <a:lnTo>
                    <a:pt x="504" y="10373"/>
                  </a:lnTo>
                  <a:lnTo>
                    <a:pt x="500" y="10354"/>
                  </a:lnTo>
                  <a:lnTo>
                    <a:pt x="500" y="10345"/>
                  </a:lnTo>
                  <a:lnTo>
                    <a:pt x="509" y="10343"/>
                  </a:lnTo>
                  <a:lnTo>
                    <a:pt x="515" y="10348"/>
                  </a:lnTo>
                  <a:lnTo>
                    <a:pt x="525" y="10356"/>
                  </a:lnTo>
                  <a:lnTo>
                    <a:pt x="527" y="10351"/>
                  </a:lnTo>
                  <a:lnTo>
                    <a:pt x="532" y="10331"/>
                  </a:lnTo>
                  <a:lnTo>
                    <a:pt x="535" y="10317"/>
                  </a:lnTo>
                  <a:lnTo>
                    <a:pt x="541" y="10320"/>
                  </a:lnTo>
                  <a:lnTo>
                    <a:pt x="551" y="10329"/>
                  </a:lnTo>
                  <a:lnTo>
                    <a:pt x="563" y="10346"/>
                  </a:lnTo>
                  <a:lnTo>
                    <a:pt x="577" y="10368"/>
                  </a:lnTo>
                  <a:lnTo>
                    <a:pt x="587" y="10386"/>
                  </a:lnTo>
                  <a:lnTo>
                    <a:pt x="584" y="10376"/>
                  </a:lnTo>
                  <a:lnTo>
                    <a:pt x="588" y="10365"/>
                  </a:lnTo>
                  <a:lnTo>
                    <a:pt x="591" y="10365"/>
                  </a:lnTo>
                  <a:lnTo>
                    <a:pt x="590" y="10375"/>
                  </a:lnTo>
                  <a:lnTo>
                    <a:pt x="585" y="10343"/>
                  </a:lnTo>
                  <a:lnTo>
                    <a:pt x="587" y="10320"/>
                  </a:lnTo>
                  <a:lnTo>
                    <a:pt x="577" y="10314"/>
                  </a:lnTo>
                  <a:lnTo>
                    <a:pt x="571" y="10306"/>
                  </a:lnTo>
                  <a:lnTo>
                    <a:pt x="570" y="10297"/>
                  </a:lnTo>
                  <a:lnTo>
                    <a:pt x="576" y="10293"/>
                  </a:lnTo>
                  <a:lnTo>
                    <a:pt x="582" y="10292"/>
                  </a:lnTo>
                  <a:lnTo>
                    <a:pt x="585" y="10296"/>
                  </a:lnTo>
                  <a:lnTo>
                    <a:pt x="585" y="10301"/>
                  </a:lnTo>
                  <a:lnTo>
                    <a:pt x="592" y="10309"/>
                  </a:lnTo>
                  <a:lnTo>
                    <a:pt x="596" y="10323"/>
                  </a:lnTo>
                  <a:lnTo>
                    <a:pt x="597" y="10347"/>
                  </a:lnTo>
                  <a:lnTo>
                    <a:pt x="595" y="10376"/>
                  </a:lnTo>
                  <a:lnTo>
                    <a:pt x="599" y="10394"/>
                  </a:lnTo>
                  <a:lnTo>
                    <a:pt x="600" y="10413"/>
                  </a:lnTo>
                  <a:lnTo>
                    <a:pt x="603" y="10417"/>
                  </a:lnTo>
                  <a:lnTo>
                    <a:pt x="612" y="10416"/>
                  </a:lnTo>
                  <a:lnTo>
                    <a:pt x="625" y="10452"/>
                  </a:lnTo>
                  <a:lnTo>
                    <a:pt x="638" y="10487"/>
                  </a:lnTo>
                  <a:lnTo>
                    <a:pt x="641" y="10487"/>
                  </a:lnTo>
                  <a:lnTo>
                    <a:pt x="658" y="10447"/>
                  </a:lnTo>
                  <a:lnTo>
                    <a:pt x="670" y="10423"/>
                  </a:lnTo>
                  <a:lnTo>
                    <a:pt x="674" y="10394"/>
                  </a:lnTo>
                  <a:lnTo>
                    <a:pt x="680" y="10382"/>
                  </a:lnTo>
                  <a:lnTo>
                    <a:pt x="698" y="10378"/>
                  </a:lnTo>
                  <a:lnTo>
                    <a:pt x="702" y="10386"/>
                  </a:lnTo>
                  <a:lnTo>
                    <a:pt x="708" y="10390"/>
                  </a:lnTo>
                  <a:lnTo>
                    <a:pt x="711" y="10394"/>
                  </a:lnTo>
                  <a:lnTo>
                    <a:pt x="703" y="10404"/>
                  </a:lnTo>
                  <a:lnTo>
                    <a:pt x="691" y="10409"/>
                  </a:lnTo>
                  <a:lnTo>
                    <a:pt x="691" y="10414"/>
                  </a:lnTo>
                  <a:lnTo>
                    <a:pt x="688" y="10420"/>
                  </a:lnTo>
                  <a:lnTo>
                    <a:pt x="690" y="10425"/>
                  </a:lnTo>
                  <a:lnTo>
                    <a:pt x="699" y="10434"/>
                  </a:lnTo>
                  <a:lnTo>
                    <a:pt x="709" y="10442"/>
                  </a:lnTo>
                  <a:lnTo>
                    <a:pt x="728" y="10440"/>
                  </a:lnTo>
                  <a:lnTo>
                    <a:pt x="731" y="10444"/>
                  </a:lnTo>
                  <a:lnTo>
                    <a:pt x="732" y="10449"/>
                  </a:lnTo>
                  <a:lnTo>
                    <a:pt x="727" y="10464"/>
                  </a:lnTo>
                  <a:lnTo>
                    <a:pt x="733" y="10473"/>
                  </a:lnTo>
                  <a:lnTo>
                    <a:pt x="742" y="10471"/>
                  </a:lnTo>
                  <a:lnTo>
                    <a:pt x="748" y="10461"/>
                  </a:lnTo>
                  <a:lnTo>
                    <a:pt x="782" y="10466"/>
                  </a:lnTo>
                  <a:lnTo>
                    <a:pt x="796" y="10464"/>
                  </a:lnTo>
                  <a:lnTo>
                    <a:pt x="805" y="10459"/>
                  </a:lnTo>
                  <a:lnTo>
                    <a:pt x="818" y="10424"/>
                  </a:lnTo>
                  <a:lnTo>
                    <a:pt x="827" y="10414"/>
                  </a:lnTo>
                  <a:lnTo>
                    <a:pt x="835" y="10403"/>
                  </a:lnTo>
                  <a:lnTo>
                    <a:pt x="839" y="10402"/>
                  </a:lnTo>
                  <a:lnTo>
                    <a:pt x="839" y="10412"/>
                  </a:lnTo>
                  <a:lnTo>
                    <a:pt x="831" y="10432"/>
                  </a:lnTo>
                  <a:lnTo>
                    <a:pt x="826" y="10446"/>
                  </a:lnTo>
                  <a:lnTo>
                    <a:pt x="815" y="10467"/>
                  </a:lnTo>
                  <a:lnTo>
                    <a:pt x="809" y="10478"/>
                  </a:lnTo>
                  <a:lnTo>
                    <a:pt x="791" y="10485"/>
                  </a:lnTo>
                  <a:lnTo>
                    <a:pt x="785" y="10480"/>
                  </a:lnTo>
                  <a:lnTo>
                    <a:pt x="783" y="10486"/>
                  </a:lnTo>
                  <a:lnTo>
                    <a:pt x="783" y="10494"/>
                  </a:lnTo>
                  <a:lnTo>
                    <a:pt x="792" y="10503"/>
                  </a:lnTo>
                  <a:lnTo>
                    <a:pt x="805" y="10506"/>
                  </a:lnTo>
                  <a:lnTo>
                    <a:pt x="807" y="10506"/>
                  </a:lnTo>
                  <a:lnTo>
                    <a:pt x="819" y="10495"/>
                  </a:lnTo>
                  <a:lnTo>
                    <a:pt x="825" y="10494"/>
                  </a:lnTo>
                  <a:lnTo>
                    <a:pt x="825" y="10485"/>
                  </a:lnTo>
                  <a:lnTo>
                    <a:pt x="827" y="10471"/>
                  </a:lnTo>
                  <a:lnTo>
                    <a:pt x="830" y="10465"/>
                  </a:lnTo>
                  <a:lnTo>
                    <a:pt x="860" y="10466"/>
                  </a:lnTo>
                  <a:lnTo>
                    <a:pt x="869" y="10465"/>
                  </a:lnTo>
                  <a:lnTo>
                    <a:pt x="872" y="10470"/>
                  </a:lnTo>
                  <a:lnTo>
                    <a:pt x="872" y="10474"/>
                  </a:lnTo>
                  <a:lnTo>
                    <a:pt x="876" y="10483"/>
                  </a:lnTo>
                  <a:lnTo>
                    <a:pt x="874" y="10493"/>
                  </a:lnTo>
                  <a:lnTo>
                    <a:pt x="880" y="10502"/>
                  </a:lnTo>
                  <a:lnTo>
                    <a:pt x="886" y="10506"/>
                  </a:lnTo>
                  <a:lnTo>
                    <a:pt x="889" y="10506"/>
                  </a:lnTo>
                  <a:lnTo>
                    <a:pt x="905" y="10527"/>
                  </a:lnTo>
                  <a:lnTo>
                    <a:pt x="909" y="10541"/>
                  </a:lnTo>
                  <a:lnTo>
                    <a:pt x="912" y="10540"/>
                  </a:lnTo>
                  <a:lnTo>
                    <a:pt x="913" y="10560"/>
                  </a:lnTo>
                  <a:lnTo>
                    <a:pt x="917" y="10573"/>
                  </a:lnTo>
                  <a:lnTo>
                    <a:pt x="914" y="10578"/>
                  </a:lnTo>
                  <a:lnTo>
                    <a:pt x="911" y="10578"/>
                  </a:lnTo>
                  <a:lnTo>
                    <a:pt x="904" y="10570"/>
                  </a:lnTo>
                  <a:lnTo>
                    <a:pt x="901" y="10557"/>
                  </a:lnTo>
                  <a:lnTo>
                    <a:pt x="897" y="10533"/>
                  </a:lnTo>
                  <a:lnTo>
                    <a:pt x="890" y="10529"/>
                  </a:lnTo>
                  <a:lnTo>
                    <a:pt x="888" y="10534"/>
                  </a:lnTo>
                  <a:lnTo>
                    <a:pt x="878" y="10526"/>
                  </a:lnTo>
                  <a:lnTo>
                    <a:pt x="871" y="10507"/>
                  </a:lnTo>
                  <a:lnTo>
                    <a:pt x="868" y="10503"/>
                  </a:lnTo>
                  <a:lnTo>
                    <a:pt x="867" y="10485"/>
                  </a:lnTo>
                  <a:lnTo>
                    <a:pt x="855" y="10481"/>
                  </a:lnTo>
                  <a:lnTo>
                    <a:pt x="839" y="10479"/>
                  </a:lnTo>
                  <a:lnTo>
                    <a:pt x="833" y="10479"/>
                  </a:lnTo>
                  <a:lnTo>
                    <a:pt x="831" y="10493"/>
                  </a:lnTo>
                  <a:lnTo>
                    <a:pt x="829" y="10503"/>
                  </a:lnTo>
                  <a:lnTo>
                    <a:pt x="823" y="10514"/>
                  </a:lnTo>
                  <a:lnTo>
                    <a:pt x="814" y="10514"/>
                  </a:lnTo>
                  <a:lnTo>
                    <a:pt x="817" y="10524"/>
                  </a:lnTo>
                  <a:lnTo>
                    <a:pt x="821" y="10533"/>
                  </a:lnTo>
                  <a:lnTo>
                    <a:pt x="812" y="10534"/>
                  </a:lnTo>
                  <a:lnTo>
                    <a:pt x="775" y="10519"/>
                  </a:lnTo>
                  <a:lnTo>
                    <a:pt x="743" y="10495"/>
                  </a:lnTo>
                  <a:lnTo>
                    <a:pt x="712" y="10475"/>
                  </a:lnTo>
                  <a:lnTo>
                    <a:pt x="700" y="10472"/>
                  </a:lnTo>
                  <a:lnTo>
                    <a:pt x="693" y="10458"/>
                  </a:lnTo>
                  <a:lnTo>
                    <a:pt x="678" y="10460"/>
                  </a:lnTo>
                  <a:lnTo>
                    <a:pt x="663" y="10466"/>
                  </a:lnTo>
                  <a:lnTo>
                    <a:pt x="633" y="10466"/>
                  </a:lnTo>
                  <a:lnTo>
                    <a:pt x="627" y="10457"/>
                  </a:lnTo>
                  <a:lnTo>
                    <a:pt x="620" y="10444"/>
                  </a:lnTo>
                  <a:lnTo>
                    <a:pt x="608" y="10440"/>
                  </a:lnTo>
                  <a:lnTo>
                    <a:pt x="598" y="10432"/>
                  </a:lnTo>
                  <a:lnTo>
                    <a:pt x="580" y="10439"/>
                  </a:lnTo>
                  <a:lnTo>
                    <a:pt x="569" y="10450"/>
                  </a:lnTo>
                  <a:lnTo>
                    <a:pt x="557" y="10452"/>
                  </a:lnTo>
                  <a:lnTo>
                    <a:pt x="544" y="10448"/>
                  </a:lnTo>
                  <a:lnTo>
                    <a:pt x="541" y="10449"/>
                  </a:lnTo>
                  <a:lnTo>
                    <a:pt x="536" y="10469"/>
                  </a:lnTo>
                  <a:lnTo>
                    <a:pt x="528" y="10483"/>
                  </a:lnTo>
                  <a:lnTo>
                    <a:pt x="519" y="10489"/>
                  </a:lnTo>
                  <a:lnTo>
                    <a:pt x="516" y="10494"/>
                  </a:lnTo>
                  <a:lnTo>
                    <a:pt x="517" y="10499"/>
                  </a:lnTo>
                  <a:lnTo>
                    <a:pt x="520" y="10513"/>
                  </a:lnTo>
                  <a:lnTo>
                    <a:pt x="524" y="10527"/>
                  </a:lnTo>
                  <a:lnTo>
                    <a:pt x="527" y="10526"/>
                  </a:lnTo>
                  <a:lnTo>
                    <a:pt x="536" y="10530"/>
                  </a:lnTo>
                  <a:lnTo>
                    <a:pt x="546" y="10538"/>
                  </a:lnTo>
                  <a:lnTo>
                    <a:pt x="550" y="10552"/>
                  </a:lnTo>
                  <a:lnTo>
                    <a:pt x="553" y="10557"/>
                  </a:lnTo>
                  <a:lnTo>
                    <a:pt x="554" y="10575"/>
                  </a:lnTo>
                  <a:lnTo>
                    <a:pt x="552" y="10589"/>
                  </a:lnTo>
                  <a:lnTo>
                    <a:pt x="549" y="10600"/>
                  </a:lnTo>
                  <a:lnTo>
                    <a:pt x="537" y="10611"/>
                  </a:lnTo>
                  <a:lnTo>
                    <a:pt x="535" y="10626"/>
                  </a:lnTo>
                  <a:lnTo>
                    <a:pt x="536" y="10644"/>
                  </a:lnTo>
                  <a:lnTo>
                    <a:pt x="555" y="10656"/>
                  </a:lnTo>
                  <a:lnTo>
                    <a:pt x="577" y="10682"/>
                  </a:lnTo>
                  <a:lnTo>
                    <a:pt x="580" y="10686"/>
                  </a:lnTo>
                  <a:lnTo>
                    <a:pt x="565" y="10688"/>
                  </a:lnTo>
                  <a:lnTo>
                    <a:pt x="566" y="10697"/>
                  </a:lnTo>
                  <a:lnTo>
                    <a:pt x="572" y="10701"/>
                  </a:lnTo>
                  <a:lnTo>
                    <a:pt x="573" y="10710"/>
                  </a:lnTo>
                  <a:lnTo>
                    <a:pt x="579" y="10714"/>
                  </a:lnTo>
                  <a:lnTo>
                    <a:pt x="586" y="10732"/>
                  </a:lnTo>
                  <a:lnTo>
                    <a:pt x="590" y="10760"/>
                  </a:lnTo>
                  <a:lnTo>
                    <a:pt x="589" y="10790"/>
                  </a:lnTo>
                  <a:lnTo>
                    <a:pt x="588" y="10827"/>
                  </a:lnTo>
                  <a:lnTo>
                    <a:pt x="595" y="10859"/>
                  </a:lnTo>
                  <a:lnTo>
                    <a:pt x="600" y="10892"/>
                  </a:lnTo>
                  <a:lnTo>
                    <a:pt x="603" y="10902"/>
                  </a:lnTo>
                  <a:lnTo>
                    <a:pt x="610" y="10901"/>
                  </a:lnTo>
                  <a:lnTo>
                    <a:pt x="613" y="10910"/>
                  </a:lnTo>
                  <a:lnTo>
                    <a:pt x="617" y="10928"/>
                  </a:lnTo>
                  <a:lnTo>
                    <a:pt x="629" y="10931"/>
                  </a:lnTo>
                  <a:lnTo>
                    <a:pt x="639" y="10944"/>
                  </a:lnTo>
                  <a:lnTo>
                    <a:pt x="639" y="10949"/>
                  </a:lnTo>
                  <a:lnTo>
                    <a:pt x="636" y="10954"/>
                  </a:lnTo>
                  <a:lnTo>
                    <a:pt x="630" y="10955"/>
                  </a:lnTo>
                  <a:lnTo>
                    <a:pt x="618" y="10952"/>
                  </a:lnTo>
                  <a:lnTo>
                    <a:pt x="606" y="10948"/>
                  </a:lnTo>
                  <a:lnTo>
                    <a:pt x="596" y="10945"/>
                  </a:lnTo>
                  <a:lnTo>
                    <a:pt x="586" y="10922"/>
                  </a:lnTo>
                  <a:lnTo>
                    <a:pt x="582" y="10899"/>
                  </a:lnTo>
                  <a:lnTo>
                    <a:pt x="573" y="10896"/>
                  </a:lnTo>
                  <a:lnTo>
                    <a:pt x="562" y="10868"/>
                  </a:lnTo>
                  <a:lnTo>
                    <a:pt x="559" y="10859"/>
                  </a:lnTo>
                  <a:lnTo>
                    <a:pt x="543" y="10843"/>
                  </a:lnTo>
                  <a:lnTo>
                    <a:pt x="536" y="10824"/>
                  </a:lnTo>
                  <a:lnTo>
                    <a:pt x="523" y="10816"/>
                  </a:lnTo>
                  <a:lnTo>
                    <a:pt x="500" y="10776"/>
                  </a:lnTo>
                  <a:lnTo>
                    <a:pt x="499" y="10744"/>
                  </a:lnTo>
                  <a:lnTo>
                    <a:pt x="501" y="10738"/>
                  </a:lnTo>
                  <a:lnTo>
                    <a:pt x="508" y="10686"/>
                  </a:lnTo>
                  <a:lnTo>
                    <a:pt x="511" y="10680"/>
                  </a:lnTo>
                  <a:lnTo>
                    <a:pt x="510" y="10666"/>
                  </a:lnTo>
                  <a:lnTo>
                    <a:pt x="510" y="10614"/>
                  </a:lnTo>
                  <a:lnTo>
                    <a:pt x="479" y="10599"/>
                  </a:lnTo>
                  <a:lnTo>
                    <a:pt x="471" y="10614"/>
                  </a:lnTo>
                  <a:lnTo>
                    <a:pt x="462" y="10615"/>
                  </a:lnTo>
                  <a:lnTo>
                    <a:pt x="453" y="10682"/>
                  </a:lnTo>
                  <a:lnTo>
                    <a:pt x="453" y="10735"/>
                  </a:lnTo>
                  <a:lnTo>
                    <a:pt x="448" y="10759"/>
                  </a:lnTo>
                  <a:lnTo>
                    <a:pt x="436" y="10770"/>
                  </a:lnTo>
                  <a:lnTo>
                    <a:pt x="430" y="10827"/>
                  </a:lnTo>
                  <a:lnTo>
                    <a:pt x="435" y="10851"/>
                  </a:lnTo>
                  <a:lnTo>
                    <a:pt x="444" y="10855"/>
                  </a:lnTo>
                  <a:lnTo>
                    <a:pt x="454" y="10872"/>
                  </a:lnTo>
                  <a:lnTo>
                    <a:pt x="459" y="10981"/>
                  </a:lnTo>
                  <a:lnTo>
                    <a:pt x="440" y="11074"/>
                  </a:lnTo>
                  <a:lnTo>
                    <a:pt x="445" y="11116"/>
                  </a:lnTo>
                  <a:lnTo>
                    <a:pt x="458" y="11138"/>
                  </a:lnTo>
                  <a:lnTo>
                    <a:pt x="469" y="11188"/>
                  </a:lnTo>
                  <a:lnTo>
                    <a:pt x="482" y="11201"/>
                  </a:lnTo>
                  <a:lnTo>
                    <a:pt x="497" y="11252"/>
                  </a:lnTo>
                  <a:lnTo>
                    <a:pt x="521" y="11315"/>
                  </a:lnTo>
                  <a:lnTo>
                    <a:pt x="538" y="11341"/>
                  </a:lnTo>
                  <a:lnTo>
                    <a:pt x="557" y="11358"/>
                  </a:lnTo>
                  <a:lnTo>
                    <a:pt x="572" y="11351"/>
                  </a:lnTo>
                  <a:lnTo>
                    <a:pt x="584" y="11355"/>
                  </a:lnTo>
                  <a:lnTo>
                    <a:pt x="590" y="11363"/>
                  </a:lnTo>
                  <a:lnTo>
                    <a:pt x="597" y="11367"/>
                  </a:lnTo>
                  <a:lnTo>
                    <a:pt x="599" y="11362"/>
                  </a:lnTo>
                  <a:lnTo>
                    <a:pt x="605" y="11357"/>
                  </a:lnTo>
                  <a:lnTo>
                    <a:pt x="617" y="11356"/>
                  </a:lnTo>
                  <a:lnTo>
                    <a:pt x="630" y="11378"/>
                  </a:lnTo>
                  <a:lnTo>
                    <a:pt x="641" y="11409"/>
                  </a:lnTo>
                  <a:lnTo>
                    <a:pt x="652" y="11451"/>
                  </a:lnTo>
                  <a:lnTo>
                    <a:pt x="657" y="11493"/>
                  </a:lnTo>
                  <a:lnTo>
                    <a:pt x="658" y="11503"/>
                  </a:lnTo>
                  <a:lnTo>
                    <a:pt x="648" y="11541"/>
                  </a:lnTo>
                  <a:lnTo>
                    <a:pt x="648" y="11551"/>
                  </a:lnTo>
                  <a:lnTo>
                    <a:pt x="657" y="11554"/>
                  </a:lnTo>
                  <a:lnTo>
                    <a:pt x="658" y="11559"/>
                  </a:lnTo>
                  <a:lnTo>
                    <a:pt x="661" y="11563"/>
                  </a:lnTo>
                  <a:lnTo>
                    <a:pt x="661" y="11573"/>
                  </a:lnTo>
                  <a:lnTo>
                    <a:pt x="659" y="11583"/>
                  </a:lnTo>
                  <a:lnTo>
                    <a:pt x="659" y="11587"/>
                  </a:lnTo>
                  <a:lnTo>
                    <a:pt x="656" y="11588"/>
                  </a:lnTo>
                  <a:lnTo>
                    <a:pt x="649" y="11575"/>
                  </a:lnTo>
                  <a:lnTo>
                    <a:pt x="646" y="11560"/>
                  </a:lnTo>
                  <a:lnTo>
                    <a:pt x="625" y="11634"/>
                  </a:lnTo>
                  <a:lnTo>
                    <a:pt x="608" y="11655"/>
                  </a:lnTo>
                  <a:lnTo>
                    <a:pt x="602" y="11661"/>
                  </a:lnTo>
                  <a:lnTo>
                    <a:pt x="596" y="11657"/>
                  </a:lnTo>
                  <a:lnTo>
                    <a:pt x="586" y="11629"/>
                  </a:lnTo>
                  <a:lnTo>
                    <a:pt x="582" y="11626"/>
                  </a:lnTo>
                  <a:lnTo>
                    <a:pt x="579" y="11626"/>
                  </a:lnTo>
                  <a:lnTo>
                    <a:pt x="568" y="11642"/>
                  </a:lnTo>
                  <a:lnTo>
                    <a:pt x="560" y="11661"/>
                  </a:lnTo>
                  <a:lnTo>
                    <a:pt x="557" y="11666"/>
                  </a:lnTo>
                  <a:lnTo>
                    <a:pt x="561" y="11675"/>
                  </a:lnTo>
                  <a:lnTo>
                    <a:pt x="574" y="11702"/>
                  </a:lnTo>
                  <a:lnTo>
                    <a:pt x="574" y="11712"/>
                  </a:lnTo>
                  <a:lnTo>
                    <a:pt x="560" y="11723"/>
                  </a:lnTo>
                  <a:lnTo>
                    <a:pt x="560" y="11728"/>
                  </a:lnTo>
                  <a:lnTo>
                    <a:pt x="566" y="11780"/>
                  </a:lnTo>
                  <a:lnTo>
                    <a:pt x="569" y="11836"/>
                  </a:lnTo>
                  <a:lnTo>
                    <a:pt x="563" y="11846"/>
                  </a:lnTo>
                  <a:lnTo>
                    <a:pt x="561" y="11866"/>
                  </a:lnTo>
                  <a:lnTo>
                    <a:pt x="559" y="11885"/>
                  </a:lnTo>
                  <a:lnTo>
                    <a:pt x="560" y="11904"/>
                  </a:lnTo>
                  <a:lnTo>
                    <a:pt x="580" y="11934"/>
                  </a:lnTo>
                  <a:lnTo>
                    <a:pt x="578" y="11958"/>
                  </a:lnTo>
                  <a:lnTo>
                    <a:pt x="585" y="11976"/>
                  </a:lnTo>
                  <a:lnTo>
                    <a:pt x="597" y="11975"/>
                  </a:lnTo>
                  <a:lnTo>
                    <a:pt x="627" y="12033"/>
                  </a:lnTo>
                  <a:lnTo>
                    <a:pt x="655" y="12105"/>
                  </a:lnTo>
                  <a:lnTo>
                    <a:pt x="665" y="12180"/>
                  </a:lnTo>
                  <a:lnTo>
                    <a:pt x="696" y="12214"/>
                  </a:lnTo>
                  <a:lnTo>
                    <a:pt x="702" y="12318"/>
                  </a:lnTo>
                  <a:lnTo>
                    <a:pt x="739" y="12389"/>
                  </a:lnTo>
                  <a:lnTo>
                    <a:pt x="743" y="12408"/>
                  </a:lnTo>
                  <a:lnTo>
                    <a:pt x="744" y="12431"/>
                  </a:lnTo>
                  <a:lnTo>
                    <a:pt x="741" y="12441"/>
                  </a:lnTo>
                  <a:lnTo>
                    <a:pt x="743" y="12483"/>
                  </a:lnTo>
                  <a:lnTo>
                    <a:pt x="750" y="12506"/>
                  </a:lnTo>
                  <a:lnTo>
                    <a:pt x="773" y="12536"/>
                  </a:lnTo>
                  <a:lnTo>
                    <a:pt x="798" y="12552"/>
                  </a:lnTo>
                  <a:lnTo>
                    <a:pt x="809" y="12589"/>
                  </a:lnTo>
                  <a:lnTo>
                    <a:pt x="818" y="12636"/>
                  </a:lnTo>
                  <a:lnTo>
                    <a:pt x="831" y="12672"/>
                  </a:lnTo>
                  <a:lnTo>
                    <a:pt x="849" y="12713"/>
                  </a:lnTo>
                  <a:lnTo>
                    <a:pt x="871" y="12738"/>
                  </a:lnTo>
                  <a:lnTo>
                    <a:pt x="893" y="12750"/>
                  </a:lnTo>
                  <a:lnTo>
                    <a:pt x="897" y="12764"/>
                  </a:lnTo>
                  <a:lnTo>
                    <a:pt x="904" y="12796"/>
                  </a:lnTo>
                  <a:lnTo>
                    <a:pt x="908" y="12815"/>
                  </a:lnTo>
                  <a:lnTo>
                    <a:pt x="909" y="12838"/>
                  </a:lnTo>
                  <a:lnTo>
                    <a:pt x="894" y="12844"/>
                  </a:lnTo>
                  <a:lnTo>
                    <a:pt x="880" y="12860"/>
                  </a:lnTo>
                  <a:lnTo>
                    <a:pt x="872" y="12885"/>
                  </a:lnTo>
                  <a:lnTo>
                    <a:pt x="878" y="12932"/>
                  </a:lnTo>
                  <a:lnTo>
                    <a:pt x="920" y="12989"/>
                  </a:lnTo>
                  <a:lnTo>
                    <a:pt x="931" y="12973"/>
                  </a:lnTo>
                  <a:lnTo>
                    <a:pt x="967" y="13016"/>
                  </a:lnTo>
                  <a:lnTo>
                    <a:pt x="971" y="13044"/>
                  </a:lnTo>
                  <a:lnTo>
                    <a:pt x="969" y="13063"/>
                  </a:lnTo>
                  <a:lnTo>
                    <a:pt x="969" y="13068"/>
                  </a:lnTo>
                  <a:lnTo>
                    <a:pt x="956" y="13103"/>
                  </a:lnTo>
                  <a:lnTo>
                    <a:pt x="943" y="13142"/>
                  </a:lnTo>
                  <a:lnTo>
                    <a:pt x="936" y="13181"/>
                  </a:lnTo>
                  <a:lnTo>
                    <a:pt x="931" y="13205"/>
                  </a:lnTo>
                  <a:lnTo>
                    <a:pt x="944" y="13228"/>
                  </a:lnTo>
                  <a:lnTo>
                    <a:pt x="951" y="13251"/>
                  </a:lnTo>
                  <a:lnTo>
                    <a:pt x="941" y="13285"/>
                  </a:lnTo>
                  <a:lnTo>
                    <a:pt x="931" y="13329"/>
                  </a:lnTo>
                  <a:lnTo>
                    <a:pt x="935" y="13352"/>
                  </a:lnTo>
                  <a:lnTo>
                    <a:pt x="940" y="13380"/>
                  </a:lnTo>
                  <a:lnTo>
                    <a:pt x="923" y="13415"/>
                  </a:lnTo>
                  <a:lnTo>
                    <a:pt x="913" y="13455"/>
                  </a:lnTo>
                  <a:lnTo>
                    <a:pt x="911" y="13469"/>
                  </a:lnTo>
                  <a:lnTo>
                    <a:pt x="912" y="13483"/>
                  </a:lnTo>
                  <a:lnTo>
                    <a:pt x="915" y="13492"/>
                  </a:lnTo>
                  <a:lnTo>
                    <a:pt x="918" y="13497"/>
                  </a:lnTo>
                  <a:lnTo>
                    <a:pt x="934" y="13499"/>
                  </a:lnTo>
                  <a:lnTo>
                    <a:pt x="949" y="13512"/>
                  </a:lnTo>
                  <a:lnTo>
                    <a:pt x="963" y="13539"/>
                  </a:lnTo>
                  <a:lnTo>
                    <a:pt x="972" y="13599"/>
                  </a:lnTo>
                  <a:lnTo>
                    <a:pt x="975" y="13608"/>
                  </a:lnTo>
                  <a:lnTo>
                    <a:pt x="982" y="13612"/>
                  </a:lnTo>
                  <a:lnTo>
                    <a:pt x="1009" y="13613"/>
                  </a:lnTo>
                  <a:lnTo>
                    <a:pt x="1066" y="13606"/>
                  </a:lnTo>
                  <a:lnTo>
                    <a:pt x="1082" y="13614"/>
                  </a:lnTo>
                  <a:lnTo>
                    <a:pt x="1115" y="13619"/>
                  </a:lnTo>
                  <a:lnTo>
                    <a:pt x="1137" y="13641"/>
                  </a:lnTo>
                  <a:lnTo>
                    <a:pt x="1168" y="13646"/>
                  </a:lnTo>
                  <a:lnTo>
                    <a:pt x="1222" y="13697"/>
                  </a:lnTo>
                  <a:lnTo>
                    <a:pt x="1256" y="13707"/>
                  </a:lnTo>
                  <a:lnTo>
                    <a:pt x="1293" y="13721"/>
                  </a:lnTo>
                  <a:lnTo>
                    <a:pt x="1323" y="13727"/>
                  </a:lnTo>
                  <a:lnTo>
                    <a:pt x="1357" y="13742"/>
                  </a:lnTo>
                  <a:lnTo>
                    <a:pt x="1393" y="13784"/>
                  </a:lnTo>
                  <a:lnTo>
                    <a:pt x="1406" y="13811"/>
                  </a:lnTo>
                  <a:lnTo>
                    <a:pt x="1420" y="13838"/>
                  </a:lnTo>
                  <a:lnTo>
                    <a:pt x="1429" y="13837"/>
                  </a:lnTo>
                  <a:lnTo>
                    <a:pt x="1435" y="13846"/>
                  </a:lnTo>
                  <a:lnTo>
                    <a:pt x="1439" y="13864"/>
                  </a:lnTo>
                  <a:lnTo>
                    <a:pt x="1446" y="13877"/>
                  </a:lnTo>
                  <a:lnTo>
                    <a:pt x="1458" y="13881"/>
                  </a:lnTo>
                  <a:lnTo>
                    <a:pt x="1465" y="13885"/>
                  </a:lnTo>
                  <a:lnTo>
                    <a:pt x="1468" y="13893"/>
                  </a:lnTo>
                  <a:lnTo>
                    <a:pt x="1466" y="13913"/>
                  </a:lnTo>
                  <a:lnTo>
                    <a:pt x="1470" y="13927"/>
                  </a:lnTo>
                  <a:lnTo>
                    <a:pt x="1468" y="13951"/>
                  </a:lnTo>
                  <a:lnTo>
                    <a:pt x="1472" y="13983"/>
                  </a:lnTo>
                  <a:lnTo>
                    <a:pt x="1479" y="13992"/>
                  </a:lnTo>
                  <a:lnTo>
                    <a:pt x="1488" y="13991"/>
                  </a:lnTo>
                  <a:lnTo>
                    <a:pt x="1515" y="14044"/>
                  </a:lnTo>
                  <a:lnTo>
                    <a:pt x="1527" y="14048"/>
                  </a:lnTo>
                  <a:lnTo>
                    <a:pt x="1514" y="14030"/>
                  </a:lnTo>
                  <a:lnTo>
                    <a:pt x="1530" y="14043"/>
                  </a:lnTo>
                  <a:lnTo>
                    <a:pt x="1579" y="14108"/>
                  </a:lnTo>
                  <a:lnTo>
                    <a:pt x="1625" y="14135"/>
                  </a:lnTo>
                  <a:lnTo>
                    <a:pt x="1642" y="14162"/>
                  </a:lnTo>
                  <a:lnTo>
                    <a:pt x="1653" y="14146"/>
                  </a:lnTo>
                  <a:lnTo>
                    <a:pt x="1701" y="14145"/>
                  </a:lnTo>
                  <a:lnTo>
                    <a:pt x="1757" y="14157"/>
                  </a:lnTo>
                  <a:lnTo>
                    <a:pt x="1773" y="14179"/>
                  </a:lnTo>
                  <a:lnTo>
                    <a:pt x="1794" y="14243"/>
                  </a:lnTo>
                  <a:lnTo>
                    <a:pt x="1808" y="14331"/>
                  </a:lnTo>
                  <a:lnTo>
                    <a:pt x="1806" y="14365"/>
                  </a:lnTo>
                  <a:lnTo>
                    <a:pt x="1798" y="14380"/>
                  </a:lnTo>
                  <a:lnTo>
                    <a:pt x="1786" y="14386"/>
                  </a:lnTo>
                  <a:lnTo>
                    <a:pt x="1787" y="14400"/>
                  </a:lnTo>
                  <a:lnTo>
                    <a:pt x="1791" y="14414"/>
                  </a:lnTo>
                  <a:lnTo>
                    <a:pt x="1794" y="14418"/>
                  </a:lnTo>
                  <a:lnTo>
                    <a:pt x="1816" y="14430"/>
                  </a:lnTo>
                  <a:lnTo>
                    <a:pt x="1822" y="14443"/>
                  </a:lnTo>
                  <a:lnTo>
                    <a:pt x="1835" y="14460"/>
                  </a:lnTo>
                  <a:lnTo>
                    <a:pt x="1841" y="14460"/>
                  </a:lnTo>
                  <a:lnTo>
                    <a:pt x="1847" y="14455"/>
                  </a:lnTo>
                  <a:lnTo>
                    <a:pt x="1850" y="14444"/>
                  </a:lnTo>
                  <a:lnTo>
                    <a:pt x="1852" y="14421"/>
                  </a:lnTo>
                  <a:lnTo>
                    <a:pt x="1854" y="14415"/>
                  </a:lnTo>
                  <a:lnTo>
                    <a:pt x="1857" y="14410"/>
                  </a:lnTo>
                  <a:lnTo>
                    <a:pt x="1860" y="14405"/>
                  </a:lnTo>
                  <a:lnTo>
                    <a:pt x="1872" y="14409"/>
                  </a:lnTo>
                  <a:lnTo>
                    <a:pt x="1878" y="14408"/>
                  </a:lnTo>
                  <a:lnTo>
                    <a:pt x="1881" y="14413"/>
                  </a:lnTo>
                  <a:lnTo>
                    <a:pt x="1882" y="14426"/>
                  </a:lnTo>
                  <a:lnTo>
                    <a:pt x="1894" y="14425"/>
                  </a:lnTo>
                  <a:lnTo>
                    <a:pt x="1919" y="14446"/>
                  </a:lnTo>
                  <a:lnTo>
                    <a:pt x="1936" y="14472"/>
                  </a:lnTo>
                  <a:lnTo>
                    <a:pt x="1956" y="14521"/>
                  </a:lnTo>
                  <a:lnTo>
                    <a:pt x="1990" y="14584"/>
                  </a:lnTo>
                  <a:lnTo>
                    <a:pt x="2000" y="14588"/>
                  </a:lnTo>
                  <a:lnTo>
                    <a:pt x="2014" y="14587"/>
                  </a:lnTo>
                  <a:lnTo>
                    <a:pt x="2014" y="14583"/>
                  </a:lnTo>
                  <a:lnTo>
                    <a:pt x="1997" y="14574"/>
                  </a:lnTo>
                  <a:lnTo>
                    <a:pt x="1999" y="14569"/>
                  </a:lnTo>
                  <a:lnTo>
                    <a:pt x="2003" y="14573"/>
                  </a:lnTo>
                  <a:lnTo>
                    <a:pt x="2005" y="14572"/>
                  </a:lnTo>
                  <a:lnTo>
                    <a:pt x="2012" y="14595"/>
                  </a:lnTo>
                  <a:lnTo>
                    <a:pt x="2048" y="14648"/>
                  </a:lnTo>
                  <a:lnTo>
                    <a:pt x="2073" y="14717"/>
                  </a:lnTo>
                  <a:lnTo>
                    <a:pt x="2111" y="14768"/>
                  </a:lnTo>
                  <a:lnTo>
                    <a:pt x="2112" y="14771"/>
                  </a:lnTo>
                  <a:lnTo>
                    <a:pt x="2186" y="14939"/>
                  </a:lnTo>
                  <a:lnTo>
                    <a:pt x="2210" y="15046"/>
                  </a:lnTo>
                  <a:lnTo>
                    <a:pt x="2224" y="15143"/>
                  </a:lnTo>
                  <a:lnTo>
                    <a:pt x="2226" y="15256"/>
                  </a:lnTo>
                  <a:lnTo>
                    <a:pt x="2209" y="15269"/>
                  </a:lnTo>
                  <a:lnTo>
                    <a:pt x="2206" y="15278"/>
                  </a:lnTo>
                  <a:lnTo>
                    <a:pt x="2207" y="15302"/>
                  </a:lnTo>
                  <a:lnTo>
                    <a:pt x="2212" y="15325"/>
                  </a:lnTo>
                  <a:lnTo>
                    <a:pt x="2215" y="15334"/>
                  </a:lnTo>
                  <a:lnTo>
                    <a:pt x="2218" y="15334"/>
                  </a:lnTo>
                  <a:lnTo>
                    <a:pt x="2224" y="15319"/>
                  </a:lnTo>
                  <a:lnTo>
                    <a:pt x="2226" y="15314"/>
                  </a:lnTo>
                  <a:lnTo>
                    <a:pt x="2236" y="15318"/>
                  </a:lnTo>
                  <a:lnTo>
                    <a:pt x="2247" y="15328"/>
                  </a:lnTo>
                  <a:lnTo>
                    <a:pt x="2247" y="15332"/>
                  </a:lnTo>
                  <a:lnTo>
                    <a:pt x="2235" y="15342"/>
                  </a:lnTo>
                  <a:lnTo>
                    <a:pt x="2222" y="15348"/>
                  </a:lnTo>
                  <a:lnTo>
                    <a:pt x="2218" y="15353"/>
                  </a:lnTo>
                  <a:lnTo>
                    <a:pt x="2214" y="15358"/>
                  </a:lnTo>
                  <a:lnTo>
                    <a:pt x="2212" y="15378"/>
                  </a:lnTo>
                  <a:lnTo>
                    <a:pt x="2215" y="15387"/>
                  </a:lnTo>
                  <a:lnTo>
                    <a:pt x="2218" y="15396"/>
                  </a:lnTo>
                  <a:lnTo>
                    <a:pt x="2218" y="15391"/>
                  </a:lnTo>
                  <a:lnTo>
                    <a:pt x="2224" y="15386"/>
                  </a:lnTo>
                  <a:lnTo>
                    <a:pt x="2223" y="15376"/>
                  </a:lnTo>
                  <a:lnTo>
                    <a:pt x="2229" y="15371"/>
                  </a:lnTo>
                  <a:lnTo>
                    <a:pt x="2238" y="15370"/>
                  </a:lnTo>
                  <a:lnTo>
                    <a:pt x="2251" y="15378"/>
                  </a:lnTo>
                  <a:lnTo>
                    <a:pt x="2258" y="15395"/>
                  </a:lnTo>
                  <a:lnTo>
                    <a:pt x="2265" y="15418"/>
                  </a:lnTo>
                  <a:lnTo>
                    <a:pt x="2268" y="15432"/>
                  </a:lnTo>
                  <a:lnTo>
                    <a:pt x="2269" y="15446"/>
                  </a:lnTo>
                  <a:lnTo>
                    <a:pt x="2273" y="15465"/>
                  </a:lnTo>
                  <a:lnTo>
                    <a:pt x="2274" y="15479"/>
                  </a:lnTo>
                  <a:lnTo>
                    <a:pt x="2271" y="15484"/>
                  </a:lnTo>
                  <a:lnTo>
                    <a:pt x="2271" y="15489"/>
                  </a:lnTo>
                  <a:lnTo>
                    <a:pt x="2269" y="15494"/>
                  </a:lnTo>
                  <a:lnTo>
                    <a:pt x="2265" y="15489"/>
                  </a:lnTo>
                  <a:lnTo>
                    <a:pt x="2259" y="15476"/>
                  </a:lnTo>
                  <a:lnTo>
                    <a:pt x="2254" y="15453"/>
                  </a:lnTo>
                  <a:lnTo>
                    <a:pt x="2249" y="15411"/>
                  </a:lnTo>
                  <a:lnTo>
                    <a:pt x="2246" y="15397"/>
                  </a:lnTo>
                  <a:lnTo>
                    <a:pt x="2239" y="15393"/>
                  </a:lnTo>
                  <a:lnTo>
                    <a:pt x="2236" y="15389"/>
                  </a:lnTo>
                  <a:lnTo>
                    <a:pt x="2233" y="15389"/>
                  </a:lnTo>
                  <a:lnTo>
                    <a:pt x="2224" y="15399"/>
                  </a:lnTo>
                  <a:lnTo>
                    <a:pt x="2228" y="15413"/>
                  </a:lnTo>
                  <a:lnTo>
                    <a:pt x="2237" y="15412"/>
                  </a:lnTo>
                  <a:lnTo>
                    <a:pt x="2243" y="15459"/>
                  </a:lnTo>
                  <a:lnTo>
                    <a:pt x="2247" y="15538"/>
                  </a:lnTo>
                  <a:lnTo>
                    <a:pt x="2247" y="15536"/>
                  </a:lnTo>
                  <a:lnTo>
                    <a:pt x="2250" y="15543"/>
                  </a:lnTo>
                  <a:lnTo>
                    <a:pt x="2260" y="15546"/>
                  </a:lnTo>
                  <a:lnTo>
                    <a:pt x="3320" y="15609"/>
                  </a:lnTo>
                  <a:lnTo>
                    <a:pt x="3324" y="15609"/>
                  </a:lnTo>
                  <a:lnTo>
                    <a:pt x="3298" y="15677"/>
                  </a:lnTo>
                  <a:lnTo>
                    <a:pt x="3283" y="15692"/>
                  </a:lnTo>
                  <a:lnTo>
                    <a:pt x="3279" y="15725"/>
                  </a:lnTo>
                  <a:lnTo>
                    <a:pt x="3280" y="15744"/>
                  </a:lnTo>
                  <a:lnTo>
                    <a:pt x="3274" y="15755"/>
                  </a:lnTo>
                  <a:lnTo>
                    <a:pt x="3275" y="15764"/>
                  </a:lnTo>
                  <a:lnTo>
                    <a:pt x="3268" y="15789"/>
                  </a:lnTo>
                  <a:lnTo>
                    <a:pt x="3267" y="15793"/>
                  </a:lnTo>
                  <a:lnTo>
                    <a:pt x="3900" y="16284"/>
                  </a:lnTo>
                  <a:lnTo>
                    <a:pt x="4869" y="17005"/>
                  </a:lnTo>
                  <a:lnTo>
                    <a:pt x="5523" y="17081"/>
                  </a:lnTo>
                  <a:lnTo>
                    <a:pt x="5756" y="17083"/>
                  </a:lnTo>
                  <a:lnTo>
                    <a:pt x="5784" y="17073"/>
                  </a:lnTo>
                  <a:lnTo>
                    <a:pt x="5786" y="17073"/>
                  </a:lnTo>
                  <a:lnTo>
                    <a:pt x="6161" y="17119"/>
                  </a:lnTo>
                  <a:lnTo>
                    <a:pt x="6173" y="16768"/>
                  </a:lnTo>
                  <a:lnTo>
                    <a:pt x="6912" y="16829"/>
                  </a:lnTo>
                  <a:lnTo>
                    <a:pt x="6913" y="16829"/>
                  </a:lnTo>
                  <a:lnTo>
                    <a:pt x="6920" y="16819"/>
                  </a:lnTo>
                  <a:lnTo>
                    <a:pt x="6943" y="16849"/>
                  </a:lnTo>
                  <a:lnTo>
                    <a:pt x="6966" y="16830"/>
                  </a:lnTo>
                  <a:lnTo>
                    <a:pt x="6989" y="16859"/>
                  </a:lnTo>
                  <a:lnTo>
                    <a:pt x="7032" y="16995"/>
                  </a:lnTo>
                  <a:lnTo>
                    <a:pt x="7051" y="17016"/>
                  </a:lnTo>
                  <a:lnTo>
                    <a:pt x="7063" y="17076"/>
                  </a:lnTo>
                  <a:lnTo>
                    <a:pt x="7118" y="17131"/>
                  </a:lnTo>
                  <a:lnTo>
                    <a:pt x="7158" y="17150"/>
                  </a:lnTo>
                  <a:lnTo>
                    <a:pt x="7177" y="17171"/>
                  </a:lnTo>
                  <a:lnTo>
                    <a:pt x="7182" y="17209"/>
                  </a:lnTo>
                  <a:lnTo>
                    <a:pt x="7214" y="17238"/>
                  </a:lnTo>
                  <a:lnTo>
                    <a:pt x="7258" y="17337"/>
                  </a:lnTo>
                  <a:lnTo>
                    <a:pt x="7332" y="17409"/>
                  </a:lnTo>
                  <a:lnTo>
                    <a:pt x="7353" y="17482"/>
                  </a:lnTo>
                  <a:lnTo>
                    <a:pt x="7418" y="17564"/>
                  </a:lnTo>
                  <a:lnTo>
                    <a:pt x="7422" y="17583"/>
                  </a:lnTo>
                  <a:lnTo>
                    <a:pt x="7426" y="17606"/>
                  </a:lnTo>
                  <a:lnTo>
                    <a:pt x="7454" y="17626"/>
                  </a:lnTo>
                  <a:lnTo>
                    <a:pt x="7461" y="17639"/>
                  </a:lnTo>
                  <a:lnTo>
                    <a:pt x="7470" y="17638"/>
                  </a:lnTo>
                  <a:lnTo>
                    <a:pt x="7486" y="17655"/>
                  </a:lnTo>
                  <a:lnTo>
                    <a:pt x="7498" y="17654"/>
                  </a:lnTo>
                  <a:lnTo>
                    <a:pt x="7505" y="17662"/>
                  </a:lnTo>
                  <a:lnTo>
                    <a:pt x="7514" y="17661"/>
                  </a:lnTo>
                  <a:lnTo>
                    <a:pt x="7533" y="17692"/>
                  </a:lnTo>
                  <a:lnTo>
                    <a:pt x="7549" y="17700"/>
                  </a:lnTo>
                  <a:lnTo>
                    <a:pt x="7573" y="17749"/>
                  </a:lnTo>
                  <a:lnTo>
                    <a:pt x="7597" y="17760"/>
                  </a:lnTo>
                  <a:lnTo>
                    <a:pt x="7608" y="17788"/>
                  </a:lnTo>
                  <a:lnTo>
                    <a:pt x="7615" y="17810"/>
                  </a:lnTo>
                  <a:lnTo>
                    <a:pt x="7637" y="17821"/>
                  </a:lnTo>
                  <a:lnTo>
                    <a:pt x="7650" y="17848"/>
                  </a:lnTo>
                  <a:lnTo>
                    <a:pt x="7662" y="17914"/>
                  </a:lnTo>
                  <a:lnTo>
                    <a:pt x="7661" y="17952"/>
                  </a:lnTo>
                  <a:lnTo>
                    <a:pt x="7672" y="17974"/>
                  </a:lnTo>
                  <a:lnTo>
                    <a:pt x="7672" y="17993"/>
                  </a:lnTo>
                  <a:lnTo>
                    <a:pt x="7679" y="18011"/>
                  </a:lnTo>
                  <a:lnTo>
                    <a:pt x="7683" y="18030"/>
                  </a:lnTo>
                  <a:lnTo>
                    <a:pt x="7707" y="18070"/>
                  </a:lnTo>
                  <a:lnTo>
                    <a:pt x="7708" y="18088"/>
                  </a:lnTo>
                  <a:lnTo>
                    <a:pt x="7734" y="18123"/>
                  </a:lnTo>
                  <a:lnTo>
                    <a:pt x="7746" y="18197"/>
                  </a:lnTo>
                  <a:lnTo>
                    <a:pt x="7735" y="18274"/>
                  </a:lnTo>
                  <a:lnTo>
                    <a:pt x="7738" y="18336"/>
                  </a:lnTo>
                  <a:lnTo>
                    <a:pt x="7748" y="18354"/>
                  </a:lnTo>
                  <a:lnTo>
                    <a:pt x="7753" y="18391"/>
                  </a:lnTo>
                  <a:lnTo>
                    <a:pt x="7767" y="18427"/>
                  </a:lnTo>
                  <a:lnTo>
                    <a:pt x="7777" y="18454"/>
                  </a:lnTo>
                  <a:lnTo>
                    <a:pt x="7788" y="18482"/>
                  </a:lnTo>
                  <a:lnTo>
                    <a:pt x="7810" y="18574"/>
                  </a:lnTo>
                  <a:lnTo>
                    <a:pt x="7877" y="18693"/>
                  </a:lnTo>
                  <a:lnTo>
                    <a:pt x="7899" y="18714"/>
                  </a:lnTo>
                  <a:lnTo>
                    <a:pt x="7908" y="18713"/>
                  </a:lnTo>
                  <a:lnTo>
                    <a:pt x="7941" y="18757"/>
                  </a:lnTo>
                  <a:lnTo>
                    <a:pt x="7954" y="18774"/>
                  </a:lnTo>
                  <a:lnTo>
                    <a:pt x="7964" y="18797"/>
                  </a:lnTo>
                  <a:lnTo>
                    <a:pt x="7974" y="18820"/>
                  </a:lnTo>
                  <a:lnTo>
                    <a:pt x="8029" y="18879"/>
                  </a:lnTo>
                  <a:lnTo>
                    <a:pt x="8149" y="18931"/>
                  </a:lnTo>
                  <a:lnTo>
                    <a:pt x="8155" y="18930"/>
                  </a:lnTo>
                  <a:lnTo>
                    <a:pt x="8159" y="18939"/>
                  </a:lnTo>
                  <a:lnTo>
                    <a:pt x="8162" y="18948"/>
                  </a:lnTo>
                  <a:lnTo>
                    <a:pt x="8163" y="18953"/>
                  </a:lnTo>
                  <a:lnTo>
                    <a:pt x="8166" y="18952"/>
                  </a:lnTo>
                  <a:lnTo>
                    <a:pt x="8166" y="18962"/>
                  </a:lnTo>
                  <a:lnTo>
                    <a:pt x="8169" y="18966"/>
                  </a:lnTo>
                  <a:lnTo>
                    <a:pt x="8172" y="18971"/>
                  </a:lnTo>
                  <a:lnTo>
                    <a:pt x="8179" y="18969"/>
                  </a:lnTo>
                  <a:lnTo>
                    <a:pt x="8185" y="18974"/>
                  </a:lnTo>
                  <a:lnTo>
                    <a:pt x="8185" y="18983"/>
                  </a:lnTo>
                  <a:lnTo>
                    <a:pt x="8192" y="18992"/>
                  </a:lnTo>
                  <a:lnTo>
                    <a:pt x="8204" y="19000"/>
                  </a:lnTo>
                  <a:lnTo>
                    <a:pt x="8210" y="19004"/>
                  </a:lnTo>
                  <a:lnTo>
                    <a:pt x="8214" y="19008"/>
                  </a:lnTo>
                  <a:lnTo>
                    <a:pt x="8226" y="19011"/>
                  </a:lnTo>
                  <a:lnTo>
                    <a:pt x="8235" y="19015"/>
                  </a:lnTo>
                  <a:lnTo>
                    <a:pt x="8251" y="19019"/>
                  </a:lnTo>
                  <a:lnTo>
                    <a:pt x="8257" y="19024"/>
                  </a:lnTo>
                  <a:lnTo>
                    <a:pt x="8260" y="19024"/>
                  </a:lnTo>
                  <a:lnTo>
                    <a:pt x="8269" y="19032"/>
                  </a:lnTo>
                  <a:lnTo>
                    <a:pt x="8276" y="19039"/>
                  </a:lnTo>
                  <a:lnTo>
                    <a:pt x="8289" y="19056"/>
                  </a:lnTo>
                  <a:lnTo>
                    <a:pt x="8295" y="19065"/>
                  </a:lnTo>
                  <a:lnTo>
                    <a:pt x="8302" y="19078"/>
                  </a:lnTo>
                  <a:lnTo>
                    <a:pt x="8312" y="19091"/>
                  </a:lnTo>
                  <a:lnTo>
                    <a:pt x="8322" y="19114"/>
                  </a:lnTo>
                  <a:lnTo>
                    <a:pt x="8341" y="19125"/>
                  </a:lnTo>
                  <a:lnTo>
                    <a:pt x="8350" y="19124"/>
                  </a:lnTo>
                  <a:lnTo>
                    <a:pt x="8353" y="19129"/>
                  </a:lnTo>
                  <a:lnTo>
                    <a:pt x="8372" y="19128"/>
                  </a:lnTo>
                  <a:lnTo>
                    <a:pt x="8392" y="19132"/>
                  </a:lnTo>
                  <a:lnTo>
                    <a:pt x="8392" y="19137"/>
                  </a:lnTo>
                  <a:lnTo>
                    <a:pt x="8392" y="19149"/>
                  </a:lnTo>
                  <a:lnTo>
                    <a:pt x="8394" y="19153"/>
                  </a:lnTo>
                  <a:lnTo>
                    <a:pt x="8393" y="19146"/>
                  </a:lnTo>
                  <a:lnTo>
                    <a:pt x="8394" y="19146"/>
                  </a:lnTo>
                  <a:lnTo>
                    <a:pt x="8400" y="19155"/>
                  </a:lnTo>
                  <a:lnTo>
                    <a:pt x="8418" y="19161"/>
                  </a:lnTo>
                  <a:lnTo>
                    <a:pt x="8448" y="19158"/>
                  </a:lnTo>
                  <a:lnTo>
                    <a:pt x="8460" y="19148"/>
                  </a:lnTo>
                  <a:lnTo>
                    <a:pt x="8463" y="19148"/>
                  </a:lnTo>
                  <a:lnTo>
                    <a:pt x="8466" y="19143"/>
                  </a:lnTo>
                  <a:lnTo>
                    <a:pt x="8471" y="19133"/>
                  </a:lnTo>
                  <a:lnTo>
                    <a:pt x="8474" y="19124"/>
                  </a:lnTo>
                  <a:lnTo>
                    <a:pt x="8481" y="19089"/>
                  </a:lnTo>
                  <a:lnTo>
                    <a:pt x="8498" y="19063"/>
                  </a:lnTo>
                  <a:lnTo>
                    <a:pt x="8514" y="19014"/>
                  </a:lnTo>
                  <a:lnTo>
                    <a:pt x="8522" y="19003"/>
                  </a:lnTo>
                  <a:lnTo>
                    <a:pt x="8546" y="18991"/>
                  </a:lnTo>
                  <a:lnTo>
                    <a:pt x="8552" y="18986"/>
                  </a:lnTo>
                  <a:lnTo>
                    <a:pt x="8560" y="18971"/>
                  </a:lnTo>
                  <a:lnTo>
                    <a:pt x="8572" y="18964"/>
                  </a:lnTo>
                  <a:lnTo>
                    <a:pt x="8581" y="18958"/>
                  </a:lnTo>
                  <a:lnTo>
                    <a:pt x="8583" y="18953"/>
                  </a:lnTo>
                  <a:lnTo>
                    <a:pt x="8583" y="18943"/>
                  </a:lnTo>
                  <a:lnTo>
                    <a:pt x="8570" y="18921"/>
                  </a:lnTo>
                  <a:lnTo>
                    <a:pt x="8569" y="18913"/>
                  </a:lnTo>
                  <a:lnTo>
                    <a:pt x="8566" y="18903"/>
                  </a:lnTo>
                  <a:lnTo>
                    <a:pt x="8565" y="18884"/>
                  </a:lnTo>
                  <a:lnTo>
                    <a:pt x="8573" y="18864"/>
                  </a:lnTo>
                  <a:lnTo>
                    <a:pt x="8578" y="18845"/>
                  </a:lnTo>
                  <a:lnTo>
                    <a:pt x="8581" y="18844"/>
                  </a:lnTo>
                  <a:lnTo>
                    <a:pt x="8580" y="18835"/>
                  </a:lnTo>
                  <a:lnTo>
                    <a:pt x="8594" y="18809"/>
                  </a:lnTo>
                  <a:lnTo>
                    <a:pt x="8602" y="18713"/>
                  </a:lnTo>
                  <a:lnTo>
                    <a:pt x="8616" y="18693"/>
                  </a:lnTo>
                  <a:lnTo>
                    <a:pt x="8620" y="18654"/>
                  </a:lnTo>
                  <a:lnTo>
                    <a:pt x="8629" y="18653"/>
                  </a:lnTo>
                  <a:lnTo>
                    <a:pt x="8633" y="18615"/>
                  </a:lnTo>
                  <a:lnTo>
                    <a:pt x="8650" y="18593"/>
                  </a:lnTo>
                  <a:lnTo>
                    <a:pt x="8666" y="18554"/>
                  </a:lnTo>
                  <a:lnTo>
                    <a:pt x="8678" y="18543"/>
                  </a:lnTo>
                  <a:lnTo>
                    <a:pt x="8689" y="18532"/>
                  </a:lnTo>
                  <a:lnTo>
                    <a:pt x="8698" y="18531"/>
                  </a:lnTo>
                  <a:lnTo>
                    <a:pt x="8707" y="18525"/>
                  </a:lnTo>
                  <a:lnTo>
                    <a:pt x="8716" y="18529"/>
                  </a:lnTo>
                  <a:lnTo>
                    <a:pt x="8734" y="18521"/>
                  </a:lnTo>
                  <a:lnTo>
                    <a:pt x="8737" y="18516"/>
                  </a:lnTo>
                  <a:lnTo>
                    <a:pt x="8743" y="18511"/>
                  </a:lnTo>
                  <a:lnTo>
                    <a:pt x="8794" y="18514"/>
                  </a:lnTo>
                  <a:lnTo>
                    <a:pt x="8794" y="18500"/>
                  </a:lnTo>
                  <a:lnTo>
                    <a:pt x="8796" y="18495"/>
                  </a:lnTo>
                  <a:lnTo>
                    <a:pt x="8803" y="18451"/>
                  </a:lnTo>
                  <a:lnTo>
                    <a:pt x="8823" y="18420"/>
                  </a:lnTo>
                  <a:lnTo>
                    <a:pt x="8835" y="18424"/>
                  </a:lnTo>
                  <a:lnTo>
                    <a:pt x="8842" y="18432"/>
                  </a:lnTo>
                  <a:lnTo>
                    <a:pt x="8845" y="18436"/>
                  </a:lnTo>
                  <a:lnTo>
                    <a:pt x="8851" y="18440"/>
                  </a:lnTo>
                  <a:lnTo>
                    <a:pt x="8854" y="18440"/>
                  </a:lnTo>
                  <a:lnTo>
                    <a:pt x="8860" y="18444"/>
                  </a:lnTo>
                  <a:lnTo>
                    <a:pt x="8876" y="18452"/>
                  </a:lnTo>
                  <a:lnTo>
                    <a:pt x="8885" y="18455"/>
                  </a:lnTo>
                  <a:lnTo>
                    <a:pt x="8902" y="18482"/>
                  </a:lnTo>
                  <a:lnTo>
                    <a:pt x="8942" y="18496"/>
                  </a:lnTo>
                  <a:lnTo>
                    <a:pt x="8954" y="18495"/>
                  </a:lnTo>
                  <a:lnTo>
                    <a:pt x="8956" y="18485"/>
                  </a:lnTo>
                  <a:lnTo>
                    <a:pt x="8978" y="18487"/>
                  </a:lnTo>
                  <a:lnTo>
                    <a:pt x="8986" y="18476"/>
                  </a:lnTo>
                  <a:lnTo>
                    <a:pt x="9005" y="18493"/>
                  </a:lnTo>
                  <a:lnTo>
                    <a:pt x="9038" y="18484"/>
                  </a:lnTo>
                  <a:lnTo>
                    <a:pt x="9050" y="18487"/>
                  </a:lnTo>
                  <a:lnTo>
                    <a:pt x="9053" y="18482"/>
                  </a:lnTo>
                  <a:lnTo>
                    <a:pt x="9059" y="18482"/>
                  </a:lnTo>
                  <a:lnTo>
                    <a:pt x="9060" y="18496"/>
                  </a:lnTo>
                  <a:lnTo>
                    <a:pt x="9078" y="18493"/>
                  </a:lnTo>
                  <a:lnTo>
                    <a:pt x="9090" y="18497"/>
                  </a:lnTo>
                  <a:lnTo>
                    <a:pt x="9136" y="18514"/>
                  </a:lnTo>
                  <a:lnTo>
                    <a:pt x="9145" y="18504"/>
                  </a:lnTo>
                  <a:lnTo>
                    <a:pt x="9162" y="18497"/>
                  </a:lnTo>
                  <a:lnTo>
                    <a:pt x="9171" y="18487"/>
                  </a:lnTo>
                  <a:lnTo>
                    <a:pt x="9183" y="18485"/>
                  </a:lnTo>
                  <a:lnTo>
                    <a:pt x="9190" y="18489"/>
                  </a:lnTo>
                  <a:lnTo>
                    <a:pt x="9196" y="18503"/>
                  </a:lnTo>
                  <a:lnTo>
                    <a:pt x="9214" y="18490"/>
                  </a:lnTo>
                  <a:lnTo>
                    <a:pt x="9226" y="18499"/>
                  </a:lnTo>
                  <a:lnTo>
                    <a:pt x="9245" y="18516"/>
                  </a:lnTo>
                  <a:lnTo>
                    <a:pt x="9264" y="18532"/>
                  </a:lnTo>
                  <a:lnTo>
                    <a:pt x="9268" y="18546"/>
                  </a:lnTo>
                  <a:lnTo>
                    <a:pt x="9269" y="18569"/>
                  </a:lnTo>
                  <a:lnTo>
                    <a:pt x="9279" y="18577"/>
                  </a:lnTo>
                  <a:lnTo>
                    <a:pt x="9288" y="18581"/>
                  </a:lnTo>
                  <a:lnTo>
                    <a:pt x="9294" y="18590"/>
                  </a:lnTo>
                  <a:lnTo>
                    <a:pt x="9294" y="18637"/>
                  </a:lnTo>
                  <a:lnTo>
                    <a:pt x="9297" y="18642"/>
                  </a:lnTo>
                  <a:lnTo>
                    <a:pt x="9306" y="18640"/>
                  </a:lnTo>
                  <a:lnTo>
                    <a:pt x="9314" y="18612"/>
                  </a:lnTo>
                  <a:lnTo>
                    <a:pt x="9323" y="18610"/>
                  </a:lnTo>
                  <a:lnTo>
                    <a:pt x="9324" y="18629"/>
                  </a:lnTo>
                  <a:lnTo>
                    <a:pt x="9321" y="18644"/>
                  </a:lnTo>
                  <a:lnTo>
                    <a:pt x="9319" y="18653"/>
                  </a:lnTo>
                  <a:lnTo>
                    <a:pt x="9319" y="18663"/>
                  </a:lnTo>
                  <a:lnTo>
                    <a:pt x="9317" y="18672"/>
                  </a:lnTo>
                  <a:lnTo>
                    <a:pt x="9320" y="18682"/>
                  </a:lnTo>
                  <a:lnTo>
                    <a:pt x="9324" y="18691"/>
                  </a:lnTo>
                  <a:lnTo>
                    <a:pt x="9339" y="18693"/>
                  </a:lnTo>
                  <a:lnTo>
                    <a:pt x="9348" y="18697"/>
                  </a:lnTo>
                  <a:lnTo>
                    <a:pt x="9355" y="18711"/>
                  </a:lnTo>
                  <a:lnTo>
                    <a:pt x="9361" y="18715"/>
                  </a:lnTo>
                  <a:lnTo>
                    <a:pt x="9374" y="18722"/>
                  </a:lnTo>
                  <a:lnTo>
                    <a:pt x="9405" y="18738"/>
                  </a:lnTo>
                  <a:lnTo>
                    <a:pt x="9430" y="18820"/>
                  </a:lnTo>
                  <a:lnTo>
                    <a:pt x="9480" y="18861"/>
                  </a:lnTo>
                  <a:lnTo>
                    <a:pt x="9494" y="18893"/>
                  </a:lnTo>
                  <a:lnTo>
                    <a:pt x="9529" y="18917"/>
                  </a:lnTo>
                  <a:lnTo>
                    <a:pt x="9542" y="18944"/>
                  </a:lnTo>
                  <a:lnTo>
                    <a:pt x="9544" y="18986"/>
                  </a:lnTo>
                  <a:lnTo>
                    <a:pt x="9583" y="19029"/>
                  </a:lnTo>
                  <a:lnTo>
                    <a:pt x="9593" y="19056"/>
                  </a:lnTo>
                  <a:lnTo>
                    <a:pt x="9601" y="19155"/>
                  </a:lnTo>
                  <a:lnTo>
                    <a:pt x="9605" y="19173"/>
                  </a:lnTo>
                  <a:lnTo>
                    <a:pt x="9606" y="19187"/>
                  </a:lnTo>
                  <a:lnTo>
                    <a:pt x="9619" y="19205"/>
                  </a:lnTo>
                  <a:lnTo>
                    <a:pt x="9626" y="19218"/>
                  </a:lnTo>
                  <a:lnTo>
                    <a:pt x="9636" y="19235"/>
                  </a:lnTo>
                  <a:lnTo>
                    <a:pt x="9636" y="19255"/>
                  </a:lnTo>
                  <a:lnTo>
                    <a:pt x="9656" y="19276"/>
                  </a:lnTo>
                  <a:lnTo>
                    <a:pt x="9680" y="19397"/>
                  </a:lnTo>
                  <a:lnTo>
                    <a:pt x="9693" y="19414"/>
                  </a:lnTo>
                  <a:lnTo>
                    <a:pt x="9700" y="19432"/>
                  </a:lnTo>
                  <a:lnTo>
                    <a:pt x="9713" y="19459"/>
                  </a:lnTo>
                  <a:lnTo>
                    <a:pt x="9718" y="19492"/>
                  </a:lnTo>
                  <a:lnTo>
                    <a:pt x="9753" y="19525"/>
                  </a:lnTo>
                  <a:lnTo>
                    <a:pt x="9739" y="19546"/>
                  </a:lnTo>
                  <a:lnTo>
                    <a:pt x="9753" y="19577"/>
                  </a:lnTo>
                  <a:lnTo>
                    <a:pt x="9751" y="19616"/>
                  </a:lnTo>
                  <a:lnTo>
                    <a:pt x="9782" y="19674"/>
                  </a:lnTo>
                  <a:lnTo>
                    <a:pt x="9777" y="19708"/>
                  </a:lnTo>
                  <a:lnTo>
                    <a:pt x="9791" y="19729"/>
                  </a:lnTo>
                  <a:lnTo>
                    <a:pt x="9810" y="19746"/>
                  </a:lnTo>
                  <a:lnTo>
                    <a:pt x="9820" y="19773"/>
                  </a:lnTo>
                  <a:lnTo>
                    <a:pt x="9876" y="19804"/>
                  </a:lnTo>
                  <a:lnTo>
                    <a:pt x="9894" y="19854"/>
                  </a:lnTo>
                  <a:lnTo>
                    <a:pt x="9913" y="19876"/>
                  </a:lnTo>
                  <a:lnTo>
                    <a:pt x="9928" y="19926"/>
                  </a:lnTo>
                  <a:lnTo>
                    <a:pt x="9944" y="19943"/>
                  </a:lnTo>
                  <a:lnTo>
                    <a:pt x="9951" y="19966"/>
                  </a:lnTo>
                  <a:lnTo>
                    <a:pt x="9962" y="20003"/>
                  </a:lnTo>
                  <a:lnTo>
                    <a:pt x="9969" y="20025"/>
                  </a:lnTo>
                  <a:lnTo>
                    <a:pt x="9998" y="20052"/>
                  </a:lnTo>
                  <a:lnTo>
                    <a:pt x="10025" y="20089"/>
                  </a:lnTo>
                  <a:lnTo>
                    <a:pt x="10025" y="20090"/>
                  </a:lnTo>
                  <a:lnTo>
                    <a:pt x="10020" y="20112"/>
                  </a:lnTo>
                  <a:lnTo>
                    <a:pt x="10020" y="20120"/>
                  </a:lnTo>
                  <a:lnTo>
                    <a:pt x="10028" y="20137"/>
                  </a:lnTo>
                  <a:lnTo>
                    <a:pt x="10041" y="20145"/>
                  </a:lnTo>
                  <a:lnTo>
                    <a:pt x="10067" y="20199"/>
                  </a:lnTo>
                  <a:lnTo>
                    <a:pt x="10081" y="20206"/>
                  </a:lnTo>
                  <a:lnTo>
                    <a:pt x="10088" y="20220"/>
                  </a:lnTo>
                  <a:lnTo>
                    <a:pt x="10097" y="20219"/>
                  </a:lnTo>
                  <a:lnTo>
                    <a:pt x="10105" y="20204"/>
                  </a:lnTo>
                  <a:lnTo>
                    <a:pt x="10117" y="20207"/>
                  </a:lnTo>
                  <a:lnTo>
                    <a:pt x="10130" y="20224"/>
                  </a:lnTo>
                  <a:lnTo>
                    <a:pt x="10143" y="20237"/>
                  </a:lnTo>
                  <a:lnTo>
                    <a:pt x="10157" y="20268"/>
                  </a:lnTo>
                  <a:lnTo>
                    <a:pt x="10159" y="20311"/>
                  </a:lnTo>
                  <a:lnTo>
                    <a:pt x="10168" y="20324"/>
                  </a:lnTo>
                  <a:lnTo>
                    <a:pt x="10172" y="20342"/>
                  </a:lnTo>
                  <a:lnTo>
                    <a:pt x="10166" y="20452"/>
                  </a:lnTo>
                  <a:lnTo>
                    <a:pt x="10161" y="20472"/>
                  </a:lnTo>
                  <a:lnTo>
                    <a:pt x="10171" y="20484"/>
                  </a:lnTo>
                  <a:lnTo>
                    <a:pt x="10178" y="20503"/>
                  </a:lnTo>
                  <a:lnTo>
                    <a:pt x="10187" y="20512"/>
                  </a:lnTo>
                  <a:lnTo>
                    <a:pt x="10197" y="20524"/>
                  </a:lnTo>
                  <a:lnTo>
                    <a:pt x="10205" y="20571"/>
                  </a:lnTo>
                  <a:lnTo>
                    <a:pt x="10203" y="20652"/>
                  </a:lnTo>
                  <a:lnTo>
                    <a:pt x="10195" y="20676"/>
                  </a:lnTo>
                  <a:lnTo>
                    <a:pt x="10200" y="20709"/>
                  </a:lnTo>
                  <a:lnTo>
                    <a:pt x="10209" y="20722"/>
                  </a:lnTo>
                  <a:lnTo>
                    <a:pt x="10223" y="20749"/>
                  </a:lnTo>
                  <a:lnTo>
                    <a:pt x="10234" y="20776"/>
                  </a:lnTo>
                  <a:lnTo>
                    <a:pt x="10253" y="20792"/>
                  </a:lnTo>
                  <a:lnTo>
                    <a:pt x="10272" y="20814"/>
                  </a:lnTo>
                  <a:lnTo>
                    <a:pt x="10288" y="20836"/>
                  </a:lnTo>
                  <a:lnTo>
                    <a:pt x="10285" y="20836"/>
                  </a:lnTo>
                  <a:lnTo>
                    <a:pt x="10292" y="20850"/>
                  </a:lnTo>
                  <a:lnTo>
                    <a:pt x="10306" y="20880"/>
                  </a:lnTo>
                  <a:lnTo>
                    <a:pt x="10309" y="20899"/>
                  </a:lnTo>
                  <a:lnTo>
                    <a:pt x="10313" y="20904"/>
                  </a:lnTo>
                  <a:lnTo>
                    <a:pt x="10320" y="20931"/>
                  </a:lnTo>
                  <a:lnTo>
                    <a:pt x="10321" y="20945"/>
                  </a:lnTo>
                  <a:lnTo>
                    <a:pt x="10325" y="20959"/>
                  </a:lnTo>
                  <a:lnTo>
                    <a:pt x="10333" y="21010"/>
                  </a:lnTo>
                  <a:lnTo>
                    <a:pt x="10337" y="21033"/>
                  </a:lnTo>
                  <a:lnTo>
                    <a:pt x="10341" y="21052"/>
                  </a:lnTo>
                  <a:lnTo>
                    <a:pt x="10345" y="21071"/>
                  </a:lnTo>
                  <a:lnTo>
                    <a:pt x="10347" y="21099"/>
                  </a:lnTo>
                  <a:lnTo>
                    <a:pt x="10360" y="21116"/>
                  </a:lnTo>
                  <a:lnTo>
                    <a:pt x="10373" y="21148"/>
                  </a:lnTo>
                  <a:lnTo>
                    <a:pt x="10375" y="21181"/>
                  </a:lnTo>
                  <a:lnTo>
                    <a:pt x="10379" y="21199"/>
                  </a:lnTo>
                  <a:lnTo>
                    <a:pt x="10398" y="21211"/>
                  </a:lnTo>
                  <a:lnTo>
                    <a:pt x="10431" y="21212"/>
                  </a:lnTo>
                  <a:lnTo>
                    <a:pt x="10450" y="21224"/>
                  </a:lnTo>
                  <a:lnTo>
                    <a:pt x="10462" y="21228"/>
                  </a:lnTo>
                  <a:lnTo>
                    <a:pt x="10475" y="21240"/>
                  </a:lnTo>
                  <a:lnTo>
                    <a:pt x="10514" y="21235"/>
                  </a:lnTo>
                  <a:lnTo>
                    <a:pt x="10527" y="21257"/>
                  </a:lnTo>
                  <a:lnTo>
                    <a:pt x="10540" y="21269"/>
                  </a:lnTo>
                  <a:lnTo>
                    <a:pt x="10546" y="21284"/>
                  </a:lnTo>
                  <a:lnTo>
                    <a:pt x="10559" y="21296"/>
                  </a:lnTo>
                  <a:lnTo>
                    <a:pt x="10566" y="21304"/>
                  </a:lnTo>
                  <a:lnTo>
                    <a:pt x="10588" y="21330"/>
                  </a:lnTo>
                  <a:lnTo>
                    <a:pt x="10618" y="21322"/>
                  </a:lnTo>
                  <a:lnTo>
                    <a:pt x="10627" y="21325"/>
                  </a:lnTo>
                  <a:lnTo>
                    <a:pt x="10643" y="21328"/>
                  </a:lnTo>
                  <a:lnTo>
                    <a:pt x="10645" y="21328"/>
                  </a:lnTo>
                  <a:lnTo>
                    <a:pt x="10680" y="21352"/>
                  </a:lnTo>
                  <a:lnTo>
                    <a:pt x="10695" y="21350"/>
                  </a:lnTo>
                  <a:lnTo>
                    <a:pt x="10701" y="21354"/>
                  </a:lnTo>
                  <a:lnTo>
                    <a:pt x="10730" y="21388"/>
                  </a:lnTo>
                  <a:lnTo>
                    <a:pt x="10736" y="21388"/>
                  </a:lnTo>
                  <a:lnTo>
                    <a:pt x="10749" y="21400"/>
                  </a:lnTo>
                  <a:lnTo>
                    <a:pt x="10759" y="21423"/>
                  </a:lnTo>
                  <a:lnTo>
                    <a:pt x="10769" y="21426"/>
                  </a:lnTo>
                  <a:lnTo>
                    <a:pt x="10778" y="21430"/>
                  </a:lnTo>
                  <a:lnTo>
                    <a:pt x="10818" y="21454"/>
                  </a:lnTo>
                  <a:lnTo>
                    <a:pt x="10828" y="21452"/>
                  </a:lnTo>
                  <a:lnTo>
                    <a:pt x="10830" y="21447"/>
                  </a:lnTo>
                  <a:lnTo>
                    <a:pt x="10845" y="21450"/>
                  </a:lnTo>
                  <a:lnTo>
                    <a:pt x="10851" y="21450"/>
                  </a:lnTo>
                  <a:lnTo>
                    <a:pt x="10870" y="21462"/>
                  </a:lnTo>
                  <a:lnTo>
                    <a:pt x="10883" y="21474"/>
                  </a:lnTo>
                  <a:lnTo>
                    <a:pt x="10897" y="21463"/>
                  </a:lnTo>
                  <a:lnTo>
                    <a:pt x="10900" y="21453"/>
                  </a:lnTo>
                  <a:lnTo>
                    <a:pt x="10981" y="21443"/>
                  </a:lnTo>
                  <a:lnTo>
                    <a:pt x="11006" y="21449"/>
                  </a:lnTo>
                  <a:lnTo>
                    <a:pt x="11012" y="21453"/>
                  </a:lnTo>
                  <a:lnTo>
                    <a:pt x="11024" y="21461"/>
                  </a:lnTo>
                  <a:lnTo>
                    <a:pt x="11027" y="21461"/>
                  </a:lnTo>
                  <a:lnTo>
                    <a:pt x="11034" y="21465"/>
                  </a:lnTo>
                  <a:lnTo>
                    <a:pt x="11083" y="21468"/>
                  </a:lnTo>
                  <a:lnTo>
                    <a:pt x="11086" y="21473"/>
                  </a:lnTo>
                  <a:lnTo>
                    <a:pt x="11092" y="21482"/>
                  </a:lnTo>
                  <a:lnTo>
                    <a:pt x="11092" y="21486"/>
                  </a:lnTo>
                  <a:lnTo>
                    <a:pt x="11106" y="21513"/>
                  </a:lnTo>
                  <a:lnTo>
                    <a:pt x="11124" y="21515"/>
                  </a:lnTo>
                  <a:lnTo>
                    <a:pt x="11131" y="21524"/>
                  </a:lnTo>
                  <a:lnTo>
                    <a:pt x="11148" y="21565"/>
                  </a:lnTo>
                  <a:lnTo>
                    <a:pt x="11172" y="21576"/>
                  </a:lnTo>
                  <a:lnTo>
                    <a:pt x="11182" y="21589"/>
                  </a:lnTo>
                  <a:lnTo>
                    <a:pt x="11198" y="21597"/>
                  </a:lnTo>
                  <a:lnTo>
                    <a:pt x="11204" y="21596"/>
                  </a:lnTo>
                  <a:lnTo>
                    <a:pt x="11210" y="21600"/>
                  </a:lnTo>
                  <a:lnTo>
                    <a:pt x="11219" y="21599"/>
                  </a:lnTo>
                  <a:lnTo>
                    <a:pt x="11225" y="21589"/>
                  </a:lnTo>
                  <a:lnTo>
                    <a:pt x="11224" y="21579"/>
                  </a:lnTo>
                  <a:lnTo>
                    <a:pt x="11227" y="21569"/>
                  </a:lnTo>
                  <a:lnTo>
                    <a:pt x="11219" y="21537"/>
                  </a:lnTo>
                  <a:lnTo>
                    <a:pt x="11224" y="21527"/>
                  </a:lnTo>
                  <a:lnTo>
                    <a:pt x="11234" y="21526"/>
                  </a:lnTo>
                  <a:lnTo>
                    <a:pt x="11236" y="21516"/>
                  </a:lnTo>
                  <a:lnTo>
                    <a:pt x="11254" y="21519"/>
                  </a:lnTo>
                  <a:lnTo>
                    <a:pt x="11260" y="21504"/>
                  </a:lnTo>
                  <a:lnTo>
                    <a:pt x="11269" y="21502"/>
                  </a:lnTo>
                  <a:lnTo>
                    <a:pt x="11302" y="21493"/>
                  </a:lnTo>
                  <a:lnTo>
                    <a:pt x="11311" y="21502"/>
                  </a:lnTo>
                  <a:lnTo>
                    <a:pt x="11320" y="21496"/>
                  </a:lnTo>
                  <a:lnTo>
                    <a:pt x="11319" y="21482"/>
                  </a:lnTo>
                  <a:lnTo>
                    <a:pt x="11321" y="21458"/>
                  </a:lnTo>
                  <a:lnTo>
                    <a:pt x="11317" y="21435"/>
                  </a:lnTo>
                  <a:lnTo>
                    <a:pt x="11315" y="21401"/>
                  </a:lnTo>
                  <a:lnTo>
                    <a:pt x="11303" y="21408"/>
                  </a:lnTo>
                  <a:lnTo>
                    <a:pt x="11292" y="21419"/>
                  </a:lnTo>
                  <a:lnTo>
                    <a:pt x="11286" y="21429"/>
                  </a:lnTo>
                  <a:lnTo>
                    <a:pt x="11281" y="21435"/>
                  </a:lnTo>
                  <a:lnTo>
                    <a:pt x="11296" y="21433"/>
                  </a:lnTo>
                  <a:lnTo>
                    <a:pt x="11298" y="21428"/>
                  </a:lnTo>
                  <a:lnTo>
                    <a:pt x="11304" y="21422"/>
                  </a:lnTo>
                  <a:lnTo>
                    <a:pt x="11307" y="21426"/>
                  </a:lnTo>
                  <a:lnTo>
                    <a:pt x="11305" y="21431"/>
                  </a:lnTo>
                  <a:lnTo>
                    <a:pt x="11309" y="21446"/>
                  </a:lnTo>
                  <a:lnTo>
                    <a:pt x="11309" y="21460"/>
                  </a:lnTo>
                  <a:lnTo>
                    <a:pt x="11303" y="21465"/>
                  </a:lnTo>
                  <a:lnTo>
                    <a:pt x="11298" y="21470"/>
                  </a:lnTo>
                  <a:lnTo>
                    <a:pt x="11298" y="21475"/>
                  </a:lnTo>
                  <a:lnTo>
                    <a:pt x="11291" y="21471"/>
                  </a:lnTo>
                  <a:lnTo>
                    <a:pt x="11286" y="21481"/>
                  </a:lnTo>
                  <a:lnTo>
                    <a:pt x="11283" y="21487"/>
                  </a:lnTo>
                  <a:lnTo>
                    <a:pt x="11270" y="21488"/>
                  </a:lnTo>
                  <a:lnTo>
                    <a:pt x="11270" y="21484"/>
                  </a:lnTo>
                  <a:lnTo>
                    <a:pt x="11273" y="21478"/>
                  </a:lnTo>
                  <a:lnTo>
                    <a:pt x="11276" y="21468"/>
                  </a:lnTo>
                  <a:lnTo>
                    <a:pt x="11279" y="21468"/>
                  </a:lnTo>
                  <a:lnTo>
                    <a:pt x="11276" y="21459"/>
                  </a:lnTo>
                  <a:lnTo>
                    <a:pt x="11273" y="21459"/>
                  </a:lnTo>
                  <a:lnTo>
                    <a:pt x="11273" y="21454"/>
                  </a:lnTo>
                  <a:lnTo>
                    <a:pt x="11269" y="21455"/>
                  </a:lnTo>
                  <a:lnTo>
                    <a:pt x="11264" y="21460"/>
                  </a:lnTo>
                  <a:lnTo>
                    <a:pt x="11258" y="21470"/>
                  </a:lnTo>
                  <a:lnTo>
                    <a:pt x="11250" y="21481"/>
                  </a:lnTo>
                  <a:lnTo>
                    <a:pt x="11243" y="21482"/>
                  </a:lnTo>
                  <a:lnTo>
                    <a:pt x="11241" y="21487"/>
                  </a:lnTo>
                  <a:lnTo>
                    <a:pt x="11238" y="21483"/>
                  </a:lnTo>
                  <a:lnTo>
                    <a:pt x="11237" y="21478"/>
                  </a:lnTo>
                  <a:lnTo>
                    <a:pt x="11246" y="21467"/>
                  </a:lnTo>
                  <a:lnTo>
                    <a:pt x="11254" y="21457"/>
                  </a:lnTo>
                  <a:lnTo>
                    <a:pt x="11269" y="21441"/>
                  </a:lnTo>
                  <a:lnTo>
                    <a:pt x="11275" y="21440"/>
                  </a:lnTo>
                  <a:lnTo>
                    <a:pt x="11277" y="21435"/>
                  </a:lnTo>
                  <a:lnTo>
                    <a:pt x="11276" y="21416"/>
                  </a:lnTo>
                  <a:lnTo>
                    <a:pt x="11279" y="21410"/>
                  </a:lnTo>
                  <a:lnTo>
                    <a:pt x="11289" y="21410"/>
                  </a:lnTo>
                  <a:lnTo>
                    <a:pt x="11291" y="21405"/>
                  </a:lnTo>
                  <a:lnTo>
                    <a:pt x="11290" y="21395"/>
                  </a:lnTo>
                  <a:lnTo>
                    <a:pt x="11288" y="21396"/>
                  </a:lnTo>
                  <a:lnTo>
                    <a:pt x="11266" y="21389"/>
                  </a:lnTo>
                  <a:lnTo>
                    <a:pt x="11257" y="21385"/>
                  </a:lnTo>
                  <a:lnTo>
                    <a:pt x="11251" y="21381"/>
                  </a:lnTo>
                  <a:lnTo>
                    <a:pt x="11238" y="21373"/>
                  </a:lnTo>
                  <a:lnTo>
                    <a:pt x="11238" y="21364"/>
                  </a:lnTo>
                  <a:lnTo>
                    <a:pt x="11243" y="21358"/>
                  </a:lnTo>
                  <a:lnTo>
                    <a:pt x="11243" y="21354"/>
                  </a:lnTo>
                  <a:lnTo>
                    <a:pt x="11236" y="21336"/>
                  </a:lnTo>
                  <a:lnTo>
                    <a:pt x="11236" y="21326"/>
                  </a:lnTo>
                  <a:lnTo>
                    <a:pt x="11238" y="21307"/>
                  </a:lnTo>
                  <a:lnTo>
                    <a:pt x="11240" y="21297"/>
                  </a:lnTo>
                  <a:lnTo>
                    <a:pt x="11237" y="21292"/>
                  </a:lnTo>
                  <a:lnTo>
                    <a:pt x="11231" y="21289"/>
                  </a:lnTo>
                  <a:lnTo>
                    <a:pt x="11228" y="21289"/>
                  </a:lnTo>
                  <a:lnTo>
                    <a:pt x="11226" y="21318"/>
                  </a:lnTo>
                  <a:lnTo>
                    <a:pt x="11220" y="21318"/>
                  </a:lnTo>
                  <a:lnTo>
                    <a:pt x="11219" y="21300"/>
                  </a:lnTo>
                  <a:lnTo>
                    <a:pt x="11221" y="21276"/>
                  </a:lnTo>
                  <a:lnTo>
                    <a:pt x="11217" y="21267"/>
                  </a:lnTo>
                  <a:lnTo>
                    <a:pt x="11217" y="21252"/>
                  </a:lnTo>
                  <a:lnTo>
                    <a:pt x="11212" y="21215"/>
                  </a:lnTo>
                  <a:lnTo>
                    <a:pt x="11209" y="21206"/>
                  </a:lnTo>
                  <a:lnTo>
                    <a:pt x="11210" y="21177"/>
                  </a:lnTo>
                  <a:lnTo>
                    <a:pt x="11186" y="21180"/>
                  </a:lnTo>
                  <a:lnTo>
                    <a:pt x="11194" y="21160"/>
                  </a:lnTo>
                  <a:lnTo>
                    <a:pt x="11185" y="21157"/>
                  </a:lnTo>
                  <a:lnTo>
                    <a:pt x="11173" y="21163"/>
                  </a:lnTo>
                  <a:lnTo>
                    <a:pt x="11185" y="21148"/>
                  </a:lnTo>
                  <a:lnTo>
                    <a:pt x="11184" y="21133"/>
                  </a:lnTo>
                  <a:lnTo>
                    <a:pt x="11163" y="21145"/>
                  </a:lnTo>
                  <a:lnTo>
                    <a:pt x="11160" y="21141"/>
                  </a:lnTo>
                  <a:lnTo>
                    <a:pt x="11162" y="21131"/>
                  </a:lnTo>
                  <a:lnTo>
                    <a:pt x="11165" y="21131"/>
                  </a:lnTo>
                  <a:lnTo>
                    <a:pt x="11165" y="21126"/>
                  </a:lnTo>
                  <a:lnTo>
                    <a:pt x="11168" y="21121"/>
                  </a:lnTo>
                  <a:lnTo>
                    <a:pt x="11171" y="21116"/>
                  </a:lnTo>
                  <a:lnTo>
                    <a:pt x="11174" y="21116"/>
                  </a:lnTo>
                  <a:lnTo>
                    <a:pt x="11173" y="21111"/>
                  </a:lnTo>
                  <a:lnTo>
                    <a:pt x="11149" y="21114"/>
                  </a:lnTo>
                  <a:lnTo>
                    <a:pt x="11149" y="21104"/>
                  </a:lnTo>
                  <a:lnTo>
                    <a:pt x="11151" y="21094"/>
                  </a:lnTo>
                  <a:lnTo>
                    <a:pt x="11154" y="21090"/>
                  </a:lnTo>
                  <a:lnTo>
                    <a:pt x="11160" y="21089"/>
                  </a:lnTo>
                  <a:lnTo>
                    <a:pt x="11164" y="21098"/>
                  </a:lnTo>
                  <a:lnTo>
                    <a:pt x="11167" y="21102"/>
                  </a:lnTo>
                  <a:lnTo>
                    <a:pt x="11173" y="21101"/>
                  </a:lnTo>
                  <a:lnTo>
                    <a:pt x="11172" y="21087"/>
                  </a:lnTo>
                  <a:lnTo>
                    <a:pt x="11169" y="21083"/>
                  </a:lnTo>
                  <a:lnTo>
                    <a:pt x="11163" y="21079"/>
                  </a:lnTo>
                  <a:lnTo>
                    <a:pt x="11154" y="21075"/>
                  </a:lnTo>
                  <a:lnTo>
                    <a:pt x="11153" y="21066"/>
                  </a:lnTo>
                  <a:lnTo>
                    <a:pt x="11159" y="21061"/>
                  </a:lnTo>
                  <a:lnTo>
                    <a:pt x="11162" y="21060"/>
                  </a:lnTo>
                  <a:lnTo>
                    <a:pt x="11164" y="21055"/>
                  </a:lnTo>
                  <a:lnTo>
                    <a:pt x="11168" y="21059"/>
                  </a:lnTo>
                  <a:lnTo>
                    <a:pt x="11171" y="21059"/>
                  </a:lnTo>
                  <a:lnTo>
                    <a:pt x="11171" y="21068"/>
                  </a:lnTo>
                  <a:lnTo>
                    <a:pt x="11178" y="21072"/>
                  </a:lnTo>
                  <a:lnTo>
                    <a:pt x="11180" y="21072"/>
                  </a:lnTo>
                  <a:lnTo>
                    <a:pt x="11183" y="21067"/>
                  </a:lnTo>
                  <a:lnTo>
                    <a:pt x="11182" y="21038"/>
                  </a:lnTo>
                  <a:lnTo>
                    <a:pt x="11178" y="21015"/>
                  </a:lnTo>
                  <a:lnTo>
                    <a:pt x="11171" y="21007"/>
                  </a:lnTo>
                  <a:lnTo>
                    <a:pt x="11165" y="21008"/>
                  </a:lnTo>
                  <a:lnTo>
                    <a:pt x="11161" y="20993"/>
                  </a:lnTo>
                  <a:lnTo>
                    <a:pt x="11164" y="20984"/>
                  </a:lnTo>
                  <a:lnTo>
                    <a:pt x="11151" y="20896"/>
                  </a:lnTo>
                  <a:lnTo>
                    <a:pt x="11135" y="20826"/>
                  </a:lnTo>
                  <a:lnTo>
                    <a:pt x="11119" y="20823"/>
                  </a:lnTo>
                  <a:lnTo>
                    <a:pt x="11107" y="20815"/>
                  </a:lnTo>
                  <a:lnTo>
                    <a:pt x="11100" y="20802"/>
                  </a:lnTo>
                  <a:lnTo>
                    <a:pt x="11097" y="20788"/>
                  </a:lnTo>
                  <a:lnTo>
                    <a:pt x="11100" y="20783"/>
                  </a:lnTo>
                  <a:lnTo>
                    <a:pt x="11102" y="20773"/>
                  </a:lnTo>
                  <a:lnTo>
                    <a:pt x="11105" y="20763"/>
                  </a:lnTo>
                  <a:lnTo>
                    <a:pt x="11104" y="20758"/>
                  </a:lnTo>
                  <a:lnTo>
                    <a:pt x="11110" y="20758"/>
                  </a:lnTo>
                  <a:lnTo>
                    <a:pt x="11114" y="20767"/>
                  </a:lnTo>
                  <a:lnTo>
                    <a:pt x="11120" y="20776"/>
                  </a:lnTo>
                  <a:lnTo>
                    <a:pt x="11127" y="20785"/>
                  </a:lnTo>
                  <a:lnTo>
                    <a:pt x="11139" y="20783"/>
                  </a:lnTo>
                  <a:lnTo>
                    <a:pt x="11144" y="20773"/>
                  </a:lnTo>
                  <a:lnTo>
                    <a:pt x="11141" y="20764"/>
                  </a:lnTo>
                  <a:lnTo>
                    <a:pt x="11134" y="20755"/>
                  </a:lnTo>
                  <a:lnTo>
                    <a:pt x="11131" y="20746"/>
                  </a:lnTo>
                  <a:lnTo>
                    <a:pt x="11125" y="20742"/>
                  </a:lnTo>
                  <a:lnTo>
                    <a:pt x="11122" y="20742"/>
                  </a:lnTo>
                  <a:lnTo>
                    <a:pt x="11122" y="20752"/>
                  </a:lnTo>
                  <a:lnTo>
                    <a:pt x="11116" y="20752"/>
                  </a:lnTo>
                  <a:lnTo>
                    <a:pt x="11110" y="20748"/>
                  </a:lnTo>
                  <a:lnTo>
                    <a:pt x="11103" y="20730"/>
                  </a:lnTo>
                  <a:lnTo>
                    <a:pt x="11099" y="20712"/>
                  </a:lnTo>
                  <a:lnTo>
                    <a:pt x="11095" y="20693"/>
                  </a:lnTo>
                  <a:lnTo>
                    <a:pt x="11094" y="20679"/>
                  </a:lnTo>
                  <a:lnTo>
                    <a:pt x="11100" y="20664"/>
                  </a:lnTo>
                  <a:lnTo>
                    <a:pt x="11103" y="20659"/>
                  </a:lnTo>
                  <a:lnTo>
                    <a:pt x="11112" y="20663"/>
                  </a:lnTo>
                  <a:lnTo>
                    <a:pt x="11121" y="20657"/>
                  </a:lnTo>
                  <a:lnTo>
                    <a:pt x="11130" y="20660"/>
                  </a:lnTo>
                  <a:lnTo>
                    <a:pt x="11136" y="20664"/>
                  </a:lnTo>
                  <a:lnTo>
                    <a:pt x="11139" y="20659"/>
                  </a:lnTo>
                  <a:lnTo>
                    <a:pt x="11135" y="20646"/>
                  </a:lnTo>
                  <a:lnTo>
                    <a:pt x="11135" y="20637"/>
                  </a:lnTo>
                  <a:lnTo>
                    <a:pt x="11137" y="20622"/>
                  </a:lnTo>
                  <a:lnTo>
                    <a:pt x="11136" y="20608"/>
                  </a:lnTo>
                  <a:lnTo>
                    <a:pt x="11130" y="20599"/>
                  </a:lnTo>
                  <a:lnTo>
                    <a:pt x="11123" y="20591"/>
                  </a:lnTo>
                  <a:lnTo>
                    <a:pt x="11126" y="20576"/>
                  </a:lnTo>
                  <a:lnTo>
                    <a:pt x="11140" y="20574"/>
                  </a:lnTo>
                  <a:lnTo>
                    <a:pt x="11146" y="20559"/>
                  </a:lnTo>
                  <a:lnTo>
                    <a:pt x="11145" y="20545"/>
                  </a:lnTo>
                  <a:lnTo>
                    <a:pt x="11141" y="20535"/>
                  </a:lnTo>
                  <a:lnTo>
                    <a:pt x="11140" y="20498"/>
                  </a:lnTo>
                  <a:lnTo>
                    <a:pt x="11142" y="20479"/>
                  </a:lnTo>
                  <a:lnTo>
                    <a:pt x="11144" y="20464"/>
                  </a:lnTo>
                  <a:lnTo>
                    <a:pt x="11150" y="20464"/>
                  </a:lnTo>
                  <a:lnTo>
                    <a:pt x="11152" y="20454"/>
                  </a:lnTo>
                  <a:lnTo>
                    <a:pt x="11151" y="20435"/>
                  </a:lnTo>
                  <a:lnTo>
                    <a:pt x="11143" y="20441"/>
                  </a:lnTo>
                  <a:lnTo>
                    <a:pt x="11137" y="20441"/>
                  </a:lnTo>
                  <a:lnTo>
                    <a:pt x="11130" y="20437"/>
                  </a:lnTo>
                  <a:lnTo>
                    <a:pt x="11125" y="20443"/>
                  </a:lnTo>
                  <a:lnTo>
                    <a:pt x="11122" y="20448"/>
                  </a:lnTo>
                  <a:lnTo>
                    <a:pt x="11122" y="20457"/>
                  </a:lnTo>
                  <a:lnTo>
                    <a:pt x="11119" y="20458"/>
                  </a:lnTo>
                  <a:lnTo>
                    <a:pt x="11117" y="20463"/>
                  </a:lnTo>
                  <a:lnTo>
                    <a:pt x="11102" y="20465"/>
                  </a:lnTo>
                  <a:lnTo>
                    <a:pt x="11096" y="20471"/>
                  </a:lnTo>
                  <a:lnTo>
                    <a:pt x="11083" y="20462"/>
                  </a:lnTo>
                  <a:lnTo>
                    <a:pt x="11074" y="20458"/>
                  </a:lnTo>
                  <a:lnTo>
                    <a:pt x="11056" y="20465"/>
                  </a:lnTo>
                  <a:lnTo>
                    <a:pt x="11053" y="20461"/>
                  </a:lnTo>
                  <a:lnTo>
                    <a:pt x="11052" y="20447"/>
                  </a:lnTo>
                  <a:lnTo>
                    <a:pt x="11049" y="20468"/>
                  </a:lnTo>
                  <a:lnTo>
                    <a:pt x="11046" y="20488"/>
                  </a:lnTo>
                  <a:lnTo>
                    <a:pt x="11043" y="20488"/>
                  </a:lnTo>
                  <a:lnTo>
                    <a:pt x="11031" y="20474"/>
                  </a:lnTo>
                  <a:lnTo>
                    <a:pt x="11007" y="20465"/>
                  </a:lnTo>
                  <a:lnTo>
                    <a:pt x="10995" y="20455"/>
                  </a:lnTo>
                  <a:lnTo>
                    <a:pt x="10989" y="20449"/>
                  </a:lnTo>
                  <a:lnTo>
                    <a:pt x="10985" y="20443"/>
                  </a:lnTo>
                  <a:lnTo>
                    <a:pt x="10985" y="20432"/>
                  </a:lnTo>
                  <a:lnTo>
                    <a:pt x="10991" y="20436"/>
                  </a:lnTo>
                  <a:lnTo>
                    <a:pt x="11003" y="20461"/>
                  </a:lnTo>
                  <a:lnTo>
                    <a:pt x="11016" y="20488"/>
                  </a:lnTo>
                  <a:lnTo>
                    <a:pt x="11022" y="20488"/>
                  </a:lnTo>
                  <a:lnTo>
                    <a:pt x="11033" y="20456"/>
                  </a:lnTo>
                  <a:lnTo>
                    <a:pt x="11039" y="20438"/>
                  </a:lnTo>
                  <a:lnTo>
                    <a:pt x="11042" y="20426"/>
                  </a:lnTo>
                  <a:lnTo>
                    <a:pt x="11042" y="20418"/>
                  </a:lnTo>
                  <a:lnTo>
                    <a:pt x="11038" y="20413"/>
                  </a:lnTo>
                  <a:lnTo>
                    <a:pt x="11035" y="20407"/>
                  </a:lnTo>
                  <a:lnTo>
                    <a:pt x="11032" y="20412"/>
                  </a:lnTo>
                  <a:lnTo>
                    <a:pt x="11026" y="20413"/>
                  </a:lnTo>
                  <a:lnTo>
                    <a:pt x="11017" y="20389"/>
                  </a:lnTo>
                  <a:lnTo>
                    <a:pt x="11011" y="20366"/>
                  </a:lnTo>
                  <a:lnTo>
                    <a:pt x="11008" y="20366"/>
                  </a:lnTo>
                  <a:lnTo>
                    <a:pt x="11008" y="20371"/>
                  </a:lnTo>
                  <a:lnTo>
                    <a:pt x="11010" y="20366"/>
                  </a:lnTo>
                  <a:lnTo>
                    <a:pt x="11013" y="20366"/>
                  </a:lnTo>
                  <a:lnTo>
                    <a:pt x="11020" y="20382"/>
                  </a:lnTo>
                  <a:lnTo>
                    <a:pt x="11023" y="20375"/>
                  </a:lnTo>
                  <a:lnTo>
                    <a:pt x="11026" y="20366"/>
                  </a:lnTo>
                  <a:lnTo>
                    <a:pt x="11029" y="20366"/>
                  </a:lnTo>
                  <a:lnTo>
                    <a:pt x="11025" y="20371"/>
                  </a:lnTo>
                  <a:lnTo>
                    <a:pt x="11021" y="20356"/>
                  </a:lnTo>
                  <a:lnTo>
                    <a:pt x="11018" y="20357"/>
                  </a:lnTo>
                  <a:lnTo>
                    <a:pt x="11009" y="20360"/>
                  </a:lnTo>
                  <a:lnTo>
                    <a:pt x="11000" y="20357"/>
                  </a:lnTo>
                  <a:lnTo>
                    <a:pt x="10996" y="20349"/>
                  </a:lnTo>
                  <a:lnTo>
                    <a:pt x="10999" y="20345"/>
                  </a:lnTo>
                  <a:lnTo>
                    <a:pt x="11005" y="20348"/>
                  </a:lnTo>
                  <a:lnTo>
                    <a:pt x="11011" y="20352"/>
                  </a:lnTo>
                  <a:lnTo>
                    <a:pt x="11011" y="20348"/>
                  </a:lnTo>
                  <a:lnTo>
                    <a:pt x="10998" y="20330"/>
                  </a:lnTo>
                  <a:lnTo>
                    <a:pt x="10985" y="20313"/>
                  </a:lnTo>
                  <a:lnTo>
                    <a:pt x="10979" y="20309"/>
                  </a:lnTo>
                  <a:lnTo>
                    <a:pt x="10978" y="20290"/>
                  </a:lnTo>
                  <a:lnTo>
                    <a:pt x="10987" y="20289"/>
                  </a:lnTo>
                  <a:lnTo>
                    <a:pt x="10994" y="20302"/>
                  </a:lnTo>
                  <a:lnTo>
                    <a:pt x="11004" y="20324"/>
                  </a:lnTo>
                  <a:lnTo>
                    <a:pt x="11007" y="20334"/>
                  </a:lnTo>
                  <a:lnTo>
                    <a:pt x="11014" y="20338"/>
                  </a:lnTo>
                  <a:lnTo>
                    <a:pt x="11017" y="20350"/>
                  </a:lnTo>
                  <a:lnTo>
                    <a:pt x="11020" y="20366"/>
                  </a:lnTo>
                  <a:lnTo>
                    <a:pt x="11023" y="20366"/>
                  </a:lnTo>
                  <a:lnTo>
                    <a:pt x="11023" y="20349"/>
                  </a:lnTo>
                  <a:lnTo>
                    <a:pt x="11026" y="20340"/>
                  </a:lnTo>
                  <a:lnTo>
                    <a:pt x="11029" y="20343"/>
                  </a:lnTo>
                  <a:lnTo>
                    <a:pt x="11032" y="20351"/>
                  </a:lnTo>
                  <a:lnTo>
                    <a:pt x="11033" y="20369"/>
                  </a:lnTo>
                  <a:lnTo>
                    <a:pt x="11037" y="20383"/>
                  </a:lnTo>
                  <a:lnTo>
                    <a:pt x="11037" y="20375"/>
                  </a:lnTo>
                  <a:lnTo>
                    <a:pt x="11047" y="20366"/>
                  </a:lnTo>
                  <a:lnTo>
                    <a:pt x="11050" y="20366"/>
                  </a:lnTo>
                  <a:lnTo>
                    <a:pt x="11053" y="20382"/>
                  </a:lnTo>
                  <a:lnTo>
                    <a:pt x="11053" y="20394"/>
                  </a:lnTo>
                  <a:lnTo>
                    <a:pt x="11051" y="20406"/>
                  </a:lnTo>
                  <a:lnTo>
                    <a:pt x="11051" y="20417"/>
                  </a:lnTo>
                  <a:lnTo>
                    <a:pt x="11057" y="20422"/>
                  </a:lnTo>
                  <a:lnTo>
                    <a:pt x="11067" y="20426"/>
                  </a:lnTo>
                  <a:lnTo>
                    <a:pt x="11069" y="20425"/>
                  </a:lnTo>
                  <a:lnTo>
                    <a:pt x="11075" y="20415"/>
                  </a:lnTo>
                  <a:lnTo>
                    <a:pt x="11077" y="20406"/>
                  </a:lnTo>
                  <a:lnTo>
                    <a:pt x="11081" y="20406"/>
                  </a:lnTo>
                  <a:lnTo>
                    <a:pt x="11077" y="20401"/>
                  </a:lnTo>
                  <a:lnTo>
                    <a:pt x="11074" y="20402"/>
                  </a:lnTo>
                  <a:lnTo>
                    <a:pt x="11066" y="20407"/>
                  </a:lnTo>
                  <a:lnTo>
                    <a:pt x="11060" y="20408"/>
                  </a:lnTo>
                  <a:lnTo>
                    <a:pt x="11056" y="20399"/>
                  </a:lnTo>
                  <a:lnTo>
                    <a:pt x="11058" y="20389"/>
                  </a:lnTo>
                  <a:lnTo>
                    <a:pt x="11055" y="20385"/>
                  </a:lnTo>
                  <a:lnTo>
                    <a:pt x="11054" y="20371"/>
                  </a:lnTo>
                  <a:lnTo>
                    <a:pt x="11058" y="20370"/>
                  </a:lnTo>
                  <a:lnTo>
                    <a:pt x="11070" y="20373"/>
                  </a:lnTo>
                  <a:lnTo>
                    <a:pt x="11079" y="20370"/>
                  </a:lnTo>
                  <a:lnTo>
                    <a:pt x="11083" y="20366"/>
                  </a:lnTo>
                  <a:lnTo>
                    <a:pt x="11085" y="20366"/>
                  </a:lnTo>
                  <a:lnTo>
                    <a:pt x="11086" y="20383"/>
                  </a:lnTo>
                  <a:lnTo>
                    <a:pt x="11083" y="20392"/>
                  </a:lnTo>
                  <a:lnTo>
                    <a:pt x="11086" y="20394"/>
                  </a:lnTo>
                  <a:lnTo>
                    <a:pt x="11089" y="20399"/>
                  </a:lnTo>
                  <a:lnTo>
                    <a:pt x="11095" y="20389"/>
                  </a:lnTo>
                  <a:lnTo>
                    <a:pt x="11098" y="20380"/>
                  </a:lnTo>
                  <a:lnTo>
                    <a:pt x="11097" y="20366"/>
                  </a:lnTo>
                  <a:lnTo>
                    <a:pt x="11094" y="20366"/>
                  </a:lnTo>
                  <a:lnTo>
                    <a:pt x="11091" y="20366"/>
                  </a:lnTo>
                  <a:lnTo>
                    <a:pt x="11093" y="20359"/>
                  </a:lnTo>
                  <a:lnTo>
                    <a:pt x="11099" y="20350"/>
                  </a:lnTo>
                  <a:lnTo>
                    <a:pt x="11102" y="20345"/>
                  </a:lnTo>
                  <a:lnTo>
                    <a:pt x="11107" y="20340"/>
                  </a:lnTo>
                  <a:lnTo>
                    <a:pt x="11111" y="20345"/>
                  </a:lnTo>
                  <a:lnTo>
                    <a:pt x="11111" y="20354"/>
                  </a:lnTo>
                  <a:lnTo>
                    <a:pt x="11114" y="20349"/>
                  </a:lnTo>
                  <a:lnTo>
                    <a:pt x="11117" y="20339"/>
                  </a:lnTo>
                  <a:lnTo>
                    <a:pt x="11119" y="20330"/>
                  </a:lnTo>
                  <a:lnTo>
                    <a:pt x="11116" y="20321"/>
                  </a:lnTo>
                  <a:lnTo>
                    <a:pt x="11112" y="20311"/>
                  </a:lnTo>
                  <a:lnTo>
                    <a:pt x="11109" y="20307"/>
                  </a:lnTo>
                  <a:lnTo>
                    <a:pt x="11106" y="20312"/>
                  </a:lnTo>
                  <a:lnTo>
                    <a:pt x="11101" y="20327"/>
                  </a:lnTo>
                  <a:lnTo>
                    <a:pt x="11098" y="20332"/>
                  </a:lnTo>
                  <a:lnTo>
                    <a:pt x="11103" y="20333"/>
                  </a:lnTo>
                  <a:lnTo>
                    <a:pt x="11114" y="20329"/>
                  </a:lnTo>
                  <a:lnTo>
                    <a:pt x="11114" y="20324"/>
                  </a:lnTo>
                  <a:lnTo>
                    <a:pt x="11103" y="20319"/>
                  </a:lnTo>
                  <a:lnTo>
                    <a:pt x="11102" y="20318"/>
                  </a:lnTo>
                  <a:lnTo>
                    <a:pt x="11101" y="20313"/>
                  </a:lnTo>
                  <a:lnTo>
                    <a:pt x="11095" y="20304"/>
                  </a:lnTo>
                  <a:lnTo>
                    <a:pt x="11091" y="20295"/>
                  </a:lnTo>
                  <a:lnTo>
                    <a:pt x="11090" y="20286"/>
                  </a:lnTo>
                  <a:lnTo>
                    <a:pt x="11093" y="20265"/>
                  </a:lnTo>
                  <a:lnTo>
                    <a:pt x="11092" y="20244"/>
                  </a:lnTo>
                  <a:lnTo>
                    <a:pt x="11089" y="20244"/>
                  </a:lnTo>
                  <a:lnTo>
                    <a:pt x="11089" y="20255"/>
                  </a:lnTo>
                  <a:lnTo>
                    <a:pt x="11080" y="20270"/>
                  </a:lnTo>
                  <a:lnTo>
                    <a:pt x="11071" y="20275"/>
                  </a:lnTo>
                  <a:lnTo>
                    <a:pt x="11065" y="20273"/>
                  </a:lnTo>
                  <a:lnTo>
                    <a:pt x="11058" y="20254"/>
                  </a:lnTo>
                  <a:lnTo>
                    <a:pt x="11058" y="20244"/>
                  </a:lnTo>
                  <a:lnTo>
                    <a:pt x="11061" y="20244"/>
                  </a:lnTo>
                  <a:lnTo>
                    <a:pt x="11064" y="20254"/>
                  </a:lnTo>
                  <a:lnTo>
                    <a:pt x="11070" y="20262"/>
                  </a:lnTo>
                  <a:lnTo>
                    <a:pt x="11074" y="20267"/>
                  </a:lnTo>
                  <a:lnTo>
                    <a:pt x="11092" y="20266"/>
                  </a:lnTo>
                  <a:lnTo>
                    <a:pt x="11090" y="20242"/>
                  </a:lnTo>
                  <a:lnTo>
                    <a:pt x="11093" y="20229"/>
                  </a:lnTo>
                  <a:lnTo>
                    <a:pt x="11096" y="20223"/>
                  </a:lnTo>
                  <a:lnTo>
                    <a:pt x="11099" y="20294"/>
                  </a:lnTo>
                  <a:lnTo>
                    <a:pt x="11102" y="20299"/>
                  </a:lnTo>
                  <a:lnTo>
                    <a:pt x="11109" y="20302"/>
                  </a:lnTo>
                  <a:lnTo>
                    <a:pt x="11108" y="20293"/>
                  </a:lnTo>
                  <a:lnTo>
                    <a:pt x="11105" y="20289"/>
                  </a:lnTo>
                  <a:lnTo>
                    <a:pt x="11102" y="20284"/>
                  </a:lnTo>
                  <a:lnTo>
                    <a:pt x="11104" y="20279"/>
                  </a:lnTo>
                  <a:lnTo>
                    <a:pt x="11104" y="20275"/>
                  </a:lnTo>
                  <a:lnTo>
                    <a:pt x="11107" y="20274"/>
                  </a:lnTo>
                  <a:lnTo>
                    <a:pt x="11113" y="20278"/>
                  </a:lnTo>
                  <a:lnTo>
                    <a:pt x="11117" y="20287"/>
                  </a:lnTo>
                  <a:lnTo>
                    <a:pt x="11117" y="20292"/>
                  </a:lnTo>
                  <a:lnTo>
                    <a:pt x="11124" y="20310"/>
                  </a:lnTo>
                  <a:lnTo>
                    <a:pt x="11126" y="20334"/>
                  </a:lnTo>
                  <a:lnTo>
                    <a:pt x="11123" y="20353"/>
                  </a:lnTo>
                  <a:lnTo>
                    <a:pt x="11121" y="20367"/>
                  </a:lnTo>
                  <a:lnTo>
                    <a:pt x="11121" y="20372"/>
                  </a:lnTo>
                  <a:lnTo>
                    <a:pt x="11124" y="20376"/>
                  </a:lnTo>
                  <a:lnTo>
                    <a:pt x="11127" y="20371"/>
                  </a:lnTo>
                  <a:lnTo>
                    <a:pt x="11133" y="20370"/>
                  </a:lnTo>
                  <a:lnTo>
                    <a:pt x="11137" y="20380"/>
                  </a:lnTo>
                  <a:lnTo>
                    <a:pt x="11137" y="20375"/>
                  </a:lnTo>
                  <a:lnTo>
                    <a:pt x="11135" y="20366"/>
                  </a:lnTo>
                  <a:lnTo>
                    <a:pt x="11131" y="20366"/>
                  </a:lnTo>
                  <a:lnTo>
                    <a:pt x="11125" y="20376"/>
                  </a:lnTo>
                  <a:lnTo>
                    <a:pt x="11116" y="20385"/>
                  </a:lnTo>
                  <a:lnTo>
                    <a:pt x="11119" y="20377"/>
                  </a:lnTo>
                  <a:lnTo>
                    <a:pt x="11123" y="20366"/>
                  </a:lnTo>
                  <a:lnTo>
                    <a:pt x="11129" y="20366"/>
                  </a:lnTo>
                  <a:lnTo>
                    <a:pt x="11138" y="20366"/>
                  </a:lnTo>
                  <a:lnTo>
                    <a:pt x="11144" y="20366"/>
                  </a:lnTo>
                  <a:lnTo>
                    <a:pt x="11143" y="20375"/>
                  </a:lnTo>
                  <a:lnTo>
                    <a:pt x="11149" y="20385"/>
                  </a:lnTo>
                  <a:lnTo>
                    <a:pt x="11159" y="20388"/>
                  </a:lnTo>
                  <a:lnTo>
                    <a:pt x="11162" y="20347"/>
                  </a:lnTo>
                  <a:lnTo>
                    <a:pt x="11171" y="20284"/>
                  </a:lnTo>
                  <a:lnTo>
                    <a:pt x="11178" y="20232"/>
                  </a:lnTo>
                  <a:lnTo>
                    <a:pt x="11188" y="20193"/>
                  </a:lnTo>
                  <a:lnTo>
                    <a:pt x="11196" y="20182"/>
                  </a:lnTo>
                  <a:lnTo>
                    <a:pt x="11202" y="20167"/>
                  </a:lnTo>
                  <a:lnTo>
                    <a:pt x="11201" y="20144"/>
                  </a:lnTo>
                  <a:lnTo>
                    <a:pt x="11205" y="20120"/>
                  </a:lnTo>
                  <a:lnTo>
                    <a:pt x="11213" y="20086"/>
                  </a:lnTo>
                  <a:lnTo>
                    <a:pt x="11216" y="20081"/>
                  </a:lnTo>
                  <a:lnTo>
                    <a:pt x="11222" y="20084"/>
                  </a:lnTo>
                  <a:lnTo>
                    <a:pt x="11222" y="20079"/>
                  </a:lnTo>
                  <a:lnTo>
                    <a:pt x="11215" y="20076"/>
                  </a:lnTo>
                  <a:lnTo>
                    <a:pt x="11209" y="20076"/>
                  </a:lnTo>
                  <a:lnTo>
                    <a:pt x="11206" y="20072"/>
                  </a:lnTo>
                  <a:lnTo>
                    <a:pt x="11203" y="20068"/>
                  </a:lnTo>
                  <a:lnTo>
                    <a:pt x="11191" y="20069"/>
                  </a:lnTo>
                  <a:lnTo>
                    <a:pt x="11191" y="20074"/>
                  </a:lnTo>
                  <a:lnTo>
                    <a:pt x="11189" y="20088"/>
                  </a:lnTo>
                  <a:lnTo>
                    <a:pt x="11190" y="20112"/>
                  </a:lnTo>
                  <a:lnTo>
                    <a:pt x="11187" y="20122"/>
                  </a:lnTo>
                  <a:lnTo>
                    <a:pt x="11185" y="20127"/>
                  </a:lnTo>
                  <a:lnTo>
                    <a:pt x="11179" y="20133"/>
                  </a:lnTo>
                  <a:lnTo>
                    <a:pt x="11176" y="20128"/>
                  </a:lnTo>
                  <a:lnTo>
                    <a:pt x="11172" y="20119"/>
                  </a:lnTo>
                  <a:lnTo>
                    <a:pt x="11175" y="20109"/>
                  </a:lnTo>
                  <a:lnTo>
                    <a:pt x="11174" y="20105"/>
                  </a:lnTo>
                  <a:lnTo>
                    <a:pt x="11177" y="20104"/>
                  </a:lnTo>
                  <a:lnTo>
                    <a:pt x="11184" y="20108"/>
                  </a:lnTo>
                  <a:lnTo>
                    <a:pt x="11183" y="20089"/>
                  </a:lnTo>
                  <a:lnTo>
                    <a:pt x="11176" y="20081"/>
                  </a:lnTo>
                  <a:lnTo>
                    <a:pt x="11175" y="20062"/>
                  </a:lnTo>
                  <a:lnTo>
                    <a:pt x="11181" y="20061"/>
                  </a:lnTo>
                  <a:lnTo>
                    <a:pt x="11181" y="20056"/>
                  </a:lnTo>
                  <a:lnTo>
                    <a:pt x="11175" y="20048"/>
                  </a:lnTo>
                  <a:lnTo>
                    <a:pt x="11162" y="20039"/>
                  </a:lnTo>
                  <a:lnTo>
                    <a:pt x="11149" y="20022"/>
                  </a:lnTo>
                  <a:lnTo>
                    <a:pt x="11148" y="20008"/>
                  </a:lnTo>
                  <a:lnTo>
                    <a:pt x="11151" y="19993"/>
                  </a:lnTo>
                  <a:lnTo>
                    <a:pt x="11153" y="19984"/>
                  </a:lnTo>
                  <a:lnTo>
                    <a:pt x="11152" y="19970"/>
                  </a:lnTo>
                  <a:lnTo>
                    <a:pt x="11147" y="19970"/>
                  </a:lnTo>
                  <a:lnTo>
                    <a:pt x="11129" y="19982"/>
                  </a:lnTo>
                  <a:lnTo>
                    <a:pt x="11111" y="19984"/>
                  </a:lnTo>
                  <a:lnTo>
                    <a:pt x="11105" y="19980"/>
                  </a:lnTo>
                  <a:lnTo>
                    <a:pt x="11101" y="19967"/>
                  </a:lnTo>
                  <a:lnTo>
                    <a:pt x="11098" y="19962"/>
                  </a:lnTo>
                  <a:lnTo>
                    <a:pt x="11088" y="19958"/>
                  </a:lnTo>
                  <a:lnTo>
                    <a:pt x="11088" y="19954"/>
                  </a:lnTo>
                  <a:lnTo>
                    <a:pt x="11091" y="19944"/>
                  </a:lnTo>
                  <a:lnTo>
                    <a:pt x="11097" y="19943"/>
                  </a:lnTo>
                  <a:lnTo>
                    <a:pt x="11096" y="19938"/>
                  </a:lnTo>
                  <a:lnTo>
                    <a:pt x="11103" y="19943"/>
                  </a:lnTo>
                  <a:lnTo>
                    <a:pt x="11106" y="19951"/>
                  </a:lnTo>
                  <a:lnTo>
                    <a:pt x="11109" y="19956"/>
                  </a:lnTo>
                  <a:lnTo>
                    <a:pt x="11113" y="19960"/>
                  </a:lnTo>
                  <a:lnTo>
                    <a:pt x="11116" y="19960"/>
                  </a:lnTo>
                  <a:lnTo>
                    <a:pt x="11118" y="19955"/>
                  </a:lnTo>
                  <a:lnTo>
                    <a:pt x="11115" y="19946"/>
                  </a:lnTo>
                  <a:lnTo>
                    <a:pt x="11118" y="19945"/>
                  </a:lnTo>
                  <a:lnTo>
                    <a:pt x="11118" y="19941"/>
                  </a:lnTo>
                  <a:lnTo>
                    <a:pt x="11129" y="19934"/>
                  </a:lnTo>
                  <a:lnTo>
                    <a:pt x="11157" y="19931"/>
                  </a:lnTo>
                  <a:lnTo>
                    <a:pt x="11172" y="19934"/>
                  </a:lnTo>
                  <a:lnTo>
                    <a:pt x="11172" y="19939"/>
                  </a:lnTo>
                  <a:lnTo>
                    <a:pt x="11170" y="19944"/>
                  </a:lnTo>
                  <a:lnTo>
                    <a:pt x="11164" y="19949"/>
                  </a:lnTo>
                  <a:lnTo>
                    <a:pt x="11161" y="19959"/>
                  </a:lnTo>
                  <a:lnTo>
                    <a:pt x="11164" y="19963"/>
                  </a:lnTo>
                  <a:lnTo>
                    <a:pt x="11173" y="19963"/>
                  </a:lnTo>
                  <a:lnTo>
                    <a:pt x="11185" y="19951"/>
                  </a:lnTo>
                  <a:lnTo>
                    <a:pt x="11191" y="19941"/>
                  </a:lnTo>
                  <a:lnTo>
                    <a:pt x="11199" y="19935"/>
                  </a:lnTo>
                  <a:lnTo>
                    <a:pt x="11208" y="19934"/>
                  </a:lnTo>
                  <a:lnTo>
                    <a:pt x="11217" y="19938"/>
                  </a:lnTo>
                  <a:lnTo>
                    <a:pt x="11227" y="19946"/>
                  </a:lnTo>
                  <a:lnTo>
                    <a:pt x="11234" y="19959"/>
                  </a:lnTo>
                  <a:lnTo>
                    <a:pt x="11234" y="19965"/>
                  </a:lnTo>
                  <a:lnTo>
                    <a:pt x="11219" y="19971"/>
                  </a:lnTo>
                  <a:lnTo>
                    <a:pt x="11222" y="19974"/>
                  </a:lnTo>
                  <a:lnTo>
                    <a:pt x="11232" y="19979"/>
                  </a:lnTo>
                  <a:lnTo>
                    <a:pt x="11244" y="19978"/>
                  </a:lnTo>
                  <a:lnTo>
                    <a:pt x="11249" y="19967"/>
                  </a:lnTo>
                  <a:lnTo>
                    <a:pt x="11257" y="19942"/>
                  </a:lnTo>
                  <a:lnTo>
                    <a:pt x="11267" y="19903"/>
                  </a:lnTo>
                  <a:lnTo>
                    <a:pt x="11275" y="19873"/>
                  </a:lnTo>
                  <a:lnTo>
                    <a:pt x="11286" y="19858"/>
                  </a:lnTo>
                  <a:lnTo>
                    <a:pt x="11291" y="19843"/>
                  </a:lnTo>
                  <a:lnTo>
                    <a:pt x="11301" y="19842"/>
                  </a:lnTo>
                  <a:lnTo>
                    <a:pt x="11300" y="19838"/>
                  </a:lnTo>
                  <a:lnTo>
                    <a:pt x="11303" y="19827"/>
                  </a:lnTo>
                  <a:lnTo>
                    <a:pt x="11305" y="19814"/>
                  </a:lnTo>
                  <a:lnTo>
                    <a:pt x="11304" y="19781"/>
                  </a:lnTo>
                  <a:lnTo>
                    <a:pt x="11310" y="19756"/>
                  </a:lnTo>
                  <a:lnTo>
                    <a:pt x="11313" y="19756"/>
                  </a:lnTo>
                  <a:lnTo>
                    <a:pt x="11313" y="19780"/>
                  </a:lnTo>
                  <a:lnTo>
                    <a:pt x="11319" y="19788"/>
                  </a:lnTo>
                  <a:lnTo>
                    <a:pt x="11316" y="19742"/>
                  </a:lnTo>
                  <a:lnTo>
                    <a:pt x="11313" y="19756"/>
                  </a:lnTo>
                  <a:lnTo>
                    <a:pt x="11310" y="19756"/>
                  </a:lnTo>
                  <a:lnTo>
                    <a:pt x="11304" y="19738"/>
                  </a:lnTo>
                  <a:lnTo>
                    <a:pt x="11301" y="19731"/>
                  </a:lnTo>
                  <a:lnTo>
                    <a:pt x="11301" y="19732"/>
                  </a:lnTo>
                  <a:lnTo>
                    <a:pt x="11298" y="19731"/>
                  </a:lnTo>
                  <a:lnTo>
                    <a:pt x="11302" y="19743"/>
                  </a:lnTo>
                  <a:lnTo>
                    <a:pt x="11299" y="19752"/>
                  </a:lnTo>
                  <a:lnTo>
                    <a:pt x="11293" y="19758"/>
                  </a:lnTo>
                  <a:lnTo>
                    <a:pt x="11281" y="19759"/>
                  </a:lnTo>
                  <a:lnTo>
                    <a:pt x="11276" y="19770"/>
                  </a:lnTo>
                  <a:lnTo>
                    <a:pt x="11270" y="19774"/>
                  </a:lnTo>
                  <a:lnTo>
                    <a:pt x="11270" y="19780"/>
                  </a:lnTo>
                  <a:lnTo>
                    <a:pt x="11273" y="19784"/>
                  </a:lnTo>
                  <a:lnTo>
                    <a:pt x="11274" y="19793"/>
                  </a:lnTo>
                  <a:lnTo>
                    <a:pt x="11271" y="19803"/>
                  </a:lnTo>
                  <a:lnTo>
                    <a:pt x="11272" y="19808"/>
                  </a:lnTo>
                  <a:lnTo>
                    <a:pt x="11260" y="19809"/>
                  </a:lnTo>
                  <a:lnTo>
                    <a:pt x="11258" y="19833"/>
                  </a:lnTo>
                  <a:lnTo>
                    <a:pt x="11250" y="19853"/>
                  </a:lnTo>
                  <a:lnTo>
                    <a:pt x="11247" y="19854"/>
                  </a:lnTo>
                  <a:lnTo>
                    <a:pt x="11246" y="19849"/>
                  </a:lnTo>
                  <a:lnTo>
                    <a:pt x="11249" y="19839"/>
                  </a:lnTo>
                  <a:lnTo>
                    <a:pt x="11248" y="19820"/>
                  </a:lnTo>
                  <a:lnTo>
                    <a:pt x="11253" y="19805"/>
                  </a:lnTo>
                  <a:lnTo>
                    <a:pt x="11255" y="19790"/>
                  </a:lnTo>
                  <a:lnTo>
                    <a:pt x="11255" y="19786"/>
                  </a:lnTo>
                  <a:lnTo>
                    <a:pt x="11249" y="19782"/>
                  </a:lnTo>
                  <a:lnTo>
                    <a:pt x="11237" y="19779"/>
                  </a:lnTo>
                  <a:lnTo>
                    <a:pt x="11231" y="19774"/>
                  </a:lnTo>
                  <a:lnTo>
                    <a:pt x="11224" y="19776"/>
                  </a:lnTo>
                  <a:lnTo>
                    <a:pt x="11225" y="19781"/>
                  </a:lnTo>
                  <a:lnTo>
                    <a:pt x="11222" y="19785"/>
                  </a:lnTo>
                  <a:lnTo>
                    <a:pt x="11216" y="19791"/>
                  </a:lnTo>
                  <a:lnTo>
                    <a:pt x="11211" y="19801"/>
                  </a:lnTo>
                  <a:lnTo>
                    <a:pt x="11202" y="19807"/>
                  </a:lnTo>
                  <a:lnTo>
                    <a:pt x="11198" y="19798"/>
                  </a:lnTo>
                  <a:lnTo>
                    <a:pt x="11201" y="19788"/>
                  </a:lnTo>
                  <a:lnTo>
                    <a:pt x="11200" y="19779"/>
                  </a:lnTo>
                  <a:lnTo>
                    <a:pt x="11203" y="19773"/>
                  </a:lnTo>
                  <a:lnTo>
                    <a:pt x="11212" y="19768"/>
                  </a:lnTo>
                  <a:lnTo>
                    <a:pt x="11218" y="19767"/>
                  </a:lnTo>
                  <a:lnTo>
                    <a:pt x="11221" y="19771"/>
                  </a:lnTo>
                  <a:lnTo>
                    <a:pt x="11227" y="19770"/>
                  </a:lnTo>
                  <a:lnTo>
                    <a:pt x="11241" y="19750"/>
                  </a:lnTo>
                  <a:lnTo>
                    <a:pt x="11250" y="19730"/>
                  </a:lnTo>
                  <a:lnTo>
                    <a:pt x="11252" y="19725"/>
                  </a:lnTo>
                  <a:lnTo>
                    <a:pt x="11249" y="19725"/>
                  </a:lnTo>
                  <a:lnTo>
                    <a:pt x="11246" y="19716"/>
                  </a:lnTo>
                  <a:lnTo>
                    <a:pt x="11242" y="19707"/>
                  </a:lnTo>
                  <a:lnTo>
                    <a:pt x="11245" y="19697"/>
                  </a:lnTo>
                  <a:lnTo>
                    <a:pt x="11250" y="19687"/>
                  </a:lnTo>
                  <a:lnTo>
                    <a:pt x="11259" y="19686"/>
                  </a:lnTo>
                  <a:lnTo>
                    <a:pt x="11263" y="19700"/>
                  </a:lnTo>
                  <a:lnTo>
                    <a:pt x="11261" y="19710"/>
                  </a:lnTo>
                  <a:lnTo>
                    <a:pt x="11261" y="19714"/>
                  </a:lnTo>
                  <a:lnTo>
                    <a:pt x="11270" y="19713"/>
                  </a:lnTo>
                  <a:lnTo>
                    <a:pt x="11276" y="19708"/>
                  </a:lnTo>
                  <a:lnTo>
                    <a:pt x="11284" y="19697"/>
                  </a:lnTo>
                  <a:lnTo>
                    <a:pt x="11290" y="19691"/>
                  </a:lnTo>
                  <a:lnTo>
                    <a:pt x="11302" y="19681"/>
                  </a:lnTo>
                  <a:lnTo>
                    <a:pt x="11310" y="19670"/>
                  </a:lnTo>
                  <a:lnTo>
                    <a:pt x="11313" y="19666"/>
                  </a:lnTo>
                  <a:lnTo>
                    <a:pt x="11307" y="19661"/>
                  </a:lnTo>
                  <a:lnTo>
                    <a:pt x="11306" y="19656"/>
                  </a:lnTo>
                  <a:lnTo>
                    <a:pt x="11309" y="19651"/>
                  </a:lnTo>
                  <a:lnTo>
                    <a:pt x="11312" y="19651"/>
                  </a:lnTo>
                  <a:lnTo>
                    <a:pt x="11315" y="19655"/>
                  </a:lnTo>
                  <a:lnTo>
                    <a:pt x="11319" y="19664"/>
                  </a:lnTo>
                  <a:lnTo>
                    <a:pt x="11319" y="19674"/>
                  </a:lnTo>
                  <a:lnTo>
                    <a:pt x="11317" y="19688"/>
                  </a:lnTo>
                  <a:lnTo>
                    <a:pt x="11314" y="19698"/>
                  </a:lnTo>
                  <a:lnTo>
                    <a:pt x="11311" y="19698"/>
                  </a:lnTo>
                  <a:lnTo>
                    <a:pt x="11309" y="19704"/>
                  </a:lnTo>
                  <a:lnTo>
                    <a:pt x="11309" y="19708"/>
                  </a:lnTo>
                  <a:lnTo>
                    <a:pt x="11318" y="19712"/>
                  </a:lnTo>
                  <a:lnTo>
                    <a:pt x="11325" y="19716"/>
                  </a:lnTo>
                  <a:lnTo>
                    <a:pt x="11340" y="19720"/>
                  </a:lnTo>
                  <a:lnTo>
                    <a:pt x="11348" y="19719"/>
                  </a:lnTo>
                  <a:lnTo>
                    <a:pt x="11348" y="19714"/>
                  </a:lnTo>
                  <a:lnTo>
                    <a:pt x="11345" y="19700"/>
                  </a:lnTo>
                  <a:lnTo>
                    <a:pt x="11344" y="19676"/>
                  </a:lnTo>
                  <a:lnTo>
                    <a:pt x="11350" y="19656"/>
                  </a:lnTo>
                  <a:lnTo>
                    <a:pt x="11333" y="19639"/>
                  </a:lnTo>
                  <a:lnTo>
                    <a:pt x="11342" y="19633"/>
                  </a:lnTo>
                  <a:lnTo>
                    <a:pt x="11358" y="19598"/>
                  </a:lnTo>
                  <a:lnTo>
                    <a:pt x="11351" y="19641"/>
                  </a:lnTo>
                  <a:lnTo>
                    <a:pt x="11361" y="19659"/>
                  </a:lnTo>
                  <a:lnTo>
                    <a:pt x="11350" y="19679"/>
                  </a:lnTo>
                  <a:lnTo>
                    <a:pt x="11349" y="19717"/>
                  </a:lnTo>
                  <a:lnTo>
                    <a:pt x="11360" y="19706"/>
                  </a:lnTo>
                  <a:lnTo>
                    <a:pt x="11366" y="19691"/>
                  </a:lnTo>
                  <a:lnTo>
                    <a:pt x="11366" y="19706"/>
                  </a:lnTo>
                  <a:lnTo>
                    <a:pt x="11381" y="19695"/>
                  </a:lnTo>
                  <a:lnTo>
                    <a:pt x="11389" y="19674"/>
                  </a:lnTo>
                  <a:lnTo>
                    <a:pt x="11380" y="19671"/>
                  </a:lnTo>
                  <a:lnTo>
                    <a:pt x="11391" y="19655"/>
                  </a:lnTo>
                  <a:lnTo>
                    <a:pt x="11405" y="19644"/>
                  </a:lnTo>
                  <a:lnTo>
                    <a:pt x="11423" y="19623"/>
                  </a:lnTo>
                  <a:lnTo>
                    <a:pt x="11425" y="19618"/>
                  </a:lnTo>
                  <a:lnTo>
                    <a:pt x="11425" y="19608"/>
                  </a:lnTo>
                  <a:lnTo>
                    <a:pt x="11421" y="19595"/>
                  </a:lnTo>
                  <a:lnTo>
                    <a:pt x="11415" y="19581"/>
                  </a:lnTo>
                  <a:lnTo>
                    <a:pt x="11413" y="19558"/>
                  </a:lnTo>
                  <a:lnTo>
                    <a:pt x="11416" y="19548"/>
                  </a:lnTo>
                  <a:lnTo>
                    <a:pt x="11418" y="19529"/>
                  </a:lnTo>
                  <a:lnTo>
                    <a:pt x="11415" y="19519"/>
                  </a:lnTo>
                  <a:lnTo>
                    <a:pt x="11408" y="19506"/>
                  </a:lnTo>
                  <a:lnTo>
                    <a:pt x="11398" y="19498"/>
                  </a:lnTo>
                  <a:lnTo>
                    <a:pt x="11388" y="19485"/>
                  </a:lnTo>
                  <a:lnTo>
                    <a:pt x="11382" y="19476"/>
                  </a:lnTo>
                  <a:lnTo>
                    <a:pt x="11385" y="19466"/>
                  </a:lnTo>
                  <a:lnTo>
                    <a:pt x="11387" y="19461"/>
                  </a:lnTo>
                  <a:lnTo>
                    <a:pt x="11390" y="19461"/>
                  </a:lnTo>
                  <a:lnTo>
                    <a:pt x="11400" y="19464"/>
                  </a:lnTo>
                  <a:lnTo>
                    <a:pt x="11406" y="19473"/>
                  </a:lnTo>
                  <a:lnTo>
                    <a:pt x="11413" y="19482"/>
                  </a:lnTo>
                  <a:lnTo>
                    <a:pt x="11419" y="19481"/>
                  </a:lnTo>
                  <a:lnTo>
                    <a:pt x="11424" y="19476"/>
                  </a:lnTo>
                  <a:lnTo>
                    <a:pt x="11426" y="19470"/>
                  </a:lnTo>
                  <a:lnTo>
                    <a:pt x="11426" y="19466"/>
                  </a:lnTo>
                  <a:lnTo>
                    <a:pt x="11419" y="19447"/>
                  </a:lnTo>
                  <a:lnTo>
                    <a:pt x="11410" y="19434"/>
                  </a:lnTo>
                  <a:lnTo>
                    <a:pt x="11404" y="19435"/>
                  </a:lnTo>
                  <a:lnTo>
                    <a:pt x="11398" y="19440"/>
                  </a:lnTo>
                  <a:lnTo>
                    <a:pt x="11395" y="19436"/>
                  </a:lnTo>
                  <a:lnTo>
                    <a:pt x="11395" y="19427"/>
                  </a:lnTo>
                  <a:lnTo>
                    <a:pt x="11403" y="19416"/>
                  </a:lnTo>
                  <a:lnTo>
                    <a:pt x="11406" y="19412"/>
                  </a:lnTo>
                  <a:lnTo>
                    <a:pt x="11412" y="19410"/>
                  </a:lnTo>
                  <a:lnTo>
                    <a:pt x="11413" y="19429"/>
                  </a:lnTo>
                  <a:lnTo>
                    <a:pt x="11426" y="19438"/>
                  </a:lnTo>
                  <a:lnTo>
                    <a:pt x="11429" y="19437"/>
                  </a:lnTo>
                  <a:lnTo>
                    <a:pt x="11429" y="19456"/>
                  </a:lnTo>
                  <a:lnTo>
                    <a:pt x="11433" y="19469"/>
                  </a:lnTo>
                  <a:lnTo>
                    <a:pt x="11442" y="19469"/>
                  </a:lnTo>
                  <a:lnTo>
                    <a:pt x="11451" y="19472"/>
                  </a:lnTo>
                  <a:lnTo>
                    <a:pt x="11452" y="19477"/>
                  </a:lnTo>
                  <a:lnTo>
                    <a:pt x="11456" y="19495"/>
                  </a:lnTo>
                  <a:lnTo>
                    <a:pt x="11454" y="19519"/>
                  </a:lnTo>
                  <a:lnTo>
                    <a:pt x="11457" y="19529"/>
                  </a:lnTo>
                  <a:lnTo>
                    <a:pt x="11464" y="19533"/>
                  </a:lnTo>
                  <a:lnTo>
                    <a:pt x="11466" y="19522"/>
                  </a:lnTo>
                  <a:lnTo>
                    <a:pt x="11472" y="19517"/>
                  </a:lnTo>
                  <a:lnTo>
                    <a:pt x="11475" y="19512"/>
                  </a:lnTo>
                  <a:lnTo>
                    <a:pt x="11478" y="19516"/>
                  </a:lnTo>
                  <a:lnTo>
                    <a:pt x="11481" y="19525"/>
                  </a:lnTo>
                  <a:lnTo>
                    <a:pt x="11485" y="19535"/>
                  </a:lnTo>
                  <a:lnTo>
                    <a:pt x="11485" y="19540"/>
                  </a:lnTo>
                  <a:lnTo>
                    <a:pt x="11488" y="19539"/>
                  </a:lnTo>
                  <a:lnTo>
                    <a:pt x="11497" y="19528"/>
                  </a:lnTo>
                  <a:lnTo>
                    <a:pt x="11505" y="19513"/>
                  </a:lnTo>
                  <a:lnTo>
                    <a:pt x="11513" y="19503"/>
                  </a:lnTo>
                  <a:lnTo>
                    <a:pt x="11537" y="19481"/>
                  </a:lnTo>
                  <a:lnTo>
                    <a:pt x="11560" y="19463"/>
                  </a:lnTo>
                  <a:lnTo>
                    <a:pt x="11574" y="19452"/>
                  </a:lnTo>
                  <a:lnTo>
                    <a:pt x="11595" y="19431"/>
                  </a:lnTo>
                  <a:lnTo>
                    <a:pt x="11598" y="19426"/>
                  </a:lnTo>
                  <a:lnTo>
                    <a:pt x="11584" y="19409"/>
                  </a:lnTo>
                  <a:lnTo>
                    <a:pt x="11575" y="19396"/>
                  </a:lnTo>
                  <a:lnTo>
                    <a:pt x="11565" y="19387"/>
                  </a:lnTo>
                  <a:lnTo>
                    <a:pt x="11559" y="19378"/>
                  </a:lnTo>
                  <a:lnTo>
                    <a:pt x="11553" y="19379"/>
                  </a:lnTo>
                  <a:lnTo>
                    <a:pt x="11545" y="19399"/>
                  </a:lnTo>
                  <a:lnTo>
                    <a:pt x="11536" y="19410"/>
                  </a:lnTo>
                  <a:lnTo>
                    <a:pt x="11524" y="19411"/>
                  </a:lnTo>
                  <a:lnTo>
                    <a:pt x="11515" y="19407"/>
                  </a:lnTo>
                  <a:lnTo>
                    <a:pt x="11514" y="19388"/>
                  </a:lnTo>
                  <a:lnTo>
                    <a:pt x="11523" y="19392"/>
                  </a:lnTo>
                  <a:lnTo>
                    <a:pt x="11530" y="19396"/>
                  </a:lnTo>
                  <a:lnTo>
                    <a:pt x="11535" y="19391"/>
                  </a:lnTo>
                  <a:lnTo>
                    <a:pt x="11541" y="19385"/>
                  </a:lnTo>
                  <a:lnTo>
                    <a:pt x="11546" y="19375"/>
                  </a:lnTo>
                  <a:lnTo>
                    <a:pt x="11549" y="19370"/>
                  </a:lnTo>
                  <a:lnTo>
                    <a:pt x="11549" y="19365"/>
                  </a:lnTo>
                  <a:lnTo>
                    <a:pt x="11542" y="19352"/>
                  </a:lnTo>
                  <a:lnTo>
                    <a:pt x="11532" y="19338"/>
                  </a:lnTo>
                  <a:lnTo>
                    <a:pt x="11520" y="19326"/>
                  </a:lnTo>
                  <a:lnTo>
                    <a:pt x="11510" y="19318"/>
                  </a:lnTo>
                  <a:lnTo>
                    <a:pt x="11502" y="19324"/>
                  </a:lnTo>
                  <a:lnTo>
                    <a:pt x="11499" y="19333"/>
                  </a:lnTo>
                  <a:lnTo>
                    <a:pt x="11487" y="19335"/>
                  </a:lnTo>
                  <a:lnTo>
                    <a:pt x="11486" y="19312"/>
                  </a:lnTo>
                  <a:lnTo>
                    <a:pt x="11488" y="19302"/>
                  </a:lnTo>
                  <a:lnTo>
                    <a:pt x="11491" y="19292"/>
                  </a:lnTo>
                  <a:lnTo>
                    <a:pt x="11490" y="19282"/>
                  </a:lnTo>
                  <a:lnTo>
                    <a:pt x="11487" y="19273"/>
                  </a:lnTo>
                  <a:lnTo>
                    <a:pt x="11477" y="19256"/>
                  </a:lnTo>
                  <a:lnTo>
                    <a:pt x="11467" y="19252"/>
                  </a:lnTo>
                  <a:lnTo>
                    <a:pt x="11461" y="19239"/>
                  </a:lnTo>
                  <a:lnTo>
                    <a:pt x="11463" y="19219"/>
                  </a:lnTo>
                  <a:lnTo>
                    <a:pt x="11459" y="19206"/>
                  </a:lnTo>
                  <a:lnTo>
                    <a:pt x="11471" y="19204"/>
                  </a:lnTo>
                  <a:lnTo>
                    <a:pt x="11481" y="19207"/>
                  </a:lnTo>
                  <a:lnTo>
                    <a:pt x="11487" y="19207"/>
                  </a:lnTo>
                  <a:lnTo>
                    <a:pt x="11492" y="19202"/>
                  </a:lnTo>
                  <a:lnTo>
                    <a:pt x="11495" y="19187"/>
                  </a:lnTo>
                  <a:lnTo>
                    <a:pt x="11494" y="19169"/>
                  </a:lnTo>
                  <a:lnTo>
                    <a:pt x="11490" y="19159"/>
                  </a:lnTo>
                  <a:lnTo>
                    <a:pt x="11489" y="19145"/>
                  </a:lnTo>
                  <a:lnTo>
                    <a:pt x="11495" y="19130"/>
                  </a:lnTo>
                  <a:lnTo>
                    <a:pt x="11501" y="19129"/>
                  </a:lnTo>
                  <a:lnTo>
                    <a:pt x="11502" y="19157"/>
                  </a:lnTo>
                  <a:lnTo>
                    <a:pt x="11500" y="19176"/>
                  </a:lnTo>
                  <a:lnTo>
                    <a:pt x="11503" y="19233"/>
                  </a:lnTo>
                  <a:lnTo>
                    <a:pt x="11501" y="19248"/>
                  </a:lnTo>
                  <a:lnTo>
                    <a:pt x="11501" y="19262"/>
                  </a:lnTo>
                  <a:lnTo>
                    <a:pt x="11505" y="19271"/>
                  </a:lnTo>
                  <a:lnTo>
                    <a:pt x="11520" y="19269"/>
                  </a:lnTo>
                  <a:lnTo>
                    <a:pt x="11526" y="19264"/>
                  </a:lnTo>
                  <a:lnTo>
                    <a:pt x="11532" y="19268"/>
                  </a:lnTo>
                  <a:lnTo>
                    <a:pt x="11533" y="19292"/>
                  </a:lnTo>
                  <a:lnTo>
                    <a:pt x="11540" y="19295"/>
                  </a:lnTo>
                  <a:lnTo>
                    <a:pt x="11551" y="19294"/>
                  </a:lnTo>
                  <a:lnTo>
                    <a:pt x="11554" y="19279"/>
                  </a:lnTo>
                  <a:lnTo>
                    <a:pt x="11556" y="19269"/>
                  </a:lnTo>
                  <a:lnTo>
                    <a:pt x="11550" y="19261"/>
                  </a:lnTo>
                  <a:lnTo>
                    <a:pt x="11549" y="19242"/>
                  </a:lnTo>
                  <a:lnTo>
                    <a:pt x="11552" y="19241"/>
                  </a:lnTo>
                  <a:lnTo>
                    <a:pt x="11558" y="19246"/>
                  </a:lnTo>
                  <a:lnTo>
                    <a:pt x="11562" y="19259"/>
                  </a:lnTo>
                  <a:lnTo>
                    <a:pt x="11566" y="19278"/>
                  </a:lnTo>
                  <a:lnTo>
                    <a:pt x="11567" y="19302"/>
                  </a:lnTo>
                  <a:lnTo>
                    <a:pt x="11561" y="19285"/>
                  </a:lnTo>
                  <a:lnTo>
                    <a:pt x="11556" y="19268"/>
                  </a:lnTo>
                  <a:lnTo>
                    <a:pt x="11552" y="19268"/>
                  </a:lnTo>
                  <a:lnTo>
                    <a:pt x="11549" y="19281"/>
                  </a:lnTo>
                  <a:lnTo>
                    <a:pt x="11546" y="19297"/>
                  </a:lnTo>
                  <a:lnTo>
                    <a:pt x="11546" y="19308"/>
                  </a:lnTo>
                  <a:lnTo>
                    <a:pt x="11544" y="19321"/>
                  </a:lnTo>
                  <a:lnTo>
                    <a:pt x="11544" y="19327"/>
                  </a:lnTo>
                  <a:lnTo>
                    <a:pt x="11547" y="19332"/>
                  </a:lnTo>
                  <a:lnTo>
                    <a:pt x="11553" y="19327"/>
                  </a:lnTo>
                  <a:lnTo>
                    <a:pt x="11562" y="19321"/>
                  </a:lnTo>
                  <a:lnTo>
                    <a:pt x="11571" y="19315"/>
                  </a:lnTo>
                  <a:lnTo>
                    <a:pt x="11576" y="19305"/>
                  </a:lnTo>
                  <a:lnTo>
                    <a:pt x="11587" y="19290"/>
                  </a:lnTo>
                  <a:lnTo>
                    <a:pt x="11593" y="19279"/>
                  </a:lnTo>
                  <a:lnTo>
                    <a:pt x="11593" y="19270"/>
                  </a:lnTo>
                  <a:lnTo>
                    <a:pt x="11586" y="19266"/>
                  </a:lnTo>
                  <a:lnTo>
                    <a:pt x="11580" y="19267"/>
                  </a:lnTo>
                  <a:lnTo>
                    <a:pt x="11577" y="19262"/>
                  </a:lnTo>
                  <a:lnTo>
                    <a:pt x="11577" y="19257"/>
                  </a:lnTo>
                  <a:lnTo>
                    <a:pt x="11580" y="19252"/>
                  </a:lnTo>
                  <a:lnTo>
                    <a:pt x="11579" y="19243"/>
                  </a:lnTo>
                  <a:lnTo>
                    <a:pt x="11576" y="19234"/>
                  </a:lnTo>
                  <a:lnTo>
                    <a:pt x="11572" y="19230"/>
                  </a:lnTo>
                  <a:lnTo>
                    <a:pt x="11579" y="19215"/>
                  </a:lnTo>
                  <a:lnTo>
                    <a:pt x="11581" y="19211"/>
                  </a:lnTo>
                  <a:lnTo>
                    <a:pt x="11581" y="19206"/>
                  </a:lnTo>
                  <a:lnTo>
                    <a:pt x="11573" y="19202"/>
                  </a:lnTo>
                  <a:lnTo>
                    <a:pt x="11576" y="19187"/>
                  </a:lnTo>
                  <a:lnTo>
                    <a:pt x="11583" y="19186"/>
                  </a:lnTo>
                  <a:lnTo>
                    <a:pt x="11586" y="19195"/>
                  </a:lnTo>
                  <a:lnTo>
                    <a:pt x="11587" y="19209"/>
                  </a:lnTo>
                  <a:lnTo>
                    <a:pt x="11584" y="19223"/>
                  </a:lnTo>
                  <a:lnTo>
                    <a:pt x="11585" y="19233"/>
                  </a:lnTo>
                  <a:lnTo>
                    <a:pt x="11594" y="19236"/>
                  </a:lnTo>
                  <a:lnTo>
                    <a:pt x="11600" y="19241"/>
                  </a:lnTo>
                  <a:lnTo>
                    <a:pt x="11604" y="19249"/>
                  </a:lnTo>
                  <a:lnTo>
                    <a:pt x="11604" y="19254"/>
                  </a:lnTo>
                  <a:lnTo>
                    <a:pt x="11601" y="19259"/>
                  </a:lnTo>
                  <a:lnTo>
                    <a:pt x="11602" y="19269"/>
                  </a:lnTo>
                  <a:lnTo>
                    <a:pt x="11605" y="19268"/>
                  </a:lnTo>
                  <a:lnTo>
                    <a:pt x="11610" y="19263"/>
                  </a:lnTo>
                  <a:lnTo>
                    <a:pt x="11619" y="19257"/>
                  </a:lnTo>
                  <a:lnTo>
                    <a:pt x="11628" y="19256"/>
                  </a:lnTo>
                  <a:lnTo>
                    <a:pt x="11631" y="19250"/>
                  </a:lnTo>
                  <a:lnTo>
                    <a:pt x="11628" y="19241"/>
                  </a:lnTo>
                  <a:lnTo>
                    <a:pt x="11630" y="19232"/>
                  </a:lnTo>
                  <a:lnTo>
                    <a:pt x="11630" y="19227"/>
                  </a:lnTo>
                  <a:lnTo>
                    <a:pt x="11633" y="19227"/>
                  </a:lnTo>
                  <a:lnTo>
                    <a:pt x="11636" y="19231"/>
                  </a:lnTo>
                  <a:lnTo>
                    <a:pt x="11654" y="19224"/>
                  </a:lnTo>
                  <a:lnTo>
                    <a:pt x="11663" y="19218"/>
                  </a:lnTo>
                  <a:lnTo>
                    <a:pt x="11668" y="19208"/>
                  </a:lnTo>
                  <a:lnTo>
                    <a:pt x="11674" y="19193"/>
                  </a:lnTo>
                  <a:lnTo>
                    <a:pt x="11673" y="19179"/>
                  </a:lnTo>
                  <a:lnTo>
                    <a:pt x="11678" y="19165"/>
                  </a:lnTo>
                  <a:lnTo>
                    <a:pt x="11681" y="19154"/>
                  </a:lnTo>
                  <a:lnTo>
                    <a:pt x="11683" y="19150"/>
                  </a:lnTo>
                  <a:lnTo>
                    <a:pt x="11686" y="19144"/>
                  </a:lnTo>
                  <a:lnTo>
                    <a:pt x="11695" y="19143"/>
                  </a:lnTo>
                  <a:lnTo>
                    <a:pt x="11693" y="19158"/>
                  </a:lnTo>
                  <a:lnTo>
                    <a:pt x="11687" y="19164"/>
                  </a:lnTo>
                  <a:lnTo>
                    <a:pt x="11685" y="19173"/>
                  </a:lnTo>
                  <a:lnTo>
                    <a:pt x="11679" y="19183"/>
                  </a:lnTo>
                  <a:lnTo>
                    <a:pt x="11678" y="19216"/>
                  </a:lnTo>
                  <a:lnTo>
                    <a:pt x="11675" y="19231"/>
                  </a:lnTo>
                  <a:lnTo>
                    <a:pt x="11673" y="19241"/>
                  </a:lnTo>
                  <a:lnTo>
                    <a:pt x="11667" y="19246"/>
                  </a:lnTo>
                  <a:lnTo>
                    <a:pt x="11664" y="19246"/>
                  </a:lnTo>
                  <a:lnTo>
                    <a:pt x="11658" y="19252"/>
                  </a:lnTo>
                  <a:lnTo>
                    <a:pt x="11658" y="19257"/>
                  </a:lnTo>
                  <a:lnTo>
                    <a:pt x="11665" y="19266"/>
                  </a:lnTo>
                  <a:lnTo>
                    <a:pt x="11671" y="19269"/>
                  </a:lnTo>
                  <a:lnTo>
                    <a:pt x="11674" y="19269"/>
                  </a:lnTo>
                  <a:lnTo>
                    <a:pt x="11677" y="19270"/>
                  </a:lnTo>
                  <a:lnTo>
                    <a:pt x="11689" y="19268"/>
                  </a:lnTo>
                  <a:lnTo>
                    <a:pt x="11692" y="19268"/>
                  </a:lnTo>
                  <a:lnTo>
                    <a:pt x="11695" y="19267"/>
                  </a:lnTo>
                  <a:lnTo>
                    <a:pt x="11698" y="19269"/>
                  </a:lnTo>
                  <a:lnTo>
                    <a:pt x="11696" y="19272"/>
                  </a:lnTo>
                  <a:lnTo>
                    <a:pt x="11690" y="19277"/>
                  </a:lnTo>
                  <a:lnTo>
                    <a:pt x="11681" y="19283"/>
                  </a:lnTo>
                  <a:lnTo>
                    <a:pt x="11675" y="19288"/>
                  </a:lnTo>
                  <a:lnTo>
                    <a:pt x="11672" y="19288"/>
                  </a:lnTo>
                  <a:lnTo>
                    <a:pt x="11672" y="19279"/>
                  </a:lnTo>
                  <a:lnTo>
                    <a:pt x="11666" y="19280"/>
                  </a:lnTo>
                  <a:lnTo>
                    <a:pt x="11660" y="19285"/>
                  </a:lnTo>
                  <a:lnTo>
                    <a:pt x="11661" y="19304"/>
                  </a:lnTo>
                  <a:lnTo>
                    <a:pt x="11664" y="19303"/>
                  </a:lnTo>
                  <a:lnTo>
                    <a:pt x="11670" y="19307"/>
                  </a:lnTo>
                  <a:lnTo>
                    <a:pt x="11693" y="19286"/>
                  </a:lnTo>
                  <a:lnTo>
                    <a:pt x="11708" y="19270"/>
                  </a:lnTo>
                  <a:lnTo>
                    <a:pt x="11719" y="19259"/>
                  </a:lnTo>
                  <a:lnTo>
                    <a:pt x="11733" y="19243"/>
                  </a:lnTo>
                  <a:lnTo>
                    <a:pt x="11742" y="19237"/>
                  </a:lnTo>
                  <a:lnTo>
                    <a:pt x="11754" y="19241"/>
                  </a:lnTo>
                  <a:lnTo>
                    <a:pt x="11764" y="19239"/>
                  </a:lnTo>
                  <a:lnTo>
                    <a:pt x="11769" y="19229"/>
                  </a:lnTo>
                  <a:lnTo>
                    <a:pt x="11775" y="19223"/>
                  </a:lnTo>
                  <a:lnTo>
                    <a:pt x="11778" y="19223"/>
                  </a:lnTo>
                  <a:lnTo>
                    <a:pt x="11780" y="19252"/>
                  </a:lnTo>
                  <a:lnTo>
                    <a:pt x="11777" y="19266"/>
                  </a:lnTo>
                  <a:lnTo>
                    <a:pt x="11774" y="19271"/>
                  </a:lnTo>
                  <a:lnTo>
                    <a:pt x="11754" y="19283"/>
                  </a:lnTo>
                  <a:lnTo>
                    <a:pt x="11731" y="19305"/>
                  </a:lnTo>
                  <a:lnTo>
                    <a:pt x="11710" y="19322"/>
                  </a:lnTo>
                  <a:lnTo>
                    <a:pt x="11696" y="19338"/>
                  </a:lnTo>
                  <a:lnTo>
                    <a:pt x="11684" y="19348"/>
                  </a:lnTo>
                  <a:lnTo>
                    <a:pt x="11673" y="19364"/>
                  </a:lnTo>
                  <a:lnTo>
                    <a:pt x="11673" y="19373"/>
                  </a:lnTo>
                  <a:lnTo>
                    <a:pt x="11680" y="19373"/>
                  </a:lnTo>
                  <a:lnTo>
                    <a:pt x="11700" y="19356"/>
                  </a:lnTo>
                  <a:lnTo>
                    <a:pt x="11717" y="19340"/>
                  </a:lnTo>
                  <a:lnTo>
                    <a:pt x="11784" y="19280"/>
                  </a:lnTo>
                  <a:lnTo>
                    <a:pt x="11838" y="19225"/>
                  </a:lnTo>
                  <a:lnTo>
                    <a:pt x="11882" y="19182"/>
                  </a:lnTo>
                  <a:lnTo>
                    <a:pt x="11899" y="19166"/>
                  </a:lnTo>
                  <a:lnTo>
                    <a:pt x="11905" y="19160"/>
                  </a:lnTo>
                  <a:lnTo>
                    <a:pt x="11904" y="19151"/>
                  </a:lnTo>
                  <a:lnTo>
                    <a:pt x="11901" y="19151"/>
                  </a:lnTo>
                  <a:lnTo>
                    <a:pt x="11876" y="19173"/>
                  </a:lnTo>
                  <a:lnTo>
                    <a:pt x="11846" y="19201"/>
                  </a:lnTo>
                  <a:lnTo>
                    <a:pt x="11794" y="19245"/>
                  </a:lnTo>
                  <a:lnTo>
                    <a:pt x="11791" y="19245"/>
                  </a:lnTo>
                  <a:lnTo>
                    <a:pt x="11788" y="19241"/>
                  </a:lnTo>
                  <a:lnTo>
                    <a:pt x="11793" y="19217"/>
                  </a:lnTo>
                  <a:lnTo>
                    <a:pt x="11794" y="19192"/>
                  </a:lnTo>
                  <a:lnTo>
                    <a:pt x="11798" y="19187"/>
                  </a:lnTo>
                  <a:lnTo>
                    <a:pt x="11809" y="19176"/>
                  </a:lnTo>
                  <a:lnTo>
                    <a:pt x="11832" y="19159"/>
                  </a:lnTo>
                  <a:lnTo>
                    <a:pt x="11853" y="19147"/>
                  </a:lnTo>
                  <a:lnTo>
                    <a:pt x="11865" y="19141"/>
                  </a:lnTo>
                  <a:lnTo>
                    <a:pt x="11868" y="19141"/>
                  </a:lnTo>
                  <a:lnTo>
                    <a:pt x="11877" y="19144"/>
                  </a:lnTo>
                  <a:lnTo>
                    <a:pt x="11889" y="19148"/>
                  </a:lnTo>
                  <a:lnTo>
                    <a:pt x="11898" y="19152"/>
                  </a:lnTo>
                  <a:lnTo>
                    <a:pt x="11912" y="19146"/>
                  </a:lnTo>
                  <a:lnTo>
                    <a:pt x="11915" y="19146"/>
                  </a:lnTo>
                  <a:lnTo>
                    <a:pt x="11916" y="19140"/>
                  </a:lnTo>
                  <a:lnTo>
                    <a:pt x="11913" y="19145"/>
                  </a:lnTo>
                  <a:lnTo>
                    <a:pt x="11913" y="19148"/>
                  </a:lnTo>
                  <a:lnTo>
                    <a:pt x="11916" y="19146"/>
                  </a:lnTo>
                  <a:lnTo>
                    <a:pt x="11948" y="19113"/>
                  </a:lnTo>
                  <a:lnTo>
                    <a:pt x="11982" y="19075"/>
                  </a:lnTo>
                  <a:lnTo>
                    <a:pt x="12022" y="19017"/>
                  </a:lnTo>
                  <a:lnTo>
                    <a:pt x="12039" y="18997"/>
                  </a:lnTo>
                  <a:lnTo>
                    <a:pt x="12050" y="18986"/>
                  </a:lnTo>
                  <a:lnTo>
                    <a:pt x="12077" y="18964"/>
                  </a:lnTo>
                  <a:lnTo>
                    <a:pt x="12082" y="18953"/>
                  </a:lnTo>
                  <a:lnTo>
                    <a:pt x="12093" y="18923"/>
                  </a:lnTo>
                  <a:lnTo>
                    <a:pt x="12107" y="18898"/>
                  </a:lnTo>
                  <a:lnTo>
                    <a:pt x="12115" y="18887"/>
                  </a:lnTo>
                  <a:lnTo>
                    <a:pt x="12129" y="18866"/>
                  </a:lnTo>
                  <a:lnTo>
                    <a:pt x="12152" y="18835"/>
                  </a:lnTo>
                  <a:lnTo>
                    <a:pt x="12152" y="18831"/>
                  </a:lnTo>
                  <a:lnTo>
                    <a:pt x="12140" y="18832"/>
                  </a:lnTo>
                  <a:lnTo>
                    <a:pt x="12126" y="18853"/>
                  </a:lnTo>
                  <a:lnTo>
                    <a:pt x="12111" y="18873"/>
                  </a:lnTo>
                  <a:lnTo>
                    <a:pt x="12109" y="18878"/>
                  </a:lnTo>
                  <a:lnTo>
                    <a:pt x="12108" y="18874"/>
                  </a:lnTo>
                  <a:lnTo>
                    <a:pt x="12111" y="18864"/>
                  </a:lnTo>
                  <a:lnTo>
                    <a:pt x="12114" y="18859"/>
                  </a:lnTo>
                  <a:lnTo>
                    <a:pt x="12113" y="18845"/>
                  </a:lnTo>
                  <a:lnTo>
                    <a:pt x="12121" y="18834"/>
                  </a:lnTo>
                  <a:lnTo>
                    <a:pt x="12130" y="18824"/>
                  </a:lnTo>
                  <a:lnTo>
                    <a:pt x="12133" y="18818"/>
                  </a:lnTo>
                  <a:lnTo>
                    <a:pt x="12121" y="18820"/>
                  </a:lnTo>
                  <a:lnTo>
                    <a:pt x="12112" y="18826"/>
                  </a:lnTo>
                  <a:lnTo>
                    <a:pt x="12104" y="18836"/>
                  </a:lnTo>
                  <a:lnTo>
                    <a:pt x="12091" y="18838"/>
                  </a:lnTo>
                  <a:lnTo>
                    <a:pt x="12088" y="18833"/>
                  </a:lnTo>
                  <a:lnTo>
                    <a:pt x="12085" y="18834"/>
                  </a:lnTo>
                  <a:lnTo>
                    <a:pt x="12085" y="18824"/>
                  </a:lnTo>
                  <a:lnTo>
                    <a:pt x="12091" y="18819"/>
                  </a:lnTo>
                  <a:lnTo>
                    <a:pt x="12096" y="18814"/>
                  </a:lnTo>
                  <a:lnTo>
                    <a:pt x="12102" y="18813"/>
                  </a:lnTo>
                  <a:lnTo>
                    <a:pt x="12105" y="18817"/>
                  </a:lnTo>
                  <a:lnTo>
                    <a:pt x="12109" y="18817"/>
                  </a:lnTo>
                  <a:lnTo>
                    <a:pt x="12117" y="18802"/>
                  </a:lnTo>
                  <a:lnTo>
                    <a:pt x="12129" y="18791"/>
                  </a:lnTo>
                  <a:lnTo>
                    <a:pt x="12129" y="18796"/>
                  </a:lnTo>
                  <a:lnTo>
                    <a:pt x="12133" y="18814"/>
                  </a:lnTo>
                  <a:lnTo>
                    <a:pt x="12142" y="18822"/>
                  </a:lnTo>
                  <a:lnTo>
                    <a:pt x="12148" y="18822"/>
                  </a:lnTo>
                  <a:lnTo>
                    <a:pt x="12141" y="18803"/>
                  </a:lnTo>
                  <a:lnTo>
                    <a:pt x="12135" y="18790"/>
                  </a:lnTo>
                  <a:lnTo>
                    <a:pt x="12136" y="18761"/>
                  </a:lnTo>
                  <a:lnTo>
                    <a:pt x="12135" y="18748"/>
                  </a:lnTo>
                  <a:lnTo>
                    <a:pt x="12138" y="18733"/>
                  </a:lnTo>
                  <a:lnTo>
                    <a:pt x="12143" y="18727"/>
                  </a:lnTo>
                  <a:lnTo>
                    <a:pt x="12146" y="18722"/>
                  </a:lnTo>
                  <a:lnTo>
                    <a:pt x="12152" y="18721"/>
                  </a:lnTo>
                  <a:lnTo>
                    <a:pt x="12153" y="18731"/>
                  </a:lnTo>
                  <a:lnTo>
                    <a:pt x="12156" y="18740"/>
                  </a:lnTo>
                  <a:lnTo>
                    <a:pt x="12159" y="18739"/>
                  </a:lnTo>
                  <a:lnTo>
                    <a:pt x="12168" y="18734"/>
                  </a:lnTo>
                  <a:lnTo>
                    <a:pt x="12177" y="18723"/>
                  </a:lnTo>
                  <a:lnTo>
                    <a:pt x="12194" y="18697"/>
                  </a:lnTo>
                  <a:lnTo>
                    <a:pt x="12205" y="18682"/>
                  </a:lnTo>
                  <a:lnTo>
                    <a:pt x="12207" y="18672"/>
                  </a:lnTo>
                  <a:lnTo>
                    <a:pt x="12204" y="18658"/>
                  </a:lnTo>
                  <a:lnTo>
                    <a:pt x="12203" y="18653"/>
                  </a:lnTo>
                  <a:lnTo>
                    <a:pt x="12212" y="18652"/>
                  </a:lnTo>
                  <a:lnTo>
                    <a:pt x="12218" y="18647"/>
                  </a:lnTo>
                  <a:lnTo>
                    <a:pt x="12221" y="18637"/>
                  </a:lnTo>
                  <a:lnTo>
                    <a:pt x="12223" y="18618"/>
                  </a:lnTo>
                  <a:lnTo>
                    <a:pt x="12229" y="18617"/>
                  </a:lnTo>
                  <a:lnTo>
                    <a:pt x="12232" y="18622"/>
                  </a:lnTo>
                  <a:lnTo>
                    <a:pt x="12250" y="18619"/>
                  </a:lnTo>
                  <a:lnTo>
                    <a:pt x="12249" y="18600"/>
                  </a:lnTo>
                  <a:lnTo>
                    <a:pt x="12246" y="18591"/>
                  </a:lnTo>
                  <a:lnTo>
                    <a:pt x="12248" y="18576"/>
                  </a:lnTo>
                  <a:lnTo>
                    <a:pt x="12247" y="18549"/>
                  </a:lnTo>
                  <a:lnTo>
                    <a:pt x="12249" y="18529"/>
                  </a:lnTo>
                  <a:lnTo>
                    <a:pt x="12248" y="18515"/>
                  </a:lnTo>
                  <a:lnTo>
                    <a:pt x="12242" y="18511"/>
                  </a:lnTo>
                  <a:lnTo>
                    <a:pt x="12239" y="18516"/>
                  </a:lnTo>
                  <a:lnTo>
                    <a:pt x="12236" y="18521"/>
                  </a:lnTo>
                  <a:lnTo>
                    <a:pt x="12237" y="18531"/>
                  </a:lnTo>
                  <a:lnTo>
                    <a:pt x="12228" y="18532"/>
                  </a:lnTo>
                  <a:lnTo>
                    <a:pt x="12221" y="18528"/>
                  </a:lnTo>
                  <a:lnTo>
                    <a:pt x="12218" y="18528"/>
                  </a:lnTo>
                  <a:lnTo>
                    <a:pt x="12221" y="18514"/>
                  </a:lnTo>
                  <a:lnTo>
                    <a:pt x="12220" y="18504"/>
                  </a:lnTo>
                  <a:lnTo>
                    <a:pt x="12208" y="18506"/>
                  </a:lnTo>
                  <a:lnTo>
                    <a:pt x="12205" y="18501"/>
                  </a:lnTo>
                  <a:lnTo>
                    <a:pt x="12204" y="18497"/>
                  </a:lnTo>
                  <a:lnTo>
                    <a:pt x="12207" y="18487"/>
                  </a:lnTo>
                  <a:lnTo>
                    <a:pt x="12213" y="18486"/>
                  </a:lnTo>
                  <a:lnTo>
                    <a:pt x="12219" y="18507"/>
                  </a:lnTo>
                  <a:lnTo>
                    <a:pt x="12225" y="18537"/>
                  </a:lnTo>
                  <a:lnTo>
                    <a:pt x="12228" y="18537"/>
                  </a:lnTo>
                  <a:lnTo>
                    <a:pt x="12231" y="18505"/>
                  </a:lnTo>
                  <a:lnTo>
                    <a:pt x="12234" y="18487"/>
                  </a:lnTo>
                  <a:lnTo>
                    <a:pt x="12233" y="18462"/>
                  </a:lnTo>
                  <a:lnTo>
                    <a:pt x="12221" y="18455"/>
                  </a:lnTo>
                  <a:lnTo>
                    <a:pt x="12205" y="18450"/>
                  </a:lnTo>
                  <a:lnTo>
                    <a:pt x="12196" y="18441"/>
                  </a:lnTo>
                  <a:lnTo>
                    <a:pt x="12186" y="18433"/>
                  </a:lnTo>
                  <a:lnTo>
                    <a:pt x="12186" y="18428"/>
                  </a:lnTo>
                  <a:lnTo>
                    <a:pt x="12188" y="18413"/>
                  </a:lnTo>
                  <a:lnTo>
                    <a:pt x="12194" y="18403"/>
                  </a:lnTo>
                  <a:lnTo>
                    <a:pt x="12196" y="18393"/>
                  </a:lnTo>
                  <a:lnTo>
                    <a:pt x="12195" y="18374"/>
                  </a:lnTo>
                  <a:lnTo>
                    <a:pt x="12186" y="18366"/>
                  </a:lnTo>
                  <a:lnTo>
                    <a:pt x="12179" y="18348"/>
                  </a:lnTo>
                  <a:lnTo>
                    <a:pt x="12181" y="18338"/>
                  </a:lnTo>
                  <a:lnTo>
                    <a:pt x="12184" y="18328"/>
                  </a:lnTo>
                  <a:lnTo>
                    <a:pt x="12190" y="18322"/>
                  </a:lnTo>
                  <a:lnTo>
                    <a:pt x="12193" y="18318"/>
                  </a:lnTo>
                  <a:lnTo>
                    <a:pt x="12189" y="18314"/>
                  </a:lnTo>
                  <a:lnTo>
                    <a:pt x="12183" y="18309"/>
                  </a:lnTo>
                  <a:lnTo>
                    <a:pt x="12171" y="18306"/>
                  </a:lnTo>
                  <a:lnTo>
                    <a:pt x="12165" y="18302"/>
                  </a:lnTo>
                  <a:lnTo>
                    <a:pt x="12161" y="18298"/>
                  </a:lnTo>
                  <a:lnTo>
                    <a:pt x="12158" y="18293"/>
                  </a:lnTo>
                  <a:lnTo>
                    <a:pt x="12158" y="18289"/>
                  </a:lnTo>
                  <a:lnTo>
                    <a:pt x="12161" y="18288"/>
                  </a:lnTo>
                  <a:lnTo>
                    <a:pt x="12164" y="18292"/>
                  </a:lnTo>
                  <a:lnTo>
                    <a:pt x="12167" y="18292"/>
                  </a:lnTo>
                  <a:lnTo>
                    <a:pt x="12170" y="18287"/>
                  </a:lnTo>
                  <a:lnTo>
                    <a:pt x="12167" y="18287"/>
                  </a:lnTo>
                  <a:lnTo>
                    <a:pt x="12166" y="18278"/>
                  </a:lnTo>
                  <a:lnTo>
                    <a:pt x="12154" y="18280"/>
                  </a:lnTo>
                  <a:lnTo>
                    <a:pt x="12151" y="18275"/>
                  </a:lnTo>
                  <a:lnTo>
                    <a:pt x="12150" y="18261"/>
                  </a:lnTo>
                  <a:lnTo>
                    <a:pt x="12147" y="18257"/>
                  </a:lnTo>
                  <a:lnTo>
                    <a:pt x="12138" y="18253"/>
                  </a:lnTo>
                  <a:lnTo>
                    <a:pt x="12131" y="18245"/>
                  </a:lnTo>
                  <a:lnTo>
                    <a:pt x="12131" y="18240"/>
                  </a:lnTo>
                  <a:lnTo>
                    <a:pt x="12134" y="18269"/>
                  </a:lnTo>
                  <a:lnTo>
                    <a:pt x="12140" y="18293"/>
                  </a:lnTo>
                  <a:lnTo>
                    <a:pt x="12143" y="18293"/>
                  </a:lnTo>
                  <a:lnTo>
                    <a:pt x="12146" y="18258"/>
                  </a:lnTo>
                  <a:lnTo>
                    <a:pt x="12146" y="18239"/>
                  </a:lnTo>
                  <a:lnTo>
                    <a:pt x="12139" y="18228"/>
                  </a:lnTo>
                  <a:lnTo>
                    <a:pt x="12136" y="18219"/>
                  </a:lnTo>
                  <a:lnTo>
                    <a:pt x="12136" y="18212"/>
                  </a:lnTo>
                  <a:lnTo>
                    <a:pt x="12155" y="18224"/>
                  </a:lnTo>
                  <a:lnTo>
                    <a:pt x="12149" y="18239"/>
                  </a:lnTo>
                  <a:lnTo>
                    <a:pt x="12149" y="18243"/>
                  </a:lnTo>
                  <a:lnTo>
                    <a:pt x="12156" y="18241"/>
                  </a:lnTo>
                  <a:lnTo>
                    <a:pt x="12158" y="18237"/>
                  </a:lnTo>
                  <a:lnTo>
                    <a:pt x="12162" y="18246"/>
                  </a:lnTo>
                  <a:lnTo>
                    <a:pt x="12159" y="18251"/>
                  </a:lnTo>
                  <a:lnTo>
                    <a:pt x="12159" y="18260"/>
                  </a:lnTo>
                  <a:lnTo>
                    <a:pt x="12169" y="18273"/>
                  </a:lnTo>
                  <a:lnTo>
                    <a:pt x="12176" y="18297"/>
                  </a:lnTo>
                  <a:lnTo>
                    <a:pt x="12179" y="18293"/>
                  </a:lnTo>
                  <a:lnTo>
                    <a:pt x="12182" y="18293"/>
                  </a:lnTo>
                  <a:lnTo>
                    <a:pt x="12182" y="18282"/>
                  </a:lnTo>
                  <a:lnTo>
                    <a:pt x="12194" y="18285"/>
                  </a:lnTo>
                  <a:lnTo>
                    <a:pt x="12210" y="18297"/>
                  </a:lnTo>
                  <a:lnTo>
                    <a:pt x="12213" y="18301"/>
                  </a:lnTo>
                  <a:lnTo>
                    <a:pt x="12216" y="18310"/>
                  </a:lnTo>
                  <a:lnTo>
                    <a:pt x="12214" y="18325"/>
                  </a:lnTo>
                  <a:lnTo>
                    <a:pt x="12218" y="18329"/>
                  </a:lnTo>
                  <a:lnTo>
                    <a:pt x="12226" y="18327"/>
                  </a:lnTo>
                  <a:lnTo>
                    <a:pt x="12238" y="18321"/>
                  </a:lnTo>
                  <a:lnTo>
                    <a:pt x="12241" y="18316"/>
                  </a:lnTo>
                  <a:lnTo>
                    <a:pt x="12243" y="18302"/>
                  </a:lnTo>
                  <a:lnTo>
                    <a:pt x="12248" y="18278"/>
                  </a:lnTo>
                  <a:lnTo>
                    <a:pt x="12253" y="18258"/>
                  </a:lnTo>
                  <a:lnTo>
                    <a:pt x="12258" y="18243"/>
                  </a:lnTo>
                  <a:lnTo>
                    <a:pt x="12270" y="18227"/>
                  </a:lnTo>
                  <a:lnTo>
                    <a:pt x="12281" y="18221"/>
                  </a:lnTo>
                  <a:lnTo>
                    <a:pt x="12299" y="18210"/>
                  </a:lnTo>
                  <a:lnTo>
                    <a:pt x="12302" y="18209"/>
                  </a:lnTo>
                  <a:lnTo>
                    <a:pt x="12305" y="18218"/>
                  </a:lnTo>
                  <a:lnTo>
                    <a:pt x="12306" y="18233"/>
                  </a:lnTo>
                  <a:lnTo>
                    <a:pt x="12312" y="18232"/>
                  </a:lnTo>
                  <a:lnTo>
                    <a:pt x="12315" y="18226"/>
                  </a:lnTo>
                  <a:lnTo>
                    <a:pt x="12318" y="18231"/>
                  </a:lnTo>
                  <a:lnTo>
                    <a:pt x="12320" y="18269"/>
                  </a:lnTo>
                  <a:lnTo>
                    <a:pt x="12320" y="18316"/>
                  </a:lnTo>
                  <a:lnTo>
                    <a:pt x="12313" y="18365"/>
                  </a:lnTo>
                  <a:lnTo>
                    <a:pt x="12308" y="18389"/>
                  </a:lnTo>
                  <a:lnTo>
                    <a:pt x="12303" y="18404"/>
                  </a:lnTo>
                  <a:lnTo>
                    <a:pt x="12300" y="18408"/>
                  </a:lnTo>
                  <a:lnTo>
                    <a:pt x="12294" y="18414"/>
                  </a:lnTo>
                  <a:lnTo>
                    <a:pt x="12291" y="18405"/>
                  </a:lnTo>
                  <a:lnTo>
                    <a:pt x="12285" y="18406"/>
                  </a:lnTo>
                  <a:lnTo>
                    <a:pt x="12285" y="18416"/>
                  </a:lnTo>
                  <a:lnTo>
                    <a:pt x="12289" y="18420"/>
                  </a:lnTo>
                  <a:lnTo>
                    <a:pt x="12298" y="18428"/>
                  </a:lnTo>
                  <a:lnTo>
                    <a:pt x="12310" y="18422"/>
                  </a:lnTo>
                  <a:lnTo>
                    <a:pt x="12357" y="18388"/>
                  </a:lnTo>
                  <a:lnTo>
                    <a:pt x="12371" y="18376"/>
                  </a:lnTo>
                  <a:lnTo>
                    <a:pt x="12389" y="18369"/>
                  </a:lnTo>
                  <a:lnTo>
                    <a:pt x="12392" y="18374"/>
                  </a:lnTo>
                  <a:lnTo>
                    <a:pt x="12396" y="18378"/>
                  </a:lnTo>
                  <a:lnTo>
                    <a:pt x="12399" y="18387"/>
                  </a:lnTo>
                  <a:lnTo>
                    <a:pt x="12405" y="18396"/>
                  </a:lnTo>
                  <a:lnTo>
                    <a:pt x="12408" y="18395"/>
                  </a:lnTo>
                  <a:lnTo>
                    <a:pt x="12420" y="18389"/>
                  </a:lnTo>
                  <a:lnTo>
                    <a:pt x="12432" y="18384"/>
                  </a:lnTo>
                  <a:lnTo>
                    <a:pt x="12435" y="18383"/>
                  </a:lnTo>
                  <a:lnTo>
                    <a:pt x="12435" y="18387"/>
                  </a:lnTo>
                  <a:lnTo>
                    <a:pt x="12433" y="18397"/>
                  </a:lnTo>
                  <a:lnTo>
                    <a:pt x="12427" y="18408"/>
                  </a:lnTo>
                  <a:lnTo>
                    <a:pt x="12424" y="18418"/>
                  </a:lnTo>
                  <a:lnTo>
                    <a:pt x="12422" y="18422"/>
                  </a:lnTo>
                  <a:lnTo>
                    <a:pt x="12410" y="18424"/>
                  </a:lnTo>
                  <a:lnTo>
                    <a:pt x="12401" y="18420"/>
                  </a:lnTo>
                  <a:lnTo>
                    <a:pt x="12394" y="18412"/>
                  </a:lnTo>
                  <a:lnTo>
                    <a:pt x="12388" y="18412"/>
                  </a:lnTo>
                  <a:lnTo>
                    <a:pt x="12382" y="18418"/>
                  </a:lnTo>
                  <a:lnTo>
                    <a:pt x="12377" y="18428"/>
                  </a:lnTo>
                  <a:lnTo>
                    <a:pt x="12377" y="18437"/>
                  </a:lnTo>
                  <a:lnTo>
                    <a:pt x="12371" y="18447"/>
                  </a:lnTo>
                  <a:lnTo>
                    <a:pt x="12372" y="18452"/>
                  </a:lnTo>
                  <a:lnTo>
                    <a:pt x="12357" y="18454"/>
                  </a:lnTo>
                  <a:lnTo>
                    <a:pt x="12351" y="18460"/>
                  </a:lnTo>
                  <a:lnTo>
                    <a:pt x="12339" y="18466"/>
                  </a:lnTo>
                  <a:lnTo>
                    <a:pt x="12328" y="18491"/>
                  </a:lnTo>
                  <a:lnTo>
                    <a:pt x="12314" y="18511"/>
                  </a:lnTo>
                  <a:lnTo>
                    <a:pt x="12306" y="18522"/>
                  </a:lnTo>
                  <a:lnTo>
                    <a:pt x="12298" y="18547"/>
                  </a:lnTo>
                  <a:lnTo>
                    <a:pt x="12302" y="18561"/>
                  </a:lnTo>
                  <a:lnTo>
                    <a:pt x="12308" y="18564"/>
                  </a:lnTo>
                  <a:lnTo>
                    <a:pt x="12322" y="18548"/>
                  </a:lnTo>
                  <a:lnTo>
                    <a:pt x="12336" y="18528"/>
                  </a:lnTo>
                  <a:lnTo>
                    <a:pt x="12350" y="18498"/>
                  </a:lnTo>
                  <a:lnTo>
                    <a:pt x="12361" y="18482"/>
                  </a:lnTo>
                  <a:lnTo>
                    <a:pt x="12422" y="18432"/>
                  </a:lnTo>
                  <a:lnTo>
                    <a:pt x="12475" y="18383"/>
                  </a:lnTo>
                  <a:lnTo>
                    <a:pt x="12518" y="18344"/>
                  </a:lnTo>
                  <a:lnTo>
                    <a:pt x="12613" y="18261"/>
                  </a:lnTo>
                  <a:lnTo>
                    <a:pt x="12631" y="18254"/>
                  </a:lnTo>
                  <a:lnTo>
                    <a:pt x="12637" y="18248"/>
                  </a:lnTo>
                  <a:lnTo>
                    <a:pt x="12676" y="18244"/>
                  </a:lnTo>
                  <a:lnTo>
                    <a:pt x="12683" y="18248"/>
                  </a:lnTo>
                  <a:lnTo>
                    <a:pt x="12694" y="18246"/>
                  </a:lnTo>
                  <a:lnTo>
                    <a:pt x="12716" y="18248"/>
                  </a:lnTo>
                  <a:lnTo>
                    <a:pt x="12718" y="18243"/>
                  </a:lnTo>
                  <a:lnTo>
                    <a:pt x="12718" y="18239"/>
                  </a:lnTo>
                  <a:lnTo>
                    <a:pt x="12705" y="18212"/>
                  </a:lnTo>
                  <a:lnTo>
                    <a:pt x="12695" y="18194"/>
                  </a:lnTo>
                  <a:lnTo>
                    <a:pt x="12689" y="18195"/>
                  </a:lnTo>
                  <a:lnTo>
                    <a:pt x="12686" y="18190"/>
                  </a:lnTo>
                  <a:lnTo>
                    <a:pt x="12685" y="18176"/>
                  </a:lnTo>
                  <a:lnTo>
                    <a:pt x="12682" y="18172"/>
                  </a:lnTo>
                  <a:lnTo>
                    <a:pt x="12672" y="18168"/>
                  </a:lnTo>
                  <a:lnTo>
                    <a:pt x="12666" y="18164"/>
                  </a:lnTo>
                  <a:lnTo>
                    <a:pt x="12659" y="18146"/>
                  </a:lnTo>
                  <a:lnTo>
                    <a:pt x="12658" y="18118"/>
                  </a:lnTo>
                  <a:lnTo>
                    <a:pt x="12674" y="18073"/>
                  </a:lnTo>
                  <a:lnTo>
                    <a:pt x="12690" y="18034"/>
                  </a:lnTo>
                  <a:lnTo>
                    <a:pt x="12698" y="18018"/>
                  </a:lnTo>
                  <a:lnTo>
                    <a:pt x="12687" y="17994"/>
                  </a:lnTo>
                  <a:lnTo>
                    <a:pt x="12670" y="17990"/>
                  </a:lnTo>
                  <a:lnTo>
                    <a:pt x="12670" y="17986"/>
                  </a:lnTo>
                  <a:lnTo>
                    <a:pt x="12730" y="17927"/>
                  </a:lnTo>
                  <a:lnTo>
                    <a:pt x="12739" y="17957"/>
                  </a:lnTo>
                  <a:lnTo>
                    <a:pt x="12743" y="17980"/>
                  </a:lnTo>
                  <a:lnTo>
                    <a:pt x="12743" y="17996"/>
                  </a:lnTo>
                  <a:lnTo>
                    <a:pt x="12741" y="18019"/>
                  </a:lnTo>
                  <a:lnTo>
                    <a:pt x="12739" y="18049"/>
                  </a:lnTo>
                  <a:lnTo>
                    <a:pt x="12732" y="18089"/>
                  </a:lnTo>
                  <a:lnTo>
                    <a:pt x="12729" y="18095"/>
                  </a:lnTo>
                  <a:lnTo>
                    <a:pt x="12730" y="18099"/>
                  </a:lnTo>
                  <a:lnTo>
                    <a:pt x="12706" y="18117"/>
                  </a:lnTo>
                  <a:lnTo>
                    <a:pt x="12683" y="18134"/>
                  </a:lnTo>
                  <a:lnTo>
                    <a:pt x="12683" y="18143"/>
                  </a:lnTo>
                  <a:lnTo>
                    <a:pt x="12693" y="18156"/>
                  </a:lnTo>
                  <a:lnTo>
                    <a:pt x="12703" y="18179"/>
                  </a:lnTo>
                  <a:lnTo>
                    <a:pt x="12717" y="18215"/>
                  </a:lnTo>
                  <a:lnTo>
                    <a:pt x="12720" y="18219"/>
                  </a:lnTo>
                  <a:lnTo>
                    <a:pt x="12723" y="18219"/>
                  </a:lnTo>
                  <a:lnTo>
                    <a:pt x="12766" y="18166"/>
                  </a:lnTo>
                  <a:lnTo>
                    <a:pt x="12798" y="18143"/>
                  </a:lnTo>
                  <a:lnTo>
                    <a:pt x="12831" y="18139"/>
                  </a:lnTo>
                  <a:lnTo>
                    <a:pt x="12882" y="18128"/>
                  </a:lnTo>
                  <a:lnTo>
                    <a:pt x="12910" y="18134"/>
                  </a:lnTo>
                  <a:lnTo>
                    <a:pt x="12937" y="18126"/>
                  </a:lnTo>
                  <a:lnTo>
                    <a:pt x="12943" y="18126"/>
                  </a:lnTo>
                  <a:lnTo>
                    <a:pt x="12981" y="18106"/>
                  </a:lnTo>
                  <a:lnTo>
                    <a:pt x="13017" y="18102"/>
                  </a:lnTo>
                  <a:lnTo>
                    <a:pt x="13045" y="18113"/>
                  </a:lnTo>
                  <a:lnTo>
                    <a:pt x="13147" y="18152"/>
                  </a:lnTo>
                  <a:lnTo>
                    <a:pt x="13258" y="18210"/>
                  </a:lnTo>
                  <a:lnTo>
                    <a:pt x="13341" y="18228"/>
                  </a:lnTo>
                  <a:lnTo>
                    <a:pt x="13429" y="18232"/>
                  </a:lnTo>
                  <a:lnTo>
                    <a:pt x="13453" y="18219"/>
                  </a:lnTo>
                  <a:lnTo>
                    <a:pt x="13493" y="18176"/>
                  </a:lnTo>
                  <a:lnTo>
                    <a:pt x="13502" y="18171"/>
                  </a:lnTo>
                  <a:lnTo>
                    <a:pt x="13514" y="18169"/>
                  </a:lnTo>
                  <a:lnTo>
                    <a:pt x="13538" y="18171"/>
                  </a:lnTo>
                  <a:lnTo>
                    <a:pt x="13544" y="18165"/>
                  </a:lnTo>
                  <a:lnTo>
                    <a:pt x="13544" y="18160"/>
                  </a:lnTo>
                  <a:lnTo>
                    <a:pt x="13537" y="18152"/>
                  </a:lnTo>
                  <a:lnTo>
                    <a:pt x="13534" y="18152"/>
                  </a:lnTo>
                  <a:lnTo>
                    <a:pt x="13534" y="18147"/>
                  </a:lnTo>
                  <a:lnTo>
                    <a:pt x="13545" y="18136"/>
                  </a:lnTo>
                  <a:lnTo>
                    <a:pt x="13545" y="18127"/>
                  </a:lnTo>
                  <a:lnTo>
                    <a:pt x="13542" y="18122"/>
                  </a:lnTo>
                  <a:lnTo>
                    <a:pt x="13539" y="18123"/>
                  </a:lnTo>
                  <a:lnTo>
                    <a:pt x="13533" y="18129"/>
                  </a:lnTo>
                  <a:lnTo>
                    <a:pt x="13521" y="18135"/>
                  </a:lnTo>
                  <a:lnTo>
                    <a:pt x="13518" y="18140"/>
                  </a:lnTo>
                  <a:lnTo>
                    <a:pt x="13512" y="18136"/>
                  </a:lnTo>
                  <a:lnTo>
                    <a:pt x="13506" y="18127"/>
                  </a:lnTo>
                  <a:lnTo>
                    <a:pt x="13499" y="18114"/>
                  </a:lnTo>
                  <a:lnTo>
                    <a:pt x="13495" y="18100"/>
                  </a:lnTo>
                  <a:lnTo>
                    <a:pt x="13495" y="18095"/>
                  </a:lnTo>
                  <a:lnTo>
                    <a:pt x="13489" y="18091"/>
                  </a:lnTo>
                  <a:lnTo>
                    <a:pt x="13483" y="18097"/>
                  </a:lnTo>
                  <a:lnTo>
                    <a:pt x="13474" y="18089"/>
                  </a:lnTo>
                  <a:lnTo>
                    <a:pt x="13467" y="18079"/>
                  </a:lnTo>
                  <a:lnTo>
                    <a:pt x="13463" y="18062"/>
                  </a:lnTo>
                  <a:lnTo>
                    <a:pt x="13462" y="18042"/>
                  </a:lnTo>
                  <a:lnTo>
                    <a:pt x="13468" y="18033"/>
                  </a:lnTo>
                  <a:lnTo>
                    <a:pt x="13474" y="18026"/>
                  </a:lnTo>
                  <a:lnTo>
                    <a:pt x="13485" y="18035"/>
                  </a:lnTo>
                  <a:lnTo>
                    <a:pt x="13492" y="18049"/>
                  </a:lnTo>
                  <a:lnTo>
                    <a:pt x="13495" y="18049"/>
                  </a:lnTo>
                  <a:lnTo>
                    <a:pt x="13492" y="18048"/>
                  </a:lnTo>
                  <a:lnTo>
                    <a:pt x="13490" y="18063"/>
                  </a:lnTo>
                  <a:lnTo>
                    <a:pt x="13490" y="18065"/>
                  </a:lnTo>
                  <a:lnTo>
                    <a:pt x="13496" y="18063"/>
                  </a:lnTo>
                  <a:lnTo>
                    <a:pt x="13516" y="18041"/>
                  </a:lnTo>
                  <a:lnTo>
                    <a:pt x="13540" y="18019"/>
                  </a:lnTo>
                  <a:lnTo>
                    <a:pt x="13559" y="17993"/>
                  </a:lnTo>
                  <a:lnTo>
                    <a:pt x="13562" y="17987"/>
                  </a:lnTo>
                  <a:lnTo>
                    <a:pt x="13559" y="17973"/>
                  </a:lnTo>
                  <a:lnTo>
                    <a:pt x="13561" y="17959"/>
                  </a:lnTo>
                  <a:lnTo>
                    <a:pt x="13563" y="17954"/>
                  </a:lnTo>
                  <a:lnTo>
                    <a:pt x="13567" y="17958"/>
                  </a:lnTo>
                  <a:lnTo>
                    <a:pt x="13573" y="17962"/>
                  </a:lnTo>
                  <a:lnTo>
                    <a:pt x="13580" y="17971"/>
                  </a:lnTo>
                  <a:lnTo>
                    <a:pt x="13591" y="17960"/>
                  </a:lnTo>
                  <a:lnTo>
                    <a:pt x="13597" y="17950"/>
                  </a:lnTo>
                  <a:lnTo>
                    <a:pt x="13612" y="17943"/>
                  </a:lnTo>
                  <a:lnTo>
                    <a:pt x="13627" y="17946"/>
                  </a:lnTo>
                  <a:lnTo>
                    <a:pt x="13630" y="17950"/>
                  </a:lnTo>
                  <a:lnTo>
                    <a:pt x="13632" y="17983"/>
                  </a:lnTo>
                  <a:lnTo>
                    <a:pt x="13629" y="17988"/>
                  </a:lnTo>
                  <a:lnTo>
                    <a:pt x="13629" y="17993"/>
                  </a:lnTo>
                  <a:lnTo>
                    <a:pt x="13617" y="17995"/>
                  </a:lnTo>
                  <a:lnTo>
                    <a:pt x="13606" y="18010"/>
                  </a:lnTo>
                  <a:lnTo>
                    <a:pt x="13607" y="18030"/>
                  </a:lnTo>
                  <a:lnTo>
                    <a:pt x="13613" y="18043"/>
                  </a:lnTo>
                  <a:lnTo>
                    <a:pt x="13617" y="18047"/>
                  </a:lnTo>
                  <a:lnTo>
                    <a:pt x="13626" y="18051"/>
                  </a:lnTo>
                  <a:lnTo>
                    <a:pt x="13628" y="18046"/>
                  </a:lnTo>
                  <a:lnTo>
                    <a:pt x="13631" y="18035"/>
                  </a:lnTo>
                  <a:lnTo>
                    <a:pt x="13637" y="18030"/>
                  </a:lnTo>
                  <a:lnTo>
                    <a:pt x="13657" y="18014"/>
                  </a:lnTo>
                  <a:lnTo>
                    <a:pt x="13663" y="18008"/>
                  </a:lnTo>
                  <a:lnTo>
                    <a:pt x="13685" y="18015"/>
                  </a:lnTo>
                  <a:lnTo>
                    <a:pt x="13706" y="18012"/>
                  </a:lnTo>
                  <a:lnTo>
                    <a:pt x="13723" y="18000"/>
                  </a:lnTo>
                  <a:lnTo>
                    <a:pt x="13726" y="17995"/>
                  </a:lnTo>
                  <a:lnTo>
                    <a:pt x="13729" y="18000"/>
                  </a:lnTo>
                  <a:lnTo>
                    <a:pt x="13730" y="18005"/>
                  </a:lnTo>
                  <a:lnTo>
                    <a:pt x="13733" y="18018"/>
                  </a:lnTo>
                  <a:lnTo>
                    <a:pt x="13734" y="18038"/>
                  </a:lnTo>
                  <a:lnTo>
                    <a:pt x="13732" y="18052"/>
                  </a:lnTo>
                  <a:lnTo>
                    <a:pt x="13729" y="18062"/>
                  </a:lnTo>
                  <a:lnTo>
                    <a:pt x="13724" y="18072"/>
                  </a:lnTo>
                  <a:lnTo>
                    <a:pt x="13721" y="18076"/>
                  </a:lnTo>
                  <a:lnTo>
                    <a:pt x="13722" y="18091"/>
                  </a:lnTo>
                  <a:lnTo>
                    <a:pt x="13725" y="18095"/>
                  </a:lnTo>
                  <a:lnTo>
                    <a:pt x="13734" y="18094"/>
                  </a:lnTo>
                  <a:lnTo>
                    <a:pt x="13752" y="18087"/>
                  </a:lnTo>
                  <a:lnTo>
                    <a:pt x="13770" y="18085"/>
                  </a:lnTo>
                  <a:lnTo>
                    <a:pt x="13770" y="18095"/>
                  </a:lnTo>
                  <a:lnTo>
                    <a:pt x="13778" y="18117"/>
                  </a:lnTo>
                  <a:lnTo>
                    <a:pt x="13781" y="18131"/>
                  </a:lnTo>
                  <a:lnTo>
                    <a:pt x="13782" y="18150"/>
                  </a:lnTo>
                  <a:lnTo>
                    <a:pt x="13779" y="18155"/>
                  </a:lnTo>
                  <a:lnTo>
                    <a:pt x="13774" y="18170"/>
                  </a:lnTo>
                  <a:lnTo>
                    <a:pt x="13774" y="18175"/>
                  </a:lnTo>
                  <a:lnTo>
                    <a:pt x="13777" y="18174"/>
                  </a:lnTo>
                  <a:lnTo>
                    <a:pt x="13783" y="18169"/>
                  </a:lnTo>
                  <a:lnTo>
                    <a:pt x="13798" y="18163"/>
                  </a:lnTo>
                  <a:lnTo>
                    <a:pt x="13806" y="18152"/>
                  </a:lnTo>
                  <a:lnTo>
                    <a:pt x="13815" y="18146"/>
                  </a:lnTo>
                  <a:lnTo>
                    <a:pt x="13818" y="18136"/>
                  </a:lnTo>
                  <a:lnTo>
                    <a:pt x="13824" y="18131"/>
                  </a:lnTo>
                  <a:lnTo>
                    <a:pt x="13822" y="18102"/>
                  </a:lnTo>
                  <a:lnTo>
                    <a:pt x="13827" y="18078"/>
                  </a:lnTo>
                  <a:lnTo>
                    <a:pt x="13835" y="18053"/>
                  </a:lnTo>
                  <a:lnTo>
                    <a:pt x="13841" y="18053"/>
                  </a:lnTo>
                  <a:lnTo>
                    <a:pt x="13845" y="18067"/>
                  </a:lnTo>
                  <a:lnTo>
                    <a:pt x="13846" y="18089"/>
                  </a:lnTo>
                  <a:lnTo>
                    <a:pt x="13841" y="18114"/>
                  </a:lnTo>
                  <a:lnTo>
                    <a:pt x="13833" y="18139"/>
                  </a:lnTo>
                  <a:lnTo>
                    <a:pt x="13831" y="18163"/>
                  </a:lnTo>
                  <a:lnTo>
                    <a:pt x="13832" y="18167"/>
                  </a:lnTo>
                  <a:lnTo>
                    <a:pt x="13835" y="18172"/>
                  </a:lnTo>
                  <a:lnTo>
                    <a:pt x="13847" y="18171"/>
                  </a:lnTo>
                  <a:lnTo>
                    <a:pt x="13856" y="18160"/>
                  </a:lnTo>
                  <a:lnTo>
                    <a:pt x="13861" y="18159"/>
                  </a:lnTo>
                  <a:lnTo>
                    <a:pt x="13868" y="18163"/>
                  </a:lnTo>
                  <a:lnTo>
                    <a:pt x="13868" y="18168"/>
                  </a:lnTo>
                  <a:lnTo>
                    <a:pt x="13865" y="18173"/>
                  </a:lnTo>
                  <a:lnTo>
                    <a:pt x="13869" y="18182"/>
                  </a:lnTo>
                  <a:lnTo>
                    <a:pt x="13874" y="18182"/>
                  </a:lnTo>
                  <a:lnTo>
                    <a:pt x="13877" y="18176"/>
                  </a:lnTo>
                  <a:lnTo>
                    <a:pt x="13883" y="18161"/>
                  </a:lnTo>
                  <a:lnTo>
                    <a:pt x="13888" y="18151"/>
                  </a:lnTo>
                  <a:lnTo>
                    <a:pt x="13894" y="18141"/>
                  </a:lnTo>
                  <a:lnTo>
                    <a:pt x="13896" y="18126"/>
                  </a:lnTo>
                  <a:lnTo>
                    <a:pt x="13902" y="18126"/>
                  </a:lnTo>
                  <a:lnTo>
                    <a:pt x="13904" y="18106"/>
                  </a:lnTo>
                  <a:lnTo>
                    <a:pt x="13903" y="18088"/>
                  </a:lnTo>
                  <a:lnTo>
                    <a:pt x="13899" y="18078"/>
                  </a:lnTo>
                  <a:lnTo>
                    <a:pt x="13899" y="18069"/>
                  </a:lnTo>
                  <a:lnTo>
                    <a:pt x="13896" y="18065"/>
                  </a:lnTo>
                  <a:lnTo>
                    <a:pt x="13896" y="18055"/>
                  </a:lnTo>
                  <a:lnTo>
                    <a:pt x="13898" y="18046"/>
                  </a:lnTo>
                  <a:lnTo>
                    <a:pt x="13901" y="18040"/>
                  </a:lnTo>
                  <a:lnTo>
                    <a:pt x="13903" y="18030"/>
                  </a:lnTo>
                  <a:lnTo>
                    <a:pt x="13903" y="18026"/>
                  </a:lnTo>
                  <a:lnTo>
                    <a:pt x="13906" y="18021"/>
                  </a:lnTo>
                  <a:lnTo>
                    <a:pt x="13905" y="18006"/>
                  </a:lnTo>
                  <a:lnTo>
                    <a:pt x="13908" y="18002"/>
                  </a:lnTo>
                  <a:lnTo>
                    <a:pt x="13904" y="18023"/>
                  </a:lnTo>
                  <a:lnTo>
                    <a:pt x="13901" y="18049"/>
                  </a:lnTo>
                  <a:lnTo>
                    <a:pt x="13898" y="18049"/>
                  </a:lnTo>
                  <a:lnTo>
                    <a:pt x="13888" y="18010"/>
                  </a:lnTo>
                  <a:lnTo>
                    <a:pt x="13879" y="17992"/>
                  </a:lnTo>
                  <a:lnTo>
                    <a:pt x="13870" y="17981"/>
                  </a:lnTo>
                  <a:lnTo>
                    <a:pt x="13840" y="17980"/>
                  </a:lnTo>
                  <a:lnTo>
                    <a:pt x="13834" y="17974"/>
                  </a:lnTo>
                  <a:lnTo>
                    <a:pt x="13831" y="17970"/>
                  </a:lnTo>
                  <a:lnTo>
                    <a:pt x="13823" y="17946"/>
                  </a:lnTo>
                  <a:lnTo>
                    <a:pt x="13820" y="17932"/>
                  </a:lnTo>
                  <a:lnTo>
                    <a:pt x="13816" y="17913"/>
                  </a:lnTo>
                  <a:lnTo>
                    <a:pt x="13809" y="17895"/>
                  </a:lnTo>
                  <a:lnTo>
                    <a:pt x="13805" y="17886"/>
                  </a:lnTo>
                  <a:lnTo>
                    <a:pt x="13796" y="17877"/>
                  </a:lnTo>
                  <a:lnTo>
                    <a:pt x="13792" y="17873"/>
                  </a:lnTo>
                  <a:lnTo>
                    <a:pt x="13786" y="17874"/>
                  </a:lnTo>
                  <a:lnTo>
                    <a:pt x="13780" y="17837"/>
                  </a:lnTo>
                  <a:lnTo>
                    <a:pt x="13774" y="17805"/>
                  </a:lnTo>
                  <a:lnTo>
                    <a:pt x="13771" y="17805"/>
                  </a:lnTo>
                  <a:lnTo>
                    <a:pt x="13764" y="17829"/>
                  </a:lnTo>
                  <a:lnTo>
                    <a:pt x="13758" y="17840"/>
                  </a:lnTo>
                  <a:lnTo>
                    <a:pt x="13755" y="17847"/>
                  </a:lnTo>
                  <a:lnTo>
                    <a:pt x="13752" y="17841"/>
                  </a:lnTo>
                  <a:lnTo>
                    <a:pt x="13749" y="17844"/>
                  </a:lnTo>
                  <a:lnTo>
                    <a:pt x="13743" y="17841"/>
                  </a:lnTo>
                  <a:lnTo>
                    <a:pt x="13736" y="17837"/>
                  </a:lnTo>
                  <a:lnTo>
                    <a:pt x="13727" y="17838"/>
                  </a:lnTo>
                  <a:lnTo>
                    <a:pt x="13721" y="17835"/>
                  </a:lnTo>
                  <a:lnTo>
                    <a:pt x="13715" y="17831"/>
                  </a:lnTo>
                  <a:lnTo>
                    <a:pt x="13708" y="17822"/>
                  </a:lnTo>
                  <a:lnTo>
                    <a:pt x="13705" y="17818"/>
                  </a:lnTo>
                  <a:lnTo>
                    <a:pt x="13705" y="17808"/>
                  </a:lnTo>
                  <a:lnTo>
                    <a:pt x="13698" y="17800"/>
                  </a:lnTo>
                  <a:lnTo>
                    <a:pt x="13695" y="17795"/>
                  </a:lnTo>
                  <a:lnTo>
                    <a:pt x="13694" y="17790"/>
                  </a:lnTo>
                  <a:lnTo>
                    <a:pt x="13691" y="17776"/>
                  </a:lnTo>
                  <a:lnTo>
                    <a:pt x="13690" y="17767"/>
                  </a:lnTo>
                  <a:lnTo>
                    <a:pt x="13693" y="17762"/>
                  </a:lnTo>
                  <a:lnTo>
                    <a:pt x="13696" y="17757"/>
                  </a:lnTo>
                  <a:lnTo>
                    <a:pt x="13694" y="17733"/>
                  </a:lnTo>
                  <a:lnTo>
                    <a:pt x="13692" y="17729"/>
                  </a:lnTo>
                  <a:lnTo>
                    <a:pt x="13688" y="17725"/>
                  </a:lnTo>
                  <a:lnTo>
                    <a:pt x="13687" y="17706"/>
                  </a:lnTo>
                  <a:lnTo>
                    <a:pt x="13694" y="17714"/>
                  </a:lnTo>
                  <a:lnTo>
                    <a:pt x="13700" y="17719"/>
                  </a:lnTo>
                  <a:lnTo>
                    <a:pt x="13703" y="17723"/>
                  </a:lnTo>
                  <a:lnTo>
                    <a:pt x="13707" y="17732"/>
                  </a:lnTo>
                  <a:lnTo>
                    <a:pt x="13708" y="17760"/>
                  </a:lnTo>
                  <a:lnTo>
                    <a:pt x="13711" y="17765"/>
                  </a:lnTo>
                  <a:lnTo>
                    <a:pt x="13724" y="17763"/>
                  </a:lnTo>
                  <a:lnTo>
                    <a:pt x="13727" y="17768"/>
                  </a:lnTo>
                  <a:lnTo>
                    <a:pt x="13730" y="17767"/>
                  </a:lnTo>
                  <a:lnTo>
                    <a:pt x="13730" y="17772"/>
                  </a:lnTo>
                  <a:lnTo>
                    <a:pt x="13733" y="17776"/>
                  </a:lnTo>
                  <a:lnTo>
                    <a:pt x="13736" y="17781"/>
                  </a:lnTo>
                  <a:lnTo>
                    <a:pt x="13734" y="17790"/>
                  </a:lnTo>
                  <a:lnTo>
                    <a:pt x="13731" y="17791"/>
                  </a:lnTo>
                  <a:lnTo>
                    <a:pt x="13728" y="17796"/>
                  </a:lnTo>
                  <a:lnTo>
                    <a:pt x="13729" y="17808"/>
                  </a:lnTo>
                  <a:lnTo>
                    <a:pt x="13731" y="17805"/>
                  </a:lnTo>
                  <a:lnTo>
                    <a:pt x="13734" y="17805"/>
                  </a:lnTo>
                  <a:lnTo>
                    <a:pt x="13737" y="17810"/>
                  </a:lnTo>
                  <a:lnTo>
                    <a:pt x="13743" y="17805"/>
                  </a:lnTo>
                  <a:lnTo>
                    <a:pt x="13746" y="17805"/>
                  </a:lnTo>
                  <a:lnTo>
                    <a:pt x="13745" y="17783"/>
                  </a:lnTo>
                  <a:lnTo>
                    <a:pt x="13751" y="17780"/>
                  </a:lnTo>
                  <a:lnTo>
                    <a:pt x="13758" y="17784"/>
                  </a:lnTo>
                  <a:lnTo>
                    <a:pt x="13761" y="17792"/>
                  </a:lnTo>
                  <a:lnTo>
                    <a:pt x="13773" y="17791"/>
                  </a:lnTo>
                  <a:lnTo>
                    <a:pt x="13777" y="17795"/>
                  </a:lnTo>
                  <a:lnTo>
                    <a:pt x="13780" y="17799"/>
                  </a:lnTo>
                  <a:lnTo>
                    <a:pt x="13780" y="17814"/>
                  </a:lnTo>
                  <a:lnTo>
                    <a:pt x="13775" y="17819"/>
                  </a:lnTo>
                  <a:lnTo>
                    <a:pt x="13772" y="17819"/>
                  </a:lnTo>
                  <a:lnTo>
                    <a:pt x="13769" y="17824"/>
                  </a:lnTo>
                  <a:lnTo>
                    <a:pt x="13769" y="17829"/>
                  </a:lnTo>
                  <a:lnTo>
                    <a:pt x="13775" y="17833"/>
                  </a:lnTo>
                  <a:lnTo>
                    <a:pt x="13782" y="17837"/>
                  </a:lnTo>
                  <a:lnTo>
                    <a:pt x="13788" y="17846"/>
                  </a:lnTo>
                  <a:lnTo>
                    <a:pt x="13794" y="17849"/>
                  </a:lnTo>
                  <a:lnTo>
                    <a:pt x="13797" y="17849"/>
                  </a:lnTo>
                  <a:lnTo>
                    <a:pt x="13804" y="17858"/>
                  </a:lnTo>
                  <a:lnTo>
                    <a:pt x="13807" y="17862"/>
                  </a:lnTo>
                  <a:lnTo>
                    <a:pt x="13811" y="17867"/>
                  </a:lnTo>
                  <a:lnTo>
                    <a:pt x="13816" y="17861"/>
                  </a:lnTo>
                  <a:lnTo>
                    <a:pt x="13819" y="17851"/>
                  </a:lnTo>
                  <a:lnTo>
                    <a:pt x="13815" y="17847"/>
                  </a:lnTo>
                  <a:lnTo>
                    <a:pt x="13815" y="17833"/>
                  </a:lnTo>
                  <a:lnTo>
                    <a:pt x="13811" y="17829"/>
                  </a:lnTo>
                  <a:lnTo>
                    <a:pt x="13805" y="17820"/>
                  </a:lnTo>
                  <a:lnTo>
                    <a:pt x="13798" y="17811"/>
                  </a:lnTo>
                  <a:lnTo>
                    <a:pt x="13795" y="17807"/>
                  </a:lnTo>
                  <a:lnTo>
                    <a:pt x="13791" y="17793"/>
                  </a:lnTo>
                  <a:lnTo>
                    <a:pt x="13785" y="17779"/>
                  </a:lnTo>
                  <a:lnTo>
                    <a:pt x="13781" y="17770"/>
                  </a:lnTo>
                  <a:lnTo>
                    <a:pt x="13778" y="17761"/>
                  </a:lnTo>
                  <a:lnTo>
                    <a:pt x="13774" y="17753"/>
                  </a:lnTo>
                  <a:lnTo>
                    <a:pt x="13774" y="17742"/>
                  </a:lnTo>
                  <a:lnTo>
                    <a:pt x="13780" y="17742"/>
                  </a:lnTo>
                  <a:lnTo>
                    <a:pt x="13783" y="17747"/>
                  </a:lnTo>
                  <a:lnTo>
                    <a:pt x="13790" y="17755"/>
                  </a:lnTo>
                  <a:lnTo>
                    <a:pt x="13796" y="17759"/>
                  </a:lnTo>
                  <a:lnTo>
                    <a:pt x="13799" y="17768"/>
                  </a:lnTo>
                  <a:lnTo>
                    <a:pt x="13803" y="17777"/>
                  </a:lnTo>
                  <a:lnTo>
                    <a:pt x="13806" y="17786"/>
                  </a:lnTo>
                  <a:lnTo>
                    <a:pt x="13810" y="17795"/>
                  </a:lnTo>
                  <a:lnTo>
                    <a:pt x="13813" y="17804"/>
                  </a:lnTo>
                  <a:lnTo>
                    <a:pt x="13817" y="17814"/>
                  </a:lnTo>
                  <a:lnTo>
                    <a:pt x="13820" y="17818"/>
                  </a:lnTo>
                  <a:lnTo>
                    <a:pt x="13823" y="17822"/>
                  </a:lnTo>
                  <a:lnTo>
                    <a:pt x="13827" y="17826"/>
                  </a:lnTo>
                  <a:lnTo>
                    <a:pt x="13830" y="17840"/>
                  </a:lnTo>
                  <a:lnTo>
                    <a:pt x="13831" y="17850"/>
                  </a:lnTo>
                  <a:lnTo>
                    <a:pt x="13834" y="17858"/>
                  </a:lnTo>
                  <a:lnTo>
                    <a:pt x="13834" y="17863"/>
                  </a:lnTo>
                  <a:lnTo>
                    <a:pt x="13838" y="17877"/>
                  </a:lnTo>
                  <a:lnTo>
                    <a:pt x="13844" y="17876"/>
                  </a:lnTo>
                  <a:lnTo>
                    <a:pt x="13847" y="17881"/>
                  </a:lnTo>
                  <a:lnTo>
                    <a:pt x="13851" y="17895"/>
                  </a:lnTo>
                  <a:lnTo>
                    <a:pt x="13853" y="17918"/>
                  </a:lnTo>
                  <a:lnTo>
                    <a:pt x="13847" y="17924"/>
                  </a:lnTo>
                  <a:lnTo>
                    <a:pt x="13847" y="17938"/>
                  </a:lnTo>
                  <a:lnTo>
                    <a:pt x="13854" y="17942"/>
                  </a:lnTo>
                  <a:lnTo>
                    <a:pt x="13862" y="17936"/>
                  </a:lnTo>
                  <a:lnTo>
                    <a:pt x="13871" y="17935"/>
                  </a:lnTo>
                  <a:lnTo>
                    <a:pt x="13878" y="17938"/>
                  </a:lnTo>
                  <a:lnTo>
                    <a:pt x="13917" y="17934"/>
                  </a:lnTo>
                  <a:lnTo>
                    <a:pt x="13920" y="17938"/>
                  </a:lnTo>
                  <a:lnTo>
                    <a:pt x="13926" y="17942"/>
                  </a:lnTo>
                  <a:lnTo>
                    <a:pt x="13930" y="17947"/>
                  </a:lnTo>
                  <a:lnTo>
                    <a:pt x="13935" y="17946"/>
                  </a:lnTo>
                  <a:lnTo>
                    <a:pt x="13941" y="17940"/>
                  </a:lnTo>
                  <a:lnTo>
                    <a:pt x="13941" y="17931"/>
                  </a:lnTo>
                  <a:lnTo>
                    <a:pt x="13944" y="17926"/>
                  </a:lnTo>
                  <a:lnTo>
                    <a:pt x="13946" y="17916"/>
                  </a:lnTo>
                  <a:lnTo>
                    <a:pt x="13949" y="17911"/>
                  </a:lnTo>
                  <a:lnTo>
                    <a:pt x="13955" y="17910"/>
                  </a:lnTo>
                  <a:lnTo>
                    <a:pt x="13958" y="17915"/>
                  </a:lnTo>
                  <a:lnTo>
                    <a:pt x="13964" y="17918"/>
                  </a:lnTo>
                  <a:lnTo>
                    <a:pt x="13965" y="17933"/>
                  </a:lnTo>
                  <a:lnTo>
                    <a:pt x="13962" y="17937"/>
                  </a:lnTo>
                  <a:lnTo>
                    <a:pt x="13960" y="17948"/>
                  </a:lnTo>
                  <a:lnTo>
                    <a:pt x="13960" y="17962"/>
                  </a:lnTo>
                  <a:lnTo>
                    <a:pt x="13964" y="17966"/>
                  </a:lnTo>
                  <a:lnTo>
                    <a:pt x="13967" y="17976"/>
                  </a:lnTo>
                  <a:lnTo>
                    <a:pt x="13968" y="17984"/>
                  </a:lnTo>
                  <a:lnTo>
                    <a:pt x="13965" y="17999"/>
                  </a:lnTo>
                  <a:lnTo>
                    <a:pt x="13938" y="18002"/>
                  </a:lnTo>
                  <a:lnTo>
                    <a:pt x="13932" y="17994"/>
                  </a:lnTo>
                  <a:lnTo>
                    <a:pt x="13926" y="17990"/>
                  </a:lnTo>
                  <a:lnTo>
                    <a:pt x="13919" y="17991"/>
                  </a:lnTo>
                  <a:lnTo>
                    <a:pt x="13920" y="18009"/>
                  </a:lnTo>
                  <a:lnTo>
                    <a:pt x="13917" y="18015"/>
                  </a:lnTo>
                  <a:lnTo>
                    <a:pt x="13915" y="18024"/>
                  </a:lnTo>
                  <a:lnTo>
                    <a:pt x="13913" y="18034"/>
                  </a:lnTo>
                  <a:lnTo>
                    <a:pt x="13914" y="18063"/>
                  </a:lnTo>
                  <a:lnTo>
                    <a:pt x="13917" y="18067"/>
                  </a:lnTo>
                  <a:lnTo>
                    <a:pt x="13932" y="18065"/>
                  </a:lnTo>
                  <a:lnTo>
                    <a:pt x="13930" y="18074"/>
                  </a:lnTo>
                  <a:lnTo>
                    <a:pt x="13930" y="18079"/>
                  </a:lnTo>
                  <a:lnTo>
                    <a:pt x="13924" y="18089"/>
                  </a:lnTo>
                  <a:lnTo>
                    <a:pt x="13926" y="18113"/>
                  </a:lnTo>
                  <a:lnTo>
                    <a:pt x="13923" y="18118"/>
                  </a:lnTo>
                  <a:lnTo>
                    <a:pt x="13917" y="18124"/>
                  </a:lnTo>
                  <a:lnTo>
                    <a:pt x="13914" y="18129"/>
                  </a:lnTo>
                  <a:lnTo>
                    <a:pt x="13915" y="18148"/>
                  </a:lnTo>
                  <a:lnTo>
                    <a:pt x="13913" y="18167"/>
                  </a:lnTo>
                  <a:lnTo>
                    <a:pt x="13911" y="18172"/>
                  </a:lnTo>
                  <a:lnTo>
                    <a:pt x="13908" y="18182"/>
                  </a:lnTo>
                  <a:lnTo>
                    <a:pt x="13912" y="18200"/>
                  </a:lnTo>
                  <a:lnTo>
                    <a:pt x="13912" y="18210"/>
                  </a:lnTo>
                  <a:lnTo>
                    <a:pt x="13924" y="18208"/>
                  </a:lnTo>
                  <a:lnTo>
                    <a:pt x="13931" y="18212"/>
                  </a:lnTo>
                  <a:lnTo>
                    <a:pt x="13934" y="18221"/>
                  </a:lnTo>
                  <a:lnTo>
                    <a:pt x="13935" y="18226"/>
                  </a:lnTo>
                  <a:lnTo>
                    <a:pt x="13929" y="18232"/>
                  </a:lnTo>
                  <a:lnTo>
                    <a:pt x="13929" y="18241"/>
                  </a:lnTo>
                  <a:lnTo>
                    <a:pt x="13932" y="18246"/>
                  </a:lnTo>
                  <a:lnTo>
                    <a:pt x="13942" y="18258"/>
                  </a:lnTo>
                  <a:lnTo>
                    <a:pt x="13960" y="18266"/>
                  </a:lnTo>
                  <a:lnTo>
                    <a:pt x="13983" y="18283"/>
                  </a:lnTo>
                  <a:lnTo>
                    <a:pt x="13992" y="18287"/>
                  </a:lnTo>
                  <a:lnTo>
                    <a:pt x="13992" y="18291"/>
                  </a:lnTo>
                  <a:lnTo>
                    <a:pt x="13984" y="18301"/>
                  </a:lnTo>
                  <a:lnTo>
                    <a:pt x="13984" y="18311"/>
                  </a:lnTo>
                  <a:lnTo>
                    <a:pt x="13986" y="18315"/>
                  </a:lnTo>
                  <a:lnTo>
                    <a:pt x="13997" y="18313"/>
                  </a:lnTo>
                  <a:lnTo>
                    <a:pt x="14002" y="18308"/>
                  </a:lnTo>
                  <a:lnTo>
                    <a:pt x="14002" y="18303"/>
                  </a:lnTo>
                  <a:lnTo>
                    <a:pt x="13998" y="18294"/>
                  </a:lnTo>
                  <a:lnTo>
                    <a:pt x="13995" y="18285"/>
                  </a:lnTo>
                  <a:lnTo>
                    <a:pt x="13995" y="18276"/>
                  </a:lnTo>
                  <a:lnTo>
                    <a:pt x="14000" y="18270"/>
                  </a:lnTo>
                  <a:lnTo>
                    <a:pt x="14006" y="18265"/>
                  </a:lnTo>
                  <a:lnTo>
                    <a:pt x="14018" y="18263"/>
                  </a:lnTo>
                  <a:lnTo>
                    <a:pt x="14024" y="18267"/>
                  </a:lnTo>
                  <a:lnTo>
                    <a:pt x="14027" y="18271"/>
                  </a:lnTo>
                  <a:lnTo>
                    <a:pt x="14025" y="18276"/>
                  </a:lnTo>
                  <a:lnTo>
                    <a:pt x="14019" y="18282"/>
                  </a:lnTo>
                  <a:lnTo>
                    <a:pt x="14013" y="18283"/>
                  </a:lnTo>
                  <a:lnTo>
                    <a:pt x="14014" y="18297"/>
                  </a:lnTo>
                  <a:lnTo>
                    <a:pt x="14017" y="18301"/>
                  </a:lnTo>
                  <a:lnTo>
                    <a:pt x="14023" y="18301"/>
                  </a:lnTo>
                  <a:lnTo>
                    <a:pt x="14031" y="18295"/>
                  </a:lnTo>
                  <a:lnTo>
                    <a:pt x="14040" y="18284"/>
                  </a:lnTo>
                  <a:lnTo>
                    <a:pt x="14049" y="18274"/>
                  </a:lnTo>
                  <a:lnTo>
                    <a:pt x="14057" y="18268"/>
                  </a:lnTo>
                  <a:lnTo>
                    <a:pt x="14067" y="18267"/>
                  </a:lnTo>
                  <a:lnTo>
                    <a:pt x="14070" y="18276"/>
                  </a:lnTo>
                  <a:lnTo>
                    <a:pt x="14073" y="18285"/>
                  </a:lnTo>
                  <a:lnTo>
                    <a:pt x="14075" y="18318"/>
                  </a:lnTo>
                  <a:lnTo>
                    <a:pt x="14079" y="18327"/>
                  </a:lnTo>
                  <a:lnTo>
                    <a:pt x="14085" y="18331"/>
                  </a:lnTo>
                  <a:lnTo>
                    <a:pt x="14088" y="18326"/>
                  </a:lnTo>
                  <a:lnTo>
                    <a:pt x="14093" y="18320"/>
                  </a:lnTo>
                  <a:lnTo>
                    <a:pt x="14097" y="18329"/>
                  </a:lnTo>
                  <a:lnTo>
                    <a:pt x="14106" y="18333"/>
                  </a:lnTo>
                  <a:lnTo>
                    <a:pt x="14109" y="18328"/>
                  </a:lnTo>
                  <a:lnTo>
                    <a:pt x="14115" y="18327"/>
                  </a:lnTo>
                  <a:lnTo>
                    <a:pt x="14118" y="18332"/>
                  </a:lnTo>
                  <a:lnTo>
                    <a:pt x="14121" y="18336"/>
                  </a:lnTo>
                  <a:lnTo>
                    <a:pt x="14131" y="18340"/>
                  </a:lnTo>
                  <a:lnTo>
                    <a:pt x="14137" y="18344"/>
                  </a:lnTo>
                  <a:lnTo>
                    <a:pt x="14138" y="18357"/>
                  </a:lnTo>
                  <a:lnTo>
                    <a:pt x="14135" y="18363"/>
                  </a:lnTo>
                  <a:lnTo>
                    <a:pt x="14126" y="18368"/>
                  </a:lnTo>
                  <a:lnTo>
                    <a:pt x="14111" y="18375"/>
                  </a:lnTo>
                  <a:lnTo>
                    <a:pt x="14096" y="18372"/>
                  </a:lnTo>
                  <a:lnTo>
                    <a:pt x="14084" y="18378"/>
                  </a:lnTo>
                  <a:lnTo>
                    <a:pt x="14079" y="18393"/>
                  </a:lnTo>
                  <a:lnTo>
                    <a:pt x="14077" y="18408"/>
                  </a:lnTo>
                  <a:lnTo>
                    <a:pt x="14090" y="18425"/>
                  </a:lnTo>
                  <a:lnTo>
                    <a:pt x="14102" y="18438"/>
                  </a:lnTo>
                  <a:lnTo>
                    <a:pt x="14114" y="18436"/>
                  </a:lnTo>
                  <a:lnTo>
                    <a:pt x="14123" y="18421"/>
                  </a:lnTo>
                  <a:lnTo>
                    <a:pt x="14125" y="18416"/>
                  </a:lnTo>
                  <a:lnTo>
                    <a:pt x="14122" y="18407"/>
                  </a:lnTo>
                  <a:lnTo>
                    <a:pt x="14116" y="18403"/>
                  </a:lnTo>
                  <a:lnTo>
                    <a:pt x="14115" y="18389"/>
                  </a:lnTo>
                  <a:lnTo>
                    <a:pt x="14118" y="18389"/>
                  </a:lnTo>
                  <a:lnTo>
                    <a:pt x="14127" y="18392"/>
                  </a:lnTo>
                  <a:lnTo>
                    <a:pt x="14134" y="18406"/>
                  </a:lnTo>
                  <a:lnTo>
                    <a:pt x="14140" y="18405"/>
                  </a:lnTo>
                  <a:lnTo>
                    <a:pt x="14146" y="18399"/>
                  </a:lnTo>
                  <a:lnTo>
                    <a:pt x="14152" y="18399"/>
                  </a:lnTo>
                  <a:lnTo>
                    <a:pt x="14158" y="18403"/>
                  </a:lnTo>
                  <a:lnTo>
                    <a:pt x="14155" y="18408"/>
                  </a:lnTo>
                  <a:lnTo>
                    <a:pt x="14153" y="18413"/>
                  </a:lnTo>
                  <a:lnTo>
                    <a:pt x="14141" y="18415"/>
                  </a:lnTo>
                  <a:lnTo>
                    <a:pt x="14138" y="18415"/>
                  </a:lnTo>
                  <a:lnTo>
                    <a:pt x="14138" y="18425"/>
                  </a:lnTo>
                  <a:lnTo>
                    <a:pt x="14141" y="18436"/>
                  </a:lnTo>
                  <a:lnTo>
                    <a:pt x="14145" y="18441"/>
                  </a:lnTo>
                  <a:lnTo>
                    <a:pt x="14157" y="18445"/>
                  </a:lnTo>
                  <a:lnTo>
                    <a:pt x="14172" y="18443"/>
                  </a:lnTo>
                  <a:lnTo>
                    <a:pt x="14184" y="18432"/>
                  </a:lnTo>
                  <a:lnTo>
                    <a:pt x="14180" y="18424"/>
                  </a:lnTo>
                  <a:lnTo>
                    <a:pt x="14183" y="18418"/>
                  </a:lnTo>
                  <a:lnTo>
                    <a:pt x="14189" y="18418"/>
                  </a:lnTo>
                  <a:lnTo>
                    <a:pt x="14196" y="18422"/>
                  </a:lnTo>
                  <a:lnTo>
                    <a:pt x="14201" y="18421"/>
                  </a:lnTo>
                  <a:lnTo>
                    <a:pt x="14204" y="18416"/>
                  </a:lnTo>
                  <a:lnTo>
                    <a:pt x="14204" y="18411"/>
                  </a:lnTo>
                  <a:lnTo>
                    <a:pt x="14200" y="18397"/>
                  </a:lnTo>
                  <a:lnTo>
                    <a:pt x="14194" y="18384"/>
                  </a:lnTo>
                  <a:lnTo>
                    <a:pt x="14190" y="18385"/>
                  </a:lnTo>
                  <a:lnTo>
                    <a:pt x="14188" y="18394"/>
                  </a:lnTo>
                  <a:lnTo>
                    <a:pt x="14188" y="18399"/>
                  </a:lnTo>
                  <a:lnTo>
                    <a:pt x="14185" y="18394"/>
                  </a:lnTo>
                  <a:lnTo>
                    <a:pt x="14184" y="18375"/>
                  </a:lnTo>
                  <a:lnTo>
                    <a:pt x="14180" y="18367"/>
                  </a:lnTo>
                  <a:lnTo>
                    <a:pt x="14183" y="18362"/>
                  </a:lnTo>
                  <a:lnTo>
                    <a:pt x="14189" y="18361"/>
                  </a:lnTo>
                  <a:lnTo>
                    <a:pt x="14196" y="18364"/>
                  </a:lnTo>
                  <a:lnTo>
                    <a:pt x="14205" y="18377"/>
                  </a:lnTo>
                  <a:lnTo>
                    <a:pt x="14209" y="18396"/>
                  </a:lnTo>
                  <a:lnTo>
                    <a:pt x="14213" y="18405"/>
                  </a:lnTo>
                  <a:lnTo>
                    <a:pt x="14216" y="18405"/>
                  </a:lnTo>
                  <a:lnTo>
                    <a:pt x="14219" y="18400"/>
                  </a:lnTo>
                  <a:lnTo>
                    <a:pt x="14218" y="18390"/>
                  </a:lnTo>
                  <a:lnTo>
                    <a:pt x="14214" y="18377"/>
                  </a:lnTo>
                  <a:lnTo>
                    <a:pt x="14213" y="18353"/>
                  </a:lnTo>
                  <a:lnTo>
                    <a:pt x="14193" y="18317"/>
                  </a:lnTo>
                  <a:lnTo>
                    <a:pt x="14183" y="18300"/>
                  </a:lnTo>
                  <a:lnTo>
                    <a:pt x="14183" y="18295"/>
                  </a:lnTo>
                  <a:lnTo>
                    <a:pt x="14186" y="18290"/>
                  </a:lnTo>
                  <a:lnTo>
                    <a:pt x="14195" y="18293"/>
                  </a:lnTo>
                  <a:lnTo>
                    <a:pt x="14205" y="18306"/>
                  </a:lnTo>
                  <a:lnTo>
                    <a:pt x="14214" y="18320"/>
                  </a:lnTo>
                  <a:lnTo>
                    <a:pt x="14221" y="18329"/>
                  </a:lnTo>
                  <a:lnTo>
                    <a:pt x="14224" y="18313"/>
                  </a:lnTo>
                  <a:lnTo>
                    <a:pt x="14228" y="18293"/>
                  </a:lnTo>
                  <a:lnTo>
                    <a:pt x="14231" y="18293"/>
                  </a:lnTo>
                  <a:lnTo>
                    <a:pt x="14233" y="18312"/>
                  </a:lnTo>
                  <a:lnTo>
                    <a:pt x="14236" y="18315"/>
                  </a:lnTo>
                  <a:lnTo>
                    <a:pt x="14232" y="18312"/>
                  </a:lnTo>
                  <a:lnTo>
                    <a:pt x="14232" y="18310"/>
                  </a:lnTo>
                  <a:lnTo>
                    <a:pt x="14235" y="18297"/>
                  </a:lnTo>
                  <a:lnTo>
                    <a:pt x="14237" y="18288"/>
                  </a:lnTo>
                  <a:lnTo>
                    <a:pt x="14234" y="18284"/>
                  </a:lnTo>
                  <a:lnTo>
                    <a:pt x="14228" y="18285"/>
                  </a:lnTo>
                  <a:lnTo>
                    <a:pt x="14219" y="18281"/>
                  </a:lnTo>
                  <a:lnTo>
                    <a:pt x="14215" y="18267"/>
                  </a:lnTo>
                  <a:lnTo>
                    <a:pt x="14217" y="18258"/>
                  </a:lnTo>
                  <a:lnTo>
                    <a:pt x="14220" y="18253"/>
                  </a:lnTo>
                  <a:lnTo>
                    <a:pt x="14232" y="18251"/>
                  </a:lnTo>
                  <a:lnTo>
                    <a:pt x="14239" y="18255"/>
                  </a:lnTo>
                  <a:lnTo>
                    <a:pt x="14236" y="18265"/>
                  </a:lnTo>
                  <a:lnTo>
                    <a:pt x="14233" y="18270"/>
                  </a:lnTo>
                  <a:lnTo>
                    <a:pt x="14233" y="18274"/>
                  </a:lnTo>
                  <a:lnTo>
                    <a:pt x="14240" y="18274"/>
                  </a:lnTo>
                  <a:lnTo>
                    <a:pt x="14246" y="18278"/>
                  </a:lnTo>
                  <a:lnTo>
                    <a:pt x="14261" y="18276"/>
                  </a:lnTo>
                  <a:lnTo>
                    <a:pt x="14264" y="18271"/>
                  </a:lnTo>
                  <a:lnTo>
                    <a:pt x="14260" y="18267"/>
                  </a:lnTo>
                  <a:lnTo>
                    <a:pt x="14257" y="18258"/>
                  </a:lnTo>
                  <a:lnTo>
                    <a:pt x="14255" y="18215"/>
                  </a:lnTo>
                  <a:lnTo>
                    <a:pt x="14257" y="18210"/>
                  </a:lnTo>
                  <a:lnTo>
                    <a:pt x="14261" y="18210"/>
                  </a:lnTo>
                  <a:lnTo>
                    <a:pt x="14267" y="18213"/>
                  </a:lnTo>
                  <a:lnTo>
                    <a:pt x="14273" y="18222"/>
                  </a:lnTo>
                  <a:lnTo>
                    <a:pt x="14274" y="18241"/>
                  </a:lnTo>
                  <a:lnTo>
                    <a:pt x="14272" y="18251"/>
                  </a:lnTo>
                  <a:lnTo>
                    <a:pt x="14272" y="18260"/>
                  </a:lnTo>
                  <a:lnTo>
                    <a:pt x="14276" y="18269"/>
                  </a:lnTo>
                  <a:lnTo>
                    <a:pt x="14281" y="18269"/>
                  </a:lnTo>
                  <a:lnTo>
                    <a:pt x="14292" y="18249"/>
                  </a:lnTo>
                  <a:lnTo>
                    <a:pt x="14304" y="18239"/>
                  </a:lnTo>
                  <a:lnTo>
                    <a:pt x="14304" y="18234"/>
                  </a:lnTo>
                  <a:lnTo>
                    <a:pt x="14291" y="18225"/>
                  </a:lnTo>
                  <a:lnTo>
                    <a:pt x="14288" y="18216"/>
                  </a:lnTo>
                  <a:lnTo>
                    <a:pt x="14289" y="18206"/>
                  </a:lnTo>
                  <a:lnTo>
                    <a:pt x="14294" y="18205"/>
                  </a:lnTo>
                  <a:lnTo>
                    <a:pt x="14297" y="18210"/>
                  </a:lnTo>
                  <a:lnTo>
                    <a:pt x="14297" y="18219"/>
                  </a:lnTo>
                  <a:lnTo>
                    <a:pt x="14295" y="18229"/>
                  </a:lnTo>
                  <a:lnTo>
                    <a:pt x="14298" y="18234"/>
                  </a:lnTo>
                  <a:lnTo>
                    <a:pt x="14310" y="18232"/>
                  </a:lnTo>
                  <a:lnTo>
                    <a:pt x="14313" y="18236"/>
                  </a:lnTo>
                  <a:lnTo>
                    <a:pt x="14316" y="18240"/>
                  </a:lnTo>
                  <a:lnTo>
                    <a:pt x="14314" y="18250"/>
                  </a:lnTo>
                  <a:lnTo>
                    <a:pt x="14315" y="18269"/>
                  </a:lnTo>
                  <a:lnTo>
                    <a:pt x="14318" y="18279"/>
                  </a:lnTo>
                  <a:lnTo>
                    <a:pt x="14321" y="18278"/>
                  </a:lnTo>
                  <a:lnTo>
                    <a:pt x="14324" y="18273"/>
                  </a:lnTo>
                  <a:lnTo>
                    <a:pt x="14327" y="18268"/>
                  </a:lnTo>
                  <a:lnTo>
                    <a:pt x="14329" y="18249"/>
                  </a:lnTo>
                  <a:lnTo>
                    <a:pt x="14334" y="18239"/>
                  </a:lnTo>
                  <a:lnTo>
                    <a:pt x="14343" y="18237"/>
                  </a:lnTo>
                  <a:lnTo>
                    <a:pt x="14347" y="18242"/>
                  </a:lnTo>
                  <a:lnTo>
                    <a:pt x="14350" y="18250"/>
                  </a:lnTo>
                  <a:lnTo>
                    <a:pt x="14348" y="18260"/>
                  </a:lnTo>
                  <a:lnTo>
                    <a:pt x="14348" y="18266"/>
                  </a:lnTo>
                  <a:lnTo>
                    <a:pt x="14351" y="18269"/>
                  </a:lnTo>
                  <a:lnTo>
                    <a:pt x="14357" y="18269"/>
                  </a:lnTo>
                  <a:lnTo>
                    <a:pt x="14361" y="18278"/>
                  </a:lnTo>
                  <a:lnTo>
                    <a:pt x="14364" y="18287"/>
                  </a:lnTo>
                  <a:lnTo>
                    <a:pt x="14371" y="18301"/>
                  </a:lnTo>
                  <a:lnTo>
                    <a:pt x="14374" y="18300"/>
                  </a:lnTo>
                  <a:lnTo>
                    <a:pt x="14373" y="18281"/>
                  </a:lnTo>
                  <a:lnTo>
                    <a:pt x="14369" y="18263"/>
                  </a:lnTo>
                  <a:lnTo>
                    <a:pt x="14378" y="18262"/>
                  </a:lnTo>
                  <a:lnTo>
                    <a:pt x="14384" y="18270"/>
                  </a:lnTo>
                  <a:lnTo>
                    <a:pt x="14390" y="18274"/>
                  </a:lnTo>
                  <a:lnTo>
                    <a:pt x="14397" y="18278"/>
                  </a:lnTo>
                  <a:lnTo>
                    <a:pt x="14397" y="18283"/>
                  </a:lnTo>
                  <a:lnTo>
                    <a:pt x="14395" y="18292"/>
                  </a:lnTo>
                  <a:lnTo>
                    <a:pt x="14389" y="18298"/>
                  </a:lnTo>
                  <a:lnTo>
                    <a:pt x="14380" y="18308"/>
                  </a:lnTo>
                  <a:lnTo>
                    <a:pt x="14378" y="18319"/>
                  </a:lnTo>
                  <a:lnTo>
                    <a:pt x="14379" y="18333"/>
                  </a:lnTo>
                  <a:lnTo>
                    <a:pt x="14382" y="18337"/>
                  </a:lnTo>
                  <a:lnTo>
                    <a:pt x="14391" y="18341"/>
                  </a:lnTo>
                  <a:lnTo>
                    <a:pt x="14395" y="18345"/>
                  </a:lnTo>
                  <a:lnTo>
                    <a:pt x="14398" y="18354"/>
                  </a:lnTo>
                  <a:lnTo>
                    <a:pt x="14392" y="18355"/>
                  </a:lnTo>
                  <a:lnTo>
                    <a:pt x="14386" y="18360"/>
                  </a:lnTo>
                  <a:lnTo>
                    <a:pt x="14389" y="18360"/>
                  </a:lnTo>
                  <a:lnTo>
                    <a:pt x="14395" y="18368"/>
                  </a:lnTo>
                  <a:lnTo>
                    <a:pt x="14404" y="18367"/>
                  </a:lnTo>
                  <a:lnTo>
                    <a:pt x="14408" y="18376"/>
                  </a:lnTo>
                  <a:lnTo>
                    <a:pt x="14405" y="18386"/>
                  </a:lnTo>
                  <a:lnTo>
                    <a:pt x="14403" y="18386"/>
                  </a:lnTo>
                  <a:lnTo>
                    <a:pt x="14400" y="18392"/>
                  </a:lnTo>
                  <a:lnTo>
                    <a:pt x="14400" y="18396"/>
                  </a:lnTo>
                  <a:lnTo>
                    <a:pt x="14403" y="18401"/>
                  </a:lnTo>
                  <a:lnTo>
                    <a:pt x="14409" y="18405"/>
                  </a:lnTo>
                  <a:lnTo>
                    <a:pt x="14430" y="18384"/>
                  </a:lnTo>
                  <a:lnTo>
                    <a:pt x="14449" y="18357"/>
                  </a:lnTo>
                  <a:lnTo>
                    <a:pt x="14466" y="18332"/>
                  </a:lnTo>
                  <a:lnTo>
                    <a:pt x="14480" y="18310"/>
                  </a:lnTo>
                  <a:lnTo>
                    <a:pt x="14483" y="18305"/>
                  </a:lnTo>
                  <a:lnTo>
                    <a:pt x="14483" y="18296"/>
                  </a:lnTo>
                  <a:lnTo>
                    <a:pt x="14485" y="18286"/>
                  </a:lnTo>
                  <a:lnTo>
                    <a:pt x="14482" y="18289"/>
                  </a:lnTo>
                  <a:lnTo>
                    <a:pt x="14479" y="18293"/>
                  </a:lnTo>
                  <a:lnTo>
                    <a:pt x="14476" y="18293"/>
                  </a:lnTo>
                  <a:lnTo>
                    <a:pt x="14470" y="18291"/>
                  </a:lnTo>
                  <a:lnTo>
                    <a:pt x="14470" y="18296"/>
                  </a:lnTo>
                  <a:lnTo>
                    <a:pt x="14464" y="18295"/>
                  </a:lnTo>
                  <a:lnTo>
                    <a:pt x="14458" y="18281"/>
                  </a:lnTo>
                  <a:lnTo>
                    <a:pt x="14457" y="18266"/>
                  </a:lnTo>
                  <a:lnTo>
                    <a:pt x="14453" y="18257"/>
                  </a:lnTo>
                  <a:lnTo>
                    <a:pt x="14450" y="18243"/>
                  </a:lnTo>
                  <a:lnTo>
                    <a:pt x="14455" y="18238"/>
                  </a:lnTo>
                  <a:lnTo>
                    <a:pt x="14455" y="18229"/>
                  </a:lnTo>
                  <a:lnTo>
                    <a:pt x="14446" y="18225"/>
                  </a:lnTo>
                  <a:lnTo>
                    <a:pt x="14439" y="18216"/>
                  </a:lnTo>
                  <a:lnTo>
                    <a:pt x="14439" y="18211"/>
                  </a:lnTo>
                  <a:lnTo>
                    <a:pt x="14442" y="18206"/>
                  </a:lnTo>
                  <a:lnTo>
                    <a:pt x="14451" y="18205"/>
                  </a:lnTo>
                  <a:lnTo>
                    <a:pt x="14450" y="18196"/>
                  </a:lnTo>
                  <a:lnTo>
                    <a:pt x="14447" y="18185"/>
                  </a:lnTo>
                  <a:lnTo>
                    <a:pt x="14444" y="18171"/>
                  </a:lnTo>
                  <a:lnTo>
                    <a:pt x="14447" y="18171"/>
                  </a:lnTo>
                  <a:lnTo>
                    <a:pt x="14456" y="18180"/>
                  </a:lnTo>
                  <a:lnTo>
                    <a:pt x="14462" y="18187"/>
                  </a:lnTo>
                  <a:lnTo>
                    <a:pt x="14465" y="18192"/>
                  </a:lnTo>
                  <a:lnTo>
                    <a:pt x="14465" y="18198"/>
                  </a:lnTo>
                  <a:lnTo>
                    <a:pt x="14460" y="18208"/>
                  </a:lnTo>
                  <a:lnTo>
                    <a:pt x="14470" y="18217"/>
                  </a:lnTo>
                  <a:lnTo>
                    <a:pt x="14482" y="18220"/>
                  </a:lnTo>
                  <a:lnTo>
                    <a:pt x="14485" y="18215"/>
                  </a:lnTo>
                  <a:lnTo>
                    <a:pt x="14484" y="18210"/>
                  </a:lnTo>
                  <a:lnTo>
                    <a:pt x="14474" y="18193"/>
                  </a:lnTo>
                  <a:lnTo>
                    <a:pt x="14465" y="18180"/>
                  </a:lnTo>
                  <a:lnTo>
                    <a:pt x="14461" y="18171"/>
                  </a:lnTo>
                  <a:lnTo>
                    <a:pt x="14470" y="18169"/>
                  </a:lnTo>
                  <a:lnTo>
                    <a:pt x="14477" y="18178"/>
                  </a:lnTo>
                  <a:lnTo>
                    <a:pt x="14480" y="18186"/>
                  </a:lnTo>
                  <a:lnTo>
                    <a:pt x="14478" y="18171"/>
                  </a:lnTo>
                  <a:lnTo>
                    <a:pt x="14475" y="18171"/>
                  </a:lnTo>
                  <a:lnTo>
                    <a:pt x="14469" y="18163"/>
                  </a:lnTo>
                  <a:lnTo>
                    <a:pt x="14469" y="18138"/>
                  </a:lnTo>
                  <a:lnTo>
                    <a:pt x="14464" y="18117"/>
                  </a:lnTo>
                  <a:lnTo>
                    <a:pt x="14455" y="18116"/>
                  </a:lnTo>
                  <a:lnTo>
                    <a:pt x="14449" y="18106"/>
                  </a:lnTo>
                  <a:lnTo>
                    <a:pt x="14454" y="18096"/>
                  </a:lnTo>
                  <a:lnTo>
                    <a:pt x="14463" y="18095"/>
                  </a:lnTo>
                  <a:lnTo>
                    <a:pt x="14464" y="18104"/>
                  </a:lnTo>
                  <a:lnTo>
                    <a:pt x="14470" y="18117"/>
                  </a:lnTo>
                  <a:lnTo>
                    <a:pt x="14474" y="18117"/>
                  </a:lnTo>
                  <a:lnTo>
                    <a:pt x="14474" y="18112"/>
                  </a:lnTo>
                  <a:lnTo>
                    <a:pt x="14469" y="18094"/>
                  </a:lnTo>
                  <a:lnTo>
                    <a:pt x="14469" y="18084"/>
                  </a:lnTo>
                  <a:lnTo>
                    <a:pt x="14463" y="18080"/>
                  </a:lnTo>
                  <a:lnTo>
                    <a:pt x="14460" y="18081"/>
                  </a:lnTo>
                  <a:lnTo>
                    <a:pt x="14457" y="18086"/>
                  </a:lnTo>
                  <a:lnTo>
                    <a:pt x="14451" y="18096"/>
                  </a:lnTo>
                  <a:lnTo>
                    <a:pt x="14439" y="18097"/>
                  </a:lnTo>
                  <a:lnTo>
                    <a:pt x="14427" y="18095"/>
                  </a:lnTo>
                  <a:lnTo>
                    <a:pt x="14424" y="18089"/>
                  </a:lnTo>
                  <a:lnTo>
                    <a:pt x="14420" y="18081"/>
                  </a:lnTo>
                  <a:lnTo>
                    <a:pt x="14417" y="18076"/>
                  </a:lnTo>
                  <a:lnTo>
                    <a:pt x="14411" y="18072"/>
                  </a:lnTo>
                  <a:lnTo>
                    <a:pt x="14408" y="18078"/>
                  </a:lnTo>
                  <a:lnTo>
                    <a:pt x="14405" y="18078"/>
                  </a:lnTo>
                  <a:lnTo>
                    <a:pt x="14402" y="18073"/>
                  </a:lnTo>
                  <a:lnTo>
                    <a:pt x="14402" y="18065"/>
                  </a:lnTo>
                  <a:lnTo>
                    <a:pt x="14395" y="18060"/>
                  </a:lnTo>
                  <a:lnTo>
                    <a:pt x="14389" y="18061"/>
                  </a:lnTo>
                  <a:lnTo>
                    <a:pt x="14383" y="18057"/>
                  </a:lnTo>
                  <a:lnTo>
                    <a:pt x="14380" y="18052"/>
                  </a:lnTo>
                  <a:lnTo>
                    <a:pt x="14383" y="18052"/>
                  </a:lnTo>
                  <a:lnTo>
                    <a:pt x="14391" y="18046"/>
                  </a:lnTo>
                  <a:lnTo>
                    <a:pt x="14401" y="18050"/>
                  </a:lnTo>
                  <a:lnTo>
                    <a:pt x="14404" y="18046"/>
                  </a:lnTo>
                  <a:lnTo>
                    <a:pt x="14400" y="18036"/>
                  </a:lnTo>
                  <a:lnTo>
                    <a:pt x="14397" y="18036"/>
                  </a:lnTo>
                  <a:lnTo>
                    <a:pt x="14397" y="18031"/>
                  </a:lnTo>
                  <a:lnTo>
                    <a:pt x="14388" y="18037"/>
                  </a:lnTo>
                  <a:lnTo>
                    <a:pt x="14382" y="18043"/>
                  </a:lnTo>
                  <a:lnTo>
                    <a:pt x="14379" y="18038"/>
                  </a:lnTo>
                  <a:lnTo>
                    <a:pt x="14378" y="18029"/>
                  </a:lnTo>
                  <a:lnTo>
                    <a:pt x="14381" y="18024"/>
                  </a:lnTo>
                  <a:lnTo>
                    <a:pt x="14387" y="18009"/>
                  </a:lnTo>
                  <a:lnTo>
                    <a:pt x="14398" y="17998"/>
                  </a:lnTo>
                  <a:lnTo>
                    <a:pt x="14407" y="17988"/>
                  </a:lnTo>
                  <a:lnTo>
                    <a:pt x="14412" y="17982"/>
                  </a:lnTo>
                  <a:lnTo>
                    <a:pt x="14419" y="17981"/>
                  </a:lnTo>
                  <a:lnTo>
                    <a:pt x="14419" y="17991"/>
                  </a:lnTo>
                  <a:lnTo>
                    <a:pt x="14416" y="17996"/>
                  </a:lnTo>
                  <a:lnTo>
                    <a:pt x="14413" y="18001"/>
                  </a:lnTo>
                  <a:lnTo>
                    <a:pt x="14408" y="18006"/>
                  </a:lnTo>
                  <a:lnTo>
                    <a:pt x="14402" y="18007"/>
                  </a:lnTo>
                  <a:lnTo>
                    <a:pt x="14402" y="18016"/>
                  </a:lnTo>
                  <a:lnTo>
                    <a:pt x="14406" y="18025"/>
                  </a:lnTo>
                  <a:lnTo>
                    <a:pt x="14409" y="18042"/>
                  </a:lnTo>
                  <a:lnTo>
                    <a:pt x="14415" y="18049"/>
                  </a:lnTo>
                  <a:lnTo>
                    <a:pt x="14419" y="18049"/>
                  </a:lnTo>
                  <a:lnTo>
                    <a:pt x="14422" y="18050"/>
                  </a:lnTo>
                  <a:lnTo>
                    <a:pt x="14425" y="18044"/>
                  </a:lnTo>
                  <a:lnTo>
                    <a:pt x="14424" y="18033"/>
                  </a:lnTo>
                  <a:lnTo>
                    <a:pt x="14418" y="18034"/>
                  </a:lnTo>
                  <a:lnTo>
                    <a:pt x="14415" y="18024"/>
                  </a:lnTo>
                  <a:lnTo>
                    <a:pt x="14417" y="18019"/>
                  </a:lnTo>
                  <a:lnTo>
                    <a:pt x="14423" y="18014"/>
                  </a:lnTo>
                  <a:lnTo>
                    <a:pt x="14429" y="18013"/>
                  </a:lnTo>
                  <a:lnTo>
                    <a:pt x="14432" y="18017"/>
                  </a:lnTo>
                  <a:lnTo>
                    <a:pt x="14433" y="18027"/>
                  </a:lnTo>
                  <a:lnTo>
                    <a:pt x="14442" y="18030"/>
                  </a:lnTo>
                  <a:lnTo>
                    <a:pt x="14445" y="18025"/>
                  </a:lnTo>
                  <a:lnTo>
                    <a:pt x="14448" y="18030"/>
                  </a:lnTo>
                  <a:lnTo>
                    <a:pt x="14448" y="18035"/>
                  </a:lnTo>
                  <a:lnTo>
                    <a:pt x="14452" y="18039"/>
                  </a:lnTo>
                  <a:lnTo>
                    <a:pt x="14461" y="18038"/>
                  </a:lnTo>
                  <a:lnTo>
                    <a:pt x="14473" y="18041"/>
                  </a:lnTo>
                  <a:lnTo>
                    <a:pt x="14476" y="18046"/>
                  </a:lnTo>
                  <a:lnTo>
                    <a:pt x="14476" y="18055"/>
                  </a:lnTo>
                  <a:lnTo>
                    <a:pt x="14480" y="18059"/>
                  </a:lnTo>
                  <a:lnTo>
                    <a:pt x="14492" y="18058"/>
                  </a:lnTo>
                  <a:lnTo>
                    <a:pt x="14492" y="18053"/>
                  </a:lnTo>
                  <a:lnTo>
                    <a:pt x="14482" y="18045"/>
                  </a:lnTo>
                  <a:lnTo>
                    <a:pt x="14479" y="18035"/>
                  </a:lnTo>
                  <a:lnTo>
                    <a:pt x="14479" y="18031"/>
                  </a:lnTo>
                  <a:lnTo>
                    <a:pt x="14481" y="18026"/>
                  </a:lnTo>
                  <a:lnTo>
                    <a:pt x="14484" y="18025"/>
                  </a:lnTo>
                  <a:lnTo>
                    <a:pt x="14497" y="18038"/>
                  </a:lnTo>
                  <a:lnTo>
                    <a:pt x="14507" y="18056"/>
                  </a:lnTo>
                  <a:lnTo>
                    <a:pt x="14507" y="18060"/>
                  </a:lnTo>
                  <a:lnTo>
                    <a:pt x="14504" y="18066"/>
                  </a:lnTo>
                  <a:lnTo>
                    <a:pt x="14498" y="18062"/>
                  </a:lnTo>
                  <a:lnTo>
                    <a:pt x="14489" y="18063"/>
                  </a:lnTo>
                  <a:lnTo>
                    <a:pt x="14493" y="18068"/>
                  </a:lnTo>
                  <a:lnTo>
                    <a:pt x="14496" y="18071"/>
                  </a:lnTo>
                  <a:lnTo>
                    <a:pt x="14505" y="18075"/>
                  </a:lnTo>
                  <a:lnTo>
                    <a:pt x="14516" y="18070"/>
                  </a:lnTo>
                  <a:lnTo>
                    <a:pt x="14537" y="18068"/>
                  </a:lnTo>
                  <a:lnTo>
                    <a:pt x="14537" y="18063"/>
                  </a:lnTo>
                  <a:lnTo>
                    <a:pt x="14525" y="18059"/>
                  </a:lnTo>
                  <a:lnTo>
                    <a:pt x="14519" y="18059"/>
                  </a:lnTo>
                  <a:lnTo>
                    <a:pt x="14517" y="18055"/>
                  </a:lnTo>
                  <a:lnTo>
                    <a:pt x="14513" y="18046"/>
                  </a:lnTo>
                  <a:lnTo>
                    <a:pt x="14515" y="18036"/>
                  </a:lnTo>
                  <a:lnTo>
                    <a:pt x="14515" y="18031"/>
                  </a:lnTo>
                  <a:lnTo>
                    <a:pt x="14518" y="18026"/>
                  </a:lnTo>
                  <a:lnTo>
                    <a:pt x="14524" y="18025"/>
                  </a:lnTo>
                  <a:lnTo>
                    <a:pt x="14530" y="18029"/>
                  </a:lnTo>
                  <a:lnTo>
                    <a:pt x="14533" y="18034"/>
                  </a:lnTo>
                  <a:lnTo>
                    <a:pt x="14537" y="18043"/>
                  </a:lnTo>
                  <a:lnTo>
                    <a:pt x="14534" y="18048"/>
                  </a:lnTo>
                  <a:lnTo>
                    <a:pt x="14534" y="18055"/>
                  </a:lnTo>
                  <a:lnTo>
                    <a:pt x="14540" y="18049"/>
                  </a:lnTo>
                  <a:lnTo>
                    <a:pt x="14543" y="18049"/>
                  </a:lnTo>
                  <a:lnTo>
                    <a:pt x="14546" y="18049"/>
                  </a:lnTo>
                  <a:lnTo>
                    <a:pt x="14549" y="18049"/>
                  </a:lnTo>
                  <a:lnTo>
                    <a:pt x="14558" y="18049"/>
                  </a:lnTo>
                  <a:lnTo>
                    <a:pt x="14564" y="18051"/>
                  </a:lnTo>
                  <a:lnTo>
                    <a:pt x="14570" y="18053"/>
                  </a:lnTo>
                  <a:lnTo>
                    <a:pt x="14574" y="18058"/>
                  </a:lnTo>
                  <a:lnTo>
                    <a:pt x="14574" y="18062"/>
                  </a:lnTo>
                  <a:lnTo>
                    <a:pt x="14571" y="18067"/>
                  </a:lnTo>
                  <a:lnTo>
                    <a:pt x="14568" y="18068"/>
                  </a:lnTo>
                  <a:lnTo>
                    <a:pt x="14562" y="18063"/>
                  </a:lnTo>
                  <a:lnTo>
                    <a:pt x="14559" y="18069"/>
                  </a:lnTo>
                  <a:lnTo>
                    <a:pt x="14562" y="18068"/>
                  </a:lnTo>
                  <a:lnTo>
                    <a:pt x="14565" y="18072"/>
                  </a:lnTo>
                  <a:lnTo>
                    <a:pt x="14569" y="18076"/>
                  </a:lnTo>
                  <a:lnTo>
                    <a:pt x="14566" y="18082"/>
                  </a:lnTo>
                  <a:lnTo>
                    <a:pt x="14560" y="18087"/>
                  </a:lnTo>
                  <a:lnTo>
                    <a:pt x="14560" y="18097"/>
                  </a:lnTo>
                  <a:lnTo>
                    <a:pt x="14564" y="18100"/>
                  </a:lnTo>
                  <a:lnTo>
                    <a:pt x="14564" y="18110"/>
                  </a:lnTo>
                  <a:lnTo>
                    <a:pt x="14573" y="18110"/>
                  </a:lnTo>
                  <a:lnTo>
                    <a:pt x="14582" y="18094"/>
                  </a:lnTo>
                  <a:lnTo>
                    <a:pt x="14587" y="18089"/>
                  </a:lnTo>
                  <a:lnTo>
                    <a:pt x="14593" y="18088"/>
                  </a:lnTo>
                  <a:lnTo>
                    <a:pt x="14600" y="18101"/>
                  </a:lnTo>
                  <a:lnTo>
                    <a:pt x="14604" y="18129"/>
                  </a:lnTo>
                  <a:lnTo>
                    <a:pt x="14602" y="18143"/>
                  </a:lnTo>
                  <a:lnTo>
                    <a:pt x="14600" y="18154"/>
                  </a:lnTo>
                  <a:lnTo>
                    <a:pt x="14594" y="18159"/>
                  </a:lnTo>
                  <a:lnTo>
                    <a:pt x="14594" y="18168"/>
                  </a:lnTo>
                  <a:lnTo>
                    <a:pt x="14618" y="18166"/>
                  </a:lnTo>
                  <a:lnTo>
                    <a:pt x="14628" y="18174"/>
                  </a:lnTo>
                  <a:lnTo>
                    <a:pt x="14640" y="18177"/>
                  </a:lnTo>
                  <a:lnTo>
                    <a:pt x="14643" y="18172"/>
                  </a:lnTo>
                  <a:lnTo>
                    <a:pt x="14643" y="18167"/>
                  </a:lnTo>
                  <a:lnTo>
                    <a:pt x="14651" y="18157"/>
                  </a:lnTo>
                  <a:lnTo>
                    <a:pt x="14660" y="18146"/>
                  </a:lnTo>
                  <a:lnTo>
                    <a:pt x="14680" y="18144"/>
                  </a:lnTo>
                  <a:lnTo>
                    <a:pt x="14692" y="18149"/>
                  </a:lnTo>
                  <a:lnTo>
                    <a:pt x="14692" y="18154"/>
                  </a:lnTo>
                  <a:lnTo>
                    <a:pt x="14678" y="18159"/>
                  </a:lnTo>
                  <a:lnTo>
                    <a:pt x="14665" y="18165"/>
                  </a:lnTo>
                  <a:lnTo>
                    <a:pt x="14660" y="18170"/>
                  </a:lnTo>
                  <a:lnTo>
                    <a:pt x="14662" y="18174"/>
                  </a:lnTo>
                  <a:lnTo>
                    <a:pt x="14677" y="18177"/>
                  </a:lnTo>
                  <a:lnTo>
                    <a:pt x="14680" y="18182"/>
                  </a:lnTo>
                  <a:lnTo>
                    <a:pt x="14680" y="18186"/>
                  </a:lnTo>
                  <a:lnTo>
                    <a:pt x="14671" y="18192"/>
                  </a:lnTo>
                  <a:lnTo>
                    <a:pt x="14671" y="18197"/>
                  </a:lnTo>
                  <a:lnTo>
                    <a:pt x="14675" y="18201"/>
                  </a:lnTo>
                  <a:lnTo>
                    <a:pt x="14681" y="18200"/>
                  </a:lnTo>
                  <a:lnTo>
                    <a:pt x="14690" y="18204"/>
                  </a:lnTo>
                  <a:lnTo>
                    <a:pt x="14702" y="18212"/>
                  </a:lnTo>
                  <a:lnTo>
                    <a:pt x="14721" y="18219"/>
                  </a:lnTo>
                  <a:lnTo>
                    <a:pt x="14733" y="18217"/>
                  </a:lnTo>
                  <a:lnTo>
                    <a:pt x="14732" y="18209"/>
                  </a:lnTo>
                  <a:lnTo>
                    <a:pt x="14726" y="18200"/>
                  </a:lnTo>
                  <a:lnTo>
                    <a:pt x="14726" y="18190"/>
                  </a:lnTo>
                  <a:lnTo>
                    <a:pt x="14747" y="18188"/>
                  </a:lnTo>
                  <a:lnTo>
                    <a:pt x="14750" y="18192"/>
                  </a:lnTo>
                  <a:lnTo>
                    <a:pt x="14750" y="18196"/>
                  </a:lnTo>
                  <a:lnTo>
                    <a:pt x="14745" y="18202"/>
                  </a:lnTo>
                  <a:lnTo>
                    <a:pt x="14738" y="18203"/>
                  </a:lnTo>
                  <a:lnTo>
                    <a:pt x="14739" y="18208"/>
                  </a:lnTo>
                  <a:lnTo>
                    <a:pt x="14742" y="18212"/>
                  </a:lnTo>
                  <a:lnTo>
                    <a:pt x="14749" y="18225"/>
                  </a:lnTo>
                  <a:lnTo>
                    <a:pt x="14759" y="18248"/>
                  </a:lnTo>
                  <a:lnTo>
                    <a:pt x="14772" y="18274"/>
                  </a:lnTo>
                  <a:lnTo>
                    <a:pt x="14778" y="18279"/>
                  </a:lnTo>
                  <a:lnTo>
                    <a:pt x="14782" y="18287"/>
                  </a:lnTo>
                  <a:lnTo>
                    <a:pt x="14783" y="18316"/>
                  </a:lnTo>
                  <a:lnTo>
                    <a:pt x="14790" y="18320"/>
                  </a:lnTo>
                  <a:lnTo>
                    <a:pt x="14796" y="18315"/>
                  </a:lnTo>
                  <a:lnTo>
                    <a:pt x="14798" y="18295"/>
                  </a:lnTo>
                  <a:lnTo>
                    <a:pt x="14803" y="18285"/>
                  </a:lnTo>
                  <a:lnTo>
                    <a:pt x="14809" y="18284"/>
                  </a:lnTo>
                  <a:lnTo>
                    <a:pt x="14812" y="18293"/>
                  </a:lnTo>
                  <a:lnTo>
                    <a:pt x="14810" y="18308"/>
                  </a:lnTo>
                  <a:lnTo>
                    <a:pt x="14811" y="18317"/>
                  </a:lnTo>
                  <a:lnTo>
                    <a:pt x="14814" y="18317"/>
                  </a:lnTo>
                  <a:lnTo>
                    <a:pt x="14816" y="18312"/>
                  </a:lnTo>
                  <a:lnTo>
                    <a:pt x="14822" y="18297"/>
                  </a:lnTo>
                  <a:lnTo>
                    <a:pt x="14824" y="18282"/>
                  </a:lnTo>
                  <a:lnTo>
                    <a:pt x="14820" y="18264"/>
                  </a:lnTo>
                  <a:lnTo>
                    <a:pt x="14814" y="18255"/>
                  </a:lnTo>
                  <a:lnTo>
                    <a:pt x="14812" y="18237"/>
                  </a:lnTo>
                  <a:lnTo>
                    <a:pt x="14815" y="18231"/>
                  </a:lnTo>
                  <a:lnTo>
                    <a:pt x="14822" y="18235"/>
                  </a:lnTo>
                  <a:lnTo>
                    <a:pt x="14825" y="18244"/>
                  </a:lnTo>
                  <a:lnTo>
                    <a:pt x="14825" y="18249"/>
                  </a:lnTo>
                  <a:lnTo>
                    <a:pt x="14832" y="18253"/>
                  </a:lnTo>
                  <a:lnTo>
                    <a:pt x="14841" y="18252"/>
                  </a:lnTo>
                  <a:lnTo>
                    <a:pt x="14847" y="18255"/>
                  </a:lnTo>
                  <a:lnTo>
                    <a:pt x="14847" y="18260"/>
                  </a:lnTo>
                  <a:lnTo>
                    <a:pt x="14837" y="18300"/>
                  </a:lnTo>
                  <a:lnTo>
                    <a:pt x="14826" y="18329"/>
                  </a:lnTo>
                  <a:lnTo>
                    <a:pt x="14820" y="18313"/>
                  </a:lnTo>
                  <a:lnTo>
                    <a:pt x="14817" y="18293"/>
                  </a:lnTo>
                  <a:lnTo>
                    <a:pt x="14814" y="18293"/>
                  </a:lnTo>
                  <a:lnTo>
                    <a:pt x="14811" y="18315"/>
                  </a:lnTo>
                  <a:lnTo>
                    <a:pt x="14818" y="18336"/>
                  </a:lnTo>
                  <a:lnTo>
                    <a:pt x="14824" y="18345"/>
                  </a:lnTo>
                  <a:lnTo>
                    <a:pt x="14830" y="18321"/>
                  </a:lnTo>
                  <a:lnTo>
                    <a:pt x="14833" y="18293"/>
                  </a:lnTo>
                  <a:lnTo>
                    <a:pt x="14836" y="18293"/>
                  </a:lnTo>
                  <a:lnTo>
                    <a:pt x="14848" y="18312"/>
                  </a:lnTo>
                  <a:lnTo>
                    <a:pt x="14859" y="18313"/>
                  </a:lnTo>
                  <a:lnTo>
                    <a:pt x="14859" y="18310"/>
                  </a:lnTo>
                  <a:lnTo>
                    <a:pt x="14855" y="18299"/>
                  </a:lnTo>
                  <a:lnTo>
                    <a:pt x="14851" y="18282"/>
                  </a:lnTo>
                  <a:lnTo>
                    <a:pt x="14854" y="18278"/>
                  </a:lnTo>
                  <a:lnTo>
                    <a:pt x="14857" y="18283"/>
                  </a:lnTo>
                  <a:lnTo>
                    <a:pt x="14864" y="18287"/>
                  </a:lnTo>
                  <a:lnTo>
                    <a:pt x="14884" y="18327"/>
                  </a:lnTo>
                  <a:lnTo>
                    <a:pt x="14894" y="18345"/>
                  </a:lnTo>
                  <a:lnTo>
                    <a:pt x="14913" y="18371"/>
                  </a:lnTo>
                  <a:lnTo>
                    <a:pt x="14916" y="18370"/>
                  </a:lnTo>
                  <a:lnTo>
                    <a:pt x="14916" y="18366"/>
                  </a:lnTo>
                  <a:lnTo>
                    <a:pt x="14922" y="18352"/>
                  </a:lnTo>
                  <a:lnTo>
                    <a:pt x="14926" y="18338"/>
                  </a:lnTo>
                  <a:lnTo>
                    <a:pt x="14926" y="18334"/>
                  </a:lnTo>
                  <a:lnTo>
                    <a:pt x="14921" y="18329"/>
                  </a:lnTo>
                  <a:lnTo>
                    <a:pt x="14919" y="18328"/>
                  </a:lnTo>
                  <a:lnTo>
                    <a:pt x="14917" y="18323"/>
                  </a:lnTo>
                  <a:lnTo>
                    <a:pt x="14909" y="18310"/>
                  </a:lnTo>
                  <a:lnTo>
                    <a:pt x="14907" y="18296"/>
                  </a:lnTo>
                  <a:lnTo>
                    <a:pt x="14909" y="18286"/>
                  </a:lnTo>
                  <a:lnTo>
                    <a:pt x="14908" y="18277"/>
                  </a:lnTo>
                  <a:lnTo>
                    <a:pt x="14902" y="18263"/>
                  </a:lnTo>
                  <a:lnTo>
                    <a:pt x="14895" y="18255"/>
                  </a:lnTo>
                  <a:lnTo>
                    <a:pt x="14898" y="18250"/>
                  </a:lnTo>
                  <a:lnTo>
                    <a:pt x="14901" y="18245"/>
                  </a:lnTo>
                  <a:lnTo>
                    <a:pt x="14910" y="18248"/>
                  </a:lnTo>
                  <a:lnTo>
                    <a:pt x="14917" y="18257"/>
                  </a:lnTo>
                  <a:lnTo>
                    <a:pt x="14920" y="18275"/>
                  </a:lnTo>
                  <a:lnTo>
                    <a:pt x="14924" y="18289"/>
                  </a:lnTo>
                  <a:lnTo>
                    <a:pt x="14928" y="18298"/>
                  </a:lnTo>
                  <a:lnTo>
                    <a:pt x="14934" y="18301"/>
                  </a:lnTo>
                  <a:lnTo>
                    <a:pt x="14937" y="18297"/>
                  </a:lnTo>
                  <a:lnTo>
                    <a:pt x="14930" y="18274"/>
                  </a:lnTo>
                  <a:lnTo>
                    <a:pt x="14926" y="18265"/>
                  </a:lnTo>
                  <a:lnTo>
                    <a:pt x="14926" y="18255"/>
                  </a:lnTo>
                  <a:lnTo>
                    <a:pt x="14932" y="18255"/>
                  </a:lnTo>
                  <a:lnTo>
                    <a:pt x="14935" y="18259"/>
                  </a:lnTo>
                  <a:lnTo>
                    <a:pt x="14939" y="18273"/>
                  </a:lnTo>
                  <a:lnTo>
                    <a:pt x="14939" y="18282"/>
                  </a:lnTo>
                  <a:lnTo>
                    <a:pt x="14942" y="18292"/>
                  </a:lnTo>
                  <a:lnTo>
                    <a:pt x="14948" y="18291"/>
                  </a:lnTo>
                  <a:lnTo>
                    <a:pt x="14948" y="18272"/>
                  </a:lnTo>
                  <a:lnTo>
                    <a:pt x="14944" y="18267"/>
                  </a:lnTo>
                  <a:lnTo>
                    <a:pt x="14946" y="18253"/>
                  </a:lnTo>
                  <a:lnTo>
                    <a:pt x="14952" y="18243"/>
                  </a:lnTo>
                  <a:lnTo>
                    <a:pt x="14955" y="18233"/>
                  </a:lnTo>
                  <a:lnTo>
                    <a:pt x="14955" y="18229"/>
                  </a:lnTo>
                  <a:lnTo>
                    <a:pt x="14951" y="18224"/>
                  </a:lnTo>
                  <a:lnTo>
                    <a:pt x="14942" y="18225"/>
                  </a:lnTo>
                  <a:lnTo>
                    <a:pt x="14933" y="18231"/>
                  </a:lnTo>
                  <a:lnTo>
                    <a:pt x="14930" y="18236"/>
                  </a:lnTo>
                  <a:lnTo>
                    <a:pt x="14931" y="18240"/>
                  </a:lnTo>
                  <a:lnTo>
                    <a:pt x="14919" y="18242"/>
                  </a:lnTo>
                  <a:lnTo>
                    <a:pt x="14915" y="18233"/>
                  </a:lnTo>
                  <a:lnTo>
                    <a:pt x="14918" y="18228"/>
                  </a:lnTo>
                  <a:lnTo>
                    <a:pt x="14918" y="18223"/>
                  </a:lnTo>
                  <a:lnTo>
                    <a:pt x="14920" y="18218"/>
                  </a:lnTo>
                  <a:lnTo>
                    <a:pt x="14927" y="18222"/>
                  </a:lnTo>
                  <a:lnTo>
                    <a:pt x="14930" y="18226"/>
                  </a:lnTo>
                  <a:lnTo>
                    <a:pt x="14932" y="18212"/>
                  </a:lnTo>
                  <a:lnTo>
                    <a:pt x="14932" y="18203"/>
                  </a:lnTo>
                  <a:lnTo>
                    <a:pt x="14935" y="18198"/>
                  </a:lnTo>
                  <a:lnTo>
                    <a:pt x="14944" y="18187"/>
                  </a:lnTo>
                  <a:lnTo>
                    <a:pt x="14949" y="18177"/>
                  </a:lnTo>
                  <a:lnTo>
                    <a:pt x="14952" y="18171"/>
                  </a:lnTo>
                  <a:lnTo>
                    <a:pt x="14948" y="18167"/>
                  </a:lnTo>
                  <a:lnTo>
                    <a:pt x="14927" y="18170"/>
                  </a:lnTo>
                  <a:lnTo>
                    <a:pt x="14928" y="18184"/>
                  </a:lnTo>
                  <a:lnTo>
                    <a:pt x="14926" y="18194"/>
                  </a:lnTo>
                  <a:lnTo>
                    <a:pt x="14922" y="18190"/>
                  </a:lnTo>
                  <a:lnTo>
                    <a:pt x="14916" y="18186"/>
                  </a:lnTo>
                  <a:lnTo>
                    <a:pt x="14913" y="18191"/>
                  </a:lnTo>
                  <a:lnTo>
                    <a:pt x="14914" y="18200"/>
                  </a:lnTo>
                  <a:lnTo>
                    <a:pt x="14911" y="18205"/>
                  </a:lnTo>
                  <a:lnTo>
                    <a:pt x="14896" y="18212"/>
                  </a:lnTo>
                  <a:lnTo>
                    <a:pt x="14908" y="18196"/>
                  </a:lnTo>
                  <a:lnTo>
                    <a:pt x="14909" y="18172"/>
                  </a:lnTo>
                  <a:lnTo>
                    <a:pt x="14898" y="18193"/>
                  </a:lnTo>
                  <a:lnTo>
                    <a:pt x="14889" y="18189"/>
                  </a:lnTo>
                  <a:lnTo>
                    <a:pt x="14894" y="18179"/>
                  </a:lnTo>
                  <a:lnTo>
                    <a:pt x="14900" y="18173"/>
                  </a:lnTo>
                  <a:lnTo>
                    <a:pt x="14888" y="18165"/>
                  </a:lnTo>
                  <a:lnTo>
                    <a:pt x="14909" y="18158"/>
                  </a:lnTo>
                  <a:lnTo>
                    <a:pt x="14908" y="18144"/>
                  </a:lnTo>
                  <a:lnTo>
                    <a:pt x="14893" y="18151"/>
                  </a:lnTo>
                  <a:lnTo>
                    <a:pt x="14898" y="18131"/>
                  </a:lnTo>
                  <a:lnTo>
                    <a:pt x="14891" y="18117"/>
                  </a:lnTo>
                  <a:lnTo>
                    <a:pt x="14888" y="18118"/>
                  </a:lnTo>
                  <a:lnTo>
                    <a:pt x="14867" y="18106"/>
                  </a:lnTo>
                  <a:lnTo>
                    <a:pt x="14859" y="18079"/>
                  </a:lnTo>
                  <a:lnTo>
                    <a:pt x="14860" y="18103"/>
                  </a:lnTo>
                  <a:lnTo>
                    <a:pt x="14837" y="18129"/>
                  </a:lnTo>
                  <a:lnTo>
                    <a:pt x="14838" y="18143"/>
                  </a:lnTo>
                  <a:lnTo>
                    <a:pt x="14829" y="18140"/>
                  </a:lnTo>
                  <a:lnTo>
                    <a:pt x="14836" y="18110"/>
                  </a:lnTo>
                  <a:lnTo>
                    <a:pt x="14830" y="18092"/>
                  </a:lnTo>
                  <a:lnTo>
                    <a:pt x="14814" y="18084"/>
                  </a:lnTo>
                  <a:lnTo>
                    <a:pt x="14794" y="18110"/>
                  </a:lnTo>
                  <a:lnTo>
                    <a:pt x="14779" y="18108"/>
                  </a:lnTo>
                  <a:lnTo>
                    <a:pt x="14773" y="18104"/>
                  </a:lnTo>
                  <a:lnTo>
                    <a:pt x="14766" y="18095"/>
                  </a:lnTo>
                  <a:lnTo>
                    <a:pt x="14769" y="18090"/>
                  </a:lnTo>
                  <a:lnTo>
                    <a:pt x="14772" y="18089"/>
                  </a:lnTo>
                  <a:lnTo>
                    <a:pt x="14775" y="18079"/>
                  </a:lnTo>
                  <a:lnTo>
                    <a:pt x="14777" y="18074"/>
                  </a:lnTo>
                  <a:lnTo>
                    <a:pt x="14783" y="18079"/>
                  </a:lnTo>
                  <a:lnTo>
                    <a:pt x="14789" y="18078"/>
                  </a:lnTo>
                  <a:lnTo>
                    <a:pt x="14795" y="18072"/>
                  </a:lnTo>
                  <a:lnTo>
                    <a:pt x="14798" y="18068"/>
                  </a:lnTo>
                  <a:lnTo>
                    <a:pt x="14798" y="18063"/>
                  </a:lnTo>
                  <a:lnTo>
                    <a:pt x="14795" y="18058"/>
                  </a:lnTo>
                  <a:lnTo>
                    <a:pt x="14792" y="18059"/>
                  </a:lnTo>
                  <a:lnTo>
                    <a:pt x="14785" y="18055"/>
                  </a:lnTo>
                  <a:lnTo>
                    <a:pt x="14779" y="18060"/>
                  </a:lnTo>
                  <a:lnTo>
                    <a:pt x="14774" y="18062"/>
                  </a:lnTo>
                  <a:lnTo>
                    <a:pt x="14774" y="18066"/>
                  </a:lnTo>
                  <a:lnTo>
                    <a:pt x="14762" y="18055"/>
                  </a:lnTo>
                  <a:lnTo>
                    <a:pt x="14759" y="18049"/>
                  </a:lnTo>
                  <a:lnTo>
                    <a:pt x="14756" y="18049"/>
                  </a:lnTo>
                  <a:lnTo>
                    <a:pt x="14752" y="18051"/>
                  </a:lnTo>
                  <a:lnTo>
                    <a:pt x="14743" y="18054"/>
                  </a:lnTo>
                  <a:lnTo>
                    <a:pt x="14734" y="18063"/>
                  </a:lnTo>
                  <a:lnTo>
                    <a:pt x="14723" y="18075"/>
                  </a:lnTo>
                  <a:lnTo>
                    <a:pt x="14708" y="18083"/>
                  </a:lnTo>
                  <a:lnTo>
                    <a:pt x="14699" y="18084"/>
                  </a:lnTo>
                  <a:lnTo>
                    <a:pt x="14693" y="18080"/>
                  </a:lnTo>
                  <a:lnTo>
                    <a:pt x="14686" y="18065"/>
                  </a:lnTo>
                  <a:lnTo>
                    <a:pt x="14686" y="18049"/>
                  </a:lnTo>
                  <a:lnTo>
                    <a:pt x="14689" y="18049"/>
                  </a:lnTo>
                  <a:lnTo>
                    <a:pt x="14692" y="18050"/>
                  </a:lnTo>
                  <a:lnTo>
                    <a:pt x="14695" y="18053"/>
                  </a:lnTo>
                  <a:lnTo>
                    <a:pt x="14698" y="18063"/>
                  </a:lnTo>
                  <a:lnTo>
                    <a:pt x="14704" y="18069"/>
                  </a:lnTo>
                  <a:lnTo>
                    <a:pt x="14707" y="18064"/>
                  </a:lnTo>
                  <a:lnTo>
                    <a:pt x="14703" y="18055"/>
                  </a:lnTo>
                  <a:lnTo>
                    <a:pt x="14698" y="18051"/>
                  </a:lnTo>
                  <a:lnTo>
                    <a:pt x="14692" y="18046"/>
                  </a:lnTo>
                  <a:lnTo>
                    <a:pt x="14692" y="18041"/>
                  </a:lnTo>
                  <a:lnTo>
                    <a:pt x="14700" y="18037"/>
                  </a:lnTo>
                  <a:lnTo>
                    <a:pt x="14707" y="18026"/>
                  </a:lnTo>
                  <a:lnTo>
                    <a:pt x="14707" y="18022"/>
                  </a:lnTo>
                  <a:lnTo>
                    <a:pt x="14702" y="18022"/>
                  </a:lnTo>
                  <a:lnTo>
                    <a:pt x="14699" y="18027"/>
                  </a:lnTo>
                  <a:lnTo>
                    <a:pt x="14696" y="18033"/>
                  </a:lnTo>
                  <a:lnTo>
                    <a:pt x="14687" y="18029"/>
                  </a:lnTo>
                  <a:lnTo>
                    <a:pt x="14681" y="18025"/>
                  </a:lnTo>
                  <a:lnTo>
                    <a:pt x="14668" y="18012"/>
                  </a:lnTo>
                  <a:lnTo>
                    <a:pt x="14662" y="18008"/>
                  </a:lnTo>
                  <a:lnTo>
                    <a:pt x="14655" y="17999"/>
                  </a:lnTo>
                  <a:lnTo>
                    <a:pt x="14646" y="17996"/>
                  </a:lnTo>
                  <a:lnTo>
                    <a:pt x="14628" y="17998"/>
                  </a:lnTo>
                  <a:lnTo>
                    <a:pt x="14622" y="17994"/>
                  </a:lnTo>
                  <a:lnTo>
                    <a:pt x="14622" y="17989"/>
                  </a:lnTo>
                  <a:lnTo>
                    <a:pt x="14624" y="17984"/>
                  </a:lnTo>
                  <a:lnTo>
                    <a:pt x="14627" y="17979"/>
                  </a:lnTo>
                  <a:lnTo>
                    <a:pt x="14624" y="17970"/>
                  </a:lnTo>
                  <a:lnTo>
                    <a:pt x="14620" y="17966"/>
                  </a:lnTo>
                  <a:lnTo>
                    <a:pt x="14614" y="17952"/>
                  </a:lnTo>
                  <a:lnTo>
                    <a:pt x="14602" y="17950"/>
                  </a:lnTo>
                  <a:lnTo>
                    <a:pt x="14592" y="17946"/>
                  </a:lnTo>
                  <a:lnTo>
                    <a:pt x="14583" y="17942"/>
                  </a:lnTo>
                  <a:lnTo>
                    <a:pt x="14576" y="17934"/>
                  </a:lnTo>
                  <a:lnTo>
                    <a:pt x="14573" y="17929"/>
                  </a:lnTo>
                  <a:lnTo>
                    <a:pt x="14573" y="17919"/>
                  </a:lnTo>
                  <a:lnTo>
                    <a:pt x="14576" y="17919"/>
                  </a:lnTo>
                  <a:lnTo>
                    <a:pt x="14585" y="17927"/>
                  </a:lnTo>
                  <a:lnTo>
                    <a:pt x="14589" y="17932"/>
                  </a:lnTo>
                  <a:lnTo>
                    <a:pt x="14595" y="17940"/>
                  </a:lnTo>
                  <a:lnTo>
                    <a:pt x="14604" y="17939"/>
                  </a:lnTo>
                  <a:lnTo>
                    <a:pt x="14606" y="17934"/>
                  </a:lnTo>
                  <a:lnTo>
                    <a:pt x="14609" y="17924"/>
                  </a:lnTo>
                  <a:lnTo>
                    <a:pt x="14606" y="17920"/>
                  </a:lnTo>
                  <a:lnTo>
                    <a:pt x="14597" y="17917"/>
                  </a:lnTo>
                  <a:lnTo>
                    <a:pt x="14582" y="17918"/>
                  </a:lnTo>
                  <a:lnTo>
                    <a:pt x="14578" y="17910"/>
                  </a:lnTo>
                  <a:lnTo>
                    <a:pt x="14581" y="17904"/>
                  </a:lnTo>
                  <a:lnTo>
                    <a:pt x="14590" y="17899"/>
                  </a:lnTo>
                  <a:lnTo>
                    <a:pt x="14599" y="17902"/>
                  </a:lnTo>
                  <a:lnTo>
                    <a:pt x="14609" y="17905"/>
                  </a:lnTo>
                  <a:lnTo>
                    <a:pt x="14612" y="17910"/>
                  </a:lnTo>
                  <a:lnTo>
                    <a:pt x="14618" y="17919"/>
                  </a:lnTo>
                  <a:lnTo>
                    <a:pt x="14615" y="17924"/>
                  </a:lnTo>
                  <a:lnTo>
                    <a:pt x="14618" y="17928"/>
                  </a:lnTo>
                  <a:lnTo>
                    <a:pt x="14622" y="17932"/>
                  </a:lnTo>
                  <a:lnTo>
                    <a:pt x="14622" y="17928"/>
                  </a:lnTo>
                  <a:lnTo>
                    <a:pt x="14624" y="17922"/>
                  </a:lnTo>
                  <a:lnTo>
                    <a:pt x="14624" y="17913"/>
                  </a:lnTo>
                  <a:lnTo>
                    <a:pt x="14618" y="17909"/>
                  </a:lnTo>
                  <a:lnTo>
                    <a:pt x="14617" y="17905"/>
                  </a:lnTo>
                  <a:lnTo>
                    <a:pt x="14626" y="17903"/>
                  </a:lnTo>
                  <a:lnTo>
                    <a:pt x="14622" y="17907"/>
                  </a:lnTo>
                  <a:lnTo>
                    <a:pt x="14615" y="17911"/>
                  </a:lnTo>
                  <a:lnTo>
                    <a:pt x="14615" y="17916"/>
                  </a:lnTo>
                  <a:lnTo>
                    <a:pt x="14634" y="17915"/>
                  </a:lnTo>
                  <a:lnTo>
                    <a:pt x="14641" y="17901"/>
                  </a:lnTo>
                  <a:lnTo>
                    <a:pt x="14640" y="17891"/>
                  </a:lnTo>
                  <a:lnTo>
                    <a:pt x="14639" y="17892"/>
                  </a:lnTo>
                  <a:lnTo>
                    <a:pt x="14634" y="17898"/>
                  </a:lnTo>
                  <a:lnTo>
                    <a:pt x="14632" y="17898"/>
                  </a:lnTo>
                  <a:lnTo>
                    <a:pt x="14629" y="17894"/>
                  </a:lnTo>
                  <a:lnTo>
                    <a:pt x="14628" y="17889"/>
                  </a:lnTo>
                  <a:lnTo>
                    <a:pt x="14631" y="17884"/>
                  </a:lnTo>
                  <a:lnTo>
                    <a:pt x="14634" y="17903"/>
                  </a:lnTo>
                  <a:lnTo>
                    <a:pt x="14631" y="17927"/>
                  </a:lnTo>
                  <a:lnTo>
                    <a:pt x="14628" y="17927"/>
                  </a:lnTo>
                  <a:lnTo>
                    <a:pt x="14625" y="17904"/>
                  </a:lnTo>
                  <a:lnTo>
                    <a:pt x="14625" y="17894"/>
                  </a:lnTo>
                  <a:lnTo>
                    <a:pt x="14622" y="17892"/>
                  </a:lnTo>
                  <a:lnTo>
                    <a:pt x="14613" y="17876"/>
                  </a:lnTo>
                  <a:lnTo>
                    <a:pt x="14606" y="17869"/>
                  </a:lnTo>
                  <a:lnTo>
                    <a:pt x="14603" y="17859"/>
                  </a:lnTo>
                  <a:lnTo>
                    <a:pt x="14602" y="17845"/>
                  </a:lnTo>
                  <a:lnTo>
                    <a:pt x="14605" y="17844"/>
                  </a:lnTo>
                  <a:lnTo>
                    <a:pt x="14618" y="17848"/>
                  </a:lnTo>
                  <a:lnTo>
                    <a:pt x="14627" y="17861"/>
                  </a:lnTo>
                  <a:lnTo>
                    <a:pt x="14646" y="17873"/>
                  </a:lnTo>
                  <a:lnTo>
                    <a:pt x="14658" y="17876"/>
                  </a:lnTo>
                  <a:lnTo>
                    <a:pt x="14676" y="17878"/>
                  </a:lnTo>
                  <a:lnTo>
                    <a:pt x="14692" y="17890"/>
                  </a:lnTo>
                  <a:lnTo>
                    <a:pt x="14701" y="17913"/>
                  </a:lnTo>
                  <a:lnTo>
                    <a:pt x="14708" y="17927"/>
                  </a:lnTo>
                  <a:lnTo>
                    <a:pt x="14710" y="17927"/>
                  </a:lnTo>
                  <a:lnTo>
                    <a:pt x="14707" y="17898"/>
                  </a:lnTo>
                  <a:lnTo>
                    <a:pt x="14701" y="17880"/>
                  </a:lnTo>
                  <a:lnTo>
                    <a:pt x="14691" y="17867"/>
                  </a:lnTo>
                  <a:lnTo>
                    <a:pt x="14679" y="17866"/>
                  </a:lnTo>
                  <a:lnTo>
                    <a:pt x="14673" y="17861"/>
                  </a:lnTo>
                  <a:lnTo>
                    <a:pt x="14657" y="17833"/>
                  </a:lnTo>
                  <a:lnTo>
                    <a:pt x="14645" y="17805"/>
                  </a:lnTo>
                  <a:lnTo>
                    <a:pt x="14642" y="17805"/>
                  </a:lnTo>
                  <a:lnTo>
                    <a:pt x="14645" y="17824"/>
                  </a:lnTo>
                  <a:lnTo>
                    <a:pt x="14654" y="17831"/>
                  </a:lnTo>
                  <a:lnTo>
                    <a:pt x="14657" y="17832"/>
                  </a:lnTo>
                  <a:lnTo>
                    <a:pt x="14656" y="17830"/>
                  </a:lnTo>
                  <a:lnTo>
                    <a:pt x="14644" y="17828"/>
                  </a:lnTo>
                  <a:lnTo>
                    <a:pt x="14629" y="17831"/>
                  </a:lnTo>
                  <a:lnTo>
                    <a:pt x="14622" y="17818"/>
                  </a:lnTo>
                  <a:lnTo>
                    <a:pt x="14616" y="17814"/>
                  </a:lnTo>
                  <a:lnTo>
                    <a:pt x="14616" y="17804"/>
                  </a:lnTo>
                  <a:lnTo>
                    <a:pt x="14618" y="17800"/>
                  </a:lnTo>
                  <a:lnTo>
                    <a:pt x="14623" y="17781"/>
                  </a:lnTo>
                  <a:lnTo>
                    <a:pt x="14623" y="17771"/>
                  </a:lnTo>
                  <a:lnTo>
                    <a:pt x="14626" y="17766"/>
                  </a:lnTo>
                  <a:lnTo>
                    <a:pt x="14632" y="17770"/>
                  </a:lnTo>
                  <a:lnTo>
                    <a:pt x="14635" y="17774"/>
                  </a:lnTo>
                  <a:lnTo>
                    <a:pt x="14638" y="17778"/>
                  </a:lnTo>
                  <a:lnTo>
                    <a:pt x="14642" y="17783"/>
                  </a:lnTo>
                  <a:lnTo>
                    <a:pt x="14639" y="17788"/>
                  </a:lnTo>
                  <a:lnTo>
                    <a:pt x="14636" y="17793"/>
                  </a:lnTo>
                  <a:lnTo>
                    <a:pt x="14622" y="17793"/>
                  </a:lnTo>
                  <a:lnTo>
                    <a:pt x="14615" y="17798"/>
                  </a:lnTo>
                  <a:lnTo>
                    <a:pt x="14615" y="17803"/>
                  </a:lnTo>
                  <a:lnTo>
                    <a:pt x="14629" y="17807"/>
                  </a:lnTo>
                  <a:lnTo>
                    <a:pt x="14640" y="17806"/>
                  </a:lnTo>
                  <a:lnTo>
                    <a:pt x="14649" y="17796"/>
                  </a:lnTo>
                  <a:lnTo>
                    <a:pt x="14656" y="17790"/>
                  </a:lnTo>
                  <a:lnTo>
                    <a:pt x="14660" y="17795"/>
                  </a:lnTo>
                  <a:lnTo>
                    <a:pt x="14666" y="17804"/>
                  </a:lnTo>
                  <a:lnTo>
                    <a:pt x="14673" y="17803"/>
                  </a:lnTo>
                  <a:lnTo>
                    <a:pt x="14682" y="17797"/>
                  </a:lnTo>
                  <a:lnTo>
                    <a:pt x="14684" y="17792"/>
                  </a:lnTo>
                  <a:lnTo>
                    <a:pt x="14687" y="17782"/>
                  </a:lnTo>
                  <a:lnTo>
                    <a:pt x="14680" y="17773"/>
                  </a:lnTo>
                  <a:lnTo>
                    <a:pt x="14675" y="17774"/>
                  </a:lnTo>
                  <a:lnTo>
                    <a:pt x="14671" y="17790"/>
                  </a:lnTo>
                  <a:lnTo>
                    <a:pt x="14673" y="17805"/>
                  </a:lnTo>
                  <a:lnTo>
                    <a:pt x="14676" y="17805"/>
                  </a:lnTo>
                  <a:lnTo>
                    <a:pt x="14680" y="17789"/>
                  </a:lnTo>
                  <a:lnTo>
                    <a:pt x="14683" y="17781"/>
                  </a:lnTo>
                  <a:lnTo>
                    <a:pt x="14689" y="17769"/>
                  </a:lnTo>
                  <a:lnTo>
                    <a:pt x="14688" y="17742"/>
                  </a:lnTo>
                  <a:lnTo>
                    <a:pt x="14685" y="17741"/>
                  </a:lnTo>
                  <a:lnTo>
                    <a:pt x="14679" y="17746"/>
                  </a:lnTo>
                  <a:lnTo>
                    <a:pt x="14670" y="17747"/>
                  </a:lnTo>
                  <a:lnTo>
                    <a:pt x="14667" y="17742"/>
                  </a:lnTo>
                  <a:lnTo>
                    <a:pt x="14669" y="17733"/>
                  </a:lnTo>
                  <a:lnTo>
                    <a:pt x="14672" y="17717"/>
                  </a:lnTo>
                  <a:lnTo>
                    <a:pt x="14677" y="17707"/>
                  </a:lnTo>
                  <a:lnTo>
                    <a:pt x="14680" y="17712"/>
                  </a:lnTo>
                  <a:lnTo>
                    <a:pt x="14684" y="17716"/>
                  </a:lnTo>
                  <a:lnTo>
                    <a:pt x="14690" y="17720"/>
                  </a:lnTo>
                  <a:lnTo>
                    <a:pt x="14702" y="17718"/>
                  </a:lnTo>
                  <a:lnTo>
                    <a:pt x="14708" y="17722"/>
                  </a:lnTo>
                  <a:lnTo>
                    <a:pt x="14714" y="17731"/>
                  </a:lnTo>
                  <a:lnTo>
                    <a:pt x="14715" y="17745"/>
                  </a:lnTo>
                  <a:lnTo>
                    <a:pt x="14719" y="17755"/>
                  </a:lnTo>
                  <a:lnTo>
                    <a:pt x="14722" y="17754"/>
                  </a:lnTo>
                  <a:lnTo>
                    <a:pt x="14724" y="17749"/>
                  </a:lnTo>
                  <a:lnTo>
                    <a:pt x="14728" y="17748"/>
                  </a:lnTo>
                  <a:lnTo>
                    <a:pt x="14728" y="17763"/>
                  </a:lnTo>
                  <a:lnTo>
                    <a:pt x="14732" y="17772"/>
                  </a:lnTo>
                  <a:lnTo>
                    <a:pt x="14735" y="17771"/>
                  </a:lnTo>
                  <a:lnTo>
                    <a:pt x="14737" y="17752"/>
                  </a:lnTo>
                  <a:lnTo>
                    <a:pt x="14743" y="17747"/>
                  </a:lnTo>
                  <a:lnTo>
                    <a:pt x="14746" y="17747"/>
                  </a:lnTo>
                  <a:lnTo>
                    <a:pt x="14749" y="17751"/>
                  </a:lnTo>
                  <a:lnTo>
                    <a:pt x="14761" y="17749"/>
                  </a:lnTo>
                  <a:lnTo>
                    <a:pt x="14764" y="17744"/>
                  </a:lnTo>
                  <a:lnTo>
                    <a:pt x="14761" y="17740"/>
                  </a:lnTo>
                  <a:lnTo>
                    <a:pt x="14754" y="17731"/>
                  </a:lnTo>
                  <a:lnTo>
                    <a:pt x="14748" y="17727"/>
                  </a:lnTo>
                  <a:lnTo>
                    <a:pt x="14741" y="17723"/>
                  </a:lnTo>
                  <a:lnTo>
                    <a:pt x="14727" y="17724"/>
                  </a:lnTo>
                  <a:lnTo>
                    <a:pt x="14720" y="17721"/>
                  </a:lnTo>
                  <a:lnTo>
                    <a:pt x="14719" y="17712"/>
                  </a:lnTo>
                  <a:lnTo>
                    <a:pt x="14722" y="17706"/>
                  </a:lnTo>
                  <a:lnTo>
                    <a:pt x="14716" y="17703"/>
                  </a:lnTo>
                  <a:lnTo>
                    <a:pt x="14713" y="17693"/>
                  </a:lnTo>
                  <a:lnTo>
                    <a:pt x="14712" y="17689"/>
                  </a:lnTo>
                  <a:lnTo>
                    <a:pt x="14721" y="17688"/>
                  </a:lnTo>
                  <a:lnTo>
                    <a:pt x="14718" y="17679"/>
                  </a:lnTo>
                  <a:lnTo>
                    <a:pt x="14715" y="17674"/>
                  </a:lnTo>
                  <a:lnTo>
                    <a:pt x="14708" y="17661"/>
                  </a:lnTo>
                  <a:lnTo>
                    <a:pt x="14701" y="17648"/>
                  </a:lnTo>
                  <a:lnTo>
                    <a:pt x="14698" y="17638"/>
                  </a:lnTo>
                  <a:lnTo>
                    <a:pt x="14697" y="17633"/>
                  </a:lnTo>
                  <a:lnTo>
                    <a:pt x="14700" y="17629"/>
                  </a:lnTo>
                  <a:lnTo>
                    <a:pt x="14703" y="17628"/>
                  </a:lnTo>
                  <a:lnTo>
                    <a:pt x="14712" y="17622"/>
                  </a:lnTo>
                  <a:lnTo>
                    <a:pt x="14730" y="17620"/>
                  </a:lnTo>
                  <a:lnTo>
                    <a:pt x="14733" y="17616"/>
                  </a:lnTo>
                  <a:lnTo>
                    <a:pt x="14732" y="17596"/>
                  </a:lnTo>
                  <a:lnTo>
                    <a:pt x="14719" y="17593"/>
                  </a:lnTo>
                  <a:lnTo>
                    <a:pt x="14714" y="17598"/>
                  </a:lnTo>
                  <a:lnTo>
                    <a:pt x="14702" y="17609"/>
                  </a:lnTo>
                  <a:lnTo>
                    <a:pt x="14697" y="17615"/>
                  </a:lnTo>
                  <a:lnTo>
                    <a:pt x="14691" y="17616"/>
                  </a:lnTo>
                  <a:lnTo>
                    <a:pt x="14687" y="17611"/>
                  </a:lnTo>
                  <a:lnTo>
                    <a:pt x="14684" y="17612"/>
                  </a:lnTo>
                  <a:lnTo>
                    <a:pt x="14683" y="17592"/>
                  </a:lnTo>
                  <a:lnTo>
                    <a:pt x="14696" y="17581"/>
                  </a:lnTo>
                  <a:lnTo>
                    <a:pt x="14701" y="17561"/>
                  </a:lnTo>
                  <a:lnTo>
                    <a:pt x="14704" y="17561"/>
                  </a:lnTo>
                  <a:lnTo>
                    <a:pt x="14695" y="17574"/>
                  </a:lnTo>
                  <a:lnTo>
                    <a:pt x="14689" y="17583"/>
                  </a:lnTo>
                  <a:lnTo>
                    <a:pt x="14686" y="17581"/>
                  </a:lnTo>
                  <a:lnTo>
                    <a:pt x="14686" y="17577"/>
                  </a:lnTo>
                  <a:lnTo>
                    <a:pt x="14688" y="17568"/>
                  </a:lnTo>
                  <a:lnTo>
                    <a:pt x="14694" y="17554"/>
                  </a:lnTo>
                  <a:lnTo>
                    <a:pt x="14699" y="17548"/>
                  </a:lnTo>
                  <a:lnTo>
                    <a:pt x="14702" y="17538"/>
                  </a:lnTo>
                  <a:lnTo>
                    <a:pt x="14701" y="17529"/>
                  </a:lnTo>
                  <a:lnTo>
                    <a:pt x="14695" y="17524"/>
                  </a:lnTo>
                  <a:lnTo>
                    <a:pt x="14692" y="17525"/>
                  </a:lnTo>
                  <a:lnTo>
                    <a:pt x="14686" y="17535"/>
                  </a:lnTo>
                  <a:lnTo>
                    <a:pt x="14684" y="17550"/>
                  </a:lnTo>
                  <a:lnTo>
                    <a:pt x="14682" y="17559"/>
                  </a:lnTo>
                  <a:lnTo>
                    <a:pt x="14676" y="17565"/>
                  </a:lnTo>
                  <a:lnTo>
                    <a:pt x="14673" y="17565"/>
                  </a:lnTo>
                  <a:lnTo>
                    <a:pt x="14670" y="17561"/>
                  </a:lnTo>
                  <a:lnTo>
                    <a:pt x="14658" y="17572"/>
                  </a:lnTo>
                  <a:lnTo>
                    <a:pt x="14650" y="17583"/>
                  </a:lnTo>
                  <a:lnTo>
                    <a:pt x="14644" y="17588"/>
                  </a:lnTo>
                  <a:lnTo>
                    <a:pt x="14644" y="17593"/>
                  </a:lnTo>
                  <a:lnTo>
                    <a:pt x="14641" y="17598"/>
                  </a:lnTo>
                  <a:lnTo>
                    <a:pt x="14645" y="17607"/>
                  </a:lnTo>
                  <a:lnTo>
                    <a:pt x="14645" y="17616"/>
                  </a:lnTo>
                  <a:lnTo>
                    <a:pt x="14644" y="17650"/>
                  </a:lnTo>
                  <a:lnTo>
                    <a:pt x="14640" y="17684"/>
                  </a:lnTo>
                  <a:lnTo>
                    <a:pt x="14634" y="17694"/>
                  </a:lnTo>
                  <a:lnTo>
                    <a:pt x="14628" y="17699"/>
                  </a:lnTo>
                  <a:lnTo>
                    <a:pt x="14620" y="17709"/>
                  </a:lnTo>
                  <a:lnTo>
                    <a:pt x="14598" y="17703"/>
                  </a:lnTo>
                  <a:lnTo>
                    <a:pt x="14582" y="17696"/>
                  </a:lnTo>
                  <a:lnTo>
                    <a:pt x="14576" y="17687"/>
                  </a:lnTo>
                  <a:lnTo>
                    <a:pt x="14573" y="17678"/>
                  </a:lnTo>
                  <a:lnTo>
                    <a:pt x="14572" y="17664"/>
                  </a:lnTo>
                  <a:lnTo>
                    <a:pt x="14578" y="17663"/>
                  </a:lnTo>
                  <a:lnTo>
                    <a:pt x="14581" y="17657"/>
                  </a:lnTo>
                  <a:lnTo>
                    <a:pt x="14584" y="17652"/>
                  </a:lnTo>
                  <a:lnTo>
                    <a:pt x="14580" y="17643"/>
                  </a:lnTo>
                  <a:lnTo>
                    <a:pt x="14577" y="17639"/>
                  </a:lnTo>
                  <a:lnTo>
                    <a:pt x="14565" y="17640"/>
                  </a:lnTo>
                  <a:lnTo>
                    <a:pt x="14556" y="17651"/>
                  </a:lnTo>
                  <a:lnTo>
                    <a:pt x="14545" y="17662"/>
                  </a:lnTo>
                  <a:lnTo>
                    <a:pt x="14536" y="17667"/>
                  </a:lnTo>
                  <a:lnTo>
                    <a:pt x="14530" y="17664"/>
                  </a:lnTo>
                  <a:lnTo>
                    <a:pt x="14523" y="17655"/>
                  </a:lnTo>
                  <a:lnTo>
                    <a:pt x="14516" y="17637"/>
                  </a:lnTo>
                  <a:lnTo>
                    <a:pt x="14512" y="17619"/>
                  </a:lnTo>
                  <a:lnTo>
                    <a:pt x="14518" y="17604"/>
                  </a:lnTo>
                  <a:lnTo>
                    <a:pt x="14523" y="17593"/>
                  </a:lnTo>
                  <a:lnTo>
                    <a:pt x="14534" y="17577"/>
                  </a:lnTo>
                  <a:lnTo>
                    <a:pt x="14543" y="17577"/>
                  </a:lnTo>
                  <a:lnTo>
                    <a:pt x="14553" y="17581"/>
                  </a:lnTo>
                  <a:lnTo>
                    <a:pt x="14568" y="17579"/>
                  </a:lnTo>
                  <a:lnTo>
                    <a:pt x="14570" y="17573"/>
                  </a:lnTo>
                  <a:lnTo>
                    <a:pt x="14551" y="17564"/>
                  </a:lnTo>
                  <a:lnTo>
                    <a:pt x="14537" y="17559"/>
                  </a:lnTo>
                  <a:lnTo>
                    <a:pt x="14537" y="17554"/>
                  </a:lnTo>
                  <a:lnTo>
                    <a:pt x="14568" y="17552"/>
                  </a:lnTo>
                  <a:lnTo>
                    <a:pt x="14579" y="17543"/>
                  </a:lnTo>
                  <a:lnTo>
                    <a:pt x="14582" y="17529"/>
                  </a:lnTo>
                  <a:lnTo>
                    <a:pt x="14587" y="17514"/>
                  </a:lnTo>
                  <a:lnTo>
                    <a:pt x="14601" y="17499"/>
                  </a:lnTo>
                  <a:lnTo>
                    <a:pt x="14615" y="17489"/>
                  </a:lnTo>
                  <a:lnTo>
                    <a:pt x="14615" y="17484"/>
                  </a:lnTo>
                  <a:lnTo>
                    <a:pt x="14604" y="17480"/>
                  </a:lnTo>
                  <a:lnTo>
                    <a:pt x="14597" y="17476"/>
                  </a:lnTo>
                  <a:lnTo>
                    <a:pt x="14591" y="17471"/>
                  </a:lnTo>
                  <a:lnTo>
                    <a:pt x="14590" y="17467"/>
                  </a:lnTo>
                  <a:lnTo>
                    <a:pt x="14593" y="17462"/>
                  </a:lnTo>
                  <a:lnTo>
                    <a:pt x="14598" y="17456"/>
                  </a:lnTo>
                  <a:lnTo>
                    <a:pt x="14607" y="17450"/>
                  </a:lnTo>
                  <a:lnTo>
                    <a:pt x="14616" y="17445"/>
                  </a:lnTo>
                  <a:lnTo>
                    <a:pt x="14624" y="17439"/>
                  </a:lnTo>
                  <a:lnTo>
                    <a:pt x="14619" y="17449"/>
                  </a:lnTo>
                  <a:lnTo>
                    <a:pt x="14613" y="17454"/>
                  </a:lnTo>
                  <a:lnTo>
                    <a:pt x="14607" y="17459"/>
                  </a:lnTo>
                  <a:lnTo>
                    <a:pt x="14604" y="17465"/>
                  </a:lnTo>
                  <a:lnTo>
                    <a:pt x="14611" y="17469"/>
                  </a:lnTo>
                  <a:lnTo>
                    <a:pt x="14617" y="17468"/>
                  </a:lnTo>
                  <a:lnTo>
                    <a:pt x="14623" y="17472"/>
                  </a:lnTo>
                  <a:lnTo>
                    <a:pt x="14629" y="17466"/>
                  </a:lnTo>
                  <a:lnTo>
                    <a:pt x="14631" y="17462"/>
                  </a:lnTo>
                  <a:lnTo>
                    <a:pt x="14631" y="17447"/>
                  </a:lnTo>
                  <a:lnTo>
                    <a:pt x="14633" y="17442"/>
                  </a:lnTo>
                  <a:lnTo>
                    <a:pt x="14641" y="17445"/>
                  </a:lnTo>
                  <a:lnTo>
                    <a:pt x="14643" y="17445"/>
                  </a:lnTo>
                  <a:lnTo>
                    <a:pt x="14649" y="17445"/>
                  </a:lnTo>
                  <a:lnTo>
                    <a:pt x="14648" y="17431"/>
                  </a:lnTo>
                  <a:lnTo>
                    <a:pt x="14654" y="17434"/>
                  </a:lnTo>
                  <a:lnTo>
                    <a:pt x="14663" y="17424"/>
                  </a:lnTo>
                  <a:lnTo>
                    <a:pt x="14675" y="17423"/>
                  </a:lnTo>
                  <a:lnTo>
                    <a:pt x="14675" y="17427"/>
                  </a:lnTo>
                  <a:lnTo>
                    <a:pt x="14679" y="17437"/>
                  </a:lnTo>
                  <a:lnTo>
                    <a:pt x="14682" y="17436"/>
                  </a:lnTo>
                  <a:lnTo>
                    <a:pt x="14685" y="17431"/>
                  </a:lnTo>
                  <a:lnTo>
                    <a:pt x="14687" y="17426"/>
                  </a:lnTo>
                  <a:lnTo>
                    <a:pt x="14687" y="17421"/>
                  </a:lnTo>
                  <a:lnTo>
                    <a:pt x="14684" y="17417"/>
                  </a:lnTo>
                  <a:lnTo>
                    <a:pt x="14684" y="17412"/>
                  </a:lnTo>
                  <a:lnTo>
                    <a:pt x="14689" y="17402"/>
                  </a:lnTo>
                  <a:lnTo>
                    <a:pt x="14695" y="17392"/>
                  </a:lnTo>
                  <a:lnTo>
                    <a:pt x="14694" y="17387"/>
                  </a:lnTo>
                  <a:lnTo>
                    <a:pt x="14691" y="17378"/>
                  </a:lnTo>
                  <a:lnTo>
                    <a:pt x="14691" y="17369"/>
                  </a:lnTo>
                  <a:lnTo>
                    <a:pt x="14702" y="17353"/>
                  </a:lnTo>
                  <a:lnTo>
                    <a:pt x="14716" y="17337"/>
                  </a:lnTo>
                  <a:lnTo>
                    <a:pt x="14724" y="17322"/>
                  </a:lnTo>
                  <a:lnTo>
                    <a:pt x="14730" y="17307"/>
                  </a:lnTo>
                  <a:lnTo>
                    <a:pt x="14729" y="17288"/>
                  </a:lnTo>
                  <a:lnTo>
                    <a:pt x="14708" y="17291"/>
                  </a:lnTo>
                  <a:lnTo>
                    <a:pt x="14704" y="17286"/>
                  </a:lnTo>
                  <a:lnTo>
                    <a:pt x="14704" y="17277"/>
                  </a:lnTo>
                  <a:lnTo>
                    <a:pt x="14707" y="17271"/>
                  </a:lnTo>
                  <a:lnTo>
                    <a:pt x="14712" y="17261"/>
                  </a:lnTo>
                  <a:lnTo>
                    <a:pt x="14721" y="17256"/>
                  </a:lnTo>
                  <a:lnTo>
                    <a:pt x="14727" y="17255"/>
                  </a:lnTo>
                  <a:lnTo>
                    <a:pt x="14742" y="17258"/>
                  </a:lnTo>
                  <a:lnTo>
                    <a:pt x="14751" y="17257"/>
                  </a:lnTo>
                  <a:lnTo>
                    <a:pt x="14752" y="17262"/>
                  </a:lnTo>
                  <a:lnTo>
                    <a:pt x="14749" y="17267"/>
                  </a:lnTo>
                  <a:lnTo>
                    <a:pt x="14743" y="17267"/>
                  </a:lnTo>
                  <a:lnTo>
                    <a:pt x="14743" y="17272"/>
                  </a:lnTo>
                  <a:lnTo>
                    <a:pt x="14755" y="17271"/>
                  </a:lnTo>
                  <a:lnTo>
                    <a:pt x="14761" y="17274"/>
                  </a:lnTo>
                  <a:lnTo>
                    <a:pt x="14761" y="17279"/>
                  </a:lnTo>
                  <a:lnTo>
                    <a:pt x="14752" y="17280"/>
                  </a:lnTo>
                  <a:lnTo>
                    <a:pt x="14747" y="17290"/>
                  </a:lnTo>
                  <a:lnTo>
                    <a:pt x="14745" y="17300"/>
                  </a:lnTo>
                  <a:lnTo>
                    <a:pt x="14745" y="17310"/>
                  </a:lnTo>
                  <a:lnTo>
                    <a:pt x="14748" y="17314"/>
                  </a:lnTo>
                  <a:lnTo>
                    <a:pt x="14751" y="17309"/>
                  </a:lnTo>
                  <a:lnTo>
                    <a:pt x="14815" y="17254"/>
                  </a:lnTo>
                  <a:lnTo>
                    <a:pt x="14844" y="17231"/>
                  </a:lnTo>
                  <a:lnTo>
                    <a:pt x="14864" y="17219"/>
                  </a:lnTo>
                  <a:lnTo>
                    <a:pt x="14876" y="17213"/>
                  </a:lnTo>
                  <a:lnTo>
                    <a:pt x="14906" y="17209"/>
                  </a:lnTo>
                  <a:lnTo>
                    <a:pt x="14924" y="17202"/>
                  </a:lnTo>
                  <a:lnTo>
                    <a:pt x="14936" y="17196"/>
                  </a:lnTo>
                  <a:lnTo>
                    <a:pt x="14936" y="17187"/>
                  </a:lnTo>
                  <a:lnTo>
                    <a:pt x="14923" y="17178"/>
                  </a:lnTo>
                  <a:lnTo>
                    <a:pt x="14911" y="17181"/>
                  </a:lnTo>
                  <a:lnTo>
                    <a:pt x="14893" y="17187"/>
                  </a:lnTo>
                  <a:lnTo>
                    <a:pt x="14872" y="17195"/>
                  </a:lnTo>
                  <a:lnTo>
                    <a:pt x="14869" y="17191"/>
                  </a:lnTo>
                  <a:lnTo>
                    <a:pt x="14872" y="17185"/>
                  </a:lnTo>
                  <a:lnTo>
                    <a:pt x="14883" y="17174"/>
                  </a:lnTo>
                  <a:lnTo>
                    <a:pt x="14901" y="17167"/>
                  </a:lnTo>
                  <a:lnTo>
                    <a:pt x="14919" y="17160"/>
                  </a:lnTo>
                  <a:lnTo>
                    <a:pt x="14937" y="17163"/>
                  </a:lnTo>
                  <a:lnTo>
                    <a:pt x="14940" y="17162"/>
                  </a:lnTo>
                  <a:lnTo>
                    <a:pt x="14941" y="17167"/>
                  </a:lnTo>
                  <a:lnTo>
                    <a:pt x="14938" y="17172"/>
                  </a:lnTo>
                  <a:lnTo>
                    <a:pt x="14944" y="17181"/>
                  </a:lnTo>
                  <a:lnTo>
                    <a:pt x="14953" y="17185"/>
                  </a:lnTo>
                  <a:lnTo>
                    <a:pt x="14960" y="17188"/>
                  </a:lnTo>
                  <a:lnTo>
                    <a:pt x="14960" y="17198"/>
                  </a:lnTo>
                  <a:lnTo>
                    <a:pt x="14970" y="17210"/>
                  </a:lnTo>
                  <a:lnTo>
                    <a:pt x="14992" y="17222"/>
                  </a:lnTo>
                  <a:lnTo>
                    <a:pt x="15018" y="17209"/>
                  </a:lnTo>
                  <a:lnTo>
                    <a:pt x="15042" y="17197"/>
                  </a:lnTo>
                  <a:lnTo>
                    <a:pt x="15044" y="17187"/>
                  </a:lnTo>
                  <a:lnTo>
                    <a:pt x="15043" y="17173"/>
                  </a:lnTo>
                  <a:lnTo>
                    <a:pt x="15047" y="17168"/>
                  </a:lnTo>
                  <a:lnTo>
                    <a:pt x="15053" y="17167"/>
                  </a:lnTo>
                  <a:lnTo>
                    <a:pt x="15056" y="17171"/>
                  </a:lnTo>
                  <a:lnTo>
                    <a:pt x="15060" y="17191"/>
                  </a:lnTo>
                  <a:lnTo>
                    <a:pt x="15063" y="17199"/>
                  </a:lnTo>
                  <a:lnTo>
                    <a:pt x="15069" y="17203"/>
                  </a:lnTo>
                  <a:lnTo>
                    <a:pt x="15076" y="17202"/>
                  </a:lnTo>
                  <a:lnTo>
                    <a:pt x="15081" y="17197"/>
                  </a:lnTo>
                  <a:lnTo>
                    <a:pt x="15090" y="17196"/>
                  </a:lnTo>
                  <a:lnTo>
                    <a:pt x="15096" y="17200"/>
                  </a:lnTo>
                  <a:lnTo>
                    <a:pt x="15100" y="17209"/>
                  </a:lnTo>
                  <a:lnTo>
                    <a:pt x="15106" y="17213"/>
                  </a:lnTo>
                  <a:lnTo>
                    <a:pt x="15115" y="17212"/>
                  </a:lnTo>
                  <a:lnTo>
                    <a:pt x="15124" y="17202"/>
                  </a:lnTo>
                  <a:lnTo>
                    <a:pt x="15127" y="17196"/>
                  </a:lnTo>
                  <a:lnTo>
                    <a:pt x="15129" y="17191"/>
                  </a:lnTo>
                  <a:lnTo>
                    <a:pt x="15135" y="17191"/>
                  </a:lnTo>
                  <a:lnTo>
                    <a:pt x="15141" y="17180"/>
                  </a:lnTo>
                  <a:lnTo>
                    <a:pt x="15136" y="17148"/>
                  </a:lnTo>
                  <a:lnTo>
                    <a:pt x="15144" y="17150"/>
                  </a:lnTo>
                  <a:lnTo>
                    <a:pt x="15149" y="17151"/>
                  </a:lnTo>
                  <a:lnTo>
                    <a:pt x="15151" y="17145"/>
                  </a:lnTo>
                  <a:lnTo>
                    <a:pt x="15154" y="17136"/>
                  </a:lnTo>
                  <a:lnTo>
                    <a:pt x="15156" y="17131"/>
                  </a:lnTo>
                  <a:lnTo>
                    <a:pt x="15166" y="17129"/>
                  </a:lnTo>
                  <a:lnTo>
                    <a:pt x="15169" y="17143"/>
                  </a:lnTo>
                  <a:lnTo>
                    <a:pt x="15176" y="17152"/>
                  </a:lnTo>
                  <a:lnTo>
                    <a:pt x="15179" y="17152"/>
                  </a:lnTo>
                  <a:lnTo>
                    <a:pt x="15178" y="17142"/>
                  </a:lnTo>
                  <a:lnTo>
                    <a:pt x="15181" y="17133"/>
                  </a:lnTo>
                  <a:lnTo>
                    <a:pt x="15184" y="17133"/>
                  </a:lnTo>
                  <a:lnTo>
                    <a:pt x="15206" y="17148"/>
                  </a:lnTo>
                  <a:lnTo>
                    <a:pt x="15215" y="17152"/>
                  </a:lnTo>
                  <a:lnTo>
                    <a:pt x="15224" y="17151"/>
                  </a:lnTo>
                  <a:lnTo>
                    <a:pt x="15230" y="17145"/>
                  </a:lnTo>
                  <a:lnTo>
                    <a:pt x="15233" y="17140"/>
                  </a:lnTo>
                  <a:lnTo>
                    <a:pt x="15236" y="17145"/>
                  </a:lnTo>
                  <a:lnTo>
                    <a:pt x="15239" y="17144"/>
                  </a:lnTo>
                  <a:lnTo>
                    <a:pt x="15237" y="17163"/>
                  </a:lnTo>
                  <a:lnTo>
                    <a:pt x="15234" y="17178"/>
                  </a:lnTo>
                  <a:lnTo>
                    <a:pt x="15238" y="17183"/>
                  </a:lnTo>
                  <a:lnTo>
                    <a:pt x="15246" y="17172"/>
                  </a:lnTo>
                  <a:lnTo>
                    <a:pt x="15252" y="17166"/>
                  </a:lnTo>
                  <a:lnTo>
                    <a:pt x="15255" y="17171"/>
                  </a:lnTo>
                  <a:lnTo>
                    <a:pt x="15259" y="17175"/>
                  </a:lnTo>
                  <a:lnTo>
                    <a:pt x="15262" y="17180"/>
                  </a:lnTo>
                  <a:lnTo>
                    <a:pt x="15262" y="17175"/>
                  </a:lnTo>
                  <a:lnTo>
                    <a:pt x="15265" y="17174"/>
                  </a:lnTo>
                  <a:lnTo>
                    <a:pt x="15267" y="17155"/>
                  </a:lnTo>
                  <a:lnTo>
                    <a:pt x="15269" y="17140"/>
                  </a:lnTo>
                  <a:lnTo>
                    <a:pt x="15268" y="17127"/>
                  </a:lnTo>
                  <a:lnTo>
                    <a:pt x="15263" y="17085"/>
                  </a:lnTo>
                  <a:lnTo>
                    <a:pt x="15259" y="17056"/>
                  </a:lnTo>
                  <a:lnTo>
                    <a:pt x="15263" y="17013"/>
                  </a:lnTo>
                  <a:lnTo>
                    <a:pt x="15264" y="16984"/>
                  </a:lnTo>
                  <a:lnTo>
                    <a:pt x="15263" y="16966"/>
                  </a:lnTo>
                  <a:lnTo>
                    <a:pt x="15248" y="16963"/>
                  </a:lnTo>
                  <a:lnTo>
                    <a:pt x="15242" y="16959"/>
                  </a:lnTo>
                  <a:lnTo>
                    <a:pt x="15239" y="16954"/>
                  </a:lnTo>
                  <a:lnTo>
                    <a:pt x="15238" y="16950"/>
                  </a:lnTo>
                  <a:lnTo>
                    <a:pt x="15243" y="16935"/>
                  </a:lnTo>
                  <a:lnTo>
                    <a:pt x="15246" y="16930"/>
                  </a:lnTo>
                  <a:lnTo>
                    <a:pt x="15252" y="16924"/>
                  </a:lnTo>
                  <a:lnTo>
                    <a:pt x="15252" y="16929"/>
                  </a:lnTo>
                  <a:lnTo>
                    <a:pt x="15256" y="16938"/>
                  </a:lnTo>
                  <a:lnTo>
                    <a:pt x="15257" y="16952"/>
                  </a:lnTo>
                  <a:lnTo>
                    <a:pt x="15260" y="16957"/>
                  </a:lnTo>
                  <a:lnTo>
                    <a:pt x="15263" y="16956"/>
                  </a:lnTo>
                  <a:lnTo>
                    <a:pt x="15265" y="16947"/>
                  </a:lnTo>
                  <a:lnTo>
                    <a:pt x="15268" y="16942"/>
                  </a:lnTo>
                  <a:lnTo>
                    <a:pt x="15266" y="16899"/>
                  </a:lnTo>
                  <a:lnTo>
                    <a:pt x="15272" y="16889"/>
                  </a:lnTo>
                  <a:lnTo>
                    <a:pt x="15278" y="16888"/>
                  </a:lnTo>
                  <a:lnTo>
                    <a:pt x="15277" y="16879"/>
                  </a:lnTo>
                  <a:lnTo>
                    <a:pt x="15274" y="16865"/>
                  </a:lnTo>
                  <a:lnTo>
                    <a:pt x="15276" y="16859"/>
                  </a:lnTo>
                  <a:lnTo>
                    <a:pt x="15282" y="16859"/>
                  </a:lnTo>
                  <a:lnTo>
                    <a:pt x="15282" y="16854"/>
                  </a:lnTo>
                  <a:lnTo>
                    <a:pt x="15275" y="16836"/>
                  </a:lnTo>
                  <a:lnTo>
                    <a:pt x="15271" y="16818"/>
                  </a:lnTo>
                  <a:lnTo>
                    <a:pt x="15271" y="16813"/>
                  </a:lnTo>
                  <a:lnTo>
                    <a:pt x="15277" y="16817"/>
                  </a:lnTo>
                  <a:lnTo>
                    <a:pt x="15277" y="16812"/>
                  </a:lnTo>
                  <a:lnTo>
                    <a:pt x="15279" y="16798"/>
                  </a:lnTo>
                  <a:lnTo>
                    <a:pt x="15281" y="16784"/>
                  </a:lnTo>
                  <a:lnTo>
                    <a:pt x="15288" y="16787"/>
                  </a:lnTo>
                  <a:lnTo>
                    <a:pt x="15291" y="16791"/>
                  </a:lnTo>
                  <a:lnTo>
                    <a:pt x="15291" y="16797"/>
                  </a:lnTo>
                  <a:lnTo>
                    <a:pt x="15283" y="16816"/>
                  </a:lnTo>
                  <a:lnTo>
                    <a:pt x="15284" y="16830"/>
                  </a:lnTo>
                  <a:lnTo>
                    <a:pt x="15287" y="16830"/>
                  </a:lnTo>
                  <a:lnTo>
                    <a:pt x="15289" y="16820"/>
                  </a:lnTo>
                  <a:lnTo>
                    <a:pt x="15295" y="16819"/>
                  </a:lnTo>
                  <a:lnTo>
                    <a:pt x="15299" y="16824"/>
                  </a:lnTo>
                  <a:lnTo>
                    <a:pt x="15299" y="16829"/>
                  </a:lnTo>
                  <a:lnTo>
                    <a:pt x="15297" y="16852"/>
                  </a:lnTo>
                  <a:lnTo>
                    <a:pt x="15291" y="16863"/>
                  </a:lnTo>
                  <a:lnTo>
                    <a:pt x="15298" y="16871"/>
                  </a:lnTo>
                  <a:lnTo>
                    <a:pt x="15304" y="16870"/>
                  </a:lnTo>
                  <a:lnTo>
                    <a:pt x="15307" y="16865"/>
                  </a:lnTo>
                  <a:lnTo>
                    <a:pt x="15310" y="16865"/>
                  </a:lnTo>
                  <a:lnTo>
                    <a:pt x="15310" y="16860"/>
                  </a:lnTo>
                  <a:lnTo>
                    <a:pt x="15308" y="16780"/>
                  </a:lnTo>
                  <a:lnTo>
                    <a:pt x="15310" y="16742"/>
                  </a:lnTo>
                  <a:lnTo>
                    <a:pt x="15313" y="16741"/>
                  </a:lnTo>
                  <a:lnTo>
                    <a:pt x="15316" y="16751"/>
                  </a:lnTo>
                  <a:lnTo>
                    <a:pt x="15316" y="16755"/>
                  </a:lnTo>
                  <a:lnTo>
                    <a:pt x="15318" y="16845"/>
                  </a:lnTo>
                  <a:lnTo>
                    <a:pt x="15319" y="16869"/>
                  </a:lnTo>
                  <a:lnTo>
                    <a:pt x="15333" y="16910"/>
                  </a:lnTo>
                  <a:lnTo>
                    <a:pt x="15341" y="16937"/>
                  </a:lnTo>
                  <a:lnTo>
                    <a:pt x="15348" y="16965"/>
                  </a:lnTo>
                  <a:lnTo>
                    <a:pt x="15343" y="16994"/>
                  </a:lnTo>
                  <a:lnTo>
                    <a:pt x="15335" y="17014"/>
                  </a:lnTo>
                  <a:lnTo>
                    <a:pt x="15336" y="17028"/>
                  </a:lnTo>
                  <a:lnTo>
                    <a:pt x="15340" y="17042"/>
                  </a:lnTo>
                  <a:lnTo>
                    <a:pt x="15354" y="17074"/>
                  </a:lnTo>
                  <a:lnTo>
                    <a:pt x="15360" y="17082"/>
                  </a:lnTo>
                  <a:lnTo>
                    <a:pt x="15366" y="17086"/>
                  </a:lnTo>
                  <a:lnTo>
                    <a:pt x="15376" y="17089"/>
                  </a:lnTo>
                  <a:lnTo>
                    <a:pt x="15385" y="17088"/>
                  </a:lnTo>
                  <a:lnTo>
                    <a:pt x="15384" y="17079"/>
                  </a:lnTo>
                  <a:lnTo>
                    <a:pt x="15387" y="17070"/>
                  </a:lnTo>
                  <a:lnTo>
                    <a:pt x="15392" y="17064"/>
                  </a:lnTo>
                  <a:lnTo>
                    <a:pt x="15396" y="17068"/>
                  </a:lnTo>
                  <a:lnTo>
                    <a:pt x="15399" y="17077"/>
                  </a:lnTo>
                  <a:lnTo>
                    <a:pt x="15397" y="17091"/>
                  </a:lnTo>
                  <a:lnTo>
                    <a:pt x="15391" y="17102"/>
                  </a:lnTo>
                  <a:lnTo>
                    <a:pt x="15395" y="17111"/>
                  </a:lnTo>
                  <a:lnTo>
                    <a:pt x="15398" y="17120"/>
                  </a:lnTo>
                  <a:lnTo>
                    <a:pt x="15405" y="17129"/>
                  </a:lnTo>
                  <a:lnTo>
                    <a:pt x="15414" y="17137"/>
                  </a:lnTo>
                  <a:lnTo>
                    <a:pt x="15421" y="17145"/>
                  </a:lnTo>
                  <a:lnTo>
                    <a:pt x="15433" y="17154"/>
                  </a:lnTo>
                  <a:lnTo>
                    <a:pt x="15439" y="17144"/>
                  </a:lnTo>
                  <a:lnTo>
                    <a:pt x="15445" y="17142"/>
                  </a:lnTo>
                  <a:lnTo>
                    <a:pt x="15448" y="17152"/>
                  </a:lnTo>
                  <a:lnTo>
                    <a:pt x="15452" y="17161"/>
                  </a:lnTo>
                  <a:lnTo>
                    <a:pt x="15449" y="17166"/>
                  </a:lnTo>
                  <a:lnTo>
                    <a:pt x="15443" y="17171"/>
                  </a:lnTo>
                  <a:lnTo>
                    <a:pt x="15437" y="17163"/>
                  </a:lnTo>
                  <a:lnTo>
                    <a:pt x="15431" y="17168"/>
                  </a:lnTo>
                  <a:lnTo>
                    <a:pt x="15429" y="17183"/>
                  </a:lnTo>
                  <a:lnTo>
                    <a:pt x="15394" y="17206"/>
                  </a:lnTo>
                  <a:lnTo>
                    <a:pt x="15382" y="17212"/>
                  </a:lnTo>
                  <a:lnTo>
                    <a:pt x="15367" y="17214"/>
                  </a:lnTo>
                  <a:lnTo>
                    <a:pt x="15363" y="17209"/>
                  </a:lnTo>
                  <a:lnTo>
                    <a:pt x="15351" y="17211"/>
                  </a:lnTo>
                  <a:lnTo>
                    <a:pt x="15349" y="17221"/>
                  </a:lnTo>
                  <a:lnTo>
                    <a:pt x="15334" y="17203"/>
                  </a:lnTo>
                  <a:lnTo>
                    <a:pt x="15319" y="17195"/>
                  </a:lnTo>
                  <a:lnTo>
                    <a:pt x="15316" y="17195"/>
                  </a:lnTo>
                  <a:lnTo>
                    <a:pt x="15317" y="17229"/>
                  </a:lnTo>
                  <a:lnTo>
                    <a:pt x="15326" y="17233"/>
                  </a:lnTo>
                  <a:lnTo>
                    <a:pt x="15334" y="17232"/>
                  </a:lnTo>
                  <a:lnTo>
                    <a:pt x="15337" y="17229"/>
                  </a:lnTo>
                  <a:lnTo>
                    <a:pt x="15379" y="17226"/>
                  </a:lnTo>
                  <a:lnTo>
                    <a:pt x="15424" y="17211"/>
                  </a:lnTo>
                  <a:lnTo>
                    <a:pt x="15451" y="17199"/>
                  </a:lnTo>
                  <a:lnTo>
                    <a:pt x="15480" y="17181"/>
                  </a:lnTo>
                  <a:lnTo>
                    <a:pt x="15503" y="17164"/>
                  </a:lnTo>
                  <a:lnTo>
                    <a:pt x="15527" y="17147"/>
                  </a:lnTo>
                  <a:lnTo>
                    <a:pt x="15526" y="17142"/>
                  </a:lnTo>
                  <a:lnTo>
                    <a:pt x="15520" y="17138"/>
                  </a:lnTo>
                  <a:lnTo>
                    <a:pt x="15529" y="17123"/>
                  </a:lnTo>
                  <a:lnTo>
                    <a:pt x="15517" y="17129"/>
                  </a:lnTo>
                  <a:lnTo>
                    <a:pt x="15495" y="17131"/>
                  </a:lnTo>
                  <a:lnTo>
                    <a:pt x="15498" y="17127"/>
                  </a:lnTo>
                  <a:lnTo>
                    <a:pt x="15504" y="17116"/>
                  </a:lnTo>
                  <a:lnTo>
                    <a:pt x="15507" y="17111"/>
                  </a:lnTo>
                  <a:lnTo>
                    <a:pt x="15497" y="17099"/>
                  </a:lnTo>
                  <a:lnTo>
                    <a:pt x="15494" y="17089"/>
                  </a:lnTo>
                  <a:lnTo>
                    <a:pt x="15493" y="17080"/>
                  </a:lnTo>
                  <a:lnTo>
                    <a:pt x="15499" y="17079"/>
                  </a:lnTo>
                  <a:lnTo>
                    <a:pt x="15505" y="17083"/>
                  </a:lnTo>
                  <a:lnTo>
                    <a:pt x="15512" y="17087"/>
                  </a:lnTo>
                  <a:lnTo>
                    <a:pt x="15513" y="17115"/>
                  </a:lnTo>
                  <a:lnTo>
                    <a:pt x="15516" y="17119"/>
                  </a:lnTo>
                  <a:lnTo>
                    <a:pt x="15519" y="17119"/>
                  </a:lnTo>
                  <a:lnTo>
                    <a:pt x="15528" y="17113"/>
                  </a:lnTo>
                  <a:lnTo>
                    <a:pt x="15537" y="17103"/>
                  </a:lnTo>
                  <a:lnTo>
                    <a:pt x="15539" y="17098"/>
                  </a:lnTo>
                  <a:lnTo>
                    <a:pt x="15536" y="17084"/>
                  </a:lnTo>
                  <a:lnTo>
                    <a:pt x="15538" y="17074"/>
                  </a:lnTo>
                  <a:lnTo>
                    <a:pt x="15538" y="17070"/>
                  </a:lnTo>
                  <a:lnTo>
                    <a:pt x="15541" y="17070"/>
                  </a:lnTo>
                  <a:lnTo>
                    <a:pt x="15544" y="17064"/>
                  </a:lnTo>
                  <a:lnTo>
                    <a:pt x="15544" y="17059"/>
                  </a:lnTo>
                  <a:lnTo>
                    <a:pt x="15546" y="17059"/>
                  </a:lnTo>
                  <a:lnTo>
                    <a:pt x="15548" y="17064"/>
                  </a:lnTo>
                  <a:lnTo>
                    <a:pt x="15548" y="17068"/>
                  </a:lnTo>
                  <a:lnTo>
                    <a:pt x="15551" y="17072"/>
                  </a:lnTo>
                  <a:lnTo>
                    <a:pt x="15553" y="17077"/>
                  </a:lnTo>
                  <a:lnTo>
                    <a:pt x="15553" y="17082"/>
                  </a:lnTo>
                  <a:lnTo>
                    <a:pt x="15551" y="17087"/>
                  </a:lnTo>
                  <a:lnTo>
                    <a:pt x="15548" y="17092"/>
                  </a:lnTo>
                  <a:lnTo>
                    <a:pt x="15545" y="17097"/>
                  </a:lnTo>
                  <a:lnTo>
                    <a:pt x="15548" y="17102"/>
                  </a:lnTo>
                  <a:lnTo>
                    <a:pt x="15548" y="17106"/>
                  </a:lnTo>
                  <a:lnTo>
                    <a:pt x="15558" y="17105"/>
                  </a:lnTo>
                  <a:lnTo>
                    <a:pt x="15556" y="17099"/>
                  </a:lnTo>
                  <a:lnTo>
                    <a:pt x="15548" y="17099"/>
                  </a:lnTo>
                  <a:lnTo>
                    <a:pt x="15548" y="17104"/>
                  </a:lnTo>
                  <a:lnTo>
                    <a:pt x="15550" y="17110"/>
                  </a:lnTo>
                  <a:lnTo>
                    <a:pt x="15547" y="17120"/>
                  </a:lnTo>
                  <a:lnTo>
                    <a:pt x="15541" y="17121"/>
                  </a:lnTo>
                  <a:lnTo>
                    <a:pt x="15542" y="17125"/>
                  </a:lnTo>
                  <a:lnTo>
                    <a:pt x="15547" y="17130"/>
                  </a:lnTo>
                  <a:lnTo>
                    <a:pt x="15553" y="17129"/>
                  </a:lnTo>
                  <a:lnTo>
                    <a:pt x="15595" y="17100"/>
                  </a:lnTo>
                  <a:lnTo>
                    <a:pt x="15626" y="17077"/>
                  </a:lnTo>
                  <a:lnTo>
                    <a:pt x="15626" y="17072"/>
                  </a:lnTo>
                  <a:lnTo>
                    <a:pt x="15624" y="17077"/>
                  </a:lnTo>
                  <a:lnTo>
                    <a:pt x="15619" y="17079"/>
                  </a:lnTo>
                  <a:lnTo>
                    <a:pt x="15626" y="17085"/>
                  </a:lnTo>
                  <a:lnTo>
                    <a:pt x="15626" y="17097"/>
                  </a:lnTo>
                  <a:lnTo>
                    <a:pt x="15626" y="17091"/>
                  </a:lnTo>
                  <a:lnTo>
                    <a:pt x="15614" y="17086"/>
                  </a:lnTo>
                  <a:lnTo>
                    <a:pt x="15623" y="17070"/>
                  </a:lnTo>
                  <a:lnTo>
                    <a:pt x="15638" y="17053"/>
                  </a:lnTo>
                  <a:lnTo>
                    <a:pt x="15645" y="17052"/>
                  </a:lnTo>
                  <a:lnTo>
                    <a:pt x="15653" y="17046"/>
                  </a:lnTo>
                  <a:lnTo>
                    <a:pt x="15651" y="17027"/>
                  </a:lnTo>
                  <a:lnTo>
                    <a:pt x="15648" y="17023"/>
                  </a:lnTo>
                  <a:lnTo>
                    <a:pt x="15665" y="16984"/>
                  </a:lnTo>
                  <a:lnTo>
                    <a:pt x="15679" y="16951"/>
                  </a:lnTo>
                  <a:lnTo>
                    <a:pt x="15682" y="16951"/>
                  </a:lnTo>
                  <a:lnTo>
                    <a:pt x="15685" y="16963"/>
                  </a:lnTo>
                  <a:lnTo>
                    <a:pt x="15689" y="16938"/>
                  </a:lnTo>
                  <a:lnTo>
                    <a:pt x="15691" y="16913"/>
                  </a:lnTo>
                  <a:lnTo>
                    <a:pt x="15681" y="16898"/>
                  </a:lnTo>
                  <a:lnTo>
                    <a:pt x="15671" y="16874"/>
                  </a:lnTo>
                  <a:lnTo>
                    <a:pt x="15669" y="16829"/>
                  </a:lnTo>
                  <a:lnTo>
                    <a:pt x="15675" y="16829"/>
                  </a:lnTo>
                  <a:lnTo>
                    <a:pt x="15681" y="16841"/>
                  </a:lnTo>
                  <a:lnTo>
                    <a:pt x="15687" y="16848"/>
                  </a:lnTo>
                  <a:lnTo>
                    <a:pt x="15691" y="16864"/>
                  </a:lnTo>
                  <a:lnTo>
                    <a:pt x="15691" y="16869"/>
                  </a:lnTo>
                  <a:lnTo>
                    <a:pt x="15695" y="16874"/>
                  </a:lnTo>
                  <a:lnTo>
                    <a:pt x="15704" y="16873"/>
                  </a:lnTo>
                  <a:lnTo>
                    <a:pt x="15710" y="16882"/>
                  </a:lnTo>
                  <a:lnTo>
                    <a:pt x="15712" y="16915"/>
                  </a:lnTo>
                  <a:lnTo>
                    <a:pt x="15716" y="16948"/>
                  </a:lnTo>
                  <a:lnTo>
                    <a:pt x="15725" y="16947"/>
                  </a:lnTo>
                  <a:lnTo>
                    <a:pt x="15731" y="16941"/>
                  </a:lnTo>
                  <a:lnTo>
                    <a:pt x="15732" y="16899"/>
                  </a:lnTo>
                  <a:lnTo>
                    <a:pt x="15736" y="16859"/>
                  </a:lnTo>
                  <a:lnTo>
                    <a:pt x="15742" y="16845"/>
                  </a:lnTo>
                  <a:lnTo>
                    <a:pt x="15747" y="16830"/>
                  </a:lnTo>
                  <a:lnTo>
                    <a:pt x="15738" y="16827"/>
                  </a:lnTo>
                  <a:lnTo>
                    <a:pt x="15734" y="16818"/>
                  </a:lnTo>
                  <a:lnTo>
                    <a:pt x="15734" y="16813"/>
                  </a:lnTo>
                  <a:lnTo>
                    <a:pt x="15737" y="16808"/>
                  </a:lnTo>
                  <a:lnTo>
                    <a:pt x="15746" y="16821"/>
                  </a:lnTo>
                  <a:lnTo>
                    <a:pt x="15753" y="16834"/>
                  </a:lnTo>
                  <a:lnTo>
                    <a:pt x="15754" y="16848"/>
                  </a:lnTo>
                  <a:lnTo>
                    <a:pt x="15751" y="16858"/>
                  </a:lnTo>
                  <a:lnTo>
                    <a:pt x="15749" y="16868"/>
                  </a:lnTo>
                  <a:lnTo>
                    <a:pt x="15743" y="16878"/>
                  </a:lnTo>
                  <a:lnTo>
                    <a:pt x="15747" y="16892"/>
                  </a:lnTo>
                  <a:lnTo>
                    <a:pt x="15781" y="16902"/>
                  </a:lnTo>
                  <a:lnTo>
                    <a:pt x="15821" y="16925"/>
                  </a:lnTo>
                  <a:lnTo>
                    <a:pt x="15821" y="16930"/>
                  </a:lnTo>
                  <a:lnTo>
                    <a:pt x="15803" y="16932"/>
                  </a:lnTo>
                  <a:lnTo>
                    <a:pt x="15797" y="16923"/>
                  </a:lnTo>
                  <a:lnTo>
                    <a:pt x="15791" y="16919"/>
                  </a:lnTo>
                  <a:lnTo>
                    <a:pt x="15777" y="16945"/>
                  </a:lnTo>
                  <a:lnTo>
                    <a:pt x="15754" y="16976"/>
                  </a:lnTo>
                  <a:lnTo>
                    <a:pt x="15736" y="16979"/>
                  </a:lnTo>
                  <a:lnTo>
                    <a:pt x="15722" y="16985"/>
                  </a:lnTo>
                  <a:lnTo>
                    <a:pt x="15713" y="17005"/>
                  </a:lnTo>
                  <a:lnTo>
                    <a:pt x="15699" y="17021"/>
                  </a:lnTo>
                  <a:lnTo>
                    <a:pt x="15693" y="17022"/>
                  </a:lnTo>
                  <a:lnTo>
                    <a:pt x="15687" y="17018"/>
                  </a:lnTo>
                  <a:lnTo>
                    <a:pt x="15681" y="17019"/>
                  </a:lnTo>
                  <a:lnTo>
                    <a:pt x="15675" y="17029"/>
                  </a:lnTo>
                  <a:lnTo>
                    <a:pt x="15676" y="17034"/>
                  </a:lnTo>
                  <a:lnTo>
                    <a:pt x="15679" y="17043"/>
                  </a:lnTo>
                  <a:lnTo>
                    <a:pt x="15688" y="17042"/>
                  </a:lnTo>
                  <a:lnTo>
                    <a:pt x="15711" y="17024"/>
                  </a:lnTo>
                  <a:lnTo>
                    <a:pt x="15734" y="17002"/>
                  </a:lnTo>
                  <a:lnTo>
                    <a:pt x="15796" y="16967"/>
                  </a:lnTo>
                  <a:lnTo>
                    <a:pt x="15849" y="16936"/>
                  </a:lnTo>
                  <a:lnTo>
                    <a:pt x="15900" y="16920"/>
                  </a:lnTo>
                  <a:lnTo>
                    <a:pt x="15920" y="16913"/>
                  </a:lnTo>
                  <a:lnTo>
                    <a:pt x="15948" y="16910"/>
                  </a:lnTo>
                  <a:lnTo>
                    <a:pt x="15951" y="16905"/>
                  </a:lnTo>
                  <a:lnTo>
                    <a:pt x="15950" y="16900"/>
                  </a:lnTo>
                  <a:lnTo>
                    <a:pt x="15947" y="16896"/>
                  </a:lnTo>
                  <a:lnTo>
                    <a:pt x="15944" y="16896"/>
                  </a:lnTo>
                  <a:lnTo>
                    <a:pt x="15941" y="16892"/>
                  </a:lnTo>
                  <a:lnTo>
                    <a:pt x="15937" y="16878"/>
                  </a:lnTo>
                  <a:lnTo>
                    <a:pt x="15936" y="16864"/>
                  </a:lnTo>
                  <a:lnTo>
                    <a:pt x="15939" y="16859"/>
                  </a:lnTo>
                  <a:lnTo>
                    <a:pt x="15942" y="16858"/>
                  </a:lnTo>
                  <a:lnTo>
                    <a:pt x="15945" y="16872"/>
                  </a:lnTo>
                  <a:lnTo>
                    <a:pt x="15949" y="16886"/>
                  </a:lnTo>
                  <a:lnTo>
                    <a:pt x="15956" y="16890"/>
                  </a:lnTo>
                  <a:lnTo>
                    <a:pt x="15961" y="16889"/>
                  </a:lnTo>
                  <a:lnTo>
                    <a:pt x="15970" y="16884"/>
                  </a:lnTo>
                  <a:lnTo>
                    <a:pt x="15982" y="16868"/>
                  </a:lnTo>
                  <a:lnTo>
                    <a:pt x="15993" y="16847"/>
                  </a:lnTo>
                  <a:lnTo>
                    <a:pt x="15993" y="16842"/>
                  </a:lnTo>
                  <a:lnTo>
                    <a:pt x="15986" y="16830"/>
                  </a:lnTo>
                  <a:lnTo>
                    <a:pt x="15982" y="16815"/>
                  </a:lnTo>
                  <a:lnTo>
                    <a:pt x="15982" y="16811"/>
                  </a:lnTo>
                  <a:lnTo>
                    <a:pt x="15985" y="16810"/>
                  </a:lnTo>
                  <a:lnTo>
                    <a:pt x="15992" y="16824"/>
                  </a:lnTo>
                  <a:lnTo>
                    <a:pt x="15998" y="16837"/>
                  </a:lnTo>
                  <a:lnTo>
                    <a:pt x="16001" y="16837"/>
                  </a:lnTo>
                  <a:lnTo>
                    <a:pt x="16000" y="16818"/>
                  </a:lnTo>
                  <a:lnTo>
                    <a:pt x="16006" y="16812"/>
                  </a:lnTo>
                  <a:lnTo>
                    <a:pt x="16009" y="16807"/>
                  </a:lnTo>
                  <a:lnTo>
                    <a:pt x="16018" y="16806"/>
                  </a:lnTo>
                  <a:lnTo>
                    <a:pt x="16019" y="16820"/>
                  </a:lnTo>
                  <a:lnTo>
                    <a:pt x="16007" y="16822"/>
                  </a:lnTo>
                  <a:lnTo>
                    <a:pt x="16007" y="16827"/>
                  </a:lnTo>
                  <a:lnTo>
                    <a:pt x="16014" y="16840"/>
                  </a:lnTo>
                  <a:lnTo>
                    <a:pt x="16020" y="16853"/>
                  </a:lnTo>
                  <a:lnTo>
                    <a:pt x="16024" y="16857"/>
                  </a:lnTo>
                  <a:lnTo>
                    <a:pt x="16030" y="16857"/>
                  </a:lnTo>
                  <a:lnTo>
                    <a:pt x="16044" y="16836"/>
                  </a:lnTo>
                  <a:lnTo>
                    <a:pt x="16052" y="16825"/>
                  </a:lnTo>
                  <a:lnTo>
                    <a:pt x="16061" y="16820"/>
                  </a:lnTo>
                  <a:lnTo>
                    <a:pt x="16082" y="16822"/>
                  </a:lnTo>
                  <a:lnTo>
                    <a:pt x="16091" y="16816"/>
                  </a:lnTo>
                  <a:lnTo>
                    <a:pt x="16103" y="16810"/>
                  </a:lnTo>
                  <a:lnTo>
                    <a:pt x="16109" y="16805"/>
                  </a:lnTo>
                  <a:lnTo>
                    <a:pt x="16112" y="16804"/>
                  </a:lnTo>
                  <a:lnTo>
                    <a:pt x="16115" y="16808"/>
                  </a:lnTo>
                  <a:lnTo>
                    <a:pt x="16122" y="16817"/>
                  </a:lnTo>
                  <a:lnTo>
                    <a:pt x="16131" y="16821"/>
                  </a:lnTo>
                  <a:lnTo>
                    <a:pt x="16134" y="16820"/>
                  </a:lnTo>
                  <a:lnTo>
                    <a:pt x="16137" y="16816"/>
                  </a:lnTo>
                  <a:lnTo>
                    <a:pt x="16137" y="16820"/>
                  </a:lnTo>
                  <a:lnTo>
                    <a:pt x="16140" y="16819"/>
                  </a:lnTo>
                  <a:lnTo>
                    <a:pt x="16137" y="16830"/>
                  </a:lnTo>
                  <a:lnTo>
                    <a:pt x="16141" y="16834"/>
                  </a:lnTo>
                  <a:lnTo>
                    <a:pt x="16147" y="16833"/>
                  </a:lnTo>
                  <a:lnTo>
                    <a:pt x="16153" y="16837"/>
                  </a:lnTo>
                  <a:lnTo>
                    <a:pt x="16156" y="16846"/>
                  </a:lnTo>
                  <a:lnTo>
                    <a:pt x="16160" y="16859"/>
                  </a:lnTo>
                  <a:lnTo>
                    <a:pt x="16163" y="16865"/>
                  </a:lnTo>
                  <a:lnTo>
                    <a:pt x="16161" y="16869"/>
                  </a:lnTo>
                  <a:lnTo>
                    <a:pt x="16155" y="16875"/>
                  </a:lnTo>
                  <a:lnTo>
                    <a:pt x="16140" y="16876"/>
                  </a:lnTo>
                  <a:lnTo>
                    <a:pt x="16130" y="16873"/>
                  </a:lnTo>
                  <a:lnTo>
                    <a:pt x="16124" y="16869"/>
                  </a:lnTo>
                  <a:lnTo>
                    <a:pt x="16115" y="16860"/>
                  </a:lnTo>
                  <a:lnTo>
                    <a:pt x="16108" y="16857"/>
                  </a:lnTo>
                  <a:lnTo>
                    <a:pt x="16102" y="16853"/>
                  </a:lnTo>
                  <a:lnTo>
                    <a:pt x="16099" y="16854"/>
                  </a:lnTo>
                  <a:lnTo>
                    <a:pt x="16096" y="16858"/>
                  </a:lnTo>
                  <a:lnTo>
                    <a:pt x="16093" y="16863"/>
                  </a:lnTo>
                  <a:lnTo>
                    <a:pt x="16094" y="16868"/>
                  </a:lnTo>
                  <a:lnTo>
                    <a:pt x="16097" y="16872"/>
                  </a:lnTo>
                  <a:lnTo>
                    <a:pt x="16103" y="16872"/>
                  </a:lnTo>
                  <a:lnTo>
                    <a:pt x="16106" y="16876"/>
                  </a:lnTo>
                  <a:lnTo>
                    <a:pt x="16109" y="16875"/>
                  </a:lnTo>
                  <a:lnTo>
                    <a:pt x="16110" y="16880"/>
                  </a:lnTo>
                  <a:lnTo>
                    <a:pt x="16101" y="16886"/>
                  </a:lnTo>
                  <a:lnTo>
                    <a:pt x="16092" y="16888"/>
                  </a:lnTo>
                  <a:lnTo>
                    <a:pt x="16093" y="16884"/>
                  </a:lnTo>
                  <a:lnTo>
                    <a:pt x="16093" y="16880"/>
                  </a:lnTo>
                  <a:lnTo>
                    <a:pt x="16083" y="16875"/>
                  </a:lnTo>
                  <a:lnTo>
                    <a:pt x="16076" y="16870"/>
                  </a:lnTo>
                  <a:lnTo>
                    <a:pt x="16071" y="16871"/>
                  </a:lnTo>
                  <a:lnTo>
                    <a:pt x="16068" y="16876"/>
                  </a:lnTo>
                  <a:lnTo>
                    <a:pt x="16068" y="16881"/>
                  </a:lnTo>
                  <a:lnTo>
                    <a:pt x="16071" y="16895"/>
                  </a:lnTo>
                  <a:lnTo>
                    <a:pt x="16068" y="16900"/>
                  </a:lnTo>
                  <a:lnTo>
                    <a:pt x="16065" y="16900"/>
                  </a:lnTo>
                  <a:lnTo>
                    <a:pt x="16059" y="16892"/>
                  </a:lnTo>
                  <a:lnTo>
                    <a:pt x="16041" y="16893"/>
                  </a:lnTo>
                  <a:lnTo>
                    <a:pt x="16025" y="16891"/>
                  </a:lnTo>
                  <a:lnTo>
                    <a:pt x="16019" y="16892"/>
                  </a:lnTo>
                  <a:lnTo>
                    <a:pt x="16017" y="16901"/>
                  </a:lnTo>
                  <a:lnTo>
                    <a:pt x="16014" y="16902"/>
                  </a:lnTo>
                  <a:lnTo>
                    <a:pt x="16004" y="16899"/>
                  </a:lnTo>
                  <a:lnTo>
                    <a:pt x="15995" y="16890"/>
                  </a:lnTo>
                  <a:lnTo>
                    <a:pt x="15992" y="16895"/>
                  </a:lnTo>
                  <a:lnTo>
                    <a:pt x="15987" y="16900"/>
                  </a:lnTo>
                  <a:lnTo>
                    <a:pt x="15987" y="16910"/>
                  </a:lnTo>
                  <a:lnTo>
                    <a:pt x="15990" y="16919"/>
                  </a:lnTo>
                  <a:lnTo>
                    <a:pt x="15999" y="16918"/>
                  </a:lnTo>
                  <a:lnTo>
                    <a:pt x="16030" y="16918"/>
                  </a:lnTo>
                  <a:lnTo>
                    <a:pt x="16078" y="16913"/>
                  </a:lnTo>
                  <a:lnTo>
                    <a:pt x="16148" y="16923"/>
                  </a:lnTo>
                  <a:lnTo>
                    <a:pt x="16206" y="16939"/>
                  </a:lnTo>
                  <a:lnTo>
                    <a:pt x="16250" y="16958"/>
                  </a:lnTo>
                  <a:lnTo>
                    <a:pt x="16290" y="16981"/>
                  </a:lnTo>
                  <a:lnTo>
                    <a:pt x="16306" y="16989"/>
                  </a:lnTo>
                  <a:lnTo>
                    <a:pt x="16325" y="17006"/>
                  </a:lnTo>
                  <a:lnTo>
                    <a:pt x="16344" y="17022"/>
                  </a:lnTo>
                  <a:lnTo>
                    <a:pt x="16360" y="17039"/>
                  </a:lnTo>
                  <a:lnTo>
                    <a:pt x="16359" y="17035"/>
                  </a:lnTo>
                  <a:lnTo>
                    <a:pt x="16362" y="17034"/>
                  </a:lnTo>
                  <a:lnTo>
                    <a:pt x="16362" y="17025"/>
                  </a:lnTo>
                  <a:lnTo>
                    <a:pt x="16365" y="17019"/>
                  </a:lnTo>
                  <a:lnTo>
                    <a:pt x="16371" y="17019"/>
                  </a:lnTo>
                  <a:lnTo>
                    <a:pt x="16367" y="17014"/>
                  </a:lnTo>
                  <a:lnTo>
                    <a:pt x="16361" y="17006"/>
                  </a:lnTo>
                  <a:lnTo>
                    <a:pt x="16352" y="17002"/>
                  </a:lnTo>
                  <a:lnTo>
                    <a:pt x="16345" y="16998"/>
                  </a:lnTo>
                  <a:lnTo>
                    <a:pt x="16345" y="16993"/>
                  </a:lnTo>
                  <a:lnTo>
                    <a:pt x="16348" y="16989"/>
                  </a:lnTo>
                  <a:lnTo>
                    <a:pt x="16351" y="16979"/>
                  </a:lnTo>
                  <a:lnTo>
                    <a:pt x="16350" y="16969"/>
                  </a:lnTo>
                  <a:lnTo>
                    <a:pt x="16347" y="16970"/>
                  </a:lnTo>
                  <a:lnTo>
                    <a:pt x="16338" y="16966"/>
                  </a:lnTo>
                  <a:lnTo>
                    <a:pt x="16337" y="16961"/>
                  </a:lnTo>
                  <a:lnTo>
                    <a:pt x="16334" y="16952"/>
                  </a:lnTo>
                  <a:lnTo>
                    <a:pt x="16331" y="16948"/>
                  </a:lnTo>
                  <a:lnTo>
                    <a:pt x="16316" y="16950"/>
                  </a:lnTo>
                  <a:lnTo>
                    <a:pt x="16314" y="16964"/>
                  </a:lnTo>
                  <a:lnTo>
                    <a:pt x="16311" y="16970"/>
                  </a:lnTo>
                  <a:lnTo>
                    <a:pt x="16308" y="16970"/>
                  </a:lnTo>
                  <a:lnTo>
                    <a:pt x="16302" y="16966"/>
                  </a:lnTo>
                  <a:lnTo>
                    <a:pt x="16298" y="16961"/>
                  </a:lnTo>
                  <a:lnTo>
                    <a:pt x="16301" y="16956"/>
                  </a:lnTo>
                  <a:lnTo>
                    <a:pt x="16297" y="16933"/>
                  </a:lnTo>
                  <a:lnTo>
                    <a:pt x="16296" y="16923"/>
                  </a:lnTo>
                  <a:lnTo>
                    <a:pt x="16287" y="16920"/>
                  </a:lnTo>
                  <a:lnTo>
                    <a:pt x="16281" y="16912"/>
                  </a:lnTo>
                  <a:lnTo>
                    <a:pt x="16280" y="16906"/>
                  </a:lnTo>
                  <a:lnTo>
                    <a:pt x="16292" y="16905"/>
                  </a:lnTo>
                  <a:lnTo>
                    <a:pt x="16302" y="16908"/>
                  </a:lnTo>
                  <a:lnTo>
                    <a:pt x="16305" y="16913"/>
                  </a:lnTo>
                  <a:lnTo>
                    <a:pt x="16308" y="16908"/>
                  </a:lnTo>
                  <a:lnTo>
                    <a:pt x="16326" y="16906"/>
                  </a:lnTo>
                  <a:lnTo>
                    <a:pt x="16328" y="16901"/>
                  </a:lnTo>
                  <a:lnTo>
                    <a:pt x="16328" y="16896"/>
                  </a:lnTo>
                  <a:lnTo>
                    <a:pt x="16334" y="16895"/>
                  </a:lnTo>
                  <a:lnTo>
                    <a:pt x="16335" y="16909"/>
                  </a:lnTo>
                  <a:lnTo>
                    <a:pt x="16341" y="16904"/>
                  </a:lnTo>
                  <a:lnTo>
                    <a:pt x="16347" y="16908"/>
                  </a:lnTo>
                  <a:lnTo>
                    <a:pt x="16350" y="16908"/>
                  </a:lnTo>
                  <a:lnTo>
                    <a:pt x="16351" y="16936"/>
                  </a:lnTo>
                  <a:lnTo>
                    <a:pt x="16355" y="16940"/>
                  </a:lnTo>
                  <a:lnTo>
                    <a:pt x="16361" y="16939"/>
                  </a:lnTo>
                  <a:lnTo>
                    <a:pt x="16360" y="16920"/>
                  </a:lnTo>
                  <a:lnTo>
                    <a:pt x="16362" y="16910"/>
                  </a:lnTo>
                  <a:lnTo>
                    <a:pt x="16368" y="16905"/>
                  </a:lnTo>
                  <a:lnTo>
                    <a:pt x="16377" y="16895"/>
                  </a:lnTo>
                  <a:lnTo>
                    <a:pt x="16386" y="16893"/>
                  </a:lnTo>
                  <a:lnTo>
                    <a:pt x="16389" y="16898"/>
                  </a:lnTo>
                  <a:lnTo>
                    <a:pt x="16389" y="16902"/>
                  </a:lnTo>
                  <a:lnTo>
                    <a:pt x="16398" y="16902"/>
                  </a:lnTo>
                  <a:lnTo>
                    <a:pt x="16404" y="16897"/>
                  </a:lnTo>
                  <a:lnTo>
                    <a:pt x="16403" y="16882"/>
                  </a:lnTo>
                  <a:lnTo>
                    <a:pt x="16406" y="16863"/>
                  </a:lnTo>
                  <a:lnTo>
                    <a:pt x="16408" y="16857"/>
                  </a:lnTo>
                  <a:lnTo>
                    <a:pt x="16414" y="16857"/>
                  </a:lnTo>
                  <a:lnTo>
                    <a:pt x="16418" y="16870"/>
                  </a:lnTo>
                  <a:lnTo>
                    <a:pt x="16424" y="16875"/>
                  </a:lnTo>
                  <a:lnTo>
                    <a:pt x="16425" y="16884"/>
                  </a:lnTo>
                  <a:lnTo>
                    <a:pt x="16419" y="16890"/>
                  </a:lnTo>
                  <a:lnTo>
                    <a:pt x="16415" y="16885"/>
                  </a:lnTo>
                  <a:lnTo>
                    <a:pt x="16413" y="16914"/>
                  </a:lnTo>
                  <a:lnTo>
                    <a:pt x="16414" y="16951"/>
                  </a:lnTo>
                  <a:lnTo>
                    <a:pt x="16410" y="16951"/>
                  </a:lnTo>
                  <a:lnTo>
                    <a:pt x="16408" y="16933"/>
                  </a:lnTo>
                  <a:lnTo>
                    <a:pt x="16408" y="16931"/>
                  </a:lnTo>
                  <a:lnTo>
                    <a:pt x="16406" y="16930"/>
                  </a:lnTo>
                  <a:lnTo>
                    <a:pt x="16402" y="16928"/>
                  </a:lnTo>
                  <a:lnTo>
                    <a:pt x="16407" y="16922"/>
                  </a:lnTo>
                  <a:lnTo>
                    <a:pt x="16404" y="16923"/>
                  </a:lnTo>
                  <a:lnTo>
                    <a:pt x="16404" y="16927"/>
                  </a:lnTo>
                  <a:lnTo>
                    <a:pt x="16383" y="16929"/>
                  </a:lnTo>
                  <a:lnTo>
                    <a:pt x="16379" y="16943"/>
                  </a:lnTo>
                  <a:lnTo>
                    <a:pt x="16379" y="16952"/>
                  </a:lnTo>
                  <a:lnTo>
                    <a:pt x="16369" y="16953"/>
                  </a:lnTo>
                  <a:lnTo>
                    <a:pt x="16369" y="16972"/>
                  </a:lnTo>
                  <a:lnTo>
                    <a:pt x="16366" y="16977"/>
                  </a:lnTo>
                  <a:lnTo>
                    <a:pt x="16357" y="16978"/>
                  </a:lnTo>
                  <a:lnTo>
                    <a:pt x="16357" y="16992"/>
                  </a:lnTo>
                  <a:lnTo>
                    <a:pt x="16394" y="16974"/>
                  </a:lnTo>
                  <a:lnTo>
                    <a:pt x="16395" y="16951"/>
                  </a:lnTo>
                  <a:lnTo>
                    <a:pt x="16397" y="16951"/>
                  </a:lnTo>
                  <a:lnTo>
                    <a:pt x="16397" y="16974"/>
                  </a:lnTo>
                  <a:lnTo>
                    <a:pt x="16403" y="16987"/>
                  </a:lnTo>
                  <a:lnTo>
                    <a:pt x="16419" y="17006"/>
                  </a:lnTo>
                  <a:lnTo>
                    <a:pt x="16426" y="17023"/>
                  </a:lnTo>
                  <a:lnTo>
                    <a:pt x="16429" y="17024"/>
                  </a:lnTo>
                  <a:lnTo>
                    <a:pt x="16434" y="17010"/>
                  </a:lnTo>
                  <a:lnTo>
                    <a:pt x="16440" y="17039"/>
                  </a:lnTo>
                  <a:lnTo>
                    <a:pt x="16440" y="17073"/>
                  </a:lnTo>
                  <a:lnTo>
                    <a:pt x="16443" y="17073"/>
                  </a:lnTo>
                  <a:lnTo>
                    <a:pt x="16464" y="17027"/>
                  </a:lnTo>
                  <a:lnTo>
                    <a:pt x="16467" y="17017"/>
                  </a:lnTo>
                  <a:lnTo>
                    <a:pt x="16461" y="17024"/>
                  </a:lnTo>
                  <a:lnTo>
                    <a:pt x="16465" y="17025"/>
                  </a:lnTo>
                  <a:lnTo>
                    <a:pt x="16471" y="17022"/>
                  </a:lnTo>
                  <a:lnTo>
                    <a:pt x="16474" y="17031"/>
                  </a:lnTo>
                  <a:lnTo>
                    <a:pt x="16475" y="17054"/>
                  </a:lnTo>
                  <a:lnTo>
                    <a:pt x="16479" y="17072"/>
                  </a:lnTo>
                  <a:lnTo>
                    <a:pt x="16489" y="17071"/>
                  </a:lnTo>
                  <a:lnTo>
                    <a:pt x="16497" y="17065"/>
                  </a:lnTo>
                  <a:lnTo>
                    <a:pt x="16497" y="17055"/>
                  </a:lnTo>
                  <a:lnTo>
                    <a:pt x="16499" y="17050"/>
                  </a:lnTo>
                  <a:lnTo>
                    <a:pt x="16521" y="17048"/>
                  </a:lnTo>
                  <a:lnTo>
                    <a:pt x="16527" y="17056"/>
                  </a:lnTo>
                  <a:lnTo>
                    <a:pt x="16531" y="17070"/>
                  </a:lnTo>
                  <a:lnTo>
                    <a:pt x="16534" y="17075"/>
                  </a:lnTo>
                  <a:lnTo>
                    <a:pt x="16528" y="17075"/>
                  </a:lnTo>
                  <a:lnTo>
                    <a:pt x="16525" y="17071"/>
                  </a:lnTo>
                  <a:lnTo>
                    <a:pt x="16518" y="17058"/>
                  </a:lnTo>
                  <a:lnTo>
                    <a:pt x="16506" y="17064"/>
                  </a:lnTo>
                  <a:lnTo>
                    <a:pt x="16503" y="17065"/>
                  </a:lnTo>
                  <a:lnTo>
                    <a:pt x="16506" y="17068"/>
                  </a:lnTo>
                  <a:lnTo>
                    <a:pt x="16513" y="17072"/>
                  </a:lnTo>
                  <a:lnTo>
                    <a:pt x="16513" y="17077"/>
                  </a:lnTo>
                  <a:lnTo>
                    <a:pt x="16501" y="17088"/>
                  </a:lnTo>
                  <a:lnTo>
                    <a:pt x="16490" y="17095"/>
                  </a:lnTo>
                  <a:lnTo>
                    <a:pt x="16486" y="17095"/>
                  </a:lnTo>
                  <a:lnTo>
                    <a:pt x="16455" y="17070"/>
                  </a:lnTo>
                  <a:lnTo>
                    <a:pt x="16452" y="17061"/>
                  </a:lnTo>
                  <a:lnTo>
                    <a:pt x="16454" y="17056"/>
                  </a:lnTo>
                  <a:lnTo>
                    <a:pt x="16451" y="17047"/>
                  </a:lnTo>
                  <a:lnTo>
                    <a:pt x="16441" y="17039"/>
                  </a:lnTo>
                  <a:lnTo>
                    <a:pt x="16435" y="17039"/>
                  </a:lnTo>
                  <a:lnTo>
                    <a:pt x="16418" y="17064"/>
                  </a:lnTo>
                  <a:lnTo>
                    <a:pt x="16414" y="17073"/>
                  </a:lnTo>
                  <a:lnTo>
                    <a:pt x="16412" y="17073"/>
                  </a:lnTo>
                  <a:lnTo>
                    <a:pt x="16411" y="17051"/>
                  </a:lnTo>
                  <a:lnTo>
                    <a:pt x="16407" y="17056"/>
                  </a:lnTo>
                  <a:lnTo>
                    <a:pt x="16401" y="17073"/>
                  </a:lnTo>
                  <a:lnTo>
                    <a:pt x="16392" y="17073"/>
                  </a:lnTo>
                  <a:lnTo>
                    <a:pt x="16389" y="17043"/>
                  </a:lnTo>
                  <a:lnTo>
                    <a:pt x="16388" y="17025"/>
                  </a:lnTo>
                  <a:lnTo>
                    <a:pt x="16383" y="17024"/>
                  </a:lnTo>
                  <a:lnTo>
                    <a:pt x="16380" y="17026"/>
                  </a:lnTo>
                  <a:lnTo>
                    <a:pt x="16381" y="17033"/>
                  </a:lnTo>
                  <a:lnTo>
                    <a:pt x="16384" y="17037"/>
                  </a:lnTo>
                  <a:lnTo>
                    <a:pt x="16416" y="17066"/>
                  </a:lnTo>
                  <a:lnTo>
                    <a:pt x="16459" y="17089"/>
                  </a:lnTo>
                  <a:lnTo>
                    <a:pt x="16462" y="17093"/>
                  </a:lnTo>
                  <a:lnTo>
                    <a:pt x="16460" y="17098"/>
                  </a:lnTo>
                  <a:lnTo>
                    <a:pt x="16463" y="17103"/>
                  </a:lnTo>
                  <a:lnTo>
                    <a:pt x="16473" y="17105"/>
                  </a:lnTo>
                  <a:lnTo>
                    <a:pt x="16481" y="17114"/>
                  </a:lnTo>
                  <a:lnTo>
                    <a:pt x="16481" y="17119"/>
                  </a:lnTo>
                  <a:lnTo>
                    <a:pt x="16481" y="17129"/>
                  </a:lnTo>
                  <a:lnTo>
                    <a:pt x="16485" y="17137"/>
                  </a:lnTo>
                  <a:lnTo>
                    <a:pt x="16498" y="17141"/>
                  </a:lnTo>
                  <a:lnTo>
                    <a:pt x="16516" y="17139"/>
                  </a:lnTo>
                  <a:lnTo>
                    <a:pt x="16538" y="17155"/>
                  </a:lnTo>
                  <a:lnTo>
                    <a:pt x="16561" y="17191"/>
                  </a:lnTo>
                  <a:lnTo>
                    <a:pt x="16574" y="17212"/>
                  </a:lnTo>
                  <a:lnTo>
                    <a:pt x="16585" y="17239"/>
                  </a:lnTo>
                  <a:lnTo>
                    <a:pt x="16588" y="17253"/>
                  </a:lnTo>
                  <a:lnTo>
                    <a:pt x="16593" y="17281"/>
                  </a:lnTo>
                  <a:lnTo>
                    <a:pt x="16595" y="17328"/>
                  </a:lnTo>
                  <a:lnTo>
                    <a:pt x="16586" y="17323"/>
                  </a:lnTo>
                  <a:lnTo>
                    <a:pt x="16577" y="17317"/>
                  </a:lnTo>
                  <a:lnTo>
                    <a:pt x="16572" y="17317"/>
                  </a:lnTo>
                  <a:lnTo>
                    <a:pt x="16568" y="17311"/>
                  </a:lnTo>
                  <a:lnTo>
                    <a:pt x="16561" y="17303"/>
                  </a:lnTo>
                  <a:lnTo>
                    <a:pt x="16547" y="17274"/>
                  </a:lnTo>
                  <a:lnTo>
                    <a:pt x="16543" y="17262"/>
                  </a:lnTo>
                  <a:lnTo>
                    <a:pt x="16540" y="17196"/>
                  </a:lnTo>
                  <a:lnTo>
                    <a:pt x="16534" y="17198"/>
                  </a:lnTo>
                  <a:lnTo>
                    <a:pt x="16531" y="17203"/>
                  </a:lnTo>
                  <a:lnTo>
                    <a:pt x="16529" y="17208"/>
                  </a:lnTo>
                  <a:lnTo>
                    <a:pt x="16529" y="17213"/>
                  </a:lnTo>
                  <a:lnTo>
                    <a:pt x="16533" y="17236"/>
                  </a:lnTo>
                  <a:lnTo>
                    <a:pt x="16534" y="17250"/>
                  </a:lnTo>
                  <a:lnTo>
                    <a:pt x="16541" y="17278"/>
                  </a:lnTo>
                  <a:lnTo>
                    <a:pt x="16545" y="17297"/>
                  </a:lnTo>
                  <a:lnTo>
                    <a:pt x="16556" y="17319"/>
                  </a:lnTo>
                  <a:lnTo>
                    <a:pt x="16569" y="17350"/>
                  </a:lnTo>
                  <a:lnTo>
                    <a:pt x="16572" y="17354"/>
                  </a:lnTo>
                  <a:lnTo>
                    <a:pt x="16581" y="17353"/>
                  </a:lnTo>
                  <a:lnTo>
                    <a:pt x="16596" y="17342"/>
                  </a:lnTo>
                  <a:lnTo>
                    <a:pt x="16602" y="17337"/>
                  </a:lnTo>
                  <a:lnTo>
                    <a:pt x="16605" y="17341"/>
                  </a:lnTo>
                  <a:lnTo>
                    <a:pt x="16626" y="17339"/>
                  </a:lnTo>
                  <a:lnTo>
                    <a:pt x="16632" y="17333"/>
                  </a:lnTo>
                  <a:lnTo>
                    <a:pt x="16628" y="17324"/>
                  </a:lnTo>
                  <a:lnTo>
                    <a:pt x="16622" y="17325"/>
                  </a:lnTo>
                  <a:lnTo>
                    <a:pt x="16622" y="17320"/>
                  </a:lnTo>
                  <a:lnTo>
                    <a:pt x="16657" y="17297"/>
                  </a:lnTo>
                  <a:lnTo>
                    <a:pt x="16693" y="17278"/>
                  </a:lnTo>
                  <a:lnTo>
                    <a:pt x="16713" y="17271"/>
                  </a:lnTo>
                  <a:lnTo>
                    <a:pt x="16732" y="17273"/>
                  </a:lnTo>
                  <a:lnTo>
                    <a:pt x="16737" y="17268"/>
                  </a:lnTo>
                  <a:lnTo>
                    <a:pt x="16736" y="17245"/>
                  </a:lnTo>
                  <a:lnTo>
                    <a:pt x="16739" y="17234"/>
                  </a:lnTo>
                  <a:lnTo>
                    <a:pt x="16747" y="17233"/>
                  </a:lnTo>
                  <a:lnTo>
                    <a:pt x="16754" y="17237"/>
                  </a:lnTo>
                  <a:lnTo>
                    <a:pt x="16757" y="17237"/>
                  </a:lnTo>
                  <a:lnTo>
                    <a:pt x="16757" y="17232"/>
                  </a:lnTo>
                  <a:lnTo>
                    <a:pt x="16762" y="17218"/>
                  </a:lnTo>
                  <a:lnTo>
                    <a:pt x="16762" y="17208"/>
                  </a:lnTo>
                  <a:lnTo>
                    <a:pt x="16756" y="17209"/>
                  </a:lnTo>
                  <a:lnTo>
                    <a:pt x="16752" y="17204"/>
                  </a:lnTo>
                  <a:lnTo>
                    <a:pt x="16749" y="17200"/>
                  </a:lnTo>
                  <a:lnTo>
                    <a:pt x="16752" y="17195"/>
                  </a:lnTo>
                  <a:lnTo>
                    <a:pt x="16755" y="17195"/>
                  </a:lnTo>
                  <a:lnTo>
                    <a:pt x="16767" y="17198"/>
                  </a:lnTo>
                  <a:lnTo>
                    <a:pt x="16773" y="17197"/>
                  </a:lnTo>
                  <a:lnTo>
                    <a:pt x="16776" y="17192"/>
                  </a:lnTo>
                  <a:lnTo>
                    <a:pt x="16773" y="17187"/>
                  </a:lnTo>
                  <a:lnTo>
                    <a:pt x="16775" y="17178"/>
                  </a:lnTo>
                  <a:lnTo>
                    <a:pt x="16781" y="17173"/>
                  </a:lnTo>
                  <a:lnTo>
                    <a:pt x="16787" y="17172"/>
                  </a:lnTo>
                  <a:lnTo>
                    <a:pt x="16790" y="17176"/>
                  </a:lnTo>
                  <a:lnTo>
                    <a:pt x="16794" y="17185"/>
                  </a:lnTo>
                  <a:lnTo>
                    <a:pt x="16783" y="17215"/>
                  </a:lnTo>
                  <a:lnTo>
                    <a:pt x="16772" y="17230"/>
                  </a:lnTo>
                  <a:lnTo>
                    <a:pt x="16772" y="17240"/>
                  </a:lnTo>
                  <a:lnTo>
                    <a:pt x="16776" y="17245"/>
                  </a:lnTo>
                  <a:lnTo>
                    <a:pt x="16782" y="17224"/>
                  </a:lnTo>
                  <a:lnTo>
                    <a:pt x="16785" y="17195"/>
                  </a:lnTo>
                  <a:lnTo>
                    <a:pt x="16788" y="17195"/>
                  </a:lnTo>
                  <a:lnTo>
                    <a:pt x="16818" y="17168"/>
                  </a:lnTo>
                  <a:lnTo>
                    <a:pt x="16855" y="17122"/>
                  </a:lnTo>
                  <a:lnTo>
                    <a:pt x="16900" y="17066"/>
                  </a:lnTo>
                  <a:lnTo>
                    <a:pt x="16917" y="17048"/>
                  </a:lnTo>
                  <a:lnTo>
                    <a:pt x="16923" y="17054"/>
                  </a:lnTo>
                  <a:lnTo>
                    <a:pt x="16938" y="17048"/>
                  </a:lnTo>
                  <a:lnTo>
                    <a:pt x="16941" y="17043"/>
                  </a:lnTo>
                  <a:lnTo>
                    <a:pt x="16946" y="17028"/>
                  </a:lnTo>
                  <a:lnTo>
                    <a:pt x="16949" y="17024"/>
                  </a:lnTo>
                  <a:lnTo>
                    <a:pt x="16958" y="17018"/>
                  </a:lnTo>
                  <a:lnTo>
                    <a:pt x="16976" y="17016"/>
                  </a:lnTo>
                  <a:lnTo>
                    <a:pt x="16994" y="17023"/>
                  </a:lnTo>
                  <a:lnTo>
                    <a:pt x="16997" y="17022"/>
                  </a:lnTo>
                  <a:lnTo>
                    <a:pt x="16998" y="17036"/>
                  </a:lnTo>
                  <a:lnTo>
                    <a:pt x="17004" y="17036"/>
                  </a:lnTo>
                  <a:lnTo>
                    <a:pt x="17007" y="17031"/>
                  </a:lnTo>
                  <a:lnTo>
                    <a:pt x="17009" y="17020"/>
                  </a:lnTo>
                  <a:lnTo>
                    <a:pt x="17009" y="17006"/>
                  </a:lnTo>
                  <a:lnTo>
                    <a:pt x="17005" y="16997"/>
                  </a:lnTo>
                  <a:lnTo>
                    <a:pt x="17005" y="16993"/>
                  </a:lnTo>
                  <a:lnTo>
                    <a:pt x="16993" y="16985"/>
                  </a:lnTo>
                  <a:lnTo>
                    <a:pt x="16983" y="16981"/>
                  </a:lnTo>
                  <a:lnTo>
                    <a:pt x="16969" y="16992"/>
                  </a:lnTo>
                  <a:lnTo>
                    <a:pt x="16957" y="16994"/>
                  </a:lnTo>
                  <a:lnTo>
                    <a:pt x="16953" y="16990"/>
                  </a:lnTo>
                  <a:lnTo>
                    <a:pt x="16950" y="16976"/>
                  </a:lnTo>
                  <a:lnTo>
                    <a:pt x="16949" y="16952"/>
                  </a:lnTo>
                  <a:lnTo>
                    <a:pt x="16965" y="16969"/>
                  </a:lnTo>
                  <a:lnTo>
                    <a:pt x="16998" y="16975"/>
                  </a:lnTo>
                  <a:lnTo>
                    <a:pt x="17001" y="16970"/>
                  </a:lnTo>
                  <a:lnTo>
                    <a:pt x="16998" y="16965"/>
                  </a:lnTo>
                  <a:lnTo>
                    <a:pt x="16985" y="16948"/>
                  </a:lnTo>
                  <a:lnTo>
                    <a:pt x="16981" y="16939"/>
                  </a:lnTo>
                  <a:lnTo>
                    <a:pt x="16980" y="16905"/>
                  </a:lnTo>
                  <a:lnTo>
                    <a:pt x="16991" y="16885"/>
                  </a:lnTo>
                  <a:lnTo>
                    <a:pt x="16993" y="16881"/>
                  </a:lnTo>
                  <a:lnTo>
                    <a:pt x="16997" y="16885"/>
                  </a:lnTo>
                  <a:lnTo>
                    <a:pt x="17009" y="16892"/>
                  </a:lnTo>
                  <a:lnTo>
                    <a:pt x="17015" y="16887"/>
                  </a:lnTo>
                  <a:lnTo>
                    <a:pt x="17018" y="16887"/>
                  </a:lnTo>
                  <a:lnTo>
                    <a:pt x="17016" y="16854"/>
                  </a:lnTo>
                  <a:lnTo>
                    <a:pt x="17019" y="16854"/>
                  </a:lnTo>
                  <a:lnTo>
                    <a:pt x="17031" y="16847"/>
                  </a:lnTo>
                  <a:lnTo>
                    <a:pt x="17034" y="16847"/>
                  </a:lnTo>
                  <a:lnTo>
                    <a:pt x="17035" y="16861"/>
                  </a:lnTo>
                  <a:lnTo>
                    <a:pt x="17050" y="16854"/>
                  </a:lnTo>
                  <a:lnTo>
                    <a:pt x="17059" y="16858"/>
                  </a:lnTo>
                  <a:lnTo>
                    <a:pt x="17062" y="16863"/>
                  </a:lnTo>
                  <a:lnTo>
                    <a:pt x="17080" y="16855"/>
                  </a:lnTo>
                  <a:lnTo>
                    <a:pt x="17086" y="16845"/>
                  </a:lnTo>
                  <a:lnTo>
                    <a:pt x="17094" y="16844"/>
                  </a:lnTo>
                  <a:lnTo>
                    <a:pt x="17097" y="16834"/>
                  </a:lnTo>
                  <a:lnTo>
                    <a:pt x="17100" y="16834"/>
                  </a:lnTo>
                  <a:lnTo>
                    <a:pt x="17135" y="16811"/>
                  </a:lnTo>
                  <a:lnTo>
                    <a:pt x="17141" y="16810"/>
                  </a:lnTo>
                  <a:lnTo>
                    <a:pt x="17148" y="16818"/>
                  </a:lnTo>
                  <a:lnTo>
                    <a:pt x="17155" y="16832"/>
                  </a:lnTo>
                  <a:lnTo>
                    <a:pt x="17177" y="16853"/>
                  </a:lnTo>
                  <a:lnTo>
                    <a:pt x="17205" y="16869"/>
                  </a:lnTo>
                  <a:lnTo>
                    <a:pt x="17214" y="16872"/>
                  </a:lnTo>
                  <a:lnTo>
                    <a:pt x="17226" y="16885"/>
                  </a:lnTo>
                  <a:lnTo>
                    <a:pt x="17236" y="16889"/>
                  </a:lnTo>
                  <a:lnTo>
                    <a:pt x="17245" y="16887"/>
                  </a:lnTo>
                  <a:lnTo>
                    <a:pt x="17251" y="16882"/>
                  </a:lnTo>
                  <a:lnTo>
                    <a:pt x="17257" y="16886"/>
                  </a:lnTo>
                  <a:lnTo>
                    <a:pt x="17263" y="16895"/>
                  </a:lnTo>
                  <a:lnTo>
                    <a:pt x="17269" y="16893"/>
                  </a:lnTo>
                  <a:lnTo>
                    <a:pt x="17276" y="16902"/>
                  </a:lnTo>
                  <a:lnTo>
                    <a:pt x="17301" y="16913"/>
                  </a:lnTo>
                  <a:lnTo>
                    <a:pt x="17323" y="16930"/>
                  </a:lnTo>
                  <a:lnTo>
                    <a:pt x="17335" y="16942"/>
                  </a:lnTo>
                  <a:lnTo>
                    <a:pt x="17345" y="16961"/>
                  </a:lnTo>
                  <a:lnTo>
                    <a:pt x="17356" y="16983"/>
                  </a:lnTo>
                  <a:lnTo>
                    <a:pt x="17363" y="17001"/>
                  </a:lnTo>
                  <a:lnTo>
                    <a:pt x="17370" y="17028"/>
                  </a:lnTo>
                  <a:lnTo>
                    <a:pt x="17377" y="17042"/>
                  </a:lnTo>
                  <a:lnTo>
                    <a:pt x="17386" y="17050"/>
                  </a:lnTo>
                  <a:lnTo>
                    <a:pt x="17390" y="17054"/>
                  </a:lnTo>
                  <a:lnTo>
                    <a:pt x="17398" y="17054"/>
                  </a:lnTo>
                  <a:lnTo>
                    <a:pt x="17411" y="17057"/>
                  </a:lnTo>
                  <a:lnTo>
                    <a:pt x="17411" y="17065"/>
                  </a:lnTo>
                  <a:lnTo>
                    <a:pt x="17418" y="17070"/>
                  </a:lnTo>
                  <a:lnTo>
                    <a:pt x="17436" y="17082"/>
                  </a:lnTo>
                  <a:lnTo>
                    <a:pt x="17452" y="17095"/>
                  </a:lnTo>
                  <a:lnTo>
                    <a:pt x="17462" y="17112"/>
                  </a:lnTo>
                  <a:lnTo>
                    <a:pt x="17469" y="17135"/>
                  </a:lnTo>
                  <a:lnTo>
                    <a:pt x="17474" y="17163"/>
                  </a:lnTo>
                  <a:lnTo>
                    <a:pt x="17481" y="17191"/>
                  </a:lnTo>
                  <a:lnTo>
                    <a:pt x="17494" y="17203"/>
                  </a:lnTo>
                  <a:lnTo>
                    <a:pt x="17503" y="17207"/>
                  </a:lnTo>
                  <a:lnTo>
                    <a:pt x="17512" y="17210"/>
                  </a:lnTo>
                  <a:lnTo>
                    <a:pt x="17519" y="17219"/>
                  </a:lnTo>
                  <a:lnTo>
                    <a:pt x="17528" y="17232"/>
                  </a:lnTo>
                  <a:lnTo>
                    <a:pt x="17538" y="17240"/>
                  </a:lnTo>
                  <a:lnTo>
                    <a:pt x="17541" y="17240"/>
                  </a:lnTo>
                  <a:lnTo>
                    <a:pt x="17556" y="17243"/>
                  </a:lnTo>
                  <a:lnTo>
                    <a:pt x="17569" y="17246"/>
                  </a:lnTo>
                  <a:lnTo>
                    <a:pt x="17576" y="17273"/>
                  </a:lnTo>
                  <a:lnTo>
                    <a:pt x="17582" y="17268"/>
                  </a:lnTo>
                  <a:lnTo>
                    <a:pt x="17576" y="17278"/>
                  </a:lnTo>
                  <a:lnTo>
                    <a:pt x="17595" y="17290"/>
                  </a:lnTo>
                  <a:lnTo>
                    <a:pt x="17590" y="17305"/>
                  </a:lnTo>
                  <a:lnTo>
                    <a:pt x="17605" y="17313"/>
                  </a:lnTo>
                  <a:lnTo>
                    <a:pt x="17606" y="17327"/>
                  </a:lnTo>
                  <a:lnTo>
                    <a:pt x="17626" y="17305"/>
                  </a:lnTo>
                  <a:lnTo>
                    <a:pt x="17607" y="17341"/>
                  </a:lnTo>
                  <a:lnTo>
                    <a:pt x="17650" y="17354"/>
                  </a:lnTo>
                  <a:lnTo>
                    <a:pt x="17660" y="17377"/>
                  </a:lnTo>
                  <a:lnTo>
                    <a:pt x="17654" y="17383"/>
                  </a:lnTo>
                  <a:lnTo>
                    <a:pt x="17658" y="17401"/>
                  </a:lnTo>
                  <a:lnTo>
                    <a:pt x="17667" y="17395"/>
                  </a:lnTo>
                  <a:lnTo>
                    <a:pt x="17664" y="17405"/>
                  </a:lnTo>
                  <a:lnTo>
                    <a:pt x="17665" y="17410"/>
                  </a:lnTo>
                  <a:lnTo>
                    <a:pt x="17668" y="17414"/>
                  </a:lnTo>
                  <a:lnTo>
                    <a:pt x="17674" y="17423"/>
                  </a:lnTo>
                  <a:lnTo>
                    <a:pt x="17684" y="17426"/>
                  </a:lnTo>
                  <a:lnTo>
                    <a:pt x="17693" y="17421"/>
                  </a:lnTo>
                  <a:lnTo>
                    <a:pt x="17701" y="17405"/>
                  </a:lnTo>
                  <a:lnTo>
                    <a:pt x="17710" y="17399"/>
                  </a:lnTo>
                  <a:lnTo>
                    <a:pt x="17728" y="17407"/>
                  </a:lnTo>
                  <a:lnTo>
                    <a:pt x="17746" y="17404"/>
                  </a:lnTo>
                  <a:lnTo>
                    <a:pt x="17755" y="17399"/>
                  </a:lnTo>
                  <a:lnTo>
                    <a:pt x="17767" y="17402"/>
                  </a:lnTo>
                  <a:lnTo>
                    <a:pt x="17780" y="17410"/>
                  </a:lnTo>
                  <a:lnTo>
                    <a:pt x="17783" y="17414"/>
                  </a:lnTo>
                  <a:lnTo>
                    <a:pt x="17789" y="17418"/>
                  </a:lnTo>
                  <a:lnTo>
                    <a:pt x="17790" y="17437"/>
                  </a:lnTo>
                  <a:lnTo>
                    <a:pt x="17794" y="17446"/>
                  </a:lnTo>
                  <a:lnTo>
                    <a:pt x="17803" y="17454"/>
                  </a:lnTo>
                  <a:lnTo>
                    <a:pt x="17813" y="17467"/>
                  </a:lnTo>
                  <a:lnTo>
                    <a:pt x="17814" y="17496"/>
                  </a:lnTo>
                  <a:lnTo>
                    <a:pt x="17822" y="17523"/>
                  </a:lnTo>
                  <a:lnTo>
                    <a:pt x="17828" y="17523"/>
                  </a:lnTo>
                  <a:lnTo>
                    <a:pt x="17831" y="17527"/>
                  </a:lnTo>
                  <a:lnTo>
                    <a:pt x="17834" y="17540"/>
                  </a:lnTo>
                  <a:lnTo>
                    <a:pt x="17841" y="17550"/>
                  </a:lnTo>
                  <a:lnTo>
                    <a:pt x="17851" y="17558"/>
                  </a:lnTo>
                  <a:lnTo>
                    <a:pt x="17863" y="17565"/>
                  </a:lnTo>
                  <a:lnTo>
                    <a:pt x="17867" y="17575"/>
                  </a:lnTo>
                  <a:lnTo>
                    <a:pt x="17870" y="17579"/>
                  </a:lnTo>
                  <a:lnTo>
                    <a:pt x="17879" y="17577"/>
                  </a:lnTo>
                  <a:lnTo>
                    <a:pt x="17892" y="17586"/>
                  </a:lnTo>
                  <a:lnTo>
                    <a:pt x="17895" y="17595"/>
                  </a:lnTo>
                  <a:lnTo>
                    <a:pt x="17896" y="17623"/>
                  </a:lnTo>
                  <a:lnTo>
                    <a:pt x="17894" y="17638"/>
                  </a:lnTo>
                  <a:lnTo>
                    <a:pt x="17895" y="17648"/>
                  </a:lnTo>
                  <a:lnTo>
                    <a:pt x="17892" y="17652"/>
                  </a:lnTo>
                  <a:lnTo>
                    <a:pt x="17874" y="17654"/>
                  </a:lnTo>
                  <a:lnTo>
                    <a:pt x="17874" y="17664"/>
                  </a:lnTo>
                  <a:lnTo>
                    <a:pt x="17887" y="17667"/>
                  </a:lnTo>
                  <a:lnTo>
                    <a:pt x="17894" y="17700"/>
                  </a:lnTo>
                  <a:lnTo>
                    <a:pt x="17900" y="17699"/>
                  </a:lnTo>
                  <a:lnTo>
                    <a:pt x="17904" y="17717"/>
                  </a:lnTo>
                  <a:lnTo>
                    <a:pt x="17911" y="17745"/>
                  </a:lnTo>
                  <a:lnTo>
                    <a:pt x="17906" y="17764"/>
                  </a:lnTo>
                  <a:lnTo>
                    <a:pt x="17908" y="17788"/>
                  </a:lnTo>
                  <a:lnTo>
                    <a:pt x="17911" y="17802"/>
                  </a:lnTo>
                  <a:lnTo>
                    <a:pt x="17912" y="17816"/>
                  </a:lnTo>
                  <a:lnTo>
                    <a:pt x="17917" y="17844"/>
                  </a:lnTo>
                  <a:lnTo>
                    <a:pt x="17918" y="17881"/>
                  </a:lnTo>
                  <a:lnTo>
                    <a:pt x="17922" y="17896"/>
                  </a:lnTo>
                  <a:lnTo>
                    <a:pt x="17924" y="17928"/>
                  </a:lnTo>
                  <a:lnTo>
                    <a:pt x="17918" y="17938"/>
                  </a:lnTo>
                  <a:lnTo>
                    <a:pt x="17919" y="17962"/>
                  </a:lnTo>
                  <a:lnTo>
                    <a:pt x="17912" y="17996"/>
                  </a:lnTo>
                  <a:lnTo>
                    <a:pt x="17913" y="18019"/>
                  </a:lnTo>
                  <a:lnTo>
                    <a:pt x="17917" y="18048"/>
                  </a:lnTo>
                  <a:lnTo>
                    <a:pt x="17918" y="18057"/>
                  </a:lnTo>
                  <a:lnTo>
                    <a:pt x="17910" y="18072"/>
                  </a:lnTo>
                  <a:lnTo>
                    <a:pt x="17908" y="18096"/>
                  </a:lnTo>
                  <a:lnTo>
                    <a:pt x="17910" y="18139"/>
                  </a:lnTo>
                  <a:lnTo>
                    <a:pt x="17908" y="18158"/>
                  </a:lnTo>
                  <a:lnTo>
                    <a:pt x="17902" y="18168"/>
                  </a:lnTo>
                  <a:lnTo>
                    <a:pt x="17903" y="18167"/>
                  </a:lnTo>
                  <a:lnTo>
                    <a:pt x="17907" y="18171"/>
                  </a:lnTo>
                  <a:lnTo>
                    <a:pt x="17910" y="18171"/>
                  </a:lnTo>
                  <a:lnTo>
                    <a:pt x="17916" y="18185"/>
                  </a:lnTo>
                  <a:lnTo>
                    <a:pt x="17917" y="18200"/>
                  </a:lnTo>
                  <a:lnTo>
                    <a:pt x="17913" y="18202"/>
                  </a:lnTo>
                  <a:lnTo>
                    <a:pt x="17911" y="18209"/>
                  </a:lnTo>
                  <a:lnTo>
                    <a:pt x="17914" y="18223"/>
                  </a:lnTo>
                  <a:lnTo>
                    <a:pt x="17915" y="18238"/>
                  </a:lnTo>
                  <a:lnTo>
                    <a:pt x="17909" y="18248"/>
                  </a:lnTo>
                  <a:lnTo>
                    <a:pt x="17910" y="18257"/>
                  </a:lnTo>
                  <a:lnTo>
                    <a:pt x="17913" y="18262"/>
                  </a:lnTo>
                  <a:lnTo>
                    <a:pt x="17919" y="18261"/>
                  </a:lnTo>
                  <a:lnTo>
                    <a:pt x="17917" y="18338"/>
                  </a:lnTo>
                  <a:lnTo>
                    <a:pt x="17915" y="18408"/>
                  </a:lnTo>
                  <a:lnTo>
                    <a:pt x="17912" y="18414"/>
                  </a:lnTo>
                  <a:lnTo>
                    <a:pt x="17906" y="18419"/>
                  </a:lnTo>
                  <a:lnTo>
                    <a:pt x="17907" y="18438"/>
                  </a:lnTo>
                  <a:lnTo>
                    <a:pt x="17911" y="18462"/>
                  </a:lnTo>
                  <a:lnTo>
                    <a:pt x="17914" y="18466"/>
                  </a:lnTo>
                  <a:lnTo>
                    <a:pt x="17931" y="18492"/>
                  </a:lnTo>
                  <a:lnTo>
                    <a:pt x="17950" y="18518"/>
                  </a:lnTo>
                  <a:lnTo>
                    <a:pt x="17964" y="18550"/>
                  </a:lnTo>
                  <a:lnTo>
                    <a:pt x="17977" y="18572"/>
                  </a:lnTo>
                  <a:lnTo>
                    <a:pt x="17980" y="18576"/>
                  </a:lnTo>
                  <a:lnTo>
                    <a:pt x="17987" y="18575"/>
                  </a:lnTo>
                  <a:lnTo>
                    <a:pt x="17986" y="18557"/>
                  </a:lnTo>
                  <a:lnTo>
                    <a:pt x="17975" y="18534"/>
                  </a:lnTo>
                  <a:lnTo>
                    <a:pt x="17956" y="18508"/>
                  </a:lnTo>
                  <a:lnTo>
                    <a:pt x="17920" y="18465"/>
                  </a:lnTo>
                  <a:lnTo>
                    <a:pt x="17929" y="18460"/>
                  </a:lnTo>
                  <a:lnTo>
                    <a:pt x="17959" y="18485"/>
                  </a:lnTo>
                  <a:lnTo>
                    <a:pt x="17959" y="18481"/>
                  </a:lnTo>
                  <a:lnTo>
                    <a:pt x="17950" y="18467"/>
                  </a:lnTo>
                  <a:lnTo>
                    <a:pt x="17947" y="18458"/>
                  </a:lnTo>
                  <a:lnTo>
                    <a:pt x="17951" y="18447"/>
                  </a:lnTo>
                  <a:lnTo>
                    <a:pt x="17957" y="18446"/>
                  </a:lnTo>
                  <a:lnTo>
                    <a:pt x="17958" y="18480"/>
                  </a:lnTo>
                  <a:lnTo>
                    <a:pt x="17964" y="18493"/>
                  </a:lnTo>
                  <a:lnTo>
                    <a:pt x="17971" y="18511"/>
                  </a:lnTo>
                  <a:lnTo>
                    <a:pt x="17984" y="18514"/>
                  </a:lnTo>
                  <a:lnTo>
                    <a:pt x="17993" y="18518"/>
                  </a:lnTo>
                  <a:lnTo>
                    <a:pt x="18003" y="18531"/>
                  </a:lnTo>
                  <a:lnTo>
                    <a:pt x="18013" y="18554"/>
                  </a:lnTo>
                  <a:lnTo>
                    <a:pt x="18016" y="18553"/>
                  </a:lnTo>
                  <a:lnTo>
                    <a:pt x="18021" y="18547"/>
                  </a:lnTo>
                  <a:lnTo>
                    <a:pt x="18027" y="18537"/>
                  </a:lnTo>
                  <a:lnTo>
                    <a:pt x="18027" y="18533"/>
                  </a:lnTo>
                  <a:lnTo>
                    <a:pt x="18023" y="18519"/>
                  </a:lnTo>
                  <a:lnTo>
                    <a:pt x="18016" y="18510"/>
                  </a:lnTo>
                  <a:lnTo>
                    <a:pt x="18019" y="18505"/>
                  </a:lnTo>
                  <a:lnTo>
                    <a:pt x="18022" y="18504"/>
                  </a:lnTo>
                  <a:lnTo>
                    <a:pt x="18025" y="18490"/>
                  </a:lnTo>
                  <a:lnTo>
                    <a:pt x="18027" y="18480"/>
                  </a:lnTo>
                  <a:lnTo>
                    <a:pt x="18030" y="18452"/>
                  </a:lnTo>
                  <a:lnTo>
                    <a:pt x="18037" y="18447"/>
                  </a:lnTo>
                  <a:lnTo>
                    <a:pt x="18037" y="18442"/>
                  </a:lnTo>
                  <a:lnTo>
                    <a:pt x="18023" y="18438"/>
                  </a:lnTo>
                  <a:lnTo>
                    <a:pt x="18015" y="18435"/>
                  </a:lnTo>
                  <a:lnTo>
                    <a:pt x="18014" y="18430"/>
                  </a:lnTo>
                  <a:lnTo>
                    <a:pt x="18016" y="18424"/>
                  </a:lnTo>
                  <a:lnTo>
                    <a:pt x="18018" y="18420"/>
                  </a:lnTo>
                  <a:lnTo>
                    <a:pt x="18021" y="18414"/>
                  </a:lnTo>
                  <a:lnTo>
                    <a:pt x="18018" y="18410"/>
                  </a:lnTo>
                  <a:lnTo>
                    <a:pt x="18017" y="18406"/>
                  </a:lnTo>
                  <a:lnTo>
                    <a:pt x="18025" y="18390"/>
                  </a:lnTo>
                  <a:lnTo>
                    <a:pt x="18028" y="18385"/>
                  </a:lnTo>
                  <a:lnTo>
                    <a:pt x="18022" y="18386"/>
                  </a:lnTo>
                  <a:lnTo>
                    <a:pt x="18011" y="18392"/>
                  </a:lnTo>
                  <a:lnTo>
                    <a:pt x="17958" y="18370"/>
                  </a:lnTo>
                  <a:lnTo>
                    <a:pt x="17954" y="18366"/>
                  </a:lnTo>
                  <a:lnTo>
                    <a:pt x="17954" y="18357"/>
                  </a:lnTo>
                  <a:lnTo>
                    <a:pt x="17960" y="18346"/>
                  </a:lnTo>
                  <a:lnTo>
                    <a:pt x="17965" y="18336"/>
                  </a:lnTo>
                  <a:lnTo>
                    <a:pt x="17968" y="18326"/>
                  </a:lnTo>
                  <a:lnTo>
                    <a:pt x="17967" y="18303"/>
                  </a:lnTo>
                  <a:lnTo>
                    <a:pt x="17957" y="18280"/>
                  </a:lnTo>
                  <a:lnTo>
                    <a:pt x="17956" y="18276"/>
                  </a:lnTo>
                  <a:lnTo>
                    <a:pt x="17962" y="18275"/>
                  </a:lnTo>
                  <a:lnTo>
                    <a:pt x="17974" y="18278"/>
                  </a:lnTo>
                  <a:lnTo>
                    <a:pt x="17978" y="18287"/>
                  </a:lnTo>
                  <a:lnTo>
                    <a:pt x="17987" y="18281"/>
                  </a:lnTo>
                  <a:lnTo>
                    <a:pt x="17993" y="18285"/>
                  </a:lnTo>
                  <a:lnTo>
                    <a:pt x="18006" y="18302"/>
                  </a:lnTo>
                  <a:lnTo>
                    <a:pt x="18007" y="18316"/>
                  </a:lnTo>
                  <a:lnTo>
                    <a:pt x="18010" y="18321"/>
                  </a:lnTo>
                  <a:lnTo>
                    <a:pt x="18028" y="18319"/>
                  </a:lnTo>
                  <a:lnTo>
                    <a:pt x="18034" y="18314"/>
                  </a:lnTo>
                  <a:lnTo>
                    <a:pt x="18041" y="18322"/>
                  </a:lnTo>
                  <a:lnTo>
                    <a:pt x="18047" y="18331"/>
                  </a:lnTo>
                  <a:lnTo>
                    <a:pt x="18050" y="18340"/>
                  </a:lnTo>
                  <a:lnTo>
                    <a:pt x="18052" y="18377"/>
                  </a:lnTo>
                  <a:lnTo>
                    <a:pt x="18044" y="18398"/>
                  </a:lnTo>
                  <a:lnTo>
                    <a:pt x="18048" y="18416"/>
                  </a:lnTo>
                  <a:lnTo>
                    <a:pt x="18055" y="18424"/>
                  </a:lnTo>
                  <a:lnTo>
                    <a:pt x="18058" y="18429"/>
                  </a:lnTo>
                  <a:lnTo>
                    <a:pt x="18099" y="18425"/>
                  </a:lnTo>
                  <a:lnTo>
                    <a:pt x="18115" y="18421"/>
                  </a:lnTo>
                  <a:lnTo>
                    <a:pt x="18115" y="18416"/>
                  </a:lnTo>
                  <a:lnTo>
                    <a:pt x="18094" y="18384"/>
                  </a:lnTo>
                  <a:lnTo>
                    <a:pt x="18083" y="18365"/>
                  </a:lnTo>
                  <a:lnTo>
                    <a:pt x="18072" y="18347"/>
                  </a:lnTo>
                  <a:lnTo>
                    <a:pt x="18073" y="18328"/>
                  </a:lnTo>
                  <a:lnTo>
                    <a:pt x="18078" y="18322"/>
                  </a:lnTo>
                  <a:lnTo>
                    <a:pt x="18089" y="18316"/>
                  </a:lnTo>
                  <a:lnTo>
                    <a:pt x="18097" y="18306"/>
                  </a:lnTo>
                  <a:lnTo>
                    <a:pt x="18103" y="18305"/>
                  </a:lnTo>
                  <a:lnTo>
                    <a:pt x="18103" y="18315"/>
                  </a:lnTo>
                  <a:lnTo>
                    <a:pt x="18101" y="18334"/>
                  </a:lnTo>
                  <a:lnTo>
                    <a:pt x="18105" y="18343"/>
                  </a:lnTo>
                  <a:lnTo>
                    <a:pt x="18115" y="18360"/>
                  </a:lnTo>
                  <a:lnTo>
                    <a:pt x="18119" y="18384"/>
                  </a:lnTo>
                  <a:lnTo>
                    <a:pt x="18126" y="18402"/>
                  </a:lnTo>
                  <a:lnTo>
                    <a:pt x="18127" y="18421"/>
                  </a:lnTo>
                  <a:lnTo>
                    <a:pt x="18125" y="18435"/>
                  </a:lnTo>
                  <a:lnTo>
                    <a:pt x="18119" y="18450"/>
                  </a:lnTo>
                  <a:lnTo>
                    <a:pt x="18111" y="18465"/>
                  </a:lnTo>
                  <a:lnTo>
                    <a:pt x="18096" y="18476"/>
                  </a:lnTo>
                  <a:lnTo>
                    <a:pt x="18094" y="18482"/>
                  </a:lnTo>
                  <a:lnTo>
                    <a:pt x="18094" y="18496"/>
                  </a:lnTo>
                  <a:lnTo>
                    <a:pt x="18098" y="18501"/>
                  </a:lnTo>
                  <a:lnTo>
                    <a:pt x="18113" y="18499"/>
                  </a:lnTo>
                  <a:lnTo>
                    <a:pt x="18116" y="18503"/>
                  </a:lnTo>
                  <a:lnTo>
                    <a:pt x="18117" y="18521"/>
                  </a:lnTo>
                  <a:lnTo>
                    <a:pt x="18111" y="18522"/>
                  </a:lnTo>
                  <a:lnTo>
                    <a:pt x="18101" y="18520"/>
                  </a:lnTo>
                  <a:lnTo>
                    <a:pt x="18093" y="18537"/>
                  </a:lnTo>
                  <a:lnTo>
                    <a:pt x="18090" y="18537"/>
                  </a:lnTo>
                  <a:lnTo>
                    <a:pt x="18091" y="18545"/>
                  </a:lnTo>
                  <a:lnTo>
                    <a:pt x="18085" y="18552"/>
                  </a:lnTo>
                  <a:lnTo>
                    <a:pt x="18076" y="18561"/>
                  </a:lnTo>
                  <a:lnTo>
                    <a:pt x="18070" y="18566"/>
                  </a:lnTo>
                  <a:lnTo>
                    <a:pt x="18068" y="18580"/>
                  </a:lnTo>
                  <a:lnTo>
                    <a:pt x="18066" y="18594"/>
                  </a:lnTo>
                  <a:lnTo>
                    <a:pt x="18067" y="18623"/>
                  </a:lnTo>
                  <a:lnTo>
                    <a:pt x="18065" y="18627"/>
                  </a:lnTo>
                  <a:lnTo>
                    <a:pt x="18056" y="18634"/>
                  </a:lnTo>
                  <a:lnTo>
                    <a:pt x="18050" y="18639"/>
                  </a:lnTo>
                  <a:lnTo>
                    <a:pt x="18047" y="18644"/>
                  </a:lnTo>
                  <a:lnTo>
                    <a:pt x="18045" y="18658"/>
                  </a:lnTo>
                  <a:lnTo>
                    <a:pt x="18048" y="18658"/>
                  </a:lnTo>
                  <a:lnTo>
                    <a:pt x="18051" y="18653"/>
                  </a:lnTo>
                  <a:lnTo>
                    <a:pt x="18062" y="18642"/>
                  </a:lnTo>
                  <a:lnTo>
                    <a:pt x="18071" y="18631"/>
                  </a:lnTo>
                  <a:lnTo>
                    <a:pt x="18074" y="18626"/>
                  </a:lnTo>
                  <a:lnTo>
                    <a:pt x="18077" y="18626"/>
                  </a:lnTo>
                  <a:lnTo>
                    <a:pt x="18075" y="18645"/>
                  </a:lnTo>
                  <a:lnTo>
                    <a:pt x="18072" y="18650"/>
                  </a:lnTo>
                  <a:lnTo>
                    <a:pt x="18072" y="18660"/>
                  </a:lnTo>
                  <a:lnTo>
                    <a:pt x="18067" y="18675"/>
                  </a:lnTo>
                  <a:lnTo>
                    <a:pt x="18058" y="18676"/>
                  </a:lnTo>
                  <a:lnTo>
                    <a:pt x="18059" y="18680"/>
                  </a:lnTo>
                  <a:lnTo>
                    <a:pt x="18071" y="18684"/>
                  </a:lnTo>
                  <a:lnTo>
                    <a:pt x="18077" y="18683"/>
                  </a:lnTo>
                  <a:lnTo>
                    <a:pt x="18097" y="18666"/>
                  </a:lnTo>
                  <a:lnTo>
                    <a:pt x="18120" y="18649"/>
                  </a:lnTo>
                  <a:lnTo>
                    <a:pt x="18132" y="18648"/>
                  </a:lnTo>
                  <a:lnTo>
                    <a:pt x="18125" y="18651"/>
                  </a:lnTo>
                  <a:lnTo>
                    <a:pt x="18115" y="18651"/>
                  </a:lnTo>
                  <a:lnTo>
                    <a:pt x="18115" y="18656"/>
                  </a:lnTo>
                  <a:lnTo>
                    <a:pt x="18120" y="18662"/>
                  </a:lnTo>
                  <a:lnTo>
                    <a:pt x="18112" y="18669"/>
                  </a:lnTo>
                  <a:lnTo>
                    <a:pt x="18100" y="18675"/>
                  </a:lnTo>
                  <a:lnTo>
                    <a:pt x="18102" y="18680"/>
                  </a:lnTo>
                  <a:lnTo>
                    <a:pt x="18112" y="18679"/>
                  </a:lnTo>
                  <a:lnTo>
                    <a:pt x="18119" y="18668"/>
                  </a:lnTo>
                  <a:lnTo>
                    <a:pt x="18120" y="18659"/>
                  </a:lnTo>
                  <a:lnTo>
                    <a:pt x="18116" y="18659"/>
                  </a:lnTo>
                  <a:lnTo>
                    <a:pt x="18107" y="18674"/>
                  </a:lnTo>
                  <a:lnTo>
                    <a:pt x="18101" y="18680"/>
                  </a:lnTo>
                  <a:lnTo>
                    <a:pt x="18095" y="18676"/>
                  </a:lnTo>
                  <a:lnTo>
                    <a:pt x="18072" y="18695"/>
                  </a:lnTo>
                  <a:lnTo>
                    <a:pt x="18050" y="18695"/>
                  </a:lnTo>
                  <a:lnTo>
                    <a:pt x="18025" y="18689"/>
                  </a:lnTo>
                  <a:lnTo>
                    <a:pt x="18023" y="18694"/>
                  </a:lnTo>
                  <a:lnTo>
                    <a:pt x="18032" y="18712"/>
                  </a:lnTo>
                  <a:lnTo>
                    <a:pt x="18036" y="18717"/>
                  </a:lnTo>
                  <a:lnTo>
                    <a:pt x="18042" y="18716"/>
                  </a:lnTo>
                  <a:lnTo>
                    <a:pt x="18045" y="18725"/>
                  </a:lnTo>
                  <a:lnTo>
                    <a:pt x="18043" y="18730"/>
                  </a:lnTo>
                  <a:lnTo>
                    <a:pt x="18027" y="18732"/>
                  </a:lnTo>
                  <a:lnTo>
                    <a:pt x="18028" y="18737"/>
                  </a:lnTo>
                  <a:lnTo>
                    <a:pt x="18046" y="18748"/>
                  </a:lnTo>
                  <a:lnTo>
                    <a:pt x="18071" y="18755"/>
                  </a:lnTo>
                  <a:lnTo>
                    <a:pt x="18083" y="18758"/>
                  </a:lnTo>
                  <a:lnTo>
                    <a:pt x="18087" y="18763"/>
                  </a:lnTo>
                  <a:lnTo>
                    <a:pt x="18094" y="18781"/>
                  </a:lnTo>
                  <a:lnTo>
                    <a:pt x="18101" y="18808"/>
                  </a:lnTo>
                  <a:lnTo>
                    <a:pt x="18105" y="18822"/>
                  </a:lnTo>
                  <a:lnTo>
                    <a:pt x="18108" y="18826"/>
                  </a:lnTo>
                  <a:lnTo>
                    <a:pt x="18111" y="18826"/>
                  </a:lnTo>
                  <a:lnTo>
                    <a:pt x="18114" y="18821"/>
                  </a:lnTo>
                  <a:lnTo>
                    <a:pt x="18114" y="18825"/>
                  </a:lnTo>
                  <a:lnTo>
                    <a:pt x="18118" y="18839"/>
                  </a:lnTo>
                  <a:lnTo>
                    <a:pt x="18116" y="18854"/>
                  </a:lnTo>
                  <a:lnTo>
                    <a:pt x="18116" y="18863"/>
                  </a:lnTo>
                  <a:lnTo>
                    <a:pt x="18110" y="18869"/>
                  </a:lnTo>
                  <a:lnTo>
                    <a:pt x="18104" y="18874"/>
                  </a:lnTo>
                  <a:lnTo>
                    <a:pt x="18105" y="18879"/>
                  </a:lnTo>
                  <a:lnTo>
                    <a:pt x="18110" y="18896"/>
                  </a:lnTo>
                  <a:lnTo>
                    <a:pt x="18115" y="18918"/>
                  </a:lnTo>
                  <a:lnTo>
                    <a:pt x="18115" y="18923"/>
                  </a:lnTo>
                  <a:lnTo>
                    <a:pt x="18174" y="19030"/>
                  </a:lnTo>
                  <a:lnTo>
                    <a:pt x="18233" y="19133"/>
                  </a:lnTo>
                  <a:lnTo>
                    <a:pt x="18248" y="19146"/>
                  </a:lnTo>
                  <a:lnTo>
                    <a:pt x="18247" y="19146"/>
                  </a:lnTo>
                  <a:lnTo>
                    <a:pt x="18250" y="19146"/>
                  </a:lnTo>
                  <a:lnTo>
                    <a:pt x="18256" y="19136"/>
                  </a:lnTo>
                  <a:lnTo>
                    <a:pt x="18266" y="19142"/>
                  </a:lnTo>
                  <a:lnTo>
                    <a:pt x="18269" y="19147"/>
                  </a:lnTo>
                  <a:lnTo>
                    <a:pt x="18270" y="19155"/>
                  </a:lnTo>
                  <a:lnTo>
                    <a:pt x="18264" y="19154"/>
                  </a:lnTo>
                  <a:lnTo>
                    <a:pt x="18254" y="19146"/>
                  </a:lnTo>
                  <a:lnTo>
                    <a:pt x="18258" y="19159"/>
                  </a:lnTo>
                  <a:lnTo>
                    <a:pt x="18264" y="19167"/>
                  </a:lnTo>
                  <a:lnTo>
                    <a:pt x="18277" y="19186"/>
                  </a:lnTo>
                  <a:lnTo>
                    <a:pt x="18278" y="19190"/>
                  </a:lnTo>
                  <a:lnTo>
                    <a:pt x="18281" y="19194"/>
                  </a:lnTo>
                  <a:lnTo>
                    <a:pt x="18284" y="19179"/>
                  </a:lnTo>
                  <a:lnTo>
                    <a:pt x="18273" y="19146"/>
                  </a:lnTo>
                  <a:lnTo>
                    <a:pt x="18279" y="19146"/>
                  </a:lnTo>
                  <a:lnTo>
                    <a:pt x="18283" y="19160"/>
                  </a:lnTo>
                  <a:lnTo>
                    <a:pt x="18299" y="19182"/>
                  </a:lnTo>
                  <a:lnTo>
                    <a:pt x="18301" y="19184"/>
                  </a:lnTo>
                  <a:lnTo>
                    <a:pt x="18308" y="19189"/>
                  </a:lnTo>
                  <a:lnTo>
                    <a:pt x="18317" y="19189"/>
                  </a:lnTo>
                  <a:lnTo>
                    <a:pt x="18323" y="19184"/>
                  </a:lnTo>
                  <a:lnTo>
                    <a:pt x="18332" y="19172"/>
                  </a:lnTo>
                  <a:lnTo>
                    <a:pt x="18338" y="19146"/>
                  </a:lnTo>
                  <a:lnTo>
                    <a:pt x="18341" y="19146"/>
                  </a:lnTo>
                  <a:lnTo>
                    <a:pt x="18342" y="19181"/>
                  </a:lnTo>
                  <a:lnTo>
                    <a:pt x="18345" y="19193"/>
                  </a:lnTo>
                  <a:lnTo>
                    <a:pt x="18351" y="19196"/>
                  </a:lnTo>
                  <a:lnTo>
                    <a:pt x="18353" y="19188"/>
                  </a:lnTo>
                  <a:lnTo>
                    <a:pt x="18353" y="19180"/>
                  </a:lnTo>
                  <a:lnTo>
                    <a:pt x="18349" y="19157"/>
                  </a:lnTo>
                  <a:lnTo>
                    <a:pt x="18335" y="19125"/>
                  </a:lnTo>
                  <a:lnTo>
                    <a:pt x="18321" y="19085"/>
                  </a:lnTo>
                  <a:lnTo>
                    <a:pt x="18318" y="19080"/>
                  </a:lnTo>
                  <a:lnTo>
                    <a:pt x="18293" y="19074"/>
                  </a:lnTo>
                  <a:lnTo>
                    <a:pt x="18290" y="19070"/>
                  </a:lnTo>
                  <a:lnTo>
                    <a:pt x="18286" y="19051"/>
                  </a:lnTo>
                  <a:lnTo>
                    <a:pt x="18267" y="19039"/>
                  </a:lnTo>
                  <a:lnTo>
                    <a:pt x="18264" y="19035"/>
                  </a:lnTo>
                  <a:lnTo>
                    <a:pt x="18264" y="19025"/>
                  </a:lnTo>
                  <a:lnTo>
                    <a:pt x="18266" y="19020"/>
                  </a:lnTo>
                  <a:lnTo>
                    <a:pt x="18269" y="19020"/>
                  </a:lnTo>
                  <a:lnTo>
                    <a:pt x="18279" y="19028"/>
                  </a:lnTo>
                  <a:lnTo>
                    <a:pt x="18288" y="19041"/>
                  </a:lnTo>
                  <a:lnTo>
                    <a:pt x="18295" y="19055"/>
                  </a:lnTo>
                  <a:lnTo>
                    <a:pt x="18307" y="19063"/>
                  </a:lnTo>
                  <a:lnTo>
                    <a:pt x="18311" y="19062"/>
                  </a:lnTo>
                  <a:lnTo>
                    <a:pt x="18313" y="19053"/>
                  </a:lnTo>
                  <a:lnTo>
                    <a:pt x="18319" y="19047"/>
                  </a:lnTo>
                  <a:lnTo>
                    <a:pt x="18322" y="19056"/>
                  </a:lnTo>
                  <a:lnTo>
                    <a:pt x="18326" y="19070"/>
                  </a:lnTo>
                  <a:lnTo>
                    <a:pt x="18329" y="19074"/>
                  </a:lnTo>
                  <a:lnTo>
                    <a:pt x="18339" y="19083"/>
                  </a:lnTo>
                  <a:lnTo>
                    <a:pt x="18342" y="19082"/>
                  </a:lnTo>
                  <a:lnTo>
                    <a:pt x="18342" y="19072"/>
                  </a:lnTo>
                  <a:lnTo>
                    <a:pt x="18350" y="19062"/>
                  </a:lnTo>
                  <a:lnTo>
                    <a:pt x="18353" y="19057"/>
                  </a:lnTo>
                  <a:lnTo>
                    <a:pt x="18371" y="19050"/>
                  </a:lnTo>
                  <a:lnTo>
                    <a:pt x="18394" y="19033"/>
                  </a:lnTo>
                  <a:lnTo>
                    <a:pt x="18401" y="18999"/>
                  </a:lnTo>
                  <a:lnTo>
                    <a:pt x="18397" y="18966"/>
                  </a:lnTo>
                  <a:lnTo>
                    <a:pt x="18399" y="18961"/>
                  </a:lnTo>
                  <a:lnTo>
                    <a:pt x="18403" y="18965"/>
                  </a:lnTo>
                  <a:lnTo>
                    <a:pt x="18406" y="18980"/>
                  </a:lnTo>
                  <a:lnTo>
                    <a:pt x="18410" y="18988"/>
                  </a:lnTo>
                  <a:lnTo>
                    <a:pt x="18408" y="19008"/>
                  </a:lnTo>
                  <a:lnTo>
                    <a:pt x="18403" y="19037"/>
                  </a:lnTo>
                  <a:lnTo>
                    <a:pt x="18383" y="19068"/>
                  </a:lnTo>
                  <a:lnTo>
                    <a:pt x="18363" y="19084"/>
                  </a:lnTo>
                  <a:lnTo>
                    <a:pt x="18364" y="19099"/>
                  </a:lnTo>
                  <a:lnTo>
                    <a:pt x="18367" y="19103"/>
                  </a:lnTo>
                  <a:lnTo>
                    <a:pt x="18385" y="19105"/>
                  </a:lnTo>
                  <a:lnTo>
                    <a:pt x="18389" y="19115"/>
                  </a:lnTo>
                  <a:lnTo>
                    <a:pt x="18392" y="19124"/>
                  </a:lnTo>
                  <a:lnTo>
                    <a:pt x="18389" y="19186"/>
                  </a:lnTo>
                  <a:lnTo>
                    <a:pt x="18397" y="19265"/>
                  </a:lnTo>
                  <a:lnTo>
                    <a:pt x="18406" y="19278"/>
                  </a:lnTo>
                  <a:lnTo>
                    <a:pt x="18416" y="19301"/>
                  </a:lnTo>
                  <a:lnTo>
                    <a:pt x="18420" y="19324"/>
                  </a:lnTo>
                  <a:lnTo>
                    <a:pt x="18424" y="19333"/>
                  </a:lnTo>
                  <a:lnTo>
                    <a:pt x="18422" y="19347"/>
                  </a:lnTo>
                  <a:lnTo>
                    <a:pt x="18416" y="19358"/>
                  </a:lnTo>
                  <a:lnTo>
                    <a:pt x="18420" y="19367"/>
                  </a:lnTo>
                  <a:lnTo>
                    <a:pt x="18423" y="19376"/>
                  </a:lnTo>
                  <a:lnTo>
                    <a:pt x="18429" y="19375"/>
                  </a:lnTo>
                  <a:lnTo>
                    <a:pt x="18436" y="19388"/>
                  </a:lnTo>
                  <a:lnTo>
                    <a:pt x="18442" y="19393"/>
                  </a:lnTo>
                  <a:lnTo>
                    <a:pt x="18445" y="19388"/>
                  </a:lnTo>
                  <a:lnTo>
                    <a:pt x="18450" y="19372"/>
                  </a:lnTo>
                  <a:lnTo>
                    <a:pt x="18465" y="19370"/>
                  </a:lnTo>
                  <a:lnTo>
                    <a:pt x="18471" y="19365"/>
                  </a:lnTo>
                  <a:lnTo>
                    <a:pt x="18477" y="19360"/>
                  </a:lnTo>
                  <a:lnTo>
                    <a:pt x="18476" y="19351"/>
                  </a:lnTo>
                  <a:lnTo>
                    <a:pt x="18482" y="19336"/>
                  </a:lnTo>
                  <a:lnTo>
                    <a:pt x="18480" y="19312"/>
                  </a:lnTo>
                  <a:lnTo>
                    <a:pt x="18482" y="19288"/>
                  </a:lnTo>
                  <a:lnTo>
                    <a:pt x="18481" y="19269"/>
                  </a:lnTo>
                  <a:lnTo>
                    <a:pt x="18484" y="19259"/>
                  </a:lnTo>
                  <a:lnTo>
                    <a:pt x="18486" y="19254"/>
                  </a:lnTo>
                  <a:lnTo>
                    <a:pt x="18492" y="19244"/>
                  </a:lnTo>
                  <a:lnTo>
                    <a:pt x="18510" y="19227"/>
                  </a:lnTo>
                  <a:lnTo>
                    <a:pt x="18520" y="19182"/>
                  </a:lnTo>
                  <a:lnTo>
                    <a:pt x="18535" y="19146"/>
                  </a:lnTo>
                  <a:lnTo>
                    <a:pt x="18538" y="19146"/>
                  </a:lnTo>
                  <a:lnTo>
                    <a:pt x="18536" y="19180"/>
                  </a:lnTo>
                  <a:lnTo>
                    <a:pt x="18527" y="19204"/>
                  </a:lnTo>
                  <a:lnTo>
                    <a:pt x="18521" y="19220"/>
                  </a:lnTo>
                  <a:lnTo>
                    <a:pt x="18507" y="19244"/>
                  </a:lnTo>
                  <a:lnTo>
                    <a:pt x="18499" y="19261"/>
                  </a:lnTo>
                  <a:lnTo>
                    <a:pt x="18497" y="19271"/>
                  </a:lnTo>
                  <a:lnTo>
                    <a:pt x="18494" y="19286"/>
                  </a:lnTo>
                  <a:lnTo>
                    <a:pt x="18494" y="19334"/>
                  </a:lnTo>
                  <a:lnTo>
                    <a:pt x="18486" y="19359"/>
                  </a:lnTo>
                  <a:lnTo>
                    <a:pt x="18480" y="19373"/>
                  </a:lnTo>
                  <a:lnTo>
                    <a:pt x="18469" y="19389"/>
                  </a:lnTo>
                  <a:lnTo>
                    <a:pt x="18454" y="19391"/>
                  </a:lnTo>
                  <a:lnTo>
                    <a:pt x="18451" y="19396"/>
                  </a:lnTo>
                  <a:lnTo>
                    <a:pt x="18452" y="19401"/>
                  </a:lnTo>
                  <a:lnTo>
                    <a:pt x="18449" y="19416"/>
                  </a:lnTo>
                  <a:lnTo>
                    <a:pt x="18479" y="19412"/>
                  </a:lnTo>
                  <a:lnTo>
                    <a:pt x="18483" y="19416"/>
                  </a:lnTo>
                  <a:lnTo>
                    <a:pt x="18489" y="19425"/>
                  </a:lnTo>
                  <a:lnTo>
                    <a:pt x="18495" y="19428"/>
                  </a:lnTo>
                  <a:lnTo>
                    <a:pt x="18501" y="19428"/>
                  </a:lnTo>
                  <a:lnTo>
                    <a:pt x="18504" y="19423"/>
                  </a:lnTo>
                  <a:lnTo>
                    <a:pt x="18507" y="19402"/>
                  </a:lnTo>
                  <a:lnTo>
                    <a:pt x="18514" y="19390"/>
                  </a:lnTo>
                  <a:lnTo>
                    <a:pt x="18517" y="19390"/>
                  </a:lnTo>
                  <a:lnTo>
                    <a:pt x="18522" y="19396"/>
                  </a:lnTo>
                  <a:lnTo>
                    <a:pt x="18531" y="19404"/>
                  </a:lnTo>
                  <a:lnTo>
                    <a:pt x="18537" y="19414"/>
                  </a:lnTo>
                  <a:lnTo>
                    <a:pt x="18542" y="19440"/>
                  </a:lnTo>
                  <a:lnTo>
                    <a:pt x="18549" y="19463"/>
                  </a:lnTo>
                  <a:lnTo>
                    <a:pt x="18550" y="19483"/>
                  </a:lnTo>
                  <a:lnTo>
                    <a:pt x="18547" y="19493"/>
                  </a:lnTo>
                  <a:lnTo>
                    <a:pt x="18538" y="19494"/>
                  </a:lnTo>
                  <a:lnTo>
                    <a:pt x="18538" y="19504"/>
                  </a:lnTo>
                  <a:lnTo>
                    <a:pt x="18555" y="19535"/>
                  </a:lnTo>
                  <a:lnTo>
                    <a:pt x="18562" y="19549"/>
                  </a:lnTo>
                  <a:lnTo>
                    <a:pt x="18569" y="19571"/>
                  </a:lnTo>
                  <a:lnTo>
                    <a:pt x="18577" y="19613"/>
                  </a:lnTo>
                  <a:lnTo>
                    <a:pt x="18590" y="19683"/>
                  </a:lnTo>
                  <a:lnTo>
                    <a:pt x="18593" y="19692"/>
                  </a:lnTo>
                  <a:lnTo>
                    <a:pt x="18599" y="19691"/>
                  </a:lnTo>
                  <a:lnTo>
                    <a:pt x="18603" y="19700"/>
                  </a:lnTo>
                  <a:lnTo>
                    <a:pt x="18610" y="19714"/>
                  </a:lnTo>
                  <a:lnTo>
                    <a:pt x="18613" y="19718"/>
                  </a:lnTo>
                  <a:lnTo>
                    <a:pt x="18622" y="19717"/>
                  </a:lnTo>
                  <a:lnTo>
                    <a:pt x="18628" y="19726"/>
                  </a:lnTo>
                  <a:lnTo>
                    <a:pt x="18635" y="19748"/>
                  </a:lnTo>
                  <a:lnTo>
                    <a:pt x="18642" y="19757"/>
                  </a:lnTo>
                  <a:lnTo>
                    <a:pt x="18648" y="19761"/>
                  </a:lnTo>
                  <a:lnTo>
                    <a:pt x="18654" y="19756"/>
                  </a:lnTo>
                  <a:lnTo>
                    <a:pt x="18663" y="19750"/>
                  </a:lnTo>
                  <a:lnTo>
                    <a:pt x="18675" y="19748"/>
                  </a:lnTo>
                  <a:lnTo>
                    <a:pt x="18676" y="19762"/>
                  </a:lnTo>
                  <a:lnTo>
                    <a:pt x="18673" y="19777"/>
                  </a:lnTo>
                  <a:lnTo>
                    <a:pt x="18671" y="19787"/>
                  </a:lnTo>
                  <a:lnTo>
                    <a:pt x="18668" y="19792"/>
                  </a:lnTo>
                  <a:lnTo>
                    <a:pt x="18665" y="19797"/>
                  </a:lnTo>
                  <a:lnTo>
                    <a:pt x="18659" y="19793"/>
                  </a:lnTo>
                  <a:lnTo>
                    <a:pt x="18656" y="19789"/>
                  </a:lnTo>
                  <a:lnTo>
                    <a:pt x="18646" y="19771"/>
                  </a:lnTo>
                  <a:lnTo>
                    <a:pt x="18643" y="19772"/>
                  </a:lnTo>
                  <a:lnTo>
                    <a:pt x="18640" y="19781"/>
                  </a:lnTo>
                  <a:lnTo>
                    <a:pt x="18642" y="19804"/>
                  </a:lnTo>
                  <a:lnTo>
                    <a:pt x="18655" y="19822"/>
                  </a:lnTo>
                  <a:lnTo>
                    <a:pt x="18666" y="19820"/>
                  </a:lnTo>
                  <a:lnTo>
                    <a:pt x="18672" y="19815"/>
                  </a:lnTo>
                  <a:lnTo>
                    <a:pt x="18678" y="19809"/>
                  </a:lnTo>
                  <a:lnTo>
                    <a:pt x="18687" y="19808"/>
                  </a:lnTo>
                  <a:lnTo>
                    <a:pt x="18693" y="19798"/>
                  </a:lnTo>
                  <a:lnTo>
                    <a:pt x="18704" y="19788"/>
                  </a:lnTo>
                  <a:lnTo>
                    <a:pt x="18707" y="19782"/>
                  </a:lnTo>
                  <a:lnTo>
                    <a:pt x="18713" y="19782"/>
                  </a:lnTo>
                  <a:lnTo>
                    <a:pt x="18716" y="19790"/>
                  </a:lnTo>
                  <a:lnTo>
                    <a:pt x="18720" y="19809"/>
                  </a:lnTo>
                  <a:lnTo>
                    <a:pt x="18724" y="19814"/>
                  </a:lnTo>
                  <a:lnTo>
                    <a:pt x="18730" y="19813"/>
                  </a:lnTo>
                  <a:lnTo>
                    <a:pt x="18732" y="19807"/>
                  </a:lnTo>
                  <a:lnTo>
                    <a:pt x="18732" y="19793"/>
                  </a:lnTo>
                  <a:lnTo>
                    <a:pt x="18734" y="19788"/>
                  </a:lnTo>
                  <a:lnTo>
                    <a:pt x="18740" y="19788"/>
                  </a:lnTo>
                  <a:lnTo>
                    <a:pt x="18744" y="19797"/>
                  </a:lnTo>
                  <a:lnTo>
                    <a:pt x="18750" y="19796"/>
                  </a:lnTo>
                  <a:lnTo>
                    <a:pt x="18756" y="19786"/>
                  </a:lnTo>
                  <a:lnTo>
                    <a:pt x="18759" y="19795"/>
                  </a:lnTo>
                  <a:lnTo>
                    <a:pt x="18762" y="19804"/>
                  </a:lnTo>
                  <a:lnTo>
                    <a:pt x="18771" y="19798"/>
                  </a:lnTo>
                  <a:lnTo>
                    <a:pt x="18777" y="19802"/>
                  </a:lnTo>
                  <a:lnTo>
                    <a:pt x="18781" y="19811"/>
                  </a:lnTo>
                  <a:lnTo>
                    <a:pt x="18820" y="19810"/>
                  </a:lnTo>
                  <a:lnTo>
                    <a:pt x="18842" y="19822"/>
                  </a:lnTo>
                  <a:lnTo>
                    <a:pt x="18847" y="19798"/>
                  </a:lnTo>
                  <a:lnTo>
                    <a:pt x="18857" y="19820"/>
                  </a:lnTo>
                  <a:lnTo>
                    <a:pt x="18876" y="19833"/>
                  </a:lnTo>
                  <a:lnTo>
                    <a:pt x="18887" y="19821"/>
                  </a:lnTo>
                  <a:lnTo>
                    <a:pt x="18891" y="19826"/>
                  </a:lnTo>
                  <a:lnTo>
                    <a:pt x="18889" y="19855"/>
                  </a:lnTo>
                  <a:lnTo>
                    <a:pt x="18898" y="19849"/>
                  </a:lnTo>
                  <a:lnTo>
                    <a:pt x="18923" y="19869"/>
                  </a:lnTo>
                  <a:lnTo>
                    <a:pt x="18929" y="19869"/>
                  </a:lnTo>
                  <a:lnTo>
                    <a:pt x="18937" y="19896"/>
                  </a:lnTo>
                  <a:lnTo>
                    <a:pt x="18934" y="19910"/>
                  </a:lnTo>
                  <a:lnTo>
                    <a:pt x="18925" y="19912"/>
                  </a:lnTo>
                  <a:lnTo>
                    <a:pt x="18916" y="19899"/>
                  </a:lnTo>
                  <a:lnTo>
                    <a:pt x="18889" y="19921"/>
                  </a:lnTo>
                  <a:lnTo>
                    <a:pt x="18899" y="19934"/>
                  </a:lnTo>
                  <a:lnTo>
                    <a:pt x="18903" y="19948"/>
                  </a:lnTo>
                  <a:lnTo>
                    <a:pt x="18906" y="19952"/>
                  </a:lnTo>
                  <a:lnTo>
                    <a:pt x="18923" y="19979"/>
                  </a:lnTo>
                  <a:lnTo>
                    <a:pt x="18923" y="19984"/>
                  </a:lnTo>
                  <a:lnTo>
                    <a:pt x="18926" y="19997"/>
                  </a:lnTo>
                  <a:lnTo>
                    <a:pt x="18924" y="20007"/>
                  </a:lnTo>
                  <a:lnTo>
                    <a:pt x="18939" y="20014"/>
                  </a:lnTo>
                  <a:lnTo>
                    <a:pt x="18954" y="19999"/>
                  </a:lnTo>
                  <a:lnTo>
                    <a:pt x="18973" y="19949"/>
                  </a:lnTo>
                  <a:lnTo>
                    <a:pt x="18979" y="19957"/>
                  </a:lnTo>
                  <a:lnTo>
                    <a:pt x="18979" y="19963"/>
                  </a:lnTo>
                  <a:lnTo>
                    <a:pt x="18986" y="19975"/>
                  </a:lnTo>
                  <a:lnTo>
                    <a:pt x="19025" y="19980"/>
                  </a:lnTo>
                  <a:lnTo>
                    <a:pt x="19027" y="20013"/>
                  </a:lnTo>
                  <a:lnTo>
                    <a:pt x="19006" y="20011"/>
                  </a:lnTo>
                  <a:lnTo>
                    <a:pt x="19000" y="20007"/>
                  </a:lnTo>
                  <a:lnTo>
                    <a:pt x="18987" y="19995"/>
                  </a:lnTo>
                  <a:lnTo>
                    <a:pt x="18973" y="20006"/>
                  </a:lnTo>
                  <a:lnTo>
                    <a:pt x="18966" y="20002"/>
                  </a:lnTo>
                  <a:lnTo>
                    <a:pt x="18940" y="20033"/>
                  </a:lnTo>
                  <a:lnTo>
                    <a:pt x="18951" y="20060"/>
                  </a:lnTo>
                  <a:lnTo>
                    <a:pt x="18972" y="20063"/>
                  </a:lnTo>
                  <a:lnTo>
                    <a:pt x="18971" y="20091"/>
                  </a:lnTo>
                  <a:lnTo>
                    <a:pt x="18990" y="20117"/>
                  </a:lnTo>
                  <a:lnTo>
                    <a:pt x="18990" y="20122"/>
                  </a:lnTo>
                  <a:lnTo>
                    <a:pt x="18988" y="20137"/>
                  </a:lnTo>
                  <a:lnTo>
                    <a:pt x="19015" y="20138"/>
                  </a:lnTo>
                  <a:lnTo>
                    <a:pt x="19056" y="20162"/>
                  </a:lnTo>
                  <a:lnTo>
                    <a:pt x="19064" y="20146"/>
                  </a:lnTo>
                  <a:lnTo>
                    <a:pt x="19073" y="20145"/>
                  </a:lnTo>
                  <a:lnTo>
                    <a:pt x="19083" y="20158"/>
                  </a:lnTo>
                  <a:lnTo>
                    <a:pt x="19084" y="20172"/>
                  </a:lnTo>
                  <a:lnTo>
                    <a:pt x="19118" y="20201"/>
                  </a:lnTo>
                  <a:lnTo>
                    <a:pt x="19114" y="20235"/>
                  </a:lnTo>
                  <a:lnTo>
                    <a:pt x="19099" y="20241"/>
                  </a:lnTo>
                  <a:lnTo>
                    <a:pt x="19099" y="20251"/>
                  </a:lnTo>
                  <a:lnTo>
                    <a:pt x="19078" y="20249"/>
                  </a:lnTo>
                  <a:lnTo>
                    <a:pt x="19042" y="20239"/>
                  </a:lnTo>
                  <a:lnTo>
                    <a:pt x="19041" y="20216"/>
                  </a:lnTo>
                  <a:lnTo>
                    <a:pt x="19034" y="20212"/>
                  </a:lnTo>
                  <a:lnTo>
                    <a:pt x="19031" y="20207"/>
                  </a:lnTo>
                  <a:lnTo>
                    <a:pt x="19006" y="20187"/>
                  </a:lnTo>
                  <a:lnTo>
                    <a:pt x="18992" y="20217"/>
                  </a:lnTo>
                  <a:lnTo>
                    <a:pt x="18994" y="20260"/>
                  </a:lnTo>
                  <a:lnTo>
                    <a:pt x="19018" y="20313"/>
                  </a:lnTo>
                  <a:lnTo>
                    <a:pt x="19053" y="20338"/>
                  </a:lnTo>
                  <a:lnTo>
                    <a:pt x="19132" y="20290"/>
                  </a:lnTo>
                  <a:lnTo>
                    <a:pt x="19131" y="20266"/>
                  </a:lnTo>
                  <a:lnTo>
                    <a:pt x="19151" y="20249"/>
                  </a:lnTo>
                  <a:lnTo>
                    <a:pt x="19170" y="20257"/>
                  </a:lnTo>
                  <a:lnTo>
                    <a:pt x="19169" y="20243"/>
                  </a:lnTo>
                  <a:lnTo>
                    <a:pt x="19181" y="20237"/>
                  </a:lnTo>
                  <a:lnTo>
                    <a:pt x="19179" y="20260"/>
                  </a:lnTo>
                  <a:lnTo>
                    <a:pt x="19191" y="20254"/>
                  </a:lnTo>
                  <a:lnTo>
                    <a:pt x="19194" y="20258"/>
                  </a:lnTo>
                  <a:lnTo>
                    <a:pt x="19215" y="20255"/>
                  </a:lnTo>
                  <a:lnTo>
                    <a:pt x="19211" y="20252"/>
                  </a:lnTo>
                  <a:lnTo>
                    <a:pt x="19206" y="20248"/>
                  </a:lnTo>
                  <a:lnTo>
                    <a:pt x="19214" y="20237"/>
                  </a:lnTo>
                  <a:lnTo>
                    <a:pt x="19227" y="20245"/>
                  </a:lnTo>
                  <a:lnTo>
                    <a:pt x="19234" y="20220"/>
                  </a:lnTo>
                  <a:lnTo>
                    <a:pt x="19241" y="20229"/>
                  </a:lnTo>
                  <a:lnTo>
                    <a:pt x="19239" y="20248"/>
                  </a:lnTo>
                  <a:lnTo>
                    <a:pt x="19248" y="20242"/>
                  </a:lnTo>
                  <a:lnTo>
                    <a:pt x="19255" y="20213"/>
                  </a:lnTo>
                  <a:lnTo>
                    <a:pt x="19246" y="20210"/>
                  </a:lnTo>
                  <a:lnTo>
                    <a:pt x="19246" y="20205"/>
                  </a:lnTo>
                  <a:lnTo>
                    <a:pt x="19266" y="20183"/>
                  </a:lnTo>
                  <a:lnTo>
                    <a:pt x="19264" y="20207"/>
                  </a:lnTo>
                  <a:lnTo>
                    <a:pt x="19287" y="20185"/>
                  </a:lnTo>
                  <a:lnTo>
                    <a:pt x="19299" y="20179"/>
                  </a:lnTo>
                  <a:lnTo>
                    <a:pt x="19289" y="20166"/>
                  </a:lnTo>
                  <a:lnTo>
                    <a:pt x="19274" y="20172"/>
                  </a:lnTo>
                  <a:lnTo>
                    <a:pt x="19276" y="20153"/>
                  </a:lnTo>
                  <a:lnTo>
                    <a:pt x="19294" y="20142"/>
                  </a:lnTo>
                  <a:lnTo>
                    <a:pt x="19297" y="20151"/>
                  </a:lnTo>
                  <a:lnTo>
                    <a:pt x="19312" y="20139"/>
                  </a:lnTo>
                  <a:lnTo>
                    <a:pt x="19313" y="20153"/>
                  </a:lnTo>
                  <a:lnTo>
                    <a:pt x="19316" y="20167"/>
                  </a:lnTo>
                  <a:lnTo>
                    <a:pt x="19328" y="20171"/>
                  </a:lnTo>
                  <a:lnTo>
                    <a:pt x="19344" y="20179"/>
                  </a:lnTo>
                  <a:lnTo>
                    <a:pt x="19346" y="20159"/>
                  </a:lnTo>
                  <a:lnTo>
                    <a:pt x="19325" y="20148"/>
                  </a:lnTo>
                  <a:lnTo>
                    <a:pt x="19336" y="20132"/>
                  </a:lnTo>
                  <a:lnTo>
                    <a:pt x="19339" y="20136"/>
                  </a:lnTo>
                  <a:lnTo>
                    <a:pt x="19345" y="20140"/>
                  </a:lnTo>
                  <a:lnTo>
                    <a:pt x="19358" y="20162"/>
                  </a:lnTo>
                  <a:lnTo>
                    <a:pt x="19368" y="20161"/>
                  </a:lnTo>
                  <a:lnTo>
                    <a:pt x="19370" y="20147"/>
                  </a:lnTo>
                  <a:lnTo>
                    <a:pt x="19358" y="20153"/>
                  </a:lnTo>
                  <a:lnTo>
                    <a:pt x="19348" y="20135"/>
                  </a:lnTo>
                  <a:lnTo>
                    <a:pt x="19347" y="20107"/>
                  </a:lnTo>
                  <a:lnTo>
                    <a:pt x="19352" y="20096"/>
                  </a:lnTo>
                  <a:lnTo>
                    <a:pt x="19352" y="20082"/>
                  </a:lnTo>
                  <a:lnTo>
                    <a:pt x="19360" y="20072"/>
                  </a:lnTo>
                  <a:lnTo>
                    <a:pt x="19359" y="20058"/>
                  </a:lnTo>
                  <a:lnTo>
                    <a:pt x="19368" y="20042"/>
                  </a:lnTo>
                  <a:lnTo>
                    <a:pt x="19377" y="20036"/>
                  </a:lnTo>
                  <a:lnTo>
                    <a:pt x="19382" y="20027"/>
                  </a:lnTo>
                  <a:lnTo>
                    <a:pt x="19384" y="20008"/>
                  </a:lnTo>
                  <a:lnTo>
                    <a:pt x="19380" y="19989"/>
                  </a:lnTo>
                  <a:lnTo>
                    <a:pt x="19376" y="19970"/>
                  </a:lnTo>
                  <a:lnTo>
                    <a:pt x="19369" y="19947"/>
                  </a:lnTo>
                  <a:lnTo>
                    <a:pt x="19361" y="19905"/>
                  </a:lnTo>
                  <a:lnTo>
                    <a:pt x="19362" y="19867"/>
                  </a:lnTo>
                  <a:lnTo>
                    <a:pt x="19359" y="19811"/>
                  </a:lnTo>
                  <a:lnTo>
                    <a:pt x="19367" y="19791"/>
                  </a:lnTo>
                  <a:lnTo>
                    <a:pt x="19371" y="19743"/>
                  </a:lnTo>
                  <a:lnTo>
                    <a:pt x="19373" y="19733"/>
                  </a:lnTo>
                  <a:lnTo>
                    <a:pt x="19372" y="19700"/>
                  </a:lnTo>
                  <a:lnTo>
                    <a:pt x="19383" y="19680"/>
                  </a:lnTo>
                  <a:lnTo>
                    <a:pt x="19391" y="19669"/>
                  </a:lnTo>
                  <a:lnTo>
                    <a:pt x="19394" y="19660"/>
                  </a:lnTo>
                  <a:lnTo>
                    <a:pt x="19385" y="19613"/>
                  </a:lnTo>
                  <a:lnTo>
                    <a:pt x="19389" y="19565"/>
                  </a:lnTo>
                  <a:lnTo>
                    <a:pt x="19394" y="19541"/>
                  </a:lnTo>
                  <a:lnTo>
                    <a:pt x="19390" y="19518"/>
                  </a:lnTo>
                  <a:lnTo>
                    <a:pt x="19392" y="19508"/>
                  </a:lnTo>
                  <a:lnTo>
                    <a:pt x="19396" y="19517"/>
                  </a:lnTo>
                  <a:lnTo>
                    <a:pt x="19408" y="19577"/>
                  </a:lnTo>
                  <a:lnTo>
                    <a:pt x="19407" y="19629"/>
                  </a:lnTo>
                  <a:lnTo>
                    <a:pt x="19411" y="19643"/>
                  </a:lnTo>
                  <a:lnTo>
                    <a:pt x="19414" y="19648"/>
                  </a:lnTo>
                  <a:lnTo>
                    <a:pt x="19417" y="19647"/>
                  </a:lnTo>
                  <a:lnTo>
                    <a:pt x="19420" y="19637"/>
                  </a:lnTo>
                  <a:lnTo>
                    <a:pt x="19417" y="19581"/>
                  </a:lnTo>
                  <a:lnTo>
                    <a:pt x="19412" y="19548"/>
                  </a:lnTo>
                  <a:lnTo>
                    <a:pt x="19393" y="19408"/>
                  </a:lnTo>
                  <a:lnTo>
                    <a:pt x="19390" y="19399"/>
                  </a:lnTo>
                  <a:lnTo>
                    <a:pt x="19381" y="19400"/>
                  </a:lnTo>
                  <a:lnTo>
                    <a:pt x="19377" y="19382"/>
                  </a:lnTo>
                  <a:lnTo>
                    <a:pt x="19351" y="18991"/>
                  </a:lnTo>
                  <a:lnTo>
                    <a:pt x="19341" y="18921"/>
                  </a:lnTo>
                  <a:lnTo>
                    <a:pt x="19329" y="18856"/>
                  </a:lnTo>
                  <a:lnTo>
                    <a:pt x="19318" y="18800"/>
                  </a:lnTo>
                  <a:lnTo>
                    <a:pt x="19305" y="18783"/>
                  </a:lnTo>
                  <a:lnTo>
                    <a:pt x="19297" y="18760"/>
                  </a:lnTo>
                  <a:lnTo>
                    <a:pt x="19290" y="18733"/>
                  </a:lnTo>
                  <a:lnTo>
                    <a:pt x="19277" y="18720"/>
                  </a:lnTo>
                  <a:lnTo>
                    <a:pt x="19267" y="18707"/>
                  </a:lnTo>
                  <a:lnTo>
                    <a:pt x="19267" y="18698"/>
                  </a:lnTo>
                  <a:lnTo>
                    <a:pt x="19269" y="18688"/>
                  </a:lnTo>
                  <a:lnTo>
                    <a:pt x="19275" y="18687"/>
                  </a:lnTo>
                  <a:lnTo>
                    <a:pt x="19286" y="18709"/>
                  </a:lnTo>
                  <a:lnTo>
                    <a:pt x="19289" y="18709"/>
                  </a:lnTo>
                  <a:lnTo>
                    <a:pt x="19288" y="18699"/>
                  </a:lnTo>
                  <a:lnTo>
                    <a:pt x="19268" y="18669"/>
                  </a:lnTo>
                  <a:lnTo>
                    <a:pt x="19251" y="18624"/>
                  </a:lnTo>
                  <a:lnTo>
                    <a:pt x="19240" y="18591"/>
                  </a:lnTo>
                  <a:lnTo>
                    <a:pt x="19218" y="18566"/>
                  </a:lnTo>
                  <a:lnTo>
                    <a:pt x="19205" y="18558"/>
                  </a:lnTo>
                  <a:lnTo>
                    <a:pt x="19192" y="18536"/>
                  </a:lnTo>
                  <a:lnTo>
                    <a:pt x="19189" y="18536"/>
                  </a:lnTo>
                  <a:lnTo>
                    <a:pt x="19181" y="18542"/>
                  </a:lnTo>
                  <a:lnTo>
                    <a:pt x="19178" y="18547"/>
                  </a:lnTo>
                  <a:lnTo>
                    <a:pt x="19181" y="18561"/>
                  </a:lnTo>
                  <a:lnTo>
                    <a:pt x="19178" y="18566"/>
                  </a:lnTo>
                  <a:lnTo>
                    <a:pt x="19171" y="18548"/>
                  </a:lnTo>
                  <a:lnTo>
                    <a:pt x="19168" y="18543"/>
                  </a:lnTo>
                  <a:lnTo>
                    <a:pt x="19165" y="18539"/>
                  </a:lnTo>
                  <a:lnTo>
                    <a:pt x="19143" y="18518"/>
                  </a:lnTo>
                  <a:lnTo>
                    <a:pt x="19140" y="18514"/>
                  </a:lnTo>
                  <a:lnTo>
                    <a:pt x="19139" y="18509"/>
                  </a:lnTo>
                  <a:lnTo>
                    <a:pt x="19151" y="18508"/>
                  </a:lnTo>
                  <a:lnTo>
                    <a:pt x="19154" y="18512"/>
                  </a:lnTo>
                  <a:lnTo>
                    <a:pt x="19158" y="18511"/>
                  </a:lnTo>
                  <a:lnTo>
                    <a:pt x="19170" y="18525"/>
                  </a:lnTo>
                  <a:lnTo>
                    <a:pt x="19173" y="18524"/>
                  </a:lnTo>
                  <a:lnTo>
                    <a:pt x="19188" y="18517"/>
                  </a:lnTo>
                  <a:lnTo>
                    <a:pt x="19191" y="18522"/>
                  </a:lnTo>
                  <a:lnTo>
                    <a:pt x="19208" y="18548"/>
                  </a:lnTo>
                  <a:lnTo>
                    <a:pt x="19211" y="18543"/>
                  </a:lnTo>
                  <a:lnTo>
                    <a:pt x="19127" y="18383"/>
                  </a:lnTo>
                  <a:lnTo>
                    <a:pt x="19050" y="18164"/>
                  </a:lnTo>
                  <a:lnTo>
                    <a:pt x="18996" y="18067"/>
                  </a:lnTo>
                  <a:lnTo>
                    <a:pt x="18990" y="18068"/>
                  </a:lnTo>
                  <a:lnTo>
                    <a:pt x="18988" y="18082"/>
                  </a:lnTo>
                  <a:lnTo>
                    <a:pt x="18985" y="18087"/>
                  </a:lnTo>
                  <a:lnTo>
                    <a:pt x="18982" y="18087"/>
                  </a:lnTo>
                  <a:lnTo>
                    <a:pt x="18981" y="18073"/>
                  </a:lnTo>
                  <a:lnTo>
                    <a:pt x="18986" y="18054"/>
                  </a:lnTo>
                  <a:lnTo>
                    <a:pt x="18986" y="18044"/>
                  </a:lnTo>
                  <a:lnTo>
                    <a:pt x="18949" y="17972"/>
                  </a:lnTo>
                  <a:lnTo>
                    <a:pt x="18828" y="17726"/>
                  </a:lnTo>
                  <a:lnTo>
                    <a:pt x="18758" y="17550"/>
                  </a:lnTo>
                  <a:lnTo>
                    <a:pt x="18750" y="17504"/>
                  </a:lnTo>
                  <a:lnTo>
                    <a:pt x="18734" y="17482"/>
                  </a:lnTo>
                  <a:lnTo>
                    <a:pt x="18703" y="17362"/>
                  </a:lnTo>
                  <a:lnTo>
                    <a:pt x="18732" y="17383"/>
                  </a:lnTo>
                  <a:lnTo>
                    <a:pt x="18729" y="17387"/>
                  </a:lnTo>
                  <a:lnTo>
                    <a:pt x="18741" y="17386"/>
                  </a:lnTo>
                  <a:lnTo>
                    <a:pt x="18741" y="17395"/>
                  </a:lnTo>
                  <a:lnTo>
                    <a:pt x="18757" y="17398"/>
                  </a:lnTo>
                  <a:lnTo>
                    <a:pt x="18753" y="17389"/>
                  </a:lnTo>
                  <a:lnTo>
                    <a:pt x="18717" y="17337"/>
                  </a:lnTo>
                  <a:lnTo>
                    <a:pt x="18700" y="17301"/>
                  </a:lnTo>
                  <a:lnTo>
                    <a:pt x="18653" y="17212"/>
                  </a:lnTo>
                  <a:lnTo>
                    <a:pt x="18650" y="17198"/>
                  </a:lnTo>
                  <a:lnTo>
                    <a:pt x="18649" y="17184"/>
                  </a:lnTo>
                  <a:lnTo>
                    <a:pt x="18646" y="17185"/>
                  </a:lnTo>
                  <a:lnTo>
                    <a:pt x="18640" y="17181"/>
                  </a:lnTo>
                  <a:lnTo>
                    <a:pt x="18636" y="17171"/>
                  </a:lnTo>
                  <a:lnTo>
                    <a:pt x="18636" y="17157"/>
                  </a:lnTo>
                  <a:lnTo>
                    <a:pt x="18626" y="17149"/>
                  </a:lnTo>
                  <a:lnTo>
                    <a:pt x="18623" y="17144"/>
                  </a:lnTo>
                  <a:lnTo>
                    <a:pt x="18613" y="17136"/>
                  </a:lnTo>
                  <a:lnTo>
                    <a:pt x="18613" y="17131"/>
                  </a:lnTo>
                  <a:lnTo>
                    <a:pt x="18616" y="17126"/>
                  </a:lnTo>
                  <a:lnTo>
                    <a:pt x="18599" y="17095"/>
                  </a:lnTo>
                  <a:lnTo>
                    <a:pt x="18549" y="17001"/>
                  </a:lnTo>
                  <a:lnTo>
                    <a:pt x="18532" y="16966"/>
                  </a:lnTo>
                  <a:lnTo>
                    <a:pt x="18519" y="16939"/>
                  </a:lnTo>
                  <a:lnTo>
                    <a:pt x="18515" y="16934"/>
                  </a:lnTo>
                  <a:lnTo>
                    <a:pt x="18515" y="16920"/>
                  </a:lnTo>
                  <a:lnTo>
                    <a:pt x="18517" y="16910"/>
                  </a:lnTo>
                  <a:lnTo>
                    <a:pt x="18514" y="16906"/>
                  </a:lnTo>
                  <a:lnTo>
                    <a:pt x="18498" y="16880"/>
                  </a:lnTo>
                  <a:lnTo>
                    <a:pt x="18481" y="16839"/>
                  </a:lnTo>
                  <a:lnTo>
                    <a:pt x="18457" y="16799"/>
                  </a:lnTo>
                  <a:lnTo>
                    <a:pt x="18437" y="16750"/>
                  </a:lnTo>
                  <a:lnTo>
                    <a:pt x="18424" y="16747"/>
                  </a:lnTo>
                  <a:lnTo>
                    <a:pt x="18421" y="16742"/>
                  </a:lnTo>
                  <a:lnTo>
                    <a:pt x="18424" y="16737"/>
                  </a:lnTo>
                  <a:lnTo>
                    <a:pt x="18433" y="16731"/>
                  </a:lnTo>
                  <a:lnTo>
                    <a:pt x="18433" y="16726"/>
                  </a:lnTo>
                  <a:lnTo>
                    <a:pt x="18429" y="16718"/>
                  </a:lnTo>
                  <a:lnTo>
                    <a:pt x="18422" y="16704"/>
                  </a:lnTo>
                  <a:lnTo>
                    <a:pt x="18415" y="16681"/>
                  </a:lnTo>
                  <a:lnTo>
                    <a:pt x="18405" y="16663"/>
                  </a:lnTo>
                  <a:lnTo>
                    <a:pt x="18392" y="16646"/>
                  </a:lnTo>
                  <a:lnTo>
                    <a:pt x="18373" y="16620"/>
                  </a:lnTo>
                  <a:lnTo>
                    <a:pt x="18365" y="16597"/>
                  </a:lnTo>
                  <a:lnTo>
                    <a:pt x="18364" y="16565"/>
                  </a:lnTo>
                  <a:lnTo>
                    <a:pt x="18370" y="16554"/>
                  </a:lnTo>
                  <a:lnTo>
                    <a:pt x="18366" y="16549"/>
                  </a:lnTo>
                  <a:lnTo>
                    <a:pt x="18366" y="16545"/>
                  </a:lnTo>
                  <a:lnTo>
                    <a:pt x="18359" y="16536"/>
                  </a:lnTo>
                  <a:lnTo>
                    <a:pt x="18346" y="16514"/>
                  </a:lnTo>
                  <a:lnTo>
                    <a:pt x="18332" y="16482"/>
                  </a:lnTo>
                  <a:lnTo>
                    <a:pt x="18322" y="16460"/>
                  </a:lnTo>
                  <a:lnTo>
                    <a:pt x="18321" y="16441"/>
                  </a:lnTo>
                  <a:lnTo>
                    <a:pt x="18318" y="16427"/>
                  </a:lnTo>
                  <a:lnTo>
                    <a:pt x="18314" y="16413"/>
                  </a:lnTo>
                  <a:lnTo>
                    <a:pt x="18300" y="16382"/>
                  </a:lnTo>
                  <a:lnTo>
                    <a:pt x="18286" y="16351"/>
                  </a:lnTo>
                  <a:lnTo>
                    <a:pt x="18276" y="16328"/>
                  </a:lnTo>
                  <a:lnTo>
                    <a:pt x="18269" y="16300"/>
                  </a:lnTo>
                  <a:lnTo>
                    <a:pt x="18267" y="16263"/>
                  </a:lnTo>
                  <a:lnTo>
                    <a:pt x="18264" y="16254"/>
                  </a:lnTo>
                  <a:lnTo>
                    <a:pt x="18257" y="16245"/>
                  </a:lnTo>
                  <a:lnTo>
                    <a:pt x="18253" y="16227"/>
                  </a:lnTo>
                  <a:lnTo>
                    <a:pt x="18249" y="16213"/>
                  </a:lnTo>
                  <a:lnTo>
                    <a:pt x="18243" y="16204"/>
                  </a:lnTo>
                  <a:lnTo>
                    <a:pt x="18237" y="16200"/>
                  </a:lnTo>
                  <a:lnTo>
                    <a:pt x="18239" y="16195"/>
                  </a:lnTo>
                  <a:lnTo>
                    <a:pt x="18234" y="16139"/>
                  </a:lnTo>
                  <a:lnTo>
                    <a:pt x="18212" y="16084"/>
                  </a:lnTo>
                  <a:lnTo>
                    <a:pt x="18200" y="16072"/>
                  </a:lnTo>
                  <a:lnTo>
                    <a:pt x="18194" y="16072"/>
                  </a:lnTo>
                  <a:lnTo>
                    <a:pt x="18190" y="16068"/>
                  </a:lnTo>
                  <a:lnTo>
                    <a:pt x="18190" y="16054"/>
                  </a:lnTo>
                  <a:lnTo>
                    <a:pt x="18192" y="16031"/>
                  </a:lnTo>
                  <a:lnTo>
                    <a:pt x="18194" y="16011"/>
                  </a:lnTo>
                  <a:lnTo>
                    <a:pt x="18197" y="16006"/>
                  </a:lnTo>
                  <a:lnTo>
                    <a:pt x="18196" y="15997"/>
                  </a:lnTo>
                  <a:lnTo>
                    <a:pt x="18192" y="15983"/>
                  </a:lnTo>
                  <a:lnTo>
                    <a:pt x="18192" y="15973"/>
                  </a:lnTo>
                  <a:lnTo>
                    <a:pt x="18188" y="15964"/>
                  </a:lnTo>
                  <a:lnTo>
                    <a:pt x="18188" y="15959"/>
                  </a:lnTo>
                  <a:lnTo>
                    <a:pt x="18176" y="15961"/>
                  </a:lnTo>
                  <a:lnTo>
                    <a:pt x="18171" y="15966"/>
                  </a:lnTo>
                  <a:lnTo>
                    <a:pt x="18158" y="15963"/>
                  </a:lnTo>
                  <a:lnTo>
                    <a:pt x="18152" y="15959"/>
                  </a:lnTo>
                  <a:lnTo>
                    <a:pt x="18145" y="15950"/>
                  </a:lnTo>
                  <a:lnTo>
                    <a:pt x="18144" y="15949"/>
                  </a:lnTo>
                  <a:lnTo>
                    <a:pt x="18142" y="15946"/>
                  </a:lnTo>
                  <a:lnTo>
                    <a:pt x="18154" y="15944"/>
                  </a:lnTo>
                  <a:lnTo>
                    <a:pt x="18163" y="15948"/>
                  </a:lnTo>
                  <a:lnTo>
                    <a:pt x="18166" y="15948"/>
                  </a:lnTo>
                  <a:lnTo>
                    <a:pt x="18175" y="15937"/>
                  </a:lnTo>
                  <a:lnTo>
                    <a:pt x="18183" y="15922"/>
                  </a:lnTo>
                  <a:lnTo>
                    <a:pt x="18179" y="15894"/>
                  </a:lnTo>
                  <a:lnTo>
                    <a:pt x="18175" y="15881"/>
                  </a:lnTo>
                  <a:lnTo>
                    <a:pt x="18165" y="15867"/>
                  </a:lnTo>
                  <a:lnTo>
                    <a:pt x="18153" y="15859"/>
                  </a:lnTo>
                  <a:lnTo>
                    <a:pt x="18150" y="15859"/>
                  </a:lnTo>
                  <a:lnTo>
                    <a:pt x="18152" y="15850"/>
                  </a:lnTo>
                  <a:lnTo>
                    <a:pt x="18152" y="15845"/>
                  </a:lnTo>
                  <a:lnTo>
                    <a:pt x="18140" y="15837"/>
                  </a:lnTo>
                  <a:lnTo>
                    <a:pt x="18133" y="15828"/>
                  </a:lnTo>
                  <a:lnTo>
                    <a:pt x="18133" y="15824"/>
                  </a:lnTo>
                  <a:lnTo>
                    <a:pt x="18139" y="15823"/>
                  </a:lnTo>
                  <a:lnTo>
                    <a:pt x="18145" y="15827"/>
                  </a:lnTo>
                  <a:lnTo>
                    <a:pt x="18155" y="15830"/>
                  </a:lnTo>
                  <a:lnTo>
                    <a:pt x="18161" y="15834"/>
                  </a:lnTo>
                  <a:lnTo>
                    <a:pt x="18173" y="15833"/>
                  </a:lnTo>
                  <a:lnTo>
                    <a:pt x="18170" y="15829"/>
                  </a:lnTo>
                  <a:lnTo>
                    <a:pt x="18160" y="15816"/>
                  </a:lnTo>
                  <a:lnTo>
                    <a:pt x="18156" y="15797"/>
                  </a:lnTo>
                  <a:lnTo>
                    <a:pt x="18155" y="15792"/>
                  </a:lnTo>
                  <a:lnTo>
                    <a:pt x="18161" y="15778"/>
                  </a:lnTo>
                  <a:lnTo>
                    <a:pt x="18164" y="15772"/>
                  </a:lnTo>
                  <a:lnTo>
                    <a:pt x="18170" y="15767"/>
                  </a:lnTo>
                  <a:lnTo>
                    <a:pt x="18175" y="15752"/>
                  </a:lnTo>
                  <a:lnTo>
                    <a:pt x="18177" y="15747"/>
                  </a:lnTo>
                  <a:lnTo>
                    <a:pt x="18177" y="15738"/>
                  </a:lnTo>
                  <a:lnTo>
                    <a:pt x="18174" y="15733"/>
                  </a:lnTo>
                  <a:lnTo>
                    <a:pt x="18171" y="15729"/>
                  </a:lnTo>
                  <a:lnTo>
                    <a:pt x="18164" y="15725"/>
                  </a:lnTo>
                  <a:lnTo>
                    <a:pt x="18161" y="15730"/>
                  </a:lnTo>
                  <a:lnTo>
                    <a:pt x="18162" y="15740"/>
                  </a:lnTo>
                  <a:lnTo>
                    <a:pt x="18159" y="15740"/>
                  </a:lnTo>
                  <a:lnTo>
                    <a:pt x="18156" y="15745"/>
                  </a:lnTo>
                  <a:lnTo>
                    <a:pt x="18147" y="15737"/>
                  </a:lnTo>
                  <a:lnTo>
                    <a:pt x="18135" y="15738"/>
                  </a:lnTo>
                  <a:lnTo>
                    <a:pt x="18126" y="15744"/>
                  </a:lnTo>
                  <a:lnTo>
                    <a:pt x="18120" y="15745"/>
                  </a:lnTo>
                  <a:lnTo>
                    <a:pt x="18111" y="15741"/>
                  </a:lnTo>
                  <a:lnTo>
                    <a:pt x="18096" y="15743"/>
                  </a:lnTo>
                  <a:lnTo>
                    <a:pt x="18090" y="15749"/>
                  </a:lnTo>
                  <a:lnTo>
                    <a:pt x="18084" y="15750"/>
                  </a:lnTo>
                  <a:lnTo>
                    <a:pt x="18083" y="15740"/>
                  </a:lnTo>
                  <a:lnTo>
                    <a:pt x="18086" y="15735"/>
                  </a:lnTo>
                  <a:lnTo>
                    <a:pt x="18098" y="15723"/>
                  </a:lnTo>
                  <a:lnTo>
                    <a:pt x="18107" y="15722"/>
                  </a:lnTo>
                  <a:lnTo>
                    <a:pt x="18118" y="15717"/>
                  </a:lnTo>
                  <a:lnTo>
                    <a:pt x="18131" y="15720"/>
                  </a:lnTo>
                  <a:lnTo>
                    <a:pt x="18149" y="15727"/>
                  </a:lnTo>
                  <a:lnTo>
                    <a:pt x="18154" y="15707"/>
                  </a:lnTo>
                  <a:lnTo>
                    <a:pt x="18153" y="15683"/>
                  </a:lnTo>
                  <a:lnTo>
                    <a:pt x="18150" y="15675"/>
                  </a:lnTo>
                  <a:lnTo>
                    <a:pt x="18134" y="15672"/>
                  </a:lnTo>
                  <a:lnTo>
                    <a:pt x="18125" y="15659"/>
                  </a:lnTo>
                  <a:lnTo>
                    <a:pt x="18124" y="15649"/>
                  </a:lnTo>
                  <a:lnTo>
                    <a:pt x="18126" y="15640"/>
                  </a:lnTo>
                  <a:lnTo>
                    <a:pt x="18130" y="15634"/>
                  </a:lnTo>
                  <a:lnTo>
                    <a:pt x="18128" y="15616"/>
                  </a:lnTo>
                  <a:lnTo>
                    <a:pt x="18125" y="15611"/>
                  </a:lnTo>
                  <a:lnTo>
                    <a:pt x="18119" y="15607"/>
                  </a:lnTo>
                  <a:lnTo>
                    <a:pt x="18116" y="15598"/>
                  </a:lnTo>
                  <a:lnTo>
                    <a:pt x="18112" y="15584"/>
                  </a:lnTo>
                  <a:lnTo>
                    <a:pt x="18105" y="15571"/>
                  </a:lnTo>
                  <a:lnTo>
                    <a:pt x="18109" y="15557"/>
                  </a:lnTo>
                  <a:lnTo>
                    <a:pt x="18115" y="15543"/>
                  </a:lnTo>
                  <a:lnTo>
                    <a:pt x="18115" y="15539"/>
                  </a:lnTo>
                  <a:lnTo>
                    <a:pt x="18097" y="15487"/>
                  </a:lnTo>
                  <a:lnTo>
                    <a:pt x="18100" y="15487"/>
                  </a:lnTo>
                  <a:lnTo>
                    <a:pt x="18110" y="15533"/>
                  </a:lnTo>
                  <a:lnTo>
                    <a:pt x="18121" y="15572"/>
                  </a:lnTo>
                  <a:lnTo>
                    <a:pt x="18137" y="15590"/>
                  </a:lnTo>
                  <a:lnTo>
                    <a:pt x="18149" y="15605"/>
                  </a:lnTo>
                  <a:lnTo>
                    <a:pt x="18152" y="15606"/>
                  </a:lnTo>
                  <a:lnTo>
                    <a:pt x="18158" y="15597"/>
                  </a:lnTo>
                  <a:lnTo>
                    <a:pt x="18157" y="15578"/>
                  </a:lnTo>
                  <a:lnTo>
                    <a:pt x="18150" y="15565"/>
                  </a:lnTo>
                  <a:lnTo>
                    <a:pt x="18143" y="15552"/>
                  </a:lnTo>
                  <a:lnTo>
                    <a:pt x="18143" y="15542"/>
                  </a:lnTo>
                  <a:lnTo>
                    <a:pt x="18145" y="15523"/>
                  </a:lnTo>
                  <a:lnTo>
                    <a:pt x="18151" y="15518"/>
                  </a:lnTo>
                  <a:lnTo>
                    <a:pt x="18151" y="15513"/>
                  </a:lnTo>
                  <a:lnTo>
                    <a:pt x="18160" y="15526"/>
                  </a:lnTo>
                  <a:lnTo>
                    <a:pt x="18164" y="15540"/>
                  </a:lnTo>
                  <a:lnTo>
                    <a:pt x="18166" y="15577"/>
                  </a:lnTo>
                  <a:lnTo>
                    <a:pt x="18169" y="15577"/>
                  </a:lnTo>
                  <a:lnTo>
                    <a:pt x="18175" y="15581"/>
                  </a:lnTo>
                  <a:lnTo>
                    <a:pt x="18181" y="15575"/>
                  </a:lnTo>
                  <a:lnTo>
                    <a:pt x="18184" y="15575"/>
                  </a:lnTo>
                  <a:lnTo>
                    <a:pt x="18180" y="15591"/>
                  </a:lnTo>
                  <a:lnTo>
                    <a:pt x="18183" y="15609"/>
                  </a:lnTo>
                  <a:lnTo>
                    <a:pt x="18186" y="15609"/>
                  </a:lnTo>
                  <a:lnTo>
                    <a:pt x="18185" y="15576"/>
                  </a:lnTo>
                  <a:lnTo>
                    <a:pt x="18191" y="15560"/>
                  </a:lnTo>
                  <a:lnTo>
                    <a:pt x="18195" y="15548"/>
                  </a:lnTo>
                  <a:lnTo>
                    <a:pt x="18199" y="15520"/>
                  </a:lnTo>
                  <a:lnTo>
                    <a:pt x="18205" y="15503"/>
                  </a:lnTo>
                  <a:lnTo>
                    <a:pt x="18210" y="15497"/>
                  </a:lnTo>
                  <a:lnTo>
                    <a:pt x="18218" y="15472"/>
                  </a:lnTo>
                  <a:lnTo>
                    <a:pt x="18220" y="15452"/>
                  </a:lnTo>
                  <a:lnTo>
                    <a:pt x="18214" y="15439"/>
                  </a:lnTo>
                  <a:lnTo>
                    <a:pt x="18210" y="15434"/>
                  </a:lnTo>
                  <a:lnTo>
                    <a:pt x="18183" y="15428"/>
                  </a:lnTo>
                  <a:lnTo>
                    <a:pt x="18164" y="15426"/>
                  </a:lnTo>
                  <a:lnTo>
                    <a:pt x="18166" y="15454"/>
                  </a:lnTo>
                  <a:lnTo>
                    <a:pt x="18164" y="15473"/>
                  </a:lnTo>
                  <a:lnTo>
                    <a:pt x="18161" y="15474"/>
                  </a:lnTo>
                  <a:lnTo>
                    <a:pt x="18151" y="15451"/>
                  </a:lnTo>
                  <a:lnTo>
                    <a:pt x="18150" y="15433"/>
                  </a:lnTo>
                  <a:lnTo>
                    <a:pt x="18155" y="15427"/>
                  </a:lnTo>
                  <a:lnTo>
                    <a:pt x="18158" y="15422"/>
                  </a:lnTo>
                  <a:lnTo>
                    <a:pt x="18161" y="15421"/>
                  </a:lnTo>
                  <a:lnTo>
                    <a:pt x="18158" y="15417"/>
                  </a:lnTo>
                  <a:lnTo>
                    <a:pt x="18152" y="15418"/>
                  </a:lnTo>
                  <a:lnTo>
                    <a:pt x="18143" y="15424"/>
                  </a:lnTo>
                  <a:lnTo>
                    <a:pt x="18125" y="15421"/>
                  </a:lnTo>
                  <a:lnTo>
                    <a:pt x="18112" y="15413"/>
                  </a:lnTo>
                  <a:lnTo>
                    <a:pt x="18112" y="15408"/>
                  </a:lnTo>
                  <a:lnTo>
                    <a:pt x="18115" y="15403"/>
                  </a:lnTo>
                  <a:lnTo>
                    <a:pt x="18118" y="15398"/>
                  </a:lnTo>
                  <a:lnTo>
                    <a:pt x="18120" y="15398"/>
                  </a:lnTo>
                  <a:lnTo>
                    <a:pt x="18130" y="15406"/>
                  </a:lnTo>
                  <a:lnTo>
                    <a:pt x="18160" y="15402"/>
                  </a:lnTo>
                  <a:lnTo>
                    <a:pt x="18181" y="15404"/>
                  </a:lnTo>
                  <a:lnTo>
                    <a:pt x="18206" y="15402"/>
                  </a:lnTo>
                  <a:lnTo>
                    <a:pt x="18205" y="15397"/>
                  </a:lnTo>
                  <a:lnTo>
                    <a:pt x="18202" y="15388"/>
                  </a:lnTo>
                  <a:lnTo>
                    <a:pt x="18201" y="15379"/>
                  </a:lnTo>
                  <a:lnTo>
                    <a:pt x="18195" y="15375"/>
                  </a:lnTo>
                  <a:lnTo>
                    <a:pt x="18192" y="15375"/>
                  </a:lnTo>
                  <a:lnTo>
                    <a:pt x="18189" y="15366"/>
                  </a:lnTo>
                  <a:lnTo>
                    <a:pt x="18179" y="15363"/>
                  </a:lnTo>
                  <a:lnTo>
                    <a:pt x="18171" y="15378"/>
                  </a:lnTo>
                  <a:lnTo>
                    <a:pt x="18156" y="15380"/>
                  </a:lnTo>
                  <a:lnTo>
                    <a:pt x="18153" y="15375"/>
                  </a:lnTo>
                  <a:lnTo>
                    <a:pt x="18155" y="15366"/>
                  </a:lnTo>
                  <a:lnTo>
                    <a:pt x="18158" y="15360"/>
                  </a:lnTo>
                  <a:lnTo>
                    <a:pt x="18167" y="15359"/>
                  </a:lnTo>
                  <a:lnTo>
                    <a:pt x="18167" y="15364"/>
                  </a:lnTo>
                  <a:lnTo>
                    <a:pt x="18171" y="15368"/>
                  </a:lnTo>
                  <a:lnTo>
                    <a:pt x="18173" y="15364"/>
                  </a:lnTo>
                  <a:lnTo>
                    <a:pt x="18176" y="15353"/>
                  </a:lnTo>
                  <a:lnTo>
                    <a:pt x="18175" y="15344"/>
                  </a:lnTo>
                  <a:lnTo>
                    <a:pt x="18172" y="15335"/>
                  </a:lnTo>
                  <a:lnTo>
                    <a:pt x="18172" y="15330"/>
                  </a:lnTo>
                  <a:lnTo>
                    <a:pt x="18174" y="15321"/>
                  </a:lnTo>
                  <a:lnTo>
                    <a:pt x="18180" y="15320"/>
                  </a:lnTo>
                  <a:lnTo>
                    <a:pt x="18187" y="15333"/>
                  </a:lnTo>
                  <a:lnTo>
                    <a:pt x="18191" y="15351"/>
                  </a:lnTo>
                  <a:lnTo>
                    <a:pt x="18194" y="15360"/>
                  </a:lnTo>
                  <a:lnTo>
                    <a:pt x="18203" y="15359"/>
                  </a:lnTo>
                  <a:lnTo>
                    <a:pt x="18208" y="15326"/>
                  </a:lnTo>
                  <a:lnTo>
                    <a:pt x="18215" y="15291"/>
                  </a:lnTo>
                  <a:lnTo>
                    <a:pt x="18223" y="15262"/>
                  </a:lnTo>
                  <a:lnTo>
                    <a:pt x="18227" y="15233"/>
                  </a:lnTo>
                  <a:lnTo>
                    <a:pt x="18227" y="15223"/>
                  </a:lnTo>
                  <a:lnTo>
                    <a:pt x="18221" y="15219"/>
                  </a:lnTo>
                  <a:lnTo>
                    <a:pt x="18214" y="15216"/>
                  </a:lnTo>
                  <a:lnTo>
                    <a:pt x="18215" y="15220"/>
                  </a:lnTo>
                  <a:lnTo>
                    <a:pt x="18212" y="15230"/>
                  </a:lnTo>
                  <a:lnTo>
                    <a:pt x="18209" y="15240"/>
                  </a:lnTo>
                  <a:lnTo>
                    <a:pt x="18197" y="15232"/>
                  </a:lnTo>
                  <a:lnTo>
                    <a:pt x="18195" y="15242"/>
                  </a:lnTo>
                  <a:lnTo>
                    <a:pt x="18192" y="15256"/>
                  </a:lnTo>
                  <a:lnTo>
                    <a:pt x="18187" y="15271"/>
                  </a:lnTo>
                  <a:lnTo>
                    <a:pt x="18175" y="15277"/>
                  </a:lnTo>
                  <a:lnTo>
                    <a:pt x="18175" y="15273"/>
                  </a:lnTo>
                  <a:lnTo>
                    <a:pt x="18183" y="15253"/>
                  </a:lnTo>
                  <a:lnTo>
                    <a:pt x="18188" y="15238"/>
                  </a:lnTo>
                  <a:lnTo>
                    <a:pt x="18185" y="15234"/>
                  </a:lnTo>
                  <a:lnTo>
                    <a:pt x="18182" y="15234"/>
                  </a:lnTo>
                  <a:lnTo>
                    <a:pt x="18177" y="15244"/>
                  </a:lnTo>
                  <a:lnTo>
                    <a:pt x="18171" y="15249"/>
                  </a:lnTo>
                  <a:lnTo>
                    <a:pt x="18167" y="15241"/>
                  </a:lnTo>
                  <a:lnTo>
                    <a:pt x="18158" y="15241"/>
                  </a:lnTo>
                  <a:lnTo>
                    <a:pt x="18152" y="15247"/>
                  </a:lnTo>
                  <a:lnTo>
                    <a:pt x="18150" y="15252"/>
                  </a:lnTo>
                  <a:lnTo>
                    <a:pt x="18143" y="15248"/>
                  </a:lnTo>
                  <a:lnTo>
                    <a:pt x="18140" y="15249"/>
                  </a:lnTo>
                  <a:lnTo>
                    <a:pt x="18140" y="15239"/>
                  </a:lnTo>
                  <a:lnTo>
                    <a:pt x="18149" y="15238"/>
                  </a:lnTo>
                  <a:lnTo>
                    <a:pt x="18158" y="15232"/>
                  </a:lnTo>
                  <a:lnTo>
                    <a:pt x="18154" y="15236"/>
                  </a:lnTo>
                  <a:lnTo>
                    <a:pt x="18154" y="15243"/>
                  </a:lnTo>
                  <a:lnTo>
                    <a:pt x="18157" y="15243"/>
                  </a:lnTo>
                  <a:lnTo>
                    <a:pt x="18160" y="15243"/>
                  </a:lnTo>
                  <a:lnTo>
                    <a:pt x="18163" y="15243"/>
                  </a:lnTo>
                  <a:lnTo>
                    <a:pt x="18169" y="15227"/>
                  </a:lnTo>
                  <a:lnTo>
                    <a:pt x="18172" y="15216"/>
                  </a:lnTo>
                  <a:lnTo>
                    <a:pt x="18181" y="15218"/>
                  </a:lnTo>
                  <a:lnTo>
                    <a:pt x="18193" y="15210"/>
                  </a:lnTo>
                  <a:lnTo>
                    <a:pt x="18193" y="15206"/>
                  </a:lnTo>
                  <a:lnTo>
                    <a:pt x="18193" y="15205"/>
                  </a:lnTo>
                  <a:lnTo>
                    <a:pt x="18193" y="15209"/>
                  </a:lnTo>
                  <a:lnTo>
                    <a:pt x="18197" y="15208"/>
                  </a:lnTo>
                  <a:lnTo>
                    <a:pt x="18202" y="15203"/>
                  </a:lnTo>
                  <a:lnTo>
                    <a:pt x="18207" y="15193"/>
                  </a:lnTo>
                  <a:lnTo>
                    <a:pt x="18207" y="15174"/>
                  </a:lnTo>
                  <a:lnTo>
                    <a:pt x="18198" y="15180"/>
                  </a:lnTo>
                  <a:lnTo>
                    <a:pt x="18191" y="15176"/>
                  </a:lnTo>
                  <a:lnTo>
                    <a:pt x="18194" y="15167"/>
                  </a:lnTo>
                  <a:lnTo>
                    <a:pt x="18190" y="15161"/>
                  </a:lnTo>
                  <a:lnTo>
                    <a:pt x="18184" y="15163"/>
                  </a:lnTo>
                  <a:lnTo>
                    <a:pt x="18178" y="15140"/>
                  </a:lnTo>
                  <a:lnTo>
                    <a:pt x="18181" y="15121"/>
                  </a:lnTo>
                  <a:lnTo>
                    <a:pt x="18184" y="15121"/>
                  </a:lnTo>
                  <a:lnTo>
                    <a:pt x="18196" y="15138"/>
                  </a:lnTo>
                  <a:lnTo>
                    <a:pt x="18202" y="15144"/>
                  </a:lnTo>
                  <a:lnTo>
                    <a:pt x="18209" y="15156"/>
                  </a:lnTo>
                  <a:lnTo>
                    <a:pt x="18216" y="15176"/>
                  </a:lnTo>
                  <a:lnTo>
                    <a:pt x="18219" y="15196"/>
                  </a:lnTo>
                  <a:lnTo>
                    <a:pt x="18223" y="15200"/>
                  </a:lnTo>
                  <a:lnTo>
                    <a:pt x="18223" y="15196"/>
                  </a:lnTo>
                  <a:lnTo>
                    <a:pt x="18228" y="15181"/>
                  </a:lnTo>
                  <a:lnTo>
                    <a:pt x="18230" y="15167"/>
                  </a:lnTo>
                  <a:lnTo>
                    <a:pt x="18232" y="15147"/>
                  </a:lnTo>
                  <a:lnTo>
                    <a:pt x="18230" y="15114"/>
                  </a:lnTo>
                  <a:lnTo>
                    <a:pt x="18227" y="15105"/>
                  </a:lnTo>
                  <a:lnTo>
                    <a:pt x="18220" y="15087"/>
                  </a:lnTo>
                  <a:lnTo>
                    <a:pt x="18220" y="15082"/>
                  </a:lnTo>
                  <a:lnTo>
                    <a:pt x="18217" y="15083"/>
                  </a:lnTo>
                  <a:lnTo>
                    <a:pt x="18208" y="15088"/>
                  </a:lnTo>
                  <a:lnTo>
                    <a:pt x="18205" y="15100"/>
                  </a:lnTo>
                  <a:lnTo>
                    <a:pt x="18206" y="15121"/>
                  </a:lnTo>
                  <a:lnTo>
                    <a:pt x="18209" y="15121"/>
                  </a:lnTo>
                  <a:lnTo>
                    <a:pt x="18209" y="15124"/>
                  </a:lnTo>
                  <a:lnTo>
                    <a:pt x="18195" y="15127"/>
                  </a:lnTo>
                  <a:lnTo>
                    <a:pt x="18164" y="15129"/>
                  </a:lnTo>
                  <a:lnTo>
                    <a:pt x="18164" y="15118"/>
                  </a:lnTo>
                  <a:lnTo>
                    <a:pt x="18173" y="15112"/>
                  </a:lnTo>
                  <a:lnTo>
                    <a:pt x="18179" y="15106"/>
                  </a:lnTo>
                  <a:lnTo>
                    <a:pt x="18188" y="15110"/>
                  </a:lnTo>
                  <a:lnTo>
                    <a:pt x="18194" y="15104"/>
                  </a:lnTo>
                  <a:lnTo>
                    <a:pt x="18197" y="15099"/>
                  </a:lnTo>
                  <a:lnTo>
                    <a:pt x="18195" y="15075"/>
                  </a:lnTo>
                  <a:lnTo>
                    <a:pt x="18192" y="15071"/>
                  </a:lnTo>
                  <a:lnTo>
                    <a:pt x="18186" y="15072"/>
                  </a:lnTo>
                  <a:lnTo>
                    <a:pt x="18179" y="15068"/>
                  </a:lnTo>
                  <a:lnTo>
                    <a:pt x="18174" y="15069"/>
                  </a:lnTo>
                  <a:lnTo>
                    <a:pt x="18171" y="15065"/>
                  </a:lnTo>
                  <a:lnTo>
                    <a:pt x="18164" y="15070"/>
                  </a:lnTo>
                  <a:lnTo>
                    <a:pt x="18161" y="15066"/>
                  </a:lnTo>
                  <a:lnTo>
                    <a:pt x="18155" y="15062"/>
                  </a:lnTo>
                  <a:lnTo>
                    <a:pt x="18154" y="15047"/>
                  </a:lnTo>
                  <a:lnTo>
                    <a:pt x="18151" y="15038"/>
                  </a:lnTo>
                  <a:lnTo>
                    <a:pt x="18151" y="15034"/>
                  </a:lnTo>
                  <a:lnTo>
                    <a:pt x="18139" y="15035"/>
                  </a:lnTo>
                  <a:lnTo>
                    <a:pt x="18130" y="15031"/>
                  </a:lnTo>
                  <a:lnTo>
                    <a:pt x="18129" y="15027"/>
                  </a:lnTo>
                  <a:lnTo>
                    <a:pt x="18147" y="15024"/>
                  </a:lnTo>
                  <a:lnTo>
                    <a:pt x="18153" y="15028"/>
                  </a:lnTo>
                  <a:lnTo>
                    <a:pt x="18154" y="15033"/>
                  </a:lnTo>
                  <a:lnTo>
                    <a:pt x="18157" y="15038"/>
                  </a:lnTo>
                  <a:lnTo>
                    <a:pt x="18160" y="15041"/>
                  </a:lnTo>
                  <a:lnTo>
                    <a:pt x="18161" y="15051"/>
                  </a:lnTo>
                  <a:lnTo>
                    <a:pt x="18167" y="15055"/>
                  </a:lnTo>
                  <a:lnTo>
                    <a:pt x="18179" y="15058"/>
                  </a:lnTo>
                  <a:lnTo>
                    <a:pt x="18191" y="15062"/>
                  </a:lnTo>
                  <a:lnTo>
                    <a:pt x="18201" y="15060"/>
                  </a:lnTo>
                  <a:lnTo>
                    <a:pt x="18200" y="15056"/>
                  </a:lnTo>
                  <a:lnTo>
                    <a:pt x="18197" y="15047"/>
                  </a:lnTo>
                  <a:lnTo>
                    <a:pt x="18190" y="15043"/>
                  </a:lnTo>
                  <a:lnTo>
                    <a:pt x="18187" y="15034"/>
                  </a:lnTo>
                  <a:lnTo>
                    <a:pt x="18186" y="15010"/>
                  </a:lnTo>
                  <a:lnTo>
                    <a:pt x="18189" y="15006"/>
                  </a:lnTo>
                  <a:lnTo>
                    <a:pt x="18195" y="15004"/>
                  </a:lnTo>
                  <a:lnTo>
                    <a:pt x="18198" y="15014"/>
                  </a:lnTo>
                  <a:lnTo>
                    <a:pt x="18202" y="15027"/>
                  </a:lnTo>
                  <a:lnTo>
                    <a:pt x="18199" y="15037"/>
                  </a:lnTo>
                  <a:lnTo>
                    <a:pt x="18203" y="15046"/>
                  </a:lnTo>
                  <a:lnTo>
                    <a:pt x="18209" y="15050"/>
                  </a:lnTo>
                  <a:lnTo>
                    <a:pt x="18216" y="15059"/>
                  </a:lnTo>
                  <a:lnTo>
                    <a:pt x="18219" y="15058"/>
                  </a:lnTo>
                  <a:lnTo>
                    <a:pt x="18224" y="15048"/>
                  </a:lnTo>
                  <a:lnTo>
                    <a:pt x="18233" y="15033"/>
                  </a:lnTo>
                  <a:lnTo>
                    <a:pt x="18256" y="15007"/>
                  </a:lnTo>
                  <a:lnTo>
                    <a:pt x="18270" y="14969"/>
                  </a:lnTo>
                  <a:lnTo>
                    <a:pt x="18270" y="14965"/>
                  </a:lnTo>
                  <a:lnTo>
                    <a:pt x="18257" y="14965"/>
                  </a:lnTo>
                  <a:lnTo>
                    <a:pt x="18247" y="14975"/>
                  </a:lnTo>
                  <a:lnTo>
                    <a:pt x="18241" y="14970"/>
                  </a:lnTo>
                  <a:lnTo>
                    <a:pt x="18233" y="14962"/>
                  </a:lnTo>
                  <a:lnTo>
                    <a:pt x="18226" y="14958"/>
                  </a:lnTo>
                  <a:lnTo>
                    <a:pt x="18211" y="14960"/>
                  </a:lnTo>
                  <a:lnTo>
                    <a:pt x="18198" y="14956"/>
                  </a:lnTo>
                  <a:lnTo>
                    <a:pt x="18189" y="14944"/>
                  </a:lnTo>
                  <a:lnTo>
                    <a:pt x="18179" y="14931"/>
                  </a:lnTo>
                  <a:lnTo>
                    <a:pt x="18170" y="14936"/>
                  </a:lnTo>
                  <a:lnTo>
                    <a:pt x="18164" y="14942"/>
                  </a:lnTo>
                  <a:lnTo>
                    <a:pt x="18161" y="14938"/>
                  </a:lnTo>
                  <a:lnTo>
                    <a:pt x="18164" y="14927"/>
                  </a:lnTo>
                  <a:lnTo>
                    <a:pt x="18167" y="14932"/>
                  </a:lnTo>
                  <a:lnTo>
                    <a:pt x="18172" y="14927"/>
                  </a:lnTo>
                  <a:lnTo>
                    <a:pt x="18178" y="14921"/>
                  </a:lnTo>
                  <a:lnTo>
                    <a:pt x="18191" y="14933"/>
                  </a:lnTo>
                  <a:lnTo>
                    <a:pt x="18201" y="14952"/>
                  </a:lnTo>
                  <a:lnTo>
                    <a:pt x="18210" y="14946"/>
                  </a:lnTo>
                  <a:lnTo>
                    <a:pt x="18222" y="14944"/>
                  </a:lnTo>
                  <a:lnTo>
                    <a:pt x="18222" y="14939"/>
                  </a:lnTo>
                  <a:lnTo>
                    <a:pt x="18218" y="14930"/>
                  </a:lnTo>
                  <a:lnTo>
                    <a:pt x="18218" y="14926"/>
                  </a:lnTo>
                  <a:lnTo>
                    <a:pt x="18194" y="14929"/>
                  </a:lnTo>
                  <a:lnTo>
                    <a:pt x="18193" y="14919"/>
                  </a:lnTo>
                  <a:lnTo>
                    <a:pt x="18190" y="14910"/>
                  </a:lnTo>
                  <a:lnTo>
                    <a:pt x="18181" y="14911"/>
                  </a:lnTo>
                  <a:lnTo>
                    <a:pt x="18172" y="14907"/>
                  </a:lnTo>
                  <a:lnTo>
                    <a:pt x="18179" y="14903"/>
                  </a:lnTo>
                  <a:lnTo>
                    <a:pt x="18193" y="14902"/>
                  </a:lnTo>
                  <a:lnTo>
                    <a:pt x="18193" y="14897"/>
                  </a:lnTo>
                  <a:lnTo>
                    <a:pt x="18193" y="14894"/>
                  </a:lnTo>
                  <a:lnTo>
                    <a:pt x="18193" y="14889"/>
                  </a:lnTo>
                  <a:lnTo>
                    <a:pt x="18184" y="14884"/>
                  </a:lnTo>
                  <a:lnTo>
                    <a:pt x="18182" y="14883"/>
                  </a:lnTo>
                  <a:lnTo>
                    <a:pt x="18182" y="14888"/>
                  </a:lnTo>
                  <a:lnTo>
                    <a:pt x="18184" y="14892"/>
                  </a:lnTo>
                  <a:lnTo>
                    <a:pt x="18190" y="14896"/>
                  </a:lnTo>
                  <a:lnTo>
                    <a:pt x="18193" y="14910"/>
                  </a:lnTo>
                  <a:lnTo>
                    <a:pt x="18199" y="14919"/>
                  </a:lnTo>
                  <a:lnTo>
                    <a:pt x="18209" y="14917"/>
                  </a:lnTo>
                  <a:lnTo>
                    <a:pt x="18208" y="14907"/>
                  </a:lnTo>
                  <a:lnTo>
                    <a:pt x="18205" y="14899"/>
                  </a:lnTo>
                  <a:lnTo>
                    <a:pt x="18195" y="14891"/>
                  </a:lnTo>
                  <a:lnTo>
                    <a:pt x="18189" y="14887"/>
                  </a:lnTo>
                  <a:lnTo>
                    <a:pt x="18188" y="14882"/>
                  </a:lnTo>
                  <a:lnTo>
                    <a:pt x="18191" y="14878"/>
                  </a:lnTo>
                  <a:lnTo>
                    <a:pt x="18194" y="14878"/>
                  </a:lnTo>
                  <a:lnTo>
                    <a:pt x="18194" y="14877"/>
                  </a:lnTo>
                  <a:lnTo>
                    <a:pt x="18191" y="14884"/>
                  </a:lnTo>
                  <a:lnTo>
                    <a:pt x="18198" y="14886"/>
                  </a:lnTo>
                  <a:lnTo>
                    <a:pt x="18208" y="14899"/>
                  </a:lnTo>
                  <a:lnTo>
                    <a:pt x="18217" y="14916"/>
                  </a:lnTo>
                  <a:lnTo>
                    <a:pt x="18227" y="14929"/>
                  </a:lnTo>
                  <a:lnTo>
                    <a:pt x="18236" y="14928"/>
                  </a:lnTo>
                  <a:lnTo>
                    <a:pt x="18245" y="14922"/>
                  </a:lnTo>
                  <a:lnTo>
                    <a:pt x="18251" y="14917"/>
                  </a:lnTo>
                  <a:lnTo>
                    <a:pt x="18260" y="14920"/>
                  </a:lnTo>
                  <a:lnTo>
                    <a:pt x="18261" y="14930"/>
                  </a:lnTo>
                  <a:lnTo>
                    <a:pt x="18264" y="14929"/>
                  </a:lnTo>
                  <a:lnTo>
                    <a:pt x="18269" y="14919"/>
                  </a:lnTo>
                  <a:lnTo>
                    <a:pt x="18269" y="14915"/>
                  </a:lnTo>
                  <a:lnTo>
                    <a:pt x="18272" y="14909"/>
                  </a:lnTo>
                  <a:lnTo>
                    <a:pt x="18274" y="14904"/>
                  </a:lnTo>
                  <a:lnTo>
                    <a:pt x="18274" y="14890"/>
                  </a:lnTo>
                  <a:lnTo>
                    <a:pt x="18270" y="14880"/>
                  </a:lnTo>
                  <a:lnTo>
                    <a:pt x="18270" y="14875"/>
                  </a:lnTo>
                  <a:lnTo>
                    <a:pt x="18264" y="14877"/>
                  </a:lnTo>
                  <a:lnTo>
                    <a:pt x="18249" y="14869"/>
                  </a:lnTo>
                  <a:lnTo>
                    <a:pt x="18240" y="14856"/>
                  </a:lnTo>
                  <a:lnTo>
                    <a:pt x="18237" y="14847"/>
                  </a:lnTo>
                  <a:lnTo>
                    <a:pt x="18237" y="14823"/>
                  </a:lnTo>
                  <a:lnTo>
                    <a:pt x="18234" y="14819"/>
                  </a:lnTo>
                  <a:lnTo>
                    <a:pt x="18230" y="14815"/>
                  </a:lnTo>
                  <a:lnTo>
                    <a:pt x="18227" y="14806"/>
                  </a:lnTo>
                  <a:lnTo>
                    <a:pt x="18236" y="14805"/>
                  </a:lnTo>
                  <a:lnTo>
                    <a:pt x="18242" y="14809"/>
                  </a:lnTo>
                  <a:lnTo>
                    <a:pt x="18246" y="14818"/>
                  </a:lnTo>
                  <a:lnTo>
                    <a:pt x="18247" y="14851"/>
                  </a:lnTo>
                  <a:lnTo>
                    <a:pt x="18254" y="14854"/>
                  </a:lnTo>
                  <a:lnTo>
                    <a:pt x="18263" y="14858"/>
                  </a:lnTo>
                  <a:lnTo>
                    <a:pt x="18266" y="14853"/>
                  </a:lnTo>
                  <a:lnTo>
                    <a:pt x="18268" y="14843"/>
                  </a:lnTo>
                  <a:lnTo>
                    <a:pt x="18274" y="14833"/>
                  </a:lnTo>
                  <a:lnTo>
                    <a:pt x="18273" y="14829"/>
                  </a:lnTo>
                  <a:lnTo>
                    <a:pt x="18276" y="14819"/>
                  </a:lnTo>
                  <a:lnTo>
                    <a:pt x="18276" y="14809"/>
                  </a:lnTo>
                  <a:lnTo>
                    <a:pt x="18272" y="14800"/>
                  </a:lnTo>
                  <a:lnTo>
                    <a:pt x="18266" y="14778"/>
                  </a:lnTo>
                  <a:lnTo>
                    <a:pt x="18256" y="14756"/>
                  </a:lnTo>
                  <a:lnTo>
                    <a:pt x="18253" y="14756"/>
                  </a:lnTo>
                  <a:lnTo>
                    <a:pt x="18256" y="14765"/>
                  </a:lnTo>
                  <a:lnTo>
                    <a:pt x="18265" y="14780"/>
                  </a:lnTo>
                  <a:lnTo>
                    <a:pt x="18275" y="14787"/>
                  </a:lnTo>
                  <a:lnTo>
                    <a:pt x="18279" y="14802"/>
                  </a:lnTo>
                  <a:lnTo>
                    <a:pt x="18280" y="14831"/>
                  </a:lnTo>
                  <a:lnTo>
                    <a:pt x="18284" y="14859"/>
                  </a:lnTo>
                  <a:lnTo>
                    <a:pt x="18284" y="14878"/>
                  </a:lnTo>
                  <a:lnTo>
                    <a:pt x="18287" y="14878"/>
                  </a:lnTo>
                  <a:lnTo>
                    <a:pt x="18293" y="14859"/>
                  </a:lnTo>
                  <a:lnTo>
                    <a:pt x="18298" y="14841"/>
                  </a:lnTo>
                  <a:lnTo>
                    <a:pt x="18284" y="14833"/>
                  </a:lnTo>
                  <a:lnTo>
                    <a:pt x="18270" y="14820"/>
                  </a:lnTo>
                  <a:lnTo>
                    <a:pt x="18270" y="14815"/>
                  </a:lnTo>
                  <a:lnTo>
                    <a:pt x="18286" y="14806"/>
                  </a:lnTo>
                  <a:lnTo>
                    <a:pt x="18296" y="14801"/>
                  </a:lnTo>
                  <a:lnTo>
                    <a:pt x="18304" y="14800"/>
                  </a:lnTo>
                  <a:lnTo>
                    <a:pt x="18307" y="14800"/>
                  </a:lnTo>
                  <a:lnTo>
                    <a:pt x="18310" y="14795"/>
                  </a:lnTo>
                  <a:lnTo>
                    <a:pt x="18292" y="14786"/>
                  </a:lnTo>
                  <a:lnTo>
                    <a:pt x="18270" y="14777"/>
                  </a:lnTo>
                  <a:lnTo>
                    <a:pt x="18270" y="14772"/>
                  </a:lnTo>
                  <a:lnTo>
                    <a:pt x="18280" y="14773"/>
                  </a:lnTo>
                  <a:lnTo>
                    <a:pt x="18286" y="14779"/>
                  </a:lnTo>
                  <a:lnTo>
                    <a:pt x="18284" y="14774"/>
                  </a:lnTo>
                  <a:lnTo>
                    <a:pt x="18283" y="14775"/>
                  </a:lnTo>
                  <a:lnTo>
                    <a:pt x="18276" y="14776"/>
                  </a:lnTo>
                  <a:lnTo>
                    <a:pt x="18264" y="14773"/>
                  </a:lnTo>
                  <a:lnTo>
                    <a:pt x="18255" y="14769"/>
                  </a:lnTo>
                  <a:lnTo>
                    <a:pt x="18243" y="14756"/>
                  </a:lnTo>
                  <a:lnTo>
                    <a:pt x="18236" y="14754"/>
                  </a:lnTo>
                  <a:lnTo>
                    <a:pt x="18233" y="14756"/>
                  </a:lnTo>
                  <a:lnTo>
                    <a:pt x="18230" y="14756"/>
                  </a:lnTo>
                  <a:lnTo>
                    <a:pt x="18224" y="14755"/>
                  </a:lnTo>
                  <a:lnTo>
                    <a:pt x="18219" y="14763"/>
                  </a:lnTo>
                  <a:lnTo>
                    <a:pt x="18216" y="14766"/>
                  </a:lnTo>
                  <a:lnTo>
                    <a:pt x="18204" y="14767"/>
                  </a:lnTo>
                  <a:lnTo>
                    <a:pt x="18200" y="14757"/>
                  </a:lnTo>
                  <a:lnTo>
                    <a:pt x="18191" y="14753"/>
                  </a:lnTo>
                  <a:lnTo>
                    <a:pt x="18185" y="14749"/>
                  </a:lnTo>
                  <a:lnTo>
                    <a:pt x="18191" y="14748"/>
                  </a:lnTo>
                  <a:lnTo>
                    <a:pt x="18200" y="14752"/>
                  </a:lnTo>
                  <a:lnTo>
                    <a:pt x="18206" y="14756"/>
                  </a:lnTo>
                  <a:lnTo>
                    <a:pt x="18212" y="14755"/>
                  </a:lnTo>
                  <a:lnTo>
                    <a:pt x="18215" y="14751"/>
                  </a:lnTo>
                  <a:lnTo>
                    <a:pt x="18218" y="14745"/>
                  </a:lnTo>
                  <a:lnTo>
                    <a:pt x="18230" y="14734"/>
                  </a:lnTo>
                  <a:lnTo>
                    <a:pt x="18233" y="14734"/>
                  </a:lnTo>
                  <a:lnTo>
                    <a:pt x="18242" y="14742"/>
                  </a:lnTo>
                  <a:lnTo>
                    <a:pt x="18252" y="14755"/>
                  </a:lnTo>
                  <a:lnTo>
                    <a:pt x="18258" y="14759"/>
                  </a:lnTo>
                  <a:lnTo>
                    <a:pt x="18264" y="14768"/>
                  </a:lnTo>
                  <a:lnTo>
                    <a:pt x="18277" y="14766"/>
                  </a:lnTo>
                  <a:lnTo>
                    <a:pt x="18286" y="14765"/>
                  </a:lnTo>
                  <a:lnTo>
                    <a:pt x="18282" y="14761"/>
                  </a:lnTo>
                  <a:lnTo>
                    <a:pt x="18276" y="14762"/>
                  </a:lnTo>
                  <a:lnTo>
                    <a:pt x="18270" y="14758"/>
                  </a:lnTo>
                  <a:lnTo>
                    <a:pt x="18270" y="14753"/>
                  </a:lnTo>
                  <a:lnTo>
                    <a:pt x="18276" y="14748"/>
                  </a:lnTo>
                  <a:lnTo>
                    <a:pt x="18281" y="14742"/>
                  </a:lnTo>
                  <a:lnTo>
                    <a:pt x="18290" y="14732"/>
                  </a:lnTo>
                  <a:lnTo>
                    <a:pt x="18298" y="14712"/>
                  </a:lnTo>
                  <a:lnTo>
                    <a:pt x="18300" y="14697"/>
                  </a:lnTo>
                  <a:lnTo>
                    <a:pt x="18299" y="14673"/>
                  </a:lnTo>
                  <a:lnTo>
                    <a:pt x="18293" y="14674"/>
                  </a:lnTo>
                  <a:lnTo>
                    <a:pt x="18290" y="14670"/>
                  </a:lnTo>
                  <a:lnTo>
                    <a:pt x="18289" y="14665"/>
                  </a:lnTo>
                  <a:lnTo>
                    <a:pt x="18280" y="14650"/>
                  </a:lnTo>
                  <a:lnTo>
                    <a:pt x="18270" y="14640"/>
                  </a:lnTo>
                  <a:lnTo>
                    <a:pt x="18270" y="14635"/>
                  </a:lnTo>
                  <a:lnTo>
                    <a:pt x="18276" y="14637"/>
                  </a:lnTo>
                  <a:lnTo>
                    <a:pt x="18285" y="14634"/>
                  </a:lnTo>
                  <a:lnTo>
                    <a:pt x="18282" y="14634"/>
                  </a:lnTo>
                  <a:lnTo>
                    <a:pt x="18279" y="14638"/>
                  </a:lnTo>
                  <a:lnTo>
                    <a:pt x="18270" y="14639"/>
                  </a:lnTo>
                  <a:lnTo>
                    <a:pt x="18269" y="14610"/>
                  </a:lnTo>
                  <a:lnTo>
                    <a:pt x="18271" y="14605"/>
                  </a:lnTo>
                  <a:lnTo>
                    <a:pt x="18277" y="14604"/>
                  </a:lnTo>
                  <a:lnTo>
                    <a:pt x="18278" y="14614"/>
                  </a:lnTo>
                  <a:lnTo>
                    <a:pt x="18275" y="14634"/>
                  </a:lnTo>
                  <a:lnTo>
                    <a:pt x="18279" y="14634"/>
                  </a:lnTo>
                  <a:lnTo>
                    <a:pt x="18290" y="14622"/>
                  </a:lnTo>
                  <a:lnTo>
                    <a:pt x="18305" y="14618"/>
                  </a:lnTo>
                  <a:lnTo>
                    <a:pt x="18303" y="14579"/>
                  </a:lnTo>
                  <a:lnTo>
                    <a:pt x="18309" y="14578"/>
                  </a:lnTo>
                  <a:lnTo>
                    <a:pt x="18313" y="14582"/>
                  </a:lnTo>
                  <a:lnTo>
                    <a:pt x="18315" y="14634"/>
                  </a:lnTo>
                  <a:lnTo>
                    <a:pt x="18314" y="14662"/>
                  </a:lnTo>
                  <a:lnTo>
                    <a:pt x="18306" y="14724"/>
                  </a:lnTo>
                  <a:lnTo>
                    <a:pt x="18307" y="14756"/>
                  </a:lnTo>
                  <a:lnTo>
                    <a:pt x="18309" y="14756"/>
                  </a:lnTo>
                  <a:lnTo>
                    <a:pt x="18330" y="14701"/>
                  </a:lnTo>
                  <a:lnTo>
                    <a:pt x="18346" y="14657"/>
                  </a:lnTo>
                  <a:lnTo>
                    <a:pt x="18356" y="14616"/>
                  </a:lnTo>
                  <a:lnTo>
                    <a:pt x="18361" y="14588"/>
                  </a:lnTo>
                  <a:lnTo>
                    <a:pt x="18358" y="14578"/>
                  </a:lnTo>
                  <a:lnTo>
                    <a:pt x="18351" y="14572"/>
                  </a:lnTo>
                  <a:lnTo>
                    <a:pt x="18342" y="14560"/>
                  </a:lnTo>
                  <a:lnTo>
                    <a:pt x="18332" y="14551"/>
                  </a:lnTo>
                  <a:lnTo>
                    <a:pt x="18329" y="14551"/>
                  </a:lnTo>
                  <a:lnTo>
                    <a:pt x="18327" y="14561"/>
                  </a:lnTo>
                  <a:lnTo>
                    <a:pt x="18324" y="14566"/>
                  </a:lnTo>
                  <a:lnTo>
                    <a:pt x="18318" y="14567"/>
                  </a:lnTo>
                  <a:lnTo>
                    <a:pt x="18315" y="14563"/>
                  </a:lnTo>
                  <a:lnTo>
                    <a:pt x="18308" y="14549"/>
                  </a:lnTo>
                  <a:lnTo>
                    <a:pt x="18301" y="14540"/>
                  </a:lnTo>
                  <a:lnTo>
                    <a:pt x="18299" y="14545"/>
                  </a:lnTo>
                  <a:lnTo>
                    <a:pt x="18296" y="14550"/>
                  </a:lnTo>
                  <a:lnTo>
                    <a:pt x="18293" y="14555"/>
                  </a:lnTo>
                  <a:lnTo>
                    <a:pt x="18287" y="14561"/>
                  </a:lnTo>
                  <a:lnTo>
                    <a:pt x="18269" y="14554"/>
                  </a:lnTo>
                  <a:lnTo>
                    <a:pt x="18253" y="14546"/>
                  </a:lnTo>
                  <a:lnTo>
                    <a:pt x="18250" y="14547"/>
                  </a:lnTo>
                  <a:lnTo>
                    <a:pt x="18250" y="14537"/>
                  </a:lnTo>
                  <a:lnTo>
                    <a:pt x="18253" y="14532"/>
                  </a:lnTo>
                  <a:lnTo>
                    <a:pt x="18252" y="14527"/>
                  </a:lnTo>
                  <a:lnTo>
                    <a:pt x="18256" y="14532"/>
                  </a:lnTo>
                  <a:lnTo>
                    <a:pt x="18259" y="14535"/>
                  </a:lnTo>
                  <a:lnTo>
                    <a:pt x="18262" y="14540"/>
                  </a:lnTo>
                  <a:lnTo>
                    <a:pt x="18275" y="14548"/>
                  </a:lnTo>
                  <a:lnTo>
                    <a:pt x="18290" y="14547"/>
                  </a:lnTo>
                  <a:lnTo>
                    <a:pt x="18292" y="14537"/>
                  </a:lnTo>
                  <a:lnTo>
                    <a:pt x="18291" y="14517"/>
                  </a:lnTo>
                  <a:lnTo>
                    <a:pt x="18288" y="14514"/>
                  </a:lnTo>
                  <a:lnTo>
                    <a:pt x="18288" y="14509"/>
                  </a:lnTo>
                  <a:lnTo>
                    <a:pt x="18290" y="14499"/>
                  </a:lnTo>
                  <a:lnTo>
                    <a:pt x="18289" y="14484"/>
                  </a:lnTo>
                  <a:lnTo>
                    <a:pt x="18280" y="14472"/>
                  </a:lnTo>
                  <a:lnTo>
                    <a:pt x="18272" y="14463"/>
                  </a:lnTo>
                  <a:lnTo>
                    <a:pt x="18270" y="14463"/>
                  </a:lnTo>
                  <a:lnTo>
                    <a:pt x="18270" y="14512"/>
                  </a:lnTo>
                  <a:lnTo>
                    <a:pt x="18273" y="14480"/>
                  </a:lnTo>
                  <a:lnTo>
                    <a:pt x="18263" y="14449"/>
                  </a:lnTo>
                  <a:lnTo>
                    <a:pt x="18256" y="14424"/>
                  </a:lnTo>
                  <a:lnTo>
                    <a:pt x="18259" y="14416"/>
                  </a:lnTo>
                  <a:lnTo>
                    <a:pt x="18258" y="14404"/>
                  </a:lnTo>
                  <a:lnTo>
                    <a:pt x="18248" y="14386"/>
                  </a:lnTo>
                  <a:lnTo>
                    <a:pt x="18236" y="14372"/>
                  </a:lnTo>
                  <a:lnTo>
                    <a:pt x="18235" y="14364"/>
                  </a:lnTo>
                  <a:lnTo>
                    <a:pt x="18238" y="14358"/>
                  </a:lnTo>
                  <a:lnTo>
                    <a:pt x="18244" y="14357"/>
                  </a:lnTo>
                  <a:lnTo>
                    <a:pt x="18250" y="14361"/>
                  </a:lnTo>
                  <a:lnTo>
                    <a:pt x="18253" y="14370"/>
                  </a:lnTo>
                  <a:lnTo>
                    <a:pt x="18257" y="14375"/>
                  </a:lnTo>
                  <a:lnTo>
                    <a:pt x="18263" y="14374"/>
                  </a:lnTo>
                  <a:lnTo>
                    <a:pt x="18266" y="14369"/>
                  </a:lnTo>
                  <a:lnTo>
                    <a:pt x="18272" y="14368"/>
                  </a:lnTo>
                  <a:lnTo>
                    <a:pt x="18275" y="14373"/>
                  </a:lnTo>
                  <a:lnTo>
                    <a:pt x="18275" y="14382"/>
                  </a:lnTo>
                  <a:lnTo>
                    <a:pt x="18273" y="14392"/>
                  </a:lnTo>
                  <a:lnTo>
                    <a:pt x="18268" y="14407"/>
                  </a:lnTo>
                  <a:lnTo>
                    <a:pt x="18275" y="14425"/>
                  </a:lnTo>
                  <a:lnTo>
                    <a:pt x="18282" y="14448"/>
                  </a:lnTo>
                  <a:lnTo>
                    <a:pt x="18292" y="14469"/>
                  </a:lnTo>
                  <a:lnTo>
                    <a:pt x="18305" y="14487"/>
                  </a:lnTo>
                  <a:lnTo>
                    <a:pt x="18327" y="14509"/>
                  </a:lnTo>
                  <a:lnTo>
                    <a:pt x="18346" y="14525"/>
                  </a:lnTo>
                  <a:lnTo>
                    <a:pt x="18349" y="14524"/>
                  </a:lnTo>
                  <a:lnTo>
                    <a:pt x="18347" y="14491"/>
                  </a:lnTo>
                  <a:lnTo>
                    <a:pt x="18341" y="14483"/>
                  </a:lnTo>
                  <a:lnTo>
                    <a:pt x="18335" y="14474"/>
                  </a:lnTo>
                  <a:lnTo>
                    <a:pt x="18330" y="14447"/>
                  </a:lnTo>
                  <a:lnTo>
                    <a:pt x="18326" y="14423"/>
                  </a:lnTo>
                  <a:lnTo>
                    <a:pt x="18322" y="14405"/>
                  </a:lnTo>
                  <a:lnTo>
                    <a:pt x="18321" y="14400"/>
                  </a:lnTo>
                  <a:lnTo>
                    <a:pt x="18324" y="14395"/>
                  </a:lnTo>
                  <a:lnTo>
                    <a:pt x="18331" y="14394"/>
                  </a:lnTo>
                  <a:lnTo>
                    <a:pt x="18334" y="14399"/>
                  </a:lnTo>
                  <a:lnTo>
                    <a:pt x="18339" y="14436"/>
                  </a:lnTo>
                  <a:lnTo>
                    <a:pt x="18341" y="14473"/>
                  </a:lnTo>
                  <a:lnTo>
                    <a:pt x="18350" y="14472"/>
                  </a:lnTo>
                  <a:lnTo>
                    <a:pt x="18352" y="14489"/>
                  </a:lnTo>
                  <a:lnTo>
                    <a:pt x="18355" y="14512"/>
                  </a:lnTo>
                  <a:lnTo>
                    <a:pt x="18358" y="14512"/>
                  </a:lnTo>
                  <a:lnTo>
                    <a:pt x="18363" y="14527"/>
                  </a:lnTo>
                  <a:lnTo>
                    <a:pt x="18365" y="14555"/>
                  </a:lnTo>
                  <a:lnTo>
                    <a:pt x="18368" y="14558"/>
                  </a:lnTo>
                  <a:lnTo>
                    <a:pt x="18371" y="14554"/>
                  </a:lnTo>
                  <a:lnTo>
                    <a:pt x="18377" y="14547"/>
                  </a:lnTo>
                  <a:lnTo>
                    <a:pt x="18380" y="14541"/>
                  </a:lnTo>
                  <a:lnTo>
                    <a:pt x="18385" y="14520"/>
                  </a:lnTo>
                  <a:lnTo>
                    <a:pt x="18391" y="14510"/>
                  </a:lnTo>
                  <a:lnTo>
                    <a:pt x="18394" y="14515"/>
                  </a:lnTo>
                  <a:lnTo>
                    <a:pt x="18395" y="14529"/>
                  </a:lnTo>
                  <a:lnTo>
                    <a:pt x="18398" y="14528"/>
                  </a:lnTo>
                  <a:lnTo>
                    <a:pt x="18403" y="14518"/>
                  </a:lnTo>
                  <a:lnTo>
                    <a:pt x="18408" y="14503"/>
                  </a:lnTo>
                  <a:lnTo>
                    <a:pt x="18411" y="14493"/>
                  </a:lnTo>
                  <a:lnTo>
                    <a:pt x="18417" y="14488"/>
                  </a:lnTo>
                  <a:lnTo>
                    <a:pt x="18422" y="14482"/>
                  </a:lnTo>
                  <a:lnTo>
                    <a:pt x="18429" y="14486"/>
                  </a:lnTo>
                  <a:lnTo>
                    <a:pt x="18432" y="14481"/>
                  </a:lnTo>
                  <a:lnTo>
                    <a:pt x="18440" y="14475"/>
                  </a:lnTo>
                  <a:lnTo>
                    <a:pt x="18440" y="14471"/>
                  </a:lnTo>
                  <a:lnTo>
                    <a:pt x="18437" y="14462"/>
                  </a:lnTo>
                  <a:lnTo>
                    <a:pt x="18433" y="14453"/>
                  </a:lnTo>
                  <a:lnTo>
                    <a:pt x="18433" y="14448"/>
                  </a:lnTo>
                  <a:lnTo>
                    <a:pt x="18442" y="14447"/>
                  </a:lnTo>
                  <a:lnTo>
                    <a:pt x="18441" y="14432"/>
                  </a:lnTo>
                  <a:lnTo>
                    <a:pt x="18443" y="14418"/>
                  </a:lnTo>
                  <a:lnTo>
                    <a:pt x="18442" y="14390"/>
                  </a:lnTo>
                  <a:lnTo>
                    <a:pt x="18439" y="14390"/>
                  </a:lnTo>
                  <a:lnTo>
                    <a:pt x="18437" y="14395"/>
                  </a:lnTo>
                  <a:lnTo>
                    <a:pt x="18431" y="14405"/>
                  </a:lnTo>
                  <a:lnTo>
                    <a:pt x="18425" y="14410"/>
                  </a:lnTo>
                  <a:lnTo>
                    <a:pt x="18426" y="14430"/>
                  </a:lnTo>
                  <a:lnTo>
                    <a:pt x="18420" y="14426"/>
                  </a:lnTo>
                  <a:lnTo>
                    <a:pt x="18417" y="14431"/>
                  </a:lnTo>
                  <a:lnTo>
                    <a:pt x="18406" y="14451"/>
                  </a:lnTo>
                  <a:lnTo>
                    <a:pt x="18395" y="14466"/>
                  </a:lnTo>
                  <a:lnTo>
                    <a:pt x="18391" y="14462"/>
                  </a:lnTo>
                  <a:lnTo>
                    <a:pt x="18391" y="14453"/>
                  </a:lnTo>
                  <a:lnTo>
                    <a:pt x="18399" y="14438"/>
                  </a:lnTo>
                  <a:lnTo>
                    <a:pt x="18411" y="14432"/>
                  </a:lnTo>
                  <a:lnTo>
                    <a:pt x="18410" y="14413"/>
                  </a:lnTo>
                  <a:lnTo>
                    <a:pt x="18419" y="14407"/>
                  </a:lnTo>
                  <a:lnTo>
                    <a:pt x="18425" y="14406"/>
                  </a:lnTo>
                  <a:lnTo>
                    <a:pt x="18428" y="14401"/>
                  </a:lnTo>
                  <a:lnTo>
                    <a:pt x="18427" y="14397"/>
                  </a:lnTo>
                  <a:lnTo>
                    <a:pt x="18424" y="14383"/>
                  </a:lnTo>
                  <a:lnTo>
                    <a:pt x="18417" y="14369"/>
                  </a:lnTo>
                  <a:lnTo>
                    <a:pt x="18396" y="14376"/>
                  </a:lnTo>
                  <a:lnTo>
                    <a:pt x="18381" y="14374"/>
                  </a:lnTo>
                  <a:lnTo>
                    <a:pt x="18380" y="14365"/>
                  </a:lnTo>
                  <a:lnTo>
                    <a:pt x="18377" y="14355"/>
                  </a:lnTo>
                  <a:lnTo>
                    <a:pt x="18374" y="14351"/>
                  </a:lnTo>
                  <a:lnTo>
                    <a:pt x="18365" y="14356"/>
                  </a:lnTo>
                  <a:lnTo>
                    <a:pt x="18359" y="14357"/>
                  </a:lnTo>
                  <a:lnTo>
                    <a:pt x="18353" y="14353"/>
                  </a:lnTo>
                  <a:lnTo>
                    <a:pt x="18349" y="14349"/>
                  </a:lnTo>
                  <a:lnTo>
                    <a:pt x="18334" y="14351"/>
                  </a:lnTo>
                  <a:lnTo>
                    <a:pt x="18323" y="14362"/>
                  </a:lnTo>
                  <a:lnTo>
                    <a:pt x="18317" y="14362"/>
                  </a:lnTo>
                  <a:lnTo>
                    <a:pt x="18301" y="14341"/>
                  </a:lnTo>
                  <a:lnTo>
                    <a:pt x="18300" y="14336"/>
                  </a:lnTo>
                  <a:lnTo>
                    <a:pt x="18318" y="14334"/>
                  </a:lnTo>
                  <a:lnTo>
                    <a:pt x="18336" y="14362"/>
                  </a:lnTo>
                  <a:lnTo>
                    <a:pt x="18364" y="14390"/>
                  </a:lnTo>
                  <a:lnTo>
                    <a:pt x="18367" y="14390"/>
                  </a:lnTo>
                  <a:lnTo>
                    <a:pt x="18367" y="14358"/>
                  </a:lnTo>
                  <a:lnTo>
                    <a:pt x="18360" y="14342"/>
                  </a:lnTo>
                  <a:lnTo>
                    <a:pt x="18354" y="14322"/>
                  </a:lnTo>
                  <a:lnTo>
                    <a:pt x="18353" y="14304"/>
                  </a:lnTo>
                  <a:lnTo>
                    <a:pt x="18359" y="14302"/>
                  </a:lnTo>
                  <a:lnTo>
                    <a:pt x="18366" y="14344"/>
                  </a:lnTo>
                  <a:lnTo>
                    <a:pt x="18376" y="14390"/>
                  </a:lnTo>
                  <a:lnTo>
                    <a:pt x="18379" y="14390"/>
                  </a:lnTo>
                  <a:lnTo>
                    <a:pt x="18384" y="14355"/>
                  </a:lnTo>
                  <a:lnTo>
                    <a:pt x="18381" y="14331"/>
                  </a:lnTo>
                  <a:lnTo>
                    <a:pt x="18378" y="14319"/>
                  </a:lnTo>
                  <a:lnTo>
                    <a:pt x="18371" y="14302"/>
                  </a:lnTo>
                  <a:lnTo>
                    <a:pt x="18368" y="14292"/>
                  </a:lnTo>
                  <a:lnTo>
                    <a:pt x="18367" y="14286"/>
                  </a:lnTo>
                  <a:lnTo>
                    <a:pt x="18370" y="14285"/>
                  </a:lnTo>
                  <a:lnTo>
                    <a:pt x="18380" y="14293"/>
                  </a:lnTo>
                  <a:lnTo>
                    <a:pt x="18390" y="14306"/>
                  </a:lnTo>
                  <a:lnTo>
                    <a:pt x="18393" y="14315"/>
                  </a:lnTo>
                  <a:lnTo>
                    <a:pt x="18400" y="14324"/>
                  </a:lnTo>
                  <a:lnTo>
                    <a:pt x="18403" y="14328"/>
                  </a:lnTo>
                  <a:lnTo>
                    <a:pt x="18412" y="14327"/>
                  </a:lnTo>
                  <a:lnTo>
                    <a:pt x="18421" y="14321"/>
                  </a:lnTo>
                  <a:lnTo>
                    <a:pt x="18433" y="14320"/>
                  </a:lnTo>
                  <a:lnTo>
                    <a:pt x="18436" y="14324"/>
                  </a:lnTo>
                  <a:lnTo>
                    <a:pt x="18437" y="14334"/>
                  </a:lnTo>
                  <a:lnTo>
                    <a:pt x="18440" y="14338"/>
                  </a:lnTo>
                  <a:lnTo>
                    <a:pt x="18446" y="14337"/>
                  </a:lnTo>
                  <a:lnTo>
                    <a:pt x="18454" y="14322"/>
                  </a:lnTo>
                  <a:lnTo>
                    <a:pt x="18457" y="14317"/>
                  </a:lnTo>
                  <a:lnTo>
                    <a:pt x="18456" y="14307"/>
                  </a:lnTo>
                  <a:lnTo>
                    <a:pt x="18453" y="14299"/>
                  </a:lnTo>
                  <a:lnTo>
                    <a:pt x="18450" y="14294"/>
                  </a:lnTo>
                  <a:lnTo>
                    <a:pt x="18446" y="14289"/>
                  </a:lnTo>
                  <a:lnTo>
                    <a:pt x="18443" y="14285"/>
                  </a:lnTo>
                  <a:lnTo>
                    <a:pt x="18434" y="14279"/>
                  </a:lnTo>
                  <a:lnTo>
                    <a:pt x="18431" y="14268"/>
                  </a:lnTo>
                  <a:lnTo>
                    <a:pt x="18428" y="14268"/>
                  </a:lnTo>
                  <a:lnTo>
                    <a:pt x="18427" y="14256"/>
                  </a:lnTo>
                  <a:lnTo>
                    <a:pt x="18429" y="14250"/>
                  </a:lnTo>
                  <a:lnTo>
                    <a:pt x="18429" y="14247"/>
                  </a:lnTo>
                  <a:lnTo>
                    <a:pt x="18432" y="14238"/>
                  </a:lnTo>
                  <a:lnTo>
                    <a:pt x="18431" y="14220"/>
                  </a:lnTo>
                  <a:lnTo>
                    <a:pt x="18428" y="14220"/>
                  </a:lnTo>
                  <a:lnTo>
                    <a:pt x="18430" y="14215"/>
                  </a:lnTo>
                  <a:lnTo>
                    <a:pt x="18433" y="14215"/>
                  </a:lnTo>
                  <a:lnTo>
                    <a:pt x="18437" y="14224"/>
                  </a:lnTo>
                  <a:lnTo>
                    <a:pt x="18439" y="14262"/>
                  </a:lnTo>
                  <a:lnTo>
                    <a:pt x="18436" y="14262"/>
                  </a:lnTo>
                  <a:lnTo>
                    <a:pt x="18433" y="14272"/>
                  </a:lnTo>
                  <a:lnTo>
                    <a:pt x="18433" y="14277"/>
                  </a:lnTo>
                  <a:lnTo>
                    <a:pt x="18443" y="14281"/>
                  </a:lnTo>
                  <a:lnTo>
                    <a:pt x="18452" y="14284"/>
                  </a:lnTo>
                  <a:lnTo>
                    <a:pt x="18458" y="14288"/>
                  </a:lnTo>
                  <a:lnTo>
                    <a:pt x="18464" y="14297"/>
                  </a:lnTo>
                  <a:lnTo>
                    <a:pt x="18468" y="14306"/>
                  </a:lnTo>
                  <a:lnTo>
                    <a:pt x="18472" y="14319"/>
                  </a:lnTo>
                  <a:lnTo>
                    <a:pt x="18478" y="14319"/>
                  </a:lnTo>
                  <a:lnTo>
                    <a:pt x="18491" y="14273"/>
                  </a:lnTo>
                  <a:lnTo>
                    <a:pt x="18504" y="14233"/>
                  </a:lnTo>
                  <a:lnTo>
                    <a:pt x="18504" y="14228"/>
                  </a:lnTo>
                  <a:lnTo>
                    <a:pt x="18488" y="14212"/>
                  </a:lnTo>
                  <a:lnTo>
                    <a:pt x="18473" y="14195"/>
                  </a:lnTo>
                  <a:lnTo>
                    <a:pt x="18447" y="14197"/>
                  </a:lnTo>
                  <a:lnTo>
                    <a:pt x="18426" y="14202"/>
                  </a:lnTo>
                  <a:lnTo>
                    <a:pt x="18426" y="14188"/>
                  </a:lnTo>
                  <a:lnTo>
                    <a:pt x="18445" y="14183"/>
                  </a:lnTo>
                  <a:lnTo>
                    <a:pt x="18456" y="14178"/>
                  </a:lnTo>
                  <a:lnTo>
                    <a:pt x="18464" y="14177"/>
                  </a:lnTo>
                  <a:lnTo>
                    <a:pt x="18474" y="14167"/>
                  </a:lnTo>
                  <a:lnTo>
                    <a:pt x="18478" y="14162"/>
                  </a:lnTo>
                  <a:lnTo>
                    <a:pt x="18489" y="14153"/>
                  </a:lnTo>
                  <a:lnTo>
                    <a:pt x="18504" y="14143"/>
                  </a:lnTo>
                  <a:lnTo>
                    <a:pt x="18504" y="14138"/>
                  </a:lnTo>
                  <a:lnTo>
                    <a:pt x="18501" y="14137"/>
                  </a:lnTo>
                  <a:lnTo>
                    <a:pt x="18498" y="14127"/>
                  </a:lnTo>
                  <a:lnTo>
                    <a:pt x="18495" y="14118"/>
                  </a:lnTo>
                  <a:lnTo>
                    <a:pt x="18496" y="14107"/>
                  </a:lnTo>
                  <a:lnTo>
                    <a:pt x="18500" y="14102"/>
                  </a:lnTo>
                  <a:lnTo>
                    <a:pt x="18504" y="14102"/>
                  </a:lnTo>
                  <a:lnTo>
                    <a:pt x="18504" y="14106"/>
                  </a:lnTo>
                  <a:lnTo>
                    <a:pt x="18497" y="14121"/>
                  </a:lnTo>
                  <a:lnTo>
                    <a:pt x="18495" y="14132"/>
                  </a:lnTo>
                  <a:lnTo>
                    <a:pt x="18499" y="14136"/>
                  </a:lnTo>
                  <a:lnTo>
                    <a:pt x="18499" y="14140"/>
                  </a:lnTo>
                  <a:lnTo>
                    <a:pt x="18496" y="14141"/>
                  </a:lnTo>
                  <a:lnTo>
                    <a:pt x="18493" y="14146"/>
                  </a:lnTo>
                  <a:lnTo>
                    <a:pt x="18494" y="14156"/>
                  </a:lnTo>
                  <a:lnTo>
                    <a:pt x="18492" y="14165"/>
                  </a:lnTo>
                  <a:lnTo>
                    <a:pt x="18486" y="14175"/>
                  </a:lnTo>
                  <a:lnTo>
                    <a:pt x="18483" y="14190"/>
                  </a:lnTo>
                  <a:lnTo>
                    <a:pt x="18512" y="14206"/>
                  </a:lnTo>
                  <a:lnTo>
                    <a:pt x="18534" y="14226"/>
                  </a:lnTo>
                  <a:lnTo>
                    <a:pt x="18546" y="14216"/>
                  </a:lnTo>
                  <a:lnTo>
                    <a:pt x="18556" y="14190"/>
                  </a:lnTo>
                  <a:lnTo>
                    <a:pt x="18565" y="14175"/>
                  </a:lnTo>
                  <a:lnTo>
                    <a:pt x="18576" y="14169"/>
                  </a:lnTo>
                  <a:lnTo>
                    <a:pt x="18579" y="14164"/>
                  </a:lnTo>
                  <a:lnTo>
                    <a:pt x="18585" y="14160"/>
                  </a:lnTo>
                  <a:lnTo>
                    <a:pt x="18597" y="14146"/>
                  </a:lnTo>
                  <a:lnTo>
                    <a:pt x="18600" y="14146"/>
                  </a:lnTo>
                  <a:lnTo>
                    <a:pt x="18600" y="14144"/>
                  </a:lnTo>
                  <a:lnTo>
                    <a:pt x="18596" y="14143"/>
                  </a:lnTo>
                  <a:lnTo>
                    <a:pt x="18596" y="14141"/>
                  </a:lnTo>
                  <a:lnTo>
                    <a:pt x="18581" y="14145"/>
                  </a:lnTo>
                  <a:lnTo>
                    <a:pt x="18575" y="14140"/>
                  </a:lnTo>
                  <a:lnTo>
                    <a:pt x="18578" y="14135"/>
                  </a:lnTo>
                  <a:lnTo>
                    <a:pt x="18584" y="14135"/>
                  </a:lnTo>
                  <a:lnTo>
                    <a:pt x="18590" y="14129"/>
                  </a:lnTo>
                  <a:lnTo>
                    <a:pt x="18610" y="14127"/>
                  </a:lnTo>
                  <a:lnTo>
                    <a:pt x="18622" y="14111"/>
                  </a:lnTo>
                  <a:lnTo>
                    <a:pt x="18635" y="14076"/>
                  </a:lnTo>
                  <a:lnTo>
                    <a:pt x="18641" y="14066"/>
                  </a:lnTo>
                  <a:lnTo>
                    <a:pt x="18640" y="14037"/>
                  </a:lnTo>
                  <a:lnTo>
                    <a:pt x="18636" y="14029"/>
                  </a:lnTo>
                  <a:lnTo>
                    <a:pt x="18627" y="14030"/>
                  </a:lnTo>
                  <a:lnTo>
                    <a:pt x="18624" y="14021"/>
                  </a:lnTo>
                  <a:lnTo>
                    <a:pt x="18615" y="14026"/>
                  </a:lnTo>
                  <a:lnTo>
                    <a:pt x="18600" y="14028"/>
                  </a:lnTo>
                  <a:lnTo>
                    <a:pt x="18590" y="14011"/>
                  </a:lnTo>
                  <a:lnTo>
                    <a:pt x="18579" y="13988"/>
                  </a:lnTo>
                  <a:lnTo>
                    <a:pt x="18570" y="13985"/>
                  </a:lnTo>
                  <a:lnTo>
                    <a:pt x="18561" y="13981"/>
                  </a:lnTo>
                  <a:lnTo>
                    <a:pt x="18558" y="13977"/>
                  </a:lnTo>
                  <a:lnTo>
                    <a:pt x="18560" y="13972"/>
                  </a:lnTo>
                  <a:lnTo>
                    <a:pt x="18581" y="13969"/>
                  </a:lnTo>
                  <a:lnTo>
                    <a:pt x="18588" y="13978"/>
                  </a:lnTo>
                  <a:lnTo>
                    <a:pt x="18595" y="13996"/>
                  </a:lnTo>
                  <a:lnTo>
                    <a:pt x="18602" y="14004"/>
                  </a:lnTo>
                  <a:lnTo>
                    <a:pt x="18608" y="14013"/>
                  </a:lnTo>
                  <a:lnTo>
                    <a:pt x="18608" y="14009"/>
                  </a:lnTo>
                  <a:lnTo>
                    <a:pt x="18603" y="13985"/>
                  </a:lnTo>
                  <a:lnTo>
                    <a:pt x="18594" y="13968"/>
                  </a:lnTo>
                  <a:lnTo>
                    <a:pt x="18586" y="13945"/>
                  </a:lnTo>
                  <a:lnTo>
                    <a:pt x="18577" y="13931"/>
                  </a:lnTo>
                  <a:lnTo>
                    <a:pt x="18576" y="13922"/>
                  </a:lnTo>
                  <a:lnTo>
                    <a:pt x="18581" y="13903"/>
                  </a:lnTo>
                  <a:lnTo>
                    <a:pt x="18586" y="13883"/>
                  </a:lnTo>
                  <a:lnTo>
                    <a:pt x="18589" y="13883"/>
                  </a:lnTo>
                  <a:lnTo>
                    <a:pt x="18593" y="13892"/>
                  </a:lnTo>
                  <a:lnTo>
                    <a:pt x="18593" y="13901"/>
                  </a:lnTo>
                  <a:lnTo>
                    <a:pt x="18591" y="13916"/>
                  </a:lnTo>
                  <a:lnTo>
                    <a:pt x="18585" y="13926"/>
                  </a:lnTo>
                  <a:lnTo>
                    <a:pt x="18595" y="13973"/>
                  </a:lnTo>
                  <a:lnTo>
                    <a:pt x="18602" y="14024"/>
                  </a:lnTo>
                  <a:lnTo>
                    <a:pt x="18606" y="14024"/>
                  </a:lnTo>
                  <a:lnTo>
                    <a:pt x="18616" y="13955"/>
                  </a:lnTo>
                  <a:lnTo>
                    <a:pt x="18629" y="13906"/>
                  </a:lnTo>
                  <a:lnTo>
                    <a:pt x="18628" y="13885"/>
                  </a:lnTo>
                  <a:lnTo>
                    <a:pt x="18631" y="13876"/>
                  </a:lnTo>
                  <a:lnTo>
                    <a:pt x="18640" y="13869"/>
                  </a:lnTo>
                  <a:lnTo>
                    <a:pt x="18649" y="13862"/>
                  </a:lnTo>
                  <a:lnTo>
                    <a:pt x="18652" y="13860"/>
                  </a:lnTo>
                  <a:lnTo>
                    <a:pt x="18649" y="13866"/>
                  </a:lnTo>
                  <a:lnTo>
                    <a:pt x="18643" y="13876"/>
                  </a:lnTo>
                  <a:lnTo>
                    <a:pt x="18635" y="13887"/>
                  </a:lnTo>
                  <a:lnTo>
                    <a:pt x="18633" y="13901"/>
                  </a:lnTo>
                  <a:lnTo>
                    <a:pt x="18630" y="13916"/>
                  </a:lnTo>
                  <a:lnTo>
                    <a:pt x="18625" y="13931"/>
                  </a:lnTo>
                  <a:lnTo>
                    <a:pt x="18619" y="13936"/>
                  </a:lnTo>
                  <a:lnTo>
                    <a:pt x="18618" y="13970"/>
                  </a:lnTo>
                  <a:lnTo>
                    <a:pt x="18616" y="13993"/>
                  </a:lnTo>
                  <a:lnTo>
                    <a:pt x="18616" y="13998"/>
                  </a:lnTo>
                  <a:lnTo>
                    <a:pt x="18622" y="13997"/>
                  </a:lnTo>
                  <a:lnTo>
                    <a:pt x="18628" y="13992"/>
                  </a:lnTo>
                  <a:lnTo>
                    <a:pt x="18635" y="14000"/>
                  </a:lnTo>
                  <a:lnTo>
                    <a:pt x="18644" y="14014"/>
                  </a:lnTo>
                  <a:lnTo>
                    <a:pt x="18670" y="13987"/>
                  </a:lnTo>
                  <a:lnTo>
                    <a:pt x="18693" y="13956"/>
                  </a:lnTo>
                  <a:lnTo>
                    <a:pt x="18692" y="13927"/>
                  </a:lnTo>
                  <a:lnTo>
                    <a:pt x="18694" y="13912"/>
                  </a:lnTo>
                  <a:lnTo>
                    <a:pt x="18705" y="13902"/>
                  </a:lnTo>
                  <a:lnTo>
                    <a:pt x="18714" y="13891"/>
                  </a:lnTo>
                  <a:lnTo>
                    <a:pt x="18713" y="13882"/>
                  </a:lnTo>
                  <a:lnTo>
                    <a:pt x="18707" y="13878"/>
                  </a:lnTo>
                  <a:lnTo>
                    <a:pt x="18741" y="13840"/>
                  </a:lnTo>
                  <a:lnTo>
                    <a:pt x="18741" y="13821"/>
                  </a:lnTo>
                  <a:lnTo>
                    <a:pt x="18727" y="13847"/>
                  </a:lnTo>
                  <a:lnTo>
                    <a:pt x="18726" y="13832"/>
                  </a:lnTo>
                  <a:lnTo>
                    <a:pt x="18717" y="13829"/>
                  </a:lnTo>
                  <a:lnTo>
                    <a:pt x="18726" y="13766"/>
                  </a:lnTo>
                  <a:lnTo>
                    <a:pt x="18754" y="13730"/>
                  </a:lnTo>
                  <a:lnTo>
                    <a:pt x="18764" y="13747"/>
                  </a:lnTo>
                  <a:lnTo>
                    <a:pt x="18770" y="13737"/>
                  </a:lnTo>
                  <a:lnTo>
                    <a:pt x="18765" y="13761"/>
                  </a:lnTo>
                  <a:lnTo>
                    <a:pt x="18814" y="13727"/>
                  </a:lnTo>
                  <a:lnTo>
                    <a:pt x="18784" y="13721"/>
                  </a:lnTo>
                  <a:lnTo>
                    <a:pt x="18796" y="13710"/>
                  </a:lnTo>
                  <a:lnTo>
                    <a:pt x="18814" y="13713"/>
                  </a:lnTo>
                  <a:lnTo>
                    <a:pt x="18798" y="13696"/>
                  </a:lnTo>
                  <a:lnTo>
                    <a:pt x="18810" y="13699"/>
                  </a:lnTo>
                  <a:lnTo>
                    <a:pt x="18806" y="13685"/>
                  </a:lnTo>
                  <a:lnTo>
                    <a:pt x="18812" y="13675"/>
                  </a:lnTo>
                  <a:lnTo>
                    <a:pt x="18814" y="13665"/>
                  </a:lnTo>
                  <a:lnTo>
                    <a:pt x="18820" y="13660"/>
                  </a:lnTo>
                  <a:lnTo>
                    <a:pt x="18832" y="13649"/>
                  </a:lnTo>
                  <a:lnTo>
                    <a:pt x="18841" y="13643"/>
                  </a:lnTo>
                  <a:lnTo>
                    <a:pt x="18837" y="13638"/>
                  </a:lnTo>
                  <a:lnTo>
                    <a:pt x="18834" y="13639"/>
                  </a:lnTo>
                  <a:lnTo>
                    <a:pt x="18835" y="13644"/>
                  </a:lnTo>
                  <a:lnTo>
                    <a:pt x="18831" y="13639"/>
                  </a:lnTo>
                  <a:lnTo>
                    <a:pt x="18834" y="13630"/>
                  </a:lnTo>
                  <a:lnTo>
                    <a:pt x="18833" y="13620"/>
                  </a:lnTo>
                  <a:lnTo>
                    <a:pt x="18821" y="13617"/>
                  </a:lnTo>
                  <a:lnTo>
                    <a:pt x="18809" y="13609"/>
                  </a:lnTo>
                  <a:lnTo>
                    <a:pt x="18806" y="13609"/>
                  </a:lnTo>
                  <a:lnTo>
                    <a:pt x="18808" y="13604"/>
                  </a:lnTo>
                  <a:lnTo>
                    <a:pt x="18835" y="13601"/>
                  </a:lnTo>
                  <a:lnTo>
                    <a:pt x="18839" y="13610"/>
                  </a:lnTo>
                  <a:lnTo>
                    <a:pt x="18845" y="13618"/>
                  </a:lnTo>
                  <a:lnTo>
                    <a:pt x="18830" y="13618"/>
                  </a:lnTo>
                  <a:lnTo>
                    <a:pt x="18815" y="13608"/>
                  </a:lnTo>
                  <a:lnTo>
                    <a:pt x="18815" y="13604"/>
                  </a:lnTo>
                  <a:lnTo>
                    <a:pt x="18830" y="13600"/>
                  </a:lnTo>
                  <a:lnTo>
                    <a:pt x="18826" y="13587"/>
                  </a:lnTo>
                  <a:lnTo>
                    <a:pt x="18815" y="13584"/>
                  </a:lnTo>
                  <a:lnTo>
                    <a:pt x="18817" y="13579"/>
                  </a:lnTo>
                  <a:lnTo>
                    <a:pt x="18827" y="13569"/>
                  </a:lnTo>
                  <a:lnTo>
                    <a:pt x="18842" y="13567"/>
                  </a:lnTo>
                  <a:lnTo>
                    <a:pt x="18852" y="13575"/>
                  </a:lnTo>
                  <a:lnTo>
                    <a:pt x="18853" y="13589"/>
                  </a:lnTo>
                  <a:lnTo>
                    <a:pt x="18856" y="13598"/>
                  </a:lnTo>
                  <a:lnTo>
                    <a:pt x="18859" y="13598"/>
                  </a:lnTo>
                  <a:lnTo>
                    <a:pt x="18865" y="13588"/>
                  </a:lnTo>
                  <a:lnTo>
                    <a:pt x="18873" y="13568"/>
                  </a:lnTo>
                  <a:lnTo>
                    <a:pt x="18872" y="13549"/>
                  </a:lnTo>
                  <a:lnTo>
                    <a:pt x="18869" y="13545"/>
                  </a:lnTo>
                  <a:lnTo>
                    <a:pt x="18866" y="13549"/>
                  </a:lnTo>
                  <a:lnTo>
                    <a:pt x="18863" y="13546"/>
                  </a:lnTo>
                  <a:lnTo>
                    <a:pt x="18862" y="13531"/>
                  </a:lnTo>
                  <a:lnTo>
                    <a:pt x="18855" y="13518"/>
                  </a:lnTo>
                  <a:lnTo>
                    <a:pt x="18840" y="13515"/>
                  </a:lnTo>
                  <a:lnTo>
                    <a:pt x="18828" y="13507"/>
                  </a:lnTo>
                  <a:lnTo>
                    <a:pt x="18819" y="13503"/>
                  </a:lnTo>
                  <a:lnTo>
                    <a:pt x="18812" y="13490"/>
                  </a:lnTo>
                  <a:lnTo>
                    <a:pt x="18807" y="13457"/>
                  </a:lnTo>
                  <a:lnTo>
                    <a:pt x="18806" y="13427"/>
                  </a:lnTo>
                  <a:lnTo>
                    <a:pt x="18809" y="13414"/>
                  </a:lnTo>
                  <a:lnTo>
                    <a:pt x="18812" y="13414"/>
                  </a:lnTo>
                  <a:lnTo>
                    <a:pt x="18814" y="13416"/>
                  </a:lnTo>
                  <a:lnTo>
                    <a:pt x="18817" y="13410"/>
                  </a:lnTo>
                  <a:lnTo>
                    <a:pt x="18824" y="13377"/>
                  </a:lnTo>
                  <a:lnTo>
                    <a:pt x="18838" y="13343"/>
                  </a:lnTo>
                  <a:lnTo>
                    <a:pt x="18839" y="13363"/>
                  </a:lnTo>
                  <a:lnTo>
                    <a:pt x="18837" y="13382"/>
                  </a:lnTo>
                  <a:lnTo>
                    <a:pt x="18831" y="13402"/>
                  </a:lnTo>
                  <a:lnTo>
                    <a:pt x="18829" y="13417"/>
                  </a:lnTo>
                  <a:lnTo>
                    <a:pt x="18824" y="13436"/>
                  </a:lnTo>
                  <a:lnTo>
                    <a:pt x="18819" y="13446"/>
                  </a:lnTo>
                  <a:lnTo>
                    <a:pt x="18816" y="13461"/>
                  </a:lnTo>
                  <a:lnTo>
                    <a:pt x="18820" y="13470"/>
                  </a:lnTo>
                  <a:lnTo>
                    <a:pt x="18826" y="13474"/>
                  </a:lnTo>
                  <a:lnTo>
                    <a:pt x="18838" y="13472"/>
                  </a:lnTo>
                  <a:lnTo>
                    <a:pt x="18847" y="13462"/>
                  </a:lnTo>
                  <a:lnTo>
                    <a:pt x="18849" y="13457"/>
                  </a:lnTo>
                  <a:lnTo>
                    <a:pt x="18848" y="13438"/>
                  </a:lnTo>
                  <a:lnTo>
                    <a:pt x="18850" y="13414"/>
                  </a:lnTo>
                  <a:lnTo>
                    <a:pt x="18853" y="13407"/>
                  </a:lnTo>
                  <a:lnTo>
                    <a:pt x="18859" y="13414"/>
                  </a:lnTo>
                  <a:lnTo>
                    <a:pt x="18863" y="13414"/>
                  </a:lnTo>
                  <a:lnTo>
                    <a:pt x="18861" y="13387"/>
                  </a:lnTo>
                  <a:lnTo>
                    <a:pt x="18863" y="13364"/>
                  </a:lnTo>
                  <a:lnTo>
                    <a:pt x="18865" y="13345"/>
                  </a:lnTo>
                  <a:lnTo>
                    <a:pt x="18870" y="13316"/>
                  </a:lnTo>
                  <a:lnTo>
                    <a:pt x="18882" y="13267"/>
                  </a:lnTo>
                  <a:lnTo>
                    <a:pt x="18893" y="13242"/>
                  </a:lnTo>
                  <a:lnTo>
                    <a:pt x="18901" y="13218"/>
                  </a:lnTo>
                  <a:lnTo>
                    <a:pt x="18913" y="13154"/>
                  </a:lnTo>
                  <a:lnTo>
                    <a:pt x="18926" y="13106"/>
                  </a:lnTo>
                  <a:lnTo>
                    <a:pt x="18939" y="13071"/>
                  </a:lnTo>
                  <a:lnTo>
                    <a:pt x="18961" y="13025"/>
                  </a:lnTo>
                  <a:lnTo>
                    <a:pt x="18980" y="12990"/>
                  </a:lnTo>
                  <a:lnTo>
                    <a:pt x="18997" y="12964"/>
                  </a:lnTo>
                  <a:lnTo>
                    <a:pt x="19017" y="12947"/>
                  </a:lnTo>
                  <a:lnTo>
                    <a:pt x="19035" y="12931"/>
                  </a:lnTo>
                  <a:lnTo>
                    <a:pt x="19046" y="12923"/>
                  </a:lnTo>
                  <a:lnTo>
                    <a:pt x="19049" y="12926"/>
                  </a:lnTo>
                  <a:lnTo>
                    <a:pt x="19046" y="12926"/>
                  </a:lnTo>
                  <a:lnTo>
                    <a:pt x="19042" y="12909"/>
                  </a:lnTo>
                  <a:lnTo>
                    <a:pt x="19033" y="12902"/>
                  </a:lnTo>
                  <a:lnTo>
                    <a:pt x="19027" y="12905"/>
                  </a:lnTo>
                  <a:lnTo>
                    <a:pt x="19019" y="12910"/>
                  </a:lnTo>
                  <a:lnTo>
                    <a:pt x="19018" y="12905"/>
                  </a:lnTo>
                  <a:lnTo>
                    <a:pt x="19027" y="12894"/>
                  </a:lnTo>
                  <a:lnTo>
                    <a:pt x="19033" y="12889"/>
                  </a:lnTo>
                  <a:lnTo>
                    <a:pt x="19048" y="12896"/>
                  </a:lnTo>
                  <a:lnTo>
                    <a:pt x="19055" y="12891"/>
                  </a:lnTo>
                  <a:lnTo>
                    <a:pt x="19063" y="12885"/>
                  </a:lnTo>
                  <a:lnTo>
                    <a:pt x="19080" y="12868"/>
                  </a:lnTo>
                  <a:lnTo>
                    <a:pt x="19097" y="12852"/>
                  </a:lnTo>
                  <a:lnTo>
                    <a:pt x="19109" y="12836"/>
                  </a:lnTo>
                  <a:lnTo>
                    <a:pt x="19108" y="12832"/>
                  </a:lnTo>
                  <a:lnTo>
                    <a:pt x="19111" y="12812"/>
                  </a:lnTo>
                  <a:lnTo>
                    <a:pt x="19113" y="12798"/>
                  </a:lnTo>
                  <a:lnTo>
                    <a:pt x="19116" y="12793"/>
                  </a:lnTo>
                  <a:lnTo>
                    <a:pt x="19119" y="12797"/>
                  </a:lnTo>
                  <a:lnTo>
                    <a:pt x="19125" y="12805"/>
                  </a:lnTo>
                  <a:lnTo>
                    <a:pt x="19123" y="12820"/>
                  </a:lnTo>
                  <a:lnTo>
                    <a:pt x="19118" y="12815"/>
                  </a:lnTo>
                  <a:lnTo>
                    <a:pt x="19118" y="12804"/>
                  </a:lnTo>
                  <a:lnTo>
                    <a:pt x="19121" y="12804"/>
                  </a:lnTo>
                  <a:lnTo>
                    <a:pt x="19130" y="12814"/>
                  </a:lnTo>
                  <a:lnTo>
                    <a:pt x="19144" y="12815"/>
                  </a:lnTo>
                  <a:lnTo>
                    <a:pt x="19159" y="12812"/>
                  </a:lnTo>
                  <a:lnTo>
                    <a:pt x="19168" y="12803"/>
                  </a:lnTo>
                  <a:lnTo>
                    <a:pt x="19173" y="12794"/>
                  </a:lnTo>
                  <a:lnTo>
                    <a:pt x="19176" y="12785"/>
                  </a:lnTo>
                  <a:lnTo>
                    <a:pt x="19172" y="12776"/>
                  </a:lnTo>
                  <a:lnTo>
                    <a:pt x="19169" y="12767"/>
                  </a:lnTo>
                  <a:lnTo>
                    <a:pt x="19172" y="12766"/>
                  </a:lnTo>
                  <a:lnTo>
                    <a:pt x="19178" y="12775"/>
                  </a:lnTo>
                  <a:lnTo>
                    <a:pt x="19182" y="12790"/>
                  </a:lnTo>
                  <a:lnTo>
                    <a:pt x="19182" y="12804"/>
                  </a:lnTo>
                  <a:lnTo>
                    <a:pt x="19179" y="12804"/>
                  </a:lnTo>
                  <a:lnTo>
                    <a:pt x="19180" y="12804"/>
                  </a:lnTo>
                  <a:lnTo>
                    <a:pt x="19203" y="12788"/>
                  </a:lnTo>
                  <a:lnTo>
                    <a:pt x="19227" y="12780"/>
                  </a:lnTo>
                  <a:lnTo>
                    <a:pt x="19245" y="12782"/>
                  </a:lnTo>
                  <a:lnTo>
                    <a:pt x="19263" y="12784"/>
                  </a:lnTo>
                  <a:lnTo>
                    <a:pt x="19266" y="12779"/>
                  </a:lnTo>
                  <a:lnTo>
                    <a:pt x="19262" y="12760"/>
                  </a:lnTo>
                  <a:lnTo>
                    <a:pt x="19270" y="12731"/>
                  </a:lnTo>
                  <a:lnTo>
                    <a:pt x="19280" y="12688"/>
                  </a:lnTo>
                  <a:lnTo>
                    <a:pt x="19278" y="12659"/>
                  </a:lnTo>
                  <a:lnTo>
                    <a:pt x="19274" y="12631"/>
                  </a:lnTo>
                  <a:lnTo>
                    <a:pt x="19256" y="12576"/>
                  </a:lnTo>
                  <a:lnTo>
                    <a:pt x="19248" y="12544"/>
                  </a:lnTo>
                  <a:lnTo>
                    <a:pt x="19248" y="12534"/>
                  </a:lnTo>
                  <a:lnTo>
                    <a:pt x="19251" y="12529"/>
                  </a:lnTo>
                  <a:lnTo>
                    <a:pt x="19254" y="12529"/>
                  </a:lnTo>
                  <a:lnTo>
                    <a:pt x="19264" y="12551"/>
                  </a:lnTo>
                  <a:lnTo>
                    <a:pt x="19274" y="12579"/>
                  </a:lnTo>
                  <a:lnTo>
                    <a:pt x="19279" y="12607"/>
                  </a:lnTo>
                  <a:lnTo>
                    <a:pt x="19283" y="12625"/>
                  </a:lnTo>
                  <a:lnTo>
                    <a:pt x="19292" y="12619"/>
                  </a:lnTo>
                  <a:lnTo>
                    <a:pt x="19297" y="12614"/>
                  </a:lnTo>
                  <a:lnTo>
                    <a:pt x="19296" y="12595"/>
                  </a:lnTo>
                  <a:lnTo>
                    <a:pt x="19298" y="12566"/>
                  </a:lnTo>
                  <a:lnTo>
                    <a:pt x="19297" y="12561"/>
                  </a:lnTo>
                  <a:lnTo>
                    <a:pt x="19302" y="12560"/>
                  </a:lnTo>
                  <a:lnTo>
                    <a:pt x="19299" y="12560"/>
                  </a:lnTo>
                  <a:lnTo>
                    <a:pt x="19296" y="12537"/>
                  </a:lnTo>
                  <a:lnTo>
                    <a:pt x="19292" y="12519"/>
                  </a:lnTo>
                  <a:lnTo>
                    <a:pt x="19295" y="12510"/>
                  </a:lnTo>
                  <a:lnTo>
                    <a:pt x="19301" y="12511"/>
                  </a:lnTo>
                  <a:lnTo>
                    <a:pt x="19304" y="12479"/>
                  </a:lnTo>
                  <a:lnTo>
                    <a:pt x="19303" y="12438"/>
                  </a:lnTo>
                  <a:lnTo>
                    <a:pt x="19300" y="12438"/>
                  </a:lnTo>
                  <a:lnTo>
                    <a:pt x="19282" y="12486"/>
                  </a:lnTo>
                  <a:lnTo>
                    <a:pt x="19282" y="12481"/>
                  </a:lnTo>
                  <a:lnTo>
                    <a:pt x="19298" y="12480"/>
                  </a:lnTo>
                  <a:lnTo>
                    <a:pt x="19310" y="12459"/>
                  </a:lnTo>
                  <a:lnTo>
                    <a:pt x="19317" y="12436"/>
                  </a:lnTo>
                  <a:lnTo>
                    <a:pt x="19323" y="12426"/>
                  </a:lnTo>
                  <a:lnTo>
                    <a:pt x="19323" y="12407"/>
                  </a:lnTo>
                  <a:lnTo>
                    <a:pt x="19320" y="12407"/>
                  </a:lnTo>
                  <a:lnTo>
                    <a:pt x="19317" y="12402"/>
                  </a:lnTo>
                  <a:lnTo>
                    <a:pt x="19331" y="12372"/>
                  </a:lnTo>
                  <a:lnTo>
                    <a:pt x="19345" y="12347"/>
                  </a:lnTo>
                  <a:lnTo>
                    <a:pt x="19344" y="12342"/>
                  </a:lnTo>
                  <a:lnTo>
                    <a:pt x="19341" y="12338"/>
                  </a:lnTo>
                  <a:lnTo>
                    <a:pt x="19341" y="12328"/>
                  </a:lnTo>
                  <a:lnTo>
                    <a:pt x="19344" y="12320"/>
                  </a:lnTo>
                  <a:lnTo>
                    <a:pt x="19347" y="12316"/>
                  </a:lnTo>
                  <a:lnTo>
                    <a:pt x="19350" y="12316"/>
                  </a:lnTo>
                  <a:lnTo>
                    <a:pt x="19361" y="12299"/>
                  </a:lnTo>
                  <a:lnTo>
                    <a:pt x="19369" y="12283"/>
                  </a:lnTo>
                  <a:lnTo>
                    <a:pt x="19368" y="12280"/>
                  </a:lnTo>
                  <a:lnTo>
                    <a:pt x="19365" y="12277"/>
                  </a:lnTo>
                  <a:lnTo>
                    <a:pt x="19362" y="12297"/>
                  </a:lnTo>
                  <a:lnTo>
                    <a:pt x="19362" y="12316"/>
                  </a:lnTo>
                  <a:lnTo>
                    <a:pt x="19365" y="12316"/>
                  </a:lnTo>
                  <a:lnTo>
                    <a:pt x="19374" y="12301"/>
                  </a:lnTo>
                  <a:lnTo>
                    <a:pt x="19377" y="12284"/>
                  </a:lnTo>
                  <a:lnTo>
                    <a:pt x="19393" y="12242"/>
                  </a:lnTo>
                  <a:lnTo>
                    <a:pt x="19412" y="12195"/>
                  </a:lnTo>
                  <a:lnTo>
                    <a:pt x="19424" y="12177"/>
                  </a:lnTo>
                  <a:lnTo>
                    <a:pt x="19438" y="12165"/>
                  </a:lnTo>
                  <a:lnTo>
                    <a:pt x="19447" y="12154"/>
                  </a:lnTo>
                  <a:lnTo>
                    <a:pt x="19440" y="12140"/>
                  </a:lnTo>
                  <a:lnTo>
                    <a:pt x="19449" y="12130"/>
                  </a:lnTo>
                  <a:lnTo>
                    <a:pt x="19424" y="12128"/>
                  </a:lnTo>
                  <a:lnTo>
                    <a:pt x="19411" y="12101"/>
                  </a:lnTo>
                  <a:lnTo>
                    <a:pt x="19402" y="12103"/>
                  </a:lnTo>
                  <a:lnTo>
                    <a:pt x="19410" y="12092"/>
                  </a:lnTo>
                  <a:lnTo>
                    <a:pt x="19426" y="12090"/>
                  </a:lnTo>
                  <a:lnTo>
                    <a:pt x="19433" y="12061"/>
                  </a:lnTo>
                  <a:lnTo>
                    <a:pt x="19407" y="12021"/>
                  </a:lnTo>
                  <a:lnTo>
                    <a:pt x="19399" y="12036"/>
                  </a:lnTo>
                  <a:lnTo>
                    <a:pt x="19393" y="11985"/>
                  </a:lnTo>
                  <a:lnTo>
                    <a:pt x="19400" y="12003"/>
                  </a:lnTo>
                  <a:lnTo>
                    <a:pt x="19420" y="11986"/>
                  </a:lnTo>
                  <a:lnTo>
                    <a:pt x="19428" y="12023"/>
                  </a:lnTo>
                  <a:lnTo>
                    <a:pt x="19457" y="12053"/>
                  </a:lnTo>
                  <a:lnTo>
                    <a:pt x="19445" y="12064"/>
                  </a:lnTo>
                  <a:lnTo>
                    <a:pt x="19427" y="12114"/>
                  </a:lnTo>
                  <a:lnTo>
                    <a:pt x="19439" y="12113"/>
                  </a:lnTo>
                  <a:lnTo>
                    <a:pt x="19441" y="12103"/>
                  </a:lnTo>
                  <a:lnTo>
                    <a:pt x="19470" y="12123"/>
                  </a:lnTo>
                  <a:lnTo>
                    <a:pt x="19502" y="12067"/>
                  </a:lnTo>
                  <a:lnTo>
                    <a:pt x="19495" y="12072"/>
                  </a:lnTo>
                  <a:lnTo>
                    <a:pt x="19498" y="12072"/>
                  </a:lnTo>
                  <a:lnTo>
                    <a:pt x="19501" y="12052"/>
                  </a:lnTo>
                  <a:lnTo>
                    <a:pt x="19504" y="12040"/>
                  </a:lnTo>
                  <a:lnTo>
                    <a:pt x="19508" y="12029"/>
                  </a:lnTo>
                  <a:lnTo>
                    <a:pt x="19515" y="12008"/>
                  </a:lnTo>
                  <a:lnTo>
                    <a:pt x="19515" y="12003"/>
                  </a:lnTo>
                  <a:lnTo>
                    <a:pt x="19514" y="11994"/>
                  </a:lnTo>
                  <a:lnTo>
                    <a:pt x="19515" y="11981"/>
                  </a:lnTo>
                  <a:lnTo>
                    <a:pt x="19515" y="11976"/>
                  </a:lnTo>
                  <a:lnTo>
                    <a:pt x="19521" y="11985"/>
                  </a:lnTo>
                  <a:lnTo>
                    <a:pt x="19524" y="11993"/>
                  </a:lnTo>
                  <a:lnTo>
                    <a:pt x="19525" y="11992"/>
                  </a:lnTo>
                  <a:lnTo>
                    <a:pt x="19530" y="11983"/>
                  </a:lnTo>
                  <a:lnTo>
                    <a:pt x="19532" y="11973"/>
                  </a:lnTo>
                  <a:lnTo>
                    <a:pt x="19531" y="11968"/>
                  </a:lnTo>
                  <a:lnTo>
                    <a:pt x="19521" y="11950"/>
                  </a:lnTo>
                  <a:lnTo>
                    <a:pt x="19511" y="11933"/>
                  </a:lnTo>
                  <a:lnTo>
                    <a:pt x="19508" y="11924"/>
                  </a:lnTo>
                  <a:lnTo>
                    <a:pt x="19508" y="11919"/>
                  </a:lnTo>
                  <a:lnTo>
                    <a:pt x="19539" y="11944"/>
                  </a:lnTo>
                  <a:lnTo>
                    <a:pt x="19543" y="11952"/>
                  </a:lnTo>
                  <a:lnTo>
                    <a:pt x="19540" y="11962"/>
                  </a:lnTo>
                  <a:lnTo>
                    <a:pt x="19538" y="11977"/>
                  </a:lnTo>
                  <a:lnTo>
                    <a:pt x="19541" y="11981"/>
                  </a:lnTo>
                  <a:lnTo>
                    <a:pt x="19547" y="11980"/>
                  </a:lnTo>
                  <a:lnTo>
                    <a:pt x="19570" y="11959"/>
                  </a:lnTo>
                  <a:lnTo>
                    <a:pt x="19596" y="11932"/>
                  </a:lnTo>
                  <a:lnTo>
                    <a:pt x="19596" y="11927"/>
                  </a:lnTo>
                  <a:lnTo>
                    <a:pt x="19599" y="11927"/>
                  </a:lnTo>
                  <a:lnTo>
                    <a:pt x="19595" y="11917"/>
                  </a:lnTo>
                  <a:lnTo>
                    <a:pt x="19598" y="11917"/>
                  </a:lnTo>
                  <a:lnTo>
                    <a:pt x="19598" y="11912"/>
                  </a:lnTo>
                  <a:lnTo>
                    <a:pt x="19652" y="11896"/>
                  </a:lnTo>
                  <a:lnTo>
                    <a:pt x="19702" y="11876"/>
                  </a:lnTo>
                  <a:lnTo>
                    <a:pt x="19699" y="11867"/>
                  </a:lnTo>
                  <a:lnTo>
                    <a:pt x="19692" y="11858"/>
                  </a:lnTo>
                  <a:lnTo>
                    <a:pt x="19680" y="11860"/>
                  </a:lnTo>
                  <a:lnTo>
                    <a:pt x="19668" y="11857"/>
                  </a:lnTo>
                  <a:lnTo>
                    <a:pt x="19671" y="11846"/>
                  </a:lnTo>
                  <a:lnTo>
                    <a:pt x="19676" y="11836"/>
                  </a:lnTo>
                  <a:lnTo>
                    <a:pt x="19684" y="11816"/>
                  </a:lnTo>
                  <a:lnTo>
                    <a:pt x="19692" y="11801"/>
                  </a:lnTo>
                  <a:lnTo>
                    <a:pt x="19706" y="11823"/>
                  </a:lnTo>
                  <a:lnTo>
                    <a:pt x="19713" y="11841"/>
                  </a:lnTo>
                  <a:lnTo>
                    <a:pt x="19710" y="11856"/>
                  </a:lnTo>
                  <a:lnTo>
                    <a:pt x="19711" y="11874"/>
                  </a:lnTo>
                  <a:lnTo>
                    <a:pt x="19723" y="11873"/>
                  </a:lnTo>
                  <a:lnTo>
                    <a:pt x="19735" y="11867"/>
                  </a:lnTo>
                  <a:lnTo>
                    <a:pt x="19732" y="11862"/>
                  </a:lnTo>
                  <a:lnTo>
                    <a:pt x="19729" y="11858"/>
                  </a:lnTo>
                  <a:lnTo>
                    <a:pt x="19725" y="11844"/>
                  </a:lnTo>
                  <a:lnTo>
                    <a:pt x="19721" y="11826"/>
                  </a:lnTo>
                  <a:lnTo>
                    <a:pt x="19717" y="11807"/>
                  </a:lnTo>
                  <a:lnTo>
                    <a:pt x="19716" y="11784"/>
                  </a:lnTo>
                  <a:lnTo>
                    <a:pt x="19719" y="11783"/>
                  </a:lnTo>
                  <a:lnTo>
                    <a:pt x="19728" y="11797"/>
                  </a:lnTo>
                  <a:lnTo>
                    <a:pt x="19732" y="11810"/>
                  </a:lnTo>
                  <a:lnTo>
                    <a:pt x="19738" y="11810"/>
                  </a:lnTo>
                  <a:lnTo>
                    <a:pt x="19738" y="11800"/>
                  </a:lnTo>
                  <a:lnTo>
                    <a:pt x="19744" y="11794"/>
                  </a:lnTo>
                  <a:lnTo>
                    <a:pt x="19747" y="11799"/>
                  </a:lnTo>
                  <a:lnTo>
                    <a:pt x="19747" y="11808"/>
                  </a:lnTo>
                  <a:lnTo>
                    <a:pt x="19745" y="11818"/>
                  </a:lnTo>
                  <a:lnTo>
                    <a:pt x="19742" y="11824"/>
                  </a:lnTo>
                  <a:lnTo>
                    <a:pt x="19743" y="11838"/>
                  </a:lnTo>
                  <a:lnTo>
                    <a:pt x="19749" y="11846"/>
                  </a:lnTo>
                  <a:lnTo>
                    <a:pt x="19767" y="11844"/>
                  </a:lnTo>
                  <a:lnTo>
                    <a:pt x="19782" y="11833"/>
                  </a:lnTo>
                  <a:lnTo>
                    <a:pt x="19785" y="11827"/>
                  </a:lnTo>
                  <a:lnTo>
                    <a:pt x="19784" y="11823"/>
                  </a:lnTo>
                  <a:lnTo>
                    <a:pt x="19781" y="11818"/>
                  </a:lnTo>
                  <a:lnTo>
                    <a:pt x="19775" y="11819"/>
                  </a:lnTo>
                  <a:lnTo>
                    <a:pt x="19772" y="11810"/>
                  </a:lnTo>
                  <a:lnTo>
                    <a:pt x="19769" y="11806"/>
                  </a:lnTo>
                  <a:lnTo>
                    <a:pt x="19770" y="11787"/>
                  </a:lnTo>
                  <a:lnTo>
                    <a:pt x="19770" y="11782"/>
                  </a:lnTo>
                  <a:lnTo>
                    <a:pt x="19773" y="11787"/>
                  </a:lnTo>
                  <a:lnTo>
                    <a:pt x="19780" y="11790"/>
                  </a:lnTo>
                  <a:lnTo>
                    <a:pt x="19783" y="11794"/>
                  </a:lnTo>
                  <a:lnTo>
                    <a:pt x="19786" y="11794"/>
                  </a:lnTo>
                  <a:lnTo>
                    <a:pt x="19788" y="11780"/>
                  </a:lnTo>
                  <a:lnTo>
                    <a:pt x="19790" y="11756"/>
                  </a:lnTo>
                  <a:lnTo>
                    <a:pt x="19793" y="11746"/>
                  </a:lnTo>
                  <a:lnTo>
                    <a:pt x="19799" y="11740"/>
                  </a:lnTo>
                  <a:lnTo>
                    <a:pt x="19801" y="11731"/>
                  </a:lnTo>
                  <a:lnTo>
                    <a:pt x="19810" y="11708"/>
                  </a:lnTo>
                  <a:lnTo>
                    <a:pt x="19826" y="11693"/>
                  </a:lnTo>
                  <a:lnTo>
                    <a:pt x="19826" y="11688"/>
                  </a:lnTo>
                  <a:lnTo>
                    <a:pt x="19815" y="11688"/>
                  </a:lnTo>
                  <a:lnTo>
                    <a:pt x="19812" y="11701"/>
                  </a:lnTo>
                  <a:lnTo>
                    <a:pt x="19812" y="11706"/>
                  </a:lnTo>
                  <a:lnTo>
                    <a:pt x="19819" y="11695"/>
                  </a:lnTo>
                  <a:lnTo>
                    <a:pt x="19824" y="11685"/>
                  </a:lnTo>
                  <a:lnTo>
                    <a:pt x="19828" y="11665"/>
                  </a:lnTo>
                  <a:lnTo>
                    <a:pt x="19831" y="11656"/>
                  </a:lnTo>
                  <a:lnTo>
                    <a:pt x="19815" y="11658"/>
                  </a:lnTo>
                  <a:lnTo>
                    <a:pt x="19815" y="11649"/>
                  </a:lnTo>
                  <a:lnTo>
                    <a:pt x="19817" y="11639"/>
                  </a:lnTo>
                  <a:lnTo>
                    <a:pt x="19832" y="11637"/>
                  </a:lnTo>
                  <a:lnTo>
                    <a:pt x="19837" y="11617"/>
                  </a:lnTo>
                  <a:lnTo>
                    <a:pt x="19840" y="11602"/>
                  </a:lnTo>
                  <a:lnTo>
                    <a:pt x="19824" y="11586"/>
                  </a:lnTo>
                  <a:lnTo>
                    <a:pt x="19817" y="11572"/>
                  </a:lnTo>
                  <a:lnTo>
                    <a:pt x="19817" y="11567"/>
                  </a:lnTo>
                  <a:lnTo>
                    <a:pt x="19820" y="11563"/>
                  </a:lnTo>
                  <a:lnTo>
                    <a:pt x="19823" y="11562"/>
                  </a:lnTo>
                  <a:lnTo>
                    <a:pt x="19813" y="11553"/>
                  </a:lnTo>
                  <a:lnTo>
                    <a:pt x="19804" y="11559"/>
                  </a:lnTo>
                  <a:lnTo>
                    <a:pt x="19808" y="11564"/>
                  </a:lnTo>
                  <a:lnTo>
                    <a:pt x="19808" y="11573"/>
                  </a:lnTo>
                  <a:lnTo>
                    <a:pt x="19796" y="11570"/>
                  </a:lnTo>
                  <a:lnTo>
                    <a:pt x="19796" y="11575"/>
                  </a:lnTo>
                  <a:lnTo>
                    <a:pt x="19809" y="11592"/>
                  </a:lnTo>
                  <a:lnTo>
                    <a:pt x="19822" y="11592"/>
                  </a:lnTo>
                  <a:lnTo>
                    <a:pt x="19822" y="11584"/>
                  </a:lnTo>
                  <a:lnTo>
                    <a:pt x="19819" y="11584"/>
                  </a:lnTo>
                  <a:lnTo>
                    <a:pt x="19804" y="11595"/>
                  </a:lnTo>
                  <a:lnTo>
                    <a:pt x="19794" y="11602"/>
                  </a:lnTo>
                  <a:lnTo>
                    <a:pt x="19792" y="11610"/>
                  </a:lnTo>
                  <a:lnTo>
                    <a:pt x="19793" y="11626"/>
                  </a:lnTo>
                  <a:lnTo>
                    <a:pt x="19796" y="11631"/>
                  </a:lnTo>
                  <a:lnTo>
                    <a:pt x="19799" y="11640"/>
                  </a:lnTo>
                  <a:lnTo>
                    <a:pt x="19794" y="11646"/>
                  </a:lnTo>
                  <a:lnTo>
                    <a:pt x="19787" y="11642"/>
                  </a:lnTo>
                  <a:lnTo>
                    <a:pt x="19787" y="11633"/>
                  </a:lnTo>
                  <a:lnTo>
                    <a:pt x="19783" y="11624"/>
                  </a:lnTo>
                  <a:lnTo>
                    <a:pt x="19778" y="11634"/>
                  </a:lnTo>
                  <a:lnTo>
                    <a:pt x="19772" y="11649"/>
                  </a:lnTo>
                  <a:lnTo>
                    <a:pt x="19770" y="11653"/>
                  </a:lnTo>
                  <a:lnTo>
                    <a:pt x="19767" y="11659"/>
                  </a:lnTo>
                  <a:lnTo>
                    <a:pt x="19761" y="11655"/>
                  </a:lnTo>
                  <a:lnTo>
                    <a:pt x="19757" y="11641"/>
                  </a:lnTo>
                  <a:lnTo>
                    <a:pt x="19760" y="11632"/>
                  </a:lnTo>
                  <a:lnTo>
                    <a:pt x="19769" y="11626"/>
                  </a:lnTo>
                  <a:lnTo>
                    <a:pt x="19774" y="11615"/>
                  </a:lnTo>
                  <a:lnTo>
                    <a:pt x="19777" y="11610"/>
                  </a:lnTo>
                  <a:lnTo>
                    <a:pt x="19773" y="11601"/>
                  </a:lnTo>
                  <a:lnTo>
                    <a:pt x="19770" y="11597"/>
                  </a:lnTo>
                  <a:lnTo>
                    <a:pt x="19767" y="11602"/>
                  </a:lnTo>
                  <a:lnTo>
                    <a:pt x="19764" y="11598"/>
                  </a:lnTo>
                  <a:lnTo>
                    <a:pt x="19761" y="11593"/>
                  </a:lnTo>
                  <a:lnTo>
                    <a:pt x="19760" y="11584"/>
                  </a:lnTo>
                  <a:lnTo>
                    <a:pt x="19766" y="11583"/>
                  </a:lnTo>
                  <a:lnTo>
                    <a:pt x="19766" y="11574"/>
                  </a:lnTo>
                  <a:lnTo>
                    <a:pt x="19762" y="11565"/>
                  </a:lnTo>
                  <a:lnTo>
                    <a:pt x="19756" y="11556"/>
                  </a:lnTo>
                  <a:lnTo>
                    <a:pt x="19749" y="11547"/>
                  </a:lnTo>
                  <a:lnTo>
                    <a:pt x="19743" y="11543"/>
                  </a:lnTo>
                  <a:lnTo>
                    <a:pt x="19741" y="11553"/>
                  </a:lnTo>
                  <a:lnTo>
                    <a:pt x="19741" y="11567"/>
                  </a:lnTo>
                  <a:lnTo>
                    <a:pt x="19750" y="11566"/>
                  </a:lnTo>
                  <a:lnTo>
                    <a:pt x="19754" y="11575"/>
                  </a:lnTo>
                  <a:lnTo>
                    <a:pt x="19754" y="11580"/>
                  </a:lnTo>
                  <a:lnTo>
                    <a:pt x="19751" y="11585"/>
                  </a:lnTo>
                  <a:lnTo>
                    <a:pt x="19748" y="11576"/>
                  </a:lnTo>
                  <a:lnTo>
                    <a:pt x="19739" y="11577"/>
                  </a:lnTo>
                  <a:lnTo>
                    <a:pt x="19739" y="11582"/>
                  </a:lnTo>
                  <a:lnTo>
                    <a:pt x="19745" y="11586"/>
                  </a:lnTo>
                  <a:lnTo>
                    <a:pt x="19746" y="11600"/>
                  </a:lnTo>
                  <a:lnTo>
                    <a:pt x="19740" y="11601"/>
                  </a:lnTo>
                  <a:lnTo>
                    <a:pt x="19740" y="11610"/>
                  </a:lnTo>
                  <a:lnTo>
                    <a:pt x="19747" y="11614"/>
                  </a:lnTo>
                  <a:lnTo>
                    <a:pt x="19753" y="11622"/>
                  </a:lnTo>
                  <a:lnTo>
                    <a:pt x="19754" y="11632"/>
                  </a:lnTo>
                  <a:lnTo>
                    <a:pt x="19751" y="11647"/>
                  </a:lnTo>
                  <a:lnTo>
                    <a:pt x="19739" y="11639"/>
                  </a:lnTo>
                  <a:lnTo>
                    <a:pt x="19732" y="11630"/>
                  </a:lnTo>
                  <a:lnTo>
                    <a:pt x="19731" y="11611"/>
                  </a:lnTo>
                  <a:lnTo>
                    <a:pt x="19728" y="11611"/>
                  </a:lnTo>
                  <a:lnTo>
                    <a:pt x="19720" y="11622"/>
                  </a:lnTo>
                  <a:lnTo>
                    <a:pt x="19711" y="11633"/>
                  </a:lnTo>
                  <a:lnTo>
                    <a:pt x="19708" y="11638"/>
                  </a:lnTo>
                  <a:lnTo>
                    <a:pt x="19712" y="11652"/>
                  </a:lnTo>
                  <a:lnTo>
                    <a:pt x="19719" y="11655"/>
                  </a:lnTo>
                  <a:lnTo>
                    <a:pt x="19731" y="11663"/>
                  </a:lnTo>
                  <a:lnTo>
                    <a:pt x="19740" y="11672"/>
                  </a:lnTo>
                  <a:lnTo>
                    <a:pt x="19747" y="11685"/>
                  </a:lnTo>
                  <a:lnTo>
                    <a:pt x="19749" y="11708"/>
                  </a:lnTo>
                  <a:lnTo>
                    <a:pt x="19736" y="11701"/>
                  </a:lnTo>
                  <a:lnTo>
                    <a:pt x="19727" y="11697"/>
                  </a:lnTo>
                  <a:lnTo>
                    <a:pt x="19726" y="11692"/>
                  </a:lnTo>
                  <a:lnTo>
                    <a:pt x="19729" y="11688"/>
                  </a:lnTo>
                  <a:lnTo>
                    <a:pt x="19729" y="11677"/>
                  </a:lnTo>
                  <a:lnTo>
                    <a:pt x="19719" y="11674"/>
                  </a:lnTo>
                  <a:lnTo>
                    <a:pt x="19710" y="11671"/>
                  </a:lnTo>
                  <a:lnTo>
                    <a:pt x="19707" y="11661"/>
                  </a:lnTo>
                  <a:lnTo>
                    <a:pt x="19706" y="11648"/>
                  </a:lnTo>
                  <a:lnTo>
                    <a:pt x="19697" y="11644"/>
                  </a:lnTo>
                  <a:lnTo>
                    <a:pt x="19691" y="11645"/>
                  </a:lnTo>
                  <a:lnTo>
                    <a:pt x="19682" y="11655"/>
                  </a:lnTo>
                  <a:lnTo>
                    <a:pt x="19673" y="11665"/>
                  </a:lnTo>
                  <a:lnTo>
                    <a:pt x="19674" y="11675"/>
                  </a:lnTo>
                  <a:lnTo>
                    <a:pt x="19683" y="11684"/>
                  </a:lnTo>
                  <a:lnTo>
                    <a:pt x="19693" y="11692"/>
                  </a:lnTo>
                  <a:lnTo>
                    <a:pt x="19694" y="11710"/>
                  </a:lnTo>
                  <a:lnTo>
                    <a:pt x="19689" y="11725"/>
                  </a:lnTo>
                  <a:lnTo>
                    <a:pt x="19680" y="11741"/>
                  </a:lnTo>
                  <a:lnTo>
                    <a:pt x="19677" y="11741"/>
                  </a:lnTo>
                  <a:lnTo>
                    <a:pt x="19677" y="11736"/>
                  </a:lnTo>
                  <a:lnTo>
                    <a:pt x="19679" y="11713"/>
                  </a:lnTo>
                  <a:lnTo>
                    <a:pt x="19681" y="11693"/>
                  </a:lnTo>
                  <a:lnTo>
                    <a:pt x="19678" y="11689"/>
                  </a:lnTo>
                  <a:lnTo>
                    <a:pt x="19669" y="11685"/>
                  </a:lnTo>
                  <a:lnTo>
                    <a:pt x="19662" y="11685"/>
                  </a:lnTo>
                  <a:lnTo>
                    <a:pt x="19660" y="11696"/>
                  </a:lnTo>
                  <a:lnTo>
                    <a:pt x="19658" y="11710"/>
                  </a:lnTo>
                  <a:lnTo>
                    <a:pt x="19661" y="11715"/>
                  </a:lnTo>
                  <a:lnTo>
                    <a:pt x="19655" y="11725"/>
                  </a:lnTo>
                  <a:lnTo>
                    <a:pt x="19652" y="11730"/>
                  </a:lnTo>
                  <a:lnTo>
                    <a:pt x="19646" y="11731"/>
                  </a:lnTo>
                  <a:lnTo>
                    <a:pt x="19644" y="11735"/>
                  </a:lnTo>
                  <a:lnTo>
                    <a:pt x="19644" y="11745"/>
                  </a:lnTo>
                  <a:lnTo>
                    <a:pt x="19641" y="11746"/>
                  </a:lnTo>
                  <a:lnTo>
                    <a:pt x="19638" y="11741"/>
                  </a:lnTo>
                  <a:lnTo>
                    <a:pt x="19641" y="11732"/>
                  </a:lnTo>
                  <a:lnTo>
                    <a:pt x="19643" y="11726"/>
                  </a:lnTo>
                  <a:lnTo>
                    <a:pt x="19634" y="11717"/>
                  </a:lnTo>
                  <a:lnTo>
                    <a:pt x="19625" y="11706"/>
                  </a:lnTo>
                  <a:lnTo>
                    <a:pt x="19622" y="11706"/>
                  </a:lnTo>
                  <a:lnTo>
                    <a:pt x="19610" y="11719"/>
                  </a:lnTo>
                  <a:lnTo>
                    <a:pt x="19614" y="11746"/>
                  </a:lnTo>
                  <a:lnTo>
                    <a:pt x="19606" y="11758"/>
                  </a:lnTo>
                  <a:lnTo>
                    <a:pt x="19601" y="11721"/>
                  </a:lnTo>
                  <a:lnTo>
                    <a:pt x="19586" y="11728"/>
                  </a:lnTo>
                  <a:lnTo>
                    <a:pt x="19585" y="11771"/>
                  </a:lnTo>
                  <a:lnTo>
                    <a:pt x="19580" y="11739"/>
                  </a:lnTo>
                  <a:lnTo>
                    <a:pt x="19568" y="11735"/>
                  </a:lnTo>
                  <a:lnTo>
                    <a:pt x="19583" y="11720"/>
                  </a:lnTo>
                  <a:lnTo>
                    <a:pt x="19542" y="11696"/>
                  </a:lnTo>
                  <a:lnTo>
                    <a:pt x="19515" y="11642"/>
                  </a:lnTo>
                  <a:lnTo>
                    <a:pt x="19506" y="11639"/>
                  </a:lnTo>
                  <a:lnTo>
                    <a:pt x="19497" y="11654"/>
                  </a:lnTo>
                  <a:lnTo>
                    <a:pt x="19489" y="11669"/>
                  </a:lnTo>
                  <a:lnTo>
                    <a:pt x="19471" y="11672"/>
                  </a:lnTo>
                  <a:lnTo>
                    <a:pt x="19491" y="11655"/>
                  </a:lnTo>
                  <a:lnTo>
                    <a:pt x="19497" y="11640"/>
                  </a:lnTo>
                  <a:lnTo>
                    <a:pt x="19502" y="11635"/>
                  </a:lnTo>
                  <a:lnTo>
                    <a:pt x="19499" y="11621"/>
                  </a:lnTo>
                  <a:lnTo>
                    <a:pt x="19495" y="11607"/>
                  </a:lnTo>
                  <a:lnTo>
                    <a:pt x="19483" y="11604"/>
                  </a:lnTo>
                  <a:lnTo>
                    <a:pt x="19474" y="11600"/>
                  </a:lnTo>
                  <a:lnTo>
                    <a:pt x="19473" y="11586"/>
                  </a:lnTo>
                  <a:lnTo>
                    <a:pt x="19476" y="11586"/>
                  </a:lnTo>
                  <a:lnTo>
                    <a:pt x="19491" y="11598"/>
                  </a:lnTo>
                  <a:lnTo>
                    <a:pt x="19501" y="11611"/>
                  </a:lnTo>
                  <a:lnTo>
                    <a:pt x="19517" y="11633"/>
                  </a:lnTo>
                  <a:lnTo>
                    <a:pt x="19531" y="11655"/>
                  </a:lnTo>
                  <a:lnTo>
                    <a:pt x="19536" y="11649"/>
                  </a:lnTo>
                  <a:lnTo>
                    <a:pt x="19540" y="11654"/>
                  </a:lnTo>
                  <a:lnTo>
                    <a:pt x="19543" y="11658"/>
                  </a:lnTo>
                  <a:lnTo>
                    <a:pt x="19546" y="11662"/>
                  </a:lnTo>
                  <a:lnTo>
                    <a:pt x="19552" y="11657"/>
                  </a:lnTo>
                  <a:lnTo>
                    <a:pt x="19558" y="11656"/>
                  </a:lnTo>
                  <a:lnTo>
                    <a:pt x="19574" y="11673"/>
                  </a:lnTo>
                  <a:lnTo>
                    <a:pt x="19587" y="11682"/>
                  </a:lnTo>
                  <a:lnTo>
                    <a:pt x="19589" y="11676"/>
                  </a:lnTo>
                  <a:lnTo>
                    <a:pt x="19595" y="11675"/>
                  </a:lnTo>
                  <a:lnTo>
                    <a:pt x="19608" y="11688"/>
                  </a:lnTo>
                  <a:lnTo>
                    <a:pt x="19623" y="11691"/>
                  </a:lnTo>
                  <a:lnTo>
                    <a:pt x="19629" y="11681"/>
                  </a:lnTo>
                  <a:lnTo>
                    <a:pt x="19634" y="11671"/>
                  </a:lnTo>
                  <a:lnTo>
                    <a:pt x="19634" y="11666"/>
                  </a:lnTo>
                  <a:lnTo>
                    <a:pt x="19631" y="11661"/>
                  </a:lnTo>
                  <a:lnTo>
                    <a:pt x="19625" y="11658"/>
                  </a:lnTo>
                  <a:lnTo>
                    <a:pt x="19618" y="11649"/>
                  </a:lnTo>
                  <a:lnTo>
                    <a:pt x="19621" y="11644"/>
                  </a:lnTo>
                  <a:lnTo>
                    <a:pt x="19627" y="11648"/>
                  </a:lnTo>
                  <a:lnTo>
                    <a:pt x="19630" y="11652"/>
                  </a:lnTo>
                  <a:lnTo>
                    <a:pt x="19637" y="11656"/>
                  </a:lnTo>
                  <a:lnTo>
                    <a:pt x="19640" y="11665"/>
                  </a:lnTo>
                  <a:lnTo>
                    <a:pt x="19643" y="11665"/>
                  </a:lnTo>
                  <a:lnTo>
                    <a:pt x="19648" y="11654"/>
                  </a:lnTo>
                  <a:lnTo>
                    <a:pt x="19651" y="11645"/>
                  </a:lnTo>
                  <a:lnTo>
                    <a:pt x="19651" y="11640"/>
                  </a:lnTo>
                  <a:lnTo>
                    <a:pt x="19639" y="11642"/>
                  </a:lnTo>
                  <a:lnTo>
                    <a:pt x="19642" y="11637"/>
                  </a:lnTo>
                  <a:lnTo>
                    <a:pt x="19645" y="11636"/>
                  </a:lnTo>
                  <a:lnTo>
                    <a:pt x="19651" y="11630"/>
                  </a:lnTo>
                  <a:lnTo>
                    <a:pt x="19660" y="11629"/>
                  </a:lnTo>
                  <a:lnTo>
                    <a:pt x="19659" y="11625"/>
                  </a:lnTo>
                  <a:lnTo>
                    <a:pt x="19668" y="11624"/>
                  </a:lnTo>
                  <a:lnTo>
                    <a:pt x="19671" y="11611"/>
                  </a:lnTo>
                  <a:lnTo>
                    <a:pt x="19671" y="11605"/>
                  </a:lnTo>
                  <a:lnTo>
                    <a:pt x="19667" y="11605"/>
                  </a:lnTo>
                  <a:lnTo>
                    <a:pt x="19668" y="11610"/>
                  </a:lnTo>
                  <a:lnTo>
                    <a:pt x="19669" y="11614"/>
                  </a:lnTo>
                  <a:lnTo>
                    <a:pt x="19668" y="11610"/>
                  </a:lnTo>
                  <a:lnTo>
                    <a:pt x="19671" y="11609"/>
                  </a:lnTo>
                  <a:lnTo>
                    <a:pt x="19667" y="11600"/>
                  </a:lnTo>
                  <a:lnTo>
                    <a:pt x="19670" y="11590"/>
                  </a:lnTo>
                  <a:lnTo>
                    <a:pt x="19682" y="11584"/>
                  </a:lnTo>
                  <a:lnTo>
                    <a:pt x="19687" y="11579"/>
                  </a:lnTo>
                  <a:lnTo>
                    <a:pt x="19690" y="11569"/>
                  </a:lnTo>
                  <a:lnTo>
                    <a:pt x="19686" y="11560"/>
                  </a:lnTo>
                  <a:lnTo>
                    <a:pt x="19681" y="11565"/>
                  </a:lnTo>
                  <a:lnTo>
                    <a:pt x="19678" y="11575"/>
                  </a:lnTo>
                  <a:lnTo>
                    <a:pt x="19666" y="11577"/>
                  </a:lnTo>
                  <a:lnTo>
                    <a:pt x="19662" y="11567"/>
                  </a:lnTo>
                  <a:lnTo>
                    <a:pt x="19665" y="11558"/>
                  </a:lnTo>
                  <a:lnTo>
                    <a:pt x="19665" y="11553"/>
                  </a:lnTo>
                  <a:lnTo>
                    <a:pt x="19668" y="11557"/>
                  </a:lnTo>
                  <a:lnTo>
                    <a:pt x="19672" y="11566"/>
                  </a:lnTo>
                  <a:lnTo>
                    <a:pt x="19671" y="11561"/>
                  </a:lnTo>
                  <a:lnTo>
                    <a:pt x="19674" y="11556"/>
                  </a:lnTo>
                  <a:lnTo>
                    <a:pt x="19680" y="11551"/>
                  </a:lnTo>
                  <a:lnTo>
                    <a:pt x="19686" y="11555"/>
                  </a:lnTo>
                  <a:lnTo>
                    <a:pt x="19692" y="11554"/>
                  </a:lnTo>
                  <a:lnTo>
                    <a:pt x="19695" y="11549"/>
                  </a:lnTo>
                  <a:lnTo>
                    <a:pt x="19697" y="11539"/>
                  </a:lnTo>
                  <a:lnTo>
                    <a:pt x="19700" y="11534"/>
                  </a:lnTo>
                  <a:lnTo>
                    <a:pt x="19703" y="11520"/>
                  </a:lnTo>
                  <a:lnTo>
                    <a:pt x="19702" y="11501"/>
                  </a:lnTo>
                  <a:lnTo>
                    <a:pt x="19698" y="11496"/>
                  </a:lnTo>
                  <a:lnTo>
                    <a:pt x="19689" y="11493"/>
                  </a:lnTo>
                  <a:lnTo>
                    <a:pt x="19680" y="11489"/>
                  </a:lnTo>
                  <a:lnTo>
                    <a:pt x="19677" y="11495"/>
                  </a:lnTo>
                  <a:lnTo>
                    <a:pt x="19681" y="11503"/>
                  </a:lnTo>
                  <a:lnTo>
                    <a:pt x="19684" y="11513"/>
                  </a:lnTo>
                  <a:lnTo>
                    <a:pt x="19681" y="11522"/>
                  </a:lnTo>
                  <a:lnTo>
                    <a:pt x="19676" y="11532"/>
                  </a:lnTo>
                  <a:lnTo>
                    <a:pt x="19673" y="11533"/>
                  </a:lnTo>
                  <a:lnTo>
                    <a:pt x="19672" y="11505"/>
                  </a:lnTo>
                  <a:lnTo>
                    <a:pt x="19660" y="11516"/>
                  </a:lnTo>
                  <a:lnTo>
                    <a:pt x="19654" y="11521"/>
                  </a:lnTo>
                  <a:lnTo>
                    <a:pt x="19648" y="11526"/>
                  </a:lnTo>
                  <a:lnTo>
                    <a:pt x="19646" y="11531"/>
                  </a:lnTo>
                  <a:lnTo>
                    <a:pt x="19640" y="11532"/>
                  </a:lnTo>
                  <a:lnTo>
                    <a:pt x="19634" y="11538"/>
                  </a:lnTo>
                  <a:lnTo>
                    <a:pt x="19628" y="11543"/>
                  </a:lnTo>
                  <a:lnTo>
                    <a:pt x="19629" y="11558"/>
                  </a:lnTo>
                  <a:lnTo>
                    <a:pt x="19626" y="11558"/>
                  </a:lnTo>
                  <a:lnTo>
                    <a:pt x="19622" y="11548"/>
                  </a:lnTo>
                  <a:lnTo>
                    <a:pt x="19622" y="11539"/>
                  </a:lnTo>
                  <a:lnTo>
                    <a:pt x="19624" y="11529"/>
                  </a:lnTo>
                  <a:lnTo>
                    <a:pt x="19630" y="11524"/>
                  </a:lnTo>
                  <a:lnTo>
                    <a:pt x="19639" y="11518"/>
                  </a:lnTo>
                  <a:lnTo>
                    <a:pt x="19645" y="11513"/>
                  </a:lnTo>
                  <a:lnTo>
                    <a:pt x="19644" y="11494"/>
                  </a:lnTo>
                  <a:lnTo>
                    <a:pt x="19646" y="11489"/>
                  </a:lnTo>
                  <a:lnTo>
                    <a:pt x="19649" y="11489"/>
                  </a:lnTo>
                  <a:lnTo>
                    <a:pt x="19659" y="11492"/>
                  </a:lnTo>
                  <a:lnTo>
                    <a:pt x="19662" y="11496"/>
                  </a:lnTo>
                  <a:lnTo>
                    <a:pt x="19665" y="11496"/>
                  </a:lnTo>
                  <a:lnTo>
                    <a:pt x="19671" y="11486"/>
                  </a:lnTo>
                  <a:lnTo>
                    <a:pt x="19670" y="11477"/>
                  </a:lnTo>
                  <a:lnTo>
                    <a:pt x="19661" y="11478"/>
                  </a:lnTo>
                  <a:lnTo>
                    <a:pt x="19661" y="11468"/>
                  </a:lnTo>
                  <a:lnTo>
                    <a:pt x="19666" y="11458"/>
                  </a:lnTo>
                  <a:lnTo>
                    <a:pt x="19666" y="11453"/>
                  </a:lnTo>
                  <a:lnTo>
                    <a:pt x="19669" y="11453"/>
                  </a:lnTo>
                  <a:lnTo>
                    <a:pt x="19684" y="11460"/>
                  </a:lnTo>
                  <a:lnTo>
                    <a:pt x="19700" y="11472"/>
                  </a:lnTo>
                  <a:lnTo>
                    <a:pt x="19703" y="11467"/>
                  </a:lnTo>
                  <a:lnTo>
                    <a:pt x="19702" y="11453"/>
                  </a:lnTo>
                  <a:lnTo>
                    <a:pt x="19700" y="11449"/>
                  </a:lnTo>
                  <a:lnTo>
                    <a:pt x="19671" y="11443"/>
                  </a:lnTo>
                  <a:lnTo>
                    <a:pt x="19671" y="11439"/>
                  </a:lnTo>
                  <a:lnTo>
                    <a:pt x="19675" y="11433"/>
                  </a:lnTo>
                  <a:lnTo>
                    <a:pt x="19680" y="11433"/>
                  </a:lnTo>
                  <a:lnTo>
                    <a:pt x="19696" y="11435"/>
                  </a:lnTo>
                  <a:lnTo>
                    <a:pt x="19708" y="11443"/>
                  </a:lnTo>
                  <a:lnTo>
                    <a:pt x="19710" y="11438"/>
                  </a:lnTo>
                  <a:lnTo>
                    <a:pt x="19710" y="11424"/>
                  </a:lnTo>
                  <a:lnTo>
                    <a:pt x="19692" y="11422"/>
                  </a:lnTo>
                  <a:lnTo>
                    <a:pt x="19691" y="11417"/>
                  </a:lnTo>
                  <a:lnTo>
                    <a:pt x="19709" y="11415"/>
                  </a:lnTo>
                  <a:lnTo>
                    <a:pt x="19715" y="11409"/>
                  </a:lnTo>
                  <a:lnTo>
                    <a:pt x="19718" y="11399"/>
                  </a:lnTo>
                  <a:lnTo>
                    <a:pt x="19714" y="11390"/>
                  </a:lnTo>
                  <a:lnTo>
                    <a:pt x="19708" y="11381"/>
                  </a:lnTo>
                  <a:lnTo>
                    <a:pt x="19705" y="11386"/>
                  </a:lnTo>
                  <a:lnTo>
                    <a:pt x="19699" y="11397"/>
                  </a:lnTo>
                  <a:lnTo>
                    <a:pt x="19696" y="11392"/>
                  </a:lnTo>
                  <a:lnTo>
                    <a:pt x="19698" y="11378"/>
                  </a:lnTo>
                  <a:lnTo>
                    <a:pt x="19692" y="11359"/>
                  </a:lnTo>
                  <a:lnTo>
                    <a:pt x="19671" y="11361"/>
                  </a:lnTo>
                  <a:lnTo>
                    <a:pt x="19671" y="11365"/>
                  </a:lnTo>
                  <a:lnTo>
                    <a:pt x="19671" y="11374"/>
                  </a:lnTo>
                  <a:lnTo>
                    <a:pt x="19671" y="11379"/>
                  </a:lnTo>
                  <a:lnTo>
                    <a:pt x="19665" y="11381"/>
                  </a:lnTo>
                  <a:lnTo>
                    <a:pt x="19664" y="11377"/>
                  </a:lnTo>
                  <a:lnTo>
                    <a:pt x="19662" y="11372"/>
                  </a:lnTo>
                  <a:lnTo>
                    <a:pt x="19669" y="11362"/>
                  </a:lnTo>
                  <a:lnTo>
                    <a:pt x="19655" y="11364"/>
                  </a:lnTo>
                  <a:lnTo>
                    <a:pt x="19652" y="11369"/>
                  </a:lnTo>
                  <a:lnTo>
                    <a:pt x="19650" y="11369"/>
                  </a:lnTo>
                  <a:lnTo>
                    <a:pt x="19653" y="11383"/>
                  </a:lnTo>
                  <a:lnTo>
                    <a:pt x="19651" y="11398"/>
                  </a:lnTo>
                  <a:lnTo>
                    <a:pt x="19651" y="11403"/>
                  </a:lnTo>
                  <a:lnTo>
                    <a:pt x="19654" y="11402"/>
                  </a:lnTo>
                  <a:lnTo>
                    <a:pt x="19658" y="11407"/>
                  </a:lnTo>
                  <a:lnTo>
                    <a:pt x="19658" y="11416"/>
                  </a:lnTo>
                  <a:lnTo>
                    <a:pt x="19652" y="11422"/>
                  </a:lnTo>
                  <a:lnTo>
                    <a:pt x="19643" y="11418"/>
                  </a:lnTo>
                  <a:lnTo>
                    <a:pt x="19634" y="11419"/>
                  </a:lnTo>
                  <a:lnTo>
                    <a:pt x="19628" y="11415"/>
                  </a:lnTo>
                  <a:lnTo>
                    <a:pt x="19627" y="11410"/>
                  </a:lnTo>
                  <a:lnTo>
                    <a:pt x="19630" y="11405"/>
                  </a:lnTo>
                  <a:lnTo>
                    <a:pt x="19636" y="11404"/>
                  </a:lnTo>
                  <a:lnTo>
                    <a:pt x="19642" y="11394"/>
                  </a:lnTo>
                  <a:lnTo>
                    <a:pt x="19644" y="11384"/>
                  </a:lnTo>
                  <a:lnTo>
                    <a:pt x="19641" y="11375"/>
                  </a:lnTo>
                  <a:lnTo>
                    <a:pt x="19638" y="11371"/>
                  </a:lnTo>
                  <a:lnTo>
                    <a:pt x="19631" y="11367"/>
                  </a:lnTo>
                  <a:lnTo>
                    <a:pt x="19619" y="11364"/>
                  </a:lnTo>
                  <a:lnTo>
                    <a:pt x="19610" y="11369"/>
                  </a:lnTo>
                  <a:lnTo>
                    <a:pt x="19607" y="11375"/>
                  </a:lnTo>
                  <a:lnTo>
                    <a:pt x="19594" y="11400"/>
                  </a:lnTo>
                  <a:lnTo>
                    <a:pt x="19576" y="11417"/>
                  </a:lnTo>
                  <a:lnTo>
                    <a:pt x="19576" y="11412"/>
                  </a:lnTo>
                  <a:lnTo>
                    <a:pt x="19584" y="11387"/>
                  </a:lnTo>
                  <a:lnTo>
                    <a:pt x="19592" y="11372"/>
                  </a:lnTo>
                  <a:lnTo>
                    <a:pt x="19595" y="11366"/>
                  </a:lnTo>
                  <a:lnTo>
                    <a:pt x="19607" y="11360"/>
                  </a:lnTo>
                  <a:lnTo>
                    <a:pt x="19606" y="11356"/>
                  </a:lnTo>
                  <a:lnTo>
                    <a:pt x="19579" y="11355"/>
                  </a:lnTo>
                  <a:lnTo>
                    <a:pt x="19555" y="11353"/>
                  </a:lnTo>
                  <a:lnTo>
                    <a:pt x="19555" y="11362"/>
                  </a:lnTo>
                  <a:lnTo>
                    <a:pt x="19553" y="11372"/>
                  </a:lnTo>
                  <a:lnTo>
                    <a:pt x="19547" y="11378"/>
                  </a:lnTo>
                  <a:lnTo>
                    <a:pt x="19541" y="11383"/>
                  </a:lnTo>
                  <a:lnTo>
                    <a:pt x="19538" y="11378"/>
                  </a:lnTo>
                  <a:lnTo>
                    <a:pt x="19541" y="11373"/>
                  </a:lnTo>
                  <a:lnTo>
                    <a:pt x="19543" y="11364"/>
                  </a:lnTo>
                  <a:lnTo>
                    <a:pt x="19539" y="11346"/>
                  </a:lnTo>
                  <a:lnTo>
                    <a:pt x="19536" y="11336"/>
                  </a:lnTo>
                  <a:lnTo>
                    <a:pt x="19512" y="11339"/>
                  </a:lnTo>
                  <a:lnTo>
                    <a:pt x="19509" y="11344"/>
                  </a:lnTo>
                  <a:lnTo>
                    <a:pt x="19506" y="11345"/>
                  </a:lnTo>
                  <a:lnTo>
                    <a:pt x="19500" y="11336"/>
                  </a:lnTo>
                  <a:lnTo>
                    <a:pt x="19494" y="11337"/>
                  </a:lnTo>
                  <a:lnTo>
                    <a:pt x="19488" y="11342"/>
                  </a:lnTo>
                  <a:lnTo>
                    <a:pt x="19485" y="11352"/>
                  </a:lnTo>
                  <a:lnTo>
                    <a:pt x="19489" y="11361"/>
                  </a:lnTo>
                  <a:lnTo>
                    <a:pt x="19492" y="11375"/>
                  </a:lnTo>
                  <a:lnTo>
                    <a:pt x="19490" y="11380"/>
                  </a:lnTo>
                  <a:lnTo>
                    <a:pt x="19487" y="11385"/>
                  </a:lnTo>
                  <a:lnTo>
                    <a:pt x="19484" y="11385"/>
                  </a:lnTo>
                  <a:lnTo>
                    <a:pt x="19476" y="11358"/>
                  </a:lnTo>
                  <a:lnTo>
                    <a:pt x="19472" y="11335"/>
                  </a:lnTo>
                  <a:lnTo>
                    <a:pt x="19472" y="11325"/>
                  </a:lnTo>
                  <a:lnTo>
                    <a:pt x="19450" y="11318"/>
                  </a:lnTo>
                  <a:lnTo>
                    <a:pt x="19432" y="11311"/>
                  </a:lnTo>
                  <a:lnTo>
                    <a:pt x="19429" y="11307"/>
                  </a:lnTo>
                  <a:lnTo>
                    <a:pt x="19435" y="11306"/>
                  </a:lnTo>
                  <a:lnTo>
                    <a:pt x="19437" y="11301"/>
                  </a:lnTo>
                  <a:lnTo>
                    <a:pt x="19431" y="11297"/>
                  </a:lnTo>
                  <a:lnTo>
                    <a:pt x="19410" y="11290"/>
                  </a:lnTo>
                  <a:lnTo>
                    <a:pt x="19397" y="11282"/>
                  </a:lnTo>
                  <a:lnTo>
                    <a:pt x="19388" y="11274"/>
                  </a:lnTo>
                  <a:lnTo>
                    <a:pt x="19405" y="11272"/>
                  </a:lnTo>
                  <a:lnTo>
                    <a:pt x="19412" y="11276"/>
                  </a:lnTo>
                  <a:lnTo>
                    <a:pt x="19415" y="11275"/>
                  </a:lnTo>
                  <a:lnTo>
                    <a:pt x="19424" y="11279"/>
                  </a:lnTo>
                  <a:lnTo>
                    <a:pt x="19443" y="11291"/>
                  </a:lnTo>
                  <a:lnTo>
                    <a:pt x="19459" y="11303"/>
                  </a:lnTo>
                  <a:lnTo>
                    <a:pt x="19468" y="11316"/>
                  </a:lnTo>
                  <a:lnTo>
                    <a:pt x="19477" y="11310"/>
                  </a:lnTo>
                  <a:lnTo>
                    <a:pt x="19483" y="11314"/>
                  </a:lnTo>
                  <a:lnTo>
                    <a:pt x="19489" y="11308"/>
                  </a:lnTo>
                  <a:lnTo>
                    <a:pt x="19495" y="11312"/>
                  </a:lnTo>
                  <a:lnTo>
                    <a:pt x="19505" y="11316"/>
                  </a:lnTo>
                  <a:lnTo>
                    <a:pt x="19514" y="11320"/>
                  </a:lnTo>
                  <a:lnTo>
                    <a:pt x="19517" y="11315"/>
                  </a:lnTo>
                  <a:lnTo>
                    <a:pt x="19520" y="11310"/>
                  </a:lnTo>
                  <a:lnTo>
                    <a:pt x="19528" y="11308"/>
                  </a:lnTo>
                  <a:lnTo>
                    <a:pt x="19529" y="11313"/>
                  </a:lnTo>
                  <a:lnTo>
                    <a:pt x="19532" y="11317"/>
                  </a:lnTo>
                  <a:lnTo>
                    <a:pt x="19535" y="11312"/>
                  </a:lnTo>
                  <a:lnTo>
                    <a:pt x="19538" y="11307"/>
                  </a:lnTo>
                  <a:lnTo>
                    <a:pt x="19537" y="11298"/>
                  </a:lnTo>
                  <a:lnTo>
                    <a:pt x="19540" y="11293"/>
                  </a:lnTo>
                  <a:lnTo>
                    <a:pt x="19527" y="11288"/>
                  </a:lnTo>
                  <a:lnTo>
                    <a:pt x="19515" y="11287"/>
                  </a:lnTo>
                  <a:lnTo>
                    <a:pt x="19515" y="11291"/>
                  </a:lnTo>
                  <a:lnTo>
                    <a:pt x="19531" y="11297"/>
                  </a:lnTo>
                  <a:lnTo>
                    <a:pt x="19534" y="11297"/>
                  </a:lnTo>
                  <a:lnTo>
                    <a:pt x="19539" y="11316"/>
                  </a:lnTo>
                  <a:lnTo>
                    <a:pt x="19545" y="11320"/>
                  </a:lnTo>
                  <a:lnTo>
                    <a:pt x="19552" y="11333"/>
                  </a:lnTo>
                  <a:lnTo>
                    <a:pt x="19559" y="11340"/>
                  </a:lnTo>
                  <a:lnTo>
                    <a:pt x="19562" y="11340"/>
                  </a:lnTo>
                  <a:lnTo>
                    <a:pt x="19568" y="11331"/>
                  </a:lnTo>
                  <a:lnTo>
                    <a:pt x="19566" y="11330"/>
                  </a:lnTo>
                  <a:lnTo>
                    <a:pt x="19569" y="11331"/>
                  </a:lnTo>
                  <a:lnTo>
                    <a:pt x="19580" y="11314"/>
                  </a:lnTo>
                  <a:lnTo>
                    <a:pt x="19586" y="11302"/>
                  </a:lnTo>
                  <a:lnTo>
                    <a:pt x="19595" y="11311"/>
                  </a:lnTo>
                  <a:lnTo>
                    <a:pt x="19597" y="11313"/>
                  </a:lnTo>
                  <a:lnTo>
                    <a:pt x="19593" y="11308"/>
                  </a:lnTo>
                  <a:lnTo>
                    <a:pt x="19593" y="11303"/>
                  </a:lnTo>
                  <a:lnTo>
                    <a:pt x="19593" y="11299"/>
                  </a:lnTo>
                  <a:lnTo>
                    <a:pt x="19593" y="11290"/>
                  </a:lnTo>
                  <a:lnTo>
                    <a:pt x="19602" y="11285"/>
                  </a:lnTo>
                  <a:lnTo>
                    <a:pt x="19610" y="11280"/>
                  </a:lnTo>
                  <a:lnTo>
                    <a:pt x="19620" y="11288"/>
                  </a:lnTo>
                  <a:lnTo>
                    <a:pt x="19624" y="11297"/>
                  </a:lnTo>
                  <a:lnTo>
                    <a:pt x="19622" y="11301"/>
                  </a:lnTo>
                  <a:lnTo>
                    <a:pt x="19616" y="11303"/>
                  </a:lnTo>
                  <a:lnTo>
                    <a:pt x="19613" y="11308"/>
                  </a:lnTo>
                  <a:lnTo>
                    <a:pt x="19614" y="11317"/>
                  </a:lnTo>
                  <a:lnTo>
                    <a:pt x="19632" y="11320"/>
                  </a:lnTo>
                  <a:lnTo>
                    <a:pt x="19650" y="11317"/>
                  </a:lnTo>
                  <a:lnTo>
                    <a:pt x="19649" y="11308"/>
                  </a:lnTo>
                  <a:lnTo>
                    <a:pt x="19646" y="11299"/>
                  </a:lnTo>
                  <a:lnTo>
                    <a:pt x="19640" y="11299"/>
                  </a:lnTo>
                  <a:lnTo>
                    <a:pt x="19637" y="11305"/>
                  </a:lnTo>
                  <a:lnTo>
                    <a:pt x="19634" y="11305"/>
                  </a:lnTo>
                  <a:lnTo>
                    <a:pt x="19631" y="11296"/>
                  </a:lnTo>
                  <a:lnTo>
                    <a:pt x="19637" y="11290"/>
                  </a:lnTo>
                  <a:lnTo>
                    <a:pt x="19639" y="11286"/>
                  </a:lnTo>
                  <a:lnTo>
                    <a:pt x="19627" y="11278"/>
                  </a:lnTo>
                  <a:lnTo>
                    <a:pt x="19620" y="11269"/>
                  </a:lnTo>
                  <a:lnTo>
                    <a:pt x="19626" y="11263"/>
                  </a:lnTo>
                  <a:lnTo>
                    <a:pt x="19629" y="11263"/>
                  </a:lnTo>
                  <a:lnTo>
                    <a:pt x="19629" y="11254"/>
                  </a:lnTo>
                  <a:lnTo>
                    <a:pt x="19622" y="11240"/>
                  </a:lnTo>
                  <a:lnTo>
                    <a:pt x="19616" y="11236"/>
                  </a:lnTo>
                  <a:lnTo>
                    <a:pt x="19607" y="11247"/>
                  </a:lnTo>
                  <a:lnTo>
                    <a:pt x="19593" y="11258"/>
                  </a:lnTo>
                  <a:lnTo>
                    <a:pt x="19592" y="11249"/>
                  </a:lnTo>
                  <a:lnTo>
                    <a:pt x="19600" y="11233"/>
                  </a:lnTo>
                  <a:lnTo>
                    <a:pt x="19612" y="11222"/>
                  </a:lnTo>
                  <a:lnTo>
                    <a:pt x="19602" y="11210"/>
                  </a:lnTo>
                  <a:lnTo>
                    <a:pt x="19590" y="11206"/>
                  </a:lnTo>
                  <a:lnTo>
                    <a:pt x="19589" y="11192"/>
                  </a:lnTo>
                  <a:lnTo>
                    <a:pt x="19592" y="11187"/>
                  </a:lnTo>
                  <a:lnTo>
                    <a:pt x="19605" y="11195"/>
                  </a:lnTo>
                  <a:lnTo>
                    <a:pt x="19614" y="11208"/>
                  </a:lnTo>
                  <a:lnTo>
                    <a:pt x="19620" y="11203"/>
                  </a:lnTo>
                  <a:lnTo>
                    <a:pt x="19626" y="11197"/>
                  </a:lnTo>
                  <a:lnTo>
                    <a:pt x="19632" y="11196"/>
                  </a:lnTo>
                  <a:lnTo>
                    <a:pt x="19638" y="11201"/>
                  </a:lnTo>
                  <a:lnTo>
                    <a:pt x="19644" y="11199"/>
                  </a:lnTo>
                  <a:lnTo>
                    <a:pt x="19647" y="11194"/>
                  </a:lnTo>
                  <a:lnTo>
                    <a:pt x="19659" y="11193"/>
                  </a:lnTo>
                  <a:lnTo>
                    <a:pt x="19668" y="11187"/>
                  </a:lnTo>
                  <a:lnTo>
                    <a:pt x="19667" y="11169"/>
                  </a:lnTo>
                  <a:lnTo>
                    <a:pt x="19657" y="11160"/>
                  </a:lnTo>
                  <a:lnTo>
                    <a:pt x="19648" y="11152"/>
                  </a:lnTo>
                  <a:lnTo>
                    <a:pt x="19654" y="11146"/>
                  </a:lnTo>
                  <a:lnTo>
                    <a:pt x="19660" y="11150"/>
                  </a:lnTo>
                  <a:lnTo>
                    <a:pt x="19666" y="11154"/>
                  </a:lnTo>
                  <a:lnTo>
                    <a:pt x="19669" y="11158"/>
                  </a:lnTo>
                  <a:lnTo>
                    <a:pt x="19672" y="11158"/>
                  </a:lnTo>
                  <a:lnTo>
                    <a:pt x="19675" y="11153"/>
                  </a:lnTo>
                  <a:lnTo>
                    <a:pt x="19681" y="11152"/>
                  </a:lnTo>
                  <a:lnTo>
                    <a:pt x="19681" y="11157"/>
                  </a:lnTo>
                  <a:lnTo>
                    <a:pt x="19679" y="11167"/>
                  </a:lnTo>
                  <a:lnTo>
                    <a:pt x="19673" y="11177"/>
                  </a:lnTo>
                  <a:lnTo>
                    <a:pt x="19676" y="11181"/>
                  </a:lnTo>
                  <a:lnTo>
                    <a:pt x="19677" y="11191"/>
                  </a:lnTo>
                  <a:lnTo>
                    <a:pt x="19671" y="11201"/>
                  </a:lnTo>
                  <a:lnTo>
                    <a:pt x="19675" y="11210"/>
                  </a:lnTo>
                  <a:lnTo>
                    <a:pt x="19672" y="11220"/>
                  </a:lnTo>
                  <a:lnTo>
                    <a:pt x="19666" y="11216"/>
                  </a:lnTo>
                  <a:lnTo>
                    <a:pt x="19654" y="11208"/>
                  </a:lnTo>
                  <a:lnTo>
                    <a:pt x="19645" y="11213"/>
                  </a:lnTo>
                  <a:lnTo>
                    <a:pt x="19633" y="11220"/>
                  </a:lnTo>
                  <a:lnTo>
                    <a:pt x="19640" y="11238"/>
                  </a:lnTo>
                  <a:lnTo>
                    <a:pt x="19650" y="11251"/>
                  </a:lnTo>
                  <a:lnTo>
                    <a:pt x="19652" y="11236"/>
                  </a:lnTo>
                  <a:lnTo>
                    <a:pt x="19655" y="11231"/>
                  </a:lnTo>
                  <a:lnTo>
                    <a:pt x="19661" y="11231"/>
                  </a:lnTo>
                  <a:lnTo>
                    <a:pt x="19667" y="11234"/>
                  </a:lnTo>
                  <a:lnTo>
                    <a:pt x="19673" y="11238"/>
                  </a:lnTo>
                  <a:lnTo>
                    <a:pt x="19677" y="11247"/>
                  </a:lnTo>
                  <a:lnTo>
                    <a:pt x="19662" y="11254"/>
                  </a:lnTo>
                  <a:lnTo>
                    <a:pt x="19648" y="11265"/>
                  </a:lnTo>
                  <a:lnTo>
                    <a:pt x="19654" y="11275"/>
                  </a:lnTo>
                  <a:lnTo>
                    <a:pt x="19657" y="11274"/>
                  </a:lnTo>
                  <a:lnTo>
                    <a:pt x="19663" y="11268"/>
                  </a:lnTo>
                  <a:lnTo>
                    <a:pt x="19668" y="11263"/>
                  </a:lnTo>
                  <a:lnTo>
                    <a:pt x="19672" y="11267"/>
                  </a:lnTo>
                  <a:lnTo>
                    <a:pt x="19678" y="11271"/>
                  </a:lnTo>
                  <a:lnTo>
                    <a:pt x="19678" y="11276"/>
                  </a:lnTo>
                  <a:lnTo>
                    <a:pt x="19675" y="11281"/>
                  </a:lnTo>
                  <a:lnTo>
                    <a:pt x="19669" y="11277"/>
                  </a:lnTo>
                  <a:lnTo>
                    <a:pt x="19666" y="11282"/>
                  </a:lnTo>
                  <a:lnTo>
                    <a:pt x="19664" y="11287"/>
                  </a:lnTo>
                  <a:lnTo>
                    <a:pt x="19664" y="11291"/>
                  </a:lnTo>
                  <a:lnTo>
                    <a:pt x="19670" y="11301"/>
                  </a:lnTo>
                  <a:lnTo>
                    <a:pt x="19676" y="11300"/>
                  </a:lnTo>
                  <a:lnTo>
                    <a:pt x="19679" y="11295"/>
                  </a:lnTo>
                  <a:lnTo>
                    <a:pt x="19682" y="11290"/>
                  </a:lnTo>
                  <a:lnTo>
                    <a:pt x="19686" y="11308"/>
                  </a:lnTo>
                  <a:lnTo>
                    <a:pt x="19686" y="11312"/>
                  </a:lnTo>
                  <a:lnTo>
                    <a:pt x="19692" y="11317"/>
                  </a:lnTo>
                  <a:lnTo>
                    <a:pt x="19698" y="11312"/>
                  </a:lnTo>
                  <a:lnTo>
                    <a:pt x="19695" y="11303"/>
                  </a:lnTo>
                  <a:lnTo>
                    <a:pt x="19691" y="11293"/>
                  </a:lnTo>
                  <a:lnTo>
                    <a:pt x="19691" y="11284"/>
                  </a:lnTo>
                  <a:lnTo>
                    <a:pt x="19697" y="11278"/>
                  </a:lnTo>
                  <a:lnTo>
                    <a:pt x="19693" y="11275"/>
                  </a:lnTo>
                  <a:lnTo>
                    <a:pt x="19690" y="11269"/>
                  </a:lnTo>
                  <a:lnTo>
                    <a:pt x="19689" y="11260"/>
                  </a:lnTo>
                  <a:lnTo>
                    <a:pt x="19696" y="11260"/>
                  </a:lnTo>
                  <a:lnTo>
                    <a:pt x="19700" y="11288"/>
                  </a:lnTo>
                  <a:lnTo>
                    <a:pt x="19709" y="11286"/>
                  </a:lnTo>
                  <a:lnTo>
                    <a:pt x="19711" y="11263"/>
                  </a:lnTo>
                  <a:lnTo>
                    <a:pt x="19705" y="11259"/>
                  </a:lnTo>
                  <a:lnTo>
                    <a:pt x="19713" y="11253"/>
                  </a:lnTo>
                  <a:lnTo>
                    <a:pt x="19701" y="11249"/>
                  </a:lnTo>
                  <a:lnTo>
                    <a:pt x="19703" y="11230"/>
                  </a:lnTo>
                  <a:lnTo>
                    <a:pt x="19715" y="11224"/>
                  </a:lnTo>
                  <a:lnTo>
                    <a:pt x="19713" y="11243"/>
                  </a:lnTo>
                  <a:lnTo>
                    <a:pt x="19729" y="11256"/>
                  </a:lnTo>
                  <a:lnTo>
                    <a:pt x="19729" y="11265"/>
                  </a:lnTo>
                  <a:lnTo>
                    <a:pt x="19723" y="11271"/>
                  </a:lnTo>
                  <a:lnTo>
                    <a:pt x="19739" y="11292"/>
                  </a:lnTo>
                  <a:lnTo>
                    <a:pt x="19719" y="11299"/>
                  </a:lnTo>
                  <a:lnTo>
                    <a:pt x="19725" y="11308"/>
                  </a:lnTo>
                  <a:lnTo>
                    <a:pt x="19728" y="11308"/>
                  </a:lnTo>
                  <a:lnTo>
                    <a:pt x="19755" y="11300"/>
                  </a:lnTo>
                  <a:lnTo>
                    <a:pt x="19746" y="11296"/>
                  </a:lnTo>
                  <a:lnTo>
                    <a:pt x="19741" y="11263"/>
                  </a:lnTo>
                  <a:lnTo>
                    <a:pt x="19735" y="11259"/>
                  </a:lnTo>
                  <a:lnTo>
                    <a:pt x="19737" y="11250"/>
                  </a:lnTo>
                  <a:lnTo>
                    <a:pt x="19751" y="11267"/>
                  </a:lnTo>
                  <a:lnTo>
                    <a:pt x="19759" y="11266"/>
                  </a:lnTo>
                  <a:lnTo>
                    <a:pt x="19757" y="11276"/>
                  </a:lnTo>
                  <a:lnTo>
                    <a:pt x="19772" y="11278"/>
                  </a:lnTo>
                  <a:lnTo>
                    <a:pt x="19767" y="11289"/>
                  </a:lnTo>
                  <a:lnTo>
                    <a:pt x="19785" y="11291"/>
                  </a:lnTo>
                  <a:lnTo>
                    <a:pt x="19783" y="11249"/>
                  </a:lnTo>
                  <a:lnTo>
                    <a:pt x="19803" y="11280"/>
                  </a:lnTo>
                  <a:lnTo>
                    <a:pt x="19809" y="11284"/>
                  </a:lnTo>
                  <a:lnTo>
                    <a:pt x="19823" y="11277"/>
                  </a:lnTo>
                  <a:lnTo>
                    <a:pt x="19829" y="11272"/>
                  </a:lnTo>
                  <a:lnTo>
                    <a:pt x="19841" y="11256"/>
                  </a:lnTo>
                  <a:lnTo>
                    <a:pt x="19852" y="11244"/>
                  </a:lnTo>
                  <a:lnTo>
                    <a:pt x="19860" y="11230"/>
                  </a:lnTo>
                  <a:lnTo>
                    <a:pt x="19863" y="11220"/>
                  </a:lnTo>
                  <a:lnTo>
                    <a:pt x="19857" y="11216"/>
                  </a:lnTo>
                  <a:lnTo>
                    <a:pt x="19854" y="11217"/>
                  </a:lnTo>
                  <a:lnTo>
                    <a:pt x="19850" y="11212"/>
                  </a:lnTo>
                  <a:lnTo>
                    <a:pt x="19850" y="11203"/>
                  </a:lnTo>
                  <a:lnTo>
                    <a:pt x="19852" y="11183"/>
                  </a:lnTo>
                  <a:lnTo>
                    <a:pt x="19860" y="11173"/>
                  </a:lnTo>
                  <a:lnTo>
                    <a:pt x="19867" y="11177"/>
                  </a:lnTo>
                  <a:lnTo>
                    <a:pt x="19868" y="11191"/>
                  </a:lnTo>
                  <a:lnTo>
                    <a:pt x="19871" y="11190"/>
                  </a:lnTo>
                  <a:lnTo>
                    <a:pt x="19873" y="11181"/>
                  </a:lnTo>
                  <a:lnTo>
                    <a:pt x="19878" y="11166"/>
                  </a:lnTo>
                  <a:lnTo>
                    <a:pt x="19881" y="11156"/>
                  </a:lnTo>
                  <a:lnTo>
                    <a:pt x="19877" y="11147"/>
                  </a:lnTo>
                  <a:lnTo>
                    <a:pt x="19871" y="11138"/>
                  </a:lnTo>
                  <a:lnTo>
                    <a:pt x="19870" y="11120"/>
                  </a:lnTo>
                  <a:lnTo>
                    <a:pt x="19875" y="11105"/>
                  </a:lnTo>
                  <a:lnTo>
                    <a:pt x="19878" y="11090"/>
                  </a:lnTo>
                  <a:lnTo>
                    <a:pt x="19884" y="11084"/>
                  </a:lnTo>
                  <a:lnTo>
                    <a:pt x="19895" y="11083"/>
                  </a:lnTo>
                  <a:lnTo>
                    <a:pt x="19901" y="11068"/>
                  </a:lnTo>
                  <a:lnTo>
                    <a:pt x="19895" y="11064"/>
                  </a:lnTo>
                  <a:lnTo>
                    <a:pt x="19894" y="11060"/>
                  </a:lnTo>
                  <a:lnTo>
                    <a:pt x="19903" y="11049"/>
                  </a:lnTo>
                  <a:lnTo>
                    <a:pt x="19905" y="11034"/>
                  </a:lnTo>
                  <a:lnTo>
                    <a:pt x="19902" y="11025"/>
                  </a:lnTo>
                  <a:lnTo>
                    <a:pt x="19898" y="11016"/>
                  </a:lnTo>
                  <a:lnTo>
                    <a:pt x="19895" y="11003"/>
                  </a:lnTo>
                  <a:lnTo>
                    <a:pt x="19897" y="10988"/>
                  </a:lnTo>
                  <a:lnTo>
                    <a:pt x="19903" y="10987"/>
                  </a:lnTo>
                  <a:lnTo>
                    <a:pt x="19906" y="10992"/>
                  </a:lnTo>
                  <a:lnTo>
                    <a:pt x="19910" y="11005"/>
                  </a:lnTo>
                  <a:lnTo>
                    <a:pt x="19917" y="11019"/>
                  </a:lnTo>
                  <a:lnTo>
                    <a:pt x="19925" y="11017"/>
                  </a:lnTo>
                  <a:lnTo>
                    <a:pt x="19931" y="11008"/>
                  </a:lnTo>
                  <a:lnTo>
                    <a:pt x="19929" y="11031"/>
                  </a:lnTo>
                  <a:lnTo>
                    <a:pt x="19947" y="11020"/>
                  </a:lnTo>
                  <a:lnTo>
                    <a:pt x="19946" y="10996"/>
                  </a:lnTo>
                  <a:lnTo>
                    <a:pt x="19963" y="10971"/>
                  </a:lnTo>
                  <a:lnTo>
                    <a:pt x="19936" y="10931"/>
                  </a:lnTo>
                  <a:lnTo>
                    <a:pt x="19941" y="10911"/>
                  </a:lnTo>
                  <a:lnTo>
                    <a:pt x="19951" y="10919"/>
                  </a:lnTo>
                  <a:lnTo>
                    <a:pt x="19959" y="10905"/>
                  </a:lnTo>
                  <a:lnTo>
                    <a:pt x="19939" y="10855"/>
                  </a:lnTo>
                  <a:lnTo>
                    <a:pt x="19940" y="10826"/>
                  </a:lnTo>
                  <a:lnTo>
                    <a:pt x="19921" y="10795"/>
                  </a:lnTo>
                  <a:lnTo>
                    <a:pt x="19916" y="10762"/>
                  </a:lnTo>
                  <a:lnTo>
                    <a:pt x="19893" y="10732"/>
                  </a:lnTo>
                  <a:lnTo>
                    <a:pt x="19881" y="10729"/>
                  </a:lnTo>
                  <a:lnTo>
                    <a:pt x="19880" y="10715"/>
                  </a:lnTo>
                  <a:lnTo>
                    <a:pt x="19862" y="10707"/>
                  </a:lnTo>
                  <a:lnTo>
                    <a:pt x="19866" y="10731"/>
                  </a:lnTo>
                  <a:lnTo>
                    <a:pt x="19860" y="10746"/>
                  </a:lnTo>
                  <a:lnTo>
                    <a:pt x="19869" y="10735"/>
                  </a:lnTo>
                  <a:lnTo>
                    <a:pt x="19885" y="10747"/>
                  </a:lnTo>
                  <a:lnTo>
                    <a:pt x="19843" y="10762"/>
                  </a:lnTo>
                  <a:lnTo>
                    <a:pt x="19859" y="10784"/>
                  </a:lnTo>
                  <a:lnTo>
                    <a:pt x="19874" y="10777"/>
                  </a:lnTo>
                  <a:lnTo>
                    <a:pt x="19872" y="10796"/>
                  </a:lnTo>
                  <a:lnTo>
                    <a:pt x="19859" y="10788"/>
                  </a:lnTo>
                  <a:lnTo>
                    <a:pt x="19854" y="10798"/>
                  </a:lnTo>
                  <a:lnTo>
                    <a:pt x="19850" y="10776"/>
                  </a:lnTo>
                  <a:lnTo>
                    <a:pt x="19841" y="10777"/>
                  </a:lnTo>
                  <a:lnTo>
                    <a:pt x="19840" y="10767"/>
                  </a:lnTo>
                  <a:lnTo>
                    <a:pt x="19818" y="10798"/>
                  </a:lnTo>
                  <a:lnTo>
                    <a:pt x="19835" y="10900"/>
                  </a:lnTo>
                  <a:lnTo>
                    <a:pt x="19835" y="10967"/>
                  </a:lnTo>
                  <a:lnTo>
                    <a:pt x="19836" y="10996"/>
                  </a:lnTo>
                  <a:lnTo>
                    <a:pt x="19831" y="11001"/>
                  </a:lnTo>
                  <a:lnTo>
                    <a:pt x="19798" y="11005"/>
                  </a:lnTo>
                  <a:lnTo>
                    <a:pt x="19791" y="10996"/>
                  </a:lnTo>
                  <a:lnTo>
                    <a:pt x="19785" y="10992"/>
                  </a:lnTo>
                  <a:lnTo>
                    <a:pt x="19781" y="10983"/>
                  </a:lnTo>
                  <a:lnTo>
                    <a:pt x="19767" y="10988"/>
                  </a:lnTo>
                  <a:lnTo>
                    <a:pt x="19748" y="10989"/>
                  </a:lnTo>
                  <a:lnTo>
                    <a:pt x="19748" y="10984"/>
                  </a:lnTo>
                  <a:lnTo>
                    <a:pt x="19763" y="10979"/>
                  </a:lnTo>
                  <a:lnTo>
                    <a:pt x="19778" y="10978"/>
                  </a:lnTo>
                  <a:lnTo>
                    <a:pt x="19794" y="10981"/>
                  </a:lnTo>
                  <a:lnTo>
                    <a:pt x="19801" y="10985"/>
                  </a:lnTo>
                  <a:lnTo>
                    <a:pt x="19805" y="10990"/>
                  </a:lnTo>
                  <a:lnTo>
                    <a:pt x="19811" y="10979"/>
                  </a:lnTo>
                  <a:lnTo>
                    <a:pt x="19814" y="10965"/>
                  </a:lnTo>
                  <a:lnTo>
                    <a:pt x="19812" y="10936"/>
                  </a:lnTo>
                  <a:lnTo>
                    <a:pt x="19808" y="10918"/>
                  </a:lnTo>
                  <a:lnTo>
                    <a:pt x="19800" y="10923"/>
                  </a:lnTo>
                  <a:lnTo>
                    <a:pt x="19778" y="10907"/>
                  </a:lnTo>
                  <a:lnTo>
                    <a:pt x="19808" y="10914"/>
                  </a:lnTo>
                  <a:lnTo>
                    <a:pt x="19796" y="10853"/>
                  </a:lnTo>
                  <a:lnTo>
                    <a:pt x="19790" y="10850"/>
                  </a:lnTo>
                  <a:lnTo>
                    <a:pt x="19783" y="10841"/>
                  </a:lnTo>
                  <a:lnTo>
                    <a:pt x="19783" y="10836"/>
                  </a:lnTo>
                  <a:lnTo>
                    <a:pt x="19795" y="10834"/>
                  </a:lnTo>
                  <a:lnTo>
                    <a:pt x="19798" y="10829"/>
                  </a:lnTo>
                  <a:lnTo>
                    <a:pt x="19798" y="10820"/>
                  </a:lnTo>
                  <a:lnTo>
                    <a:pt x="19799" y="10796"/>
                  </a:lnTo>
                  <a:lnTo>
                    <a:pt x="19801" y="10777"/>
                  </a:lnTo>
                  <a:lnTo>
                    <a:pt x="19798" y="10772"/>
                  </a:lnTo>
                  <a:lnTo>
                    <a:pt x="19787" y="10813"/>
                  </a:lnTo>
                  <a:lnTo>
                    <a:pt x="19782" y="10853"/>
                  </a:lnTo>
                  <a:lnTo>
                    <a:pt x="19778" y="10853"/>
                  </a:lnTo>
                  <a:lnTo>
                    <a:pt x="19769" y="10825"/>
                  </a:lnTo>
                  <a:lnTo>
                    <a:pt x="19766" y="10808"/>
                  </a:lnTo>
                  <a:lnTo>
                    <a:pt x="19760" y="10792"/>
                  </a:lnTo>
                  <a:lnTo>
                    <a:pt x="19753" y="10781"/>
                  </a:lnTo>
                  <a:lnTo>
                    <a:pt x="19762" y="10756"/>
                  </a:lnTo>
                  <a:lnTo>
                    <a:pt x="19774" y="10731"/>
                  </a:lnTo>
                  <a:lnTo>
                    <a:pt x="19776" y="10731"/>
                  </a:lnTo>
                  <a:lnTo>
                    <a:pt x="19780" y="10752"/>
                  </a:lnTo>
                  <a:lnTo>
                    <a:pt x="19789" y="10760"/>
                  </a:lnTo>
                  <a:lnTo>
                    <a:pt x="19792" y="10759"/>
                  </a:lnTo>
                  <a:lnTo>
                    <a:pt x="19791" y="10752"/>
                  </a:lnTo>
                  <a:lnTo>
                    <a:pt x="19788" y="10749"/>
                  </a:lnTo>
                  <a:lnTo>
                    <a:pt x="19782" y="10740"/>
                  </a:lnTo>
                  <a:lnTo>
                    <a:pt x="19772" y="10738"/>
                  </a:lnTo>
                  <a:lnTo>
                    <a:pt x="19752" y="10744"/>
                  </a:lnTo>
                  <a:lnTo>
                    <a:pt x="19728" y="10752"/>
                  </a:lnTo>
                  <a:lnTo>
                    <a:pt x="19705" y="10774"/>
                  </a:lnTo>
                  <a:lnTo>
                    <a:pt x="19678" y="10801"/>
                  </a:lnTo>
                  <a:lnTo>
                    <a:pt x="19679" y="10811"/>
                  </a:lnTo>
                  <a:lnTo>
                    <a:pt x="19676" y="10816"/>
                  </a:lnTo>
                  <a:lnTo>
                    <a:pt x="19670" y="10821"/>
                  </a:lnTo>
                  <a:lnTo>
                    <a:pt x="19662" y="10832"/>
                  </a:lnTo>
                  <a:lnTo>
                    <a:pt x="19659" y="10837"/>
                  </a:lnTo>
                  <a:lnTo>
                    <a:pt x="19650" y="10843"/>
                  </a:lnTo>
                  <a:lnTo>
                    <a:pt x="19647" y="10843"/>
                  </a:lnTo>
                  <a:lnTo>
                    <a:pt x="19646" y="10824"/>
                  </a:lnTo>
                  <a:lnTo>
                    <a:pt x="19649" y="10819"/>
                  </a:lnTo>
                  <a:lnTo>
                    <a:pt x="19643" y="10810"/>
                  </a:lnTo>
                  <a:lnTo>
                    <a:pt x="19634" y="10811"/>
                  </a:lnTo>
                  <a:lnTo>
                    <a:pt x="19622" y="10818"/>
                  </a:lnTo>
                  <a:lnTo>
                    <a:pt x="19607" y="10833"/>
                  </a:lnTo>
                  <a:lnTo>
                    <a:pt x="19584" y="10856"/>
                  </a:lnTo>
                  <a:lnTo>
                    <a:pt x="19579" y="10866"/>
                  </a:lnTo>
                  <a:lnTo>
                    <a:pt x="19556" y="10883"/>
                  </a:lnTo>
                  <a:lnTo>
                    <a:pt x="19535" y="10895"/>
                  </a:lnTo>
                  <a:lnTo>
                    <a:pt x="19532" y="10895"/>
                  </a:lnTo>
                  <a:lnTo>
                    <a:pt x="19526" y="10891"/>
                  </a:lnTo>
                  <a:lnTo>
                    <a:pt x="19514" y="10893"/>
                  </a:lnTo>
                  <a:lnTo>
                    <a:pt x="19510" y="10889"/>
                  </a:lnTo>
                  <a:lnTo>
                    <a:pt x="19507" y="10884"/>
                  </a:lnTo>
                  <a:lnTo>
                    <a:pt x="19506" y="10851"/>
                  </a:lnTo>
                  <a:lnTo>
                    <a:pt x="19495" y="10819"/>
                  </a:lnTo>
                  <a:lnTo>
                    <a:pt x="19485" y="10797"/>
                  </a:lnTo>
                  <a:lnTo>
                    <a:pt x="19478" y="10779"/>
                  </a:lnTo>
                  <a:lnTo>
                    <a:pt x="19470" y="10756"/>
                  </a:lnTo>
                  <a:lnTo>
                    <a:pt x="19466" y="10732"/>
                  </a:lnTo>
                  <a:lnTo>
                    <a:pt x="19459" y="10710"/>
                  </a:lnTo>
                  <a:lnTo>
                    <a:pt x="19457" y="10667"/>
                  </a:lnTo>
                  <a:lnTo>
                    <a:pt x="19462" y="10652"/>
                  </a:lnTo>
                  <a:lnTo>
                    <a:pt x="19468" y="10642"/>
                  </a:lnTo>
                  <a:lnTo>
                    <a:pt x="19467" y="10624"/>
                  </a:lnTo>
                  <a:lnTo>
                    <a:pt x="19464" y="10619"/>
                  </a:lnTo>
                  <a:lnTo>
                    <a:pt x="19445" y="10603"/>
                  </a:lnTo>
                  <a:lnTo>
                    <a:pt x="19429" y="10585"/>
                  </a:lnTo>
                  <a:lnTo>
                    <a:pt x="19428" y="10571"/>
                  </a:lnTo>
                  <a:lnTo>
                    <a:pt x="19431" y="10571"/>
                  </a:lnTo>
                  <a:lnTo>
                    <a:pt x="19453" y="10592"/>
                  </a:lnTo>
                  <a:lnTo>
                    <a:pt x="19475" y="10613"/>
                  </a:lnTo>
                  <a:lnTo>
                    <a:pt x="19478" y="10613"/>
                  </a:lnTo>
                  <a:lnTo>
                    <a:pt x="19479" y="10627"/>
                  </a:lnTo>
                  <a:lnTo>
                    <a:pt x="19477" y="10650"/>
                  </a:lnTo>
                  <a:lnTo>
                    <a:pt x="19475" y="10665"/>
                  </a:lnTo>
                  <a:lnTo>
                    <a:pt x="19473" y="10689"/>
                  </a:lnTo>
                  <a:lnTo>
                    <a:pt x="19477" y="10712"/>
                  </a:lnTo>
                  <a:lnTo>
                    <a:pt x="19482" y="10740"/>
                  </a:lnTo>
                  <a:lnTo>
                    <a:pt x="19485" y="10749"/>
                  </a:lnTo>
                  <a:lnTo>
                    <a:pt x="19489" y="10758"/>
                  </a:lnTo>
                  <a:lnTo>
                    <a:pt x="19492" y="10762"/>
                  </a:lnTo>
                  <a:lnTo>
                    <a:pt x="19498" y="10762"/>
                  </a:lnTo>
                  <a:lnTo>
                    <a:pt x="19504" y="10771"/>
                  </a:lnTo>
                  <a:lnTo>
                    <a:pt x="19505" y="10785"/>
                  </a:lnTo>
                  <a:lnTo>
                    <a:pt x="19509" y="10794"/>
                  </a:lnTo>
                  <a:lnTo>
                    <a:pt x="19509" y="10803"/>
                  </a:lnTo>
                  <a:lnTo>
                    <a:pt x="19513" y="10807"/>
                  </a:lnTo>
                  <a:lnTo>
                    <a:pt x="19519" y="10811"/>
                  </a:lnTo>
                  <a:lnTo>
                    <a:pt x="19528" y="10810"/>
                  </a:lnTo>
                  <a:lnTo>
                    <a:pt x="19530" y="10805"/>
                  </a:lnTo>
                  <a:lnTo>
                    <a:pt x="19533" y="10805"/>
                  </a:lnTo>
                  <a:lnTo>
                    <a:pt x="19533" y="10800"/>
                  </a:lnTo>
                  <a:lnTo>
                    <a:pt x="19527" y="10796"/>
                  </a:lnTo>
                  <a:lnTo>
                    <a:pt x="19521" y="10788"/>
                  </a:lnTo>
                  <a:lnTo>
                    <a:pt x="19523" y="10783"/>
                  </a:lnTo>
                  <a:lnTo>
                    <a:pt x="19533" y="10786"/>
                  </a:lnTo>
                  <a:lnTo>
                    <a:pt x="19539" y="10790"/>
                  </a:lnTo>
                  <a:lnTo>
                    <a:pt x="19545" y="10803"/>
                  </a:lnTo>
                  <a:lnTo>
                    <a:pt x="19552" y="10817"/>
                  </a:lnTo>
                  <a:lnTo>
                    <a:pt x="19567" y="10815"/>
                  </a:lnTo>
                  <a:lnTo>
                    <a:pt x="19582" y="10808"/>
                  </a:lnTo>
                  <a:lnTo>
                    <a:pt x="19599" y="10787"/>
                  </a:lnTo>
                  <a:lnTo>
                    <a:pt x="19610" y="10767"/>
                  </a:lnTo>
                  <a:lnTo>
                    <a:pt x="19615" y="10743"/>
                  </a:lnTo>
                  <a:lnTo>
                    <a:pt x="19612" y="10738"/>
                  </a:lnTo>
                  <a:lnTo>
                    <a:pt x="19602" y="10725"/>
                  </a:lnTo>
                  <a:lnTo>
                    <a:pt x="19593" y="10710"/>
                  </a:lnTo>
                  <a:lnTo>
                    <a:pt x="19593" y="10706"/>
                  </a:lnTo>
                  <a:lnTo>
                    <a:pt x="19601" y="10706"/>
                  </a:lnTo>
                  <a:lnTo>
                    <a:pt x="19611" y="10719"/>
                  </a:lnTo>
                  <a:lnTo>
                    <a:pt x="19619" y="10728"/>
                  </a:lnTo>
                  <a:lnTo>
                    <a:pt x="19623" y="10727"/>
                  </a:lnTo>
                  <a:lnTo>
                    <a:pt x="19640" y="10716"/>
                  </a:lnTo>
                  <a:lnTo>
                    <a:pt x="19655" y="10705"/>
                  </a:lnTo>
                  <a:lnTo>
                    <a:pt x="19658" y="10700"/>
                  </a:lnTo>
                  <a:lnTo>
                    <a:pt x="19655" y="10695"/>
                  </a:lnTo>
                  <a:lnTo>
                    <a:pt x="19640" y="10692"/>
                  </a:lnTo>
                  <a:lnTo>
                    <a:pt x="19622" y="10694"/>
                  </a:lnTo>
                  <a:lnTo>
                    <a:pt x="19600" y="10678"/>
                  </a:lnTo>
                  <a:lnTo>
                    <a:pt x="19581" y="10657"/>
                  </a:lnTo>
                  <a:lnTo>
                    <a:pt x="19577" y="10648"/>
                  </a:lnTo>
                  <a:lnTo>
                    <a:pt x="19577" y="10643"/>
                  </a:lnTo>
                  <a:lnTo>
                    <a:pt x="19580" y="10642"/>
                  </a:lnTo>
                  <a:lnTo>
                    <a:pt x="19592" y="10630"/>
                  </a:lnTo>
                  <a:lnTo>
                    <a:pt x="19602" y="10609"/>
                  </a:lnTo>
                  <a:lnTo>
                    <a:pt x="19605" y="10609"/>
                  </a:lnTo>
                  <a:lnTo>
                    <a:pt x="19610" y="10609"/>
                  </a:lnTo>
                  <a:lnTo>
                    <a:pt x="19613" y="10609"/>
                  </a:lnTo>
                  <a:lnTo>
                    <a:pt x="19617" y="10646"/>
                  </a:lnTo>
                  <a:lnTo>
                    <a:pt x="19621" y="10666"/>
                  </a:lnTo>
                  <a:lnTo>
                    <a:pt x="19624" y="10675"/>
                  </a:lnTo>
                  <a:lnTo>
                    <a:pt x="19633" y="10672"/>
                  </a:lnTo>
                  <a:lnTo>
                    <a:pt x="19663" y="10669"/>
                  </a:lnTo>
                  <a:lnTo>
                    <a:pt x="19676" y="10682"/>
                  </a:lnTo>
                  <a:lnTo>
                    <a:pt x="19688" y="10686"/>
                  </a:lnTo>
                  <a:lnTo>
                    <a:pt x="19694" y="10680"/>
                  </a:lnTo>
                  <a:lnTo>
                    <a:pt x="19700" y="10676"/>
                  </a:lnTo>
                  <a:lnTo>
                    <a:pt x="19702" y="10670"/>
                  </a:lnTo>
                  <a:lnTo>
                    <a:pt x="19699" y="10671"/>
                  </a:lnTo>
                  <a:lnTo>
                    <a:pt x="19690" y="10667"/>
                  </a:lnTo>
                  <a:lnTo>
                    <a:pt x="19681" y="10663"/>
                  </a:lnTo>
                  <a:lnTo>
                    <a:pt x="19668" y="10651"/>
                  </a:lnTo>
                  <a:lnTo>
                    <a:pt x="19661" y="10628"/>
                  </a:lnTo>
                  <a:lnTo>
                    <a:pt x="19651" y="10624"/>
                  </a:lnTo>
                  <a:lnTo>
                    <a:pt x="19641" y="10602"/>
                  </a:lnTo>
                  <a:lnTo>
                    <a:pt x="19644" y="10601"/>
                  </a:lnTo>
                  <a:lnTo>
                    <a:pt x="19670" y="10627"/>
                  </a:lnTo>
                  <a:lnTo>
                    <a:pt x="19683" y="10639"/>
                  </a:lnTo>
                  <a:lnTo>
                    <a:pt x="19692" y="10648"/>
                  </a:lnTo>
                  <a:lnTo>
                    <a:pt x="19702" y="10656"/>
                  </a:lnTo>
                  <a:lnTo>
                    <a:pt x="19705" y="10655"/>
                  </a:lnTo>
                  <a:lnTo>
                    <a:pt x="19716" y="10649"/>
                  </a:lnTo>
                  <a:lnTo>
                    <a:pt x="19725" y="10639"/>
                  </a:lnTo>
                  <a:lnTo>
                    <a:pt x="19731" y="10634"/>
                  </a:lnTo>
                  <a:lnTo>
                    <a:pt x="19734" y="10629"/>
                  </a:lnTo>
                  <a:lnTo>
                    <a:pt x="19739" y="10618"/>
                  </a:lnTo>
                  <a:lnTo>
                    <a:pt x="19745" y="10613"/>
                  </a:lnTo>
                  <a:lnTo>
                    <a:pt x="19747" y="10608"/>
                  </a:lnTo>
                  <a:lnTo>
                    <a:pt x="19747" y="10603"/>
                  </a:lnTo>
                  <a:lnTo>
                    <a:pt x="19740" y="10589"/>
                  </a:lnTo>
                  <a:lnTo>
                    <a:pt x="19737" y="10581"/>
                  </a:lnTo>
                  <a:lnTo>
                    <a:pt x="19728" y="10572"/>
                  </a:lnTo>
                  <a:lnTo>
                    <a:pt x="19718" y="10569"/>
                  </a:lnTo>
                  <a:lnTo>
                    <a:pt x="19712" y="10565"/>
                  </a:lnTo>
                  <a:lnTo>
                    <a:pt x="19706" y="10556"/>
                  </a:lnTo>
                  <a:lnTo>
                    <a:pt x="19702" y="10542"/>
                  </a:lnTo>
                  <a:lnTo>
                    <a:pt x="19690" y="10535"/>
                  </a:lnTo>
                  <a:lnTo>
                    <a:pt x="19674" y="10527"/>
                  </a:lnTo>
                  <a:lnTo>
                    <a:pt x="19673" y="10522"/>
                  </a:lnTo>
                  <a:lnTo>
                    <a:pt x="19676" y="10516"/>
                  </a:lnTo>
                  <a:lnTo>
                    <a:pt x="19697" y="10514"/>
                  </a:lnTo>
                  <a:lnTo>
                    <a:pt x="19713" y="10522"/>
                  </a:lnTo>
                  <a:lnTo>
                    <a:pt x="19729" y="10539"/>
                  </a:lnTo>
                  <a:lnTo>
                    <a:pt x="19751" y="10560"/>
                  </a:lnTo>
                  <a:lnTo>
                    <a:pt x="19764" y="10578"/>
                  </a:lnTo>
                  <a:lnTo>
                    <a:pt x="19773" y="10581"/>
                  </a:lnTo>
                  <a:lnTo>
                    <a:pt x="19785" y="10579"/>
                  </a:lnTo>
                  <a:lnTo>
                    <a:pt x="19792" y="10599"/>
                  </a:lnTo>
                  <a:lnTo>
                    <a:pt x="19804" y="10609"/>
                  </a:lnTo>
                  <a:lnTo>
                    <a:pt x="19807" y="10609"/>
                  </a:lnTo>
                  <a:lnTo>
                    <a:pt x="19803" y="10588"/>
                  </a:lnTo>
                  <a:lnTo>
                    <a:pt x="19788" y="10568"/>
                  </a:lnTo>
                  <a:lnTo>
                    <a:pt x="19775" y="10556"/>
                  </a:lnTo>
                  <a:lnTo>
                    <a:pt x="19766" y="10560"/>
                  </a:lnTo>
                  <a:lnTo>
                    <a:pt x="19763" y="10560"/>
                  </a:lnTo>
                  <a:lnTo>
                    <a:pt x="19763" y="10554"/>
                  </a:lnTo>
                  <a:lnTo>
                    <a:pt x="19766" y="10544"/>
                  </a:lnTo>
                  <a:lnTo>
                    <a:pt x="19765" y="10540"/>
                  </a:lnTo>
                  <a:lnTo>
                    <a:pt x="19774" y="10538"/>
                  </a:lnTo>
                  <a:lnTo>
                    <a:pt x="19781" y="10542"/>
                  </a:lnTo>
                  <a:lnTo>
                    <a:pt x="19783" y="10541"/>
                  </a:lnTo>
                  <a:lnTo>
                    <a:pt x="19783" y="10537"/>
                  </a:lnTo>
                  <a:lnTo>
                    <a:pt x="19773" y="10519"/>
                  </a:lnTo>
                  <a:lnTo>
                    <a:pt x="19767" y="10501"/>
                  </a:lnTo>
                  <a:lnTo>
                    <a:pt x="19766" y="10487"/>
                  </a:lnTo>
                  <a:lnTo>
                    <a:pt x="19754" y="10488"/>
                  </a:lnTo>
                  <a:lnTo>
                    <a:pt x="19747" y="10480"/>
                  </a:lnTo>
                  <a:lnTo>
                    <a:pt x="19743" y="10466"/>
                  </a:lnTo>
                  <a:lnTo>
                    <a:pt x="19746" y="10461"/>
                  </a:lnTo>
                  <a:lnTo>
                    <a:pt x="19756" y="10469"/>
                  </a:lnTo>
                  <a:lnTo>
                    <a:pt x="19758" y="10464"/>
                  </a:lnTo>
                  <a:lnTo>
                    <a:pt x="19758" y="10454"/>
                  </a:lnTo>
                  <a:lnTo>
                    <a:pt x="19761" y="10454"/>
                  </a:lnTo>
                  <a:lnTo>
                    <a:pt x="19761" y="10459"/>
                  </a:lnTo>
                  <a:lnTo>
                    <a:pt x="19765" y="10478"/>
                  </a:lnTo>
                  <a:lnTo>
                    <a:pt x="19768" y="10477"/>
                  </a:lnTo>
                  <a:lnTo>
                    <a:pt x="19774" y="10471"/>
                  </a:lnTo>
                  <a:lnTo>
                    <a:pt x="19777" y="10471"/>
                  </a:lnTo>
                  <a:lnTo>
                    <a:pt x="19777" y="10475"/>
                  </a:lnTo>
                  <a:lnTo>
                    <a:pt x="19775" y="10499"/>
                  </a:lnTo>
                  <a:lnTo>
                    <a:pt x="19776" y="10504"/>
                  </a:lnTo>
                  <a:lnTo>
                    <a:pt x="19784" y="10499"/>
                  </a:lnTo>
                  <a:lnTo>
                    <a:pt x="19794" y="10502"/>
                  </a:lnTo>
                  <a:lnTo>
                    <a:pt x="19794" y="10516"/>
                  </a:lnTo>
                  <a:lnTo>
                    <a:pt x="19802" y="10535"/>
                  </a:lnTo>
                  <a:lnTo>
                    <a:pt x="19814" y="10542"/>
                  </a:lnTo>
                  <a:lnTo>
                    <a:pt x="19824" y="10556"/>
                  </a:lnTo>
                  <a:lnTo>
                    <a:pt x="19828" y="10574"/>
                  </a:lnTo>
                  <a:lnTo>
                    <a:pt x="19832" y="10593"/>
                  </a:lnTo>
                  <a:lnTo>
                    <a:pt x="19844" y="10610"/>
                  </a:lnTo>
                  <a:lnTo>
                    <a:pt x="19857" y="10622"/>
                  </a:lnTo>
                  <a:lnTo>
                    <a:pt x="19863" y="10622"/>
                  </a:lnTo>
                  <a:lnTo>
                    <a:pt x="19866" y="10616"/>
                  </a:lnTo>
                  <a:lnTo>
                    <a:pt x="19869" y="10612"/>
                  </a:lnTo>
                  <a:lnTo>
                    <a:pt x="19866" y="10607"/>
                  </a:lnTo>
                  <a:lnTo>
                    <a:pt x="19862" y="10594"/>
                  </a:lnTo>
                  <a:lnTo>
                    <a:pt x="19861" y="10589"/>
                  </a:lnTo>
                  <a:lnTo>
                    <a:pt x="19855" y="10576"/>
                  </a:lnTo>
                  <a:lnTo>
                    <a:pt x="19842" y="10558"/>
                  </a:lnTo>
                  <a:lnTo>
                    <a:pt x="19835" y="10550"/>
                  </a:lnTo>
                  <a:lnTo>
                    <a:pt x="19829" y="10541"/>
                  </a:lnTo>
                  <a:lnTo>
                    <a:pt x="19825" y="10517"/>
                  </a:lnTo>
                  <a:lnTo>
                    <a:pt x="19812" y="10500"/>
                  </a:lnTo>
                  <a:lnTo>
                    <a:pt x="19801" y="10473"/>
                  </a:lnTo>
                  <a:lnTo>
                    <a:pt x="19785" y="10446"/>
                  </a:lnTo>
                  <a:lnTo>
                    <a:pt x="19775" y="10419"/>
                  </a:lnTo>
                  <a:lnTo>
                    <a:pt x="19767" y="10387"/>
                  </a:lnTo>
                  <a:lnTo>
                    <a:pt x="19762" y="10364"/>
                  </a:lnTo>
                  <a:lnTo>
                    <a:pt x="19759" y="10360"/>
                  </a:lnTo>
                  <a:lnTo>
                    <a:pt x="19753" y="10360"/>
                  </a:lnTo>
                  <a:lnTo>
                    <a:pt x="19751" y="10365"/>
                  </a:lnTo>
                  <a:lnTo>
                    <a:pt x="19758" y="10393"/>
                  </a:lnTo>
                  <a:lnTo>
                    <a:pt x="19762" y="10411"/>
                  </a:lnTo>
                  <a:lnTo>
                    <a:pt x="19759" y="10417"/>
                  </a:lnTo>
                  <a:lnTo>
                    <a:pt x="19733" y="10382"/>
                  </a:lnTo>
                  <a:lnTo>
                    <a:pt x="19733" y="10377"/>
                  </a:lnTo>
                  <a:lnTo>
                    <a:pt x="19745" y="10380"/>
                  </a:lnTo>
                  <a:lnTo>
                    <a:pt x="19745" y="10366"/>
                  </a:lnTo>
                  <a:lnTo>
                    <a:pt x="19741" y="10361"/>
                  </a:lnTo>
                  <a:lnTo>
                    <a:pt x="19738" y="10362"/>
                  </a:lnTo>
                  <a:lnTo>
                    <a:pt x="19729" y="10368"/>
                  </a:lnTo>
                  <a:lnTo>
                    <a:pt x="19727" y="10368"/>
                  </a:lnTo>
                  <a:lnTo>
                    <a:pt x="19717" y="10356"/>
                  </a:lnTo>
                  <a:lnTo>
                    <a:pt x="19707" y="10333"/>
                  </a:lnTo>
                  <a:lnTo>
                    <a:pt x="19703" y="10329"/>
                  </a:lnTo>
                  <a:lnTo>
                    <a:pt x="19682" y="10331"/>
                  </a:lnTo>
                  <a:lnTo>
                    <a:pt x="19682" y="10326"/>
                  </a:lnTo>
                  <a:lnTo>
                    <a:pt x="19690" y="10316"/>
                  </a:lnTo>
                  <a:lnTo>
                    <a:pt x="19696" y="10310"/>
                  </a:lnTo>
                  <a:lnTo>
                    <a:pt x="19705" y="10309"/>
                  </a:lnTo>
                  <a:lnTo>
                    <a:pt x="19705" y="10304"/>
                  </a:lnTo>
                  <a:lnTo>
                    <a:pt x="19695" y="10282"/>
                  </a:lnTo>
                  <a:lnTo>
                    <a:pt x="19692" y="10278"/>
                  </a:lnTo>
                  <a:lnTo>
                    <a:pt x="19692" y="10273"/>
                  </a:lnTo>
                  <a:lnTo>
                    <a:pt x="19690" y="10271"/>
                  </a:lnTo>
                  <a:lnTo>
                    <a:pt x="19688" y="10269"/>
                  </a:lnTo>
                  <a:lnTo>
                    <a:pt x="19685" y="10259"/>
                  </a:lnTo>
                  <a:lnTo>
                    <a:pt x="19681" y="10250"/>
                  </a:lnTo>
                  <a:lnTo>
                    <a:pt x="19681" y="10241"/>
                  </a:lnTo>
                  <a:lnTo>
                    <a:pt x="19684" y="10241"/>
                  </a:lnTo>
                  <a:lnTo>
                    <a:pt x="19687" y="10245"/>
                  </a:lnTo>
                  <a:lnTo>
                    <a:pt x="19693" y="10254"/>
                  </a:lnTo>
                  <a:lnTo>
                    <a:pt x="19697" y="10263"/>
                  </a:lnTo>
                  <a:lnTo>
                    <a:pt x="19699" y="10267"/>
                  </a:lnTo>
                  <a:lnTo>
                    <a:pt x="19701" y="10272"/>
                  </a:lnTo>
                  <a:lnTo>
                    <a:pt x="19715" y="10276"/>
                  </a:lnTo>
                  <a:lnTo>
                    <a:pt x="19748" y="10292"/>
                  </a:lnTo>
                  <a:lnTo>
                    <a:pt x="19748" y="10297"/>
                  </a:lnTo>
                  <a:lnTo>
                    <a:pt x="19740" y="10296"/>
                  </a:lnTo>
                  <a:lnTo>
                    <a:pt x="19732" y="10306"/>
                  </a:lnTo>
                  <a:lnTo>
                    <a:pt x="19730" y="10316"/>
                  </a:lnTo>
                  <a:lnTo>
                    <a:pt x="19725" y="10316"/>
                  </a:lnTo>
                  <a:lnTo>
                    <a:pt x="19725" y="10321"/>
                  </a:lnTo>
                  <a:lnTo>
                    <a:pt x="19728" y="10325"/>
                  </a:lnTo>
                  <a:lnTo>
                    <a:pt x="19738" y="10330"/>
                  </a:lnTo>
                  <a:lnTo>
                    <a:pt x="19748" y="10330"/>
                  </a:lnTo>
                  <a:lnTo>
                    <a:pt x="19748" y="10325"/>
                  </a:lnTo>
                  <a:lnTo>
                    <a:pt x="19744" y="10315"/>
                  </a:lnTo>
                  <a:lnTo>
                    <a:pt x="19740" y="10310"/>
                  </a:lnTo>
                  <a:lnTo>
                    <a:pt x="19743" y="10309"/>
                  </a:lnTo>
                  <a:lnTo>
                    <a:pt x="19749" y="10314"/>
                  </a:lnTo>
                  <a:lnTo>
                    <a:pt x="19755" y="10322"/>
                  </a:lnTo>
                  <a:lnTo>
                    <a:pt x="19758" y="10322"/>
                  </a:lnTo>
                  <a:lnTo>
                    <a:pt x="19763" y="10316"/>
                  </a:lnTo>
                  <a:lnTo>
                    <a:pt x="19762" y="10302"/>
                  </a:lnTo>
                  <a:lnTo>
                    <a:pt x="19758" y="10284"/>
                  </a:lnTo>
                  <a:lnTo>
                    <a:pt x="19752" y="10275"/>
                  </a:lnTo>
                  <a:lnTo>
                    <a:pt x="19749" y="10266"/>
                  </a:lnTo>
                  <a:lnTo>
                    <a:pt x="19745" y="10262"/>
                  </a:lnTo>
                  <a:lnTo>
                    <a:pt x="19739" y="10258"/>
                  </a:lnTo>
                  <a:lnTo>
                    <a:pt x="19736" y="10253"/>
                  </a:lnTo>
                  <a:lnTo>
                    <a:pt x="19733" y="10254"/>
                  </a:lnTo>
                  <a:lnTo>
                    <a:pt x="19730" y="10249"/>
                  </a:lnTo>
                  <a:lnTo>
                    <a:pt x="19727" y="10250"/>
                  </a:lnTo>
                  <a:lnTo>
                    <a:pt x="19723" y="10245"/>
                  </a:lnTo>
                  <a:lnTo>
                    <a:pt x="19723" y="10236"/>
                  </a:lnTo>
                  <a:lnTo>
                    <a:pt x="19720" y="10231"/>
                  </a:lnTo>
                  <a:lnTo>
                    <a:pt x="19719" y="10222"/>
                  </a:lnTo>
                  <a:lnTo>
                    <a:pt x="19725" y="10221"/>
                  </a:lnTo>
                  <a:lnTo>
                    <a:pt x="19725" y="10226"/>
                  </a:lnTo>
                  <a:lnTo>
                    <a:pt x="19728" y="10225"/>
                  </a:lnTo>
                  <a:lnTo>
                    <a:pt x="19732" y="10230"/>
                  </a:lnTo>
                  <a:lnTo>
                    <a:pt x="19735" y="10229"/>
                  </a:lnTo>
                  <a:lnTo>
                    <a:pt x="19741" y="10234"/>
                  </a:lnTo>
                  <a:lnTo>
                    <a:pt x="19744" y="10238"/>
                  </a:lnTo>
                  <a:lnTo>
                    <a:pt x="19745" y="10242"/>
                  </a:lnTo>
                  <a:lnTo>
                    <a:pt x="19747" y="10247"/>
                  </a:lnTo>
                  <a:lnTo>
                    <a:pt x="19751" y="10247"/>
                  </a:lnTo>
                  <a:lnTo>
                    <a:pt x="19751" y="10256"/>
                  </a:lnTo>
                  <a:lnTo>
                    <a:pt x="19760" y="10260"/>
                  </a:lnTo>
                  <a:lnTo>
                    <a:pt x="19767" y="10278"/>
                  </a:lnTo>
                  <a:lnTo>
                    <a:pt x="19769" y="10306"/>
                  </a:lnTo>
                  <a:lnTo>
                    <a:pt x="19772" y="10315"/>
                  </a:lnTo>
                  <a:lnTo>
                    <a:pt x="19778" y="10319"/>
                  </a:lnTo>
                  <a:lnTo>
                    <a:pt x="19785" y="10328"/>
                  </a:lnTo>
                  <a:lnTo>
                    <a:pt x="19785" y="10333"/>
                  </a:lnTo>
                  <a:lnTo>
                    <a:pt x="19779" y="10334"/>
                  </a:lnTo>
                  <a:lnTo>
                    <a:pt x="19779" y="10338"/>
                  </a:lnTo>
                  <a:lnTo>
                    <a:pt x="19782" y="10338"/>
                  </a:lnTo>
                  <a:lnTo>
                    <a:pt x="19792" y="10346"/>
                  </a:lnTo>
                  <a:lnTo>
                    <a:pt x="19795" y="10350"/>
                  </a:lnTo>
                  <a:lnTo>
                    <a:pt x="19793" y="10369"/>
                  </a:lnTo>
                  <a:lnTo>
                    <a:pt x="19803" y="10387"/>
                  </a:lnTo>
                  <a:lnTo>
                    <a:pt x="19810" y="10401"/>
                  </a:lnTo>
                  <a:lnTo>
                    <a:pt x="19813" y="10410"/>
                  </a:lnTo>
                  <a:lnTo>
                    <a:pt x="19816" y="10414"/>
                  </a:lnTo>
                  <a:lnTo>
                    <a:pt x="19818" y="10437"/>
                  </a:lnTo>
                  <a:lnTo>
                    <a:pt x="19824" y="10446"/>
                  </a:lnTo>
                  <a:lnTo>
                    <a:pt x="19831" y="10459"/>
                  </a:lnTo>
                  <a:lnTo>
                    <a:pt x="19841" y="10487"/>
                  </a:lnTo>
                  <a:lnTo>
                    <a:pt x="19851" y="10505"/>
                  </a:lnTo>
                  <a:lnTo>
                    <a:pt x="19857" y="10509"/>
                  </a:lnTo>
                  <a:lnTo>
                    <a:pt x="19861" y="10517"/>
                  </a:lnTo>
                  <a:lnTo>
                    <a:pt x="19868" y="10540"/>
                  </a:lnTo>
                  <a:lnTo>
                    <a:pt x="19876" y="10573"/>
                  </a:lnTo>
                  <a:lnTo>
                    <a:pt x="19880" y="10591"/>
                  </a:lnTo>
                  <a:lnTo>
                    <a:pt x="19891" y="10623"/>
                  </a:lnTo>
                  <a:lnTo>
                    <a:pt x="19894" y="10628"/>
                  </a:lnTo>
                  <a:lnTo>
                    <a:pt x="19903" y="10622"/>
                  </a:lnTo>
                  <a:lnTo>
                    <a:pt x="19905" y="10617"/>
                  </a:lnTo>
                  <a:lnTo>
                    <a:pt x="19908" y="10616"/>
                  </a:lnTo>
                  <a:lnTo>
                    <a:pt x="19912" y="10621"/>
                  </a:lnTo>
                  <a:lnTo>
                    <a:pt x="19915" y="10630"/>
                  </a:lnTo>
                  <a:lnTo>
                    <a:pt x="19922" y="10643"/>
                  </a:lnTo>
                  <a:lnTo>
                    <a:pt x="19923" y="10657"/>
                  </a:lnTo>
                  <a:lnTo>
                    <a:pt x="19926" y="10662"/>
                  </a:lnTo>
                  <a:lnTo>
                    <a:pt x="19932" y="10671"/>
                  </a:lnTo>
                  <a:lnTo>
                    <a:pt x="19945" y="10688"/>
                  </a:lnTo>
                  <a:lnTo>
                    <a:pt x="19958" y="10701"/>
                  </a:lnTo>
                  <a:lnTo>
                    <a:pt x="19971" y="10717"/>
                  </a:lnTo>
                  <a:lnTo>
                    <a:pt x="19985" y="10759"/>
                  </a:lnTo>
                  <a:lnTo>
                    <a:pt x="19996" y="10781"/>
                  </a:lnTo>
                  <a:lnTo>
                    <a:pt x="20002" y="10795"/>
                  </a:lnTo>
                  <a:lnTo>
                    <a:pt x="19992" y="10798"/>
                  </a:lnTo>
                  <a:lnTo>
                    <a:pt x="19982" y="10798"/>
                  </a:lnTo>
                  <a:lnTo>
                    <a:pt x="19982" y="10793"/>
                  </a:lnTo>
                  <a:lnTo>
                    <a:pt x="20001" y="10788"/>
                  </a:lnTo>
                  <a:lnTo>
                    <a:pt x="20005" y="10784"/>
                  </a:lnTo>
                  <a:lnTo>
                    <a:pt x="20009" y="10774"/>
                  </a:lnTo>
                  <a:lnTo>
                    <a:pt x="19998" y="10747"/>
                  </a:lnTo>
                  <a:lnTo>
                    <a:pt x="19989" y="10734"/>
                  </a:lnTo>
                  <a:lnTo>
                    <a:pt x="19900" y="10589"/>
                  </a:lnTo>
                  <a:lnTo>
                    <a:pt x="19840" y="10468"/>
                  </a:lnTo>
                  <a:lnTo>
                    <a:pt x="19780" y="10300"/>
                  </a:lnTo>
                  <a:lnTo>
                    <a:pt x="19768" y="10244"/>
                  </a:lnTo>
                  <a:lnTo>
                    <a:pt x="19764" y="10235"/>
                  </a:lnTo>
                  <a:lnTo>
                    <a:pt x="19755" y="10217"/>
                  </a:lnTo>
                  <a:lnTo>
                    <a:pt x="19735" y="10177"/>
                  </a:lnTo>
                  <a:lnTo>
                    <a:pt x="19711" y="10119"/>
                  </a:lnTo>
                  <a:lnTo>
                    <a:pt x="19701" y="10091"/>
                  </a:lnTo>
                  <a:lnTo>
                    <a:pt x="19686" y="10046"/>
                  </a:lnTo>
                  <a:lnTo>
                    <a:pt x="19672" y="10005"/>
                  </a:lnTo>
                  <a:lnTo>
                    <a:pt x="19662" y="9978"/>
                  </a:lnTo>
                  <a:lnTo>
                    <a:pt x="19658" y="9974"/>
                  </a:lnTo>
                  <a:lnTo>
                    <a:pt x="19640" y="9976"/>
                  </a:lnTo>
                  <a:lnTo>
                    <a:pt x="19634" y="9981"/>
                  </a:lnTo>
                  <a:lnTo>
                    <a:pt x="19629" y="9986"/>
                  </a:lnTo>
                  <a:lnTo>
                    <a:pt x="19626" y="9996"/>
                  </a:lnTo>
                  <a:lnTo>
                    <a:pt x="19623" y="9997"/>
                  </a:lnTo>
                  <a:lnTo>
                    <a:pt x="19629" y="10005"/>
                  </a:lnTo>
                  <a:lnTo>
                    <a:pt x="19640" y="10023"/>
                  </a:lnTo>
                  <a:lnTo>
                    <a:pt x="19646" y="10037"/>
                  </a:lnTo>
                  <a:lnTo>
                    <a:pt x="19646" y="10041"/>
                  </a:lnTo>
                  <a:lnTo>
                    <a:pt x="19644" y="10046"/>
                  </a:lnTo>
                  <a:lnTo>
                    <a:pt x="19634" y="10042"/>
                  </a:lnTo>
                  <a:lnTo>
                    <a:pt x="19631" y="10039"/>
                  </a:lnTo>
                  <a:lnTo>
                    <a:pt x="19625" y="10039"/>
                  </a:lnTo>
                  <a:lnTo>
                    <a:pt x="19626" y="10044"/>
                  </a:lnTo>
                  <a:lnTo>
                    <a:pt x="19620" y="10054"/>
                  </a:lnTo>
                  <a:lnTo>
                    <a:pt x="19617" y="10055"/>
                  </a:lnTo>
                  <a:lnTo>
                    <a:pt x="19616" y="10035"/>
                  </a:lnTo>
                  <a:lnTo>
                    <a:pt x="19618" y="10016"/>
                  </a:lnTo>
                  <a:lnTo>
                    <a:pt x="19620" y="10006"/>
                  </a:lnTo>
                  <a:lnTo>
                    <a:pt x="19620" y="10002"/>
                  </a:lnTo>
                  <a:lnTo>
                    <a:pt x="19617" y="10002"/>
                  </a:lnTo>
                  <a:lnTo>
                    <a:pt x="19611" y="9998"/>
                  </a:lnTo>
                  <a:lnTo>
                    <a:pt x="19605" y="9994"/>
                  </a:lnTo>
                  <a:lnTo>
                    <a:pt x="19596" y="9995"/>
                  </a:lnTo>
                  <a:lnTo>
                    <a:pt x="19590" y="10000"/>
                  </a:lnTo>
                  <a:lnTo>
                    <a:pt x="19590" y="10005"/>
                  </a:lnTo>
                  <a:lnTo>
                    <a:pt x="19594" y="10010"/>
                  </a:lnTo>
                  <a:lnTo>
                    <a:pt x="19597" y="10018"/>
                  </a:lnTo>
                  <a:lnTo>
                    <a:pt x="19600" y="10023"/>
                  </a:lnTo>
                  <a:lnTo>
                    <a:pt x="19607" y="10031"/>
                  </a:lnTo>
                  <a:lnTo>
                    <a:pt x="19607" y="10036"/>
                  </a:lnTo>
                  <a:lnTo>
                    <a:pt x="19598" y="10038"/>
                  </a:lnTo>
                  <a:lnTo>
                    <a:pt x="19591" y="10033"/>
                  </a:lnTo>
                  <a:lnTo>
                    <a:pt x="19588" y="10025"/>
                  </a:lnTo>
                  <a:lnTo>
                    <a:pt x="19585" y="10025"/>
                  </a:lnTo>
                  <a:lnTo>
                    <a:pt x="19582" y="10021"/>
                  </a:lnTo>
                  <a:lnTo>
                    <a:pt x="19590" y="10006"/>
                  </a:lnTo>
                  <a:lnTo>
                    <a:pt x="19593" y="10002"/>
                  </a:lnTo>
                  <a:lnTo>
                    <a:pt x="19593" y="9997"/>
                  </a:lnTo>
                  <a:lnTo>
                    <a:pt x="19578" y="9993"/>
                  </a:lnTo>
                  <a:lnTo>
                    <a:pt x="19559" y="9995"/>
                  </a:lnTo>
                  <a:lnTo>
                    <a:pt x="19545" y="9992"/>
                  </a:lnTo>
                  <a:lnTo>
                    <a:pt x="19542" y="9987"/>
                  </a:lnTo>
                  <a:lnTo>
                    <a:pt x="19538" y="9988"/>
                  </a:lnTo>
                  <a:lnTo>
                    <a:pt x="19532" y="9994"/>
                  </a:lnTo>
                  <a:lnTo>
                    <a:pt x="19529" y="9994"/>
                  </a:lnTo>
                  <a:lnTo>
                    <a:pt x="19529" y="10003"/>
                  </a:lnTo>
                  <a:lnTo>
                    <a:pt x="19527" y="10004"/>
                  </a:lnTo>
                  <a:lnTo>
                    <a:pt x="19521" y="10009"/>
                  </a:lnTo>
                  <a:lnTo>
                    <a:pt x="19518" y="10015"/>
                  </a:lnTo>
                  <a:lnTo>
                    <a:pt x="19519" y="10033"/>
                  </a:lnTo>
                  <a:lnTo>
                    <a:pt x="19526" y="10041"/>
                  </a:lnTo>
                  <a:lnTo>
                    <a:pt x="19526" y="10047"/>
                  </a:lnTo>
                  <a:lnTo>
                    <a:pt x="19535" y="10046"/>
                  </a:lnTo>
                  <a:lnTo>
                    <a:pt x="19544" y="10039"/>
                  </a:lnTo>
                  <a:lnTo>
                    <a:pt x="19547" y="10039"/>
                  </a:lnTo>
                  <a:lnTo>
                    <a:pt x="19550" y="10044"/>
                  </a:lnTo>
                  <a:lnTo>
                    <a:pt x="19553" y="10048"/>
                  </a:lnTo>
                  <a:lnTo>
                    <a:pt x="19553" y="10053"/>
                  </a:lnTo>
                  <a:lnTo>
                    <a:pt x="19550" y="10058"/>
                  </a:lnTo>
                  <a:lnTo>
                    <a:pt x="19544" y="10058"/>
                  </a:lnTo>
                  <a:lnTo>
                    <a:pt x="19526" y="10055"/>
                  </a:lnTo>
                  <a:lnTo>
                    <a:pt x="19515" y="10060"/>
                  </a:lnTo>
                  <a:lnTo>
                    <a:pt x="19515" y="10064"/>
                  </a:lnTo>
                  <a:lnTo>
                    <a:pt x="19521" y="10069"/>
                  </a:lnTo>
                  <a:lnTo>
                    <a:pt x="19532" y="10078"/>
                  </a:lnTo>
                  <a:lnTo>
                    <a:pt x="19537" y="10082"/>
                  </a:lnTo>
                  <a:lnTo>
                    <a:pt x="19542" y="10087"/>
                  </a:lnTo>
                  <a:lnTo>
                    <a:pt x="19569" y="10084"/>
                  </a:lnTo>
                  <a:lnTo>
                    <a:pt x="19573" y="10088"/>
                  </a:lnTo>
                  <a:lnTo>
                    <a:pt x="19570" y="10088"/>
                  </a:lnTo>
                  <a:lnTo>
                    <a:pt x="19567" y="10094"/>
                  </a:lnTo>
                  <a:lnTo>
                    <a:pt x="19561" y="10094"/>
                  </a:lnTo>
                  <a:lnTo>
                    <a:pt x="19552" y="10100"/>
                  </a:lnTo>
                  <a:lnTo>
                    <a:pt x="19540" y="10097"/>
                  </a:lnTo>
                  <a:lnTo>
                    <a:pt x="19531" y="10098"/>
                  </a:lnTo>
                  <a:lnTo>
                    <a:pt x="19529" y="10108"/>
                  </a:lnTo>
                  <a:lnTo>
                    <a:pt x="19521" y="10128"/>
                  </a:lnTo>
                  <a:lnTo>
                    <a:pt x="19515" y="10133"/>
                  </a:lnTo>
                  <a:lnTo>
                    <a:pt x="19509" y="10134"/>
                  </a:lnTo>
                  <a:lnTo>
                    <a:pt x="19509" y="10125"/>
                  </a:lnTo>
                  <a:lnTo>
                    <a:pt x="19511" y="10115"/>
                  </a:lnTo>
                  <a:lnTo>
                    <a:pt x="19511" y="10110"/>
                  </a:lnTo>
                  <a:lnTo>
                    <a:pt x="19516" y="10105"/>
                  </a:lnTo>
                  <a:lnTo>
                    <a:pt x="19522" y="10094"/>
                  </a:lnTo>
                  <a:lnTo>
                    <a:pt x="19528" y="10094"/>
                  </a:lnTo>
                  <a:lnTo>
                    <a:pt x="19528" y="10084"/>
                  </a:lnTo>
                  <a:lnTo>
                    <a:pt x="19524" y="10066"/>
                  </a:lnTo>
                  <a:lnTo>
                    <a:pt x="19517" y="10048"/>
                  </a:lnTo>
                  <a:lnTo>
                    <a:pt x="19516" y="10043"/>
                  </a:lnTo>
                  <a:lnTo>
                    <a:pt x="19510" y="10044"/>
                  </a:lnTo>
                  <a:lnTo>
                    <a:pt x="19512" y="10067"/>
                  </a:lnTo>
                  <a:lnTo>
                    <a:pt x="19509" y="10068"/>
                  </a:lnTo>
                  <a:lnTo>
                    <a:pt x="19506" y="10073"/>
                  </a:lnTo>
                  <a:lnTo>
                    <a:pt x="19494" y="10069"/>
                  </a:lnTo>
                  <a:lnTo>
                    <a:pt x="19487" y="10090"/>
                  </a:lnTo>
                  <a:lnTo>
                    <a:pt x="19485" y="10121"/>
                  </a:lnTo>
                  <a:lnTo>
                    <a:pt x="19482" y="10121"/>
                  </a:lnTo>
                  <a:lnTo>
                    <a:pt x="19479" y="10115"/>
                  </a:lnTo>
                  <a:lnTo>
                    <a:pt x="19477" y="10108"/>
                  </a:lnTo>
                  <a:lnTo>
                    <a:pt x="19471" y="10112"/>
                  </a:lnTo>
                  <a:lnTo>
                    <a:pt x="19466" y="10119"/>
                  </a:lnTo>
                  <a:lnTo>
                    <a:pt x="19460" y="10120"/>
                  </a:lnTo>
                  <a:lnTo>
                    <a:pt x="19458" y="10121"/>
                  </a:lnTo>
                  <a:lnTo>
                    <a:pt x="19455" y="10121"/>
                  </a:lnTo>
                  <a:lnTo>
                    <a:pt x="19452" y="10138"/>
                  </a:lnTo>
                  <a:lnTo>
                    <a:pt x="19453" y="10158"/>
                  </a:lnTo>
                  <a:lnTo>
                    <a:pt x="19450" y="10172"/>
                  </a:lnTo>
                  <a:lnTo>
                    <a:pt x="19450" y="10178"/>
                  </a:lnTo>
                  <a:lnTo>
                    <a:pt x="19448" y="10179"/>
                  </a:lnTo>
                  <a:lnTo>
                    <a:pt x="19447" y="10175"/>
                  </a:lnTo>
                  <a:lnTo>
                    <a:pt x="19443" y="10156"/>
                  </a:lnTo>
                  <a:lnTo>
                    <a:pt x="19443" y="10142"/>
                  </a:lnTo>
                  <a:lnTo>
                    <a:pt x="19448" y="10123"/>
                  </a:lnTo>
                  <a:lnTo>
                    <a:pt x="19453" y="10113"/>
                  </a:lnTo>
                  <a:lnTo>
                    <a:pt x="19461" y="10092"/>
                  </a:lnTo>
                  <a:lnTo>
                    <a:pt x="19464" y="10087"/>
                  </a:lnTo>
                  <a:lnTo>
                    <a:pt x="19454" y="10082"/>
                  </a:lnTo>
                  <a:lnTo>
                    <a:pt x="19437" y="10073"/>
                  </a:lnTo>
                  <a:lnTo>
                    <a:pt x="19437" y="10068"/>
                  </a:lnTo>
                  <a:lnTo>
                    <a:pt x="19447" y="10069"/>
                  </a:lnTo>
                  <a:lnTo>
                    <a:pt x="19448" y="10074"/>
                  </a:lnTo>
                  <a:lnTo>
                    <a:pt x="19449" y="10084"/>
                  </a:lnTo>
                  <a:lnTo>
                    <a:pt x="19447" y="10080"/>
                  </a:lnTo>
                  <a:lnTo>
                    <a:pt x="19451" y="10070"/>
                  </a:lnTo>
                  <a:lnTo>
                    <a:pt x="19447" y="10061"/>
                  </a:lnTo>
                  <a:lnTo>
                    <a:pt x="19444" y="10056"/>
                  </a:lnTo>
                  <a:lnTo>
                    <a:pt x="19447" y="10051"/>
                  </a:lnTo>
                  <a:lnTo>
                    <a:pt x="19453" y="10056"/>
                  </a:lnTo>
                  <a:lnTo>
                    <a:pt x="19457" y="10060"/>
                  </a:lnTo>
                  <a:lnTo>
                    <a:pt x="19456" y="10055"/>
                  </a:lnTo>
                  <a:lnTo>
                    <a:pt x="19459" y="10050"/>
                  </a:lnTo>
                  <a:lnTo>
                    <a:pt x="19459" y="10046"/>
                  </a:lnTo>
                  <a:lnTo>
                    <a:pt x="19456" y="10041"/>
                  </a:lnTo>
                  <a:lnTo>
                    <a:pt x="19452" y="10036"/>
                  </a:lnTo>
                  <a:lnTo>
                    <a:pt x="19452" y="10032"/>
                  </a:lnTo>
                  <a:lnTo>
                    <a:pt x="19443" y="10038"/>
                  </a:lnTo>
                  <a:lnTo>
                    <a:pt x="19440" y="10033"/>
                  </a:lnTo>
                  <a:lnTo>
                    <a:pt x="19437" y="10034"/>
                  </a:lnTo>
                  <a:lnTo>
                    <a:pt x="19431" y="10020"/>
                  </a:lnTo>
                  <a:lnTo>
                    <a:pt x="19421" y="10012"/>
                  </a:lnTo>
                  <a:lnTo>
                    <a:pt x="19418" y="10013"/>
                  </a:lnTo>
                  <a:lnTo>
                    <a:pt x="19415" y="10017"/>
                  </a:lnTo>
                  <a:lnTo>
                    <a:pt x="19410" y="10028"/>
                  </a:lnTo>
                  <a:lnTo>
                    <a:pt x="19382" y="10033"/>
                  </a:lnTo>
                  <a:lnTo>
                    <a:pt x="19359" y="10034"/>
                  </a:lnTo>
                  <a:lnTo>
                    <a:pt x="19359" y="10029"/>
                  </a:lnTo>
                  <a:lnTo>
                    <a:pt x="19384" y="10014"/>
                  </a:lnTo>
                  <a:lnTo>
                    <a:pt x="19399" y="10009"/>
                  </a:lnTo>
                  <a:lnTo>
                    <a:pt x="19404" y="10004"/>
                  </a:lnTo>
                  <a:lnTo>
                    <a:pt x="19403" y="10000"/>
                  </a:lnTo>
                  <a:lnTo>
                    <a:pt x="19398" y="10000"/>
                  </a:lnTo>
                  <a:lnTo>
                    <a:pt x="19383" y="9997"/>
                  </a:lnTo>
                  <a:lnTo>
                    <a:pt x="19378" y="9998"/>
                  </a:lnTo>
                  <a:lnTo>
                    <a:pt x="19369" y="9995"/>
                  </a:lnTo>
                  <a:lnTo>
                    <a:pt x="19368" y="9986"/>
                  </a:lnTo>
                  <a:lnTo>
                    <a:pt x="19365" y="9977"/>
                  </a:lnTo>
                  <a:lnTo>
                    <a:pt x="19367" y="9957"/>
                  </a:lnTo>
                  <a:lnTo>
                    <a:pt x="19363" y="9943"/>
                  </a:lnTo>
                  <a:lnTo>
                    <a:pt x="19359" y="9920"/>
                  </a:lnTo>
                  <a:lnTo>
                    <a:pt x="19355" y="9907"/>
                  </a:lnTo>
                  <a:lnTo>
                    <a:pt x="19349" y="9893"/>
                  </a:lnTo>
                  <a:lnTo>
                    <a:pt x="19348" y="9888"/>
                  </a:lnTo>
                  <a:lnTo>
                    <a:pt x="19345" y="9884"/>
                  </a:lnTo>
                  <a:lnTo>
                    <a:pt x="19336" y="9885"/>
                  </a:lnTo>
                  <a:lnTo>
                    <a:pt x="19338" y="9923"/>
                  </a:lnTo>
                  <a:lnTo>
                    <a:pt x="19332" y="9923"/>
                  </a:lnTo>
                  <a:lnTo>
                    <a:pt x="19329" y="9928"/>
                  </a:lnTo>
                  <a:lnTo>
                    <a:pt x="19326" y="9929"/>
                  </a:lnTo>
                  <a:lnTo>
                    <a:pt x="19311" y="9922"/>
                  </a:lnTo>
                  <a:lnTo>
                    <a:pt x="19298" y="9913"/>
                  </a:lnTo>
                  <a:lnTo>
                    <a:pt x="19295" y="9909"/>
                  </a:lnTo>
                  <a:lnTo>
                    <a:pt x="19294" y="9900"/>
                  </a:lnTo>
                  <a:lnTo>
                    <a:pt x="19291" y="9895"/>
                  </a:lnTo>
                  <a:lnTo>
                    <a:pt x="19267" y="9898"/>
                  </a:lnTo>
                  <a:lnTo>
                    <a:pt x="19264" y="9903"/>
                  </a:lnTo>
                  <a:lnTo>
                    <a:pt x="19259" y="9892"/>
                  </a:lnTo>
                  <a:lnTo>
                    <a:pt x="19253" y="9877"/>
                  </a:lnTo>
                  <a:lnTo>
                    <a:pt x="19250" y="9877"/>
                  </a:lnTo>
                  <a:lnTo>
                    <a:pt x="19240" y="9895"/>
                  </a:lnTo>
                  <a:lnTo>
                    <a:pt x="19231" y="9897"/>
                  </a:lnTo>
                  <a:lnTo>
                    <a:pt x="19230" y="9883"/>
                  </a:lnTo>
                  <a:lnTo>
                    <a:pt x="19233" y="9877"/>
                  </a:lnTo>
                  <a:lnTo>
                    <a:pt x="19236" y="9877"/>
                  </a:lnTo>
                  <a:lnTo>
                    <a:pt x="19239" y="9887"/>
                  </a:lnTo>
                  <a:lnTo>
                    <a:pt x="19243" y="9894"/>
                  </a:lnTo>
                  <a:lnTo>
                    <a:pt x="19246" y="9890"/>
                  </a:lnTo>
                  <a:lnTo>
                    <a:pt x="19251" y="9880"/>
                  </a:lnTo>
                  <a:lnTo>
                    <a:pt x="19254" y="9871"/>
                  </a:lnTo>
                  <a:lnTo>
                    <a:pt x="19253" y="9867"/>
                  </a:lnTo>
                  <a:lnTo>
                    <a:pt x="19250" y="9858"/>
                  </a:lnTo>
                  <a:lnTo>
                    <a:pt x="19249" y="9844"/>
                  </a:lnTo>
                  <a:lnTo>
                    <a:pt x="19245" y="9825"/>
                  </a:lnTo>
                  <a:lnTo>
                    <a:pt x="19245" y="9816"/>
                  </a:lnTo>
                  <a:lnTo>
                    <a:pt x="19250" y="9815"/>
                  </a:lnTo>
                  <a:lnTo>
                    <a:pt x="19254" y="9823"/>
                  </a:lnTo>
                  <a:lnTo>
                    <a:pt x="19258" y="9833"/>
                  </a:lnTo>
                  <a:lnTo>
                    <a:pt x="19259" y="9852"/>
                  </a:lnTo>
                  <a:lnTo>
                    <a:pt x="19256" y="9857"/>
                  </a:lnTo>
                  <a:lnTo>
                    <a:pt x="19259" y="9866"/>
                  </a:lnTo>
                  <a:lnTo>
                    <a:pt x="19263" y="9875"/>
                  </a:lnTo>
                  <a:lnTo>
                    <a:pt x="19263" y="9880"/>
                  </a:lnTo>
                  <a:lnTo>
                    <a:pt x="19266" y="9879"/>
                  </a:lnTo>
                  <a:lnTo>
                    <a:pt x="19278" y="9872"/>
                  </a:lnTo>
                  <a:lnTo>
                    <a:pt x="19287" y="9867"/>
                  </a:lnTo>
                  <a:lnTo>
                    <a:pt x="19290" y="9867"/>
                  </a:lnTo>
                  <a:lnTo>
                    <a:pt x="19293" y="9871"/>
                  </a:lnTo>
                  <a:lnTo>
                    <a:pt x="19302" y="9884"/>
                  </a:lnTo>
                  <a:lnTo>
                    <a:pt x="19309" y="9888"/>
                  </a:lnTo>
                  <a:lnTo>
                    <a:pt x="19312" y="9892"/>
                  </a:lnTo>
                  <a:lnTo>
                    <a:pt x="19315" y="9888"/>
                  </a:lnTo>
                  <a:lnTo>
                    <a:pt x="19315" y="9883"/>
                  </a:lnTo>
                  <a:lnTo>
                    <a:pt x="19311" y="9883"/>
                  </a:lnTo>
                  <a:lnTo>
                    <a:pt x="19314" y="9878"/>
                  </a:lnTo>
                  <a:lnTo>
                    <a:pt x="19323" y="9872"/>
                  </a:lnTo>
                  <a:lnTo>
                    <a:pt x="19329" y="9876"/>
                  </a:lnTo>
                  <a:lnTo>
                    <a:pt x="19328" y="9857"/>
                  </a:lnTo>
                  <a:lnTo>
                    <a:pt x="19332" y="9857"/>
                  </a:lnTo>
                  <a:lnTo>
                    <a:pt x="19341" y="9851"/>
                  </a:lnTo>
                  <a:lnTo>
                    <a:pt x="19349" y="9850"/>
                  </a:lnTo>
                  <a:lnTo>
                    <a:pt x="19350" y="9855"/>
                  </a:lnTo>
                  <a:lnTo>
                    <a:pt x="19353" y="9854"/>
                  </a:lnTo>
                  <a:lnTo>
                    <a:pt x="19362" y="9867"/>
                  </a:lnTo>
                  <a:lnTo>
                    <a:pt x="19372" y="9881"/>
                  </a:lnTo>
                  <a:lnTo>
                    <a:pt x="19372" y="9885"/>
                  </a:lnTo>
                  <a:lnTo>
                    <a:pt x="19376" y="9889"/>
                  </a:lnTo>
                  <a:lnTo>
                    <a:pt x="19373" y="9904"/>
                  </a:lnTo>
                  <a:lnTo>
                    <a:pt x="19375" y="9928"/>
                  </a:lnTo>
                  <a:lnTo>
                    <a:pt x="19387" y="9965"/>
                  </a:lnTo>
                  <a:lnTo>
                    <a:pt x="19403" y="9999"/>
                  </a:lnTo>
                  <a:lnTo>
                    <a:pt x="19406" y="9999"/>
                  </a:lnTo>
                  <a:lnTo>
                    <a:pt x="19409" y="9972"/>
                  </a:lnTo>
                  <a:lnTo>
                    <a:pt x="19409" y="9957"/>
                  </a:lnTo>
                  <a:lnTo>
                    <a:pt x="19405" y="9943"/>
                  </a:lnTo>
                  <a:lnTo>
                    <a:pt x="19402" y="9941"/>
                  </a:lnTo>
                  <a:lnTo>
                    <a:pt x="19402" y="9935"/>
                  </a:lnTo>
                  <a:lnTo>
                    <a:pt x="19399" y="9930"/>
                  </a:lnTo>
                  <a:lnTo>
                    <a:pt x="19402" y="9925"/>
                  </a:lnTo>
                  <a:lnTo>
                    <a:pt x="19404" y="9924"/>
                  </a:lnTo>
                  <a:lnTo>
                    <a:pt x="19411" y="9928"/>
                  </a:lnTo>
                  <a:lnTo>
                    <a:pt x="19423" y="9936"/>
                  </a:lnTo>
                  <a:lnTo>
                    <a:pt x="19424" y="9950"/>
                  </a:lnTo>
                  <a:lnTo>
                    <a:pt x="19421" y="9955"/>
                  </a:lnTo>
                  <a:lnTo>
                    <a:pt x="19421" y="9960"/>
                  </a:lnTo>
                  <a:lnTo>
                    <a:pt x="19425" y="9964"/>
                  </a:lnTo>
                  <a:lnTo>
                    <a:pt x="19437" y="9967"/>
                  </a:lnTo>
                  <a:lnTo>
                    <a:pt x="19449" y="9976"/>
                  </a:lnTo>
                  <a:lnTo>
                    <a:pt x="19453" y="9980"/>
                  </a:lnTo>
                  <a:lnTo>
                    <a:pt x="19456" y="9984"/>
                  </a:lnTo>
                  <a:lnTo>
                    <a:pt x="19469" y="10006"/>
                  </a:lnTo>
                  <a:lnTo>
                    <a:pt x="19476" y="10020"/>
                  </a:lnTo>
                  <a:lnTo>
                    <a:pt x="19479" y="10024"/>
                  </a:lnTo>
                  <a:lnTo>
                    <a:pt x="19485" y="10023"/>
                  </a:lnTo>
                  <a:lnTo>
                    <a:pt x="19488" y="10018"/>
                  </a:lnTo>
                  <a:lnTo>
                    <a:pt x="19490" y="10003"/>
                  </a:lnTo>
                  <a:lnTo>
                    <a:pt x="19498" y="9988"/>
                  </a:lnTo>
                  <a:lnTo>
                    <a:pt x="19503" y="9986"/>
                  </a:lnTo>
                  <a:lnTo>
                    <a:pt x="19509" y="9999"/>
                  </a:lnTo>
                  <a:lnTo>
                    <a:pt x="19513" y="9999"/>
                  </a:lnTo>
                  <a:lnTo>
                    <a:pt x="19513" y="9985"/>
                  </a:lnTo>
                  <a:lnTo>
                    <a:pt x="19516" y="9981"/>
                  </a:lnTo>
                  <a:lnTo>
                    <a:pt x="19522" y="9976"/>
                  </a:lnTo>
                  <a:lnTo>
                    <a:pt x="19525" y="9968"/>
                  </a:lnTo>
                  <a:lnTo>
                    <a:pt x="19524" y="9962"/>
                  </a:lnTo>
                  <a:lnTo>
                    <a:pt x="19527" y="9947"/>
                  </a:lnTo>
                  <a:lnTo>
                    <a:pt x="19524" y="9890"/>
                  </a:lnTo>
                  <a:lnTo>
                    <a:pt x="19521" y="9886"/>
                  </a:lnTo>
                  <a:lnTo>
                    <a:pt x="19515" y="9887"/>
                  </a:lnTo>
                  <a:lnTo>
                    <a:pt x="19513" y="9901"/>
                  </a:lnTo>
                  <a:lnTo>
                    <a:pt x="19503" y="9902"/>
                  </a:lnTo>
                  <a:lnTo>
                    <a:pt x="19498" y="9908"/>
                  </a:lnTo>
                  <a:lnTo>
                    <a:pt x="19488" y="9908"/>
                  </a:lnTo>
                  <a:lnTo>
                    <a:pt x="19479" y="9905"/>
                  </a:lnTo>
                  <a:lnTo>
                    <a:pt x="19476" y="9901"/>
                  </a:lnTo>
                  <a:lnTo>
                    <a:pt x="19475" y="9891"/>
                  </a:lnTo>
                  <a:lnTo>
                    <a:pt x="19484" y="9890"/>
                  </a:lnTo>
                  <a:lnTo>
                    <a:pt x="19494" y="9894"/>
                  </a:lnTo>
                  <a:lnTo>
                    <a:pt x="19503" y="9893"/>
                  </a:lnTo>
                  <a:lnTo>
                    <a:pt x="19506" y="9888"/>
                  </a:lnTo>
                  <a:lnTo>
                    <a:pt x="19511" y="9877"/>
                  </a:lnTo>
                  <a:lnTo>
                    <a:pt x="19514" y="9872"/>
                  </a:lnTo>
                  <a:lnTo>
                    <a:pt x="19510" y="9868"/>
                  </a:lnTo>
                  <a:lnTo>
                    <a:pt x="19505" y="9869"/>
                  </a:lnTo>
                  <a:lnTo>
                    <a:pt x="19496" y="9865"/>
                  </a:lnTo>
                  <a:lnTo>
                    <a:pt x="19492" y="9861"/>
                  </a:lnTo>
                  <a:lnTo>
                    <a:pt x="19489" y="9851"/>
                  </a:lnTo>
                  <a:lnTo>
                    <a:pt x="19488" y="9843"/>
                  </a:lnTo>
                  <a:lnTo>
                    <a:pt x="19485" y="9839"/>
                  </a:lnTo>
                  <a:lnTo>
                    <a:pt x="19482" y="9834"/>
                  </a:lnTo>
                  <a:lnTo>
                    <a:pt x="19479" y="9839"/>
                  </a:lnTo>
                  <a:lnTo>
                    <a:pt x="19476" y="9844"/>
                  </a:lnTo>
                  <a:lnTo>
                    <a:pt x="19476" y="9849"/>
                  </a:lnTo>
                  <a:lnTo>
                    <a:pt x="19479" y="9848"/>
                  </a:lnTo>
                  <a:lnTo>
                    <a:pt x="19480" y="9863"/>
                  </a:lnTo>
                  <a:lnTo>
                    <a:pt x="19477" y="9877"/>
                  </a:lnTo>
                  <a:lnTo>
                    <a:pt x="19474" y="9877"/>
                  </a:lnTo>
                  <a:lnTo>
                    <a:pt x="19472" y="9877"/>
                  </a:lnTo>
                  <a:lnTo>
                    <a:pt x="19452" y="9871"/>
                  </a:lnTo>
                  <a:lnTo>
                    <a:pt x="19437" y="9859"/>
                  </a:lnTo>
                  <a:lnTo>
                    <a:pt x="19437" y="9854"/>
                  </a:lnTo>
                  <a:lnTo>
                    <a:pt x="19451" y="9868"/>
                  </a:lnTo>
                  <a:lnTo>
                    <a:pt x="19465" y="9877"/>
                  </a:lnTo>
                  <a:lnTo>
                    <a:pt x="19461" y="9877"/>
                  </a:lnTo>
                  <a:lnTo>
                    <a:pt x="19459" y="9869"/>
                  </a:lnTo>
                  <a:lnTo>
                    <a:pt x="19450" y="9872"/>
                  </a:lnTo>
                  <a:lnTo>
                    <a:pt x="19437" y="9870"/>
                  </a:lnTo>
                  <a:lnTo>
                    <a:pt x="19437" y="9875"/>
                  </a:lnTo>
                  <a:lnTo>
                    <a:pt x="19441" y="9880"/>
                  </a:lnTo>
                  <a:lnTo>
                    <a:pt x="19440" y="9886"/>
                  </a:lnTo>
                  <a:lnTo>
                    <a:pt x="19442" y="9881"/>
                  </a:lnTo>
                  <a:lnTo>
                    <a:pt x="19440" y="9876"/>
                  </a:lnTo>
                  <a:lnTo>
                    <a:pt x="19443" y="9867"/>
                  </a:lnTo>
                  <a:lnTo>
                    <a:pt x="19446" y="9869"/>
                  </a:lnTo>
                  <a:lnTo>
                    <a:pt x="19443" y="9877"/>
                  </a:lnTo>
                  <a:lnTo>
                    <a:pt x="19440" y="9877"/>
                  </a:lnTo>
                  <a:lnTo>
                    <a:pt x="19437" y="9849"/>
                  </a:lnTo>
                  <a:lnTo>
                    <a:pt x="19437" y="9844"/>
                  </a:lnTo>
                  <a:lnTo>
                    <a:pt x="19440" y="9839"/>
                  </a:lnTo>
                  <a:lnTo>
                    <a:pt x="19445" y="9833"/>
                  </a:lnTo>
                  <a:lnTo>
                    <a:pt x="19449" y="9838"/>
                  </a:lnTo>
                  <a:lnTo>
                    <a:pt x="19457" y="9837"/>
                  </a:lnTo>
                  <a:lnTo>
                    <a:pt x="19457" y="9823"/>
                  </a:lnTo>
                  <a:lnTo>
                    <a:pt x="19454" y="9823"/>
                  </a:lnTo>
                  <a:lnTo>
                    <a:pt x="19454" y="9818"/>
                  </a:lnTo>
                  <a:lnTo>
                    <a:pt x="19445" y="9819"/>
                  </a:lnTo>
                  <a:lnTo>
                    <a:pt x="19444" y="9814"/>
                  </a:lnTo>
                  <a:lnTo>
                    <a:pt x="19441" y="9811"/>
                  </a:lnTo>
                  <a:lnTo>
                    <a:pt x="19429" y="9812"/>
                  </a:lnTo>
                  <a:lnTo>
                    <a:pt x="19421" y="9844"/>
                  </a:lnTo>
                  <a:lnTo>
                    <a:pt x="19421" y="9877"/>
                  </a:lnTo>
                  <a:lnTo>
                    <a:pt x="19417" y="9877"/>
                  </a:lnTo>
                  <a:lnTo>
                    <a:pt x="19402" y="9842"/>
                  </a:lnTo>
                  <a:lnTo>
                    <a:pt x="19380" y="9817"/>
                  </a:lnTo>
                  <a:lnTo>
                    <a:pt x="19349" y="9795"/>
                  </a:lnTo>
                  <a:lnTo>
                    <a:pt x="19346" y="9787"/>
                  </a:lnTo>
                  <a:lnTo>
                    <a:pt x="19333" y="9768"/>
                  </a:lnTo>
                  <a:lnTo>
                    <a:pt x="19323" y="9750"/>
                  </a:lnTo>
                  <a:lnTo>
                    <a:pt x="19307" y="9732"/>
                  </a:lnTo>
                  <a:lnTo>
                    <a:pt x="19300" y="9714"/>
                  </a:lnTo>
                  <a:lnTo>
                    <a:pt x="19299" y="9700"/>
                  </a:lnTo>
                  <a:lnTo>
                    <a:pt x="19308" y="9699"/>
                  </a:lnTo>
                  <a:lnTo>
                    <a:pt x="19314" y="9703"/>
                  </a:lnTo>
                  <a:lnTo>
                    <a:pt x="19318" y="9707"/>
                  </a:lnTo>
                  <a:lnTo>
                    <a:pt x="19324" y="9706"/>
                  </a:lnTo>
                  <a:lnTo>
                    <a:pt x="19331" y="9715"/>
                  </a:lnTo>
                  <a:lnTo>
                    <a:pt x="19344" y="9732"/>
                  </a:lnTo>
                  <a:lnTo>
                    <a:pt x="19353" y="9750"/>
                  </a:lnTo>
                  <a:lnTo>
                    <a:pt x="19360" y="9763"/>
                  </a:lnTo>
                  <a:lnTo>
                    <a:pt x="19363" y="9768"/>
                  </a:lnTo>
                  <a:lnTo>
                    <a:pt x="19378" y="9766"/>
                  </a:lnTo>
                  <a:lnTo>
                    <a:pt x="19382" y="9770"/>
                  </a:lnTo>
                  <a:lnTo>
                    <a:pt x="19388" y="9774"/>
                  </a:lnTo>
                  <a:lnTo>
                    <a:pt x="19398" y="9787"/>
                  </a:lnTo>
                  <a:lnTo>
                    <a:pt x="19404" y="9800"/>
                  </a:lnTo>
                  <a:lnTo>
                    <a:pt x="19408" y="9805"/>
                  </a:lnTo>
                  <a:lnTo>
                    <a:pt x="19411" y="9805"/>
                  </a:lnTo>
                  <a:lnTo>
                    <a:pt x="19416" y="9799"/>
                  </a:lnTo>
                  <a:lnTo>
                    <a:pt x="19434" y="9787"/>
                  </a:lnTo>
                  <a:lnTo>
                    <a:pt x="19445" y="9776"/>
                  </a:lnTo>
                  <a:lnTo>
                    <a:pt x="19448" y="9772"/>
                  </a:lnTo>
                  <a:lnTo>
                    <a:pt x="19451" y="9766"/>
                  </a:lnTo>
                  <a:lnTo>
                    <a:pt x="19450" y="9757"/>
                  </a:lnTo>
                  <a:lnTo>
                    <a:pt x="19447" y="9752"/>
                  </a:lnTo>
                  <a:lnTo>
                    <a:pt x="19444" y="9743"/>
                  </a:lnTo>
                  <a:lnTo>
                    <a:pt x="19441" y="9749"/>
                  </a:lnTo>
                  <a:lnTo>
                    <a:pt x="19437" y="9755"/>
                  </a:lnTo>
                  <a:lnTo>
                    <a:pt x="19434" y="9755"/>
                  </a:lnTo>
                  <a:lnTo>
                    <a:pt x="19429" y="9751"/>
                  </a:lnTo>
                  <a:lnTo>
                    <a:pt x="19425" y="9746"/>
                  </a:lnTo>
                  <a:lnTo>
                    <a:pt x="19423" y="9749"/>
                  </a:lnTo>
                  <a:lnTo>
                    <a:pt x="19420" y="9757"/>
                  </a:lnTo>
                  <a:lnTo>
                    <a:pt x="19421" y="9766"/>
                  </a:lnTo>
                  <a:lnTo>
                    <a:pt x="19415" y="9766"/>
                  </a:lnTo>
                  <a:lnTo>
                    <a:pt x="19411" y="9762"/>
                  </a:lnTo>
                  <a:lnTo>
                    <a:pt x="19408" y="9758"/>
                  </a:lnTo>
                  <a:lnTo>
                    <a:pt x="19411" y="9757"/>
                  </a:lnTo>
                  <a:lnTo>
                    <a:pt x="19414" y="9752"/>
                  </a:lnTo>
                  <a:lnTo>
                    <a:pt x="19411" y="9747"/>
                  </a:lnTo>
                  <a:lnTo>
                    <a:pt x="19402" y="9748"/>
                  </a:lnTo>
                  <a:lnTo>
                    <a:pt x="19398" y="9734"/>
                  </a:lnTo>
                  <a:lnTo>
                    <a:pt x="19401" y="9730"/>
                  </a:lnTo>
                  <a:lnTo>
                    <a:pt x="19413" y="9728"/>
                  </a:lnTo>
                  <a:lnTo>
                    <a:pt x="19422" y="9732"/>
                  </a:lnTo>
                  <a:lnTo>
                    <a:pt x="19425" y="9736"/>
                  </a:lnTo>
                  <a:lnTo>
                    <a:pt x="19428" y="9731"/>
                  </a:lnTo>
                  <a:lnTo>
                    <a:pt x="19431" y="9725"/>
                  </a:lnTo>
                  <a:lnTo>
                    <a:pt x="19430" y="9717"/>
                  </a:lnTo>
                  <a:lnTo>
                    <a:pt x="19421" y="9708"/>
                  </a:lnTo>
                  <a:lnTo>
                    <a:pt x="19411" y="9700"/>
                  </a:lnTo>
                  <a:lnTo>
                    <a:pt x="19408" y="9701"/>
                  </a:lnTo>
                  <a:lnTo>
                    <a:pt x="19403" y="9710"/>
                  </a:lnTo>
                  <a:lnTo>
                    <a:pt x="19394" y="9712"/>
                  </a:lnTo>
                  <a:lnTo>
                    <a:pt x="19394" y="9707"/>
                  </a:lnTo>
                  <a:lnTo>
                    <a:pt x="19396" y="9697"/>
                  </a:lnTo>
                  <a:lnTo>
                    <a:pt x="19402" y="9692"/>
                  </a:lnTo>
                  <a:lnTo>
                    <a:pt x="19402" y="9687"/>
                  </a:lnTo>
                  <a:lnTo>
                    <a:pt x="19390" y="9689"/>
                  </a:lnTo>
                  <a:lnTo>
                    <a:pt x="19386" y="9684"/>
                  </a:lnTo>
                  <a:lnTo>
                    <a:pt x="19383" y="9685"/>
                  </a:lnTo>
                  <a:lnTo>
                    <a:pt x="19383" y="9675"/>
                  </a:lnTo>
                  <a:lnTo>
                    <a:pt x="19386" y="9670"/>
                  </a:lnTo>
                  <a:lnTo>
                    <a:pt x="19389" y="9669"/>
                  </a:lnTo>
                  <a:lnTo>
                    <a:pt x="19395" y="9674"/>
                  </a:lnTo>
                  <a:lnTo>
                    <a:pt x="19404" y="9682"/>
                  </a:lnTo>
                  <a:lnTo>
                    <a:pt x="19414" y="9685"/>
                  </a:lnTo>
                  <a:lnTo>
                    <a:pt x="19423" y="9694"/>
                  </a:lnTo>
                  <a:lnTo>
                    <a:pt x="19426" y="9693"/>
                  </a:lnTo>
                  <a:lnTo>
                    <a:pt x="19426" y="9689"/>
                  </a:lnTo>
                  <a:lnTo>
                    <a:pt x="19423" y="9675"/>
                  </a:lnTo>
                  <a:lnTo>
                    <a:pt x="19419" y="9666"/>
                  </a:lnTo>
                  <a:lnTo>
                    <a:pt x="19416" y="9661"/>
                  </a:lnTo>
                  <a:lnTo>
                    <a:pt x="19407" y="9663"/>
                  </a:lnTo>
                  <a:lnTo>
                    <a:pt x="19398" y="9669"/>
                  </a:lnTo>
                  <a:lnTo>
                    <a:pt x="19394" y="9664"/>
                  </a:lnTo>
                  <a:lnTo>
                    <a:pt x="19394" y="9660"/>
                  </a:lnTo>
                  <a:lnTo>
                    <a:pt x="19400" y="9649"/>
                  </a:lnTo>
                  <a:lnTo>
                    <a:pt x="19397" y="9644"/>
                  </a:lnTo>
                  <a:lnTo>
                    <a:pt x="19396" y="9631"/>
                  </a:lnTo>
                  <a:lnTo>
                    <a:pt x="19405" y="9629"/>
                  </a:lnTo>
                  <a:lnTo>
                    <a:pt x="19414" y="9633"/>
                  </a:lnTo>
                  <a:lnTo>
                    <a:pt x="19417" y="9637"/>
                  </a:lnTo>
                  <a:lnTo>
                    <a:pt x="19421" y="9642"/>
                  </a:lnTo>
                  <a:lnTo>
                    <a:pt x="19424" y="9655"/>
                  </a:lnTo>
                  <a:lnTo>
                    <a:pt x="19432" y="9674"/>
                  </a:lnTo>
                  <a:lnTo>
                    <a:pt x="19438" y="9683"/>
                  </a:lnTo>
                  <a:lnTo>
                    <a:pt x="19444" y="9682"/>
                  </a:lnTo>
                  <a:lnTo>
                    <a:pt x="19447" y="9677"/>
                  </a:lnTo>
                  <a:lnTo>
                    <a:pt x="19449" y="9672"/>
                  </a:lnTo>
                  <a:lnTo>
                    <a:pt x="19449" y="9667"/>
                  </a:lnTo>
                  <a:lnTo>
                    <a:pt x="19446" y="9663"/>
                  </a:lnTo>
                  <a:lnTo>
                    <a:pt x="19442" y="9653"/>
                  </a:lnTo>
                  <a:lnTo>
                    <a:pt x="19439" y="9644"/>
                  </a:lnTo>
                  <a:lnTo>
                    <a:pt x="19439" y="9640"/>
                  </a:lnTo>
                  <a:lnTo>
                    <a:pt x="19442" y="9635"/>
                  </a:lnTo>
                  <a:lnTo>
                    <a:pt x="19448" y="9638"/>
                  </a:lnTo>
                  <a:lnTo>
                    <a:pt x="19451" y="9643"/>
                  </a:lnTo>
                  <a:lnTo>
                    <a:pt x="19454" y="9648"/>
                  </a:lnTo>
                  <a:lnTo>
                    <a:pt x="19455" y="9661"/>
                  </a:lnTo>
                  <a:lnTo>
                    <a:pt x="19458" y="9675"/>
                  </a:lnTo>
                  <a:lnTo>
                    <a:pt x="19459" y="9690"/>
                  </a:lnTo>
                  <a:lnTo>
                    <a:pt x="19471" y="9688"/>
                  </a:lnTo>
                  <a:lnTo>
                    <a:pt x="19478" y="9692"/>
                  </a:lnTo>
                  <a:lnTo>
                    <a:pt x="19481" y="9701"/>
                  </a:lnTo>
                  <a:lnTo>
                    <a:pt x="19485" y="9710"/>
                  </a:lnTo>
                  <a:lnTo>
                    <a:pt x="19482" y="9715"/>
                  </a:lnTo>
                  <a:lnTo>
                    <a:pt x="19485" y="9719"/>
                  </a:lnTo>
                  <a:lnTo>
                    <a:pt x="19488" y="9718"/>
                  </a:lnTo>
                  <a:lnTo>
                    <a:pt x="19491" y="9714"/>
                  </a:lnTo>
                  <a:lnTo>
                    <a:pt x="19490" y="9709"/>
                  </a:lnTo>
                  <a:lnTo>
                    <a:pt x="19487" y="9695"/>
                  </a:lnTo>
                  <a:lnTo>
                    <a:pt x="19483" y="9682"/>
                  </a:lnTo>
                  <a:lnTo>
                    <a:pt x="19486" y="9677"/>
                  </a:lnTo>
                  <a:lnTo>
                    <a:pt x="19485" y="9667"/>
                  </a:lnTo>
                  <a:lnTo>
                    <a:pt x="19488" y="9658"/>
                  </a:lnTo>
                  <a:lnTo>
                    <a:pt x="19491" y="9652"/>
                  </a:lnTo>
                  <a:lnTo>
                    <a:pt x="19487" y="9638"/>
                  </a:lnTo>
                  <a:lnTo>
                    <a:pt x="19483" y="9620"/>
                  </a:lnTo>
                  <a:lnTo>
                    <a:pt x="19479" y="9607"/>
                  </a:lnTo>
                  <a:lnTo>
                    <a:pt x="19476" y="9592"/>
                  </a:lnTo>
                  <a:lnTo>
                    <a:pt x="19475" y="9587"/>
                  </a:lnTo>
                  <a:lnTo>
                    <a:pt x="19469" y="9588"/>
                  </a:lnTo>
                  <a:lnTo>
                    <a:pt x="19467" y="9594"/>
                  </a:lnTo>
                  <a:lnTo>
                    <a:pt x="19467" y="9608"/>
                  </a:lnTo>
                  <a:lnTo>
                    <a:pt x="19465" y="9613"/>
                  </a:lnTo>
                  <a:lnTo>
                    <a:pt x="19452" y="9614"/>
                  </a:lnTo>
                  <a:lnTo>
                    <a:pt x="19446" y="9605"/>
                  </a:lnTo>
                  <a:lnTo>
                    <a:pt x="19446" y="9601"/>
                  </a:lnTo>
                  <a:lnTo>
                    <a:pt x="19449" y="9596"/>
                  </a:lnTo>
                  <a:lnTo>
                    <a:pt x="19454" y="9590"/>
                  </a:lnTo>
                  <a:lnTo>
                    <a:pt x="19460" y="9590"/>
                  </a:lnTo>
                  <a:lnTo>
                    <a:pt x="19460" y="9580"/>
                  </a:lnTo>
                  <a:lnTo>
                    <a:pt x="19457" y="9580"/>
                  </a:lnTo>
                  <a:lnTo>
                    <a:pt x="19448" y="9576"/>
                  </a:lnTo>
                  <a:lnTo>
                    <a:pt x="19439" y="9578"/>
                  </a:lnTo>
                  <a:lnTo>
                    <a:pt x="19426" y="9565"/>
                  </a:lnTo>
                  <a:lnTo>
                    <a:pt x="19414" y="9562"/>
                  </a:lnTo>
                  <a:lnTo>
                    <a:pt x="19411" y="9563"/>
                  </a:lnTo>
                  <a:lnTo>
                    <a:pt x="19405" y="9573"/>
                  </a:lnTo>
                  <a:lnTo>
                    <a:pt x="19393" y="9584"/>
                  </a:lnTo>
                  <a:lnTo>
                    <a:pt x="19388" y="9589"/>
                  </a:lnTo>
                  <a:lnTo>
                    <a:pt x="19381" y="9585"/>
                  </a:lnTo>
                  <a:lnTo>
                    <a:pt x="19369" y="9572"/>
                  </a:lnTo>
                  <a:lnTo>
                    <a:pt x="19356" y="9564"/>
                  </a:lnTo>
                  <a:lnTo>
                    <a:pt x="19356" y="9555"/>
                  </a:lnTo>
                  <a:lnTo>
                    <a:pt x="19359" y="9554"/>
                  </a:lnTo>
                  <a:lnTo>
                    <a:pt x="19362" y="9559"/>
                  </a:lnTo>
                  <a:lnTo>
                    <a:pt x="19377" y="9562"/>
                  </a:lnTo>
                  <a:lnTo>
                    <a:pt x="19401" y="9540"/>
                  </a:lnTo>
                  <a:lnTo>
                    <a:pt x="19410" y="9511"/>
                  </a:lnTo>
                  <a:lnTo>
                    <a:pt x="19413" y="9511"/>
                  </a:lnTo>
                  <a:lnTo>
                    <a:pt x="19422" y="9538"/>
                  </a:lnTo>
                  <a:lnTo>
                    <a:pt x="19437" y="9545"/>
                  </a:lnTo>
                  <a:lnTo>
                    <a:pt x="19437" y="9540"/>
                  </a:lnTo>
                  <a:lnTo>
                    <a:pt x="19440" y="9533"/>
                  </a:lnTo>
                  <a:lnTo>
                    <a:pt x="19442" y="9524"/>
                  </a:lnTo>
                  <a:lnTo>
                    <a:pt x="19442" y="9520"/>
                  </a:lnTo>
                  <a:lnTo>
                    <a:pt x="19439" y="9516"/>
                  </a:lnTo>
                  <a:lnTo>
                    <a:pt x="19399" y="9521"/>
                  </a:lnTo>
                  <a:lnTo>
                    <a:pt x="19387" y="9527"/>
                  </a:lnTo>
                  <a:lnTo>
                    <a:pt x="19384" y="9523"/>
                  </a:lnTo>
                  <a:lnTo>
                    <a:pt x="19381" y="9518"/>
                  </a:lnTo>
                  <a:lnTo>
                    <a:pt x="19381" y="9509"/>
                  </a:lnTo>
                  <a:lnTo>
                    <a:pt x="19377" y="9505"/>
                  </a:lnTo>
                  <a:lnTo>
                    <a:pt x="19353" y="9508"/>
                  </a:lnTo>
                  <a:lnTo>
                    <a:pt x="19333" y="9520"/>
                  </a:lnTo>
                  <a:lnTo>
                    <a:pt x="19330" y="9520"/>
                  </a:lnTo>
                  <a:lnTo>
                    <a:pt x="19317" y="9512"/>
                  </a:lnTo>
                  <a:lnTo>
                    <a:pt x="19308" y="9504"/>
                  </a:lnTo>
                  <a:lnTo>
                    <a:pt x="19307" y="9495"/>
                  </a:lnTo>
                  <a:lnTo>
                    <a:pt x="19313" y="9489"/>
                  </a:lnTo>
                  <a:lnTo>
                    <a:pt x="19312" y="9475"/>
                  </a:lnTo>
                  <a:lnTo>
                    <a:pt x="19309" y="9466"/>
                  </a:lnTo>
                  <a:lnTo>
                    <a:pt x="19306" y="9461"/>
                  </a:lnTo>
                  <a:lnTo>
                    <a:pt x="19303" y="9462"/>
                  </a:lnTo>
                  <a:lnTo>
                    <a:pt x="19297" y="9467"/>
                  </a:lnTo>
                  <a:lnTo>
                    <a:pt x="19294" y="9463"/>
                  </a:lnTo>
                  <a:lnTo>
                    <a:pt x="19287" y="9454"/>
                  </a:lnTo>
                  <a:lnTo>
                    <a:pt x="19286" y="9440"/>
                  </a:lnTo>
                  <a:lnTo>
                    <a:pt x="19283" y="9412"/>
                  </a:lnTo>
                  <a:lnTo>
                    <a:pt x="19283" y="9389"/>
                  </a:lnTo>
                  <a:lnTo>
                    <a:pt x="19280" y="9389"/>
                  </a:lnTo>
                  <a:lnTo>
                    <a:pt x="19277" y="9413"/>
                  </a:lnTo>
                  <a:lnTo>
                    <a:pt x="19265" y="9424"/>
                  </a:lnTo>
                  <a:lnTo>
                    <a:pt x="19261" y="9425"/>
                  </a:lnTo>
                  <a:lnTo>
                    <a:pt x="19259" y="9427"/>
                  </a:lnTo>
                  <a:lnTo>
                    <a:pt x="19258" y="9414"/>
                  </a:lnTo>
                  <a:lnTo>
                    <a:pt x="19255" y="9410"/>
                  </a:lnTo>
                  <a:lnTo>
                    <a:pt x="19248" y="9407"/>
                  </a:lnTo>
                  <a:lnTo>
                    <a:pt x="19242" y="9413"/>
                  </a:lnTo>
                  <a:lnTo>
                    <a:pt x="19237" y="9413"/>
                  </a:lnTo>
                  <a:lnTo>
                    <a:pt x="19227" y="9405"/>
                  </a:lnTo>
                  <a:lnTo>
                    <a:pt x="19214" y="9392"/>
                  </a:lnTo>
                  <a:lnTo>
                    <a:pt x="19204" y="9374"/>
                  </a:lnTo>
                  <a:lnTo>
                    <a:pt x="19203" y="9356"/>
                  </a:lnTo>
                  <a:lnTo>
                    <a:pt x="19200" y="9347"/>
                  </a:lnTo>
                  <a:lnTo>
                    <a:pt x="19197" y="9342"/>
                  </a:lnTo>
                  <a:lnTo>
                    <a:pt x="19193" y="9338"/>
                  </a:lnTo>
                  <a:lnTo>
                    <a:pt x="19191" y="9343"/>
                  </a:lnTo>
                  <a:lnTo>
                    <a:pt x="19182" y="9344"/>
                  </a:lnTo>
                  <a:lnTo>
                    <a:pt x="19182" y="9339"/>
                  </a:lnTo>
                  <a:lnTo>
                    <a:pt x="19178" y="9339"/>
                  </a:lnTo>
                  <a:lnTo>
                    <a:pt x="19178" y="9330"/>
                  </a:lnTo>
                  <a:lnTo>
                    <a:pt x="19192" y="9320"/>
                  </a:lnTo>
                  <a:lnTo>
                    <a:pt x="19204" y="9319"/>
                  </a:lnTo>
                  <a:lnTo>
                    <a:pt x="19204" y="9315"/>
                  </a:lnTo>
                  <a:lnTo>
                    <a:pt x="19198" y="9314"/>
                  </a:lnTo>
                  <a:lnTo>
                    <a:pt x="19200" y="9319"/>
                  </a:lnTo>
                  <a:lnTo>
                    <a:pt x="19201" y="9327"/>
                  </a:lnTo>
                  <a:lnTo>
                    <a:pt x="19207" y="9336"/>
                  </a:lnTo>
                  <a:lnTo>
                    <a:pt x="19210" y="9345"/>
                  </a:lnTo>
                  <a:lnTo>
                    <a:pt x="19212" y="9345"/>
                  </a:lnTo>
                  <a:lnTo>
                    <a:pt x="19211" y="9335"/>
                  </a:lnTo>
                  <a:lnTo>
                    <a:pt x="19214" y="9331"/>
                  </a:lnTo>
                  <a:lnTo>
                    <a:pt x="19220" y="9320"/>
                  </a:lnTo>
                  <a:lnTo>
                    <a:pt x="19223" y="9325"/>
                  </a:lnTo>
                  <a:lnTo>
                    <a:pt x="19223" y="9334"/>
                  </a:lnTo>
                  <a:lnTo>
                    <a:pt x="19218" y="9339"/>
                  </a:lnTo>
                  <a:lnTo>
                    <a:pt x="19215" y="9344"/>
                  </a:lnTo>
                  <a:lnTo>
                    <a:pt x="19215" y="9349"/>
                  </a:lnTo>
                  <a:lnTo>
                    <a:pt x="19219" y="9363"/>
                  </a:lnTo>
                  <a:lnTo>
                    <a:pt x="19225" y="9376"/>
                  </a:lnTo>
                  <a:lnTo>
                    <a:pt x="19232" y="9380"/>
                  </a:lnTo>
                  <a:lnTo>
                    <a:pt x="19235" y="9385"/>
                  </a:lnTo>
                  <a:lnTo>
                    <a:pt x="19241" y="9379"/>
                  </a:lnTo>
                  <a:lnTo>
                    <a:pt x="19244" y="9379"/>
                  </a:lnTo>
                  <a:lnTo>
                    <a:pt x="19244" y="9374"/>
                  </a:lnTo>
                  <a:lnTo>
                    <a:pt x="19253" y="9373"/>
                  </a:lnTo>
                  <a:lnTo>
                    <a:pt x="19253" y="9387"/>
                  </a:lnTo>
                  <a:lnTo>
                    <a:pt x="19260" y="9391"/>
                  </a:lnTo>
                  <a:lnTo>
                    <a:pt x="19263" y="9391"/>
                  </a:lnTo>
                  <a:lnTo>
                    <a:pt x="19265" y="9381"/>
                  </a:lnTo>
                  <a:lnTo>
                    <a:pt x="19265" y="9372"/>
                  </a:lnTo>
                  <a:lnTo>
                    <a:pt x="19268" y="9372"/>
                  </a:lnTo>
                  <a:lnTo>
                    <a:pt x="19271" y="9375"/>
                  </a:lnTo>
                  <a:lnTo>
                    <a:pt x="19274" y="9375"/>
                  </a:lnTo>
                  <a:lnTo>
                    <a:pt x="19274" y="9380"/>
                  </a:lnTo>
                  <a:lnTo>
                    <a:pt x="19272" y="9385"/>
                  </a:lnTo>
                  <a:lnTo>
                    <a:pt x="19272" y="9394"/>
                  </a:lnTo>
                  <a:lnTo>
                    <a:pt x="19275" y="9399"/>
                  </a:lnTo>
                  <a:lnTo>
                    <a:pt x="19281" y="9398"/>
                  </a:lnTo>
                  <a:lnTo>
                    <a:pt x="19284" y="9393"/>
                  </a:lnTo>
                  <a:lnTo>
                    <a:pt x="19299" y="9391"/>
                  </a:lnTo>
                  <a:lnTo>
                    <a:pt x="19300" y="9410"/>
                  </a:lnTo>
                  <a:lnTo>
                    <a:pt x="19304" y="9424"/>
                  </a:lnTo>
                  <a:lnTo>
                    <a:pt x="19304" y="9428"/>
                  </a:lnTo>
                  <a:lnTo>
                    <a:pt x="19307" y="9432"/>
                  </a:lnTo>
                  <a:lnTo>
                    <a:pt x="19319" y="9436"/>
                  </a:lnTo>
                  <a:lnTo>
                    <a:pt x="19323" y="9440"/>
                  </a:lnTo>
                  <a:lnTo>
                    <a:pt x="19326" y="9454"/>
                  </a:lnTo>
                  <a:lnTo>
                    <a:pt x="19328" y="9478"/>
                  </a:lnTo>
                  <a:lnTo>
                    <a:pt x="19334" y="9486"/>
                  </a:lnTo>
                  <a:lnTo>
                    <a:pt x="19341" y="9490"/>
                  </a:lnTo>
                  <a:lnTo>
                    <a:pt x="19349" y="9489"/>
                  </a:lnTo>
                  <a:lnTo>
                    <a:pt x="19349" y="9484"/>
                  </a:lnTo>
                  <a:lnTo>
                    <a:pt x="19343" y="9480"/>
                  </a:lnTo>
                  <a:lnTo>
                    <a:pt x="19346" y="9476"/>
                  </a:lnTo>
                  <a:lnTo>
                    <a:pt x="19348" y="9466"/>
                  </a:lnTo>
                  <a:lnTo>
                    <a:pt x="19351" y="9461"/>
                  </a:lnTo>
                  <a:lnTo>
                    <a:pt x="19351" y="9451"/>
                  </a:lnTo>
                  <a:lnTo>
                    <a:pt x="19335" y="9434"/>
                  </a:lnTo>
                  <a:lnTo>
                    <a:pt x="19346" y="9425"/>
                  </a:lnTo>
                  <a:lnTo>
                    <a:pt x="19359" y="9412"/>
                  </a:lnTo>
                  <a:lnTo>
                    <a:pt x="19359" y="9407"/>
                  </a:lnTo>
                  <a:lnTo>
                    <a:pt x="19345" y="9402"/>
                  </a:lnTo>
                  <a:lnTo>
                    <a:pt x="19342" y="9406"/>
                  </a:lnTo>
                  <a:lnTo>
                    <a:pt x="19341" y="9410"/>
                  </a:lnTo>
                  <a:lnTo>
                    <a:pt x="19352" y="9437"/>
                  </a:lnTo>
                  <a:lnTo>
                    <a:pt x="19354" y="9437"/>
                  </a:lnTo>
                  <a:lnTo>
                    <a:pt x="19359" y="9446"/>
                  </a:lnTo>
                  <a:lnTo>
                    <a:pt x="19359" y="9450"/>
                  </a:lnTo>
                  <a:lnTo>
                    <a:pt x="19357" y="9455"/>
                  </a:lnTo>
                  <a:lnTo>
                    <a:pt x="19357" y="9469"/>
                  </a:lnTo>
                  <a:lnTo>
                    <a:pt x="19361" y="9469"/>
                  </a:lnTo>
                  <a:lnTo>
                    <a:pt x="19364" y="9473"/>
                  </a:lnTo>
                  <a:lnTo>
                    <a:pt x="19367" y="9497"/>
                  </a:lnTo>
                  <a:lnTo>
                    <a:pt x="19370" y="9511"/>
                  </a:lnTo>
                  <a:lnTo>
                    <a:pt x="19373" y="9511"/>
                  </a:lnTo>
                  <a:lnTo>
                    <a:pt x="19369" y="9482"/>
                  </a:lnTo>
                  <a:lnTo>
                    <a:pt x="19369" y="9463"/>
                  </a:lnTo>
                  <a:lnTo>
                    <a:pt x="19367" y="9457"/>
                  </a:lnTo>
                  <a:lnTo>
                    <a:pt x="19359" y="9462"/>
                  </a:lnTo>
                  <a:lnTo>
                    <a:pt x="19359" y="9466"/>
                  </a:lnTo>
                  <a:lnTo>
                    <a:pt x="19360" y="9471"/>
                  </a:lnTo>
                  <a:lnTo>
                    <a:pt x="19359" y="9472"/>
                  </a:lnTo>
                  <a:lnTo>
                    <a:pt x="19359" y="9477"/>
                  </a:lnTo>
                  <a:lnTo>
                    <a:pt x="19371" y="9481"/>
                  </a:lnTo>
                  <a:lnTo>
                    <a:pt x="19388" y="9499"/>
                  </a:lnTo>
                  <a:lnTo>
                    <a:pt x="19407" y="9511"/>
                  </a:lnTo>
                  <a:lnTo>
                    <a:pt x="19410" y="9511"/>
                  </a:lnTo>
                  <a:lnTo>
                    <a:pt x="19410" y="9496"/>
                  </a:lnTo>
                  <a:lnTo>
                    <a:pt x="19406" y="9482"/>
                  </a:lnTo>
                  <a:lnTo>
                    <a:pt x="19418" y="9479"/>
                  </a:lnTo>
                  <a:lnTo>
                    <a:pt x="19422" y="9481"/>
                  </a:lnTo>
                  <a:lnTo>
                    <a:pt x="19424" y="9476"/>
                  </a:lnTo>
                  <a:lnTo>
                    <a:pt x="19427" y="9475"/>
                  </a:lnTo>
                  <a:lnTo>
                    <a:pt x="19427" y="9466"/>
                  </a:lnTo>
                  <a:lnTo>
                    <a:pt x="19424" y="9461"/>
                  </a:lnTo>
                  <a:lnTo>
                    <a:pt x="19421" y="9457"/>
                  </a:lnTo>
                  <a:lnTo>
                    <a:pt x="19417" y="9457"/>
                  </a:lnTo>
                  <a:lnTo>
                    <a:pt x="19415" y="9467"/>
                  </a:lnTo>
                  <a:lnTo>
                    <a:pt x="19412" y="9463"/>
                  </a:lnTo>
                  <a:lnTo>
                    <a:pt x="19414" y="9458"/>
                  </a:lnTo>
                  <a:lnTo>
                    <a:pt x="19414" y="9453"/>
                  </a:lnTo>
                  <a:lnTo>
                    <a:pt x="19399" y="9455"/>
                  </a:lnTo>
                  <a:lnTo>
                    <a:pt x="19399" y="9450"/>
                  </a:lnTo>
                  <a:lnTo>
                    <a:pt x="19396" y="9446"/>
                  </a:lnTo>
                  <a:lnTo>
                    <a:pt x="19395" y="9436"/>
                  </a:lnTo>
                  <a:lnTo>
                    <a:pt x="19398" y="9436"/>
                  </a:lnTo>
                  <a:lnTo>
                    <a:pt x="19401" y="9431"/>
                  </a:lnTo>
                  <a:lnTo>
                    <a:pt x="19401" y="9426"/>
                  </a:lnTo>
                  <a:lnTo>
                    <a:pt x="19394" y="9422"/>
                  </a:lnTo>
                  <a:lnTo>
                    <a:pt x="19394" y="9413"/>
                  </a:lnTo>
                  <a:lnTo>
                    <a:pt x="19397" y="9408"/>
                  </a:lnTo>
                  <a:lnTo>
                    <a:pt x="19396" y="9403"/>
                  </a:lnTo>
                  <a:lnTo>
                    <a:pt x="19400" y="9402"/>
                  </a:lnTo>
                  <a:lnTo>
                    <a:pt x="19406" y="9406"/>
                  </a:lnTo>
                  <a:lnTo>
                    <a:pt x="19409" y="9411"/>
                  </a:lnTo>
                  <a:lnTo>
                    <a:pt x="19410" y="9420"/>
                  </a:lnTo>
                  <a:lnTo>
                    <a:pt x="19416" y="9420"/>
                  </a:lnTo>
                  <a:lnTo>
                    <a:pt x="19416" y="9424"/>
                  </a:lnTo>
                  <a:lnTo>
                    <a:pt x="19419" y="9419"/>
                  </a:lnTo>
                  <a:lnTo>
                    <a:pt x="19418" y="9405"/>
                  </a:lnTo>
                  <a:lnTo>
                    <a:pt x="19414" y="9396"/>
                  </a:lnTo>
                  <a:lnTo>
                    <a:pt x="19411" y="9391"/>
                  </a:lnTo>
                  <a:lnTo>
                    <a:pt x="19408" y="9387"/>
                  </a:lnTo>
                  <a:lnTo>
                    <a:pt x="19405" y="9388"/>
                  </a:lnTo>
                  <a:lnTo>
                    <a:pt x="19399" y="9393"/>
                  </a:lnTo>
                  <a:lnTo>
                    <a:pt x="19396" y="9384"/>
                  </a:lnTo>
                  <a:lnTo>
                    <a:pt x="19389" y="9375"/>
                  </a:lnTo>
                  <a:lnTo>
                    <a:pt x="19388" y="9361"/>
                  </a:lnTo>
                  <a:lnTo>
                    <a:pt x="19391" y="9356"/>
                  </a:lnTo>
                  <a:lnTo>
                    <a:pt x="19403" y="9354"/>
                  </a:lnTo>
                  <a:lnTo>
                    <a:pt x="19409" y="9349"/>
                  </a:lnTo>
                  <a:lnTo>
                    <a:pt x="19412" y="9344"/>
                  </a:lnTo>
                  <a:lnTo>
                    <a:pt x="19411" y="9335"/>
                  </a:lnTo>
                  <a:lnTo>
                    <a:pt x="19405" y="9331"/>
                  </a:lnTo>
                  <a:lnTo>
                    <a:pt x="19399" y="9331"/>
                  </a:lnTo>
                  <a:lnTo>
                    <a:pt x="19396" y="9327"/>
                  </a:lnTo>
                  <a:lnTo>
                    <a:pt x="19392" y="9323"/>
                  </a:lnTo>
                  <a:lnTo>
                    <a:pt x="19392" y="9313"/>
                  </a:lnTo>
                  <a:lnTo>
                    <a:pt x="19389" y="9309"/>
                  </a:lnTo>
                  <a:lnTo>
                    <a:pt x="19385" y="9304"/>
                  </a:lnTo>
                  <a:lnTo>
                    <a:pt x="19379" y="9305"/>
                  </a:lnTo>
                  <a:lnTo>
                    <a:pt x="19380" y="9310"/>
                  </a:lnTo>
                  <a:lnTo>
                    <a:pt x="19371" y="9311"/>
                  </a:lnTo>
                  <a:lnTo>
                    <a:pt x="19358" y="9308"/>
                  </a:lnTo>
                  <a:lnTo>
                    <a:pt x="19349" y="9309"/>
                  </a:lnTo>
                  <a:lnTo>
                    <a:pt x="19343" y="9301"/>
                  </a:lnTo>
                  <a:lnTo>
                    <a:pt x="19337" y="9297"/>
                  </a:lnTo>
                  <a:lnTo>
                    <a:pt x="19336" y="9286"/>
                  </a:lnTo>
                  <a:lnTo>
                    <a:pt x="19342" y="9281"/>
                  </a:lnTo>
                  <a:lnTo>
                    <a:pt x="19360" y="9279"/>
                  </a:lnTo>
                  <a:lnTo>
                    <a:pt x="19363" y="9288"/>
                  </a:lnTo>
                  <a:lnTo>
                    <a:pt x="19373" y="9292"/>
                  </a:lnTo>
                  <a:lnTo>
                    <a:pt x="19376" y="9291"/>
                  </a:lnTo>
                  <a:lnTo>
                    <a:pt x="19382" y="9286"/>
                  </a:lnTo>
                  <a:lnTo>
                    <a:pt x="19390" y="9285"/>
                  </a:lnTo>
                  <a:lnTo>
                    <a:pt x="19397" y="9299"/>
                  </a:lnTo>
                  <a:lnTo>
                    <a:pt x="19401" y="9303"/>
                  </a:lnTo>
                  <a:lnTo>
                    <a:pt x="19404" y="9307"/>
                  </a:lnTo>
                  <a:lnTo>
                    <a:pt x="19407" y="9316"/>
                  </a:lnTo>
                  <a:lnTo>
                    <a:pt x="19410" y="9316"/>
                  </a:lnTo>
                  <a:lnTo>
                    <a:pt x="19413" y="9306"/>
                  </a:lnTo>
                  <a:lnTo>
                    <a:pt x="19415" y="9296"/>
                  </a:lnTo>
                  <a:lnTo>
                    <a:pt x="19418" y="9282"/>
                  </a:lnTo>
                  <a:lnTo>
                    <a:pt x="19417" y="9263"/>
                  </a:lnTo>
                  <a:lnTo>
                    <a:pt x="19419" y="9253"/>
                  </a:lnTo>
                  <a:lnTo>
                    <a:pt x="19419" y="9248"/>
                  </a:lnTo>
                  <a:lnTo>
                    <a:pt x="19416" y="9244"/>
                  </a:lnTo>
                  <a:lnTo>
                    <a:pt x="19413" y="9244"/>
                  </a:lnTo>
                  <a:lnTo>
                    <a:pt x="19410" y="9250"/>
                  </a:lnTo>
                  <a:lnTo>
                    <a:pt x="19407" y="9259"/>
                  </a:lnTo>
                  <a:lnTo>
                    <a:pt x="19399" y="9265"/>
                  </a:lnTo>
                  <a:lnTo>
                    <a:pt x="19396" y="9270"/>
                  </a:lnTo>
                  <a:lnTo>
                    <a:pt x="19393" y="9265"/>
                  </a:lnTo>
                  <a:lnTo>
                    <a:pt x="19386" y="9257"/>
                  </a:lnTo>
                  <a:lnTo>
                    <a:pt x="19377" y="9244"/>
                  </a:lnTo>
                  <a:lnTo>
                    <a:pt x="19376" y="9239"/>
                  </a:lnTo>
                  <a:lnTo>
                    <a:pt x="19382" y="9238"/>
                  </a:lnTo>
                  <a:lnTo>
                    <a:pt x="19391" y="9242"/>
                  </a:lnTo>
                  <a:lnTo>
                    <a:pt x="19401" y="9246"/>
                  </a:lnTo>
                  <a:lnTo>
                    <a:pt x="19403" y="9245"/>
                  </a:lnTo>
                  <a:lnTo>
                    <a:pt x="19403" y="9241"/>
                  </a:lnTo>
                  <a:lnTo>
                    <a:pt x="19406" y="9236"/>
                  </a:lnTo>
                  <a:lnTo>
                    <a:pt x="19403" y="9231"/>
                  </a:lnTo>
                  <a:lnTo>
                    <a:pt x="19400" y="9226"/>
                  </a:lnTo>
                  <a:lnTo>
                    <a:pt x="19381" y="9219"/>
                  </a:lnTo>
                  <a:lnTo>
                    <a:pt x="19364" y="9217"/>
                  </a:lnTo>
                  <a:lnTo>
                    <a:pt x="19359" y="9213"/>
                  </a:lnTo>
                  <a:lnTo>
                    <a:pt x="19359" y="9218"/>
                  </a:lnTo>
                  <a:lnTo>
                    <a:pt x="19359" y="9219"/>
                  </a:lnTo>
                  <a:lnTo>
                    <a:pt x="19359" y="9224"/>
                  </a:lnTo>
                  <a:lnTo>
                    <a:pt x="19359" y="9233"/>
                  </a:lnTo>
                  <a:lnTo>
                    <a:pt x="19359" y="9237"/>
                  </a:lnTo>
                  <a:lnTo>
                    <a:pt x="19359" y="9242"/>
                  </a:lnTo>
                  <a:lnTo>
                    <a:pt x="19351" y="9243"/>
                  </a:lnTo>
                  <a:lnTo>
                    <a:pt x="19344" y="9238"/>
                  </a:lnTo>
                  <a:lnTo>
                    <a:pt x="19343" y="9224"/>
                  </a:lnTo>
                  <a:lnTo>
                    <a:pt x="19339" y="9220"/>
                  </a:lnTo>
                  <a:lnTo>
                    <a:pt x="19326" y="9212"/>
                  </a:lnTo>
                  <a:lnTo>
                    <a:pt x="19320" y="9208"/>
                  </a:lnTo>
                  <a:lnTo>
                    <a:pt x="19318" y="9213"/>
                  </a:lnTo>
                  <a:lnTo>
                    <a:pt x="19314" y="9214"/>
                  </a:lnTo>
                  <a:lnTo>
                    <a:pt x="19314" y="9218"/>
                  </a:lnTo>
                  <a:lnTo>
                    <a:pt x="19312" y="9233"/>
                  </a:lnTo>
                  <a:lnTo>
                    <a:pt x="19313" y="9242"/>
                  </a:lnTo>
                  <a:lnTo>
                    <a:pt x="19310" y="9248"/>
                  </a:lnTo>
                  <a:lnTo>
                    <a:pt x="19310" y="9252"/>
                  </a:lnTo>
                  <a:lnTo>
                    <a:pt x="19307" y="9248"/>
                  </a:lnTo>
                  <a:lnTo>
                    <a:pt x="19303" y="9234"/>
                  </a:lnTo>
                  <a:lnTo>
                    <a:pt x="19306" y="9224"/>
                  </a:lnTo>
                  <a:lnTo>
                    <a:pt x="19303" y="9225"/>
                  </a:lnTo>
                  <a:lnTo>
                    <a:pt x="19303" y="9219"/>
                  </a:lnTo>
                  <a:lnTo>
                    <a:pt x="19297" y="9225"/>
                  </a:lnTo>
                  <a:lnTo>
                    <a:pt x="19294" y="9226"/>
                  </a:lnTo>
                  <a:lnTo>
                    <a:pt x="19293" y="9212"/>
                  </a:lnTo>
                  <a:lnTo>
                    <a:pt x="19302" y="9210"/>
                  </a:lnTo>
                  <a:lnTo>
                    <a:pt x="19307" y="9201"/>
                  </a:lnTo>
                  <a:lnTo>
                    <a:pt x="19311" y="9200"/>
                  </a:lnTo>
                  <a:lnTo>
                    <a:pt x="19307" y="9196"/>
                  </a:lnTo>
                  <a:lnTo>
                    <a:pt x="19304" y="9191"/>
                  </a:lnTo>
                  <a:lnTo>
                    <a:pt x="19298" y="9187"/>
                  </a:lnTo>
                  <a:lnTo>
                    <a:pt x="19288" y="9184"/>
                  </a:lnTo>
                  <a:lnTo>
                    <a:pt x="19277" y="9185"/>
                  </a:lnTo>
                  <a:lnTo>
                    <a:pt x="19277" y="9204"/>
                  </a:lnTo>
                  <a:lnTo>
                    <a:pt x="19281" y="9213"/>
                  </a:lnTo>
                  <a:lnTo>
                    <a:pt x="19282" y="9222"/>
                  </a:lnTo>
                  <a:lnTo>
                    <a:pt x="19280" y="9224"/>
                  </a:lnTo>
                  <a:lnTo>
                    <a:pt x="19282" y="9219"/>
                  </a:lnTo>
                  <a:lnTo>
                    <a:pt x="19282" y="9214"/>
                  </a:lnTo>
                  <a:lnTo>
                    <a:pt x="19271" y="9215"/>
                  </a:lnTo>
                  <a:lnTo>
                    <a:pt x="19265" y="9177"/>
                  </a:lnTo>
                  <a:lnTo>
                    <a:pt x="19266" y="9168"/>
                  </a:lnTo>
                  <a:lnTo>
                    <a:pt x="19272" y="9163"/>
                  </a:lnTo>
                  <a:lnTo>
                    <a:pt x="19282" y="9167"/>
                  </a:lnTo>
                  <a:lnTo>
                    <a:pt x="19282" y="9176"/>
                  </a:lnTo>
                  <a:lnTo>
                    <a:pt x="19283" y="9175"/>
                  </a:lnTo>
                  <a:lnTo>
                    <a:pt x="19279" y="9152"/>
                  </a:lnTo>
                  <a:lnTo>
                    <a:pt x="19274" y="9147"/>
                  </a:lnTo>
                  <a:lnTo>
                    <a:pt x="19269" y="9143"/>
                  </a:lnTo>
                  <a:lnTo>
                    <a:pt x="19260" y="9145"/>
                  </a:lnTo>
                  <a:lnTo>
                    <a:pt x="19250" y="9141"/>
                  </a:lnTo>
                  <a:lnTo>
                    <a:pt x="19241" y="9137"/>
                  </a:lnTo>
                  <a:lnTo>
                    <a:pt x="19238" y="9133"/>
                  </a:lnTo>
                  <a:lnTo>
                    <a:pt x="19234" y="9128"/>
                  </a:lnTo>
                  <a:lnTo>
                    <a:pt x="19233" y="9105"/>
                  </a:lnTo>
                  <a:lnTo>
                    <a:pt x="19230" y="9100"/>
                  </a:lnTo>
                  <a:lnTo>
                    <a:pt x="19218" y="9102"/>
                  </a:lnTo>
                  <a:lnTo>
                    <a:pt x="19215" y="9107"/>
                  </a:lnTo>
                  <a:lnTo>
                    <a:pt x="19215" y="9112"/>
                  </a:lnTo>
                  <a:lnTo>
                    <a:pt x="19218" y="9116"/>
                  </a:lnTo>
                  <a:lnTo>
                    <a:pt x="19222" y="9121"/>
                  </a:lnTo>
                  <a:lnTo>
                    <a:pt x="19222" y="9130"/>
                  </a:lnTo>
                  <a:lnTo>
                    <a:pt x="19216" y="9126"/>
                  </a:lnTo>
                  <a:lnTo>
                    <a:pt x="19209" y="9118"/>
                  </a:lnTo>
                  <a:lnTo>
                    <a:pt x="19206" y="9113"/>
                  </a:lnTo>
                  <a:lnTo>
                    <a:pt x="19203" y="9109"/>
                  </a:lnTo>
                  <a:lnTo>
                    <a:pt x="19194" y="9110"/>
                  </a:lnTo>
                  <a:lnTo>
                    <a:pt x="19191" y="9115"/>
                  </a:lnTo>
                  <a:lnTo>
                    <a:pt x="19188" y="9116"/>
                  </a:lnTo>
                  <a:lnTo>
                    <a:pt x="19189" y="9120"/>
                  </a:lnTo>
                  <a:lnTo>
                    <a:pt x="19186" y="9125"/>
                  </a:lnTo>
                  <a:lnTo>
                    <a:pt x="19186" y="9130"/>
                  </a:lnTo>
                  <a:lnTo>
                    <a:pt x="19189" y="9134"/>
                  </a:lnTo>
                  <a:lnTo>
                    <a:pt x="19196" y="9147"/>
                  </a:lnTo>
                  <a:lnTo>
                    <a:pt x="19196" y="9152"/>
                  </a:lnTo>
                  <a:lnTo>
                    <a:pt x="19191" y="9167"/>
                  </a:lnTo>
                  <a:lnTo>
                    <a:pt x="19191" y="9172"/>
                  </a:lnTo>
                  <a:lnTo>
                    <a:pt x="19204" y="9180"/>
                  </a:lnTo>
                  <a:lnTo>
                    <a:pt x="19204" y="9190"/>
                  </a:lnTo>
                  <a:lnTo>
                    <a:pt x="19201" y="9190"/>
                  </a:lnTo>
                  <a:lnTo>
                    <a:pt x="19198" y="9185"/>
                  </a:lnTo>
                  <a:lnTo>
                    <a:pt x="19192" y="9186"/>
                  </a:lnTo>
                  <a:lnTo>
                    <a:pt x="19186" y="9182"/>
                  </a:lnTo>
                  <a:lnTo>
                    <a:pt x="19182" y="9178"/>
                  </a:lnTo>
                  <a:lnTo>
                    <a:pt x="19179" y="9173"/>
                  </a:lnTo>
                  <a:lnTo>
                    <a:pt x="19178" y="9155"/>
                  </a:lnTo>
                  <a:lnTo>
                    <a:pt x="19168" y="9132"/>
                  </a:lnTo>
                  <a:lnTo>
                    <a:pt x="19164" y="9118"/>
                  </a:lnTo>
                  <a:lnTo>
                    <a:pt x="19161" y="9114"/>
                  </a:lnTo>
                  <a:lnTo>
                    <a:pt x="19152" y="9115"/>
                  </a:lnTo>
                  <a:lnTo>
                    <a:pt x="19140" y="9121"/>
                  </a:lnTo>
                  <a:lnTo>
                    <a:pt x="19132" y="9127"/>
                  </a:lnTo>
                  <a:lnTo>
                    <a:pt x="19128" y="9127"/>
                  </a:lnTo>
                  <a:lnTo>
                    <a:pt x="19126" y="9132"/>
                  </a:lnTo>
                  <a:lnTo>
                    <a:pt x="19123" y="9133"/>
                  </a:lnTo>
                  <a:lnTo>
                    <a:pt x="19113" y="9129"/>
                  </a:lnTo>
                  <a:lnTo>
                    <a:pt x="19110" y="9121"/>
                  </a:lnTo>
                  <a:lnTo>
                    <a:pt x="19104" y="9121"/>
                  </a:lnTo>
                  <a:lnTo>
                    <a:pt x="19101" y="9129"/>
                  </a:lnTo>
                  <a:lnTo>
                    <a:pt x="19102" y="9145"/>
                  </a:lnTo>
                  <a:lnTo>
                    <a:pt x="19099" y="9145"/>
                  </a:lnTo>
                  <a:lnTo>
                    <a:pt x="19093" y="9148"/>
                  </a:lnTo>
                  <a:lnTo>
                    <a:pt x="19081" y="9144"/>
                  </a:lnTo>
                  <a:lnTo>
                    <a:pt x="19075" y="9139"/>
                  </a:lnTo>
                  <a:lnTo>
                    <a:pt x="19068" y="9135"/>
                  </a:lnTo>
                  <a:lnTo>
                    <a:pt x="19065" y="9131"/>
                  </a:lnTo>
                  <a:lnTo>
                    <a:pt x="19068" y="9125"/>
                  </a:lnTo>
                  <a:lnTo>
                    <a:pt x="19074" y="9120"/>
                  </a:lnTo>
                  <a:lnTo>
                    <a:pt x="19080" y="9114"/>
                  </a:lnTo>
                  <a:lnTo>
                    <a:pt x="19082" y="9110"/>
                  </a:lnTo>
                  <a:lnTo>
                    <a:pt x="19078" y="9064"/>
                  </a:lnTo>
                  <a:lnTo>
                    <a:pt x="19075" y="9023"/>
                  </a:lnTo>
                  <a:lnTo>
                    <a:pt x="19072" y="9023"/>
                  </a:lnTo>
                  <a:lnTo>
                    <a:pt x="19050" y="9034"/>
                  </a:lnTo>
                  <a:lnTo>
                    <a:pt x="19037" y="9035"/>
                  </a:lnTo>
                  <a:lnTo>
                    <a:pt x="19036" y="9037"/>
                  </a:lnTo>
                  <a:lnTo>
                    <a:pt x="19039" y="9030"/>
                  </a:lnTo>
                  <a:lnTo>
                    <a:pt x="19042" y="9027"/>
                  </a:lnTo>
                  <a:lnTo>
                    <a:pt x="19045" y="9023"/>
                  </a:lnTo>
                  <a:lnTo>
                    <a:pt x="19041" y="9005"/>
                  </a:lnTo>
                  <a:lnTo>
                    <a:pt x="19034" y="8987"/>
                  </a:lnTo>
                  <a:lnTo>
                    <a:pt x="19027" y="8979"/>
                  </a:lnTo>
                  <a:lnTo>
                    <a:pt x="19024" y="8979"/>
                  </a:lnTo>
                  <a:lnTo>
                    <a:pt x="19018" y="8975"/>
                  </a:lnTo>
                  <a:lnTo>
                    <a:pt x="19015" y="8975"/>
                  </a:lnTo>
                  <a:lnTo>
                    <a:pt x="19015" y="8980"/>
                  </a:lnTo>
                  <a:lnTo>
                    <a:pt x="19012" y="8990"/>
                  </a:lnTo>
                  <a:lnTo>
                    <a:pt x="19013" y="9004"/>
                  </a:lnTo>
                  <a:lnTo>
                    <a:pt x="19004" y="9010"/>
                  </a:lnTo>
                  <a:lnTo>
                    <a:pt x="18993" y="9020"/>
                  </a:lnTo>
                  <a:lnTo>
                    <a:pt x="18985" y="9041"/>
                  </a:lnTo>
                  <a:lnTo>
                    <a:pt x="18977" y="9056"/>
                  </a:lnTo>
                  <a:lnTo>
                    <a:pt x="18962" y="9063"/>
                  </a:lnTo>
                  <a:lnTo>
                    <a:pt x="18953" y="9068"/>
                  </a:lnTo>
                  <a:lnTo>
                    <a:pt x="18953" y="9073"/>
                  </a:lnTo>
                  <a:lnTo>
                    <a:pt x="18950" y="9073"/>
                  </a:lnTo>
                  <a:lnTo>
                    <a:pt x="18941" y="9079"/>
                  </a:lnTo>
                  <a:lnTo>
                    <a:pt x="18923" y="9081"/>
                  </a:lnTo>
                  <a:lnTo>
                    <a:pt x="18914" y="9078"/>
                  </a:lnTo>
                  <a:lnTo>
                    <a:pt x="18902" y="9079"/>
                  </a:lnTo>
                  <a:lnTo>
                    <a:pt x="18899" y="9075"/>
                  </a:lnTo>
                  <a:lnTo>
                    <a:pt x="18907" y="9064"/>
                  </a:lnTo>
                  <a:lnTo>
                    <a:pt x="18931" y="9062"/>
                  </a:lnTo>
                  <a:lnTo>
                    <a:pt x="18931" y="9057"/>
                  </a:lnTo>
                  <a:lnTo>
                    <a:pt x="18928" y="9052"/>
                  </a:lnTo>
                  <a:lnTo>
                    <a:pt x="18922" y="9049"/>
                  </a:lnTo>
                  <a:lnTo>
                    <a:pt x="18913" y="9045"/>
                  </a:lnTo>
                  <a:lnTo>
                    <a:pt x="18903" y="9032"/>
                  </a:lnTo>
                  <a:lnTo>
                    <a:pt x="18893" y="9024"/>
                  </a:lnTo>
                  <a:lnTo>
                    <a:pt x="18887" y="9019"/>
                  </a:lnTo>
                  <a:lnTo>
                    <a:pt x="18884" y="9015"/>
                  </a:lnTo>
                  <a:lnTo>
                    <a:pt x="18883" y="9006"/>
                  </a:lnTo>
                  <a:lnTo>
                    <a:pt x="18886" y="9006"/>
                  </a:lnTo>
                  <a:lnTo>
                    <a:pt x="18889" y="9000"/>
                  </a:lnTo>
                  <a:lnTo>
                    <a:pt x="18892" y="9005"/>
                  </a:lnTo>
                  <a:lnTo>
                    <a:pt x="18895" y="9005"/>
                  </a:lnTo>
                  <a:lnTo>
                    <a:pt x="18899" y="9009"/>
                  </a:lnTo>
                  <a:lnTo>
                    <a:pt x="18902" y="9018"/>
                  </a:lnTo>
                  <a:lnTo>
                    <a:pt x="18908" y="9026"/>
                  </a:lnTo>
                  <a:lnTo>
                    <a:pt x="18915" y="9026"/>
                  </a:lnTo>
                  <a:lnTo>
                    <a:pt x="18914" y="9021"/>
                  </a:lnTo>
                  <a:lnTo>
                    <a:pt x="18907" y="9008"/>
                  </a:lnTo>
                  <a:lnTo>
                    <a:pt x="18901" y="8994"/>
                  </a:lnTo>
                  <a:lnTo>
                    <a:pt x="18900" y="8980"/>
                  </a:lnTo>
                  <a:lnTo>
                    <a:pt x="18902" y="8961"/>
                  </a:lnTo>
                  <a:lnTo>
                    <a:pt x="18905" y="8946"/>
                  </a:lnTo>
                  <a:lnTo>
                    <a:pt x="18907" y="8926"/>
                  </a:lnTo>
                  <a:lnTo>
                    <a:pt x="18909" y="8912"/>
                  </a:lnTo>
                  <a:lnTo>
                    <a:pt x="18906" y="8908"/>
                  </a:lnTo>
                  <a:lnTo>
                    <a:pt x="18905" y="8899"/>
                  </a:lnTo>
                  <a:lnTo>
                    <a:pt x="18908" y="8894"/>
                  </a:lnTo>
                  <a:lnTo>
                    <a:pt x="18911" y="8893"/>
                  </a:lnTo>
                  <a:lnTo>
                    <a:pt x="18913" y="8888"/>
                  </a:lnTo>
                  <a:lnTo>
                    <a:pt x="18913" y="8883"/>
                  </a:lnTo>
                  <a:lnTo>
                    <a:pt x="18902" y="8880"/>
                  </a:lnTo>
                  <a:lnTo>
                    <a:pt x="18893" y="8875"/>
                  </a:lnTo>
                  <a:lnTo>
                    <a:pt x="18893" y="8871"/>
                  </a:lnTo>
                  <a:lnTo>
                    <a:pt x="18901" y="8870"/>
                  </a:lnTo>
                  <a:lnTo>
                    <a:pt x="18910" y="8865"/>
                  </a:lnTo>
                  <a:lnTo>
                    <a:pt x="18901" y="8860"/>
                  </a:lnTo>
                  <a:lnTo>
                    <a:pt x="18893" y="8855"/>
                  </a:lnTo>
                  <a:lnTo>
                    <a:pt x="18893" y="8851"/>
                  </a:lnTo>
                  <a:lnTo>
                    <a:pt x="18904" y="8832"/>
                  </a:lnTo>
                  <a:lnTo>
                    <a:pt x="18910" y="8817"/>
                  </a:lnTo>
                  <a:lnTo>
                    <a:pt x="18901" y="8813"/>
                  </a:lnTo>
                  <a:lnTo>
                    <a:pt x="18893" y="8808"/>
                  </a:lnTo>
                  <a:lnTo>
                    <a:pt x="18893" y="8779"/>
                  </a:lnTo>
                  <a:lnTo>
                    <a:pt x="18909" y="8779"/>
                  </a:lnTo>
                  <a:lnTo>
                    <a:pt x="18918" y="8785"/>
                  </a:lnTo>
                  <a:lnTo>
                    <a:pt x="18921" y="8791"/>
                  </a:lnTo>
                  <a:lnTo>
                    <a:pt x="18921" y="8799"/>
                  </a:lnTo>
                  <a:lnTo>
                    <a:pt x="18924" y="8800"/>
                  </a:lnTo>
                  <a:lnTo>
                    <a:pt x="18922" y="8811"/>
                  </a:lnTo>
                  <a:lnTo>
                    <a:pt x="18919" y="8816"/>
                  </a:lnTo>
                  <a:lnTo>
                    <a:pt x="18919" y="8821"/>
                  </a:lnTo>
                  <a:lnTo>
                    <a:pt x="18926" y="8830"/>
                  </a:lnTo>
                  <a:lnTo>
                    <a:pt x="18929" y="8829"/>
                  </a:lnTo>
                  <a:lnTo>
                    <a:pt x="18935" y="8824"/>
                  </a:lnTo>
                  <a:lnTo>
                    <a:pt x="18940" y="8818"/>
                  </a:lnTo>
                  <a:lnTo>
                    <a:pt x="18952" y="8805"/>
                  </a:lnTo>
                  <a:lnTo>
                    <a:pt x="18971" y="8804"/>
                  </a:lnTo>
                  <a:lnTo>
                    <a:pt x="18971" y="8800"/>
                  </a:lnTo>
                  <a:lnTo>
                    <a:pt x="18964" y="8798"/>
                  </a:lnTo>
                  <a:lnTo>
                    <a:pt x="18961" y="8794"/>
                  </a:lnTo>
                  <a:lnTo>
                    <a:pt x="18958" y="8793"/>
                  </a:lnTo>
                  <a:lnTo>
                    <a:pt x="18959" y="8793"/>
                  </a:lnTo>
                  <a:lnTo>
                    <a:pt x="18968" y="8802"/>
                  </a:lnTo>
                  <a:lnTo>
                    <a:pt x="18971" y="8811"/>
                  </a:lnTo>
                  <a:lnTo>
                    <a:pt x="18971" y="8817"/>
                  </a:lnTo>
                  <a:lnTo>
                    <a:pt x="18953" y="8827"/>
                  </a:lnTo>
                  <a:lnTo>
                    <a:pt x="18938" y="8838"/>
                  </a:lnTo>
                  <a:lnTo>
                    <a:pt x="18934" y="8843"/>
                  </a:lnTo>
                  <a:lnTo>
                    <a:pt x="18931" y="8868"/>
                  </a:lnTo>
                  <a:lnTo>
                    <a:pt x="18931" y="8901"/>
                  </a:lnTo>
                  <a:lnTo>
                    <a:pt x="18934" y="8901"/>
                  </a:lnTo>
                  <a:lnTo>
                    <a:pt x="18942" y="8866"/>
                  </a:lnTo>
                  <a:lnTo>
                    <a:pt x="18950" y="8843"/>
                  </a:lnTo>
                  <a:lnTo>
                    <a:pt x="18956" y="8839"/>
                  </a:lnTo>
                  <a:lnTo>
                    <a:pt x="18957" y="8842"/>
                  </a:lnTo>
                  <a:lnTo>
                    <a:pt x="18960" y="8841"/>
                  </a:lnTo>
                  <a:lnTo>
                    <a:pt x="18960" y="8845"/>
                  </a:lnTo>
                  <a:lnTo>
                    <a:pt x="18949" y="8865"/>
                  </a:lnTo>
                  <a:lnTo>
                    <a:pt x="18938" y="8881"/>
                  </a:lnTo>
                  <a:lnTo>
                    <a:pt x="18935" y="8886"/>
                  </a:lnTo>
                  <a:lnTo>
                    <a:pt x="18929" y="8891"/>
                  </a:lnTo>
                  <a:lnTo>
                    <a:pt x="18923" y="8892"/>
                  </a:lnTo>
                  <a:lnTo>
                    <a:pt x="18923" y="8901"/>
                  </a:lnTo>
                  <a:lnTo>
                    <a:pt x="18920" y="8901"/>
                  </a:lnTo>
                  <a:lnTo>
                    <a:pt x="18924" y="8911"/>
                  </a:lnTo>
                  <a:lnTo>
                    <a:pt x="18924" y="8918"/>
                  </a:lnTo>
                  <a:lnTo>
                    <a:pt x="18921" y="8921"/>
                  </a:lnTo>
                  <a:lnTo>
                    <a:pt x="18916" y="8932"/>
                  </a:lnTo>
                  <a:lnTo>
                    <a:pt x="18917" y="8959"/>
                  </a:lnTo>
                  <a:lnTo>
                    <a:pt x="18925" y="8991"/>
                  </a:lnTo>
                  <a:lnTo>
                    <a:pt x="18939" y="9027"/>
                  </a:lnTo>
                  <a:lnTo>
                    <a:pt x="18942" y="9032"/>
                  </a:lnTo>
                  <a:lnTo>
                    <a:pt x="18949" y="9041"/>
                  </a:lnTo>
                  <a:lnTo>
                    <a:pt x="18961" y="9044"/>
                  </a:lnTo>
                  <a:lnTo>
                    <a:pt x="18969" y="9033"/>
                  </a:lnTo>
                  <a:lnTo>
                    <a:pt x="18975" y="9023"/>
                  </a:lnTo>
                  <a:lnTo>
                    <a:pt x="18984" y="9012"/>
                  </a:lnTo>
                  <a:lnTo>
                    <a:pt x="18986" y="9002"/>
                  </a:lnTo>
                  <a:lnTo>
                    <a:pt x="18985" y="8984"/>
                  </a:lnTo>
                  <a:lnTo>
                    <a:pt x="18987" y="8965"/>
                  </a:lnTo>
                  <a:lnTo>
                    <a:pt x="18984" y="8960"/>
                  </a:lnTo>
                  <a:lnTo>
                    <a:pt x="18975" y="8966"/>
                  </a:lnTo>
                  <a:lnTo>
                    <a:pt x="18972" y="8936"/>
                  </a:lnTo>
                  <a:lnTo>
                    <a:pt x="18971" y="8901"/>
                  </a:lnTo>
                  <a:lnTo>
                    <a:pt x="18974" y="8901"/>
                  </a:lnTo>
                  <a:lnTo>
                    <a:pt x="18983" y="8921"/>
                  </a:lnTo>
                  <a:lnTo>
                    <a:pt x="18992" y="8932"/>
                  </a:lnTo>
                  <a:lnTo>
                    <a:pt x="18994" y="8971"/>
                  </a:lnTo>
                  <a:lnTo>
                    <a:pt x="18991" y="8985"/>
                  </a:lnTo>
                  <a:lnTo>
                    <a:pt x="18994" y="8986"/>
                  </a:lnTo>
                  <a:lnTo>
                    <a:pt x="18994" y="8992"/>
                  </a:lnTo>
                  <a:lnTo>
                    <a:pt x="19000" y="8986"/>
                  </a:lnTo>
                  <a:lnTo>
                    <a:pt x="19003" y="8982"/>
                  </a:lnTo>
                  <a:lnTo>
                    <a:pt x="19000" y="8977"/>
                  </a:lnTo>
                  <a:lnTo>
                    <a:pt x="19005" y="8963"/>
                  </a:lnTo>
                  <a:lnTo>
                    <a:pt x="19007" y="8943"/>
                  </a:lnTo>
                  <a:lnTo>
                    <a:pt x="19009" y="8923"/>
                  </a:lnTo>
                  <a:lnTo>
                    <a:pt x="19012" y="8909"/>
                  </a:lnTo>
                  <a:lnTo>
                    <a:pt x="19014" y="8904"/>
                  </a:lnTo>
                  <a:lnTo>
                    <a:pt x="19017" y="8899"/>
                  </a:lnTo>
                  <a:lnTo>
                    <a:pt x="19019" y="8937"/>
                  </a:lnTo>
                  <a:lnTo>
                    <a:pt x="19022" y="8941"/>
                  </a:lnTo>
                  <a:lnTo>
                    <a:pt x="19032" y="8959"/>
                  </a:lnTo>
                  <a:lnTo>
                    <a:pt x="19045" y="8981"/>
                  </a:lnTo>
                  <a:lnTo>
                    <a:pt x="19048" y="8985"/>
                  </a:lnTo>
                  <a:lnTo>
                    <a:pt x="19053" y="8999"/>
                  </a:lnTo>
                  <a:lnTo>
                    <a:pt x="19053" y="9018"/>
                  </a:lnTo>
                  <a:lnTo>
                    <a:pt x="19056" y="9018"/>
                  </a:lnTo>
                  <a:lnTo>
                    <a:pt x="19050" y="9022"/>
                  </a:lnTo>
                  <a:lnTo>
                    <a:pt x="19048" y="9021"/>
                  </a:lnTo>
                  <a:lnTo>
                    <a:pt x="19048" y="9011"/>
                  </a:lnTo>
                  <a:lnTo>
                    <a:pt x="19061" y="9011"/>
                  </a:lnTo>
                  <a:lnTo>
                    <a:pt x="19073" y="9020"/>
                  </a:lnTo>
                  <a:lnTo>
                    <a:pt x="19078" y="9029"/>
                  </a:lnTo>
                  <a:lnTo>
                    <a:pt x="19081" y="9048"/>
                  </a:lnTo>
                  <a:lnTo>
                    <a:pt x="19084" y="9047"/>
                  </a:lnTo>
                  <a:lnTo>
                    <a:pt x="19097" y="9051"/>
                  </a:lnTo>
                  <a:lnTo>
                    <a:pt x="19107" y="9041"/>
                  </a:lnTo>
                  <a:lnTo>
                    <a:pt x="19112" y="9023"/>
                  </a:lnTo>
                  <a:lnTo>
                    <a:pt x="19115" y="9023"/>
                  </a:lnTo>
                  <a:lnTo>
                    <a:pt x="19115" y="9026"/>
                  </a:lnTo>
                  <a:lnTo>
                    <a:pt x="19111" y="9018"/>
                  </a:lnTo>
                  <a:lnTo>
                    <a:pt x="19108" y="9008"/>
                  </a:lnTo>
                  <a:lnTo>
                    <a:pt x="19104" y="9005"/>
                  </a:lnTo>
                  <a:lnTo>
                    <a:pt x="19098" y="9007"/>
                  </a:lnTo>
                  <a:lnTo>
                    <a:pt x="19095" y="9003"/>
                  </a:lnTo>
                  <a:lnTo>
                    <a:pt x="19097" y="8993"/>
                  </a:lnTo>
                  <a:lnTo>
                    <a:pt x="19097" y="8979"/>
                  </a:lnTo>
                  <a:lnTo>
                    <a:pt x="19087" y="8976"/>
                  </a:lnTo>
                  <a:lnTo>
                    <a:pt x="19078" y="8972"/>
                  </a:lnTo>
                  <a:lnTo>
                    <a:pt x="19078" y="8967"/>
                  </a:lnTo>
                  <a:lnTo>
                    <a:pt x="19084" y="8957"/>
                  </a:lnTo>
                  <a:lnTo>
                    <a:pt x="19093" y="8957"/>
                  </a:lnTo>
                  <a:lnTo>
                    <a:pt x="19102" y="8959"/>
                  </a:lnTo>
                  <a:lnTo>
                    <a:pt x="19105" y="8964"/>
                  </a:lnTo>
                  <a:lnTo>
                    <a:pt x="19108" y="8969"/>
                  </a:lnTo>
                  <a:lnTo>
                    <a:pt x="19109" y="8983"/>
                  </a:lnTo>
                  <a:lnTo>
                    <a:pt x="19113" y="8991"/>
                  </a:lnTo>
                  <a:lnTo>
                    <a:pt x="19113" y="8996"/>
                  </a:lnTo>
                  <a:lnTo>
                    <a:pt x="19132" y="9027"/>
                  </a:lnTo>
                  <a:lnTo>
                    <a:pt x="19152" y="9067"/>
                  </a:lnTo>
                  <a:lnTo>
                    <a:pt x="19156" y="9071"/>
                  </a:lnTo>
                  <a:lnTo>
                    <a:pt x="19162" y="9071"/>
                  </a:lnTo>
                  <a:lnTo>
                    <a:pt x="19161" y="9062"/>
                  </a:lnTo>
                  <a:lnTo>
                    <a:pt x="19155" y="9058"/>
                  </a:lnTo>
                  <a:lnTo>
                    <a:pt x="19157" y="9043"/>
                  </a:lnTo>
                  <a:lnTo>
                    <a:pt x="19160" y="9034"/>
                  </a:lnTo>
                  <a:lnTo>
                    <a:pt x="19158" y="8995"/>
                  </a:lnTo>
                  <a:lnTo>
                    <a:pt x="19161" y="8990"/>
                  </a:lnTo>
                  <a:lnTo>
                    <a:pt x="19164" y="8995"/>
                  </a:lnTo>
                  <a:lnTo>
                    <a:pt x="19167" y="8999"/>
                  </a:lnTo>
                  <a:lnTo>
                    <a:pt x="19171" y="9008"/>
                  </a:lnTo>
                  <a:lnTo>
                    <a:pt x="19175" y="9022"/>
                  </a:lnTo>
                  <a:lnTo>
                    <a:pt x="19193" y="9020"/>
                  </a:lnTo>
                  <a:lnTo>
                    <a:pt x="19189" y="9006"/>
                  </a:lnTo>
                  <a:lnTo>
                    <a:pt x="19196" y="9001"/>
                  </a:lnTo>
                  <a:lnTo>
                    <a:pt x="19204" y="8996"/>
                  </a:lnTo>
                  <a:lnTo>
                    <a:pt x="19204" y="9001"/>
                  </a:lnTo>
                  <a:lnTo>
                    <a:pt x="19206" y="9005"/>
                  </a:lnTo>
                  <a:lnTo>
                    <a:pt x="19207" y="9009"/>
                  </a:lnTo>
                  <a:lnTo>
                    <a:pt x="19206" y="9018"/>
                  </a:lnTo>
                  <a:lnTo>
                    <a:pt x="19202" y="9023"/>
                  </a:lnTo>
                  <a:lnTo>
                    <a:pt x="19196" y="9029"/>
                  </a:lnTo>
                  <a:lnTo>
                    <a:pt x="19188" y="9044"/>
                  </a:lnTo>
                  <a:lnTo>
                    <a:pt x="19188" y="9049"/>
                  </a:lnTo>
                  <a:lnTo>
                    <a:pt x="19200" y="9052"/>
                  </a:lnTo>
                  <a:lnTo>
                    <a:pt x="19224" y="9049"/>
                  </a:lnTo>
                  <a:lnTo>
                    <a:pt x="19237" y="9052"/>
                  </a:lnTo>
                  <a:lnTo>
                    <a:pt x="19250" y="9069"/>
                  </a:lnTo>
                  <a:lnTo>
                    <a:pt x="19256" y="9083"/>
                  </a:lnTo>
                  <a:lnTo>
                    <a:pt x="19263" y="9101"/>
                  </a:lnTo>
                  <a:lnTo>
                    <a:pt x="19287" y="9098"/>
                  </a:lnTo>
                  <a:lnTo>
                    <a:pt x="19290" y="9093"/>
                  </a:lnTo>
                  <a:lnTo>
                    <a:pt x="19290" y="9088"/>
                  </a:lnTo>
                  <a:lnTo>
                    <a:pt x="19287" y="9079"/>
                  </a:lnTo>
                  <a:lnTo>
                    <a:pt x="19280" y="9070"/>
                  </a:lnTo>
                  <a:lnTo>
                    <a:pt x="19280" y="9066"/>
                  </a:lnTo>
                  <a:lnTo>
                    <a:pt x="19283" y="9065"/>
                  </a:lnTo>
                  <a:lnTo>
                    <a:pt x="19282" y="9056"/>
                  </a:lnTo>
                  <a:lnTo>
                    <a:pt x="19275" y="9043"/>
                  </a:lnTo>
                  <a:lnTo>
                    <a:pt x="19272" y="9030"/>
                  </a:lnTo>
                  <a:lnTo>
                    <a:pt x="19272" y="9024"/>
                  </a:lnTo>
                  <a:lnTo>
                    <a:pt x="19277" y="9024"/>
                  </a:lnTo>
                  <a:lnTo>
                    <a:pt x="19287" y="9032"/>
                  </a:lnTo>
                  <a:lnTo>
                    <a:pt x="19293" y="9041"/>
                  </a:lnTo>
                  <a:lnTo>
                    <a:pt x="19295" y="9059"/>
                  </a:lnTo>
                  <a:lnTo>
                    <a:pt x="19300" y="9059"/>
                  </a:lnTo>
                  <a:lnTo>
                    <a:pt x="19304" y="9063"/>
                  </a:lnTo>
                  <a:lnTo>
                    <a:pt x="19301" y="9068"/>
                  </a:lnTo>
                  <a:lnTo>
                    <a:pt x="19298" y="9073"/>
                  </a:lnTo>
                  <a:lnTo>
                    <a:pt x="19302" y="9092"/>
                  </a:lnTo>
                  <a:lnTo>
                    <a:pt x="19309" y="9105"/>
                  </a:lnTo>
                  <a:lnTo>
                    <a:pt x="19312" y="9110"/>
                  </a:lnTo>
                  <a:lnTo>
                    <a:pt x="19315" y="9109"/>
                  </a:lnTo>
                  <a:lnTo>
                    <a:pt x="19315" y="9105"/>
                  </a:lnTo>
                  <a:lnTo>
                    <a:pt x="19318" y="9104"/>
                  </a:lnTo>
                  <a:lnTo>
                    <a:pt x="19331" y="9121"/>
                  </a:lnTo>
                  <a:lnTo>
                    <a:pt x="19350" y="9133"/>
                  </a:lnTo>
                  <a:lnTo>
                    <a:pt x="19356" y="9142"/>
                  </a:lnTo>
                  <a:lnTo>
                    <a:pt x="19362" y="9141"/>
                  </a:lnTo>
                  <a:lnTo>
                    <a:pt x="19362" y="9136"/>
                  </a:lnTo>
                  <a:lnTo>
                    <a:pt x="19358" y="9123"/>
                  </a:lnTo>
                  <a:lnTo>
                    <a:pt x="19355" y="9109"/>
                  </a:lnTo>
                  <a:lnTo>
                    <a:pt x="19351" y="9095"/>
                  </a:lnTo>
                  <a:lnTo>
                    <a:pt x="19348" y="9091"/>
                  </a:lnTo>
                  <a:lnTo>
                    <a:pt x="19345" y="9092"/>
                  </a:lnTo>
                  <a:lnTo>
                    <a:pt x="19342" y="9096"/>
                  </a:lnTo>
                  <a:lnTo>
                    <a:pt x="19336" y="9097"/>
                  </a:lnTo>
                  <a:lnTo>
                    <a:pt x="19335" y="9083"/>
                  </a:lnTo>
                  <a:lnTo>
                    <a:pt x="19331" y="9056"/>
                  </a:lnTo>
                  <a:lnTo>
                    <a:pt x="19331" y="9023"/>
                  </a:lnTo>
                  <a:lnTo>
                    <a:pt x="19334" y="9023"/>
                  </a:lnTo>
                  <a:lnTo>
                    <a:pt x="19340" y="9045"/>
                  </a:lnTo>
                  <a:lnTo>
                    <a:pt x="19344" y="9063"/>
                  </a:lnTo>
                  <a:lnTo>
                    <a:pt x="19346" y="9068"/>
                  </a:lnTo>
                  <a:lnTo>
                    <a:pt x="19346" y="9060"/>
                  </a:lnTo>
                  <a:lnTo>
                    <a:pt x="19343" y="9052"/>
                  </a:lnTo>
                  <a:lnTo>
                    <a:pt x="19343" y="9048"/>
                  </a:lnTo>
                  <a:lnTo>
                    <a:pt x="19339" y="9044"/>
                  </a:lnTo>
                  <a:lnTo>
                    <a:pt x="19330" y="9036"/>
                  </a:lnTo>
                  <a:lnTo>
                    <a:pt x="19316" y="9019"/>
                  </a:lnTo>
                  <a:lnTo>
                    <a:pt x="19303" y="8996"/>
                  </a:lnTo>
                  <a:lnTo>
                    <a:pt x="19300" y="8983"/>
                  </a:lnTo>
                  <a:lnTo>
                    <a:pt x="19302" y="8964"/>
                  </a:lnTo>
                  <a:lnTo>
                    <a:pt x="19300" y="8940"/>
                  </a:lnTo>
                  <a:lnTo>
                    <a:pt x="19294" y="8936"/>
                  </a:lnTo>
                  <a:lnTo>
                    <a:pt x="19288" y="8937"/>
                  </a:lnTo>
                  <a:lnTo>
                    <a:pt x="19289" y="8942"/>
                  </a:lnTo>
                  <a:lnTo>
                    <a:pt x="19292" y="8946"/>
                  </a:lnTo>
                  <a:lnTo>
                    <a:pt x="19289" y="8951"/>
                  </a:lnTo>
                  <a:lnTo>
                    <a:pt x="19283" y="8957"/>
                  </a:lnTo>
                  <a:lnTo>
                    <a:pt x="19280" y="8961"/>
                  </a:lnTo>
                  <a:lnTo>
                    <a:pt x="19262" y="8964"/>
                  </a:lnTo>
                  <a:lnTo>
                    <a:pt x="19256" y="8955"/>
                  </a:lnTo>
                  <a:lnTo>
                    <a:pt x="19255" y="8941"/>
                  </a:lnTo>
                  <a:lnTo>
                    <a:pt x="19252" y="8942"/>
                  </a:lnTo>
                  <a:lnTo>
                    <a:pt x="19249" y="8946"/>
                  </a:lnTo>
                  <a:lnTo>
                    <a:pt x="19243" y="8942"/>
                  </a:lnTo>
                  <a:lnTo>
                    <a:pt x="19234" y="8939"/>
                  </a:lnTo>
                  <a:lnTo>
                    <a:pt x="19234" y="8934"/>
                  </a:lnTo>
                  <a:lnTo>
                    <a:pt x="19243" y="8928"/>
                  </a:lnTo>
                  <a:lnTo>
                    <a:pt x="19242" y="8919"/>
                  </a:lnTo>
                  <a:lnTo>
                    <a:pt x="19233" y="8910"/>
                  </a:lnTo>
                  <a:lnTo>
                    <a:pt x="19220" y="8907"/>
                  </a:lnTo>
                  <a:lnTo>
                    <a:pt x="19205" y="8909"/>
                  </a:lnTo>
                  <a:lnTo>
                    <a:pt x="19186" y="8893"/>
                  </a:lnTo>
                  <a:lnTo>
                    <a:pt x="19171" y="8880"/>
                  </a:lnTo>
                  <a:lnTo>
                    <a:pt x="19170" y="8866"/>
                  </a:lnTo>
                  <a:lnTo>
                    <a:pt x="19173" y="8861"/>
                  </a:lnTo>
                  <a:lnTo>
                    <a:pt x="19172" y="8856"/>
                  </a:lnTo>
                  <a:lnTo>
                    <a:pt x="19176" y="8855"/>
                  </a:lnTo>
                  <a:lnTo>
                    <a:pt x="19182" y="8859"/>
                  </a:lnTo>
                  <a:lnTo>
                    <a:pt x="19188" y="8869"/>
                  </a:lnTo>
                  <a:lnTo>
                    <a:pt x="19200" y="8872"/>
                  </a:lnTo>
                  <a:lnTo>
                    <a:pt x="19213" y="8875"/>
                  </a:lnTo>
                  <a:lnTo>
                    <a:pt x="19214" y="8894"/>
                  </a:lnTo>
                  <a:lnTo>
                    <a:pt x="19216" y="8894"/>
                  </a:lnTo>
                  <a:lnTo>
                    <a:pt x="19210" y="8883"/>
                  </a:lnTo>
                  <a:lnTo>
                    <a:pt x="19204" y="8878"/>
                  </a:lnTo>
                  <a:lnTo>
                    <a:pt x="19204" y="8882"/>
                  </a:lnTo>
                  <a:lnTo>
                    <a:pt x="19220" y="8892"/>
                  </a:lnTo>
                  <a:lnTo>
                    <a:pt x="19229" y="8896"/>
                  </a:lnTo>
                  <a:lnTo>
                    <a:pt x="19241" y="8900"/>
                  </a:lnTo>
                  <a:lnTo>
                    <a:pt x="19252" y="8903"/>
                  </a:lnTo>
                  <a:lnTo>
                    <a:pt x="19253" y="8908"/>
                  </a:lnTo>
                  <a:lnTo>
                    <a:pt x="19257" y="8921"/>
                  </a:lnTo>
                  <a:lnTo>
                    <a:pt x="19261" y="8945"/>
                  </a:lnTo>
                  <a:lnTo>
                    <a:pt x="19264" y="8945"/>
                  </a:lnTo>
                  <a:lnTo>
                    <a:pt x="19267" y="8934"/>
                  </a:lnTo>
                  <a:lnTo>
                    <a:pt x="19270" y="8934"/>
                  </a:lnTo>
                  <a:lnTo>
                    <a:pt x="19276" y="8938"/>
                  </a:lnTo>
                  <a:lnTo>
                    <a:pt x="19279" y="8933"/>
                  </a:lnTo>
                  <a:lnTo>
                    <a:pt x="19284" y="8914"/>
                  </a:lnTo>
                  <a:lnTo>
                    <a:pt x="19286" y="8899"/>
                  </a:lnTo>
                  <a:lnTo>
                    <a:pt x="19285" y="8876"/>
                  </a:lnTo>
                  <a:lnTo>
                    <a:pt x="19282" y="8872"/>
                  </a:lnTo>
                  <a:lnTo>
                    <a:pt x="19260" y="8850"/>
                  </a:lnTo>
                  <a:lnTo>
                    <a:pt x="19231" y="8825"/>
                  </a:lnTo>
                  <a:lnTo>
                    <a:pt x="19218" y="8808"/>
                  </a:lnTo>
                  <a:lnTo>
                    <a:pt x="19214" y="8789"/>
                  </a:lnTo>
                  <a:lnTo>
                    <a:pt x="19180" y="8642"/>
                  </a:lnTo>
                  <a:lnTo>
                    <a:pt x="19193" y="8627"/>
                  </a:lnTo>
                  <a:lnTo>
                    <a:pt x="19204" y="8628"/>
                  </a:lnTo>
                  <a:lnTo>
                    <a:pt x="19204" y="8623"/>
                  </a:lnTo>
                  <a:lnTo>
                    <a:pt x="19184" y="8624"/>
                  </a:lnTo>
                  <a:lnTo>
                    <a:pt x="19177" y="8629"/>
                  </a:lnTo>
                  <a:lnTo>
                    <a:pt x="19168" y="8629"/>
                  </a:lnTo>
                  <a:lnTo>
                    <a:pt x="19162" y="8625"/>
                  </a:lnTo>
                  <a:lnTo>
                    <a:pt x="19158" y="8616"/>
                  </a:lnTo>
                  <a:lnTo>
                    <a:pt x="19154" y="8607"/>
                  </a:lnTo>
                  <a:lnTo>
                    <a:pt x="19153" y="8593"/>
                  </a:lnTo>
                  <a:lnTo>
                    <a:pt x="19156" y="8588"/>
                  </a:lnTo>
                  <a:lnTo>
                    <a:pt x="19165" y="8582"/>
                  </a:lnTo>
                  <a:lnTo>
                    <a:pt x="19186" y="8576"/>
                  </a:lnTo>
                  <a:lnTo>
                    <a:pt x="19204" y="8571"/>
                  </a:lnTo>
                  <a:lnTo>
                    <a:pt x="19204" y="8567"/>
                  </a:lnTo>
                  <a:lnTo>
                    <a:pt x="19191" y="8557"/>
                  </a:lnTo>
                  <a:lnTo>
                    <a:pt x="19182" y="8523"/>
                  </a:lnTo>
                  <a:lnTo>
                    <a:pt x="19174" y="8519"/>
                  </a:lnTo>
                  <a:lnTo>
                    <a:pt x="19169" y="8520"/>
                  </a:lnTo>
                  <a:lnTo>
                    <a:pt x="19166" y="8534"/>
                  </a:lnTo>
                  <a:lnTo>
                    <a:pt x="19163" y="8530"/>
                  </a:lnTo>
                  <a:lnTo>
                    <a:pt x="19163" y="8549"/>
                  </a:lnTo>
                  <a:lnTo>
                    <a:pt x="19157" y="8554"/>
                  </a:lnTo>
                  <a:lnTo>
                    <a:pt x="19154" y="8550"/>
                  </a:lnTo>
                  <a:lnTo>
                    <a:pt x="19150" y="8541"/>
                  </a:lnTo>
                  <a:lnTo>
                    <a:pt x="19153" y="8531"/>
                  </a:lnTo>
                  <a:lnTo>
                    <a:pt x="19155" y="8517"/>
                  </a:lnTo>
                  <a:lnTo>
                    <a:pt x="19158" y="8507"/>
                  </a:lnTo>
                  <a:lnTo>
                    <a:pt x="19155" y="8502"/>
                  </a:lnTo>
                  <a:lnTo>
                    <a:pt x="19154" y="8498"/>
                  </a:lnTo>
                  <a:lnTo>
                    <a:pt x="19151" y="8502"/>
                  </a:lnTo>
                  <a:lnTo>
                    <a:pt x="19146" y="8509"/>
                  </a:lnTo>
                  <a:lnTo>
                    <a:pt x="19143" y="8504"/>
                  </a:lnTo>
                  <a:lnTo>
                    <a:pt x="19142" y="8499"/>
                  </a:lnTo>
                  <a:lnTo>
                    <a:pt x="19145" y="8489"/>
                  </a:lnTo>
                  <a:lnTo>
                    <a:pt x="19154" y="8488"/>
                  </a:lnTo>
                  <a:lnTo>
                    <a:pt x="19157" y="8493"/>
                  </a:lnTo>
                  <a:lnTo>
                    <a:pt x="19157" y="8502"/>
                  </a:lnTo>
                  <a:lnTo>
                    <a:pt x="19161" y="8506"/>
                  </a:lnTo>
                  <a:lnTo>
                    <a:pt x="19161" y="8501"/>
                  </a:lnTo>
                  <a:lnTo>
                    <a:pt x="19163" y="8501"/>
                  </a:lnTo>
                  <a:lnTo>
                    <a:pt x="19162" y="8473"/>
                  </a:lnTo>
                  <a:lnTo>
                    <a:pt x="19159" y="8468"/>
                  </a:lnTo>
                  <a:lnTo>
                    <a:pt x="19153" y="8465"/>
                  </a:lnTo>
                  <a:lnTo>
                    <a:pt x="19144" y="8466"/>
                  </a:lnTo>
                  <a:lnTo>
                    <a:pt x="19141" y="8471"/>
                  </a:lnTo>
                  <a:lnTo>
                    <a:pt x="19138" y="8472"/>
                  </a:lnTo>
                  <a:lnTo>
                    <a:pt x="19134" y="8458"/>
                  </a:lnTo>
                  <a:lnTo>
                    <a:pt x="19131" y="8433"/>
                  </a:lnTo>
                  <a:lnTo>
                    <a:pt x="19125" y="8413"/>
                  </a:lnTo>
                  <a:lnTo>
                    <a:pt x="19122" y="8413"/>
                  </a:lnTo>
                  <a:lnTo>
                    <a:pt x="19116" y="8435"/>
                  </a:lnTo>
                  <a:lnTo>
                    <a:pt x="19113" y="8438"/>
                  </a:lnTo>
                  <a:lnTo>
                    <a:pt x="19112" y="8439"/>
                  </a:lnTo>
                  <a:lnTo>
                    <a:pt x="19121" y="8437"/>
                  </a:lnTo>
                  <a:lnTo>
                    <a:pt x="19130" y="8433"/>
                  </a:lnTo>
                  <a:lnTo>
                    <a:pt x="19136" y="8438"/>
                  </a:lnTo>
                  <a:lnTo>
                    <a:pt x="19142" y="8437"/>
                  </a:lnTo>
                  <a:lnTo>
                    <a:pt x="19143" y="8451"/>
                  </a:lnTo>
                  <a:lnTo>
                    <a:pt x="19146" y="8451"/>
                  </a:lnTo>
                  <a:lnTo>
                    <a:pt x="19149" y="8456"/>
                  </a:lnTo>
                  <a:lnTo>
                    <a:pt x="19164" y="8454"/>
                  </a:lnTo>
                  <a:lnTo>
                    <a:pt x="19168" y="8463"/>
                  </a:lnTo>
                  <a:lnTo>
                    <a:pt x="19171" y="8472"/>
                  </a:lnTo>
                  <a:lnTo>
                    <a:pt x="19174" y="8472"/>
                  </a:lnTo>
                  <a:lnTo>
                    <a:pt x="19177" y="8456"/>
                  </a:lnTo>
                  <a:lnTo>
                    <a:pt x="19176" y="8413"/>
                  </a:lnTo>
                  <a:lnTo>
                    <a:pt x="19172" y="8413"/>
                  </a:lnTo>
                  <a:lnTo>
                    <a:pt x="19170" y="8413"/>
                  </a:lnTo>
                  <a:lnTo>
                    <a:pt x="19167" y="8413"/>
                  </a:lnTo>
                  <a:lnTo>
                    <a:pt x="19157" y="8418"/>
                  </a:lnTo>
                  <a:lnTo>
                    <a:pt x="19144" y="8407"/>
                  </a:lnTo>
                  <a:lnTo>
                    <a:pt x="19135" y="8401"/>
                  </a:lnTo>
                  <a:lnTo>
                    <a:pt x="19126" y="8392"/>
                  </a:lnTo>
                  <a:lnTo>
                    <a:pt x="19126" y="8387"/>
                  </a:lnTo>
                  <a:lnTo>
                    <a:pt x="19119" y="8389"/>
                  </a:lnTo>
                  <a:lnTo>
                    <a:pt x="19126" y="8384"/>
                  </a:lnTo>
                  <a:lnTo>
                    <a:pt x="19126" y="8370"/>
                  </a:lnTo>
                  <a:lnTo>
                    <a:pt x="19108" y="8367"/>
                  </a:lnTo>
                  <a:lnTo>
                    <a:pt x="19097" y="8363"/>
                  </a:lnTo>
                  <a:lnTo>
                    <a:pt x="19092" y="8358"/>
                  </a:lnTo>
                  <a:lnTo>
                    <a:pt x="19094" y="8353"/>
                  </a:lnTo>
                  <a:lnTo>
                    <a:pt x="19099" y="8353"/>
                  </a:lnTo>
                  <a:lnTo>
                    <a:pt x="19117" y="8360"/>
                  </a:lnTo>
                  <a:lnTo>
                    <a:pt x="19120" y="8359"/>
                  </a:lnTo>
                  <a:lnTo>
                    <a:pt x="19130" y="8368"/>
                  </a:lnTo>
                  <a:lnTo>
                    <a:pt x="19140" y="8386"/>
                  </a:lnTo>
                  <a:lnTo>
                    <a:pt x="19149" y="8399"/>
                  </a:lnTo>
                  <a:lnTo>
                    <a:pt x="19153" y="8408"/>
                  </a:lnTo>
                  <a:lnTo>
                    <a:pt x="19156" y="8407"/>
                  </a:lnTo>
                  <a:lnTo>
                    <a:pt x="19162" y="8411"/>
                  </a:lnTo>
                  <a:lnTo>
                    <a:pt x="19168" y="8410"/>
                  </a:lnTo>
                  <a:lnTo>
                    <a:pt x="19168" y="8406"/>
                  </a:lnTo>
                  <a:lnTo>
                    <a:pt x="19165" y="8402"/>
                  </a:lnTo>
                  <a:lnTo>
                    <a:pt x="19158" y="8398"/>
                  </a:lnTo>
                  <a:lnTo>
                    <a:pt x="19158" y="8388"/>
                  </a:lnTo>
                  <a:lnTo>
                    <a:pt x="19164" y="8383"/>
                  </a:lnTo>
                  <a:lnTo>
                    <a:pt x="19167" y="8378"/>
                  </a:lnTo>
                  <a:lnTo>
                    <a:pt x="19167" y="8382"/>
                  </a:lnTo>
                  <a:lnTo>
                    <a:pt x="19173" y="8386"/>
                  </a:lnTo>
                  <a:lnTo>
                    <a:pt x="19176" y="8396"/>
                  </a:lnTo>
                  <a:lnTo>
                    <a:pt x="19176" y="8391"/>
                  </a:lnTo>
                  <a:lnTo>
                    <a:pt x="19179" y="8395"/>
                  </a:lnTo>
                  <a:lnTo>
                    <a:pt x="19185" y="8384"/>
                  </a:lnTo>
                  <a:lnTo>
                    <a:pt x="19188" y="8380"/>
                  </a:lnTo>
                  <a:lnTo>
                    <a:pt x="19187" y="8370"/>
                  </a:lnTo>
                  <a:lnTo>
                    <a:pt x="19178" y="8357"/>
                  </a:lnTo>
                  <a:lnTo>
                    <a:pt x="19169" y="8354"/>
                  </a:lnTo>
                  <a:lnTo>
                    <a:pt x="19162" y="8355"/>
                  </a:lnTo>
                  <a:lnTo>
                    <a:pt x="19160" y="8359"/>
                  </a:lnTo>
                  <a:lnTo>
                    <a:pt x="19157" y="8365"/>
                  </a:lnTo>
                  <a:lnTo>
                    <a:pt x="19154" y="8360"/>
                  </a:lnTo>
                  <a:lnTo>
                    <a:pt x="19153" y="8351"/>
                  </a:lnTo>
                  <a:lnTo>
                    <a:pt x="19144" y="8351"/>
                  </a:lnTo>
                  <a:lnTo>
                    <a:pt x="19141" y="8357"/>
                  </a:lnTo>
                  <a:lnTo>
                    <a:pt x="19138" y="8357"/>
                  </a:lnTo>
                  <a:lnTo>
                    <a:pt x="19129" y="8354"/>
                  </a:lnTo>
                  <a:lnTo>
                    <a:pt x="19122" y="8340"/>
                  </a:lnTo>
                  <a:lnTo>
                    <a:pt x="19119" y="8336"/>
                  </a:lnTo>
                  <a:lnTo>
                    <a:pt x="19118" y="8327"/>
                  </a:lnTo>
                  <a:lnTo>
                    <a:pt x="19121" y="8326"/>
                  </a:lnTo>
                  <a:lnTo>
                    <a:pt x="19128" y="8330"/>
                  </a:lnTo>
                  <a:lnTo>
                    <a:pt x="19134" y="8339"/>
                  </a:lnTo>
                  <a:lnTo>
                    <a:pt x="19137" y="8339"/>
                  </a:lnTo>
                  <a:lnTo>
                    <a:pt x="19145" y="8323"/>
                  </a:lnTo>
                  <a:lnTo>
                    <a:pt x="19148" y="8318"/>
                  </a:lnTo>
                  <a:lnTo>
                    <a:pt x="19154" y="8296"/>
                  </a:lnTo>
                  <a:lnTo>
                    <a:pt x="19161" y="8291"/>
                  </a:lnTo>
                  <a:lnTo>
                    <a:pt x="19164" y="8291"/>
                  </a:lnTo>
                  <a:lnTo>
                    <a:pt x="19167" y="8298"/>
                  </a:lnTo>
                  <a:lnTo>
                    <a:pt x="19163" y="8295"/>
                  </a:lnTo>
                  <a:lnTo>
                    <a:pt x="19156" y="8291"/>
                  </a:lnTo>
                  <a:lnTo>
                    <a:pt x="19152" y="8291"/>
                  </a:lnTo>
                  <a:lnTo>
                    <a:pt x="19150" y="8298"/>
                  </a:lnTo>
                  <a:lnTo>
                    <a:pt x="19151" y="8305"/>
                  </a:lnTo>
                  <a:lnTo>
                    <a:pt x="19148" y="8309"/>
                  </a:lnTo>
                  <a:lnTo>
                    <a:pt x="19142" y="8310"/>
                  </a:lnTo>
                  <a:lnTo>
                    <a:pt x="19136" y="8306"/>
                  </a:lnTo>
                  <a:lnTo>
                    <a:pt x="19132" y="8301"/>
                  </a:lnTo>
                  <a:lnTo>
                    <a:pt x="19135" y="8291"/>
                  </a:lnTo>
                  <a:lnTo>
                    <a:pt x="19138" y="8286"/>
                  </a:lnTo>
                  <a:lnTo>
                    <a:pt x="19150" y="8285"/>
                  </a:lnTo>
                  <a:lnTo>
                    <a:pt x="19146" y="8280"/>
                  </a:lnTo>
                  <a:lnTo>
                    <a:pt x="19140" y="8267"/>
                  </a:lnTo>
                  <a:lnTo>
                    <a:pt x="19133" y="8263"/>
                  </a:lnTo>
                  <a:lnTo>
                    <a:pt x="19128" y="8264"/>
                  </a:lnTo>
                  <a:lnTo>
                    <a:pt x="19125" y="8273"/>
                  </a:lnTo>
                  <a:lnTo>
                    <a:pt x="19123" y="8293"/>
                  </a:lnTo>
                  <a:lnTo>
                    <a:pt x="19120" y="8293"/>
                  </a:lnTo>
                  <a:lnTo>
                    <a:pt x="19116" y="8284"/>
                  </a:lnTo>
                  <a:lnTo>
                    <a:pt x="19113" y="8284"/>
                  </a:lnTo>
                  <a:lnTo>
                    <a:pt x="19108" y="8295"/>
                  </a:lnTo>
                  <a:lnTo>
                    <a:pt x="19105" y="8295"/>
                  </a:lnTo>
                  <a:lnTo>
                    <a:pt x="19104" y="8285"/>
                  </a:lnTo>
                  <a:lnTo>
                    <a:pt x="19107" y="8276"/>
                  </a:lnTo>
                  <a:lnTo>
                    <a:pt x="19113" y="8266"/>
                  </a:lnTo>
                  <a:lnTo>
                    <a:pt x="19112" y="8261"/>
                  </a:lnTo>
                  <a:lnTo>
                    <a:pt x="19106" y="8257"/>
                  </a:lnTo>
                  <a:lnTo>
                    <a:pt x="19099" y="8249"/>
                  </a:lnTo>
                  <a:lnTo>
                    <a:pt x="19102" y="8238"/>
                  </a:lnTo>
                  <a:lnTo>
                    <a:pt x="19099" y="8239"/>
                  </a:lnTo>
                  <a:lnTo>
                    <a:pt x="19099" y="8234"/>
                  </a:lnTo>
                  <a:lnTo>
                    <a:pt x="19093" y="8235"/>
                  </a:lnTo>
                  <a:lnTo>
                    <a:pt x="19087" y="8240"/>
                  </a:lnTo>
                  <a:lnTo>
                    <a:pt x="19087" y="8245"/>
                  </a:lnTo>
                  <a:lnTo>
                    <a:pt x="19091" y="8259"/>
                  </a:lnTo>
                  <a:lnTo>
                    <a:pt x="19091" y="8263"/>
                  </a:lnTo>
                  <a:lnTo>
                    <a:pt x="19089" y="8278"/>
                  </a:lnTo>
                  <a:lnTo>
                    <a:pt x="19083" y="8293"/>
                  </a:lnTo>
                  <a:lnTo>
                    <a:pt x="19080" y="8293"/>
                  </a:lnTo>
                  <a:lnTo>
                    <a:pt x="19077" y="8284"/>
                  </a:lnTo>
                  <a:lnTo>
                    <a:pt x="19077" y="8275"/>
                  </a:lnTo>
                  <a:lnTo>
                    <a:pt x="19079" y="8270"/>
                  </a:lnTo>
                  <a:lnTo>
                    <a:pt x="19082" y="8269"/>
                  </a:lnTo>
                  <a:lnTo>
                    <a:pt x="19088" y="8264"/>
                  </a:lnTo>
                  <a:lnTo>
                    <a:pt x="19085" y="8260"/>
                  </a:lnTo>
                  <a:lnTo>
                    <a:pt x="19082" y="8250"/>
                  </a:lnTo>
                  <a:lnTo>
                    <a:pt x="19081" y="8241"/>
                  </a:lnTo>
                  <a:lnTo>
                    <a:pt x="19084" y="8236"/>
                  </a:lnTo>
                  <a:lnTo>
                    <a:pt x="19086" y="8231"/>
                  </a:lnTo>
                  <a:lnTo>
                    <a:pt x="19083" y="8226"/>
                  </a:lnTo>
                  <a:lnTo>
                    <a:pt x="19080" y="8222"/>
                  </a:lnTo>
                  <a:lnTo>
                    <a:pt x="19071" y="8194"/>
                  </a:lnTo>
                  <a:lnTo>
                    <a:pt x="19065" y="8169"/>
                  </a:lnTo>
                  <a:lnTo>
                    <a:pt x="19062" y="8169"/>
                  </a:lnTo>
                  <a:lnTo>
                    <a:pt x="19061" y="8185"/>
                  </a:lnTo>
                  <a:lnTo>
                    <a:pt x="19067" y="8194"/>
                  </a:lnTo>
                  <a:lnTo>
                    <a:pt x="19070" y="8197"/>
                  </a:lnTo>
                  <a:lnTo>
                    <a:pt x="19067" y="8196"/>
                  </a:lnTo>
                  <a:lnTo>
                    <a:pt x="19060" y="8194"/>
                  </a:lnTo>
                  <a:lnTo>
                    <a:pt x="19060" y="8190"/>
                  </a:lnTo>
                  <a:lnTo>
                    <a:pt x="19072" y="8190"/>
                  </a:lnTo>
                  <a:lnTo>
                    <a:pt x="19075" y="8194"/>
                  </a:lnTo>
                  <a:lnTo>
                    <a:pt x="19088" y="8207"/>
                  </a:lnTo>
                  <a:lnTo>
                    <a:pt x="19095" y="8215"/>
                  </a:lnTo>
                  <a:lnTo>
                    <a:pt x="19097" y="8210"/>
                  </a:lnTo>
                  <a:lnTo>
                    <a:pt x="19104" y="8210"/>
                  </a:lnTo>
                  <a:lnTo>
                    <a:pt x="19107" y="8219"/>
                  </a:lnTo>
                  <a:lnTo>
                    <a:pt x="19110" y="8194"/>
                  </a:lnTo>
                  <a:lnTo>
                    <a:pt x="19113" y="8169"/>
                  </a:lnTo>
                  <a:lnTo>
                    <a:pt x="19116" y="8169"/>
                  </a:lnTo>
                  <a:lnTo>
                    <a:pt x="19116" y="8232"/>
                  </a:lnTo>
                  <a:lnTo>
                    <a:pt x="19114" y="8291"/>
                  </a:lnTo>
                  <a:lnTo>
                    <a:pt x="19117" y="8291"/>
                  </a:lnTo>
                  <a:lnTo>
                    <a:pt x="19117" y="8266"/>
                  </a:lnTo>
                  <a:lnTo>
                    <a:pt x="19126" y="8241"/>
                  </a:lnTo>
                  <a:lnTo>
                    <a:pt x="19132" y="8228"/>
                  </a:lnTo>
                  <a:lnTo>
                    <a:pt x="19132" y="8229"/>
                  </a:lnTo>
                  <a:lnTo>
                    <a:pt x="19135" y="8232"/>
                  </a:lnTo>
                  <a:lnTo>
                    <a:pt x="19138" y="8235"/>
                  </a:lnTo>
                  <a:lnTo>
                    <a:pt x="19141" y="8234"/>
                  </a:lnTo>
                  <a:lnTo>
                    <a:pt x="19143" y="8219"/>
                  </a:lnTo>
                  <a:lnTo>
                    <a:pt x="19146" y="8204"/>
                  </a:lnTo>
                  <a:lnTo>
                    <a:pt x="19145" y="8199"/>
                  </a:lnTo>
                  <a:lnTo>
                    <a:pt x="19130" y="8201"/>
                  </a:lnTo>
                  <a:lnTo>
                    <a:pt x="19124" y="8188"/>
                  </a:lnTo>
                  <a:lnTo>
                    <a:pt x="19120" y="8175"/>
                  </a:lnTo>
                  <a:lnTo>
                    <a:pt x="19120" y="8172"/>
                  </a:lnTo>
                  <a:lnTo>
                    <a:pt x="19126" y="8163"/>
                  </a:lnTo>
                  <a:lnTo>
                    <a:pt x="19126" y="8158"/>
                  </a:lnTo>
                  <a:lnTo>
                    <a:pt x="19129" y="8156"/>
                  </a:lnTo>
                  <a:lnTo>
                    <a:pt x="19135" y="8159"/>
                  </a:lnTo>
                  <a:lnTo>
                    <a:pt x="19132" y="8164"/>
                  </a:lnTo>
                  <a:lnTo>
                    <a:pt x="19133" y="8164"/>
                  </a:lnTo>
                  <a:lnTo>
                    <a:pt x="19133" y="8187"/>
                  </a:lnTo>
                  <a:lnTo>
                    <a:pt x="19139" y="8191"/>
                  </a:lnTo>
                  <a:lnTo>
                    <a:pt x="19145" y="8191"/>
                  </a:lnTo>
                  <a:lnTo>
                    <a:pt x="19147" y="8176"/>
                  </a:lnTo>
                  <a:lnTo>
                    <a:pt x="19150" y="8161"/>
                  </a:lnTo>
                  <a:lnTo>
                    <a:pt x="19149" y="8157"/>
                  </a:lnTo>
                  <a:lnTo>
                    <a:pt x="19143" y="8158"/>
                  </a:lnTo>
                  <a:lnTo>
                    <a:pt x="19138" y="8163"/>
                  </a:lnTo>
                  <a:lnTo>
                    <a:pt x="19137" y="8149"/>
                  </a:lnTo>
                  <a:lnTo>
                    <a:pt x="19133" y="8144"/>
                  </a:lnTo>
                  <a:lnTo>
                    <a:pt x="19131" y="8159"/>
                  </a:lnTo>
                  <a:lnTo>
                    <a:pt x="19124" y="8169"/>
                  </a:lnTo>
                  <a:lnTo>
                    <a:pt x="19121" y="8169"/>
                  </a:lnTo>
                  <a:lnTo>
                    <a:pt x="19124" y="8150"/>
                  </a:lnTo>
                  <a:lnTo>
                    <a:pt x="19130" y="8137"/>
                  </a:lnTo>
                  <a:lnTo>
                    <a:pt x="19139" y="8133"/>
                  </a:lnTo>
                  <a:lnTo>
                    <a:pt x="19143" y="8140"/>
                  </a:lnTo>
                  <a:lnTo>
                    <a:pt x="19145" y="8143"/>
                  </a:lnTo>
                  <a:lnTo>
                    <a:pt x="19149" y="8143"/>
                  </a:lnTo>
                  <a:lnTo>
                    <a:pt x="19151" y="8137"/>
                  </a:lnTo>
                  <a:lnTo>
                    <a:pt x="19151" y="8128"/>
                  </a:lnTo>
                  <a:lnTo>
                    <a:pt x="19148" y="8123"/>
                  </a:lnTo>
                  <a:lnTo>
                    <a:pt x="19154" y="8123"/>
                  </a:lnTo>
                  <a:lnTo>
                    <a:pt x="19160" y="8131"/>
                  </a:lnTo>
                  <a:lnTo>
                    <a:pt x="19169" y="8130"/>
                  </a:lnTo>
                  <a:lnTo>
                    <a:pt x="19169" y="8116"/>
                  </a:lnTo>
                  <a:lnTo>
                    <a:pt x="19162" y="8112"/>
                  </a:lnTo>
                  <a:lnTo>
                    <a:pt x="19147" y="8114"/>
                  </a:lnTo>
                  <a:lnTo>
                    <a:pt x="19144" y="8110"/>
                  </a:lnTo>
                  <a:lnTo>
                    <a:pt x="19144" y="8105"/>
                  </a:lnTo>
                  <a:lnTo>
                    <a:pt x="19130" y="8100"/>
                  </a:lnTo>
                  <a:lnTo>
                    <a:pt x="19126" y="8099"/>
                  </a:lnTo>
                  <a:lnTo>
                    <a:pt x="19126" y="8094"/>
                  </a:lnTo>
                  <a:lnTo>
                    <a:pt x="19138" y="8080"/>
                  </a:lnTo>
                  <a:lnTo>
                    <a:pt x="19143" y="8064"/>
                  </a:lnTo>
                  <a:lnTo>
                    <a:pt x="19151" y="8047"/>
                  </a:lnTo>
                  <a:lnTo>
                    <a:pt x="19148" y="8047"/>
                  </a:lnTo>
                  <a:lnTo>
                    <a:pt x="19137" y="8075"/>
                  </a:lnTo>
                  <a:lnTo>
                    <a:pt x="19131" y="8081"/>
                  </a:lnTo>
                  <a:lnTo>
                    <a:pt x="19124" y="8081"/>
                  </a:lnTo>
                  <a:lnTo>
                    <a:pt x="19124" y="8078"/>
                  </a:lnTo>
                  <a:lnTo>
                    <a:pt x="19121" y="8079"/>
                  </a:lnTo>
                  <a:lnTo>
                    <a:pt x="19124" y="8074"/>
                  </a:lnTo>
                  <a:lnTo>
                    <a:pt x="19136" y="8072"/>
                  </a:lnTo>
                  <a:lnTo>
                    <a:pt x="19139" y="8068"/>
                  </a:lnTo>
                  <a:lnTo>
                    <a:pt x="19138" y="8063"/>
                  </a:lnTo>
                  <a:lnTo>
                    <a:pt x="19141" y="8058"/>
                  </a:lnTo>
                  <a:lnTo>
                    <a:pt x="19153" y="8056"/>
                  </a:lnTo>
                  <a:lnTo>
                    <a:pt x="19163" y="8060"/>
                  </a:lnTo>
                  <a:lnTo>
                    <a:pt x="19166" y="8069"/>
                  </a:lnTo>
                  <a:lnTo>
                    <a:pt x="19167" y="8083"/>
                  </a:lnTo>
                  <a:lnTo>
                    <a:pt x="19170" y="8083"/>
                  </a:lnTo>
                  <a:lnTo>
                    <a:pt x="19174" y="8124"/>
                  </a:lnTo>
                  <a:lnTo>
                    <a:pt x="19181" y="8169"/>
                  </a:lnTo>
                  <a:lnTo>
                    <a:pt x="19184" y="8169"/>
                  </a:lnTo>
                  <a:lnTo>
                    <a:pt x="19189" y="8131"/>
                  </a:lnTo>
                  <a:lnTo>
                    <a:pt x="19188" y="8097"/>
                  </a:lnTo>
                  <a:lnTo>
                    <a:pt x="19182" y="8082"/>
                  </a:lnTo>
                  <a:lnTo>
                    <a:pt x="19176" y="8075"/>
                  </a:lnTo>
                  <a:lnTo>
                    <a:pt x="19172" y="8061"/>
                  </a:lnTo>
                  <a:lnTo>
                    <a:pt x="19174" y="8045"/>
                  </a:lnTo>
                  <a:lnTo>
                    <a:pt x="19173" y="8031"/>
                  </a:lnTo>
                  <a:lnTo>
                    <a:pt x="19179" y="8020"/>
                  </a:lnTo>
                  <a:lnTo>
                    <a:pt x="19179" y="8015"/>
                  </a:lnTo>
                  <a:lnTo>
                    <a:pt x="19175" y="8022"/>
                  </a:lnTo>
                  <a:lnTo>
                    <a:pt x="19170" y="8047"/>
                  </a:lnTo>
                  <a:lnTo>
                    <a:pt x="19167" y="8047"/>
                  </a:lnTo>
                  <a:lnTo>
                    <a:pt x="19163" y="8028"/>
                  </a:lnTo>
                  <a:lnTo>
                    <a:pt x="19163" y="8016"/>
                  </a:lnTo>
                  <a:lnTo>
                    <a:pt x="19166" y="8002"/>
                  </a:lnTo>
                  <a:lnTo>
                    <a:pt x="19171" y="7994"/>
                  </a:lnTo>
                  <a:lnTo>
                    <a:pt x="19177" y="7983"/>
                  </a:lnTo>
                  <a:lnTo>
                    <a:pt x="19183" y="7977"/>
                  </a:lnTo>
                  <a:lnTo>
                    <a:pt x="19186" y="7981"/>
                  </a:lnTo>
                  <a:lnTo>
                    <a:pt x="19184" y="8001"/>
                  </a:lnTo>
                  <a:lnTo>
                    <a:pt x="19190" y="8009"/>
                  </a:lnTo>
                  <a:lnTo>
                    <a:pt x="19191" y="8014"/>
                  </a:lnTo>
                  <a:lnTo>
                    <a:pt x="19188" y="8029"/>
                  </a:lnTo>
                  <a:lnTo>
                    <a:pt x="19186" y="8048"/>
                  </a:lnTo>
                  <a:lnTo>
                    <a:pt x="19184" y="8057"/>
                  </a:lnTo>
                  <a:lnTo>
                    <a:pt x="19184" y="8062"/>
                  </a:lnTo>
                  <a:lnTo>
                    <a:pt x="19187" y="8062"/>
                  </a:lnTo>
                  <a:lnTo>
                    <a:pt x="19191" y="8071"/>
                  </a:lnTo>
                  <a:lnTo>
                    <a:pt x="19200" y="8074"/>
                  </a:lnTo>
                  <a:lnTo>
                    <a:pt x="19203" y="8074"/>
                  </a:lnTo>
                  <a:lnTo>
                    <a:pt x="19205" y="8064"/>
                  </a:lnTo>
                  <a:lnTo>
                    <a:pt x="19208" y="8054"/>
                  </a:lnTo>
                  <a:lnTo>
                    <a:pt x="19207" y="8040"/>
                  </a:lnTo>
                  <a:lnTo>
                    <a:pt x="19195" y="8051"/>
                  </a:lnTo>
                  <a:lnTo>
                    <a:pt x="19192" y="8047"/>
                  </a:lnTo>
                  <a:lnTo>
                    <a:pt x="19192" y="8042"/>
                  </a:lnTo>
                  <a:lnTo>
                    <a:pt x="19195" y="8037"/>
                  </a:lnTo>
                  <a:lnTo>
                    <a:pt x="19198" y="8037"/>
                  </a:lnTo>
                  <a:lnTo>
                    <a:pt x="19201" y="8032"/>
                  </a:lnTo>
                  <a:lnTo>
                    <a:pt x="19209" y="8031"/>
                  </a:lnTo>
                  <a:lnTo>
                    <a:pt x="19213" y="8035"/>
                  </a:lnTo>
                  <a:lnTo>
                    <a:pt x="19218" y="8015"/>
                  </a:lnTo>
                  <a:lnTo>
                    <a:pt x="19232" y="7994"/>
                  </a:lnTo>
                  <a:lnTo>
                    <a:pt x="19235" y="7989"/>
                  </a:lnTo>
                  <a:lnTo>
                    <a:pt x="19233" y="7957"/>
                  </a:lnTo>
                  <a:lnTo>
                    <a:pt x="19230" y="7952"/>
                  </a:lnTo>
                  <a:lnTo>
                    <a:pt x="19220" y="7939"/>
                  </a:lnTo>
                  <a:lnTo>
                    <a:pt x="19220" y="7929"/>
                  </a:lnTo>
                  <a:lnTo>
                    <a:pt x="19221" y="7910"/>
                  </a:lnTo>
                  <a:lnTo>
                    <a:pt x="19227" y="7896"/>
                  </a:lnTo>
                  <a:lnTo>
                    <a:pt x="19235" y="7885"/>
                  </a:lnTo>
                  <a:lnTo>
                    <a:pt x="19239" y="7880"/>
                  </a:lnTo>
                  <a:lnTo>
                    <a:pt x="19235" y="7880"/>
                  </a:lnTo>
                  <a:lnTo>
                    <a:pt x="19232" y="7876"/>
                  </a:lnTo>
                  <a:lnTo>
                    <a:pt x="19235" y="7870"/>
                  </a:lnTo>
                  <a:lnTo>
                    <a:pt x="19237" y="7865"/>
                  </a:lnTo>
                  <a:lnTo>
                    <a:pt x="19240" y="7860"/>
                  </a:lnTo>
                  <a:lnTo>
                    <a:pt x="19244" y="7865"/>
                  </a:lnTo>
                  <a:lnTo>
                    <a:pt x="19247" y="7869"/>
                  </a:lnTo>
                  <a:lnTo>
                    <a:pt x="19248" y="7878"/>
                  </a:lnTo>
                  <a:lnTo>
                    <a:pt x="19251" y="7883"/>
                  </a:lnTo>
                  <a:lnTo>
                    <a:pt x="19257" y="7883"/>
                  </a:lnTo>
                  <a:lnTo>
                    <a:pt x="19259" y="7877"/>
                  </a:lnTo>
                  <a:lnTo>
                    <a:pt x="19256" y="7873"/>
                  </a:lnTo>
                  <a:lnTo>
                    <a:pt x="19256" y="7863"/>
                  </a:lnTo>
                  <a:lnTo>
                    <a:pt x="19258" y="7853"/>
                  </a:lnTo>
                  <a:lnTo>
                    <a:pt x="19258" y="7844"/>
                  </a:lnTo>
                  <a:lnTo>
                    <a:pt x="19260" y="7834"/>
                  </a:lnTo>
                  <a:lnTo>
                    <a:pt x="19263" y="7834"/>
                  </a:lnTo>
                  <a:lnTo>
                    <a:pt x="19269" y="7829"/>
                  </a:lnTo>
                  <a:lnTo>
                    <a:pt x="19270" y="7848"/>
                  </a:lnTo>
                  <a:lnTo>
                    <a:pt x="19267" y="7857"/>
                  </a:lnTo>
                  <a:lnTo>
                    <a:pt x="19265" y="7862"/>
                  </a:lnTo>
                  <a:lnTo>
                    <a:pt x="19271" y="7871"/>
                  </a:lnTo>
                  <a:lnTo>
                    <a:pt x="19272" y="7890"/>
                  </a:lnTo>
                  <a:lnTo>
                    <a:pt x="19270" y="7904"/>
                  </a:lnTo>
                  <a:lnTo>
                    <a:pt x="19264" y="7910"/>
                  </a:lnTo>
                  <a:lnTo>
                    <a:pt x="19265" y="7924"/>
                  </a:lnTo>
                  <a:lnTo>
                    <a:pt x="19268" y="7928"/>
                  </a:lnTo>
                  <a:lnTo>
                    <a:pt x="19268" y="7934"/>
                  </a:lnTo>
                  <a:lnTo>
                    <a:pt x="19266" y="7948"/>
                  </a:lnTo>
                  <a:lnTo>
                    <a:pt x="19269" y="7947"/>
                  </a:lnTo>
                  <a:lnTo>
                    <a:pt x="19272" y="7938"/>
                  </a:lnTo>
                  <a:lnTo>
                    <a:pt x="19277" y="7923"/>
                  </a:lnTo>
                  <a:lnTo>
                    <a:pt x="19282" y="7908"/>
                  </a:lnTo>
                  <a:lnTo>
                    <a:pt x="19288" y="7897"/>
                  </a:lnTo>
                  <a:lnTo>
                    <a:pt x="19290" y="7897"/>
                  </a:lnTo>
                  <a:lnTo>
                    <a:pt x="19287" y="7893"/>
                  </a:lnTo>
                  <a:lnTo>
                    <a:pt x="19284" y="7889"/>
                  </a:lnTo>
                  <a:lnTo>
                    <a:pt x="19284" y="7884"/>
                  </a:lnTo>
                  <a:lnTo>
                    <a:pt x="19287" y="7878"/>
                  </a:lnTo>
                  <a:lnTo>
                    <a:pt x="19299" y="7877"/>
                  </a:lnTo>
                  <a:lnTo>
                    <a:pt x="19299" y="7872"/>
                  </a:lnTo>
                  <a:lnTo>
                    <a:pt x="19301" y="7863"/>
                  </a:lnTo>
                  <a:lnTo>
                    <a:pt x="19303" y="7843"/>
                  </a:lnTo>
                  <a:lnTo>
                    <a:pt x="19308" y="7824"/>
                  </a:lnTo>
                  <a:lnTo>
                    <a:pt x="19311" y="7814"/>
                  </a:lnTo>
                  <a:lnTo>
                    <a:pt x="19313" y="7809"/>
                  </a:lnTo>
                  <a:lnTo>
                    <a:pt x="19314" y="7814"/>
                  </a:lnTo>
                  <a:lnTo>
                    <a:pt x="19317" y="7818"/>
                  </a:lnTo>
                  <a:lnTo>
                    <a:pt x="19320" y="7827"/>
                  </a:lnTo>
                  <a:lnTo>
                    <a:pt x="19321" y="7832"/>
                  </a:lnTo>
                  <a:lnTo>
                    <a:pt x="19314" y="7833"/>
                  </a:lnTo>
                  <a:lnTo>
                    <a:pt x="19315" y="7846"/>
                  </a:lnTo>
                  <a:lnTo>
                    <a:pt x="19313" y="7857"/>
                  </a:lnTo>
                  <a:lnTo>
                    <a:pt x="19310" y="7861"/>
                  </a:lnTo>
                  <a:lnTo>
                    <a:pt x="19310" y="7866"/>
                  </a:lnTo>
                  <a:lnTo>
                    <a:pt x="19316" y="7870"/>
                  </a:lnTo>
                  <a:lnTo>
                    <a:pt x="19317" y="7875"/>
                  </a:lnTo>
                  <a:lnTo>
                    <a:pt x="19314" y="7880"/>
                  </a:lnTo>
                  <a:lnTo>
                    <a:pt x="19308" y="7886"/>
                  </a:lnTo>
                  <a:lnTo>
                    <a:pt x="19296" y="7892"/>
                  </a:lnTo>
                  <a:lnTo>
                    <a:pt x="19294" y="7897"/>
                  </a:lnTo>
                  <a:lnTo>
                    <a:pt x="19294" y="7911"/>
                  </a:lnTo>
                  <a:lnTo>
                    <a:pt x="19300" y="7905"/>
                  </a:lnTo>
                  <a:lnTo>
                    <a:pt x="19315" y="7904"/>
                  </a:lnTo>
                  <a:lnTo>
                    <a:pt x="19318" y="7908"/>
                  </a:lnTo>
                  <a:lnTo>
                    <a:pt x="19328" y="7912"/>
                  </a:lnTo>
                  <a:lnTo>
                    <a:pt x="19337" y="7920"/>
                  </a:lnTo>
                  <a:lnTo>
                    <a:pt x="19337" y="7924"/>
                  </a:lnTo>
                  <a:lnTo>
                    <a:pt x="19328" y="7925"/>
                  </a:lnTo>
                  <a:lnTo>
                    <a:pt x="19329" y="7930"/>
                  </a:lnTo>
                  <a:lnTo>
                    <a:pt x="19313" y="7923"/>
                  </a:lnTo>
                  <a:lnTo>
                    <a:pt x="19307" y="7919"/>
                  </a:lnTo>
                  <a:lnTo>
                    <a:pt x="19304" y="7924"/>
                  </a:lnTo>
                  <a:lnTo>
                    <a:pt x="19295" y="7925"/>
                  </a:lnTo>
                  <a:lnTo>
                    <a:pt x="19292" y="7921"/>
                  </a:lnTo>
                  <a:lnTo>
                    <a:pt x="19289" y="7921"/>
                  </a:lnTo>
                  <a:lnTo>
                    <a:pt x="19286" y="7931"/>
                  </a:lnTo>
                  <a:lnTo>
                    <a:pt x="19284" y="7941"/>
                  </a:lnTo>
                  <a:lnTo>
                    <a:pt x="19281" y="7951"/>
                  </a:lnTo>
                  <a:lnTo>
                    <a:pt x="19276" y="7965"/>
                  </a:lnTo>
                  <a:lnTo>
                    <a:pt x="19273" y="7970"/>
                  </a:lnTo>
                  <a:lnTo>
                    <a:pt x="19274" y="7985"/>
                  </a:lnTo>
                  <a:lnTo>
                    <a:pt x="19271" y="7990"/>
                  </a:lnTo>
                  <a:lnTo>
                    <a:pt x="19265" y="7995"/>
                  </a:lnTo>
                  <a:lnTo>
                    <a:pt x="19266" y="8004"/>
                  </a:lnTo>
                  <a:lnTo>
                    <a:pt x="19275" y="8008"/>
                  </a:lnTo>
                  <a:lnTo>
                    <a:pt x="19284" y="8003"/>
                  </a:lnTo>
                  <a:lnTo>
                    <a:pt x="19287" y="8002"/>
                  </a:lnTo>
                  <a:lnTo>
                    <a:pt x="19298" y="7991"/>
                  </a:lnTo>
                  <a:lnTo>
                    <a:pt x="19310" y="7980"/>
                  </a:lnTo>
                  <a:lnTo>
                    <a:pt x="19313" y="7980"/>
                  </a:lnTo>
                  <a:lnTo>
                    <a:pt x="19313" y="7984"/>
                  </a:lnTo>
                  <a:lnTo>
                    <a:pt x="19310" y="7990"/>
                  </a:lnTo>
                  <a:lnTo>
                    <a:pt x="19308" y="7995"/>
                  </a:lnTo>
                  <a:lnTo>
                    <a:pt x="19308" y="7999"/>
                  </a:lnTo>
                  <a:lnTo>
                    <a:pt x="19311" y="8004"/>
                  </a:lnTo>
                  <a:lnTo>
                    <a:pt x="19314" y="7999"/>
                  </a:lnTo>
                  <a:lnTo>
                    <a:pt x="19323" y="7992"/>
                  </a:lnTo>
                  <a:lnTo>
                    <a:pt x="19328" y="7987"/>
                  </a:lnTo>
                  <a:lnTo>
                    <a:pt x="19337" y="7981"/>
                  </a:lnTo>
                  <a:lnTo>
                    <a:pt x="19340" y="7981"/>
                  </a:lnTo>
                  <a:lnTo>
                    <a:pt x="19341" y="7991"/>
                  </a:lnTo>
                  <a:lnTo>
                    <a:pt x="19344" y="7995"/>
                  </a:lnTo>
                  <a:lnTo>
                    <a:pt x="19344" y="8000"/>
                  </a:lnTo>
                  <a:lnTo>
                    <a:pt x="19333" y="8006"/>
                  </a:lnTo>
                  <a:lnTo>
                    <a:pt x="19318" y="8008"/>
                  </a:lnTo>
                  <a:lnTo>
                    <a:pt x="19321" y="8017"/>
                  </a:lnTo>
                  <a:lnTo>
                    <a:pt x="19321" y="8022"/>
                  </a:lnTo>
                  <a:lnTo>
                    <a:pt x="19318" y="8022"/>
                  </a:lnTo>
                  <a:lnTo>
                    <a:pt x="19315" y="8017"/>
                  </a:lnTo>
                  <a:lnTo>
                    <a:pt x="19311" y="8013"/>
                  </a:lnTo>
                  <a:lnTo>
                    <a:pt x="19306" y="8009"/>
                  </a:lnTo>
                  <a:lnTo>
                    <a:pt x="19299" y="8010"/>
                  </a:lnTo>
                  <a:lnTo>
                    <a:pt x="19297" y="8015"/>
                  </a:lnTo>
                  <a:lnTo>
                    <a:pt x="19281" y="8017"/>
                  </a:lnTo>
                  <a:lnTo>
                    <a:pt x="19279" y="8023"/>
                  </a:lnTo>
                  <a:lnTo>
                    <a:pt x="19276" y="8027"/>
                  </a:lnTo>
                  <a:lnTo>
                    <a:pt x="19243" y="8031"/>
                  </a:lnTo>
                  <a:lnTo>
                    <a:pt x="19240" y="8036"/>
                  </a:lnTo>
                  <a:lnTo>
                    <a:pt x="19237" y="8036"/>
                  </a:lnTo>
                  <a:lnTo>
                    <a:pt x="19239" y="8065"/>
                  </a:lnTo>
                  <a:lnTo>
                    <a:pt x="19242" y="8069"/>
                  </a:lnTo>
                  <a:lnTo>
                    <a:pt x="19242" y="8074"/>
                  </a:lnTo>
                  <a:lnTo>
                    <a:pt x="19239" y="8079"/>
                  </a:lnTo>
                  <a:lnTo>
                    <a:pt x="19236" y="8084"/>
                  </a:lnTo>
                  <a:lnTo>
                    <a:pt x="19233" y="8084"/>
                  </a:lnTo>
                  <a:lnTo>
                    <a:pt x="19233" y="8080"/>
                  </a:lnTo>
                  <a:lnTo>
                    <a:pt x="19216" y="8081"/>
                  </a:lnTo>
                  <a:lnTo>
                    <a:pt x="19204" y="8086"/>
                  </a:lnTo>
                  <a:lnTo>
                    <a:pt x="19204" y="8091"/>
                  </a:lnTo>
                  <a:lnTo>
                    <a:pt x="19216" y="8095"/>
                  </a:lnTo>
                  <a:lnTo>
                    <a:pt x="19227" y="8104"/>
                  </a:lnTo>
                  <a:lnTo>
                    <a:pt x="19236" y="8112"/>
                  </a:lnTo>
                  <a:lnTo>
                    <a:pt x="19237" y="8127"/>
                  </a:lnTo>
                  <a:lnTo>
                    <a:pt x="19232" y="8127"/>
                  </a:lnTo>
                  <a:lnTo>
                    <a:pt x="19229" y="8118"/>
                  </a:lnTo>
                  <a:lnTo>
                    <a:pt x="19223" y="8114"/>
                  </a:lnTo>
                  <a:lnTo>
                    <a:pt x="19220" y="8119"/>
                  </a:lnTo>
                  <a:lnTo>
                    <a:pt x="19220" y="8124"/>
                  </a:lnTo>
                  <a:lnTo>
                    <a:pt x="19224" y="8133"/>
                  </a:lnTo>
                  <a:lnTo>
                    <a:pt x="19227" y="8138"/>
                  </a:lnTo>
                  <a:lnTo>
                    <a:pt x="19230" y="8137"/>
                  </a:lnTo>
                  <a:lnTo>
                    <a:pt x="19233" y="8141"/>
                  </a:lnTo>
                  <a:lnTo>
                    <a:pt x="19234" y="8156"/>
                  </a:lnTo>
                  <a:lnTo>
                    <a:pt x="19231" y="8156"/>
                  </a:lnTo>
                  <a:lnTo>
                    <a:pt x="19231" y="8161"/>
                  </a:lnTo>
                  <a:lnTo>
                    <a:pt x="19218" y="8143"/>
                  </a:lnTo>
                  <a:lnTo>
                    <a:pt x="19215" y="8144"/>
                  </a:lnTo>
                  <a:lnTo>
                    <a:pt x="19213" y="8158"/>
                  </a:lnTo>
                  <a:lnTo>
                    <a:pt x="19211" y="8187"/>
                  </a:lnTo>
                  <a:lnTo>
                    <a:pt x="19207" y="8216"/>
                  </a:lnTo>
                  <a:lnTo>
                    <a:pt x="19208" y="8235"/>
                  </a:lnTo>
                  <a:lnTo>
                    <a:pt x="19211" y="8239"/>
                  </a:lnTo>
                  <a:lnTo>
                    <a:pt x="19211" y="8249"/>
                  </a:lnTo>
                  <a:lnTo>
                    <a:pt x="19214" y="8248"/>
                  </a:lnTo>
                  <a:lnTo>
                    <a:pt x="19218" y="8244"/>
                  </a:lnTo>
                  <a:lnTo>
                    <a:pt x="19220" y="8243"/>
                  </a:lnTo>
                  <a:lnTo>
                    <a:pt x="19223" y="8247"/>
                  </a:lnTo>
                  <a:lnTo>
                    <a:pt x="19224" y="8252"/>
                  </a:lnTo>
                  <a:lnTo>
                    <a:pt x="19227" y="8256"/>
                  </a:lnTo>
                  <a:lnTo>
                    <a:pt x="19234" y="8279"/>
                  </a:lnTo>
                  <a:lnTo>
                    <a:pt x="19245" y="8311"/>
                  </a:lnTo>
                  <a:lnTo>
                    <a:pt x="19245" y="8316"/>
                  </a:lnTo>
                  <a:lnTo>
                    <a:pt x="19242" y="8321"/>
                  </a:lnTo>
                  <a:lnTo>
                    <a:pt x="19243" y="8330"/>
                  </a:lnTo>
                  <a:lnTo>
                    <a:pt x="19246" y="8335"/>
                  </a:lnTo>
                  <a:lnTo>
                    <a:pt x="19249" y="8339"/>
                  </a:lnTo>
                  <a:lnTo>
                    <a:pt x="19265" y="8337"/>
                  </a:lnTo>
                  <a:lnTo>
                    <a:pt x="19264" y="8332"/>
                  </a:lnTo>
                  <a:lnTo>
                    <a:pt x="19257" y="8319"/>
                  </a:lnTo>
                  <a:lnTo>
                    <a:pt x="19250" y="8301"/>
                  </a:lnTo>
                  <a:lnTo>
                    <a:pt x="19249" y="8272"/>
                  </a:lnTo>
                  <a:lnTo>
                    <a:pt x="19252" y="8272"/>
                  </a:lnTo>
                  <a:lnTo>
                    <a:pt x="19254" y="8262"/>
                  </a:lnTo>
                  <a:lnTo>
                    <a:pt x="19257" y="8253"/>
                  </a:lnTo>
                  <a:lnTo>
                    <a:pt x="19251" y="8249"/>
                  </a:lnTo>
                  <a:lnTo>
                    <a:pt x="19247" y="8234"/>
                  </a:lnTo>
                  <a:lnTo>
                    <a:pt x="19240" y="8226"/>
                  </a:lnTo>
                  <a:lnTo>
                    <a:pt x="19240" y="8207"/>
                  </a:lnTo>
                  <a:lnTo>
                    <a:pt x="19242" y="8202"/>
                  </a:lnTo>
                  <a:lnTo>
                    <a:pt x="19245" y="8197"/>
                  </a:lnTo>
                  <a:lnTo>
                    <a:pt x="19248" y="8197"/>
                  </a:lnTo>
                  <a:lnTo>
                    <a:pt x="19249" y="8210"/>
                  </a:lnTo>
                  <a:lnTo>
                    <a:pt x="19253" y="8225"/>
                  </a:lnTo>
                  <a:lnTo>
                    <a:pt x="19256" y="8229"/>
                  </a:lnTo>
                  <a:lnTo>
                    <a:pt x="19255" y="8219"/>
                  </a:lnTo>
                  <a:lnTo>
                    <a:pt x="19258" y="8210"/>
                  </a:lnTo>
                  <a:lnTo>
                    <a:pt x="19261" y="8187"/>
                  </a:lnTo>
                  <a:lnTo>
                    <a:pt x="19266" y="8169"/>
                  </a:lnTo>
                  <a:lnTo>
                    <a:pt x="19269" y="8169"/>
                  </a:lnTo>
                  <a:lnTo>
                    <a:pt x="19267" y="8196"/>
                  </a:lnTo>
                  <a:lnTo>
                    <a:pt x="19268" y="8221"/>
                  </a:lnTo>
                  <a:lnTo>
                    <a:pt x="19262" y="8235"/>
                  </a:lnTo>
                  <a:lnTo>
                    <a:pt x="19266" y="8240"/>
                  </a:lnTo>
                  <a:lnTo>
                    <a:pt x="19268" y="8236"/>
                  </a:lnTo>
                  <a:lnTo>
                    <a:pt x="19277" y="8236"/>
                  </a:lnTo>
                  <a:lnTo>
                    <a:pt x="19280" y="8240"/>
                  </a:lnTo>
                  <a:lnTo>
                    <a:pt x="19281" y="8254"/>
                  </a:lnTo>
                  <a:lnTo>
                    <a:pt x="19284" y="8254"/>
                  </a:lnTo>
                  <a:lnTo>
                    <a:pt x="19290" y="8258"/>
                  </a:lnTo>
                  <a:lnTo>
                    <a:pt x="19293" y="8257"/>
                  </a:lnTo>
                  <a:lnTo>
                    <a:pt x="19300" y="8266"/>
                  </a:lnTo>
                  <a:lnTo>
                    <a:pt x="19300" y="8278"/>
                  </a:lnTo>
                  <a:lnTo>
                    <a:pt x="19297" y="8291"/>
                  </a:lnTo>
                  <a:lnTo>
                    <a:pt x="19295" y="8291"/>
                  </a:lnTo>
                  <a:lnTo>
                    <a:pt x="19279" y="8281"/>
                  </a:lnTo>
                  <a:lnTo>
                    <a:pt x="19276" y="8273"/>
                  </a:lnTo>
                  <a:lnTo>
                    <a:pt x="19273" y="8271"/>
                  </a:lnTo>
                  <a:lnTo>
                    <a:pt x="19270" y="8276"/>
                  </a:lnTo>
                  <a:lnTo>
                    <a:pt x="19273" y="8280"/>
                  </a:lnTo>
                  <a:lnTo>
                    <a:pt x="19277" y="8288"/>
                  </a:lnTo>
                  <a:lnTo>
                    <a:pt x="19280" y="8292"/>
                  </a:lnTo>
                  <a:lnTo>
                    <a:pt x="19284" y="8301"/>
                  </a:lnTo>
                  <a:lnTo>
                    <a:pt x="19281" y="8307"/>
                  </a:lnTo>
                  <a:lnTo>
                    <a:pt x="19275" y="8302"/>
                  </a:lnTo>
                  <a:lnTo>
                    <a:pt x="19268" y="8294"/>
                  </a:lnTo>
                  <a:lnTo>
                    <a:pt x="19265" y="8294"/>
                  </a:lnTo>
                  <a:lnTo>
                    <a:pt x="19262" y="8304"/>
                  </a:lnTo>
                  <a:lnTo>
                    <a:pt x="19263" y="8300"/>
                  </a:lnTo>
                  <a:lnTo>
                    <a:pt x="19266" y="8291"/>
                  </a:lnTo>
                  <a:lnTo>
                    <a:pt x="19269" y="8291"/>
                  </a:lnTo>
                  <a:lnTo>
                    <a:pt x="19272" y="8299"/>
                  </a:lnTo>
                  <a:lnTo>
                    <a:pt x="19278" y="8305"/>
                  </a:lnTo>
                  <a:lnTo>
                    <a:pt x="19279" y="8318"/>
                  </a:lnTo>
                  <a:lnTo>
                    <a:pt x="19282" y="8324"/>
                  </a:lnTo>
                  <a:lnTo>
                    <a:pt x="19285" y="8334"/>
                  </a:lnTo>
                  <a:lnTo>
                    <a:pt x="19286" y="8339"/>
                  </a:lnTo>
                  <a:lnTo>
                    <a:pt x="19280" y="8345"/>
                  </a:lnTo>
                  <a:lnTo>
                    <a:pt x="19277" y="8359"/>
                  </a:lnTo>
                  <a:lnTo>
                    <a:pt x="19272" y="8369"/>
                  </a:lnTo>
                  <a:lnTo>
                    <a:pt x="19266" y="8375"/>
                  </a:lnTo>
                  <a:lnTo>
                    <a:pt x="19258" y="8381"/>
                  </a:lnTo>
                  <a:lnTo>
                    <a:pt x="19258" y="8395"/>
                  </a:lnTo>
                  <a:lnTo>
                    <a:pt x="19261" y="8399"/>
                  </a:lnTo>
                  <a:lnTo>
                    <a:pt x="19261" y="8404"/>
                  </a:lnTo>
                  <a:lnTo>
                    <a:pt x="19273" y="8394"/>
                  </a:lnTo>
                  <a:lnTo>
                    <a:pt x="19282" y="8393"/>
                  </a:lnTo>
                  <a:lnTo>
                    <a:pt x="19282" y="8398"/>
                  </a:lnTo>
                  <a:lnTo>
                    <a:pt x="19280" y="8412"/>
                  </a:lnTo>
                  <a:lnTo>
                    <a:pt x="19278" y="8435"/>
                  </a:lnTo>
                  <a:lnTo>
                    <a:pt x="19280" y="8426"/>
                  </a:lnTo>
                  <a:lnTo>
                    <a:pt x="19279" y="8413"/>
                  </a:lnTo>
                  <a:lnTo>
                    <a:pt x="19282" y="8413"/>
                  </a:lnTo>
                  <a:lnTo>
                    <a:pt x="19284" y="8421"/>
                  </a:lnTo>
                  <a:lnTo>
                    <a:pt x="19287" y="8416"/>
                  </a:lnTo>
                  <a:lnTo>
                    <a:pt x="19286" y="8402"/>
                  </a:lnTo>
                  <a:lnTo>
                    <a:pt x="19282" y="8385"/>
                  </a:lnTo>
                  <a:lnTo>
                    <a:pt x="19278" y="8372"/>
                  </a:lnTo>
                  <a:lnTo>
                    <a:pt x="19281" y="8367"/>
                  </a:lnTo>
                  <a:lnTo>
                    <a:pt x="19287" y="8367"/>
                  </a:lnTo>
                  <a:lnTo>
                    <a:pt x="19290" y="8372"/>
                  </a:lnTo>
                  <a:lnTo>
                    <a:pt x="19291" y="8386"/>
                  </a:lnTo>
                  <a:lnTo>
                    <a:pt x="19295" y="8409"/>
                  </a:lnTo>
                  <a:lnTo>
                    <a:pt x="19295" y="8414"/>
                  </a:lnTo>
                  <a:lnTo>
                    <a:pt x="19302" y="8418"/>
                  </a:lnTo>
                  <a:lnTo>
                    <a:pt x="19305" y="8417"/>
                  </a:lnTo>
                  <a:lnTo>
                    <a:pt x="19307" y="8412"/>
                  </a:lnTo>
                  <a:lnTo>
                    <a:pt x="19304" y="8408"/>
                  </a:lnTo>
                  <a:lnTo>
                    <a:pt x="19303" y="8394"/>
                  </a:lnTo>
                  <a:lnTo>
                    <a:pt x="19306" y="8389"/>
                  </a:lnTo>
                  <a:lnTo>
                    <a:pt x="19306" y="8384"/>
                  </a:lnTo>
                  <a:lnTo>
                    <a:pt x="19309" y="8379"/>
                  </a:lnTo>
                  <a:lnTo>
                    <a:pt x="19308" y="8374"/>
                  </a:lnTo>
                  <a:lnTo>
                    <a:pt x="19312" y="8374"/>
                  </a:lnTo>
                  <a:lnTo>
                    <a:pt x="19315" y="8388"/>
                  </a:lnTo>
                  <a:lnTo>
                    <a:pt x="19313" y="8407"/>
                  </a:lnTo>
                  <a:lnTo>
                    <a:pt x="19313" y="8412"/>
                  </a:lnTo>
                  <a:lnTo>
                    <a:pt x="19316" y="8416"/>
                  </a:lnTo>
                  <a:lnTo>
                    <a:pt x="19319" y="8406"/>
                  </a:lnTo>
                  <a:lnTo>
                    <a:pt x="19325" y="8405"/>
                  </a:lnTo>
                  <a:lnTo>
                    <a:pt x="19326" y="8410"/>
                  </a:lnTo>
                  <a:lnTo>
                    <a:pt x="19329" y="8414"/>
                  </a:lnTo>
                  <a:lnTo>
                    <a:pt x="19329" y="8419"/>
                  </a:lnTo>
                  <a:lnTo>
                    <a:pt x="19324" y="8434"/>
                  </a:lnTo>
                  <a:lnTo>
                    <a:pt x="19321" y="8439"/>
                  </a:lnTo>
                  <a:lnTo>
                    <a:pt x="19312" y="8440"/>
                  </a:lnTo>
                  <a:lnTo>
                    <a:pt x="19311" y="8431"/>
                  </a:lnTo>
                  <a:lnTo>
                    <a:pt x="19302" y="8432"/>
                  </a:lnTo>
                  <a:lnTo>
                    <a:pt x="19299" y="8437"/>
                  </a:lnTo>
                  <a:lnTo>
                    <a:pt x="19300" y="8447"/>
                  </a:lnTo>
                  <a:lnTo>
                    <a:pt x="19306" y="8446"/>
                  </a:lnTo>
                  <a:lnTo>
                    <a:pt x="19306" y="8450"/>
                  </a:lnTo>
                  <a:lnTo>
                    <a:pt x="19304" y="8456"/>
                  </a:lnTo>
                  <a:lnTo>
                    <a:pt x="19304" y="8461"/>
                  </a:lnTo>
                  <a:lnTo>
                    <a:pt x="19295" y="8461"/>
                  </a:lnTo>
                  <a:lnTo>
                    <a:pt x="19289" y="8467"/>
                  </a:lnTo>
                  <a:lnTo>
                    <a:pt x="19286" y="8467"/>
                  </a:lnTo>
                  <a:lnTo>
                    <a:pt x="19286" y="8477"/>
                  </a:lnTo>
                  <a:lnTo>
                    <a:pt x="19289" y="8477"/>
                  </a:lnTo>
                  <a:lnTo>
                    <a:pt x="19290" y="8481"/>
                  </a:lnTo>
                  <a:lnTo>
                    <a:pt x="19296" y="8475"/>
                  </a:lnTo>
                  <a:lnTo>
                    <a:pt x="19288" y="8480"/>
                  </a:lnTo>
                  <a:lnTo>
                    <a:pt x="19282" y="8489"/>
                  </a:lnTo>
                  <a:lnTo>
                    <a:pt x="19282" y="8493"/>
                  </a:lnTo>
                  <a:lnTo>
                    <a:pt x="19289" y="8494"/>
                  </a:lnTo>
                  <a:lnTo>
                    <a:pt x="19295" y="8508"/>
                  </a:lnTo>
                  <a:lnTo>
                    <a:pt x="19304" y="8507"/>
                  </a:lnTo>
                  <a:lnTo>
                    <a:pt x="19307" y="8498"/>
                  </a:lnTo>
                  <a:lnTo>
                    <a:pt x="19317" y="8487"/>
                  </a:lnTo>
                  <a:lnTo>
                    <a:pt x="19322" y="8477"/>
                  </a:lnTo>
                  <a:lnTo>
                    <a:pt x="19326" y="8481"/>
                  </a:lnTo>
                  <a:lnTo>
                    <a:pt x="19343" y="8485"/>
                  </a:lnTo>
                  <a:lnTo>
                    <a:pt x="19359" y="8494"/>
                  </a:lnTo>
                  <a:lnTo>
                    <a:pt x="19359" y="8499"/>
                  </a:lnTo>
                  <a:lnTo>
                    <a:pt x="19344" y="8504"/>
                  </a:lnTo>
                  <a:lnTo>
                    <a:pt x="19332" y="8519"/>
                  </a:lnTo>
                  <a:lnTo>
                    <a:pt x="19317" y="8535"/>
                  </a:lnTo>
                  <a:lnTo>
                    <a:pt x="19306" y="8536"/>
                  </a:lnTo>
                  <a:lnTo>
                    <a:pt x="19296" y="8533"/>
                  </a:lnTo>
                  <a:lnTo>
                    <a:pt x="19292" y="8514"/>
                  </a:lnTo>
                  <a:lnTo>
                    <a:pt x="19285" y="8505"/>
                  </a:lnTo>
                  <a:lnTo>
                    <a:pt x="19282" y="8501"/>
                  </a:lnTo>
                  <a:lnTo>
                    <a:pt x="19272" y="8497"/>
                  </a:lnTo>
                  <a:lnTo>
                    <a:pt x="19263" y="8498"/>
                  </a:lnTo>
                  <a:lnTo>
                    <a:pt x="19263" y="8489"/>
                  </a:lnTo>
                  <a:lnTo>
                    <a:pt x="19265" y="8479"/>
                  </a:lnTo>
                  <a:lnTo>
                    <a:pt x="19259" y="8480"/>
                  </a:lnTo>
                  <a:lnTo>
                    <a:pt x="19254" y="8490"/>
                  </a:lnTo>
                  <a:lnTo>
                    <a:pt x="19249" y="8510"/>
                  </a:lnTo>
                  <a:lnTo>
                    <a:pt x="19244" y="8530"/>
                  </a:lnTo>
                  <a:lnTo>
                    <a:pt x="19245" y="8553"/>
                  </a:lnTo>
                  <a:lnTo>
                    <a:pt x="19243" y="8567"/>
                  </a:lnTo>
                  <a:lnTo>
                    <a:pt x="19247" y="8595"/>
                  </a:lnTo>
                  <a:lnTo>
                    <a:pt x="19252" y="8636"/>
                  </a:lnTo>
                  <a:lnTo>
                    <a:pt x="19255" y="8657"/>
                  </a:lnTo>
                  <a:lnTo>
                    <a:pt x="19258" y="8657"/>
                  </a:lnTo>
                  <a:lnTo>
                    <a:pt x="19261" y="8645"/>
                  </a:lnTo>
                  <a:lnTo>
                    <a:pt x="19264" y="8635"/>
                  </a:lnTo>
                  <a:lnTo>
                    <a:pt x="19262" y="8605"/>
                  </a:lnTo>
                  <a:lnTo>
                    <a:pt x="19255" y="8576"/>
                  </a:lnTo>
                  <a:lnTo>
                    <a:pt x="19251" y="8562"/>
                  </a:lnTo>
                  <a:lnTo>
                    <a:pt x="19254" y="8552"/>
                  </a:lnTo>
                  <a:lnTo>
                    <a:pt x="19254" y="8547"/>
                  </a:lnTo>
                  <a:lnTo>
                    <a:pt x="19256" y="8537"/>
                  </a:lnTo>
                  <a:lnTo>
                    <a:pt x="19255" y="8518"/>
                  </a:lnTo>
                  <a:lnTo>
                    <a:pt x="19258" y="8518"/>
                  </a:lnTo>
                  <a:lnTo>
                    <a:pt x="19261" y="8513"/>
                  </a:lnTo>
                  <a:lnTo>
                    <a:pt x="19267" y="8517"/>
                  </a:lnTo>
                  <a:lnTo>
                    <a:pt x="19268" y="8531"/>
                  </a:lnTo>
                  <a:lnTo>
                    <a:pt x="19266" y="8541"/>
                  </a:lnTo>
                  <a:lnTo>
                    <a:pt x="19263" y="8551"/>
                  </a:lnTo>
                  <a:lnTo>
                    <a:pt x="19260" y="8561"/>
                  </a:lnTo>
                  <a:lnTo>
                    <a:pt x="19261" y="8580"/>
                  </a:lnTo>
                  <a:lnTo>
                    <a:pt x="19265" y="8593"/>
                  </a:lnTo>
                  <a:lnTo>
                    <a:pt x="19268" y="8593"/>
                  </a:lnTo>
                  <a:lnTo>
                    <a:pt x="19268" y="8598"/>
                  </a:lnTo>
                  <a:lnTo>
                    <a:pt x="19280" y="8597"/>
                  </a:lnTo>
                  <a:lnTo>
                    <a:pt x="19279" y="8577"/>
                  </a:lnTo>
                  <a:lnTo>
                    <a:pt x="19273" y="8578"/>
                  </a:lnTo>
                  <a:lnTo>
                    <a:pt x="19270" y="8564"/>
                  </a:lnTo>
                  <a:lnTo>
                    <a:pt x="19272" y="8559"/>
                  </a:lnTo>
                  <a:lnTo>
                    <a:pt x="19281" y="8558"/>
                  </a:lnTo>
                  <a:lnTo>
                    <a:pt x="19281" y="8548"/>
                  </a:lnTo>
                  <a:lnTo>
                    <a:pt x="19275" y="8545"/>
                  </a:lnTo>
                  <a:lnTo>
                    <a:pt x="19271" y="8536"/>
                  </a:lnTo>
                  <a:lnTo>
                    <a:pt x="19270" y="8521"/>
                  </a:lnTo>
                  <a:lnTo>
                    <a:pt x="19276" y="8516"/>
                  </a:lnTo>
                  <a:lnTo>
                    <a:pt x="19280" y="8520"/>
                  </a:lnTo>
                  <a:lnTo>
                    <a:pt x="19283" y="8525"/>
                  </a:lnTo>
                  <a:lnTo>
                    <a:pt x="19284" y="8544"/>
                  </a:lnTo>
                  <a:lnTo>
                    <a:pt x="19290" y="8552"/>
                  </a:lnTo>
                  <a:lnTo>
                    <a:pt x="19293" y="8556"/>
                  </a:lnTo>
                  <a:lnTo>
                    <a:pt x="19296" y="8551"/>
                  </a:lnTo>
                  <a:lnTo>
                    <a:pt x="19305" y="8550"/>
                  </a:lnTo>
                  <a:lnTo>
                    <a:pt x="19306" y="8559"/>
                  </a:lnTo>
                  <a:lnTo>
                    <a:pt x="19303" y="8569"/>
                  </a:lnTo>
                  <a:lnTo>
                    <a:pt x="19301" y="8579"/>
                  </a:lnTo>
                  <a:lnTo>
                    <a:pt x="19298" y="8580"/>
                  </a:lnTo>
                  <a:lnTo>
                    <a:pt x="19297" y="8570"/>
                  </a:lnTo>
                  <a:lnTo>
                    <a:pt x="19294" y="8566"/>
                  </a:lnTo>
                  <a:lnTo>
                    <a:pt x="19291" y="8567"/>
                  </a:lnTo>
                  <a:lnTo>
                    <a:pt x="19288" y="8571"/>
                  </a:lnTo>
                  <a:lnTo>
                    <a:pt x="19289" y="8586"/>
                  </a:lnTo>
                  <a:lnTo>
                    <a:pt x="19296" y="8599"/>
                  </a:lnTo>
                  <a:lnTo>
                    <a:pt x="19302" y="8598"/>
                  </a:lnTo>
                  <a:lnTo>
                    <a:pt x="19305" y="8602"/>
                  </a:lnTo>
                  <a:lnTo>
                    <a:pt x="19308" y="8607"/>
                  </a:lnTo>
                  <a:lnTo>
                    <a:pt x="19311" y="8592"/>
                  </a:lnTo>
                  <a:lnTo>
                    <a:pt x="19310" y="8578"/>
                  </a:lnTo>
                  <a:lnTo>
                    <a:pt x="19312" y="8568"/>
                  </a:lnTo>
                  <a:lnTo>
                    <a:pt x="19318" y="8567"/>
                  </a:lnTo>
                  <a:lnTo>
                    <a:pt x="19318" y="8573"/>
                  </a:lnTo>
                  <a:lnTo>
                    <a:pt x="19324" y="8572"/>
                  </a:lnTo>
                  <a:lnTo>
                    <a:pt x="19330" y="8557"/>
                  </a:lnTo>
                  <a:lnTo>
                    <a:pt x="19333" y="8547"/>
                  </a:lnTo>
                  <a:lnTo>
                    <a:pt x="19332" y="8537"/>
                  </a:lnTo>
                  <a:lnTo>
                    <a:pt x="19329" y="8538"/>
                  </a:lnTo>
                  <a:lnTo>
                    <a:pt x="19326" y="8537"/>
                  </a:lnTo>
                  <a:lnTo>
                    <a:pt x="19326" y="8535"/>
                  </a:lnTo>
                  <a:lnTo>
                    <a:pt x="19328" y="8535"/>
                  </a:lnTo>
                  <a:lnTo>
                    <a:pt x="19328" y="8527"/>
                  </a:lnTo>
                  <a:lnTo>
                    <a:pt x="19334" y="8520"/>
                  </a:lnTo>
                  <a:lnTo>
                    <a:pt x="19343" y="8518"/>
                  </a:lnTo>
                  <a:lnTo>
                    <a:pt x="19346" y="8526"/>
                  </a:lnTo>
                  <a:lnTo>
                    <a:pt x="19350" y="8540"/>
                  </a:lnTo>
                  <a:lnTo>
                    <a:pt x="19351" y="8549"/>
                  </a:lnTo>
                  <a:lnTo>
                    <a:pt x="19342" y="8550"/>
                  </a:lnTo>
                  <a:lnTo>
                    <a:pt x="19342" y="8555"/>
                  </a:lnTo>
                  <a:lnTo>
                    <a:pt x="19345" y="8559"/>
                  </a:lnTo>
                  <a:lnTo>
                    <a:pt x="19346" y="8574"/>
                  </a:lnTo>
                  <a:lnTo>
                    <a:pt x="19340" y="8584"/>
                  </a:lnTo>
                  <a:lnTo>
                    <a:pt x="19331" y="8580"/>
                  </a:lnTo>
                  <a:lnTo>
                    <a:pt x="19322" y="8581"/>
                  </a:lnTo>
                  <a:lnTo>
                    <a:pt x="19322" y="8586"/>
                  </a:lnTo>
                  <a:lnTo>
                    <a:pt x="19319" y="8591"/>
                  </a:lnTo>
                  <a:lnTo>
                    <a:pt x="19320" y="8605"/>
                  </a:lnTo>
                  <a:lnTo>
                    <a:pt x="19324" y="8614"/>
                  </a:lnTo>
                  <a:lnTo>
                    <a:pt x="19330" y="8614"/>
                  </a:lnTo>
                  <a:lnTo>
                    <a:pt x="19335" y="8603"/>
                  </a:lnTo>
                  <a:lnTo>
                    <a:pt x="19344" y="8567"/>
                  </a:lnTo>
                  <a:lnTo>
                    <a:pt x="19352" y="8535"/>
                  </a:lnTo>
                  <a:lnTo>
                    <a:pt x="19355" y="8535"/>
                  </a:lnTo>
                  <a:lnTo>
                    <a:pt x="19356" y="8570"/>
                  </a:lnTo>
                  <a:lnTo>
                    <a:pt x="19353" y="8586"/>
                  </a:lnTo>
                  <a:lnTo>
                    <a:pt x="19353" y="8596"/>
                  </a:lnTo>
                  <a:lnTo>
                    <a:pt x="19345" y="8604"/>
                  </a:lnTo>
                  <a:lnTo>
                    <a:pt x="19336" y="8616"/>
                  </a:lnTo>
                  <a:lnTo>
                    <a:pt x="19333" y="8622"/>
                  </a:lnTo>
                  <a:lnTo>
                    <a:pt x="19333" y="8627"/>
                  </a:lnTo>
                  <a:lnTo>
                    <a:pt x="19337" y="8632"/>
                  </a:lnTo>
                  <a:lnTo>
                    <a:pt x="19346" y="8631"/>
                  </a:lnTo>
                  <a:lnTo>
                    <a:pt x="19351" y="8625"/>
                  </a:lnTo>
                  <a:lnTo>
                    <a:pt x="19351" y="8616"/>
                  </a:lnTo>
                  <a:lnTo>
                    <a:pt x="19354" y="8611"/>
                  </a:lnTo>
                  <a:lnTo>
                    <a:pt x="19357" y="8610"/>
                  </a:lnTo>
                  <a:lnTo>
                    <a:pt x="19357" y="8615"/>
                  </a:lnTo>
                  <a:lnTo>
                    <a:pt x="19360" y="8620"/>
                  </a:lnTo>
                  <a:lnTo>
                    <a:pt x="19361" y="8629"/>
                  </a:lnTo>
                  <a:lnTo>
                    <a:pt x="19367" y="8637"/>
                  </a:lnTo>
                  <a:lnTo>
                    <a:pt x="19364" y="8646"/>
                  </a:lnTo>
                  <a:lnTo>
                    <a:pt x="19359" y="8650"/>
                  </a:lnTo>
                  <a:lnTo>
                    <a:pt x="19359" y="8645"/>
                  </a:lnTo>
                  <a:lnTo>
                    <a:pt x="19373" y="8645"/>
                  </a:lnTo>
                  <a:lnTo>
                    <a:pt x="19377" y="8631"/>
                  </a:lnTo>
                  <a:lnTo>
                    <a:pt x="19382" y="8626"/>
                  </a:lnTo>
                  <a:lnTo>
                    <a:pt x="19386" y="8621"/>
                  </a:lnTo>
                  <a:lnTo>
                    <a:pt x="19387" y="8625"/>
                  </a:lnTo>
                  <a:lnTo>
                    <a:pt x="19391" y="8634"/>
                  </a:lnTo>
                  <a:lnTo>
                    <a:pt x="19395" y="8649"/>
                  </a:lnTo>
                  <a:lnTo>
                    <a:pt x="19396" y="8667"/>
                  </a:lnTo>
                  <a:lnTo>
                    <a:pt x="19393" y="8673"/>
                  </a:lnTo>
                  <a:lnTo>
                    <a:pt x="19384" y="8674"/>
                  </a:lnTo>
                  <a:lnTo>
                    <a:pt x="19378" y="8669"/>
                  </a:lnTo>
                  <a:lnTo>
                    <a:pt x="19374" y="8661"/>
                  </a:lnTo>
                  <a:lnTo>
                    <a:pt x="19368" y="8657"/>
                  </a:lnTo>
                  <a:lnTo>
                    <a:pt x="19365" y="8657"/>
                  </a:lnTo>
                  <a:lnTo>
                    <a:pt x="19366" y="8666"/>
                  </a:lnTo>
                  <a:lnTo>
                    <a:pt x="19363" y="8676"/>
                  </a:lnTo>
                  <a:lnTo>
                    <a:pt x="19360" y="8676"/>
                  </a:lnTo>
                  <a:lnTo>
                    <a:pt x="19354" y="8667"/>
                  </a:lnTo>
                  <a:lnTo>
                    <a:pt x="19350" y="8657"/>
                  </a:lnTo>
                  <a:lnTo>
                    <a:pt x="19347" y="8657"/>
                  </a:lnTo>
                  <a:lnTo>
                    <a:pt x="19344" y="8654"/>
                  </a:lnTo>
                  <a:lnTo>
                    <a:pt x="19341" y="8659"/>
                  </a:lnTo>
                  <a:lnTo>
                    <a:pt x="19333" y="8670"/>
                  </a:lnTo>
                  <a:lnTo>
                    <a:pt x="19329" y="8666"/>
                  </a:lnTo>
                  <a:lnTo>
                    <a:pt x="19329" y="8661"/>
                  </a:lnTo>
                  <a:lnTo>
                    <a:pt x="19332" y="8651"/>
                  </a:lnTo>
                  <a:lnTo>
                    <a:pt x="19328" y="8647"/>
                  </a:lnTo>
                  <a:lnTo>
                    <a:pt x="19323" y="8657"/>
                  </a:lnTo>
                  <a:lnTo>
                    <a:pt x="19320" y="8667"/>
                  </a:lnTo>
                  <a:lnTo>
                    <a:pt x="19308" y="8668"/>
                  </a:lnTo>
                  <a:lnTo>
                    <a:pt x="19308" y="8659"/>
                  </a:lnTo>
                  <a:lnTo>
                    <a:pt x="19304" y="8655"/>
                  </a:lnTo>
                  <a:lnTo>
                    <a:pt x="19301" y="8655"/>
                  </a:lnTo>
                  <a:lnTo>
                    <a:pt x="19299" y="8665"/>
                  </a:lnTo>
                  <a:lnTo>
                    <a:pt x="19296" y="8675"/>
                  </a:lnTo>
                  <a:lnTo>
                    <a:pt x="19297" y="8680"/>
                  </a:lnTo>
                  <a:lnTo>
                    <a:pt x="19299" y="8684"/>
                  </a:lnTo>
                  <a:lnTo>
                    <a:pt x="19300" y="8698"/>
                  </a:lnTo>
                  <a:lnTo>
                    <a:pt x="19298" y="8708"/>
                  </a:lnTo>
                  <a:lnTo>
                    <a:pt x="19295" y="8687"/>
                  </a:lnTo>
                  <a:lnTo>
                    <a:pt x="19292" y="8657"/>
                  </a:lnTo>
                  <a:lnTo>
                    <a:pt x="19288" y="8657"/>
                  </a:lnTo>
                  <a:lnTo>
                    <a:pt x="19286" y="8683"/>
                  </a:lnTo>
                  <a:lnTo>
                    <a:pt x="19283" y="8704"/>
                  </a:lnTo>
                  <a:lnTo>
                    <a:pt x="19284" y="8714"/>
                  </a:lnTo>
                  <a:lnTo>
                    <a:pt x="19299" y="8715"/>
                  </a:lnTo>
                  <a:lnTo>
                    <a:pt x="19299" y="8730"/>
                  </a:lnTo>
                  <a:lnTo>
                    <a:pt x="19302" y="8735"/>
                  </a:lnTo>
                  <a:lnTo>
                    <a:pt x="19303" y="8740"/>
                  </a:lnTo>
                  <a:lnTo>
                    <a:pt x="19306" y="8735"/>
                  </a:lnTo>
                  <a:lnTo>
                    <a:pt x="19305" y="8721"/>
                  </a:lnTo>
                  <a:lnTo>
                    <a:pt x="19308" y="8716"/>
                  </a:lnTo>
                  <a:lnTo>
                    <a:pt x="19308" y="8721"/>
                  </a:lnTo>
                  <a:lnTo>
                    <a:pt x="19314" y="8725"/>
                  </a:lnTo>
                  <a:lnTo>
                    <a:pt x="19317" y="8725"/>
                  </a:lnTo>
                  <a:lnTo>
                    <a:pt x="19316" y="8710"/>
                  </a:lnTo>
                  <a:lnTo>
                    <a:pt x="19313" y="8697"/>
                  </a:lnTo>
                  <a:lnTo>
                    <a:pt x="19312" y="8692"/>
                  </a:lnTo>
                  <a:lnTo>
                    <a:pt x="19318" y="8691"/>
                  </a:lnTo>
                  <a:lnTo>
                    <a:pt x="19325" y="8695"/>
                  </a:lnTo>
                  <a:lnTo>
                    <a:pt x="19328" y="8699"/>
                  </a:lnTo>
                  <a:lnTo>
                    <a:pt x="19334" y="8699"/>
                  </a:lnTo>
                  <a:lnTo>
                    <a:pt x="19337" y="8693"/>
                  </a:lnTo>
                  <a:lnTo>
                    <a:pt x="19336" y="8689"/>
                  </a:lnTo>
                  <a:lnTo>
                    <a:pt x="19333" y="8684"/>
                  </a:lnTo>
                  <a:lnTo>
                    <a:pt x="19333" y="8680"/>
                  </a:lnTo>
                  <a:lnTo>
                    <a:pt x="19342" y="8679"/>
                  </a:lnTo>
                  <a:lnTo>
                    <a:pt x="19345" y="8683"/>
                  </a:lnTo>
                  <a:lnTo>
                    <a:pt x="19346" y="8692"/>
                  </a:lnTo>
                  <a:lnTo>
                    <a:pt x="19343" y="8697"/>
                  </a:lnTo>
                  <a:lnTo>
                    <a:pt x="19343" y="8702"/>
                  </a:lnTo>
                  <a:lnTo>
                    <a:pt x="19341" y="8707"/>
                  </a:lnTo>
                  <a:lnTo>
                    <a:pt x="19335" y="8708"/>
                  </a:lnTo>
                  <a:lnTo>
                    <a:pt x="19328" y="8714"/>
                  </a:lnTo>
                  <a:lnTo>
                    <a:pt x="19329" y="8718"/>
                  </a:lnTo>
                  <a:lnTo>
                    <a:pt x="19332" y="8723"/>
                  </a:lnTo>
                  <a:lnTo>
                    <a:pt x="19341" y="8721"/>
                  </a:lnTo>
                  <a:lnTo>
                    <a:pt x="19344" y="8716"/>
                  </a:lnTo>
                  <a:lnTo>
                    <a:pt x="19346" y="8711"/>
                  </a:lnTo>
                  <a:lnTo>
                    <a:pt x="19355" y="8706"/>
                  </a:lnTo>
                  <a:lnTo>
                    <a:pt x="19358" y="8700"/>
                  </a:lnTo>
                  <a:lnTo>
                    <a:pt x="19361" y="8704"/>
                  </a:lnTo>
                  <a:lnTo>
                    <a:pt x="19362" y="8714"/>
                  </a:lnTo>
                  <a:lnTo>
                    <a:pt x="19359" y="8719"/>
                  </a:lnTo>
                  <a:lnTo>
                    <a:pt x="19357" y="8729"/>
                  </a:lnTo>
                  <a:lnTo>
                    <a:pt x="19354" y="8738"/>
                  </a:lnTo>
                  <a:lnTo>
                    <a:pt x="19351" y="8739"/>
                  </a:lnTo>
                  <a:lnTo>
                    <a:pt x="19351" y="8744"/>
                  </a:lnTo>
                  <a:lnTo>
                    <a:pt x="19345" y="8740"/>
                  </a:lnTo>
                  <a:lnTo>
                    <a:pt x="19339" y="8741"/>
                  </a:lnTo>
                  <a:lnTo>
                    <a:pt x="19335" y="8731"/>
                  </a:lnTo>
                  <a:lnTo>
                    <a:pt x="19327" y="8733"/>
                  </a:lnTo>
                  <a:lnTo>
                    <a:pt x="19327" y="8742"/>
                  </a:lnTo>
                  <a:lnTo>
                    <a:pt x="19324" y="8747"/>
                  </a:lnTo>
                  <a:lnTo>
                    <a:pt x="19321" y="8752"/>
                  </a:lnTo>
                  <a:lnTo>
                    <a:pt x="19318" y="8748"/>
                  </a:lnTo>
                  <a:lnTo>
                    <a:pt x="19318" y="8738"/>
                  </a:lnTo>
                  <a:lnTo>
                    <a:pt x="19315" y="8739"/>
                  </a:lnTo>
                  <a:lnTo>
                    <a:pt x="19312" y="8749"/>
                  </a:lnTo>
                  <a:lnTo>
                    <a:pt x="19314" y="8777"/>
                  </a:lnTo>
                  <a:lnTo>
                    <a:pt x="19318" y="8791"/>
                  </a:lnTo>
                  <a:lnTo>
                    <a:pt x="19318" y="8805"/>
                  </a:lnTo>
                  <a:lnTo>
                    <a:pt x="19312" y="8806"/>
                  </a:lnTo>
                  <a:lnTo>
                    <a:pt x="19306" y="8797"/>
                  </a:lnTo>
                  <a:lnTo>
                    <a:pt x="19302" y="8788"/>
                  </a:lnTo>
                  <a:lnTo>
                    <a:pt x="19301" y="8778"/>
                  </a:lnTo>
                  <a:lnTo>
                    <a:pt x="19304" y="8773"/>
                  </a:lnTo>
                  <a:lnTo>
                    <a:pt x="19304" y="8759"/>
                  </a:lnTo>
                  <a:lnTo>
                    <a:pt x="19300" y="8760"/>
                  </a:lnTo>
                  <a:lnTo>
                    <a:pt x="19298" y="8765"/>
                  </a:lnTo>
                  <a:lnTo>
                    <a:pt x="19292" y="8770"/>
                  </a:lnTo>
                  <a:lnTo>
                    <a:pt x="19286" y="8776"/>
                  </a:lnTo>
                  <a:lnTo>
                    <a:pt x="19287" y="8790"/>
                  </a:lnTo>
                  <a:lnTo>
                    <a:pt x="19290" y="8799"/>
                  </a:lnTo>
                  <a:lnTo>
                    <a:pt x="19297" y="8807"/>
                  </a:lnTo>
                  <a:lnTo>
                    <a:pt x="19300" y="8817"/>
                  </a:lnTo>
                  <a:lnTo>
                    <a:pt x="19304" y="8821"/>
                  </a:lnTo>
                  <a:lnTo>
                    <a:pt x="19310" y="8825"/>
                  </a:lnTo>
                  <a:lnTo>
                    <a:pt x="19313" y="8829"/>
                  </a:lnTo>
                  <a:lnTo>
                    <a:pt x="19317" y="8838"/>
                  </a:lnTo>
                  <a:lnTo>
                    <a:pt x="19320" y="8847"/>
                  </a:lnTo>
                  <a:lnTo>
                    <a:pt x="19324" y="8861"/>
                  </a:lnTo>
                  <a:lnTo>
                    <a:pt x="19327" y="8866"/>
                  </a:lnTo>
                  <a:lnTo>
                    <a:pt x="19330" y="8860"/>
                  </a:lnTo>
                  <a:lnTo>
                    <a:pt x="19336" y="8859"/>
                  </a:lnTo>
                  <a:lnTo>
                    <a:pt x="19340" y="8869"/>
                  </a:lnTo>
                  <a:lnTo>
                    <a:pt x="19343" y="8873"/>
                  </a:lnTo>
                  <a:lnTo>
                    <a:pt x="19346" y="8878"/>
                  </a:lnTo>
                  <a:lnTo>
                    <a:pt x="19349" y="8877"/>
                  </a:lnTo>
                  <a:lnTo>
                    <a:pt x="19349" y="8872"/>
                  </a:lnTo>
                  <a:lnTo>
                    <a:pt x="19345" y="8864"/>
                  </a:lnTo>
                  <a:lnTo>
                    <a:pt x="19342" y="8859"/>
                  </a:lnTo>
                  <a:lnTo>
                    <a:pt x="19341" y="8845"/>
                  </a:lnTo>
                  <a:lnTo>
                    <a:pt x="19338" y="8840"/>
                  </a:lnTo>
                  <a:lnTo>
                    <a:pt x="19344" y="8840"/>
                  </a:lnTo>
                  <a:lnTo>
                    <a:pt x="19347" y="8844"/>
                  </a:lnTo>
                  <a:lnTo>
                    <a:pt x="19353" y="8848"/>
                  </a:lnTo>
                  <a:lnTo>
                    <a:pt x="19366" y="8856"/>
                  </a:lnTo>
                  <a:lnTo>
                    <a:pt x="19372" y="8860"/>
                  </a:lnTo>
                  <a:lnTo>
                    <a:pt x="19379" y="8869"/>
                  </a:lnTo>
                  <a:lnTo>
                    <a:pt x="19382" y="8873"/>
                  </a:lnTo>
                  <a:lnTo>
                    <a:pt x="19382" y="8878"/>
                  </a:lnTo>
                  <a:lnTo>
                    <a:pt x="19379" y="8883"/>
                  </a:lnTo>
                  <a:lnTo>
                    <a:pt x="19380" y="8893"/>
                  </a:lnTo>
                  <a:lnTo>
                    <a:pt x="19383" y="8897"/>
                  </a:lnTo>
                  <a:lnTo>
                    <a:pt x="19398" y="8895"/>
                  </a:lnTo>
                  <a:lnTo>
                    <a:pt x="19399" y="8909"/>
                  </a:lnTo>
                  <a:lnTo>
                    <a:pt x="19402" y="8909"/>
                  </a:lnTo>
                  <a:lnTo>
                    <a:pt x="19408" y="8903"/>
                  </a:lnTo>
                  <a:lnTo>
                    <a:pt x="19414" y="8907"/>
                  </a:lnTo>
                  <a:lnTo>
                    <a:pt x="19420" y="8911"/>
                  </a:lnTo>
                  <a:lnTo>
                    <a:pt x="19424" y="8915"/>
                  </a:lnTo>
                  <a:lnTo>
                    <a:pt x="19424" y="8920"/>
                  </a:lnTo>
                  <a:lnTo>
                    <a:pt x="19427" y="8924"/>
                  </a:lnTo>
                  <a:lnTo>
                    <a:pt x="19431" y="8933"/>
                  </a:lnTo>
                  <a:lnTo>
                    <a:pt x="19434" y="8942"/>
                  </a:lnTo>
                  <a:lnTo>
                    <a:pt x="19437" y="8947"/>
                  </a:lnTo>
                  <a:lnTo>
                    <a:pt x="19443" y="8951"/>
                  </a:lnTo>
                  <a:lnTo>
                    <a:pt x="19449" y="8950"/>
                  </a:lnTo>
                  <a:lnTo>
                    <a:pt x="19449" y="8931"/>
                  </a:lnTo>
                  <a:lnTo>
                    <a:pt x="19445" y="8922"/>
                  </a:lnTo>
                  <a:lnTo>
                    <a:pt x="19439" y="8914"/>
                  </a:lnTo>
                  <a:lnTo>
                    <a:pt x="19436" y="8905"/>
                  </a:lnTo>
                  <a:lnTo>
                    <a:pt x="19437" y="8891"/>
                  </a:lnTo>
                  <a:lnTo>
                    <a:pt x="19437" y="8886"/>
                  </a:lnTo>
                  <a:lnTo>
                    <a:pt x="19437" y="8882"/>
                  </a:lnTo>
                  <a:lnTo>
                    <a:pt x="19437" y="8877"/>
                  </a:lnTo>
                  <a:lnTo>
                    <a:pt x="19433" y="8863"/>
                  </a:lnTo>
                  <a:lnTo>
                    <a:pt x="19433" y="8853"/>
                  </a:lnTo>
                  <a:lnTo>
                    <a:pt x="19437" y="8843"/>
                  </a:lnTo>
                  <a:lnTo>
                    <a:pt x="19438" y="8833"/>
                  </a:lnTo>
                  <a:lnTo>
                    <a:pt x="19438" y="8828"/>
                  </a:lnTo>
                  <a:lnTo>
                    <a:pt x="19434" y="8824"/>
                  </a:lnTo>
                  <a:lnTo>
                    <a:pt x="19433" y="8810"/>
                  </a:lnTo>
                  <a:lnTo>
                    <a:pt x="19436" y="8809"/>
                  </a:lnTo>
                  <a:lnTo>
                    <a:pt x="19440" y="8795"/>
                  </a:lnTo>
                  <a:lnTo>
                    <a:pt x="19449" y="8779"/>
                  </a:lnTo>
                  <a:lnTo>
                    <a:pt x="19452" y="8779"/>
                  </a:lnTo>
                  <a:lnTo>
                    <a:pt x="19458" y="8807"/>
                  </a:lnTo>
                  <a:lnTo>
                    <a:pt x="19459" y="8831"/>
                  </a:lnTo>
                  <a:lnTo>
                    <a:pt x="19456" y="8840"/>
                  </a:lnTo>
                  <a:lnTo>
                    <a:pt x="19450" y="8848"/>
                  </a:lnTo>
                  <a:lnTo>
                    <a:pt x="19445" y="8855"/>
                  </a:lnTo>
                  <a:lnTo>
                    <a:pt x="19439" y="8861"/>
                  </a:lnTo>
                  <a:lnTo>
                    <a:pt x="19439" y="8870"/>
                  </a:lnTo>
                  <a:lnTo>
                    <a:pt x="19443" y="8885"/>
                  </a:lnTo>
                  <a:lnTo>
                    <a:pt x="19450" y="8898"/>
                  </a:lnTo>
                  <a:lnTo>
                    <a:pt x="19460" y="8911"/>
                  </a:lnTo>
                  <a:lnTo>
                    <a:pt x="19466" y="8909"/>
                  </a:lnTo>
                  <a:lnTo>
                    <a:pt x="19469" y="8901"/>
                  </a:lnTo>
                  <a:lnTo>
                    <a:pt x="19472" y="8901"/>
                  </a:lnTo>
                  <a:lnTo>
                    <a:pt x="19475" y="8907"/>
                  </a:lnTo>
                  <a:lnTo>
                    <a:pt x="19478" y="8908"/>
                  </a:lnTo>
                  <a:lnTo>
                    <a:pt x="19477" y="8896"/>
                  </a:lnTo>
                  <a:lnTo>
                    <a:pt x="19474" y="8884"/>
                  </a:lnTo>
                  <a:lnTo>
                    <a:pt x="19470" y="8871"/>
                  </a:lnTo>
                  <a:lnTo>
                    <a:pt x="19472" y="8847"/>
                  </a:lnTo>
                  <a:lnTo>
                    <a:pt x="19471" y="8843"/>
                  </a:lnTo>
                  <a:lnTo>
                    <a:pt x="19474" y="8833"/>
                  </a:lnTo>
                  <a:lnTo>
                    <a:pt x="19476" y="8824"/>
                  </a:lnTo>
                  <a:lnTo>
                    <a:pt x="19479" y="8814"/>
                  </a:lnTo>
                  <a:lnTo>
                    <a:pt x="19485" y="8808"/>
                  </a:lnTo>
                  <a:lnTo>
                    <a:pt x="19484" y="8803"/>
                  </a:lnTo>
                  <a:lnTo>
                    <a:pt x="19490" y="8803"/>
                  </a:lnTo>
                  <a:lnTo>
                    <a:pt x="19491" y="8807"/>
                  </a:lnTo>
                  <a:lnTo>
                    <a:pt x="19494" y="8812"/>
                  </a:lnTo>
                  <a:lnTo>
                    <a:pt x="19491" y="8826"/>
                  </a:lnTo>
                  <a:lnTo>
                    <a:pt x="19489" y="8836"/>
                  </a:lnTo>
                  <a:lnTo>
                    <a:pt x="19490" y="8846"/>
                  </a:lnTo>
                  <a:lnTo>
                    <a:pt x="19484" y="8860"/>
                  </a:lnTo>
                  <a:lnTo>
                    <a:pt x="19485" y="8880"/>
                  </a:lnTo>
                  <a:lnTo>
                    <a:pt x="19489" y="8888"/>
                  </a:lnTo>
                  <a:lnTo>
                    <a:pt x="19493" y="8902"/>
                  </a:lnTo>
                  <a:lnTo>
                    <a:pt x="19496" y="8907"/>
                  </a:lnTo>
                  <a:lnTo>
                    <a:pt x="19505" y="8905"/>
                  </a:lnTo>
                  <a:lnTo>
                    <a:pt x="19508" y="8900"/>
                  </a:lnTo>
                  <a:lnTo>
                    <a:pt x="19501" y="8892"/>
                  </a:lnTo>
                  <a:lnTo>
                    <a:pt x="19500" y="8878"/>
                  </a:lnTo>
                  <a:lnTo>
                    <a:pt x="19506" y="8872"/>
                  </a:lnTo>
                  <a:lnTo>
                    <a:pt x="19524" y="8870"/>
                  </a:lnTo>
                  <a:lnTo>
                    <a:pt x="19530" y="8864"/>
                  </a:lnTo>
                  <a:lnTo>
                    <a:pt x="19536" y="8864"/>
                  </a:lnTo>
                  <a:lnTo>
                    <a:pt x="19536" y="8868"/>
                  </a:lnTo>
                  <a:lnTo>
                    <a:pt x="19533" y="8874"/>
                  </a:lnTo>
                  <a:lnTo>
                    <a:pt x="19528" y="8879"/>
                  </a:lnTo>
                  <a:lnTo>
                    <a:pt x="19525" y="8889"/>
                  </a:lnTo>
                  <a:lnTo>
                    <a:pt x="19526" y="8894"/>
                  </a:lnTo>
                  <a:lnTo>
                    <a:pt x="19529" y="8902"/>
                  </a:lnTo>
                  <a:lnTo>
                    <a:pt x="19532" y="8912"/>
                  </a:lnTo>
                  <a:lnTo>
                    <a:pt x="19529" y="8916"/>
                  </a:lnTo>
                  <a:lnTo>
                    <a:pt x="19527" y="8921"/>
                  </a:lnTo>
                  <a:lnTo>
                    <a:pt x="19521" y="8932"/>
                  </a:lnTo>
                  <a:lnTo>
                    <a:pt x="19515" y="8937"/>
                  </a:lnTo>
                  <a:lnTo>
                    <a:pt x="19494" y="8940"/>
                  </a:lnTo>
                  <a:lnTo>
                    <a:pt x="19489" y="8950"/>
                  </a:lnTo>
                  <a:lnTo>
                    <a:pt x="19486" y="8956"/>
                  </a:lnTo>
                  <a:lnTo>
                    <a:pt x="19483" y="8960"/>
                  </a:lnTo>
                  <a:lnTo>
                    <a:pt x="19484" y="8979"/>
                  </a:lnTo>
                  <a:lnTo>
                    <a:pt x="19488" y="8993"/>
                  </a:lnTo>
                  <a:lnTo>
                    <a:pt x="19491" y="8997"/>
                  </a:lnTo>
                  <a:lnTo>
                    <a:pt x="19491" y="9002"/>
                  </a:lnTo>
                  <a:lnTo>
                    <a:pt x="19503" y="9000"/>
                  </a:lnTo>
                  <a:lnTo>
                    <a:pt x="19503" y="8996"/>
                  </a:lnTo>
                  <a:lnTo>
                    <a:pt x="19506" y="8990"/>
                  </a:lnTo>
                  <a:lnTo>
                    <a:pt x="19503" y="8986"/>
                  </a:lnTo>
                  <a:lnTo>
                    <a:pt x="19502" y="8977"/>
                  </a:lnTo>
                  <a:lnTo>
                    <a:pt x="19505" y="8972"/>
                  </a:lnTo>
                  <a:lnTo>
                    <a:pt x="19514" y="8971"/>
                  </a:lnTo>
                  <a:lnTo>
                    <a:pt x="19517" y="8975"/>
                  </a:lnTo>
                  <a:lnTo>
                    <a:pt x="19520" y="8975"/>
                  </a:lnTo>
                  <a:lnTo>
                    <a:pt x="19526" y="8969"/>
                  </a:lnTo>
                  <a:lnTo>
                    <a:pt x="19529" y="8959"/>
                  </a:lnTo>
                  <a:lnTo>
                    <a:pt x="19531" y="8954"/>
                  </a:lnTo>
                  <a:lnTo>
                    <a:pt x="19537" y="8949"/>
                  </a:lnTo>
                  <a:lnTo>
                    <a:pt x="19543" y="8948"/>
                  </a:lnTo>
                  <a:lnTo>
                    <a:pt x="19543" y="8953"/>
                  </a:lnTo>
                  <a:lnTo>
                    <a:pt x="19547" y="8952"/>
                  </a:lnTo>
                  <a:lnTo>
                    <a:pt x="19552" y="8947"/>
                  </a:lnTo>
                  <a:lnTo>
                    <a:pt x="19555" y="8937"/>
                  </a:lnTo>
                  <a:lnTo>
                    <a:pt x="19566" y="8935"/>
                  </a:lnTo>
                  <a:lnTo>
                    <a:pt x="19567" y="8945"/>
                  </a:lnTo>
                  <a:lnTo>
                    <a:pt x="19565" y="8950"/>
                  </a:lnTo>
                  <a:lnTo>
                    <a:pt x="19565" y="8964"/>
                  </a:lnTo>
                  <a:lnTo>
                    <a:pt x="19559" y="8970"/>
                  </a:lnTo>
                  <a:lnTo>
                    <a:pt x="19556" y="8998"/>
                  </a:lnTo>
                  <a:lnTo>
                    <a:pt x="19553" y="9023"/>
                  </a:lnTo>
                  <a:lnTo>
                    <a:pt x="19550" y="9023"/>
                  </a:lnTo>
                  <a:lnTo>
                    <a:pt x="19544" y="9000"/>
                  </a:lnTo>
                  <a:lnTo>
                    <a:pt x="19535" y="8992"/>
                  </a:lnTo>
                  <a:lnTo>
                    <a:pt x="19536" y="8989"/>
                  </a:lnTo>
                  <a:lnTo>
                    <a:pt x="19539" y="8990"/>
                  </a:lnTo>
                  <a:lnTo>
                    <a:pt x="19540" y="8998"/>
                  </a:lnTo>
                  <a:lnTo>
                    <a:pt x="19534" y="8997"/>
                  </a:lnTo>
                  <a:lnTo>
                    <a:pt x="19531" y="9002"/>
                  </a:lnTo>
                  <a:lnTo>
                    <a:pt x="19528" y="9017"/>
                  </a:lnTo>
                  <a:lnTo>
                    <a:pt x="19526" y="9022"/>
                  </a:lnTo>
                  <a:lnTo>
                    <a:pt x="19526" y="9036"/>
                  </a:lnTo>
                  <a:lnTo>
                    <a:pt x="19529" y="9040"/>
                  </a:lnTo>
                  <a:lnTo>
                    <a:pt x="19536" y="9039"/>
                  </a:lnTo>
                  <a:lnTo>
                    <a:pt x="19544" y="9029"/>
                  </a:lnTo>
                  <a:lnTo>
                    <a:pt x="19550" y="9023"/>
                  </a:lnTo>
                  <a:lnTo>
                    <a:pt x="19556" y="9022"/>
                  </a:lnTo>
                  <a:lnTo>
                    <a:pt x="19559" y="9017"/>
                  </a:lnTo>
                  <a:lnTo>
                    <a:pt x="19561" y="9003"/>
                  </a:lnTo>
                  <a:lnTo>
                    <a:pt x="19564" y="8993"/>
                  </a:lnTo>
                  <a:lnTo>
                    <a:pt x="19566" y="8988"/>
                  </a:lnTo>
                  <a:lnTo>
                    <a:pt x="19572" y="8987"/>
                  </a:lnTo>
                  <a:lnTo>
                    <a:pt x="19576" y="8991"/>
                  </a:lnTo>
                  <a:lnTo>
                    <a:pt x="19578" y="8991"/>
                  </a:lnTo>
                  <a:lnTo>
                    <a:pt x="19579" y="9001"/>
                  </a:lnTo>
                  <a:lnTo>
                    <a:pt x="19576" y="9005"/>
                  </a:lnTo>
                  <a:lnTo>
                    <a:pt x="19576" y="9010"/>
                  </a:lnTo>
                  <a:lnTo>
                    <a:pt x="19571" y="9025"/>
                  </a:lnTo>
                  <a:lnTo>
                    <a:pt x="19569" y="9040"/>
                  </a:lnTo>
                  <a:lnTo>
                    <a:pt x="19566" y="9041"/>
                  </a:lnTo>
                  <a:lnTo>
                    <a:pt x="19566" y="9045"/>
                  </a:lnTo>
                  <a:lnTo>
                    <a:pt x="19560" y="9041"/>
                  </a:lnTo>
                  <a:lnTo>
                    <a:pt x="19557" y="9041"/>
                  </a:lnTo>
                  <a:lnTo>
                    <a:pt x="19554" y="9046"/>
                  </a:lnTo>
                  <a:lnTo>
                    <a:pt x="19557" y="9051"/>
                  </a:lnTo>
                  <a:lnTo>
                    <a:pt x="19561" y="9055"/>
                  </a:lnTo>
                  <a:lnTo>
                    <a:pt x="19558" y="9060"/>
                  </a:lnTo>
                  <a:lnTo>
                    <a:pt x="19552" y="9056"/>
                  </a:lnTo>
                  <a:lnTo>
                    <a:pt x="19540" y="9058"/>
                  </a:lnTo>
                  <a:lnTo>
                    <a:pt x="19537" y="9063"/>
                  </a:lnTo>
                  <a:lnTo>
                    <a:pt x="19538" y="9077"/>
                  </a:lnTo>
                  <a:lnTo>
                    <a:pt x="19535" y="9087"/>
                  </a:lnTo>
                  <a:lnTo>
                    <a:pt x="19536" y="9101"/>
                  </a:lnTo>
                  <a:lnTo>
                    <a:pt x="19533" y="9111"/>
                  </a:lnTo>
                  <a:lnTo>
                    <a:pt x="19536" y="9115"/>
                  </a:lnTo>
                  <a:lnTo>
                    <a:pt x="19536" y="9110"/>
                  </a:lnTo>
                  <a:lnTo>
                    <a:pt x="19542" y="9128"/>
                  </a:lnTo>
                  <a:lnTo>
                    <a:pt x="19547" y="9145"/>
                  </a:lnTo>
                  <a:lnTo>
                    <a:pt x="19550" y="9145"/>
                  </a:lnTo>
                  <a:lnTo>
                    <a:pt x="19557" y="9126"/>
                  </a:lnTo>
                  <a:lnTo>
                    <a:pt x="19558" y="9131"/>
                  </a:lnTo>
                  <a:lnTo>
                    <a:pt x="19552" y="9134"/>
                  </a:lnTo>
                  <a:lnTo>
                    <a:pt x="19529" y="9136"/>
                  </a:lnTo>
                  <a:lnTo>
                    <a:pt x="19515" y="9137"/>
                  </a:lnTo>
                  <a:lnTo>
                    <a:pt x="19515" y="9142"/>
                  </a:lnTo>
                  <a:lnTo>
                    <a:pt x="19535" y="9141"/>
                  </a:lnTo>
                  <a:lnTo>
                    <a:pt x="19553" y="9131"/>
                  </a:lnTo>
                  <a:lnTo>
                    <a:pt x="19566" y="9140"/>
                  </a:lnTo>
                  <a:lnTo>
                    <a:pt x="19570" y="9145"/>
                  </a:lnTo>
                  <a:lnTo>
                    <a:pt x="19573" y="9145"/>
                  </a:lnTo>
                  <a:lnTo>
                    <a:pt x="19572" y="9116"/>
                  </a:lnTo>
                  <a:lnTo>
                    <a:pt x="19584" y="9100"/>
                  </a:lnTo>
                  <a:lnTo>
                    <a:pt x="19593" y="9091"/>
                  </a:lnTo>
                  <a:lnTo>
                    <a:pt x="19602" y="9089"/>
                  </a:lnTo>
                  <a:lnTo>
                    <a:pt x="19607" y="9054"/>
                  </a:lnTo>
                  <a:lnTo>
                    <a:pt x="19610" y="9023"/>
                  </a:lnTo>
                  <a:lnTo>
                    <a:pt x="19613" y="9023"/>
                  </a:lnTo>
                  <a:lnTo>
                    <a:pt x="19619" y="9051"/>
                  </a:lnTo>
                  <a:lnTo>
                    <a:pt x="19631" y="9062"/>
                  </a:lnTo>
                  <a:lnTo>
                    <a:pt x="19634" y="9063"/>
                  </a:lnTo>
                  <a:lnTo>
                    <a:pt x="19636" y="9070"/>
                  </a:lnTo>
                  <a:lnTo>
                    <a:pt x="19637" y="9073"/>
                  </a:lnTo>
                  <a:lnTo>
                    <a:pt x="19641" y="9078"/>
                  </a:lnTo>
                  <a:lnTo>
                    <a:pt x="19644" y="9082"/>
                  </a:lnTo>
                  <a:lnTo>
                    <a:pt x="19644" y="9092"/>
                  </a:lnTo>
                  <a:lnTo>
                    <a:pt x="19641" y="9097"/>
                  </a:lnTo>
                  <a:lnTo>
                    <a:pt x="19626" y="9099"/>
                  </a:lnTo>
                  <a:lnTo>
                    <a:pt x="19627" y="9104"/>
                  </a:lnTo>
                  <a:lnTo>
                    <a:pt x="19621" y="9114"/>
                  </a:lnTo>
                  <a:lnTo>
                    <a:pt x="19608" y="9110"/>
                  </a:lnTo>
                  <a:lnTo>
                    <a:pt x="19593" y="9110"/>
                  </a:lnTo>
                  <a:lnTo>
                    <a:pt x="19593" y="9105"/>
                  </a:lnTo>
                  <a:lnTo>
                    <a:pt x="19599" y="9106"/>
                  </a:lnTo>
                  <a:lnTo>
                    <a:pt x="19602" y="9111"/>
                  </a:lnTo>
                  <a:lnTo>
                    <a:pt x="19603" y="9125"/>
                  </a:lnTo>
                  <a:lnTo>
                    <a:pt x="19599" y="9135"/>
                  </a:lnTo>
                  <a:lnTo>
                    <a:pt x="19601" y="9145"/>
                  </a:lnTo>
                  <a:lnTo>
                    <a:pt x="19604" y="9149"/>
                  </a:lnTo>
                  <a:lnTo>
                    <a:pt x="19607" y="9149"/>
                  </a:lnTo>
                  <a:lnTo>
                    <a:pt x="19602" y="9144"/>
                  </a:lnTo>
                  <a:lnTo>
                    <a:pt x="19593" y="9143"/>
                  </a:lnTo>
                  <a:lnTo>
                    <a:pt x="19593" y="9138"/>
                  </a:lnTo>
                  <a:lnTo>
                    <a:pt x="19608" y="9138"/>
                  </a:lnTo>
                  <a:lnTo>
                    <a:pt x="19610" y="9133"/>
                  </a:lnTo>
                  <a:lnTo>
                    <a:pt x="19631" y="9129"/>
                  </a:lnTo>
                  <a:lnTo>
                    <a:pt x="19671" y="9127"/>
                  </a:lnTo>
                  <a:lnTo>
                    <a:pt x="19671" y="9131"/>
                  </a:lnTo>
                  <a:lnTo>
                    <a:pt x="19633" y="9136"/>
                  </a:lnTo>
                  <a:lnTo>
                    <a:pt x="19593" y="9137"/>
                  </a:lnTo>
                  <a:lnTo>
                    <a:pt x="19593" y="9142"/>
                  </a:lnTo>
                  <a:lnTo>
                    <a:pt x="19615" y="9141"/>
                  </a:lnTo>
                  <a:lnTo>
                    <a:pt x="19643" y="9145"/>
                  </a:lnTo>
                  <a:lnTo>
                    <a:pt x="19671" y="9150"/>
                  </a:lnTo>
                  <a:lnTo>
                    <a:pt x="19671" y="9155"/>
                  </a:lnTo>
                  <a:lnTo>
                    <a:pt x="19652" y="9150"/>
                  </a:lnTo>
                  <a:lnTo>
                    <a:pt x="19636" y="9145"/>
                  </a:lnTo>
                  <a:lnTo>
                    <a:pt x="19639" y="9145"/>
                  </a:lnTo>
                  <a:lnTo>
                    <a:pt x="19644" y="9149"/>
                  </a:lnTo>
                  <a:lnTo>
                    <a:pt x="19651" y="9153"/>
                  </a:lnTo>
                  <a:lnTo>
                    <a:pt x="19654" y="9160"/>
                  </a:lnTo>
                  <a:lnTo>
                    <a:pt x="19655" y="9175"/>
                  </a:lnTo>
                  <a:lnTo>
                    <a:pt x="19652" y="9181"/>
                  </a:lnTo>
                  <a:lnTo>
                    <a:pt x="19649" y="9186"/>
                  </a:lnTo>
                  <a:lnTo>
                    <a:pt x="19643" y="9191"/>
                  </a:lnTo>
                  <a:lnTo>
                    <a:pt x="19637" y="9197"/>
                  </a:lnTo>
                  <a:lnTo>
                    <a:pt x="19631" y="9198"/>
                  </a:lnTo>
                  <a:lnTo>
                    <a:pt x="19629" y="9203"/>
                  </a:lnTo>
                  <a:lnTo>
                    <a:pt x="19629" y="9212"/>
                  </a:lnTo>
                  <a:lnTo>
                    <a:pt x="19632" y="9217"/>
                  </a:lnTo>
                  <a:lnTo>
                    <a:pt x="19635" y="9217"/>
                  </a:lnTo>
                  <a:lnTo>
                    <a:pt x="19635" y="9212"/>
                  </a:lnTo>
                  <a:lnTo>
                    <a:pt x="19641" y="9211"/>
                  </a:lnTo>
                  <a:lnTo>
                    <a:pt x="19644" y="9220"/>
                  </a:lnTo>
                  <a:lnTo>
                    <a:pt x="19642" y="9230"/>
                  </a:lnTo>
                  <a:lnTo>
                    <a:pt x="19639" y="9235"/>
                  </a:lnTo>
                  <a:lnTo>
                    <a:pt x="19636" y="9240"/>
                  </a:lnTo>
                  <a:lnTo>
                    <a:pt x="19630" y="9241"/>
                  </a:lnTo>
                  <a:lnTo>
                    <a:pt x="19627" y="9236"/>
                  </a:lnTo>
                  <a:lnTo>
                    <a:pt x="19621" y="9228"/>
                  </a:lnTo>
                  <a:lnTo>
                    <a:pt x="19615" y="9224"/>
                  </a:lnTo>
                  <a:lnTo>
                    <a:pt x="19606" y="9225"/>
                  </a:lnTo>
                  <a:lnTo>
                    <a:pt x="19600" y="9235"/>
                  </a:lnTo>
                  <a:lnTo>
                    <a:pt x="19597" y="9241"/>
                  </a:lnTo>
                  <a:lnTo>
                    <a:pt x="19598" y="9255"/>
                  </a:lnTo>
                  <a:lnTo>
                    <a:pt x="19601" y="9259"/>
                  </a:lnTo>
                  <a:lnTo>
                    <a:pt x="19604" y="9254"/>
                  </a:lnTo>
                  <a:lnTo>
                    <a:pt x="19604" y="9250"/>
                  </a:lnTo>
                  <a:lnTo>
                    <a:pt x="19607" y="9249"/>
                  </a:lnTo>
                  <a:lnTo>
                    <a:pt x="19606" y="9244"/>
                  </a:lnTo>
                  <a:lnTo>
                    <a:pt x="19609" y="9243"/>
                  </a:lnTo>
                  <a:lnTo>
                    <a:pt x="19613" y="9253"/>
                  </a:lnTo>
                  <a:lnTo>
                    <a:pt x="19622" y="9252"/>
                  </a:lnTo>
                  <a:lnTo>
                    <a:pt x="19626" y="9256"/>
                  </a:lnTo>
                  <a:lnTo>
                    <a:pt x="19629" y="9260"/>
                  </a:lnTo>
                  <a:lnTo>
                    <a:pt x="19629" y="9274"/>
                  </a:lnTo>
                  <a:lnTo>
                    <a:pt x="19626" y="9275"/>
                  </a:lnTo>
                  <a:lnTo>
                    <a:pt x="19619" y="9266"/>
                  </a:lnTo>
                  <a:lnTo>
                    <a:pt x="19614" y="9267"/>
                  </a:lnTo>
                  <a:lnTo>
                    <a:pt x="19608" y="9272"/>
                  </a:lnTo>
                  <a:lnTo>
                    <a:pt x="19605" y="9277"/>
                  </a:lnTo>
                  <a:lnTo>
                    <a:pt x="19602" y="9282"/>
                  </a:lnTo>
                  <a:lnTo>
                    <a:pt x="19600" y="9292"/>
                  </a:lnTo>
                  <a:lnTo>
                    <a:pt x="19600" y="9302"/>
                  </a:lnTo>
                  <a:lnTo>
                    <a:pt x="19606" y="9301"/>
                  </a:lnTo>
                  <a:lnTo>
                    <a:pt x="19609" y="9296"/>
                  </a:lnTo>
                  <a:lnTo>
                    <a:pt x="19615" y="9290"/>
                  </a:lnTo>
                  <a:lnTo>
                    <a:pt x="19618" y="9290"/>
                  </a:lnTo>
                  <a:lnTo>
                    <a:pt x="19624" y="9293"/>
                  </a:lnTo>
                  <a:lnTo>
                    <a:pt x="19649" y="9298"/>
                  </a:lnTo>
                  <a:lnTo>
                    <a:pt x="19671" y="9302"/>
                  </a:lnTo>
                  <a:lnTo>
                    <a:pt x="19671" y="9307"/>
                  </a:lnTo>
                  <a:lnTo>
                    <a:pt x="19649" y="9307"/>
                  </a:lnTo>
                  <a:lnTo>
                    <a:pt x="19634" y="9313"/>
                  </a:lnTo>
                  <a:lnTo>
                    <a:pt x="19623" y="9309"/>
                  </a:lnTo>
                  <a:lnTo>
                    <a:pt x="19615" y="9310"/>
                  </a:lnTo>
                  <a:lnTo>
                    <a:pt x="19611" y="9315"/>
                  </a:lnTo>
                  <a:lnTo>
                    <a:pt x="19607" y="9310"/>
                  </a:lnTo>
                  <a:lnTo>
                    <a:pt x="19598" y="9311"/>
                  </a:lnTo>
                  <a:lnTo>
                    <a:pt x="19594" y="9340"/>
                  </a:lnTo>
                  <a:lnTo>
                    <a:pt x="19593" y="9344"/>
                  </a:lnTo>
                  <a:lnTo>
                    <a:pt x="19593" y="9339"/>
                  </a:lnTo>
                  <a:lnTo>
                    <a:pt x="19600" y="9339"/>
                  </a:lnTo>
                  <a:lnTo>
                    <a:pt x="19612" y="9333"/>
                  </a:lnTo>
                  <a:lnTo>
                    <a:pt x="19622" y="9332"/>
                  </a:lnTo>
                  <a:lnTo>
                    <a:pt x="19626" y="9337"/>
                  </a:lnTo>
                  <a:lnTo>
                    <a:pt x="19623" y="9342"/>
                  </a:lnTo>
                  <a:lnTo>
                    <a:pt x="19624" y="9351"/>
                  </a:lnTo>
                  <a:lnTo>
                    <a:pt x="19621" y="9356"/>
                  </a:lnTo>
                  <a:lnTo>
                    <a:pt x="19612" y="9357"/>
                  </a:lnTo>
                  <a:lnTo>
                    <a:pt x="19609" y="9353"/>
                  </a:lnTo>
                  <a:lnTo>
                    <a:pt x="19606" y="9348"/>
                  </a:lnTo>
                  <a:lnTo>
                    <a:pt x="19603" y="9349"/>
                  </a:lnTo>
                  <a:lnTo>
                    <a:pt x="19597" y="9354"/>
                  </a:lnTo>
                  <a:lnTo>
                    <a:pt x="19591" y="9355"/>
                  </a:lnTo>
                  <a:lnTo>
                    <a:pt x="19588" y="9365"/>
                  </a:lnTo>
                  <a:lnTo>
                    <a:pt x="19589" y="9379"/>
                  </a:lnTo>
                  <a:lnTo>
                    <a:pt x="19591" y="9388"/>
                  </a:lnTo>
                  <a:lnTo>
                    <a:pt x="19593" y="9392"/>
                  </a:lnTo>
                  <a:lnTo>
                    <a:pt x="19593" y="9397"/>
                  </a:lnTo>
                  <a:lnTo>
                    <a:pt x="19597" y="9397"/>
                  </a:lnTo>
                  <a:lnTo>
                    <a:pt x="19604" y="9401"/>
                  </a:lnTo>
                  <a:lnTo>
                    <a:pt x="19605" y="9410"/>
                  </a:lnTo>
                  <a:lnTo>
                    <a:pt x="19597" y="9412"/>
                  </a:lnTo>
                  <a:lnTo>
                    <a:pt x="19593" y="9407"/>
                  </a:lnTo>
                  <a:lnTo>
                    <a:pt x="19590" y="9403"/>
                  </a:lnTo>
                  <a:lnTo>
                    <a:pt x="19587" y="9393"/>
                  </a:lnTo>
                  <a:lnTo>
                    <a:pt x="19584" y="9394"/>
                  </a:lnTo>
                  <a:lnTo>
                    <a:pt x="19584" y="9399"/>
                  </a:lnTo>
                  <a:lnTo>
                    <a:pt x="19581" y="9408"/>
                  </a:lnTo>
                  <a:lnTo>
                    <a:pt x="19582" y="9413"/>
                  </a:lnTo>
                  <a:lnTo>
                    <a:pt x="19585" y="9422"/>
                  </a:lnTo>
                  <a:lnTo>
                    <a:pt x="19588" y="9422"/>
                  </a:lnTo>
                  <a:lnTo>
                    <a:pt x="19591" y="9417"/>
                  </a:lnTo>
                  <a:lnTo>
                    <a:pt x="19594" y="9416"/>
                  </a:lnTo>
                  <a:lnTo>
                    <a:pt x="19593" y="9421"/>
                  </a:lnTo>
                  <a:lnTo>
                    <a:pt x="19593" y="9425"/>
                  </a:lnTo>
                  <a:lnTo>
                    <a:pt x="19593" y="9430"/>
                  </a:lnTo>
                  <a:lnTo>
                    <a:pt x="19588" y="9436"/>
                  </a:lnTo>
                  <a:lnTo>
                    <a:pt x="19584" y="9431"/>
                  </a:lnTo>
                  <a:lnTo>
                    <a:pt x="19582" y="9432"/>
                  </a:lnTo>
                  <a:lnTo>
                    <a:pt x="19582" y="9437"/>
                  </a:lnTo>
                  <a:lnTo>
                    <a:pt x="19580" y="9442"/>
                  </a:lnTo>
                  <a:lnTo>
                    <a:pt x="19580" y="9451"/>
                  </a:lnTo>
                  <a:lnTo>
                    <a:pt x="19587" y="9455"/>
                  </a:lnTo>
                  <a:lnTo>
                    <a:pt x="19593" y="9455"/>
                  </a:lnTo>
                  <a:lnTo>
                    <a:pt x="19593" y="9460"/>
                  </a:lnTo>
                  <a:lnTo>
                    <a:pt x="19593" y="9465"/>
                  </a:lnTo>
                  <a:lnTo>
                    <a:pt x="19589" y="9469"/>
                  </a:lnTo>
                  <a:lnTo>
                    <a:pt x="19586" y="9479"/>
                  </a:lnTo>
                  <a:lnTo>
                    <a:pt x="19586" y="9498"/>
                  </a:lnTo>
                  <a:lnTo>
                    <a:pt x="19584" y="9513"/>
                  </a:lnTo>
                  <a:lnTo>
                    <a:pt x="19584" y="9527"/>
                  </a:lnTo>
                  <a:lnTo>
                    <a:pt x="19588" y="9526"/>
                  </a:lnTo>
                  <a:lnTo>
                    <a:pt x="19590" y="9517"/>
                  </a:lnTo>
                  <a:lnTo>
                    <a:pt x="19593" y="9511"/>
                  </a:lnTo>
                  <a:lnTo>
                    <a:pt x="19595" y="9501"/>
                  </a:lnTo>
                  <a:lnTo>
                    <a:pt x="19600" y="9487"/>
                  </a:lnTo>
                  <a:lnTo>
                    <a:pt x="19603" y="9477"/>
                  </a:lnTo>
                  <a:lnTo>
                    <a:pt x="19606" y="9472"/>
                  </a:lnTo>
                  <a:lnTo>
                    <a:pt x="19606" y="9477"/>
                  </a:lnTo>
                  <a:lnTo>
                    <a:pt x="19610" y="9486"/>
                  </a:lnTo>
                  <a:lnTo>
                    <a:pt x="19610" y="9495"/>
                  </a:lnTo>
                  <a:lnTo>
                    <a:pt x="19607" y="9500"/>
                  </a:lnTo>
                  <a:lnTo>
                    <a:pt x="19601" y="9506"/>
                  </a:lnTo>
                  <a:lnTo>
                    <a:pt x="19602" y="9510"/>
                  </a:lnTo>
                  <a:lnTo>
                    <a:pt x="19605" y="9520"/>
                  </a:lnTo>
                  <a:lnTo>
                    <a:pt x="19608" y="9524"/>
                  </a:lnTo>
                  <a:lnTo>
                    <a:pt x="19609" y="9533"/>
                  </a:lnTo>
                  <a:lnTo>
                    <a:pt x="19606" y="9534"/>
                  </a:lnTo>
                  <a:lnTo>
                    <a:pt x="19600" y="9530"/>
                  </a:lnTo>
                  <a:lnTo>
                    <a:pt x="19591" y="9531"/>
                  </a:lnTo>
                  <a:lnTo>
                    <a:pt x="19591" y="9536"/>
                  </a:lnTo>
                  <a:lnTo>
                    <a:pt x="19588" y="9546"/>
                  </a:lnTo>
                  <a:lnTo>
                    <a:pt x="19585" y="9546"/>
                  </a:lnTo>
                  <a:lnTo>
                    <a:pt x="19583" y="9550"/>
                  </a:lnTo>
                  <a:lnTo>
                    <a:pt x="19583" y="9564"/>
                  </a:lnTo>
                  <a:lnTo>
                    <a:pt x="19587" y="9574"/>
                  </a:lnTo>
                  <a:lnTo>
                    <a:pt x="19587" y="9584"/>
                  </a:lnTo>
                  <a:lnTo>
                    <a:pt x="19590" y="9578"/>
                  </a:lnTo>
                  <a:lnTo>
                    <a:pt x="19590" y="9574"/>
                  </a:lnTo>
                  <a:lnTo>
                    <a:pt x="19592" y="9563"/>
                  </a:lnTo>
                  <a:lnTo>
                    <a:pt x="19595" y="9554"/>
                  </a:lnTo>
                  <a:lnTo>
                    <a:pt x="19597" y="9549"/>
                  </a:lnTo>
                  <a:lnTo>
                    <a:pt x="19600" y="9548"/>
                  </a:lnTo>
                  <a:lnTo>
                    <a:pt x="19604" y="9557"/>
                  </a:lnTo>
                  <a:lnTo>
                    <a:pt x="19605" y="9567"/>
                  </a:lnTo>
                  <a:lnTo>
                    <a:pt x="19608" y="9576"/>
                  </a:lnTo>
                  <a:lnTo>
                    <a:pt x="19606" y="9586"/>
                  </a:lnTo>
                  <a:lnTo>
                    <a:pt x="19606" y="9596"/>
                  </a:lnTo>
                  <a:lnTo>
                    <a:pt x="19597" y="9596"/>
                  </a:lnTo>
                  <a:lnTo>
                    <a:pt x="19593" y="9602"/>
                  </a:lnTo>
                  <a:lnTo>
                    <a:pt x="19593" y="9607"/>
                  </a:lnTo>
                  <a:lnTo>
                    <a:pt x="19594" y="9616"/>
                  </a:lnTo>
                  <a:lnTo>
                    <a:pt x="19593" y="9621"/>
                  </a:lnTo>
                  <a:lnTo>
                    <a:pt x="19590" y="9631"/>
                  </a:lnTo>
                  <a:lnTo>
                    <a:pt x="19588" y="9650"/>
                  </a:lnTo>
                  <a:lnTo>
                    <a:pt x="19585" y="9660"/>
                  </a:lnTo>
                  <a:lnTo>
                    <a:pt x="19585" y="9669"/>
                  </a:lnTo>
                  <a:lnTo>
                    <a:pt x="19589" y="9673"/>
                  </a:lnTo>
                  <a:lnTo>
                    <a:pt x="19588" y="9669"/>
                  </a:lnTo>
                  <a:lnTo>
                    <a:pt x="19591" y="9668"/>
                  </a:lnTo>
                  <a:lnTo>
                    <a:pt x="19594" y="9650"/>
                  </a:lnTo>
                  <a:lnTo>
                    <a:pt x="19593" y="9633"/>
                  </a:lnTo>
                  <a:lnTo>
                    <a:pt x="19596" y="9633"/>
                  </a:lnTo>
                  <a:lnTo>
                    <a:pt x="19599" y="9640"/>
                  </a:lnTo>
                  <a:lnTo>
                    <a:pt x="19606" y="9646"/>
                  </a:lnTo>
                  <a:lnTo>
                    <a:pt x="19606" y="9652"/>
                  </a:lnTo>
                  <a:lnTo>
                    <a:pt x="19600" y="9662"/>
                  </a:lnTo>
                  <a:lnTo>
                    <a:pt x="19595" y="9672"/>
                  </a:lnTo>
                  <a:lnTo>
                    <a:pt x="19595" y="9677"/>
                  </a:lnTo>
                  <a:lnTo>
                    <a:pt x="19592" y="9677"/>
                  </a:lnTo>
                  <a:lnTo>
                    <a:pt x="19595" y="9682"/>
                  </a:lnTo>
                  <a:lnTo>
                    <a:pt x="19595" y="9687"/>
                  </a:lnTo>
                  <a:lnTo>
                    <a:pt x="19593" y="9697"/>
                  </a:lnTo>
                  <a:lnTo>
                    <a:pt x="19594" y="9710"/>
                  </a:lnTo>
                  <a:lnTo>
                    <a:pt x="19597" y="9720"/>
                  </a:lnTo>
                  <a:lnTo>
                    <a:pt x="19603" y="9719"/>
                  </a:lnTo>
                  <a:lnTo>
                    <a:pt x="19603" y="9710"/>
                  </a:lnTo>
                  <a:lnTo>
                    <a:pt x="19606" y="9704"/>
                  </a:lnTo>
                  <a:lnTo>
                    <a:pt x="19608" y="9704"/>
                  </a:lnTo>
                  <a:lnTo>
                    <a:pt x="19612" y="9709"/>
                  </a:lnTo>
                  <a:lnTo>
                    <a:pt x="19615" y="9712"/>
                  </a:lnTo>
                  <a:lnTo>
                    <a:pt x="19615" y="9722"/>
                  </a:lnTo>
                  <a:lnTo>
                    <a:pt x="19609" y="9723"/>
                  </a:lnTo>
                  <a:lnTo>
                    <a:pt x="19604" y="9728"/>
                  </a:lnTo>
                  <a:lnTo>
                    <a:pt x="19604" y="9738"/>
                  </a:lnTo>
                  <a:lnTo>
                    <a:pt x="19608" y="9752"/>
                  </a:lnTo>
                  <a:lnTo>
                    <a:pt x="19620" y="9765"/>
                  </a:lnTo>
                  <a:lnTo>
                    <a:pt x="19627" y="9777"/>
                  </a:lnTo>
                  <a:lnTo>
                    <a:pt x="19630" y="9782"/>
                  </a:lnTo>
                  <a:lnTo>
                    <a:pt x="19631" y="9787"/>
                  </a:lnTo>
                  <a:lnTo>
                    <a:pt x="19634" y="9795"/>
                  </a:lnTo>
                  <a:lnTo>
                    <a:pt x="19634" y="9805"/>
                  </a:lnTo>
                  <a:lnTo>
                    <a:pt x="19638" y="9810"/>
                  </a:lnTo>
                  <a:lnTo>
                    <a:pt x="19644" y="9809"/>
                  </a:lnTo>
                  <a:lnTo>
                    <a:pt x="19649" y="9799"/>
                  </a:lnTo>
                  <a:lnTo>
                    <a:pt x="19652" y="9789"/>
                  </a:lnTo>
                  <a:lnTo>
                    <a:pt x="19651" y="9775"/>
                  </a:lnTo>
                  <a:lnTo>
                    <a:pt x="19644" y="9762"/>
                  </a:lnTo>
                  <a:lnTo>
                    <a:pt x="19641" y="9752"/>
                  </a:lnTo>
                  <a:lnTo>
                    <a:pt x="19638" y="9748"/>
                  </a:lnTo>
                  <a:lnTo>
                    <a:pt x="19637" y="9734"/>
                  </a:lnTo>
                  <a:lnTo>
                    <a:pt x="19640" y="9729"/>
                  </a:lnTo>
                  <a:lnTo>
                    <a:pt x="19646" y="9728"/>
                  </a:lnTo>
                  <a:lnTo>
                    <a:pt x="19635" y="9701"/>
                  </a:lnTo>
                  <a:lnTo>
                    <a:pt x="19630" y="9664"/>
                  </a:lnTo>
                  <a:lnTo>
                    <a:pt x="19628" y="9621"/>
                  </a:lnTo>
                  <a:lnTo>
                    <a:pt x="19630" y="9601"/>
                  </a:lnTo>
                  <a:lnTo>
                    <a:pt x="19632" y="9583"/>
                  </a:lnTo>
                  <a:lnTo>
                    <a:pt x="19641" y="9558"/>
                  </a:lnTo>
                  <a:lnTo>
                    <a:pt x="19646" y="9553"/>
                  </a:lnTo>
                  <a:lnTo>
                    <a:pt x="19649" y="9547"/>
                  </a:lnTo>
                  <a:lnTo>
                    <a:pt x="19659" y="9555"/>
                  </a:lnTo>
                  <a:lnTo>
                    <a:pt x="19661" y="9555"/>
                  </a:lnTo>
                  <a:lnTo>
                    <a:pt x="19665" y="9560"/>
                  </a:lnTo>
                  <a:lnTo>
                    <a:pt x="19664" y="9555"/>
                  </a:lnTo>
                  <a:lnTo>
                    <a:pt x="19667" y="9550"/>
                  </a:lnTo>
                  <a:lnTo>
                    <a:pt x="19664" y="9546"/>
                  </a:lnTo>
                  <a:lnTo>
                    <a:pt x="19652" y="9542"/>
                  </a:lnTo>
                  <a:lnTo>
                    <a:pt x="19648" y="9533"/>
                  </a:lnTo>
                  <a:lnTo>
                    <a:pt x="19647" y="9505"/>
                  </a:lnTo>
                  <a:lnTo>
                    <a:pt x="19649" y="9490"/>
                  </a:lnTo>
                  <a:lnTo>
                    <a:pt x="19658" y="9480"/>
                  </a:lnTo>
                  <a:lnTo>
                    <a:pt x="19661" y="9475"/>
                  </a:lnTo>
                  <a:lnTo>
                    <a:pt x="19664" y="9474"/>
                  </a:lnTo>
                  <a:lnTo>
                    <a:pt x="19670" y="9483"/>
                  </a:lnTo>
                  <a:lnTo>
                    <a:pt x="19673" y="9487"/>
                  </a:lnTo>
                  <a:lnTo>
                    <a:pt x="19676" y="9487"/>
                  </a:lnTo>
                  <a:lnTo>
                    <a:pt x="19674" y="9481"/>
                  </a:lnTo>
                  <a:lnTo>
                    <a:pt x="19671" y="9471"/>
                  </a:lnTo>
                  <a:lnTo>
                    <a:pt x="19671" y="9466"/>
                  </a:lnTo>
                  <a:lnTo>
                    <a:pt x="19676" y="9462"/>
                  </a:lnTo>
                  <a:lnTo>
                    <a:pt x="19659" y="9460"/>
                  </a:lnTo>
                  <a:lnTo>
                    <a:pt x="19660" y="9441"/>
                  </a:lnTo>
                  <a:lnTo>
                    <a:pt x="19666" y="9421"/>
                  </a:lnTo>
                  <a:lnTo>
                    <a:pt x="19671" y="9417"/>
                  </a:lnTo>
                  <a:lnTo>
                    <a:pt x="19671" y="9412"/>
                  </a:lnTo>
                  <a:lnTo>
                    <a:pt x="19673" y="9411"/>
                  </a:lnTo>
                  <a:lnTo>
                    <a:pt x="19691" y="9423"/>
                  </a:lnTo>
                  <a:lnTo>
                    <a:pt x="19694" y="9418"/>
                  </a:lnTo>
                  <a:lnTo>
                    <a:pt x="19694" y="9414"/>
                  </a:lnTo>
                  <a:lnTo>
                    <a:pt x="19688" y="9410"/>
                  </a:lnTo>
                  <a:lnTo>
                    <a:pt x="19687" y="9405"/>
                  </a:lnTo>
                  <a:lnTo>
                    <a:pt x="19699" y="9399"/>
                  </a:lnTo>
                  <a:lnTo>
                    <a:pt x="19699" y="9394"/>
                  </a:lnTo>
                  <a:lnTo>
                    <a:pt x="19675" y="9397"/>
                  </a:lnTo>
                  <a:lnTo>
                    <a:pt x="19674" y="9388"/>
                  </a:lnTo>
                  <a:lnTo>
                    <a:pt x="19683" y="9372"/>
                  </a:lnTo>
                  <a:lnTo>
                    <a:pt x="19685" y="9363"/>
                  </a:lnTo>
                  <a:lnTo>
                    <a:pt x="19682" y="9353"/>
                  </a:lnTo>
                  <a:lnTo>
                    <a:pt x="19683" y="9329"/>
                  </a:lnTo>
                  <a:lnTo>
                    <a:pt x="19686" y="9324"/>
                  </a:lnTo>
                  <a:lnTo>
                    <a:pt x="19692" y="9319"/>
                  </a:lnTo>
                  <a:lnTo>
                    <a:pt x="19694" y="9304"/>
                  </a:lnTo>
                  <a:lnTo>
                    <a:pt x="19697" y="9299"/>
                  </a:lnTo>
                  <a:lnTo>
                    <a:pt x="19690" y="9286"/>
                  </a:lnTo>
                  <a:lnTo>
                    <a:pt x="19689" y="9272"/>
                  </a:lnTo>
                  <a:lnTo>
                    <a:pt x="19694" y="9243"/>
                  </a:lnTo>
                  <a:lnTo>
                    <a:pt x="19699" y="9218"/>
                  </a:lnTo>
                  <a:lnTo>
                    <a:pt x="19702" y="9208"/>
                  </a:lnTo>
                  <a:lnTo>
                    <a:pt x="19707" y="9203"/>
                  </a:lnTo>
                  <a:lnTo>
                    <a:pt x="19706" y="9180"/>
                  </a:lnTo>
                  <a:lnTo>
                    <a:pt x="19708" y="9156"/>
                  </a:lnTo>
                  <a:lnTo>
                    <a:pt x="19711" y="9150"/>
                  </a:lnTo>
                  <a:lnTo>
                    <a:pt x="19717" y="9149"/>
                  </a:lnTo>
                  <a:lnTo>
                    <a:pt x="19720" y="9145"/>
                  </a:lnTo>
                  <a:lnTo>
                    <a:pt x="19719" y="9126"/>
                  </a:lnTo>
                  <a:lnTo>
                    <a:pt x="19709" y="9117"/>
                  </a:lnTo>
                  <a:lnTo>
                    <a:pt x="19709" y="9108"/>
                  </a:lnTo>
                  <a:lnTo>
                    <a:pt x="19711" y="9089"/>
                  </a:lnTo>
                  <a:lnTo>
                    <a:pt x="19714" y="9083"/>
                  </a:lnTo>
                  <a:lnTo>
                    <a:pt x="19719" y="9083"/>
                  </a:lnTo>
                  <a:lnTo>
                    <a:pt x="19722" y="9078"/>
                  </a:lnTo>
                  <a:lnTo>
                    <a:pt x="19725" y="9072"/>
                  </a:lnTo>
                  <a:lnTo>
                    <a:pt x="19722" y="9068"/>
                  </a:lnTo>
                  <a:lnTo>
                    <a:pt x="19721" y="9059"/>
                  </a:lnTo>
                  <a:lnTo>
                    <a:pt x="19727" y="9058"/>
                  </a:lnTo>
                  <a:lnTo>
                    <a:pt x="19730" y="9053"/>
                  </a:lnTo>
                  <a:lnTo>
                    <a:pt x="19733" y="9043"/>
                  </a:lnTo>
                  <a:lnTo>
                    <a:pt x="19729" y="9025"/>
                  </a:lnTo>
                  <a:lnTo>
                    <a:pt x="19731" y="9010"/>
                  </a:lnTo>
                  <a:lnTo>
                    <a:pt x="19742" y="8985"/>
                  </a:lnTo>
                  <a:lnTo>
                    <a:pt x="19748" y="8972"/>
                  </a:lnTo>
                  <a:lnTo>
                    <a:pt x="19748" y="8971"/>
                  </a:lnTo>
                  <a:lnTo>
                    <a:pt x="19744" y="8952"/>
                  </a:lnTo>
                  <a:lnTo>
                    <a:pt x="19738" y="8943"/>
                  </a:lnTo>
                  <a:lnTo>
                    <a:pt x="19737" y="8933"/>
                  </a:lnTo>
                  <a:lnTo>
                    <a:pt x="19739" y="8929"/>
                  </a:lnTo>
                  <a:lnTo>
                    <a:pt x="19739" y="8919"/>
                  </a:lnTo>
                  <a:lnTo>
                    <a:pt x="19741" y="8905"/>
                  </a:lnTo>
                  <a:lnTo>
                    <a:pt x="19744" y="8900"/>
                  </a:lnTo>
                  <a:lnTo>
                    <a:pt x="19747" y="8899"/>
                  </a:lnTo>
                  <a:lnTo>
                    <a:pt x="19747" y="8894"/>
                  </a:lnTo>
                  <a:lnTo>
                    <a:pt x="19748" y="8894"/>
                  </a:lnTo>
                  <a:lnTo>
                    <a:pt x="19748" y="8899"/>
                  </a:lnTo>
                  <a:lnTo>
                    <a:pt x="19753" y="8893"/>
                  </a:lnTo>
                  <a:lnTo>
                    <a:pt x="19754" y="8884"/>
                  </a:lnTo>
                  <a:lnTo>
                    <a:pt x="19757" y="8874"/>
                  </a:lnTo>
                  <a:lnTo>
                    <a:pt x="19757" y="8860"/>
                  </a:lnTo>
                  <a:lnTo>
                    <a:pt x="19759" y="8850"/>
                  </a:lnTo>
                  <a:lnTo>
                    <a:pt x="19758" y="8831"/>
                  </a:lnTo>
                  <a:lnTo>
                    <a:pt x="19761" y="8822"/>
                  </a:lnTo>
                  <a:lnTo>
                    <a:pt x="19760" y="8817"/>
                  </a:lnTo>
                  <a:lnTo>
                    <a:pt x="19757" y="8808"/>
                  </a:lnTo>
                  <a:lnTo>
                    <a:pt x="19754" y="8808"/>
                  </a:lnTo>
                  <a:lnTo>
                    <a:pt x="19754" y="8798"/>
                  </a:lnTo>
                  <a:lnTo>
                    <a:pt x="19756" y="8793"/>
                  </a:lnTo>
                  <a:lnTo>
                    <a:pt x="19756" y="8779"/>
                  </a:lnTo>
                  <a:lnTo>
                    <a:pt x="19758" y="8774"/>
                  </a:lnTo>
                  <a:lnTo>
                    <a:pt x="19761" y="8769"/>
                  </a:lnTo>
                  <a:lnTo>
                    <a:pt x="19764" y="8769"/>
                  </a:lnTo>
                  <a:lnTo>
                    <a:pt x="19767" y="8764"/>
                  </a:lnTo>
                  <a:lnTo>
                    <a:pt x="19770" y="8763"/>
                  </a:lnTo>
                  <a:lnTo>
                    <a:pt x="19771" y="8782"/>
                  </a:lnTo>
                  <a:lnTo>
                    <a:pt x="19775" y="8791"/>
                  </a:lnTo>
                  <a:lnTo>
                    <a:pt x="19778" y="8796"/>
                  </a:lnTo>
                  <a:lnTo>
                    <a:pt x="19781" y="8795"/>
                  </a:lnTo>
                  <a:lnTo>
                    <a:pt x="19780" y="8786"/>
                  </a:lnTo>
                  <a:lnTo>
                    <a:pt x="19782" y="8771"/>
                  </a:lnTo>
                  <a:lnTo>
                    <a:pt x="19785" y="8762"/>
                  </a:lnTo>
                  <a:lnTo>
                    <a:pt x="19787" y="8747"/>
                  </a:lnTo>
                  <a:lnTo>
                    <a:pt x="19790" y="8733"/>
                  </a:lnTo>
                  <a:lnTo>
                    <a:pt x="19792" y="8714"/>
                  </a:lnTo>
                  <a:lnTo>
                    <a:pt x="19797" y="8698"/>
                  </a:lnTo>
                  <a:lnTo>
                    <a:pt x="19799" y="8684"/>
                  </a:lnTo>
                  <a:lnTo>
                    <a:pt x="19796" y="8680"/>
                  </a:lnTo>
                  <a:lnTo>
                    <a:pt x="19793" y="8668"/>
                  </a:lnTo>
                  <a:lnTo>
                    <a:pt x="19789" y="8657"/>
                  </a:lnTo>
                  <a:lnTo>
                    <a:pt x="19787" y="8657"/>
                  </a:lnTo>
                  <a:lnTo>
                    <a:pt x="19774" y="8669"/>
                  </a:lnTo>
                  <a:lnTo>
                    <a:pt x="19748" y="8678"/>
                  </a:lnTo>
                  <a:lnTo>
                    <a:pt x="19748" y="8674"/>
                  </a:lnTo>
                  <a:lnTo>
                    <a:pt x="19755" y="8674"/>
                  </a:lnTo>
                  <a:lnTo>
                    <a:pt x="19760" y="8664"/>
                  </a:lnTo>
                  <a:lnTo>
                    <a:pt x="19765" y="8659"/>
                  </a:lnTo>
                  <a:lnTo>
                    <a:pt x="19766" y="8655"/>
                  </a:lnTo>
                  <a:lnTo>
                    <a:pt x="19776" y="8660"/>
                  </a:lnTo>
                  <a:lnTo>
                    <a:pt x="19776" y="8657"/>
                  </a:lnTo>
                  <a:lnTo>
                    <a:pt x="19773" y="8657"/>
                  </a:lnTo>
                  <a:lnTo>
                    <a:pt x="19773" y="8646"/>
                  </a:lnTo>
                  <a:lnTo>
                    <a:pt x="19752" y="8645"/>
                  </a:lnTo>
                  <a:lnTo>
                    <a:pt x="19749" y="8640"/>
                  </a:lnTo>
                  <a:lnTo>
                    <a:pt x="19745" y="8639"/>
                  </a:lnTo>
                  <a:lnTo>
                    <a:pt x="19745" y="8620"/>
                  </a:lnTo>
                  <a:lnTo>
                    <a:pt x="19747" y="8614"/>
                  </a:lnTo>
                  <a:lnTo>
                    <a:pt x="19756" y="8613"/>
                  </a:lnTo>
                  <a:lnTo>
                    <a:pt x="19760" y="8618"/>
                  </a:lnTo>
                  <a:lnTo>
                    <a:pt x="19766" y="8621"/>
                  </a:lnTo>
                  <a:lnTo>
                    <a:pt x="19775" y="8625"/>
                  </a:lnTo>
                  <a:lnTo>
                    <a:pt x="19784" y="8624"/>
                  </a:lnTo>
                  <a:lnTo>
                    <a:pt x="19784" y="8620"/>
                  </a:lnTo>
                  <a:lnTo>
                    <a:pt x="19781" y="8615"/>
                  </a:lnTo>
                  <a:lnTo>
                    <a:pt x="19781" y="8610"/>
                  </a:lnTo>
                  <a:lnTo>
                    <a:pt x="19777" y="8611"/>
                  </a:lnTo>
                  <a:lnTo>
                    <a:pt x="19774" y="8606"/>
                  </a:lnTo>
                  <a:lnTo>
                    <a:pt x="19771" y="8607"/>
                  </a:lnTo>
                  <a:lnTo>
                    <a:pt x="19771" y="8602"/>
                  </a:lnTo>
                  <a:lnTo>
                    <a:pt x="19768" y="8593"/>
                  </a:lnTo>
                  <a:lnTo>
                    <a:pt x="19767" y="8588"/>
                  </a:lnTo>
                  <a:lnTo>
                    <a:pt x="19770" y="8588"/>
                  </a:lnTo>
                  <a:lnTo>
                    <a:pt x="19773" y="8592"/>
                  </a:lnTo>
                  <a:lnTo>
                    <a:pt x="19777" y="8597"/>
                  </a:lnTo>
                  <a:lnTo>
                    <a:pt x="19780" y="8601"/>
                  </a:lnTo>
                  <a:lnTo>
                    <a:pt x="19786" y="8600"/>
                  </a:lnTo>
                  <a:lnTo>
                    <a:pt x="19785" y="8590"/>
                  </a:lnTo>
                  <a:lnTo>
                    <a:pt x="19782" y="8586"/>
                  </a:lnTo>
                  <a:lnTo>
                    <a:pt x="19779" y="8582"/>
                  </a:lnTo>
                  <a:lnTo>
                    <a:pt x="19778" y="8573"/>
                  </a:lnTo>
                  <a:lnTo>
                    <a:pt x="19782" y="8552"/>
                  </a:lnTo>
                  <a:lnTo>
                    <a:pt x="19785" y="8535"/>
                  </a:lnTo>
                  <a:lnTo>
                    <a:pt x="19788" y="8535"/>
                  </a:lnTo>
                  <a:lnTo>
                    <a:pt x="19791" y="8560"/>
                  </a:lnTo>
                  <a:lnTo>
                    <a:pt x="19794" y="8575"/>
                  </a:lnTo>
                  <a:lnTo>
                    <a:pt x="19795" y="8589"/>
                  </a:lnTo>
                  <a:lnTo>
                    <a:pt x="19798" y="8584"/>
                  </a:lnTo>
                  <a:lnTo>
                    <a:pt x="19802" y="8657"/>
                  </a:lnTo>
                  <a:lnTo>
                    <a:pt x="19805" y="8657"/>
                  </a:lnTo>
                  <a:lnTo>
                    <a:pt x="19804" y="8646"/>
                  </a:lnTo>
                  <a:lnTo>
                    <a:pt x="19806" y="8629"/>
                  </a:lnTo>
                  <a:lnTo>
                    <a:pt x="19801" y="8590"/>
                  </a:lnTo>
                  <a:lnTo>
                    <a:pt x="19800" y="8573"/>
                  </a:lnTo>
                  <a:lnTo>
                    <a:pt x="19796" y="8565"/>
                  </a:lnTo>
                  <a:lnTo>
                    <a:pt x="19796" y="8558"/>
                  </a:lnTo>
                  <a:lnTo>
                    <a:pt x="19796" y="8551"/>
                  </a:lnTo>
                  <a:lnTo>
                    <a:pt x="19792" y="8538"/>
                  </a:lnTo>
                  <a:lnTo>
                    <a:pt x="19791" y="8523"/>
                  </a:lnTo>
                  <a:lnTo>
                    <a:pt x="19785" y="8510"/>
                  </a:lnTo>
                  <a:lnTo>
                    <a:pt x="19784" y="8491"/>
                  </a:lnTo>
                  <a:lnTo>
                    <a:pt x="19777" y="8478"/>
                  </a:lnTo>
                  <a:lnTo>
                    <a:pt x="19776" y="8463"/>
                  </a:lnTo>
                  <a:lnTo>
                    <a:pt x="19772" y="8455"/>
                  </a:lnTo>
                  <a:lnTo>
                    <a:pt x="19769" y="8450"/>
                  </a:lnTo>
                  <a:lnTo>
                    <a:pt x="19766" y="8446"/>
                  </a:lnTo>
                  <a:lnTo>
                    <a:pt x="19767" y="8450"/>
                  </a:lnTo>
                  <a:lnTo>
                    <a:pt x="19763" y="8451"/>
                  </a:lnTo>
                  <a:lnTo>
                    <a:pt x="19764" y="8465"/>
                  </a:lnTo>
                  <a:lnTo>
                    <a:pt x="19767" y="8470"/>
                  </a:lnTo>
                  <a:lnTo>
                    <a:pt x="19770" y="8474"/>
                  </a:lnTo>
                  <a:lnTo>
                    <a:pt x="19771" y="8479"/>
                  </a:lnTo>
                  <a:lnTo>
                    <a:pt x="19768" y="8488"/>
                  </a:lnTo>
                  <a:lnTo>
                    <a:pt x="19765" y="8493"/>
                  </a:lnTo>
                  <a:lnTo>
                    <a:pt x="19766" y="8498"/>
                  </a:lnTo>
                  <a:lnTo>
                    <a:pt x="19763" y="8493"/>
                  </a:lnTo>
                  <a:lnTo>
                    <a:pt x="19756" y="8490"/>
                  </a:lnTo>
                  <a:lnTo>
                    <a:pt x="19753" y="8481"/>
                  </a:lnTo>
                  <a:lnTo>
                    <a:pt x="19749" y="8472"/>
                  </a:lnTo>
                  <a:lnTo>
                    <a:pt x="19746" y="8472"/>
                  </a:lnTo>
                  <a:lnTo>
                    <a:pt x="19743" y="8477"/>
                  </a:lnTo>
                  <a:lnTo>
                    <a:pt x="19740" y="8478"/>
                  </a:lnTo>
                  <a:lnTo>
                    <a:pt x="19738" y="8483"/>
                  </a:lnTo>
                  <a:lnTo>
                    <a:pt x="19738" y="8492"/>
                  </a:lnTo>
                  <a:lnTo>
                    <a:pt x="19732" y="8498"/>
                  </a:lnTo>
                  <a:lnTo>
                    <a:pt x="19727" y="8508"/>
                  </a:lnTo>
                  <a:lnTo>
                    <a:pt x="19724" y="8513"/>
                  </a:lnTo>
                  <a:lnTo>
                    <a:pt x="19723" y="8489"/>
                  </a:lnTo>
                  <a:lnTo>
                    <a:pt x="19726" y="8484"/>
                  </a:lnTo>
                  <a:lnTo>
                    <a:pt x="19728" y="8474"/>
                  </a:lnTo>
                  <a:lnTo>
                    <a:pt x="19731" y="8465"/>
                  </a:lnTo>
                  <a:lnTo>
                    <a:pt x="19734" y="8459"/>
                  </a:lnTo>
                  <a:lnTo>
                    <a:pt x="19739" y="8449"/>
                  </a:lnTo>
                  <a:lnTo>
                    <a:pt x="19742" y="8449"/>
                  </a:lnTo>
                  <a:lnTo>
                    <a:pt x="19745" y="8444"/>
                  </a:lnTo>
                  <a:lnTo>
                    <a:pt x="19741" y="8439"/>
                  </a:lnTo>
                  <a:lnTo>
                    <a:pt x="19717" y="8438"/>
                  </a:lnTo>
                  <a:lnTo>
                    <a:pt x="19714" y="8438"/>
                  </a:lnTo>
                  <a:lnTo>
                    <a:pt x="19714" y="8429"/>
                  </a:lnTo>
                  <a:lnTo>
                    <a:pt x="19717" y="8423"/>
                  </a:lnTo>
                  <a:lnTo>
                    <a:pt x="19726" y="8422"/>
                  </a:lnTo>
                  <a:lnTo>
                    <a:pt x="19728" y="8417"/>
                  </a:lnTo>
                  <a:lnTo>
                    <a:pt x="19728" y="8403"/>
                  </a:lnTo>
                  <a:lnTo>
                    <a:pt x="19731" y="8398"/>
                  </a:lnTo>
                  <a:lnTo>
                    <a:pt x="19736" y="8393"/>
                  </a:lnTo>
                  <a:lnTo>
                    <a:pt x="19742" y="8401"/>
                  </a:lnTo>
                  <a:lnTo>
                    <a:pt x="19745" y="8413"/>
                  </a:lnTo>
                  <a:lnTo>
                    <a:pt x="19749" y="8413"/>
                  </a:lnTo>
                  <a:lnTo>
                    <a:pt x="19749" y="8414"/>
                  </a:lnTo>
                  <a:lnTo>
                    <a:pt x="19753" y="8423"/>
                  </a:lnTo>
                  <a:lnTo>
                    <a:pt x="19753" y="8435"/>
                  </a:lnTo>
                  <a:lnTo>
                    <a:pt x="19757" y="8443"/>
                  </a:lnTo>
                  <a:lnTo>
                    <a:pt x="19760" y="8447"/>
                  </a:lnTo>
                  <a:lnTo>
                    <a:pt x="19763" y="8442"/>
                  </a:lnTo>
                  <a:lnTo>
                    <a:pt x="19766" y="8437"/>
                  </a:lnTo>
                  <a:lnTo>
                    <a:pt x="19765" y="8427"/>
                  </a:lnTo>
                  <a:lnTo>
                    <a:pt x="19758" y="8404"/>
                  </a:lnTo>
                  <a:lnTo>
                    <a:pt x="19754" y="8376"/>
                  </a:lnTo>
                  <a:lnTo>
                    <a:pt x="19743" y="8344"/>
                  </a:lnTo>
                  <a:lnTo>
                    <a:pt x="19739" y="8321"/>
                  </a:lnTo>
                  <a:lnTo>
                    <a:pt x="19729" y="8303"/>
                  </a:lnTo>
                  <a:lnTo>
                    <a:pt x="19729" y="8309"/>
                  </a:lnTo>
                  <a:lnTo>
                    <a:pt x="19726" y="8313"/>
                  </a:lnTo>
                  <a:lnTo>
                    <a:pt x="19727" y="8318"/>
                  </a:lnTo>
                  <a:lnTo>
                    <a:pt x="19714" y="8324"/>
                  </a:lnTo>
                  <a:lnTo>
                    <a:pt x="19700" y="8326"/>
                  </a:lnTo>
                  <a:lnTo>
                    <a:pt x="19687" y="8318"/>
                  </a:lnTo>
                  <a:lnTo>
                    <a:pt x="19668" y="8306"/>
                  </a:lnTo>
                  <a:lnTo>
                    <a:pt x="19655" y="8293"/>
                  </a:lnTo>
                  <a:lnTo>
                    <a:pt x="19640" y="8272"/>
                  </a:lnTo>
                  <a:lnTo>
                    <a:pt x="19626" y="8255"/>
                  </a:lnTo>
                  <a:lnTo>
                    <a:pt x="19619" y="8232"/>
                  </a:lnTo>
                  <a:lnTo>
                    <a:pt x="19618" y="8208"/>
                  </a:lnTo>
                  <a:lnTo>
                    <a:pt x="19611" y="8190"/>
                  </a:lnTo>
                  <a:lnTo>
                    <a:pt x="19601" y="8182"/>
                  </a:lnTo>
                  <a:lnTo>
                    <a:pt x="19579" y="8161"/>
                  </a:lnTo>
                  <a:lnTo>
                    <a:pt x="19563" y="8143"/>
                  </a:lnTo>
                  <a:lnTo>
                    <a:pt x="19552" y="8112"/>
                  </a:lnTo>
                  <a:lnTo>
                    <a:pt x="19548" y="8083"/>
                  </a:lnTo>
                  <a:lnTo>
                    <a:pt x="19546" y="8036"/>
                  </a:lnTo>
                  <a:lnTo>
                    <a:pt x="19542" y="8013"/>
                  </a:lnTo>
                  <a:lnTo>
                    <a:pt x="19535" y="8000"/>
                  </a:lnTo>
                  <a:lnTo>
                    <a:pt x="19528" y="7981"/>
                  </a:lnTo>
                  <a:lnTo>
                    <a:pt x="19521" y="7973"/>
                  </a:lnTo>
                  <a:lnTo>
                    <a:pt x="19518" y="7964"/>
                  </a:lnTo>
                  <a:lnTo>
                    <a:pt x="19511" y="7955"/>
                  </a:lnTo>
                  <a:lnTo>
                    <a:pt x="19505" y="7956"/>
                  </a:lnTo>
                  <a:lnTo>
                    <a:pt x="19499" y="7952"/>
                  </a:lnTo>
                  <a:lnTo>
                    <a:pt x="19490" y="7958"/>
                  </a:lnTo>
                  <a:lnTo>
                    <a:pt x="19487" y="7958"/>
                  </a:lnTo>
                  <a:lnTo>
                    <a:pt x="19481" y="7955"/>
                  </a:lnTo>
                  <a:lnTo>
                    <a:pt x="19481" y="7950"/>
                  </a:lnTo>
                  <a:lnTo>
                    <a:pt x="19483" y="7940"/>
                  </a:lnTo>
                  <a:lnTo>
                    <a:pt x="19480" y="7935"/>
                  </a:lnTo>
                  <a:lnTo>
                    <a:pt x="19468" y="7927"/>
                  </a:lnTo>
                  <a:lnTo>
                    <a:pt x="19458" y="7914"/>
                  </a:lnTo>
                  <a:lnTo>
                    <a:pt x="19457" y="7900"/>
                  </a:lnTo>
                  <a:lnTo>
                    <a:pt x="19454" y="7896"/>
                  </a:lnTo>
                  <a:lnTo>
                    <a:pt x="19442" y="7893"/>
                  </a:lnTo>
                  <a:lnTo>
                    <a:pt x="19429" y="7875"/>
                  </a:lnTo>
                  <a:lnTo>
                    <a:pt x="19428" y="7866"/>
                  </a:lnTo>
                  <a:lnTo>
                    <a:pt x="19430" y="7847"/>
                  </a:lnTo>
                  <a:lnTo>
                    <a:pt x="19429" y="7819"/>
                  </a:lnTo>
                  <a:lnTo>
                    <a:pt x="19424" y="7790"/>
                  </a:lnTo>
                  <a:lnTo>
                    <a:pt x="19424" y="7781"/>
                  </a:lnTo>
                  <a:lnTo>
                    <a:pt x="19421" y="7776"/>
                  </a:lnTo>
                  <a:lnTo>
                    <a:pt x="19412" y="7773"/>
                  </a:lnTo>
                  <a:lnTo>
                    <a:pt x="19402" y="7765"/>
                  </a:lnTo>
                  <a:lnTo>
                    <a:pt x="19401" y="7750"/>
                  </a:lnTo>
                  <a:lnTo>
                    <a:pt x="19398" y="7742"/>
                  </a:lnTo>
                  <a:lnTo>
                    <a:pt x="19400" y="7722"/>
                  </a:lnTo>
                  <a:lnTo>
                    <a:pt x="19403" y="7700"/>
                  </a:lnTo>
                  <a:lnTo>
                    <a:pt x="19408" y="7681"/>
                  </a:lnTo>
                  <a:lnTo>
                    <a:pt x="19411" y="7681"/>
                  </a:lnTo>
                  <a:lnTo>
                    <a:pt x="19414" y="7684"/>
                  </a:lnTo>
                  <a:lnTo>
                    <a:pt x="19416" y="7676"/>
                  </a:lnTo>
                  <a:lnTo>
                    <a:pt x="19418" y="7655"/>
                  </a:lnTo>
                  <a:lnTo>
                    <a:pt x="19417" y="7652"/>
                  </a:lnTo>
                  <a:lnTo>
                    <a:pt x="19421" y="7665"/>
                  </a:lnTo>
                  <a:lnTo>
                    <a:pt x="19426" y="7681"/>
                  </a:lnTo>
                  <a:lnTo>
                    <a:pt x="19430" y="7681"/>
                  </a:lnTo>
                  <a:lnTo>
                    <a:pt x="19428" y="7688"/>
                  </a:lnTo>
                  <a:lnTo>
                    <a:pt x="19425" y="7694"/>
                  </a:lnTo>
                  <a:lnTo>
                    <a:pt x="19429" y="7699"/>
                  </a:lnTo>
                  <a:lnTo>
                    <a:pt x="19426" y="7707"/>
                  </a:lnTo>
                  <a:lnTo>
                    <a:pt x="19424" y="7711"/>
                  </a:lnTo>
                  <a:lnTo>
                    <a:pt x="19421" y="7720"/>
                  </a:lnTo>
                  <a:lnTo>
                    <a:pt x="19415" y="7725"/>
                  </a:lnTo>
                  <a:lnTo>
                    <a:pt x="19416" y="7734"/>
                  </a:lnTo>
                  <a:lnTo>
                    <a:pt x="19413" y="7740"/>
                  </a:lnTo>
                  <a:lnTo>
                    <a:pt x="19416" y="7744"/>
                  </a:lnTo>
                  <a:lnTo>
                    <a:pt x="19429" y="7752"/>
                  </a:lnTo>
                  <a:lnTo>
                    <a:pt x="19435" y="7761"/>
                  </a:lnTo>
                  <a:lnTo>
                    <a:pt x="19442" y="7769"/>
                  </a:lnTo>
                  <a:lnTo>
                    <a:pt x="19443" y="7788"/>
                  </a:lnTo>
                  <a:lnTo>
                    <a:pt x="19440" y="7798"/>
                  </a:lnTo>
                  <a:lnTo>
                    <a:pt x="19440" y="7802"/>
                  </a:lnTo>
                  <a:lnTo>
                    <a:pt x="19444" y="7812"/>
                  </a:lnTo>
                  <a:lnTo>
                    <a:pt x="19445" y="7831"/>
                  </a:lnTo>
                  <a:lnTo>
                    <a:pt x="19448" y="7840"/>
                  </a:lnTo>
                  <a:lnTo>
                    <a:pt x="19445" y="7845"/>
                  </a:lnTo>
                  <a:lnTo>
                    <a:pt x="19449" y="7853"/>
                  </a:lnTo>
                  <a:lnTo>
                    <a:pt x="19449" y="7863"/>
                  </a:lnTo>
                  <a:lnTo>
                    <a:pt x="19452" y="7863"/>
                  </a:lnTo>
                  <a:lnTo>
                    <a:pt x="19456" y="7867"/>
                  </a:lnTo>
                  <a:lnTo>
                    <a:pt x="19474" y="7865"/>
                  </a:lnTo>
                  <a:lnTo>
                    <a:pt x="19486" y="7878"/>
                  </a:lnTo>
                  <a:lnTo>
                    <a:pt x="19506" y="7899"/>
                  </a:lnTo>
                  <a:lnTo>
                    <a:pt x="19521" y="7911"/>
                  </a:lnTo>
                  <a:lnTo>
                    <a:pt x="19537" y="7928"/>
                  </a:lnTo>
                  <a:lnTo>
                    <a:pt x="19546" y="7927"/>
                  </a:lnTo>
                  <a:lnTo>
                    <a:pt x="19563" y="7949"/>
                  </a:lnTo>
                  <a:lnTo>
                    <a:pt x="19575" y="7944"/>
                  </a:lnTo>
                  <a:lnTo>
                    <a:pt x="19581" y="7925"/>
                  </a:lnTo>
                  <a:lnTo>
                    <a:pt x="19587" y="7925"/>
                  </a:lnTo>
                  <a:lnTo>
                    <a:pt x="19590" y="7947"/>
                  </a:lnTo>
                  <a:lnTo>
                    <a:pt x="19602" y="7952"/>
                  </a:lnTo>
                  <a:lnTo>
                    <a:pt x="19618" y="7958"/>
                  </a:lnTo>
                  <a:lnTo>
                    <a:pt x="19621" y="7969"/>
                  </a:lnTo>
                  <a:lnTo>
                    <a:pt x="19624" y="7969"/>
                  </a:lnTo>
                  <a:lnTo>
                    <a:pt x="19627" y="7974"/>
                  </a:lnTo>
                  <a:lnTo>
                    <a:pt x="19629" y="7998"/>
                  </a:lnTo>
                  <a:lnTo>
                    <a:pt x="19632" y="8002"/>
                  </a:lnTo>
                  <a:lnTo>
                    <a:pt x="19645" y="8015"/>
                  </a:lnTo>
                  <a:lnTo>
                    <a:pt x="19651" y="8014"/>
                  </a:lnTo>
                  <a:lnTo>
                    <a:pt x="19653" y="7995"/>
                  </a:lnTo>
                  <a:lnTo>
                    <a:pt x="19659" y="7985"/>
                  </a:lnTo>
                  <a:lnTo>
                    <a:pt x="19670" y="7974"/>
                  </a:lnTo>
                  <a:lnTo>
                    <a:pt x="19679" y="7968"/>
                  </a:lnTo>
                  <a:lnTo>
                    <a:pt x="19685" y="7967"/>
                  </a:lnTo>
                  <a:lnTo>
                    <a:pt x="19691" y="7980"/>
                  </a:lnTo>
                  <a:lnTo>
                    <a:pt x="19692" y="7985"/>
                  </a:lnTo>
                  <a:lnTo>
                    <a:pt x="19698" y="7984"/>
                  </a:lnTo>
                  <a:lnTo>
                    <a:pt x="19712" y="7978"/>
                  </a:lnTo>
                  <a:lnTo>
                    <a:pt x="19715" y="7973"/>
                  </a:lnTo>
                  <a:lnTo>
                    <a:pt x="19724" y="7972"/>
                  </a:lnTo>
                  <a:lnTo>
                    <a:pt x="19736" y="7975"/>
                  </a:lnTo>
                  <a:lnTo>
                    <a:pt x="19739" y="7979"/>
                  </a:lnTo>
                  <a:lnTo>
                    <a:pt x="19746" y="7983"/>
                  </a:lnTo>
                  <a:lnTo>
                    <a:pt x="19753" y="8006"/>
                  </a:lnTo>
                  <a:lnTo>
                    <a:pt x="19749" y="8011"/>
                  </a:lnTo>
                  <a:lnTo>
                    <a:pt x="19748" y="8015"/>
                  </a:lnTo>
                  <a:lnTo>
                    <a:pt x="19748" y="8020"/>
                  </a:lnTo>
                  <a:lnTo>
                    <a:pt x="19750" y="8030"/>
                  </a:lnTo>
                  <a:lnTo>
                    <a:pt x="19753" y="8049"/>
                  </a:lnTo>
                  <a:lnTo>
                    <a:pt x="19749" y="8063"/>
                  </a:lnTo>
                  <a:lnTo>
                    <a:pt x="19751" y="8087"/>
                  </a:lnTo>
                  <a:lnTo>
                    <a:pt x="19746" y="8112"/>
                  </a:lnTo>
                  <a:lnTo>
                    <a:pt x="19749" y="8158"/>
                  </a:lnTo>
                  <a:lnTo>
                    <a:pt x="19752" y="8163"/>
                  </a:lnTo>
                  <a:lnTo>
                    <a:pt x="19753" y="8182"/>
                  </a:lnTo>
                  <a:lnTo>
                    <a:pt x="19756" y="8182"/>
                  </a:lnTo>
                  <a:lnTo>
                    <a:pt x="19762" y="8176"/>
                  </a:lnTo>
                  <a:lnTo>
                    <a:pt x="19765" y="8176"/>
                  </a:lnTo>
                  <a:lnTo>
                    <a:pt x="19767" y="8171"/>
                  </a:lnTo>
                  <a:lnTo>
                    <a:pt x="19770" y="8170"/>
                  </a:lnTo>
                  <a:lnTo>
                    <a:pt x="19773" y="8165"/>
                  </a:lnTo>
                  <a:lnTo>
                    <a:pt x="19776" y="8160"/>
                  </a:lnTo>
                  <a:lnTo>
                    <a:pt x="19779" y="8159"/>
                  </a:lnTo>
                  <a:lnTo>
                    <a:pt x="19785" y="8154"/>
                  </a:lnTo>
                  <a:lnTo>
                    <a:pt x="19788" y="8153"/>
                  </a:lnTo>
                  <a:lnTo>
                    <a:pt x="19788" y="8149"/>
                  </a:lnTo>
                  <a:lnTo>
                    <a:pt x="19778" y="8150"/>
                  </a:lnTo>
                  <a:lnTo>
                    <a:pt x="19772" y="8146"/>
                  </a:lnTo>
                  <a:lnTo>
                    <a:pt x="19751" y="8149"/>
                  </a:lnTo>
                  <a:lnTo>
                    <a:pt x="19760" y="8143"/>
                  </a:lnTo>
                  <a:lnTo>
                    <a:pt x="19784" y="8140"/>
                  </a:lnTo>
                  <a:lnTo>
                    <a:pt x="19784" y="8135"/>
                  </a:lnTo>
                  <a:lnTo>
                    <a:pt x="19781" y="8135"/>
                  </a:lnTo>
                  <a:lnTo>
                    <a:pt x="19778" y="8131"/>
                  </a:lnTo>
                  <a:lnTo>
                    <a:pt x="19780" y="8126"/>
                  </a:lnTo>
                  <a:lnTo>
                    <a:pt x="19783" y="8130"/>
                  </a:lnTo>
                  <a:lnTo>
                    <a:pt x="19787" y="8125"/>
                  </a:lnTo>
                  <a:lnTo>
                    <a:pt x="19783" y="8121"/>
                  </a:lnTo>
                  <a:lnTo>
                    <a:pt x="19782" y="8098"/>
                  </a:lnTo>
                  <a:lnTo>
                    <a:pt x="19788" y="8087"/>
                  </a:lnTo>
                  <a:lnTo>
                    <a:pt x="19793" y="8082"/>
                  </a:lnTo>
                  <a:lnTo>
                    <a:pt x="19799" y="8072"/>
                  </a:lnTo>
                  <a:lnTo>
                    <a:pt x="19805" y="8071"/>
                  </a:lnTo>
                  <a:lnTo>
                    <a:pt x="19808" y="8066"/>
                  </a:lnTo>
                  <a:lnTo>
                    <a:pt x="19807" y="8061"/>
                  </a:lnTo>
                  <a:lnTo>
                    <a:pt x="19810" y="8051"/>
                  </a:lnTo>
                  <a:lnTo>
                    <a:pt x="19812" y="8037"/>
                  </a:lnTo>
                  <a:lnTo>
                    <a:pt x="19812" y="8032"/>
                  </a:lnTo>
                  <a:lnTo>
                    <a:pt x="19809" y="8028"/>
                  </a:lnTo>
                  <a:lnTo>
                    <a:pt x="19803" y="8024"/>
                  </a:lnTo>
                  <a:lnTo>
                    <a:pt x="19799" y="8015"/>
                  </a:lnTo>
                  <a:lnTo>
                    <a:pt x="19799" y="8005"/>
                  </a:lnTo>
                  <a:lnTo>
                    <a:pt x="19801" y="8000"/>
                  </a:lnTo>
                  <a:lnTo>
                    <a:pt x="19807" y="7995"/>
                  </a:lnTo>
                  <a:lnTo>
                    <a:pt x="19813" y="7989"/>
                  </a:lnTo>
                  <a:lnTo>
                    <a:pt x="19819" y="7988"/>
                  </a:lnTo>
                  <a:lnTo>
                    <a:pt x="19816" y="7941"/>
                  </a:lnTo>
                  <a:lnTo>
                    <a:pt x="19813" y="7932"/>
                  </a:lnTo>
                  <a:lnTo>
                    <a:pt x="19816" y="7927"/>
                  </a:lnTo>
                  <a:lnTo>
                    <a:pt x="19818" y="7917"/>
                  </a:lnTo>
                  <a:lnTo>
                    <a:pt x="19818" y="7913"/>
                  </a:lnTo>
                  <a:lnTo>
                    <a:pt x="19821" y="7908"/>
                  </a:lnTo>
                  <a:lnTo>
                    <a:pt x="19824" y="7903"/>
                  </a:lnTo>
                  <a:lnTo>
                    <a:pt x="19826" y="7897"/>
                  </a:lnTo>
                  <a:lnTo>
                    <a:pt x="19829" y="7892"/>
                  </a:lnTo>
                  <a:lnTo>
                    <a:pt x="19829" y="7878"/>
                  </a:lnTo>
                  <a:lnTo>
                    <a:pt x="19834" y="7872"/>
                  </a:lnTo>
                  <a:lnTo>
                    <a:pt x="19837" y="7867"/>
                  </a:lnTo>
                  <a:lnTo>
                    <a:pt x="19835" y="7835"/>
                  </a:lnTo>
                  <a:lnTo>
                    <a:pt x="19832" y="7835"/>
                  </a:lnTo>
                  <a:lnTo>
                    <a:pt x="19829" y="7831"/>
                  </a:lnTo>
                  <a:lnTo>
                    <a:pt x="19826" y="7831"/>
                  </a:lnTo>
                  <a:lnTo>
                    <a:pt x="19823" y="7836"/>
                  </a:lnTo>
                  <a:lnTo>
                    <a:pt x="19817" y="7837"/>
                  </a:lnTo>
                  <a:lnTo>
                    <a:pt x="19817" y="7832"/>
                  </a:lnTo>
                  <a:lnTo>
                    <a:pt x="19814" y="7832"/>
                  </a:lnTo>
                  <a:lnTo>
                    <a:pt x="19813" y="7823"/>
                  </a:lnTo>
                  <a:lnTo>
                    <a:pt x="19819" y="7818"/>
                  </a:lnTo>
                  <a:lnTo>
                    <a:pt x="19831" y="7816"/>
                  </a:lnTo>
                  <a:lnTo>
                    <a:pt x="19837" y="7811"/>
                  </a:lnTo>
                  <a:lnTo>
                    <a:pt x="19849" y="7809"/>
                  </a:lnTo>
                  <a:lnTo>
                    <a:pt x="19852" y="7804"/>
                  </a:lnTo>
                  <a:lnTo>
                    <a:pt x="19851" y="7781"/>
                  </a:lnTo>
                  <a:lnTo>
                    <a:pt x="19853" y="7770"/>
                  </a:lnTo>
                  <a:lnTo>
                    <a:pt x="19853" y="7761"/>
                  </a:lnTo>
                  <a:lnTo>
                    <a:pt x="19855" y="7747"/>
                  </a:lnTo>
                  <a:lnTo>
                    <a:pt x="19858" y="7742"/>
                  </a:lnTo>
                  <a:lnTo>
                    <a:pt x="19861" y="7742"/>
                  </a:lnTo>
                  <a:lnTo>
                    <a:pt x="19864" y="7750"/>
                  </a:lnTo>
                  <a:lnTo>
                    <a:pt x="19868" y="7755"/>
                  </a:lnTo>
                  <a:lnTo>
                    <a:pt x="19874" y="7754"/>
                  </a:lnTo>
                  <a:lnTo>
                    <a:pt x="19873" y="7750"/>
                  </a:lnTo>
                  <a:lnTo>
                    <a:pt x="19876" y="7744"/>
                  </a:lnTo>
                  <a:lnTo>
                    <a:pt x="19882" y="7729"/>
                  </a:lnTo>
                  <a:lnTo>
                    <a:pt x="19884" y="7724"/>
                  </a:lnTo>
                  <a:lnTo>
                    <a:pt x="19890" y="7714"/>
                  </a:lnTo>
                  <a:lnTo>
                    <a:pt x="19886" y="7710"/>
                  </a:lnTo>
                  <a:lnTo>
                    <a:pt x="19883" y="7705"/>
                  </a:lnTo>
                  <a:lnTo>
                    <a:pt x="19871" y="7702"/>
                  </a:lnTo>
                  <a:lnTo>
                    <a:pt x="19868" y="7698"/>
                  </a:lnTo>
                  <a:lnTo>
                    <a:pt x="19868" y="7693"/>
                  </a:lnTo>
                  <a:lnTo>
                    <a:pt x="19870" y="7678"/>
                  </a:lnTo>
                  <a:lnTo>
                    <a:pt x="19872" y="7659"/>
                  </a:lnTo>
                  <a:lnTo>
                    <a:pt x="19875" y="7654"/>
                  </a:lnTo>
                  <a:lnTo>
                    <a:pt x="19878" y="7659"/>
                  </a:lnTo>
                  <a:lnTo>
                    <a:pt x="19884" y="7667"/>
                  </a:lnTo>
                  <a:lnTo>
                    <a:pt x="19888" y="7672"/>
                  </a:lnTo>
                  <a:lnTo>
                    <a:pt x="19897" y="7670"/>
                  </a:lnTo>
                  <a:lnTo>
                    <a:pt x="19896" y="7666"/>
                  </a:lnTo>
                  <a:lnTo>
                    <a:pt x="19893" y="7647"/>
                  </a:lnTo>
                  <a:lnTo>
                    <a:pt x="19886" y="7638"/>
                  </a:lnTo>
                  <a:lnTo>
                    <a:pt x="19889" y="7638"/>
                  </a:lnTo>
                  <a:lnTo>
                    <a:pt x="19895" y="7633"/>
                  </a:lnTo>
                  <a:lnTo>
                    <a:pt x="19895" y="7628"/>
                  </a:lnTo>
                  <a:lnTo>
                    <a:pt x="19885" y="7615"/>
                  </a:lnTo>
                  <a:lnTo>
                    <a:pt x="19879" y="7611"/>
                  </a:lnTo>
                  <a:lnTo>
                    <a:pt x="19875" y="7607"/>
                  </a:lnTo>
                  <a:lnTo>
                    <a:pt x="19878" y="7592"/>
                  </a:lnTo>
                  <a:lnTo>
                    <a:pt x="19880" y="7587"/>
                  </a:lnTo>
                  <a:lnTo>
                    <a:pt x="19883" y="7577"/>
                  </a:lnTo>
                  <a:lnTo>
                    <a:pt x="19892" y="7571"/>
                  </a:lnTo>
                  <a:lnTo>
                    <a:pt x="19904" y="7570"/>
                  </a:lnTo>
                  <a:lnTo>
                    <a:pt x="19904" y="7575"/>
                  </a:lnTo>
                  <a:lnTo>
                    <a:pt x="19908" y="7589"/>
                  </a:lnTo>
                  <a:lnTo>
                    <a:pt x="19911" y="7593"/>
                  </a:lnTo>
                  <a:lnTo>
                    <a:pt x="19914" y="7597"/>
                  </a:lnTo>
                  <a:lnTo>
                    <a:pt x="19917" y="7597"/>
                  </a:lnTo>
                  <a:lnTo>
                    <a:pt x="19920" y="7592"/>
                  </a:lnTo>
                  <a:lnTo>
                    <a:pt x="19923" y="7582"/>
                  </a:lnTo>
                  <a:lnTo>
                    <a:pt x="19922" y="7572"/>
                  </a:lnTo>
                  <a:lnTo>
                    <a:pt x="19919" y="7568"/>
                  </a:lnTo>
                  <a:lnTo>
                    <a:pt x="19909" y="7560"/>
                  </a:lnTo>
                  <a:lnTo>
                    <a:pt x="19900" y="7547"/>
                  </a:lnTo>
                  <a:lnTo>
                    <a:pt x="19899" y="7533"/>
                  </a:lnTo>
                  <a:lnTo>
                    <a:pt x="19902" y="7523"/>
                  </a:lnTo>
                  <a:lnTo>
                    <a:pt x="19904" y="7518"/>
                  </a:lnTo>
                  <a:lnTo>
                    <a:pt x="19910" y="7512"/>
                  </a:lnTo>
                  <a:lnTo>
                    <a:pt x="19916" y="7511"/>
                  </a:lnTo>
                  <a:lnTo>
                    <a:pt x="19922" y="7506"/>
                  </a:lnTo>
                  <a:lnTo>
                    <a:pt x="19920" y="7473"/>
                  </a:lnTo>
                  <a:lnTo>
                    <a:pt x="19923" y="7472"/>
                  </a:lnTo>
                  <a:lnTo>
                    <a:pt x="19932" y="7467"/>
                  </a:lnTo>
                  <a:lnTo>
                    <a:pt x="19947" y="7403"/>
                  </a:lnTo>
                  <a:lnTo>
                    <a:pt x="19943" y="7399"/>
                  </a:lnTo>
                  <a:lnTo>
                    <a:pt x="19937" y="7400"/>
                  </a:lnTo>
                  <a:lnTo>
                    <a:pt x="19940" y="7395"/>
                  </a:lnTo>
                  <a:lnTo>
                    <a:pt x="19940" y="7380"/>
                  </a:lnTo>
                  <a:lnTo>
                    <a:pt x="19937" y="7381"/>
                  </a:lnTo>
                  <a:lnTo>
                    <a:pt x="19931" y="7386"/>
                  </a:lnTo>
                  <a:lnTo>
                    <a:pt x="19928" y="7382"/>
                  </a:lnTo>
                  <a:lnTo>
                    <a:pt x="19923" y="7349"/>
                  </a:lnTo>
                  <a:lnTo>
                    <a:pt x="19919" y="7336"/>
                  </a:lnTo>
                  <a:lnTo>
                    <a:pt x="19921" y="7316"/>
                  </a:lnTo>
                  <a:lnTo>
                    <a:pt x="19921" y="7312"/>
                  </a:lnTo>
                  <a:lnTo>
                    <a:pt x="19930" y="7296"/>
                  </a:lnTo>
                  <a:lnTo>
                    <a:pt x="19935" y="7286"/>
                  </a:lnTo>
                  <a:lnTo>
                    <a:pt x="19935" y="7281"/>
                  </a:lnTo>
                  <a:lnTo>
                    <a:pt x="19928" y="7273"/>
                  </a:lnTo>
                  <a:lnTo>
                    <a:pt x="19928" y="7268"/>
                  </a:lnTo>
                  <a:lnTo>
                    <a:pt x="19932" y="7229"/>
                  </a:lnTo>
                  <a:lnTo>
                    <a:pt x="19932" y="7220"/>
                  </a:lnTo>
                  <a:lnTo>
                    <a:pt x="19925" y="7211"/>
                  </a:lnTo>
                  <a:lnTo>
                    <a:pt x="19922" y="7202"/>
                  </a:lnTo>
                  <a:lnTo>
                    <a:pt x="19918" y="7193"/>
                  </a:lnTo>
                  <a:lnTo>
                    <a:pt x="19918" y="7184"/>
                  </a:lnTo>
                  <a:lnTo>
                    <a:pt x="19920" y="7174"/>
                  </a:lnTo>
                  <a:lnTo>
                    <a:pt x="19919" y="7155"/>
                  </a:lnTo>
                  <a:lnTo>
                    <a:pt x="19907" y="7157"/>
                  </a:lnTo>
                  <a:lnTo>
                    <a:pt x="19904" y="7152"/>
                  </a:lnTo>
                  <a:lnTo>
                    <a:pt x="19904" y="7143"/>
                  </a:lnTo>
                  <a:lnTo>
                    <a:pt x="19906" y="7142"/>
                  </a:lnTo>
                  <a:lnTo>
                    <a:pt x="19922" y="7150"/>
                  </a:lnTo>
                  <a:lnTo>
                    <a:pt x="19928" y="7149"/>
                  </a:lnTo>
                  <a:lnTo>
                    <a:pt x="19927" y="7121"/>
                  </a:lnTo>
                  <a:lnTo>
                    <a:pt x="19918" y="7122"/>
                  </a:lnTo>
                  <a:lnTo>
                    <a:pt x="19917" y="7117"/>
                  </a:lnTo>
                  <a:lnTo>
                    <a:pt x="19923" y="7112"/>
                  </a:lnTo>
                  <a:lnTo>
                    <a:pt x="19926" y="7111"/>
                  </a:lnTo>
                  <a:lnTo>
                    <a:pt x="19929" y="7106"/>
                  </a:lnTo>
                  <a:lnTo>
                    <a:pt x="19931" y="7082"/>
                  </a:lnTo>
                  <a:lnTo>
                    <a:pt x="19930" y="7078"/>
                  </a:lnTo>
                  <a:lnTo>
                    <a:pt x="19927" y="7078"/>
                  </a:lnTo>
                  <a:lnTo>
                    <a:pt x="19913" y="7089"/>
                  </a:lnTo>
                  <a:lnTo>
                    <a:pt x="19909" y="7090"/>
                  </a:lnTo>
                  <a:lnTo>
                    <a:pt x="19904" y="7085"/>
                  </a:lnTo>
                  <a:lnTo>
                    <a:pt x="19904" y="7081"/>
                  </a:lnTo>
                  <a:lnTo>
                    <a:pt x="19902" y="7072"/>
                  </a:lnTo>
                  <a:lnTo>
                    <a:pt x="19902" y="7067"/>
                  </a:lnTo>
                  <a:lnTo>
                    <a:pt x="19905" y="7066"/>
                  </a:lnTo>
                  <a:lnTo>
                    <a:pt x="19915" y="7070"/>
                  </a:lnTo>
                  <a:lnTo>
                    <a:pt x="19924" y="7069"/>
                  </a:lnTo>
                  <a:lnTo>
                    <a:pt x="19926" y="7064"/>
                  </a:lnTo>
                  <a:lnTo>
                    <a:pt x="19930" y="7063"/>
                  </a:lnTo>
                  <a:lnTo>
                    <a:pt x="19932" y="7059"/>
                  </a:lnTo>
                  <a:lnTo>
                    <a:pt x="19924" y="7007"/>
                  </a:lnTo>
                  <a:lnTo>
                    <a:pt x="19923" y="6998"/>
                  </a:lnTo>
                  <a:lnTo>
                    <a:pt x="19923" y="6927"/>
                  </a:lnTo>
                  <a:lnTo>
                    <a:pt x="19921" y="6894"/>
                  </a:lnTo>
                  <a:lnTo>
                    <a:pt x="19917" y="6870"/>
                  </a:lnTo>
                  <a:lnTo>
                    <a:pt x="19913" y="6847"/>
                  </a:lnTo>
                  <a:lnTo>
                    <a:pt x="19909" y="6829"/>
                  </a:lnTo>
                  <a:lnTo>
                    <a:pt x="19905" y="6815"/>
                  </a:lnTo>
                  <a:lnTo>
                    <a:pt x="19902" y="6801"/>
                  </a:lnTo>
                  <a:lnTo>
                    <a:pt x="19898" y="6793"/>
                  </a:lnTo>
                  <a:lnTo>
                    <a:pt x="19892" y="6783"/>
                  </a:lnTo>
                  <a:lnTo>
                    <a:pt x="19891" y="6805"/>
                  </a:lnTo>
                  <a:lnTo>
                    <a:pt x="19882" y="6828"/>
                  </a:lnTo>
                  <a:lnTo>
                    <a:pt x="19879" y="6828"/>
                  </a:lnTo>
                  <a:lnTo>
                    <a:pt x="19879" y="6806"/>
                  </a:lnTo>
                  <a:lnTo>
                    <a:pt x="19889" y="6806"/>
                  </a:lnTo>
                  <a:lnTo>
                    <a:pt x="19896" y="6813"/>
                  </a:lnTo>
                  <a:lnTo>
                    <a:pt x="19896" y="6829"/>
                  </a:lnTo>
                  <a:lnTo>
                    <a:pt x="19835" y="6806"/>
                  </a:lnTo>
                  <a:lnTo>
                    <a:pt x="19832" y="6815"/>
                  </a:lnTo>
                  <a:lnTo>
                    <a:pt x="19830" y="6828"/>
                  </a:lnTo>
                  <a:lnTo>
                    <a:pt x="19827" y="6828"/>
                  </a:lnTo>
                  <a:lnTo>
                    <a:pt x="19820" y="6820"/>
                  </a:lnTo>
                  <a:lnTo>
                    <a:pt x="19814" y="6819"/>
                  </a:lnTo>
                  <a:lnTo>
                    <a:pt x="19815" y="6832"/>
                  </a:lnTo>
                  <a:lnTo>
                    <a:pt x="19812" y="6832"/>
                  </a:lnTo>
                  <a:lnTo>
                    <a:pt x="19806" y="6837"/>
                  </a:lnTo>
                  <a:lnTo>
                    <a:pt x="19794" y="6835"/>
                  </a:lnTo>
                  <a:lnTo>
                    <a:pt x="19785" y="6828"/>
                  </a:lnTo>
                  <a:lnTo>
                    <a:pt x="19782" y="6828"/>
                  </a:lnTo>
                  <a:lnTo>
                    <a:pt x="19775" y="6813"/>
                  </a:lnTo>
                  <a:lnTo>
                    <a:pt x="19766" y="6814"/>
                  </a:lnTo>
                  <a:lnTo>
                    <a:pt x="19763" y="6819"/>
                  </a:lnTo>
                  <a:lnTo>
                    <a:pt x="19758" y="6828"/>
                  </a:lnTo>
                  <a:lnTo>
                    <a:pt x="19755" y="6833"/>
                  </a:lnTo>
                  <a:lnTo>
                    <a:pt x="19749" y="6834"/>
                  </a:lnTo>
                  <a:lnTo>
                    <a:pt x="19745" y="6830"/>
                  </a:lnTo>
                  <a:lnTo>
                    <a:pt x="19745" y="6825"/>
                  </a:lnTo>
                  <a:lnTo>
                    <a:pt x="19751" y="6815"/>
                  </a:lnTo>
                  <a:lnTo>
                    <a:pt x="19756" y="6805"/>
                  </a:lnTo>
                  <a:lnTo>
                    <a:pt x="19759" y="6800"/>
                  </a:lnTo>
                  <a:lnTo>
                    <a:pt x="19774" y="6798"/>
                  </a:lnTo>
                  <a:lnTo>
                    <a:pt x="19762" y="6803"/>
                  </a:lnTo>
                  <a:lnTo>
                    <a:pt x="19748" y="6798"/>
                  </a:lnTo>
                  <a:lnTo>
                    <a:pt x="19748" y="6793"/>
                  </a:lnTo>
                  <a:lnTo>
                    <a:pt x="19761" y="6783"/>
                  </a:lnTo>
                  <a:lnTo>
                    <a:pt x="19767" y="6760"/>
                  </a:lnTo>
                  <a:lnTo>
                    <a:pt x="19774" y="6755"/>
                  </a:lnTo>
                  <a:lnTo>
                    <a:pt x="19779" y="6745"/>
                  </a:lnTo>
                  <a:lnTo>
                    <a:pt x="19782" y="6730"/>
                  </a:lnTo>
                  <a:lnTo>
                    <a:pt x="19780" y="6683"/>
                  </a:lnTo>
                  <a:lnTo>
                    <a:pt x="19783" y="6669"/>
                  </a:lnTo>
                  <a:lnTo>
                    <a:pt x="19785" y="6664"/>
                  </a:lnTo>
                  <a:lnTo>
                    <a:pt x="19791" y="6659"/>
                  </a:lnTo>
                  <a:lnTo>
                    <a:pt x="19794" y="6654"/>
                  </a:lnTo>
                  <a:lnTo>
                    <a:pt x="19797" y="6648"/>
                  </a:lnTo>
                  <a:lnTo>
                    <a:pt x="19799" y="6629"/>
                  </a:lnTo>
                  <a:lnTo>
                    <a:pt x="19801" y="6605"/>
                  </a:lnTo>
                  <a:lnTo>
                    <a:pt x="19804" y="6600"/>
                  </a:lnTo>
                  <a:lnTo>
                    <a:pt x="19806" y="6595"/>
                  </a:lnTo>
                  <a:lnTo>
                    <a:pt x="19809" y="6594"/>
                  </a:lnTo>
                  <a:lnTo>
                    <a:pt x="19813" y="6599"/>
                  </a:lnTo>
                  <a:lnTo>
                    <a:pt x="19813" y="6613"/>
                  </a:lnTo>
                  <a:lnTo>
                    <a:pt x="19811" y="6632"/>
                  </a:lnTo>
                  <a:lnTo>
                    <a:pt x="19812" y="6642"/>
                  </a:lnTo>
                  <a:lnTo>
                    <a:pt x="19824" y="6640"/>
                  </a:lnTo>
                  <a:lnTo>
                    <a:pt x="19829" y="6630"/>
                  </a:lnTo>
                  <a:lnTo>
                    <a:pt x="19832" y="6625"/>
                  </a:lnTo>
                  <a:lnTo>
                    <a:pt x="19835" y="6615"/>
                  </a:lnTo>
                  <a:lnTo>
                    <a:pt x="19836" y="6591"/>
                  </a:lnTo>
                  <a:lnTo>
                    <a:pt x="19839" y="6586"/>
                  </a:lnTo>
                  <a:lnTo>
                    <a:pt x="19842" y="6581"/>
                  </a:lnTo>
                  <a:lnTo>
                    <a:pt x="19844" y="6557"/>
                  </a:lnTo>
                  <a:lnTo>
                    <a:pt x="19846" y="6544"/>
                  </a:lnTo>
                  <a:lnTo>
                    <a:pt x="19853" y="6499"/>
                  </a:lnTo>
                  <a:lnTo>
                    <a:pt x="19858" y="6484"/>
                  </a:lnTo>
                  <a:lnTo>
                    <a:pt x="19867" y="6469"/>
                  </a:lnTo>
                  <a:lnTo>
                    <a:pt x="19881" y="6458"/>
                  </a:lnTo>
                  <a:lnTo>
                    <a:pt x="19887" y="6457"/>
                  </a:lnTo>
                  <a:lnTo>
                    <a:pt x="19893" y="6451"/>
                  </a:lnTo>
                  <a:lnTo>
                    <a:pt x="19899" y="6446"/>
                  </a:lnTo>
                  <a:lnTo>
                    <a:pt x="19898" y="6436"/>
                  </a:lnTo>
                  <a:lnTo>
                    <a:pt x="19892" y="6432"/>
                  </a:lnTo>
                  <a:lnTo>
                    <a:pt x="19888" y="6419"/>
                  </a:lnTo>
                  <a:lnTo>
                    <a:pt x="19892" y="6418"/>
                  </a:lnTo>
                  <a:lnTo>
                    <a:pt x="19897" y="6413"/>
                  </a:lnTo>
                  <a:lnTo>
                    <a:pt x="19903" y="6402"/>
                  </a:lnTo>
                  <a:lnTo>
                    <a:pt x="19899" y="6375"/>
                  </a:lnTo>
                  <a:lnTo>
                    <a:pt x="19901" y="6370"/>
                  </a:lnTo>
                  <a:lnTo>
                    <a:pt x="19910" y="6364"/>
                  </a:lnTo>
                  <a:lnTo>
                    <a:pt x="19915" y="6353"/>
                  </a:lnTo>
                  <a:lnTo>
                    <a:pt x="19909" y="6345"/>
                  </a:lnTo>
                  <a:lnTo>
                    <a:pt x="19911" y="6330"/>
                  </a:lnTo>
                  <a:lnTo>
                    <a:pt x="19920" y="6324"/>
                  </a:lnTo>
                  <a:lnTo>
                    <a:pt x="19926" y="6324"/>
                  </a:lnTo>
                  <a:lnTo>
                    <a:pt x="19931" y="6313"/>
                  </a:lnTo>
                  <a:lnTo>
                    <a:pt x="19930" y="6295"/>
                  </a:lnTo>
                  <a:lnTo>
                    <a:pt x="19927" y="6281"/>
                  </a:lnTo>
                  <a:lnTo>
                    <a:pt x="19926" y="6267"/>
                  </a:lnTo>
                  <a:lnTo>
                    <a:pt x="19930" y="6262"/>
                  </a:lnTo>
                  <a:lnTo>
                    <a:pt x="19937" y="6251"/>
                  </a:lnTo>
                  <a:lnTo>
                    <a:pt x="19944" y="6250"/>
                  </a:lnTo>
                  <a:lnTo>
                    <a:pt x="19947" y="6255"/>
                  </a:lnTo>
                  <a:lnTo>
                    <a:pt x="19953" y="6263"/>
                  </a:lnTo>
                  <a:lnTo>
                    <a:pt x="19959" y="6258"/>
                  </a:lnTo>
                  <a:lnTo>
                    <a:pt x="19964" y="6234"/>
                  </a:lnTo>
                  <a:lnTo>
                    <a:pt x="19966" y="6219"/>
                  </a:lnTo>
                  <a:lnTo>
                    <a:pt x="19972" y="6209"/>
                  </a:lnTo>
                  <a:lnTo>
                    <a:pt x="19977" y="6208"/>
                  </a:lnTo>
                  <a:lnTo>
                    <a:pt x="19990" y="6211"/>
                  </a:lnTo>
                  <a:lnTo>
                    <a:pt x="19996" y="6206"/>
                  </a:lnTo>
                  <a:lnTo>
                    <a:pt x="20007" y="6181"/>
                  </a:lnTo>
                  <a:lnTo>
                    <a:pt x="20016" y="6142"/>
                  </a:lnTo>
                  <a:lnTo>
                    <a:pt x="20025" y="6127"/>
                  </a:lnTo>
                  <a:lnTo>
                    <a:pt x="20039" y="6110"/>
                  </a:lnTo>
                  <a:lnTo>
                    <a:pt x="20048" y="6104"/>
                  </a:lnTo>
                  <a:lnTo>
                    <a:pt x="20058" y="6113"/>
                  </a:lnTo>
                  <a:lnTo>
                    <a:pt x="20063" y="6107"/>
                  </a:lnTo>
                  <a:lnTo>
                    <a:pt x="20066" y="6098"/>
                  </a:lnTo>
                  <a:lnTo>
                    <a:pt x="20076" y="6068"/>
                  </a:lnTo>
                  <a:lnTo>
                    <a:pt x="20076" y="6049"/>
                  </a:lnTo>
                  <a:lnTo>
                    <a:pt x="20081" y="6043"/>
                  </a:lnTo>
                  <a:lnTo>
                    <a:pt x="20088" y="6047"/>
                  </a:lnTo>
                  <a:lnTo>
                    <a:pt x="20091" y="6052"/>
                  </a:lnTo>
                  <a:lnTo>
                    <a:pt x="20091" y="6066"/>
                  </a:lnTo>
                  <a:lnTo>
                    <a:pt x="20098" y="6070"/>
                  </a:lnTo>
                  <a:lnTo>
                    <a:pt x="20106" y="6060"/>
                  </a:lnTo>
                  <a:lnTo>
                    <a:pt x="20109" y="6054"/>
                  </a:lnTo>
                  <a:lnTo>
                    <a:pt x="20108" y="6026"/>
                  </a:lnTo>
                  <a:lnTo>
                    <a:pt x="20113" y="6020"/>
                  </a:lnTo>
                  <a:lnTo>
                    <a:pt x="20120" y="6020"/>
                  </a:lnTo>
                  <a:lnTo>
                    <a:pt x="20119" y="6011"/>
                  </a:lnTo>
                  <a:lnTo>
                    <a:pt x="20116" y="6001"/>
                  </a:lnTo>
                  <a:lnTo>
                    <a:pt x="20118" y="5996"/>
                  </a:lnTo>
                  <a:lnTo>
                    <a:pt x="20130" y="5999"/>
                  </a:lnTo>
                  <a:lnTo>
                    <a:pt x="20133" y="5995"/>
                  </a:lnTo>
                  <a:lnTo>
                    <a:pt x="20135" y="5966"/>
                  </a:lnTo>
                  <a:lnTo>
                    <a:pt x="20143" y="5941"/>
                  </a:lnTo>
                  <a:lnTo>
                    <a:pt x="20147" y="5912"/>
                  </a:lnTo>
                  <a:lnTo>
                    <a:pt x="20153" y="5902"/>
                  </a:lnTo>
                  <a:lnTo>
                    <a:pt x="20156" y="5892"/>
                  </a:lnTo>
                  <a:lnTo>
                    <a:pt x="20162" y="5891"/>
                  </a:lnTo>
                  <a:lnTo>
                    <a:pt x="20165" y="5900"/>
                  </a:lnTo>
                  <a:lnTo>
                    <a:pt x="20170" y="5933"/>
                  </a:lnTo>
                  <a:lnTo>
                    <a:pt x="20170" y="5943"/>
                  </a:lnTo>
                  <a:lnTo>
                    <a:pt x="20173" y="5942"/>
                  </a:lnTo>
                  <a:lnTo>
                    <a:pt x="20182" y="5936"/>
                  </a:lnTo>
                  <a:lnTo>
                    <a:pt x="20181" y="5927"/>
                  </a:lnTo>
                  <a:lnTo>
                    <a:pt x="20190" y="5916"/>
                  </a:lnTo>
                  <a:lnTo>
                    <a:pt x="20196" y="5911"/>
                  </a:lnTo>
                  <a:lnTo>
                    <a:pt x="20199" y="5920"/>
                  </a:lnTo>
                  <a:lnTo>
                    <a:pt x="20202" y="5919"/>
                  </a:lnTo>
                  <a:lnTo>
                    <a:pt x="20207" y="5899"/>
                  </a:lnTo>
                  <a:lnTo>
                    <a:pt x="20219" y="5894"/>
                  </a:lnTo>
                  <a:lnTo>
                    <a:pt x="20229" y="5902"/>
                  </a:lnTo>
                  <a:lnTo>
                    <a:pt x="20241" y="5905"/>
                  </a:lnTo>
                  <a:lnTo>
                    <a:pt x="20250" y="5899"/>
                  </a:lnTo>
                  <a:lnTo>
                    <a:pt x="20249" y="5885"/>
                  </a:lnTo>
                  <a:lnTo>
                    <a:pt x="20252" y="5880"/>
                  </a:lnTo>
                  <a:lnTo>
                    <a:pt x="20260" y="5874"/>
                  </a:lnTo>
                  <a:lnTo>
                    <a:pt x="20269" y="5864"/>
                  </a:lnTo>
                  <a:lnTo>
                    <a:pt x="20281" y="5858"/>
                  </a:lnTo>
                  <a:lnTo>
                    <a:pt x="20290" y="5856"/>
                  </a:lnTo>
                  <a:lnTo>
                    <a:pt x="20296" y="5865"/>
                  </a:lnTo>
                  <a:lnTo>
                    <a:pt x="20305" y="5864"/>
                  </a:lnTo>
                  <a:lnTo>
                    <a:pt x="20314" y="5853"/>
                  </a:lnTo>
                  <a:lnTo>
                    <a:pt x="20334" y="5822"/>
                  </a:lnTo>
                  <a:lnTo>
                    <a:pt x="20342" y="5817"/>
                  </a:lnTo>
                  <a:lnTo>
                    <a:pt x="20349" y="5816"/>
                  </a:lnTo>
                  <a:lnTo>
                    <a:pt x="20358" y="5829"/>
                  </a:lnTo>
                  <a:lnTo>
                    <a:pt x="20364" y="5828"/>
                  </a:lnTo>
                  <a:lnTo>
                    <a:pt x="20373" y="5817"/>
                  </a:lnTo>
                  <a:lnTo>
                    <a:pt x="20374" y="5813"/>
                  </a:lnTo>
                  <a:lnTo>
                    <a:pt x="20371" y="5809"/>
                  </a:lnTo>
                  <a:lnTo>
                    <a:pt x="20371" y="5804"/>
                  </a:lnTo>
                  <a:lnTo>
                    <a:pt x="20362" y="5800"/>
                  </a:lnTo>
                  <a:lnTo>
                    <a:pt x="20360" y="5782"/>
                  </a:lnTo>
                  <a:lnTo>
                    <a:pt x="20353" y="5768"/>
                  </a:lnTo>
                  <a:lnTo>
                    <a:pt x="20343" y="5764"/>
                  </a:lnTo>
                  <a:lnTo>
                    <a:pt x="20336" y="5756"/>
                  </a:lnTo>
                  <a:lnTo>
                    <a:pt x="20339" y="5746"/>
                  </a:lnTo>
                  <a:lnTo>
                    <a:pt x="20341" y="5741"/>
                  </a:lnTo>
                  <a:lnTo>
                    <a:pt x="20344" y="5736"/>
                  </a:lnTo>
                  <a:lnTo>
                    <a:pt x="20354" y="5744"/>
                  </a:lnTo>
                  <a:lnTo>
                    <a:pt x="20364" y="5762"/>
                  </a:lnTo>
                  <a:lnTo>
                    <a:pt x="20368" y="5780"/>
                  </a:lnTo>
                  <a:lnTo>
                    <a:pt x="20378" y="5798"/>
                  </a:lnTo>
                  <a:lnTo>
                    <a:pt x="20384" y="5802"/>
                  </a:lnTo>
                  <a:lnTo>
                    <a:pt x="20393" y="5796"/>
                  </a:lnTo>
                  <a:lnTo>
                    <a:pt x="20407" y="5780"/>
                  </a:lnTo>
                  <a:lnTo>
                    <a:pt x="20419" y="5769"/>
                  </a:lnTo>
                  <a:lnTo>
                    <a:pt x="20418" y="5755"/>
                  </a:lnTo>
                  <a:lnTo>
                    <a:pt x="20424" y="5749"/>
                  </a:lnTo>
                  <a:lnTo>
                    <a:pt x="20442" y="5747"/>
                  </a:lnTo>
                  <a:lnTo>
                    <a:pt x="20454" y="5741"/>
                  </a:lnTo>
                  <a:lnTo>
                    <a:pt x="20456" y="5731"/>
                  </a:lnTo>
                  <a:lnTo>
                    <a:pt x="20443" y="5705"/>
                  </a:lnTo>
                  <a:lnTo>
                    <a:pt x="20438" y="5676"/>
                  </a:lnTo>
                  <a:lnTo>
                    <a:pt x="20444" y="5662"/>
                  </a:lnTo>
                  <a:lnTo>
                    <a:pt x="20450" y="5662"/>
                  </a:lnTo>
                  <a:lnTo>
                    <a:pt x="20456" y="5670"/>
                  </a:lnTo>
                  <a:lnTo>
                    <a:pt x="20460" y="5683"/>
                  </a:lnTo>
                  <a:lnTo>
                    <a:pt x="20458" y="5707"/>
                  </a:lnTo>
                  <a:lnTo>
                    <a:pt x="20468" y="5716"/>
                  </a:lnTo>
                  <a:lnTo>
                    <a:pt x="20477" y="5720"/>
                  </a:lnTo>
                  <a:lnTo>
                    <a:pt x="20489" y="5713"/>
                  </a:lnTo>
                  <a:lnTo>
                    <a:pt x="20491" y="5699"/>
                  </a:lnTo>
                  <a:lnTo>
                    <a:pt x="20496" y="5689"/>
                  </a:lnTo>
                  <a:lnTo>
                    <a:pt x="20502" y="5683"/>
                  </a:lnTo>
                  <a:lnTo>
                    <a:pt x="20520" y="5676"/>
                  </a:lnTo>
                  <a:lnTo>
                    <a:pt x="20529" y="5700"/>
                  </a:lnTo>
                  <a:lnTo>
                    <a:pt x="20538" y="5730"/>
                  </a:lnTo>
                  <a:lnTo>
                    <a:pt x="20541" y="5704"/>
                  </a:lnTo>
                  <a:lnTo>
                    <a:pt x="20535" y="5694"/>
                  </a:lnTo>
                  <a:lnTo>
                    <a:pt x="20533" y="5715"/>
                  </a:lnTo>
                  <a:lnTo>
                    <a:pt x="20536" y="5730"/>
                  </a:lnTo>
                  <a:lnTo>
                    <a:pt x="20539" y="5730"/>
                  </a:lnTo>
                  <a:lnTo>
                    <a:pt x="20548" y="5701"/>
                  </a:lnTo>
                  <a:lnTo>
                    <a:pt x="20557" y="5690"/>
                  </a:lnTo>
                  <a:lnTo>
                    <a:pt x="20574" y="5674"/>
                  </a:lnTo>
                  <a:lnTo>
                    <a:pt x="20588" y="5656"/>
                  </a:lnTo>
                  <a:lnTo>
                    <a:pt x="20594" y="5640"/>
                  </a:lnTo>
                  <a:lnTo>
                    <a:pt x="20602" y="5624"/>
                  </a:lnTo>
                  <a:lnTo>
                    <a:pt x="20616" y="5603"/>
                  </a:lnTo>
                  <a:lnTo>
                    <a:pt x="20631" y="5587"/>
                  </a:lnTo>
                  <a:lnTo>
                    <a:pt x="20636" y="5581"/>
                  </a:lnTo>
                  <a:lnTo>
                    <a:pt x="20645" y="5580"/>
                  </a:lnTo>
                  <a:lnTo>
                    <a:pt x="20654" y="5574"/>
                  </a:lnTo>
                  <a:lnTo>
                    <a:pt x="20657" y="5569"/>
                  </a:lnTo>
                  <a:lnTo>
                    <a:pt x="20653" y="5560"/>
                  </a:lnTo>
                  <a:lnTo>
                    <a:pt x="20652" y="5531"/>
                  </a:lnTo>
                  <a:lnTo>
                    <a:pt x="20658" y="5526"/>
                  </a:lnTo>
                  <a:lnTo>
                    <a:pt x="20664" y="5540"/>
                  </a:lnTo>
                  <a:lnTo>
                    <a:pt x="20665" y="5559"/>
                  </a:lnTo>
                  <a:lnTo>
                    <a:pt x="20663" y="5564"/>
                  </a:lnTo>
                  <a:lnTo>
                    <a:pt x="20666" y="5573"/>
                  </a:lnTo>
                  <a:lnTo>
                    <a:pt x="20675" y="5576"/>
                  </a:lnTo>
                  <a:lnTo>
                    <a:pt x="20675" y="5571"/>
                  </a:lnTo>
                  <a:lnTo>
                    <a:pt x="20680" y="5557"/>
                  </a:lnTo>
                  <a:lnTo>
                    <a:pt x="20682" y="5532"/>
                  </a:lnTo>
                  <a:lnTo>
                    <a:pt x="20679" y="5462"/>
                  </a:lnTo>
                  <a:lnTo>
                    <a:pt x="20673" y="5463"/>
                  </a:lnTo>
                  <a:lnTo>
                    <a:pt x="20666" y="5449"/>
                  </a:lnTo>
                  <a:lnTo>
                    <a:pt x="20659" y="5427"/>
                  </a:lnTo>
                  <a:lnTo>
                    <a:pt x="20651" y="5404"/>
                  </a:lnTo>
                  <a:lnTo>
                    <a:pt x="20654" y="5393"/>
                  </a:lnTo>
                  <a:lnTo>
                    <a:pt x="20660" y="5388"/>
                  </a:lnTo>
                  <a:lnTo>
                    <a:pt x="20662" y="5373"/>
                  </a:lnTo>
                  <a:lnTo>
                    <a:pt x="20665" y="5364"/>
                  </a:lnTo>
                  <a:lnTo>
                    <a:pt x="20660" y="5341"/>
                  </a:lnTo>
                  <a:lnTo>
                    <a:pt x="20654" y="5327"/>
                  </a:lnTo>
                  <a:lnTo>
                    <a:pt x="20650" y="5318"/>
                  </a:lnTo>
                  <a:lnTo>
                    <a:pt x="20644" y="5319"/>
                  </a:lnTo>
                  <a:lnTo>
                    <a:pt x="20638" y="5315"/>
                  </a:lnTo>
                  <a:lnTo>
                    <a:pt x="20635" y="5306"/>
                  </a:lnTo>
                  <a:lnTo>
                    <a:pt x="20634" y="5296"/>
                  </a:lnTo>
                  <a:lnTo>
                    <a:pt x="20643" y="5290"/>
                  </a:lnTo>
                  <a:lnTo>
                    <a:pt x="20646" y="5290"/>
                  </a:lnTo>
                  <a:lnTo>
                    <a:pt x="20649" y="5264"/>
                  </a:lnTo>
                  <a:lnTo>
                    <a:pt x="20658" y="5242"/>
                  </a:lnTo>
                  <a:lnTo>
                    <a:pt x="20662" y="5242"/>
                  </a:lnTo>
                  <a:lnTo>
                    <a:pt x="20664" y="5267"/>
                  </a:lnTo>
                  <a:lnTo>
                    <a:pt x="20663" y="5254"/>
                  </a:lnTo>
                  <a:lnTo>
                    <a:pt x="20660" y="5253"/>
                  </a:lnTo>
                  <a:lnTo>
                    <a:pt x="20644" y="5248"/>
                  </a:lnTo>
                  <a:lnTo>
                    <a:pt x="20637" y="5237"/>
                  </a:lnTo>
                  <a:lnTo>
                    <a:pt x="20627" y="5206"/>
                  </a:lnTo>
                  <a:lnTo>
                    <a:pt x="20629" y="5197"/>
                  </a:lnTo>
                  <a:lnTo>
                    <a:pt x="20625" y="5178"/>
                  </a:lnTo>
                  <a:lnTo>
                    <a:pt x="20624" y="5160"/>
                  </a:lnTo>
                  <a:lnTo>
                    <a:pt x="20630" y="5159"/>
                  </a:lnTo>
                  <a:lnTo>
                    <a:pt x="20634" y="5164"/>
                  </a:lnTo>
                  <a:lnTo>
                    <a:pt x="20637" y="5168"/>
                  </a:lnTo>
                  <a:lnTo>
                    <a:pt x="20635" y="5187"/>
                  </a:lnTo>
                  <a:lnTo>
                    <a:pt x="20635" y="5197"/>
                  </a:lnTo>
                  <a:lnTo>
                    <a:pt x="20642" y="5210"/>
                  </a:lnTo>
                  <a:lnTo>
                    <a:pt x="20652" y="5228"/>
                  </a:lnTo>
                  <a:lnTo>
                    <a:pt x="20652" y="5237"/>
                  </a:lnTo>
                  <a:lnTo>
                    <a:pt x="20671" y="5254"/>
                  </a:lnTo>
                  <a:lnTo>
                    <a:pt x="20677" y="5253"/>
                  </a:lnTo>
                  <a:lnTo>
                    <a:pt x="20680" y="5248"/>
                  </a:lnTo>
                  <a:lnTo>
                    <a:pt x="20680" y="5243"/>
                  </a:lnTo>
                  <a:lnTo>
                    <a:pt x="20673" y="5235"/>
                  </a:lnTo>
                  <a:lnTo>
                    <a:pt x="20670" y="5221"/>
                  </a:lnTo>
                  <a:lnTo>
                    <a:pt x="20669" y="5216"/>
                  </a:lnTo>
                  <a:lnTo>
                    <a:pt x="20675" y="5216"/>
                  </a:lnTo>
                  <a:lnTo>
                    <a:pt x="20682" y="5224"/>
                  </a:lnTo>
                  <a:lnTo>
                    <a:pt x="20685" y="5228"/>
                  </a:lnTo>
                  <a:lnTo>
                    <a:pt x="20692" y="5232"/>
                  </a:lnTo>
                  <a:lnTo>
                    <a:pt x="20692" y="5247"/>
                  </a:lnTo>
                  <a:lnTo>
                    <a:pt x="20690" y="5261"/>
                  </a:lnTo>
                  <a:lnTo>
                    <a:pt x="20688" y="5281"/>
                  </a:lnTo>
                  <a:lnTo>
                    <a:pt x="20691" y="5285"/>
                  </a:lnTo>
                  <a:lnTo>
                    <a:pt x="20697" y="5259"/>
                  </a:lnTo>
                  <a:lnTo>
                    <a:pt x="20707" y="5242"/>
                  </a:lnTo>
                  <a:lnTo>
                    <a:pt x="20710" y="5242"/>
                  </a:lnTo>
                  <a:lnTo>
                    <a:pt x="20712" y="5262"/>
                  </a:lnTo>
                  <a:lnTo>
                    <a:pt x="20710" y="5233"/>
                  </a:lnTo>
                  <a:lnTo>
                    <a:pt x="20712" y="5242"/>
                  </a:lnTo>
                  <a:lnTo>
                    <a:pt x="20716" y="5242"/>
                  </a:lnTo>
                  <a:lnTo>
                    <a:pt x="20716" y="5245"/>
                  </a:lnTo>
                  <a:lnTo>
                    <a:pt x="20742" y="5241"/>
                  </a:lnTo>
                  <a:lnTo>
                    <a:pt x="20760" y="5231"/>
                  </a:lnTo>
                  <a:lnTo>
                    <a:pt x="20760" y="5224"/>
                  </a:lnTo>
                  <a:lnTo>
                    <a:pt x="20744" y="5205"/>
                  </a:lnTo>
                  <a:lnTo>
                    <a:pt x="20738" y="5199"/>
                  </a:lnTo>
                  <a:lnTo>
                    <a:pt x="20736" y="5190"/>
                  </a:lnTo>
                  <a:lnTo>
                    <a:pt x="20732" y="5157"/>
                  </a:lnTo>
                  <a:lnTo>
                    <a:pt x="20733" y="5133"/>
                  </a:lnTo>
                  <a:lnTo>
                    <a:pt x="20738" y="5132"/>
                  </a:lnTo>
                  <a:lnTo>
                    <a:pt x="20742" y="5141"/>
                  </a:lnTo>
                  <a:lnTo>
                    <a:pt x="20745" y="5155"/>
                  </a:lnTo>
                  <a:lnTo>
                    <a:pt x="20746" y="5178"/>
                  </a:lnTo>
                  <a:lnTo>
                    <a:pt x="20741" y="5203"/>
                  </a:lnTo>
                  <a:lnTo>
                    <a:pt x="20739" y="5222"/>
                  </a:lnTo>
                  <a:lnTo>
                    <a:pt x="20734" y="5239"/>
                  </a:lnTo>
                  <a:lnTo>
                    <a:pt x="20731" y="5247"/>
                  </a:lnTo>
                  <a:lnTo>
                    <a:pt x="20729" y="5257"/>
                  </a:lnTo>
                  <a:lnTo>
                    <a:pt x="20723" y="5271"/>
                  </a:lnTo>
                  <a:lnTo>
                    <a:pt x="20728" y="5294"/>
                  </a:lnTo>
                  <a:lnTo>
                    <a:pt x="20731" y="5303"/>
                  </a:lnTo>
                  <a:lnTo>
                    <a:pt x="20738" y="5307"/>
                  </a:lnTo>
                  <a:lnTo>
                    <a:pt x="20744" y="5316"/>
                  </a:lnTo>
                  <a:lnTo>
                    <a:pt x="20748" y="5325"/>
                  </a:lnTo>
                  <a:lnTo>
                    <a:pt x="20749" y="5349"/>
                  </a:lnTo>
                  <a:lnTo>
                    <a:pt x="20746" y="5359"/>
                  </a:lnTo>
                  <a:lnTo>
                    <a:pt x="20750" y="5368"/>
                  </a:lnTo>
                  <a:lnTo>
                    <a:pt x="20750" y="5372"/>
                  </a:lnTo>
                  <a:lnTo>
                    <a:pt x="20754" y="5405"/>
                  </a:lnTo>
                  <a:lnTo>
                    <a:pt x="20765" y="5432"/>
                  </a:lnTo>
                  <a:lnTo>
                    <a:pt x="20768" y="5437"/>
                  </a:lnTo>
                  <a:lnTo>
                    <a:pt x="20774" y="5431"/>
                  </a:lnTo>
                  <a:lnTo>
                    <a:pt x="20780" y="5416"/>
                  </a:lnTo>
                  <a:lnTo>
                    <a:pt x="20782" y="5406"/>
                  </a:lnTo>
                  <a:lnTo>
                    <a:pt x="20787" y="5391"/>
                  </a:lnTo>
                  <a:lnTo>
                    <a:pt x="20790" y="5386"/>
                  </a:lnTo>
                  <a:lnTo>
                    <a:pt x="20796" y="5385"/>
                  </a:lnTo>
                  <a:lnTo>
                    <a:pt x="20796" y="5375"/>
                  </a:lnTo>
                  <a:lnTo>
                    <a:pt x="20795" y="5372"/>
                  </a:lnTo>
                  <a:lnTo>
                    <a:pt x="20793" y="5368"/>
                  </a:lnTo>
                  <a:lnTo>
                    <a:pt x="20785" y="5353"/>
                  </a:lnTo>
                  <a:lnTo>
                    <a:pt x="20785" y="5349"/>
                  </a:lnTo>
                  <a:lnTo>
                    <a:pt x="20788" y="5349"/>
                  </a:lnTo>
                  <a:lnTo>
                    <a:pt x="20813" y="5362"/>
                  </a:lnTo>
                  <a:lnTo>
                    <a:pt x="20837" y="5352"/>
                  </a:lnTo>
                  <a:lnTo>
                    <a:pt x="20837" y="5347"/>
                  </a:lnTo>
                  <a:lnTo>
                    <a:pt x="20811" y="5320"/>
                  </a:lnTo>
                  <a:lnTo>
                    <a:pt x="20798" y="5301"/>
                  </a:lnTo>
                  <a:lnTo>
                    <a:pt x="20793" y="5292"/>
                  </a:lnTo>
                  <a:lnTo>
                    <a:pt x="20797" y="5295"/>
                  </a:lnTo>
                  <a:lnTo>
                    <a:pt x="20802" y="5309"/>
                  </a:lnTo>
                  <a:lnTo>
                    <a:pt x="20809" y="5332"/>
                  </a:lnTo>
                  <a:lnTo>
                    <a:pt x="20816" y="5351"/>
                  </a:lnTo>
                  <a:lnTo>
                    <a:pt x="20813" y="5355"/>
                  </a:lnTo>
                  <a:lnTo>
                    <a:pt x="20807" y="5361"/>
                  </a:lnTo>
                  <a:lnTo>
                    <a:pt x="20804" y="5370"/>
                  </a:lnTo>
                  <a:lnTo>
                    <a:pt x="20811" y="5374"/>
                  </a:lnTo>
                  <a:lnTo>
                    <a:pt x="20816" y="5369"/>
                  </a:lnTo>
                  <a:lnTo>
                    <a:pt x="20825" y="5368"/>
                  </a:lnTo>
                  <a:lnTo>
                    <a:pt x="20831" y="5362"/>
                  </a:lnTo>
                  <a:lnTo>
                    <a:pt x="20835" y="5357"/>
                  </a:lnTo>
                  <a:lnTo>
                    <a:pt x="20837" y="5348"/>
                  </a:lnTo>
                  <a:lnTo>
                    <a:pt x="20837" y="5343"/>
                  </a:lnTo>
                  <a:lnTo>
                    <a:pt x="20830" y="5334"/>
                  </a:lnTo>
                  <a:lnTo>
                    <a:pt x="20830" y="5330"/>
                  </a:lnTo>
                  <a:lnTo>
                    <a:pt x="20833" y="5325"/>
                  </a:lnTo>
                  <a:lnTo>
                    <a:pt x="20838" y="5319"/>
                  </a:lnTo>
                  <a:lnTo>
                    <a:pt x="20850" y="5317"/>
                  </a:lnTo>
                  <a:lnTo>
                    <a:pt x="20853" y="5312"/>
                  </a:lnTo>
                  <a:lnTo>
                    <a:pt x="20853" y="5307"/>
                  </a:lnTo>
                  <a:lnTo>
                    <a:pt x="20830" y="5282"/>
                  </a:lnTo>
                  <a:lnTo>
                    <a:pt x="20829" y="5277"/>
                  </a:lnTo>
                  <a:lnTo>
                    <a:pt x="20833" y="5272"/>
                  </a:lnTo>
                  <a:lnTo>
                    <a:pt x="20835" y="5267"/>
                  </a:lnTo>
                  <a:lnTo>
                    <a:pt x="20839" y="5276"/>
                  </a:lnTo>
                  <a:lnTo>
                    <a:pt x="20845" y="5276"/>
                  </a:lnTo>
                  <a:lnTo>
                    <a:pt x="20844" y="5266"/>
                  </a:lnTo>
                  <a:lnTo>
                    <a:pt x="20841" y="5257"/>
                  </a:lnTo>
                  <a:lnTo>
                    <a:pt x="20836" y="5229"/>
                  </a:lnTo>
                  <a:lnTo>
                    <a:pt x="20833" y="5220"/>
                  </a:lnTo>
                  <a:lnTo>
                    <a:pt x="20833" y="5210"/>
                  </a:lnTo>
                  <a:lnTo>
                    <a:pt x="20835" y="5205"/>
                  </a:lnTo>
                  <a:lnTo>
                    <a:pt x="20839" y="5210"/>
                  </a:lnTo>
                  <a:lnTo>
                    <a:pt x="20843" y="5233"/>
                  </a:lnTo>
                  <a:lnTo>
                    <a:pt x="20855" y="5236"/>
                  </a:lnTo>
                  <a:lnTo>
                    <a:pt x="20858" y="5231"/>
                  </a:lnTo>
                  <a:lnTo>
                    <a:pt x="20896" y="5228"/>
                  </a:lnTo>
                  <a:lnTo>
                    <a:pt x="20915" y="5219"/>
                  </a:lnTo>
                  <a:lnTo>
                    <a:pt x="20915" y="5214"/>
                  </a:lnTo>
                  <a:lnTo>
                    <a:pt x="20892" y="5205"/>
                  </a:lnTo>
                  <a:lnTo>
                    <a:pt x="20882" y="5196"/>
                  </a:lnTo>
                  <a:lnTo>
                    <a:pt x="20881" y="5191"/>
                  </a:lnTo>
                  <a:lnTo>
                    <a:pt x="20885" y="5190"/>
                  </a:lnTo>
                  <a:lnTo>
                    <a:pt x="20887" y="5194"/>
                  </a:lnTo>
                  <a:lnTo>
                    <a:pt x="20890" y="5203"/>
                  </a:lnTo>
                  <a:lnTo>
                    <a:pt x="20893" y="5203"/>
                  </a:lnTo>
                  <a:lnTo>
                    <a:pt x="20895" y="5193"/>
                  </a:lnTo>
                  <a:lnTo>
                    <a:pt x="20891" y="5170"/>
                  </a:lnTo>
                  <a:lnTo>
                    <a:pt x="20890" y="5146"/>
                  </a:lnTo>
                  <a:lnTo>
                    <a:pt x="20892" y="5122"/>
                  </a:lnTo>
                  <a:lnTo>
                    <a:pt x="20894" y="5108"/>
                  </a:lnTo>
                  <a:lnTo>
                    <a:pt x="20900" y="5102"/>
                  </a:lnTo>
                  <a:lnTo>
                    <a:pt x="20903" y="5107"/>
                  </a:lnTo>
                  <a:lnTo>
                    <a:pt x="20904" y="5121"/>
                  </a:lnTo>
                  <a:lnTo>
                    <a:pt x="20913" y="5120"/>
                  </a:lnTo>
                  <a:lnTo>
                    <a:pt x="20918" y="5100"/>
                  </a:lnTo>
                  <a:lnTo>
                    <a:pt x="20927" y="5089"/>
                  </a:lnTo>
                  <a:lnTo>
                    <a:pt x="20932" y="5089"/>
                  </a:lnTo>
                  <a:lnTo>
                    <a:pt x="20933" y="5098"/>
                  </a:lnTo>
                  <a:lnTo>
                    <a:pt x="20930" y="5108"/>
                  </a:lnTo>
                  <a:lnTo>
                    <a:pt x="20937" y="5117"/>
                  </a:lnTo>
                  <a:lnTo>
                    <a:pt x="20940" y="5126"/>
                  </a:lnTo>
                  <a:lnTo>
                    <a:pt x="20944" y="5140"/>
                  </a:lnTo>
                  <a:lnTo>
                    <a:pt x="20942" y="5159"/>
                  </a:lnTo>
                  <a:lnTo>
                    <a:pt x="20937" y="5174"/>
                  </a:lnTo>
                  <a:lnTo>
                    <a:pt x="20937" y="5183"/>
                  </a:lnTo>
                  <a:lnTo>
                    <a:pt x="20951" y="5229"/>
                  </a:lnTo>
                  <a:lnTo>
                    <a:pt x="20950" y="5252"/>
                  </a:lnTo>
                  <a:lnTo>
                    <a:pt x="20953" y="5257"/>
                  </a:lnTo>
                  <a:lnTo>
                    <a:pt x="20959" y="5257"/>
                  </a:lnTo>
                  <a:lnTo>
                    <a:pt x="20976" y="5240"/>
                  </a:lnTo>
                  <a:lnTo>
                    <a:pt x="20979" y="5235"/>
                  </a:lnTo>
                  <a:lnTo>
                    <a:pt x="20997" y="5223"/>
                  </a:lnTo>
                  <a:lnTo>
                    <a:pt x="21002" y="5218"/>
                  </a:lnTo>
                  <a:lnTo>
                    <a:pt x="21014" y="5212"/>
                  </a:lnTo>
                  <a:lnTo>
                    <a:pt x="21017" y="5202"/>
                  </a:lnTo>
                  <a:lnTo>
                    <a:pt x="21019" y="5192"/>
                  </a:lnTo>
                  <a:lnTo>
                    <a:pt x="21021" y="5172"/>
                  </a:lnTo>
                  <a:lnTo>
                    <a:pt x="21026" y="5148"/>
                  </a:lnTo>
                  <a:lnTo>
                    <a:pt x="21029" y="5143"/>
                  </a:lnTo>
                  <a:lnTo>
                    <a:pt x="21038" y="5147"/>
                  </a:lnTo>
                  <a:lnTo>
                    <a:pt x="21044" y="5141"/>
                  </a:lnTo>
                  <a:lnTo>
                    <a:pt x="21052" y="5117"/>
                  </a:lnTo>
                  <a:lnTo>
                    <a:pt x="21057" y="5107"/>
                  </a:lnTo>
                  <a:lnTo>
                    <a:pt x="21075" y="5095"/>
                  </a:lnTo>
                  <a:lnTo>
                    <a:pt x="21090" y="5093"/>
                  </a:lnTo>
                  <a:lnTo>
                    <a:pt x="21087" y="5103"/>
                  </a:lnTo>
                  <a:lnTo>
                    <a:pt x="21082" y="5109"/>
                  </a:lnTo>
                  <a:lnTo>
                    <a:pt x="21079" y="5118"/>
                  </a:lnTo>
                  <a:lnTo>
                    <a:pt x="21082" y="5123"/>
                  </a:lnTo>
                  <a:lnTo>
                    <a:pt x="21085" y="5122"/>
                  </a:lnTo>
                  <a:lnTo>
                    <a:pt x="21097" y="5111"/>
                  </a:lnTo>
                  <a:lnTo>
                    <a:pt x="21105" y="5086"/>
                  </a:lnTo>
                  <a:lnTo>
                    <a:pt x="21107" y="5072"/>
                  </a:lnTo>
                  <a:lnTo>
                    <a:pt x="21125" y="5065"/>
                  </a:lnTo>
                  <a:lnTo>
                    <a:pt x="21152" y="5052"/>
                  </a:lnTo>
                  <a:lnTo>
                    <a:pt x="21172" y="5031"/>
                  </a:lnTo>
                  <a:lnTo>
                    <a:pt x="21189" y="5010"/>
                  </a:lnTo>
                  <a:lnTo>
                    <a:pt x="21184" y="4977"/>
                  </a:lnTo>
                  <a:lnTo>
                    <a:pt x="21163" y="4980"/>
                  </a:lnTo>
                  <a:lnTo>
                    <a:pt x="21171" y="4960"/>
                  </a:lnTo>
                  <a:lnTo>
                    <a:pt x="21163" y="4928"/>
                  </a:lnTo>
                  <a:lnTo>
                    <a:pt x="21172" y="4922"/>
                  </a:lnTo>
                  <a:lnTo>
                    <a:pt x="21179" y="4940"/>
                  </a:lnTo>
                  <a:lnTo>
                    <a:pt x="21195" y="5014"/>
                  </a:lnTo>
                  <a:lnTo>
                    <a:pt x="21193" y="4976"/>
                  </a:lnTo>
                  <a:lnTo>
                    <a:pt x="21174" y="4902"/>
                  </a:lnTo>
                  <a:lnTo>
                    <a:pt x="21169" y="4913"/>
                  </a:lnTo>
                  <a:lnTo>
                    <a:pt x="21165" y="4904"/>
                  </a:lnTo>
                  <a:lnTo>
                    <a:pt x="21157" y="4919"/>
                  </a:lnTo>
                  <a:lnTo>
                    <a:pt x="21161" y="4875"/>
                  </a:lnTo>
                  <a:lnTo>
                    <a:pt x="21143" y="4821"/>
                  </a:lnTo>
                  <a:lnTo>
                    <a:pt x="21088" y="4747"/>
                  </a:lnTo>
                  <a:lnTo>
                    <a:pt x="21069" y="4730"/>
                  </a:lnTo>
                  <a:lnTo>
                    <a:pt x="21035" y="4729"/>
                  </a:lnTo>
                  <a:lnTo>
                    <a:pt x="21012" y="4742"/>
                  </a:lnTo>
                  <a:lnTo>
                    <a:pt x="21007" y="4762"/>
                  </a:lnTo>
                  <a:lnTo>
                    <a:pt x="21032" y="4778"/>
                  </a:lnTo>
                  <a:lnTo>
                    <a:pt x="21039" y="4753"/>
                  </a:lnTo>
                  <a:lnTo>
                    <a:pt x="21064" y="4755"/>
                  </a:lnTo>
                  <a:lnTo>
                    <a:pt x="21081" y="4786"/>
                  </a:lnTo>
                  <a:lnTo>
                    <a:pt x="21106" y="4868"/>
                  </a:lnTo>
                  <a:lnTo>
                    <a:pt x="21108" y="4858"/>
                  </a:lnTo>
                  <a:lnTo>
                    <a:pt x="21101" y="4830"/>
                  </a:lnTo>
                  <a:lnTo>
                    <a:pt x="21110" y="4820"/>
                  </a:lnTo>
                  <a:lnTo>
                    <a:pt x="21113" y="4834"/>
                  </a:lnTo>
                  <a:lnTo>
                    <a:pt x="21122" y="4833"/>
                  </a:lnTo>
                  <a:lnTo>
                    <a:pt x="21120" y="4848"/>
                  </a:lnTo>
                  <a:lnTo>
                    <a:pt x="21130" y="4856"/>
                  </a:lnTo>
                  <a:lnTo>
                    <a:pt x="21144" y="4906"/>
                  </a:lnTo>
                  <a:lnTo>
                    <a:pt x="21137" y="4940"/>
                  </a:lnTo>
                  <a:lnTo>
                    <a:pt x="21131" y="4950"/>
                  </a:lnTo>
                  <a:lnTo>
                    <a:pt x="21117" y="4976"/>
                  </a:lnTo>
                  <a:lnTo>
                    <a:pt x="21097" y="4993"/>
                  </a:lnTo>
                  <a:lnTo>
                    <a:pt x="21083" y="5004"/>
                  </a:lnTo>
                  <a:lnTo>
                    <a:pt x="21077" y="5014"/>
                  </a:lnTo>
                  <a:lnTo>
                    <a:pt x="21074" y="5024"/>
                  </a:lnTo>
                  <a:lnTo>
                    <a:pt x="21069" y="5043"/>
                  </a:lnTo>
                  <a:lnTo>
                    <a:pt x="21058" y="5055"/>
                  </a:lnTo>
                  <a:lnTo>
                    <a:pt x="21043" y="5061"/>
                  </a:lnTo>
                  <a:lnTo>
                    <a:pt x="21037" y="5057"/>
                  </a:lnTo>
                  <a:lnTo>
                    <a:pt x="21033" y="5048"/>
                  </a:lnTo>
                  <a:lnTo>
                    <a:pt x="21003" y="5047"/>
                  </a:lnTo>
                  <a:lnTo>
                    <a:pt x="20978" y="5041"/>
                  </a:lnTo>
                  <a:lnTo>
                    <a:pt x="20959" y="5028"/>
                  </a:lnTo>
                  <a:lnTo>
                    <a:pt x="20947" y="5020"/>
                  </a:lnTo>
                  <a:lnTo>
                    <a:pt x="20937" y="5003"/>
                  </a:lnTo>
                  <a:lnTo>
                    <a:pt x="20930" y="4975"/>
                  </a:lnTo>
                  <a:lnTo>
                    <a:pt x="20925" y="4938"/>
                  </a:lnTo>
                  <a:lnTo>
                    <a:pt x="20924" y="4924"/>
                  </a:lnTo>
                  <a:lnTo>
                    <a:pt x="20918" y="4920"/>
                  </a:lnTo>
                  <a:lnTo>
                    <a:pt x="20906" y="4922"/>
                  </a:lnTo>
                  <a:lnTo>
                    <a:pt x="20894" y="4932"/>
                  </a:lnTo>
                  <a:lnTo>
                    <a:pt x="20885" y="4929"/>
                  </a:lnTo>
                  <a:lnTo>
                    <a:pt x="20867" y="4926"/>
                  </a:lnTo>
                  <a:lnTo>
                    <a:pt x="20854" y="4914"/>
                  </a:lnTo>
                  <a:lnTo>
                    <a:pt x="20853" y="4904"/>
                  </a:lnTo>
                  <a:lnTo>
                    <a:pt x="20850" y="4895"/>
                  </a:lnTo>
                  <a:lnTo>
                    <a:pt x="20853" y="4890"/>
                  </a:lnTo>
                  <a:lnTo>
                    <a:pt x="20859" y="4894"/>
                  </a:lnTo>
                  <a:lnTo>
                    <a:pt x="20865" y="4888"/>
                  </a:lnTo>
                  <a:lnTo>
                    <a:pt x="20858" y="4875"/>
                  </a:lnTo>
                  <a:lnTo>
                    <a:pt x="20857" y="4847"/>
                  </a:lnTo>
                  <a:lnTo>
                    <a:pt x="20863" y="4851"/>
                  </a:lnTo>
                  <a:lnTo>
                    <a:pt x="20869" y="4855"/>
                  </a:lnTo>
                  <a:lnTo>
                    <a:pt x="20876" y="4868"/>
                  </a:lnTo>
                  <a:lnTo>
                    <a:pt x="20879" y="4872"/>
                  </a:lnTo>
                  <a:lnTo>
                    <a:pt x="20877" y="4882"/>
                  </a:lnTo>
                  <a:lnTo>
                    <a:pt x="20874" y="4887"/>
                  </a:lnTo>
                  <a:lnTo>
                    <a:pt x="20874" y="4897"/>
                  </a:lnTo>
                  <a:lnTo>
                    <a:pt x="20886" y="4895"/>
                  </a:lnTo>
                  <a:lnTo>
                    <a:pt x="20889" y="4885"/>
                  </a:lnTo>
                  <a:lnTo>
                    <a:pt x="20892" y="4880"/>
                  </a:lnTo>
                  <a:lnTo>
                    <a:pt x="20888" y="4867"/>
                  </a:lnTo>
                  <a:lnTo>
                    <a:pt x="20875" y="4849"/>
                  </a:lnTo>
                  <a:lnTo>
                    <a:pt x="20865" y="4832"/>
                  </a:lnTo>
                  <a:lnTo>
                    <a:pt x="20839" y="4797"/>
                  </a:lnTo>
                  <a:lnTo>
                    <a:pt x="20826" y="4784"/>
                  </a:lnTo>
                  <a:lnTo>
                    <a:pt x="20823" y="4780"/>
                  </a:lnTo>
                  <a:lnTo>
                    <a:pt x="20818" y="4790"/>
                  </a:lnTo>
                  <a:lnTo>
                    <a:pt x="20814" y="4785"/>
                  </a:lnTo>
                  <a:lnTo>
                    <a:pt x="20817" y="4780"/>
                  </a:lnTo>
                  <a:lnTo>
                    <a:pt x="20812" y="4748"/>
                  </a:lnTo>
                  <a:lnTo>
                    <a:pt x="20809" y="4743"/>
                  </a:lnTo>
                  <a:lnTo>
                    <a:pt x="20799" y="4730"/>
                  </a:lnTo>
                  <a:lnTo>
                    <a:pt x="20790" y="4727"/>
                  </a:lnTo>
                  <a:lnTo>
                    <a:pt x="20784" y="4723"/>
                  </a:lnTo>
                  <a:lnTo>
                    <a:pt x="20781" y="4723"/>
                  </a:lnTo>
                  <a:lnTo>
                    <a:pt x="20778" y="4733"/>
                  </a:lnTo>
                  <a:lnTo>
                    <a:pt x="20775" y="4733"/>
                  </a:lnTo>
                  <a:lnTo>
                    <a:pt x="20769" y="4725"/>
                  </a:lnTo>
                  <a:lnTo>
                    <a:pt x="20760" y="4721"/>
                  </a:lnTo>
                  <a:lnTo>
                    <a:pt x="20738" y="4705"/>
                  </a:lnTo>
                  <a:lnTo>
                    <a:pt x="20731" y="4705"/>
                  </a:lnTo>
                  <a:lnTo>
                    <a:pt x="20728" y="4701"/>
                  </a:lnTo>
                  <a:lnTo>
                    <a:pt x="20725" y="4701"/>
                  </a:lnTo>
                  <a:lnTo>
                    <a:pt x="20722" y="4707"/>
                  </a:lnTo>
                  <a:lnTo>
                    <a:pt x="20723" y="4711"/>
                  </a:lnTo>
                  <a:lnTo>
                    <a:pt x="20720" y="4712"/>
                  </a:lnTo>
                  <a:lnTo>
                    <a:pt x="20723" y="4716"/>
                  </a:lnTo>
                  <a:lnTo>
                    <a:pt x="20729" y="4720"/>
                  </a:lnTo>
                  <a:lnTo>
                    <a:pt x="20735" y="4724"/>
                  </a:lnTo>
                  <a:lnTo>
                    <a:pt x="20747" y="4733"/>
                  </a:lnTo>
                  <a:lnTo>
                    <a:pt x="20760" y="4737"/>
                  </a:lnTo>
                  <a:lnTo>
                    <a:pt x="20760" y="4742"/>
                  </a:lnTo>
                  <a:lnTo>
                    <a:pt x="20748" y="4752"/>
                  </a:lnTo>
                  <a:lnTo>
                    <a:pt x="20742" y="4757"/>
                  </a:lnTo>
                  <a:lnTo>
                    <a:pt x="20734" y="4762"/>
                  </a:lnTo>
                  <a:lnTo>
                    <a:pt x="20730" y="4768"/>
                  </a:lnTo>
                  <a:lnTo>
                    <a:pt x="20723" y="4768"/>
                  </a:lnTo>
                  <a:lnTo>
                    <a:pt x="20722" y="4754"/>
                  </a:lnTo>
                  <a:lnTo>
                    <a:pt x="20719" y="4755"/>
                  </a:lnTo>
                  <a:lnTo>
                    <a:pt x="20716" y="4760"/>
                  </a:lnTo>
                  <a:lnTo>
                    <a:pt x="20720" y="4773"/>
                  </a:lnTo>
                  <a:lnTo>
                    <a:pt x="20717" y="4779"/>
                  </a:lnTo>
                  <a:lnTo>
                    <a:pt x="20714" y="4779"/>
                  </a:lnTo>
                  <a:lnTo>
                    <a:pt x="20711" y="4775"/>
                  </a:lnTo>
                  <a:lnTo>
                    <a:pt x="20707" y="4766"/>
                  </a:lnTo>
                  <a:lnTo>
                    <a:pt x="20710" y="4765"/>
                  </a:lnTo>
                  <a:lnTo>
                    <a:pt x="20713" y="4760"/>
                  </a:lnTo>
                  <a:lnTo>
                    <a:pt x="20712" y="4745"/>
                  </a:lnTo>
                  <a:lnTo>
                    <a:pt x="20710" y="4746"/>
                  </a:lnTo>
                  <a:lnTo>
                    <a:pt x="20710" y="4751"/>
                  </a:lnTo>
                  <a:lnTo>
                    <a:pt x="20704" y="4752"/>
                  </a:lnTo>
                  <a:lnTo>
                    <a:pt x="20695" y="4757"/>
                  </a:lnTo>
                  <a:lnTo>
                    <a:pt x="20692" y="4758"/>
                  </a:lnTo>
                  <a:lnTo>
                    <a:pt x="20689" y="4754"/>
                  </a:lnTo>
                  <a:lnTo>
                    <a:pt x="20685" y="4749"/>
                  </a:lnTo>
                  <a:lnTo>
                    <a:pt x="20685" y="4744"/>
                  </a:lnTo>
                  <a:lnTo>
                    <a:pt x="20688" y="4744"/>
                  </a:lnTo>
                  <a:lnTo>
                    <a:pt x="20691" y="4739"/>
                  </a:lnTo>
                  <a:lnTo>
                    <a:pt x="20694" y="4734"/>
                  </a:lnTo>
                  <a:lnTo>
                    <a:pt x="20693" y="4729"/>
                  </a:lnTo>
                  <a:lnTo>
                    <a:pt x="20690" y="4729"/>
                  </a:lnTo>
                  <a:lnTo>
                    <a:pt x="20687" y="4725"/>
                  </a:lnTo>
                  <a:lnTo>
                    <a:pt x="20687" y="4730"/>
                  </a:lnTo>
                  <a:lnTo>
                    <a:pt x="20684" y="4730"/>
                  </a:lnTo>
                  <a:lnTo>
                    <a:pt x="20681" y="4735"/>
                  </a:lnTo>
                  <a:lnTo>
                    <a:pt x="20679" y="4745"/>
                  </a:lnTo>
                  <a:lnTo>
                    <a:pt x="20676" y="4745"/>
                  </a:lnTo>
                  <a:lnTo>
                    <a:pt x="20673" y="4741"/>
                  </a:lnTo>
                  <a:lnTo>
                    <a:pt x="20669" y="4732"/>
                  </a:lnTo>
                  <a:lnTo>
                    <a:pt x="20668" y="4722"/>
                  </a:lnTo>
                  <a:lnTo>
                    <a:pt x="20672" y="4718"/>
                  </a:lnTo>
                  <a:lnTo>
                    <a:pt x="20680" y="4707"/>
                  </a:lnTo>
                  <a:lnTo>
                    <a:pt x="20680" y="4703"/>
                  </a:lnTo>
                  <a:lnTo>
                    <a:pt x="20665" y="4704"/>
                  </a:lnTo>
                  <a:lnTo>
                    <a:pt x="20662" y="4700"/>
                  </a:lnTo>
                  <a:lnTo>
                    <a:pt x="20665" y="4694"/>
                  </a:lnTo>
                  <a:lnTo>
                    <a:pt x="20667" y="4690"/>
                  </a:lnTo>
                  <a:lnTo>
                    <a:pt x="20673" y="4689"/>
                  </a:lnTo>
                  <a:lnTo>
                    <a:pt x="20677" y="4693"/>
                  </a:lnTo>
                  <a:lnTo>
                    <a:pt x="20679" y="4693"/>
                  </a:lnTo>
                  <a:lnTo>
                    <a:pt x="20682" y="4688"/>
                  </a:lnTo>
                  <a:lnTo>
                    <a:pt x="20679" y="4688"/>
                  </a:lnTo>
                  <a:lnTo>
                    <a:pt x="20673" y="4684"/>
                  </a:lnTo>
                  <a:lnTo>
                    <a:pt x="20670" y="4680"/>
                  </a:lnTo>
                  <a:lnTo>
                    <a:pt x="20670" y="4675"/>
                  </a:lnTo>
                  <a:lnTo>
                    <a:pt x="20672" y="4656"/>
                  </a:lnTo>
                  <a:lnTo>
                    <a:pt x="20675" y="4632"/>
                  </a:lnTo>
                  <a:lnTo>
                    <a:pt x="20678" y="4632"/>
                  </a:lnTo>
                  <a:lnTo>
                    <a:pt x="20692" y="4673"/>
                  </a:lnTo>
                  <a:lnTo>
                    <a:pt x="20698" y="4682"/>
                  </a:lnTo>
                  <a:lnTo>
                    <a:pt x="20700" y="4681"/>
                  </a:lnTo>
                  <a:lnTo>
                    <a:pt x="20697" y="4679"/>
                  </a:lnTo>
                  <a:lnTo>
                    <a:pt x="20693" y="4671"/>
                  </a:lnTo>
                  <a:lnTo>
                    <a:pt x="20687" y="4663"/>
                  </a:lnTo>
                  <a:lnTo>
                    <a:pt x="20681" y="4655"/>
                  </a:lnTo>
                  <a:lnTo>
                    <a:pt x="20677" y="4636"/>
                  </a:lnTo>
                  <a:lnTo>
                    <a:pt x="20676" y="4618"/>
                  </a:lnTo>
                  <a:lnTo>
                    <a:pt x="20678" y="4607"/>
                  </a:lnTo>
                  <a:lnTo>
                    <a:pt x="20681" y="4602"/>
                  </a:lnTo>
                  <a:lnTo>
                    <a:pt x="20691" y="4625"/>
                  </a:lnTo>
                  <a:lnTo>
                    <a:pt x="20691" y="4630"/>
                  </a:lnTo>
                  <a:lnTo>
                    <a:pt x="20698" y="4629"/>
                  </a:lnTo>
                  <a:lnTo>
                    <a:pt x="20700" y="4624"/>
                  </a:lnTo>
                  <a:lnTo>
                    <a:pt x="20700" y="4619"/>
                  </a:lnTo>
                  <a:lnTo>
                    <a:pt x="20694" y="4620"/>
                  </a:lnTo>
                  <a:lnTo>
                    <a:pt x="20690" y="4597"/>
                  </a:lnTo>
                  <a:lnTo>
                    <a:pt x="20690" y="4592"/>
                  </a:lnTo>
                  <a:lnTo>
                    <a:pt x="20692" y="4587"/>
                  </a:lnTo>
                  <a:lnTo>
                    <a:pt x="20704" y="4586"/>
                  </a:lnTo>
                  <a:lnTo>
                    <a:pt x="20710" y="4576"/>
                  </a:lnTo>
                  <a:lnTo>
                    <a:pt x="20715" y="4560"/>
                  </a:lnTo>
                  <a:lnTo>
                    <a:pt x="20714" y="4541"/>
                  </a:lnTo>
                  <a:lnTo>
                    <a:pt x="20711" y="4537"/>
                  </a:lnTo>
                  <a:lnTo>
                    <a:pt x="20705" y="4533"/>
                  </a:lnTo>
                  <a:lnTo>
                    <a:pt x="20702" y="4534"/>
                  </a:lnTo>
                  <a:lnTo>
                    <a:pt x="20702" y="4538"/>
                  </a:lnTo>
                  <a:lnTo>
                    <a:pt x="20699" y="4543"/>
                  </a:lnTo>
                  <a:lnTo>
                    <a:pt x="20700" y="4552"/>
                  </a:lnTo>
                  <a:lnTo>
                    <a:pt x="20697" y="4548"/>
                  </a:lnTo>
                  <a:lnTo>
                    <a:pt x="20693" y="4544"/>
                  </a:lnTo>
                  <a:lnTo>
                    <a:pt x="20695" y="4530"/>
                  </a:lnTo>
                  <a:lnTo>
                    <a:pt x="20698" y="4520"/>
                  </a:lnTo>
                  <a:lnTo>
                    <a:pt x="20712" y="4499"/>
                  </a:lnTo>
                  <a:lnTo>
                    <a:pt x="20727" y="4493"/>
                  </a:lnTo>
                  <a:lnTo>
                    <a:pt x="20747" y="4466"/>
                  </a:lnTo>
                  <a:lnTo>
                    <a:pt x="20750" y="4457"/>
                  </a:lnTo>
                  <a:lnTo>
                    <a:pt x="20749" y="4447"/>
                  </a:lnTo>
                  <a:lnTo>
                    <a:pt x="20754" y="4432"/>
                  </a:lnTo>
                  <a:lnTo>
                    <a:pt x="20760" y="4432"/>
                  </a:lnTo>
                  <a:lnTo>
                    <a:pt x="20767" y="4440"/>
                  </a:lnTo>
                  <a:lnTo>
                    <a:pt x="20770" y="4440"/>
                  </a:lnTo>
                  <a:lnTo>
                    <a:pt x="20772" y="4430"/>
                  </a:lnTo>
                  <a:lnTo>
                    <a:pt x="20774" y="4406"/>
                  </a:lnTo>
                  <a:lnTo>
                    <a:pt x="20773" y="4392"/>
                  </a:lnTo>
                  <a:lnTo>
                    <a:pt x="20779" y="4391"/>
                  </a:lnTo>
                  <a:lnTo>
                    <a:pt x="20778" y="4367"/>
                  </a:lnTo>
                  <a:lnTo>
                    <a:pt x="20769" y="4368"/>
                  </a:lnTo>
                  <a:lnTo>
                    <a:pt x="20766" y="4373"/>
                  </a:lnTo>
                  <a:lnTo>
                    <a:pt x="20760" y="4365"/>
                  </a:lnTo>
                  <a:lnTo>
                    <a:pt x="20757" y="4366"/>
                  </a:lnTo>
                  <a:lnTo>
                    <a:pt x="20746" y="4385"/>
                  </a:lnTo>
                  <a:lnTo>
                    <a:pt x="20741" y="4383"/>
                  </a:lnTo>
                  <a:lnTo>
                    <a:pt x="20739" y="4381"/>
                  </a:lnTo>
                  <a:lnTo>
                    <a:pt x="20734" y="4387"/>
                  </a:lnTo>
                  <a:lnTo>
                    <a:pt x="20731" y="4392"/>
                  </a:lnTo>
                  <a:lnTo>
                    <a:pt x="20731" y="4402"/>
                  </a:lnTo>
                  <a:lnTo>
                    <a:pt x="20726" y="4412"/>
                  </a:lnTo>
                  <a:lnTo>
                    <a:pt x="20723" y="4417"/>
                  </a:lnTo>
                  <a:lnTo>
                    <a:pt x="20717" y="4413"/>
                  </a:lnTo>
                  <a:lnTo>
                    <a:pt x="20714" y="4409"/>
                  </a:lnTo>
                  <a:lnTo>
                    <a:pt x="20710" y="4400"/>
                  </a:lnTo>
                  <a:lnTo>
                    <a:pt x="20713" y="4394"/>
                  </a:lnTo>
                  <a:lnTo>
                    <a:pt x="20716" y="4389"/>
                  </a:lnTo>
                  <a:lnTo>
                    <a:pt x="20719" y="4394"/>
                  </a:lnTo>
                  <a:lnTo>
                    <a:pt x="20725" y="4393"/>
                  </a:lnTo>
                  <a:lnTo>
                    <a:pt x="20722" y="4384"/>
                  </a:lnTo>
                  <a:lnTo>
                    <a:pt x="20718" y="4380"/>
                  </a:lnTo>
                  <a:lnTo>
                    <a:pt x="20715" y="4380"/>
                  </a:lnTo>
                  <a:lnTo>
                    <a:pt x="20697" y="4387"/>
                  </a:lnTo>
                  <a:lnTo>
                    <a:pt x="20682" y="4379"/>
                  </a:lnTo>
                  <a:lnTo>
                    <a:pt x="20679" y="4375"/>
                  </a:lnTo>
                  <a:lnTo>
                    <a:pt x="20679" y="4366"/>
                  </a:lnTo>
                  <a:lnTo>
                    <a:pt x="20682" y="4346"/>
                  </a:lnTo>
                  <a:lnTo>
                    <a:pt x="20682" y="4342"/>
                  </a:lnTo>
                  <a:lnTo>
                    <a:pt x="20684" y="4341"/>
                  </a:lnTo>
                  <a:lnTo>
                    <a:pt x="20700" y="4372"/>
                  </a:lnTo>
                  <a:lnTo>
                    <a:pt x="20703" y="4372"/>
                  </a:lnTo>
                  <a:lnTo>
                    <a:pt x="20703" y="4367"/>
                  </a:lnTo>
                  <a:lnTo>
                    <a:pt x="20672" y="4295"/>
                  </a:lnTo>
                  <a:lnTo>
                    <a:pt x="20666" y="4296"/>
                  </a:lnTo>
                  <a:lnTo>
                    <a:pt x="20660" y="4311"/>
                  </a:lnTo>
                  <a:lnTo>
                    <a:pt x="20648" y="4312"/>
                  </a:lnTo>
                  <a:lnTo>
                    <a:pt x="20642" y="4303"/>
                  </a:lnTo>
                  <a:lnTo>
                    <a:pt x="20635" y="4295"/>
                  </a:lnTo>
                  <a:lnTo>
                    <a:pt x="20644" y="4289"/>
                  </a:lnTo>
                  <a:lnTo>
                    <a:pt x="20656" y="4283"/>
                  </a:lnTo>
                  <a:lnTo>
                    <a:pt x="20665" y="4282"/>
                  </a:lnTo>
                  <a:lnTo>
                    <a:pt x="20657" y="4245"/>
                  </a:lnTo>
                  <a:lnTo>
                    <a:pt x="20657" y="4233"/>
                  </a:lnTo>
                  <a:lnTo>
                    <a:pt x="20654" y="4183"/>
                  </a:lnTo>
                  <a:lnTo>
                    <a:pt x="20660" y="4135"/>
                  </a:lnTo>
                  <a:lnTo>
                    <a:pt x="20662" y="4097"/>
                  </a:lnTo>
                  <a:lnTo>
                    <a:pt x="20661" y="4083"/>
                  </a:lnTo>
                  <a:lnTo>
                    <a:pt x="20658" y="4088"/>
                  </a:lnTo>
                  <a:lnTo>
                    <a:pt x="20647" y="4094"/>
                  </a:lnTo>
                  <a:lnTo>
                    <a:pt x="20644" y="4095"/>
                  </a:lnTo>
                  <a:lnTo>
                    <a:pt x="20661" y="4090"/>
                  </a:lnTo>
                  <a:lnTo>
                    <a:pt x="20682" y="4080"/>
                  </a:lnTo>
                  <a:lnTo>
                    <a:pt x="20682" y="4075"/>
                  </a:lnTo>
                  <a:lnTo>
                    <a:pt x="20654" y="4072"/>
                  </a:lnTo>
                  <a:lnTo>
                    <a:pt x="20636" y="4068"/>
                  </a:lnTo>
                  <a:lnTo>
                    <a:pt x="20619" y="4060"/>
                  </a:lnTo>
                  <a:lnTo>
                    <a:pt x="20614" y="4056"/>
                  </a:lnTo>
                  <a:lnTo>
                    <a:pt x="20606" y="4057"/>
                  </a:lnTo>
                  <a:lnTo>
                    <a:pt x="20603" y="4062"/>
                  </a:lnTo>
                  <a:lnTo>
                    <a:pt x="20600" y="4067"/>
                  </a:lnTo>
                  <a:lnTo>
                    <a:pt x="20603" y="4076"/>
                  </a:lnTo>
                  <a:lnTo>
                    <a:pt x="20606" y="4080"/>
                  </a:lnTo>
                  <a:lnTo>
                    <a:pt x="20610" y="4094"/>
                  </a:lnTo>
                  <a:lnTo>
                    <a:pt x="20614" y="4108"/>
                  </a:lnTo>
                  <a:lnTo>
                    <a:pt x="20611" y="4108"/>
                  </a:lnTo>
                  <a:lnTo>
                    <a:pt x="20611" y="4113"/>
                  </a:lnTo>
                  <a:lnTo>
                    <a:pt x="20601" y="4105"/>
                  </a:lnTo>
                  <a:lnTo>
                    <a:pt x="20598" y="4105"/>
                  </a:lnTo>
                  <a:lnTo>
                    <a:pt x="20596" y="4119"/>
                  </a:lnTo>
                  <a:lnTo>
                    <a:pt x="20590" y="4130"/>
                  </a:lnTo>
                  <a:lnTo>
                    <a:pt x="20587" y="4130"/>
                  </a:lnTo>
                  <a:lnTo>
                    <a:pt x="20584" y="4126"/>
                  </a:lnTo>
                  <a:lnTo>
                    <a:pt x="20584" y="4116"/>
                  </a:lnTo>
                  <a:lnTo>
                    <a:pt x="20586" y="4106"/>
                  </a:lnTo>
                  <a:lnTo>
                    <a:pt x="20592" y="4091"/>
                  </a:lnTo>
                  <a:lnTo>
                    <a:pt x="20594" y="4081"/>
                  </a:lnTo>
                  <a:lnTo>
                    <a:pt x="20594" y="4072"/>
                  </a:lnTo>
                  <a:lnTo>
                    <a:pt x="20590" y="4068"/>
                  </a:lnTo>
                  <a:lnTo>
                    <a:pt x="20584" y="4060"/>
                  </a:lnTo>
                  <a:lnTo>
                    <a:pt x="20590" y="4049"/>
                  </a:lnTo>
                  <a:lnTo>
                    <a:pt x="20595" y="4044"/>
                  </a:lnTo>
                  <a:lnTo>
                    <a:pt x="20604" y="4043"/>
                  </a:lnTo>
                  <a:lnTo>
                    <a:pt x="20611" y="4046"/>
                  </a:lnTo>
                  <a:lnTo>
                    <a:pt x="20622" y="4049"/>
                  </a:lnTo>
                  <a:lnTo>
                    <a:pt x="20623" y="4050"/>
                  </a:lnTo>
                  <a:lnTo>
                    <a:pt x="20639" y="4040"/>
                  </a:lnTo>
                  <a:lnTo>
                    <a:pt x="20642" y="4022"/>
                  </a:lnTo>
                  <a:lnTo>
                    <a:pt x="20645" y="4022"/>
                  </a:lnTo>
                  <a:lnTo>
                    <a:pt x="20644" y="4021"/>
                  </a:lnTo>
                  <a:lnTo>
                    <a:pt x="20653" y="4030"/>
                  </a:lnTo>
                  <a:lnTo>
                    <a:pt x="20659" y="4049"/>
                  </a:lnTo>
                  <a:lnTo>
                    <a:pt x="20663" y="4061"/>
                  </a:lnTo>
                  <a:lnTo>
                    <a:pt x="20669" y="4062"/>
                  </a:lnTo>
                  <a:lnTo>
                    <a:pt x="20672" y="4057"/>
                  </a:lnTo>
                  <a:lnTo>
                    <a:pt x="20674" y="4048"/>
                  </a:lnTo>
                  <a:lnTo>
                    <a:pt x="20677" y="4038"/>
                  </a:lnTo>
                  <a:lnTo>
                    <a:pt x="20676" y="4024"/>
                  </a:lnTo>
                  <a:lnTo>
                    <a:pt x="20672" y="4006"/>
                  </a:lnTo>
                  <a:lnTo>
                    <a:pt x="20678" y="3996"/>
                  </a:lnTo>
                  <a:lnTo>
                    <a:pt x="20677" y="3972"/>
                  </a:lnTo>
                  <a:lnTo>
                    <a:pt x="20679" y="3958"/>
                  </a:lnTo>
                  <a:lnTo>
                    <a:pt x="20678" y="3938"/>
                  </a:lnTo>
                  <a:lnTo>
                    <a:pt x="20673" y="3906"/>
                  </a:lnTo>
                  <a:lnTo>
                    <a:pt x="20669" y="3892"/>
                  </a:lnTo>
                  <a:lnTo>
                    <a:pt x="20668" y="3855"/>
                  </a:lnTo>
                  <a:lnTo>
                    <a:pt x="20669" y="3831"/>
                  </a:lnTo>
                  <a:lnTo>
                    <a:pt x="20672" y="3821"/>
                  </a:lnTo>
                  <a:lnTo>
                    <a:pt x="20684" y="3819"/>
                  </a:lnTo>
                  <a:lnTo>
                    <a:pt x="20698" y="3803"/>
                  </a:lnTo>
                  <a:lnTo>
                    <a:pt x="20701" y="3793"/>
                  </a:lnTo>
                  <a:lnTo>
                    <a:pt x="20700" y="3774"/>
                  </a:lnTo>
                  <a:lnTo>
                    <a:pt x="20702" y="3755"/>
                  </a:lnTo>
                  <a:lnTo>
                    <a:pt x="20705" y="3750"/>
                  </a:lnTo>
                  <a:lnTo>
                    <a:pt x="20713" y="3740"/>
                  </a:lnTo>
                  <a:lnTo>
                    <a:pt x="20715" y="3716"/>
                  </a:lnTo>
                  <a:lnTo>
                    <a:pt x="20715" y="3701"/>
                  </a:lnTo>
                  <a:lnTo>
                    <a:pt x="20711" y="3688"/>
                  </a:lnTo>
                  <a:lnTo>
                    <a:pt x="20707" y="3669"/>
                  </a:lnTo>
                  <a:lnTo>
                    <a:pt x="20700" y="3660"/>
                  </a:lnTo>
                  <a:lnTo>
                    <a:pt x="20700" y="3651"/>
                  </a:lnTo>
                  <a:lnTo>
                    <a:pt x="20702" y="3637"/>
                  </a:lnTo>
                  <a:lnTo>
                    <a:pt x="20704" y="3613"/>
                  </a:lnTo>
                  <a:lnTo>
                    <a:pt x="20707" y="3608"/>
                  </a:lnTo>
                  <a:lnTo>
                    <a:pt x="20713" y="3607"/>
                  </a:lnTo>
                  <a:lnTo>
                    <a:pt x="20719" y="3611"/>
                  </a:lnTo>
                  <a:lnTo>
                    <a:pt x="20724" y="3595"/>
                  </a:lnTo>
                  <a:lnTo>
                    <a:pt x="20730" y="3586"/>
                  </a:lnTo>
                  <a:lnTo>
                    <a:pt x="20742" y="3584"/>
                  </a:lnTo>
                  <a:lnTo>
                    <a:pt x="20750" y="3574"/>
                  </a:lnTo>
                  <a:lnTo>
                    <a:pt x="20749" y="3546"/>
                  </a:lnTo>
                  <a:lnTo>
                    <a:pt x="20742" y="3527"/>
                  </a:lnTo>
                  <a:lnTo>
                    <a:pt x="20739" y="3518"/>
                  </a:lnTo>
                  <a:lnTo>
                    <a:pt x="20732" y="3514"/>
                  </a:lnTo>
                  <a:lnTo>
                    <a:pt x="20729" y="3510"/>
                  </a:lnTo>
                  <a:lnTo>
                    <a:pt x="20721" y="3530"/>
                  </a:lnTo>
                  <a:lnTo>
                    <a:pt x="20718" y="3535"/>
                  </a:lnTo>
                  <a:lnTo>
                    <a:pt x="20712" y="3536"/>
                  </a:lnTo>
                  <a:lnTo>
                    <a:pt x="20709" y="3531"/>
                  </a:lnTo>
                  <a:lnTo>
                    <a:pt x="20711" y="3517"/>
                  </a:lnTo>
                  <a:lnTo>
                    <a:pt x="20720" y="3501"/>
                  </a:lnTo>
                  <a:lnTo>
                    <a:pt x="20722" y="3496"/>
                  </a:lnTo>
                  <a:lnTo>
                    <a:pt x="20705" y="3406"/>
                  </a:lnTo>
                  <a:lnTo>
                    <a:pt x="20704" y="3396"/>
                  </a:lnTo>
                  <a:lnTo>
                    <a:pt x="20712" y="3376"/>
                  </a:lnTo>
                  <a:lnTo>
                    <a:pt x="20668" y="3191"/>
                  </a:lnTo>
                  <a:lnTo>
                    <a:pt x="20667" y="3176"/>
                  </a:lnTo>
                  <a:lnTo>
                    <a:pt x="20675" y="3152"/>
                  </a:lnTo>
                  <a:lnTo>
                    <a:pt x="20683" y="3136"/>
                  </a:lnTo>
                  <a:lnTo>
                    <a:pt x="20689" y="3131"/>
                  </a:lnTo>
                  <a:lnTo>
                    <a:pt x="20692" y="3121"/>
                  </a:lnTo>
                  <a:lnTo>
                    <a:pt x="20700" y="3106"/>
                  </a:lnTo>
                  <a:lnTo>
                    <a:pt x="20708" y="3086"/>
                  </a:lnTo>
                  <a:lnTo>
                    <a:pt x="20710" y="3071"/>
                  </a:lnTo>
                  <a:lnTo>
                    <a:pt x="20718" y="3056"/>
                  </a:lnTo>
                  <a:lnTo>
                    <a:pt x="20727" y="3050"/>
                  </a:lnTo>
                  <a:lnTo>
                    <a:pt x="20733" y="3054"/>
                  </a:lnTo>
                  <a:lnTo>
                    <a:pt x="20737" y="3063"/>
                  </a:lnTo>
                  <a:lnTo>
                    <a:pt x="20735" y="3083"/>
                  </a:lnTo>
                  <a:lnTo>
                    <a:pt x="20730" y="3102"/>
                  </a:lnTo>
                  <a:lnTo>
                    <a:pt x="20728" y="3131"/>
                  </a:lnTo>
                  <a:lnTo>
                    <a:pt x="20723" y="3155"/>
                  </a:lnTo>
                  <a:lnTo>
                    <a:pt x="20727" y="3164"/>
                  </a:lnTo>
                  <a:lnTo>
                    <a:pt x="20727" y="3169"/>
                  </a:lnTo>
                  <a:lnTo>
                    <a:pt x="20736" y="3168"/>
                  </a:lnTo>
                  <a:lnTo>
                    <a:pt x="20739" y="3163"/>
                  </a:lnTo>
                  <a:lnTo>
                    <a:pt x="20738" y="3149"/>
                  </a:lnTo>
                  <a:lnTo>
                    <a:pt x="20744" y="3139"/>
                  </a:lnTo>
                  <a:lnTo>
                    <a:pt x="20746" y="3119"/>
                  </a:lnTo>
                  <a:lnTo>
                    <a:pt x="20743" y="3067"/>
                  </a:lnTo>
                  <a:lnTo>
                    <a:pt x="20746" y="3062"/>
                  </a:lnTo>
                  <a:lnTo>
                    <a:pt x="20752" y="3066"/>
                  </a:lnTo>
                  <a:lnTo>
                    <a:pt x="20755" y="3070"/>
                  </a:lnTo>
                  <a:lnTo>
                    <a:pt x="20760" y="3098"/>
                  </a:lnTo>
                  <a:lnTo>
                    <a:pt x="20760" y="3103"/>
                  </a:lnTo>
                  <a:lnTo>
                    <a:pt x="20766" y="3102"/>
                  </a:lnTo>
                  <a:lnTo>
                    <a:pt x="20769" y="3093"/>
                  </a:lnTo>
                  <a:lnTo>
                    <a:pt x="20765" y="3079"/>
                  </a:lnTo>
                  <a:lnTo>
                    <a:pt x="20761" y="3056"/>
                  </a:lnTo>
                  <a:lnTo>
                    <a:pt x="20757" y="3047"/>
                  </a:lnTo>
                  <a:lnTo>
                    <a:pt x="20748" y="3038"/>
                  </a:lnTo>
                  <a:lnTo>
                    <a:pt x="20754" y="3033"/>
                  </a:lnTo>
                  <a:lnTo>
                    <a:pt x="20766" y="3031"/>
                  </a:lnTo>
                  <a:lnTo>
                    <a:pt x="20775" y="3049"/>
                  </a:lnTo>
                  <a:lnTo>
                    <a:pt x="20779" y="3058"/>
                  </a:lnTo>
                  <a:lnTo>
                    <a:pt x="20783" y="3072"/>
                  </a:lnTo>
                  <a:lnTo>
                    <a:pt x="20783" y="3076"/>
                  </a:lnTo>
                  <a:lnTo>
                    <a:pt x="20774" y="3082"/>
                  </a:lnTo>
                  <a:lnTo>
                    <a:pt x="20775" y="3092"/>
                  </a:lnTo>
                  <a:lnTo>
                    <a:pt x="20791" y="3109"/>
                  </a:lnTo>
                  <a:lnTo>
                    <a:pt x="20794" y="3118"/>
                  </a:lnTo>
                  <a:lnTo>
                    <a:pt x="20792" y="3142"/>
                  </a:lnTo>
                  <a:lnTo>
                    <a:pt x="20796" y="3151"/>
                  </a:lnTo>
                  <a:lnTo>
                    <a:pt x="20796" y="3156"/>
                  </a:lnTo>
                  <a:lnTo>
                    <a:pt x="20802" y="3155"/>
                  </a:lnTo>
                  <a:lnTo>
                    <a:pt x="20805" y="3150"/>
                  </a:lnTo>
                  <a:lnTo>
                    <a:pt x="20807" y="3140"/>
                  </a:lnTo>
                  <a:lnTo>
                    <a:pt x="20806" y="3112"/>
                  </a:lnTo>
                  <a:lnTo>
                    <a:pt x="20811" y="3102"/>
                  </a:lnTo>
                  <a:lnTo>
                    <a:pt x="20811" y="3092"/>
                  </a:lnTo>
                  <a:lnTo>
                    <a:pt x="20805" y="3093"/>
                  </a:lnTo>
                  <a:lnTo>
                    <a:pt x="20802" y="3089"/>
                  </a:lnTo>
                  <a:lnTo>
                    <a:pt x="20801" y="3074"/>
                  </a:lnTo>
                  <a:lnTo>
                    <a:pt x="20788" y="3048"/>
                  </a:lnTo>
                  <a:lnTo>
                    <a:pt x="20780" y="3015"/>
                  </a:lnTo>
                  <a:lnTo>
                    <a:pt x="20776" y="3001"/>
                  </a:lnTo>
                  <a:lnTo>
                    <a:pt x="20769" y="2983"/>
                  </a:lnTo>
                  <a:lnTo>
                    <a:pt x="20758" y="2951"/>
                  </a:lnTo>
                  <a:lnTo>
                    <a:pt x="20755" y="2938"/>
                  </a:lnTo>
                  <a:lnTo>
                    <a:pt x="20752" y="2943"/>
                  </a:lnTo>
                  <a:lnTo>
                    <a:pt x="20747" y="2967"/>
                  </a:lnTo>
                  <a:lnTo>
                    <a:pt x="20741" y="2973"/>
                  </a:lnTo>
                  <a:lnTo>
                    <a:pt x="20738" y="2968"/>
                  </a:lnTo>
                  <a:lnTo>
                    <a:pt x="20737" y="2954"/>
                  </a:lnTo>
                  <a:lnTo>
                    <a:pt x="20739" y="2926"/>
                  </a:lnTo>
                  <a:lnTo>
                    <a:pt x="20742" y="2920"/>
                  </a:lnTo>
                  <a:lnTo>
                    <a:pt x="20748" y="2920"/>
                  </a:lnTo>
                  <a:lnTo>
                    <a:pt x="20746" y="2887"/>
                  </a:lnTo>
                  <a:lnTo>
                    <a:pt x="20751" y="2858"/>
                  </a:lnTo>
                  <a:lnTo>
                    <a:pt x="20754" y="2853"/>
                  </a:lnTo>
                  <a:lnTo>
                    <a:pt x="20757" y="2857"/>
                  </a:lnTo>
                  <a:lnTo>
                    <a:pt x="20764" y="2870"/>
                  </a:lnTo>
                  <a:lnTo>
                    <a:pt x="20767" y="2875"/>
                  </a:lnTo>
                  <a:lnTo>
                    <a:pt x="20764" y="2880"/>
                  </a:lnTo>
                  <a:lnTo>
                    <a:pt x="20758" y="2890"/>
                  </a:lnTo>
                  <a:lnTo>
                    <a:pt x="20757" y="2924"/>
                  </a:lnTo>
                  <a:lnTo>
                    <a:pt x="20770" y="2945"/>
                  </a:lnTo>
                  <a:lnTo>
                    <a:pt x="20784" y="2986"/>
                  </a:lnTo>
                  <a:lnTo>
                    <a:pt x="20798" y="3027"/>
                  </a:lnTo>
                  <a:lnTo>
                    <a:pt x="20803" y="3050"/>
                  </a:lnTo>
                  <a:lnTo>
                    <a:pt x="20809" y="3054"/>
                  </a:lnTo>
                  <a:lnTo>
                    <a:pt x="20812" y="3059"/>
                  </a:lnTo>
                  <a:lnTo>
                    <a:pt x="20817" y="3096"/>
                  </a:lnTo>
                  <a:lnTo>
                    <a:pt x="20820" y="3100"/>
                  </a:lnTo>
                  <a:lnTo>
                    <a:pt x="20824" y="3100"/>
                  </a:lnTo>
                  <a:lnTo>
                    <a:pt x="20826" y="3095"/>
                  </a:lnTo>
                  <a:lnTo>
                    <a:pt x="20832" y="3080"/>
                  </a:lnTo>
                  <a:lnTo>
                    <a:pt x="20829" y="3033"/>
                  </a:lnTo>
                  <a:lnTo>
                    <a:pt x="20826" y="3024"/>
                  </a:lnTo>
                  <a:lnTo>
                    <a:pt x="20820" y="3020"/>
                  </a:lnTo>
                  <a:lnTo>
                    <a:pt x="20820" y="3030"/>
                  </a:lnTo>
                  <a:lnTo>
                    <a:pt x="20817" y="3035"/>
                  </a:lnTo>
                  <a:lnTo>
                    <a:pt x="20814" y="3030"/>
                  </a:lnTo>
                  <a:lnTo>
                    <a:pt x="20813" y="3020"/>
                  </a:lnTo>
                  <a:lnTo>
                    <a:pt x="20794" y="2999"/>
                  </a:lnTo>
                  <a:lnTo>
                    <a:pt x="20794" y="2995"/>
                  </a:lnTo>
                  <a:lnTo>
                    <a:pt x="20799" y="2984"/>
                  </a:lnTo>
                  <a:lnTo>
                    <a:pt x="20803" y="2979"/>
                  </a:lnTo>
                  <a:lnTo>
                    <a:pt x="20802" y="2966"/>
                  </a:lnTo>
                  <a:lnTo>
                    <a:pt x="20798" y="2956"/>
                  </a:lnTo>
                  <a:lnTo>
                    <a:pt x="20809" y="2874"/>
                  </a:lnTo>
                  <a:lnTo>
                    <a:pt x="20812" y="2864"/>
                  </a:lnTo>
                  <a:lnTo>
                    <a:pt x="20817" y="2854"/>
                  </a:lnTo>
                  <a:lnTo>
                    <a:pt x="20826" y="2854"/>
                  </a:lnTo>
                  <a:lnTo>
                    <a:pt x="20837" y="2858"/>
                  </a:lnTo>
                  <a:lnTo>
                    <a:pt x="20837" y="2862"/>
                  </a:lnTo>
                  <a:lnTo>
                    <a:pt x="20829" y="2920"/>
                  </a:lnTo>
                  <a:lnTo>
                    <a:pt x="20827" y="2929"/>
                  </a:lnTo>
                  <a:lnTo>
                    <a:pt x="20838" y="2932"/>
                  </a:lnTo>
                  <a:lnTo>
                    <a:pt x="20837" y="2936"/>
                  </a:lnTo>
                  <a:lnTo>
                    <a:pt x="20837" y="2930"/>
                  </a:lnTo>
                  <a:lnTo>
                    <a:pt x="20840" y="2925"/>
                  </a:lnTo>
                  <a:lnTo>
                    <a:pt x="20838" y="2925"/>
                  </a:lnTo>
                  <a:lnTo>
                    <a:pt x="20828" y="2933"/>
                  </a:lnTo>
                  <a:lnTo>
                    <a:pt x="20828" y="2945"/>
                  </a:lnTo>
                  <a:lnTo>
                    <a:pt x="20836" y="2990"/>
                  </a:lnTo>
                  <a:lnTo>
                    <a:pt x="20837" y="3001"/>
                  </a:lnTo>
                  <a:lnTo>
                    <a:pt x="20858" y="3014"/>
                  </a:lnTo>
                  <a:lnTo>
                    <a:pt x="20862" y="3024"/>
                  </a:lnTo>
                  <a:lnTo>
                    <a:pt x="20868" y="3023"/>
                  </a:lnTo>
                  <a:lnTo>
                    <a:pt x="20871" y="3013"/>
                  </a:lnTo>
                  <a:lnTo>
                    <a:pt x="20873" y="2994"/>
                  </a:lnTo>
                  <a:lnTo>
                    <a:pt x="20872" y="2985"/>
                  </a:lnTo>
                  <a:lnTo>
                    <a:pt x="20859" y="2963"/>
                  </a:lnTo>
                  <a:lnTo>
                    <a:pt x="20852" y="2944"/>
                  </a:lnTo>
                  <a:lnTo>
                    <a:pt x="20847" y="2908"/>
                  </a:lnTo>
                  <a:lnTo>
                    <a:pt x="20850" y="2841"/>
                  </a:lnTo>
                  <a:lnTo>
                    <a:pt x="20850" y="2836"/>
                  </a:lnTo>
                  <a:lnTo>
                    <a:pt x="20853" y="2835"/>
                  </a:lnTo>
                  <a:lnTo>
                    <a:pt x="20856" y="2844"/>
                  </a:lnTo>
                  <a:lnTo>
                    <a:pt x="20860" y="2858"/>
                  </a:lnTo>
                  <a:lnTo>
                    <a:pt x="20862" y="2892"/>
                  </a:lnTo>
                  <a:lnTo>
                    <a:pt x="20856" y="2911"/>
                  </a:lnTo>
                  <a:lnTo>
                    <a:pt x="20864" y="2939"/>
                  </a:lnTo>
                  <a:lnTo>
                    <a:pt x="20871" y="2966"/>
                  </a:lnTo>
                  <a:lnTo>
                    <a:pt x="20871" y="2971"/>
                  </a:lnTo>
                  <a:lnTo>
                    <a:pt x="20878" y="2970"/>
                  </a:lnTo>
                  <a:lnTo>
                    <a:pt x="20880" y="2956"/>
                  </a:lnTo>
                  <a:lnTo>
                    <a:pt x="20882" y="2941"/>
                  </a:lnTo>
                  <a:lnTo>
                    <a:pt x="20888" y="2940"/>
                  </a:lnTo>
                  <a:lnTo>
                    <a:pt x="20889" y="2950"/>
                  </a:lnTo>
                  <a:lnTo>
                    <a:pt x="20893" y="2982"/>
                  </a:lnTo>
                  <a:lnTo>
                    <a:pt x="20896" y="2982"/>
                  </a:lnTo>
                  <a:lnTo>
                    <a:pt x="20899" y="2977"/>
                  </a:lnTo>
                  <a:lnTo>
                    <a:pt x="20899" y="2968"/>
                  </a:lnTo>
                  <a:lnTo>
                    <a:pt x="20892" y="2892"/>
                  </a:lnTo>
                  <a:lnTo>
                    <a:pt x="20896" y="2844"/>
                  </a:lnTo>
                  <a:lnTo>
                    <a:pt x="20896" y="2806"/>
                  </a:lnTo>
                  <a:lnTo>
                    <a:pt x="20895" y="2769"/>
                  </a:lnTo>
                  <a:lnTo>
                    <a:pt x="20900" y="2763"/>
                  </a:lnTo>
                  <a:lnTo>
                    <a:pt x="20909" y="2767"/>
                  </a:lnTo>
                  <a:lnTo>
                    <a:pt x="20913" y="2771"/>
                  </a:lnTo>
                  <a:lnTo>
                    <a:pt x="20917" y="2790"/>
                  </a:lnTo>
                  <a:lnTo>
                    <a:pt x="20921" y="2813"/>
                  </a:lnTo>
                  <a:lnTo>
                    <a:pt x="20919" y="2842"/>
                  </a:lnTo>
                  <a:lnTo>
                    <a:pt x="20923" y="2846"/>
                  </a:lnTo>
                  <a:lnTo>
                    <a:pt x="20940" y="2830"/>
                  </a:lnTo>
                  <a:lnTo>
                    <a:pt x="20948" y="2819"/>
                  </a:lnTo>
                  <a:lnTo>
                    <a:pt x="20958" y="2813"/>
                  </a:lnTo>
                  <a:lnTo>
                    <a:pt x="20961" y="2822"/>
                  </a:lnTo>
                  <a:lnTo>
                    <a:pt x="20964" y="2831"/>
                  </a:lnTo>
                  <a:lnTo>
                    <a:pt x="20966" y="2859"/>
                  </a:lnTo>
                  <a:lnTo>
                    <a:pt x="20969" y="2864"/>
                  </a:lnTo>
                  <a:lnTo>
                    <a:pt x="20972" y="2863"/>
                  </a:lnTo>
                  <a:lnTo>
                    <a:pt x="20985" y="2824"/>
                  </a:lnTo>
                  <a:lnTo>
                    <a:pt x="20984" y="2796"/>
                  </a:lnTo>
                  <a:lnTo>
                    <a:pt x="21001" y="2779"/>
                  </a:lnTo>
                  <a:lnTo>
                    <a:pt x="21004" y="2775"/>
                  </a:lnTo>
                  <a:lnTo>
                    <a:pt x="21002" y="2741"/>
                  </a:lnTo>
                  <a:lnTo>
                    <a:pt x="21014" y="2730"/>
                  </a:lnTo>
                  <a:lnTo>
                    <a:pt x="21018" y="2701"/>
                  </a:lnTo>
                  <a:lnTo>
                    <a:pt x="21018" y="2697"/>
                  </a:lnTo>
                  <a:lnTo>
                    <a:pt x="21015" y="2692"/>
                  </a:lnTo>
                  <a:lnTo>
                    <a:pt x="21012" y="2688"/>
                  </a:lnTo>
                  <a:lnTo>
                    <a:pt x="21000" y="2703"/>
                  </a:lnTo>
                  <a:lnTo>
                    <a:pt x="20997" y="2704"/>
                  </a:lnTo>
                  <a:lnTo>
                    <a:pt x="20993" y="2685"/>
                  </a:lnTo>
                  <a:lnTo>
                    <a:pt x="20990" y="2662"/>
                  </a:lnTo>
                  <a:lnTo>
                    <a:pt x="20993" y="2624"/>
                  </a:lnTo>
                  <a:lnTo>
                    <a:pt x="20993" y="2600"/>
                  </a:lnTo>
                  <a:lnTo>
                    <a:pt x="20993" y="2524"/>
                  </a:lnTo>
                  <a:lnTo>
                    <a:pt x="20993" y="2519"/>
                  </a:lnTo>
                  <a:lnTo>
                    <a:pt x="20998" y="2519"/>
                  </a:lnTo>
                  <a:lnTo>
                    <a:pt x="21003" y="2513"/>
                  </a:lnTo>
                  <a:lnTo>
                    <a:pt x="21001" y="2481"/>
                  </a:lnTo>
                  <a:lnTo>
                    <a:pt x="21004" y="2471"/>
                  </a:lnTo>
                  <a:lnTo>
                    <a:pt x="21000" y="2461"/>
                  </a:lnTo>
                  <a:lnTo>
                    <a:pt x="20997" y="2452"/>
                  </a:lnTo>
                  <a:lnTo>
                    <a:pt x="20994" y="2453"/>
                  </a:lnTo>
                  <a:lnTo>
                    <a:pt x="20978" y="2440"/>
                  </a:lnTo>
                  <a:lnTo>
                    <a:pt x="20968" y="2422"/>
                  </a:lnTo>
                  <a:lnTo>
                    <a:pt x="20971" y="2412"/>
                  </a:lnTo>
                  <a:lnTo>
                    <a:pt x="20973" y="2408"/>
                  </a:lnTo>
                  <a:lnTo>
                    <a:pt x="20988" y="2406"/>
                  </a:lnTo>
                  <a:lnTo>
                    <a:pt x="20991" y="2401"/>
                  </a:lnTo>
                  <a:lnTo>
                    <a:pt x="20990" y="2382"/>
                  </a:lnTo>
                  <a:lnTo>
                    <a:pt x="21010" y="2351"/>
                  </a:lnTo>
                  <a:lnTo>
                    <a:pt x="21018" y="2341"/>
                  </a:lnTo>
                  <a:lnTo>
                    <a:pt x="21021" y="2335"/>
                  </a:lnTo>
                  <a:lnTo>
                    <a:pt x="21020" y="2307"/>
                  </a:lnTo>
                  <a:lnTo>
                    <a:pt x="21010" y="2294"/>
                  </a:lnTo>
                  <a:lnTo>
                    <a:pt x="21006" y="2271"/>
                  </a:lnTo>
                  <a:lnTo>
                    <a:pt x="21008" y="2266"/>
                  </a:lnTo>
                  <a:lnTo>
                    <a:pt x="21015" y="2270"/>
                  </a:lnTo>
                  <a:lnTo>
                    <a:pt x="21027" y="2273"/>
                  </a:lnTo>
                  <a:lnTo>
                    <a:pt x="21030" y="2268"/>
                  </a:lnTo>
                  <a:lnTo>
                    <a:pt x="21036" y="2267"/>
                  </a:lnTo>
                  <a:lnTo>
                    <a:pt x="21036" y="2272"/>
                  </a:lnTo>
                  <a:lnTo>
                    <a:pt x="21042" y="2323"/>
                  </a:lnTo>
                  <a:lnTo>
                    <a:pt x="21041" y="2357"/>
                  </a:lnTo>
                  <a:lnTo>
                    <a:pt x="21032" y="2372"/>
                  </a:lnTo>
                  <a:lnTo>
                    <a:pt x="21033" y="2381"/>
                  </a:lnTo>
                  <a:lnTo>
                    <a:pt x="21039" y="2385"/>
                  </a:lnTo>
                  <a:lnTo>
                    <a:pt x="21047" y="2380"/>
                  </a:lnTo>
                  <a:lnTo>
                    <a:pt x="21050" y="2370"/>
                  </a:lnTo>
                  <a:lnTo>
                    <a:pt x="21058" y="2355"/>
                  </a:lnTo>
                  <a:lnTo>
                    <a:pt x="21054" y="2331"/>
                  </a:lnTo>
                  <a:lnTo>
                    <a:pt x="21057" y="2326"/>
                  </a:lnTo>
                  <a:lnTo>
                    <a:pt x="21060" y="2326"/>
                  </a:lnTo>
                  <a:lnTo>
                    <a:pt x="21066" y="2330"/>
                  </a:lnTo>
                  <a:lnTo>
                    <a:pt x="21067" y="2335"/>
                  </a:lnTo>
                  <a:lnTo>
                    <a:pt x="21070" y="2344"/>
                  </a:lnTo>
                  <a:lnTo>
                    <a:pt x="21068" y="2358"/>
                  </a:lnTo>
                  <a:lnTo>
                    <a:pt x="21065" y="2363"/>
                  </a:lnTo>
                  <a:lnTo>
                    <a:pt x="21057" y="2374"/>
                  </a:lnTo>
                  <a:lnTo>
                    <a:pt x="21055" y="2402"/>
                  </a:lnTo>
                  <a:lnTo>
                    <a:pt x="21046" y="2413"/>
                  </a:lnTo>
                  <a:lnTo>
                    <a:pt x="21044" y="2437"/>
                  </a:lnTo>
                  <a:lnTo>
                    <a:pt x="21049" y="2465"/>
                  </a:lnTo>
                  <a:lnTo>
                    <a:pt x="21052" y="2470"/>
                  </a:lnTo>
                  <a:lnTo>
                    <a:pt x="21058" y="2468"/>
                  </a:lnTo>
                  <a:lnTo>
                    <a:pt x="21066" y="2453"/>
                  </a:lnTo>
                  <a:lnTo>
                    <a:pt x="21069" y="2429"/>
                  </a:lnTo>
                  <a:lnTo>
                    <a:pt x="21074" y="2424"/>
                  </a:lnTo>
                  <a:lnTo>
                    <a:pt x="21077" y="2428"/>
                  </a:lnTo>
                  <a:lnTo>
                    <a:pt x="21097" y="2450"/>
                  </a:lnTo>
                  <a:lnTo>
                    <a:pt x="21103" y="2453"/>
                  </a:lnTo>
                  <a:lnTo>
                    <a:pt x="21127" y="2446"/>
                  </a:lnTo>
                  <a:lnTo>
                    <a:pt x="21139" y="2454"/>
                  </a:lnTo>
                  <a:lnTo>
                    <a:pt x="21152" y="2462"/>
                  </a:lnTo>
                  <a:lnTo>
                    <a:pt x="21158" y="2470"/>
                  </a:lnTo>
                  <a:lnTo>
                    <a:pt x="21167" y="2465"/>
                  </a:lnTo>
                  <a:lnTo>
                    <a:pt x="21170" y="2455"/>
                  </a:lnTo>
                  <a:lnTo>
                    <a:pt x="21169" y="2440"/>
                  </a:lnTo>
                  <a:lnTo>
                    <a:pt x="21159" y="2418"/>
                  </a:lnTo>
                  <a:lnTo>
                    <a:pt x="21140" y="2401"/>
                  </a:lnTo>
                  <a:lnTo>
                    <a:pt x="21133" y="2388"/>
                  </a:lnTo>
                  <a:lnTo>
                    <a:pt x="21123" y="2365"/>
                  </a:lnTo>
                  <a:lnTo>
                    <a:pt x="21119" y="2352"/>
                  </a:lnTo>
                  <a:lnTo>
                    <a:pt x="21122" y="2347"/>
                  </a:lnTo>
                  <a:lnTo>
                    <a:pt x="21124" y="2342"/>
                  </a:lnTo>
                  <a:lnTo>
                    <a:pt x="21140" y="2340"/>
                  </a:lnTo>
                  <a:lnTo>
                    <a:pt x="21142" y="2335"/>
                  </a:lnTo>
                  <a:lnTo>
                    <a:pt x="21147" y="2315"/>
                  </a:lnTo>
                  <a:lnTo>
                    <a:pt x="21149" y="2296"/>
                  </a:lnTo>
                  <a:lnTo>
                    <a:pt x="21149" y="2291"/>
                  </a:lnTo>
                  <a:lnTo>
                    <a:pt x="21136" y="2264"/>
                  </a:lnTo>
                  <a:lnTo>
                    <a:pt x="21135" y="2255"/>
                  </a:lnTo>
                  <a:lnTo>
                    <a:pt x="21138" y="2255"/>
                  </a:lnTo>
                  <a:lnTo>
                    <a:pt x="21150" y="2244"/>
                  </a:lnTo>
                  <a:lnTo>
                    <a:pt x="21156" y="2243"/>
                  </a:lnTo>
                  <a:lnTo>
                    <a:pt x="21159" y="2247"/>
                  </a:lnTo>
                  <a:lnTo>
                    <a:pt x="21171" y="2302"/>
                  </a:lnTo>
                  <a:lnTo>
                    <a:pt x="21171" y="2311"/>
                  </a:lnTo>
                  <a:lnTo>
                    <a:pt x="21175" y="2315"/>
                  </a:lnTo>
                  <a:lnTo>
                    <a:pt x="21178" y="2315"/>
                  </a:lnTo>
                  <a:lnTo>
                    <a:pt x="21180" y="2310"/>
                  </a:lnTo>
                  <a:lnTo>
                    <a:pt x="21182" y="2287"/>
                  </a:lnTo>
                  <a:lnTo>
                    <a:pt x="21188" y="2272"/>
                  </a:lnTo>
                  <a:lnTo>
                    <a:pt x="21193" y="2257"/>
                  </a:lnTo>
                  <a:lnTo>
                    <a:pt x="21199" y="2252"/>
                  </a:lnTo>
                  <a:lnTo>
                    <a:pt x="21210" y="2245"/>
                  </a:lnTo>
                  <a:lnTo>
                    <a:pt x="21219" y="2240"/>
                  </a:lnTo>
                  <a:lnTo>
                    <a:pt x="21215" y="2221"/>
                  </a:lnTo>
                  <a:lnTo>
                    <a:pt x="21206" y="2208"/>
                  </a:lnTo>
                  <a:lnTo>
                    <a:pt x="21194" y="2214"/>
                  </a:lnTo>
                  <a:lnTo>
                    <a:pt x="21187" y="2210"/>
                  </a:lnTo>
                  <a:lnTo>
                    <a:pt x="21186" y="2192"/>
                  </a:lnTo>
                  <a:lnTo>
                    <a:pt x="21210" y="2189"/>
                  </a:lnTo>
                  <a:lnTo>
                    <a:pt x="21224" y="2210"/>
                  </a:lnTo>
                  <a:lnTo>
                    <a:pt x="21227" y="2219"/>
                  </a:lnTo>
                  <a:lnTo>
                    <a:pt x="21230" y="2214"/>
                  </a:lnTo>
                  <a:lnTo>
                    <a:pt x="21230" y="2210"/>
                  </a:lnTo>
                  <a:lnTo>
                    <a:pt x="21222" y="2182"/>
                  </a:lnTo>
                  <a:lnTo>
                    <a:pt x="21225" y="2177"/>
                  </a:lnTo>
                  <a:lnTo>
                    <a:pt x="21234" y="2176"/>
                  </a:lnTo>
                  <a:lnTo>
                    <a:pt x="21237" y="2181"/>
                  </a:lnTo>
                  <a:lnTo>
                    <a:pt x="21242" y="2204"/>
                  </a:lnTo>
                  <a:lnTo>
                    <a:pt x="21245" y="2208"/>
                  </a:lnTo>
                  <a:lnTo>
                    <a:pt x="21257" y="2201"/>
                  </a:lnTo>
                  <a:lnTo>
                    <a:pt x="21272" y="2200"/>
                  </a:lnTo>
                  <a:lnTo>
                    <a:pt x="21275" y="2204"/>
                  </a:lnTo>
                  <a:lnTo>
                    <a:pt x="21279" y="2237"/>
                  </a:lnTo>
                  <a:lnTo>
                    <a:pt x="21286" y="2246"/>
                  </a:lnTo>
                  <a:lnTo>
                    <a:pt x="21299" y="2268"/>
                  </a:lnTo>
                  <a:lnTo>
                    <a:pt x="21306" y="2272"/>
                  </a:lnTo>
                  <a:lnTo>
                    <a:pt x="21314" y="2266"/>
                  </a:lnTo>
                  <a:lnTo>
                    <a:pt x="21320" y="2260"/>
                  </a:lnTo>
                  <a:lnTo>
                    <a:pt x="21318" y="2227"/>
                  </a:lnTo>
                  <a:lnTo>
                    <a:pt x="21321" y="2218"/>
                  </a:lnTo>
                  <a:lnTo>
                    <a:pt x="21324" y="2222"/>
                  </a:lnTo>
                  <a:lnTo>
                    <a:pt x="21328" y="2236"/>
                  </a:lnTo>
                  <a:lnTo>
                    <a:pt x="21331" y="2235"/>
                  </a:lnTo>
                  <a:lnTo>
                    <a:pt x="21337" y="2230"/>
                  </a:lnTo>
                  <a:lnTo>
                    <a:pt x="21339" y="2220"/>
                  </a:lnTo>
                  <a:lnTo>
                    <a:pt x="21338" y="2210"/>
                  </a:lnTo>
                  <a:lnTo>
                    <a:pt x="21329" y="2207"/>
                  </a:lnTo>
                  <a:lnTo>
                    <a:pt x="21322" y="2195"/>
                  </a:lnTo>
                  <a:lnTo>
                    <a:pt x="21304" y="2193"/>
                  </a:lnTo>
                  <a:lnTo>
                    <a:pt x="21301" y="2193"/>
                  </a:lnTo>
                  <a:lnTo>
                    <a:pt x="21297" y="2174"/>
                  </a:lnTo>
                  <a:lnTo>
                    <a:pt x="21297" y="2166"/>
                  </a:lnTo>
                  <a:lnTo>
                    <a:pt x="21308" y="2145"/>
                  </a:lnTo>
                  <a:lnTo>
                    <a:pt x="21314" y="2139"/>
                  </a:lnTo>
                  <a:lnTo>
                    <a:pt x="21317" y="2138"/>
                  </a:lnTo>
                  <a:lnTo>
                    <a:pt x="21320" y="2142"/>
                  </a:lnTo>
                  <a:lnTo>
                    <a:pt x="21318" y="2161"/>
                  </a:lnTo>
                  <a:lnTo>
                    <a:pt x="21321" y="2165"/>
                  </a:lnTo>
                  <a:lnTo>
                    <a:pt x="21335" y="2197"/>
                  </a:lnTo>
                  <a:lnTo>
                    <a:pt x="21344" y="2201"/>
                  </a:lnTo>
                  <a:lnTo>
                    <a:pt x="21347" y="2200"/>
                  </a:lnTo>
                  <a:lnTo>
                    <a:pt x="21347" y="2195"/>
                  </a:lnTo>
                  <a:lnTo>
                    <a:pt x="21334" y="2164"/>
                  </a:lnTo>
                  <a:lnTo>
                    <a:pt x="21333" y="2154"/>
                  </a:lnTo>
                  <a:lnTo>
                    <a:pt x="21335" y="2140"/>
                  </a:lnTo>
                  <a:lnTo>
                    <a:pt x="21338" y="2130"/>
                  </a:lnTo>
                  <a:lnTo>
                    <a:pt x="21349" y="2119"/>
                  </a:lnTo>
                  <a:lnTo>
                    <a:pt x="21352" y="2114"/>
                  </a:lnTo>
                  <a:lnTo>
                    <a:pt x="21352" y="2105"/>
                  </a:lnTo>
                  <a:lnTo>
                    <a:pt x="21345" y="2091"/>
                  </a:lnTo>
                  <a:lnTo>
                    <a:pt x="21344" y="2077"/>
                  </a:lnTo>
                  <a:lnTo>
                    <a:pt x="21340" y="2059"/>
                  </a:lnTo>
                  <a:lnTo>
                    <a:pt x="21343" y="2054"/>
                  </a:lnTo>
                  <a:lnTo>
                    <a:pt x="21349" y="2053"/>
                  </a:lnTo>
                  <a:lnTo>
                    <a:pt x="21352" y="2043"/>
                  </a:lnTo>
                  <a:lnTo>
                    <a:pt x="21354" y="2024"/>
                  </a:lnTo>
                  <a:lnTo>
                    <a:pt x="21356" y="2018"/>
                  </a:lnTo>
                  <a:lnTo>
                    <a:pt x="21359" y="2018"/>
                  </a:lnTo>
                  <a:lnTo>
                    <a:pt x="21367" y="2050"/>
                  </a:lnTo>
                  <a:lnTo>
                    <a:pt x="21369" y="2088"/>
                  </a:lnTo>
                  <a:lnTo>
                    <a:pt x="21372" y="2088"/>
                  </a:lnTo>
                  <a:lnTo>
                    <a:pt x="21375" y="2083"/>
                  </a:lnTo>
                  <a:lnTo>
                    <a:pt x="21376" y="2050"/>
                  </a:lnTo>
                  <a:lnTo>
                    <a:pt x="21372" y="2051"/>
                  </a:lnTo>
                  <a:lnTo>
                    <a:pt x="21374" y="2071"/>
                  </a:lnTo>
                  <a:lnTo>
                    <a:pt x="21377" y="2071"/>
                  </a:lnTo>
                  <a:lnTo>
                    <a:pt x="21381" y="2045"/>
                  </a:lnTo>
                  <a:lnTo>
                    <a:pt x="21382" y="2059"/>
                  </a:lnTo>
                  <a:lnTo>
                    <a:pt x="21386" y="2065"/>
                  </a:lnTo>
                  <a:lnTo>
                    <a:pt x="21392" y="2075"/>
                  </a:lnTo>
                  <a:lnTo>
                    <a:pt x="21397" y="2096"/>
                  </a:lnTo>
                  <a:lnTo>
                    <a:pt x="21400" y="2100"/>
                  </a:lnTo>
                  <a:lnTo>
                    <a:pt x="21406" y="2094"/>
                  </a:lnTo>
                  <a:lnTo>
                    <a:pt x="21405" y="2084"/>
                  </a:lnTo>
                  <a:lnTo>
                    <a:pt x="21408" y="2079"/>
                  </a:lnTo>
                  <a:lnTo>
                    <a:pt x="21404" y="2065"/>
                  </a:lnTo>
                  <a:lnTo>
                    <a:pt x="21403" y="2050"/>
                  </a:lnTo>
                  <a:lnTo>
                    <a:pt x="21409" y="2041"/>
                  </a:lnTo>
                  <a:lnTo>
                    <a:pt x="21405" y="2027"/>
                  </a:lnTo>
                  <a:lnTo>
                    <a:pt x="21408" y="2021"/>
                  </a:lnTo>
                  <a:lnTo>
                    <a:pt x="21414" y="2016"/>
                  </a:lnTo>
                  <a:lnTo>
                    <a:pt x="21423" y="2020"/>
                  </a:lnTo>
                  <a:lnTo>
                    <a:pt x="21426" y="2024"/>
                  </a:lnTo>
                  <a:lnTo>
                    <a:pt x="21424" y="2044"/>
                  </a:lnTo>
                  <a:lnTo>
                    <a:pt x="21424" y="2049"/>
                  </a:lnTo>
                  <a:lnTo>
                    <a:pt x="21431" y="2052"/>
                  </a:lnTo>
                  <a:lnTo>
                    <a:pt x="21445" y="2036"/>
                  </a:lnTo>
                  <a:lnTo>
                    <a:pt x="21451" y="2031"/>
                  </a:lnTo>
                  <a:lnTo>
                    <a:pt x="21450" y="2021"/>
                  </a:lnTo>
                  <a:lnTo>
                    <a:pt x="21444" y="2013"/>
                  </a:lnTo>
                  <a:lnTo>
                    <a:pt x="21439" y="1981"/>
                  </a:lnTo>
                  <a:lnTo>
                    <a:pt x="21436" y="1971"/>
                  </a:lnTo>
                  <a:lnTo>
                    <a:pt x="21432" y="1962"/>
                  </a:lnTo>
                  <a:lnTo>
                    <a:pt x="21431" y="1943"/>
                  </a:lnTo>
                  <a:lnTo>
                    <a:pt x="21437" y="1937"/>
                  </a:lnTo>
                  <a:lnTo>
                    <a:pt x="21440" y="1942"/>
                  </a:lnTo>
                  <a:lnTo>
                    <a:pt x="21443" y="1950"/>
                  </a:lnTo>
                  <a:lnTo>
                    <a:pt x="21449" y="1949"/>
                  </a:lnTo>
                  <a:lnTo>
                    <a:pt x="21452" y="1949"/>
                  </a:lnTo>
                  <a:lnTo>
                    <a:pt x="21455" y="1949"/>
                  </a:lnTo>
                  <a:lnTo>
                    <a:pt x="21459" y="1958"/>
                  </a:lnTo>
                  <a:lnTo>
                    <a:pt x="21471" y="1954"/>
                  </a:lnTo>
                  <a:lnTo>
                    <a:pt x="21480" y="1948"/>
                  </a:lnTo>
                  <a:lnTo>
                    <a:pt x="21480" y="1943"/>
                  </a:lnTo>
                  <a:lnTo>
                    <a:pt x="21473" y="1929"/>
                  </a:lnTo>
                  <a:lnTo>
                    <a:pt x="21466" y="1906"/>
                  </a:lnTo>
                  <a:lnTo>
                    <a:pt x="21465" y="1901"/>
                  </a:lnTo>
                  <a:lnTo>
                    <a:pt x="21468" y="1896"/>
                  </a:lnTo>
                  <a:lnTo>
                    <a:pt x="21471" y="1895"/>
                  </a:lnTo>
                  <a:lnTo>
                    <a:pt x="21474" y="1900"/>
                  </a:lnTo>
                  <a:lnTo>
                    <a:pt x="21482" y="1932"/>
                  </a:lnTo>
                  <a:lnTo>
                    <a:pt x="21485" y="1936"/>
                  </a:lnTo>
                  <a:lnTo>
                    <a:pt x="21492" y="1945"/>
                  </a:lnTo>
                  <a:lnTo>
                    <a:pt x="21492" y="1940"/>
                  </a:lnTo>
                  <a:lnTo>
                    <a:pt x="21494" y="1921"/>
                  </a:lnTo>
                  <a:lnTo>
                    <a:pt x="21502" y="1920"/>
                  </a:lnTo>
                  <a:lnTo>
                    <a:pt x="21502" y="1911"/>
                  </a:lnTo>
                  <a:lnTo>
                    <a:pt x="21496" y="1902"/>
                  </a:lnTo>
                  <a:lnTo>
                    <a:pt x="21488" y="1879"/>
                  </a:lnTo>
                  <a:lnTo>
                    <a:pt x="21482" y="1880"/>
                  </a:lnTo>
                  <a:lnTo>
                    <a:pt x="21479" y="1875"/>
                  </a:lnTo>
                  <a:lnTo>
                    <a:pt x="21478" y="1866"/>
                  </a:lnTo>
                  <a:lnTo>
                    <a:pt x="21475" y="1857"/>
                  </a:lnTo>
                  <a:lnTo>
                    <a:pt x="21472" y="1853"/>
                  </a:lnTo>
                  <a:lnTo>
                    <a:pt x="21475" y="1848"/>
                  </a:lnTo>
                  <a:lnTo>
                    <a:pt x="21478" y="1852"/>
                  </a:lnTo>
                  <a:lnTo>
                    <a:pt x="21482" y="1861"/>
                  </a:lnTo>
                  <a:lnTo>
                    <a:pt x="21488" y="1869"/>
                  </a:lnTo>
                  <a:lnTo>
                    <a:pt x="21494" y="1869"/>
                  </a:lnTo>
                  <a:lnTo>
                    <a:pt x="21494" y="1864"/>
                  </a:lnTo>
                  <a:lnTo>
                    <a:pt x="21487" y="1856"/>
                  </a:lnTo>
                  <a:lnTo>
                    <a:pt x="21490" y="1855"/>
                  </a:lnTo>
                  <a:lnTo>
                    <a:pt x="21499" y="1849"/>
                  </a:lnTo>
                  <a:lnTo>
                    <a:pt x="21505" y="1839"/>
                  </a:lnTo>
                  <a:lnTo>
                    <a:pt x="21511" y="1839"/>
                  </a:lnTo>
                  <a:lnTo>
                    <a:pt x="21512" y="1866"/>
                  </a:lnTo>
                  <a:lnTo>
                    <a:pt x="21516" y="1876"/>
                  </a:lnTo>
                  <a:lnTo>
                    <a:pt x="21529" y="1898"/>
                  </a:lnTo>
                  <a:lnTo>
                    <a:pt x="21535" y="1897"/>
                  </a:lnTo>
                  <a:lnTo>
                    <a:pt x="21538" y="1892"/>
                  </a:lnTo>
                  <a:lnTo>
                    <a:pt x="21537" y="1887"/>
                  </a:lnTo>
                  <a:lnTo>
                    <a:pt x="21530" y="1874"/>
                  </a:lnTo>
                  <a:lnTo>
                    <a:pt x="21530" y="1860"/>
                  </a:lnTo>
                  <a:lnTo>
                    <a:pt x="21539" y="1859"/>
                  </a:lnTo>
                  <a:lnTo>
                    <a:pt x="21536" y="1873"/>
                  </a:lnTo>
                  <a:lnTo>
                    <a:pt x="21549" y="1872"/>
                  </a:lnTo>
                  <a:lnTo>
                    <a:pt x="21557" y="1866"/>
                  </a:lnTo>
                  <a:lnTo>
                    <a:pt x="21557" y="1856"/>
                  </a:lnTo>
                  <a:lnTo>
                    <a:pt x="21565" y="1837"/>
                  </a:lnTo>
                  <a:lnTo>
                    <a:pt x="21575" y="1787"/>
                  </a:lnTo>
                  <a:lnTo>
                    <a:pt x="21571" y="1779"/>
                  </a:lnTo>
                  <a:lnTo>
                    <a:pt x="21565" y="1774"/>
                  </a:lnTo>
                  <a:lnTo>
                    <a:pt x="21565" y="1765"/>
                  </a:lnTo>
                  <a:lnTo>
                    <a:pt x="21576" y="1759"/>
                  </a:lnTo>
                  <a:lnTo>
                    <a:pt x="21576" y="1750"/>
                  </a:lnTo>
                  <a:lnTo>
                    <a:pt x="21573" y="1741"/>
                  </a:lnTo>
                  <a:lnTo>
                    <a:pt x="21575" y="1735"/>
                  </a:lnTo>
                  <a:lnTo>
                    <a:pt x="21584" y="1734"/>
                  </a:lnTo>
                  <a:lnTo>
                    <a:pt x="21593" y="1724"/>
                  </a:lnTo>
                  <a:lnTo>
                    <a:pt x="21592" y="1714"/>
                  </a:lnTo>
                  <a:lnTo>
                    <a:pt x="21592" y="1713"/>
                  </a:lnTo>
                  <a:lnTo>
                    <a:pt x="21600" y="1690"/>
                  </a:lnTo>
                  <a:lnTo>
                    <a:pt x="21600" y="1680"/>
                  </a:lnTo>
                  <a:lnTo>
                    <a:pt x="21596" y="1681"/>
                  </a:lnTo>
                  <a:lnTo>
                    <a:pt x="21590" y="1672"/>
                  </a:lnTo>
                  <a:lnTo>
                    <a:pt x="21589" y="1653"/>
                  </a:lnTo>
                  <a:lnTo>
                    <a:pt x="21583" y="1654"/>
                  </a:lnTo>
                  <a:lnTo>
                    <a:pt x="21576" y="1645"/>
                  </a:lnTo>
                  <a:lnTo>
                    <a:pt x="21558" y="1633"/>
                  </a:lnTo>
                  <a:lnTo>
                    <a:pt x="21552" y="1634"/>
                  </a:lnTo>
                  <a:lnTo>
                    <a:pt x="21535" y="1639"/>
                  </a:lnTo>
                  <a:lnTo>
                    <a:pt x="21537" y="1665"/>
                  </a:lnTo>
                  <a:lnTo>
                    <a:pt x="21537" y="1670"/>
                  </a:lnTo>
                  <a:lnTo>
                    <a:pt x="21558" y="1674"/>
                  </a:lnTo>
                  <a:lnTo>
                    <a:pt x="21561" y="1694"/>
                  </a:lnTo>
                  <a:lnTo>
                    <a:pt x="21567" y="1705"/>
                  </a:lnTo>
                  <a:lnTo>
                    <a:pt x="21564" y="1705"/>
                  </a:lnTo>
                  <a:lnTo>
                    <a:pt x="21562" y="1671"/>
                  </a:lnTo>
                  <a:lnTo>
                    <a:pt x="21550" y="1665"/>
                  </a:lnTo>
                  <a:lnTo>
                    <a:pt x="21547" y="1665"/>
                  </a:lnTo>
                  <a:lnTo>
                    <a:pt x="21551" y="1673"/>
                  </a:lnTo>
                  <a:lnTo>
                    <a:pt x="21554" y="1681"/>
                  </a:lnTo>
                  <a:lnTo>
                    <a:pt x="21555" y="1686"/>
                  </a:lnTo>
                  <a:lnTo>
                    <a:pt x="21542" y="1687"/>
                  </a:lnTo>
                  <a:lnTo>
                    <a:pt x="21539" y="1678"/>
                  </a:lnTo>
                  <a:lnTo>
                    <a:pt x="21538" y="1673"/>
                  </a:lnTo>
                  <a:lnTo>
                    <a:pt x="21533" y="1679"/>
                  </a:lnTo>
                  <a:lnTo>
                    <a:pt x="21530" y="1684"/>
                  </a:lnTo>
                  <a:lnTo>
                    <a:pt x="21540" y="1697"/>
                  </a:lnTo>
                  <a:lnTo>
                    <a:pt x="21544" y="1720"/>
                  </a:lnTo>
                  <a:lnTo>
                    <a:pt x="21538" y="1716"/>
                  </a:lnTo>
                  <a:lnTo>
                    <a:pt x="21531" y="1699"/>
                  </a:lnTo>
                  <a:lnTo>
                    <a:pt x="21524" y="1690"/>
                  </a:lnTo>
                  <a:lnTo>
                    <a:pt x="21508" y="1673"/>
                  </a:lnTo>
                  <a:lnTo>
                    <a:pt x="21508" y="1668"/>
                  </a:lnTo>
                  <a:lnTo>
                    <a:pt x="21499" y="1659"/>
                  </a:lnTo>
                  <a:lnTo>
                    <a:pt x="21499" y="1655"/>
                  </a:lnTo>
                  <a:lnTo>
                    <a:pt x="21507" y="1654"/>
                  </a:lnTo>
                  <a:lnTo>
                    <a:pt x="21529" y="1665"/>
                  </a:lnTo>
                  <a:lnTo>
                    <a:pt x="21532" y="1665"/>
                  </a:lnTo>
                  <a:lnTo>
                    <a:pt x="21535" y="1650"/>
                  </a:lnTo>
                  <a:lnTo>
                    <a:pt x="21531" y="1636"/>
                  </a:lnTo>
                  <a:lnTo>
                    <a:pt x="21516" y="1638"/>
                  </a:lnTo>
                  <a:lnTo>
                    <a:pt x="21509" y="1630"/>
                  </a:lnTo>
                  <a:lnTo>
                    <a:pt x="21517" y="1614"/>
                  </a:lnTo>
                  <a:lnTo>
                    <a:pt x="21526" y="1608"/>
                  </a:lnTo>
                  <a:lnTo>
                    <a:pt x="21529" y="1608"/>
                  </a:lnTo>
                  <a:lnTo>
                    <a:pt x="21539" y="1626"/>
                  </a:lnTo>
                  <a:lnTo>
                    <a:pt x="21543" y="1630"/>
                  </a:lnTo>
                  <a:lnTo>
                    <a:pt x="21546" y="1630"/>
                  </a:lnTo>
                  <a:lnTo>
                    <a:pt x="21544" y="1602"/>
                  </a:lnTo>
                  <a:lnTo>
                    <a:pt x="21549" y="1587"/>
                  </a:lnTo>
                  <a:lnTo>
                    <a:pt x="21546" y="1582"/>
                  </a:lnTo>
                  <a:lnTo>
                    <a:pt x="21517" y="1543"/>
                  </a:lnTo>
                  <a:lnTo>
                    <a:pt x="21508" y="1540"/>
                  </a:lnTo>
                  <a:lnTo>
                    <a:pt x="21500" y="1507"/>
                  </a:lnTo>
                  <a:lnTo>
                    <a:pt x="21468" y="1464"/>
                  </a:lnTo>
                  <a:lnTo>
                    <a:pt x="21422" y="1469"/>
                  </a:lnTo>
                  <a:lnTo>
                    <a:pt x="21421" y="1507"/>
                  </a:lnTo>
                  <a:lnTo>
                    <a:pt x="21413" y="1528"/>
                  </a:lnTo>
                  <a:lnTo>
                    <a:pt x="21383" y="1517"/>
                  </a:lnTo>
                  <a:lnTo>
                    <a:pt x="21340" y="1447"/>
                  </a:lnTo>
                  <a:lnTo>
                    <a:pt x="21338" y="1351"/>
                  </a:lnTo>
                  <a:lnTo>
                    <a:pt x="21286" y="1282"/>
                  </a:lnTo>
                  <a:lnTo>
                    <a:pt x="21296" y="1252"/>
                  </a:lnTo>
                  <a:lnTo>
                    <a:pt x="21306" y="1261"/>
                  </a:lnTo>
                  <a:lnTo>
                    <a:pt x="21314" y="1246"/>
                  </a:lnTo>
                  <a:lnTo>
                    <a:pt x="21293" y="1191"/>
                  </a:lnTo>
                  <a:lnTo>
                    <a:pt x="21278" y="1184"/>
                  </a:lnTo>
                  <a:lnTo>
                    <a:pt x="21264" y="1204"/>
                  </a:lnTo>
                  <a:lnTo>
                    <a:pt x="21204" y="1212"/>
                  </a:lnTo>
                  <a:lnTo>
                    <a:pt x="21172" y="1178"/>
                  </a:lnTo>
                  <a:lnTo>
                    <a:pt x="21167" y="1202"/>
                  </a:lnTo>
                  <a:lnTo>
                    <a:pt x="21146" y="1200"/>
                  </a:lnTo>
                  <a:lnTo>
                    <a:pt x="21135" y="1168"/>
                  </a:lnTo>
                  <a:lnTo>
                    <a:pt x="21140" y="1148"/>
                  </a:lnTo>
                  <a:lnTo>
                    <a:pt x="21127" y="1136"/>
                  </a:lnTo>
                  <a:lnTo>
                    <a:pt x="21123" y="1108"/>
                  </a:lnTo>
                  <a:lnTo>
                    <a:pt x="21133" y="1078"/>
                  </a:lnTo>
                  <a:lnTo>
                    <a:pt x="21133" y="1073"/>
                  </a:lnTo>
                  <a:lnTo>
                    <a:pt x="21111" y="1048"/>
                  </a:lnTo>
                  <a:lnTo>
                    <a:pt x="21118" y="1004"/>
                  </a:lnTo>
                  <a:lnTo>
                    <a:pt x="21105" y="991"/>
                  </a:lnTo>
                  <a:lnTo>
                    <a:pt x="20883" y="131"/>
                  </a:lnTo>
                  <a:lnTo>
                    <a:pt x="20843" y="117"/>
                  </a:lnTo>
                  <a:lnTo>
                    <a:pt x="20798" y="66"/>
                  </a:lnTo>
                  <a:lnTo>
                    <a:pt x="20680" y="0"/>
                  </a:lnTo>
                  <a:lnTo>
                    <a:pt x="20642" y="19"/>
                  </a:lnTo>
                  <a:lnTo>
                    <a:pt x="20634" y="48"/>
                  </a:lnTo>
                  <a:lnTo>
                    <a:pt x="20639" y="85"/>
                  </a:lnTo>
                  <a:lnTo>
                    <a:pt x="20594" y="101"/>
                  </a:lnTo>
                  <a:lnTo>
                    <a:pt x="20577" y="127"/>
                  </a:lnTo>
                  <a:lnTo>
                    <a:pt x="20570" y="156"/>
                  </a:lnTo>
                  <a:lnTo>
                    <a:pt x="20535" y="189"/>
                  </a:lnTo>
                  <a:lnTo>
                    <a:pt x="20487" y="266"/>
                  </a:lnTo>
                  <a:lnTo>
                    <a:pt x="20425" y="235"/>
                  </a:lnTo>
                  <a:lnTo>
                    <a:pt x="20412" y="209"/>
                  </a:lnTo>
                  <a:lnTo>
                    <a:pt x="20389" y="111"/>
                  </a:lnTo>
                  <a:lnTo>
                    <a:pt x="20365" y="119"/>
                  </a:lnTo>
                  <a:lnTo>
                    <a:pt x="20355" y="106"/>
                  </a:lnTo>
                  <a:lnTo>
                    <a:pt x="20323" y="124"/>
                  </a:lnTo>
                  <a:lnTo>
                    <a:pt x="20206" y="865"/>
                  </a:lnTo>
                  <a:lnTo>
                    <a:pt x="20217" y="964"/>
                  </a:lnTo>
                  <a:lnTo>
                    <a:pt x="20232" y="1080"/>
                  </a:lnTo>
                  <a:lnTo>
                    <a:pt x="20200" y="1179"/>
                  </a:lnTo>
                  <a:lnTo>
                    <a:pt x="20205" y="1216"/>
                  </a:lnTo>
                  <a:lnTo>
                    <a:pt x="20195" y="1246"/>
                  </a:lnTo>
                  <a:lnTo>
                    <a:pt x="20195" y="1312"/>
                  </a:lnTo>
                  <a:lnTo>
                    <a:pt x="20224" y="1342"/>
                  </a:lnTo>
                  <a:lnTo>
                    <a:pt x="20209" y="1415"/>
                  </a:lnTo>
                  <a:lnTo>
                    <a:pt x="20221" y="1418"/>
                  </a:lnTo>
                  <a:lnTo>
                    <a:pt x="20225" y="1489"/>
                  </a:lnTo>
                  <a:lnTo>
                    <a:pt x="20250" y="1496"/>
                  </a:lnTo>
                  <a:lnTo>
                    <a:pt x="20258" y="1537"/>
                  </a:lnTo>
                  <a:lnTo>
                    <a:pt x="20221" y="1646"/>
                  </a:lnTo>
                  <a:lnTo>
                    <a:pt x="20238" y="1697"/>
                  </a:lnTo>
                  <a:lnTo>
                    <a:pt x="20178" y="1818"/>
                  </a:lnTo>
                  <a:lnTo>
                    <a:pt x="20166" y="1876"/>
                  </a:lnTo>
                  <a:lnTo>
                    <a:pt x="20165" y="1924"/>
                  </a:lnTo>
                  <a:lnTo>
                    <a:pt x="20169" y="1947"/>
                  </a:lnTo>
                  <a:lnTo>
                    <a:pt x="20207" y="1981"/>
                  </a:lnTo>
                  <a:lnTo>
                    <a:pt x="20214" y="2003"/>
                  </a:lnTo>
                  <a:lnTo>
                    <a:pt x="20200" y="2019"/>
                  </a:lnTo>
                  <a:lnTo>
                    <a:pt x="20169" y="1999"/>
                  </a:lnTo>
                  <a:lnTo>
                    <a:pt x="20151" y="2006"/>
                  </a:lnTo>
                  <a:lnTo>
                    <a:pt x="20147" y="2040"/>
                  </a:lnTo>
                  <a:lnTo>
                    <a:pt x="20160" y="2066"/>
                  </a:lnTo>
                  <a:lnTo>
                    <a:pt x="20163" y="2176"/>
                  </a:lnTo>
                  <a:lnTo>
                    <a:pt x="20154" y="2177"/>
                  </a:lnTo>
                  <a:lnTo>
                    <a:pt x="20165" y="2341"/>
                  </a:lnTo>
                  <a:lnTo>
                    <a:pt x="20147" y="2348"/>
                  </a:lnTo>
                  <a:lnTo>
                    <a:pt x="20148" y="2367"/>
                  </a:lnTo>
                  <a:lnTo>
                    <a:pt x="20135" y="2383"/>
                  </a:lnTo>
                  <a:lnTo>
                    <a:pt x="20128" y="2393"/>
                  </a:lnTo>
                  <a:lnTo>
                    <a:pt x="20116" y="2456"/>
                  </a:lnTo>
                  <a:lnTo>
                    <a:pt x="20055" y="2445"/>
                  </a:lnTo>
                  <a:lnTo>
                    <a:pt x="20034" y="2504"/>
                  </a:lnTo>
                  <a:lnTo>
                    <a:pt x="20013" y="2516"/>
                  </a:lnTo>
                  <a:lnTo>
                    <a:pt x="20032" y="2533"/>
                  </a:lnTo>
                  <a:lnTo>
                    <a:pt x="20032" y="2585"/>
                  </a:lnTo>
                  <a:lnTo>
                    <a:pt x="20039" y="2608"/>
                  </a:lnTo>
                  <a:lnTo>
                    <a:pt x="20024" y="2667"/>
                  </a:lnTo>
                  <a:lnTo>
                    <a:pt x="20032" y="2704"/>
                  </a:lnTo>
                  <a:lnTo>
                    <a:pt x="20028" y="2706"/>
                  </a:lnTo>
                  <a:lnTo>
                    <a:pt x="19764" y="2856"/>
                  </a:lnTo>
                  <a:lnTo>
                    <a:pt x="19389" y="3050"/>
                  </a:lnTo>
                  <a:lnTo>
                    <a:pt x="19380" y="3054"/>
                  </a:lnTo>
                  <a:lnTo>
                    <a:pt x="19353" y="3070"/>
                  </a:lnTo>
                  <a:lnTo>
                    <a:pt x="19039" y="3244"/>
                  </a:lnTo>
                  <a:lnTo>
                    <a:pt x="19011" y="3256"/>
                  </a:lnTo>
                  <a:lnTo>
                    <a:pt x="18918" y="3297"/>
                  </a:lnTo>
                  <a:lnTo>
                    <a:pt x="18908" y="3304"/>
                  </a:lnTo>
                  <a:lnTo>
                    <a:pt x="18892" y="3320"/>
                  </a:lnTo>
                  <a:lnTo>
                    <a:pt x="18882" y="3324"/>
                  </a:lnTo>
                  <a:lnTo>
                    <a:pt x="18878" y="3325"/>
                  </a:lnTo>
                  <a:lnTo>
                    <a:pt x="18874" y="3316"/>
                  </a:lnTo>
                  <a:lnTo>
                    <a:pt x="18866" y="3323"/>
                  </a:lnTo>
                  <a:lnTo>
                    <a:pt x="18862" y="3318"/>
                  </a:lnTo>
                  <a:lnTo>
                    <a:pt x="18861" y="3319"/>
                  </a:lnTo>
                  <a:lnTo>
                    <a:pt x="18858" y="3325"/>
                  </a:lnTo>
                  <a:lnTo>
                    <a:pt x="18855" y="3320"/>
                  </a:lnTo>
                  <a:lnTo>
                    <a:pt x="18852" y="3317"/>
                  </a:lnTo>
                  <a:lnTo>
                    <a:pt x="18850" y="3318"/>
                  </a:lnTo>
                  <a:lnTo>
                    <a:pt x="18842" y="3332"/>
                  </a:lnTo>
                  <a:lnTo>
                    <a:pt x="18831" y="3340"/>
                  </a:lnTo>
                  <a:lnTo>
                    <a:pt x="18826" y="3360"/>
                  </a:lnTo>
                  <a:lnTo>
                    <a:pt x="18810" y="3364"/>
                  </a:lnTo>
                  <a:lnTo>
                    <a:pt x="18800" y="3375"/>
                  </a:lnTo>
                  <a:lnTo>
                    <a:pt x="18795" y="3398"/>
                  </a:lnTo>
                  <a:lnTo>
                    <a:pt x="18780" y="3425"/>
                  </a:lnTo>
                  <a:lnTo>
                    <a:pt x="18765" y="3443"/>
                  </a:lnTo>
                  <a:lnTo>
                    <a:pt x="18759" y="3447"/>
                  </a:lnTo>
                  <a:lnTo>
                    <a:pt x="18756" y="3469"/>
                  </a:lnTo>
                  <a:lnTo>
                    <a:pt x="18732" y="3501"/>
                  </a:lnTo>
                  <a:lnTo>
                    <a:pt x="18711" y="3535"/>
                  </a:lnTo>
                  <a:lnTo>
                    <a:pt x="18709" y="3542"/>
                  </a:lnTo>
                  <a:lnTo>
                    <a:pt x="18710" y="3557"/>
                  </a:lnTo>
                  <a:lnTo>
                    <a:pt x="18703" y="3571"/>
                  </a:lnTo>
                  <a:lnTo>
                    <a:pt x="18699" y="3575"/>
                  </a:lnTo>
                  <a:lnTo>
                    <a:pt x="18690" y="3598"/>
                  </a:lnTo>
                  <a:lnTo>
                    <a:pt x="18681" y="3611"/>
                  </a:lnTo>
                  <a:lnTo>
                    <a:pt x="18676" y="3631"/>
                  </a:lnTo>
                  <a:lnTo>
                    <a:pt x="18654" y="3685"/>
                  </a:lnTo>
                  <a:lnTo>
                    <a:pt x="18627" y="3776"/>
                  </a:lnTo>
                  <a:lnTo>
                    <a:pt x="18612" y="3810"/>
                  </a:lnTo>
                  <a:lnTo>
                    <a:pt x="18591" y="3872"/>
                  </a:lnTo>
                  <a:lnTo>
                    <a:pt x="18582" y="3924"/>
                  </a:lnTo>
                  <a:lnTo>
                    <a:pt x="18583" y="3956"/>
                  </a:lnTo>
                  <a:lnTo>
                    <a:pt x="18562" y="4016"/>
                  </a:lnTo>
                  <a:lnTo>
                    <a:pt x="18546" y="4049"/>
                  </a:lnTo>
                  <a:lnTo>
                    <a:pt x="18535" y="4050"/>
                  </a:lnTo>
                  <a:lnTo>
                    <a:pt x="18524" y="4064"/>
                  </a:lnTo>
                  <a:lnTo>
                    <a:pt x="18516" y="4075"/>
                  </a:lnTo>
                  <a:lnTo>
                    <a:pt x="18506" y="4098"/>
                  </a:lnTo>
                  <a:lnTo>
                    <a:pt x="18500" y="4102"/>
                  </a:lnTo>
                  <a:lnTo>
                    <a:pt x="18492" y="4112"/>
                  </a:lnTo>
                  <a:lnTo>
                    <a:pt x="18483" y="4133"/>
                  </a:lnTo>
                  <a:lnTo>
                    <a:pt x="18489" y="4164"/>
                  </a:lnTo>
                  <a:lnTo>
                    <a:pt x="18480" y="4187"/>
                  </a:lnTo>
                  <a:lnTo>
                    <a:pt x="18466" y="4204"/>
                  </a:lnTo>
                  <a:lnTo>
                    <a:pt x="18449" y="4213"/>
                  </a:lnTo>
                  <a:lnTo>
                    <a:pt x="18441" y="4223"/>
                  </a:lnTo>
                  <a:lnTo>
                    <a:pt x="18436" y="4281"/>
                  </a:lnTo>
                  <a:lnTo>
                    <a:pt x="18433" y="4287"/>
                  </a:lnTo>
                  <a:lnTo>
                    <a:pt x="18442" y="4324"/>
                  </a:lnTo>
                  <a:lnTo>
                    <a:pt x="18451" y="4318"/>
                  </a:lnTo>
                  <a:lnTo>
                    <a:pt x="18454" y="4322"/>
                  </a:lnTo>
                  <a:lnTo>
                    <a:pt x="18464" y="4326"/>
                  </a:lnTo>
                  <a:lnTo>
                    <a:pt x="18471" y="4363"/>
                  </a:lnTo>
                  <a:lnTo>
                    <a:pt x="18477" y="4353"/>
                  </a:lnTo>
                  <a:lnTo>
                    <a:pt x="18476" y="4333"/>
                  </a:lnTo>
                  <a:lnTo>
                    <a:pt x="18478" y="4319"/>
                  </a:lnTo>
                  <a:lnTo>
                    <a:pt x="18495" y="4293"/>
                  </a:lnTo>
                  <a:lnTo>
                    <a:pt x="18502" y="4297"/>
                  </a:lnTo>
                  <a:lnTo>
                    <a:pt x="18520" y="4290"/>
                  </a:lnTo>
                  <a:lnTo>
                    <a:pt x="18526" y="4299"/>
                  </a:lnTo>
                  <a:lnTo>
                    <a:pt x="18526" y="4308"/>
                  </a:lnTo>
                  <a:lnTo>
                    <a:pt x="18535" y="4298"/>
                  </a:lnTo>
                  <a:lnTo>
                    <a:pt x="18533" y="4327"/>
                  </a:lnTo>
                  <a:lnTo>
                    <a:pt x="18514" y="4357"/>
                  </a:lnTo>
                  <a:lnTo>
                    <a:pt x="18515" y="4376"/>
                  </a:lnTo>
                  <a:lnTo>
                    <a:pt x="18533" y="4374"/>
                  </a:lnTo>
                  <a:lnTo>
                    <a:pt x="18554" y="4324"/>
                  </a:lnTo>
                  <a:lnTo>
                    <a:pt x="18557" y="4328"/>
                  </a:lnTo>
                  <a:lnTo>
                    <a:pt x="18564" y="4327"/>
                  </a:lnTo>
                  <a:lnTo>
                    <a:pt x="18562" y="4361"/>
                  </a:lnTo>
                  <a:lnTo>
                    <a:pt x="18559" y="4357"/>
                  </a:lnTo>
                  <a:lnTo>
                    <a:pt x="18540" y="4392"/>
                  </a:lnTo>
                  <a:lnTo>
                    <a:pt x="18550" y="4424"/>
                  </a:lnTo>
                  <a:lnTo>
                    <a:pt x="18528" y="4470"/>
                  </a:lnTo>
                  <a:lnTo>
                    <a:pt x="18519" y="4461"/>
                  </a:lnTo>
                  <a:lnTo>
                    <a:pt x="18518" y="4447"/>
                  </a:lnTo>
                  <a:lnTo>
                    <a:pt x="18501" y="4464"/>
                  </a:lnTo>
                  <a:lnTo>
                    <a:pt x="18496" y="4487"/>
                  </a:lnTo>
                  <a:lnTo>
                    <a:pt x="18500" y="4497"/>
                  </a:lnTo>
                  <a:lnTo>
                    <a:pt x="18506" y="4501"/>
                  </a:lnTo>
                  <a:lnTo>
                    <a:pt x="18509" y="4505"/>
                  </a:lnTo>
                  <a:lnTo>
                    <a:pt x="18524" y="4503"/>
                  </a:lnTo>
                  <a:lnTo>
                    <a:pt x="18552" y="4581"/>
                  </a:lnTo>
                  <a:lnTo>
                    <a:pt x="18560" y="4627"/>
                  </a:lnTo>
                  <a:lnTo>
                    <a:pt x="18562" y="4608"/>
                  </a:lnTo>
                  <a:lnTo>
                    <a:pt x="18575" y="4620"/>
                  </a:lnTo>
                  <a:lnTo>
                    <a:pt x="18571" y="4659"/>
                  </a:lnTo>
                  <a:lnTo>
                    <a:pt x="18565" y="4655"/>
                  </a:lnTo>
                  <a:lnTo>
                    <a:pt x="18570" y="4687"/>
                  </a:lnTo>
                  <a:lnTo>
                    <a:pt x="18576" y="4691"/>
                  </a:lnTo>
                  <a:lnTo>
                    <a:pt x="18574" y="4701"/>
                  </a:lnTo>
                  <a:lnTo>
                    <a:pt x="18566" y="4735"/>
                  </a:lnTo>
                  <a:lnTo>
                    <a:pt x="18546" y="4757"/>
                  </a:lnTo>
                  <a:lnTo>
                    <a:pt x="18501" y="4772"/>
                  </a:lnTo>
                  <a:lnTo>
                    <a:pt x="18438" y="4898"/>
                  </a:lnTo>
                  <a:lnTo>
                    <a:pt x="18423" y="4962"/>
                  </a:lnTo>
                  <a:lnTo>
                    <a:pt x="18417" y="4963"/>
                  </a:lnTo>
                  <a:lnTo>
                    <a:pt x="18411" y="4968"/>
                  </a:lnTo>
                  <a:lnTo>
                    <a:pt x="18400" y="4994"/>
                  </a:lnTo>
                  <a:lnTo>
                    <a:pt x="18383" y="5015"/>
                  </a:lnTo>
                  <a:lnTo>
                    <a:pt x="18374" y="5015"/>
                  </a:lnTo>
                  <a:lnTo>
                    <a:pt x="18343" y="5052"/>
                  </a:lnTo>
                  <a:lnTo>
                    <a:pt x="18356" y="5084"/>
                  </a:lnTo>
                  <a:lnTo>
                    <a:pt x="18335" y="5073"/>
                  </a:lnTo>
                  <a:lnTo>
                    <a:pt x="18334" y="5059"/>
                  </a:lnTo>
                  <a:lnTo>
                    <a:pt x="18286" y="5069"/>
                  </a:lnTo>
                  <a:lnTo>
                    <a:pt x="18177" y="5130"/>
                  </a:lnTo>
                  <a:lnTo>
                    <a:pt x="18116" y="5185"/>
                  </a:lnTo>
                  <a:lnTo>
                    <a:pt x="18032" y="5139"/>
                  </a:lnTo>
                  <a:lnTo>
                    <a:pt x="17898" y="5169"/>
                  </a:lnTo>
                  <a:lnTo>
                    <a:pt x="17865" y="5187"/>
                  </a:lnTo>
                  <a:lnTo>
                    <a:pt x="17758" y="5225"/>
                  </a:lnTo>
                  <a:lnTo>
                    <a:pt x="17714" y="5253"/>
                  </a:lnTo>
                  <a:lnTo>
                    <a:pt x="17564" y="5395"/>
                  </a:lnTo>
                  <a:lnTo>
                    <a:pt x="17564" y="5400"/>
                  </a:lnTo>
                  <a:lnTo>
                    <a:pt x="17581" y="5493"/>
                  </a:lnTo>
                  <a:lnTo>
                    <a:pt x="17570" y="5519"/>
                  </a:lnTo>
                  <a:lnTo>
                    <a:pt x="17570" y="5535"/>
                  </a:lnTo>
                  <a:lnTo>
                    <a:pt x="17623" y="5539"/>
                  </a:lnTo>
                  <a:lnTo>
                    <a:pt x="17652" y="5550"/>
                  </a:lnTo>
                  <a:lnTo>
                    <a:pt x="17661" y="5568"/>
                  </a:lnTo>
                  <a:lnTo>
                    <a:pt x="17646" y="5618"/>
                  </a:lnTo>
                  <a:lnTo>
                    <a:pt x="17663" y="5640"/>
                  </a:lnTo>
                  <a:lnTo>
                    <a:pt x="17667" y="5649"/>
                  </a:lnTo>
                  <a:lnTo>
                    <a:pt x="17698" y="5721"/>
                  </a:lnTo>
                  <a:lnTo>
                    <a:pt x="17703" y="5748"/>
                  </a:lnTo>
                  <a:lnTo>
                    <a:pt x="17687" y="5793"/>
                  </a:lnTo>
                  <a:lnTo>
                    <a:pt x="17645" y="5856"/>
                  </a:lnTo>
                  <a:lnTo>
                    <a:pt x="17646" y="5893"/>
                  </a:lnTo>
                  <a:lnTo>
                    <a:pt x="17630" y="5923"/>
                  </a:lnTo>
                  <a:lnTo>
                    <a:pt x="17623" y="5972"/>
                  </a:lnTo>
                  <a:lnTo>
                    <a:pt x="17555" y="6066"/>
                  </a:lnTo>
                  <a:lnTo>
                    <a:pt x="17532" y="6140"/>
                  </a:lnTo>
                  <a:lnTo>
                    <a:pt x="17460" y="6277"/>
                  </a:lnTo>
                  <a:lnTo>
                    <a:pt x="17437" y="6306"/>
                  </a:lnTo>
                  <a:lnTo>
                    <a:pt x="17432" y="6313"/>
                  </a:lnTo>
                  <a:lnTo>
                    <a:pt x="17310" y="6490"/>
                  </a:lnTo>
                  <a:lnTo>
                    <a:pt x="17304" y="6491"/>
                  </a:lnTo>
                  <a:lnTo>
                    <a:pt x="17309" y="6467"/>
                  </a:lnTo>
                  <a:lnTo>
                    <a:pt x="17327" y="6455"/>
                  </a:lnTo>
                  <a:lnTo>
                    <a:pt x="17326" y="6445"/>
                  </a:lnTo>
                  <a:lnTo>
                    <a:pt x="17314" y="6447"/>
                  </a:lnTo>
                  <a:lnTo>
                    <a:pt x="17303" y="6463"/>
                  </a:lnTo>
                  <a:lnTo>
                    <a:pt x="17291" y="6521"/>
                  </a:lnTo>
                  <a:lnTo>
                    <a:pt x="17188" y="6646"/>
                  </a:lnTo>
                  <a:lnTo>
                    <a:pt x="17182" y="6653"/>
                  </a:lnTo>
                  <a:lnTo>
                    <a:pt x="17171" y="6678"/>
                  </a:lnTo>
                  <a:lnTo>
                    <a:pt x="17114" y="6737"/>
                  </a:lnTo>
                  <a:lnTo>
                    <a:pt x="17096" y="6753"/>
                  </a:lnTo>
                  <a:lnTo>
                    <a:pt x="17093" y="6749"/>
                  </a:lnTo>
                  <a:lnTo>
                    <a:pt x="17051" y="6807"/>
                  </a:lnTo>
                  <a:lnTo>
                    <a:pt x="16993" y="6857"/>
                  </a:lnTo>
                  <a:lnTo>
                    <a:pt x="16896" y="6987"/>
                  </a:lnTo>
                  <a:lnTo>
                    <a:pt x="16859" y="7086"/>
                  </a:lnTo>
                  <a:lnTo>
                    <a:pt x="16844" y="7103"/>
                  </a:lnTo>
                  <a:lnTo>
                    <a:pt x="16795" y="7204"/>
                  </a:lnTo>
                  <a:lnTo>
                    <a:pt x="16775" y="7230"/>
                  </a:lnTo>
                  <a:lnTo>
                    <a:pt x="16748" y="7233"/>
                  </a:lnTo>
                  <a:lnTo>
                    <a:pt x="16731" y="7250"/>
                  </a:lnTo>
                  <a:lnTo>
                    <a:pt x="16670" y="7247"/>
                  </a:lnTo>
                  <a:lnTo>
                    <a:pt x="16609" y="7302"/>
                  </a:lnTo>
                  <a:lnTo>
                    <a:pt x="16588" y="7348"/>
                  </a:lnTo>
                  <a:lnTo>
                    <a:pt x="16549" y="7362"/>
                  </a:lnTo>
                  <a:lnTo>
                    <a:pt x="16500" y="7415"/>
                  </a:lnTo>
                  <a:lnTo>
                    <a:pt x="16463" y="7401"/>
                  </a:lnTo>
                  <a:lnTo>
                    <a:pt x="16435" y="7348"/>
                  </a:lnTo>
                  <a:lnTo>
                    <a:pt x="16431" y="7315"/>
                  </a:lnTo>
                  <a:lnTo>
                    <a:pt x="16428" y="7315"/>
                  </a:lnTo>
                  <a:lnTo>
                    <a:pt x="16454" y="7379"/>
                  </a:lnTo>
                  <a:lnTo>
                    <a:pt x="16432" y="7372"/>
                  </a:lnTo>
                  <a:lnTo>
                    <a:pt x="16426" y="7375"/>
                  </a:lnTo>
                  <a:lnTo>
                    <a:pt x="16396" y="7387"/>
                  </a:lnTo>
                  <a:lnTo>
                    <a:pt x="16391" y="7404"/>
                  </a:lnTo>
                  <a:lnTo>
                    <a:pt x="16372" y="7383"/>
                  </a:lnTo>
                  <a:lnTo>
                    <a:pt x="16332" y="7445"/>
                  </a:lnTo>
                  <a:lnTo>
                    <a:pt x="16313" y="7429"/>
                  </a:lnTo>
                  <a:lnTo>
                    <a:pt x="16310" y="7434"/>
                  </a:lnTo>
                  <a:lnTo>
                    <a:pt x="16308" y="7439"/>
                  </a:lnTo>
                  <a:lnTo>
                    <a:pt x="16303" y="7455"/>
                  </a:lnTo>
                  <a:lnTo>
                    <a:pt x="16301" y="7436"/>
                  </a:lnTo>
                  <a:lnTo>
                    <a:pt x="16284" y="7443"/>
                  </a:lnTo>
                  <a:lnTo>
                    <a:pt x="16271" y="7439"/>
                  </a:lnTo>
                  <a:lnTo>
                    <a:pt x="16304" y="7421"/>
                  </a:lnTo>
                  <a:lnTo>
                    <a:pt x="16312" y="7396"/>
                  </a:lnTo>
                  <a:lnTo>
                    <a:pt x="16352" y="7372"/>
                  </a:lnTo>
                  <a:lnTo>
                    <a:pt x="16362" y="7376"/>
                  </a:lnTo>
                  <a:lnTo>
                    <a:pt x="16394" y="7343"/>
                  </a:lnTo>
                  <a:lnTo>
                    <a:pt x="16406" y="7352"/>
                  </a:lnTo>
                  <a:lnTo>
                    <a:pt x="16402" y="7324"/>
                  </a:lnTo>
                  <a:lnTo>
                    <a:pt x="16377" y="7317"/>
                  </a:lnTo>
                  <a:lnTo>
                    <a:pt x="16357" y="7343"/>
                  </a:lnTo>
                  <a:lnTo>
                    <a:pt x="16354" y="7339"/>
                  </a:lnTo>
                  <a:lnTo>
                    <a:pt x="16339" y="7350"/>
                  </a:lnTo>
                  <a:lnTo>
                    <a:pt x="16356" y="7310"/>
                  </a:lnTo>
                  <a:lnTo>
                    <a:pt x="16349" y="7292"/>
                  </a:lnTo>
                  <a:lnTo>
                    <a:pt x="16337" y="7308"/>
                  </a:lnTo>
                  <a:lnTo>
                    <a:pt x="16344" y="7321"/>
                  </a:lnTo>
                  <a:lnTo>
                    <a:pt x="16336" y="7341"/>
                  </a:lnTo>
                  <a:lnTo>
                    <a:pt x="16319" y="7367"/>
                  </a:lnTo>
                  <a:lnTo>
                    <a:pt x="16298" y="7360"/>
                  </a:lnTo>
                  <a:lnTo>
                    <a:pt x="16259" y="7322"/>
                  </a:lnTo>
                  <a:lnTo>
                    <a:pt x="16219" y="7308"/>
                  </a:lnTo>
                  <a:lnTo>
                    <a:pt x="16198" y="7306"/>
                  </a:lnTo>
                  <a:lnTo>
                    <a:pt x="16164" y="7282"/>
                  </a:lnTo>
                  <a:lnTo>
                    <a:pt x="16145" y="7284"/>
                  </a:lnTo>
                  <a:lnTo>
                    <a:pt x="16148" y="7269"/>
                  </a:lnTo>
                  <a:lnTo>
                    <a:pt x="16135" y="7257"/>
                  </a:lnTo>
                  <a:lnTo>
                    <a:pt x="16139" y="7275"/>
                  </a:lnTo>
                  <a:lnTo>
                    <a:pt x="16133" y="7286"/>
                  </a:lnTo>
                  <a:lnTo>
                    <a:pt x="16103" y="7289"/>
                  </a:lnTo>
                  <a:lnTo>
                    <a:pt x="16088" y="7277"/>
                  </a:lnTo>
                  <a:lnTo>
                    <a:pt x="16090" y="7267"/>
                  </a:lnTo>
                  <a:lnTo>
                    <a:pt x="16084" y="7273"/>
                  </a:lnTo>
                  <a:lnTo>
                    <a:pt x="16085" y="7257"/>
                  </a:lnTo>
                  <a:lnTo>
                    <a:pt x="16088" y="7220"/>
                  </a:lnTo>
                  <a:lnTo>
                    <a:pt x="16094" y="7228"/>
                  </a:lnTo>
                  <a:lnTo>
                    <a:pt x="16093" y="7195"/>
                  </a:lnTo>
                  <a:lnTo>
                    <a:pt x="16110" y="7117"/>
                  </a:lnTo>
                  <a:lnTo>
                    <a:pt x="16116" y="7116"/>
                  </a:lnTo>
                  <a:lnTo>
                    <a:pt x="16118" y="7093"/>
                  </a:lnTo>
                  <a:lnTo>
                    <a:pt x="16129" y="7072"/>
                  </a:lnTo>
                  <a:lnTo>
                    <a:pt x="16138" y="7071"/>
                  </a:lnTo>
                  <a:lnTo>
                    <a:pt x="16139" y="7042"/>
                  </a:lnTo>
                  <a:lnTo>
                    <a:pt x="16139" y="7033"/>
                  </a:lnTo>
                  <a:lnTo>
                    <a:pt x="16145" y="7032"/>
                  </a:lnTo>
                  <a:lnTo>
                    <a:pt x="16151" y="6980"/>
                  </a:lnTo>
                  <a:lnTo>
                    <a:pt x="16157" y="6983"/>
                  </a:lnTo>
                  <a:lnTo>
                    <a:pt x="16149" y="6942"/>
                  </a:lnTo>
                  <a:lnTo>
                    <a:pt x="16155" y="6941"/>
                  </a:lnTo>
                  <a:lnTo>
                    <a:pt x="16148" y="6918"/>
                  </a:lnTo>
                  <a:lnTo>
                    <a:pt x="16155" y="6808"/>
                  </a:lnTo>
                  <a:lnTo>
                    <a:pt x="16164" y="6750"/>
                  </a:lnTo>
                  <a:lnTo>
                    <a:pt x="16175" y="6725"/>
                  </a:lnTo>
                  <a:lnTo>
                    <a:pt x="16189" y="6704"/>
                  </a:lnTo>
                  <a:lnTo>
                    <a:pt x="16200" y="6693"/>
                  </a:lnTo>
                  <a:lnTo>
                    <a:pt x="16221" y="6681"/>
                  </a:lnTo>
                  <a:lnTo>
                    <a:pt x="16232" y="6651"/>
                  </a:lnTo>
                  <a:lnTo>
                    <a:pt x="16236" y="6618"/>
                  </a:lnTo>
                  <a:lnTo>
                    <a:pt x="16225" y="6577"/>
                  </a:lnTo>
                  <a:lnTo>
                    <a:pt x="16223" y="6539"/>
                  </a:lnTo>
                  <a:lnTo>
                    <a:pt x="16236" y="6499"/>
                  </a:lnTo>
                  <a:lnTo>
                    <a:pt x="16254" y="6497"/>
                  </a:lnTo>
                  <a:lnTo>
                    <a:pt x="16253" y="6478"/>
                  </a:lnTo>
                  <a:lnTo>
                    <a:pt x="16234" y="6457"/>
                  </a:lnTo>
                  <a:lnTo>
                    <a:pt x="16236" y="6433"/>
                  </a:lnTo>
                  <a:lnTo>
                    <a:pt x="16273" y="6385"/>
                  </a:lnTo>
                  <a:lnTo>
                    <a:pt x="16300" y="6391"/>
                  </a:lnTo>
                  <a:lnTo>
                    <a:pt x="16299" y="6425"/>
                  </a:lnTo>
                  <a:lnTo>
                    <a:pt x="16332" y="6421"/>
                  </a:lnTo>
                  <a:lnTo>
                    <a:pt x="16344" y="6415"/>
                  </a:lnTo>
                  <a:lnTo>
                    <a:pt x="16346" y="6404"/>
                  </a:lnTo>
                  <a:lnTo>
                    <a:pt x="16344" y="6376"/>
                  </a:lnTo>
                  <a:lnTo>
                    <a:pt x="16345" y="6342"/>
                  </a:lnTo>
                  <a:lnTo>
                    <a:pt x="16344" y="6309"/>
                  </a:lnTo>
                  <a:lnTo>
                    <a:pt x="16343" y="6290"/>
                  </a:lnTo>
                  <a:lnTo>
                    <a:pt x="16339" y="6272"/>
                  </a:lnTo>
                  <a:lnTo>
                    <a:pt x="16338" y="6253"/>
                  </a:lnTo>
                  <a:lnTo>
                    <a:pt x="16334" y="6239"/>
                  </a:lnTo>
                  <a:lnTo>
                    <a:pt x="16333" y="6216"/>
                  </a:lnTo>
                  <a:lnTo>
                    <a:pt x="16328" y="6188"/>
                  </a:lnTo>
                  <a:lnTo>
                    <a:pt x="16334" y="6164"/>
                  </a:lnTo>
                  <a:lnTo>
                    <a:pt x="16338" y="6139"/>
                  </a:lnTo>
                  <a:lnTo>
                    <a:pt x="16337" y="6116"/>
                  </a:lnTo>
                  <a:lnTo>
                    <a:pt x="16338" y="6112"/>
                  </a:lnTo>
                  <a:lnTo>
                    <a:pt x="16300" y="6012"/>
                  </a:lnTo>
                  <a:lnTo>
                    <a:pt x="16277" y="5924"/>
                  </a:lnTo>
                  <a:lnTo>
                    <a:pt x="16244" y="5743"/>
                  </a:lnTo>
                  <a:lnTo>
                    <a:pt x="16212" y="5662"/>
                  </a:lnTo>
                  <a:lnTo>
                    <a:pt x="16176" y="5481"/>
                  </a:lnTo>
                  <a:lnTo>
                    <a:pt x="16135" y="5387"/>
                  </a:lnTo>
                  <a:lnTo>
                    <a:pt x="16082" y="5307"/>
                  </a:lnTo>
                  <a:lnTo>
                    <a:pt x="16040" y="5294"/>
                  </a:lnTo>
                  <a:lnTo>
                    <a:pt x="16012" y="5297"/>
                  </a:lnTo>
                  <a:lnTo>
                    <a:pt x="15990" y="5329"/>
                  </a:lnTo>
                  <a:lnTo>
                    <a:pt x="15982" y="5363"/>
                  </a:lnTo>
                  <a:lnTo>
                    <a:pt x="15918" y="5404"/>
                  </a:lnTo>
                  <a:lnTo>
                    <a:pt x="15903" y="5458"/>
                  </a:lnTo>
                  <a:lnTo>
                    <a:pt x="15867" y="5472"/>
                  </a:lnTo>
                  <a:lnTo>
                    <a:pt x="15867" y="5481"/>
                  </a:lnTo>
                  <a:lnTo>
                    <a:pt x="15894" y="5483"/>
                  </a:lnTo>
                  <a:lnTo>
                    <a:pt x="15896" y="5502"/>
                  </a:lnTo>
                  <a:lnTo>
                    <a:pt x="15879" y="5527"/>
                  </a:lnTo>
                  <a:lnTo>
                    <a:pt x="15882" y="5546"/>
                  </a:lnTo>
                  <a:lnTo>
                    <a:pt x="15858" y="5663"/>
                  </a:lnTo>
                  <a:lnTo>
                    <a:pt x="15849" y="5669"/>
                  </a:lnTo>
                  <a:lnTo>
                    <a:pt x="15803" y="5769"/>
                  </a:lnTo>
                  <a:lnTo>
                    <a:pt x="15735" y="5749"/>
                  </a:lnTo>
                  <a:lnTo>
                    <a:pt x="15736" y="5764"/>
                  </a:lnTo>
                  <a:lnTo>
                    <a:pt x="15726" y="5745"/>
                  </a:lnTo>
                  <a:lnTo>
                    <a:pt x="15704" y="5734"/>
                  </a:lnTo>
                  <a:lnTo>
                    <a:pt x="15683" y="5675"/>
                  </a:lnTo>
                  <a:lnTo>
                    <a:pt x="15682" y="5595"/>
                  </a:lnTo>
                  <a:lnTo>
                    <a:pt x="15676" y="5538"/>
                  </a:lnTo>
                  <a:lnTo>
                    <a:pt x="15697" y="5464"/>
                  </a:lnTo>
                  <a:lnTo>
                    <a:pt x="15730" y="5460"/>
                  </a:lnTo>
                  <a:lnTo>
                    <a:pt x="15732" y="5446"/>
                  </a:lnTo>
                  <a:lnTo>
                    <a:pt x="15754" y="5453"/>
                  </a:lnTo>
                  <a:lnTo>
                    <a:pt x="15754" y="5405"/>
                  </a:lnTo>
                  <a:lnTo>
                    <a:pt x="15787" y="5387"/>
                  </a:lnTo>
                  <a:lnTo>
                    <a:pt x="15779" y="5231"/>
                  </a:lnTo>
                  <a:lnTo>
                    <a:pt x="15796" y="5205"/>
                  </a:lnTo>
                  <a:lnTo>
                    <a:pt x="15808" y="5209"/>
                  </a:lnTo>
                  <a:lnTo>
                    <a:pt x="15812" y="5218"/>
                  </a:lnTo>
                  <a:lnTo>
                    <a:pt x="15818" y="5222"/>
                  </a:lnTo>
                  <a:lnTo>
                    <a:pt x="15821" y="5221"/>
                  </a:lnTo>
                  <a:lnTo>
                    <a:pt x="15822" y="5193"/>
                  </a:lnTo>
                  <a:lnTo>
                    <a:pt x="15825" y="5178"/>
                  </a:lnTo>
                  <a:lnTo>
                    <a:pt x="15836" y="5153"/>
                  </a:lnTo>
                  <a:lnTo>
                    <a:pt x="15847" y="5133"/>
                  </a:lnTo>
                  <a:lnTo>
                    <a:pt x="15823" y="4908"/>
                  </a:lnTo>
                  <a:lnTo>
                    <a:pt x="15825" y="4813"/>
                  </a:lnTo>
                  <a:lnTo>
                    <a:pt x="15791" y="4684"/>
                  </a:lnTo>
                  <a:lnTo>
                    <a:pt x="15747" y="4661"/>
                  </a:lnTo>
                  <a:lnTo>
                    <a:pt x="15726" y="4607"/>
                  </a:lnTo>
                  <a:lnTo>
                    <a:pt x="15729" y="4592"/>
                  </a:lnTo>
                  <a:lnTo>
                    <a:pt x="15725" y="4583"/>
                  </a:lnTo>
                  <a:lnTo>
                    <a:pt x="15727" y="4560"/>
                  </a:lnTo>
                  <a:lnTo>
                    <a:pt x="15744" y="4533"/>
                  </a:lnTo>
                  <a:lnTo>
                    <a:pt x="15760" y="4556"/>
                  </a:lnTo>
                  <a:lnTo>
                    <a:pt x="15797" y="4560"/>
                  </a:lnTo>
                  <a:lnTo>
                    <a:pt x="15775" y="4539"/>
                  </a:lnTo>
                  <a:lnTo>
                    <a:pt x="15767" y="4516"/>
                  </a:lnTo>
                  <a:lnTo>
                    <a:pt x="15776" y="4506"/>
                  </a:lnTo>
                  <a:lnTo>
                    <a:pt x="15763" y="4493"/>
                  </a:lnTo>
                  <a:lnTo>
                    <a:pt x="15762" y="4464"/>
                  </a:lnTo>
                  <a:lnTo>
                    <a:pt x="15740" y="4453"/>
                  </a:lnTo>
                  <a:lnTo>
                    <a:pt x="15720" y="4408"/>
                  </a:lnTo>
                  <a:lnTo>
                    <a:pt x="15715" y="4390"/>
                  </a:lnTo>
                  <a:lnTo>
                    <a:pt x="15722" y="4389"/>
                  </a:lnTo>
                  <a:lnTo>
                    <a:pt x="15721" y="4375"/>
                  </a:lnTo>
                  <a:lnTo>
                    <a:pt x="15683" y="4341"/>
                  </a:lnTo>
                  <a:lnTo>
                    <a:pt x="15676" y="4333"/>
                  </a:lnTo>
                  <a:lnTo>
                    <a:pt x="15640" y="4337"/>
                  </a:lnTo>
                  <a:lnTo>
                    <a:pt x="15590" y="4300"/>
                  </a:lnTo>
                  <a:lnTo>
                    <a:pt x="15557" y="4305"/>
                  </a:lnTo>
                  <a:lnTo>
                    <a:pt x="15504" y="4264"/>
                  </a:lnTo>
                  <a:lnTo>
                    <a:pt x="15437" y="4277"/>
                  </a:lnTo>
                  <a:lnTo>
                    <a:pt x="15419" y="4222"/>
                  </a:lnTo>
                  <a:lnTo>
                    <a:pt x="15391" y="4183"/>
                  </a:lnTo>
                  <a:lnTo>
                    <a:pt x="15341" y="4170"/>
                  </a:lnTo>
                  <a:lnTo>
                    <a:pt x="15308" y="4174"/>
                  </a:lnTo>
                  <a:lnTo>
                    <a:pt x="15309" y="4189"/>
                  </a:lnTo>
                  <a:lnTo>
                    <a:pt x="15291" y="4195"/>
                  </a:lnTo>
                  <a:lnTo>
                    <a:pt x="15250" y="4158"/>
                  </a:lnTo>
                  <a:lnTo>
                    <a:pt x="15188" y="4128"/>
                  </a:lnTo>
                  <a:lnTo>
                    <a:pt x="15181" y="4118"/>
                  </a:lnTo>
                  <a:lnTo>
                    <a:pt x="15160" y="4121"/>
                  </a:lnTo>
                  <a:lnTo>
                    <a:pt x="15159" y="4160"/>
                  </a:lnTo>
                  <a:lnTo>
                    <a:pt x="15084" y="4169"/>
                  </a:lnTo>
                  <a:lnTo>
                    <a:pt x="15110" y="4199"/>
                  </a:lnTo>
                  <a:lnTo>
                    <a:pt x="15094" y="4253"/>
                  </a:lnTo>
                  <a:lnTo>
                    <a:pt x="15071" y="4279"/>
                  </a:lnTo>
                  <a:lnTo>
                    <a:pt x="15066" y="4356"/>
                  </a:lnTo>
                  <a:lnTo>
                    <a:pt x="15081" y="4402"/>
                  </a:lnTo>
                  <a:lnTo>
                    <a:pt x="15104" y="4441"/>
                  </a:lnTo>
                  <a:lnTo>
                    <a:pt x="15146" y="4441"/>
                  </a:lnTo>
                  <a:lnTo>
                    <a:pt x="15149" y="4450"/>
                  </a:lnTo>
                  <a:lnTo>
                    <a:pt x="15130" y="4481"/>
                  </a:lnTo>
                  <a:lnTo>
                    <a:pt x="15068" y="4503"/>
                  </a:lnTo>
                  <a:lnTo>
                    <a:pt x="15031" y="4560"/>
                  </a:lnTo>
                  <a:lnTo>
                    <a:pt x="15019" y="4561"/>
                  </a:lnTo>
                  <a:lnTo>
                    <a:pt x="15000" y="4606"/>
                  </a:lnTo>
                  <a:lnTo>
                    <a:pt x="14996" y="4640"/>
                  </a:lnTo>
                  <a:lnTo>
                    <a:pt x="15019" y="4741"/>
                  </a:lnTo>
                  <a:lnTo>
                    <a:pt x="15023" y="4878"/>
                  </a:lnTo>
                  <a:lnTo>
                    <a:pt x="15004" y="4990"/>
                  </a:lnTo>
                  <a:lnTo>
                    <a:pt x="14989" y="5044"/>
                  </a:lnTo>
                  <a:lnTo>
                    <a:pt x="14974" y="5041"/>
                  </a:lnTo>
                  <a:lnTo>
                    <a:pt x="14980" y="4988"/>
                  </a:lnTo>
                  <a:lnTo>
                    <a:pt x="14993" y="4953"/>
                  </a:lnTo>
                  <a:lnTo>
                    <a:pt x="14989" y="4868"/>
                  </a:lnTo>
                  <a:lnTo>
                    <a:pt x="14995" y="4868"/>
                  </a:lnTo>
                  <a:lnTo>
                    <a:pt x="14988" y="4845"/>
                  </a:lnTo>
                  <a:lnTo>
                    <a:pt x="14974" y="4861"/>
                  </a:lnTo>
                  <a:lnTo>
                    <a:pt x="14972" y="4904"/>
                  </a:lnTo>
                  <a:lnTo>
                    <a:pt x="14965" y="4933"/>
                  </a:lnTo>
                  <a:lnTo>
                    <a:pt x="14977" y="4932"/>
                  </a:lnTo>
                  <a:lnTo>
                    <a:pt x="14981" y="4945"/>
                  </a:lnTo>
                  <a:lnTo>
                    <a:pt x="14967" y="5037"/>
                  </a:lnTo>
                  <a:lnTo>
                    <a:pt x="14952" y="5039"/>
                  </a:lnTo>
                  <a:lnTo>
                    <a:pt x="14937" y="4970"/>
                  </a:lnTo>
                  <a:lnTo>
                    <a:pt x="14944" y="4926"/>
                  </a:lnTo>
                  <a:lnTo>
                    <a:pt x="14949" y="4916"/>
                  </a:lnTo>
                  <a:lnTo>
                    <a:pt x="14947" y="4883"/>
                  </a:lnTo>
                  <a:lnTo>
                    <a:pt x="14941" y="4865"/>
                  </a:lnTo>
                  <a:lnTo>
                    <a:pt x="14929" y="4881"/>
                  </a:lnTo>
                  <a:lnTo>
                    <a:pt x="14941" y="4808"/>
                  </a:lnTo>
                  <a:lnTo>
                    <a:pt x="14947" y="4816"/>
                  </a:lnTo>
                  <a:lnTo>
                    <a:pt x="14946" y="4798"/>
                  </a:lnTo>
                  <a:lnTo>
                    <a:pt x="14925" y="4739"/>
                  </a:lnTo>
                  <a:lnTo>
                    <a:pt x="14933" y="4724"/>
                  </a:lnTo>
                  <a:lnTo>
                    <a:pt x="14940" y="4737"/>
                  </a:lnTo>
                  <a:lnTo>
                    <a:pt x="14943" y="4675"/>
                  </a:lnTo>
                  <a:lnTo>
                    <a:pt x="14923" y="4706"/>
                  </a:lnTo>
                  <a:lnTo>
                    <a:pt x="14914" y="4707"/>
                  </a:lnTo>
                  <a:lnTo>
                    <a:pt x="14903" y="4779"/>
                  </a:lnTo>
                  <a:lnTo>
                    <a:pt x="14874" y="4859"/>
                  </a:lnTo>
                  <a:lnTo>
                    <a:pt x="14870" y="4911"/>
                  </a:lnTo>
                  <a:lnTo>
                    <a:pt x="14850" y="4928"/>
                  </a:lnTo>
                  <a:lnTo>
                    <a:pt x="14825" y="4908"/>
                  </a:lnTo>
                  <a:lnTo>
                    <a:pt x="14807" y="4972"/>
                  </a:lnTo>
                  <a:lnTo>
                    <a:pt x="14785" y="4970"/>
                  </a:lnTo>
                  <a:lnTo>
                    <a:pt x="14778" y="4999"/>
                  </a:lnTo>
                  <a:lnTo>
                    <a:pt x="14786" y="5112"/>
                  </a:lnTo>
                  <a:lnTo>
                    <a:pt x="14729" y="5166"/>
                  </a:lnTo>
                  <a:lnTo>
                    <a:pt x="14730" y="5194"/>
                  </a:lnTo>
                  <a:lnTo>
                    <a:pt x="14755" y="5273"/>
                  </a:lnTo>
                  <a:lnTo>
                    <a:pt x="14752" y="5325"/>
                  </a:lnTo>
                  <a:lnTo>
                    <a:pt x="14757" y="5443"/>
                  </a:lnTo>
                  <a:lnTo>
                    <a:pt x="14769" y="5427"/>
                  </a:lnTo>
                  <a:lnTo>
                    <a:pt x="14782" y="5440"/>
                  </a:lnTo>
                  <a:lnTo>
                    <a:pt x="14758" y="5457"/>
                  </a:lnTo>
                  <a:lnTo>
                    <a:pt x="14726" y="5646"/>
                  </a:lnTo>
                  <a:lnTo>
                    <a:pt x="14696" y="5717"/>
                  </a:lnTo>
                  <a:lnTo>
                    <a:pt x="14700" y="5739"/>
                  </a:lnTo>
                  <a:lnTo>
                    <a:pt x="14733" y="5807"/>
                  </a:lnTo>
                  <a:lnTo>
                    <a:pt x="14727" y="5802"/>
                  </a:lnTo>
                  <a:lnTo>
                    <a:pt x="14752" y="5938"/>
                  </a:lnTo>
                  <a:lnTo>
                    <a:pt x="14746" y="5947"/>
                  </a:lnTo>
                  <a:lnTo>
                    <a:pt x="14726" y="6016"/>
                  </a:lnTo>
                  <a:lnTo>
                    <a:pt x="14725" y="6059"/>
                  </a:lnTo>
                  <a:lnTo>
                    <a:pt x="14790" y="6260"/>
                  </a:lnTo>
                  <a:lnTo>
                    <a:pt x="14807" y="6248"/>
                  </a:lnTo>
                  <a:lnTo>
                    <a:pt x="14815" y="6229"/>
                  </a:lnTo>
                  <a:lnTo>
                    <a:pt x="14816" y="6252"/>
                  </a:lnTo>
                  <a:lnTo>
                    <a:pt x="14802" y="6273"/>
                  </a:lnTo>
                  <a:lnTo>
                    <a:pt x="14793" y="6274"/>
                  </a:lnTo>
                  <a:lnTo>
                    <a:pt x="14827" y="6350"/>
                  </a:lnTo>
                  <a:lnTo>
                    <a:pt x="14837" y="6373"/>
                  </a:lnTo>
                  <a:lnTo>
                    <a:pt x="14840" y="6358"/>
                  </a:lnTo>
                  <a:lnTo>
                    <a:pt x="14858" y="6361"/>
                  </a:lnTo>
                  <a:lnTo>
                    <a:pt x="14866" y="6341"/>
                  </a:lnTo>
                  <a:lnTo>
                    <a:pt x="14873" y="6349"/>
                  </a:lnTo>
                  <a:lnTo>
                    <a:pt x="14853" y="6385"/>
                  </a:lnTo>
                  <a:lnTo>
                    <a:pt x="14841" y="6382"/>
                  </a:lnTo>
                  <a:lnTo>
                    <a:pt x="14886" y="6499"/>
                  </a:lnTo>
                  <a:lnTo>
                    <a:pt x="14911" y="6449"/>
                  </a:lnTo>
                  <a:lnTo>
                    <a:pt x="14915" y="6477"/>
                  </a:lnTo>
                  <a:lnTo>
                    <a:pt x="14901" y="6484"/>
                  </a:lnTo>
                  <a:lnTo>
                    <a:pt x="14930" y="6518"/>
                  </a:lnTo>
                  <a:lnTo>
                    <a:pt x="14924" y="6523"/>
                  </a:lnTo>
                  <a:lnTo>
                    <a:pt x="14898" y="6494"/>
                  </a:lnTo>
                  <a:lnTo>
                    <a:pt x="14890" y="6509"/>
                  </a:lnTo>
                  <a:lnTo>
                    <a:pt x="14914" y="6625"/>
                  </a:lnTo>
                  <a:lnTo>
                    <a:pt x="14937" y="6793"/>
                  </a:lnTo>
                  <a:lnTo>
                    <a:pt x="14942" y="7000"/>
                  </a:lnTo>
                  <a:lnTo>
                    <a:pt x="14935" y="7101"/>
                  </a:lnTo>
                  <a:lnTo>
                    <a:pt x="14916" y="7208"/>
                  </a:lnTo>
                  <a:lnTo>
                    <a:pt x="14884" y="7302"/>
                  </a:lnTo>
                  <a:lnTo>
                    <a:pt x="14863" y="7485"/>
                  </a:lnTo>
                  <a:lnTo>
                    <a:pt x="14801" y="7617"/>
                  </a:lnTo>
                  <a:lnTo>
                    <a:pt x="14792" y="7636"/>
                  </a:lnTo>
                  <a:lnTo>
                    <a:pt x="14698" y="7747"/>
                  </a:lnTo>
                  <a:lnTo>
                    <a:pt x="14633" y="7798"/>
                  </a:lnTo>
                  <a:lnTo>
                    <a:pt x="14576" y="7796"/>
                  </a:lnTo>
                  <a:lnTo>
                    <a:pt x="14564" y="7783"/>
                  </a:lnTo>
                  <a:lnTo>
                    <a:pt x="14571" y="7768"/>
                  </a:lnTo>
                  <a:lnTo>
                    <a:pt x="14554" y="7774"/>
                  </a:lnTo>
                  <a:lnTo>
                    <a:pt x="14528" y="7747"/>
                  </a:lnTo>
                  <a:lnTo>
                    <a:pt x="14522" y="7741"/>
                  </a:lnTo>
                  <a:lnTo>
                    <a:pt x="14481" y="7646"/>
                  </a:lnTo>
                  <a:lnTo>
                    <a:pt x="14439" y="7480"/>
                  </a:lnTo>
                  <a:lnTo>
                    <a:pt x="14413" y="7441"/>
                  </a:lnTo>
                  <a:lnTo>
                    <a:pt x="14365" y="7337"/>
                  </a:lnTo>
                  <a:lnTo>
                    <a:pt x="14354" y="7287"/>
                  </a:lnTo>
                  <a:lnTo>
                    <a:pt x="14352" y="7140"/>
                  </a:lnTo>
                  <a:lnTo>
                    <a:pt x="14350" y="7124"/>
                  </a:lnTo>
                  <a:lnTo>
                    <a:pt x="14338" y="7032"/>
                  </a:lnTo>
                  <a:lnTo>
                    <a:pt x="14343" y="6899"/>
                  </a:lnTo>
                  <a:lnTo>
                    <a:pt x="14304" y="6833"/>
                  </a:lnTo>
                  <a:lnTo>
                    <a:pt x="14297" y="6753"/>
                  </a:lnTo>
                  <a:lnTo>
                    <a:pt x="14270" y="6708"/>
                  </a:lnTo>
                  <a:lnTo>
                    <a:pt x="14277" y="6665"/>
                  </a:lnTo>
                  <a:lnTo>
                    <a:pt x="14260" y="6625"/>
                  </a:lnTo>
                  <a:lnTo>
                    <a:pt x="14264" y="6581"/>
                  </a:lnTo>
                  <a:lnTo>
                    <a:pt x="14245" y="6503"/>
                  </a:lnTo>
                  <a:lnTo>
                    <a:pt x="14247" y="6422"/>
                  </a:lnTo>
                  <a:lnTo>
                    <a:pt x="14266" y="6330"/>
                  </a:lnTo>
                  <a:lnTo>
                    <a:pt x="14265" y="6244"/>
                  </a:lnTo>
                  <a:lnTo>
                    <a:pt x="14285" y="6156"/>
                  </a:lnTo>
                  <a:lnTo>
                    <a:pt x="14281" y="6081"/>
                  </a:lnTo>
                  <a:lnTo>
                    <a:pt x="14263" y="6031"/>
                  </a:lnTo>
                  <a:lnTo>
                    <a:pt x="14259" y="5936"/>
                  </a:lnTo>
                  <a:lnTo>
                    <a:pt x="14270" y="5802"/>
                  </a:lnTo>
                  <a:lnTo>
                    <a:pt x="14301" y="5755"/>
                  </a:lnTo>
                  <a:lnTo>
                    <a:pt x="14312" y="5726"/>
                  </a:lnTo>
                  <a:lnTo>
                    <a:pt x="14310" y="5688"/>
                  </a:lnTo>
                  <a:lnTo>
                    <a:pt x="14291" y="5619"/>
                  </a:lnTo>
                  <a:lnTo>
                    <a:pt x="14290" y="5529"/>
                  </a:lnTo>
                  <a:lnTo>
                    <a:pt x="14303" y="5366"/>
                  </a:lnTo>
                  <a:lnTo>
                    <a:pt x="14321" y="5302"/>
                  </a:lnTo>
                  <a:lnTo>
                    <a:pt x="14331" y="5201"/>
                  </a:lnTo>
                  <a:lnTo>
                    <a:pt x="14309" y="5190"/>
                  </a:lnTo>
                  <a:lnTo>
                    <a:pt x="14283" y="5146"/>
                  </a:lnTo>
                  <a:lnTo>
                    <a:pt x="14282" y="5136"/>
                  </a:lnTo>
                  <a:lnTo>
                    <a:pt x="14279" y="5132"/>
                  </a:lnTo>
                  <a:lnTo>
                    <a:pt x="14260" y="5172"/>
                  </a:lnTo>
                  <a:lnTo>
                    <a:pt x="14250" y="5164"/>
                  </a:lnTo>
                  <a:lnTo>
                    <a:pt x="14243" y="5198"/>
                  </a:lnTo>
                  <a:lnTo>
                    <a:pt x="14234" y="5199"/>
                  </a:lnTo>
                  <a:lnTo>
                    <a:pt x="14239" y="5180"/>
                  </a:lnTo>
                  <a:lnTo>
                    <a:pt x="14215" y="5196"/>
                  </a:lnTo>
                  <a:lnTo>
                    <a:pt x="14190" y="5290"/>
                  </a:lnTo>
                  <a:lnTo>
                    <a:pt x="14178" y="5362"/>
                  </a:lnTo>
                  <a:lnTo>
                    <a:pt x="14141" y="5400"/>
                  </a:lnTo>
                  <a:lnTo>
                    <a:pt x="14131" y="5435"/>
                  </a:lnTo>
                  <a:lnTo>
                    <a:pt x="14131" y="5444"/>
                  </a:lnTo>
                  <a:lnTo>
                    <a:pt x="14126" y="5468"/>
                  </a:lnTo>
                  <a:lnTo>
                    <a:pt x="14090" y="5473"/>
                  </a:lnTo>
                  <a:lnTo>
                    <a:pt x="14089" y="5454"/>
                  </a:lnTo>
                  <a:lnTo>
                    <a:pt x="14086" y="5450"/>
                  </a:lnTo>
                  <a:lnTo>
                    <a:pt x="14089" y="5423"/>
                  </a:lnTo>
                  <a:lnTo>
                    <a:pt x="14087" y="5364"/>
                  </a:lnTo>
                  <a:lnTo>
                    <a:pt x="14090" y="5364"/>
                  </a:lnTo>
                  <a:lnTo>
                    <a:pt x="14086" y="5376"/>
                  </a:lnTo>
                  <a:lnTo>
                    <a:pt x="14088" y="5364"/>
                  </a:lnTo>
                  <a:lnTo>
                    <a:pt x="14091" y="5364"/>
                  </a:lnTo>
                  <a:lnTo>
                    <a:pt x="14086" y="5336"/>
                  </a:lnTo>
                  <a:lnTo>
                    <a:pt x="14105" y="5290"/>
                  </a:lnTo>
                  <a:lnTo>
                    <a:pt x="14109" y="5243"/>
                  </a:lnTo>
                  <a:lnTo>
                    <a:pt x="14133" y="5188"/>
                  </a:lnTo>
                  <a:lnTo>
                    <a:pt x="14125" y="5141"/>
                  </a:lnTo>
                  <a:lnTo>
                    <a:pt x="14136" y="5116"/>
                  </a:lnTo>
                  <a:lnTo>
                    <a:pt x="14200" y="5075"/>
                  </a:lnTo>
                  <a:lnTo>
                    <a:pt x="14194" y="5014"/>
                  </a:lnTo>
                  <a:lnTo>
                    <a:pt x="14205" y="4979"/>
                  </a:lnTo>
                  <a:lnTo>
                    <a:pt x="14174" y="4978"/>
                  </a:lnTo>
                  <a:lnTo>
                    <a:pt x="14167" y="4951"/>
                  </a:lnTo>
                  <a:lnTo>
                    <a:pt x="14169" y="4953"/>
                  </a:lnTo>
                  <a:lnTo>
                    <a:pt x="14180" y="4968"/>
                  </a:lnTo>
                  <a:lnTo>
                    <a:pt x="14201" y="4970"/>
                  </a:lnTo>
                  <a:lnTo>
                    <a:pt x="14199" y="4928"/>
                  </a:lnTo>
                  <a:lnTo>
                    <a:pt x="14241" y="4799"/>
                  </a:lnTo>
                  <a:lnTo>
                    <a:pt x="14248" y="4751"/>
                  </a:lnTo>
                  <a:lnTo>
                    <a:pt x="14269" y="4687"/>
                  </a:lnTo>
                  <a:lnTo>
                    <a:pt x="14265" y="4664"/>
                  </a:lnTo>
                  <a:lnTo>
                    <a:pt x="14301" y="4493"/>
                  </a:lnTo>
                  <a:lnTo>
                    <a:pt x="14341" y="4431"/>
                  </a:lnTo>
                  <a:lnTo>
                    <a:pt x="14345" y="4397"/>
                  </a:lnTo>
                  <a:lnTo>
                    <a:pt x="14334" y="4366"/>
                  </a:lnTo>
                  <a:lnTo>
                    <a:pt x="14338" y="4332"/>
                  </a:lnTo>
                  <a:lnTo>
                    <a:pt x="14352" y="4306"/>
                  </a:lnTo>
                  <a:lnTo>
                    <a:pt x="14346" y="4298"/>
                  </a:lnTo>
                  <a:lnTo>
                    <a:pt x="14353" y="4254"/>
                  </a:lnTo>
                  <a:lnTo>
                    <a:pt x="14368" y="4247"/>
                  </a:lnTo>
                  <a:lnTo>
                    <a:pt x="14359" y="4263"/>
                  </a:lnTo>
                  <a:lnTo>
                    <a:pt x="14366" y="4276"/>
                  </a:lnTo>
                  <a:lnTo>
                    <a:pt x="14364" y="4295"/>
                  </a:lnTo>
                  <a:lnTo>
                    <a:pt x="14353" y="4325"/>
                  </a:lnTo>
                  <a:lnTo>
                    <a:pt x="14370" y="4409"/>
                  </a:lnTo>
                  <a:lnTo>
                    <a:pt x="14381" y="4450"/>
                  </a:lnTo>
                  <a:lnTo>
                    <a:pt x="14388" y="4416"/>
                  </a:lnTo>
                  <a:lnTo>
                    <a:pt x="14398" y="4424"/>
                  </a:lnTo>
                  <a:lnTo>
                    <a:pt x="14421" y="4397"/>
                  </a:lnTo>
                  <a:lnTo>
                    <a:pt x="14416" y="4379"/>
                  </a:lnTo>
                  <a:lnTo>
                    <a:pt x="14438" y="4315"/>
                  </a:lnTo>
                  <a:lnTo>
                    <a:pt x="14427" y="4297"/>
                  </a:lnTo>
                  <a:lnTo>
                    <a:pt x="14430" y="4278"/>
                  </a:lnTo>
                  <a:lnTo>
                    <a:pt x="14444" y="4267"/>
                  </a:lnTo>
                  <a:lnTo>
                    <a:pt x="14454" y="4284"/>
                  </a:lnTo>
                  <a:lnTo>
                    <a:pt x="14482" y="4286"/>
                  </a:lnTo>
                  <a:lnTo>
                    <a:pt x="14489" y="4247"/>
                  </a:lnTo>
                  <a:lnTo>
                    <a:pt x="14509" y="4225"/>
                  </a:lnTo>
                  <a:lnTo>
                    <a:pt x="14519" y="4243"/>
                  </a:lnTo>
                  <a:lnTo>
                    <a:pt x="14510" y="4306"/>
                  </a:lnTo>
                  <a:lnTo>
                    <a:pt x="14520" y="4324"/>
                  </a:lnTo>
                  <a:lnTo>
                    <a:pt x="14496" y="4332"/>
                  </a:lnTo>
                  <a:lnTo>
                    <a:pt x="14497" y="4346"/>
                  </a:lnTo>
                  <a:lnTo>
                    <a:pt x="14494" y="4351"/>
                  </a:lnTo>
                  <a:lnTo>
                    <a:pt x="14480" y="4376"/>
                  </a:lnTo>
                  <a:lnTo>
                    <a:pt x="14484" y="4394"/>
                  </a:lnTo>
                  <a:lnTo>
                    <a:pt x="14470" y="4420"/>
                  </a:lnTo>
                  <a:lnTo>
                    <a:pt x="14477" y="4438"/>
                  </a:lnTo>
                  <a:lnTo>
                    <a:pt x="14515" y="4467"/>
                  </a:lnTo>
                  <a:lnTo>
                    <a:pt x="14506" y="4420"/>
                  </a:lnTo>
                  <a:lnTo>
                    <a:pt x="14515" y="4405"/>
                  </a:lnTo>
                  <a:lnTo>
                    <a:pt x="14520" y="4376"/>
                  </a:lnTo>
                  <a:lnTo>
                    <a:pt x="14531" y="4360"/>
                  </a:lnTo>
                  <a:lnTo>
                    <a:pt x="14533" y="4341"/>
                  </a:lnTo>
                  <a:lnTo>
                    <a:pt x="14556" y="4324"/>
                  </a:lnTo>
                  <a:lnTo>
                    <a:pt x="14573" y="4289"/>
                  </a:lnTo>
                  <a:lnTo>
                    <a:pt x="14590" y="4272"/>
                  </a:lnTo>
                  <a:lnTo>
                    <a:pt x="14595" y="4191"/>
                  </a:lnTo>
                  <a:lnTo>
                    <a:pt x="14611" y="4151"/>
                  </a:lnTo>
                  <a:lnTo>
                    <a:pt x="14634" y="4134"/>
                  </a:lnTo>
                  <a:lnTo>
                    <a:pt x="14647" y="4137"/>
                  </a:lnTo>
                  <a:lnTo>
                    <a:pt x="14679" y="4119"/>
                  </a:lnTo>
                  <a:lnTo>
                    <a:pt x="14730" y="4122"/>
                  </a:lnTo>
                  <a:lnTo>
                    <a:pt x="14733" y="4117"/>
                  </a:lnTo>
                  <a:lnTo>
                    <a:pt x="14745" y="4097"/>
                  </a:lnTo>
                  <a:lnTo>
                    <a:pt x="14763" y="4094"/>
                  </a:lnTo>
                  <a:lnTo>
                    <a:pt x="14771" y="4079"/>
                  </a:lnTo>
                  <a:lnTo>
                    <a:pt x="14801" y="4080"/>
                  </a:lnTo>
                  <a:lnTo>
                    <a:pt x="14828" y="4067"/>
                  </a:lnTo>
                  <a:lnTo>
                    <a:pt x="14853" y="3974"/>
                  </a:lnTo>
                  <a:lnTo>
                    <a:pt x="14864" y="3949"/>
                  </a:lnTo>
                  <a:lnTo>
                    <a:pt x="14891" y="3950"/>
                  </a:lnTo>
                  <a:lnTo>
                    <a:pt x="14900" y="3940"/>
                  </a:lnTo>
                  <a:lnTo>
                    <a:pt x="14916" y="3948"/>
                  </a:lnTo>
                  <a:lnTo>
                    <a:pt x="14930" y="3936"/>
                  </a:lnTo>
                  <a:lnTo>
                    <a:pt x="14961" y="3947"/>
                  </a:lnTo>
                  <a:lnTo>
                    <a:pt x="14989" y="3952"/>
                  </a:lnTo>
                  <a:lnTo>
                    <a:pt x="14988" y="3943"/>
                  </a:lnTo>
                  <a:lnTo>
                    <a:pt x="15053" y="3969"/>
                  </a:lnTo>
                  <a:lnTo>
                    <a:pt x="15101" y="4029"/>
                  </a:lnTo>
                  <a:lnTo>
                    <a:pt x="15107" y="4023"/>
                  </a:lnTo>
                  <a:lnTo>
                    <a:pt x="15129" y="4039"/>
                  </a:lnTo>
                  <a:lnTo>
                    <a:pt x="15136" y="4063"/>
                  </a:lnTo>
                  <a:lnTo>
                    <a:pt x="15167" y="4073"/>
                  </a:lnTo>
                  <a:lnTo>
                    <a:pt x="15182" y="4062"/>
                  </a:lnTo>
                  <a:lnTo>
                    <a:pt x="15163" y="3988"/>
                  </a:lnTo>
                  <a:lnTo>
                    <a:pt x="15165" y="3969"/>
                  </a:lnTo>
                  <a:lnTo>
                    <a:pt x="15176" y="3958"/>
                  </a:lnTo>
                  <a:lnTo>
                    <a:pt x="15171" y="3916"/>
                  </a:lnTo>
                  <a:lnTo>
                    <a:pt x="15179" y="3891"/>
                  </a:lnTo>
                  <a:lnTo>
                    <a:pt x="15201" y="3907"/>
                  </a:lnTo>
                  <a:lnTo>
                    <a:pt x="15222" y="3900"/>
                  </a:lnTo>
                  <a:lnTo>
                    <a:pt x="15229" y="3927"/>
                  </a:lnTo>
                  <a:lnTo>
                    <a:pt x="15232" y="3937"/>
                  </a:lnTo>
                  <a:lnTo>
                    <a:pt x="15241" y="3921"/>
                  </a:lnTo>
                  <a:lnTo>
                    <a:pt x="15260" y="3938"/>
                  </a:lnTo>
                  <a:lnTo>
                    <a:pt x="15255" y="3905"/>
                  </a:lnTo>
                  <a:lnTo>
                    <a:pt x="15280" y="3907"/>
                  </a:lnTo>
                  <a:lnTo>
                    <a:pt x="15292" y="3915"/>
                  </a:lnTo>
                  <a:lnTo>
                    <a:pt x="15295" y="3905"/>
                  </a:lnTo>
                  <a:lnTo>
                    <a:pt x="15307" y="3899"/>
                  </a:lnTo>
                  <a:lnTo>
                    <a:pt x="15343" y="3904"/>
                  </a:lnTo>
                  <a:lnTo>
                    <a:pt x="15349" y="3898"/>
                  </a:lnTo>
                  <a:lnTo>
                    <a:pt x="15361" y="3897"/>
                  </a:lnTo>
                  <a:lnTo>
                    <a:pt x="15367" y="3891"/>
                  </a:lnTo>
                  <a:lnTo>
                    <a:pt x="15385" y="3889"/>
                  </a:lnTo>
                  <a:lnTo>
                    <a:pt x="15425" y="3898"/>
                  </a:lnTo>
                  <a:lnTo>
                    <a:pt x="15436" y="3883"/>
                  </a:lnTo>
                  <a:lnTo>
                    <a:pt x="15453" y="3872"/>
                  </a:lnTo>
                  <a:lnTo>
                    <a:pt x="15460" y="3880"/>
                  </a:lnTo>
                  <a:lnTo>
                    <a:pt x="15458" y="3843"/>
                  </a:lnTo>
                  <a:lnTo>
                    <a:pt x="15442" y="3825"/>
                  </a:lnTo>
                  <a:lnTo>
                    <a:pt x="15424" y="3837"/>
                  </a:lnTo>
                  <a:lnTo>
                    <a:pt x="15392" y="3789"/>
                  </a:lnTo>
                  <a:lnTo>
                    <a:pt x="15400" y="3759"/>
                  </a:lnTo>
                  <a:lnTo>
                    <a:pt x="15368" y="3744"/>
                  </a:lnTo>
                  <a:lnTo>
                    <a:pt x="15356" y="3741"/>
                  </a:lnTo>
                  <a:lnTo>
                    <a:pt x="15337" y="3729"/>
                  </a:lnTo>
                  <a:lnTo>
                    <a:pt x="15333" y="3753"/>
                  </a:lnTo>
                  <a:lnTo>
                    <a:pt x="15317" y="3750"/>
                  </a:lnTo>
                  <a:lnTo>
                    <a:pt x="15317" y="3732"/>
                  </a:lnTo>
                  <a:lnTo>
                    <a:pt x="15310" y="3723"/>
                  </a:lnTo>
                  <a:lnTo>
                    <a:pt x="15313" y="3713"/>
                  </a:lnTo>
                  <a:lnTo>
                    <a:pt x="15318" y="3713"/>
                  </a:lnTo>
                  <a:lnTo>
                    <a:pt x="15320" y="3684"/>
                  </a:lnTo>
                  <a:lnTo>
                    <a:pt x="15329" y="3687"/>
                  </a:lnTo>
                  <a:lnTo>
                    <a:pt x="15332" y="3678"/>
                  </a:lnTo>
                  <a:lnTo>
                    <a:pt x="15316" y="3656"/>
                  </a:lnTo>
                  <a:lnTo>
                    <a:pt x="15300" y="3602"/>
                  </a:lnTo>
                  <a:lnTo>
                    <a:pt x="15258" y="3534"/>
                  </a:lnTo>
                  <a:lnTo>
                    <a:pt x="15244" y="3534"/>
                  </a:lnTo>
                  <a:lnTo>
                    <a:pt x="15224" y="3536"/>
                  </a:lnTo>
                  <a:lnTo>
                    <a:pt x="15211" y="3567"/>
                  </a:lnTo>
                  <a:lnTo>
                    <a:pt x="15199" y="3565"/>
                  </a:lnTo>
                  <a:lnTo>
                    <a:pt x="15173" y="3594"/>
                  </a:lnTo>
                  <a:lnTo>
                    <a:pt x="15163" y="3581"/>
                  </a:lnTo>
                  <a:lnTo>
                    <a:pt x="15172" y="3574"/>
                  </a:lnTo>
                  <a:lnTo>
                    <a:pt x="15146" y="3539"/>
                  </a:lnTo>
                  <a:lnTo>
                    <a:pt x="15125" y="3542"/>
                  </a:lnTo>
                  <a:lnTo>
                    <a:pt x="15088" y="3594"/>
                  </a:lnTo>
                  <a:lnTo>
                    <a:pt x="15063" y="3578"/>
                  </a:lnTo>
                  <a:lnTo>
                    <a:pt x="15046" y="3585"/>
                  </a:lnTo>
                  <a:lnTo>
                    <a:pt x="15036" y="3572"/>
                  </a:lnTo>
                  <a:lnTo>
                    <a:pt x="15007" y="3590"/>
                  </a:lnTo>
                  <a:lnTo>
                    <a:pt x="14993" y="3568"/>
                  </a:lnTo>
                  <a:lnTo>
                    <a:pt x="14989" y="3544"/>
                  </a:lnTo>
                  <a:lnTo>
                    <a:pt x="14994" y="3525"/>
                  </a:lnTo>
                  <a:lnTo>
                    <a:pt x="14987" y="3502"/>
                  </a:lnTo>
                  <a:lnTo>
                    <a:pt x="14982" y="3412"/>
                  </a:lnTo>
                  <a:lnTo>
                    <a:pt x="15001" y="3353"/>
                  </a:lnTo>
                  <a:lnTo>
                    <a:pt x="15000" y="3344"/>
                  </a:lnTo>
                  <a:lnTo>
                    <a:pt x="14994" y="3340"/>
                  </a:lnTo>
                  <a:lnTo>
                    <a:pt x="14902" y="3384"/>
                  </a:lnTo>
                  <a:lnTo>
                    <a:pt x="14813" y="3481"/>
                  </a:lnTo>
                  <a:lnTo>
                    <a:pt x="14681" y="3502"/>
                  </a:lnTo>
                  <a:lnTo>
                    <a:pt x="14602" y="3559"/>
                  </a:lnTo>
                  <a:lnTo>
                    <a:pt x="14581" y="3552"/>
                  </a:lnTo>
                  <a:lnTo>
                    <a:pt x="14519" y="3645"/>
                  </a:lnTo>
                  <a:lnTo>
                    <a:pt x="14490" y="3677"/>
                  </a:lnTo>
                  <a:lnTo>
                    <a:pt x="14481" y="3674"/>
                  </a:lnTo>
                  <a:lnTo>
                    <a:pt x="14427" y="3804"/>
                  </a:lnTo>
                  <a:lnTo>
                    <a:pt x="14423" y="3785"/>
                  </a:lnTo>
                  <a:lnTo>
                    <a:pt x="14402" y="3788"/>
                  </a:lnTo>
                  <a:lnTo>
                    <a:pt x="14380" y="3767"/>
                  </a:lnTo>
                  <a:lnTo>
                    <a:pt x="14368" y="3773"/>
                  </a:lnTo>
                  <a:lnTo>
                    <a:pt x="14361" y="3802"/>
                  </a:lnTo>
                  <a:lnTo>
                    <a:pt x="14343" y="3809"/>
                  </a:lnTo>
                  <a:lnTo>
                    <a:pt x="14314" y="3785"/>
                  </a:lnTo>
                  <a:lnTo>
                    <a:pt x="14300" y="3753"/>
                  </a:lnTo>
                  <a:lnTo>
                    <a:pt x="14285" y="3750"/>
                  </a:lnTo>
                  <a:lnTo>
                    <a:pt x="14245" y="3793"/>
                  </a:lnTo>
                  <a:lnTo>
                    <a:pt x="14161" y="3812"/>
                  </a:lnTo>
                  <a:lnTo>
                    <a:pt x="14148" y="3786"/>
                  </a:lnTo>
                  <a:lnTo>
                    <a:pt x="14146" y="3748"/>
                  </a:lnTo>
                  <a:lnTo>
                    <a:pt x="14140" y="3749"/>
                  </a:lnTo>
                  <a:lnTo>
                    <a:pt x="14112" y="3729"/>
                  </a:lnTo>
                  <a:lnTo>
                    <a:pt x="14111" y="3710"/>
                  </a:lnTo>
                  <a:lnTo>
                    <a:pt x="14062" y="3645"/>
                  </a:lnTo>
                  <a:lnTo>
                    <a:pt x="14057" y="3603"/>
                  </a:lnTo>
                  <a:lnTo>
                    <a:pt x="14029" y="3587"/>
                  </a:lnTo>
                  <a:lnTo>
                    <a:pt x="14022" y="3578"/>
                  </a:lnTo>
                  <a:lnTo>
                    <a:pt x="14013" y="3580"/>
                  </a:lnTo>
                  <a:lnTo>
                    <a:pt x="14001" y="3576"/>
                  </a:lnTo>
                  <a:lnTo>
                    <a:pt x="13994" y="3554"/>
                  </a:lnTo>
                  <a:lnTo>
                    <a:pt x="13963" y="3538"/>
                  </a:lnTo>
                  <a:lnTo>
                    <a:pt x="13884" y="3543"/>
                  </a:lnTo>
                  <a:lnTo>
                    <a:pt x="13869" y="3535"/>
                  </a:lnTo>
                  <a:lnTo>
                    <a:pt x="13830" y="3559"/>
                  </a:lnTo>
                  <a:lnTo>
                    <a:pt x="13809" y="3609"/>
                  </a:lnTo>
                  <a:lnTo>
                    <a:pt x="13813" y="3571"/>
                  </a:lnTo>
                  <a:lnTo>
                    <a:pt x="13844" y="3515"/>
                  </a:lnTo>
                  <a:lnTo>
                    <a:pt x="13826" y="3522"/>
                  </a:lnTo>
                  <a:lnTo>
                    <a:pt x="13778" y="3604"/>
                  </a:lnTo>
                  <a:lnTo>
                    <a:pt x="13763" y="3610"/>
                  </a:lnTo>
                  <a:lnTo>
                    <a:pt x="13765" y="3634"/>
                  </a:lnTo>
                  <a:lnTo>
                    <a:pt x="13752" y="3683"/>
                  </a:lnTo>
                  <a:lnTo>
                    <a:pt x="13746" y="3688"/>
                  </a:lnTo>
                  <a:lnTo>
                    <a:pt x="13743" y="3679"/>
                  </a:lnTo>
                  <a:lnTo>
                    <a:pt x="13731" y="3628"/>
                  </a:lnTo>
                  <a:lnTo>
                    <a:pt x="13736" y="3542"/>
                  </a:lnTo>
                  <a:lnTo>
                    <a:pt x="13732" y="3514"/>
                  </a:lnTo>
                  <a:lnTo>
                    <a:pt x="13711" y="3484"/>
                  </a:lnTo>
                  <a:lnTo>
                    <a:pt x="13703" y="3489"/>
                  </a:lnTo>
                  <a:lnTo>
                    <a:pt x="13697" y="3424"/>
                  </a:lnTo>
                  <a:lnTo>
                    <a:pt x="13657" y="3415"/>
                  </a:lnTo>
                  <a:lnTo>
                    <a:pt x="13647" y="3392"/>
                  </a:lnTo>
                  <a:lnTo>
                    <a:pt x="13645" y="3354"/>
                  </a:lnTo>
                  <a:lnTo>
                    <a:pt x="13635" y="3341"/>
                  </a:lnTo>
                  <a:lnTo>
                    <a:pt x="13605" y="3407"/>
                  </a:lnTo>
                  <a:lnTo>
                    <a:pt x="13591" y="3423"/>
                  </a:lnTo>
                  <a:lnTo>
                    <a:pt x="13582" y="3443"/>
                  </a:lnTo>
                  <a:lnTo>
                    <a:pt x="13566" y="3463"/>
                  </a:lnTo>
                  <a:lnTo>
                    <a:pt x="13556" y="3512"/>
                  </a:lnTo>
                  <a:lnTo>
                    <a:pt x="13545" y="3542"/>
                  </a:lnTo>
                  <a:lnTo>
                    <a:pt x="13502" y="3576"/>
                  </a:lnTo>
                  <a:lnTo>
                    <a:pt x="13486" y="3578"/>
                  </a:lnTo>
                  <a:lnTo>
                    <a:pt x="13459" y="3639"/>
                  </a:lnTo>
                  <a:lnTo>
                    <a:pt x="13403" y="3711"/>
                  </a:lnTo>
                  <a:lnTo>
                    <a:pt x="13326" y="3750"/>
                  </a:lnTo>
                  <a:lnTo>
                    <a:pt x="13301" y="3748"/>
                  </a:lnTo>
                  <a:lnTo>
                    <a:pt x="13254" y="3768"/>
                  </a:lnTo>
                  <a:lnTo>
                    <a:pt x="13188" y="3904"/>
                  </a:lnTo>
                  <a:lnTo>
                    <a:pt x="13098" y="3982"/>
                  </a:lnTo>
                  <a:lnTo>
                    <a:pt x="13083" y="3979"/>
                  </a:lnTo>
                  <a:lnTo>
                    <a:pt x="13062" y="4014"/>
                  </a:lnTo>
                  <a:lnTo>
                    <a:pt x="13055" y="4025"/>
                  </a:lnTo>
                  <a:lnTo>
                    <a:pt x="13043" y="4031"/>
                  </a:lnTo>
                  <a:lnTo>
                    <a:pt x="13021" y="4015"/>
                  </a:lnTo>
                  <a:lnTo>
                    <a:pt x="12997" y="4014"/>
                  </a:lnTo>
                  <a:lnTo>
                    <a:pt x="12968" y="3988"/>
                  </a:lnTo>
                  <a:lnTo>
                    <a:pt x="12963" y="3994"/>
                  </a:lnTo>
                  <a:lnTo>
                    <a:pt x="12962" y="3980"/>
                  </a:lnTo>
                  <a:lnTo>
                    <a:pt x="12923" y="3942"/>
                  </a:lnTo>
                  <a:lnTo>
                    <a:pt x="12943" y="3968"/>
                  </a:lnTo>
                  <a:lnTo>
                    <a:pt x="12922" y="3975"/>
                  </a:lnTo>
                  <a:lnTo>
                    <a:pt x="12947" y="3982"/>
                  </a:lnTo>
                  <a:lnTo>
                    <a:pt x="12929" y="3984"/>
                  </a:lnTo>
                  <a:lnTo>
                    <a:pt x="12915" y="4009"/>
                  </a:lnTo>
                  <a:lnTo>
                    <a:pt x="12865" y="4049"/>
                  </a:lnTo>
                  <a:lnTo>
                    <a:pt x="12869" y="3996"/>
                  </a:lnTo>
                  <a:lnTo>
                    <a:pt x="12885" y="3960"/>
                  </a:lnTo>
                  <a:lnTo>
                    <a:pt x="12873" y="3910"/>
                  </a:lnTo>
                  <a:lnTo>
                    <a:pt x="12900" y="3840"/>
                  </a:lnTo>
                  <a:lnTo>
                    <a:pt x="12901" y="3797"/>
                  </a:lnTo>
                  <a:lnTo>
                    <a:pt x="12910" y="3792"/>
                  </a:lnTo>
                  <a:lnTo>
                    <a:pt x="12893" y="3755"/>
                  </a:lnTo>
                  <a:lnTo>
                    <a:pt x="12881" y="3752"/>
                  </a:lnTo>
                  <a:lnTo>
                    <a:pt x="12877" y="3739"/>
                  </a:lnTo>
                  <a:lnTo>
                    <a:pt x="12862" y="3741"/>
                  </a:lnTo>
                  <a:lnTo>
                    <a:pt x="12845" y="3766"/>
                  </a:lnTo>
                  <a:lnTo>
                    <a:pt x="12827" y="3764"/>
                  </a:lnTo>
                  <a:lnTo>
                    <a:pt x="12782" y="3840"/>
                  </a:lnTo>
                  <a:lnTo>
                    <a:pt x="12776" y="3846"/>
                  </a:lnTo>
                  <a:lnTo>
                    <a:pt x="12771" y="3847"/>
                  </a:lnTo>
                  <a:lnTo>
                    <a:pt x="12756" y="3853"/>
                  </a:lnTo>
                  <a:lnTo>
                    <a:pt x="12749" y="3845"/>
                  </a:lnTo>
                  <a:lnTo>
                    <a:pt x="12687" y="3928"/>
                  </a:lnTo>
                  <a:lnTo>
                    <a:pt x="12681" y="3924"/>
                  </a:lnTo>
                  <a:lnTo>
                    <a:pt x="12523" y="4038"/>
                  </a:lnTo>
                  <a:lnTo>
                    <a:pt x="12490" y="4048"/>
                  </a:lnTo>
                  <a:lnTo>
                    <a:pt x="12472" y="4050"/>
                  </a:lnTo>
                  <a:lnTo>
                    <a:pt x="12436" y="4002"/>
                  </a:lnTo>
                  <a:lnTo>
                    <a:pt x="12425" y="4017"/>
                  </a:lnTo>
                  <a:lnTo>
                    <a:pt x="12418" y="4047"/>
                  </a:lnTo>
                  <a:lnTo>
                    <a:pt x="12409" y="4053"/>
                  </a:lnTo>
                  <a:lnTo>
                    <a:pt x="12399" y="4091"/>
                  </a:lnTo>
                  <a:lnTo>
                    <a:pt x="12393" y="4090"/>
                  </a:lnTo>
                  <a:lnTo>
                    <a:pt x="12368" y="4086"/>
                  </a:lnTo>
                  <a:lnTo>
                    <a:pt x="12359" y="4087"/>
                  </a:lnTo>
                  <a:lnTo>
                    <a:pt x="12368" y="4076"/>
                  </a:lnTo>
                  <a:lnTo>
                    <a:pt x="12395" y="4073"/>
                  </a:lnTo>
                  <a:lnTo>
                    <a:pt x="12396" y="4040"/>
                  </a:lnTo>
                  <a:lnTo>
                    <a:pt x="12404" y="4025"/>
                  </a:lnTo>
                  <a:lnTo>
                    <a:pt x="12416" y="4023"/>
                  </a:lnTo>
                  <a:lnTo>
                    <a:pt x="12424" y="3999"/>
                  </a:lnTo>
                  <a:lnTo>
                    <a:pt x="12431" y="3964"/>
                  </a:lnTo>
                  <a:lnTo>
                    <a:pt x="12525" y="3834"/>
                  </a:lnTo>
                  <a:lnTo>
                    <a:pt x="12560" y="3764"/>
                  </a:lnTo>
                  <a:lnTo>
                    <a:pt x="12584" y="3742"/>
                  </a:lnTo>
                  <a:lnTo>
                    <a:pt x="12603" y="3692"/>
                  </a:lnTo>
                  <a:lnTo>
                    <a:pt x="12634" y="3650"/>
                  </a:lnTo>
                  <a:lnTo>
                    <a:pt x="12691" y="3529"/>
                  </a:lnTo>
                  <a:lnTo>
                    <a:pt x="12742" y="3394"/>
                  </a:lnTo>
                  <a:lnTo>
                    <a:pt x="12856" y="3200"/>
                  </a:lnTo>
                  <a:lnTo>
                    <a:pt x="12936" y="3100"/>
                  </a:lnTo>
                  <a:lnTo>
                    <a:pt x="13090" y="2986"/>
                  </a:lnTo>
                  <a:lnTo>
                    <a:pt x="13136" y="2928"/>
                  </a:lnTo>
                  <a:lnTo>
                    <a:pt x="13171" y="2900"/>
                  </a:lnTo>
                  <a:lnTo>
                    <a:pt x="13216" y="2838"/>
                  </a:lnTo>
                  <a:lnTo>
                    <a:pt x="13213" y="2829"/>
                  </a:lnTo>
                  <a:lnTo>
                    <a:pt x="13228" y="2827"/>
                  </a:lnTo>
                  <a:lnTo>
                    <a:pt x="13230" y="2803"/>
                  </a:lnTo>
                  <a:lnTo>
                    <a:pt x="13239" y="2807"/>
                  </a:lnTo>
                  <a:lnTo>
                    <a:pt x="13274" y="2783"/>
                  </a:lnTo>
                  <a:lnTo>
                    <a:pt x="13261" y="2788"/>
                  </a:lnTo>
                  <a:lnTo>
                    <a:pt x="13250" y="2791"/>
                  </a:lnTo>
                  <a:lnTo>
                    <a:pt x="13183" y="2785"/>
                  </a:lnTo>
                  <a:lnTo>
                    <a:pt x="13163" y="2797"/>
                  </a:lnTo>
                  <a:lnTo>
                    <a:pt x="13146" y="2823"/>
                  </a:lnTo>
                  <a:lnTo>
                    <a:pt x="13134" y="2824"/>
                  </a:lnTo>
                  <a:lnTo>
                    <a:pt x="13121" y="2807"/>
                  </a:lnTo>
                  <a:lnTo>
                    <a:pt x="13100" y="2805"/>
                  </a:lnTo>
                  <a:lnTo>
                    <a:pt x="13082" y="2755"/>
                  </a:lnTo>
                  <a:lnTo>
                    <a:pt x="13036" y="2746"/>
                  </a:lnTo>
                  <a:lnTo>
                    <a:pt x="12893" y="2792"/>
                  </a:lnTo>
                  <a:lnTo>
                    <a:pt x="12887" y="2793"/>
                  </a:lnTo>
                  <a:lnTo>
                    <a:pt x="12886" y="2770"/>
                  </a:lnTo>
                  <a:lnTo>
                    <a:pt x="12828" y="2810"/>
                  </a:lnTo>
                  <a:lnTo>
                    <a:pt x="12808" y="2784"/>
                  </a:lnTo>
                  <a:lnTo>
                    <a:pt x="12810" y="2760"/>
                  </a:lnTo>
                  <a:lnTo>
                    <a:pt x="12787" y="2734"/>
                  </a:lnTo>
                  <a:lnTo>
                    <a:pt x="12773" y="2684"/>
                  </a:lnTo>
                  <a:lnTo>
                    <a:pt x="12718" y="2743"/>
                  </a:lnTo>
                  <a:lnTo>
                    <a:pt x="12692" y="2770"/>
                  </a:lnTo>
                  <a:lnTo>
                    <a:pt x="12651" y="2851"/>
                  </a:lnTo>
                  <a:lnTo>
                    <a:pt x="12607" y="2875"/>
                  </a:lnTo>
                  <a:lnTo>
                    <a:pt x="12595" y="2891"/>
                  </a:lnTo>
                  <a:lnTo>
                    <a:pt x="12574" y="2879"/>
                  </a:lnTo>
                  <a:lnTo>
                    <a:pt x="12536" y="2908"/>
                  </a:lnTo>
                  <a:lnTo>
                    <a:pt x="12533" y="2856"/>
                  </a:lnTo>
                  <a:lnTo>
                    <a:pt x="12485" y="2857"/>
                  </a:lnTo>
                  <a:lnTo>
                    <a:pt x="12490" y="2833"/>
                  </a:lnTo>
                  <a:lnTo>
                    <a:pt x="12475" y="2787"/>
                  </a:lnTo>
                  <a:lnTo>
                    <a:pt x="12427" y="2788"/>
                  </a:lnTo>
                  <a:lnTo>
                    <a:pt x="12374" y="2761"/>
                  </a:lnTo>
                  <a:lnTo>
                    <a:pt x="12366" y="2715"/>
                  </a:lnTo>
                  <a:lnTo>
                    <a:pt x="12349" y="2679"/>
                  </a:lnTo>
                  <a:lnTo>
                    <a:pt x="12268" y="2703"/>
                  </a:lnTo>
                  <a:lnTo>
                    <a:pt x="12261" y="2747"/>
                  </a:lnTo>
                  <a:lnTo>
                    <a:pt x="12276" y="2792"/>
                  </a:lnTo>
                  <a:lnTo>
                    <a:pt x="12244" y="2815"/>
                  </a:lnTo>
                  <a:lnTo>
                    <a:pt x="12199" y="2712"/>
                  </a:lnTo>
                  <a:lnTo>
                    <a:pt x="12200" y="2674"/>
                  </a:lnTo>
                  <a:lnTo>
                    <a:pt x="12184" y="2647"/>
                  </a:lnTo>
                  <a:lnTo>
                    <a:pt x="12121" y="2655"/>
                  </a:lnTo>
                  <a:lnTo>
                    <a:pt x="12111" y="2642"/>
                  </a:lnTo>
                  <a:lnTo>
                    <a:pt x="12110" y="2614"/>
                  </a:lnTo>
                  <a:lnTo>
                    <a:pt x="12136" y="2601"/>
                  </a:lnTo>
                  <a:lnTo>
                    <a:pt x="12129" y="2573"/>
                  </a:lnTo>
                  <a:lnTo>
                    <a:pt x="12096" y="2577"/>
                  </a:lnTo>
                  <a:lnTo>
                    <a:pt x="12018" y="2535"/>
                  </a:lnTo>
                  <a:lnTo>
                    <a:pt x="12014" y="2521"/>
                  </a:lnTo>
                  <a:lnTo>
                    <a:pt x="11942" y="2535"/>
                  </a:lnTo>
                  <a:lnTo>
                    <a:pt x="11899" y="2531"/>
                  </a:lnTo>
                  <a:lnTo>
                    <a:pt x="11838" y="2581"/>
                  </a:lnTo>
                  <a:lnTo>
                    <a:pt x="11837" y="2614"/>
                  </a:lnTo>
                  <a:lnTo>
                    <a:pt x="11820" y="2630"/>
                  </a:lnTo>
                  <a:lnTo>
                    <a:pt x="11728" y="2666"/>
                  </a:lnTo>
                  <a:lnTo>
                    <a:pt x="11715" y="2653"/>
                  </a:lnTo>
                  <a:lnTo>
                    <a:pt x="11716" y="2615"/>
                  </a:lnTo>
                  <a:lnTo>
                    <a:pt x="11699" y="2574"/>
                  </a:lnTo>
                  <a:lnTo>
                    <a:pt x="11563" y="2576"/>
                  </a:lnTo>
                  <a:lnTo>
                    <a:pt x="11549" y="2541"/>
                  </a:lnTo>
                  <a:lnTo>
                    <a:pt x="11533" y="2533"/>
                  </a:lnTo>
                  <a:lnTo>
                    <a:pt x="11494" y="2528"/>
                  </a:lnTo>
                  <a:lnTo>
                    <a:pt x="11480" y="2554"/>
                  </a:lnTo>
                  <a:lnTo>
                    <a:pt x="11440" y="2544"/>
                  </a:lnTo>
                  <a:lnTo>
                    <a:pt x="11392" y="2498"/>
                  </a:lnTo>
                  <a:lnTo>
                    <a:pt x="11387" y="2456"/>
                  </a:lnTo>
                  <a:lnTo>
                    <a:pt x="11391" y="2412"/>
                  </a:lnTo>
                  <a:lnTo>
                    <a:pt x="11361" y="2241"/>
                  </a:lnTo>
                  <a:lnTo>
                    <a:pt x="11344" y="2195"/>
                  </a:lnTo>
                  <a:lnTo>
                    <a:pt x="11322" y="2065"/>
                  </a:lnTo>
                  <a:lnTo>
                    <a:pt x="11319" y="2052"/>
                  </a:lnTo>
                  <a:lnTo>
                    <a:pt x="11281" y="2033"/>
                  </a:lnTo>
                  <a:lnTo>
                    <a:pt x="11249" y="2046"/>
                  </a:lnTo>
                  <a:lnTo>
                    <a:pt x="11206" y="2037"/>
                  </a:lnTo>
                  <a:lnTo>
                    <a:pt x="11206" y="2044"/>
                  </a:lnTo>
                  <a:lnTo>
                    <a:pt x="11217" y="2335"/>
                  </a:lnTo>
                  <a:lnTo>
                    <a:pt x="10498" y="2423"/>
                  </a:lnTo>
                  <a:lnTo>
                    <a:pt x="10493" y="2424"/>
                  </a:lnTo>
                  <a:lnTo>
                    <a:pt x="10463" y="2426"/>
                  </a:lnTo>
                  <a:lnTo>
                    <a:pt x="9595" y="2497"/>
                  </a:lnTo>
                  <a:lnTo>
                    <a:pt x="8991" y="2541"/>
                  </a:lnTo>
                  <a:lnTo>
                    <a:pt x="8091" y="2559"/>
                  </a:lnTo>
                  <a:lnTo>
                    <a:pt x="8089" y="2559"/>
                  </a:lnTo>
                  <a:lnTo>
                    <a:pt x="8081" y="2547"/>
                  </a:lnTo>
                  <a:lnTo>
                    <a:pt x="7365" y="2522"/>
                  </a:lnTo>
                  <a:lnTo>
                    <a:pt x="6922" y="2498"/>
                  </a:lnTo>
                  <a:lnTo>
                    <a:pt x="5922" y="2406"/>
                  </a:lnTo>
                  <a:lnTo>
                    <a:pt x="5230" y="2325"/>
                  </a:lnTo>
                  <a:lnTo>
                    <a:pt x="4730" y="2222"/>
                  </a:lnTo>
                  <a:cubicBezTo>
                    <a:pt x="4712" y="2220"/>
                    <a:pt x="4692" y="2193"/>
                    <a:pt x="4672" y="2193"/>
                  </a:cubicBezTo>
                  <a:cubicBezTo>
                    <a:pt x="4672" y="2193"/>
                    <a:pt x="4672" y="2193"/>
                    <a:pt x="4672" y="2193"/>
                  </a:cubicBezTo>
                  <a:cubicBezTo>
                    <a:pt x="4648" y="2193"/>
                    <a:pt x="4624" y="2208"/>
                    <a:pt x="4599" y="2204"/>
                  </a:cubicBezTo>
                  <a:cubicBezTo>
                    <a:pt x="4594" y="2204"/>
                    <a:pt x="4589" y="2214"/>
                    <a:pt x="4584" y="2213"/>
                  </a:cubicBezTo>
                  <a:cubicBezTo>
                    <a:pt x="4561" y="2210"/>
                    <a:pt x="4538" y="2211"/>
                    <a:pt x="4515" y="2207"/>
                  </a:cubicBezTo>
                  <a:cubicBezTo>
                    <a:pt x="4506" y="2206"/>
                    <a:pt x="4497" y="2207"/>
                    <a:pt x="4489" y="2205"/>
                  </a:cubicBezTo>
                  <a:cubicBezTo>
                    <a:pt x="4467" y="2202"/>
                    <a:pt x="4446" y="2199"/>
                    <a:pt x="4424" y="2195"/>
                  </a:cubicBezTo>
                  <a:cubicBezTo>
                    <a:pt x="4411" y="2193"/>
                    <a:pt x="4398" y="2191"/>
                    <a:pt x="4385" y="2188"/>
                  </a:cubicBezTo>
                  <a:cubicBezTo>
                    <a:pt x="4366" y="2184"/>
                    <a:pt x="4346" y="2181"/>
                    <a:pt x="4326" y="2177"/>
                  </a:cubicBezTo>
                  <a:cubicBezTo>
                    <a:pt x="4309" y="2173"/>
                    <a:pt x="4292" y="2170"/>
                    <a:pt x="4274" y="2166"/>
                  </a:cubicBezTo>
                  <a:cubicBezTo>
                    <a:pt x="4257" y="2162"/>
                    <a:pt x="4240" y="2159"/>
                    <a:pt x="4222" y="2155"/>
                  </a:cubicBezTo>
                  <a:cubicBezTo>
                    <a:pt x="4200" y="2150"/>
                    <a:pt x="4178" y="2145"/>
                    <a:pt x="4155" y="2140"/>
                  </a:cubicBezTo>
                  <a:cubicBezTo>
                    <a:pt x="4141" y="2137"/>
                    <a:pt x="4127" y="2134"/>
                    <a:pt x="4113" y="2130"/>
                  </a:cubicBezTo>
                  <a:cubicBezTo>
                    <a:pt x="4084" y="2124"/>
                    <a:pt x="4055" y="2116"/>
                    <a:pt x="4025" y="2109"/>
                  </a:cubicBezTo>
                  <a:cubicBezTo>
                    <a:pt x="4016" y="2107"/>
                    <a:pt x="4007" y="2105"/>
                    <a:pt x="3998" y="2103"/>
                  </a:cubicBezTo>
                  <a:cubicBezTo>
                    <a:pt x="3959" y="2093"/>
                    <a:pt x="3919" y="2083"/>
                    <a:pt x="3878" y="2073"/>
                  </a:cubicBezTo>
                  <a:cubicBezTo>
                    <a:pt x="3769" y="2045"/>
                    <a:pt x="3657" y="2014"/>
                    <a:pt x="3543" y="1982"/>
                  </a:cubicBezTo>
                  <a:cubicBezTo>
                    <a:pt x="2714" y="1747"/>
                    <a:pt x="1808" y="1416"/>
                    <a:pt x="1578" y="1236"/>
                  </a:cubicBezTo>
                  <a:lnTo>
                    <a:pt x="1585" y="1264"/>
                  </a:lnTo>
                  <a:cubicBezTo>
                    <a:pt x="1585" y="1264"/>
                    <a:pt x="1583" y="1273"/>
                    <a:pt x="1583" y="1273"/>
                  </a:cubicBezTo>
                  <a:close/>
                  <a:moveTo>
                    <a:pt x="1583" y="127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 name="AutoShape 23"/>
            <p:cNvSpPr>
              <a:spLocks/>
            </p:cNvSpPr>
            <p:nvPr/>
          </p:nvSpPr>
          <p:spPr bwMode="auto">
            <a:xfrm>
              <a:off x="5397503" y="3314700"/>
              <a:ext cx="3175" cy="7938"/>
            </a:xfrm>
            <a:custGeom>
              <a:avLst/>
              <a:gdLst/>
              <a:ahLst/>
              <a:cxnLst/>
              <a:rect l="0" t="0" r="r" b="b"/>
              <a:pathLst>
                <a:path w="21600" h="21600">
                  <a:moveTo>
                    <a:pt x="8237" y="10456"/>
                  </a:moveTo>
                  <a:lnTo>
                    <a:pt x="19411" y="21600"/>
                  </a:lnTo>
                  <a:lnTo>
                    <a:pt x="21600" y="21410"/>
                  </a:lnTo>
                  <a:lnTo>
                    <a:pt x="20102" y="12153"/>
                  </a:lnTo>
                  <a:lnTo>
                    <a:pt x="9216" y="1009"/>
                  </a:lnTo>
                  <a:lnTo>
                    <a:pt x="6797" y="0"/>
                  </a:lnTo>
                  <a:lnTo>
                    <a:pt x="4378" y="161"/>
                  </a:lnTo>
                  <a:lnTo>
                    <a:pt x="0" y="1448"/>
                  </a:lnTo>
                  <a:lnTo>
                    <a:pt x="461" y="3729"/>
                  </a:lnTo>
                  <a:cubicBezTo>
                    <a:pt x="461" y="3729"/>
                    <a:pt x="8237" y="10456"/>
                    <a:pt x="8237" y="10456"/>
                  </a:cubicBezTo>
                  <a:close/>
                  <a:moveTo>
                    <a:pt x="8237" y="10456"/>
                  </a:moveTo>
                </a:path>
              </a:pathLst>
            </a:custGeom>
            <a:grpFill/>
            <a:ln w="3175" cap="flat" cmpd="sng">
              <a:solidFill>
                <a:srgbClr val="D9D9D9"/>
              </a:solidFill>
              <a:miter lim="800000"/>
              <a:headEnd type="none" w="med" len="med"/>
              <a:tailEnd type="none" w="med" len="med"/>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 name="AutoShape 83"/>
            <p:cNvSpPr>
              <a:spLocks/>
            </p:cNvSpPr>
            <p:nvPr/>
          </p:nvSpPr>
          <p:spPr bwMode="auto">
            <a:xfrm>
              <a:off x="8382003" y="3771900"/>
              <a:ext cx="120650" cy="88900"/>
            </a:xfrm>
            <a:custGeom>
              <a:avLst/>
              <a:gdLst/>
              <a:ahLst/>
              <a:cxnLst/>
              <a:rect l="0" t="0" r="r" b="b"/>
              <a:pathLst>
                <a:path w="21600" h="21600">
                  <a:moveTo>
                    <a:pt x="21073" y="451"/>
                  </a:moveTo>
                  <a:lnTo>
                    <a:pt x="20906" y="586"/>
                  </a:lnTo>
                  <a:lnTo>
                    <a:pt x="20910" y="710"/>
                  </a:lnTo>
                  <a:lnTo>
                    <a:pt x="21095" y="927"/>
                  </a:lnTo>
                  <a:lnTo>
                    <a:pt x="21099" y="1040"/>
                  </a:lnTo>
                  <a:lnTo>
                    <a:pt x="20943" y="1175"/>
                  </a:lnTo>
                  <a:lnTo>
                    <a:pt x="20598" y="1348"/>
                  </a:lnTo>
                  <a:lnTo>
                    <a:pt x="20345" y="1481"/>
                  </a:lnTo>
                  <a:lnTo>
                    <a:pt x="20260" y="1615"/>
                  </a:lnTo>
                  <a:lnTo>
                    <a:pt x="20183" y="1742"/>
                  </a:lnTo>
                  <a:lnTo>
                    <a:pt x="20112" y="1995"/>
                  </a:lnTo>
                  <a:lnTo>
                    <a:pt x="20042" y="2479"/>
                  </a:lnTo>
                  <a:lnTo>
                    <a:pt x="19893" y="2735"/>
                  </a:lnTo>
                  <a:lnTo>
                    <a:pt x="19807" y="2741"/>
                  </a:lnTo>
                  <a:lnTo>
                    <a:pt x="19811" y="2861"/>
                  </a:lnTo>
                  <a:lnTo>
                    <a:pt x="19642" y="3000"/>
                  </a:lnTo>
                  <a:lnTo>
                    <a:pt x="19556" y="3141"/>
                  </a:lnTo>
                  <a:lnTo>
                    <a:pt x="19304" y="3155"/>
                  </a:lnTo>
                  <a:lnTo>
                    <a:pt x="19027" y="3074"/>
                  </a:lnTo>
                  <a:lnTo>
                    <a:pt x="18856" y="2970"/>
                  </a:lnTo>
                  <a:lnTo>
                    <a:pt x="18757" y="3185"/>
                  </a:lnTo>
                  <a:lnTo>
                    <a:pt x="18475" y="3086"/>
                  </a:lnTo>
                  <a:lnTo>
                    <a:pt x="18385" y="3086"/>
                  </a:lnTo>
                  <a:lnTo>
                    <a:pt x="18311" y="3146"/>
                  </a:lnTo>
                  <a:lnTo>
                    <a:pt x="18229" y="3086"/>
                  </a:lnTo>
                  <a:lnTo>
                    <a:pt x="18146" y="3086"/>
                  </a:lnTo>
                  <a:lnTo>
                    <a:pt x="17884" y="3092"/>
                  </a:lnTo>
                  <a:lnTo>
                    <a:pt x="17810" y="3274"/>
                  </a:lnTo>
                  <a:lnTo>
                    <a:pt x="17658" y="3493"/>
                  </a:lnTo>
                  <a:lnTo>
                    <a:pt x="17662" y="3583"/>
                  </a:lnTo>
                  <a:lnTo>
                    <a:pt x="17504" y="3841"/>
                  </a:lnTo>
                  <a:lnTo>
                    <a:pt x="17247" y="3978"/>
                  </a:lnTo>
                  <a:lnTo>
                    <a:pt x="17080" y="4125"/>
                  </a:lnTo>
                  <a:lnTo>
                    <a:pt x="16990" y="4130"/>
                  </a:lnTo>
                  <a:lnTo>
                    <a:pt x="17155" y="3872"/>
                  </a:lnTo>
                  <a:lnTo>
                    <a:pt x="17056" y="3762"/>
                  </a:lnTo>
                  <a:lnTo>
                    <a:pt x="16957" y="3533"/>
                  </a:lnTo>
                  <a:lnTo>
                    <a:pt x="16698" y="3557"/>
                  </a:lnTo>
                  <a:lnTo>
                    <a:pt x="16720" y="4036"/>
                  </a:lnTo>
                  <a:lnTo>
                    <a:pt x="16906" y="4140"/>
                  </a:lnTo>
                  <a:lnTo>
                    <a:pt x="16911" y="4253"/>
                  </a:lnTo>
                  <a:lnTo>
                    <a:pt x="17331" y="4267"/>
                  </a:lnTo>
                  <a:lnTo>
                    <a:pt x="17583" y="4409"/>
                  </a:lnTo>
                  <a:lnTo>
                    <a:pt x="17583" y="4538"/>
                  </a:lnTo>
                  <a:lnTo>
                    <a:pt x="16994" y="4663"/>
                  </a:lnTo>
                  <a:lnTo>
                    <a:pt x="16678" y="4898"/>
                  </a:lnTo>
                  <a:lnTo>
                    <a:pt x="16403" y="5406"/>
                  </a:lnTo>
                  <a:lnTo>
                    <a:pt x="16256" y="5531"/>
                  </a:lnTo>
                  <a:lnTo>
                    <a:pt x="16135" y="5537"/>
                  </a:lnTo>
                  <a:lnTo>
                    <a:pt x="15959" y="5667"/>
                  </a:lnTo>
                  <a:lnTo>
                    <a:pt x="15876" y="5935"/>
                  </a:lnTo>
                  <a:lnTo>
                    <a:pt x="15880" y="6051"/>
                  </a:lnTo>
                  <a:lnTo>
                    <a:pt x="15990" y="6403"/>
                  </a:lnTo>
                  <a:lnTo>
                    <a:pt x="15999" y="6640"/>
                  </a:lnTo>
                  <a:lnTo>
                    <a:pt x="15577" y="6920"/>
                  </a:lnTo>
                  <a:lnTo>
                    <a:pt x="15236" y="7080"/>
                  </a:lnTo>
                  <a:lnTo>
                    <a:pt x="14643" y="7386"/>
                  </a:lnTo>
                  <a:lnTo>
                    <a:pt x="14296" y="7540"/>
                  </a:lnTo>
                  <a:lnTo>
                    <a:pt x="14212" y="7547"/>
                  </a:lnTo>
                  <a:lnTo>
                    <a:pt x="14107" y="6810"/>
                  </a:lnTo>
                  <a:lnTo>
                    <a:pt x="14100" y="6171"/>
                  </a:lnTo>
                  <a:lnTo>
                    <a:pt x="14195" y="6171"/>
                  </a:lnTo>
                  <a:lnTo>
                    <a:pt x="14274" y="6554"/>
                  </a:lnTo>
                  <a:lnTo>
                    <a:pt x="14360" y="6798"/>
                  </a:lnTo>
                  <a:lnTo>
                    <a:pt x="14520" y="6669"/>
                  </a:lnTo>
                  <a:lnTo>
                    <a:pt x="14516" y="6619"/>
                  </a:lnTo>
                  <a:lnTo>
                    <a:pt x="14590" y="6510"/>
                  </a:lnTo>
                  <a:lnTo>
                    <a:pt x="14566" y="6170"/>
                  </a:lnTo>
                  <a:lnTo>
                    <a:pt x="14722" y="5801"/>
                  </a:lnTo>
                  <a:lnTo>
                    <a:pt x="14808" y="5680"/>
                  </a:lnTo>
                  <a:lnTo>
                    <a:pt x="14898" y="5665"/>
                  </a:lnTo>
                  <a:lnTo>
                    <a:pt x="15056" y="5530"/>
                  </a:lnTo>
                  <a:lnTo>
                    <a:pt x="15313" y="5386"/>
                  </a:lnTo>
                  <a:lnTo>
                    <a:pt x="15388" y="5145"/>
                  </a:lnTo>
                  <a:lnTo>
                    <a:pt x="15296" y="5040"/>
                  </a:lnTo>
                  <a:lnTo>
                    <a:pt x="15276" y="4791"/>
                  </a:lnTo>
                  <a:lnTo>
                    <a:pt x="15360" y="4663"/>
                  </a:lnTo>
                  <a:lnTo>
                    <a:pt x="15432" y="4421"/>
                  </a:lnTo>
                  <a:lnTo>
                    <a:pt x="15603" y="4273"/>
                  </a:lnTo>
                  <a:lnTo>
                    <a:pt x="15843" y="4017"/>
                  </a:lnTo>
                  <a:lnTo>
                    <a:pt x="16017" y="3872"/>
                  </a:lnTo>
                  <a:lnTo>
                    <a:pt x="16008" y="3634"/>
                  </a:lnTo>
                  <a:lnTo>
                    <a:pt x="15667" y="3533"/>
                  </a:lnTo>
                  <a:lnTo>
                    <a:pt x="15333" y="3551"/>
                  </a:lnTo>
                  <a:lnTo>
                    <a:pt x="15333" y="3438"/>
                  </a:lnTo>
                  <a:lnTo>
                    <a:pt x="15562" y="3181"/>
                  </a:lnTo>
                  <a:lnTo>
                    <a:pt x="15858" y="2441"/>
                  </a:lnTo>
                  <a:lnTo>
                    <a:pt x="16120" y="1691"/>
                  </a:lnTo>
                  <a:lnTo>
                    <a:pt x="16311" y="1672"/>
                  </a:lnTo>
                  <a:lnTo>
                    <a:pt x="16482" y="1540"/>
                  </a:lnTo>
                  <a:lnTo>
                    <a:pt x="16744" y="1386"/>
                  </a:lnTo>
                  <a:lnTo>
                    <a:pt x="16909" y="1251"/>
                  </a:lnTo>
                  <a:lnTo>
                    <a:pt x="16992" y="1126"/>
                  </a:lnTo>
                  <a:lnTo>
                    <a:pt x="17076" y="996"/>
                  </a:lnTo>
                  <a:lnTo>
                    <a:pt x="17056" y="636"/>
                  </a:lnTo>
                  <a:lnTo>
                    <a:pt x="16799" y="271"/>
                  </a:lnTo>
                  <a:lnTo>
                    <a:pt x="16715" y="0"/>
                  </a:lnTo>
                  <a:lnTo>
                    <a:pt x="16627" y="0"/>
                  </a:lnTo>
                  <a:lnTo>
                    <a:pt x="16366" y="551"/>
                  </a:lnTo>
                  <a:lnTo>
                    <a:pt x="16291" y="878"/>
                  </a:lnTo>
                  <a:lnTo>
                    <a:pt x="16212" y="1107"/>
                  </a:lnTo>
                  <a:lnTo>
                    <a:pt x="16047" y="2156"/>
                  </a:lnTo>
                  <a:lnTo>
                    <a:pt x="15975" y="3086"/>
                  </a:lnTo>
                  <a:lnTo>
                    <a:pt x="15885" y="3086"/>
                  </a:lnTo>
                  <a:lnTo>
                    <a:pt x="15564" y="2870"/>
                  </a:lnTo>
                  <a:lnTo>
                    <a:pt x="15491" y="2735"/>
                  </a:lnTo>
                  <a:lnTo>
                    <a:pt x="15500" y="2670"/>
                  </a:lnTo>
                  <a:lnTo>
                    <a:pt x="15102" y="3346"/>
                  </a:lnTo>
                  <a:lnTo>
                    <a:pt x="15028" y="3426"/>
                  </a:lnTo>
                  <a:lnTo>
                    <a:pt x="14962" y="3895"/>
                  </a:lnTo>
                  <a:lnTo>
                    <a:pt x="14889" y="4127"/>
                  </a:lnTo>
                  <a:lnTo>
                    <a:pt x="14582" y="4754"/>
                  </a:lnTo>
                  <a:lnTo>
                    <a:pt x="14419" y="5007"/>
                  </a:lnTo>
                  <a:lnTo>
                    <a:pt x="14265" y="5382"/>
                  </a:lnTo>
                  <a:lnTo>
                    <a:pt x="14026" y="5891"/>
                  </a:lnTo>
                  <a:lnTo>
                    <a:pt x="13782" y="6152"/>
                  </a:lnTo>
                  <a:lnTo>
                    <a:pt x="12015" y="7303"/>
                  </a:lnTo>
                  <a:lnTo>
                    <a:pt x="9451" y="8428"/>
                  </a:lnTo>
                  <a:lnTo>
                    <a:pt x="8847" y="8594"/>
                  </a:lnTo>
                  <a:lnTo>
                    <a:pt x="8763" y="8736"/>
                  </a:lnTo>
                  <a:lnTo>
                    <a:pt x="9031" y="8837"/>
                  </a:lnTo>
                  <a:lnTo>
                    <a:pt x="9036" y="8947"/>
                  </a:lnTo>
                  <a:lnTo>
                    <a:pt x="8959" y="9073"/>
                  </a:lnTo>
                  <a:lnTo>
                    <a:pt x="8794" y="9215"/>
                  </a:lnTo>
                  <a:lnTo>
                    <a:pt x="8532" y="9239"/>
                  </a:lnTo>
                  <a:lnTo>
                    <a:pt x="8431" y="9004"/>
                  </a:lnTo>
                  <a:lnTo>
                    <a:pt x="8504" y="8767"/>
                  </a:lnTo>
                  <a:lnTo>
                    <a:pt x="8321" y="8659"/>
                  </a:lnTo>
                  <a:lnTo>
                    <a:pt x="8244" y="8786"/>
                  </a:lnTo>
                  <a:lnTo>
                    <a:pt x="8073" y="8927"/>
                  </a:lnTo>
                  <a:lnTo>
                    <a:pt x="7987" y="9066"/>
                  </a:lnTo>
                  <a:lnTo>
                    <a:pt x="8005" y="9290"/>
                  </a:lnTo>
                  <a:lnTo>
                    <a:pt x="8196" y="9519"/>
                  </a:lnTo>
                  <a:lnTo>
                    <a:pt x="8288" y="9637"/>
                  </a:lnTo>
                  <a:lnTo>
                    <a:pt x="8293" y="9744"/>
                  </a:lnTo>
                  <a:lnTo>
                    <a:pt x="8214" y="9765"/>
                  </a:lnTo>
                  <a:lnTo>
                    <a:pt x="8047" y="9904"/>
                  </a:lnTo>
                  <a:lnTo>
                    <a:pt x="7708" y="10289"/>
                  </a:lnTo>
                  <a:lnTo>
                    <a:pt x="7642" y="10536"/>
                  </a:lnTo>
                  <a:lnTo>
                    <a:pt x="6865" y="10622"/>
                  </a:lnTo>
                  <a:lnTo>
                    <a:pt x="6678" y="10518"/>
                  </a:lnTo>
                  <a:lnTo>
                    <a:pt x="6583" y="10530"/>
                  </a:lnTo>
                  <a:lnTo>
                    <a:pt x="6335" y="10684"/>
                  </a:lnTo>
                  <a:lnTo>
                    <a:pt x="6168" y="10820"/>
                  </a:lnTo>
                  <a:lnTo>
                    <a:pt x="5999" y="10845"/>
                  </a:lnTo>
                  <a:lnTo>
                    <a:pt x="5614" y="10392"/>
                  </a:lnTo>
                  <a:lnTo>
                    <a:pt x="5531" y="10410"/>
                  </a:lnTo>
                  <a:lnTo>
                    <a:pt x="5456" y="10530"/>
                  </a:lnTo>
                  <a:lnTo>
                    <a:pt x="5572" y="11125"/>
                  </a:lnTo>
                  <a:lnTo>
                    <a:pt x="5671" y="11235"/>
                  </a:lnTo>
                  <a:lnTo>
                    <a:pt x="5757" y="11336"/>
                  </a:lnTo>
                  <a:lnTo>
                    <a:pt x="5680" y="11472"/>
                  </a:lnTo>
                  <a:lnTo>
                    <a:pt x="5605" y="11597"/>
                  </a:lnTo>
                  <a:lnTo>
                    <a:pt x="5427" y="11617"/>
                  </a:lnTo>
                  <a:lnTo>
                    <a:pt x="5432" y="11745"/>
                  </a:lnTo>
                  <a:lnTo>
                    <a:pt x="5542" y="11969"/>
                  </a:lnTo>
                  <a:lnTo>
                    <a:pt x="5449" y="11975"/>
                  </a:lnTo>
                  <a:lnTo>
                    <a:pt x="5269" y="11880"/>
                  </a:lnTo>
                  <a:lnTo>
                    <a:pt x="5173" y="11772"/>
                  </a:lnTo>
                  <a:lnTo>
                    <a:pt x="5256" y="11766"/>
                  </a:lnTo>
                  <a:lnTo>
                    <a:pt x="5219" y="11038"/>
                  </a:lnTo>
                  <a:lnTo>
                    <a:pt x="5135" y="11050"/>
                  </a:lnTo>
                  <a:lnTo>
                    <a:pt x="4953" y="10952"/>
                  </a:lnTo>
                  <a:lnTo>
                    <a:pt x="4520" y="10996"/>
                  </a:lnTo>
                  <a:lnTo>
                    <a:pt x="4524" y="11106"/>
                  </a:lnTo>
                  <a:lnTo>
                    <a:pt x="4639" y="11585"/>
                  </a:lnTo>
                  <a:lnTo>
                    <a:pt x="4839" y="12045"/>
                  </a:lnTo>
                  <a:lnTo>
                    <a:pt x="5023" y="12133"/>
                  </a:lnTo>
                  <a:lnTo>
                    <a:pt x="5032" y="12343"/>
                  </a:lnTo>
                  <a:lnTo>
                    <a:pt x="4944" y="12343"/>
                  </a:lnTo>
                  <a:lnTo>
                    <a:pt x="4757" y="12159"/>
                  </a:lnTo>
                  <a:lnTo>
                    <a:pt x="4672" y="12176"/>
                  </a:lnTo>
                  <a:lnTo>
                    <a:pt x="4595" y="12304"/>
                  </a:lnTo>
                  <a:lnTo>
                    <a:pt x="4689" y="12536"/>
                  </a:lnTo>
                  <a:lnTo>
                    <a:pt x="4608" y="12670"/>
                  </a:lnTo>
                  <a:lnTo>
                    <a:pt x="4524" y="12677"/>
                  </a:lnTo>
                  <a:lnTo>
                    <a:pt x="4338" y="12447"/>
                  </a:lnTo>
                  <a:lnTo>
                    <a:pt x="4305" y="11865"/>
                  </a:lnTo>
                  <a:lnTo>
                    <a:pt x="4219" y="11874"/>
                  </a:lnTo>
                  <a:lnTo>
                    <a:pt x="3703" y="12161"/>
                  </a:lnTo>
                  <a:lnTo>
                    <a:pt x="3373" y="12441"/>
                  </a:lnTo>
                  <a:lnTo>
                    <a:pt x="3210" y="12703"/>
                  </a:lnTo>
                  <a:lnTo>
                    <a:pt x="3065" y="13190"/>
                  </a:lnTo>
                  <a:lnTo>
                    <a:pt x="3197" y="13905"/>
                  </a:lnTo>
                  <a:lnTo>
                    <a:pt x="3210" y="14021"/>
                  </a:lnTo>
                  <a:lnTo>
                    <a:pt x="3116" y="14029"/>
                  </a:lnTo>
                  <a:lnTo>
                    <a:pt x="2573" y="13613"/>
                  </a:lnTo>
                  <a:lnTo>
                    <a:pt x="2481" y="13619"/>
                  </a:lnTo>
                  <a:lnTo>
                    <a:pt x="2235" y="13738"/>
                  </a:lnTo>
                  <a:lnTo>
                    <a:pt x="1833" y="14109"/>
                  </a:lnTo>
                  <a:lnTo>
                    <a:pt x="1833" y="14232"/>
                  </a:lnTo>
                  <a:lnTo>
                    <a:pt x="2178" y="14339"/>
                  </a:lnTo>
                  <a:lnTo>
                    <a:pt x="2085" y="14207"/>
                  </a:lnTo>
                  <a:lnTo>
                    <a:pt x="1833" y="14309"/>
                  </a:lnTo>
                  <a:lnTo>
                    <a:pt x="1833" y="14431"/>
                  </a:lnTo>
                  <a:lnTo>
                    <a:pt x="2408" y="14648"/>
                  </a:lnTo>
                  <a:lnTo>
                    <a:pt x="2661" y="14891"/>
                  </a:lnTo>
                  <a:lnTo>
                    <a:pt x="2705" y="15026"/>
                  </a:lnTo>
                  <a:lnTo>
                    <a:pt x="2674" y="15032"/>
                  </a:lnTo>
                  <a:lnTo>
                    <a:pt x="2338" y="14710"/>
                  </a:lnTo>
                  <a:lnTo>
                    <a:pt x="2173" y="14737"/>
                  </a:lnTo>
                  <a:lnTo>
                    <a:pt x="2406" y="15426"/>
                  </a:lnTo>
                  <a:lnTo>
                    <a:pt x="2325" y="15555"/>
                  </a:lnTo>
                  <a:lnTo>
                    <a:pt x="2241" y="15689"/>
                  </a:lnTo>
                  <a:lnTo>
                    <a:pt x="2153" y="15579"/>
                  </a:lnTo>
                  <a:lnTo>
                    <a:pt x="1797" y="15492"/>
                  </a:lnTo>
                  <a:lnTo>
                    <a:pt x="1619" y="15517"/>
                  </a:lnTo>
                  <a:lnTo>
                    <a:pt x="1540" y="15643"/>
                  </a:lnTo>
                  <a:lnTo>
                    <a:pt x="1281" y="15671"/>
                  </a:lnTo>
                  <a:lnTo>
                    <a:pt x="1121" y="15933"/>
                  </a:lnTo>
                  <a:lnTo>
                    <a:pt x="1136" y="16162"/>
                  </a:lnTo>
                  <a:lnTo>
                    <a:pt x="800" y="16443"/>
                  </a:lnTo>
                  <a:lnTo>
                    <a:pt x="705" y="16455"/>
                  </a:lnTo>
                  <a:lnTo>
                    <a:pt x="637" y="16691"/>
                  </a:lnTo>
                  <a:lnTo>
                    <a:pt x="488" y="17074"/>
                  </a:lnTo>
                  <a:lnTo>
                    <a:pt x="461" y="18035"/>
                  </a:lnTo>
                  <a:lnTo>
                    <a:pt x="369" y="18174"/>
                  </a:lnTo>
                  <a:lnTo>
                    <a:pt x="305" y="18538"/>
                  </a:lnTo>
                  <a:lnTo>
                    <a:pt x="77" y="19040"/>
                  </a:lnTo>
                  <a:lnTo>
                    <a:pt x="0" y="19165"/>
                  </a:lnTo>
                  <a:lnTo>
                    <a:pt x="13" y="19644"/>
                  </a:lnTo>
                  <a:lnTo>
                    <a:pt x="149" y="20349"/>
                  </a:lnTo>
                  <a:lnTo>
                    <a:pt x="428" y="21027"/>
                  </a:lnTo>
                  <a:lnTo>
                    <a:pt x="527" y="21600"/>
                  </a:lnTo>
                  <a:lnTo>
                    <a:pt x="620" y="21600"/>
                  </a:lnTo>
                  <a:lnTo>
                    <a:pt x="712" y="21374"/>
                  </a:lnTo>
                  <a:lnTo>
                    <a:pt x="881" y="21052"/>
                  </a:lnTo>
                  <a:lnTo>
                    <a:pt x="1222" y="20804"/>
                  </a:lnTo>
                  <a:lnTo>
                    <a:pt x="1395" y="20634"/>
                  </a:lnTo>
                  <a:lnTo>
                    <a:pt x="1474" y="20470"/>
                  </a:lnTo>
                  <a:lnTo>
                    <a:pt x="1540" y="20218"/>
                  </a:lnTo>
                  <a:lnTo>
                    <a:pt x="1527" y="19965"/>
                  </a:lnTo>
                  <a:lnTo>
                    <a:pt x="1606" y="19833"/>
                  </a:lnTo>
                  <a:lnTo>
                    <a:pt x="1692" y="19825"/>
                  </a:lnTo>
                  <a:lnTo>
                    <a:pt x="1775" y="19691"/>
                  </a:lnTo>
                  <a:lnTo>
                    <a:pt x="1764" y="19587"/>
                  </a:lnTo>
                  <a:lnTo>
                    <a:pt x="1679" y="19468"/>
                  </a:lnTo>
                  <a:lnTo>
                    <a:pt x="1419" y="19619"/>
                  </a:lnTo>
                  <a:lnTo>
                    <a:pt x="1327" y="19512"/>
                  </a:lnTo>
                  <a:lnTo>
                    <a:pt x="2070" y="18698"/>
                  </a:lnTo>
                  <a:lnTo>
                    <a:pt x="3035" y="18725"/>
                  </a:lnTo>
                  <a:lnTo>
                    <a:pt x="3142" y="19185"/>
                  </a:lnTo>
                  <a:lnTo>
                    <a:pt x="2977" y="19332"/>
                  </a:lnTo>
                  <a:lnTo>
                    <a:pt x="2637" y="19494"/>
                  </a:lnTo>
                  <a:lnTo>
                    <a:pt x="2476" y="19741"/>
                  </a:lnTo>
                  <a:lnTo>
                    <a:pt x="2485" y="19873"/>
                  </a:lnTo>
                  <a:lnTo>
                    <a:pt x="2325" y="20125"/>
                  </a:lnTo>
                  <a:lnTo>
                    <a:pt x="2338" y="20349"/>
                  </a:lnTo>
                  <a:lnTo>
                    <a:pt x="2595" y="20214"/>
                  </a:lnTo>
                  <a:lnTo>
                    <a:pt x="2751" y="20078"/>
                  </a:lnTo>
                  <a:lnTo>
                    <a:pt x="3331" y="19408"/>
                  </a:lnTo>
                  <a:lnTo>
                    <a:pt x="3423" y="19518"/>
                  </a:lnTo>
                  <a:lnTo>
                    <a:pt x="4030" y="19332"/>
                  </a:lnTo>
                  <a:lnTo>
                    <a:pt x="4553" y="19158"/>
                  </a:lnTo>
                  <a:lnTo>
                    <a:pt x="4975" y="18986"/>
                  </a:lnTo>
                  <a:lnTo>
                    <a:pt x="5228" y="18847"/>
                  </a:lnTo>
                  <a:lnTo>
                    <a:pt x="5219" y="18725"/>
                  </a:lnTo>
                  <a:lnTo>
                    <a:pt x="5309" y="18706"/>
                  </a:lnTo>
                  <a:lnTo>
                    <a:pt x="5291" y="18477"/>
                  </a:lnTo>
                  <a:lnTo>
                    <a:pt x="5120" y="18495"/>
                  </a:lnTo>
                  <a:lnTo>
                    <a:pt x="4617" y="18781"/>
                  </a:lnTo>
                  <a:lnTo>
                    <a:pt x="4184" y="18960"/>
                  </a:lnTo>
                  <a:lnTo>
                    <a:pt x="3837" y="18986"/>
                  </a:lnTo>
                  <a:lnTo>
                    <a:pt x="3740" y="18885"/>
                  </a:lnTo>
                  <a:lnTo>
                    <a:pt x="3815" y="18749"/>
                  </a:lnTo>
                  <a:lnTo>
                    <a:pt x="3898" y="18501"/>
                  </a:lnTo>
                  <a:lnTo>
                    <a:pt x="4067" y="18359"/>
                  </a:lnTo>
                  <a:lnTo>
                    <a:pt x="4412" y="18335"/>
                  </a:lnTo>
                  <a:lnTo>
                    <a:pt x="4915" y="17925"/>
                  </a:lnTo>
                  <a:lnTo>
                    <a:pt x="5164" y="17651"/>
                  </a:lnTo>
                  <a:lnTo>
                    <a:pt x="5155" y="17535"/>
                  </a:lnTo>
                  <a:lnTo>
                    <a:pt x="5236" y="17410"/>
                  </a:lnTo>
                  <a:lnTo>
                    <a:pt x="5313" y="17267"/>
                  </a:lnTo>
                  <a:lnTo>
                    <a:pt x="5915" y="17101"/>
                  </a:lnTo>
                  <a:lnTo>
                    <a:pt x="6421" y="16795"/>
                  </a:lnTo>
                  <a:lnTo>
                    <a:pt x="6933" y="16492"/>
                  </a:lnTo>
                  <a:lnTo>
                    <a:pt x="7181" y="16238"/>
                  </a:lnTo>
                  <a:lnTo>
                    <a:pt x="7335" y="15853"/>
                  </a:lnTo>
                  <a:lnTo>
                    <a:pt x="7664" y="15585"/>
                  </a:lnTo>
                  <a:lnTo>
                    <a:pt x="7906" y="15197"/>
                  </a:lnTo>
                  <a:lnTo>
                    <a:pt x="8170" y="15052"/>
                  </a:lnTo>
                  <a:lnTo>
                    <a:pt x="8335" y="14922"/>
                  </a:lnTo>
                  <a:lnTo>
                    <a:pt x="8403" y="14666"/>
                  </a:lnTo>
                  <a:lnTo>
                    <a:pt x="8471" y="14302"/>
                  </a:lnTo>
                  <a:lnTo>
                    <a:pt x="8554" y="14283"/>
                  </a:lnTo>
                  <a:lnTo>
                    <a:pt x="8996" y="14359"/>
                  </a:lnTo>
                  <a:lnTo>
                    <a:pt x="9435" y="14315"/>
                  </a:lnTo>
                  <a:lnTo>
                    <a:pt x="9517" y="14189"/>
                  </a:lnTo>
                  <a:lnTo>
                    <a:pt x="9497" y="13822"/>
                  </a:lnTo>
                  <a:lnTo>
                    <a:pt x="9402" y="13828"/>
                  </a:lnTo>
                  <a:lnTo>
                    <a:pt x="9310" y="13720"/>
                  </a:lnTo>
                  <a:lnTo>
                    <a:pt x="9220" y="13613"/>
                  </a:lnTo>
                  <a:lnTo>
                    <a:pt x="9306" y="13483"/>
                  </a:lnTo>
                  <a:lnTo>
                    <a:pt x="9569" y="13569"/>
                  </a:lnTo>
                  <a:lnTo>
                    <a:pt x="9925" y="13649"/>
                  </a:lnTo>
                  <a:lnTo>
                    <a:pt x="10185" y="13637"/>
                  </a:lnTo>
                  <a:lnTo>
                    <a:pt x="10251" y="13382"/>
                  </a:lnTo>
                  <a:lnTo>
                    <a:pt x="10429" y="13363"/>
                  </a:lnTo>
                  <a:lnTo>
                    <a:pt x="10589" y="13107"/>
                  </a:lnTo>
                  <a:lnTo>
                    <a:pt x="10655" y="12744"/>
                  </a:lnTo>
                  <a:lnTo>
                    <a:pt x="10916" y="12703"/>
                  </a:lnTo>
                  <a:lnTo>
                    <a:pt x="11257" y="12552"/>
                  </a:lnTo>
                  <a:lnTo>
                    <a:pt x="11514" y="12521"/>
                  </a:lnTo>
                  <a:lnTo>
                    <a:pt x="11598" y="12397"/>
                  </a:lnTo>
                  <a:lnTo>
                    <a:pt x="11580" y="12031"/>
                  </a:lnTo>
                  <a:lnTo>
                    <a:pt x="11668" y="12025"/>
                  </a:lnTo>
                  <a:lnTo>
                    <a:pt x="11655" y="11906"/>
                  </a:lnTo>
                  <a:lnTo>
                    <a:pt x="11916" y="11766"/>
                  </a:lnTo>
                  <a:lnTo>
                    <a:pt x="11993" y="11624"/>
                  </a:lnTo>
                  <a:lnTo>
                    <a:pt x="12094" y="11745"/>
                  </a:lnTo>
                  <a:lnTo>
                    <a:pt x="12184" y="11846"/>
                  </a:lnTo>
                  <a:lnTo>
                    <a:pt x="12202" y="12087"/>
                  </a:lnTo>
                  <a:lnTo>
                    <a:pt x="12285" y="12079"/>
                  </a:lnTo>
                  <a:lnTo>
                    <a:pt x="12540" y="11816"/>
                  </a:lnTo>
                  <a:lnTo>
                    <a:pt x="12617" y="11677"/>
                  </a:lnTo>
                  <a:lnTo>
                    <a:pt x="12685" y="11437"/>
                  </a:lnTo>
                  <a:lnTo>
                    <a:pt x="12852" y="11291"/>
                  </a:lnTo>
                  <a:lnTo>
                    <a:pt x="12848" y="11183"/>
                  </a:lnTo>
                  <a:lnTo>
                    <a:pt x="12573" y="10964"/>
                  </a:lnTo>
                  <a:lnTo>
                    <a:pt x="12564" y="10851"/>
                  </a:lnTo>
                  <a:lnTo>
                    <a:pt x="12740" y="10826"/>
                  </a:lnTo>
                  <a:lnTo>
                    <a:pt x="12918" y="10928"/>
                  </a:lnTo>
                  <a:lnTo>
                    <a:pt x="13011" y="10921"/>
                  </a:lnTo>
                  <a:lnTo>
                    <a:pt x="13180" y="10786"/>
                  </a:lnTo>
                  <a:lnTo>
                    <a:pt x="13338" y="10640"/>
                  </a:lnTo>
                  <a:lnTo>
                    <a:pt x="13426" y="10634"/>
                  </a:lnTo>
                  <a:lnTo>
                    <a:pt x="13410" y="10392"/>
                  </a:lnTo>
                  <a:lnTo>
                    <a:pt x="13492" y="10154"/>
                  </a:lnTo>
                  <a:lnTo>
                    <a:pt x="13472" y="9917"/>
                  </a:lnTo>
                  <a:lnTo>
                    <a:pt x="13560" y="9904"/>
                  </a:lnTo>
                  <a:lnTo>
                    <a:pt x="13654" y="10021"/>
                  </a:lnTo>
                  <a:lnTo>
                    <a:pt x="13835" y="10108"/>
                  </a:lnTo>
                  <a:lnTo>
                    <a:pt x="13918" y="10096"/>
                  </a:lnTo>
                  <a:lnTo>
                    <a:pt x="14008" y="9976"/>
                  </a:lnTo>
                  <a:lnTo>
                    <a:pt x="14070" y="9726"/>
                  </a:lnTo>
                  <a:lnTo>
                    <a:pt x="14155" y="9593"/>
                  </a:lnTo>
                  <a:lnTo>
                    <a:pt x="14419" y="9561"/>
                  </a:lnTo>
                  <a:lnTo>
                    <a:pt x="14509" y="9674"/>
                  </a:lnTo>
                  <a:lnTo>
                    <a:pt x="14516" y="9797"/>
                  </a:lnTo>
                  <a:lnTo>
                    <a:pt x="14428" y="9803"/>
                  </a:lnTo>
                  <a:lnTo>
                    <a:pt x="14265" y="9947"/>
                  </a:lnTo>
                  <a:lnTo>
                    <a:pt x="13610" y="10863"/>
                  </a:lnTo>
                  <a:lnTo>
                    <a:pt x="13536" y="10990"/>
                  </a:lnTo>
                  <a:lnTo>
                    <a:pt x="13615" y="10978"/>
                  </a:lnTo>
                  <a:lnTo>
                    <a:pt x="14116" y="10437"/>
                  </a:lnTo>
                  <a:lnTo>
                    <a:pt x="14452" y="10160"/>
                  </a:lnTo>
                  <a:lnTo>
                    <a:pt x="14775" y="9778"/>
                  </a:lnTo>
                  <a:lnTo>
                    <a:pt x="15113" y="9495"/>
                  </a:lnTo>
                  <a:lnTo>
                    <a:pt x="15522" y="8972"/>
                  </a:lnTo>
                  <a:lnTo>
                    <a:pt x="15768" y="8712"/>
                  </a:lnTo>
                  <a:lnTo>
                    <a:pt x="15931" y="8570"/>
                  </a:lnTo>
                  <a:lnTo>
                    <a:pt x="16017" y="8428"/>
                  </a:lnTo>
                  <a:lnTo>
                    <a:pt x="16012" y="8314"/>
                  </a:lnTo>
                  <a:lnTo>
                    <a:pt x="15904" y="8204"/>
                  </a:lnTo>
                  <a:lnTo>
                    <a:pt x="15817" y="7975"/>
                  </a:lnTo>
                  <a:lnTo>
                    <a:pt x="15713" y="7750"/>
                  </a:lnTo>
                  <a:lnTo>
                    <a:pt x="15702" y="7509"/>
                  </a:lnTo>
                  <a:lnTo>
                    <a:pt x="15779" y="7386"/>
                  </a:lnTo>
                  <a:lnTo>
                    <a:pt x="15953" y="7362"/>
                  </a:lnTo>
                  <a:lnTo>
                    <a:pt x="16203" y="7207"/>
                  </a:lnTo>
                  <a:lnTo>
                    <a:pt x="16304" y="7324"/>
                  </a:lnTo>
                  <a:lnTo>
                    <a:pt x="16383" y="7309"/>
                  </a:lnTo>
                  <a:lnTo>
                    <a:pt x="16401" y="7439"/>
                  </a:lnTo>
                  <a:lnTo>
                    <a:pt x="16309" y="7559"/>
                  </a:lnTo>
                  <a:lnTo>
                    <a:pt x="16236" y="7695"/>
                  </a:lnTo>
                  <a:lnTo>
                    <a:pt x="16162" y="7943"/>
                  </a:lnTo>
                  <a:lnTo>
                    <a:pt x="16170" y="8049"/>
                  </a:lnTo>
                  <a:lnTo>
                    <a:pt x="16254" y="8043"/>
                  </a:lnTo>
                  <a:lnTo>
                    <a:pt x="16423" y="7919"/>
                  </a:lnTo>
                  <a:lnTo>
                    <a:pt x="16586" y="7648"/>
                  </a:lnTo>
                  <a:lnTo>
                    <a:pt x="16838" y="7509"/>
                  </a:lnTo>
                  <a:lnTo>
                    <a:pt x="17243" y="6869"/>
                  </a:lnTo>
                  <a:lnTo>
                    <a:pt x="17722" y="6212"/>
                  </a:lnTo>
                  <a:lnTo>
                    <a:pt x="17810" y="6089"/>
                  </a:lnTo>
                  <a:lnTo>
                    <a:pt x="17970" y="5941"/>
                  </a:lnTo>
                  <a:lnTo>
                    <a:pt x="18291" y="5426"/>
                  </a:lnTo>
                  <a:lnTo>
                    <a:pt x="18776" y="4657"/>
                  </a:lnTo>
                  <a:lnTo>
                    <a:pt x="19183" y="4128"/>
                  </a:lnTo>
                  <a:lnTo>
                    <a:pt x="19596" y="3719"/>
                  </a:lnTo>
                  <a:lnTo>
                    <a:pt x="19923" y="3336"/>
                  </a:lnTo>
                  <a:lnTo>
                    <a:pt x="20499" y="2554"/>
                  </a:lnTo>
                  <a:lnTo>
                    <a:pt x="20820" y="2152"/>
                  </a:lnTo>
                  <a:lnTo>
                    <a:pt x="21150" y="1764"/>
                  </a:lnTo>
                  <a:lnTo>
                    <a:pt x="21462" y="1126"/>
                  </a:lnTo>
                  <a:lnTo>
                    <a:pt x="21530" y="866"/>
                  </a:lnTo>
                  <a:lnTo>
                    <a:pt x="21600" y="512"/>
                  </a:lnTo>
                  <a:lnTo>
                    <a:pt x="21593" y="383"/>
                  </a:lnTo>
                  <a:cubicBezTo>
                    <a:pt x="21593" y="383"/>
                    <a:pt x="21073" y="451"/>
                    <a:pt x="21073" y="451"/>
                  </a:cubicBezTo>
                  <a:close/>
                  <a:moveTo>
                    <a:pt x="21073" y="451"/>
                  </a:moveTo>
                </a:path>
              </a:pathLst>
            </a:custGeom>
            <a:grpFill/>
            <a:ln w="3175" cap="flat" cmpd="sng">
              <a:noFill/>
              <a:miter lim="800000"/>
              <a:headEnd type="none" w="med" len="med"/>
              <a:tailEnd type="none" w="med" len="med"/>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 name="AutoShape 99"/>
            <p:cNvSpPr>
              <a:spLocks/>
            </p:cNvSpPr>
            <p:nvPr/>
          </p:nvSpPr>
          <p:spPr bwMode="auto">
            <a:xfrm>
              <a:off x="4826003" y="1016000"/>
              <a:ext cx="550863" cy="1674813"/>
            </a:xfrm>
            <a:custGeom>
              <a:avLst/>
              <a:gdLst/>
              <a:ahLst/>
              <a:cxnLst/>
              <a:rect l="0" t="0" r="r" b="b"/>
              <a:pathLst>
                <a:path w="21600" h="21574">
                  <a:moveTo>
                    <a:pt x="1188" y="12841"/>
                  </a:moveTo>
                  <a:cubicBezTo>
                    <a:pt x="1955" y="12876"/>
                    <a:pt x="2936" y="13144"/>
                    <a:pt x="3240" y="13384"/>
                  </a:cubicBezTo>
                  <a:cubicBezTo>
                    <a:pt x="3798" y="13446"/>
                    <a:pt x="4029" y="13290"/>
                    <a:pt x="4038" y="13374"/>
                  </a:cubicBezTo>
                  <a:cubicBezTo>
                    <a:pt x="4047" y="13458"/>
                    <a:pt x="3788" y="13518"/>
                    <a:pt x="3598" y="13521"/>
                  </a:cubicBezTo>
                  <a:cubicBezTo>
                    <a:pt x="3407" y="13523"/>
                    <a:pt x="3663" y="13632"/>
                    <a:pt x="4023" y="13798"/>
                  </a:cubicBezTo>
                  <a:cubicBezTo>
                    <a:pt x="5056" y="14218"/>
                    <a:pt x="6216" y="13963"/>
                    <a:pt x="6216" y="13963"/>
                  </a:cubicBezTo>
                  <a:cubicBezTo>
                    <a:pt x="6470" y="13882"/>
                    <a:pt x="6776" y="13957"/>
                    <a:pt x="6718" y="14016"/>
                  </a:cubicBezTo>
                  <a:cubicBezTo>
                    <a:pt x="6624" y="14203"/>
                    <a:pt x="7042" y="14212"/>
                    <a:pt x="7003" y="14221"/>
                  </a:cubicBezTo>
                  <a:cubicBezTo>
                    <a:pt x="6925" y="14241"/>
                    <a:pt x="6663" y="14165"/>
                    <a:pt x="6635" y="14206"/>
                  </a:cubicBezTo>
                  <a:cubicBezTo>
                    <a:pt x="6605" y="14247"/>
                    <a:pt x="6378" y="14340"/>
                    <a:pt x="6162" y="14396"/>
                  </a:cubicBezTo>
                  <a:cubicBezTo>
                    <a:pt x="6322" y="14328"/>
                    <a:pt x="6635" y="14141"/>
                    <a:pt x="6626" y="14081"/>
                  </a:cubicBezTo>
                  <a:cubicBezTo>
                    <a:pt x="6616" y="14022"/>
                    <a:pt x="6531" y="13984"/>
                    <a:pt x="6322" y="14016"/>
                  </a:cubicBezTo>
                  <a:cubicBezTo>
                    <a:pt x="6115" y="14047"/>
                    <a:pt x="6067" y="14153"/>
                    <a:pt x="6058" y="14268"/>
                  </a:cubicBezTo>
                  <a:cubicBezTo>
                    <a:pt x="5906" y="14268"/>
                    <a:pt x="5661" y="14315"/>
                    <a:pt x="5422" y="14406"/>
                  </a:cubicBezTo>
                  <a:cubicBezTo>
                    <a:pt x="5622" y="14471"/>
                    <a:pt x="5754" y="14676"/>
                    <a:pt x="5935" y="14738"/>
                  </a:cubicBezTo>
                  <a:cubicBezTo>
                    <a:pt x="6115" y="14801"/>
                    <a:pt x="6228" y="14876"/>
                    <a:pt x="6341" y="14956"/>
                  </a:cubicBezTo>
                  <a:cubicBezTo>
                    <a:pt x="6456" y="15038"/>
                    <a:pt x="6399" y="15019"/>
                    <a:pt x="6635" y="15035"/>
                  </a:cubicBezTo>
                  <a:cubicBezTo>
                    <a:pt x="6872" y="15050"/>
                    <a:pt x="6759" y="15088"/>
                    <a:pt x="6578" y="15075"/>
                  </a:cubicBezTo>
                  <a:cubicBezTo>
                    <a:pt x="6397" y="15062"/>
                    <a:pt x="6606" y="15150"/>
                    <a:pt x="6844" y="15215"/>
                  </a:cubicBezTo>
                  <a:cubicBezTo>
                    <a:pt x="7081" y="15281"/>
                    <a:pt x="7183" y="15483"/>
                    <a:pt x="7081" y="15546"/>
                  </a:cubicBezTo>
                  <a:cubicBezTo>
                    <a:pt x="6977" y="15608"/>
                    <a:pt x="7081" y="15648"/>
                    <a:pt x="7109" y="15692"/>
                  </a:cubicBezTo>
                  <a:cubicBezTo>
                    <a:pt x="7118" y="15841"/>
                    <a:pt x="7515" y="16178"/>
                    <a:pt x="7828" y="16247"/>
                  </a:cubicBezTo>
                  <a:cubicBezTo>
                    <a:pt x="8142" y="16315"/>
                    <a:pt x="8170" y="16358"/>
                    <a:pt x="8123" y="16430"/>
                  </a:cubicBezTo>
                  <a:cubicBezTo>
                    <a:pt x="8075" y="16502"/>
                    <a:pt x="8056" y="16514"/>
                    <a:pt x="8189" y="16524"/>
                  </a:cubicBezTo>
                  <a:cubicBezTo>
                    <a:pt x="8321" y="16533"/>
                    <a:pt x="8550" y="16405"/>
                    <a:pt x="8644" y="16343"/>
                  </a:cubicBezTo>
                  <a:cubicBezTo>
                    <a:pt x="8737" y="16281"/>
                    <a:pt x="8947" y="16430"/>
                    <a:pt x="9108" y="16521"/>
                  </a:cubicBezTo>
                  <a:cubicBezTo>
                    <a:pt x="9420" y="16542"/>
                    <a:pt x="9572" y="16300"/>
                    <a:pt x="9458" y="16278"/>
                  </a:cubicBezTo>
                  <a:cubicBezTo>
                    <a:pt x="9031" y="16224"/>
                    <a:pt x="9088" y="16016"/>
                    <a:pt x="9071" y="15913"/>
                  </a:cubicBezTo>
                  <a:cubicBezTo>
                    <a:pt x="9052" y="15810"/>
                    <a:pt x="8767" y="15745"/>
                    <a:pt x="8340" y="15698"/>
                  </a:cubicBezTo>
                  <a:cubicBezTo>
                    <a:pt x="8646" y="15701"/>
                    <a:pt x="8734" y="15639"/>
                    <a:pt x="8758" y="15610"/>
                  </a:cubicBezTo>
                  <a:cubicBezTo>
                    <a:pt x="8761" y="15601"/>
                    <a:pt x="8767" y="15595"/>
                    <a:pt x="8767" y="15595"/>
                  </a:cubicBezTo>
                  <a:cubicBezTo>
                    <a:pt x="8767" y="15595"/>
                    <a:pt x="8765" y="15601"/>
                    <a:pt x="8758" y="15610"/>
                  </a:cubicBezTo>
                  <a:cubicBezTo>
                    <a:pt x="8748" y="15631"/>
                    <a:pt x="8747" y="15672"/>
                    <a:pt x="8862" y="15701"/>
                  </a:cubicBezTo>
                  <a:cubicBezTo>
                    <a:pt x="9022" y="15742"/>
                    <a:pt x="9373" y="15745"/>
                    <a:pt x="9335" y="15798"/>
                  </a:cubicBezTo>
                  <a:cubicBezTo>
                    <a:pt x="9298" y="15851"/>
                    <a:pt x="9448" y="15910"/>
                    <a:pt x="9534" y="15954"/>
                  </a:cubicBezTo>
                  <a:cubicBezTo>
                    <a:pt x="9619" y="15997"/>
                    <a:pt x="9601" y="16035"/>
                    <a:pt x="9592" y="16072"/>
                  </a:cubicBezTo>
                  <a:cubicBezTo>
                    <a:pt x="9581" y="16109"/>
                    <a:pt x="9704" y="16075"/>
                    <a:pt x="9846" y="16053"/>
                  </a:cubicBezTo>
                  <a:cubicBezTo>
                    <a:pt x="9989" y="16031"/>
                    <a:pt x="10037" y="15957"/>
                    <a:pt x="10217" y="15826"/>
                  </a:cubicBezTo>
                  <a:cubicBezTo>
                    <a:pt x="10122" y="15885"/>
                    <a:pt x="10160" y="15948"/>
                    <a:pt x="10263" y="16010"/>
                  </a:cubicBezTo>
                  <a:cubicBezTo>
                    <a:pt x="10368" y="16072"/>
                    <a:pt x="10234" y="16053"/>
                    <a:pt x="10073" y="16072"/>
                  </a:cubicBezTo>
                  <a:cubicBezTo>
                    <a:pt x="9913" y="16091"/>
                    <a:pt x="9952" y="16119"/>
                    <a:pt x="9969" y="16163"/>
                  </a:cubicBezTo>
                  <a:cubicBezTo>
                    <a:pt x="9989" y="16206"/>
                    <a:pt x="9904" y="16312"/>
                    <a:pt x="9904" y="16371"/>
                  </a:cubicBezTo>
                  <a:cubicBezTo>
                    <a:pt x="9904" y="16430"/>
                    <a:pt x="9810" y="16421"/>
                    <a:pt x="9676" y="16436"/>
                  </a:cubicBezTo>
                  <a:cubicBezTo>
                    <a:pt x="9543" y="16452"/>
                    <a:pt x="9647" y="16508"/>
                    <a:pt x="9762" y="16561"/>
                  </a:cubicBezTo>
                  <a:cubicBezTo>
                    <a:pt x="9998" y="16536"/>
                    <a:pt x="10160" y="16586"/>
                    <a:pt x="10282" y="16586"/>
                  </a:cubicBezTo>
                  <a:cubicBezTo>
                    <a:pt x="10406" y="16586"/>
                    <a:pt x="10311" y="16674"/>
                    <a:pt x="10321" y="16761"/>
                  </a:cubicBezTo>
                  <a:cubicBezTo>
                    <a:pt x="10330" y="16848"/>
                    <a:pt x="10454" y="16919"/>
                    <a:pt x="10584" y="16907"/>
                  </a:cubicBezTo>
                  <a:cubicBezTo>
                    <a:pt x="11012" y="16848"/>
                    <a:pt x="10927" y="16599"/>
                    <a:pt x="11078" y="16546"/>
                  </a:cubicBezTo>
                  <a:cubicBezTo>
                    <a:pt x="11229" y="16493"/>
                    <a:pt x="11239" y="16271"/>
                    <a:pt x="11239" y="16184"/>
                  </a:cubicBezTo>
                  <a:cubicBezTo>
                    <a:pt x="11239" y="16097"/>
                    <a:pt x="11410" y="15994"/>
                    <a:pt x="11467" y="15891"/>
                  </a:cubicBezTo>
                  <a:cubicBezTo>
                    <a:pt x="11524" y="15789"/>
                    <a:pt x="11524" y="15835"/>
                    <a:pt x="11609" y="15910"/>
                  </a:cubicBezTo>
                  <a:cubicBezTo>
                    <a:pt x="11695" y="15985"/>
                    <a:pt x="11627" y="15779"/>
                    <a:pt x="11609" y="15733"/>
                  </a:cubicBezTo>
                  <a:cubicBezTo>
                    <a:pt x="11590" y="15686"/>
                    <a:pt x="11609" y="15692"/>
                    <a:pt x="11731" y="15686"/>
                  </a:cubicBezTo>
                  <a:cubicBezTo>
                    <a:pt x="11854" y="15679"/>
                    <a:pt x="11921" y="15655"/>
                    <a:pt x="12092" y="15648"/>
                  </a:cubicBezTo>
                  <a:cubicBezTo>
                    <a:pt x="11807" y="15695"/>
                    <a:pt x="11657" y="15826"/>
                    <a:pt x="11741" y="15901"/>
                  </a:cubicBezTo>
                  <a:cubicBezTo>
                    <a:pt x="11826" y="15976"/>
                    <a:pt x="11652" y="16164"/>
                    <a:pt x="11546" y="16213"/>
                  </a:cubicBezTo>
                  <a:cubicBezTo>
                    <a:pt x="11439" y="16263"/>
                    <a:pt x="11502" y="16326"/>
                    <a:pt x="11637" y="16361"/>
                  </a:cubicBezTo>
                  <a:cubicBezTo>
                    <a:pt x="11772" y="16396"/>
                    <a:pt x="11729" y="16405"/>
                    <a:pt x="11552" y="16440"/>
                  </a:cubicBezTo>
                  <a:cubicBezTo>
                    <a:pt x="11375" y="16475"/>
                    <a:pt x="11446" y="16541"/>
                    <a:pt x="11473" y="16609"/>
                  </a:cubicBezTo>
                  <a:cubicBezTo>
                    <a:pt x="11502" y="16677"/>
                    <a:pt x="11495" y="16681"/>
                    <a:pt x="11473" y="16733"/>
                  </a:cubicBezTo>
                  <a:cubicBezTo>
                    <a:pt x="11452" y="16784"/>
                    <a:pt x="11381" y="16786"/>
                    <a:pt x="11531" y="16840"/>
                  </a:cubicBezTo>
                  <a:cubicBezTo>
                    <a:pt x="11680" y="16894"/>
                    <a:pt x="11870" y="17048"/>
                    <a:pt x="11957" y="17105"/>
                  </a:cubicBezTo>
                  <a:cubicBezTo>
                    <a:pt x="12042" y="17160"/>
                    <a:pt x="12333" y="17062"/>
                    <a:pt x="12434" y="16999"/>
                  </a:cubicBezTo>
                  <a:cubicBezTo>
                    <a:pt x="12534" y="16936"/>
                    <a:pt x="12795" y="16929"/>
                    <a:pt x="13216" y="16891"/>
                  </a:cubicBezTo>
                  <a:cubicBezTo>
                    <a:pt x="12724" y="16962"/>
                    <a:pt x="12624" y="17078"/>
                    <a:pt x="12320" y="17184"/>
                  </a:cubicBezTo>
                  <a:cubicBezTo>
                    <a:pt x="12013" y="17288"/>
                    <a:pt x="12148" y="17398"/>
                    <a:pt x="12212" y="17438"/>
                  </a:cubicBezTo>
                  <a:cubicBezTo>
                    <a:pt x="12277" y="17478"/>
                    <a:pt x="12461" y="17448"/>
                    <a:pt x="12582" y="17417"/>
                  </a:cubicBezTo>
                  <a:cubicBezTo>
                    <a:pt x="12703" y="17387"/>
                    <a:pt x="12668" y="17436"/>
                    <a:pt x="12618" y="17480"/>
                  </a:cubicBezTo>
                  <a:cubicBezTo>
                    <a:pt x="12568" y="17525"/>
                    <a:pt x="12498" y="17525"/>
                    <a:pt x="12327" y="17511"/>
                  </a:cubicBezTo>
                  <a:cubicBezTo>
                    <a:pt x="12156" y="17497"/>
                    <a:pt x="12255" y="17621"/>
                    <a:pt x="12333" y="17690"/>
                  </a:cubicBezTo>
                  <a:cubicBezTo>
                    <a:pt x="12411" y="17761"/>
                    <a:pt x="12525" y="17665"/>
                    <a:pt x="12610" y="17611"/>
                  </a:cubicBezTo>
                  <a:cubicBezTo>
                    <a:pt x="12696" y="17557"/>
                    <a:pt x="13365" y="17770"/>
                    <a:pt x="13365" y="17770"/>
                  </a:cubicBezTo>
                  <a:cubicBezTo>
                    <a:pt x="13365" y="17770"/>
                    <a:pt x="13080" y="17745"/>
                    <a:pt x="12944" y="17702"/>
                  </a:cubicBezTo>
                  <a:cubicBezTo>
                    <a:pt x="12809" y="17660"/>
                    <a:pt x="12575" y="17714"/>
                    <a:pt x="12534" y="17749"/>
                  </a:cubicBezTo>
                  <a:cubicBezTo>
                    <a:pt x="12489" y="17784"/>
                    <a:pt x="12575" y="17840"/>
                    <a:pt x="12653" y="17889"/>
                  </a:cubicBezTo>
                  <a:cubicBezTo>
                    <a:pt x="12731" y="17939"/>
                    <a:pt x="12909" y="18001"/>
                    <a:pt x="12881" y="18106"/>
                  </a:cubicBezTo>
                  <a:cubicBezTo>
                    <a:pt x="12632" y="17929"/>
                    <a:pt x="12440" y="17892"/>
                    <a:pt x="12212" y="17873"/>
                  </a:cubicBezTo>
                  <a:cubicBezTo>
                    <a:pt x="11986" y="17854"/>
                    <a:pt x="12127" y="17990"/>
                    <a:pt x="12320" y="18006"/>
                  </a:cubicBezTo>
                  <a:cubicBezTo>
                    <a:pt x="12511" y="18023"/>
                    <a:pt x="12356" y="18046"/>
                    <a:pt x="12235" y="18046"/>
                  </a:cubicBezTo>
                  <a:cubicBezTo>
                    <a:pt x="12113" y="18046"/>
                    <a:pt x="12255" y="18139"/>
                    <a:pt x="12327" y="18151"/>
                  </a:cubicBezTo>
                  <a:cubicBezTo>
                    <a:pt x="12398" y="18163"/>
                    <a:pt x="12312" y="18218"/>
                    <a:pt x="12263" y="18246"/>
                  </a:cubicBezTo>
                  <a:cubicBezTo>
                    <a:pt x="12212" y="18275"/>
                    <a:pt x="12263" y="18284"/>
                    <a:pt x="12426" y="18329"/>
                  </a:cubicBezTo>
                  <a:cubicBezTo>
                    <a:pt x="12589" y="18373"/>
                    <a:pt x="12148" y="18336"/>
                    <a:pt x="11828" y="18319"/>
                  </a:cubicBezTo>
                  <a:cubicBezTo>
                    <a:pt x="11615" y="18413"/>
                    <a:pt x="11936" y="18534"/>
                    <a:pt x="12077" y="18538"/>
                  </a:cubicBezTo>
                  <a:cubicBezTo>
                    <a:pt x="12220" y="18543"/>
                    <a:pt x="12277" y="18520"/>
                    <a:pt x="12304" y="18578"/>
                  </a:cubicBezTo>
                  <a:cubicBezTo>
                    <a:pt x="12333" y="18637"/>
                    <a:pt x="12453" y="18661"/>
                    <a:pt x="12610" y="18695"/>
                  </a:cubicBezTo>
                  <a:cubicBezTo>
                    <a:pt x="12768" y="18730"/>
                    <a:pt x="12659" y="18740"/>
                    <a:pt x="12518" y="18817"/>
                  </a:cubicBezTo>
                  <a:cubicBezTo>
                    <a:pt x="12376" y="18894"/>
                    <a:pt x="12682" y="19053"/>
                    <a:pt x="12881" y="19046"/>
                  </a:cubicBezTo>
                  <a:cubicBezTo>
                    <a:pt x="13080" y="19039"/>
                    <a:pt x="12980" y="19069"/>
                    <a:pt x="12795" y="19104"/>
                  </a:cubicBezTo>
                  <a:cubicBezTo>
                    <a:pt x="12610" y="19139"/>
                    <a:pt x="12696" y="19160"/>
                    <a:pt x="12688" y="19188"/>
                  </a:cubicBezTo>
                  <a:cubicBezTo>
                    <a:pt x="12682" y="19216"/>
                    <a:pt x="12731" y="19240"/>
                    <a:pt x="12972" y="19254"/>
                  </a:cubicBezTo>
                  <a:cubicBezTo>
                    <a:pt x="12768" y="19305"/>
                    <a:pt x="12795" y="19331"/>
                    <a:pt x="12866" y="19357"/>
                  </a:cubicBezTo>
                  <a:cubicBezTo>
                    <a:pt x="12939" y="19382"/>
                    <a:pt x="12939" y="19410"/>
                    <a:pt x="12923" y="19473"/>
                  </a:cubicBezTo>
                  <a:cubicBezTo>
                    <a:pt x="12909" y="19537"/>
                    <a:pt x="12901" y="19534"/>
                    <a:pt x="13043" y="19583"/>
                  </a:cubicBezTo>
                  <a:cubicBezTo>
                    <a:pt x="13187" y="19632"/>
                    <a:pt x="13172" y="19656"/>
                    <a:pt x="13137" y="19716"/>
                  </a:cubicBezTo>
                  <a:cubicBezTo>
                    <a:pt x="13101" y="19777"/>
                    <a:pt x="13498" y="19833"/>
                    <a:pt x="13804" y="19882"/>
                  </a:cubicBezTo>
                  <a:cubicBezTo>
                    <a:pt x="13634" y="19882"/>
                    <a:pt x="13449" y="19871"/>
                    <a:pt x="13257" y="19833"/>
                  </a:cubicBezTo>
                  <a:cubicBezTo>
                    <a:pt x="12839" y="19775"/>
                    <a:pt x="12839" y="19969"/>
                    <a:pt x="12724" y="19992"/>
                  </a:cubicBezTo>
                  <a:cubicBezTo>
                    <a:pt x="12610" y="20016"/>
                    <a:pt x="12419" y="20041"/>
                    <a:pt x="12298" y="20099"/>
                  </a:cubicBezTo>
                  <a:cubicBezTo>
                    <a:pt x="12177" y="20158"/>
                    <a:pt x="12047" y="20158"/>
                    <a:pt x="11850" y="20203"/>
                  </a:cubicBezTo>
                  <a:cubicBezTo>
                    <a:pt x="11794" y="20383"/>
                    <a:pt x="11842" y="20413"/>
                    <a:pt x="12047" y="20431"/>
                  </a:cubicBezTo>
                  <a:cubicBezTo>
                    <a:pt x="12255" y="20450"/>
                    <a:pt x="12198" y="20422"/>
                    <a:pt x="12212" y="20336"/>
                  </a:cubicBezTo>
                  <a:cubicBezTo>
                    <a:pt x="12668" y="20420"/>
                    <a:pt x="12818" y="20184"/>
                    <a:pt x="12818" y="20163"/>
                  </a:cubicBezTo>
                  <a:cubicBezTo>
                    <a:pt x="12818" y="20142"/>
                    <a:pt x="13093" y="20144"/>
                    <a:pt x="13250" y="20144"/>
                  </a:cubicBezTo>
                  <a:cubicBezTo>
                    <a:pt x="13406" y="20144"/>
                    <a:pt x="13492" y="20123"/>
                    <a:pt x="13684" y="20160"/>
                  </a:cubicBezTo>
                  <a:cubicBezTo>
                    <a:pt x="13876" y="20198"/>
                    <a:pt x="14088" y="20165"/>
                    <a:pt x="14301" y="20154"/>
                  </a:cubicBezTo>
                  <a:cubicBezTo>
                    <a:pt x="14515" y="20142"/>
                    <a:pt x="14309" y="20188"/>
                    <a:pt x="14067" y="20256"/>
                  </a:cubicBezTo>
                  <a:cubicBezTo>
                    <a:pt x="14343" y="20408"/>
                    <a:pt x="14188" y="20672"/>
                    <a:pt x="14011" y="20770"/>
                  </a:cubicBezTo>
                  <a:cubicBezTo>
                    <a:pt x="13833" y="20869"/>
                    <a:pt x="13811" y="20887"/>
                    <a:pt x="13804" y="20925"/>
                  </a:cubicBezTo>
                  <a:cubicBezTo>
                    <a:pt x="13798" y="20962"/>
                    <a:pt x="13861" y="20997"/>
                    <a:pt x="14088" y="21053"/>
                  </a:cubicBezTo>
                  <a:cubicBezTo>
                    <a:pt x="13172" y="20929"/>
                    <a:pt x="13030" y="21135"/>
                    <a:pt x="13236" y="21156"/>
                  </a:cubicBezTo>
                  <a:cubicBezTo>
                    <a:pt x="13975" y="21198"/>
                    <a:pt x="13868" y="21144"/>
                    <a:pt x="14451" y="21060"/>
                  </a:cubicBezTo>
                  <a:cubicBezTo>
                    <a:pt x="14231" y="21142"/>
                    <a:pt x="13925" y="21203"/>
                    <a:pt x="13640" y="21195"/>
                  </a:cubicBezTo>
                  <a:cubicBezTo>
                    <a:pt x="13356" y="21189"/>
                    <a:pt x="13157" y="21217"/>
                    <a:pt x="13179" y="21256"/>
                  </a:cubicBezTo>
                  <a:cubicBezTo>
                    <a:pt x="13201" y="21296"/>
                    <a:pt x="13216" y="21319"/>
                    <a:pt x="13088" y="21382"/>
                  </a:cubicBezTo>
                  <a:cubicBezTo>
                    <a:pt x="12958" y="21445"/>
                    <a:pt x="13002" y="21458"/>
                    <a:pt x="13023" y="21516"/>
                  </a:cubicBezTo>
                  <a:cubicBezTo>
                    <a:pt x="13043" y="21574"/>
                    <a:pt x="13371" y="21422"/>
                    <a:pt x="13471" y="21361"/>
                  </a:cubicBezTo>
                  <a:cubicBezTo>
                    <a:pt x="13569" y="21301"/>
                    <a:pt x="13349" y="21494"/>
                    <a:pt x="13264" y="21555"/>
                  </a:cubicBezTo>
                  <a:cubicBezTo>
                    <a:pt x="13203" y="21600"/>
                    <a:pt x="13638" y="21553"/>
                    <a:pt x="13806" y="21538"/>
                  </a:cubicBezTo>
                  <a:cubicBezTo>
                    <a:pt x="13824" y="21533"/>
                    <a:pt x="13843" y="21530"/>
                    <a:pt x="13862" y="21526"/>
                  </a:cubicBezTo>
                  <a:cubicBezTo>
                    <a:pt x="14081" y="21468"/>
                    <a:pt x="13995" y="21432"/>
                    <a:pt x="14075" y="21404"/>
                  </a:cubicBezTo>
                  <a:cubicBezTo>
                    <a:pt x="14189" y="21363"/>
                    <a:pt x="14775" y="21245"/>
                    <a:pt x="14985" y="21217"/>
                  </a:cubicBezTo>
                  <a:cubicBezTo>
                    <a:pt x="15141" y="21196"/>
                    <a:pt x="15296" y="21104"/>
                    <a:pt x="15369" y="21033"/>
                  </a:cubicBezTo>
                  <a:cubicBezTo>
                    <a:pt x="15380" y="21009"/>
                    <a:pt x="15387" y="20987"/>
                    <a:pt x="15387" y="20973"/>
                  </a:cubicBezTo>
                  <a:cubicBezTo>
                    <a:pt x="15387" y="20910"/>
                    <a:pt x="15331" y="20842"/>
                    <a:pt x="15417" y="20820"/>
                  </a:cubicBezTo>
                  <a:cubicBezTo>
                    <a:pt x="15503" y="20798"/>
                    <a:pt x="15560" y="20745"/>
                    <a:pt x="15608" y="20699"/>
                  </a:cubicBezTo>
                  <a:cubicBezTo>
                    <a:pt x="15622" y="20684"/>
                    <a:pt x="15636" y="20672"/>
                    <a:pt x="15652" y="20661"/>
                  </a:cubicBezTo>
                  <a:cubicBezTo>
                    <a:pt x="15662" y="20625"/>
                    <a:pt x="15661" y="20591"/>
                    <a:pt x="15820" y="20560"/>
                  </a:cubicBezTo>
                  <a:cubicBezTo>
                    <a:pt x="15972" y="20530"/>
                    <a:pt x="16087" y="20472"/>
                    <a:pt x="16142" y="20428"/>
                  </a:cubicBezTo>
                  <a:cubicBezTo>
                    <a:pt x="16151" y="20412"/>
                    <a:pt x="16155" y="20399"/>
                    <a:pt x="16155" y="20391"/>
                  </a:cubicBezTo>
                  <a:cubicBezTo>
                    <a:pt x="16155" y="20356"/>
                    <a:pt x="16184" y="20312"/>
                    <a:pt x="16033" y="20306"/>
                  </a:cubicBezTo>
                  <a:cubicBezTo>
                    <a:pt x="15881" y="20300"/>
                    <a:pt x="15644" y="20259"/>
                    <a:pt x="15568" y="20125"/>
                  </a:cubicBezTo>
                  <a:cubicBezTo>
                    <a:pt x="15492" y="19991"/>
                    <a:pt x="15217" y="19904"/>
                    <a:pt x="15075" y="19848"/>
                  </a:cubicBezTo>
                  <a:cubicBezTo>
                    <a:pt x="14934" y="19792"/>
                    <a:pt x="14669" y="19777"/>
                    <a:pt x="14669" y="19699"/>
                  </a:cubicBezTo>
                  <a:cubicBezTo>
                    <a:pt x="14669" y="19621"/>
                    <a:pt x="14355" y="19534"/>
                    <a:pt x="14158" y="19478"/>
                  </a:cubicBezTo>
                  <a:cubicBezTo>
                    <a:pt x="13711" y="19344"/>
                    <a:pt x="13863" y="19191"/>
                    <a:pt x="13863" y="19157"/>
                  </a:cubicBezTo>
                  <a:cubicBezTo>
                    <a:pt x="13863" y="19122"/>
                    <a:pt x="13825" y="19075"/>
                    <a:pt x="13760" y="19048"/>
                  </a:cubicBezTo>
                  <a:cubicBezTo>
                    <a:pt x="13726" y="19034"/>
                    <a:pt x="13742" y="19016"/>
                    <a:pt x="13775" y="18997"/>
                  </a:cubicBezTo>
                  <a:cubicBezTo>
                    <a:pt x="13801" y="18973"/>
                    <a:pt x="13869" y="18946"/>
                    <a:pt x="13918" y="18920"/>
                  </a:cubicBezTo>
                  <a:cubicBezTo>
                    <a:pt x="13928" y="18915"/>
                    <a:pt x="13931" y="18911"/>
                    <a:pt x="13937" y="18907"/>
                  </a:cubicBezTo>
                  <a:cubicBezTo>
                    <a:pt x="13944" y="18886"/>
                    <a:pt x="13882" y="18867"/>
                    <a:pt x="13684" y="18814"/>
                  </a:cubicBezTo>
                  <a:cubicBezTo>
                    <a:pt x="13692" y="18809"/>
                    <a:pt x="13698" y="18804"/>
                    <a:pt x="13706" y="18800"/>
                  </a:cubicBezTo>
                  <a:cubicBezTo>
                    <a:pt x="13704" y="18799"/>
                    <a:pt x="13702" y="18799"/>
                    <a:pt x="13699" y="18798"/>
                  </a:cubicBezTo>
                  <a:cubicBezTo>
                    <a:pt x="13765" y="18764"/>
                    <a:pt x="13810" y="18727"/>
                    <a:pt x="13844" y="18688"/>
                  </a:cubicBezTo>
                  <a:cubicBezTo>
                    <a:pt x="13942" y="18558"/>
                    <a:pt x="13882" y="18408"/>
                    <a:pt x="13769" y="18268"/>
                  </a:cubicBezTo>
                  <a:cubicBezTo>
                    <a:pt x="13798" y="18188"/>
                    <a:pt x="13777" y="17833"/>
                    <a:pt x="13617" y="17636"/>
                  </a:cubicBezTo>
                  <a:cubicBezTo>
                    <a:pt x="13732" y="17461"/>
                    <a:pt x="13598" y="17346"/>
                    <a:pt x="13560" y="17287"/>
                  </a:cubicBezTo>
                  <a:cubicBezTo>
                    <a:pt x="13536" y="17249"/>
                    <a:pt x="13549" y="17219"/>
                    <a:pt x="13580" y="17196"/>
                  </a:cubicBezTo>
                  <a:cubicBezTo>
                    <a:pt x="13593" y="17171"/>
                    <a:pt x="13618" y="17150"/>
                    <a:pt x="13660" y="17139"/>
                  </a:cubicBezTo>
                  <a:cubicBezTo>
                    <a:pt x="13670" y="17137"/>
                    <a:pt x="13671" y="17131"/>
                    <a:pt x="13677" y="17126"/>
                  </a:cubicBezTo>
                  <a:cubicBezTo>
                    <a:pt x="13676" y="17092"/>
                    <a:pt x="13642" y="17048"/>
                    <a:pt x="13617" y="17031"/>
                  </a:cubicBezTo>
                  <a:cubicBezTo>
                    <a:pt x="13579" y="17006"/>
                    <a:pt x="13379" y="16761"/>
                    <a:pt x="13379" y="16708"/>
                  </a:cubicBezTo>
                  <a:cubicBezTo>
                    <a:pt x="13379" y="16655"/>
                    <a:pt x="13088" y="16536"/>
                    <a:pt x="12972" y="16502"/>
                  </a:cubicBezTo>
                  <a:cubicBezTo>
                    <a:pt x="12886" y="16476"/>
                    <a:pt x="12893" y="16362"/>
                    <a:pt x="12930" y="16282"/>
                  </a:cubicBezTo>
                  <a:cubicBezTo>
                    <a:pt x="12942" y="16245"/>
                    <a:pt x="12961" y="16211"/>
                    <a:pt x="12981" y="16190"/>
                  </a:cubicBezTo>
                  <a:cubicBezTo>
                    <a:pt x="12971" y="16129"/>
                    <a:pt x="12786" y="16049"/>
                    <a:pt x="12746" y="16007"/>
                  </a:cubicBezTo>
                  <a:cubicBezTo>
                    <a:pt x="12698" y="15957"/>
                    <a:pt x="12641" y="15922"/>
                    <a:pt x="12518" y="15889"/>
                  </a:cubicBezTo>
                  <a:cubicBezTo>
                    <a:pt x="12444" y="15868"/>
                    <a:pt x="12444" y="15838"/>
                    <a:pt x="12463" y="15806"/>
                  </a:cubicBezTo>
                  <a:cubicBezTo>
                    <a:pt x="12458" y="15776"/>
                    <a:pt x="12493" y="15741"/>
                    <a:pt x="12517" y="15710"/>
                  </a:cubicBezTo>
                  <a:cubicBezTo>
                    <a:pt x="12555" y="15660"/>
                    <a:pt x="12650" y="15607"/>
                    <a:pt x="12736" y="15550"/>
                  </a:cubicBezTo>
                  <a:cubicBezTo>
                    <a:pt x="12746" y="15544"/>
                    <a:pt x="12746" y="15537"/>
                    <a:pt x="12749" y="15530"/>
                  </a:cubicBezTo>
                  <a:cubicBezTo>
                    <a:pt x="12735" y="15481"/>
                    <a:pt x="12654" y="15423"/>
                    <a:pt x="12575" y="15353"/>
                  </a:cubicBezTo>
                  <a:cubicBezTo>
                    <a:pt x="12490" y="15278"/>
                    <a:pt x="12214" y="15222"/>
                    <a:pt x="11842" y="15216"/>
                  </a:cubicBezTo>
                  <a:cubicBezTo>
                    <a:pt x="11722" y="15215"/>
                    <a:pt x="11592" y="15218"/>
                    <a:pt x="11455" y="15228"/>
                  </a:cubicBezTo>
                  <a:cubicBezTo>
                    <a:pt x="11471" y="15231"/>
                    <a:pt x="11484" y="15233"/>
                    <a:pt x="11494" y="15236"/>
                  </a:cubicBezTo>
                  <a:cubicBezTo>
                    <a:pt x="11518" y="15241"/>
                    <a:pt x="11530" y="15242"/>
                    <a:pt x="11531" y="15242"/>
                  </a:cubicBezTo>
                  <a:cubicBezTo>
                    <a:pt x="11530" y="15242"/>
                    <a:pt x="11518" y="15241"/>
                    <a:pt x="11494" y="15236"/>
                  </a:cubicBezTo>
                  <a:cubicBezTo>
                    <a:pt x="11455" y="15230"/>
                    <a:pt x="11384" y="15222"/>
                    <a:pt x="11276" y="15215"/>
                  </a:cubicBezTo>
                  <a:cubicBezTo>
                    <a:pt x="11215" y="15222"/>
                    <a:pt x="11164" y="15225"/>
                    <a:pt x="11114" y="15221"/>
                  </a:cubicBezTo>
                  <a:cubicBezTo>
                    <a:pt x="10989" y="15211"/>
                    <a:pt x="11202" y="15248"/>
                    <a:pt x="11202" y="15310"/>
                  </a:cubicBezTo>
                  <a:cubicBezTo>
                    <a:pt x="11202" y="15373"/>
                    <a:pt x="10931" y="15404"/>
                    <a:pt x="10777" y="15413"/>
                  </a:cubicBezTo>
                  <a:cubicBezTo>
                    <a:pt x="10627" y="15423"/>
                    <a:pt x="10170" y="15493"/>
                    <a:pt x="9997" y="15556"/>
                  </a:cubicBezTo>
                  <a:cubicBezTo>
                    <a:pt x="9888" y="15596"/>
                    <a:pt x="9709" y="15529"/>
                    <a:pt x="9546" y="15529"/>
                  </a:cubicBezTo>
                  <a:cubicBezTo>
                    <a:pt x="9546" y="15529"/>
                    <a:pt x="9545" y="15529"/>
                    <a:pt x="9544" y="15529"/>
                  </a:cubicBezTo>
                  <a:cubicBezTo>
                    <a:pt x="9505" y="15529"/>
                    <a:pt x="9469" y="15535"/>
                    <a:pt x="9433" y="15533"/>
                  </a:cubicBezTo>
                  <a:cubicBezTo>
                    <a:pt x="9430" y="15533"/>
                    <a:pt x="9427" y="15536"/>
                    <a:pt x="9425" y="15536"/>
                  </a:cubicBezTo>
                  <a:cubicBezTo>
                    <a:pt x="9387" y="15533"/>
                    <a:pt x="9346" y="15533"/>
                    <a:pt x="9316" y="15528"/>
                  </a:cubicBezTo>
                  <a:cubicBezTo>
                    <a:pt x="9274" y="15521"/>
                    <a:pt x="9199" y="15519"/>
                    <a:pt x="9106" y="15519"/>
                  </a:cubicBezTo>
                  <a:cubicBezTo>
                    <a:pt x="9090" y="15519"/>
                    <a:pt x="9074" y="15519"/>
                    <a:pt x="9057" y="15520"/>
                  </a:cubicBezTo>
                  <a:cubicBezTo>
                    <a:pt x="9036" y="15520"/>
                    <a:pt x="9013" y="15521"/>
                    <a:pt x="8991" y="15521"/>
                  </a:cubicBezTo>
                  <a:cubicBezTo>
                    <a:pt x="8761" y="15527"/>
                    <a:pt x="8462" y="15546"/>
                    <a:pt x="8182" y="15569"/>
                  </a:cubicBezTo>
                  <a:cubicBezTo>
                    <a:pt x="8116" y="15576"/>
                    <a:pt x="8073" y="15579"/>
                    <a:pt x="8031" y="15581"/>
                  </a:cubicBezTo>
                  <a:cubicBezTo>
                    <a:pt x="7981" y="15586"/>
                    <a:pt x="7931" y="15591"/>
                    <a:pt x="7885" y="15595"/>
                  </a:cubicBezTo>
                  <a:cubicBezTo>
                    <a:pt x="7914" y="15586"/>
                    <a:pt x="7933" y="15574"/>
                    <a:pt x="7954" y="15562"/>
                  </a:cubicBezTo>
                  <a:cubicBezTo>
                    <a:pt x="7970" y="15553"/>
                    <a:pt x="7990" y="15546"/>
                    <a:pt x="8002" y="15536"/>
                  </a:cubicBezTo>
                  <a:cubicBezTo>
                    <a:pt x="8006" y="15532"/>
                    <a:pt x="8009" y="15528"/>
                    <a:pt x="8013" y="15525"/>
                  </a:cubicBezTo>
                  <a:cubicBezTo>
                    <a:pt x="8078" y="15456"/>
                    <a:pt x="8076" y="15362"/>
                    <a:pt x="8151" y="15287"/>
                  </a:cubicBezTo>
                  <a:cubicBezTo>
                    <a:pt x="8176" y="15264"/>
                    <a:pt x="8169" y="15219"/>
                    <a:pt x="8148" y="15166"/>
                  </a:cubicBezTo>
                  <a:cubicBezTo>
                    <a:pt x="8055" y="14983"/>
                    <a:pt x="7812" y="14717"/>
                    <a:pt x="7744" y="14654"/>
                  </a:cubicBezTo>
                  <a:cubicBezTo>
                    <a:pt x="7678" y="14593"/>
                    <a:pt x="7582" y="14501"/>
                    <a:pt x="7551" y="14427"/>
                  </a:cubicBezTo>
                  <a:cubicBezTo>
                    <a:pt x="7519" y="14379"/>
                    <a:pt x="7504" y="14334"/>
                    <a:pt x="7533" y="14303"/>
                  </a:cubicBezTo>
                  <a:cubicBezTo>
                    <a:pt x="7556" y="14278"/>
                    <a:pt x="7560" y="14254"/>
                    <a:pt x="7557" y="14232"/>
                  </a:cubicBezTo>
                  <a:cubicBezTo>
                    <a:pt x="7534" y="14208"/>
                    <a:pt x="7500" y="14186"/>
                    <a:pt x="7450" y="14165"/>
                  </a:cubicBezTo>
                  <a:cubicBezTo>
                    <a:pt x="7327" y="14115"/>
                    <a:pt x="7270" y="14032"/>
                    <a:pt x="7233" y="13984"/>
                  </a:cubicBezTo>
                  <a:cubicBezTo>
                    <a:pt x="7229" y="13980"/>
                    <a:pt x="7232" y="13976"/>
                    <a:pt x="7233" y="13971"/>
                  </a:cubicBezTo>
                  <a:cubicBezTo>
                    <a:pt x="7224" y="13959"/>
                    <a:pt x="7216" y="13948"/>
                    <a:pt x="7208" y="13939"/>
                  </a:cubicBezTo>
                  <a:cubicBezTo>
                    <a:pt x="7170" y="13892"/>
                    <a:pt x="7485" y="13789"/>
                    <a:pt x="7675" y="13736"/>
                  </a:cubicBezTo>
                  <a:cubicBezTo>
                    <a:pt x="7692" y="13731"/>
                    <a:pt x="7701" y="13726"/>
                    <a:pt x="7710" y="13722"/>
                  </a:cubicBezTo>
                  <a:cubicBezTo>
                    <a:pt x="7627" y="13693"/>
                    <a:pt x="7436" y="13663"/>
                    <a:pt x="7233" y="13627"/>
                  </a:cubicBezTo>
                  <a:cubicBezTo>
                    <a:pt x="7066" y="13596"/>
                    <a:pt x="6881" y="13587"/>
                    <a:pt x="6713" y="13588"/>
                  </a:cubicBezTo>
                  <a:cubicBezTo>
                    <a:pt x="6545" y="13590"/>
                    <a:pt x="6395" y="13603"/>
                    <a:pt x="6301" y="13617"/>
                  </a:cubicBezTo>
                  <a:cubicBezTo>
                    <a:pt x="6298" y="13617"/>
                    <a:pt x="6295" y="13617"/>
                    <a:pt x="6292" y="13617"/>
                  </a:cubicBezTo>
                  <a:cubicBezTo>
                    <a:pt x="6239" y="13625"/>
                    <a:pt x="6194" y="13632"/>
                    <a:pt x="6160" y="13637"/>
                  </a:cubicBezTo>
                  <a:cubicBezTo>
                    <a:pt x="5969" y="13666"/>
                    <a:pt x="5854" y="13489"/>
                    <a:pt x="5759" y="13432"/>
                  </a:cubicBezTo>
                  <a:cubicBezTo>
                    <a:pt x="5735" y="13418"/>
                    <a:pt x="5707" y="13408"/>
                    <a:pt x="5677" y="13404"/>
                  </a:cubicBezTo>
                  <a:cubicBezTo>
                    <a:pt x="5630" y="13405"/>
                    <a:pt x="5581" y="13414"/>
                    <a:pt x="5524" y="13423"/>
                  </a:cubicBezTo>
                  <a:cubicBezTo>
                    <a:pt x="5507" y="13427"/>
                    <a:pt x="5487" y="13427"/>
                    <a:pt x="5466" y="13426"/>
                  </a:cubicBezTo>
                  <a:cubicBezTo>
                    <a:pt x="5447" y="13426"/>
                    <a:pt x="5426" y="13424"/>
                    <a:pt x="5404" y="13420"/>
                  </a:cubicBezTo>
                  <a:cubicBezTo>
                    <a:pt x="5404" y="13421"/>
                    <a:pt x="5403" y="13421"/>
                    <a:pt x="5402" y="13421"/>
                  </a:cubicBezTo>
                  <a:cubicBezTo>
                    <a:pt x="5334" y="13433"/>
                    <a:pt x="5257" y="13395"/>
                    <a:pt x="5182" y="13344"/>
                  </a:cubicBezTo>
                  <a:cubicBezTo>
                    <a:pt x="5129" y="13318"/>
                    <a:pt x="5080" y="13290"/>
                    <a:pt x="5043" y="13262"/>
                  </a:cubicBezTo>
                  <a:cubicBezTo>
                    <a:pt x="5025" y="13247"/>
                    <a:pt x="5022" y="13234"/>
                    <a:pt x="5016" y="13220"/>
                  </a:cubicBezTo>
                  <a:cubicBezTo>
                    <a:pt x="5013" y="13217"/>
                    <a:pt x="5010" y="13215"/>
                    <a:pt x="5006" y="13212"/>
                  </a:cubicBezTo>
                  <a:cubicBezTo>
                    <a:pt x="4894" y="13124"/>
                    <a:pt x="5054" y="13049"/>
                    <a:pt x="5054" y="13049"/>
                  </a:cubicBezTo>
                  <a:lnTo>
                    <a:pt x="20774" y="4405"/>
                  </a:lnTo>
                  <a:lnTo>
                    <a:pt x="21600" y="3947"/>
                  </a:lnTo>
                  <a:cubicBezTo>
                    <a:pt x="21564" y="3937"/>
                    <a:pt x="21524" y="3932"/>
                    <a:pt x="21455" y="3928"/>
                  </a:cubicBezTo>
                  <a:cubicBezTo>
                    <a:pt x="21299" y="3918"/>
                    <a:pt x="21193" y="3825"/>
                    <a:pt x="21115" y="3745"/>
                  </a:cubicBezTo>
                  <a:cubicBezTo>
                    <a:pt x="21037" y="3666"/>
                    <a:pt x="21016" y="3598"/>
                    <a:pt x="20860" y="3584"/>
                  </a:cubicBezTo>
                  <a:cubicBezTo>
                    <a:pt x="20703" y="3570"/>
                    <a:pt x="20604" y="3491"/>
                    <a:pt x="20618" y="3411"/>
                  </a:cubicBezTo>
                  <a:cubicBezTo>
                    <a:pt x="20682" y="3199"/>
                    <a:pt x="20099" y="3000"/>
                    <a:pt x="19950" y="2979"/>
                  </a:cubicBezTo>
                  <a:cubicBezTo>
                    <a:pt x="19802" y="2958"/>
                    <a:pt x="19559" y="2932"/>
                    <a:pt x="19460" y="2899"/>
                  </a:cubicBezTo>
                  <a:cubicBezTo>
                    <a:pt x="19360" y="2867"/>
                    <a:pt x="19196" y="2890"/>
                    <a:pt x="19112" y="2921"/>
                  </a:cubicBezTo>
                  <a:cubicBezTo>
                    <a:pt x="19026" y="2951"/>
                    <a:pt x="18984" y="2937"/>
                    <a:pt x="18940" y="2904"/>
                  </a:cubicBezTo>
                  <a:cubicBezTo>
                    <a:pt x="18897" y="2872"/>
                    <a:pt x="18897" y="2846"/>
                    <a:pt x="18748" y="2838"/>
                  </a:cubicBezTo>
                  <a:cubicBezTo>
                    <a:pt x="18401" y="2827"/>
                    <a:pt x="17747" y="2680"/>
                    <a:pt x="17747" y="2603"/>
                  </a:cubicBezTo>
                  <a:cubicBezTo>
                    <a:pt x="17747" y="2525"/>
                    <a:pt x="17435" y="2269"/>
                    <a:pt x="16823" y="2178"/>
                  </a:cubicBezTo>
                  <a:cubicBezTo>
                    <a:pt x="16213" y="2087"/>
                    <a:pt x="15729" y="1895"/>
                    <a:pt x="15765" y="1797"/>
                  </a:cubicBezTo>
                  <a:cubicBezTo>
                    <a:pt x="15800" y="1698"/>
                    <a:pt x="15595" y="1731"/>
                    <a:pt x="15566" y="1673"/>
                  </a:cubicBezTo>
                  <a:cubicBezTo>
                    <a:pt x="15537" y="1614"/>
                    <a:pt x="15601" y="1602"/>
                    <a:pt x="15402" y="1596"/>
                  </a:cubicBezTo>
                  <a:cubicBezTo>
                    <a:pt x="15203" y="1588"/>
                    <a:pt x="15239" y="1479"/>
                    <a:pt x="15139" y="1446"/>
                  </a:cubicBezTo>
                  <a:cubicBezTo>
                    <a:pt x="15042" y="1413"/>
                    <a:pt x="14934" y="1379"/>
                    <a:pt x="14914" y="1292"/>
                  </a:cubicBezTo>
                  <a:cubicBezTo>
                    <a:pt x="14891" y="1205"/>
                    <a:pt x="14472" y="1079"/>
                    <a:pt x="14280" y="1084"/>
                  </a:cubicBezTo>
                  <a:cubicBezTo>
                    <a:pt x="13697" y="1121"/>
                    <a:pt x="13598" y="995"/>
                    <a:pt x="13668" y="972"/>
                  </a:cubicBezTo>
                  <a:cubicBezTo>
                    <a:pt x="13740" y="948"/>
                    <a:pt x="12859" y="827"/>
                    <a:pt x="12717" y="825"/>
                  </a:cubicBezTo>
                  <a:cubicBezTo>
                    <a:pt x="12575" y="822"/>
                    <a:pt x="12376" y="691"/>
                    <a:pt x="12391" y="500"/>
                  </a:cubicBezTo>
                  <a:cubicBezTo>
                    <a:pt x="12148" y="497"/>
                    <a:pt x="12007" y="418"/>
                    <a:pt x="11943" y="385"/>
                  </a:cubicBezTo>
                  <a:cubicBezTo>
                    <a:pt x="11879" y="353"/>
                    <a:pt x="12000" y="343"/>
                    <a:pt x="12106" y="380"/>
                  </a:cubicBezTo>
                  <a:cubicBezTo>
                    <a:pt x="12212" y="418"/>
                    <a:pt x="12227" y="390"/>
                    <a:pt x="12183" y="322"/>
                  </a:cubicBezTo>
                  <a:cubicBezTo>
                    <a:pt x="12143" y="254"/>
                    <a:pt x="12419" y="254"/>
                    <a:pt x="12739" y="228"/>
                  </a:cubicBezTo>
                  <a:cubicBezTo>
                    <a:pt x="13056" y="203"/>
                    <a:pt x="12624" y="106"/>
                    <a:pt x="12327" y="122"/>
                  </a:cubicBezTo>
                  <a:cubicBezTo>
                    <a:pt x="12327" y="99"/>
                    <a:pt x="12265" y="0"/>
                    <a:pt x="12214" y="0"/>
                  </a:cubicBezTo>
                  <a:lnTo>
                    <a:pt x="0" y="0"/>
                  </a:lnTo>
                  <a:lnTo>
                    <a:pt x="0" y="11755"/>
                  </a:lnTo>
                  <a:cubicBezTo>
                    <a:pt x="497" y="11755"/>
                    <a:pt x="129" y="11759"/>
                    <a:pt x="211" y="11767"/>
                  </a:cubicBezTo>
                  <a:cubicBezTo>
                    <a:pt x="140" y="11765"/>
                    <a:pt x="497" y="11768"/>
                    <a:pt x="0" y="11774"/>
                  </a:cubicBezTo>
                  <a:lnTo>
                    <a:pt x="0" y="12692"/>
                  </a:lnTo>
                  <a:cubicBezTo>
                    <a:pt x="497" y="12680"/>
                    <a:pt x="609" y="12730"/>
                    <a:pt x="1188" y="12841"/>
                  </a:cubicBezTo>
                  <a:close/>
                  <a:moveTo>
                    <a:pt x="1188" y="1284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 name="AutoShape 101"/>
            <p:cNvSpPr>
              <a:spLocks/>
            </p:cNvSpPr>
            <p:nvPr/>
          </p:nvSpPr>
          <p:spPr bwMode="auto">
            <a:xfrm>
              <a:off x="5511803" y="4787900"/>
              <a:ext cx="1728788" cy="1314450"/>
            </a:xfrm>
            <a:custGeom>
              <a:avLst/>
              <a:gdLst/>
              <a:ahLst/>
              <a:cxnLst/>
              <a:rect l="0" t="0" r="r" b="b"/>
              <a:pathLst>
                <a:path w="21593" h="21600">
                  <a:moveTo>
                    <a:pt x="21521" y="21386"/>
                  </a:moveTo>
                  <a:cubicBezTo>
                    <a:pt x="21519" y="21302"/>
                    <a:pt x="21398" y="21272"/>
                    <a:pt x="21359" y="21268"/>
                  </a:cubicBezTo>
                  <a:cubicBezTo>
                    <a:pt x="21318" y="21264"/>
                    <a:pt x="21228" y="21265"/>
                    <a:pt x="21224" y="21208"/>
                  </a:cubicBezTo>
                  <a:cubicBezTo>
                    <a:pt x="21220" y="21152"/>
                    <a:pt x="21163" y="21111"/>
                    <a:pt x="21102" y="21068"/>
                  </a:cubicBezTo>
                  <a:cubicBezTo>
                    <a:pt x="21041" y="21024"/>
                    <a:pt x="20694" y="21066"/>
                    <a:pt x="20631" y="21063"/>
                  </a:cubicBezTo>
                  <a:cubicBezTo>
                    <a:pt x="20569" y="21059"/>
                    <a:pt x="20500" y="20974"/>
                    <a:pt x="20392" y="20936"/>
                  </a:cubicBezTo>
                  <a:cubicBezTo>
                    <a:pt x="20285" y="20897"/>
                    <a:pt x="20256" y="20767"/>
                    <a:pt x="20249" y="20730"/>
                  </a:cubicBezTo>
                  <a:cubicBezTo>
                    <a:pt x="20241" y="20692"/>
                    <a:pt x="20249" y="20588"/>
                    <a:pt x="20164" y="20568"/>
                  </a:cubicBezTo>
                  <a:cubicBezTo>
                    <a:pt x="20078" y="20546"/>
                    <a:pt x="20046" y="20401"/>
                    <a:pt x="20043" y="20373"/>
                  </a:cubicBezTo>
                  <a:cubicBezTo>
                    <a:pt x="20040" y="20345"/>
                    <a:pt x="20035" y="20327"/>
                    <a:pt x="19999" y="20313"/>
                  </a:cubicBezTo>
                  <a:cubicBezTo>
                    <a:pt x="19912" y="20299"/>
                    <a:pt x="19854" y="20141"/>
                    <a:pt x="19857" y="20088"/>
                  </a:cubicBezTo>
                  <a:cubicBezTo>
                    <a:pt x="19860" y="20035"/>
                    <a:pt x="19849" y="19964"/>
                    <a:pt x="19823" y="19927"/>
                  </a:cubicBezTo>
                  <a:cubicBezTo>
                    <a:pt x="19798" y="19891"/>
                    <a:pt x="19765" y="19755"/>
                    <a:pt x="19751" y="19631"/>
                  </a:cubicBezTo>
                  <a:cubicBezTo>
                    <a:pt x="19736" y="19507"/>
                    <a:pt x="19480" y="19116"/>
                    <a:pt x="19406" y="19011"/>
                  </a:cubicBezTo>
                  <a:cubicBezTo>
                    <a:pt x="19332" y="18905"/>
                    <a:pt x="19125" y="18649"/>
                    <a:pt x="19086" y="18564"/>
                  </a:cubicBezTo>
                  <a:cubicBezTo>
                    <a:pt x="18994" y="18512"/>
                    <a:pt x="18860" y="18271"/>
                    <a:pt x="18861" y="18212"/>
                  </a:cubicBezTo>
                  <a:cubicBezTo>
                    <a:pt x="18861" y="18152"/>
                    <a:pt x="18804" y="18002"/>
                    <a:pt x="18766" y="17929"/>
                  </a:cubicBezTo>
                  <a:cubicBezTo>
                    <a:pt x="18728" y="17856"/>
                    <a:pt x="18624" y="17546"/>
                    <a:pt x="18604" y="17493"/>
                  </a:cubicBezTo>
                  <a:cubicBezTo>
                    <a:pt x="18586" y="17440"/>
                    <a:pt x="18567" y="17369"/>
                    <a:pt x="18533" y="17331"/>
                  </a:cubicBezTo>
                  <a:cubicBezTo>
                    <a:pt x="18499" y="17292"/>
                    <a:pt x="18482" y="17227"/>
                    <a:pt x="18494" y="17193"/>
                  </a:cubicBezTo>
                  <a:cubicBezTo>
                    <a:pt x="18506" y="17157"/>
                    <a:pt x="18513" y="17092"/>
                    <a:pt x="18469" y="17109"/>
                  </a:cubicBezTo>
                  <a:cubicBezTo>
                    <a:pt x="18386" y="17122"/>
                    <a:pt x="18345" y="16980"/>
                    <a:pt x="18330" y="16888"/>
                  </a:cubicBezTo>
                  <a:cubicBezTo>
                    <a:pt x="18275" y="16840"/>
                    <a:pt x="18268" y="16706"/>
                    <a:pt x="18267" y="16672"/>
                  </a:cubicBezTo>
                  <a:cubicBezTo>
                    <a:pt x="18267" y="16637"/>
                    <a:pt x="18237" y="16608"/>
                    <a:pt x="18247" y="16567"/>
                  </a:cubicBezTo>
                  <a:cubicBezTo>
                    <a:pt x="18257" y="16525"/>
                    <a:pt x="18251" y="16488"/>
                    <a:pt x="18234" y="16433"/>
                  </a:cubicBezTo>
                  <a:cubicBezTo>
                    <a:pt x="18270" y="16446"/>
                    <a:pt x="18328" y="16616"/>
                    <a:pt x="18328" y="16616"/>
                  </a:cubicBezTo>
                  <a:cubicBezTo>
                    <a:pt x="18328" y="16616"/>
                    <a:pt x="18403" y="16740"/>
                    <a:pt x="18438" y="16779"/>
                  </a:cubicBezTo>
                  <a:cubicBezTo>
                    <a:pt x="18471" y="16818"/>
                    <a:pt x="18512" y="16898"/>
                    <a:pt x="18576" y="16982"/>
                  </a:cubicBezTo>
                  <a:cubicBezTo>
                    <a:pt x="18641" y="17066"/>
                    <a:pt x="18584" y="17153"/>
                    <a:pt x="18568" y="17232"/>
                  </a:cubicBezTo>
                  <a:cubicBezTo>
                    <a:pt x="18553" y="17311"/>
                    <a:pt x="18607" y="17262"/>
                    <a:pt x="18607" y="17262"/>
                  </a:cubicBezTo>
                  <a:cubicBezTo>
                    <a:pt x="18607" y="17262"/>
                    <a:pt x="18621" y="17214"/>
                    <a:pt x="18650" y="17077"/>
                  </a:cubicBezTo>
                  <a:cubicBezTo>
                    <a:pt x="18680" y="16943"/>
                    <a:pt x="18641" y="16906"/>
                    <a:pt x="18531" y="16800"/>
                  </a:cubicBezTo>
                  <a:cubicBezTo>
                    <a:pt x="18422" y="16692"/>
                    <a:pt x="18326" y="16516"/>
                    <a:pt x="18286" y="16443"/>
                  </a:cubicBezTo>
                  <a:cubicBezTo>
                    <a:pt x="18246" y="16370"/>
                    <a:pt x="18157" y="16237"/>
                    <a:pt x="18155" y="16161"/>
                  </a:cubicBezTo>
                  <a:cubicBezTo>
                    <a:pt x="18154" y="16112"/>
                    <a:pt x="18146" y="16022"/>
                    <a:pt x="18124" y="15913"/>
                  </a:cubicBezTo>
                  <a:cubicBezTo>
                    <a:pt x="18113" y="15860"/>
                    <a:pt x="18099" y="15803"/>
                    <a:pt x="18081" y="15743"/>
                  </a:cubicBezTo>
                  <a:cubicBezTo>
                    <a:pt x="18025" y="15562"/>
                    <a:pt x="18048" y="15363"/>
                    <a:pt x="18090" y="15221"/>
                  </a:cubicBezTo>
                  <a:cubicBezTo>
                    <a:pt x="18132" y="15077"/>
                    <a:pt x="18109" y="14651"/>
                    <a:pt x="18105" y="14588"/>
                  </a:cubicBezTo>
                  <a:cubicBezTo>
                    <a:pt x="18101" y="14525"/>
                    <a:pt x="18061" y="13771"/>
                    <a:pt x="18048" y="13606"/>
                  </a:cubicBezTo>
                  <a:cubicBezTo>
                    <a:pt x="18034" y="13441"/>
                    <a:pt x="18018" y="13098"/>
                    <a:pt x="18024" y="13028"/>
                  </a:cubicBezTo>
                  <a:cubicBezTo>
                    <a:pt x="18031" y="12959"/>
                    <a:pt x="18020" y="12747"/>
                    <a:pt x="18014" y="12666"/>
                  </a:cubicBezTo>
                  <a:cubicBezTo>
                    <a:pt x="18007" y="12585"/>
                    <a:pt x="17987" y="12745"/>
                    <a:pt x="17987" y="12808"/>
                  </a:cubicBezTo>
                  <a:cubicBezTo>
                    <a:pt x="17987" y="12871"/>
                    <a:pt x="17944" y="12860"/>
                    <a:pt x="17952" y="12822"/>
                  </a:cubicBezTo>
                  <a:cubicBezTo>
                    <a:pt x="17959" y="12784"/>
                    <a:pt x="17944" y="12716"/>
                    <a:pt x="17928" y="12689"/>
                  </a:cubicBezTo>
                  <a:cubicBezTo>
                    <a:pt x="17911" y="12662"/>
                    <a:pt x="17904" y="12609"/>
                    <a:pt x="17902" y="12554"/>
                  </a:cubicBezTo>
                  <a:cubicBezTo>
                    <a:pt x="17900" y="12498"/>
                    <a:pt x="17985" y="12505"/>
                    <a:pt x="17985" y="12521"/>
                  </a:cubicBezTo>
                  <a:cubicBezTo>
                    <a:pt x="17986" y="12536"/>
                    <a:pt x="18001" y="12601"/>
                    <a:pt x="18011" y="12576"/>
                  </a:cubicBezTo>
                  <a:cubicBezTo>
                    <a:pt x="18055" y="12401"/>
                    <a:pt x="18015" y="12103"/>
                    <a:pt x="18006" y="12004"/>
                  </a:cubicBezTo>
                  <a:cubicBezTo>
                    <a:pt x="17996" y="11905"/>
                    <a:pt x="18042" y="12037"/>
                    <a:pt x="18060" y="11998"/>
                  </a:cubicBezTo>
                  <a:cubicBezTo>
                    <a:pt x="18080" y="11959"/>
                    <a:pt x="18072" y="11916"/>
                    <a:pt x="18021" y="11856"/>
                  </a:cubicBezTo>
                  <a:cubicBezTo>
                    <a:pt x="17971" y="11796"/>
                    <a:pt x="18004" y="11641"/>
                    <a:pt x="18017" y="11612"/>
                  </a:cubicBezTo>
                  <a:cubicBezTo>
                    <a:pt x="18029" y="11584"/>
                    <a:pt x="18040" y="11541"/>
                    <a:pt x="18012" y="11509"/>
                  </a:cubicBezTo>
                  <a:cubicBezTo>
                    <a:pt x="17974" y="11446"/>
                    <a:pt x="18004" y="11345"/>
                    <a:pt x="18001" y="11327"/>
                  </a:cubicBezTo>
                  <a:cubicBezTo>
                    <a:pt x="17996" y="11307"/>
                    <a:pt x="17940" y="11311"/>
                    <a:pt x="17972" y="11253"/>
                  </a:cubicBezTo>
                  <a:cubicBezTo>
                    <a:pt x="18003" y="11196"/>
                    <a:pt x="18069" y="11281"/>
                    <a:pt x="18084" y="11323"/>
                  </a:cubicBezTo>
                  <a:cubicBezTo>
                    <a:pt x="18098" y="11365"/>
                    <a:pt x="18132" y="11377"/>
                    <a:pt x="18173" y="11318"/>
                  </a:cubicBezTo>
                  <a:cubicBezTo>
                    <a:pt x="18214" y="11227"/>
                    <a:pt x="18166" y="11178"/>
                    <a:pt x="18117" y="11114"/>
                  </a:cubicBezTo>
                  <a:cubicBezTo>
                    <a:pt x="18095" y="11036"/>
                    <a:pt x="18221" y="11119"/>
                    <a:pt x="18255" y="11145"/>
                  </a:cubicBezTo>
                  <a:cubicBezTo>
                    <a:pt x="18289" y="11172"/>
                    <a:pt x="18280" y="11205"/>
                    <a:pt x="18248" y="11249"/>
                  </a:cubicBezTo>
                  <a:cubicBezTo>
                    <a:pt x="18266" y="11295"/>
                    <a:pt x="18280" y="11341"/>
                    <a:pt x="18249" y="11399"/>
                  </a:cubicBezTo>
                  <a:cubicBezTo>
                    <a:pt x="18218" y="11456"/>
                    <a:pt x="18271" y="11473"/>
                    <a:pt x="18271" y="11473"/>
                  </a:cubicBezTo>
                  <a:cubicBezTo>
                    <a:pt x="18271" y="11473"/>
                    <a:pt x="18376" y="11083"/>
                    <a:pt x="18462" y="10806"/>
                  </a:cubicBezTo>
                  <a:cubicBezTo>
                    <a:pt x="18513" y="10598"/>
                    <a:pt x="18501" y="10307"/>
                    <a:pt x="18492" y="10191"/>
                  </a:cubicBezTo>
                  <a:lnTo>
                    <a:pt x="18479" y="10198"/>
                  </a:lnTo>
                  <a:lnTo>
                    <a:pt x="18459" y="10183"/>
                  </a:lnTo>
                  <a:lnTo>
                    <a:pt x="18392" y="10199"/>
                  </a:lnTo>
                  <a:lnTo>
                    <a:pt x="18374" y="10201"/>
                  </a:lnTo>
                  <a:lnTo>
                    <a:pt x="18363" y="10227"/>
                  </a:lnTo>
                  <a:lnTo>
                    <a:pt x="18326" y="10222"/>
                  </a:lnTo>
                  <a:lnTo>
                    <a:pt x="18321" y="10239"/>
                  </a:lnTo>
                  <a:lnTo>
                    <a:pt x="18302" y="10240"/>
                  </a:lnTo>
                  <a:lnTo>
                    <a:pt x="18291" y="10259"/>
                  </a:lnTo>
                  <a:lnTo>
                    <a:pt x="18307" y="10313"/>
                  </a:lnTo>
                  <a:lnTo>
                    <a:pt x="18301" y="10330"/>
                  </a:lnTo>
                  <a:lnTo>
                    <a:pt x="18302" y="10346"/>
                  </a:lnTo>
                  <a:lnTo>
                    <a:pt x="18291" y="10364"/>
                  </a:lnTo>
                  <a:lnTo>
                    <a:pt x="18272" y="10366"/>
                  </a:lnTo>
                  <a:lnTo>
                    <a:pt x="18260" y="10358"/>
                  </a:lnTo>
                  <a:lnTo>
                    <a:pt x="18248" y="10360"/>
                  </a:lnTo>
                  <a:lnTo>
                    <a:pt x="18216" y="10346"/>
                  </a:lnTo>
                  <a:lnTo>
                    <a:pt x="18196" y="10324"/>
                  </a:lnTo>
                  <a:lnTo>
                    <a:pt x="18146" y="10306"/>
                  </a:lnTo>
                  <a:lnTo>
                    <a:pt x="18111" y="10236"/>
                  </a:lnTo>
                  <a:lnTo>
                    <a:pt x="18097" y="10221"/>
                  </a:lnTo>
                  <a:lnTo>
                    <a:pt x="18060" y="10217"/>
                  </a:lnTo>
                  <a:lnTo>
                    <a:pt x="18032" y="10171"/>
                  </a:lnTo>
                  <a:lnTo>
                    <a:pt x="18032" y="10164"/>
                  </a:lnTo>
                  <a:lnTo>
                    <a:pt x="18019" y="10148"/>
                  </a:lnTo>
                  <a:lnTo>
                    <a:pt x="18013" y="10141"/>
                  </a:lnTo>
                  <a:lnTo>
                    <a:pt x="17913" y="10135"/>
                  </a:lnTo>
                  <a:lnTo>
                    <a:pt x="17900" y="10128"/>
                  </a:lnTo>
                  <a:lnTo>
                    <a:pt x="17894" y="10129"/>
                  </a:lnTo>
                  <a:lnTo>
                    <a:pt x="17869" y="10115"/>
                  </a:lnTo>
                  <a:lnTo>
                    <a:pt x="17856" y="10108"/>
                  </a:lnTo>
                  <a:lnTo>
                    <a:pt x="17806" y="10096"/>
                  </a:lnTo>
                  <a:lnTo>
                    <a:pt x="17640" y="10114"/>
                  </a:lnTo>
                  <a:lnTo>
                    <a:pt x="17635" y="10131"/>
                  </a:lnTo>
                  <a:lnTo>
                    <a:pt x="17606" y="10151"/>
                  </a:lnTo>
                  <a:lnTo>
                    <a:pt x="17580" y="10130"/>
                  </a:lnTo>
                  <a:lnTo>
                    <a:pt x="17541" y="10109"/>
                  </a:lnTo>
                  <a:lnTo>
                    <a:pt x="17529" y="10110"/>
                  </a:lnTo>
                  <a:lnTo>
                    <a:pt x="17498" y="10104"/>
                  </a:lnTo>
                  <a:lnTo>
                    <a:pt x="17493" y="10113"/>
                  </a:lnTo>
                  <a:lnTo>
                    <a:pt x="17474" y="10116"/>
                  </a:lnTo>
                  <a:lnTo>
                    <a:pt x="17391" y="10075"/>
                  </a:lnTo>
                  <a:lnTo>
                    <a:pt x="17373" y="10069"/>
                  </a:lnTo>
                  <a:lnTo>
                    <a:pt x="17354" y="10063"/>
                  </a:lnTo>
                  <a:lnTo>
                    <a:pt x="17333" y="10025"/>
                  </a:lnTo>
                  <a:lnTo>
                    <a:pt x="17307" y="10003"/>
                  </a:lnTo>
                  <a:lnTo>
                    <a:pt x="17295" y="10004"/>
                  </a:lnTo>
                  <a:lnTo>
                    <a:pt x="17235" y="9945"/>
                  </a:lnTo>
                  <a:lnTo>
                    <a:pt x="17223" y="9939"/>
                  </a:lnTo>
                  <a:lnTo>
                    <a:pt x="17192" y="9942"/>
                  </a:lnTo>
                  <a:lnTo>
                    <a:pt x="17122" y="9900"/>
                  </a:lnTo>
                  <a:lnTo>
                    <a:pt x="17116" y="9901"/>
                  </a:lnTo>
                  <a:lnTo>
                    <a:pt x="17084" y="9896"/>
                  </a:lnTo>
                  <a:lnTo>
                    <a:pt x="17065" y="9890"/>
                  </a:lnTo>
                  <a:lnTo>
                    <a:pt x="17005" y="9904"/>
                  </a:lnTo>
                  <a:lnTo>
                    <a:pt x="16959" y="9860"/>
                  </a:lnTo>
                  <a:lnTo>
                    <a:pt x="16946" y="9846"/>
                  </a:lnTo>
                  <a:lnTo>
                    <a:pt x="16920" y="9825"/>
                  </a:lnTo>
                  <a:lnTo>
                    <a:pt x="16906" y="9800"/>
                  </a:lnTo>
                  <a:lnTo>
                    <a:pt x="16881" y="9779"/>
                  </a:lnTo>
                  <a:lnTo>
                    <a:pt x="16853" y="9742"/>
                  </a:lnTo>
                  <a:lnTo>
                    <a:pt x="16774" y="9750"/>
                  </a:lnTo>
                  <a:lnTo>
                    <a:pt x="16748" y="9729"/>
                  </a:lnTo>
                  <a:lnTo>
                    <a:pt x="16722" y="9722"/>
                  </a:lnTo>
                  <a:lnTo>
                    <a:pt x="16684" y="9702"/>
                  </a:lnTo>
                  <a:lnTo>
                    <a:pt x="16616" y="9701"/>
                  </a:lnTo>
                  <a:lnTo>
                    <a:pt x="16578" y="9681"/>
                  </a:lnTo>
                  <a:lnTo>
                    <a:pt x="16570" y="9650"/>
                  </a:lnTo>
                  <a:lnTo>
                    <a:pt x="16566" y="9593"/>
                  </a:lnTo>
                  <a:lnTo>
                    <a:pt x="16539" y="9539"/>
                  </a:lnTo>
                  <a:lnTo>
                    <a:pt x="16512" y="9509"/>
                  </a:lnTo>
                  <a:lnTo>
                    <a:pt x="16509" y="9461"/>
                  </a:lnTo>
                  <a:lnTo>
                    <a:pt x="16501" y="9429"/>
                  </a:lnTo>
                  <a:lnTo>
                    <a:pt x="16493" y="9397"/>
                  </a:lnTo>
                  <a:lnTo>
                    <a:pt x="16485" y="9357"/>
                  </a:lnTo>
                  <a:lnTo>
                    <a:pt x="16467" y="9270"/>
                  </a:lnTo>
                  <a:lnTo>
                    <a:pt x="16459" y="9246"/>
                  </a:lnTo>
                  <a:lnTo>
                    <a:pt x="16458" y="9222"/>
                  </a:lnTo>
                  <a:lnTo>
                    <a:pt x="16443" y="9176"/>
                  </a:lnTo>
                  <a:lnTo>
                    <a:pt x="16436" y="9168"/>
                  </a:lnTo>
                  <a:lnTo>
                    <a:pt x="16429" y="9136"/>
                  </a:lnTo>
                  <a:lnTo>
                    <a:pt x="16401" y="9083"/>
                  </a:lnTo>
                  <a:lnTo>
                    <a:pt x="16387" y="9059"/>
                  </a:lnTo>
                  <a:lnTo>
                    <a:pt x="16393" y="9059"/>
                  </a:lnTo>
                  <a:lnTo>
                    <a:pt x="16360" y="9022"/>
                  </a:lnTo>
                  <a:lnTo>
                    <a:pt x="16321" y="8984"/>
                  </a:lnTo>
                  <a:lnTo>
                    <a:pt x="16282" y="8956"/>
                  </a:lnTo>
                  <a:lnTo>
                    <a:pt x="16260" y="8911"/>
                  </a:lnTo>
                  <a:lnTo>
                    <a:pt x="16233" y="8864"/>
                  </a:lnTo>
                  <a:lnTo>
                    <a:pt x="16213" y="8842"/>
                  </a:lnTo>
                  <a:lnTo>
                    <a:pt x="16204" y="8786"/>
                  </a:lnTo>
                  <a:lnTo>
                    <a:pt x="16220" y="8744"/>
                  </a:lnTo>
                  <a:lnTo>
                    <a:pt x="16224" y="8606"/>
                  </a:lnTo>
                  <a:lnTo>
                    <a:pt x="16207" y="8526"/>
                  </a:lnTo>
                  <a:lnTo>
                    <a:pt x="16186" y="8505"/>
                  </a:lnTo>
                  <a:lnTo>
                    <a:pt x="16168" y="8490"/>
                  </a:lnTo>
                  <a:lnTo>
                    <a:pt x="16153" y="8459"/>
                  </a:lnTo>
                  <a:lnTo>
                    <a:pt x="16134" y="8437"/>
                  </a:lnTo>
                  <a:lnTo>
                    <a:pt x="16144" y="8403"/>
                  </a:lnTo>
                  <a:lnTo>
                    <a:pt x="16157" y="8216"/>
                  </a:lnTo>
                  <a:lnTo>
                    <a:pt x="16149" y="8184"/>
                  </a:lnTo>
                  <a:lnTo>
                    <a:pt x="16129" y="8162"/>
                  </a:lnTo>
                  <a:lnTo>
                    <a:pt x="16125" y="8088"/>
                  </a:lnTo>
                  <a:lnTo>
                    <a:pt x="16097" y="8036"/>
                  </a:lnTo>
                  <a:lnTo>
                    <a:pt x="16071" y="8013"/>
                  </a:lnTo>
                  <a:lnTo>
                    <a:pt x="16045" y="7984"/>
                  </a:lnTo>
                  <a:lnTo>
                    <a:pt x="16019" y="7979"/>
                  </a:lnTo>
                  <a:lnTo>
                    <a:pt x="16002" y="8004"/>
                  </a:lnTo>
                  <a:lnTo>
                    <a:pt x="15984" y="8006"/>
                  </a:lnTo>
                  <a:lnTo>
                    <a:pt x="15970" y="7983"/>
                  </a:lnTo>
                  <a:lnTo>
                    <a:pt x="15939" y="7970"/>
                  </a:lnTo>
                  <a:lnTo>
                    <a:pt x="15884" y="7880"/>
                  </a:lnTo>
                  <a:lnTo>
                    <a:pt x="15884" y="7879"/>
                  </a:lnTo>
                  <a:lnTo>
                    <a:pt x="15852" y="7865"/>
                  </a:lnTo>
                  <a:lnTo>
                    <a:pt x="15826" y="7836"/>
                  </a:lnTo>
                  <a:lnTo>
                    <a:pt x="15846" y="7822"/>
                  </a:lnTo>
                  <a:lnTo>
                    <a:pt x="15858" y="7784"/>
                  </a:lnTo>
                  <a:lnTo>
                    <a:pt x="15858" y="7782"/>
                  </a:lnTo>
                  <a:lnTo>
                    <a:pt x="15803" y="7720"/>
                  </a:lnTo>
                  <a:lnTo>
                    <a:pt x="15762" y="7674"/>
                  </a:lnTo>
                  <a:lnTo>
                    <a:pt x="15737" y="7636"/>
                  </a:lnTo>
                  <a:lnTo>
                    <a:pt x="15710" y="7573"/>
                  </a:lnTo>
                  <a:lnTo>
                    <a:pt x="15693" y="7533"/>
                  </a:lnTo>
                  <a:lnTo>
                    <a:pt x="15659" y="7504"/>
                  </a:lnTo>
                  <a:lnTo>
                    <a:pt x="15629" y="7418"/>
                  </a:lnTo>
                  <a:lnTo>
                    <a:pt x="15589" y="7381"/>
                  </a:lnTo>
                  <a:lnTo>
                    <a:pt x="15553" y="7296"/>
                  </a:lnTo>
                  <a:lnTo>
                    <a:pt x="15439" y="7243"/>
                  </a:lnTo>
                  <a:lnTo>
                    <a:pt x="15418" y="7197"/>
                  </a:lnTo>
                  <a:lnTo>
                    <a:pt x="15379" y="7168"/>
                  </a:lnTo>
                  <a:lnTo>
                    <a:pt x="15351" y="7131"/>
                  </a:lnTo>
                  <a:lnTo>
                    <a:pt x="15361" y="7073"/>
                  </a:lnTo>
                  <a:lnTo>
                    <a:pt x="15299" y="6974"/>
                  </a:lnTo>
                  <a:lnTo>
                    <a:pt x="15301" y="6908"/>
                  </a:lnTo>
                  <a:lnTo>
                    <a:pt x="15273" y="6855"/>
                  </a:lnTo>
                  <a:lnTo>
                    <a:pt x="15302" y="6819"/>
                  </a:lnTo>
                  <a:lnTo>
                    <a:pt x="15231" y="6761"/>
                  </a:lnTo>
                  <a:lnTo>
                    <a:pt x="15221" y="6706"/>
                  </a:lnTo>
                  <a:lnTo>
                    <a:pt x="15194" y="6660"/>
                  </a:lnTo>
                  <a:lnTo>
                    <a:pt x="15180" y="6629"/>
                  </a:lnTo>
                  <a:lnTo>
                    <a:pt x="15153" y="6600"/>
                  </a:lnTo>
                  <a:lnTo>
                    <a:pt x="15104" y="6393"/>
                  </a:lnTo>
                  <a:lnTo>
                    <a:pt x="15064" y="6357"/>
                  </a:lnTo>
                  <a:lnTo>
                    <a:pt x="15063" y="6324"/>
                  </a:lnTo>
                  <a:lnTo>
                    <a:pt x="15043" y="6294"/>
                  </a:lnTo>
                  <a:lnTo>
                    <a:pt x="15029" y="6271"/>
                  </a:lnTo>
                  <a:lnTo>
                    <a:pt x="15002" y="6242"/>
                  </a:lnTo>
                  <a:lnTo>
                    <a:pt x="15001" y="6217"/>
                  </a:lnTo>
                  <a:lnTo>
                    <a:pt x="14993" y="6186"/>
                  </a:lnTo>
                  <a:lnTo>
                    <a:pt x="14977" y="6017"/>
                  </a:lnTo>
                  <a:lnTo>
                    <a:pt x="14955" y="5971"/>
                  </a:lnTo>
                  <a:lnTo>
                    <a:pt x="14877" y="5897"/>
                  </a:lnTo>
                  <a:lnTo>
                    <a:pt x="14873" y="5826"/>
                  </a:lnTo>
                  <a:lnTo>
                    <a:pt x="14845" y="5780"/>
                  </a:lnTo>
                  <a:lnTo>
                    <a:pt x="14775" y="5738"/>
                  </a:lnTo>
                  <a:lnTo>
                    <a:pt x="14747" y="5684"/>
                  </a:lnTo>
                  <a:lnTo>
                    <a:pt x="14644" y="5613"/>
                  </a:lnTo>
                  <a:lnTo>
                    <a:pt x="14592" y="5473"/>
                  </a:lnTo>
                  <a:lnTo>
                    <a:pt x="14529" y="5446"/>
                  </a:lnTo>
                  <a:lnTo>
                    <a:pt x="14503" y="5434"/>
                  </a:lnTo>
                  <a:lnTo>
                    <a:pt x="14491" y="5427"/>
                  </a:lnTo>
                  <a:lnTo>
                    <a:pt x="14477" y="5403"/>
                  </a:lnTo>
                  <a:lnTo>
                    <a:pt x="14458" y="5397"/>
                  </a:lnTo>
                  <a:lnTo>
                    <a:pt x="14427" y="5393"/>
                  </a:lnTo>
                  <a:lnTo>
                    <a:pt x="14420" y="5377"/>
                  </a:lnTo>
                  <a:lnTo>
                    <a:pt x="14413" y="5361"/>
                  </a:lnTo>
                  <a:lnTo>
                    <a:pt x="14418" y="5346"/>
                  </a:lnTo>
                  <a:lnTo>
                    <a:pt x="14417" y="5329"/>
                  </a:lnTo>
                  <a:lnTo>
                    <a:pt x="14422" y="5312"/>
                  </a:lnTo>
                  <a:lnTo>
                    <a:pt x="14427" y="5287"/>
                  </a:lnTo>
                  <a:lnTo>
                    <a:pt x="14425" y="5255"/>
                  </a:lnTo>
                  <a:lnTo>
                    <a:pt x="14407" y="5257"/>
                  </a:lnTo>
                  <a:lnTo>
                    <a:pt x="14391" y="5306"/>
                  </a:lnTo>
                  <a:lnTo>
                    <a:pt x="14373" y="5309"/>
                  </a:lnTo>
                  <a:lnTo>
                    <a:pt x="14366" y="5301"/>
                  </a:lnTo>
                  <a:lnTo>
                    <a:pt x="14367" y="5221"/>
                  </a:lnTo>
                  <a:lnTo>
                    <a:pt x="14354" y="5206"/>
                  </a:lnTo>
                  <a:lnTo>
                    <a:pt x="14335" y="5198"/>
                  </a:lnTo>
                  <a:lnTo>
                    <a:pt x="14316" y="5185"/>
                  </a:lnTo>
                  <a:lnTo>
                    <a:pt x="14313" y="5145"/>
                  </a:lnTo>
                  <a:lnTo>
                    <a:pt x="14306" y="5122"/>
                  </a:lnTo>
                  <a:lnTo>
                    <a:pt x="14267" y="5094"/>
                  </a:lnTo>
                  <a:lnTo>
                    <a:pt x="14228" y="5065"/>
                  </a:lnTo>
                  <a:lnTo>
                    <a:pt x="14203" y="5050"/>
                  </a:lnTo>
                  <a:lnTo>
                    <a:pt x="14167" y="5071"/>
                  </a:lnTo>
                  <a:lnTo>
                    <a:pt x="14153" y="5047"/>
                  </a:lnTo>
                  <a:lnTo>
                    <a:pt x="14141" y="5041"/>
                  </a:lnTo>
                  <a:lnTo>
                    <a:pt x="14116" y="5044"/>
                  </a:lnTo>
                  <a:lnTo>
                    <a:pt x="14098" y="5061"/>
                  </a:lnTo>
                  <a:lnTo>
                    <a:pt x="14062" y="5073"/>
                  </a:lnTo>
                  <a:lnTo>
                    <a:pt x="14045" y="5091"/>
                  </a:lnTo>
                  <a:lnTo>
                    <a:pt x="13950" y="5061"/>
                  </a:lnTo>
                  <a:lnTo>
                    <a:pt x="13925" y="5055"/>
                  </a:lnTo>
                  <a:lnTo>
                    <a:pt x="13888" y="5059"/>
                  </a:lnTo>
                  <a:lnTo>
                    <a:pt x="13888" y="5035"/>
                  </a:lnTo>
                  <a:lnTo>
                    <a:pt x="13875" y="5036"/>
                  </a:lnTo>
                  <a:lnTo>
                    <a:pt x="13869" y="5045"/>
                  </a:lnTo>
                  <a:lnTo>
                    <a:pt x="13845" y="5040"/>
                  </a:lnTo>
                  <a:lnTo>
                    <a:pt x="13777" y="5054"/>
                  </a:lnTo>
                  <a:lnTo>
                    <a:pt x="13739" y="5026"/>
                  </a:lnTo>
                  <a:lnTo>
                    <a:pt x="13721" y="5044"/>
                  </a:lnTo>
                  <a:lnTo>
                    <a:pt x="13678" y="5040"/>
                  </a:lnTo>
                  <a:lnTo>
                    <a:pt x="13673" y="5057"/>
                  </a:lnTo>
                  <a:lnTo>
                    <a:pt x="13648" y="5059"/>
                  </a:lnTo>
                  <a:lnTo>
                    <a:pt x="13567" y="5036"/>
                  </a:lnTo>
                  <a:lnTo>
                    <a:pt x="13533" y="4990"/>
                  </a:lnTo>
                  <a:lnTo>
                    <a:pt x="13514" y="4984"/>
                  </a:lnTo>
                  <a:lnTo>
                    <a:pt x="13482" y="4971"/>
                  </a:lnTo>
                  <a:lnTo>
                    <a:pt x="13470" y="4964"/>
                  </a:lnTo>
                  <a:lnTo>
                    <a:pt x="13464" y="4965"/>
                  </a:lnTo>
                  <a:lnTo>
                    <a:pt x="13451" y="4958"/>
                  </a:lnTo>
                  <a:lnTo>
                    <a:pt x="13444" y="4951"/>
                  </a:lnTo>
                  <a:lnTo>
                    <a:pt x="13431" y="4936"/>
                  </a:lnTo>
                  <a:lnTo>
                    <a:pt x="13406" y="4930"/>
                  </a:lnTo>
                  <a:lnTo>
                    <a:pt x="13366" y="4983"/>
                  </a:lnTo>
                  <a:lnTo>
                    <a:pt x="13352" y="5058"/>
                  </a:lnTo>
                  <a:lnTo>
                    <a:pt x="13346" y="5067"/>
                  </a:lnTo>
                  <a:lnTo>
                    <a:pt x="13348" y="5091"/>
                  </a:lnTo>
                  <a:lnTo>
                    <a:pt x="13242" y="5086"/>
                  </a:lnTo>
                  <a:lnTo>
                    <a:pt x="13231" y="5094"/>
                  </a:lnTo>
                  <a:lnTo>
                    <a:pt x="13225" y="5103"/>
                  </a:lnTo>
                  <a:lnTo>
                    <a:pt x="13189" y="5116"/>
                  </a:lnTo>
                  <a:lnTo>
                    <a:pt x="13170" y="5108"/>
                  </a:lnTo>
                  <a:lnTo>
                    <a:pt x="13152" y="5119"/>
                  </a:lnTo>
                  <a:lnTo>
                    <a:pt x="13134" y="5122"/>
                  </a:lnTo>
                  <a:lnTo>
                    <a:pt x="13110" y="5139"/>
                  </a:lnTo>
                  <a:lnTo>
                    <a:pt x="13086" y="5158"/>
                  </a:lnTo>
                  <a:lnTo>
                    <a:pt x="13053" y="5226"/>
                  </a:lnTo>
                  <a:lnTo>
                    <a:pt x="13019" y="5263"/>
                  </a:lnTo>
                  <a:lnTo>
                    <a:pt x="13010" y="5328"/>
                  </a:lnTo>
                  <a:lnTo>
                    <a:pt x="12991" y="5330"/>
                  </a:lnTo>
                  <a:lnTo>
                    <a:pt x="12984" y="5396"/>
                  </a:lnTo>
                  <a:lnTo>
                    <a:pt x="12955" y="5431"/>
                  </a:lnTo>
                  <a:lnTo>
                    <a:pt x="12940" y="5594"/>
                  </a:lnTo>
                  <a:lnTo>
                    <a:pt x="12912" y="5639"/>
                  </a:lnTo>
                  <a:lnTo>
                    <a:pt x="12913" y="5655"/>
                  </a:lnTo>
                  <a:lnTo>
                    <a:pt x="12906" y="5656"/>
                  </a:lnTo>
                  <a:lnTo>
                    <a:pt x="12897" y="5689"/>
                  </a:lnTo>
                  <a:lnTo>
                    <a:pt x="12879" y="5723"/>
                  </a:lnTo>
                  <a:lnTo>
                    <a:pt x="12881" y="5756"/>
                  </a:lnTo>
                  <a:lnTo>
                    <a:pt x="12889" y="5772"/>
                  </a:lnTo>
                  <a:lnTo>
                    <a:pt x="12890" y="5787"/>
                  </a:lnTo>
                  <a:lnTo>
                    <a:pt x="12916" y="5824"/>
                  </a:lnTo>
                  <a:lnTo>
                    <a:pt x="12918" y="5841"/>
                  </a:lnTo>
                  <a:lnTo>
                    <a:pt x="12912" y="5850"/>
                  </a:lnTo>
                  <a:lnTo>
                    <a:pt x="12894" y="5859"/>
                  </a:lnTo>
                  <a:lnTo>
                    <a:pt x="12870" y="5871"/>
                  </a:lnTo>
                  <a:lnTo>
                    <a:pt x="12853" y="5897"/>
                  </a:lnTo>
                  <a:lnTo>
                    <a:pt x="12841" y="5905"/>
                  </a:lnTo>
                  <a:lnTo>
                    <a:pt x="12793" y="5926"/>
                  </a:lnTo>
                  <a:lnTo>
                    <a:pt x="12775" y="5946"/>
                  </a:lnTo>
                  <a:lnTo>
                    <a:pt x="12744" y="6029"/>
                  </a:lnTo>
                  <a:lnTo>
                    <a:pt x="12709" y="6074"/>
                  </a:lnTo>
                  <a:lnTo>
                    <a:pt x="12694" y="6132"/>
                  </a:lnTo>
                  <a:lnTo>
                    <a:pt x="12689" y="6149"/>
                  </a:lnTo>
                  <a:lnTo>
                    <a:pt x="12678" y="6165"/>
                  </a:lnTo>
                  <a:lnTo>
                    <a:pt x="12672" y="6175"/>
                  </a:lnTo>
                  <a:lnTo>
                    <a:pt x="12666" y="6176"/>
                  </a:lnTo>
                  <a:lnTo>
                    <a:pt x="12642" y="6193"/>
                  </a:lnTo>
                  <a:lnTo>
                    <a:pt x="12581" y="6201"/>
                  </a:lnTo>
                  <a:lnTo>
                    <a:pt x="12544" y="6186"/>
                  </a:lnTo>
                  <a:lnTo>
                    <a:pt x="12531" y="6172"/>
                  </a:lnTo>
                  <a:lnTo>
                    <a:pt x="12529" y="6172"/>
                  </a:lnTo>
                  <a:lnTo>
                    <a:pt x="12519" y="6182"/>
                  </a:lnTo>
                  <a:lnTo>
                    <a:pt x="12527" y="6172"/>
                  </a:lnTo>
                  <a:lnTo>
                    <a:pt x="12527" y="6155"/>
                  </a:lnTo>
                  <a:lnTo>
                    <a:pt x="12527" y="6147"/>
                  </a:lnTo>
                  <a:lnTo>
                    <a:pt x="12487" y="6140"/>
                  </a:lnTo>
                  <a:lnTo>
                    <a:pt x="12461" y="6141"/>
                  </a:lnTo>
                  <a:lnTo>
                    <a:pt x="12448" y="6133"/>
                  </a:lnTo>
                  <a:lnTo>
                    <a:pt x="12427" y="6136"/>
                  </a:lnTo>
                  <a:lnTo>
                    <a:pt x="12386" y="6115"/>
                  </a:lnTo>
                  <a:lnTo>
                    <a:pt x="12365" y="6077"/>
                  </a:lnTo>
                  <a:lnTo>
                    <a:pt x="12344" y="6054"/>
                  </a:lnTo>
                  <a:lnTo>
                    <a:pt x="12330" y="6032"/>
                  </a:lnTo>
                  <a:lnTo>
                    <a:pt x="12317" y="6016"/>
                  </a:lnTo>
                  <a:lnTo>
                    <a:pt x="12291" y="5987"/>
                  </a:lnTo>
                  <a:lnTo>
                    <a:pt x="12277" y="5975"/>
                  </a:lnTo>
                  <a:lnTo>
                    <a:pt x="12258" y="5963"/>
                  </a:lnTo>
                  <a:lnTo>
                    <a:pt x="12252" y="5963"/>
                  </a:lnTo>
                  <a:lnTo>
                    <a:pt x="12239" y="5954"/>
                  </a:lnTo>
                  <a:lnTo>
                    <a:pt x="12208" y="5948"/>
                  </a:lnTo>
                  <a:lnTo>
                    <a:pt x="12189" y="5941"/>
                  </a:lnTo>
                  <a:lnTo>
                    <a:pt x="12164" y="5935"/>
                  </a:lnTo>
                  <a:lnTo>
                    <a:pt x="12157" y="5928"/>
                  </a:lnTo>
                  <a:lnTo>
                    <a:pt x="12145" y="5921"/>
                  </a:lnTo>
                  <a:lnTo>
                    <a:pt x="12119" y="5907"/>
                  </a:lnTo>
                  <a:lnTo>
                    <a:pt x="12106" y="5892"/>
                  </a:lnTo>
                  <a:lnTo>
                    <a:pt x="12105" y="5877"/>
                  </a:lnTo>
                  <a:lnTo>
                    <a:pt x="12092" y="5869"/>
                  </a:lnTo>
                  <a:lnTo>
                    <a:pt x="12080" y="5871"/>
                  </a:lnTo>
                  <a:lnTo>
                    <a:pt x="12073" y="5863"/>
                  </a:lnTo>
                  <a:lnTo>
                    <a:pt x="12066" y="5856"/>
                  </a:lnTo>
                  <a:lnTo>
                    <a:pt x="12066" y="5840"/>
                  </a:lnTo>
                  <a:lnTo>
                    <a:pt x="12060" y="5841"/>
                  </a:lnTo>
                  <a:lnTo>
                    <a:pt x="12059" y="5833"/>
                  </a:lnTo>
                  <a:lnTo>
                    <a:pt x="12052" y="5817"/>
                  </a:lnTo>
                  <a:lnTo>
                    <a:pt x="12045" y="5801"/>
                  </a:lnTo>
                  <a:lnTo>
                    <a:pt x="12033" y="5803"/>
                  </a:lnTo>
                  <a:lnTo>
                    <a:pt x="11787" y="5714"/>
                  </a:lnTo>
                  <a:lnTo>
                    <a:pt x="11676" y="5613"/>
                  </a:lnTo>
                  <a:lnTo>
                    <a:pt x="11655" y="5574"/>
                  </a:lnTo>
                  <a:lnTo>
                    <a:pt x="11634" y="5535"/>
                  </a:lnTo>
                  <a:lnTo>
                    <a:pt x="11607" y="5505"/>
                  </a:lnTo>
                  <a:lnTo>
                    <a:pt x="11542" y="5431"/>
                  </a:lnTo>
                  <a:lnTo>
                    <a:pt x="11523" y="5433"/>
                  </a:lnTo>
                  <a:lnTo>
                    <a:pt x="11478" y="5397"/>
                  </a:lnTo>
                  <a:lnTo>
                    <a:pt x="11342" y="5193"/>
                  </a:lnTo>
                  <a:lnTo>
                    <a:pt x="11296" y="5035"/>
                  </a:lnTo>
                  <a:lnTo>
                    <a:pt x="11275" y="4989"/>
                  </a:lnTo>
                  <a:lnTo>
                    <a:pt x="11253" y="4942"/>
                  </a:lnTo>
                  <a:lnTo>
                    <a:pt x="11225" y="4881"/>
                  </a:lnTo>
                  <a:lnTo>
                    <a:pt x="11215" y="4817"/>
                  </a:lnTo>
                  <a:lnTo>
                    <a:pt x="11194" y="4786"/>
                  </a:lnTo>
                  <a:lnTo>
                    <a:pt x="11188" y="4681"/>
                  </a:lnTo>
                  <a:lnTo>
                    <a:pt x="11211" y="4549"/>
                  </a:lnTo>
                  <a:lnTo>
                    <a:pt x="11185" y="4422"/>
                  </a:lnTo>
                  <a:lnTo>
                    <a:pt x="11132" y="4363"/>
                  </a:lnTo>
                  <a:lnTo>
                    <a:pt x="11130" y="4331"/>
                  </a:lnTo>
                  <a:lnTo>
                    <a:pt x="11083" y="4263"/>
                  </a:lnTo>
                  <a:lnTo>
                    <a:pt x="11074" y="4231"/>
                  </a:lnTo>
                  <a:lnTo>
                    <a:pt x="11060" y="4200"/>
                  </a:lnTo>
                  <a:lnTo>
                    <a:pt x="11059" y="4167"/>
                  </a:lnTo>
                  <a:lnTo>
                    <a:pt x="11038" y="4129"/>
                  </a:lnTo>
                  <a:lnTo>
                    <a:pt x="11040" y="4064"/>
                  </a:lnTo>
                  <a:lnTo>
                    <a:pt x="11015" y="3953"/>
                  </a:lnTo>
                  <a:lnTo>
                    <a:pt x="10987" y="3907"/>
                  </a:lnTo>
                  <a:lnTo>
                    <a:pt x="10943" y="3887"/>
                  </a:lnTo>
                  <a:lnTo>
                    <a:pt x="10928" y="3849"/>
                  </a:lnTo>
                  <a:lnTo>
                    <a:pt x="10907" y="3802"/>
                  </a:lnTo>
                  <a:lnTo>
                    <a:pt x="10857" y="3783"/>
                  </a:lnTo>
                  <a:lnTo>
                    <a:pt x="10808" y="3699"/>
                  </a:lnTo>
                  <a:lnTo>
                    <a:pt x="10777" y="3685"/>
                  </a:lnTo>
                  <a:lnTo>
                    <a:pt x="10737" y="3633"/>
                  </a:lnTo>
                  <a:lnTo>
                    <a:pt x="10718" y="3635"/>
                  </a:lnTo>
                  <a:lnTo>
                    <a:pt x="10705" y="3620"/>
                  </a:lnTo>
                  <a:lnTo>
                    <a:pt x="10681" y="3623"/>
                  </a:lnTo>
                  <a:lnTo>
                    <a:pt x="10648" y="3593"/>
                  </a:lnTo>
                  <a:lnTo>
                    <a:pt x="10629" y="3595"/>
                  </a:lnTo>
                  <a:lnTo>
                    <a:pt x="10616" y="3572"/>
                  </a:lnTo>
                  <a:lnTo>
                    <a:pt x="10558" y="3538"/>
                  </a:lnTo>
                  <a:lnTo>
                    <a:pt x="10550" y="3498"/>
                  </a:lnTo>
                  <a:lnTo>
                    <a:pt x="10542" y="3466"/>
                  </a:lnTo>
                  <a:lnTo>
                    <a:pt x="10409" y="3326"/>
                  </a:lnTo>
                  <a:lnTo>
                    <a:pt x="10366" y="3201"/>
                  </a:lnTo>
                  <a:lnTo>
                    <a:pt x="10216" y="3078"/>
                  </a:lnTo>
                  <a:lnTo>
                    <a:pt x="10126" y="2909"/>
                  </a:lnTo>
                  <a:lnTo>
                    <a:pt x="10061" y="2859"/>
                  </a:lnTo>
                  <a:lnTo>
                    <a:pt x="10051" y="2795"/>
                  </a:lnTo>
                  <a:lnTo>
                    <a:pt x="10011" y="2759"/>
                  </a:lnTo>
                  <a:lnTo>
                    <a:pt x="9930" y="2726"/>
                  </a:lnTo>
                  <a:lnTo>
                    <a:pt x="9819" y="2632"/>
                  </a:lnTo>
                  <a:lnTo>
                    <a:pt x="9794" y="2529"/>
                  </a:lnTo>
                  <a:lnTo>
                    <a:pt x="9755" y="2493"/>
                  </a:lnTo>
                  <a:lnTo>
                    <a:pt x="9667" y="2259"/>
                  </a:lnTo>
                  <a:lnTo>
                    <a:pt x="9621" y="2207"/>
                  </a:lnTo>
                  <a:lnTo>
                    <a:pt x="9573" y="2236"/>
                  </a:lnTo>
                  <a:lnTo>
                    <a:pt x="9526" y="2194"/>
                  </a:lnTo>
                  <a:lnTo>
                    <a:pt x="9513" y="2210"/>
                  </a:lnTo>
                  <a:lnTo>
                    <a:pt x="9509" y="2210"/>
                  </a:lnTo>
                  <a:lnTo>
                    <a:pt x="8004" y="2116"/>
                  </a:lnTo>
                  <a:lnTo>
                    <a:pt x="7980" y="2714"/>
                  </a:lnTo>
                  <a:lnTo>
                    <a:pt x="7214" y="2627"/>
                  </a:lnTo>
                  <a:lnTo>
                    <a:pt x="7211" y="2627"/>
                  </a:lnTo>
                  <a:lnTo>
                    <a:pt x="7153" y="2644"/>
                  </a:lnTo>
                  <a:lnTo>
                    <a:pt x="6679" y="2632"/>
                  </a:lnTo>
                  <a:lnTo>
                    <a:pt x="5345" y="2506"/>
                  </a:lnTo>
                  <a:lnTo>
                    <a:pt x="3370" y="1277"/>
                  </a:lnTo>
                  <a:lnTo>
                    <a:pt x="2080" y="437"/>
                  </a:lnTo>
                  <a:lnTo>
                    <a:pt x="2082" y="432"/>
                  </a:lnTo>
                  <a:lnTo>
                    <a:pt x="2095" y="389"/>
                  </a:lnTo>
                  <a:lnTo>
                    <a:pt x="2094" y="373"/>
                  </a:lnTo>
                  <a:lnTo>
                    <a:pt x="2105" y="355"/>
                  </a:lnTo>
                  <a:lnTo>
                    <a:pt x="2103" y="322"/>
                  </a:lnTo>
                  <a:lnTo>
                    <a:pt x="2112" y="264"/>
                  </a:lnTo>
                  <a:lnTo>
                    <a:pt x="2141" y="241"/>
                  </a:lnTo>
                  <a:lnTo>
                    <a:pt x="2196" y="125"/>
                  </a:lnTo>
                  <a:lnTo>
                    <a:pt x="2188" y="125"/>
                  </a:lnTo>
                  <a:lnTo>
                    <a:pt x="29" y="16"/>
                  </a:lnTo>
                  <a:lnTo>
                    <a:pt x="6" y="14"/>
                  </a:lnTo>
                  <a:lnTo>
                    <a:pt x="0" y="0"/>
                  </a:lnTo>
                  <a:lnTo>
                    <a:pt x="0" y="3"/>
                  </a:lnTo>
                  <a:lnTo>
                    <a:pt x="5" y="29"/>
                  </a:lnTo>
                  <a:cubicBezTo>
                    <a:pt x="6" y="128"/>
                    <a:pt x="-7" y="177"/>
                    <a:pt x="12" y="194"/>
                  </a:cubicBezTo>
                  <a:cubicBezTo>
                    <a:pt x="49" y="229"/>
                    <a:pt x="16" y="363"/>
                    <a:pt x="77" y="431"/>
                  </a:cubicBezTo>
                  <a:cubicBezTo>
                    <a:pt x="139" y="499"/>
                    <a:pt x="190" y="597"/>
                    <a:pt x="160" y="816"/>
                  </a:cubicBezTo>
                  <a:cubicBezTo>
                    <a:pt x="230" y="903"/>
                    <a:pt x="323" y="1103"/>
                    <a:pt x="353" y="1154"/>
                  </a:cubicBezTo>
                  <a:cubicBezTo>
                    <a:pt x="381" y="1204"/>
                    <a:pt x="311" y="1261"/>
                    <a:pt x="287" y="1291"/>
                  </a:cubicBezTo>
                  <a:cubicBezTo>
                    <a:pt x="264" y="1322"/>
                    <a:pt x="270" y="1358"/>
                    <a:pt x="282" y="1412"/>
                  </a:cubicBezTo>
                  <a:cubicBezTo>
                    <a:pt x="295" y="1466"/>
                    <a:pt x="292" y="1486"/>
                    <a:pt x="278" y="1551"/>
                  </a:cubicBezTo>
                  <a:cubicBezTo>
                    <a:pt x="265" y="1617"/>
                    <a:pt x="298" y="1632"/>
                    <a:pt x="347" y="1701"/>
                  </a:cubicBezTo>
                  <a:cubicBezTo>
                    <a:pt x="396" y="1770"/>
                    <a:pt x="407" y="1837"/>
                    <a:pt x="447" y="1936"/>
                  </a:cubicBezTo>
                  <a:cubicBezTo>
                    <a:pt x="487" y="2034"/>
                    <a:pt x="568" y="2212"/>
                    <a:pt x="498" y="2435"/>
                  </a:cubicBezTo>
                  <a:cubicBezTo>
                    <a:pt x="731" y="2756"/>
                    <a:pt x="707" y="2906"/>
                    <a:pt x="692" y="2998"/>
                  </a:cubicBezTo>
                  <a:cubicBezTo>
                    <a:pt x="677" y="3089"/>
                    <a:pt x="668" y="3209"/>
                    <a:pt x="671" y="3279"/>
                  </a:cubicBezTo>
                  <a:cubicBezTo>
                    <a:pt x="673" y="3349"/>
                    <a:pt x="683" y="3319"/>
                    <a:pt x="732" y="3309"/>
                  </a:cubicBezTo>
                  <a:cubicBezTo>
                    <a:pt x="782" y="3300"/>
                    <a:pt x="739" y="3356"/>
                    <a:pt x="756" y="3378"/>
                  </a:cubicBezTo>
                  <a:cubicBezTo>
                    <a:pt x="907" y="3448"/>
                    <a:pt x="846" y="3761"/>
                    <a:pt x="847" y="3790"/>
                  </a:cubicBezTo>
                  <a:cubicBezTo>
                    <a:pt x="849" y="3819"/>
                    <a:pt x="843" y="3881"/>
                    <a:pt x="831" y="3933"/>
                  </a:cubicBezTo>
                  <a:cubicBezTo>
                    <a:pt x="818" y="3988"/>
                    <a:pt x="824" y="4016"/>
                    <a:pt x="835" y="4041"/>
                  </a:cubicBezTo>
                  <a:cubicBezTo>
                    <a:pt x="847" y="4067"/>
                    <a:pt x="898" y="4093"/>
                    <a:pt x="891" y="4174"/>
                  </a:cubicBezTo>
                  <a:cubicBezTo>
                    <a:pt x="884" y="4257"/>
                    <a:pt x="898" y="4383"/>
                    <a:pt x="942" y="4421"/>
                  </a:cubicBezTo>
                  <a:cubicBezTo>
                    <a:pt x="1057" y="4500"/>
                    <a:pt x="1148" y="4702"/>
                    <a:pt x="1211" y="4753"/>
                  </a:cubicBezTo>
                  <a:cubicBezTo>
                    <a:pt x="1273" y="4804"/>
                    <a:pt x="1273" y="4810"/>
                    <a:pt x="1319" y="4935"/>
                  </a:cubicBezTo>
                  <a:cubicBezTo>
                    <a:pt x="1539" y="4933"/>
                    <a:pt x="1754" y="5453"/>
                    <a:pt x="1787" y="5531"/>
                  </a:cubicBezTo>
                  <a:cubicBezTo>
                    <a:pt x="1801" y="5770"/>
                    <a:pt x="1895" y="5807"/>
                    <a:pt x="1947" y="5851"/>
                  </a:cubicBezTo>
                  <a:cubicBezTo>
                    <a:pt x="1999" y="5897"/>
                    <a:pt x="2002" y="5975"/>
                    <a:pt x="2018" y="6056"/>
                  </a:cubicBezTo>
                  <a:cubicBezTo>
                    <a:pt x="2034" y="6136"/>
                    <a:pt x="2038" y="6142"/>
                    <a:pt x="2112" y="6197"/>
                  </a:cubicBezTo>
                  <a:cubicBezTo>
                    <a:pt x="2186" y="6253"/>
                    <a:pt x="2191" y="6436"/>
                    <a:pt x="2236" y="6488"/>
                  </a:cubicBezTo>
                  <a:cubicBezTo>
                    <a:pt x="2279" y="6540"/>
                    <a:pt x="2221" y="6704"/>
                    <a:pt x="2199" y="6750"/>
                  </a:cubicBezTo>
                  <a:cubicBezTo>
                    <a:pt x="2175" y="6796"/>
                    <a:pt x="2205" y="6858"/>
                    <a:pt x="2218" y="6903"/>
                  </a:cubicBezTo>
                  <a:cubicBezTo>
                    <a:pt x="2225" y="6930"/>
                    <a:pt x="2177" y="7020"/>
                    <a:pt x="2131" y="7095"/>
                  </a:cubicBezTo>
                  <a:cubicBezTo>
                    <a:pt x="2100" y="7146"/>
                    <a:pt x="2070" y="7190"/>
                    <a:pt x="2058" y="7203"/>
                  </a:cubicBezTo>
                  <a:cubicBezTo>
                    <a:pt x="2028" y="7238"/>
                    <a:pt x="2022" y="7296"/>
                    <a:pt x="2018" y="7349"/>
                  </a:cubicBezTo>
                  <a:cubicBezTo>
                    <a:pt x="2015" y="7402"/>
                    <a:pt x="2061" y="7323"/>
                    <a:pt x="2082" y="7295"/>
                  </a:cubicBezTo>
                  <a:cubicBezTo>
                    <a:pt x="2104" y="7267"/>
                    <a:pt x="2092" y="7472"/>
                    <a:pt x="2078" y="7519"/>
                  </a:cubicBezTo>
                  <a:cubicBezTo>
                    <a:pt x="2064" y="7568"/>
                    <a:pt x="2145" y="7619"/>
                    <a:pt x="2163" y="7641"/>
                  </a:cubicBezTo>
                  <a:cubicBezTo>
                    <a:pt x="2180" y="7663"/>
                    <a:pt x="2219" y="7552"/>
                    <a:pt x="2241" y="7524"/>
                  </a:cubicBezTo>
                  <a:cubicBezTo>
                    <a:pt x="2263" y="7497"/>
                    <a:pt x="2252" y="7442"/>
                    <a:pt x="2236" y="7368"/>
                  </a:cubicBezTo>
                  <a:cubicBezTo>
                    <a:pt x="2376" y="7503"/>
                    <a:pt x="2338" y="7684"/>
                    <a:pt x="2329" y="7746"/>
                  </a:cubicBezTo>
                  <a:cubicBezTo>
                    <a:pt x="2322" y="7807"/>
                    <a:pt x="2333" y="7818"/>
                    <a:pt x="2365" y="7888"/>
                  </a:cubicBezTo>
                  <a:cubicBezTo>
                    <a:pt x="2397" y="7959"/>
                    <a:pt x="2329" y="7964"/>
                    <a:pt x="2299" y="7993"/>
                  </a:cubicBezTo>
                  <a:cubicBezTo>
                    <a:pt x="2269" y="8020"/>
                    <a:pt x="2275" y="7937"/>
                    <a:pt x="2279" y="7878"/>
                  </a:cubicBezTo>
                  <a:cubicBezTo>
                    <a:pt x="2283" y="7819"/>
                    <a:pt x="2252" y="7787"/>
                    <a:pt x="2223" y="7733"/>
                  </a:cubicBezTo>
                  <a:cubicBezTo>
                    <a:pt x="2194" y="7681"/>
                    <a:pt x="2180" y="7722"/>
                    <a:pt x="2132" y="7754"/>
                  </a:cubicBezTo>
                  <a:cubicBezTo>
                    <a:pt x="2083" y="7787"/>
                    <a:pt x="1919" y="7573"/>
                    <a:pt x="1912" y="7386"/>
                  </a:cubicBezTo>
                  <a:cubicBezTo>
                    <a:pt x="1686" y="7613"/>
                    <a:pt x="1422" y="7345"/>
                    <a:pt x="1334" y="7337"/>
                  </a:cubicBezTo>
                  <a:cubicBezTo>
                    <a:pt x="1246" y="7329"/>
                    <a:pt x="1237" y="7365"/>
                    <a:pt x="1240" y="7426"/>
                  </a:cubicBezTo>
                  <a:cubicBezTo>
                    <a:pt x="1242" y="7487"/>
                    <a:pt x="1290" y="7535"/>
                    <a:pt x="1392" y="7626"/>
                  </a:cubicBezTo>
                  <a:cubicBezTo>
                    <a:pt x="1495" y="7719"/>
                    <a:pt x="1456" y="7791"/>
                    <a:pt x="1516" y="7830"/>
                  </a:cubicBezTo>
                  <a:cubicBezTo>
                    <a:pt x="1730" y="8001"/>
                    <a:pt x="1717" y="8133"/>
                    <a:pt x="1712" y="8211"/>
                  </a:cubicBezTo>
                  <a:cubicBezTo>
                    <a:pt x="1707" y="8291"/>
                    <a:pt x="1811" y="8437"/>
                    <a:pt x="1921" y="8452"/>
                  </a:cubicBezTo>
                  <a:cubicBezTo>
                    <a:pt x="2030" y="8467"/>
                    <a:pt x="2085" y="8588"/>
                    <a:pt x="2088" y="8655"/>
                  </a:cubicBezTo>
                  <a:cubicBezTo>
                    <a:pt x="2091" y="8722"/>
                    <a:pt x="2124" y="8714"/>
                    <a:pt x="2200" y="8748"/>
                  </a:cubicBezTo>
                  <a:cubicBezTo>
                    <a:pt x="2277" y="8784"/>
                    <a:pt x="2345" y="8854"/>
                    <a:pt x="2352" y="8929"/>
                  </a:cubicBezTo>
                  <a:cubicBezTo>
                    <a:pt x="2364" y="9010"/>
                    <a:pt x="2400" y="9080"/>
                    <a:pt x="2442" y="9161"/>
                  </a:cubicBezTo>
                  <a:cubicBezTo>
                    <a:pt x="2483" y="9243"/>
                    <a:pt x="2563" y="9170"/>
                    <a:pt x="2615" y="9119"/>
                  </a:cubicBezTo>
                  <a:cubicBezTo>
                    <a:pt x="2667" y="9068"/>
                    <a:pt x="2688" y="9111"/>
                    <a:pt x="2718" y="9135"/>
                  </a:cubicBezTo>
                  <a:cubicBezTo>
                    <a:pt x="2748" y="9158"/>
                    <a:pt x="2784" y="9123"/>
                    <a:pt x="2828" y="9107"/>
                  </a:cubicBezTo>
                  <a:cubicBezTo>
                    <a:pt x="2870" y="9088"/>
                    <a:pt x="2880" y="8989"/>
                    <a:pt x="2908" y="8916"/>
                  </a:cubicBezTo>
                  <a:cubicBezTo>
                    <a:pt x="2936" y="8844"/>
                    <a:pt x="2957" y="8875"/>
                    <a:pt x="2960" y="8953"/>
                  </a:cubicBezTo>
                  <a:cubicBezTo>
                    <a:pt x="2964" y="9032"/>
                    <a:pt x="2962" y="9040"/>
                    <a:pt x="2927" y="9083"/>
                  </a:cubicBezTo>
                  <a:cubicBezTo>
                    <a:pt x="2890" y="9127"/>
                    <a:pt x="2900" y="9164"/>
                    <a:pt x="2961" y="9294"/>
                  </a:cubicBezTo>
                  <a:cubicBezTo>
                    <a:pt x="3020" y="9424"/>
                    <a:pt x="3012" y="9430"/>
                    <a:pt x="3035" y="9507"/>
                  </a:cubicBezTo>
                  <a:cubicBezTo>
                    <a:pt x="3057" y="9584"/>
                    <a:pt x="3388" y="10060"/>
                    <a:pt x="3496" y="10045"/>
                  </a:cubicBezTo>
                  <a:cubicBezTo>
                    <a:pt x="3632" y="10022"/>
                    <a:pt x="3679" y="10358"/>
                    <a:pt x="3727" y="10413"/>
                  </a:cubicBezTo>
                  <a:cubicBezTo>
                    <a:pt x="3793" y="10481"/>
                    <a:pt x="3845" y="10789"/>
                    <a:pt x="3873" y="10938"/>
                  </a:cubicBezTo>
                  <a:cubicBezTo>
                    <a:pt x="3900" y="11088"/>
                    <a:pt x="3861" y="11105"/>
                    <a:pt x="3870" y="11207"/>
                  </a:cubicBezTo>
                  <a:cubicBezTo>
                    <a:pt x="3878" y="11307"/>
                    <a:pt x="3798" y="11707"/>
                    <a:pt x="3781" y="11749"/>
                  </a:cubicBezTo>
                  <a:cubicBezTo>
                    <a:pt x="3764" y="11791"/>
                    <a:pt x="3767" y="11712"/>
                    <a:pt x="3784" y="11574"/>
                  </a:cubicBezTo>
                  <a:cubicBezTo>
                    <a:pt x="3755" y="11740"/>
                    <a:pt x="3642" y="12142"/>
                    <a:pt x="3599" y="12210"/>
                  </a:cubicBezTo>
                  <a:cubicBezTo>
                    <a:pt x="3556" y="12276"/>
                    <a:pt x="3642" y="12331"/>
                    <a:pt x="3679" y="12369"/>
                  </a:cubicBezTo>
                  <a:cubicBezTo>
                    <a:pt x="3716" y="12407"/>
                    <a:pt x="3699" y="12458"/>
                    <a:pt x="3689" y="12494"/>
                  </a:cubicBezTo>
                  <a:cubicBezTo>
                    <a:pt x="3677" y="12530"/>
                    <a:pt x="3752" y="12626"/>
                    <a:pt x="3786" y="12635"/>
                  </a:cubicBezTo>
                  <a:cubicBezTo>
                    <a:pt x="3706" y="12524"/>
                    <a:pt x="3725" y="12432"/>
                    <a:pt x="3729" y="12367"/>
                  </a:cubicBezTo>
                  <a:cubicBezTo>
                    <a:pt x="3732" y="12304"/>
                    <a:pt x="3724" y="12316"/>
                    <a:pt x="3687" y="12278"/>
                  </a:cubicBezTo>
                  <a:cubicBezTo>
                    <a:pt x="3650" y="12240"/>
                    <a:pt x="3674" y="12157"/>
                    <a:pt x="3781" y="11775"/>
                  </a:cubicBezTo>
                  <a:cubicBezTo>
                    <a:pt x="3771" y="11841"/>
                    <a:pt x="3752" y="12072"/>
                    <a:pt x="3769" y="12023"/>
                  </a:cubicBezTo>
                  <a:cubicBezTo>
                    <a:pt x="3751" y="12359"/>
                    <a:pt x="3837" y="12367"/>
                    <a:pt x="3898" y="12428"/>
                  </a:cubicBezTo>
                  <a:cubicBezTo>
                    <a:pt x="3959" y="12491"/>
                    <a:pt x="3965" y="12491"/>
                    <a:pt x="3981" y="12536"/>
                  </a:cubicBezTo>
                  <a:cubicBezTo>
                    <a:pt x="3996" y="12581"/>
                    <a:pt x="4127" y="12683"/>
                    <a:pt x="4187" y="12741"/>
                  </a:cubicBezTo>
                  <a:cubicBezTo>
                    <a:pt x="4248" y="12799"/>
                    <a:pt x="4207" y="12810"/>
                    <a:pt x="4220" y="12852"/>
                  </a:cubicBezTo>
                  <a:cubicBezTo>
                    <a:pt x="4233" y="12893"/>
                    <a:pt x="4496" y="13191"/>
                    <a:pt x="4589" y="13290"/>
                  </a:cubicBezTo>
                  <a:cubicBezTo>
                    <a:pt x="4683" y="13387"/>
                    <a:pt x="4875" y="13595"/>
                    <a:pt x="5002" y="13826"/>
                  </a:cubicBezTo>
                  <a:cubicBezTo>
                    <a:pt x="5129" y="14056"/>
                    <a:pt x="5226" y="14170"/>
                    <a:pt x="5337" y="14240"/>
                  </a:cubicBezTo>
                  <a:cubicBezTo>
                    <a:pt x="5629" y="14412"/>
                    <a:pt x="5642" y="14978"/>
                    <a:pt x="5693" y="15254"/>
                  </a:cubicBezTo>
                  <a:cubicBezTo>
                    <a:pt x="5744" y="15530"/>
                    <a:pt x="5945" y="15420"/>
                    <a:pt x="5992" y="15348"/>
                  </a:cubicBezTo>
                  <a:cubicBezTo>
                    <a:pt x="6039" y="15274"/>
                    <a:pt x="6104" y="15188"/>
                    <a:pt x="6144" y="15182"/>
                  </a:cubicBezTo>
                  <a:cubicBezTo>
                    <a:pt x="6482" y="15117"/>
                    <a:pt x="6356" y="14567"/>
                    <a:pt x="6326" y="14483"/>
                  </a:cubicBezTo>
                  <a:cubicBezTo>
                    <a:pt x="6298" y="14399"/>
                    <a:pt x="6269" y="14379"/>
                    <a:pt x="6177" y="14300"/>
                  </a:cubicBezTo>
                  <a:cubicBezTo>
                    <a:pt x="6084" y="14221"/>
                    <a:pt x="6137" y="14090"/>
                    <a:pt x="6099" y="14046"/>
                  </a:cubicBezTo>
                  <a:cubicBezTo>
                    <a:pt x="6019" y="13921"/>
                    <a:pt x="5990" y="13841"/>
                    <a:pt x="6028" y="13694"/>
                  </a:cubicBezTo>
                  <a:cubicBezTo>
                    <a:pt x="5917" y="13706"/>
                    <a:pt x="5830" y="13678"/>
                    <a:pt x="5837" y="13572"/>
                  </a:cubicBezTo>
                  <a:cubicBezTo>
                    <a:pt x="5843" y="13467"/>
                    <a:pt x="5715" y="13337"/>
                    <a:pt x="5670" y="13325"/>
                  </a:cubicBezTo>
                  <a:cubicBezTo>
                    <a:pt x="5625" y="13312"/>
                    <a:pt x="5599" y="13179"/>
                    <a:pt x="5572" y="13181"/>
                  </a:cubicBezTo>
                  <a:cubicBezTo>
                    <a:pt x="5544" y="13183"/>
                    <a:pt x="5478" y="13324"/>
                    <a:pt x="5498" y="13458"/>
                  </a:cubicBezTo>
                  <a:cubicBezTo>
                    <a:pt x="5110" y="13367"/>
                    <a:pt x="5112" y="12975"/>
                    <a:pt x="5112" y="12975"/>
                  </a:cubicBezTo>
                  <a:cubicBezTo>
                    <a:pt x="5083" y="12813"/>
                    <a:pt x="5106" y="12637"/>
                    <a:pt x="5151" y="12474"/>
                  </a:cubicBezTo>
                  <a:cubicBezTo>
                    <a:pt x="5197" y="12311"/>
                    <a:pt x="5140" y="12269"/>
                    <a:pt x="5127" y="12177"/>
                  </a:cubicBezTo>
                  <a:cubicBezTo>
                    <a:pt x="5115" y="12084"/>
                    <a:pt x="5128" y="12080"/>
                    <a:pt x="5074" y="12029"/>
                  </a:cubicBezTo>
                  <a:cubicBezTo>
                    <a:pt x="5019" y="11978"/>
                    <a:pt x="4952" y="11972"/>
                    <a:pt x="4940" y="11632"/>
                  </a:cubicBezTo>
                  <a:cubicBezTo>
                    <a:pt x="4928" y="11291"/>
                    <a:pt x="4764" y="11245"/>
                    <a:pt x="4761" y="11163"/>
                  </a:cubicBezTo>
                  <a:cubicBezTo>
                    <a:pt x="4757" y="11083"/>
                    <a:pt x="4699" y="11032"/>
                    <a:pt x="4670" y="10945"/>
                  </a:cubicBezTo>
                  <a:cubicBezTo>
                    <a:pt x="4642" y="10858"/>
                    <a:pt x="4544" y="10598"/>
                    <a:pt x="4643" y="10376"/>
                  </a:cubicBezTo>
                  <a:cubicBezTo>
                    <a:pt x="4578" y="10226"/>
                    <a:pt x="4512" y="9725"/>
                    <a:pt x="4486" y="9665"/>
                  </a:cubicBezTo>
                  <a:cubicBezTo>
                    <a:pt x="4462" y="9606"/>
                    <a:pt x="4439" y="9529"/>
                    <a:pt x="4445" y="9482"/>
                  </a:cubicBezTo>
                  <a:cubicBezTo>
                    <a:pt x="4451" y="9435"/>
                    <a:pt x="4358" y="9384"/>
                    <a:pt x="4329" y="9305"/>
                  </a:cubicBezTo>
                  <a:cubicBezTo>
                    <a:pt x="4301" y="9225"/>
                    <a:pt x="4273" y="9173"/>
                    <a:pt x="4191" y="9124"/>
                  </a:cubicBezTo>
                  <a:cubicBezTo>
                    <a:pt x="4198" y="9166"/>
                    <a:pt x="4195" y="9291"/>
                    <a:pt x="4192" y="9357"/>
                  </a:cubicBezTo>
                  <a:cubicBezTo>
                    <a:pt x="4190" y="9424"/>
                    <a:pt x="4220" y="9472"/>
                    <a:pt x="4243" y="9501"/>
                  </a:cubicBezTo>
                  <a:cubicBezTo>
                    <a:pt x="4267" y="9531"/>
                    <a:pt x="4253" y="9609"/>
                    <a:pt x="4211" y="9652"/>
                  </a:cubicBezTo>
                  <a:cubicBezTo>
                    <a:pt x="4211" y="9577"/>
                    <a:pt x="4170" y="9499"/>
                    <a:pt x="4135" y="9444"/>
                  </a:cubicBezTo>
                  <a:cubicBezTo>
                    <a:pt x="4099" y="9388"/>
                    <a:pt x="4106" y="9364"/>
                    <a:pt x="4135" y="9304"/>
                  </a:cubicBezTo>
                  <a:cubicBezTo>
                    <a:pt x="4162" y="9243"/>
                    <a:pt x="4094" y="9081"/>
                    <a:pt x="4073" y="9033"/>
                  </a:cubicBezTo>
                  <a:cubicBezTo>
                    <a:pt x="4051" y="8984"/>
                    <a:pt x="4082" y="8920"/>
                    <a:pt x="4116" y="8870"/>
                  </a:cubicBezTo>
                  <a:cubicBezTo>
                    <a:pt x="4149" y="8820"/>
                    <a:pt x="4011" y="8765"/>
                    <a:pt x="3913" y="8702"/>
                  </a:cubicBezTo>
                  <a:cubicBezTo>
                    <a:pt x="3905" y="8575"/>
                    <a:pt x="3853" y="8462"/>
                    <a:pt x="3806" y="8365"/>
                  </a:cubicBezTo>
                  <a:cubicBezTo>
                    <a:pt x="3817" y="8100"/>
                    <a:pt x="3704" y="8054"/>
                    <a:pt x="3589" y="7961"/>
                  </a:cubicBezTo>
                  <a:cubicBezTo>
                    <a:pt x="3474" y="7870"/>
                    <a:pt x="3414" y="7591"/>
                    <a:pt x="3422" y="7500"/>
                  </a:cubicBezTo>
                  <a:cubicBezTo>
                    <a:pt x="3429" y="7411"/>
                    <a:pt x="3444" y="7379"/>
                    <a:pt x="3419" y="7318"/>
                  </a:cubicBezTo>
                  <a:cubicBezTo>
                    <a:pt x="3414" y="7304"/>
                    <a:pt x="3408" y="7294"/>
                    <a:pt x="3403" y="7287"/>
                  </a:cubicBezTo>
                  <a:cubicBezTo>
                    <a:pt x="3387" y="7260"/>
                    <a:pt x="3380" y="7253"/>
                    <a:pt x="3404" y="7180"/>
                  </a:cubicBezTo>
                  <a:cubicBezTo>
                    <a:pt x="3437" y="7084"/>
                    <a:pt x="3413" y="7051"/>
                    <a:pt x="3378" y="7015"/>
                  </a:cubicBezTo>
                  <a:cubicBezTo>
                    <a:pt x="3343" y="6979"/>
                    <a:pt x="3355" y="6810"/>
                    <a:pt x="3364" y="6744"/>
                  </a:cubicBezTo>
                  <a:cubicBezTo>
                    <a:pt x="3372" y="6677"/>
                    <a:pt x="3311" y="6677"/>
                    <a:pt x="3166" y="6623"/>
                  </a:cubicBezTo>
                  <a:cubicBezTo>
                    <a:pt x="3177" y="6478"/>
                    <a:pt x="3104" y="6398"/>
                    <a:pt x="3104" y="6332"/>
                  </a:cubicBezTo>
                  <a:cubicBezTo>
                    <a:pt x="3127" y="6097"/>
                    <a:pt x="3010" y="6040"/>
                    <a:pt x="2971" y="6042"/>
                  </a:cubicBezTo>
                  <a:cubicBezTo>
                    <a:pt x="2933" y="6045"/>
                    <a:pt x="2929" y="6019"/>
                    <a:pt x="2926" y="5954"/>
                  </a:cubicBezTo>
                  <a:cubicBezTo>
                    <a:pt x="2923" y="5887"/>
                    <a:pt x="2894" y="5925"/>
                    <a:pt x="2860" y="5970"/>
                  </a:cubicBezTo>
                  <a:cubicBezTo>
                    <a:pt x="2826" y="6016"/>
                    <a:pt x="2785" y="5917"/>
                    <a:pt x="2798" y="5846"/>
                  </a:cubicBezTo>
                  <a:cubicBezTo>
                    <a:pt x="2812" y="5775"/>
                    <a:pt x="2806" y="5686"/>
                    <a:pt x="2766" y="5601"/>
                  </a:cubicBezTo>
                  <a:cubicBezTo>
                    <a:pt x="2726" y="5515"/>
                    <a:pt x="2705" y="5484"/>
                    <a:pt x="2712" y="5387"/>
                  </a:cubicBezTo>
                  <a:cubicBezTo>
                    <a:pt x="2719" y="5289"/>
                    <a:pt x="2623" y="5141"/>
                    <a:pt x="2530" y="5043"/>
                  </a:cubicBezTo>
                  <a:cubicBezTo>
                    <a:pt x="2437" y="4945"/>
                    <a:pt x="2340" y="4778"/>
                    <a:pt x="2300" y="4679"/>
                  </a:cubicBezTo>
                  <a:cubicBezTo>
                    <a:pt x="2260" y="4583"/>
                    <a:pt x="2211" y="4558"/>
                    <a:pt x="2170" y="4562"/>
                  </a:cubicBezTo>
                  <a:cubicBezTo>
                    <a:pt x="2128" y="4564"/>
                    <a:pt x="2039" y="4295"/>
                    <a:pt x="2015" y="4263"/>
                  </a:cubicBezTo>
                  <a:cubicBezTo>
                    <a:pt x="1991" y="4229"/>
                    <a:pt x="1970" y="4113"/>
                    <a:pt x="1903" y="3921"/>
                  </a:cubicBezTo>
                  <a:cubicBezTo>
                    <a:pt x="1971" y="3373"/>
                    <a:pt x="1954" y="3440"/>
                    <a:pt x="1936" y="3340"/>
                  </a:cubicBezTo>
                  <a:cubicBezTo>
                    <a:pt x="1918" y="3240"/>
                    <a:pt x="1899" y="3199"/>
                    <a:pt x="1924" y="2999"/>
                  </a:cubicBezTo>
                  <a:cubicBezTo>
                    <a:pt x="1948" y="2799"/>
                    <a:pt x="1889" y="2711"/>
                    <a:pt x="1827" y="2579"/>
                  </a:cubicBezTo>
                  <a:cubicBezTo>
                    <a:pt x="1766" y="2448"/>
                    <a:pt x="1843" y="1979"/>
                    <a:pt x="1913" y="1792"/>
                  </a:cubicBezTo>
                  <a:cubicBezTo>
                    <a:pt x="1982" y="1604"/>
                    <a:pt x="1913" y="1532"/>
                    <a:pt x="1875" y="1453"/>
                  </a:cubicBezTo>
                  <a:cubicBezTo>
                    <a:pt x="1839" y="1374"/>
                    <a:pt x="1766" y="1317"/>
                    <a:pt x="1786" y="1258"/>
                  </a:cubicBezTo>
                  <a:cubicBezTo>
                    <a:pt x="1786" y="1258"/>
                    <a:pt x="1787" y="1258"/>
                    <a:pt x="1787" y="1258"/>
                  </a:cubicBezTo>
                  <a:cubicBezTo>
                    <a:pt x="1817" y="1342"/>
                    <a:pt x="2059" y="1579"/>
                    <a:pt x="2196" y="1662"/>
                  </a:cubicBezTo>
                  <a:cubicBezTo>
                    <a:pt x="2386" y="2132"/>
                    <a:pt x="2641" y="2094"/>
                    <a:pt x="2727" y="1917"/>
                  </a:cubicBezTo>
                  <a:cubicBezTo>
                    <a:pt x="2960" y="2039"/>
                    <a:pt x="2956" y="2191"/>
                    <a:pt x="2945" y="2246"/>
                  </a:cubicBezTo>
                  <a:cubicBezTo>
                    <a:pt x="2933" y="2301"/>
                    <a:pt x="2964" y="2419"/>
                    <a:pt x="3076" y="2445"/>
                  </a:cubicBezTo>
                  <a:cubicBezTo>
                    <a:pt x="3188" y="2472"/>
                    <a:pt x="3319" y="2548"/>
                    <a:pt x="3394" y="2612"/>
                  </a:cubicBezTo>
                  <a:cubicBezTo>
                    <a:pt x="3469" y="2676"/>
                    <a:pt x="3456" y="2681"/>
                    <a:pt x="3379" y="2827"/>
                  </a:cubicBezTo>
                  <a:cubicBezTo>
                    <a:pt x="3422" y="2979"/>
                    <a:pt x="3407" y="3016"/>
                    <a:pt x="3369" y="3162"/>
                  </a:cubicBezTo>
                  <a:cubicBezTo>
                    <a:pt x="3330" y="3309"/>
                    <a:pt x="3545" y="3766"/>
                    <a:pt x="3556" y="3823"/>
                  </a:cubicBezTo>
                  <a:cubicBezTo>
                    <a:pt x="3566" y="3881"/>
                    <a:pt x="3600" y="4015"/>
                    <a:pt x="3627" y="4117"/>
                  </a:cubicBezTo>
                  <a:cubicBezTo>
                    <a:pt x="3654" y="4221"/>
                    <a:pt x="3615" y="4286"/>
                    <a:pt x="3626" y="4338"/>
                  </a:cubicBezTo>
                  <a:cubicBezTo>
                    <a:pt x="3636" y="4392"/>
                    <a:pt x="3633" y="4455"/>
                    <a:pt x="3601" y="4531"/>
                  </a:cubicBezTo>
                  <a:cubicBezTo>
                    <a:pt x="3736" y="4707"/>
                    <a:pt x="3856" y="5164"/>
                    <a:pt x="3892" y="5232"/>
                  </a:cubicBezTo>
                  <a:cubicBezTo>
                    <a:pt x="3929" y="5299"/>
                    <a:pt x="3896" y="5301"/>
                    <a:pt x="3880" y="5337"/>
                  </a:cubicBezTo>
                  <a:cubicBezTo>
                    <a:pt x="3866" y="5374"/>
                    <a:pt x="3867" y="5409"/>
                    <a:pt x="3895" y="5484"/>
                  </a:cubicBezTo>
                  <a:cubicBezTo>
                    <a:pt x="3924" y="5559"/>
                    <a:pt x="3936" y="5524"/>
                    <a:pt x="4001" y="5479"/>
                  </a:cubicBezTo>
                  <a:cubicBezTo>
                    <a:pt x="4065" y="5436"/>
                    <a:pt x="4075" y="5793"/>
                    <a:pt x="4073" y="5855"/>
                  </a:cubicBezTo>
                  <a:cubicBezTo>
                    <a:pt x="4070" y="5917"/>
                    <a:pt x="4069" y="6015"/>
                    <a:pt x="4133" y="6075"/>
                  </a:cubicBezTo>
                  <a:cubicBezTo>
                    <a:pt x="4196" y="6136"/>
                    <a:pt x="4252" y="6258"/>
                    <a:pt x="4262" y="6365"/>
                  </a:cubicBezTo>
                  <a:cubicBezTo>
                    <a:pt x="4272" y="6473"/>
                    <a:pt x="4399" y="6576"/>
                    <a:pt x="4426" y="6678"/>
                  </a:cubicBezTo>
                  <a:cubicBezTo>
                    <a:pt x="4452" y="6781"/>
                    <a:pt x="4559" y="6875"/>
                    <a:pt x="4617" y="6925"/>
                  </a:cubicBezTo>
                  <a:cubicBezTo>
                    <a:pt x="4675" y="6975"/>
                    <a:pt x="4786" y="7215"/>
                    <a:pt x="4826" y="7379"/>
                  </a:cubicBezTo>
                  <a:cubicBezTo>
                    <a:pt x="4867" y="7544"/>
                    <a:pt x="5056" y="7668"/>
                    <a:pt x="5101" y="7696"/>
                  </a:cubicBezTo>
                  <a:cubicBezTo>
                    <a:pt x="5147" y="7724"/>
                    <a:pt x="5178" y="7780"/>
                    <a:pt x="5186" y="7849"/>
                  </a:cubicBezTo>
                  <a:cubicBezTo>
                    <a:pt x="5195" y="7918"/>
                    <a:pt x="5199" y="7821"/>
                    <a:pt x="5196" y="7760"/>
                  </a:cubicBezTo>
                  <a:cubicBezTo>
                    <a:pt x="5193" y="7697"/>
                    <a:pt x="5220" y="7738"/>
                    <a:pt x="5271" y="7761"/>
                  </a:cubicBezTo>
                  <a:cubicBezTo>
                    <a:pt x="5322" y="7784"/>
                    <a:pt x="5441" y="7830"/>
                    <a:pt x="5481" y="7858"/>
                  </a:cubicBezTo>
                  <a:cubicBezTo>
                    <a:pt x="5521" y="7886"/>
                    <a:pt x="5569" y="7882"/>
                    <a:pt x="5488" y="7951"/>
                  </a:cubicBezTo>
                  <a:cubicBezTo>
                    <a:pt x="5407" y="8019"/>
                    <a:pt x="5418" y="8135"/>
                    <a:pt x="5427" y="8212"/>
                  </a:cubicBezTo>
                  <a:cubicBezTo>
                    <a:pt x="5436" y="8289"/>
                    <a:pt x="5447" y="8308"/>
                    <a:pt x="5445" y="8377"/>
                  </a:cubicBezTo>
                  <a:cubicBezTo>
                    <a:pt x="5443" y="8448"/>
                    <a:pt x="5443" y="8455"/>
                    <a:pt x="5495" y="8506"/>
                  </a:cubicBezTo>
                  <a:cubicBezTo>
                    <a:pt x="5548" y="8556"/>
                    <a:pt x="5546" y="8591"/>
                    <a:pt x="5535" y="8631"/>
                  </a:cubicBezTo>
                  <a:cubicBezTo>
                    <a:pt x="5522" y="8671"/>
                    <a:pt x="5501" y="8699"/>
                    <a:pt x="5526" y="8705"/>
                  </a:cubicBezTo>
                  <a:cubicBezTo>
                    <a:pt x="5552" y="8711"/>
                    <a:pt x="5610" y="8769"/>
                    <a:pt x="5649" y="8836"/>
                  </a:cubicBezTo>
                  <a:cubicBezTo>
                    <a:pt x="5688" y="8903"/>
                    <a:pt x="5860" y="9014"/>
                    <a:pt x="5970" y="9002"/>
                  </a:cubicBezTo>
                  <a:cubicBezTo>
                    <a:pt x="6081" y="8989"/>
                    <a:pt x="6046" y="9136"/>
                    <a:pt x="6035" y="9199"/>
                  </a:cubicBezTo>
                  <a:cubicBezTo>
                    <a:pt x="6023" y="9262"/>
                    <a:pt x="6095" y="9315"/>
                    <a:pt x="6104" y="9395"/>
                  </a:cubicBezTo>
                  <a:cubicBezTo>
                    <a:pt x="6113" y="9477"/>
                    <a:pt x="6164" y="9621"/>
                    <a:pt x="6211" y="9672"/>
                  </a:cubicBezTo>
                  <a:cubicBezTo>
                    <a:pt x="6258" y="9722"/>
                    <a:pt x="6364" y="9683"/>
                    <a:pt x="6409" y="9610"/>
                  </a:cubicBezTo>
                  <a:cubicBezTo>
                    <a:pt x="6453" y="9536"/>
                    <a:pt x="6465" y="9571"/>
                    <a:pt x="6486" y="9658"/>
                  </a:cubicBezTo>
                  <a:cubicBezTo>
                    <a:pt x="6506" y="9745"/>
                    <a:pt x="6517" y="9725"/>
                    <a:pt x="6587" y="9817"/>
                  </a:cubicBezTo>
                  <a:cubicBezTo>
                    <a:pt x="6658" y="9910"/>
                    <a:pt x="6693" y="10004"/>
                    <a:pt x="6694" y="10094"/>
                  </a:cubicBezTo>
                  <a:cubicBezTo>
                    <a:pt x="6695" y="10182"/>
                    <a:pt x="6686" y="10213"/>
                    <a:pt x="6747" y="10155"/>
                  </a:cubicBezTo>
                  <a:cubicBezTo>
                    <a:pt x="6772" y="10130"/>
                    <a:pt x="6703" y="10390"/>
                    <a:pt x="6746" y="10455"/>
                  </a:cubicBezTo>
                  <a:cubicBezTo>
                    <a:pt x="6720" y="10540"/>
                    <a:pt x="6677" y="10646"/>
                    <a:pt x="6608" y="10794"/>
                  </a:cubicBezTo>
                  <a:cubicBezTo>
                    <a:pt x="6574" y="10875"/>
                    <a:pt x="6588" y="10900"/>
                    <a:pt x="6604" y="10933"/>
                  </a:cubicBezTo>
                  <a:cubicBezTo>
                    <a:pt x="6621" y="10964"/>
                    <a:pt x="6609" y="11037"/>
                    <a:pt x="6600" y="11080"/>
                  </a:cubicBezTo>
                  <a:cubicBezTo>
                    <a:pt x="6591" y="11122"/>
                    <a:pt x="6620" y="11187"/>
                    <a:pt x="6630" y="11248"/>
                  </a:cubicBezTo>
                  <a:cubicBezTo>
                    <a:pt x="6638" y="11172"/>
                    <a:pt x="6657" y="11155"/>
                    <a:pt x="6692" y="11186"/>
                  </a:cubicBezTo>
                  <a:cubicBezTo>
                    <a:pt x="6726" y="11217"/>
                    <a:pt x="6740" y="11226"/>
                    <a:pt x="6744" y="11326"/>
                  </a:cubicBezTo>
                  <a:cubicBezTo>
                    <a:pt x="6748" y="11347"/>
                    <a:pt x="6784" y="11348"/>
                    <a:pt x="6781" y="11315"/>
                  </a:cubicBezTo>
                  <a:cubicBezTo>
                    <a:pt x="6776" y="11282"/>
                    <a:pt x="6779" y="11256"/>
                    <a:pt x="6801" y="11284"/>
                  </a:cubicBezTo>
                  <a:cubicBezTo>
                    <a:pt x="6823" y="11311"/>
                    <a:pt x="6892" y="11429"/>
                    <a:pt x="6921" y="11397"/>
                  </a:cubicBezTo>
                  <a:cubicBezTo>
                    <a:pt x="6950" y="11365"/>
                    <a:pt x="7002" y="11316"/>
                    <a:pt x="7031" y="11319"/>
                  </a:cubicBezTo>
                  <a:cubicBezTo>
                    <a:pt x="7062" y="11321"/>
                    <a:pt x="7104" y="11331"/>
                    <a:pt x="7097" y="11376"/>
                  </a:cubicBezTo>
                  <a:cubicBezTo>
                    <a:pt x="7090" y="11422"/>
                    <a:pt x="7066" y="11406"/>
                    <a:pt x="7051" y="11419"/>
                  </a:cubicBezTo>
                  <a:cubicBezTo>
                    <a:pt x="7037" y="11431"/>
                    <a:pt x="7025" y="11476"/>
                    <a:pt x="7005" y="11484"/>
                  </a:cubicBezTo>
                  <a:cubicBezTo>
                    <a:pt x="6985" y="11492"/>
                    <a:pt x="6936" y="11506"/>
                    <a:pt x="6912" y="11510"/>
                  </a:cubicBezTo>
                  <a:cubicBezTo>
                    <a:pt x="6948" y="11602"/>
                    <a:pt x="6966" y="11632"/>
                    <a:pt x="7005" y="11630"/>
                  </a:cubicBezTo>
                  <a:cubicBezTo>
                    <a:pt x="7010" y="11590"/>
                    <a:pt x="7029" y="11561"/>
                    <a:pt x="7063" y="11577"/>
                  </a:cubicBezTo>
                  <a:cubicBezTo>
                    <a:pt x="7074" y="11608"/>
                    <a:pt x="7095" y="11646"/>
                    <a:pt x="7117" y="11613"/>
                  </a:cubicBezTo>
                  <a:cubicBezTo>
                    <a:pt x="7119" y="11554"/>
                    <a:pt x="7115" y="11475"/>
                    <a:pt x="7148" y="11470"/>
                  </a:cubicBezTo>
                  <a:cubicBezTo>
                    <a:pt x="7179" y="11469"/>
                    <a:pt x="7180" y="11494"/>
                    <a:pt x="7201" y="11519"/>
                  </a:cubicBezTo>
                  <a:cubicBezTo>
                    <a:pt x="7236" y="11520"/>
                    <a:pt x="7254" y="11512"/>
                    <a:pt x="7250" y="11547"/>
                  </a:cubicBezTo>
                  <a:cubicBezTo>
                    <a:pt x="7246" y="11582"/>
                    <a:pt x="7246" y="11650"/>
                    <a:pt x="7259" y="11669"/>
                  </a:cubicBezTo>
                  <a:cubicBezTo>
                    <a:pt x="7271" y="11687"/>
                    <a:pt x="7267" y="11736"/>
                    <a:pt x="7261" y="11758"/>
                  </a:cubicBezTo>
                  <a:cubicBezTo>
                    <a:pt x="7293" y="11765"/>
                    <a:pt x="7365" y="11764"/>
                    <a:pt x="7416" y="11809"/>
                  </a:cubicBezTo>
                  <a:cubicBezTo>
                    <a:pt x="7467" y="11853"/>
                    <a:pt x="7566" y="11925"/>
                    <a:pt x="7629" y="12039"/>
                  </a:cubicBezTo>
                  <a:cubicBezTo>
                    <a:pt x="7653" y="12013"/>
                    <a:pt x="7655" y="12005"/>
                    <a:pt x="7648" y="11975"/>
                  </a:cubicBezTo>
                  <a:cubicBezTo>
                    <a:pt x="7643" y="11945"/>
                    <a:pt x="7689" y="11919"/>
                    <a:pt x="7692" y="11972"/>
                  </a:cubicBezTo>
                  <a:cubicBezTo>
                    <a:pt x="7695" y="12027"/>
                    <a:pt x="7696" y="12039"/>
                    <a:pt x="7696" y="12039"/>
                  </a:cubicBezTo>
                  <a:cubicBezTo>
                    <a:pt x="7696" y="12039"/>
                    <a:pt x="7744" y="12032"/>
                    <a:pt x="7746" y="12039"/>
                  </a:cubicBezTo>
                  <a:cubicBezTo>
                    <a:pt x="7796" y="12111"/>
                    <a:pt x="7850" y="12184"/>
                    <a:pt x="7902" y="12187"/>
                  </a:cubicBezTo>
                  <a:cubicBezTo>
                    <a:pt x="7954" y="12192"/>
                    <a:pt x="7966" y="12233"/>
                    <a:pt x="7968" y="12295"/>
                  </a:cubicBezTo>
                  <a:cubicBezTo>
                    <a:pt x="7970" y="12356"/>
                    <a:pt x="7980" y="12339"/>
                    <a:pt x="8003" y="12342"/>
                  </a:cubicBezTo>
                  <a:cubicBezTo>
                    <a:pt x="8026" y="12345"/>
                    <a:pt x="8036" y="12394"/>
                    <a:pt x="8008" y="12452"/>
                  </a:cubicBezTo>
                  <a:cubicBezTo>
                    <a:pt x="8006" y="12476"/>
                    <a:pt x="8031" y="12533"/>
                    <a:pt x="8016" y="12545"/>
                  </a:cubicBezTo>
                  <a:cubicBezTo>
                    <a:pt x="8008" y="12576"/>
                    <a:pt x="7988" y="12701"/>
                    <a:pt x="7996" y="12793"/>
                  </a:cubicBezTo>
                  <a:cubicBezTo>
                    <a:pt x="8003" y="12884"/>
                    <a:pt x="8098" y="12935"/>
                    <a:pt x="8157" y="13007"/>
                  </a:cubicBezTo>
                  <a:cubicBezTo>
                    <a:pt x="8216" y="13080"/>
                    <a:pt x="8745" y="13607"/>
                    <a:pt x="8837" y="13705"/>
                  </a:cubicBezTo>
                  <a:cubicBezTo>
                    <a:pt x="8928" y="13804"/>
                    <a:pt x="9199" y="14141"/>
                    <a:pt x="9211" y="14346"/>
                  </a:cubicBezTo>
                  <a:cubicBezTo>
                    <a:pt x="9218" y="14394"/>
                    <a:pt x="9267" y="14415"/>
                    <a:pt x="9293" y="14442"/>
                  </a:cubicBezTo>
                  <a:cubicBezTo>
                    <a:pt x="9319" y="14469"/>
                    <a:pt x="9337" y="14526"/>
                    <a:pt x="9354" y="14554"/>
                  </a:cubicBezTo>
                  <a:cubicBezTo>
                    <a:pt x="9372" y="14581"/>
                    <a:pt x="9550" y="14746"/>
                    <a:pt x="9532" y="14921"/>
                  </a:cubicBezTo>
                  <a:cubicBezTo>
                    <a:pt x="9525" y="15001"/>
                    <a:pt x="9586" y="15014"/>
                    <a:pt x="9598" y="15025"/>
                  </a:cubicBezTo>
                  <a:cubicBezTo>
                    <a:pt x="9610" y="15036"/>
                    <a:pt x="9718" y="15148"/>
                    <a:pt x="9760" y="15209"/>
                  </a:cubicBezTo>
                  <a:cubicBezTo>
                    <a:pt x="9801" y="15270"/>
                    <a:pt x="9874" y="15375"/>
                    <a:pt x="9910" y="15438"/>
                  </a:cubicBezTo>
                  <a:cubicBezTo>
                    <a:pt x="9945" y="15502"/>
                    <a:pt x="10018" y="15600"/>
                    <a:pt x="10080" y="15662"/>
                  </a:cubicBezTo>
                  <a:cubicBezTo>
                    <a:pt x="10141" y="15724"/>
                    <a:pt x="10252" y="15902"/>
                    <a:pt x="10256" y="16007"/>
                  </a:cubicBezTo>
                  <a:cubicBezTo>
                    <a:pt x="10295" y="16093"/>
                    <a:pt x="10385" y="16261"/>
                    <a:pt x="10375" y="16655"/>
                  </a:cubicBezTo>
                  <a:cubicBezTo>
                    <a:pt x="10374" y="16795"/>
                    <a:pt x="10370" y="16848"/>
                    <a:pt x="10437" y="16962"/>
                  </a:cubicBezTo>
                  <a:cubicBezTo>
                    <a:pt x="10504" y="17076"/>
                    <a:pt x="10568" y="17227"/>
                    <a:pt x="10584" y="17323"/>
                  </a:cubicBezTo>
                  <a:cubicBezTo>
                    <a:pt x="10591" y="17378"/>
                    <a:pt x="10611" y="17397"/>
                    <a:pt x="10642" y="17417"/>
                  </a:cubicBezTo>
                  <a:cubicBezTo>
                    <a:pt x="10672" y="17436"/>
                    <a:pt x="10742" y="17475"/>
                    <a:pt x="10774" y="17490"/>
                  </a:cubicBezTo>
                  <a:cubicBezTo>
                    <a:pt x="10806" y="17504"/>
                    <a:pt x="10894" y="17558"/>
                    <a:pt x="10852" y="17655"/>
                  </a:cubicBezTo>
                  <a:cubicBezTo>
                    <a:pt x="10810" y="17750"/>
                    <a:pt x="10811" y="17793"/>
                    <a:pt x="10822" y="17881"/>
                  </a:cubicBezTo>
                  <a:cubicBezTo>
                    <a:pt x="10833" y="17970"/>
                    <a:pt x="10846" y="18316"/>
                    <a:pt x="10757" y="18267"/>
                  </a:cubicBezTo>
                  <a:cubicBezTo>
                    <a:pt x="10713" y="18362"/>
                    <a:pt x="10669" y="18407"/>
                    <a:pt x="10653" y="18428"/>
                  </a:cubicBezTo>
                  <a:cubicBezTo>
                    <a:pt x="10637" y="18451"/>
                    <a:pt x="10585" y="18562"/>
                    <a:pt x="10586" y="18584"/>
                  </a:cubicBezTo>
                  <a:cubicBezTo>
                    <a:pt x="10586" y="18608"/>
                    <a:pt x="10569" y="18637"/>
                    <a:pt x="10536" y="18638"/>
                  </a:cubicBezTo>
                  <a:cubicBezTo>
                    <a:pt x="10519" y="18650"/>
                    <a:pt x="10519" y="18678"/>
                    <a:pt x="10557" y="18678"/>
                  </a:cubicBezTo>
                  <a:cubicBezTo>
                    <a:pt x="10605" y="18696"/>
                    <a:pt x="10655" y="18727"/>
                    <a:pt x="10681" y="18700"/>
                  </a:cubicBezTo>
                  <a:cubicBezTo>
                    <a:pt x="10707" y="18672"/>
                    <a:pt x="10753" y="18717"/>
                    <a:pt x="10778" y="18769"/>
                  </a:cubicBezTo>
                  <a:cubicBezTo>
                    <a:pt x="10782" y="18779"/>
                    <a:pt x="10787" y="18792"/>
                    <a:pt x="10792" y="18803"/>
                  </a:cubicBezTo>
                  <a:cubicBezTo>
                    <a:pt x="10813" y="18852"/>
                    <a:pt x="10831" y="18911"/>
                    <a:pt x="10815" y="18956"/>
                  </a:cubicBezTo>
                  <a:cubicBezTo>
                    <a:pt x="10795" y="19011"/>
                    <a:pt x="10763" y="19054"/>
                    <a:pt x="10676" y="19063"/>
                  </a:cubicBezTo>
                  <a:cubicBezTo>
                    <a:pt x="10602" y="19075"/>
                    <a:pt x="10449" y="19089"/>
                    <a:pt x="10388" y="19197"/>
                  </a:cubicBezTo>
                  <a:cubicBezTo>
                    <a:pt x="10350" y="19269"/>
                    <a:pt x="10377" y="19329"/>
                    <a:pt x="10410" y="19363"/>
                  </a:cubicBezTo>
                  <a:cubicBezTo>
                    <a:pt x="10443" y="19397"/>
                    <a:pt x="10530" y="19503"/>
                    <a:pt x="10524" y="19564"/>
                  </a:cubicBezTo>
                  <a:cubicBezTo>
                    <a:pt x="10518" y="19625"/>
                    <a:pt x="10509" y="19732"/>
                    <a:pt x="10589" y="19858"/>
                  </a:cubicBezTo>
                  <a:cubicBezTo>
                    <a:pt x="10667" y="19988"/>
                    <a:pt x="10695" y="20053"/>
                    <a:pt x="10713" y="20073"/>
                  </a:cubicBezTo>
                  <a:cubicBezTo>
                    <a:pt x="10733" y="20092"/>
                    <a:pt x="10761" y="20154"/>
                    <a:pt x="10781" y="20209"/>
                  </a:cubicBezTo>
                  <a:cubicBezTo>
                    <a:pt x="10801" y="20265"/>
                    <a:pt x="10875" y="20358"/>
                    <a:pt x="10923" y="20404"/>
                  </a:cubicBezTo>
                  <a:cubicBezTo>
                    <a:pt x="10937" y="20460"/>
                    <a:pt x="10947" y="20460"/>
                    <a:pt x="10947" y="20460"/>
                  </a:cubicBezTo>
                  <a:lnTo>
                    <a:pt x="10990" y="20457"/>
                  </a:lnTo>
                  <a:cubicBezTo>
                    <a:pt x="10990" y="20457"/>
                    <a:pt x="11008" y="20525"/>
                    <a:pt x="11030" y="20620"/>
                  </a:cubicBezTo>
                  <a:cubicBezTo>
                    <a:pt x="11061" y="20622"/>
                    <a:pt x="11076" y="20690"/>
                    <a:pt x="11080" y="20743"/>
                  </a:cubicBezTo>
                  <a:cubicBezTo>
                    <a:pt x="11082" y="20780"/>
                    <a:pt x="11184" y="20891"/>
                    <a:pt x="11235" y="20877"/>
                  </a:cubicBezTo>
                  <a:cubicBezTo>
                    <a:pt x="11286" y="20862"/>
                    <a:pt x="11321" y="20844"/>
                    <a:pt x="11319" y="20881"/>
                  </a:cubicBezTo>
                  <a:cubicBezTo>
                    <a:pt x="11316" y="20919"/>
                    <a:pt x="11291" y="20951"/>
                    <a:pt x="11268" y="20964"/>
                  </a:cubicBezTo>
                  <a:cubicBezTo>
                    <a:pt x="11309" y="20950"/>
                    <a:pt x="11357" y="20938"/>
                    <a:pt x="11368" y="20980"/>
                  </a:cubicBezTo>
                  <a:cubicBezTo>
                    <a:pt x="11379" y="21021"/>
                    <a:pt x="11428" y="21056"/>
                    <a:pt x="11473" y="21056"/>
                  </a:cubicBezTo>
                  <a:cubicBezTo>
                    <a:pt x="11485" y="21056"/>
                    <a:pt x="11502" y="21059"/>
                    <a:pt x="11520" y="21064"/>
                  </a:cubicBezTo>
                  <a:cubicBezTo>
                    <a:pt x="11575" y="21077"/>
                    <a:pt x="11647" y="21106"/>
                    <a:pt x="11665" y="21139"/>
                  </a:cubicBezTo>
                  <a:cubicBezTo>
                    <a:pt x="11692" y="21172"/>
                    <a:pt x="11718" y="21155"/>
                    <a:pt x="11726" y="21145"/>
                  </a:cubicBezTo>
                  <a:cubicBezTo>
                    <a:pt x="11734" y="21135"/>
                    <a:pt x="11786" y="21093"/>
                    <a:pt x="11787" y="21125"/>
                  </a:cubicBezTo>
                  <a:cubicBezTo>
                    <a:pt x="11788" y="21159"/>
                    <a:pt x="11797" y="21313"/>
                    <a:pt x="11865" y="21343"/>
                  </a:cubicBezTo>
                  <a:cubicBezTo>
                    <a:pt x="11907" y="21361"/>
                    <a:pt x="12034" y="21392"/>
                    <a:pt x="12177" y="21600"/>
                  </a:cubicBezTo>
                  <a:lnTo>
                    <a:pt x="21593" y="21600"/>
                  </a:lnTo>
                  <a:cubicBezTo>
                    <a:pt x="21562" y="21392"/>
                    <a:pt x="21523" y="21467"/>
                    <a:pt x="21521" y="21386"/>
                  </a:cubicBezTo>
                  <a:close/>
                  <a:moveTo>
                    <a:pt x="21521" y="2138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 name="AutoShape 102"/>
            <p:cNvSpPr>
              <a:spLocks/>
            </p:cNvSpPr>
            <p:nvPr/>
          </p:nvSpPr>
          <p:spPr bwMode="auto">
            <a:xfrm>
              <a:off x="7315203" y="5727700"/>
              <a:ext cx="539750" cy="374650"/>
            </a:xfrm>
            <a:custGeom>
              <a:avLst/>
              <a:gdLst/>
              <a:ahLst/>
              <a:cxnLst/>
              <a:rect l="0" t="0" r="r" b="b"/>
              <a:pathLst>
                <a:path w="21560" h="21490">
                  <a:moveTo>
                    <a:pt x="15775" y="20232"/>
                  </a:moveTo>
                  <a:cubicBezTo>
                    <a:pt x="15820" y="20277"/>
                    <a:pt x="16028" y="20530"/>
                    <a:pt x="16175" y="20474"/>
                  </a:cubicBezTo>
                  <a:cubicBezTo>
                    <a:pt x="16323" y="20413"/>
                    <a:pt x="16476" y="19736"/>
                    <a:pt x="16561" y="19355"/>
                  </a:cubicBezTo>
                  <a:cubicBezTo>
                    <a:pt x="16646" y="18974"/>
                    <a:pt x="16678" y="18922"/>
                    <a:pt x="16718" y="18788"/>
                  </a:cubicBezTo>
                  <a:cubicBezTo>
                    <a:pt x="16755" y="18656"/>
                    <a:pt x="16908" y="18370"/>
                    <a:pt x="16953" y="18006"/>
                  </a:cubicBezTo>
                  <a:cubicBezTo>
                    <a:pt x="16996" y="17645"/>
                    <a:pt x="17034" y="17152"/>
                    <a:pt x="17269" y="17138"/>
                  </a:cubicBezTo>
                  <a:cubicBezTo>
                    <a:pt x="17447" y="17129"/>
                    <a:pt x="17632" y="17157"/>
                    <a:pt x="17822" y="17276"/>
                  </a:cubicBezTo>
                  <a:cubicBezTo>
                    <a:pt x="17850" y="17233"/>
                    <a:pt x="17879" y="17199"/>
                    <a:pt x="17905" y="17172"/>
                  </a:cubicBezTo>
                  <a:cubicBezTo>
                    <a:pt x="18002" y="17066"/>
                    <a:pt x="17918" y="16726"/>
                    <a:pt x="17925" y="16572"/>
                  </a:cubicBezTo>
                  <a:cubicBezTo>
                    <a:pt x="17931" y="16415"/>
                    <a:pt x="18038" y="16034"/>
                    <a:pt x="18079" y="15966"/>
                  </a:cubicBezTo>
                  <a:cubicBezTo>
                    <a:pt x="18119" y="15897"/>
                    <a:pt x="18181" y="15774"/>
                    <a:pt x="18206" y="15540"/>
                  </a:cubicBezTo>
                  <a:cubicBezTo>
                    <a:pt x="18231" y="15311"/>
                    <a:pt x="18278" y="15233"/>
                    <a:pt x="18321" y="15233"/>
                  </a:cubicBezTo>
                  <a:cubicBezTo>
                    <a:pt x="18362" y="15231"/>
                    <a:pt x="18545" y="15309"/>
                    <a:pt x="18570" y="15424"/>
                  </a:cubicBezTo>
                  <a:cubicBezTo>
                    <a:pt x="18594" y="15536"/>
                    <a:pt x="18602" y="15708"/>
                    <a:pt x="18695" y="15703"/>
                  </a:cubicBezTo>
                  <a:cubicBezTo>
                    <a:pt x="18785" y="15698"/>
                    <a:pt x="18673" y="16104"/>
                    <a:pt x="18607" y="16216"/>
                  </a:cubicBezTo>
                  <a:cubicBezTo>
                    <a:pt x="18540" y="16325"/>
                    <a:pt x="18564" y="16586"/>
                    <a:pt x="18559" y="16806"/>
                  </a:cubicBezTo>
                  <a:cubicBezTo>
                    <a:pt x="18554" y="17027"/>
                    <a:pt x="18634" y="17277"/>
                    <a:pt x="18795" y="17268"/>
                  </a:cubicBezTo>
                  <a:cubicBezTo>
                    <a:pt x="18954" y="17260"/>
                    <a:pt x="18986" y="17294"/>
                    <a:pt x="19088" y="17390"/>
                  </a:cubicBezTo>
                  <a:cubicBezTo>
                    <a:pt x="19190" y="17483"/>
                    <a:pt x="19243" y="17893"/>
                    <a:pt x="19284" y="18055"/>
                  </a:cubicBezTo>
                  <a:cubicBezTo>
                    <a:pt x="19325" y="18214"/>
                    <a:pt x="19271" y="18611"/>
                    <a:pt x="19238" y="18721"/>
                  </a:cubicBezTo>
                  <a:cubicBezTo>
                    <a:pt x="19206" y="18836"/>
                    <a:pt x="19079" y="19417"/>
                    <a:pt x="19065" y="19681"/>
                  </a:cubicBezTo>
                  <a:cubicBezTo>
                    <a:pt x="19051" y="19944"/>
                    <a:pt x="19030" y="19978"/>
                    <a:pt x="18982" y="20057"/>
                  </a:cubicBezTo>
                  <a:cubicBezTo>
                    <a:pt x="18935" y="20136"/>
                    <a:pt x="18863" y="20150"/>
                    <a:pt x="18958" y="20177"/>
                  </a:cubicBezTo>
                  <a:cubicBezTo>
                    <a:pt x="19206" y="20177"/>
                    <a:pt x="19326" y="19089"/>
                    <a:pt x="19373" y="18956"/>
                  </a:cubicBezTo>
                  <a:cubicBezTo>
                    <a:pt x="19418" y="18822"/>
                    <a:pt x="19532" y="18839"/>
                    <a:pt x="19470" y="18622"/>
                  </a:cubicBezTo>
                  <a:cubicBezTo>
                    <a:pt x="19296" y="17911"/>
                    <a:pt x="19466" y="17420"/>
                    <a:pt x="19538" y="17223"/>
                  </a:cubicBezTo>
                  <a:cubicBezTo>
                    <a:pt x="19611" y="17021"/>
                    <a:pt x="19606" y="16520"/>
                    <a:pt x="19575" y="16248"/>
                  </a:cubicBezTo>
                  <a:cubicBezTo>
                    <a:pt x="19549" y="15978"/>
                    <a:pt x="19573" y="15595"/>
                    <a:pt x="19693" y="15304"/>
                  </a:cubicBezTo>
                  <a:cubicBezTo>
                    <a:pt x="19688" y="15122"/>
                    <a:pt x="19697" y="14877"/>
                    <a:pt x="19770" y="14655"/>
                  </a:cubicBezTo>
                  <a:cubicBezTo>
                    <a:pt x="19763" y="14198"/>
                    <a:pt x="19919" y="13634"/>
                    <a:pt x="19944" y="13526"/>
                  </a:cubicBezTo>
                  <a:cubicBezTo>
                    <a:pt x="19969" y="13413"/>
                    <a:pt x="19922" y="12956"/>
                    <a:pt x="19940" y="12803"/>
                  </a:cubicBezTo>
                  <a:cubicBezTo>
                    <a:pt x="19957" y="12650"/>
                    <a:pt x="20151" y="12467"/>
                    <a:pt x="20153" y="12290"/>
                  </a:cubicBezTo>
                  <a:cubicBezTo>
                    <a:pt x="20155" y="12117"/>
                    <a:pt x="19911" y="12239"/>
                    <a:pt x="19822" y="12397"/>
                  </a:cubicBezTo>
                  <a:cubicBezTo>
                    <a:pt x="19735" y="12553"/>
                    <a:pt x="19673" y="12700"/>
                    <a:pt x="19677" y="12882"/>
                  </a:cubicBezTo>
                  <a:cubicBezTo>
                    <a:pt x="19684" y="13068"/>
                    <a:pt x="19629" y="13083"/>
                    <a:pt x="19504" y="12971"/>
                  </a:cubicBezTo>
                  <a:cubicBezTo>
                    <a:pt x="19379" y="12855"/>
                    <a:pt x="19514" y="12301"/>
                    <a:pt x="19559" y="12083"/>
                  </a:cubicBezTo>
                  <a:cubicBezTo>
                    <a:pt x="19601" y="11861"/>
                    <a:pt x="19747" y="11734"/>
                    <a:pt x="19800" y="11832"/>
                  </a:cubicBezTo>
                  <a:cubicBezTo>
                    <a:pt x="19852" y="11925"/>
                    <a:pt x="19919" y="11781"/>
                    <a:pt x="19959" y="11723"/>
                  </a:cubicBezTo>
                  <a:cubicBezTo>
                    <a:pt x="20002" y="11665"/>
                    <a:pt x="20075" y="11456"/>
                    <a:pt x="20170" y="11330"/>
                  </a:cubicBezTo>
                  <a:cubicBezTo>
                    <a:pt x="20266" y="11207"/>
                    <a:pt x="20242" y="10824"/>
                    <a:pt x="20169" y="10751"/>
                  </a:cubicBezTo>
                  <a:cubicBezTo>
                    <a:pt x="20162" y="10531"/>
                    <a:pt x="20005" y="10499"/>
                    <a:pt x="20032" y="10659"/>
                  </a:cubicBezTo>
                  <a:cubicBezTo>
                    <a:pt x="20059" y="10877"/>
                    <a:pt x="19722" y="11017"/>
                    <a:pt x="19538" y="11069"/>
                  </a:cubicBezTo>
                  <a:cubicBezTo>
                    <a:pt x="19357" y="11124"/>
                    <a:pt x="19130" y="11192"/>
                    <a:pt x="19098" y="10943"/>
                  </a:cubicBezTo>
                  <a:cubicBezTo>
                    <a:pt x="19060" y="10695"/>
                    <a:pt x="19170" y="10531"/>
                    <a:pt x="19279" y="10395"/>
                  </a:cubicBezTo>
                  <a:cubicBezTo>
                    <a:pt x="19389" y="10260"/>
                    <a:pt x="19464" y="10116"/>
                    <a:pt x="19503" y="9981"/>
                  </a:cubicBezTo>
                  <a:cubicBezTo>
                    <a:pt x="19541" y="9846"/>
                    <a:pt x="19624" y="9754"/>
                    <a:pt x="19764" y="9663"/>
                  </a:cubicBezTo>
                  <a:cubicBezTo>
                    <a:pt x="19904" y="9565"/>
                    <a:pt x="19905" y="9097"/>
                    <a:pt x="19828" y="8871"/>
                  </a:cubicBezTo>
                  <a:cubicBezTo>
                    <a:pt x="19601" y="8121"/>
                    <a:pt x="19830" y="7354"/>
                    <a:pt x="19858" y="7312"/>
                  </a:cubicBezTo>
                  <a:cubicBezTo>
                    <a:pt x="19885" y="7267"/>
                    <a:pt x="20026" y="7016"/>
                    <a:pt x="20062" y="6753"/>
                  </a:cubicBezTo>
                  <a:cubicBezTo>
                    <a:pt x="20097" y="6241"/>
                    <a:pt x="20358" y="5842"/>
                    <a:pt x="20468" y="5703"/>
                  </a:cubicBezTo>
                  <a:cubicBezTo>
                    <a:pt x="20578" y="5569"/>
                    <a:pt x="20821" y="5097"/>
                    <a:pt x="20858" y="4897"/>
                  </a:cubicBezTo>
                  <a:cubicBezTo>
                    <a:pt x="20896" y="4699"/>
                    <a:pt x="20957" y="4644"/>
                    <a:pt x="21048" y="4530"/>
                  </a:cubicBezTo>
                  <a:cubicBezTo>
                    <a:pt x="21076" y="4277"/>
                    <a:pt x="21121" y="4120"/>
                    <a:pt x="21162" y="4064"/>
                  </a:cubicBezTo>
                  <a:cubicBezTo>
                    <a:pt x="21204" y="4007"/>
                    <a:pt x="21303" y="4013"/>
                    <a:pt x="21335" y="3617"/>
                  </a:cubicBezTo>
                  <a:cubicBezTo>
                    <a:pt x="21367" y="3226"/>
                    <a:pt x="21413" y="2853"/>
                    <a:pt x="21492" y="2822"/>
                  </a:cubicBezTo>
                  <a:cubicBezTo>
                    <a:pt x="21569" y="2799"/>
                    <a:pt x="21524" y="2714"/>
                    <a:pt x="21552" y="2440"/>
                  </a:cubicBezTo>
                  <a:cubicBezTo>
                    <a:pt x="21580" y="2165"/>
                    <a:pt x="21534" y="2245"/>
                    <a:pt x="21466" y="2161"/>
                  </a:cubicBezTo>
                  <a:cubicBezTo>
                    <a:pt x="21400" y="2078"/>
                    <a:pt x="21474" y="1899"/>
                    <a:pt x="21293" y="1755"/>
                  </a:cubicBezTo>
                  <a:cubicBezTo>
                    <a:pt x="21112" y="1613"/>
                    <a:pt x="21108" y="1451"/>
                    <a:pt x="21049" y="1159"/>
                  </a:cubicBezTo>
                  <a:cubicBezTo>
                    <a:pt x="20992" y="867"/>
                    <a:pt x="20785" y="539"/>
                    <a:pt x="20776" y="485"/>
                  </a:cubicBezTo>
                  <a:cubicBezTo>
                    <a:pt x="20768" y="431"/>
                    <a:pt x="20746" y="399"/>
                    <a:pt x="20619" y="144"/>
                  </a:cubicBezTo>
                  <a:cubicBezTo>
                    <a:pt x="20490" y="-110"/>
                    <a:pt x="20182" y="6"/>
                    <a:pt x="20060" y="230"/>
                  </a:cubicBezTo>
                  <a:cubicBezTo>
                    <a:pt x="19939" y="459"/>
                    <a:pt x="19741" y="497"/>
                    <a:pt x="19504" y="446"/>
                  </a:cubicBezTo>
                  <a:cubicBezTo>
                    <a:pt x="19718" y="730"/>
                    <a:pt x="19924" y="521"/>
                    <a:pt x="20085" y="394"/>
                  </a:cubicBezTo>
                  <a:cubicBezTo>
                    <a:pt x="20246" y="261"/>
                    <a:pt x="20257" y="494"/>
                    <a:pt x="20242" y="708"/>
                  </a:cubicBezTo>
                  <a:cubicBezTo>
                    <a:pt x="20123" y="980"/>
                    <a:pt x="19626" y="1051"/>
                    <a:pt x="19519" y="1048"/>
                  </a:cubicBezTo>
                  <a:cubicBezTo>
                    <a:pt x="19413" y="1041"/>
                    <a:pt x="19228" y="1017"/>
                    <a:pt x="19115" y="989"/>
                  </a:cubicBezTo>
                  <a:cubicBezTo>
                    <a:pt x="19086" y="985"/>
                    <a:pt x="19035" y="974"/>
                    <a:pt x="18972" y="962"/>
                  </a:cubicBezTo>
                  <a:cubicBezTo>
                    <a:pt x="18775" y="920"/>
                    <a:pt x="18457" y="863"/>
                    <a:pt x="18324" y="857"/>
                  </a:cubicBezTo>
                  <a:cubicBezTo>
                    <a:pt x="18147" y="857"/>
                    <a:pt x="17856" y="644"/>
                    <a:pt x="17612" y="563"/>
                  </a:cubicBezTo>
                  <a:cubicBezTo>
                    <a:pt x="17368" y="477"/>
                    <a:pt x="16786" y="683"/>
                    <a:pt x="16709" y="796"/>
                  </a:cubicBezTo>
                  <a:cubicBezTo>
                    <a:pt x="16634" y="908"/>
                    <a:pt x="16511" y="1026"/>
                    <a:pt x="16354" y="999"/>
                  </a:cubicBezTo>
                  <a:cubicBezTo>
                    <a:pt x="16196" y="978"/>
                    <a:pt x="16058" y="1116"/>
                    <a:pt x="15867" y="1124"/>
                  </a:cubicBezTo>
                  <a:cubicBezTo>
                    <a:pt x="15676" y="1135"/>
                    <a:pt x="15462" y="1355"/>
                    <a:pt x="15298" y="1658"/>
                  </a:cubicBezTo>
                  <a:cubicBezTo>
                    <a:pt x="15137" y="1963"/>
                    <a:pt x="14542" y="2299"/>
                    <a:pt x="14233" y="2405"/>
                  </a:cubicBezTo>
                  <a:cubicBezTo>
                    <a:pt x="13924" y="2508"/>
                    <a:pt x="12911" y="2879"/>
                    <a:pt x="12540" y="3030"/>
                  </a:cubicBezTo>
                  <a:cubicBezTo>
                    <a:pt x="12167" y="3182"/>
                    <a:pt x="11397" y="3630"/>
                    <a:pt x="11310" y="3765"/>
                  </a:cubicBezTo>
                  <a:cubicBezTo>
                    <a:pt x="11221" y="3900"/>
                    <a:pt x="11020" y="4063"/>
                    <a:pt x="10906" y="4093"/>
                  </a:cubicBezTo>
                  <a:cubicBezTo>
                    <a:pt x="10794" y="4118"/>
                    <a:pt x="10425" y="4662"/>
                    <a:pt x="10301" y="4790"/>
                  </a:cubicBezTo>
                  <a:cubicBezTo>
                    <a:pt x="10175" y="4917"/>
                    <a:pt x="10066" y="5315"/>
                    <a:pt x="10031" y="5561"/>
                  </a:cubicBezTo>
                  <a:cubicBezTo>
                    <a:pt x="10013" y="5672"/>
                    <a:pt x="9984" y="5848"/>
                    <a:pt x="9960" y="6020"/>
                  </a:cubicBezTo>
                  <a:cubicBezTo>
                    <a:pt x="9934" y="6204"/>
                    <a:pt x="9910" y="6384"/>
                    <a:pt x="9913" y="6469"/>
                  </a:cubicBezTo>
                  <a:cubicBezTo>
                    <a:pt x="9917" y="6632"/>
                    <a:pt x="9965" y="7123"/>
                    <a:pt x="9873" y="7399"/>
                  </a:cubicBezTo>
                  <a:cubicBezTo>
                    <a:pt x="9780" y="7678"/>
                    <a:pt x="9829" y="8166"/>
                    <a:pt x="9898" y="8358"/>
                  </a:cubicBezTo>
                  <a:cubicBezTo>
                    <a:pt x="9968" y="8549"/>
                    <a:pt x="9955" y="9359"/>
                    <a:pt x="9976" y="9697"/>
                  </a:cubicBezTo>
                  <a:cubicBezTo>
                    <a:pt x="9998" y="10033"/>
                    <a:pt x="10075" y="10411"/>
                    <a:pt x="10140" y="10505"/>
                  </a:cubicBezTo>
                  <a:cubicBezTo>
                    <a:pt x="10207" y="10599"/>
                    <a:pt x="10153" y="10690"/>
                    <a:pt x="10152" y="10933"/>
                  </a:cubicBezTo>
                  <a:cubicBezTo>
                    <a:pt x="10151" y="11170"/>
                    <a:pt x="9774" y="11429"/>
                    <a:pt x="9699" y="11533"/>
                  </a:cubicBezTo>
                  <a:cubicBezTo>
                    <a:pt x="9624" y="11634"/>
                    <a:pt x="9571" y="11790"/>
                    <a:pt x="9559" y="11900"/>
                  </a:cubicBezTo>
                  <a:cubicBezTo>
                    <a:pt x="9548" y="12009"/>
                    <a:pt x="9442" y="12256"/>
                    <a:pt x="9479" y="12350"/>
                  </a:cubicBezTo>
                  <a:cubicBezTo>
                    <a:pt x="9517" y="12445"/>
                    <a:pt x="9576" y="12542"/>
                    <a:pt x="9523" y="12655"/>
                  </a:cubicBezTo>
                  <a:cubicBezTo>
                    <a:pt x="9470" y="12765"/>
                    <a:pt x="9512" y="13321"/>
                    <a:pt x="9524" y="13744"/>
                  </a:cubicBezTo>
                  <a:cubicBezTo>
                    <a:pt x="9535" y="14170"/>
                    <a:pt x="8915" y="15130"/>
                    <a:pt x="8757" y="15345"/>
                  </a:cubicBezTo>
                  <a:cubicBezTo>
                    <a:pt x="8599" y="15564"/>
                    <a:pt x="8026" y="16137"/>
                    <a:pt x="7864" y="16246"/>
                  </a:cubicBezTo>
                  <a:cubicBezTo>
                    <a:pt x="7703" y="16353"/>
                    <a:pt x="7601" y="16422"/>
                    <a:pt x="7593" y="16677"/>
                  </a:cubicBezTo>
                  <a:cubicBezTo>
                    <a:pt x="7586" y="16926"/>
                    <a:pt x="7546" y="17081"/>
                    <a:pt x="7536" y="17204"/>
                  </a:cubicBezTo>
                  <a:cubicBezTo>
                    <a:pt x="7523" y="17324"/>
                    <a:pt x="7647" y="17373"/>
                    <a:pt x="7724" y="17368"/>
                  </a:cubicBezTo>
                  <a:cubicBezTo>
                    <a:pt x="7803" y="17362"/>
                    <a:pt x="7743" y="17277"/>
                    <a:pt x="7893" y="17313"/>
                  </a:cubicBezTo>
                  <a:cubicBezTo>
                    <a:pt x="8042" y="17349"/>
                    <a:pt x="8055" y="17773"/>
                    <a:pt x="7986" y="17875"/>
                  </a:cubicBezTo>
                  <a:cubicBezTo>
                    <a:pt x="7919" y="17978"/>
                    <a:pt x="7908" y="18133"/>
                    <a:pt x="7893" y="18317"/>
                  </a:cubicBezTo>
                  <a:cubicBezTo>
                    <a:pt x="7877" y="18503"/>
                    <a:pt x="7759" y="18662"/>
                    <a:pt x="7603" y="18671"/>
                  </a:cubicBezTo>
                  <a:cubicBezTo>
                    <a:pt x="7447" y="18680"/>
                    <a:pt x="7323" y="18798"/>
                    <a:pt x="7264" y="19005"/>
                  </a:cubicBezTo>
                  <a:cubicBezTo>
                    <a:pt x="7205" y="19216"/>
                    <a:pt x="7053" y="19312"/>
                    <a:pt x="6987" y="19272"/>
                  </a:cubicBezTo>
                  <a:cubicBezTo>
                    <a:pt x="6922" y="19235"/>
                    <a:pt x="6539" y="19242"/>
                    <a:pt x="6460" y="19204"/>
                  </a:cubicBezTo>
                  <a:cubicBezTo>
                    <a:pt x="6381" y="19167"/>
                    <a:pt x="6176" y="19208"/>
                    <a:pt x="6070" y="18941"/>
                  </a:cubicBezTo>
                  <a:cubicBezTo>
                    <a:pt x="5963" y="18674"/>
                    <a:pt x="5925" y="18580"/>
                    <a:pt x="5824" y="18279"/>
                  </a:cubicBezTo>
                  <a:cubicBezTo>
                    <a:pt x="5725" y="17978"/>
                    <a:pt x="4860" y="18268"/>
                    <a:pt x="4628" y="18333"/>
                  </a:cubicBezTo>
                  <a:cubicBezTo>
                    <a:pt x="4513" y="18365"/>
                    <a:pt x="4290" y="18484"/>
                    <a:pt x="4076" y="18598"/>
                  </a:cubicBezTo>
                  <a:cubicBezTo>
                    <a:pt x="3854" y="18714"/>
                    <a:pt x="3637" y="18825"/>
                    <a:pt x="3540" y="18850"/>
                  </a:cubicBezTo>
                  <a:cubicBezTo>
                    <a:pt x="3349" y="18895"/>
                    <a:pt x="3304" y="18997"/>
                    <a:pt x="3293" y="19138"/>
                  </a:cubicBezTo>
                  <a:cubicBezTo>
                    <a:pt x="3283" y="19278"/>
                    <a:pt x="3216" y="19393"/>
                    <a:pt x="3010" y="19720"/>
                  </a:cubicBezTo>
                  <a:cubicBezTo>
                    <a:pt x="2806" y="20047"/>
                    <a:pt x="1925" y="20040"/>
                    <a:pt x="1579" y="20069"/>
                  </a:cubicBezTo>
                  <a:cubicBezTo>
                    <a:pt x="1232" y="20100"/>
                    <a:pt x="903" y="20315"/>
                    <a:pt x="623" y="20416"/>
                  </a:cubicBezTo>
                  <a:cubicBezTo>
                    <a:pt x="342" y="20518"/>
                    <a:pt x="422" y="20603"/>
                    <a:pt x="391" y="20735"/>
                  </a:cubicBezTo>
                  <a:cubicBezTo>
                    <a:pt x="358" y="20867"/>
                    <a:pt x="317" y="20935"/>
                    <a:pt x="174" y="20886"/>
                  </a:cubicBezTo>
                  <a:cubicBezTo>
                    <a:pt x="31" y="20845"/>
                    <a:pt x="-20" y="21037"/>
                    <a:pt x="8" y="21224"/>
                  </a:cubicBezTo>
                  <a:cubicBezTo>
                    <a:pt x="12" y="21255"/>
                    <a:pt x="6" y="20763"/>
                    <a:pt x="1" y="21490"/>
                  </a:cubicBezTo>
                  <a:lnTo>
                    <a:pt x="15238" y="21490"/>
                  </a:lnTo>
                  <a:cubicBezTo>
                    <a:pt x="15225" y="20763"/>
                    <a:pt x="15213" y="21023"/>
                    <a:pt x="15204" y="20887"/>
                  </a:cubicBezTo>
                  <a:cubicBezTo>
                    <a:pt x="15151" y="20185"/>
                    <a:pt x="15732" y="20185"/>
                    <a:pt x="15775" y="20232"/>
                  </a:cubicBezTo>
                  <a:close/>
                  <a:moveTo>
                    <a:pt x="15775" y="2023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 name="AutoShape 131"/>
            <p:cNvSpPr>
              <a:spLocks/>
            </p:cNvSpPr>
            <p:nvPr/>
          </p:nvSpPr>
          <p:spPr bwMode="auto">
            <a:xfrm>
              <a:off x="5308603" y="3175000"/>
              <a:ext cx="6350" cy="7938"/>
            </a:xfrm>
            <a:custGeom>
              <a:avLst/>
              <a:gdLst/>
              <a:ahLst/>
              <a:cxnLst/>
              <a:rect l="0" t="0" r="r" b="b"/>
              <a:pathLst>
                <a:path w="21600" h="21600">
                  <a:moveTo>
                    <a:pt x="0" y="21029"/>
                  </a:moveTo>
                  <a:lnTo>
                    <a:pt x="21600" y="21600"/>
                  </a:lnTo>
                  <a:lnTo>
                    <a:pt x="9724" y="0"/>
                  </a:lnTo>
                  <a:cubicBezTo>
                    <a:pt x="9724" y="0"/>
                    <a:pt x="0" y="21029"/>
                    <a:pt x="0" y="21029"/>
                  </a:cubicBezTo>
                  <a:close/>
                  <a:moveTo>
                    <a:pt x="0" y="21029"/>
                  </a:moveTo>
                </a:path>
              </a:pathLst>
            </a:custGeom>
            <a:grpFill/>
            <a:ln w="12700" cap="flat">
              <a:solidFill>
                <a:srgbClr val="CFCFCF"/>
              </a:solidFill>
              <a:miter lim="800000"/>
              <a:headEnd type="none" w="med" len="med"/>
              <a:tailEnd type="none" w="med" len="med"/>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 name="AutoShape 132"/>
            <p:cNvSpPr>
              <a:spLocks/>
            </p:cNvSpPr>
            <p:nvPr/>
          </p:nvSpPr>
          <p:spPr bwMode="auto">
            <a:xfrm>
              <a:off x="5295903" y="3149600"/>
              <a:ext cx="6350" cy="23813"/>
            </a:xfrm>
            <a:custGeom>
              <a:avLst/>
              <a:gdLst/>
              <a:ahLst/>
              <a:cxnLst/>
              <a:rect l="0" t="0" r="r" b="b"/>
              <a:pathLst>
                <a:path w="20249" h="21600">
                  <a:moveTo>
                    <a:pt x="20249" y="4564"/>
                  </a:moveTo>
                  <a:lnTo>
                    <a:pt x="45" y="0"/>
                  </a:lnTo>
                  <a:cubicBezTo>
                    <a:pt x="45" y="0"/>
                    <a:pt x="-1351" y="19928"/>
                    <a:pt x="11469" y="21600"/>
                  </a:cubicBezTo>
                  <a:lnTo>
                    <a:pt x="9376" y="10198"/>
                  </a:lnTo>
                  <a:cubicBezTo>
                    <a:pt x="9376" y="10198"/>
                    <a:pt x="20249" y="4564"/>
                    <a:pt x="20249" y="4564"/>
                  </a:cubicBezTo>
                  <a:close/>
                  <a:moveTo>
                    <a:pt x="20249" y="456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 name="AutoShape 155"/>
            <p:cNvSpPr>
              <a:spLocks/>
            </p:cNvSpPr>
            <p:nvPr/>
          </p:nvSpPr>
          <p:spPr bwMode="auto">
            <a:xfrm>
              <a:off x="8585203" y="2832100"/>
              <a:ext cx="165100" cy="44450"/>
            </a:xfrm>
            <a:custGeom>
              <a:avLst/>
              <a:gdLst/>
              <a:ahLst/>
              <a:cxnLst/>
              <a:rect l="0" t="0" r="r" b="b"/>
              <a:pathLst>
                <a:path w="21346" h="19740">
                  <a:moveTo>
                    <a:pt x="17290" y="1283"/>
                  </a:moveTo>
                  <a:cubicBezTo>
                    <a:pt x="16382" y="527"/>
                    <a:pt x="15668" y="748"/>
                    <a:pt x="15266" y="1483"/>
                  </a:cubicBezTo>
                  <a:cubicBezTo>
                    <a:pt x="14861" y="2228"/>
                    <a:pt x="14735" y="-202"/>
                    <a:pt x="13054" y="14"/>
                  </a:cubicBezTo>
                  <a:cubicBezTo>
                    <a:pt x="11374" y="235"/>
                    <a:pt x="6832" y="646"/>
                    <a:pt x="3160" y="7918"/>
                  </a:cubicBezTo>
                  <a:cubicBezTo>
                    <a:pt x="2694" y="8774"/>
                    <a:pt x="1263" y="6565"/>
                    <a:pt x="14" y="12878"/>
                  </a:cubicBezTo>
                  <a:cubicBezTo>
                    <a:pt x="-112" y="13842"/>
                    <a:pt x="669" y="16775"/>
                    <a:pt x="669" y="16775"/>
                  </a:cubicBezTo>
                  <a:cubicBezTo>
                    <a:pt x="1508" y="14987"/>
                    <a:pt x="6081" y="12465"/>
                    <a:pt x="7359" y="17836"/>
                  </a:cubicBezTo>
                  <a:cubicBezTo>
                    <a:pt x="7913" y="19934"/>
                    <a:pt x="8602" y="20150"/>
                    <a:pt x="9321" y="19202"/>
                  </a:cubicBezTo>
                  <a:cubicBezTo>
                    <a:pt x="10036" y="18260"/>
                    <a:pt x="11780" y="20369"/>
                    <a:pt x="14083" y="17210"/>
                  </a:cubicBezTo>
                  <a:cubicBezTo>
                    <a:pt x="16382" y="14034"/>
                    <a:pt x="17224" y="13934"/>
                    <a:pt x="17911" y="13521"/>
                  </a:cubicBezTo>
                  <a:cubicBezTo>
                    <a:pt x="18594" y="13083"/>
                    <a:pt x="20590" y="10464"/>
                    <a:pt x="21338" y="4974"/>
                  </a:cubicBezTo>
                  <a:cubicBezTo>
                    <a:pt x="21488" y="4024"/>
                    <a:pt x="19592" y="-1231"/>
                    <a:pt x="17290" y="1283"/>
                  </a:cubicBezTo>
                  <a:close/>
                  <a:moveTo>
                    <a:pt x="17290" y="128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 name="AutoShape 157"/>
            <p:cNvSpPr>
              <a:spLocks/>
            </p:cNvSpPr>
            <p:nvPr/>
          </p:nvSpPr>
          <p:spPr bwMode="auto">
            <a:xfrm>
              <a:off x="4953003" y="1333500"/>
              <a:ext cx="3816350" cy="2568575"/>
            </a:xfrm>
            <a:custGeom>
              <a:avLst/>
              <a:gdLst/>
              <a:ahLst/>
              <a:cxnLst/>
              <a:rect l="0" t="0" r="r" b="b"/>
              <a:pathLst>
                <a:path w="21583" h="21600">
                  <a:moveTo>
                    <a:pt x="13628" y="17495"/>
                  </a:moveTo>
                  <a:lnTo>
                    <a:pt x="13627" y="17484"/>
                  </a:lnTo>
                  <a:lnTo>
                    <a:pt x="13626" y="17477"/>
                  </a:lnTo>
                  <a:lnTo>
                    <a:pt x="13634" y="17459"/>
                  </a:lnTo>
                  <a:lnTo>
                    <a:pt x="13642" y="17446"/>
                  </a:lnTo>
                  <a:lnTo>
                    <a:pt x="13644" y="17441"/>
                  </a:lnTo>
                  <a:lnTo>
                    <a:pt x="13647" y="17441"/>
                  </a:lnTo>
                  <a:lnTo>
                    <a:pt x="13650" y="17449"/>
                  </a:lnTo>
                  <a:lnTo>
                    <a:pt x="13652" y="17454"/>
                  </a:lnTo>
                  <a:cubicBezTo>
                    <a:pt x="13646" y="17461"/>
                    <a:pt x="13636" y="17481"/>
                    <a:pt x="13628" y="17495"/>
                  </a:cubicBezTo>
                  <a:close/>
                  <a:moveTo>
                    <a:pt x="10901" y="16781"/>
                  </a:moveTo>
                  <a:cubicBezTo>
                    <a:pt x="10893" y="16830"/>
                    <a:pt x="10890" y="16851"/>
                    <a:pt x="10894" y="16888"/>
                  </a:cubicBezTo>
                  <a:cubicBezTo>
                    <a:pt x="10899" y="16925"/>
                    <a:pt x="10891" y="16986"/>
                    <a:pt x="10875" y="16994"/>
                  </a:cubicBezTo>
                  <a:cubicBezTo>
                    <a:pt x="10859" y="17001"/>
                    <a:pt x="10845" y="17017"/>
                    <a:pt x="10822" y="17003"/>
                  </a:cubicBezTo>
                  <a:cubicBezTo>
                    <a:pt x="10800" y="16988"/>
                    <a:pt x="10794" y="16986"/>
                    <a:pt x="10789" y="16973"/>
                  </a:cubicBezTo>
                  <a:cubicBezTo>
                    <a:pt x="10784" y="16961"/>
                    <a:pt x="10777" y="16931"/>
                    <a:pt x="10780" y="16889"/>
                  </a:cubicBezTo>
                  <a:cubicBezTo>
                    <a:pt x="10782" y="16847"/>
                    <a:pt x="10780" y="16839"/>
                    <a:pt x="10773" y="16825"/>
                  </a:cubicBezTo>
                  <a:cubicBezTo>
                    <a:pt x="10766" y="16811"/>
                    <a:pt x="10761" y="16783"/>
                    <a:pt x="10764" y="16755"/>
                  </a:cubicBezTo>
                  <a:cubicBezTo>
                    <a:pt x="10767" y="16727"/>
                    <a:pt x="10775" y="16722"/>
                    <a:pt x="10765" y="16683"/>
                  </a:cubicBezTo>
                  <a:cubicBezTo>
                    <a:pt x="10755" y="16646"/>
                    <a:pt x="10758" y="16637"/>
                    <a:pt x="10766" y="16617"/>
                  </a:cubicBezTo>
                  <a:cubicBezTo>
                    <a:pt x="10775" y="16596"/>
                    <a:pt x="10781" y="16593"/>
                    <a:pt x="10777" y="16565"/>
                  </a:cubicBezTo>
                  <a:cubicBezTo>
                    <a:pt x="10773" y="16536"/>
                    <a:pt x="10769" y="16499"/>
                    <a:pt x="10772" y="16489"/>
                  </a:cubicBezTo>
                  <a:cubicBezTo>
                    <a:pt x="10775" y="16479"/>
                    <a:pt x="10793" y="16420"/>
                    <a:pt x="10841" y="16371"/>
                  </a:cubicBezTo>
                  <a:cubicBezTo>
                    <a:pt x="10827" y="16325"/>
                    <a:pt x="10815" y="16294"/>
                    <a:pt x="10812" y="16307"/>
                  </a:cubicBezTo>
                  <a:cubicBezTo>
                    <a:pt x="10808" y="16319"/>
                    <a:pt x="10800" y="16370"/>
                    <a:pt x="10789" y="16371"/>
                  </a:cubicBezTo>
                  <a:cubicBezTo>
                    <a:pt x="10777" y="16372"/>
                    <a:pt x="10742" y="16379"/>
                    <a:pt x="10745" y="16371"/>
                  </a:cubicBezTo>
                  <a:cubicBezTo>
                    <a:pt x="10749" y="16364"/>
                    <a:pt x="10809" y="16173"/>
                    <a:pt x="10808" y="16163"/>
                  </a:cubicBezTo>
                  <a:cubicBezTo>
                    <a:pt x="10806" y="16152"/>
                    <a:pt x="10780" y="16022"/>
                    <a:pt x="10774" y="16028"/>
                  </a:cubicBezTo>
                  <a:cubicBezTo>
                    <a:pt x="10768" y="16035"/>
                    <a:pt x="10718" y="16069"/>
                    <a:pt x="10693" y="16134"/>
                  </a:cubicBezTo>
                  <a:cubicBezTo>
                    <a:pt x="10693" y="16157"/>
                    <a:pt x="10699" y="16195"/>
                    <a:pt x="10693" y="16201"/>
                  </a:cubicBezTo>
                  <a:cubicBezTo>
                    <a:pt x="10687" y="16205"/>
                    <a:pt x="10646" y="16236"/>
                    <a:pt x="10647" y="16229"/>
                  </a:cubicBezTo>
                  <a:cubicBezTo>
                    <a:pt x="10648" y="16222"/>
                    <a:pt x="10636" y="16095"/>
                    <a:pt x="10638" y="16090"/>
                  </a:cubicBezTo>
                  <a:cubicBezTo>
                    <a:pt x="10639" y="16085"/>
                    <a:pt x="10659" y="15977"/>
                    <a:pt x="10649" y="15952"/>
                  </a:cubicBezTo>
                  <a:cubicBezTo>
                    <a:pt x="10640" y="15926"/>
                    <a:pt x="10586" y="15814"/>
                    <a:pt x="10582" y="15826"/>
                  </a:cubicBezTo>
                  <a:cubicBezTo>
                    <a:pt x="10578" y="15838"/>
                    <a:pt x="10539" y="15896"/>
                    <a:pt x="10541" y="15884"/>
                  </a:cubicBezTo>
                  <a:cubicBezTo>
                    <a:pt x="10542" y="15872"/>
                    <a:pt x="10545" y="15828"/>
                    <a:pt x="10547" y="15818"/>
                  </a:cubicBezTo>
                  <a:cubicBezTo>
                    <a:pt x="10548" y="15809"/>
                    <a:pt x="10543" y="15750"/>
                    <a:pt x="10535" y="15756"/>
                  </a:cubicBezTo>
                  <a:cubicBezTo>
                    <a:pt x="10527" y="15762"/>
                    <a:pt x="10494" y="15798"/>
                    <a:pt x="10494" y="15801"/>
                  </a:cubicBezTo>
                  <a:cubicBezTo>
                    <a:pt x="10494" y="15804"/>
                    <a:pt x="10490" y="15868"/>
                    <a:pt x="10484" y="15876"/>
                  </a:cubicBezTo>
                  <a:cubicBezTo>
                    <a:pt x="10478" y="15884"/>
                    <a:pt x="10452" y="15946"/>
                    <a:pt x="10445" y="15939"/>
                  </a:cubicBezTo>
                  <a:cubicBezTo>
                    <a:pt x="10439" y="15932"/>
                    <a:pt x="10400" y="15893"/>
                    <a:pt x="10400" y="15893"/>
                  </a:cubicBezTo>
                  <a:cubicBezTo>
                    <a:pt x="10400" y="15893"/>
                    <a:pt x="10401" y="15688"/>
                    <a:pt x="10276" y="15600"/>
                  </a:cubicBezTo>
                  <a:cubicBezTo>
                    <a:pt x="10258" y="15529"/>
                    <a:pt x="10234" y="15467"/>
                    <a:pt x="10199" y="15435"/>
                  </a:cubicBezTo>
                  <a:cubicBezTo>
                    <a:pt x="10165" y="15402"/>
                    <a:pt x="10116" y="15269"/>
                    <a:pt x="10119" y="15246"/>
                  </a:cubicBezTo>
                  <a:cubicBezTo>
                    <a:pt x="10123" y="15224"/>
                    <a:pt x="10129" y="15189"/>
                    <a:pt x="10139" y="15186"/>
                  </a:cubicBezTo>
                  <a:cubicBezTo>
                    <a:pt x="10149" y="15183"/>
                    <a:pt x="10177" y="15163"/>
                    <a:pt x="10185" y="15156"/>
                  </a:cubicBezTo>
                  <a:cubicBezTo>
                    <a:pt x="10194" y="15149"/>
                    <a:pt x="10234" y="15098"/>
                    <a:pt x="10223" y="15098"/>
                  </a:cubicBezTo>
                  <a:cubicBezTo>
                    <a:pt x="10212" y="15098"/>
                    <a:pt x="10154" y="15073"/>
                    <a:pt x="10146" y="15081"/>
                  </a:cubicBezTo>
                  <a:cubicBezTo>
                    <a:pt x="10139" y="15090"/>
                    <a:pt x="10109" y="15109"/>
                    <a:pt x="10101" y="15100"/>
                  </a:cubicBezTo>
                  <a:cubicBezTo>
                    <a:pt x="10092" y="15090"/>
                    <a:pt x="10014" y="15019"/>
                    <a:pt x="10014" y="15019"/>
                  </a:cubicBezTo>
                  <a:cubicBezTo>
                    <a:pt x="10014" y="15019"/>
                    <a:pt x="10011" y="14926"/>
                    <a:pt x="10018" y="14910"/>
                  </a:cubicBezTo>
                  <a:cubicBezTo>
                    <a:pt x="10025" y="14895"/>
                    <a:pt x="10059" y="14790"/>
                    <a:pt x="10060" y="14757"/>
                  </a:cubicBezTo>
                  <a:cubicBezTo>
                    <a:pt x="10060" y="14724"/>
                    <a:pt x="10065" y="14679"/>
                    <a:pt x="10074" y="14662"/>
                  </a:cubicBezTo>
                  <a:cubicBezTo>
                    <a:pt x="10083" y="14644"/>
                    <a:pt x="10080" y="14633"/>
                    <a:pt x="10075" y="14613"/>
                  </a:cubicBezTo>
                  <a:cubicBezTo>
                    <a:pt x="10070" y="14592"/>
                    <a:pt x="10070" y="14574"/>
                    <a:pt x="10076" y="14551"/>
                  </a:cubicBezTo>
                  <a:cubicBezTo>
                    <a:pt x="10081" y="14527"/>
                    <a:pt x="10088" y="14504"/>
                    <a:pt x="10096" y="14501"/>
                  </a:cubicBezTo>
                  <a:cubicBezTo>
                    <a:pt x="10103" y="14498"/>
                    <a:pt x="10126" y="14476"/>
                    <a:pt x="10134" y="14487"/>
                  </a:cubicBezTo>
                  <a:cubicBezTo>
                    <a:pt x="10143" y="14497"/>
                    <a:pt x="10171" y="14525"/>
                    <a:pt x="10189" y="14513"/>
                  </a:cubicBezTo>
                  <a:cubicBezTo>
                    <a:pt x="10207" y="14502"/>
                    <a:pt x="10295" y="14476"/>
                    <a:pt x="10362" y="14616"/>
                  </a:cubicBezTo>
                  <a:cubicBezTo>
                    <a:pt x="10380" y="14602"/>
                    <a:pt x="10402" y="14584"/>
                    <a:pt x="10402" y="14584"/>
                  </a:cubicBezTo>
                  <a:cubicBezTo>
                    <a:pt x="10402" y="14584"/>
                    <a:pt x="10373" y="14567"/>
                    <a:pt x="10366" y="14561"/>
                  </a:cubicBezTo>
                  <a:cubicBezTo>
                    <a:pt x="10360" y="14553"/>
                    <a:pt x="10279" y="14444"/>
                    <a:pt x="10279" y="14440"/>
                  </a:cubicBezTo>
                  <a:cubicBezTo>
                    <a:pt x="10278" y="14435"/>
                    <a:pt x="10273" y="14371"/>
                    <a:pt x="10276" y="14361"/>
                  </a:cubicBezTo>
                  <a:cubicBezTo>
                    <a:pt x="10278" y="14351"/>
                    <a:pt x="10299" y="14266"/>
                    <a:pt x="10299" y="14240"/>
                  </a:cubicBezTo>
                  <a:cubicBezTo>
                    <a:pt x="10300" y="14213"/>
                    <a:pt x="10339" y="14086"/>
                    <a:pt x="10343" y="14087"/>
                  </a:cubicBezTo>
                  <a:cubicBezTo>
                    <a:pt x="10347" y="14088"/>
                    <a:pt x="10360" y="14088"/>
                    <a:pt x="10358" y="14103"/>
                  </a:cubicBezTo>
                  <a:cubicBezTo>
                    <a:pt x="10356" y="14117"/>
                    <a:pt x="10351" y="14161"/>
                    <a:pt x="10359" y="14163"/>
                  </a:cubicBezTo>
                  <a:cubicBezTo>
                    <a:pt x="10366" y="14165"/>
                    <a:pt x="10403" y="14181"/>
                    <a:pt x="10398" y="14187"/>
                  </a:cubicBezTo>
                  <a:cubicBezTo>
                    <a:pt x="10393" y="14194"/>
                    <a:pt x="10361" y="14235"/>
                    <a:pt x="10353" y="14237"/>
                  </a:cubicBezTo>
                  <a:cubicBezTo>
                    <a:pt x="10345" y="14239"/>
                    <a:pt x="10306" y="14271"/>
                    <a:pt x="10307" y="14276"/>
                  </a:cubicBezTo>
                  <a:cubicBezTo>
                    <a:pt x="10308" y="14281"/>
                    <a:pt x="10310" y="14376"/>
                    <a:pt x="10301" y="14406"/>
                  </a:cubicBezTo>
                  <a:cubicBezTo>
                    <a:pt x="10320" y="14417"/>
                    <a:pt x="10346" y="14431"/>
                    <a:pt x="10350" y="14422"/>
                  </a:cubicBezTo>
                  <a:cubicBezTo>
                    <a:pt x="10355" y="14414"/>
                    <a:pt x="10379" y="14368"/>
                    <a:pt x="10387" y="14360"/>
                  </a:cubicBezTo>
                  <a:cubicBezTo>
                    <a:pt x="10395" y="14351"/>
                    <a:pt x="10431" y="14319"/>
                    <a:pt x="10432" y="14326"/>
                  </a:cubicBezTo>
                  <a:cubicBezTo>
                    <a:pt x="10433" y="14333"/>
                    <a:pt x="10426" y="14388"/>
                    <a:pt x="10420" y="14394"/>
                  </a:cubicBezTo>
                  <a:cubicBezTo>
                    <a:pt x="10414" y="14398"/>
                    <a:pt x="10377" y="14448"/>
                    <a:pt x="10378" y="14453"/>
                  </a:cubicBezTo>
                  <a:cubicBezTo>
                    <a:pt x="10379" y="14458"/>
                    <a:pt x="10396" y="14540"/>
                    <a:pt x="10408" y="14563"/>
                  </a:cubicBezTo>
                  <a:cubicBezTo>
                    <a:pt x="10419" y="14587"/>
                    <a:pt x="10430" y="14653"/>
                    <a:pt x="10425" y="14693"/>
                  </a:cubicBezTo>
                  <a:cubicBezTo>
                    <a:pt x="10440" y="14723"/>
                    <a:pt x="10463" y="14761"/>
                    <a:pt x="10463" y="14761"/>
                  </a:cubicBezTo>
                  <a:cubicBezTo>
                    <a:pt x="10463" y="14761"/>
                    <a:pt x="10488" y="14886"/>
                    <a:pt x="10518" y="14942"/>
                  </a:cubicBezTo>
                  <a:cubicBezTo>
                    <a:pt x="10547" y="14999"/>
                    <a:pt x="10575" y="15084"/>
                    <a:pt x="10584" y="15097"/>
                  </a:cubicBezTo>
                  <a:cubicBezTo>
                    <a:pt x="10564" y="15148"/>
                    <a:pt x="10572" y="15243"/>
                    <a:pt x="10618" y="15311"/>
                  </a:cubicBezTo>
                  <a:cubicBezTo>
                    <a:pt x="10627" y="15325"/>
                    <a:pt x="10683" y="15510"/>
                    <a:pt x="10683" y="15523"/>
                  </a:cubicBezTo>
                  <a:cubicBezTo>
                    <a:pt x="10683" y="15535"/>
                    <a:pt x="10677" y="15567"/>
                    <a:pt x="10684" y="15584"/>
                  </a:cubicBezTo>
                  <a:cubicBezTo>
                    <a:pt x="10691" y="15602"/>
                    <a:pt x="10702" y="15643"/>
                    <a:pt x="10702" y="15657"/>
                  </a:cubicBezTo>
                  <a:cubicBezTo>
                    <a:pt x="10702" y="15670"/>
                    <a:pt x="10698" y="15716"/>
                    <a:pt x="10702" y="15725"/>
                  </a:cubicBezTo>
                  <a:cubicBezTo>
                    <a:pt x="10706" y="15735"/>
                    <a:pt x="10766" y="15856"/>
                    <a:pt x="10768" y="15861"/>
                  </a:cubicBezTo>
                  <a:cubicBezTo>
                    <a:pt x="10769" y="15866"/>
                    <a:pt x="10769" y="15922"/>
                    <a:pt x="10774" y="15926"/>
                  </a:cubicBezTo>
                  <a:cubicBezTo>
                    <a:pt x="10779" y="15930"/>
                    <a:pt x="10823" y="15982"/>
                    <a:pt x="10817" y="15985"/>
                  </a:cubicBezTo>
                  <a:cubicBezTo>
                    <a:pt x="10811" y="15986"/>
                    <a:pt x="10805" y="15984"/>
                    <a:pt x="10806" y="15993"/>
                  </a:cubicBezTo>
                  <a:cubicBezTo>
                    <a:pt x="10806" y="16002"/>
                    <a:pt x="10811" y="16060"/>
                    <a:pt x="10815" y="16063"/>
                  </a:cubicBezTo>
                  <a:cubicBezTo>
                    <a:pt x="10818" y="16066"/>
                    <a:pt x="10859" y="16114"/>
                    <a:pt x="10859" y="16127"/>
                  </a:cubicBezTo>
                  <a:cubicBezTo>
                    <a:pt x="10860" y="16140"/>
                    <a:pt x="10870" y="16248"/>
                    <a:pt x="10950" y="16332"/>
                  </a:cubicBezTo>
                  <a:cubicBezTo>
                    <a:pt x="10946" y="16420"/>
                    <a:pt x="10947" y="16412"/>
                    <a:pt x="10927" y="16471"/>
                  </a:cubicBezTo>
                  <a:cubicBezTo>
                    <a:pt x="10940" y="16517"/>
                    <a:pt x="10943" y="16552"/>
                    <a:pt x="10942" y="16580"/>
                  </a:cubicBezTo>
                  <a:cubicBezTo>
                    <a:pt x="10941" y="16608"/>
                    <a:pt x="10958" y="16664"/>
                    <a:pt x="10958" y="16676"/>
                  </a:cubicBezTo>
                  <a:cubicBezTo>
                    <a:pt x="10958" y="16689"/>
                    <a:pt x="10955" y="16760"/>
                    <a:pt x="10955" y="16760"/>
                  </a:cubicBezTo>
                  <a:lnTo>
                    <a:pt x="10981" y="16823"/>
                  </a:lnTo>
                  <a:cubicBezTo>
                    <a:pt x="10967" y="16828"/>
                    <a:pt x="10921" y="16816"/>
                    <a:pt x="10901" y="16781"/>
                  </a:cubicBezTo>
                  <a:close/>
                  <a:moveTo>
                    <a:pt x="9979" y="15047"/>
                  </a:moveTo>
                  <a:cubicBezTo>
                    <a:pt x="9975" y="15049"/>
                    <a:pt x="9975" y="15097"/>
                    <a:pt x="9975" y="15107"/>
                  </a:cubicBezTo>
                  <a:cubicBezTo>
                    <a:pt x="9975" y="15118"/>
                    <a:pt x="9918" y="15078"/>
                    <a:pt x="9882" y="15056"/>
                  </a:cubicBezTo>
                  <a:cubicBezTo>
                    <a:pt x="9865" y="15073"/>
                    <a:pt x="9843" y="15082"/>
                    <a:pt x="9811" y="15093"/>
                  </a:cubicBezTo>
                  <a:cubicBezTo>
                    <a:pt x="9778" y="15103"/>
                    <a:pt x="9712" y="15054"/>
                    <a:pt x="9703" y="15052"/>
                  </a:cubicBezTo>
                  <a:cubicBezTo>
                    <a:pt x="9695" y="15049"/>
                    <a:pt x="9679" y="14987"/>
                    <a:pt x="9675" y="14982"/>
                  </a:cubicBezTo>
                  <a:cubicBezTo>
                    <a:pt x="9671" y="14977"/>
                    <a:pt x="9646" y="14970"/>
                    <a:pt x="9628" y="14961"/>
                  </a:cubicBezTo>
                  <a:cubicBezTo>
                    <a:pt x="9615" y="14933"/>
                    <a:pt x="9546" y="14885"/>
                    <a:pt x="9539" y="14878"/>
                  </a:cubicBezTo>
                  <a:cubicBezTo>
                    <a:pt x="9533" y="14873"/>
                    <a:pt x="9537" y="14802"/>
                    <a:pt x="9537" y="14791"/>
                  </a:cubicBezTo>
                  <a:cubicBezTo>
                    <a:pt x="9536" y="14779"/>
                    <a:pt x="9553" y="14786"/>
                    <a:pt x="9560" y="14787"/>
                  </a:cubicBezTo>
                  <a:cubicBezTo>
                    <a:pt x="9567" y="14787"/>
                    <a:pt x="9599" y="14820"/>
                    <a:pt x="9604" y="14829"/>
                  </a:cubicBezTo>
                  <a:cubicBezTo>
                    <a:pt x="9609" y="14837"/>
                    <a:pt x="9592" y="14770"/>
                    <a:pt x="9588" y="14763"/>
                  </a:cubicBezTo>
                  <a:cubicBezTo>
                    <a:pt x="9585" y="14756"/>
                    <a:pt x="9616" y="14761"/>
                    <a:pt x="9625" y="14766"/>
                  </a:cubicBezTo>
                  <a:cubicBezTo>
                    <a:pt x="9635" y="14771"/>
                    <a:pt x="9680" y="14727"/>
                    <a:pt x="9684" y="14728"/>
                  </a:cubicBezTo>
                  <a:cubicBezTo>
                    <a:pt x="9688" y="14728"/>
                    <a:pt x="9697" y="14713"/>
                    <a:pt x="9698" y="14701"/>
                  </a:cubicBezTo>
                  <a:cubicBezTo>
                    <a:pt x="9698" y="14688"/>
                    <a:pt x="9683" y="14642"/>
                    <a:pt x="9681" y="14636"/>
                  </a:cubicBezTo>
                  <a:cubicBezTo>
                    <a:pt x="9680" y="14630"/>
                    <a:pt x="9652" y="14573"/>
                    <a:pt x="9647" y="14564"/>
                  </a:cubicBezTo>
                  <a:cubicBezTo>
                    <a:pt x="9641" y="14556"/>
                    <a:pt x="9683" y="14514"/>
                    <a:pt x="9689" y="14507"/>
                  </a:cubicBezTo>
                  <a:cubicBezTo>
                    <a:pt x="9694" y="14500"/>
                    <a:pt x="9651" y="14527"/>
                    <a:pt x="9650" y="14534"/>
                  </a:cubicBezTo>
                  <a:cubicBezTo>
                    <a:pt x="9649" y="14542"/>
                    <a:pt x="9640" y="14472"/>
                    <a:pt x="9640" y="14462"/>
                  </a:cubicBezTo>
                  <a:cubicBezTo>
                    <a:pt x="9640" y="14452"/>
                    <a:pt x="9683" y="14481"/>
                    <a:pt x="9688" y="14482"/>
                  </a:cubicBezTo>
                  <a:cubicBezTo>
                    <a:pt x="9692" y="14485"/>
                    <a:pt x="9684" y="14431"/>
                    <a:pt x="9680" y="14419"/>
                  </a:cubicBezTo>
                  <a:cubicBezTo>
                    <a:pt x="9675" y="14409"/>
                    <a:pt x="9687" y="14372"/>
                    <a:pt x="9689" y="14353"/>
                  </a:cubicBezTo>
                  <a:cubicBezTo>
                    <a:pt x="9691" y="14333"/>
                    <a:pt x="9671" y="14291"/>
                    <a:pt x="9667" y="14286"/>
                  </a:cubicBezTo>
                  <a:cubicBezTo>
                    <a:pt x="9664" y="14281"/>
                    <a:pt x="9696" y="14297"/>
                    <a:pt x="9703" y="14304"/>
                  </a:cubicBezTo>
                  <a:cubicBezTo>
                    <a:pt x="9703" y="14304"/>
                    <a:pt x="9725" y="14242"/>
                    <a:pt x="9729" y="14232"/>
                  </a:cubicBezTo>
                  <a:cubicBezTo>
                    <a:pt x="9734" y="14222"/>
                    <a:pt x="9770" y="14272"/>
                    <a:pt x="9774" y="14279"/>
                  </a:cubicBezTo>
                  <a:cubicBezTo>
                    <a:pt x="9779" y="14286"/>
                    <a:pt x="9776" y="14301"/>
                    <a:pt x="9774" y="14311"/>
                  </a:cubicBezTo>
                  <a:cubicBezTo>
                    <a:pt x="9772" y="14320"/>
                    <a:pt x="9805" y="14305"/>
                    <a:pt x="9814" y="14304"/>
                  </a:cubicBezTo>
                  <a:cubicBezTo>
                    <a:pt x="9823" y="14301"/>
                    <a:pt x="9736" y="14376"/>
                    <a:pt x="9731" y="14382"/>
                  </a:cubicBezTo>
                  <a:cubicBezTo>
                    <a:pt x="9725" y="14388"/>
                    <a:pt x="9736" y="14445"/>
                    <a:pt x="9738" y="14449"/>
                  </a:cubicBezTo>
                  <a:cubicBezTo>
                    <a:pt x="9739" y="14452"/>
                    <a:pt x="9728" y="14508"/>
                    <a:pt x="9726" y="14517"/>
                  </a:cubicBezTo>
                  <a:cubicBezTo>
                    <a:pt x="9724" y="14527"/>
                    <a:pt x="9727" y="14529"/>
                    <a:pt x="9759" y="14533"/>
                  </a:cubicBezTo>
                  <a:cubicBezTo>
                    <a:pt x="9791" y="14537"/>
                    <a:pt x="9834" y="14472"/>
                    <a:pt x="9840" y="14468"/>
                  </a:cubicBezTo>
                  <a:cubicBezTo>
                    <a:pt x="9847" y="14464"/>
                    <a:pt x="9851" y="14452"/>
                    <a:pt x="9887" y="14446"/>
                  </a:cubicBezTo>
                  <a:cubicBezTo>
                    <a:pt x="9856" y="14497"/>
                    <a:pt x="9854" y="14567"/>
                    <a:pt x="9855" y="14580"/>
                  </a:cubicBezTo>
                  <a:cubicBezTo>
                    <a:pt x="9857" y="14594"/>
                    <a:pt x="9815" y="14551"/>
                    <a:pt x="9811" y="14549"/>
                  </a:cubicBezTo>
                  <a:cubicBezTo>
                    <a:pt x="9808" y="14547"/>
                    <a:pt x="9748" y="14672"/>
                    <a:pt x="9748" y="14672"/>
                  </a:cubicBezTo>
                  <a:lnTo>
                    <a:pt x="9702" y="14707"/>
                  </a:lnTo>
                  <a:cubicBezTo>
                    <a:pt x="9702" y="14707"/>
                    <a:pt x="9733" y="14714"/>
                    <a:pt x="9738" y="14714"/>
                  </a:cubicBezTo>
                  <a:cubicBezTo>
                    <a:pt x="9744" y="14714"/>
                    <a:pt x="9766" y="14743"/>
                    <a:pt x="9774" y="14757"/>
                  </a:cubicBezTo>
                  <a:cubicBezTo>
                    <a:pt x="9781" y="14771"/>
                    <a:pt x="9815" y="14854"/>
                    <a:pt x="9818" y="14861"/>
                  </a:cubicBezTo>
                  <a:cubicBezTo>
                    <a:pt x="9820" y="14869"/>
                    <a:pt x="9814" y="14922"/>
                    <a:pt x="9812" y="14931"/>
                  </a:cubicBezTo>
                  <a:cubicBezTo>
                    <a:pt x="9810" y="14940"/>
                    <a:pt x="9825" y="14983"/>
                    <a:pt x="9831" y="14993"/>
                  </a:cubicBezTo>
                  <a:cubicBezTo>
                    <a:pt x="9836" y="15002"/>
                    <a:pt x="9871" y="14949"/>
                    <a:pt x="9875" y="14941"/>
                  </a:cubicBezTo>
                  <a:cubicBezTo>
                    <a:pt x="9880" y="14934"/>
                    <a:pt x="9916" y="14929"/>
                    <a:pt x="9924" y="14933"/>
                  </a:cubicBezTo>
                  <a:cubicBezTo>
                    <a:pt x="9931" y="14937"/>
                    <a:pt x="9970" y="14914"/>
                    <a:pt x="9970" y="14914"/>
                  </a:cubicBezTo>
                  <a:cubicBezTo>
                    <a:pt x="9970" y="14914"/>
                    <a:pt x="9966" y="14959"/>
                    <a:pt x="9964" y="14969"/>
                  </a:cubicBezTo>
                  <a:cubicBezTo>
                    <a:pt x="9962" y="14979"/>
                    <a:pt x="9971" y="15012"/>
                    <a:pt x="9977" y="15024"/>
                  </a:cubicBezTo>
                  <a:cubicBezTo>
                    <a:pt x="9984" y="15036"/>
                    <a:pt x="9984" y="15044"/>
                    <a:pt x="9979" y="15047"/>
                  </a:cubicBezTo>
                  <a:close/>
                  <a:moveTo>
                    <a:pt x="10459" y="13830"/>
                  </a:moveTo>
                  <a:cubicBezTo>
                    <a:pt x="10466" y="13826"/>
                    <a:pt x="10595" y="13709"/>
                    <a:pt x="10605" y="13707"/>
                  </a:cubicBezTo>
                  <a:cubicBezTo>
                    <a:pt x="10616" y="13704"/>
                    <a:pt x="10668" y="13689"/>
                    <a:pt x="10684" y="13668"/>
                  </a:cubicBezTo>
                  <a:cubicBezTo>
                    <a:pt x="10684" y="13668"/>
                    <a:pt x="10674" y="13692"/>
                    <a:pt x="10656" y="13701"/>
                  </a:cubicBezTo>
                  <a:cubicBezTo>
                    <a:pt x="10609" y="13725"/>
                    <a:pt x="10563" y="13793"/>
                    <a:pt x="10556" y="13807"/>
                  </a:cubicBezTo>
                  <a:cubicBezTo>
                    <a:pt x="10550" y="13820"/>
                    <a:pt x="10520" y="13825"/>
                    <a:pt x="10512" y="13829"/>
                  </a:cubicBezTo>
                  <a:cubicBezTo>
                    <a:pt x="10505" y="13831"/>
                    <a:pt x="10466" y="13874"/>
                    <a:pt x="10461" y="13887"/>
                  </a:cubicBezTo>
                  <a:cubicBezTo>
                    <a:pt x="10455" y="13899"/>
                    <a:pt x="10434" y="13891"/>
                    <a:pt x="10422" y="13891"/>
                  </a:cubicBezTo>
                  <a:cubicBezTo>
                    <a:pt x="10409" y="13891"/>
                    <a:pt x="10405" y="13947"/>
                    <a:pt x="10403" y="13961"/>
                  </a:cubicBezTo>
                  <a:cubicBezTo>
                    <a:pt x="10401" y="13976"/>
                    <a:pt x="10382" y="13972"/>
                    <a:pt x="10368" y="13971"/>
                  </a:cubicBezTo>
                  <a:cubicBezTo>
                    <a:pt x="10353" y="13970"/>
                    <a:pt x="10347" y="13979"/>
                    <a:pt x="10335" y="13987"/>
                  </a:cubicBezTo>
                  <a:cubicBezTo>
                    <a:pt x="10345" y="13793"/>
                    <a:pt x="10452" y="13834"/>
                    <a:pt x="10459" y="13830"/>
                  </a:cubicBezTo>
                  <a:close/>
                  <a:moveTo>
                    <a:pt x="9338" y="11600"/>
                  </a:moveTo>
                  <a:cubicBezTo>
                    <a:pt x="9338" y="11600"/>
                    <a:pt x="9253" y="11803"/>
                    <a:pt x="9252" y="11808"/>
                  </a:cubicBezTo>
                  <a:cubicBezTo>
                    <a:pt x="9250" y="11813"/>
                    <a:pt x="9212" y="11845"/>
                    <a:pt x="9200" y="11856"/>
                  </a:cubicBezTo>
                  <a:cubicBezTo>
                    <a:pt x="9198" y="11857"/>
                    <a:pt x="9195" y="11859"/>
                    <a:pt x="9195" y="11860"/>
                  </a:cubicBezTo>
                  <a:cubicBezTo>
                    <a:pt x="9191" y="11865"/>
                    <a:pt x="9179" y="11909"/>
                    <a:pt x="9178" y="11914"/>
                  </a:cubicBezTo>
                  <a:cubicBezTo>
                    <a:pt x="9178" y="11919"/>
                    <a:pt x="9188" y="11972"/>
                    <a:pt x="9191" y="11981"/>
                  </a:cubicBezTo>
                  <a:cubicBezTo>
                    <a:pt x="9192" y="11983"/>
                    <a:pt x="9196" y="11987"/>
                    <a:pt x="9200" y="11993"/>
                  </a:cubicBezTo>
                  <a:cubicBezTo>
                    <a:pt x="9213" y="12009"/>
                    <a:pt x="9234" y="12033"/>
                    <a:pt x="9237" y="12037"/>
                  </a:cubicBezTo>
                  <a:cubicBezTo>
                    <a:pt x="9239" y="12041"/>
                    <a:pt x="9213" y="12057"/>
                    <a:pt x="9202" y="12064"/>
                  </a:cubicBezTo>
                  <a:cubicBezTo>
                    <a:pt x="9199" y="12065"/>
                    <a:pt x="9197" y="12066"/>
                    <a:pt x="9197" y="12067"/>
                  </a:cubicBezTo>
                  <a:cubicBezTo>
                    <a:pt x="9193" y="12070"/>
                    <a:pt x="9186" y="12106"/>
                    <a:pt x="9184" y="12112"/>
                  </a:cubicBezTo>
                  <a:cubicBezTo>
                    <a:pt x="9182" y="12118"/>
                    <a:pt x="9188" y="12179"/>
                    <a:pt x="9191" y="12189"/>
                  </a:cubicBezTo>
                  <a:cubicBezTo>
                    <a:pt x="9195" y="12198"/>
                    <a:pt x="9193" y="12250"/>
                    <a:pt x="9193" y="12250"/>
                  </a:cubicBezTo>
                  <a:lnTo>
                    <a:pt x="9182" y="12247"/>
                  </a:lnTo>
                  <a:cubicBezTo>
                    <a:pt x="9182" y="12247"/>
                    <a:pt x="9157" y="12306"/>
                    <a:pt x="9154" y="12314"/>
                  </a:cubicBezTo>
                  <a:cubicBezTo>
                    <a:pt x="9151" y="12323"/>
                    <a:pt x="9115" y="12333"/>
                    <a:pt x="9111" y="12336"/>
                  </a:cubicBezTo>
                  <a:cubicBezTo>
                    <a:pt x="9106" y="12340"/>
                    <a:pt x="9089" y="12396"/>
                    <a:pt x="9084" y="12404"/>
                  </a:cubicBezTo>
                  <a:cubicBezTo>
                    <a:pt x="9079" y="12413"/>
                    <a:pt x="9117" y="12417"/>
                    <a:pt x="9123" y="12418"/>
                  </a:cubicBezTo>
                  <a:cubicBezTo>
                    <a:pt x="9129" y="12420"/>
                    <a:pt x="9082" y="12450"/>
                    <a:pt x="9077" y="12452"/>
                  </a:cubicBezTo>
                  <a:cubicBezTo>
                    <a:pt x="9072" y="12453"/>
                    <a:pt x="9076" y="12515"/>
                    <a:pt x="9076" y="12522"/>
                  </a:cubicBezTo>
                  <a:cubicBezTo>
                    <a:pt x="9076" y="12529"/>
                    <a:pt x="8946" y="12634"/>
                    <a:pt x="8938" y="12636"/>
                  </a:cubicBezTo>
                  <a:cubicBezTo>
                    <a:pt x="8931" y="12638"/>
                    <a:pt x="8912" y="12696"/>
                    <a:pt x="8909" y="12702"/>
                  </a:cubicBezTo>
                  <a:cubicBezTo>
                    <a:pt x="8907" y="12709"/>
                    <a:pt x="8874" y="12698"/>
                    <a:pt x="8869" y="12696"/>
                  </a:cubicBezTo>
                  <a:cubicBezTo>
                    <a:pt x="8863" y="12693"/>
                    <a:pt x="8860" y="12716"/>
                    <a:pt x="8853" y="12775"/>
                  </a:cubicBezTo>
                  <a:cubicBezTo>
                    <a:pt x="8829" y="12775"/>
                    <a:pt x="8836" y="12562"/>
                    <a:pt x="8835" y="12557"/>
                  </a:cubicBezTo>
                  <a:cubicBezTo>
                    <a:pt x="8833" y="12551"/>
                    <a:pt x="8853" y="12550"/>
                    <a:pt x="8884" y="12543"/>
                  </a:cubicBezTo>
                  <a:cubicBezTo>
                    <a:pt x="8876" y="12434"/>
                    <a:pt x="8893" y="12389"/>
                    <a:pt x="8912" y="12342"/>
                  </a:cubicBezTo>
                  <a:cubicBezTo>
                    <a:pt x="8915" y="12415"/>
                    <a:pt x="8891" y="12601"/>
                    <a:pt x="8889" y="12612"/>
                  </a:cubicBezTo>
                  <a:cubicBezTo>
                    <a:pt x="8887" y="12623"/>
                    <a:pt x="8932" y="12577"/>
                    <a:pt x="8935" y="12573"/>
                  </a:cubicBezTo>
                  <a:cubicBezTo>
                    <a:pt x="8937" y="12569"/>
                    <a:pt x="8946" y="12510"/>
                    <a:pt x="8946" y="12505"/>
                  </a:cubicBezTo>
                  <a:cubicBezTo>
                    <a:pt x="8946" y="12500"/>
                    <a:pt x="8979" y="12448"/>
                    <a:pt x="8981" y="12444"/>
                  </a:cubicBezTo>
                  <a:cubicBezTo>
                    <a:pt x="8983" y="12441"/>
                    <a:pt x="8984" y="12451"/>
                    <a:pt x="8979" y="12510"/>
                  </a:cubicBezTo>
                  <a:cubicBezTo>
                    <a:pt x="8992" y="12461"/>
                    <a:pt x="9037" y="12371"/>
                    <a:pt x="9041" y="12366"/>
                  </a:cubicBezTo>
                  <a:cubicBezTo>
                    <a:pt x="9045" y="12359"/>
                    <a:pt x="9048" y="12237"/>
                    <a:pt x="9048" y="12232"/>
                  </a:cubicBezTo>
                  <a:cubicBezTo>
                    <a:pt x="9048" y="12226"/>
                    <a:pt x="9013" y="12142"/>
                    <a:pt x="9006" y="12139"/>
                  </a:cubicBezTo>
                  <a:cubicBezTo>
                    <a:pt x="9000" y="12135"/>
                    <a:pt x="9010" y="12077"/>
                    <a:pt x="9012" y="12069"/>
                  </a:cubicBezTo>
                  <a:cubicBezTo>
                    <a:pt x="9013" y="12061"/>
                    <a:pt x="8980" y="12002"/>
                    <a:pt x="8976" y="11997"/>
                  </a:cubicBezTo>
                  <a:cubicBezTo>
                    <a:pt x="8972" y="11991"/>
                    <a:pt x="8938" y="12024"/>
                    <a:pt x="8934" y="12031"/>
                  </a:cubicBezTo>
                  <a:cubicBezTo>
                    <a:pt x="8931" y="12039"/>
                    <a:pt x="8949" y="11903"/>
                    <a:pt x="8949" y="11899"/>
                  </a:cubicBezTo>
                  <a:cubicBezTo>
                    <a:pt x="8949" y="11896"/>
                    <a:pt x="8991" y="11867"/>
                    <a:pt x="8993" y="11863"/>
                  </a:cubicBezTo>
                  <a:cubicBezTo>
                    <a:pt x="8996" y="11860"/>
                    <a:pt x="9018" y="11798"/>
                    <a:pt x="9022" y="11792"/>
                  </a:cubicBezTo>
                  <a:cubicBezTo>
                    <a:pt x="9026" y="11786"/>
                    <a:pt x="9008" y="11737"/>
                    <a:pt x="9005" y="11730"/>
                  </a:cubicBezTo>
                  <a:cubicBezTo>
                    <a:pt x="9003" y="11723"/>
                    <a:pt x="9018" y="11727"/>
                    <a:pt x="9050" y="11720"/>
                  </a:cubicBezTo>
                  <a:cubicBezTo>
                    <a:pt x="9063" y="11630"/>
                    <a:pt x="9151" y="11549"/>
                    <a:pt x="9158" y="11540"/>
                  </a:cubicBezTo>
                  <a:cubicBezTo>
                    <a:pt x="9165" y="11532"/>
                    <a:pt x="9155" y="11483"/>
                    <a:pt x="9147" y="11469"/>
                  </a:cubicBezTo>
                  <a:cubicBezTo>
                    <a:pt x="9147" y="11469"/>
                    <a:pt x="9171" y="11429"/>
                    <a:pt x="9183" y="11410"/>
                  </a:cubicBezTo>
                  <a:cubicBezTo>
                    <a:pt x="9187" y="11404"/>
                    <a:pt x="9190" y="11399"/>
                    <a:pt x="9190" y="11398"/>
                  </a:cubicBezTo>
                  <a:cubicBezTo>
                    <a:pt x="9193" y="11394"/>
                    <a:pt x="9202" y="11398"/>
                    <a:pt x="9205" y="11399"/>
                  </a:cubicBezTo>
                  <a:cubicBezTo>
                    <a:pt x="9208" y="11399"/>
                    <a:pt x="9196" y="11455"/>
                    <a:pt x="9192" y="11464"/>
                  </a:cubicBezTo>
                  <a:cubicBezTo>
                    <a:pt x="9188" y="11473"/>
                    <a:pt x="9190" y="11524"/>
                    <a:pt x="9190" y="11532"/>
                  </a:cubicBezTo>
                  <a:cubicBezTo>
                    <a:pt x="9190" y="11540"/>
                    <a:pt x="9231" y="11492"/>
                    <a:pt x="9233" y="11490"/>
                  </a:cubicBezTo>
                  <a:cubicBezTo>
                    <a:pt x="9236" y="11488"/>
                    <a:pt x="9241" y="11461"/>
                    <a:pt x="9248" y="11418"/>
                  </a:cubicBezTo>
                  <a:cubicBezTo>
                    <a:pt x="9250" y="11441"/>
                    <a:pt x="9245" y="11535"/>
                    <a:pt x="9244" y="11552"/>
                  </a:cubicBezTo>
                  <a:cubicBezTo>
                    <a:pt x="9243" y="11569"/>
                    <a:pt x="9254" y="11618"/>
                    <a:pt x="9254" y="11623"/>
                  </a:cubicBezTo>
                  <a:cubicBezTo>
                    <a:pt x="9254" y="11628"/>
                    <a:pt x="9289" y="11554"/>
                    <a:pt x="9289" y="11554"/>
                  </a:cubicBezTo>
                  <a:lnTo>
                    <a:pt x="9338" y="11549"/>
                  </a:lnTo>
                  <a:cubicBezTo>
                    <a:pt x="9338" y="11549"/>
                    <a:pt x="9338" y="11600"/>
                    <a:pt x="9338" y="11600"/>
                  </a:cubicBezTo>
                  <a:close/>
                  <a:moveTo>
                    <a:pt x="7935" y="10492"/>
                  </a:moveTo>
                  <a:cubicBezTo>
                    <a:pt x="7889" y="10446"/>
                    <a:pt x="7790" y="10459"/>
                    <a:pt x="7786" y="10461"/>
                  </a:cubicBezTo>
                  <a:cubicBezTo>
                    <a:pt x="7782" y="10463"/>
                    <a:pt x="7743" y="10440"/>
                    <a:pt x="7739" y="10436"/>
                  </a:cubicBezTo>
                  <a:cubicBezTo>
                    <a:pt x="7736" y="10432"/>
                    <a:pt x="7718" y="10460"/>
                    <a:pt x="7699" y="10512"/>
                  </a:cubicBezTo>
                  <a:cubicBezTo>
                    <a:pt x="7650" y="10503"/>
                    <a:pt x="7644" y="10516"/>
                    <a:pt x="7608" y="10543"/>
                  </a:cubicBezTo>
                  <a:cubicBezTo>
                    <a:pt x="7539" y="10532"/>
                    <a:pt x="7479" y="10544"/>
                    <a:pt x="7473" y="10548"/>
                  </a:cubicBezTo>
                  <a:cubicBezTo>
                    <a:pt x="7467" y="10552"/>
                    <a:pt x="7430" y="10543"/>
                    <a:pt x="7425" y="10539"/>
                  </a:cubicBezTo>
                  <a:cubicBezTo>
                    <a:pt x="7420" y="10534"/>
                    <a:pt x="7379" y="10557"/>
                    <a:pt x="7376" y="10560"/>
                  </a:cubicBezTo>
                  <a:cubicBezTo>
                    <a:pt x="7372" y="10564"/>
                    <a:pt x="7336" y="10524"/>
                    <a:pt x="7335" y="10520"/>
                  </a:cubicBezTo>
                  <a:cubicBezTo>
                    <a:pt x="7333" y="10517"/>
                    <a:pt x="7320" y="10522"/>
                    <a:pt x="7282" y="10559"/>
                  </a:cubicBezTo>
                  <a:cubicBezTo>
                    <a:pt x="7218" y="10559"/>
                    <a:pt x="7164" y="10587"/>
                    <a:pt x="7128" y="10615"/>
                  </a:cubicBezTo>
                  <a:cubicBezTo>
                    <a:pt x="7097" y="10638"/>
                    <a:pt x="7078" y="10660"/>
                    <a:pt x="7077" y="10664"/>
                  </a:cubicBezTo>
                  <a:cubicBezTo>
                    <a:pt x="7074" y="10670"/>
                    <a:pt x="7064" y="10676"/>
                    <a:pt x="7033" y="10729"/>
                  </a:cubicBezTo>
                  <a:cubicBezTo>
                    <a:pt x="7034" y="10789"/>
                    <a:pt x="7022" y="10851"/>
                    <a:pt x="7018" y="10858"/>
                  </a:cubicBezTo>
                  <a:cubicBezTo>
                    <a:pt x="7015" y="10864"/>
                    <a:pt x="6982" y="10838"/>
                    <a:pt x="6977" y="10835"/>
                  </a:cubicBezTo>
                  <a:cubicBezTo>
                    <a:pt x="6972" y="10832"/>
                    <a:pt x="6933" y="10855"/>
                    <a:pt x="6928" y="10861"/>
                  </a:cubicBezTo>
                  <a:cubicBezTo>
                    <a:pt x="6923" y="10867"/>
                    <a:pt x="6893" y="10940"/>
                    <a:pt x="6895" y="10937"/>
                  </a:cubicBezTo>
                  <a:cubicBezTo>
                    <a:pt x="6897" y="10934"/>
                    <a:pt x="6901" y="10906"/>
                    <a:pt x="6899" y="10903"/>
                  </a:cubicBezTo>
                  <a:cubicBezTo>
                    <a:pt x="6898" y="10901"/>
                    <a:pt x="6874" y="10849"/>
                    <a:pt x="6871" y="10840"/>
                  </a:cubicBezTo>
                  <a:cubicBezTo>
                    <a:pt x="6868" y="10831"/>
                    <a:pt x="6844" y="10906"/>
                    <a:pt x="6844" y="10906"/>
                  </a:cubicBezTo>
                  <a:cubicBezTo>
                    <a:pt x="6844" y="10906"/>
                    <a:pt x="6830" y="10800"/>
                    <a:pt x="6830" y="10795"/>
                  </a:cubicBezTo>
                  <a:cubicBezTo>
                    <a:pt x="6830" y="10791"/>
                    <a:pt x="6804" y="10755"/>
                    <a:pt x="6802" y="10753"/>
                  </a:cubicBezTo>
                  <a:cubicBezTo>
                    <a:pt x="6801" y="10751"/>
                    <a:pt x="6806" y="10687"/>
                    <a:pt x="6809" y="10681"/>
                  </a:cubicBezTo>
                  <a:cubicBezTo>
                    <a:pt x="6811" y="10675"/>
                    <a:pt x="6826" y="10681"/>
                    <a:pt x="6833" y="10681"/>
                  </a:cubicBezTo>
                  <a:cubicBezTo>
                    <a:pt x="6839" y="10681"/>
                    <a:pt x="6839" y="10712"/>
                    <a:pt x="6834" y="10757"/>
                  </a:cubicBezTo>
                  <a:cubicBezTo>
                    <a:pt x="6849" y="10734"/>
                    <a:pt x="6905" y="10684"/>
                    <a:pt x="6922" y="10679"/>
                  </a:cubicBezTo>
                  <a:cubicBezTo>
                    <a:pt x="6939" y="10675"/>
                    <a:pt x="6954" y="10593"/>
                    <a:pt x="6976" y="10546"/>
                  </a:cubicBezTo>
                  <a:cubicBezTo>
                    <a:pt x="6998" y="10500"/>
                    <a:pt x="7031" y="10477"/>
                    <a:pt x="7066" y="10464"/>
                  </a:cubicBezTo>
                  <a:cubicBezTo>
                    <a:pt x="7085" y="10457"/>
                    <a:pt x="7112" y="10425"/>
                    <a:pt x="7139" y="10387"/>
                  </a:cubicBezTo>
                  <a:cubicBezTo>
                    <a:pt x="7191" y="10316"/>
                    <a:pt x="7244" y="10222"/>
                    <a:pt x="7249" y="10217"/>
                  </a:cubicBezTo>
                  <a:cubicBezTo>
                    <a:pt x="7256" y="10210"/>
                    <a:pt x="7286" y="10171"/>
                    <a:pt x="7302" y="10162"/>
                  </a:cubicBezTo>
                  <a:cubicBezTo>
                    <a:pt x="7387" y="10143"/>
                    <a:pt x="7427" y="10251"/>
                    <a:pt x="7430" y="10257"/>
                  </a:cubicBezTo>
                  <a:cubicBezTo>
                    <a:pt x="7433" y="10265"/>
                    <a:pt x="7467" y="10278"/>
                    <a:pt x="7475" y="10282"/>
                  </a:cubicBezTo>
                  <a:cubicBezTo>
                    <a:pt x="7483" y="10286"/>
                    <a:pt x="7442" y="10346"/>
                    <a:pt x="7440" y="10350"/>
                  </a:cubicBezTo>
                  <a:cubicBezTo>
                    <a:pt x="7438" y="10353"/>
                    <a:pt x="7473" y="10354"/>
                    <a:pt x="7479" y="10353"/>
                  </a:cubicBezTo>
                  <a:cubicBezTo>
                    <a:pt x="7485" y="10353"/>
                    <a:pt x="7526" y="10319"/>
                    <a:pt x="7530" y="10316"/>
                  </a:cubicBezTo>
                  <a:cubicBezTo>
                    <a:pt x="7533" y="10313"/>
                    <a:pt x="7562" y="10324"/>
                    <a:pt x="7587" y="10322"/>
                  </a:cubicBezTo>
                  <a:cubicBezTo>
                    <a:pt x="7637" y="10309"/>
                    <a:pt x="7681" y="10331"/>
                    <a:pt x="7705" y="10356"/>
                  </a:cubicBezTo>
                  <a:cubicBezTo>
                    <a:pt x="7728" y="10381"/>
                    <a:pt x="7793" y="10378"/>
                    <a:pt x="7800" y="10378"/>
                  </a:cubicBezTo>
                  <a:cubicBezTo>
                    <a:pt x="7808" y="10378"/>
                    <a:pt x="7843" y="10424"/>
                    <a:pt x="7849" y="10431"/>
                  </a:cubicBezTo>
                  <a:cubicBezTo>
                    <a:pt x="7855" y="10438"/>
                    <a:pt x="7920" y="10440"/>
                    <a:pt x="7933" y="10440"/>
                  </a:cubicBezTo>
                  <a:cubicBezTo>
                    <a:pt x="7946" y="10439"/>
                    <a:pt x="8029" y="10478"/>
                    <a:pt x="8051" y="10492"/>
                  </a:cubicBezTo>
                  <a:cubicBezTo>
                    <a:pt x="8074" y="10505"/>
                    <a:pt x="8113" y="10494"/>
                    <a:pt x="8123" y="10490"/>
                  </a:cubicBezTo>
                  <a:cubicBezTo>
                    <a:pt x="8134" y="10487"/>
                    <a:pt x="8176" y="10509"/>
                    <a:pt x="8171" y="10510"/>
                  </a:cubicBezTo>
                  <a:cubicBezTo>
                    <a:pt x="8076" y="10534"/>
                    <a:pt x="7956" y="10510"/>
                    <a:pt x="7935" y="10492"/>
                  </a:cubicBezTo>
                  <a:close/>
                  <a:moveTo>
                    <a:pt x="6635" y="8659"/>
                  </a:moveTo>
                  <a:cubicBezTo>
                    <a:pt x="6628" y="8668"/>
                    <a:pt x="6618" y="8664"/>
                    <a:pt x="6609" y="8658"/>
                  </a:cubicBezTo>
                  <a:cubicBezTo>
                    <a:pt x="6600" y="8651"/>
                    <a:pt x="6573" y="8659"/>
                    <a:pt x="6567" y="8662"/>
                  </a:cubicBezTo>
                  <a:cubicBezTo>
                    <a:pt x="6560" y="8666"/>
                    <a:pt x="6558" y="8638"/>
                    <a:pt x="6558" y="8621"/>
                  </a:cubicBezTo>
                  <a:cubicBezTo>
                    <a:pt x="6559" y="8605"/>
                    <a:pt x="6536" y="8608"/>
                    <a:pt x="6529" y="8610"/>
                  </a:cubicBezTo>
                  <a:cubicBezTo>
                    <a:pt x="6521" y="8612"/>
                    <a:pt x="6507" y="8607"/>
                    <a:pt x="6498" y="8625"/>
                  </a:cubicBezTo>
                  <a:cubicBezTo>
                    <a:pt x="6490" y="8642"/>
                    <a:pt x="6460" y="8667"/>
                    <a:pt x="6413" y="8689"/>
                  </a:cubicBezTo>
                  <a:cubicBezTo>
                    <a:pt x="6366" y="8712"/>
                    <a:pt x="6391" y="8832"/>
                    <a:pt x="6391" y="8841"/>
                  </a:cubicBezTo>
                  <a:cubicBezTo>
                    <a:pt x="6391" y="8850"/>
                    <a:pt x="6388" y="8879"/>
                    <a:pt x="6364" y="8912"/>
                  </a:cubicBezTo>
                  <a:cubicBezTo>
                    <a:pt x="6328" y="8950"/>
                    <a:pt x="6232" y="8909"/>
                    <a:pt x="6224" y="8902"/>
                  </a:cubicBezTo>
                  <a:cubicBezTo>
                    <a:pt x="6217" y="8897"/>
                    <a:pt x="6144" y="8933"/>
                    <a:pt x="6135" y="8941"/>
                  </a:cubicBezTo>
                  <a:cubicBezTo>
                    <a:pt x="6125" y="8949"/>
                    <a:pt x="6089" y="8918"/>
                    <a:pt x="6084" y="8915"/>
                  </a:cubicBezTo>
                  <a:cubicBezTo>
                    <a:pt x="6079" y="8912"/>
                    <a:pt x="6035" y="8935"/>
                    <a:pt x="5983" y="8943"/>
                  </a:cubicBezTo>
                  <a:cubicBezTo>
                    <a:pt x="5930" y="8952"/>
                    <a:pt x="5847" y="8903"/>
                    <a:pt x="5847" y="8903"/>
                  </a:cubicBezTo>
                  <a:lnTo>
                    <a:pt x="5802" y="8899"/>
                  </a:lnTo>
                  <a:cubicBezTo>
                    <a:pt x="5791" y="8899"/>
                    <a:pt x="5719" y="8810"/>
                    <a:pt x="5710" y="8798"/>
                  </a:cubicBezTo>
                  <a:cubicBezTo>
                    <a:pt x="5701" y="8786"/>
                    <a:pt x="5690" y="8746"/>
                    <a:pt x="5686" y="8730"/>
                  </a:cubicBezTo>
                  <a:cubicBezTo>
                    <a:pt x="5682" y="8715"/>
                    <a:pt x="5607" y="8686"/>
                    <a:pt x="5575" y="8677"/>
                  </a:cubicBezTo>
                  <a:cubicBezTo>
                    <a:pt x="5543" y="8668"/>
                    <a:pt x="5518" y="8644"/>
                    <a:pt x="5511" y="8586"/>
                  </a:cubicBezTo>
                  <a:cubicBezTo>
                    <a:pt x="5503" y="8528"/>
                    <a:pt x="5447" y="8441"/>
                    <a:pt x="5447" y="8441"/>
                  </a:cubicBezTo>
                  <a:cubicBezTo>
                    <a:pt x="5470" y="8450"/>
                    <a:pt x="5503" y="8499"/>
                    <a:pt x="5514" y="8525"/>
                  </a:cubicBezTo>
                  <a:cubicBezTo>
                    <a:pt x="5524" y="8551"/>
                    <a:pt x="5571" y="8599"/>
                    <a:pt x="5580" y="8599"/>
                  </a:cubicBezTo>
                  <a:cubicBezTo>
                    <a:pt x="5589" y="8599"/>
                    <a:pt x="5660" y="8569"/>
                    <a:pt x="5670" y="8566"/>
                  </a:cubicBezTo>
                  <a:cubicBezTo>
                    <a:pt x="5688" y="8519"/>
                    <a:pt x="5694" y="8501"/>
                    <a:pt x="5694" y="8501"/>
                  </a:cubicBezTo>
                  <a:cubicBezTo>
                    <a:pt x="5694" y="8501"/>
                    <a:pt x="5730" y="8553"/>
                    <a:pt x="5737" y="8553"/>
                  </a:cubicBezTo>
                  <a:cubicBezTo>
                    <a:pt x="5744" y="8553"/>
                    <a:pt x="5781" y="8562"/>
                    <a:pt x="5784" y="8568"/>
                  </a:cubicBezTo>
                  <a:cubicBezTo>
                    <a:pt x="5787" y="8574"/>
                    <a:pt x="5831" y="8625"/>
                    <a:pt x="5834" y="8615"/>
                  </a:cubicBezTo>
                  <a:cubicBezTo>
                    <a:pt x="5837" y="8606"/>
                    <a:pt x="5870" y="8546"/>
                    <a:pt x="5869" y="8542"/>
                  </a:cubicBezTo>
                  <a:cubicBezTo>
                    <a:pt x="5868" y="8537"/>
                    <a:pt x="5869" y="8467"/>
                    <a:pt x="5876" y="8469"/>
                  </a:cubicBezTo>
                  <a:cubicBezTo>
                    <a:pt x="5884" y="8472"/>
                    <a:pt x="5913" y="8476"/>
                    <a:pt x="5919" y="8457"/>
                  </a:cubicBezTo>
                  <a:cubicBezTo>
                    <a:pt x="5925" y="8438"/>
                    <a:pt x="5954" y="8299"/>
                    <a:pt x="6004" y="8260"/>
                  </a:cubicBezTo>
                  <a:cubicBezTo>
                    <a:pt x="6016" y="8251"/>
                    <a:pt x="6046" y="8251"/>
                    <a:pt x="6051" y="8262"/>
                  </a:cubicBezTo>
                  <a:cubicBezTo>
                    <a:pt x="6056" y="8273"/>
                    <a:pt x="6083" y="8310"/>
                    <a:pt x="6110" y="8308"/>
                  </a:cubicBezTo>
                  <a:cubicBezTo>
                    <a:pt x="6136" y="8306"/>
                    <a:pt x="6173" y="8292"/>
                    <a:pt x="6188" y="8277"/>
                  </a:cubicBezTo>
                  <a:cubicBezTo>
                    <a:pt x="6202" y="8261"/>
                    <a:pt x="6213" y="8207"/>
                    <a:pt x="6211" y="8204"/>
                  </a:cubicBezTo>
                  <a:cubicBezTo>
                    <a:pt x="6209" y="8201"/>
                    <a:pt x="6202" y="8147"/>
                    <a:pt x="6191" y="8134"/>
                  </a:cubicBezTo>
                  <a:cubicBezTo>
                    <a:pt x="6180" y="8122"/>
                    <a:pt x="6155" y="8074"/>
                    <a:pt x="6156" y="8061"/>
                  </a:cubicBezTo>
                  <a:cubicBezTo>
                    <a:pt x="6158" y="8047"/>
                    <a:pt x="6152" y="8012"/>
                    <a:pt x="6145" y="8001"/>
                  </a:cubicBezTo>
                  <a:cubicBezTo>
                    <a:pt x="6138" y="7990"/>
                    <a:pt x="6120" y="7943"/>
                    <a:pt x="6120" y="7936"/>
                  </a:cubicBezTo>
                  <a:cubicBezTo>
                    <a:pt x="6120" y="7928"/>
                    <a:pt x="6106" y="7795"/>
                    <a:pt x="6111" y="7740"/>
                  </a:cubicBezTo>
                  <a:cubicBezTo>
                    <a:pt x="6076" y="7743"/>
                    <a:pt x="6072" y="7741"/>
                    <a:pt x="6064" y="7735"/>
                  </a:cubicBezTo>
                  <a:cubicBezTo>
                    <a:pt x="6056" y="7729"/>
                    <a:pt x="6018" y="7694"/>
                    <a:pt x="6019" y="7685"/>
                  </a:cubicBezTo>
                  <a:cubicBezTo>
                    <a:pt x="6019" y="7675"/>
                    <a:pt x="6017" y="7621"/>
                    <a:pt x="6012" y="7612"/>
                  </a:cubicBezTo>
                  <a:cubicBezTo>
                    <a:pt x="6006" y="7603"/>
                    <a:pt x="5971" y="7557"/>
                    <a:pt x="5974" y="7545"/>
                  </a:cubicBezTo>
                  <a:cubicBezTo>
                    <a:pt x="5977" y="7534"/>
                    <a:pt x="5982" y="7478"/>
                    <a:pt x="5987" y="7477"/>
                  </a:cubicBezTo>
                  <a:cubicBezTo>
                    <a:pt x="5992" y="7476"/>
                    <a:pt x="6010" y="7491"/>
                    <a:pt x="6048" y="7587"/>
                  </a:cubicBezTo>
                  <a:cubicBezTo>
                    <a:pt x="6101" y="7612"/>
                    <a:pt x="6158" y="7669"/>
                    <a:pt x="6162" y="7742"/>
                  </a:cubicBezTo>
                  <a:cubicBezTo>
                    <a:pt x="6198" y="7773"/>
                    <a:pt x="6208" y="7780"/>
                    <a:pt x="6212" y="7792"/>
                  </a:cubicBezTo>
                  <a:cubicBezTo>
                    <a:pt x="6217" y="7804"/>
                    <a:pt x="6232" y="7860"/>
                    <a:pt x="6242" y="7862"/>
                  </a:cubicBezTo>
                  <a:cubicBezTo>
                    <a:pt x="6242" y="7862"/>
                    <a:pt x="6286" y="7885"/>
                    <a:pt x="6289" y="7879"/>
                  </a:cubicBezTo>
                  <a:cubicBezTo>
                    <a:pt x="6291" y="7872"/>
                    <a:pt x="6349" y="7831"/>
                    <a:pt x="6348" y="7862"/>
                  </a:cubicBezTo>
                  <a:cubicBezTo>
                    <a:pt x="6348" y="7893"/>
                    <a:pt x="6342" y="7925"/>
                    <a:pt x="6350" y="7935"/>
                  </a:cubicBezTo>
                  <a:cubicBezTo>
                    <a:pt x="6358" y="7944"/>
                    <a:pt x="6390" y="7982"/>
                    <a:pt x="6394" y="7994"/>
                  </a:cubicBezTo>
                  <a:cubicBezTo>
                    <a:pt x="6397" y="8006"/>
                    <a:pt x="6450" y="8175"/>
                    <a:pt x="6486" y="8196"/>
                  </a:cubicBezTo>
                  <a:cubicBezTo>
                    <a:pt x="6522" y="8216"/>
                    <a:pt x="6534" y="8215"/>
                    <a:pt x="6550" y="8207"/>
                  </a:cubicBezTo>
                  <a:cubicBezTo>
                    <a:pt x="6565" y="8199"/>
                    <a:pt x="6568" y="8196"/>
                    <a:pt x="6577" y="8202"/>
                  </a:cubicBezTo>
                  <a:cubicBezTo>
                    <a:pt x="6586" y="8208"/>
                    <a:pt x="6612" y="8218"/>
                    <a:pt x="6641" y="8209"/>
                  </a:cubicBezTo>
                  <a:lnTo>
                    <a:pt x="6643" y="8254"/>
                  </a:lnTo>
                  <a:lnTo>
                    <a:pt x="6694" y="8234"/>
                  </a:lnTo>
                  <a:cubicBezTo>
                    <a:pt x="6694" y="8234"/>
                    <a:pt x="6741" y="8202"/>
                    <a:pt x="6772" y="8202"/>
                  </a:cubicBezTo>
                  <a:cubicBezTo>
                    <a:pt x="6779" y="8199"/>
                    <a:pt x="6790" y="8184"/>
                    <a:pt x="6769" y="8183"/>
                  </a:cubicBezTo>
                  <a:cubicBezTo>
                    <a:pt x="6766" y="8183"/>
                    <a:pt x="6763" y="8183"/>
                    <a:pt x="6760" y="8183"/>
                  </a:cubicBezTo>
                  <a:cubicBezTo>
                    <a:pt x="6769" y="8176"/>
                    <a:pt x="6780" y="8168"/>
                    <a:pt x="6792" y="8155"/>
                  </a:cubicBezTo>
                  <a:cubicBezTo>
                    <a:pt x="6813" y="8132"/>
                    <a:pt x="6844" y="8099"/>
                    <a:pt x="6875" y="8062"/>
                  </a:cubicBezTo>
                  <a:lnTo>
                    <a:pt x="6863" y="8109"/>
                  </a:lnTo>
                  <a:lnTo>
                    <a:pt x="6909" y="8073"/>
                  </a:lnTo>
                  <a:lnTo>
                    <a:pt x="6912" y="8015"/>
                  </a:lnTo>
                  <a:cubicBezTo>
                    <a:pt x="6953" y="7961"/>
                    <a:pt x="6989" y="7903"/>
                    <a:pt x="6995" y="7858"/>
                  </a:cubicBezTo>
                  <a:cubicBezTo>
                    <a:pt x="7000" y="7831"/>
                    <a:pt x="7004" y="7811"/>
                    <a:pt x="7023" y="7788"/>
                  </a:cubicBezTo>
                  <a:cubicBezTo>
                    <a:pt x="7041" y="7766"/>
                    <a:pt x="7158" y="7587"/>
                    <a:pt x="7358" y="7662"/>
                  </a:cubicBezTo>
                  <a:cubicBezTo>
                    <a:pt x="7376" y="7670"/>
                    <a:pt x="7478" y="7752"/>
                    <a:pt x="7492" y="7752"/>
                  </a:cubicBezTo>
                  <a:cubicBezTo>
                    <a:pt x="7506" y="7752"/>
                    <a:pt x="7525" y="7753"/>
                    <a:pt x="7536" y="7759"/>
                  </a:cubicBezTo>
                  <a:cubicBezTo>
                    <a:pt x="7547" y="7766"/>
                    <a:pt x="7576" y="7782"/>
                    <a:pt x="7571" y="7792"/>
                  </a:cubicBezTo>
                  <a:cubicBezTo>
                    <a:pt x="7566" y="7803"/>
                    <a:pt x="7542" y="7865"/>
                    <a:pt x="7551" y="7861"/>
                  </a:cubicBezTo>
                  <a:cubicBezTo>
                    <a:pt x="7560" y="7857"/>
                    <a:pt x="7604" y="7833"/>
                    <a:pt x="7597" y="7842"/>
                  </a:cubicBezTo>
                  <a:cubicBezTo>
                    <a:pt x="7591" y="7852"/>
                    <a:pt x="7567" y="7906"/>
                    <a:pt x="7559" y="7906"/>
                  </a:cubicBezTo>
                  <a:cubicBezTo>
                    <a:pt x="7550" y="7905"/>
                    <a:pt x="7515" y="7925"/>
                    <a:pt x="7514" y="7912"/>
                  </a:cubicBezTo>
                  <a:cubicBezTo>
                    <a:pt x="7512" y="7899"/>
                    <a:pt x="7499" y="7841"/>
                    <a:pt x="7492" y="7841"/>
                  </a:cubicBezTo>
                  <a:cubicBezTo>
                    <a:pt x="7486" y="7841"/>
                    <a:pt x="7454" y="7833"/>
                    <a:pt x="7442" y="7819"/>
                  </a:cubicBezTo>
                  <a:cubicBezTo>
                    <a:pt x="7430" y="7805"/>
                    <a:pt x="7386" y="7747"/>
                    <a:pt x="7332" y="7756"/>
                  </a:cubicBezTo>
                  <a:cubicBezTo>
                    <a:pt x="7301" y="7763"/>
                    <a:pt x="7256" y="7742"/>
                    <a:pt x="7243" y="7728"/>
                  </a:cubicBezTo>
                  <a:cubicBezTo>
                    <a:pt x="7215" y="7763"/>
                    <a:pt x="7201" y="7773"/>
                    <a:pt x="7194" y="7770"/>
                  </a:cubicBezTo>
                  <a:cubicBezTo>
                    <a:pt x="7187" y="7767"/>
                    <a:pt x="7151" y="7767"/>
                    <a:pt x="7145" y="7772"/>
                  </a:cubicBezTo>
                  <a:cubicBezTo>
                    <a:pt x="7139" y="7777"/>
                    <a:pt x="7057" y="7817"/>
                    <a:pt x="7052" y="7822"/>
                  </a:cubicBezTo>
                  <a:cubicBezTo>
                    <a:pt x="7047" y="7827"/>
                    <a:pt x="7014" y="7851"/>
                    <a:pt x="7009" y="7861"/>
                  </a:cubicBezTo>
                  <a:cubicBezTo>
                    <a:pt x="7003" y="7871"/>
                    <a:pt x="6975" y="7949"/>
                    <a:pt x="6964" y="7995"/>
                  </a:cubicBezTo>
                  <a:cubicBezTo>
                    <a:pt x="6992" y="7940"/>
                    <a:pt x="7040" y="7857"/>
                    <a:pt x="7057" y="7859"/>
                  </a:cubicBezTo>
                  <a:cubicBezTo>
                    <a:pt x="7074" y="7861"/>
                    <a:pt x="7087" y="7860"/>
                    <a:pt x="7111" y="7854"/>
                  </a:cubicBezTo>
                  <a:cubicBezTo>
                    <a:pt x="7134" y="7848"/>
                    <a:pt x="7186" y="7839"/>
                    <a:pt x="7232" y="7846"/>
                  </a:cubicBezTo>
                  <a:cubicBezTo>
                    <a:pt x="7243" y="7809"/>
                    <a:pt x="7259" y="7776"/>
                    <a:pt x="7263" y="7776"/>
                  </a:cubicBezTo>
                  <a:cubicBezTo>
                    <a:pt x="7267" y="7776"/>
                    <a:pt x="7363" y="7775"/>
                    <a:pt x="7397" y="7838"/>
                  </a:cubicBezTo>
                  <a:cubicBezTo>
                    <a:pt x="7331" y="7798"/>
                    <a:pt x="7305" y="7797"/>
                    <a:pt x="7246" y="7848"/>
                  </a:cubicBezTo>
                  <a:cubicBezTo>
                    <a:pt x="7294" y="7842"/>
                    <a:pt x="7347" y="7857"/>
                    <a:pt x="7350" y="7865"/>
                  </a:cubicBezTo>
                  <a:cubicBezTo>
                    <a:pt x="7354" y="7873"/>
                    <a:pt x="7393" y="7918"/>
                    <a:pt x="7385" y="7924"/>
                  </a:cubicBezTo>
                  <a:cubicBezTo>
                    <a:pt x="7378" y="7930"/>
                    <a:pt x="7340" y="7954"/>
                    <a:pt x="7333" y="7947"/>
                  </a:cubicBezTo>
                  <a:cubicBezTo>
                    <a:pt x="7326" y="7940"/>
                    <a:pt x="7257" y="7907"/>
                    <a:pt x="7197" y="7966"/>
                  </a:cubicBezTo>
                  <a:cubicBezTo>
                    <a:pt x="7221" y="7963"/>
                    <a:pt x="7245" y="7962"/>
                    <a:pt x="7239" y="7964"/>
                  </a:cubicBezTo>
                  <a:cubicBezTo>
                    <a:pt x="7232" y="7966"/>
                    <a:pt x="7199" y="8006"/>
                    <a:pt x="7199" y="8006"/>
                  </a:cubicBezTo>
                  <a:lnTo>
                    <a:pt x="7251" y="7978"/>
                  </a:lnTo>
                  <a:lnTo>
                    <a:pt x="7289" y="7997"/>
                  </a:lnTo>
                  <a:lnTo>
                    <a:pt x="7335" y="7971"/>
                  </a:lnTo>
                  <a:lnTo>
                    <a:pt x="7338" y="7992"/>
                  </a:lnTo>
                  <a:lnTo>
                    <a:pt x="7275" y="8019"/>
                  </a:lnTo>
                  <a:lnTo>
                    <a:pt x="7234" y="8062"/>
                  </a:lnTo>
                  <a:lnTo>
                    <a:pt x="7275" y="8080"/>
                  </a:lnTo>
                  <a:lnTo>
                    <a:pt x="7228" y="8081"/>
                  </a:lnTo>
                  <a:cubicBezTo>
                    <a:pt x="7228" y="8081"/>
                    <a:pt x="7184" y="8046"/>
                    <a:pt x="7180" y="8048"/>
                  </a:cubicBezTo>
                  <a:cubicBezTo>
                    <a:pt x="7176" y="8050"/>
                    <a:pt x="7148" y="8055"/>
                    <a:pt x="7140" y="8053"/>
                  </a:cubicBezTo>
                  <a:cubicBezTo>
                    <a:pt x="7132" y="8050"/>
                    <a:pt x="7095" y="8023"/>
                    <a:pt x="7092" y="8032"/>
                  </a:cubicBezTo>
                  <a:cubicBezTo>
                    <a:pt x="7089" y="8041"/>
                    <a:pt x="7026" y="8105"/>
                    <a:pt x="7009" y="8144"/>
                  </a:cubicBezTo>
                  <a:cubicBezTo>
                    <a:pt x="6994" y="8176"/>
                    <a:pt x="6961" y="8186"/>
                    <a:pt x="6954" y="8196"/>
                  </a:cubicBezTo>
                  <a:cubicBezTo>
                    <a:pt x="6947" y="8205"/>
                    <a:pt x="6921" y="8258"/>
                    <a:pt x="6927" y="8258"/>
                  </a:cubicBezTo>
                  <a:cubicBezTo>
                    <a:pt x="6933" y="8258"/>
                    <a:pt x="6973" y="8250"/>
                    <a:pt x="6966" y="8261"/>
                  </a:cubicBezTo>
                  <a:cubicBezTo>
                    <a:pt x="6959" y="8272"/>
                    <a:pt x="6936" y="8329"/>
                    <a:pt x="6927" y="8334"/>
                  </a:cubicBezTo>
                  <a:cubicBezTo>
                    <a:pt x="6919" y="8339"/>
                    <a:pt x="6890" y="8356"/>
                    <a:pt x="6885" y="8362"/>
                  </a:cubicBezTo>
                  <a:cubicBezTo>
                    <a:pt x="6885" y="8362"/>
                    <a:pt x="6824" y="8449"/>
                    <a:pt x="6806" y="8475"/>
                  </a:cubicBezTo>
                  <a:cubicBezTo>
                    <a:pt x="6787" y="8502"/>
                    <a:pt x="6775" y="8533"/>
                    <a:pt x="6769" y="8548"/>
                  </a:cubicBezTo>
                  <a:cubicBezTo>
                    <a:pt x="6763" y="8562"/>
                    <a:pt x="6642" y="8650"/>
                    <a:pt x="6635" y="8659"/>
                  </a:cubicBezTo>
                  <a:close/>
                  <a:moveTo>
                    <a:pt x="5166" y="5525"/>
                  </a:moveTo>
                  <a:cubicBezTo>
                    <a:pt x="5121" y="5536"/>
                    <a:pt x="5072" y="5581"/>
                    <a:pt x="5069" y="5585"/>
                  </a:cubicBezTo>
                  <a:cubicBezTo>
                    <a:pt x="5066" y="5590"/>
                    <a:pt x="5059" y="5585"/>
                    <a:pt x="5055" y="5583"/>
                  </a:cubicBezTo>
                  <a:cubicBezTo>
                    <a:pt x="5051" y="5581"/>
                    <a:pt x="5033" y="5524"/>
                    <a:pt x="5032" y="5517"/>
                  </a:cubicBezTo>
                  <a:cubicBezTo>
                    <a:pt x="5031" y="5510"/>
                    <a:pt x="5076" y="5478"/>
                    <a:pt x="5081" y="5475"/>
                  </a:cubicBezTo>
                  <a:cubicBezTo>
                    <a:pt x="5085" y="5472"/>
                    <a:pt x="5119" y="5477"/>
                    <a:pt x="5124" y="5483"/>
                  </a:cubicBezTo>
                  <a:cubicBezTo>
                    <a:pt x="5129" y="5489"/>
                    <a:pt x="5156" y="5416"/>
                    <a:pt x="5156" y="5416"/>
                  </a:cubicBezTo>
                  <a:cubicBezTo>
                    <a:pt x="5156" y="5416"/>
                    <a:pt x="5241" y="5349"/>
                    <a:pt x="5245" y="5348"/>
                  </a:cubicBezTo>
                  <a:cubicBezTo>
                    <a:pt x="5250" y="5347"/>
                    <a:pt x="5269" y="5317"/>
                    <a:pt x="5313" y="5256"/>
                  </a:cubicBezTo>
                  <a:cubicBezTo>
                    <a:pt x="5358" y="5195"/>
                    <a:pt x="5342" y="5112"/>
                    <a:pt x="5338" y="5094"/>
                  </a:cubicBezTo>
                  <a:cubicBezTo>
                    <a:pt x="5334" y="5076"/>
                    <a:pt x="5315" y="5061"/>
                    <a:pt x="5289" y="5053"/>
                  </a:cubicBezTo>
                  <a:cubicBezTo>
                    <a:pt x="5243" y="5037"/>
                    <a:pt x="5131" y="5130"/>
                    <a:pt x="5107" y="5143"/>
                  </a:cubicBezTo>
                  <a:cubicBezTo>
                    <a:pt x="5082" y="5156"/>
                    <a:pt x="5039" y="5328"/>
                    <a:pt x="5036" y="5346"/>
                  </a:cubicBezTo>
                  <a:cubicBezTo>
                    <a:pt x="5034" y="5364"/>
                    <a:pt x="4958" y="5402"/>
                    <a:pt x="4944" y="5408"/>
                  </a:cubicBezTo>
                  <a:cubicBezTo>
                    <a:pt x="4929" y="5414"/>
                    <a:pt x="4852" y="5333"/>
                    <a:pt x="4837" y="5331"/>
                  </a:cubicBezTo>
                  <a:cubicBezTo>
                    <a:pt x="4823" y="5330"/>
                    <a:pt x="4715" y="5228"/>
                    <a:pt x="4715" y="5228"/>
                  </a:cubicBezTo>
                  <a:cubicBezTo>
                    <a:pt x="4715" y="5228"/>
                    <a:pt x="4665" y="5163"/>
                    <a:pt x="4659" y="5157"/>
                  </a:cubicBezTo>
                  <a:cubicBezTo>
                    <a:pt x="4653" y="5151"/>
                    <a:pt x="4671" y="5146"/>
                    <a:pt x="4704" y="5120"/>
                  </a:cubicBezTo>
                  <a:cubicBezTo>
                    <a:pt x="4798" y="5179"/>
                    <a:pt x="4838" y="5071"/>
                    <a:pt x="4841" y="5065"/>
                  </a:cubicBezTo>
                  <a:cubicBezTo>
                    <a:pt x="4845" y="5059"/>
                    <a:pt x="4841" y="4998"/>
                    <a:pt x="4839" y="4990"/>
                  </a:cubicBezTo>
                  <a:cubicBezTo>
                    <a:pt x="4838" y="4981"/>
                    <a:pt x="4853" y="4925"/>
                    <a:pt x="4858" y="4921"/>
                  </a:cubicBezTo>
                  <a:cubicBezTo>
                    <a:pt x="4864" y="4916"/>
                    <a:pt x="4868" y="4919"/>
                    <a:pt x="4918" y="4911"/>
                  </a:cubicBezTo>
                  <a:cubicBezTo>
                    <a:pt x="4967" y="4902"/>
                    <a:pt x="5007" y="4817"/>
                    <a:pt x="5026" y="4767"/>
                  </a:cubicBezTo>
                  <a:cubicBezTo>
                    <a:pt x="4974" y="4732"/>
                    <a:pt x="4962" y="4654"/>
                    <a:pt x="4960" y="4641"/>
                  </a:cubicBezTo>
                  <a:cubicBezTo>
                    <a:pt x="4958" y="4629"/>
                    <a:pt x="4971" y="4629"/>
                    <a:pt x="4997" y="4620"/>
                  </a:cubicBezTo>
                  <a:cubicBezTo>
                    <a:pt x="5023" y="4610"/>
                    <a:pt x="5084" y="4699"/>
                    <a:pt x="5095" y="4718"/>
                  </a:cubicBezTo>
                  <a:cubicBezTo>
                    <a:pt x="5105" y="4736"/>
                    <a:pt x="5180" y="4751"/>
                    <a:pt x="5186" y="4750"/>
                  </a:cubicBezTo>
                  <a:cubicBezTo>
                    <a:pt x="5193" y="4749"/>
                    <a:pt x="5235" y="4710"/>
                    <a:pt x="5235" y="4705"/>
                  </a:cubicBezTo>
                  <a:cubicBezTo>
                    <a:pt x="5235" y="4701"/>
                    <a:pt x="5226" y="4654"/>
                    <a:pt x="5226" y="4638"/>
                  </a:cubicBezTo>
                  <a:cubicBezTo>
                    <a:pt x="5226" y="4623"/>
                    <a:pt x="5208" y="4627"/>
                    <a:pt x="5179" y="4629"/>
                  </a:cubicBezTo>
                  <a:cubicBezTo>
                    <a:pt x="5178" y="4449"/>
                    <a:pt x="5027" y="4427"/>
                    <a:pt x="5010" y="4425"/>
                  </a:cubicBezTo>
                  <a:cubicBezTo>
                    <a:pt x="4992" y="4423"/>
                    <a:pt x="4917" y="4391"/>
                    <a:pt x="4911" y="4390"/>
                  </a:cubicBezTo>
                  <a:cubicBezTo>
                    <a:pt x="4905" y="4390"/>
                    <a:pt x="4915" y="4445"/>
                    <a:pt x="4918" y="4451"/>
                  </a:cubicBezTo>
                  <a:cubicBezTo>
                    <a:pt x="4921" y="4457"/>
                    <a:pt x="4909" y="4469"/>
                    <a:pt x="4875" y="4524"/>
                  </a:cubicBezTo>
                  <a:cubicBezTo>
                    <a:pt x="4866" y="4429"/>
                    <a:pt x="4782" y="4394"/>
                    <a:pt x="4717" y="4414"/>
                  </a:cubicBezTo>
                  <a:cubicBezTo>
                    <a:pt x="4658" y="4303"/>
                    <a:pt x="4590" y="4317"/>
                    <a:pt x="4584" y="4317"/>
                  </a:cubicBezTo>
                  <a:cubicBezTo>
                    <a:pt x="4578" y="4317"/>
                    <a:pt x="4575" y="4383"/>
                    <a:pt x="4574" y="4392"/>
                  </a:cubicBezTo>
                  <a:cubicBezTo>
                    <a:pt x="4573" y="4401"/>
                    <a:pt x="4543" y="4401"/>
                    <a:pt x="4531" y="4403"/>
                  </a:cubicBezTo>
                  <a:cubicBezTo>
                    <a:pt x="4518" y="4405"/>
                    <a:pt x="4523" y="4429"/>
                    <a:pt x="4515" y="4471"/>
                  </a:cubicBezTo>
                  <a:cubicBezTo>
                    <a:pt x="4453" y="4296"/>
                    <a:pt x="4490" y="4211"/>
                    <a:pt x="4509" y="4196"/>
                  </a:cubicBezTo>
                  <a:cubicBezTo>
                    <a:pt x="4509" y="4196"/>
                    <a:pt x="4557" y="4209"/>
                    <a:pt x="4612" y="4237"/>
                  </a:cubicBezTo>
                  <a:cubicBezTo>
                    <a:pt x="4694" y="4198"/>
                    <a:pt x="4735" y="4236"/>
                    <a:pt x="4742" y="4243"/>
                  </a:cubicBezTo>
                  <a:cubicBezTo>
                    <a:pt x="4749" y="4249"/>
                    <a:pt x="4779" y="4230"/>
                    <a:pt x="4787" y="4226"/>
                  </a:cubicBezTo>
                  <a:cubicBezTo>
                    <a:pt x="4794" y="4221"/>
                    <a:pt x="4864" y="4217"/>
                    <a:pt x="4875" y="4218"/>
                  </a:cubicBezTo>
                  <a:cubicBezTo>
                    <a:pt x="4885" y="4219"/>
                    <a:pt x="4914" y="4191"/>
                    <a:pt x="4924" y="4183"/>
                  </a:cubicBezTo>
                  <a:cubicBezTo>
                    <a:pt x="4934" y="4174"/>
                    <a:pt x="5008" y="4193"/>
                    <a:pt x="5021" y="4204"/>
                  </a:cubicBezTo>
                  <a:cubicBezTo>
                    <a:pt x="5033" y="4216"/>
                    <a:pt x="5060" y="4177"/>
                    <a:pt x="5064" y="4174"/>
                  </a:cubicBezTo>
                  <a:cubicBezTo>
                    <a:pt x="5069" y="4172"/>
                    <a:pt x="5074" y="4181"/>
                    <a:pt x="5109" y="4206"/>
                  </a:cubicBezTo>
                  <a:cubicBezTo>
                    <a:pt x="5169" y="4241"/>
                    <a:pt x="5337" y="4118"/>
                    <a:pt x="5342" y="4114"/>
                  </a:cubicBezTo>
                  <a:cubicBezTo>
                    <a:pt x="5348" y="4109"/>
                    <a:pt x="5383" y="4111"/>
                    <a:pt x="5390" y="4116"/>
                  </a:cubicBezTo>
                  <a:cubicBezTo>
                    <a:pt x="5397" y="4122"/>
                    <a:pt x="5489" y="4082"/>
                    <a:pt x="5498" y="4088"/>
                  </a:cubicBezTo>
                  <a:cubicBezTo>
                    <a:pt x="5508" y="4094"/>
                    <a:pt x="5646" y="4061"/>
                    <a:pt x="5653" y="4062"/>
                  </a:cubicBezTo>
                  <a:cubicBezTo>
                    <a:pt x="5660" y="4063"/>
                    <a:pt x="5668" y="4087"/>
                    <a:pt x="5683" y="4130"/>
                  </a:cubicBezTo>
                  <a:cubicBezTo>
                    <a:pt x="5700" y="4139"/>
                    <a:pt x="5743" y="4183"/>
                    <a:pt x="5771" y="4226"/>
                  </a:cubicBezTo>
                  <a:cubicBezTo>
                    <a:pt x="5737" y="4230"/>
                    <a:pt x="5696" y="4297"/>
                    <a:pt x="5681" y="4296"/>
                  </a:cubicBezTo>
                  <a:cubicBezTo>
                    <a:pt x="5666" y="4296"/>
                    <a:pt x="5628" y="4307"/>
                    <a:pt x="5609" y="4324"/>
                  </a:cubicBezTo>
                  <a:cubicBezTo>
                    <a:pt x="5590" y="4341"/>
                    <a:pt x="5578" y="4340"/>
                    <a:pt x="5570" y="4339"/>
                  </a:cubicBezTo>
                  <a:cubicBezTo>
                    <a:pt x="5562" y="4338"/>
                    <a:pt x="5538" y="4367"/>
                    <a:pt x="5525" y="4382"/>
                  </a:cubicBezTo>
                  <a:cubicBezTo>
                    <a:pt x="5511" y="4396"/>
                    <a:pt x="5485" y="4409"/>
                    <a:pt x="5477" y="4414"/>
                  </a:cubicBezTo>
                  <a:cubicBezTo>
                    <a:pt x="5469" y="4418"/>
                    <a:pt x="5442" y="4475"/>
                    <a:pt x="5441" y="4481"/>
                  </a:cubicBezTo>
                  <a:cubicBezTo>
                    <a:pt x="5438" y="4486"/>
                    <a:pt x="5451" y="4498"/>
                    <a:pt x="5488" y="4528"/>
                  </a:cubicBezTo>
                  <a:cubicBezTo>
                    <a:pt x="5551" y="4528"/>
                    <a:pt x="5613" y="4605"/>
                    <a:pt x="5624" y="4622"/>
                  </a:cubicBezTo>
                  <a:cubicBezTo>
                    <a:pt x="5634" y="4639"/>
                    <a:pt x="5655" y="4629"/>
                    <a:pt x="5665" y="4631"/>
                  </a:cubicBezTo>
                  <a:cubicBezTo>
                    <a:pt x="5674" y="4633"/>
                    <a:pt x="5685" y="4636"/>
                    <a:pt x="5742" y="4670"/>
                  </a:cubicBezTo>
                  <a:cubicBezTo>
                    <a:pt x="5799" y="4704"/>
                    <a:pt x="5867" y="4651"/>
                    <a:pt x="5887" y="4634"/>
                  </a:cubicBezTo>
                  <a:cubicBezTo>
                    <a:pt x="5907" y="4617"/>
                    <a:pt x="5906" y="4604"/>
                    <a:pt x="5917" y="4557"/>
                  </a:cubicBezTo>
                  <a:cubicBezTo>
                    <a:pt x="5949" y="4514"/>
                    <a:pt x="6007" y="4493"/>
                    <a:pt x="6014" y="4491"/>
                  </a:cubicBezTo>
                  <a:cubicBezTo>
                    <a:pt x="6020" y="4489"/>
                    <a:pt x="6011" y="4550"/>
                    <a:pt x="6011" y="4555"/>
                  </a:cubicBezTo>
                  <a:cubicBezTo>
                    <a:pt x="6011" y="4560"/>
                    <a:pt x="5970" y="4616"/>
                    <a:pt x="5965" y="4622"/>
                  </a:cubicBezTo>
                  <a:cubicBezTo>
                    <a:pt x="5961" y="4627"/>
                    <a:pt x="5999" y="4639"/>
                    <a:pt x="6006" y="4645"/>
                  </a:cubicBezTo>
                  <a:cubicBezTo>
                    <a:pt x="6013" y="4650"/>
                    <a:pt x="6007" y="4721"/>
                    <a:pt x="5999" y="4787"/>
                  </a:cubicBezTo>
                  <a:cubicBezTo>
                    <a:pt x="5959" y="4814"/>
                    <a:pt x="5915" y="4863"/>
                    <a:pt x="5910" y="4865"/>
                  </a:cubicBezTo>
                  <a:cubicBezTo>
                    <a:pt x="5905" y="4866"/>
                    <a:pt x="5921" y="4925"/>
                    <a:pt x="5928" y="4929"/>
                  </a:cubicBezTo>
                  <a:cubicBezTo>
                    <a:pt x="5934" y="4933"/>
                    <a:pt x="5887" y="4930"/>
                    <a:pt x="5885" y="4930"/>
                  </a:cubicBezTo>
                  <a:cubicBezTo>
                    <a:pt x="5884" y="4930"/>
                    <a:pt x="5847" y="5001"/>
                    <a:pt x="5847" y="5001"/>
                  </a:cubicBezTo>
                  <a:cubicBezTo>
                    <a:pt x="5847" y="5001"/>
                    <a:pt x="5833" y="5064"/>
                    <a:pt x="5831" y="5072"/>
                  </a:cubicBezTo>
                  <a:cubicBezTo>
                    <a:pt x="5829" y="5080"/>
                    <a:pt x="5867" y="5095"/>
                    <a:pt x="5873" y="5099"/>
                  </a:cubicBezTo>
                  <a:cubicBezTo>
                    <a:pt x="5879" y="5103"/>
                    <a:pt x="5888" y="5148"/>
                    <a:pt x="5890" y="5171"/>
                  </a:cubicBezTo>
                  <a:cubicBezTo>
                    <a:pt x="5767" y="5272"/>
                    <a:pt x="5675" y="5086"/>
                    <a:pt x="5650" y="5038"/>
                  </a:cubicBezTo>
                  <a:cubicBezTo>
                    <a:pt x="5626" y="5045"/>
                    <a:pt x="5525" y="5005"/>
                    <a:pt x="5522" y="5000"/>
                  </a:cubicBezTo>
                  <a:cubicBezTo>
                    <a:pt x="5518" y="4996"/>
                    <a:pt x="5524" y="5040"/>
                    <a:pt x="5535" y="5069"/>
                  </a:cubicBezTo>
                  <a:cubicBezTo>
                    <a:pt x="5437" y="5087"/>
                    <a:pt x="5429" y="5124"/>
                    <a:pt x="5430" y="5139"/>
                  </a:cubicBezTo>
                  <a:cubicBezTo>
                    <a:pt x="5439" y="5202"/>
                    <a:pt x="5491" y="5256"/>
                    <a:pt x="5497" y="5261"/>
                  </a:cubicBezTo>
                  <a:cubicBezTo>
                    <a:pt x="5503" y="5265"/>
                    <a:pt x="5504" y="5294"/>
                    <a:pt x="5507" y="5331"/>
                  </a:cubicBezTo>
                  <a:cubicBezTo>
                    <a:pt x="5442" y="5309"/>
                    <a:pt x="5399" y="5345"/>
                    <a:pt x="5346" y="5408"/>
                  </a:cubicBezTo>
                  <a:cubicBezTo>
                    <a:pt x="5254" y="5499"/>
                    <a:pt x="5212" y="5514"/>
                    <a:pt x="5166" y="5525"/>
                  </a:cubicBezTo>
                  <a:close/>
                  <a:moveTo>
                    <a:pt x="1863" y="15245"/>
                  </a:moveTo>
                  <a:cubicBezTo>
                    <a:pt x="1841" y="15232"/>
                    <a:pt x="1815" y="15221"/>
                    <a:pt x="1793" y="15203"/>
                  </a:cubicBezTo>
                  <a:cubicBezTo>
                    <a:pt x="1810" y="15209"/>
                    <a:pt x="1827" y="15210"/>
                    <a:pt x="1841" y="15209"/>
                  </a:cubicBezTo>
                  <a:cubicBezTo>
                    <a:pt x="1867" y="15205"/>
                    <a:pt x="1867" y="15221"/>
                    <a:pt x="1863" y="15245"/>
                  </a:cubicBezTo>
                  <a:close/>
                  <a:moveTo>
                    <a:pt x="16216" y="10995"/>
                  </a:moveTo>
                  <a:cubicBezTo>
                    <a:pt x="16202" y="11007"/>
                    <a:pt x="16129" y="11042"/>
                    <a:pt x="16091" y="11054"/>
                  </a:cubicBezTo>
                  <a:cubicBezTo>
                    <a:pt x="16081" y="11011"/>
                    <a:pt x="16070" y="10978"/>
                    <a:pt x="16091" y="10929"/>
                  </a:cubicBezTo>
                  <a:cubicBezTo>
                    <a:pt x="16065" y="10878"/>
                    <a:pt x="16049" y="10804"/>
                    <a:pt x="16059" y="10779"/>
                  </a:cubicBezTo>
                  <a:cubicBezTo>
                    <a:pt x="16069" y="10755"/>
                    <a:pt x="16071" y="10755"/>
                    <a:pt x="16086" y="10786"/>
                  </a:cubicBezTo>
                  <a:cubicBezTo>
                    <a:pt x="16102" y="10817"/>
                    <a:pt x="16139" y="10858"/>
                    <a:pt x="16151" y="10890"/>
                  </a:cubicBezTo>
                  <a:cubicBezTo>
                    <a:pt x="16164" y="10923"/>
                    <a:pt x="16195" y="10939"/>
                    <a:pt x="16216" y="10913"/>
                  </a:cubicBezTo>
                  <a:cubicBezTo>
                    <a:pt x="16216" y="10913"/>
                    <a:pt x="16230" y="10983"/>
                    <a:pt x="16216" y="10995"/>
                  </a:cubicBezTo>
                  <a:close/>
                  <a:moveTo>
                    <a:pt x="21545" y="8855"/>
                  </a:moveTo>
                  <a:cubicBezTo>
                    <a:pt x="21555" y="8909"/>
                    <a:pt x="21547" y="8977"/>
                    <a:pt x="21537" y="9045"/>
                  </a:cubicBezTo>
                  <a:cubicBezTo>
                    <a:pt x="21526" y="9114"/>
                    <a:pt x="21533" y="8979"/>
                    <a:pt x="21504" y="8984"/>
                  </a:cubicBezTo>
                  <a:cubicBezTo>
                    <a:pt x="21476" y="8989"/>
                    <a:pt x="21433" y="8992"/>
                    <a:pt x="21452" y="8954"/>
                  </a:cubicBezTo>
                  <a:cubicBezTo>
                    <a:pt x="21556" y="8725"/>
                    <a:pt x="21438" y="8697"/>
                    <a:pt x="21399" y="8701"/>
                  </a:cubicBezTo>
                  <a:cubicBezTo>
                    <a:pt x="21359" y="8705"/>
                    <a:pt x="21339" y="8668"/>
                    <a:pt x="21295" y="8630"/>
                  </a:cubicBezTo>
                  <a:cubicBezTo>
                    <a:pt x="21285" y="8647"/>
                    <a:pt x="21196" y="8713"/>
                    <a:pt x="21196" y="8713"/>
                  </a:cubicBezTo>
                  <a:cubicBezTo>
                    <a:pt x="21122" y="8757"/>
                    <a:pt x="21104" y="8800"/>
                    <a:pt x="21091" y="8824"/>
                  </a:cubicBezTo>
                  <a:cubicBezTo>
                    <a:pt x="21079" y="8849"/>
                    <a:pt x="21105" y="8877"/>
                    <a:pt x="21117" y="8892"/>
                  </a:cubicBezTo>
                  <a:cubicBezTo>
                    <a:pt x="21130" y="8906"/>
                    <a:pt x="21135" y="8859"/>
                    <a:pt x="21144" y="8837"/>
                  </a:cubicBezTo>
                  <a:cubicBezTo>
                    <a:pt x="21152" y="8814"/>
                    <a:pt x="21195" y="8791"/>
                    <a:pt x="21239" y="8787"/>
                  </a:cubicBezTo>
                  <a:cubicBezTo>
                    <a:pt x="21147" y="8874"/>
                    <a:pt x="21078" y="9025"/>
                    <a:pt x="21054" y="9076"/>
                  </a:cubicBezTo>
                  <a:cubicBezTo>
                    <a:pt x="21006" y="9238"/>
                    <a:pt x="21021" y="9248"/>
                    <a:pt x="21049" y="9303"/>
                  </a:cubicBezTo>
                  <a:cubicBezTo>
                    <a:pt x="21003" y="9348"/>
                    <a:pt x="20981" y="9452"/>
                    <a:pt x="20980" y="9492"/>
                  </a:cubicBezTo>
                  <a:cubicBezTo>
                    <a:pt x="20978" y="9531"/>
                    <a:pt x="20941" y="9588"/>
                    <a:pt x="20890" y="9608"/>
                  </a:cubicBezTo>
                  <a:cubicBezTo>
                    <a:pt x="20934" y="9664"/>
                    <a:pt x="20916" y="9743"/>
                    <a:pt x="20894" y="9770"/>
                  </a:cubicBezTo>
                  <a:cubicBezTo>
                    <a:pt x="20872" y="9797"/>
                    <a:pt x="20864" y="9828"/>
                    <a:pt x="20867" y="9852"/>
                  </a:cubicBezTo>
                  <a:cubicBezTo>
                    <a:pt x="20870" y="9877"/>
                    <a:pt x="20850" y="9893"/>
                    <a:pt x="20838" y="9895"/>
                  </a:cubicBezTo>
                  <a:cubicBezTo>
                    <a:pt x="20826" y="9897"/>
                    <a:pt x="20835" y="9862"/>
                    <a:pt x="20820" y="9864"/>
                  </a:cubicBezTo>
                  <a:cubicBezTo>
                    <a:pt x="20805" y="9867"/>
                    <a:pt x="20837" y="9756"/>
                    <a:pt x="20846" y="9721"/>
                  </a:cubicBezTo>
                  <a:cubicBezTo>
                    <a:pt x="20784" y="9672"/>
                    <a:pt x="20673" y="9684"/>
                    <a:pt x="20647" y="9702"/>
                  </a:cubicBezTo>
                  <a:cubicBezTo>
                    <a:pt x="20620" y="9721"/>
                    <a:pt x="20617" y="9733"/>
                    <a:pt x="20572" y="9662"/>
                  </a:cubicBezTo>
                  <a:cubicBezTo>
                    <a:pt x="20589" y="9672"/>
                    <a:pt x="20623" y="9682"/>
                    <a:pt x="20642" y="9670"/>
                  </a:cubicBezTo>
                  <a:cubicBezTo>
                    <a:pt x="20703" y="9639"/>
                    <a:pt x="20748" y="9668"/>
                    <a:pt x="20776" y="9668"/>
                  </a:cubicBezTo>
                  <a:cubicBezTo>
                    <a:pt x="20804" y="9668"/>
                    <a:pt x="20806" y="9641"/>
                    <a:pt x="20805" y="9611"/>
                  </a:cubicBezTo>
                  <a:cubicBezTo>
                    <a:pt x="20804" y="9580"/>
                    <a:pt x="20775" y="9531"/>
                    <a:pt x="20779" y="9521"/>
                  </a:cubicBezTo>
                  <a:cubicBezTo>
                    <a:pt x="20783" y="9510"/>
                    <a:pt x="20802" y="9498"/>
                    <a:pt x="20806" y="9452"/>
                  </a:cubicBezTo>
                  <a:cubicBezTo>
                    <a:pt x="20810" y="9408"/>
                    <a:pt x="20856" y="9375"/>
                    <a:pt x="20878" y="9373"/>
                  </a:cubicBezTo>
                  <a:cubicBezTo>
                    <a:pt x="20900" y="9371"/>
                    <a:pt x="20923" y="9317"/>
                    <a:pt x="20930" y="9277"/>
                  </a:cubicBezTo>
                  <a:cubicBezTo>
                    <a:pt x="20937" y="9236"/>
                    <a:pt x="20961" y="9176"/>
                    <a:pt x="20976" y="9164"/>
                  </a:cubicBezTo>
                  <a:cubicBezTo>
                    <a:pt x="20991" y="9152"/>
                    <a:pt x="21000" y="9138"/>
                    <a:pt x="20992" y="9068"/>
                  </a:cubicBezTo>
                  <a:cubicBezTo>
                    <a:pt x="21060" y="9058"/>
                    <a:pt x="21071" y="8904"/>
                    <a:pt x="21064" y="8879"/>
                  </a:cubicBezTo>
                  <a:cubicBezTo>
                    <a:pt x="21057" y="8855"/>
                    <a:pt x="21038" y="8886"/>
                    <a:pt x="21036" y="8914"/>
                  </a:cubicBezTo>
                  <a:cubicBezTo>
                    <a:pt x="21035" y="8943"/>
                    <a:pt x="21003" y="9008"/>
                    <a:pt x="20978" y="9039"/>
                  </a:cubicBezTo>
                  <a:cubicBezTo>
                    <a:pt x="20954" y="9070"/>
                    <a:pt x="20939" y="9115"/>
                    <a:pt x="20939" y="9115"/>
                  </a:cubicBezTo>
                  <a:cubicBezTo>
                    <a:pt x="20922" y="9165"/>
                    <a:pt x="20887" y="9216"/>
                    <a:pt x="20848" y="9227"/>
                  </a:cubicBezTo>
                  <a:cubicBezTo>
                    <a:pt x="20856" y="9187"/>
                    <a:pt x="20974" y="8983"/>
                    <a:pt x="20996" y="8963"/>
                  </a:cubicBezTo>
                  <a:cubicBezTo>
                    <a:pt x="21018" y="8944"/>
                    <a:pt x="21020" y="8929"/>
                    <a:pt x="21031" y="8874"/>
                  </a:cubicBezTo>
                  <a:cubicBezTo>
                    <a:pt x="21042" y="8820"/>
                    <a:pt x="21065" y="8808"/>
                    <a:pt x="21076" y="8795"/>
                  </a:cubicBezTo>
                  <a:cubicBezTo>
                    <a:pt x="21087" y="8783"/>
                    <a:pt x="21087" y="8782"/>
                    <a:pt x="21084" y="8738"/>
                  </a:cubicBezTo>
                  <a:cubicBezTo>
                    <a:pt x="21082" y="8694"/>
                    <a:pt x="21161" y="8580"/>
                    <a:pt x="21186" y="8555"/>
                  </a:cubicBezTo>
                  <a:cubicBezTo>
                    <a:pt x="21212" y="8530"/>
                    <a:pt x="21206" y="8513"/>
                    <a:pt x="21210" y="8484"/>
                  </a:cubicBezTo>
                  <a:cubicBezTo>
                    <a:pt x="21213" y="8456"/>
                    <a:pt x="21194" y="8485"/>
                    <a:pt x="21163" y="8523"/>
                  </a:cubicBezTo>
                  <a:cubicBezTo>
                    <a:pt x="21166" y="8496"/>
                    <a:pt x="21199" y="8453"/>
                    <a:pt x="21216" y="8444"/>
                  </a:cubicBezTo>
                  <a:cubicBezTo>
                    <a:pt x="21233" y="8436"/>
                    <a:pt x="21223" y="8394"/>
                    <a:pt x="21217" y="8374"/>
                  </a:cubicBezTo>
                  <a:cubicBezTo>
                    <a:pt x="21212" y="8354"/>
                    <a:pt x="21196" y="8348"/>
                    <a:pt x="21169" y="8347"/>
                  </a:cubicBezTo>
                  <a:cubicBezTo>
                    <a:pt x="21142" y="8346"/>
                    <a:pt x="21119" y="8427"/>
                    <a:pt x="21119" y="8427"/>
                  </a:cubicBezTo>
                  <a:cubicBezTo>
                    <a:pt x="21060" y="8344"/>
                    <a:pt x="20964" y="8468"/>
                    <a:pt x="20961" y="8468"/>
                  </a:cubicBezTo>
                  <a:cubicBezTo>
                    <a:pt x="20957" y="8468"/>
                    <a:pt x="20935" y="8444"/>
                    <a:pt x="20931" y="8459"/>
                  </a:cubicBezTo>
                  <a:cubicBezTo>
                    <a:pt x="20927" y="8473"/>
                    <a:pt x="20944" y="8539"/>
                    <a:pt x="20910" y="8523"/>
                  </a:cubicBezTo>
                  <a:cubicBezTo>
                    <a:pt x="20835" y="8479"/>
                    <a:pt x="20766" y="8582"/>
                    <a:pt x="20748" y="8580"/>
                  </a:cubicBezTo>
                  <a:cubicBezTo>
                    <a:pt x="20730" y="8579"/>
                    <a:pt x="20722" y="8577"/>
                    <a:pt x="20734" y="8552"/>
                  </a:cubicBezTo>
                  <a:cubicBezTo>
                    <a:pt x="20746" y="8526"/>
                    <a:pt x="20747" y="8499"/>
                    <a:pt x="20732" y="8499"/>
                  </a:cubicBezTo>
                  <a:cubicBezTo>
                    <a:pt x="20718" y="8499"/>
                    <a:pt x="20689" y="8485"/>
                    <a:pt x="20653" y="8415"/>
                  </a:cubicBezTo>
                  <a:cubicBezTo>
                    <a:pt x="20650" y="8525"/>
                    <a:pt x="20610" y="8576"/>
                    <a:pt x="20614" y="8557"/>
                  </a:cubicBezTo>
                  <a:cubicBezTo>
                    <a:pt x="20631" y="8444"/>
                    <a:pt x="20613" y="8406"/>
                    <a:pt x="20605" y="8415"/>
                  </a:cubicBezTo>
                  <a:cubicBezTo>
                    <a:pt x="20597" y="8423"/>
                    <a:pt x="20580" y="8496"/>
                    <a:pt x="20588" y="8549"/>
                  </a:cubicBezTo>
                  <a:cubicBezTo>
                    <a:pt x="20596" y="8601"/>
                    <a:pt x="20580" y="8619"/>
                    <a:pt x="20583" y="8645"/>
                  </a:cubicBezTo>
                  <a:cubicBezTo>
                    <a:pt x="20585" y="8671"/>
                    <a:pt x="20571" y="8727"/>
                    <a:pt x="20547" y="8817"/>
                  </a:cubicBezTo>
                  <a:cubicBezTo>
                    <a:pt x="20526" y="8766"/>
                    <a:pt x="20547" y="8664"/>
                    <a:pt x="20555" y="8648"/>
                  </a:cubicBezTo>
                  <a:cubicBezTo>
                    <a:pt x="20563" y="8632"/>
                    <a:pt x="20541" y="8584"/>
                    <a:pt x="20531" y="8569"/>
                  </a:cubicBezTo>
                  <a:cubicBezTo>
                    <a:pt x="20522" y="8553"/>
                    <a:pt x="20510" y="8573"/>
                    <a:pt x="20499" y="8601"/>
                  </a:cubicBezTo>
                  <a:cubicBezTo>
                    <a:pt x="20488" y="8630"/>
                    <a:pt x="20464" y="8635"/>
                    <a:pt x="20434" y="8641"/>
                  </a:cubicBezTo>
                  <a:cubicBezTo>
                    <a:pt x="20463" y="8605"/>
                    <a:pt x="20476" y="8584"/>
                    <a:pt x="20471" y="8542"/>
                  </a:cubicBezTo>
                  <a:cubicBezTo>
                    <a:pt x="20465" y="8501"/>
                    <a:pt x="20463" y="8508"/>
                    <a:pt x="20434" y="8517"/>
                  </a:cubicBezTo>
                  <a:cubicBezTo>
                    <a:pt x="20405" y="8526"/>
                    <a:pt x="20399" y="8580"/>
                    <a:pt x="20405" y="8632"/>
                  </a:cubicBezTo>
                  <a:cubicBezTo>
                    <a:pt x="20410" y="8684"/>
                    <a:pt x="20400" y="8806"/>
                    <a:pt x="20395" y="8795"/>
                  </a:cubicBezTo>
                  <a:cubicBezTo>
                    <a:pt x="20389" y="8783"/>
                    <a:pt x="20381" y="8727"/>
                    <a:pt x="20389" y="8695"/>
                  </a:cubicBezTo>
                  <a:cubicBezTo>
                    <a:pt x="20396" y="8664"/>
                    <a:pt x="20369" y="8643"/>
                    <a:pt x="20361" y="8626"/>
                  </a:cubicBezTo>
                  <a:cubicBezTo>
                    <a:pt x="20354" y="8608"/>
                    <a:pt x="20327" y="8710"/>
                    <a:pt x="20324" y="8744"/>
                  </a:cubicBezTo>
                  <a:cubicBezTo>
                    <a:pt x="20320" y="8779"/>
                    <a:pt x="20316" y="8806"/>
                    <a:pt x="20318" y="8848"/>
                  </a:cubicBezTo>
                  <a:cubicBezTo>
                    <a:pt x="20320" y="8890"/>
                    <a:pt x="20280" y="8879"/>
                    <a:pt x="20294" y="8849"/>
                  </a:cubicBezTo>
                  <a:cubicBezTo>
                    <a:pt x="20308" y="8818"/>
                    <a:pt x="20304" y="8771"/>
                    <a:pt x="20293" y="8757"/>
                  </a:cubicBezTo>
                  <a:cubicBezTo>
                    <a:pt x="20283" y="8744"/>
                    <a:pt x="20275" y="8731"/>
                    <a:pt x="20284" y="8694"/>
                  </a:cubicBezTo>
                  <a:cubicBezTo>
                    <a:pt x="20294" y="8658"/>
                    <a:pt x="20294" y="8645"/>
                    <a:pt x="20286" y="8625"/>
                  </a:cubicBezTo>
                  <a:cubicBezTo>
                    <a:pt x="20279" y="8604"/>
                    <a:pt x="20263" y="8602"/>
                    <a:pt x="20291" y="8556"/>
                  </a:cubicBezTo>
                  <a:cubicBezTo>
                    <a:pt x="20319" y="8510"/>
                    <a:pt x="20294" y="8509"/>
                    <a:pt x="20271" y="8530"/>
                  </a:cubicBezTo>
                  <a:cubicBezTo>
                    <a:pt x="20247" y="8550"/>
                    <a:pt x="20233" y="8469"/>
                    <a:pt x="20232" y="8511"/>
                  </a:cubicBezTo>
                  <a:cubicBezTo>
                    <a:pt x="20231" y="8553"/>
                    <a:pt x="20211" y="8525"/>
                    <a:pt x="20194" y="8497"/>
                  </a:cubicBezTo>
                  <a:cubicBezTo>
                    <a:pt x="20178" y="8471"/>
                    <a:pt x="20186" y="8406"/>
                    <a:pt x="20189" y="8375"/>
                  </a:cubicBezTo>
                  <a:cubicBezTo>
                    <a:pt x="20191" y="8346"/>
                    <a:pt x="20173" y="8352"/>
                    <a:pt x="20156" y="8368"/>
                  </a:cubicBezTo>
                  <a:cubicBezTo>
                    <a:pt x="20140" y="8385"/>
                    <a:pt x="20147" y="8408"/>
                    <a:pt x="20149" y="8422"/>
                  </a:cubicBezTo>
                  <a:cubicBezTo>
                    <a:pt x="20151" y="8436"/>
                    <a:pt x="20157" y="8512"/>
                    <a:pt x="20147" y="8520"/>
                  </a:cubicBezTo>
                  <a:cubicBezTo>
                    <a:pt x="20125" y="8419"/>
                    <a:pt x="20104" y="8395"/>
                    <a:pt x="20104" y="8395"/>
                  </a:cubicBezTo>
                  <a:cubicBezTo>
                    <a:pt x="20096" y="8378"/>
                    <a:pt x="20091" y="8427"/>
                    <a:pt x="20090" y="8452"/>
                  </a:cubicBezTo>
                  <a:cubicBezTo>
                    <a:pt x="20089" y="8476"/>
                    <a:pt x="20074" y="8478"/>
                    <a:pt x="20063" y="8478"/>
                  </a:cubicBezTo>
                  <a:cubicBezTo>
                    <a:pt x="20052" y="8478"/>
                    <a:pt x="20054" y="8443"/>
                    <a:pt x="20034" y="8397"/>
                  </a:cubicBezTo>
                  <a:cubicBezTo>
                    <a:pt x="20014" y="8427"/>
                    <a:pt x="19968" y="8455"/>
                    <a:pt x="19955" y="8463"/>
                  </a:cubicBezTo>
                  <a:cubicBezTo>
                    <a:pt x="19942" y="8471"/>
                    <a:pt x="19943" y="8443"/>
                    <a:pt x="19942" y="8413"/>
                  </a:cubicBezTo>
                  <a:cubicBezTo>
                    <a:pt x="19941" y="8384"/>
                    <a:pt x="19908" y="8422"/>
                    <a:pt x="19897" y="8439"/>
                  </a:cubicBezTo>
                  <a:cubicBezTo>
                    <a:pt x="19887" y="8457"/>
                    <a:pt x="19864" y="8445"/>
                    <a:pt x="19851" y="8440"/>
                  </a:cubicBezTo>
                  <a:cubicBezTo>
                    <a:pt x="19838" y="8435"/>
                    <a:pt x="19842" y="8406"/>
                    <a:pt x="19850" y="8379"/>
                  </a:cubicBezTo>
                  <a:cubicBezTo>
                    <a:pt x="19859" y="8352"/>
                    <a:pt x="19849" y="8329"/>
                    <a:pt x="19845" y="8304"/>
                  </a:cubicBezTo>
                  <a:cubicBezTo>
                    <a:pt x="19841" y="8280"/>
                    <a:pt x="19764" y="8368"/>
                    <a:pt x="19740" y="8384"/>
                  </a:cubicBezTo>
                  <a:cubicBezTo>
                    <a:pt x="19717" y="8399"/>
                    <a:pt x="19700" y="8379"/>
                    <a:pt x="19691" y="8369"/>
                  </a:cubicBezTo>
                  <a:cubicBezTo>
                    <a:pt x="19682" y="8360"/>
                    <a:pt x="19680" y="8333"/>
                    <a:pt x="19695" y="8320"/>
                  </a:cubicBezTo>
                  <a:cubicBezTo>
                    <a:pt x="19709" y="8308"/>
                    <a:pt x="19720" y="8295"/>
                    <a:pt x="19707" y="8288"/>
                  </a:cubicBezTo>
                  <a:cubicBezTo>
                    <a:pt x="19693" y="8281"/>
                    <a:pt x="19678" y="8251"/>
                    <a:pt x="19664" y="8272"/>
                  </a:cubicBezTo>
                  <a:cubicBezTo>
                    <a:pt x="19650" y="8294"/>
                    <a:pt x="19613" y="8304"/>
                    <a:pt x="19596" y="8307"/>
                  </a:cubicBezTo>
                  <a:cubicBezTo>
                    <a:pt x="19579" y="8310"/>
                    <a:pt x="19597" y="8261"/>
                    <a:pt x="19605" y="8243"/>
                  </a:cubicBezTo>
                  <a:cubicBezTo>
                    <a:pt x="19612" y="8224"/>
                    <a:pt x="19628" y="8218"/>
                    <a:pt x="19642" y="8214"/>
                  </a:cubicBezTo>
                  <a:cubicBezTo>
                    <a:pt x="19657" y="8210"/>
                    <a:pt x="19652" y="8171"/>
                    <a:pt x="19652" y="8155"/>
                  </a:cubicBezTo>
                  <a:cubicBezTo>
                    <a:pt x="19651" y="8138"/>
                    <a:pt x="19554" y="8202"/>
                    <a:pt x="19532" y="8215"/>
                  </a:cubicBezTo>
                  <a:cubicBezTo>
                    <a:pt x="19511" y="8229"/>
                    <a:pt x="19537" y="8182"/>
                    <a:pt x="19558" y="8170"/>
                  </a:cubicBezTo>
                  <a:cubicBezTo>
                    <a:pt x="19579" y="8158"/>
                    <a:pt x="19536" y="8176"/>
                    <a:pt x="19454" y="8154"/>
                  </a:cubicBezTo>
                  <a:cubicBezTo>
                    <a:pt x="19508" y="8156"/>
                    <a:pt x="19618" y="8126"/>
                    <a:pt x="19636" y="8110"/>
                  </a:cubicBezTo>
                  <a:cubicBezTo>
                    <a:pt x="19653" y="8093"/>
                    <a:pt x="19625" y="8081"/>
                    <a:pt x="19611" y="8055"/>
                  </a:cubicBezTo>
                  <a:cubicBezTo>
                    <a:pt x="19596" y="8028"/>
                    <a:pt x="19596" y="8037"/>
                    <a:pt x="19579" y="8049"/>
                  </a:cubicBezTo>
                  <a:cubicBezTo>
                    <a:pt x="19545" y="8081"/>
                    <a:pt x="19569" y="8011"/>
                    <a:pt x="19579" y="7993"/>
                  </a:cubicBezTo>
                  <a:cubicBezTo>
                    <a:pt x="19589" y="7975"/>
                    <a:pt x="19585" y="7926"/>
                    <a:pt x="19583" y="7873"/>
                  </a:cubicBezTo>
                  <a:cubicBezTo>
                    <a:pt x="19581" y="7820"/>
                    <a:pt x="19606" y="7835"/>
                    <a:pt x="19623" y="7827"/>
                  </a:cubicBezTo>
                  <a:cubicBezTo>
                    <a:pt x="19639" y="7820"/>
                    <a:pt x="19614" y="7785"/>
                    <a:pt x="19601" y="7756"/>
                  </a:cubicBezTo>
                  <a:cubicBezTo>
                    <a:pt x="19587" y="7728"/>
                    <a:pt x="19591" y="7716"/>
                    <a:pt x="19569" y="7734"/>
                  </a:cubicBezTo>
                  <a:cubicBezTo>
                    <a:pt x="19548" y="7752"/>
                    <a:pt x="19521" y="7741"/>
                    <a:pt x="19501" y="7725"/>
                  </a:cubicBezTo>
                  <a:cubicBezTo>
                    <a:pt x="19482" y="7708"/>
                    <a:pt x="19471" y="7756"/>
                    <a:pt x="19461" y="7788"/>
                  </a:cubicBezTo>
                  <a:cubicBezTo>
                    <a:pt x="19451" y="7820"/>
                    <a:pt x="19415" y="7696"/>
                    <a:pt x="19409" y="7669"/>
                  </a:cubicBezTo>
                  <a:cubicBezTo>
                    <a:pt x="19403" y="7643"/>
                    <a:pt x="19340" y="7660"/>
                    <a:pt x="19324" y="7671"/>
                  </a:cubicBezTo>
                  <a:cubicBezTo>
                    <a:pt x="19307" y="7682"/>
                    <a:pt x="19289" y="7711"/>
                    <a:pt x="19276" y="7737"/>
                  </a:cubicBezTo>
                  <a:cubicBezTo>
                    <a:pt x="19264" y="7763"/>
                    <a:pt x="19248" y="7737"/>
                    <a:pt x="19231" y="7709"/>
                  </a:cubicBezTo>
                  <a:cubicBezTo>
                    <a:pt x="19258" y="7708"/>
                    <a:pt x="19304" y="7629"/>
                    <a:pt x="19304" y="7629"/>
                  </a:cubicBezTo>
                  <a:cubicBezTo>
                    <a:pt x="19304" y="7629"/>
                    <a:pt x="19313" y="7550"/>
                    <a:pt x="19316" y="7505"/>
                  </a:cubicBezTo>
                  <a:cubicBezTo>
                    <a:pt x="19318" y="7460"/>
                    <a:pt x="19258" y="7427"/>
                    <a:pt x="19238" y="7427"/>
                  </a:cubicBezTo>
                  <a:cubicBezTo>
                    <a:pt x="19218" y="7427"/>
                    <a:pt x="19216" y="7407"/>
                    <a:pt x="19216" y="7378"/>
                  </a:cubicBezTo>
                  <a:cubicBezTo>
                    <a:pt x="19216" y="7348"/>
                    <a:pt x="19147" y="7408"/>
                    <a:pt x="19128" y="7411"/>
                  </a:cubicBezTo>
                  <a:cubicBezTo>
                    <a:pt x="19110" y="7414"/>
                    <a:pt x="19083" y="7454"/>
                    <a:pt x="19075" y="7473"/>
                  </a:cubicBezTo>
                  <a:cubicBezTo>
                    <a:pt x="19067" y="7491"/>
                    <a:pt x="19115" y="7352"/>
                    <a:pt x="19119" y="7336"/>
                  </a:cubicBezTo>
                  <a:cubicBezTo>
                    <a:pt x="19123" y="7321"/>
                    <a:pt x="19100" y="7338"/>
                    <a:pt x="19087" y="7344"/>
                  </a:cubicBezTo>
                  <a:cubicBezTo>
                    <a:pt x="19075" y="7350"/>
                    <a:pt x="19059" y="7325"/>
                    <a:pt x="19058" y="7298"/>
                  </a:cubicBezTo>
                  <a:cubicBezTo>
                    <a:pt x="19057" y="7270"/>
                    <a:pt x="18998" y="7408"/>
                    <a:pt x="18982" y="7427"/>
                  </a:cubicBezTo>
                  <a:cubicBezTo>
                    <a:pt x="18965" y="7445"/>
                    <a:pt x="18961" y="7459"/>
                    <a:pt x="18957" y="7500"/>
                  </a:cubicBezTo>
                  <a:cubicBezTo>
                    <a:pt x="18953" y="7542"/>
                    <a:pt x="18914" y="7597"/>
                    <a:pt x="18913" y="7573"/>
                  </a:cubicBezTo>
                  <a:cubicBezTo>
                    <a:pt x="18924" y="7387"/>
                    <a:pt x="19007" y="7338"/>
                    <a:pt x="19014" y="7318"/>
                  </a:cubicBezTo>
                  <a:cubicBezTo>
                    <a:pt x="19020" y="7298"/>
                    <a:pt x="19002" y="7236"/>
                    <a:pt x="18983" y="7219"/>
                  </a:cubicBezTo>
                  <a:cubicBezTo>
                    <a:pt x="18964" y="7203"/>
                    <a:pt x="18951" y="7150"/>
                    <a:pt x="18950" y="7109"/>
                  </a:cubicBezTo>
                  <a:cubicBezTo>
                    <a:pt x="18950" y="7109"/>
                    <a:pt x="18873" y="7198"/>
                    <a:pt x="18863" y="7218"/>
                  </a:cubicBezTo>
                  <a:cubicBezTo>
                    <a:pt x="18853" y="7238"/>
                    <a:pt x="18853" y="7264"/>
                    <a:pt x="18853" y="7273"/>
                  </a:cubicBezTo>
                  <a:cubicBezTo>
                    <a:pt x="18853" y="7283"/>
                    <a:pt x="18847" y="7292"/>
                    <a:pt x="18811" y="7264"/>
                  </a:cubicBezTo>
                  <a:cubicBezTo>
                    <a:pt x="18812" y="7287"/>
                    <a:pt x="18799" y="7375"/>
                    <a:pt x="18774" y="7399"/>
                  </a:cubicBezTo>
                  <a:cubicBezTo>
                    <a:pt x="18802" y="7285"/>
                    <a:pt x="18770" y="7256"/>
                    <a:pt x="18775" y="7249"/>
                  </a:cubicBezTo>
                  <a:cubicBezTo>
                    <a:pt x="18834" y="7199"/>
                    <a:pt x="18843" y="7112"/>
                    <a:pt x="18851" y="7084"/>
                  </a:cubicBezTo>
                  <a:cubicBezTo>
                    <a:pt x="18858" y="7056"/>
                    <a:pt x="18835" y="7043"/>
                    <a:pt x="18820" y="7035"/>
                  </a:cubicBezTo>
                  <a:cubicBezTo>
                    <a:pt x="18804" y="7028"/>
                    <a:pt x="18792" y="6982"/>
                    <a:pt x="18792" y="6968"/>
                  </a:cubicBezTo>
                  <a:cubicBezTo>
                    <a:pt x="18792" y="6954"/>
                    <a:pt x="18755" y="6972"/>
                    <a:pt x="18700" y="7007"/>
                  </a:cubicBezTo>
                  <a:cubicBezTo>
                    <a:pt x="18696" y="6978"/>
                    <a:pt x="18669" y="6919"/>
                    <a:pt x="18651" y="6882"/>
                  </a:cubicBezTo>
                  <a:cubicBezTo>
                    <a:pt x="18585" y="6920"/>
                    <a:pt x="18561" y="7009"/>
                    <a:pt x="18555" y="7041"/>
                  </a:cubicBezTo>
                  <a:cubicBezTo>
                    <a:pt x="18549" y="7074"/>
                    <a:pt x="18533" y="7064"/>
                    <a:pt x="18521" y="7064"/>
                  </a:cubicBezTo>
                  <a:cubicBezTo>
                    <a:pt x="18510" y="7064"/>
                    <a:pt x="18496" y="7066"/>
                    <a:pt x="18500" y="7047"/>
                  </a:cubicBezTo>
                  <a:cubicBezTo>
                    <a:pt x="18505" y="7029"/>
                    <a:pt x="18512" y="6983"/>
                    <a:pt x="18548" y="6959"/>
                  </a:cubicBezTo>
                  <a:cubicBezTo>
                    <a:pt x="18584" y="6934"/>
                    <a:pt x="18610" y="6874"/>
                    <a:pt x="18599" y="6829"/>
                  </a:cubicBezTo>
                  <a:cubicBezTo>
                    <a:pt x="18587" y="6785"/>
                    <a:pt x="18525" y="6785"/>
                    <a:pt x="18510" y="6785"/>
                  </a:cubicBezTo>
                  <a:cubicBezTo>
                    <a:pt x="18494" y="6785"/>
                    <a:pt x="18495" y="6811"/>
                    <a:pt x="18499" y="6843"/>
                  </a:cubicBezTo>
                  <a:cubicBezTo>
                    <a:pt x="18504" y="6875"/>
                    <a:pt x="18478" y="6812"/>
                    <a:pt x="18468" y="6790"/>
                  </a:cubicBezTo>
                  <a:cubicBezTo>
                    <a:pt x="18457" y="6767"/>
                    <a:pt x="18434" y="6791"/>
                    <a:pt x="18418" y="6797"/>
                  </a:cubicBezTo>
                  <a:cubicBezTo>
                    <a:pt x="18401" y="6803"/>
                    <a:pt x="18424" y="6763"/>
                    <a:pt x="18436" y="6742"/>
                  </a:cubicBezTo>
                  <a:cubicBezTo>
                    <a:pt x="18449" y="6720"/>
                    <a:pt x="18441" y="6719"/>
                    <a:pt x="18422" y="6688"/>
                  </a:cubicBezTo>
                  <a:cubicBezTo>
                    <a:pt x="18404" y="6658"/>
                    <a:pt x="18374" y="6673"/>
                    <a:pt x="18374" y="6673"/>
                  </a:cubicBezTo>
                  <a:cubicBezTo>
                    <a:pt x="18356" y="6674"/>
                    <a:pt x="18357" y="6690"/>
                    <a:pt x="18355" y="6745"/>
                  </a:cubicBezTo>
                  <a:cubicBezTo>
                    <a:pt x="18335" y="6693"/>
                    <a:pt x="18340" y="6634"/>
                    <a:pt x="18342" y="6621"/>
                  </a:cubicBezTo>
                  <a:cubicBezTo>
                    <a:pt x="18342" y="6607"/>
                    <a:pt x="18313" y="6630"/>
                    <a:pt x="18304" y="6645"/>
                  </a:cubicBezTo>
                  <a:cubicBezTo>
                    <a:pt x="18295" y="6660"/>
                    <a:pt x="18249" y="6525"/>
                    <a:pt x="18234" y="6450"/>
                  </a:cubicBezTo>
                  <a:cubicBezTo>
                    <a:pt x="18197" y="6466"/>
                    <a:pt x="18178" y="6582"/>
                    <a:pt x="18174" y="6571"/>
                  </a:cubicBezTo>
                  <a:cubicBezTo>
                    <a:pt x="18170" y="6561"/>
                    <a:pt x="18163" y="6516"/>
                    <a:pt x="18168" y="6495"/>
                  </a:cubicBezTo>
                  <a:cubicBezTo>
                    <a:pt x="18173" y="6473"/>
                    <a:pt x="18176" y="6450"/>
                    <a:pt x="18150" y="6419"/>
                  </a:cubicBezTo>
                  <a:cubicBezTo>
                    <a:pt x="18150" y="6463"/>
                    <a:pt x="18128" y="6498"/>
                    <a:pt x="18103" y="6521"/>
                  </a:cubicBezTo>
                  <a:cubicBezTo>
                    <a:pt x="18097" y="6526"/>
                    <a:pt x="18092" y="6531"/>
                    <a:pt x="18086" y="6534"/>
                  </a:cubicBezTo>
                  <a:cubicBezTo>
                    <a:pt x="18090" y="6528"/>
                    <a:pt x="18093" y="6522"/>
                    <a:pt x="18097" y="6515"/>
                  </a:cubicBezTo>
                  <a:cubicBezTo>
                    <a:pt x="18141" y="6431"/>
                    <a:pt x="18131" y="6370"/>
                    <a:pt x="18131" y="6370"/>
                  </a:cubicBezTo>
                  <a:cubicBezTo>
                    <a:pt x="18131" y="6370"/>
                    <a:pt x="18120" y="6364"/>
                    <a:pt x="18103" y="6361"/>
                  </a:cubicBezTo>
                  <a:cubicBezTo>
                    <a:pt x="18094" y="6360"/>
                    <a:pt x="18087" y="6359"/>
                    <a:pt x="18078" y="6365"/>
                  </a:cubicBezTo>
                  <a:cubicBezTo>
                    <a:pt x="18068" y="6370"/>
                    <a:pt x="18054" y="6382"/>
                    <a:pt x="18032" y="6407"/>
                  </a:cubicBezTo>
                  <a:cubicBezTo>
                    <a:pt x="18051" y="6356"/>
                    <a:pt x="18070" y="6330"/>
                    <a:pt x="18118" y="6321"/>
                  </a:cubicBezTo>
                  <a:cubicBezTo>
                    <a:pt x="18045" y="6292"/>
                    <a:pt x="18013" y="6334"/>
                    <a:pt x="18004" y="6334"/>
                  </a:cubicBezTo>
                  <a:cubicBezTo>
                    <a:pt x="17995" y="6335"/>
                    <a:pt x="17998" y="6420"/>
                    <a:pt x="18006" y="6455"/>
                  </a:cubicBezTo>
                  <a:cubicBezTo>
                    <a:pt x="18014" y="6491"/>
                    <a:pt x="18011" y="6501"/>
                    <a:pt x="18012" y="6548"/>
                  </a:cubicBezTo>
                  <a:cubicBezTo>
                    <a:pt x="18012" y="6595"/>
                    <a:pt x="18033" y="6680"/>
                    <a:pt x="18043" y="6716"/>
                  </a:cubicBezTo>
                  <a:cubicBezTo>
                    <a:pt x="18053" y="6752"/>
                    <a:pt x="18051" y="6748"/>
                    <a:pt x="18099" y="6762"/>
                  </a:cubicBezTo>
                  <a:cubicBezTo>
                    <a:pt x="18090" y="6763"/>
                    <a:pt x="18030" y="6766"/>
                    <a:pt x="18019" y="6762"/>
                  </a:cubicBezTo>
                  <a:cubicBezTo>
                    <a:pt x="18007" y="6758"/>
                    <a:pt x="17987" y="6798"/>
                    <a:pt x="17993" y="6829"/>
                  </a:cubicBezTo>
                  <a:cubicBezTo>
                    <a:pt x="18021" y="6991"/>
                    <a:pt x="18096" y="6968"/>
                    <a:pt x="18124" y="6966"/>
                  </a:cubicBezTo>
                  <a:cubicBezTo>
                    <a:pt x="18152" y="6964"/>
                    <a:pt x="18167" y="6979"/>
                    <a:pt x="18190" y="7010"/>
                  </a:cubicBezTo>
                  <a:cubicBezTo>
                    <a:pt x="18143" y="6983"/>
                    <a:pt x="18090" y="7007"/>
                    <a:pt x="18075" y="7019"/>
                  </a:cubicBezTo>
                  <a:cubicBezTo>
                    <a:pt x="18060" y="7030"/>
                    <a:pt x="18079" y="7056"/>
                    <a:pt x="18093" y="7060"/>
                  </a:cubicBezTo>
                  <a:cubicBezTo>
                    <a:pt x="18107" y="7065"/>
                    <a:pt x="18110" y="7091"/>
                    <a:pt x="18113" y="7122"/>
                  </a:cubicBezTo>
                  <a:cubicBezTo>
                    <a:pt x="18117" y="7153"/>
                    <a:pt x="18083" y="7124"/>
                    <a:pt x="18072" y="7116"/>
                  </a:cubicBezTo>
                  <a:cubicBezTo>
                    <a:pt x="18061" y="7108"/>
                    <a:pt x="18092" y="7164"/>
                    <a:pt x="18104" y="7171"/>
                  </a:cubicBezTo>
                  <a:cubicBezTo>
                    <a:pt x="18116" y="7179"/>
                    <a:pt x="18092" y="7209"/>
                    <a:pt x="18076" y="7223"/>
                  </a:cubicBezTo>
                  <a:cubicBezTo>
                    <a:pt x="18059" y="7237"/>
                    <a:pt x="18084" y="7266"/>
                    <a:pt x="18112" y="7297"/>
                  </a:cubicBezTo>
                  <a:cubicBezTo>
                    <a:pt x="18120" y="7293"/>
                    <a:pt x="18155" y="7292"/>
                    <a:pt x="18197" y="7292"/>
                  </a:cubicBezTo>
                  <a:cubicBezTo>
                    <a:pt x="18178" y="7329"/>
                    <a:pt x="18141" y="7367"/>
                    <a:pt x="18115" y="7378"/>
                  </a:cubicBezTo>
                  <a:cubicBezTo>
                    <a:pt x="18089" y="7388"/>
                    <a:pt x="18105" y="7399"/>
                    <a:pt x="18129" y="7408"/>
                  </a:cubicBezTo>
                  <a:cubicBezTo>
                    <a:pt x="18154" y="7416"/>
                    <a:pt x="18141" y="7431"/>
                    <a:pt x="18127" y="7433"/>
                  </a:cubicBezTo>
                  <a:cubicBezTo>
                    <a:pt x="18113" y="7435"/>
                    <a:pt x="18105" y="7439"/>
                    <a:pt x="18102" y="7464"/>
                  </a:cubicBezTo>
                  <a:cubicBezTo>
                    <a:pt x="18099" y="7490"/>
                    <a:pt x="18092" y="7495"/>
                    <a:pt x="18108" y="7494"/>
                  </a:cubicBezTo>
                  <a:cubicBezTo>
                    <a:pt x="18124" y="7492"/>
                    <a:pt x="18150" y="7490"/>
                    <a:pt x="18144" y="7503"/>
                  </a:cubicBezTo>
                  <a:cubicBezTo>
                    <a:pt x="18137" y="7517"/>
                    <a:pt x="18111" y="7530"/>
                    <a:pt x="18088" y="7530"/>
                  </a:cubicBezTo>
                  <a:cubicBezTo>
                    <a:pt x="18100" y="7619"/>
                    <a:pt x="18174" y="7656"/>
                    <a:pt x="18190" y="7669"/>
                  </a:cubicBezTo>
                  <a:cubicBezTo>
                    <a:pt x="18206" y="7682"/>
                    <a:pt x="18201" y="7689"/>
                    <a:pt x="18198" y="7720"/>
                  </a:cubicBezTo>
                  <a:cubicBezTo>
                    <a:pt x="18195" y="7751"/>
                    <a:pt x="18203" y="7768"/>
                    <a:pt x="18211" y="7796"/>
                  </a:cubicBezTo>
                  <a:cubicBezTo>
                    <a:pt x="18220" y="7825"/>
                    <a:pt x="18212" y="7858"/>
                    <a:pt x="18210" y="7876"/>
                  </a:cubicBezTo>
                  <a:cubicBezTo>
                    <a:pt x="18209" y="7894"/>
                    <a:pt x="18190" y="7878"/>
                    <a:pt x="18185" y="7863"/>
                  </a:cubicBezTo>
                  <a:cubicBezTo>
                    <a:pt x="18208" y="7769"/>
                    <a:pt x="18163" y="7692"/>
                    <a:pt x="18151" y="7669"/>
                  </a:cubicBezTo>
                  <a:cubicBezTo>
                    <a:pt x="18139" y="7647"/>
                    <a:pt x="18070" y="7616"/>
                    <a:pt x="18060" y="7609"/>
                  </a:cubicBezTo>
                  <a:cubicBezTo>
                    <a:pt x="18051" y="7603"/>
                    <a:pt x="18031" y="7638"/>
                    <a:pt x="18017" y="7652"/>
                  </a:cubicBezTo>
                  <a:cubicBezTo>
                    <a:pt x="18004" y="7665"/>
                    <a:pt x="18010" y="7753"/>
                    <a:pt x="18010" y="7784"/>
                  </a:cubicBezTo>
                  <a:cubicBezTo>
                    <a:pt x="18010" y="7814"/>
                    <a:pt x="18022" y="7841"/>
                    <a:pt x="18032" y="7864"/>
                  </a:cubicBezTo>
                  <a:cubicBezTo>
                    <a:pt x="18043" y="7886"/>
                    <a:pt x="17992" y="7945"/>
                    <a:pt x="17972" y="7954"/>
                  </a:cubicBezTo>
                  <a:cubicBezTo>
                    <a:pt x="17952" y="7962"/>
                    <a:pt x="17962" y="8019"/>
                    <a:pt x="17956" y="8043"/>
                  </a:cubicBezTo>
                  <a:cubicBezTo>
                    <a:pt x="17862" y="8172"/>
                    <a:pt x="17882" y="8279"/>
                    <a:pt x="17895" y="8314"/>
                  </a:cubicBezTo>
                  <a:cubicBezTo>
                    <a:pt x="17908" y="8348"/>
                    <a:pt x="17920" y="8396"/>
                    <a:pt x="17917" y="8448"/>
                  </a:cubicBezTo>
                  <a:cubicBezTo>
                    <a:pt x="17916" y="8426"/>
                    <a:pt x="17889" y="8354"/>
                    <a:pt x="17874" y="8332"/>
                  </a:cubicBezTo>
                  <a:cubicBezTo>
                    <a:pt x="17859" y="8310"/>
                    <a:pt x="17862" y="8274"/>
                    <a:pt x="17857" y="8222"/>
                  </a:cubicBezTo>
                  <a:cubicBezTo>
                    <a:pt x="17845" y="8210"/>
                    <a:pt x="17798" y="8130"/>
                    <a:pt x="17776" y="8105"/>
                  </a:cubicBezTo>
                  <a:cubicBezTo>
                    <a:pt x="17847" y="8254"/>
                    <a:pt x="17783" y="8375"/>
                    <a:pt x="17779" y="8387"/>
                  </a:cubicBezTo>
                  <a:cubicBezTo>
                    <a:pt x="17776" y="8397"/>
                    <a:pt x="17784" y="8279"/>
                    <a:pt x="17789" y="8252"/>
                  </a:cubicBezTo>
                  <a:cubicBezTo>
                    <a:pt x="17793" y="8225"/>
                    <a:pt x="17752" y="8132"/>
                    <a:pt x="17747" y="8120"/>
                  </a:cubicBezTo>
                  <a:cubicBezTo>
                    <a:pt x="17743" y="8107"/>
                    <a:pt x="17723" y="8105"/>
                    <a:pt x="17709" y="8091"/>
                  </a:cubicBezTo>
                  <a:cubicBezTo>
                    <a:pt x="17694" y="8077"/>
                    <a:pt x="17683" y="8144"/>
                    <a:pt x="17689" y="8160"/>
                  </a:cubicBezTo>
                  <a:cubicBezTo>
                    <a:pt x="17722" y="8244"/>
                    <a:pt x="17715" y="8366"/>
                    <a:pt x="17728" y="8410"/>
                  </a:cubicBezTo>
                  <a:cubicBezTo>
                    <a:pt x="17742" y="8453"/>
                    <a:pt x="17718" y="8490"/>
                    <a:pt x="17705" y="8516"/>
                  </a:cubicBezTo>
                  <a:cubicBezTo>
                    <a:pt x="17692" y="8541"/>
                    <a:pt x="17700" y="8488"/>
                    <a:pt x="17707" y="8446"/>
                  </a:cubicBezTo>
                  <a:cubicBezTo>
                    <a:pt x="17702" y="8217"/>
                    <a:pt x="17667" y="8113"/>
                    <a:pt x="17654" y="8116"/>
                  </a:cubicBezTo>
                  <a:cubicBezTo>
                    <a:pt x="17617" y="8120"/>
                    <a:pt x="17570" y="8032"/>
                    <a:pt x="17559" y="7987"/>
                  </a:cubicBezTo>
                  <a:cubicBezTo>
                    <a:pt x="17548" y="7942"/>
                    <a:pt x="17469" y="7962"/>
                    <a:pt x="17450" y="7989"/>
                  </a:cubicBezTo>
                  <a:cubicBezTo>
                    <a:pt x="17432" y="8017"/>
                    <a:pt x="17426" y="8024"/>
                    <a:pt x="17395" y="8031"/>
                  </a:cubicBezTo>
                  <a:cubicBezTo>
                    <a:pt x="17301" y="8055"/>
                    <a:pt x="17271" y="8314"/>
                    <a:pt x="17273" y="8343"/>
                  </a:cubicBezTo>
                  <a:cubicBezTo>
                    <a:pt x="17275" y="8371"/>
                    <a:pt x="17217" y="8304"/>
                    <a:pt x="17206" y="8291"/>
                  </a:cubicBezTo>
                  <a:cubicBezTo>
                    <a:pt x="17196" y="8277"/>
                    <a:pt x="17125" y="8303"/>
                    <a:pt x="17141" y="8285"/>
                  </a:cubicBezTo>
                  <a:cubicBezTo>
                    <a:pt x="17246" y="8198"/>
                    <a:pt x="17202" y="8102"/>
                    <a:pt x="17198" y="8092"/>
                  </a:cubicBezTo>
                  <a:cubicBezTo>
                    <a:pt x="17193" y="8082"/>
                    <a:pt x="17242" y="8097"/>
                    <a:pt x="17281" y="8131"/>
                  </a:cubicBezTo>
                  <a:cubicBezTo>
                    <a:pt x="17288" y="8063"/>
                    <a:pt x="17266" y="7948"/>
                    <a:pt x="17265" y="7940"/>
                  </a:cubicBezTo>
                  <a:cubicBezTo>
                    <a:pt x="17264" y="7931"/>
                    <a:pt x="17242" y="7933"/>
                    <a:pt x="17228" y="7934"/>
                  </a:cubicBezTo>
                  <a:cubicBezTo>
                    <a:pt x="17213" y="7936"/>
                    <a:pt x="17230" y="7903"/>
                    <a:pt x="17242" y="7881"/>
                  </a:cubicBezTo>
                  <a:cubicBezTo>
                    <a:pt x="17254" y="7858"/>
                    <a:pt x="17241" y="7813"/>
                    <a:pt x="17229" y="7798"/>
                  </a:cubicBezTo>
                  <a:cubicBezTo>
                    <a:pt x="17136" y="7837"/>
                    <a:pt x="17116" y="7766"/>
                    <a:pt x="17096" y="7742"/>
                  </a:cubicBezTo>
                  <a:cubicBezTo>
                    <a:pt x="17076" y="7719"/>
                    <a:pt x="17104" y="7666"/>
                    <a:pt x="17115" y="7623"/>
                  </a:cubicBezTo>
                  <a:cubicBezTo>
                    <a:pt x="17126" y="7580"/>
                    <a:pt x="17034" y="7450"/>
                    <a:pt x="16984" y="7439"/>
                  </a:cubicBezTo>
                  <a:cubicBezTo>
                    <a:pt x="16971" y="7461"/>
                    <a:pt x="16924" y="7498"/>
                    <a:pt x="16901" y="7501"/>
                  </a:cubicBezTo>
                  <a:cubicBezTo>
                    <a:pt x="16878" y="7504"/>
                    <a:pt x="16856" y="7523"/>
                    <a:pt x="16836" y="7544"/>
                  </a:cubicBezTo>
                  <a:cubicBezTo>
                    <a:pt x="16816" y="7563"/>
                    <a:pt x="16761" y="7568"/>
                    <a:pt x="16725" y="7568"/>
                  </a:cubicBezTo>
                  <a:cubicBezTo>
                    <a:pt x="16689" y="7568"/>
                    <a:pt x="16698" y="7537"/>
                    <a:pt x="16722" y="7538"/>
                  </a:cubicBezTo>
                  <a:cubicBezTo>
                    <a:pt x="16747" y="7539"/>
                    <a:pt x="16819" y="7520"/>
                    <a:pt x="16847" y="7490"/>
                  </a:cubicBezTo>
                  <a:cubicBezTo>
                    <a:pt x="16876" y="7460"/>
                    <a:pt x="16928" y="7427"/>
                    <a:pt x="16957" y="7426"/>
                  </a:cubicBezTo>
                  <a:cubicBezTo>
                    <a:pt x="16987" y="7424"/>
                    <a:pt x="16987" y="7406"/>
                    <a:pt x="16972" y="7391"/>
                  </a:cubicBezTo>
                  <a:cubicBezTo>
                    <a:pt x="16958" y="7377"/>
                    <a:pt x="16971" y="7359"/>
                    <a:pt x="16992" y="7344"/>
                  </a:cubicBezTo>
                  <a:cubicBezTo>
                    <a:pt x="17014" y="7329"/>
                    <a:pt x="17006" y="7261"/>
                    <a:pt x="16975" y="7242"/>
                  </a:cubicBezTo>
                  <a:cubicBezTo>
                    <a:pt x="16944" y="7224"/>
                    <a:pt x="16886" y="7094"/>
                    <a:pt x="16879" y="7075"/>
                  </a:cubicBezTo>
                  <a:cubicBezTo>
                    <a:pt x="16872" y="7056"/>
                    <a:pt x="16880" y="7020"/>
                    <a:pt x="16883" y="7004"/>
                  </a:cubicBezTo>
                  <a:cubicBezTo>
                    <a:pt x="16886" y="6989"/>
                    <a:pt x="16868" y="6963"/>
                    <a:pt x="16858" y="6948"/>
                  </a:cubicBezTo>
                  <a:cubicBezTo>
                    <a:pt x="16848" y="6932"/>
                    <a:pt x="16877" y="6857"/>
                    <a:pt x="16896" y="6812"/>
                  </a:cubicBezTo>
                  <a:cubicBezTo>
                    <a:pt x="16916" y="6768"/>
                    <a:pt x="16854" y="6676"/>
                    <a:pt x="16787" y="6676"/>
                  </a:cubicBezTo>
                  <a:cubicBezTo>
                    <a:pt x="16809" y="6746"/>
                    <a:pt x="16777" y="6839"/>
                    <a:pt x="16759" y="6863"/>
                  </a:cubicBezTo>
                  <a:cubicBezTo>
                    <a:pt x="16741" y="6888"/>
                    <a:pt x="16699" y="6806"/>
                    <a:pt x="16690" y="6776"/>
                  </a:cubicBezTo>
                  <a:cubicBezTo>
                    <a:pt x="16680" y="6745"/>
                    <a:pt x="16677" y="6740"/>
                    <a:pt x="16659" y="6740"/>
                  </a:cubicBezTo>
                  <a:cubicBezTo>
                    <a:pt x="16640" y="6740"/>
                    <a:pt x="16635" y="6745"/>
                    <a:pt x="16624" y="6802"/>
                  </a:cubicBezTo>
                  <a:cubicBezTo>
                    <a:pt x="16612" y="6859"/>
                    <a:pt x="16504" y="6854"/>
                    <a:pt x="16473" y="6839"/>
                  </a:cubicBezTo>
                  <a:cubicBezTo>
                    <a:pt x="16386" y="6905"/>
                    <a:pt x="16343" y="6897"/>
                    <a:pt x="16328" y="6868"/>
                  </a:cubicBezTo>
                  <a:cubicBezTo>
                    <a:pt x="16314" y="6839"/>
                    <a:pt x="16277" y="6817"/>
                    <a:pt x="16260" y="6817"/>
                  </a:cubicBezTo>
                  <a:cubicBezTo>
                    <a:pt x="16244" y="6817"/>
                    <a:pt x="16241" y="6791"/>
                    <a:pt x="16256" y="6774"/>
                  </a:cubicBezTo>
                  <a:cubicBezTo>
                    <a:pt x="16270" y="6757"/>
                    <a:pt x="16279" y="6740"/>
                    <a:pt x="16272" y="6730"/>
                  </a:cubicBezTo>
                  <a:cubicBezTo>
                    <a:pt x="16184" y="6694"/>
                    <a:pt x="16227" y="6636"/>
                    <a:pt x="16236" y="6619"/>
                  </a:cubicBezTo>
                  <a:cubicBezTo>
                    <a:pt x="16246" y="6602"/>
                    <a:pt x="16235" y="6590"/>
                    <a:pt x="16219" y="6576"/>
                  </a:cubicBezTo>
                  <a:cubicBezTo>
                    <a:pt x="16202" y="6562"/>
                    <a:pt x="16193" y="6576"/>
                    <a:pt x="16172" y="6600"/>
                  </a:cubicBezTo>
                  <a:cubicBezTo>
                    <a:pt x="16152" y="6625"/>
                    <a:pt x="16153" y="6643"/>
                    <a:pt x="16147" y="6665"/>
                  </a:cubicBezTo>
                  <a:cubicBezTo>
                    <a:pt x="16140" y="6687"/>
                    <a:pt x="16117" y="6691"/>
                    <a:pt x="16104" y="6691"/>
                  </a:cubicBezTo>
                  <a:cubicBezTo>
                    <a:pt x="16092" y="6691"/>
                    <a:pt x="16100" y="6668"/>
                    <a:pt x="16122" y="6658"/>
                  </a:cubicBezTo>
                  <a:cubicBezTo>
                    <a:pt x="16143" y="6647"/>
                    <a:pt x="16133" y="6619"/>
                    <a:pt x="16128" y="6593"/>
                  </a:cubicBezTo>
                  <a:cubicBezTo>
                    <a:pt x="16123" y="6567"/>
                    <a:pt x="16100" y="6571"/>
                    <a:pt x="16088" y="6571"/>
                  </a:cubicBezTo>
                  <a:cubicBezTo>
                    <a:pt x="16075" y="6571"/>
                    <a:pt x="16061" y="6539"/>
                    <a:pt x="16057" y="6508"/>
                  </a:cubicBezTo>
                  <a:cubicBezTo>
                    <a:pt x="16053" y="6477"/>
                    <a:pt x="15996" y="6521"/>
                    <a:pt x="15974" y="6531"/>
                  </a:cubicBezTo>
                  <a:cubicBezTo>
                    <a:pt x="15952" y="6542"/>
                    <a:pt x="15965" y="6568"/>
                    <a:pt x="15975" y="6596"/>
                  </a:cubicBezTo>
                  <a:cubicBezTo>
                    <a:pt x="15985" y="6624"/>
                    <a:pt x="15956" y="6610"/>
                    <a:pt x="15931" y="6607"/>
                  </a:cubicBezTo>
                  <a:cubicBezTo>
                    <a:pt x="15961" y="6450"/>
                    <a:pt x="15944" y="6456"/>
                    <a:pt x="15902" y="6387"/>
                  </a:cubicBezTo>
                  <a:cubicBezTo>
                    <a:pt x="15852" y="6413"/>
                    <a:pt x="15821" y="6429"/>
                    <a:pt x="15798" y="6398"/>
                  </a:cubicBezTo>
                  <a:cubicBezTo>
                    <a:pt x="15776" y="6367"/>
                    <a:pt x="15720" y="6327"/>
                    <a:pt x="15690" y="6327"/>
                  </a:cubicBezTo>
                  <a:cubicBezTo>
                    <a:pt x="15660" y="6327"/>
                    <a:pt x="15651" y="6318"/>
                    <a:pt x="15633" y="6287"/>
                  </a:cubicBezTo>
                  <a:cubicBezTo>
                    <a:pt x="15615" y="6257"/>
                    <a:pt x="15585" y="6306"/>
                    <a:pt x="15576" y="6380"/>
                  </a:cubicBezTo>
                  <a:cubicBezTo>
                    <a:pt x="15568" y="6453"/>
                    <a:pt x="15458" y="6578"/>
                    <a:pt x="15450" y="6581"/>
                  </a:cubicBezTo>
                  <a:cubicBezTo>
                    <a:pt x="15442" y="6584"/>
                    <a:pt x="15446" y="6608"/>
                    <a:pt x="15470" y="6660"/>
                  </a:cubicBezTo>
                  <a:cubicBezTo>
                    <a:pt x="15402" y="6596"/>
                    <a:pt x="15342" y="6600"/>
                    <a:pt x="15303" y="6611"/>
                  </a:cubicBezTo>
                  <a:cubicBezTo>
                    <a:pt x="15263" y="6622"/>
                    <a:pt x="15256" y="6645"/>
                    <a:pt x="15232" y="6664"/>
                  </a:cubicBezTo>
                  <a:cubicBezTo>
                    <a:pt x="15207" y="6682"/>
                    <a:pt x="15193" y="6671"/>
                    <a:pt x="15115" y="6658"/>
                  </a:cubicBezTo>
                  <a:cubicBezTo>
                    <a:pt x="14951" y="6630"/>
                    <a:pt x="14881" y="6682"/>
                    <a:pt x="14850" y="6670"/>
                  </a:cubicBezTo>
                  <a:cubicBezTo>
                    <a:pt x="14819" y="6658"/>
                    <a:pt x="14777" y="6683"/>
                    <a:pt x="14775" y="6688"/>
                  </a:cubicBezTo>
                  <a:cubicBezTo>
                    <a:pt x="14766" y="6723"/>
                    <a:pt x="14737" y="6800"/>
                    <a:pt x="14708" y="6836"/>
                  </a:cubicBezTo>
                  <a:cubicBezTo>
                    <a:pt x="14681" y="6871"/>
                    <a:pt x="14666" y="6920"/>
                    <a:pt x="14672" y="6968"/>
                  </a:cubicBezTo>
                  <a:cubicBezTo>
                    <a:pt x="14689" y="7083"/>
                    <a:pt x="14800" y="7359"/>
                    <a:pt x="14827" y="7359"/>
                  </a:cubicBezTo>
                  <a:cubicBezTo>
                    <a:pt x="14927" y="7353"/>
                    <a:pt x="14936" y="7427"/>
                    <a:pt x="14940" y="7443"/>
                  </a:cubicBezTo>
                  <a:cubicBezTo>
                    <a:pt x="14944" y="7460"/>
                    <a:pt x="14927" y="7488"/>
                    <a:pt x="14909" y="7512"/>
                  </a:cubicBezTo>
                  <a:cubicBezTo>
                    <a:pt x="14892" y="7537"/>
                    <a:pt x="14934" y="7636"/>
                    <a:pt x="14951" y="7660"/>
                  </a:cubicBezTo>
                  <a:cubicBezTo>
                    <a:pt x="14961" y="7673"/>
                    <a:pt x="14943" y="7733"/>
                    <a:pt x="14944" y="7782"/>
                  </a:cubicBezTo>
                  <a:cubicBezTo>
                    <a:pt x="14945" y="7831"/>
                    <a:pt x="14937" y="7858"/>
                    <a:pt x="14919" y="7890"/>
                  </a:cubicBezTo>
                  <a:cubicBezTo>
                    <a:pt x="14902" y="7923"/>
                    <a:pt x="14918" y="7969"/>
                    <a:pt x="14919" y="7986"/>
                  </a:cubicBezTo>
                  <a:cubicBezTo>
                    <a:pt x="14921" y="8003"/>
                    <a:pt x="14922" y="8019"/>
                    <a:pt x="14949" y="7990"/>
                  </a:cubicBezTo>
                  <a:cubicBezTo>
                    <a:pt x="14976" y="7961"/>
                    <a:pt x="14976" y="7966"/>
                    <a:pt x="14977" y="7996"/>
                  </a:cubicBezTo>
                  <a:cubicBezTo>
                    <a:pt x="14978" y="8027"/>
                    <a:pt x="14986" y="8017"/>
                    <a:pt x="15015" y="7978"/>
                  </a:cubicBezTo>
                  <a:cubicBezTo>
                    <a:pt x="15043" y="7940"/>
                    <a:pt x="15036" y="8024"/>
                    <a:pt x="15024" y="8098"/>
                  </a:cubicBezTo>
                  <a:cubicBezTo>
                    <a:pt x="15053" y="8123"/>
                    <a:pt x="15057" y="8164"/>
                    <a:pt x="15120" y="8110"/>
                  </a:cubicBezTo>
                  <a:cubicBezTo>
                    <a:pt x="15068" y="8184"/>
                    <a:pt x="15073" y="8247"/>
                    <a:pt x="15102" y="8268"/>
                  </a:cubicBezTo>
                  <a:cubicBezTo>
                    <a:pt x="15131" y="8290"/>
                    <a:pt x="15142" y="8316"/>
                    <a:pt x="15145" y="8347"/>
                  </a:cubicBezTo>
                  <a:cubicBezTo>
                    <a:pt x="15149" y="8377"/>
                    <a:pt x="15169" y="8377"/>
                    <a:pt x="15183" y="8377"/>
                  </a:cubicBezTo>
                  <a:cubicBezTo>
                    <a:pt x="15196" y="8377"/>
                    <a:pt x="15194" y="8420"/>
                    <a:pt x="15169" y="8460"/>
                  </a:cubicBezTo>
                  <a:cubicBezTo>
                    <a:pt x="15237" y="8416"/>
                    <a:pt x="15256" y="8471"/>
                    <a:pt x="15244" y="8494"/>
                  </a:cubicBezTo>
                  <a:cubicBezTo>
                    <a:pt x="15231" y="8517"/>
                    <a:pt x="15235" y="8526"/>
                    <a:pt x="15249" y="8548"/>
                  </a:cubicBezTo>
                  <a:cubicBezTo>
                    <a:pt x="15262" y="8569"/>
                    <a:pt x="15249" y="8658"/>
                    <a:pt x="15242" y="8701"/>
                  </a:cubicBezTo>
                  <a:cubicBezTo>
                    <a:pt x="15234" y="8744"/>
                    <a:pt x="15212" y="8746"/>
                    <a:pt x="15197" y="8758"/>
                  </a:cubicBezTo>
                  <a:cubicBezTo>
                    <a:pt x="15183" y="8770"/>
                    <a:pt x="15210" y="8821"/>
                    <a:pt x="15217" y="8829"/>
                  </a:cubicBezTo>
                  <a:cubicBezTo>
                    <a:pt x="15224" y="8837"/>
                    <a:pt x="15212" y="8895"/>
                    <a:pt x="15198" y="8910"/>
                  </a:cubicBezTo>
                  <a:cubicBezTo>
                    <a:pt x="15185" y="8926"/>
                    <a:pt x="15206" y="8947"/>
                    <a:pt x="15225" y="8970"/>
                  </a:cubicBezTo>
                  <a:cubicBezTo>
                    <a:pt x="15245" y="8993"/>
                    <a:pt x="15225" y="9045"/>
                    <a:pt x="15209" y="9098"/>
                  </a:cubicBezTo>
                  <a:cubicBezTo>
                    <a:pt x="15192" y="9150"/>
                    <a:pt x="15163" y="9305"/>
                    <a:pt x="15166" y="9339"/>
                  </a:cubicBezTo>
                  <a:cubicBezTo>
                    <a:pt x="15169" y="9372"/>
                    <a:pt x="15160" y="9383"/>
                    <a:pt x="15137" y="9391"/>
                  </a:cubicBezTo>
                  <a:cubicBezTo>
                    <a:pt x="15115" y="9399"/>
                    <a:pt x="15135" y="9429"/>
                    <a:pt x="15155" y="9452"/>
                  </a:cubicBezTo>
                  <a:cubicBezTo>
                    <a:pt x="15174" y="9475"/>
                    <a:pt x="15167" y="9535"/>
                    <a:pt x="15173" y="9568"/>
                  </a:cubicBezTo>
                  <a:cubicBezTo>
                    <a:pt x="15180" y="9600"/>
                    <a:pt x="15179" y="9612"/>
                    <a:pt x="15209" y="9592"/>
                  </a:cubicBezTo>
                  <a:cubicBezTo>
                    <a:pt x="15239" y="9572"/>
                    <a:pt x="15261" y="9638"/>
                    <a:pt x="15292" y="9644"/>
                  </a:cubicBezTo>
                  <a:cubicBezTo>
                    <a:pt x="15323" y="9650"/>
                    <a:pt x="15346" y="9698"/>
                    <a:pt x="15356" y="9704"/>
                  </a:cubicBezTo>
                  <a:cubicBezTo>
                    <a:pt x="15683" y="9744"/>
                    <a:pt x="15884" y="10294"/>
                    <a:pt x="15899" y="10331"/>
                  </a:cubicBezTo>
                  <a:cubicBezTo>
                    <a:pt x="15913" y="10367"/>
                    <a:pt x="15927" y="10400"/>
                    <a:pt x="15930" y="10440"/>
                  </a:cubicBezTo>
                  <a:cubicBezTo>
                    <a:pt x="15932" y="10480"/>
                    <a:pt x="15975" y="10579"/>
                    <a:pt x="15993" y="10642"/>
                  </a:cubicBezTo>
                  <a:cubicBezTo>
                    <a:pt x="16010" y="10706"/>
                    <a:pt x="16013" y="10787"/>
                    <a:pt x="16041" y="10862"/>
                  </a:cubicBezTo>
                  <a:cubicBezTo>
                    <a:pt x="16069" y="10937"/>
                    <a:pt x="16070" y="11112"/>
                    <a:pt x="16045" y="11201"/>
                  </a:cubicBezTo>
                  <a:cubicBezTo>
                    <a:pt x="16003" y="11369"/>
                    <a:pt x="16001" y="11425"/>
                    <a:pt x="16004" y="11479"/>
                  </a:cubicBezTo>
                  <a:cubicBezTo>
                    <a:pt x="16007" y="11533"/>
                    <a:pt x="15979" y="11625"/>
                    <a:pt x="15957" y="11673"/>
                  </a:cubicBezTo>
                  <a:cubicBezTo>
                    <a:pt x="15936" y="11720"/>
                    <a:pt x="15904" y="11736"/>
                    <a:pt x="15893" y="11851"/>
                  </a:cubicBezTo>
                  <a:cubicBezTo>
                    <a:pt x="15860" y="11895"/>
                    <a:pt x="15796" y="11995"/>
                    <a:pt x="15785" y="12084"/>
                  </a:cubicBezTo>
                  <a:cubicBezTo>
                    <a:pt x="15716" y="12132"/>
                    <a:pt x="15668" y="12242"/>
                    <a:pt x="15660" y="12270"/>
                  </a:cubicBezTo>
                  <a:cubicBezTo>
                    <a:pt x="15652" y="12298"/>
                    <a:pt x="15611" y="12338"/>
                    <a:pt x="15564" y="12376"/>
                  </a:cubicBezTo>
                  <a:cubicBezTo>
                    <a:pt x="15516" y="12415"/>
                    <a:pt x="15501" y="12459"/>
                    <a:pt x="15488" y="12496"/>
                  </a:cubicBezTo>
                  <a:cubicBezTo>
                    <a:pt x="15474" y="12533"/>
                    <a:pt x="15541" y="12619"/>
                    <a:pt x="15558" y="12627"/>
                  </a:cubicBezTo>
                  <a:cubicBezTo>
                    <a:pt x="15574" y="12634"/>
                    <a:pt x="15578" y="12656"/>
                    <a:pt x="15584" y="12694"/>
                  </a:cubicBezTo>
                  <a:cubicBezTo>
                    <a:pt x="15589" y="12732"/>
                    <a:pt x="15647" y="12783"/>
                    <a:pt x="15663" y="12793"/>
                  </a:cubicBezTo>
                  <a:cubicBezTo>
                    <a:pt x="15679" y="12801"/>
                    <a:pt x="15684" y="12812"/>
                    <a:pt x="15704" y="12794"/>
                  </a:cubicBezTo>
                  <a:cubicBezTo>
                    <a:pt x="15725" y="12775"/>
                    <a:pt x="15720" y="12812"/>
                    <a:pt x="15696" y="12863"/>
                  </a:cubicBezTo>
                  <a:cubicBezTo>
                    <a:pt x="15783" y="12820"/>
                    <a:pt x="15768" y="12955"/>
                    <a:pt x="15768" y="12978"/>
                  </a:cubicBezTo>
                  <a:cubicBezTo>
                    <a:pt x="15768" y="13001"/>
                    <a:pt x="15780" y="12991"/>
                    <a:pt x="15803" y="12989"/>
                  </a:cubicBezTo>
                  <a:cubicBezTo>
                    <a:pt x="15825" y="12987"/>
                    <a:pt x="15814" y="13016"/>
                    <a:pt x="15799" y="13029"/>
                  </a:cubicBezTo>
                  <a:cubicBezTo>
                    <a:pt x="15785" y="13041"/>
                    <a:pt x="15790" y="13070"/>
                    <a:pt x="15807" y="13089"/>
                  </a:cubicBezTo>
                  <a:cubicBezTo>
                    <a:pt x="15823" y="13107"/>
                    <a:pt x="15815" y="13127"/>
                    <a:pt x="15813" y="13147"/>
                  </a:cubicBezTo>
                  <a:cubicBezTo>
                    <a:pt x="15811" y="13167"/>
                    <a:pt x="15823" y="13178"/>
                    <a:pt x="15848" y="13179"/>
                  </a:cubicBezTo>
                  <a:cubicBezTo>
                    <a:pt x="15873" y="13181"/>
                    <a:pt x="15829" y="13247"/>
                    <a:pt x="15825" y="13270"/>
                  </a:cubicBezTo>
                  <a:cubicBezTo>
                    <a:pt x="15869" y="13273"/>
                    <a:pt x="15926" y="13413"/>
                    <a:pt x="15919" y="13437"/>
                  </a:cubicBezTo>
                  <a:cubicBezTo>
                    <a:pt x="15912" y="13462"/>
                    <a:pt x="15920" y="13525"/>
                    <a:pt x="15925" y="13554"/>
                  </a:cubicBezTo>
                  <a:cubicBezTo>
                    <a:pt x="15931" y="13583"/>
                    <a:pt x="15939" y="13575"/>
                    <a:pt x="15968" y="13571"/>
                  </a:cubicBezTo>
                  <a:cubicBezTo>
                    <a:pt x="15997" y="13566"/>
                    <a:pt x="15987" y="13588"/>
                    <a:pt x="15981" y="13620"/>
                  </a:cubicBezTo>
                  <a:cubicBezTo>
                    <a:pt x="15975" y="13652"/>
                    <a:pt x="15986" y="13651"/>
                    <a:pt x="16007" y="13638"/>
                  </a:cubicBezTo>
                  <a:cubicBezTo>
                    <a:pt x="16028" y="13626"/>
                    <a:pt x="16026" y="13701"/>
                    <a:pt x="16025" y="13745"/>
                  </a:cubicBezTo>
                  <a:cubicBezTo>
                    <a:pt x="16022" y="13787"/>
                    <a:pt x="16088" y="13863"/>
                    <a:pt x="16125" y="13881"/>
                  </a:cubicBezTo>
                  <a:cubicBezTo>
                    <a:pt x="16162" y="13900"/>
                    <a:pt x="16169" y="13978"/>
                    <a:pt x="16168" y="14058"/>
                  </a:cubicBezTo>
                  <a:cubicBezTo>
                    <a:pt x="16200" y="14142"/>
                    <a:pt x="16154" y="14273"/>
                    <a:pt x="16140" y="14300"/>
                  </a:cubicBezTo>
                  <a:cubicBezTo>
                    <a:pt x="16127" y="14328"/>
                    <a:pt x="16108" y="14331"/>
                    <a:pt x="16127" y="14374"/>
                  </a:cubicBezTo>
                  <a:cubicBezTo>
                    <a:pt x="16146" y="14417"/>
                    <a:pt x="16129" y="14442"/>
                    <a:pt x="16123" y="14478"/>
                  </a:cubicBezTo>
                  <a:cubicBezTo>
                    <a:pt x="16167" y="14498"/>
                    <a:pt x="16189" y="14534"/>
                    <a:pt x="16189" y="14566"/>
                  </a:cubicBezTo>
                  <a:cubicBezTo>
                    <a:pt x="16189" y="14598"/>
                    <a:pt x="16204" y="14598"/>
                    <a:pt x="16231" y="14600"/>
                  </a:cubicBezTo>
                  <a:cubicBezTo>
                    <a:pt x="16258" y="14601"/>
                    <a:pt x="16240" y="14623"/>
                    <a:pt x="16223" y="14632"/>
                  </a:cubicBezTo>
                  <a:cubicBezTo>
                    <a:pt x="16206" y="14641"/>
                    <a:pt x="16213" y="14675"/>
                    <a:pt x="16219" y="14696"/>
                  </a:cubicBezTo>
                  <a:cubicBezTo>
                    <a:pt x="16225" y="14718"/>
                    <a:pt x="16221" y="14733"/>
                    <a:pt x="16216" y="14747"/>
                  </a:cubicBezTo>
                  <a:cubicBezTo>
                    <a:pt x="16211" y="14761"/>
                    <a:pt x="16220" y="14801"/>
                    <a:pt x="16236" y="14835"/>
                  </a:cubicBezTo>
                  <a:cubicBezTo>
                    <a:pt x="16253" y="14869"/>
                    <a:pt x="16209" y="14835"/>
                    <a:pt x="16197" y="14798"/>
                  </a:cubicBezTo>
                  <a:cubicBezTo>
                    <a:pt x="16171" y="14640"/>
                    <a:pt x="16113" y="14612"/>
                    <a:pt x="16089" y="14638"/>
                  </a:cubicBezTo>
                  <a:cubicBezTo>
                    <a:pt x="16064" y="14664"/>
                    <a:pt x="16061" y="14623"/>
                    <a:pt x="16063" y="14580"/>
                  </a:cubicBezTo>
                  <a:cubicBezTo>
                    <a:pt x="15973" y="14604"/>
                    <a:pt x="15970" y="14692"/>
                    <a:pt x="15995" y="14739"/>
                  </a:cubicBezTo>
                  <a:cubicBezTo>
                    <a:pt x="15990" y="14745"/>
                    <a:pt x="15986" y="14752"/>
                    <a:pt x="15983" y="14759"/>
                  </a:cubicBezTo>
                  <a:cubicBezTo>
                    <a:pt x="15953" y="14819"/>
                    <a:pt x="15962" y="14924"/>
                    <a:pt x="15985" y="14988"/>
                  </a:cubicBezTo>
                  <a:cubicBezTo>
                    <a:pt x="15945" y="14987"/>
                    <a:pt x="15943" y="14990"/>
                    <a:pt x="15919" y="14956"/>
                  </a:cubicBezTo>
                  <a:cubicBezTo>
                    <a:pt x="15895" y="14922"/>
                    <a:pt x="15863" y="14929"/>
                    <a:pt x="15805" y="14929"/>
                  </a:cubicBezTo>
                  <a:cubicBezTo>
                    <a:pt x="15747" y="14929"/>
                    <a:pt x="15705" y="15108"/>
                    <a:pt x="15695" y="15123"/>
                  </a:cubicBezTo>
                  <a:cubicBezTo>
                    <a:pt x="15685" y="15139"/>
                    <a:pt x="15664" y="15139"/>
                    <a:pt x="15629" y="15214"/>
                  </a:cubicBezTo>
                  <a:cubicBezTo>
                    <a:pt x="15631" y="15159"/>
                    <a:pt x="15650" y="15125"/>
                    <a:pt x="15673" y="15088"/>
                  </a:cubicBezTo>
                  <a:cubicBezTo>
                    <a:pt x="15697" y="15051"/>
                    <a:pt x="15684" y="15008"/>
                    <a:pt x="15711" y="14985"/>
                  </a:cubicBezTo>
                  <a:cubicBezTo>
                    <a:pt x="15737" y="14962"/>
                    <a:pt x="15744" y="14957"/>
                    <a:pt x="15741" y="14898"/>
                  </a:cubicBezTo>
                  <a:cubicBezTo>
                    <a:pt x="15737" y="14837"/>
                    <a:pt x="15703" y="14818"/>
                    <a:pt x="15668" y="14753"/>
                  </a:cubicBezTo>
                  <a:cubicBezTo>
                    <a:pt x="15633" y="14689"/>
                    <a:pt x="15594" y="14634"/>
                    <a:pt x="15556" y="14621"/>
                  </a:cubicBezTo>
                  <a:cubicBezTo>
                    <a:pt x="15517" y="14609"/>
                    <a:pt x="15519" y="14581"/>
                    <a:pt x="15483" y="14544"/>
                  </a:cubicBezTo>
                  <a:cubicBezTo>
                    <a:pt x="15390" y="14552"/>
                    <a:pt x="15340" y="14492"/>
                    <a:pt x="15316" y="14469"/>
                  </a:cubicBezTo>
                  <a:cubicBezTo>
                    <a:pt x="15292" y="14446"/>
                    <a:pt x="15240" y="14466"/>
                    <a:pt x="15209" y="14540"/>
                  </a:cubicBezTo>
                  <a:cubicBezTo>
                    <a:pt x="15206" y="14513"/>
                    <a:pt x="15206" y="14478"/>
                    <a:pt x="15231" y="14449"/>
                  </a:cubicBezTo>
                  <a:cubicBezTo>
                    <a:pt x="15257" y="14420"/>
                    <a:pt x="15271" y="14423"/>
                    <a:pt x="15275" y="14372"/>
                  </a:cubicBezTo>
                  <a:cubicBezTo>
                    <a:pt x="15279" y="14322"/>
                    <a:pt x="15209" y="14245"/>
                    <a:pt x="15180" y="14222"/>
                  </a:cubicBezTo>
                  <a:cubicBezTo>
                    <a:pt x="15151" y="14199"/>
                    <a:pt x="15094" y="14148"/>
                    <a:pt x="15068" y="14091"/>
                  </a:cubicBezTo>
                  <a:cubicBezTo>
                    <a:pt x="15042" y="14035"/>
                    <a:pt x="15012" y="14085"/>
                    <a:pt x="14996" y="14038"/>
                  </a:cubicBezTo>
                  <a:cubicBezTo>
                    <a:pt x="14967" y="13945"/>
                    <a:pt x="14963" y="13885"/>
                    <a:pt x="14970" y="13845"/>
                  </a:cubicBezTo>
                  <a:cubicBezTo>
                    <a:pt x="14971" y="13854"/>
                    <a:pt x="14972" y="13864"/>
                    <a:pt x="14974" y="13871"/>
                  </a:cubicBezTo>
                  <a:cubicBezTo>
                    <a:pt x="14988" y="13913"/>
                    <a:pt x="15049" y="13915"/>
                    <a:pt x="15140" y="13905"/>
                  </a:cubicBezTo>
                  <a:cubicBezTo>
                    <a:pt x="15230" y="13895"/>
                    <a:pt x="15283" y="13944"/>
                    <a:pt x="15304" y="13934"/>
                  </a:cubicBezTo>
                  <a:cubicBezTo>
                    <a:pt x="15325" y="13924"/>
                    <a:pt x="15362" y="13928"/>
                    <a:pt x="15385" y="13926"/>
                  </a:cubicBezTo>
                  <a:cubicBezTo>
                    <a:pt x="15398" y="13846"/>
                    <a:pt x="15270" y="13698"/>
                    <a:pt x="15211" y="13651"/>
                  </a:cubicBezTo>
                  <a:cubicBezTo>
                    <a:pt x="15152" y="13604"/>
                    <a:pt x="15061" y="13711"/>
                    <a:pt x="15027" y="13718"/>
                  </a:cubicBezTo>
                  <a:cubicBezTo>
                    <a:pt x="15011" y="13721"/>
                    <a:pt x="14998" y="13732"/>
                    <a:pt x="14989" y="13747"/>
                  </a:cubicBezTo>
                  <a:cubicBezTo>
                    <a:pt x="14985" y="13720"/>
                    <a:pt x="14975" y="13691"/>
                    <a:pt x="14966" y="13676"/>
                  </a:cubicBezTo>
                  <a:cubicBezTo>
                    <a:pt x="14912" y="13577"/>
                    <a:pt x="14921" y="13492"/>
                    <a:pt x="14926" y="13439"/>
                  </a:cubicBezTo>
                  <a:cubicBezTo>
                    <a:pt x="14931" y="13385"/>
                    <a:pt x="14868" y="13246"/>
                    <a:pt x="14832" y="13216"/>
                  </a:cubicBezTo>
                  <a:cubicBezTo>
                    <a:pt x="14796" y="13187"/>
                    <a:pt x="14764" y="13087"/>
                    <a:pt x="14764" y="13010"/>
                  </a:cubicBezTo>
                  <a:cubicBezTo>
                    <a:pt x="14764" y="12933"/>
                    <a:pt x="14773" y="12706"/>
                    <a:pt x="14762" y="12690"/>
                  </a:cubicBezTo>
                  <a:cubicBezTo>
                    <a:pt x="14730" y="12645"/>
                    <a:pt x="14721" y="12571"/>
                    <a:pt x="14722" y="12531"/>
                  </a:cubicBezTo>
                  <a:cubicBezTo>
                    <a:pt x="14723" y="12491"/>
                    <a:pt x="14714" y="12511"/>
                    <a:pt x="14699" y="12522"/>
                  </a:cubicBezTo>
                  <a:cubicBezTo>
                    <a:pt x="14685" y="12533"/>
                    <a:pt x="14657" y="12534"/>
                    <a:pt x="14633" y="12521"/>
                  </a:cubicBezTo>
                  <a:cubicBezTo>
                    <a:pt x="14610" y="12507"/>
                    <a:pt x="14548" y="12537"/>
                    <a:pt x="14524" y="12573"/>
                  </a:cubicBezTo>
                  <a:cubicBezTo>
                    <a:pt x="14544" y="12488"/>
                    <a:pt x="14488" y="12493"/>
                    <a:pt x="14458" y="12517"/>
                  </a:cubicBezTo>
                  <a:cubicBezTo>
                    <a:pt x="14428" y="12542"/>
                    <a:pt x="14384" y="12545"/>
                    <a:pt x="14358" y="12536"/>
                  </a:cubicBezTo>
                  <a:cubicBezTo>
                    <a:pt x="14331" y="12527"/>
                    <a:pt x="14335" y="12565"/>
                    <a:pt x="14347" y="12597"/>
                  </a:cubicBezTo>
                  <a:cubicBezTo>
                    <a:pt x="14360" y="12629"/>
                    <a:pt x="14311" y="12602"/>
                    <a:pt x="14268" y="12553"/>
                  </a:cubicBezTo>
                  <a:cubicBezTo>
                    <a:pt x="14226" y="12504"/>
                    <a:pt x="14123" y="12603"/>
                    <a:pt x="14086" y="12634"/>
                  </a:cubicBezTo>
                  <a:cubicBezTo>
                    <a:pt x="14049" y="12665"/>
                    <a:pt x="14017" y="12669"/>
                    <a:pt x="13947" y="12668"/>
                  </a:cubicBezTo>
                  <a:cubicBezTo>
                    <a:pt x="13878" y="12666"/>
                    <a:pt x="13862" y="12930"/>
                    <a:pt x="13856" y="12909"/>
                  </a:cubicBezTo>
                  <a:cubicBezTo>
                    <a:pt x="13849" y="12887"/>
                    <a:pt x="13857" y="12817"/>
                    <a:pt x="13874" y="12757"/>
                  </a:cubicBezTo>
                  <a:cubicBezTo>
                    <a:pt x="13892" y="12697"/>
                    <a:pt x="13884" y="12668"/>
                    <a:pt x="13881" y="12642"/>
                  </a:cubicBezTo>
                  <a:cubicBezTo>
                    <a:pt x="13879" y="12616"/>
                    <a:pt x="13813" y="12642"/>
                    <a:pt x="13760" y="12550"/>
                  </a:cubicBezTo>
                  <a:cubicBezTo>
                    <a:pt x="13679" y="12416"/>
                    <a:pt x="13568" y="12500"/>
                    <a:pt x="13543" y="12462"/>
                  </a:cubicBezTo>
                  <a:cubicBezTo>
                    <a:pt x="13517" y="12424"/>
                    <a:pt x="13469" y="12424"/>
                    <a:pt x="13431" y="12422"/>
                  </a:cubicBezTo>
                  <a:cubicBezTo>
                    <a:pt x="13393" y="12421"/>
                    <a:pt x="13327" y="12375"/>
                    <a:pt x="13313" y="12381"/>
                  </a:cubicBezTo>
                  <a:cubicBezTo>
                    <a:pt x="13242" y="12422"/>
                    <a:pt x="13215" y="12395"/>
                    <a:pt x="13196" y="12379"/>
                  </a:cubicBezTo>
                  <a:cubicBezTo>
                    <a:pt x="13178" y="12364"/>
                    <a:pt x="13171" y="12366"/>
                    <a:pt x="13152" y="12378"/>
                  </a:cubicBezTo>
                  <a:cubicBezTo>
                    <a:pt x="13170" y="12305"/>
                    <a:pt x="13107" y="12268"/>
                    <a:pt x="13096" y="12244"/>
                  </a:cubicBezTo>
                  <a:cubicBezTo>
                    <a:pt x="13086" y="12219"/>
                    <a:pt x="13044" y="12156"/>
                    <a:pt x="13011" y="12104"/>
                  </a:cubicBezTo>
                  <a:cubicBezTo>
                    <a:pt x="12977" y="12052"/>
                    <a:pt x="12939" y="12080"/>
                    <a:pt x="12926" y="12061"/>
                  </a:cubicBezTo>
                  <a:cubicBezTo>
                    <a:pt x="12913" y="12043"/>
                    <a:pt x="12814" y="11975"/>
                    <a:pt x="12793" y="11945"/>
                  </a:cubicBezTo>
                  <a:cubicBezTo>
                    <a:pt x="12771" y="11914"/>
                    <a:pt x="12771" y="11853"/>
                    <a:pt x="12716" y="11877"/>
                  </a:cubicBezTo>
                  <a:cubicBezTo>
                    <a:pt x="12697" y="11886"/>
                    <a:pt x="12679" y="11884"/>
                    <a:pt x="12662" y="11878"/>
                  </a:cubicBezTo>
                  <a:cubicBezTo>
                    <a:pt x="12633" y="11868"/>
                    <a:pt x="12608" y="11845"/>
                    <a:pt x="12591" y="11847"/>
                  </a:cubicBezTo>
                  <a:cubicBezTo>
                    <a:pt x="12564" y="11848"/>
                    <a:pt x="12471" y="11880"/>
                    <a:pt x="12337" y="11766"/>
                  </a:cubicBezTo>
                  <a:cubicBezTo>
                    <a:pt x="12203" y="11653"/>
                    <a:pt x="12079" y="11711"/>
                    <a:pt x="12025" y="11785"/>
                  </a:cubicBezTo>
                  <a:cubicBezTo>
                    <a:pt x="11971" y="11859"/>
                    <a:pt x="11932" y="11874"/>
                    <a:pt x="11899" y="11908"/>
                  </a:cubicBezTo>
                  <a:cubicBezTo>
                    <a:pt x="11866" y="11942"/>
                    <a:pt x="11777" y="12031"/>
                    <a:pt x="11794" y="11997"/>
                  </a:cubicBezTo>
                  <a:cubicBezTo>
                    <a:pt x="11811" y="11963"/>
                    <a:pt x="11806" y="11963"/>
                    <a:pt x="11777" y="11951"/>
                  </a:cubicBezTo>
                  <a:cubicBezTo>
                    <a:pt x="11748" y="11939"/>
                    <a:pt x="11742" y="11963"/>
                    <a:pt x="11709" y="12018"/>
                  </a:cubicBezTo>
                  <a:cubicBezTo>
                    <a:pt x="11709" y="12018"/>
                    <a:pt x="11722" y="11969"/>
                    <a:pt x="11745" y="11852"/>
                  </a:cubicBezTo>
                  <a:cubicBezTo>
                    <a:pt x="11768" y="11736"/>
                    <a:pt x="11722" y="11576"/>
                    <a:pt x="11694" y="11533"/>
                  </a:cubicBezTo>
                  <a:cubicBezTo>
                    <a:pt x="11666" y="11490"/>
                    <a:pt x="11649" y="11430"/>
                    <a:pt x="11626" y="11329"/>
                  </a:cubicBezTo>
                  <a:cubicBezTo>
                    <a:pt x="11602" y="11229"/>
                    <a:pt x="11519" y="10962"/>
                    <a:pt x="11508" y="10934"/>
                  </a:cubicBezTo>
                  <a:cubicBezTo>
                    <a:pt x="11497" y="10906"/>
                    <a:pt x="11485" y="10845"/>
                    <a:pt x="11485" y="10820"/>
                  </a:cubicBezTo>
                  <a:cubicBezTo>
                    <a:pt x="11484" y="10796"/>
                    <a:pt x="11478" y="10786"/>
                    <a:pt x="11452" y="10745"/>
                  </a:cubicBezTo>
                  <a:cubicBezTo>
                    <a:pt x="11425" y="10704"/>
                    <a:pt x="11395" y="10787"/>
                    <a:pt x="11358" y="10749"/>
                  </a:cubicBezTo>
                  <a:cubicBezTo>
                    <a:pt x="11321" y="10711"/>
                    <a:pt x="11262" y="10776"/>
                    <a:pt x="11232" y="10764"/>
                  </a:cubicBezTo>
                  <a:cubicBezTo>
                    <a:pt x="11202" y="10753"/>
                    <a:pt x="11172" y="10779"/>
                    <a:pt x="11153" y="10804"/>
                  </a:cubicBezTo>
                  <a:cubicBezTo>
                    <a:pt x="11136" y="10750"/>
                    <a:pt x="11107" y="10712"/>
                    <a:pt x="11095" y="10706"/>
                  </a:cubicBezTo>
                  <a:cubicBezTo>
                    <a:pt x="11084" y="10700"/>
                    <a:pt x="11076" y="10700"/>
                    <a:pt x="11069" y="10650"/>
                  </a:cubicBezTo>
                  <a:cubicBezTo>
                    <a:pt x="11063" y="10599"/>
                    <a:pt x="11016" y="10591"/>
                    <a:pt x="11001" y="10588"/>
                  </a:cubicBezTo>
                  <a:cubicBezTo>
                    <a:pt x="10987" y="10585"/>
                    <a:pt x="10998" y="10567"/>
                    <a:pt x="11020" y="10558"/>
                  </a:cubicBezTo>
                  <a:cubicBezTo>
                    <a:pt x="11042" y="10550"/>
                    <a:pt x="11032" y="10479"/>
                    <a:pt x="11032" y="10434"/>
                  </a:cubicBezTo>
                  <a:cubicBezTo>
                    <a:pt x="11032" y="10389"/>
                    <a:pt x="11042" y="10373"/>
                    <a:pt x="11053" y="10351"/>
                  </a:cubicBezTo>
                  <a:cubicBezTo>
                    <a:pt x="11053" y="10351"/>
                    <a:pt x="11036" y="10299"/>
                    <a:pt x="11013" y="10200"/>
                  </a:cubicBezTo>
                  <a:cubicBezTo>
                    <a:pt x="10989" y="10101"/>
                    <a:pt x="11012" y="10077"/>
                    <a:pt x="11004" y="10017"/>
                  </a:cubicBezTo>
                  <a:cubicBezTo>
                    <a:pt x="10997" y="9958"/>
                    <a:pt x="10971" y="9929"/>
                    <a:pt x="10998" y="9838"/>
                  </a:cubicBezTo>
                  <a:cubicBezTo>
                    <a:pt x="11012" y="9793"/>
                    <a:pt x="11012" y="9758"/>
                    <a:pt x="11010" y="9729"/>
                  </a:cubicBezTo>
                  <a:cubicBezTo>
                    <a:pt x="11008" y="9698"/>
                    <a:pt x="11003" y="9673"/>
                    <a:pt x="11008" y="9646"/>
                  </a:cubicBezTo>
                  <a:cubicBezTo>
                    <a:pt x="11020" y="9560"/>
                    <a:pt x="10999" y="9537"/>
                    <a:pt x="10979" y="9522"/>
                  </a:cubicBezTo>
                  <a:cubicBezTo>
                    <a:pt x="10959" y="9508"/>
                    <a:pt x="10967" y="9479"/>
                    <a:pt x="10998" y="9479"/>
                  </a:cubicBezTo>
                  <a:cubicBezTo>
                    <a:pt x="11030" y="9479"/>
                    <a:pt x="11049" y="9333"/>
                    <a:pt x="11051" y="9278"/>
                  </a:cubicBezTo>
                  <a:cubicBezTo>
                    <a:pt x="11052" y="9222"/>
                    <a:pt x="11084" y="9167"/>
                    <a:pt x="11092" y="9110"/>
                  </a:cubicBezTo>
                  <a:cubicBezTo>
                    <a:pt x="11100" y="9052"/>
                    <a:pt x="11098" y="9074"/>
                    <a:pt x="11118" y="9041"/>
                  </a:cubicBezTo>
                  <a:cubicBezTo>
                    <a:pt x="11139" y="9008"/>
                    <a:pt x="11111" y="8936"/>
                    <a:pt x="11095" y="8889"/>
                  </a:cubicBezTo>
                  <a:cubicBezTo>
                    <a:pt x="11079" y="8842"/>
                    <a:pt x="11147" y="8922"/>
                    <a:pt x="11137" y="8892"/>
                  </a:cubicBezTo>
                  <a:cubicBezTo>
                    <a:pt x="11093" y="8709"/>
                    <a:pt x="11177" y="8606"/>
                    <a:pt x="11209" y="8588"/>
                  </a:cubicBezTo>
                  <a:cubicBezTo>
                    <a:pt x="11242" y="8569"/>
                    <a:pt x="11253" y="8534"/>
                    <a:pt x="11262" y="8499"/>
                  </a:cubicBezTo>
                  <a:cubicBezTo>
                    <a:pt x="11244" y="8497"/>
                    <a:pt x="11249" y="8466"/>
                    <a:pt x="11222" y="8463"/>
                  </a:cubicBezTo>
                  <a:cubicBezTo>
                    <a:pt x="11194" y="8460"/>
                    <a:pt x="11162" y="8375"/>
                    <a:pt x="11180" y="8393"/>
                  </a:cubicBezTo>
                  <a:cubicBezTo>
                    <a:pt x="11223" y="8418"/>
                    <a:pt x="11233" y="8393"/>
                    <a:pt x="11246" y="8385"/>
                  </a:cubicBezTo>
                  <a:cubicBezTo>
                    <a:pt x="11260" y="8377"/>
                    <a:pt x="11253" y="8360"/>
                    <a:pt x="11233" y="8334"/>
                  </a:cubicBezTo>
                  <a:cubicBezTo>
                    <a:pt x="11213" y="8307"/>
                    <a:pt x="11249" y="8310"/>
                    <a:pt x="11267" y="8318"/>
                  </a:cubicBezTo>
                  <a:cubicBezTo>
                    <a:pt x="11285" y="8325"/>
                    <a:pt x="11292" y="8302"/>
                    <a:pt x="11304" y="8284"/>
                  </a:cubicBezTo>
                  <a:cubicBezTo>
                    <a:pt x="11316" y="8265"/>
                    <a:pt x="11319" y="8248"/>
                    <a:pt x="11309" y="8202"/>
                  </a:cubicBezTo>
                  <a:cubicBezTo>
                    <a:pt x="11299" y="8156"/>
                    <a:pt x="11319" y="8175"/>
                    <a:pt x="11347" y="8189"/>
                  </a:cubicBezTo>
                  <a:cubicBezTo>
                    <a:pt x="11337" y="8094"/>
                    <a:pt x="11239" y="8067"/>
                    <a:pt x="11249" y="8069"/>
                  </a:cubicBezTo>
                  <a:cubicBezTo>
                    <a:pt x="11359" y="8072"/>
                    <a:pt x="11376" y="8138"/>
                    <a:pt x="11381" y="8147"/>
                  </a:cubicBezTo>
                  <a:cubicBezTo>
                    <a:pt x="11385" y="8157"/>
                    <a:pt x="11386" y="8102"/>
                    <a:pt x="11386" y="8094"/>
                  </a:cubicBezTo>
                  <a:cubicBezTo>
                    <a:pt x="11386" y="8087"/>
                    <a:pt x="11378" y="8072"/>
                    <a:pt x="11362" y="8062"/>
                  </a:cubicBezTo>
                  <a:cubicBezTo>
                    <a:pt x="11346" y="8051"/>
                    <a:pt x="11344" y="8057"/>
                    <a:pt x="11344" y="8023"/>
                  </a:cubicBezTo>
                  <a:cubicBezTo>
                    <a:pt x="11343" y="7989"/>
                    <a:pt x="11351" y="7971"/>
                    <a:pt x="11363" y="7976"/>
                  </a:cubicBezTo>
                  <a:cubicBezTo>
                    <a:pt x="11400" y="7973"/>
                    <a:pt x="11388" y="7951"/>
                    <a:pt x="11386" y="7920"/>
                  </a:cubicBezTo>
                  <a:cubicBezTo>
                    <a:pt x="11385" y="7890"/>
                    <a:pt x="11467" y="7876"/>
                    <a:pt x="11481" y="7888"/>
                  </a:cubicBezTo>
                  <a:cubicBezTo>
                    <a:pt x="11494" y="7901"/>
                    <a:pt x="11522" y="7853"/>
                    <a:pt x="11530" y="7828"/>
                  </a:cubicBezTo>
                  <a:cubicBezTo>
                    <a:pt x="11538" y="7804"/>
                    <a:pt x="11468" y="7787"/>
                    <a:pt x="11450" y="7788"/>
                  </a:cubicBezTo>
                  <a:cubicBezTo>
                    <a:pt x="11432" y="7789"/>
                    <a:pt x="11393" y="7732"/>
                    <a:pt x="11401" y="7716"/>
                  </a:cubicBezTo>
                  <a:cubicBezTo>
                    <a:pt x="11450" y="7663"/>
                    <a:pt x="11481" y="7634"/>
                    <a:pt x="11538" y="7657"/>
                  </a:cubicBezTo>
                  <a:cubicBezTo>
                    <a:pt x="11595" y="7680"/>
                    <a:pt x="11637" y="7658"/>
                    <a:pt x="11655" y="7615"/>
                  </a:cubicBezTo>
                  <a:cubicBezTo>
                    <a:pt x="11689" y="7541"/>
                    <a:pt x="11722" y="7514"/>
                    <a:pt x="11748" y="7520"/>
                  </a:cubicBezTo>
                  <a:cubicBezTo>
                    <a:pt x="11774" y="7526"/>
                    <a:pt x="11781" y="7463"/>
                    <a:pt x="11768" y="7332"/>
                  </a:cubicBezTo>
                  <a:cubicBezTo>
                    <a:pt x="11754" y="7201"/>
                    <a:pt x="11613" y="7130"/>
                    <a:pt x="11581" y="7127"/>
                  </a:cubicBezTo>
                  <a:cubicBezTo>
                    <a:pt x="11549" y="7126"/>
                    <a:pt x="11537" y="7078"/>
                    <a:pt x="11498" y="7027"/>
                  </a:cubicBezTo>
                  <a:cubicBezTo>
                    <a:pt x="11458" y="6975"/>
                    <a:pt x="11411" y="7078"/>
                    <a:pt x="11405" y="7105"/>
                  </a:cubicBezTo>
                  <a:cubicBezTo>
                    <a:pt x="11400" y="7133"/>
                    <a:pt x="11380" y="7131"/>
                    <a:pt x="11354" y="7148"/>
                  </a:cubicBezTo>
                  <a:cubicBezTo>
                    <a:pt x="11352" y="7066"/>
                    <a:pt x="11374" y="7056"/>
                    <a:pt x="11394" y="7037"/>
                  </a:cubicBezTo>
                  <a:cubicBezTo>
                    <a:pt x="11415" y="7017"/>
                    <a:pt x="11360" y="7009"/>
                    <a:pt x="11339" y="6986"/>
                  </a:cubicBezTo>
                  <a:cubicBezTo>
                    <a:pt x="11319" y="6962"/>
                    <a:pt x="11291" y="6966"/>
                    <a:pt x="11275" y="6968"/>
                  </a:cubicBezTo>
                  <a:cubicBezTo>
                    <a:pt x="11235" y="6971"/>
                    <a:pt x="11124" y="6917"/>
                    <a:pt x="11111" y="6885"/>
                  </a:cubicBezTo>
                  <a:cubicBezTo>
                    <a:pt x="11097" y="6853"/>
                    <a:pt x="11102" y="6905"/>
                    <a:pt x="11106" y="6930"/>
                  </a:cubicBezTo>
                  <a:cubicBezTo>
                    <a:pt x="11109" y="6955"/>
                    <a:pt x="11092" y="6953"/>
                    <a:pt x="11078" y="6960"/>
                  </a:cubicBezTo>
                  <a:cubicBezTo>
                    <a:pt x="11063" y="6967"/>
                    <a:pt x="11026" y="6929"/>
                    <a:pt x="11019" y="6895"/>
                  </a:cubicBezTo>
                  <a:cubicBezTo>
                    <a:pt x="11012" y="6862"/>
                    <a:pt x="11071" y="6866"/>
                    <a:pt x="11064" y="6858"/>
                  </a:cubicBezTo>
                  <a:cubicBezTo>
                    <a:pt x="11056" y="6848"/>
                    <a:pt x="11003" y="6749"/>
                    <a:pt x="11008" y="6719"/>
                  </a:cubicBezTo>
                  <a:cubicBezTo>
                    <a:pt x="11038" y="6835"/>
                    <a:pt x="11218" y="6894"/>
                    <a:pt x="11244" y="6914"/>
                  </a:cubicBezTo>
                  <a:cubicBezTo>
                    <a:pt x="11269" y="6933"/>
                    <a:pt x="11307" y="6953"/>
                    <a:pt x="11356" y="6965"/>
                  </a:cubicBezTo>
                  <a:cubicBezTo>
                    <a:pt x="11406" y="6977"/>
                    <a:pt x="11481" y="6996"/>
                    <a:pt x="11523" y="6979"/>
                  </a:cubicBezTo>
                  <a:cubicBezTo>
                    <a:pt x="11566" y="6963"/>
                    <a:pt x="11591" y="7037"/>
                    <a:pt x="11615" y="7034"/>
                  </a:cubicBezTo>
                  <a:cubicBezTo>
                    <a:pt x="11640" y="7030"/>
                    <a:pt x="11650" y="7054"/>
                    <a:pt x="11689" y="7062"/>
                  </a:cubicBezTo>
                  <a:cubicBezTo>
                    <a:pt x="11729" y="7070"/>
                    <a:pt x="11737" y="7005"/>
                    <a:pt x="11737" y="6953"/>
                  </a:cubicBezTo>
                  <a:cubicBezTo>
                    <a:pt x="11761" y="6989"/>
                    <a:pt x="11789" y="7005"/>
                    <a:pt x="11822" y="6973"/>
                  </a:cubicBezTo>
                  <a:cubicBezTo>
                    <a:pt x="11878" y="6914"/>
                    <a:pt x="11879" y="6794"/>
                    <a:pt x="11823" y="6737"/>
                  </a:cubicBezTo>
                  <a:cubicBezTo>
                    <a:pt x="11870" y="6702"/>
                    <a:pt x="11866" y="6592"/>
                    <a:pt x="11815" y="6598"/>
                  </a:cubicBezTo>
                  <a:cubicBezTo>
                    <a:pt x="11823" y="6592"/>
                    <a:pt x="11854" y="6530"/>
                    <a:pt x="11862" y="6517"/>
                  </a:cubicBezTo>
                  <a:cubicBezTo>
                    <a:pt x="11870" y="6506"/>
                    <a:pt x="11892" y="6559"/>
                    <a:pt x="11898" y="6642"/>
                  </a:cubicBezTo>
                  <a:cubicBezTo>
                    <a:pt x="11898" y="6642"/>
                    <a:pt x="11928" y="6666"/>
                    <a:pt x="11967" y="6711"/>
                  </a:cubicBezTo>
                  <a:cubicBezTo>
                    <a:pt x="11900" y="6582"/>
                    <a:pt x="11995" y="6633"/>
                    <a:pt x="12031" y="6676"/>
                  </a:cubicBezTo>
                  <a:cubicBezTo>
                    <a:pt x="12029" y="6664"/>
                    <a:pt x="12022" y="6623"/>
                    <a:pt x="11993" y="6525"/>
                  </a:cubicBezTo>
                  <a:cubicBezTo>
                    <a:pt x="12079" y="6693"/>
                    <a:pt x="12129" y="6642"/>
                    <a:pt x="12142" y="6612"/>
                  </a:cubicBezTo>
                  <a:cubicBezTo>
                    <a:pt x="12155" y="6581"/>
                    <a:pt x="12179" y="6549"/>
                    <a:pt x="12200" y="6531"/>
                  </a:cubicBezTo>
                  <a:cubicBezTo>
                    <a:pt x="12221" y="6512"/>
                    <a:pt x="12252" y="6502"/>
                    <a:pt x="12250" y="6452"/>
                  </a:cubicBezTo>
                  <a:cubicBezTo>
                    <a:pt x="12247" y="6402"/>
                    <a:pt x="12270" y="6363"/>
                    <a:pt x="12270" y="6335"/>
                  </a:cubicBezTo>
                  <a:cubicBezTo>
                    <a:pt x="12270" y="6308"/>
                    <a:pt x="12277" y="6202"/>
                    <a:pt x="12283" y="6190"/>
                  </a:cubicBezTo>
                  <a:cubicBezTo>
                    <a:pt x="12340" y="6133"/>
                    <a:pt x="12334" y="6081"/>
                    <a:pt x="12325" y="6058"/>
                  </a:cubicBezTo>
                  <a:cubicBezTo>
                    <a:pt x="12316" y="6036"/>
                    <a:pt x="12297" y="6031"/>
                    <a:pt x="12335" y="5978"/>
                  </a:cubicBezTo>
                  <a:cubicBezTo>
                    <a:pt x="12372" y="5926"/>
                    <a:pt x="12338" y="5914"/>
                    <a:pt x="12374" y="5821"/>
                  </a:cubicBezTo>
                  <a:cubicBezTo>
                    <a:pt x="12422" y="5689"/>
                    <a:pt x="12394" y="5654"/>
                    <a:pt x="12371" y="5609"/>
                  </a:cubicBezTo>
                  <a:cubicBezTo>
                    <a:pt x="12347" y="5566"/>
                    <a:pt x="12288" y="5607"/>
                    <a:pt x="12255" y="5599"/>
                  </a:cubicBezTo>
                  <a:cubicBezTo>
                    <a:pt x="12223" y="5592"/>
                    <a:pt x="12190" y="5618"/>
                    <a:pt x="12146" y="5637"/>
                  </a:cubicBezTo>
                  <a:cubicBezTo>
                    <a:pt x="12103" y="5657"/>
                    <a:pt x="11958" y="5671"/>
                    <a:pt x="11945" y="5635"/>
                  </a:cubicBezTo>
                  <a:cubicBezTo>
                    <a:pt x="11933" y="5599"/>
                    <a:pt x="11878" y="5601"/>
                    <a:pt x="11850" y="5534"/>
                  </a:cubicBezTo>
                  <a:cubicBezTo>
                    <a:pt x="11770" y="5361"/>
                    <a:pt x="11631" y="5324"/>
                    <a:pt x="11597" y="5327"/>
                  </a:cubicBezTo>
                  <a:cubicBezTo>
                    <a:pt x="11564" y="5330"/>
                    <a:pt x="11509" y="5327"/>
                    <a:pt x="11488" y="5318"/>
                  </a:cubicBezTo>
                  <a:cubicBezTo>
                    <a:pt x="11466" y="5309"/>
                    <a:pt x="11477" y="5347"/>
                    <a:pt x="11483" y="5375"/>
                  </a:cubicBezTo>
                  <a:cubicBezTo>
                    <a:pt x="11488" y="5404"/>
                    <a:pt x="11413" y="5337"/>
                    <a:pt x="11393" y="5316"/>
                  </a:cubicBezTo>
                  <a:cubicBezTo>
                    <a:pt x="11417" y="5296"/>
                    <a:pt x="11467" y="5274"/>
                    <a:pt x="11494" y="5289"/>
                  </a:cubicBezTo>
                  <a:cubicBezTo>
                    <a:pt x="11521" y="5304"/>
                    <a:pt x="11567" y="5296"/>
                    <a:pt x="11603" y="5284"/>
                  </a:cubicBezTo>
                  <a:cubicBezTo>
                    <a:pt x="11639" y="5272"/>
                    <a:pt x="11689" y="5280"/>
                    <a:pt x="11717" y="5309"/>
                  </a:cubicBezTo>
                  <a:cubicBezTo>
                    <a:pt x="11746" y="5337"/>
                    <a:pt x="11742" y="5314"/>
                    <a:pt x="11726" y="5280"/>
                  </a:cubicBezTo>
                  <a:cubicBezTo>
                    <a:pt x="11709" y="5246"/>
                    <a:pt x="11676" y="5231"/>
                    <a:pt x="11690" y="5234"/>
                  </a:cubicBezTo>
                  <a:cubicBezTo>
                    <a:pt x="11808" y="5225"/>
                    <a:pt x="11884" y="5334"/>
                    <a:pt x="11897" y="5347"/>
                  </a:cubicBezTo>
                  <a:cubicBezTo>
                    <a:pt x="11910" y="5361"/>
                    <a:pt x="11928" y="5383"/>
                    <a:pt x="11970" y="5385"/>
                  </a:cubicBezTo>
                  <a:cubicBezTo>
                    <a:pt x="12012" y="5387"/>
                    <a:pt x="12067" y="5487"/>
                    <a:pt x="12101" y="5531"/>
                  </a:cubicBezTo>
                  <a:cubicBezTo>
                    <a:pt x="12135" y="5575"/>
                    <a:pt x="12166" y="5590"/>
                    <a:pt x="12186" y="5578"/>
                  </a:cubicBezTo>
                  <a:cubicBezTo>
                    <a:pt x="12206" y="5566"/>
                    <a:pt x="12230" y="5561"/>
                    <a:pt x="12258" y="5560"/>
                  </a:cubicBezTo>
                  <a:cubicBezTo>
                    <a:pt x="12286" y="5558"/>
                    <a:pt x="12316" y="5528"/>
                    <a:pt x="12318" y="5498"/>
                  </a:cubicBezTo>
                  <a:cubicBezTo>
                    <a:pt x="12320" y="5469"/>
                    <a:pt x="12326" y="5410"/>
                    <a:pt x="12379" y="5326"/>
                  </a:cubicBezTo>
                  <a:cubicBezTo>
                    <a:pt x="12442" y="5229"/>
                    <a:pt x="12431" y="5178"/>
                    <a:pt x="12423" y="5134"/>
                  </a:cubicBezTo>
                  <a:cubicBezTo>
                    <a:pt x="12416" y="5091"/>
                    <a:pt x="12439" y="5065"/>
                    <a:pt x="12447" y="5037"/>
                  </a:cubicBezTo>
                  <a:cubicBezTo>
                    <a:pt x="12454" y="5010"/>
                    <a:pt x="12458" y="4992"/>
                    <a:pt x="12492" y="4927"/>
                  </a:cubicBezTo>
                  <a:cubicBezTo>
                    <a:pt x="12526" y="4861"/>
                    <a:pt x="12465" y="4794"/>
                    <a:pt x="12392" y="4770"/>
                  </a:cubicBezTo>
                  <a:cubicBezTo>
                    <a:pt x="12319" y="4747"/>
                    <a:pt x="12296" y="4702"/>
                    <a:pt x="12295" y="4670"/>
                  </a:cubicBezTo>
                  <a:cubicBezTo>
                    <a:pt x="12294" y="4638"/>
                    <a:pt x="12339" y="4592"/>
                    <a:pt x="12387" y="4592"/>
                  </a:cubicBezTo>
                  <a:cubicBezTo>
                    <a:pt x="12436" y="4592"/>
                    <a:pt x="12493" y="4565"/>
                    <a:pt x="12516" y="4513"/>
                  </a:cubicBezTo>
                  <a:cubicBezTo>
                    <a:pt x="12538" y="4461"/>
                    <a:pt x="12558" y="4530"/>
                    <a:pt x="12571" y="4545"/>
                  </a:cubicBezTo>
                  <a:cubicBezTo>
                    <a:pt x="12584" y="4560"/>
                    <a:pt x="12583" y="4616"/>
                    <a:pt x="12595" y="4655"/>
                  </a:cubicBezTo>
                  <a:cubicBezTo>
                    <a:pt x="12608" y="4692"/>
                    <a:pt x="12607" y="4708"/>
                    <a:pt x="12619" y="4709"/>
                  </a:cubicBezTo>
                  <a:cubicBezTo>
                    <a:pt x="12665" y="4676"/>
                    <a:pt x="12754" y="4704"/>
                    <a:pt x="12786" y="4721"/>
                  </a:cubicBezTo>
                  <a:cubicBezTo>
                    <a:pt x="12769" y="4719"/>
                    <a:pt x="12748" y="4725"/>
                    <a:pt x="12724" y="4738"/>
                  </a:cubicBezTo>
                  <a:cubicBezTo>
                    <a:pt x="12702" y="4750"/>
                    <a:pt x="12748" y="4819"/>
                    <a:pt x="12775" y="4825"/>
                  </a:cubicBezTo>
                  <a:cubicBezTo>
                    <a:pt x="12801" y="4831"/>
                    <a:pt x="12826" y="4901"/>
                    <a:pt x="12816" y="4982"/>
                  </a:cubicBezTo>
                  <a:cubicBezTo>
                    <a:pt x="12855" y="4955"/>
                    <a:pt x="12889" y="4949"/>
                    <a:pt x="12902" y="4945"/>
                  </a:cubicBezTo>
                  <a:cubicBezTo>
                    <a:pt x="12915" y="4942"/>
                    <a:pt x="12921" y="4951"/>
                    <a:pt x="12920" y="4976"/>
                  </a:cubicBezTo>
                  <a:cubicBezTo>
                    <a:pt x="12919" y="5000"/>
                    <a:pt x="12921" y="5022"/>
                    <a:pt x="12933" y="5016"/>
                  </a:cubicBezTo>
                  <a:cubicBezTo>
                    <a:pt x="12969" y="4991"/>
                    <a:pt x="12994" y="4995"/>
                    <a:pt x="13011" y="5009"/>
                  </a:cubicBezTo>
                  <a:cubicBezTo>
                    <a:pt x="13027" y="5025"/>
                    <a:pt x="13015" y="4996"/>
                    <a:pt x="13007" y="4962"/>
                  </a:cubicBezTo>
                  <a:cubicBezTo>
                    <a:pt x="12998" y="4929"/>
                    <a:pt x="12986" y="4935"/>
                    <a:pt x="12963" y="4935"/>
                  </a:cubicBezTo>
                  <a:cubicBezTo>
                    <a:pt x="12884" y="4900"/>
                    <a:pt x="12891" y="4793"/>
                    <a:pt x="12874" y="4796"/>
                  </a:cubicBezTo>
                  <a:cubicBezTo>
                    <a:pt x="12858" y="4799"/>
                    <a:pt x="12832" y="4766"/>
                    <a:pt x="12817" y="4739"/>
                  </a:cubicBezTo>
                  <a:cubicBezTo>
                    <a:pt x="12812" y="4732"/>
                    <a:pt x="12806" y="4728"/>
                    <a:pt x="12799" y="4724"/>
                  </a:cubicBezTo>
                  <a:cubicBezTo>
                    <a:pt x="12798" y="4709"/>
                    <a:pt x="12760" y="4637"/>
                    <a:pt x="12741" y="4581"/>
                  </a:cubicBezTo>
                  <a:cubicBezTo>
                    <a:pt x="12777" y="4664"/>
                    <a:pt x="12818" y="4616"/>
                    <a:pt x="12837" y="4607"/>
                  </a:cubicBezTo>
                  <a:cubicBezTo>
                    <a:pt x="12850" y="4629"/>
                    <a:pt x="12926" y="4707"/>
                    <a:pt x="12928" y="4685"/>
                  </a:cubicBezTo>
                  <a:cubicBezTo>
                    <a:pt x="12934" y="4619"/>
                    <a:pt x="12905" y="4561"/>
                    <a:pt x="12817" y="4412"/>
                  </a:cubicBezTo>
                  <a:cubicBezTo>
                    <a:pt x="12728" y="4262"/>
                    <a:pt x="12650" y="4212"/>
                    <a:pt x="12628" y="4206"/>
                  </a:cubicBezTo>
                  <a:cubicBezTo>
                    <a:pt x="12607" y="4200"/>
                    <a:pt x="12593" y="4230"/>
                    <a:pt x="12590" y="4262"/>
                  </a:cubicBezTo>
                  <a:cubicBezTo>
                    <a:pt x="12587" y="4295"/>
                    <a:pt x="12572" y="4253"/>
                    <a:pt x="12571" y="4225"/>
                  </a:cubicBezTo>
                  <a:cubicBezTo>
                    <a:pt x="12569" y="4198"/>
                    <a:pt x="12581" y="4185"/>
                    <a:pt x="12632" y="4146"/>
                  </a:cubicBezTo>
                  <a:cubicBezTo>
                    <a:pt x="12683" y="4106"/>
                    <a:pt x="12710" y="4154"/>
                    <a:pt x="12714" y="4186"/>
                  </a:cubicBezTo>
                  <a:cubicBezTo>
                    <a:pt x="12721" y="4252"/>
                    <a:pt x="12747" y="4271"/>
                    <a:pt x="12752" y="4290"/>
                  </a:cubicBezTo>
                  <a:cubicBezTo>
                    <a:pt x="12758" y="4310"/>
                    <a:pt x="12812" y="4237"/>
                    <a:pt x="12812" y="4237"/>
                  </a:cubicBezTo>
                  <a:cubicBezTo>
                    <a:pt x="12812" y="4237"/>
                    <a:pt x="12825" y="4290"/>
                    <a:pt x="12838" y="4312"/>
                  </a:cubicBezTo>
                  <a:cubicBezTo>
                    <a:pt x="12851" y="4333"/>
                    <a:pt x="12851" y="4358"/>
                    <a:pt x="12851" y="4378"/>
                  </a:cubicBezTo>
                  <a:cubicBezTo>
                    <a:pt x="12850" y="4399"/>
                    <a:pt x="12876" y="4409"/>
                    <a:pt x="12895" y="4410"/>
                  </a:cubicBezTo>
                  <a:cubicBezTo>
                    <a:pt x="12914" y="4411"/>
                    <a:pt x="12931" y="4434"/>
                    <a:pt x="12936" y="4460"/>
                  </a:cubicBezTo>
                  <a:cubicBezTo>
                    <a:pt x="12942" y="4486"/>
                    <a:pt x="12964" y="4498"/>
                    <a:pt x="12989" y="4503"/>
                  </a:cubicBezTo>
                  <a:cubicBezTo>
                    <a:pt x="13000" y="4468"/>
                    <a:pt x="13033" y="4366"/>
                    <a:pt x="13043" y="4361"/>
                  </a:cubicBezTo>
                  <a:cubicBezTo>
                    <a:pt x="13062" y="4347"/>
                    <a:pt x="13117" y="4240"/>
                    <a:pt x="13125" y="4202"/>
                  </a:cubicBezTo>
                  <a:cubicBezTo>
                    <a:pt x="13134" y="4164"/>
                    <a:pt x="13143" y="4158"/>
                    <a:pt x="13166" y="4152"/>
                  </a:cubicBezTo>
                  <a:cubicBezTo>
                    <a:pt x="13190" y="4146"/>
                    <a:pt x="13178" y="4125"/>
                    <a:pt x="13169" y="4086"/>
                  </a:cubicBezTo>
                  <a:cubicBezTo>
                    <a:pt x="13160" y="4047"/>
                    <a:pt x="13166" y="3961"/>
                    <a:pt x="13184" y="3948"/>
                  </a:cubicBezTo>
                  <a:cubicBezTo>
                    <a:pt x="13285" y="3884"/>
                    <a:pt x="13266" y="3762"/>
                    <a:pt x="13256" y="3708"/>
                  </a:cubicBezTo>
                  <a:cubicBezTo>
                    <a:pt x="13246" y="3653"/>
                    <a:pt x="13248" y="3579"/>
                    <a:pt x="13246" y="3528"/>
                  </a:cubicBezTo>
                  <a:cubicBezTo>
                    <a:pt x="13243" y="3475"/>
                    <a:pt x="13108" y="3349"/>
                    <a:pt x="13053" y="3294"/>
                  </a:cubicBezTo>
                  <a:cubicBezTo>
                    <a:pt x="12998" y="3239"/>
                    <a:pt x="12989" y="3126"/>
                    <a:pt x="12978" y="3098"/>
                  </a:cubicBezTo>
                  <a:cubicBezTo>
                    <a:pt x="12949" y="3029"/>
                    <a:pt x="12893" y="2992"/>
                    <a:pt x="12889" y="2971"/>
                  </a:cubicBezTo>
                  <a:cubicBezTo>
                    <a:pt x="12886" y="2951"/>
                    <a:pt x="12890" y="2923"/>
                    <a:pt x="12870" y="2927"/>
                  </a:cubicBezTo>
                  <a:cubicBezTo>
                    <a:pt x="12850" y="2931"/>
                    <a:pt x="12836" y="2856"/>
                    <a:pt x="12850" y="2864"/>
                  </a:cubicBezTo>
                  <a:cubicBezTo>
                    <a:pt x="12893" y="2874"/>
                    <a:pt x="12906" y="2845"/>
                    <a:pt x="12925" y="2821"/>
                  </a:cubicBezTo>
                  <a:cubicBezTo>
                    <a:pt x="12943" y="2797"/>
                    <a:pt x="12976" y="2888"/>
                    <a:pt x="12978" y="2876"/>
                  </a:cubicBezTo>
                  <a:cubicBezTo>
                    <a:pt x="12979" y="2810"/>
                    <a:pt x="13032" y="2719"/>
                    <a:pt x="13056" y="2690"/>
                  </a:cubicBezTo>
                  <a:cubicBezTo>
                    <a:pt x="13080" y="2660"/>
                    <a:pt x="13060" y="2591"/>
                    <a:pt x="13053" y="2553"/>
                  </a:cubicBezTo>
                  <a:cubicBezTo>
                    <a:pt x="13046" y="2515"/>
                    <a:pt x="12993" y="2502"/>
                    <a:pt x="12966" y="2493"/>
                  </a:cubicBezTo>
                  <a:cubicBezTo>
                    <a:pt x="12939" y="2484"/>
                    <a:pt x="12897" y="2540"/>
                    <a:pt x="12905" y="2526"/>
                  </a:cubicBezTo>
                  <a:cubicBezTo>
                    <a:pt x="12989" y="2389"/>
                    <a:pt x="12988" y="2301"/>
                    <a:pt x="12986" y="2269"/>
                  </a:cubicBezTo>
                  <a:cubicBezTo>
                    <a:pt x="12985" y="2237"/>
                    <a:pt x="12929" y="2247"/>
                    <a:pt x="12911" y="2236"/>
                  </a:cubicBezTo>
                  <a:cubicBezTo>
                    <a:pt x="12893" y="2225"/>
                    <a:pt x="12892" y="2221"/>
                    <a:pt x="12868" y="2239"/>
                  </a:cubicBezTo>
                  <a:cubicBezTo>
                    <a:pt x="12844" y="2258"/>
                    <a:pt x="12782" y="2202"/>
                    <a:pt x="12758" y="2164"/>
                  </a:cubicBezTo>
                  <a:cubicBezTo>
                    <a:pt x="12735" y="2128"/>
                    <a:pt x="12702" y="2136"/>
                    <a:pt x="12633" y="2137"/>
                  </a:cubicBezTo>
                  <a:cubicBezTo>
                    <a:pt x="12659" y="2118"/>
                    <a:pt x="12681" y="2101"/>
                    <a:pt x="12699" y="2107"/>
                  </a:cubicBezTo>
                  <a:cubicBezTo>
                    <a:pt x="12717" y="2113"/>
                    <a:pt x="12705" y="2086"/>
                    <a:pt x="12684" y="2071"/>
                  </a:cubicBezTo>
                  <a:cubicBezTo>
                    <a:pt x="12663" y="2057"/>
                    <a:pt x="12682" y="2029"/>
                    <a:pt x="12696" y="2009"/>
                  </a:cubicBezTo>
                  <a:cubicBezTo>
                    <a:pt x="12710" y="1990"/>
                    <a:pt x="12743" y="1996"/>
                    <a:pt x="12735" y="1990"/>
                  </a:cubicBezTo>
                  <a:cubicBezTo>
                    <a:pt x="12702" y="1958"/>
                    <a:pt x="12615" y="1985"/>
                    <a:pt x="12571" y="2018"/>
                  </a:cubicBezTo>
                  <a:cubicBezTo>
                    <a:pt x="12526" y="2052"/>
                    <a:pt x="12462" y="2026"/>
                    <a:pt x="12371" y="1978"/>
                  </a:cubicBezTo>
                  <a:cubicBezTo>
                    <a:pt x="12280" y="1930"/>
                    <a:pt x="12239" y="2080"/>
                    <a:pt x="12236" y="2073"/>
                  </a:cubicBezTo>
                  <a:cubicBezTo>
                    <a:pt x="12223" y="2052"/>
                    <a:pt x="12192" y="2037"/>
                    <a:pt x="12168" y="2034"/>
                  </a:cubicBezTo>
                  <a:cubicBezTo>
                    <a:pt x="12143" y="2030"/>
                    <a:pt x="12142" y="2070"/>
                    <a:pt x="12164" y="2069"/>
                  </a:cubicBezTo>
                  <a:cubicBezTo>
                    <a:pt x="12186" y="2066"/>
                    <a:pt x="12180" y="2124"/>
                    <a:pt x="12169" y="2175"/>
                  </a:cubicBezTo>
                  <a:cubicBezTo>
                    <a:pt x="12158" y="2226"/>
                    <a:pt x="12200" y="2250"/>
                    <a:pt x="12194" y="2304"/>
                  </a:cubicBezTo>
                  <a:cubicBezTo>
                    <a:pt x="12188" y="2358"/>
                    <a:pt x="12218" y="2381"/>
                    <a:pt x="12219" y="2438"/>
                  </a:cubicBezTo>
                  <a:cubicBezTo>
                    <a:pt x="12219" y="2494"/>
                    <a:pt x="12266" y="2532"/>
                    <a:pt x="12301" y="2523"/>
                  </a:cubicBezTo>
                  <a:cubicBezTo>
                    <a:pt x="12336" y="2514"/>
                    <a:pt x="12343" y="2588"/>
                    <a:pt x="12362" y="2594"/>
                  </a:cubicBezTo>
                  <a:cubicBezTo>
                    <a:pt x="12381" y="2599"/>
                    <a:pt x="12411" y="2601"/>
                    <a:pt x="12402" y="2605"/>
                  </a:cubicBezTo>
                  <a:cubicBezTo>
                    <a:pt x="12376" y="2613"/>
                    <a:pt x="12343" y="2642"/>
                    <a:pt x="12350" y="2669"/>
                  </a:cubicBezTo>
                  <a:cubicBezTo>
                    <a:pt x="12356" y="2697"/>
                    <a:pt x="12346" y="2737"/>
                    <a:pt x="12338" y="2762"/>
                  </a:cubicBezTo>
                  <a:cubicBezTo>
                    <a:pt x="12330" y="2788"/>
                    <a:pt x="12382" y="2776"/>
                    <a:pt x="12379" y="2786"/>
                  </a:cubicBezTo>
                  <a:cubicBezTo>
                    <a:pt x="12356" y="2869"/>
                    <a:pt x="12288" y="2887"/>
                    <a:pt x="12268" y="2882"/>
                  </a:cubicBezTo>
                  <a:cubicBezTo>
                    <a:pt x="12248" y="2877"/>
                    <a:pt x="12246" y="2988"/>
                    <a:pt x="12258" y="3040"/>
                  </a:cubicBezTo>
                  <a:cubicBezTo>
                    <a:pt x="12281" y="3147"/>
                    <a:pt x="12299" y="3288"/>
                    <a:pt x="12283" y="3326"/>
                  </a:cubicBezTo>
                  <a:cubicBezTo>
                    <a:pt x="12267" y="3364"/>
                    <a:pt x="12286" y="3444"/>
                    <a:pt x="12270" y="3473"/>
                  </a:cubicBezTo>
                  <a:cubicBezTo>
                    <a:pt x="12180" y="3653"/>
                    <a:pt x="12228" y="3849"/>
                    <a:pt x="12240" y="3881"/>
                  </a:cubicBezTo>
                  <a:cubicBezTo>
                    <a:pt x="12252" y="3912"/>
                    <a:pt x="12251" y="3943"/>
                    <a:pt x="12252" y="3970"/>
                  </a:cubicBezTo>
                  <a:cubicBezTo>
                    <a:pt x="12185" y="3934"/>
                    <a:pt x="12157" y="4041"/>
                    <a:pt x="12154" y="4078"/>
                  </a:cubicBezTo>
                  <a:cubicBezTo>
                    <a:pt x="12151" y="4115"/>
                    <a:pt x="12148" y="4130"/>
                    <a:pt x="12135" y="4153"/>
                  </a:cubicBezTo>
                  <a:cubicBezTo>
                    <a:pt x="12121" y="4175"/>
                    <a:pt x="12120" y="4193"/>
                    <a:pt x="12124" y="4216"/>
                  </a:cubicBezTo>
                  <a:cubicBezTo>
                    <a:pt x="12128" y="4240"/>
                    <a:pt x="12103" y="4234"/>
                    <a:pt x="12091" y="4235"/>
                  </a:cubicBezTo>
                  <a:cubicBezTo>
                    <a:pt x="12078" y="4236"/>
                    <a:pt x="12075" y="4225"/>
                    <a:pt x="12074" y="4132"/>
                  </a:cubicBezTo>
                  <a:cubicBezTo>
                    <a:pt x="12073" y="4009"/>
                    <a:pt x="11938" y="3910"/>
                    <a:pt x="11905" y="3848"/>
                  </a:cubicBezTo>
                  <a:cubicBezTo>
                    <a:pt x="11838" y="3715"/>
                    <a:pt x="11824" y="3615"/>
                    <a:pt x="11826" y="3567"/>
                  </a:cubicBezTo>
                  <a:cubicBezTo>
                    <a:pt x="11829" y="3519"/>
                    <a:pt x="11828" y="3500"/>
                    <a:pt x="11824" y="3485"/>
                  </a:cubicBezTo>
                  <a:cubicBezTo>
                    <a:pt x="11820" y="3470"/>
                    <a:pt x="11804" y="3412"/>
                    <a:pt x="11808" y="3377"/>
                  </a:cubicBezTo>
                  <a:cubicBezTo>
                    <a:pt x="11864" y="3439"/>
                    <a:pt x="11890" y="3422"/>
                    <a:pt x="11900" y="3338"/>
                  </a:cubicBezTo>
                  <a:cubicBezTo>
                    <a:pt x="11910" y="3254"/>
                    <a:pt x="11854" y="3201"/>
                    <a:pt x="11851" y="3127"/>
                  </a:cubicBezTo>
                  <a:cubicBezTo>
                    <a:pt x="11849" y="2981"/>
                    <a:pt x="11744" y="2870"/>
                    <a:pt x="11706" y="2841"/>
                  </a:cubicBezTo>
                  <a:cubicBezTo>
                    <a:pt x="11667" y="2812"/>
                    <a:pt x="11608" y="2735"/>
                    <a:pt x="11587" y="2691"/>
                  </a:cubicBezTo>
                  <a:cubicBezTo>
                    <a:pt x="11567" y="2647"/>
                    <a:pt x="11523" y="2709"/>
                    <a:pt x="11520" y="2755"/>
                  </a:cubicBezTo>
                  <a:cubicBezTo>
                    <a:pt x="11517" y="2801"/>
                    <a:pt x="11502" y="2849"/>
                    <a:pt x="11484" y="2881"/>
                  </a:cubicBezTo>
                  <a:cubicBezTo>
                    <a:pt x="11466" y="2914"/>
                    <a:pt x="11482" y="3017"/>
                    <a:pt x="11501" y="3088"/>
                  </a:cubicBezTo>
                  <a:cubicBezTo>
                    <a:pt x="11519" y="3160"/>
                    <a:pt x="11510" y="3187"/>
                    <a:pt x="11490" y="3220"/>
                  </a:cubicBezTo>
                  <a:cubicBezTo>
                    <a:pt x="11470" y="3253"/>
                    <a:pt x="11502" y="3257"/>
                    <a:pt x="11505" y="3274"/>
                  </a:cubicBezTo>
                  <a:cubicBezTo>
                    <a:pt x="11501" y="3343"/>
                    <a:pt x="11471" y="3352"/>
                    <a:pt x="11476" y="3371"/>
                  </a:cubicBezTo>
                  <a:cubicBezTo>
                    <a:pt x="11480" y="3389"/>
                    <a:pt x="11479" y="3415"/>
                    <a:pt x="11469" y="3435"/>
                  </a:cubicBezTo>
                  <a:cubicBezTo>
                    <a:pt x="11458" y="3455"/>
                    <a:pt x="11464" y="3488"/>
                    <a:pt x="11461" y="3510"/>
                  </a:cubicBezTo>
                  <a:cubicBezTo>
                    <a:pt x="11436" y="3443"/>
                    <a:pt x="11372" y="3394"/>
                    <a:pt x="11372" y="3381"/>
                  </a:cubicBezTo>
                  <a:cubicBezTo>
                    <a:pt x="11383" y="3053"/>
                    <a:pt x="11291" y="2900"/>
                    <a:pt x="11277" y="2872"/>
                  </a:cubicBezTo>
                  <a:cubicBezTo>
                    <a:pt x="11264" y="2845"/>
                    <a:pt x="11203" y="2788"/>
                    <a:pt x="11137" y="2714"/>
                  </a:cubicBezTo>
                  <a:cubicBezTo>
                    <a:pt x="11199" y="2775"/>
                    <a:pt x="11260" y="2782"/>
                    <a:pt x="11258" y="2772"/>
                  </a:cubicBezTo>
                  <a:cubicBezTo>
                    <a:pt x="11248" y="2744"/>
                    <a:pt x="11245" y="2721"/>
                    <a:pt x="11248" y="2700"/>
                  </a:cubicBezTo>
                  <a:cubicBezTo>
                    <a:pt x="11254" y="2711"/>
                    <a:pt x="11262" y="2721"/>
                    <a:pt x="11267" y="2734"/>
                  </a:cubicBezTo>
                  <a:cubicBezTo>
                    <a:pt x="11277" y="2763"/>
                    <a:pt x="11283" y="2719"/>
                    <a:pt x="11289" y="2689"/>
                  </a:cubicBezTo>
                  <a:cubicBezTo>
                    <a:pt x="11294" y="2668"/>
                    <a:pt x="11293" y="2646"/>
                    <a:pt x="11289" y="2624"/>
                  </a:cubicBezTo>
                  <a:cubicBezTo>
                    <a:pt x="11305" y="2610"/>
                    <a:pt x="11320" y="2603"/>
                    <a:pt x="11327" y="2602"/>
                  </a:cubicBezTo>
                  <a:cubicBezTo>
                    <a:pt x="11346" y="2599"/>
                    <a:pt x="11309" y="2573"/>
                    <a:pt x="11295" y="2555"/>
                  </a:cubicBezTo>
                  <a:cubicBezTo>
                    <a:pt x="11282" y="2536"/>
                    <a:pt x="11253" y="2569"/>
                    <a:pt x="11242" y="2580"/>
                  </a:cubicBezTo>
                  <a:cubicBezTo>
                    <a:pt x="11231" y="2592"/>
                    <a:pt x="11175" y="2570"/>
                    <a:pt x="11162" y="2565"/>
                  </a:cubicBezTo>
                  <a:cubicBezTo>
                    <a:pt x="11149" y="2560"/>
                    <a:pt x="11117" y="2583"/>
                    <a:pt x="11103" y="2600"/>
                  </a:cubicBezTo>
                  <a:cubicBezTo>
                    <a:pt x="11090" y="2617"/>
                    <a:pt x="11126" y="2548"/>
                    <a:pt x="11138" y="2536"/>
                  </a:cubicBezTo>
                  <a:cubicBezTo>
                    <a:pt x="11149" y="2524"/>
                    <a:pt x="11099" y="2463"/>
                    <a:pt x="11098" y="2484"/>
                  </a:cubicBezTo>
                  <a:cubicBezTo>
                    <a:pt x="11095" y="2562"/>
                    <a:pt x="11052" y="2586"/>
                    <a:pt x="11034" y="2601"/>
                  </a:cubicBezTo>
                  <a:cubicBezTo>
                    <a:pt x="11015" y="2615"/>
                    <a:pt x="10955" y="2527"/>
                    <a:pt x="10950" y="2506"/>
                  </a:cubicBezTo>
                  <a:cubicBezTo>
                    <a:pt x="10946" y="2484"/>
                    <a:pt x="10854" y="2550"/>
                    <a:pt x="10853" y="2535"/>
                  </a:cubicBezTo>
                  <a:cubicBezTo>
                    <a:pt x="10853" y="2476"/>
                    <a:pt x="10882" y="2407"/>
                    <a:pt x="10908" y="2386"/>
                  </a:cubicBezTo>
                  <a:cubicBezTo>
                    <a:pt x="10934" y="2364"/>
                    <a:pt x="10976" y="2265"/>
                    <a:pt x="10983" y="2243"/>
                  </a:cubicBezTo>
                  <a:cubicBezTo>
                    <a:pt x="10989" y="2220"/>
                    <a:pt x="10957" y="2198"/>
                    <a:pt x="10946" y="2180"/>
                  </a:cubicBezTo>
                  <a:cubicBezTo>
                    <a:pt x="10934" y="2162"/>
                    <a:pt x="10912" y="2197"/>
                    <a:pt x="10890" y="2218"/>
                  </a:cubicBezTo>
                  <a:cubicBezTo>
                    <a:pt x="10890" y="2139"/>
                    <a:pt x="10916" y="2065"/>
                    <a:pt x="10923" y="2080"/>
                  </a:cubicBezTo>
                  <a:cubicBezTo>
                    <a:pt x="10957" y="2150"/>
                    <a:pt x="11013" y="2141"/>
                    <a:pt x="11060" y="2105"/>
                  </a:cubicBezTo>
                  <a:cubicBezTo>
                    <a:pt x="11018" y="2063"/>
                    <a:pt x="11016" y="2008"/>
                    <a:pt x="11015" y="1980"/>
                  </a:cubicBezTo>
                  <a:cubicBezTo>
                    <a:pt x="11015" y="1953"/>
                    <a:pt x="10981" y="2026"/>
                    <a:pt x="10976" y="2040"/>
                  </a:cubicBezTo>
                  <a:cubicBezTo>
                    <a:pt x="10971" y="2053"/>
                    <a:pt x="10961" y="1968"/>
                    <a:pt x="10947" y="1936"/>
                  </a:cubicBezTo>
                  <a:cubicBezTo>
                    <a:pt x="10900" y="1840"/>
                    <a:pt x="10908" y="1763"/>
                    <a:pt x="10899" y="1760"/>
                  </a:cubicBezTo>
                  <a:cubicBezTo>
                    <a:pt x="10821" y="1733"/>
                    <a:pt x="10797" y="1681"/>
                    <a:pt x="10790" y="1645"/>
                  </a:cubicBezTo>
                  <a:cubicBezTo>
                    <a:pt x="10784" y="1609"/>
                    <a:pt x="10737" y="1593"/>
                    <a:pt x="10743" y="1585"/>
                  </a:cubicBezTo>
                  <a:cubicBezTo>
                    <a:pt x="10813" y="1440"/>
                    <a:pt x="10708" y="1161"/>
                    <a:pt x="10643" y="1102"/>
                  </a:cubicBezTo>
                  <a:cubicBezTo>
                    <a:pt x="10553" y="1019"/>
                    <a:pt x="10567" y="963"/>
                    <a:pt x="10577" y="934"/>
                  </a:cubicBezTo>
                  <a:cubicBezTo>
                    <a:pt x="10583" y="916"/>
                    <a:pt x="10513" y="932"/>
                    <a:pt x="10492" y="932"/>
                  </a:cubicBezTo>
                  <a:cubicBezTo>
                    <a:pt x="10472" y="932"/>
                    <a:pt x="10476" y="940"/>
                    <a:pt x="10466" y="1005"/>
                  </a:cubicBezTo>
                  <a:cubicBezTo>
                    <a:pt x="10466" y="900"/>
                    <a:pt x="10421" y="909"/>
                    <a:pt x="10411" y="896"/>
                  </a:cubicBezTo>
                  <a:cubicBezTo>
                    <a:pt x="10400" y="882"/>
                    <a:pt x="10356" y="886"/>
                    <a:pt x="10339" y="911"/>
                  </a:cubicBezTo>
                  <a:cubicBezTo>
                    <a:pt x="10321" y="936"/>
                    <a:pt x="10262" y="1032"/>
                    <a:pt x="10232" y="1065"/>
                  </a:cubicBezTo>
                  <a:cubicBezTo>
                    <a:pt x="10202" y="1097"/>
                    <a:pt x="10219" y="1143"/>
                    <a:pt x="10247" y="1160"/>
                  </a:cubicBezTo>
                  <a:cubicBezTo>
                    <a:pt x="10305" y="1186"/>
                    <a:pt x="10298" y="1272"/>
                    <a:pt x="10295" y="1300"/>
                  </a:cubicBezTo>
                  <a:cubicBezTo>
                    <a:pt x="10292" y="1327"/>
                    <a:pt x="10238" y="1319"/>
                    <a:pt x="10222" y="1269"/>
                  </a:cubicBezTo>
                  <a:cubicBezTo>
                    <a:pt x="10205" y="1218"/>
                    <a:pt x="10131" y="1361"/>
                    <a:pt x="10146" y="1415"/>
                  </a:cubicBezTo>
                  <a:cubicBezTo>
                    <a:pt x="10162" y="1468"/>
                    <a:pt x="10157" y="1548"/>
                    <a:pt x="10140" y="1593"/>
                  </a:cubicBezTo>
                  <a:cubicBezTo>
                    <a:pt x="10124" y="1637"/>
                    <a:pt x="10131" y="1714"/>
                    <a:pt x="10131" y="1714"/>
                  </a:cubicBezTo>
                  <a:cubicBezTo>
                    <a:pt x="10131" y="1714"/>
                    <a:pt x="10191" y="1826"/>
                    <a:pt x="10200" y="1851"/>
                  </a:cubicBezTo>
                  <a:cubicBezTo>
                    <a:pt x="10210" y="1875"/>
                    <a:pt x="10229" y="1829"/>
                    <a:pt x="10244" y="1804"/>
                  </a:cubicBezTo>
                  <a:cubicBezTo>
                    <a:pt x="10260" y="1780"/>
                    <a:pt x="10243" y="1845"/>
                    <a:pt x="10238" y="1860"/>
                  </a:cubicBezTo>
                  <a:cubicBezTo>
                    <a:pt x="10233" y="1875"/>
                    <a:pt x="10254" y="1889"/>
                    <a:pt x="10272" y="1909"/>
                  </a:cubicBezTo>
                  <a:cubicBezTo>
                    <a:pt x="10291" y="1929"/>
                    <a:pt x="10265" y="1929"/>
                    <a:pt x="10248" y="1908"/>
                  </a:cubicBezTo>
                  <a:cubicBezTo>
                    <a:pt x="10230" y="1886"/>
                    <a:pt x="10217" y="1932"/>
                    <a:pt x="10203" y="1951"/>
                  </a:cubicBezTo>
                  <a:cubicBezTo>
                    <a:pt x="10190" y="1969"/>
                    <a:pt x="10195" y="1978"/>
                    <a:pt x="10196" y="2009"/>
                  </a:cubicBezTo>
                  <a:cubicBezTo>
                    <a:pt x="10197" y="2040"/>
                    <a:pt x="10181" y="2057"/>
                    <a:pt x="10167" y="2098"/>
                  </a:cubicBezTo>
                  <a:cubicBezTo>
                    <a:pt x="10124" y="2238"/>
                    <a:pt x="10229" y="2379"/>
                    <a:pt x="10248" y="2404"/>
                  </a:cubicBezTo>
                  <a:cubicBezTo>
                    <a:pt x="10266" y="2428"/>
                    <a:pt x="10266" y="2431"/>
                    <a:pt x="10269" y="2468"/>
                  </a:cubicBezTo>
                  <a:cubicBezTo>
                    <a:pt x="10272" y="2505"/>
                    <a:pt x="10301" y="2497"/>
                    <a:pt x="10320" y="2513"/>
                  </a:cubicBezTo>
                  <a:cubicBezTo>
                    <a:pt x="10339" y="2528"/>
                    <a:pt x="10463" y="2631"/>
                    <a:pt x="10481" y="2640"/>
                  </a:cubicBezTo>
                  <a:cubicBezTo>
                    <a:pt x="10498" y="2650"/>
                    <a:pt x="10504" y="2652"/>
                    <a:pt x="10504" y="2612"/>
                  </a:cubicBezTo>
                  <a:cubicBezTo>
                    <a:pt x="10504" y="2573"/>
                    <a:pt x="10550" y="2612"/>
                    <a:pt x="10559" y="2650"/>
                  </a:cubicBezTo>
                  <a:cubicBezTo>
                    <a:pt x="10569" y="2686"/>
                    <a:pt x="10610" y="2738"/>
                    <a:pt x="10647" y="2746"/>
                  </a:cubicBezTo>
                  <a:cubicBezTo>
                    <a:pt x="10685" y="2754"/>
                    <a:pt x="10703" y="2700"/>
                    <a:pt x="10710" y="2673"/>
                  </a:cubicBezTo>
                  <a:cubicBezTo>
                    <a:pt x="10718" y="2645"/>
                    <a:pt x="10730" y="2669"/>
                    <a:pt x="10740" y="2669"/>
                  </a:cubicBezTo>
                  <a:cubicBezTo>
                    <a:pt x="10750" y="2669"/>
                    <a:pt x="10755" y="2691"/>
                    <a:pt x="10752" y="2715"/>
                  </a:cubicBezTo>
                  <a:cubicBezTo>
                    <a:pt x="10748" y="2740"/>
                    <a:pt x="10760" y="2751"/>
                    <a:pt x="10782" y="2772"/>
                  </a:cubicBezTo>
                  <a:cubicBezTo>
                    <a:pt x="10763" y="2788"/>
                    <a:pt x="10736" y="2863"/>
                    <a:pt x="10733" y="2895"/>
                  </a:cubicBezTo>
                  <a:cubicBezTo>
                    <a:pt x="10730" y="2927"/>
                    <a:pt x="10709" y="2863"/>
                    <a:pt x="10707" y="2850"/>
                  </a:cubicBezTo>
                  <a:cubicBezTo>
                    <a:pt x="10705" y="2838"/>
                    <a:pt x="10701" y="2811"/>
                    <a:pt x="10727" y="2780"/>
                  </a:cubicBezTo>
                  <a:cubicBezTo>
                    <a:pt x="10753" y="2749"/>
                    <a:pt x="10716" y="2782"/>
                    <a:pt x="10694" y="2795"/>
                  </a:cubicBezTo>
                  <a:cubicBezTo>
                    <a:pt x="10672" y="2809"/>
                    <a:pt x="10672" y="2806"/>
                    <a:pt x="10649" y="2806"/>
                  </a:cubicBezTo>
                  <a:cubicBezTo>
                    <a:pt x="10627" y="2806"/>
                    <a:pt x="10616" y="2910"/>
                    <a:pt x="10616" y="2924"/>
                  </a:cubicBezTo>
                  <a:cubicBezTo>
                    <a:pt x="10616" y="2938"/>
                    <a:pt x="10627" y="2964"/>
                    <a:pt x="10649" y="2964"/>
                  </a:cubicBezTo>
                  <a:cubicBezTo>
                    <a:pt x="10672" y="2964"/>
                    <a:pt x="10660" y="3023"/>
                    <a:pt x="10634" y="3067"/>
                  </a:cubicBezTo>
                  <a:cubicBezTo>
                    <a:pt x="10608" y="3112"/>
                    <a:pt x="10584" y="3181"/>
                    <a:pt x="10579" y="3222"/>
                  </a:cubicBezTo>
                  <a:cubicBezTo>
                    <a:pt x="10574" y="3264"/>
                    <a:pt x="10602" y="3262"/>
                    <a:pt x="10620" y="3295"/>
                  </a:cubicBezTo>
                  <a:cubicBezTo>
                    <a:pt x="10639" y="3327"/>
                    <a:pt x="10689" y="3247"/>
                    <a:pt x="10699" y="3228"/>
                  </a:cubicBezTo>
                  <a:cubicBezTo>
                    <a:pt x="10709" y="3210"/>
                    <a:pt x="10708" y="3193"/>
                    <a:pt x="10694" y="3158"/>
                  </a:cubicBezTo>
                  <a:cubicBezTo>
                    <a:pt x="10679" y="3122"/>
                    <a:pt x="10680" y="3110"/>
                    <a:pt x="10702" y="3070"/>
                  </a:cubicBezTo>
                  <a:cubicBezTo>
                    <a:pt x="10812" y="3065"/>
                    <a:pt x="10763" y="3320"/>
                    <a:pt x="10759" y="3346"/>
                  </a:cubicBezTo>
                  <a:cubicBezTo>
                    <a:pt x="10755" y="3372"/>
                    <a:pt x="10769" y="3372"/>
                    <a:pt x="10787" y="3357"/>
                  </a:cubicBezTo>
                  <a:cubicBezTo>
                    <a:pt x="10804" y="3342"/>
                    <a:pt x="10801" y="3374"/>
                    <a:pt x="10802" y="3394"/>
                  </a:cubicBezTo>
                  <a:cubicBezTo>
                    <a:pt x="10803" y="3414"/>
                    <a:pt x="10798" y="3426"/>
                    <a:pt x="10743" y="3474"/>
                  </a:cubicBezTo>
                  <a:cubicBezTo>
                    <a:pt x="10689" y="3522"/>
                    <a:pt x="10685" y="3618"/>
                    <a:pt x="10685" y="3634"/>
                  </a:cubicBezTo>
                  <a:cubicBezTo>
                    <a:pt x="10685" y="3649"/>
                    <a:pt x="10667" y="3686"/>
                    <a:pt x="10631" y="3755"/>
                  </a:cubicBezTo>
                  <a:cubicBezTo>
                    <a:pt x="10595" y="3824"/>
                    <a:pt x="10494" y="3839"/>
                    <a:pt x="10476" y="3835"/>
                  </a:cubicBezTo>
                  <a:cubicBezTo>
                    <a:pt x="10457" y="3830"/>
                    <a:pt x="10455" y="3938"/>
                    <a:pt x="10454" y="4009"/>
                  </a:cubicBezTo>
                  <a:cubicBezTo>
                    <a:pt x="10453" y="4079"/>
                    <a:pt x="10446" y="4065"/>
                    <a:pt x="10426" y="4110"/>
                  </a:cubicBezTo>
                  <a:cubicBezTo>
                    <a:pt x="10476" y="4160"/>
                    <a:pt x="10510" y="4209"/>
                    <a:pt x="10504" y="4269"/>
                  </a:cubicBezTo>
                  <a:cubicBezTo>
                    <a:pt x="10497" y="4330"/>
                    <a:pt x="10535" y="4421"/>
                    <a:pt x="10550" y="4443"/>
                  </a:cubicBezTo>
                  <a:cubicBezTo>
                    <a:pt x="10566" y="4465"/>
                    <a:pt x="10544" y="4492"/>
                    <a:pt x="10532" y="4524"/>
                  </a:cubicBezTo>
                  <a:cubicBezTo>
                    <a:pt x="10519" y="4557"/>
                    <a:pt x="10537" y="4630"/>
                    <a:pt x="10547" y="4695"/>
                  </a:cubicBezTo>
                  <a:cubicBezTo>
                    <a:pt x="10468" y="4752"/>
                    <a:pt x="10450" y="4735"/>
                    <a:pt x="10428" y="4717"/>
                  </a:cubicBezTo>
                  <a:cubicBezTo>
                    <a:pt x="10407" y="4698"/>
                    <a:pt x="10412" y="4743"/>
                    <a:pt x="10410" y="4769"/>
                  </a:cubicBezTo>
                  <a:cubicBezTo>
                    <a:pt x="10408" y="4795"/>
                    <a:pt x="10475" y="4901"/>
                    <a:pt x="10484" y="4913"/>
                  </a:cubicBezTo>
                  <a:cubicBezTo>
                    <a:pt x="10493" y="4925"/>
                    <a:pt x="10466" y="4951"/>
                    <a:pt x="10445" y="4980"/>
                  </a:cubicBezTo>
                  <a:cubicBezTo>
                    <a:pt x="10474" y="4876"/>
                    <a:pt x="10408" y="4818"/>
                    <a:pt x="10385" y="4802"/>
                  </a:cubicBezTo>
                  <a:cubicBezTo>
                    <a:pt x="10362" y="4787"/>
                    <a:pt x="10324" y="4680"/>
                    <a:pt x="10321" y="4668"/>
                  </a:cubicBezTo>
                  <a:cubicBezTo>
                    <a:pt x="10318" y="4658"/>
                    <a:pt x="10346" y="4670"/>
                    <a:pt x="10358" y="4682"/>
                  </a:cubicBezTo>
                  <a:cubicBezTo>
                    <a:pt x="10370" y="4695"/>
                    <a:pt x="10385" y="4664"/>
                    <a:pt x="10397" y="4629"/>
                  </a:cubicBezTo>
                  <a:cubicBezTo>
                    <a:pt x="10410" y="4594"/>
                    <a:pt x="10409" y="4632"/>
                    <a:pt x="10414" y="4667"/>
                  </a:cubicBezTo>
                  <a:cubicBezTo>
                    <a:pt x="10419" y="4703"/>
                    <a:pt x="10445" y="4686"/>
                    <a:pt x="10474" y="4690"/>
                  </a:cubicBezTo>
                  <a:cubicBezTo>
                    <a:pt x="10503" y="4695"/>
                    <a:pt x="10503" y="4697"/>
                    <a:pt x="10515" y="4668"/>
                  </a:cubicBezTo>
                  <a:cubicBezTo>
                    <a:pt x="10527" y="4641"/>
                    <a:pt x="10526" y="4612"/>
                    <a:pt x="10514" y="4591"/>
                  </a:cubicBezTo>
                  <a:cubicBezTo>
                    <a:pt x="10502" y="4569"/>
                    <a:pt x="10504" y="4546"/>
                    <a:pt x="10508" y="4520"/>
                  </a:cubicBezTo>
                  <a:cubicBezTo>
                    <a:pt x="10512" y="4494"/>
                    <a:pt x="10487" y="4501"/>
                    <a:pt x="10472" y="4497"/>
                  </a:cubicBezTo>
                  <a:cubicBezTo>
                    <a:pt x="10456" y="4492"/>
                    <a:pt x="10459" y="4451"/>
                    <a:pt x="10466" y="4374"/>
                  </a:cubicBezTo>
                  <a:cubicBezTo>
                    <a:pt x="10433" y="4372"/>
                    <a:pt x="10393" y="4434"/>
                    <a:pt x="10388" y="4466"/>
                  </a:cubicBezTo>
                  <a:cubicBezTo>
                    <a:pt x="10383" y="4498"/>
                    <a:pt x="10358" y="4484"/>
                    <a:pt x="10347" y="4484"/>
                  </a:cubicBezTo>
                  <a:cubicBezTo>
                    <a:pt x="10335" y="4484"/>
                    <a:pt x="10343" y="4394"/>
                    <a:pt x="10360" y="4348"/>
                  </a:cubicBezTo>
                  <a:cubicBezTo>
                    <a:pt x="10317" y="4357"/>
                    <a:pt x="10283" y="4294"/>
                    <a:pt x="10295" y="4257"/>
                  </a:cubicBezTo>
                  <a:cubicBezTo>
                    <a:pt x="10336" y="4136"/>
                    <a:pt x="10344" y="3860"/>
                    <a:pt x="10335" y="3820"/>
                  </a:cubicBezTo>
                  <a:cubicBezTo>
                    <a:pt x="10327" y="3780"/>
                    <a:pt x="10331" y="3784"/>
                    <a:pt x="10348" y="3730"/>
                  </a:cubicBezTo>
                  <a:cubicBezTo>
                    <a:pt x="10242" y="3763"/>
                    <a:pt x="10258" y="3838"/>
                    <a:pt x="10264" y="3863"/>
                  </a:cubicBezTo>
                  <a:cubicBezTo>
                    <a:pt x="10270" y="3887"/>
                    <a:pt x="10257" y="3889"/>
                    <a:pt x="10247" y="3896"/>
                  </a:cubicBezTo>
                  <a:cubicBezTo>
                    <a:pt x="10236" y="3904"/>
                    <a:pt x="10222" y="3903"/>
                    <a:pt x="10222" y="3892"/>
                  </a:cubicBezTo>
                  <a:cubicBezTo>
                    <a:pt x="10222" y="3881"/>
                    <a:pt x="10220" y="3839"/>
                    <a:pt x="10237" y="3810"/>
                  </a:cubicBezTo>
                  <a:cubicBezTo>
                    <a:pt x="10255" y="3781"/>
                    <a:pt x="10253" y="3735"/>
                    <a:pt x="10255" y="3697"/>
                  </a:cubicBezTo>
                  <a:cubicBezTo>
                    <a:pt x="10257" y="3658"/>
                    <a:pt x="10229" y="3743"/>
                    <a:pt x="10228" y="3772"/>
                  </a:cubicBezTo>
                  <a:cubicBezTo>
                    <a:pt x="10227" y="3801"/>
                    <a:pt x="10221" y="3730"/>
                    <a:pt x="10221" y="3704"/>
                  </a:cubicBezTo>
                  <a:cubicBezTo>
                    <a:pt x="10221" y="3678"/>
                    <a:pt x="10200" y="3692"/>
                    <a:pt x="10172" y="3732"/>
                  </a:cubicBezTo>
                  <a:cubicBezTo>
                    <a:pt x="10100" y="3511"/>
                    <a:pt x="9989" y="3534"/>
                    <a:pt x="9975" y="3529"/>
                  </a:cubicBezTo>
                  <a:cubicBezTo>
                    <a:pt x="9960" y="3525"/>
                    <a:pt x="9970" y="3588"/>
                    <a:pt x="9978" y="3623"/>
                  </a:cubicBezTo>
                  <a:cubicBezTo>
                    <a:pt x="9986" y="3658"/>
                    <a:pt x="9956" y="3670"/>
                    <a:pt x="9944" y="3686"/>
                  </a:cubicBezTo>
                  <a:cubicBezTo>
                    <a:pt x="9932" y="3701"/>
                    <a:pt x="9926" y="3701"/>
                    <a:pt x="9909" y="3678"/>
                  </a:cubicBezTo>
                  <a:cubicBezTo>
                    <a:pt x="9891" y="3655"/>
                    <a:pt x="9879" y="3658"/>
                    <a:pt x="9856" y="3655"/>
                  </a:cubicBezTo>
                  <a:cubicBezTo>
                    <a:pt x="9833" y="3652"/>
                    <a:pt x="9831" y="3694"/>
                    <a:pt x="9856" y="3741"/>
                  </a:cubicBezTo>
                  <a:cubicBezTo>
                    <a:pt x="9881" y="3789"/>
                    <a:pt x="9881" y="3780"/>
                    <a:pt x="9894" y="3834"/>
                  </a:cubicBezTo>
                  <a:cubicBezTo>
                    <a:pt x="9908" y="3887"/>
                    <a:pt x="9894" y="3858"/>
                    <a:pt x="9861" y="3839"/>
                  </a:cubicBezTo>
                  <a:cubicBezTo>
                    <a:pt x="9891" y="3893"/>
                    <a:pt x="9932" y="3976"/>
                    <a:pt x="9948" y="4045"/>
                  </a:cubicBezTo>
                  <a:cubicBezTo>
                    <a:pt x="9948" y="4026"/>
                    <a:pt x="10005" y="3933"/>
                    <a:pt x="10024" y="3929"/>
                  </a:cubicBezTo>
                  <a:cubicBezTo>
                    <a:pt x="10044" y="3924"/>
                    <a:pt x="10059" y="3955"/>
                    <a:pt x="10071" y="3979"/>
                  </a:cubicBezTo>
                  <a:cubicBezTo>
                    <a:pt x="10083" y="4004"/>
                    <a:pt x="10085" y="4007"/>
                    <a:pt x="10106" y="4006"/>
                  </a:cubicBezTo>
                  <a:cubicBezTo>
                    <a:pt x="10127" y="4004"/>
                    <a:pt x="10132" y="4024"/>
                    <a:pt x="10142" y="4054"/>
                  </a:cubicBezTo>
                  <a:cubicBezTo>
                    <a:pt x="10153" y="4085"/>
                    <a:pt x="10144" y="4097"/>
                    <a:pt x="10135" y="4124"/>
                  </a:cubicBezTo>
                  <a:cubicBezTo>
                    <a:pt x="10126" y="4150"/>
                    <a:pt x="10128" y="4151"/>
                    <a:pt x="10150" y="4159"/>
                  </a:cubicBezTo>
                  <a:cubicBezTo>
                    <a:pt x="10173" y="4167"/>
                    <a:pt x="10149" y="4208"/>
                    <a:pt x="10107" y="4235"/>
                  </a:cubicBezTo>
                  <a:cubicBezTo>
                    <a:pt x="10066" y="4260"/>
                    <a:pt x="9954" y="4151"/>
                    <a:pt x="9942" y="4096"/>
                  </a:cubicBezTo>
                  <a:cubicBezTo>
                    <a:pt x="9929" y="4041"/>
                    <a:pt x="9880" y="3938"/>
                    <a:pt x="9866" y="3912"/>
                  </a:cubicBezTo>
                  <a:cubicBezTo>
                    <a:pt x="9853" y="3885"/>
                    <a:pt x="9834" y="3955"/>
                    <a:pt x="9832" y="3976"/>
                  </a:cubicBezTo>
                  <a:cubicBezTo>
                    <a:pt x="9830" y="3998"/>
                    <a:pt x="9917" y="4115"/>
                    <a:pt x="9896" y="4107"/>
                  </a:cubicBezTo>
                  <a:cubicBezTo>
                    <a:pt x="9875" y="4099"/>
                    <a:pt x="9794" y="4129"/>
                    <a:pt x="9776" y="4148"/>
                  </a:cubicBezTo>
                  <a:cubicBezTo>
                    <a:pt x="9758" y="4166"/>
                    <a:pt x="9735" y="4154"/>
                    <a:pt x="9699" y="4127"/>
                  </a:cubicBezTo>
                  <a:cubicBezTo>
                    <a:pt x="9663" y="4101"/>
                    <a:pt x="9607" y="4131"/>
                    <a:pt x="9562" y="4094"/>
                  </a:cubicBezTo>
                  <a:cubicBezTo>
                    <a:pt x="9516" y="4058"/>
                    <a:pt x="9473" y="4125"/>
                    <a:pt x="9447" y="4121"/>
                  </a:cubicBezTo>
                  <a:cubicBezTo>
                    <a:pt x="9421" y="4117"/>
                    <a:pt x="9318" y="4183"/>
                    <a:pt x="9296" y="4205"/>
                  </a:cubicBezTo>
                  <a:cubicBezTo>
                    <a:pt x="9274" y="4227"/>
                    <a:pt x="9245" y="4215"/>
                    <a:pt x="9221" y="4185"/>
                  </a:cubicBezTo>
                  <a:cubicBezTo>
                    <a:pt x="9198" y="4154"/>
                    <a:pt x="9202" y="4154"/>
                    <a:pt x="9162" y="4174"/>
                  </a:cubicBezTo>
                  <a:cubicBezTo>
                    <a:pt x="9122" y="4195"/>
                    <a:pt x="9009" y="4038"/>
                    <a:pt x="8987" y="4021"/>
                  </a:cubicBezTo>
                  <a:cubicBezTo>
                    <a:pt x="8965" y="4004"/>
                    <a:pt x="8936" y="3982"/>
                    <a:pt x="8926" y="3855"/>
                  </a:cubicBezTo>
                  <a:cubicBezTo>
                    <a:pt x="8891" y="3943"/>
                    <a:pt x="8847" y="3945"/>
                    <a:pt x="8804" y="3924"/>
                  </a:cubicBezTo>
                  <a:cubicBezTo>
                    <a:pt x="8720" y="3996"/>
                    <a:pt x="8680" y="3849"/>
                    <a:pt x="8684" y="3814"/>
                  </a:cubicBezTo>
                  <a:cubicBezTo>
                    <a:pt x="8688" y="3779"/>
                    <a:pt x="8681" y="3781"/>
                    <a:pt x="8662" y="3779"/>
                  </a:cubicBezTo>
                  <a:cubicBezTo>
                    <a:pt x="8643" y="3777"/>
                    <a:pt x="8648" y="3765"/>
                    <a:pt x="8648" y="3724"/>
                  </a:cubicBezTo>
                  <a:cubicBezTo>
                    <a:pt x="8648" y="3683"/>
                    <a:pt x="8651" y="3662"/>
                    <a:pt x="8597" y="3755"/>
                  </a:cubicBezTo>
                  <a:cubicBezTo>
                    <a:pt x="8591" y="3720"/>
                    <a:pt x="8551" y="3670"/>
                    <a:pt x="8534" y="3642"/>
                  </a:cubicBezTo>
                  <a:cubicBezTo>
                    <a:pt x="8518" y="3613"/>
                    <a:pt x="8515" y="3593"/>
                    <a:pt x="8533" y="3566"/>
                  </a:cubicBezTo>
                  <a:cubicBezTo>
                    <a:pt x="8551" y="3539"/>
                    <a:pt x="8544" y="3513"/>
                    <a:pt x="8538" y="3466"/>
                  </a:cubicBezTo>
                  <a:cubicBezTo>
                    <a:pt x="8533" y="3418"/>
                    <a:pt x="8541" y="3398"/>
                    <a:pt x="8511" y="3308"/>
                  </a:cubicBezTo>
                  <a:cubicBezTo>
                    <a:pt x="8480" y="3218"/>
                    <a:pt x="8407" y="3203"/>
                    <a:pt x="8327" y="3269"/>
                  </a:cubicBezTo>
                  <a:cubicBezTo>
                    <a:pt x="8247" y="3335"/>
                    <a:pt x="8144" y="3405"/>
                    <a:pt x="8063" y="3405"/>
                  </a:cubicBezTo>
                  <a:cubicBezTo>
                    <a:pt x="7982" y="3405"/>
                    <a:pt x="7951" y="3517"/>
                    <a:pt x="7947" y="3531"/>
                  </a:cubicBezTo>
                  <a:cubicBezTo>
                    <a:pt x="7943" y="3546"/>
                    <a:pt x="7877" y="3683"/>
                    <a:pt x="7884" y="3679"/>
                  </a:cubicBezTo>
                  <a:cubicBezTo>
                    <a:pt x="7891" y="3675"/>
                    <a:pt x="7931" y="3658"/>
                    <a:pt x="7946" y="3714"/>
                  </a:cubicBezTo>
                  <a:cubicBezTo>
                    <a:pt x="7961" y="3769"/>
                    <a:pt x="7998" y="3777"/>
                    <a:pt x="8020" y="3765"/>
                  </a:cubicBezTo>
                  <a:cubicBezTo>
                    <a:pt x="8043" y="3753"/>
                    <a:pt x="8053" y="3755"/>
                    <a:pt x="8120" y="3777"/>
                  </a:cubicBezTo>
                  <a:cubicBezTo>
                    <a:pt x="8103" y="3755"/>
                    <a:pt x="8070" y="3726"/>
                    <a:pt x="8070" y="3673"/>
                  </a:cubicBezTo>
                  <a:cubicBezTo>
                    <a:pt x="8070" y="3619"/>
                    <a:pt x="8111" y="3613"/>
                    <a:pt x="8143" y="3654"/>
                  </a:cubicBezTo>
                  <a:cubicBezTo>
                    <a:pt x="8175" y="3695"/>
                    <a:pt x="8250" y="3667"/>
                    <a:pt x="8252" y="3642"/>
                  </a:cubicBezTo>
                  <a:cubicBezTo>
                    <a:pt x="8253" y="3617"/>
                    <a:pt x="8270" y="3626"/>
                    <a:pt x="8307" y="3667"/>
                  </a:cubicBezTo>
                  <a:cubicBezTo>
                    <a:pt x="8299" y="3498"/>
                    <a:pt x="8414" y="3480"/>
                    <a:pt x="8424" y="3462"/>
                  </a:cubicBezTo>
                  <a:cubicBezTo>
                    <a:pt x="8433" y="3443"/>
                    <a:pt x="8494" y="3449"/>
                    <a:pt x="8486" y="3468"/>
                  </a:cubicBezTo>
                  <a:cubicBezTo>
                    <a:pt x="8477" y="3486"/>
                    <a:pt x="8473" y="3513"/>
                    <a:pt x="8479" y="3593"/>
                  </a:cubicBezTo>
                  <a:cubicBezTo>
                    <a:pt x="8323" y="3631"/>
                    <a:pt x="8333" y="3699"/>
                    <a:pt x="8337" y="3765"/>
                  </a:cubicBezTo>
                  <a:cubicBezTo>
                    <a:pt x="8341" y="3830"/>
                    <a:pt x="8345" y="3804"/>
                    <a:pt x="8322" y="3804"/>
                  </a:cubicBezTo>
                  <a:cubicBezTo>
                    <a:pt x="8299" y="3804"/>
                    <a:pt x="8300" y="3796"/>
                    <a:pt x="8281" y="3832"/>
                  </a:cubicBezTo>
                  <a:cubicBezTo>
                    <a:pt x="8261" y="3869"/>
                    <a:pt x="8228" y="3855"/>
                    <a:pt x="8198" y="3849"/>
                  </a:cubicBezTo>
                  <a:cubicBezTo>
                    <a:pt x="8168" y="3842"/>
                    <a:pt x="8133" y="3875"/>
                    <a:pt x="8111" y="3875"/>
                  </a:cubicBezTo>
                  <a:cubicBezTo>
                    <a:pt x="8089" y="3875"/>
                    <a:pt x="8086" y="3906"/>
                    <a:pt x="8096" y="3957"/>
                  </a:cubicBezTo>
                  <a:cubicBezTo>
                    <a:pt x="7997" y="4049"/>
                    <a:pt x="8008" y="4150"/>
                    <a:pt x="8026" y="4168"/>
                  </a:cubicBezTo>
                  <a:cubicBezTo>
                    <a:pt x="8059" y="4211"/>
                    <a:pt x="8090" y="4293"/>
                    <a:pt x="8078" y="4381"/>
                  </a:cubicBezTo>
                  <a:cubicBezTo>
                    <a:pt x="8067" y="4512"/>
                    <a:pt x="8113" y="4553"/>
                    <a:pt x="8132" y="4578"/>
                  </a:cubicBezTo>
                  <a:cubicBezTo>
                    <a:pt x="8151" y="4602"/>
                    <a:pt x="8133" y="4602"/>
                    <a:pt x="8124" y="4633"/>
                  </a:cubicBezTo>
                  <a:cubicBezTo>
                    <a:pt x="8114" y="4664"/>
                    <a:pt x="8113" y="4662"/>
                    <a:pt x="8131" y="4695"/>
                  </a:cubicBezTo>
                  <a:cubicBezTo>
                    <a:pt x="8148" y="4727"/>
                    <a:pt x="8157" y="4743"/>
                    <a:pt x="8157" y="4782"/>
                  </a:cubicBezTo>
                  <a:cubicBezTo>
                    <a:pt x="8157" y="4821"/>
                    <a:pt x="8136" y="4766"/>
                    <a:pt x="8129" y="4731"/>
                  </a:cubicBezTo>
                  <a:cubicBezTo>
                    <a:pt x="8122" y="4697"/>
                    <a:pt x="8108" y="4745"/>
                    <a:pt x="8099" y="4778"/>
                  </a:cubicBezTo>
                  <a:cubicBezTo>
                    <a:pt x="8089" y="4811"/>
                    <a:pt x="8081" y="4778"/>
                    <a:pt x="8068" y="4752"/>
                  </a:cubicBezTo>
                  <a:cubicBezTo>
                    <a:pt x="8056" y="4725"/>
                    <a:pt x="8047" y="4719"/>
                    <a:pt x="8064" y="4686"/>
                  </a:cubicBezTo>
                  <a:cubicBezTo>
                    <a:pt x="8082" y="4654"/>
                    <a:pt x="8081" y="4649"/>
                    <a:pt x="8062" y="4649"/>
                  </a:cubicBezTo>
                  <a:cubicBezTo>
                    <a:pt x="8043" y="4649"/>
                    <a:pt x="8025" y="4666"/>
                    <a:pt x="8033" y="4735"/>
                  </a:cubicBezTo>
                  <a:cubicBezTo>
                    <a:pt x="8041" y="4805"/>
                    <a:pt x="8035" y="4817"/>
                    <a:pt x="8030" y="4860"/>
                  </a:cubicBezTo>
                  <a:cubicBezTo>
                    <a:pt x="8024" y="4903"/>
                    <a:pt x="8052" y="4938"/>
                    <a:pt x="8062" y="4993"/>
                  </a:cubicBezTo>
                  <a:cubicBezTo>
                    <a:pt x="8071" y="5049"/>
                    <a:pt x="8089" y="5067"/>
                    <a:pt x="8122" y="5143"/>
                  </a:cubicBezTo>
                  <a:cubicBezTo>
                    <a:pt x="8067" y="5159"/>
                    <a:pt x="8004" y="4897"/>
                    <a:pt x="7994" y="4833"/>
                  </a:cubicBezTo>
                  <a:cubicBezTo>
                    <a:pt x="7984" y="4770"/>
                    <a:pt x="7956" y="4791"/>
                    <a:pt x="7939" y="4789"/>
                  </a:cubicBezTo>
                  <a:cubicBezTo>
                    <a:pt x="7923" y="4787"/>
                    <a:pt x="7949" y="4737"/>
                    <a:pt x="7957" y="4715"/>
                  </a:cubicBezTo>
                  <a:cubicBezTo>
                    <a:pt x="7965" y="4692"/>
                    <a:pt x="7905" y="4616"/>
                    <a:pt x="7882" y="4565"/>
                  </a:cubicBezTo>
                  <a:cubicBezTo>
                    <a:pt x="7911" y="4616"/>
                    <a:pt x="7942" y="4629"/>
                    <a:pt x="7960" y="4610"/>
                  </a:cubicBezTo>
                  <a:cubicBezTo>
                    <a:pt x="7978" y="4592"/>
                    <a:pt x="7990" y="4607"/>
                    <a:pt x="8022" y="4619"/>
                  </a:cubicBezTo>
                  <a:cubicBezTo>
                    <a:pt x="8044" y="4520"/>
                    <a:pt x="7971" y="4388"/>
                    <a:pt x="7938" y="4335"/>
                  </a:cubicBezTo>
                  <a:lnTo>
                    <a:pt x="7972" y="4356"/>
                  </a:lnTo>
                  <a:lnTo>
                    <a:pt x="7976" y="4287"/>
                  </a:lnTo>
                  <a:lnTo>
                    <a:pt x="7965" y="4269"/>
                  </a:lnTo>
                  <a:lnTo>
                    <a:pt x="7928" y="4319"/>
                  </a:lnTo>
                  <a:cubicBezTo>
                    <a:pt x="7904" y="4279"/>
                    <a:pt x="7911" y="4196"/>
                    <a:pt x="7895" y="4223"/>
                  </a:cubicBezTo>
                  <a:cubicBezTo>
                    <a:pt x="7878" y="4252"/>
                    <a:pt x="7855" y="4314"/>
                    <a:pt x="7849" y="4344"/>
                  </a:cubicBezTo>
                  <a:cubicBezTo>
                    <a:pt x="7844" y="4375"/>
                    <a:pt x="7790" y="4287"/>
                    <a:pt x="7803" y="4254"/>
                  </a:cubicBezTo>
                  <a:cubicBezTo>
                    <a:pt x="7874" y="4127"/>
                    <a:pt x="7742" y="4049"/>
                    <a:pt x="7705" y="4060"/>
                  </a:cubicBezTo>
                  <a:cubicBezTo>
                    <a:pt x="7668" y="4070"/>
                    <a:pt x="7683" y="4049"/>
                    <a:pt x="7691" y="4002"/>
                  </a:cubicBezTo>
                  <a:cubicBezTo>
                    <a:pt x="7661" y="3992"/>
                    <a:pt x="7621" y="3959"/>
                    <a:pt x="7636" y="3935"/>
                  </a:cubicBezTo>
                  <a:cubicBezTo>
                    <a:pt x="7651" y="3910"/>
                    <a:pt x="7655" y="3841"/>
                    <a:pt x="7639" y="3865"/>
                  </a:cubicBezTo>
                  <a:cubicBezTo>
                    <a:pt x="7622" y="3890"/>
                    <a:pt x="7589" y="3890"/>
                    <a:pt x="7563" y="3877"/>
                  </a:cubicBezTo>
                  <a:cubicBezTo>
                    <a:pt x="7537" y="3865"/>
                    <a:pt x="7501" y="3922"/>
                    <a:pt x="7475" y="3953"/>
                  </a:cubicBezTo>
                  <a:cubicBezTo>
                    <a:pt x="7449" y="3984"/>
                    <a:pt x="7425" y="3976"/>
                    <a:pt x="7391" y="3972"/>
                  </a:cubicBezTo>
                  <a:cubicBezTo>
                    <a:pt x="7356" y="3968"/>
                    <a:pt x="7347" y="3982"/>
                    <a:pt x="7330" y="3998"/>
                  </a:cubicBezTo>
                  <a:cubicBezTo>
                    <a:pt x="7314" y="4015"/>
                    <a:pt x="7300" y="3996"/>
                    <a:pt x="7283" y="3974"/>
                  </a:cubicBezTo>
                  <a:cubicBezTo>
                    <a:pt x="7267" y="3951"/>
                    <a:pt x="7263" y="3968"/>
                    <a:pt x="7259" y="4000"/>
                  </a:cubicBezTo>
                  <a:cubicBezTo>
                    <a:pt x="7255" y="4033"/>
                    <a:pt x="7242" y="4015"/>
                    <a:pt x="7206" y="3974"/>
                  </a:cubicBezTo>
                  <a:cubicBezTo>
                    <a:pt x="7139" y="4006"/>
                    <a:pt x="7038" y="4006"/>
                    <a:pt x="7008" y="3970"/>
                  </a:cubicBezTo>
                  <a:cubicBezTo>
                    <a:pt x="6978" y="3933"/>
                    <a:pt x="6930" y="3927"/>
                    <a:pt x="6905" y="3937"/>
                  </a:cubicBezTo>
                  <a:cubicBezTo>
                    <a:pt x="6880" y="3947"/>
                    <a:pt x="6876" y="3943"/>
                    <a:pt x="6858" y="3908"/>
                  </a:cubicBezTo>
                  <a:cubicBezTo>
                    <a:pt x="6840" y="3873"/>
                    <a:pt x="6832" y="3880"/>
                    <a:pt x="6790" y="3888"/>
                  </a:cubicBezTo>
                  <a:cubicBezTo>
                    <a:pt x="6744" y="3769"/>
                    <a:pt x="6700" y="3777"/>
                    <a:pt x="6675" y="3792"/>
                  </a:cubicBezTo>
                  <a:cubicBezTo>
                    <a:pt x="6650" y="3805"/>
                    <a:pt x="6636" y="3796"/>
                    <a:pt x="6629" y="3744"/>
                  </a:cubicBezTo>
                  <a:cubicBezTo>
                    <a:pt x="6622" y="3693"/>
                    <a:pt x="6603" y="3705"/>
                    <a:pt x="6571" y="3683"/>
                  </a:cubicBezTo>
                  <a:cubicBezTo>
                    <a:pt x="6628" y="3668"/>
                    <a:pt x="6658" y="3556"/>
                    <a:pt x="6658" y="3528"/>
                  </a:cubicBezTo>
                  <a:cubicBezTo>
                    <a:pt x="6658" y="3498"/>
                    <a:pt x="6682" y="3507"/>
                    <a:pt x="6712" y="3513"/>
                  </a:cubicBezTo>
                  <a:cubicBezTo>
                    <a:pt x="6722" y="3425"/>
                    <a:pt x="6795" y="3455"/>
                    <a:pt x="6873" y="3488"/>
                  </a:cubicBezTo>
                  <a:cubicBezTo>
                    <a:pt x="6985" y="3319"/>
                    <a:pt x="6789" y="3056"/>
                    <a:pt x="6785" y="3032"/>
                  </a:cubicBezTo>
                  <a:cubicBezTo>
                    <a:pt x="6781" y="3007"/>
                    <a:pt x="6760" y="3003"/>
                    <a:pt x="6712" y="2933"/>
                  </a:cubicBezTo>
                  <a:cubicBezTo>
                    <a:pt x="6664" y="2864"/>
                    <a:pt x="6625" y="2868"/>
                    <a:pt x="6611" y="2880"/>
                  </a:cubicBezTo>
                  <a:cubicBezTo>
                    <a:pt x="6598" y="2893"/>
                    <a:pt x="6585" y="2888"/>
                    <a:pt x="6577" y="2858"/>
                  </a:cubicBezTo>
                  <a:cubicBezTo>
                    <a:pt x="6569" y="2827"/>
                    <a:pt x="6558" y="2817"/>
                    <a:pt x="6554" y="2837"/>
                  </a:cubicBezTo>
                  <a:cubicBezTo>
                    <a:pt x="6550" y="2874"/>
                    <a:pt x="6562" y="2915"/>
                    <a:pt x="6578" y="2952"/>
                  </a:cubicBezTo>
                  <a:cubicBezTo>
                    <a:pt x="6595" y="2989"/>
                    <a:pt x="6461" y="2900"/>
                    <a:pt x="6417" y="2854"/>
                  </a:cubicBezTo>
                  <a:cubicBezTo>
                    <a:pt x="6373" y="2807"/>
                    <a:pt x="6350" y="2825"/>
                    <a:pt x="6329" y="2790"/>
                  </a:cubicBezTo>
                  <a:cubicBezTo>
                    <a:pt x="6309" y="2755"/>
                    <a:pt x="6309" y="2749"/>
                    <a:pt x="6278" y="2743"/>
                  </a:cubicBezTo>
                  <a:cubicBezTo>
                    <a:pt x="6248" y="2737"/>
                    <a:pt x="6162" y="2587"/>
                    <a:pt x="6132" y="2518"/>
                  </a:cubicBezTo>
                  <a:cubicBezTo>
                    <a:pt x="6102" y="2448"/>
                    <a:pt x="6031" y="2393"/>
                    <a:pt x="5965" y="2356"/>
                  </a:cubicBezTo>
                  <a:cubicBezTo>
                    <a:pt x="5945" y="2344"/>
                    <a:pt x="5924" y="2330"/>
                    <a:pt x="5904" y="2310"/>
                  </a:cubicBezTo>
                  <a:cubicBezTo>
                    <a:pt x="5861" y="2267"/>
                    <a:pt x="5821" y="2195"/>
                    <a:pt x="5788" y="2059"/>
                  </a:cubicBezTo>
                  <a:cubicBezTo>
                    <a:pt x="5740" y="1860"/>
                    <a:pt x="5482" y="1766"/>
                    <a:pt x="5445" y="1762"/>
                  </a:cubicBezTo>
                  <a:cubicBezTo>
                    <a:pt x="5408" y="1758"/>
                    <a:pt x="5379" y="1879"/>
                    <a:pt x="5379" y="1934"/>
                  </a:cubicBezTo>
                  <a:cubicBezTo>
                    <a:pt x="5379" y="1990"/>
                    <a:pt x="5368" y="1979"/>
                    <a:pt x="5342" y="1975"/>
                  </a:cubicBezTo>
                  <a:cubicBezTo>
                    <a:pt x="5316" y="1971"/>
                    <a:pt x="5318" y="1967"/>
                    <a:pt x="5307" y="2006"/>
                  </a:cubicBezTo>
                  <a:cubicBezTo>
                    <a:pt x="5296" y="2045"/>
                    <a:pt x="5241" y="2053"/>
                    <a:pt x="5226" y="2030"/>
                  </a:cubicBezTo>
                  <a:cubicBezTo>
                    <a:pt x="5211" y="2008"/>
                    <a:pt x="5174" y="2024"/>
                    <a:pt x="5147" y="2002"/>
                  </a:cubicBezTo>
                  <a:cubicBezTo>
                    <a:pt x="5121" y="1979"/>
                    <a:pt x="5124" y="1902"/>
                    <a:pt x="5138" y="1899"/>
                  </a:cubicBezTo>
                  <a:cubicBezTo>
                    <a:pt x="5152" y="1897"/>
                    <a:pt x="5179" y="1854"/>
                    <a:pt x="5201" y="1822"/>
                  </a:cubicBezTo>
                  <a:cubicBezTo>
                    <a:pt x="5223" y="1789"/>
                    <a:pt x="5229" y="1787"/>
                    <a:pt x="5197" y="1738"/>
                  </a:cubicBezTo>
                  <a:cubicBezTo>
                    <a:pt x="5165" y="1689"/>
                    <a:pt x="5197" y="1588"/>
                    <a:pt x="5197" y="1570"/>
                  </a:cubicBezTo>
                  <a:cubicBezTo>
                    <a:pt x="5197" y="1552"/>
                    <a:pt x="5227" y="1473"/>
                    <a:pt x="5240" y="1435"/>
                  </a:cubicBezTo>
                  <a:cubicBezTo>
                    <a:pt x="5252" y="1396"/>
                    <a:pt x="5226" y="1390"/>
                    <a:pt x="5207" y="1369"/>
                  </a:cubicBezTo>
                  <a:cubicBezTo>
                    <a:pt x="5187" y="1349"/>
                    <a:pt x="5216" y="1430"/>
                    <a:pt x="5207" y="1439"/>
                  </a:cubicBezTo>
                  <a:cubicBezTo>
                    <a:pt x="5116" y="1392"/>
                    <a:pt x="5073" y="1445"/>
                    <a:pt x="5092" y="1447"/>
                  </a:cubicBezTo>
                  <a:cubicBezTo>
                    <a:pt x="5112" y="1449"/>
                    <a:pt x="5154" y="1461"/>
                    <a:pt x="5189" y="1494"/>
                  </a:cubicBezTo>
                  <a:cubicBezTo>
                    <a:pt x="5123" y="1504"/>
                    <a:pt x="5080" y="1574"/>
                    <a:pt x="5066" y="1595"/>
                  </a:cubicBezTo>
                  <a:cubicBezTo>
                    <a:pt x="5052" y="1615"/>
                    <a:pt x="5076" y="1633"/>
                    <a:pt x="5095" y="1643"/>
                  </a:cubicBezTo>
                  <a:cubicBezTo>
                    <a:pt x="5115" y="1654"/>
                    <a:pt x="5095" y="1682"/>
                    <a:pt x="5087" y="1709"/>
                  </a:cubicBezTo>
                  <a:cubicBezTo>
                    <a:pt x="5079" y="1735"/>
                    <a:pt x="5065" y="1705"/>
                    <a:pt x="5052" y="1674"/>
                  </a:cubicBezTo>
                  <a:cubicBezTo>
                    <a:pt x="5040" y="1643"/>
                    <a:pt x="4992" y="1658"/>
                    <a:pt x="5002" y="1693"/>
                  </a:cubicBezTo>
                  <a:cubicBezTo>
                    <a:pt x="5011" y="1728"/>
                    <a:pt x="5013" y="1777"/>
                    <a:pt x="5014" y="1803"/>
                  </a:cubicBezTo>
                  <a:cubicBezTo>
                    <a:pt x="5015" y="1830"/>
                    <a:pt x="5004" y="1830"/>
                    <a:pt x="4984" y="1824"/>
                  </a:cubicBezTo>
                  <a:cubicBezTo>
                    <a:pt x="4963" y="1818"/>
                    <a:pt x="4964" y="1828"/>
                    <a:pt x="4985" y="1848"/>
                  </a:cubicBezTo>
                  <a:cubicBezTo>
                    <a:pt x="5006" y="1868"/>
                    <a:pt x="5015" y="1875"/>
                    <a:pt x="5014" y="1881"/>
                  </a:cubicBezTo>
                  <a:cubicBezTo>
                    <a:pt x="4822" y="1946"/>
                    <a:pt x="4792" y="1545"/>
                    <a:pt x="4791" y="1492"/>
                  </a:cubicBezTo>
                  <a:cubicBezTo>
                    <a:pt x="4789" y="1439"/>
                    <a:pt x="4809" y="1371"/>
                    <a:pt x="4809" y="1344"/>
                  </a:cubicBezTo>
                  <a:cubicBezTo>
                    <a:pt x="4809" y="1318"/>
                    <a:pt x="4802" y="1220"/>
                    <a:pt x="4805" y="1121"/>
                  </a:cubicBezTo>
                  <a:cubicBezTo>
                    <a:pt x="4807" y="1023"/>
                    <a:pt x="4780" y="919"/>
                    <a:pt x="4765" y="880"/>
                  </a:cubicBezTo>
                  <a:cubicBezTo>
                    <a:pt x="4750" y="841"/>
                    <a:pt x="4727" y="770"/>
                    <a:pt x="4693" y="800"/>
                  </a:cubicBezTo>
                  <a:cubicBezTo>
                    <a:pt x="4632" y="846"/>
                    <a:pt x="4672" y="998"/>
                    <a:pt x="4709" y="1071"/>
                  </a:cubicBezTo>
                  <a:cubicBezTo>
                    <a:pt x="4611" y="1037"/>
                    <a:pt x="4571" y="1091"/>
                    <a:pt x="4569" y="1120"/>
                  </a:cubicBezTo>
                  <a:cubicBezTo>
                    <a:pt x="4567" y="1150"/>
                    <a:pt x="4538" y="1217"/>
                    <a:pt x="4509" y="1224"/>
                  </a:cubicBezTo>
                  <a:cubicBezTo>
                    <a:pt x="4479" y="1230"/>
                    <a:pt x="4430" y="1302"/>
                    <a:pt x="4405" y="1326"/>
                  </a:cubicBezTo>
                  <a:cubicBezTo>
                    <a:pt x="4380" y="1351"/>
                    <a:pt x="4366" y="1279"/>
                    <a:pt x="4372" y="1237"/>
                  </a:cubicBezTo>
                  <a:cubicBezTo>
                    <a:pt x="4378" y="1195"/>
                    <a:pt x="4396" y="1208"/>
                    <a:pt x="4419" y="1208"/>
                  </a:cubicBezTo>
                  <a:cubicBezTo>
                    <a:pt x="4442" y="1208"/>
                    <a:pt x="4450" y="1161"/>
                    <a:pt x="4451" y="1125"/>
                  </a:cubicBezTo>
                  <a:cubicBezTo>
                    <a:pt x="4428" y="1175"/>
                    <a:pt x="4393" y="1187"/>
                    <a:pt x="4363" y="1179"/>
                  </a:cubicBezTo>
                  <a:cubicBezTo>
                    <a:pt x="4333" y="1170"/>
                    <a:pt x="4228" y="1197"/>
                    <a:pt x="4193" y="1184"/>
                  </a:cubicBezTo>
                  <a:cubicBezTo>
                    <a:pt x="4158" y="1170"/>
                    <a:pt x="4092" y="1256"/>
                    <a:pt x="4069" y="1306"/>
                  </a:cubicBezTo>
                  <a:cubicBezTo>
                    <a:pt x="4046" y="1358"/>
                    <a:pt x="4030" y="1384"/>
                    <a:pt x="3950" y="1456"/>
                  </a:cubicBezTo>
                  <a:cubicBezTo>
                    <a:pt x="3990" y="1410"/>
                    <a:pt x="4009" y="1287"/>
                    <a:pt x="3998" y="1224"/>
                  </a:cubicBezTo>
                  <a:cubicBezTo>
                    <a:pt x="3988" y="1160"/>
                    <a:pt x="3980" y="1284"/>
                    <a:pt x="3976" y="1322"/>
                  </a:cubicBezTo>
                  <a:cubicBezTo>
                    <a:pt x="3973" y="1360"/>
                    <a:pt x="3922" y="1333"/>
                    <a:pt x="3935" y="1326"/>
                  </a:cubicBezTo>
                  <a:cubicBezTo>
                    <a:pt x="3947" y="1319"/>
                    <a:pt x="3949" y="1288"/>
                    <a:pt x="3949" y="1256"/>
                  </a:cubicBezTo>
                  <a:cubicBezTo>
                    <a:pt x="3949" y="1223"/>
                    <a:pt x="3935" y="1258"/>
                    <a:pt x="3918" y="1293"/>
                  </a:cubicBezTo>
                  <a:cubicBezTo>
                    <a:pt x="3900" y="1328"/>
                    <a:pt x="3922" y="1239"/>
                    <a:pt x="3910" y="1238"/>
                  </a:cubicBezTo>
                  <a:cubicBezTo>
                    <a:pt x="3859" y="1237"/>
                    <a:pt x="3765" y="1328"/>
                    <a:pt x="3744" y="1362"/>
                  </a:cubicBezTo>
                  <a:cubicBezTo>
                    <a:pt x="3722" y="1396"/>
                    <a:pt x="3727" y="1360"/>
                    <a:pt x="3735" y="1323"/>
                  </a:cubicBezTo>
                  <a:cubicBezTo>
                    <a:pt x="3744" y="1286"/>
                    <a:pt x="3719" y="1315"/>
                    <a:pt x="3706" y="1336"/>
                  </a:cubicBezTo>
                  <a:cubicBezTo>
                    <a:pt x="3693" y="1358"/>
                    <a:pt x="3656" y="1366"/>
                    <a:pt x="3619" y="1380"/>
                  </a:cubicBezTo>
                  <a:cubicBezTo>
                    <a:pt x="3582" y="1395"/>
                    <a:pt x="3574" y="1476"/>
                    <a:pt x="3578" y="1517"/>
                  </a:cubicBezTo>
                  <a:cubicBezTo>
                    <a:pt x="3581" y="1557"/>
                    <a:pt x="3606" y="1529"/>
                    <a:pt x="3621" y="1519"/>
                  </a:cubicBezTo>
                  <a:cubicBezTo>
                    <a:pt x="3636" y="1510"/>
                    <a:pt x="3631" y="1535"/>
                    <a:pt x="3630" y="1570"/>
                  </a:cubicBezTo>
                  <a:cubicBezTo>
                    <a:pt x="3629" y="1604"/>
                    <a:pt x="3589" y="1582"/>
                    <a:pt x="3575" y="1555"/>
                  </a:cubicBezTo>
                  <a:cubicBezTo>
                    <a:pt x="3560" y="1527"/>
                    <a:pt x="3548" y="1527"/>
                    <a:pt x="3530" y="1526"/>
                  </a:cubicBezTo>
                  <a:cubicBezTo>
                    <a:pt x="3513" y="1525"/>
                    <a:pt x="3491" y="1505"/>
                    <a:pt x="3469" y="1490"/>
                  </a:cubicBezTo>
                  <a:cubicBezTo>
                    <a:pt x="3469" y="1524"/>
                    <a:pt x="3474" y="1539"/>
                    <a:pt x="3512" y="1620"/>
                  </a:cubicBezTo>
                  <a:cubicBezTo>
                    <a:pt x="3436" y="1557"/>
                    <a:pt x="3440" y="1480"/>
                    <a:pt x="3454" y="1449"/>
                  </a:cubicBezTo>
                  <a:cubicBezTo>
                    <a:pt x="3468" y="1418"/>
                    <a:pt x="3497" y="1417"/>
                    <a:pt x="3504" y="1417"/>
                  </a:cubicBezTo>
                  <a:cubicBezTo>
                    <a:pt x="3511" y="1417"/>
                    <a:pt x="3529" y="1380"/>
                    <a:pt x="3535" y="1363"/>
                  </a:cubicBezTo>
                  <a:cubicBezTo>
                    <a:pt x="3540" y="1346"/>
                    <a:pt x="3554" y="1335"/>
                    <a:pt x="3566" y="1353"/>
                  </a:cubicBezTo>
                  <a:cubicBezTo>
                    <a:pt x="3579" y="1370"/>
                    <a:pt x="3590" y="1381"/>
                    <a:pt x="3595" y="1359"/>
                  </a:cubicBezTo>
                  <a:cubicBezTo>
                    <a:pt x="3602" y="1334"/>
                    <a:pt x="3611" y="1292"/>
                    <a:pt x="3640" y="1260"/>
                  </a:cubicBezTo>
                  <a:cubicBezTo>
                    <a:pt x="3669" y="1227"/>
                    <a:pt x="3677" y="1256"/>
                    <a:pt x="3702" y="1278"/>
                  </a:cubicBezTo>
                  <a:cubicBezTo>
                    <a:pt x="3727" y="1300"/>
                    <a:pt x="3809" y="1189"/>
                    <a:pt x="3842" y="1141"/>
                  </a:cubicBezTo>
                  <a:cubicBezTo>
                    <a:pt x="3876" y="1094"/>
                    <a:pt x="4009" y="1178"/>
                    <a:pt x="4022" y="1187"/>
                  </a:cubicBezTo>
                  <a:cubicBezTo>
                    <a:pt x="4036" y="1197"/>
                    <a:pt x="4122" y="1158"/>
                    <a:pt x="4132" y="1141"/>
                  </a:cubicBezTo>
                  <a:cubicBezTo>
                    <a:pt x="4142" y="1124"/>
                    <a:pt x="4187" y="1086"/>
                    <a:pt x="4224" y="1083"/>
                  </a:cubicBezTo>
                  <a:cubicBezTo>
                    <a:pt x="4260" y="1080"/>
                    <a:pt x="4312" y="1054"/>
                    <a:pt x="4364" y="1026"/>
                  </a:cubicBezTo>
                  <a:cubicBezTo>
                    <a:pt x="4416" y="998"/>
                    <a:pt x="4372" y="902"/>
                    <a:pt x="4358" y="877"/>
                  </a:cubicBezTo>
                  <a:cubicBezTo>
                    <a:pt x="4344" y="853"/>
                    <a:pt x="4329" y="894"/>
                    <a:pt x="4317" y="922"/>
                  </a:cubicBezTo>
                  <a:cubicBezTo>
                    <a:pt x="4304" y="949"/>
                    <a:pt x="4281" y="945"/>
                    <a:pt x="4267" y="945"/>
                  </a:cubicBezTo>
                  <a:cubicBezTo>
                    <a:pt x="4254" y="945"/>
                    <a:pt x="4260" y="879"/>
                    <a:pt x="4243" y="863"/>
                  </a:cubicBezTo>
                  <a:cubicBezTo>
                    <a:pt x="4198" y="804"/>
                    <a:pt x="4128" y="869"/>
                    <a:pt x="4109" y="906"/>
                  </a:cubicBezTo>
                  <a:cubicBezTo>
                    <a:pt x="4090" y="943"/>
                    <a:pt x="4076" y="945"/>
                    <a:pt x="4066" y="951"/>
                  </a:cubicBezTo>
                  <a:cubicBezTo>
                    <a:pt x="4055" y="957"/>
                    <a:pt x="4042" y="928"/>
                    <a:pt x="4038" y="897"/>
                  </a:cubicBezTo>
                  <a:cubicBezTo>
                    <a:pt x="4034" y="867"/>
                    <a:pt x="3979" y="931"/>
                    <a:pt x="3954" y="955"/>
                  </a:cubicBezTo>
                  <a:cubicBezTo>
                    <a:pt x="3929" y="980"/>
                    <a:pt x="3888" y="987"/>
                    <a:pt x="3863" y="997"/>
                  </a:cubicBezTo>
                  <a:cubicBezTo>
                    <a:pt x="3838" y="1006"/>
                    <a:pt x="3844" y="992"/>
                    <a:pt x="3845" y="951"/>
                  </a:cubicBezTo>
                  <a:cubicBezTo>
                    <a:pt x="3845" y="909"/>
                    <a:pt x="3828" y="925"/>
                    <a:pt x="3814" y="923"/>
                  </a:cubicBezTo>
                  <a:cubicBezTo>
                    <a:pt x="3799" y="922"/>
                    <a:pt x="3795" y="942"/>
                    <a:pt x="3794" y="980"/>
                  </a:cubicBezTo>
                  <a:cubicBezTo>
                    <a:pt x="3793" y="1019"/>
                    <a:pt x="3776" y="994"/>
                    <a:pt x="3758" y="962"/>
                  </a:cubicBezTo>
                  <a:cubicBezTo>
                    <a:pt x="3739" y="930"/>
                    <a:pt x="3687" y="989"/>
                    <a:pt x="3665" y="1043"/>
                  </a:cubicBezTo>
                  <a:cubicBezTo>
                    <a:pt x="3643" y="1097"/>
                    <a:pt x="3591" y="1065"/>
                    <a:pt x="3581" y="1061"/>
                  </a:cubicBezTo>
                  <a:cubicBezTo>
                    <a:pt x="3571" y="1058"/>
                    <a:pt x="3562" y="1042"/>
                    <a:pt x="3542" y="1066"/>
                  </a:cubicBezTo>
                  <a:cubicBezTo>
                    <a:pt x="3522" y="1091"/>
                    <a:pt x="3468" y="1098"/>
                    <a:pt x="3447" y="1086"/>
                  </a:cubicBezTo>
                  <a:cubicBezTo>
                    <a:pt x="3426" y="1074"/>
                    <a:pt x="3408" y="1103"/>
                    <a:pt x="3393" y="1126"/>
                  </a:cubicBezTo>
                  <a:cubicBezTo>
                    <a:pt x="3379" y="1149"/>
                    <a:pt x="3343" y="1147"/>
                    <a:pt x="3320" y="1157"/>
                  </a:cubicBezTo>
                  <a:cubicBezTo>
                    <a:pt x="3297" y="1166"/>
                    <a:pt x="3286" y="1218"/>
                    <a:pt x="3290" y="1260"/>
                  </a:cubicBezTo>
                  <a:cubicBezTo>
                    <a:pt x="3294" y="1301"/>
                    <a:pt x="3301" y="1435"/>
                    <a:pt x="3296" y="1467"/>
                  </a:cubicBezTo>
                  <a:cubicBezTo>
                    <a:pt x="3291" y="1499"/>
                    <a:pt x="3273" y="1451"/>
                    <a:pt x="3264" y="1442"/>
                  </a:cubicBezTo>
                  <a:cubicBezTo>
                    <a:pt x="3255" y="1433"/>
                    <a:pt x="3246" y="1438"/>
                    <a:pt x="3249" y="1401"/>
                  </a:cubicBezTo>
                  <a:cubicBezTo>
                    <a:pt x="3251" y="1372"/>
                    <a:pt x="3250" y="1319"/>
                    <a:pt x="3244" y="1281"/>
                  </a:cubicBezTo>
                  <a:cubicBezTo>
                    <a:pt x="3241" y="1135"/>
                    <a:pt x="3307" y="1118"/>
                    <a:pt x="3367" y="1088"/>
                  </a:cubicBezTo>
                  <a:cubicBezTo>
                    <a:pt x="3391" y="1047"/>
                    <a:pt x="3443" y="990"/>
                    <a:pt x="3470" y="990"/>
                  </a:cubicBezTo>
                  <a:cubicBezTo>
                    <a:pt x="3497" y="990"/>
                    <a:pt x="3508" y="978"/>
                    <a:pt x="3533" y="911"/>
                  </a:cubicBezTo>
                  <a:cubicBezTo>
                    <a:pt x="3444" y="923"/>
                    <a:pt x="3484" y="764"/>
                    <a:pt x="3484" y="764"/>
                  </a:cubicBezTo>
                  <a:cubicBezTo>
                    <a:pt x="3484" y="764"/>
                    <a:pt x="3430" y="797"/>
                    <a:pt x="3400" y="829"/>
                  </a:cubicBezTo>
                  <a:cubicBezTo>
                    <a:pt x="3370" y="862"/>
                    <a:pt x="3341" y="805"/>
                    <a:pt x="3281" y="807"/>
                  </a:cubicBezTo>
                  <a:cubicBezTo>
                    <a:pt x="3248" y="803"/>
                    <a:pt x="3235" y="917"/>
                    <a:pt x="3235" y="937"/>
                  </a:cubicBezTo>
                  <a:cubicBezTo>
                    <a:pt x="3235" y="957"/>
                    <a:pt x="3221" y="927"/>
                    <a:pt x="3211" y="894"/>
                  </a:cubicBezTo>
                  <a:cubicBezTo>
                    <a:pt x="3202" y="862"/>
                    <a:pt x="3192" y="880"/>
                    <a:pt x="3182" y="907"/>
                  </a:cubicBezTo>
                  <a:cubicBezTo>
                    <a:pt x="3173" y="933"/>
                    <a:pt x="3158" y="917"/>
                    <a:pt x="3170" y="854"/>
                  </a:cubicBezTo>
                  <a:cubicBezTo>
                    <a:pt x="3116" y="933"/>
                    <a:pt x="3141" y="962"/>
                    <a:pt x="3148" y="982"/>
                  </a:cubicBezTo>
                  <a:cubicBezTo>
                    <a:pt x="3155" y="1002"/>
                    <a:pt x="3135" y="974"/>
                    <a:pt x="3124" y="941"/>
                  </a:cubicBezTo>
                  <a:cubicBezTo>
                    <a:pt x="3113" y="909"/>
                    <a:pt x="3084" y="929"/>
                    <a:pt x="3074" y="953"/>
                  </a:cubicBezTo>
                  <a:cubicBezTo>
                    <a:pt x="3065" y="978"/>
                    <a:pt x="3095" y="1043"/>
                    <a:pt x="3114" y="1072"/>
                  </a:cubicBezTo>
                  <a:cubicBezTo>
                    <a:pt x="3085" y="1092"/>
                    <a:pt x="3077" y="1072"/>
                    <a:pt x="3055" y="1057"/>
                  </a:cubicBezTo>
                  <a:cubicBezTo>
                    <a:pt x="3033" y="1043"/>
                    <a:pt x="3048" y="1120"/>
                    <a:pt x="3065" y="1124"/>
                  </a:cubicBezTo>
                  <a:cubicBezTo>
                    <a:pt x="3131" y="1104"/>
                    <a:pt x="3121" y="1114"/>
                    <a:pt x="3133" y="1133"/>
                  </a:cubicBezTo>
                  <a:cubicBezTo>
                    <a:pt x="3151" y="1175"/>
                    <a:pt x="3204" y="1224"/>
                    <a:pt x="3218" y="1190"/>
                  </a:cubicBezTo>
                  <a:cubicBezTo>
                    <a:pt x="3232" y="1155"/>
                    <a:pt x="3240" y="1187"/>
                    <a:pt x="3244" y="1279"/>
                  </a:cubicBezTo>
                  <a:cubicBezTo>
                    <a:pt x="3242" y="1269"/>
                    <a:pt x="3241" y="1259"/>
                    <a:pt x="3238" y="1252"/>
                  </a:cubicBezTo>
                  <a:cubicBezTo>
                    <a:pt x="3228" y="1218"/>
                    <a:pt x="3218" y="1223"/>
                    <a:pt x="3199" y="1229"/>
                  </a:cubicBezTo>
                  <a:cubicBezTo>
                    <a:pt x="3180" y="1235"/>
                    <a:pt x="3167" y="1227"/>
                    <a:pt x="3153" y="1197"/>
                  </a:cubicBezTo>
                  <a:cubicBezTo>
                    <a:pt x="3138" y="1166"/>
                    <a:pt x="3121" y="1168"/>
                    <a:pt x="3099" y="1172"/>
                  </a:cubicBezTo>
                  <a:cubicBezTo>
                    <a:pt x="3101" y="1183"/>
                    <a:pt x="3088" y="1272"/>
                    <a:pt x="3132" y="1373"/>
                  </a:cubicBezTo>
                  <a:cubicBezTo>
                    <a:pt x="3091" y="1359"/>
                    <a:pt x="3061" y="1275"/>
                    <a:pt x="3052" y="1194"/>
                  </a:cubicBezTo>
                  <a:cubicBezTo>
                    <a:pt x="3044" y="1112"/>
                    <a:pt x="2958" y="1042"/>
                    <a:pt x="2935" y="1042"/>
                  </a:cubicBezTo>
                  <a:cubicBezTo>
                    <a:pt x="2927" y="1042"/>
                    <a:pt x="2921" y="1037"/>
                    <a:pt x="2917" y="1030"/>
                  </a:cubicBezTo>
                  <a:cubicBezTo>
                    <a:pt x="2908" y="1018"/>
                    <a:pt x="2900" y="993"/>
                    <a:pt x="2874" y="960"/>
                  </a:cubicBezTo>
                  <a:cubicBezTo>
                    <a:pt x="2835" y="911"/>
                    <a:pt x="2849" y="911"/>
                    <a:pt x="2772" y="724"/>
                  </a:cubicBezTo>
                  <a:cubicBezTo>
                    <a:pt x="2696" y="536"/>
                    <a:pt x="2678" y="397"/>
                    <a:pt x="2671" y="300"/>
                  </a:cubicBezTo>
                  <a:cubicBezTo>
                    <a:pt x="2664" y="203"/>
                    <a:pt x="2548" y="67"/>
                    <a:pt x="2521" y="60"/>
                  </a:cubicBezTo>
                  <a:cubicBezTo>
                    <a:pt x="2493" y="54"/>
                    <a:pt x="2450" y="85"/>
                    <a:pt x="2430" y="45"/>
                  </a:cubicBezTo>
                  <a:cubicBezTo>
                    <a:pt x="2418" y="23"/>
                    <a:pt x="2412" y="9"/>
                    <a:pt x="2405" y="0"/>
                  </a:cubicBezTo>
                  <a:lnTo>
                    <a:pt x="2285" y="299"/>
                  </a:lnTo>
                  <a:lnTo>
                    <a:pt x="13" y="5945"/>
                  </a:lnTo>
                  <a:cubicBezTo>
                    <a:pt x="13" y="5945"/>
                    <a:pt x="-10" y="5995"/>
                    <a:pt x="6" y="6052"/>
                  </a:cubicBezTo>
                  <a:cubicBezTo>
                    <a:pt x="7" y="6054"/>
                    <a:pt x="7" y="6055"/>
                    <a:pt x="8" y="6057"/>
                  </a:cubicBezTo>
                  <a:cubicBezTo>
                    <a:pt x="8" y="6060"/>
                    <a:pt x="9" y="6062"/>
                    <a:pt x="10" y="6064"/>
                  </a:cubicBezTo>
                  <a:cubicBezTo>
                    <a:pt x="11" y="6071"/>
                    <a:pt x="12" y="6078"/>
                    <a:pt x="14" y="6084"/>
                  </a:cubicBezTo>
                  <a:cubicBezTo>
                    <a:pt x="17" y="6094"/>
                    <a:pt x="20" y="6104"/>
                    <a:pt x="24" y="6113"/>
                  </a:cubicBezTo>
                  <a:cubicBezTo>
                    <a:pt x="26" y="6122"/>
                    <a:pt x="29" y="6130"/>
                    <a:pt x="32" y="6138"/>
                  </a:cubicBezTo>
                  <a:cubicBezTo>
                    <a:pt x="43" y="6171"/>
                    <a:pt x="54" y="6196"/>
                    <a:pt x="64" y="6188"/>
                  </a:cubicBezTo>
                  <a:cubicBezTo>
                    <a:pt x="64" y="6188"/>
                    <a:pt x="64" y="6188"/>
                    <a:pt x="64" y="6188"/>
                  </a:cubicBezTo>
                  <a:cubicBezTo>
                    <a:pt x="64" y="6188"/>
                    <a:pt x="65" y="6187"/>
                    <a:pt x="65" y="6187"/>
                  </a:cubicBezTo>
                  <a:cubicBezTo>
                    <a:pt x="68" y="6190"/>
                    <a:pt x="70" y="6191"/>
                    <a:pt x="73" y="6192"/>
                  </a:cubicBezTo>
                  <a:cubicBezTo>
                    <a:pt x="76" y="6192"/>
                    <a:pt x="79" y="6192"/>
                    <a:pt x="81" y="6190"/>
                  </a:cubicBezTo>
                  <a:cubicBezTo>
                    <a:pt x="89" y="6184"/>
                    <a:pt x="96" y="6178"/>
                    <a:pt x="103" y="6177"/>
                  </a:cubicBezTo>
                  <a:cubicBezTo>
                    <a:pt x="108" y="6180"/>
                    <a:pt x="112" y="6186"/>
                    <a:pt x="115" y="6195"/>
                  </a:cubicBezTo>
                  <a:cubicBezTo>
                    <a:pt x="129" y="6232"/>
                    <a:pt x="145" y="6348"/>
                    <a:pt x="173" y="6330"/>
                  </a:cubicBezTo>
                  <a:cubicBezTo>
                    <a:pt x="178" y="6326"/>
                    <a:pt x="184" y="6322"/>
                    <a:pt x="192" y="6317"/>
                  </a:cubicBezTo>
                  <a:cubicBezTo>
                    <a:pt x="193" y="6316"/>
                    <a:pt x="193" y="6317"/>
                    <a:pt x="193" y="6316"/>
                  </a:cubicBezTo>
                  <a:cubicBezTo>
                    <a:pt x="207" y="6307"/>
                    <a:pt x="229" y="6299"/>
                    <a:pt x="253" y="6298"/>
                  </a:cubicBezTo>
                  <a:cubicBezTo>
                    <a:pt x="278" y="6296"/>
                    <a:pt x="305" y="6302"/>
                    <a:pt x="330" y="6323"/>
                  </a:cubicBezTo>
                  <a:cubicBezTo>
                    <a:pt x="359" y="6346"/>
                    <a:pt x="385" y="6365"/>
                    <a:pt x="398" y="6383"/>
                  </a:cubicBezTo>
                  <a:cubicBezTo>
                    <a:pt x="398" y="6384"/>
                    <a:pt x="397" y="6384"/>
                    <a:pt x="397" y="6385"/>
                  </a:cubicBezTo>
                  <a:cubicBezTo>
                    <a:pt x="396" y="6388"/>
                    <a:pt x="394" y="6391"/>
                    <a:pt x="392" y="6394"/>
                  </a:cubicBezTo>
                  <a:cubicBezTo>
                    <a:pt x="365" y="6429"/>
                    <a:pt x="319" y="6496"/>
                    <a:pt x="324" y="6527"/>
                  </a:cubicBezTo>
                  <a:cubicBezTo>
                    <a:pt x="326" y="6533"/>
                    <a:pt x="327" y="6540"/>
                    <a:pt x="328" y="6548"/>
                  </a:cubicBezTo>
                  <a:cubicBezTo>
                    <a:pt x="330" y="6557"/>
                    <a:pt x="332" y="6567"/>
                    <a:pt x="334" y="6577"/>
                  </a:cubicBezTo>
                  <a:cubicBezTo>
                    <a:pt x="339" y="6604"/>
                    <a:pt x="346" y="6638"/>
                    <a:pt x="357" y="6664"/>
                  </a:cubicBezTo>
                  <a:cubicBezTo>
                    <a:pt x="359" y="6667"/>
                    <a:pt x="360" y="6671"/>
                    <a:pt x="362" y="6675"/>
                  </a:cubicBezTo>
                  <a:cubicBezTo>
                    <a:pt x="367" y="6685"/>
                    <a:pt x="371" y="6695"/>
                    <a:pt x="374" y="6706"/>
                  </a:cubicBezTo>
                  <a:cubicBezTo>
                    <a:pt x="375" y="6710"/>
                    <a:pt x="375" y="6714"/>
                    <a:pt x="375" y="6718"/>
                  </a:cubicBezTo>
                  <a:cubicBezTo>
                    <a:pt x="375" y="6733"/>
                    <a:pt x="375" y="6748"/>
                    <a:pt x="371" y="6764"/>
                  </a:cubicBezTo>
                  <a:cubicBezTo>
                    <a:pt x="367" y="6784"/>
                    <a:pt x="369" y="6814"/>
                    <a:pt x="374" y="6846"/>
                  </a:cubicBezTo>
                  <a:cubicBezTo>
                    <a:pt x="377" y="6866"/>
                    <a:pt x="381" y="6887"/>
                    <a:pt x="385" y="6907"/>
                  </a:cubicBezTo>
                  <a:cubicBezTo>
                    <a:pt x="391" y="6939"/>
                    <a:pt x="398" y="6970"/>
                    <a:pt x="404" y="6994"/>
                  </a:cubicBezTo>
                  <a:cubicBezTo>
                    <a:pt x="407" y="7005"/>
                    <a:pt x="411" y="7024"/>
                    <a:pt x="416" y="7049"/>
                  </a:cubicBezTo>
                  <a:cubicBezTo>
                    <a:pt x="432" y="7130"/>
                    <a:pt x="453" y="7247"/>
                    <a:pt x="460" y="7328"/>
                  </a:cubicBezTo>
                  <a:cubicBezTo>
                    <a:pt x="463" y="7363"/>
                    <a:pt x="464" y="7392"/>
                    <a:pt x="461" y="7407"/>
                  </a:cubicBezTo>
                  <a:cubicBezTo>
                    <a:pt x="450" y="7456"/>
                    <a:pt x="450" y="7517"/>
                    <a:pt x="441" y="7563"/>
                  </a:cubicBezTo>
                  <a:cubicBezTo>
                    <a:pt x="440" y="7565"/>
                    <a:pt x="440" y="7568"/>
                    <a:pt x="439" y="7570"/>
                  </a:cubicBezTo>
                  <a:cubicBezTo>
                    <a:pt x="437" y="7577"/>
                    <a:pt x="435" y="7581"/>
                    <a:pt x="432" y="7587"/>
                  </a:cubicBezTo>
                  <a:cubicBezTo>
                    <a:pt x="430" y="7593"/>
                    <a:pt x="428" y="7601"/>
                    <a:pt x="425" y="7606"/>
                  </a:cubicBezTo>
                  <a:cubicBezTo>
                    <a:pt x="432" y="7602"/>
                    <a:pt x="438" y="7601"/>
                    <a:pt x="443" y="7600"/>
                  </a:cubicBezTo>
                  <a:cubicBezTo>
                    <a:pt x="449" y="7598"/>
                    <a:pt x="456" y="7596"/>
                    <a:pt x="465" y="7592"/>
                  </a:cubicBezTo>
                  <a:cubicBezTo>
                    <a:pt x="506" y="7576"/>
                    <a:pt x="549" y="7564"/>
                    <a:pt x="582" y="7561"/>
                  </a:cubicBezTo>
                  <a:cubicBezTo>
                    <a:pt x="585" y="7560"/>
                    <a:pt x="589" y="7560"/>
                    <a:pt x="592" y="7560"/>
                  </a:cubicBezTo>
                  <a:cubicBezTo>
                    <a:pt x="594" y="7559"/>
                    <a:pt x="596" y="7559"/>
                    <a:pt x="599" y="7559"/>
                  </a:cubicBezTo>
                  <a:cubicBezTo>
                    <a:pt x="613" y="7559"/>
                    <a:pt x="625" y="7561"/>
                    <a:pt x="631" y="7566"/>
                  </a:cubicBezTo>
                  <a:cubicBezTo>
                    <a:pt x="635" y="7569"/>
                    <a:pt x="640" y="7571"/>
                    <a:pt x="645" y="7572"/>
                  </a:cubicBezTo>
                  <a:cubicBezTo>
                    <a:pt x="645" y="7573"/>
                    <a:pt x="646" y="7568"/>
                    <a:pt x="646" y="7568"/>
                  </a:cubicBezTo>
                  <a:cubicBezTo>
                    <a:pt x="651" y="7569"/>
                    <a:pt x="656" y="7565"/>
                    <a:pt x="662" y="7565"/>
                  </a:cubicBezTo>
                  <a:cubicBezTo>
                    <a:pt x="662" y="7565"/>
                    <a:pt x="662" y="7565"/>
                    <a:pt x="662" y="7565"/>
                  </a:cubicBezTo>
                  <a:cubicBezTo>
                    <a:pt x="686" y="7565"/>
                    <a:pt x="712" y="7609"/>
                    <a:pt x="727" y="7583"/>
                  </a:cubicBezTo>
                  <a:cubicBezTo>
                    <a:pt x="752" y="7542"/>
                    <a:pt x="819" y="7494"/>
                    <a:pt x="840" y="7487"/>
                  </a:cubicBezTo>
                  <a:cubicBezTo>
                    <a:pt x="862" y="7481"/>
                    <a:pt x="902" y="7462"/>
                    <a:pt x="902" y="7421"/>
                  </a:cubicBezTo>
                  <a:cubicBezTo>
                    <a:pt x="902" y="7381"/>
                    <a:pt x="871" y="7357"/>
                    <a:pt x="889" y="7363"/>
                  </a:cubicBezTo>
                  <a:cubicBezTo>
                    <a:pt x="896" y="7366"/>
                    <a:pt x="903" y="7364"/>
                    <a:pt x="912" y="7360"/>
                  </a:cubicBezTo>
                  <a:cubicBezTo>
                    <a:pt x="928" y="7365"/>
                    <a:pt x="938" y="7370"/>
                    <a:pt x="944" y="7374"/>
                  </a:cubicBezTo>
                  <a:cubicBezTo>
                    <a:pt x="942" y="7372"/>
                    <a:pt x="941" y="7371"/>
                    <a:pt x="938" y="7369"/>
                  </a:cubicBezTo>
                  <a:cubicBezTo>
                    <a:pt x="958" y="7362"/>
                    <a:pt x="977" y="7360"/>
                    <a:pt x="994" y="7361"/>
                  </a:cubicBezTo>
                  <a:cubicBezTo>
                    <a:pt x="1049" y="7364"/>
                    <a:pt x="1090" y="7401"/>
                    <a:pt x="1102" y="7450"/>
                  </a:cubicBezTo>
                  <a:cubicBezTo>
                    <a:pt x="1113" y="7491"/>
                    <a:pt x="1123" y="7526"/>
                    <a:pt x="1126" y="7556"/>
                  </a:cubicBezTo>
                  <a:cubicBezTo>
                    <a:pt x="1126" y="7559"/>
                    <a:pt x="1125" y="7562"/>
                    <a:pt x="1125" y="7566"/>
                  </a:cubicBezTo>
                  <a:cubicBezTo>
                    <a:pt x="1125" y="7570"/>
                    <a:pt x="1125" y="7575"/>
                    <a:pt x="1123" y="7579"/>
                  </a:cubicBezTo>
                  <a:cubicBezTo>
                    <a:pt x="1111" y="7616"/>
                    <a:pt x="1097" y="7651"/>
                    <a:pt x="1092" y="7684"/>
                  </a:cubicBezTo>
                  <a:cubicBezTo>
                    <a:pt x="1088" y="7704"/>
                    <a:pt x="1083" y="7727"/>
                    <a:pt x="1084" y="7747"/>
                  </a:cubicBezTo>
                  <a:cubicBezTo>
                    <a:pt x="1084" y="7751"/>
                    <a:pt x="1084" y="7755"/>
                    <a:pt x="1085" y="7759"/>
                  </a:cubicBezTo>
                  <a:cubicBezTo>
                    <a:pt x="1084" y="7775"/>
                    <a:pt x="1086" y="7789"/>
                    <a:pt x="1094" y="7800"/>
                  </a:cubicBezTo>
                  <a:cubicBezTo>
                    <a:pt x="1112" y="7822"/>
                    <a:pt x="1120" y="7845"/>
                    <a:pt x="1127" y="7877"/>
                  </a:cubicBezTo>
                  <a:cubicBezTo>
                    <a:pt x="1132" y="7902"/>
                    <a:pt x="1155" y="7947"/>
                    <a:pt x="1160" y="7985"/>
                  </a:cubicBezTo>
                  <a:cubicBezTo>
                    <a:pt x="1160" y="7988"/>
                    <a:pt x="1160" y="7992"/>
                    <a:pt x="1159" y="7995"/>
                  </a:cubicBezTo>
                  <a:cubicBezTo>
                    <a:pt x="1159" y="7995"/>
                    <a:pt x="1159" y="7996"/>
                    <a:pt x="1159" y="7997"/>
                  </a:cubicBezTo>
                  <a:cubicBezTo>
                    <a:pt x="1156" y="8011"/>
                    <a:pt x="1153" y="8033"/>
                    <a:pt x="1151" y="8057"/>
                  </a:cubicBezTo>
                  <a:cubicBezTo>
                    <a:pt x="1149" y="8084"/>
                    <a:pt x="1149" y="8114"/>
                    <a:pt x="1150" y="8138"/>
                  </a:cubicBezTo>
                  <a:cubicBezTo>
                    <a:pt x="1151" y="8167"/>
                    <a:pt x="1153" y="8192"/>
                    <a:pt x="1160" y="8201"/>
                  </a:cubicBezTo>
                  <a:cubicBezTo>
                    <a:pt x="1176" y="8223"/>
                    <a:pt x="1219" y="8301"/>
                    <a:pt x="1219" y="8335"/>
                  </a:cubicBezTo>
                  <a:cubicBezTo>
                    <a:pt x="1219" y="8370"/>
                    <a:pt x="1248" y="8530"/>
                    <a:pt x="1253" y="8547"/>
                  </a:cubicBezTo>
                  <a:cubicBezTo>
                    <a:pt x="1256" y="8556"/>
                    <a:pt x="1260" y="8579"/>
                    <a:pt x="1262" y="8600"/>
                  </a:cubicBezTo>
                  <a:cubicBezTo>
                    <a:pt x="1261" y="8604"/>
                    <a:pt x="1260" y="8606"/>
                    <a:pt x="1259" y="8609"/>
                  </a:cubicBezTo>
                  <a:cubicBezTo>
                    <a:pt x="1258" y="8612"/>
                    <a:pt x="1258" y="8616"/>
                    <a:pt x="1257" y="8617"/>
                  </a:cubicBezTo>
                  <a:cubicBezTo>
                    <a:pt x="1251" y="8624"/>
                    <a:pt x="1247" y="8638"/>
                    <a:pt x="1245" y="8654"/>
                  </a:cubicBezTo>
                  <a:cubicBezTo>
                    <a:pt x="1244" y="8663"/>
                    <a:pt x="1243" y="8671"/>
                    <a:pt x="1243" y="8682"/>
                  </a:cubicBezTo>
                  <a:cubicBezTo>
                    <a:pt x="1243" y="8691"/>
                    <a:pt x="1243" y="8702"/>
                    <a:pt x="1245" y="8714"/>
                  </a:cubicBezTo>
                  <a:cubicBezTo>
                    <a:pt x="1248" y="8738"/>
                    <a:pt x="1257" y="8776"/>
                    <a:pt x="1259" y="8829"/>
                  </a:cubicBezTo>
                  <a:cubicBezTo>
                    <a:pt x="1259" y="8858"/>
                    <a:pt x="1258" y="8890"/>
                    <a:pt x="1253" y="8927"/>
                  </a:cubicBezTo>
                  <a:cubicBezTo>
                    <a:pt x="1253" y="8929"/>
                    <a:pt x="1253" y="8932"/>
                    <a:pt x="1254" y="8934"/>
                  </a:cubicBezTo>
                  <a:cubicBezTo>
                    <a:pt x="1253" y="8937"/>
                    <a:pt x="1253" y="8939"/>
                    <a:pt x="1253" y="8942"/>
                  </a:cubicBezTo>
                  <a:cubicBezTo>
                    <a:pt x="1270" y="9034"/>
                    <a:pt x="1276" y="9180"/>
                    <a:pt x="1276" y="9274"/>
                  </a:cubicBezTo>
                  <a:cubicBezTo>
                    <a:pt x="1276" y="9305"/>
                    <a:pt x="1276" y="9329"/>
                    <a:pt x="1275" y="9342"/>
                  </a:cubicBezTo>
                  <a:cubicBezTo>
                    <a:pt x="1275" y="9343"/>
                    <a:pt x="1275" y="9345"/>
                    <a:pt x="1275" y="9345"/>
                  </a:cubicBezTo>
                  <a:cubicBezTo>
                    <a:pt x="1275" y="9349"/>
                    <a:pt x="1275" y="9353"/>
                    <a:pt x="1275" y="9355"/>
                  </a:cubicBezTo>
                  <a:cubicBezTo>
                    <a:pt x="1285" y="9413"/>
                    <a:pt x="1292" y="9474"/>
                    <a:pt x="1293" y="9533"/>
                  </a:cubicBezTo>
                  <a:cubicBezTo>
                    <a:pt x="1292" y="9566"/>
                    <a:pt x="1289" y="9598"/>
                    <a:pt x="1283" y="9629"/>
                  </a:cubicBezTo>
                  <a:cubicBezTo>
                    <a:pt x="1278" y="9654"/>
                    <a:pt x="1272" y="9678"/>
                    <a:pt x="1262" y="9701"/>
                  </a:cubicBezTo>
                  <a:cubicBezTo>
                    <a:pt x="1263" y="9701"/>
                    <a:pt x="1263" y="9701"/>
                    <a:pt x="1263" y="9702"/>
                  </a:cubicBezTo>
                  <a:cubicBezTo>
                    <a:pt x="1264" y="9702"/>
                    <a:pt x="1265" y="9703"/>
                    <a:pt x="1265" y="9704"/>
                  </a:cubicBezTo>
                  <a:cubicBezTo>
                    <a:pt x="1264" y="9706"/>
                    <a:pt x="1264" y="9709"/>
                    <a:pt x="1263" y="9711"/>
                  </a:cubicBezTo>
                  <a:cubicBezTo>
                    <a:pt x="1286" y="9741"/>
                    <a:pt x="1297" y="9754"/>
                    <a:pt x="1299" y="9765"/>
                  </a:cubicBezTo>
                  <a:cubicBezTo>
                    <a:pt x="1299" y="9767"/>
                    <a:pt x="1298" y="9770"/>
                    <a:pt x="1297" y="9772"/>
                  </a:cubicBezTo>
                  <a:cubicBezTo>
                    <a:pt x="1296" y="9775"/>
                    <a:pt x="1295" y="9777"/>
                    <a:pt x="1294" y="9780"/>
                  </a:cubicBezTo>
                  <a:cubicBezTo>
                    <a:pt x="1287" y="9798"/>
                    <a:pt x="1277" y="9815"/>
                    <a:pt x="1273" y="9831"/>
                  </a:cubicBezTo>
                  <a:cubicBezTo>
                    <a:pt x="1272" y="9836"/>
                    <a:pt x="1272" y="9841"/>
                    <a:pt x="1272" y="9845"/>
                  </a:cubicBezTo>
                  <a:cubicBezTo>
                    <a:pt x="1271" y="9852"/>
                    <a:pt x="1271" y="9858"/>
                    <a:pt x="1273" y="9864"/>
                  </a:cubicBezTo>
                  <a:cubicBezTo>
                    <a:pt x="1282" y="9881"/>
                    <a:pt x="1288" y="9908"/>
                    <a:pt x="1288" y="9930"/>
                  </a:cubicBezTo>
                  <a:cubicBezTo>
                    <a:pt x="1288" y="9940"/>
                    <a:pt x="1285" y="9960"/>
                    <a:pt x="1285" y="9986"/>
                  </a:cubicBezTo>
                  <a:cubicBezTo>
                    <a:pt x="1284" y="10028"/>
                    <a:pt x="1290" y="10089"/>
                    <a:pt x="1331" y="10145"/>
                  </a:cubicBezTo>
                  <a:cubicBezTo>
                    <a:pt x="1360" y="10181"/>
                    <a:pt x="1405" y="10239"/>
                    <a:pt x="1405" y="10289"/>
                  </a:cubicBezTo>
                  <a:cubicBezTo>
                    <a:pt x="1405" y="10340"/>
                    <a:pt x="1443" y="10350"/>
                    <a:pt x="1464" y="10386"/>
                  </a:cubicBezTo>
                  <a:cubicBezTo>
                    <a:pt x="1484" y="10424"/>
                    <a:pt x="1524" y="10480"/>
                    <a:pt x="1535" y="10568"/>
                  </a:cubicBezTo>
                  <a:cubicBezTo>
                    <a:pt x="1546" y="10655"/>
                    <a:pt x="1580" y="10682"/>
                    <a:pt x="1602" y="10686"/>
                  </a:cubicBezTo>
                  <a:cubicBezTo>
                    <a:pt x="1624" y="10690"/>
                    <a:pt x="1620" y="10718"/>
                    <a:pt x="1620" y="10741"/>
                  </a:cubicBezTo>
                  <a:cubicBezTo>
                    <a:pt x="1620" y="10743"/>
                    <a:pt x="1620" y="10747"/>
                    <a:pt x="1619" y="10751"/>
                  </a:cubicBezTo>
                  <a:cubicBezTo>
                    <a:pt x="1619" y="10755"/>
                    <a:pt x="1617" y="10760"/>
                    <a:pt x="1616" y="10766"/>
                  </a:cubicBezTo>
                  <a:cubicBezTo>
                    <a:pt x="1608" y="10794"/>
                    <a:pt x="1591" y="10832"/>
                    <a:pt x="1569" y="10852"/>
                  </a:cubicBezTo>
                  <a:cubicBezTo>
                    <a:pt x="1546" y="10872"/>
                    <a:pt x="1546" y="10894"/>
                    <a:pt x="1545" y="10918"/>
                  </a:cubicBezTo>
                  <a:cubicBezTo>
                    <a:pt x="1544" y="10922"/>
                    <a:pt x="1544" y="10925"/>
                    <a:pt x="1544" y="10929"/>
                  </a:cubicBezTo>
                  <a:cubicBezTo>
                    <a:pt x="1543" y="10934"/>
                    <a:pt x="1542" y="10937"/>
                    <a:pt x="1541" y="10942"/>
                  </a:cubicBezTo>
                  <a:cubicBezTo>
                    <a:pt x="1535" y="10965"/>
                    <a:pt x="1530" y="10990"/>
                    <a:pt x="1522" y="11007"/>
                  </a:cubicBezTo>
                  <a:cubicBezTo>
                    <a:pt x="1520" y="11012"/>
                    <a:pt x="1517" y="11016"/>
                    <a:pt x="1514" y="11019"/>
                  </a:cubicBezTo>
                  <a:cubicBezTo>
                    <a:pt x="1514" y="11020"/>
                    <a:pt x="1514" y="11020"/>
                    <a:pt x="1514" y="11020"/>
                  </a:cubicBezTo>
                  <a:cubicBezTo>
                    <a:pt x="1513" y="11021"/>
                    <a:pt x="1513" y="11021"/>
                    <a:pt x="1513" y="11022"/>
                  </a:cubicBezTo>
                  <a:cubicBezTo>
                    <a:pt x="1501" y="11036"/>
                    <a:pt x="1509" y="11081"/>
                    <a:pt x="1509" y="11121"/>
                  </a:cubicBezTo>
                  <a:cubicBezTo>
                    <a:pt x="1509" y="11127"/>
                    <a:pt x="1509" y="11134"/>
                    <a:pt x="1508" y="11142"/>
                  </a:cubicBezTo>
                  <a:cubicBezTo>
                    <a:pt x="1507" y="11147"/>
                    <a:pt x="1505" y="11154"/>
                    <a:pt x="1504" y="11161"/>
                  </a:cubicBezTo>
                  <a:cubicBezTo>
                    <a:pt x="1493" y="11207"/>
                    <a:pt x="1471" y="11267"/>
                    <a:pt x="1448" y="11281"/>
                  </a:cubicBezTo>
                  <a:cubicBezTo>
                    <a:pt x="1418" y="11299"/>
                    <a:pt x="1333" y="11377"/>
                    <a:pt x="1317" y="11403"/>
                  </a:cubicBezTo>
                  <a:cubicBezTo>
                    <a:pt x="1305" y="11422"/>
                    <a:pt x="1318" y="11445"/>
                    <a:pt x="1286" y="11483"/>
                  </a:cubicBezTo>
                  <a:cubicBezTo>
                    <a:pt x="1284" y="11485"/>
                    <a:pt x="1283" y="11487"/>
                    <a:pt x="1281" y="11490"/>
                  </a:cubicBezTo>
                  <a:cubicBezTo>
                    <a:pt x="1281" y="11490"/>
                    <a:pt x="1280" y="11490"/>
                    <a:pt x="1280" y="11490"/>
                  </a:cubicBezTo>
                  <a:cubicBezTo>
                    <a:pt x="1280" y="11490"/>
                    <a:pt x="1280" y="11491"/>
                    <a:pt x="1280" y="11491"/>
                  </a:cubicBezTo>
                  <a:cubicBezTo>
                    <a:pt x="1286" y="11488"/>
                    <a:pt x="1290" y="11487"/>
                    <a:pt x="1289" y="11488"/>
                  </a:cubicBezTo>
                  <a:cubicBezTo>
                    <a:pt x="1288" y="11489"/>
                    <a:pt x="1287" y="11490"/>
                    <a:pt x="1285" y="11491"/>
                  </a:cubicBezTo>
                  <a:cubicBezTo>
                    <a:pt x="1275" y="11499"/>
                    <a:pt x="1264" y="11515"/>
                    <a:pt x="1258" y="11532"/>
                  </a:cubicBezTo>
                  <a:cubicBezTo>
                    <a:pt x="1248" y="11560"/>
                    <a:pt x="1250" y="11590"/>
                    <a:pt x="1282" y="11588"/>
                  </a:cubicBezTo>
                  <a:cubicBezTo>
                    <a:pt x="1334" y="11585"/>
                    <a:pt x="1431" y="11370"/>
                    <a:pt x="1473" y="11329"/>
                  </a:cubicBezTo>
                  <a:cubicBezTo>
                    <a:pt x="1515" y="11287"/>
                    <a:pt x="1605" y="11068"/>
                    <a:pt x="1605" y="11068"/>
                  </a:cubicBezTo>
                  <a:cubicBezTo>
                    <a:pt x="1586" y="11171"/>
                    <a:pt x="1589" y="11195"/>
                    <a:pt x="1658" y="11232"/>
                  </a:cubicBezTo>
                  <a:cubicBezTo>
                    <a:pt x="1528" y="11228"/>
                    <a:pt x="1470" y="11367"/>
                    <a:pt x="1462" y="11412"/>
                  </a:cubicBezTo>
                  <a:cubicBezTo>
                    <a:pt x="1454" y="11457"/>
                    <a:pt x="1451" y="11469"/>
                    <a:pt x="1517" y="11519"/>
                  </a:cubicBezTo>
                  <a:cubicBezTo>
                    <a:pt x="1450" y="11478"/>
                    <a:pt x="1407" y="11522"/>
                    <a:pt x="1371" y="11575"/>
                  </a:cubicBezTo>
                  <a:cubicBezTo>
                    <a:pt x="1333" y="11628"/>
                    <a:pt x="1354" y="11637"/>
                    <a:pt x="1367" y="11702"/>
                  </a:cubicBezTo>
                  <a:cubicBezTo>
                    <a:pt x="1380" y="11766"/>
                    <a:pt x="1353" y="11695"/>
                    <a:pt x="1338" y="11650"/>
                  </a:cubicBezTo>
                  <a:cubicBezTo>
                    <a:pt x="1323" y="11605"/>
                    <a:pt x="1302" y="11627"/>
                    <a:pt x="1284" y="11628"/>
                  </a:cubicBezTo>
                  <a:cubicBezTo>
                    <a:pt x="1267" y="11629"/>
                    <a:pt x="1299" y="11835"/>
                    <a:pt x="1317" y="11923"/>
                  </a:cubicBezTo>
                  <a:cubicBezTo>
                    <a:pt x="1336" y="12012"/>
                    <a:pt x="1375" y="12060"/>
                    <a:pt x="1437" y="12069"/>
                  </a:cubicBezTo>
                  <a:cubicBezTo>
                    <a:pt x="1396" y="12103"/>
                    <a:pt x="1333" y="12049"/>
                    <a:pt x="1319" y="12016"/>
                  </a:cubicBezTo>
                  <a:cubicBezTo>
                    <a:pt x="1305" y="11983"/>
                    <a:pt x="1315" y="12088"/>
                    <a:pt x="1308" y="12185"/>
                  </a:cubicBezTo>
                  <a:cubicBezTo>
                    <a:pt x="1308" y="12172"/>
                    <a:pt x="1296" y="12098"/>
                    <a:pt x="1283" y="12061"/>
                  </a:cubicBezTo>
                  <a:cubicBezTo>
                    <a:pt x="1270" y="12024"/>
                    <a:pt x="1232" y="12101"/>
                    <a:pt x="1223" y="12144"/>
                  </a:cubicBezTo>
                  <a:cubicBezTo>
                    <a:pt x="1214" y="12187"/>
                    <a:pt x="1232" y="12256"/>
                    <a:pt x="1264" y="12356"/>
                  </a:cubicBezTo>
                  <a:cubicBezTo>
                    <a:pt x="1282" y="12550"/>
                    <a:pt x="1321" y="12631"/>
                    <a:pt x="1331" y="12663"/>
                  </a:cubicBezTo>
                  <a:cubicBezTo>
                    <a:pt x="1340" y="12696"/>
                    <a:pt x="1361" y="12657"/>
                    <a:pt x="1365" y="12626"/>
                  </a:cubicBezTo>
                  <a:cubicBezTo>
                    <a:pt x="1368" y="12600"/>
                    <a:pt x="1372" y="12579"/>
                    <a:pt x="1379" y="12560"/>
                  </a:cubicBezTo>
                  <a:cubicBezTo>
                    <a:pt x="1378" y="12573"/>
                    <a:pt x="1378" y="12586"/>
                    <a:pt x="1378" y="12600"/>
                  </a:cubicBezTo>
                  <a:cubicBezTo>
                    <a:pt x="1398" y="12563"/>
                    <a:pt x="1421" y="12533"/>
                    <a:pt x="1421" y="12533"/>
                  </a:cubicBezTo>
                  <a:lnTo>
                    <a:pt x="1465" y="12524"/>
                  </a:lnTo>
                  <a:lnTo>
                    <a:pt x="1486" y="12461"/>
                  </a:lnTo>
                  <a:cubicBezTo>
                    <a:pt x="1498" y="12447"/>
                    <a:pt x="1503" y="12426"/>
                    <a:pt x="1505" y="12405"/>
                  </a:cubicBezTo>
                  <a:cubicBezTo>
                    <a:pt x="1509" y="12373"/>
                    <a:pt x="1516" y="12390"/>
                    <a:pt x="1517" y="12420"/>
                  </a:cubicBezTo>
                  <a:cubicBezTo>
                    <a:pt x="1518" y="12450"/>
                    <a:pt x="1518" y="12452"/>
                    <a:pt x="1532" y="12437"/>
                  </a:cubicBezTo>
                  <a:cubicBezTo>
                    <a:pt x="1547" y="12423"/>
                    <a:pt x="1609" y="12345"/>
                    <a:pt x="1618" y="12355"/>
                  </a:cubicBezTo>
                  <a:cubicBezTo>
                    <a:pt x="1627" y="12366"/>
                    <a:pt x="1610" y="12391"/>
                    <a:pt x="1597" y="12414"/>
                  </a:cubicBezTo>
                  <a:cubicBezTo>
                    <a:pt x="1584" y="12436"/>
                    <a:pt x="1594" y="12446"/>
                    <a:pt x="1632" y="12504"/>
                  </a:cubicBezTo>
                  <a:cubicBezTo>
                    <a:pt x="1567" y="12427"/>
                    <a:pt x="1517" y="12488"/>
                    <a:pt x="1516" y="12586"/>
                  </a:cubicBezTo>
                  <a:cubicBezTo>
                    <a:pt x="1516" y="12683"/>
                    <a:pt x="1551" y="12764"/>
                    <a:pt x="1566" y="12766"/>
                  </a:cubicBezTo>
                  <a:cubicBezTo>
                    <a:pt x="1699" y="12761"/>
                    <a:pt x="1675" y="12860"/>
                    <a:pt x="1685" y="12886"/>
                  </a:cubicBezTo>
                  <a:cubicBezTo>
                    <a:pt x="1695" y="12913"/>
                    <a:pt x="1699" y="12930"/>
                    <a:pt x="1697" y="13017"/>
                  </a:cubicBezTo>
                  <a:cubicBezTo>
                    <a:pt x="1697" y="12977"/>
                    <a:pt x="1660" y="12855"/>
                    <a:pt x="1640" y="12813"/>
                  </a:cubicBezTo>
                  <a:cubicBezTo>
                    <a:pt x="1619" y="12771"/>
                    <a:pt x="1565" y="12796"/>
                    <a:pt x="1558" y="12820"/>
                  </a:cubicBezTo>
                  <a:cubicBezTo>
                    <a:pt x="1550" y="12843"/>
                    <a:pt x="1537" y="12825"/>
                    <a:pt x="1535" y="12784"/>
                  </a:cubicBezTo>
                  <a:cubicBezTo>
                    <a:pt x="1533" y="12743"/>
                    <a:pt x="1501" y="12681"/>
                    <a:pt x="1498" y="12653"/>
                  </a:cubicBezTo>
                  <a:cubicBezTo>
                    <a:pt x="1495" y="12626"/>
                    <a:pt x="1485" y="12634"/>
                    <a:pt x="1472" y="12637"/>
                  </a:cubicBezTo>
                  <a:cubicBezTo>
                    <a:pt x="1459" y="12640"/>
                    <a:pt x="1445" y="12649"/>
                    <a:pt x="1452" y="12676"/>
                  </a:cubicBezTo>
                  <a:cubicBezTo>
                    <a:pt x="1459" y="12702"/>
                    <a:pt x="1461" y="12700"/>
                    <a:pt x="1445" y="12748"/>
                  </a:cubicBezTo>
                  <a:cubicBezTo>
                    <a:pt x="1429" y="12794"/>
                    <a:pt x="1437" y="12809"/>
                    <a:pt x="1440" y="12836"/>
                  </a:cubicBezTo>
                  <a:cubicBezTo>
                    <a:pt x="1418" y="12773"/>
                    <a:pt x="1375" y="12696"/>
                    <a:pt x="1375" y="12696"/>
                  </a:cubicBezTo>
                  <a:cubicBezTo>
                    <a:pt x="1375" y="12696"/>
                    <a:pt x="1340" y="12757"/>
                    <a:pt x="1328" y="12819"/>
                  </a:cubicBezTo>
                  <a:cubicBezTo>
                    <a:pt x="1364" y="12816"/>
                    <a:pt x="1372" y="12872"/>
                    <a:pt x="1388" y="12904"/>
                  </a:cubicBezTo>
                  <a:cubicBezTo>
                    <a:pt x="1341" y="12936"/>
                    <a:pt x="1292" y="13015"/>
                    <a:pt x="1287" y="13050"/>
                  </a:cubicBezTo>
                  <a:cubicBezTo>
                    <a:pt x="1277" y="13137"/>
                    <a:pt x="1308" y="13168"/>
                    <a:pt x="1340" y="13160"/>
                  </a:cubicBezTo>
                  <a:cubicBezTo>
                    <a:pt x="1346" y="13120"/>
                    <a:pt x="1389" y="13034"/>
                    <a:pt x="1389" y="13034"/>
                  </a:cubicBezTo>
                  <a:cubicBezTo>
                    <a:pt x="1389" y="13034"/>
                    <a:pt x="1356" y="13194"/>
                    <a:pt x="1365" y="13209"/>
                  </a:cubicBezTo>
                  <a:cubicBezTo>
                    <a:pt x="1375" y="13224"/>
                    <a:pt x="1388" y="13186"/>
                    <a:pt x="1417" y="13128"/>
                  </a:cubicBezTo>
                  <a:cubicBezTo>
                    <a:pt x="1445" y="13071"/>
                    <a:pt x="1464" y="12923"/>
                    <a:pt x="1445" y="12855"/>
                  </a:cubicBezTo>
                  <a:cubicBezTo>
                    <a:pt x="1459" y="12885"/>
                    <a:pt x="1493" y="12930"/>
                    <a:pt x="1503" y="12949"/>
                  </a:cubicBezTo>
                  <a:cubicBezTo>
                    <a:pt x="1516" y="12971"/>
                    <a:pt x="1496" y="13047"/>
                    <a:pt x="1482" y="13073"/>
                  </a:cubicBezTo>
                  <a:cubicBezTo>
                    <a:pt x="1468" y="13098"/>
                    <a:pt x="1456" y="13142"/>
                    <a:pt x="1475" y="13190"/>
                  </a:cubicBezTo>
                  <a:cubicBezTo>
                    <a:pt x="1494" y="13237"/>
                    <a:pt x="1516" y="13247"/>
                    <a:pt x="1554" y="13247"/>
                  </a:cubicBezTo>
                  <a:cubicBezTo>
                    <a:pt x="1554" y="13281"/>
                    <a:pt x="1533" y="13337"/>
                    <a:pt x="1513" y="13366"/>
                  </a:cubicBezTo>
                  <a:cubicBezTo>
                    <a:pt x="1493" y="13394"/>
                    <a:pt x="1445" y="13493"/>
                    <a:pt x="1434" y="13514"/>
                  </a:cubicBezTo>
                  <a:cubicBezTo>
                    <a:pt x="1423" y="13534"/>
                    <a:pt x="1421" y="13559"/>
                    <a:pt x="1431" y="13580"/>
                  </a:cubicBezTo>
                  <a:cubicBezTo>
                    <a:pt x="1454" y="13570"/>
                    <a:pt x="1496" y="13504"/>
                    <a:pt x="1505" y="13484"/>
                  </a:cubicBezTo>
                  <a:cubicBezTo>
                    <a:pt x="1515" y="13463"/>
                    <a:pt x="1547" y="13469"/>
                    <a:pt x="1562" y="13478"/>
                  </a:cubicBezTo>
                  <a:cubicBezTo>
                    <a:pt x="1576" y="13488"/>
                    <a:pt x="1558" y="13493"/>
                    <a:pt x="1538" y="13496"/>
                  </a:cubicBezTo>
                  <a:cubicBezTo>
                    <a:pt x="1518" y="13498"/>
                    <a:pt x="1499" y="13553"/>
                    <a:pt x="1510" y="13563"/>
                  </a:cubicBezTo>
                  <a:cubicBezTo>
                    <a:pt x="1521" y="13573"/>
                    <a:pt x="1538" y="13580"/>
                    <a:pt x="1574" y="13506"/>
                  </a:cubicBezTo>
                  <a:cubicBezTo>
                    <a:pt x="1574" y="13509"/>
                    <a:pt x="1543" y="13602"/>
                    <a:pt x="1535" y="13626"/>
                  </a:cubicBezTo>
                  <a:cubicBezTo>
                    <a:pt x="1532" y="13636"/>
                    <a:pt x="1529" y="13644"/>
                    <a:pt x="1528" y="13655"/>
                  </a:cubicBezTo>
                  <a:lnTo>
                    <a:pt x="1469" y="13775"/>
                  </a:lnTo>
                  <a:cubicBezTo>
                    <a:pt x="1469" y="13775"/>
                    <a:pt x="1480" y="13785"/>
                    <a:pt x="1508" y="13801"/>
                  </a:cubicBezTo>
                  <a:cubicBezTo>
                    <a:pt x="1538" y="13691"/>
                    <a:pt x="1689" y="13651"/>
                    <a:pt x="1711" y="13649"/>
                  </a:cubicBezTo>
                  <a:cubicBezTo>
                    <a:pt x="1721" y="13648"/>
                    <a:pt x="1723" y="13632"/>
                    <a:pt x="1723" y="13616"/>
                  </a:cubicBezTo>
                  <a:cubicBezTo>
                    <a:pt x="1729" y="13611"/>
                    <a:pt x="1734" y="13608"/>
                    <a:pt x="1735" y="13605"/>
                  </a:cubicBezTo>
                  <a:cubicBezTo>
                    <a:pt x="1743" y="13584"/>
                    <a:pt x="1765" y="13544"/>
                    <a:pt x="1793" y="13540"/>
                  </a:cubicBezTo>
                  <a:cubicBezTo>
                    <a:pt x="1822" y="13536"/>
                    <a:pt x="1850" y="13520"/>
                    <a:pt x="1884" y="13412"/>
                  </a:cubicBezTo>
                  <a:cubicBezTo>
                    <a:pt x="1886" y="13462"/>
                    <a:pt x="1874" y="13496"/>
                    <a:pt x="1861" y="13533"/>
                  </a:cubicBezTo>
                  <a:cubicBezTo>
                    <a:pt x="1849" y="13571"/>
                    <a:pt x="1802" y="13571"/>
                    <a:pt x="1766" y="13599"/>
                  </a:cubicBezTo>
                  <a:cubicBezTo>
                    <a:pt x="1731" y="13627"/>
                    <a:pt x="1753" y="13688"/>
                    <a:pt x="1762" y="13713"/>
                  </a:cubicBezTo>
                  <a:cubicBezTo>
                    <a:pt x="1771" y="13737"/>
                    <a:pt x="1773" y="13747"/>
                    <a:pt x="1791" y="13747"/>
                  </a:cubicBezTo>
                  <a:cubicBezTo>
                    <a:pt x="1809" y="13745"/>
                    <a:pt x="1835" y="13741"/>
                    <a:pt x="1875" y="13778"/>
                  </a:cubicBezTo>
                  <a:cubicBezTo>
                    <a:pt x="1815" y="13753"/>
                    <a:pt x="1814" y="13798"/>
                    <a:pt x="1809" y="13827"/>
                  </a:cubicBezTo>
                  <a:cubicBezTo>
                    <a:pt x="1804" y="13857"/>
                    <a:pt x="1813" y="13904"/>
                    <a:pt x="1826" y="13943"/>
                  </a:cubicBezTo>
                  <a:cubicBezTo>
                    <a:pt x="1838" y="13982"/>
                    <a:pt x="1832" y="14013"/>
                    <a:pt x="1821" y="14043"/>
                  </a:cubicBezTo>
                  <a:cubicBezTo>
                    <a:pt x="1821" y="14019"/>
                    <a:pt x="1788" y="13926"/>
                    <a:pt x="1792" y="13896"/>
                  </a:cubicBezTo>
                  <a:cubicBezTo>
                    <a:pt x="1795" y="13866"/>
                    <a:pt x="1786" y="13837"/>
                    <a:pt x="1773" y="13789"/>
                  </a:cubicBezTo>
                  <a:cubicBezTo>
                    <a:pt x="1759" y="13742"/>
                    <a:pt x="1678" y="13786"/>
                    <a:pt x="1658" y="13793"/>
                  </a:cubicBezTo>
                  <a:cubicBezTo>
                    <a:pt x="1637" y="13801"/>
                    <a:pt x="1631" y="13819"/>
                    <a:pt x="1631" y="13858"/>
                  </a:cubicBezTo>
                  <a:cubicBezTo>
                    <a:pt x="1630" y="13897"/>
                    <a:pt x="1601" y="13871"/>
                    <a:pt x="1583" y="13852"/>
                  </a:cubicBezTo>
                  <a:cubicBezTo>
                    <a:pt x="1566" y="13832"/>
                    <a:pt x="1559" y="13849"/>
                    <a:pt x="1556" y="13879"/>
                  </a:cubicBezTo>
                  <a:cubicBezTo>
                    <a:pt x="1553" y="13910"/>
                    <a:pt x="1538" y="13906"/>
                    <a:pt x="1513" y="13909"/>
                  </a:cubicBezTo>
                  <a:cubicBezTo>
                    <a:pt x="1488" y="13912"/>
                    <a:pt x="1493" y="13917"/>
                    <a:pt x="1466" y="13953"/>
                  </a:cubicBezTo>
                  <a:cubicBezTo>
                    <a:pt x="1403" y="14093"/>
                    <a:pt x="1431" y="14251"/>
                    <a:pt x="1447" y="14256"/>
                  </a:cubicBezTo>
                  <a:cubicBezTo>
                    <a:pt x="1519" y="14230"/>
                    <a:pt x="1518" y="14130"/>
                    <a:pt x="1511" y="14105"/>
                  </a:cubicBezTo>
                  <a:cubicBezTo>
                    <a:pt x="1505" y="14081"/>
                    <a:pt x="1530" y="14088"/>
                    <a:pt x="1548" y="14096"/>
                  </a:cubicBezTo>
                  <a:cubicBezTo>
                    <a:pt x="1567" y="14103"/>
                    <a:pt x="1581" y="14091"/>
                    <a:pt x="1596" y="14065"/>
                  </a:cubicBezTo>
                  <a:cubicBezTo>
                    <a:pt x="1611" y="14039"/>
                    <a:pt x="1603" y="14085"/>
                    <a:pt x="1591" y="14120"/>
                  </a:cubicBezTo>
                  <a:cubicBezTo>
                    <a:pt x="1578" y="14156"/>
                    <a:pt x="1613" y="14171"/>
                    <a:pt x="1640" y="14179"/>
                  </a:cubicBezTo>
                  <a:cubicBezTo>
                    <a:pt x="1668" y="14187"/>
                    <a:pt x="1739" y="14226"/>
                    <a:pt x="1755" y="14245"/>
                  </a:cubicBezTo>
                  <a:cubicBezTo>
                    <a:pt x="1771" y="14264"/>
                    <a:pt x="1787" y="14230"/>
                    <a:pt x="1807" y="14197"/>
                  </a:cubicBezTo>
                  <a:cubicBezTo>
                    <a:pt x="1807" y="14262"/>
                    <a:pt x="1794" y="14259"/>
                    <a:pt x="1759" y="14274"/>
                  </a:cubicBezTo>
                  <a:cubicBezTo>
                    <a:pt x="1724" y="14290"/>
                    <a:pt x="1662" y="14228"/>
                    <a:pt x="1614" y="14194"/>
                  </a:cubicBezTo>
                  <a:cubicBezTo>
                    <a:pt x="1565" y="14161"/>
                    <a:pt x="1514" y="14201"/>
                    <a:pt x="1506" y="14228"/>
                  </a:cubicBezTo>
                  <a:cubicBezTo>
                    <a:pt x="1498" y="14256"/>
                    <a:pt x="1480" y="14282"/>
                    <a:pt x="1463" y="14294"/>
                  </a:cubicBezTo>
                  <a:cubicBezTo>
                    <a:pt x="1445" y="14307"/>
                    <a:pt x="1435" y="14317"/>
                    <a:pt x="1434" y="14341"/>
                  </a:cubicBezTo>
                  <a:cubicBezTo>
                    <a:pt x="1433" y="14366"/>
                    <a:pt x="1494" y="14408"/>
                    <a:pt x="1568" y="14440"/>
                  </a:cubicBezTo>
                  <a:cubicBezTo>
                    <a:pt x="1545" y="14457"/>
                    <a:pt x="1530" y="14458"/>
                    <a:pt x="1513" y="14443"/>
                  </a:cubicBezTo>
                  <a:cubicBezTo>
                    <a:pt x="1497" y="14427"/>
                    <a:pt x="1461" y="14411"/>
                    <a:pt x="1442" y="14397"/>
                  </a:cubicBezTo>
                  <a:cubicBezTo>
                    <a:pt x="1424" y="14383"/>
                    <a:pt x="1409" y="14394"/>
                    <a:pt x="1380" y="14452"/>
                  </a:cubicBezTo>
                  <a:cubicBezTo>
                    <a:pt x="1451" y="14578"/>
                    <a:pt x="1601" y="14638"/>
                    <a:pt x="1628" y="14641"/>
                  </a:cubicBezTo>
                  <a:cubicBezTo>
                    <a:pt x="1655" y="14644"/>
                    <a:pt x="1660" y="14649"/>
                    <a:pt x="1696" y="14629"/>
                  </a:cubicBezTo>
                  <a:cubicBezTo>
                    <a:pt x="1667" y="14684"/>
                    <a:pt x="1638" y="14689"/>
                    <a:pt x="1624" y="14672"/>
                  </a:cubicBezTo>
                  <a:cubicBezTo>
                    <a:pt x="1609" y="14655"/>
                    <a:pt x="1571" y="14640"/>
                    <a:pt x="1545" y="14640"/>
                  </a:cubicBezTo>
                  <a:cubicBezTo>
                    <a:pt x="1518" y="14640"/>
                    <a:pt x="1494" y="14620"/>
                    <a:pt x="1480" y="14592"/>
                  </a:cubicBezTo>
                  <a:cubicBezTo>
                    <a:pt x="1467" y="14564"/>
                    <a:pt x="1438" y="14577"/>
                    <a:pt x="1427" y="14583"/>
                  </a:cubicBezTo>
                  <a:cubicBezTo>
                    <a:pt x="1415" y="14589"/>
                    <a:pt x="1410" y="14601"/>
                    <a:pt x="1417" y="14617"/>
                  </a:cubicBezTo>
                  <a:cubicBezTo>
                    <a:pt x="1425" y="14632"/>
                    <a:pt x="1429" y="14667"/>
                    <a:pt x="1449" y="14677"/>
                  </a:cubicBezTo>
                  <a:cubicBezTo>
                    <a:pt x="1470" y="14686"/>
                    <a:pt x="1502" y="14738"/>
                    <a:pt x="1511" y="14757"/>
                  </a:cubicBezTo>
                  <a:cubicBezTo>
                    <a:pt x="1521" y="14775"/>
                    <a:pt x="1528" y="14789"/>
                    <a:pt x="1548" y="14790"/>
                  </a:cubicBezTo>
                  <a:cubicBezTo>
                    <a:pt x="1569" y="14792"/>
                    <a:pt x="1563" y="14778"/>
                    <a:pt x="1534" y="14712"/>
                  </a:cubicBezTo>
                  <a:cubicBezTo>
                    <a:pt x="1574" y="14769"/>
                    <a:pt x="1636" y="14787"/>
                    <a:pt x="1651" y="14807"/>
                  </a:cubicBezTo>
                  <a:cubicBezTo>
                    <a:pt x="1665" y="14827"/>
                    <a:pt x="1688" y="14792"/>
                    <a:pt x="1704" y="14769"/>
                  </a:cubicBezTo>
                  <a:cubicBezTo>
                    <a:pt x="1721" y="14746"/>
                    <a:pt x="1732" y="14786"/>
                    <a:pt x="1734" y="14801"/>
                  </a:cubicBezTo>
                  <a:cubicBezTo>
                    <a:pt x="1736" y="14816"/>
                    <a:pt x="1753" y="14843"/>
                    <a:pt x="1784" y="14861"/>
                  </a:cubicBezTo>
                  <a:cubicBezTo>
                    <a:pt x="1774" y="14862"/>
                    <a:pt x="1762" y="14859"/>
                    <a:pt x="1750" y="14855"/>
                  </a:cubicBezTo>
                  <a:cubicBezTo>
                    <a:pt x="1750" y="14853"/>
                    <a:pt x="1751" y="14852"/>
                    <a:pt x="1751" y="14852"/>
                  </a:cubicBezTo>
                  <a:cubicBezTo>
                    <a:pt x="1749" y="14831"/>
                    <a:pt x="1732" y="14827"/>
                    <a:pt x="1712" y="14830"/>
                  </a:cubicBezTo>
                  <a:cubicBezTo>
                    <a:pt x="1708" y="14828"/>
                    <a:pt x="1705" y="14826"/>
                    <a:pt x="1703" y="14824"/>
                  </a:cubicBezTo>
                  <a:cubicBezTo>
                    <a:pt x="1698" y="14819"/>
                    <a:pt x="1695" y="14824"/>
                    <a:pt x="1694" y="14835"/>
                  </a:cubicBezTo>
                  <a:cubicBezTo>
                    <a:pt x="1655" y="14846"/>
                    <a:pt x="1611" y="14874"/>
                    <a:pt x="1611" y="14874"/>
                  </a:cubicBezTo>
                  <a:cubicBezTo>
                    <a:pt x="1611" y="14874"/>
                    <a:pt x="1607" y="14894"/>
                    <a:pt x="1622" y="14894"/>
                  </a:cubicBezTo>
                  <a:cubicBezTo>
                    <a:pt x="1637" y="14894"/>
                    <a:pt x="1685" y="14933"/>
                    <a:pt x="1707" y="14931"/>
                  </a:cubicBezTo>
                  <a:cubicBezTo>
                    <a:pt x="1722" y="14927"/>
                    <a:pt x="1735" y="14910"/>
                    <a:pt x="1743" y="14890"/>
                  </a:cubicBezTo>
                  <a:cubicBezTo>
                    <a:pt x="1759" y="14894"/>
                    <a:pt x="1773" y="14901"/>
                    <a:pt x="1781" y="14908"/>
                  </a:cubicBezTo>
                  <a:cubicBezTo>
                    <a:pt x="1796" y="14922"/>
                    <a:pt x="1794" y="14949"/>
                    <a:pt x="1793" y="14975"/>
                  </a:cubicBezTo>
                  <a:cubicBezTo>
                    <a:pt x="1792" y="15000"/>
                    <a:pt x="1779" y="15013"/>
                    <a:pt x="1742" y="15028"/>
                  </a:cubicBezTo>
                  <a:cubicBezTo>
                    <a:pt x="1769" y="15042"/>
                    <a:pt x="1855" y="15065"/>
                    <a:pt x="1886" y="15062"/>
                  </a:cubicBezTo>
                  <a:cubicBezTo>
                    <a:pt x="1917" y="15059"/>
                    <a:pt x="1936" y="14994"/>
                    <a:pt x="1937" y="14971"/>
                  </a:cubicBezTo>
                  <a:cubicBezTo>
                    <a:pt x="1938" y="14949"/>
                    <a:pt x="1972" y="14922"/>
                    <a:pt x="1982" y="14887"/>
                  </a:cubicBezTo>
                  <a:cubicBezTo>
                    <a:pt x="1993" y="14852"/>
                    <a:pt x="1988" y="14830"/>
                    <a:pt x="1999" y="14825"/>
                  </a:cubicBezTo>
                  <a:cubicBezTo>
                    <a:pt x="2013" y="14944"/>
                    <a:pt x="1983" y="14985"/>
                    <a:pt x="1959" y="15004"/>
                  </a:cubicBezTo>
                  <a:cubicBezTo>
                    <a:pt x="1934" y="15022"/>
                    <a:pt x="1938" y="15037"/>
                    <a:pt x="1915" y="15077"/>
                  </a:cubicBezTo>
                  <a:cubicBezTo>
                    <a:pt x="1892" y="15118"/>
                    <a:pt x="1812" y="15090"/>
                    <a:pt x="1782" y="15077"/>
                  </a:cubicBezTo>
                  <a:cubicBezTo>
                    <a:pt x="1752" y="15065"/>
                    <a:pt x="1722" y="15056"/>
                    <a:pt x="1727" y="15080"/>
                  </a:cubicBezTo>
                  <a:cubicBezTo>
                    <a:pt x="1732" y="15105"/>
                    <a:pt x="1788" y="15095"/>
                    <a:pt x="1819" y="15118"/>
                  </a:cubicBezTo>
                  <a:cubicBezTo>
                    <a:pt x="1776" y="15112"/>
                    <a:pt x="1754" y="15121"/>
                    <a:pt x="1742" y="15132"/>
                  </a:cubicBezTo>
                  <a:cubicBezTo>
                    <a:pt x="1703" y="15064"/>
                    <a:pt x="1653" y="15034"/>
                    <a:pt x="1633" y="15032"/>
                  </a:cubicBezTo>
                  <a:cubicBezTo>
                    <a:pt x="1612" y="15028"/>
                    <a:pt x="1547" y="14942"/>
                    <a:pt x="1502" y="14896"/>
                  </a:cubicBezTo>
                  <a:cubicBezTo>
                    <a:pt x="1457" y="14850"/>
                    <a:pt x="1445" y="14858"/>
                    <a:pt x="1362" y="14671"/>
                  </a:cubicBezTo>
                  <a:cubicBezTo>
                    <a:pt x="1279" y="14485"/>
                    <a:pt x="1135" y="14517"/>
                    <a:pt x="1115" y="14519"/>
                  </a:cubicBezTo>
                  <a:cubicBezTo>
                    <a:pt x="1094" y="14520"/>
                    <a:pt x="1107" y="14641"/>
                    <a:pt x="1122" y="14701"/>
                  </a:cubicBezTo>
                  <a:cubicBezTo>
                    <a:pt x="1150" y="14817"/>
                    <a:pt x="1257" y="14804"/>
                    <a:pt x="1287" y="14807"/>
                  </a:cubicBezTo>
                  <a:cubicBezTo>
                    <a:pt x="1317" y="14811"/>
                    <a:pt x="1304" y="14795"/>
                    <a:pt x="1265" y="14726"/>
                  </a:cubicBezTo>
                  <a:cubicBezTo>
                    <a:pt x="1275" y="14736"/>
                    <a:pt x="1324" y="14786"/>
                    <a:pt x="1349" y="14804"/>
                  </a:cubicBezTo>
                  <a:cubicBezTo>
                    <a:pt x="1374" y="14822"/>
                    <a:pt x="1339" y="14844"/>
                    <a:pt x="1330" y="14844"/>
                  </a:cubicBezTo>
                  <a:cubicBezTo>
                    <a:pt x="1322" y="14844"/>
                    <a:pt x="1314" y="14856"/>
                    <a:pt x="1309" y="14917"/>
                  </a:cubicBezTo>
                  <a:cubicBezTo>
                    <a:pt x="1282" y="14790"/>
                    <a:pt x="1207" y="14836"/>
                    <a:pt x="1180" y="14862"/>
                  </a:cubicBezTo>
                  <a:cubicBezTo>
                    <a:pt x="1154" y="14888"/>
                    <a:pt x="1174" y="14907"/>
                    <a:pt x="1177" y="14914"/>
                  </a:cubicBezTo>
                  <a:cubicBezTo>
                    <a:pt x="1180" y="14922"/>
                    <a:pt x="1193" y="14932"/>
                    <a:pt x="1188" y="14975"/>
                  </a:cubicBezTo>
                  <a:cubicBezTo>
                    <a:pt x="1183" y="15018"/>
                    <a:pt x="1188" y="15068"/>
                    <a:pt x="1189" y="15081"/>
                  </a:cubicBezTo>
                  <a:cubicBezTo>
                    <a:pt x="1190" y="15093"/>
                    <a:pt x="1208" y="15077"/>
                    <a:pt x="1226" y="15071"/>
                  </a:cubicBezTo>
                  <a:cubicBezTo>
                    <a:pt x="1243" y="15065"/>
                    <a:pt x="1291" y="15183"/>
                    <a:pt x="1292" y="15190"/>
                  </a:cubicBezTo>
                  <a:cubicBezTo>
                    <a:pt x="1293" y="15198"/>
                    <a:pt x="1323" y="15162"/>
                    <a:pt x="1329" y="15146"/>
                  </a:cubicBezTo>
                  <a:cubicBezTo>
                    <a:pt x="1335" y="15131"/>
                    <a:pt x="1360" y="15166"/>
                    <a:pt x="1370" y="15186"/>
                  </a:cubicBezTo>
                  <a:cubicBezTo>
                    <a:pt x="1381" y="15205"/>
                    <a:pt x="1365" y="15216"/>
                    <a:pt x="1337" y="15245"/>
                  </a:cubicBezTo>
                  <a:cubicBezTo>
                    <a:pt x="1306" y="15318"/>
                    <a:pt x="1343" y="15354"/>
                    <a:pt x="1357" y="15377"/>
                  </a:cubicBezTo>
                  <a:cubicBezTo>
                    <a:pt x="1371" y="15400"/>
                    <a:pt x="1384" y="15372"/>
                    <a:pt x="1401" y="15329"/>
                  </a:cubicBezTo>
                  <a:cubicBezTo>
                    <a:pt x="1419" y="15286"/>
                    <a:pt x="1415" y="15329"/>
                    <a:pt x="1407" y="15380"/>
                  </a:cubicBezTo>
                  <a:cubicBezTo>
                    <a:pt x="1490" y="15393"/>
                    <a:pt x="1468" y="15534"/>
                    <a:pt x="1467" y="15546"/>
                  </a:cubicBezTo>
                  <a:cubicBezTo>
                    <a:pt x="1466" y="15558"/>
                    <a:pt x="1486" y="15545"/>
                    <a:pt x="1504" y="15538"/>
                  </a:cubicBezTo>
                  <a:cubicBezTo>
                    <a:pt x="1521" y="15533"/>
                    <a:pt x="1512" y="15562"/>
                    <a:pt x="1513" y="15581"/>
                  </a:cubicBezTo>
                  <a:cubicBezTo>
                    <a:pt x="1514" y="15601"/>
                    <a:pt x="1535" y="15613"/>
                    <a:pt x="1608" y="15645"/>
                  </a:cubicBezTo>
                  <a:cubicBezTo>
                    <a:pt x="1555" y="15662"/>
                    <a:pt x="1522" y="15624"/>
                    <a:pt x="1497" y="15627"/>
                  </a:cubicBezTo>
                  <a:cubicBezTo>
                    <a:pt x="1448" y="15628"/>
                    <a:pt x="1430" y="15744"/>
                    <a:pt x="1430" y="15766"/>
                  </a:cubicBezTo>
                  <a:cubicBezTo>
                    <a:pt x="1430" y="15787"/>
                    <a:pt x="1463" y="15744"/>
                    <a:pt x="1470" y="15741"/>
                  </a:cubicBezTo>
                  <a:cubicBezTo>
                    <a:pt x="1477" y="15738"/>
                    <a:pt x="1489" y="15777"/>
                    <a:pt x="1489" y="15793"/>
                  </a:cubicBezTo>
                  <a:cubicBezTo>
                    <a:pt x="1489" y="15810"/>
                    <a:pt x="1561" y="15810"/>
                    <a:pt x="1577" y="15810"/>
                  </a:cubicBezTo>
                  <a:cubicBezTo>
                    <a:pt x="1592" y="15810"/>
                    <a:pt x="1580" y="15854"/>
                    <a:pt x="1573" y="15874"/>
                  </a:cubicBezTo>
                  <a:cubicBezTo>
                    <a:pt x="1565" y="15894"/>
                    <a:pt x="1600" y="15866"/>
                    <a:pt x="1612" y="15862"/>
                  </a:cubicBezTo>
                  <a:cubicBezTo>
                    <a:pt x="1623" y="15857"/>
                    <a:pt x="1601" y="15893"/>
                    <a:pt x="1597" y="15915"/>
                  </a:cubicBezTo>
                  <a:cubicBezTo>
                    <a:pt x="1593" y="15938"/>
                    <a:pt x="1602" y="15936"/>
                    <a:pt x="1622" y="15938"/>
                  </a:cubicBezTo>
                  <a:cubicBezTo>
                    <a:pt x="1641" y="15941"/>
                    <a:pt x="1646" y="16059"/>
                    <a:pt x="1646" y="16079"/>
                  </a:cubicBezTo>
                  <a:cubicBezTo>
                    <a:pt x="1648" y="16099"/>
                    <a:pt x="1627" y="16090"/>
                    <a:pt x="1598" y="16085"/>
                  </a:cubicBezTo>
                  <a:cubicBezTo>
                    <a:pt x="1605" y="16097"/>
                    <a:pt x="1641" y="16189"/>
                    <a:pt x="1641" y="16201"/>
                  </a:cubicBezTo>
                  <a:cubicBezTo>
                    <a:pt x="1641" y="16213"/>
                    <a:pt x="1671" y="16245"/>
                    <a:pt x="1684" y="16259"/>
                  </a:cubicBezTo>
                  <a:cubicBezTo>
                    <a:pt x="1696" y="16273"/>
                    <a:pt x="1713" y="16230"/>
                    <a:pt x="1724" y="16213"/>
                  </a:cubicBezTo>
                  <a:cubicBezTo>
                    <a:pt x="1734" y="16196"/>
                    <a:pt x="1759" y="16264"/>
                    <a:pt x="1759" y="16274"/>
                  </a:cubicBezTo>
                  <a:cubicBezTo>
                    <a:pt x="1759" y="16285"/>
                    <a:pt x="1812" y="16285"/>
                    <a:pt x="1833" y="16288"/>
                  </a:cubicBezTo>
                  <a:cubicBezTo>
                    <a:pt x="1855" y="16291"/>
                    <a:pt x="1884" y="16259"/>
                    <a:pt x="1929" y="16161"/>
                  </a:cubicBezTo>
                  <a:cubicBezTo>
                    <a:pt x="1920" y="16230"/>
                    <a:pt x="1889" y="16273"/>
                    <a:pt x="1874" y="16305"/>
                  </a:cubicBezTo>
                  <a:cubicBezTo>
                    <a:pt x="1858" y="16337"/>
                    <a:pt x="1810" y="16346"/>
                    <a:pt x="1783" y="16360"/>
                  </a:cubicBezTo>
                  <a:cubicBezTo>
                    <a:pt x="1756" y="16373"/>
                    <a:pt x="1759" y="16419"/>
                    <a:pt x="1759" y="16434"/>
                  </a:cubicBezTo>
                  <a:cubicBezTo>
                    <a:pt x="1759" y="16450"/>
                    <a:pt x="1814" y="16540"/>
                    <a:pt x="1859" y="16590"/>
                  </a:cubicBezTo>
                  <a:cubicBezTo>
                    <a:pt x="1859" y="16590"/>
                    <a:pt x="2058" y="16907"/>
                    <a:pt x="2176" y="16968"/>
                  </a:cubicBezTo>
                  <a:cubicBezTo>
                    <a:pt x="2231" y="16992"/>
                    <a:pt x="2332" y="16944"/>
                    <a:pt x="2286" y="16801"/>
                  </a:cubicBezTo>
                  <a:cubicBezTo>
                    <a:pt x="2256" y="16805"/>
                    <a:pt x="2234" y="16802"/>
                    <a:pt x="2234" y="16802"/>
                  </a:cubicBezTo>
                  <a:cubicBezTo>
                    <a:pt x="2218" y="16799"/>
                    <a:pt x="2212" y="16691"/>
                    <a:pt x="2235" y="16646"/>
                  </a:cubicBezTo>
                  <a:cubicBezTo>
                    <a:pt x="2257" y="16602"/>
                    <a:pt x="2232" y="16526"/>
                    <a:pt x="2209" y="16491"/>
                  </a:cubicBezTo>
                  <a:cubicBezTo>
                    <a:pt x="2187" y="16456"/>
                    <a:pt x="2199" y="16447"/>
                    <a:pt x="2212" y="16418"/>
                  </a:cubicBezTo>
                  <a:cubicBezTo>
                    <a:pt x="2226" y="16389"/>
                    <a:pt x="2216" y="16376"/>
                    <a:pt x="2197" y="16346"/>
                  </a:cubicBezTo>
                  <a:cubicBezTo>
                    <a:pt x="2177" y="16315"/>
                    <a:pt x="2182" y="16312"/>
                    <a:pt x="2186" y="16277"/>
                  </a:cubicBezTo>
                  <a:cubicBezTo>
                    <a:pt x="2189" y="16242"/>
                    <a:pt x="2166" y="16237"/>
                    <a:pt x="2155" y="16233"/>
                  </a:cubicBezTo>
                  <a:cubicBezTo>
                    <a:pt x="2144" y="16229"/>
                    <a:pt x="2129" y="16214"/>
                    <a:pt x="2118" y="16170"/>
                  </a:cubicBezTo>
                  <a:cubicBezTo>
                    <a:pt x="2106" y="16126"/>
                    <a:pt x="2077" y="16112"/>
                    <a:pt x="2026" y="16062"/>
                  </a:cubicBezTo>
                  <a:cubicBezTo>
                    <a:pt x="1974" y="16012"/>
                    <a:pt x="1924" y="15896"/>
                    <a:pt x="1982" y="15783"/>
                  </a:cubicBezTo>
                  <a:cubicBezTo>
                    <a:pt x="1912" y="15662"/>
                    <a:pt x="1909" y="15384"/>
                    <a:pt x="1908" y="15308"/>
                  </a:cubicBezTo>
                  <a:cubicBezTo>
                    <a:pt x="1908" y="15284"/>
                    <a:pt x="1896" y="15268"/>
                    <a:pt x="1880" y="15255"/>
                  </a:cubicBezTo>
                  <a:cubicBezTo>
                    <a:pt x="1894" y="15238"/>
                    <a:pt x="1917" y="15206"/>
                    <a:pt x="1947" y="15157"/>
                  </a:cubicBezTo>
                  <a:cubicBezTo>
                    <a:pt x="1926" y="15202"/>
                    <a:pt x="1932" y="15252"/>
                    <a:pt x="1942" y="15279"/>
                  </a:cubicBezTo>
                  <a:cubicBezTo>
                    <a:pt x="1936" y="15285"/>
                    <a:pt x="1933" y="15289"/>
                    <a:pt x="1933" y="15289"/>
                  </a:cubicBezTo>
                  <a:cubicBezTo>
                    <a:pt x="1933" y="15289"/>
                    <a:pt x="1978" y="15327"/>
                    <a:pt x="1980" y="15366"/>
                  </a:cubicBezTo>
                  <a:cubicBezTo>
                    <a:pt x="1983" y="15405"/>
                    <a:pt x="1985" y="15421"/>
                    <a:pt x="1970" y="15433"/>
                  </a:cubicBezTo>
                  <a:cubicBezTo>
                    <a:pt x="1955" y="15446"/>
                    <a:pt x="1968" y="15468"/>
                    <a:pt x="1968" y="15468"/>
                  </a:cubicBezTo>
                  <a:lnTo>
                    <a:pt x="2015" y="15415"/>
                  </a:lnTo>
                  <a:cubicBezTo>
                    <a:pt x="2015" y="15415"/>
                    <a:pt x="2008" y="15363"/>
                    <a:pt x="1998" y="15316"/>
                  </a:cubicBezTo>
                  <a:cubicBezTo>
                    <a:pt x="2026" y="15336"/>
                    <a:pt x="2039" y="15367"/>
                    <a:pt x="2046" y="15350"/>
                  </a:cubicBezTo>
                  <a:cubicBezTo>
                    <a:pt x="2056" y="15325"/>
                    <a:pt x="2067" y="15292"/>
                    <a:pt x="2104" y="15270"/>
                  </a:cubicBezTo>
                  <a:cubicBezTo>
                    <a:pt x="2141" y="15247"/>
                    <a:pt x="2151" y="15174"/>
                    <a:pt x="2148" y="15145"/>
                  </a:cubicBezTo>
                  <a:cubicBezTo>
                    <a:pt x="2145" y="15116"/>
                    <a:pt x="2147" y="15090"/>
                    <a:pt x="2174" y="15061"/>
                  </a:cubicBezTo>
                  <a:cubicBezTo>
                    <a:pt x="2202" y="15032"/>
                    <a:pt x="2210" y="15053"/>
                    <a:pt x="2211" y="15055"/>
                  </a:cubicBezTo>
                  <a:cubicBezTo>
                    <a:pt x="2185" y="15081"/>
                    <a:pt x="2175" y="15116"/>
                    <a:pt x="2173" y="15184"/>
                  </a:cubicBezTo>
                  <a:cubicBezTo>
                    <a:pt x="2170" y="15252"/>
                    <a:pt x="2093" y="15335"/>
                    <a:pt x="2065" y="15358"/>
                  </a:cubicBezTo>
                  <a:cubicBezTo>
                    <a:pt x="2038" y="15381"/>
                    <a:pt x="2043" y="15397"/>
                    <a:pt x="2036" y="15430"/>
                  </a:cubicBezTo>
                  <a:cubicBezTo>
                    <a:pt x="2029" y="15462"/>
                    <a:pt x="2053" y="15446"/>
                    <a:pt x="2069" y="15430"/>
                  </a:cubicBezTo>
                  <a:cubicBezTo>
                    <a:pt x="2086" y="15413"/>
                    <a:pt x="2091" y="15442"/>
                    <a:pt x="2108" y="15493"/>
                  </a:cubicBezTo>
                  <a:cubicBezTo>
                    <a:pt x="2129" y="15473"/>
                    <a:pt x="2167" y="15417"/>
                    <a:pt x="2243" y="15458"/>
                  </a:cubicBezTo>
                  <a:cubicBezTo>
                    <a:pt x="2122" y="15506"/>
                    <a:pt x="2152" y="15526"/>
                    <a:pt x="2155" y="15550"/>
                  </a:cubicBezTo>
                  <a:cubicBezTo>
                    <a:pt x="2158" y="15575"/>
                    <a:pt x="2163" y="15594"/>
                    <a:pt x="2147" y="15612"/>
                  </a:cubicBezTo>
                  <a:cubicBezTo>
                    <a:pt x="2130" y="15630"/>
                    <a:pt x="2120" y="15635"/>
                    <a:pt x="2108" y="15690"/>
                  </a:cubicBezTo>
                  <a:cubicBezTo>
                    <a:pt x="2096" y="15745"/>
                    <a:pt x="2105" y="15728"/>
                    <a:pt x="2090" y="15718"/>
                  </a:cubicBezTo>
                  <a:cubicBezTo>
                    <a:pt x="2075" y="15708"/>
                    <a:pt x="2052" y="15712"/>
                    <a:pt x="2071" y="15726"/>
                  </a:cubicBezTo>
                  <a:cubicBezTo>
                    <a:pt x="2087" y="15738"/>
                    <a:pt x="2115" y="15826"/>
                    <a:pt x="2133" y="15880"/>
                  </a:cubicBezTo>
                  <a:cubicBezTo>
                    <a:pt x="2108" y="15824"/>
                    <a:pt x="2083" y="15786"/>
                    <a:pt x="2083" y="15786"/>
                  </a:cubicBezTo>
                  <a:cubicBezTo>
                    <a:pt x="2064" y="15857"/>
                    <a:pt x="2105" y="15912"/>
                    <a:pt x="2130" y="15968"/>
                  </a:cubicBezTo>
                  <a:cubicBezTo>
                    <a:pt x="2155" y="16026"/>
                    <a:pt x="2163" y="16058"/>
                    <a:pt x="2185" y="16061"/>
                  </a:cubicBezTo>
                  <a:cubicBezTo>
                    <a:pt x="2180" y="16014"/>
                    <a:pt x="2167" y="15967"/>
                    <a:pt x="2152" y="15926"/>
                  </a:cubicBezTo>
                  <a:cubicBezTo>
                    <a:pt x="2168" y="15947"/>
                    <a:pt x="2190" y="15939"/>
                    <a:pt x="2218" y="15948"/>
                  </a:cubicBezTo>
                  <a:cubicBezTo>
                    <a:pt x="2251" y="15958"/>
                    <a:pt x="2254" y="15943"/>
                    <a:pt x="2272" y="15909"/>
                  </a:cubicBezTo>
                  <a:cubicBezTo>
                    <a:pt x="2290" y="15874"/>
                    <a:pt x="2294" y="15888"/>
                    <a:pt x="2288" y="15954"/>
                  </a:cubicBezTo>
                  <a:cubicBezTo>
                    <a:pt x="2283" y="16019"/>
                    <a:pt x="2308" y="15872"/>
                    <a:pt x="2308" y="15835"/>
                  </a:cubicBezTo>
                  <a:cubicBezTo>
                    <a:pt x="2308" y="15798"/>
                    <a:pt x="2324" y="15796"/>
                    <a:pt x="2349" y="15777"/>
                  </a:cubicBezTo>
                  <a:cubicBezTo>
                    <a:pt x="2374" y="15759"/>
                    <a:pt x="2370" y="15751"/>
                    <a:pt x="2353" y="15681"/>
                  </a:cubicBezTo>
                  <a:cubicBezTo>
                    <a:pt x="2432" y="15771"/>
                    <a:pt x="2368" y="15833"/>
                    <a:pt x="2353" y="15833"/>
                  </a:cubicBezTo>
                  <a:cubicBezTo>
                    <a:pt x="2338" y="15833"/>
                    <a:pt x="2327" y="15843"/>
                    <a:pt x="2337" y="15878"/>
                  </a:cubicBezTo>
                  <a:cubicBezTo>
                    <a:pt x="2346" y="15913"/>
                    <a:pt x="2312" y="15986"/>
                    <a:pt x="2310" y="16033"/>
                  </a:cubicBezTo>
                  <a:cubicBezTo>
                    <a:pt x="2309" y="16136"/>
                    <a:pt x="2335" y="16105"/>
                    <a:pt x="2407" y="16093"/>
                  </a:cubicBezTo>
                  <a:cubicBezTo>
                    <a:pt x="2396" y="16107"/>
                    <a:pt x="2390" y="16125"/>
                    <a:pt x="2363" y="16130"/>
                  </a:cubicBezTo>
                  <a:cubicBezTo>
                    <a:pt x="2335" y="16134"/>
                    <a:pt x="2326" y="16150"/>
                    <a:pt x="2298" y="16197"/>
                  </a:cubicBezTo>
                  <a:cubicBezTo>
                    <a:pt x="2308" y="16066"/>
                    <a:pt x="2283" y="16032"/>
                    <a:pt x="2247" y="16025"/>
                  </a:cubicBezTo>
                  <a:cubicBezTo>
                    <a:pt x="2211" y="16214"/>
                    <a:pt x="2337" y="16285"/>
                    <a:pt x="2337" y="16285"/>
                  </a:cubicBezTo>
                  <a:cubicBezTo>
                    <a:pt x="2397" y="16335"/>
                    <a:pt x="2390" y="16264"/>
                    <a:pt x="2390" y="16242"/>
                  </a:cubicBezTo>
                  <a:cubicBezTo>
                    <a:pt x="2390" y="16220"/>
                    <a:pt x="2456" y="16230"/>
                    <a:pt x="2479" y="16216"/>
                  </a:cubicBezTo>
                  <a:cubicBezTo>
                    <a:pt x="2500" y="16202"/>
                    <a:pt x="2477" y="16253"/>
                    <a:pt x="2459" y="16316"/>
                  </a:cubicBezTo>
                  <a:cubicBezTo>
                    <a:pt x="2441" y="16380"/>
                    <a:pt x="2469" y="16408"/>
                    <a:pt x="2484" y="16433"/>
                  </a:cubicBezTo>
                  <a:cubicBezTo>
                    <a:pt x="2499" y="16457"/>
                    <a:pt x="2536" y="16441"/>
                    <a:pt x="2579" y="16371"/>
                  </a:cubicBezTo>
                  <a:cubicBezTo>
                    <a:pt x="2568" y="16449"/>
                    <a:pt x="2563" y="16496"/>
                    <a:pt x="2519" y="16516"/>
                  </a:cubicBezTo>
                  <a:cubicBezTo>
                    <a:pt x="2491" y="16529"/>
                    <a:pt x="2524" y="16540"/>
                    <a:pt x="2545" y="16556"/>
                  </a:cubicBezTo>
                  <a:lnTo>
                    <a:pt x="2543" y="16551"/>
                  </a:lnTo>
                  <a:cubicBezTo>
                    <a:pt x="2756" y="16709"/>
                    <a:pt x="3592" y="16998"/>
                    <a:pt x="4358" y="17204"/>
                  </a:cubicBezTo>
                  <a:cubicBezTo>
                    <a:pt x="4463" y="17233"/>
                    <a:pt x="4567" y="17259"/>
                    <a:pt x="4667" y="17284"/>
                  </a:cubicBezTo>
                  <a:cubicBezTo>
                    <a:pt x="4705" y="17293"/>
                    <a:pt x="4742" y="17301"/>
                    <a:pt x="4778" y="17310"/>
                  </a:cubicBezTo>
                  <a:cubicBezTo>
                    <a:pt x="4787" y="17312"/>
                    <a:pt x="4795" y="17314"/>
                    <a:pt x="4803" y="17316"/>
                  </a:cubicBezTo>
                  <a:cubicBezTo>
                    <a:pt x="4830" y="17322"/>
                    <a:pt x="4857" y="17328"/>
                    <a:pt x="4884" y="17334"/>
                  </a:cubicBezTo>
                  <a:cubicBezTo>
                    <a:pt x="4897" y="17337"/>
                    <a:pt x="4910" y="17340"/>
                    <a:pt x="4923" y="17342"/>
                  </a:cubicBezTo>
                  <a:cubicBezTo>
                    <a:pt x="4944" y="17347"/>
                    <a:pt x="4965" y="17351"/>
                    <a:pt x="4985" y="17356"/>
                  </a:cubicBezTo>
                  <a:cubicBezTo>
                    <a:pt x="5001" y="17359"/>
                    <a:pt x="5017" y="17362"/>
                    <a:pt x="5033" y="17365"/>
                  </a:cubicBezTo>
                  <a:cubicBezTo>
                    <a:pt x="5049" y="17369"/>
                    <a:pt x="5065" y="17372"/>
                    <a:pt x="5081" y="17375"/>
                  </a:cubicBezTo>
                  <a:cubicBezTo>
                    <a:pt x="5099" y="17379"/>
                    <a:pt x="5117" y="17382"/>
                    <a:pt x="5135" y="17385"/>
                  </a:cubicBezTo>
                  <a:cubicBezTo>
                    <a:pt x="5147" y="17388"/>
                    <a:pt x="5159" y="17390"/>
                    <a:pt x="5171" y="17392"/>
                  </a:cubicBezTo>
                  <a:cubicBezTo>
                    <a:pt x="5191" y="17396"/>
                    <a:pt x="5211" y="17399"/>
                    <a:pt x="5231" y="17402"/>
                  </a:cubicBezTo>
                  <a:cubicBezTo>
                    <a:pt x="5239" y="17404"/>
                    <a:pt x="5247" y="17405"/>
                    <a:pt x="5255" y="17406"/>
                  </a:cubicBezTo>
                  <a:cubicBezTo>
                    <a:pt x="5277" y="17410"/>
                    <a:pt x="5298" y="17413"/>
                    <a:pt x="5319" y="17416"/>
                  </a:cubicBezTo>
                  <a:cubicBezTo>
                    <a:pt x="5323" y="17417"/>
                    <a:pt x="5328" y="17398"/>
                    <a:pt x="5333" y="17399"/>
                  </a:cubicBezTo>
                  <a:cubicBezTo>
                    <a:pt x="5356" y="17402"/>
                    <a:pt x="5378" y="17389"/>
                    <a:pt x="5400" y="17389"/>
                  </a:cubicBezTo>
                  <a:cubicBezTo>
                    <a:pt x="5400" y="17389"/>
                    <a:pt x="5400" y="17389"/>
                    <a:pt x="5401" y="17389"/>
                  </a:cubicBezTo>
                  <a:cubicBezTo>
                    <a:pt x="5419" y="17389"/>
                    <a:pt x="5437" y="17412"/>
                    <a:pt x="5454" y="17414"/>
                  </a:cubicBezTo>
                  <a:lnTo>
                    <a:pt x="5916" y="17494"/>
                  </a:lnTo>
                  <a:lnTo>
                    <a:pt x="6554" y="17569"/>
                  </a:lnTo>
                  <a:lnTo>
                    <a:pt x="6763" y="17589"/>
                  </a:lnTo>
                  <a:lnTo>
                    <a:pt x="7477" y="17652"/>
                  </a:lnTo>
                  <a:lnTo>
                    <a:pt x="7886" y="17671"/>
                  </a:lnTo>
                  <a:lnTo>
                    <a:pt x="8547" y="17699"/>
                  </a:lnTo>
                  <a:lnTo>
                    <a:pt x="8555" y="17709"/>
                  </a:lnTo>
                  <a:lnTo>
                    <a:pt x="8557" y="17709"/>
                  </a:lnTo>
                  <a:lnTo>
                    <a:pt x="9388" y="17693"/>
                  </a:lnTo>
                  <a:lnTo>
                    <a:pt x="9548" y="17680"/>
                  </a:lnTo>
                  <a:lnTo>
                    <a:pt x="9945" y="17658"/>
                  </a:lnTo>
                  <a:lnTo>
                    <a:pt x="10748" y="17595"/>
                  </a:lnTo>
                  <a:lnTo>
                    <a:pt x="10775" y="17592"/>
                  </a:lnTo>
                  <a:lnTo>
                    <a:pt x="10779" y="17591"/>
                  </a:lnTo>
                  <a:lnTo>
                    <a:pt x="11444" y="17513"/>
                  </a:lnTo>
                  <a:lnTo>
                    <a:pt x="11433" y="17258"/>
                  </a:lnTo>
                  <a:lnTo>
                    <a:pt x="11433" y="17253"/>
                  </a:lnTo>
                  <a:lnTo>
                    <a:pt x="11473" y="17260"/>
                  </a:lnTo>
                  <a:lnTo>
                    <a:pt x="11503" y="17249"/>
                  </a:lnTo>
                  <a:lnTo>
                    <a:pt x="11537" y="17265"/>
                  </a:lnTo>
                  <a:lnTo>
                    <a:pt x="11541" y="17277"/>
                  </a:lnTo>
                  <a:lnTo>
                    <a:pt x="11561" y="17391"/>
                  </a:lnTo>
                  <a:lnTo>
                    <a:pt x="11577" y="17431"/>
                  </a:lnTo>
                  <a:lnTo>
                    <a:pt x="11604" y="17581"/>
                  </a:lnTo>
                  <a:lnTo>
                    <a:pt x="11601" y="17619"/>
                  </a:lnTo>
                  <a:lnTo>
                    <a:pt x="11605" y="17656"/>
                  </a:lnTo>
                  <a:lnTo>
                    <a:pt x="11649" y="17697"/>
                  </a:lnTo>
                  <a:lnTo>
                    <a:pt x="11686" y="17705"/>
                  </a:lnTo>
                  <a:lnTo>
                    <a:pt x="11699" y="17682"/>
                  </a:lnTo>
                  <a:lnTo>
                    <a:pt x="11736" y="17686"/>
                  </a:lnTo>
                  <a:lnTo>
                    <a:pt x="11750" y="17693"/>
                  </a:lnTo>
                  <a:lnTo>
                    <a:pt x="11763" y="17725"/>
                  </a:lnTo>
                  <a:lnTo>
                    <a:pt x="11889" y="17723"/>
                  </a:lnTo>
                  <a:lnTo>
                    <a:pt x="11904" y="17758"/>
                  </a:lnTo>
                  <a:lnTo>
                    <a:pt x="11903" y="17792"/>
                  </a:lnTo>
                  <a:lnTo>
                    <a:pt x="11915" y="17803"/>
                  </a:lnTo>
                  <a:lnTo>
                    <a:pt x="12000" y="17772"/>
                  </a:lnTo>
                  <a:lnTo>
                    <a:pt x="12016" y="17758"/>
                  </a:lnTo>
                  <a:lnTo>
                    <a:pt x="12017" y="17728"/>
                  </a:lnTo>
                  <a:lnTo>
                    <a:pt x="12073" y="17684"/>
                  </a:lnTo>
                  <a:lnTo>
                    <a:pt x="12113" y="17688"/>
                  </a:lnTo>
                  <a:lnTo>
                    <a:pt x="12179" y="17676"/>
                  </a:lnTo>
                  <a:lnTo>
                    <a:pt x="12183" y="17688"/>
                  </a:lnTo>
                  <a:lnTo>
                    <a:pt x="12255" y="17725"/>
                  </a:lnTo>
                  <a:lnTo>
                    <a:pt x="12285" y="17722"/>
                  </a:lnTo>
                  <a:lnTo>
                    <a:pt x="12292" y="17746"/>
                  </a:lnTo>
                  <a:lnTo>
                    <a:pt x="12268" y="17757"/>
                  </a:lnTo>
                  <a:lnTo>
                    <a:pt x="12269" y="17782"/>
                  </a:lnTo>
                  <a:lnTo>
                    <a:pt x="12278" y="17794"/>
                  </a:lnTo>
                  <a:lnTo>
                    <a:pt x="12336" y="17787"/>
                  </a:lnTo>
                  <a:lnTo>
                    <a:pt x="12351" y="17810"/>
                  </a:lnTo>
                  <a:lnTo>
                    <a:pt x="12350" y="17843"/>
                  </a:lnTo>
                  <a:lnTo>
                    <a:pt x="12391" y="17934"/>
                  </a:lnTo>
                  <a:lnTo>
                    <a:pt x="12421" y="17914"/>
                  </a:lnTo>
                  <a:lnTo>
                    <a:pt x="12408" y="17874"/>
                  </a:lnTo>
                  <a:lnTo>
                    <a:pt x="12414" y="17835"/>
                  </a:lnTo>
                  <a:lnTo>
                    <a:pt x="12488" y="17815"/>
                  </a:lnTo>
                  <a:lnTo>
                    <a:pt x="12504" y="17846"/>
                  </a:lnTo>
                  <a:lnTo>
                    <a:pt x="12512" y="17887"/>
                  </a:lnTo>
                  <a:lnTo>
                    <a:pt x="12561" y="17910"/>
                  </a:lnTo>
                  <a:lnTo>
                    <a:pt x="12605" y="17909"/>
                  </a:lnTo>
                  <a:lnTo>
                    <a:pt x="12619" y="17949"/>
                  </a:lnTo>
                  <a:lnTo>
                    <a:pt x="12614" y="17970"/>
                  </a:lnTo>
                  <a:lnTo>
                    <a:pt x="12659" y="17969"/>
                  </a:lnTo>
                  <a:lnTo>
                    <a:pt x="12661" y="18015"/>
                  </a:lnTo>
                  <a:lnTo>
                    <a:pt x="12696" y="17990"/>
                  </a:lnTo>
                  <a:lnTo>
                    <a:pt x="12716" y="18000"/>
                  </a:lnTo>
                  <a:lnTo>
                    <a:pt x="12727" y="17986"/>
                  </a:lnTo>
                  <a:lnTo>
                    <a:pt x="12768" y="17965"/>
                  </a:lnTo>
                  <a:lnTo>
                    <a:pt x="12806" y="17894"/>
                  </a:lnTo>
                  <a:lnTo>
                    <a:pt x="12830" y="17870"/>
                  </a:lnTo>
                  <a:lnTo>
                    <a:pt x="12880" y="17818"/>
                  </a:lnTo>
                  <a:lnTo>
                    <a:pt x="12894" y="17863"/>
                  </a:lnTo>
                  <a:lnTo>
                    <a:pt x="12914" y="17885"/>
                  </a:lnTo>
                  <a:lnTo>
                    <a:pt x="12913" y="17906"/>
                  </a:lnTo>
                  <a:lnTo>
                    <a:pt x="12931" y="17929"/>
                  </a:lnTo>
                  <a:lnTo>
                    <a:pt x="12984" y="17894"/>
                  </a:lnTo>
                  <a:lnTo>
                    <a:pt x="12986" y="17914"/>
                  </a:lnTo>
                  <a:lnTo>
                    <a:pt x="12991" y="17914"/>
                  </a:lnTo>
                  <a:lnTo>
                    <a:pt x="13123" y="17873"/>
                  </a:lnTo>
                  <a:lnTo>
                    <a:pt x="13166" y="17881"/>
                  </a:lnTo>
                  <a:lnTo>
                    <a:pt x="13182" y="17924"/>
                  </a:lnTo>
                  <a:lnTo>
                    <a:pt x="13201" y="17926"/>
                  </a:lnTo>
                  <a:lnTo>
                    <a:pt x="13213" y="17942"/>
                  </a:lnTo>
                  <a:lnTo>
                    <a:pt x="13225" y="17940"/>
                  </a:lnTo>
                  <a:lnTo>
                    <a:pt x="13240" y="17918"/>
                  </a:lnTo>
                  <a:lnTo>
                    <a:pt x="13259" y="17907"/>
                  </a:lnTo>
                  <a:lnTo>
                    <a:pt x="13321" y="17912"/>
                  </a:lnTo>
                  <a:lnTo>
                    <a:pt x="13330" y="17910"/>
                  </a:lnTo>
                  <a:lnTo>
                    <a:pt x="13352" y="17890"/>
                  </a:lnTo>
                  <a:lnTo>
                    <a:pt x="13357" y="17877"/>
                  </a:lnTo>
                  <a:lnTo>
                    <a:pt x="13357" y="17869"/>
                  </a:lnTo>
                  <a:lnTo>
                    <a:pt x="13354" y="17870"/>
                  </a:lnTo>
                  <a:lnTo>
                    <a:pt x="13346" y="17874"/>
                  </a:lnTo>
                  <a:lnTo>
                    <a:pt x="13346" y="17870"/>
                  </a:lnTo>
                  <a:lnTo>
                    <a:pt x="13353" y="17862"/>
                  </a:lnTo>
                  <a:lnTo>
                    <a:pt x="13360" y="17857"/>
                  </a:lnTo>
                  <a:lnTo>
                    <a:pt x="13360" y="17854"/>
                  </a:lnTo>
                  <a:lnTo>
                    <a:pt x="13366" y="17848"/>
                  </a:lnTo>
                  <a:lnTo>
                    <a:pt x="13369" y="17847"/>
                  </a:lnTo>
                  <a:lnTo>
                    <a:pt x="13379" y="17846"/>
                  </a:lnTo>
                  <a:lnTo>
                    <a:pt x="13384" y="17841"/>
                  </a:lnTo>
                  <a:lnTo>
                    <a:pt x="13386" y="17832"/>
                  </a:lnTo>
                  <a:lnTo>
                    <a:pt x="13385" y="17824"/>
                  </a:lnTo>
                  <a:lnTo>
                    <a:pt x="13388" y="17820"/>
                  </a:lnTo>
                  <a:lnTo>
                    <a:pt x="13390" y="17815"/>
                  </a:lnTo>
                  <a:lnTo>
                    <a:pt x="13392" y="17802"/>
                  </a:lnTo>
                  <a:lnTo>
                    <a:pt x="13394" y="17789"/>
                  </a:lnTo>
                  <a:lnTo>
                    <a:pt x="13394" y="17782"/>
                  </a:lnTo>
                  <a:lnTo>
                    <a:pt x="13388" y="17782"/>
                  </a:lnTo>
                  <a:lnTo>
                    <a:pt x="13385" y="17779"/>
                  </a:lnTo>
                  <a:lnTo>
                    <a:pt x="13385" y="17770"/>
                  </a:lnTo>
                  <a:lnTo>
                    <a:pt x="13388" y="17770"/>
                  </a:lnTo>
                  <a:lnTo>
                    <a:pt x="13391" y="17770"/>
                  </a:lnTo>
                  <a:lnTo>
                    <a:pt x="13391" y="17774"/>
                  </a:lnTo>
                  <a:lnTo>
                    <a:pt x="13396" y="17773"/>
                  </a:lnTo>
                  <a:lnTo>
                    <a:pt x="13401" y="17764"/>
                  </a:lnTo>
                  <a:lnTo>
                    <a:pt x="13401" y="17760"/>
                  </a:lnTo>
                  <a:lnTo>
                    <a:pt x="13401" y="17752"/>
                  </a:lnTo>
                  <a:lnTo>
                    <a:pt x="13398" y="17740"/>
                  </a:lnTo>
                  <a:lnTo>
                    <a:pt x="13397" y="17727"/>
                  </a:lnTo>
                  <a:lnTo>
                    <a:pt x="13393" y="17720"/>
                  </a:lnTo>
                  <a:lnTo>
                    <a:pt x="13396" y="17707"/>
                  </a:lnTo>
                  <a:lnTo>
                    <a:pt x="13398" y="17690"/>
                  </a:lnTo>
                  <a:lnTo>
                    <a:pt x="13403" y="17685"/>
                  </a:lnTo>
                  <a:lnTo>
                    <a:pt x="13408" y="17684"/>
                  </a:lnTo>
                  <a:lnTo>
                    <a:pt x="13411" y="17680"/>
                  </a:lnTo>
                  <a:lnTo>
                    <a:pt x="13414" y="17675"/>
                  </a:lnTo>
                  <a:lnTo>
                    <a:pt x="13410" y="17663"/>
                  </a:lnTo>
                  <a:lnTo>
                    <a:pt x="13410" y="17656"/>
                  </a:lnTo>
                  <a:lnTo>
                    <a:pt x="13407" y="17651"/>
                  </a:lnTo>
                  <a:lnTo>
                    <a:pt x="13398" y="17649"/>
                  </a:lnTo>
                  <a:lnTo>
                    <a:pt x="13392" y="17645"/>
                  </a:lnTo>
                  <a:lnTo>
                    <a:pt x="13389" y="17641"/>
                  </a:lnTo>
                  <a:lnTo>
                    <a:pt x="13389" y="17633"/>
                  </a:lnTo>
                  <a:lnTo>
                    <a:pt x="13399" y="17611"/>
                  </a:lnTo>
                  <a:lnTo>
                    <a:pt x="13408" y="17581"/>
                  </a:lnTo>
                  <a:lnTo>
                    <a:pt x="13416" y="17563"/>
                  </a:lnTo>
                  <a:lnTo>
                    <a:pt x="13426" y="17550"/>
                  </a:lnTo>
                  <a:lnTo>
                    <a:pt x="13432" y="17544"/>
                  </a:lnTo>
                  <a:lnTo>
                    <a:pt x="13443" y="17544"/>
                  </a:lnTo>
                  <a:lnTo>
                    <a:pt x="13459" y="17533"/>
                  </a:lnTo>
                  <a:lnTo>
                    <a:pt x="13472" y="17523"/>
                  </a:lnTo>
                  <a:lnTo>
                    <a:pt x="13475" y="17519"/>
                  </a:lnTo>
                  <a:lnTo>
                    <a:pt x="13477" y="17506"/>
                  </a:lnTo>
                  <a:lnTo>
                    <a:pt x="13485" y="17495"/>
                  </a:lnTo>
                  <a:lnTo>
                    <a:pt x="13488" y="17495"/>
                  </a:lnTo>
                  <a:lnTo>
                    <a:pt x="13490" y="17492"/>
                  </a:lnTo>
                  <a:lnTo>
                    <a:pt x="13496" y="17495"/>
                  </a:lnTo>
                  <a:lnTo>
                    <a:pt x="13502" y="17495"/>
                  </a:lnTo>
                  <a:lnTo>
                    <a:pt x="13509" y="17478"/>
                  </a:lnTo>
                  <a:lnTo>
                    <a:pt x="13525" y="17463"/>
                  </a:lnTo>
                  <a:lnTo>
                    <a:pt x="13531" y="17463"/>
                  </a:lnTo>
                  <a:lnTo>
                    <a:pt x="13533" y="17462"/>
                  </a:lnTo>
                  <a:lnTo>
                    <a:pt x="13534" y="17467"/>
                  </a:lnTo>
                  <a:lnTo>
                    <a:pt x="13534" y="17470"/>
                  </a:lnTo>
                  <a:lnTo>
                    <a:pt x="13537" y="17479"/>
                  </a:lnTo>
                  <a:lnTo>
                    <a:pt x="13533" y="17504"/>
                  </a:lnTo>
                  <a:lnTo>
                    <a:pt x="13526" y="17530"/>
                  </a:lnTo>
                  <a:lnTo>
                    <a:pt x="13521" y="17543"/>
                  </a:lnTo>
                  <a:lnTo>
                    <a:pt x="13521" y="17551"/>
                  </a:lnTo>
                  <a:lnTo>
                    <a:pt x="13522" y="17563"/>
                  </a:lnTo>
                  <a:lnTo>
                    <a:pt x="13517" y="17581"/>
                  </a:lnTo>
                  <a:lnTo>
                    <a:pt x="13515" y="17589"/>
                  </a:lnTo>
                  <a:lnTo>
                    <a:pt x="13516" y="17598"/>
                  </a:lnTo>
                  <a:lnTo>
                    <a:pt x="13519" y="17609"/>
                  </a:lnTo>
                  <a:lnTo>
                    <a:pt x="13519" y="17618"/>
                  </a:lnTo>
                  <a:lnTo>
                    <a:pt x="13516" y="17618"/>
                  </a:lnTo>
                  <a:lnTo>
                    <a:pt x="13514" y="17618"/>
                  </a:lnTo>
                  <a:lnTo>
                    <a:pt x="13511" y="17614"/>
                  </a:lnTo>
                  <a:lnTo>
                    <a:pt x="13508" y="17615"/>
                  </a:lnTo>
                  <a:lnTo>
                    <a:pt x="13505" y="17619"/>
                  </a:lnTo>
                  <a:lnTo>
                    <a:pt x="13503" y="17628"/>
                  </a:lnTo>
                  <a:lnTo>
                    <a:pt x="13501" y="17637"/>
                  </a:lnTo>
                  <a:lnTo>
                    <a:pt x="13499" y="17653"/>
                  </a:lnTo>
                  <a:lnTo>
                    <a:pt x="13497" y="17662"/>
                  </a:lnTo>
                  <a:lnTo>
                    <a:pt x="13497" y="17666"/>
                  </a:lnTo>
                  <a:lnTo>
                    <a:pt x="13502" y="17661"/>
                  </a:lnTo>
                  <a:lnTo>
                    <a:pt x="13505" y="17656"/>
                  </a:lnTo>
                  <a:lnTo>
                    <a:pt x="13507" y="17648"/>
                  </a:lnTo>
                  <a:lnTo>
                    <a:pt x="13513" y="17647"/>
                  </a:lnTo>
                  <a:lnTo>
                    <a:pt x="13523" y="17638"/>
                  </a:lnTo>
                  <a:lnTo>
                    <a:pt x="13537" y="17628"/>
                  </a:lnTo>
                  <a:lnTo>
                    <a:pt x="13545" y="17627"/>
                  </a:lnTo>
                  <a:lnTo>
                    <a:pt x="13553" y="17626"/>
                  </a:lnTo>
                  <a:lnTo>
                    <a:pt x="13556" y="17622"/>
                  </a:lnTo>
                  <a:lnTo>
                    <a:pt x="13561" y="17605"/>
                  </a:lnTo>
                  <a:lnTo>
                    <a:pt x="13567" y="17571"/>
                  </a:lnTo>
                  <a:lnTo>
                    <a:pt x="13568" y="17541"/>
                  </a:lnTo>
                  <a:lnTo>
                    <a:pt x="13568" y="17533"/>
                  </a:lnTo>
                  <a:lnTo>
                    <a:pt x="13567" y="17517"/>
                  </a:lnTo>
                  <a:lnTo>
                    <a:pt x="13567" y="17512"/>
                  </a:lnTo>
                  <a:lnTo>
                    <a:pt x="13578" y="17503"/>
                  </a:lnTo>
                  <a:lnTo>
                    <a:pt x="13577" y="17499"/>
                  </a:lnTo>
                  <a:lnTo>
                    <a:pt x="13579" y="17478"/>
                  </a:lnTo>
                  <a:lnTo>
                    <a:pt x="13578" y="17461"/>
                  </a:lnTo>
                  <a:lnTo>
                    <a:pt x="13575" y="17449"/>
                  </a:lnTo>
                  <a:lnTo>
                    <a:pt x="13574" y="17429"/>
                  </a:lnTo>
                  <a:lnTo>
                    <a:pt x="13576" y="17420"/>
                  </a:lnTo>
                  <a:lnTo>
                    <a:pt x="13584" y="17419"/>
                  </a:lnTo>
                  <a:lnTo>
                    <a:pt x="13595" y="17401"/>
                  </a:lnTo>
                  <a:lnTo>
                    <a:pt x="13597" y="17397"/>
                  </a:lnTo>
                  <a:lnTo>
                    <a:pt x="13596" y="17384"/>
                  </a:lnTo>
                  <a:lnTo>
                    <a:pt x="13595" y="17364"/>
                  </a:lnTo>
                  <a:lnTo>
                    <a:pt x="13595" y="17355"/>
                  </a:lnTo>
                  <a:lnTo>
                    <a:pt x="13597" y="17347"/>
                  </a:lnTo>
                  <a:lnTo>
                    <a:pt x="13594" y="17343"/>
                  </a:lnTo>
                  <a:lnTo>
                    <a:pt x="13591" y="17335"/>
                  </a:lnTo>
                  <a:lnTo>
                    <a:pt x="13587" y="17319"/>
                  </a:lnTo>
                  <a:lnTo>
                    <a:pt x="13589" y="17306"/>
                  </a:lnTo>
                  <a:lnTo>
                    <a:pt x="13596" y="17272"/>
                  </a:lnTo>
                  <a:lnTo>
                    <a:pt x="13601" y="17259"/>
                  </a:lnTo>
                  <a:lnTo>
                    <a:pt x="13603" y="17251"/>
                  </a:lnTo>
                  <a:lnTo>
                    <a:pt x="13608" y="17246"/>
                  </a:lnTo>
                  <a:lnTo>
                    <a:pt x="13622" y="17240"/>
                  </a:lnTo>
                  <a:lnTo>
                    <a:pt x="13631" y="17243"/>
                  </a:lnTo>
                  <a:lnTo>
                    <a:pt x="13642" y="17246"/>
                  </a:lnTo>
                  <a:lnTo>
                    <a:pt x="13648" y="17249"/>
                  </a:lnTo>
                  <a:lnTo>
                    <a:pt x="13657" y="17265"/>
                  </a:lnTo>
                  <a:lnTo>
                    <a:pt x="13664" y="17289"/>
                  </a:lnTo>
                  <a:lnTo>
                    <a:pt x="13670" y="17297"/>
                  </a:lnTo>
                  <a:lnTo>
                    <a:pt x="13670" y="17309"/>
                  </a:lnTo>
                  <a:lnTo>
                    <a:pt x="13669" y="17326"/>
                  </a:lnTo>
                  <a:lnTo>
                    <a:pt x="13665" y="17356"/>
                  </a:lnTo>
                  <a:lnTo>
                    <a:pt x="13662" y="17364"/>
                  </a:lnTo>
                  <a:lnTo>
                    <a:pt x="13654" y="17369"/>
                  </a:lnTo>
                  <a:lnTo>
                    <a:pt x="13644" y="17387"/>
                  </a:lnTo>
                  <a:lnTo>
                    <a:pt x="13642" y="17396"/>
                  </a:lnTo>
                  <a:lnTo>
                    <a:pt x="13637" y="17409"/>
                  </a:lnTo>
                  <a:lnTo>
                    <a:pt x="13634" y="17413"/>
                  </a:lnTo>
                  <a:lnTo>
                    <a:pt x="13629" y="17426"/>
                  </a:lnTo>
                  <a:lnTo>
                    <a:pt x="13622" y="17448"/>
                  </a:lnTo>
                  <a:lnTo>
                    <a:pt x="13614" y="17461"/>
                  </a:lnTo>
                  <a:lnTo>
                    <a:pt x="13612" y="17465"/>
                  </a:lnTo>
                  <a:lnTo>
                    <a:pt x="13606" y="17466"/>
                  </a:lnTo>
                  <a:lnTo>
                    <a:pt x="13604" y="17471"/>
                  </a:lnTo>
                  <a:lnTo>
                    <a:pt x="13599" y="17488"/>
                  </a:lnTo>
                  <a:lnTo>
                    <a:pt x="13600" y="17500"/>
                  </a:lnTo>
                  <a:lnTo>
                    <a:pt x="13600" y="17508"/>
                  </a:lnTo>
                  <a:lnTo>
                    <a:pt x="13603" y="17512"/>
                  </a:lnTo>
                  <a:lnTo>
                    <a:pt x="13604" y="17529"/>
                  </a:lnTo>
                  <a:lnTo>
                    <a:pt x="13608" y="17545"/>
                  </a:lnTo>
                  <a:lnTo>
                    <a:pt x="13611" y="17561"/>
                  </a:lnTo>
                  <a:lnTo>
                    <a:pt x="13614" y="17561"/>
                  </a:lnTo>
                  <a:lnTo>
                    <a:pt x="13622" y="17556"/>
                  </a:lnTo>
                  <a:lnTo>
                    <a:pt x="13622" y="17551"/>
                  </a:lnTo>
                  <a:lnTo>
                    <a:pt x="13625" y="17547"/>
                  </a:lnTo>
                  <a:lnTo>
                    <a:pt x="13624" y="17539"/>
                  </a:lnTo>
                  <a:lnTo>
                    <a:pt x="13627" y="17530"/>
                  </a:lnTo>
                  <a:lnTo>
                    <a:pt x="13626" y="17526"/>
                  </a:lnTo>
                  <a:lnTo>
                    <a:pt x="13632" y="17521"/>
                  </a:lnTo>
                  <a:lnTo>
                    <a:pt x="13631" y="17519"/>
                  </a:lnTo>
                  <a:cubicBezTo>
                    <a:pt x="13642" y="17525"/>
                    <a:pt x="13656" y="17532"/>
                    <a:pt x="13661" y="17533"/>
                  </a:cubicBezTo>
                  <a:cubicBezTo>
                    <a:pt x="13669" y="17535"/>
                    <a:pt x="13693" y="17528"/>
                    <a:pt x="13700" y="17527"/>
                  </a:cubicBezTo>
                  <a:cubicBezTo>
                    <a:pt x="13707" y="17527"/>
                    <a:pt x="13706" y="17495"/>
                    <a:pt x="13710" y="17468"/>
                  </a:cubicBezTo>
                  <a:cubicBezTo>
                    <a:pt x="13714" y="17446"/>
                    <a:pt x="13681" y="17447"/>
                    <a:pt x="13664" y="17450"/>
                  </a:cubicBezTo>
                  <a:lnTo>
                    <a:pt x="13666" y="17434"/>
                  </a:lnTo>
                  <a:lnTo>
                    <a:pt x="13669" y="17430"/>
                  </a:lnTo>
                  <a:lnTo>
                    <a:pt x="13671" y="17429"/>
                  </a:lnTo>
                  <a:lnTo>
                    <a:pt x="13674" y="17429"/>
                  </a:lnTo>
                  <a:lnTo>
                    <a:pt x="13674" y="17433"/>
                  </a:lnTo>
                  <a:lnTo>
                    <a:pt x="13677" y="17437"/>
                  </a:lnTo>
                  <a:lnTo>
                    <a:pt x="13680" y="17433"/>
                  </a:lnTo>
                  <a:lnTo>
                    <a:pt x="13683" y="17429"/>
                  </a:lnTo>
                  <a:lnTo>
                    <a:pt x="13682" y="17420"/>
                  </a:lnTo>
                  <a:lnTo>
                    <a:pt x="13670" y="17405"/>
                  </a:lnTo>
                  <a:lnTo>
                    <a:pt x="13670" y="17401"/>
                  </a:lnTo>
                  <a:lnTo>
                    <a:pt x="13663" y="17384"/>
                  </a:lnTo>
                  <a:lnTo>
                    <a:pt x="13666" y="17376"/>
                  </a:lnTo>
                  <a:lnTo>
                    <a:pt x="13668" y="17372"/>
                  </a:lnTo>
                  <a:lnTo>
                    <a:pt x="13674" y="17375"/>
                  </a:lnTo>
                  <a:lnTo>
                    <a:pt x="13680" y="17387"/>
                  </a:lnTo>
                  <a:lnTo>
                    <a:pt x="13684" y="17412"/>
                  </a:lnTo>
                  <a:lnTo>
                    <a:pt x="13687" y="17411"/>
                  </a:lnTo>
                  <a:lnTo>
                    <a:pt x="13690" y="17406"/>
                  </a:lnTo>
                  <a:lnTo>
                    <a:pt x="13697" y="17389"/>
                  </a:lnTo>
                  <a:lnTo>
                    <a:pt x="13700" y="17387"/>
                  </a:lnTo>
                  <a:lnTo>
                    <a:pt x="13706" y="17389"/>
                  </a:lnTo>
                  <a:lnTo>
                    <a:pt x="13708" y="17389"/>
                  </a:lnTo>
                  <a:lnTo>
                    <a:pt x="13709" y="17394"/>
                  </a:lnTo>
                  <a:lnTo>
                    <a:pt x="13701" y="17411"/>
                  </a:lnTo>
                  <a:lnTo>
                    <a:pt x="13701" y="17414"/>
                  </a:lnTo>
                  <a:lnTo>
                    <a:pt x="13707" y="17413"/>
                  </a:lnTo>
                  <a:lnTo>
                    <a:pt x="13712" y="17408"/>
                  </a:lnTo>
                  <a:lnTo>
                    <a:pt x="13715" y="17408"/>
                  </a:lnTo>
                  <a:lnTo>
                    <a:pt x="13717" y="17399"/>
                  </a:lnTo>
                  <a:lnTo>
                    <a:pt x="13716" y="17387"/>
                  </a:lnTo>
                  <a:lnTo>
                    <a:pt x="13724" y="17365"/>
                  </a:lnTo>
                  <a:lnTo>
                    <a:pt x="13734" y="17347"/>
                  </a:lnTo>
                  <a:lnTo>
                    <a:pt x="13736" y="17339"/>
                  </a:lnTo>
                  <a:lnTo>
                    <a:pt x="13736" y="17327"/>
                  </a:lnTo>
                  <a:lnTo>
                    <a:pt x="13735" y="17314"/>
                  </a:lnTo>
                  <a:lnTo>
                    <a:pt x="13730" y="17281"/>
                  </a:lnTo>
                  <a:lnTo>
                    <a:pt x="13729" y="17261"/>
                  </a:lnTo>
                  <a:lnTo>
                    <a:pt x="13726" y="17257"/>
                  </a:lnTo>
                  <a:lnTo>
                    <a:pt x="13706" y="17239"/>
                  </a:lnTo>
                  <a:lnTo>
                    <a:pt x="13700" y="17235"/>
                  </a:lnTo>
                  <a:lnTo>
                    <a:pt x="13694" y="17232"/>
                  </a:lnTo>
                  <a:lnTo>
                    <a:pt x="13683" y="17225"/>
                  </a:lnTo>
                  <a:lnTo>
                    <a:pt x="13683" y="17221"/>
                  </a:lnTo>
                  <a:lnTo>
                    <a:pt x="13679" y="17217"/>
                  </a:lnTo>
                  <a:lnTo>
                    <a:pt x="13684" y="17200"/>
                  </a:lnTo>
                  <a:lnTo>
                    <a:pt x="13684" y="17187"/>
                  </a:lnTo>
                  <a:lnTo>
                    <a:pt x="13680" y="17171"/>
                  </a:lnTo>
                  <a:lnTo>
                    <a:pt x="13677" y="17172"/>
                  </a:lnTo>
                  <a:lnTo>
                    <a:pt x="13671" y="17156"/>
                  </a:lnTo>
                  <a:lnTo>
                    <a:pt x="13664" y="17140"/>
                  </a:lnTo>
                  <a:lnTo>
                    <a:pt x="13664" y="17136"/>
                  </a:lnTo>
                  <a:lnTo>
                    <a:pt x="13667" y="17131"/>
                  </a:lnTo>
                  <a:lnTo>
                    <a:pt x="13670" y="17131"/>
                  </a:lnTo>
                  <a:lnTo>
                    <a:pt x="13673" y="17139"/>
                  </a:lnTo>
                  <a:lnTo>
                    <a:pt x="13676" y="17147"/>
                  </a:lnTo>
                  <a:lnTo>
                    <a:pt x="13679" y="17151"/>
                  </a:lnTo>
                  <a:lnTo>
                    <a:pt x="13684" y="17142"/>
                  </a:lnTo>
                  <a:lnTo>
                    <a:pt x="13687" y="17141"/>
                  </a:lnTo>
                  <a:lnTo>
                    <a:pt x="13689" y="17141"/>
                  </a:lnTo>
                  <a:lnTo>
                    <a:pt x="13696" y="17149"/>
                  </a:lnTo>
                  <a:lnTo>
                    <a:pt x="13698" y="17148"/>
                  </a:lnTo>
                  <a:lnTo>
                    <a:pt x="13701" y="17144"/>
                  </a:lnTo>
                  <a:lnTo>
                    <a:pt x="13706" y="17127"/>
                  </a:lnTo>
                  <a:lnTo>
                    <a:pt x="13711" y="17122"/>
                  </a:lnTo>
                  <a:lnTo>
                    <a:pt x="13722" y="17116"/>
                  </a:lnTo>
                  <a:lnTo>
                    <a:pt x="13730" y="17115"/>
                  </a:lnTo>
                  <a:lnTo>
                    <a:pt x="13739" y="17114"/>
                  </a:lnTo>
                  <a:lnTo>
                    <a:pt x="13744" y="17118"/>
                  </a:lnTo>
                  <a:lnTo>
                    <a:pt x="13745" y="17122"/>
                  </a:lnTo>
                  <a:lnTo>
                    <a:pt x="13748" y="17130"/>
                  </a:lnTo>
                  <a:lnTo>
                    <a:pt x="13750" y="17134"/>
                  </a:lnTo>
                  <a:lnTo>
                    <a:pt x="13759" y="17137"/>
                  </a:lnTo>
                  <a:lnTo>
                    <a:pt x="13773" y="17139"/>
                  </a:lnTo>
                  <a:lnTo>
                    <a:pt x="13776" y="17139"/>
                  </a:lnTo>
                  <a:lnTo>
                    <a:pt x="13781" y="17135"/>
                  </a:lnTo>
                  <a:lnTo>
                    <a:pt x="13787" y="17138"/>
                  </a:lnTo>
                  <a:lnTo>
                    <a:pt x="13790" y="17142"/>
                  </a:lnTo>
                  <a:lnTo>
                    <a:pt x="13799" y="17149"/>
                  </a:lnTo>
                  <a:lnTo>
                    <a:pt x="13805" y="17153"/>
                  </a:lnTo>
                  <a:lnTo>
                    <a:pt x="13808" y="17152"/>
                  </a:lnTo>
                  <a:lnTo>
                    <a:pt x="13815" y="17147"/>
                  </a:lnTo>
                  <a:lnTo>
                    <a:pt x="13835" y="17149"/>
                  </a:lnTo>
                  <a:lnTo>
                    <a:pt x="13852" y="17151"/>
                  </a:lnTo>
                  <a:lnTo>
                    <a:pt x="13858" y="17155"/>
                  </a:lnTo>
                  <a:lnTo>
                    <a:pt x="13864" y="17158"/>
                  </a:lnTo>
                  <a:lnTo>
                    <a:pt x="13866" y="17169"/>
                  </a:lnTo>
                  <a:lnTo>
                    <a:pt x="13869" y="17175"/>
                  </a:lnTo>
                  <a:lnTo>
                    <a:pt x="13872" y="17175"/>
                  </a:lnTo>
                  <a:lnTo>
                    <a:pt x="13881" y="17167"/>
                  </a:lnTo>
                  <a:lnTo>
                    <a:pt x="13892" y="17162"/>
                  </a:lnTo>
                  <a:lnTo>
                    <a:pt x="13894" y="17160"/>
                  </a:lnTo>
                  <a:lnTo>
                    <a:pt x="13900" y="17163"/>
                  </a:lnTo>
                  <a:lnTo>
                    <a:pt x="13903" y="17175"/>
                  </a:lnTo>
                  <a:lnTo>
                    <a:pt x="13907" y="17178"/>
                  </a:lnTo>
                  <a:lnTo>
                    <a:pt x="13912" y="17177"/>
                  </a:lnTo>
                  <a:lnTo>
                    <a:pt x="13923" y="17172"/>
                  </a:lnTo>
                  <a:lnTo>
                    <a:pt x="13940" y="17170"/>
                  </a:lnTo>
                  <a:lnTo>
                    <a:pt x="13943" y="17174"/>
                  </a:lnTo>
                  <a:lnTo>
                    <a:pt x="13946" y="17178"/>
                  </a:lnTo>
                  <a:lnTo>
                    <a:pt x="13949" y="17185"/>
                  </a:lnTo>
                  <a:lnTo>
                    <a:pt x="13957" y="17178"/>
                  </a:lnTo>
                  <a:lnTo>
                    <a:pt x="13966" y="17175"/>
                  </a:lnTo>
                  <a:lnTo>
                    <a:pt x="13969" y="17175"/>
                  </a:lnTo>
                  <a:lnTo>
                    <a:pt x="13975" y="17185"/>
                  </a:lnTo>
                  <a:lnTo>
                    <a:pt x="13980" y="17189"/>
                  </a:lnTo>
                  <a:lnTo>
                    <a:pt x="13986" y="17195"/>
                  </a:lnTo>
                  <a:lnTo>
                    <a:pt x="13989" y="17200"/>
                  </a:lnTo>
                  <a:lnTo>
                    <a:pt x="13989" y="17209"/>
                  </a:lnTo>
                  <a:lnTo>
                    <a:pt x="13995" y="17213"/>
                  </a:lnTo>
                  <a:lnTo>
                    <a:pt x="14001" y="17217"/>
                  </a:lnTo>
                  <a:lnTo>
                    <a:pt x="14003" y="17216"/>
                  </a:lnTo>
                  <a:lnTo>
                    <a:pt x="14014" y="17211"/>
                  </a:lnTo>
                  <a:lnTo>
                    <a:pt x="14025" y="17206"/>
                  </a:lnTo>
                  <a:lnTo>
                    <a:pt x="14028" y="17205"/>
                  </a:lnTo>
                  <a:lnTo>
                    <a:pt x="14028" y="17201"/>
                  </a:lnTo>
                  <a:lnTo>
                    <a:pt x="14031" y="17197"/>
                  </a:lnTo>
                  <a:lnTo>
                    <a:pt x="14030" y="17193"/>
                  </a:lnTo>
                  <a:lnTo>
                    <a:pt x="14033" y="17192"/>
                  </a:lnTo>
                  <a:lnTo>
                    <a:pt x="14039" y="17196"/>
                  </a:lnTo>
                  <a:lnTo>
                    <a:pt x="14047" y="17199"/>
                  </a:lnTo>
                  <a:lnTo>
                    <a:pt x="14052" y="17194"/>
                  </a:lnTo>
                  <a:lnTo>
                    <a:pt x="14066" y="17180"/>
                  </a:lnTo>
                  <a:lnTo>
                    <a:pt x="14077" y="17175"/>
                  </a:lnTo>
                  <a:lnTo>
                    <a:pt x="14079" y="17174"/>
                  </a:lnTo>
                  <a:lnTo>
                    <a:pt x="14082" y="17174"/>
                  </a:lnTo>
                  <a:lnTo>
                    <a:pt x="14085" y="17174"/>
                  </a:lnTo>
                  <a:lnTo>
                    <a:pt x="14085" y="17170"/>
                  </a:lnTo>
                  <a:lnTo>
                    <a:pt x="14081" y="17162"/>
                  </a:lnTo>
                  <a:lnTo>
                    <a:pt x="14084" y="17169"/>
                  </a:lnTo>
                  <a:lnTo>
                    <a:pt x="14089" y="17175"/>
                  </a:lnTo>
                  <a:lnTo>
                    <a:pt x="14092" y="17175"/>
                  </a:lnTo>
                  <a:lnTo>
                    <a:pt x="14095" y="17163"/>
                  </a:lnTo>
                  <a:lnTo>
                    <a:pt x="14095" y="17162"/>
                  </a:lnTo>
                  <a:lnTo>
                    <a:pt x="14093" y="17163"/>
                  </a:lnTo>
                  <a:lnTo>
                    <a:pt x="14093" y="17166"/>
                  </a:lnTo>
                  <a:lnTo>
                    <a:pt x="14093" y="17169"/>
                  </a:lnTo>
                  <a:lnTo>
                    <a:pt x="14099" y="17172"/>
                  </a:lnTo>
                  <a:lnTo>
                    <a:pt x="14105" y="17180"/>
                  </a:lnTo>
                  <a:lnTo>
                    <a:pt x="14122" y="17186"/>
                  </a:lnTo>
                  <a:lnTo>
                    <a:pt x="14136" y="17184"/>
                  </a:lnTo>
                  <a:lnTo>
                    <a:pt x="14138" y="17184"/>
                  </a:lnTo>
                  <a:lnTo>
                    <a:pt x="14151" y="17162"/>
                  </a:lnTo>
                  <a:lnTo>
                    <a:pt x="14162" y="17148"/>
                  </a:lnTo>
                  <a:lnTo>
                    <a:pt x="14175" y="17134"/>
                  </a:lnTo>
                  <a:lnTo>
                    <a:pt x="14180" y="17129"/>
                  </a:lnTo>
                  <a:lnTo>
                    <a:pt x="14186" y="17137"/>
                  </a:lnTo>
                  <a:lnTo>
                    <a:pt x="14197" y="17135"/>
                  </a:lnTo>
                  <a:lnTo>
                    <a:pt x="14203" y="17139"/>
                  </a:lnTo>
                  <a:lnTo>
                    <a:pt x="14206" y="17143"/>
                  </a:lnTo>
                  <a:lnTo>
                    <a:pt x="14207" y="17155"/>
                  </a:lnTo>
                  <a:lnTo>
                    <a:pt x="14208" y="17172"/>
                  </a:lnTo>
                  <a:lnTo>
                    <a:pt x="14211" y="17176"/>
                  </a:lnTo>
                  <a:lnTo>
                    <a:pt x="14214" y="17179"/>
                  </a:lnTo>
                  <a:lnTo>
                    <a:pt x="14225" y="17178"/>
                  </a:lnTo>
                  <a:lnTo>
                    <a:pt x="14236" y="17177"/>
                  </a:lnTo>
                  <a:lnTo>
                    <a:pt x="14239" y="17172"/>
                  </a:lnTo>
                  <a:lnTo>
                    <a:pt x="14238" y="17168"/>
                  </a:lnTo>
                  <a:lnTo>
                    <a:pt x="14238" y="17160"/>
                  </a:lnTo>
                  <a:lnTo>
                    <a:pt x="14245" y="17147"/>
                  </a:lnTo>
                  <a:lnTo>
                    <a:pt x="14254" y="17141"/>
                  </a:lnTo>
                  <a:lnTo>
                    <a:pt x="14256" y="17137"/>
                  </a:lnTo>
                  <a:lnTo>
                    <a:pt x="14264" y="17136"/>
                  </a:lnTo>
                  <a:lnTo>
                    <a:pt x="14267" y="17136"/>
                  </a:lnTo>
                  <a:lnTo>
                    <a:pt x="14273" y="17143"/>
                  </a:lnTo>
                  <a:lnTo>
                    <a:pt x="14279" y="17147"/>
                  </a:lnTo>
                  <a:lnTo>
                    <a:pt x="14282" y="17151"/>
                  </a:lnTo>
                  <a:lnTo>
                    <a:pt x="14285" y="17155"/>
                  </a:lnTo>
                  <a:lnTo>
                    <a:pt x="14288" y="17162"/>
                  </a:lnTo>
                  <a:lnTo>
                    <a:pt x="14283" y="17167"/>
                  </a:lnTo>
                  <a:lnTo>
                    <a:pt x="14283" y="17171"/>
                  </a:lnTo>
                  <a:lnTo>
                    <a:pt x="14284" y="17179"/>
                  </a:lnTo>
                  <a:lnTo>
                    <a:pt x="14289" y="17187"/>
                  </a:lnTo>
                  <a:lnTo>
                    <a:pt x="14293" y="17195"/>
                  </a:lnTo>
                  <a:lnTo>
                    <a:pt x="14299" y="17187"/>
                  </a:lnTo>
                  <a:lnTo>
                    <a:pt x="14302" y="17175"/>
                  </a:lnTo>
                  <a:lnTo>
                    <a:pt x="14305" y="17175"/>
                  </a:lnTo>
                  <a:lnTo>
                    <a:pt x="14310" y="17194"/>
                  </a:lnTo>
                  <a:lnTo>
                    <a:pt x="14313" y="17208"/>
                  </a:lnTo>
                  <a:lnTo>
                    <a:pt x="14314" y="17216"/>
                  </a:lnTo>
                  <a:lnTo>
                    <a:pt x="14311" y="17228"/>
                  </a:lnTo>
                  <a:lnTo>
                    <a:pt x="14317" y="17233"/>
                  </a:lnTo>
                  <a:lnTo>
                    <a:pt x="14326" y="17236"/>
                  </a:lnTo>
                  <a:lnTo>
                    <a:pt x="14329" y="17240"/>
                  </a:lnTo>
                  <a:lnTo>
                    <a:pt x="14329" y="17245"/>
                  </a:lnTo>
                  <a:lnTo>
                    <a:pt x="14326" y="17253"/>
                  </a:lnTo>
                  <a:lnTo>
                    <a:pt x="14335" y="17256"/>
                  </a:lnTo>
                  <a:lnTo>
                    <a:pt x="14338" y="17260"/>
                  </a:lnTo>
                  <a:lnTo>
                    <a:pt x="14338" y="17264"/>
                  </a:lnTo>
                  <a:lnTo>
                    <a:pt x="14339" y="17281"/>
                  </a:lnTo>
                  <a:lnTo>
                    <a:pt x="14346" y="17296"/>
                  </a:lnTo>
                  <a:lnTo>
                    <a:pt x="14356" y="17329"/>
                  </a:lnTo>
                  <a:lnTo>
                    <a:pt x="14366" y="17365"/>
                  </a:lnTo>
                  <a:lnTo>
                    <a:pt x="14366" y="17373"/>
                  </a:lnTo>
                  <a:lnTo>
                    <a:pt x="14372" y="17376"/>
                  </a:lnTo>
                  <a:lnTo>
                    <a:pt x="14378" y="17388"/>
                  </a:lnTo>
                  <a:lnTo>
                    <a:pt x="14379" y="17401"/>
                  </a:lnTo>
                  <a:lnTo>
                    <a:pt x="14388" y="17416"/>
                  </a:lnTo>
                  <a:lnTo>
                    <a:pt x="14394" y="17428"/>
                  </a:lnTo>
                  <a:lnTo>
                    <a:pt x="14404" y="17444"/>
                  </a:lnTo>
                  <a:lnTo>
                    <a:pt x="14410" y="17459"/>
                  </a:lnTo>
                  <a:lnTo>
                    <a:pt x="14410" y="17468"/>
                  </a:lnTo>
                  <a:lnTo>
                    <a:pt x="14408" y="17472"/>
                  </a:lnTo>
                  <a:lnTo>
                    <a:pt x="14408" y="17480"/>
                  </a:lnTo>
                  <a:lnTo>
                    <a:pt x="14411" y="17484"/>
                  </a:lnTo>
                  <a:lnTo>
                    <a:pt x="14420" y="17495"/>
                  </a:lnTo>
                  <a:lnTo>
                    <a:pt x="14423" y="17500"/>
                  </a:lnTo>
                  <a:lnTo>
                    <a:pt x="14424" y="17516"/>
                  </a:lnTo>
                  <a:lnTo>
                    <a:pt x="14433" y="17535"/>
                  </a:lnTo>
                  <a:lnTo>
                    <a:pt x="14440" y="17543"/>
                  </a:lnTo>
                  <a:lnTo>
                    <a:pt x="14448" y="17550"/>
                  </a:lnTo>
                  <a:lnTo>
                    <a:pt x="14454" y="17554"/>
                  </a:lnTo>
                  <a:lnTo>
                    <a:pt x="14463" y="17561"/>
                  </a:lnTo>
                  <a:lnTo>
                    <a:pt x="14463" y="17570"/>
                  </a:lnTo>
                  <a:lnTo>
                    <a:pt x="14463" y="17573"/>
                  </a:lnTo>
                  <a:lnTo>
                    <a:pt x="14461" y="17578"/>
                  </a:lnTo>
                  <a:lnTo>
                    <a:pt x="14459" y="17583"/>
                  </a:lnTo>
                  <a:lnTo>
                    <a:pt x="14462" y="17586"/>
                  </a:lnTo>
                  <a:lnTo>
                    <a:pt x="14475" y="17589"/>
                  </a:lnTo>
                  <a:lnTo>
                    <a:pt x="14493" y="17603"/>
                  </a:lnTo>
                  <a:lnTo>
                    <a:pt x="14502" y="17610"/>
                  </a:lnTo>
                  <a:lnTo>
                    <a:pt x="14511" y="17626"/>
                  </a:lnTo>
                  <a:lnTo>
                    <a:pt x="14523" y="17642"/>
                  </a:lnTo>
                  <a:lnTo>
                    <a:pt x="14545" y="17651"/>
                  </a:lnTo>
                  <a:lnTo>
                    <a:pt x="14566" y="17665"/>
                  </a:lnTo>
                  <a:lnTo>
                    <a:pt x="14583" y="17663"/>
                  </a:lnTo>
                  <a:lnTo>
                    <a:pt x="14602" y="17657"/>
                  </a:lnTo>
                  <a:lnTo>
                    <a:pt x="14613" y="17656"/>
                  </a:lnTo>
                  <a:lnTo>
                    <a:pt x="14630" y="17654"/>
                  </a:lnTo>
                  <a:lnTo>
                    <a:pt x="14649" y="17651"/>
                  </a:lnTo>
                  <a:lnTo>
                    <a:pt x="14671" y="17645"/>
                  </a:lnTo>
                  <a:lnTo>
                    <a:pt x="14674" y="17645"/>
                  </a:lnTo>
                  <a:lnTo>
                    <a:pt x="14679" y="17639"/>
                  </a:lnTo>
                  <a:lnTo>
                    <a:pt x="14687" y="17626"/>
                  </a:lnTo>
                  <a:lnTo>
                    <a:pt x="14700" y="17612"/>
                  </a:lnTo>
                  <a:lnTo>
                    <a:pt x="14706" y="17612"/>
                  </a:lnTo>
                  <a:lnTo>
                    <a:pt x="14736" y="17604"/>
                  </a:lnTo>
                  <a:lnTo>
                    <a:pt x="14771" y="17587"/>
                  </a:lnTo>
                  <a:lnTo>
                    <a:pt x="14785" y="17581"/>
                  </a:lnTo>
                  <a:lnTo>
                    <a:pt x="14790" y="17577"/>
                  </a:lnTo>
                  <a:lnTo>
                    <a:pt x="14801" y="17571"/>
                  </a:lnTo>
                  <a:lnTo>
                    <a:pt x="14818" y="17570"/>
                  </a:lnTo>
                  <a:lnTo>
                    <a:pt x="14821" y="17569"/>
                  </a:lnTo>
                  <a:lnTo>
                    <a:pt x="14827" y="17577"/>
                  </a:lnTo>
                  <a:lnTo>
                    <a:pt x="14832" y="17576"/>
                  </a:lnTo>
                  <a:lnTo>
                    <a:pt x="14835" y="17576"/>
                  </a:lnTo>
                  <a:lnTo>
                    <a:pt x="14837" y="17567"/>
                  </a:lnTo>
                  <a:lnTo>
                    <a:pt x="14843" y="17567"/>
                  </a:lnTo>
                  <a:lnTo>
                    <a:pt x="14851" y="17570"/>
                  </a:lnTo>
                  <a:lnTo>
                    <a:pt x="14858" y="17577"/>
                  </a:lnTo>
                  <a:lnTo>
                    <a:pt x="14861" y="17594"/>
                  </a:lnTo>
                  <a:lnTo>
                    <a:pt x="14859" y="17606"/>
                  </a:lnTo>
                  <a:lnTo>
                    <a:pt x="14854" y="17615"/>
                  </a:lnTo>
                  <a:lnTo>
                    <a:pt x="14844" y="17637"/>
                  </a:lnTo>
                  <a:lnTo>
                    <a:pt x="14836" y="17655"/>
                  </a:lnTo>
                  <a:lnTo>
                    <a:pt x="14834" y="17663"/>
                  </a:lnTo>
                  <a:lnTo>
                    <a:pt x="14837" y="17667"/>
                  </a:lnTo>
                  <a:lnTo>
                    <a:pt x="14840" y="17671"/>
                  </a:lnTo>
                  <a:lnTo>
                    <a:pt x="14846" y="17674"/>
                  </a:lnTo>
                  <a:lnTo>
                    <a:pt x="14852" y="17682"/>
                  </a:lnTo>
                  <a:lnTo>
                    <a:pt x="14855" y="17686"/>
                  </a:lnTo>
                  <a:lnTo>
                    <a:pt x="14855" y="17689"/>
                  </a:lnTo>
                  <a:lnTo>
                    <a:pt x="14850" y="17703"/>
                  </a:lnTo>
                  <a:lnTo>
                    <a:pt x="14848" y="17719"/>
                  </a:lnTo>
                  <a:lnTo>
                    <a:pt x="14843" y="17732"/>
                  </a:lnTo>
                  <a:lnTo>
                    <a:pt x="14840" y="17737"/>
                  </a:lnTo>
                  <a:lnTo>
                    <a:pt x="14832" y="17733"/>
                  </a:lnTo>
                  <a:lnTo>
                    <a:pt x="14830" y="17738"/>
                  </a:lnTo>
                  <a:lnTo>
                    <a:pt x="14827" y="17747"/>
                  </a:lnTo>
                  <a:lnTo>
                    <a:pt x="14825" y="17755"/>
                  </a:lnTo>
                  <a:lnTo>
                    <a:pt x="14828" y="17759"/>
                  </a:lnTo>
                  <a:lnTo>
                    <a:pt x="14852" y="17766"/>
                  </a:lnTo>
                  <a:lnTo>
                    <a:pt x="14868" y="17770"/>
                  </a:lnTo>
                  <a:lnTo>
                    <a:pt x="14868" y="17775"/>
                  </a:lnTo>
                  <a:lnTo>
                    <a:pt x="14848" y="17796"/>
                  </a:lnTo>
                  <a:lnTo>
                    <a:pt x="14839" y="17821"/>
                  </a:lnTo>
                  <a:lnTo>
                    <a:pt x="14835" y="17829"/>
                  </a:lnTo>
                  <a:lnTo>
                    <a:pt x="14836" y="17833"/>
                  </a:lnTo>
                  <a:lnTo>
                    <a:pt x="14850" y="17844"/>
                  </a:lnTo>
                  <a:lnTo>
                    <a:pt x="14855" y="17851"/>
                  </a:lnTo>
                  <a:lnTo>
                    <a:pt x="14859" y="17859"/>
                  </a:lnTo>
                  <a:lnTo>
                    <a:pt x="14862" y="17872"/>
                  </a:lnTo>
                  <a:lnTo>
                    <a:pt x="14865" y="17875"/>
                  </a:lnTo>
                  <a:lnTo>
                    <a:pt x="14873" y="17879"/>
                  </a:lnTo>
                  <a:lnTo>
                    <a:pt x="14884" y="17877"/>
                  </a:lnTo>
                  <a:lnTo>
                    <a:pt x="14899" y="17888"/>
                  </a:lnTo>
                  <a:lnTo>
                    <a:pt x="14910" y="17895"/>
                  </a:lnTo>
                  <a:lnTo>
                    <a:pt x="14919" y="17902"/>
                  </a:lnTo>
                  <a:lnTo>
                    <a:pt x="14925" y="17910"/>
                  </a:lnTo>
                  <a:lnTo>
                    <a:pt x="14934" y="17921"/>
                  </a:lnTo>
                  <a:lnTo>
                    <a:pt x="14946" y="17928"/>
                  </a:lnTo>
                  <a:lnTo>
                    <a:pt x="14952" y="17939"/>
                  </a:lnTo>
                  <a:lnTo>
                    <a:pt x="14958" y="17956"/>
                  </a:lnTo>
                  <a:lnTo>
                    <a:pt x="14964" y="17959"/>
                  </a:lnTo>
                  <a:lnTo>
                    <a:pt x="14970" y="17963"/>
                  </a:lnTo>
                  <a:lnTo>
                    <a:pt x="14984" y="17973"/>
                  </a:lnTo>
                  <a:lnTo>
                    <a:pt x="14993" y="17985"/>
                  </a:lnTo>
                  <a:lnTo>
                    <a:pt x="14997" y="18001"/>
                  </a:lnTo>
                  <a:lnTo>
                    <a:pt x="15000" y="18013"/>
                  </a:lnTo>
                  <a:lnTo>
                    <a:pt x="14998" y="18021"/>
                  </a:lnTo>
                  <a:lnTo>
                    <a:pt x="14993" y="18030"/>
                  </a:lnTo>
                  <a:lnTo>
                    <a:pt x="14986" y="18048"/>
                  </a:lnTo>
                  <a:lnTo>
                    <a:pt x="14974" y="18087"/>
                  </a:lnTo>
                  <a:lnTo>
                    <a:pt x="14967" y="18117"/>
                  </a:lnTo>
                  <a:lnTo>
                    <a:pt x="14965" y="18129"/>
                  </a:lnTo>
                  <a:lnTo>
                    <a:pt x="14968" y="18133"/>
                  </a:lnTo>
                  <a:lnTo>
                    <a:pt x="14977" y="18144"/>
                  </a:lnTo>
                  <a:lnTo>
                    <a:pt x="14977" y="18149"/>
                  </a:lnTo>
                  <a:lnTo>
                    <a:pt x="14975" y="18165"/>
                  </a:lnTo>
                  <a:lnTo>
                    <a:pt x="14963" y="18196"/>
                  </a:lnTo>
                  <a:lnTo>
                    <a:pt x="14961" y="18221"/>
                  </a:lnTo>
                  <a:lnTo>
                    <a:pt x="14966" y="18249"/>
                  </a:lnTo>
                  <a:lnTo>
                    <a:pt x="14974" y="18257"/>
                  </a:lnTo>
                  <a:lnTo>
                    <a:pt x="14983" y="18260"/>
                  </a:lnTo>
                  <a:lnTo>
                    <a:pt x="14988" y="18255"/>
                  </a:lnTo>
                  <a:lnTo>
                    <a:pt x="14993" y="18250"/>
                  </a:lnTo>
                  <a:lnTo>
                    <a:pt x="15002" y="18249"/>
                  </a:lnTo>
                  <a:lnTo>
                    <a:pt x="15008" y="18257"/>
                  </a:lnTo>
                  <a:lnTo>
                    <a:pt x="15012" y="18273"/>
                  </a:lnTo>
                  <a:lnTo>
                    <a:pt x="15021" y="18288"/>
                  </a:lnTo>
                  <a:lnTo>
                    <a:pt x="15026" y="18292"/>
                  </a:lnTo>
                  <a:lnTo>
                    <a:pt x="15029" y="18296"/>
                  </a:lnTo>
                  <a:lnTo>
                    <a:pt x="15035" y="18291"/>
                  </a:lnTo>
                  <a:lnTo>
                    <a:pt x="15035" y="18287"/>
                  </a:lnTo>
                  <a:lnTo>
                    <a:pt x="15034" y="18279"/>
                  </a:lnTo>
                  <a:lnTo>
                    <a:pt x="15028" y="18271"/>
                  </a:lnTo>
                  <a:lnTo>
                    <a:pt x="15030" y="18263"/>
                  </a:lnTo>
                  <a:lnTo>
                    <a:pt x="15036" y="18258"/>
                  </a:lnTo>
                  <a:lnTo>
                    <a:pt x="15039" y="18258"/>
                  </a:lnTo>
                  <a:lnTo>
                    <a:pt x="15047" y="18261"/>
                  </a:lnTo>
                  <a:lnTo>
                    <a:pt x="15053" y="18260"/>
                  </a:lnTo>
                  <a:lnTo>
                    <a:pt x="15063" y="18251"/>
                  </a:lnTo>
                  <a:lnTo>
                    <a:pt x="15074" y="18249"/>
                  </a:lnTo>
                  <a:lnTo>
                    <a:pt x="15083" y="18248"/>
                  </a:lnTo>
                  <a:lnTo>
                    <a:pt x="15097" y="18259"/>
                  </a:lnTo>
                  <a:lnTo>
                    <a:pt x="15112" y="18270"/>
                  </a:lnTo>
                  <a:lnTo>
                    <a:pt x="15118" y="18277"/>
                  </a:lnTo>
                  <a:lnTo>
                    <a:pt x="15118" y="18285"/>
                  </a:lnTo>
                  <a:lnTo>
                    <a:pt x="15113" y="18303"/>
                  </a:lnTo>
                  <a:lnTo>
                    <a:pt x="15109" y="18320"/>
                  </a:lnTo>
                  <a:lnTo>
                    <a:pt x="15103" y="18324"/>
                  </a:lnTo>
                  <a:lnTo>
                    <a:pt x="15098" y="18325"/>
                  </a:lnTo>
                  <a:lnTo>
                    <a:pt x="15092" y="18318"/>
                  </a:lnTo>
                  <a:lnTo>
                    <a:pt x="15089" y="18310"/>
                  </a:lnTo>
                  <a:lnTo>
                    <a:pt x="15083" y="18310"/>
                  </a:lnTo>
                  <a:lnTo>
                    <a:pt x="15075" y="18319"/>
                  </a:lnTo>
                  <a:lnTo>
                    <a:pt x="15067" y="18329"/>
                  </a:lnTo>
                  <a:lnTo>
                    <a:pt x="15062" y="18334"/>
                  </a:lnTo>
                  <a:lnTo>
                    <a:pt x="15060" y="18342"/>
                  </a:lnTo>
                  <a:lnTo>
                    <a:pt x="15063" y="18350"/>
                  </a:lnTo>
                  <a:lnTo>
                    <a:pt x="15067" y="18362"/>
                  </a:lnTo>
                  <a:lnTo>
                    <a:pt x="15065" y="18379"/>
                  </a:lnTo>
                  <a:lnTo>
                    <a:pt x="15065" y="18391"/>
                  </a:lnTo>
                  <a:lnTo>
                    <a:pt x="15063" y="18396"/>
                  </a:lnTo>
                  <a:lnTo>
                    <a:pt x="15057" y="18396"/>
                  </a:lnTo>
                  <a:lnTo>
                    <a:pt x="15057" y="18401"/>
                  </a:lnTo>
                  <a:lnTo>
                    <a:pt x="15058" y="18409"/>
                  </a:lnTo>
                  <a:lnTo>
                    <a:pt x="15058" y="18417"/>
                  </a:lnTo>
                  <a:lnTo>
                    <a:pt x="15061" y="18425"/>
                  </a:lnTo>
                  <a:lnTo>
                    <a:pt x="15064" y="18429"/>
                  </a:lnTo>
                  <a:lnTo>
                    <a:pt x="15070" y="18428"/>
                  </a:lnTo>
                  <a:lnTo>
                    <a:pt x="15075" y="18427"/>
                  </a:lnTo>
                  <a:lnTo>
                    <a:pt x="15078" y="18423"/>
                  </a:lnTo>
                  <a:lnTo>
                    <a:pt x="15081" y="18418"/>
                  </a:lnTo>
                  <a:lnTo>
                    <a:pt x="15079" y="18394"/>
                  </a:lnTo>
                  <a:lnTo>
                    <a:pt x="15084" y="18377"/>
                  </a:lnTo>
                  <a:lnTo>
                    <a:pt x="15084" y="18373"/>
                  </a:lnTo>
                  <a:lnTo>
                    <a:pt x="15098" y="18379"/>
                  </a:lnTo>
                  <a:lnTo>
                    <a:pt x="15107" y="18387"/>
                  </a:lnTo>
                  <a:lnTo>
                    <a:pt x="15110" y="18395"/>
                  </a:lnTo>
                  <a:lnTo>
                    <a:pt x="15113" y="18398"/>
                  </a:lnTo>
                  <a:lnTo>
                    <a:pt x="15114" y="18411"/>
                  </a:lnTo>
                  <a:lnTo>
                    <a:pt x="15114" y="18419"/>
                  </a:lnTo>
                  <a:lnTo>
                    <a:pt x="15107" y="18432"/>
                  </a:lnTo>
                  <a:lnTo>
                    <a:pt x="15096" y="18442"/>
                  </a:lnTo>
                  <a:lnTo>
                    <a:pt x="15083" y="18468"/>
                  </a:lnTo>
                  <a:lnTo>
                    <a:pt x="15074" y="18503"/>
                  </a:lnTo>
                  <a:lnTo>
                    <a:pt x="15072" y="18519"/>
                  </a:lnTo>
                  <a:lnTo>
                    <a:pt x="15070" y="18540"/>
                  </a:lnTo>
                  <a:lnTo>
                    <a:pt x="15073" y="18544"/>
                  </a:lnTo>
                  <a:lnTo>
                    <a:pt x="15082" y="18551"/>
                  </a:lnTo>
                  <a:lnTo>
                    <a:pt x="15091" y="18559"/>
                  </a:lnTo>
                  <a:lnTo>
                    <a:pt x="15094" y="18558"/>
                  </a:lnTo>
                  <a:lnTo>
                    <a:pt x="15097" y="18562"/>
                  </a:lnTo>
                  <a:lnTo>
                    <a:pt x="15097" y="18575"/>
                  </a:lnTo>
                  <a:lnTo>
                    <a:pt x="15103" y="18582"/>
                  </a:lnTo>
                  <a:lnTo>
                    <a:pt x="15106" y="18586"/>
                  </a:lnTo>
                  <a:lnTo>
                    <a:pt x="15112" y="18585"/>
                  </a:lnTo>
                  <a:lnTo>
                    <a:pt x="15114" y="18581"/>
                  </a:lnTo>
                  <a:lnTo>
                    <a:pt x="15117" y="18572"/>
                  </a:lnTo>
                  <a:lnTo>
                    <a:pt x="15116" y="18560"/>
                  </a:lnTo>
                  <a:lnTo>
                    <a:pt x="15127" y="18550"/>
                  </a:lnTo>
                  <a:lnTo>
                    <a:pt x="15137" y="18537"/>
                  </a:lnTo>
                  <a:lnTo>
                    <a:pt x="15148" y="18531"/>
                  </a:lnTo>
                  <a:lnTo>
                    <a:pt x="15156" y="18530"/>
                  </a:lnTo>
                  <a:lnTo>
                    <a:pt x="15173" y="18529"/>
                  </a:lnTo>
                  <a:lnTo>
                    <a:pt x="15181" y="18523"/>
                  </a:lnTo>
                  <a:lnTo>
                    <a:pt x="15186" y="18514"/>
                  </a:lnTo>
                  <a:lnTo>
                    <a:pt x="15191" y="18505"/>
                  </a:lnTo>
                  <a:lnTo>
                    <a:pt x="15196" y="18497"/>
                  </a:lnTo>
                  <a:lnTo>
                    <a:pt x="15205" y="18491"/>
                  </a:lnTo>
                  <a:lnTo>
                    <a:pt x="15210" y="18491"/>
                  </a:lnTo>
                  <a:lnTo>
                    <a:pt x="15221" y="18493"/>
                  </a:lnTo>
                  <a:lnTo>
                    <a:pt x="15225" y="18496"/>
                  </a:lnTo>
                  <a:lnTo>
                    <a:pt x="15221" y="18499"/>
                  </a:lnTo>
                  <a:lnTo>
                    <a:pt x="15211" y="18492"/>
                  </a:lnTo>
                  <a:lnTo>
                    <a:pt x="15208" y="18495"/>
                  </a:lnTo>
                  <a:lnTo>
                    <a:pt x="15202" y="18499"/>
                  </a:lnTo>
                  <a:lnTo>
                    <a:pt x="15196" y="18524"/>
                  </a:lnTo>
                  <a:lnTo>
                    <a:pt x="15193" y="18533"/>
                  </a:lnTo>
                  <a:lnTo>
                    <a:pt x="15187" y="18534"/>
                  </a:lnTo>
                  <a:lnTo>
                    <a:pt x="15187" y="18537"/>
                  </a:lnTo>
                  <a:lnTo>
                    <a:pt x="15191" y="18541"/>
                  </a:lnTo>
                  <a:lnTo>
                    <a:pt x="15199" y="18544"/>
                  </a:lnTo>
                  <a:lnTo>
                    <a:pt x="15205" y="18552"/>
                  </a:lnTo>
                  <a:lnTo>
                    <a:pt x="15218" y="18580"/>
                  </a:lnTo>
                  <a:lnTo>
                    <a:pt x="15234" y="18623"/>
                  </a:lnTo>
                  <a:lnTo>
                    <a:pt x="15237" y="18627"/>
                  </a:lnTo>
                  <a:lnTo>
                    <a:pt x="15240" y="18631"/>
                  </a:lnTo>
                  <a:lnTo>
                    <a:pt x="15256" y="18629"/>
                  </a:lnTo>
                  <a:lnTo>
                    <a:pt x="15256" y="18631"/>
                  </a:lnTo>
                  <a:lnTo>
                    <a:pt x="15262" y="18649"/>
                  </a:lnTo>
                  <a:lnTo>
                    <a:pt x="15271" y="18670"/>
                  </a:lnTo>
                  <a:lnTo>
                    <a:pt x="15274" y="18670"/>
                  </a:lnTo>
                  <a:lnTo>
                    <a:pt x="15287" y="18645"/>
                  </a:lnTo>
                  <a:lnTo>
                    <a:pt x="15306" y="18628"/>
                  </a:lnTo>
                  <a:lnTo>
                    <a:pt x="15315" y="18623"/>
                  </a:lnTo>
                  <a:lnTo>
                    <a:pt x="15323" y="18625"/>
                  </a:lnTo>
                  <a:lnTo>
                    <a:pt x="15311" y="18627"/>
                  </a:lnTo>
                  <a:lnTo>
                    <a:pt x="15299" y="18630"/>
                  </a:lnTo>
                  <a:lnTo>
                    <a:pt x="15299" y="18635"/>
                  </a:lnTo>
                  <a:lnTo>
                    <a:pt x="15332" y="18670"/>
                  </a:lnTo>
                  <a:lnTo>
                    <a:pt x="15335" y="18670"/>
                  </a:lnTo>
                  <a:lnTo>
                    <a:pt x="15354" y="18647"/>
                  </a:lnTo>
                  <a:lnTo>
                    <a:pt x="15365" y="18638"/>
                  </a:lnTo>
                  <a:lnTo>
                    <a:pt x="15371" y="18634"/>
                  </a:lnTo>
                  <a:lnTo>
                    <a:pt x="15371" y="18638"/>
                  </a:lnTo>
                  <a:lnTo>
                    <a:pt x="15374" y="18642"/>
                  </a:lnTo>
                  <a:lnTo>
                    <a:pt x="15383" y="18641"/>
                  </a:lnTo>
                  <a:lnTo>
                    <a:pt x="15397" y="18639"/>
                  </a:lnTo>
                  <a:lnTo>
                    <a:pt x="15399" y="18639"/>
                  </a:lnTo>
                  <a:lnTo>
                    <a:pt x="15410" y="18629"/>
                  </a:lnTo>
                  <a:lnTo>
                    <a:pt x="15415" y="18625"/>
                  </a:lnTo>
                  <a:lnTo>
                    <a:pt x="15421" y="18624"/>
                  </a:lnTo>
                  <a:lnTo>
                    <a:pt x="15429" y="18627"/>
                  </a:lnTo>
                  <a:lnTo>
                    <a:pt x="15436" y="18635"/>
                  </a:lnTo>
                  <a:lnTo>
                    <a:pt x="15438" y="18638"/>
                  </a:lnTo>
                  <a:lnTo>
                    <a:pt x="15441" y="18638"/>
                  </a:lnTo>
                  <a:lnTo>
                    <a:pt x="15447" y="18633"/>
                  </a:lnTo>
                  <a:lnTo>
                    <a:pt x="15455" y="18636"/>
                  </a:lnTo>
                  <a:lnTo>
                    <a:pt x="15461" y="18635"/>
                  </a:lnTo>
                  <a:lnTo>
                    <a:pt x="15502" y="18635"/>
                  </a:lnTo>
                  <a:lnTo>
                    <a:pt x="15544" y="18638"/>
                  </a:lnTo>
                  <a:lnTo>
                    <a:pt x="15553" y="18646"/>
                  </a:lnTo>
                  <a:lnTo>
                    <a:pt x="15561" y="18645"/>
                  </a:lnTo>
                  <a:lnTo>
                    <a:pt x="15567" y="18640"/>
                  </a:lnTo>
                  <a:lnTo>
                    <a:pt x="15575" y="18639"/>
                  </a:lnTo>
                  <a:lnTo>
                    <a:pt x="15576" y="18643"/>
                  </a:lnTo>
                  <a:lnTo>
                    <a:pt x="15581" y="18642"/>
                  </a:lnTo>
                  <a:lnTo>
                    <a:pt x="15587" y="18659"/>
                  </a:lnTo>
                  <a:lnTo>
                    <a:pt x="15595" y="18670"/>
                  </a:lnTo>
                  <a:lnTo>
                    <a:pt x="15597" y="18670"/>
                  </a:lnTo>
                  <a:lnTo>
                    <a:pt x="15606" y="18656"/>
                  </a:lnTo>
                  <a:lnTo>
                    <a:pt x="15615" y="18655"/>
                  </a:lnTo>
                  <a:lnTo>
                    <a:pt x="15620" y="18650"/>
                  </a:lnTo>
                  <a:lnTo>
                    <a:pt x="15637" y="18642"/>
                  </a:lnTo>
                  <a:lnTo>
                    <a:pt x="15658" y="18626"/>
                  </a:lnTo>
                  <a:lnTo>
                    <a:pt x="15707" y="18599"/>
                  </a:lnTo>
                  <a:lnTo>
                    <a:pt x="15734" y="18583"/>
                  </a:lnTo>
                  <a:lnTo>
                    <a:pt x="15739" y="18578"/>
                  </a:lnTo>
                  <a:lnTo>
                    <a:pt x="15748" y="18573"/>
                  </a:lnTo>
                  <a:lnTo>
                    <a:pt x="15753" y="18572"/>
                  </a:lnTo>
                  <a:lnTo>
                    <a:pt x="15753" y="18577"/>
                  </a:lnTo>
                  <a:lnTo>
                    <a:pt x="15754" y="18580"/>
                  </a:lnTo>
                  <a:lnTo>
                    <a:pt x="15748" y="18585"/>
                  </a:lnTo>
                  <a:lnTo>
                    <a:pt x="15743" y="18590"/>
                  </a:lnTo>
                  <a:lnTo>
                    <a:pt x="15740" y="18594"/>
                  </a:lnTo>
                  <a:lnTo>
                    <a:pt x="15734" y="18599"/>
                  </a:lnTo>
                  <a:lnTo>
                    <a:pt x="15730" y="18607"/>
                  </a:lnTo>
                  <a:lnTo>
                    <a:pt x="15730" y="18612"/>
                  </a:lnTo>
                  <a:lnTo>
                    <a:pt x="15737" y="18587"/>
                  </a:lnTo>
                  <a:lnTo>
                    <a:pt x="15747" y="18563"/>
                  </a:lnTo>
                  <a:lnTo>
                    <a:pt x="15750" y="18563"/>
                  </a:lnTo>
                  <a:lnTo>
                    <a:pt x="15752" y="18582"/>
                  </a:lnTo>
                  <a:lnTo>
                    <a:pt x="15755" y="18589"/>
                  </a:lnTo>
                  <a:lnTo>
                    <a:pt x="15760" y="18580"/>
                  </a:lnTo>
                  <a:lnTo>
                    <a:pt x="15766" y="18563"/>
                  </a:lnTo>
                  <a:lnTo>
                    <a:pt x="15780" y="18563"/>
                  </a:lnTo>
                  <a:lnTo>
                    <a:pt x="15790" y="18574"/>
                  </a:lnTo>
                  <a:lnTo>
                    <a:pt x="15793" y="18577"/>
                  </a:lnTo>
                  <a:lnTo>
                    <a:pt x="15798" y="18576"/>
                  </a:lnTo>
                  <a:lnTo>
                    <a:pt x="15806" y="18565"/>
                  </a:lnTo>
                  <a:lnTo>
                    <a:pt x="15809" y="18563"/>
                  </a:lnTo>
                  <a:lnTo>
                    <a:pt x="15812" y="18563"/>
                  </a:lnTo>
                  <a:lnTo>
                    <a:pt x="15815" y="18575"/>
                  </a:lnTo>
                  <a:lnTo>
                    <a:pt x="15817" y="18576"/>
                  </a:lnTo>
                  <a:lnTo>
                    <a:pt x="15820" y="18568"/>
                  </a:lnTo>
                  <a:lnTo>
                    <a:pt x="15825" y="18564"/>
                  </a:lnTo>
                  <a:lnTo>
                    <a:pt x="15833" y="18559"/>
                  </a:lnTo>
                  <a:lnTo>
                    <a:pt x="15844" y="18554"/>
                  </a:lnTo>
                  <a:lnTo>
                    <a:pt x="15855" y="18552"/>
                  </a:lnTo>
                  <a:lnTo>
                    <a:pt x="15858" y="18552"/>
                  </a:lnTo>
                  <a:lnTo>
                    <a:pt x="15861" y="18556"/>
                  </a:lnTo>
                  <a:lnTo>
                    <a:pt x="15861" y="18560"/>
                  </a:lnTo>
                  <a:lnTo>
                    <a:pt x="15862" y="18564"/>
                  </a:lnTo>
                  <a:lnTo>
                    <a:pt x="15859" y="18568"/>
                  </a:lnTo>
                  <a:lnTo>
                    <a:pt x="15851" y="18565"/>
                  </a:lnTo>
                  <a:lnTo>
                    <a:pt x="15842" y="18570"/>
                  </a:lnTo>
                  <a:lnTo>
                    <a:pt x="15840" y="18571"/>
                  </a:lnTo>
                  <a:lnTo>
                    <a:pt x="15822" y="18575"/>
                  </a:lnTo>
                  <a:lnTo>
                    <a:pt x="15802" y="18580"/>
                  </a:lnTo>
                  <a:lnTo>
                    <a:pt x="15802" y="18584"/>
                  </a:lnTo>
                  <a:lnTo>
                    <a:pt x="15819" y="18584"/>
                  </a:lnTo>
                  <a:lnTo>
                    <a:pt x="15833" y="18583"/>
                  </a:lnTo>
                  <a:lnTo>
                    <a:pt x="15842" y="18578"/>
                  </a:lnTo>
                  <a:lnTo>
                    <a:pt x="15852" y="18573"/>
                  </a:lnTo>
                  <a:lnTo>
                    <a:pt x="15856" y="18577"/>
                  </a:lnTo>
                  <a:lnTo>
                    <a:pt x="15862" y="18580"/>
                  </a:lnTo>
                  <a:lnTo>
                    <a:pt x="15865" y="18588"/>
                  </a:lnTo>
                  <a:lnTo>
                    <a:pt x="15874" y="18583"/>
                  </a:lnTo>
                  <a:lnTo>
                    <a:pt x="15879" y="18577"/>
                  </a:lnTo>
                  <a:lnTo>
                    <a:pt x="15882" y="18563"/>
                  </a:lnTo>
                  <a:lnTo>
                    <a:pt x="15885" y="18563"/>
                  </a:lnTo>
                  <a:lnTo>
                    <a:pt x="15890" y="18568"/>
                  </a:lnTo>
                  <a:lnTo>
                    <a:pt x="15898" y="18569"/>
                  </a:lnTo>
                  <a:lnTo>
                    <a:pt x="15904" y="18578"/>
                  </a:lnTo>
                  <a:lnTo>
                    <a:pt x="15913" y="18582"/>
                  </a:lnTo>
                  <a:lnTo>
                    <a:pt x="15916" y="18586"/>
                  </a:lnTo>
                  <a:lnTo>
                    <a:pt x="15919" y="18590"/>
                  </a:lnTo>
                  <a:lnTo>
                    <a:pt x="15924" y="18590"/>
                  </a:lnTo>
                  <a:lnTo>
                    <a:pt x="15936" y="18589"/>
                  </a:lnTo>
                  <a:lnTo>
                    <a:pt x="15945" y="18585"/>
                  </a:lnTo>
                  <a:lnTo>
                    <a:pt x="15945" y="18580"/>
                  </a:lnTo>
                  <a:lnTo>
                    <a:pt x="15944" y="18576"/>
                  </a:lnTo>
                  <a:lnTo>
                    <a:pt x="15946" y="18571"/>
                  </a:lnTo>
                  <a:lnTo>
                    <a:pt x="15948" y="18575"/>
                  </a:lnTo>
                  <a:lnTo>
                    <a:pt x="15961" y="18577"/>
                  </a:lnTo>
                  <a:lnTo>
                    <a:pt x="15977" y="18579"/>
                  </a:lnTo>
                  <a:lnTo>
                    <a:pt x="15999" y="18569"/>
                  </a:lnTo>
                  <a:lnTo>
                    <a:pt x="16018" y="18562"/>
                  </a:lnTo>
                  <a:lnTo>
                    <a:pt x="16034" y="18556"/>
                  </a:lnTo>
                  <a:lnTo>
                    <a:pt x="16051" y="18546"/>
                  </a:lnTo>
                  <a:lnTo>
                    <a:pt x="16059" y="18545"/>
                  </a:lnTo>
                  <a:lnTo>
                    <a:pt x="16067" y="18544"/>
                  </a:lnTo>
                  <a:lnTo>
                    <a:pt x="16070" y="18544"/>
                  </a:lnTo>
                  <a:lnTo>
                    <a:pt x="16070" y="18548"/>
                  </a:lnTo>
                  <a:lnTo>
                    <a:pt x="16071" y="18556"/>
                  </a:lnTo>
                  <a:lnTo>
                    <a:pt x="16068" y="18556"/>
                  </a:lnTo>
                  <a:lnTo>
                    <a:pt x="16068" y="18560"/>
                  </a:lnTo>
                  <a:lnTo>
                    <a:pt x="16060" y="18566"/>
                  </a:lnTo>
                  <a:lnTo>
                    <a:pt x="16055" y="18570"/>
                  </a:lnTo>
                  <a:lnTo>
                    <a:pt x="16052" y="18575"/>
                  </a:lnTo>
                  <a:lnTo>
                    <a:pt x="16052" y="18579"/>
                  </a:lnTo>
                  <a:lnTo>
                    <a:pt x="16056" y="18595"/>
                  </a:lnTo>
                  <a:lnTo>
                    <a:pt x="16059" y="18607"/>
                  </a:lnTo>
                  <a:lnTo>
                    <a:pt x="16062" y="18607"/>
                  </a:lnTo>
                  <a:lnTo>
                    <a:pt x="16065" y="18606"/>
                  </a:lnTo>
                  <a:lnTo>
                    <a:pt x="16067" y="18602"/>
                  </a:lnTo>
                  <a:lnTo>
                    <a:pt x="16070" y="18589"/>
                  </a:lnTo>
                  <a:lnTo>
                    <a:pt x="16070" y="18585"/>
                  </a:lnTo>
                  <a:lnTo>
                    <a:pt x="16067" y="18581"/>
                  </a:lnTo>
                  <a:lnTo>
                    <a:pt x="16066" y="18573"/>
                  </a:lnTo>
                  <a:lnTo>
                    <a:pt x="16069" y="18569"/>
                  </a:lnTo>
                  <a:lnTo>
                    <a:pt x="16074" y="18568"/>
                  </a:lnTo>
                  <a:lnTo>
                    <a:pt x="16082" y="18567"/>
                  </a:lnTo>
                  <a:lnTo>
                    <a:pt x="16093" y="18562"/>
                  </a:lnTo>
                  <a:lnTo>
                    <a:pt x="16096" y="18557"/>
                  </a:lnTo>
                  <a:lnTo>
                    <a:pt x="16096" y="18553"/>
                  </a:lnTo>
                  <a:lnTo>
                    <a:pt x="16092" y="18541"/>
                  </a:lnTo>
                  <a:lnTo>
                    <a:pt x="16092" y="18537"/>
                  </a:lnTo>
                  <a:lnTo>
                    <a:pt x="16094" y="18533"/>
                  </a:lnTo>
                  <a:lnTo>
                    <a:pt x="16106" y="18531"/>
                  </a:lnTo>
                  <a:lnTo>
                    <a:pt x="16114" y="18530"/>
                  </a:lnTo>
                  <a:lnTo>
                    <a:pt x="16125" y="18533"/>
                  </a:lnTo>
                  <a:lnTo>
                    <a:pt x="16128" y="18537"/>
                  </a:lnTo>
                  <a:lnTo>
                    <a:pt x="16128" y="18541"/>
                  </a:lnTo>
                  <a:lnTo>
                    <a:pt x="16129" y="18545"/>
                  </a:lnTo>
                  <a:lnTo>
                    <a:pt x="16135" y="18556"/>
                  </a:lnTo>
                  <a:lnTo>
                    <a:pt x="16135" y="18561"/>
                  </a:lnTo>
                  <a:lnTo>
                    <a:pt x="16133" y="18566"/>
                  </a:lnTo>
                  <a:lnTo>
                    <a:pt x="16124" y="18566"/>
                  </a:lnTo>
                  <a:lnTo>
                    <a:pt x="16122" y="18571"/>
                  </a:lnTo>
                  <a:lnTo>
                    <a:pt x="16114" y="18576"/>
                  </a:lnTo>
                  <a:lnTo>
                    <a:pt x="16103" y="18581"/>
                  </a:lnTo>
                  <a:lnTo>
                    <a:pt x="16092" y="18595"/>
                  </a:lnTo>
                  <a:lnTo>
                    <a:pt x="16090" y="18599"/>
                  </a:lnTo>
                  <a:lnTo>
                    <a:pt x="16093" y="18603"/>
                  </a:lnTo>
                  <a:lnTo>
                    <a:pt x="16095" y="18603"/>
                  </a:lnTo>
                  <a:lnTo>
                    <a:pt x="16104" y="18606"/>
                  </a:lnTo>
                  <a:lnTo>
                    <a:pt x="16112" y="18609"/>
                  </a:lnTo>
                  <a:lnTo>
                    <a:pt x="16123" y="18608"/>
                  </a:lnTo>
                  <a:lnTo>
                    <a:pt x="16129" y="18607"/>
                  </a:lnTo>
                  <a:lnTo>
                    <a:pt x="16140" y="18601"/>
                  </a:lnTo>
                  <a:lnTo>
                    <a:pt x="16146" y="18601"/>
                  </a:lnTo>
                  <a:lnTo>
                    <a:pt x="16149" y="18605"/>
                  </a:lnTo>
                  <a:lnTo>
                    <a:pt x="16149" y="18614"/>
                  </a:lnTo>
                  <a:lnTo>
                    <a:pt x="16152" y="18613"/>
                  </a:lnTo>
                  <a:lnTo>
                    <a:pt x="16168" y="18594"/>
                  </a:lnTo>
                  <a:lnTo>
                    <a:pt x="16178" y="18589"/>
                  </a:lnTo>
                  <a:lnTo>
                    <a:pt x="16184" y="18588"/>
                  </a:lnTo>
                  <a:lnTo>
                    <a:pt x="16187" y="18588"/>
                  </a:lnTo>
                  <a:lnTo>
                    <a:pt x="16193" y="18591"/>
                  </a:lnTo>
                  <a:lnTo>
                    <a:pt x="16201" y="18594"/>
                  </a:lnTo>
                  <a:lnTo>
                    <a:pt x="16207" y="18594"/>
                  </a:lnTo>
                  <a:lnTo>
                    <a:pt x="16215" y="18585"/>
                  </a:lnTo>
                  <a:lnTo>
                    <a:pt x="16223" y="18580"/>
                  </a:lnTo>
                  <a:lnTo>
                    <a:pt x="16226" y="18584"/>
                  </a:lnTo>
                  <a:lnTo>
                    <a:pt x="16229" y="18587"/>
                  </a:lnTo>
                  <a:lnTo>
                    <a:pt x="16229" y="18600"/>
                  </a:lnTo>
                  <a:lnTo>
                    <a:pt x="16238" y="18599"/>
                  </a:lnTo>
                  <a:lnTo>
                    <a:pt x="16248" y="18593"/>
                  </a:lnTo>
                  <a:lnTo>
                    <a:pt x="16257" y="18588"/>
                  </a:lnTo>
                  <a:lnTo>
                    <a:pt x="16259" y="18584"/>
                  </a:lnTo>
                  <a:lnTo>
                    <a:pt x="16261" y="18575"/>
                  </a:lnTo>
                  <a:lnTo>
                    <a:pt x="16261" y="18567"/>
                  </a:lnTo>
                  <a:lnTo>
                    <a:pt x="16263" y="18558"/>
                  </a:lnTo>
                  <a:lnTo>
                    <a:pt x="16261" y="18554"/>
                  </a:lnTo>
                  <a:lnTo>
                    <a:pt x="16257" y="18555"/>
                  </a:lnTo>
                  <a:lnTo>
                    <a:pt x="16249" y="18560"/>
                  </a:lnTo>
                  <a:lnTo>
                    <a:pt x="16247" y="18569"/>
                  </a:lnTo>
                  <a:lnTo>
                    <a:pt x="16247" y="18572"/>
                  </a:lnTo>
                  <a:lnTo>
                    <a:pt x="16242" y="18581"/>
                  </a:lnTo>
                  <a:lnTo>
                    <a:pt x="16239" y="18578"/>
                  </a:lnTo>
                  <a:lnTo>
                    <a:pt x="16239" y="18569"/>
                  </a:lnTo>
                  <a:lnTo>
                    <a:pt x="16238" y="18565"/>
                  </a:lnTo>
                  <a:lnTo>
                    <a:pt x="16244" y="18556"/>
                  </a:lnTo>
                  <a:lnTo>
                    <a:pt x="16249" y="18552"/>
                  </a:lnTo>
                  <a:lnTo>
                    <a:pt x="16254" y="18543"/>
                  </a:lnTo>
                  <a:lnTo>
                    <a:pt x="16262" y="18542"/>
                  </a:lnTo>
                  <a:lnTo>
                    <a:pt x="16265" y="18541"/>
                  </a:lnTo>
                  <a:lnTo>
                    <a:pt x="16285" y="18549"/>
                  </a:lnTo>
                  <a:lnTo>
                    <a:pt x="16304" y="18557"/>
                  </a:lnTo>
                  <a:lnTo>
                    <a:pt x="16304" y="18561"/>
                  </a:lnTo>
                  <a:lnTo>
                    <a:pt x="16286" y="18574"/>
                  </a:lnTo>
                  <a:lnTo>
                    <a:pt x="16273" y="18587"/>
                  </a:lnTo>
                  <a:lnTo>
                    <a:pt x="16267" y="18596"/>
                  </a:lnTo>
                  <a:lnTo>
                    <a:pt x="16265" y="18600"/>
                  </a:lnTo>
                  <a:lnTo>
                    <a:pt x="16267" y="18604"/>
                  </a:lnTo>
                  <a:lnTo>
                    <a:pt x="16269" y="18608"/>
                  </a:lnTo>
                  <a:lnTo>
                    <a:pt x="16274" y="18607"/>
                  </a:lnTo>
                  <a:lnTo>
                    <a:pt x="16277" y="18607"/>
                  </a:lnTo>
                  <a:lnTo>
                    <a:pt x="16280" y="18602"/>
                  </a:lnTo>
                  <a:lnTo>
                    <a:pt x="16279" y="18590"/>
                  </a:lnTo>
                  <a:lnTo>
                    <a:pt x="16282" y="18585"/>
                  </a:lnTo>
                  <a:lnTo>
                    <a:pt x="16287" y="18585"/>
                  </a:lnTo>
                  <a:lnTo>
                    <a:pt x="16295" y="18584"/>
                  </a:lnTo>
                  <a:lnTo>
                    <a:pt x="16298" y="18583"/>
                  </a:lnTo>
                  <a:lnTo>
                    <a:pt x="16303" y="18570"/>
                  </a:lnTo>
                  <a:lnTo>
                    <a:pt x="16306" y="18570"/>
                  </a:lnTo>
                  <a:lnTo>
                    <a:pt x="16309" y="18569"/>
                  </a:lnTo>
                  <a:lnTo>
                    <a:pt x="16315" y="18573"/>
                  </a:lnTo>
                  <a:lnTo>
                    <a:pt x="16323" y="18572"/>
                  </a:lnTo>
                  <a:lnTo>
                    <a:pt x="16325" y="18568"/>
                  </a:lnTo>
                  <a:lnTo>
                    <a:pt x="16331" y="18567"/>
                  </a:lnTo>
                  <a:lnTo>
                    <a:pt x="16334" y="18575"/>
                  </a:lnTo>
                  <a:lnTo>
                    <a:pt x="16337" y="18575"/>
                  </a:lnTo>
                  <a:lnTo>
                    <a:pt x="16345" y="18566"/>
                  </a:lnTo>
                  <a:lnTo>
                    <a:pt x="16353" y="18564"/>
                  </a:lnTo>
                  <a:lnTo>
                    <a:pt x="16358" y="18560"/>
                  </a:lnTo>
                  <a:lnTo>
                    <a:pt x="16361" y="18559"/>
                  </a:lnTo>
                  <a:lnTo>
                    <a:pt x="16370" y="18567"/>
                  </a:lnTo>
                  <a:lnTo>
                    <a:pt x="16376" y="18570"/>
                  </a:lnTo>
                  <a:lnTo>
                    <a:pt x="16381" y="18569"/>
                  </a:lnTo>
                  <a:lnTo>
                    <a:pt x="16384" y="18565"/>
                  </a:lnTo>
                  <a:lnTo>
                    <a:pt x="16383" y="18553"/>
                  </a:lnTo>
                  <a:lnTo>
                    <a:pt x="16385" y="18544"/>
                  </a:lnTo>
                  <a:lnTo>
                    <a:pt x="16388" y="18544"/>
                  </a:lnTo>
                  <a:lnTo>
                    <a:pt x="16382" y="18543"/>
                  </a:lnTo>
                  <a:lnTo>
                    <a:pt x="16376" y="18547"/>
                  </a:lnTo>
                  <a:lnTo>
                    <a:pt x="16376" y="18551"/>
                  </a:lnTo>
                  <a:lnTo>
                    <a:pt x="16386" y="18559"/>
                  </a:lnTo>
                  <a:lnTo>
                    <a:pt x="16393" y="18564"/>
                  </a:lnTo>
                  <a:lnTo>
                    <a:pt x="16404" y="18559"/>
                  </a:lnTo>
                  <a:lnTo>
                    <a:pt x="16410" y="18558"/>
                  </a:lnTo>
                  <a:lnTo>
                    <a:pt x="16414" y="18566"/>
                  </a:lnTo>
                  <a:lnTo>
                    <a:pt x="16415" y="18578"/>
                  </a:lnTo>
                  <a:lnTo>
                    <a:pt x="16421" y="18590"/>
                  </a:lnTo>
                  <a:lnTo>
                    <a:pt x="16427" y="18597"/>
                  </a:lnTo>
                  <a:lnTo>
                    <a:pt x="16430" y="18601"/>
                  </a:lnTo>
                  <a:lnTo>
                    <a:pt x="16436" y="18587"/>
                  </a:lnTo>
                  <a:lnTo>
                    <a:pt x="16442" y="18563"/>
                  </a:lnTo>
                  <a:lnTo>
                    <a:pt x="16444" y="18563"/>
                  </a:lnTo>
                  <a:lnTo>
                    <a:pt x="16445" y="18590"/>
                  </a:lnTo>
                  <a:lnTo>
                    <a:pt x="16439" y="18604"/>
                  </a:lnTo>
                  <a:lnTo>
                    <a:pt x="16437" y="18608"/>
                  </a:lnTo>
                  <a:lnTo>
                    <a:pt x="16431" y="18607"/>
                  </a:lnTo>
                  <a:lnTo>
                    <a:pt x="16428" y="18613"/>
                  </a:lnTo>
                  <a:lnTo>
                    <a:pt x="16426" y="18618"/>
                  </a:lnTo>
                  <a:lnTo>
                    <a:pt x="16429" y="18621"/>
                  </a:lnTo>
                  <a:lnTo>
                    <a:pt x="16432" y="18626"/>
                  </a:lnTo>
                  <a:lnTo>
                    <a:pt x="16435" y="18630"/>
                  </a:lnTo>
                  <a:lnTo>
                    <a:pt x="16440" y="18625"/>
                  </a:lnTo>
                  <a:lnTo>
                    <a:pt x="16446" y="18624"/>
                  </a:lnTo>
                  <a:lnTo>
                    <a:pt x="16449" y="18628"/>
                  </a:lnTo>
                  <a:lnTo>
                    <a:pt x="16452" y="18636"/>
                  </a:lnTo>
                  <a:lnTo>
                    <a:pt x="16452" y="18644"/>
                  </a:lnTo>
                  <a:lnTo>
                    <a:pt x="16455" y="18644"/>
                  </a:lnTo>
                  <a:lnTo>
                    <a:pt x="16460" y="18643"/>
                  </a:lnTo>
                  <a:lnTo>
                    <a:pt x="16464" y="18647"/>
                  </a:lnTo>
                  <a:lnTo>
                    <a:pt x="16464" y="18651"/>
                  </a:lnTo>
                  <a:lnTo>
                    <a:pt x="16462" y="18672"/>
                  </a:lnTo>
                  <a:lnTo>
                    <a:pt x="16465" y="18676"/>
                  </a:lnTo>
                  <a:lnTo>
                    <a:pt x="16465" y="18680"/>
                  </a:lnTo>
                  <a:lnTo>
                    <a:pt x="16483" y="18691"/>
                  </a:lnTo>
                  <a:lnTo>
                    <a:pt x="16491" y="18698"/>
                  </a:lnTo>
                  <a:lnTo>
                    <a:pt x="16494" y="18702"/>
                  </a:lnTo>
                  <a:lnTo>
                    <a:pt x="16492" y="18706"/>
                  </a:lnTo>
                  <a:lnTo>
                    <a:pt x="16492" y="18710"/>
                  </a:lnTo>
                  <a:lnTo>
                    <a:pt x="16495" y="18714"/>
                  </a:lnTo>
                  <a:lnTo>
                    <a:pt x="16498" y="18713"/>
                  </a:lnTo>
                  <a:lnTo>
                    <a:pt x="16501" y="18717"/>
                  </a:lnTo>
                  <a:lnTo>
                    <a:pt x="16501" y="18721"/>
                  </a:lnTo>
                  <a:lnTo>
                    <a:pt x="16504" y="18725"/>
                  </a:lnTo>
                  <a:lnTo>
                    <a:pt x="16510" y="18729"/>
                  </a:lnTo>
                  <a:lnTo>
                    <a:pt x="16521" y="18736"/>
                  </a:lnTo>
                  <a:lnTo>
                    <a:pt x="16524" y="18739"/>
                  </a:lnTo>
                  <a:lnTo>
                    <a:pt x="16524" y="18744"/>
                  </a:lnTo>
                  <a:lnTo>
                    <a:pt x="16519" y="18749"/>
                  </a:lnTo>
                  <a:lnTo>
                    <a:pt x="16517" y="18752"/>
                  </a:lnTo>
                  <a:lnTo>
                    <a:pt x="16520" y="18756"/>
                  </a:lnTo>
                  <a:lnTo>
                    <a:pt x="16520" y="18760"/>
                  </a:lnTo>
                  <a:lnTo>
                    <a:pt x="16526" y="18764"/>
                  </a:lnTo>
                  <a:lnTo>
                    <a:pt x="16528" y="18773"/>
                  </a:lnTo>
                  <a:lnTo>
                    <a:pt x="16528" y="18776"/>
                  </a:lnTo>
                  <a:lnTo>
                    <a:pt x="16531" y="18776"/>
                  </a:lnTo>
                  <a:lnTo>
                    <a:pt x="16540" y="18775"/>
                  </a:lnTo>
                  <a:lnTo>
                    <a:pt x="16548" y="18766"/>
                  </a:lnTo>
                  <a:lnTo>
                    <a:pt x="16556" y="18757"/>
                  </a:lnTo>
                  <a:lnTo>
                    <a:pt x="16559" y="18756"/>
                  </a:lnTo>
                  <a:lnTo>
                    <a:pt x="16558" y="18748"/>
                  </a:lnTo>
                  <a:lnTo>
                    <a:pt x="16555" y="18744"/>
                  </a:lnTo>
                  <a:lnTo>
                    <a:pt x="16550" y="18741"/>
                  </a:lnTo>
                  <a:lnTo>
                    <a:pt x="16546" y="18733"/>
                  </a:lnTo>
                  <a:lnTo>
                    <a:pt x="16549" y="18755"/>
                  </a:lnTo>
                  <a:lnTo>
                    <a:pt x="16552" y="18777"/>
                  </a:lnTo>
                  <a:lnTo>
                    <a:pt x="16554" y="18777"/>
                  </a:lnTo>
                  <a:lnTo>
                    <a:pt x="16557" y="18754"/>
                  </a:lnTo>
                  <a:lnTo>
                    <a:pt x="16576" y="18749"/>
                  </a:lnTo>
                  <a:lnTo>
                    <a:pt x="16592" y="18747"/>
                  </a:lnTo>
                  <a:lnTo>
                    <a:pt x="16592" y="18751"/>
                  </a:lnTo>
                  <a:lnTo>
                    <a:pt x="16579" y="18755"/>
                  </a:lnTo>
                  <a:lnTo>
                    <a:pt x="16573" y="18759"/>
                  </a:lnTo>
                  <a:lnTo>
                    <a:pt x="16571" y="18764"/>
                  </a:lnTo>
                  <a:lnTo>
                    <a:pt x="16577" y="18762"/>
                  </a:lnTo>
                  <a:lnTo>
                    <a:pt x="16580" y="18766"/>
                  </a:lnTo>
                  <a:lnTo>
                    <a:pt x="16579" y="18770"/>
                  </a:lnTo>
                  <a:lnTo>
                    <a:pt x="16574" y="18779"/>
                  </a:lnTo>
                  <a:lnTo>
                    <a:pt x="16572" y="18792"/>
                  </a:lnTo>
                  <a:lnTo>
                    <a:pt x="16576" y="18817"/>
                  </a:lnTo>
                  <a:lnTo>
                    <a:pt x="16580" y="18841"/>
                  </a:lnTo>
                  <a:lnTo>
                    <a:pt x="16586" y="18853"/>
                  </a:lnTo>
                  <a:lnTo>
                    <a:pt x="16603" y="18855"/>
                  </a:lnTo>
                  <a:lnTo>
                    <a:pt x="16612" y="18862"/>
                  </a:lnTo>
                  <a:lnTo>
                    <a:pt x="16615" y="18878"/>
                  </a:lnTo>
                  <a:lnTo>
                    <a:pt x="16625" y="18898"/>
                  </a:lnTo>
                  <a:lnTo>
                    <a:pt x="16641" y="18896"/>
                  </a:lnTo>
                  <a:lnTo>
                    <a:pt x="16650" y="18899"/>
                  </a:lnTo>
                  <a:lnTo>
                    <a:pt x="16658" y="18898"/>
                  </a:lnTo>
                  <a:lnTo>
                    <a:pt x="16664" y="18893"/>
                  </a:lnTo>
                  <a:lnTo>
                    <a:pt x="16663" y="18885"/>
                  </a:lnTo>
                  <a:lnTo>
                    <a:pt x="16657" y="18878"/>
                  </a:lnTo>
                  <a:lnTo>
                    <a:pt x="16654" y="18866"/>
                  </a:lnTo>
                  <a:lnTo>
                    <a:pt x="16659" y="18861"/>
                  </a:lnTo>
                  <a:lnTo>
                    <a:pt x="16667" y="18852"/>
                  </a:lnTo>
                  <a:lnTo>
                    <a:pt x="16680" y="18841"/>
                  </a:lnTo>
                  <a:lnTo>
                    <a:pt x="16695" y="18844"/>
                  </a:lnTo>
                  <a:lnTo>
                    <a:pt x="16706" y="18859"/>
                  </a:lnTo>
                  <a:lnTo>
                    <a:pt x="16716" y="18883"/>
                  </a:lnTo>
                  <a:lnTo>
                    <a:pt x="16714" y="18896"/>
                  </a:lnTo>
                  <a:lnTo>
                    <a:pt x="16714" y="18908"/>
                  </a:lnTo>
                  <a:lnTo>
                    <a:pt x="16713" y="18925"/>
                  </a:lnTo>
                  <a:lnTo>
                    <a:pt x="16711" y="18938"/>
                  </a:lnTo>
                  <a:lnTo>
                    <a:pt x="16702" y="18939"/>
                  </a:lnTo>
                  <a:lnTo>
                    <a:pt x="16700" y="18943"/>
                  </a:lnTo>
                  <a:lnTo>
                    <a:pt x="16698" y="18951"/>
                  </a:lnTo>
                  <a:lnTo>
                    <a:pt x="16695" y="18964"/>
                  </a:lnTo>
                  <a:lnTo>
                    <a:pt x="16699" y="18977"/>
                  </a:lnTo>
                  <a:lnTo>
                    <a:pt x="16702" y="18976"/>
                  </a:lnTo>
                  <a:lnTo>
                    <a:pt x="16702" y="18980"/>
                  </a:lnTo>
                  <a:lnTo>
                    <a:pt x="16702" y="18992"/>
                  </a:lnTo>
                  <a:lnTo>
                    <a:pt x="16705" y="18997"/>
                  </a:lnTo>
                  <a:lnTo>
                    <a:pt x="16711" y="18996"/>
                  </a:lnTo>
                  <a:lnTo>
                    <a:pt x="16716" y="18983"/>
                  </a:lnTo>
                  <a:lnTo>
                    <a:pt x="16719" y="18987"/>
                  </a:lnTo>
                  <a:lnTo>
                    <a:pt x="16721" y="18986"/>
                  </a:lnTo>
                  <a:lnTo>
                    <a:pt x="16727" y="18994"/>
                  </a:lnTo>
                  <a:lnTo>
                    <a:pt x="16733" y="18993"/>
                  </a:lnTo>
                  <a:lnTo>
                    <a:pt x="16739" y="18997"/>
                  </a:lnTo>
                  <a:lnTo>
                    <a:pt x="16745" y="19000"/>
                  </a:lnTo>
                  <a:lnTo>
                    <a:pt x="16751" y="19012"/>
                  </a:lnTo>
                  <a:lnTo>
                    <a:pt x="16751" y="19024"/>
                  </a:lnTo>
                  <a:lnTo>
                    <a:pt x="16746" y="19033"/>
                  </a:lnTo>
                  <a:lnTo>
                    <a:pt x="16741" y="19034"/>
                  </a:lnTo>
                  <a:lnTo>
                    <a:pt x="16741" y="19046"/>
                  </a:lnTo>
                  <a:lnTo>
                    <a:pt x="16747" y="19050"/>
                  </a:lnTo>
                  <a:lnTo>
                    <a:pt x="16748" y="19054"/>
                  </a:lnTo>
                  <a:lnTo>
                    <a:pt x="16742" y="19059"/>
                  </a:lnTo>
                  <a:lnTo>
                    <a:pt x="16737" y="19063"/>
                  </a:lnTo>
                  <a:lnTo>
                    <a:pt x="16734" y="19068"/>
                  </a:lnTo>
                  <a:lnTo>
                    <a:pt x="16737" y="19075"/>
                  </a:lnTo>
                  <a:lnTo>
                    <a:pt x="16743" y="19075"/>
                  </a:lnTo>
                  <a:lnTo>
                    <a:pt x="16752" y="19082"/>
                  </a:lnTo>
                  <a:lnTo>
                    <a:pt x="16757" y="19086"/>
                  </a:lnTo>
                  <a:lnTo>
                    <a:pt x="16761" y="19098"/>
                  </a:lnTo>
                  <a:lnTo>
                    <a:pt x="16767" y="19105"/>
                  </a:lnTo>
                  <a:lnTo>
                    <a:pt x="16773" y="19105"/>
                  </a:lnTo>
                  <a:lnTo>
                    <a:pt x="16777" y="19096"/>
                  </a:lnTo>
                  <a:lnTo>
                    <a:pt x="16780" y="19096"/>
                  </a:lnTo>
                  <a:lnTo>
                    <a:pt x="16786" y="19099"/>
                  </a:lnTo>
                  <a:lnTo>
                    <a:pt x="16792" y="19107"/>
                  </a:lnTo>
                  <a:lnTo>
                    <a:pt x="16792" y="19111"/>
                  </a:lnTo>
                  <a:lnTo>
                    <a:pt x="16788" y="19120"/>
                  </a:lnTo>
                  <a:lnTo>
                    <a:pt x="16788" y="19132"/>
                  </a:lnTo>
                  <a:lnTo>
                    <a:pt x="16794" y="19136"/>
                  </a:lnTo>
                  <a:lnTo>
                    <a:pt x="16794" y="19140"/>
                  </a:lnTo>
                  <a:lnTo>
                    <a:pt x="16797" y="19147"/>
                  </a:lnTo>
                  <a:lnTo>
                    <a:pt x="16803" y="19147"/>
                  </a:lnTo>
                  <a:lnTo>
                    <a:pt x="16805" y="19147"/>
                  </a:lnTo>
                  <a:lnTo>
                    <a:pt x="16807" y="19130"/>
                  </a:lnTo>
                  <a:lnTo>
                    <a:pt x="16813" y="19130"/>
                  </a:lnTo>
                  <a:lnTo>
                    <a:pt x="16818" y="19124"/>
                  </a:lnTo>
                  <a:lnTo>
                    <a:pt x="16824" y="19128"/>
                  </a:lnTo>
                  <a:lnTo>
                    <a:pt x="16827" y="19136"/>
                  </a:lnTo>
                  <a:lnTo>
                    <a:pt x="16833" y="19139"/>
                  </a:lnTo>
                  <a:lnTo>
                    <a:pt x="16833" y="19147"/>
                  </a:lnTo>
                  <a:lnTo>
                    <a:pt x="16825" y="19157"/>
                  </a:lnTo>
                  <a:lnTo>
                    <a:pt x="16829" y="19161"/>
                  </a:lnTo>
                  <a:lnTo>
                    <a:pt x="16835" y="19168"/>
                  </a:lnTo>
                  <a:lnTo>
                    <a:pt x="16840" y="19167"/>
                  </a:lnTo>
                  <a:lnTo>
                    <a:pt x="16843" y="19163"/>
                  </a:lnTo>
                  <a:lnTo>
                    <a:pt x="16848" y="19162"/>
                  </a:lnTo>
                  <a:lnTo>
                    <a:pt x="16851" y="19171"/>
                  </a:lnTo>
                  <a:lnTo>
                    <a:pt x="16854" y="19178"/>
                  </a:lnTo>
                  <a:lnTo>
                    <a:pt x="16852" y="19183"/>
                  </a:lnTo>
                  <a:lnTo>
                    <a:pt x="16847" y="19187"/>
                  </a:lnTo>
                  <a:lnTo>
                    <a:pt x="16847" y="19196"/>
                  </a:lnTo>
                  <a:lnTo>
                    <a:pt x="16853" y="19203"/>
                  </a:lnTo>
                  <a:lnTo>
                    <a:pt x="16857" y="19219"/>
                  </a:lnTo>
                  <a:lnTo>
                    <a:pt x="16868" y="19227"/>
                  </a:lnTo>
                  <a:lnTo>
                    <a:pt x="16877" y="19225"/>
                  </a:lnTo>
                  <a:lnTo>
                    <a:pt x="16876" y="19221"/>
                  </a:lnTo>
                  <a:lnTo>
                    <a:pt x="16876" y="19213"/>
                  </a:lnTo>
                  <a:lnTo>
                    <a:pt x="16881" y="19204"/>
                  </a:lnTo>
                  <a:lnTo>
                    <a:pt x="16884" y="19196"/>
                  </a:lnTo>
                  <a:lnTo>
                    <a:pt x="16880" y="19192"/>
                  </a:lnTo>
                  <a:lnTo>
                    <a:pt x="16869" y="19180"/>
                  </a:lnTo>
                  <a:lnTo>
                    <a:pt x="16869" y="19177"/>
                  </a:lnTo>
                  <a:lnTo>
                    <a:pt x="16871" y="19168"/>
                  </a:lnTo>
                  <a:lnTo>
                    <a:pt x="16876" y="19159"/>
                  </a:lnTo>
                  <a:lnTo>
                    <a:pt x="16881" y="19154"/>
                  </a:lnTo>
                  <a:lnTo>
                    <a:pt x="16887" y="19154"/>
                  </a:lnTo>
                  <a:lnTo>
                    <a:pt x="16887" y="19166"/>
                  </a:lnTo>
                  <a:lnTo>
                    <a:pt x="16885" y="19175"/>
                  </a:lnTo>
                  <a:lnTo>
                    <a:pt x="16891" y="19187"/>
                  </a:lnTo>
                  <a:lnTo>
                    <a:pt x="16895" y="19198"/>
                  </a:lnTo>
                  <a:lnTo>
                    <a:pt x="16893" y="19207"/>
                  </a:lnTo>
                  <a:lnTo>
                    <a:pt x="16887" y="19212"/>
                  </a:lnTo>
                  <a:lnTo>
                    <a:pt x="16885" y="19228"/>
                  </a:lnTo>
                  <a:lnTo>
                    <a:pt x="16891" y="19240"/>
                  </a:lnTo>
                  <a:lnTo>
                    <a:pt x="16903" y="19239"/>
                  </a:lnTo>
                  <a:lnTo>
                    <a:pt x="16909" y="19247"/>
                  </a:lnTo>
                  <a:lnTo>
                    <a:pt x="16912" y="19255"/>
                  </a:lnTo>
                  <a:lnTo>
                    <a:pt x="16904" y="19259"/>
                  </a:lnTo>
                  <a:lnTo>
                    <a:pt x="16890" y="19261"/>
                  </a:lnTo>
                  <a:lnTo>
                    <a:pt x="16881" y="19266"/>
                  </a:lnTo>
                  <a:lnTo>
                    <a:pt x="16873" y="19263"/>
                  </a:lnTo>
                  <a:lnTo>
                    <a:pt x="16862" y="19268"/>
                  </a:lnTo>
                  <a:lnTo>
                    <a:pt x="16854" y="19270"/>
                  </a:lnTo>
                  <a:lnTo>
                    <a:pt x="16846" y="19271"/>
                  </a:lnTo>
                  <a:lnTo>
                    <a:pt x="16840" y="19271"/>
                  </a:lnTo>
                  <a:lnTo>
                    <a:pt x="16834" y="19264"/>
                  </a:lnTo>
                  <a:lnTo>
                    <a:pt x="16836" y="19251"/>
                  </a:lnTo>
                  <a:lnTo>
                    <a:pt x="16830" y="19243"/>
                  </a:lnTo>
                  <a:lnTo>
                    <a:pt x="16824" y="19240"/>
                  </a:lnTo>
                  <a:lnTo>
                    <a:pt x="16819" y="19244"/>
                  </a:lnTo>
                  <a:lnTo>
                    <a:pt x="16814" y="19249"/>
                  </a:lnTo>
                  <a:lnTo>
                    <a:pt x="16811" y="19262"/>
                  </a:lnTo>
                  <a:lnTo>
                    <a:pt x="16809" y="19262"/>
                  </a:lnTo>
                  <a:lnTo>
                    <a:pt x="16803" y="19263"/>
                  </a:lnTo>
                  <a:lnTo>
                    <a:pt x="16803" y="19255"/>
                  </a:lnTo>
                  <a:lnTo>
                    <a:pt x="16802" y="19247"/>
                  </a:lnTo>
                  <a:lnTo>
                    <a:pt x="16810" y="19233"/>
                  </a:lnTo>
                  <a:lnTo>
                    <a:pt x="16809" y="19221"/>
                  </a:lnTo>
                  <a:lnTo>
                    <a:pt x="16806" y="19209"/>
                  </a:lnTo>
                  <a:lnTo>
                    <a:pt x="16797" y="19202"/>
                  </a:lnTo>
                  <a:lnTo>
                    <a:pt x="16784" y="19211"/>
                  </a:lnTo>
                  <a:lnTo>
                    <a:pt x="16773" y="19225"/>
                  </a:lnTo>
                  <a:lnTo>
                    <a:pt x="16771" y="19229"/>
                  </a:lnTo>
                  <a:lnTo>
                    <a:pt x="16775" y="19250"/>
                  </a:lnTo>
                  <a:lnTo>
                    <a:pt x="16775" y="19262"/>
                  </a:lnTo>
                  <a:lnTo>
                    <a:pt x="16773" y="19266"/>
                  </a:lnTo>
                  <a:lnTo>
                    <a:pt x="16767" y="19263"/>
                  </a:lnTo>
                  <a:lnTo>
                    <a:pt x="16761" y="19260"/>
                  </a:lnTo>
                  <a:lnTo>
                    <a:pt x="16756" y="19260"/>
                  </a:lnTo>
                  <a:lnTo>
                    <a:pt x="16748" y="19274"/>
                  </a:lnTo>
                  <a:lnTo>
                    <a:pt x="16746" y="19290"/>
                  </a:lnTo>
                  <a:lnTo>
                    <a:pt x="16752" y="19306"/>
                  </a:lnTo>
                  <a:lnTo>
                    <a:pt x="16758" y="19310"/>
                  </a:lnTo>
                  <a:lnTo>
                    <a:pt x="16767" y="19313"/>
                  </a:lnTo>
                  <a:lnTo>
                    <a:pt x="16787" y="19319"/>
                  </a:lnTo>
                  <a:lnTo>
                    <a:pt x="16801" y="19330"/>
                  </a:lnTo>
                  <a:lnTo>
                    <a:pt x="16805" y="19342"/>
                  </a:lnTo>
                  <a:lnTo>
                    <a:pt x="16813" y="19386"/>
                  </a:lnTo>
                  <a:lnTo>
                    <a:pt x="16820" y="19410"/>
                  </a:lnTo>
                  <a:lnTo>
                    <a:pt x="16818" y="19432"/>
                  </a:lnTo>
                  <a:lnTo>
                    <a:pt x="16816" y="19448"/>
                  </a:lnTo>
                  <a:lnTo>
                    <a:pt x="16811" y="19461"/>
                  </a:lnTo>
                  <a:lnTo>
                    <a:pt x="16804" y="19483"/>
                  </a:lnTo>
                  <a:lnTo>
                    <a:pt x="16793" y="19497"/>
                  </a:lnTo>
                  <a:lnTo>
                    <a:pt x="16788" y="19501"/>
                  </a:lnTo>
                  <a:lnTo>
                    <a:pt x="16783" y="19506"/>
                  </a:lnTo>
                  <a:lnTo>
                    <a:pt x="16777" y="19498"/>
                  </a:lnTo>
                  <a:lnTo>
                    <a:pt x="16765" y="19492"/>
                  </a:lnTo>
                  <a:lnTo>
                    <a:pt x="16754" y="19485"/>
                  </a:lnTo>
                  <a:lnTo>
                    <a:pt x="16742" y="19482"/>
                  </a:lnTo>
                  <a:lnTo>
                    <a:pt x="16717" y="19489"/>
                  </a:lnTo>
                  <a:lnTo>
                    <a:pt x="16690" y="19488"/>
                  </a:lnTo>
                  <a:lnTo>
                    <a:pt x="16675" y="19481"/>
                  </a:lnTo>
                  <a:lnTo>
                    <a:pt x="16664" y="19470"/>
                  </a:lnTo>
                  <a:lnTo>
                    <a:pt x="16655" y="19463"/>
                  </a:lnTo>
                  <a:lnTo>
                    <a:pt x="16646" y="19460"/>
                  </a:lnTo>
                  <a:lnTo>
                    <a:pt x="16629" y="19458"/>
                  </a:lnTo>
                  <a:lnTo>
                    <a:pt x="16618" y="19463"/>
                  </a:lnTo>
                  <a:lnTo>
                    <a:pt x="16607" y="19456"/>
                  </a:lnTo>
                  <a:lnTo>
                    <a:pt x="16601" y="19445"/>
                  </a:lnTo>
                  <a:lnTo>
                    <a:pt x="16597" y="19437"/>
                  </a:lnTo>
                  <a:lnTo>
                    <a:pt x="16597" y="19424"/>
                  </a:lnTo>
                  <a:lnTo>
                    <a:pt x="16587" y="19404"/>
                  </a:lnTo>
                  <a:lnTo>
                    <a:pt x="16575" y="19389"/>
                  </a:lnTo>
                  <a:lnTo>
                    <a:pt x="16570" y="19390"/>
                  </a:lnTo>
                  <a:lnTo>
                    <a:pt x="16565" y="19395"/>
                  </a:lnTo>
                  <a:lnTo>
                    <a:pt x="16554" y="19400"/>
                  </a:lnTo>
                  <a:lnTo>
                    <a:pt x="16540" y="19410"/>
                  </a:lnTo>
                  <a:lnTo>
                    <a:pt x="16532" y="19419"/>
                  </a:lnTo>
                  <a:lnTo>
                    <a:pt x="16523" y="19445"/>
                  </a:lnTo>
                  <a:lnTo>
                    <a:pt x="16518" y="19466"/>
                  </a:lnTo>
                  <a:lnTo>
                    <a:pt x="16513" y="19480"/>
                  </a:lnTo>
                  <a:lnTo>
                    <a:pt x="16511" y="19496"/>
                  </a:lnTo>
                  <a:lnTo>
                    <a:pt x="16506" y="19514"/>
                  </a:lnTo>
                  <a:lnTo>
                    <a:pt x="16501" y="19518"/>
                  </a:lnTo>
                  <a:lnTo>
                    <a:pt x="16499" y="19519"/>
                  </a:lnTo>
                  <a:lnTo>
                    <a:pt x="16495" y="19515"/>
                  </a:lnTo>
                  <a:lnTo>
                    <a:pt x="16492" y="19507"/>
                  </a:lnTo>
                  <a:lnTo>
                    <a:pt x="16494" y="19482"/>
                  </a:lnTo>
                  <a:lnTo>
                    <a:pt x="16495" y="19457"/>
                  </a:lnTo>
                  <a:lnTo>
                    <a:pt x="16497" y="19436"/>
                  </a:lnTo>
                  <a:lnTo>
                    <a:pt x="16498" y="19402"/>
                  </a:lnTo>
                  <a:lnTo>
                    <a:pt x="16494" y="19386"/>
                  </a:lnTo>
                  <a:lnTo>
                    <a:pt x="16491" y="19374"/>
                  </a:lnTo>
                  <a:lnTo>
                    <a:pt x="16482" y="19367"/>
                  </a:lnTo>
                  <a:lnTo>
                    <a:pt x="16468" y="19369"/>
                  </a:lnTo>
                  <a:lnTo>
                    <a:pt x="16460" y="19369"/>
                  </a:lnTo>
                  <a:lnTo>
                    <a:pt x="16452" y="19370"/>
                  </a:lnTo>
                  <a:lnTo>
                    <a:pt x="16449" y="19375"/>
                  </a:lnTo>
                  <a:lnTo>
                    <a:pt x="16450" y="19387"/>
                  </a:lnTo>
                  <a:lnTo>
                    <a:pt x="16437" y="19406"/>
                  </a:lnTo>
                  <a:lnTo>
                    <a:pt x="16426" y="19419"/>
                  </a:lnTo>
                  <a:lnTo>
                    <a:pt x="16418" y="19428"/>
                  </a:lnTo>
                  <a:lnTo>
                    <a:pt x="16415" y="19429"/>
                  </a:lnTo>
                  <a:lnTo>
                    <a:pt x="16413" y="19425"/>
                  </a:lnTo>
                  <a:lnTo>
                    <a:pt x="16412" y="19412"/>
                  </a:lnTo>
                  <a:lnTo>
                    <a:pt x="16417" y="19403"/>
                  </a:lnTo>
                  <a:lnTo>
                    <a:pt x="16422" y="19391"/>
                  </a:lnTo>
                  <a:lnTo>
                    <a:pt x="16424" y="19378"/>
                  </a:lnTo>
                  <a:lnTo>
                    <a:pt x="16434" y="19364"/>
                  </a:lnTo>
                  <a:lnTo>
                    <a:pt x="16442" y="19351"/>
                  </a:lnTo>
                  <a:lnTo>
                    <a:pt x="16442" y="19338"/>
                  </a:lnTo>
                  <a:lnTo>
                    <a:pt x="16435" y="19323"/>
                  </a:lnTo>
                  <a:lnTo>
                    <a:pt x="16434" y="19306"/>
                  </a:lnTo>
                  <a:lnTo>
                    <a:pt x="16442" y="19289"/>
                  </a:lnTo>
                  <a:lnTo>
                    <a:pt x="16447" y="19280"/>
                  </a:lnTo>
                  <a:lnTo>
                    <a:pt x="16446" y="19272"/>
                  </a:lnTo>
                  <a:lnTo>
                    <a:pt x="16443" y="19264"/>
                  </a:lnTo>
                  <a:lnTo>
                    <a:pt x="16438" y="19260"/>
                  </a:lnTo>
                  <a:lnTo>
                    <a:pt x="16429" y="19261"/>
                  </a:lnTo>
                  <a:lnTo>
                    <a:pt x="16421" y="19270"/>
                  </a:lnTo>
                  <a:lnTo>
                    <a:pt x="16419" y="19279"/>
                  </a:lnTo>
                  <a:lnTo>
                    <a:pt x="16419" y="19291"/>
                  </a:lnTo>
                  <a:lnTo>
                    <a:pt x="16423" y="19307"/>
                  </a:lnTo>
                  <a:lnTo>
                    <a:pt x="16423" y="19316"/>
                  </a:lnTo>
                  <a:lnTo>
                    <a:pt x="16415" y="19321"/>
                  </a:lnTo>
                  <a:lnTo>
                    <a:pt x="16407" y="19322"/>
                  </a:lnTo>
                  <a:lnTo>
                    <a:pt x="16402" y="19322"/>
                  </a:lnTo>
                  <a:lnTo>
                    <a:pt x="16396" y="19323"/>
                  </a:lnTo>
                  <a:lnTo>
                    <a:pt x="16393" y="19323"/>
                  </a:lnTo>
                  <a:lnTo>
                    <a:pt x="16390" y="19320"/>
                  </a:lnTo>
                  <a:lnTo>
                    <a:pt x="16392" y="19299"/>
                  </a:lnTo>
                  <a:lnTo>
                    <a:pt x="16389" y="19286"/>
                  </a:lnTo>
                  <a:lnTo>
                    <a:pt x="16386" y="19287"/>
                  </a:lnTo>
                  <a:lnTo>
                    <a:pt x="16372" y="19289"/>
                  </a:lnTo>
                  <a:lnTo>
                    <a:pt x="16366" y="19285"/>
                  </a:lnTo>
                  <a:lnTo>
                    <a:pt x="16363" y="19281"/>
                  </a:lnTo>
                  <a:lnTo>
                    <a:pt x="16368" y="19264"/>
                  </a:lnTo>
                  <a:lnTo>
                    <a:pt x="16364" y="19256"/>
                  </a:lnTo>
                  <a:lnTo>
                    <a:pt x="16362" y="19257"/>
                  </a:lnTo>
                  <a:lnTo>
                    <a:pt x="16356" y="19257"/>
                  </a:lnTo>
                  <a:lnTo>
                    <a:pt x="16354" y="19262"/>
                  </a:lnTo>
                  <a:lnTo>
                    <a:pt x="16354" y="19270"/>
                  </a:lnTo>
                  <a:lnTo>
                    <a:pt x="16352" y="19274"/>
                  </a:lnTo>
                  <a:lnTo>
                    <a:pt x="16346" y="19271"/>
                  </a:lnTo>
                  <a:lnTo>
                    <a:pt x="16340" y="19264"/>
                  </a:lnTo>
                  <a:lnTo>
                    <a:pt x="16337" y="19259"/>
                  </a:lnTo>
                  <a:lnTo>
                    <a:pt x="16335" y="19227"/>
                  </a:lnTo>
                  <a:lnTo>
                    <a:pt x="16328" y="19194"/>
                  </a:lnTo>
                  <a:lnTo>
                    <a:pt x="16322" y="19187"/>
                  </a:lnTo>
                  <a:lnTo>
                    <a:pt x="16305" y="19184"/>
                  </a:lnTo>
                  <a:lnTo>
                    <a:pt x="16302" y="19177"/>
                  </a:lnTo>
                  <a:lnTo>
                    <a:pt x="16301" y="19164"/>
                  </a:lnTo>
                  <a:lnTo>
                    <a:pt x="16305" y="19139"/>
                  </a:lnTo>
                  <a:lnTo>
                    <a:pt x="16310" y="19121"/>
                  </a:lnTo>
                  <a:lnTo>
                    <a:pt x="16309" y="19109"/>
                  </a:lnTo>
                  <a:lnTo>
                    <a:pt x="16306" y="19101"/>
                  </a:lnTo>
                  <a:lnTo>
                    <a:pt x="16300" y="19098"/>
                  </a:lnTo>
                  <a:lnTo>
                    <a:pt x="16292" y="19103"/>
                  </a:lnTo>
                  <a:lnTo>
                    <a:pt x="16279" y="19113"/>
                  </a:lnTo>
                  <a:lnTo>
                    <a:pt x="16265" y="19123"/>
                  </a:lnTo>
                  <a:lnTo>
                    <a:pt x="16249" y="19129"/>
                  </a:lnTo>
                  <a:lnTo>
                    <a:pt x="16238" y="19126"/>
                  </a:lnTo>
                  <a:lnTo>
                    <a:pt x="16224" y="19127"/>
                  </a:lnTo>
                  <a:lnTo>
                    <a:pt x="16210" y="19137"/>
                  </a:lnTo>
                  <a:lnTo>
                    <a:pt x="16205" y="19134"/>
                  </a:lnTo>
                  <a:lnTo>
                    <a:pt x="16199" y="19131"/>
                  </a:lnTo>
                  <a:lnTo>
                    <a:pt x="16190" y="19131"/>
                  </a:lnTo>
                  <a:lnTo>
                    <a:pt x="16187" y="19127"/>
                  </a:lnTo>
                  <a:lnTo>
                    <a:pt x="16179" y="19129"/>
                  </a:lnTo>
                  <a:lnTo>
                    <a:pt x="16171" y="19134"/>
                  </a:lnTo>
                  <a:lnTo>
                    <a:pt x="16169" y="19142"/>
                  </a:lnTo>
                  <a:lnTo>
                    <a:pt x="16175" y="19150"/>
                  </a:lnTo>
                  <a:lnTo>
                    <a:pt x="16175" y="19154"/>
                  </a:lnTo>
                  <a:lnTo>
                    <a:pt x="16175" y="19158"/>
                  </a:lnTo>
                  <a:lnTo>
                    <a:pt x="16167" y="19159"/>
                  </a:lnTo>
                  <a:lnTo>
                    <a:pt x="16165" y="19167"/>
                  </a:lnTo>
                  <a:lnTo>
                    <a:pt x="16168" y="19175"/>
                  </a:lnTo>
                  <a:lnTo>
                    <a:pt x="16171" y="19179"/>
                  </a:lnTo>
                  <a:lnTo>
                    <a:pt x="16174" y="19183"/>
                  </a:lnTo>
                  <a:lnTo>
                    <a:pt x="16176" y="19183"/>
                  </a:lnTo>
                  <a:lnTo>
                    <a:pt x="16179" y="19182"/>
                  </a:lnTo>
                  <a:lnTo>
                    <a:pt x="16185" y="19178"/>
                  </a:lnTo>
                  <a:lnTo>
                    <a:pt x="16190" y="19177"/>
                  </a:lnTo>
                  <a:lnTo>
                    <a:pt x="16196" y="19180"/>
                  </a:lnTo>
                  <a:lnTo>
                    <a:pt x="16199" y="19189"/>
                  </a:lnTo>
                  <a:lnTo>
                    <a:pt x="16210" y="19187"/>
                  </a:lnTo>
                  <a:lnTo>
                    <a:pt x="16219" y="19199"/>
                  </a:lnTo>
                  <a:lnTo>
                    <a:pt x="16222" y="19198"/>
                  </a:lnTo>
                  <a:lnTo>
                    <a:pt x="16243" y="19225"/>
                  </a:lnTo>
                  <a:lnTo>
                    <a:pt x="16264" y="19256"/>
                  </a:lnTo>
                  <a:lnTo>
                    <a:pt x="16273" y="19271"/>
                  </a:lnTo>
                  <a:lnTo>
                    <a:pt x="16282" y="19290"/>
                  </a:lnTo>
                  <a:lnTo>
                    <a:pt x="16283" y="19305"/>
                  </a:lnTo>
                  <a:lnTo>
                    <a:pt x="16286" y="19311"/>
                  </a:lnTo>
                  <a:lnTo>
                    <a:pt x="16289" y="19311"/>
                  </a:lnTo>
                  <a:lnTo>
                    <a:pt x="16292" y="19308"/>
                  </a:lnTo>
                  <a:lnTo>
                    <a:pt x="16291" y="19299"/>
                  </a:lnTo>
                  <a:lnTo>
                    <a:pt x="16294" y="19294"/>
                  </a:lnTo>
                  <a:lnTo>
                    <a:pt x="16305" y="19292"/>
                  </a:lnTo>
                  <a:lnTo>
                    <a:pt x="16311" y="19300"/>
                  </a:lnTo>
                  <a:lnTo>
                    <a:pt x="16314" y="19308"/>
                  </a:lnTo>
                  <a:lnTo>
                    <a:pt x="16318" y="19328"/>
                  </a:lnTo>
                  <a:lnTo>
                    <a:pt x="16319" y="19349"/>
                  </a:lnTo>
                  <a:lnTo>
                    <a:pt x="16326" y="19364"/>
                  </a:lnTo>
                  <a:lnTo>
                    <a:pt x="16332" y="19377"/>
                  </a:lnTo>
                  <a:lnTo>
                    <a:pt x="16337" y="19376"/>
                  </a:lnTo>
                  <a:lnTo>
                    <a:pt x="16341" y="19383"/>
                  </a:lnTo>
                  <a:lnTo>
                    <a:pt x="16341" y="19396"/>
                  </a:lnTo>
                  <a:lnTo>
                    <a:pt x="16345" y="19404"/>
                  </a:lnTo>
                  <a:lnTo>
                    <a:pt x="16356" y="19419"/>
                  </a:lnTo>
                  <a:lnTo>
                    <a:pt x="16366" y="19434"/>
                  </a:lnTo>
                  <a:lnTo>
                    <a:pt x="16370" y="19463"/>
                  </a:lnTo>
                  <a:lnTo>
                    <a:pt x="16373" y="19475"/>
                  </a:lnTo>
                  <a:lnTo>
                    <a:pt x="16371" y="19488"/>
                  </a:lnTo>
                  <a:lnTo>
                    <a:pt x="16372" y="19504"/>
                  </a:lnTo>
                  <a:lnTo>
                    <a:pt x="16378" y="19520"/>
                  </a:lnTo>
                  <a:lnTo>
                    <a:pt x="16383" y="19541"/>
                  </a:lnTo>
                  <a:lnTo>
                    <a:pt x="16381" y="19566"/>
                  </a:lnTo>
                  <a:lnTo>
                    <a:pt x="16366" y="19605"/>
                  </a:lnTo>
                  <a:lnTo>
                    <a:pt x="16359" y="19635"/>
                  </a:lnTo>
                  <a:lnTo>
                    <a:pt x="16357" y="19647"/>
                  </a:lnTo>
                  <a:lnTo>
                    <a:pt x="16358" y="19668"/>
                  </a:lnTo>
                  <a:lnTo>
                    <a:pt x="16356" y="19681"/>
                  </a:lnTo>
                  <a:lnTo>
                    <a:pt x="16351" y="19693"/>
                  </a:lnTo>
                  <a:lnTo>
                    <a:pt x="16330" y="19713"/>
                  </a:lnTo>
                  <a:lnTo>
                    <a:pt x="16322" y="19726"/>
                  </a:lnTo>
                  <a:lnTo>
                    <a:pt x="16316" y="19756"/>
                  </a:lnTo>
                  <a:lnTo>
                    <a:pt x="16316" y="19764"/>
                  </a:lnTo>
                  <a:lnTo>
                    <a:pt x="16313" y="19769"/>
                  </a:lnTo>
                  <a:lnTo>
                    <a:pt x="16306" y="19778"/>
                  </a:lnTo>
                  <a:lnTo>
                    <a:pt x="16303" y="19787"/>
                  </a:lnTo>
                  <a:lnTo>
                    <a:pt x="16307" y="19798"/>
                  </a:lnTo>
                  <a:lnTo>
                    <a:pt x="16310" y="19806"/>
                  </a:lnTo>
                  <a:lnTo>
                    <a:pt x="16313" y="19818"/>
                  </a:lnTo>
                  <a:lnTo>
                    <a:pt x="16308" y="19881"/>
                  </a:lnTo>
                  <a:lnTo>
                    <a:pt x="16304" y="19898"/>
                  </a:lnTo>
                  <a:lnTo>
                    <a:pt x="16287" y="19942"/>
                  </a:lnTo>
                  <a:lnTo>
                    <a:pt x="16280" y="19976"/>
                  </a:lnTo>
                  <a:lnTo>
                    <a:pt x="16280" y="19988"/>
                  </a:lnTo>
                  <a:lnTo>
                    <a:pt x="16284" y="19996"/>
                  </a:lnTo>
                  <a:lnTo>
                    <a:pt x="16300" y="20044"/>
                  </a:lnTo>
                  <a:lnTo>
                    <a:pt x="16312" y="20109"/>
                  </a:lnTo>
                  <a:lnTo>
                    <a:pt x="16320" y="20162"/>
                  </a:lnTo>
                  <a:lnTo>
                    <a:pt x="16321" y="20183"/>
                  </a:lnTo>
                  <a:lnTo>
                    <a:pt x="16336" y="20239"/>
                  </a:lnTo>
                  <a:lnTo>
                    <a:pt x="16345" y="20300"/>
                  </a:lnTo>
                  <a:lnTo>
                    <a:pt x="16350" y="20358"/>
                  </a:lnTo>
                  <a:lnTo>
                    <a:pt x="16365" y="20418"/>
                  </a:lnTo>
                  <a:lnTo>
                    <a:pt x="16369" y="20443"/>
                  </a:lnTo>
                  <a:lnTo>
                    <a:pt x="16370" y="20472"/>
                  </a:lnTo>
                  <a:lnTo>
                    <a:pt x="16364" y="20505"/>
                  </a:lnTo>
                  <a:lnTo>
                    <a:pt x="16351" y="20536"/>
                  </a:lnTo>
                  <a:lnTo>
                    <a:pt x="16346" y="20549"/>
                  </a:lnTo>
                  <a:lnTo>
                    <a:pt x="16339" y="20563"/>
                  </a:lnTo>
                  <a:lnTo>
                    <a:pt x="16315" y="20594"/>
                  </a:lnTo>
                  <a:lnTo>
                    <a:pt x="16292" y="20622"/>
                  </a:lnTo>
                  <a:lnTo>
                    <a:pt x="16286" y="20627"/>
                  </a:lnTo>
                  <a:lnTo>
                    <a:pt x="16284" y="20636"/>
                  </a:lnTo>
                  <a:lnTo>
                    <a:pt x="16287" y="20647"/>
                  </a:lnTo>
                  <a:lnTo>
                    <a:pt x="16285" y="20652"/>
                  </a:lnTo>
                  <a:lnTo>
                    <a:pt x="16268" y="20695"/>
                  </a:lnTo>
                  <a:lnTo>
                    <a:pt x="16255" y="20722"/>
                  </a:lnTo>
                  <a:lnTo>
                    <a:pt x="16240" y="20749"/>
                  </a:lnTo>
                  <a:lnTo>
                    <a:pt x="16235" y="20758"/>
                  </a:lnTo>
                  <a:lnTo>
                    <a:pt x="16202" y="20782"/>
                  </a:lnTo>
                  <a:lnTo>
                    <a:pt x="16186" y="20797"/>
                  </a:lnTo>
                  <a:lnTo>
                    <a:pt x="16174" y="20814"/>
                  </a:lnTo>
                  <a:lnTo>
                    <a:pt x="16172" y="20820"/>
                  </a:lnTo>
                  <a:lnTo>
                    <a:pt x="16171" y="20823"/>
                  </a:lnTo>
                  <a:lnTo>
                    <a:pt x="16172" y="20844"/>
                  </a:lnTo>
                  <a:lnTo>
                    <a:pt x="16168" y="20865"/>
                  </a:lnTo>
                  <a:lnTo>
                    <a:pt x="16163" y="20886"/>
                  </a:lnTo>
                  <a:lnTo>
                    <a:pt x="16167" y="20911"/>
                  </a:lnTo>
                  <a:lnTo>
                    <a:pt x="16168" y="20931"/>
                  </a:lnTo>
                  <a:lnTo>
                    <a:pt x="16172" y="20943"/>
                  </a:lnTo>
                  <a:lnTo>
                    <a:pt x="16173" y="20960"/>
                  </a:lnTo>
                  <a:lnTo>
                    <a:pt x="16176" y="20976"/>
                  </a:lnTo>
                  <a:lnTo>
                    <a:pt x="16177" y="20992"/>
                  </a:lnTo>
                  <a:lnTo>
                    <a:pt x="16179" y="21021"/>
                  </a:lnTo>
                  <a:lnTo>
                    <a:pt x="16177" y="21051"/>
                  </a:lnTo>
                  <a:lnTo>
                    <a:pt x="16179" y="21075"/>
                  </a:lnTo>
                  <a:lnTo>
                    <a:pt x="16177" y="21085"/>
                  </a:lnTo>
                  <a:lnTo>
                    <a:pt x="16176" y="21094"/>
                  </a:lnTo>
                  <a:lnTo>
                    <a:pt x="16161" y="21099"/>
                  </a:lnTo>
                  <a:lnTo>
                    <a:pt x="16156" y="21104"/>
                  </a:lnTo>
                  <a:lnTo>
                    <a:pt x="16153" y="21108"/>
                  </a:lnTo>
                  <a:lnTo>
                    <a:pt x="16154" y="21117"/>
                  </a:lnTo>
                  <a:lnTo>
                    <a:pt x="16149" y="21121"/>
                  </a:lnTo>
                  <a:lnTo>
                    <a:pt x="16143" y="21126"/>
                  </a:lnTo>
                  <a:lnTo>
                    <a:pt x="16140" y="21127"/>
                  </a:lnTo>
                  <a:lnTo>
                    <a:pt x="16141" y="21131"/>
                  </a:lnTo>
                  <a:lnTo>
                    <a:pt x="16146" y="21134"/>
                  </a:lnTo>
                  <a:lnTo>
                    <a:pt x="16150" y="21142"/>
                  </a:lnTo>
                  <a:lnTo>
                    <a:pt x="16144" y="21147"/>
                  </a:lnTo>
                  <a:lnTo>
                    <a:pt x="16139" y="21155"/>
                  </a:lnTo>
                  <a:lnTo>
                    <a:pt x="16136" y="21160"/>
                  </a:lnTo>
                  <a:lnTo>
                    <a:pt x="16137" y="21165"/>
                  </a:lnTo>
                  <a:lnTo>
                    <a:pt x="16142" y="21160"/>
                  </a:lnTo>
                  <a:lnTo>
                    <a:pt x="16161" y="21137"/>
                  </a:lnTo>
                  <a:lnTo>
                    <a:pt x="16166" y="21128"/>
                  </a:lnTo>
                  <a:lnTo>
                    <a:pt x="16175" y="21103"/>
                  </a:lnTo>
                  <a:lnTo>
                    <a:pt x="16175" y="21105"/>
                  </a:lnTo>
                  <a:lnTo>
                    <a:pt x="16168" y="21131"/>
                  </a:lnTo>
                  <a:lnTo>
                    <a:pt x="16158" y="21152"/>
                  </a:lnTo>
                  <a:lnTo>
                    <a:pt x="16159" y="21169"/>
                  </a:lnTo>
                  <a:lnTo>
                    <a:pt x="16159" y="21181"/>
                  </a:lnTo>
                  <a:lnTo>
                    <a:pt x="16162" y="21185"/>
                  </a:lnTo>
                  <a:lnTo>
                    <a:pt x="16165" y="21189"/>
                  </a:lnTo>
                  <a:lnTo>
                    <a:pt x="16174" y="21184"/>
                  </a:lnTo>
                  <a:lnTo>
                    <a:pt x="16176" y="21184"/>
                  </a:lnTo>
                  <a:lnTo>
                    <a:pt x="16182" y="21187"/>
                  </a:lnTo>
                  <a:lnTo>
                    <a:pt x="16185" y="21186"/>
                  </a:lnTo>
                  <a:lnTo>
                    <a:pt x="16187" y="21152"/>
                  </a:lnTo>
                  <a:lnTo>
                    <a:pt x="16190" y="21126"/>
                  </a:lnTo>
                  <a:lnTo>
                    <a:pt x="16193" y="21126"/>
                  </a:lnTo>
                  <a:lnTo>
                    <a:pt x="16196" y="21155"/>
                  </a:lnTo>
                  <a:lnTo>
                    <a:pt x="16196" y="21177"/>
                  </a:lnTo>
                  <a:lnTo>
                    <a:pt x="16202" y="21187"/>
                  </a:lnTo>
                  <a:lnTo>
                    <a:pt x="16205" y="21194"/>
                  </a:lnTo>
                  <a:lnTo>
                    <a:pt x="16208" y="21199"/>
                  </a:lnTo>
                  <a:lnTo>
                    <a:pt x="16211" y="21195"/>
                  </a:lnTo>
                  <a:lnTo>
                    <a:pt x="16216" y="21183"/>
                  </a:lnTo>
                  <a:lnTo>
                    <a:pt x="16221" y="21182"/>
                  </a:lnTo>
                  <a:lnTo>
                    <a:pt x="16224" y="21190"/>
                  </a:lnTo>
                  <a:lnTo>
                    <a:pt x="16227" y="21198"/>
                  </a:lnTo>
                  <a:lnTo>
                    <a:pt x="16225" y="21215"/>
                  </a:lnTo>
                  <a:lnTo>
                    <a:pt x="16228" y="21219"/>
                  </a:lnTo>
                  <a:lnTo>
                    <a:pt x="16235" y="21231"/>
                  </a:lnTo>
                  <a:lnTo>
                    <a:pt x="16235" y="21243"/>
                  </a:lnTo>
                  <a:lnTo>
                    <a:pt x="16234" y="21276"/>
                  </a:lnTo>
                  <a:lnTo>
                    <a:pt x="16235" y="21281"/>
                  </a:lnTo>
                  <a:lnTo>
                    <a:pt x="16232" y="21293"/>
                  </a:lnTo>
                  <a:lnTo>
                    <a:pt x="16228" y="21306"/>
                  </a:lnTo>
                  <a:lnTo>
                    <a:pt x="16225" y="21310"/>
                  </a:lnTo>
                  <a:lnTo>
                    <a:pt x="16219" y="21315"/>
                  </a:lnTo>
                  <a:lnTo>
                    <a:pt x="16214" y="21320"/>
                  </a:lnTo>
                  <a:lnTo>
                    <a:pt x="16206" y="21321"/>
                  </a:lnTo>
                  <a:lnTo>
                    <a:pt x="16189" y="21327"/>
                  </a:lnTo>
                  <a:lnTo>
                    <a:pt x="16173" y="21338"/>
                  </a:lnTo>
                  <a:lnTo>
                    <a:pt x="16149" y="21345"/>
                  </a:lnTo>
                  <a:lnTo>
                    <a:pt x="16129" y="21351"/>
                  </a:lnTo>
                  <a:lnTo>
                    <a:pt x="16113" y="21353"/>
                  </a:lnTo>
                  <a:lnTo>
                    <a:pt x="16095" y="21346"/>
                  </a:lnTo>
                  <a:lnTo>
                    <a:pt x="16065" y="21342"/>
                  </a:lnTo>
                  <a:lnTo>
                    <a:pt x="16056" y="21347"/>
                  </a:lnTo>
                  <a:lnTo>
                    <a:pt x="16040" y="21357"/>
                  </a:lnTo>
                  <a:lnTo>
                    <a:pt x="16032" y="21362"/>
                  </a:lnTo>
                  <a:lnTo>
                    <a:pt x="16027" y="21371"/>
                  </a:lnTo>
                  <a:lnTo>
                    <a:pt x="16019" y="21380"/>
                  </a:lnTo>
                  <a:lnTo>
                    <a:pt x="16012" y="21402"/>
                  </a:lnTo>
                  <a:lnTo>
                    <a:pt x="16008" y="21431"/>
                  </a:lnTo>
                  <a:lnTo>
                    <a:pt x="16006" y="21444"/>
                  </a:lnTo>
                  <a:lnTo>
                    <a:pt x="16007" y="21446"/>
                  </a:lnTo>
                  <a:lnTo>
                    <a:pt x="16005" y="21467"/>
                  </a:lnTo>
                  <a:lnTo>
                    <a:pt x="16006" y="21483"/>
                  </a:lnTo>
                  <a:lnTo>
                    <a:pt x="16004" y="21498"/>
                  </a:lnTo>
                  <a:lnTo>
                    <a:pt x="16004" y="21507"/>
                  </a:lnTo>
                  <a:lnTo>
                    <a:pt x="16007" y="21520"/>
                  </a:lnTo>
                  <a:lnTo>
                    <a:pt x="16008" y="21532"/>
                  </a:lnTo>
                  <a:lnTo>
                    <a:pt x="16011" y="21536"/>
                  </a:lnTo>
                  <a:lnTo>
                    <a:pt x="16013" y="21521"/>
                  </a:lnTo>
                  <a:lnTo>
                    <a:pt x="16017" y="21551"/>
                  </a:lnTo>
                  <a:lnTo>
                    <a:pt x="16020" y="21563"/>
                  </a:lnTo>
                  <a:lnTo>
                    <a:pt x="16026" y="21566"/>
                  </a:lnTo>
                  <a:lnTo>
                    <a:pt x="16035" y="21574"/>
                  </a:lnTo>
                  <a:lnTo>
                    <a:pt x="16058" y="21579"/>
                  </a:lnTo>
                  <a:lnTo>
                    <a:pt x="16075" y="21594"/>
                  </a:lnTo>
                  <a:lnTo>
                    <a:pt x="16095" y="21600"/>
                  </a:lnTo>
                  <a:lnTo>
                    <a:pt x="16103" y="21599"/>
                  </a:lnTo>
                  <a:lnTo>
                    <a:pt x="16117" y="21593"/>
                  </a:lnTo>
                  <a:lnTo>
                    <a:pt x="16125" y="21588"/>
                  </a:lnTo>
                  <a:lnTo>
                    <a:pt x="16133" y="21579"/>
                  </a:lnTo>
                  <a:lnTo>
                    <a:pt x="16146" y="21561"/>
                  </a:lnTo>
                  <a:lnTo>
                    <a:pt x="16154" y="21547"/>
                  </a:lnTo>
                  <a:lnTo>
                    <a:pt x="16168" y="21546"/>
                  </a:lnTo>
                  <a:lnTo>
                    <a:pt x="16178" y="21536"/>
                  </a:lnTo>
                  <a:lnTo>
                    <a:pt x="16189" y="21531"/>
                  </a:lnTo>
                  <a:lnTo>
                    <a:pt x="16206" y="21529"/>
                  </a:lnTo>
                  <a:lnTo>
                    <a:pt x="16211" y="21532"/>
                  </a:lnTo>
                  <a:lnTo>
                    <a:pt x="16214" y="21532"/>
                  </a:lnTo>
                  <a:lnTo>
                    <a:pt x="16217" y="21536"/>
                  </a:lnTo>
                  <a:lnTo>
                    <a:pt x="16223" y="21547"/>
                  </a:lnTo>
                  <a:lnTo>
                    <a:pt x="16230" y="21563"/>
                  </a:lnTo>
                  <a:lnTo>
                    <a:pt x="16239" y="21562"/>
                  </a:lnTo>
                  <a:lnTo>
                    <a:pt x="16245" y="21553"/>
                  </a:lnTo>
                  <a:lnTo>
                    <a:pt x="16248" y="21553"/>
                  </a:lnTo>
                  <a:lnTo>
                    <a:pt x="16247" y="21561"/>
                  </a:lnTo>
                  <a:lnTo>
                    <a:pt x="16244" y="21558"/>
                  </a:lnTo>
                  <a:lnTo>
                    <a:pt x="16241" y="21554"/>
                  </a:lnTo>
                  <a:lnTo>
                    <a:pt x="16243" y="21543"/>
                  </a:lnTo>
                  <a:lnTo>
                    <a:pt x="16249" y="21506"/>
                  </a:lnTo>
                  <a:lnTo>
                    <a:pt x="16258" y="21464"/>
                  </a:lnTo>
                  <a:lnTo>
                    <a:pt x="16260" y="21456"/>
                  </a:lnTo>
                  <a:lnTo>
                    <a:pt x="16263" y="21451"/>
                  </a:lnTo>
                  <a:lnTo>
                    <a:pt x="16276" y="21433"/>
                  </a:lnTo>
                  <a:lnTo>
                    <a:pt x="16289" y="21416"/>
                  </a:lnTo>
                  <a:lnTo>
                    <a:pt x="16323" y="21374"/>
                  </a:lnTo>
                  <a:lnTo>
                    <a:pt x="16352" y="21333"/>
                  </a:lnTo>
                  <a:lnTo>
                    <a:pt x="16362" y="21315"/>
                  </a:lnTo>
                  <a:lnTo>
                    <a:pt x="16373" y="21306"/>
                  </a:lnTo>
                  <a:lnTo>
                    <a:pt x="16381" y="21301"/>
                  </a:lnTo>
                  <a:lnTo>
                    <a:pt x="16394" y="21295"/>
                  </a:lnTo>
                  <a:lnTo>
                    <a:pt x="16414" y="21289"/>
                  </a:lnTo>
                  <a:lnTo>
                    <a:pt x="16416" y="21288"/>
                  </a:lnTo>
                  <a:lnTo>
                    <a:pt x="16419" y="21284"/>
                  </a:lnTo>
                  <a:lnTo>
                    <a:pt x="16422" y="21284"/>
                  </a:lnTo>
                  <a:lnTo>
                    <a:pt x="16419" y="21280"/>
                  </a:lnTo>
                  <a:lnTo>
                    <a:pt x="16416" y="21280"/>
                  </a:lnTo>
                  <a:lnTo>
                    <a:pt x="16415" y="21272"/>
                  </a:lnTo>
                  <a:lnTo>
                    <a:pt x="16418" y="21263"/>
                  </a:lnTo>
                  <a:lnTo>
                    <a:pt x="16425" y="21246"/>
                  </a:lnTo>
                  <a:lnTo>
                    <a:pt x="16433" y="21228"/>
                  </a:lnTo>
                  <a:lnTo>
                    <a:pt x="16435" y="21228"/>
                  </a:lnTo>
                  <a:lnTo>
                    <a:pt x="16438" y="21228"/>
                  </a:lnTo>
                  <a:lnTo>
                    <a:pt x="16438" y="21233"/>
                  </a:lnTo>
                  <a:lnTo>
                    <a:pt x="16440" y="21233"/>
                  </a:lnTo>
                  <a:lnTo>
                    <a:pt x="16438" y="21233"/>
                  </a:lnTo>
                  <a:lnTo>
                    <a:pt x="16435" y="21233"/>
                  </a:lnTo>
                  <a:lnTo>
                    <a:pt x="16432" y="21253"/>
                  </a:lnTo>
                  <a:lnTo>
                    <a:pt x="16439" y="21268"/>
                  </a:lnTo>
                  <a:lnTo>
                    <a:pt x="16448" y="21282"/>
                  </a:lnTo>
                  <a:lnTo>
                    <a:pt x="16448" y="21287"/>
                  </a:lnTo>
                  <a:lnTo>
                    <a:pt x="16445" y="21286"/>
                  </a:lnTo>
                  <a:lnTo>
                    <a:pt x="16443" y="21286"/>
                  </a:lnTo>
                  <a:lnTo>
                    <a:pt x="16446" y="21285"/>
                  </a:lnTo>
                  <a:lnTo>
                    <a:pt x="16448" y="21281"/>
                  </a:lnTo>
                  <a:lnTo>
                    <a:pt x="16447" y="21273"/>
                  </a:lnTo>
                  <a:lnTo>
                    <a:pt x="16446" y="21260"/>
                  </a:lnTo>
                  <a:lnTo>
                    <a:pt x="16444" y="21231"/>
                  </a:lnTo>
                  <a:lnTo>
                    <a:pt x="16443" y="21202"/>
                  </a:lnTo>
                  <a:lnTo>
                    <a:pt x="16444" y="21185"/>
                  </a:lnTo>
                  <a:lnTo>
                    <a:pt x="16449" y="21172"/>
                  </a:lnTo>
                  <a:lnTo>
                    <a:pt x="16462" y="21146"/>
                  </a:lnTo>
                  <a:lnTo>
                    <a:pt x="16490" y="21097"/>
                  </a:lnTo>
                  <a:lnTo>
                    <a:pt x="16510" y="21049"/>
                  </a:lnTo>
                  <a:lnTo>
                    <a:pt x="16530" y="21005"/>
                  </a:lnTo>
                  <a:lnTo>
                    <a:pt x="16548" y="20982"/>
                  </a:lnTo>
                  <a:lnTo>
                    <a:pt x="16556" y="20977"/>
                  </a:lnTo>
                  <a:lnTo>
                    <a:pt x="16567" y="20968"/>
                  </a:lnTo>
                  <a:lnTo>
                    <a:pt x="16572" y="20963"/>
                  </a:lnTo>
                  <a:lnTo>
                    <a:pt x="16572" y="20955"/>
                  </a:lnTo>
                  <a:lnTo>
                    <a:pt x="16574" y="20946"/>
                  </a:lnTo>
                  <a:lnTo>
                    <a:pt x="16579" y="20937"/>
                  </a:lnTo>
                  <a:lnTo>
                    <a:pt x="16598" y="20922"/>
                  </a:lnTo>
                  <a:lnTo>
                    <a:pt x="16642" y="20905"/>
                  </a:lnTo>
                  <a:lnTo>
                    <a:pt x="16680" y="20892"/>
                  </a:lnTo>
                  <a:lnTo>
                    <a:pt x="16719" y="20884"/>
                  </a:lnTo>
                  <a:lnTo>
                    <a:pt x="16760" y="20874"/>
                  </a:lnTo>
                  <a:lnTo>
                    <a:pt x="16777" y="20877"/>
                  </a:lnTo>
                  <a:lnTo>
                    <a:pt x="16808" y="20889"/>
                  </a:lnTo>
                  <a:lnTo>
                    <a:pt x="16842" y="20894"/>
                  </a:lnTo>
                  <a:lnTo>
                    <a:pt x="16867" y="20891"/>
                  </a:lnTo>
                  <a:lnTo>
                    <a:pt x="16889" y="20885"/>
                  </a:lnTo>
                  <a:lnTo>
                    <a:pt x="16922" y="20891"/>
                  </a:lnTo>
                  <a:lnTo>
                    <a:pt x="16936" y="20912"/>
                  </a:lnTo>
                  <a:lnTo>
                    <a:pt x="16972" y="20912"/>
                  </a:lnTo>
                  <a:lnTo>
                    <a:pt x="16994" y="20891"/>
                  </a:lnTo>
                  <a:lnTo>
                    <a:pt x="17014" y="20873"/>
                  </a:lnTo>
                  <a:lnTo>
                    <a:pt x="17025" y="20866"/>
                  </a:lnTo>
                  <a:lnTo>
                    <a:pt x="17041" y="20853"/>
                  </a:lnTo>
                  <a:lnTo>
                    <a:pt x="17041" y="20847"/>
                  </a:lnTo>
                  <a:lnTo>
                    <a:pt x="17040" y="20843"/>
                  </a:lnTo>
                  <a:lnTo>
                    <a:pt x="17038" y="20842"/>
                  </a:lnTo>
                  <a:lnTo>
                    <a:pt x="17016" y="20849"/>
                  </a:lnTo>
                  <a:lnTo>
                    <a:pt x="17012" y="20841"/>
                  </a:lnTo>
                  <a:lnTo>
                    <a:pt x="17007" y="20841"/>
                  </a:lnTo>
                  <a:lnTo>
                    <a:pt x="17004" y="20842"/>
                  </a:lnTo>
                  <a:lnTo>
                    <a:pt x="17005" y="20850"/>
                  </a:lnTo>
                  <a:lnTo>
                    <a:pt x="16971" y="20858"/>
                  </a:lnTo>
                  <a:lnTo>
                    <a:pt x="16963" y="20855"/>
                  </a:lnTo>
                  <a:lnTo>
                    <a:pt x="16963" y="20851"/>
                  </a:lnTo>
                  <a:lnTo>
                    <a:pt x="16951" y="20848"/>
                  </a:lnTo>
                  <a:lnTo>
                    <a:pt x="16938" y="20849"/>
                  </a:lnTo>
                  <a:lnTo>
                    <a:pt x="16934" y="20846"/>
                  </a:lnTo>
                  <a:lnTo>
                    <a:pt x="16924" y="20851"/>
                  </a:lnTo>
                  <a:lnTo>
                    <a:pt x="16910" y="20861"/>
                  </a:lnTo>
                  <a:lnTo>
                    <a:pt x="16902" y="20866"/>
                  </a:lnTo>
                  <a:lnTo>
                    <a:pt x="16899" y="20862"/>
                  </a:lnTo>
                  <a:lnTo>
                    <a:pt x="16896" y="20851"/>
                  </a:lnTo>
                  <a:lnTo>
                    <a:pt x="16893" y="20842"/>
                  </a:lnTo>
                  <a:lnTo>
                    <a:pt x="16898" y="20830"/>
                  </a:lnTo>
                  <a:lnTo>
                    <a:pt x="16907" y="20808"/>
                  </a:lnTo>
                  <a:lnTo>
                    <a:pt x="16913" y="20799"/>
                  </a:lnTo>
                  <a:lnTo>
                    <a:pt x="16926" y="20793"/>
                  </a:lnTo>
                  <a:lnTo>
                    <a:pt x="16929" y="20788"/>
                  </a:lnTo>
                  <a:lnTo>
                    <a:pt x="16931" y="20771"/>
                  </a:lnTo>
                  <a:lnTo>
                    <a:pt x="16938" y="20746"/>
                  </a:lnTo>
                  <a:lnTo>
                    <a:pt x="16950" y="20720"/>
                  </a:lnTo>
                  <a:lnTo>
                    <a:pt x="16958" y="20702"/>
                  </a:lnTo>
                  <a:lnTo>
                    <a:pt x="16966" y="20697"/>
                  </a:lnTo>
                  <a:lnTo>
                    <a:pt x="16971" y="20696"/>
                  </a:lnTo>
                  <a:lnTo>
                    <a:pt x="16988" y="20690"/>
                  </a:lnTo>
                  <a:lnTo>
                    <a:pt x="17007" y="20680"/>
                  </a:lnTo>
                  <a:lnTo>
                    <a:pt x="17015" y="20670"/>
                  </a:lnTo>
                  <a:lnTo>
                    <a:pt x="17023" y="20665"/>
                  </a:lnTo>
                  <a:lnTo>
                    <a:pt x="17033" y="20660"/>
                  </a:lnTo>
                  <a:lnTo>
                    <a:pt x="17039" y="20655"/>
                  </a:lnTo>
                  <a:lnTo>
                    <a:pt x="17050" y="20645"/>
                  </a:lnTo>
                  <a:lnTo>
                    <a:pt x="17055" y="20636"/>
                  </a:lnTo>
                  <a:lnTo>
                    <a:pt x="17095" y="20607"/>
                  </a:lnTo>
                  <a:lnTo>
                    <a:pt x="17119" y="20588"/>
                  </a:lnTo>
                  <a:lnTo>
                    <a:pt x="17127" y="20582"/>
                  </a:lnTo>
                  <a:lnTo>
                    <a:pt x="17136" y="20586"/>
                  </a:lnTo>
                  <a:lnTo>
                    <a:pt x="17144" y="20581"/>
                  </a:lnTo>
                  <a:lnTo>
                    <a:pt x="17157" y="20571"/>
                  </a:lnTo>
                  <a:lnTo>
                    <a:pt x="17168" y="20565"/>
                  </a:lnTo>
                  <a:lnTo>
                    <a:pt x="17174" y="20565"/>
                  </a:lnTo>
                  <a:lnTo>
                    <a:pt x="17177" y="20564"/>
                  </a:lnTo>
                  <a:lnTo>
                    <a:pt x="17185" y="20563"/>
                  </a:lnTo>
                  <a:lnTo>
                    <a:pt x="17190" y="20563"/>
                  </a:lnTo>
                  <a:lnTo>
                    <a:pt x="17196" y="20558"/>
                  </a:lnTo>
                  <a:lnTo>
                    <a:pt x="17203" y="20544"/>
                  </a:lnTo>
                  <a:lnTo>
                    <a:pt x="17211" y="20539"/>
                  </a:lnTo>
                  <a:lnTo>
                    <a:pt x="17214" y="20539"/>
                  </a:lnTo>
                  <a:lnTo>
                    <a:pt x="17223" y="20538"/>
                  </a:lnTo>
                  <a:lnTo>
                    <a:pt x="17237" y="20536"/>
                  </a:lnTo>
                  <a:lnTo>
                    <a:pt x="17242" y="20536"/>
                  </a:lnTo>
                  <a:lnTo>
                    <a:pt x="17248" y="20535"/>
                  </a:lnTo>
                  <a:lnTo>
                    <a:pt x="17255" y="20522"/>
                  </a:lnTo>
                  <a:lnTo>
                    <a:pt x="17266" y="20516"/>
                  </a:lnTo>
                  <a:lnTo>
                    <a:pt x="17288" y="20505"/>
                  </a:lnTo>
                  <a:lnTo>
                    <a:pt x="17307" y="20499"/>
                  </a:lnTo>
                  <a:lnTo>
                    <a:pt x="17315" y="20498"/>
                  </a:lnTo>
                  <a:lnTo>
                    <a:pt x="17321" y="20501"/>
                  </a:lnTo>
                  <a:lnTo>
                    <a:pt x="17327" y="20509"/>
                  </a:lnTo>
                  <a:lnTo>
                    <a:pt x="17327" y="20513"/>
                  </a:lnTo>
                  <a:lnTo>
                    <a:pt x="17330" y="20513"/>
                  </a:lnTo>
                  <a:lnTo>
                    <a:pt x="17333" y="20508"/>
                  </a:lnTo>
                  <a:lnTo>
                    <a:pt x="17335" y="20504"/>
                  </a:lnTo>
                  <a:lnTo>
                    <a:pt x="17335" y="20500"/>
                  </a:lnTo>
                  <a:lnTo>
                    <a:pt x="17337" y="20496"/>
                  </a:lnTo>
                  <a:lnTo>
                    <a:pt x="17351" y="20486"/>
                  </a:lnTo>
                  <a:lnTo>
                    <a:pt x="17370" y="20471"/>
                  </a:lnTo>
                  <a:lnTo>
                    <a:pt x="17375" y="20470"/>
                  </a:lnTo>
                  <a:lnTo>
                    <a:pt x="17384" y="20465"/>
                  </a:lnTo>
                  <a:lnTo>
                    <a:pt x="17386" y="20457"/>
                  </a:lnTo>
                  <a:lnTo>
                    <a:pt x="17385" y="20444"/>
                  </a:lnTo>
                  <a:lnTo>
                    <a:pt x="17385" y="20436"/>
                  </a:lnTo>
                  <a:lnTo>
                    <a:pt x="17379" y="20433"/>
                  </a:lnTo>
                  <a:lnTo>
                    <a:pt x="17364" y="20422"/>
                  </a:lnTo>
                  <a:lnTo>
                    <a:pt x="17344" y="20411"/>
                  </a:lnTo>
                  <a:lnTo>
                    <a:pt x="17335" y="20400"/>
                  </a:lnTo>
                  <a:lnTo>
                    <a:pt x="17332" y="20388"/>
                  </a:lnTo>
                  <a:lnTo>
                    <a:pt x="17331" y="20372"/>
                  </a:lnTo>
                  <a:lnTo>
                    <a:pt x="17330" y="20360"/>
                  </a:lnTo>
                  <a:lnTo>
                    <a:pt x="17330" y="20355"/>
                  </a:lnTo>
                  <a:lnTo>
                    <a:pt x="17327" y="20351"/>
                  </a:lnTo>
                  <a:lnTo>
                    <a:pt x="17316" y="20349"/>
                  </a:lnTo>
                  <a:lnTo>
                    <a:pt x="17310" y="20349"/>
                  </a:lnTo>
                  <a:lnTo>
                    <a:pt x="17310" y="20337"/>
                  </a:lnTo>
                  <a:lnTo>
                    <a:pt x="17309" y="20325"/>
                  </a:lnTo>
                  <a:lnTo>
                    <a:pt x="17303" y="20313"/>
                  </a:lnTo>
                  <a:lnTo>
                    <a:pt x="17305" y="20296"/>
                  </a:lnTo>
                  <a:lnTo>
                    <a:pt x="17297" y="20264"/>
                  </a:lnTo>
                  <a:lnTo>
                    <a:pt x="17287" y="20228"/>
                  </a:lnTo>
                  <a:lnTo>
                    <a:pt x="17278" y="20224"/>
                  </a:lnTo>
                  <a:lnTo>
                    <a:pt x="17270" y="20225"/>
                  </a:lnTo>
                  <a:lnTo>
                    <a:pt x="17257" y="20235"/>
                  </a:lnTo>
                  <a:lnTo>
                    <a:pt x="17249" y="20248"/>
                  </a:lnTo>
                  <a:lnTo>
                    <a:pt x="17234" y="20271"/>
                  </a:lnTo>
                  <a:lnTo>
                    <a:pt x="17218" y="20294"/>
                  </a:lnTo>
                  <a:lnTo>
                    <a:pt x="17199" y="20308"/>
                  </a:lnTo>
                  <a:lnTo>
                    <a:pt x="17183" y="20315"/>
                  </a:lnTo>
                  <a:lnTo>
                    <a:pt x="17160" y="20309"/>
                  </a:lnTo>
                  <a:lnTo>
                    <a:pt x="17144" y="20311"/>
                  </a:lnTo>
                  <a:lnTo>
                    <a:pt x="17122" y="20322"/>
                  </a:lnTo>
                  <a:lnTo>
                    <a:pt x="17099" y="20324"/>
                  </a:lnTo>
                  <a:lnTo>
                    <a:pt x="17077" y="20315"/>
                  </a:lnTo>
                  <a:lnTo>
                    <a:pt x="17057" y="20304"/>
                  </a:lnTo>
                  <a:lnTo>
                    <a:pt x="17045" y="20289"/>
                  </a:lnTo>
                  <a:lnTo>
                    <a:pt x="17038" y="20265"/>
                  </a:lnTo>
                  <a:lnTo>
                    <a:pt x="17040" y="20256"/>
                  </a:lnTo>
                  <a:lnTo>
                    <a:pt x="17045" y="20243"/>
                  </a:lnTo>
                  <a:lnTo>
                    <a:pt x="17052" y="20226"/>
                  </a:lnTo>
                  <a:lnTo>
                    <a:pt x="17064" y="20179"/>
                  </a:lnTo>
                  <a:lnTo>
                    <a:pt x="17069" y="20166"/>
                  </a:lnTo>
                  <a:lnTo>
                    <a:pt x="17076" y="20136"/>
                  </a:lnTo>
                  <a:lnTo>
                    <a:pt x="17077" y="20115"/>
                  </a:lnTo>
                  <a:lnTo>
                    <a:pt x="17076" y="20090"/>
                  </a:lnTo>
                  <a:lnTo>
                    <a:pt x="17080" y="20065"/>
                  </a:lnTo>
                  <a:lnTo>
                    <a:pt x="17090" y="20048"/>
                  </a:lnTo>
                  <a:lnTo>
                    <a:pt x="17098" y="20038"/>
                  </a:lnTo>
                  <a:lnTo>
                    <a:pt x="17106" y="20025"/>
                  </a:lnTo>
                  <a:lnTo>
                    <a:pt x="17108" y="20011"/>
                  </a:lnTo>
                  <a:lnTo>
                    <a:pt x="17111" y="20007"/>
                  </a:lnTo>
                  <a:lnTo>
                    <a:pt x="17129" y="19988"/>
                  </a:lnTo>
                  <a:lnTo>
                    <a:pt x="17151" y="19978"/>
                  </a:lnTo>
                  <a:lnTo>
                    <a:pt x="17161" y="19960"/>
                  </a:lnTo>
                  <a:lnTo>
                    <a:pt x="17174" y="19929"/>
                  </a:lnTo>
                  <a:lnTo>
                    <a:pt x="17196" y="19877"/>
                  </a:lnTo>
                  <a:lnTo>
                    <a:pt x="17206" y="19851"/>
                  </a:lnTo>
                  <a:lnTo>
                    <a:pt x="17219" y="19833"/>
                  </a:lnTo>
                  <a:lnTo>
                    <a:pt x="17227" y="19824"/>
                  </a:lnTo>
                  <a:lnTo>
                    <a:pt x="17250" y="19796"/>
                  </a:lnTo>
                  <a:lnTo>
                    <a:pt x="17279" y="19768"/>
                  </a:lnTo>
                  <a:lnTo>
                    <a:pt x="17293" y="19762"/>
                  </a:lnTo>
                  <a:lnTo>
                    <a:pt x="17318" y="19751"/>
                  </a:lnTo>
                  <a:lnTo>
                    <a:pt x="17337" y="19736"/>
                  </a:lnTo>
                  <a:lnTo>
                    <a:pt x="17352" y="19717"/>
                  </a:lnTo>
                  <a:lnTo>
                    <a:pt x="17366" y="19708"/>
                  </a:lnTo>
                  <a:lnTo>
                    <a:pt x="17388" y="19701"/>
                  </a:lnTo>
                  <a:lnTo>
                    <a:pt x="17404" y="19687"/>
                  </a:lnTo>
                  <a:lnTo>
                    <a:pt x="17438" y="19658"/>
                  </a:lnTo>
                  <a:lnTo>
                    <a:pt x="17513" y="19599"/>
                  </a:lnTo>
                  <a:lnTo>
                    <a:pt x="17590" y="19557"/>
                  </a:lnTo>
                  <a:lnTo>
                    <a:pt x="17637" y="19514"/>
                  </a:lnTo>
                  <a:lnTo>
                    <a:pt x="17643" y="19509"/>
                  </a:lnTo>
                  <a:lnTo>
                    <a:pt x="17648" y="19504"/>
                  </a:lnTo>
                  <a:lnTo>
                    <a:pt x="17653" y="19491"/>
                  </a:lnTo>
                  <a:lnTo>
                    <a:pt x="17661" y="19490"/>
                  </a:lnTo>
                  <a:lnTo>
                    <a:pt x="17672" y="19485"/>
                  </a:lnTo>
                  <a:lnTo>
                    <a:pt x="17688" y="19471"/>
                  </a:lnTo>
                  <a:lnTo>
                    <a:pt x="17691" y="19470"/>
                  </a:lnTo>
                  <a:lnTo>
                    <a:pt x="17700" y="19478"/>
                  </a:lnTo>
                  <a:lnTo>
                    <a:pt x="17711" y="19480"/>
                  </a:lnTo>
                  <a:lnTo>
                    <a:pt x="17720" y="19484"/>
                  </a:lnTo>
                  <a:lnTo>
                    <a:pt x="17723" y="19488"/>
                  </a:lnTo>
                  <a:lnTo>
                    <a:pt x="17720" y="19492"/>
                  </a:lnTo>
                  <a:lnTo>
                    <a:pt x="17720" y="19496"/>
                  </a:lnTo>
                  <a:lnTo>
                    <a:pt x="17709" y="19494"/>
                  </a:lnTo>
                  <a:lnTo>
                    <a:pt x="17709" y="19497"/>
                  </a:lnTo>
                  <a:lnTo>
                    <a:pt x="17718" y="19505"/>
                  </a:lnTo>
                  <a:lnTo>
                    <a:pt x="17729" y="19516"/>
                  </a:lnTo>
                  <a:lnTo>
                    <a:pt x="17733" y="19520"/>
                  </a:lnTo>
                  <a:lnTo>
                    <a:pt x="17735" y="19519"/>
                  </a:lnTo>
                  <a:lnTo>
                    <a:pt x="17739" y="19528"/>
                  </a:lnTo>
                  <a:lnTo>
                    <a:pt x="17742" y="19524"/>
                  </a:lnTo>
                  <a:lnTo>
                    <a:pt x="17745" y="19524"/>
                  </a:lnTo>
                  <a:lnTo>
                    <a:pt x="17758" y="19513"/>
                  </a:lnTo>
                  <a:lnTo>
                    <a:pt x="17776" y="19496"/>
                  </a:lnTo>
                  <a:lnTo>
                    <a:pt x="17795" y="19482"/>
                  </a:lnTo>
                  <a:lnTo>
                    <a:pt x="17809" y="19477"/>
                  </a:lnTo>
                  <a:lnTo>
                    <a:pt x="17817" y="19472"/>
                  </a:lnTo>
                  <a:lnTo>
                    <a:pt x="17822" y="19471"/>
                  </a:lnTo>
                  <a:lnTo>
                    <a:pt x="17825" y="19476"/>
                  </a:lnTo>
                  <a:lnTo>
                    <a:pt x="17823" y="19504"/>
                  </a:lnTo>
                  <a:lnTo>
                    <a:pt x="17823" y="19524"/>
                  </a:lnTo>
                  <a:lnTo>
                    <a:pt x="17820" y="19524"/>
                  </a:lnTo>
                  <a:lnTo>
                    <a:pt x="17818" y="19517"/>
                  </a:lnTo>
                  <a:lnTo>
                    <a:pt x="17815" y="19510"/>
                  </a:lnTo>
                  <a:lnTo>
                    <a:pt x="17801" y="19495"/>
                  </a:lnTo>
                  <a:lnTo>
                    <a:pt x="17798" y="19493"/>
                  </a:lnTo>
                  <a:lnTo>
                    <a:pt x="17796" y="19497"/>
                  </a:lnTo>
                  <a:lnTo>
                    <a:pt x="17796" y="19504"/>
                  </a:lnTo>
                  <a:lnTo>
                    <a:pt x="17802" y="19508"/>
                  </a:lnTo>
                  <a:lnTo>
                    <a:pt x="17811" y="19523"/>
                  </a:lnTo>
                  <a:lnTo>
                    <a:pt x="17819" y="19526"/>
                  </a:lnTo>
                  <a:lnTo>
                    <a:pt x="17822" y="19526"/>
                  </a:lnTo>
                  <a:lnTo>
                    <a:pt x="17825" y="19525"/>
                  </a:lnTo>
                  <a:lnTo>
                    <a:pt x="17827" y="19517"/>
                  </a:lnTo>
                  <a:lnTo>
                    <a:pt x="17833" y="19516"/>
                  </a:lnTo>
                  <a:lnTo>
                    <a:pt x="17839" y="19519"/>
                  </a:lnTo>
                  <a:lnTo>
                    <a:pt x="17839" y="19524"/>
                  </a:lnTo>
                  <a:lnTo>
                    <a:pt x="17837" y="19536"/>
                  </a:lnTo>
                  <a:lnTo>
                    <a:pt x="17840" y="19540"/>
                  </a:lnTo>
                  <a:lnTo>
                    <a:pt x="17856" y="19530"/>
                  </a:lnTo>
                  <a:lnTo>
                    <a:pt x="17859" y="19534"/>
                  </a:lnTo>
                  <a:lnTo>
                    <a:pt x="17865" y="19541"/>
                  </a:lnTo>
                  <a:lnTo>
                    <a:pt x="17868" y="19541"/>
                  </a:lnTo>
                  <a:lnTo>
                    <a:pt x="17878" y="19519"/>
                  </a:lnTo>
                  <a:lnTo>
                    <a:pt x="17891" y="19501"/>
                  </a:lnTo>
                  <a:lnTo>
                    <a:pt x="17957" y="19435"/>
                  </a:lnTo>
                  <a:lnTo>
                    <a:pt x="17960" y="19431"/>
                  </a:lnTo>
                  <a:lnTo>
                    <a:pt x="17959" y="19426"/>
                  </a:lnTo>
                  <a:lnTo>
                    <a:pt x="17956" y="19420"/>
                  </a:lnTo>
                  <a:lnTo>
                    <a:pt x="17954" y="19417"/>
                  </a:lnTo>
                  <a:lnTo>
                    <a:pt x="17951" y="19417"/>
                  </a:lnTo>
                  <a:lnTo>
                    <a:pt x="17943" y="19425"/>
                  </a:lnTo>
                  <a:lnTo>
                    <a:pt x="17935" y="19432"/>
                  </a:lnTo>
                  <a:lnTo>
                    <a:pt x="17932" y="19437"/>
                  </a:lnTo>
                  <a:lnTo>
                    <a:pt x="17927" y="19438"/>
                  </a:lnTo>
                  <a:lnTo>
                    <a:pt x="17915" y="19439"/>
                  </a:lnTo>
                  <a:lnTo>
                    <a:pt x="17907" y="19445"/>
                  </a:lnTo>
                  <a:lnTo>
                    <a:pt x="17905" y="19445"/>
                  </a:lnTo>
                  <a:lnTo>
                    <a:pt x="17903" y="19458"/>
                  </a:lnTo>
                  <a:lnTo>
                    <a:pt x="17900" y="19463"/>
                  </a:lnTo>
                  <a:lnTo>
                    <a:pt x="17897" y="19455"/>
                  </a:lnTo>
                  <a:lnTo>
                    <a:pt x="17889" y="19451"/>
                  </a:lnTo>
                  <a:lnTo>
                    <a:pt x="17884" y="19442"/>
                  </a:lnTo>
                  <a:lnTo>
                    <a:pt x="17884" y="19438"/>
                  </a:lnTo>
                  <a:lnTo>
                    <a:pt x="17884" y="19421"/>
                  </a:lnTo>
                  <a:lnTo>
                    <a:pt x="17884" y="19417"/>
                  </a:lnTo>
                  <a:lnTo>
                    <a:pt x="17892" y="19409"/>
                  </a:lnTo>
                  <a:lnTo>
                    <a:pt x="17896" y="19404"/>
                  </a:lnTo>
                  <a:lnTo>
                    <a:pt x="17911" y="19386"/>
                  </a:lnTo>
                  <a:lnTo>
                    <a:pt x="17922" y="19373"/>
                  </a:lnTo>
                  <a:lnTo>
                    <a:pt x="17935" y="19364"/>
                  </a:lnTo>
                  <a:lnTo>
                    <a:pt x="17956" y="19313"/>
                  </a:lnTo>
                  <a:lnTo>
                    <a:pt x="17956" y="19309"/>
                  </a:lnTo>
                  <a:lnTo>
                    <a:pt x="17941" y="19318"/>
                  </a:lnTo>
                  <a:lnTo>
                    <a:pt x="17931" y="19327"/>
                  </a:lnTo>
                  <a:lnTo>
                    <a:pt x="17924" y="19340"/>
                  </a:lnTo>
                  <a:lnTo>
                    <a:pt x="17917" y="19349"/>
                  </a:lnTo>
                  <a:lnTo>
                    <a:pt x="17904" y="19371"/>
                  </a:lnTo>
                  <a:lnTo>
                    <a:pt x="17891" y="19385"/>
                  </a:lnTo>
                  <a:lnTo>
                    <a:pt x="17877" y="19391"/>
                  </a:lnTo>
                  <a:lnTo>
                    <a:pt x="17863" y="19400"/>
                  </a:lnTo>
                  <a:lnTo>
                    <a:pt x="17858" y="19409"/>
                  </a:lnTo>
                  <a:lnTo>
                    <a:pt x="17855" y="19414"/>
                  </a:lnTo>
                  <a:lnTo>
                    <a:pt x="17853" y="19414"/>
                  </a:lnTo>
                  <a:lnTo>
                    <a:pt x="17850" y="19415"/>
                  </a:lnTo>
                  <a:lnTo>
                    <a:pt x="17852" y="19406"/>
                  </a:lnTo>
                  <a:lnTo>
                    <a:pt x="17854" y="19385"/>
                  </a:lnTo>
                  <a:lnTo>
                    <a:pt x="17858" y="19356"/>
                  </a:lnTo>
                  <a:lnTo>
                    <a:pt x="17860" y="19338"/>
                  </a:lnTo>
                  <a:lnTo>
                    <a:pt x="17855" y="19310"/>
                  </a:lnTo>
                  <a:lnTo>
                    <a:pt x="17855" y="19306"/>
                  </a:lnTo>
                  <a:lnTo>
                    <a:pt x="17852" y="19306"/>
                  </a:lnTo>
                  <a:lnTo>
                    <a:pt x="17845" y="19315"/>
                  </a:lnTo>
                  <a:lnTo>
                    <a:pt x="17834" y="19325"/>
                  </a:lnTo>
                  <a:lnTo>
                    <a:pt x="17820" y="19335"/>
                  </a:lnTo>
                  <a:lnTo>
                    <a:pt x="17815" y="19340"/>
                  </a:lnTo>
                  <a:lnTo>
                    <a:pt x="17812" y="19340"/>
                  </a:lnTo>
                  <a:lnTo>
                    <a:pt x="17804" y="19345"/>
                  </a:lnTo>
                  <a:lnTo>
                    <a:pt x="17796" y="19350"/>
                  </a:lnTo>
                  <a:lnTo>
                    <a:pt x="17796" y="19354"/>
                  </a:lnTo>
                  <a:lnTo>
                    <a:pt x="17803" y="19359"/>
                  </a:lnTo>
                  <a:lnTo>
                    <a:pt x="17813" y="19375"/>
                  </a:lnTo>
                  <a:lnTo>
                    <a:pt x="17813" y="19380"/>
                  </a:lnTo>
                  <a:lnTo>
                    <a:pt x="17799" y="19392"/>
                  </a:lnTo>
                  <a:lnTo>
                    <a:pt x="17786" y="19397"/>
                  </a:lnTo>
                  <a:lnTo>
                    <a:pt x="17781" y="19398"/>
                  </a:lnTo>
                  <a:lnTo>
                    <a:pt x="17775" y="19394"/>
                  </a:lnTo>
                  <a:lnTo>
                    <a:pt x="17776" y="19386"/>
                  </a:lnTo>
                  <a:lnTo>
                    <a:pt x="17776" y="19377"/>
                  </a:lnTo>
                  <a:lnTo>
                    <a:pt x="17775" y="19374"/>
                  </a:lnTo>
                  <a:lnTo>
                    <a:pt x="17770" y="19374"/>
                  </a:lnTo>
                  <a:lnTo>
                    <a:pt x="17769" y="19370"/>
                  </a:lnTo>
                  <a:lnTo>
                    <a:pt x="17777" y="19357"/>
                  </a:lnTo>
                  <a:lnTo>
                    <a:pt x="17779" y="19352"/>
                  </a:lnTo>
                  <a:lnTo>
                    <a:pt x="17777" y="19352"/>
                  </a:lnTo>
                  <a:lnTo>
                    <a:pt x="17774" y="19353"/>
                  </a:lnTo>
                  <a:lnTo>
                    <a:pt x="17763" y="19358"/>
                  </a:lnTo>
                  <a:lnTo>
                    <a:pt x="17752" y="19363"/>
                  </a:lnTo>
                  <a:lnTo>
                    <a:pt x="17739" y="19382"/>
                  </a:lnTo>
                  <a:lnTo>
                    <a:pt x="17732" y="19395"/>
                  </a:lnTo>
                  <a:lnTo>
                    <a:pt x="17719" y="19417"/>
                  </a:lnTo>
                  <a:lnTo>
                    <a:pt x="17709" y="19435"/>
                  </a:lnTo>
                  <a:lnTo>
                    <a:pt x="17698" y="19449"/>
                  </a:lnTo>
                  <a:lnTo>
                    <a:pt x="17695" y="19449"/>
                  </a:lnTo>
                  <a:lnTo>
                    <a:pt x="17680" y="19437"/>
                  </a:lnTo>
                  <a:lnTo>
                    <a:pt x="17669" y="19424"/>
                  </a:lnTo>
                  <a:lnTo>
                    <a:pt x="17669" y="19420"/>
                  </a:lnTo>
                  <a:lnTo>
                    <a:pt x="17684" y="19416"/>
                  </a:lnTo>
                  <a:lnTo>
                    <a:pt x="17709" y="19392"/>
                  </a:lnTo>
                  <a:lnTo>
                    <a:pt x="17738" y="19369"/>
                  </a:lnTo>
                  <a:lnTo>
                    <a:pt x="17758" y="19346"/>
                  </a:lnTo>
                  <a:lnTo>
                    <a:pt x="17770" y="19336"/>
                  </a:lnTo>
                  <a:lnTo>
                    <a:pt x="17773" y="19341"/>
                  </a:lnTo>
                  <a:lnTo>
                    <a:pt x="17776" y="19336"/>
                  </a:lnTo>
                  <a:lnTo>
                    <a:pt x="17786" y="19322"/>
                  </a:lnTo>
                  <a:lnTo>
                    <a:pt x="17794" y="19317"/>
                  </a:lnTo>
                  <a:lnTo>
                    <a:pt x="17797" y="19317"/>
                  </a:lnTo>
                  <a:lnTo>
                    <a:pt x="17806" y="19324"/>
                  </a:lnTo>
                  <a:lnTo>
                    <a:pt x="17817" y="19323"/>
                  </a:lnTo>
                  <a:lnTo>
                    <a:pt x="17828" y="19318"/>
                  </a:lnTo>
                  <a:lnTo>
                    <a:pt x="17846" y="19290"/>
                  </a:lnTo>
                  <a:lnTo>
                    <a:pt x="17862" y="19276"/>
                  </a:lnTo>
                  <a:lnTo>
                    <a:pt x="17867" y="19272"/>
                  </a:lnTo>
                  <a:lnTo>
                    <a:pt x="17873" y="19266"/>
                  </a:lnTo>
                  <a:lnTo>
                    <a:pt x="17876" y="19270"/>
                  </a:lnTo>
                  <a:lnTo>
                    <a:pt x="17876" y="19275"/>
                  </a:lnTo>
                  <a:lnTo>
                    <a:pt x="17868" y="19288"/>
                  </a:lnTo>
                  <a:lnTo>
                    <a:pt x="17863" y="19292"/>
                  </a:lnTo>
                  <a:lnTo>
                    <a:pt x="17865" y="19326"/>
                  </a:lnTo>
                  <a:lnTo>
                    <a:pt x="17862" y="19338"/>
                  </a:lnTo>
                  <a:lnTo>
                    <a:pt x="17866" y="19342"/>
                  </a:lnTo>
                  <a:lnTo>
                    <a:pt x="17868" y="19338"/>
                  </a:lnTo>
                  <a:lnTo>
                    <a:pt x="17883" y="19294"/>
                  </a:lnTo>
                  <a:lnTo>
                    <a:pt x="17895" y="19272"/>
                  </a:lnTo>
                  <a:lnTo>
                    <a:pt x="17901" y="19267"/>
                  </a:lnTo>
                  <a:lnTo>
                    <a:pt x="17904" y="19271"/>
                  </a:lnTo>
                  <a:lnTo>
                    <a:pt x="17909" y="19271"/>
                  </a:lnTo>
                  <a:lnTo>
                    <a:pt x="17912" y="19274"/>
                  </a:lnTo>
                  <a:lnTo>
                    <a:pt x="17913" y="19279"/>
                  </a:lnTo>
                  <a:lnTo>
                    <a:pt x="17913" y="19287"/>
                  </a:lnTo>
                  <a:lnTo>
                    <a:pt x="17910" y="19291"/>
                  </a:lnTo>
                  <a:lnTo>
                    <a:pt x="17908" y="19295"/>
                  </a:lnTo>
                  <a:lnTo>
                    <a:pt x="17902" y="19296"/>
                  </a:lnTo>
                  <a:lnTo>
                    <a:pt x="17884" y="19319"/>
                  </a:lnTo>
                  <a:lnTo>
                    <a:pt x="17879" y="19328"/>
                  </a:lnTo>
                  <a:lnTo>
                    <a:pt x="17867" y="19362"/>
                  </a:lnTo>
                  <a:lnTo>
                    <a:pt x="17867" y="19367"/>
                  </a:lnTo>
                  <a:lnTo>
                    <a:pt x="17870" y="19375"/>
                  </a:lnTo>
                  <a:lnTo>
                    <a:pt x="17876" y="19378"/>
                  </a:lnTo>
                  <a:lnTo>
                    <a:pt x="17881" y="19374"/>
                  </a:lnTo>
                  <a:lnTo>
                    <a:pt x="17889" y="19368"/>
                  </a:lnTo>
                  <a:lnTo>
                    <a:pt x="17940" y="19271"/>
                  </a:lnTo>
                  <a:lnTo>
                    <a:pt x="17966" y="19231"/>
                  </a:lnTo>
                  <a:lnTo>
                    <a:pt x="17979" y="19217"/>
                  </a:lnTo>
                  <a:lnTo>
                    <a:pt x="17992" y="19203"/>
                  </a:lnTo>
                  <a:lnTo>
                    <a:pt x="17995" y="19202"/>
                  </a:lnTo>
                  <a:lnTo>
                    <a:pt x="18001" y="19206"/>
                  </a:lnTo>
                  <a:lnTo>
                    <a:pt x="18012" y="19204"/>
                  </a:lnTo>
                  <a:lnTo>
                    <a:pt x="18028" y="19190"/>
                  </a:lnTo>
                  <a:lnTo>
                    <a:pt x="18041" y="19172"/>
                  </a:lnTo>
                  <a:lnTo>
                    <a:pt x="18039" y="19143"/>
                  </a:lnTo>
                  <a:lnTo>
                    <a:pt x="18042" y="19139"/>
                  </a:lnTo>
                  <a:lnTo>
                    <a:pt x="18044" y="19138"/>
                  </a:lnTo>
                  <a:lnTo>
                    <a:pt x="18049" y="19167"/>
                  </a:lnTo>
                  <a:lnTo>
                    <a:pt x="18055" y="19166"/>
                  </a:lnTo>
                  <a:lnTo>
                    <a:pt x="18065" y="19148"/>
                  </a:lnTo>
                  <a:lnTo>
                    <a:pt x="18093" y="19100"/>
                  </a:lnTo>
                  <a:lnTo>
                    <a:pt x="18103" y="19086"/>
                  </a:lnTo>
                  <a:lnTo>
                    <a:pt x="18117" y="19076"/>
                  </a:lnTo>
                  <a:lnTo>
                    <a:pt x="18128" y="19079"/>
                  </a:lnTo>
                  <a:lnTo>
                    <a:pt x="18131" y="19078"/>
                  </a:lnTo>
                  <a:lnTo>
                    <a:pt x="18141" y="19061"/>
                  </a:lnTo>
                  <a:lnTo>
                    <a:pt x="18204" y="18979"/>
                  </a:lnTo>
                  <a:lnTo>
                    <a:pt x="18237" y="18867"/>
                  </a:lnTo>
                  <a:lnTo>
                    <a:pt x="18251" y="18824"/>
                  </a:lnTo>
                  <a:lnTo>
                    <a:pt x="18261" y="18794"/>
                  </a:lnTo>
                  <a:lnTo>
                    <a:pt x="18297" y="18694"/>
                  </a:lnTo>
                  <a:lnTo>
                    <a:pt x="18340" y="18589"/>
                  </a:lnTo>
                  <a:lnTo>
                    <a:pt x="18393" y="18491"/>
                  </a:lnTo>
                  <a:lnTo>
                    <a:pt x="18401" y="18478"/>
                  </a:lnTo>
                  <a:lnTo>
                    <a:pt x="18411" y="18469"/>
                  </a:lnTo>
                  <a:lnTo>
                    <a:pt x="18419" y="18463"/>
                  </a:lnTo>
                  <a:lnTo>
                    <a:pt x="18422" y="18459"/>
                  </a:lnTo>
                  <a:lnTo>
                    <a:pt x="18424" y="18447"/>
                  </a:lnTo>
                  <a:lnTo>
                    <a:pt x="18406" y="18443"/>
                  </a:lnTo>
                  <a:lnTo>
                    <a:pt x="18387" y="18447"/>
                  </a:lnTo>
                  <a:lnTo>
                    <a:pt x="18387" y="18443"/>
                  </a:lnTo>
                  <a:lnTo>
                    <a:pt x="18402" y="18439"/>
                  </a:lnTo>
                  <a:lnTo>
                    <a:pt x="18418" y="18430"/>
                  </a:lnTo>
                  <a:lnTo>
                    <a:pt x="18430" y="18420"/>
                  </a:lnTo>
                  <a:lnTo>
                    <a:pt x="18435" y="18420"/>
                  </a:lnTo>
                  <a:lnTo>
                    <a:pt x="18439" y="18420"/>
                  </a:lnTo>
                  <a:lnTo>
                    <a:pt x="18442" y="18415"/>
                  </a:lnTo>
                  <a:lnTo>
                    <a:pt x="18441" y="18411"/>
                  </a:lnTo>
                  <a:lnTo>
                    <a:pt x="18439" y="18408"/>
                  </a:lnTo>
                  <a:lnTo>
                    <a:pt x="18439" y="18403"/>
                  </a:lnTo>
                  <a:lnTo>
                    <a:pt x="18444" y="18399"/>
                  </a:lnTo>
                  <a:lnTo>
                    <a:pt x="18460" y="18388"/>
                  </a:lnTo>
                  <a:lnTo>
                    <a:pt x="18471" y="18379"/>
                  </a:lnTo>
                  <a:lnTo>
                    <a:pt x="18479" y="18370"/>
                  </a:lnTo>
                  <a:lnTo>
                    <a:pt x="18484" y="18369"/>
                  </a:lnTo>
                  <a:lnTo>
                    <a:pt x="18490" y="18368"/>
                  </a:lnTo>
                  <a:lnTo>
                    <a:pt x="18493" y="18372"/>
                  </a:lnTo>
                  <a:lnTo>
                    <a:pt x="18494" y="18373"/>
                  </a:lnTo>
                  <a:lnTo>
                    <a:pt x="18496" y="18376"/>
                  </a:lnTo>
                  <a:lnTo>
                    <a:pt x="18499" y="18380"/>
                  </a:lnTo>
                  <a:lnTo>
                    <a:pt x="18501" y="18375"/>
                  </a:lnTo>
                  <a:lnTo>
                    <a:pt x="18503" y="18374"/>
                  </a:lnTo>
                  <a:lnTo>
                    <a:pt x="18506" y="18378"/>
                  </a:lnTo>
                  <a:lnTo>
                    <a:pt x="18513" y="18372"/>
                  </a:lnTo>
                  <a:lnTo>
                    <a:pt x="18517" y="18380"/>
                  </a:lnTo>
                  <a:lnTo>
                    <a:pt x="18521" y="18379"/>
                  </a:lnTo>
                  <a:lnTo>
                    <a:pt x="18530" y="18375"/>
                  </a:lnTo>
                  <a:lnTo>
                    <a:pt x="18545" y="18362"/>
                  </a:lnTo>
                  <a:lnTo>
                    <a:pt x="18554" y="18355"/>
                  </a:lnTo>
                  <a:lnTo>
                    <a:pt x="18640" y="18320"/>
                  </a:lnTo>
                  <a:lnTo>
                    <a:pt x="18666" y="18309"/>
                  </a:lnTo>
                  <a:lnTo>
                    <a:pt x="18956" y="18157"/>
                  </a:lnTo>
                  <a:lnTo>
                    <a:pt x="18981" y="18143"/>
                  </a:lnTo>
                  <a:lnTo>
                    <a:pt x="18989" y="18139"/>
                  </a:lnTo>
                  <a:lnTo>
                    <a:pt x="19335" y="17969"/>
                  </a:lnTo>
                  <a:lnTo>
                    <a:pt x="19579" y="17838"/>
                  </a:lnTo>
                  <a:lnTo>
                    <a:pt x="19583" y="17836"/>
                  </a:lnTo>
                  <a:lnTo>
                    <a:pt x="19575" y="17804"/>
                  </a:lnTo>
                  <a:lnTo>
                    <a:pt x="19589" y="17752"/>
                  </a:lnTo>
                  <a:lnTo>
                    <a:pt x="19583" y="17732"/>
                  </a:lnTo>
                  <a:lnTo>
                    <a:pt x="19583" y="17686"/>
                  </a:lnTo>
                  <a:lnTo>
                    <a:pt x="19565" y="17672"/>
                  </a:lnTo>
                  <a:lnTo>
                    <a:pt x="19584" y="17661"/>
                  </a:lnTo>
                  <a:lnTo>
                    <a:pt x="19604" y="17609"/>
                  </a:lnTo>
                  <a:lnTo>
                    <a:pt x="19661" y="17619"/>
                  </a:lnTo>
                  <a:lnTo>
                    <a:pt x="19671" y="17564"/>
                  </a:lnTo>
                  <a:lnTo>
                    <a:pt x="19678" y="17556"/>
                  </a:lnTo>
                  <a:lnTo>
                    <a:pt x="19690" y="17541"/>
                  </a:lnTo>
                  <a:lnTo>
                    <a:pt x="19689" y="17525"/>
                  </a:lnTo>
                  <a:lnTo>
                    <a:pt x="19705" y="17518"/>
                  </a:lnTo>
                  <a:lnTo>
                    <a:pt x="19695" y="17375"/>
                  </a:lnTo>
                  <a:lnTo>
                    <a:pt x="19703" y="17374"/>
                  </a:lnTo>
                  <a:lnTo>
                    <a:pt x="19701" y="17278"/>
                  </a:lnTo>
                  <a:lnTo>
                    <a:pt x="19689" y="17255"/>
                  </a:lnTo>
                  <a:lnTo>
                    <a:pt x="19693" y="17226"/>
                  </a:lnTo>
                  <a:lnTo>
                    <a:pt x="19709" y="17219"/>
                  </a:lnTo>
                  <a:lnTo>
                    <a:pt x="19738" y="17236"/>
                  </a:lnTo>
                  <a:lnTo>
                    <a:pt x="19751" y="17223"/>
                  </a:lnTo>
                  <a:lnTo>
                    <a:pt x="19745" y="17203"/>
                  </a:lnTo>
                  <a:lnTo>
                    <a:pt x="19710" y="17173"/>
                  </a:lnTo>
                  <a:lnTo>
                    <a:pt x="19706" y="17153"/>
                  </a:lnTo>
                  <a:lnTo>
                    <a:pt x="19706" y="17112"/>
                  </a:lnTo>
                  <a:lnTo>
                    <a:pt x="19717" y="17060"/>
                  </a:lnTo>
                  <a:lnTo>
                    <a:pt x="19773" y="16954"/>
                  </a:lnTo>
                  <a:lnTo>
                    <a:pt x="19757" y="16910"/>
                  </a:lnTo>
                  <a:lnTo>
                    <a:pt x="19791" y="16815"/>
                  </a:lnTo>
                  <a:lnTo>
                    <a:pt x="19784" y="16779"/>
                  </a:lnTo>
                  <a:lnTo>
                    <a:pt x="19761" y="16773"/>
                  </a:lnTo>
                  <a:lnTo>
                    <a:pt x="19758" y="16711"/>
                  </a:lnTo>
                  <a:lnTo>
                    <a:pt x="19746" y="16708"/>
                  </a:lnTo>
                  <a:lnTo>
                    <a:pt x="19760" y="16644"/>
                  </a:lnTo>
                  <a:lnTo>
                    <a:pt x="19733" y="16618"/>
                  </a:lnTo>
                  <a:lnTo>
                    <a:pt x="19733" y="16560"/>
                  </a:lnTo>
                  <a:lnTo>
                    <a:pt x="19743" y="16534"/>
                  </a:lnTo>
                  <a:lnTo>
                    <a:pt x="19738" y="16501"/>
                  </a:lnTo>
                  <a:lnTo>
                    <a:pt x="19767" y="16415"/>
                  </a:lnTo>
                  <a:lnTo>
                    <a:pt x="19753" y="16313"/>
                  </a:lnTo>
                  <a:lnTo>
                    <a:pt x="19743" y="16226"/>
                  </a:lnTo>
                  <a:lnTo>
                    <a:pt x="19852" y="15578"/>
                  </a:lnTo>
                  <a:lnTo>
                    <a:pt x="19881" y="15562"/>
                  </a:lnTo>
                  <a:lnTo>
                    <a:pt x="19890" y="15573"/>
                  </a:lnTo>
                  <a:lnTo>
                    <a:pt x="19912" y="15566"/>
                  </a:lnTo>
                  <a:lnTo>
                    <a:pt x="19934" y="15652"/>
                  </a:lnTo>
                  <a:lnTo>
                    <a:pt x="19938" y="15659"/>
                  </a:lnTo>
                  <a:lnTo>
                    <a:pt x="19946" y="15675"/>
                  </a:lnTo>
                  <a:lnTo>
                    <a:pt x="20003" y="15702"/>
                  </a:lnTo>
                  <a:lnTo>
                    <a:pt x="20047" y="15634"/>
                  </a:lnTo>
                  <a:lnTo>
                    <a:pt x="20079" y="15606"/>
                  </a:lnTo>
                  <a:lnTo>
                    <a:pt x="20086" y="15580"/>
                  </a:lnTo>
                  <a:lnTo>
                    <a:pt x="20102" y="15557"/>
                  </a:lnTo>
                  <a:lnTo>
                    <a:pt x="20143" y="15544"/>
                  </a:lnTo>
                  <a:lnTo>
                    <a:pt x="20138" y="15511"/>
                  </a:lnTo>
                  <a:lnTo>
                    <a:pt x="20146" y="15486"/>
                  </a:lnTo>
                  <a:lnTo>
                    <a:pt x="20181" y="15469"/>
                  </a:lnTo>
                  <a:lnTo>
                    <a:pt x="20290" y="15527"/>
                  </a:lnTo>
                  <a:lnTo>
                    <a:pt x="20332" y="15572"/>
                  </a:lnTo>
                  <a:lnTo>
                    <a:pt x="20369" y="15584"/>
                  </a:lnTo>
                  <a:lnTo>
                    <a:pt x="20573" y="16337"/>
                  </a:lnTo>
                  <a:lnTo>
                    <a:pt x="20585" y="16348"/>
                  </a:lnTo>
                  <a:lnTo>
                    <a:pt x="20579" y="16386"/>
                  </a:lnTo>
                  <a:lnTo>
                    <a:pt x="20600" y="16409"/>
                  </a:lnTo>
                  <a:lnTo>
                    <a:pt x="20600" y="16413"/>
                  </a:lnTo>
                  <a:lnTo>
                    <a:pt x="20590" y="16439"/>
                  </a:lnTo>
                  <a:lnTo>
                    <a:pt x="20594" y="16464"/>
                  </a:lnTo>
                  <a:lnTo>
                    <a:pt x="20606" y="16474"/>
                  </a:lnTo>
                  <a:lnTo>
                    <a:pt x="20601" y="16491"/>
                  </a:lnTo>
                  <a:lnTo>
                    <a:pt x="20611" y="16520"/>
                  </a:lnTo>
                  <a:lnTo>
                    <a:pt x="20631" y="16521"/>
                  </a:lnTo>
                  <a:lnTo>
                    <a:pt x="20635" y="16500"/>
                  </a:lnTo>
                  <a:lnTo>
                    <a:pt x="20665" y="16530"/>
                  </a:lnTo>
                  <a:lnTo>
                    <a:pt x="20720" y="16523"/>
                  </a:lnTo>
                  <a:lnTo>
                    <a:pt x="20733" y="16505"/>
                  </a:lnTo>
                  <a:lnTo>
                    <a:pt x="20747" y="16512"/>
                  </a:lnTo>
                  <a:lnTo>
                    <a:pt x="20767" y="16560"/>
                  </a:lnTo>
                  <a:lnTo>
                    <a:pt x="20759" y="16573"/>
                  </a:lnTo>
                  <a:lnTo>
                    <a:pt x="20750" y="16566"/>
                  </a:lnTo>
                  <a:lnTo>
                    <a:pt x="20741" y="16591"/>
                  </a:lnTo>
                  <a:lnTo>
                    <a:pt x="20789" y="16652"/>
                  </a:lnTo>
                  <a:lnTo>
                    <a:pt x="20790" y="16735"/>
                  </a:lnTo>
                  <a:lnTo>
                    <a:pt x="20830" y="16797"/>
                  </a:lnTo>
                  <a:lnTo>
                    <a:pt x="20858" y="16806"/>
                  </a:lnTo>
                  <a:lnTo>
                    <a:pt x="20866" y="16789"/>
                  </a:lnTo>
                  <a:lnTo>
                    <a:pt x="20867" y="16756"/>
                  </a:lnTo>
                  <a:lnTo>
                    <a:pt x="20908" y="16751"/>
                  </a:lnTo>
                  <a:lnTo>
                    <a:pt x="20938" y="16789"/>
                  </a:lnTo>
                  <a:lnTo>
                    <a:pt x="20945" y="16817"/>
                  </a:lnTo>
                  <a:lnTo>
                    <a:pt x="20954" y="16820"/>
                  </a:lnTo>
                  <a:lnTo>
                    <a:pt x="20981" y="16854"/>
                  </a:lnTo>
                  <a:lnTo>
                    <a:pt x="20984" y="16858"/>
                  </a:lnTo>
                  <a:lnTo>
                    <a:pt x="20979" y="16871"/>
                  </a:lnTo>
                  <a:lnTo>
                    <a:pt x="20980" y="16896"/>
                  </a:lnTo>
                  <a:lnTo>
                    <a:pt x="20978" y="16896"/>
                  </a:lnTo>
                  <a:lnTo>
                    <a:pt x="20974" y="16893"/>
                  </a:lnTo>
                  <a:lnTo>
                    <a:pt x="20965" y="16877"/>
                  </a:lnTo>
                  <a:lnTo>
                    <a:pt x="20962" y="16877"/>
                  </a:lnTo>
                  <a:lnTo>
                    <a:pt x="20954" y="16882"/>
                  </a:lnTo>
                  <a:lnTo>
                    <a:pt x="20947" y="16896"/>
                  </a:lnTo>
                  <a:lnTo>
                    <a:pt x="20953" y="16903"/>
                  </a:lnTo>
                  <a:lnTo>
                    <a:pt x="20967" y="16902"/>
                  </a:lnTo>
                  <a:lnTo>
                    <a:pt x="20970" y="16914"/>
                  </a:lnTo>
                  <a:lnTo>
                    <a:pt x="20968" y="16927"/>
                  </a:lnTo>
                  <a:lnTo>
                    <a:pt x="20965" y="16927"/>
                  </a:lnTo>
                  <a:lnTo>
                    <a:pt x="20945" y="16917"/>
                  </a:lnTo>
                  <a:lnTo>
                    <a:pt x="20937" y="16918"/>
                  </a:lnTo>
                  <a:lnTo>
                    <a:pt x="20937" y="16922"/>
                  </a:lnTo>
                  <a:lnTo>
                    <a:pt x="20946" y="16929"/>
                  </a:lnTo>
                  <a:lnTo>
                    <a:pt x="20946" y="16933"/>
                  </a:lnTo>
                  <a:lnTo>
                    <a:pt x="20961" y="16948"/>
                  </a:lnTo>
                  <a:lnTo>
                    <a:pt x="20967" y="16956"/>
                  </a:lnTo>
                  <a:lnTo>
                    <a:pt x="20973" y="16972"/>
                  </a:lnTo>
                  <a:lnTo>
                    <a:pt x="20979" y="16975"/>
                  </a:lnTo>
                  <a:lnTo>
                    <a:pt x="20975" y="16955"/>
                  </a:lnTo>
                  <a:lnTo>
                    <a:pt x="20966" y="16943"/>
                  </a:lnTo>
                  <a:lnTo>
                    <a:pt x="20969" y="16939"/>
                  </a:lnTo>
                  <a:lnTo>
                    <a:pt x="20974" y="16934"/>
                  </a:lnTo>
                  <a:lnTo>
                    <a:pt x="20974" y="16938"/>
                  </a:lnTo>
                  <a:lnTo>
                    <a:pt x="20977" y="16946"/>
                  </a:lnTo>
                  <a:lnTo>
                    <a:pt x="20989" y="16945"/>
                  </a:lnTo>
                  <a:lnTo>
                    <a:pt x="20988" y="16941"/>
                  </a:lnTo>
                  <a:lnTo>
                    <a:pt x="20985" y="16933"/>
                  </a:lnTo>
                  <a:lnTo>
                    <a:pt x="20982" y="16925"/>
                  </a:lnTo>
                  <a:lnTo>
                    <a:pt x="20984" y="16925"/>
                  </a:lnTo>
                  <a:lnTo>
                    <a:pt x="20996" y="16932"/>
                  </a:lnTo>
                  <a:lnTo>
                    <a:pt x="20997" y="16962"/>
                  </a:lnTo>
                  <a:lnTo>
                    <a:pt x="21000" y="16962"/>
                  </a:lnTo>
                  <a:lnTo>
                    <a:pt x="21002" y="16952"/>
                  </a:lnTo>
                  <a:lnTo>
                    <a:pt x="20992" y="16937"/>
                  </a:lnTo>
                  <a:lnTo>
                    <a:pt x="20973" y="16931"/>
                  </a:lnTo>
                  <a:lnTo>
                    <a:pt x="20973" y="16927"/>
                  </a:lnTo>
                  <a:lnTo>
                    <a:pt x="20970" y="16904"/>
                  </a:lnTo>
                  <a:lnTo>
                    <a:pt x="20978" y="16900"/>
                  </a:lnTo>
                  <a:lnTo>
                    <a:pt x="20987" y="16899"/>
                  </a:lnTo>
                  <a:lnTo>
                    <a:pt x="21007" y="16909"/>
                  </a:lnTo>
                  <a:lnTo>
                    <a:pt x="21014" y="16917"/>
                  </a:lnTo>
                  <a:lnTo>
                    <a:pt x="21020" y="16916"/>
                  </a:lnTo>
                  <a:lnTo>
                    <a:pt x="21021" y="16933"/>
                  </a:lnTo>
                  <a:lnTo>
                    <a:pt x="21027" y="16940"/>
                  </a:lnTo>
                  <a:lnTo>
                    <a:pt x="21030" y="16940"/>
                  </a:lnTo>
                  <a:lnTo>
                    <a:pt x="21031" y="16948"/>
                  </a:lnTo>
                  <a:lnTo>
                    <a:pt x="21023" y="16969"/>
                  </a:lnTo>
                  <a:cubicBezTo>
                    <a:pt x="21043" y="16929"/>
                    <a:pt x="21050" y="16842"/>
                    <a:pt x="21050" y="16842"/>
                  </a:cubicBezTo>
                  <a:cubicBezTo>
                    <a:pt x="21046" y="16828"/>
                    <a:pt x="21032" y="16750"/>
                    <a:pt x="21028" y="16740"/>
                  </a:cubicBezTo>
                  <a:cubicBezTo>
                    <a:pt x="21000" y="16672"/>
                    <a:pt x="21022" y="16613"/>
                    <a:pt x="21061" y="16634"/>
                  </a:cubicBezTo>
                  <a:cubicBezTo>
                    <a:pt x="21100" y="16654"/>
                    <a:pt x="21138" y="16617"/>
                    <a:pt x="21153" y="16550"/>
                  </a:cubicBezTo>
                  <a:cubicBezTo>
                    <a:pt x="21224" y="16572"/>
                    <a:pt x="21218" y="16492"/>
                    <a:pt x="21210" y="16447"/>
                  </a:cubicBezTo>
                  <a:cubicBezTo>
                    <a:pt x="21321" y="16357"/>
                    <a:pt x="21411" y="16214"/>
                    <a:pt x="21422" y="16146"/>
                  </a:cubicBezTo>
                  <a:cubicBezTo>
                    <a:pt x="21433" y="16079"/>
                    <a:pt x="21455" y="16017"/>
                    <a:pt x="21480" y="15984"/>
                  </a:cubicBezTo>
                  <a:cubicBezTo>
                    <a:pt x="21504" y="15952"/>
                    <a:pt x="21524" y="15904"/>
                    <a:pt x="21524" y="15868"/>
                  </a:cubicBezTo>
                  <a:cubicBezTo>
                    <a:pt x="21524" y="15831"/>
                    <a:pt x="21540" y="15825"/>
                    <a:pt x="21565" y="15808"/>
                  </a:cubicBezTo>
                  <a:cubicBezTo>
                    <a:pt x="21590" y="15792"/>
                    <a:pt x="21580" y="15728"/>
                    <a:pt x="21583" y="15690"/>
                  </a:cubicBezTo>
                  <a:cubicBezTo>
                    <a:pt x="21586" y="15651"/>
                    <a:pt x="21554" y="15606"/>
                    <a:pt x="21532" y="15577"/>
                  </a:cubicBezTo>
                  <a:cubicBezTo>
                    <a:pt x="21515" y="15554"/>
                    <a:pt x="21547" y="15571"/>
                    <a:pt x="21547" y="15589"/>
                  </a:cubicBezTo>
                  <a:lnTo>
                    <a:pt x="21547" y="15274"/>
                  </a:lnTo>
                  <a:cubicBezTo>
                    <a:pt x="21547" y="15278"/>
                    <a:pt x="21502" y="15330"/>
                    <a:pt x="21484" y="15346"/>
                  </a:cubicBezTo>
                  <a:cubicBezTo>
                    <a:pt x="21462" y="15364"/>
                    <a:pt x="21433" y="15323"/>
                    <a:pt x="21421" y="15280"/>
                  </a:cubicBezTo>
                  <a:cubicBezTo>
                    <a:pt x="21409" y="15237"/>
                    <a:pt x="21408" y="15231"/>
                    <a:pt x="21376" y="15206"/>
                  </a:cubicBezTo>
                  <a:cubicBezTo>
                    <a:pt x="21344" y="15182"/>
                    <a:pt x="21348" y="15114"/>
                    <a:pt x="21336" y="15112"/>
                  </a:cubicBezTo>
                  <a:cubicBezTo>
                    <a:pt x="21187" y="15071"/>
                    <a:pt x="21246" y="14936"/>
                    <a:pt x="21221" y="14914"/>
                  </a:cubicBezTo>
                  <a:cubicBezTo>
                    <a:pt x="21176" y="14870"/>
                    <a:pt x="21129" y="14930"/>
                    <a:pt x="21115" y="14973"/>
                  </a:cubicBezTo>
                  <a:cubicBezTo>
                    <a:pt x="21102" y="15016"/>
                    <a:pt x="21099" y="15016"/>
                    <a:pt x="21097" y="14985"/>
                  </a:cubicBezTo>
                  <a:cubicBezTo>
                    <a:pt x="21094" y="14954"/>
                    <a:pt x="21083" y="14969"/>
                    <a:pt x="21044" y="15002"/>
                  </a:cubicBezTo>
                  <a:cubicBezTo>
                    <a:pt x="21102" y="14907"/>
                    <a:pt x="21080" y="14867"/>
                    <a:pt x="21104" y="14791"/>
                  </a:cubicBezTo>
                  <a:cubicBezTo>
                    <a:pt x="21127" y="14715"/>
                    <a:pt x="21100" y="14635"/>
                    <a:pt x="21083" y="14588"/>
                  </a:cubicBezTo>
                  <a:cubicBezTo>
                    <a:pt x="21066" y="14541"/>
                    <a:pt x="21069" y="14467"/>
                    <a:pt x="21087" y="14435"/>
                  </a:cubicBezTo>
                  <a:cubicBezTo>
                    <a:pt x="21105" y="14402"/>
                    <a:pt x="21045" y="14394"/>
                    <a:pt x="21031" y="14410"/>
                  </a:cubicBezTo>
                  <a:cubicBezTo>
                    <a:pt x="21017" y="14426"/>
                    <a:pt x="21002" y="14441"/>
                    <a:pt x="20971" y="14439"/>
                  </a:cubicBezTo>
                  <a:cubicBezTo>
                    <a:pt x="20912" y="14428"/>
                    <a:pt x="20852" y="14672"/>
                    <a:pt x="20846" y="14705"/>
                  </a:cubicBezTo>
                  <a:cubicBezTo>
                    <a:pt x="20841" y="14738"/>
                    <a:pt x="20805" y="14696"/>
                    <a:pt x="20781" y="14646"/>
                  </a:cubicBezTo>
                  <a:cubicBezTo>
                    <a:pt x="20758" y="14594"/>
                    <a:pt x="20704" y="14566"/>
                    <a:pt x="20680" y="14594"/>
                  </a:cubicBezTo>
                  <a:cubicBezTo>
                    <a:pt x="20655" y="14623"/>
                    <a:pt x="20604" y="14625"/>
                    <a:pt x="20571" y="14623"/>
                  </a:cubicBezTo>
                  <a:cubicBezTo>
                    <a:pt x="20538" y="14621"/>
                    <a:pt x="20517" y="14619"/>
                    <a:pt x="20498" y="14651"/>
                  </a:cubicBezTo>
                  <a:cubicBezTo>
                    <a:pt x="20480" y="14683"/>
                    <a:pt x="20434" y="14744"/>
                    <a:pt x="20399" y="14754"/>
                  </a:cubicBezTo>
                  <a:cubicBezTo>
                    <a:pt x="20397" y="14755"/>
                    <a:pt x="20395" y="14756"/>
                    <a:pt x="20393" y="14756"/>
                  </a:cubicBezTo>
                  <a:cubicBezTo>
                    <a:pt x="20415" y="14741"/>
                    <a:pt x="20473" y="14657"/>
                    <a:pt x="20485" y="14615"/>
                  </a:cubicBezTo>
                  <a:cubicBezTo>
                    <a:pt x="20498" y="14572"/>
                    <a:pt x="20511" y="14559"/>
                    <a:pt x="20550" y="14547"/>
                  </a:cubicBezTo>
                  <a:cubicBezTo>
                    <a:pt x="20589" y="14534"/>
                    <a:pt x="20601" y="14520"/>
                    <a:pt x="20604" y="14469"/>
                  </a:cubicBezTo>
                  <a:cubicBezTo>
                    <a:pt x="20607" y="14418"/>
                    <a:pt x="20737" y="14424"/>
                    <a:pt x="20775" y="14426"/>
                  </a:cubicBezTo>
                  <a:cubicBezTo>
                    <a:pt x="20812" y="14428"/>
                    <a:pt x="20870" y="14406"/>
                    <a:pt x="20892" y="14289"/>
                  </a:cubicBezTo>
                  <a:cubicBezTo>
                    <a:pt x="20914" y="14172"/>
                    <a:pt x="20962" y="14143"/>
                    <a:pt x="20951" y="14109"/>
                  </a:cubicBezTo>
                  <a:cubicBezTo>
                    <a:pt x="20940" y="14074"/>
                    <a:pt x="20919" y="14043"/>
                    <a:pt x="20973" y="13967"/>
                  </a:cubicBezTo>
                  <a:cubicBezTo>
                    <a:pt x="21027" y="13892"/>
                    <a:pt x="21024" y="13843"/>
                    <a:pt x="21010" y="13808"/>
                  </a:cubicBezTo>
                  <a:cubicBezTo>
                    <a:pt x="20996" y="13773"/>
                    <a:pt x="21003" y="13756"/>
                    <a:pt x="21012" y="13726"/>
                  </a:cubicBezTo>
                  <a:cubicBezTo>
                    <a:pt x="21020" y="13695"/>
                    <a:pt x="20944" y="13681"/>
                    <a:pt x="20903" y="13671"/>
                  </a:cubicBezTo>
                  <a:cubicBezTo>
                    <a:pt x="20861" y="13660"/>
                    <a:pt x="20856" y="13640"/>
                    <a:pt x="20892" y="13638"/>
                  </a:cubicBezTo>
                  <a:cubicBezTo>
                    <a:pt x="20928" y="13636"/>
                    <a:pt x="20991" y="13628"/>
                    <a:pt x="20969" y="13607"/>
                  </a:cubicBezTo>
                  <a:cubicBezTo>
                    <a:pt x="20669" y="13300"/>
                    <a:pt x="20220" y="13849"/>
                    <a:pt x="20076" y="14226"/>
                  </a:cubicBezTo>
                  <a:cubicBezTo>
                    <a:pt x="19955" y="14410"/>
                    <a:pt x="19815" y="14696"/>
                    <a:pt x="19793" y="14844"/>
                  </a:cubicBezTo>
                  <a:cubicBezTo>
                    <a:pt x="19691" y="14975"/>
                    <a:pt x="19616" y="15323"/>
                    <a:pt x="19619" y="15470"/>
                  </a:cubicBezTo>
                  <a:cubicBezTo>
                    <a:pt x="19622" y="15618"/>
                    <a:pt x="19547" y="15761"/>
                    <a:pt x="19564" y="15814"/>
                  </a:cubicBezTo>
                  <a:cubicBezTo>
                    <a:pt x="19581" y="15868"/>
                    <a:pt x="19575" y="15892"/>
                    <a:pt x="19542" y="15958"/>
                  </a:cubicBezTo>
                  <a:cubicBezTo>
                    <a:pt x="19559" y="16191"/>
                    <a:pt x="19415" y="16428"/>
                    <a:pt x="19313" y="16535"/>
                  </a:cubicBezTo>
                  <a:cubicBezTo>
                    <a:pt x="19349" y="16380"/>
                    <a:pt x="19388" y="16257"/>
                    <a:pt x="19415" y="16212"/>
                  </a:cubicBezTo>
                  <a:cubicBezTo>
                    <a:pt x="19443" y="16168"/>
                    <a:pt x="19435" y="16101"/>
                    <a:pt x="19432" y="15988"/>
                  </a:cubicBezTo>
                  <a:cubicBezTo>
                    <a:pt x="19429" y="15874"/>
                    <a:pt x="19493" y="15876"/>
                    <a:pt x="19488" y="15836"/>
                  </a:cubicBezTo>
                  <a:cubicBezTo>
                    <a:pt x="19483" y="15796"/>
                    <a:pt x="19484" y="15696"/>
                    <a:pt x="19509" y="15633"/>
                  </a:cubicBezTo>
                  <a:cubicBezTo>
                    <a:pt x="19533" y="15570"/>
                    <a:pt x="19520" y="15520"/>
                    <a:pt x="19523" y="15475"/>
                  </a:cubicBezTo>
                  <a:cubicBezTo>
                    <a:pt x="19526" y="15431"/>
                    <a:pt x="19509" y="15355"/>
                    <a:pt x="19504" y="15337"/>
                  </a:cubicBezTo>
                  <a:cubicBezTo>
                    <a:pt x="19500" y="15318"/>
                    <a:pt x="19443" y="15314"/>
                    <a:pt x="19424" y="15302"/>
                  </a:cubicBezTo>
                  <a:cubicBezTo>
                    <a:pt x="19404" y="15289"/>
                    <a:pt x="19386" y="15292"/>
                    <a:pt x="19358" y="15326"/>
                  </a:cubicBezTo>
                  <a:cubicBezTo>
                    <a:pt x="19248" y="15257"/>
                    <a:pt x="19148" y="15377"/>
                    <a:pt x="19130" y="15414"/>
                  </a:cubicBezTo>
                  <a:cubicBezTo>
                    <a:pt x="19111" y="15450"/>
                    <a:pt x="19118" y="15389"/>
                    <a:pt x="19128" y="15363"/>
                  </a:cubicBezTo>
                  <a:cubicBezTo>
                    <a:pt x="19139" y="15337"/>
                    <a:pt x="19096" y="15335"/>
                    <a:pt x="19050" y="15367"/>
                  </a:cubicBezTo>
                  <a:cubicBezTo>
                    <a:pt x="19088" y="15271"/>
                    <a:pt x="19161" y="15334"/>
                    <a:pt x="19181" y="15317"/>
                  </a:cubicBezTo>
                  <a:cubicBezTo>
                    <a:pt x="19249" y="15251"/>
                    <a:pt x="19288" y="15275"/>
                    <a:pt x="19307" y="15279"/>
                  </a:cubicBezTo>
                  <a:cubicBezTo>
                    <a:pt x="19327" y="15281"/>
                    <a:pt x="19355" y="15294"/>
                    <a:pt x="19380" y="15274"/>
                  </a:cubicBezTo>
                  <a:cubicBezTo>
                    <a:pt x="19406" y="15254"/>
                    <a:pt x="19450" y="15268"/>
                    <a:pt x="19469" y="15291"/>
                  </a:cubicBezTo>
                  <a:cubicBezTo>
                    <a:pt x="19489" y="15314"/>
                    <a:pt x="19501" y="15308"/>
                    <a:pt x="19513" y="15295"/>
                  </a:cubicBezTo>
                  <a:cubicBezTo>
                    <a:pt x="19582" y="15163"/>
                    <a:pt x="19568" y="14947"/>
                    <a:pt x="19564" y="14908"/>
                  </a:cubicBezTo>
                  <a:cubicBezTo>
                    <a:pt x="19565" y="14878"/>
                    <a:pt x="19573" y="14859"/>
                    <a:pt x="19585" y="14834"/>
                  </a:cubicBezTo>
                  <a:cubicBezTo>
                    <a:pt x="19596" y="14808"/>
                    <a:pt x="19584" y="14803"/>
                    <a:pt x="19575" y="14758"/>
                  </a:cubicBezTo>
                  <a:cubicBezTo>
                    <a:pt x="19566" y="14713"/>
                    <a:pt x="19637" y="14558"/>
                    <a:pt x="19645" y="14541"/>
                  </a:cubicBezTo>
                  <a:cubicBezTo>
                    <a:pt x="19652" y="14525"/>
                    <a:pt x="19650" y="14493"/>
                    <a:pt x="19647" y="14473"/>
                  </a:cubicBezTo>
                  <a:cubicBezTo>
                    <a:pt x="19645" y="14454"/>
                    <a:pt x="19666" y="14425"/>
                    <a:pt x="19679" y="14407"/>
                  </a:cubicBezTo>
                  <a:cubicBezTo>
                    <a:pt x="19692" y="14388"/>
                    <a:pt x="19682" y="14370"/>
                    <a:pt x="19674" y="14348"/>
                  </a:cubicBezTo>
                  <a:cubicBezTo>
                    <a:pt x="19667" y="14327"/>
                    <a:pt x="19692" y="14349"/>
                    <a:pt x="19701" y="14364"/>
                  </a:cubicBezTo>
                  <a:cubicBezTo>
                    <a:pt x="19710" y="14378"/>
                    <a:pt x="19725" y="14362"/>
                    <a:pt x="19736" y="14337"/>
                  </a:cubicBezTo>
                  <a:cubicBezTo>
                    <a:pt x="19746" y="14313"/>
                    <a:pt x="19745" y="14298"/>
                    <a:pt x="19730" y="14298"/>
                  </a:cubicBezTo>
                  <a:cubicBezTo>
                    <a:pt x="19716" y="14298"/>
                    <a:pt x="19730" y="14291"/>
                    <a:pt x="19736" y="14262"/>
                  </a:cubicBezTo>
                  <a:cubicBezTo>
                    <a:pt x="19759" y="14111"/>
                    <a:pt x="19894" y="14066"/>
                    <a:pt x="19928" y="14014"/>
                  </a:cubicBezTo>
                  <a:cubicBezTo>
                    <a:pt x="19962" y="13963"/>
                    <a:pt x="19949" y="13863"/>
                    <a:pt x="19932" y="13830"/>
                  </a:cubicBezTo>
                  <a:cubicBezTo>
                    <a:pt x="19915" y="13798"/>
                    <a:pt x="19925" y="13748"/>
                    <a:pt x="19901" y="13676"/>
                  </a:cubicBezTo>
                  <a:cubicBezTo>
                    <a:pt x="19930" y="13628"/>
                    <a:pt x="19930" y="13581"/>
                    <a:pt x="19912" y="13470"/>
                  </a:cubicBezTo>
                  <a:cubicBezTo>
                    <a:pt x="19961" y="13412"/>
                    <a:pt x="19950" y="13325"/>
                    <a:pt x="19946" y="13307"/>
                  </a:cubicBezTo>
                  <a:cubicBezTo>
                    <a:pt x="19941" y="13290"/>
                    <a:pt x="19964" y="13293"/>
                    <a:pt x="19989" y="13291"/>
                  </a:cubicBezTo>
                  <a:cubicBezTo>
                    <a:pt x="20015" y="13289"/>
                    <a:pt x="20014" y="13267"/>
                    <a:pt x="20016" y="13233"/>
                  </a:cubicBezTo>
                  <a:cubicBezTo>
                    <a:pt x="20017" y="13200"/>
                    <a:pt x="20049" y="13187"/>
                    <a:pt x="20079" y="13158"/>
                  </a:cubicBezTo>
                  <a:cubicBezTo>
                    <a:pt x="20109" y="13128"/>
                    <a:pt x="20116" y="13130"/>
                    <a:pt x="20116" y="13071"/>
                  </a:cubicBezTo>
                  <a:cubicBezTo>
                    <a:pt x="20149" y="13066"/>
                    <a:pt x="20173" y="13054"/>
                    <a:pt x="20209" y="13007"/>
                  </a:cubicBezTo>
                  <a:cubicBezTo>
                    <a:pt x="20244" y="12960"/>
                    <a:pt x="20290" y="12903"/>
                    <a:pt x="20316" y="12892"/>
                  </a:cubicBezTo>
                  <a:cubicBezTo>
                    <a:pt x="20442" y="12853"/>
                    <a:pt x="20498" y="12770"/>
                    <a:pt x="20525" y="12724"/>
                  </a:cubicBezTo>
                  <a:cubicBezTo>
                    <a:pt x="20551" y="12678"/>
                    <a:pt x="20580" y="12710"/>
                    <a:pt x="20598" y="12690"/>
                  </a:cubicBezTo>
                  <a:cubicBezTo>
                    <a:pt x="20684" y="12569"/>
                    <a:pt x="20710" y="12555"/>
                    <a:pt x="20761" y="12552"/>
                  </a:cubicBezTo>
                  <a:cubicBezTo>
                    <a:pt x="20812" y="12549"/>
                    <a:pt x="20861" y="12515"/>
                    <a:pt x="20874" y="12480"/>
                  </a:cubicBezTo>
                  <a:cubicBezTo>
                    <a:pt x="20887" y="12445"/>
                    <a:pt x="20870" y="12418"/>
                    <a:pt x="20902" y="12409"/>
                  </a:cubicBezTo>
                  <a:cubicBezTo>
                    <a:pt x="20934" y="12401"/>
                    <a:pt x="20974" y="12337"/>
                    <a:pt x="20985" y="12328"/>
                  </a:cubicBezTo>
                  <a:cubicBezTo>
                    <a:pt x="20996" y="12320"/>
                    <a:pt x="21069" y="12280"/>
                    <a:pt x="21098" y="12242"/>
                  </a:cubicBezTo>
                  <a:cubicBezTo>
                    <a:pt x="21127" y="12205"/>
                    <a:pt x="21142" y="12223"/>
                    <a:pt x="21160" y="12222"/>
                  </a:cubicBezTo>
                  <a:cubicBezTo>
                    <a:pt x="21179" y="12221"/>
                    <a:pt x="21221" y="12194"/>
                    <a:pt x="21244" y="12169"/>
                  </a:cubicBezTo>
                  <a:cubicBezTo>
                    <a:pt x="21267" y="12143"/>
                    <a:pt x="21277" y="12158"/>
                    <a:pt x="21293" y="12171"/>
                  </a:cubicBezTo>
                  <a:cubicBezTo>
                    <a:pt x="21309" y="12183"/>
                    <a:pt x="21317" y="12171"/>
                    <a:pt x="21328" y="12131"/>
                  </a:cubicBezTo>
                  <a:cubicBezTo>
                    <a:pt x="21338" y="12091"/>
                    <a:pt x="21334" y="12094"/>
                    <a:pt x="21338" y="12156"/>
                  </a:cubicBezTo>
                  <a:cubicBezTo>
                    <a:pt x="21399" y="11979"/>
                    <a:pt x="21547" y="11908"/>
                    <a:pt x="21547" y="11857"/>
                  </a:cubicBezTo>
                  <a:lnTo>
                    <a:pt x="21547" y="8740"/>
                  </a:lnTo>
                  <a:cubicBezTo>
                    <a:pt x="21547" y="8743"/>
                    <a:pt x="21558" y="8746"/>
                    <a:pt x="21555" y="8749"/>
                  </a:cubicBezTo>
                  <a:cubicBezTo>
                    <a:pt x="21525" y="8772"/>
                    <a:pt x="21533" y="8801"/>
                    <a:pt x="21545" y="8855"/>
                  </a:cubicBezTo>
                  <a:close/>
                  <a:moveTo>
                    <a:pt x="21545" y="885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 name="AutoShape 159"/>
            <p:cNvSpPr>
              <a:spLocks/>
            </p:cNvSpPr>
            <p:nvPr/>
          </p:nvSpPr>
          <p:spPr bwMode="auto">
            <a:xfrm>
              <a:off x="5168903" y="2870200"/>
              <a:ext cx="11113" cy="31750"/>
            </a:xfrm>
            <a:custGeom>
              <a:avLst/>
              <a:gdLst/>
              <a:ahLst/>
              <a:cxnLst/>
              <a:rect l="0" t="0" r="r" b="b"/>
              <a:pathLst>
                <a:path w="18553" h="18981">
                  <a:moveTo>
                    <a:pt x="2621" y="404"/>
                  </a:moveTo>
                  <a:cubicBezTo>
                    <a:pt x="-2455" y="3229"/>
                    <a:pt x="-604" y="10349"/>
                    <a:pt x="12123" y="18981"/>
                  </a:cubicBezTo>
                  <a:cubicBezTo>
                    <a:pt x="18630" y="16927"/>
                    <a:pt x="19145" y="14218"/>
                    <a:pt x="18172" y="13242"/>
                  </a:cubicBezTo>
                  <a:cubicBezTo>
                    <a:pt x="17294" y="12258"/>
                    <a:pt x="5903" y="-2619"/>
                    <a:pt x="2621" y="404"/>
                  </a:cubicBezTo>
                  <a:close/>
                  <a:moveTo>
                    <a:pt x="2621" y="40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 name="AutoShape 160"/>
            <p:cNvSpPr>
              <a:spLocks/>
            </p:cNvSpPr>
            <p:nvPr/>
          </p:nvSpPr>
          <p:spPr bwMode="auto">
            <a:xfrm>
              <a:off x="5207003" y="2895600"/>
              <a:ext cx="9525" cy="30163"/>
            </a:xfrm>
            <a:custGeom>
              <a:avLst/>
              <a:gdLst/>
              <a:ahLst/>
              <a:cxnLst/>
              <a:rect l="0" t="0" r="r" b="b"/>
              <a:pathLst>
                <a:path w="17626" h="21600">
                  <a:moveTo>
                    <a:pt x="17414" y="0"/>
                  </a:moveTo>
                  <a:cubicBezTo>
                    <a:pt x="6749" y="1774"/>
                    <a:pt x="-748" y="17234"/>
                    <a:pt x="60" y="21600"/>
                  </a:cubicBezTo>
                  <a:cubicBezTo>
                    <a:pt x="20852" y="14577"/>
                    <a:pt x="17414" y="0"/>
                    <a:pt x="17414" y="0"/>
                  </a:cubicBezTo>
                  <a:close/>
                  <a:moveTo>
                    <a:pt x="17414"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2" name="AutoShape 161"/>
            <p:cNvSpPr>
              <a:spLocks/>
            </p:cNvSpPr>
            <p:nvPr/>
          </p:nvSpPr>
          <p:spPr bwMode="auto">
            <a:xfrm>
              <a:off x="5130803" y="2781300"/>
              <a:ext cx="23813" cy="47625"/>
            </a:xfrm>
            <a:custGeom>
              <a:avLst/>
              <a:gdLst/>
              <a:ahLst/>
              <a:cxnLst/>
              <a:rect l="0" t="0" r="r" b="b"/>
              <a:pathLst>
                <a:path w="20384" h="20833">
                  <a:moveTo>
                    <a:pt x="13088" y="20189"/>
                  </a:moveTo>
                  <a:cubicBezTo>
                    <a:pt x="14080" y="21600"/>
                    <a:pt x="17865" y="20336"/>
                    <a:pt x="19727" y="19763"/>
                  </a:cubicBezTo>
                  <a:cubicBezTo>
                    <a:pt x="21600" y="19205"/>
                    <a:pt x="18786" y="17293"/>
                    <a:pt x="19637" y="13936"/>
                  </a:cubicBezTo>
                  <a:cubicBezTo>
                    <a:pt x="20508" y="10608"/>
                    <a:pt x="9493" y="4045"/>
                    <a:pt x="7240" y="2339"/>
                  </a:cubicBezTo>
                  <a:cubicBezTo>
                    <a:pt x="4987" y="619"/>
                    <a:pt x="3004" y="664"/>
                    <a:pt x="0" y="0"/>
                  </a:cubicBezTo>
                  <a:cubicBezTo>
                    <a:pt x="0" y="0"/>
                    <a:pt x="80" y="6763"/>
                    <a:pt x="3004" y="8312"/>
                  </a:cubicBezTo>
                  <a:cubicBezTo>
                    <a:pt x="5968" y="9883"/>
                    <a:pt x="9173" y="13845"/>
                    <a:pt x="9854" y="16456"/>
                  </a:cubicBezTo>
                  <a:cubicBezTo>
                    <a:pt x="10575" y="19027"/>
                    <a:pt x="12127" y="18787"/>
                    <a:pt x="13088" y="20189"/>
                  </a:cubicBezTo>
                  <a:close/>
                  <a:moveTo>
                    <a:pt x="13088" y="2018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3" name="AutoShape 162"/>
            <p:cNvSpPr>
              <a:spLocks/>
            </p:cNvSpPr>
            <p:nvPr/>
          </p:nvSpPr>
          <p:spPr bwMode="auto">
            <a:xfrm>
              <a:off x="5156203" y="2768600"/>
              <a:ext cx="23813" cy="60325"/>
            </a:xfrm>
            <a:custGeom>
              <a:avLst/>
              <a:gdLst/>
              <a:ahLst/>
              <a:cxnLst/>
              <a:rect l="0" t="0" r="r" b="b"/>
              <a:pathLst>
                <a:path w="19703" h="21170">
                  <a:moveTo>
                    <a:pt x="3927" y="7091"/>
                  </a:moveTo>
                  <a:cubicBezTo>
                    <a:pt x="5263" y="7878"/>
                    <a:pt x="4682" y="8580"/>
                    <a:pt x="4314" y="9275"/>
                  </a:cubicBezTo>
                  <a:cubicBezTo>
                    <a:pt x="3927" y="9990"/>
                    <a:pt x="3743" y="10569"/>
                    <a:pt x="4585" y="11360"/>
                  </a:cubicBezTo>
                  <a:cubicBezTo>
                    <a:pt x="5427" y="12154"/>
                    <a:pt x="6114" y="12443"/>
                    <a:pt x="5892" y="13852"/>
                  </a:cubicBezTo>
                  <a:cubicBezTo>
                    <a:pt x="5718" y="15271"/>
                    <a:pt x="8543" y="18960"/>
                    <a:pt x="9114" y="19870"/>
                  </a:cubicBezTo>
                  <a:cubicBezTo>
                    <a:pt x="9695" y="20791"/>
                    <a:pt x="11960" y="21115"/>
                    <a:pt x="13382" y="21149"/>
                  </a:cubicBezTo>
                  <a:cubicBezTo>
                    <a:pt x="14785" y="21196"/>
                    <a:pt x="16469" y="21236"/>
                    <a:pt x="17989" y="20413"/>
                  </a:cubicBezTo>
                  <a:cubicBezTo>
                    <a:pt x="19498" y="19581"/>
                    <a:pt x="20437" y="18207"/>
                    <a:pt x="18966" y="17417"/>
                  </a:cubicBezTo>
                  <a:cubicBezTo>
                    <a:pt x="17427" y="16649"/>
                    <a:pt x="16469" y="15132"/>
                    <a:pt x="16953" y="13977"/>
                  </a:cubicBezTo>
                  <a:cubicBezTo>
                    <a:pt x="17427" y="12811"/>
                    <a:pt x="13837" y="9412"/>
                    <a:pt x="13566" y="8039"/>
                  </a:cubicBezTo>
                  <a:cubicBezTo>
                    <a:pt x="13266" y="6669"/>
                    <a:pt x="7808" y="1651"/>
                    <a:pt x="6560" y="647"/>
                  </a:cubicBezTo>
                  <a:cubicBezTo>
                    <a:pt x="5340" y="-364"/>
                    <a:pt x="2118" y="70"/>
                    <a:pt x="356" y="234"/>
                  </a:cubicBezTo>
                  <a:cubicBezTo>
                    <a:pt x="-1163" y="1291"/>
                    <a:pt x="2592" y="6295"/>
                    <a:pt x="3927" y="7091"/>
                  </a:cubicBezTo>
                  <a:close/>
                  <a:moveTo>
                    <a:pt x="3927" y="709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4" name="AutoShape 163"/>
            <p:cNvSpPr>
              <a:spLocks/>
            </p:cNvSpPr>
            <p:nvPr/>
          </p:nvSpPr>
          <p:spPr bwMode="auto">
            <a:xfrm>
              <a:off x="5168903" y="2717800"/>
              <a:ext cx="17463" cy="36513"/>
            </a:xfrm>
            <a:custGeom>
              <a:avLst/>
              <a:gdLst/>
              <a:ahLst/>
              <a:cxnLst/>
              <a:rect l="0" t="0" r="r" b="b"/>
              <a:pathLst>
                <a:path w="19723" h="21002">
                  <a:moveTo>
                    <a:pt x="5715" y="10078"/>
                  </a:moveTo>
                  <a:cubicBezTo>
                    <a:pt x="8962" y="10731"/>
                    <a:pt x="8488" y="12805"/>
                    <a:pt x="6217" y="13996"/>
                  </a:cubicBezTo>
                  <a:cubicBezTo>
                    <a:pt x="3973" y="15159"/>
                    <a:pt x="6537" y="17288"/>
                    <a:pt x="7750" y="18501"/>
                  </a:cubicBezTo>
                  <a:cubicBezTo>
                    <a:pt x="8962" y="19748"/>
                    <a:pt x="13993" y="20360"/>
                    <a:pt x="17769" y="20967"/>
                  </a:cubicBezTo>
                  <a:cubicBezTo>
                    <a:pt x="21518" y="21600"/>
                    <a:pt x="19010" y="13265"/>
                    <a:pt x="17351" y="9045"/>
                  </a:cubicBezTo>
                  <a:cubicBezTo>
                    <a:pt x="15707" y="4828"/>
                    <a:pt x="11443" y="1999"/>
                    <a:pt x="7875" y="0"/>
                  </a:cubicBezTo>
                  <a:cubicBezTo>
                    <a:pt x="7875" y="0"/>
                    <a:pt x="2872" y="2143"/>
                    <a:pt x="1967" y="2938"/>
                  </a:cubicBezTo>
                  <a:cubicBezTo>
                    <a:pt x="1047" y="3714"/>
                    <a:pt x="85" y="5397"/>
                    <a:pt x="2" y="7200"/>
                  </a:cubicBezTo>
                  <a:cubicBezTo>
                    <a:pt x="-82" y="8985"/>
                    <a:pt x="2454" y="9417"/>
                    <a:pt x="5715" y="10078"/>
                  </a:cubicBezTo>
                  <a:close/>
                  <a:moveTo>
                    <a:pt x="5715" y="1007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5" name="AutoShape 164"/>
            <p:cNvSpPr>
              <a:spLocks/>
            </p:cNvSpPr>
            <p:nvPr/>
          </p:nvSpPr>
          <p:spPr bwMode="auto">
            <a:xfrm>
              <a:off x="5016503" y="2781300"/>
              <a:ext cx="41275" cy="101600"/>
            </a:xfrm>
            <a:custGeom>
              <a:avLst/>
              <a:gdLst/>
              <a:ahLst/>
              <a:cxnLst/>
              <a:rect l="0" t="0" r="r" b="b"/>
              <a:pathLst>
                <a:path w="21197" h="21441">
                  <a:moveTo>
                    <a:pt x="15951" y="3356"/>
                  </a:moveTo>
                  <a:cubicBezTo>
                    <a:pt x="17160" y="3253"/>
                    <a:pt x="17591" y="3708"/>
                    <a:pt x="21114" y="5232"/>
                  </a:cubicBezTo>
                  <a:cubicBezTo>
                    <a:pt x="21600" y="2902"/>
                    <a:pt x="19854" y="1236"/>
                    <a:pt x="18320" y="954"/>
                  </a:cubicBezTo>
                  <a:cubicBezTo>
                    <a:pt x="16792" y="676"/>
                    <a:pt x="14616" y="347"/>
                    <a:pt x="11087" y="1081"/>
                  </a:cubicBezTo>
                  <a:cubicBezTo>
                    <a:pt x="8468" y="191"/>
                    <a:pt x="3785" y="-85"/>
                    <a:pt x="0" y="21"/>
                  </a:cubicBezTo>
                  <a:cubicBezTo>
                    <a:pt x="131" y="625"/>
                    <a:pt x="2681" y="1867"/>
                    <a:pt x="4390" y="2263"/>
                  </a:cubicBezTo>
                  <a:cubicBezTo>
                    <a:pt x="6086" y="2671"/>
                    <a:pt x="6086" y="3510"/>
                    <a:pt x="6267" y="3984"/>
                  </a:cubicBezTo>
                  <a:cubicBezTo>
                    <a:pt x="6460" y="4469"/>
                    <a:pt x="4571" y="3984"/>
                    <a:pt x="3280" y="3554"/>
                  </a:cubicBezTo>
                  <a:cubicBezTo>
                    <a:pt x="2014" y="3131"/>
                    <a:pt x="3043" y="5761"/>
                    <a:pt x="3155" y="6385"/>
                  </a:cubicBezTo>
                  <a:cubicBezTo>
                    <a:pt x="3280" y="7024"/>
                    <a:pt x="4627" y="6952"/>
                    <a:pt x="6148" y="7004"/>
                  </a:cubicBezTo>
                  <a:cubicBezTo>
                    <a:pt x="7670" y="7046"/>
                    <a:pt x="8699" y="8590"/>
                    <a:pt x="6703" y="10007"/>
                  </a:cubicBezTo>
                  <a:cubicBezTo>
                    <a:pt x="4677" y="11416"/>
                    <a:pt x="10538" y="14687"/>
                    <a:pt x="11505" y="15172"/>
                  </a:cubicBezTo>
                  <a:cubicBezTo>
                    <a:pt x="12484" y="15648"/>
                    <a:pt x="11268" y="16512"/>
                    <a:pt x="10713" y="17040"/>
                  </a:cubicBezTo>
                  <a:cubicBezTo>
                    <a:pt x="10164" y="17568"/>
                    <a:pt x="12284" y="19562"/>
                    <a:pt x="12976" y="20325"/>
                  </a:cubicBezTo>
                  <a:cubicBezTo>
                    <a:pt x="13643" y="21078"/>
                    <a:pt x="15464" y="21366"/>
                    <a:pt x="17827" y="21436"/>
                  </a:cubicBezTo>
                  <a:cubicBezTo>
                    <a:pt x="20203" y="21515"/>
                    <a:pt x="20702" y="20608"/>
                    <a:pt x="20509" y="19387"/>
                  </a:cubicBezTo>
                  <a:cubicBezTo>
                    <a:pt x="20509" y="19387"/>
                    <a:pt x="18806" y="19089"/>
                    <a:pt x="17036" y="18987"/>
                  </a:cubicBezTo>
                  <a:cubicBezTo>
                    <a:pt x="15265" y="18891"/>
                    <a:pt x="14616" y="16885"/>
                    <a:pt x="15389" y="15957"/>
                  </a:cubicBezTo>
                  <a:cubicBezTo>
                    <a:pt x="16181" y="15012"/>
                    <a:pt x="11505" y="12467"/>
                    <a:pt x="12346" y="11679"/>
                  </a:cubicBezTo>
                  <a:cubicBezTo>
                    <a:pt x="13194" y="10899"/>
                    <a:pt x="12234" y="9549"/>
                    <a:pt x="11505" y="9004"/>
                  </a:cubicBezTo>
                  <a:cubicBezTo>
                    <a:pt x="10763" y="8441"/>
                    <a:pt x="12671" y="8717"/>
                    <a:pt x="14616" y="8788"/>
                  </a:cubicBezTo>
                  <a:cubicBezTo>
                    <a:pt x="16568" y="8877"/>
                    <a:pt x="13026" y="7859"/>
                    <a:pt x="11692" y="7425"/>
                  </a:cubicBezTo>
                  <a:cubicBezTo>
                    <a:pt x="10345" y="7004"/>
                    <a:pt x="11791" y="4347"/>
                    <a:pt x="12116" y="4017"/>
                  </a:cubicBezTo>
                  <a:cubicBezTo>
                    <a:pt x="12415" y="3687"/>
                    <a:pt x="14735" y="3457"/>
                    <a:pt x="15951" y="3356"/>
                  </a:cubicBezTo>
                  <a:close/>
                  <a:moveTo>
                    <a:pt x="15951" y="335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6" name="AutoShape 165"/>
            <p:cNvSpPr>
              <a:spLocks/>
            </p:cNvSpPr>
            <p:nvPr/>
          </p:nvSpPr>
          <p:spPr bwMode="auto">
            <a:xfrm>
              <a:off x="5016503" y="2692400"/>
              <a:ext cx="76200" cy="93663"/>
            </a:xfrm>
            <a:custGeom>
              <a:avLst/>
              <a:gdLst/>
              <a:ahLst/>
              <a:cxnLst/>
              <a:rect l="0" t="0" r="r" b="b"/>
              <a:pathLst>
                <a:path w="20993" h="21132">
                  <a:moveTo>
                    <a:pt x="17808" y="7063"/>
                  </a:moveTo>
                  <a:cubicBezTo>
                    <a:pt x="16460" y="7440"/>
                    <a:pt x="15924" y="6952"/>
                    <a:pt x="14576" y="6417"/>
                  </a:cubicBezTo>
                  <a:cubicBezTo>
                    <a:pt x="14278" y="7845"/>
                    <a:pt x="11737" y="10738"/>
                    <a:pt x="11371" y="11488"/>
                  </a:cubicBezTo>
                  <a:cubicBezTo>
                    <a:pt x="11002" y="12245"/>
                    <a:pt x="10345" y="12082"/>
                    <a:pt x="9515" y="11970"/>
                  </a:cubicBezTo>
                  <a:cubicBezTo>
                    <a:pt x="8692" y="11870"/>
                    <a:pt x="7567" y="12035"/>
                    <a:pt x="7011" y="12381"/>
                  </a:cubicBezTo>
                  <a:cubicBezTo>
                    <a:pt x="6446" y="12727"/>
                    <a:pt x="5578" y="12223"/>
                    <a:pt x="4589" y="11137"/>
                  </a:cubicBezTo>
                  <a:cubicBezTo>
                    <a:pt x="6900" y="10069"/>
                    <a:pt x="9684" y="9893"/>
                    <a:pt x="10477" y="9933"/>
                  </a:cubicBezTo>
                  <a:cubicBezTo>
                    <a:pt x="11263" y="9951"/>
                    <a:pt x="11998" y="9681"/>
                    <a:pt x="13147" y="7921"/>
                  </a:cubicBezTo>
                  <a:cubicBezTo>
                    <a:pt x="14546" y="5841"/>
                    <a:pt x="13252" y="4117"/>
                    <a:pt x="11768" y="4117"/>
                  </a:cubicBezTo>
                  <a:cubicBezTo>
                    <a:pt x="10277" y="4117"/>
                    <a:pt x="9064" y="4952"/>
                    <a:pt x="6934" y="4880"/>
                  </a:cubicBezTo>
                  <a:cubicBezTo>
                    <a:pt x="10240" y="4304"/>
                    <a:pt x="9390" y="2168"/>
                    <a:pt x="8783" y="2097"/>
                  </a:cubicBezTo>
                  <a:cubicBezTo>
                    <a:pt x="8194" y="2003"/>
                    <a:pt x="5880" y="1094"/>
                    <a:pt x="5121" y="67"/>
                  </a:cubicBezTo>
                  <a:cubicBezTo>
                    <a:pt x="4623" y="-391"/>
                    <a:pt x="3824" y="1599"/>
                    <a:pt x="1215" y="3302"/>
                  </a:cubicBezTo>
                  <a:cubicBezTo>
                    <a:pt x="-204" y="4546"/>
                    <a:pt x="365" y="5931"/>
                    <a:pt x="731" y="6330"/>
                  </a:cubicBezTo>
                  <a:cubicBezTo>
                    <a:pt x="1083" y="6734"/>
                    <a:pt x="1510" y="7258"/>
                    <a:pt x="958" y="7821"/>
                  </a:cubicBezTo>
                  <a:cubicBezTo>
                    <a:pt x="-445" y="9377"/>
                    <a:pt x="914" y="10509"/>
                    <a:pt x="788" y="11061"/>
                  </a:cubicBezTo>
                  <a:cubicBezTo>
                    <a:pt x="659" y="11596"/>
                    <a:pt x="554" y="12277"/>
                    <a:pt x="1418" y="13005"/>
                  </a:cubicBezTo>
                  <a:cubicBezTo>
                    <a:pt x="3129" y="14675"/>
                    <a:pt x="3925" y="16778"/>
                    <a:pt x="4166" y="17541"/>
                  </a:cubicBezTo>
                  <a:cubicBezTo>
                    <a:pt x="4396" y="18298"/>
                    <a:pt x="3238" y="17353"/>
                    <a:pt x="2638" y="16730"/>
                  </a:cubicBezTo>
                  <a:cubicBezTo>
                    <a:pt x="2038" y="16110"/>
                    <a:pt x="731" y="16872"/>
                    <a:pt x="134" y="16976"/>
                  </a:cubicBezTo>
                  <a:cubicBezTo>
                    <a:pt x="-472" y="17084"/>
                    <a:pt x="1154" y="19272"/>
                    <a:pt x="1449" y="19858"/>
                  </a:cubicBezTo>
                  <a:cubicBezTo>
                    <a:pt x="1744" y="20452"/>
                    <a:pt x="2238" y="20487"/>
                    <a:pt x="3441" y="20376"/>
                  </a:cubicBezTo>
                  <a:cubicBezTo>
                    <a:pt x="4623" y="20264"/>
                    <a:pt x="6005" y="21050"/>
                    <a:pt x="7039" y="21129"/>
                  </a:cubicBezTo>
                  <a:cubicBezTo>
                    <a:pt x="8058" y="21209"/>
                    <a:pt x="10846" y="20076"/>
                    <a:pt x="11405" y="18627"/>
                  </a:cubicBezTo>
                  <a:cubicBezTo>
                    <a:pt x="12652" y="14299"/>
                    <a:pt x="15694" y="11225"/>
                    <a:pt x="17916" y="10197"/>
                  </a:cubicBezTo>
                  <a:cubicBezTo>
                    <a:pt x="20129" y="9165"/>
                    <a:pt x="20854" y="7891"/>
                    <a:pt x="20986" y="7392"/>
                  </a:cubicBezTo>
                  <a:cubicBezTo>
                    <a:pt x="21128" y="6876"/>
                    <a:pt x="19173" y="6687"/>
                    <a:pt x="17808" y="7063"/>
                  </a:cubicBezTo>
                  <a:close/>
                  <a:moveTo>
                    <a:pt x="17808" y="706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grpSp>
          <p:nvGrpSpPr>
            <p:cNvPr id="37" name="Group 36"/>
            <p:cNvGrpSpPr/>
            <p:nvPr/>
          </p:nvGrpSpPr>
          <p:grpSpPr>
            <a:xfrm>
              <a:off x="5880103" y="1016000"/>
              <a:ext cx="2127250" cy="1695450"/>
              <a:chOff x="5880103" y="1016000"/>
              <a:chExt cx="2127250" cy="1695450"/>
            </a:xfrm>
            <a:grpFill/>
          </p:grpSpPr>
          <p:sp>
            <p:nvSpPr>
              <p:cNvPr id="38" name="AutoShape 104"/>
              <p:cNvSpPr>
                <a:spLocks/>
              </p:cNvSpPr>
              <p:nvPr/>
            </p:nvSpPr>
            <p:spPr bwMode="auto">
              <a:xfrm>
                <a:off x="6781803" y="1016000"/>
                <a:ext cx="341313" cy="139700"/>
              </a:xfrm>
              <a:custGeom>
                <a:avLst/>
                <a:gdLst/>
                <a:ahLst/>
                <a:cxnLst/>
                <a:rect l="0" t="0" r="r" b="b"/>
                <a:pathLst>
                  <a:path w="21562" h="21037">
                    <a:moveTo>
                      <a:pt x="246" y="1032"/>
                    </a:moveTo>
                    <a:cubicBezTo>
                      <a:pt x="246" y="1391"/>
                      <a:pt x="681" y="2619"/>
                      <a:pt x="1047" y="3298"/>
                    </a:cubicBezTo>
                    <a:cubicBezTo>
                      <a:pt x="1412" y="3971"/>
                      <a:pt x="1047" y="5032"/>
                      <a:pt x="1242" y="5308"/>
                    </a:cubicBezTo>
                    <a:cubicBezTo>
                      <a:pt x="1687" y="6068"/>
                      <a:pt x="1598" y="7183"/>
                      <a:pt x="1299" y="8244"/>
                    </a:cubicBezTo>
                    <a:cubicBezTo>
                      <a:pt x="921" y="9493"/>
                      <a:pt x="1197" y="12432"/>
                      <a:pt x="1231" y="12894"/>
                    </a:cubicBezTo>
                    <a:cubicBezTo>
                      <a:pt x="1264" y="13356"/>
                      <a:pt x="1435" y="13631"/>
                      <a:pt x="1666" y="13571"/>
                    </a:cubicBezTo>
                    <a:cubicBezTo>
                      <a:pt x="1894" y="13520"/>
                      <a:pt x="1836" y="13981"/>
                      <a:pt x="1733" y="14443"/>
                    </a:cubicBezTo>
                    <a:cubicBezTo>
                      <a:pt x="1630" y="14912"/>
                      <a:pt x="1767" y="15701"/>
                      <a:pt x="1869" y="16133"/>
                    </a:cubicBezTo>
                    <a:cubicBezTo>
                      <a:pt x="1974" y="16567"/>
                      <a:pt x="2086" y="17194"/>
                      <a:pt x="2110" y="18092"/>
                    </a:cubicBezTo>
                    <a:cubicBezTo>
                      <a:pt x="2133" y="19476"/>
                      <a:pt x="3176" y="20646"/>
                      <a:pt x="3438" y="20621"/>
                    </a:cubicBezTo>
                    <a:cubicBezTo>
                      <a:pt x="3700" y="20594"/>
                      <a:pt x="3574" y="20153"/>
                      <a:pt x="3598" y="19613"/>
                    </a:cubicBezTo>
                    <a:cubicBezTo>
                      <a:pt x="3621" y="19066"/>
                      <a:pt x="3781" y="17603"/>
                      <a:pt x="4022" y="17001"/>
                    </a:cubicBezTo>
                    <a:cubicBezTo>
                      <a:pt x="4181" y="17904"/>
                      <a:pt x="3852" y="19476"/>
                      <a:pt x="3964" y="19506"/>
                    </a:cubicBezTo>
                    <a:cubicBezTo>
                      <a:pt x="4080" y="19531"/>
                      <a:pt x="5028" y="20433"/>
                      <a:pt x="5174" y="20784"/>
                    </a:cubicBezTo>
                    <a:cubicBezTo>
                      <a:pt x="5324" y="21134"/>
                      <a:pt x="5473" y="21134"/>
                      <a:pt x="5510" y="20701"/>
                    </a:cubicBezTo>
                    <a:cubicBezTo>
                      <a:pt x="5543" y="20268"/>
                      <a:pt x="5944" y="21032"/>
                      <a:pt x="6159" y="20894"/>
                    </a:cubicBezTo>
                    <a:cubicBezTo>
                      <a:pt x="6653" y="20457"/>
                      <a:pt x="7020" y="18663"/>
                      <a:pt x="6767" y="18119"/>
                    </a:cubicBezTo>
                    <a:cubicBezTo>
                      <a:pt x="6514" y="17572"/>
                      <a:pt x="6721" y="17110"/>
                      <a:pt x="6746" y="16812"/>
                    </a:cubicBezTo>
                    <a:cubicBezTo>
                      <a:pt x="6767" y="16511"/>
                      <a:pt x="6961" y="16756"/>
                      <a:pt x="7193" y="17552"/>
                    </a:cubicBezTo>
                    <a:cubicBezTo>
                      <a:pt x="7316" y="17520"/>
                      <a:pt x="7362" y="17055"/>
                      <a:pt x="7567" y="15373"/>
                    </a:cubicBezTo>
                    <a:cubicBezTo>
                      <a:pt x="7993" y="16567"/>
                      <a:pt x="7981" y="17904"/>
                      <a:pt x="7912" y="19451"/>
                    </a:cubicBezTo>
                    <a:cubicBezTo>
                      <a:pt x="7842" y="21000"/>
                      <a:pt x="9008" y="20757"/>
                      <a:pt x="9296" y="20673"/>
                    </a:cubicBezTo>
                    <a:cubicBezTo>
                      <a:pt x="9583" y="20594"/>
                      <a:pt x="9742" y="19884"/>
                      <a:pt x="9776" y="19476"/>
                    </a:cubicBezTo>
                    <a:cubicBezTo>
                      <a:pt x="9810" y="19066"/>
                      <a:pt x="10107" y="19725"/>
                      <a:pt x="10234" y="19992"/>
                    </a:cubicBezTo>
                    <a:cubicBezTo>
                      <a:pt x="10361" y="20268"/>
                      <a:pt x="10601" y="20023"/>
                      <a:pt x="10680" y="20023"/>
                    </a:cubicBezTo>
                    <a:cubicBezTo>
                      <a:pt x="10759" y="20023"/>
                      <a:pt x="10888" y="19015"/>
                      <a:pt x="10783" y="18683"/>
                    </a:cubicBezTo>
                    <a:cubicBezTo>
                      <a:pt x="10680" y="18361"/>
                      <a:pt x="11070" y="18825"/>
                      <a:pt x="11183" y="19033"/>
                    </a:cubicBezTo>
                    <a:cubicBezTo>
                      <a:pt x="11299" y="19263"/>
                      <a:pt x="11596" y="18119"/>
                      <a:pt x="11596" y="18010"/>
                    </a:cubicBezTo>
                    <a:cubicBezTo>
                      <a:pt x="11596" y="17904"/>
                      <a:pt x="11801" y="18175"/>
                      <a:pt x="12018" y="18987"/>
                    </a:cubicBezTo>
                    <a:cubicBezTo>
                      <a:pt x="12488" y="18663"/>
                      <a:pt x="12819" y="17983"/>
                      <a:pt x="12590" y="16074"/>
                    </a:cubicBezTo>
                    <a:cubicBezTo>
                      <a:pt x="12660" y="16511"/>
                      <a:pt x="12887" y="17221"/>
                      <a:pt x="13472" y="18010"/>
                    </a:cubicBezTo>
                    <a:cubicBezTo>
                      <a:pt x="13390" y="17630"/>
                      <a:pt x="13394" y="17149"/>
                      <a:pt x="13377" y="15274"/>
                    </a:cubicBezTo>
                    <a:cubicBezTo>
                      <a:pt x="13669" y="17986"/>
                      <a:pt x="14643" y="17303"/>
                      <a:pt x="14782" y="16976"/>
                    </a:cubicBezTo>
                    <a:cubicBezTo>
                      <a:pt x="14915" y="16646"/>
                      <a:pt x="15252" y="16359"/>
                      <a:pt x="15528" y="16248"/>
                    </a:cubicBezTo>
                    <a:cubicBezTo>
                      <a:pt x="16215" y="14002"/>
                      <a:pt x="15925" y="12404"/>
                      <a:pt x="15377" y="11175"/>
                    </a:cubicBezTo>
                    <a:cubicBezTo>
                      <a:pt x="15680" y="11247"/>
                      <a:pt x="16168" y="12048"/>
                      <a:pt x="16322" y="13307"/>
                    </a:cubicBezTo>
                    <a:cubicBezTo>
                      <a:pt x="16794" y="15814"/>
                      <a:pt x="17388" y="15597"/>
                      <a:pt x="17650" y="15274"/>
                    </a:cubicBezTo>
                    <a:cubicBezTo>
                      <a:pt x="17908" y="14943"/>
                      <a:pt x="18168" y="14801"/>
                      <a:pt x="18459" y="15341"/>
                    </a:cubicBezTo>
                    <a:cubicBezTo>
                      <a:pt x="18747" y="15886"/>
                      <a:pt x="19311" y="13855"/>
                      <a:pt x="19386" y="13457"/>
                    </a:cubicBezTo>
                    <a:cubicBezTo>
                      <a:pt x="19465" y="13056"/>
                      <a:pt x="20547" y="12365"/>
                      <a:pt x="20900" y="12149"/>
                    </a:cubicBezTo>
                    <a:cubicBezTo>
                      <a:pt x="21251" y="11936"/>
                      <a:pt x="20900" y="10230"/>
                      <a:pt x="20761" y="10087"/>
                    </a:cubicBezTo>
                    <a:cubicBezTo>
                      <a:pt x="20624" y="9938"/>
                      <a:pt x="20639" y="9430"/>
                      <a:pt x="20669" y="9072"/>
                    </a:cubicBezTo>
                    <a:cubicBezTo>
                      <a:pt x="20699" y="8709"/>
                      <a:pt x="20715" y="8413"/>
                      <a:pt x="20196" y="7912"/>
                    </a:cubicBezTo>
                    <a:cubicBezTo>
                      <a:pt x="21491" y="8775"/>
                      <a:pt x="21508" y="7037"/>
                      <a:pt x="21555" y="6676"/>
                    </a:cubicBezTo>
                    <a:cubicBezTo>
                      <a:pt x="21600" y="6313"/>
                      <a:pt x="21431" y="5803"/>
                      <a:pt x="20975" y="5296"/>
                    </a:cubicBezTo>
                    <a:cubicBezTo>
                      <a:pt x="20883" y="6022"/>
                      <a:pt x="20410" y="6022"/>
                      <a:pt x="20211" y="6348"/>
                    </a:cubicBezTo>
                    <a:cubicBezTo>
                      <a:pt x="20014" y="6676"/>
                      <a:pt x="20363" y="4792"/>
                      <a:pt x="20363" y="4792"/>
                    </a:cubicBezTo>
                    <a:cubicBezTo>
                      <a:pt x="20363" y="4792"/>
                      <a:pt x="20547" y="4394"/>
                      <a:pt x="20547" y="3919"/>
                    </a:cubicBezTo>
                    <a:cubicBezTo>
                      <a:pt x="20547" y="3447"/>
                      <a:pt x="20715" y="2754"/>
                      <a:pt x="20855" y="2396"/>
                    </a:cubicBezTo>
                    <a:cubicBezTo>
                      <a:pt x="20988" y="2032"/>
                      <a:pt x="20821" y="1677"/>
                      <a:pt x="20471" y="367"/>
                    </a:cubicBezTo>
                    <a:cubicBezTo>
                      <a:pt x="20405" y="122"/>
                      <a:pt x="20325" y="347"/>
                      <a:pt x="20242" y="347"/>
                    </a:cubicBezTo>
                    <a:lnTo>
                      <a:pt x="19629" y="347"/>
                    </a:lnTo>
                    <a:cubicBezTo>
                      <a:pt x="19476" y="347"/>
                      <a:pt x="19350" y="691"/>
                      <a:pt x="19296" y="809"/>
                    </a:cubicBezTo>
                    <a:cubicBezTo>
                      <a:pt x="19204" y="1007"/>
                      <a:pt x="19197" y="347"/>
                      <a:pt x="19293" y="347"/>
                    </a:cubicBezTo>
                    <a:lnTo>
                      <a:pt x="13046" y="347"/>
                    </a:lnTo>
                    <a:cubicBezTo>
                      <a:pt x="12806" y="347"/>
                      <a:pt x="12580" y="1328"/>
                      <a:pt x="12509" y="1389"/>
                    </a:cubicBezTo>
                    <a:cubicBezTo>
                      <a:pt x="12371" y="1492"/>
                      <a:pt x="12003" y="1328"/>
                      <a:pt x="11912" y="2164"/>
                    </a:cubicBezTo>
                    <a:cubicBezTo>
                      <a:pt x="11819" y="2992"/>
                      <a:pt x="11636" y="3026"/>
                      <a:pt x="11408" y="3133"/>
                    </a:cubicBezTo>
                    <a:cubicBezTo>
                      <a:pt x="11180" y="3243"/>
                      <a:pt x="10859" y="3507"/>
                      <a:pt x="10783" y="3979"/>
                    </a:cubicBezTo>
                    <a:cubicBezTo>
                      <a:pt x="10706" y="4453"/>
                      <a:pt x="10873" y="5148"/>
                      <a:pt x="11577" y="5727"/>
                    </a:cubicBezTo>
                    <a:cubicBezTo>
                      <a:pt x="10297" y="5330"/>
                      <a:pt x="10097" y="6941"/>
                      <a:pt x="10068" y="7084"/>
                    </a:cubicBezTo>
                    <a:cubicBezTo>
                      <a:pt x="10037" y="7230"/>
                      <a:pt x="10037" y="6497"/>
                      <a:pt x="10142" y="5736"/>
                    </a:cubicBezTo>
                    <a:cubicBezTo>
                      <a:pt x="9747" y="5736"/>
                      <a:pt x="9180" y="5157"/>
                      <a:pt x="8616" y="3923"/>
                    </a:cubicBezTo>
                    <a:cubicBezTo>
                      <a:pt x="8343" y="5188"/>
                      <a:pt x="8587" y="6390"/>
                      <a:pt x="8587" y="6390"/>
                    </a:cubicBezTo>
                    <a:cubicBezTo>
                      <a:pt x="8587" y="6390"/>
                      <a:pt x="8326" y="5517"/>
                      <a:pt x="8264" y="5261"/>
                    </a:cubicBezTo>
                    <a:cubicBezTo>
                      <a:pt x="8206" y="5008"/>
                      <a:pt x="7566" y="5371"/>
                      <a:pt x="7380" y="5442"/>
                    </a:cubicBezTo>
                    <a:cubicBezTo>
                      <a:pt x="7199" y="5516"/>
                      <a:pt x="6969" y="4898"/>
                      <a:pt x="6832" y="4460"/>
                    </a:cubicBezTo>
                    <a:cubicBezTo>
                      <a:pt x="6695" y="4031"/>
                      <a:pt x="6574" y="4681"/>
                      <a:pt x="6496" y="5153"/>
                    </a:cubicBezTo>
                    <a:cubicBezTo>
                      <a:pt x="6420" y="5627"/>
                      <a:pt x="6374" y="6099"/>
                      <a:pt x="6481" y="6564"/>
                    </a:cubicBezTo>
                    <a:cubicBezTo>
                      <a:pt x="6589" y="7037"/>
                      <a:pt x="6528" y="7037"/>
                      <a:pt x="6299" y="7037"/>
                    </a:cubicBezTo>
                    <a:cubicBezTo>
                      <a:pt x="6070" y="7037"/>
                      <a:pt x="5977" y="6785"/>
                      <a:pt x="5916" y="6277"/>
                    </a:cubicBezTo>
                    <a:cubicBezTo>
                      <a:pt x="5856" y="5769"/>
                      <a:pt x="5781" y="5840"/>
                      <a:pt x="5672" y="6022"/>
                    </a:cubicBezTo>
                    <a:cubicBezTo>
                      <a:pt x="5565" y="6202"/>
                      <a:pt x="5718" y="5950"/>
                      <a:pt x="5353" y="6458"/>
                    </a:cubicBezTo>
                    <a:cubicBezTo>
                      <a:pt x="6101" y="2213"/>
                      <a:pt x="5202" y="2643"/>
                      <a:pt x="4863" y="1630"/>
                    </a:cubicBezTo>
                    <a:cubicBezTo>
                      <a:pt x="4790" y="1308"/>
                      <a:pt x="4558" y="795"/>
                      <a:pt x="4392" y="295"/>
                    </a:cubicBezTo>
                    <a:cubicBezTo>
                      <a:pt x="4225" y="-218"/>
                      <a:pt x="4134" y="-68"/>
                      <a:pt x="4118" y="795"/>
                    </a:cubicBezTo>
                    <a:cubicBezTo>
                      <a:pt x="4101" y="1670"/>
                      <a:pt x="3477" y="1705"/>
                      <a:pt x="3324" y="1202"/>
                    </a:cubicBezTo>
                    <a:cubicBezTo>
                      <a:pt x="3170" y="693"/>
                      <a:pt x="3094" y="548"/>
                      <a:pt x="3094" y="1016"/>
                    </a:cubicBezTo>
                    <a:cubicBezTo>
                      <a:pt x="3094" y="1489"/>
                      <a:pt x="2880" y="1962"/>
                      <a:pt x="2654" y="3195"/>
                    </a:cubicBezTo>
                    <a:cubicBezTo>
                      <a:pt x="2576" y="-466"/>
                      <a:pt x="3416" y="367"/>
                      <a:pt x="3689" y="113"/>
                    </a:cubicBezTo>
                    <a:cubicBezTo>
                      <a:pt x="3753" y="54"/>
                      <a:pt x="3739" y="347"/>
                      <a:pt x="3687" y="347"/>
                    </a:cubicBezTo>
                    <a:lnTo>
                      <a:pt x="0" y="347"/>
                    </a:lnTo>
                    <a:cubicBezTo>
                      <a:pt x="36" y="347"/>
                      <a:pt x="67" y="95"/>
                      <a:pt x="85" y="156"/>
                    </a:cubicBezTo>
                    <a:cubicBezTo>
                      <a:pt x="199" y="534"/>
                      <a:pt x="246" y="681"/>
                      <a:pt x="246" y="1032"/>
                    </a:cubicBezTo>
                    <a:close/>
                    <a:moveTo>
                      <a:pt x="246" y="103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9" name="AutoShape 105"/>
              <p:cNvSpPr>
                <a:spLocks/>
              </p:cNvSpPr>
              <p:nvPr/>
            </p:nvSpPr>
            <p:spPr bwMode="auto">
              <a:xfrm>
                <a:off x="6743703" y="1041400"/>
                <a:ext cx="11113" cy="22225"/>
              </a:xfrm>
              <a:custGeom>
                <a:avLst/>
                <a:gdLst/>
                <a:ahLst/>
                <a:cxnLst/>
                <a:rect l="0" t="0" r="r" b="b"/>
                <a:pathLst>
                  <a:path w="18945" h="19630">
                    <a:moveTo>
                      <a:pt x="11174" y="19225"/>
                    </a:moveTo>
                    <a:cubicBezTo>
                      <a:pt x="15528" y="20689"/>
                      <a:pt x="15229" y="17857"/>
                      <a:pt x="17453" y="15967"/>
                    </a:cubicBezTo>
                    <a:cubicBezTo>
                      <a:pt x="19620" y="14067"/>
                      <a:pt x="19340" y="11989"/>
                      <a:pt x="17172" y="10115"/>
                    </a:cubicBezTo>
                    <a:cubicBezTo>
                      <a:pt x="12258" y="6298"/>
                      <a:pt x="10296" y="387"/>
                      <a:pt x="10296" y="387"/>
                    </a:cubicBezTo>
                    <a:cubicBezTo>
                      <a:pt x="10109" y="-911"/>
                      <a:pt x="5718" y="1436"/>
                      <a:pt x="1869" y="1942"/>
                    </a:cubicBezTo>
                    <a:cubicBezTo>
                      <a:pt x="-1980" y="2422"/>
                      <a:pt x="1309" y="11989"/>
                      <a:pt x="1309" y="14702"/>
                    </a:cubicBezTo>
                    <a:cubicBezTo>
                      <a:pt x="1309" y="17378"/>
                      <a:pt x="6746" y="17857"/>
                      <a:pt x="11174" y="19225"/>
                    </a:cubicBezTo>
                    <a:close/>
                    <a:moveTo>
                      <a:pt x="11174" y="1922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0" name="AutoShape 106"/>
              <p:cNvSpPr>
                <a:spLocks/>
              </p:cNvSpPr>
              <p:nvPr/>
            </p:nvSpPr>
            <p:spPr bwMode="auto">
              <a:xfrm>
                <a:off x="6146803" y="1016000"/>
                <a:ext cx="42863" cy="25400"/>
              </a:xfrm>
              <a:custGeom>
                <a:avLst/>
                <a:gdLst/>
                <a:ahLst/>
                <a:cxnLst/>
                <a:rect l="0" t="0" r="r" b="b"/>
                <a:pathLst>
                  <a:path w="19958" h="21600">
                    <a:moveTo>
                      <a:pt x="1243" y="4405"/>
                    </a:moveTo>
                    <a:cubicBezTo>
                      <a:pt x="-1642" y="6315"/>
                      <a:pt x="1118" y="8500"/>
                      <a:pt x="3252" y="13545"/>
                    </a:cubicBezTo>
                    <a:cubicBezTo>
                      <a:pt x="5346" y="18635"/>
                      <a:pt x="3684" y="20435"/>
                      <a:pt x="7007" y="21600"/>
                    </a:cubicBezTo>
                    <a:cubicBezTo>
                      <a:pt x="12561" y="20155"/>
                      <a:pt x="17454" y="0"/>
                      <a:pt x="19958" y="0"/>
                    </a:cubicBezTo>
                    <a:lnTo>
                      <a:pt x="6871" y="0"/>
                    </a:lnTo>
                    <a:cubicBezTo>
                      <a:pt x="6216" y="0"/>
                      <a:pt x="5664" y="130"/>
                      <a:pt x="5357" y="1110"/>
                    </a:cubicBezTo>
                    <a:cubicBezTo>
                      <a:pt x="4230" y="4585"/>
                      <a:pt x="4139" y="2410"/>
                      <a:pt x="1243" y="4405"/>
                    </a:cubicBezTo>
                    <a:close/>
                    <a:moveTo>
                      <a:pt x="1243" y="440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1" name="AutoShape 107"/>
              <p:cNvSpPr>
                <a:spLocks/>
              </p:cNvSpPr>
              <p:nvPr/>
            </p:nvSpPr>
            <p:spPr bwMode="auto">
              <a:xfrm>
                <a:off x="6502403" y="1103313"/>
                <a:ext cx="30163" cy="41275"/>
              </a:xfrm>
              <a:custGeom>
                <a:avLst/>
                <a:gdLst/>
                <a:ahLst/>
                <a:cxnLst/>
                <a:rect l="0" t="0" r="r" b="b"/>
                <a:pathLst>
                  <a:path w="20363" h="15918">
                    <a:moveTo>
                      <a:pt x="20349" y="10659"/>
                    </a:moveTo>
                    <a:cubicBezTo>
                      <a:pt x="20567" y="8658"/>
                      <a:pt x="18215" y="6408"/>
                      <a:pt x="16622" y="2616"/>
                    </a:cubicBezTo>
                    <a:cubicBezTo>
                      <a:pt x="15030" y="-1197"/>
                      <a:pt x="10115" y="-100"/>
                      <a:pt x="7326" y="1279"/>
                    </a:cubicBezTo>
                    <a:cubicBezTo>
                      <a:pt x="4553" y="2665"/>
                      <a:pt x="3357" y="4649"/>
                      <a:pt x="2411" y="5378"/>
                    </a:cubicBezTo>
                    <a:cubicBezTo>
                      <a:pt x="1465" y="6076"/>
                      <a:pt x="1093" y="7457"/>
                      <a:pt x="1344" y="8801"/>
                    </a:cubicBezTo>
                    <a:cubicBezTo>
                      <a:pt x="1602" y="10155"/>
                      <a:pt x="-1033" y="11502"/>
                      <a:pt x="463" y="12561"/>
                    </a:cubicBezTo>
                    <a:cubicBezTo>
                      <a:pt x="12895" y="20403"/>
                      <a:pt x="20163" y="12263"/>
                      <a:pt x="20349" y="10659"/>
                    </a:cubicBezTo>
                    <a:close/>
                    <a:moveTo>
                      <a:pt x="20349" y="1065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2" name="AutoShape 108"/>
              <p:cNvSpPr>
                <a:spLocks/>
              </p:cNvSpPr>
              <p:nvPr/>
            </p:nvSpPr>
            <p:spPr bwMode="auto">
              <a:xfrm>
                <a:off x="6515103" y="1016000"/>
                <a:ext cx="44450" cy="20638"/>
              </a:xfrm>
              <a:custGeom>
                <a:avLst/>
                <a:gdLst/>
                <a:ahLst/>
                <a:cxnLst/>
                <a:rect l="0" t="0" r="r" b="b"/>
                <a:pathLst>
                  <a:path w="19763" h="19416">
                    <a:moveTo>
                      <a:pt x="226" y="11126"/>
                    </a:moveTo>
                    <a:cubicBezTo>
                      <a:pt x="226" y="12508"/>
                      <a:pt x="329" y="15147"/>
                      <a:pt x="5382" y="18368"/>
                    </a:cubicBezTo>
                    <a:cubicBezTo>
                      <a:pt x="10434" y="21589"/>
                      <a:pt x="13416" y="16603"/>
                      <a:pt x="16920" y="13936"/>
                    </a:cubicBezTo>
                    <a:cubicBezTo>
                      <a:pt x="20436" y="11246"/>
                      <a:pt x="20109" y="5597"/>
                      <a:pt x="19013" y="0"/>
                    </a:cubicBezTo>
                    <a:cubicBezTo>
                      <a:pt x="19008" y="-11"/>
                      <a:pt x="18997" y="2896"/>
                      <a:pt x="18997" y="2896"/>
                    </a:cubicBezTo>
                    <a:lnTo>
                      <a:pt x="11208" y="2896"/>
                    </a:lnTo>
                    <a:cubicBezTo>
                      <a:pt x="8025" y="2896"/>
                      <a:pt x="4701" y="3918"/>
                      <a:pt x="2951" y="4941"/>
                    </a:cubicBezTo>
                    <a:cubicBezTo>
                      <a:pt x="-1164" y="7265"/>
                      <a:pt x="226" y="9795"/>
                      <a:pt x="226" y="11126"/>
                    </a:cubicBezTo>
                    <a:close/>
                    <a:moveTo>
                      <a:pt x="226" y="11126"/>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3" name="AutoShape 109"/>
              <p:cNvSpPr>
                <a:spLocks/>
              </p:cNvSpPr>
              <p:nvPr/>
            </p:nvSpPr>
            <p:spPr bwMode="auto">
              <a:xfrm>
                <a:off x="6527803" y="1041400"/>
                <a:ext cx="34925" cy="15875"/>
              </a:xfrm>
              <a:custGeom>
                <a:avLst/>
                <a:gdLst/>
                <a:ahLst/>
                <a:cxnLst/>
                <a:rect l="0" t="0" r="r" b="b"/>
                <a:pathLst>
                  <a:path w="19615" h="21482">
                    <a:moveTo>
                      <a:pt x="694" y="21482"/>
                    </a:moveTo>
                    <a:cubicBezTo>
                      <a:pt x="3002" y="21482"/>
                      <a:pt x="12707" y="15258"/>
                      <a:pt x="14863" y="13470"/>
                    </a:cubicBezTo>
                    <a:cubicBezTo>
                      <a:pt x="17013" y="11611"/>
                      <a:pt x="19038" y="6434"/>
                      <a:pt x="19508" y="3396"/>
                    </a:cubicBezTo>
                    <a:cubicBezTo>
                      <a:pt x="20006" y="312"/>
                      <a:pt x="18720" y="-118"/>
                      <a:pt x="16419" y="23"/>
                    </a:cubicBezTo>
                    <a:cubicBezTo>
                      <a:pt x="16419" y="23"/>
                      <a:pt x="11083" y="4888"/>
                      <a:pt x="10073" y="6434"/>
                    </a:cubicBezTo>
                    <a:cubicBezTo>
                      <a:pt x="9064" y="7933"/>
                      <a:pt x="3811" y="12666"/>
                      <a:pt x="3134" y="14790"/>
                    </a:cubicBezTo>
                    <a:cubicBezTo>
                      <a:pt x="2450" y="16945"/>
                      <a:pt x="-1594" y="21482"/>
                      <a:pt x="694" y="21482"/>
                    </a:cubicBezTo>
                    <a:close/>
                    <a:moveTo>
                      <a:pt x="694" y="2148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4" name="AutoShape 110"/>
              <p:cNvSpPr>
                <a:spLocks/>
              </p:cNvSpPr>
              <p:nvPr/>
            </p:nvSpPr>
            <p:spPr bwMode="auto">
              <a:xfrm>
                <a:off x="6540503" y="1041400"/>
                <a:ext cx="28575" cy="22225"/>
              </a:xfrm>
              <a:custGeom>
                <a:avLst/>
                <a:gdLst/>
                <a:ahLst/>
                <a:cxnLst/>
                <a:rect l="0" t="0" r="r" b="b"/>
                <a:pathLst>
                  <a:path w="17664" h="16761">
                    <a:moveTo>
                      <a:pt x="853" y="16761"/>
                    </a:moveTo>
                    <a:cubicBezTo>
                      <a:pt x="853" y="16761"/>
                      <a:pt x="10498" y="11775"/>
                      <a:pt x="10652" y="10742"/>
                    </a:cubicBezTo>
                    <a:cubicBezTo>
                      <a:pt x="10821" y="9696"/>
                      <a:pt x="12317" y="4207"/>
                      <a:pt x="14107" y="3886"/>
                    </a:cubicBezTo>
                    <a:cubicBezTo>
                      <a:pt x="15860" y="3561"/>
                      <a:pt x="17664" y="2070"/>
                      <a:pt x="17664" y="2070"/>
                    </a:cubicBezTo>
                    <a:cubicBezTo>
                      <a:pt x="12772" y="-4839"/>
                      <a:pt x="-3936" y="6958"/>
                      <a:pt x="853" y="16761"/>
                    </a:cubicBezTo>
                    <a:close/>
                    <a:moveTo>
                      <a:pt x="853" y="1676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5" name="AutoShape 111"/>
              <p:cNvSpPr>
                <a:spLocks/>
              </p:cNvSpPr>
              <p:nvPr/>
            </p:nvSpPr>
            <p:spPr bwMode="auto">
              <a:xfrm>
                <a:off x="6553203" y="1016000"/>
                <a:ext cx="128588" cy="123825"/>
              </a:xfrm>
              <a:custGeom>
                <a:avLst/>
                <a:gdLst/>
                <a:ahLst/>
                <a:cxnLst/>
                <a:rect l="0" t="0" r="r" b="b"/>
                <a:pathLst>
                  <a:path w="21111" h="21482">
                    <a:moveTo>
                      <a:pt x="4008" y="595"/>
                    </a:moveTo>
                    <a:cubicBezTo>
                      <a:pt x="4425" y="140"/>
                      <a:pt x="5303" y="-118"/>
                      <a:pt x="4955" y="245"/>
                    </a:cubicBezTo>
                    <a:cubicBezTo>
                      <a:pt x="4600" y="595"/>
                      <a:pt x="1613" y="3753"/>
                      <a:pt x="4796" y="4380"/>
                    </a:cubicBezTo>
                    <a:cubicBezTo>
                      <a:pt x="4544" y="5383"/>
                      <a:pt x="4364" y="7112"/>
                      <a:pt x="6842" y="7531"/>
                    </a:cubicBezTo>
                    <a:cubicBezTo>
                      <a:pt x="5756" y="8474"/>
                      <a:pt x="5424" y="8806"/>
                      <a:pt x="5247" y="8319"/>
                    </a:cubicBezTo>
                    <a:cubicBezTo>
                      <a:pt x="5071" y="7844"/>
                      <a:pt x="2825" y="5088"/>
                      <a:pt x="1887" y="7027"/>
                    </a:cubicBezTo>
                    <a:cubicBezTo>
                      <a:pt x="1567" y="7594"/>
                      <a:pt x="3103" y="10203"/>
                      <a:pt x="2316" y="9555"/>
                    </a:cubicBezTo>
                    <a:cubicBezTo>
                      <a:pt x="1530" y="8910"/>
                      <a:pt x="1510" y="8619"/>
                      <a:pt x="863" y="9495"/>
                    </a:cubicBezTo>
                    <a:cubicBezTo>
                      <a:pt x="217" y="10372"/>
                      <a:pt x="-468" y="11773"/>
                      <a:pt x="432" y="12020"/>
                    </a:cubicBezTo>
                    <a:cubicBezTo>
                      <a:pt x="1335" y="12269"/>
                      <a:pt x="2334" y="12541"/>
                      <a:pt x="3124" y="11874"/>
                    </a:cubicBezTo>
                    <a:cubicBezTo>
                      <a:pt x="3911" y="11207"/>
                      <a:pt x="5223" y="11143"/>
                      <a:pt x="5720" y="11207"/>
                    </a:cubicBezTo>
                    <a:cubicBezTo>
                      <a:pt x="6210" y="11271"/>
                      <a:pt x="13127" y="8571"/>
                      <a:pt x="14507" y="8992"/>
                    </a:cubicBezTo>
                    <a:cubicBezTo>
                      <a:pt x="12400" y="9914"/>
                      <a:pt x="12090" y="9845"/>
                      <a:pt x="11951" y="10250"/>
                    </a:cubicBezTo>
                    <a:cubicBezTo>
                      <a:pt x="11814" y="10643"/>
                      <a:pt x="11542" y="11542"/>
                      <a:pt x="11022" y="11687"/>
                    </a:cubicBezTo>
                    <a:cubicBezTo>
                      <a:pt x="10516" y="11833"/>
                      <a:pt x="10635" y="12377"/>
                      <a:pt x="10613" y="12941"/>
                    </a:cubicBezTo>
                    <a:cubicBezTo>
                      <a:pt x="10597" y="13503"/>
                      <a:pt x="9944" y="13840"/>
                      <a:pt x="8393" y="13732"/>
                    </a:cubicBezTo>
                    <a:cubicBezTo>
                      <a:pt x="8425" y="15551"/>
                      <a:pt x="8232" y="15093"/>
                      <a:pt x="9102" y="15337"/>
                    </a:cubicBezTo>
                    <a:cubicBezTo>
                      <a:pt x="9964" y="15586"/>
                      <a:pt x="10911" y="16404"/>
                      <a:pt x="10827" y="17098"/>
                    </a:cubicBezTo>
                    <a:cubicBezTo>
                      <a:pt x="10238" y="17031"/>
                      <a:pt x="9646" y="17031"/>
                      <a:pt x="9551" y="17413"/>
                    </a:cubicBezTo>
                    <a:cubicBezTo>
                      <a:pt x="9455" y="17784"/>
                      <a:pt x="7857" y="20938"/>
                      <a:pt x="12243" y="21482"/>
                    </a:cubicBezTo>
                    <a:cubicBezTo>
                      <a:pt x="12617" y="21482"/>
                      <a:pt x="13109" y="19831"/>
                      <a:pt x="13443" y="20353"/>
                    </a:cubicBezTo>
                    <a:cubicBezTo>
                      <a:pt x="13776" y="20871"/>
                      <a:pt x="14644" y="21106"/>
                      <a:pt x="14644" y="21106"/>
                    </a:cubicBezTo>
                    <a:cubicBezTo>
                      <a:pt x="15037" y="20793"/>
                      <a:pt x="15937" y="20920"/>
                      <a:pt x="16650" y="20920"/>
                    </a:cubicBezTo>
                    <a:cubicBezTo>
                      <a:pt x="17355" y="20920"/>
                      <a:pt x="20636" y="20085"/>
                      <a:pt x="18475" y="17806"/>
                    </a:cubicBezTo>
                    <a:cubicBezTo>
                      <a:pt x="19655" y="18761"/>
                      <a:pt x="19974" y="18687"/>
                      <a:pt x="19974" y="18410"/>
                    </a:cubicBezTo>
                    <a:cubicBezTo>
                      <a:pt x="19974" y="18138"/>
                      <a:pt x="20123" y="17203"/>
                      <a:pt x="19893" y="16762"/>
                    </a:cubicBezTo>
                    <a:cubicBezTo>
                      <a:pt x="19655" y="16327"/>
                      <a:pt x="18284" y="14924"/>
                      <a:pt x="18676" y="14589"/>
                    </a:cubicBezTo>
                    <a:cubicBezTo>
                      <a:pt x="19063" y="14258"/>
                      <a:pt x="19772" y="13857"/>
                      <a:pt x="19555" y="13484"/>
                    </a:cubicBezTo>
                    <a:cubicBezTo>
                      <a:pt x="19341" y="13109"/>
                      <a:pt x="18910" y="12310"/>
                      <a:pt x="19188" y="12183"/>
                    </a:cubicBezTo>
                    <a:cubicBezTo>
                      <a:pt x="19454" y="12065"/>
                      <a:pt x="20383" y="11670"/>
                      <a:pt x="20383" y="11978"/>
                    </a:cubicBezTo>
                    <a:cubicBezTo>
                      <a:pt x="20383" y="12291"/>
                      <a:pt x="20779" y="13449"/>
                      <a:pt x="20818" y="13190"/>
                    </a:cubicBezTo>
                    <a:cubicBezTo>
                      <a:pt x="20850" y="12941"/>
                      <a:pt x="21132" y="11730"/>
                      <a:pt x="21110" y="11247"/>
                    </a:cubicBezTo>
                    <a:cubicBezTo>
                      <a:pt x="21090" y="10772"/>
                      <a:pt x="20991" y="9178"/>
                      <a:pt x="20598" y="8969"/>
                    </a:cubicBezTo>
                    <a:cubicBezTo>
                      <a:pt x="20207" y="8764"/>
                      <a:pt x="19382" y="8764"/>
                      <a:pt x="19603" y="8260"/>
                    </a:cubicBezTo>
                    <a:cubicBezTo>
                      <a:pt x="19815" y="7758"/>
                      <a:pt x="20365" y="5964"/>
                      <a:pt x="19718" y="4711"/>
                    </a:cubicBezTo>
                    <a:cubicBezTo>
                      <a:pt x="19444" y="4149"/>
                      <a:pt x="19676" y="3942"/>
                      <a:pt x="19974" y="3153"/>
                    </a:cubicBezTo>
                    <a:cubicBezTo>
                      <a:pt x="20240" y="2413"/>
                      <a:pt x="20181" y="555"/>
                      <a:pt x="19424" y="555"/>
                    </a:cubicBezTo>
                    <a:lnTo>
                      <a:pt x="10287" y="555"/>
                    </a:lnTo>
                    <a:cubicBezTo>
                      <a:pt x="10124" y="555"/>
                      <a:pt x="9936" y="108"/>
                      <a:pt x="9771" y="39"/>
                    </a:cubicBezTo>
                    <a:cubicBezTo>
                      <a:pt x="9455" y="-87"/>
                      <a:pt x="9239" y="120"/>
                      <a:pt x="9239" y="224"/>
                    </a:cubicBezTo>
                    <a:cubicBezTo>
                      <a:pt x="9239" y="325"/>
                      <a:pt x="9517" y="1241"/>
                      <a:pt x="9672" y="1022"/>
                    </a:cubicBezTo>
                    <a:cubicBezTo>
                      <a:pt x="9827" y="818"/>
                      <a:pt x="11127" y="750"/>
                      <a:pt x="11793" y="1752"/>
                    </a:cubicBezTo>
                    <a:cubicBezTo>
                      <a:pt x="10931" y="1608"/>
                      <a:pt x="10538" y="1796"/>
                      <a:pt x="10319" y="1968"/>
                    </a:cubicBezTo>
                    <a:cubicBezTo>
                      <a:pt x="10103" y="2131"/>
                      <a:pt x="9850" y="3812"/>
                      <a:pt x="11934" y="4856"/>
                    </a:cubicBezTo>
                    <a:cubicBezTo>
                      <a:pt x="11717" y="5360"/>
                      <a:pt x="11143" y="6621"/>
                      <a:pt x="10931" y="6245"/>
                    </a:cubicBezTo>
                    <a:cubicBezTo>
                      <a:pt x="10708" y="5868"/>
                      <a:pt x="9791" y="4154"/>
                      <a:pt x="8949" y="3631"/>
                    </a:cubicBezTo>
                    <a:cubicBezTo>
                      <a:pt x="8097" y="3110"/>
                      <a:pt x="8212" y="2607"/>
                      <a:pt x="8141" y="2172"/>
                    </a:cubicBezTo>
                    <a:cubicBezTo>
                      <a:pt x="8059" y="1727"/>
                      <a:pt x="7749" y="1431"/>
                      <a:pt x="7154" y="1014"/>
                    </a:cubicBezTo>
                    <a:cubicBezTo>
                      <a:pt x="6566" y="596"/>
                      <a:pt x="6465" y="666"/>
                      <a:pt x="6465" y="208"/>
                    </a:cubicBezTo>
                    <a:cubicBezTo>
                      <a:pt x="6465" y="168"/>
                      <a:pt x="6451" y="555"/>
                      <a:pt x="6431" y="555"/>
                    </a:cubicBezTo>
                    <a:lnTo>
                      <a:pt x="2640" y="555"/>
                    </a:lnTo>
                    <a:cubicBezTo>
                      <a:pt x="2648" y="555"/>
                      <a:pt x="2707" y="844"/>
                      <a:pt x="2793" y="851"/>
                    </a:cubicBezTo>
                    <a:cubicBezTo>
                      <a:pt x="3031" y="870"/>
                      <a:pt x="3591" y="1057"/>
                      <a:pt x="4008" y="595"/>
                    </a:cubicBezTo>
                    <a:close/>
                    <a:moveTo>
                      <a:pt x="4008" y="59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6" name="AutoShape 112"/>
              <p:cNvSpPr>
                <a:spLocks/>
              </p:cNvSpPr>
              <p:nvPr/>
            </p:nvSpPr>
            <p:spPr bwMode="auto">
              <a:xfrm>
                <a:off x="6692903" y="1066800"/>
                <a:ext cx="22225" cy="30163"/>
              </a:xfrm>
              <a:custGeom>
                <a:avLst/>
                <a:gdLst/>
                <a:ahLst/>
                <a:cxnLst/>
                <a:rect l="0" t="0" r="r" b="b"/>
                <a:pathLst>
                  <a:path w="14462" h="21189">
                    <a:moveTo>
                      <a:pt x="7633" y="9568"/>
                    </a:moveTo>
                    <a:cubicBezTo>
                      <a:pt x="9547" y="11678"/>
                      <a:pt x="11658" y="14472"/>
                      <a:pt x="12332" y="12473"/>
                    </a:cubicBezTo>
                    <a:cubicBezTo>
                      <a:pt x="12982" y="10470"/>
                      <a:pt x="18142" y="3464"/>
                      <a:pt x="9563" y="23"/>
                    </a:cubicBezTo>
                    <a:cubicBezTo>
                      <a:pt x="8904" y="-411"/>
                      <a:pt x="6514" y="5574"/>
                      <a:pt x="4486" y="6374"/>
                    </a:cubicBezTo>
                    <a:cubicBezTo>
                      <a:pt x="2428" y="7186"/>
                      <a:pt x="-3458" y="10793"/>
                      <a:pt x="2806" y="21189"/>
                    </a:cubicBezTo>
                    <a:cubicBezTo>
                      <a:pt x="9010" y="14979"/>
                      <a:pt x="4758" y="6374"/>
                      <a:pt x="7633" y="9568"/>
                    </a:cubicBezTo>
                    <a:close/>
                    <a:moveTo>
                      <a:pt x="7633" y="956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7" name="AutoShape 113"/>
              <p:cNvSpPr>
                <a:spLocks/>
              </p:cNvSpPr>
              <p:nvPr/>
            </p:nvSpPr>
            <p:spPr bwMode="auto">
              <a:xfrm>
                <a:off x="6705603" y="1066800"/>
                <a:ext cx="80963" cy="96838"/>
              </a:xfrm>
              <a:custGeom>
                <a:avLst/>
                <a:gdLst/>
                <a:ahLst/>
                <a:cxnLst/>
                <a:rect l="0" t="0" r="r" b="b"/>
                <a:pathLst>
                  <a:path w="20571" h="20786">
                    <a:moveTo>
                      <a:pt x="2522" y="5357"/>
                    </a:moveTo>
                    <a:cubicBezTo>
                      <a:pt x="3682" y="7035"/>
                      <a:pt x="2435" y="9376"/>
                      <a:pt x="820" y="11126"/>
                    </a:cubicBezTo>
                    <a:cubicBezTo>
                      <a:pt x="-792" y="12893"/>
                      <a:pt x="330" y="14575"/>
                      <a:pt x="1157" y="15587"/>
                    </a:cubicBezTo>
                    <a:cubicBezTo>
                      <a:pt x="1980" y="16596"/>
                      <a:pt x="2737" y="13962"/>
                      <a:pt x="2949" y="14164"/>
                    </a:cubicBezTo>
                    <a:cubicBezTo>
                      <a:pt x="3345" y="17451"/>
                      <a:pt x="5475" y="17840"/>
                      <a:pt x="6722" y="17840"/>
                    </a:cubicBezTo>
                    <a:cubicBezTo>
                      <a:pt x="7966" y="17840"/>
                      <a:pt x="8789" y="17507"/>
                      <a:pt x="9250" y="18120"/>
                    </a:cubicBezTo>
                    <a:cubicBezTo>
                      <a:pt x="11838" y="21600"/>
                      <a:pt x="15265" y="20894"/>
                      <a:pt x="18043" y="20276"/>
                    </a:cubicBezTo>
                    <a:cubicBezTo>
                      <a:pt x="20808" y="19658"/>
                      <a:pt x="20711" y="17840"/>
                      <a:pt x="20446" y="15250"/>
                    </a:cubicBezTo>
                    <a:cubicBezTo>
                      <a:pt x="20175" y="12663"/>
                      <a:pt x="19287" y="12088"/>
                      <a:pt x="19249" y="10641"/>
                    </a:cubicBezTo>
                    <a:cubicBezTo>
                      <a:pt x="19287" y="6833"/>
                      <a:pt x="14217" y="2537"/>
                      <a:pt x="13410" y="1581"/>
                    </a:cubicBezTo>
                    <a:cubicBezTo>
                      <a:pt x="12618" y="620"/>
                      <a:pt x="10310" y="163"/>
                      <a:pt x="9681" y="0"/>
                    </a:cubicBezTo>
                    <a:cubicBezTo>
                      <a:pt x="9185" y="50"/>
                      <a:pt x="7723" y="1502"/>
                      <a:pt x="5964" y="2021"/>
                    </a:cubicBezTo>
                    <a:cubicBezTo>
                      <a:pt x="4193" y="2537"/>
                      <a:pt x="3779" y="4456"/>
                      <a:pt x="4140" y="5307"/>
                    </a:cubicBezTo>
                    <a:cubicBezTo>
                      <a:pt x="4502" y="6156"/>
                      <a:pt x="2341" y="5104"/>
                      <a:pt x="2522" y="5357"/>
                    </a:cubicBezTo>
                    <a:close/>
                    <a:moveTo>
                      <a:pt x="2522" y="535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8" name="AutoShape 114"/>
              <p:cNvSpPr>
                <a:spLocks/>
              </p:cNvSpPr>
              <p:nvPr/>
            </p:nvSpPr>
            <p:spPr bwMode="auto">
              <a:xfrm>
                <a:off x="6908803" y="1192213"/>
                <a:ext cx="1098550" cy="814387"/>
              </a:xfrm>
              <a:custGeom>
                <a:avLst/>
                <a:gdLst/>
                <a:ahLst/>
                <a:cxnLst/>
                <a:rect l="0" t="0" r="r" b="b"/>
                <a:pathLst>
                  <a:path w="21562" h="21534">
                    <a:moveTo>
                      <a:pt x="215" y="5252"/>
                    </a:moveTo>
                    <a:cubicBezTo>
                      <a:pt x="83" y="5371"/>
                      <a:pt x="37" y="5419"/>
                      <a:pt x="55" y="5473"/>
                    </a:cubicBezTo>
                    <a:cubicBezTo>
                      <a:pt x="72" y="5526"/>
                      <a:pt x="58" y="5713"/>
                      <a:pt x="44" y="5775"/>
                    </a:cubicBezTo>
                    <a:cubicBezTo>
                      <a:pt x="29" y="5838"/>
                      <a:pt x="343" y="6069"/>
                      <a:pt x="186" y="6415"/>
                    </a:cubicBezTo>
                    <a:cubicBezTo>
                      <a:pt x="144" y="6545"/>
                      <a:pt x="250" y="7304"/>
                      <a:pt x="535" y="7232"/>
                    </a:cubicBezTo>
                    <a:cubicBezTo>
                      <a:pt x="656" y="7199"/>
                      <a:pt x="720" y="7184"/>
                      <a:pt x="873" y="7217"/>
                    </a:cubicBezTo>
                    <a:cubicBezTo>
                      <a:pt x="1026" y="7251"/>
                      <a:pt x="1083" y="7285"/>
                      <a:pt x="1168" y="7226"/>
                    </a:cubicBezTo>
                    <a:cubicBezTo>
                      <a:pt x="1254" y="7169"/>
                      <a:pt x="1538" y="7217"/>
                      <a:pt x="1649" y="7357"/>
                    </a:cubicBezTo>
                    <a:cubicBezTo>
                      <a:pt x="1759" y="7496"/>
                      <a:pt x="1990" y="7578"/>
                      <a:pt x="2061" y="7568"/>
                    </a:cubicBezTo>
                    <a:cubicBezTo>
                      <a:pt x="1955" y="7770"/>
                      <a:pt x="1895" y="7790"/>
                      <a:pt x="1848" y="7781"/>
                    </a:cubicBezTo>
                    <a:cubicBezTo>
                      <a:pt x="1802" y="7770"/>
                      <a:pt x="1709" y="7742"/>
                      <a:pt x="1649" y="7848"/>
                    </a:cubicBezTo>
                    <a:cubicBezTo>
                      <a:pt x="1589" y="7954"/>
                      <a:pt x="1400" y="7915"/>
                      <a:pt x="1339" y="7818"/>
                    </a:cubicBezTo>
                    <a:cubicBezTo>
                      <a:pt x="1279" y="7723"/>
                      <a:pt x="1129" y="7684"/>
                      <a:pt x="1029" y="7742"/>
                    </a:cubicBezTo>
                    <a:cubicBezTo>
                      <a:pt x="930" y="7799"/>
                      <a:pt x="570" y="7612"/>
                      <a:pt x="670" y="7799"/>
                    </a:cubicBezTo>
                    <a:cubicBezTo>
                      <a:pt x="770" y="7987"/>
                      <a:pt x="773" y="8001"/>
                      <a:pt x="728" y="8126"/>
                    </a:cubicBezTo>
                    <a:cubicBezTo>
                      <a:pt x="681" y="8251"/>
                      <a:pt x="799" y="8439"/>
                      <a:pt x="884" y="8506"/>
                    </a:cubicBezTo>
                    <a:cubicBezTo>
                      <a:pt x="969" y="8573"/>
                      <a:pt x="1115" y="8877"/>
                      <a:pt x="1129" y="8958"/>
                    </a:cubicBezTo>
                    <a:cubicBezTo>
                      <a:pt x="1143" y="9040"/>
                      <a:pt x="1321" y="9189"/>
                      <a:pt x="1404" y="9155"/>
                    </a:cubicBezTo>
                    <a:cubicBezTo>
                      <a:pt x="1485" y="9121"/>
                      <a:pt x="1731" y="9213"/>
                      <a:pt x="1823" y="9308"/>
                    </a:cubicBezTo>
                    <a:cubicBezTo>
                      <a:pt x="1673" y="9272"/>
                      <a:pt x="1574" y="9237"/>
                      <a:pt x="1688" y="9382"/>
                    </a:cubicBezTo>
                    <a:cubicBezTo>
                      <a:pt x="1802" y="9524"/>
                      <a:pt x="1941" y="9569"/>
                      <a:pt x="1994" y="9454"/>
                    </a:cubicBezTo>
                    <a:cubicBezTo>
                      <a:pt x="2047" y="9338"/>
                      <a:pt x="2100" y="9285"/>
                      <a:pt x="2186" y="9305"/>
                    </a:cubicBezTo>
                    <a:cubicBezTo>
                      <a:pt x="2271" y="9323"/>
                      <a:pt x="2386" y="9140"/>
                      <a:pt x="2300" y="8890"/>
                    </a:cubicBezTo>
                    <a:cubicBezTo>
                      <a:pt x="2421" y="9035"/>
                      <a:pt x="2503" y="9150"/>
                      <a:pt x="2670" y="8655"/>
                    </a:cubicBezTo>
                    <a:cubicBezTo>
                      <a:pt x="2610" y="9131"/>
                      <a:pt x="2621" y="9323"/>
                      <a:pt x="2820" y="9524"/>
                    </a:cubicBezTo>
                    <a:cubicBezTo>
                      <a:pt x="3019" y="9728"/>
                      <a:pt x="3239" y="9891"/>
                      <a:pt x="3531" y="9660"/>
                    </a:cubicBezTo>
                    <a:cubicBezTo>
                      <a:pt x="3460" y="9583"/>
                      <a:pt x="3346" y="9539"/>
                      <a:pt x="3211" y="9627"/>
                    </a:cubicBezTo>
                    <a:cubicBezTo>
                      <a:pt x="3318" y="9415"/>
                      <a:pt x="3706" y="9352"/>
                      <a:pt x="3862" y="9539"/>
                    </a:cubicBezTo>
                    <a:cubicBezTo>
                      <a:pt x="3958" y="9630"/>
                      <a:pt x="4015" y="9458"/>
                      <a:pt x="4222" y="9482"/>
                    </a:cubicBezTo>
                    <a:cubicBezTo>
                      <a:pt x="4429" y="9506"/>
                      <a:pt x="4578" y="9468"/>
                      <a:pt x="4645" y="9361"/>
                    </a:cubicBezTo>
                    <a:cubicBezTo>
                      <a:pt x="4713" y="9256"/>
                      <a:pt x="4827" y="9170"/>
                      <a:pt x="4923" y="9266"/>
                    </a:cubicBezTo>
                    <a:cubicBezTo>
                      <a:pt x="5019" y="9361"/>
                      <a:pt x="5226" y="9444"/>
                      <a:pt x="5293" y="9420"/>
                    </a:cubicBezTo>
                    <a:cubicBezTo>
                      <a:pt x="5361" y="9395"/>
                      <a:pt x="5364" y="9395"/>
                      <a:pt x="5417" y="9468"/>
                    </a:cubicBezTo>
                    <a:cubicBezTo>
                      <a:pt x="5471" y="9539"/>
                      <a:pt x="5532" y="9535"/>
                      <a:pt x="5535" y="9405"/>
                    </a:cubicBezTo>
                    <a:cubicBezTo>
                      <a:pt x="5538" y="9276"/>
                      <a:pt x="5556" y="9281"/>
                      <a:pt x="5609" y="9276"/>
                    </a:cubicBezTo>
                    <a:cubicBezTo>
                      <a:pt x="5663" y="9272"/>
                      <a:pt x="5705" y="9272"/>
                      <a:pt x="5646" y="9160"/>
                    </a:cubicBezTo>
                    <a:cubicBezTo>
                      <a:pt x="5585" y="9049"/>
                      <a:pt x="5357" y="8770"/>
                      <a:pt x="4869" y="8649"/>
                    </a:cubicBezTo>
                    <a:cubicBezTo>
                      <a:pt x="5058" y="8607"/>
                      <a:pt x="5318" y="8669"/>
                      <a:pt x="5432" y="8794"/>
                    </a:cubicBezTo>
                    <a:cubicBezTo>
                      <a:pt x="5545" y="8920"/>
                      <a:pt x="5549" y="8973"/>
                      <a:pt x="5652" y="8948"/>
                    </a:cubicBezTo>
                    <a:cubicBezTo>
                      <a:pt x="5755" y="8925"/>
                      <a:pt x="5777" y="8939"/>
                      <a:pt x="5819" y="9026"/>
                    </a:cubicBezTo>
                    <a:cubicBezTo>
                      <a:pt x="5863" y="9112"/>
                      <a:pt x="5891" y="9150"/>
                      <a:pt x="5965" y="9160"/>
                    </a:cubicBezTo>
                    <a:cubicBezTo>
                      <a:pt x="6040" y="9170"/>
                      <a:pt x="6218" y="9308"/>
                      <a:pt x="6240" y="9385"/>
                    </a:cubicBezTo>
                    <a:cubicBezTo>
                      <a:pt x="6303" y="9164"/>
                      <a:pt x="6290" y="9150"/>
                      <a:pt x="6225" y="9116"/>
                    </a:cubicBezTo>
                    <a:cubicBezTo>
                      <a:pt x="6161" y="9083"/>
                      <a:pt x="6044" y="8929"/>
                      <a:pt x="6008" y="8842"/>
                    </a:cubicBezTo>
                    <a:cubicBezTo>
                      <a:pt x="5973" y="8756"/>
                      <a:pt x="5919" y="8790"/>
                      <a:pt x="5897" y="8824"/>
                    </a:cubicBezTo>
                    <a:cubicBezTo>
                      <a:pt x="5877" y="8856"/>
                      <a:pt x="5723" y="8828"/>
                      <a:pt x="5667" y="8756"/>
                    </a:cubicBezTo>
                    <a:cubicBezTo>
                      <a:pt x="5788" y="8578"/>
                      <a:pt x="5987" y="8501"/>
                      <a:pt x="6108" y="8568"/>
                    </a:cubicBezTo>
                    <a:cubicBezTo>
                      <a:pt x="6229" y="8637"/>
                      <a:pt x="6290" y="8497"/>
                      <a:pt x="6382" y="8592"/>
                    </a:cubicBezTo>
                    <a:cubicBezTo>
                      <a:pt x="6475" y="8690"/>
                      <a:pt x="6591" y="8497"/>
                      <a:pt x="6641" y="8564"/>
                    </a:cubicBezTo>
                    <a:cubicBezTo>
                      <a:pt x="6691" y="8631"/>
                      <a:pt x="6854" y="8790"/>
                      <a:pt x="7087" y="8669"/>
                    </a:cubicBezTo>
                    <a:cubicBezTo>
                      <a:pt x="7200" y="8598"/>
                      <a:pt x="7321" y="8573"/>
                      <a:pt x="7386" y="8492"/>
                    </a:cubicBezTo>
                    <a:cubicBezTo>
                      <a:pt x="7449" y="8411"/>
                      <a:pt x="7563" y="8280"/>
                      <a:pt x="7446" y="8116"/>
                    </a:cubicBezTo>
                    <a:cubicBezTo>
                      <a:pt x="7328" y="7954"/>
                      <a:pt x="7275" y="7482"/>
                      <a:pt x="7100" y="7550"/>
                    </a:cubicBezTo>
                    <a:cubicBezTo>
                      <a:pt x="6926" y="7617"/>
                      <a:pt x="6854" y="7640"/>
                      <a:pt x="6724" y="7367"/>
                    </a:cubicBezTo>
                    <a:cubicBezTo>
                      <a:pt x="6866" y="7328"/>
                      <a:pt x="6891" y="7328"/>
                      <a:pt x="6887" y="7222"/>
                    </a:cubicBezTo>
                    <a:cubicBezTo>
                      <a:pt x="6884" y="7116"/>
                      <a:pt x="6894" y="6838"/>
                      <a:pt x="6951" y="6843"/>
                    </a:cubicBezTo>
                    <a:cubicBezTo>
                      <a:pt x="7009" y="6848"/>
                      <a:pt x="7154" y="6857"/>
                      <a:pt x="7069" y="6915"/>
                    </a:cubicBezTo>
                    <a:cubicBezTo>
                      <a:pt x="6983" y="6972"/>
                      <a:pt x="6941" y="7010"/>
                      <a:pt x="6990" y="7103"/>
                    </a:cubicBezTo>
                    <a:cubicBezTo>
                      <a:pt x="7040" y="7194"/>
                      <a:pt x="7069" y="7357"/>
                      <a:pt x="7411" y="7295"/>
                    </a:cubicBezTo>
                    <a:cubicBezTo>
                      <a:pt x="7432" y="7477"/>
                      <a:pt x="7567" y="7617"/>
                      <a:pt x="7645" y="7545"/>
                    </a:cubicBezTo>
                    <a:cubicBezTo>
                      <a:pt x="7724" y="7472"/>
                      <a:pt x="7752" y="7371"/>
                      <a:pt x="7794" y="7381"/>
                    </a:cubicBezTo>
                    <a:cubicBezTo>
                      <a:pt x="7837" y="7391"/>
                      <a:pt x="8012" y="7401"/>
                      <a:pt x="8015" y="7862"/>
                    </a:cubicBezTo>
                    <a:cubicBezTo>
                      <a:pt x="8093" y="8073"/>
                      <a:pt x="8193" y="8193"/>
                      <a:pt x="8189" y="8328"/>
                    </a:cubicBezTo>
                    <a:cubicBezTo>
                      <a:pt x="8332" y="8092"/>
                      <a:pt x="8485" y="7949"/>
                      <a:pt x="8681" y="8045"/>
                    </a:cubicBezTo>
                    <a:cubicBezTo>
                      <a:pt x="8713" y="8064"/>
                      <a:pt x="8653" y="8429"/>
                      <a:pt x="8606" y="8453"/>
                    </a:cubicBezTo>
                    <a:cubicBezTo>
                      <a:pt x="8560" y="8478"/>
                      <a:pt x="8950" y="8750"/>
                      <a:pt x="8947" y="8251"/>
                    </a:cubicBezTo>
                    <a:cubicBezTo>
                      <a:pt x="8950" y="8193"/>
                      <a:pt x="9190" y="8266"/>
                      <a:pt x="9122" y="8291"/>
                    </a:cubicBezTo>
                    <a:cubicBezTo>
                      <a:pt x="9054" y="8314"/>
                      <a:pt x="8833" y="8559"/>
                      <a:pt x="9036" y="8747"/>
                    </a:cubicBezTo>
                    <a:cubicBezTo>
                      <a:pt x="9239" y="8934"/>
                      <a:pt x="9282" y="8905"/>
                      <a:pt x="9339" y="8872"/>
                    </a:cubicBezTo>
                    <a:cubicBezTo>
                      <a:pt x="9396" y="8838"/>
                      <a:pt x="9869" y="9001"/>
                      <a:pt x="9809" y="9246"/>
                    </a:cubicBezTo>
                    <a:cubicBezTo>
                      <a:pt x="9748" y="9492"/>
                      <a:pt x="9709" y="9680"/>
                      <a:pt x="9605" y="9669"/>
                    </a:cubicBezTo>
                    <a:cubicBezTo>
                      <a:pt x="9503" y="9660"/>
                      <a:pt x="9300" y="9664"/>
                      <a:pt x="9297" y="9953"/>
                    </a:cubicBezTo>
                    <a:cubicBezTo>
                      <a:pt x="9293" y="10049"/>
                      <a:pt x="9442" y="10122"/>
                      <a:pt x="9413" y="10223"/>
                    </a:cubicBezTo>
                    <a:cubicBezTo>
                      <a:pt x="9385" y="10323"/>
                      <a:pt x="9421" y="10683"/>
                      <a:pt x="9510" y="10631"/>
                    </a:cubicBezTo>
                    <a:cubicBezTo>
                      <a:pt x="9599" y="10578"/>
                      <a:pt x="9766" y="10430"/>
                      <a:pt x="9798" y="10232"/>
                    </a:cubicBezTo>
                    <a:cubicBezTo>
                      <a:pt x="9830" y="10035"/>
                      <a:pt x="10001" y="9963"/>
                      <a:pt x="9969" y="9834"/>
                    </a:cubicBezTo>
                    <a:cubicBezTo>
                      <a:pt x="9937" y="9703"/>
                      <a:pt x="9990" y="9636"/>
                      <a:pt x="10030" y="9636"/>
                    </a:cubicBezTo>
                    <a:cubicBezTo>
                      <a:pt x="10069" y="9636"/>
                      <a:pt x="10197" y="9617"/>
                      <a:pt x="10268" y="9698"/>
                    </a:cubicBezTo>
                    <a:cubicBezTo>
                      <a:pt x="10239" y="9420"/>
                      <a:pt x="10190" y="9213"/>
                      <a:pt x="10442" y="9174"/>
                    </a:cubicBezTo>
                    <a:cubicBezTo>
                      <a:pt x="10353" y="9305"/>
                      <a:pt x="10279" y="9405"/>
                      <a:pt x="10339" y="9597"/>
                    </a:cubicBezTo>
                    <a:cubicBezTo>
                      <a:pt x="10417" y="9478"/>
                      <a:pt x="10463" y="9424"/>
                      <a:pt x="10463" y="9554"/>
                    </a:cubicBezTo>
                    <a:cubicBezTo>
                      <a:pt x="10463" y="9684"/>
                      <a:pt x="10467" y="9751"/>
                      <a:pt x="10524" y="9689"/>
                    </a:cubicBezTo>
                    <a:cubicBezTo>
                      <a:pt x="10581" y="9627"/>
                      <a:pt x="10681" y="9592"/>
                      <a:pt x="10634" y="9694"/>
                    </a:cubicBezTo>
                    <a:cubicBezTo>
                      <a:pt x="10589" y="9795"/>
                      <a:pt x="10557" y="9886"/>
                      <a:pt x="10627" y="9935"/>
                    </a:cubicBezTo>
                    <a:cubicBezTo>
                      <a:pt x="10698" y="9983"/>
                      <a:pt x="10876" y="10246"/>
                      <a:pt x="11040" y="10238"/>
                    </a:cubicBezTo>
                    <a:cubicBezTo>
                      <a:pt x="11204" y="10228"/>
                      <a:pt x="11232" y="10238"/>
                      <a:pt x="11214" y="10122"/>
                    </a:cubicBezTo>
                    <a:cubicBezTo>
                      <a:pt x="11196" y="10006"/>
                      <a:pt x="11157" y="9949"/>
                      <a:pt x="11040" y="9886"/>
                    </a:cubicBezTo>
                    <a:cubicBezTo>
                      <a:pt x="11015" y="9770"/>
                      <a:pt x="11133" y="9655"/>
                      <a:pt x="11204" y="9751"/>
                    </a:cubicBezTo>
                    <a:cubicBezTo>
                      <a:pt x="11275" y="9848"/>
                      <a:pt x="11346" y="10045"/>
                      <a:pt x="11285" y="10362"/>
                    </a:cubicBezTo>
                    <a:cubicBezTo>
                      <a:pt x="11424" y="10502"/>
                      <a:pt x="11573" y="10665"/>
                      <a:pt x="11617" y="10598"/>
                    </a:cubicBezTo>
                    <a:cubicBezTo>
                      <a:pt x="11659" y="10530"/>
                      <a:pt x="11973" y="10352"/>
                      <a:pt x="12005" y="10477"/>
                    </a:cubicBezTo>
                    <a:cubicBezTo>
                      <a:pt x="12036" y="10603"/>
                      <a:pt x="12239" y="10968"/>
                      <a:pt x="12249" y="11093"/>
                    </a:cubicBezTo>
                    <a:cubicBezTo>
                      <a:pt x="12428" y="11204"/>
                      <a:pt x="12612" y="11468"/>
                      <a:pt x="12649" y="11598"/>
                    </a:cubicBezTo>
                    <a:cubicBezTo>
                      <a:pt x="12684" y="11727"/>
                      <a:pt x="12823" y="11689"/>
                      <a:pt x="12855" y="11838"/>
                    </a:cubicBezTo>
                    <a:cubicBezTo>
                      <a:pt x="12887" y="11987"/>
                      <a:pt x="12983" y="12223"/>
                      <a:pt x="13076" y="12318"/>
                    </a:cubicBezTo>
                    <a:cubicBezTo>
                      <a:pt x="13169" y="12415"/>
                      <a:pt x="13218" y="12627"/>
                      <a:pt x="13100" y="12770"/>
                    </a:cubicBezTo>
                    <a:cubicBezTo>
                      <a:pt x="12983" y="12915"/>
                      <a:pt x="12929" y="13025"/>
                      <a:pt x="12958" y="13136"/>
                    </a:cubicBezTo>
                    <a:cubicBezTo>
                      <a:pt x="12987" y="13246"/>
                      <a:pt x="12976" y="13420"/>
                      <a:pt x="12965" y="13473"/>
                    </a:cubicBezTo>
                    <a:cubicBezTo>
                      <a:pt x="12954" y="13525"/>
                      <a:pt x="12922" y="13869"/>
                      <a:pt x="13311" y="13657"/>
                    </a:cubicBezTo>
                    <a:cubicBezTo>
                      <a:pt x="13548" y="13522"/>
                      <a:pt x="13719" y="13490"/>
                      <a:pt x="13851" y="13490"/>
                    </a:cubicBezTo>
                    <a:cubicBezTo>
                      <a:pt x="13984" y="13490"/>
                      <a:pt x="14136" y="13400"/>
                      <a:pt x="14122" y="13259"/>
                    </a:cubicBezTo>
                    <a:cubicBezTo>
                      <a:pt x="14107" y="13119"/>
                      <a:pt x="14169" y="12932"/>
                      <a:pt x="14084" y="12785"/>
                    </a:cubicBezTo>
                    <a:cubicBezTo>
                      <a:pt x="13998" y="12638"/>
                      <a:pt x="13922" y="12510"/>
                      <a:pt x="14022" y="12465"/>
                    </a:cubicBezTo>
                    <a:cubicBezTo>
                      <a:pt x="14122" y="12421"/>
                      <a:pt x="14312" y="12452"/>
                      <a:pt x="14620" y="12810"/>
                    </a:cubicBezTo>
                    <a:cubicBezTo>
                      <a:pt x="14881" y="12695"/>
                      <a:pt x="15241" y="12567"/>
                      <a:pt x="15456" y="12887"/>
                    </a:cubicBezTo>
                    <a:cubicBezTo>
                      <a:pt x="15493" y="12920"/>
                      <a:pt x="15342" y="13215"/>
                      <a:pt x="15422" y="13094"/>
                    </a:cubicBezTo>
                    <a:cubicBezTo>
                      <a:pt x="15502" y="12971"/>
                      <a:pt x="15660" y="12926"/>
                      <a:pt x="15735" y="12983"/>
                    </a:cubicBezTo>
                    <a:cubicBezTo>
                      <a:pt x="15635" y="13164"/>
                      <a:pt x="15526" y="13439"/>
                      <a:pt x="15635" y="13657"/>
                    </a:cubicBezTo>
                    <a:cubicBezTo>
                      <a:pt x="15474" y="13688"/>
                      <a:pt x="15460" y="13721"/>
                      <a:pt x="15402" y="13670"/>
                    </a:cubicBezTo>
                    <a:cubicBezTo>
                      <a:pt x="15346" y="13618"/>
                      <a:pt x="15184" y="13754"/>
                      <a:pt x="15152" y="13990"/>
                    </a:cubicBezTo>
                    <a:cubicBezTo>
                      <a:pt x="15028" y="13823"/>
                      <a:pt x="14937" y="13785"/>
                      <a:pt x="14839" y="13747"/>
                    </a:cubicBezTo>
                    <a:cubicBezTo>
                      <a:pt x="14901" y="13951"/>
                      <a:pt x="14881" y="14028"/>
                      <a:pt x="14804" y="14182"/>
                    </a:cubicBezTo>
                    <a:cubicBezTo>
                      <a:pt x="14777" y="14266"/>
                      <a:pt x="14905" y="14643"/>
                      <a:pt x="14686" y="14868"/>
                    </a:cubicBezTo>
                    <a:cubicBezTo>
                      <a:pt x="14625" y="14926"/>
                      <a:pt x="14586" y="14638"/>
                      <a:pt x="14602" y="14471"/>
                    </a:cubicBezTo>
                    <a:cubicBezTo>
                      <a:pt x="14615" y="14304"/>
                      <a:pt x="14573" y="13836"/>
                      <a:pt x="14193" y="13573"/>
                    </a:cubicBezTo>
                    <a:cubicBezTo>
                      <a:pt x="14055" y="13592"/>
                      <a:pt x="14027" y="13651"/>
                      <a:pt x="13922" y="13599"/>
                    </a:cubicBezTo>
                    <a:cubicBezTo>
                      <a:pt x="13818" y="13548"/>
                      <a:pt x="13590" y="13592"/>
                      <a:pt x="13505" y="13688"/>
                    </a:cubicBezTo>
                    <a:cubicBezTo>
                      <a:pt x="13420" y="13785"/>
                      <a:pt x="13206" y="13836"/>
                      <a:pt x="13102" y="13836"/>
                    </a:cubicBezTo>
                    <a:cubicBezTo>
                      <a:pt x="12997" y="13836"/>
                      <a:pt x="12850" y="13996"/>
                      <a:pt x="12845" y="14419"/>
                    </a:cubicBezTo>
                    <a:cubicBezTo>
                      <a:pt x="12827" y="14568"/>
                      <a:pt x="12636" y="15092"/>
                      <a:pt x="12589" y="15176"/>
                    </a:cubicBezTo>
                    <a:cubicBezTo>
                      <a:pt x="12542" y="15259"/>
                      <a:pt x="12357" y="15510"/>
                      <a:pt x="12547" y="15753"/>
                    </a:cubicBezTo>
                    <a:cubicBezTo>
                      <a:pt x="12652" y="15894"/>
                      <a:pt x="12831" y="15946"/>
                      <a:pt x="12907" y="16048"/>
                    </a:cubicBezTo>
                    <a:cubicBezTo>
                      <a:pt x="12983" y="16151"/>
                      <a:pt x="13102" y="16176"/>
                      <a:pt x="13192" y="16176"/>
                    </a:cubicBezTo>
                    <a:cubicBezTo>
                      <a:pt x="13272" y="16375"/>
                      <a:pt x="13358" y="16542"/>
                      <a:pt x="13438" y="16561"/>
                    </a:cubicBezTo>
                    <a:cubicBezTo>
                      <a:pt x="13481" y="16599"/>
                      <a:pt x="13548" y="16855"/>
                      <a:pt x="13472" y="16785"/>
                    </a:cubicBezTo>
                    <a:cubicBezTo>
                      <a:pt x="13396" y="16714"/>
                      <a:pt x="13353" y="16714"/>
                      <a:pt x="13282" y="16766"/>
                    </a:cubicBezTo>
                    <a:cubicBezTo>
                      <a:pt x="13211" y="16818"/>
                      <a:pt x="13016" y="16959"/>
                      <a:pt x="13021" y="17093"/>
                    </a:cubicBezTo>
                    <a:cubicBezTo>
                      <a:pt x="13026" y="17227"/>
                      <a:pt x="12969" y="17516"/>
                      <a:pt x="12869" y="17440"/>
                    </a:cubicBezTo>
                    <a:cubicBezTo>
                      <a:pt x="12770" y="17362"/>
                      <a:pt x="12604" y="17477"/>
                      <a:pt x="12599" y="17579"/>
                    </a:cubicBezTo>
                    <a:cubicBezTo>
                      <a:pt x="12594" y="17683"/>
                      <a:pt x="12437" y="18035"/>
                      <a:pt x="12186" y="17881"/>
                    </a:cubicBezTo>
                    <a:cubicBezTo>
                      <a:pt x="12153" y="17862"/>
                      <a:pt x="11944" y="18020"/>
                      <a:pt x="12065" y="18055"/>
                    </a:cubicBezTo>
                    <a:cubicBezTo>
                      <a:pt x="12186" y="18088"/>
                      <a:pt x="12363" y="18200"/>
                      <a:pt x="12435" y="18270"/>
                    </a:cubicBezTo>
                    <a:cubicBezTo>
                      <a:pt x="12506" y="18343"/>
                      <a:pt x="12705" y="18299"/>
                      <a:pt x="12659" y="18396"/>
                    </a:cubicBezTo>
                    <a:cubicBezTo>
                      <a:pt x="12612" y="18491"/>
                      <a:pt x="12570" y="18819"/>
                      <a:pt x="12624" y="18819"/>
                    </a:cubicBezTo>
                    <a:cubicBezTo>
                      <a:pt x="12677" y="18819"/>
                      <a:pt x="12681" y="18900"/>
                      <a:pt x="12674" y="18967"/>
                    </a:cubicBezTo>
                    <a:cubicBezTo>
                      <a:pt x="12666" y="19035"/>
                      <a:pt x="12631" y="19093"/>
                      <a:pt x="12563" y="18986"/>
                    </a:cubicBezTo>
                    <a:cubicBezTo>
                      <a:pt x="12496" y="18882"/>
                      <a:pt x="12485" y="18910"/>
                      <a:pt x="12496" y="18780"/>
                    </a:cubicBezTo>
                    <a:cubicBezTo>
                      <a:pt x="12506" y="18650"/>
                      <a:pt x="12560" y="18486"/>
                      <a:pt x="12488" y="18410"/>
                    </a:cubicBezTo>
                    <a:cubicBezTo>
                      <a:pt x="12416" y="18334"/>
                      <a:pt x="12146" y="18131"/>
                      <a:pt x="11901" y="18165"/>
                    </a:cubicBezTo>
                    <a:cubicBezTo>
                      <a:pt x="11726" y="18030"/>
                      <a:pt x="11282" y="17901"/>
                      <a:pt x="10898" y="18194"/>
                    </a:cubicBezTo>
                    <a:cubicBezTo>
                      <a:pt x="10834" y="18256"/>
                      <a:pt x="10855" y="18329"/>
                      <a:pt x="10933" y="18429"/>
                    </a:cubicBezTo>
                    <a:cubicBezTo>
                      <a:pt x="11011" y="18530"/>
                      <a:pt x="11140" y="18723"/>
                      <a:pt x="11015" y="18862"/>
                    </a:cubicBezTo>
                    <a:cubicBezTo>
                      <a:pt x="10891" y="19001"/>
                      <a:pt x="10563" y="19405"/>
                      <a:pt x="10781" y="19858"/>
                    </a:cubicBezTo>
                    <a:cubicBezTo>
                      <a:pt x="10812" y="19919"/>
                      <a:pt x="10755" y="20102"/>
                      <a:pt x="10883" y="20339"/>
                    </a:cubicBezTo>
                    <a:cubicBezTo>
                      <a:pt x="11011" y="20573"/>
                      <a:pt x="11157" y="20813"/>
                      <a:pt x="11282" y="20718"/>
                    </a:cubicBezTo>
                    <a:cubicBezTo>
                      <a:pt x="11407" y="20622"/>
                      <a:pt x="11418" y="20612"/>
                      <a:pt x="11684" y="20799"/>
                    </a:cubicBezTo>
                    <a:cubicBezTo>
                      <a:pt x="11887" y="20694"/>
                      <a:pt x="11951" y="20674"/>
                      <a:pt x="12168" y="20747"/>
                    </a:cubicBezTo>
                    <a:cubicBezTo>
                      <a:pt x="12033" y="20507"/>
                      <a:pt x="12019" y="20405"/>
                      <a:pt x="12367" y="20396"/>
                    </a:cubicBezTo>
                    <a:cubicBezTo>
                      <a:pt x="12413" y="20160"/>
                      <a:pt x="12477" y="20102"/>
                      <a:pt x="12553" y="20064"/>
                    </a:cubicBezTo>
                    <a:cubicBezTo>
                      <a:pt x="12627" y="20026"/>
                      <a:pt x="12588" y="20021"/>
                      <a:pt x="12542" y="19944"/>
                    </a:cubicBezTo>
                    <a:cubicBezTo>
                      <a:pt x="12496" y="19867"/>
                      <a:pt x="12502" y="19799"/>
                      <a:pt x="12549" y="19838"/>
                    </a:cubicBezTo>
                    <a:cubicBezTo>
                      <a:pt x="12595" y="19876"/>
                      <a:pt x="12705" y="19895"/>
                      <a:pt x="12642" y="19814"/>
                    </a:cubicBezTo>
                    <a:cubicBezTo>
                      <a:pt x="12577" y="19732"/>
                      <a:pt x="12502" y="19651"/>
                      <a:pt x="12553" y="19602"/>
                    </a:cubicBezTo>
                    <a:cubicBezTo>
                      <a:pt x="12602" y="19554"/>
                      <a:pt x="12770" y="19449"/>
                      <a:pt x="12937" y="19621"/>
                    </a:cubicBezTo>
                    <a:cubicBezTo>
                      <a:pt x="13104" y="19795"/>
                      <a:pt x="13143" y="19535"/>
                      <a:pt x="13264" y="19616"/>
                    </a:cubicBezTo>
                    <a:cubicBezTo>
                      <a:pt x="13386" y="19698"/>
                      <a:pt x="13509" y="19564"/>
                      <a:pt x="13474" y="19497"/>
                    </a:cubicBezTo>
                    <a:cubicBezTo>
                      <a:pt x="13438" y="19430"/>
                      <a:pt x="13432" y="19204"/>
                      <a:pt x="13438" y="19151"/>
                    </a:cubicBezTo>
                    <a:cubicBezTo>
                      <a:pt x="13446" y="19097"/>
                      <a:pt x="13300" y="18972"/>
                      <a:pt x="13186" y="18972"/>
                    </a:cubicBezTo>
                    <a:cubicBezTo>
                      <a:pt x="13072" y="18972"/>
                      <a:pt x="13008" y="18866"/>
                      <a:pt x="12987" y="18829"/>
                    </a:cubicBezTo>
                    <a:cubicBezTo>
                      <a:pt x="12965" y="18790"/>
                      <a:pt x="13107" y="18819"/>
                      <a:pt x="13111" y="18746"/>
                    </a:cubicBezTo>
                    <a:cubicBezTo>
                      <a:pt x="13114" y="18674"/>
                      <a:pt x="13126" y="18526"/>
                      <a:pt x="13164" y="18520"/>
                    </a:cubicBezTo>
                    <a:cubicBezTo>
                      <a:pt x="13204" y="18516"/>
                      <a:pt x="13321" y="18473"/>
                      <a:pt x="13285" y="18539"/>
                    </a:cubicBezTo>
                    <a:cubicBezTo>
                      <a:pt x="13250" y="18607"/>
                      <a:pt x="13235" y="18712"/>
                      <a:pt x="13260" y="18770"/>
                    </a:cubicBezTo>
                    <a:cubicBezTo>
                      <a:pt x="13285" y="18829"/>
                      <a:pt x="13506" y="19131"/>
                      <a:pt x="13496" y="19021"/>
                    </a:cubicBezTo>
                    <a:cubicBezTo>
                      <a:pt x="13485" y="18910"/>
                      <a:pt x="13588" y="18536"/>
                      <a:pt x="13620" y="18631"/>
                    </a:cubicBezTo>
                    <a:cubicBezTo>
                      <a:pt x="13652" y="18727"/>
                      <a:pt x="13727" y="18866"/>
                      <a:pt x="13791" y="18916"/>
                    </a:cubicBezTo>
                    <a:cubicBezTo>
                      <a:pt x="13855" y="18964"/>
                      <a:pt x="13862" y="19246"/>
                      <a:pt x="13805" y="19430"/>
                    </a:cubicBezTo>
                    <a:cubicBezTo>
                      <a:pt x="13986" y="19223"/>
                      <a:pt x="14100" y="18770"/>
                      <a:pt x="13990" y="18583"/>
                    </a:cubicBezTo>
                    <a:cubicBezTo>
                      <a:pt x="14100" y="18602"/>
                      <a:pt x="14271" y="18612"/>
                      <a:pt x="14289" y="19015"/>
                    </a:cubicBezTo>
                    <a:cubicBezTo>
                      <a:pt x="14421" y="19011"/>
                      <a:pt x="14463" y="19097"/>
                      <a:pt x="14418" y="19204"/>
                    </a:cubicBezTo>
                    <a:cubicBezTo>
                      <a:pt x="14371" y="19310"/>
                      <a:pt x="14492" y="19290"/>
                      <a:pt x="14510" y="19251"/>
                    </a:cubicBezTo>
                    <a:cubicBezTo>
                      <a:pt x="14527" y="19212"/>
                      <a:pt x="14560" y="19237"/>
                      <a:pt x="14649" y="19324"/>
                    </a:cubicBezTo>
                    <a:cubicBezTo>
                      <a:pt x="14737" y="19409"/>
                      <a:pt x="14898" y="19443"/>
                      <a:pt x="14948" y="19545"/>
                    </a:cubicBezTo>
                    <a:cubicBezTo>
                      <a:pt x="14997" y="19646"/>
                      <a:pt x="15339" y="20015"/>
                      <a:pt x="15371" y="19900"/>
                    </a:cubicBezTo>
                    <a:cubicBezTo>
                      <a:pt x="15402" y="19786"/>
                      <a:pt x="15432" y="19685"/>
                      <a:pt x="15481" y="19766"/>
                    </a:cubicBezTo>
                    <a:cubicBezTo>
                      <a:pt x="15531" y="19847"/>
                      <a:pt x="15574" y="20001"/>
                      <a:pt x="15574" y="20160"/>
                    </a:cubicBezTo>
                    <a:cubicBezTo>
                      <a:pt x="15631" y="19953"/>
                      <a:pt x="15648" y="20001"/>
                      <a:pt x="15705" y="20035"/>
                    </a:cubicBezTo>
                    <a:cubicBezTo>
                      <a:pt x="15762" y="20068"/>
                      <a:pt x="15776" y="20068"/>
                      <a:pt x="15748" y="19939"/>
                    </a:cubicBezTo>
                    <a:cubicBezTo>
                      <a:pt x="15720" y="19809"/>
                      <a:pt x="15773" y="19786"/>
                      <a:pt x="15805" y="19790"/>
                    </a:cubicBezTo>
                    <a:cubicBezTo>
                      <a:pt x="15837" y="19795"/>
                      <a:pt x="15933" y="19828"/>
                      <a:pt x="15954" y="19870"/>
                    </a:cubicBezTo>
                    <a:cubicBezTo>
                      <a:pt x="15976" y="19915"/>
                      <a:pt x="16207" y="20097"/>
                      <a:pt x="16235" y="20050"/>
                    </a:cubicBezTo>
                    <a:cubicBezTo>
                      <a:pt x="16264" y="20001"/>
                      <a:pt x="16374" y="19814"/>
                      <a:pt x="16396" y="19887"/>
                    </a:cubicBezTo>
                    <a:cubicBezTo>
                      <a:pt x="16418" y="19958"/>
                      <a:pt x="16342" y="20477"/>
                      <a:pt x="15984" y="20564"/>
                    </a:cubicBezTo>
                    <a:cubicBezTo>
                      <a:pt x="16101" y="20583"/>
                      <a:pt x="16346" y="20895"/>
                      <a:pt x="16418" y="21025"/>
                    </a:cubicBezTo>
                    <a:cubicBezTo>
                      <a:pt x="16488" y="21156"/>
                      <a:pt x="16855" y="21232"/>
                      <a:pt x="16930" y="20877"/>
                    </a:cubicBezTo>
                    <a:cubicBezTo>
                      <a:pt x="16911" y="21050"/>
                      <a:pt x="17032" y="21309"/>
                      <a:pt x="17193" y="21232"/>
                    </a:cubicBezTo>
                    <a:cubicBezTo>
                      <a:pt x="17353" y="21156"/>
                      <a:pt x="17434" y="21175"/>
                      <a:pt x="17499" y="21198"/>
                    </a:cubicBezTo>
                    <a:cubicBezTo>
                      <a:pt x="17564" y="21223"/>
                      <a:pt x="17677" y="21315"/>
                      <a:pt x="17780" y="21256"/>
                    </a:cubicBezTo>
                    <a:cubicBezTo>
                      <a:pt x="17883" y="21198"/>
                      <a:pt x="17876" y="21208"/>
                      <a:pt x="18008" y="21131"/>
                    </a:cubicBezTo>
                    <a:cubicBezTo>
                      <a:pt x="18140" y="21055"/>
                      <a:pt x="18229" y="20885"/>
                      <a:pt x="18239" y="20991"/>
                    </a:cubicBezTo>
                    <a:cubicBezTo>
                      <a:pt x="18249" y="21097"/>
                      <a:pt x="18306" y="21289"/>
                      <a:pt x="18495" y="21309"/>
                    </a:cubicBezTo>
                    <a:cubicBezTo>
                      <a:pt x="18549" y="21304"/>
                      <a:pt x="18648" y="21396"/>
                      <a:pt x="18720" y="21473"/>
                    </a:cubicBezTo>
                    <a:cubicBezTo>
                      <a:pt x="18791" y="21549"/>
                      <a:pt x="18923" y="21535"/>
                      <a:pt x="19072" y="21506"/>
                    </a:cubicBezTo>
                    <a:cubicBezTo>
                      <a:pt x="19317" y="21573"/>
                      <a:pt x="19435" y="21517"/>
                      <a:pt x="19684" y="21366"/>
                    </a:cubicBezTo>
                    <a:cubicBezTo>
                      <a:pt x="19915" y="21381"/>
                      <a:pt x="20157" y="21289"/>
                      <a:pt x="20190" y="21280"/>
                    </a:cubicBezTo>
                    <a:cubicBezTo>
                      <a:pt x="20222" y="21271"/>
                      <a:pt x="20648" y="21289"/>
                      <a:pt x="20801" y="21179"/>
                    </a:cubicBezTo>
                    <a:cubicBezTo>
                      <a:pt x="20922" y="21271"/>
                      <a:pt x="20954" y="21289"/>
                      <a:pt x="20990" y="21271"/>
                    </a:cubicBezTo>
                    <a:cubicBezTo>
                      <a:pt x="21026" y="21251"/>
                      <a:pt x="21207" y="21261"/>
                      <a:pt x="21257" y="21261"/>
                    </a:cubicBezTo>
                    <a:cubicBezTo>
                      <a:pt x="21307" y="21261"/>
                      <a:pt x="21587" y="20968"/>
                      <a:pt x="21360" y="20881"/>
                    </a:cubicBezTo>
                    <a:cubicBezTo>
                      <a:pt x="21133" y="20795"/>
                      <a:pt x="21086" y="20642"/>
                      <a:pt x="21169" y="20665"/>
                    </a:cubicBezTo>
                    <a:cubicBezTo>
                      <a:pt x="21250" y="20688"/>
                      <a:pt x="21313" y="20728"/>
                      <a:pt x="21278" y="20636"/>
                    </a:cubicBezTo>
                    <a:cubicBezTo>
                      <a:pt x="21243" y="20544"/>
                      <a:pt x="21236" y="20468"/>
                      <a:pt x="21169" y="20452"/>
                    </a:cubicBezTo>
                    <a:cubicBezTo>
                      <a:pt x="21101" y="20439"/>
                      <a:pt x="20958" y="20256"/>
                      <a:pt x="20947" y="20188"/>
                    </a:cubicBezTo>
                    <a:cubicBezTo>
                      <a:pt x="20936" y="20122"/>
                      <a:pt x="20943" y="20386"/>
                      <a:pt x="20901" y="20386"/>
                    </a:cubicBezTo>
                    <a:cubicBezTo>
                      <a:pt x="20858" y="20386"/>
                      <a:pt x="20776" y="20362"/>
                      <a:pt x="20776" y="20323"/>
                    </a:cubicBezTo>
                    <a:cubicBezTo>
                      <a:pt x="20776" y="20286"/>
                      <a:pt x="20776" y="20116"/>
                      <a:pt x="20737" y="20174"/>
                    </a:cubicBezTo>
                    <a:cubicBezTo>
                      <a:pt x="20698" y="20233"/>
                      <a:pt x="20669" y="20233"/>
                      <a:pt x="20642" y="20141"/>
                    </a:cubicBezTo>
                    <a:cubicBezTo>
                      <a:pt x="20613" y="20050"/>
                      <a:pt x="20289" y="19655"/>
                      <a:pt x="20082" y="19870"/>
                    </a:cubicBezTo>
                    <a:cubicBezTo>
                      <a:pt x="19962" y="19721"/>
                      <a:pt x="19911" y="19660"/>
                      <a:pt x="19840" y="19685"/>
                    </a:cubicBezTo>
                    <a:cubicBezTo>
                      <a:pt x="19770" y="19708"/>
                      <a:pt x="19627" y="19541"/>
                      <a:pt x="19560" y="19636"/>
                    </a:cubicBezTo>
                    <a:cubicBezTo>
                      <a:pt x="19492" y="19732"/>
                      <a:pt x="19460" y="19674"/>
                      <a:pt x="19474" y="19616"/>
                    </a:cubicBezTo>
                    <a:cubicBezTo>
                      <a:pt x="19488" y="19559"/>
                      <a:pt x="19484" y="19453"/>
                      <a:pt x="19435" y="19497"/>
                    </a:cubicBezTo>
                    <a:cubicBezTo>
                      <a:pt x="19385" y="19541"/>
                      <a:pt x="19324" y="19588"/>
                      <a:pt x="19339" y="19529"/>
                    </a:cubicBezTo>
                    <a:cubicBezTo>
                      <a:pt x="19353" y="19472"/>
                      <a:pt x="19350" y="19352"/>
                      <a:pt x="19303" y="19386"/>
                    </a:cubicBezTo>
                    <a:cubicBezTo>
                      <a:pt x="19257" y="19420"/>
                      <a:pt x="18944" y="19526"/>
                      <a:pt x="18869" y="19409"/>
                    </a:cubicBezTo>
                    <a:cubicBezTo>
                      <a:pt x="18794" y="19294"/>
                      <a:pt x="18854" y="19198"/>
                      <a:pt x="18182" y="18905"/>
                    </a:cubicBezTo>
                    <a:cubicBezTo>
                      <a:pt x="17958" y="18809"/>
                      <a:pt x="17969" y="18549"/>
                      <a:pt x="17969" y="18520"/>
                    </a:cubicBezTo>
                    <a:cubicBezTo>
                      <a:pt x="17969" y="18491"/>
                      <a:pt x="18011" y="18295"/>
                      <a:pt x="18321" y="18491"/>
                    </a:cubicBezTo>
                    <a:cubicBezTo>
                      <a:pt x="18442" y="18477"/>
                      <a:pt x="18499" y="18449"/>
                      <a:pt x="18577" y="18559"/>
                    </a:cubicBezTo>
                    <a:cubicBezTo>
                      <a:pt x="18655" y="18670"/>
                      <a:pt x="18758" y="18559"/>
                      <a:pt x="18979" y="18809"/>
                    </a:cubicBezTo>
                    <a:cubicBezTo>
                      <a:pt x="19011" y="18815"/>
                      <a:pt x="18997" y="18617"/>
                      <a:pt x="18908" y="18536"/>
                    </a:cubicBezTo>
                    <a:cubicBezTo>
                      <a:pt x="18819" y="18453"/>
                      <a:pt x="18687" y="18213"/>
                      <a:pt x="18677" y="18136"/>
                    </a:cubicBezTo>
                    <a:cubicBezTo>
                      <a:pt x="18765" y="18184"/>
                      <a:pt x="18816" y="18145"/>
                      <a:pt x="18873" y="18261"/>
                    </a:cubicBezTo>
                    <a:cubicBezTo>
                      <a:pt x="18930" y="18376"/>
                      <a:pt x="19125" y="18573"/>
                      <a:pt x="19186" y="18583"/>
                    </a:cubicBezTo>
                    <a:cubicBezTo>
                      <a:pt x="19246" y="18592"/>
                      <a:pt x="19449" y="18709"/>
                      <a:pt x="19474" y="18732"/>
                    </a:cubicBezTo>
                    <a:cubicBezTo>
                      <a:pt x="19499" y="18756"/>
                      <a:pt x="19524" y="18381"/>
                      <a:pt x="19574" y="18573"/>
                    </a:cubicBezTo>
                    <a:cubicBezTo>
                      <a:pt x="19624" y="18765"/>
                      <a:pt x="19751" y="18824"/>
                      <a:pt x="19780" y="18834"/>
                    </a:cubicBezTo>
                    <a:cubicBezTo>
                      <a:pt x="19809" y="18843"/>
                      <a:pt x="19722" y="18516"/>
                      <a:pt x="19794" y="18645"/>
                    </a:cubicBezTo>
                    <a:cubicBezTo>
                      <a:pt x="19865" y="18776"/>
                      <a:pt x="20054" y="19078"/>
                      <a:pt x="20061" y="19021"/>
                    </a:cubicBezTo>
                    <a:cubicBezTo>
                      <a:pt x="20068" y="18964"/>
                      <a:pt x="20057" y="18645"/>
                      <a:pt x="19780" y="18371"/>
                    </a:cubicBezTo>
                    <a:cubicBezTo>
                      <a:pt x="19908" y="18453"/>
                      <a:pt x="20257" y="18964"/>
                      <a:pt x="20278" y="18958"/>
                    </a:cubicBezTo>
                    <a:cubicBezTo>
                      <a:pt x="20299" y="18953"/>
                      <a:pt x="20463" y="18916"/>
                      <a:pt x="20502" y="18964"/>
                    </a:cubicBezTo>
                    <a:cubicBezTo>
                      <a:pt x="20541" y="19011"/>
                      <a:pt x="20399" y="18819"/>
                      <a:pt x="20367" y="18762"/>
                    </a:cubicBezTo>
                    <a:cubicBezTo>
                      <a:pt x="20336" y="18703"/>
                      <a:pt x="20552" y="18799"/>
                      <a:pt x="20616" y="18824"/>
                    </a:cubicBezTo>
                    <a:cubicBezTo>
                      <a:pt x="20680" y="18848"/>
                      <a:pt x="20698" y="18799"/>
                      <a:pt x="20705" y="18741"/>
                    </a:cubicBezTo>
                    <a:cubicBezTo>
                      <a:pt x="20713" y="18684"/>
                      <a:pt x="20759" y="18660"/>
                      <a:pt x="20812" y="18732"/>
                    </a:cubicBezTo>
                    <a:cubicBezTo>
                      <a:pt x="20865" y="18804"/>
                      <a:pt x="21054" y="18935"/>
                      <a:pt x="21054" y="18795"/>
                    </a:cubicBezTo>
                    <a:cubicBezTo>
                      <a:pt x="21054" y="18654"/>
                      <a:pt x="21097" y="18645"/>
                      <a:pt x="21104" y="18693"/>
                    </a:cubicBezTo>
                    <a:cubicBezTo>
                      <a:pt x="21111" y="18741"/>
                      <a:pt x="21353" y="19233"/>
                      <a:pt x="21446" y="19168"/>
                    </a:cubicBezTo>
                    <a:cubicBezTo>
                      <a:pt x="21537" y="19107"/>
                      <a:pt x="21584" y="19074"/>
                      <a:pt x="21552" y="18978"/>
                    </a:cubicBezTo>
                    <a:cubicBezTo>
                      <a:pt x="21520" y="18882"/>
                      <a:pt x="21581" y="18815"/>
                      <a:pt x="21424" y="18741"/>
                    </a:cubicBezTo>
                    <a:cubicBezTo>
                      <a:pt x="21268" y="18670"/>
                      <a:pt x="21129" y="18444"/>
                      <a:pt x="21175" y="18439"/>
                    </a:cubicBezTo>
                    <a:cubicBezTo>
                      <a:pt x="21222" y="18435"/>
                      <a:pt x="21456" y="18449"/>
                      <a:pt x="21495" y="18391"/>
                    </a:cubicBezTo>
                    <a:cubicBezTo>
                      <a:pt x="21534" y="18334"/>
                      <a:pt x="21584" y="18203"/>
                      <a:pt x="21502" y="18218"/>
                    </a:cubicBezTo>
                    <a:cubicBezTo>
                      <a:pt x="21420" y="18233"/>
                      <a:pt x="21396" y="18194"/>
                      <a:pt x="21392" y="18160"/>
                    </a:cubicBezTo>
                    <a:cubicBezTo>
                      <a:pt x="21388" y="18127"/>
                      <a:pt x="21275" y="17809"/>
                      <a:pt x="21068" y="17867"/>
                    </a:cubicBezTo>
                    <a:cubicBezTo>
                      <a:pt x="21001" y="17699"/>
                      <a:pt x="20958" y="17535"/>
                      <a:pt x="20958" y="17487"/>
                    </a:cubicBezTo>
                    <a:cubicBezTo>
                      <a:pt x="20958" y="17440"/>
                      <a:pt x="20723" y="17371"/>
                      <a:pt x="20731" y="17203"/>
                    </a:cubicBezTo>
                    <a:cubicBezTo>
                      <a:pt x="20737" y="17035"/>
                      <a:pt x="20680" y="16909"/>
                      <a:pt x="20403" y="16746"/>
                    </a:cubicBezTo>
                    <a:cubicBezTo>
                      <a:pt x="20605" y="16713"/>
                      <a:pt x="20929" y="17021"/>
                      <a:pt x="20987" y="17208"/>
                    </a:cubicBezTo>
                    <a:cubicBezTo>
                      <a:pt x="21044" y="17396"/>
                      <a:pt x="21193" y="17563"/>
                      <a:pt x="21346" y="17410"/>
                    </a:cubicBezTo>
                    <a:cubicBezTo>
                      <a:pt x="21232" y="17276"/>
                      <a:pt x="21158" y="17242"/>
                      <a:pt x="21161" y="17145"/>
                    </a:cubicBezTo>
                    <a:cubicBezTo>
                      <a:pt x="21164" y="17050"/>
                      <a:pt x="21190" y="16992"/>
                      <a:pt x="21111" y="16920"/>
                    </a:cubicBezTo>
                    <a:cubicBezTo>
                      <a:pt x="21032" y="16849"/>
                      <a:pt x="20951" y="16694"/>
                      <a:pt x="20947" y="16597"/>
                    </a:cubicBezTo>
                    <a:cubicBezTo>
                      <a:pt x="20943" y="16502"/>
                      <a:pt x="20672" y="16579"/>
                      <a:pt x="20620" y="16588"/>
                    </a:cubicBezTo>
                    <a:cubicBezTo>
                      <a:pt x="20567" y="16597"/>
                      <a:pt x="20552" y="16449"/>
                      <a:pt x="20567" y="16372"/>
                    </a:cubicBezTo>
                    <a:cubicBezTo>
                      <a:pt x="20581" y="16294"/>
                      <a:pt x="20616" y="15938"/>
                      <a:pt x="20616" y="15929"/>
                    </a:cubicBezTo>
                    <a:cubicBezTo>
                      <a:pt x="20495" y="16199"/>
                      <a:pt x="20367" y="16319"/>
                      <a:pt x="20171" y="16006"/>
                    </a:cubicBezTo>
                    <a:cubicBezTo>
                      <a:pt x="20043" y="16078"/>
                      <a:pt x="20015" y="16068"/>
                      <a:pt x="20008" y="16012"/>
                    </a:cubicBezTo>
                    <a:cubicBezTo>
                      <a:pt x="20001" y="15953"/>
                      <a:pt x="19990" y="15843"/>
                      <a:pt x="19933" y="15848"/>
                    </a:cubicBezTo>
                    <a:cubicBezTo>
                      <a:pt x="19876" y="15852"/>
                      <a:pt x="19698" y="15838"/>
                      <a:pt x="19798" y="15799"/>
                    </a:cubicBezTo>
                    <a:cubicBezTo>
                      <a:pt x="19898" y="15761"/>
                      <a:pt x="19951" y="15752"/>
                      <a:pt x="19947" y="15674"/>
                    </a:cubicBezTo>
                    <a:cubicBezTo>
                      <a:pt x="19944" y="15598"/>
                      <a:pt x="19911" y="15396"/>
                      <a:pt x="19958" y="15304"/>
                    </a:cubicBezTo>
                    <a:cubicBezTo>
                      <a:pt x="20005" y="15213"/>
                      <a:pt x="19794" y="15136"/>
                      <a:pt x="19791" y="15247"/>
                    </a:cubicBezTo>
                    <a:cubicBezTo>
                      <a:pt x="19787" y="15357"/>
                      <a:pt x="19748" y="15463"/>
                      <a:pt x="19691" y="15444"/>
                    </a:cubicBezTo>
                    <a:cubicBezTo>
                      <a:pt x="19635" y="15424"/>
                      <a:pt x="19428" y="15401"/>
                      <a:pt x="19438" y="15309"/>
                    </a:cubicBezTo>
                    <a:cubicBezTo>
                      <a:pt x="19449" y="15217"/>
                      <a:pt x="19470" y="14727"/>
                      <a:pt x="19040" y="14766"/>
                    </a:cubicBezTo>
                    <a:cubicBezTo>
                      <a:pt x="19097" y="14924"/>
                      <a:pt x="19175" y="15141"/>
                      <a:pt x="19274" y="15208"/>
                    </a:cubicBezTo>
                    <a:cubicBezTo>
                      <a:pt x="19111" y="15102"/>
                      <a:pt x="19097" y="15180"/>
                      <a:pt x="19075" y="15198"/>
                    </a:cubicBezTo>
                    <a:cubicBezTo>
                      <a:pt x="19054" y="15217"/>
                      <a:pt x="19036" y="15362"/>
                      <a:pt x="19007" y="15328"/>
                    </a:cubicBezTo>
                    <a:cubicBezTo>
                      <a:pt x="18979" y="15295"/>
                      <a:pt x="18862" y="15314"/>
                      <a:pt x="18887" y="15228"/>
                    </a:cubicBezTo>
                    <a:cubicBezTo>
                      <a:pt x="18912" y="15141"/>
                      <a:pt x="18979" y="15068"/>
                      <a:pt x="18883" y="14992"/>
                    </a:cubicBezTo>
                    <a:cubicBezTo>
                      <a:pt x="18787" y="14914"/>
                      <a:pt x="18588" y="14814"/>
                      <a:pt x="18453" y="14819"/>
                    </a:cubicBezTo>
                    <a:cubicBezTo>
                      <a:pt x="18538" y="15054"/>
                      <a:pt x="18588" y="15290"/>
                      <a:pt x="18559" y="15266"/>
                    </a:cubicBezTo>
                    <a:cubicBezTo>
                      <a:pt x="18531" y="15242"/>
                      <a:pt x="18371" y="14943"/>
                      <a:pt x="18367" y="14914"/>
                    </a:cubicBezTo>
                    <a:cubicBezTo>
                      <a:pt x="18364" y="14885"/>
                      <a:pt x="18232" y="14997"/>
                      <a:pt x="18150" y="14761"/>
                    </a:cubicBezTo>
                    <a:cubicBezTo>
                      <a:pt x="18068" y="14524"/>
                      <a:pt x="18029" y="14766"/>
                      <a:pt x="17973" y="14607"/>
                    </a:cubicBezTo>
                    <a:cubicBezTo>
                      <a:pt x="17915" y="14448"/>
                      <a:pt x="17677" y="14565"/>
                      <a:pt x="17783" y="14462"/>
                    </a:cubicBezTo>
                    <a:cubicBezTo>
                      <a:pt x="17890" y="14362"/>
                      <a:pt x="17890" y="14390"/>
                      <a:pt x="17888" y="14274"/>
                    </a:cubicBezTo>
                    <a:cubicBezTo>
                      <a:pt x="17883" y="14160"/>
                      <a:pt x="17844" y="14083"/>
                      <a:pt x="17798" y="14145"/>
                    </a:cubicBezTo>
                    <a:cubicBezTo>
                      <a:pt x="17752" y="14208"/>
                      <a:pt x="17712" y="14257"/>
                      <a:pt x="17670" y="14174"/>
                    </a:cubicBezTo>
                    <a:cubicBezTo>
                      <a:pt x="17627" y="14093"/>
                      <a:pt x="17438" y="13804"/>
                      <a:pt x="17374" y="13876"/>
                    </a:cubicBezTo>
                    <a:cubicBezTo>
                      <a:pt x="17311" y="13948"/>
                      <a:pt x="17221" y="14396"/>
                      <a:pt x="17221" y="14477"/>
                    </a:cubicBezTo>
                    <a:cubicBezTo>
                      <a:pt x="17221" y="14559"/>
                      <a:pt x="17108" y="14367"/>
                      <a:pt x="17129" y="14208"/>
                    </a:cubicBezTo>
                    <a:cubicBezTo>
                      <a:pt x="17150" y="14050"/>
                      <a:pt x="17089" y="13790"/>
                      <a:pt x="16948" y="13872"/>
                    </a:cubicBezTo>
                    <a:cubicBezTo>
                      <a:pt x="16855" y="13775"/>
                      <a:pt x="16723" y="13651"/>
                      <a:pt x="16666" y="13665"/>
                    </a:cubicBezTo>
                    <a:cubicBezTo>
                      <a:pt x="16610" y="13679"/>
                      <a:pt x="16559" y="13564"/>
                      <a:pt x="16556" y="13521"/>
                    </a:cubicBezTo>
                    <a:cubicBezTo>
                      <a:pt x="16551" y="13478"/>
                      <a:pt x="16598" y="13439"/>
                      <a:pt x="16666" y="13487"/>
                    </a:cubicBezTo>
                    <a:cubicBezTo>
                      <a:pt x="16734" y="13535"/>
                      <a:pt x="16748" y="13357"/>
                      <a:pt x="16652" y="13294"/>
                    </a:cubicBezTo>
                    <a:cubicBezTo>
                      <a:pt x="16556" y="13232"/>
                      <a:pt x="16364" y="13179"/>
                      <a:pt x="16229" y="13280"/>
                    </a:cubicBezTo>
                    <a:cubicBezTo>
                      <a:pt x="16260" y="13025"/>
                      <a:pt x="16377" y="12896"/>
                      <a:pt x="16578" y="13131"/>
                    </a:cubicBezTo>
                    <a:cubicBezTo>
                      <a:pt x="16776" y="13368"/>
                      <a:pt x="16923" y="13568"/>
                      <a:pt x="16923" y="13568"/>
                    </a:cubicBezTo>
                    <a:cubicBezTo>
                      <a:pt x="17215" y="13462"/>
                      <a:pt x="17367" y="13257"/>
                      <a:pt x="17343" y="13189"/>
                    </a:cubicBezTo>
                    <a:cubicBezTo>
                      <a:pt x="17318" y="13122"/>
                      <a:pt x="17225" y="12766"/>
                      <a:pt x="16819" y="12756"/>
                    </a:cubicBezTo>
                    <a:cubicBezTo>
                      <a:pt x="16623" y="12746"/>
                      <a:pt x="16592" y="12395"/>
                      <a:pt x="16513" y="12371"/>
                    </a:cubicBezTo>
                    <a:cubicBezTo>
                      <a:pt x="16438" y="12338"/>
                      <a:pt x="16648" y="12251"/>
                      <a:pt x="16719" y="12318"/>
                    </a:cubicBezTo>
                    <a:cubicBezTo>
                      <a:pt x="16791" y="12386"/>
                      <a:pt x="16862" y="12477"/>
                      <a:pt x="16904" y="12467"/>
                    </a:cubicBezTo>
                    <a:cubicBezTo>
                      <a:pt x="16948" y="12459"/>
                      <a:pt x="17047" y="12400"/>
                      <a:pt x="16969" y="12357"/>
                    </a:cubicBezTo>
                    <a:cubicBezTo>
                      <a:pt x="16891" y="12314"/>
                      <a:pt x="16877" y="12237"/>
                      <a:pt x="16894" y="12203"/>
                    </a:cubicBezTo>
                    <a:cubicBezTo>
                      <a:pt x="16911" y="12169"/>
                      <a:pt x="16933" y="12049"/>
                      <a:pt x="16894" y="12045"/>
                    </a:cubicBezTo>
                    <a:cubicBezTo>
                      <a:pt x="16855" y="12040"/>
                      <a:pt x="16705" y="11973"/>
                      <a:pt x="16641" y="12036"/>
                    </a:cubicBezTo>
                    <a:cubicBezTo>
                      <a:pt x="16702" y="11862"/>
                      <a:pt x="16751" y="11886"/>
                      <a:pt x="16823" y="11929"/>
                    </a:cubicBezTo>
                    <a:cubicBezTo>
                      <a:pt x="16894" y="11973"/>
                      <a:pt x="16944" y="11992"/>
                      <a:pt x="16973" y="11929"/>
                    </a:cubicBezTo>
                    <a:cubicBezTo>
                      <a:pt x="17001" y="11867"/>
                      <a:pt x="17018" y="11660"/>
                      <a:pt x="17004" y="11622"/>
                    </a:cubicBezTo>
                    <a:cubicBezTo>
                      <a:pt x="17096" y="11713"/>
                      <a:pt x="17239" y="11925"/>
                      <a:pt x="17254" y="12045"/>
                    </a:cubicBezTo>
                    <a:cubicBezTo>
                      <a:pt x="17393" y="11804"/>
                      <a:pt x="17434" y="11689"/>
                      <a:pt x="17438" y="11828"/>
                    </a:cubicBezTo>
                    <a:cubicBezTo>
                      <a:pt x="17442" y="11968"/>
                      <a:pt x="17523" y="12304"/>
                      <a:pt x="17552" y="12237"/>
                    </a:cubicBezTo>
                    <a:cubicBezTo>
                      <a:pt x="17581" y="12169"/>
                      <a:pt x="17665" y="12045"/>
                      <a:pt x="17712" y="12113"/>
                    </a:cubicBezTo>
                    <a:cubicBezTo>
                      <a:pt x="17758" y="12180"/>
                      <a:pt x="17855" y="12289"/>
                      <a:pt x="17876" y="12276"/>
                    </a:cubicBezTo>
                    <a:cubicBezTo>
                      <a:pt x="17897" y="12261"/>
                      <a:pt x="18207" y="12174"/>
                      <a:pt x="18061" y="11434"/>
                    </a:cubicBezTo>
                    <a:cubicBezTo>
                      <a:pt x="18154" y="11588"/>
                      <a:pt x="18197" y="11940"/>
                      <a:pt x="18083" y="12174"/>
                    </a:cubicBezTo>
                    <a:cubicBezTo>
                      <a:pt x="17969" y="12410"/>
                      <a:pt x="18103" y="12603"/>
                      <a:pt x="18189" y="12530"/>
                    </a:cubicBezTo>
                    <a:cubicBezTo>
                      <a:pt x="18275" y="12459"/>
                      <a:pt x="18677" y="11785"/>
                      <a:pt x="18670" y="11742"/>
                    </a:cubicBezTo>
                    <a:cubicBezTo>
                      <a:pt x="18662" y="11699"/>
                      <a:pt x="18527" y="11285"/>
                      <a:pt x="18734" y="11040"/>
                    </a:cubicBezTo>
                    <a:cubicBezTo>
                      <a:pt x="18677" y="11338"/>
                      <a:pt x="18694" y="11492"/>
                      <a:pt x="18705" y="11545"/>
                    </a:cubicBezTo>
                    <a:cubicBezTo>
                      <a:pt x="18716" y="11598"/>
                      <a:pt x="18858" y="11862"/>
                      <a:pt x="18791" y="11934"/>
                    </a:cubicBezTo>
                    <a:cubicBezTo>
                      <a:pt x="18723" y="12007"/>
                      <a:pt x="18463" y="12314"/>
                      <a:pt x="18574" y="12770"/>
                    </a:cubicBezTo>
                    <a:cubicBezTo>
                      <a:pt x="18609" y="12930"/>
                      <a:pt x="18731" y="12920"/>
                      <a:pt x="18751" y="12867"/>
                    </a:cubicBezTo>
                    <a:cubicBezTo>
                      <a:pt x="18772" y="12814"/>
                      <a:pt x="19051" y="12492"/>
                      <a:pt x="19007" y="12549"/>
                    </a:cubicBezTo>
                    <a:cubicBezTo>
                      <a:pt x="18965" y="12607"/>
                      <a:pt x="18816" y="12881"/>
                      <a:pt x="18844" y="12910"/>
                    </a:cubicBezTo>
                    <a:cubicBezTo>
                      <a:pt x="18873" y="12938"/>
                      <a:pt x="19011" y="13045"/>
                      <a:pt x="19011" y="13011"/>
                    </a:cubicBezTo>
                    <a:cubicBezTo>
                      <a:pt x="19011" y="12977"/>
                      <a:pt x="19136" y="12598"/>
                      <a:pt x="19136" y="12665"/>
                    </a:cubicBezTo>
                    <a:cubicBezTo>
                      <a:pt x="19136" y="12732"/>
                      <a:pt x="19040" y="13257"/>
                      <a:pt x="19100" y="13285"/>
                    </a:cubicBezTo>
                    <a:cubicBezTo>
                      <a:pt x="19161" y="13314"/>
                      <a:pt x="19389" y="13094"/>
                      <a:pt x="19420" y="12963"/>
                    </a:cubicBezTo>
                    <a:cubicBezTo>
                      <a:pt x="19371" y="13223"/>
                      <a:pt x="19353" y="13386"/>
                      <a:pt x="19400" y="13386"/>
                    </a:cubicBezTo>
                    <a:cubicBezTo>
                      <a:pt x="19446" y="13386"/>
                      <a:pt x="19506" y="13363"/>
                      <a:pt x="19548" y="13462"/>
                    </a:cubicBezTo>
                    <a:cubicBezTo>
                      <a:pt x="19592" y="13564"/>
                      <a:pt x="19670" y="13674"/>
                      <a:pt x="19680" y="13607"/>
                    </a:cubicBezTo>
                    <a:cubicBezTo>
                      <a:pt x="19691" y="13540"/>
                      <a:pt x="19730" y="13468"/>
                      <a:pt x="19680" y="13380"/>
                    </a:cubicBezTo>
                    <a:cubicBezTo>
                      <a:pt x="19630" y="13294"/>
                      <a:pt x="19627" y="13088"/>
                      <a:pt x="19635" y="12986"/>
                    </a:cubicBezTo>
                    <a:cubicBezTo>
                      <a:pt x="19691" y="13232"/>
                      <a:pt x="19911" y="13612"/>
                      <a:pt x="20008" y="13478"/>
                    </a:cubicBezTo>
                    <a:cubicBezTo>
                      <a:pt x="20104" y="13343"/>
                      <a:pt x="20114" y="13271"/>
                      <a:pt x="20175" y="13352"/>
                    </a:cubicBezTo>
                    <a:cubicBezTo>
                      <a:pt x="20236" y="13434"/>
                      <a:pt x="20449" y="13617"/>
                      <a:pt x="20531" y="13203"/>
                    </a:cubicBezTo>
                    <a:cubicBezTo>
                      <a:pt x="20559" y="13122"/>
                      <a:pt x="20538" y="12963"/>
                      <a:pt x="20424" y="12986"/>
                    </a:cubicBezTo>
                    <a:cubicBezTo>
                      <a:pt x="20310" y="13011"/>
                      <a:pt x="20303" y="12982"/>
                      <a:pt x="20345" y="12896"/>
                    </a:cubicBezTo>
                    <a:cubicBezTo>
                      <a:pt x="20388" y="12809"/>
                      <a:pt x="20399" y="12761"/>
                      <a:pt x="20321" y="12707"/>
                    </a:cubicBezTo>
                    <a:cubicBezTo>
                      <a:pt x="20321" y="12707"/>
                      <a:pt x="20182" y="12588"/>
                      <a:pt x="20120" y="12541"/>
                    </a:cubicBezTo>
                    <a:cubicBezTo>
                      <a:pt x="20058" y="12495"/>
                      <a:pt x="20003" y="12476"/>
                      <a:pt x="20227" y="12378"/>
                    </a:cubicBezTo>
                    <a:cubicBezTo>
                      <a:pt x="20079" y="12392"/>
                      <a:pt x="19964" y="12271"/>
                      <a:pt x="19940" y="12206"/>
                    </a:cubicBezTo>
                    <a:cubicBezTo>
                      <a:pt x="19916" y="12141"/>
                      <a:pt x="20007" y="12163"/>
                      <a:pt x="20061" y="12220"/>
                    </a:cubicBezTo>
                    <a:cubicBezTo>
                      <a:pt x="20117" y="12276"/>
                      <a:pt x="20075" y="12094"/>
                      <a:pt x="20061" y="12015"/>
                    </a:cubicBezTo>
                    <a:cubicBezTo>
                      <a:pt x="20048" y="11934"/>
                      <a:pt x="19964" y="12006"/>
                      <a:pt x="19937" y="12038"/>
                    </a:cubicBezTo>
                    <a:cubicBezTo>
                      <a:pt x="19910" y="12071"/>
                      <a:pt x="19913" y="11996"/>
                      <a:pt x="19940" y="11903"/>
                    </a:cubicBezTo>
                    <a:cubicBezTo>
                      <a:pt x="19968" y="11809"/>
                      <a:pt x="19764" y="11646"/>
                      <a:pt x="19678" y="11390"/>
                    </a:cubicBezTo>
                    <a:cubicBezTo>
                      <a:pt x="19882" y="11758"/>
                      <a:pt x="20182" y="11934"/>
                      <a:pt x="20282" y="11917"/>
                    </a:cubicBezTo>
                    <a:cubicBezTo>
                      <a:pt x="20383" y="11898"/>
                      <a:pt x="20314" y="11806"/>
                      <a:pt x="20278" y="11721"/>
                    </a:cubicBezTo>
                    <a:cubicBezTo>
                      <a:pt x="20244" y="11638"/>
                      <a:pt x="20351" y="11697"/>
                      <a:pt x="20386" y="11735"/>
                    </a:cubicBezTo>
                    <a:cubicBezTo>
                      <a:pt x="20421" y="11772"/>
                      <a:pt x="20462" y="11739"/>
                      <a:pt x="20479" y="11641"/>
                    </a:cubicBezTo>
                    <a:cubicBezTo>
                      <a:pt x="20497" y="11544"/>
                      <a:pt x="20451" y="11535"/>
                      <a:pt x="20396" y="11535"/>
                    </a:cubicBezTo>
                    <a:cubicBezTo>
                      <a:pt x="20341" y="11535"/>
                      <a:pt x="20347" y="11521"/>
                      <a:pt x="20368" y="11417"/>
                    </a:cubicBezTo>
                    <a:cubicBezTo>
                      <a:pt x="20390" y="11316"/>
                      <a:pt x="20368" y="11302"/>
                      <a:pt x="20244" y="11259"/>
                    </a:cubicBezTo>
                    <a:cubicBezTo>
                      <a:pt x="20331" y="11246"/>
                      <a:pt x="20428" y="11133"/>
                      <a:pt x="20431" y="11026"/>
                    </a:cubicBezTo>
                    <a:cubicBezTo>
                      <a:pt x="20434" y="10919"/>
                      <a:pt x="20309" y="10836"/>
                      <a:pt x="20221" y="10878"/>
                    </a:cubicBezTo>
                    <a:cubicBezTo>
                      <a:pt x="20130" y="10919"/>
                      <a:pt x="19920" y="10943"/>
                      <a:pt x="19862" y="10755"/>
                    </a:cubicBezTo>
                    <a:cubicBezTo>
                      <a:pt x="20010" y="10966"/>
                      <a:pt x="20190" y="10761"/>
                      <a:pt x="20334" y="10738"/>
                    </a:cubicBezTo>
                    <a:cubicBezTo>
                      <a:pt x="20480" y="10714"/>
                      <a:pt x="20517" y="10495"/>
                      <a:pt x="20469" y="10444"/>
                    </a:cubicBezTo>
                    <a:cubicBezTo>
                      <a:pt x="20282" y="10300"/>
                      <a:pt x="20086" y="10430"/>
                      <a:pt x="20010" y="10481"/>
                    </a:cubicBezTo>
                    <a:cubicBezTo>
                      <a:pt x="19934" y="10532"/>
                      <a:pt x="19910" y="10495"/>
                      <a:pt x="19809" y="10374"/>
                    </a:cubicBezTo>
                    <a:cubicBezTo>
                      <a:pt x="19948" y="10421"/>
                      <a:pt x="20003" y="10300"/>
                      <a:pt x="20031" y="10248"/>
                    </a:cubicBezTo>
                    <a:cubicBezTo>
                      <a:pt x="20058" y="10196"/>
                      <a:pt x="19954" y="10089"/>
                      <a:pt x="19920" y="10047"/>
                    </a:cubicBezTo>
                    <a:cubicBezTo>
                      <a:pt x="19885" y="10005"/>
                      <a:pt x="19864" y="10011"/>
                      <a:pt x="19741" y="10066"/>
                    </a:cubicBezTo>
                    <a:cubicBezTo>
                      <a:pt x="19972" y="9708"/>
                      <a:pt x="20065" y="10024"/>
                      <a:pt x="20154" y="10011"/>
                    </a:cubicBezTo>
                    <a:cubicBezTo>
                      <a:pt x="20399" y="9954"/>
                      <a:pt x="20483" y="9605"/>
                      <a:pt x="20483" y="9507"/>
                    </a:cubicBezTo>
                    <a:cubicBezTo>
                      <a:pt x="20483" y="9409"/>
                      <a:pt x="20390" y="9530"/>
                      <a:pt x="20341" y="9613"/>
                    </a:cubicBezTo>
                    <a:cubicBezTo>
                      <a:pt x="20293" y="9697"/>
                      <a:pt x="20317" y="9460"/>
                      <a:pt x="20365" y="9399"/>
                    </a:cubicBezTo>
                    <a:cubicBezTo>
                      <a:pt x="20414" y="9339"/>
                      <a:pt x="20224" y="9292"/>
                      <a:pt x="20106" y="9236"/>
                    </a:cubicBezTo>
                    <a:cubicBezTo>
                      <a:pt x="19989" y="9180"/>
                      <a:pt x="19948" y="9361"/>
                      <a:pt x="19927" y="9381"/>
                    </a:cubicBezTo>
                    <a:cubicBezTo>
                      <a:pt x="19906" y="9398"/>
                      <a:pt x="19885" y="9353"/>
                      <a:pt x="19882" y="9324"/>
                    </a:cubicBezTo>
                    <a:cubicBezTo>
                      <a:pt x="19878" y="9297"/>
                      <a:pt x="19940" y="9125"/>
                      <a:pt x="20007" y="9125"/>
                    </a:cubicBezTo>
                    <a:cubicBezTo>
                      <a:pt x="20072" y="9125"/>
                      <a:pt x="20255" y="9128"/>
                      <a:pt x="20309" y="9152"/>
                    </a:cubicBezTo>
                    <a:cubicBezTo>
                      <a:pt x="20366" y="9175"/>
                      <a:pt x="20410" y="9115"/>
                      <a:pt x="20431" y="9003"/>
                    </a:cubicBezTo>
                    <a:cubicBezTo>
                      <a:pt x="20452" y="8891"/>
                      <a:pt x="20000" y="8616"/>
                      <a:pt x="19958" y="8592"/>
                    </a:cubicBezTo>
                    <a:cubicBezTo>
                      <a:pt x="19916" y="8570"/>
                      <a:pt x="19779" y="8704"/>
                      <a:pt x="19754" y="8723"/>
                    </a:cubicBezTo>
                    <a:cubicBezTo>
                      <a:pt x="19730" y="8741"/>
                      <a:pt x="19609" y="8607"/>
                      <a:pt x="19609" y="8542"/>
                    </a:cubicBezTo>
                    <a:cubicBezTo>
                      <a:pt x="19609" y="8476"/>
                      <a:pt x="19492" y="8500"/>
                      <a:pt x="19461" y="8532"/>
                    </a:cubicBezTo>
                    <a:cubicBezTo>
                      <a:pt x="19430" y="8564"/>
                      <a:pt x="19461" y="8658"/>
                      <a:pt x="19484" y="8704"/>
                    </a:cubicBezTo>
                    <a:cubicBezTo>
                      <a:pt x="19509" y="8750"/>
                      <a:pt x="19496" y="8872"/>
                      <a:pt x="19496" y="8895"/>
                    </a:cubicBezTo>
                    <a:cubicBezTo>
                      <a:pt x="19496" y="8919"/>
                      <a:pt x="19478" y="9022"/>
                      <a:pt x="19630" y="9133"/>
                    </a:cubicBezTo>
                    <a:cubicBezTo>
                      <a:pt x="19544" y="9156"/>
                      <a:pt x="19368" y="9012"/>
                      <a:pt x="19347" y="8939"/>
                    </a:cubicBezTo>
                    <a:cubicBezTo>
                      <a:pt x="19326" y="8863"/>
                      <a:pt x="19306" y="9074"/>
                      <a:pt x="19312" y="9324"/>
                    </a:cubicBezTo>
                    <a:cubicBezTo>
                      <a:pt x="19295" y="9161"/>
                      <a:pt x="19196" y="9142"/>
                      <a:pt x="19136" y="9040"/>
                    </a:cubicBezTo>
                    <a:cubicBezTo>
                      <a:pt x="19078" y="8939"/>
                      <a:pt x="18958" y="9371"/>
                      <a:pt x="18978" y="9563"/>
                    </a:cubicBezTo>
                    <a:cubicBezTo>
                      <a:pt x="18999" y="9754"/>
                      <a:pt x="18950" y="9605"/>
                      <a:pt x="18919" y="9511"/>
                    </a:cubicBezTo>
                    <a:cubicBezTo>
                      <a:pt x="18888" y="9418"/>
                      <a:pt x="18861" y="9544"/>
                      <a:pt x="18837" y="9669"/>
                    </a:cubicBezTo>
                    <a:cubicBezTo>
                      <a:pt x="18813" y="9795"/>
                      <a:pt x="18806" y="9544"/>
                      <a:pt x="18799" y="9478"/>
                    </a:cubicBezTo>
                    <a:cubicBezTo>
                      <a:pt x="18791" y="9413"/>
                      <a:pt x="18871" y="9297"/>
                      <a:pt x="18909" y="9180"/>
                    </a:cubicBezTo>
                    <a:cubicBezTo>
                      <a:pt x="18767" y="8891"/>
                      <a:pt x="18802" y="8733"/>
                      <a:pt x="18840" y="8654"/>
                    </a:cubicBezTo>
                    <a:cubicBezTo>
                      <a:pt x="18878" y="8574"/>
                      <a:pt x="18864" y="8560"/>
                      <a:pt x="18685" y="8369"/>
                    </a:cubicBezTo>
                    <a:cubicBezTo>
                      <a:pt x="18695" y="8490"/>
                      <a:pt x="18629" y="8714"/>
                      <a:pt x="18612" y="8788"/>
                    </a:cubicBezTo>
                    <a:cubicBezTo>
                      <a:pt x="18595" y="8863"/>
                      <a:pt x="18512" y="8812"/>
                      <a:pt x="18450" y="8840"/>
                    </a:cubicBezTo>
                    <a:cubicBezTo>
                      <a:pt x="18388" y="8869"/>
                      <a:pt x="18094" y="9311"/>
                      <a:pt x="18053" y="9399"/>
                    </a:cubicBezTo>
                    <a:cubicBezTo>
                      <a:pt x="18012" y="9488"/>
                      <a:pt x="18015" y="9651"/>
                      <a:pt x="18005" y="9800"/>
                    </a:cubicBezTo>
                    <a:cubicBezTo>
                      <a:pt x="17863" y="9595"/>
                      <a:pt x="17950" y="9367"/>
                      <a:pt x="18167" y="8980"/>
                    </a:cubicBezTo>
                    <a:cubicBezTo>
                      <a:pt x="18091" y="9087"/>
                      <a:pt x="17880" y="9194"/>
                      <a:pt x="17943" y="9119"/>
                    </a:cubicBezTo>
                    <a:cubicBezTo>
                      <a:pt x="18005" y="9045"/>
                      <a:pt x="17957" y="9008"/>
                      <a:pt x="17715" y="9087"/>
                    </a:cubicBezTo>
                    <a:cubicBezTo>
                      <a:pt x="17818" y="8998"/>
                      <a:pt x="18181" y="8900"/>
                      <a:pt x="18174" y="8812"/>
                    </a:cubicBezTo>
                    <a:cubicBezTo>
                      <a:pt x="18154" y="8500"/>
                      <a:pt x="17940" y="8592"/>
                      <a:pt x="17922" y="8509"/>
                    </a:cubicBezTo>
                    <a:cubicBezTo>
                      <a:pt x="17863" y="8108"/>
                      <a:pt x="17670" y="8131"/>
                      <a:pt x="17592" y="8208"/>
                    </a:cubicBezTo>
                    <a:cubicBezTo>
                      <a:pt x="17513" y="8285"/>
                      <a:pt x="17492" y="8165"/>
                      <a:pt x="17488" y="8088"/>
                    </a:cubicBezTo>
                    <a:cubicBezTo>
                      <a:pt x="17484" y="8011"/>
                      <a:pt x="17403" y="8025"/>
                      <a:pt x="17346" y="8030"/>
                    </a:cubicBezTo>
                    <a:cubicBezTo>
                      <a:pt x="17289" y="8034"/>
                      <a:pt x="17321" y="8131"/>
                      <a:pt x="17321" y="8208"/>
                    </a:cubicBezTo>
                    <a:cubicBezTo>
                      <a:pt x="17321" y="8285"/>
                      <a:pt x="17303" y="8299"/>
                      <a:pt x="17256" y="8347"/>
                    </a:cubicBezTo>
                    <a:cubicBezTo>
                      <a:pt x="17211" y="8395"/>
                      <a:pt x="17161" y="8453"/>
                      <a:pt x="17171" y="8660"/>
                    </a:cubicBezTo>
                    <a:cubicBezTo>
                      <a:pt x="17125" y="8607"/>
                      <a:pt x="17062" y="8411"/>
                      <a:pt x="17087" y="8367"/>
                    </a:cubicBezTo>
                    <a:cubicBezTo>
                      <a:pt x="17111" y="8323"/>
                      <a:pt x="17121" y="8193"/>
                      <a:pt x="17089" y="8112"/>
                    </a:cubicBezTo>
                    <a:cubicBezTo>
                      <a:pt x="17058" y="8030"/>
                      <a:pt x="17082" y="7919"/>
                      <a:pt x="17108" y="7886"/>
                    </a:cubicBezTo>
                    <a:cubicBezTo>
                      <a:pt x="17132" y="7852"/>
                      <a:pt x="17118" y="7790"/>
                      <a:pt x="17068" y="7752"/>
                    </a:cubicBezTo>
                    <a:cubicBezTo>
                      <a:pt x="17018" y="7713"/>
                      <a:pt x="16983" y="7670"/>
                      <a:pt x="16965" y="7742"/>
                    </a:cubicBezTo>
                    <a:cubicBezTo>
                      <a:pt x="16948" y="7814"/>
                      <a:pt x="16884" y="8025"/>
                      <a:pt x="16819" y="8092"/>
                    </a:cubicBezTo>
                    <a:cubicBezTo>
                      <a:pt x="16755" y="8160"/>
                      <a:pt x="16837" y="8411"/>
                      <a:pt x="16837" y="8411"/>
                    </a:cubicBezTo>
                    <a:cubicBezTo>
                      <a:pt x="16837" y="8411"/>
                      <a:pt x="17004" y="8598"/>
                      <a:pt x="17125" y="8833"/>
                    </a:cubicBezTo>
                    <a:cubicBezTo>
                      <a:pt x="17096" y="8750"/>
                      <a:pt x="16858" y="8592"/>
                      <a:pt x="16804" y="8592"/>
                    </a:cubicBezTo>
                    <a:cubicBezTo>
                      <a:pt x="16751" y="8592"/>
                      <a:pt x="16744" y="8261"/>
                      <a:pt x="16737" y="8198"/>
                    </a:cubicBezTo>
                    <a:cubicBezTo>
                      <a:pt x="16731" y="8135"/>
                      <a:pt x="16687" y="8126"/>
                      <a:pt x="16598" y="8140"/>
                    </a:cubicBezTo>
                    <a:cubicBezTo>
                      <a:pt x="16578" y="8270"/>
                      <a:pt x="16592" y="8622"/>
                      <a:pt x="16666" y="9001"/>
                    </a:cubicBezTo>
                    <a:cubicBezTo>
                      <a:pt x="16602" y="8967"/>
                      <a:pt x="16538" y="8780"/>
                      <a:pt x="16531" y="8649"/>
                    </a:cubicBezTo>
                    <a:cubicBezTo>
                      <a:pt x="16524" y="8521"/>
                      <a:pt x="16456" y="8453"/>
                      <a:pt x="16446" y="8448"/>
                    </a:cubicBezTo>
                    <a:cubicBezTo>
                      <a:pt x="16435" y="8444"/>
                      <a:pt x="16388" y="8415"/>
                      <a:pt x="16356" y="8068"/>
                    </a:cubicBezTo>
                    <a:cubicBezTo>
                      <a:pt x="16353" y="8261"/>
                      <a:pt x="16321" y="8400"/>
                      <a:pt x="16296" y="8463"/>
                    </a:cubicBezTo>
                    <a:cubicBezTo>
                      <a:pt x="16271" y="8525"/>
                      <a:pt x="16285" y="8727"/>
                      <a:pt x="16303" y="8775"/>
                    </a:cubicBezTo>
                    <a:cubicBezTo>
                      <a:pt x="16321" y="8824"/>
                      <a:pt x="16235" y="8861"/>
                      <a:pt x="16186" y="8861"/>
                    </a:cubicBezTo>
                    <a:cubicBezTo>
                      <a:pt x="16136" y="8861"/>
                      <a:pt x="16129" y="8790"/>
                      <a:pt x="16200" y="8750"/>
                    </a:cubicBezTo>
                    <a:cubicBezTo>
                      <a:pt x="16271" y="8713"/>
                      <a:pt x="16189" y="8588"/>
                      <a:pt x="16189" y="8530"/>
                    </a:cubicBezTo>
                    <a:cubicBezTo>
                      <a:pt x="16189" y="8473"/>
                      <a:pt x="16307" y="8294"/>
                      <a:pt x="16232" y="8294"/>
                    </a:cubicBezTo>
                    <a:cubicBezTo>
                      <a:pt x="16157" y="8294"/>
                      <a:pt x="15990" y="8232"/>
                      <a:pt x="15962" y="8179"/>
                    </a:cubicBezTo>
                    <a:cubicBezTo>
                      <a:pt x="15933" y="8126"/>
                      <a:pt x="15969" y="8564"/>
                      <a:pt x="15944" y="8602"/>
                    </a:cubicBezTo>
                    <a:cubicBezTo>
                      <a:pt x="15918" y="8640"/>
                      <a:pt x="15848" y="8578"/>
                      <a:pt x="15816" y="8631"/>
                    </a:cubicBezTo>
                    <a:cubicBezTo>
                      <a:pt x="15784" y="8684"/>
                      <a:pt x="15744" y="8223"/>
                      <a:pt x="15741" y="8198"/>
                    </a:cubicBezTo>
                    <a:cubicBezTo>
                      <a:pt x="15737" y="8174"/>
                      <a:pt x="15663" y="8131"/>
                      <a:pt x="15609" y="8112"/>
                    </a:cubicBezTo>
                    <a:cubicBezTo>
                      <a:pt x="15556" y="8092"/>
                      <a:pt x="15534" y="8131"/>
                      <a:pt x="15481" y="8198"/>
                    </a:cubicBezTo>
                    <a:cubicBezTo>
                      <a:pt x="15428" y="8266"/>
                      <a:pt x="15446" y="8344"/>
                      <a:pt x="15463" y="8424"/>
                    </a:cubicBezTo>
                    <a:cubicBezTo>
                      <a:pt x="15481" y="8506"/>
                      <a:pt x="15406" y="8525"/>
                      <a:pt x="15286" y="8578"/>
                    </a:cubicBezTo>
                    <a:cubicBezTo>
                      <a:pt x="15339" y="8525"/>
                      <a:pt x="15388" y="8247"/>
                      <a:pt x="15393" y="8218"/>
                    </a:cubicBezTo>
                    <a:cubicBezTo>
                      <a:pt x="15395" y="8188"/>
                      <a:pt x="15339" y="8155"/>
                      <a:pt x="15293" y="8140"/>
                    </a:cubicBezTo>
                    <a:cubicBezTo>
                      <a:pt x="15246" y="8126"/>
                      <a:pt x="15250" y="8270"/>
                      <a:pt x="15253" y="8323"/>
                    </a:cubicBezTo>
                    <a:cubicBezTo>
                      <a:pt x="15257" y="8377"/>
                      <a:pt x="15111" y="8323"/>
                      <a:pt x="15086" y="8299"/>
                    </a:cubicBezTo>
                    <a:cubicBezTo>
                      <a:pt x="15061" y="8276"/>
                      <a:pt x="15478" y="7799"/>
                      <a:pt x="15506" y="7761"/>
                    </a:cubicBezTo>
                    <a:cubicBezTo>
                      <a:pt x="15534" y="7723"/>
                      <a:pt x="15492" y="7704"/>
                      <a:pt x="15432" y="7709"/>
                    </a:cubicBezTo>
                    <a:cubicBezTo>
                      <a:pt x="15371" y="7713"/>
                      <a:pt x="15356" y="7761"/>
                      <a:pt x="15309" y="7838"/>
                    </a:cubicBezTo>
                    <a:cubicBezTo>
                      <a:pt x="15264" y="7915"/>
                      <a:pt x="15257" y="7919"/>
                      <a:pt x="15193" y="7866"/>
                    </a:cubicBezTo>
                    <a:cubicBezTo>
                      <a:pt x="15129" y="7814"/>
                      <a:pt x="15133" y="7871"/>
                      <a:pt x="15154" y="7992"/>
                    </a:cubicBezTo>
                    <a:cubicBezTo>
                      <a:pt x="15175" y="8112"/>
                      <a:pt x="15069" y="7919"/>
                      <a:pt x="15054" y="7848"/>
                    </a:cubicBezTo>
                    <a:cubicBezTo>
                      <a:pt x="15040" y="7776"/>
                      <a:pt x="14983" y="7814"/>
                      <a:pt x="14926" y="7862"/>
                    </a:cubicBezTo>
                    <a:cubicBezTo>
                      <a:pt x="14869" y="7910"/>
                      <a:pt x="14894" y="7963"/>
                      <a:pt x="14879" y="8092"/>
                    </a:cubicBezTo>
                    <a:cubicBezTo>
                      <a:pt x="14709" y="7799"/>
                      <a:pt x="14506" y="7949"/>
                      <a:pt x="14439" y="8039"/>
                    </a:cubicBezTo>
                    <a:cubicBezTo>
                      <a:pt x="14371" y="8131"/>
                      <a:pt x="14346" y="8107"/>
                      <a:pt x="14268" y="8126"/>
                    </a:cubicBezTo>
                    <a:cubicBezTo>
                      <a:pt x="14189" y="8146"/>
                      <a:pt x="14307" y="7915"/>
                      <a:pt x="14346" y="7905"/>
                    </a:cubicBezTo>
                    <a:cubicBezTo>
                      <a:pt x="14538" y="7901"/>
                      <a:pt x="14542" y="7785"/>
                      <a:pt x="14595" y="7675"/>
                    </a:cubicBezTo>
                    <a:cubicBezTo>
                      <a:pt x="14510" y="7626"/>
                      <a:pt x="14328" y="7655"/>
                      <a:pt x="14271" y="7709"/>
                    </a:cubicBezTo>
                    <a:cubicBezTo>
                      <a:pt x="14214" y="7761"/>
                      <a:pt x="14100" y="7809"/>
                      <a:pt x="13815" y="7824"/>
                    </a:cubicBezTo>
                    <a:cubicBezTo>
                      <a:pt x="13937" y="7795"/>
                      <a:pt x="14151" y="7559"/>
                      <a:pt x="14254" y="7492"/>
                    </a:cubicBezTo>
                    <a:cubicBezTo>
                      <a:pt x="14357" y="7424"/>
                      <a:pt x="14695" y="7362"/>
                      <a:pt x="14520" y="7348"/>
                    </a:cubicBezTo>
                    <a:cubicBezTo>
                      <a:pt x="14346" y="7334"/>
                      <a:pt x="14502" y="7256"/>
                      <a:pt x="14431" y="7194"/>
                    </a:cubicBezTo>
                    <a:cubicBezTo>
                      <a:pt x="14361" y="7131"/>
                      <a:pt x="14332" y="7111"/>
                      <a:pt x="14168" y="7131"/>
                    </a:cubicBezTo>
                    <a:cubicBezTo>
                      <a:pt x="14260" y="7084"/>
                      <a:pt x="14324" y="7054"/>
                      <a:pt x="14470" y="6838"/>
                    </a:cubicBezTo>
                    <a:cubicBezTo>
                      <a:pt x="14225" y="6574"/>
                      <a:pt x="13866" y="6733"/>
                      <a:pt x="13655" y="6800"/>
                    </a:cubicBezTo>
                    <a:cubicBezTo>
                      <a:pt x="13877" y="6597"/>
                      <a:pt x="14157" y="6554"/>
                      <a:pt x="14055" y="6507"/>
                    </a:cubicBezTo>
                    <a:cubicBezTo>
                      <a:pt x="13951" y="6458"/>
                      <a:pt x="13830" y="6540"/>
                      <a:pt x="13744" y="6565"/>
                    </a:cubicBezTo>
                    <a:cubicBezTo>
                      <a:pt x="13659" y="6588"/>
                      <a:pt x="13641" y="6579"/>
                      <a:pt x="13496" y="6708"/>
                    </a:cubicBezTo>
                    <a:cubicBezTo>
                      <a:pt x="13655" y="6410"/>
                      <a:pt x="13801" y="6473"/>
                      <a:pt x="13883" y="6424"/>
                    </a:cubicBezTo>
                    <a:cubicBezTo>
                      <a:pt x="14047" y="6319"/>
                      <a:pt x="14243" y="6376"/>
                      <a:pt x="14452" y="6443"/>
                    </a:cubicBezTo>
                    <a:cubicBezTo>
                      <a:pt x="14498" y="6410"/>
                      <a:pt x="14603" y="6300"/>
                      <a:pt x="14698" y="6218"/>
                    </a:cubicBezTo>
                    <a:cubicBezTo>
                      <a:pt x="14794" y="6136"/>
                      <a:pt x="14804" y="6165"/>
                      <a:pt x="14883" y="6180"/>
                    </a:cubicBezTo>
                    <a:cubicBezTo>
                      <a:pt x="14962" y="6194"/>
                      <a:pt x="14940" y="6180"/>
                      <a:pt x="14976" y="6021"/>
                    </a:cubicBezTo>
                    <a:cubicBezTo>
                      <a:pt x="15011" y="5862"/>
                      <a:pt x="14663" y="5640"/>
                      <a:pt x="14542" y="5637"/>
                    </a:cubicBezTo>
                    <a:cubicBezTo>
                      <a:pt x="14421" y="5631"/>
                      <a:pt x="14117" y="5794"/>
                      <a:pt x="14061" y="5895"/>
                    </a:cubicBezTo>
                    <a:cubicBezTo>
                      <a:pt x="14004" y="5996"/>
                      <a:pt x="13880" y="5915"/>
                      <a:pt x="13705" y="5890"/>
                    </a:cubicBezTo>
                    <a:cubicBezTo>
                      <a:pt x="13531" y="5867"/>
                      <a:pt x="13392" y="6040"/>
                      <a:pt x="13360" y="6165"/>
                    </a:cubicBezTo>
                    <a:cubicBezTo>
                      <a:pt x="13328" y="6289"/>
                      <a:pt x="13189" y="6347"/>
                      <a:pt x="13097" y="6390"/>
                    </a:cubicBezTo>
                    <a:cubicBezTo>
                      <a:pt x="13004" y="6434"/>
                      <a:pt x="12972" y="6333"/>
                      <a:pt x="13000" y="6309"/>
                    </a:cubicBezTo>
                    <a:cubicBezTo>
                      <a:pt x="13353" y="6266"/>
                      <a:pt x="13311" y="5886"/>
                      <a:pt x="13446" y="5852"/>
                    </a:cubicBezTo>
                    <a:cubicBezTo>
                      <a:pt x="13581" y="5819"/>
                      <a:pt x="13691" y="5534"/>
                      <a:pt x="13691" y="5419"/>
                    </a:cubicBezTo>
                    <a:cubicBezTo>
                      <a:pt x="13691" y="5304"/>
                      <a:pt x="13883" y="5117"/>
                      <a:pt x="13933" y="5140"/>
                    </a:cubicBezTo>
                    <a:cubicBezTo>
                      <a:pt x="13983" y="5165"/>
                      <a:pt x="14055" y="5195"/>
                      <a:pt x="14189" y="5093"/>
                    </a:cubicBezTo>
                    <a:cubicBezTo>
                      <a:pt x="14336" y="4877"/>
                      <a:pt x="13918" y="4472"/>
                      <a:pt x="13766" y="4324"/>
                    </a:cubicBezTo>
                    <a:cubicBezTo>
                      <a:pt x="13613" y="4175"/>
                      <a:pt x="13356" y="4046"/>
                      <a:pt x="13296" y="4088"/>
                    </a:cubicBezTo>
                    <a:cubicBezTo>
                      <a:pt x="13200" y="4424"/>
                      <a:pt x="13268" y="4607"/>
                      <a:pt x="13318" y="4665"/>
                    </a:cubicBezTo>
                    <a:cubicBezTo>
                      <a:pt x="13368" y="4723"/>
                      <a:pt x="13321" y="4939"/>
                      <a:pt x="13171" y="5097"/>
                    </a:cubicBezTo>
                    <a:cubicBezTo>
                      <a:pt x="13022" y="5256"/>
                      <a:pt x="13014" y="5400"/>
                      <a:pt x="13000" y="5554"/>
                    </a:cubicBezTo>
                    <a:cubicBezTo>
                      <a:pt x="12988" y="5687"/>
                      <a:pt x="12837" y="5770"/>
                      <a:pt x="12816" y="5780"/>
                    </a:cubicBezTo>
                    <a:cubicBezTo>
                      <a:pt x="12844" y="5766"/>
                      <a:pt x="12923" y="5545"/>
                      <a:pt x="12941" y="5395"/>
                    </a:cubicBezTo>
                    <a:cubicBezTo>
                      <a:pt x="12958" y="5247"/>
                      <a:pt x="12983" y="5195"/>
                      <a:pt x="13072" y="4968"/>
                    </a:cubicBezTo>
                    <a:cubicBezTo>
                      <a:pt x="13160" y="4741"/>
                      <a:pt x="13068" y="4617"/>
                      <a:pt x="12951" y="4622"/>
                    </a:cubicBezTo>
                    <a:cubicBezTo>
                      <a:pt x="12755" y="4626"/>
                      <a:pt x="12570" y="5021"/>
                      <a:pt x="12549" y="5126"/>
                    </a:cubicBezTo>
                    <a:cubicBezTo>
                      <a:pt x="12528" y="5232"/>
                      <a:pt x="12560" y="5314"/>
                      <a:pt x="12599" y="5444"/>
                    </a:cubicBezTo>
                    <a:cubicBezTo>
                      <a:pt x="12442" y="5616"/>
                      <a:pt x="12420" y="5814"/>
                      <a:pt x="12357" y="6007"/>
                    </a:cubicBezTo>
                    <a:cubicBezTo>
                      <a:pt x="12349" y="5920"/>
                      <a:pt x="12374" y="5588"/>
                      <a:pt x="12416" y="5540"/>
                    </a:cubicBezTo>
                    <a:cubicBezTo>
                      <a:pt x="12460" y="5492"/>
                      <a:pt x="12531" y="5391"/>
                      <a:pt x="12513" y="5391"/>
                    </a:cubicBezTo>
                    <a:cubicBezTo>
                      <a:pt x="12496" y="5391"/>
                      <a:pt x="12381" y="5391"/>
                      <a:pt x="12392" y="5319"/>
                    </a:cubicBezTo>
                    <a:cubicBezTo>
                      <a:pt x="12432" y="4828"/>
                      <a:pt x="12858" y="4338"/>
                      <a:pt x="12911" y="4276"/>
                    </a:cubicBezTo>
                    <a:cubicBezTo>
                      <a:pt x="12965" y="4212"/>
                      <a:pt x="12923" y="4175"/>
                      <a:pt x="12887" y="4083"/>
                    </a:cubicBezTo>
                    <a:cubicBezTo>
                      <a:pt x="12851" y="3992"/>
                      <a:pt x="12926" y="4036"/>
                      <a:pt x="12987" y="4103"/>
                    </a:cubicBezTo>
                    <a:cubicBezTo>
                      <a:pt x="13047" y="4170"/>
                      <a:pt x="13008" y="3829"/>
                      <a:pt x="12993" y="3723"/>
                    </a:cubicBezTo>
                    <a:cubicBezTo>
                      <a:pt x="12979" y="3617"/>
                      <a:pt x="12865" y="3583"/>
                      <a:pt x="12787" y="3612"/>
                    </a:cubicBezTo>
                    <a:cubicBezTo>
                      <a:pt x="12659" y="3636"/>
                      <a:pt x="12477" y="3626"/>
                      <a:pt x="12413" y="3578"/>
                    </a:cubicBezTo>
                    <a:cubicBezTo>
                      <a:pt x="12349" y="3530"/>
                      <a:pt x="12331" y="3530"/>
                      <a:pt x="12229" y="3549"/>
                    </a:cubicBezTo>
                    <a:cubicBezTo>
                      <a:pt x="12126" y="3569"/>
                      <a:pt x="11979" y="4012"/>
                      <a:pt x="11964" y="4078"/>
                    </a:cubicBezTo>
                    <a:cubicBezTo>
                      <a:pt x="11951" y="4146"/>
                      <a:pt x="11915" y="4150"/>
                      <a:pt x="11863" y="4198"/>
                    </a:cubicBezTo>
                    <a:cubicBezTo>
                      <a:pt x="11808" y="4246"/>
                      <a:pt x="11819" y="4324"/>
                      <a:pt x="11855" y="4420"/>
                    </a:cubicBezTo>
                    <a:cubicBezTo>
                      <a:pt x="11890" y="4516"/>
                      <a:pt x="11780" y="4386"/>
                      <a:pt x="11720" y="4295"/>
                    </a:cubicBezTo>
                    <a:cubicBezTo>
                      <a:pt x="11844" y="4160"/>
                      <a:pt x="11905" y="3858"/>
                      <a:pt x="11923" y="3723"/>
                    </a:cubicBezTo>
                    <a:cubicBezTo>
                      <a:pt x="11940" y="3588"/>
                      <a:pt x="11834" y="3578"/>
                      <a:pt x="11806" y="3617"/>
                    </a:cubicBezTo>
                    <a:cubicBezTo>
                      <a:pt x="11573" y="4103"/>
                      <a:pt x="11428" y="4438"/>
                      <a:pt x="11453" y="4506"/>
                    </a:cubicBezTo>
                    <a:cubicBezTo>
                      <a:pt x="11478" y="4573"/>
                      <a:pt x="11520" y="4661"/>
                      <a:pt x="11517" y="4723"/>
                    </a:cubicBezTo>
                    <a:cubicBezTo>
                      <a:pt x="11463" y="4944"/>
                      <a:pt x="11570" y="5236"/>
                      <a:pt x="11581" y="5299"/>
                    </a:cubicBezTo>
                    <a:cubicBezTo>
                      <a:pt x="11591" y="5362"/>
                      <a:pt x="11599" y="5570"/>
                      <a:pt x="11596" y="5794"/>
                    </a:cubicBezTo>
                    <a:cubicBezTo>
                      <a:pt x="11556" y="5708"/>
                      <a:pt x="11442" y="5021"/>
                      <a:pt x="11435" y="4924"/>
                    </a:cubicBezTo>
                    <a:cubicBezTo>
                      <a:pt x="11428" y="4828"/>
                      <a:pt x="11385" y="4804"/>
                      <a:pt x="11339" y="4756"/>
                    </a:cubicBezTo>
                    <a:cubicBezTo>
                      <a:pt x="11293" y="4709"/>
                      <a:pt x="11242" y="4785"/>
                      <a:pt x="11221" y="4862"/>
                    </a:cubicBezTo>
                    <a:cubicBezTo>
                      <a:pt x="11199" y="4939"/>
                      <a:pt x="11221" y="5122"/>
                      <a:pt x="11221" y="5169"/>
                    </a:cubicBezTo>
                    <a:cubicBezTo>
                      <a:pt x="11221" y="5218"/>
                      <a:pt x="11242" y="5367"/>
                      <a:pt x="11236" y="5410"/>
                    </a:cubicBezTo>
                    <a:cubicBezTo>
                      <a:pt x="11228" y="5454"/>
                      <a:pt x="11182" y="5459"/>
                      <a:pt x="11178" y="5319"/>
                    </a:cubicBezTo>
                    <a:cubicBezTo>
                      <a:pt x="11175" y="5179"/>
                      <a:pt x="11111" y="5208"/>
                      <a:pt x="11040" y="5184"/>
                    </a:cubicBezTo>
                    <a:cubicBezTo>
                      <a:pt x="11105" y="5103"/>
                      <a:pt x="11125" y="4915"/>
                      <a:pt x="11133" y="4818"/>
                    </a:cubicBezTo>
                    <a:cubicBezTo>
                      <a:pt x="11140" y="4723"/>
                      <a:pt x="11232" y="4669"/>
                      <a:pt x="11321" y="4584"/>
                    </a:cubicBezTo>
                    <a:cubicBezTo>
                      <a:pt x="11346" y="4338"/>
                      <a:pt x="11442" y="4189"/>
                      <a:pt x="11438" y="4122"/>
                    </a:cubicBezTo>
                    <a:cubicBezTo>
                      <a:pt x="11435" y="4055"/>
                      <a:pt x="11424" y="4017"/>
                      <a:pt x="11438" y="3910"/>
                    </a:cubicBezTo>
                    <a:cubicBezTo>
                      <a:pt x="11538" y="3415"/>
                      <a:pt x="11217" y="3289"/>
                      <a:pt x="11168" y="3294"/>
                    </a:cubicBezTo>
                    <a:cubicBezTo>
                      <a:pt x="11118" y="3300"/>
                      <a:pt x="11066" y="3661"/>
                      <a:pt x="11061" y="3699"/>
                    </a:cubicBezTo>
                    <a:cubicBezTo>
                      <a:pt x="11057" y="3737"/>
                      <a:pt x="11076" y="3847"/>
                      <a:pt x="11150" y="3968"/>
                    </a:cubicBezTo>
                    <a:cubicBezTo>
                      <a:pt x="11011" y="3963"/>
                      <a:pt x="10684" y="4391"/>
                      <a:pt x="10681" y="4449"/>
                    </a:cubicBezTo>
                    <a:cubicBezTo>
                      <a:pt x="10684" y="4661"/>
                      <a:pt x="10652" y="4896"/>
                      <a:pt x="10524" y="4982"/>
                    </a:cubicBezTo>
                    <a:cubicBezTo>
                      <a:pt x="10706" y="4756"/>
                      <a:pt x="10559" y="4318"/>
                      <a:pt x="10559" y="4318"/>
                    </a:cubicBezTo>
                    <a:cubicBezTo>
                      <a:pt x="10559" y="4318"/>
                      <a:pt x="10542" y="4395"/>
                      <a:pt x="10399" y="4501"/>
                    </a:cubicBezTo>
                    <a:cubicBezTo>
                      <a:pt x="10549" y="4334"/>
                      <a:pt x="10549" y="3925"/>
                      <a:pt x="10521" y="3863"/>
                    </a:cubicBezTo>
                    <a:cubicBezTo>
                      <a:pt x="10492" y="3800"/>
                      <a:pt x="10499" y="3588"/>
                      <a:pt x="10609" y="3631"/>
                    </a:cubicBezTo>
                    <a:cubicBezTo>
                      <a:pt x="10887" y="3771"/>
                      <a:pt x="10855" y="3083"/>
                      <a:pt x="10851" y="3016"/>
                    </a:cubicBezTo>
                    <a:cubicBezTo>
                      <a:pt x="10848" y="2949"/>
                      <a:pt x="10613" y="2770"/>
                      <a:pt x="10542" y="2694"/>
                    </a:cubicBezTo>
                    <a:cubicBezTo>
                      <a:pt x="10470" y="2617"/>
                      <a:pt x="10218" y="2593"/>
                      <a:pt x="10132" y="2626"/>
                    </a:cubicBezTo>
                    <a:cubicBezTo>
                      <a:pt x="10047" y="2660"/>
                      <a:pt x="9972" y="2631"/>
                      <a:pt x="9884" y="2612"/>
                    </a:cubicBezTo>
                    <a:cubicBezTo>
                      <a:pt x="9894" y="2722"/>
                      <a:pt x="9823" y="3152"/>
                      <a:pt x="9794" y="3236"/>
                    </a:cubicBezTo>
                    <a:cubicBezTo>
                      <a:pt x="9766" y="3323"/>
                      <a:pt x="9794" y="3420"/>
                      <a:pt x="9851" y="3502"/>
                    </a:cubicBezTo>
                    <a:cubicBezTo>
                      <a:pt x="9909" y="3583"/>
                      <a:pt x="9901" y="3910"/>
                      <a:pt x="9862" y="4381"/>
                    </a:cubicBezTo>
                    <a:cubicBezTo>
                      <a:pt x="9801" y="4281"/>
                      <a:pt x="9794" y="3723"/>
                      <a:pt x="9794" y="3723"/>
                    </a:cubicBezTo>
                    <a:cubicBezTo>
                      <a:pt x="9794" y="3723"/>
                      <a:pt x="9755" y="3640"/>
                      <a:pt x="9670" y="3578"/>
                    </a:cubicBezTo>
                    <a:cubicBezTo>
                      <a:pt x="9585" y="3516"/>
                      <a:pt x="9563" y="3959"/>
                      <a:pt x="9631" y="4222"/>
                    </a:cubicBezTo>
                    <a:cubicBezTo>
                      <a:pt x="9463" y="3939"/>
                      <a:pt x="9517" y="3617"/>
                      <a:pt x="9521" y="3569"/>
                    </a:cubicBezTo>
                    <a:cubicBezTo>
                      <a:pt x="9524" y="3521"/>
                      <a:pt x="9456" y="3381"/>
                      <a:pt x="9428" y="3362"/>
                    </a:cubicBezTo>
                    <a:cubicBezTo>
                      <a:pt x="9400" y="3344"/>
                      <a:pt x="9353" y="3199"/>
                      <a:pt x="9353" y="3146"/>
                    </a:cubicBezTo>
                    <a:cubicBezTo>
                      <a:pt x="9353" y="3093"/>
                      <a:pt x="9239" y="3236"/>
                      <a:pt x="9222" y="3256"/>
                    </a:cubicBezTo>
                    <a:cubicBezTo>
                      <a:pt x="9204" y="3275"/>
                      <a:pt x="9271" y="3732"/>
                      <a:pt x="9293" y="3996"/>
                    </a:cubicBezTo>
                    <a:cubicBezTo>
                      <a:pt x="9197" y="3800"/>
                      <a:pt x="9111" y="3236"/>
                      <a:pt x="9143" y="3093"/>
                    </a:cubicBezTo>
                    <a:cubicBezTo>
                      <a:pt x="9176" y="2949"/>
                      <a:pt x="9200" y="2727"/>
                      <a:pt x="9204" y="2698"/>
                    </a:cubicBezTo>
                    <a:cubicBezTo>
                      <a:pt x="9207" y="2670"/>
                      <a:pt x="9118" y="2680"/>
                      <a:pt x="9069" y="2704"/>
                    </a:cubicBezTo>
                    <a:cubicBezTo>
                      <a:pt x="9019" y="2727"/>
                      <a:pt x="9001" y="2843"/>
                      <a:pt x="8990" y="2978"/>
                    </a:cubicBezTo>
                    <a:cubicBezTo>
                      <a:pt x="8980" y="3112"/>
                      <a:pt x="8873" y="3021"/>
                      <a:pt x="8794" y="3170"/>
                    </a:cubicBezTo>
                    <a:cubicBezTo>
                      <a:pt x="8781" y="3247"/>
                      <a:pt x="8809" y="3395"/>
                      <a:pt x="8773" y="3592"/>
                    </a:cubicBezTo>
                    <a:cubicBezTo>
                      <a:pt x="8901" y="3756"/>
                      <a:pt x="8904" y="4122"/>
                      <a:pt x="8791" y="4468"/>
                    </a:cubicBezTo>
                    <a:cubicBezTo>
                      <a:pt x="8912" y="3549"/>
                      <a:pt x="8653" y="3654"/>
                      <a:pt x="8677" y="3578"/>
                    </a:cubicBezTo>
                    <a:cubicBezTo>
                      <a:pt x="8702" y="3502"/>
                      <a:pt x="8752" y="3367"/>
                      <a:pt x="8702" y="3236"/>
                    </a:cubicBezTo>
                    <a:cubicBezTo>
                      <a:pt x="8574" y="3314"/>
                      <a:pt x="8520" y="3521"/>
                      <a:pt x="8510" y="3640"/>
                    </a:cubicBezTo>
                    <a:cubicBezTo>
                      <a:pt x="8499" y="3762"/>
                      <a:pt x="8477" y="3588"/>
                      <a:pt x="8485" y="3493"/>
                    </a:cubicBezTo>
                    <a:cubicBezTo>
                      <a:pt x="8492" y="3395"/>
                      <a:pt x="8460" y="3391"/>
                      <a:pt x="8339" y="3328"/>
                    </a:cubicBezTo>
                    <a:cubicBezTo>
                      <a:pt x="8392" y="3309"/>
                      <a:pt x="8492" y="3227"/>
                      <a:pt x="8552" y="3083"/>
                    </a:cubicBezTo>
                    <a:cubicBezTo>
                      <a:pt x="8613" y="2940"/>
                      <a:pt x="8766" y="2872"/>
                      <a:pt x="8788" y="2747"/>
                    </a:cubicBezTo>
                    <a:cubicBezTo>
                      <a:pt x="8830" y="2285"/>
                      <a:pt x="8663" y="2126"/>
                      <a:pt x="8585" y="2159"/>
                    </a:cubicBezTo>
                    <a:cubicBezTo>
                      <a:pt x="8467" y="2223"/>
                      <a:pt x="8322" y="2223"/>
                      <a:pt x="8250" y="2223"/>
                    </a:cubicBezTo>
                    <a:cubicBezTo>
                      <a:pt x="8179" y="2223"/>
                      <a:pt x="8112" y="2637"/>
                      <a:pt x="8086" y="2670"/>
                    </a:cubicBezTo>
                    <a:cubicBezTo>
                      <a:pt x="8061" y="2704"/>
                      <a:pt x="8019" y="2794"/>
                      <a:pt x="8037" y="3045"/>
                    </a:cubicBezTo>
                    <a:cubicBezTo>
                      <a:pt x="8054" y="3294"/>
                      <a:pt x="8040" y="3358"/>
                      <a:pt x="7930" y="3507"/>
                    </a:cubicBezTo>
                    <a:cubicBezTo>
                      <a:pt x="8079" y="3199"/>
                      <a:pt x="7937" y="2940"/>
                      <a:pt x="7984" y="2756"/>
                    </a:cubicBezTo>
                    <a:cubicBezTo>
                      <a:pt x="8030" y="2573"/>
                      <a:pt x="8001" y="2392"/>
                      <a:pt x="7976" y="2410"/>
                    </a:cubicBezTo>
                    <a:cubicBezTo>
                      <a:pt x="7784" y="2492"/>
                      <a:pt x="7727" y="2708"/>
                      <a:pt x="7734" y="2809"/>
                    </a:cubicBezTo>
                    <a:cubicBezTo>
                      <a:pt x="7741" y="2910"/>
                      <a:pt x="7734" y="3007"/>
                      <a:pt x="7616" y="3102"/>
                    </a:cubicBezTo>
                    <a:cubicBezTo>
                      <a:pt x="7649" y="3064"/>
                      <a:pt x="7645" y="2972"/>
                      <a:pt x="7659" y="2824"/>
                    </a:cubicBezTo>
                    <a:cubicBezTo>
                      <a:pt x="7702" y="2395"/>
                      <a:pt x="7990" y="2261"/>
                      <a:pt x="8047" y="2238"/>
                    </a:cubicBezTo>
                    <a:cubicBezTo>
                      <a:pt x="8104" y="2213"/>
                      <a:pt x="8151" y="2064"/>
                      <a:pt x="8136" y="1987"/>
                    </a:cubicBezTo>
                    <a:cubicBezTo>
                      <a:pt x="7979" y="1435"/>
                      <a:pt x="7563" y="1357"/>
                      <a:pt x="7485" y="1392"/>
                    </a:cubicBezTo>
                    <a:cubicBezTo>
                      <a:pt x="7407" y="1425"/>
                      <a:pt x="7413" y="1463"/>
                      <a:pt x="7413" y="1574"/>
                    </a:cubicBezTo>
                    <a:cubicBezTo>
                      <a:pt x="7413" y="1684"/>
                      <a:pt x="7356" y="1588"/>
                      <a:pt x="7286" y="1508"/>
                    </a:cubicBezTo>
                    <a:cubicBezTo>
                      <a:pt x="7214" y="1425"/>
                      <a:pt x="7140" y="1510"/>
                      <a:pt x="7087" y="1493"/>
                    </a:cubicBezTo>
                    <a:cubicBezTo>
                      <a:pt x="6830" y="1185"/>
                      <a:pt x="6638" y="1339"/>
                      <a:pt x="6556" y="1382"/>
                    </a:cubicBezTo>
                    <a:cubicBezTo>
                      <a:pt x="6475" y="1425"/>
                      <a:pt x="6371" y="1531"/>
                      <a:pt x="6211" y="1848"/>
                    </a:cubicBezTo>
                    <a:cubicBezTo>
                      <a:pt x="6051" y="2165"/>
                      <a:pt x="6147" y="2381"/>
                      <a:pt x="6196" y="2467"/>
                    </a:cubicBezTo>
                    <a:cubicBezTo>
                      <a:pt x="6247" y="2554"/>
                      <a:pt x="6396" y="2559"/>
                      <a:pt x="6528" y="2617"/>
                    </a:cubicBezTo>
                    <a:cubicBezTo>
                      <a:pt x="6659" y="2674"/>
                      <a:pt x="6716" y="2722"/>
                      <a:pt x="7033" y="2698"/>
                    </a:cubicBezTo>
                    <a:cubicBezTo>
                      <a:pt x="6930" y="2713"/>
                      <a:pt x="6876" y="2843"/>
                      <a:pt x="6851" y="2910"/>
                    </a:cubicBezTo>
                    <a:cubicBezTo>
                      <a:pt x="6826" y="2978"/>
                      <a:pt x="6780" y="2906"/>
                      <a:pt x="6738" y="2819"/>
                    </a:cubicBezTo>
                    <a:cubicBezTo>
                      <a:pt x="6695" y="2732"/>
                      <a:pt x="6418" y="2660"/>
                      <a:pt x="6378" y="2660"/>
                    </a:cubicBezTo>
                    <a:cubicBezTo>
                      <a:pt x="6339" y="2660"/>
                      <a:pt x="6318" y="2809"/>
                      <a:pt x="6307" y="2857"/>
                    </a:cubicBezTo>
                    <a:cubicBezTo>
                      <a:pt x="6296" y="2906"/>
                      <a:pt x="6249" y="2770"/>
                      <a:pt x="6229" y="2698"/>
                    </a:cubicBezTo>
                    <a:cubicBezTo>
                      <a:pt x="6208" y="2626"/>
                      <a:pt x="6061" y="2656"/>
                      <a:pt x="6061" y="2722"/>
                    </a:cubicBezTo>
                    <a:cubicBezTo>
                      <a:pt x="6044" y="3035"/>
                      <a:pt x="6285" y="3117"/>
                      <a:pt x="6353" y="3152"/>
                    </a:cubicBezTo>
                    <a:cubicBezTo>
                      <a:pt x="6421" y="3184"/>
                      <a:pt x="6442" y="3203"/>
                      <a:pt x="6460" y="3271"/>
                    </a:cubicBezTo>
                    <a:cubicBezTo>
                      <a:pt x="6478" y="3338"/>
                      <a:pt x="6510" y="3420"/>
                      <a:pt x="6556" y="3425"/>
                    </a:cubicBezTo>
                    <a:cubicBezTo>
                      <a:pt x="6745" y="3425"/>
                      <a:pt x="6837" y="3704"/>
                      <a:pt x="6767" y="3636"/>
                    </a:cubicBezTo>
                    <a:cubicBezTo>
                      <a:pt x="6695" y="3569"/>
                      <a:pt x="6649" y="3535"/>
                      <a:pt x="6641" y="3608"/>
                    </a:cubicBezTo>
                    <a:cubicBezTo>
                      <a:pt x="6634" y="3680"/>
                      <a:pt x="6681" y="3699"/>
                      <a:pt x="6851" y="3833"/>
                    </a:cubicBezTo>
                    <a:cubicBezTo>
                      <a:pt x="6770" y="3847"/>
                      <a:pt x="6549" y="3762"/>
                      <a:pt x="6495" y="3554"/>
                    </a:cubicBezTo>
                    <a:cubicBezTo>
                      <a:pt x="6442" y="3347"/>
                      <a:pt x="6257" y="3194"/>
                      <a:pt x="6194" y="3165"/>
                    </a:cubicBezTo>
                    <a:cubicBezTo>
                      <a:pt x="6129" y="3137"/>
                      <a:pt x="6172" y="3457"/>
                      <a:pt x="6190" y="3530"/>
                    </a:cubicBezTo>
                    <a:cubicBezTo>
                      <a:pt x="6208" y="3603"/>
                      <a:pt x="6314" y="3612"/>
                      <a:pt x="6371" y="3612"/>
                    </a:cubicBezTo>
                    <a:cubicBezTo>
                      <a:pt x="6428" y="3612"/>
                      <a:pt x="6115" y="3704"/>
                      <a:pt x="6051" y="3708"/>
                    </a:cubicBezTo>
                    <a:cubicBezTo>
                      <a:pt x="6183" y="2857"/>
                      <a:pt x="5805" y="2765"/>
                      <a:pt x="5759" y="2747"/>
                    </a:cubicBezTo>
                    <a:cubicBezTo>
                      <a:pt x="5713" y="2727"/>
                      <a:pt x="5692" y="2862"/>
                      <a:pt x="5692" y="2906"/>
                    </a:cubicBezTo>
                    <a:cubicBezTo>
                      <a:pt x="5692" y="2949"/>
                      <a:pt x="5717" y="3045"/>
                      <a:pt x="5755" y="3098"/>
                    </a:cubicBezTo>
                    <a:cubicBezTo>
                      <a:pt x="5794" y="3152"/>
                      <a:pt x="5673" y="3189"/>
                      <a:pt x="5627" y="3218"/>
                    </a:cubicBezTo>
                    <a:cubicBezTo>
                      <a:pt x="5581" y="3247"/>
                      <a:pt x="5592" y="3165"/>
                      <a:pt x="5613" y="3079"/>
                    </a:cubicBezTo>
                    <a:cubicBezTo>
                      <a:pt x="5635" y="2992"/>
                      <a:pt x="5495" y="2752"/>
                      <a:pt x="5489" y="2637"/>
                    </a:cubicBezTo>
                    <a:cubicBezTo>
                      <a:pt x="5482" y="2520"/>
                      <a:pt x="5350" y="2934"/>
                      <a:pt x="5336" y="2992"/>
                    </a:cubicBezTo>
                    <a:cubicBezTo>
                      <a:pt x="5322" y="3049"/>
                      <a:pt x="5449" y="3227"/>
                      <a:pt x="5646" y="3367"/>
                    </a:cubicBezTo>
                    <a:cubicBezTo>
                      <a:pt x="5482" y="3386"/>
                      <a:pt x="5354" y="3194"/>
                      <a:pt x="5346" y="3174"/>
                    </a:cubicBezTo>
                    <a:cubicBezTo>
                      <a:pt x="5340" y="3155"/>
                      <a:pt x="5340" y="3309"/>
                      <a:pt x="5350" y="3353"/>
                    </a:cubicBezTo>
                    <a:cubicBezTo>
                      <a:pt x="5361" y="3395"/>
                      <a:pt x="5336" y="3457"/>
                      <a:pt x="5318" y="3526"/>
                    </a:cubicBezTo>
                    <a:cubicBezTo>
                      <a:pt x="5300" y="3592"/>
                      <a:pt x="5314" y="3699"/>
                      <a:pt x="5325" y="3723"/>
                    </a:cubicBezTo>
                    <a:cubicBezTo>
                      <a:pt x="5336" y="3747"/>
                      <a:pt x="5264" y="3929"/>
                      <a:pt x="5222" y="3982"/>
                    </a:cubicBezTo>
                    <a:cubicBezTo>
                      <a:pt x="5179" y="4036"/>
                      <a:pt x="5054" y="3959"/>
                      <a:pt x="5023" y="3934"/>
                    </a:cubicBezTo>
                    <a:cubicBezTo>
                      <a:pt x="4990" y="3910"/>
                      <a:pt x="5079" y="3776"/>
                      <a:pt x="5108" y="3756"/>
                    </a:cubicBezTo>
                    <a:cubicBezTo>
                      <a:pt x="5136" y="3737"/>
                      <a:pt x="5094" y="3650"/>
                      <a:pt x="4951" y="3526"/>
                    </a:cubicBezTo>
                    <a:cubicBezTo>
                      <a:pt x="4998" y="3448"/>
                      <a:pt x="5072" y="2987"/>
                      <a:pt x="5086" y="2910"/>
                    </a:cubicBezTo>
                    <a:cubicBezTo>
                      <a:pt x="5101" y="2833"/>
                      <a:pt x="4993" y="2872"/>
                      <a:pt x="4944" y="2901"/>
                    </a:cubicBezTo>
                    <a:cubicBezTo>
                      <a:pt x="4894" y="2930"/>
                      <a:pt x="4866" y="3174"/>
                      <a:pt x="4823" y="3367"/>
                    </a:cubicBezTo>
                    <a:cubicBezTo>
                      <a:pt x="4752" y="2910"/>
                      <a:pt x="4980" y="2622"/>
                      <a:pt x="4977" y="2477"/>
                    </a:cubicBezTo>
                    <a:cubicBezTo>
                      <a:pt x="4973" y="2333"/>
                      <a:pt x="4993" y="2251"/>
                      <a:pt x="5047" y="2055"/>
                    </a:cubicBezTo>
                    <a:cubicBezTo>
                      <a:pt x="4858" y="1954"/>
                      <a:pt x="4744" y="1714"/>
                      <a:pt x="4748" y="1549"/>
                    </a:cubicBezTo>
                    <a:cubicBezTo>
                      <a:pt x="4752" y="1276"/>
                      <a:pt x="4571" y="1088"/>
                      <a:pt x="4463" y="1093"/>
                    </a:cubicBezTo>
                    <a:cubicBezTo>
                      <a:pt x="4357" y="1099"/>
                      <a:pt x="4236" y="920"/>
                      <a:pt x="4236" y="757"/>
                    </a:cubicBezTo>
                    <a:cubicBezTo>
                      <a:pt x="4240" y="444"/>
                      <a:pt x="3912" y="-27"/>
                      <a:pt x="3837" y="1"/>
                    </a:cubicBezTo>
                    <a:cubicBezTo>
                      <a:pt x="3763" y="29"/>
                      <a:pt x="3389" y="180"/>
                      <a:pt x="3218" y="213"/>
                    </a:cubicBezTo>
                    <a:cubicBezTo>
                      <a:pt x="3204" y="478"/>
                      <a:pt x="2968" y="574"/>
                      <a:pt x="2906" y="649"/>
                    </a:cubicBezTo>
                    <a:cubicBezTo>
                      <a:pt x="2841" y="728"/>
                      <a:pt x="2766" y="790"/>
                      <a:pt x="2727" y="978"/>
                    </a:cubicBezTo>
                    <a:cubicBezTo>
                      <a:pt x="2930" y="987"/>
                      <a:pt x="2955" y="1112"/>
                      <a:pt x="2961" y="1271"/>
                    </a:cubicBezTo>
                    <a:cubicBezTo>
                      <a:pt x="2926" y="1161"/>
                      <a:pt x="2752" y="1099"/>
                      <a:pt x="2688" y="1064"/>
                    </a:cubicBezTo>
                    <a:cubicBezTo>
                      <a:pt x="2624" y="1031"/>
                      <a:pt x="2545" y="1170"/>
                      <a:pt x="2514" y="1251"/>
                    </a:cubicBezTo>
                    <a:cubicBezTo>
                      <a:pt x="2439" y="1445"/>
                      <a:pt x="2578" y="1636"/>
                      <a:pt x="2635" y="1694"/>
                    </a:cubicBezTo>
                    <a:cubicBezTo>
                      <a:pt x="2692" y="1751"/>
                      <a:pt x="2382" y="1526"/>
                      <a:pt x="2343" y="1463"/>
                    </a:cubicBezTo>
                    <a:cubicBezTo>
                      <a:pt x="2304" y="1401"/>
                      <a:pt x="2222" y="1603"/>
                      <a:pt x="2222" y="1655"/>
                    </a:cubicBezTo>
                    <a:cubicBezTo>
                      <a:pt x="2222" y="1708"/>
                      <a:pt x="2214" y="1843"/>
                      <a:pt x="2261" y="1886"/>
                    </a:cubicBezTo>
                    <a:cubicBezTo>
                      <a:pt x="2307" y="1930"/>
                      <a:pt x="2703" y="2064"/>
                      <a:pt x="3054" y="2073"/>
                    </a:cubicBezTo>
                    <a:cubicBezTo>
                      <a:pt x="2883" y="2232"/>
                      <a:pt x="2496" y="2132"/>
                      <a:pt x="2431" y="2122"/>
                    </a:cubicBezTo>
                    <a:cubicBezTo>
                      <a:pt x="2368" y="2112"/>
                      <a:pt x="2360" y="2137"/>
                      <a:pt x="2247" y="2232"/>
                    </a:cubicBezTo>
                    <a:cubicBezTo>
                      <a:pt x="2336" y="2343"/>
                      <a:pt x="2446" y="2487"/>
                      <a:pt x="2734" y="2569"/>
                    </a:cubicBezTo>
                    <a:cubicBezTo>
                      <a:pt x="2788" y="2626"/>
                      <a:pt x="2791" y="2646"/>
                      <a:pt x="3047" y="2770"/>
                    </a:cubicBezTo>
                    <a:cubicBezTo>
                      <a:pt x="2940" y="2790"/>
                      <a:pt x="2784" y="2737"/>
                      <a:pt x="2730" y="2690"/>
                    </a:cubicBezTo>
                    <a:cubicBezTo>
                      <a:pt x="2677" y="2641"/>
                      <a:pt x="2578" y="2617"/>
                      <a:pt x="2524" y="2641"/>
                    </a:cubicBezTo>
                    <a:cubicBezTo>
                      <a:pt x="2411" y="2559"/>
                      <a:pt x="2329" y="2573"/>
                      <a:pt x="2268" y="2531"/>
                    </a:cubicBezTo>
                    <a:cubicBezTo>
                      <a:pt x="2207" y="2487"/>
                      <a:pt x="2146" y="2622"/>
                      <a:pt x="2133" y="2664"/>
                    </a:cubicBezTo>
                    <a:cubicBezTo>
                      <a:pt x="2119" y="2708"/>
                      <a:pt x="2090" y="2770"/>
                      <a:pt x="2126" y="2847"/>
                    </a:cubicBezTo>
                    <a:cubicBezTo>
                      <a:pt x="2172" y="2944"/>
                      <a:pt x="2175" y="3088"/>
                      <a:pt x="2179" y="3208"/>
                    </a:cubicBezTo>
                    <a:cubicBezTo>
                      <a:pt x="2183" y="3569"/>
                      <a:pt x="2446" y="3805"/>
                      <a:pt x="2538" y="3868"/>
                    </a:cubicBezTo>
                    <a:cubicBezTo>
                      <a:pt x="2631" y="3929"/>
                      <a:pt x="2712" y="3789"/>
                      <a:pt x="2752" y="3742"/>
                    </a:cubicBezTo>
                    <a:cubicBezTo>
                      <a:pt x="2791" y="3693"/>
                      <a:pt x="2862" y="3771"/>
                      <a:pt x="2906" y="3819"/>
                    </a:cubicBezTo>
                    <a:cubicBezTo>
                      <a:pt x="2947" y="3868"/>
                      <a:pt x="2848" y="4001"/>
                      <a:pt x="2809" y="4049"/>
                    </a:cubicBezTo>
                    <a:cubicBezTo>
                      <a:pt x="2770" y="4097"/>
                      <a:pt x="3168" y="4444"/>
                      <a:pt x="3222" y="4487"/>
                    </a:cubicBezTo>
                    <a:cubicBezTo>
                      <a:pt x="3275" y="4531"/>
                      <a:pt x="3328" y="4626"/>
                      <a:pt x="3342" y="4814"/>
                    </a:cubicBezTo>
                    <a:cubicBezTo>
                      <a:pt x="3076" y="4290"/>
                      <a:pt x="2621" y="4265"/>
                      <a:pt x="2585" y="4271"/>
                    </a:cubicBezTo>
                    <a:cubicBezTo>
                      <a:pt x="2549" y="4276"/>
                      <a:pt x="2517" y="4501"/>
                      <a:pt x="2535" y="4656"/>
                    </a:cubicBezTo>
                    <a:cubicBezTo>
                      <a:pt x="2553" y="4809"/>
                      <a:pt x="2463" y="4919"/>
                      <a:pt x="2300" y="5021"/>
                    </a:cubicBezTo>
                    <a:cubicBezTo>
                      <a:pt x="2446" y="5060"/>
                      <a:pt x="2624" y="5169"/>
                      <a:pt x="2617" y="5242"/>
                    </a:cubicBezTo>
                    <a:cubicBezTo>
                      <a:pt x="2567" y="5459"/>
                      <a:pt x="2734" y="5640"/>
                      <a:pt x="2976" y="5660"/>
                    </a:cubicBezTo>
                    <a:cubicBezTo>
                      <a:pt x="3218" y="5679"/>
                      <a:pt x="3367" y="5973"/>
                      <a:pt x="3342" y="6015"/>
                    </a:cubicBezTo>
                    <a:cubicBezTo>
                      <a:pt x="3168" y="6343"/>
                      <a:pt x="3293" y="6510"/>
                      <a:pt x="3339" y="6631"/>
                    </a:cubicBezTo>
                    <a:cubicBezTo>
                      <a:pt x="3385" y="6752"/>
                      <a:pt x="3371" y="6770"/>
                      <a:pt x="3350" y="6857"/>
                    </a:cubicBezTo>
                    <a:cubicBezTo>
                      <a:pt x="3328" y="6944"/>
                      <a:pt x="3375" y="7088"/>
                      <a:pt x="3421" y="7251"/>
                    </a:cubicBezTo>
                    <a:cubicBezTo>
                      <a:pt x="3467" y="7415"/>
                      <a:pt x="3183" y="7049"/>
                      <a:pt x="3183" y="7049"/>
                    </a:cubicBezTo>
                    <a:cubicBezTo>
                      <a:pt x="3183" y="7049"/>
                      <a:pt x="3180" y="6997"/>
                      <a:pt x="3260" y="6843"/>
                    </a:cubicBezTo>
                    <a:cubicBezTo>
                      <a:pt x="3243" y="6867"/>
                      <a:pt x="3158" y="6905"/>
                      <a:pt x="3065" y="6886"/>
                    </a:cubicBezTo>
                    <a:cubicBezTo>
                      <a:pt x="2820" y="6867"/>
                      <a:pt x="2578" y="7405"/>
                      <a:pt x="2477" y="7516"/>
                    </a:cubicBezTo>
                    <a:cubicBezTo>
                      <a:pt x="2378" y="7626"/>
                      <a:pt x="2183" y="7520"/>
                      <a:pt x="2232" y="7506"/>
                    </a:cubicBezTo>
                    <a:cubicBezTo>
                      <a:pt x="2418" y="7463"/>
                      <a:pt x="2553" y="7194"/>
                      <a:pt x="2596" y="7088"/>
                    </a:cubicBezTo>
                    <a:cubicBezTo>
                      <a:pt x="2638" y="6982"/>
                      <a:pt x="2809" y="6809"/>
                      <a:pt x="2901" y="6800"/>
                    </a:cubicBezTo>
                    <a:cubicBezTo>
                      <a:pt x="2994" y="6790"/>
                      <a:pt x="2983" y="6742"/>
                      <a:pt x="2994" y="6680"/>
                    </a:cubicBezTo>
                    <a:cubicBezTo>
                      <a:pt x="3005" y="6617"/>
                      <a:pt x="3041" y="6530"/>
                      <a:pt x="3115" y="6458"/>
                    </a:cubicBezTo>
                    <a:cubicBezTo>
                      <a:pt x="3190" y="6386"/>
                      <a:pt x="3144" y="6252"/>
                      <a:pt x="3104" y="6202"/>
                    </a:cubicBezTo>
                    <a:cubicBezTo>
                      <a:pt x="3065" y="6155"/>
                      <a:pt x="2976" y="6208"/>
                      <a:pt x="2894" y="6151"/>
                    </a:cubicBezTo>
                    <a:cubicBezTo>
                      <a:pt x="2001" y="5439"/>
                      <a:pt x="1898" y="4353"/>
                      <a:pt x="1970" y="4251"/>
                    </a:cubicBezTo>
                    <a:cubicBezTo>
                      <a:pt x="2083" y="4055"/>
                      <a:pt x="1926" y="3800"/>
                      <a:pt x="1698" y="3535"/>
                    </a:cubicBezTo>
                    <a:cubicBezTo>
                      <a:pt x="1471" y="3271"/>
                      <a:pt x="1716" y="2463"/>
                      <a:pt x="1716" y="2366"/>
                    </a:cubicBezTo>
                    <a:cubicBezTo>
                      <a:pt x="1698" y="1588"/>
                      <a:pt x="2154" y="728"/>
                      <a:pt x="2154" y="728"/>
                    </a:cubicBezTo>
                    <a:cubicBezTo>
                      <a:pt x="2175" y="602"/>
                      <a:pt x="2140" y="397"/>
                      <a:pt x="1898" y="439"/>
                    </a:cubicBezTo>
                    <a:cubicBezTo>
                      <a:pt x="1678" y="539"/>
                      <a:pt x="1538" y="444"/>
                      <a:pt x="1382" y="498"/>
                    </a:cubicBezTo>
                    <a:cubicBezTo>
                      <a:pt x="1225" y="550"/>
                      <a:pt x="535" y="939"/>
                      <a:pt x="318" y="2025"/>
                    </a:cubicBezTo>
                    <a:cubicBezTo>
                      <a:pt x="310" y="2073"/>
                      <a:pt x="453" y="2232"/>
                      <a:pt x="367" y="2223"/>
                    </a:cubicBezTo>
                    <a:cubicBezTo>
                      <a:pt x="282" y="2213"/>
                      <a:pt x="222" y="2189"/>
                      <a:pt x="211" y="2319"/>
                    </a:cubicBezTo>
                    <a:cubicBezTo>
                      <a:pt x="201" y="2448"/>
                      <a:pt x="176" y="2501"/>
                      <a:pt x="144" y="2646"/>
                    </a:cubicBezTo>
                    <a:cubicBezTo>
                      <a:pt x="111" y="2790"/>
                      <a:pt x="68" y="3286"/>
                      <a:pt x="239" y="3540"/>
                    </a:cubicBezTo>
                    <a:cubicBezTo>
                      <a:pt x="90" y="3708"/>
                      <a:pt x="83" y="3728"/>
                      <a:pt x="100" y="3795"/>
                    </a:cubicBezTo>
                    <a:cubicBezTo>
                      <a:pt x="119" y="3863"/>
                      <a:pt x="115" y="3949"/>
                      <a:pt x="93" y="3992"/>
                    </a:cubicBezTo>
                    <a:cubicBezTo>
                      <a:pt x="72" y="4036"/>
                      <a:pt x="29" y="4137"/>
                      <a:pt x="29" y="4212"/>
                    </a:cubicBezTo>
                    <a:cubicBezTo>
                      <a:pt x="29" y="4290"/>
                      <a:pt x="29" y="4483"/>
                      <a:pt x="8" y="4651"/>
                    </a:cubicBezTo>
                    <a:cubicBezTo>
                      <a:pt x="-13" y="4818"/>
                      <a:pt x="-9" y="5055"/>
                      <a:pt x="215" y="5252"/>
                    </a:cubicBezTo>
                    <a:close/>
                    <a:moveTo>
                      <a:pt x="215" y="525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9" name="AutoShape 115"/>
              <p:cNvSpPr>
                <a:spLocks/>
              </p:cNvSpPr>
              <p:nvPr/>
            </p:nvSpPr>
            <p:spPr bwMode="auto">
              <a:xfrm>
                <a:off x="7404103" y="1612900"/>
                <a:ext cx="79375" cy="106363"/>
              </a:xfrm>
              <a:custGeom>
                <a:avLst/>
                <a:gdLst/>
                <a:ahLst/>
                <a:cxnLst/>
                <a:rect l="0" t="0" r="r" b="b"/>
                <a:pathLst>
                  <a:path w="20287" h="20835">
                    <a:moveTo>
                      <a:pt x="20224" y="10424"/>
                    </a:moveTo>
                    <a:cubicBezTo>
                      <a:pt x="20224" y="10424"/>
                      <a:pt x="18808" y="9253"/>
                      <a:pt x="18808" y="8784"/>
                    </a:cubicBezTo>
                    <a:cubicBezTo>
                      <a:pt x="18808" y="8316"/>
                      <a:pt x="18185" y="7150"/>
                      <a:pt x="17631" y="6626"/>
                    </a:cubicBezTo>
                    <a:cubicBezTo>
                      <a:pt x="17084" y="6112"/>
                      <a:pt x="15905" y="4242"/>
                      <a:pt x="15782" y="2455"/>
                    </a:cubicBezTo>
                    <a:cubicBezTo>
                      <a:pt x="15655" y="679"/>
                      <a:pt x="13986" y="165"/>
                      <a:pt x="12749" y="443"/>
                    </a:cubicBezTo>
                    <a:cubicBezTo>
                      <a:pt x="11529" y="729"/>
                      <a:pt x="11276" y="729"/>
                      <a:pt x="9663" y="119"/>
                    </a:cubicBezTo>
                    <a:cubicBezTo>
                      <a:pt x="8063" y="-493"/>
                      <a:pt x="5356" y="1428"/>
                      <a:pt x="3623" y="1941"/>
                    </a:cubicBezTo>
                    <a:cubicBezTo>
                      <a:pt x="-639" y="3256"/>
                      <a:pt x="474" y="9253"/>
                      <a:pt x="104" y="11035"/>
                    </a:cubicBezTo>
                    <a:cubicBezTo>
                      <a:pt x="-386" y="12858"/>
                      <a:pt x="967" y="15530"/>
                      <a:pt x="1884" y="16285"/>
                    </a:cubicBezTo>
                    <a:cubicBezTo>
                      <a:pt x="2811" y="17028"/>
                      <a:pt x="2074" y="17924"/>
                      <a:pt x="3247" y="18346"/>
                    </a:cubicBezTo>
                    <a:cubicBezTo>
                      <a:pt x="4427" y="18764"/>
                      <a:pt x="5167" y="20444"/>
                      <a:pt x="6770" y="20781"/>
                    </a:cubicBezTo>
                    <a:cubicBezTo>
                      <a:pt x="8370" y="21107"/>
                      <a:pt x="12072" y="19890"/>
                      <a:pt x="13129" y="19228"/>
                    </a:cubicBezTo>
                    <a:cubicBezTo>
                      <a:pt x="14175" y="18575"/>
                      <a:pt x="15165" y="18667"/>
                      <a:pt x="15971" y="18296"/>
                    </a:cubicBezTo>
                    <a:cubicBezTo>
                      <a:pt x="20961" y="14925"/>
                      <a:pt x="20284" y="11874"/>
                      <a:pt x="20224" y="10424"/>
                    </a:cubicBezTo>
                    <a:close/>
                    <a:moveTo>
                      <a:pt x="20224" y="1042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0" name="AutoShape 116"/>
              <p:cNvSpPr>
                <a:spLocks/>
              </p:cNvSpPr>
              <p:nvPr/>
            </p:nvSpPr>
            <p:spPr bwMode="auto">
              <a:xfrm>
                <a:off x="7480303" y="1612900"/>
                <a:ext cx="50800" cy="33338"/>
              </a:xfrm>
              <a:custGeom>
                <a:avLst/>
                <a:gdLst/>
                <a:ahLst/>
                <a:cxnLst/>
                <a:rect l="0" t="0" r="r" b="b"/>
                <a:pathLst>
                  <a:path w="18765" h="17702">
                    <a:moveTo>
                      <a:pt x="3096" y="15389"/>
                    </a:moveTo>
                    <a:cubicBezTo>
                      <a:pt x="5963" y="18908"/>
                      <a:pt x="9342" y="17892"/>
                      <a:pt x="10498" y="15771"/>
                    </a:cubicBezTo>
                    <a:cubicBezTo>
                      <a:pt x="11669" y="13636"/>
                      <a:pt x="17106" y="13896"/>
                      <a:pt x="18011" y="12152"/>
                    </a:cubicBezTo>
                    <a:cubicBezTo>
                      <a:pt x="20768" y="6756"/>
                      <a:pt x="15235" y="503"/>
                      <a:pt x="13091" y="2131"/>
                    </a:cubicBezTo>
                    <a:cubicBezTo>
                      <a:pt x="6049" y="7015"/>
                      <a:pt x="4161" y="-2692"/>
                      <a:pt x="4257" y="760"/>
                    </a:cubicBezTo>
                    <a:cubicBezTo>
                      <a:pt x="4358" y="3875"/>
                      <a:pt x="2209" y="5884"/>
                      <a:pt x="695" y="6525"/>
                    </a:cubicBezTo>
                    <a:cubicBezTo>
                      <a:pt x="-832" y="7137"/>
                      <a:pt x="238" y="11880"/>
                      <a:pt x="3096" y="15389"/>
                    </a:cubicBezTo>
                    <a:close/>
                    <a:moveTo>
                      <a:pt x="3096" y="1538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1" name="AutoShape 117"/>
              <p:cNvSpPr>
                <a:spLocks/>
              </p:cNvSpPr>
              <p:nvPr/>
            </p:nvSpPr>
            <p:spPr bwMode="auto">
              <a:xfrm>
                <a:off x="7429503" y="1574800"/>
                <a:ext cx="23813" cy="26988"/>
              </a:xfrm>
              <a:custGeom>
                <a:avLst/>
                <a:gdLst/>
                <a:ahLst/>
                <a:cxnLst/>
                <a:rect l="0" t="0" r="r" b="b"/>
                <a:pathLst>
                  <a:path w="15223" h="20480">
                    <a:moveTo>
                      <a:pt x="4171" y="15699"/>
                    </a:moveTo>
                    <a:cubicBezTo>
                      <a:pt x="9034" y="16061"/>
                      <a:pt x="11361" y="21081"/>
                      <a:pt x="13002" y="20420"/>
                    </a:cubicBezTo>
                    <a:cubicBezTo>
                      <a:pt x="17557" y="17083"/>
                      <a:pt x="14026" y="8008"/>
                      <a:pt x="11948" y="7003"/>
                    </a:cubicBezTo>
                    <a:cubicBezTo>
                      <a:pt x="9893" y="5944"/>
                      <a:pt x="8643" y="147"/>
                      <a:pt x="6068" y="13"/>
                    </a:cubicBezTo>
                    <a:cubicBezTo>
                      <a:pt x="-4043" y="-519"/>
                      <a:pt x="783" y="15699"/>
                      <a:pt x="4171" y="15699"/>
                    </a:cubicBezTo>
                    <a:close/>
                    <a:moveTo>
                      <a:pt x="4171" y="1569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2" name="AutoShape 118"/>
              <p:cNvSpPr>
                <a:spLocks/>
              </p:cNvSpPr>
              <p:nvPr/>
            </p:nvSpPr>
            <p:spPr bwMode="auto">
              <a:xfrm>
                <a:off x="7353303" y="1536700"/>
                <a:ext cx="22225" cy="26988"/>
              </a:xfrm>
              <a:custGeom>
                <a:avLst/>
                <a:gdLst/>
                <a:ahLst/>
                <a:cxnLst/>
                <a:rect l="0" t="0" r="r" b="b"/>
                <a:pathLst>
                  <a:path w="19456" h="17871">
                    <a:moveTo>
                      <a:pt x="18311" y="465"/>
                    </a:moveTo>
                    <a:cubicBezTo>
                      <a:pt x="16656" y="1883"/>
                      <a:pt x="7632" y="772"/>
                      <a:pt x="5366" y="285"/>
                    </a:cubicBezTo>
                    <a:cubicBezTo>
                      <a:pt x="3068" y="-193"/>
                      <a:pt x="432" y="118"/>
                      <a:pt x="0" y="2509"/>
                    </a:cubicBezTo>
                    <a:cubicBezTo>
                      <a:pt x="812" y="13687"/>
                      <a:pt x="8866" y="19429"/>
                      <a:pt x="15222" y="17504"/>
                    </a:cubicBezTo>
                    <a:cubicBezTo>
                      <a:pt x="21600" y="15595"/>
                      <a:pt x="13167" y="11627"/>
                      <a:pt x="15423" y="9391"/>
                    </a:cubicBezTo>
                    <a:cubicBezTo>
                      <a:pt x="17689" y="7152"/>
                      <a:pt x="21326" y="-2171"/>
                      <a:pt x="18311" y="465"/>
                    </a:cubicBezTo>
                    <a:close/>
                    <a:moveTo>
                      <a:pt x="18311" y="46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3" name="AutoShape 119"/>
              <p:cNvSpPr>
                <a:spLocks/>
              </p:cNvSpPr>
              <p:nvPr/>
            </p:nvSpPr>
            <p:spPr bwMode="auto">
              <a:xfrm>
                <a:off x="7302503" y="1511300"/>
                <a:ext cx="20638" cy="30163"/>
              </a:xfrm>
              <a:custGeom>
                <a:avLst/>
                <a:gdLst/>
                <a:ahLst/>
                <a:cxnLst/>
                <a:rect l="0" t="0" r="r" b="b"/>
                <a:pathLst>
                  <a:path w="19432" h="21600">
                    <a:moveTo>
                      <a:pt x="13370" y="0"/>
                    </a:moveTo>
                    <a:cubicBezTo>
                      <a:pt x="13370" y="0"/>
                      <a:pt x="12698" y="2949"/>
                      <a:pt x="12698" y="4995"/>
                    </a:cubicBezTo>
                    <a:cubicBezTo>
                      <a:pt x="12698" y="7085"/>
                      <a:pt x="8036" y="8475"/>
                      <a:pt x="6224" y="8475"/>
                    </a:cubicBezTo>
                    <a:cubicBezTo>
                      <a:pt x="4480" y="8475"/>
                      <a:pt x="2234" y="15551"/>
                      <a:pt x="0" y="21600"/>
                    </a:cubicBezTo>
                    <a:cubicBezTo>
                      <a:pt x="6702" y="20590"/>
                      <a:pt x="12698" y="15914"/>
                      <a:pt x="17132" y="10707"/>
                    </a:cubicBezTo>
                    <a:cubicBezTo>
                      <a:pt x="21600" y="5522"/>
                      <a:pt x="19138" y="523"/>
                      <a:pt x="13370" y="0"/>
                    </a:cubicBezTo>
                    <a:close/>
                    <a:moveTo>
                      <a:pt x="13370" y="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4" name="AutoShape 120"/>
              <p:cNvSpPr>
                <a:spLocks/>
              </p:cNvSpPr>
              <p:nvPr/>
            </p:nvSpPr>
            <p:spPr bwMode="auto">
              <a:xfrm>
                <a:off x="7302503" y="1549400"/>
                <a:ext cx="22225" cy="55563"/>
              </a:xfrm>
              <a:custGeom>
                <a:avLst/>
                <a:gdLst/>
                <a:ahLst/>
                <a:cxnLst/>
                <a:rect l="0" t="0" r="r" b="b"/>
                <a:pathLst>
                  <a:path w="16783" h="21301">
                    <a:moveTo>
                      <a:pt x="12081" y="60"/>
                    </a:moveTo>
                    <a:cubicBezTo>
                      <a:pt x="9806" y="-299"/>
                      <a:pt x="6389" y="990"/>
                      <a:pt x="6862" y="2614"/>
                    </a:cubicBezTo>
                    <a:cubicBezTo>
                      <a:pt x="7897" y="6982"/>
                      <a:pt x="7183" y="8812"/>
                      <a:pt x="4739" y="10724"/>
                    </a:cubicBezTo>
                    <a:cubicBezTo>
                      <a:pt x="-1694" y="15376"/>
                      <a:pt x="-802" y="18745"/>
                      <a:pt x="2829" y="21301"/>
                    </a:cubicBezTo>
                    <a:cubicBezTo>
                      <a:pt x="14481" y="18378"/>
                      <a:pt x="15222" y="9081"/>
                      <a:pt x="14481" y="6347"/>
                    </a:cubicBezTo>
                    <a:cubicBezTo>
                      <a:pt x="19906" y="2159"/>
                      <a:pt x="14339" y="427"/>
                      <a:pt x="12081" y="60"/>
                    </a:cubicBezTo>
                    <a:close/>
                    <a:moveTo>
                      <a:pt x="12081" y="6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5" name="AutoShape 121"/>
              <p:cNvSpPr>
                <a:spLocks/>
              </p:cNvSpPr>
              <p:nvPr/>
            </p:nvSpPr>
            <p:spPr bwMode="auto">
              <a:xfrm>
                <a:off x="7239003" y="1524000"/>
                <a:ext cx="39688" cy="31750"/>
              </a:xfrm>
              <a:custGeom>
                <a:avLst/>
                <a:gdLst/>
                <a:ahLst/>
                <a:cxnLst/>
                <a:rect l="0" t="0" r="r" b="b"/>
                <a:pathLst>
                  <a:path w="20875" h="20583">
                    <a:moveTo>
                      <a:pt x="16144" y="0"/>
                    </a:moveTo>
                    <a:cubicBezTo>
                      <a:pt x="14281" y="5931"/>
                      <a:pt x="10059" y="6986"/>
                      <a:pt x="8590" y="5458"/>
                    </a:cubicBezTo>
                    <a:cubicBezTo>
                      <a:pt x="7083" y="3901"/>
                      <a:pt x="6594" y="4375"/>
                      <a:pt x="4972" y="4980"/>
                    </a:cubicBezTo>
                    <a:cubicBezTo>
                      <a:pt x="3364" y="5605"/>
                      <a:pt x="1876" y="5931"/>
                      <a:pt x="3993" y="9339"/>
                    </a:cubicBezTo>
                    <a:cubicBezTo>
                      <a:pt x="6098" y="12747"/>
                      <a:pt x="3478" y="11652"/>
                      <a:pt x="1876" y="10573"/>
                    </a:cubicBezTo>
                    <a:cubicBezTo>
                      <a:pt x="273" y="9490"/>
                      <a:pt x="-725" y="16329"/>
                      <a:pt x="648" y="15418"/>
                    </a:cubicBezTo>
                    <a:cubicBezTo>
                      <a:pt x="2016" y="14474"/>
                      <a:pt x="3478" y="13356"/>
                      <a:pt x="5112" y="15418"/>
                    </a:cubicBezTo>
                    <a:cubicBezTo>
                      <a:pt x="6727" y="17412"/>
                      <a:pt x="10682" y="19096"/>
                      <a:pt x="12933" y="20366"/>
                    </a:cubicBezTo>
                    <a:cubicBezTo>
                      <a:pt x="15159" y="21600"/>
                      <a:pt x="14173" y="17257"/>
                      <a:pt x="13188" y="15079"/>
                    </a:cubicBezTo>
                    <a:cubicBezTo>
                      <a:pt x="12196" y="12922"/>
                      <a:pt x="13315" y="12257"/>
                      <a:pt x="16144" y="11970"/>
                    </a:cubicBezTo>
                    <a:cubicBezTo>
                      <a:pt x="19006" y="11652"/>
                      <a:pt x="20875" y="7162"/>
                      <a:pt x="20875" y="4817"/>
                    </a:cubicBezTo>
                    <a:cubicBezTo>
                      <a:pt x="20875" y="2484"/>
                      <a:pt x="18402" y="645"/>
                      <a:pt x="16144" y="0"/>
                    </a:cubicBezTo>
                    <a:close/>
                    <a:moveTo>
                      <a:pt x="16144" y="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6" name="AutoShape 122"/>
              <p:cNvSpPr>
                <a:spLocks/>
              </p:cNvSpPr>
              <p:nvPr/>
            </p:nvSpPr>
            <p:spPr bwMode="auto">
              <a:xfrm>
                <a:off x="5880103" y="1117600"/>
                <a:ext cx="322263" cy="309563"/>
              </a:xfrm>
              <a:custGeom>
                <a:avLst/>
                <a:gdLst/>
                <a:ahLst/>
                <a:cxnLst/>
                <a:rect l="0" t="0" r="r" b="b"/>
                <a:pathLst>
                  <a:path w="21254" h="21564">
                    <a:moveTo>
                      <a:pt x="1260" y="14878"/>
                    </a:moveTo>
                    <a:cubicBezTo>
                      <a:pt x="1293" y="15130"/>
                      <a:pt x="1833" y="16137"/>
                      <a:pt x="2518" y="16676"/>
                    </a:cubicBezTo>
                    <a:cubicBezTo>
                      <a:pt x="3205" y="17212"/>
                      <a:pt x="2823" y="17866"/>
                      <a:pt x="3030" y="18187"/>
                    </a:cubicBezTo>
                    <a:cubicBezTo>
                      <a:pt x="3237" y="18507"/>
                      <a:pt x="3221" y="19248"/>
                      <a:pt x="3140" y="19901"/>
                    </a:cubicBezTo>
                    <a:cubicBezTo>
                      <a:pt x="3126" y="21126"/>
                      <a:pt x="3397" y="21513"/>
                      <a:pt x="4147" y="21564"/>
                    </a:cubicBezTo>
                    <a:cubicBezTo>
                      <a:pt x="4481" y="21126"/>
                      <a:pt x="5008" y="20938"/>
                      <a:pt x="5691" y="20807"/>
                    </a:cubicBezTo>
                    <a:cubicBezTo>
                      <a:pt x="5691" y="20807"/>
                      <a:pt x="6251" y="20336"/>
                      <a:pt x="6806" y="19882"/>
                    </a:cubicBezTo>
                    <a:cubicBezTo>
                      <a:pt x="6966" y="20403"/>
                      <a:pt x="7125" y="20489"/>
                      <a:pt x="7621" y="20504"/>
                    </a:cubicBezTo>
                    <a:cubicBezTo>
                      <a:pt x="9916" y="20489"/>
                      <a:pt x="9916" y="17917"/>
                      <a:pt x="9902" y="17766"/>
                    </a:cubicBezTo>
                    <a:cubicBezTo>
                      <a:pt x="9883" y="17616"/>
                      <a:pt x="10682" y="16488"/>
                      <a:pt x="11191" y="15953"/>
                    </a:cubicBezTo>
                    <a:cubicBezTo>
                      <a:pt x="11716" y="15988"/>
                      <a:pt x="12530" y="15737"/>
                      <a:pt x="12705" y="15197"/>
                    </a:cubicBezTo>
                    <a:cubicBezTo>
                      <a:pt x="13088" y="14004"/>
                      <a:pt x="13774" y="13199"/>
                      <a:pt x="14763" y="13182"/>
                    </a:cubicBezTo>
                    <a:cubicBezTo>
                      <a:pt x="14936" y="12896"/>
                      <a:pt x="15208" y="12661"/>
                      <a:pt x="15623" y="12611"/>
                    </a:cubicBezTo>
                    <a:cubicBezTo>
                      <a:pt x="16038" y="12560"/>
                      <a:pt x="16307" y="12358"/>
                      <a:pt x="16611" y="12056"/>
                    </a:cubicBezTo>
                    <a:cubicBezTo>
                      <a:pt x="16913" y="11755"/>
                      <a:pt x="17775" y="11684"/>
                      <a:pt x="18093" y="11383"/>
                    </a:cubicBezTo>
                    <a:cubicBezTo>
                      <a:pt x="18413" y="11082"/>
                      <a:pt x="19400" y="10545"/>
                      <a:pt x="19865" y="10576"/>
                    </a:cubicBezTo>
                    <a:cubicBezTo>
                      <a:pt x="20326" y="10613"/>
                      <a:pt x="20516" y="10275"/>
                      <a:pt x="21058" y="9939"/>
                    </a:cubicBezTo>
                    <a:cubicBezTo>
                      <a:pt x="21600" y="9603"/>
                      <a:pt x="20870" y="8409"/>
                      <a:pt x="20628" y="8057"/>
                    </a:cubicBezTo>
                    <a:cubicBezTo>
                      <a:pt x="20389" y="7705"/>
                      <a:pt x="19626" y="6194"/>
                      <a:pt x="19511" y="5557"/>
                    </a:cubicBezTo>
                    <a:cubicBezTo>
                      <a:pt x="19465" y="5456"/>
                      <a:pt x="19320" y="5270"/>
                      <a:pt x="18812" y="4449"/>
                    </a:cubicBezTo>
                    <a:cubicBezTo>
                      <a:pt x="18301" y="3624"/>
                      <a:pt x="16772" y="3255"/>
                      <a:pt x="16052" y="3910"/>
                    </a:cubicBezTo>
                    <a:cubicBezTo>
                      <a:pt x="16052" y="3910"/>
                      <a:pt x="15959" y="4379"/>
                      <a:pt x="15959" y="4496"/>
                    </a:cubicBezTo>
                    <a:cubicBezTo>
                      <a:pt x="15959" y="4613"/>
                      <a:pt x="15688" y="4715"/>
                      <a:pt x="15384" y="4613"/>
                    </a:cubicBezTo>
                    <a:cubicBezTo>
                      <a:pt x="15653" y="4281"/>
                      <a:pt x="15589" y="3702"/>
                      <a:pt x="15607" y="3659"/>
                    </a:cubicBezTo>
                    <a:cubicBezTo>
                      <a:pt x="15735" y="3357"/>
                      <a:pt x="15256" y="3357"/>
                      <a:pt x="15097" y="3321"/>
                    </a:cubicBezTo>
                    <a:cubicBezTo>
                      <a:pt x="14936" y="3288"/>
                      <a:pt x="14778" y="3693"/>
                      <a:pt x="14347" y="4531"/>
                    </a:cubicBezTo>
                    <a:cubicBezTo>
                      <a:pt x="14332" y="4312"/>
                      <a:pt x="14347" y="3841"/>
                      <a:pt x="14922" y="3187"/>
                    </a:cubicBezTo>
                    <a:cubicBezTo>
                      <a:pt x="14364" y="3036"/>
                      <a:pt x="13184" y="1944"/>
                      <a:pt x="13104" y="1404"/>
                    </a:cubicBezTo>
                    <a:cubicBezTo>
                      <a:pt x="13024" y="869"/>
                      <a:pt x="12196" y="114"/>
                      <a:pt x="11892" y="231"/>
                    </a:cubicBezTo>
                    <a:cubicBezTo>
                      <a:pt x="10602" y="735"/>
                      <a:pt x="9790" y="316"/>
                      <a:pt x="9326" y="181"/>
                    </a:cubicBezTo>
                    <a:cubicBezTo>
                      <a:pt x="8864" y="46"/>
                      <a:pt x="7414" y="63"/>
                      <a:pt x="7158" y="11"/>
                    </a:cubicBezTo>
                    <a:cubicBezTo>
                      <a:pt x="6903" y="-36"/>
                      <a:pt x="6793" y="81"/>
                      <a:pt x="6678" y="114"/>
                    </a:cubicBezTo>
                    <a:cubicBezTo>
                      <a:pt x="6568" y="146"/>
                      <a:pt x="6586" y="466"/>
                      <a:pt x="6824" y="685"/>
                    </a:cubicBezTo>
                    <a:cubicBezTo>
                      <a:pt x="6503" y="1240"/>
                      <a:pt x="6537" y="2465"/>
                      <a:pt x="6634" y="2735"/>
                    </a:cubicBezTo>
                    <a:cubicBezTo>
                      <a:pt x="6728" y="3001"/>
                      <a:pt x="6728" y="3220"/>
                      <a:pt x="6678" y="3388"/>
                    </a:cubicBezTo>
                    <a:cubicBezTo>
                      <a:pt x="6634" y="3558"/>
                      <a:pt x="6887" y="3859"/>
                      <a:pt x="7048" y="3994"/>
                    </a:cubicBezTo>
                    <a:cubicBezTo>
                      <a:pt x="7205" y="4127"/>
                      <a:pt x="6330" y="5387"/>
                      <a:pt x="5994" y="5573"/>
                    </a:cubicBezTo>
                    <a:cubicBezTo>
                      <a:pt x="5182" y="5923"/>
                      <a:pt x="4719" y="7001"/>
                      <a:pt x="4624" y="7336"/>
                    </a:cubicBezTo>
                    <a:cubicBezTo>
                      <a:pt x="4530" y="7672"/>
                      <a:pt x="4370" y="7654"/>
                      <a:pt x="3922" y="8006"/>
                    </a:cubicBezTo>
                    <a:cubicBezTo>
                      <a:pt x="4370" y="8444"/>
                      <a:pt x="4384" y="8712"/>
                      <a:pt x="4306" y="9116"/>
                    </a:cubicBezTo>
                    <a:cubicBezTo>
                      <a:pt x="4097" y="9015"/>
                      <a:pt x="3523" y="9235"/>
                      <a:pt x="3254" y="9251"/>
                    </a:cubicBezTo>
                    <a:cubicBezTo>
                      <a:pt x="2981" y="9269"/>
                      <a:pt x="3269" y="9872"/>
                      <a:pt x="3079" y="10021"/>
                    </a:cubicBezTo>
                    <a:cubicBezTo>
                      <a:pt x="2886" y="10174"/>
                      <a:pt x="2951" y="10745"/>
                      <a:pt x="2632" y="11030"/>
                    </a:cubicBezTo>
                    <a:cubicBezTo>
                      <a:pt x="1308" y="11536"/>
                      <a:pt x="525" y="13165"/>
                      <a:pt x="465" y="13518"/>
                    </a:cubicBezTo>
                    <a:cubicBezTo>
                      <a:pt x="399" y="13870"/>
                      <a:pt x="302" y="13987"/>
                      <a:pt x="0" y="14307"/>
                    </a:cubicBezTo>
                    <a:cubicBezTo>
                      <a:pt x="591" y="14289"/>
                      <a:pt x="1228" y="14622"/>
                      <a:pt x="1260" y="14878"/>
                    </a:cubicBezTo>
                    <a:close/>
                    <a:moveTo>
                      <a:pt x="1260" y="1487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7" name="AutoShape 123"/>
              <p:cNvSpPr>
                <a:spLocks/>
              </p:cNvSpPr>
              <p:nvPr/>
            </p:nvSpPr>
            <p:spPr bwMode="auto">
              <a:xfrm>
                <a:off x="6426203" y="1257300"/>
                <a:ext cx="68263" cy="82550"/>
              </a:xfrm>
              <a:custGeom>
                <a:avLst/>
                <a:gdLst/>
                <a:ahLst/>
                <a:cxnLst/>
                <a:rect l="0" t="0" r="r" b="b"/>
                <a:pathLst>
                  <a:path w="20698" h="20679">
                    <a:moveTo>
                      <a:pt x="790" y="6870"/>
                    </a:moveTo>
                    <a:cubicBezTo>
                      <a:pt x="6257" y="8115"/>
                      <a:pt x="6970" y="12590"/>
                      <a:pt x="8237" y="13976"/>
                    </a:cubicBezTo>
                    <a:cubicBezTo>
                      <a:pt x="10748" y="16833"/>
                      <a:pt x="11663" y="18627"/>
                      <a:pt x="12773" y="20679"/>
                    </a:cubicBezTo>
                    <a:cubicBezTo>
                      <a:pt x="14245" y="19966"/>
                      <a:pt x="16113" y="17558"/>
                      <a:pt x="16980" y="15718"/>
                    </a:cubicBezTo>
                    <a:cubicBezTo>
                      <a:pt x="17847" y="13891"/>
                      <a:pt x="18841" y="12680"/>
                      <a:pt x="19775" y="10762"/>
                    </a:cubicBezTo>
                    <a:cubicBezTo>
                      <a:pt x="20702" y="8840"/>
                      <a:pt x="21079" y="4766"/>
                      <a:pt x="20205" y="4273"/>
                    </a:cubicBezTo>
                    <a:cubicBezTo>
                      <a:pt x="19330" y="3783"/>
                      <a:pt x="17089" y="1957"/>
                      <a:pt x="15448" y="523"/>
                    </a:cubicBezTo>
                    <a:cubicBezTo>
                      <a:pt x="13808" y="-921"/>
                      <a:pt x="10628" y="1101"/>
                      <a:pt x="9500" y="920"/>
                    </a:cubicBezTo>
                    <a:cubicBezTo>
                      <a:pt x="6810" y="349"/>
                      <a:pt x="4889" y="563"/>
                      <a:pt x="3365" y="1462"/>
                    </a:cubicBezTo>
                    <a:cubicBezTo>
                      <a:pt x="3365" y="1462"/>
                      <a:pt x="2057" y="4229"/>
                      <a:pt x="1015" y="4999"/>
                    </a:cubicBezTo>
                    <a:cubicBezTo>
                      <a:pt x="-28" y="5757"/>
                      <a:pt x="-521" y="6464"/>
                      <a:pt x="790" y="6870"/>
                    </a:cubicBezTo>
                    <a:close/>
                    <a:moveTo>
                      <a:pt x="790" y="687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8" name="AutoShape 124"/>
              <p:cNvSpPr>
                <a:spLocks/>
              </p:cNvSpPr>
              <p:nvPr/>
            </p:nvSpPr>
            <p:spPr bwMode="auto">
              <a:xfrm>
                <a:off x="6553203" y="1244600"/>
                <a:ext cx="182563" cy="252413"/>
              </a:xfrm>
              <a:custGeom>
                <a:avLst/>
                <a:gdLst/>
                <a:ahLst/>
                <a:cxnLst/>
                <a:rect l="0" t="0" r="r" b="b"/>
                <a:pathLst>
                  <a:path w="21157" h="21070">
                    <a:moveTo>
                      <a:pt x="1578" y="11310"/>
                    </a:moveTo>
                    <a:cubicBezTo>
                      <a:pt x="2632" y="11876"/>
                      <a:pt x="2716" y="12378"/>
                      <a:pt x="2519" y="12739"/>
                    </a:cubicBezTo>
                    <a:cubicBezTo>
                      <a:pt x="2325" y="13100"/>
                      <a:pt x="3499" y="13467"/>
                      <a:pt x="3914" y="13244"/>
                    </a:cubicBezTo>
                    <a:cubicBezTo>
                      <a:pt x="4331" y="13021"/>
                      <a:pt x="5755" y="13143"/>
                      <a:pt x="5561" y="14029"/>
                    </a:cubicBezTo>
                    <a:cubicBezTo>
                      <a:pt x="5590" y="14267"/>
                      <a:pt x="6482" y="13686"/>
                      <a:pt x="6896" y="14286"/>
                    </a:cubicBezTo>
                    <a:cubicBezTo>
                      <a:pt x="7313" y="14894"/>
                      <a:pt x="8823" y="16640"/>
                      <a:pt x="9937" y="17204"/>
                    </a:cubicBezTo>
                    <a:cubicBezTo>
                      <a:pt x="10577" y="18290"/>
                      <a:pt x="11772" y="19556"/>
                      <a:pt x="11831" y="20666"/>
                    </a:cubicBezTo>
                    <a:cubicBezTo>
                      <a:pt x="11807" y="20905"/>
                      <a:pt x="12943" y="20002"/>
                      <a:pt x="13088" y="20625"/>
                    </a:cubicBezTo>
                    <a:cubicBezTo>
                      <a:pt x="13228" y="21247"/>
                      <a:pt x="14310" y="21150"/>
                      <a:pt x="14590" y="20743"/>
                    </a:cubicBezTo>
                    <a:cubicBezTo>
                      <a:pt x="14867" y="20343"/>
                      <a:pt x="16485" y="19478"/>
                      <a:pt x="14867" y="18290"/>
                    </a:cubicBezTo>
                    <a:cubicBezTo>
                      <a:pt x="13920" y="17565"/>
                      <a:pt x="14199" y="16581"/>
                      <a:pt x="14923" y="16159"/>
                    </a:cubicBezTo>
                    <a:cubicBezTo>
                      <a:pt x="14533" y="17388"/>
                      <a:pt x="15119" y="18207"/>
                      <a:pt x="15987" y="18109"/>
                    </a:cubicBezTo>
                    <a:cubicBezTo>
                      <a:pt x="16851" y="18006"/>
                      <a:pt x="17515" y="18810"/>
                      <a:pt x="18490" y="17748"/>
                    </a:cubicBezTo>
                    <a:cubicBezTo>
                      <a:pt x="19469" y="16684"/>
                      <a:pt x="20387" y="16258"/>
                      <a:pt x="20667" y="16140"/>
                    </a:cubicBezTo>
                    <a:cubicBezTo>
                      <a:pt x="20387" y="15355"/>
                      <a:pt x="20364" y="15156"/>
                      <a:pt x="19579" y="14811"/>
                    </a:cubicBezTo>
                    <a:cubicBezTo>
                      <a:pt x="20667" y="14566"/>
                      <a:pt x="20948" y="14088"/>
                      <a:pt x="20446" y="13521"/>
                    </a:cubicBezTo>
                    <a:cubicBezTo>
                      <a:pt x="19943" y="12960"/>
                      <a:pt x="19806" y="12275"/>
                      <a:pt x="21084" y="11858"/>
                    </a:cubicBezTo>
                    <a:cubicBezTo>
                      <a:pt x="21444" y="11655"/>
                      <a:pt x="20387" y="9684"/>
                      <a:pt x="19774" y="9703"/>
                    </a:cubicBezTo>
                    <a:cubicBezTo>
                      <a:pt x="19163" y="9723"/>
                      <a:pt x="18798" y="9963"/>
                      <a:pt x="18438" y="10486"/>
                    </a:cubicBezTo>
                    <a:cubicBezTo>
                      <a:pt x="18158" y="9581"/>
                      <a:pt x="17241" y="8316"/>
                      <a:pt x="17544" y="7774"/>
                    </a:cubicBezTo>
                    <a:cubicBezTo>
                      <a:pt x="17741" y="7550"/>
                      <a:pt x="15090" y="6305"/>
                      <a:pt x="14063" y="8296"/>
                    </a:cubicBezTo>
                    <a:cubicBezTo>
                      <a:pt x="13896" y="8217"/>
                      <a:pt x="13110" y="7712"/>
                      <a:pt x="13753" y="7246"/>
                    </a:cubicBezTo>
                    <a:cubicBezTo>
                      <a:pt x="14396" y="6787"/>
                      <a:pt x="15147" y="6263"/>
                      <a:pt x="15258" y="5660"/>
                    </a:cubicBezTo>
                    <a:cubicBezTo>
                      <a:pt x="15368" y="5055"/>
                      <a:pt x="16430" y="4576"/>
                      <a:pt x="17377" y="4674"/>
                    </a:cubicBezTo>
                    <a:cubicBezTo>
                      <a:pt x="17571" y="4674"/>
                      <a:pt x="17571" y="3853"/>
                      <a:pt x="16371" y="3771"/>
                    </a:cubicBezTo>
                    <a:cubicBezTo>
                      <a:pt x="15820" y="3691"/>
                      <a:pt x="16041" y="3205"/>
                      <a:pt x="16791" y="2985"/>
                    </a:cubicBezTo>
                    <a:cubicBezTo>
                      <a:pt x="17544" y="2764"/>
                      <a:pt x="18158" y="2281"/>
                      <a:pt x="17934" y="1901"/>
                    </a:cubicBezTo>
                    <a:cubicBezTo>
                      <a:pt x="17712" y="1518"/>
                      <a:pt x="17237" y="-112"/>
                      <a:pt x="14839" y="873"/>
                    </a:cubicBezTo>
                    <a:cubicBezTo>
                      <a:pt x="13699" y="1417"/>
                      <a:pt x="13228" y="1116"/>
                      <a:pt x="12194" y="1579"/>
                    </a:cubicBezTo>
                    <a:cubicBezTo>
                      <a:pt x="11161" y="2038"/>
                      <a:pt x="9436" y="1137"/>
                      <a:pt x="9213" y="393"/>
                    </a:cubicBezTo>
                    <a:cubicBezTo>
                      <a:pt x="8990" y="-353"/>
                      <a:pt x="8375" y="148"/>
                      <a:pt x="8042" y="393"/>
                    </a:cubicBezTo>
                    <a:cubicBezTo>
                      <a:pt x="7706" y="630"/>
                      <a:pt x="7455" y="1033"/>
                      <a:pt x="8122" y="1016"/>
                    </a:cubicBezTo>
                    <a:cubicBezTo>
                      <a:pt x="8792" y="993"/>
                      <a:pt x="8764" y="1560"/>
                      <a:pt x="8572" y="1738"/>
                    </a:cubicBezTo>
                    <a:cubicBezTo>
                      <a:pt x="8375" y="1920"/>
                      <a:pt x="7369" y="1356"/>
                      <a:pt x="7205" y="1194"/>
                    </a:cubicBezTo>
                    <a:cubicBezTo>
                      <a:pt x="7039" y="1033"/>
                      <a:pt x="6032" y="772"/>
                      <a:pt x="5058" y="1920"/>
                    </a:cubicBezTo>
                    <a:cubicBezTo>
                      <a:pt x="4806" y="2220"/>
                      <a:pt x="6199" y="2903"/>
                      <a:pt x="6648" y="2903"/>
                    </a:cubicBezTo>
                    <a:cubicBezTo>
                      <a:pt x="7096" y="2903"/>
                      <a:pt x="6424" y="3266"/>
                      <a:pt x="6842" y="3729"/>
                    </a:cubicBezTo>
                    <a:cubicBezTo>
                      <a:pt x="7259" y="4193"/>
                      <a:pt x="7259" y="4395"/>
                      <a:pt x="7259" y="4395"/>
                    </a:cubicBezTo>
                    <a:cubicBezTo>
                      <a:pt x="7259" y="4395"/>
                      <a:pt x="6145" y="3909"/>
                      <a:pt x="5921" y="3350"/>
                    </a:cubicBezTo>
                    <a:cubicBezTo>
                      <a:pt x="5700" y="2783"/>
                      <a:pt x="5030" y="2725"/>
                      <a:pt x="4359" y="3247"/>
                    </a:cubicBezTo>
                    <a:cubicBezTo>
                      <a:pt x="3692" y="3771"/>
                      <a:pt x="3386" y="4051"/>
                      <a:pt x="4221" y="4735"/>
                    </a:cubicBezTo>
                    <a:cubicBezTo>
                      <a:pt x="5058" y="5419"/>
                      <a:pt x="6005" y="5881"/>
                      <a:pt x="7259" y="5238"/>
                    </a:cubicBezTo>
                    <a:cubicBezTo>
                      <a:pt x="7596" y="4875"/>
                      <a:pt x="9044" y="5740"/>
                      <a:pt x="8707" y="6344"/>
                    </a:cubicBezTo>
                    <a:cubicBezTo>
                      <a:pt x="8572" y="6545"/>
                      <a:pt x="7786" y="5177"/>
                      <a:pt x="7455" y="5861"/>
                    </a:cubicBezTo>
                    <a:cubicBezTo>
                      <a:pt x="7122" y="6545"/>
                      <a:pt x="6648" y="7087"/>
                      <a:pt x="7233" y="6845"/>
                    </a:cubicBezTo>
                    <a:cubicBezTo>
                      <a:pt x="7816" y="6604"/>
                      <a:pt x="8150" y="6545"/>
                      <a:pt x="8150" y="6905"/>
                    </a:cubicBezTo>
                    <a:cubicBezTo>
                      <a:pt x="8150" y="7271"/>
                      <a:pt x="8847" y="8095"/>
                      <a:pt x="8066" y="8778"/>
                    </a:cubicBezTo>
                    <a:cubicBezTo>
                      <a:pt x="7986" y="8072"/>
                      <a:pt x="7680" y="7229"/>
                      <a:pt x="7369" y="7572"/>
                    </a:cubicBezTo>
                    <a:cubicBezTo>
                      <a:pt x="7064" y="7913"/>
                      <a:pt x="7369" y="8296"/>
                      <a:pt x="7429" y="8737"/>
                    </a:cubicBezTo>
                    <a:cubicBezTo>
                      <a:pt x="7481" y="9179"/>
                      <a:pt x="8205" y="9441"/>
                      <a:pt x="6926" y="9703"/>
                    </a:cubicBezTo>
                    <a:cubicBezTo>
                      <a:pt x="6701" y="9744"/>
                      <a:pt x="6114" y="9380"/>
                      <a:pt x="5811" y="9744"/>
                    </a:cubicBezTo>
                    <a:cubicBezTo>
                      <a:pt x="5505" y="10105"/>
                      <a:pt x="4193" y="10007"/>
                      <a:pt x="4164" y="9684"/>
                    </a:cubicBezTo>
                    <a:cubicBezTo>
                      <a:pt x="4029" y="8625"/>
                      <a:pt x="3049" y="7046"/>
                      <a:pt x="2355" y="7046"/>
                    </a:cubicBezTo>
                    <a:cubicBezTo>
                      <a:pt x="1656" y="7046"/>
                      <a:pt x="708" y="7389"/>
                      <a:pt x="598" y="7791"/>
                    </a:cubicBezTo>
                    <a:cubicBezTo>
                      <a:pt x="487" y="8195"/>
                      <a:pt x="290" y="8840"/>
                      <a:pt x="95" y="9097"/>
                    </a:cubicBezTo>
                    <a:cubicBezTo>
                      <a:pt x="-100" y="9361"/>
                      <a:pt x="-156" y="10387"/>
                      <a:pt x="1578" y="11310"/>
                    </a:cubicBezTo>
                    <a:close/>
                    <a:moveTo>
                      <a:pt x="1578" y="1131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9" name="AutoShape 125"/>
              <p:cNvSpPr>
                <a:spLocks/>
              </p:cNvSpPr>
              <p:nvPr/>
            </p:nvSpPr>
            <p:spPr bwMode="auto">
              <a:xfrm>
                <a:off x="6642103" y="1219200"/>
                <a:ext cx="44450" cy="26988"/>
              </a:xfrm>
              <a:custGeom>
                <a:avLst/>
                <a:gdLst/>
                <a:ahLst/>
                <a:cxnLst/>
                <a:rect l="0" t="0" r="r" b="b"/>
                <a:pathLst>
                  <a:path w="20098" h="19368">
                    <a:moveTo>
                      <a:pt x="1069" y="18847"/>
                    </a:moveTo>
                    <a:cubicBezTo>
                      <a:pt x="10862" y="20938"/>
                      <a:pt x="13301" y="16343"/>
                      <a:pt x="16364" y="11908"/>
                    </a:cubicBezTo>
                    <a:cubicBezTo>
                      <a:pt x="19450" y="7474"/>
                      <a:pt x="19196" y="4881"/>
                      <a:pt x="20009" y="2162"/>
                    </a:cubicBezTo>
                    <a:cubicBezTo>
                      <a:pt x="20816" y="-552"/>
                      <a:pt x="15961" y="-662"/>
                      <a:pt x="13776" y="1555"/>
                    </a:cubicBezTo>
                    <a:cubicBezTo>
                      <a:pt x="13776" y="1555"/>
                      <a:pt x="11277" y="5252"/>
                      <a:pt x="8838" y="5973"/>
                    </a:cubicBezTo>
                    <a:cubicBezTo>
                      <a:pt x="6416" y="6736"/>
                      <a:pt x="3988" y="8835"/>
                      <a:pt x="1959" y="11049"/>
                    </a:cubicBezTo>
                    <a:cubicBezTo>
                      <a:pt x="-60" y="13266"/>
                      <a:pt x="-784" y="18076"/>
                      <a:pt x="1069" y="18847"/>
                    </a:cubicBezTo>
                    <a:close/>
                    <a:moveTo>
                      <a:pt x="1069" y="1884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0" name="AutoShape 126"/>
              <p:cNvSpPr>
                <a:spLocks/>
              </p:cNvSpPr>
              <p:nvPr/>
            </p:nvSpPr>
            <p:spPr bwMode="auto">
              <a:xfrm>
                <a:off x="6705603" y="1308100"/>
                <a:ext cx="14288" cy="23813"/>
              </a:xfrm>
              <a:custGeom>
                <a:avLst/>
                <a:gdLst/>
                <a:ahLst/>
                <a:cxnLst/>
                <a:rect l="0" t="0" r="r" b="b"/>
                <a:pathLst>
                  <a:path w="11324" h="18360">
                    <a:moveTo>
                      <a:pt x="6615" y="292"/>
                    </a:moveTo>
                    <a:cubicBezTo>
                      <a:pt x="-7638" y="7314"/>
                      <a:pt x="5230" y="19614"/>
                      <a:pt x="7532" y="18256"/>
                    </a:cubicBezTo>
                    <a:cubicBezTo>
                      <a:pt x="13962" y="9531"/>
                      <a:pt x="11229" y="-1986"/>
                      <a:pt x="6615" y="292"/>
                    </a:cubicBezTo>
                    <a:close/>
                    <a:moveTo>
                      <a:pt x="6615" y="29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1" name="AutoShape 127"/>
              <p:cNvSpPr>
                <a:spLocks/>
              </p:cNvSpPr>
              <p:nvPr/>
            </p:nvSpPr>
            <p:spPr bwMode="auto">
              <a:xfrm>
                <a:off x="6731003" y="1206500"/>
                <a:ext cx="144463" cy="211138"/>
              </a:xfrm>
              <a:custGeom>
                <a:avLst/>
                <a:gdLst/>
                <a:ahLst/>
                <a:cxnLst/>
                <a:rect l="0" t="0" r="r" b="b"/>
                <a:pathLst>
                  <a:path w="20587" h="21278">
                    <a:moveTo>
                      <a:pt x="1343" y="2536"/>
                    </a:moveTo>
                    <a:cubicBezTo>
                      <a:pt x="908" y="2848"/>
                      <a:pt x="1523" y="3361"/>
                      <a:pt x="2063" y="3361"/>
                    </a:cubicBezTo>
                    <a:cubicBezTo>
                      <a:pt x="2607" y="3361"/>
                      <a:pt x="2738" y="3361"/>
                      <a:pt x="2738" y="3818"/>
                    </a:cubicBezTo>
                    <a:cubicBezTo>
                      <a:pt x="2738" y="4273"/>
                      <a:pt x="2915" y="4709"/>
                      <a:pt x="4051" y="5108"/>
                    </a:cubicBezTo>
                    <a:cubicBezTo>
                      <a:pt x="3046" y="5256"/>
                      <a:pt x="2449" y="5240"/>
                      <a:pt x="2301" y="4894"/>
                    </a:cubicBezTo>
                    <a:cubicBezTo>
                      <a:pt x="2144" y="4545"/>
                      <a:pt x="1470" y="4053"/>
                      <a:pt x="415" y="4981"/>
                    </a:cubicBezTo>
                    <a:cubicBezTo>
                      <a:pt x="-643" y="5913"/>
                      <a:pt x="623" y="7373"/>
                      <a:pt x="882" y="7992"/>
                    </a:cubicBezTo>
                    <a:cubicBezTo>
                      <a:pt x="1135" y="8615"/>
                      <a:pt x="1602" y="10127"/>
                      <a:pt x="1369" y="10583"/>
                    </a:cubicBezTo>
                    <a:cubicBezTo>
                      <a:pt x="1135" y="11037"/>
                      <a:pt x="933" y="14084"/>
                      <a:pt x="2063" y="14800"/>
                    </a:cubicBezTo>
                    <a:cubicBezTo>
                      <a:pt x="3201" y="15506"/>
                      <a:pt x="4614" y="16624"/>
                      <a:pt x="3870" y="19230"/>
                    </a:cubicBezTo>
                    <a:cubicBezTo>
                      <a:pt x="3716" y="19724"/>
                      <a:pt x="5419" y="19248"/>
                      <a:pt x="4771" y="19817"/>
                    </a:cubicBezTo>
                    <a:cubicBezTo>
                      <a:pt x="4125" y="20377"/>
                      <a:pt x="4051" y="21514"/>
                      <a:pt x="4641" y="21234"/>
                    </a:cubicBezTo>
                    <a:cubicBezTo>
                      <a:pt x="5236" y="20964"/>
                      <a:pt x="7454" y="20436"/>
                      <a:pt x="8048" y="20764"/>
                    </a:cubicBezTo>
                    <a:cubicBezTo>
                      <a:pt x="8634" y="21092"/>
                      <a:pt x="8745" y="20980"/>
                      <a:pt x="8745" y="20980"/>
                    </a:cubicBezTo>
                    <a:cubicBezTo>
                      <a:pt x="8998" y="20452"/>
                      <a:pt x="9257" y="20306"/>
                      <a:pt x="9023" y="19669"/>
                    </a:cubicBezTo>
                    <a:cubicBezTo>
                      <a:pt x="8791" y="19027"/>
                      <a:pt x="9152" y="17972"/>
                      <a:pt x="10057" y="17280"/>
                    </a:cubicBezTo>
                    <a:cubicBezTo>
                      <a:pt x="10956" y="16584"/>
                      <a:pt x="10856" y="15397"/>
                      <a:pt x="9131" y="14705"/>
                    </a:cubicBezTo>
                    <a:cubicBezTo>
                      <a:pt x="8791" y="14526"/>
                      <a:pt x="9152" y="13685"/>
                      <a:pt x="7759" y="14137"/>
                    </a:cubicBezTo>
                    <a:cubicBezTo>
                      <a:pt x="7144" y="14356"/>
                      <a:pt x="8768" y="12607"/>
                      <a:pt x="11578" y="13175"/>
                    </a:cubicBezTo>
                    <a:cubicBezTo>
                      <a:pt x="14388" y="13741"/>
                      <a:pt x="16110" y="13447"/>
                      <a:pt x="16627" y="11568"/>
                    </a:cubicBezTo>
                    <a:cubicBezTo>
                      <a:pt x="17142" y="9688"/>
                      <a:pt x="17635" y="8795"/>
                      <a:pt x="17423" y="8195"/>
                    </a:cubicBezTo>
                    <a:cubicBezTo>
                      <a:pt x="18196" y="6897"/>
                      <a:pt x="20957" y="1664"/>
                      <a:pt x="20545" y="1497"/>
                    </a:cubicBezTo>
                    <a:cubicBezTo>
                      <a:pt x="20128" y="1330"/>
                      <a:pt x="18895" y="1370"/>
                      <a:pt x="18172" y="1003"/>
                    </a:cubicBezTo>
                    <a:cubicBezTo>
                      <a:pt x="17450" y="641"/>
                      <a:pt x="14546" y="258"/>
                      <a:pt x="12606" y="1939"/>
                    </a:cubicBezTo>
                    <a:cubicBezTo>
                      <a:pt x="12243" y="879"/>
                      <a:pt x="10363" y="14"/>
                      <a:pt x="9180" y="1"/>
                    </a:cubicBezTo>
                    <a:cubicBezTo>
                      <a:pt x="7995" y="-18"/>
                      <a:pt x="6938" y="168"/>
                      <a:pt x="6884" y="1077"/>
                    </a:cubicBezTo>
                    <a:cubicBezTo>
                      <a:pt x="6343" y="442"/>
                      <a:pt x="4437" y="-86"/>
                      <a:pt x="1343" y="2536"/>
                    </a:cubicBezTo>
                    <a:close/>
                    <a:moveTo>
                      <a:pt x="1343" y="2536"/>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2" name="AutoShape 128"/>
              <p:cNvSpPr>
                <a:spLocks/>
              </p:cNvSpPr>
              <p:nvPr/>
            </p:nvSpPr>
            <p:spPr bwMode="auto">
              <a:xfrm>
                <a:off x="6769103" y="1422400"/>
                <a:ext cx="22225" cy="12700"/>
              </a:xfrm>
              <a:custGeom>
                <a:avLst/>
                <a:gdLst/>
                <a:ahLst/>
                <a:cxnLst/>
                <a:rect l="0" t="0" r="r" b="b"/>
                <a:pathLst>
                  <a:path w="18838" h="17436">
                    <a:moveTo>
                      <a:pt x="746" y="11057"/>
                    </a:moveTo>
                    <a:cubicBezTo>
                      <a:pt x="-1810" y="14880"/>
                      <a:pt x="2803" y="16721"/>
                      <a:pt x="5492" y="16954"/>
                    </a:cubicBezTo>
                    <a:cubicBezTo>
                      <a:pt x="11877" y="14484"/>
                      <a:pt x="14281" y="16721"/>
                      <a:pt x="16358" y="17413"/>
                    </a:cubicBezTo>
                    <a:cubicBezTo>
                      <a:pt x="18466" y="18081"/>
                      <a:pt x="19790" y="4499"/>
                      <a:pt x="17998" y="1726"/>
                    </a:cubicBezTo>
                    <a:cubicBezTo>
                      <a:pt x="13384" y="-3519"/>
                      <a:pt x="4871" y="4235"/>
                      <a:pt x="746" y="11057"/>
                    </a:cubicBezTo>
                    <a:close/>
                    <a:moveTo>
                      <a:pt x="746" y="1105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3" name="AutoShape 129"/>
              <p:cNvSpPr>
                <a:spLocks/>
              </p:cNvSpPr>
              <p:nvPr/>
            </p:nvSpPr>
            <p:spPr bwMode="auto">
              <a:xfrm>
                <a:off x="7124703" y="1168400"/>
                <a:ext cx="144463" cy="93663"/>
              </a:xfrm>
              <a:custGeom>
                <a:avLst/>
                <a:gdLst/>
                <a:ahLst/>
                <a:cxnLst/>
                <a:rect l="0" t="0" r="r" b="b"/>
                <a:pathLst>
                  <a:path w="21274" h="21049">
                    <a:moveTo>
                      <a:pt x="901" y="9192"/>
                    </a:moveTo>
                    <a:cubicBezTo>
                      <a:pt x="977" y="11112"/>
                      <a:pt x="1936" y="12982"/>
                      <a:pt x="3714" y="13024"/>
                    </a:cubicBezTo>
                    <a:cubicBezTo>
                      <a:pt x="5491" y="13060"/>
                      <a:pt x="5205" y="17342"/>
                      <a:pt x="5737" y="18240"/>
                    </a:cubicBezTo>
                    <a:cubicBezTo>
                      <a:pt x="6263" y="19137"/>
                      <a:pt x="7063" y="19994"/>
                      <a:pt x="8127" y="20692"/>
                    </a:cubicBezTo>
                    <a:cubicBezTo>
                      <a:pt x="9191" y="21377"/>
                      <a:pt x="10144" y="21259"/>
                      <a:pt x="11396" y="18688"/>
                    </a:cubicBezTo>
                    <a:cubicBezTo>
                      <a:pt x="12645" y="16119"/>
                      <a:pt x="14979" y="14046"/>
                      <a:pt x="16014" y="14378"/>
                    </a:cubicBezTo>
                    <a:cubicBezTo>
                      <a:pt x="17054" y="14695"/>
                      <a:pt x="17796" y="14855"/>
                      <a:pt x="18591" y="14164"/>
                    </a:cubicBezTo>
                    <a:cubicBezTo>
                      <a:pt x="19386" y="13474"/>
                      <a:pt x="19526" y="13474"/>
                      <a:pt x="20243" y="13552"/>
                    </a:cubicBezTo>
                    <a:cubicBezTo>
                      <a:pt x="20956" y="13640"/>
                      <a:pt x="21065" y="13024"/>
                      <a:pt x="21274" y="11395"/>
                    </a:cubicBezTo>
                    <a:cubicBezTo>
                      <a:pt x="20642" y="11186"/>
                      <a:pt x="20056" y="10296"/>
                      <a:pt x="20080" y="9149"/>
                    </a:cubicBezTo>
                    <a:cubicBezTo>
                      <a:pt x="20111" y="8010"/>
                      <a:pt x="19551" y="7974"/>
                      <a:pt x="19099" y="7768"/>
                    </a:cubicBezTo>
                    <a:cubicBezTo>
                      <a:pt x="18648" y="7562"/>
                      <a:pt x="17852" y="4915"/>
                      <a:pt x="17422" y="4302"/>
                    </a:cubicBezTo>
                    <a:cubicBezTo>
                      <a:pt x="16996" y="3691"/>
                      <a:pt x="16704" y="3729"/>
                      <a:pt x="16152" y="4018"/>
                    </a:cubicBezTo>
                    <a:cubicBezTo>
                      <a:pt x="15594" y="4302"/>
                      <a:pt x="15640" y="4018"/>
                      <a:pt x="15219" y="2878"/>
                    </a:cubicBezTo>
                    <a:cubicBezTo>
                      <a:pt x="14453" y="876"/>
                      <a:pt x="10804" y="266"/>
                      <a:pt x="10225" y="19"/>
                    </a:cubicBezTo>
                    <a:cubicBezTo>
                      <a:pt x="9641" y="-223"/>
                      <a:pt x="6931" y="1850"/>
                      <a:pt x="6404" y="2506"/>
                    </a:cubicBezTo>
                    <a:cubicBezTo>
                      <a:pt x="5867" y="3162"/>
                      <a:pt x="5018" y="3446"/>
                      <a:pt x="4217" y="2670"/>
                    </a:cubicBezTo>
                    <a:cubicBezTo>
                      <a:pt x="3370" y="1932"/>
                      <a:pt x="1643" y="2347"/>
                      <a:pt x="658" y="2477"/>
                    </a:cubicBezTo>
                    <a:cubicBezTo>
                      <a:pt x="-326" y="2594"/>
                      <a:pt x="-7" y="6420"/>
                      <a:pt x="342" y="7035"/>
                    </a:cubicBezTo>
                    <a:cubicBezTo>
                      <a:pt x="687" y="7644"/>
                      <a:pt x="794" y="8378"/>
                      <a:pt x="901" y="9192"/>
                    </a:cubicBezTo>
                    <a:close/>
                    <a:moveTo>
                      <a:pt x="901" y="919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4" name="AutoShape 130"/>
              <p:cNvSpPr>
                <a:spLocks/>
              </p:cNvSpPr>
              <p:nvPr/>
            </p:nvSpPr>
            <p:spPr bwMode="auto">
              <a:xfrm>
                <a:off x="7023103" y="1549400"/>
                <a:ext cx="28575" cy="14288"/>
              </a:xfrm>
              <a:custGeom>
                <a:avLst/>
                <a:gdLst/>
                <a:ahLst/>
                <a:cxnLst/>
                <a:rect l="0" t="0" r="r" b="b"/>
                <a:pathLst>
                  <a:path w="18626" h="18841">
                    <a:moveTo>
                      <a:pt x="15202" y="2651"/>
                    </a:moveTo>
                    <a:cubicBezTo>
                      <a:pt x="14227" y="313"/>
                      <a:pt x="12175" y="2513"/>
                      <a:pt x="10547" y="4058"/>
                    </a:cubicBezTo>
                    <a:cubicBezTo>
                      <a:pt x="9565" y="5013"/>
                      <a:pt x="7835" y="2545"/>
                      <a:pt x="6168" y="450"/>
                    </a:cubicBezTo>
                    <a:cubicBezTo>
                      <a:pt x="4509" y="-1718"/>
                      <a:pt x="1206" y="4568"/>
                      <a:pt x="168" y="6210"/>
                    </a:cubicBezTo>
                    <a:cubicBezTo>
                      <a:pt x="-862" y="7901"/>
                      <a:pt x="3125" y="14518"/>
                      <a:pt x="4438" y="16889"/>
                    </a:cubicBezTo>
                    <a:cubicBezTo>
                      <a:pt x="5774" y="19300"/>
                      <a:pt x="7190" y="18539"/>
                      <a:pt x="8464" y="16889"/>
                    </a:cubicBezTo>
                    <a:cubicBezTo>
                      <a:pt x="9745" y="15238"/>
                      <a:pt x="9848" y="15789"/>
                      <a:pt x="11695" y="17851"/>
                    </a:cubicBezTo>
                    <a:cubicBezTo>
                      <a:pt x="13528" y="19882"/>
                      <a:pt x="14157" y="18669"/>
                      <a:pt x="17451" y="15319"/>
                    </a:cubicBezTo>
                    <a:cubicBezTo>
                      <a:pt x="20738" y="12059"/>
                      <a:pt x="16185" y="5013"/>
                      <a:pt x="15202" y="2651"/>
                    </a:cubicBezTo>
                    <a:close/>
                    <a:moveTo>
                      <a:pt x="15202" y="265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5" name="AutoShape 133"/>
              <p:cNvSpPr>
                <a:spLocks/>
              </p:cNvSpPr>
              <p:nvPr/>
            </p:nvSpPr>
            <p:spPr bwMode="auto">
              <a:xfrm>
                <a:off x="6464303" y="1739900"/>
                <a:ext cx="15875" cy="15875"/>
              </a:xfrm>
              <a:custGeom>
                <a:avLst/>
                <a:gdLst/>
                <a:ahLst/>
                <a:cxnLst/>
                <a:rect l="0" t="0" r="r" b="b"/>
                <a:pathLst>
                  <a:path w="21600" h="21600">
                    <a:moveTo>
                      <a:pt x="0" y="10855"/>
                    </a:moveTo>
                    <a:lnTo>
                      <a:pt x="8962" y="21600"/>
                    </a:lnTo>
                    <a:lnTo>
                      <a:pt x="19738" y="21300"/>
                    </a:lnTo>
                    <a:lnTo>
                      <a:pt x="21600" y="11763"/>
                    </a:lnTo>
                    <a:lnTo>
                      <a:pt x="10792" y="0"/>
                    </a:lnTo>
                    <a:cubicBezTo>
                      <a:pt x="10792" y="0"/>
                      <a:pt x="0" y="10855"/>
                      <a:pt x="0" y="10855"/>
                    </a:cubicBezTo>
                    <a:close/>
                    <a:moveTo>
                      <a:pt x="0" y="1085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6" name="AutoShape 134"/>
              <p:cNvSpPr>
                <a:spLocks/>
              </p:cNvSpPr>
              <p:nvPr/>
            </p:nvSpPr>
            <p:spPr bwMode="auto">
              <a:xfrm>
                <a:off x="6553203" y="1727200"/>
                <a:ext cx="19050" cy="17463"/>
              </a:xfrm>
              <a:custGeom>
                <a:avLst/>
                <a:gdLst/>
                <a:ahLst/>
                <a:cxnLst/>
                <a:rect l="0" t="0" r="r" b="b"/>
                <a:pathLst>
                  <a:path w="19399" h="18113">
                    <a:moveTo>
                      <a:pt x="6563" y="1988"/>
                    </a:moveTo>
                    <a:cubicBezTo>
                      <a:pt x="6563" y="1988"/>
                      <a:pt x="1530" y="8297"/>
                      <a:pt x="154" y="10669"/>
                    </a:cubicBezTo>
                    <a:cubicBezTo>
                      <a:pt x="-1245" y="12993"/>
                      <a:pt x="7256" y="16773"/>
                      <a:pt x="11383" y="17923"/>
                    </a:cubicBezTo>
                    <a:cubicBezTo>
                      <a:pt x="15511" y="19115"/>
                      <a:pt x="15769" y="14419"/>
                      <a:pt x="18062" y="11596"/>
                    </a:cubicBezTo>
                    <a:cubicBezTo>
                      <a:pt x="20355" y="8779"/>
                      <a:pt x="19203" y="6431"/>
                      <a:pt x="18262" y="1988"/>
                    </a:cubicBezTo>
                    <a:cubicBezTo>
                      <a:pt x="17368" y="-2485"/>
                      <a:pt x="6563" y="1988"/>
                      <a:pt x="6563" y="1988"/>
                    </a:cubicBezTo>
                    <a:close/>
                    <a:moveTo>
                      <a:pt x="6563" y="198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7" name="AutoShape 135"/>
              <p:cNvSpPr>
                <a:spLocks/>
              </p:cNvSpPr>
              <p:nvPr/>
            </p:nvSpPr>
            <p:spPr bwMode="auto">
              <a:xfrm>
                <a:off x="6616703" y="1701800"/>
                <a:ext cx="14288" cy="25400"/>
              </a:xfrm>
              <a:custGeom>
                <a:avLst/>
                <a:gdLst/>
                <a:ahLst/>
                <a:cxnLst/>
                <a:rect l="0" t="0" r="r" b="b"/>
                <a:pathLst>
                  <a:path w="18137" h="20242">
                    <a:moveTo>
                      <a:pt x="1802" y="251"/>
                    </a:moveTo>
                    <a:cubicBezTo>
                      <a:pt x="2909" y="1561"/>
                      <a:pt x="3478" y="7816"/>
                      <a:pt x="956" y="11158"/>
                    </a:cubicBezTo>
                    <a:cubicBezTo>
                      <a:pt x="-1609" y="14509"/>
                      <a:pt x="1802" y="16735"/>
                      <a:pt x="1802" y="18211"/>
                    </a:cubicBezTo>
                    <a:cubicBezTo>
                      <a:pt x="1802" y="19715"/>
                      <a:pt x="5183" y="20242"/>
                      <a:pt x="8302" y="20242"/>
                    </a:cubicBezTo>
                    <a:cubicBezTo>
                      <a:pt x="11436" y="20242"/>
                      <a:pt x="15983" y="17261"/>
                      <a:pt x="17994" y="11158"/>
                    </a:cubicBezTo>
                    <a:cubicBezTo>
                      <a:pt x="19991" y="5059"/>
                      <a:pt x="417" y="-1358"/>
                      <a:pt x="1802" y="251"/>
                    </a:cubicBezTo>
                    <a:close/>
                    <a:moveTo>
                      <a:pt x="1802" y="25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8" name="AutoShape 136"/>
              <p:cNvSpPr>
                <a:spLocks/>
              </p:cNvSpPr>
              <p:nvPr/>
            </p:nvSpPr>
            <p:spPr bwMode="auto">
              <a:xfrm>
                <a:off x="6642103" y="1625600"/>
                <a:ext cx="141288" cy="127000"/>
              </a:xfrm>
              <a:custGeom>
                <a:avLst/>
                <a:gdLst/>
                <a:ahLst/>
                <a:cxnLst/>
                <a:rect l="0" t="0" r="r" b="b"/>
                <a:pathLst>
                  <a:path w="21364" h="21405">
                    <a:moveTo>
                      <a:pt x="16336" y="10935"/>
                    </a:moveTo>
                    <a:cubicBezTo>
                      <a:pt x="16247" y="10080"/>
                      <a:pt x="16794" y="9768"/>
                      <a:pt x="16322" y="8648"/>
                    </a:cubicBezTo>
                    <a:cubicBezTo>
                      <a:pt x="15842" y="7527"/>
                      <a:pt x="15286" y="6570"/>
                      <a:pt x="13872" y="5890"/>
                    </a:cubicBezTo>
                    <a:cubicBezTo>
                      <a:pt x="12458" y="5217"/>
                      <a:pt x="12251" y="4774"/>
                      <a:pt x="11895" y="4020"/>
                    </a:cubicBezTo>
                    <a:cubicBezTo>
                      <a:pt x="11536" y="3266"/>
                      <a:pt x="11424" y="3329"/>
                      <a:pt x="10911" y="3551"/>
                    </a:cubicBezTo>
                    <a:cubicBezTo>
                      <a:pt x="10411" y="3772"/>
                      <a:pt x="10081" y="3772"/>
                      <a:pt x="10281" y="3249"/>
                    </a:cubicBezTo>
                    <a:cubicBezTo>
                      <a:pt x="10478" y="2718"/>
                      <a:pt x="10404" y="2554"/>
                      <a:pt x="10095" y="2145"/>
                    </a:cubicBezTo>
                    <a:cubicBezTo>
                      <a:pt x="9793" y="1737"/>
                      <a:pt x="7886" y="0"/>
                      <a:pt x="7886" y="0"/>
                    </a:cubicBezTo>
                    <a:cubicBezTo>
                      <a:pt x="6687" y="332"/>
                      <a:pt x="4109" y="2429"/>
                      <a:pt x="7159" y="6076"/>
                    </a:cubicBezTo>
                    <a:cubicBezTo>
                      <a:pt x="5743" y="5324"/>
                      <a:pt x="4548" y="4180"/>
                      <a:pt x="4641" y="4552"/>
                    </a:cubicBezTo>
                    <a:cubicBezTo>
                      <a:pt x="4732" y="4915"/>
                      <a:pt x="5020" y="5550"/>
                      <a:pt x="4912" y="6165"/>
                    </a:cubicBezTo>
                    <a:cubicBezTo>
                      <a:pt x="4802" y="6772"/>
                      <a:pt x="4622" y="7056"/>
                      <a:pt x="5111" y="7628"/>
                    </a:cubicBezTo>
                    <a:cubicBezTo>
                      <a:pt x="5598" y="8201"/>
                      <a:pt x="6053" y="8749"/>
                      <a:pt x="5468" y="8732"/>
                    </a:cubicBezTo>
                    <a:cubicBezTo>
                      <a:pt x="4892" y="8710"/>
                      <a:pt x="4440" y="8749"/>
                      <a:pt x="4419" y="9378"/>
                    </a:cubicBezTo>
                    <a:cubicBezTo>
                      <a:pt x="4401" y="10014"/>
                      <a:pt x="3513" y="11706"/>
                      <a:pt x="793" y="11548"/>
                    </a:cubicBezTo>
                    <a:cubicBezTo>
                      <a:pt x="234" y="11511"/>
                      <a:pt x="-186" y="12619"/>
                      <a:pt x="83" y="13444"/>
                    </a:cubicBezTo>
                    <a:cubicBezTo>
                      <a:pt x="355" y="14263"/>
                      <a:pt x="1191" y="15908"/>
                      <a:pt x="1647" y="15971"/>
                    </a:cubicBezTo>
                    <a:cubicBezTo>
                      <a:pt x="2096" y="16027"/>
                      <a:pt x="2736" y="15952"/>
                      <a:pt x="2682" y="15501"/>
                    </a:cubicBezTo>
                    <a:cubicBezTo>
                      <a:pt x="2630" y="15049"/>
                      <a:pt x="2773" y="14176"/>
                      <a:pt x="3029" y="14871"/>
                    </a:cubicBezTo>
                    <a:cubicBezTo>
                      <a:pt x="3282" y="15563"/>
                      <a:pt x="4314" y="16685"/>
                      <a:pt x="5468" y="16723"/>
                    </a:cubicBezTo>
                    <a:cubicBezTo>
                      <a:pt x="5724" y="16723"/>
                      <a:pt x="6053" y="16723"/>
                      <a:pt x="6304" y="17153"/>
                    </a:cubicBezTo>
                    <a:cubicBezTo>
                      <a:pt x="6561" y="17574"/>
                      <a:pt x="7103" y="18027"/>
                      <a:pt x="7598" y="18053"/>
                    </a:cubicBezTo>
                    <a:cubicBezTo>
                      <a:pt x="8085" y="18071"/>
                      <a:pt x="8373" y="18071"/>
                      <a:pt x="8772" y="18625"/>
                    </a:cubicBezTo>
                    <a:cubicBezTo>
                      <a:pt x="9170" y="19166"/>
                      <a:pt x="10857" y="21192"/>
                      <a:pt x="13127" y="20248"/>
                    </a:cubicBezTo>
                    <a:cubicBezTo>
                      <a:pt x="14504" y="21085"/>
                      <a:pt x="15515" y="21600"/>
                      <a:pt x="15777" y="21335"/>
                    </a:cubicBezTo>
                    <a:cubicBezTo>
                      <a:pt x="16028" y="21067"/>
                      <a:pt x="16903" y="20784"/>
                      <a:pt x="16959" y="20420"/>
                    </a:cubicBezTo>
                    <a:cubicBezTo>
                      <a:pt x="17009" y="20048"/>
                      <a:pt x="17388" y="19481"/>
                      <a:pt x="17756" y="19317"/>
                    </a:cubicBezTo>
                    <a:cubicBezTo>
                      <a:pt x="18115" y="19150"/>
                      <a:pt x="18600" y="18865"/>
                      <a:pt x="18678" y="18376"/>
                    </a:cubicBezTo>
                    <a:cubicBezTo>
                      <a:pt x="18751" y="17884"/>
                      <a:pt x="18784" y="17378"/>
                      <a:pt x="19312" y="17172"/>
                    </a:cubicBezTo>
                    <a:cubicBezTo>
                      <a:pt x="19832" y="16968"/>
                      <a:pt x="21362" y="15642"/>
                      <a:pt x="21362" y="15155"/>
                    </a:cubicBezTo>
                    <a:cubicBezTo>
                      <a:pt x="21362" y="14663"/>
                      <a:pt x="21414" y="13826"/>
                      <a:pt x="21024" y="14336"/>
                    </a:cubicBezTo>
                    <a:cubicBezTo>
                      <a:pt x="20617" y="14844"/>
                      <a:pt x="20180" y="15017"/>
                      <a:pt x="19780" y="14804"/>
                    </a:cubicBezTo>
                    <a:cubicBezTo>
                      <a:pt x="19379" y="14604"/>
                      <a:pt x="19002" y="14624"/>
                      <a:pt x="18658" y="13749"/>
                    </a:cubicBezTo>
                    <a:cubicBezTo>
                      <a:pt x="18310" y="12867"/>
                      <a:pt x="17756" y="11489"/>
                      <a:pt x="17715" y="10448"/>
                    </a:cubicBezTo>
                    <a:cubicBezTo>
                      <a:pt x="17715" y="10320"/>
                      <a:pt x="17355" y="10239"/>
                      <a:pt x="17093" y="10873"/>
                    </a:cubicBezTo>
                    <a:cubicBezTo>
                      <a:pt x="16849" y="11511"/>
                      <a:pt x="16426" y="11790"/>
                      <a:pt x="16336" y="10935"/>
                    </a:cubicBezTo>
                    <a:close/>
                    <a:moveTo>
                      <a:pt x="16336" y="1093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9" name="AutoShape 137"/>
              <p:cNvSpPr>
                <a:spLocks/>
              </p:cNvSpPr>
              <p:nvPr/>
            </p:nvSpPr>
            <p:spPr bwMode="auto">
              <a:xfrm>
                <a:off x="6743703" y="1651000"/>
                <a:ext cx="14288" cy="14288"/>
              </a:xfrm>
              <a:custGeom>
                <a:avLst/>
                <a:gdLst/>
                <a:ahLst/>
                <a:cxnLst/>
                <a:rect l="0" t="0" r="r" b="b"/>
                <a:pathLst>
                  <a:path w="20003" h="16370">
                    <a:moveTo>
                      <a:pt x="16940" y="15791"/>
                    </a:moveTo>
                    <a:cubicBezTo>
                      <a:pt x="21600" y="19244"/>
                      <a:pt x="19707" y="6298"/>
                      <a:pt x="19151" y="1974"/>
                    </a:cubicBezTo>
                    <a:cubicBezTo>
                      <a:pt x="18498" y="-2356"/>
                      <a:pt x="5647" y="1311"/>
                      <a:pt x="0" y="4627"/>
                    </a:cubicBezTo>
                    <a:cubicBezTo>
                      <a:pt x="0" y="4627"/>
                      <a:pt x="12279" y="12371"/>
                      <a:pt x="16940" y="15791"/>
                    </a:cubicBezTo>
                    <a:close/>
                    <a:moveTo>
                      <a:pt x="16940" y="1579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0" name="AutoShape 138"/>
              <p:cNvSpPr>
                <a:spLocks/>
              </p:cNvSpPr>
              <p:nvPr/>
            </p:nvSpPr>
            <p:spPr bwMode="auto">
              <a:xfrm>
                <a:off x="6756403" y="1638300"/>
                <a:ext cx="19050" cy="25400"/>
              </a:xfrm>
              <a:custGeom>
                <a:avLst/>
                <a:gdLst/>
                <a:ahLst/>
                <a:cxnLst/>
                <a:rect l="0" t="0" r="r" b="b"/>
                <a:pathLst>
                  <a:path w="19255" h="19015">
                    <a:moveTo>
                      <a:pt x="7852" y="9464"/>
                    </a:moveTo>
                    <a:cubicBezTo>
                      <a:pt x="9260" y="6111"/>
                      <a:pt x="11562" y="14868"/>
                      <a:pt x="10937" y="17824"/>
                    </a:cubicBezTo>
                    <a:cubicBezTo>
                      <a:pt x="10362" y="20727"/>
                      <a:pt x="15615" y="17824"/>
                      <a:pt x="18370" y="14453"/>
                    </a:cubicBezTo>
                    <a:cubicBezTo>
                      <a:pt x="21113" y="11105"/>
                      <a:pt x="16937" y="3940"/>
                      <a:pt x="13227" y="1540"/>
                    </a:cubicBezTo>
                    <a:cubicBezTo>
                      <a:pt x="9542" y="-873"/>
                      <a:pt x="5586" y="-101"/>
                      <a:pt x="909" y="1470"/>
                    </a:cubicBezTo>
                    <a:cubicBezTo>
                      <a:pt x="909" y="1470"/>
                      <a:pt x="676" y="4051"/>
                      <a:pt x="89" y="7046"/>
                    </a:cubicBezTo>
                    <a:cubicBezTo>
                      <a:pt x="-487" y="10059"/>
                      <a:pt x="1901" y="10845"/>
                      <a:pt x="3089" y="12305"/>
                    </a:cubicBezTo>
                    <a:cubicBezTo>
                      <a:pt x="4264" y="13765"/>
                      <a:pt x="6419" y="12821"/>
                      <a:pt x="7852" y="9464"/>
                    </a:cubicBezTo>
                    <a:close/>
                    <a:moveTo>
                      <a:pt x="7852" y="946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1" name="AutoShape 139"/>
              <p:cNvSpPr>
                <a:spLocks/>
              </p:cNvSpPr>
              <p:nvPr/>
            </p:nvSpPr>
            <p:spPr bwMode="auto">
              <a:xfrm>
                <a:off x="7073903" y="1714500"/>
                <a:ext cx="20638" cy="44450"/>
              </a:xfrm>
              <a:custGeom>
                <a:avLst/>
                <a:gdLst/>
                <a:ahLst/>
                <a:cxnLst/>
                <a:rect l="0" t="0" r="r" b="b"/>
                <a:pathLst>
                  <a:path w="18854" h="21600">
                    <a:moveTo>
                      <a:pt x="6979" y="0"/>
                    </a:moveTo>
                    <a:cubicBezTo>
                      <a:pt x="3168" y="0"/>
                      <a:pt x="-1741" y="3939"/>
                      <a:pt x="616" y="7107"/>
                    </a:cubicBezTo>
                    <a:cubicBezTo>
                      <a:pt x="2994" y="10285"/>
                      <a:pt x="3808" y="10203"/>
                      <a:pt x="3515" y="13380"/>
                    </a:cubicBezTo>
                    <a:cubicBezTo>
                      <a:pt x="3168" y="16537"/>
                      <a:pt x="3624" y="20496"/>
                      <a:pt x="12257" y="21600"/>
                    </a:cubicBezTo>
                    <a:cubicBezTo>
                      <a:pt x="13962" y="21503"/>
                      <a:pt x="18121" y="20496"/>
                      <a:pt x="18436" y="17664"/>
                    </a:cubicBezTo>
                    <a:cubicBezTo>
                      <a:pt x="19859" y="12595"/>
                      <a:pt x="17361" y="11230"/>
                      <a:pt x="15254" y="7292"/>
                    </a:cubicBezTo>
                    <a:cubicBezTo>
                      <a:pt x="13875" y="4647"/>
                      <a:pt x="10813" y="0"/>
                      <a:pt x="6979" y="0"/>
                    </a:cubicBezTo>
                    <a:close/>
                    <a:moveTo>
                      <a:pt x="6979" y="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2" name="AutoShape 140"/>
              <p:cNvSpPr>
                <a:spLocks/>
              </p:cNvSpPr>
              <p:nvPr/>
            </p:nvSpPr>
            <p:spPr bwMode="auto">
              <a:xfrm>
                <a:off x="7175503" y="1905000"/>
                <a:ext cx="26988" cy="34925"/>
              </a:xfrm>
              <a:custGeom>
                <a:avLst/>
                <a:gdLst/>
                <a:ahLst/>
                <a:cxnLst/>
                <a:rect l="0" t="0" r="r" b="b"/>
                <a:pathLst>
                  <a:path w="19997" h="19987">
                    <a:moveTo>
                      <a:pt x="5130" y="12700"/>
                    </a:moveTo>
                    <a:cubicBezTo>
                      <a:pt x="8147" y="14291"/>
                      <a:pt x="12196" y="18077"/>
                      <a:pt x="12694" y="19362"/>
                    </a:cubicBezTo>
                    <a:cubicBezTo>
                      <a:pt x="13228" y="20647"/>
                      <a:pt x="15970" y="19665"/>
                      <a:pt x="18301" y="18958"/>
                    </a:cubicBezTo>
                    <a:cubicBezTo>
                      <a:pt x="20642" y="18254"/>
                      <a:pt x="19877" y="17867"/>
                      <a:pt x="19877" y="15991"/>
                    </a:cubicBezTo>
                    <a:cubicBezTo>
                      <a:pt x="19877" y="14087"/>
                      <a:pt x="19102" y="12299"/>
                      <a:pt x="16352" y="10913"/>
                    </a:cubicBezTo>
                    <a:cubicBezTo>
                      <a:pt x="13602" y="9516"/>
                      <a:pt x="9642" y="3547"/>
                      <a:pt x="7488" y="736"/>
                    </a:cubicBezTo>
                    <a:cubicBezTo>
                      <a:pt x="6189" y="-953"/>
                      <a:pt x="2655" y="661"/>
                      <a:pt x="849" y="1644"/>
                    </a:cubicBezTo>
                    <a:cubicBezTo>
                      <a:pt x="-958" y="2640"/>
                      <a:pt x="466" y="4356"/>
                      <a:pt x="1899" y="6630"/>
                    </a:cubicBezTo>
                    <a:cubicBezTo>
                      <a:pt x="3287" y="8924"/>
                      <a:pt x="2139" y="11086"/>
                      <a:pt x="5130" y="12700"/>
                    </a:cubicBezTo>
                    <a:close/>
                    <a:moveTo>
                      <a:pt x="5130" y="1270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3" name="AutoShape 141"/>
              <p:cNvSpPr>
                <a:spLocks/>
              </p:cNvSpPr>
              <p:nvPr/>
            </p:nvSpPr>
            <p:spPr bwMode="auto">
              <a:xfrm>
                <a:off x="7150103" y="1917700"/>
                <a:ext cx="260350" cy="242888"/>
              </a:xfrm>
              <a:custGeom>
                <a:avLst/>
                <a:gdLst/>
                <a:ahLst/>
                <a:cxnLst/>
                <a:rect l="0" t="0" r="r" b="b"/>
                <a:pathLst>
                  <a:path w="21494" h="21472">
                    <a:moveTo>
                      <a:pt x="21028" y="11550"/>
                    </a:moveTo>
                    <a:cubicBezTo>
                      <a:pt x="20742" y="11576"/>
                      <a:pt x="20511" y="11511"/>
                      <a:pt x="20503" y="11264"/>
                    </a:cubicBezTo>
                    <a:cubicBezTo>
                      <a:pt x="20492" y="11015"/>
                      <a:pt x="20414" y="10770"/>
                      <a:pt x="20182" y="10719"/>
                    </a:cubicBezTo>
                    <a:cubicBezTo>
                      <a:pt x="19954" y="10666"/>
                      <a:pt x="19188" y="10291"/>
                      <a:pt x="19030" y="10059"/>
                    </a:cubicBezTo>
                    <a:cubicBezTo>
                      <a:pt x="18873" y="9820"/>
                      <a:pt x="19171" y="10824"/>
                      <a:pt x="18922" y="10835"/>
                    </a:cubicBezTo>
                    <a:cubicBezTo>
                      <a:pt x="18676" y="10845"/>
                      <a:pt x="18277" y="10824"/>
                      <a:pt x="18059" y="10676"/>
                    </a:cubicBezTo>
                    <a:cubicBezTo>
                      <a:pt x="17841" y="10525"/>
                      <a:pt x="17781" y="10592"/>
                      <a:pt x="17609" y="10792"/>
                    </a:cubicBezTo>
                    <a:cubicBezTo>
                      <a:pt x="17444" y="10993"/>
                      <a:pt x="16281" y="11860"/>
                      <a:pt x="15695" y="11953"/>
                    </a:cubicBezTo>
                    <a:cubicBezTo>
                      <a:pt x="15684" y="11634"/>
                      <a:pt x="15772" y="11200"/>
                      <a:pt x="16020" y="11070"/>
                    </a:cubicBezTo>
                    <a:cubicBezTo>
                      <a:pt x="16272" y="10940"/>
                      <a:pt x="16598" y="10685"/>
                      <a:pt x="16578" y="10497"/>
                    </a:cubicBezTo>
                    <a:cubicBezTo>
                      <a:pt x="16560" y="10302"/>
                      <a:pt x="16499" y="9820"/>
                      <a:pt x="16331" y="9736"/>
                    </a:cubicBezTo>
                    <a:cubicBezTo>
                      <a:pt x="16160" y="9650"/>
                      <a:pt x="15883" y="9439"/>
                      <a:pt x="15873" y="9150"/>
                    </a:cubicBezTo>
                    <a:cubicBezTo>
                      <a:pt x="15864" y="8863"/>
                      <a:pt x="15643" y="8115"/>
                      <a:pt x="15427" y="7902"/>
                    </a:cubicBezTo>
                    <a:cubicBezTo>
                      <a:pt x="15206" y="7689"/>
                      <a:pt x="13501" y="6051"/>
                      <a:pt x="12287" y="6689"/>
                    </a:cubicBezTo>
                    <a:cubicBezTo>
                      <a:pt x="12168" y="6737"/>
                      <a:pt x="11144" y="5754"/>
                      <a:pt x="10242" y="5743"/>
                    </a:cubicBezTo>
                    <a:cubicBezTo>
                      <a:pt x="9853" y="5200"/>
                      <a:pt x="9208" y="4456"/>
                      <a:pt x="8821" y="4497"/>
                    </a:cubicBezTo>
                    <a:cubicBezTo>
                      <a:pt x="8432" y="4541"/>
                      <a:pt x="7034" y="4678"/>
                      <a:pt x="6883" y="4336"/>
                    </a:cubicBezTo>
                    <a:cubicBezTo>
                      <a:pt x="6736" y="3994"/>
                      <a:pt x="6716" y="3774"/>
                      <a:pt x="6447" y="3592"/>
                    </a:cubicBezTo>
                    <a:cubicBezTo>
                      <a:pt x="6180" y="3407"/>
                      <a:pt x="5581" y="3193"/>
                      <a:pt x="5293" y="2802"/>
                    </a:cubicBezTo>
                    <a:cubicBezTo>
                      <a:pt x="5035" y="3119"/>
                      <a:pt x="4788" y="4124"/>
                      <a:pt x="5006" y="5052"/>
                    </a:cubicBezTo>
                    <a:cubicBezTo>
                      <a:pt x="4517" y="4776"/>
                      <a:pt x="4331" y="4655"/>
                      <a:pt x="4310" y="4467"/>
                    </a:cubicBezTo>
                    <a:cubicBezTo>
                      <a:pt x="4292" y="4272"/>
                      <a:pt x="4152" y="3774"/>
                      <a:pt x="4000" y="3699"/>
                    </a:cubicBezTo>
                    <a:cubicBezTo>
                      <a:pt x="3854" y="3621"/>
                      <a:pt x="3385" y="3407"/>
                      <a:pt x="3368" y="3110"/>
                    </a:cubicBezTo>
                    <a:cubicBezTo>
                      <a:pt x="3347" y="2811"/>
                      <a:pt x="3259" y="2168"/>
                      <a:pt x="3347" y="1890"/>
                    </a:cubicBezTo>
                    <a:cubicBezTo>
                      <a:pt x="3437" y="1617"/>
                      <a:pt x="2920" y="1095"/>
                      <a:pt x="2405" y="770"/>
                    </a:cubicBezTo>
                    <a:cubicBezTo>
                      <a:pt x="1887" y="452"/>
                      <a:pt x="1658" y="190"/>
                      <a:pt x="1648" y="56"/>
                    </a:cubicBezTo>
                    <a:cubicBezTo>
                      <a:pt x="1639" y="-70"/>
                      <a:pt x="1509" y="56"/>
                      <a:pt x="1509" y="56"/>
                    </a:cubicBezTo>
                    <a:cubicBezTo>
                      <a:pt x="1115" y="378"/>
                      <a:pt x="448" y="1468"/>
                      <a:pt x="546" y="2322"/>
                    </a:cubicBezTo>
                    <a:cubicBezTo>
                      <a:pt x="646" y="3175"/>
                      <a:pt x="646" y="3119"/>
                      <a:pt x="596" y="3470"/>
                    </a:cubicBezTo>
                    <a:cubicBezTo>
                      <a:pt x="546" y="3825"/>
                      <a:pt x="755" y="5743"/>
                      <a:pt x="925" y="6130"/>
                    </a:cubicBezTo>
                    <a:cubicBezTo>
                      <a:pt x="1092" y="6515"/>
                      <a:pt x="1084" y="6800"/>
                      <a:pt x="1045" y="7359"/>
                    </a:cubicBezTo>
                    <a:cubicBezTo>
                      <a:pt x="1002" y="7913"/>
                      <a:pt x="1402" y="8389"/>
                      <a:pt x="1262" y="9258"/>
                    </a:cubicBezTo>
                    <a:cubicBezTo>
                      <a:pt x="1123" y="10124"/>
                      <a:pt x="1194" y="10497"/>
                      <a:pt x="1102" y="10866"/>
                    </a:cubicBezTo>
                    <a:cubicBezTo>
                      <a:pt x="1013" y="11241"/>
                      <a:pt x="1788" y="13674"/>
                      <a:pt x="2394" y="14253"/>
                    </a:cubicBezTo>
                    <a:cubicBezTo>
                      <a:pt x="2545" y="14379"/>
                      <a:pt x="2513" y="14505"/>
                      <a:pt x="2165" y="14846"/>
                    </a:cubicBezTo>
                    <a:cubicBezTo>
                      <a:pt x="1817" y="15189"/>
                      <a:pt x="1063" y="15957"/>
                      <a:pt x="725" y="16256"/>
                    </a:cubicBezTo>
                    <a:cubicBezTo>
                      <a:pt x="389" y="16558"/>
                      <a:pt x="-16" y="18113"/>
                      <a:pt x="0" y="18657"/>
                    </a:cubicBezTo>
                    <a:cubicBezTo>
                      <a:pt x="22" y="19201"/>
                      <a:pt x="368" y="19670"/>
                      <a:pt x="1031" y="19243"/>
                    </a:cubicBezTo>
                    <a:cubicBezTo>
                      <a:pt x="1700" y="18816"/>
                      <a:pt x="2264" y="18058"/>
                      <a:pt x="2433" y="18165"/>
                    </a:cubicBezTo>
                    <a:cubicBezTo>
                      <a:pt x="2605" y="18274"/>
                      <a:pt x="2983" y="18274"/>
                      <a:pt x="3189" y="18092"/>
                    </a:cubicBezTo>
                    <a:cubicBezTo>
                      <a:pt x="3399" y="17909"/>
                      <a:pt x="4301" y="17677"/>
                      <a:pt x="4517" y="16919"/>
                    </a:cubicBezTo>
                    <a:cubicBezTo>
                      <a:pt x="4837" y="17079"/>
                      <a:pt x="5168" y="17432"/>
                      <a:pt x="5194" y="18209"/>
                    </a:cubicBezTo>
                    <a:cubicBezTo>
                      <a:pt x="5226" y="18990"/>
                      <a:pt x="5581" y="21400"/>
                      <a:pt x="6398" y="21465"/>
                    </a:cubicBezTo>
                    <a:cubicBezTo>
                      <a:pt x="7211" y="21530"/>
                      <a:pt x="7443" y="21156"/>
                      <a:pt x="7817" y="20695"/>
                    </a:cubicBezTo>
                    <a:cubicBezTo>
                      <a:pt x="8195" y="20238"/>
                      <a:pt x="8593" y="19723"/>
                      <a:pt x="8821" y="19512"/>
                    </a:cubicBezTo>
                    <a:cubicBezTo>
                      <a:pt x="9049" y="19296"/>
                      <a:pt x="9141" y="18721"/>
                      <a:pt x="9059" y="18285"/>
                    </a:cubicBezTo>
                    <a:cubicBezTo>
                      <a:pt x="8979" y="17844"/>
                      <a:pt x="9137" y="17089"/>
                      <a:pt x="9517" y="16996"/>
                    </a:cubicBezTo>
                    <a:cubicBezTo>
                      <a:pt x="9894" y="16901"/>
                      <a:pt x="10002" y="16440"/>
                      <a:pt x="10163" y="16075"/>
                    </a:cubicBezTo>
                    <a:cubicBezTo>
                      <a:pt x="10321" y="15713"/>
                      <a:pt x="10877" y="14892"/>
                      <a:pt x="11028" y="14793"/>
                    </a:cubicBezTo>
                    <a:cubicBezTo>
                      <a:pt x="11177" y="14699"/>
                      <a:pt x="10946" y="13909"/>
                      <a:pt x="10590" y="13320"/>
                    </a:cubicBezTo>
                    <a:cubicBezTo>
                      <a:pt x="10431" y="13079"/>
                      <a:pt x="10648" y="12554"/>
                      <a:pt x="10857" y="12406"/>
                    </a:cubicBezTo>
                    <a:cubicBezTo>
                      <a:pt x="11064" y="12253"/>
                      <a:pt x="12018" y="11316"/>
                      <a:pt x="12115" y="11550"/>
                    </a:cubicBezTo>
                    <a:cubicBezTo>
                      <a:pt x="12217" y="11784"/>
                      <a:pt x="12447" y="12114"/>
                      <a:pt x="12347" y="12202"/>
                    </a:cubicBezTo>
                    <a:cubicBezTo>
                      <a:pt x="12248" y="12287"/>
                      <a:pt x="12179" y="12842"/>
                      <a:pt x="12308" y="12874"/>
                    </a:cubicBezTo>
                    <a:cubicBezTo>
                      <a:pt x="12436" y="12906"/>
                      <a:pt x="12747" y="13032"/>
                      <a:pt x="12920" y="12949"/>
                    </a:cubicBezTo>
                    <a:cubicBezTo>
                      <a:pt x="13102" y="12863"/>
                      <a:pt x="14096" y="12511"/>
                      <a:pt x="14315" y="12661"/>
                    </a:cubicBezTo>
                    <a:cubicBezTo>
                      <a:pt x="14533" y="12810"/>
                      <a:pt x="14793" y="12898"/>
                      <a:pt x="14722" y="13109"/>
                    </a:cubicBezTo>
                    <a:cubicBezTo>
                      <a:pt x="14653" y="13320"/>
                      <a:pt x="14533" y="14454"/>
                      <a:pt x="14722" y="14570"/>
                    </a:cubicBezTo>
                    <a:cubicBezTo>
                      <a:pt x="14909" y="14688"/>
                      <a:pt x="15040" y="14813"/>
                      <a:pt x="15317" y="14688"/>
                    </a:cubicBezTo>
                    <a:cubicBezTo>
                      <a:pt x="15596" y="14559"/>
                      <a:pt x="15782" y="14356"/>
                      <a:pt x="15992" y="14365"/>
                    </a:cubicBezTo>
                    <a:cubicBezTo>
                      <a:pt x="16200" y="14379"/>
                      <a:pt x="16914" y="14505"/>
                      <a:pt x="17165" y="14454"/>
                    </a:cubicBezTo>
                    <a:cubicBezTo>
                      <a:pt x="17412" y="14400"/>
                      <a:pt x="18017" y="14602"/>
                      <a:pt x="18298" y="14771"/>
                    </a:cubicBezTo>
                    <a:cubicBezTo>
                      <a:pt x="18577" y="14944"/>
                      <a:pt x="19581" y="14922"/>
                      <a:pt x="19885" y="15115"/>
                    </a:cubicBezTo>
                    <a:cubicBezTo>
                      <a:pt x="19954" y="14813"/>
                      <a:pt x="20073" y="14454"/>
                      <a:pt x="20103" y="14356"/>
                    </a:cubicBezTo>
                    <a:cubicBezTo>
                      <a:pt x="20134" y="14261"/>
                      <a:pt x="21037" y="12661"/>
                      <a:pt x="21465" y="12307"/>
                    </a:cubicBezTo>
                    <a:cubicBezTo>
                      <a:pt x="21584" y="12211"/>
                      <a:pt x="21316" y="11529"/>
                      <a:pt x="21028" y="11550"/>
                    </a:cubicBezTo>
                    <a:close/>
                    <a:moveTo>
                      <a:pt x="21028" y="1155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5" name="AutoShape 142"/>
              <p:cNvSpPr>
                <a:spLocks/>
              </p:cNvSpPr>
              <p:nvPr/>
            </p:nvSpPr>
            <p:spPr bwMode="auto">
              <a:xfrm>
                <a:off x="7302503" y="2146300"/>
                <a:ext cx="69850" cy="84138"/>
              </a:xfrm>
              <a:custGeom>
                <a:avLst/>
                <a:gdLst/>
                <a:ahLst/>
                <a:cxnLst/>
                <a:rect l="0" t="0" r="r" b="b"/>
                <a:pathLst>
                  <a:path w="21260" h="20287">
                    <a:moveTo>
                      <a:pt x="20673" y="1652"/>
                    </a:moveTo>
                    <a:cubicBezTo>
                      <a:pt x="21051" y="962"/>
                      <a:pt x="16547" y="-862"/>
                      <a:pt x="14978" y="482"/>
                    </a:cubicBezTo>
                    <a:cubicBezTo>
                      <a:pt x="13785" y="1565"/>
                      <a:pt x="13243" y="1778"/>
                      <a:pt x="12368" y="1828"/>
                    </a:cubicBezTo>
                    <a:cubicBezTo>
                      <a:pt x="11504" y="1873"/>
                      <a:pt x="10629" y="1916"/>
                      <a:pt x="10088" y="2651"/>
                    </a:cubicBezTo>
                    <a:cubicBezTo>
                      <a:pt x="9543" y="3385"/>
                      <a:pt x="8742" y="4298"/>
                      <a:pt x="7760" y="4424"/>
                    </a:cubicBezTo>
                    <a:cubicBezTo>
                      <a:pt x="6781" y="4563"/>
                      <a:pt x="6559" y="5171"/>
                      <a:pt x="4449" y="4083"/>
                    </a:cubicBezTo>
                    <a:cubicBezTo>
                      <a:pt x="4063" y="3818"/>
                      <a:pt x="3544" y="3818"/>
                      <a:pt x="3544" y="3818"/>
                    </a:cubicBezTo>
                    <a:cubicBezTo>
                      <a:pt x="2454" y="4907"/>
                      <a:pt x="2169" y="7753"/>
                      <a:pt x="2388" y="9205"/>
                    </a:cubicBezTo>
                    <a:cubicBezTo>
                      <a:pt x="2603" y="10643"/>
                      <a:pt x="1880" y="12963"/>
                      <a:pt x="0" y="14459"/>
                    </a:cubicBezTo>
                    <a:cubicBezTo>
                      <a:pt x="712" y="16602"/>
                      <a:pt x="2755" y="17834"/>
                      <a:pt x="3200" y="18048"/>
                    </a:cubicBezTo>
                    <a:cubicBezTo>
                      <a:pt x="3626" y="18262"/>
                      <a:pt x="3626" y="20738"/>
                      <a:pt x="4286" y="20215"/>
                    </a:cubicBezTo>
                    <a:cubicBezTo>
                      <a:pt x="4938" y="19701"/>
                      <a:pt x="8683" y="17356"/>
                      <a:pt x="9113" y="17739"/>
                    </a:cubicBezTo>
                    <a:cubicBezTo>
                      <a:pt x="9543" y="18135"/>
                      <a:pt x="11338" y="18920"/>
                      <a:pt x="11786" y="18393"/>
                    </a:cubicBezTo>
                    <a:cubicBezTo>
                      <a:pt x="12209" y="17871"/>
                      <a:pt x="14756" y="15094"/>
                      <a:pt x="14978" y="14618"/>
                    </a:cubicBezTo>
                    <a:cubicBezTo>
                      <a:pt x="15201" y="14144"/>
                      <a:pt x="15201" y="13151"/>
                      <a:pt x="16228" y="12498"/>
                    </a:cubicBezTo>
                    <a:cubicBezTo>
                      <a:pt x="17258" y="11846"/>
                      <a:pt x="17533" y="10978"/>
                      <a:pt x="17533" y="10368"/>
                    </a:cubicBezTo>
                    <a:cubicBezTo>
                      <a:pt x="17533" y="9765"/>
                      <a:pt x="17740" y="8942"/>
                      <a:pt x="18667" y="8375"/>
                    </a:cubicBezTo>
                    <a:cubicBezTo>
                      <a:pt x="19594" y="7817"/>
                      <a:pt x="21600" y="5428"/>
                      <a:pt x="21211" y="4996"/>
                    </a:cubicBezTo>
                    <a:cubicBezTo>
                      <a:pt x="20829" y="4563"/>
                      <a:pt x="20295" y="2342"/>
                      <a:pt x="20673" y="1652"/>
                    </a:cubicBezTo>
                    <a:close/>
                    <a:moveTo>
                      <a:pt x="20673" y="165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6" name="AutoShape 143"/>
              <p:cNvSpPr>
                <a:spLocks/>
              </p:cNvSpPr>
              <p:nvPr/>
            </p:nvSpPr>
            <p:spPr bwMode="auto">
              <a:xfrm>
                <a:off x="7454903" y="2159000"/>
                <a:ext cx="38100" cy="69850"/>
              </a:xfrm>
              <a:custGeom>
                <a:avLst/>
                <a:gdLst/>
                <a:ahLst/>
                <a:cxnLst/>
                <a:rect l="0" t="0" r="r" b="b"/>
                <a:pathLst>
                  <a:path w="20007" h="21123">
                    <a:moveTo>
                      <a:pt x="11033" y="0"/>
                    </a:moveTo>
                    <a:cubicBezTo>
                      <a:pt x="11033" y="0"/>
                      <a:pt x="2817" y="2160"/>
                      <a:pt x="1801" y="3166"/>
                    </a:cubicBezTo>
                    <a:cubicBezTo>
                      <a:pt x="-1485" y="9483"/>
                      <a:pt x="533" y="10917"/>
                      <a:pt x="1555" y="14217"/>
                    </a:cubicBezTo>
                    <a:cubicBezTo>
                      <a:pt x="2565" y="17522"/>
                      <a:pt x="8497" y="19666"/>
                      <a:pt x="10243" y="19666"/>
                    </a:cubicBezTo>
                    <a:cubicBezTo>
                      <a:pt x="12029" y="19666"/>
                      <a:pt x="12417" y="19887"/>
                      <a:pt x="13801" y="20734"/>
                    </a:cubicBezTo>
                    <a:cubicBezTo>
                      <a:pt x="15186" y="21600"/>
                      <a:pt x="16441" y="20822"/>
                      <a:pt x="17954" y="20315"/>
                    </a:cubicBezTo>
                    <a:cubicBezTo>
                      <a:pt x="19468" y="19815"/>
                      <a:pt x="20115" y="9771"/>
                      <a:pt x="19992" y="6175"/>
                    </a:cubicBezTo>
                    <a:cubicBezTo>
                      <a:pt x="19863" y="2596"/>
                      <a:pt x="12799" y="802"/>
                      <a:pt x="11033" y="0"/>
                    </a:cubicBezTo>
                    <a:close/>
                    <a:moveTo>
                      <a:pt x="11033" y="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7" name="AutoShape 144"/>
              <p:cNvSpPr>
                <a:spLocks/>
              </p:cNvSpPr>
              <p:nvPr/>
            </p:nvSpPr>
            <p:spPr bwMode="auto">
              <a:xfrm>
                <a:off x="7493003" y="2044700"/>
                <a:ext cx="39688" cy="28575"/>
              </a:xfrm>
              <a:custGeom>
                <a:avLst/>
                <a:gdLst/>
                <a:ahLst/>
                <a:cxnLst/>
                <a:rect l="0" t="0" r="r" b="b"/>
                <a:pathLst>
                  <a:path w="20544" h="18715">
                    <a:moveTo>
                      <a:pt x="0" y="3914"/>
                    </a:moveTo>
                    <a:cubicBezTo>
                      <a:pt x="0" y="3914"/>
                      <a:pt x="0" y="8370"/>
                      <a:pt x="244" y="9164"/>
                    </a:cubicBezTo>
                    <a:cubicBezTo>
                      <a:pt x="506" y="9911"/>
                      <a:pt x="10875" y="19012"/>
                      <a:pt x="12925" y="18708"/>
                    </a:cubicBezTo>
                    <a:cubicBezTo>
                      <a:pt x="21600" y="17456"/>
                      <a:pt x="20975" y="7619"/>
                      <a:pt x="20006" y="6529"/>
                    </a:cubicBezTo>
                    <a:cubicBezTo>
                      <a:pt x="10500" y="-2588"/>
                      <a:pt x="2819" y="-878"/>
                      <a:pt x="0" y="3914"/>
                    </a:cubicBezTo>
                    <a:close/>
                    <a:moveTo>
                      <a:pt x="0" y="391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8" name="AutoShape 145"/>
              <p:cNvSpPr>
                <a:spLocks/>
              </p:cNvSpPr>
              <p:nvPr/>
            </p:nvSpPr>
            <p:spPr bwMode="auto">
              <a:xfrm>
                <a:off x="7518403" y="2019300"/>
                <a:ext cx="36513" cy="20638"/>
              </a:xfrm>
              <a:custGeom>
                <a:avLst/>
                <a:gdLst/>
                <a:ahLst/>
                <a:cxnLst/>
                <a:rect l="0" t="0" r="r" b="b"/>
                <a:pathLst>
                  <a:path w="21600" h="18982">
                    <a:moveTo>
                      <a:pt x="14794" y="3116"/>
                    </a:moveTo>
                    <a:cubicBezTo>
                      <a:pt x="13387" y="-939"/>
                      <a:pt x="2434" y="-500"/>
                      <a:pt x="867" y="1409"/>
                    </a:cubicBezTo>
                    <a:cubicBezTo>
                      <a:pt x="867" y="1409"/>
                      <a:pt x="153" y="5019"/>
                      <a:pt x="0" y="8815"/>
                    </a:cubicBezTo>
                    <a:cubicBezTo>
                      <a:pt x="9561" y="13461"/>
                      <a:pt x="11543" y="16405"/>
                      <a:pt x="15377" y="18541"/>
                    </a:cubicBezTo>
                    <a:cubicBezTo>
                      <a:pt x="19188" y="20661"/>
                      <a:pt x="20631" y="14724"/>
                      <a:pt x="21600" y="9460"/>
                    </a:cubicBezTo>
                    <a:cubicBezTo>
                      <a:pt x="17774" y="9666"/>
                      <a:pt x="16215" y="7085"/>
                      <a:pt x="14794" y="3116"/>
                    </a:cubicBezTo>
                    <a:close/>
                    <a:moveTo>
                      <a:pt x="14794" y="3116"/>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9" name="AutoShape 146"/>
              <p:cNvSpPr>
                <a:spLocks/>
              </p:cNvSpPr>
              <p:nvPr/>
            </p:nvSpPr>
            <p:spPr bwMode="auto">
              <a:xfrm>
                <a:off x="7785103" y="1993900"/>
                <a:ext cx="41275" cy="22225"/>
              </a:xfrm>
              <a:custGeom>
                <a:avLst/>
                <a:gdLst/>
                <a:ahLst/>
                <a:cxnLst/>
                <a:rect l="0" t="0" r="r" b="b"/>
                <a:pathLst>
                  <a:path w="21007" h="17437">
                    <a:moveTo>
                      <a:pt x="0" y="6415"/>
                    </a:moveTo>
                    <a:cubicBezTo>
                      <a:pt x="7763" y="1867"/>
                      <a:pt x="8501" y="5842"/>
                      <a:pt x="8306" y="8415"/>
                    </a:cubicBezTo>
                    <a:cubicBezTo>
                      <a:pt x="8129" y="10949"/>
                      <a:pt x="10526" y="14055"/>
                      <a:pt x="11636" y="16652"/>
                    </a:cubicBezTo>
                    <a:cubicBezTo>
                      <a:pt x="12746" y="19181"/>
                      <a:pt x="18283" y="14939"/>
                      <a:pt x="19752" y="13211"/>
                    </a:cubicBezTo>
                    <a:cubicBezTo>
                      <a:pt x="21241" y="11541"/>
                      <a:pt x="21600" y="8104"/>
                      <a:pt x="19752" y="5575"/>
                    </a:cubicBezTo>
                    <a:cubicBezTo>
                      <a:pt x="13307" y="-2419"/>
                      <a:pt x="3336" y="-1531"/>
                      <a:pt x="0" y="6415"/>
                    </a:cubicBezTo>
                    <a:close/>
                    <a:moveTo>
                      <a:pt x="0" y="641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0" name="AutoShape 151"/>
              <p:cNvSpPr>
                <a:spLocks/>
              </p:cNvSpPr>
              <p:nvPr/>
            </p:nvSpPr>
            <p:spPr bwMode="auto">
              <a:xfrm>
                <a:off x="7670803" y="2641600"/>
                <a:ext cx="11113" cy="23813"/>
              </a:xfrm>
              <a:custGeom>
                <a:avLst/>
                <a:gdLst/>
                <a:ahLst/>
                <a:cxnLst/>
                <a:rect l="0" t="0" r="r" b="b"/>
                <a:pathLst>
                  <a:path w="19089" h="19663">
                    <a:moveTo>
                      <a:pt x="17444" y="16358"/>
                    </a:moveTo>
                    <a:cubicBezTo>
                      <a:pt x="21600" y="12825"/>
                      <a:pt x="16748" y="7858"/>
                      <a:pt x="15253" y="4056"/>
                    </a:cubicBezTo>
                    <a:cubicBezTo>
                      <a:pt x="13820" y="249"/>
                      <a:pt x="8374" y="0"/>
                      <a:pt x="2641" y="0"/>
                    </a:cubicBezTo>
                    <a:lnTo>
                      <a:pt x="0" y="6976"/>
                    </a:lnTo>
                    <a:cubicBezTo>
                      <a:pt x="0" y="6976"/>
                      <a:pt x="3010" y="11091"/>
                      <a:pt x="8660" y="16358"/>
                    </a:cubicBezTo>
                    <a:cubicBezTo>
                      <a:pt x="14373" y="21600"/>
                      <a:pt x="13206" y="19841"/>
                      <a:pt x="17444" y="16358"/>
                    </a:cubicBezTo>
                    <a:close/>
                    <a:moveTo>
                      <a:pt x="17444" y="1635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1" name="AutoShape 152"/>
              <p:cNvSpPr>
                <a:spLocks/>
              </p:cNvSpPr>
              <p:nvPr/>
            </p:nvSpPr>
            <p:spPr bwMode="auto">
              <a:xfrm>
                <a:off x="7607303" y="2654300"/>
                <a:ext cx="19050" cy="31750"/>
              </a:xfrm>
              <a:custGeom>
                <a:avLst/>
                <a:gdLst/>
                <a:ahLst/>
                <a:cxnLst/>
                <a:rect l="0" t="0" r="r" b="b"/>
                <a:pathLst>
                  <a:path w="20986" h="21141">
                    <a:moveTo>
                      <a:pt x="5862" y="21136"/>
                    </a:moveTo>
                    <a:cubicBezTo>
                      <a:pt x="8764" y="21362"/>
                      <a:pt x="17666" y="12840"/>
                      <a:pt x="19130" y="11203"/>
                    </a:cubicBezTo>
                    <a:cubicBezTo>
                      <a:pt x="20685" y="9558"/>
                      <a:pt x="21242" y="3423"/>
                      <a:pt x="20879" y="0"/>
                    </a:cubicBezTo>
                    <a:cubicBezTo>
                      <a:pt x="20879" y="0"/>
                      <a:pt x="18378" y="597"/>
                      <a:pt x="18378" y="2854"/>
                    </a:cubicBezTo>
                    <a:cubicBezTo>
                      <a:pt x="18378" y="5080"/>
                      <a:pt x="14608" y="8139"/>
                      <a:pt x="9464" y="9800"/>
                    </a:cubicBezTo>
                    <a:cubicBezTo>
                      <a:pt x="4371" y="11405"/>
                      <a:pt x="368" y="17355"/>
                      <a:pt x="31" y="19475"/>
                    </a:cubicBezTo>
                    <a:cubicBezTo>
                      <a:pt x="-358" y="21600"/>
                      <a:pt x="3011" y="20882"/>
                      <a:pt x="5862" y="21136"/>
                    </a:cubicBezTo>
                    <a:close/>
                    <a:moveTo>
                      <a:pt x="5862" y="21136"/>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2" name="AutoShape 153"/>
              <p:cNvSpPr>
                <a:spLocks/>
              </p:cNvSpPr>
              <p:nvPr/>
            </p:nvSpPr>
            <p:spPr bwMode="auto">
              <a:xfrm>
                <a:off x="7620003" y="2641600"/>
                <a:ext cx="41275" cy="69850"/>
              </a:xfrm>
              <a:custGeom>
                <a:avLst/>
                <a:gdLst/>
                <a:ahLst/>
                <a:cxnLst/>
                <a:rect l="0" t="0" r="r" b="b"/>
                <a:pathLst>
                  <a:path w="19975" h="21488">
                    <a:moveTo>
                      <a:pt x="577" y="21385"/>
                    </a:moveTo>
                    <a:cubicBezTo>
                      <a:pt x="2419" y="21600"/>
                      <a:pt x="3907" y="21544"/>
                      <a:pt x="4790" y="20561"/>
                    </a:cubicBezTo>
                    <a:cubicBezTo>
                      <a:pt x="5672" y="19581"/>
                      <a:pt x="6110" y="18699"/>
                      <a:pt x="6206" y="17653"/>
                    </a:cubicBezTo>
                    <a:cubicBezTo>
                      <a:pt x="6278" y="16614"/>
                      <a:pt x="7238" y="14104"/>
                      <a:pt x="7947" y="13612"/>
                    </a:cubicBezTo>
                    <a:cubicBezTo>
                      <a:pt x="9537" y="15641"/>
                      <a:pt x="9279" y="19048"/>
                      <a:pt x="7436" y="21053"/>
                    </a:cubicBezTo>
                    <a:cubicBezTo>
                      <a:pt x="10593" y="20896"/>
                      <a:pt x="12964" y="19364"/>
                      <a:pt x="13318" y="18161"/>
                    </a:cubicBezTo>
                    <a:cubicBezTo>
                      <a:pt x="13660" y="16956"/>
                      <a:pt x="9537" y="14658"/>
                      <a:pt x="10671" y="10665"/>
                    </a:cubicBezTo>
                    <a:cubicBezTo>
                      <a:pt x="11740" y="12749"/>
                      <a:pt x="13660" y="16614"/>
                      <a:pt x="14194" y="16788"/>
                    </a:cubicBezTo>
                    <a:cubicBezTo>
                      <a:pt x="14644" y="14546"/>
                      <a:pt x="14446" y="10941"/>
                      <a:pt x="12430" y="6717"/>
                    </a:cubicBezTo>
                    <a:cubicBezTo>
                      <a:pt x="11680" y="5133"/>
                      <a:pt x="12352" y="4913"/>
                      <a:pt x="12874" y="4913"/>
                    </a:cubicBezTo>
                    <a:cubicBezTo>
                      <a:pt x="13408" y="4913"/>
                      <a:pt x="15503" y="5798"/>
                      <a:pt x="14993" y="6837"/>
                    </a:cubicBezTo>
                    <a:cubicBezTo>
                      <a:pt x="14446" y="7883"/>
                      <a:pt x="14993" y="11044"/>
                      <a:pt x="16133" y="11757"/>
                    </a:cubicBezTo>
                    <a:cubicBezTo>
                      <a:pt x="17273" y="12463"/>
                      <a:pt x="17531" y="14602"/>
                      <a:pt x="16997" y="15912"/>
                    </a:cubicBezTo>
                    <a:cubicBezTo>
                      <a:pt x="16469" y="17242"/>
                      <a:pt x="18233" y="18271"/>
                      <a:pt x="19290" y="18271"/>
                    </a:cubicBezTo>
                    <a:cubicBezTo>
                      <a:pt x="20328" y="18271"/>
                      <a:pt x="19902" y="10665"/>
                      <a:pt x="19812" y="8255"/>
                    </a:cubicBezTo>
                    <a:cubicBezTo>
                      <a:pt x="19722" y="5849"/>
                      <a:pt x="18942" y="4752"/>
                      <a:pt x="17705" y="4689"/>
                    </a:cubicBezTo>
                    <a:cubicBezTo>
                      <a:pt x="16469" y="4651"/>
                      <a:pt x="13318" y="3398"/>
                      <a:pt x="12430" y="2075"/>
                    </a:cubicBezTo>
                    <a:cubicBezTo>
                      <a:pt x="11566" y="768"/>
                      <a:pt x="10239" y="768"/>
                      <a:pt x="8301" y="0"/>
                    </a:cubicBezTo>
                    <a:cubicBezTo>
                      <a:pt x="8301" y="0"/>
                      <a:pt x="12352" y="9618"/>
                      <a:pt x="7947" y="12251"/>
                    </a:cubicBezTo>
                    <a:cubicBezTo>
                      <a:pt x="7863" y="10444"/>
                      <a:pt x="9015" y="11204"/>
                      <a:pt x="7598" y="8524"/>
                    </a:cubicBezTo>
                    <a:cubicBezTo>
                      <a:pt x="6206" y="5849"/>
                      <a:pt x="6008" y="4689"/>
                      <a:pt x="6008" y="4689"/>
                    </a:cubicBezTo>
                    <a:cubicBezTo>
                      <a:pt x="6008" y="4689"/>
                      <a:pt x="6470" y="9951"/>
                      <a:pt x="4790" y="11647"/>
                    </a:cubicBezTo>
                    <a:cubicBezTo>
                      <a:pt x="3121" y="13343"/>
                      <a:pt x="2419" y="15206"/>
                      <a:pt x="2167" y="16726"/>
                    </a:cubicBezTo>
                    <a:cubicBezTo>
                      <a:pt x="1891" y="18271"/>
                      <a:pt x="-1272" y="21163"/>
                      <a:pt x="577" y="21385"/>
                    </a:cubicBezTo>
                    <a:close/>
                    <a:moveTo>
                      <a:pt x="577" y="2138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3" name="AutoShape 154"/>
              <p:cNvSpPr>
                <a:spLocks/>
              </p:cNvSpPr>
              <p:nvPr/>
            </p:nvSpPr>
            <p:spPr bwMode="auto">
              <a:xfrm>
                <a:off x="7670803" y="2679700"/>
                <a:ext cx="3175" cy="25400"/>
              </a:xfrm>
              <a:custGeom>
                <a:avLst/>
                <a:gdLst/>
                <a:ahLst/>
                <a:cxnLst/>
                <a:rect l="0" t="0" r="r" b="b"/>
                <a:pathLst>
                  <a:path w="12738" h="21600">
                    <a:moveTo>
                      <a:pt x="7185" y="21600"/>
                    </a:moveTo>
                    <a:cubicBezTo>
                      <a:pt x="19636" y="17083"/>
                      <a:pt x="8434" y="2378"/>
                      <a:pt x="0" y="0"/>
                    </a:cubicBezTo>
                    <a:cubicBezTo>
                      <a:pt x="3213" y="15790"/>
                      <a:pt x="-1964" y="20240"/>
                      <a:pt x="7185" y="21600"/>
                    </a:cubicBezTo>
                    <a:close/>
                    <a:moveTo>
                      <a:pt x="7185" y="2160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4" name="AutoShape 166"/>
              <p:cNvSpPr>
                <a:spLocks/>
              </p:cNvSpPr>
              <p:nvPr/>
            </p:nvSpPr>
            <p:spPr bwMode="auto">
              <a:xfrm>
                <a:off x="6070603" y="1270000"/>
                <a:ext cx="534988" cy="461963"/>
              </a:xfrm>
              <a:custGeom>
                <a:avLst/>
                <a:gdLst/>
                <a:ahLst/>
                <a:cxnLst/>
                <a:rect l="0" t="0" r="r" b="b"/>
                <a:pathLst>
                  <a:path w="21423" h="21496">
                    <a:moveTo>
                      <a:pt x="3771" y="1083"/>
                    </a:moveTo>
                    <a:cubicBezTo>
                      <a:pt x="3619" y="1244"/>
                      <a:pt x="3432" y="1287"/>
                      <a:pt x="3227" y="1278"/>
                    </a:cubicBezTo>
                    <a:cubicBezTo>
                      <a:pt x="3025" y="1269"/>
                      <a:pt x="2134" y="2213"/>
                      <a:pt x="1966" y="2245"/>
                    </a:cubicBezTo>
                    <a:cubicBezTo>
                      <a:pt x="1798" y="2279"/>
                      <a:pt x="1278" y="2797"/>
                      <a:pt x="1227" y="3021"/>
                    </a:cubicBezTo>
                    <a:cubicBezTo>
                      <a:pt x="1161" y="3308"/>
                      <a:pt x="1329" y="3435"/>
                      <a:pt x="1473" y="3485"/>
                    </a:cubicBezTo>
                    <a:cubicBezTo>
                      <a:pt x="1618" y="3536"/>
                      <a:pt x="1641" y="3669"/>
                      <a:pt x="1648" y="3864"/>
                    </a:cubicBezTo>
                    <a:cubicBezTo>
                      <a:pt x="1654" y="4057"/>
                      <a:pt x="1392" y="4174"/>
                      <a:pt x="973" y="4174"/>
                    </a:cubicBezTo>
                    <a:cubicBezTo>
                      <a:pt x="929" y="4361"/>
                      <a:pt x="826" y="4571"/>
                      <a:pt x="638" y="4698"/>
                    </a:cubicBezTo>
                    <a:cubicBezTo>
                      <a:pt x="216" y="4968"/>
                      <a:pt x="-86" y="5718"/>
                      <a:pt x="22" y="6349"/>
                    </a:cubicBezTo>
                    <a:cubicBezTo>
                      <a:pt x="471" y="6164"/>
                      <a:pt x="891" y="6525"/>
                      <a:pt x="973" y="6678"/>
                    </a:cubicBezTo>
                    <a:cubicBezTo>
                      <a:pt x="1053" y="6829"/>
                      <a:pt x="1133" y="6660"/>
                      <a:pt x="1256" y="6560"/>
                    </a:cubicBezTo>
                    <a:cubicBezTo>
                      <a:pt x="1378" y="6459"/>
                      <a:pt x="1437" y="6712"/>
                      <a:pt x="1451" y="6787"/>
                    </a:cubicBezTo>
                    <a:cubicBezTo>
                      <a:pt x="1465" y="6861"/>
                      <a:pt x="1183" y="6988"/>
                      <a:pt x="936" y="7099"/>
                    </a:cubicBezTo>
                    <a:cubicBezTo>
                      <a:pt x="690" y="7208"/>
                      <a:pt x="718" y="7326"/>
                      <a:pt x="784" y="7578"/>
                    </a:cubicBezTo>
                    <a:cubicBezTo>
                      <a:pt x="1329" y="7967"/>
                      <a:pt x="1516" y="7689"/>
                      <a:pt x="1683" y="7335"/>
                    </a:cubicBezTo>
                    <a:cubicBezTo>
                      <a:pt x="1648" y="7924"/>
                      <a:pt x="2270" y="7806"/>
                      <a:pt x="2750" y="7732"/>
                    </a:cubicBezTo>
                    <a:cubicBezTo>
                      <a:pt x="3924" y="7470"/>
                      <a:pt x="4143" y="7713"/>
                      <a:pt x="4301" y="7849"/>
                    </a:cubicBezTo>
                    <a:cubicBezTo>
                      <a:pt x="4460" y="7983"/>
                      <a:pt x="4084" y="8094"/>
                      <a:pt x="4004" y="8024"/>
                    </a:cubicBezTo>
                    <a:cubicBezTo>
                      <a:pt x="3924" y="7957"/>
                      <a:pt x="3699" y="7898"/>
                      <a:pt x="3583" y="7907"/>
                    </a:cubicBezTo>
                    <a:cubicBezTo>
                      <a:pt x="3286" y="7914"/>
                      <a:pt x="3496" y="8144"/>
                      <a:pt x="3656" y="8304"/>
                    </a:cubicBezTo>
                    <a:cubicBezTo>
                      <a:pt x="3814" y="8462"/>
                      <a:pt x="3198" y="8413"/>
                      <a:pt x="3069" y="8328"/>
                    </a:cubicBezTo>
                    <a:cubicBezTo>
                      <a:pt x="2938" y="8245"/>
                      <a:pt x="2365" y="8345"/>
                      <a:pt x="2365" y="8488"/>
                    </a:cubicBezTo>
                    <a:cubicBezTo>
                      <a:pt x="2365" y="8632"/>
                      <a:pt x="2046" y="8531"/>
                      <a:pt x="1952" y="8574"/>
                    </a:cubicBezTo>
                    <a:cubicBezTo>
                      <a:pt x="1741" y="8775"/>
                      <a:pt x="1241" y="8742"/>
                      <a:pt x="1124" y="8706"/>
                    </a:cubicBezTo>
                    <a:cubicBezTo>
                      <a:pt x="1009" y="8674"/>
                      <a:pt x="682" y="8875"/>
                      <a:pt x="509" y="8970"/>
                    </a:cubicBezTo>
                    <a:cubicBezTo>
                      <a:pt x="-145" y="9458"/>
                      <a:pt x="668" y="10417"/>
                      <a:pt x="747" y="10510"/>
                    </a:cubicBezTo>
                    <a:cubicBezTo>
                      <a:pt x="826" y="10603"/>
                      <a:pt x="797" y="10822"/>
                      <a:pt x="797" y="10923"/>
                    </a:cubicBezTo>
                    <a:cubicBezTo>
                      <a:pt x="797" y="11025"/>
                      <a:pt x="1595" y="11269"/>
                      <a:pt x="1712" y="11337"/>
                    </a:cubicBezTo>
                    <a:cubicBezTo>
                      <a:pt x="1827" y="11403"/>
                      <a:pt x="2206" y="11327"/>
                      <a:pt x="2358" y="11319"/>
                    </a:cubicBezTo>
                    <a:cubicBezTo>
                      <a:pt x="2510" y="11311"/>
                      <a:pt x="2764" y="11657"/>
                      <a:pt x="2764" y="11657"/>
                    </a:cubicBezTo>
                    <a:cubicBezTo>
                      <a:pt x="2764" y="11657"/>
                      <a:pt x="2835" y="11647"/>
                      <a:pt x="3113" y="11613"/>
                    </a:cubicBezTo>
                    <a:cubicBezTo>
                      <a:pt x="3445" y="11917"/>
                      <a:pt x="4193" y="11848"/>
                      <a:pt x="4539" y="11764"/>
                    </a:cubicBezTo>
                    <a:cubicBezTo>
                      <a:pt x="4889" y="11681"/>
                      <a:pt x="5019" y="11817"/>
                      <a:pt x="5267" y="11657"/>
                    </a:cubicBezTo>
                    <a:cubicBezTo>
                      <a:pt x="5513" y="11496"/>
                      <a:pt x="5716" y="11907"/>
                      <a:pt x="5825" y="11934"/>
                    </a:cubicBezTo>
                    <a:cubicBezTo>
                      <a:pt x="5934" y="11960"/>
                      <a:pt x="6855" y="12566"/>
                      <a:pt x="7007" y="12809"/>
                    </a:cubicBezTo>
                    <a:cubicBezTo>
                      <a:pt x="7007" y="12809"/>
                      <a:pt x="7116" y="12860"/>
                      <a:pt x="7268" y="12902"/>
                    </a:cubicBezTo>
                    <a:cubicBezTo>
                      <a:pt x="7419" y="12945"/>
                      <a:pt x="7471" y="13122"/>
                      <a:pt x="7550" y="13366"/>
                    </a:cubicBezTo>
                    <a:cubicBezTo>
                      <a:pt x="7630" y="13611"/>
                      <a:pt x="7768" y="13577"/>
                      <a:pt x="7921" y="13585"/>
                    </a:cubicBezTo>
                    <a:cubicBezTo>
                      <a:pt x="8073" y="13595"/>
                      <a:pt x="8082" y="13704"/>
                      <a:pt x="8168" y="14007"/>
                    </a:cubicBezTo>
                    <a:cubicBezTo>
                      <a:pt x="7927" y="14091"/>
                      <a:pt x="7660" y="14057"/>
                      <a:pt x="7181" y="13738"/>
                    </a:cubicBezTo>
                    <a:cubicBezTo>
                      <a:pt x="6753" y="14159"/>
                      <a:pt x="6303" y="13965"/>
                      <a:pt x="6049" y="13720"/>
                    </a:cubicBezTo>
                    <a:cubicBezTo>
                      <a:pt x="5795" y="13475"/>
                      <a:pt x="5134" y="13510"/>
                      <a:pt x="4853" y="13332"/>
                    </a:cubicBezTo>
                    <a:cubicBezTo>
                      <a:pt x="4570" y="13156"/>
                      <a:pt x="4323" y="13004"/>
                      <a:pt x="3903" y="13230"/>
                    </a:cubicBezTo>
                    <a:cubicBezTo>
                      <a:pt x="3417" y="13113"/>
                      <a:pt x="1952" y="13204"/>
                      <a:pt x="1154" y="13357"/>
                    </a:cubicBezTo>
                    <a:cubicBezTo>
                      <a:pt x="620" y="13460"/>
                      <a:pt x="577" y="13958"/>
                      <a:pt x="614" y="14341"/>
                    </a:cubicBezTo>
                    <a:cubicBezTo>
                      <a:pt x="631" y="14529"/>
                      <a:pt x="668" y="14694"/>
                      <a:pt x="676" y="14765"/>
                    </a:cubicBezTo>
                    <a:cubicBezTo>
                      <a:pt x="696" y="14984"/>
                      <a:pt x="834" y="15069"/>
                      <a:pt x="929" y="15152"/>
                    </a:cubicBezTo>
                    <a:cubicBezTo>
                      <a:pt x="1024" y="15238"/>
                      <a:pt x="994" y="15380"/>
                      <a:pt x="973" y="15507"/>
                    </a:cubicBezTo>
                    <a:cubicBezTo>
                      <a:pt x="950" y="15631"/>
                      <a:pt x="1088" y="15692"/>
                      <a:pt x="1233" y="15733"/>
                    </a:cubicBezTo>
                    <a:cubicBezTo>
                      <a:pt x="1378" y="15776"/>
                      <a:pt x="1329" y="15904"/>
                      <a:pt x="1370" y="16501"/>
                    </a:cubicBezTo>
                    <a:cubicBezTo>
                      <a:pt x="2307" y="17620"/>
                      <a:pt x="3496" y="17604"/>
                      <a:pt x="3801" y="17595"/>
                    </a:cubicBezTo>
                    <a:cubicBezTo>
                      <a:pt x="4106" y="17587"/>
                      <a:pt x="4497" y="17932"/>
                      <a:pt x="4947" y="18162"/>
                    </a:cubicBezTo>
                    <a:cubicBezTo>
                      <a:pt x="4699" y="18388"/>
                      <a:pt x="4795" y="18571"/>
                      <a:pt x="4816" y="18927"/>
                    </a:cubicBezTo>
                    <a:cubicBezTo>
                      <a:pt x="4410" y="19575"/>
                      <a:pt x="4881" y="20830"/>
                      <a:pt x="5114" y="21008"/>
                    </a:cubicBezTo>
                    <a:cubicBezTo>
                      <a:pt x="5345" y="21185"/>
                      <a:pt x="5280" y="21167"/>
                      <a:pt x="4925" y="21167"/>
                    </a:cubicBezTo>
                    <a:cubicBezTo>
                      <a:pt x="5318" y="21405"/>
                      <a:pt x="5484" y="21405"/>
                      <a:pt x="5818" y="21342"/>
                    </a:cubicBezTo>
                    <a:cubicBezTo>
                      <a:pt x="6151" y="21285"/>
                      <a:pt x="7153" y="21142"/>
                      <a:pt x="7580" y="21496"/>
                    </a:cubicBezTo>
                    <a:cubicBezTo>
                      <a:pt x="8101" y="20848"/>
                      <a:pt x="8833" y="21412"/>
                      <a:pt x="8833" y="21412"/>
                    </a:cubicBezTo>
                    <a:cubicBezTo>
                      <a:pt x="8833" y="21412"/>
                      <a:pt x="8994" y="21352"/>
                      <a:pt x="9182" y="21211"/>
                    </a:cubicBezTo>
                    <a:cubicBezTo>
                      <a:pt x="9901" y="21521"/>
                      <a:pt x="10974" y="20838"/>
                      <a:pt x="11619" y="20166"/>
                    </a:cubicBezTo>
                    <a:cubicBezTo>
                      <a:pt x="13121" y="20535"/>
                      <a:pt x="13512" y="19027"/>
                      <a:pt x="13521" y="18901"/>
                    </a:cubicBezTo>
                    <a:cubicBezTo>
                      <a:pt x="13527" y="18775"/>
                      <a:pt x="13781" y="18487"/>
                      <a:pt x="13999" y="18125"/>
                    </a:cubicBezTo>
                    <a:cubicBezTo>
                      <a:pt x="14550" y="18244"/>
                      <a:pt x="14355" y="18936"/>
                      <a:pt x="14325" y="19264"/>
                    </a:cubicBezTo>
                    <a:cubicBezTo>
                      <a:pt x="14297" y="19593"/>
                      <a:pt x="14573" y="19549"/>
                      <a:pt x="14797" y="19506"/>
                    </a:cubicBezTo>
                    <a:cubicBezTo>
                      <a:pt x="15022" y="19465"/>
                      <a:pt x="15158" y="19525"/>
                      <a:pt x="15282" y="19609"/>
                    </a:cubicBezTo>
                    <a:cubicBezTo>
                      <a:pt x="15406" y="19693"/>
                      <a:pt x="15681" y="19885"/>
                      <a:pt x="15885" y="19938"/>
                    </a:cubicBezTo>
                    <a:cubicBezTo>
                      <a:pt x="16087" y="19987"/>
                      <a:pt x="15993" y="20105"/>
                      <a:pt x="15739" y="20393"/>
                    </a:cubicBezTo>
                    <a:cubicBezTo>
                      <a:pt x="16349" y="21116"/>
                      <a:pt x="16421" y="20872"/>
                      <a:pt x="16733" y="20544"/>
                    </a:cubicBezTo>
                    <a:cubicBezTo>
                      <a:pt x="16827" y="20711"/>
                      <a:pt x="17683" y="21025"/>
                      <a:pt x="17821" y="21101"/>
                    </a:cubicBezTo>
                    <a:cubicBezTo>
                      <a:pt x="17960" y="21175"/>
                      <a:pt x="18140" y="21175"/>
                      <a:pt x="18401" y="20999"/>
                    </a:cubicBezTo>
                    <a:cubicBezTo>
                      <a:pt x="18713" y="21555"/>
                      <a:pt x="19496" y="20594"/>
                      <a:pt x="19707" y="20535"/>
                    </a:cubicBezTo>
                    <a:cubicBezTo>
                      <a:pt x="20121" y="20418"/>
                      <a:pt x="20280" y="19953"/>
                      <a:pt x="20338" y="19754"/>
                    </a:cubicBezTo>
                    <a:cubicBezTo>
                      <a:pt x="20396" y="19549"/>
                      <a:pt x="20148" y="19448"/>
                      <a:pt x="20121" y="19348"/>
                    </a:cubicBezTo>
                    <a:cubicBezTo>
                      <a:pt x="20091" y="19247"/>
                      <a:pt x="19954" y="19389"/>
                      <a:pt x="19838" y="19491"/>
                    </a:cubicBezTo>
                    <a:cubicBezTo>
                      <a:pt x="19721" y="19593"/>
                      <a:pt x="19584" y="19322"/>
                      <a:pt x="19729" y="19112"/>
                    </a:cubicBezTo>
                    <a:cubicBezTo>
                      <a:pt x="20121" y="18437"/>
                      <a:pt x="19903" y="18363"/>
                      <a:pt x="19715" y="18277"/>
                    </a:cubicBezTo>
                    <a:cubicBezTo>
                      <a:pt x="19526" y="18193"/>
                      <a:pt x="18814" y="18707"/>
                      <a:pt x="18582" y="19549"/>
                    </a:cubicBezTo>
                    <a:cubicBezTo>
                      <a:pt x="18598" y="19431"/>
                      <a:pt x="18684" y="18580"/>
                      <a:pt x="18706" y="18388"/>
                    </a:cubicBezTo>
                    <a:cubicBezTo>
                      <a:pt x="18727" y="18193"/>
                      <a:pt x="18372" y="18026"/>
                      <a:pt x="18140" y="17791"/>
                    </a:cubicBezTo>
                    <a:cubicBezTo>
                      <a:pt x="17908" y="17555"/>
                      <a:pt x="18133" y="17317"/>
                      <a:pt x="18242" y="17468"/>
                    </a:cubicBezTo>
                    <a:cubicBezTo>
                      <a:pt x="18654" y="17958"/>
                      <a:pt x="18777" y="17966"/>
                      <a:pt x="19149" y="17976"/>
                    </a:cubicBezTo>
                    <a:cubicBezTo>
                      <a:pt x="19337" y="17822"/>
                      <a:pt x="19366" y="17570"/>
                      <a:pt x="19170" y="17225"/>
                    </a:cubicBezTo>
                    <a:cubicBezTo>
                      <a:pt x="19402" y="17022"/>
                      <a:pt x="19606" y="16762"/>
                      <a:pt x="19606" y="16508"/>
                    </a:cubicBezTo>
                    <a:cubicBezTo>
                      <a:pt x="19606" y="16508"/>
                      <a:pt x="19960" y="16880"/>
                      <a:pt x="20259" y="17233"/>
                    </a:cubicBezTo>
                    <a:cubicBezTo>
                      <a:pt x="20396" y="17074"/>
                      <a:pt x="20519" y="16973"/>
                      <a:pt x="20664" y="16459"/>
                    </a:cubicBezTo>
                    <a:cubicBezTo>
                      <a:pt x="20628" y="17158"/>
                      <a:pt x="20809" y="17291"/>
                      <a:pt x="21158" y="17427"/>
                    </a:cubicBezTo>
                    <a:cubicBezTo>
                      <a:pt x="21448" y="17167"/>
                      <a:pt x="21455" y="16872"/>
                      <a:pt x="21390" y="16703"/>
                    </a:cubicBezTo>
                    <a:cubicBezTo>
                      <a:pt x="21325" y="16533"/>
                      <a:pt x="21267" y="16365"/>
                      <a:pt x="21295" y="16105"/>
                    </a:cubicBezTo>
                    <a:cubicBezTo>
                      <a:pt x="21325" y="15845"/>
                      <a:pt x="21215" y="15557"/>
                      <a:pt x="21223" y="15371"/>
                    </a:cubicBezTo>
                    <a:cubicBezTo>
                      <a:pt x="21229" y="15186"/>
                      <a:pt x="20715" y="15524"/>
                      <a:pt x="20606" y="15591"/>
                    </a:cubicBezTo>
                    <a:cubicBezTo>
                      <a:pt x="20498" y="15658"/>
                      <a:pt x="20426" y="15076"/>
                      <a:pt x="20431" y="14943"/>
                    </a:cubicBezTo>
                    <a:cubicBezTo>
                      <a:pt x="20439" y="14807"/>
                      <a:pt x="20316" y="14832"/>
                      <a:pt x="20097" y="15008"/>
                    </a:cubicBezTo>
                    <a:cubicBezTo>
                      <a:pt x="19960" y="14739"/>
                      <a:pt x="19302" y="14116"/>
                      <a:pt x="19206" y="14075"/>
                    </a:cubicBezTo>
                    <a:cubicBezTo>
                      <a:pt x="19112" y="14032"/>
                      <a:pt x="18879" y="13595"/>
                      <a:pt x="18814" y="13366"/>
                    </a:cubicBezTo>
                    <a:cubicBezTo>
                      <a:pt x="18748" y="13138"/>
                      <a:pt x="18720" y="13619"/>
                      <a:pt x="18598" y="13627"/>
                    </a:cubicBezTo>
                    <a:cubicBezTo>
                      <a:pt x="18089" y="13611"/>
                      <a:pt x="17444" y="12576"/>
                      <a:pt x="17415" y="12362"/>
                    </a:cubicBezTo>
                    <a:cubicBezTo>
                      <a:pt x="17386" y="12152"/>
                      <a:pt x="17182" y="11875"/>
                      <a:pt x="16798" y="11319"/>
                    </a:cubicBezTo>
                    <a:cubicBezTo>
                      <a:pt x="17045" y="10864"/>
                      <a:pt x="17037" y="10367"/>
                      <a:pt x="17037" y="10233"/>
                    </a:cubicBezTo>
                    <a:cubicBezTo>
                      <a:pt x="17037" y="10098"/>
                      <a:pt x="17059" y="9921"/>
                      <a:pt x="17182" y="9786"/>
                    </a:cubicBezTo>
                    <a:cubicBezTo>
                      <a:pt x="17197" y="8970"/>
                      <a:pt x="17002" y="8428"/>
                      <a:pt x="16646" y="7907"/>
                    </a:cubicBezTo>
                    <a:cubicBezTo>
                      <a:pt x="16718" y="7393"/>
                      <a:pt x="16478" y="6685"/>
                      <a:pt x="16507" y="6511"/>
                    </a:cubicBezTo>
                    <a:cubicBezTo>
                      <a:pt x="16535" y="6331"/>
                      <a:pt x="16472" y="6207"/>
                      <a:pt x="16356" y="5968"/>
                    </a:cubicBezTo>
                    <a:cubicBezTo>
                      <a:pt x="16240" y="5733"/>
                      <a:pt x="16269" y="5566"/>
                      <a:pt x="16312" y="5337"/>
                    </a:cubicBezTo>
                    <a:cubicBezTo>
                      <a:pt x="16356" y="5111"/>
                      <a:pt x="16205" y="4992"/>
                      <a:pt x="16240" y="4738"/>
                    </a:cubicBezTo>
                    <a:cubicBezTo>
                      <a:pt x="16276" y="4488"/>
                      <a:pt x="16109" y="4091"/>
                      <a:pt x="16138" y="3906"/>
                    </a:cubicBezTo>
                    <a:cubicBezTo>
                      <a:pt x="16168" y="3719"/>
                      <a:pt x="16087" y="3595"/>
                      <a:pt x="15986" y="3409"/>
                    </a:cubicBezTo>
                    <a:cubicBezTo>
                      <a:pt x="15885" y="3224"/>
                      <a:pt x="15674" y="2911"/>
                      <a:pt x="15667" y="2718"/>
                    </a:cubicBezTo>
                    <a:cubicBezTo>
                      <a:pt x="15659" y="2524"/>
                      <a:pt x="15515" y="2593"/>
                      <a:pt x="15297" y="2567"/>
                    </a:cubicBezTo>
                    <a:cubicBezTo>
                      <a:pt x="15232" y="2220"/>
                      <a:pt x="14688" y="1672"/>
                      <a:pt x="14579" y="1556"/>
                    </a:cubicBezTo>
                    <a:cubicBezTo>
                      <a:pt x="14471" y="1435"/>
                      <a:pt x="14507" y="1665"/>
                      <a:pt x="14455" y="1818"/>
                    </a:cubicBezTo>
                    <a:cubicBezTo>
                      <a:pt x="14405" y="1969"/>
                      <a:pt x="13918" y="1548"/>
                      <a:pt x="13810" y="1368"/>
                    </a:cubicBezTo>
                    <a:cubicBezTo>
                      <a:pt x="13702" y="1194"/>
                      <a:pt x="13637" y="1235"/>
                      <a:pt x="13498" y="1170"/>
                    </a:cubicBezTo>
                    <a:cubicBezTo>
                      <a:pt x="13360" y="1099"/>
                      <a:pt x="13303" y="1412"/>
                      <a:pt x="13295" y="1481"/>
                    </a:cubicBezTo>
                    <a:cubicBezTo>
                      <a:pt x="13288" y="1548"/>
                      <a:pt x="13295" y="1741"/>
                      <a:pt x="13469" y="1959"/>
                    </a:cubicBezTo>
                    <a:cubicBezTo>
                      <a:pt x="13135" y="1749"/>
                      <a:pt x="13100" y="1876"/>
                      <a:pt x="13093" y="2195"/>
                    </a:cubicBezTo>
                    <a:cubicBezTo>
                      <a:pt x="13085" y="2515"/>
                      <a:pt x="13288" y="4367"/>
                      <a:pt x="13295" y="4646"/>
                    </a:cubicBezTo>
                    <a:cubicBezTo>
                      <a:pt x="13303" y="4924"/>
                      <a:pt x="13295" y="4924"/>
                      <a:pt x="13274" y="5008"/>
                    </a:cubicBezTo>
                    <a:cubicBezTo>
                      <a:pt x="13252" y="5094"/>
                      <a:pt x="13338" y="5373"/>
                      <a:pt x="13454" y="5817"/>
                    </a:cubicBezTo>
                    <a:cubicBezTo>
                      <a:pt x="13280" y="6223"/>
                      <a:pt x="13388" y="6888"/>
                      <a:pt x="13572" y="7115"/>
                    </a:cubicBezTo>
                    <a:cubicBezTo>
                      <a:pt x="13752" y="7345"/>
                      <a:pt x="13948" y="7620"/>
                      <a:pt x="13803" y="8034"/>
                    </a:cubicBezTo>
                    <a:cubicBezTo>
                      <a:pt x="13637" y="7983"/>
                      <a:pt x="13382" y="8144"/>
                      <a:pt x="13259" y="8237"/>
                    </a:cubicBezTo>
                    <a:cubicBezTo>
                      <a:pt x="13135" y="8328"/>
                      <a:pt x="13216" y="8598"/>
                      <a:pt x="13121" y="8766"/>
                    </a:cubicBezTo>
                    <a:cubicBezTo>
                      <a:pt x="13078" y="8841"/>
                      <a:pt x="12759" y="8245"/>
                      <a:pt x="12658" y="8075"/>
                    </a:cubicBezTo>
                    <a:cubicBezTo>
                      <a:pt x="12556" y="7907"/>
                      <a:pt x="12700" y="7494"/>
                      <a:pt x="12709" y="7369"/>
                    </a:cubicBezTo>
                    <a:cubicBezTo>
                      <a:pt x="12715" y="7242"/>
                      <a:pt x="12686" y="7198"/>
                      <a:pt x="12512" y="7073"/>
                    </a:cubicBezTo>
                    <a:cubicBezTo>
                      <a:pt x="12592" y="6895"/>
                      <a:pt x="12658" y="6442"/>
                      <a:pt x="12462" y="6013"/>
                    </a:cubicBezTo>
                    <a:cubicBezTo>
                      <a:pt x="12265" y="5582"/>
                      <a:pt x="12410" y="4992"/>
                      <a:pt x="12446" y="4808"/>
                    </a:cubicBezTo>
                    <a:cubicBezTo>
                      <a:pt x="12482" y="4621"/>
                      <a:pt x="11997" y="3629"/>
                      <a:pt x="11808" y="3561"/>
                    </a:cubicBezTo>
                    <a:cubicBezTo>
                      <a:pt x="11723" y="3529"/>
                      <a:pt x="11612" y="3440"/>
                      <a:pt x="11512" y="3320"/>
                    </a:cubicBezTo>
                    <a:cubicBezTo>
                      <a:pt x="11395" y="3179"/>
                      <a:pt x="11295" y="2998"/>
                      <a:pt x="11278" y="2827"/>
                    </a:cubicBezTo>
                    <a:cubicBezTo>
                      <a:pt x="11250" y="2515"/>
                      <a:pt x="10553" y="2195"/>
                      <a:pt x="10468" y="2363"/>
                    </a:cubicBezTo>
                    <a:cubicBezTo>
                      <a:pt x="10190" y="2945"/>
                      <a:pt x="10562" y="3147"/>
                      <a:pt x="10684" y="3189"/>
                    </a:cubicBezTo>
                    <a:cubicBezTo>
                      <a:pt x="10807" y="3232"/>
                      <a:pt x="10896" y="3273"/>
                      <a:pt x="10720" y="3612"/>
                    </a:cubicBezTo>
                    <a:cubicBezTo>
                      <a:pt x="11040" y="3492"/>
                      <a:pt x="11120" y="3653"/>
                      <a:pt x="11177" y="3973"/>
                    </a:cubicBezTo>
                    <a:cubicBezTo>
                      <a:pt x="11112" y="3881"/>
                      <a:pt x="11031" y="3763"/>
                      <a:pt x="10612" y="3864"/>
                    </a:cubicBezTo>
                    <a:cubicBezTo>
                      <a:pt x="10880" y="3896"/>
                      <a:pt x="10930" y="4134"/>
                      <a:pt x="11083" y="4445"/>
                    </a:cubicBezTo>
                    <a:cubicBezTo>
                      <a:pt x="11236" y="4757"/>
                      <a:pt x="10772" y="4832"/>
                      <a:pt x="10677" y="4621"/>
                    </a:cubicBezTo>
                    <a:cubicBezTo>
                      <a:pt x="10582" y="4411"/>
                      <a:pt x="10562" y="4563"/>
                      <a:pt x="10503" y="4757"/>
                    </a:cubicBezTo>
                    <a:cubicBezTo>
                      <a:pt x="10445" y="4950"/>
                      <a:pt x="10401" y="4764"/>
                      <a:pt x="10351" y="4605"/>
                    </a:cubicBezTo>
                    <a:cubicBezTo>
                      <a:pt x="10300" y="4445"/>
                      <a:pt x="10234" y="4453"/>
                      <a:pt x="10082" y="4453"/>
                    </a:cubicBezTo>
                    <a:cubicBezTo>
                      <a:pt x="9930" y="4453"/>
                      <a:pt x="9668" y="4992"/>
                      <a:pt x="9661" y="5111"/>
                    </a:cubicBezTo>
                    <a:cubicBezTo>
                      <a:pt x="9654" y="5228"/>
                      <a:pt x="9452" y="5154"/>
                      <a:pt x="9349" y="5145"/>
                    </a:cubicBezTo>
                    <a:cubicBezTo>
                      <a:pt x="9248" y="5137"/>
                      <a:pt x="9343" y="4875"/>
                      <a:pt x="9415" y="4798"/>
                    </a:cubicBezTo>
                    <a:cubicBezTo>
                      <a:pt x="9487" y="4722"/>
                      <a:pt x="9110" y="4823"/>
                      <a:pt x="9074" y="4933"/>
                    </a:cubicBezTo>
                    <a:cubicBezTo>
                      <a:pt x="9038" y="5045"/>
                      <a:pt x="9066" y="5329"/>
                      <a:pt x="8733" y="5726"/>
                    </a:cubicBezTo>
                    <a:cubicBezTo>
                      <a:pt x="8893" y="5337"/>
                      <a:pt x="8805" y="5111"/>
                      <a:pt x="8783" y="4891"/>
                    </a:cubicBezTo>
                    <a:cubicBezTo>
                      <a:pt x="8950" y="4865"/>
                      <a:pt x="9140" y="4706"/>
                      <a:pt x="9168" y="4637"/>
                    </a:cubicBezTo>
                    <a:cubicBezTo>
                      <a:pt x="9197" y="4571"/>
                      <a:pt x="9234" y="4343"/>
                      <a:pt x="9415" y="4166"/>
                    </a:cubicBezTo>
                    <a:cubicBezTo>
                      <a:pt x="9595" y="3989"/>
                      <a:pt x="9646" y="3864"/>
                      <a:pt x="9634" y="3552"/>
                    </a:cubicBezTo>
                    <a:cubicBezTo>
                      <a:pt x="9618" y="3240"/>
                      <a:pt x="8058" y="2102"/>
                      <a:pt x="7826" y="1976"/>
                    </a:cubicBezTo>
                    <a:cubicBezTo>
                      <a:pt x="7595" y="1852"/>
                      <a:pt x="7173" y="2515"/>
                      <a:pt x="7108" y="2726"/>
                    </a:cubicBezTo>
                    <a:cubicBezTo>
                      <a:pt x="7045" y="2938"/>
                      <a:pt x="7014" y="2921"/>
                      <a:pt x="7101" y="3124"/>
                    </a:cubicBezTo>
                    <a:cubicBezTo>
                      <a:pt x="7188" y="3325"/>
                      <a:pt x="6601" y="3401"/>
                      <a:pt x="6513" y="3308"/>
                    </a:cubicBezTo>
                    <a:cubicBezTo>
                      <a:pt x="6426" y="3214"/>
                      <a:pt x="6121" y="3451"/>
                      <a:pt x="5934" y="3544"/>
                    </a:cubicBezTo>
                    <a:cubicBezTo>
                      <a:pt x="5745" y="3636"/>
                      <a:pt x="5809" y="3332"/>
                      <a:pt x="6012" y="3249"/>
                    </a:cubicBezTo>
                    <a:cubicBezTo>
                      <a:pt x="6216" y="3165"/>
                      <a:pt x="6129" y="3063"/>
                      <a:pt x="6158" y="2928"/>
                    </a:cubicBezTo>
                    <a:cubicBezTo>
                      <a:pt x="6188" y="2794"/>
                      <a:pt x="6310" y="2768"/>
                      <a:pt x="6513" y="2667"/>
                    </a:cubicBezTo>
                    <a:cubicBezTo>
                      <a:pt x="6716" y="2567"/>
                      <a:pt x="6644" y="2567"/>
                      <a:pt x="6571" y="2189"/>
                    </a:cubicBezTo>
                    <a:cubicBezTo>
                      <a:pt x="7231" y="637"/>
                      <a:pt x="6478" y="55"/>
                      <a:pt x="6347" y="5"/>
                    </a:cubicBezTo>
                    <a:cubicBezTo>
                      <a:pt x="6216" y="-45"/>
                      <a:pt x="5497" y="291"/>
                      <a:pt x="5121" y="553"/>
                    </a:cubicBezTo>
                    <a:cubicBezTo>
                      <a:pt x="4904" y="569"/>
                      <a:pt x="3924" y="924"/>
                      <a:pt x="3771" y="1083"/>
                    </a:cubicBezTo>
                    <a:close/>
                    <a:moveTo>
                      <a:pt x="3771" y="1083"/>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5" name="AutoShape 168"/>
              <p:cNvSpPr>
                <a:spLocks/>
              </p:cNvSpPr>
              <p:nvPr/>
            </p:nvSpPr>
            <p:spPr bwMode="auto">
              <a:xfrm>
                <a:off x="6184903" y="1016000"/>
                <a:ext cx="300038" cy="157163"/>
              </a:xfrm>
              <a:custGeom>
                <a:avLst/>
                <a:gdLst/>
                <a:ahLst/>
                <a:cxnLst/>
                <a:rect l="0" t="0" r="r" b="b"/>
                <a:pathLst>
                  <a:path w="21503" h="20367">
                    <a:moveTo>
                      <a:pt x="3201" y="381"/>
                    </a:moveTo>
                    <a:cubicBezTo>
                      <a:pt x="3470" y="405"/>
                      <a:pt x="4208" y="337"/>
                      <a:pt x="4479" y="493"/>
                    </a:cubicBezTo>
                    <a:cubicBezTo>
                      <a:pt x="4751" y="658"/>
                      <a:pt x="4959" y="682"/>
                      <a:pt x="5555" y="658"/>
                    </a:cubicBezTo>
                    <a:cubicBezTo>
                      <a:pt x="5165" y="1430"/>
                      <a:pt x="3291" y="1239"/>
                      <a:pt x="2681" y="940"/>
                    </a:cubicBezTo>
                    <a:cubicBezTo>
                      <a:pt x="2075" y="638"/>
                      <a:pt x="1424" y="1804"/>
                      <a:pt x="1179" y="3203"/>
                    </a:cubicBezTo>
                    <a:cubicBezTo>
                      <a:pt x="1659" y="3924"/>
                      <a:pt x="2629" y="4326"/>
                      <a:pt x="3238" y="3924"/>
                    </a:cubicBezTo>
                    <a:cubicBezTo>
                      <a:pt x="3847" y="3528"/>
                      <a:pt x="4146" y="3085"/>
                      <a:pt x="4545" y="3528"/>
                    </a:cubicBezTo>
                    <a:cubicBezTo>
                      <a:pt x="3083" y="6117"/>
                      <a:pt x="1929" y="5045"/>
                      <a:pt x="1257" y="4694"/>
                    </a:cubicBezTo>
                    <a:cubicBezTo>
                      <a:pt x="584" y="4346"/>
                      <a:pt x="29" y="6864"/>
                      <a:pt x="2" y="7191"/>
                    </a:cubicBezTo>
                    <a:cubicBezTo>
                      <a:pt x="-24" y="7516"/>
                      <a:pt x="328" y="8219"/>
                      <a:pt x="1156" y="9037"/>
                    </a:cubicBezTo>
                    <a:cubicBezTo>
                      <a:pt x="1361" y="8781"/>
                      <a:pt x="1647" y="8824"/>
                      <a:pt x="2255" y="8496"/>
                    </a:cubicBezTo>
                    <a:cubicBezTo>
                      <a:pt x="1749" y="9547"/>
                      <a:pt x="2318" y="10643"/>
                      <a:pt x="2835" y="11742"/>
                    </a:cubicBezTo>
                    <a:cubicBezTo>
                      <a:pt x="3108" y="10572"/>
                      <a:pt x="3496" y="10226"/>
                      <a:pt x="3912" y="10108"/>
                    </a:cubicBezTo>
                    <a:cubicBezTo>
                      <a:pt x="3767" y="10527"/>
                      <a:pt x="3926" y="10946"/>
                      <a:pt x="4079" y="12140"/>
                    </a:cubicBezTo>
                    <a:cubicBezTo>
                      <a:pt x="6032" y="11765"/>
                      <a:pt x="5555" y="8849"/>
                      <a:pt x="5464" y="8358"/>
                    </a:cubicBezTo>
                    <a:cubicBezTo>
                      <a:pt x="5373" y="7868"/>
                      <a:pt x="5722" y="9010"/>
                      <a:pt x="5748" y="9131"/>
                    </a:cubicBezTo>
                    <a:cubicBezTo>
                      <a:pt x="5775" y="9244"/>
                      <a:pt x="5955" y="8942"/>
                      <a:pt x="6124" y="8519"/>
                    </a:cubicBezTo>
                    <a:cubicBezTo>
                      <a:pt x="6290" y="8100"/>
                      <a:pt x="6319" y="7916"/>
                      <a:pt x="6290" y="7425"/>
                    </a:cubicBezTo>
                    <a:cubicBezTo>
                      <a:pt x="6268" y="6934"/>
                      <a:pt x="6356" y="6912"/>
                      <a:pt x="6512" y="7262"/>
                    </a:cubicBezTo>
                    <a:cubicBezTo>
                      <a:pt x="6669" y="7611"/>
                      <a:pt x="6834" y="7661"/>
                      <a:pt x="7574" y="7567"/>
                    </a:cubicBezTo>
                    <a:cubicBezTo>
                      <a:pt x="6564" y="7955"/>
                      <a:pt x="6203" y="10622"/>
                      <a:pt x="6203" y="11085"/>
                    </a:cubicBezTo>
                    <a:cubicBezTo>
                      <a:pt x="6203" y="11551"/>
                      <a:pt x="7045" y="11832"/>
                      <a:pt x="7666" y="11788"/>
                    </a:cubicBezTo>
                    <a:cubicBezTo>
                      <a:pt x="8287" y="11742"/>
                      <a:pt x="8558" y="10315"/>
                      <a:pt x="8520" y="10084"/>
                    </a:cubicBezTo>
                    <a:cubicBezTo>
                      <a:pt x="8481" y="9852"/>
                      <a:pt x="8764" y="9919"/>
                      <a:pt x="8920" y="9990"/>
                    </a:cubicBezTo>
                    <a:cubicBezTo>
                      <a:pt x="9075" y="10057"/>
                      <a:pt x="9050" y="10480"/>
                      <a:pt x="8997" y="10690"/>
                    </a:cubicBezTo>
                    <a:cubicBezTo>
                      <a:pt x="8948" y="10899"/>
                      <a:pt x="8814" y="11275"/>
                      <a:pt x="8906" y="11413"/>
                    </a:cubicBezTo>
                    <a:cubicBezTo>
                      <a:pt x="8997" y="11551"/>
                      <a:pt x="9437" y="11765"/>
                      <a:pt x="9696" y="11531"/>
                    </a:cubicBezTo>
                    <a:cubicBezTo>
                      <a:pt x="9954" y="11295"/>
                      <a:pt x="10227" y="11341"/>
                      <a:pt x="10446" y="11551"/>
                    </a:cubicBezTo>
                    <a:cubicBezTo>
                      <a:pt x="10668" y="11765"/>
                      <a:pt x="10911" y="10880"/>
                      <a:pt x="11004" y="10547"/>
                    </a:cubicBezTo>
                    <a:cubicBezTo>
                      <a:pt x="11096" y="10226"/>
                      <a:pt x="11356" y="10547"/>
                      <a:pt x="11676" y="10899"/>
                    </a:cubicBezTo>
                    <a:cubicBezTo>
                      <a:pt x="11496" y="11575"/>
                      <a:pt x="11392" y="12207"/>
                      <a:pt x="10111" y="13539"/>
                    </a:cubicBezTo>
                    <a:cubicBezTo>
                      <a:pt x="8843" y="12792"/>
                      <a:pt x="7859" y="13164"/>
                      <a:pt x="7639" y="13583"/>
                    </a:cubicBezTo>
                    <a:cubicBezTo>
                      <a:pt x="7420" y="14001"/>
                      <a:pt x="6786" y="14726"/>
                      <a:pt x="6268" y="14726"/>
                    </a:cubicBezTo>
                    <a:cubicBezTo>
                      <a:pt x="5748" y="14726"/>
                      <a:pt x="5205" y="15196"/>
                      <a:pt x="4947" y="15725"/>
                    </a:cubicBezTo>
                    <a:cubicBezTo>
                      <a:pt x="4687" y="16267"/>
                      <a:pt x="5324" y="18530"/>
                      <a:pt x="6203" y="19623"/>
                    </a:cubicBezTo>
                    <a:cubicBezTo>
                      <a:pt x="7666" y="21515"/>
                      <a:pt x="10164" y="19255"/>
                      <a:pt x="10462" y="18788"/>
                    </a:cubicBezTo>
                    <a:cubicBezTo>
                      <a:pt x="10759" y="18318"/>
                      <a:pt x="11146" y="18274"/>
                      <a:pt x="11442" y="17923"/>
                    </a:cubicBezTo>
                    <a:cubicBezTo>
                      <a:pt x="11740" y="17571"/>
                      <a:pt x="11792" y="17271"/>
                      <a:pt x="11770" y="16449"/>
                    </a:cubicBezTo>
                    <a:cubicBezTo>
                      <a:pt x="12337" y="16618"/>
                      <a:pt x="12804" y="16310"/>
                      <a:pt x="12893" y="15986"/>
                    </a:cubicBezTo>
                    <a:cubicBezTo>
                      <a:pt x="12986" y="15659"/>
                      <a:pt x="13192" y="15915"/>
                      <a:pt x="13410" y="15915"/>
                    </a:cubicBezTo>
                    <a:cubicBezTo>
                      <a:pt x="13471" y="15915"/>
                      <a:pt x="13576" y="15834"/>
                      <a:pt x="13711" y="15695"/>
                    </a:cubicBezTo>
                    <a:cubicBezTo>
                      <a:pt x="14077" y="15330"/>
                      <a:pt x="14678" y="14536"/>
                      <a:pt x="15364" y="13654"/>
                    </a:cubicBezTo>
                    <a:cubicBezTo>
                      <a:pt x="15354" y="14515"/>
                      <a:pt x="16234" y="15263"/>
                      <a:pt x="16297" y="15496"/>
                    </a:cubicBezTo>
                    <a:cubicBezTo>
                      <a:pt x="16363" y="15725"/>
                      <a:pt x="16659" y="14961"/>
                      <a:pt x="17089" y="13465"/>
                    </a:cubicBezTo>
                    <a:cubicBezTo>
                      <a:pt x="17089" y="15400"/>
                      <a:pt x="18019" y="16267"/>
                      <a:pt x="18238" y="15938"/>
                    </a:cubicBezTo>
                    <a:cubicBezTo>
                      <a:pt x="18459" y="15614"/>
                      <a:pt x="19275" y="14938"/>
                      <a:pt x="19597" y="14895"/>
                    </a:cubicBezTo>
                    <a:cubicBezTo>
                      <a:pt x="19923" y="14843"/>
                      <a:pt x="20115" y="14982"/>
                      <a:pt x="20152" y="14001"/>
                    </a:cubicBezTo>
                    <a:cubicBezTo>
                      <a:pt x="20194" y="13025"/>
                      <a:pt x="20569" y="11950"/>
                      <a:pt x="20994" y="10409"/>
                    </a:cubicBezTo>
                    <a:cubicBezTo>
                      <a:pt x="21073" y="9267"/>
                      <a:pt x="21242" y="8709"/>
                      <a:pt x="21407" y="8010"/>
                    </a:cubicBezTo>
                    <a:cubicBezTo>
                      <a:pt x="21576" y="7310"/>
                      <a:pt x="21488" y="6354"/>
                      <a:pt x="21407" y="4673"/>
                    </a:cubicBezTo>
                    <a:cubicBezTo>
                      <a:pt x="21332" y="2991"/>
                      <a:pt x="20543" y="1943"/>
                      <a:pt x="19780" y="1991"/>
                    </a:cubicBezTo>
                    <a:cubicBezTo>
                      <a:pt x="19015" y="2038"/>
                      <a:pt x="19080" y="4231"/>
                      <a:pt x="19197" y="4833"/>
                    </a:cubicBezTo>
                    <a:cubicBezTo>
                      <a:pt x="19312" y="5445"/>
                      <a:pt x="19028" y="5742"/>
                      <a:pt x="19015" y="6026"/>
                    </a:cubicBezTo>
                    <a:cubicBezTo>
                      <a:pt x="19004" y="6306"/>
                      <a:pt x="18938" y="5234"/>
                      <a:pt x="18782" y="4346"/>
                    </a:cubicBezTo>
                    <a:cubicBezTo>
                      <a:pt x="18602" y="3176"/>
                      <a:pt x="17811" y="3646"/>
                      <a:pt x="17617" y="3951"/>
                    </a:cubicBezTo>
                    <a:cubicBezTo>
                      <a:pt x="17424" y="4251"/>
                      <a:pt x="17617" y="2807"/>
                      <a:pt x="17694" y="2132"/>
                    </a:cubicBezTo>
                    <a:cubicBezTo>
                      <a:pt x="17773" y="1456"/>
                      <a:pt x="16892" y="1239"/>
                      <a:pt x="16530" y="1456"/>
                    </a:cubicBezTo>
                    <a:cubicBezTo>
                      <a:pt x="16530" y="749"/>
                      <a:pt x="16687" y="813"/>
                      <a:pt x="17089" y="86"/>
                    </a:cubicBezTo>
                    <a:cubicBezTo>
                      <a:pt x="17138" y="-5"/>
                      <a:pt x="17170" y="139"/>
                      <a:pt x="17188" y="139"/>
                    </a:cubicBezTo>
                    <a:lnTo>
                      <a:pt x="14509" y="139"/>
                    </a:lnTo>
                    <a:cubicBezTo>
                      <a:pt x="14581" y="139"/>
                      <a:pt x="14665" y="-85"/>
                      <a:pt x="14722" y="35"/>
                    </a:cubicBezTo>
                    <a:lnTo>
                      <a:pt x="14564" y="2360"/>
                    </a:lnTo>
                    <a:cubicBezTo>
                      <a:pt x="14432" y="2472"/>
                      <a:pt x="14286" y="2474"/>
                      <a:pt x="14136" y="2559"/>
                    </a:cubicBezTo>
                    <a:cubicBezTo>
                      <a:pt x="13632" y="2835"/>
                      <a:pt x="13503" y="3278"/>
                      <a:pt x="13942" y="3278"/>
                    </a:cubicBezTo>
                    <a:cubicBezTo>
                      <a:pt x="14163" y="3278"/>
                      <a:pt x="14321" y="3405"/>
                      <a:pt x="14471" y="3661"/>
                    </a:cubicBezTo>
                    <a:lnTo>
                      <a:pt x="14224" y="7570"/>
                    </a:lnTo>
                    <a:cubicBezTo>
                      <a:pt x="14054" y="7501"/>
                      <a:pt x="13893" y="7459"/>
                      <a:pt x="13773" y="7478"/>
                    </a:cubicBezTo>
                    <a:cubicBezTo>
                      <a:pt x="13334" y="7549"/>
                      <a:pt x="12788" y="7265"/>
                      <a:pt x="12583" y="7006"/>
                    </a:cubicBezTo>
                    <a:cubicBezTo>
                      <a:pt x="12374" y="6752"/>
                      <a:pt x="12207" y="6703"/>
                      <a:pt x="11935" y="7030"/>
                    </a:cubicBezTo>
                    <a:cubicBezTo>
                      <a:pt x="11665" y="7359"/>
                      <a:pt x="11496" y="6979"/>
                      <a:pt x="11251" y="6492"/>
                    </a:cubicBezTo>
                    <a:cubicBezTo>
                      <a:pt x="11004" y="6002"/>
                      <a:pt x="11161" y="4695"/>
                      <a:pt x="11201" y="3975"/>
                    </a:cubicBezTo>
                    <a:cubicBezTo>
                      <a:pt x="11237" y="3248"/>
                      <a:pt x="11106" y="3132"/>
                      <a:pt x="10809" y="3109"/>
                    </a:cubicBezTo>
                    <a:cubicBezTo>
                      <a:pt x="10515" y="3085"/>
                      <a:pt x="9905" y="3109"/>
                      <a:pt x="10059" y="3038"/>
                    </a:cubicBezTo>
                    <a:cubicBezTo>
                      <a:pt x="10809" y="2757"/>
                      <a:pt x="10874" y="2007"/>
                      <a:pt x="10369" y="1348"/>
                    </a:cubicBezTo>
                    <a:cubicBezTo>
                      <a:pt x="10034" y="911"/>
                      <a:pt x="9882" y="139"/>
                      <a:pt x="9794" y="139"/>
                    </a:cubicBezTo>
                    <a:lnTo>
                      <a:pt x="2843" y="139"/>
                    </a:lnTo>
                    <a:cubicBezTo>
                      <a:pt x="2799" y="139"/>
                      <a:pt x="2752" y="-40"/>
                      <a:pt x="2708" y="42"/>
                    </a:cubicBezTo>
                    <a:cubicBezTo>
                      <a:pt x="2579" y="276"/>
                      <a:pt x="2929" y="354"/>
                      <a:pt x="3201" y="381"/>
                    </a:cubicBezTo>
                    <a:close/>
                    <a:moveTo>
                      <a:pt x="3201" y="38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grpSp>
      </p:grpSp>
      <p:grpSp>
        <p:nvGrpSpPr>
          <p:cNvPr id="86" name="Group 84"/>
          <p:cNvGrpSpPr>
            <a:grpSpLocks/>
          </p:cNvGrpSpPr>
          <p:nvPr/>
        </p:nvGrpSpPr>
        <p:grpSpPr bwMode="auto">
          <a:xfrm>
            <a:off x="4953000" y="1333500"/>
            <a:ext cx="3800475" cy="4081463"/>
            <a:chOff x="4953003" y="1333500"/>
            <a:chExt cx="3800464" cy="4081463"/>
          </a:xfrm>
        </p:grpSpPr>
        <p:sp>
          <p:nvSpPr>
            <p:cNvPr id="87" name="AutoShape 10"/>
            <p:cNvSpPr>
              <a:spLocks/>
            </p:cNvSpPr>
            <p:nvPr/>
          </p:nvSpPr>
          <p:spPr bwMode="auto">
            <a:xfrm>
              <a:off x="8572503" y="3416300"/>
              <a:ext cx="3175" cy="9525"/>
            </a:xfrm>
            <a:custGeom>
              <a:avLst/>
              <a:gdLst>
                <a:gd name="T0" fmla="*/ 1 w 21600"/>
                <a:gd name="T1" fmla="*/ 145 h 21600"/>
                <a:gd name="T2" fmla="*/ 1 w 21600"/>
                <a:gd name="T3" fmla="*/ 130 h 21600"/>
                <a:gd name="T4" fmla="*/ 1 w 21600"/>
                <a:gd name="T5" fmla="*/ 62 h 21600"/>
                <a:gd name="T6" fmla="*/ 1 w 21600"/>
                <a:gd name="T7" fmla="*/ 44 h 21600"/>
                <a:gd name="T8" fmla="*/ 1 w 21600"/>
                <a:gd name="T9" fmla="*/ 15 h 21600"/>
                <a:gd name="T10" fmla="*/ 1 w 21600"/>
                <a:gd name="T11" fmla="*/ 0 h 21600"/>
                <a:gd name="T12" fmla="*/ 0 w 21600"/>
                <a:gd name="T13" fmla="*/ 0 h 21600"/>
                <a:gd name="T14" fmla="*/ 0 w 21600"/>
                <a:gd name="T15" fmla="*/ 52 h 21600"/>
                <a:gd name="T16" fmla="*/ 0 w 21600"/>
                <a:gd name="T17" fmla="*/ 67 h 21600"/>
                <a:gd name="T18" fmla="*/ 1 w 21600"/>
                <a:gd name="T19" fmla="*/ 197 h 21600"/>
                <a:gd name="T20" fmla="*/ 1 w 21600"/>
                <a:gd name="T21" fmla="*/ 214 h 21600"/>
                <a:gd name="T22" fmla="*/ 0 w 21600"/>
                <a:gd name="T23" fmla="*/ 314 h 21600"/>
                <a:gd name="T24" fmla="*/ 0 w 21600"/>
                <a:gd name="T25" fmla="*/ 331 h 21600"/>
                <a:gd name="T26" fmla="*/ 1 w 21600"/>
                <a:gd name="T27" fmla="*/ 360 h 21600"/>
                <a:gd name="T28" fmla="*/ 1 w 21600"/>
                <a:gd name="T29" fmla="*/ 359 h 21600"/>
                <a:gd name="T30" fmla="*/ 1 w 21600"/>
                <a:gd name="T31" fmla="*/ 341 h 21600"/>
                <a:gd name="T32" fmla="*/ 1 w 21600"/>
                <a:gd name="T33" fmla="*/ 258 h 21600"/>
                <a:gd name="T34" fmla="*/ 1 w 21600"/>
                <a:gd name="T35" fmla="*/ 242 h 21600"/>
                <a:gd name="T36" fmla="*/ 1 w 21600"/>
                <a:gd name="T37" fmla="*/ 145 h 21600"/>
                <a:gd name="T38" fmla="*/ 1 w 21600"/>
                <a:gd name="T39" fmla="*/ 145 h 216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600" h="21600">
                  <a:moveTo>
                    <a:pt x="13731" y="8660"/>
                  </a:moveTo>
                  <a:lnTo>
                    <a:pt x="13423" y="7776"/>
                  </a:lnTo>
                  <a:lnTo>
                    <a:pt x="18669" y="3720"/>
                  </a:lnTo>
                  <a:lnTo>
                    <a:pt x="18360" y="2650"/>
                  </a:lnTo>
                  <a:lnTo>
                    <a:pt x="11571" y="859"/>
                  </a:lnTo>
                  <a:lnTo>
                    <a:pt x="8717" y="0"/>
                  </a:lnTo>
                  <a:lnTo>
                    <a:pt x="5169" y="0"/>
                  </a:lnTo>
                  <a:lnTo>
                    <a:pt x="0" y="3123"/>
                  </a:lnTo>
                  <a:lnTo>
                    <a:pt x="463" y="4031"/>
                  </a:lnTo>
                  <a:lnTo>
                    <a:pt x="8331" y="11820"/>
                  </a:lnTo>
                  <a:lnTo>
                    <a:pt x="8717" y="12841"/>
                  </a:lnTo>
                  <a:lnTo>
                    <a:pt x="6943" y="18850"/>
                  </a:lnTo>
                  <a:lnTo>
                    <a:pt x="7251" y="19858"/>
                  </a:lnTo>
                  <a:lnTo>
                    <a:pt x="13886" y="21600"/>
                  </a:lnTo>
                  <a:lnTo>
                    <a:pt x="16663" y="21550"/>
                  </a:lnTo>
                  <a:lnTo>
                    <a:pt x="19594" y="20480"/>
                  </a:lnTo>
                  <a:lnTo>
                    <a:pt x="21600" y="15466"/>
                  </a:lnTo>
                  <a:lnTo>
                    <a:pt x="21291" y="14533"/>
                  </a:lnTo>
                  <a:cubicBezTo>
                    <a:pt x="21291" y="14533"/>
                    <a:pt x="13731" y="8660"/>
                    <a:pt x="13731" y="8660"/>
                  </a:cubicBezTo>
                  <a:close/>
                  <a:moveTo>
                    <a:pt x="13731" y="866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8" name="AutoShape 11"/>
            <p:cNvSpPr>
              <a:spLocks/>
            </p:cNvSpPr>
            <p:nvPr/>
          </p:nvSpPr>
          <p:spPr bwMode="auto">
            <a:xfrm>
              <a:off x="8585203" y="3429000"/>
              <a:ext cx="6350" cy="9525"/>
            </a:xfrm>
            <a:custGeom>
              <a:avLst/>
              <a:gdLst>
                <a:gd name="T0" fmla="*/ 44 w 21600"/>
                <a:gd name="T1" fmla="*/ 251 h 21600"/>
                <a:gd name="T2" fmla="*/ 41 w 21600"/>
                <a:gd name="T3" fmla="*/ 252 h 21600"/>
                <a:gd name="T4" fmla="*/ 35 w 21600"/>
                <a:gd name="T5" fmla="*/ 237 h 21600"/>
                <a:gd name="T6" fmla="*/ 31 w 21600"/>
                <a:gd name="T7" fmla="*/ 240 h 21600"/>
                <a:gd name="T8" fmla="*/ 30 w 21600"/>
                <a:gd name="T9" fmla="*/ 188 h 21600"/>
                <a:gd name="T10" fmla="*/ 34 w 21600"/>
                <a:gd name="T11" fmla="*/ 185 h 21600"/>
                <a:gd name="T12" fmla="*/ 43 w 21600"/>
                <a:gd name="T13" fmla="*/ 165 h 21600"/>
                <a:gd name="T14" fmla="*/ 46 w 21600"/>
                <a:gd name="T15" fmla="*/ 147 h 21600"/>
                <a:gd name="T16" fmla="*/ 45 w 21600"/>
                <a:gd name="T17" fmla="*/ 112 h 21600"/>
                <a:gd name="T18" fmla="*/ 41 w 21600"/>
                <a:gd name="T19" fmla="*/ 78 h 21600"/>
                <a:gd name="T20" fmla="*/ 31 w 21600"/>
                <a:gd name="T21" fmla="*/ 14 h 21600"/>
                <a:gd name="T22" fmla="*/ 22 w 21600"/>
                <a:gd name="T23" fmla="*/ 0 h 21600"/>
                <a:gd name="T24" fmla="*/ 6 w 21600"/>
                <a:gd name="T25" fmla="*/ 7 h 21600"/>
                <a:gd name="T26" fmla="*/ 5 w 21600"/>
                <a:gd name="T27" fmla="*/ 95 h 21600"/>
                <a:gd name="T28" fmla="*/ 5 w 21600"/>
                <a:gd name="T29" fmla="*/ 112 h 21600"/>
                <a:gd name="T30" fmla="*/ 15 w 21600"/>
                <a:gd name="T31" fmla="*/ 141 h 21600"/>
                <a:gd name="T32" fmla="*/ 15 w 21600"/>
                <a:gd name="T33" fmla="*/ 160 h 21600"/>
                <a:gd name="T34" fmla="*/ 12 w 21600"/>
                <a:gd name="T35" fmla="*/ 180 h 21600"/>
                <a:gd name="T36" fmla="*/ 6 w 21600"/>
                <a:gd name="T37" fmla="*/ 199 h 21600"/>
                <a:gd name="T38" fmla="*/ 0 w 21600"/>
                <a:gd name="T39" fmla="*/ 200 h 21600"/>
                <a:gd name="T40" fmla="*/ 0 w 21600"/>
                <a:gd name="T41" fmla="*/ 219 h 21600"/>
                <a:gd name="T42" fmla="*/ 11 w 21600"/>
                <a:gd name="T43" fmla="*/ 335 h 21600"/>
                <a:gd name="T44" fmla="*/ 14 w 21600"/>
                <a:gd name="T45" fmla="*/ 349 h 21600"/>
                <a:gd name="T46" fmla="*/ 30 w 21600"/>
                <a:gd name="T47" fmla="*/ 360 h 21600"/>
                <a:gd name="T48" fmla="*/ 33 w 21600"/>
                <a:gd name="T49" fmla="*/ 359 h 21600"/>
                <a:gd name="T50" fmla="*/ 36 w 21600"/>
                <a:gd name="T51" fmla="*/ 341 h 21600"/>
                <a:gd name="T52" fmla="*/ 47 w 21600"/>
                <a:gd name="T53" fmla="*/ 267 h 21600"/>
                <a:gd name="T54" fmla="*/ 44 w 21600"/>
                <a:gd name="T55" fmla="*/ 251 h 21600"/>
                <a:gd name="T56" fmla="*/ 44 w 21600"/>
                <a:gd name="T57" fmla="*/ 251 h 21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1600" h="21600">
                  <a:moveTo>
                    <a:pt x="20017" y="15061"/>
                  </a:moveTo>
                  <a:lnTo>
                    <a:pt x="18539" y="15113"/>
                  </a:lnTo>
                  <a:lnTo>
                    <a:pt x="15795" y="14239"/>
                  </a:lnTo>
                  <a:lnTo>
                    <a:pt x="14318" y="14396"/>
                  </a:lnTo>
                  <a:lnTo>
                    <a:pt x="13861" y="11289"/>
                  </a:lnTo>
                  <a:lnTo>
                    <a:pt x="15514" y="11081"/>
                  </a:lnTo>
                  <a:lnTo>
                    <a:pt x="19454" y="9906"/>
                  </a:lnTo>
                  <a:lnTo>
                    <a:pt x="20896" y="8810"/>
                  </a:lnTo>
                  <a:lnTo>
                    <a:pt x="20580" y="6682"/>
                  </a:lnTo>
                  <a:lnTo>
                    <a:pt x="18926" y="4646"/>
                  </a:lnTo>
                  <a:lnTo>
                    <a:pt x="14318" y="822"/>
                  </a:lnTo>
                  <a:lnTo>
                    <a:pt x="9956" y="0"/>
                  </a:lnTo>
                  <a:lnTo>
                    <a:pt x="2990" y="431"/>
                  </a:lnTo>
                  <a:lnTo>
                    <a:pt x="2287" y="5703"/>
                  </a:lnTo>
                  <a:lnTo>
                    <a:pt x="2357" y="6682"/>
                  </a:lnTo>
                  <a:lnTo>
                    <a:pt x="6684" y="8457"/>
                  </a:lnTo>
                  <a:lnTo>
                    <a:pt x="6930" y="9580"/>
                  </a:lnTo>
                  <a:lnTo>
                    <a:pt x="5629" y="10807"/>
                  </a:lnTo>
                  <a:lnTo>
                    <a:pt x="2920" y="11942"/>
                  </a:lnTo>
                  <a:lnTo>
                    <a:pt x="0" y="12007"/>
                  </a:lnTo>
                  <a:lnTo>
                    <a:pt x="211" y="13117"/>
                  </a:lnTo>
                  <a:lnTo>
                    <a:pt x="5171" y="20099"/>
                  </a:lnTo>
                  <a:lnTo>
                    <a:pt x="6614" y="20908"/>
                  </a:lnTo>
                  <a:lnTo>
                    <a:pt x="13720" y="21600"/>
                  </a:lnTo>
                  <a:lnTo>
                    <a:pt x="15057" y="21548"/>
                  </a:lnTo>
                  <a:lnTo>
                    <a:pt x="16499" y="20425"/>
                  </a:lnTo>
                  <a:lnTo>
                    <a:pt x="21600" y="15988"/>
                  </a:lnTo>
                  <a:cubicBezTo>
                    <a:pt x="21600" y="15988"/>
                    <a:pt x="20017" y="15061"/>
                    <a:pt x="20017" y="15061"/>
                  </a:cubicBezTo>
                  <a:close/>
                  <a:moveTo>
                    <a:pt x="20017" y="15061"/>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9" name="AutoShape 12"/>
            <p:cNvSpPr>
              <a:spLocks/>
            </p:cNvSpPr>
            <p:nvPr/>
          </p:nvSpPr>
          <p:spPr bwMode="auto">
            <a:xfrm>
              <a:off x="8597903" y="3416300"/>
              <a:ext cx="3175" cy="4763"/>
            </a:xfrm>
            <a:custGeom>
              <a:avLst/>
              <a:gdLst>
                <a:gd name="T0" fmla="*/ 1 w 21600"/>
                <a:gd name="T1" fmla="*/ 5 h 21600"/>
                <a:gd name="T2" fmla="*/ 1 w 21600"/>
                <a:gd name="T3" fmla="*/ 2 h 21600"/>
                <a:gd name="T4" fmla="*/ 0 w 21600"/>
                <a:gd name="T5" fmla="*/ 1 h 21600"/>
                <a:gd name="T6" fmla="*/ 0 w 21600"/>
                <a:gd name="T7" fmla="*/ 0 h 21600"/>
                <a:gd name="T8" fmla="*/ 0 w 21600"/>
                <a:gd name="T9" fmla="*/ 1 h 21600"/>
                <a:gd name="T10" fmla="*/ 0 w 21600"/>
                <a:gd name="T11" fmla="*/ 2 h 21600"/>
                <a:gd name="T12" fmla="*/ 0 w 21600"/>
                <a:gd name="T13" fmla="*/ 9 h 21600"/>
                <a:gd name="T14" fmla="*/ 0 w 21600"/>
                <a:gd name="T15" fmla="*/ 10 h 21600"/>
                <a:gd name="T16" fmla="*/ 0 w 21600"/>
                <a:gd name="T17" fmla="*/ 10 h 21600"/>
                <a:gd name="T18" fmla="*/ 0 w 21600"/>
                <a:gd name="T19" fmla="*/ 11 h 21600"/>
                <a:gd name="T20" fmla="*/ 1 w 21600"/>
                <a:gd name="T21" fmla="*/ 10 h 21600"/>
                <a:gd name="T22" fmla="*/ 1 w 21600"/>
                <a:gd name="T23" fmla="*/ 11 h 21600"/>
                <a:gd name="T24" fmla="*/ 1 w 21600"/>
                <a:gd name="T25" fmla="*/ 10 h 21600"/>
                <a:gd name="T26" fmla="*/ 1 w 21600"/>
                <a:gd name="T27" fmla="*/ 8 h 21600"/>
                <a:gd name="T28" fmla="*/ 1 w 21600"/>
                <a:gd name="T29" fmla="*/ 8 h 21600"/>
                <a:gd name="T30" fmla="*/ 1 w 21600"/>
                <a:gd name="T31" fmla="*/ 5 h 21600"/>
                <a:gd name="T32" fmla="*/ 1 w 21600"/>
                <a:gd name="T33" fmla="*/ 5 h 216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600" h="21600">
                  <a:moveTo>
                    <a:pt x="16200" y="9349"/>
                  </a:moveTo>
                  <a:lnTo>
                    <a:pt x="11043" y="3621"/>
                  </a:lnTo>
                  <a:lnTo>
                    <a:pt x="6067" y="2055"/>
                  </a:lnTo>
                  <a:lnTo>
                    <a:pt x="3337" y="0"/>
                  </a:lnTo>
                  <a:lnTo>
                    <a:pt x="1213" y="2260"/>
                  </a:lnTo>
                  <a:lnTo>
                    <a:pt x="1335" y="4366"/>
                  </a:lnTo>
                  <a:lnTo>
                    <a:pt x="0" y="16643"/>
                  </a:lnTo>
                  <a:lnTo>
                    <a:pt x="121" y="18852"/>
                  </a:lnTo>
                  <a:lnTo>
                    <a:pt x="2730" y="18544"/>
                  </a:lnTo>
                  <a:lnTo>
                    <a:pt x="2973" y="20444"/>
                  </a:lnTo>
                  <a:lnTo>
                    <a:pt x="9951" y="20033"/>
                  </a:lnTo>
                  <a:lnTo>
                    <a:pt x="17596" y="21600"/>
                  </a:lnTo>
                  <a:lnTo>
                    <a:pt x="19719" y="19597"/>
                  </a:lnTo>
                  <a:lnTo>
                    <a:pt x="21600" y="15359"/>
                  </a:lnTo>
                  <a:lnTo>
                    <a:pt x="19355" y="15359"/>
                  </a:lnTo>
                  <a:cubicBezTo>
                    <a:pt x="19355" y="15359"/>
                    <a:pt x="16200" y="9349"/>
                    <a:pt x="16200" y="9349"/>
                  </a:cubicBezTo>
                  <a:close/>
                  <a:moveTo>
                    <a:pt x="16200" y="934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0" name="AutoShape 13"/>
            <p:cNvSpPr>
              <a:spLocks/>
            </p:cNvSpPr>
            <p:nvPr/>
          </p:nvSpPr>
          <p:spPr bwMode="auto">
            <a:xfrm>
              <a:off x="8585203" y="3441700"/>
              <a:ext cx="6350" cy="7938"/>
            </a:xfrm>
            <a:custGeom>
              <a:avLst/>
              <a:gdLst>
                <a:gd name="T0" fmla="*/ 30 w 21600"/>
                <a:gd name="T1" fmla="*/ 63 h 21600"/>
                <a:gd name="T2" fmla="*/ 41 w 21600"/>
                <a:gd name="T3" fmla="*/ 54 h 21600"/>
                <a:gd name="T4" fmla="*/ 47 w 21600"/>
                <a:gd name="T5" fmla="*/ 45 h 21600"/>
                <a:gd name="T6" fmla="*/ 47 w 21600"/>
                <a:gd name="T7" fmla="*/ 29 h 21600"/>
                <a:gd name="T8" fmla="*/ 43 w 21600"/>
                <a:gd name="T9" fmla="*/ 14 h 21600"/>
                <a:gd name="T10" fmla="*/ 39 w 21600"/>
                <a:gd name="T11" fmla="*/ 7 h 21600"/>
                <a:gd name="T12" fmla="*/ 35 w 21600"/>
                <a:gd name="T13" fmla="*/ 0 h 21600"/>
                <a:gd name="T14" fmla="*/ 29 w 21600"/>
                <a:gd name="T15" fmla="*/ 17 h 21600"/>
                <a:gd name="T16" fmla="*/ 15 w 21600"/>
                <a:gd name="T17" fmla="*/ 35 h 21600"/>
                <a:gd name="T18" fmla="*/ 19 w 21600"/>
                <a:gd name="T19" fmla="*/ 42 h 21600"/>
                <a:gd name="T20" fmla="*/ 19 w 21600"/>
                <a:gd name="T21" fmla="*/ 65 h 21600"/>
                <a:gd name="T22" fmla="*/ 15 w 21600"/>
                <a:gd name="T23" fmla="*/ 65 h 21600"/>
                <a:gd name="T24" fmla="*/ 6 w 21600"/>
                <a:gd name="T25" fmla="*/ 83 h 21600"/>
                <a:gd name="T26" fmla="*/ 0 w 21600"/>
                <a:gd name="T27" fmla="*/ 131 h 21600"/>
                <a:gd name="T28" fmla="*/ 4 w 21600"/>
                <a:gd name="T29" fmla="*/ 145 h 21600"/>
                <a:gd name="T30" fmla="*/ 7 w 21600"/>
                <a:gd name="T31" fmla="*/ 137 h 21600"/>
                <a:gd name="T32" fmla="*/ 13 w 21600"/>
                <a:gd name="T33" fmla="*/ 97 h 21600"/>
                <a:gd name="T34" fmla="*/ 24 w 21600"/>
                <a:gd name="T35" fmla="*/ 80 h 21600"/>
                <a:gd name="T36" fmla="*/ 30 w 21600"/>
                <a:gd name="T37" fmla="*/ 63 h 21600"/>
                <a:gd name="T38" fmla="*/ 30 w 21600"/>
                <a:gd name="T39" fmla="*/ 63 h 216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600" h="21600">
                  <a:moveTo>
                    <a:pt x="13655" y="9415"/>
                  </a:moveTo>
                  <a:lnTo>
                    <a:pt x="18414" y="8008"/>
                  </a:lnTo>
                  <a:lnTo>
                    <a:pt x="21600" y="6702"/>
                  </a:lnTo>
                  <a:lnTo>
                    <a:pt x="21434" y="4308"/>
                  </a:lnTo>
                  <a:lnTo>
                    <a:pt x="19490" y="2103"/>
                  </a:lnTo>
                  <a:lnTo>
                    <a:pt x="17752" y="1102"/>
                  </a:lnTo>
                  <a:lnTo>
                    <a:pt x="15931" y="0"/>
                  </a:lnTo>
                  <a:lnTo>
                    <a:pt x="12993" y="2524"/>
                  </a:lnTo>
                  <a:lnTo>
                    <a:pt x="6662" y="5222"/>
                  </a:lnTo>
                  <a:lnTo>
                    <a:pt x="8400" y="6223"/>
                  </a:lnTo>
                  <a:lnTo>
                    <a:pt x="8772" y="9734"/>
                  </a:lnTo>
                  <a:lnTo>
                    <a:pt x="6993" y="9734"/>
                  </a:lnTo>
                  <a:lnTo>
                    <a:pt x="2483" y="12374"/>
                  </a:lnTo>
                  <a:lnTo>
                    <a:pt x="0" y="19497"/>
                  </a:lnTo>
                  <a:lnTo>
                    <a:pt x="1903" y="21600"/>
                  </a:lnTo>
                  <a:lnTo>
                    <a:pt x="3310" y="20381"/>
                  </a:lnTo>
                  <a:lnTo>
                    <a:pt x="6000" y="14419"/>
                  </a:lnTo>
                  <a:lnTo>
                    <a:pt x="10676" y="11953"/>
                  </a:lnTo>
                  <a:cubicBezTo>
                    <a:pt x="10676" y="11953"/>
                    <a:pt x="13655" y="9415"/>
                    <a:pt x="13655" y="9415"/>
                  </a:cubicBezTo>
                  <a:close/>
                  <a:moveTo>
                    <a:pt x="13655" y="9415"/>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1" name="AutoShape 14"/>
            <p:cNvSpPr>
              <a:spLocks/>
            </p:cNvSpPr>
            <p:nvPr/>
          </p:nvSpPr>
          <p:spPr bwMode="auto">
            <a:xfrm>
              <a:off x="8610603" y="3403600"/>
              <a:ext cx="14288" cy="19050"/>
            </a:xfrm>
            <a:custGeom>
              <a:avLst/>
              <a:gdLst>
                <a:gd name="T0" fmla="*/ 1381 w 21600"/>
                <a:gd name="T1" fmla="*/ 1087 h 21600"/>
                <a:gd name="T2" fmla="*/ 1175 w 21600"/>
                <a:gd name="T3" fmla="*/ 0 h 21600"/>
                <a:gd name="T4" fmla="*/ 454 w 21600"/>
                <a:gd name="T5" fmla="*/ 751 h 21600"/>
                <a:gd name="T6" fmla="*/ 120 w 21600"/>
                <a:gd name="T7" fmla="*/ 1980 h 21600"/>
                <a:gd name="T8" fmla="*/ 334 w 21600"/>
                <a:gd name="T9" fmla="*/ 3348 h 21600"/>
                <a:gd name="T10" fmla="*/ 99 w 21600"/>
                <a:gd name="T11" fmla="*/ 4815 h 21600"/>
                <a:gd name="T12" fmla="*/ 0 w 21600"/>
                <a:gd name="T13" fmla="*/ 7946 h 21600"/>
                <a:gd name="T14" fmla="*/ 200 w 21600"/>
                <a:gd name="T15" fmla="*/ 9064 h 21600"/>
                <a:gd name="T16" fmla="*/ 613 w 21600"/>
                <a:gd name="T17" fmla="*/ 10649 h 21600"/>
                <a:gd name="T18" fmla="*/ 1275 w 21600"/>
                <a:gd name="T19" fmla="*/ 11337 h 21600"/>
                <a:gd name="T20" fmla="*/ 1560 w 21600"/>
                <a:gd name="T21" fmla="*/ 11526 h 21600"/>
                <a:gd name="T22" fmla="*/ 1867 w 21600"/>
                <a:gd name="T23" fmla="*/ 9210 h 21600"/>
                <a:gd name="T24" fmla="*/ 1754 w 21600"/>
                <a:gd name="T25" fmla="*/ 8655 h 21600"/>
                <a:gd name="T26" fmla="*/ 1459 w 21600"/>
                <a:gd name="T27" fmla="*/ 7890 h 21600"/>
                <a:gd name="T28" fmla="*/ 828 w 21600"/>
                <a:gd name="T29" fmla="*/ 4345 h 21600"/>
                <a:gd name="T30" fmla="*/ 1103 w 21600"/>
                <a:gd name="T31" fmla="*/ 4574 h 21600"/>
                <a:gd name="T32" fmla="*/ 1636 w 21600"/>
                <a:gd name="T33" fmla="*/ 7568 h 21600"/>
                <a:gd name="T34" fmla="*/ 2003 w 21600"/>
                <a:gd name="T35" fmla="*/ 7461 h 21600"/>
                <a:gd name="T36" fmla="*/ 2736 w 21600"/>
                <a:gd name="T37" fmla="*/ 3875 h 21600"/>
                <a:gd name="T38" fmla="*/ 2135 w 21600"/>
                <a:gd name="T39" fmla="*/ 2052 h 21600"/>
                <a:gd name="T40" fmla="*/ 1381 w 21600"/>
                <a:gd name="T41" fmla="*/ 1087 h 21600"/>
                <a:gd name="T42" fmla="*/ 1381 w 21600"/>
                <a:gd name="T43" fmla="*/ 1087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10900" y="2036"/>
                  </a:moveTo>
                  <a:lnTo>
                    <a:pt x="9281" y="0"/>
                  </a:lnTo>
                  <a:lnTo>
                    <a:pt x="3585" y="1408"/>
                  </a:lnTo>
                  <a:lnTo>
                    <a:pt x="946" y="3711"/>
                  </a:lnTo>
                  <a:lnTo>
                    <a:pt x="2639" y="6274"/>
                  </a:lnTo>
                  <a:lnTo>
                    <a:pt x="782" y="9024"/>
                  </a:lnTo>
                  <a:lnTo>
                    <a:pt x="0" y="14892"/>
                  </a:lnTo>
                  <a:lnTo>
                    <a:pt x="1583" y="16988"/>
                  </a:lnTo>
                  <a:lnTo>
                    <a:pt x="4840" y="19958"/>
                  </a:lnTo>
                  <a:lnTo>
                    <a:pt x="10063" y="21246"/>
                  </a:lnTo>
                  <a:lnTo>
                    <a:pt x="12319" y="21600"/>
                  </a:lnTo>
                  <a:lnTo>
                    <a:pt x="14740" y="17261"/>
                  </a:lnTo>
                  <a:lnTo>
                    <a:pt x="13848" y="16220"/>
                  </a:lnTo>
                  <a:lnTo>
                    <a:pt x="11519" y="14785"/>
                  </a:lnTo>
                  <a:lnTo>
                    <a:pt x="6533" y="8143"/>
                  </a:lnTo>
                  <a:lnTo>
                    <a:pt x="8716" y="8571"/>
                  </a:lnTo>
                  <a:lnTo>
                    <a:pt x="12920" y="14184"/>
                  </a:lnTo>
                  <a:lnTo>
                    <a:pt x="15813" y="13984"/>
                  </a:lnTo>
                  <a:lnTo>
                    <a:pt x="21600" y="7262"/>
                  </a:lnTo>
                  <a:lnTo>
                    <a:pt x="16851" y="3845"/>
                  </a:lnTo>
                  <a:cubicBezTo>
                    <a:pt x="16851" y="3845"/>
                    <a:pt x="10900" y="2036"/>
                    <a:pt x="10900" y="2036"/>
                  </a:cubicBezTo>
                  <a:close/>
                  <a:moveTo>
                    <a:pt x="10900" y="2036"/>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2" name="AutoShape 15"/>
            <p:cNvSpPr>
              <a:spLocks/>
            </p:cNvSpPr>
            <p:nvPr/>
          </p:nvSpPr>
          <p:spPr bwMode="auto">
            <a:xfrm>
              <a:off x="8610603" y="3429000"/>
              <a:ext cx="4763" cy="4763"/>
            </a:xfrm>
            <a:custGeom>
              <a:avLst/>
              <a:gdLst>
                <a:gd name="T0" fmla="*/ 7 w 21600"/>
                <a:gd name="T1" fmla="*/ 0 h 21600"/>
                <a:gd name="T2" fmla="*/ 5 w 21600"/>
                <a:gd name="T3" fmla="*/ 0 h 21600"/>
                <a:gd name="T4" fmla="*/ 6 w 21600"/>
                <a:gd name="T5" fmla="*/ 1 h 21600"/>
                <a:gd name="T6" fmla="*/ 7 w 21600"/>
                <a:gd name="T7" fmla="*/ 3 h 21600"/>
                <a:gd name="T8" fmla="*/ 6 w 21600"/>
                <a:gd name="T9" fmla="*/ 4 h 21600"/>
                <a:gd name="T10" fmla="*/ 5 w 21600"/>
                <a:gd name="T11" fmla="*/ 6 h 21600"/>
                <a:gd name="T12" fmla="*/ 4 w 21600"/>
                <a:gd name="T13" fmla="*/ 6 h 21600"/>
                <a:gd name="T14" fmla="*/ 2 w 21600"/>
                <a:gd name="T15" fmla="*/ 2 h 21600"/>
                <a:gd name="T16" fmla="*/ 2 w 21600"/>
                <a:gd name="T17" fmla="*/ 4 h 21600"/>
                <a:gd name="T18" fmla="*/ 0 w 21600"/>
                <a:gd name="T19" fmla="*/ 5 h 21600"/>
                <a:gd name="T20" fmla="*/ 0 w 21600"/>
                <a:gd name="T21" fmla="*/ 11 h 21600"/>
                <a:gd name="T22" fmla="*/ 1 w 21600"/>
                <a:gd name="T23" fmla="*/ 11 h 21600"/>
                <a:gd name="T24" fmla="*/ 3 w 21600"/>
                <a:gd name="T25" fmla="*/ 8 h 21600"/>
                <a:gd name="T26" fmla="*/ 4 w 21600"/>
                <a:gd name="T27" fmla="*/ 8 h 21600"/>
                <a:gd name="T28" fmla="*/ 5 w 21600"/>
                <a:gd name="T29" fmla="*/ 11 h 21600"/>
                <a:gd name="T30" fmla="*/ 6 w 21600"/>
                <a:gd name="T31" fmla="*/ 8 h 21600"/>
                <a:gd name="T32" fmla="*/ 9 w 21600"/>
                <a:gd name="T33" fmla="*/ 11 h 21600"/>
                <a:gd name="T34" fmla="*/ 10 w 21600"/>
                <a:gd name="T35" fmla="*/ 10 h 21600"/>
                <a:gd name="T36" fmla="*/ 11 w 21600"/>
                <a:gd name="T37" fmla="*/ 8 h 21600"/>
                <a:gd name="T38" fmla="*/ 11 w 21600"/>
                <a:gd name="T39" fmla="*/ 4 h 21600"/>
                <a:gd name="T40" fmla="*/ 7 w 21600"/>
                <a:gd name="T41" fmla="*/ 0 h 21600"/>
                <a:gd name="T42" fmla="*/ 7 w 21600"/>
                <a:gd name="T43" fmla="*/ 0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13422" y="0"/>
                  </a:moveTo>
                  <a:lnTo>
                    <a:pt x="9956" y="309"/>
                  </a:lnTo>
                  <a:lnTo>
                    <a:pt x="11822" y="2083"/>
                  </a:lnTo>
                  <a:lnTo>
                    <a:pt x="13911" y="6120"/>
                  </a:lnTo>
                  <a:lnTo>
                    <a:pt x="12222" y="8254"/>
                  </a:lnTo>
                  <a:lnTo>
                    <a:pt x="8978" y="10671"/>
                  </a:lnTo>
                  <a:lnTo>
                    <a:pt x="7200" y="10929"/>
                  </a:lnTo>
                  <a:lnTo>
                    <a:pt x="3378" y="4886"/>
                  </a:lnTo>
                  <a:lnTo>
                    <a:pt x="3467" y="6994"/>
                  </a:lnTo>
                  <a:lnTo>
                    <a:pt x="0" y="9283"/>
                  </a:lnTo>
                  <a:lnTo>
                    <a:pt x="889" y="21600"/>
                  </a:lnTo>
                  <a:lnTo>
                    <a:pt x="2533" y="21394"/>
                  </a:lnTo>
                  <a:lnTo>
                    <a:pt x="5467" y="15043"/>
                  </a:lnTo>
                  <a:lnTo>
                    <a:pt x="7378" y="14940"/>
                  </a:lnTo>
                  <a:lnTo>
                    <a:pt x="9689" y="20726"/>
                  </a:lnTo>
                  <a:lnTo>
                    <a:pt x="10844" y="14606"/>
                  </a:lnTo>
                  <a:lnTo>
                    <a:pt x="16578" y="20186"/>
                  </a:lnTo>
                  <a:lnTo>
                    <a:pt x="18444" y="20083"/>
                  </a:lnTo>
                  <a:lnTo>
                    <a:pt x="21600" y="15737"/>
                  </a:lnTo>
                  <a:lnTo>
                    <a:pt x="21067" y="7406"/>
                  </a:lnTo>
                  <a:cubicBezTo>
                    <a:pt x="21067" y="7406"/>
                    <a:pt x="13422" y="0"/>
                    <a:pt x="13422" y="0"/>
                  </a:cubicBezTo>
                  <a:close/>
                  <a:moveTo>
                    <a:pt x="13422" y="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3" name="AutoShape 16"/>
            <p:cNvSpPr>
              <a:spLocks/>
            </p:cNvSpPr>
            <p:nvPr/>
          </p:nvSpPr>
          <p:spPr bwMode="auto">
            <a:xfrm>
              <a:off x="8585203" y="3441700"/>
              <a:ext cx="7938" cy="6350"/>
            </a:xfrm>
            <a:custGeom>
              <a:avLst/>
              <a:gdLst>
                <a:gd name="T0" fmla="*/ 134 w 21600"/>
                <a:gd name="T1" fmla="*/ 7 h 21600"/>
                <a:gd name="T2" fmla="*/ 125 w 21600"/>
                <a:gd name="T3" fmla="*/ 4 h 21600"/>
                <a:gd name="T4" fmla="*/ 102 w 21600"/>
                <a:gd name="T5" fmla="*/ 15 h 21600"/>
                <a:gd name="T6" fmla="*/ 76 w 21600"/>
                <a:gd name="T7" fmla="*/ 16 h 21600"/>
                <a:gd name="T8" fmla="*/ 23 w 21600"/>
                <a:gd name="T9" fmla="*/ 0 h 21600"/>
                <a:gd name="T10" fmla="*/ 15 w 21600"/>
                <a:gd name="T11" fmla="*/ 0 h 21600"/>
                <a:gd name="T12" fmla="*/ 0 w 21600"/>
                <a:gd name="T13" fmla="*/ 8 h 21600"/>
                <a:gd name="T14" fmla="*/ 3 w 21600"/>
                <a:gd name="T15" fmla="*/ 19 h 21600"/>
                <a:gd name="T16" fmla="*/ 37 w 21600"/>
                <a:gd name="T17" fmla="*/ 24 h 21600"/>
                <a:gd name="T18" fmla="*/ 63 w 21600"/>
                <a:gd name="T19" fmla="*/ 27 h 21600"/>
                <a:gd name="T20" fmla="*/ 71 w 21600"/>
                <a:gd name="T21" fmla="*/ 30 h 21600"/>
                <a:gd name="T22" fmla="*/ 55 w 21600"/>
                <a:gd name="T23" fmla="*/ 35 h 21600"/>
                <a:gd name="T24" fmla="*/ 65 w 21600"/>
                <a:gd name="T25" fmla="*/ 41 h 21600"/>
                <a:gd name="T26" fmla="*/ 74 w 21600"/>
                <a:gd name="T27" fmla="*/ 44 h 21600"/>
                <a:gd name="T28" fmla="*/ 92 w 21600"/>
                <a:gd name="T29" fmla="*/ 47 h 21600"/>
                <a:gd name="T30" fmla="*/ 115 w 21600"/>
                <a:gd name="T31" fmla="*/ 43 h 21600"/>
                <a:gd name="T32" fmla="*/ 124 w 21600"/>
                <a:gd name="T33" fmla="*/ 43 h 21600"/>
                <a:gd name="T34" fmla="*/ 139 w 21600"/>
                <a:gd name="T35" fmla="*/ 32 h 21600"/>
                <a:gd name="T36" fmla="*/ 145 w 21600"/>
                <a:gd name="T37" fmla="*/ 21 h 21600"/>
                <a:gd name="T38" fmla="*/ 144 w 21600"/>
                <a:gd name="T39" fmla="*/ 14 h 21600"/>
                <a:gd name="T40" fmla="*/ 134 w 21600"/>
                <a:gd name="T41" fmla="*/ 7 h 21600"/>
                <a:gd name="T42" fmla="*/ 134 w 21600"/>
                <a:gd name="T43" fmla="*/ 7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19970" y="3031"/>
                  </a:moveTo>
                  <a:lnTo>
                    <a:pt x="18622" y="1668"/>
                  </a:lnTo>
                  <a:lnTo>
                    <a:pt x="15205" y="6854"/>
                  </a:lnTo>
                  <a:lnTo>
                    <a:pt x="11380" y="7200"/>
                  </a:lnTo>
                  <a:lnTo>
                    <a:pt x="3448" y="0"/>
                  </a:lnTo>
                  <a:lnTo>
                    <a:pt x="2289" y="0"/>
                  </a:lnTo>
                  <a:lnTo>
                    <a:pt x="0" y="3742"/>
                  </a:lnTo>
                  <a:lnTo>
                    <a:pt x="376" y="8461"/>
                  </a:lnTo>
                  <a:lnTo>
                    <a:pt x="5518" y="11064"/>
                  </a:lnTo>
                  <a:lnTo>
                    <a:pt x="9405" y="12366"/>
                  </a:lnTo>
                  <a:lnTo>
                    <a:pt x="10628" y="13831"/>
                  </a:lnTo>
                  <a:lnTo>
                    <a:pt x="8214" y="15824"/>
                  </a:lnTo>
                  <a:lnTo>
                    <a:pt x="9687" y="18651"/>
                  </a:lnTo>
                  <a:lnTo>
                    <a:pt x="11066" y="20278"/>
                  </a:lnTo>
                  <a:lnTo>
                    <a:pt x="13669" y="21600"/>
                  </a:lnTo>
                  <a:lnTo>
                    <a:pt x="17180" y="19688"/>
                  </a:lnTo>
                  <a:lnTo>
                    <a:pt x="18528" y="19525"/>
                  </a:lnTo>
                  <a:lnTo>
                    <a:pt x="20660" y="14420"/>
                  </a:lnTo>
                  <a:lnTo>
                    <a:pt x="21600" y="9356"/>
                  </a:lnTo>
                  <a:lnTo>
                    <a:pt x="21475" y="6163"/>
                  </a:lnTo>
                  <a:cubicBezTo>
                    <a:pt x="21475" y="6163"/>
                    <a:pt x="19970" y="3031"/>
                    <a:pt x="19970" y="3031"/>
                  </a:cubicBezTo>
                  <a:close/>
                  <a:moveTo>
                    <a:pt x="19970" y="3031"/>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4" name="AutoShape 17"/>
            <p:cNvSpPr>
              <a:spLocks/>
            </p:cNvSpPr>
            <p:nvPr/>
          </p:nvSpPr>
          <p:spPr bwMode="auto">
            <a:xfrm>
              <a:off x="8597903" y="3441700"/>
              <a:ext cx="3175" cy="6350"/>
            </a:xfrm>
            <a:custGeom>
              <a:avLst/>
              <a:gdLst>
                <a:gd name="T0" fmla="*/ 0 w 21600"/>
                <a:gd name="T1" fmla="*/ 25 h 21600"/>
                <a:gd name="T2" fmla="*/ 0 w 21600"/>
                <a:gd name="T3" fmla="*/ 35 h 21600"/>
                <a:gd name="T4" fmla="*/ 1 w 21600"/>
                <a:gd name="T5" fmla="*/ 47 h 21600"/>
                <a:gd name="T6" fmla="*/ 1 w 21600"/>
                <a:gd name="T7" fmla="*/ 39 h 21600"/>
                <a:gd name="T8" fmla="*/ 1 w 21600"/>
                <a:gd name="T9" fmla="*/ 0 h 21600"/>
                <a:gd name="T10" fmla="*/ 0 w 21600"/>
                <a:gd name="T11" fmla="*/ 25 h 21600"/>
                <a:gd name="T12" fmla="*/ 0 w 21600"/>
                <a:gd name="T13" fmla="*/ 25 h 2160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00" h="21600">
                  <a:moveTo>
                    <a:pt x="0" y="11415"/>
                  </a:moveTo>
                  <a:lnTo>
                    <a:pt x="5721" y="15739"/>
                  </a:lnTo>
                  <a:lnTo>
                    <a:pt x="9064" y="21600"/>
                  </a:lnTo>
                  <a:lnTo>
                    <a:pt x="21600" y="17949"/>
                  </a:lnTo>
                  <a:lnTo>
                    <a:pt x="11379" y="0"/>
                  </a:lnTo>
                  <a:cubicBezTo>
                    <a:pt x="11379" y="0"/>
                    <a:pt x="0" y="11415"/>
                    <a:pt x="0" y="11415"/>
                  </a:cubicBezTo>
                  <a:close/>
                  <a:moveTo>
                    <a:pt x="0" y="11415"/>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5" name="AutoShape 20"/>
            <p:cNvSpPr>
              <a:spLocks/>
            </p:cNvSpPr>
            <p:nvPr/>
          </p:nvSpPr>
          <p:spPr bwMode="auto">
            <a:xfrm>
              <a:off x="8547103" y="3467100"/>
              <a:ext cx="1588" cy="9525"/>
            </a:xfrm>
            <a:custGeom>
              <a:avLst/>
              <a:gdLst>
                <a:gd name="T0" fmla="*/ 0 w 21600"/>
                <a:gd name="T1" fmla="*/ 15 h 21600"/>
                <a:gd name="T2" fmla="*/ 0 w 21600"/>
                <a:gd name="T3" fmla="*/ 0 h 21600"/>
                <a:gd name="T4" fmla="*/ 0 w 21600"/>
                <a:gd name="T5" fmla="*/ 35 h 21600"/>
                <a:gd name="T6" fmla="*/ 0 w 21600"/>
                <a:gd name="T7" fmla="*/ 122 h 21600"/>
                <a:gd name="T8" fmla="*/ 0 w 21600"/>
                <a:gd name="T9" fmla="*/ 194 h 21600"/>
                <a:gd name="T10" fmla="*/ 0 w 21600"/>
                <a:gd name="T11" fmla="*/ 262 h 21600"/>
                <a:gd name="T12" fmla="*/ 0 w 21600"/>
                <a:gd name="T13" fmla="*/ 295 h 21600"/>
                <a:gd name="T14" fmla="*/ 0 w 21600"/>
                <a:gd name="T15" fmla="*/ 344 h 21600"/>
                <a:gd name="T16" fmla="*/ 0 w 21600"/>
                <a:gd name="T17" fmla="*/ 360 h 21600"/>
                <a:gd name="T18" fmla="*/ 0 w 21600"/>
                <a:gd name="T19" fmla="*/ 325 h 21600"/>
                <a:gd name="T20" fmla="*/ 0 w 21600"/>
                <a:gd name="T21" fmla="*/ 273 h 21600"/>
                <a:gd name="T22" fmla="*/ 0 w 21600"/>
                <a:gd name="T23" fmla="*/ 15 h 21600"/>
                <a:gd name="T24" fmla="*/ 0 w 21600"/>
                <a:gd name="T25" fmla="*/ 15 h 216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600" h="21600">
                  <a:moveTo>
                    <a:pt x="16822" y="894"/>
                  </a:moveTo>
                  <a:lnTo>
                    <a:pt x="12343" y="0"/>
                  </a:lnTo>
                  <a:lnTo>
                    <a:pt x="8859" y="2125"/>
                  </a:lnTo>
                  <a:lnTo>
                    <a:pt x="6769" y="7308"/>
                  </a:lnTo>
                  <a:lnTo>
                    <a:pt x="0" y="11662"/>
                  </a:lnTo>
                  <a:lnTo>
                    <a:pt x="1294" y="15717"/>
                  </a:lnTo>
                  <a:lnTo>
                    <a:pt x="5972" y="17700"/>
                  </a:lnTo>
                  <a:lnTo>
                    <a:pt x="10850" y="20628"/>
                  </a:lnTo>
                  <a:lnTo>
                    <a:pt x="18912" y="21600"/>
                  </a:lnTo>
                  <a:lnTo>
                    <a:pt x="18116" y="19462"/>
                  </a:lnTo>
                  <a:lnTo>
                    <a:pt x="21600" y="16378"/>
                  </a:lnTo>
                  <a:cubicBezTo>
                    <a:pt x="21600" y="16378"/>
                    <a:pt x="16822" y="894"/>
                    <a:pt x="16822" y="894"/>
                  </a:cubicBezTo>
                  <a:close/>
                  <a:moveTo>
                    <a:pt x="16822" y="894"/>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6" name="AutoShape 22"/>
            <p:cNvSpPr>
              <a:spLocks/>
            </p:cNvSpPr>
            <p:nvPr/>
          </p:nvSpPr>
          <p:spPr bwMode="auto">
            <a:xfrm>
              <a:off x="7645403" y="3543300"/>
              <a:ext cx="0" cy="158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00" h="21600">
                  <a:moveTo>
                    <a:pt x="21600" y="21204"/>
                  </a:moveTo>
                  <a:lnTo>
                    <a:pt x="0" y="0"/>
                  </a:lnTo>
                  <a:lnTo>
                    <a:pt x="21600" y="21600"/>
                  </a:lnTo>
                  <a:cubicBezTo>
                    <a:pt x="21600" y="21600"/>
                    <a:pt x="21600" y="21204"/>
                    <a:pt x="21600" y="21204"/>
                  </a:cubicBezTo>
                  <a:close/>
                  <a:moveTo>
                    <a:pt x="21600" y="21204"/>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7" name="AutoShape 24"/>
            <p:cNvSpPr>
              <a:spLocks/>
            </p:cNvSpPr>
            <p:nvPr/>
          </p:nvSpPr>
          <p:spPr bwMode="auto">
            <a:xfrm>
              <a:off x="8166103" y="3619500"/>
              <a:ext cx="3175" cy="6350"/>
            </a:xfrm>
            <a:custGeom>
              <a:avLst/>
              <a:gdLst>
                <a:gd name="T0" fmla="*/ 0 w 21600"/>
                <a:gd name="T1" fmla="*/ 47 h 21600"/>
                <a:gd name="T2" fmla="*/ 1 w 21600"/>
                <a:gd name="T3" fmla="*/ 37 h 21600"/>
                <a:gd name="T4" fmla="*/ 1 w 21600"/>
                <a:gd name="T5" fmla="*/ 0 h 21600"/>
                <a:gd name="T6" fmla="*/ 0 w 21600"/>
                <a:gd name="T7" fmla="*/ 10 h 21600"/>
                <a:gd name="T8" fmla="*/ 0 w 21600"/>
                <a:gd name="T9" fmla="*/ 22 h 21600"/>
                <a:gd name="T10" fmla="*/ 0 w 21600"/>
                <a:gd name="T11" fmla="*/ 24 h 21600"/>
                <a:gd name="T12" fmla="*/ 0 w 21600"/>
                <a:gd name="T13" fmla="*/ 47 h 21600"/>
                <a:gd name="T14" fmla="*/ 0 w 21600"/>
                <a:gd name="T15" fmla="*/ 47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6462" y="21600"/>
                  </a:moveTo>
                  <a:lnTo>
                    <a:pt x="14769" y="16918"/>
                  </a:lnTo>
                  <a:lnTo>
                    <a:pt x="21600" y="0"/>
                  </a:lnTo>
                  <a:lnTo>
                    <a:pt x="4246" y="4662"/>
                  </a:lnTo>
                  <a:lnTo>
                    <a:pt x="0" y="10092"/>
                  </a:lnTo>
                  <a:lnTo>
                    <a:pt x="2708" y="10741"/>
                  </a:lnTo>
                  <a:cubicBezTo>
                    <a:pt x="2708" y="10741"/>
                    <a:pt x="6462" y="21600"/>
                    <a:pt x="6462" y="21600"/>
                  </a:cubicBezTo>
                  <a:close/>
                  <a:moveTo>
                    <a:pt x="6462" y="2160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8" name="AutoShape 26"/>
            <p:cNvSpPr>
              <a:spLocks/>
            </p:cNvSpPr>
            <p:nvPr/>
          </p:nvSpPr>
          <p:spPr bwMode="auto">
            <a:xfrm>
              <a:off x="8318503" y="5232400"/>
              <a:ext cx="1588" cy="17463"/>
            </a:xfrm>
            <a:custGeom>
              <a:avLst/>
              <a:gdLst>
                <a:gd name="T0" fmla="*/ 0 w 21600"/>
                <a:gd name="T1" fmla="*/ 10 h 21600"/>
                <a:gd name="T2" fmla="*/ 0 w 21600"/>
                <a:gd name="T3" fmla="*/ 0 h 21600"/>
                <a:gd name="T4" fmla="*/ 0 w 21600"/>
                <a:gd name="T5" fmla="*/ 692 h 21600"/>
                <a:gd name="T6" fmla="*/ 0 w 21600"/>
                <a:gd name="T7" fmla="*/ 1563 h 21600"/>
                <a:gd name="T8" fmla="*/ 0 w 21600"/>
                <a:gd name="T9" fmla="*/ 3064 h 21600"/>
                <a:gd name="T10" fmla="*/ 0 w 21600"/>
                <a:gd name="T11" fmla="*/ 4443 h 21600"/>
                <a:gd name="T12" fmla="*/ 0 w 21600"/>
                <a:gd name="T13" fmla="*/ 5451 h 21600"/>
                <a:gd name="T14" fmla="*/ 0 w 21600"/>
                <a:gd name="T15" fmla="*/ 6199 h 21600"/>
                <a:gd name="T16" fmla="*/ 0 w 21600"/>
                <a:gd name="T17" fmla="*/ 7074 h 21600"/>
                <a:gd name="T18" fmla="*/ 0 w 21600"/>
                <a:gd name="T19" fmla="*/ 7461 h 21600"/>
                <a:gd name="T20" fmla="*/ 0 w 21600"/>
                <a:gd name="T21" fmla="*/ 7241 h 21600"/>
                <a:gd name="T22" fmla="*/ 0 w 21600"/>
                <a:gd name="T23" fmla="*/ 6443 h 21600"/>
                <a:gd name="T24" fmla="*/ 0 w 21600"/>
                <a:gd name="T25" fmla="*/ 4554 h 21600"/>
                <a:gd name="T26" fmla="*/ 0 w 21600"/>
                <a:gd name="T27" fmla="*/ 2733 h 21600"/>
                <a:gd name="T28" fmla="*/ 0 w 21600"/>
                <a:gd name="T29" fmla="*/ 1160 h 21600"/>
                <a:gd name="T30" fmla="*/ 0 w 21600"/>
                <a:gd name="T31" fmla="*/ 10 h 21600"/>
                <a:gd name="T32" fmla="*/ 0 w 21600"/>
                <a:gd name="T33" fmla="*/ 10 h 216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600" h="21600">
                  <a:moveTo>
                    <a:pt x="17280" y="29"/>
                  </a:moveTo>
                  <a:lnTo>
                    <a:pt x="11012" y="0"/>
                  </a:lnTo>
                  <a:lnTo>
                    <a:pt x="10842" y="2004"/>
                  </a:lnTo>
                  <a:lnTo>
                    <a:pt x="15078" y="4523"/>
                  </a:lnTo>
                  <a:lnTo>
                    <a:pt x="14061" y="8870"/>
                  </a:lnTo>
                  <a:lnTo>
                    <a:pt x="11689" y="12863"/>
                  </a:lnTo>
                  <a:lnTo>
                    <a:pt x="6861" y="15780"/>
                  </a:lnTo>
                  <a:lnTo>
                    <a:pt x="4066" y="17946"/>
                  </a:lnTo>
                  <a:lnTo>
                    <a:pt x="0" y="20480"/>
                  </a:lnTo>
                  <a:lnTo>
                    <a:pt x="1440" y="21600"/>
                  </a:lnTo>
                  <a:lnTo>
                    <a:pt x="7200" y="20966"/>
                  </a:lnTo>
                  <a:lnTo>
                    <a:pt x="11520" y="18653"/>
                  </a:lnTo>
                  <a:lnTo>
                    <a:pt x="17788" y="13187"/>
                  </a:lnTo>
                  <a:lnTo>
                    <a:pt x="21600" y="7912"/>
                  </a:lnTo>
                  <a:lnTo>
                    <a:pt x="20584" y="3359"/>
                  </a:lnTo>
                  <a:cubicBezTo>
                    <a:pt x="20584" y="3359"/>
                    <a:pt x="17280" y="29"/>
                    <a:pt x="17280" y="29"/>
                  </a:cubicBezTo>
                  <a:close/>
                  <a:moveTo>
                    <a:pt x="17280" y="2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9" name="AutoShape 27"/>
            <p:cNvSpPr>
              <a:spLocks/>
            </p:cNvSpPr>
            <p:nvPr/>
          </p:nvSpPr>
          <p:spPr bwMode="auto">
            <a:xfrm>
              <a:off x="8305803" y="4432300"/>
              <a:ext cx="15875" cy="19050"/>
            </a:xfrm>
            <a:custGeom>
              <a:avLst/>
              <a:gdLst>
                <a:gd name="T0" fmla="*/ 4231 w 21600"/>
                <a:gd name="T1" fmla="*/ 335 h 21600"/>
                <a:gd name="T2" fmla="*/ 2457 w 21600"/>
                <a:gd name="T3" fmla="*/ 4046 h 21600"/>
                <a:gd name="T4" fmla="*/ 1843 w 21600"/>
                <a:gd name="T5" fmla="*/ 5874 h 21600"/>
                <a:gd name="T6" fmla="*/ 1106 w 21600"/>
                <a:gd name="T7" fmla="*/ 7936 h 21600"/>
                <a:gd name="T8" fmla="*/ 123 w 21600"/>
                <a:gd name="T9" fmla="*/ 10976 h 21600"/>
                <a:gd name="T10" fmla="*/ 0 w 21600"/>
                <a:gd name="T11" fmla="*/ 11283 h 21600"/>
                <a:gd name="T12" fmla="*/ 137 w 21600"/>
                <a:gd name="T13" fmla="*/ 11526 h 21600"/>
                <a:gd name="T14" fmla="*/ 274 w 21600"/>
                <a:gd name="T15" fmla="*/ 11211 h 21600"/>
                <a:gd name="T16" fmla="*/ 520 w 21600"/>
                <a:gd name="T17" fmla="*/ 10619 h 21600"/>
                <a:gd name="T18" fmla="*/ 1008 w 21600"/>
                <a:gd name="T19" fmla="*/ 9135 h 21600"/>
                <a:gd name="T20" fmla="*/ 1374 w 21600"/>
                <a:gd name="T21" fmla="*/ 7628 h 21600"/>
                <a:gd name="T22" fmla="*/ 1973 w 21600"/>
                <a:gd name="T23" fmla="*/ 5861 h 21600"/>
                <a:gd name="T24" fmla="*/ 3495 w 21600"/>
                <a:gd name="T25" fmla="*/ 2711 h 21600"/>
                <a:gd name="T26" fmla="*/ 4385 w 21600"/>
                <a:gd name="T27" fmla="*/ 914 h 21600"/>
                <a:gd name="T28" fmla="*/ 4515 w 21600"/>
                <a:gd name="T29" fmla="*/ 578 h 21600"/>
                <a:gd name="T30" fmla="*/ 4632 w 21600"/>
                <a:gd name="T31" fmla="*/ 0 h 21600"/>
                <a:gd name="T32" fmla="*/ 4491 w 21600"/>
                <a:gd name="T33" fmla="*/ 15 h 21600"/>
                <a:gd name="T34" fmla="*/ 4231 w 21600"/>
                <a:gd name="T35" fmla="*/ 335 h 21600"/>
                <a:gd name="T36" fmla="*/ 4231 w 21600"/>
                <a:gd name="T37" fmla="*/ 335 h 216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600" h="21600">
                  <a:moveTo>
                    <a:pt x="19731" y="629"/>
                  </a:moveTo>
                  <a:lnTo>
                    <a:pt x="11455" y="7583"/>
                  </a:lnTo>
                  <a:lnTo>
                    <a:pt x="8595" y="11007"/>
                  </a:lnTo>
                  <a:lnTo>
                    <a:pt x="5160" y="14873"/>
                  </a:lnTo>
                  <a:lnTo>
                    <a:pt x="575" y="20570"/>
                  </a:lnTo>
                  <a:lnTo>
                    <a:pt x="0" y="21145"/>
                  </a:lnTo>
                  <a:lnTo>
                    <a:pt x="639" y="21600"/>
                  </a:lnTo>
                  <a:lnTo>
                    <a:pt x="1278" y="21012"/>
                  </a:lnTo>
                  <a:lnTo>
                    <a:pt x="2428" y="19901"/>
                  </a:lnTo>
                  <a:lnTo>
                    <a:pt x="4697" y="17120"/>
                  </a:lnTo>
                  <a:lnTo>
                    <a:pt x="6407" y="14297"/>
                  </a:lnTo>
                  <a:lnTo>
                    <a:pt x="9202" y="10981"/>
                  </a:lnTo>
                  <a:lnTo>
                    <a:pt x="16296" y="5082"/>
                  </a:lnTo>
                  <a:lnTo>
                    <a:pt x="20450" y="1712"/>
                  </a:lnTo>
                  <a:lnTo>
                    <a:pt x="21057" y="1083"/>
                  </a:lnTo>
                  <a:lnTo>
                    <a:pt x="21600" y="0"/>
                  </a:lnTo>
                  <a:lnTo>
                    <a:pt x="20945" y="27"/>
                  </a:lnTo>
                  <a:cubicBezTo>
                    <a:pt x="20945" y="27"/>
                    <a:pt x="19731" y="629"/>
                    <a:pt x="19731" y="629"/>
                  </a:cubicBezTo>
                  <a:close/>
                  <a:moveTo>
                    <a:pt x="19731" y="62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0" name="AutoShape 28"/>
            <p:cNvSpPr>
              <a:spLocks/>
            </p:cNvSpPr>
            <p:nvPr/>
          </p:nvSpPr>
          <p:spPr bwMode="auto">
            <a:xfrm>
              <a:off x="8293103" y="4495800"/>
              <a:ext cx="3175" cy="4763"/>
            </a:xfrm>
            <a:custGeom>
              <a:avLst/>
              <a:gdLst>
                <a:gd name="T0" fmla="*/ 0 w 21600"/>
                <a:gd name="T1" fmla="*/ 10 h 21600"/>
                <a:gd name="T2" fmla="*/ 1 w 21600"/>
                <a:gd name="T3" fmla="*/ 11 h 21600"/>
                <a:gd name="T4" fmla="*/ 1 w 21600"/>
                <a:gd name="T5" fmla="*/ 11 h 21600"/>
                <a:gd name="T6" fmla="*/ 1 w 21600"/>
                <a:gd name="T7" fmla="*/ 1 h 21600"/>
                <a:gd name="T8" fmla="*/ 1 w 21600"/>
                <a:gd name="T9" fmla="*/ 0 h 21600"/>
                <a:gd name="T10" fmla="*/ 1 w 21600"/>
                <a:gd name="T11" fmla="*/ 1 h 21600"/>
                <a:gd name="T12" fmla="*/ 1 w 21600"/>
                <a:gd name="T13" fmla="*/ 2 h 21600"/>
                <a:gd name="T14" fmla="*/ 1 w 21600"/>
                <a:gd name="T15" fmla="*/ 4 h 21600"/>
                <a:gd name="T16" fmla="*/ 1 w 21600"/>
                <a:gd name="T17" fmla="*/ 5 h 21600"/>
                <a:gd name="T18" fmla="*/ 1 w 21600"/>
                <a:gd name="T19" fmla="*/ 4 h 21600"/>
                <a:gd name="T20" fmla="*/ 1 w 21600"/>
                <a:gd name="T21" fmla="*/ 3 h 21600"/>
                <a:gd name="T22" fmla="*/ 0 w 21600"/>
                <a:gd name="T23" fmla="*/ 3 h 21600"/>
                <a:gd name="T24" fmla="*/ 0 w 21600"/>
                <a:gd name="T25" fmla="*/ 5 h 21600"/>
                <a:gd name="T26" fmla="*/ 0 w 21600"/>
                <a:gd name="T27" fmla="*/ 6 h 21600"/>
                <a:gd name="T28" fmla="*/ 0 w 21600"/>
                <a:gd name="T29" fmla="*/ 9 h 21600"/>
                <a:gd name="T30" fmla="*/ 0 w 21600"/>
                <a:gd name="T31" fmla="*/ 11 h 21600"/>
                <a:gd name="T32" fmla="*/ 0 w 21600"/>
                <a:gd name="T33" fmla="*/ 10 h 21600"/>
                <a:gd name="T34" fmla="*/ 0 w 21600"/>
                <a:gd name="T35" fmla="*/ 10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5764" y="19998"/>
                  </a:moveTo>
                  <a:lnTo>
                    <a:pt x="11330" y="21600"/>
                  </a:lnTo>
                  <a:lnTo>
                    <a:pt x="21600" y="21066"/>
                  </a:lnTo>
                  <a:lnTo>
                    <a:pt x="19679" y="1844"/>
                  </a:lnTo>
                  <a:lnTo>
                    <a:pt x="16829" y="0"/>
                  </a:lnTo>
                  <a:lnTo>
                    <a:pt x="17094" y="2039"/>
                  </a:lnTo>
                  <a:lnTo>
                    <a:pt x="14577" y="4029"/>
                  </a:lnTo>
                  <a:lnTo>
                    <a:pt x="17691" y="7912"/>
                  </a:lnTo>
                  <a:lnTo>
                    <a:pt x="15239" y="9805"/>
                  </a:lnTo>
                  <a:lnTo>
                    <a:pt x="12456" y="8203"/>
                  </a:lnTo>
                  <a:lnTo>
                    <a:pt x="9541" y="6310"/>
                  </a:lnTo>
                  <a:lnTo>
                    <a:pt x="6957" y="6553"/>
                  </a:lnTo>
                  <a:lnTo>
                    <a:pt x="4506" y="10387"/>
                  </a:lnTo>
                  <a:lnTo>
                    <a:pt x="4771" y="12329"/>
                  </a:lnTo>
                  <a:lnTo>
                    <a:pt x="0" y="16552"/>
                  </a:lnTo>
                  <a:lnTo>
                    <a:pt x="663" y="20289"/>
                  </a:lnTo>
                  <a:cubicBezTo>
                    <a:pt x="663" y="20289"/>
                    <a:pt x="5764" y="19998"/>
                    <a:pt x="5764" y="19998"/>
                  </a:cubicBezTo>
                  <a:close/>
                  <a:moveTo>
                    <a:pt x="5764" y="19998"/>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1" name="AutoShape 29"/>
            <p:cNvSpPr>
              <a:spLocks/>
            </p:cNvSpPr>
            <p:nvPr/>
          </p:nvSpPr>
          <p:spPr bwMode="auto">
            <a:xfrm>
              <a:off x="8293103" y="4483100"/>
              <a:ext cx="1588" cy="12700"/>
            </a:xfrm>
            <a:custGeom>
              <a:avLst/>
              <a:gdLst>
                <a:gd name="T0" fmla="*/ 0 w 21600"/>
                <a:gd name="T1" fmla="*/ 1453 h 21600"/>
                <a:gd name="T2" fmla="*/ 0 w 21600"/>
                <a:gd name="T3" fmla="*/ 1268 h 21600"/>
                <a:gd name="T4" fmla="*/ 0 w 21600"/>
                <a:gd name="T5" fmla="*/ 1099 h 21600"/>
                <a:gd name="T6" fmla="*/ 0 w 21600"/>
                <a:gd name="T7" fmla="*/ 860 h 21600"/>
                <a:gd name="T8" fmla="*/ 0 w 21600"/>
                <a:gd name="T9" fmla="*/ 452 h 21600"/>
                <a:gd name="T10" fmla="*/ 0 w 21600"/>
                <a:gd name="T11" fmla="*/ 109 h 21600"/>
                <a:gd name="T12" fmla="*/ 0 w 21600"/>
                <a:gd name="T13" fmla="*/ 56 h 21600"/>
                <a:gd name="T14" fmla="*/ 0 w 21600"/>
                <a:gd name="T15" fmla="*/ 0 h 21600"/>
                <a:gd name="T16" fmla="*/ 0 w 21600"/>
                <a:gd name="T17" fmla="*/ 6 h 21600"/>
                <a:gd name="T18" fmla="*/ 0 w 21600"/>
                <a:gd name="T19" fmla="*/ 72 h 21600"/>
                <a:gd name="T20" fmla="*/ 0 w 21600"/>
                <a:gd name="T21" fmla="*/ 132 h 21600"/>
                <a:gd name="T22" fmla="*/ 0 w 21600"/>
                <a:gd name="T23" fmla="*/ 1518 h 21600"/>
                <a:gd name="T24" fmla="*/ 0 w 21600"/>
                <a:gd name="T25" fmla="*/ 1453 h 21600"/>
                <a:gd name="T26" fmla="*/ 0 w 21600"/>
                <a:gd name="T27" fmla="*/ 1453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10699" y="20669"/>
                  </a:moveTo>
                  <a:lnTo>
                    <a:pt x="14030" y="18041"/>
                  </a:lnTo>
                  <a:lnTo>
                    <a:pt x="17159" y="15641"/>
                  </a:lnTo>
                  <a:lnTo>
                    <a:pt x="19884" y="12248"/>
                  </a:lnTo>
                  <a:lnTo>
                    <a:pt x="21600" y="6434"/>
                  </a:lnTo>
                  <a:lnTo>
                    <a:pt x="19884" y="1552"/>
                  </a:lnTo>
                  <a:lnTo>
                    <a:pt x="15342" y="807"/>
                  </a:lnTo>
                  <a:lnTo>
                    <a:pt x="11103" y="0"/>
                  </a:lnTo>
                  <a:lnTo>
                    <a:pt x="7267" y="83"/>
                  </a:lnTo>
                  <a:lnTo>
                    <a:pt x="3230" y="1034"/>
                  </a:lnTo>
                  <a:lnTo>
                    <a:pt x="0" y="1883"/>
                  </a:lnTo>
                  <a:lnTo>
                    <a:pt x="7469" y="21600"/>
                  </a:lnTo>
                  <a:cubicBezTo>
                    <a:pt x="7469" y="21600"/>
                    <a:pt x="10699" y="20669"/>
                    <a:pt x="10699" y="20669"/>
                  </a:cubicBezTo>
                  <a:close/>
                  <a:moveTo>
                    <a:pt x="10699" y="2066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2" name="AutoShape 30"/>
            <p:cNvSpPr>
              <a:spLocks/>
            </p:cNvSpPr>
            <p:nvPr/>
          </p:nvSpPr>
          <p:spPr bwMode="auto">
            <a:xfrm>
              <a:off x="8293103" y="5245100"/>
              <a:ext cx="17463" cy="39688"/>
            </a:xfrm>
            <a:custGeom>
              <a:avLst/>
              <a:gdLst>
                <a:gd name="T0" fmla="*/ 6992 w 21600"/>
                <a:gd name="T1" fmla="*/ 0 h 21600"/>
                <a:gd name="T2" fmla="*/ 6826 w 21600"/>
                <a:gd name="T3" fmla="*/ 11272 h 21600"/>
                <a:gd name="T4" fmla="*/ 5781 w 21600"/>
                <a:gd name="T5" fmla="*/ 75431 h 21600"/>
                <a:gd name="T6" fmla="*/ 4548 w 21600"/>
                <a:gd name="T7" fmla="*/ 78382 h 21600"/>
                <a:gd name="T8" fmla="*/ 4360 w 21600"/>
                <a:gd name="T9" fmla="*/ 84308 h 21600"/>
                <a:gd name="T10" fmla="*/ 4578 w 21600"/>
                <a:gd name="T11" fmla="*/ 89234 h 21600"/>
                <a:gd name="T12" fmla="*/ 5650 w 21600"/>
                <a:gd name="T13" fmla="*/ 104017 h 21600"/>
                <a:gd name="T14" fmla="*/ 5177 w 21600"/>
                <a:gd name="T15" fmla="*/ 155522 h 21600"/>
                <a:gd name="T16" fmla="*/ 4578 w 21600"/>
                <a:gd name="T17" fmla="*/ 162133 h 21600"/>
                <a:gd name="T18" fmla="*/ 4818 w 21600"/>
                <a:gd name="T19" fmla="*/ 173405 h 21600"/>
                <a:gd name="T20" fmla="*/ 4870 w 21600"/>
                <a:gd name="T21" fmla="*/ 190161 h 21600"/>
                <a:gd name="T22" fmla="*/ 4162 w 21600"/>
                <a:gd name="T23" fmla="*/ 230977 h 21600"/>
                <a:gd name="T24" fmla="*/ 3554 w 21600"/>
                <a:gd name="T25" fmla="*/ 237862 h 21600"/>
                <a:gd name="T26" fmla="*/ 3210 w 21600"/>
                <a:gd name="T27" fmla="*/ 260673 h 21600"/>
                <a:gd name="T28" fmla="*/ 2612 w 21600"/>
                <a:gd name="T29" fmla="*/ 266994 h 21600"/>
                <a:gd name="T30" fmla="*/ 2268 w 21600"/>
                <a:gd name="T31" fmla="*/ 291055 h 21600"/>
                <a:gd name="T32" fmla="*/ 2493 w 21600"/>
                <a:gd name="T33" fmla="*/ 301195 h 21600"/>
                <a:gd name="T34" fmla="*/ 2513 w 21600"/>
                <a:gd name="T35" fmla="*/ 306682 h 21600"/>
                <a:gd name="T36" fmla="*/ 2341 w 21600"/>
                <a:gd name="T37" fmla="*/ 318640 h 21600"/>
                <a:gd name="T38" fmla="*/ 1966 w 21600"/>
                <a:gd name="T39" fmla="*/ 336374 h 21600"/>
                <a:gd name="T40" fmla="*/ 1634 w 21600"/>
                <a:gd name="T41" fmla="*/ 359040 h 21600"/>
                <a:gd name="T42" fmla="*/ 1467 w 21600"/>
                <a:gd name="T43" fmla="*/ 376626 h 21600"/>
                <a:gd name="T44" fmla="*/ 884 w 21600"/>
                <a:gd name="T45" fmla="*/ 383664 h 21600"/>
                <a:gd name="T46" fmla="*/ 572 w 21600"/>
                <a:gd name="T47" fmla="*/ 428717 h 21600"/>
                <a:gd name="T48" fmla="*/ 0 w 21600"/>
                <a:gd name="T49" fmla="*/ 441525 h 21600"/>
                <a:gd name="T50" fmla="*/ 32 w 21600"/>
                <a:gd name="T51" fmla="*/ 452355 h 21600"/>
                <a:gd name="T52" fmla="*/ 822 w 21600"/>
                <a:gd name="T53" fmla="*/ 439412 h 21600"/>
                <a:gd name="T54" fmla="*/ 2913 w 21600"/>
                <a:gd name="T55" fmla="*/ 311604 h 21600"/>
                <a:gd name="T56" fmla="*/ 4287 w 21600"/>
                <a:gd name="T57" fmla="*/ 275018 h 21600"/>
                <a:gd name="T58" fmla="*/ 5759 w 21600"/>
                <a:gd name="T59" fmla="*/ 210141 h 21600"/>
                <a:gd name="T60" fmla="*/ 5734 w 21600"/>
                <a:gd name="T61" fmla="*/ 204502 h 21600"/>
                <a:gd name="T62" fmla="*/ 5296 w 21600"/>
                <a:gd name="T63" fmla="*/ 194664 h 21600"/>
                <a:gd name="T64" fmla="*/ 5858 w 21600"/>
                <a:gd name="T65" fmla="*/ 176628 h 21600"/>
                <a:gd name="T66" fmla="*/ 6175 w 21600"/>
                <a:gd name="T67" fmla="*/ 142302 h 21600"/>
                <a:gd name="T68" fmla="*/ 6857 w 21600"/>
                <a:gd name="T69" fmla="*/ 90226 h 21600"/>
                <a:gd name="T70" fmla="*/ 7310 w 21600"/>
                <a:gd name="T71" fmla="*/ 38707 h 21600"/>
                <a:gd name="T72" fmla="*/ 7461 w 21600"/>
                <a:gd name="T73" fmla="*/ 10128 h 21600"/>
                <a:gd name="T74" fmla="*/ 7440 w 21600"/>
                <a:gd name="T75" fmla="*/ 5222 h 21600"/>
                <a:gd name="T76" fmla="*/ 6992 w 21600"/>
                <a:gd name="T77" fmla="*/ 0 h 21600"/>
                <a:gd name="T78" fmla="*/ 6992 w 21600"/>
                <a:gd name="T79" fmla="*/ 0 h 216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1600" h="21600">
                  <a:moveTo>
                    <a:pt x="20244" y="0"/>
                  </a:moveTo>
                  <a:lnTo>
                    <a:pt x="19762" y="538"/>
                  </a:lnTo>
                  <a:lnTo>
                    <a:pt x="16735" y="3602"/>
                  </a:lnTo>
                  <a:lnTo>
                    <a:pt x="13165" y="3743"/>
                  </a:lnTo>
                  <a:lnTo>
                    <a:pt x="12623" y="4026"/>
                  </a:lnTo>
                  <a:lnTo>
                    <a:pt x="13255" y="4261"/>
                  </a:lnTo>
                  <a:lnTo>
                    <a:pt x="16358" y="4967"/>
                  </a:lnTo>
                  <a:lnTo>
                    <a:pt x="14987" y="7426"/>
                  </a:lnTo>
                  <a:lnTo>
                    <a:pt x="13255" y="7742"/>
                  </a:lnTo>
                  <a:lnTo>
                    <a:pt x="13948" y="8280"/>
                  </a:lnTo>
                  <a:lnTo>
                    <a:pt x="14099" y="9080"/>
                  </a:lnTo>
                  <a:lnTo>
                    <a:pt x="12050" y="11029"/>
                  </a:lnTo>
                  <a:lnTo>
                    <a:pt x="10288" y="11358"/>
                  </a:lnTo>
                  <a:lnTo>
                    <a:pt x="9294" y="12447"/>
                  </a:lnTo>
                  <a:lnTo>
                    <a:pt x="7562" y="12749"/>
                  </a:lnTo>
                  <a:lnTo>
                    <a:pt x="6567" y="13898"/>
                  </a:lnTo>
                  <a:lnTo>
                    <a:pt x="7215" y="14382"/>
                  </a:lnTo>
                  <a:lnTo>
                    <a:pt x="7275" y="14644"/>
                  </a:lnTo>
                  <a:lnTo>
                    <a:pt x="6778" y="15215"/>
                  </a:lnTo>
                  <a:lnTo>
                    <a:pt x="5694" y="16062"/>
                  </a:lnTo>
                  <a:lnTo>
                    <a:pt x="4730" y="17144"/>
                  </a:lnTo>
                  <a:lnTo>
                    <a:pt x="4248" y="17984"/>
                  </a:lnTo>
                  <a:lnTo>
                    <a:pt x="2561" y="18320"/>
                  </a:lnTo>
                  <a:lnTo>
                    <a:pt x="1657" y="20471"/>
                  </a:lnTo>
                  <a:lnTo>
                    <a:pt x="0" y="21083"/>
                  </a:lnTo>
                  <a:lnTo>
                    <a:pt x="90" y="21600"/>
                  </a:lnTo>
                  <a:lnTo>
                    <a:pt x="2380" y="20982"/>
                  </a:lnTo>
                  <a:lnTo>
                    <a:pt x="8435" y="14879"/>
                  </a:lnTo>
                  <a:lnTo>
                    <a:pt x="12412" y="13132"/>
                  </a:lnTo>
                  <a:lnTo>
                    <a:pt x="16674" y="10034"/>
                  </a:lnTo>
                  <a:lnTo>
                    <a:pt x="16599" y="9765"/>
                  </a:lnTo>
                  <a:lnTo>
                    <a:pt x="15334" y="9295"/>
                  </a:lnTo>
                  <a:lnTo>
                    <a:pt x="16961" y="8434"/>
                  </a:lnTo>
                  <a:lnTo>
                    <a:pt x="17879" y="6795"/>
                  </a:lnTo>
                  <a:lnTo>
                    <a:pt x="19853" y="4308"/>
                  </a:lnTo>
                  <a:lnTo>
                    <a:pt x="21163" y="1848"/>
                  </a:lnTo>
                  <a:lnTo>
                    <a:pt x="21600" y="484"/>
                  </a:lnTo>
                  <a:lnTo>
                    <a:pt x="21540" y="249"/>
                  </a:lnTo>
                  <a:cubicBezTo>
                    <a:pt x="21540" y="249"/>
                    <a:pt x="20244" y="0"/>
                    <a:pt x="20244" y="0"/>
                  </a:cubicBezTo>
                  <a:close/>
                  <a:moveTo>
                    <a:pt x="20244" y="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3" name="AutoShape 31"/>
            <p:cNvSpPr>
              <a:spLocks/>
            </p:cNvSpPr>
            <p:nvPr/>
          </p:nvSpPr>
          <p:spPr bwMode="auto">
            <a:xfrm>
              <a:off x="8394703" y="3962400"/>
              <a:ext cx="0" cy="0"/>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2945" y="21600"/>
                  </a:moveTo>
                  <a:lnTo>
                    <a:pt x="21600" y="21244"/>
                  </a:lnTo>
                  <a:lnTo>
                    <a:pt x="17673" y="0"/>
                  </a:lnTo>
                  <a:lnTo>
                    <a:pt x="0" y="7644"/>
                  </a:lnTo>
                  <a:cubicBezTo>
                    <a:pt x="0" y="7644"/>
                    <a:pt x="2945" y="21600"/>
                    <a:pt x="2945" y="21600"/>
                  </a:cubicBezTo>
                  <a:close/>
                  <a:moveTo>
                    <a:pt x="2945" y="21600"/>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4" name="AutoShape 32"/>
            <p:cNvSpPr>
              <a:spLocks/>
            </p:cNvSpPr>
            <p:nvPr/>
          </p:nvSpPr>
          <p:spPr bwMode="auto">
            <a:xfrm>
              <a:off x="8331203" y="4406900"/>
              <a:ext cx="20638" cy="11113"/>
            </a:xfrm>
            <a:custGeom>
              <a:avLst/>
              <a:gdLst>
                <a:gd name="T0" fmla="*/ 15141 w 21600"/>
                <a:gd name="T1" fmla="*/ 75 h 21600"/>
                <a:gd name="T2" fmla="*/ 14326 w 21600"/>
                <a:gd name="T3" fmla="*/ 76 h 21600"/>
                <a:gd name="T4" fmla="*/ 13602 w 21600"/>
                <a:gd name="T5" fmla="*/ 147 h 21600"/>
                <a:gd name="T6" fmla="*/ 12014 w 21600"/>
                <a:gd name="T7" fmla="*/ 191 h 21600"/>
                <a:gd name="T8" fmla="*/ 10465 w 21600"/>
                <a:gd name="T9" fmla="*/ 263 h 21600"/>
                <a:gd name="T10" fmla="*/ 9262 w 21600"/>
                <a:gd name="T11" fmla="*/ 304 h 21600"/>
                <a:gd name="T12" fmla="*/ 7316 w 21600"/>
                <a:gd name="T13" fmla="*/ 380 h 21600"/>
                <a:gd name="T14" fmla="*/ 5371 w 21600"/>
                <a:gd name="T15" fmla="*/ 454 h 21600"/>
                <a:gd name="T16" fmla="*/ 4209 w 21600"/>
                <a:gd name="T17" fmla="*/ 527 h 21600"/>
                <a:gd name="T18" fmla="*/ 1111 w 21600"/>
                <a:gd name="T19" fmla="*/ 647 h 21600"/>
                <a:gd name="T20" fmla="*/ 754 w 21600"/>
                <a:gd name="T21" fmla="*/ 680 h 21600"/>
                <a:gd name="T22" fmla="*/ 336 w 21600"/>
                <a:gd name="T23" fmla="*/ 716 h 21600"/>
                <a:gd name="T24" fmla="*/ 0 w 21600"/>
                <a:gd name="T25" fmla="*/ 779 h 21600"/>
                <a:gd name="T26" fmla="*/ 398 w 21600"/>
                <a:gd name="T27" fmla="*/ 777 h 21600"/>
                <a:gd name="T28" fmla="*/ 5074 w 21600"/>
                <a:gd name="T29" fmla="*/ 557 h 21600"/>
                <a:gd name="T30" fmla="*/ 8935 w 21600"/>
                <a:gd name="T31" fmla="*/ 368 h 21600"/>
                <a:gd name="T32" fmla="*/ 12482 w 21600"/>
                <a:gd name="T33" fmla="*/ 281 h 21600"/>
                <a:gd name="T34" fmla="*/ 13675 w 21600"/>
                <a:gd name="T35" fmla="*/ 198 h 21600"/>
                <a:gd name="T36" fmla="*/ 17200 w 21600"/>
                <a:gd name="T37" fmla="*/ 30 h 21600"/>
                <a:gd name="T38" fmla="*/ 17200 w 21600"/>
                <a:gd name="T39" fmla="*/ 0 h 21600"/>
                <a:gd name="T40" fmla="*/ 16324 w 21600"/>
                <a:gd name="T41" fmla="*/ 20 h 21600"/>
                <a:gd name="T42" fmla="*/ 15141 w 21600"/>
                <a:gd name="T43" fmla="*/ 75 h 21600"/>
                <a:gd name="T44" fmla="*/ 15141 w 21600"/>
                <a:gd name="T45" fmla="*/ 75 h 216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1600" h="21600">
                  <a:moveTo>
                    <a:pt x="19015" y="2066"/>
                  </a:moveTo>
                  <a:lnTo>
                    <a:pt x="17991" y="2111"/>
                  </a:lnTo>
                  <a:lnTo>
                    <a:pt x="17083" y="4064"/>
                  </a:lnTo>
                  <a:lnTo>
                    <a:pt x="15087" y="5299"/>
                  </a:lnTo>
                  <a:lnTo>
                    <a:pt x="13142" y="7297"/>
                  </a:lnTo>
                  <a:lnTo>
                    <a:pt x="11632" y="8420"/>
                  </a:lnTo>
                  <a:lnTo>
                    <a:pt x="9188" y="10553"/>
                  </a:lnTo>
                  <a:lnTo>
                    <a:pt x="6744" y="12596"/>
                  </a:lnTo>
                  <a:lnTo>
                    <a:pt x="5285" y="14617"/>
                  </a:lnTo>
                  <a:lnTo>
                    <a:pt x="1395" y="17963"/>
                  </a:lnTo>
                  <a:lnTo>
                    <a:pt x="947" y="18861"/>
                  </a:lnTo>
                  <a:lnTo>
                    <a:pt x="422" y="19871"/>
                  </a:lnTo>
                  <a:lnTo>
                    <a:pt x="0" y="21600"/>
                  </a:lnTo>
                  <a:lnTo>
                    <a:pt x="499" y="21555"/>
                  </a:lnTo>
                  <a:lnTo>
                    <a:pt x="6373" y="15448"/>
                  </a:lnTo>
                  <a:lnTo>
                    <a:pt x="11222" y="10216"/>
                  </a:lnTo>
                  <a:lnTo>
                    <a:pt x="15675" y="7814"/>
                  </a:lnTo>
                  <a:lnTo>
                    <a:pt x="17173" y="5479"/>
                  </a:lnTo>
                  <a:lnTo>
                    <a:pt x="21600" y="831"/>
                  </a:lnTo>
                  <a:lnTo>
                    <a:pt x="21600" y="0"/>
                  </a:lnTo>
                  <a:lnTo>
                    <a:pt x="20500" y="539"/>
                  </a:lnTo>
                  <a:cubicBezTo>
                    <a:pt x="20500" y="539"/>
                    <a:pt x="19015" y="2066"/>
                    <a:pt x="19015" y="2066"/>
                  </a:cubicBezTo>
                  <a:close/>
                  <a:moveTo>
                    <a:pt x="19015" y="2066"/>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5" name="AutoShape 33"/>
            <p:cNvSpPr>
              <a:spLocks/>
            </p:cNvSpPr>
            <p:nvPr/>
          </p:nvSpPr>
          <p:spPr bwMode="auto">
            <a:xfrm>
              <a:off x="8394703" y="3937000"/>
              <a:ext cx="3175" cy="22225"/>
            </a:xfrm>
            <a:custGeom>
              <a:avLst/>
              <a:gdLst>
                <a:gd name="T0" fmla="*/ 1 w 21600"/>
                <a:gd name="T1" fmla="*/ 3915 h 21600"/>
                <a:gd name="T2" fmla="*/ 1 w 21600"/>
                <a:gd name="T3" fmla="*/ 7784 h 21600"/>
                <a:gd name="T4" fmla="*/ 1 w 21600"/>
                <a:gd name="T5" fmla="*/ 8277 h 21600"/>
                <a:gd name="T6" fmla="*/ 1 w 21600"/>
                <a:gd name="T7" fmla="*/ 9413 h 21600"/>
                <a:gd name="T8" fmla="*/ 1 w 21600"/>
                <a:gd name="T9" fmla="*/ 14396 h 21600"/>
                <a:gd name="T10" fmla="*/ 0 w 21600"/>
                <a:gd name="T11" fmla="*/ 21640 h 21600"/>
                <a:gd name="T12" fmla="*/ 0 w 21600"/>
                <a:gd name="T13" fmla="*/ 24912 h 21600"/>
                <a:gd name="T14" fmla="*/ 1 w 21600"/>
                <a:gd name="T15" fmla="*/ 8249 h 21600"/>
                <a:gd name="T16" fmla="*/ 1 w 21600"/>
                <a:gd name="T17" fmla="*/ 4421 h 21600"/>
                <a:gd name="T18" fmla="*/ 1 w 21600"/>
                <a:gd name="T19" fmla="*/ 2225 h 21600"/>
                <a:gd name="T20" fmla="*/ 1 w 21600"/>
                <a:gd name="T21" fmla="*/ 0 h 21600"/>
                <a:gd name="T22" fmla="*/ 1 w 21600"/>
                <a:gd name="T23" fmla="*/ 589 h 21600"/>
                <a:gd name="T24" fmla="*/ 1 w 21600"/>
                <a:gd name="T25" fmla="*/ 3915 h 21600"/>
                <a:gd name="T26" fmla="*/ 1 w 21600"/>
                <a:gd name="T27" fmla="*/ 3915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16956" y="3395"/>
                  </a:moveTo>
                  <a:lnTo>
                    <a:pt x="15479" y="6749"/>
                  </a:lnTo>
                  <a:lnTo>
                    <a:pt x="15831" y="7176"/>
                  </a:lnTo>
                  <a:lnTo>
                    <a:pt x="13368" y="8162"/>
                  </a:lnTo>
                  <a:lnTo>
                    <a:pt x="9709" y="12483"/>
                  </a:lnTo>
                  <a:lnTo>
                    <a:pt x="1407" y="18763"/>
                  </a:lnTo>
                  <a:lnTo>
                    <a:pt x="0" y="21600"/>
                  </a:lnTo>
                  <a:lnTo>
                    <a:pt x="18434" y="7153"/>
                  </a:lnTo>
                  <a:lnTo>
                    <a:pt x="19841" y="3834"/>
                  </a:lnTo>
                  <a:lnTo>
                    <a:pt x="21600" y="1929"/>
                  </a:lnTo>
                  <a:lnTo>
                    <a:pt x="20826" y="0"/>
                  </a:lnTo>
                  <a:lnTo>
                    <a:pt x="18152" y="510"/>
                  </a:lnTo>
                  <a:cubicBezTo>
                    <a:pt x="18152" y="510"/>
                    <a:pt x="16956" y="3395"/>
                    <a:pt x="16956" y="3395"/>
                  </a:cubicBezTo>
                  <a:close/>
                  <a:moveTo>
                    <a:pt x="16956" y="3395"/>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6" name="AutoShape 34"/>
            <p:cNvSpPr>
              <a:spLocks/>
            </p:cNvSpPr>
            <p:nvPr/>
          </p:nvSpPr>
          <p:spPr bwMode="auto">
            <a:xfrm>
              <a:off x="8394703" y="3962400"/>
              <a:ext cx="4763" cy="9525"/>
            </a:xfrm>
            <a:custGeom>
              <a:avLst/>
              <a:gdLst>
                <a:gd name="T0" fmla="*/ 11 w 21600"/>
                <a:gd name="T1" fmla="*/ 26 h 21600"/>
                <a:gd name="T2" fmla="*/ 7 w 21600"/>
                <a:gd name="T3" fmla="*/ 0 h 21600"/>
                <a:gd name="T4" fmla="*/ 4 w 21600"/>
                <a:gd name="T5" fmla="*/ 19 h 21600"/>
                <a:gd name="T6" fmla="*/ 3 w 21600"/>
                <a:gd name="T7" fmla="*/ 55 h 21600"/>
                <a:gd name="T8" fmla="*/ 2 w 21600"/>
                <a:gd name="T9" fmla="*/ 56 h 21600"/>
                <a:gd name="T10" fmla="*/ 2 w 21600"/>
                <a:gd name="T11" fmla="*/ 108 h 21600"/>
                <a:gd name="T12" fmla="*/ 3 w 21600"/>
                <a:gd name="T13" fmla="*/ 173 h 21600"/>
                <a:gd name="T14" fmla="*/ 4 w 21600"/>
                <a:gd name="T15" fmla="*/ 221 h 21600"/>
                <a:gd name="T16" fmla="*/ 5 w 21600"/>
                <a:gd name="T17" fmla="*/ 256 h 21600"/>
                <a:gd name="T18" fmla="*/ 4 w 21600"/>
                <a:gd name="T19" fmla="*/ 275 h 21600"/>
                <a:gd name="T20" fmla="*/ 3 w 21600"/>
                <a:gd name="T21" fmla="*/ 293 h 21600"/>
                <a:gd name="T22" fmla="*/ 3 w 21600"/>
                <a:gd name="T23" fmla="*/ 308 h 21600"/>
                <a:gd name="T24" fmla="*/ 2 w 21600"/>
                <a:gd name="T25" fmla="*/ 310 h 21600"/>
                <a:gd name="T26" fmla="*/ 2 w 21600"/>
                <a:gd name="T27" fmla="*/ 293 h 21600"/>
                <a:gd name="T28" fmla="*/ 0 w 21600"/>
                <a:gd name="T29" fmla="*/ 297 h 21600"/>
                <a:gd name="T30" fmla="*/ 1 w 21600"/>
                <a:gd name="T31" fmla="*/ 329 h 21600"/>
                <a:gd name="T32" fmla="*/ 3 w 21600"/>
                <a:gd name="T33" fmla="*/ 360 h 21600"/>
                <a:gd name="T34" fmla="*/ 5 w 21600"/>
                <a:gd name="T35" fmla="*/ 340 h 21600"/>
                <a:gd name="T36" fmla="*/ 7 w 21600"/>
                <a:gd name="T37" fmla="*/ 285 h 21600"/>
                <a:gd name="T38" fmla="*/ 9 w 21600"/>
                <a:gd name="T39" fmla="*/ 232 h 21600"/>
                <a:gd name="T40" fmla="*/ 9 w 21600"/>
                <a:gd name="T41" fmla="*/ 97 h 21600"/>
                <a:gd name="T42" fmla="*/ 11 w 21600"/>
                <a:gd name="T43" fmla="*/ 78 h 21600"/>
                <a:gd name="T44" fmla="*/ 11 w 21600"/>
                <a:gd name="T45" fmla="*/ 26 h 21600"/>
                <a:gd name="T46" fmla="*/ 11 w 21600"/>
                <a:gd name="T47" fmla="*/ 26 h 216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600" h="21600">
                  <a:moveTo>
                    <a:pt x="21015" y="1566"/>
                  </a:moveTo>
                  <a:lnTo>
                    <a:pt x="13725" y="0"/>
                  </a:lnTo>
                  <a:lnTo>
                    <a:pt x="8595" y="1146"/>
                  </a:lnTo>
                  <a:lnTo>
                    <a:pt x="5175" y="3297"/>
                  </a:lnTo>
                  <a:lnTo>
                    <a:pt x="3330" y="3398"/>
                  </a:lnTo>
                  <a:lnTo>
                    <a:pt x="3915" y="6491"/>
                  </a:lnTo>
                  <a:lnTo>
                    <a:pt x="6210" y="10374"/>
                  </a:lnTo>
                  <a:lnTo>
                    <a:pt x="8415" y="13263"/>
                  </a:lnTo>
                  <a:lnTo>
                    <a:pt x="8685" y="15350"/>
                  </a:lnTo>
                  <a:lnTo>
                    <a:pt x="7065" y="16470"/>
                  </a:lnTo>
                  <a:lnTo>
                    <a:pt x="5355" y="17552"/>
                  </a:lnTo>
                  <a:lnTo>
                    <a:pt x="5355" y="18456"/>
                  </a:lnTo>
                  <a:lnTo>
                    <a:pt x="3735" y="18558"/>
                  </a:lnTo>
                  <a:lnTo>
                    <a:pt x="3510" y="17603"/>
                  </a:lnTo>
                  <a:lnTo>
                    <a:pt x="0" y="17820"/>
                  </a:lnTo>
                  <a:lnTo>
                    <a:pt x="2250" y="19703"/>
                  </a:lnTo>
                  <a:lnTo>
                    <a:pt x="6030" y="21600"/>
                  </a:lnTo>
                  <a:lnTo>
                    <a:pt x="9360" y="20404"/>
                  </a:lnTo>
                  <a:lnTo>
                    <a:pt x="14310" y="17120"/>
                  </a:lnTo>
                  <a:lnTo>
                    <a:pt x="17505" y="13938"/>
                  </a:lnTo>
                  <a:lnTo>
                    <a:pt x="16335" y="5817"/>
                  </a:lnTo>
                  <a:lnTo>
                    <a:pt x="21600" y="4697"/>
                  </a:lnTo>
                  <a:cubicBezTo>
                    <a:pt x="21600" y="4697"/>
                    <a:pt x="21015" y="1566"/>
                    <a:pt x="21015" y="1566"/>
                  </a:cubicBezTo>
                  <a:close/>
                  <a:moveTo>
                    <a:pt x="21015" y="1566"/>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7" name="AutoShape 35"/>
            <p:cNvSpPr>
              <a:spLocks/>
            </p:cNvSpPr>
            <p:nvPr/>
          </p:nvSpPr>
          <p:spPr bwMode="auto">
            <a:xfrm>
              <a:off x="8407403" y="3937000"/>
              <a:ext cx="0" cy="158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600" h="21600">
                  <a:moveTo>
                    <a:pt x="20571" y="16776"/>
                  </a:moveTo>
                  <a:lnTo>
                    <a:pt x="7714" y="0"/>
                  </a:lnTo>
                  <a:lnTo>
                    <a:pt x="8743" y="8629"/>
                  </a:lnTo>
                  <a:lnTo>
                    <a:pt x="0" y="13239"/>
                  </a:lnTo>
                  <a:lnTo>
                    <a:pt x="1543" y="21600"/>
                  </a:lnTo>
                  <a:lnTo>
                    <a:pt x="11829" y="20957"/>
                  </a:lnTo>
                  <a:lnTo>
                    <a:pt x="21600" y="20742"/>
                  </a:lnTo>
                  <a:cubicBezTo>
                    <a:pt x="21600" y="20742"/>
                    <a:pt x="20571" y="16776"/>
                    <a:pt x="20571" y="16776"/>
                  </a:cubicBezTo>
                  <a:close/>
                  <a:moveTo>
                    <a:pt x="20571" y="16776"/>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8" name="AutoShape 36"/>
            <p:cNvSpPr>
              <a:spLocks/>
            </p:cNvSpPr>
            <p:nvPr/>
          </p:nvSpPr>
          <p:spPr bwMode="auto">
            <a:xfrm>
              <a:off x="8394703" y="3911600"/>
              <a:ext cx="3175" cy="23813"/>
            </a:xfrm>
            <a:custGeom>
              <a:avLst/>
              <a:gdLst>
                <a:gd name="T0" fmla="*/ 1 w 21600"/>
                <a:gd name="T1" fmla="*/ 19942 h 21600"/>
                <a:gd name="T2" fmla="*/ 1 w 21600"/>
                <a:gd name="T3" fmla="*/ 15769 h 21600"/>
                <a:gd name="T4" fmla="*/ 1 w 21600"/>
                <a:gd name="T5" fmla="*/ 12440 h 21600"/>
                <a:gd name="T6" fmla="*/ 0 w 21600"/>
                <a:gd name="T7" fmla="*/ 4067 h 21600"/>
                <a:gd name="T8" fmla="*/ 0 w 21600"/>
                <a:gd name="T9" fmla="*/ 1315 h 21600"/>
                <a:gd name="T10" fmla="*/ 0 w 21600"/>
                <a:gd name="T11" fmla="*/ 571 h 21600"/>
                <a:gd name="T12" fmla="*/ 0 w 21600"/>
                <a:gd name="T13" fmla="*/ 0 h 21600"/>
                <a:gd name="T14" fmla="*/ 0 w 21600"/>
                <a:gd name="T15" fmla="*/ 18715 h 21600"/>
                <a:gd name="T16" fmla="*/ 1 w 21600"/>
                <a:gd name="T17" fmla="*/ 22177 h 21600"/>
                <a:gd name="T18" fmla="*/ 1 w 21600"/>
                <a:gd name="T19" fmla="*/ 25544 h 21600"/>
                <a:gd name="T20" fmla="*/ 1 w 21600"/>
                <a:gd name="T21" fmla="*/ 31793 h 21600"/>
                <a:gd name="T22" fmla="*/ 1 w 21600"/>
                <a:gd name="T23" fmla="*/ 35177 h 21600"/>
                <a:gd name="T24" fmla="*/ 1 w 21600"/>
                <a:gd name="T25" fmla="*/ 22729 h 21600"/>
                <a:gd name="T26" fmla="*/ 1 w 21600"/>
                <a:gd name="T27" fmla="*/ 19942 h 21600"/>
                <a:gd name="T28" fmla="*/ 1 w 21600"/>
                <a:gd name="T29" fmla="*/ 19942 h 216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600" h="21600">
                  <a:moveTo>
                    <a:pt x="14013" y="12245"/>
                  </a:moveTo>
                  <a:lnTo>
                    <a:pt x="12919" y="9683"/>
                  </a:lnTo>
                  <a:lnTo>
                    <a:pt x="9228" y="7638"/>
                  </a:lnTo>
                  <a:lnTo>
                    <a:pt x="6630" y="2497"/>
                  </a:lnTo>
                  <a:lnTo>
                    <a:pt x="3008" y="807"/>
                  </a:lnTo>
                  <a:lnTo>
                    <a:pt x="2734" y="350"/>
                  </a:lnTo>
                  <a:lnTo>
                    <a:pt x="0" y="0"/>
                  </a:lnTo>
                  <a:lnTo>
                    <a:pt x="5605" y="11492"/>
                  </a:lnTo>
                  <a:lnTo>
                    <a:pt x="9228" y="13618"/>
                  </a:lnTo>
                  <a:lnTo>
                    <a:pt x="13329" y="15685"/>
                  </a:lnTo>
                  <a:lnTo>
                    <a:pt x="17841" y="19522"/>
                  </a:lnTo>
                  <a:lnTo>
                    <a:pt x="21600" y="21600"/>
                  </a:lnTo>
                  <a:lnTo>
                    <a:pt x="17841" y="13957"/>
                  </a:lnTo>
                  <a:cubicBezTo>
                    <a:pt x="17841" y="13957"/>
                    <a:pt x="14013" y="12245"/>
                    <a:pt x="14013" y="12245"/>
                  </a:cubicBezTo>
                  <a:close/>
                  <a:moveTo>
                    <a:pt x="14013" y="12245"/>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9" name="AutoShape 37"/>
            <p:cNvSpPr>
              <a:spLocks/>
            </p:cNvSpPr>
            <p:nvPr/>
          </p:nvSpPr>
          <p:spPr bwMode="auto">
            <a:xfrm>
              <a:off x="8394703" y="3975100"/>
              <a:ext cx="6350" cy="7938"/>
            </a:xfrm>
            <a:custGeom>
              <a:avLst/>
              <a:gdLst>
                <a:gd name="T0" fmla="*/ 43 w 21600"/>
                <a:gd name="T1" fmla="*/ 7 h 21600"/>
                <a:gd name="T2" fmla="*/ 39 w 21600"/>
                <a:gd name="T3" fmla="*/ 8 h 21600"/>
                <a:gd name="T4" fmla="*/ 36 w 21600"/>
                <a:gd name="T5" fmla="*/ 0 h 21600"/>
                <a:gd name="T6" fmla="*/ 32 w 21600"/>
                <a:gd name="T7" fmla="*/ 0 h 21600"/>
                <a:gd name="T8" fmla="*/ 26 w 21600"/>
                <a:gd name="T9" fmla="*/ 18 h 21600"/>
                <a:gd name="T10" fmla="*/ 4 w 21600"/>
                <a:gd name="T11" fmla="*/ 104 h 21600"/>
                <a:gd name="T12" fmla="*/ 0 w 21600"/>
                <a:gd name="T13" fmla="*/ 104 h 21600"/>
                <a:gd name="T14" fmla="*/ 1 w 21600"/>
                <a:gd name="T15" fmla="*/ 145 h 21600"/>
                <a:gd name="T16" fmla="*/ 15 w 21600"/>
                <a:gd name="T17" fmla="*/ 118 h 21600"/>
                <a:gd name="T18" fmla="*/ 28 w 21600"/>
                <a:gd name="T19" fmla="*/ 91 h 21600"/>
                <a:gd name="T20" fmla="*/ 34 w 21600"/>
                <a:gd name="T21" fmla="*/ 65 h 21600"/>
                <a:gd name="T22" fmla="*/ 41 w 21600"/>
                <a:gd name="T23" fmla="*/ 56 h 21600"/>
                <a:gd name="T24" fmla="*/ 44 w 21600"/>
                <a:gd name="T25" fmla="*/ 39 h 21600"/>
                <a:gd name="T26" fmla="*/ 47 w 21600"/>
                <a:gd name="T27" fmla="*/ 31 h 21600"/>
                <a:gd name="T28" fmla="*/ 47 w 21600"/>
                <a:gd name="T29" fmla="*/ 22 h 21600"/>
                <a:gd name="T30" fmla="*/ 43 w 21600"/>
                <a:gd name="T31" fmla="*/ 7 h 21600"/>
                <a:gd name="T32" fmla="*/ 43 w 21600"/>
                <a:gd name="T33" fmla="*/ 7 h 216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600" h="21600">
                  <a:moveTo>
                    <a:pt x="19522" y="1053"/>
                  </a:moveTo>
                  <a:lnTo>
                    <a:pt x="17973" y="1175"/>
                  </a:lnTo>
                  <a:lnTo>
                    <a:pt x="16180" y="0"/>
                  </a:lnTo>
                  <a:lnTo>
                    <a:pt x="14590" y="0"/>
                  </a:lnTo>
                  <a:lnTo>
                    <a:pt x="11615" y="2715"/>
                  </a:lnTo>
                  <a:lnTo>
                    <a:pt x="1630" y="15453"/>
                  </a:lnTo>
                  <a:lnTo>
                    <a:pt x="0" y="15575"/>
                  </a:lnTo>
                  <a:lnTo>
                    <a:pt x="693" y="21600"/>
                  </a:lnTo>
                  <a:lnTo>
                    <a:pt x="6643" y="17527"/>
                  </a:lnTo>
                  <a:lnTo>
                    <a:pt x="12878" y="13515"/>
                  </a:lnTo>
                  <a:lnTo>
                    <a:pt x="15609" y="9778"/>
                  </a:lnTo>
                  <a:lnTo>
                    <a:pt x="18666" y="8359"/>
                  </a:lnTo>
                  <a:lnTo>
                    <a:pt x="20051" y="5827"/>
                  </a:lnTo>
                  <a:lnTo>
                    <a:pt x="21600" y="4592"/>
                  </a:lnTo>
                  <a:lnTo>
                    <a:pt x="21437" y="3310"/>
                  </a:lnTo>
                  <a:cubicBezTo>
                    <a:pt x="21437" y="3310"/>
                    <a:pt x="19522" y="1053"/>
                    <a:pt x="19522" y="1053"/>
                  </a:cubicBezTo>
                  <a:close/>
                  <a:moveTo>
                    <a:pt x="19522" y="1053"/>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0" name="AutoShape 38"/>
            <p:cNvSpPr>
              <a:spLocks/>
            </p:cNvSpPr>
            <p:nvPr/>
          </p:nvSpPr>
          <p:spPr bwMode="auto">
            <a:xfrm>
              <a:off x="8394703" y="4343400"/>
              <a:ext cx="12700" cy="14288"/>
            </a:xfrm>
            <a:custGeom>
              <a:avLst/>
              <a:gdLst>
                <a:gd name="T0" fmla="*/ 60 w 21600"/>
                <a:gd name="T1" fmla="*/ 1851 h 21600"/>
                <a:gd name="T2" fmla="*/ 0 w 21600"/>
                <a:gd name="T3" fmla="*/ 2736 h 21600"/>
                <a:gd name="T4" fmla="*/ 100 w 21600"/>
                <a:gd name="T5" fmla="*/ 2640 h 21600"/>
                <a:gd name="T6" fmla="*/ 623 w 21600"/>
                <a:gd name="T7" fmla="*/ 1431 h 21600"/>
                <a:gd name="T8" fmla="*/ 1518 w 21600"/>
                <a:gd name="T9" fmla="*/ 0 h 21600"/>
                <a:gd name="T10" fmla="*/ 220 w 21600"/>
                <a:gd name="T11" fmla="*/ 1828 h 21600"/>
                <a:gd name="T12" fmla="*/ 60 w 21600"/>
                <a:gd name="T13" fmla="*/ 1851 h 21600"/>
                <a:gd name="T14" fmla="*/ 60 w 21600"/>
                <a:gd name="T15" fmla="*/ 1851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854" y="14614"/>
                  </a:moveTo>
                  <a:lnTo>
                    <a:pt x="0" y="21600"/>
                  </a:lnTo>
                  <a:lnTo>
                    <a:pt x="1424" y="20847"/>
                  </a:lnTo>
                  <a:lnTo>
                    <a:pt x="8864" y="11298"/>
                  </a:lnTo>
                  <a:lnTo>
                    <a:pt x="21600" y="0"/>
                  </a:lnTo>
                  <a:lnTo>
                    <a:pt x="3132" y="14432"/>
                  </a:lnTo>
                  <a:cubicBezTo>
                    <a:pt x="3132" y="14432"/>
                    <a:pt x="854" y="14614"/>
                    <a:pt x="854" y="14614"/>
                  </a:cubicBezTo>
                  <a:close/>
                  <a:moveTo>
                    <a:pt x="854" y="14614"/>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1" name="AutoShape 39"/>
            <p:cNvSpPr>
              <a:spLocks/>
            </p:cNvSpPr>
            <p:nvPr/>
          </p:nvSpPr>
          <p:spPr bwMode="auto">
            <a:xfrm>
              <a:off x="8382003" y="3987800"/>
              <a:ext cx="4763" cy="7938"/>
            </a:xfrm>
            <a:custGeom>
              <a:avLst/>
              <a:gdLst>
                <a:gd name="T0" fmla="*/ 10 w 21600"/>
                <a:gd name="T1" fmla="*/ 0 h 21600"/>
                <a:gd name="T2" fmla="*/ 5 w 21600"/>
                <a:gd name="T3" fmla="*/ 26 h 21600"/>
                <a:gd name="T4" fmla="*/ 4 w 21600"/>
                <a:gd name="T5" fmla="*/ 28 h 21600"/>
                <a:gd name="T6" fmla="*/ 4 w 21600"/>
                <a:gd name="T7" fmla="*/ 35 h 21600"/>
                <a:gd name="T8" fmla="*/ 3 w 21600"/>
                <a:gd name="T9" fmla="*/ 51 h 21600"/>
                <a:gd name="T10" fmla="*/ 3 w 21600"/>
                <a:gd name="T11" fmla="*/ 66 h 21600"/>
                <a:gd name="T12" fmla="*/ 3 w 21600"/>
                <a:gd name="T13" fmla="*/ 90 h 21600"/>
                <a:gd name="T14" fmla="*/ 2 w 21600"/>
                <a:gd name="T15" fmla="*/ 113 h 21600"/>
                <a:gd name="T16" fmla="*/ 1 w 21600"/>
                <a:gd name="T17" fmla="*/ 137 h 21600"/>
                <a:gd name="T18" fmla="*/ 0 w 21600"/>
                <a:gd name="T19" fmla="*/ 145 h 21600"/>
                <a:gd name="T20" fmla="*/ 1 w 21600"/>
                <a:gd name="T21" fmla="*/ 144 h 21600"/>
                <a:gd name="T22" fmla="*/ 3 w 21600"/>
                <a:gd name="T23" fmla="*/ 128 h 21600"/>
                <a:gd name="T24" fmla="*/ 4 w 21600"/>
                <a:gd name="T25" fmla="*/ 112 h 21600"/>
                <a:gd name="T26" fmla="*/ 6 w 21600"/>
                <a:gd name="T27" fmla="*/ 95 h 21600"/>
                <a:gd name="T28" fmla="*/ 7 w 21600"/>
                <a:gd name="T29" fmla="*/ 71 h 21600"/>
                <a:gd name="T30" fmla="*/ 9 w 21600"/>
                <a:gd name="T31" fmla="*/ 55 h 21600"/>
                <a:gd name="T32" fmla="*/ 10 w 21600"/>
                <a:gd name="T33" fmla="*/ 39 h 21600"/>
                <a:gd name="T34" fmla="*/ 11 w 21600"/>
                <a:gd name="T35" fmla="*/ 23 h 21600"/>
                <a:gd name="T36" fmla="*/ 11 w 21600"/>
                <a:gd name="T37" fmla="*/ 0 h 21600"/>
                <a:gd name="T38" fmla="*/ 10 w 21600"/>
                <a:gd name="T39" fmla="*/ 0 h 21600"/>
                <a:gd name="T40" fmla="*/ 10 w 21600"/>
                <a:gd name="T41" fmla="*/ 0 h 216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1600" h="21600">
                  <a:moveTo>
                    <a:pt x="19245" y="58"/>
                  </a:moveTo>
                  <a:lnTo>
                    <a:pt x="9723" y="3922"/>
                  </a:lnTo>
                  <a:lnTo>
                    <a:pt x="7818" y="4109"/>
                  </a:lnTo>
                  <a:lnTo>
                    <a:pt x="8019" y="5162"/>
                  </a:lnTo>
                  <a:lnTo>
                    <a:pt x="6064" y="7599"/>
                  </a:lnTo>
                  <a:lnTo>
                    <a:pt x="6515" y="9791"/>
                  </a:lnTo>
                  <a:lnTo>
                    <a:pt x="5112" y="13410"/>
                  </a:lnTo>
                  <a:lnTo>
                    <a:pt x="3558" y="16899"/>
                  </a:lnTo>
                  <a:lnTo>
                    <a:pt x="2055" y="20389"/>
                  </a:lnTo>
                  <a:lnTo>
                    <a:pt x="0" y="21600"/>
                  </a:lnTo>
                  <a:lnTo>
                    <a:pt x="2155" y="21427"/>
                  </a:lnTo>
                  <a:lnTo>
                    <a:pt x="5864" y="19033"/>
                  </a:lnTo>
                  <a:lnTo>
                    <a:pt x="7367" y="16726"/>
                  </a:lnTo>
                  <a:lnTo>
                    <a:pt x="11076" y="14189"/>
                  </a:lnTo>
                  <a:lnTo>
                    <a:pt x="14584" y="10613"/>
                  </a:lnTo>
                  <a:lnTo>
                    <a:pt x="16288" y="8291"/>
                  </a:lnTo>
                  <a:lnTo>
                    <a:pt x="20046" y="5825"/>
                  </a:lnTo>
                  <a:lnTo>
                    <a:pt x="21600" y="3432"/>
                  </a:lnTo>
                  <a:lnTo>
                    <a:pt x="21149" y="0"/>
                  </a:lnTo>
                  <a:cubicBezTo>
                    <a:pt x="21149" y="0"/>
                    <a:pt x="19245" y="58"/>
                    <a:pt x="19245" y="58"/>
                  </a:cubicBezTo>
                  <a:close/>
                  <a:moveTo>
                    <a:pt x="19245" y="58"/>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2" name="AutoShape 40"/>
            <p:cNvSpPr>
              <a:spLocks/>
            </p:cNvSpPr>
            <p:nvPr/>
          </p:nvSpPr>
          <p:spPr bwMode="auto">
            <a:xfrm>
              <a:off x="8369303" y="4381500"/>
              <a:ext cx="11113" cy="28575"/>
            </a:xfrm>
            <a:custGeom>
              <a:avLst/>
              <a:gdLst>
                <a:gd name="T0" fmla="*/ 395 w 21600"/>
                <a:gd name="T1" fmla="*/ 36739 h 21600"/>
                <a:gd name="T2" fmla="*/ 301 w 21600"/>
                <a:gd name="T3" fmla="*/ 36919 h 21600"/>
                <a:gd name="T4" fmla="*/ 370 w 21600"/>
                <a:gd name="T5" fmla="*/ 39678 h 21600"/>
                <a:gd name="T6" fmla="*/ 152 w 21600"/>
                <a:gd name="T7" fmla="*/ 60895 h 21600"/>
                <a:gd name="T8" fmla="*/ 87 w 21600"/>
                <a:gd name="T9" fmla="*/ 78698 h 21600"/>
                <a:gd name="T10" fmla="*/ 0 w 21600"/>
                <a:gd name="T11" fmla="*/ 81972 h 21600"/>
                <a:gd name="T12" fmla="*/ 103 w 21600"/>
                <a:gd name="T13" fmla="*/ 87522 h 21600"/>
                <a:gd name="T14" fmla="*/ 271 w 21600"/>
                <a:gd name="T15" fmla="*/ 56006 h 21600"/>
                <a:gd name="T16" fmla="*/ 779 w 21600"/>
                <a:gd name="T17" fmla="*/ 0 h 21600"/>
                <a:gd name="T18" fmla="*/ 411 w 21600"/>
                <a:gd name="T19" fmla="*/ 27764 h 21600"/>
                <a:gd name="T20" fmla="*/ 395 w 21600"/>
                <a:gd name="T21" fmla="*/ 36739 h 21600"/>
                <a:gd name="T22" fmla="*/ 395 w 21600"/>
                <a:gd name="T23" fmla="*/ 36739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600" h="21600">
                  <a:moveTo>
                    <a:pt x="10944" y="9067"/>
                  </a:moveTo>
                  <a:lnTo>
                    <a:pt x="8352" y="9112"/>
                  </a:lnTo>
                  <a:lnTo>
                    <a:pt x="10279" y="9793"/>
                  </a:lnTo>
                  <a:lnTo>
                    <a:pt x="4209" y="15029"/>
                  </a:lnTo>
                  <a:lnTo>
                    <a:pt x="2415" y="19422"/>
                  </a:lnTo>
                  <a:lnTo>
                    <a:pt x="0" y="20230"/>
                  </a:lnTo>
                  <a:lnTo>
                    <a:pt x="2858" y="21600"/>
                  </a:lnTo>
                  <a:lnTo>
                    <a:pt x="7510" y="13822"/>
                  </a:lnTo>
                  <a:lnTo>
                    <a:pt x="21600" y="0"/>
                  </a:lnTo>
                  <a:lnTo>
                    <a:pt x="11387" y="6852"/>
                  </a:lnTo>
                  <a:cubicBezTo>
                    <a:pt x="11387" y="6852"/>
                    <a:pt x="10944" y="9067"/>
                    <a:pt x="10944" y="9067"/>
                  </a:cubicBezTo>
                  <a:close/>
                  <a:moveTo>
                    <a:pt x="10944" y="9067"/>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3" name="AutoShape 41"/>
            <p:cNvSpPr>
              <a:spLocks/>
            </p:cNvSpPr>
            <p:nvPr/>
          </p:nvSpPr>
          <p:spPr bwMode="auto">
            <a:xfrm>
              <a:off x="8407403" y="4292600"/>
              <a:ext cx="14288" cy="52388"/>
            </a:xfrm>
            <a:custGeom>
              <a:avLst/>
              <a:gdLst>
                <a:gd name="T0" fmla="*/ 1672 w 21600"/>
                <a:gd name="T1" fmla="*/ 412987 h 21600"/>
                <a:gd name="T2" fmla="*/ 374 w 21600"/>
                <a:gd name="T3" fmla="*/ 30972 h 21600"/>
                <a:gd name="T4" fmla="*/ 77 w 21600"/>
                <a:gd name="T5" fmla="*/ 0 h 21600"/>
                <a:gd name="T6" fmla="*/ 0 w 21600"/>
                <a:gd name="T7" fmla="*/ 34741 h 21600"/>
                <a:gd name="T8" fmla="*/ 1039 w 21600"/>
                <a:gd name="T9" fmla="*/ 272915 h 21600"/>
                <a:gd name="T10" fmla="*/ 1735 w 21600"/>
                <a:gd name="T11" fmla="*/ 563889 h 21600"/>
                <a:gd name="T12" fmla="*/ 1717 w 21600"/>
                <a:gd name="T13" fmla="*/ 731744 h 21600"/>
                <a:gd name="T14" fmla="*/ 2081 w 21600"/>
                <a:gd name="T15" fmla="*/ 912934 h 21600"/>
                <a:gd name="T16" fmla="*/ 2477 w 21600"/>
                <a:gd name="T17" fmla="*/ 1393252 h 21600"/>
                <a:gd name="T18" fmla="*/ 1672 w 21600"/>
                <a:gd name="T19" fmla="*/ 1504530 h 21600"/>
                <a:gd name="T20" fmla="*/ 812 w 21600"/>
                <a:gd name="T21" fmla="*/ 1666336 h 21600"/>
                <a:gd name="T22" fmla="*/ 523 w 21600"/>
                <a:gd name="T23" fmla="*/ 1654338 h 21600"/>
                <a:gd name="T24" fmla="*/ 33 w 21600"/>
                <a:gd name="T25" fmla="*/ 1812775 h 21600"/>
                <a:gd name="T26" fmla="*/ 2004 w 21600"/>
                <a:gd name="T27" fmla="*/ 1583260 h 21600"/>
                <a:gd name="T28" fmla="*/ 2736 w 21600"/>
                <a:gd name="T29" fmla="*/ 1555465 h 21600"/>
                <a:gd name="T30" fmla="*/ 2561 w 21600"/>
                <a:gd name="T31" fmla="*/ 1156744 h 21600"/>
                <a:gd name="T32" fmla="*/ 1672 w 21600"/>
                <a:gd name="T33" fmla="*/ 412987 h 21600"/>
                <a:gd name="T34" fmla="*/ 1672 w 21600"/>
                <a:gd name="T35" fmla="*/ 41298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3198" y="4921"/>
                  </a:moveTo>
                  <a:lnTo>
                    <a:pt x="2956" y="369"/>
                  </a:lnTo>
                  <a:lnTo>
                    <a:pt x="613" y="0"/>
                  </a:lnTo>
                  <a:lnTo>
                    <a:pt x="0" y="414"/>
                  </a:lnTo>
                  <a:lnTo>
                    <a:pt x="8198" y="3252"/>
                  </a:lnTo>
                  <a:lnTo>
                    <a:pt x="13700" y="6719"/>
                  </a:lnTo>
                  <a:lnTo>
                    <a:pt x="13551" y="8719"/>
                  </a:lnTo>
                  <a:lnTo>
                    <a:pt x="16432" y="10878"/>
                  </a:lnTo>
                  <a:lnTo>
                    <a:pt x="19555" y="16601"/>
                  </a:lnTo>
                  <a:lnTo>
                    <a:pt x="13198" y="17927"/>
                  </a:lnTo>
                  <a:lnTo>
                    <a:pt x="6413" y="19855"/>
                  </a:lnTo>
                  <a:lnTo>
                    <a:pt x="4127" y="19712"/>
                  </a:lnTo>
                  <a:lnTo>
                    <a:pt x="260" y="21600"/>
                  </a:lnTo>
                  <a:lnTo>
                    <a:pt x="15819" y="18865"/>
                  </a:lnTo>
                  <a:lnTo>
                    <a:pt x="21600" y="18534"/>
                  </a:lnTo>
                  <a:lnTo>
                    <a:pt x="20224" y="13783"/>
                  </a:lnTo>
                  <a:cubicBezTo>
                    <a:pt x="20224" y="13783"/>
                    <a:pt x="13198" y="4921"/>
                    <a:pt x="13198" y="4921"/>
                  </a:cubicBezTo>
                  <a:close/>
                  <a:moveTo>
                    <a:pt x="13198" y="4921"/>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4" name="AutoShape 42"/>
            <p:cNvSpPr>
              <a:spLocks/>
            </p:cNvSpPr>
            <p:nvPr/>
          </p:nvSpPr>
          <p:spPr bwMode="auto">
            <a:xfrm>
              <a:off x="8394703" y="4279900"/>
              <a:ext cx="9525" cy="7938"/>
            </a:xfrm>
            <a:custGeom>
              <a:avLst/>
              <a:gdLst>
                <a:gd name="T0" fmla="*/ 292 w 21600"/>
                <a:gd name="T1" fmla="*/ 139 h 21600"/>
                <a:gd name="T2" fmla="*/ 345 w 21600"/>
                <a:gd name="T3" fmla="*/ 145 h 21600"/>
                <a:gd name="T4" fmla="*/ 360 w 21600"/>
                <a:gd name="T5" fmla="*/ 137 h 21600"/>
                <a:gd name="T6" fmla="*/ 359 w 21600"/>
                <a:gd name="T7" fmla="*/ 129 h 21600"/>
                <a:gd name="T8" fmla="*/ 268 w 21600"/>
                <a:gd name="T9" fmla="*/ 94 h 21600"/>
                <a:gd name="T10" fmla="*/ 246 w 21600"/>
                <a:gd name="T11" fmla="*/ 78 h 21600"/>
                <a:gd name="T12" fmla="*/ 266 w 21600"/>
                <a:gd name="T13" fmla="*/ 78 h 21600"/>
                <a:gd name="T14" fmla="*/ 336 w 21600"/>
                <a:gd name="T15" fmla="*/ 91 h 21600"/>
                <a:gd name="T16" fmla="*/ 316 w 21600"/>
                <a:gd name="T17" fmla="*/ 85 h 21600"/>
                <a:gd name="T18" fmla="*/ 295 w 21600"/>
                <a:gd name="T19" fmla="*/ 61 h 21600"/>
                <a:gd name="T20" fmla="*/ 240 w 21600"/>
                <a:gd name="T21" fmla="*/ 41 h 21600"/>
                <a:gd name="T22" fmla="*/ 220 w 21600"/>
                <a:gd name="T23" fmla="*/ 25 h 21600"/>
                <a:gd name="T24" fmla="*/ 190 w 21600"/>
                <a:gd name="T25" fmla="*/ 43 h 21600"/>
                <a:gd name="T26" fmla="*/ 156 w 21600"/>
                <a:gd name="T27" fmla="*/ 44 h 21600"/>
                <a:gd name="T28" fmla="*/ 168 w 21600"/>
                <a:gd name="T29" fmla="*/ 20 h 21600"/>
                <a:gd name="T30" fmla="*/ 151 w 21600"/>
                <a:gd name="T31" fmla="*/ 21 h 21600"/>
                <a:gd name="T32" fmla="*/ 133 w 21600"/>
                <a:gd name="T33" fmla="*/ 14 h 21600"/>
                <a:gd name="T34" fmla="*/ 82 w 21600"/>
                <a:gd name="T35" fmla="*/ 0 h 21600"/>
                <a:gd name="T36" fmla="*/ 64 w 21600"/>
                <a:gd name="T37" fmla="*/ 8 h 21600"/>
                <a:gd name="T38" fmla="*/ 30 w 21600"/>
                <a:gd name="T39" fmla="*/ 10 h 21600"/>
                <a:gd name="T40" fmla="*/ 0 w 21600"/>
                <a:gd name="T41" fmla="*/ 26 h 21600"/>
                <a:gd name="T42" fmla="*/ 19 w 21600"/>
                <a:gd name="T43" fmla="*/ 32 h 21600"/>
                <a:gd name="T44" fmla="*/ 215 w 21600"/>
                <a:gd name="T45" fmla="*/ 88 h 21600"/>
                <a:gd name="T46" fmla="*/ 258 w 21600"/>
                <a:gd name="T47" fmla="*/ 140 h 21600"/>
                <a:gd name="T48" fmla="*/ 292 w 21600"/>
                <a:gd name="T49" fmla="*/ 139 h 21600"/>
                <a:gd name="T50" fmla="*/ 292 w 21600"/>
                <a:gd name="T51" fmla="*/ 139 h 216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1600" h="21600">
                  <a:moveTo>
                    <a:pt x="17511" y="20689"/>
                  </a:moveTo>
                  <a:lnTo>
                    <a:pt x="20674" y="21600"/>
                  </a:lnTo>
                  <a:lnTo>
                    <a:pt x="21600" y="20385"/>
                  </a:lnTo>
                  <a:lnTo>
                    <a:pt x="21497" y="19213"/>
                  </a:lnTo>
                  <a:lnTo>
                    <a:pt x="16046" y="13976"/>
                  </a:lnTo>
                  <a:lnTo>
                    <a:pt x="14734" y="11661"/>
                  </a:lnTo>
                  <a:lnTo>
                    <a:pt x="15943" y="11661"/>
                  </a:lnTo>
                  <a:lnTo>
                    <a:pt x="20160" y="13556"/>
                  </a:lnTo>
                  <a:lnTo>
                    <a:pt x="18977" y="12587"/>
                  </a:lnTo>
                  <a:lnTo>
                    <a:pt x="17691" y="9086"/>
                  </a:lnTo>
                  <a:lnTo>
                    <a:pt x="14400" y="6091"/>
                  </a:lnTo>
                  <a:lnTo>
                    <a:pt x="13217" y="3733"/>
                  </a:lnTo>
                  <a:lnTo>
                    <a:pt x="11366" y="6337"/>
                  </a:lnTo>
                  <a:lnTo>
                    <a:pt x="9360" y="6568"/>
                  </a:lnTo>
                  <a:lnTo>
                    <a:pt x="10106" y="2995"/>
                  </a:lnTo>
                  <a:lnTo>
                    <a:pt x="9077" y="3125"/>
                  </a:lnTo>
                  <a:lnTo>
                    <a:pt x="7971" y="2040"/>
                  </a:lnTo>
                  <a:lnTo>
                    <a:pt x="4886" y="0"/>
                  </a:lnTo>
                  <a:lnTo>
                    <a:pt x="3857" y="1215"/>
                  </a:lnTo>
                  <a:lnTo>
                    <a:pt x="1826" y="1403"/>
                  </a:lnTo>
                  <a:lnTo>
                    <a:pt x="0" y="3906"/>
                  </a:lnTo>
                  <a:lnTo>
                    <a:pt x="1131" y="4731"/>
                  </a:lnTo>
                  <a:lnTo>
                    <a:pt x="12883" y="13079"/>
                  </a:lnTo>
                  <a:lnTo>
                    <a:pt x="15506" y="20862"/>
                  </a:lnTo>
                  <a:cubicBezTo>
                    <a:pt x="15506" y="20862"/>
                    <a:pt x="17511" y="20689"/>
                    <a:pt x="17511" y="20689"/>
                  </a:cubicBezTo>
                  <a:close/>
                  <a:moveTo>
                    <a:pt x="17511" y="2068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5" name="AutoShape 43"/>
            <p:cNvSpPr>
              <a:spLocks/>
            </p:cNvSpPr>
            <p:nvPr/>
          </p:nvSpPr>
          <p:spPr bwMode="auto">
            <a:xfrm>
              <a:off x="7404103" y="5067300"/>
              <a:ext cx="15875" cy="12700"/>
            </a:xfrm>
            <a:custGeom>
              <a:avLst/>
              <a:gdLst>
                <a:gd name="T0" fmla="*/ 4442 w 21600"/>
                <a:gd name="T1" fmla="*/ 1112 h 21600"/>
                <a:gd name="T2" fmla="*/ 4303 w 21600"/>
                <a:gd name="T3" fmla="*/ 1052 h 21600"/>
                <a:gd name="T4" fmla="*/ 4044 w 21600"/>
                <a:gd name="T5" fmla="*/ 1055 h 21600"/>
                <a:gd name="T6" fmla="*/ 3928 w 21600"/>
                <a:gd name="T7" fmla="*/ 1124 h 21600"/>
                <a:gd name="T8" fmla="*/ 3525 w 21600"/>
                <a:gd name="T9" fmla="*/ 1137 h 21600"/>
                <a:gd name="T10" fmla="*/ 3243 w 21600"/>
                <a:gd name="T11" fmla="*/ 1087 h 21600"/>
                <a:gd name="T12" fmla="*/ 3223 w 21600"/>
                <a:gd name="T13" fmla="*/ 978 h 21600"/>
                <a:gd name="T14" fmla="*/ 3339 w 21600"/>
                <a:gd name="T15" fmla="*/ 910 h 21600"/>
                <a:gd name="T16" fmla="*/ 3482 w 21600"/>
                <a:gd name="T17" fmla="*/ 966 h 21600"/>
                <a:gd name="T18" fmla="*/ 3612 w 21600"/>
                <a:gd name="T19" fmla="*/ 897 h 21600"/>
                <a:gd name="T20" fmla="*/ 3731 w 21600"/>
                <a:gd name="T21" fmla="*/ 833 h 21600"/>
                <a:gd name="T22" fmla="*/ 3821 w 21600"/>
                <a:gd name="T23" fmla="*/ 594 h 21600"/>
                <a:gd name="T24" fmla="*/ 3675 w 21600"/>
                <a:gd name="T25" fmla="*/ 488 h 21600"/>
                <a:gd name="T26" fmla="*/ 3412 w 21600"/>
                <a:gd name="T27" fmla="*/ 500 h 21600"/>
                <a:gd name="T28" fmla="*/ 3443 w 21600"/>
                <a:gd name="T29" fmla="*/ 612 h 21600"/>
                <a:gd name="T30" fmla="*/ 3316 w 21600"/>
                <a:gd name="T31" fmla="*/ 731 h 21600"/>
                <a:gd name="T32" fmla="*/ 3323 w 21600"/>
                <a:gd name="T33" fmla="*/ 793 h 21600"/>
                <a:gd name="T34" fmla="*/ 3064 w 21600"/>
                <a:gd name="T35" fmla="*/ 796 h 21600"/>
                <a:gd name="T36" fmla="*/ 2772 w 21600"/>
                <a:gd name="T37" fmla="*/ 630 h 21600"/>
                <a:gd name="T38" fmla="*/ 2628 w 21600"/>
                <a:gd name="T39" fmla="*/ 523 h 21600"/>
                <a:gd name="T40" fmla="*/ 2333 w 21600"/>
                <a:gd name="T41" fmla="*/ 353 h 21600"/>
                <a:gd name="T42" fmla="*/ 2266 w 21600"/>
                <a:gd name="T43" fmla="*/ 0 h 21600"/>
                <a:gd name="T44" fmla="*/ 2139 w 21600"/>
                <a:gd name="T45" fmla="*/ 6 h 21600"/>
                <a:gd name="T46" fmla="*/ 1475 w 21600"/>
                <a:gd name="T47" fmla="*/ 91 h 21600"/>
                <a:gd name="T48" fmla="*/ 1545 w 21600"/>
                <a:gd name="T49" fmla="*/ 444 h 21600"/>
                <a:gd name="T50" fmla="*/ 1429 w 21600"/>
                <a:gd name="T51" fmla="*/ 512 h 21600"/>
                <a:gd name="T52" fmla="*/ 758 w 21600"/>
                <a:gd name="T53" fmla="*/ 476 h 21600"/>
                <a:gd name="T54" fmla="*/ 219 w 21600"/>
                <a:gd name="T55" fmla="*/ 490 h 21600"/>
                <a:gd name="T56" fmla="*/ 110 w 21600"/>
                <a:gd name="T57" fmla="*/ 552 h 21600"/>
                <a:gd name="T58" fmla="*/ 0 w 21600"/>
                <a:gd name="T59" fmla="*/ 612 h 21600"/>
                <a:gd name="T60" fmla="*/ 13 w 21600"/>
                <a:gd name="T61" fmla="*/ 790 h 21600"/>
                <a:gd name="T62" fmla="*/ 572 w 21600"/>
                <a:gd name="T63" fmla="*/ 944 h 21600"/>
                <a:gd name="T64" fmla="*/ 1000 w 21600"/>
                <a:gd name="T65" fmla="*/ 1112 h 21600"/>
                <a:gd name="T66" fmla="*/ 1136 w 21600"/>
                <a:gd name="T67" fmla="*/ 1161 h 21600"/>
                <a:gd name="T68" fmla="*/ 1289 w 21600"/>
                <a:gd name="T69" fmla="*/ 1276 h 21600"/>
                <a:gd name="T70" fmla="*/ 1551 w 21600"/>
                <a:gd name="T71" fmla="*/ 1325 h 21600"/>
                <a:gd name="T72" fmla="*/ 2093 w 21600"/>
                <a:gd name="T73" fmla="*/ 1309 h 21600"/>
                <a:gd name="T74" fmla="*/ 2788 w 21600"/>
                <a:gd name="T75" fmla="*/ 1459 h 21600"/>
                <a:gd name="T76" fmla="*/ 3050 w 21600"/>
                <a:gd name="T77" fmla="*/ 1505 h 21600"/>
                <a:gd name="T78" fmla="*/ 3449 w 21600"/>
                <a:gd name="T79" fmla="*/ 1502 h 21600"/>
                <a:gd name="T80" fmla="*/ 4499 w 21600"/>
                <a:gd name="T81" fmla="*/ 1518 h 21600"/>
                <a:gd name="T82" fmla="*/ 4632 w 21600"/>
                <a:gd name="T83" fmla="*/ 1459 h 21600"/>
                <a:gd name="T84" fmla="*/ 4592 w 21600"/>
                <a:gd name="T85" fmla="*/ 1219 h 21600"/>
                <a:gd name="T86" fmla="*/ 4442 w 21600"/>
                <a:gd name="T87" fmla="*/ 1112 h 21600"/>
                <a:gd name="T88" fmla="*/ 4442 w 21600"/>
                <a:gd name="T89" fmla="*/ 1112 h 2160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1600" h="21600">
                  <a:moveTo>
                    <a:pt x="20717" y="15820"/>
                  </a:moveTo>
                  <a:lnTo>
                    <a:pt x="20066" y="14977"/>
                  </a:lnTo>
                  <a:lnTo>
                    <a:pt x="18857" y="15019"/>
                  </a:lnTo>
                  <a:lnTo>
                    <a:pt x="18315" y="15989"/>
                  </a:lnTo>
                  <a:lnTo>
                    <a:pt x="16440" y="16179"/>
                  </a:lnTo>
                  <a:lnTo>
                    <a:pt x="15123" y="15462"/>
                  </a:lnTo>
                  <a:lnTo>
                    <a:pt x="15030" y="13922"/>
                  </a:lnTo>
                  <a:lnTo>
                    <a:pt x="15572" y="12952"/>
                  </a:lnTo>
                  <a:lnTo>
                    <a:pt x="16239" y="13753"/>
                  </a:lnTo>
                  <a:lnTo>
                    <a:pt x="16843" y="12762"/>
                  </a:lnTo>
                  <a:lnTo>
                    <a:pt x="17401" y="11855"/>
                  </a:lnTo>
                  <a:lnTo>
                    <a:pt x="17819" y="8459"/>
                  </a:lnTo>
                  <a:lnTo>
                    <a:pt x="17137" y="6940"/>
                  </a:lnTo>
                  <a:lnTo>
                    <a:pt x="15913" y="7109"/>
                  </a:lnTo>
                  <a:lnTo>
                    <a:pt x="16053" y="8712"/>
                  </a:lnTo>
                  <a:lnTo>
                    <a:pt x="15464" y="10399"/>
                  </a:lnTo>
                  <a:lnTo>
                    <a:pt x="15495" y="11285"/>
                  </a:lnTo>
                  <a:lnTo>
                    <a:pt x="14286" y="11327"/>
                  </a:lnTo>
                  <a:lnTo>
                    <a:pt x="12923" y="8965"/>
                  </a:lnTo>
                  <a:lnTo>
                    <a:pt x="12257" y="7446"/>
                  </a:lnTo>
                  <a:lnTo>
                    <a:pt x="10877" y="5020"/>
                  </a:lnTo>
                  <a:lnTo>
                    <a:pt x="10568" y="0"/>
                  </a:lnTo>
                  <a:lnTo>
                    <a:pt x="9979" y="84"/>
                  </a:lnTo>
                  <a:lnTo>
                    <a:pt x="6880" y="1287"/>
                  </a:lnTo>
                  <a:lnTo>
                    <a:pt x="7205" y="6328"/>
                  </a:lnTo>
                  <a:lnTo>
                    <a:pt x="6663" y="7277"/>
                  </a:lnTo>
                  <a:lnTo>
                    <a:pt x="3533" y="6771"/>
                  </a:lnTo>
                  <a:lnTo>
                    <a:pt x="1023" y="6982"/>
                  </a:lnTo>
                  <a:lnTo>
                    <a:pt x="511" y="7847"/>
                  </a:lnTo>
                  <a:lnTo>
                    <a:pt x="0" y="8712"/>
                  </a:lnTo>
                  <a:lnTo>
                    <a:pt x="62" y="11243"/>
                  </a:lnTo>
                  <a:lnTo>
                    <a:pt x="2665" y="13437"/>
                  </a:lnTo>
                  <a:lnTo>
                    <a:pt x="4664" y="15820"/>
                  </a:lnTo>
                  <a:lnTo>
                    <a:pt x="5299" y="16516"/>
                  </a:lnTo>
                  <a:lnTo>
                    <a:pt x="6012" y="18162"/>
                  </a:lnTo>
                  <a:lnTo>
                    <a:pt x="7236" y="18858"/>
                  </a:lnTo>
                  <a:lnTo>
                    <a:pt x="9762" y="18626"/>
                  </a:lnTo>
                  <a:lnTo>
                    <a:pt x="13000" y="20756"/>
                  </a:lnTo>
                  <a:lnTo>
                    <a:pt x="14224" y="21410"/>
                  </a:lnTo>
                  <a:lnTo>
                    <a:pt x="16084" y="21368"/>
                  </a:lnTo>
                  <a:lnTo>
                    <a:pt x="20980" y="21600"/>
                  </a:lnTo>
                  <a:lnTo>
                    <a:pt x="21600" y="20756"/>
                  </a:lnTo>
                  <a:lnTo>
                    <a:pt x="21414" y="17360"/>
                  </a:lnTo>
                  <a:cubicBezTo>
                    <a:pt x="21414" y="17360"/>
                    <a:pt x="20717" y="15820"/>
                    <a:pt x="20717" y="15820"/>
                  </a:cubicBezTo>
                  <a:close/>
                  <a:moveTo>
                    <a:pt x="20717" y="1582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6" name="AutoShape 44"/>
            <p:cNvSpPr>
              <a:spLocks/>
            </p:cNvSpPr>
            <p:nvPr/>
          </p:nvSpPr>
          <p:spPr bwMode="auto">
            <a:xfrm>
              <a:off x="7124703" y="5105400"/>
              <a:ext cx="25400" cy="22225"/>
            </a:xfrm>
            <a:custGeom>
              <a:avLst/>
              <a:gdLst>
                <a:gd name="T0" fmla="*/ 46736 w 21600"/>
                <a:gd name="T1" fmla="*/ 440 h 21600"/>
                <a:gd name="T2" fmla="*/ 45901 w 21600"/>
                <a:gd name="T3" fmla="*/ 962 h 21600"/>
                <a:gd name="T4" fmla="*/ 45044 w 21600"/>
                <a:gd name="T5" fmla="*/ 1002 h 21600"/>
                <a:gd name="T6" fmla="*/ 44812 w 21600"/>
                <a:gd name="T7" fmla="*/ 0 h 21600"/>
                <a:gd name="T8" fmla="*/ 43931 w 21600"/>
                <a:gd name="T9" fmla="*/ 51 h 21600"/>
                <a:gd name="T10" fmla="*/ 43260 w 21600"/>
                <a:gd name="T11" fmla="*/ 1698 h 21600"/>
                <a:gd name="T12" fmla="*/ 42309 w 21600"/>
                <a:gd name="T13" fmla="*/ 1750 h 21600"/>
                <a:gd name="T14" fmla="*/ 36909 w 21600"/>
                <a:gd name="T15" fmla="*/ 2474 h 21600"/>
                <a:gd name="T16" fmla="*/ 33314 w 21600"/>
                <a:gd name="T17" fmla="*/ 3702 h 21600"/>
                <a:gd name="T18" fmla="*/ 30716 w 21600"/>
                <a:gd name="T19" fmla="*/ 4878 h 21600"/>
                <a:gd name="T20" fmla="*/ 30903 w 21600"/>
                <a:gd name="T21" fmla="*/ 5974 h 21600"/>
                <a:gd name="T22" fmla="*/ 30023 w 21600"/>
                <a:gd name="T23" fmla="*/ 6001 h 21600"/>
                <a:gd name="T24" fmla="*/ 34381 w 21600"/>
                <a:gd name="T25" fmla="*/ 6562 h 21600"/>
                <a:gd name="T26" fmla="*/ 36418 w 21600"/>
                <a:gd name="T27" fmla="*/ 8847 h 21600"/>
                <a:gd name="T28" fmla="*/ 36418 w 21600"/>
                <a:gd name="T29" fmla="*/ 9381 h 21600"/>
                <a:gd name="T30" fmla="*/ 24966 w 21600"/>
                <a:gd name="T31" fmla="*/ 8419 h 21600"/>
                <a:gd name="T32" fmla="*/ 24065 w 21600"/>
                <a:gd name="T33" fmla="*/ 8419 h 21600"/>
                <a:gd name="T34" fmla="*/ 22998 w 21600"/>
                <a:gd name="T35" fmla="*/ 8768 h 21600"/>
                <a:gd name="T36" fmla="*/ 22094 w 21600"/>
                <a:gd name="T37" fmla="*/ 9169 h 21600"/>
                <a:gd name="T38" fmla="*/ 21327 w 21600"/>
                <a:gd name="T39" fmla="*/ 10452 h 21600"/>
                <a:gd name="T40" fmla="*/ 19589 w 21600"/>
                <a:gd name="T41" fmla="*/ 11146 h 21600"/>
                <a:gd name="T42" fmla="*/ 20749 w 21600"/>
                <a:gd name="T43" fmla="*/ 12750 h 21600"/>
                <a:gd name="T44" fmla="*/ 19867 w 21600"/>
                <a:gd name="T45" fmla="*/ 13257 h 21600"/>
                <a:gd name="T46" fmla="*/ 17203 w 21600"/>
                <a:gd name="T47" fmla="*/ 13499 h 21600"/>
                <a:gd name="T48" fmla="*/ 13701 w 21600"/>
                <a:gd name="T49" fmla="*/ 15234 h 21600"/>
                <a:gd name="T50" fmla="*/ 11242 w 21600"/>
                <a:gd name="T51" fmla="*/ 17481 h 21600"/>
                <a:gd name="T52" fmla="*/ 9530 w 21600"/>
                <a:gd name="T53" fmla="*/ 18643 h 21600"/>
                <a:gd name="T54" fmla="*/ 1598 w 21600"/>
                <a:gd name="T55" fmla="*/ 21611 h 21600"/>
                <a:gd name="T56" fmla="*/ 0 w 21600"/>
                <a:gd name="T57" fmla="*/ 22747 h 21600"/>
                <a:gd name="T58" fmla="*/ 280 w 21600"/>
                <a:gd name="T59" fmla="*/ 24912 h 21600"/>
                <a:gd name="T60" fmla="*/ 2065 w 21600"/>
                <a:gd name="T61" fmla="*/ 24818 h 21600"/>
                <a:gd name="T62" fmla="*/ 7072 w 21600"/>
                <a:gd name="T63" fmla="*/ 21357 h 21600"/>
                <a:gd name="T64" fmla="*/ 12402 w 21600"/>
                <a:gd name="T65" fmla="*/ 19538 h 21600"/>
                <a:gd name="T66" fmla="*/ 16692 w 21600"/>
                <a:gd name="T67" fmla="*/ 17227 h 21600"/>
                <a:gd name="T68" fmla="*/ 21884 w 21600"/>
                <a:gd name="T69" fmla="*/ 14902 h 21600"/>
                <a:gd name="T70" fmla="*/ 27055 w 21600"/>
                <a:gd name="T71" fmla="*/ 11948 h 21600"/>
                <a:gd name="T72" fmla="*/ 30576 w 21600"/>
                <a:gd name="T73" fmla="*/ 10210 h 21600"/>
                <a:gd name="T74" fmla="*/ 33918 w 21600"/>
                <a:gd name="T75" fmla="*/ 7898 h 21600"/>
                <a:gd name="T76" fmla="*/ 38276 w 21600"/>
                <a:gd name="T77" fmla="*/ 6108 h 21600"/>
                <a:gd name="T78" fmla="*/ 41777 w 21600"/>
                <a:gd name="T79" fmla="*/ 4383 h 21600"/>
                <a:gd name="T80" fmla="*/ 44374 w 21600"/>
                <a:gd name="T81" fmla="*/ 3233 h 21600"/>
                <a:gd name="T82" fmla="*/ 46087 w 21600"/>
                <a:gd name="T83" fmla="*/ 2593 h 21600"/>
                <a:gd name="T84" fmla="*/ 47875 w 21600"/>
                <a:gd name="T85" fmla="*/ 2004 h 21600"/>
                <a:gd name="T86" fmla="*/ 47779 w 21600"/>
                <a:gd name="T87" fmla="*/ 1458 h 21600"/>
                <a:gd name="T88" fmla="*/ 48569 w 21600"/>
                <a:gd name="T89" fmla="*/ 388 h 21600"/>
                <a:gd name="T90" fmla="*/ 46736 w 21600"/>
                <a:gd name="T91" fmla="*/ 440 h 21600"/>
                <a:gd name="T92" fmla="*/ 46736 w 21600"/>
                <a:gd name="T93" fmla="*/ 440 h 216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600" h="21600">
                  <a:moveTo>
                    <a:pt x="20785" y="382"/>
                  </a:moveTo>
                  <a:lnTo>
                    <a:pt x="20414" y="834"/>
                  </a:lnTo>
                  <a:lnTo>
                    <a:pt x="20033" y="869"/>
                  </a:lnTo>
                  <a:lnTo>
                    <a:pt x="19930" y="0"/>
                  </a:lnTo>
                  <a:lnTo>
                    <a:pt x="19538" y="46"/>
                  </a:lnTo>
                  <a:lnTo>
                    <a:pt x="19239" y="1472"/>
                  </a:lnTo>
                  <a:lnTo>
                    <a:pt x="18816" y="1518"/>
                  </a:lnTo>
                  <a:lnTo>
                    <a:pt x="16414" y="2144"/>
                  </a:lnTo>
                  <a:lnTo>
                    <a:pt x="14816" y="3210"/>
                  </a:lnTo>
                  <a:lnTo>
                    <a:pt x="13661" y="4230"/>
                  </a:lnTo>
                  <a:lnTo>
                    <a:pt x="13744" y="5180"/>
                  </a:lnTo>
                  <a:lnTo>
                    <a:pt x="13352" y="5203"/>
                  </a:lnTo>
                  <a:lnTo>
                    <a:pt x="15290" y="5690"/>
                  </a:lnTo>
                  <a:lnTo>
                    <a:pt x="16197" y="7671"/>
                  </a:lnTo>
                  <a:lnTo>
                    <a:pt x="16197" y="8135"/>
                  </a:lnTo>
                  <a:lnTo>
                    <a:pt x="11104" y="7300"/>
                  </a:lnTo>
                  <a:lnTo>
                    <a:pt x="10702" y="7300"/>
                  </a:lnTo>
                  <a:lnTo>
                    <a:pt x="10228" y="7602"/>
                  </a:lnTo>
                  <a:lnTo>
                    <a:pt x="9826" y="7949"/>
                  </a:lnTo>
                  <a:lnTo>
                    <a:pt x="9485" y="9062"/>
                  </a:lnTo>
                  <a:lnTo>
                    <a:pt x="8712" y="9664"/>
                  </a:lnTo>
                  <a:lnTo>
                    <a:pt x="9228" y="11055"/>
                  </a:lnTo>
                  <a:lnTo>
                    <a:pt x="8836" y="11495"/>
                  </a:lnTo>
                  <a:lnTo>
                    <a:pt x="7650" y="11704"/>
                  </a:lnTo>
                  <a:lnTo>
                    <a:pt x="6093" y="13210"/>
                  </a:lnTo>
                  <a:lnTo>
                    <a:pt x="5000" y="15157"/>
                  </a:lnTo>
                  <a:lnTo>
                    <a:pt x="4238" y="16165"/>
                  </a:lnTo>
                  <a:lnTo>
                    <a:pt x="711" y="18738"/>
                  </a:lnTo>
                  <a:lnTo>
                    <a:pt x="0" y="19723"/>
                  </a:lnTo>
                  <a:lnTo>
                    <a:pt x="124" y="21600"/>
                  </a:lnTo>
                  <a:lnTo>
                    <a:pt x="918" y="21519"/>
                  </a:lnTo>
                  <a:lnTo>
                    <a:pt x="3145" y="18518"/>
                  </a:lnTo>
                  <a:lnTo>
                    <a:pt x="5516" y="16942"/>
                  </a:lnTo>
                  <a:lnTo>
                    <a:pt x="7423" y="14937"/>
                  </a:lnTo>
                  <a:lnTo>
                    <a:pt x="9733" y="12921"/>
                  </a:lnTo>
                  <a:lnTo>
                    <a:pt x="12032" y="10360"/>
                  </a:lnTo>
                  <a:lnTo>
                    <a:pt x="13599" y="8853"/>
                  </a:lnTo>
                  <a:lnTo>
                    <a:pt x="15084" y="6848"/>
                  </a:lnTo>
                  <a:lnTo>
                    <a:pt x="17022" y="5296"/>
                  </a:lnTo>
                  <a:lnTo>
                    <a:pt x="18579" y="3801"/>
                  </a:lnTo>
                  <a:lnTo>
                    <a:pt x="19734" y="2804"/>
                  </a:lnTo>
                  <a:lnTo>
                    <a:pt x="20497" y="2248"/>
                  </a:lnTo>
                  <a:lnTo>
                    <a:pt x="21291" y="1738"/>
                  </a:lnTo>
                  <a:lnTo>
                    <a:pt x="21249" y="1263"/>
                  </a:lnTo>
                  <a:lnTo>
                    <a:pt x="21600" y="336"/>
                  </a:lnTo>
                  <a:cubicBezTo>
                    <a:pt x="21600" y="336"/>
                    <a:pt x="20785" y="382"/>
                    <a:pt x="20785" y="382"/>
                  </a:cubicBezTo>
                  <a:close/>
                  <a:moveTo>
                    <a:pt x="20785" y="382"/>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7" name="AutoShape 45"/>
            <p:cNvSpPr>
              <a:spLocks/>
            </p:cNvSpPr>
            <p:nvPr/>
          </p:nvSpPr>
          <p:spPr bwMode="auto">
            <a:xfrm>
              <a:off x="7429503" y="5080000"/>
              <a:ext cx="14288" cy="11113"/>
            </a:xfrm>
            <a:custGeom>
              <a:avLst/>
              <a:gdLst>
                <a:gd name="T0" fmla="*/ 2518 w 21600"/>
                <a:gd name="T1" fmla="*/ 199 h 21600"/>
                <a:gd name="T2" fmla="*/ 2213 w 21600"/>
                <a:gd name="T3" fmla="*/ 49 h 21600"/>
                <a:gd name="T4" fmla="*/ 1757 w 21600"/>
                <a:gd name="T5" fmla="*/ 32 h 21600"/>
                <a:gd name="T6" fmla="*/ 1668 w 21600"/>
                <a:gd name="T7" fmla="*/ 32 h 21600"/>
                <a:gd name="T8" fmla="*/ 1693 w 21600"/>
                <a:gd name="T9" fmla="*/ 127 h 21600"/>
                <a:gd name="T10" fmla="*/ 1055 w 21600"/>
                <a:gd name="T11" fmla="*/ 114 h 21600"/>
                <a:gd name="T12" fmla="*/ 0 w 21600"/>
                <a:gd name="T13" fmla="*/ 236 h 21600"/>
                <a:gd name="T14" fmla="*/ 161 w 21600"/>
                <a:gd name="T15" fmla="*/ 577 h 21600"/>
                <a:gd name="T16" fmla="*/ 365 w 21600"/>
                <a:gd name="T17" fmla="*/ 664 h 21600"/>
                <a:gd name="T18" fmla="*/ 933 w 21600"/>
                <a:gd name="T19" fmla="*/ 775 h 21600"/>
                <a:gd name="T20" fmla="*/ 1192 w 21600"/>
                <a:gd name="T21" fmla="*/ 707 h 21600"/>
                <a:gd name="T22" fmla="*/ 981 w 21600"/>
                <a:gd name="T23" fmla="*/ 555 h 21600"/>
                <a:gd name="T24" fmla="*/ 947 w 21600"/>
                <a:gd name="T25" fmla="*/ 430 h 21600"/>
                <a:gd name="T26" fmla="*/ 1199 w 21600"/>
                <a:gd name="T27" fmla="*/ 361 h 21600"/>
                <a:gd name="T28" fmla="*/ 1389 w 21600"/>
                <a:gd name="T29" fmla="*/ 417 h 21600"/>
                <a:gd name="T30" fmla="*/ 1353 w 21600"/>
                <a:gd name="T31" fmla="*/ 637 h 21600"/>
                <a:gd name="T32" fmla="*/ 1449 w 21600"/>
                <a:gd name="T33" fmla="*/ 666 h 21600"/>
                <a:gd name="T34" fmla="*/ 1619 w 21600"/>
                <a:gd name="T35" fmla="*/ 601 h 21600"/>
                <a:gd name="T36" fmla="*/ 1871 w 21600"/>
                <a:gd name="T37" fmla="*/ 529 h 21600"/>
                <a:gd name="T38" fmla="*/ 1975 w 21600"/>
                <a:gd name="T39" fmla="*/ 592 h 21600"/>
                <a:gd name="T40" fmla="*/ 1814 w 21600"/>
                <a:gd name="T41" fmla="*/ 689 h 21600"/>
                <a:gd name="T42" fmla="*/ 1926 w 21600"/>
                <a:gd name="T43" fmla="*/ 779 h 21600"/>
                <a:gd name="T44" fmla="*/ 2547 w 21600"/>
                <a:gd name="T45" fmla="*/ 725 h 21600"/>
                <a:gd name="T46" fmla="*/ 2613 w 21600"/>
                <a:gd name="T47" fmla="*/ 603 h 21600"/>
                <a:gd name="T48" fmla="*/ 2686 w 21600"/>
                <a:gd name="T49" fmla="*/ 508 h 21600"/>
                <a:gd name="T50" fmla="*/ 2506 w 21600"/>
                <a:gd name="T51" fmla="*/ 544 h 21600"/>
                <a:gd name="T52" fmla="*/ 2243 w 21600"/>
                <a:gd name="T53" fmla="*/ 581 h 21600"/>
                <a:gd name="T54" fmla="*/ 2050 w 21600"/>
                <a:gd name="T55" fmla="*/ 491 h 21600"/>
                <a:gd name="T56" fmla="*/ 1911 w 21600"/>
                <a:gd name="T57" fmla="*/ 308 h 21600"/>
                <a:gd name="T58" fmla="*/ 2259 w 21600"/>
                <a:gd name="T59" fmla="*/ 236 h 21600"/>
                <a:gd name="T60" fmla="*/ 2205 w 21600"/>
                <a:gd name="T61" fmla="*/ 394 h 21600"/>
                <a:gd name="T62" fmla="*/ 2475 w 21600"/>
                <a:gd name="T63" fmla="*/ 417 h 21600"/>
                <a:gd name="T64" fmla="*/ 2552 w 21600"/>
                <a:gd name="T65" fmla="*/ 354 h 21600"/>
                <a:gd name="T66" fmla="*/ 2713 w 21600"/>
                <a:gd name="T67" fmla="*/ 287 h 2160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1600" h="21600">
                  <a:moveTo>
                    <a:pt x="21421" y="7958"/>
                  </a:moveTo>
                  <a:lnTo>
                    <a:pt x="19879" y="5531"/>
                  </a:lnTo>
                  <a:lnTo>
                    <a:pt x="18248" y="2143"/>
                  </a:lnTo>
                  <a:lnTo>
                    <a:pt x="17477" y="1377"/>
                  </a:lnTo>
                  <a:lnTo>
                    <a:pt x="15398" y="1618"/>
                  </a:lnTo>
                  <a:lnTo>
                    <a:pt x="13874" y="896"/>
                  </a:lnTo>
                  <a:lnTo>
                    <a:pt x="13103" y="0"/>
                  </a:lnTo>
                  <a:lnTo>
                    <a:pt x="13175" y="896"/>
                  </a:lnTo>
                  <a:lnTo>
                    <a:pt x="12584" y="2733"/>
                  </a:lnTo>
                  <a:lnTo>
                    <a:pt x="13372" y="3520"/>
                  </a:lnTo>
                  <a:lnTo>
                    <a:pt x="12655" y="4482"/>
                  </a:lnTo>
                  <a:lnTo>
                    <a:pt x="8335" y="3170"/>
                  </a:lnTo>
                  <a:lnTo>
                    <a:pt x="609" y="5640"/>
                  </a:lnTo>
                  <a:lnTo>
                    <a:pt x="0" y="6537"/>
                  </a:lnTo>
                  <a:lnTo>
                    <a:pt x="0" y="7368"/>
                  </a:lnTo>
                  <a:lnTo>
                    <a:pt x="1273" y="16003"/>
                  </a:lnTo>
                  <a:lnTo>
                    <a:pt x="1344" y="16856"/>
                  </a:lnTo>
                  <a:lnTo>
                    <a:pt x="2886" y="18430"/>
                  </a:lnTo>
                  <a:lnTo>
                    <a:pt x="5145" y="20026"/>
                  </a:lnTo>
                  <a:lnTo>
                    <a:pt x="7367" y="21513"/>
                  </a:lnTo>
                  <a:lnTo>
                    <a:pt x="9465" y="21250"/>
                  </a:lnTo>
                  <a:lnTo>
                    <a:pt x="9411" y="19632"/>
                  </a:lnTo>
                  <a:lnTo>
                    <a:pt x="8479" y="17053"/>
                  </a:lnTo>
                  <a:lnTo>
                    <a:pt x="7744" y="15391"/>
                  </a:lnTo>
                  <a:lnTo>
                    <a:pt x="6847" y="13620"/>
                  </a:lnTo>
                  <a:lnTo>
                    <a:pt x="7475" y="11937"/>
                  </a:lnTo>
                  <a:lnTo>
                    <a:pt x="7403" y="11062"/>
                  </a:lnTo>
                  <a:lnTo>
                    <a:pt x="9465" y="10013"/>
                  </a:lnTo>
                  <a:lnTo>
                    <a:pt x="10235" y="10778"/>
                  </a:lnTo>
                  <a:lnTo>
                    <a:pt x="10970" y="11565"/>
                  </a:lnTo>
                  <a:lnTo>
                    <a:pt x="11239" y="15960"/>
                  </a:lnTo>
                  <a:lnTo>
                    <a:pt x="10683" y="17687"/>
                  </a:lnTo>
                  <a:lnTo>
                    <a:pt x="10755" y="18605"/>
                  </a:lnTo>
                  <a:lnTo>
                    <a:pt x="11436" y="18474"/>
                  </a:lnTo>
                  <a:lnTo>
                    <a:pt x="12118" y="17490"/>
                  </a:lnTo>
                  <a:lnTo>
                    <a:pt x="12781" y="16681"/>
                  </a:lnTo>
                  <a:lnTo>
                    <a:pt x="13372" y="15632"/>
                  </a:lnTo>
                  <a:lnTo>
                    <a:pt x="14770" y="14670"/>
                  </a:lnTo>
                  <a:lnTo>
                    <a:pt x="15434" y="14582"/>
                  </a:lnTo>
                  <a:lnTo>
                    <a:pt x="15595" y="16419"/>
                  </a:lnTo>
                  <a:lnTo>
                    <a:pt x="14914" y="17271"/>
                  </a:lnTo>
                  <a:lnTo>
                    <a:pt x="14322" y="19108"/>
                  </a:lnTo>
                  <a:lnTo>
                    <a:pt x="14484" y="20835"/>
                  </a:lnTo>
                  <a:lnTo>
                    <a:pt x="15201" y="21600"/>
                  </a:lnTo>
                  <a:lnTo>
                    <a:pt x="18750" y="21250"/>
                  </a:lnTo>
                  <a:lnTo>
                    <a:pt x="20112" y="20113"/>
                  </a:lnTo>
                  <a:lnTo>
                    <a:pt x="20076" y="19370"/>
                  </a:lnTo>
                  <a:lnTo>
                    <a:pt x="20632" y="16725"/>
                  </a:lnTo>
                  <a:lnTo>
                    <a:pt x="21277" y="14932"/>
                  </a:lnTo>
                  <a:lnTo>
                    <a:pt x="21206" y="14079"/>
                  </a:lnTo>
                  <a:lnTo>
                    <a:pt x="20453" y="14079"/>
                  </a:lnTo>
                  <a:lnTo>
                    <a:pt x="19790" y="15085"/>
                  </a:lnTo>
                  <a:lnTo>
                    <a:pt x="18427" y="16047"/>
                  </a:lnTo>
                  <a:lnTo>
                    <a:pt x="17710" y="16134"/>
                  </a:lnTo>
                  <a:lnTo>
                    <a:pt x="16904" y="15391"/>
                  </a:lnTo>
                  <a:lnTo>
                    <a:pt x="16187" y="13620"/>
                  </a:lnTo>
                  <a:lnTo>
                    <a:pt x="15290" y="12024"/>
                  </a:lnTo>
                  <a:lnTo>
                    <a:pt x="15093" y="8548"/>
                  </a:lnTo>
                  <a:lnTo>
                    <a:pt x="16402" y="6668"/>
                  </a:lnTo>
                  <a:lnTo>
                    <a:pt x="17836" y="6537"/>
                  </a:lnTo>
                  <a:lnTo>
                    <a:pt x="18015" y="9248"/>
                  </a:lnTo>
                  <a:lnTo>
                    <a:pt x="17405" y="10909"/>
                  </a:lnTo>
                  <a:lnTo>
                    <a:pt x="17477" y="11762"/>
                  </a:lnTo>
                  <a:lnTo>
                    <a:pt x="19539" y="11565"/>
                  </a:lnTo>
                  <a:lnTo>
                    <a:pt x="20973" y="10560"/>
                  </a:lnTo>
                  <a:lnTo>
                    <a:pt x="20148" y="9838"/>
                  </a:lnTo>
                  <a:lnTo>
                    <a:pt x="21600" y="9663"/>
                  </a:lnTo>
                  <a:cubicBezTo>
                    <a:pt x="21600" y="9663"/>
                    <a:pt x="21421" y="7958"/>
                    <a:pt x="21421" y="7958"/>
                  </a:cubicBezTo>
                  <a:close/>
                  <a:moveTo>
                    <a:pt x="21421" y="7958"/>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8" name="AutoShape 46"/>
            <p:cNvSpPr>
              <a:spLocks/>
            </p:cNvSpPr>
            <p:nvPr/>
          </p:nvSpPr>
          <p:spPr bwMode="auto">
            <a:xfrm>
              <a:off x="7353303" y="5054600"/>
              <a:ext cx="23813" cy="12700"/>
            </a:xfrm>
            <a:custGeom>
              <a:avLst/>
              <a:gdLst>
                <a:gd name="T0" fmla="*/ 33078 w 21600"/>
                <a:gd name="T1" fmla="*/ 546 h 21600"/>
                <a:gd name="T2" fmla="*/ 31659 w 21600"/>
                <a:gd name="T3" fmla="*/ 549 h 21600"/>
                <a:gd name="T4" fmla="*/ 30912 w 21600"/>
                <a:gd name="T5" fmla="*/ 504 h 21600"/>
                <a:gd name="T6" fmla="*/ 32280 w 21600"/>
                <a:gd name="T7" fmla="*/ 440 h 21600"/>
                <a:gd name="T8" fmla="*/ 32189 w 21600"/>
                <a:gd name="T9" fmla="*/ 392 h 21600"/>
                <a:gd name="T10" fmla="*/ 31517 w 21600"/>
                <a:gd name="T11" fmla="*/ 392 h 21600"/>
                <a:gd name="T12" fmla="*/ 29524 w 21600"/>
                <a:gd name="T13" fmla="*/ 516 h 21600"/>
                <a:gd name="T14" fmla="*/ 28796 w 21600"/>
                <a:gd name="T15" fmla="*/ 563 h 21600"/>
                <a:gd name="T16" fmla="*/ 27408 w 21600"/>
                <a:gd name="T17" fmla="*/ 575 h 21600"/>
                <a:gd name="T18" fmla="*/ 28084 w 21600"/>
                <a:gd name="T19" fmla="*/ 469 h 21600"/>
                <a:gd name="T20" fmla="*/ 28012 w 21600"/>
                <a:gd name="T21" fmla="*/ 410 h 21600"/>
                <a:gd name="T22" fmla="*/ 27213 w 21600"/>
                <a:gd name="T23" fmla="*/ 364 h 21600"/>
                <a:gd name="T24" fmla="*/ 26502 w 21600"/>
                <a:gd name="T25" fmla="*/ 314 h 21600"/>
                <a:gd name="T26" fmla="*/ 24369 w 21600"/>
                <a:gd name="T27" fmla="*/ 330 h 21600"/>
                <a:gd name="T28" fmla="*/ 22805 w 21600"/>
                <a:gd name="T29" fmla="*/ 175 h 21600"/>
                <a:gd name="T30" fmla="*/ 21330 w 21600"/>
                <a:gd name="T31" fmla="*/ 185 h 21600"/>
                <a:gd name="T32" fmla="*/ 19180 w 21600"/>
                <a:gd name="T33" fmla="*/ 93 h 21600"/>
                <a:gd name="T34" fmla="*/ 19072 w 21600"/>
                <a:gd name="T35" fmla="*/ 34 h 21600"/>
                <a:gd name="T36" fmla="*/ 15516 w 21600"/>
                <a:gd name="T37" fmla="*/ 0 h 21600"/>
                <a:gd name="T38" fmla="*/ 12636 w 21600"/>
                <a:gd name="T39" fmla="*/ 20 h 21600"/>
                <a:gd name="T40" fmla="*/ 12780 w 21600"/>
                <a:gd name="T41" fmla="*/ 126 h 21600"/>
                <a:gd name="T42" fmla="*/ 11482 w 21600"/>
                <a:gd name="T43" fmla="*/ 239 h 21600"/>
                <a:gd name="T44" fmla="*/ 10167 w 21600"/>
                <a:gd name="T45" fmla="*/ 355 h 21600"/>
                <a:gd name="T46" fmla="*/ 3841 w 21600"/>
                <a:gd name="T47" fmla="*/ 392 h 21600"/>
                <a:gd name="T48" fmla="*/ 1957 w 21600"/>
                <a:gd name="T49" fmla="*/ 563 h 21600"/>
                <a:gd name="T50" fmla="*/ 604 w 21600"/>
                <a:gd name="T51" fmla="*/ 627 h 21600"/>
                <a:gd name="T52" fmla="*/ 0 w 21600"/>
                <a:gd name="T53" fmla="*/ 744 h 21600"/>
                <a:gd name="T54" fmla="*/ 853 w 21600"/>
                <a:gd name="T55" fmla="*/ 843 h 21600"/>
                <a:gd name="T56" fmla="*/ 2275 w 21600"/>
                <a:gd name="T57" fmla="*/ 835 h 21600"/>
                <a:gd name="T58" fmla="*/ 5172 w 21600"/>
                <a:gd name="T59" fmla="*/ 927 h 21600"/>
                <a:gd name="T60" fmla="*/ 10985 w 21600"/>
                <a:gd name="T61" fmla="*/ 1056 h 21600"/>
                <a:gd name="T62" fmla="*/ 13846 w 21600"/>
                <a:gd name="T63" fmla="*/ 1143 h 21600"/>
                <a:gd name="T64" fmla="*/ 17455 w 21600"/>
                <a:gd name="T65" fmla="*/ 1229 h 21600"/>
                <a:gd name="T66" fmla="*/ 18966 w 21600"/>
                <a:gd name="T67" fmla="*/ 1272 h 21600"/>
                <a:gd name="T68" fmla="*/ 19907 w 21600"/>
                <a:gd name="T69" fmla="*/ 1483 h 21600"/>
                <a:gd name="T70" fmla="*/ 20602 w 21600"/>
                <a:gd name="T71" fmla="*/ 1477 h 21600"/>
                <a:gd name="T72" fmla="*/ 22805 w 21600"/>
                <a:gd name="T73" fmla="*/ 1518 h 21600"/>
                <a:gd name="T74" fmla="*/ 26325 w 21600"/>
                <a:gd name="T75" fmla="*/ 1493 h 21600"/>
                <a:gd name="T76" fmla="*/ 28298 w 21600"/>
                <a:gd name="T77" fmla="*/ 1433 h 21600"/>
                <a:gd name="T78" fmla="*/ 29684 w 21600"/>
                <a:gd name="T79" fmla="*/ 1365 h 21600"/>
                <a:gd name="T80" fmla="*/ 30378 w 21600"/>
                <a:gd name="T81" fmla="*/ 1365 h 21600"/>
                <a:gd name="T82" fmla="*/ 29560 w 21600"/>
                <a:gd name="T83" fmla="*/ 1262 h 21600"/>
                <a:gd name="T84" fmla="*/ 28796 w 21600"/>
                <a:gd name="T85" fmla="*/ 1214 h 21600"/>
                <a:gd name="T86" fmla="*/ 28617 w 21600"/>
                <a:gd name="T87" fmla="*/ 999 h 21600"/>
                <a:gd name="T88" fmla="*/ 29275 w 21600"/>
                <a:gd name="T89" fmla="*/ 994 h 21600"/>
                <a:gd name="T90" fmla="*/ 29933 w 21600"/>
                <a:gd name="T91" fmla="*/ 940 h 21600"/>
                <a:gd name="T92" fmla="*/ 32634 w 21600"/>
                <a:gd name="T93" fmla="*/ 816 h 21600"/>
                <a:gd name="T94" fmla="*/ 34573 w 21600"/>
                <a:gd name="T95" fmla="*/ 645 h 21600"/>
                <a:gd name="T96" fmla="*/ 35177 w 21600"/>
                <a:gd name="T97" fmla="*/ 526 h 21600"/>
                <a:gd name="T98" fmla="*/ 34395 w 21600"/>
                <a:gd name="T99" fmla="*/ 484 h 21600"/>
                <a:gd name="T100" fmla="*/ 33078 w 21600"/>
                <a:gd name="T101" fmla="*/ 546 h 21600"/>
                <a:gd name="T102" fmla="*/ 33078 w 21600"/>
                <a:gd name="T103" fmla="*/ 546 h 216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1600" h="21600">
                  <a:moveTo>
                    <a:pt x="20312" y="7762"/>
                  </a:moveTo>
                  <a:lnTo>
                    <a:pt x="19439" y="7820"/>
                  </a:lnTo>
                  <a:lnTo>
                    <a:pt x="18980" y="7168"/>
                  </a:lnTo>
                  <a:lnTo>
                    <a:pt x="19821" y="6267"/>
                  </a:lnTo>
                  <a:lnTo>
                    <a:pt x="19766" y="5577"/>
                  </a:lnTo>
                  <a:lnTo>
                    <a:pt x="19352" y="5577"/>
                  </a:lnTo>
                  <a:lnTo>
                    <a:pt x="18129" y="7341"/>
                  </a:lnTo>
                  <a:lnTo>
                    <a:pt x="17682" y="8011"/>
                  </a:lnTo>
                  <a:lnTo>
                    <a:pt x="16830" y="8184"/>
                  </a:lnTo>
                  <a:lnTo>
                    <a:pt x="17245" y="6670"/>
                  </a:lnTo>
                  <a:lnTo>
                    <a:pt x="17201" y="5846"/>
                  </a:lnTo>
                  <a:lnTo>
                    <a:pt x="16710" y="5175"/>
                  </a:lnTo>
                  <a:lnTo>
                    <a:pt x="16274" y="4466"/>
                  </a:lnTo>
                  <a:lnTo>
                    <a:pt x="14964" y="4696"/>
                  </a:lnTo>
                  <a:lnTo>
                    <a:pt x="14003" y="2492"/>
                  </a:lnTo>
                  <a:lnTo>
                    <a:pt x="13098" y="2626"/>
                  </a:lnTo>
                  <a:lnTo>
                    <a:pt x="11777" y="1322"/>
                  </a:lnTo>
                  <a:lnTo>
                    <a:pt x="11711" y="479"/>
                  </a:lnTo>
                  <a:lnTo>
                    <a:pt x="9528" y="0"/>
                  </a:lnTo>
                  <a:lnTo>
                    <a:pt x="7760" y="287"/>
                  </a:lnTo>
                  <a:lnTo>
                    <a:pt x="7848" y="1802"/>
                  </a:lnTo>
                  <a:lnTo>
                    <a:pt x="7051" y="3412"/>
                  </a:lnTo>
                  <a:lnTo>
                    <a:pt x="6243" y="5060"/>
                  </a:lnTo>
                  <a:lnTo>
                    <a:pt x="2358" y="5577"/>
                  </a:lnTo>
                  <a:lnTo>
                    <a:pt x="1201" y="8011"/>
                  </a:lnTo>
                  <a:lnTo>
                    <a:pt x="371" y="8931"/>
                  </a:lnTo>
                  <a:lnTo>
                    <a:pt x="0" y="10580"/>
                  </a:lnTo>
                  <a:lnTo>
                    <a:pt x="524" y="11998"/>
                  </a:lnTo>
                  <a:lnTo>
                    <a:pt x="1397" y="11883"/>
                  </a:lnTo>
                  <a:lnTo>
                    <a:pt x="3176" y="13186"/>
                  </a:lnTo>
                  <a:lnTo>
                    <a:pt x="6745" y="15026"/>
                  </a:lnTo>
                  <a:lnTo>
                    <a:pt x="8502" y="16272"/>
                  </a:lnTo>
                  <a:lnTo>
                    <a:pt x="10718" y="17498"/>
                  </a:lnTo>
                  <a:lnTo>
                    <a:pt x="11646" y="18112"/>
                  </a:lnTo>
                  <a:lnTo>
                    <a:pt x="12224" y="21102"/>
                  </a:lnTo>
                  <a:lnTo>
                    <a:pt x="12650" y="21025"/>
                  </a:lnTo>
                  <a:lnTo>
                    <a:pt x="14003" y="21600"/>
                  </a:lnTo>
                  <a:lnTo>
                    <a:pt x="16165" y="21255"/>
                  </a:lnTo>
                  <a:lnTo>
                    <a:pt x="17376" y="20393"/>
                  </a:lnTo>
                  <a:lnTo>
                    <a:pt x="18227" y="19434"/>
                  </a:lnTo>
                  <a:lnTo>
                    <a:pt x="18653" y="19434"/>
                  </a:lnTo>
                  <a:lnTo>
                    <a:pt x="18151" y="17958"/>
                  </a:lnTo>
                  <a:lnTo>
                    <a:pt x="17682" y="17269"/>
                  </a:lnTo>
                  <a:lnTo>
                    <a:pt x="17573" y="14221"/>
                  </a:lnTo>
                  <a:lnTo>
                    <a:pt x="17976" y="14144"/>
                  </a:lnTo>
                  <a:lnTo>
                    <a:pt x="18380" y="13378"/>
                  </a:lnTo>
                  <a:lnTo>
                    <a:pt x="20039" y="11615"/>
                  </a:lnTo>
                  <a:lnTo>
                    <a:pt x="21229" y="9180"/>
                  </a:lnTo>
                  <a:lnTo>
                    <a:pt x="21600" y="7494"/>
                  </a:lnTo>
                  <a:lnTo>
                    <a:pt x="21120" y="6900"/>
                  </a:lnTo>
                  <a:cubicBezTo>
                    <a:pt x="21120" y="6900"/>
                    <a:pt x="20312" y="7762"/>
                    <a:pt x="20312" y="7762"/>
                  </a:cubicBezTo>
                  <a:close/>
                  <a:moveTo>
                    <a:pt x="20312" y="7762"/>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9" name="AutoShape 47"/>
            <p:cNvSpPr>
              <a:spLocks/>
            </p:cNvSpPr>
            <p:nvPr/>
          </p:nvSpPr>
          <p:spPr bwMode="auto">
            <a:xfrm>
              <a:off x="6972303" y="5245100"/>
              <a:ext cx="22225" cy="53975"/>
            </a:xfrm>
            <a:custGeom>
              <a:avLst/>
              <a:gdLst>
                <a:gd name="T0" fmla="*/ 1998 w 21600"/>
                <a:gd name="T1" fmla="*/ 2063944 h 21600"/>
                <a:gd name="T2" fmla="*/ 2931 w 21600"/>
                <a:gd name="T3" fmla="*/ 1752563 h 21600"/>
                <a:gd name="T4" fmla="*/ 7502 w 21600"/>
                <a:gd name="T5" fmla="*/ 1201906 h 21600"/>
                <a:gd name="T6" fmla="*/ 9329 w 21600"/>
                <a:gd name="T7" fmla="*/ 1080030 h 21600"/>
                <a:gd name="T8" fmla="*/ 11628 w 21600"/>
                <a:gd name="T9" fmla="*/ 921816 h 21600"/>
                <a:gd name="T10" fmla="*/ 13862 w 21600"/>
                <a:gd name="T11" fmla="*/ 741544 h 21600"/>
                <a:gd name="T12" fmla="*/ 15227 w 21600"/>
                <a:gd name="T13" fmla="*/ 643604 h 21600"/>
                <a:gd name="T14" fmla="*/ 16514 w 21600"/>
                <a:gd name="T15" fmla="*/ 523602 h 21600"/>
                <a:gd name="T16" fmla="*/ 17422 w 21600"/>
                <a:gd name="T17" fmla="*/ 444494 h 21600"/>
                <a:gd name="T18" fmla="*/ 17908 w 21600"/>
                <a:gd name="T19" fmla="*/ 422852 h 21600"/>
                <a:gd name="T20" fmla="*/ 21181 w 21600"/>
                <a:gd name="T21" fmla="*/ 261309 h 21600"/>
                <a:gd name="T22" fmla="*/ 24044 w 21600"/>
                <a:gd name="T23" fmla="*/ 119070 h 21600"/>
                <a:gd name="T24" fmla="*/ 24912 w 21600"/>
                <a:gd name="T25" fmla="*/ 37123 h 21600"/>
                <a:gd name="T26" fmla="*/ 24858 w 21600"/>
                <a:gd name="T27" fmla="*/ 0 h 21600"/>
                <a:gd name="T28" fmla="*/ 19668 w 21600"/>
                <a:gd name="T29" fmla="*/ 14898 h 21600"/>
                <a:gd name="T30" fmla="*/ 19787 w 21600"/>
                <a:gd name="T31" fmla="*/ 73776 h 21600"/>
                <a:gd name="T32" fmla="*/ 20378 w 21600"/>
                <a:gd name="T33" fmla="*/ 107570 h 21600"/>
                <a:gd name="T34" fmla="*/ 19063 w 21600"/>
                <a:gd name="T35" fmla="*/ 228557 h 21600"/>
                <a:gd name="T36" fmla="*/ 15767 w 21600"/>
                <a:gd name="T37" fmla="*/ 406854 h 21600"/>
                <a:gd name="T38" fmla="*/ 13967 w 21600"/>
                <a:gd name="T39" fmla="*/ 550078 h 21600"/>
                <a:gd name="T40" fmla="*/ 13231 w 21600"/>
                <a:gd name="T41" fmla="*/ 706270 h 21600"/>
                <a:gd name="T42" fmla="*/ 11628 w 21600"/>
                <a:gd name="T43" fmla="*/ 672583 h 21600"/>
                <a:gd name="T44" fmla="*/ 9396 w 21600"/>
                <a:gd name="T45" fmla="*/ 620525 h 21600"/>
                <a:gd name="T46" fmla="*/ 8895 w 21600"/>
                <a:gd name="T47" fmla="*/ 621512 h 21600"/>
                <a:gd name="T48" fmla="*/ 8382 w 21600"/>
                <a:gd name="T49" fmla="*/ 643604 h 21600"/>
                <a:gd name="T50" fmla="*/ 10090 w 21600"/>
                <a:gd name="T51" fmla="*/ 714069 h 21600"/>
                <a:gd name="T52" fmla="*/ 10236 w 21600"/>
                <a:gd name="T53" fmla="*/ 754501 h 21600"/>
                <a:gd name="T54" fmla="*/ 9222 w 21600"/>
                <a:gd name="T55" fmla="*/ 774781 h 21600"/>
                <a:gd name="T56" fmla="*/ 9276 w 21600"/>
                <a:gd name="T57" fmla="*/ 795052 h 21600"/>
                <a:gd name="T58" fmla="*/ 9869 w 21600"/>
                <a:gd name="T59" fmla="*/ 830218 h 21600"/>
                <a:gd name="T60" fmla="*/ 9947 w 21600"/>
                <a:gd name="T61" fmla="*/ 868308 h 21600"/>
                <a:gd name="T62" fmla="*/ 8408 w 21600"/>
                <a:gd name="T63" fmla="*/ 891480 h 21600"/>
                <a:gd name="T64" fmla="*/ 7975 w 21600"/>
                <a:gd name="T65" fmla="*/ 931906 h 21600"/>
                <a:gd name="T66" fmla="*/ 5296 w 21600"/>
                <a:gd name="T67" fmla="*/ 1151339 h 21600"/>
                <a:gd name="T68" fmla="*/ 4520 w 21600"/>
                <a:gd name="T69" fmla="*/ 1267071 h 21600"/>
                <a:gd name="T70" fmla="*/ 3614 w 21600"/>
                <a:gd name="T71" fmla="*/ 1329732 h 21600"/>
                <a:gd name="T72" fmla="*/ 1616 w 21600"/>
                <a:gd name="T73" fmla="*/ 1620467 h 21600"/>
                <a:gd name="T74" fmla="*/ 1945 w 21600"/>
                <a:gd name="T75" fmla="*/ 1774206 h 21600"/>
                <a:gd name="T76" fmla="*/ 0 w 21600"/>
                <a:gd name="T77" fmla="*/ 2088128 h 21600"/>
                <a:gd name="T78" fmla="*/ 1589 w 21600"/>
                <a:gd name="T79" fmla="*/ 2104493 h 21600"/>
                <a:gd name="T80" fmla="*/ 1998 w 21600"/>
                <a:gd name="T81" fmla="*/ 2063944 h 21600"/>
                <a:gd name="T82" fmla="*/ 1998 w 21600"/>
                <a:gd name="T83" fmla="*/ 2063944 h 216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1600" h="21600">
                  <a:moveTo>
                    <a:pt x="1732" y="21184"/>
                  </a:moveTo>
                  <a:lnTo>
                    <a:pt x="2541" y="17988"/>
                  </a:lnTo>
                  <a:lnTo>
                    <a:pt x="6505" y="12336"/>
                  </a:lnTo>
                  <a:lnTo>
                    <a:pt x="8089" y="11085"/>
                  </a:lnTo>
                  <a:lnTo>
                    <a:pt x="10082" y="9461"/>
                  </a:lnTo>
                  <a:lnTo>
                    <a:pt x="12019" y="7611"/>
                  </a:lnTo>
                  <a:lnTo>
                    <a:pt x="13204" y="6606"/>
                  </a:lnTo>
                  <a:lnTo>
                    <a:pt x="14320" y="5374"/>
                  </a:lnTo>
                  <a:lnTo>
                    <a:pt x="15106" y="4562"/>
                  </a:lnTo>
                  <a:lnTo>
                    <a:pt x="15528" y="4340"/>
                  </a:lnTo>
                  <a:lnTo>
                    <a:pt x="18365" y="2682"/>
                  </a:lnTo>
                  <a:lnTo>
                    <a:pt x="20848" y="1222"/>
                  </a:lnTo>
                  <a:lnTo>
                    <a:pt x="21600" y="381"/>
                  </a:lnTo>
                  <a:lnTo>
                    <a:pt x="21554" y="0"/>
                  </a:lnTo>
                  <a:lnTo>
                    <a:pt x="17054" y="153"/>
                  </a:lnTo>
                  <a:lnTo>
                    <a:pt x="17157" y="757"/>
                  </a:lnTo>
                  <a:lnTo>
                    <a:pt x="17670" y="1104"/>
                  </a:lnTo>
                  <a:lnTo>
                    <a:pt x="16530" y="2346"/>
                  </a:lnTo>
                  <a:lnTo>
                    <a:pt x="13671" y="4176"/>
                  </a:lnTo>
                  <a:lnTo>
                    <a:pt x="12110" y="5646"/>
                  </a:lnTo>
                  <a:lnTo>
                    <a:pt x="11472" y="7249"/>
                  </a:lnTo>
                  <a:lnTo>
                    <a:pt x="10082" y="6903"/>
                  </a:lnTo>
                  <a:lnTo>
                    <a:pt x="8146" y="6369"/>
                  </a:lnTo>
                  <a:lnTo>
                    <a:pt x="7713" y="6379"/>
                  </a:lnTo>
                  <a:lnTo>
                    <a:pt x="7268" y="6606"/>
                  </a:lnTo>
                  <a:lnTo>
                    <a:pt x="8749" y="7329"/>
                  </a:lnTo>
                  <a:lnTo>
                    <a:pt x="8875" y="7744"/>
                  </a:lnTo>
                  <a:lnTo>
                    <a:pt x="7997" y="7952"/>
                  </a:lnTo>
                  <a:lnTo>
                    <a:pt x="8043" y="8160"/>
                  </a:lnTo>
                  <a:lnTo>
                    <a:pt x="8556" y="8521"/>
                  </a:lnTo>
                  <a:lnTo>
                    <a:pt x="8624" y="8912"/>
                  </a:lnTo>
                  <a:lnTo>
                    <a:pt x="7291" y="9150"/>
                  </a:lnTo>
                  <a:lnTo>
                    <a:pt x="6915" y="9565"/>
                  </a:lnTo>
                  <a:lnTo>
                    <a:pt x="4591" y="11817"/>
                  </a:lnTo>
                  <a:lnTo>
                    <a:pt x="3919" y="13005"/>
                  </a:lnTo>
                  <a:lnTo>
                    <a:pt x="3133" y="13648"/>
                  </a:lnTo>
                  <a:lnTo>
                    <a:pt x="1401" y="16632"/>
                  </a:lnTo>
                  <a:lnTo>
                    <a:pt x="1686" y="18210"/>
                  </a:lnTo>
                  <a:lnTo>
                    <a:pt x="0" y="21432"/>
                  </a:lnTo>
                  <a:lnTo>
                    <a:pt x="1378" y="21600"/>
                  </a:lnTo>
                  <a:cubicBezTo>
                    <a:pt x="1378" y="21600"/>
                    <a:pt x="1732" y="21184"/>
                    <a:pt x="1732" y="21184"/>
                  </a:cubicBezTo>
                  <a:close/>
                  <a:moveTo>
                    <a:pt x="1732" y="21184"/>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0" name="AutoShape 48"/>
            <p:cNvSpPr>
              <a:spLocks/>
            </p:cNvSpPr>
            <p:nvPr/>
          </p:nvSpPr>
          <p:spPr bwMode="auto">
            <a:xfrm>
              <a:off x="7035803" y="5181600"/>
              <a:ext cx="9525" cy="7938"/>
            </a:xfrm>
            <a:custGeom>
              <a:avLst/>
              <a:gdLst>
                <a:gd name="T0" fmla="*/ 340 w 21600"/>
                <a:gd name="T1" fmla="*/ 0 h 21600"/>
                <a:gd name="T2" fmla="*/ 235 w 21600"/>
                <a:gd name="T3" fmla="*/ 31 h 21600"/>
                <a:gd name="T4" fmla="*/ 148 w 21600"/>
                <a:gd name="T5" fmla="*/ 60 h 21600"/>
                <a:gd name="T6" fmla="*/ 63 w 21600"/>
                <a:gd name="T7" fmla="*/ 99 h 21600"/>
                <a:gd name="T8" fmla="*/ 0 w 21600"/>
                <a:gd name="T9" fmla="*/ 145 h 21600"/>
                <a:gd name="T10" fmla="*/ 16 w 21600"/>
                <a:gd name="T11" fmla="*/ 145 h 21600"/>
                <a:gd name="T12" fmla="*/ 86 w 21600"/>
                <a:gd name="T13" fmla="*/ 125 h 21600"/>
                <a:gd name="T14" fmla="*/ 190 w 21600"/>
                <a:gd name="T15" fmla="*/ 85 h 21600"/>
                <a:gd name="T16" fmla="*/ 276 w 21600"/>
                <a:gd name="T17" fmla="*/ 47 h 21600"/>
                <a:gd name="T18" fmla="*/ 329 w 21600"/>
                <a:gd name="T19" fmla="*/ 27 h 21600"/>
                <a:gd name="T20" fmla="*/ 360 w 21600"/>
                <a:gd name="T21" fmla="*/ 8 h 21600"/>
                <a:gd name="T22" fmla="*/ 359 w 21600"/>
                <a:gd name="T23" fmla="*/ 0 h 21600"/>
                <a:gd name="T24" fmla="*/ 340 w 21600"/>
                <a:gd name="T25" fmla="*/ 0 h 21600"/>
                <a:gd name="T26" fmla="*/ 34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20409" y="0"/>
                  </a:moveTo>
                  <a:lnTo>
                    <a:pt x="14123" y="4612"/>
                  </a:lnTo>
                  <a:lnTo>
                    <a:pt x="8889" y="8959"/>
                  </a:lnTo>
                  <a:lnTo>
                    <a:pt x="3794" y="14798"/>
                  </a:lnTo>
                  <a:lnTo>
                    <a:pt x="0" y="21600"/>
                  </a:lnTo>
                  <a:lnTo>
                    <a:pt x="969" y="21600"/>
                  </a:lnTo>
                  <a:lnTo>
                    <a:pt x="5151" y="18614"/>
                  </a:lnTo>
                  <a:lnTo>
                    <a:pt x="11382" y="12641"/>
                  </a:lnTo>
                  <a:lnTo>
                    <a:pt x="16532" y="6968"/>
                  </a:lnTo>
                  <a:lnTo>
                    <a:pt x="19717" y="3982"/>
                  </a:lnTo>
                  <a:lnTo>
                    <a:pt x="21600" y="1228"/>
                  </a:lnTo>
                  <a:lnTo>
                    <a:pt x="21545" y="0"/>
                  </a:lnTo>
                  <a:cubicBezTo>
                    <a:pt x="21545" y="0"/>
                    <a:pt x="20409" y="0"/>
                    <a:pt x="20409" y="0"/>
                  </a:cubicBezTo>
                  <a:close/>
                  <a:moveTo>
                    <a:pt x="20409" y="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1" name="AutoShape 49"/>
            <p:cNvSpPr>
              <a:spLocks/>
            </p:cNvSpPr>
            <p:nvPr/>
          </p:nvSpPr>
          <p:spPr bwMode="auto">
            <a:xfrm>
              <a:off x="6972303" y="5295900"/>
              <a:ext cx="23813" cy="93663"/>
            </a:xfrm>
            <a:custGeom>
              <a:avLst/>
              <a:gdLst>
                <a:gd name="T0" fmla="*/ 24415 w 21600"/>
                <a:gd name="T1" fmla="*/ 22568828 h 21600"/>
                <a:gd name="T2" fmla="*/ 6717 w 21600"/>
                <a:gd name="T3" fmla="*/ 11174828 h 21600"/>
                <a:gd name="T4" fmla="*/ 2526 w 21600"/>
                <a:gd name="T5" fmla="*/ 5217081 h 21600"/>
                <a:gd name="T6" fmla="*/ 2984 w 21600"/>
                <a:gd name="T7" fmla="*/ 0 h 21600"/>
                <a:gd name="T8" fmla="*/ 824 w 21600"/>
                <a:gd name="T9" fmla="*/ 47365 h 21600"/>
                <a:gd name="T10" fmla="*/ 0 w 21600"/>
                <a:gd name="T11" fmla="*/ 1957643 h 21600"/>
                <a:gd name="T12" fmla="*/ 3549 w 21600"/>
                <a:gd name="T13" fmla="*/ 8128604 h 21600"/>
                <a:gd name="T14" fmla="*/ 2143 w 21600"/>
                <a:gd name="T15" fmla="*/ 8332616 h 21600"/>
                <a:gd name="T16" fmla="*/ 4556 w 21600"/>
                <a:gd name="T17" fmla="*/ 8964022 h 21600"/>
                <a:gd name="T18" fmla="*/ 3769 w 21600"/>
                <a:gd name="T19" fmla="*/ 11052121 h 21600"/>
                <a:gd name="T20" fmla="*/ 8785 w 21600"/>
                <a:gd name="T21" fmla="*/ 13028116 h 21600"/>
                <a:gd name="T22" fmla="*/ 6168 w 21600"/>
                <a:gd name="T23" fmla="*/ 13773430 h 21600"/>
                <a:gd name="T24" fmla="*/ 10708 w 21600"/>
                <a:gd name="T25" fmla="*/ 14536762 h 21600"/>
                <a:gd name="T26" fmla="*/ 7687 w 21600"/>
                <a:gd name="T27" fmla="*/ 14076820 h 21600"/>
                <a:gd name="T28" fmla="*/ 10414 w 21600"/>
                <a:gd name="T29" fmla="*/ 15761818 h 21600"/>
                <a:gd name="T30" fmla="*/ 12591 w 21600"/>
                <a:gd name="T31" fmla="*/ 15714436 h 21600"/>
                <a:gd name="T32" fmla="*/ 9976 w 21600"/>
                <a:gd name="T33" fmla="*/ 16629506 h 21600"/>
                <a:gd name="T34" fmla="*/ 12354 w 21600"/>
                <a:gd name="T35" fmla="*/ 17109585 h 21600"/>
                <a:gd name="T36" fmla="*/ 13508 w 21600"/>
                <a:gd name="T37" fmla="*/ 16221838 h 21600"/>
                <a:gd name="T38" fmla="*/ 13050 w 21600"/>
                <a:gd name="T39" fmla="*/ 17101836 h 21600"/>
                <a:gd name="T40" fmla="*/ 14515 w 21600"/>
                <a:gd name="T41" fmla="*/ 17061882 h 21600"/>
                <a:gd name="T42" fmla="*/ 19016 w 21600"/>
                <a:gd name="T43" fmla="*/ 19571773 h 21600"/>
                <a:gd name="T44" fmla="*/ 18504 w 21600"/>
                <a:gd name="T45" fmla="*/ 20276717 h 21600"/>
                <a:gd name="T46" fmla="*/ 20002 w 21600"/>
                <a:gd name="T47" fmla="*/ 20250955 h 21600"/>
                <a:gd name="T48" fmla="*/ 22053 w 21600"/>
                <a:gd name="T49" fmla="*/ 22105708 h 21600"/>
                <a:gd name="T50" fmla="*/ 23518 w 21600"/>
                <a:gd name="T51" fmla="*/ 22253123 h 21600"/>
                <a:gd name="T52" fmla="*/ 23133 w 21600"/>
                <a:gd name="T53" fmla="*/ 23133126 h 21600"/>
                <a:gd name="T54" fmla="*/ 28314 w 21600"/>
                <a:gd name="T55" fmla="*/ 25619701 h 21600"/>
                <a:gd name="T56" fmla="*/ 32541 w 21600"/>
                <a:gd name="T57" fmla="*/ 31750703 h 21600"/>
                <a:gd name="T58" fmla="*/ 33730 w 21600"/>
                <a:gd name="T59" fmla="*/ 33115035 h 21600"/>
                <a:gd name="T60" fmla="*/ 35177 w 21600"/>
                <a:gd name="T61" fmla="*/ 33079725 h 21600"/>
                <a:gd name="T62" fmla="*/ 31169 w 21600"/>
                <a:gd name="T63" fmla="*/ 27795120 h 21600"/>
                <a:gd name="T64" fmla="*/ 24415 w 21600"/>
                <a:gd name="T65" fmla="*/ 22568828 h 21600"/>
                <a:gd name="T66" fmla="*/ 24415 w 21600"/>
                <a:gd name="T67" fmla="*/ 22568828 h 2160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1600" h="21600">
                  <a:moveTo>
                    <a:pt x="14992" y="14721"/>
                  </a:moveTo>
                  <a:lnTo>
                    <a:pt x="4124" y="7289"/>
                  </a:lnTo>
                  <a:lnTo>
                    <a:pt x="1551" y="3403"/>
                  </a:lnTo>
                  <a:lnTo>
                    <a:pt x="1832" y="0"/>
                  </a:lnTo>
                  <a:lnTo>
                    <a:pt x="506" y="31"/>
                  </a:lnTo>
                  <a:lnTo>
                    <a:pt x="0" y="1277"/>
                  </a:lnTo>
                  <a:lnTo>
                    <a:pt x="2180" y="5302"/>
                  </a:lnTo>
                  <a:lnTo>
                    <a:pt x="1315" y="5435"/>
                  </a:lnTo>
                  <a:lnTo>
                    <a:pt x="2798" y="5847"/>
                  </a:lnTo>
                  <a:lnTo>
                    <a:pt x="2315" y="7209"/>
                  </a:lnTo>
                  <a:lnTo>
                    <a:pt x="5394" y="8498"/>
                  </a:lnTo>
                  <a:lnTo>
                    <a:pt x="3787" y="8984"/>
                  </a:lnTo>
                  <a:lnTo>
                    <a:pt x="6574" y="9482"/>
                  </a:lnTo>
                  <a:lnTo>
                    <a:pt x="4720" y="9182"/>
                  </a:lnTo>
                  <a:lnTo>
                    <a:pt x="6395" y="10281"/>
                  </a:lnTo>
                  <a:lnTo>
                    <a:pt x="7732" y="10250"/>
                  </a:lnTo>
                  <a:lnTo>
                    <a:pt x="6125" y="10847"/>
                  </a:lnTo>
                  <a:lnTo>
                    <a:pt x="7586" y="11160"/>
                  </a:lnTo>
                  <a:lnTo>
                    <a:pt x="8294" y="10581"/>
                  </a:lnTo>
                  <a:lnTo>
                    <a:pt x="8013" y="11155"/>
                  </a:lnTo>
                  <a:lnTo>
                    <a:pt x="8912" y="11129"/>
                  </a:lnTo>
                  <a:lnTo>
                    <a:pt x="11677" y="12766"/>
                  </a:lnTo>
                  <a:lnTo>
                    <a:pt x="11362" y="13226"/>
                  </a:lnTo>
                  <a:lnTo>
                    <a:pt x="12283" y="13209"/>
                  </a:lnTo>
                  <a:lnTo>
                    <a:pt x="13542" y="14419"/>
                  </a:lnTo>
                  <a:lnTo>
                    <a:pt x="14441" y="14515"/>
                  </a:lnTo>
                  <a:lnTo>
                    <a:pt x="14205" y="15089"/>
                  </a:lnTo>
                  <a:lnTo>
                    <a:pt x="17386" y="16711"/>
                  </a:lnTo>
                  <a:lnTo>
                    <a:pt x="19982" y="20710"/>
                  </a:lnTo>
                  <a:lnTo>
                    <a:pt x="20712" y="21600"/>
                  </a:lnTo>
                  <a:lnTo>
                    <a:pt x="21600" y="21577"/>
                  </a:lnTo>
                  <a:lnTo>
                    <a:pt x="19139" y="18130"/>
                  </a:lnTo>
                  <a:cubicBezTo>
                    <a:pt x="19139" y="18130"/>
                    <a:pt x="14992" y="14721"/>
                    <a:pt x="14992" y="14721"/>
                  </a:cubicBezTo>
                  <a:close/>
                  <a:moveTo>
                    <a:pt x="14992" y="14721"/>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2" name="AutoShape 50"/>
            <p:cNvSpPr>
              <a:spLocks/>
            </p:cNvSpPr>
            <p:nvPr/>
          </p:nvSpPr>
          <p:spPr bwMode="auto">
            <a:xfrm>
              <a:off x="6985003" y="5219700"/>
              <a:ext cx="14288" cy="25400"/>
            </a:xfrm>
            <a:custGeom>
              <a:avLst/>
              <a:gdLst>
                <a:gd name="T0" fmla="*/ 2537 w 21600"/>
                <a:gd name="T1" fmla="*/ 2581 h 21600"/>
                <a:gd name="T2" fmla="*/ 2340 w 21600"/>
                <a:gd name="T3" fmla="*/ 820 h 21600"/>
                <a:gd name="T4" fmla="*/ 2246 w 21600"/>
                <a:gd name="T5" fmla="*/ 0 h 21600"/>
                <a:gd name="T6" fmla="*/ 2083 w 21600"/>
                <a:gd name="T7" fmla="*/ 1947 h 21600"/>
                <a:gd name="T8" fmla="*/ 1905 w 21600"/>
                <a:gd name="T9" fmla="*/ 3026 h 21600"/>
                <a:gd name="T10" fmla="*/ 1914 w 21600"/>
                <a:gd name="T11" fmla="*/ 4011 h 21600"/>
                <a:gd name="T12" fmla="*/ 2097 w 21600"/>
                <a:gd name="T13" fmla="*/ 4740 h 21600"/>
                <a:gd name="T14" fmla="*/ 2113 w 21600"/>
                <a:gd name="T15" fmla="*/ 5562 h 21600"/>
                <a:gd name="T16" fmla="*/ 1939 w 21600"/>
                <a:gd name="T17" fmla="*/ 6804 h 21600"/>
                <a:gd name="T18" fmla="*/ 1674 w 21600"/>
                <a:gd name="T19" fmla="*/ 6991 h 21600"/>
                <a:gd name="T20" fmla="*/ 1590 w 21600"/>
                <a:gd name="T21" fmla="*/ 8073 h 21600"/>
                <a:gd name="T22" fmla="*/ 1418 w 21600"/>
                <a:gd name="T23" fmla="*/ 9104 h 21600"/>
                <a:gd name="T24" fmla="*/ 1352 w 21600"/>
                <a:gd name="T25" fmla="*/ 12952 h 21600"/>
                <a:gd name="T26" fmla="*/ 1384 w 21600"/>
                <a:gd name="T27" fmla="*/ 16611 h 21600"/>
                <a:gd name="T28" fmla="*/ 1138 w 21600"/>
                <a:gd name="T29" fmla="*/ 19593 h 21600"/>
                <a:gd name="T30" fmla="*/ 980 w 21600"/>
                <a:gd name="T31" fmla="*/ 22597 h 21600"/>
                <a:gd name="T32" fmla="*/ 1077 w 21600"/>
                <a:gd name="T33" fmla="*/ 23368 h 21600"/>
                <a:gd name="T34" fmla="*/ 1361 w 21600"/>
                <a:gd name="T35" fmla="*/ 25105 h 21600"/>
                <a:gd name="T36" fmla="*/ 1187 w 21600"/>
                <a:gd name="T37" fmla="*/ 26114 h 21600"/>
                <a:gd name="T38" fmla="*/ 867 w 21600"/>
                <a:gd name="T39" fmla="*/ 31066 h 21600"/>
                <a:gd name="T40" fmla="*/ 370 w 21600"/>
                <a:gd name="T41" fmla="*/ 36953 h 21600"/>
                <a:gd name="T42" fmla="*/ 286 w 21600"/>
                <a:gd name="T43" fmla="*/ 38034 h 21600"/>
                <a:gd name="T44" fmla="*/ 296 w 21600"/>
                <a:gd name="T45" fmla="*/ 39067 h 21600"/>
                <a:gd name="T46" fmla="*/ 384 w 21600"/>
                <a:gd name="T47" fmla="*/ 38923 h 21600"/>
                <a:gd name="T48" fmla="*/ 478 w 21600"/>
                <a:gd name="T49" fmla="*/ 39838 h 21600"/>
                <a:gd name="T50" fmla="*/ 483 w 21600"/>
                <a:gd name="T51" fmla="*/ 40685 h 21600"/>
                <a:gd name="T52" fmla="*/ 155 w 21600"/>
                <a:gd name="T53" fmla="*/ 44696 h 21600"/>
                <a:gd name="T54" fmla="*/ 81 w 21600"/>
                <a:gd name="T55" fmla="*/ 46642 h 21600"/>
                <a:gd name="T56" fmla="*/ 0 w 21600"/>
                <a:gd name="T57" fmla="*/ 47701 h 21600"/>
                <a:gd name="T58" fmla="*/ 97 w 21600"/>
                <a:gd name="T59" fmla="*/ 48569 h 21600"/>
                <a:gd name="T60" fmla="*/ 273 w 21600"/>
                <a:gd name="T61" fmla="*/ 48475 h 21600"/>
                <a:gd name="T62" fmla="*/ 269 w 21600"/>
                <a:gd name="T63" fmla="*/ 47490 h 21600"/>
                <a:gd name="T64" fmla="*/ 598 w 21600"/>
                <a:gd name="T65" fmla="*/ 43478 h 21600"/>
                <a:gd name="T66" fmla="*/ 984 w 21600"/>
                <a:gd name="T67" fmla="*/ 35662 h 21600"/>
                <a:gd name="T68" fmla="*/ 1142 w 21600"/>
                <a:gd name="T69" fmla="*/ 31723 h 21600"/>
                <a:gd name="T70" fmla="*/ 1291 w 21600"/>
                <a:gd name="T71" fmla="*/ 27944 h 21600"/>
                <a:gd name="T72" fmla="*/ 1539 w 21600"/>
                <a:gd name="T73" fmla="*/ 25834 h 21600"/>
                <a:gd name="T74" fmla="*/ 1961 w 21600"/>
                <a:gd name="T75" fmla="*/ 21703 h 21600"/>
                <a:gd name="T76" fmla="*/ 2367 w 21600"/>
                <a:gd name="T77" fmla="*/ 16751 h 21600"/>
                <a:gd name="T78" fmla="*/ 2614 w 21600"/>
                <a:gd name="T79" fmla="*/ 12765 h 21600"/>
                <a:gd name="T80" fmla="*/ 2580 w 21600"/>
                <a:gd name="T81" fmla="*/ 9104 h 21600"/>
                <a:gd name="T82" fmla="*/ 2736 w 21600"/>
                <a:gd name="T83" fmla="*/ 5186 h 21600"/>
                <a:gd name="T84" fmla="*/ 2724 w 21600"/>
                <a:gd name="T85" fmla="*/ 3355 h 21600"/>
                <a:gd name="T86" fmla="*/ 2537 w 21600"/>
                <a:gd name="T87" fmla="*/ 2581 h 21600"/>
                <a:gd name="T88" fmla="*/ 2537 w 21600"/>
                <a:gd name="T89" fmla="*/ 2581 h 2160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1600" h="21600">
                  <a:moveTo>
                    <a:pt x="20032" y="1148"/>
                  </a:moveTo>
                  <a:lnTo>
                    <a:pt x="18481" y="365"/>
                  </a:lnTo>
                  <a:lnTo>
                    <a:pt x="17733" y="0"/>
                  </a:lnTo>
                  <a:lnTo>
                    <a:pt x="16450" y="866"/>
                  </a:lnTo>
                  <a:lnTo>
                    <a:pt x="15042" y="1346"/>
                  </a:lnTo>
                  <a:lnTo>
                    <a:pt x="15113" y="1784"/>
                  </a:lnTo>
                  <a:lnTo>
                    <a:pt x="16556" y="2108"/>
                  </a:lnTo>
                  <a:lnTo>
                    <a:pt x="16681" y="2473"/>
                  </a:lnTo>
                  <a:lnTo>
                    <a:pt x="15309" y="3026"/>
                  </a:lnTo>
                  <a:lnTo>
                    <a:pt x="13224" y="3110"/>
                  </a:lnTo>
                  <a:lnTo>
                    <a:pt x="12547" y="3590"/>
                  </a:lnTo>
                  <a:lnTo>
                    <a:pt x="11192" y="4049"/>
                  </a:lnTo>
                  <a:lnTo>
                    <a:pt x="10675" y="5760"/>
                  </a:lnTo>
                  <a:lnTo>
                    <a:pt x="10925" y="7388"/>
                  </a:lnTo>
                  <a:lnTo>
                    <a:pt x="8982" y="8713"/>
                  </a:lnTo>
                  <a:lnTo>
                    <a:pt x="7735" y="10049"/>
                  </a:lnTo>
                  <a:lnTo>
                    <a:pt x="8501" y="10393"/>
                  </a:lnTo>
                  <a:lnTo>
                    <a:pt x="10747" y="11165"/>
                  </a:lnTo>
                  <a:lnTo>
                    <a:pt x="9374" y="11614"/>
                  </a:lnTo>
                  <a:lnTo>
                    <a:pt x="6844" y="13816"/>
                  </a:lnTo>
                  <a:lnTo>
                    <a:pt x="2923" y="16435"/>
                  </a:lnTo>
                  <a:lnTo>
                    <a:pt x="2263" y="16915"/>
                  </a:lnTo>
                  <a:lnTo>
                    <a:pt x="2335" y="17374"/>
                  </a:lnTo>
                  <a:lnTo>
                    <a:pt x="3030" y="17311"/>
                  </a:lnTo>
                  <a:lnTo>
                    <a:pt x="3778" y="17718"/>
                  </a:lnTo>
                  <a:lnTo>
                    <a:pt x="3814" y="18094"/>
                  </a:lnTo>
                  <a:lnTo>
                    <a:pt x="1230" y="19878"/>
                  </a:lnTo>
                  <a:lnTo>
                    <a:pt x="642" y="20744"/>
                  </a:lnTo>
                  <a:lnTo>
                    <a:pt x="0" y="21214"/>
                  </a:lnTo>
                  <a:lnTo>
                    <a:pt x="766" y="21600"/>
                  </a:lnTo>
                  <a:lnTo>
                    <a:pt x="2156" y="21558"/>
                  </a:lnTo>
                  <a:lnTo>
                    <a:pt x="2121" y="21120"/>
                  </a:lnTo>
                  <a:lnTo>
                    <a:pt x="4723" y="19336"/>
                  </a:lnTo>
                  <a:lnTo>
                    <a:pt x="7770" y="15861"/>
                  </a:lnTo>
                  <a:lnTo>
                    <a:pt x="9018" y="14108"/>
                  </a:lnTo>
                  <a:lnTo>
                    <a:pt x="10194" y="12428"/>
                  </a:lnTo>
                  <a:lnTo>
                    <a:pt x="12154" y="11489"/>
                  </a:lnTo>
                  <a:lnTo>
                    <a:pt x="15487" y="9652"/>
                  </a:lnTo>
                  <a:lnTo>
                    <a:pt x="18695" y="7450"/>
                  </a:lnTo>
                  <a:lnTo>
                    <a:pt x="20638" y="5677"/>
                  </a:lnTo>
                  <a:lnTo>
                    <a:pt x="20370" y="4049"/>
                  </a:lnTo>
                  <a:lnTo>
                    <a:pt x="21600" y="2306"/>
                  </a:lnTo>
                  <a:lnTo>
                    <a:pt x="21511" y="1492"/>
                  </a:lnTo>
                  <a:cubicBezTo>
                    <a:pt x="21511" y="1492"/>
                    <a:pt x="20032" y="1148"/>
                    <a:pt x="20032" y="1148"/>
                  </a:cubicBezTo>
                  <a:close/>
                  <a:moveTo>
                    <a:pt x="20032" y="1148"/>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3" name="AutoShape 51"/>
            <p:cNvSpPr>
              <a:spLocks/>
            </p:cNvSpPr>
            <p:nvPr/>
          </p:nvSpPr>
          <p:spPr bwMode="auto">
            <a:xfrm>
              <a:off x="7010403" y="5194300"/>
              <a:ext cx="31750" cy="30163"/>
            </a:xfrm>
            <a:custGeom>
              <a:avLst/>
              <a:gdLst>
                <a:gd name="T0" fmla="*/ 142702 w 21600"/>
                <a:gd name="T1" fmla="*/ 5371 h 21600"/>
                <a:gd name="T2" fmla="*/ 144714 w 21600"/>
                <a:gd name="T3" fmla="*/ 1490 h 21600"/>
                <a:gd name="T4" fmla="*/ 137701 w 21600"/>
                <a:gd name="T5" fmla="*/ 330 h 21600"/>
                <a:gd name="T6" fmla="*/ 134307 w 21600"/>
                <a:gd name="T7" fmla="*/ 11530 h 21600"/>
                <a:gd name="T8" fmla="*/ 137016 w 21600"/>
                <a:gd name="T9" fmla="*/ 16940 h 21600"/>
                <a:gd name="T10" fmla="*/ 119257 w 21600"/>
                <a:gd name="T11" fmla="*/ 21842 h 21600"/>
                <a:gd name="T12" fmla="*/ 103389 w 21600"/>
                <a:gd name="T13" fmla="*/ 24688 h 21600"/>
                <a:gd name="T14" fmla="*/ 99197 w 21600"/>
                <a:gd name="T15" fmla="*/ 28607 h 21600"/>
                <a:gd name="T16" fmla="*/ 112760 w 21600"/>
                <a:gd name="T17" fmla="*/ 25849 h 21600"/>
                <a:gd name="T18" fmla="*/ 119714 w 21600"/>
                <a:gd name="T19" fmla="*/ 27299 h 21600"/>
                <a:gd name="T20" fmla="*/ 102129 w 21600"/>
                <a:gd name="T21" fmla="*/ 33926 h 21600"/>
                <a:gd name="T22" fmla="*/ 88506 w 21600"/>
                <a:gd name="T23" fmla="*/ 36538 h 21600"/>
                <a:gd name="T24" fmla="*/ 88506 w 21600"/>
                <a:gd name="T25" fmla="*/ 34905 h 21600"/>
                <a:gd name="T26" fmla="*/ 81611 w 21600"/>
                <a:gd name="T27" fmla="*/ 35278 h 21600"/>
                <a:gd name="T28" fmla="*/ 77527 w 21600"/>
                <a:gd name="T29" fmla="*/ 40924 h 21600"/>
                <a:gd name="T30" fmla="*/ 80230 w 21600"/>
                <a:gd name="T31" fmla="*/ 44749 h 21600"/>
                <a:gd name="T32" fmla="*/ 62528 w 21600"/>
                <a:gd name="T33" fmla="*/ 51517 h 21600"/>
                <a:gd name="T34" fmla="*/ 51726 w 21600"/>
                <a:gd name="T35" fmla="*/ 55905 h 21600"/>
                <a:gd name="T36" fmla="*/ 45460 w 21600"/>
                <a:gd name="T37" fmla="*/ 63557 h 21600"/>
                <a:gd name="T38" fmla="*/ 50002 w 21600"/>
                <a:gd name="T39" fmla="*/ 65142 h 21600"/>
                <a:gd name="T40" fmla="*/ 44027 w 21600"/>
                <a:gd name="T41" fmla="*/ 71070 h 21600"/>
                <a:gd name="T42" fmla="*/ 25979 w 21600"/>
                <a:gd name="T43" fmla="*/ 68128 h 21600"/>
                <a:gd name="T44" fmla="*/ 26208 w 21600"/>
                <a:gd name="T45" fmla="*/ 74846 h 21600"/>
                <a:gd name="T46" fmla="*/ 17814 w 21600"/>
                <a:gd name="T47" fmla="*/ 87400 h 21600"/>
                <a:gd name="T48" fmla="*/ 19193 w 21600"/>
                <a:gd name="T49" fmla="*/ 89316 h 21600"/>
                <a:gd name="T50" fmla="*/ 17814 w 21600"/>
                <a:gd name="T51" fmla="*/ 91316 h 21600"/>
                <a:gd name="T52" fmla="*/ 16782 w 21600"/>
                <a:gd name="T53" fmla="*/ 82175 h 21600"/>
                <a:gd name="T54" fmla="*/ 17814 w 21600"/>
                <a:gd name="T55" fmla="*/ 74610 h 21600"/>
                <a:gd name="T56" fmla="*/ 9247 w 21600"/>
                <a:gd name="T57" fmla="*/ 77089 h 21600"/>
                <a:gd name="T58" fmla="*/ 8048 w 21600"/>
                <a:gd name="T59" fmla="*/ 80916 h 21600"/>
                <a:gd name="T60" fmla="*/ 6670 w 21600"/>
                <a:gd name="T61" fmla="*/ 88334 h 21600"/>
                <a:gd name="T62" fmla="*/ 5691 w 21600"/>
                <a:gd name="T63" fmla="*/ 103363 h 21600"/>
                <a:gd name="T64" fmla="*/ 2245 w 21600"/>
                <a:gd name="T65" fmla="*/ 114699 h 21600"/>
                <a:gd name="T66" fmla="*/ 34481 w 21600"/>
                <a:gd name="T67" fmla="*/ 92162 h 21600"/>
                <a:gd name="T68" fmla="*/ 92235 w 21600"/>
                <a:gd name="T69" fmla="*/ 49323 h 21600"/>
                <a:gd name="T70" fmla="*/ 129198 w 21600"/>
                <a:gd name="T71" fmla="*/ 30428 h 21600"/>
                <a:gd name="T72" fmla="*/ 146607 w 21600"/>
                <a:gd name="T73" fmla="*/ 20202 h 21600"/>
                <a:gd name="T74" fmla="*/ 145806 w 21600"/>
                <a:gd name="T75" fmla="*/ 10732 h 21600"/>
                <a:gd name="T76" fmla="*/ 140810 w 21600"/>
                <a:gd name="T77" fmla="*/ 9144 h 2160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1600" h="21600">
                  <a:moveTo>
                    <a:pt x="20520" y="1722"/>
                  </a:moveTo>
                  <a:lnTo>
                    <a:pt x="20796" y="1011"/>
                  </a:lnTo>
                  <a:lnTo>
                    <a:pt x="21432" y="641"/>
                  </a:lnTo>
                  <a:lnTo>
                    <a:pt x="21089" y="281"/>
                  </a:lnTo>
                  <a:lnTo>
                    <a:pt x="20436" y="0"/>
                  </a:lnTo>
                  <a:lnTo>
                    <a:pt x="20067" y="62"/>
                  </a:lnTo>
                  <a:lnTo>
                    <a:pt x="19439" y="439"/>
                  </a:lnTo>
                  <a:lnTo>
                    <a:pt x="19573" y="2171"/>
                  </a:lnTo>
                  <a:lnTo>
                    <a:pt x="19950" y="2830"/>
                  </a:lnTo>
                  <a:lnTo>
                    <a:pt x="19967" y="3190"/>
                  </a:lnTo>
                  <a:lnTo>
                    <a:pt x="19004" y="3603"/>
                  </a:lnTo>
                  <a:lnTo>
                    <a:pt x="17379" y="4113"/>
                  </a:lnTo>
                  <a:lnTo>
                    <a:pt x="16399" y="4183"/>
                  </a:lnTo>
                  <a:lnTo>
                    <a:pt x="15067" y="4649"/>
                  </a:lnTo>
                  <a:lnTo>
                    <a:pt x="14816" y="5009"/>
                  </a:lnTo>
                  <a:lnTo>
                    <a:pt x="14456" y="5387"/>
                  </a:lnTo>
                  <a:lnTo>
                    <a:pt x="14498" y="5730"/>
                  </a:lnTo>
                  <a:lnTo>
                    <a:pt x="16432" y="4868"/>
                  </a:lnTo>
                  <a:lnTo>
                    <a:pt x="17429" y="4772"/>
                  </a:lnTo>
                  <a:lnTo>
                    <a:pt x="17446" y="5141"/>
                  </a:lnTo>
                  <a:lnTo>
                    <a:pt x="16173" y="5914"/>
                  </a:lnTo>
                  <a:lnTo>
                    <a:pt x="14883" y="6389"/>
                  </a:lnTo>
                  <a:lnTo>
                    <a:pt x="13911" y="6793"/>
                  </a:lnTo>
                  <a:lnTo>
                    <a:pt x="12898" y="6881"/>
                  </a:lnTo>
                  <a:lnTo>
                    <a:pt x="13233" y="6520"/>
                  </a:lnTo>
                  <a:lnTo>
                    <a:pt x="12898" y="6573"/>
                  </a:lnTo>
                  <a:lnTo>
                    <a:pt x="12538" y="6266"/>
                  </a:lnTo>
                  <a:lnTo>
                    <a:pt x="11893" y="6643"/>
                  </a:lnTo>
                  <a:lnTo>
                    <a:pt x="11265" y="7039"/>
                  </a:lnTo>
                  <a:lnTo>
                    <a:pt x="11298" y="7707"/>
                  </a:lnTo>
                  <a:lnTo>
                    <a:pt x="12010" y="8058"/>
                  </a:lnTo>
                  <a:lnTo>
                    <a:pt x="11692" y="8427"/>
                  </a:lnTo>
                  <a:lnTo>
                    <a:pt x="10729" y="8849"/>
                  </a:lnTo>
                  <a:lnTo>
                    <a:pt x="9112" y="9702"/>
                  </a:lnTo>
                  <a:lnTo>
                    <a:pt x="8451" y="9737"/>
                  </a:lnTo>
                  <a:lnTo>
                    <a:pt x="7538" y="10528"/>
                  </a:lnTo>
                  <a:lnTo>
                    <a:pt x="6910" y="11608"/>
                  </a:lnTo>
                  <a:lnTo>
                    <a:pt x="6625" y="11969"/>
                  </a:lnTo>
                  <a:lnTo>
                    <a:pt x="6658" y="12338"/>
                  </a:lnTo>
                  <a:lnTo>
                    <a:pt x="7287" y="12268"/>
                  </a:lnTo>
                  <a:lnTo>
                    <a:pt x="7337" y="12628"/>
                  </a:lnTo>
                  <a:lnTo>
                    <a:pt x="6416" y="13384"/>
                  </a:lnTo>
                  <a:lnTo>
                    <a:pt x="4749" y="12988"/>
                  </a:lnTo>
                  <a:lnTo>
                    <a:pt x="3786" y="12830"/>
                  </a:lnTo>
                  <a:lnTo>
                    <a:pt x="3451" y="12830"/>
                  </a:lnTo>
                  <a:lnTo>
                    <a:pt x="3819" y="14095"/>
                  </a:lnTo>
                  <a:lnTo>
                    <a:pt x="3342" y="15053"/>
                  </a:lnTo>
                  <a:lnTo>
                    <a:pt x="2596" y="16459"/>
                  </a:lnTo>
                  <a:lnTo>
                    <a:pt x="2596" y="16784"/>
                  </a:lnTo>
                  <a:lnTo>
                    <a:pt x="2797" y="16820"/>
                  </a:lnTo>
                  <a:lnTo>
                    <a:pt x="2948" y="17145"/>
                  </a:lnTo>
                  <a:lnTo>
                    <a:pt x="2596" y="17197"/>
                  </a:lnTo>
                  <a:lnTo>
                    <a:pt x="2596" y="16196"/>
                  </a:lnTo>
                  <a:lnTo>
                    <a:pt x="2446" y="15475"/>
                  </a:lnTo>
                  <a:lnTo>
                    <a:pt x="2596" y="14377"/>
                  </a:lnTo>
                  <a:lnTo>
                    <a:pt x="2596" y="14051"/>
                  </a:lnTo>
                  <a:lnTo>
                    <a:pt x="2161" y="14087"/>
                  </a:lnTo>
                  <a:lnTo>
                    <a:pt x="1348" y="14517"/>
                  </a:lnTo>
                  <a:lnTo>
                    <a:pt x="1106" y="14895"/>
                  </a:lnTo>
                  <a:lnTo>
                    <a:pt x="1173" y="15238"/>
                  </a:lnTo>
                  <a:lnTo>
                    <a:pt x="888" y="15941"/>
                  </a:lnTo>
                  <a:lnTo>
                    <a:pt x="972" y="16635"/>
                  </a:lnTo>
                  <a:lnTo>
                    <a:pt x="1742" y="17971"/>
                  </a:lnTo>
                  <a:lnTo>
                    <a:pt x="829" y="19465"/>
                  </a:lnTo>
                  <a:lnTo>
                    <a:pt x="0" y="21257"/>
                  </a:lnTo>
                  <a:lnTo>
                    <a:pt x="327" y="21600"/>
                  </a:lnTo>
                  <a:lnTo>
                    <a:pt x="310" y="21240"/>
                  </a:lnTo>
                  <a:lnTo>
                    <a:pt x="5025" y="17356"/>
                  </a:lnTo>
                  <a:lnTo>
                    <a:pt x="9054" y="13568"/>
                  </a:lnTo>
                  <a:lnTo>
                    <a:pt x="13442" y="9289"/>
                  </a:lnTo>
                  <a:lnTo>
                    <a:pt x="14674" y="8172"/>
                  </a:lnTo>
                  <a:lnTo>
                    <a:pt x="18828" y="5730"/>
                  </a:lnTo>
                  <a:lnTo>
                    <a:pt x="20729" y="4499"/>
                  </a:lnTo>
                  <a:lnTo>
                    <a:pt x="21365" y="3805"/>
                  </a:lnTo>
                  <a:lnTo>
                    <a:pt x="21600" y="2707"/>
                  </a:lnTo>
                  <a:lnTo>
                    <a:pt x="21248" y="2021"/>
                  </a:lnTo>
                  <a:cubicBezTo>
                    <a:pt x="21248" y="2021"/>
                    <a:pt x="20520" y="1722"/>
                    <a:pt x="20520" y="1722"/>
                  </a:cubicBezTo>
                  <a:close/>
                  <a:moveTo>
                    <a:pt x="20520" y="1722"/>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4" name="AutoShape 52"/>
            <p:cNvSpPr>
              <a:spLocks/>
            </p:cNvSpPr>
            <p:nvPr/>
          </p:nvSpPr>
          <p:spPr bwMode="auto">
            <a:xfrm>
              <a:off x="8216903" y="5232400"/>
              <a:ext cx="7938" cy="6350"/>
            </a:xfrm>
            <a:custGeom>
              <a:avLst/>
              <a:gdLst>
                <a:gd name="T0" fmla="*/ 123 w 21600"/>
                <a:gd name="T1" fmla="*/ 11 h 21600"/>
                <a:gd name="T2" fmla="*/ 102 w 21600"/>
                <a:gd name="T3" fmla="*/ 0 h 21600"/>
                <a:gd name="T4" fmla="*/ 0 w 21600"/>
                <a:gd name="T5" fmla="*/ 24 h 21600"/>
                <a:gd name="T6" fmla="*/ 54 w 21600"/>
                <a:gd name="T7" fmla="*/ 22 h 21600"/>
                <a:gd name="T8" fmla="*/ 47 w 21600"/>
                <a:gd name="T9" fmla="*/ 31 h 21600"/>
                <a:gd name="T10" fmla="*/ 65 w 21600"/>
                <a:gd name="T11" fmla="*/ 34 h 21600"/>
                <a:gd name="T12" fmla="*/ 50 w 21600"/>
                <a:gd name="T13" fmla="*/ 41 h 21600"/>
                <a:gd name="T14" fmla="*/ 123 w 21600"/>
                <a:gd name="T15" fmla="*/ 47 h 21600"/>
                <a:gd name="T16" fmla="*/ 145 w 21600"/>
                <a:gd name="T17" fmla="*/ 23 h 21600"/>
                <a:gd name="T18" fmla="*/ 118 w 21600"/>
                <a:gd name="T19" fmla="*/ 24 h 21600"/>
                <a:gd name="T20" fmla="*/ 123 w 21600"/>
                <a:gd name="T21" fmla="*/ 11 h 21600"/>
                <a:gd name="T22" fmla="*/ 123 w 21600"/>
                <a:gd name="T23" fmla="*/ 11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600" h="21600">
                  <a:moveTo>
                    <a:pt x="18365" y="5220"/>
                  </a:moveTo>
                  <a:lnTo>
                    <a:pt x="15231" y="0"/>
                  </a:lnTo>
                  <a:lnTo>
                    <a:pt x="0" y="10783"/>
                  </a:lnTo>
                  <a:lnTo>
                    <a:pt x="8020" y="10199"/>
                  </a:lnTo>
                  <a:lnTo>
                    <a:pt x="7076" y="14286"/>
                  </a:lnTo>
                  <a:lnTo>
                    <a:pt x="9739" y="15419"/>
                  </a:lnTo>
                  <a:lnTo>
                    <a:pt x="7380" y="18441"/>
                  </a:lnTo>
                  <a:lnTo>
                    <a:pt x="18365" y="21600"/>
                  </a:lnTo>
                  <a:lnTo>
                    <a:pt x="21600" y="10405"/>
                  </a:lnTo>
                  <a:lnTo>
                    <a:pt x="17523" y="10783"/>
                  </a:lnTo>
                  <a:cubicBezTo>
                    <a:pt x="17523" y="10783"/>
                    <a:pt x="18365" y="5220"/>
                    <a:pt x="18365" y="5220"/>
                  </a:cubicBezTo>
                  <a:close/>
                  <a:moveTo>
                    <a:pt x="18365" y="522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5" name="AutoShape 53"/>
            <p:cNvSpPr>
              <a:spLocks/>
            </p:cNvSpPr>
            <p:nvPr/>
          </p:nvSpPr>
          <p:spPr bwMode="auto">
            <a:xfrm>
              <a:off x="8140703" y="5168900"/>
              <a:ext cx="11113" cy="15875"/>
            </a:xfrm>
            <a:custGeom>
              <a:avLst/>
              <a:gdLst>
                <a:gd name="T0" fmla="*/ 196 w 21600"/>
                <a:gd name="T1" fmla="*/ 969 h 21600"/>
                <a:gd name="T2" fmla="*/ 262 w 21600"/>
                <a:gd name="T3" fmla="*/ 1352 h 21600"/>
                <a:gd name="T4" fmla="*/ 366 w 21600"/>
                <a:gd name="T5" fmla="*/ 2012 h 21600"/>
                <a:gd name="T6" fmla="*/ 368 w 21600"/>
                <a:gd name="T7" fmla="*/ 2125 h 21600"/>
                <a:gd name="T8" fmla="*/ 339 w 21600"/>
                <a:gd name="T9" fmla="*/ 2273 h 21600"/>
                <a:gd name="T10" fmla="*/ 313 w 21600"/>
                <a:gd name="T11" fmla="*/ 2428 h 21600"/>
                <a:gd name="T12" fmla="*/ 316 w 21600"/>
                <a:gd name="T13" fmla="*/ 2562 h 21600"/>
                <a:gd name="T14" fmla="*/ 596 w 21600"/>
                <a:gd name="T15" fmla="*/ 4518 h 21600"/>
                <a:gd name="T16" fmla="*/ 628 w 21600"/>
                <a:gd name="T17" fmla="*/ 4512 h 21600"/>
                <a:gd name="T18" fmla="*/ 660 w 21600"/>
                <a:gd name="T19" fmla="*/ 4632 h 21600"/>
                <a:gd name="T20" fmla="*/ 748 w 21600"/>
                <a:gd name="T21" fmla="*/ 4474 h 21600"/>
                <a:gd name="T22" fmla="*/ 748 w 21600"/>
                <a:gd name="T23" fmla="*/ 4333 h 21600"/>
                <a:gd name="T24" fmla="*/ 779 w 21600"/>
                <a:gd name="T25" fmla="*/ 4185 h 21600"/>
                <a:gd name="T26" fmla="*/ 745 w 21600"/>
                <a:gd name="T27" fmla="*/ 4050 h 21600"/>
                <a:gd name="T28" fmla="*/ 645 w 21600"/>
                <a:gd name="T29" fmla="*/ 3680 h 21600"/>
                <a:gd name="T30" fmla="*/ 540 w 21600"/>
                <a:gd name="T31" fmla="*/ 3046 h 21600"/>
                <a:gd name="T32" fmla="*/ 500 w 21600"/>
                <a:gd name="T33" fmla="*/ 2507 h 21600"/>
                <a:gd name="T34" fmla="*/ 460 w 21600"/>
                <a:gd name="T35" fmla="*/ 2084 h 21600"/>
                <a:gd name="T36" fmla="*/ 425 w 21600"/>
                <a:gd name="T37" fmla="*/ 1702 h 21600"/>
                <a:gd name="T38" fmla="*/ 355 w 21600"/>
                <a:gd name="T39" fmla="*/ 1313 h 21600"/>
                <a:gd name="T40" fmla="*/ 345 w 21600"/>
                <a:gd name="T41" fmla="*/ 908 h 21600"/>
                <a:gd name="T42" fmla="*/ 271 w 21600"/>
                <a:gd name="T43" fmla="*/ 113 h 21600"/>
                <a:gd name="T44" fmla="*/ 240 w 21600"/>
                <a:gd name="T45" fmla="*/ 121 h 21600"/>
                <a:gd name="T46" fmla="*/ 206 w 21600"/>
                <a:gd name="T47" fmla="*/ 0 h 21600"/>
                <a:gd name="T48" fmla="*/ 87 w 21600"/>
                <a:gd name="T49" fmla="*/ 41 h 21600"/>
                <a:gd name="T50" fmla="*/ 25 w 21600"/>
                <a:gd name="T51" fmla="*/ 207 h 21600"/>
                <a:gd name="T52" fmla="*/ 0 w 21600"/>
                <a:gd name="T53" fmla="*/ 495 h 21600"/>
                <a:gd name="T54" fmla="*/ 5 w 21600"/>
                <a:gd name="T55" fmla="*/ 760 h 21600"/>
                <a:gd name="T56" fmla="*/ 99 w 21600"/>
                <a:gd name="T57" fmla="*/ 846 h 21600"/>
                <a:gd name="T58" fmla="*/ 196 w 21600"/>
                <a:gd name="T59" fmla="*/ 969 h 21600"/>
                <a:gd name="T60" fmla="*/ 196 w 21600"/>
                <a:gd name="T61" fmla="*/ 969 h 216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1600" h="21600">
                  <a:moveTo>
                    <a:pt x="5422" y="4522"/>
                  </a:moveTo>
                  <a:lnTo>
                    <a:pt x="7272" y="6302"/>
                  </a:lnTo>
                  <a:lnTo>
                    <a:pt x="10155" y="9381"/>
                  </a:lnTo>
                  <a:lnTo>
                    <a:pt x="10198" y="9910"/>
                  </a:lnTo>
                  <a:lnTo>
                    <a:pt x="9402" y="10600"/>
                  </a:lnTo>
                  <a:lnTo>
                    <a:pt x="8670" y="11321"/>
                  </a:lnTo>
                  <a:lnTo>
                    <a:pt x="8778" y="11947"/>
                  </a:lnTo>
                  <a:lnTo>
                    <a:pt x="16523" y="21071"/>
                  </a:lnTo>
                  <a:lnTo>
                    <a:pt x="17426" y="21039"/>
                  </a:lnTo>
                  <a:lnTo>
                    <a:pt x="18308" y="21600"/>
                  </a:lnTo>
                  <a:lnTo>
                    <a:pt x="20761" y="20862"/>
                  </a:lnTo>
                  <a:lnTo>
                    <a:pt x="20761" y="20205"/>
                  </a:lnTo>
                  <a:lnTo>
                    <a:pt x="21600" y="19515"/>
                  </a:lnTo>
                  <a:lnTo>
                    <a:pt x="20675" y="18890"/>
                  </a:lnTo>
                  <a:lnTo>
                    <a:pt x="17900" y="17158"/>
                  </a:lnTo>
                  <a:lnTo>
                    <a:pt x="14974" y="14208"/>
                  </a:lnTo>
                  <a:lnTo>
                    <a:pt x="13876" y="11690"/>
                  </a:lnTo>
                  <a:lnTo>
                    <a:pt x="12758" y="9718"/>
                  </a:lnTo>
                  <a:lnTo>
                    <a:pt x="11790" y="7938"/>
                  </a:lnTo>
                  <a:lnTo>
                    <a:pt x="9853" y="6126"/>
                  </a:lnTo>
                  <a:lnTo>
                    <a:pt x="9574" y="4233"/>
                  </a:lnTo>
                  <a:lnTo>
                    <a:pt x="7530" y="529"/>
                  </a:lnTo>
                  <a:lnTo>
                    <a:pt x="6669" y="561"/>
                  </a:lnTo>
                  <a:lnTo>
                    <a:pt x="5723" y="0"/>
                  </a:lnTo>
                  <a:lnTo>
                    <a:pt x="2410" y="192"/>
                  </a:lnTo>
                  <a:lnTo>
                    <a:pt x="688" y="962"/>
                  </a:lnTo>
                  <a:lnTo>
                    <a:pt x="0" y="2309"/>
                  </a:lnTo>
                  <a:lnTo>
                    <a:pt x="129" y="3544"/>
                  </a:lnTo>
                  <a:lnTo>
                    <a:pt x="2754" y="3945"/>
                  </a:lnTo>
                  <a:cubicBezTo>
                    <a:pt x="2754" y="3945"/>
                    <a:pt x="5422" y="4522"/>
                    <a:pt x="5422" y="4522"/>
                  </a:cubicBezTo>
                  <a:close/>
                  <a:moveTo>
                    <a:pt x="5422" y="4522"/>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6" name="AutoShape 54"/>
            <p:cNvSpPr>
              <a:spLocks/>
            </p:cNvSpPr>
            <p:nvPr/>
          </p:nvSpPr>
          <p:spPr bwMode="auto">
            <a:xfrm>
              <a:off x="8420103" y="3848100"/>
              <a:ext cx="17463" cy="11113"/>
            </a:xfrm>
            <a:custGeom>
              <a:avLst/>
              <a:gdLst>
                <a:gd name="T0" fmla="*/ 6904 w 21600"/>
                <a:gd name="T1" fmla="*/ 172 h 21600"/>
                <a:gd name="T2" fmla="*/ 7104 w 21600"/>
                <a:gd name="T3" fmla="*/ 138 h 21600"/>
                <a:gd name="T4" fmla="*/ 7285 w 21600"/>
                <a:gd name="T5" fmla="*/ 103 h 21600"/>
                <a:gd name="T6" fmla="*/ 7461 w 21600"/>
                <a:gd name="T7" fmla="*/ 30 h 21600"/>
                <a:gd name="T8" fmla="*/ 7451 w 21600"/>
                <a:gd name="T9" fmla="*/ 0 h 21600"/>
                <a:gd name="T10" fmla="*/ 7239 w 21600"/>
                <a:gd name="T11" fmla="*/ 4 h 21600"/>
                <a:gd name="T12" fmla="*/ 5097 w 21600"/>
                <a:gd name="T13" fmla="*/ 260 h 21600"/>
                <a:gd name="T14" fmla="*/ 3922 w 21600"/>
                <a:gd name="T15" fmla="*/ 373 h 21600"/>
                <a:gd name="T16" fmla="*/ 3359 w 21600"/>
                <a:gd name="T17" fmla="*/ 442 h 21600"/>
                <a:gd name="T18" fmla="*/ 206 w 21600"/>
                <a:gd name="T19" fmla="*/ 747 h 21600"/>
                <a:gd name="T20" fmla="*/ 0 w 21600"/>
                <a:gd name="T21" fmla="*/ 749 h 21600"/>
                <a:gd name="T22" fmla="*/ 237 w 21600"/>
                <a:gd name="T23" fmla="*/ 779 h 21600"/>
                <a:gd name="T24" fmla="*/ 1042 w 21600"/>
                <a:gd name="T25" fmla="*/ 770 h 21600"/>
                <a:gd name="T26" fmla="*/ 6904 w 21600"/>
                <a:gd name="T27" fmla="*/ 172 h 21600"/>
                <a:gd name="T28" fmla="*/ 6904 w 21600"/>
                <a:gd name="T29" fmla="*/ 172 h 216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600" h="21600">
                  <a:moveTo>
                    <a:pt x="19987" y="4791"/>
                  </a:moveTo>
                  <a:lnTo>
                    <a:pt x="20569" y="3835"/>
                  </a:lnTo>
                  <a:lnTo>
                    <a:pt x="21092" y="2856"/>
                  </a:lnTo>
                  <a:lnTo>
                    <a:pt x="21600" y="842"/>
                  </a:lnTo>
                  <a:lnTo>
                    <a:pt x="21570" y="0"/>
                  </a:lnTo>
                  <a:lnTo>
                    <a:pt x="20958" y="102"/>
                  </a:lnTo>
                  <a:lnTo>
                    <a:pt x="14759" y="7215"/>
                  </a:lnTo>
                  <a:lnTo>
                    <a:pt x="11353" y="10356"/>
                  </a:lnTo>
                  <a:lnTo>
                    <a:pt x="9724" y="12268"/>
                  </a:lnTo>
                  <a:lnTo>
                    <a:pt x="598" y="20724"/>
                  </a:lnTo>
                  <a:lnTo>
                    <a:pt x="0" y="20769"/>
                  </a:lnTo>
                  <a:lnTo>
                    <a:pt x="687" y="21600"/>
                  </a:lnTo>
                  <a:lnTo>
                    <a:pt x="3017" y="21350"/>
                  </a:lnTo>
                  <a:cubicBezTo>
                    <a:pt x="3017" y="21350"/>
                    <a:pt x="19987" y="4791"/>
                    <a:pt x="19987" y="4791"/>
                  </a:cubicBezTo>
                  <a:close/>
                  <a:moveTo>
                    <a:pt x="19987" y="4791"/>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7" name="AutoShape 55"/>
            <p:cNvSpPr>
              <a:spLocks/>
            </p:cNvSpPr>
            <p:nvPr/>
          </p:nvSpPr>
          <p:spPr bwMode="auto">
            <a:xfrm>
              <a:off x="7861303" y="4965700"/>
              <a:ext cx="9525" cy="4763"/>
            </a:xfrm>
            <a:custGeom>
              <a:avLst/>
              <a:gdLst>
                <a:gd name="T0" fmla="*/ 356 w 21600"/>
                <a:gd name="T1" fmla="*/ 2 h 21600"/>
                <a:gd name="T2" fmla="*/ 338 w 21600"/>
                <a:gd name="T3" fmla="*/ 2 h 21600"/>
                <a:gd name="T4" fmla="*/ 286 w 21600"/>
                <a:gd name="T5" fmla="*/ 0 h 21600"/>
                <a:gd name="T6" fmla="*/ 269 w 21600"/>
                <a:gd name="T7" fmla="*/ 0 h 21600"/>
                <a:gd name="T8" fmla="*/ 187 w 21600"/>
                <a:gd name="T9" fmla="*/ 2 h 21600"/>
                <a:gd name="T10" fmla="*/ 101 w 21600"/>
                <a:gd name="T11" fmla="*/ 2 h 21600"/>
                <a:gd name="T12" fmla="*/ 0 w 21600"/>
                <a:gd name="T13" fmla="*/ 4 h 21600"/>
                <a:gd name="T14" fmla="*/ 20 w 21600"/>
                <a:gd name="T15" fmla="*/ 5 h 21600"/>
                <a:gd name="T16" fmla="*/ 111 w 21600"/>
                <a:gd name="T17" fmla="*/ 9 h 21600"/>
                <a:gd name="T18" fmla="*/ 198 w 21600"/>
                <a:gd name="T19" fmla="*/ 11 h 21600"/>
                <a:gd name="T20" fmla="*/ 250 w 21600"/>
                <a:gd name="T21" fmla="*/ 11 h 21600"/>
                <a:gd name="T22" fmla="*/ 284 w 21600"/>
                <a:gd name="T23" fmla="*/ 11 h 21600"/>
                <a:gd name="T24" fmla="*/ 316 w 21600"/>
                <a:gd name="T25" fmla="*/ 10 h 21600"/>
                <a:gd name="T26" fmla="*/ 333 w 21600"/>
                <a:gd name="T27" fmla="*/ 9 h 21600"/>
                <a:gd name="T28" fmla="*/ 360 w 21600"/>
                <a:gd name="T29" fmla="*/ 5 h 21600"/>
                <a:gd name="T30" fmla="*/ 356 w 21600"/>
                <a:gd name="T31" fmla="*/ 2 h 21600"/>
                <a:gd name="T32" fmla="*/ 356 w 21600"/>
                <a:gd name="T33" fmla="*/ 2 h 216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600" h="21600">
                  <a:moveTo>
                    <a:pt x="21344" y="3245"/>
                  </a:moveTo>
                  <a:lnTo>
                    <a:pt x="20293" y="3681"/>
                  </a:lnTo>
                  <a:lnTo>
                    <a:pt x="17142" y="0"/>
                  </a:lnTo>
                  <a:lnTo>
                    <a:pt x="16168" y="291"/>
                  </a:lnTo>
                  <a:lnTo>
                    <a:pt x="11223" y="4649"/>
                  </a:lnTo>
                  <a:lnTo>
                    <a:pt x="6047" y="3681"/>
                  </a:lnTo>
                  <a:lnTo>
                    <a:pt x="0" y="8524"/>
                  </a:lnTo>
                  <a:lnTo>
                    <a:pt x="1230" y="10219"/>
                  </a:lnTo>
                  <a:lnTo>
                    <a:pt x="6662" y="16951"/>
                  </a:lnTo>
                  <a:lnTo>
                    <a:pt x="11863" y="20147"/>
                  </a:lnTo>
                  <a:lnTo>
                    <a:pt x="14964" y="21600"/>
                  </a:lnTo>
                  <a:lnTo>
                    <a:pt x="17014" y="21164"/>
                  </a:lnTo>
                  <a:lnTo>
                    <a:pt x="18961" y="19130"/>
                  </a:lnTo>
                  <a:lnTo>
                    <a:pt x="19960" y="16951"/>
                  </a:lnTo>
                  <a:lnTo>
                    <a:pt x="21600" y="9008"/>
                  </a:lnTo>
                  <a:cubicBezTo>
                    <a:pt x="21600" y="9008"/>
                    <a:pt x="21344" y="3245"/>
                    <a:pt x="21344" y="3245"/>
                  </a:cubicBezTo>
                  <a:close/>
                  <a:moveTo>
                    <a:pt x="21344" y="3245"/>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8" name="AutoShape 56"/>
            <p:cNvSpPr>
              <a:spLocks/>
            </p:cNvSpPr>
            <p:nvPr/>
          </p:nvSpPr>
          <p:spPr bwMode="auto">
            <a:xfrm>
              <a:off x="7696203" y="4927600"/>
              <a:ext cx="53975" cy="15875"/>
            </a:xfrm>
            <a:custGeom>
              <a:avLst/>
              <a:gdLst>
                <a:gd name="T0" fmla="*/ 241746 w 21600"/>
                <a:gd name="T1" fmla="*/ 4166 h 21600"/>
                <a:gd name="T2" fmla="*/ 0 w 21600"/>
                <a:gd name="T3" fmla="*/ 4433 h 21600"/>
                <a:gd name="T4" fmla="*/ 135530 w 21600"/>
                <a:gd name="T5" fmla="*/ 4632 h 21600"/>
                <a:gd name="T6" fmla="*/ 1507247 w 21600"/>
                <a:gd name="T7" fmla="*/ 771 h 21600"/>
                <a:gd name="T8" fmla="*/ 2104493 w 21600"/>
                <a:gd name="T9" fmla="*/ 0 h 21600"/>
                <a:gd name="T10" fmla="*/ 1525256 w 21600"/>
                <a:gd name="T11" fmla="*/ 624 h 21600"/>
                <a:gd name="T12" fmla="*/ 241746 w 21600"/>
                <a:gd name="T13" fmla="*/ 4166 h 21600"/>
                <a:gd name="T14" fmla="*/ 241746 w 21600"/>
                <a:gd name="T15" fmla="*/ 4166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481" y="19427"/>
                  </a:moveTo>
                  <a:lnTo>
                    <a:pt x="0" y="20669"/>
                  </a:lnTo>
                  <a:lnTo>
                    <a:pt x="1391" y="21600"/>
                  </a:lnTo>
                  <a:lnTo>
                    <a:pt x="15470" y="3595"/>
                  </a:lnTo>
                  <a:lnTo>
                    <a:pt x="21600" y="0"/>
                  </a:lnTo>
                  <a:lnTo>
                    <a:pt x="15655" y="2908"/>
                  </a:lnTo>
                  <a:cubicBezTo>
                    <a:pt x="15655" y="2908"/>
                    <a:pt x="2481" y="19427"/>
                    <a:pt x="2481" y="19427"/>
                  </a:cubicBezTo>
                  <a:close/>
                  <a:moveTo>
                    <a:pt x="2481" y="19427"/>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9" name="AutoShape 57"/>
            <p:cNvSpPr>
              <a:spLocks/>
            </p:cNvSpPr>
            <p:nvPr/>
          </p:nvSpPr>
          <p:spPr bwMode="auto">
            <a:xfrm>
              <a:off x="8140703" y="5181600"/>
              <a:ext cx="14288" cy="9525"/>
            </a:xfrm>
            <a:custGeom>
              <a:avLst/>
              <a:gdLst>
                <a:gd name="T0" fmla="*/ 2629 w 21600"/>
                <a:gd name="T1" fmla="*/ 197 h 21600"/>
                <a:gd name="T2" fmla="*/ 2365 w 21600"/>
                <a:gd name="T3" fmla="*/ 165 h 21600"/>
                <a:gd name="T4" fmla="*/ 2199 w 21600"/>
                <a:gd name="T5" fmla="*/ 187 h 21600"/>
                <a:gd name="T6" fmla="*/ 2135 w 21600"/>
                <a:gd name="T7" fmla="*/ 224 h 21600"/>
                <a:gd name="T8" fmla="*/ 2054 w 21600"/>
                <a:gd name="T9" fmla="*/ 261 h 21600"/>
                <a:gd name="T10" fmla="*/ 1636 w 21600"/>
                <a:gd name="T11" fmla="*/ 269 h 21600"/>
                <a:gd name="T12" fmla="*/ 1376 w 21600"/>
                <a:gd name="T13" fmla="*/ 255 h 21600"/>
                <a:gd name="T14" fmla="*/ 669 w 21600"/>
                <a:gd name="T15" fmla="*/ 195 h 21600"/>
                <a:gd name="T16" fmla="*/ 382 w 21600"/>
                <a:gd name="T17" fmla="*/ 108 h 21600"/>
                <a:gd name="T18" fmla="*/ 90 w 21600"/>
                <a:gd name="T19" fmla="*/ 18 h 21600"/>
                <a:gd name="T20" fmla="*/ 81 w 21600"/>
                <a:gd name="T21" fmla="*/ 0 h 21600"/>
                <a:gd name="T22" fmla="*/ 0 w 21600"/>
                <a:gd name="T23" fmla="*/ 3 h 21600"/>
                <a:gd name="T24" fmla="*/ 17 w 21600"/>
                <a:gd name="T25" fmla="*/ 40 h 21600"/>
                <a:gd name="T26" fmla="*/ 210 w 21600"/>
                <a:gd name="T27" fmla="*/ 109 h 21600"/>
                <a:gd name="T28" fmla="*/ 510 w 21600"/>
                <a:gd name="T29" fmla="*/ 234 h 21600"/>
                <a:gd name="T30" fmla="*/ 1400 w 21600"/>
                <a:gd name="T31" fmla="*/ 328 h 21600"/>
                <a:gd name="T32" fmla="*/ 1668 w 21600"/>
                <a:gd name="T33" fmla="*/ 360 h 21600"/>
                <a:gd name="T34" fmla="*/ 2092 w 21600"/>
                <a:gd name="T35" fmla="*/ 354 h 21600"/>
                <a:gd name="T36" fmla="*/ 2410 w 21600"/>
                <a:gd name="T37" fmla="*/ 291 h 21600"/>
                <a:gd name="T38" fmla="*/ 2736 w 21600"/>
                <a:gd name="T39" fmla="*/ 231 h 21600"/>
                <a:gd name="T40" fmla="*/ 2727 w 21600"/>
                <a:gd name="T41" fmla="*/ 214 h 21600"/>
                <a:gd name="T42" fmla="*/ 2629 w 21600"/>
                <a:gd name="T43" fmla="*/ 197 h 21600"/>
                <a:gd name="T44" fmla="*/ 2629 w 21600"/>
                <a:gd name="T45" fmla="*/ 197 h 216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1600" h="21600">
                  <a:moveTo>
                    <a:pt x="20754" y="11809"/>
                  </a:moveTo>
                  <a:lnTo>
                    <a:pt x="18671" y="9901"/>
                  </a:lnTo>
                  <a:lnTo>
                    <a:pt x="17368" y="11201"/>
                  </a:lnTo>
                  <a:lnTo>
                    <a:pt x="16860" y="13414"/>
                  </a:lnTo>
                  <a:lnTo>
                    <a:pt x="16217" y="15654"/>
                  </a:lnTo>
                  <a:lnTo>
                    <a:pt x="12916" y="16124"/>
                  </a:lnTo>
                  <a:lnTo>
                    <a:pt x="10868" y="15322"/>
                  </a:lnTo>
                  <a:lnTo>
                    <a:pt x="5282" y="11699"/>
                  </a:lnTo>
                  <a:lnTo>
                    <a:pt x="3013" y="6444"/>
                  </a:lnTo>
                  <a:lnTo>
                    <a:pt x="711" y="1051"/>
                  </a:lnTo>
                  <a:lnTo>
                    <a:pt x="643" y="0"/>
                  </a:lnTo>
                  <a:lnTo>
                    <a:pt x="0" y="166"/>
                  </a:lnTo>
                  <a:lnTo>
                    <a:pt x="135" y="2378"/>
                  </a:lnTo>
                  <a:lnTo>
                    <a:pt x="1659" y="6555"/>
                  </a:lnTo>
                  <a:lnTo>
                    <a:pt x="4029" y="14050"/>
                  </a:lnTo>
                  <a:lnTo>
                    <a:pt x="11054" y="19664"/>
                  </a:lnTo>
                  <a:lnTo>
                    <a:pt x="13170" y="21600"/>
                  </a:lnTo>
                  <a:lnTo>
                    <a:pt x="16522" y="21213"/>
                  </a:lnTo>
                  <a:lnTo>
                    <a:pt x="19027" y="17479"/>
                  </a:lnTo>
                  <a:lnTo>
                    <a:pt x="21600" y="13856"/>
                  </a:lnTo>
                  <a:lnTo>
                    <a:pt x="21532" y="12833"/>
                  </a:lnTo>
                  <a:cubicBezTo>
                    <a:pt x="21532" y="12833"/>
                    <a:pt x="20754" y="11809"/>
                    <a:pt x="20754" y="11809"/>
                  </a:cubicBezTo>
                  <a:close/>
                  <a:moveTo>
                    <a:pt x="20754" y="1180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0" name="AutoShape 58"/>
            <p:cNvSpPr>
              <a:spLocks/>
            </p:cNvSpPr>
            <p:nvPr/>
          </p:nvSpPr>
          <p:spPr bwMode="auto">
            <a:xfrm>
              <a:off x="7874003" y="4953000"/>
              <a:ext cx="26988" cy="19050"/>
            </a:xfrm>
            <a:custGeom>
              <a:avLst/>
              <a:gdLst>
                <a:gd name="T0" fmla="*/ 63393 w 21600"/>
                <a:gd name="T1" fmla="*/ 29 h 21600"/>
                <a:gd name="T2" fmla="*/ 56821 w 21600"/>
                <a:gd name="T3" fmla="*/ 1586 h 21600"/>
                <a:gd name="T4" fmla="*/ 53767 w 21600"/>
                <a:gd name="T5" fmla="*/ 3093 h 21600"/>
                <a:gd name="T6" fmla="*/ 52798 w 21600"/>
                <a:gd name="T7" fmla="*/ 3702 h 21600"/>
                <a:gd name="T8" fmla="*/ 49484 w 21600"/>
                <a:gd name="T9" fmla="*/ 4036 h 21600"/>
                <a:gd name="T10" fmla="*/ 29466 w 21600"/>
                <a:gd name="T11" fmla="*/ 7302 h 21600"/>
                <a:gd name="T12" fmla="*/ 18492 w 21600"/>
                <a:gd name="T13" fmla="*/ 9873 h 21600"/>
                <a:gd name="T14" fmla="*/ 9390 w 21600"/>
                <a:gd name="T15" fmla="*/ 10612 h 21600"/>
                <a:gd name="T16" fmla="*/ 2199 w 21600"/>
                <a:gd name="T17" fmla="*/ 10178 h 21600"/>
                <a:gd name="T18" fmla="*/ 0 w 21600"/>
                <a:gd name="T19" fmla="*/ 10207 h 21600"/>
                <a:gd name="T20" fmla="*/ 1174 w 21600"/>
                <a:gd name="T21" fmla="*/ 10498 h 21600"/>
                <a:gd name="T22" fmla="*/ 6164 w 21600"/>
                <a:gd name="T23" fmla="*/ 11526 h 21600"/>
                <a:gd name="T24" fmla="*/ 13090 w 21600"/>
                <a:gd name="T25" fmla="*/ 11381 h 21600"/>
                <a:gd name="T26" fmla="*/ 17521 w 21600"/>
                <a:gd name="T27" fmla="*/ 10453 h 21600"/>
                <a:gd name="T28" fmla="*/ 26441 w 21600"/>
                <a:gd name="T29" fmla="*/ 9084 h 21600"/>
                <a:gd name="T30" fmla="*/ 36484 w 21600"/>
                <a:gd name="T31" fmla="*/ 7482 h 21600"/>
                <a:gd name="T32" fmla="*/ 46401 w 21600"/>
                <a:gd name="T33" fmla="*/ 5868 h 21600"/>
                <a:gd name="T34" fmla="*/ 56205 w 21600"/>
                <a:gd name="T35" fmla="*/ 3355 h 21600"/>
                <a:gd name="T36" fmla="*/ 58347 w 21600"/>
                <a:gd name="T37" fmla="*/ 2731 h 21600"/>
                <a:gd name="T38" fmla="*/ 62691 w 21600"/>
                <a:gd name="T39" fmla="*/ 1492 h 21600"/>
                <a:gd name="T40" fmla="*/ 65771 w 21600"/>
                <a:gd name="T41" fmla="*/ 536 h 21600"/>
                <a:gd name="T42" fmla="*/ 65652 w 21600"/>
                <a:gd name="T43" fmla="*/ 0 h 21600"/>
                <a:gd name="T44" fmla="*/ 63393 w 21600"/>
                <a:gd name="T45" fmla="*/ 29 h 21600"/>
                <a:gd name="T46" fmla="*/ 63393 w 21600"/>
                <a:gd name="T47" fmla="*/ 29 h 216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600" h="21600">
                  <a:moveTo>
                    <a:pt x="20819" y="54"/>
                  </a:moveTo>
                  <a:lnTo>
                    <a:pt x="18660" y="2973"/>
                  </a:lnTo>
                  <a:lnTo>
                    <a:pt x="17658" y="5797"/>
                  </a:lnTo>
                  <a:lnTo>
                    <a:pt x="17340" y="6938"/>
                  </a:lnTo>
                  <a:lnTo>
                    <a:pt x="16251" y="7562"/>
                  </a:lnTo>
                  <a:lnTo>
                    <a:pt x="9677" y="13685"/>
                  </a:lnTo>
                  <a:lnTo>
                    <a:pt x="6072" y="18505"/>
                  </a:lnTo>
                  <a:lnTo>
                    <a:pt x="3084" y="19889"/>
                  </a:lnTo>
                  <a:lnTo>
                    <a:pt x="723" y="19075"/>
                  </a:lnTo>
                  <a:lnTo>
                    <a:pt x="0" y="19129"/>
                  </a:lnTo>
                  <a:lnTo>
                    <a:pt x="386" y="19672"/>
                  </a:lnTo>
                  <a:lnTo>
                    <a:pt x="2024" y="21600"/>
                  </a:lnTo>
                  <a:lnTo>
                    <a:pt x="4299" y="21328"/>
                  </a:lnTo>
                  <a:lnTo>
                    <a:pt x="5754" y="19591"/>
                  </a:lnTo>
                  <a:lnTo>
                    <a:pt x="8684" y="17025"/>
                  </a:lnTo>
                  <a:lnTo>
                    <a:pt x="11981" y="14024"/>
                  </a:lnTo>
                  <a:lnTo>
                    <a:pt x="15239" y="10997"/>
                  </a:lnTo>
                  <a:lnTo>
                    <a:pt x="18458" y="6286"/>
                  </a:lnTo>
                  <a:lnTo>
                    <a:pt x="19161" y="5118"/>
                  </a:lnTo>
                  <a:lnTo>
                    <a:pt x="20588" y="2797"/>
                  </a:lnTo>
                  <a:lnTo>
                    <a:pt x="21600" y="1005"/>
                  </a:lnTo>
                  <a:lnTo>
                    <a:pt x="21561" y="0"/>
                  </a:lnTo>
                  <a:cubicBezTo>
                    <a:pt x="21561" y="0"/>
                    <a:pt x="20819" y="54"/>
                    <a:pt x="20819" y="54"/>
                  </a:cubicBezTo>
                  <a:close/>
                  <a:moveTo>
                    <a:pt x="20819" y="54"/>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1" name="AutoShape 59"/>
            <p:cNvSpPr>
              <a:spLocks/>
            </p:cNvSpPr>
            <p:nvPr/>
          </p:nvSpPr>
          <p:spPr bwMode="auto">
            <a:xfrm>
              <a:off x="8089903" y="5118100"/>
              <a:ext cx="7938" cy="6350"/>
            </a:xfrm>
            <a:custGeom>
              <a:avLst/>
              <a:gdLst>
                <a:gd name="T0" fmla="*/ 121 w 21600"/>
                <a:gd name="T1" fmla="*/ 38 h 21600"/>
                <a:gd name="T2" fmla="*/ 97 w 21600"/>
                <a:gd name="T3" fmla="*/ 32 h 21600"/>
                <a:gd name="T4" fmla="*/ 74 w 21600"/>
                <a:gd name="T5" fmla="*/ 26 h 21600"/>
                <a:gd name="T6" fmla="*/ 40 w 21600"/>
                <a:gd name="T7" fmla="*/ 7 h 21600"/>
                <a:gd name="T8" fmla="*/ 32 w 21600"/>
                <a:gd name="T9" fmla="*/ 4 h 21600"/>
                <a:gd name="T10" fmla="*/ 23 w 21600"/>
                <a:gd name="T11" fmla="*/ 0 h 21600"/>
                <a:gd name="T12" fmla="*/ 0 w 21600"/>
                <a:gd name="T13" fmla="*/ 1 h 21600"/>
                <a:gd name="T14" fmla="*/ 1 w 21600"/>
                <a:gd name="T15" fmla="*/ 8 h 21600"/>
                <a:gd name="T16" fmla="*/ 18 w 21600"/>
                <a:gd name="T17" fmla="*/ 14 h 21600"/>
                <a:gd name="T18" fmla="*/ 42 w 21600"/>
                <a:gd name="T19" fmla="*/ 24 h 21600"/>
                <a:gd name="T20" fmla="*/ 75 w 21600"/>
                <a:gd name="T21" fmla="*/ 32 h 21600"/>
                <a:gd name="T22" fmla="*/ 115 w 21600"/>
                <a:gd name="T23" fmla="*/ 45 h 21600"/>
                <a:gd name="T24" fmla="*/ 145 w 21600"/>
                <a:gd name="T25" fmla="*/ 47 h 21600"/>
                <a:gd name="T26" fmla="*/ 137 w 21600"/>
                <a:gd name="T27" fmla="*/ 44 h 21600"/>
                <a:gd name="T28" fmla="*/ 121 w 21600"/>
                <a:gd name="T29" fmla="*/ 38 h 21600"/>
                <a:gd name="T30" fmla="*/ 121 w 21600"/>
                <a:gd name="T31" fmla="*/ 38 h 21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00" h="21600">
                  <a:moveTo>
                    <a:pt x="18076" y="17319"/>
                  </a:moveTo>
                  <a:lnTo>
                    <a:pt x="14466" y="14609"/>
                  </a:lnTo>
                  <a:lnTo>
                    <a:pt x="10942" y="11860"/>
                  </a:lnTo>
                  <a:lnTo>
                    <a:pt x="5912" y="3024"/>
                  </a:lnTo>
                  <a:lnTo>
                    <a:pt x="4775" y="1649"/>
                  </a:lnTo>
                  <a:lnTo>
                    <a:pt x="3439" y="0"/>
                  </a:lnTo>
                  <a:lnTo>
                    <a:pt x="0" y="353"/>
                  </a:lnTo>
                  <a:lnTo>
                    <a:pt x="171" y="3613"/>
                  </a:lnTo>
                  <a:lnTo>
                    <a:pt x="2672" y="6559"/>
                  </a:lnTo>
                  <a:lnTo>
                    <a:pt x="6253" y="10839"/>
                  </a:lnTo>
                  <a:lnTo>
                    <a:pt x="11169" y="14767"/>
                  </a:lnTo>
                  <a:lnTo>
                    <a:pt x="17081" y="20383"/>
                  </a:lnTo>
                  <a:lnTo>
                    <a:pt x="21600" y="21600"/>
                  </a:lnTo>
                  <a:lnTo>
                    <a:pt x="20435" y="20108"/>
                  </a:lnTo>
                  <a:cubicBezTo>
                    <a:pt x="20435" y="20108"/>
                    <a:pt x="18076" y="17319"/>
                    <a:pt x="18076" y="17319"/>
                  </a:cubicBezTo>
                  <a:close/>
                  <a:moveTo>
                    <a:pt x="18076" y="1731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2" name="AutoShape 60"/>
            <p:cNvSpPr>
              <a:spLocks/>
            </p:cNvSpPr>
            <p:nvPr/>
          </p:nvSpPr>
          <p:spPr bwMode="auto">
            <a:xfrm>
              <a:off x="8369303" y="4102100"/>
              <a:ext cx="3175" cy="9525"/>
            </a:xfrm>
            <a:custGeom>
              <a:avLst/>
              <a:gdLst>
                <a:gd name="T0" fmla="*/ 1 w 21600"/>
                <a:gd name="T1" fmla="*/ 210 h 21600"/>
                <a:gd name="T2" fmla="*/ 0 w 21600"/>
                <a:gd name="T3" fmla="*/ 333 h 21600"/>
                <a:gd name="T4" fmla="*/ 1 w 21600"/>
                <a:gd name="T5" fmla="*/ 294 h 21600"/>
                <a:gd name="T6" fmla="*/ 1 w 21600"/>
                <a:gd name="T7" fmla="*/ 360 h 21600"/>
                <a:gd name="T8" fmla="*/ 1 w 21600"/>
                <a:gd name="T9" fmla="*/ 0 h 21600"/>
                <a:gd name="T10" fmla="*/ 1 w 21600"/>
                <a:gd name="T11" fmla="*/ 14 h 21600"/>
                <a:gd name="T12" fmla="*/ 1 w 21600"/>
                <a:gd name="T13" fmla="*/ 210 h 21600"/>
                <a:gd name="T14" fmla="*/ 1 w 21600"/>
                <a:gd name="T15" fmla="*/ 210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15656" y="12595"/>
                  </a:moveTo>
                  <a:lnTo>
                    <a:pt x="0" y="19960"/>
                  </a:lnTo>
                  <a:lnTo>
                    <a:pt x="13844" y="17650"/>
                  </a:lnTo>
                  <a:lnTo>
                    <a:pt x="15077" y="21600"/>
                  </a:lnTo>
                  <a:lnTo>
                    <a:pt x="21600" y="0"/>
                  </a:lnTo>
                  <a:lnTo>
                    <a:pt x="15656" y="832"/>
                  </a:lnTo>
                  <a:cubicBezTo>
                    <a:pt x="15656" y="832"/>
                    <a:pt x="15656" y="12595"/>
                    <a:pt x="15656" y="12595"/>
                  </a:cubicBezTo>
                  <a:close/>
                  <a:moveTo>
                    <a:pt x="15656" y="12595"/>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3" name="AutoShape 61"/>
            <p:cNvSpPr>
              <a:spLocks/>
            </p:cNvSpPr>
            <p:nvPr/>
          </p:nvSpPr>
          <p:spPr bwMode="auto">
            <a:xfrm>
              <a:off x="8140703" y="4660900"/>
              <a:ext cx="4763" cy="1588"/>
            </a:xfrm>
            <a:custGeom>
              <a:avLst/>
              <a:gdLst>
                <a:gd name="T0" fmla="*/ 8 w 21600"/>
                <a:gd name="T1" fmla="*/ 0 h 21600"/>
                <a:gd name="T2" fmla="*/ 6 w 21600"/>
                <a:gd name="T3" fmla="*/ 0 h 21600"/>
                <a:gd name="T4" fmla="*/ 4 w 21600"/>
                <a:gd name="T5" fmla="*/ 0 h 21600"/>
                <a:gd name="T6" fmla="*/ 3 w 21600"/>
                <a:gd name="T7" fmla="*/ 0 h 21600"/>
                <a:gd name="T8" fmla="*/ 1 w 21600"/>
                <a:gd name="T9" fmla="*/ 0 h 21600"/>
                <a:gd name="T10" fmla="*/ 0 w 21600"/>
                <a:gd name="T11" fmla="*/ 0 h 21600"/>
                <a:gd name="T12" fmla="*/ 0 w 21600"/>
                <a:gd name="T13" fmla="*/ 0 h 21600"/>
                <a:gd name="T14" fmla="*/ 2 w 21600"/>
                <a:gd name="T15" fmla="*/ 0 h 21600"/>
                <a:gd name="T16" fmla="*/ 2 w 21600"/>
                <a:gd name="T17" fmla="*/ 0 h 21600"/>
                <a:gd name="T18" fmla="*/ 3 w 21600"/>
                <a:gd name="T19" fmla="*/ 0 h 21600"/>
                <a:gd name="T20" fmla="*/ 4 w 21600"/>
                <a:gd name="T21" fmla="*/ 0 h 21600"/>
                <a:gd name="T22" fmla="*/ 6 w 21600"/>
                <a:gd name="T23" fmla="*/ 0 h 21600"/>
                <a:gd name="T24" fmla="*/ 8 w 21600"/>
                <a:gd name="T25" fmla="*/ 0 h 21600"/>
                <a:gd name="T26" fmla="*/ 10 w 21600"/>
                <a:gd name="T27" fmla="*/ 0 h 21600"/>
                <a:gd name="T28" fmla="*/ 10 w 21600"/>
                <a:gd name="T29" fmla="*/ 0 h 21600"/>
                <a:gd name="T30" fmla="*/ 11 w 21600"/>
                <a:gd name="T31" fmla="*/ 0 h 21600"/>
                <a:gd name="T32" fmla="*/ 10 w 21600"/>
                <a:gd name="T33" fmla="*/ 0 h 21600"/>
                <a:gd name="T34" fmla="*/ 8 w 21600"/>
                <a:gd name="T35" fmla="*/ 0 h 21600"/>
                <a:gd name="T36" fmla="*/ 8 w 21600"/>
                <a:gd name="T37" fmla="*/ 0 h 216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600" h="21600">
                  <a:moveTo>
                    <a:pt x="15651" y="6342"/>
                  </a:moveTo>
                  <a:lnTo>
                    <a:pt x="11507" y="2482"/>
                  </a:lnTo>
                  <a:lnTo>
                    <a:pt x="7753" y="3217"/>
                  </a:lnTo>
                  <a:lnTo>
                    <a:pt x="5607" y="0"/>
                  </a:lnTo>
                  <a:lnTo>
                    <a:pt x="1804" y="735"/>
                  </a:lnTo>
                  <a:lnTo>
                    <a:pt x="0" y="4136"/>
                  </a:lnTo>
                  <a:lnTo>
                    <a:pt x="98" y="8272"/>
                  </a:lnTo>
                  <a:lnTo>
                    <a:pt x="4437" y="14523"/>
                  </a:lnTo>
                  <a:lnTo>
                    <a:pt x="4535" y="21600"/>
                  </a:lnTo>
                  <a:lnTo>
                    <a:pt x="6534" y="21600"/>
                  </a:lnTo>
                  <a:lnTo>
                    <a:pt x="8338" y="17831"/>
                  </a:lnTo>
                  <a:lnTo>
                    <a:pt x="12190" y="17280"/>
                  </a:lnTo>
                  <a:lnTo>
                    <a:pt x="15847" y="12960"/>
                  </a:lnTo>
                  <a:lnTo>
                    <a:pt x="19893" y="16085"/>
                  </a:lnTo>
                  <a:lnTo>
                    <a:pt x="19796" y="12592"/>
                  </a:lnTo>
                  <a:lnTo>
                    <a:pt x="21600" y="12225"/>
                  </a:lnTo>
                  <a:lnTo>
                    <a:pt x="19601" y="8824"/>
                  </a:lnTo>
                  <a:cubicBezTo>
                    <a:pt x="19601" y="8824"/>
                    <a:pt x="15651" y="6342"/>
                    <a:pt x="15651" y="6342"/>
                  </a:cubicBezTo>
                  <a:close/>
                  <a:moveTo>
                    <a:pt x="15651" y="6342"/>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4" name="AutoShape 62"/>
            <p:cNvSpPr>
              <a:spLocks/>
            </p:cNvSpPr>
            <p:nvPr/>
          </p:nvSpPr>
          <p:spPr bwMode="auto">
            <a:xfrm>
              <a:off x="8229603" y="4572000"/>
              <a:ext cx="3175" cy="9525"/>
            </a:xfrm>
            <a:custGeom>
              <a:avLst/>
              <a:gdLst>
                <a:gd name="T0" fmla="*/ 1 w 21600"/>
                <a:gd name="T1" fmla="*/ 303 h 21600"/>
                <a:gd name="T2" fmla="*/ 1 w 21600"/>
                <a:gd name="T3" fmla="*/ 232 h 21600"/>
                <a:gd name="T4" fmla="*/ 1 w 21600"/>
                <a:gd name="T5" fmla="*/ 161 h 21600"/>
                <a:gd name="T6" fmla="*/ 1 w 21600"/>
                <a:gd name="T7" fmla="*/ 105 h 21600"/>
                <a:gd name="T8" fmla="*/ 1 w 21600"/>
                <a:gd name="T9" fmla="*/ 51 h 21600"/>
                <a:gd name="T10" fmla="*/ 1 w 21600"/>
                <a:gd name="T11" fmla="*/ 34 h 21600"/>
                <a:gd name="T12" fmla="*/ 1 w 21600"/>
                <a:gd name="T13" fmla="*/ 16 h 21600"/>
                <a:gd name="T14" fmla="*/ 0 w 21600"/>
                <a:gd name="T15" fmla="*/ 0 h 21600"/>
                <a:gd name="T16" fmla="*/ 0 w 21600"/>
                <a:gd name="T17" fmla="*/ 16 h 21600"/>
                <a:gd name="T18" fmla="*/ 0 w 21600"/>
                <a:gd name="T19" fmla="*/ 37 h 21600"/>
                <a:gd name="T20" fmla="*/ 0 w 21600"/>
                <a:gd name="T21" fmla="*/ 145 h 21600"/>
                <a:gd name="T22" fmla="*/ 0 w 21600"/>
                <a:gd name="T23" fmla="*/ 185 h 21600"/>
                <a:gd name="T24" fmla="*/ 0 w 21600"/>
                <a:gd name="T25" fmla="*/ 220 h 21600"/>
                <a:gd name="T26" fmla="*/ 1 w 21600"/>
                <a:gd name="T27" fmla="*/ 273 h 21600"/>
                <a:gd name="T28" fmla="*/ 1 w 21600"/>
                <a:gd name="T29" fmla="*/ 341 h 21600"/>
                <a:gd name="T30" fmla="*/ 1 w 21600"/>
                <a:gd name="T31" fmla="*/ 360 h 21600"/>
                <a:gd name="T32" fmla="*/ 1 w 21600"/>
                <a:gd name="T33" fmla="*/ 358 h 21600"/>
                <a:gd name="T34" fmla="*/ 1 w 21600"/>
                <a:gd name="T35" fmla="*/ 303 h 21600"/>
                <a:gd name="T36" fmla="*/ 1 w 21600"/>
                <a:gd name="T37" fmla="*/ 303 h 216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600" h="21600">
                  <a:moveTo>
                    <a:pt x="17550" y="18182"/>
                  </a:moveTo>
                  <a:lnTo>
                    <a:pt x="16518" y="13890"/>
                  </a:lnTo>
                  <a:lnTo>
                    <a:pt x="12468" y="9624"/>
                  </a:lnTo>
                  <a:lnTo>
                    <a:pt x="14850" y="6289"/>
                  </a:lnTo>
                  <a:lnTo>
                    <a:pt x="14135" y="3035"/>
                  </a:lnTo>
                  <a:lnTo>
                    <a:pt x="10641" y="2078"/>
                  </a:lnTo>
                  <a:lnTo>
                    <a:pt x="10482" y="984"/>
                  </a:lnTo>
                  <a:lnTo>
                    <a:pt x="6909" y="0"/>
                  </a:lnTo>
                  <a:lnTo>
                    <a:pt x="7226" y="984"/>
                  </a:lnTo>
                  <a:lnTo>
                    <a:pt x="4606" y="2242"/>
                  </a:lnTo>
                  <a:lnTo>
                    <a:pt x="5956" y="8695"/>
                  </a:lnTo>
                  <a:lnTo>
                    <a:pt x="0" y="11101"/>
                  </a:lnTo>
                  <a:lnTo>
                    <a:pt x="715" y="13206"/>
                  </a:lnTo>
                  <a:lnTo>
                    <a:pt x="7782" y="16350"/>
                  </a:lnTo>
                  <a:lnTo>
                    <a:pt x="15009" y="20479"/>
                  </a:lnTo>
                  <a:lnTo>
                    <a:pt x="15406" y="21600"/>
                  </a:lnTo>
                  <a:lnTo>
                    <a:pt x="21600" y="21436"/>
                  </a:lnTo>
                  <a:cubicBezTo>
                    <a:pt x="21600" y="21436"/>
                    <a:pt x="17550" y="18182"/>
                    <a:pt x="17550" y="18182"/>
                  </a:cubicBezTo>
                  <a:close/>
                  <a:moveTo>
                    <a:pt x="17550" y="18182"/>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5" name="AutoShape 63"/>
            <p:cNvSpPr>
              <a:spLocks/>
            </p:cNvSpPr>
            <p:nvPr/>
          </p:nvSpPr>
          <p:spPr bwMode="auto">
            <a:xfrm>
              <a:off x="8216903" y="4991100"/>
              <a:ext cx="11113" cy="28575"/>
            </a:xfrm>
            <a:custGeom>
              <a:avLst/>
              <a:gdLst>
                <a:gd name="T0" fmla="*/ 494 w 21600"/>
                <a:gd name="T1" fmla="*/ 44855 h 21600"/>
                <a:gd name="T2" fmla="*/ 600 w 21600"/>
                <a:gd name="T3" fmla="*/ 8260 h 21600"/>
                <a:gd name="T4" fmla="*/ 380 w 21600"/>
                <a:gd name="T5" fmla="*/ 0 h 21600"/>
                <a:gd name="T6" fmla="*/ 278 w 21600"/>
                <a:gd name="T7" fmla="*/ 1999 h 21600"/>
                <a:gd name="T8" fmla="*/ 223 w 21600"/>
                <a:gd name="T9" fmla="*/ 9620 h 21600"/>
                <a:gd name="T10" fmla="*/ 150 w 21600"/>
                <a:gd name="T11" fmla="*/ 6791 h 21600"/>
                <a:gd name="T12" fmla="*/ 89 w 21600"/>
                <a:gd name="T13" fmla="*/ 11581 h 21600"/>
                <a:gd name="T14" fmla="*/ 146 w 21600"/>
                <a:gd name="T15" fmla="*/ 21845 h 21600"/>
                <a:gd name="T16" fmla="*/ 98 w 21600"/>
                <a:gd name="T17" fmla="*/ 17653 h 21600"/>
                <a:gd name="T18" fmla="*/ 36 w 21600"/>
                <a:gd name="T19" fmla="*/ 20676 h 21600"/>
                <a:gd name="T20" fmla="*/ 65 w 21600"/>
                <a:gd name="T21" fmla="*/ 16146 h 21600"/>
                <a:gd name="T22" fmla="*/ 0 w 21600"/>
                <a:gd name="T23" fmla="*/ 17994 h 21600"/>
                <a:gd name="T24" fmla="*/ 67 w 21600"/>
                <a:gd name="T25" fmla="*/ 37118 h 21600"/>
                <a:gd name="T26" fmla="*/ 177 w 21600"/>
                <a:gd name="T27" fmla="*/ 39912 h 21600"/>
                <a:gd name="T28" fmla="*/ 239 w 21600"/>
                <a:gd name="T29" fmla="*/ 56209 h 21600"/>
                <a:gd name="T30" fmla="*/ 401 w 21600"/>
                <a:gd name="T31" fmla="*/ 70699 h 21600"/>
                <a:gd name="T32" fmla="*/ 743 w 21600"/>
                <a:gd name="T33" fmla="*/ 87522 h 21600"/>
                <a:gd name="T34" fmla="*/ 779 w 21600"/>
                <a:gd name="T35" fmla="*/ 87331 h 21600"/>
                <a:gd name="T36" fmla="*/ 690 w 21600"/>
                <a:gd name="T37" fmla="*/ 77186 h 21600"/>
                <a:gd name="T38" fmla="*/ 494 w 21600"/>
                <a:gd name="T39" fmla="*/ 44855 h 21600"/>
                <a:gd name="T40" fmla="*/ 494 w 21600"/>
                <a:gd name="T41" fmla="*/ 44855 h 216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1600" h="21600">
                  <a:moveTo>
                    <a:pt x="13689" y="11070"/>
                  </a:moveTo>
                  <a:lnTo>
                    <a:pt x="16661" y="2039"/>
                  </a:lnTo>
                  <a:lnTo>
                    <a:pt x="10548" y="0"/>
                  </a:lnTo>
                  <a:lnTo>
                    <a:pt x="7719" y="493"/>
                  </a:lnTo>
                  <a:lnTo>
                    <a:pt x="6185" y="2374"/>
                  </a:lnTo>
                  <a:lnTo>
                    <a:pt x="4147" y="1676"/>
                  </a:lnTo>
                  <a:lnTo>
                    <a:pt x="2469" y="2858"/>
                  </a:lnTo>
                  <a:lnTo>
                    <a:pt x="4051" y="5391"/>
                  </a:lnTo>
                  <a:lnTo>
                    <a:pt x="2733" y="4357"/>
                  </a:lnTo>
                  <a:lnTo>
                    <a:pt x="1007" y="5102"/>
                  </a:lnTo>
                  <a:lnTo>
                    <a:pt x="1798" y="3985"/>
                  </a:lnTo>
                  <a:lnTo>
                    <a:pt x="0" y="4441"/>
                  </a:lnTo>
                  <a:lnTo>
                    <a:pt x="1846" y="9161"/>
                  </a:lnTo>
                  <a:lnTo>
                    <a:pt x="4915" y="9850"/>
                  </a:lnTo>
                  <a:lnTo>
                    <a:pt x="6641" y="13872"/>
                  </a:lnTo>
                  <a:lnTo>
                    <a:pt x="11124" y="17448"/>
                  </a:lnTo>
                  <a:lnTo>
                    <a:pt x="20617" y="21600"/>
                  </a:lnTo>
                  <a:lnTo>
                    <a:pt x="21600" y="21553"/>
                  </a:lnTo>
                  <a:lnTo>
                    <a:pt x="19155" y="19049"/>
                  </a:lnTo>
                  <a:cubicBezTo>
                    <a:pt x="19155" y="19049"/>
                    <a:pt x="13689" y="11070"/>
                    <a:pt x="13689" y="11070"/>
                  </a:cubicBezTo>
                  <a:close/>
                  <a:moveTo>
                    <a:pt x="13689" y="1107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6" name="AutoShape 64"/>
            <p:cNvSpPr>
              <a:spLocks/>
            </p:cNvSpPr>
            <p:nvPr/>
          </p:nvSpPr>
          <p:spPr bwMode="auto">
            <a:xfrm>
              <a:off x="8153403" y="4902200"/>
              <a:ext cx="34925" cy="46038"/>
            </a:xfrm>
            <a:custGeom>
              <a:avLst/>
              <a:gdLst>
                <a:gd name="T0" fmla="*/ 157892 w 21600"/>
                <a:gd name="T1" fmla="*/ 646851 h 21600"/>
                <a:gd name="T2" fmla="*/ 131312 w 21600"/>
                <a:gd name="T3" fmla="*/ 512399 h 21600"/>
                <a:gd name="T4" fmla="*/ 112543 w 21600"/>
                <a:gd name="T5" fmla="*/ 435937 h 21600"/>
                <a:gd name="T6" fmla="*/ 18939 w 21600"/>
                <a:gd name="T7" fmla="*/ 55985 h 21600"/>
                <a:gd name="T8" fmla="*/ 0 w 21600"/>
                <a:gd name="T9" fmla="*/ 0 h 21600"/>
                <a:gd name="T10" fmla="*/ 0 w 21600"/>
                <a:gd name="T11" fmla="*/ 8589 h 21600"/>
                <a:gd name="T12" fmla="*/ 8476 w 21600"/>
                <a:gd name="T13" fmla="*/ 39109 h 21600"/>
                <a:gd name="T14" fmla="*/ 14533 w 21600"/>
                <a:gd name="T15" fmla="*/ 57000 h 21600"/>
                <a:gd name="T16" fmla="*/ 16198 w 21600"/>
                <a:gd name="T17" fmla="*/ 79222 h 21600"/>
                <a:gd name="T18" fmla="*/ 35556 w 21600"/>
                <a:gd name="T19" fmla="*/ 162979 h 21600"/>
                <a:gd name="T20" fmla="*/ 43778 w 21600"/>
                <a:gd name="T21" fmla="*/ 211922 h 21600"/>
                <a:gd name="T22" fmla="*/ 54407 w 21600"/>
                <a:gd name="T23" fmla="*/ 239903 h 21600"/>
                <a:gd name="T24" fmla="*/ 80562 w 21600"/>
                <a:gd name="T25" fmla="*/ 353945 h 21600"/>
                <a:gd name="T26" fmla="*/ 99009 w 21600"/>
                <a:gd name="T27" fmla="*/ 420542 h 21600"/>
                <a:gd name="T28" fmla="*/ 105983 w 21600"/>
                <a:gd name="T29" fmla="*/ 438233 h 21600"/>
                <a:gd name="T30" fmla="*/ 106731 w 21600"/>
                <a:gd name="T31" fmla="*/ 458165 h 21600"/>
                <a:gd name="T32" fmla="*/ 103902 w 21600"/>
                <a:gd name="T33" fmla="*/ 478819 h 21600"/>
                <a:gd name="T34" fmla="*/ 107643 w 21600"/>
                <a:gd name="T35" fmla="*/ 489162 h 21600"/>
                <a:gd name="T36" fmla="*/ 111461 w 21600"/>
                <a:gd name="T37" fmla="*/ 508332 h 21600"/>
                <a:gd name="T38" fmla="*/ 124579 w 21600"/>
                <a:gd name="T39" fmla="*/ 514423 h 21600"/>
                <a:gd name="T40" fmla="*/ 128569 w 21600"/>
                <a:gd name="T41" fmla="*/ 533058 h 21600"/>
                <a:gd name="T42" fmla="*/ 139622 w 21600"/>
                <a:gd name="T43" fmla="*/ 590866 h 21600"/>
                <a:gd name="T44" fmla="*/ 154904 w 21600"/>
                <a:gd name="T45" fmla="*/ 658467 h 21600"/>
                <a:gd name="T46" fmla="*/ 169606 w 21600"/>
                <a:gd name="T47" fmla="*/ 714727 h 21600"/>
                <a:gd name="T48" fmla="*/ 181063 w 21600"/>
                <a:gd name="T49" fmla="*/ 782337 h 21600"/>
                <a:gd name="T50" fmla="*/ 214119 w 21600"/>
                <a:gd name="T51" fmla="*/ 904694 h 21600"/>
                <a:gd name="T52" fmla="*/ 224417 w 21600"/>
                <a:gd name="T53" fmla="*/ 923614 h 21600"/>
                <a:gd name="T54" fmla="*/ 234971 w 21600"/>
                <a:gd name="T55" fmla="*/ 950099 h 21600"/>
                <a:gd name="T56" fmla="*/ 238708 w 21600"/>
                <a:gd name="T57" fmla="*/ 948818 h 21600"/>
                <a:gd name="T58" fmla="*/ 237794 w 21600"/>
                <a:gd name="T59" fmla="*/ 920052 h 21600"/>
                <a:gd name="T60" fmla="*/ 157892 w 21600"/>
                <a:gd name="T61" fmla="*/ 646851 h 21600"/>
                <a:gd name="T62" fmla="*/ 157892 w 21600"/>
                <a:gd name="T63" fmla="*/ 646851 h 216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600" h="21600">
                  <a:moveTo>
                    <a:pt x="14287" y="14706"/>
                  </a:moveTo>
                  <a:lnTo>
                    <a:pt x="11882" y="11649"/>
                  </a:lnTo>
                  <a:lnTo>
                    <a:pt x="10184" y="9911"/>
                  </a:lnTo>
                  <a:lnTo>
                    <a:pt x="1714" y="1273"/>
                  </a:lnTo>
                  <a:lnTo>
                    <a:pt x="0" y="0"/>
                  </a:lnTo>
                  <a:lnTo>
                    <a:pt x="0" y="195"/>
                  </a:lnTo>
                  <a:lnTo>
                    <a:pt x="767" y="889"/>
                  </a:lnTo>
                  <a:lnTo>
                    <a:pt x="1315" y="1296"/>
                  </a:lnTo>
                  <a:lnTo>
                    <a:pt x="1466" y="1801"/>
                  </a:lnTo>
                  <a:lnTo>
                    <a:pt x="3217" y="3705"/>
                  </a:lnTo>
                  <a:lnTo>
                    <a:pt x="3961" y="4818"/>
                  </a:lnTo>
                  <a:lnTo>
                    <a:pt x="4923" y="5454"/>
                  </a:lnTo>
                  <a:lnTo>
                    <a:pt x="7290" y="8047"/>
                  </a:lnTo>
                  <a:lnTo>
                    <a:pt x="8959" y="9561"/>
                  </a:lnTo>
                  <a:lnTo>
                    <a:pt x="9590" y="9963"/>
                  </a:lnTo>
                  <a:lnTo>
                    <a:pt x="9658" y="10416"/>
                  </a:lnTo>
                  <a:lnTo>
                    <a:pt x="9402" y="10886"/>
                  </a:lnTo>
                  <a:lnTo>
                    <a:pt x="9740" y="11121"/>
                  </a:lnTo>
                  <a:lnTo>
                    <a:pt x="10086" y="11557"/>
                  </a:lnTo>
                  <a:lnTo>
                    <a:pt x="11273" y="11695"/>
                  </a:lnTo>
                  <a:lnTo>
                    <a:pt x="11634" y="12119"/>
                  </a:lnTo>
                  <a:lnTo>
                    <a:pt x="12634" y="13433"/>
                  </a:lnTo>
                  <a:lnTo>
                    <a:pt x="14017" y="14970"/>
                  </a:lnTo>
                  <a:lnTo>
                    <a:pt x="15347" y="16249"/>
                  </a:lnTo>
                  <a:lnTo>
                    <a:pt x="16384" y="17786"/>
                  </a:lnTo>
                  <a:lnTo>
                    <a:pt x="19375" y="20568"/>
                  </a:lnTo>
                  <a:lnTo>
                    <a:pt x="20307" y="20998"/>
                  </a:lnTo>
                  <a:lnTo>
                    <a:pt x="21262" y="21600"/>
                  </a:lnTo>
                  <a:lnTo>
                    <a:pt x="21600" y="21571"/>
                  </a:lnTo>
                  <a:lnTo>
                    <a:pt x="21517" y="20917"/>
                  </a:lnTo>
                  <a:cubicBezTo>
                    <a:pt x="21517" y="20917"/>
                    <a:pt x="14287" y="14706"/>
                    <a:pt x="14287" y="14706"/>
                  </a:cubicBezTo>
                  <a:close/>
                  <a:moveTo>
                    <a:pt x="14287" y="14706"/>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7" name="AutoShape 65"/>
            <p:cNvSpPr>
              <a:spLocks/>
            </p:cNvSpPr>
            <p:nvPr/>
          </p:nvSpPr>
          <p:spPr bwMode="auto">
            <a:xfrm>
              <a:off x="8140703" y="4889500"/>
              <a:ext cx="7938" cy="15875"/>
            </a:xfrm>
            <a:custGeom>
              <a:avLst/>
              <a:gdLst>
                <a:gd name="T0" fmla="*/ 127 w 21600"/>
                <a:gd name="T1" fmla="*/ 3944 h 21600"/>
                <a:gd name="T2" fmla="*/ 117 w 21600"/>
                <a:gd name="T3" fmla="*/ 3537 h 21600"/>
                <a:gd name="T4" fmla="*/ 107 w 21600"/>
                <a:gd name="T5" fmla="*/ 3124 h 21600"/>
                <a:gd name="T6" fmla="*/ 90 w 21600"/>
                <a:gd name="T7" fmla="*/ 2865 h 21600"/>
                <a:gd name="T8" fmla="*/ 88 w 21600"/>
                <a:gd name="T9" fmla="*/ 2458 h 21600"/>
                <a:gd name="T10" fmla="*/ 70 w 21600"/>
                <a:gd name="T11" fmla="*/ 1909 h 21600"/>
                <a:gd name="T12" fmla="*/ 61 w 21600"/>
                <a:gd name="T13" fmla="*/ 1502 h 21600"/>
                <a:gd name="T14" fmla="*/ 43 w 21600"/>
                <a:gd name="T15" fmla="*/ 1105 h 21600"/>
                <a:gd name="T16" fmla="*/ 25 w 21600"/>
                <a:gd name="T17" fmla="*/ 712 h 21600"/>
                <a:gd name="T18" fmla="*/ 15 w 21600"/>
                <a:gd name="T19" fmla="*/ 142 h 21600"/>
                <a:gd name="T20" fmla="*/ 15 w 21600"/>
                <a:gd name="T21" fmla="*/ 0 h 21600"/>
                <a:gd name="T22" fmla="*/ 8 w 21600"/>
                <a:gd name="T23" fmla="*/ 163 h 21600"/>
                <a:gd name="T24" fmla="*/ 0 w 21600"/>
                <a:gd name="T25" fmla="*/ 305 h 21600"/>
                <a:gd name="T26" fmla="*/ 1 w 21600"/>
                <a:gd name="T27" fmla="*/ 602 h 21600"/>
                <a:gd name="T28" fmla="*/ 11 w 21600"/>
                <a:gd name="T29" fmla="*/ 864 h 21600"/>
                <a:gd name="T30" fmla="*/ 20 w 21600"/>
                <a:gd name="T31" fmla="*/ 1427 h 21600"/>
                <a:gd name="T32" fmla="*/ 32 w 21600"/>
                <a:gd name="T33" fmla="*/ 1976 h 21600"/>
                <a:gd name="T34" fmla="*/ 32 w 21600"/>
                <a:gd name="T35" fmla="*/ 2242 h 21600"/>
                <a:gd name="T36" fmla="*/ 40 w 21600"/>
                <a:gd name="T37" fmla="*/ 2228 h 21600"/>
                <a:gd name="T38" fmla="*/ 48 w 21600"/>
                <a:gd name="T39" fmla="*/ 2362 h 21600"/>
                <a:gd name="T40" fmla="*/ 57 w 21600"/>
                <a:gd name="T41" fmla="*/ 2362 h 21600"/>
                <a:gd name="T42" fmla="*/ 65 w 21600"/>
                <a:gd name="T43" fmla="*/ 2486 h 21600"/>
                <a:gd name="T44" fmla="*/ 74 w 21600"/>
                <a:gd name="T45" fmla="*/ 2763 h 21600"/>
                <a:gd name="T46" fmla="*/ 83 w 21600"/>
                <a:gd name="T47" fmla="*/ 3166 h 21600"/>
                <a:gd name="T48" fmla="*/ 93 w 21600"/>
                <a:gd name="T49" fmla="*/ 3428 h 21600"/>
                <a:gd name="T50" fmla="*/ 119 w 21600"/>
                <a:gd name="T51" fmla="*/ 4101 h 21600"/>
                <a:gd name="T52" fmla="*/ 137 w 21600"/>
                <a:gd name="T53" fmla="*/ 4632 h 21600"/>
                <a:gd name="T54" fmla="*/ 145 w 21600"/>
                <a:gd name="T55" fmla="*/ 4625 h 21600"/>
                <a:gd name="T56" fmla="*/ 143 w 21600"/>
                <a:gd name="T57" fmla="*/ 4211 h 21600"/>
                <a:gd name="T58" fmla="*/ 127 w 21600"/>
                <a:gd name="T59" fmla="*/ 3944 h 21600"/>
                <a:gd name="T60" fmla="*/ 127 w 21600"/>
                <a:gd name="T61" fmla="*/ 3944 h 216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1600" h="21600">
                  <a:moveTo>
                    <a:pt x="18944" y="18396"/>
                  </a:moveTo>
                  <a:lnTo>
                    <a:pt x="17498" y="16497"/>
                  </a:lnTo>
                  <a:lnTo>
                    <a:pt x="15993" y="14565"/>
                  </a:lnTo>
                  <a:lnTo>
                    <a:pt x="13456" y="13360"/>
                  </a:lnTo>
                  <a:lnTo>
                    <a:pt x="13161" y="11461"/>
                  </a:lnTo>
                  <a:lnTo>
                    <a:pt x="10505" y="8901"/>
                  </a:lnTo>
                  <a:lnTo>
                    <a:pt x="9059" y="7002"/>
                  </a:lnTo>
                  <a:lnTo>
                    <a:pt x="6374" y="5152"/>
                  </a:lnTo>
                  <a:lnTo>
                    <a:pt x="3777" y="3319"/>
                  </a:lnTo>
                  <a:lnTo>
                    <a:pt x="2302" y="661"/>
                  </a:lnTo>
                  <a:lnTo>
                    <a:pt x="2243" y="0"/>
                  </a:lnTo>
                  <a:lnTo>
                    <a:pt x="1151" y="760"/>
                  </a:lnTo>
                  <a:lnTo>
                    <a:pt x="0" y="1420"/>
                  </a:lnTo>
                  <a:lnTo>
                    <a:pt x="177" y="2807"/>
                  </a:lnTo>
                  <a:lnTo>
                    <a:pt x="1652" y="4029"/>
                  </a:lnTo>
                  <a:lnTo>
                    <a:pt x="3039" y="6655"/>
                  </a:lnTo>
                  <a:lnTo>
                    <a:pt x="4692" y="9215"/>
                  </a:lnTo>
                  <a:lnTo>
                    <a:pt x="4810" y="10453"/>
                  </a:lnTo>
                  <a:lnTo>
                    <a:pt x="6020" y="10387"/>
                  </a:lnTo>
                  <a:lnTo>
                    <a:pt x="7200" y="11015"/>
                  </a:lnTo>
                  <a:lnTo>
                    <a:pt x="8439" y="11015"/>
                  </a:lnTo>
                  <a:lnTo>
                    <a:pt x="9649" y="11593"/>
                  </a:lnTo>
                  <a:lnTo>
                    <a:pt x="11066" y="12881"/>
                  </a:lnTo>
                  <a:lnTo>
                    <a:pt x="12423" y="14763"/>
                  </a:lnTo>
                  <a:lnTo>
                    <a:pt x="13810" y="15985"/>
                  </a:lnTo>
                  <a:lnTo>
                    <a:pt x="17793" y="19123"/>
                  </a:lnTo>
                  <a:lnTo>
                    <a:pt x="20508" y="21600"/>
                  </a:lnTo>
                  <a:lnTo>
                    <a:pt x="21600" y="21567"/>
                  </a:lnTo>
                  <a:lnTo>
                    <a:pt x="21364" y="19635"/>
                  </a:lnTo>
                  <a:cubicBezTo>
                    <a:pt x="21364" y="19635"/>
                    <a:pt x="18944" y="18396"/>
                    <a:pt x="18944" y="18396"/>
                  </a:cubicBezTo>
                  <a:close/>
                  <a:moveTo>
                    <a:pt x="18944" y="18396"/>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8" name="AutoShape 66"/>
            <p:cNvSpPr>
              <a:spLocks/>
            </p:cNvSpPr>
            <p:nvPr/>
          </p:nvSpPr>
          <p:spPr bwMode="auto">
            <a:xfrm>
              <a:off x="8128003" y="4851400"/>
              <a:ext cx="19050" cy="36513"/>
            </a:xfrm>
            <a:custGeom>
              <a:avLst/>
              <a:gdLst>
                <a:gd name="T0" fmla="*/ 11511 w 21600"/>
                <a:gd name="T1" fmla="*/ 294068 h 21600"/>
                <a:gd name="T2" fmla="*/ 10818 w 21600"/>
                <a:gd name="T3" fmla="*/ 270918 h 21600"/>
                <a:gd name="T4" fmla="*/ 10512 w 21600"/>
                <a:gd name="T5" fmla="*/ 263473 h 21600"/>
                <a:gd name="T6" fmla="*/ 9205 w 21600"/>
                <a:gd name="T7" fmla="*/ 237147 h 21600"/>
                <a:gd name="T8" fmla="*/ 8469 w 21600"/>
                <a:gd name="T9" fmla="*/ 210115 h 21600"/>
                <a:gd name="T10" fmla="*/ 7863 w 21600"/>
                <a:gd name="T11" fmla="*/ 198998 h 21600"/>
                <a:gd name="T12" fmla="*/ 7126 w 21600"/>
                <a:gd name="T13" fmla="*/ 172373 h 21600"/>
                <a:gd name="T14" fmla="*/ 6498 w 21600"/>
                <a:gd name="T15" fmla="*/ 161152 h 21600"/>
                <a:gd name="T16" fmla="*/ 5720 w 21600"/>
                <a:gd name="T17" fmla="*/ 130245 h 21600"/>
                <a:gd name="T18" fmla="*/ 4770 w 21600"/>
                <a:gd name="T19" fmla="*/ 107196 h 21600"/>
                <a:gd name="T20" fmla="*/ 4405 w 21600"/>
                <a:gd name="T21" fmla="*/ 95967 h 21600"/>
                <a:gd name="T22" fmla="*/ 4070 w 21600"/>
                <a:gd name="T23" fmla="*/ 84747 h 21600"/>
                <a:gd name="T24" fmla="*/ 3428 w 21600"/>
                <a:gd name="T25" fmla="*/ 73112 h 21600"/>
                <a:gd name="T26" fmla="*/ 2742 w 21600"/>
                <a:gd name="T27" fmla="*/ 50361 h 21600"/>
                <a:gd name="T28" fmla="*/ 2407 w 21600"/>
                <a:gd name="T29" fmla="*/ 42622 h 21600"/>
                <a:gd name="T30" fmla="*/ 2057 w 21600"/>
                <a:gd name="T31" fmla="*/ 49281 h 21600"/>
                <a:gd name="T32" fmla="*/ 2178 w 21600"/>
                <a:gd name="T33" fmla="*/ 39145 h 21600"/>
                <a:gd name="T34" fmla="*/ 1792 w 21600"/>
                <a:gd name="T35" fmla="*/ 39145 h 21600"/>
                <a:gd name="T36" fmla="*/ 1792 w 21600"/>
                <a:gd name="T37" fmla="*/ 0 h 21600"/>
                <a:gd name="T38" fmla="*/ 1792 w 21600"/>
                <a:gd name="T39" fmla="*/ 8542 h 21600"/>
                <a:gd name="T40" fmla="*/ 1792 w 21600"/>
                <a:gd name="T41" fmla="*/ 12333 h 21600"/>
                <a:gd name="T42" fmla="*/ 1286 w 21600"/>
                <a:gd name="T43" fmla="*/ 8738 h 21600"/>
                <a:gd name="T44" fmla="*/ 1136 w 21600"/>
                <a:gd name="T45" fmla="*/ 1183 h 21600"/>
                <a:gd name="T46" fmla="*/ 835 w 21600"/>
                <a:gd name="T47" fmla="*/ 5463 h 21600"/>
                <a:gd name="T48" fmla="*/ 250 w 21600"/>
                <a:gd name="T49" fmla="*/ 9635 h 21600"/>
                <a:gd name="T50" fmla="*/ 0 w 21600"/>
                <a:gd name="T51" fmla="*/ 17279 h 21600"/>
                <a:gd name="T52" fmla="*/ 321 w 21600"/>
                <a:gd name="T53" fmla="*/ 25229 h 21600"/>
                <a:gd name="T54" fmla="*/ 965 w 21600"/>
                <a:gd name="T55" fmla="*/ 40425 h 21600"/>
                <a:gd name="T56" fmla="*/ 1942 w 21600"/>
                <a:gd name="T57" fmla="*/ 63191 h 21600"/>
                <a:gd name="T58" fmla="*/ 2307 w 21600"/>
                <a:gd name="T59" fmla="*/ 74813 h 21600"/>
                <a:gd name="T60" fmla="*/ 2364 w 21600"/>
                <a:gd name="T61" fmla="*/ 86431 h 21600"/>
                <a:gd name="T62" fmla="*/ 2178 w 21600"/>
                <a:gd name="T63" fmla="*/ 102622 h 21600"/>
                <a:gd name="T64" fmla="*/ 2506 w 21600"/>
                <a:gd name="T65" fmla="*/ 110080 h 21600"/>
                <a:gd name="T66" fmla="*/ 3778 w 21600"/>
                <a:gd name="T67" fmla="*/ 132329 h 21600"/>
                <a:gd name="T68" fmla="*/ 5070 w 21600"/>
                <a:gd name="T69" fmla="*/ 162621 h 21600"/>
                <a:gd name="T70" fmla="*/ 6690 w 21600"/>
                <a:gd name="T71" fmla="*/ 196511 h 21600"/>
                <a:gd name="T72" fmla="*/ 7013 w 21600"/>
                <a:gd name="T73" fmla="*/ 204060 h 21600"/>
                <a:gd name="T74" fmla="*/ 7377 w 21600"/>
                <a:gd name="T75" fmla="*/ 219257 h 21600"/>
                <a:gd name="T76" fmla="*/ 7462 w 21600"/>
                <a:gd name="T77" fmla="*/ 231284 h 21600"/>
                <a:gd name="T78" fmla="*/ 7762 w 21600"/>
                <a:gd name="T79" fmla="*/ 238827 h 21600"/>
                <a:gd name="T80" fmla="*/ 8733 w 21600"/>
                <a:gd name="T81" fmla="*/ 257716 h 21600"/>
                <a:gd name="T82" fmla="*/ 9983 w 21600"/>
                <a:gd name="T83" fmla="*/ 275989 h 21600"/>
                <a:gd name="T84" fmla="*/ 10626 w 21600"/>
                <a:gd name="T85" fmla="*/ 287423 h 21600"/>
                <a:gd name="T86" fmla="*/ 11232 w 21600"/>
                <a:gd name="T87" fmla="*/ 294261 h 21600"/>
                <a:gd name="T88" fmla="*/ 11526 w 21600"/>
                <a:gd name="T89" fmla="*/ 298140 h 21600"/>
                <a:gd name="T90" fmla="*/ 11511 w 21600"/>
                <a:gd name="T91" fmla="*/ 294068 h 21600"/>
                <a:gd name="T92" fmla="*/ 11511 w 21600"/>
                <a:gd name="T93" fmla="*/ 294068 h 216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600" h="21600">
                  <a:moveTo>
                    <a:pt x="21573" y="21305"/>
                  </a:moveTo>
                  <a:lnTo>
                    <a:pt x="20275" y="19628"/>
                  </a:lnTo>
                  <a:lnTo>
                    <a:pt x="19700" y="19088"/>
                  </a:lnTo>
                  <a:lnTo>
                    <a:pt x="17251" y="17181"/>
                  </a:lnTo>
                  <a:lnTo>
                    <a:pt x="15872" y="15223"/>
                  </a:lnTo>
                  <a:lnTo>
                    <a:pt x="14735" y="14417"/>
                  </a:lnTo>
                  <a:lnTo>
                    <a:pt x="13356" y="12488"/>
                  </a:lnTo>
                  <a:lnTo>
                    <a:pt x="12178" y="11675"/>
                  </a:lnTo>
                  <a:lnTo>
                    <a:pt x="10720" y="9436"/>
                  </a:lnTo>
                  <a:lnTo>
                    <a:pt x="8940" y="7766"/>
                  </a:lnTo>
                  <a:lnTo>
                    <a:pt x="8257" y="6953"/>
                  </a:lnTo>
                  <a:lnTo>
                    <a:pt x="7628" y="6140"/>
                  </a:lnTo>
                  <a:lnTo>
                    <a:pt x="6424" y="5297"/>
                  </a:lnTo>
                  <a:lnTo>
                    <a:pt x="5139" y="3649"/>
                  </a:lnTo>
                  <a:lnTo>
                    <a:pt x="4510" y="3088"/>
                  </a:lnTo>
                  <a:lnTo>
                    <a:pt x="3854" y="3570"/>
                  </a:lnTo>
                  <a:lnTo>
                    <a:pt x="4082" y="2836"/>
                  </a:lnTo>
                  <a:lnTo>
                    <a:pt x="3359" y="2836"/>
                  </a:lnTo>
                  <a:lnTo>
                    <a:pt x="3359" y="0"/>
                  </a:lnTo>
                  <a:lnTo>
                    <a:pt x="3359" y="619"/>
                  </a:lnTo>
                  <a:lnTo>
                    <a:pt x="3359" y="893"/>
                  </a:lnTo>
                  <a:lnTo>
                    <a:pt x="2409" y="633"/>
                  </a:lnTo>
                  <a:lnTo>
                    <a:pt x="2128" y="86"/>
                  </a:lnTo>
                  <a:lnTo>
                    <a:pt x="1566" y="396"/>
                  </a:lnTo>
                  <a:lnTo>
                    <a:pt x="468" y="698"/>
                  </a:lnTo>
                  <a:lnTo>
                    <a:pt x="0" y="1252"/>
                  </a:lnTo>
                  <a:lnTo>
                    <a:pt x="602" y="1828"/>
                  </a:lnTo>
                  <a:lnTo>
                    <a:pt x="1807" y="2929"/>
                  </a:lnTo>
                  <a:lnTo>
                    <a:pt x="3640" y="4578"/>
                  </a:lnTo>
                  <a:lnTo>
                    <a:pt x="4323" y="5420"/>
                  </a:lnTo>
                  <a:lnTo>
                    <a:pt x="4430" y="6262"/>
                  </a:lnTo>
                  <a:lnTo>
                    <a:pt x="4082" y="7435"/>
                  </a:lnTo>
                  <a:lnTo>
                    <a:pt x="4697" y="7975"/>
                  </a:lnTo>
                  <a:lnTo>
                    <a:pt x="7080" y="9587"/>
                  </a:lnTo>
                  <a:lnTo>
                    <a:pt x="9502" y="11782"/>
                  </a:lnTo>
                  <a:lnTo>
                    <a:pt x="12540" y="14237"/>
                  </a:lnTo>
                  <a:lnTo>
                    <a:pt x="13142" y="14784"/>
                  </a:lnTo>
                  <a:lnTo>
                    <a:pt x="13825" y="15885"/>
                  </a:lnTo>
                  <a:lnTo>
                    <a:pt x="13985" y="16756"/>
                  </a:lnTo>
                  <a:lnTo>
                    <a:pt x="14547" y="17303"/>
                  </a:lnTo>
                  <a:lnTo>
                    <a:pt x="16367" y="18671"/>
                  </a:lnTo>
                  <a:lnTo>
                    <a:pt x="18709" y="19995"/>
                  </a:lnTo>
                  <a:lnTo>
                    <a:pt x="19914" y="20823"/>
                  </a:lnTo>
                  <a:lnTo>
                    <a:pt x="21051" y="21319"/>
                  </a:lnTo>
                  <a:lnTo>
                    <a:pt x="21600" y="21600"/>
                  </a:lnTo>
                  <a:cubicBezTo>
                    <a:pt x="21600" y="21600"/>
                    <a:pt x="21573" y="21305"/>
                    <a:pt x="21573" y="21305"/>
                  </a:cubicBezTo>
                  <a:close/>
                  <a:moveTo>
                    <a:pt x="21573" y="21305"/>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9" name="AutoShape 67"/>
            <p:cNvSpPr>
              <a:spLocks/>
            </p:cNvSpPr>
            <p:nvPr/>
          </p:nvSpPr>
          <p:spPr bwMode="auto">
            <a:xfrm>
              <a:off x="8293103" y="5118100"/>
              <a:ext cx="6350" cy="12700"/>
            </a:xfrm>
            <a:custGeom>
              <a:avLst/>
              <a:gdLst>
                <a:gd name="T0" fmla="*/ 47 w 21600"/>
                <a:gd name="T1" fmla="*/ 1452 h 21600"/>
                <a:gd name="T2" fmla="*/ 39 w 21600"/>
                <a:gd name="T3" fmla="*/ 1076 h 21600"/>
                <a:gd name="T4" fmla="*/ 10 w 21600"/>
                <a:gd name="T5" fmla="*/ 165 h 21600"/>
                <a:gd name="T6" fmla="*/ 6 w 21600"/>
                <a:gd name="T7" fmla="*/ 55 h 21600"/>
                <a:gd name="T8" fmla="*/ 3 w 21600"/>
                <a:gd name="T9" fmla="*/ 0 h 21600"/>
                <a:gd name="T10" fmla="*/ 0 w 21600"/>
                <a:gd name="T11" fmla="*/ 61 h 21600"/>
                <a:gd name="T12" fmla="*/ 0 w 21600"/>
                <a:gd name="T13" fmla="*/ 117 h 21600"/>
                <a:gd name="T14" fmla="*/ 4 w 21600"/>
                <a:gd name="T15" fmla="*/ 282 h 21600"/>
                <a:gd name="T16" fmla="*/ 12 w 21600"/>
                <a:gd name="T17" fmla="*/ 721 h 21600"/>
                <a:gd name="T18" fmla="*/ 20 w 21600"/>
                <a:gd name="T19" fmla="*/ 937 h 21600"/>
                <a:gd name="T20" fmla="*/ 26 w 21600"/>
                <a:gd name="T21" fmla="*/ 1034 h 21600"/>
                <a:gd name="T22" fmla="*/ 26 w 21600"/>
                <a:gd name="T23" fmla="*/ 980 h 21600"/>
                <a:gd name="T24" fmla="*/ 30 w 21600"/>
                <a:gd name="T25" fmla="*/ 1090 h 21600"/>
                <a:gd name="T26" fmla="*/ 37 w 21600"/>
                <a:gd name="T27" fmla="*/ 1245 h 21600"/>
                <a:gd name="T28" fmla="*/ 40 w 21600"/>
                <a:gd name="T29" fmla="*/ 1413 h 21600"/>
                <a:gd name="T30" fmla="*/ 44 w 21600"/>
                <a:gd name="T31" fmla="*/ 1518 h 21600"/>
                <a:gd name="T32" fmla="*/ 47 w 21600"/>
                <a:gd name="T33" fmla="*/ 1512 h 21600"/>
                <a:gd name="T34" fmla="*/ 47 w 21600"/>
                <a:gd name="T35" fmla="*/ 1452 h 21600"/>
                <a:gd name="T36" fmla="*/ 47 w 21600"/>
                <a:gd name="T37" fmla="*/ 1452 h 216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600" h="21600">
                  <a:moveTo>
                    <a:pt x="21384" y="20657"/>
                  </a:moveTo>
                  <a:lnTo>
                    <a:pt x="17784" y="15317"/>
                  </a:lnTo>
                  <a:lnTo>
                    <a:pt x="4356" y="2349"/>
                  </a:lnTo>
                  <a:lnTo>
                    <a:pt x="2808" y="783"/>
                  </a:lnTo>
                  <a:lnTo>
                    <a:pt x="1224" y="0"/>
                  </a:lnTo>
                  <a:lnTo>
                    <a:pt x="0" y="863"/>
                  </a:lnTo>
                  <a:lnTo>
                    <a:pt x="144" y="1666"/>
                  </a:lnTo>
                  <a:lnTo>
                    <a:pt x="1836" y="4015"/>
                  </a:lnTo>
                  <a:lnTo>
                    <a:pt x="5544" y="10258"/>
                  </a:lnTo>
                  <a:lnTo>
                    <a:pt x="8928" y="13329"/>
                  </a:lnTo>
                  <a:lnTo>
                    <a:pt x="11916" y="14714"/>
                  </a:lnTo>
                  <a:lnTo>
                    <a:pt x="11844" y="13952"/>
                  </a:lnTo>
                  <a:lnTo>
                    <a:pt x="13536" y="15517"/>
                  </a:lnTo>
                  <a:lnTo>
                    <a:pt x="16704" y="17726"/>
                  </a:lnTo>
                  <a:lnTo>
                    <a:pt x="18360" y="20114"/>
                  </a:lnTo>
                  <a:lnTo>
                    <a:pt x="20052" y="21600"/>
                  </a:lnTo>
                  <a:lnTo>
                    <a:pt x="21600" y="21520"/>
                  </a:lnTo>
                  <a:cubicBezTo>
                    <a:pt x="21600" y="21520"/>
                    <a:pt x="21384" y="20657"/>
                    <a:pt x="21384" y="20657"/>
                  </a:cubicBezTo>
                  <a:close/>
                  <a:moveTo>
                    <a:pt x="21384" y="20657"/>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0" name="AutoShape 68"/>
            <p:cNvSpPr>
              <a:spLocks/>
            </p:cNvSpPr>
            <p:nvPr/>
          </p:nvSpPr>
          <p:spPr bwMode="auto">
            <a:xfrm>
              <a:off x="8305803" y="5130800"/>
              <a:ext cx="4763" cy="15875"/>
            </a:xfrm>
            <a:custGeom>
              <a:avLst/>
              <a:gdLst>
                <a:gd name="T0" fmla="*/ 11 w 21600"/>
                <a:gd name="T1" fmla="*/ 4507 h 21600"/>
                <a:gd name="T2" fmla="*/ 9 w 21600"/>
                <a:gd name="T3" fmla="*/ 2780 h 21600"/>
                <a:gd name="T4" fmla="*/ 7 w 21600"/>
                <a:gd name="T5" fmla="*/ 1571 h 21600"/>
                <a:gd name="T6" fmla="*/ 1 w 21600"/>
                <a:gd name="T7" fmla="*/ 142 h 21600"/>
                <a:gd name="T8" fmla="*/ 1 w 21600"/>
                <a:gd name="T9" fmla="*/ 0 h 21600"/>
                <a:gd name="T10" fmla="*/ 0 w 21600"/>
                <a:gd name="T11" fmla="*/ 156 h 21600"/>
                <a:gd name="T12" fmla="*/ 2 w 21600"/>
                <a:gd name="T13" fmla="*/ 948 h 21600"/>
                <a:gd name="T14" fmla="*/ 4 w 21600"/>
                <a:gd name="T15" fmla="*/ 2008 h 21600"/>
                <a:gd name="T16" fmla="*/ 7 w 21600"/>
                <a:gd name="T17" fmla="*/ 2929 h 21600"/>
                <a:gd name="T18" fmla="*/ 7 w 21600"/>
                <a:gd name="T19" fmla="*/ 3599 h 21600"/>
                <a:gd name="T20" fmla="*/ 10 w 21600"/>
                <a:gd name="T21" fmla="*/ 4253 h 21600"/>
                <a:gd name="T22" fmla="*/ 10 w 21600"/>
                <a:gd name="T23" fmla="*/ 4513 h 21600"/>
                <a:gd name="T24" fmla="*/ 11 w 21600"/>
                <a:gd name="T25" fmla="*/ 4632 h 21600"/>
                <a:gd name="T26" fmla="*/ 11 w 21600"/>
                <a:gd name="T27" fmla="*/ 4507 h 21600"/>
                <a:gd name="T28" fmla="*/ 11 w 21600"/>
                <a:gd name="T29" fmla="*/ 4507 h 216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600" h="21600">
                  <a:moveTo>
                    <a:pt x="21266" y="21016"/>
                  </a:moveTo>
                  <a:lnTo>
                    <a:pt x="16924" y="12963"/>
                  </a:lnTo>
                  <a:lnTo>
                    <a:pt x="13138" y="7326"/>
                  </a:lnTo>
                  <a:lnTo>
                    <a:pt x="2394" y="663"/>
                  </a:lnTo>
                  <a:lnTo>
                    <a:pt x="2282" y="0"/>
                  </a:lnTo>
                  <a:lnTo>
                    <a:pt x="0" y="726"/>
                  </a:lnTo>
                  <a:lnTo>
                    <a:pt x="3396" y="4421"/>
                  </a:lnTo>
                  <a:lnTo>
                    <a:pt x="7014" y="9363"/>
                  </a:lnTo>
                  <a:lnTo>
                    <a:pt x="12581" y="13658"/>
                  </a:lnTo>
                  <a:lnTo>
                    <a:pt x="13361" y="16784"/>
                  </a:lnTo>
                  <a:lnTo>
                    <a:pt x="18928" y="19832"/>
                  </a:lnTo>
                  <a:lnTo>
                    <a:pt x="19262" y="21047"/>
                  </a:lnTo>
                  <a:lnTo>
                    <a:pt x="21600" y="21600"/>
                  </a:lnTo>
                  <a:cubicBezTo>
                    <a:pt x="21600" y="21600"/>
                    <a:pt x="21266" y="21016"/>
                    <a:pt x="21266" y="21016"/>
                  </a:cubicBezTo>
                  <a:close/>
                  <a:moveTo>
                    <a:pt x="21266" y="21016"/>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1" name="AutoShape 69"/>
            <p:cNvSpPr>
              <a:spLocks/>
            </p:cNvSpPr>
            <p:nvPr/>
          </p:nvSpPr>
          <p:spPr bwMode="auto">
            <a:xfrm>
              <a:off x="8191503" y="4953000"/>
              <a:ext cx="58738" cy="90488"/>
            </a:xfrm>
            <a:custGeom>
              <a:avLst/>
              <a:gdLst>
                <a:gd name="T0" fmla="*/ 2571574 w 21600"/>
                <a:gd name="T1" fmla="*/ 23905007 h 21600"/>
                <a:gd name="T2" fmla="*/ 2196396 w 21600"/>
                <a:gd name="T3" fmla="*/ 19871781 h 21600"/>
                <a:gd name="T4" fmla="*/ 2158328 w 21600"/>
                <a:gd name="T5" fmla="*/ 17181434 h 21600"/>
                <a:gd name="T6" fmla="*/ 2025952 w 21600"/>
                <a:gd name="T7" fmla="*/ 15311860 h 21600"/>
                <a:gd name="T8" fmla="*/ 2142866 w 21600"/>
                <a:gd name="T9" fmla="*/ 14194425 h 21600"/>
                <a:gd name="T10" fmla="*/ 2211858 w 21600"/>
                <a:gd name="T11" fmla="*/ 13291359 h 21600"/>
                <a:gd name="T12" fmla="*/ 1906236 w 21600"/>
                <a:gd name="T13" fmla="*/ 10575127 h 21600"/>
                <a:gd name="T14" fmla="*/ 1620728 w 21600"/>
                <a:gd name="T15" fmla="*/ 9190653 h 21600"/>
                <a:gd name="T16" fmla="*/ 0 w 21600"/>
                <a:gd name="T17" fmla="*/ 0 h 21600"/>
                <a:gd name="T18" fmla="*/ 297541 w 21600"/>
                <a:gd name="T19" fmla="*/ 2125203 h 21600"/>
                <a:gd name="T20" fmla="*/ 1109933 w 21600"/>
                <a:gd name="T21" fmla="*/ 7020520 h 21600"/>
                <a:gd name="T22" fmla="*/ 1457597 w 21600"/>
                <a:gd name="T23" fmla="*/ 8946779 h 21600"/>
                <a:gd name="T24" fmla="*/ 1325864 w 21600"/>
                <a:gd name="T25" fmla="*/ 8867011 h 21600"/>
                <a:gd name="T26" fmla="*/ 1048356 w 21600"/>
                <a:gd name="T27" fmla="*/ 8228179 h 21600"/>
                <a:gd name="T28" fmla="*/ 1025011 w 21600"/>
                <a:gd name="T29" fmla="*/ 8397274 h 21600"/>
                <a:gd name="T30" fmla="*/ 977596 w 21600"/>
                <a:gd name="T31" fmla="*/ 8867011 h 21600"/>
                <a:gd name="T32" fmla="*/ 926733 w 21600"/>
                <a:gd name="T33" fmla="*/ 9062872 h 21600"/>
                <a:gd name="T34" fmla="*/ 986241 w 21600"/>
                <a:gd name="T35" fmla="*/ 9473415 h 21600"/>
                <a:gd name="T36" fmla="*/ 964195 w 21600"/>
                <a:gd name="T37" fmla="*/ 9769989 h 21600"/>
                <a:gd name="T38" fmla="*/ 999574 w 21600"/>
                <a:gd name="T39" fmla="*/ 10500278 h 21600"/>
                <a:gd name="T40" fmla="*/ 1166741 w 21600"/>
                <a:gd name="T41" fmla="*/ 11030651 h 21600"/>
                <a:gd name="T42" fmla="*/ 1216834 w 21600"/>
                <a:gd name="T43" fmla="*/ 8799816 h 21600"/>
                <a:gd name="T44" fmla="*/ 1324496 w 21600"/>
                <a:gd name="T45" fmla="*/ 9852564 h 21600"/>
                <a:gd name="T46" fmla="*/ 1457597 w 21600"/>
                <a:gd name="T47" fmla="*/ 10665402 h 21600"/>
                <a:gd name="T48" fmla="*/ 1497033 w 21600"/>
                <a:gd name="T49" fmla="*/ 8799816 h 21600"/>
                <a:gd name="T50" fmla="*/ 1579981 w 21600"/>
                <a:gd name="T51" fmla="*/ 8950742 h 21600"/>
                <a:gd name="T52" fmla="*/ 1660164 w 21600"/>
                <a:gd name="T53" fmla="*/ 8799816 h 21600"/>
                <a:gd name="T54" fmla="*/ 1519011 w 21600"/>
                <a:gd name="T55" fmla="*/ 9443562 h 21600"/>
                <a:gd name="T56" fmla="*/ 1497735 w 21600"/>
                <a:gd name="T57" fmla="*/ 10455348 h 21600"/>
                <a:gd name="T58" fmla="*/ 1889449 w 21600"/>
                <a:gd name="T59" fmla="*/ 12652614 h 21600"/>
                <a:gd name="T60" fmla="*/ 1937027 w 21600"/>
                <a:gd name="T61" fmla="*/ 14322273 h 21600"/>
                <a:gd name="T62" fmla="*/ 1908912 w 21600"/>
                <a:gd name="T63" fmla="*/ 16504077 h 21600"/>
                <a:gd name="T64" fmla="*/ 1889449 w 21600"/>
                <a:gd name="T65" fmla="*/ 15684830 h 21600"/>
                <a:gd name="T66" fmla="*/ 1957090 w 21600"/>
                <a:gd name="T67" fmla="*/ 16199480 h 21600"/>
                <a:gd name="T68" fmla="*/ 2029988 w 21600"/>
                <a:gd name="T69" fmla="*/ 17587922 h 21600"/>
                <a:gd name="T70" fmla="*/ 2107473 w 21600"/>
                <a:gd name="T71" fmla="*/ 19172313 h 21600"/>
                <a:gd name="T72" fmla="*/ 2279951 w 21600"/>
                <a:gd name="T73" fmla="*/ 21945229 h 21600"/>
                <a:gd name="T74" fmla="*/ 2846367 w 21600"/>
                <a:gd name="T75" fmla="*/ 26330822 h 21600"/>
                <a:gd name="T76" fmla="*/ 3212030 w 21600"/>
                <a:gd name="T77" fmla="*/ 27809489 h 21600"/>
                <a:gd name="T78" fmla="*/ 3185305 w 21600"/>
                <a:gd name="T79" fmla="*/ 27678025 h 216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1600" h="21600">
                  <a:moveTo>
                    <a:pt x="21420" y="21451"/>
                  </a:moveTo>
                  <a:lnTo>
                    <a:pt x="17293" y="18527"/>
                  </a:lnTo>
                  <a:lnTo>
                    <a:pt x="15863" y="17083"/>
                  </a:lnTo>
                  <a:lnTo>
                    <a:pt x="14770" y="15401"/>
                  </a:lnTo>
                  <a:lnTo>
                    <a:pt x="14811" y="14121"/>
                  </a:lnTo>
                  <a:lnTo>
                    <a:pt x="14514" y="13316"/>
                  </a:lnTo>
                  <a:lnTo>
                    <a:pt x="14091" y="12640"/>
                  </a:lnTo>
                  <a:lnTo>
                    <a:pt x="13624" y="11867"/>
                  </a:lnTo>
                  <a:lnTo>
                    <a:pt x="13579" y="11520"/>
                  </a:lnTo>
                  <a:lnTo>
                    <a:pt x="14410" y="11001"/>
                  </a:lnTo>
                  <a:lnTo>
                    <a:pt x="14892" y="10511"/>
                  </a:lnTo>
                  <a:lnTo>
                    <a:pt x="14874" y="10301"/>
                  </a:lnTo>
                  <a:lnTo>
                    <a:pt x="13839" y="9295"/>
                  </a:lnTo>
                  <a:lnTo>
                    <a:pt x="12819" y="8196"/>
                  </a:lnTo>
                  <a:lnTo>
                    <a:pt x="11852" y="7654"/>
                  </a:lnTo>
                  <a:lnTo>
                    <a:pt x="10899" y="7123"/>
                  </a:lnTo>
                  <a:lnTo>
                    <a:pt x="8574" y="5715"/>
                  </a:lnTo>
                  <a:lnTo>
                    <a:pt x="0" y="0"/>
                  </a:lnTo>
                  <a:lnTo>
                    <a:pt x="1259" y="1452"/>
                  </a:lnTo>
                  <a:lnTo>
                    <a:pt x="2001" y="1647"/>
                  </a:lnTo>
                  <a:lnTo>
                    <a:pt x="6848" y="4779"/>
                  </a:lnTo>
                  <a:lnTo>
                    <a:pt x="7464" y="5441"/>
                  </a:lnTo>
                  <a:lnTo>
                    <a:pt x="10337" y="6907"/>
                  </a:lnTo>
                  <a:lnTo>
                    <a:pt x="9802" y="6934"/>
                  </a:lnTo>
                  <a:lnTo>
                    <a:pt x="10184" y="7158"/>
                  </a:lnTo>
                  <a:lnTo>
                    <a:pt x="8916" y="6872"/>
                  </a:lnTo>
                  <a:lnTo>
                    <a:pt x="6798" y="5817"/>
                  </a:lnTo>
                  <a:lnTo>
                    <a:pt x="7050" y="6377"/>
                  </a:lnTo>
                  <a:lnTo>
                    <a:pt x="7405" y="6359"/>
                  </a:lnTo>
                  <a:lnTo>
                    <a:pt x="6893" y="6508"/>
                  </a:lnTo>
                  <a:lnTo>
                    <a:pt x="6942" y="6963"/>
                  </a:lnTo>
                  <a:lnTo>
                    <a:pt x="6574" y="6872"/>
                  </a:lnTo>
                  <a:lnTo>
                    <a:pt x="6389" y="6884"/>
                  </a:lnTo>
                  <a:lnTo>
                    <a:pt x="6232" y="7024"/>
                  </a:lnTo>
                  <a:lnTo>
                    <a:pt x="6434" y="7348"/>
                  </a:lnTo>
                  <a:lnTo>
                    <a:pt x="6632" y="7342"/>
                  </a:lnTo>
                  <a:lnTo>
                    <a:pt x="6650" y="7459"/>
                  </a:lnTo>
                  <a:lnTo>
                    <a:pt x="6484" y="7572"/>
                  </a:lnTo>
                  <a:lnTo>
                    <a:pt x="6493" y="7683"/>
                  </a:lnTo>
                  <a:lnTo>
                    <a:pt x="6722" y="8138"/>
                  </a:lnTo>
                  <a:lnTo>
                    <a:pt x="6924" y="8249"/>
                  </a:lnTo>
                  <a:lnTo>
                    <a:pt x="7846" y="8549"/>
                  </a:lnTo>
                  <a:lnTo>
                    <a:pt x="8192" y="7800"/>
                  </a:lnTo>
                  <a:lnTo>
                    <a:pt x="8183" y="6820"/>
                  </a:lnTo>
                  <a:lnTo>
                    <a:pt x="8363" y="6820"/>
                  </a:lnTo>
                  <a:lnTo>
                    <a:pt x="8907" y="7636"/>
                  </a:lnTo>
                  <a:lnTo>
                    <a:pt x="9451" y="8100"/>
                  </a:lnTo>
                  <a:lnTo>
                    <a:pt x="9802" y="8266"/>
                  </a:lnTo>
                  <a:lnTo>
                    <a:pt x="10144" y="7773"/>
                  </a:lnTo>
                  <a:lnTo>
                    <a:pt x="10067" y="6820"/>
                  </a:lnTo>
                  <a:lnTo>
                    <a:pt x="10265" y="6820"/>
                  </a:lnTo>
                  <a:lnTo>
                    <a:pt x="10625" y="6937"/>
                  </a:lnTo>
                  <a:lnTo>
                    <a:pt x="10998" y="6820"/>
                  </a:lnTo>
                  <a:lnTo>
                    <a:pt x="11164" y="6820"/>
                  </a:lnTo>
                  <a:lnTo>
                    <a:pt x="10948" y="7077"/>
                  </a:lnTo>
                  <a:lnTo>
                    <a:pt x="10215" y="7319"/>
                  </a:lnTo>
                  <a:lnTo>
                    <a:pt x="10072" y="8007"/>
                  </a:lnTo>
                  <a:lnTo>
                    <a:pt x="10072" y="8103"/>
                  </a:lnTo>
                  <a:lnTo>
                    <a:pt x="11218" y="8969"/>
                  </a:lnTo>
                  <a:lnTo>
                    <a:pt x="12706" y="9806"/>
                  </a:lnTo>
                  <a:lnTo>
                    <a:pt x="12895" y="9806"/>
                  </a:lnTo>
                  <a:lnTo>
                    <a:pt x="13026" y="11100"/>
                  </a:lnTo>
                  <a:lnTo>
                    <a:pt x="13008" y="12791"/>
                  </a:lnTo>
                  <a:lnTo>
                    <a:pt x="12837" y="12791"/>
                  </a:lnTo>
                  <a:lnTo>
                    <a:pt x="12697" y="12293"/>
                  </a:lnTo>
                  <a:lnTo>
                    <a:pt x="12706" y="12156"/>
                  </a:lnTo>
                  <a:lnTo>
                    <a:pt x="12931" y="12197"/>
                  </a:lnTo>
                  <a:lnTo>
                    <a:pt x="13161" y="12555"/>
                  </a:lnTo>
                  <a:lnTo>
                    <a:pt x="13408" y="13074"/>
                  </a:lnTo>
                  <a:lnTo>
                    <a:pt x="13651" y="13631"/>
                  </a:lnTo>
                  <a:lnTo>
                    <a:pt x="14118" y="14395"/>
                  </a:lnTo>
                  <a:lnTo>
                    <a:pt x="14172" y="14859"/>
                  </a:lnTo>
                  <a:lnTo>
                    <a:pt x="14064" y="15448"/>
                  </a:lnTo>
                  <a:lnTo>
                    <a:pt x="15332" y="17008"/>
                  </a:lnTo>
                  <a:lnTo>
                    <a:pt x="18142" y="19518"/>
                  </a:lnTo>
                  <a:lnTo>
                    <a:pt x="19141" y="20407"/>
                  </a:lnTo>
                  <a:lnTo>
                    <a:pt x="20885" y="21600"/>
                  </a:lnTo>
                  <a:lnTo>
                    <a:pt x="21600" y="21553"/>
                  </a:lnTo>
                  <a:cubicBezTo>
                    <a:pt x="21600" y="21553"/>
                    <a:pt x="21420" y="21451"/>
                    <a:pt x="21420" y="21451"/>
                  </a:cubicBezTo>
                  <a:close/>
                  <a:moveTo>
                    <a:pt x="21420" y="21451"/>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2" name="AutoShape 70"/>
            <p:cNvSpPr>
              <a:spLocks/>
            </p:cNvSpPr>
            <p:nvPr/>
          </p:nvSpPr>
          <p:spPr bwMode="auto">
            <a:xfrm>
              <a:off x="8280403" y="5105400"/>
              <a:ext cx="11113" cy="14288"/>
            </a:xfrm>
            <a:custGeom>
              <a:avLst/>
              <a:gdLst>
                <a:gd name="T0" fmla="*/ 779 w 21600"/>
                <a:gd name="T1" fmla="*/ 2736 h 21600"/>
                <a:gd name="T2" fmla="*/ 777 w 21600"/>
                <a:gd name="T3" fmla="*/ 2644 h 21600"/>
                <a:gd name="T4" fmla="*/ 628 w 21600"/>
                <a:gd name="T5" fmla="*/ 2121 h 21600"/>
                <a:gd name="T6" fmla="*/ 361 w 21600"/>
                <a:gd name="T7" fmla="*/ 1062 h 21600"/>
                <a:gd name="T8" fmla="*/ 285 w 21600"/>
                <a:gd name="T9" fmla="*/ 797 h 21600"/>
                <a:gd name="T10" fmla="*/ 101 w 21600"/>
                <a:gd name="T11" fmla="*/ 87 h 21600"/>
                <a:gd name="T12" fmla="*/ 62 w 21600"/>
                <a:gd name="T13" fmla="*/ 0 h 21600"/>
                <a:gd name="T14" fmla="*/ 30 w 21600"/>
                <a:gd name="T15" fmla="*/ 14 h 21600"/>
                <a:gd name="T16" fmla="*/ 0 w 21600"/>
                <a:gd name="T17" fmla="*/ 110 h 21600"/>
                <a:gd name="T18" fmla="*/ 36 w 21600"/>
                <a:gd name="T19" fmla="*/ 196 h 21600"/>
                <a:gd name="T20" fmla="*/ 337 w 21600"/>
                <a:gd name="T21" fmla="*/ 1345 h 21600"/>
                <a:gd name="T22" fmla="*/ 451 w 21600"/>
                <a:gd name="T23" fmla="*/ 1870 h 21600"/>
                <a:gd name="T24" fmla="*/ 598 w 21600"/>
                <a:gd name="T25" fmla="*/ 2300 h 21600"/>
                <a:gd name="T26" fmla="*/ 673 w 21600"/>
                <a:gd name="T27" fmla="*/ 2574 h 21600"/>
                <a:gd name="T28" fmla="*/ 745 w 21600"/>
                <a:gd name="T29" fmla="*/ 2736 h 21600"/>
                <a:gd name="T30" fmla="*/ 779 w 21600"/>
                <a:gd name="T31" fmla="*/ 2736 h 21600"/>
                <a:gd name="T32" fmla="*/ 779 w 21600"/>
                <a:gd name="T33" fmla="*/ 2736 h 216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600" h="21600">
                  <a:moveTo>
                    <a:pt x="21600" y="21600"/>
                  </a:moveTo>
                  <a:lnTo>
                    <a:pt x="21553" y="20880"/>
                  </a:lnTo>
                  <a:lnTo>
                    <a:pt x="17407" y="16745"/>
                  </a:lnTo>
                  <a:lnTo>
                    <a:pt x="10027" y="8382"/>
                  </a:lnTo>
                  <a:lnTo>
                    <a:pt x="7895" y="6295"/>
                  </a:lnTo>
                  <a:lnTo>
                    <a:pt x="2788" y="683"/>
                  </a:lnTo>
                  <a:lnTo>
                    <a:pt x="1734" y="0"/>
                  </a:lnTo>
                  <a:lnTo>
                    <a:pt x="843" y="111"/>
                  </a:lnTo>
                  <a:lnTo>
                    <a:pt x="0" y="868"/>
                  </a:lnTo>
                  <a:lnTo>
                    <a:pt x="1007" y="1551"/>
                  </a:lnTo>
                  <a:lnTo>
                    <a:pt x="9348" y="10615"/>
                  </a:lnTo>
                  <a:lnTo>
                    <a:pt x="12510" y="14769"/>
                  </a:lnTo>
                  <a:lnTo>
                    <a:pt x="16587" y="18166"/>
                  </a:lnTo>
                  <a:lnTo>
                    <a:pt x="18672" y="20326"/>
                  </a:lnTo>
                  <a:lnTo>
                    <a:pt x="20686" y="21600"/>
                  </a:lnTo>
                  <a:cubicBezTo>
                    <a:pt x="20686" y="21600"/>
                    <a:pt x="21600" y="21600"/>
                    <a:pt x="21600" y="21600"/>
                  </a:cubicBezTo>
                  <a:close/>
                  <a:moveTo>
                    <a:pt x="21600" y="2160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3" name="AutoShape 71"/>
            <p:cNvSpPr>
              <a:spLocks/>
            </p:cNvSpPr>
            <p:nvPr/>
          </p:nvSpPr>
          <p:spPr bwMode="auto">
            <a:xfrm>
              <a:off x="8242303" y="5054600"/>
              <a:ext cx="17463" cy="28575"/>
            </a:xfrm>
            <a:custGeom>
              <a:avLst/>
              <a:gdLst>
                <a:gd name="T0" fmla="*/ 7441 w 21600"/>
                <a:gd name="T1" fmla="*/ 82813 h 21600"/>
                <a:gd name="T2" fmla="*/ 2746 w 21600"/>
                <a:gd name="T3" fmla="*/ 25097 h 21600"/>
                <a:gd name="T4" fmla="*/ 375 w 21600"/>
                <a:gd name="T5" fmla="*/ 1410 h 21600"/>
                <a:gd name="T6" fmla="*/ 351 w 21600"/>
                <a:gd name="T7" fmla="*/ 0 h 21600"/>
                <a:gd name="T8" fmla="*/ 190 w 21600"/>
                <a:gd name="T9" fmla="*/ 1556 h 21600"/>
                <a:gd name="T10" fmla="*/ 0 w 21600"/>
                <a:gd name="T11" fmla="*/ 2966 h 21600"/>
                <a:gd name="T12" fmla="*/ 10 w 21600"/>
                <a:gd name="T13" fmla="*/ 4483 h 21600"/>
                <a:gd name="T14" fmla="*/ 2814 w 21600"/>
                <a:gd name="T15" fmla="*/ 31026 h 21600"/>
                <a:gd name="T16" fmla="*/ 4422 w 21600"/>
                <a:gd name="T17" fmla="*/ 55013 h 21600"/>
                <a:gd name="T18" fmla="*/ 5279 w 21600"/>
                <a:gd name="T19" fmla="*/ 61984 h 21600"/>
                <a:gd name="T20" fmla="*/ 5751 w 21600"/>
                <a:gd name="T21" fmla="*/ 70472 h 21600"/>
                <a:gd name="T22" fmla="*/ 6458 w 21600"/>
                <a:gd name="T23" fmla="*/ 81924 h 21600"/>
                <a:gd name="T24" fmla="*/ 6662 w 21600"/>
                <a:gd name="T25" fmla="*/ 83185 h 21600"/>
                <a:gd name="T26" fmla="*/ 6623 w 21600"/>
                <a:gd name="T27" fmla="*/ 80330 h 21600"/>
                <a:gd name="T28" fmla="*/ 6818 w 21600"/>
                <a:gd name="T29" fmla="*/ 80185 h 21600"/>
                <a:gd name="T30" fmla="*/ 7027 w 21600"/>
                <a:gd name="T31" fmla="*/ 81627 h 21600"/>
                <a:gd name="T32" fmla="*/ 7076 w 21600"/>
                <a:gd name="T33" fmla="*/ 87522 h 21600"/>
                <a:gd name="T34" fmla="*/ 7271 w 21600"/>
                <a:gd name="T35" fmla="*/ 87372 h 21600"/>
                <a:gd name="T36" fmla="*/ 7461 w 21600"/>
                <a:gd name="T37" fmla="*/ 85630 h 21600"/>
                <a:gd name="T38" fmla="*/ 7441 w 21600"/>
                <a:gd name="T39" fmla="*/ 82813 h 21600"/>
                <a:gd name="T40" fmla="*/ 7441 w 21600"/>
                <a:gd name="T41" fmla="*/ 82813 h 216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1600" h="21600">
                  <a:moveTo>
                    <a:pt x="21544" y="20438"/>
                  </a:moveTo>
                  <a:lnTo>
                    <a:pt x="7952" y="6194"/>
                  </a:lnTo>
                  <a:lnTo>
                    <a:pt x="1086" y="348"/>
                  </a:lnTo>
                  <a:lnTo>
                    <a:pt x="1015" y="0"/>
                  </a:lnTo>
                  <a:lnTo>
                    <a:pt x="550" y="384"/>
                  </a:lnTo>
                  <a:lnTo>
                    <a:pt x="0" y="732"/>
                  </a:lnTo>
                  <a:lnTo>
                    <a:pt x="28" y="1107"/>
                  </a:lnTo>
                  <a:lnTo>
                    <a:pt x="8149" y="7657"/>
                  </a:lnTo>
                  <a:lnTo>
                    <a:pt x="12802" y="13577"/>
                  </a:lnTo>
                  <a:lnTo>
                    <a:pt x="15284" y="15297"/>
                  </a:lnTo>
                  <a:lnTo>
                    <a:pt x="16651" y="17392"/>
                  </a:lnTo>
                  <a:lnTo>
                    <a:pt x="18696" y="20219"/>
                  </a:lnTo>
                  <a:lnTo>
                    <a:pt x="19288" y="20530"/>
                  </a:lnTo>
                  <a:lnTo>
                    <a:pt x="19175" y="19825"/>
                  </a:lnTo>
                  <a:lnTo>
                    <a:pt x="19739" y="19789"/>
                  </a:lnTo>
                  <a:lnTo>
                    <a:pt x="20345" y="20145"/>
                  </a:lnTo>
                  <a:lnTo>
                    <a:pt x="20486" y="21600"/>
                  </a:lnTo>
                  <a:lnTo>
                    <a:pt x="21050" y="21563"/>
                  </a:lnTo>
                  <a:lnTo>
                    <a:pt x="21600" y="21133"/>
                  </a:lnTo>
                  <a:cubicBezTo>
                    <a:pt x="21600" y="21133"/>
                    <a:pt x="21544" y="20438"/>
                    <a:pt x="21544" y="20438"/>
                  </a:cubicBezTo>
                  <a:close/>
                  <a:moveTo>
                    <a:pt x="21544" y="20438"/>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4" name="AutoShape 72"/>
            <p:cNvSpPr>
              <a:spLocks/>
            </p:cNvSpPr>
            <p:nvPr/>
          </p:nvSpPr>
          <p:spPr bwMode="auto">
            <a:xfrm>
              <a:off x="8267703" y="5080000"/>
              <a:ext cx="15875" cy="22225"/>
            </a:xfrm>
            <a:custGeom>
              <a:avLst/>
              <a:gdLst>
                <a:gd name="T0" fmla="*/ 4012 w 21600"/>
                <a:gd name="T1" fmla="*/ 20697 h 21600"/>
                <a:gd name="T2" fmla="*/ 2938 w 21600"/>
                <a:gd name="T3" fmla="*/ 13932 h 21600"/>
                <a:gd name="T4" fmla="*/ 1572 w 21600"/>
                <a:gd name="T5" fmla="*/ 6162 h 21600"/>
                <a:gd name="T6" fmla="*/ 383 w 21600"/>
                <a:gd name="T7" fmla="*/ 535 h 21600"/>
                <a:gd name="T8" fmla="*/ 237 w 21600"/>
                <a:gd name="T9" fmla="*/ 0 h 21600"/>
                <a:gd name="T10" fmla="*/ 0 w 21600"/>
                <a:gd name="T11" fmla="*/ 1716 h 21600"/>
                <a:gd name="T12" fmla="*/ 143 w 21600"/>
                <a:gd name="T13" fmla="*/ 2209 h 21600"/>
                <a:gd name="T14" fmla="*/ 301 w 21600"/>
                <a:gd name="T15" fmla="*/ 3240 h 21600"/>
                <a:gd name="T16" fmla="*/ 312 w 21600"/>
                <a:gd name="T17" fmla="*/ 3814 h 21600"/>
                <a:gd name="T18" fmla="*/ 1494 w 21600"/>
                <a:gd name="T19" fmla="*/ 8922 h 21600"/>
                <a:gd name="T20" fmla="*/ 1634 w 21600"/>
                <a:gd name="T21" fmla="*/ 9429 h 21600"/>
                <a:gd name="T22" fmla="*/ 1668 w 21600"/>
                <a:gd name="T23" fmla="*/ 11007 h 21600"/>
                <a:gd name="T24" fmla="*/ 1809 w 21600"/>
                <a:gd name="T25" fmla="*/ 11516 h 21600"/>
                <a:gd name="T26" fmla="*/ 2094 w 21600"/>
                <a:gd name="T27" fmla="*/ 11981 h 21600"/>
                <a:gd name="T28" fmla="*/ 3022 w 21600"/>
                <a:gd name="T29" fmla="*/ 18283 h 21600"/>
                <a:gd name="T30" fmla="*/ 4506 w 21600"/>
                <a:gd name="T31" fmla="*/ 24912 h 21600"/>
                <a:gd name="T32" fmla="*/ 4632 w 21600"/>
                <a:gd name="T33" fmla="*/ 24856 h 21600"/>
                <a:gd name="T34" fmla="*/ 4611 w 21600"/>
                <a:gd name="T35" fmla="*/ 24321 h 21600"/>
                <a:gd name="T36" fmla="*/ 4012 w 21600"/>
                <a:gd name="T37" fmla="*/ 20697 h 21600"/>
                <a:gd name="T38" fmla="*/ 4012 w 21600"/>
                <a:gd name="T39" fmla="*/ 20697 h 216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600" h="21600">
                  <a:moveTo>
                    <a:pt x="18708" y="17946"/>
                  </a:moveTo>
                  <a:lnTo>
                    <a:pt x="13699" y="12079"/>
                  </a:lnTo>
                  <a:lnTo>
                    <a:pt x="7332" y="5343"/>
                  </a:lnTo>
                  <a:lnTo>
                    <a:pt x="1786" y="464"/>
                  </a:lnTo>
                  <a:lnTo>
                    <a:pt x="1106" y="0"/>
                  </a:lnTo>
                  <a:lnTo>
                    <a:pt x="0" y="1488"/>
                  </a:lnTo>
                  <a:lnTo>
                    <a:pt x="664" y="1916"/>
                  </a:lnTo>
                  <a:lnTo>
                    <a:pt x="1406" y="2809"/>
                  </a:lnTo>
                  <a:lnTo>
                    <a:pt x="1454" y="3308"/>
                  </a:lnTo>
                  <a:lnTo>
                    <a:pt x="6968" y="7736"/>
                  </a:lnTo>
                  <a:lnTo>
                    <a:pt x="7616" y="8176"/>
                  </a:lnTo>
                  <a:lnTo>
                    <a:pt x="7774" y="9544"/>
                  </a:lnTo>
                  <a:lnTo>
                    <a:pt x="8438" y="9985"/>
                  </a:lnTo>
                  <a:lnTo>
                    <a:pt x="9765" y="10389"/>
                  </a:lnTo>
                  <a:lnTo>
                    <a:pt x="14095" y="15852"/>
                  </a:lnTo>
                  <a:lnTo>
                    <a:pt x="21015" y="21600"/>
                  </a:lnTo>
                  <a:lnTo>
                    <a:pt x="21600" y="21552"/>
                  </a:lnTo>
                  <a:lnTo>
                    <a:pt x="21505" y="21088"/>
                  </a:lnTo>
                  <a:cubicBezTo>
                    <a:pt x="21505" y="21088"/>
                    <a:pt x="18708" y="17946"/>
                    <a:pt x="18708" y="17946"/>
                  </a:cubicBezTo>
                  <a:close/>
                  <a:moveTo>
                    <a:pt x="18708" y="17946"/>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5" name="AutoShape 73"/>
            <p:cNvSpPr>
              <a:spLocks/>
            </p:cNvSpPr>
            <p:nvPr/>
          </p:nvSpPr>
          <p:spPr bwMode="auto">
            <a:xfrm>
              <a:off x="8115303" y="4826000"/>
              <a:ext cx="4763" cy="14288"/>
            </a:xfrm>
            <a:custGeom>
              <a:avLst/>
              <a:gdLst>
                <a:gd name="T0" fmla="*/ 9 w 21600"/>
                <a:gd name="T1" fmla="*/ 2666 h 21600"/>
                <a:gd name="T2" fmla="*/ 11 w 21600"/>
                <a:gd name="T3" fmla="*/ 2736 h 21600"/>
                <a:gd name="T4" fmla="*/ 11 w 21600"/>
                <a:gd name="T5" fmla="*/ 1960 h 21600"/>
                <a:gd name="T6" fmla="*/ 9 w 21600"/>
                <a:gd name="T7" fmla="*/ 1709 h 21600"/>
                <a:gd name="T8" fmla="*/ 9 w 21600"/>
                <a:gd name="T9" fmla="*/ 1455 h 21600"/>
                <a:gd name="T10" fmla="*/ 8 w 21600"/>
                <a:gd name="T11" fmla="*/ 1202 h 21600"/>
                <a:gd name="T12" fmla="*/ 7 w 21600"/>
                <a:gd name="T13" fmla="*/ 507 h 21600"/>
                <a:gd name="T14" fmla="*/ 6 w 21600"/>
                <a:gd name="T15" fmla="*/ 346 h 21600"/>
                <a:gd name="T16" fmla="*/ 6 w 21600"/>
                <a:gd name="T17" fmla="*/ 81 h 21600"/>
                <a:gd name="T18" fmla="*/ 5 w 21600"/>
                <a:gd name="T19" fmla="*/ 0 h 21600"/>
                <a:gd name="T20" fmla="*/ 3 w 21600"/>
                <a:gd name="T21" fmla="*/ 103 h 21600"/>
                <a:gd name="T22" fmla="*/ 2 w 21600"/>
                <a:gd name="T23" fmla="*/ 103 h 21600"/>
                <a:gd name="T24" fmla="*/ 2 w 21600"/>
                <a:gd name="T25" fmla="*/ 290 h 21600"/>
                <a:gd name="T26" fmla="*/ 0 w 21600"/>
                <a:gd name="T27" fmla="*/ 828 h 21600"/>
                <a:gd name="T28" fmla="*/ 0 w 21600"/>
                <a:gd name="T29" fmla="*/ 1083 h 21600"/>
                <a:gd name="T30" fmla="*/ 2 w 21600"/>
                <a:gd name="T31" fmla="*/ 1232 h 21600"/>
                <a:gd name="T32" fmla="*/ 4 w 21600"/>
                <a:gd name="T33" fmla="*/ 1496 h 21600"/>
                <a:gd name="T34" fmla="*/ 6 w 21600"/>
                <a:gd name="T35" fmla="*/ 1734 h 21600"/>
                <a:gd name="T36" fmla="*/ 6 w 21600"/>
                <a:gd name="T37" fmla="*/ 2428 h 21600"/>
                <a:gd name="T38" fmla="*/ 8 w 21600"/>
                <a:gd name="T39" fmla="*/ 2498 h 21600"/>
                <a:gd name="T40" fmla="*/ 9 w 21600"/>
                <a:gd name="T41" fmla="*/ 2666 h 21600"/>
                <a:gd name="T42" fmla="*/ 9 w 21600"/>
                <a:gd name="T43" fmla="*/ 2666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17769" y="21050"/>
                  </a:moveTo>
                  <a:lnTo>
                    <a:pt x="21600" y="21600"/>
                  </a:lnTo>
                  <a:lnTo>
                    <a:pt x="20354" y="15478"/>
                  </a:lnTo>
                  <a:lnTo>
                    <a:pt x="17954" y="13500"/>
                  </a:lnTo>
                  <a:lnTo>
                    <a:pt x="17677" y="11488"/>
                  </a:lnTo>
                  <a:lnTo>
                    <a:pt x="15508" y="9493"/>
                  </a:lnTo>
                  <a:lnTo>
                    <a:pt x="14262" y="4007"/>
                  </a:lnTo>
                  <a:lnTo>
                    <a:pt x="12092" y="2734"/>
                  </a:lnTo>
                  <a:lnTo>
                    <a:pt x="11631" y="636"/>
                  </a:lnTo>
                  <a:lnTo>
                    <a:pt x="9508" y="0"/>
                  </a:lnTo>
                  <a:lnTo>
                    <a:pt x="6185" y="808"/>
                  </a:lnTo>
                  <a:lnTo>
                    <a:pt x="4477" y="808"/>
                  </a:lnTo>
                  <a:lnTo>
                    <a:pt x="2769" y="2287"/>
                  </a:lnTo>
                  <a:lnTo>
                    <a:pt x="0" y="6535"/>
                  </a:lnTo>
                  <a:lnTo>
                    <a:pt x="369" y="8547"/>
                  </a:lnTo>
                  <a:lnTo>
                    <a:pt x="4477" y="9734"/>
                  </a:lnTo>
                  <a:lnTo>
                    <a:pt x="6646" y="11815"/>
                  </a:lnTo>
                  <a:lnTo>
                    <a:pt x="10708" y="13689"/>
                  </a:lnTo>
                  <a:lnTo>
                    <a:pt x="11908" y="19175"/>
                  </a:lnTo>
                  <a:lnTo>
                    <a:pt x="15692" y="19725"/>
                  </a:lnTo>
                  <a:cubicBezTo>
                    <a:pt x="15692" y="19725"/>
                    <a:pt x="17769" y="21050"/>
                    <a:pt x="17769" y="21050"/>
                  </a:cubicBezTo>
                  <a:close/>
                  <a:moveTo>
                    <a:pt x="17769" y="2105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6" name="AutoShape 74"/>
            <p:cNvSpPr>
              <a:spLocks/>
            </p:cNvSpPr>
            <p:nvPr/>
          </p:nvSpPr>
          <p:spPr bwMode="auto">
            <a:xfrm>
              <a:off x="8432803" y="3822700"/>
              <a:ext cx="28575" cy="22225"/>
            </a:xfrm>
            <a:custGeom>
              <a:avLst/>
              <a:gdLst>
                <a:gd name="T0" fmla="*/ 87336 w 21600"/>
                <a:gd name="T1" fmla="*/ 0 h 21600"/>
                <a:gd name="T2" fmla="*/ 84455 w 21600"/>
                <a:gd name="T3" fmla="*/ 602 h 21600"/>
                <a:gd name="T4" fmla="*/ 83120 w 21600"/>
                <a:gd name="T5" fmla="*/ 1178 h 21600"/>
                <a:gd name="T6" fmla="*/ 77609 w 21600"/>
                <a:gd name="T7" fmla="*/ 2973 h 21600"/>
                <a:gd name="T8" fmla="*/ 68110 w 21600"/>
                <a:gd name="T9" fmla="*/ 6394 h 21600"/>
                <a:gd name="T10" fmla="*/ 55499 w 21600"/>
                <a:gd name="T11" fmla="*/ 10008 h 21600"/>
                <a:gd name="T12" fmla="*/ 52840 w 21600"/>
                <a:gd name="T13" fmla="*/ 11080 h 21600"/>
                <a:gd name="T14" fmla="*/ 50066 w 21600"/>
                <a:gd name="T15" fmla="*/ 11736 h 21600"/>
                <a:gd name="T16" fmla="*/ 44668 w 21600"/>
                <a:gd name="T17" fmla="*/ 14006 h 21600"/>
                <a:gd name="T18" fmla="*/ 40452 w 21600"/>
                <a:gd name="T19" fmla="*/ 15236 h 21600"/>
                <a:gd name="T20" fmla="*/ 40603 w 21600"/>
                <a:gd name="T21" fmla="*/ 15739 h 21600"/>
                <a:gd name="T22" fmla="*/ 23815 w 21600"/>
                <a:gd name="T23" fmla="*/ 19461 h 21600"/>
                <a:gd name="T24" fmla="*/ 0 w 21600"/>
                <a:gd name="T25" fmla="*/ 24912 h 21600"/>
                <a:gd name="T26" fmla="*/ 1405 w 21600"/>
                <a:gd name="T27" fmla="*/ 24858 h 21600"/>
                <a:gd name="T28" fmla="*/ 5693 w 21600"/>
                <a:gd name="T29" fmla="*/ 24175 h 21600"/>
                <a:gd name="T30" fmla="*/ 14053 w 21600"/>
                <a:gd name="T31" fmla="*/ 22406 h 21600"/>
                <a:gd name="T32" fmla="*/ 29542 w 21600"/>
                <a:gd name="T33" fmla="*/ 19267 h 21600"/>
                <a:gd name="T34" fmla="*/ 39418 w 21600"/>
                <a:gd name="T35" fmla="*/ 16870 h 21600"/>
                <a:gd name="T36" fmla="*/ 43594 w 21600"/>
                <a:gd name="T37" fmla="*/ 15679 h 21600"/>
                <a:gd name="T38" fmla="*/ 44962 w 21600"/>
                <a:gd name="T39" fmla="*/ 15050 h 21600"/>
                <a:gd name="T40" fmla="*/ 46223 w 21600"/>
                <a:gd name="T41" fmla="*/ 14495 h 21600"/>
                <a:gd name="T42" fmla="*/ 76614 w 21600"/>
                <a:gd name="T43" fmla="*/ 5122 h 21600"/>
                <a:gd name="T44" fmla="*/ 82236 w 21600"/>
                <a:gd name="T45" fmla="*/ 3394 h 21600"/>
                <a:gd name="T46" fmla="*/ 86303 w 21600"/>
                <a:gd name="T47" fmla="*/ 2176 h 21600"/>
                <a:gd name="T48" fmla="*/ 86189 w 21600"/>
                <a:gd name="T49" fmla="*/ 1627 h 21600"/>
                <a:gd name="T50" fmla="*/ 87522 w 21600"/>
                <a:gd name="T51" fmla="*/ 1064 h 21600"/>
                <a:gd name="T52" fmla="*/ 87336 w 21600"/>
                <a:gd name="T53" fmla="*/ 0 h 21600"/>
                <a:gd name="T54" fmla="*/ 87336 w 21600"/>
                <a:gd name="T55" fmla="*/ 0 h 216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00" h="21600">
                  <a:moveTo>
                    <a:pt x="21554" y="0"/>
                  </a:moveTo>
                  <a:lnTo>
                    <a:pt x="20843" y="522"/>
                  </a:lnTo>
                  <a:lnTo>
                    <a:pt x="20514" y="1022"/>
                  </a:lnTo>
                  <a:lnTo>
                    <a:pt x="19154" y="2577"/>
                  </a:lnTo>
                  <a:lnTo>
                    <a:pt x="16809" y="5544"/>
                  </a:lnTo>
                  <a:lnTo>
                    <a:pt x="13697" y="8678"/>
                  </a:lnTo>
                  <a:lnTo>
                    <a:pt x="13040" y="9607"/>
                  </a:lnTo>
                  <a:lnTo>
                    <a:pt x="12356" y="10176"/>
                  </a:lnTo>
                  <a:lnTo>
                    <a:pt x="11024" y="12144"/>
                  </a:lnTo>
                  <a:lnTo>
                    <a:pt x="9983" y="13212"/>
                  </a:lnTo>
                  <a:lnTo>
                    <a:pt x="10020" y="13647"/>
                  </a:lnTo>
                  <a:lnTo>
                    <a:pt x="5877" y="16875"/>
                  </a:lnTo>
                  <a:lnTo>
                    <a:pt x="0" y="21600"/>
                  </a:lnTo>
                  <a:lnTo>
                    <a:pt x="347" y="21554"/>
                  </a:lnTo>
                  <a:lnTo>
                    <a:pt x="1405" y="20961"/>
                  </a:lnTo>
                  <a:lnTo>
                    <a:pt x="3468" y="19429"/>
                  </a:lnTo>
                  <a:lnTo>
                    <a:pt x="7291" y="16706"/>
                  </a:lnTo>
                  <a:lnTo>
                    <a:pt x="9728" y="14628"/>
                  </a:lnTo>
                  <a:lnTo>
                    <a:pt x="10759" y="13595"/>
                  </a:lnTo>
                  <a:lnTo>
                    <a:pt x="11097" y="13049"/>
                  </a:lnTo>
                  <a:lnTo>
                    <a:pt x="11407" y="12568"/>
                  </a:lnTo>
                  <a:lnTo>
                    <a:pt x="18908" y="4441"/>
                  </a:lnTo>
                  <a:lnTo>
                    <a:pt x="20295" y="2943"/>
                  </a:lnTo>
                  <a:lnTo>
                    <a:pt x="21299" y="1887"/>
                  </a:lnTo>
                  <a:lnTo>
                    <a:pt x="21271" y="1411"/>
                  </a:lnTo>
                  <a:lnTo>
                    <a:pt x="21600" y="923"/>
                  </a:lnTo>
                  <a:cubicBezTo>
                    <a:pt x="21600" y="923"/>
                    <a:pt x="21554" y="0"/>
                    <a:pt x="21554" y="0"/>
                  </a:cubicBezTo>
                  <a:close/>
                  <a:moveTo>
                    <a:pt x="21554" y="0"/>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7" name="AutoShape 75"/>
            <p:cNvSpPr>
              <a:spLocks/>
            </p:cNvSpPr>
            <p:nvPr/>
          </p:nvSpPr>
          <p:spPr bwMode="auto">
            <a:xfrm>
              <a:off x="8115303" y="4787900"/>
              <a:ext cx="3175" cy="7938"/>
            </a:xfrm>
            <a:custGeom>
              <a:avLst/>
              <a:gdLst>
                <a:gd name="T0" fmla="*/ 1 w 21600"/>
                <a:gd name="T1" fmla="*/ 138 h 21600"/>
                <a:gd name="T2" fmla="*/ 1 w 21600"/>
                <a:gd name="T3" fmla="*/ 145 h 21600"/>
                <a:gd name="T4" fmla="*/ 1 w 21600"/>
                <a:gd name="T5" fmla="*/ 137 h 21600"/>
                <a:gd name="T6" fmla="*/ 1 w 21600"/>
                <a:gd name="T7" fmla="*/ 121 h 21600"/>
                <a:gd name="T8" fmla="*/ 1 w 21600"/>
                <a:gd name="T9" fmla="*/ 64 h 21600"/>
                <a:gd name="T10" fmla="*/ 1 w 21600"/>
                <a:gd name="T11" fmla="*/ 48 h 21600"/>
                <a:gd name="T12" fmla="*/ 1 w 21600"/>
                <a:gd name="T13" fmla="*/ 15 h 21600"/>
                <a:gd name="T14" fmla="*/ 1 w 21600"/>
                <a:gd name="T15" fmla="*/ 0 h 21600"/>
                <a:gd name="T16" fmla="*/ 1 w 21600"/>
                <a:gd name="T17" fmla="*/ 1 h 21600"/>
                <a:gd name="T18" fmla="*/ 0 w 21600"/>
                <a:gd name="T19" fmla="*/ 27 h 21600"/>
                <a:gd name="T20" fmla="*/ 0 w 21600"/>
                <a:gd name="T21" fmla="*/ 35 h 21600"/>
                <a:gd name="T22" fmla="*/ 0 w 21600"/>
                <a:gd name="T23" fmla="*/ 42 h 21600"/>
                <a:gd name="T24" fmla="*/ 1 w 21600"/>
                <a:gd name="T25" fmla="*/ 65 h 21600"/>
                <a:gd name="T26" fmla="*/ 1 w 21600"/>
                <a:gd name="T27" fmla="*/ 82 h 21600"/>
                <a:gd name="T28" fmla="*/ 1 w 21600"/>
                <a:gd name="T29" fmla="*/ 89 h 21600"/>
                <a:gd name="T30" fmla="*/ 1 w 21600"/>
                <a:gd name="T31" fmla="*/ 138 h 21600"/>
                <a:gd name="T32" fmla="*/ 1 w 21600"/>
                <a:gd name="T33" fmla="*/ 138 h 216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600" h="21600">
                  <a:moveTo>
                    <a:pt x="15631" y="20563"/>
                  </a:moveTo>
                  <a:lnTo>
                    <a:pt x="19008" y="21600"/>
                  </a:lnTo>
                  <a:lnTo>
                    <a:pt x="18851" y="20502"/>
                  </a:lnTo>
                  <a:lnTo>
                    <a:pt x="21600" y="18031"/>
                  </a:lnTo>
                  <a:lnTo>
                    <a:pt x="19636" y="9549"/>
                  </a:lnTo>
                  <a:lnTo>
                    <a:pt x="16180" y="7200"/>
                  </a:lnTo>
                  <a:lnTo>
                    <a:pt x="14924" y="2227"/>
                  </a:lnTo>
                  <a:lnTo>
                    <a:pt x="11860" y="0"/>
                  </a:lnTo>
                  <a:lnTo>
                    <a:pt x="8090" y="122"/>
                  </a:lnTo>
                  <a:lnTo>
                    <a:pt x="3142" y="3997"/>
                  </a:lnTo>
                  <a:lnTo>
                    <a:pt x="0" y="5278"/>
                  </a:lnTo>
                  <a:lnTo>
                    <a:pt x="3456" y="6315"/>
                  </a:lnTo>
                  <a:lnTo>
                    <a:pt x="10447" y="9763"/>
                  </a:lnTo>
                  <a:lnTo>
                    <a:pt x="10761" y="12234"/>
                  </a:lnTo>
                  <a:lnTo>
                    <a:pt x="14138" y="13241"/>
                  </a:lnTo>
                  <a:cubicBezTo>
                    <a:pt x="14138" y="13241"/>
                    <a:pt x="15631" y="20563"/>
                    <a:pt x="15631" y="20563"/>
                  </a:cubicBezTo>
                  <a:close/>
                  <a:moveTo>
                    <a:pt x="15631" y="20563"/>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8" name="AutoShape 76"/>
            <p:cNvSpPr>
              <a:spLocks/>
            </p:cNvSpPr>
            <p:nvPr/>
          </p:nvSpPr>
          <p:spPr bwMode="auto">
            <a:xfrm>
              <a:off x="8115303" y="4800600"/>
              <a:ext cx="6350" cy="20638"/>
            </a:xfrm>
            <a:custGeom>
              <a:avLst/>
              <a:gdLst>
                <a:gd name="T0" fmla="*/ 37 w 21600"/>
                <a:gd name="T1" fmla="*/ 13406 h 21600"/>
                <a:gd name="T2" fmla="*/ 43 w 21600"/>
                <a:gd name="T3" fmla="*/ 1834 h 21600"/>
                <a:gd name="T4" fmla="*/ 31 w 21600"/>
                <a:gd name="T5" fmla="*/ 0 h 21600"/>
                <a:gd name="T6" fmla="*/ 29 w 21600"/>
                <a:gd name="T7" fmla="*/ 2713 h 21600"/>
                <a:gd name="T8" fmla="*/ 17 w 21600"/>
                <a:gd name="T9" fmla="*/ 4759 h 21600"/>
                <a:gd name="T10" fmla="*/ 6 w 21600"/>
                <a:gd name="T11" fmla="*/ 5202 h 21600"/>
                <a:gd name="T12" fmla="*/ 0 w 21600"/>
                <a:gd name="T13" fmla="*/ 6815 h 21600"/>
                <a:gd name="T14" fmla="*/ 19 w 21600"/>
                <a:gd name="T15" fmla="*/ 7827 h 21600"/>
                <a:gd name="T16" fmla="*/ 32 w 21600"/>
                <a:gd name="T17" fmla="*/ 16158 h 21600"/>
                <a:gd name="T18" fmla="*/ 47 w 21600"/>
                <a:gd name="T19" fmla="*/ 17200 h 21600"/>
                <a:gd name="T20" fmla="*/ 37 w 21600"/>
                <a:gd name="T21" fmla="*/ 13406 h 21600"/>
                <a:gd name="T22" fmla="*/ 37 w 21600"/>
                <a:gd name="T23" fmla="*/ 13406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600" h="21600">
                  <a:moveTo>
                    <a:pt x="16989" y="16836"/>
                  </a:moveTo>
                  <a:lnTo>
                    <a:pt x="19648" y="2303"/>
                  </a:lnTo>
                  <a:lnTo>
                    <a:pt x="14082" y="0"/>
                  </a:lnTo>
                  <a:lnTo>
                    <a:pt x="13292" y="3406"/>
                  </a:lnTo>
                  <a:lnTo>
                    <a:pt x="7602" y="5976"/>
                  </a:lnTo>
                  <a:lnTo>
                    <a:pt x="2658" y="6533"/>
                  </a:lnTo>
                  <a:lnTo>
                    <a:pt x="0" y="8558"/>
                  </a:lnTo>
                  <a:lnTo>
                    <a:pt x="8515" y="9830"/>
                  </a:lnTo>
                  <a:lnTo>
                    <a:pt x="14622" y="20291"/>
                  </a:lnTo>
                  <a:lnTo>
                    <a:pt x="21600" y="21600"/>
                  </a:lnTo>
                  <a:cubicBezTo>
                    <a:pt x="21600" y="21600"/>
                    <a:pt x="16989" y="16836"/>
                    <a:pt x="16989" y="16836"/>
                  </a:cubicBezTo>
                  <a:close/>
                  <a:moveTo>
                    <a:pt x="16989" y="16836"/>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9" name="AutoShape 77"/>
            <p:cNvSpPr>
              <a:spLocks/>
            </p:cNvSpPr>
            <p:nvPr/>
          </p:nvSpPr>
          <p:spPr bwMode="auto">
            <a:xfrm>
              <a:off x="8102603" y="4787900"/>
              <a:ext cx="6350" cy="6350"/>
            </a:xfrm>
            <a:custGeom>
              <a:avLst/>
              <a:gdLst>
                <a:gd name="T0" fmla="*/ 36 w 21600"/>
                <a:gd name="T1" fmla="*/ 28 h 21600"/>
                <a:gd name="T2" fmla="*/ 35 w 21600"/>
                <a:gd name="T3" fmla="*/ 21 h 21600"/>
                <a:gd name="T4" fmla="*/ 39 w 21600"/>
                <a:gd name="T5" fmla="*/ 18 h 21600"/>
                <a:gd name="T6" fmla="*/ 35 w 21600"/>
                <a:gd name="T7" fmla="*/ 15 h 21600"/>
                <a:gd name="T8" fmla="*/ 28 w 21600"/>
                <a:gd name="T9" fmla="*/ 12 h 21600"/>
                <a:gd name="T10" fmla="*/ 20 w 21600"/>
                <a:gd name="T11" fmla="*/ 6 h 21600"/>
                <a:gd name="T12" fmla="*/ 14 w 21600"/>
                <a:gd name="T13" fmla="*/ 6 h 21600"/>
                <a:gd name="T14" fmla="*/ 6 w 21600"/>
                <a:gd name="T15" fmla="*/ 0 h 21600"/>
                <a:gd name="T16" fmla="*/ 3 w 21600"/>
                <a:gd name="T17" fmla="*/ 1 h 21600"/>
                <a:gd name="T18" fmla="*/ 3 w 21600"/>
                <a:gd name="T19" fmla="*/ 4 h 21600"/>
                <a:gd name="T20" fmla="*/ 0 w 21600"/>
                <a:gd name="T21" fmla="*/ 14 h 21600"/>
                <a:gd name="T22" fmla="*/ 1 w 21600"/>
                <a:gd name="T23" fmla="*/ 17 h 21600"/>
                <a:gd name="T24" fmla="*/ 4 w 21600"/>
                <a:gd name="T25" fmla="*/ 20 h 21600"/>
                <a:gd name="T26" fmla="*/ 11 w 21600"/>
                <a:gd name="T27" fmla="*/ 20 h 21600"/>
                <a:gd name="T28" fmla="*/ 18 w 21600"/>
                <a:gd name="T29" fmla="*/ 23 h 21600"/>
                <a:gd name="T30" fmla="*/ 22 w 21600"/>
                <a:gd name="T31" fmla="*/ 32 h 21600"/>
                <a:gd name="T32" fmla="*/ 30 w 21600"/>
                <a:gd name="T33" fmla="*/ 35 h 21600"/>
                <a:gd name="T34" fmla="*/ 37 w 21600"/>
                <a:gd name="T35" fmla="*/ 41 h 21600"/>
                <a:gd name="T36" fmla="*/ 44 w 21600"/>
                <a:gd name="T37" fmla="*/ 47 h 21600"/>
                <a:gd name="T38" fmla="*/ 47 w 21600"/>
                <a:gd name="T39" fmla="*/ 44 h 21600"/>
                <a:gd name="T40" fmla="*/ 40 w 21600"/>
                <a:gd name="T41" fmla="*/ 34 h 21600"/>
                <a:gd name="T42" fmla="*/ 36 w 21600"/>
                <a:gd name="T43" fmla="*/ 28 h 21600"/>
                <a:gd name="T44" fmla="*/ 36 w 21600"/>
                <a:gd name="T45" fmla="*/ 28 h 216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1600" h="21600">
                  <a:moveTo>
                    <a:pt x="16418" y="12670"/>
                  </a:moveTo>
                  <a:lnTo>
                    <a:pt x="16022" y="9808"/>
                  </a:lnTo>
                  <a:lnTo>
                    <a:pt x="17565" y="8205"/>
                  </a:lnTo>
                  <a:lnTo>
                    <a:pt x="15785" y="6678"/>
                  </a:lnTo>
                  <a:lnTo>
                    <a:pt x="12620" y="5343"/>
                  </a:lnTo>
                  <a:lnTo>
                    <a:pt x="9178" y="2862"/>
                  </a:lnTo>
                  <a:lnTo>
                    <a:pt x="6132" y="3015"/>
                  </a:lnTo>
                  <a:lnTo>
                    <a:pt x="2690" y="0"/>
                  </a:lnTo>
                  <a:lnTo>
                    <a:pt x="1266" y="229"/>
                  </a:lnTo>
                  <a:lnTo>
                    <a:pt x="1266" y="1755"/>
                  </a:lnTo>
                  <a:lnTo>
                    <a:pt x="0" y="6526"/>
                  </a:lnTo>
                  <a:lnTo>
                    <a:pt x="237" y="7938"/>
                  </a:lnTo>
                  <a:lnTo>
                    <a:pt x="1978" y="9235"/>
                  </a:lnTo>
                  <a:lnTo>
                    <a:pt x="4945" y="9159"/>
                  </a:lnTo>
                  <a:lnTo>
                    <a:pt x="8308" y="10342"/>
                  </a:lnTo>
                  <a:lnTo>
                    <a:pt x="10167" y="14731"/>
                  </a:lnTo>
                  <a:lnTo>
                    <a:pt x="13530" y="16028"/>
                  </a:lnTo>
                  <a:lnTo>
                    <a:pt x="16892" y="18890"/>
                  </a:lnTo>
                  <a:lnTo>
                    <a:pt x="20215" y="21600"/>
                  </a:lnTo>
                  <a:lnTo>
                    <a:pt x="21600" y="20112"/>
                  </a:lnTo>
                  <a:lnTo>
                    <a:pt x="18158" y="15647"/>
                  </a:lnTo>
                  <a:cubicBezTo>
                    <a:pt x="18158" y="15647"/>
                    <a:pt x="16418" y="12670"/>
                    <a:pt x="16418" y="12670"/>
                  </a:cubicBezTo>
                  <a:close/>
                  <a:moveTo>
                    <a:pt x="16418" y="1267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0" name="AutoShape 78"/>
            <p:cNvSpPr>
              <a:spLocks/>
            </p:cNvSpPr>
            <p:nvPr/>
          </p:nvSpPr>
          <p:spPr bwMode="auto">
            <a:xfrm>
              <a:off x="8115303" y="4838700"/>
              <a:ext cx="4763" cy="6350"/>
            </a:xfrm>
            <a:custGeom>
              <a:avLst/>
              <a:gdLst>
                <a:gd name="T0" fmla="*/ 9 w 21600"/>
                <a:gd name="T1" fmla="*/ 41 h 21600"/>
                <a:gd name="T2" fmla="*/ 10 w 21600"/>
                <a:gd name="T3" fmla="*/ 47 h 21600"/>
                <a:gd name="T4" fmla="*/ 11 w 21600"/>
                <a:gd name="T5" fmla="*/ 47 h 21600"/>
                <a:gd name="T6" fmla="*/ 11 w 21600"/>
                <a:gd name="T7" fmla="*/ 41 h 21600"/>
                <a:gd name="T8" fmla="*/ 10 w 21600"/>
                <a:gd name="T9" fmla="*/ 38 h 21600"/>
                <a:gd name="T10" fmla="*/ 10 w 21600"/>
                <a:gd name="T11" fmla="*/ 28 h 21600"/>
                <a:gd name="T12" fmla="*/ 9 w 21600"/>
                <a:gd name="T13" fmla="*/ 24 h 21600"/>
                <a:gd name="T14" fmla="*/ 9 w 21600"/>
                <a:gd name="T15" fmla="*/ 14 h 21600"/>
                <a:gd name="T16" fmla="*/ 8 w 21600"/>
                <a:gd name="T17" fmla="*/ 15 h 21600"/>
                <a:gd name="T18" fmla="*/ 7 w 21600"/>
                <a:gd name="T19" fmla="*/ 19 h 21600"/>
                <a:gd name="T20" fmla="*/ 5 w 21600"/>
                <a:gd name="T21" fmla="*/ 19 h 21600"/>
                <a:gd name="T22" fmla="*/ 5 w 21600"/>
                <a:gd name="T23" fmla="*/ 9 h 21600"/>
                <a:gd name="T24" fmla="*/ 1 w 21600"/>
                <a:gd name="T25" fmla="*/ 0 h 21600"/>
                <a:gd name="T26" fmla="*/ 0 w 21600"/>
                <a:gd name="T27" fmla="*/ 4 h 21600"/>
                <a:gd name="T28" fmla="*/ 1 w 21600"/>
                <a:gd name="T29" fmla="*/ 10 h 21600"/>
                <a:gd name="T30" fmla="*/ 2 w 21600"/>
                <a:gd name="T31" fmla="*/ 16 h 21600"/>
                <a:gd name="T32" fmla="*/ 3 w 21600"/>
                <a:gd name="T33" fmla="*/ 26 h 21600"/>
                <a:gd name="T34" fmla="*/ 4 w 21600"/>
                <a:gd name="T35" fmla="*/ 29 h 21600"/>
                <a:gd name="T36" fmla="*/ 5 w 21600"/>
                <a:gd name="T37" fmla="*/ 36 h 21600"/>
                <a:gd name="T38" fmla="*/ 6 w 21600"/>
                <a:gd name="T39" fmla="*/ 35 h 21600"/>
                <a:gd name="T40" fmla="*/ 7 w 21600"/>
                <a:gd name="T41" fmla="*/ 31 h 21600"/>
                <a:gd name="T42" fmla="*/ 8 w 21600"/>
                <a:gd name="T43" fmla="*/ 28 h 21600"/>
                <a:gd name="T44" fmla="*/ 8 w 21600"/>
                <a:gd name="T45" fmla="*/ 35 h 21600"/>
                <a:gd name="T46" fmla="*/ 9 w 21600"/>
                <a:gd name="T47" fmla="*/ 41 h 21600"/>
                <a:gd name="T48" fmla="*/ 9 w 21600"/>
                <a:gd name="T49" fmla="*/ 41 h 216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600" h="21600">
                  <a:moveTo>
                    <a:pt x="17735" y="18761"/>
                  </a:moveTo>
                  <a:lnTo>
                    <a:pt x="19963" y="21600"/>
                  </a:lnTo>
                  <a:lnTo>
                    <a:pt x="21600" y="21600"/>
                  </a:lnTo>
                  <a:lnTo>
                    <a:pt x="21418" y="18607"/>
                  </a:lnTo>
                  <a:lnTo>
                    <a:pt x="19599" y="17111"/>
                  </a:lnTo>
                  <a:lnTo>
                    <a:pt x="19099" y="12546"/>
                  </a:lnTo>
                  <a:lnTo>
                    <a:pt x="17144" y="11088"/>
                  </a:lnTo>
                  <a:lnTo>
                    <a:pt x="16598" y="6599"/>
                  </a:lnTo>
                  <a:lnTo>
                    <a:pt x="15006" y="6676"/>
                  </a:lnTo>
                  <a:lnTo>
                    <a:pt x="13187" y="8517"/>
                  </a:lnTo>
                  <a:lnTo>
                    <a:pt x="9686" y="8709"/>
                  </a:lnTo>
                  <a:lnTo>
                    <a:pt x="9231" y="4028"/>
                  </a:lnTo>
                  <a:lnTo>
                    <a:pt x="1546" y="0"/>
                  </a:lnTo>
                  <a:lnTo>
                    <a:pt x="0" y="1650"/>
                  </a:lnTo>
                  <a:lnTo>
                    <a:pt x="2137" y="4412"/>
                  </a:lnTo>
                  <a:lnTo>
                    <a:pt x="4047" y="7290"/>
                  </a:lnTo>
                  <a:lnTo>
                    <a:pt x="6366" y="11778"/>
                  </a:lnTo>
                  <a:lnTo>
                    <a:pt x="8276" y="13275"/>
                  </a:lnTo>
                  <a:lnTo>
                    <a:pt x="10323" y="16152"/>
                  </a:lnTo>
                  <a:lnTo>
                    <a:pt x="12141" y="15960"/>
                  </a:lnTo>
                  <a:lnTo>
                    <a:pt x="13869" y="14349"/>
                  </a:lnTo>
                  <a:lnTo>
                    <a:pt x="15461" y="12776"/>
                  </a:lnTo>
                  <a:lnTo>
                    <a:pt x="15734" y="15730"/>
                  </a:lnTo>
                  <a:cubicBezTo>
                    <a:pt x="15734" y="15730"/>
                    <a:pt x="17735" y="18761"/>
                    <a:pt x="17735" y="18761"/>
                  </a:cubicBezTo>
                  <a:close/>
                  <a:moveTo>
                    <a:pt x="17735" y="18761"/>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1" name="AutoShape 79"/>
            <p:cNvSpPr>
              <a:spLocks/>
            </p:cNvSpPr>
            <p:nvPr/>
          </p:nvSpPr>
          <p:spPr bwMode="auto">
            <a:xfrm>
              <a:off x="8382003" y="4000500"/>
              <a:ext cx="3175" cy="7938"/>
            </a:xfrm>
            <a:custGeom>
              <a:avLst/>
              <a:gdLst>
                <a:gd name="T0" fmla="*/ 1 w 21600"/>
                <a:gd name="T1" fmla="*/ 9 h 21600"/>
                <a:gd name="T2" fmla="*/ 1 w 21600"/>
                <a:gd name="T3" fmla="*/ 10 h 21600"/>
                <a:gd name="T4" fmla="*/ 1 w 21600"/>
                <a:gd name="T5" fmla="*/ 0 h 21600"/>
                <a:gd name="T6" fmla="*/ 1 w 21600"/>
                <a:gd name="T7" fmla="*/ 0 h 21600"/>
                <a:gd name="T8" fmla="*/ 1 w 21600"/>
                <a:gd name="T9" fmla="*/ 11 h 21600"/>
                <a:gd name="T10" fmla="*/ 1 w 21600"/>
                <a:gd name="T11" fmla="*/ 21 h 21600"/>
                <a:gd name="T12" fmla="*/ 0 w 21600"/>
                <a:gd name="T13" fmla="*/ 31 h 21600"/>
                <a:gd name="T14" fmla="*/ 0 w 21600"/>
                <a:gd name="T15" fmla="*/ 48 h 21600"/>
                <a:gd name="T16" fmla="*/ 0 w 21600"/>
                <a:gd name="T17" fmla="*/ 66 h 21600"/>
                <a:gd name="T18" fmla="*/ 0 w 21600"/>
                <a:gd name="T19" fmla="*/ 75 h 21600"/>
                <a:gd name="T20" fmla="*/ 1 w 21600"/>
                <a:gd name="T21" fmla="*/ 82 h 21600"/>
                <a:gd name="T22" fmla="*/ 1 w 21600"/>
                <a:gd name="T23" fmla="*/ 92 h 21600"/>
                <a:gd name="T24" fmla="*/ 0 w 21600"/>
                <a:gd name="T25" fmla="*/ 145 h 21600"/>
                <a:gd name="T26" fmla="*/ 1 w 21600"/>
                <a:gd name="T27" fmla="*/ 126 h 21600"/>
                <a:gd name="T28" fmla="*/ 1 w 21600"/>
                <a:gd name="T29" fmla="*/ 107 h 21600"/>
                <a:gd name="T30" fmla="*/ 1 w 21600"/>
                <a:gd name="T31" fmla="*/ 100 h 21600"/>
                <a:gd name="T32" fmla="*/ 1 w 21600"/>
                <a:gd name="T33" fmla="*/ 73 h 21600"/>
                <a:gd name="T34" fmla="*/ 1 w 21600"/>
                <a:gd name="T35" fmla="*/ 63 h 21600"/>
                <a:gd name="T36" fmla="*/ 1 w 21600"/>
                <a:gd name="T37" fmla="*/ 44 h 21600"/>
                <a:gd name="T38" fmla="*/ 1 w 21600"/>
                <a:gd name="T39" fmla="*/ 27 h 21600"/>
                <a:gd name="T40" fmla="*/ 1 w 21600"/>
                <a:gd name="T41" fmla="*/ 18 h 21600"/>
                <a:gd name="T42" fmla="*/ 1 w 21600"/>
                <a:gd name="T43" fmla="*/ 9 h 21600"/>
                <a:gd name="T44" fmla="*/ 1 w 21600"/>
                <a:gd name="T45" fmla="*/ 9 h 216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1600" h="21600">
                  <a:moveTo>
                    <a:pt x="21442" y="1293"/>
                  </a:moveTo>
                  <a:lnTo>
                    <a:pt x="18210" y="1426"/>
                  </a:lnTo>
                  <a:lnTo>
                    <a:pt x="17895" y="0"/>
                  </a:lnTo>
                  <a:lnTo>
                    <a:pt x="14742" y="66"/>
                  </a:lnTo>
                  <a:lnTo>
                    <a:pt x="12061" y="1558"/>
                  </a:lnTo>
                  <a:lnTo>
                    <a:pt x="8987" y="3117"/>
                  </a:lnTo>
                  <a:lnTo>
                    <a:pt x="0" y="4642"/>
                  </a:lnTo>
                  <a:lnTo>
                    <a:pt x="631" y="7194"/>
                  </a:lnTo>
                  <a:lnTo>
                    <a:pt x="4099" y="9797"/>
                  </a:lnTo>
                  <a:lnTo>
                    <a:pt x="4572" y="11123"/>
                  </a:lnTo>
                  <a:lnTo>
                    <a:pt x="7647" y="12184"/>
                  </a:lnTo>
                  <a:lnTo>
                    <a:pt x="7962" y="13643"/>
                  </a:lnTo>
                  <a:lnTo>
                    <a:pt x="6228" y="21600"/>
                  </a:lnTo>
                  <a:lnTo>
                    <a:pt x="8987" y="18815"/>
                  </a:lnTo>
                  <a:lnTo>
                    <a:pt x="11431" y="15964"/>
                  </a:lnTo>
                  <a:lnTo>
                    <a:pt x="11431" y="14853"/>
                  </a:lnTo>
                  <a:lnTo>
                    <a:pt x="13874" y="10841"/>
                  </a:lnTo>
                  <a:lnTo>
                    <a:pt x="16555" y="9350"/>
                  </a:lnTo>
                  <a:lnTo>
                    <a:pt x="19393" y="6548"/>
                  </a:lnTo>
                  <a:lnTo>
                    <a:pt x="18762" y="4012"/>
                  </a:lnTo>
                  <a:lnTo>
                    <a:pt x="21600" y="2636"/>
                  </a:lnTo>
                  <a:cubicBezTo>
                    <a:pt x="21600" y="2636"/>
                    <a:pt x="21442" y="1293"/>
                    <a:pt x="21442" y="1293"/>
                  </a:cubicBezTo>
                  <a:close/>
                  <a:moveTo>
                    <a:pt x="21442" y="1293"/>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2" name="AutoShape 80"/>
            <p:cNvSpPr>
              <a:spLocks/>
            </p:cNvSpPr>
            <p:nvPr/>
          </p:nvSpPr>
          <p:spPr bwMode="auto">
            <a:xfrm>
              <a:off x="8521703" y="3721100"/>
              <a:ext cx="6350" cy="19050"/>
            </a:xfrm>
            <a:custGeom>
              <a:avLst/>
              <a:gdLst>
                <a:gd name="T0" fmla="*/ 31 w 21600"/>
                <a:gd name="T1" fmla="*/ 3658 h 21600"/>
                <a:gd name="T2" fmla="*/ 26 w 21600"/>
                <a:gd name="T3" fmla="*/ 1986 h 21600"/>
                <a:gd name="T4" fmla="*/ 25 w 21600"/>
                <a:gd name="T5" fmla="*/ 544 h 21600"/>
                <a:gd name="T6" fmla="*/ 18 w 21600"/>
                <a:gd name="T7" fmla="*/ 0 h 21600"/>
                <a:gd name="T8" fmla="*/ 15 w 21600"/>
                <a:gd name="T9" fmla="*/ 29 h 21600"/>
                <a:gd name="T10" fmla="*/ 6 w 21600"/>
                <a:gd name="T11" fmla="*/ 1834 h 21600"/>
                <a:gd name="T12" fmla="*/ 1 w 21600"/>
                <a:gd name="T13" fmla="*/ 3287 h 21600"/>
                <a:gd name="T14" fmla="*/ 0 w 21600"/>
                <a:gd name="T15" fmla="*/ 5323 h 21600"/>
                <a:gd name="T16" fmla="*/ 1 w 21600"/>
                <a:gd name="T17" fmla="*/ 6466 h 21600"/>
                <a:gd name="T18" fmla="*/ 5 w 21600"/>
                <a:gd name="T19" fmla="*/ 7277 h 21600"/>
                <a:gd name="T20" fmla="*/ 11 w 21600"/>
                <a:gd name="T21" fmla="*/ 7564 h 21600"/>
                <a:gd name="T22" fmla="*/ 13 w 21600"/>
                <a:gd name="T23" fmla="*/ 9237 h 21600"/>
                <a:gd name="T24" fmla="*/ 4 w 21600"/>
                <a:gd name="T25" fmla="*/ 9879 h 21600"/>
                <a:gd name="T26" fmla="*/ 5 w 21600"/>
                <a:gd name="T27" fmla="*/ 10455 h 21600"/>
                <a:gd name="T28" fmla="*/ 8 w 21600"/>
                <a:gd name="T29" fmla="*/ 11021 h 21600"/>
                <a:gd name="T30" fmla="*/ 12 w 21600"/>
                <a:gd name="T31" fmla="*/ 11526 h 21600"/>
                <a:gd name="T32" fmla="*/ 18 w 21600"/>
                <a:gd name="T33" fmla="*/ 11211 h 21600"/>
                <a:gd name="T34" fmla="*/ 24 w 21600"/>
                <a:gd name="T35" fmla="*/ 10606 h 21600"/>
                <a:gd name="T36" fmla="*/ 27 w 21600"/>
                <a:gd name="T37" fmla="*/ 10308 h 21600"/>
                <a:gd name="T38" fmla="*/ 25 w 21600"/>
                <a:gd name="T39" fmla="*/ 8574 h 21600"/>
                <a:gd name="T40" fmla="*/ 28 w 21600"/>
                <a:gd name="T41" fmla="*/ 7993 h 21600"/>
                <a:gd name="T42" fmla="*/ 34 w 21600"/>
                <a:gd name="T43" fmla="*/ 7666 h 21600"/>
                <a:gd name="T44" fmla="*/ 38 w 21600"/>
                <a:gd name="T45" fmla="*/ 7932 h 21600"/>
                <a:gd name="T46" fmla="*/ 38 w 21600"/>
                <a:gd name="T47" fmla="*/ 8498 h 21600"/>
                <a:gd name="T48" fmla="*/ 47 w 21600"/>
                <a:gd name="T49" fmla="*/ 8426 h 21600"/>
                <a:gd name="T50" fmla="*/ 36 w 21600"/>
                <a:gd name="T51" fmla="*/ 5932 h 21600"/>
                <a:gd name="T52" fmla="*/ 31 w 21600"/>
                <a:gd name="T53" fmla="*/ 3658 h 21600"/>
                <a:gd name="T54" fmla="*/ 31 w 21600"/>
                <a:gd name="T55" fmla="*/ 3658 h 216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00" h="21600">
                  <a:moveTo>
                    <a:pt x="13888" y="6856"/>
                  </a:moveTo>
                  <a:lnTo>
                    <a:pt x="11695" y="3722"/>
                  </a:lnTo>
                  <a:lnTo>
                    <a:pt x="11220" y="1020"/>
                  </a:lnTo>
                  <a:lnTo>
                    <a:pt x="8041" y="0"/>
                  </a:lnTo>
                  <a:lnTo>
                    <a:pt x="6688" y="54"/>
                  </a:lnTo>
                  <a:lnTo>
                    <a:pt x="2924" y="3438"/>
                  </a:lnTo>
                  <a:lnTo>
                    <a:pt x="585" y="6160"/>
                  </a:lnTo>
                  <a:lnTo>
                    <a:pt x="0" y="9976"/>
                  </a:lnTo>
                  <a:lnTo>
                    <a:pt x="439" y="12117"/>
                  </a:lnTo>
                  <a:lnTo>
                    <a:pt x="2339" y="13637"/>
                  </a:lnTo>
                  <a:lnTo>
                    <a:pt x="5263" y="14177"/>
                  </a:lnTo>
                  <a:lnTo>
                    <a:pt x="5884" y="17311"/>
                  </a:lnTo>
                  <a:lnTo>
                    <a:pt x="1864" y="18513"/>
                  </a:lnTo>
                  <a:lnTo>
                    <a:pt x="2120" y="19594"/>
                  </a:lnTo>
                  <a:lnTo>
                    <a:pt x="3728" y="20654"/>
                  </a:lnTo>
                  <a:lnTo>
                    <a:pt x="5446" y="21600"/>
                  </a:lnTo>
                  <a:lnTo>
                    <a:pt x="8187" y="21012"/>
                  </a:lnTo>
                  <a:lnTo>
                    <a:pt x="10745" y="19878"/>
                  </a:lnTo>
                  <a:lnTo>
                    <a:pt x="12171" y="19317"/>
                  </a:lnTo>
                  <a:lnTo>
                    <a:pt x="11440" y="16068"/>
                  </a:lnTo>
                  <a:lnTo>
                    <a:pt x="12792" y="14981"/>
                  </a:lnTo>
                  <a:lnTo>
                    <a:pt x="15496" y="14366"/>
                  </a:lnTo>
                  <a:lnTo>
                    <a:pt x="17141" y="14866"/>
                  </a:lnTo>
                  <a:lnTo>
                    <a:pt x="17287" y="15926"/>
                  </a:lnTo>
                  <a:lnTo>
                    <a:pt x="21600" y="15791"/>
                  </a:lnTo>
                  <a:lnTo>
                    <a:pt x="16337" y="11117"/>
                  </a:lnTo>
                  <a:cubicBezTo>
                    <a:pt x="16337" y="11117"/>
                    <a:pt x="13888" y="6856"/>
                    <a:pt x="13888" y="6856"/>
                  </a:cubicBezTo>
                  <a:close/>
                  <a:moveTo>
                    <a:pt x="13888" y="6856"/>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3" name="AutoShape 81"/>
            <p:cNvSpPr>
              <a:spLocks/>
            </p:cNvSpPr>
            <p:nvPr/>
          </p:nvSpPr>
          <p:spPr bwMode="auto">
            <a:xfrm>
              <a:off x="8369303" y="3860800"/>
              <a:ext cx="9525" cy="14288"/>
            </a:xfrm>
            <a:custGeom>
              <a:avLst/>
              <a:gdLst>
                <a:gd name="T0" fmla="*/ 276 w 21600"/>
                <a:gd name="T1" fmla="*/ 95 h 21600"/>
                <a:gd name="T2" fmla="*/ 273 w 21600"/>
                <a:gd name="T3" fmla="*/ 0 h 21600"/>
                <a:gd name="T4" fmla="*/ 256 w 21600"/>
                <a:gd name="T5" fmla="*/ 5 h 21600"/>
                <a:gd name="T6" fmla="*/ 240 w 21600"/>
                <a:gd name="T7" fmla="*/ 108 h 21600"/>
                <a:gd name="T8" fmla="*/ 186 w 21600"/>
                <a:gd name="T9" fmla="*/ 216 h 21600"/>
                <a:gd name="T10" fmla="*/ 131 w 21600"/>
                <a:gd name="T11" fmla="*/ 236 h 21600"/>
                <a:gd name="T12" fmla="*/ 79 w 21600"/>
                <a:gd name="T13" fmla="*/ 431 h 21600"/>
                <a:gd name="T14" fmla="*/ 44 w 21600"/>
                <a:gd name="T15" fmla="*/ 436 h 21600"/>
                <a:gd name="T16" fmla="*/ 27 w 21600"/>
                <a:gd name="T17" fmla="*/ 636 h 21600"/>
                <a:gd name="T18" fmla="*/ 11 w 21600"/>
                <a:gd name="T19" fmla="*/ 722 h 21600"/>
                <a:gd name="T20" fmla="*/ 40 w 21600"/>
                <a:gd name="T21" fmla="*/ 1503 h 21600"/>
                <a:gd name="T22" fmla="*/ 0 w 21600"/>
                <a:gd name="T23" fmla="*/ 2304 h 21600"/>
                <a:gd name="T24" fmla="*/ 5 w 21600"/>
                <a:gd name="T25" fmla="*/ 2658 h 21600"/>
                <a:gd name="T26" fmla="*/ 26 w 21600"/>
                <a:gd name="T27" fmla="*/ 2736 h 21600"/>
                <a:gd name="T28" fmla="*/ 44 w 21600"/>
                <a:gd name="T29" fmla="*/ 2731 h 21600"/>
                <a:gd name="T30" fmla="*/ 112 w 21600"/>
                <a:gd name="T31" fmla="*/ 2449 h 21600"/>
                <a:gd name="T32" fmla="*/ 129 w 21600"/>
                <a:gd name="T33" fmla="*/ 2340 h 21600"/>
                <a:gd name="T34" fmla="*/ 208 w 21600"/>
                <a:gd name="T35" fmla="*/ 1607 h 21600"/>
                <a:gd name="T36" fmla="*/ 228 w 21600"/>
                <a:gd name="T37" fmla="*/ 1602 h 21600"/>
                <a:gd name="T38" fmla="*/ 230 w 21600"/>
                <a:gd name="T39" fmla="*/ 1786 h 21600"/>
                <a:gd name="T40" fmla="*/ 250 w 21600"/>
                <a:gd name="T41" fmla="*/ 1858 h 21600"/>
                <a:gd name="T42" fmla="*/ 249 w 21600"/>
                <a:gd name="T43" fmla="*/ 1775 h 21600"/>
                <a:gd name="T44" fmla="*/ 297 w 21600"/>
                <a:gd name="T45" fmla="*/ 1490 h 21600"/>
                <a:gd name="T46" fmla="*/ 328 w 21600"/>
                <a:gd name="T47" fmla="*/ 1123 h 21600"/>
                <a:gd name="T48" fmla="*/ 360 w 21600"/>
                <a:gd name="T49" fmla="*/ 758 h 21600"/>
                <a:gd name="T50" fmla="*/ 358 w 21600"/>
                <a:gd name="T51" fmla="*/ 677 h 21600"/>
                <a:gd name="T52" fmla="*/ 276 w 21600"/>
                <a:gd name="T53" fmla="*/ 95 h 21600"/>
                <a:gd name="T54" fmla="*/ 276 w 21600"/>
                <a:gd name="T55" fmla="*/ 95 h 216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00" h="21600">
                  <a:moveTo>
                    <a:pt x="16566" y="749"/>
                  </a:moveTo>
                  <a:lnTo>
                    <a:pt x="16401" y="0"/>
                  </a:lnTo>
                  <a:lnTo>
                    <a:pt x="15350" y="35"/>
                  </a:lnTo>
                  <a:lnTo>
                    <a:pt x="14382" y="854"/>
                  </a:lnTo>
                  <a:lnTo>
                    <a:pt x="11146" y="1708"/>
                  </a:lnTo>
                  <a:lnTo>
                    <a:pt x="7855" y="1865"/>
                  </a:lnTo>
                  <a:lnTo>
                    <a:pt x="4757" y="3407"/>
                  </a:lnTo>
                  <a:lnTo>
                    <a:pt x="2627" y="3442"/>
                  </a:lnTo>
                  <a:lnTo>
                    <a:pt x="1632" y="5028"/>
                  </a:lnTo>
                  <a:lnTo>
                    <a:pt x="691" y="5698"/>
                  </a:lnTo>
                  <a:lnTo>
                    <a:pt x="2406" y="11867"/>
                  </a:lnTo>
                  <a:lnTo>
                    <a:pt x="0" y="18193"/>
                  </a:lnTo>
                  <a:lnTo>
                    <a:pt x="304" y="20990"/>
                  </a:lnTo>
                  <a:lnTo>
                    <a:pt x="1521" y="21600"/>
                  </a:lnTo>
                  <a:lnTo>
                    <a:pt x="2627" y="21565"/>
                  </a:lnTo>
                  <a:lnTo>
                    <a:pt x="6693" y="19335"/>
                  </a:lnTo>
                  <a:lnTo>
                    <a:pt x="7744" y="18481"/>
                  </a:lnTo>
                  <a:lnTo>
                    <a:pt x="12473" y="12686"/>
                  </a:lnTo>
                  <a:lnTo>
                    <a:pt x="13662" y="12652"/>
                  </a:lnTo>
                  <a:lnTo>
                    <a:pt x="13773" y="14098"/>
                  </a:lnTo>
                  <a:lnTo>
                    <a:pt x="14962" y="14673"/>
                  </a:lnTo>
                  <a:lnTo>
                    <a:pt x="14907" y="14020"/>
                  </a:lnTo>
                  <a:lnTo>
                    <a:pt x="17811" y="11763"/>
                  </a:lnTo>
                  <a:lnTo>
                    <a:pt x="19692" y="8870"/>
                  </a:lnTo>
                  <a:lnTo>
                    <a:pt x="21600" y="5986"/>
                  </a:lnTo>
                  <a:lnTo>
                    <a:pt x="21462" y="5341"/>
                  </a:lnTo>
                  <a:cubicBezTo>
                    <a:pt x="21462" y="5341"/>
                    <a:pt x="16566" y="749"/>
                    <a:pt x="16566" y="749"/>
                  </a:cubicBezTo>
                  <a:close/>
                  <a:moveTo>
                    <a:pt x="16566" y="749"/>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4" name="AutoShape 82"/>
            <p:cNvSpPr>
              <a:spLocks/>
            </p:cNvSpPr>
            <p:nvPr/>
          </p:nvSpPr>
          <p:spPr bwMode="auto">
            <a:xfrm>
              <a:off x="8382003" y="4013200"/>
              <a:ext cx="3175" cy="6350"/>
            </a:xfrm>
            <a:custGeom>
              <a:avLst/>
              <a:gdLst>
                <a:gd name="T0" fmla="*/ 1 w 21600"/>
                <a:gd name="T1" fmla="*/ 3 h 21600"/>
                <a:gd name="T2" fmla="*/ 1 w 21600"/>
                <a:gd name="T3" fmla="*/ 0 h 21600"/>
                <a:gd name="T4" fmla="*/ 1 w 21600"/>
                <a:gd name="T5" fmla="*/ 4 h 21600"/>
                <a:gd name="T6" fmla="*/ 1 w 21600"/>
                <a:gd name="T7" fmla="*/ 6 h 21600"/>
                <a:gd name="T8" fmla="*/ 1 w 21600"/>
                <a:gd name="T9" fmla="*/ 12 h 21600"/>
                <a:gd name="T10" fmla="*/ 1 w 21600"/>
                <a:gd name="T11" fmla="*/ 15 h 21600"/>
                <a:gd name="T12" fmla="*/ 1 w 21600"/>
                <a:gd name="T13" fmla="*/ 19 h 21600"/>
                <a:gd name="T14" fmla="*/ 1 w 21600"/>
                <a:gd name="T15" fmla="*/ 21 h 21600"/>
                <a:gd name="T16" fmla="*/ 1 w 21600"/>
                <a:gd name="T17" fmla="*/ 25 h 21600"/>
                <a:gd name="T18" fmla="*/ 0 w 21600"/>
                <a:gd name="T19" fmla="*/ 28 h 21600"/>
                <a:gd name="T20" fmla="*/ 0 w 21600"/>
                <a:gd name="T21" fmla="*/ 32 h 21600"/>
                <a:gd name="T22" fmla="*/ 0 w 21600"/>
                <a:gd name="T23" fmla="*/ 32 h 21600"/>
                <a:gd name="T24" fmla="*/ 0 w 21600"/>
                <a:gd name="T25" fmla="*/ 38 h 21600"/>
                <a:gd name="T26" fmla="*/ 0 w 21600"/>
                <a:gd name="T27" fmla="*/ 41 h 21600"/>
                <a:gd name="T28" fmla="*/ 0 w 21600"/>
                <a:gd name="T29" fmla="*/ 47 h 21600"/>
                <a:gd name="T30" fmla="*/ 0 w 21600"/>
                <a:gd name="T31" fmla="*/ 47 h 21600"/>
                <a:gd name="T32" fmla="*/ 1 w 21600"/>
                <a:gd name="T33" fmla="*/ 41 h 21600"/>
                <a:gd name="T34" fmla="*/ 1 w 21600"/>
                <a:gd name="T35" fmla="*/ 37 h 21600"/>
                <a:gd name="T36" fmla="*/ 1 w 21600"/>
                <a:gd name="T37" fmla="*/ 31 h 21600"/>
                <a:gd name="T38" fmla="*/ 1 w 21600"/>
                <a:gd name="T39" fmla="*/ 24 h 21600"/>
                <a:gd name="T40" fmla="*/ 1 w 21600"/>
                <a:gd name="T41" fmla="*/ 21 h 21600"/>
                <a:gd name="T42" fmla="*/ 1 w 21600"/>
                <a:gd name="T43" fmla="*/ 14 h 21600"/>
                <a:gd name="T44" fmla="*/ 1 w 21600"/>
                <a:gd name="T45" fmla="*/ 5 h 21600"/>
                <a:gd name="T46" fmla="*/ 1 w 21600"/>
                <a:gd name="T47" fmla="*/ 3 h 21600"/>
                <a:gd name="T48" fmla="*/ 1 w 21600"/>
                <a:gd name="T49" fmla="*/ 3 h 216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600" h="21600">
                  <a:moveTo>
                    <a:pt x="18369" y="1149"/>
                  </a:moveTo>
                  <a:lnTo>
                    <a:pt x="10642" y="0"/>
                  </a:lnTo>
                  <a:lnTo>
                    <a:pt x="8425" y="1662"/>
                  </a:lnTo>
                  <a:lnTo>
                    <a:pt x="11148" y="2917"/>
                  </a:lnTo>
                  <a:lnTo>
                    <a:pt x="11275" y="5603"/>
                  </a:lnTo>
                  <a:lnTo>
                    <a:pt x="13999" y="6894"/>
                  </a:lnTo>
                  <a:lnTo>
                    <a:pt x="11845" y="8414"/>
                  </a:lnTo>
                  <a:lnTo>
                    <a:pt x="11972" y="9828"/>
                  </a:lnTo>
                  <a:lnTo>
                    <a:pt x="9691" y="11419"/>
                  </a:lnTo>
                  <a:lnTo>
                    <a:pt x="4814" y="12886"/>
                  </a:lnTo>
                  <a:lnTo>
                    <a:pt x="2534" y="14547"/>
                  </a:lnTo>
                  <a:lnTo>
                    <a:pt x="0" y="14547"/>
                  </a:lnTo>
                  <a:lnTo>
                    <a:pt x="380" y="17393"/>
                  </a:lnTo>
                  <a:lnTo>
                    <a:pt x="3040" y="18825"/>
                  </a:lnTo>
                  <a:lnTo>
                    <a:pt x="3357" y="21600"/>
                  </a:lnTo>
                  <a:lnTo>
                    <a:pt x="6081" y="21459"/>
                  </a:lnTo>
                  <a:lnTo>
                    <a:pt x="8171" y="18542"/>
                  </a:lnTo>
                  <a:lnTo>
                    <a:pt x="10642" y="16951"/>
                  </a:lnTo>
                  <a:lnTo>
                    <a:pt x="15076" y="14017"/>
                  </a:lnTo>
                  <a:lnTo>
                    <a:pt x="14759" y="11118"/>
                  </a:lnTo>
                  <a:lnTo>
                    <a:pt x="19383" y="9527"/>
                  </a:lnTo>
                  <a:lnTo>
                    <a:pt x="21600" y="6611"/>
                  </a:lnTo>
                  <a:lnTo>
                    <a:pt x="20967" y="2404"/>
                  </a:lnTo>
                  <a:cubicBezTo>
                    <a:pt x="20967" y="2404"/>
                    <a:pt x="18369" y="1149"/>
                    <a:pt x="18369" y="1149"/>
                  </a:cubicBezTo>
                  <a:close/>
                  <a:moveTo>
                    <a:pt x="18369" y="1149"/>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5" name="AutoShape 84"/>
            <p:cNvSpPr>
              <a:spLocks/>
            </p:cNvSpPr>
            <p:nvPr/>
          </p:nvSpPr>
          <p:spPr bwMode="auto">
            <a:xfrm>
              <a:off x="8521703" y="3733800"/>
              <a:ext cx="3175" cy="9525"/>
            </a:xfrm>
            <a:custGeom>
              <a:avLst/>
              <a:gdLst>
                <a:gd name="T0" fmla="*/ 1 w 21600"/>
                <a:gd name="T1" fmla="*/ 105 h 21600"/>
                <a:gd name="T2" fmla="*/ 1 w 21600"/>
                <a:gd name="T3" fmla="*/ 35 h 21600"/>
                <a:gd name="T4" fmla="*/ 0 w 21600"/>
                <a:gd name="T5" fmla="*/ 0 h 21600"/>
                <a:gd name="T6" fmla="*/ 0 w 21600"/>
                <a:gd name="T7" fmla="*/ 20 h 21600"/>
                <a:gd name="T8" fmla="*/ 0 w 21600"/>
                <a:gd name="T9" fmla="*/ 93 h 21600"/>
                <a:gd name="T10" fmla="*/ 0 w 21600"/>
                <a:gd name="T11" fmla="*/ 115 h 21600"/>
                <a:gd name="T12" fmla="*/ 0 w 21600"/>
                <a:gd name="T13" fmla="*/ 112 h 21600"/>
                <a:gd name="T14" fmla="*/ 1 w 21600"/>
                <a:gd name="T15" fmla="*/ 218 h 21600"/>
                <a:gd name="T16" fmla="*/ 1 w 21600"/>
                <a:gd name="T17" fmla="*/ 307 h 21600"/>
                <a:gd name="T18" fmla="*/ 1 w 21600"/>
                <a:gd name="T19" fmla="*/ 341 h 21600"/>
                <a:gd name="T20" fmla="*/ 1 w 21600"/>
                <a:gd name="T21" fmla="*/ 360 h 21600"/>
                <a:gd name="T22" fmla="*/ 1 w 21600"/>
                <a:gd name="T23" fmla="*/ 340 h 21600"/>
                <a:gd name="T24" fmla="*/ 1 w 21600"/>
                <a:gd name="T25" fmla="*/ 303 h 21600"/>
                <a:gd name="T26" fmla="*/ 1 w 21600"/>
                <a:gd name="T27" fmla="*/ 302 h 21600"/>
                <a:gd name="T28" fmla="*/ 1 w 21600"/>
                <a:gd name="T29" fmla="*/ 283 h 21600"/>
                <a:gd name="T30" fmla="*/ 1 w 21600"/>
                <a:gd name="T31" fmla="*/ 264 h 21600"/>
                <a:gd name="T32" fmla="*/ 1 w 21600"/>
                <a:gd name="T33" fmla="*/ 105 h 21600"/>
                <a:gd name="T34" fmla="*/ 1 w 21600"/>
                <a:gd name="T35" fmla="*/ 105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2387" y="6331"/>
                  </a:moveTo>
                  <a:lnTo>
                    <a:pt x="8901" y="2088"/>
                  </a:lnTo>
                  <a:lnTo>
                    <a:pt x="6598" y="0"/>
                  </a:lnTo>
                  <a:lnTo>
                    <a:pt x="4046" y="1228"/>
                  </a:lnTo>
                  <a:lnTo>
                    <a:pt x="2365" y="5608"/>
                  </a:lnTo>
                  <a:lnTo>
                    <a:pt x="0" y="6891"/>
                  </a:lnTo>
                  <a:lnTo>
                    <a:pt x="2490" y="6727"/>
                  </a:lnTo>
                  <a:lnTo>
                    <a:pt x="8652" y="13086"/>
                  </a:lnTo>
                  <a:lnTo>
                    <a:pt x="9773" y="18421"/>
                  </a:lnTo>
                  <a:lnTo>
                    <a:pt x="12512" y="20440"/>
                  </a:lnTo>
                  <a:lnTo>
                    <a:pt x="12512" y="21600"/>
                  </a:lnTo>
                  <a:lnTo>
                    <a:pt x="15002" y="20386"/>
                  </a:lnTo>
                  <a:lnTo>
                    <a:pt x="14441" y="18189"/>
                  </a:lnTo>
                  <a:lnTo>
                    <a:pt x="19546" y="18080"/>
                  </a:lnTo>
                  <a:lnTo>
                    <a:pt x="19297" y="16961"/>
                  </a:lnTo>
                  <a:lnTo>
                    <a:pt x="21600" y="15842"/>
                  </a:lnTo>
                  <a:cubicBezTo>
                    <a:pt x="21600" y="15842"/>
                    <a:pt x="12387" y="6331"/>
                    <a:pt x="12387" y="6331"/>
                  </a:cubicBezTo>
                  <a:close/>
                  <a:moveTo>
                    <a:pt x="12387" y="6331"/>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6" name="AutoShape 85"/>
            <p:cNvSpPr>
              <a:spLocks/>
            </p:cNvSpPr>
            <p:nvPr/>
          </p:nvSpPr>
          <p:spPr bwMode="auto">
            <a:xfrm>
              <a:off x="8521703" y="3759200"/>
              <a:ext cx="3175" cy="6350"/>
            </a:xfrm>
            <a:custGeom>
              <a:avLst/>
              <a:gdLst>
                <a:gd name="T0" fmla="*/ 1 w 21600"/>
                <a:gd name="T1" fmla="*/ 14 h 21600"/>
                <a:gd name="T2" fmla="*/ 1 w 21600"/>
                <a:gd name="T3" fmla="*/ 5 h 21600"/>
                <a:gd name="T4" fmla="*/ 1 w 21600"/>
                <a:gd name="T5" fmla="*/ 3 h 21600"/>
                <a:gd name="T6" fmla="*/ 0 w 21600"/>
                <a:gd name="T7" fmla="*/ 0 h 21600"/>
                <a:gd name="T8" fmla="*/ 0 w 21600"/>
                <a:gd name="T9" fmla="*/ 0 h 21600"/>
                <a:gd name="T10" fmla="*/ 0 w 21600"/>
                <a:gd name="T11" fmla="*/ 15 h 21600"/>
                <a:gd name="T12" fmla="*/ 1 w 21600"/>
                <a:gd name="T13" fmla="*/ 24 h 21600"/>
                <a:gd name="T14" fmla="*/ 0 w 21600"/>
                <a:gd name="T15" fmla="*/ 27 h 21600"/>
                <a:gd name="T16" fmla="*/ 0 w 21600"/>
                <a:gd name="T17" fmla="*/ 24 h 21600"/>
                <a:gd name="T18" fmla="*/ 0 w 21600"/>
                <a:gd name="T19" fmla="*/ 27 h 21600"/>
                <a:gd name="T20" fmla="*/ 0 w 21600"/>
                <a:gd name="T21" fmla="*/ 30 h 21600"/>
                <a:gd name="T22" fmla="*/ 0 w 21600"/>
                <a:gd name="T23" fmla="*/ 42 h 21600"/>
                <a:gd name="T24" fmla="*/ 0 w 21600"/>
                <a:gd name="T25" fmla="*/ 47 h 21600"/>
                <a:gd name="T26" fmla="*/ 1 w 21600"/>
                <a:gd name="T27" fmla="*/ 47 h 21600"/>
                <a:gd name="T28" fmla="*/ 1 w 21600"/>
                <a:gd name="T29" fmla="*/ 40 h 21600"/>
                <a:gd name="T30" fmla="*/ 1 w 21600"/>
                <a:gd name="T31" fmla="*/ 31 h 21600"/>
                <a:gd name="T32" fmla="*/ 1 w 21600"/>
                <a:gd name="T33" fmla="*/ 28 h 21600"/>
                <a:gd name="T34" fmla="*/ 1 w 21600"/>
                <a:gd name="T35" fmla="*/ 14 h 21600"/>
                <a:gd name="T36" fmla="*/ 1 w 21600"/>
                <a:gd name="T37" fmla="*/ 14 h 216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600" h="21600">
                  <a:moveTo>
                    <a:pt x="15687" y="6394"/>
                  </a:moveTo>
                  <a:lnTo>
                    <a:pt x="12791" y="2436"/>
                  </a:lnTo>
                  <a:lnTo>
                    <a:pt x="7783" y="1319"/>
                  </a:lnTo>
                  <a:lnTo>
                    <a:pt x="5008" y="0"/>
                  </a:lnTo>
                  <a:lnTo>
                    <a:pt x="2775" y="68"/>
                  </a:lnTo>
                  <a:lnTo>
                    <a:pt x="3741" y="6749"/>
                  </a:lnTo>
                  <a:lnTo>
                    <a:pt x="9171" y="10707"/>
                  </a:lnTo>
                  <a:lnTo>
                    <a:pt x="6758" y="12111"/>
                  </a:lnTo>
                  <a:lnTo>
                    <a:pt x="2051" y="11045"/>
                  </a:lnTo>
                  <a:lnTo>
                    <a:pt x="2051" y="12297"/>
                  </a:lnTo>
                  <a:lnTo>
                    <a:pt x="0" y="13701"/>
                  </a:lnTo>
                  <a:lnTo>
                    <a:pt x="784" y="19080"/>
                  </a:lnTo>
                  <a:lnTo>
                    <a:pt x="5792" y="21600"/>
                  </a:lnTo>
                  <a:lnTo>
                    <a:pt x="8145" y="21448"/>
                  </a:lnTo>
                  <a:lnTo>
                    <a:pt x="17558" y="18302"/>
                  </a:lnTo>
                  <a:lnTo>
                    <a:pt x="21600" y="14191"/>
                  </a:lnTo>
                  <a:lnTo>
                    <a:pt x="21359" y="12855"/>
                  </a:lnTo>
                  <a:cubicBezTo>
                    <a:pt x="21359" y="12855"/>
                    <a:pt x="15687" y="6394"/>
                    <a:pt x="15687" y="6394"/>
                  </a:cubicBezTo>
                  <a:close/>
                  <a:moveTo>
                    <a:pt x="15687" y="6394"/>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7" name="AutoShape 86"/>
            <p:cNvSpPr>
              <a:spLocks/>
            </p:cNvSpPr>
            <p:nvPr/>
          </p:nvSpPr>
          <p:spPr bwMode="auto">
            <a:xfrm>
              <a:off x="8305803" y="5156200"/>
              <a:ext cx="4763" cy="36513"/>
            </a:xfrm>
            <a:custGeom>
              <a:avLst/>
              <a:gdLst>
                <a:gd name="T0" fmla="*/ 7 w 21600"/>
                <a:gd name="T1" fmla="*/ 142999 h 21600"/>
                <a:gd name="T2" fmla="*/ 5 w 21600"/>
                <a:gd name="T3" fmla="*/ 138983 h 21600"/>
                <a:gd name="T4" fmla="*/ 4 w 21600"/>
                <a:gd name="T5" fmla="*/ 39439 h 21600"/>
                <a:gd name="T6" fmla="*/ 2 w 21600"/>
                <a:gd name="T7" fmla="*/ 3812 h 21600"/>
                <a:gd name="T8" fmla="*/ 1 w 21600"/>
                <a:gd name="T9" fmla="*/ 0 h 21600"/>
                <a:gd name="T10" fmla="*/ 0 w 21600"/>
                <a:gd name="T11" fmla="*/ 4611 h 21600"/>
                <a:gd name="T12" fmla="*/ 3 w 21600"/>
                <a:gd name="T13" fmla="*/ 147818 h 21600"/>
                <a:gd name="T14" fmla="*/ 7 w 21600"/>
                <a:gd name="T15" fmla="*/ 246363 h 21600"/>
                <a:gd name="T16" fmla="*/ 7 w 21600"/>
                <a:gd name="T17" fmla="*/ 278270 h 21600"/>
                <a:gd name="T18" fmla="*/ 9 w 21600"/>
                <a:gd name="T19" fmla="*/ 294224 h 21600"/>
                <a:gd name="T20" fmla="*/ 9 w 21600"/>
                <a:gd name="T21" fmla="*/ 298140 h 21600"/>
                <a:gd name="T22" fmla="*/ 10 w 21600"/>
                <a:gd name="T23" fmla="*/ 297742 h 21600"/>
                <a:gd name="T24" fmla="*/ 11 w 21600"/>
                <a:gd name="T25" fmla="*/ 293624 h 21600"/>
                <a:gd name="T26" fmla="*/ 11 w 21600"/>
                <a:gd name="T27" fmla="*/ 289114 h 21600"/>
                <a:gd name="T28" fmla="*/ 7 w 21600"/>
                <a:gd name="T29" fmla="*/ 142999 h 21600"/>
                <a:gd name="T30" fmla="*/ 7 w 21600"/>
                <a:gd name="T31" fmla="*/ 142999 h 21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00" h="21600">
                  <a:moveTo>
                    <a:pt x="12904" y="10360"/>
                  </a:moveTo>
                  <a:lnTo>
                    <a:pt x="10267" y="10069"/>
                  </a:lnTo>
                  <a:lnTo>
                    <a:pt x="8303" y="2857"/>
                  </a:lnTo>
                  <a:lnTo>
                    <a:pt x="4488" y="276"/>
                  </a:lnTo>
                  <a:lnTo>
                    <a:pt x="2020" y="0"/>
                  </a:lnTo>
                  <a:lnTo>
                    <a:pt x="0" y="334"/>
                  </a:lnTo>
                  <a:lnTo>
                    <a:pt x="6340" y="10709"/>
                  </a:lnTo>
                  <a:lnTo>
                    <a:pt x="12904" y="17849"/>
                  </a:lnTo>
                  <a:lnTo>
                    <a:pt x="14306" y="20160"/>
                  </a:lnTo>
                  <a:lnTo>
                    <a:pt x="17056" y="21316"/>
                  </a:lnTo>
                  <a:lnTo>
                    <a:pt x="17392" y="21600"/>
                  </a:lnTo>
                  <a:lnTo>
                    <a:pt x="19749" y="21571"/>
                  </a:lnTo>
                  <a:lnTo>
                    <a:pt x="21600" y="21273"/>
                  </a:lnTo>
                  <a:lnTo>
                    <a:pt x="21488" y="20946"/>
                  </a:lnTo>
                  <a:cubicBezTo>
                    <a:pt x="21488" y="20946"/>
                    <a:pt x="12904" y="10360"/>
                    <a:pt x="12904" y="10360"/>
                  </a:cubicBezTo>
                  <a:close/>
                  <a:moveTo>
                    <a:pt x="12904" y="1036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8" name="AutoShape 87"/>
            <p:cNvSpPr>
              <a:spLocks/>
            </p:cNvSpPr>
            <p:nvPr/>
          </p:nvSpPr>
          <p:spPr bwMode="auto">
            <a:xfrm>
              <a:off x="8521703" y="3721100"/>
              <a:ext cx="3175" cy="6350"/>
            </a:xfrm>
            <a:custGeom>
              <a:avLst/>
              <a:gdLst>
                <a:gd name="T0" fmla="*/ 1 w 21600"/>
                <a:gd name="T1" fmla="*/ 27 h 21600"/>
                <a:gd name="T2" fmla="*/ 1 w 21600"/>
                <a:gd name="T3" fmla="*/ 44 h 21600"/>
                <a:gd name="T4" fmla="*/ 1 w 21600"/>
                <a:gd name="T5" fmla="*/ 47 h 21600"/>
                <a:gd name="T6" fmla="*/ 1 w 21600"/>
                <a:gd name="T7" fmla="*/ 44 h 21600"/>
                <a:gd name="T8" fmla="*/ 1 w 21600"/>
                <a:gd name="T9" fmla="*/ 30 h 21600"/>
                <a:gd name="T10" fmla="*/ 1 w 21600"/>
                <a:gd name="T11" fmla="*/ 23 h 21600"/>
                <a:gd name="T12" fmla="*/ 1 w 21600"/>
                <a:gd name="T13" fmla="*/ 19 h 21600"/>
                <a:gd name="T14" fmla="*/ 1 w 21600"/>
                <a:gd name="T15" fmla="*/ 10 h 21600"/>
                <a:gd name="T16" fmla="*/ 0 w 21600"/>
                <a:gd name="T17" fmla="*/ 0 h 21600"/>
                <a:gd name="T18" fmla="*/ 0 w 21600"/>
                <a:gd name="T19" fmla="*/ 1 h 21600"/>
                <a:gd name="T20" fmla="*/ 0 w 21600"/>
                <a:gd name="T21" fmla="*/ 4 h 21600"/>
                <a:gd name="T22" fmla="*/ 0 w 21600"/>
                <a:gd name="T23" fmla="*/ 15 h 21600"/>
                <a:gd name="T24" fmla="*/ 0 w 21600"/>
                <a:gd name="T25" fmla="*/ 21 h 21600"/>
                <a:gd name="T26" fmla="*/ 1 w 21600"/>
                <a:gd name="T27" fmla="*/ 21 h 21600"/>
                <a:gd name="T28" fmla="*/ 1 w 21600"/>
                <a:gd name="T29" fmla="*/ 27 h 21600"/>
                <a:gd name="T30" fmla="*/ 1 w 21600"/>
                <a:gd name="T31" fmla="*/ 27 h 21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00" h="21600">
                  <a:moveTo>
                    <a:pt x="9871" y="12474"/>
                  </a:moveTo>
                  <a:lnTo>
                    <a:pt x="12948" y="20265"/>
                  </a:lnTo>
                  <a:lnTo>
                    <a:pt x="17768" y="21600"/>
                  </a:lnTo>
                  <a:lnTo>
                    <a:pt x="17535" y="20026"/>
                  </a:lnTo>
                  <a:lnTo>
                    <a:pt x="21600" y="13490"/>
                  </a:lnTo>
                  <a:lnTo>
                    <a:pt x="21135" y="10362"/>
                  </a:lnTo>
                  <a:lnTo>
                    <a:pt x="18755" y="8768"/>
                  </a:lnTo>
                  <a:lnTo>
                    <a:pt x="13471" y="4364"/>
                  </a:lnTo>
                  <a:lnTo>
                    <a:pt x="6039" y="0"/>
                  </a:lnTo>
                  <a:lnTo>
                    <a:pt x="1568" y="418"/>
                  </a:lnTo>
                  <a:lnTo>
                    <a:pt x="1684" y="1754"/>
                  </a:lnTo>
                  <a:lnTo>
                    <a:pt x="0" y="6655"/>
                  </a:lnTo>
                  <a:lnTo>
                    <a:pt x="2613" y="9704"/>
                  </a:lnTo>
                  <a:lnTo>
                    <a:pt x="9523" y="9345"/>
                  </a:lnTo>
                  <a:cubicBezTo>
                    <a:pt x="9523" y="9345"/>
                    <a:pt x="9871" y="12474"/>
                    <a:pt x="9871" y="12474"/>
                  </a:cubicBezTo>
                  <a:close/>
                  <a:moveTo>
                    <a:pt x="9871" y="12474"/>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9" name="AutoShape 88"/>
            <p:cNvSpPr>
              <a:spLocks/>
            </p:cNvSpPr>
            <p:nvPr/>
          </p:nvSpPr>
          <p:spPr bwMode="auto">
            <a:xfrm>
              <a:off x="8318503" y="4102100"/>
              <a:ext cx="4763" cy="4763"/>
            </a:xfrm>
            <a:custGeom>
              <a:avLst/>
              <a:gdLst>
                <a:gd name="T0" fmla="*/ 9 w 21600"/>
                <a:gd name="T1" fmla="*/ 3 h 21600"/>
                <a:gd name="T2" fmla="*/ 8 w 21600"/>
                <a:gd name="T3" fmla="*/ 2 h 21600"/>
                <a:gd name="T4" fmla="*/ 6 w 21600"/>
                <a:gd name="T5" fmla="*/ 1 h 21600"/>
                <a:gd name="T6" fmla="*/ 5 w 21600"/>
                <a:gd name="T7" fmla="*/ 0 h 21600"/>
                <a:gd name="T8" fmla="*/ 4 w 21600"/>
                <a:gd name="T9" fmla="*/ 0 h 21600"/>
                <a:gd name="T10" fmla="*/ 4 w 21600"/>
                <a:gd name="T11" fmla="*/ 3 h 21600"/>
                <a:gd name="T12" fmla="*/ 5 w 21600"/>
                <a:gd name="T13" fmla="*/ 4 h 21600"/>
                <a:gd name="T14" fmla="*/ 4 w 21600"/>
                <a:gd name="T15" fmla="*/ 6 h 21600"/>
                <a:gd name="T16" fmla="*/ 4 w 21600"/>
                <a:gd name="T17" fmla="*/ 4 h 21600"/>
                <a:gd name="T18" fmla="*/ 0 w 21600"/>
                <a:gd name="T19" fmla="*/ 5 h 21600"/>
                <a:gd name="T20" fmla="*/ 0 w 21600"/>
                <a:gd name="T21" fmla="*/ 6 h 21600"/>
                <a:gd name="T22" fmla="*/ 1 w 21600"/>
                <a:gd name="T23" fmla="*/ 8 h 21600"/>
                <a:gd name="T24" fmla="*/ 1 w 21600"/>
                <a:gd name="T25" fmla="*/ 11 h 21600"/>
                <a:gd name="T26" fmla="*/ 2 w 21600"/>
                <a:gd name="T27" fmla="*/ 11 h 21600"/>
                <a:gd name="T28" fmla="*/ 6 w 21600"/>
                <a:gd name="T29" fmla="*/ 7 h 21600"/>
                <a:gd name="T30" fmla="*/ 6 w 21600"/>
                <a:gd name="T31" fmla="*/ 9 h 21600"/>
                <a:gd name="T32" fmla="*/ 7 w 21600"/>
                <a:gd name="T33" fmla="*/ 9 h 21600"/>
                <a:gd name="T34" fmla="*/ 7 w 21600"/>
                <a:gd name="T35" fmla="*/ 11 h 21600"/>
                <a:gd name="T36" fmla="*/ 11 w 21600"/>
                <a:gd name="T37" fmla="*/ 10 h 21600"/>
                <a:gd name="T38" fmla="*/ 10 w 21600"/>
                <a:gd name="T39" fmla="*/ 4 h 21600"/>
                <a:gd name="T40" fmla="*/ 9 w 21600"/>
                <a:gd name="T41" fmla="*/ 3 h 21600"/>
                <a:gd name="T42" fmla="*/ 9 w 21600"/>
                <a:gd name="T43" fmla="*/ 3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16684" y="5623"/>
                  </a:moveTo>
                  <a:lnTo>
                    <a:pt x="14652" y="3547"/>
                  </a:lnTo>
                  <a:lnTo>
                    <a:pt x="10776" y="2050"/>
                  </a:lnTo>
                  <a:lnTo>
                    <a:pt x="8886" y="0"/>
                  </a:lnTo>
                  <a:lnTo>
                    <a:pt x="6948" y="210"/>
                  </a:lnTo>
                  <a:lnTo>
                    <a:pt x="7232" y="6464"/>
                  </a:lnTo>
                  <a:lnTo>
                    <a:pt x="9453" y="8330"/>
                  </a:lnTo>
                  <a:lnTo>
                    <a:pt x="7657" y="10590"/>
                  </a:lnTo>
                  <a:lnTo>
                    <a:pt x="7468" y="8330"/>
                  </a:lnTo>
                  <a:lnTo>
                    <a:pt x="0" y="9092"/>
                  </a:lnTo>
                  <a:lnTo>
                    <a:pt x="95" y="11352"/>
                  </a:lnTo>
                  <a:lnTo>
                    <a:pt x="2269" y="15109"/>
                  </a:lnTo>
                  <a:lnTo>
                    <a:pt x="2741" y="21600"/>
                  </a:lnTo>
                  <a:lnTo>
                    <a:pt x="4679" y="21390"/>
                  </a:lnTo>
                  <a:lnTo>
                    <a:pt x="11674" y="14453"/>
                  </a:lnTo>
                  <a:lnTo>
                    <a:pt x="11674" y="16450"/>
                  </a:lnTo>
                  <a:lnTo>
                    <a:pt x="13754" y="16345"/>
                  </a:lnTo>
                  <a:lnTo>
                    <a:pt x="13943" y="20470"/>
                  </a:lnTo>
                  <a:lnTo>
                    <a:pt x="21600" y="19787"/>
                  </a:lnTo>
                  <a:lnTo>
                    <a:pt x="18670" y="7463"/>
                  </a:lnTo>
                  <a:cubicBezTo>
                    <a:pt x="18670" y="7463"/>
                    <a:pt x="16684" y="5623"/>
                    <a:pt x="16684" y="5623"/>
                  </a:cubicBezTo>
                  <a:close/>
                  <a:moveTo>
                    <a:pt x="16684" y="5623"/>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0" name="AutoShape 89"/>
            <p:cNvSpPr>
              <a:spLocks/>
            </p:cNvSpPr>
            <p:nvPr/>
          </p:nvSpPr>
          <p:spPr bwMode="auto">
            <a:xfrm>
              <a:off x="8356603" y="4178300"/>
              <a:ext cx="4763" cy="11113"/>
            </a:xfrm>
            <a:custGeom>
              <a:avLst/>
              <a:gdLst>
                <a:gd name="T0" fmla="*/ 8 w 21600"/>
                <a:gd name="T1" fmla="*/ 418 h 21600"/>
                <a:gd name="T2" fmla="*/ 7 w 21600"/>
                <a:gd name="T3" fmla="*/ 489 h 21600"/>
                <a:gd name="T4" fmla="*/ 6 w 21600"/>
                <a:gd name="T5" fmla="*/ 460 h 21600"/>
                <a:gd name="T6" fmla="*/ 5 w 21600"/>
                <a:gd name="T7" fmla="*/ 398 h 21600"/>
                <a:gd name="T8" fmla="*/ 5 w 21600"/>
                <a:gd name="T9" fmla="*/ 299 h 21600"/>
                <a:gd name="T10" fmla="*/ 5 w 21600"/>
                <a:gd name="T11" fmla="*/ 264 h 21600"/>
                <a:gd name="T12" fmla="*/ 8 w 21600"/>
                <a:gd name="T13" fmla="*/ 259 h 21600"/>
                <a:gd name="T14" fmla="*/ 9 w 21600"/>
                <a:gd name="T15" fmla="*/ 190 h 21600"/>
                <a:gd name="T16" fmla="*/ 9 w 21600"/>
                <a:gd name="T17" fmla="*/ 156 h 21600"/>
                <a:gd name="T18" fmla="*/ 7 w 21600"/>
                <a:gd name="T19" fmla="*/ 66 h 21600"/>
                <a:gd name="T20" fmla="*/ 6 w 21600"/>
                <a:gd name="T21" fmla="*/ 0 h 21600"/>
                <a:gd name="T22" fmla="*/ 5 w 21600"/>
                <a:gd name="T23" fmla="*/ 34 h 21600"/>
                <a:gd name="T24" fmla="*/ 4 w 21600"/>
                <a:gd name="T25" fmla="*/ 135 h 21600"/>
                <a:gd name="T26" fmla="*/ 2 w 21600"/>
                <a:gd name="T27" fmla="*/ 208 h 21600"/>
                <a:gd name="T28" fmla="*/ 0 w 21600"/>
                <a:gd name="T29" fmla="*/ 342 h 21600"/>
                <a:gd name="T30" fmla="*/ 0 w 21600"/>
                <a:gd name="T31" fmla="*/ 372 h 21600"/>
                <a:gd name="T32" fmla="*/ 2 w 21600"/>
                <a:gd name="T33" fmla="*/ 434 h 21600"/>
                <a:gd name="T34" fmla="*/ 4 w 21600"/>
                <a:gd name="T35" fmla="*/ 496 h 21600"/>
                <a:gd name="T36" fmla="*/ 5 w 21600"/>
                <a:gd name="T37" fmla="*/ 526 h 21600"/>
                <a:gd name="T38" fmla="*/ 7 w 21600"/>
                <a:gd name="T39" fmla="*/ 655 h 21600"/>
                <a:gd name="T40" fmla="*/ 10 w 21600"/>
                <a:gd name="T41" fmla="*/ 779 h 21600"/>
                <a:gd name="T42" fmla="*/ 11 w 21600"/>
                <a:gd name="T43" fmla="*/ 775 h 21600"/>
                <a:gd name="T44" fmla="*/ 10 w 21600"/>
                <a:gd name="T45" fmla="*/ 447 h 21600"/>
                <a:gd name="T46" fmla="*/ 8 w 21600"/>
                <a:gd name="T47" fmla="*/ 418 h 21600"/>
                <a:gd name="T48" fmla="*/ 8 w 21600"/>
                <a:gd name="T49" fmla="*/ 418 h 216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600" h="21600">
                  <a:moveTo>
                    <a:pt x="15505" y="11598"/>
                  </a:moveTo>
                  <a:lnTo>
                    <a:pt x="13687" y="13571"/>
                  </a:lnTo>
                  <a:lnTo>
                    <a:pt x="11388" y="12773"/>
                  </a:lnTo>
                  <a:lnTo>
                    <a:pt x="9036" y="11028"/>
                  </a:lnTo>
                  <a:lnTo>
                    <a:pt x="8715" y="8314"/>
                  </a:lnTo>
                  <a:lnTo>
                    <a:pt x="10372" y="7333"/>
                  </a:lnTo>
                  <a:lnTo>
                    <a:pt x="14650" y="7196"/>
                  </a:lnTo>
                  <a:lnTo>
                    <a:pt x="16735" y="5269"/>
                  </a:lnTo>
                  <a:lnTo>
                    <a:pt x="18392" y="4334"/>
                  </a:lnTo>
                  <a:lnTo>
                    <a:pt x="13687" y="1836"/>
                  </a:lnTo>
                  <a:lnTo>
                    <a:pt x="11281" y="0"/>
                  </a:lnTo>
                  <a:lnTo>
                    <a:pt x="9356" y="947"/>
                  </a:lnTo>
                  <a:lnTo>
                    <a:pt x="7752" y="3752"/>
                  </a:lnTo>
                  <a:lnTo>
                    <a:pt x="3956" y="5782"/>
                  </a:lnTo>
                  <a:lnTo>
                    <a:pt x="0" y="9488"/>
                  </a:lnTo>
                  <a:lnTo>
                    <a:pt x="374" y="10332"/>
                  </a:lnTo>
                  <a:lnTo>
                    <a:pt x="2780" y="12032"/>
                  </a:lnTo>
                  <a:lnTo>
                    <a:pt x="7432" y="13765"/>
                  </a:lnTo>
                  <a:lnTo>
                    <a:pt x="9784" y="14598"/>
                  </a:lnTo>
                  <a:lnTo>
                    <a:pt x="12457" y="18167"/>
                  </a:lnTo>
                  <a:lnTo>
                    <a:pt x="19568" y="21600"/>
                  </a:lnTo>
                  <a:lnTo>
                    <a:pt x="21600" y="21509"/>
                  </a:lnTo>
                  <a:lnTo>
                    <a:pt x="19889" y="12408"/>
                  </a:lnTo>
                  <a:cubicBezTo>
                    <a:pt x="19889" y="12408"/>
                    <a:pt x="15505" y="11598"/>
                    <a:pt x="15505" y="11598"/>
                  </a:cubicBezTo>
                  <a:close/>
                  <a:moveTo>
                    <a:pt x="15505" y="11598"/>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1" name="AutoShape 90"/>
            <p:cNvSpPr>
              <a:spLocks/>
            </p:cNvSpPr>
            <p:nvPr/>
          </p:nvSpPr>
          <p:spPr bwMode="auto">
            <a:xfrm>
              <a:off x="8356603" y="4165600"/>
              <a:ext cx="3175" cy="6350"/>
            </a:xfrm>
            <a:custGeom>
              <a:avLst/>
              <a:gdLst>
                <a:gd name="T0" fmla="*/ 1 w 21600"/>
                <a:gd name="T1" fmla="*/ 47 h 21600"/>
                <a:gd name="T2" fmla="*/ 1 w 21600"/>
                <a:gd name="T3" fmla="*/ 43 h 21600"/>
                <a:gd name="T4" fmla="*/ 1 w 21600"/>
                <a:gd name="T5" fmla="*/ 36 h 21600"/>
                <a:gd name="T6" fmla="*/ 1 w 21600"/>
                <a:gd name="T7" fmla="*/ 26 h 21600"/>
                <a:gd name="T8" fmla="*/ 1 w 21600"/>
                <a:gd name="T9" fmla="*/ 19 h 21600"/>
                <a:gd name="T10" fmla="*/ 1 w 21600"/>
                <a:gd name="T11" fmla="*/ 6 h 21600"/>
                <a:gd name="T12" fmla="*/ 1 w 21600"/>
                <a:gd name="T13" fmla="*/ 0 h 21600"/>
                <a:gd name="T14" fmla="*/ 0 w 21600"/>
                <a:gd name="T15" fmla="*/ 4 h 21600"/>
                <a:gd name="T16" fmla="*/ 1 w 21600"/>
                <a:gd name="T17" fmla="*/ 17 h 21600"/>
                <a:gd name="T18" fmla="*/ 0 w 21600"/>
                <a:gd name="T19" fmla="*/ 24 h 21600"/>
                <a:gd name="T20" fmla="*/ 0 w 21600"/>
                <a:gd name="T21" fmla="*/ 34 h 21600"/>
                <a:gd name="T22" fmla="*/ 0 w 21600"/>
                <a:gd name="T23" fmla="*/ 41 h 21600"/>
                <a:gd name="T24" fmla="*/ 0 w 21600"/>
                <a:gd name="T25" fmla="*/ 44 h 21600"/>
                <a:gd name="T26" fmla="*/ 0 w 21600"/>
                <a:gd name="T27" fmla="*/ 47 h 21600"/>
                <a:gd name="T28" fmla="*/ 1 w 21600"/>
                <a:gd name="T29" fmla="*/ 47 h 21600"/>
                <a:gd name="T30" fmla="*/ 1 w 21600"/>
                <a:gd name="T31" fmla="*/ 47 h 21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00" h="21600">
                  <a:moveTo>
                    <a:pt x="13244" y="21291"/>
                  </a:moveTo>
                  <a:lnTo>
                    <a:pt x="19314" y="19517"/>
                  </a:lnTo>
                  <a:lnTo>
                    <a:pt x="21600" y="16277"/>
                  </a:lnTo>
                  <a:lnTo>
                    <a:pt x="17974" y="11899"/>
                  </a:lnTo>
                  <a:lnTo>
                    <a:pt x="17422" y="8775"/>
                  </a:lnTo>
                  <a:lnTo>
                    <a:pt x="13401" y="2777"/>
                  </a:lnTo>
                  <a:lnTo>
                    <a:pt x="9539" y="0"/>
                  </a:lnTo>
                  <a:lnTo>
                    <a:pt x="6937" y="1562"/>
                  </a:lnTo>
                  <a:lnTo>
                    <a:pt x="8041" y="7599"/>
                  </a:lnTo>
                  <a:lnTo>
                    <a:pt x="5361" y="10877"/>
                  </a:lnTo>
                  <a:lnTo>
                    <a:pt x="2759" y="15564"/>
                  </a:lnTo>
                  <a:lnTo>
                    <a:pt x="0" y="18804"/>
                  </a:lnTo>
                  <a:lnTo>
                    <a:pt x="3547" y="20154"/>
                  </a:lnTo>
                  <a:lnTo>
                    <a:pt x="6937" y="21600"/>
                  </a:lnTo>
                  <a:cubicBezTo>
                    <a:pt x="6937" y="21600"/>
                    <a:pt x="13244" y="21291"/>
                    <a:pt x="13244" y="21291"/>
                  </a:cubicBezTo>
                  <a:close/>
                  <a:moveTo>
                    <a:pt x="13244" y="21291"/>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2" name="AutoShape 91"/>
            <p:cNvSpPr>
              <a:spLocks/>
            </p:cNvSpPr>
            <p:nvPr/>
          </p:nvSpPr>
          <p:spPr bwMode="auto">
            <a:xfrm>
              <a:off x="8369303" y="4076700"/>
              <a:ext cx="3175" cy="26988"/>
            </a:xfrm>
            <a:custGeom>
              <a:avLst/>
              <a:gdLst>
                <a:gd name="T0" fmla="*/ 1 w 21600"/>
                <a:gd name="T1" fmla="*/ 41933 h 21600"/>
                <a:gd name="T2" fmla="*/ 0 w 21600"/>
                <a:gd name="T3" fmla="*/ 51602 h 21600"/>
                <a:gd name="T4" fmla="*/ 1 w 21600"/>
                <a:gd name="T5" fmla="*/ 53629 h 21600"/>
                <a:gd name="T6" fmla="*/ 0 w 21600"/>
                <a:gd name="T7" fmla="*/ 55063 h 21600"/>
                <a:gd name="T8" fmla="*/ 1 w 21600"/>
                <a:gd name="T9" fmla="*/ 61396 h 21600"/>
                <a:gd name="T10" fmla="*/ 1 w 21600"/>
                <a:gd name="T11" fmla="*/ 63247 h 21600"/>
                <a:gd name="T12" fmla="*/ 0 w 21600"/>
                <a:gd name="T13" fmla="*/ 65771 h 21600"/>
                <a:gd name="T14" fmla="*/ 1 w 21600"/>
                <a:gd name="T15" fmla="*/ 64224 h 21600"/>
                <a:gd name="T16" fmla="*/ 1 w 21600"/>
                <a:gd name="T17" fmla="*/ 60739 h 21600"/>
                <a:gd name="T18" fmla="*/ 1 w 21600"/>
                <a:gd name="T19" fmla="*/ 41756 h 21600"/>
                <a:gd name="T20" fmla="*/ 1 w 21600"/>
                <a:gd name="T21" fmla="*/ 0 h 21600"/>
                <a:gd name="T22" fmla="*/ 1 w 21600"/>
                <a:gd name="T23" fmla="*/ 35264 h 21600"/>
                <a:gd name="T24" fmla="*/ 1 w 21600"/>
                <a:gd name="T25" fmla="*/ 41933 h 21600"/>
                <a:gd name="T26" fmla="*/ 1 w 21600"/>
                <a:gd name="T27" fmla="*/ 41933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15500" y="13771"/>
                  </a:moveTo>
                  <a:lnTo>
                    <a:pt x="5956" y="16947"/>
                  </a:lnTo>
                  <a:lnTo>
                    <a:pt x="14926" y="17613"/>
                  </a:lnTo>
                  <a:lnTo>
                    <a:pt x="6674" y="18083"/>
                  </a:lnTo>
                  <a:lnTo>
                    <a:pt x="7965" y="20163"/>
                  </a:lnTo>
                  <a:lnTo>
                    <a:pt x="8252" y="20771"/>
                  </a:lnTo>
                  <a:lnTo>
                    <a:pt x="0" y="21600"/>
                  </a:lnTo>
                  <a:lnTo>
                    <a:pt x="11266" y="21092"/>
                  </a:lnTo>
                  <a:lnTo>
                    <a:pt x="12773" y="19947"/>
                  </a:lnTo>
                  <a:lnTo>
                    <a:pt x="21313" y="13713"/>
                  </a:lnTo>
                  <a:lnTo>
                    <a:pt x="21600" y="0"/>
                  </a:lnTo>
                  <a:lnTo>
                    <a:pt x="8396" y="11581"/>
                  </a:lnTo>
                  <a:cubicBezTo>
                    <a:pt x="8396" y="11581"/>
                    <a:pt x="15500" y="13771"/>
                    <a:pt x="15500" y="13771"/>
                  </a:cubicBezTo>
                  <a:close/>
                  <a:moveTo>
                    <a:pt x="15500" y="13771"/>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3" name="AutoShape 92"/>
            <p:cNvSpPr>
              <a:spLocks/>
            </p:cNvSpPr>
            <p:nvPr/>
          </p:nvSpPr>
          <p:spPr bwMode="auto">
            <a:xfrm>
              <a:off x="8280403" y="4038600"/>
              <a:ext cx="7938" cy="17463"/>
            </a:xfrm>
            <a:custGeom>
              <a:avLst/>
              <a:gdLst>
                <a:gd name="T0" fmla="*/ 106 w 21600"/>
                <a:gd name="T1" fmla="*/ 2981 h 21600"/>
                <a:gd name="T2" fmla="*/ 116 w 21600"/>
                <a:gd name="T3" fmla="*/ 3376 h 21600"/>
                <a:gd name="T4" fmla="*/ 118 w 21600"/>
                <a:gd name="T5" fmla="*/ 3585 h 21600"/>
                <a:gd name="T6" fmla="*/ 127 w 21600"/>
                <a:gd name="T7" fmla="*/ 3784 h 21600"/>
                <a:gd name="T8" fmla="*/ 145 w 21600"/>
                <a:gd name="T9" fmla="*/ 3731 h 21600"/>
                <a:gd name="T10" fmla="*/ 142 w 21600"/>
                <a:gd name="T11" fmla="*/ 3111 h 21600"/>
                <a:gd name="T12" fmla="*/ 132 w 21600"/>
                <a:gd name="T13" fmla="*/ 2923 h 21600"/>
                <a:gd name="T14" fmla="*/ 132 w 21600"/>
                <a:gd name="T15" fmla="*/ 2715 h 21600"/>
                <a:gd name="T16" fmla="*/ 123 w 21600"/>
                <a:gd name="T17" fmla="*/ 2541 h 21600"/>
                <a:gd name="T18" fmla="*/ 123 w 21600"/>
                <a:gd name="T19" fmla="*/ 2725 h 21600"/>
                <a:gd name="T20" fmla="*/ 114 w 21600"/>
                <a:gd name="T21" fmla="*/ 2756 h 21600"/>
                <a:gd name="T22" fmla="*/ 105 w 21600"/>
                <a:gd name="T23" fmla="*/ 2572 h 21600"/>
                <a:gd name="T24" fmla="*/ 103 w 21600"/>
                <a:gd name="T25" fmla="*/ 1952 h 21600"/>
                <a:gd name="T26" fmla="*/ 119 w 21600"/>
                <a:gd name="T27" fmla="*/ 1698 h 21600"/>
                <a:gd name="T28" fmla="*/ 119 w 21600"/>
                <a:gd name="T29" fmla="*/ 1489 h 21600"/>
                <a:gd name="T30" fmla="*/ 111 w 21600"/>
                <a:gd name="T31" fmla="*/ 1513 h 21600"/>
                <a:gd name="T32" fmla="*/ 93 w 21600"/>
                <a:gd name="T33" fmla="*/ 1353 h 21600"/>
                <a:gd name="T34" fmla="*/ 65 w 21600"/>
                <a:gd name="T35" fmla="*/ 1395 h 21600"/>
                <a:gd name="T36" fmla="*/ 56 w 21600"/>
                <a:gd name="T37" fmla="*/ 1203 h 21600"/>
                <a:gd name="T38" fmla="*/ 46 w 21600"/>
                <a:gd name="T39" fmla="*/ 804 h 21600"/>
                <a:gd name="T40" fmla="*/ 34 w 21600"/>
                <a:gd name="T41" fmla="*/ 0 h 21600"/>
                <a:gd name="T42" fmla="*/ 26 w 21600"/>
                <a:gd name="T43" fmla="*/ 21 h 21600"/>
                <a:gd name="T44" fmla="*/ 18 w 21600"/>
                <a:gd name="T45" fmla="*/ 450 h 21600"/>
                <a:gd name="T46" fmla="*/ 5 w 21600"/>
                <a:gd name="T47" fmla="*/ 1908 h 21600"/>
                <a:gd name="T48" fmla="*/ 0 w 21600"/>
                <a:gd name="T49" fmla="*/ 2981 h 21600"/>
                <a:gd name="T50" fmla="*/ 4 w 21600"/>
                <a:gd name="T51" fmla="*/ 4181 h 21600"/>
                <a:gd name="T52" fmla="*/ 21 w 21600"/>
                <a:gd name="T53" fmla="*/ 6667 h 21600"/>
                <a:gd name="T54" fmla="*/ 23 w 21600"/>
                <a:gd name="T55" fmla="*/ 7064 h 21600"/>
                <a:gd name="T56" fmla="*/ 32 w 21600"/>
                <a:gd name="T57" fmla="*/ 7275 h 21600"/>
                <a:gd name="T58" fmla="*/ 32 w 21600"/>
                <a:gd name="T59" fmla="*/ 7461 h 21600"/>
                <a:gd name="T60" fmla="*/ 42 w 21600"/>
                <a:gd name="T61" fmla="*/ 7451 h 21600"/>
                <a:gd name="T62" fmla="*/ 50 w 21600"/>
                <a:gd name="T63" fmla="*/ 7021 h 21600"/>
                <a:gd name="T64" fmla="*/ 57 w 21600"/>
                <a:gd name="T65" fmla="*/ 6602 h 21600"/>
                <a:gd name="T66" fmla="*/ 73 w 21600"/>
                <a:gd name="T67" fmla="*/ 6172 h 21600"/>
                <a:gd name="T68" fmla="*/ 72 w 21600"/>
                <a:gd name="T69" fmla="*/ 5738 h 21600"/>
                <a:gd name="T70" fmla="*/ 61 w 21600"/>
                <a:gd name="T71" fmla="*/ 5342 h 21600"/>
                <a:gd name="T72" fmla="*/ 42 w 21600"/>
                <a:gd name="T73" fmla="*/ 4759 h 21600"/>
                <a:gd name="T74" fmla="*/ 32 w 21600"/>
                <a:gd name="T75" fmla="*/ 4548 h 21600"/>
                <a:gd name="T76" fmla="*/ 31 w 21600"/>
                <a:gd name="T77" fmla="*/ 4360 h 21600"/>
                <a:gd name="T78" fmla="*/ 49 w 21600"/>
                <a:gd name="T79" fmla="*/ 4313 h 21600"/>
                <a:gd name="T80" fmla="*/ 58 w 21600"/>
                <a:gd name="T81" fmla="*/ 4524 h 21600"/>
                <a:gd name="T82" fmla="*/ 67 w 21600"/>
                <a:gd name="T83" fmla="*/ 4493 h 21600"/>
                <a:gd name="T84" fmla="*/ 66 w 21600"/>
                <a:gd name="T85" fmla="*/ 4094 h 21600"/>
                <a:gd name="T86" fmla="*/ 55 w 21600"/>
                <a:gd name="T87" fmla="*/ 3499 h 21600"/>
                <a:gd name="T88" fmla="*/ 54 w 21600"/>
                <a:gd name="T89" fmla="*/ 3290 h 21600"/>
                <a:gd name="T90" fmla="*/ 29 w 21600"/>
                <a:gd name="T91" fmla="*/ 3345 h 21600"/>
                <a:gd name="T92" fmla="*/ 18 w 21600"/>
                <a:gd name="T93" fmla="*/ 3142 h 21600"/>
                <a:gd name="T94" fmla="*/ 27 w 21600"/>
                <a:gd name="T95" fmla="*/ 2923 h 21600"/>
                <a:gd name="T96" fmla="*/ 61 w 21600"/>
                <a:gd name="T97" fmla="*/ 2446 h 21600"/>
                <a:gd name="T98" fmla="*/ 69 w 21600"/>
                <a:gd name="T99" fmla="*/ 2412 h 21600"/>
                <a:gd name="T100" fmla="*/ 75 w 21600"/>
                <a:gd name="T101" fmla="*/ 4084 h 21600"/>
                <a:gd name="T102" fmla="*/ 84 w 21600"/>
                <a:gd name="T103" fmla="*/ 4270 h 21600"/>
                <a:gd name="T104" fmla="*/ 93 w 21600"/>
                <a:gd name="T105" fmla="*/ 4446 h 21600"/>
                <a:gd name="T106" fmla="*/ 103 w 21600"/>
                <a:gd name="T107" fmla="*/ 4435 h 21600"/>
                <a:gd name="T108" fmla="*/ 97 w 21600"/>
                <a:gd name="T109" fmla="*/ 2991 h 21600"/>
                <a:gd name="T110" fmla="*/ 106 w 21600"/>
                <a:gd name="T111" fmla="*/ 2981 h 21600"/>
                <a:gd name="T112" fmla="*/ 106 w 21600"/>
                <a:gd name="T113" fmla="*/ 2981 h 216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1600" h="21600">
                  <a:moveTo>
                    <a:pt x="15818" y="8629"/>
                  </a:moveTo>
                  <a:lnTo>
                    <a:pt x="17313" y="9775"/>
                  </a:lnTo>
                  <a:lnTo>
                    <a:pt x="17612" y="10378"/>
                  </a:lnTo>
                  <a:lnTo>
                    <a:pt x="18908" y="10958"/>
                  </a:lnTo>
                  <a:lnTo>
                    <a:pt x="21600" y="10800"/>
                  </a:lnTo>
                  <a:lnTo>
                    <a:pt x="21201" y="9006"/>
                  </a:lnTo>
                  <a:lnTo>
                    <a:pt x="19739" y="8464"/>
                  </a:lnTo>
                  <a:lnTo>
                    <a:pt x="19673" y="7861"/>
                  </a:lnTo>
                  <a:lnTo>
                    <a:pt x="18343" y="7356"/>
                  </a:lnTo>
                  <a:lnTo>
                    <a:pt x="18410" y="7891"/>
                  </a:lnTo>
                  <a:lnTo>
                    <a:pt x="17047" y="7981"/>
                  </a:lnTo>
                  <a:lnTo>
                    <a:pt x="15685" y="7446"/>
                  </a:lnTo>
                  <a:lnTo>
                    <a:pt x="15353" y="5652"/>
                  </a:lnTo>
                  <a:lnTo>
                    <a:pt x="17812" y="4914"/>
                  </a:lnTo>
                  <a:lnTo>
                    <a:pt x="17745" y="4311"/>
                  </a:lnTo>
                  <a:lnTo>
                    <a:pt x="16482" y="4379"/>
                  </a:lnTo>
                  <a:lnTo>
                    <a:pt x="13824" y="3919"/>
                  </a:lnTo>
                  <a:lnTo>
                    <a:pt x="9737" y="4040"/>
                  </a:lnTo>
                  <a:lnTo>
                    <a:pt x="8374" y="3482"/>
                  </a:lnTo>
                  <a:lnTo>
                    <a:pt x="6912" y="2329"/>
                  </a:lnTo>
                  <a:lnTo>
                    <a:pt x="5051" y="0"/>
                  </a:lnTo>
                  <a:lnTo>
                    <a:pt x="3855" y="60"/>
                  </a:lnTo>
                  <a:lnTo>
                    <a:pt x="2692" y="1304"/>
                  </a:lnTo>
                  <a:lnTo>
                    <a:pt x="698" y="5524"/>
                  </a:lnTo>
                  <a:lnTo>
                    <a:pt x="0" y="8629"/>
                  </a:lnTo>
                  <a:lnTo>
                    <a:pt x="631" y="12104"/>
                  </a:lnTo>
                  <a:lnTo>
                    <a:pt x="3190" y="19301"/>
                  </a:lnTo>
                  <a:lnTo>
                    <a:pt x="3390" y="20454"/>
                  </a:lnTo>
                  <a:lnTo>
                    <a:pt x="4785" y="21065"/>
                  </a:lnTo>
                  <a:lnTo>
                    <a:pt x="4785" y="21600"/>
                  </a:lnTo>
                  <a:lnTo>
                    <a:pt x="6214" y="21570"/>
                  </a:lnTo>
                  <a:lnTo>
                    <a:pt x="7410" y="20326"/>
                  </a:lnTo>
                  <a:lnTo>
                    <a:pt x="8441" y="19113"/>
                  </a:lnTo>
                  <a:lnTo>
                    <a:pt x="10833" y="17869"/>
                  </a:lnTo>
                  <a:lnTo>
                    <a:pt x="10700" y="16611"/>
                  </a:lnTo>
                  <a:lnTo>
                    <a:pt x="9172" y="15465"/>
                  </a:lnTo>
                  <a:lnTo>
                    <a:pt x="6214" y="13777"/>
                  </a:lnTo>
                  <a:lnTo>
                    <a:pt x="4785" y="13167"/>
                  </a:lnTo>
                  <a:lnTo>
                    <a:pt x="4652" y="12624"/>
                  </a:lnTo>
                  <a:lnTo>
                    <a:pt x="7344" y="12488"/>
                  </a:lnTo>
                  <a:lnTo>
                    <a:pt x="8740" y="13099"/>
                  </a:lnTo>
                  <a:lnTo>
                    <a:pt x="10002" y="13008"/>
                  </a:lnTo>
                  <a:lnTo>
                    <a:pt x="9870" y="11855"/>
                  </a:lnTo>
                  <a:lnTo>
                    <a:pt x="8241" y="10129"/>
                  </a:lnTo>
                  <a:lnTo>
                    <a:pt x="8075" y="9526"/>
                  </a:lnTo>
                  <a:lnTo>
                    <a:pt x="4254" y="9685"/>
                  </a:lnTo>
                  <a:lnTo>
                    <a:pt x="2692" y="9097"/>
                  </a:lnTo>
                  <a:lnTo>
                    <a:pt x="3988" y="8464"/>
                  </a:lnTo>
                  <a:lnTo>
                    <a:pt x="9039" y="7084"/>
                  </a:lnTo>
                  <a:lnTo>
                    <a:pt x="10302" y="6986"/>
                  </a:lnTo>
                  <a:lnTo>
                    <a:pt x="11132" y="11825"/>
                  </a:lnTo>
                  <a:lnTo>
                    <a:pt x="12561" y="12360"/>
                  </a:lnTo>
                  <a:lnTo>
                    <a:pt x="13890" y="12873"/>
                  </a:lnTo>
                  <a:lnTo>
                    <a:pt x="15286" y="12842"/>
                  </a:lnTo>
                  <a:lnTo>
                    <a:pt x="14522" y="8660"/>
                  </a:lnTo>
                  <a:cubicBezTo>
                    <a:pt x="14522" y="8660"/>
                    <a:pt x="15818" y="8629"/>
                    <a:pt x="15818" y="8629"/>
                  </a:cubicBezTo>
                  <a:close/>
                  <a:moveTo>
                    <a:pt x="15818" y="862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4" name="AutoShape 93"/>
            <p:cNvSpPr>
              <a:spLocks/>
            </p:cNvSpPr>
            <p:nvPr/>
          </p:nvSpPr>
          <p:spPr bwMode="auto">
            <a:xfrm>
              <a:off x="8382003" y="4279900"/>
              <a:ext cx="4763" cy="3175"/>
            </a:xfrm>
            <a:custGeom>
              <a:avLst/>
              <a:gdLst>
                <a:gd name="T0" fmla="*/ 0 w 21600"/>
                <a:gd name="T1" fmla="*/ 1 h 21600"/>
                <a:gd name="T2" fmla="*/ 6 w 21600"/>
                <a:gd name="T3" fmla="*/ 1 h 21600"/>
                <a:gd name="T4" fmla="*/ 11 w 21600"/>
                <a:gd name="T5" fmla="*/ 0 h 21600"/>
                <a:gd name="T6" fmla="*/ 2 w 21600"/>
                <a:gd name="T7" fmla="*/ 1 h 21600"/>
                <a:gd name="T8" fmla="*/ 0 w 21600"/>
                <a:gd name="T9" fmla="*/ 1 h 21600"/>
                <a:gd name="T10" fmla="*/ 0 w 21600"/>
                <a:gd name="T11" fmla="*/ 1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0" y="14289"/>
                  </a:moveTo>
                  <a:lnTo>
                    <a:pt x="10622" y="21600"/>
                  </a:lnTo>
                  <a:lnTo>
                    <a:pt x="21600" y="0"/>
                  </a:lnTo>
                  <a:lnTo>
                    <a:pt x="3913" y="8160"/>
                  </a:lnTo>
                  <a:cubicBezTo>
                    <a:pt x="3913" y="8160"/>
                    <a:pt x="0" y="14289"/>
                    <a:pt x="0" y="14289"/>
                  </a:cubicBezTo>
                  <a:close/>
                  <a:moveTo>
                    <a:pt x="0" y="1428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5" name="AutoShape 94"/>
            <p:cNvSpPr>
              <a:spLocks/>
            </p:cNvSpPr>
            <p:nvPr/>
          </p:nvSpPr>
          <p:spPr bwMode="auto">
            <a:xfrm>
              <a:off x="8369303" y="4127500"/>
              <a:ext cx="1588" cy="12700"/>
            </a:xfrm>
            <a:custGeom>
              <a:avLst/>
              <a:gdLst>
                <a:gd name="T0" fmla="*/ 0 w 21600"/>
                <a:gd name="T1" fmla="*/ 640 h 21600"/>
                <a:gd name="T2" fmla="*/ 0 w 21600"/>
                <a:gd name="T3" fmla="*/ 887 h 21600"/>
                <a:gd name="T4" fmla="*/ 0 w 21600"/>
                <a:gd name="T5" fmla="*/ 1406 h 21600"/>
                <a:gd name="T6" fmla="*/ 0 w 21600"/>
                <a:gd name="T7" fmla="*/ 1518 h 21600"/>
                <a:gd name="T8" fmla="*/ 0 w 21600"/>
                <a:gd name="T9" fmla="*/ 1228 h 21600"/>
                <a:gd name="T10" fmla="*/ 0 w 21600"/>
                <a:gd name="T11" fmla="*/ 0 h 21600"/>
                <a:gd name="T12" fmla="*/ 0 w 21600"/>
                <a:gd name="T13" fmla="*/ 129 h 21600"/>
                <a:gd name="T14" fmla="*/ 0 w 21600"/>
                <a:gd name="T15" fmla="*/ 640 h 21600"/>
                <a:gd name="T16" fmla="*/ 0 w 21600"/>
                <a:gd name="T17" fmla="*/ 640 h 216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600" h="21600">
                  <a:moveTo>
                    <a:pt x="15673" y="9118"/>
                  </a:moveTo>
                  <a:lnTo>
                    <a:pt x="2107" y="12616"/>
                  </a:lnTo>
                  <a:lnTo>
                    <a:pt x="0" y="20006"/>
                  </a:lnTo>
                  <a:lnTo>
                    <a:pt x="5927" y="21600"/>
                  </a:lnTo>
                  <a:lnTo>
                    <a:pt x="14224" y="17470"/>
                  </a:lnTo>
                  <a:lnTo>
                    <a:pt x="21600" y="0"/>
                  </a:lnTo>
                  <a:lnTo>
                    <a:pt x="6717" y="1832"/>
                  </a:lnTo>
                  <a:cubicBezTo>
                    <a:pt x="6717" y="1832"/>
                    <a:pt x="15673" y="9118"/>
                    <a:pt x="15673" y="9118"/>
                  </a:cubicBezTo>
                  <a:close/>
                  <a:moveTo>
                    <a:pt x="15673" y="9118"/>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6" name="AutoShape 95"/>
            <p:cNvSpPr>
              <a:spLocks/>
            </p:cNvSpPr>
            <p:nvPr/>
          </p:nvSpPr>
          <p:spPr bwMode="auto">
            <a:xfrm>
              <a:off x="8369303" y="4102100"/>
              <a:ext cx="0" cy="158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00" h="21600">
                  <a:moveTo>
                    <a:pt x="21600" y="19919"/>
                  </a:moveTo>
                  <a:lnTo>
                    <a:pt x="11676" y="0"/>
                  </a:lnTo>
                  <a:lnTo>
                    <a:pt x="0" y="21600"/>
                  </a:lnTo>
                  <a:cubicBezTo>
                    <a:pt x="0" y="21600"/>
                    <a:pt x="21600" y="19919"/>
                    <a:pt x="21600" y="19919"/>
                  </a:cubicBezTo>
                  <a:close/>
                  <a:moveTo>
                    <a:pt x="21600" y="1991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7" name="AutoShape 96"/>
            <p:cNvSpPr>
              <a:spLocks/>
            </p:cNvSpPr>
            <p:nvPr/>
          </p:nvSpPr>
          <p:spPr bwMode="auto">
            <a:xfrm>
              <a:off x="8369303" y="4102100"/>
              <a:ext cx="4763" cy="7938"/>
            </a:xfrm>
            <a:custGeom>
              <a:avLst/>
              <a:gdLst>
                <a:gd name="T0" fmla="*/ 7 w 21600"/>
                <a:gd name="T1" fmla="*/ 87 h 21600"/>
                <a:gd name="T2" fmla="*/ 9 w 21600"/>
                <a:gd name="T3" fmla="*/ 54 h 21600"/>
                <a:gd name="T4" fmla="*/ 11 w 21600"/>
                <a:gd name="T5" fmla="*/ 8 h 21600"/>
                <a:gd name="T6" fmla="*/ 11 w 21600"/>
                <a:gd name="T7" fmla="*/ 0 h 21600"/>
                <a:gd name="T8" fmla="*/ 10 w 21600"/>
                <a:gd name="T9" fmla="*/ 8 h 21600"/>
                <a:gd name="T10" fmla="*/ 0 w 21600"/>
                <a:gd name="T11" fmla="*/ 137 h 21600"/>
                <a:gd name="T12" fmla="*/ 0 w 21600"/>
                <a:gd name="T13" fmla="*/ 145 h 21600"/>
                <a:gd name="T14" fmla="*/ 1 w 21600"/>
                <a:gd name="T15" fmla="*/ 144 h 21600"/>
                <a:gd name="T16" fmla="*/ 6 w 21600"/>
                <a:gd name="T17" fmla="*/ 118 h 21600"/>
                <a:gd name="T18" fmla="*/ 8 w 21600"/>
                <a:gd name="T19" fmla="*/ 94 h 21600"/>
                <a:gd name="T20" fmla="*/ 7 w 21600"/>
                <a:gd name="T21" fmla="*/ 87 h 21600"/>
                <a:gd name="T22" fmla="*/ 7 w 21600"/>
                <a:gd name="T23" fmla="*/ 87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600" h="21600">
                  <a:moveTo>
                    <a:pt x="14493" y="13009"/>
                  </a:moveTo>
                  <a:lnTo>
                    <a:pt x="18242" y="8131"/>
                  </a:lnTo>
                  <a:lnTo>
                    <a:pt x="21600" y="1209"/>
                  </a:lnTo>
                  <a:lnTo>
                    <a:pt x="21488" y="0"/>
                  </a:lnTo>
                  <a:lnTo>
                    <a:pt x="19474" y="1266"/>
                  </a:lnTo>
                  <a:lnTo>
                    <a:pt x="0" y="20463"/>
                  </a:lnTo>
                  <a:lnTo>
                    <a:pt x="112" y="21600"/>
                  </a:lnTo>
                  <a:lnTo>
                    <a:pt x="2350" y="21542"/>
                  </a:lnTo>
                  <a:lnTo>
                    <a:pt x="10576" y="17628"/>
                  </a:lnTo>
                  <a:lnTo>
                    <a:pt x="14605" y="14045"/>
                  </a:lnTo>
                  <a:cubicBezTo>
                    <a:pt x="14605" y="14045"/>
                    <a:pt x="14493" y="13009"/>
                    <a:pt x="14493" y="13009"/>
                  </a:cubicBezTo>
                  <a:close/>
                  <a:moveTo>
                    <a:pt x="14493" y="1300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8" name="AutoShape 97"/>
            <p:cNvSpPr>
              <a:spLocks/>
            </p:cNvSpPr>
            <p:nvPr/>
          </p:nvSpPr>
          <p:spPr bwMode="auto">
            <a:xfrm>
              <a:off x="8356603" y="4152900"/>
              <a:ext cx="6350" cy="7938"/>
            </a:xfrm>
            <a:custGeom>
              <a:avLst/>
              <a:gdLst>
                <a:gd name="T0" fmla="*/ 28 w 21600"/>
                <a:gd name="T1" fmla="*/ 61 h 21600"/>
                <a:gd name="T2" fmla="*/ 25 w 21600"/>
                <a:gd name="T3" fmla="*/ 72 h 21600"/>
                <a:gd name="T4" fmla="*/ 3 w 21600"/>
                <a:gd name="T5" fmla="*/ 50 h 21600"/>
                <a:gd name="T6" fmla="*/ 0 w 21600"/>
                <a:gd name="T7" fmla="*/ 60 h 21600"/>
                <a:gd name="T8" fmla="*/ 0 w 21600"/>
                <a:gd name="T9" fmla="*/ 68 h 21600"/>
                <a:gd name="T10" fmla="*/ 4 w 21600"/>
                <a:gd name="T11" fmla="*/ 76 h 21600"/>
                <a:gd name="T12" fmla="*/ 5 w 21600"/>
                <a:gd name="T13" fmla="*/ 109 h 21600"/>
                <a:gd name="T14" fmla="*/ 12 w 21600"/>
                <a:gd name="T15" fmla="*/ 107 h 21600"/>
                <a:gd name="T16" fmla="*/ 26 w 21600"/>
                <a:gd name="T17" fmla="*/ 89 h 21600"/>
                <a:gd name="T18" fmla="*/ 32 w 21600"/>
                <a:gd name="T19" fmla="*/ 86 h 21600"/>
                <a:gd name="T20" fmla="*/ 37 w 21600"/>
                <a:gd name="T21" fmla="*/ 111 h 21600"/>
                <a:gd name="T22" fmla="*/ 34 w 21600"/>
                <a:gd name="T23" fmla="*/ 137 h 21600"/>
                <a:gd name="T24" fmla="*/ 38 w 21600"/>
                <a:gd name="T25" fmla="*/ 145 h 21600"/>
                <a:gd name="T26" fmla="*/ 41 w 21600"/>
                <a:gd name="T27" fmla="*/ 136 h 21600"/>
                <a:gd name="T28" fmla="*/ 44 w 21600"/>
                <a:gd name="T29" fmla="*/ 110 h 21600"/>
                <a:gd name="T30" fmla="*/ 47 w 21600"/>
                <a:gd name="T31" fmla="*/ 0 h 21600"/>
                <a:gd name="T32" fmla="*/ 44 w 21600"/>
                <a:gd name="T33" fmla="*/ 0 h 21600"/>
                <a:gd name="T34" fmla="*/ 28 w 21600"/>
                <a:gd name="T35" fmla="*/ 61 h 21600"/>
                <a:gd name="T36" fmla="*/ 28 w 21600"/>
                <a:gd name="T37" fmla="*/ 61 h 216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600" h="21600">
                  <a:moveTo>
                    <a:pt x="12912" y="9163"/>
                  </a:moveTo>
                  <a:lnTo>
                    <a:pt x="11464" y="10714"/>
                  </a:lnTo>
                  <a:lnTo>
                    <a:pt x="1528" y="7503"/>
                  </a:lnTo>
                  <a:lnTo>
                    <a:pt x="0" y="8913"/>
                  </a:lnTo>
                  <a:lnTo>
                    <a:pt x="0" y="10119"/>
                  </a:lnTo>
                  <a:lnTo>
                    <a:pt x="1891" y="11293"/>
                  </a:lnTo>
                  <a:lnTo>
                    <a:pt x="2373" y="16274"/>
                  </a:lnTo>
                  <a:lnTo>
                    <a:pt x="5470" y="16008"/>
                  </a:lnTo>
                  <a:lnTo>
                    <a:pt x="11705" y="13298"/>
                  </a:lnTo>
                  <a:lnTo>
                    <a:pt x="14722" y="12891"/>
                  </a:lnTo>
                  <a:lnTo>
                    <a:pt x="16813" y="16572"/>
                  </a:lnTo>
                  <a:lnTo>
                    <a:pt x="15607" y="20394"/>
                  </a:lnTo>
                  <a:lnTo>
                    <a:pt x="17296" y="21600"/>
                  </a:lnTo>
                  <a:lnTo>
                    <a:pt x="18825" y="20253"/>
                  </a:lnTo>
                  <a:lnTo>
                    <a:pt x="19951" y="16337"/>
                  </a:lnTo>
                  <a:lnTo>
                    <a:pt x="21600" y="0"/>
                  </a:lnTo>
                  <a:lnTo>
                    <a:pt x="19951" y="78"/>
                  </a:lnTo>
                  <a:cubicBezTo>
                    <a:pt x="19951" y="78"/>
                    <a:pt x="12912" y="9163"/>
                    <a:pt x="12912" y="9163"/>
                  </a:cubicBezTo>
                  <a:close/>
                  <a:moveTo>
                    <a:pt x="12912" y="9163"/>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9" name="AutoShape 98"/>
            <p:cNvSpPr>
              <a:spLocks/>
            </p:cNvSpPr>
            <p:nvPr/>
          </p:nvSpPr>
          <p:spPr bwMode="auto">
            <a:xfrm>
              <a:off x="8356603" y="4140200"/>
              <a:ext cx="3175" cy="6350"/>
            </a:xfrm>
            <a:custGeom>
              <a:avLst/>
              <a:gdLst>
                <a:gd name="T0" fmla="*/ 1 w 21600"/>
                <a:gd name="T1" fmla="*/ 42 h 21600"/>
                <a:gd name="T2" fmla="*/ 1 w 21600"/>
                <a:gd name="T3" fmla="*/ 39 h 21600"/>
                <a:gd name="T4" fmla="*/ 1 w 21600"/>
                <a:gd name="T5" fmla="*/ 3 h 21600"/>
                <a:gd name="T6" fmla="*/ 1 w 21600"/>
                <a:gd name="T7" fmla="*/ 0 h 21600"/>
                <a:gd name="T8" fmla="*/ 1 w 21600"/>
                <a:gd name="T9" fmla="*/ 0 h 21600"/>
                <a:gd name="T10" fmla="*/ 0 w 21600"/>
                <a:gd name="T11" fmla="*/ 16 h 21600"/>
                <a:gd name="T12" fmla="*/ 0 w 21600"/>
                <a:gd name="T13" fmla="*/ 16 h 21600"/>
                <a:gd name="T14" fmla="*/ 0 w 21600"/>
                <a:gd name="T15" fmla="*/ 23 h 21600"/>
                <a:gd name="T16" fmla="*/ 0 w 21600"/>
                <a:gd name="T17" fmla="*/ 26 h 21600"/>
                <a:gd name="T18" fmla="*/ 1 w 21600"/>
                <a:gd name="T19" fmla="*/ 25 h 21600"/>
                <a:gd name="T20" fmla="*/ 1 w 21600"/>
                <a:gd name="T21" fmla="*/ 28 h 21600"/>
                <a:gd name="T22" fmla="*/ 1 w 21600"/>
                <a:gd name="T23" fmla="*/ 31 h 21600"/>
                <a:gd name="T24" fmla="*/ 1 w 21600"/>
                <a:gd name="T25" fmla="*/ 37 h 21600"/>
                <a:gd name="T26" fmla="*/ 0 w 21600"/>
                <a:gd name="T27" fmla="*/ 38 h 21600"/>
                <a:gd name="T28" fmla="*/ 0 w 21600"/>
                <a:gd name="T29" fmla="*/ 32 h 21600"/>
                <a:gd name="T30" fmla="*/ 0 w 21600"/>
                <a:gd name="T31" fmla="*/ 32 h 21600"/>
                <a:gd name="T32" fmla="*/ 0 w 21600"/>
                <a:gd name="T33" fmla="*/ 47 h 21600"/>
                <a:gd name="T34" fmla="*/ 1 w 21600"/>
                <a:gd name="T35" fmla="*/ 46 h 21600"/>
                <a:gd name="T36" fmla="*/ 1 w 21600"/>
                <a:gd name="T37" fmla="*/ 42 h 21600"/>
                <a:gd name="T38" fmla="*/ 1 w 21600"/>
                <a:gd name="T39" fmla="*/ 42 h 216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600" h="21600">
                  <a:moveTo>
                    <a:pt x="19434" y="19329"/>
                  </a:moveTo>
                  <a:lnTo>
                    <a:pt x="21366" y="17804"/>
                  </a:lnTo>
                  <a:lnTo>
                    <a:pt x="21600" y="1248"/>
                  </a:lnTo>
                  <a:lnTo>
                    <a:pt x="19083" y="0"/>
                  </a:lnTo>
                  <a:lnTo>
                    <a:pt x="16624" y="139"/>
                  </a:lnTo>
                  <a:lnTo>
                    <a:pt x="6146" y="7489"/>
                  </a:lnTo>
                  <a:lnTo>
                    <a:pt x="3746" y="7558"/>
                  </a:lnTo>
                  <a:lnTo>
                    <a:pt x="3980" y="10453"/>
                  </a:lnTo>
                  <a:lnTo>
                    <a:pt x="6673" y="11684"/>
                  </a:lnTo>
                  <a:lnTo>
                    <a:pt x="13580" y="11320"/>
                  </a:lnTo>
                  <a:lnTo>
                    <a:pt x="16039" y="12551"/>
                  </a:lnTo>
                  <a:lnTo>
                    <a:pt x="16390" y="14042"/>
                  </a:lnTo>
                  <a:lnTo>
                    <a:pt x="14341" y="16833"/>
                  </a:lnTo>
                  <a:lnTo>
                    <a:pt x="7259" y="17197"/>
                  </a:lnTo>
                  <a:lnTo>
                    <a:pt x="4507" y="14475"/>
                  </a:lnTo>
                  <a:lnTo>
                    <a:pt x="0" y="14752"/>
                  </a:lnTo>
                  <a:lnTo>
                    <a:pt x="820" y="21600"/>
                  </a:lnTo>
                  <a:lnTo>
                    <a:pt x="17034" y="20820"/>
                  </a:lnTo>
                  <a:cubicBezTo>
                    <a:pt x="17034" y="20820"/>
                    <a:pt x="19434" y="19329"/>
                    <a:pt x="19434" y="19329"/>
                  </a:cubicBezTo>
                  <a:close/>
                  <a:moveTo>
                    <a:pt x="19434" y="1932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0" name="AutoShape 169"/>
            <p:cNvSpPr>
              <a:spLocks/>
            </p:cNvSpPr>
            <p:nvPr/>
          </p:nvSpPr>
          <p:spPr bwMode="auto">
            <a:xfrm>
              <a:off x="5181603" y="3429000"/>
              <a:ext cx="1282700" cy="582613"/>
            </a:xfrm>
            <a:custGeom>
              <a:avLst/>
              <a:gdLst>
                <a:gd name="T0" fmla="*/ 0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0 h 216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1600" h="21600">
                  <a:moveTo>
                    <a:pt x="0" y="16988"/>
                  </a:moveTo>
                  <a:lnTo>
                    <a:pt x="1555" y="17696"/>
                  </a:lnTo>
                  <a:lnTo>
                    <a:pt x="2816" y="18261"/>
                  </a:lnTo>
                  <a:lnTo>
                    <a:pt x="4028" y="18776"/>
                  </a:lnTo>
                  <a:lnTo>
                    <a:pt x="5195" y="19191"/>
                  </a:lnTo>
                  <a:lnTo>
                    <a:pt x="5829" y="19424"/>
                  </a:lnTo>
                  <a:lnTo>
                    <a:pt x="6546" y="19673"/>
                  </a:lnTo>
                  <a:lnTo>
                    <a:pt x="7662" y="20069"/>
                  </a:lnTo>
                  <a:lnTo>
                    <a:pt x="8782" y="20405"/>
                  </a:lnTo>
                  <a:lnTo>
                    <a:pt x="10821" y="20918"/>
                  </a:lnTo>
                  <a:lnTo>
                    <a:pt x="12391" y="21251"/>
                  </a:lnTo>
                  <a:lnTo>
                    <a:pt x="14022" y="21600"/>
                  </a:lnTo>
                  <a:lnTo>
                    <a:pt x="14381" y="11943"/>
                  </a:lnTo>
                  <a:lnTo>
                    <a:pt x="15677" y="12137"/>
                  </a:lnTo>
                  <a:lnTo>
                    <a:pt x="16541" y="12268"/>
                  </a:lnTo>
                  <a:lnTo>
                    <a:pt x="17292" y="12360"/>
                  </a:lnTo>
                  <a:lnTo>
                    <a:pt x="18101" y="12443"/>
                  </a:lnTo>
                  <a:lnTo>
                    <a:pt x="18660" y="12500"/>
                  </a:lnTo>
                  <a:lnTo>
                    <a:pt x="19505" y="12545"/>
                  </a:lnTo>
                  <a:lnTo>
                    <a:pt x="20359" y="12576"/>
                  </a:lnTo>
                  <a:lnTo>
                    <a:pt x="20842" y="12594"/>
                  </a:lnTo>
                  <a:lnTo>
                    <a:pt x="21543" y="12620"/>
                  </a:lnTo>
                  <a:lnTo>
                    <a:pt x="21556" y="9657"/>
                  </a:lnTo>
                  <a:lnTo>
                    <a:pt x="21565" y="7714"/>
                  </a:lnTo>
                  <a:lnTo>
                    <a:pt x="21597" y="2080"/>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1" name="AutoShape 170"/>
            <p:cNvSpPr>
              <a:spLocks/>
            </p:cNvSpPr>
            <p:nvPr/>
          </p:nvSpPr>
          <p:spPr bwMode="auto">
            <a:xfrm>
              <a:off x="6464303" y="3416300"/>
              <a:ext cx="449263" cy="273050"/>
            </a:xfrm>
            <a:custGeom>
              <a:avLst/>
              <a:gdLst>
                <a:gd name="T0" fmla="*/ 2147483647 w 21600"/>
                <a:gd name="T1" fmla="*/ 0 h 21600"/>
                <a:gd name="T2" fmla="*/ 2147483647 w 21600"/>
                <a:gd name="T3" fmla="*/ 219508359 h 21600"/>
                <a:gd name="T4" fmla="*/ 2147483647 w 21600"/>
                <a:gd name="T5" fmla="*/ 464194645 h 21600"/>
                <a:gd name="T6" fmla="*/ 2147483647 w 21600"/>
                <a:gd name="T7" fmla="*/ 656276674 h 21600"/>
                <a:gd name="T8" fmla="*/ 2147483647 w 21600"/>
                <a:gd name="T9" fmla="*/ 783776967 h 21600"/>
                <a:gd name="T10" fmla="*/ 2147483647 w 21600"/>
                <a:gd name="T11" fmla="*/ 1068173875 h 21600"/>
                <a:gd name="T12" fmla="*/ 2147483647 w 21600"/>
                <a:gd name="T13" fmla="*/ 1288318554 h 21600"/>
                <a:gd name="T14" fmla="*/ 2147483647 w 21600"/>
                <a:gd name="T15" fmla="*/ 1460686537 h 21600"/>
                <a:gd name="T16" fmla="*/ 2147483647 w 21600"/>
                <a:gd name="T17" fmla="*/ 1695694857 h 21600"/>
                <a:gd name="T18" fmla="*/ 2147483647 w 21600"/>
                <a:gd name="T19" fmla="*/ 1908742979 h 21600"/>
                <a:gd name="T20" fmla="*/ 2147483647 w 21600"/>
                <a:gd name="T21" fmla="*/ 2136652821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0 w 21600"/>
                <a:gd name="T85" fmla="*/ 2147483647 h 2160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1600" h="21600">
                  <a:moveTo>
                    <a:pt x="18916" y="0"/>
                  </a:moveTo>
                  <a:lnTo>
                    <a:pt x="19120" y="680"/>
                  </a:lnTo>
                  <a:lnTo>
                    <a:pt x="19080" y="1438"/>
                  </a:lnTo>
                  <a:lnTo>
                    <a:pt x="19285" y="2033"/>
                  </a:lnTo>
                  <a:lnTo>
                    <a:pt x="19165" y="2428"/>
                  </a:lnTo>
                  <a:lnTo>
                    <a:pt x="19221" y="3309"/>
                  </a:lnTo>
                  <a:lnTo>
                    <a:pt x="19123" y="3991"/>
                  </a:lnTo>
                  <a:lnTo>
                    <a:pt x="19295" y="4525"/>
                  </a:lnTo>
                  <a:lnTo>
                    <a:pt x="19301" y="5253"/>
                  </a:lnTo>
                  <a:lnTo>
                    <a:pt x="19427" y="5913"/>
                  </a:lnTo>
                  <a:lnTo>
                    <a:pt x="19587" y="6619"/>
                  </a:lnTo>
                  <a:lnTo>
                    <a:pt x="19770" y="6960"/>
                  </a:lnTo>
                  <a:lnTo>
                    <a:pt x="19935" y="7777"/>
                  </a:lnTo>
                  <a:lnTo>
                    <a:pt x="20131" y="8412"/>
                  </a:lnTo>
                  <a:lnTo>
                    <a:pt x="20271" y="9177"/>
                  </a:lnTo>
                  <a:lnTo>
                    <a:pt x="20387" y="10155"/>
                  </a:lnTo>
                  <a:lnTo>
                    <a:pt x="20415" y="10885"/>
                  </a:lnTo>
                  <a:lnTo>
                    <a:pt x="20560" y="12153"/>
                  </a:lnTo>
                  <a:lnTo>
                    <a:pt x="20594" y="13104"/>
                  </a:lnTo>
                  <a:lnTo>
                    <a:pt x="20782" y="13658"/>
                  </a:lnTo>
                  <a:lnTo>
                    <a:pt x="20739" y="14382"/>
                  </a:lnTo>
                  <a:lnTo>
                    <a:pt x="20782" y="15195"/>
                  </a:lnTo>
                  <a:lnTo>
                    <a:pt x="20808" y="15649"/>
                  </a:lnTo>
                  <a:lnTo>
                    <a:pt x="20930" y="16079"/>
                  </a:lnTo>
                  <a:lnTo>
                    <a:pt x="20976" y="16823"/>
                  </a:lnTo>
                  <a:lnTo>
                    <a:pt x="21170" y="17246"/>
                  </a:lnTo>
                  <a:lnTo>
                    <a:pt x="21555" y="17578"/>
                  </a:lnTo>
                  <a:lnTo>
                    <a:pt x="21479" y="18247"/>
                  </a:lnTo>
                  <a:lnTo>
                    <a:pt x="21600" y="18978"/>
                  </a:lnTo>
                  <a:lnTo>
                    <a:pt x="21600" y="19401"/>
                  </a:lnTo>
                  <a:lnTo>
                    <a:pt x="21549" y="20122"/>
                  </a:lnTo>
                  <a:lnTo>
                    <a:pt x="21560" y="20476"/>
                  </a:lnTo>
                  <a:lnTo>
                    <a:pt x="20344" y="20624"/>
                  </a:lnTo>
                  <a:lnTo>
                    <a:pt x="18861" y="20802"/>
                  </a:lnTo>
                  <a:lnTo>
                    <a:pt x="17229" y="20974"/>
                  </a:lnTo>
                  <a:lnTo>
                    <a:pt x="15119" y="21101"/>
                  </a:lnTo>
                  <a:lnTo>
                    <a:pt x="12971" y="21229"/>
                  </a:lnTo>
                  <a:lnTo>
                    <a:pt x="10221" y="21395"/>
                  </a:lnTo>
                  <a:lnTo>
                    <a:pt x="8509" y="21459"/>
                  </a:lnTo>
                  <a:lnTo>
                    <a:pt x="7023" y="21515"/>
                  </a:lnTo>
                  <a:lnTo>
                    <a:pt x="4245" y="21600"/>
                  </a:lnTo>
                  <a:lnTo>
                    <a:pt x="2201" y="21592"/>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2" name="AutoShape 171"/>
            <p:cNvSpPr>
              <a:spLocks/>
            </p:cNvSpPr>
            <p:nvPr userDrawn="1"/>
          </p:nvSpPr>
          <p:spPr bwMode="auto">
            <a:xfrm>
              <a:off x="6464303" y="3683000"/>
              <a:ext cx="484188" cy="293688"/>
            </a:xfrm>
            <a:custGeom>
              <a:avLst/>
              <a:gdLst>
                <a:gd name="T0" fmla="*/ 2147483647 w 21600"/>
                <a:gd name="T1" fmla="*/ 0 h 21600"/>
                <a:gd name="T2" fmla="*/ 2147483647 w 21600"/>
                <a:gd name="T3" fmla="*/ 333188723 h 21600"/>
                <a:gd name="T4" fmla="*/ 2147483647 w 21600"/>
                <a:gd name="T5" fmla="*/ 620818253 h 21600"/>
                <a:gd name="T6" fmla="*/ 2147483647 w 21600"/>
                <a:gd name="T7" fmla="*/ 739787223 h 21600"/>
                <a:gd name="T8" fmla="*/ 2147483647 w 21600"/>
                <a:gd name="T9" fmla="*/ 896384860 h 21600"/>
                <a:gd name="T10" fmla="*/ 2147483647 w 21600"/>
                <a:gd name="T11" fmla="*/ 1141740503 h 21600"/>
                <a:gd name="T12" fmla="*/ 2147483647 w 21600"/>
                <a:gd name="T13" fmla="*/ 1518605717 h 21600"/>
                <a:gd name="T14" fmla="*/ 2147483647 w 21600"/>
                <a:gd name="T15" fmla="*/ 1539521279 h 21600"/>
                <a:gd name="T16" fmla="*/ 2147483647 w 21600"/>
                <a:gd name="T17" fmla="*/ 1793249832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2147483647 w 21600"/>
                <a:gd name="T85" fmla="*/ 2147483647 h 21600"/>
                <a:gd name="T86" fmla="*/ 2147483647 w 21600"/>
                <a:gd name="T87" fmla="*/ 2147483647 h 21600"/>
                <a:gd name="T88" fmla="*/ 2147483647 w 21600"/>
                <a:gd name="T89" fmla="*/ 2147483647 h 21600"/>
                <a:gd name="T90" fmla="*/ 2147483647 w 21600"/>
                <a:gd name="T91" fmla="*/ 2147483647 h 21600"/>
                <a:gd name="T92" fmla="*/ 0 w 21600"/>
                <a:gd name="T93" fmla="*/ 2147483647 h 21600"/>
                <a:gd name="T94" fmla="*/ 186841918 w 21600"/>
                <a:gd name="T95" fmla="*/ 2147483647 h 21600"/>
                <a:gd name="T96" fmla="*/ 566079187 w 21600"/>
                <a:gd name="T97" fmla="*/ 2147483647 h 2160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600" h="21600">
                  <a:moveTo>
                    <a:pt x="20172" y="0"/>
                  </a:moveTo>
                  <a:lnTo>
                    <a:pt x="20168" y="717"/>
                  </a:lnTo>
                  <a:lnTo>
                    <a:pt x="19869" y="1336"/>
                  </a:lnTo>
                  <a:lnTo>
                    <a:pt x="19574" y="1592"/>
                  </a:lnTo>
                  <a:lnTo>
                    <a:pt x="19574" y="1929"/>
                  </a:lnTo>
                  <a:lnTo>
                    <a:pt x="19790" y="2457"/>
                  </a:lnTo>
                  <a:lnTo>
                    <a:pt x="19997" y="3268"/>
                  </a:lnTo>
                  <a:lnTo>
                    <a:pt x="20489" y="3313"/>
                  </a:lnTo>
                  <a:lnTo>
                    <a:pt x="20755" y="3859"/>
                  </a:lnTo>
                  <a:lnTo>
                    <a:pt x="21209" y="15221"/>
                  </a:lnTo>
                  <a:lnTo>
                    <a:pt x="20737" y="15077"/>
                  </a:lnTo>
                  <a:lnTo>
                    <a:pt x="20898" y="15631"/>
                  </a:lnTo>
                  <a:lnTo>
                    <a:pt x="20974" y="16360"/>
                  </a:lnTo>
                  <a:lnTo>
                    <a:pt x="21017" y="16843"/>
                  </a:lnTo>
                  <a:lnTo>
                    <a:pt x="21296" y="17030"/>
                  </a:lnTo>
                  <a:lnTo>
                    <a:pt x="21264" y="17797"/>
                  </a:lnTo>
                  <a:lnTo>
                    <a:pt x="21156" y="17921"/>
                  </a:lnTo>
                  <a:lnTo>
                    <a:pt x="21223" y="18653"/>
                  </a:lnTo>
                  <a:lnTo>
                    <a:pt x="21169" y="19559"/>
                  </a:lnTo>
                  <a:lnTo>
                    <a:pt x="20977" y="19944"/>
                  </a:lnTo>
                  <a:lnTo>
                    <a:pt x="21265" y="20555"/>
                  </a:lnTo>
                  <a:lnTo>
                    <a:pt x="21600" y="21600"/>
                  </a:lnTo>
                  <a:lnTo>
                    <a:pt x="21067" y="21486"/>
                  </a:lnTo>
                  <a:lnTo>
                    <a:pt x="20675" y="20843"/>
                  </a:lnTo>
                  <a:lnTo>
                    <a:pt x="20749" y="20536"/>
                  </a:lnTo>
                  <a:lnTo>
                    <a:pt x="20406" y="20457"/>
                  </a:lnTo>
                  <a:lnTo>
                    <a:pt x="20133" y="20086"/>
                  </a:lnTo>
                  <a:lnTo>
                    <a:pt x="19940" y="20289"/>
                  </a:lnTo>
                  <a:lnTo>
                    <a:pt x="19892" y="19880"/>
                  </a:lnTo>
                  <a:lnTo>
                    <a:pt x="19410" y="19944"/>
                  </a:lnTo>
                  <a:lnTo>
                    <a:pt x="19033" y="19464"/>
                  </a:lnTo>
                  <a:lnTo>
                    <a:pt x="18288" y="19500"/>
                  </a:lnTo>
                  <a:lnTo>
                    <a:pt x="17749" y="19556"/>
                  </a:lnTo>
                  <a:lnTo>
                    <a:pt x="17510" y="19613"/>
                  </a:lnTo>
                  <a:lnTo>
                    <a:pt x="17268" y="19957"/>
                  </a:lnTo>
                  <a:lnTo>
                    <a:pt x="17011" y="20239"/>
                  </a:lnTo>
                  <a:lnTo>
                    <a:pt x="16644" y="20039"/>
                  </a:lnTo>
                  <a:lnTo>
                    <a:pt x="15752" y="19461"/>
                  </a:lnTo>
                  <a:lnTo>
                    <a:pt x="15573" y="18990"/>
                  </a:lnTo>
                  <a:lnTo>
                    <a:pt x="13295" y="19299"/>
                  </a:lnTo>
                  <a:lnTo>
                    <a:pt x="11237" y="19421"/>
                  </a:lnTo>
                  <a:lnTo>
                    <a:pt x="9095" y="19552"/>
                  </a:lnTo>
                  <a:lnTo>
                    <a:pt x="7118" y="19669"/>
                  </a:lnTo>
                  <a:lnTo>
                    <a:pt x="5679" y="19687"/>
                  </a:lnTo>
                  <a:lnTo>
                    <a:pt x="4339" y="19687"/>
                  </a:lnTo>
                  <a:lnTo>
                    <a:pt x="2299" y="19687"/>
                  </a:lnTo>
                  <a:lnTo>
                    <a:pt x="0" y="19685"/>
                  </a:lnTo>
                  <a:lnTo>
                    <a:pt x="33" y="12139"/>
                  </a:lnTo>
                  <a:lnTo>
                    <a:pt x="100" y="6685"/>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3" name="AutoShape 172"/>
            <p:cNvSpPr>
              <a:spLocks/>
            </p:cNvSpPr>
            <p:nvPr/>
          </p:nvSpPr>
          <p:spPr bwMode="auto">
            <a:xfrm>
              <a:off x="6007103" y="3948113"/>
              <a:ext cx="452438" cy="169862"/>
            </a:xfrm>
            <a:custGeom>
              <a:avLst/>
              <a:gdLst>
                <a:gd name="T0" fmla="*/ 2147483647 w 21600"/>
                <a:gd name="T1" fmla="*/ 0 h 21600"/>
                <a:gd name="T2" fmla="*/ 2147483647 w 21600"/>
                <a:gd name="T3" fmla="*/ 649630346 h 21600"/>
                <a:gd name="T4" fmla="*/ 2147483647 w 21600"/>
                <a:gd name="T5" fmla="*/ 649117732 h 21600"/>
                <a:gd name="T6" fmla="*/ 2147483647 w 21600"/>
                <a:gd name="T7" fmla="*/ 644398431 h 21600"/>
                <a:gd name="T8" fmla="*/ 2147483647 w 21600"/>
                <a:gd name="T9" fmla="*/ 638110690 h 21600"/>
                <a:gd name="T10" fmla="*/ 2147483647 w 21600"/>
                <a:gd name="T11" fmla="*/ 628427495 h 21600"/>
                <a:gd name="T12" fmla="*/ 2147483647 w 21600"/>
                <a:gd name="T13" fmla="*/ 622262322 h 21600"/>
                <a:gd name="T14" fmla="*/ 2147483647 w 21600"/>
                <a:gd name="T15" fmla="*/ 611343341 h 21600"/>
                <a:gd name="T16" fmla="*/ 2147483647 w 21600"/>
                <a:gd name="T17" fmla="*/ 599583488 h 21600"/>
                <a:gd name="T18" fmla="*/ 2147483647 w 21600"/>
                <a:gd name="T19" fmla="*/ 591525077 h 21600"/>
                <a:gd name="T20" fmla="*/ 2147483647 w 21600"/>
                <a:gd name="T21" fmla="*/ 586109806 h 21600"/>
                <a:gd name="T22" fmla="*/ 0 w 21600"/>
                <a:gd name="T23" fmla="*/ 577780033 h 21600"/>
                <a:gd name="T24" fmla="*/ 1604842369 w 21600"/>
                <a:gd name="T25" fmla="*/ 243912395 h 216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600" h="21600">
                  <a:moveTo>
                    <a:pt x="21600" y="0"/>
                  </a:moveTo>
                  <a:lnTo>
                    <a:pt x="21567" y="21600"/>
                  </a:lnTo>
                  <a:lnTo>
                    <a:pt x="18581" y="21583"/>
                  </a:lnTo>
                  <a:lnTo>
                    <a:pt x="16180" y="21426"/>
                  </a:lnTo>
                  <a:lnTo>
                    <a:pt x="13919" y="21217"/>
                  </a:lnTo>
                  <a:lnTo>
                    <a:pt x="11216" y="20895"/>
                  </a:lnTo>
                  <a:lnTo>
                    <a:pt x="9338" y="20690"/>
                  </a:lnTo>
                  <a:lnTo>
                    <a:pt x="6462" y="20327"/>
                  </a:lnTo>
                  <a:lnTo>
                    <a:pt x="4221" y="19936"/>
                  </a:lnTo>
                  <a:lnTo>
                    <a:pt x="2723" y="19668"/>
                  </a:lnTo>
                  <a:lnTo>
                    <a:pt x="1739" y="19488"/>
                  </a:lnTo>
                  <a:lnTo>
                    <a:pt x="0" y="19211"/>
                  </a:lnTo>
                  <a:lnTo>
                    <a:pt x="398" y="811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4" name="AutoShape 173"/>
            <p:cNvSpPr>
              <a:spLocks/>
            </p:cNvSpPr>
            <p:nvPr/>
          </p:nvSpPr>
          <p:spPr bwMode="auto">
            <a:xfrm>
              <a:off x="5765803" y="3378200"/>
              <a:ext cx="265113" cy="417513"/>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26916726 w 21600"/>
                <a:gd name="T39" fmla="*/ 2147483647 h 21600"/>
                <a:gd name="T40" fmla="*/ 1944753558 w 21600"/>
                <a:gd name="T41" fmla="*/ 2147483647 h 21600"/>
                <a:gd name="T42" fmla="*/ 1772075581 w 21600"/>
                <a:gd name="T43" fmla="*/ 2147483647 h 21600"/>
                <a:gd name="T44" fmla="*/ 1622772445 w 21600"/>
                <a:gd name="T45" fmla="*/ 2147483647 h 21600"/>
                <a:gd name="T46" fmla="*/ 1356482650 w 21600"/>
                <a:gd name="T47" fmla="*/ 2147483647 h 21600"/>
                <a:gd name="T48" fmla="*/ 1566513637 w 21600"/>
                <a:gd name="T49" fmla="*/ 2147483647 h 21600"/>
                <a:gd name="T50" fmla="*/ 1488516313 w 21600"/>
                <a:gd name="T51" fmla="*/ 2147483647 h 21600"/>
                <a:gd name="T52" fmla="*/ 1634188014 w 21600"/>
                <a:gd name="T53" fmla="*/ 2147483647 h 21600"/>
                <a:gd name="T54" fmla="*/ 1619980535 w 21600"/>
                <a:gd name="T55" fmla="*/ 2147483647 h 21600"/>
                <a:gd name="T56" fmla="*/ 1691012641 w 21600"/>
                <a:gd name="T57" fmla="*/ 2147483647 h 21600"/>
                <a:gd name="T58" fmla="*/ 1787666127 w 21600"/>
                <a:gd name="T59" fmla="*/ 2147483647 h 21600"/>
                <a:gd name="T60" fmla="*/ 1976524565 w 21600"/>
                <a:gd name="T61" fmla="*/ 2147483647 h 21600"/>
                <a:gd name="T62" fmla="*/ 1487948689 w 21600"/>
                <a:gd name="T63" fmla="*/ 2147483647 h 21600"/>
                <a:gd name="T64" fmla="*/ 1315542477 w 21600"/>
                <a:gd name="T65" fmla="*/ 2147483647 h 21600"/>
                <a:gd name="T66" fmla="*/ 1166806965 w 21600"/>
                <a:gd name="T67" fmla="*/ 2147483647 h 21600"/>
                <a:gd name="T68" fmla="*/ 849818236 w 21600"/>
                <a:gd name="T69" fmla="*/ 2147483647 h 21600"/>
                <a:gd name="T70" fmla="*/ 474347924 w 21600"/>
                <a:gd name="T71" fmla="*/ 2147483647 h 21600"/>
                <a:gd name="T72" fmla="*/ 386046332 w 21600"/>
                <a:gd name="T73" fmla="*/ 2147483647 h 21600"/>
                <a:gd name="T74" fmla="*/ 292750564 w 21600"/>
                <a:gd name="T75" fmla="*/ 2147483647 h 21600"/>
                <a:gd name="T76" fmla="*/ 0 w 21600"/>
                <a:gd name="T77" fmla="*/ 2147483647 h 2160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1600" h="21600">
                  <a:moveTo>
                    <a:pt x="21600" y="21600"/>
                  </a:moveTo>
                  <a:lnTo>
                    <a:pt x="21070" y="21177"/>
                  </a:lnTo>
                  <a:lnTo>
                    <a:pt x="20516" y="20590"/>
                  </a:lnTo>
                  <a:lnTo>
                    <a:pt x="20314" y="20216"/>
                  </a:lnTo>
                  <a:lnTo>
                    <a:pt x="19866" y="20444"/>
                  </a:lnTo>
                  <a:lnTo>
                    <a:pt x="19439" y="20477"/>
                  </a:lnTo>
                  <a:lnTo>
                    <a:pt x="19396" y="20806"/>
                  </a:lnTo>
                  <a:lnTo>
                    <a:pt x="19624" y="21170"/>
                  </a:lnTo>
                  <a:lnTo>
                    <a:pt x="18594" y="21108"/>
                  </a:lnTo>
                  <a:lnTo>
                    <a:pt x="17686" y="21177"/>
                  </a:lnTo>
                  <a:lnTo>
                    <a:pt x="17485" y="21120"/>
                  </a:lnTo>
                  <a:lnTo>
                    <a:pt x="16426" y="20982"/>
                  </a:lnTo>
                  <a:lnTo>
                    <a:pt x="15673" y="20983"/>
                  </a:lnTo>
                  <a:lnTo>
                    <a:pt x="14697" y="21039"/>
                  </a:lnTo>
                  <a:lnTo>
                    <a:pt x="14044" y="21131"/>
                  </a:lnTo>
                  <a:lnTo>
                    <a:pt x="13351" y="20999"/>
                  </a:lnTo>
                  <a:lnTo>
                    <a:pt x="12584" y="21253"/>
                  </a:lnTo>
                  <a:lnTo>
                    <a:pt x="12584" y="21502"/>
                  </a:lnTo>
                  <a:lnTo>
                    <a:pt x="11810" y="21180"/>
                  </a:lnTo>
                  <a:lnTo>
                    <a:pt x="11756" y="20747"/>
                  </a:lnTo>
                  <a:lnTo>
                    <a:pt x="11543" y="20319"/>
                  </a:lnTo>
                  <a:lnTo>
                    <a:pt x="11543" y="19930"/>
                  </a:lnTo>
                  <a:lnTo>
                    <a:pt x="11227" y="19583"/>
                  </a:lnTo>
                  <a:lnTo>
                    <a:pt x="10952" y="19434"/>
                  </a:lnTo>
                  <a:lnTo>
                    <a:pt x="10250" y="19473"/>
                  </a:lnTo>
                  <a:lnTo>
                    <a:pt x="9689" y="19018"/>
                  </a:lnTo>
                  <a:lnTo>
                    <a:pt x="9848" y="18686"/>
                  </a:lnTo>
                  <a:lnTo>
                    <a:pt x="9869" y="18376"/>
                  </a:lnTo>
                  <a:lnTo>
                    <a:pt x="9567" y="18023"/>
                  </a:lnTo>
                  <a:lnTo>
                    <a:pt x="9689" y="17879"/>
                  </a:lnTo>
                  <a:lnTo>
                    <a:pt x="9235" y="17552"/>
                  </a:lnTo>
                  <a:lnTo>
                    <a:pt x="9057" y="17280"/>
                  </a:lnTo>
                  <a:lnTo>
                    <a:pt x="8714" y="16772"/>
                  </a:lnTo>
                  <a:lnTo>
                    <a:pt x="8800" y="16094"/>
                  </a:lnTo>
                  <a:lnTo>
                    <a:pt x="8405" y="16090"/>
                  </a:lnTo>
                  <a:lnTo>
                    <a:pt x="8440" y="15803"/>
                  </a:lnTo>
                  <a:lnTo>
                    <a:pt x="8405" y="15433"/>
                  </a:lnTo>
                  <a:lnTo>
                    <a:pt x="8033" y="15260"/>
                  </a:lnTo>
                  <a:lnTo>
                    <a:pt x="7747" y="15260"/>
                  </a:lnTo>
                  <a:lnTo>
                    <a:pt x="7636" y="15518"/>
                  </a:lnTo>
                  <a:lnTo>
                    <a:pt x="7346" y="15703"/>
                  </a:lnTo>
                  <a:lnTo>
                    <a:pt x="6982" y="15866"/>
                  </a:lnTo>
                  <a:lnTo>
                    <a:pt x="6619" y="15842"/>
                  </a:lnTo>
                  <a:lnTo>
                    <a:pt x="6362" y="16120"/>
                  </a:lnTo>
                  <a:lnTo>
                    <a:pt x="6000" y="16143"/>
                  </a:lnTo>
                  <a:lnTo>
                    <a:pt x="5826" y="15920"/>
                  </a:lnTo>
                  <a:lnTo>
                    <a:pt x="5321" y="15586"/>
                  </a:lnTo>
                  <a:lnTo>
                    <a:pt x="4870" y="15674"/>
                  </a:lnTo>
                  <a:lnTo>
                    <a:pt x="5079" y="15385"/>
                  </a:lnTo>
                  <a:cubicBezTo>
                    <a:pt x="5079" y="15385"/>
                    <a:pt x="5803" y="15133"/>
                    <a:pt x="5624" y="15108"/>
                  </a:cubicBezTo>
                  <a:cubicBezTo>
                    <a:pt x="5445" y="15083"/>
                    <a:pt x="5268" y="14914"/>
                    <a:pt x="5268" y="14914"/>
                  </a:cubicBezTo>
                  <a:lnTo>
                    <a:pt x="5344" y="14542"/>
                  </a:lnTo>
                  <a:lnTo>
                    <a:pt x="6006" y="14443"/>
                  </a:lnTo>
                  <a:lnTo>
                    <a:pt x="5867" y="13956"/>
                  </a:lnTo>
                  <a:lnTo>
                    <a:pt x="5977" y="13637"/>
                  </a:lnTo>
                  <a:lnTo>
                    <a:pt x="5816" y="13290"/>
                  </a:lnTo>
                  <a:lnTo>
                    <a:pt x="5792" y="13048"/>
                  </a:lnTo>
                  <a:lnTo>
                    <a:pt x="6071" y="12734"/>
                  </a:lnTo>
                  <a:lnTo>
                    <a:pt x="6129" y="12337"/>
                  </a:lnTo>
                  <a:lnTo>
                    <a:pt x="6418" y="11854"/>
                  </a:lnTo>
                  <a:lnTo>
                    <a:pt x="6909" y="11434"/>
                  </a:lnTo>
                  <a:lnTo>
                    <a:pt x="7096" y="10814"/>
                  </a:lnTo>
                  <a:lnTo>
                    <a:pt x="6010" y="10916"/>
                  </a:lnTo>
                  <a:lnTo>
                    <a:pt x="5342" y="10837"/>
                  </a:lnTo>
                  <a:lnTo>
                    <a:pt x="5348" y="10413"/>
                  </a:lnTo>
                  <a:lnTo>
                    <a:pt x="4723" y="10600"/>
                  </a:lnTo>
                  <a:lnTo>
                    <a:pt x="4069" y="9886"/>
                  </a:lnTo>
                  <a:lnTo>
                    <a:pt x="4189" y="9587"/>
                  </a:lnTo>
                  <a:lnTo>
                    <a:pt x="3777" y="9139"/>
                  </a:lnTo>
                  <a:lnTo>
                    <a:pt x="3051" y="8373"/>
                  </a:lnTo>
                  <a:lnTo>
                    <a:pt x="2758" y="7938"/>
                  </a:lnTo>
                  <a:lnTo>
                    <a:pt x="1703" y="7655"/>
                  </a:lnTo>
                  <a:lnTo>
                    <a:pt x="1483" y="7259"/>
                  </a:lnTo>
                  <a:lnTo>
                    <a:pt x="1386" y="6907"/>
                  </a:lnTo>
                  <a:lnTo>
                    <a:pt x="1156" y="6470"/>
                  </a:lnTo>
                  <a:lnTo>
                    <a:pt x="1051" y="5857"/>
                  </a:lnTo>
                  <a:lnTo>
                    <a:pt x="830" y="5380"/>
                  </a:lnTo>
                  <a:lnTo>
                    <a:pt x="0" y="4360"/>
                  </a:lnTo>
                  <a:lnTo>
                    <a:pt x="931"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5" name="AutoShape 174"/>
            <p:cNvSpPr>
              <a:spLocks/>
            </p:cNvSpPr>
            <p:nvPr/>
          </p:nvSpPr>
          <p:spPr bwMode="auto">
            <a:xfrm>
              <a:off x="5638803" y="3378200"/>
              <a:ext cx="84138" cy="596900"/>
            </a:xfrm>
            <a:custGeom>
              <a:avLst/>
              <a:gdLst>
                <a:gd name="T0" fmla="*/ 19370729 w 21600"/>
                <a:gd name="T1" fmla="*/ 0 h 21600"/>
                <a:gd name="T2" fmla="*/ 12027679 w 21600"/>
                <a:gd name="T3" fmla="*/ 2147483647 h 21600"/>
                <a:gd name="T4" fmla="*/ 10998332 w 21600"/>
                <a:gd name="T5" fmla="*/ 2147483647 h 21600"/>
                <a:gd name="T6" fmla="*/ 12205405 w 21600"/>
                <a:gd name="T7" fmla="*/ 2147483647 h 21600"/>
                <a:gd name="T8" fmla="*/ 12609026 w 21600"/>
                <a:gd name="T9" fmla="*/ 2147483647 h 21600"/>
                <a:gd name="T10" fmla="*/ 11770524 w 21600"/>
                <a:gd name="T11" fmla="*/ 2147483647 h 21600"/>
                <a:gd name="T12" fmla="*/ 13520934 w 21600"/>
                <a:gd name="T13" fmla="*/ 2147483647 h 21600"/>
                <a:gd name="T14" fmla="*/ 14901132 w 21600"/>
                <a:gd name="T15" fmla="*/ 2147483647 h 21600"/>
                <a:gd name="T16" fmla="*/ 16713480 w 21600"/>
                <a:gd name="T17" fmla="*/ 2147483647 h 21600"/>
                <a:gd name="T18" fmla="*/ 16865213 w 21600"/>
                <a:gd name="T19" fmla="*/ 2147483647 h 21600"/>
                <a:gd name="T20" fmla="*/ 14062619 w 21600"/>
                <a:gd name="T21" fmla="*/ 2147483647 h 21600"/>
                <a:gd name="T22" fmla="*/ 12129221 w 21600"/>
                <a:gd name="T23" fmla="*/ 2147483647 h 21600"/>
                <a:gd name="T24" fmla="*/ 10580233 w 21600"/>
                <a:gd name="T25" fmla="*/ 2147483647 h 21600"/>
                <a:gd name="T26" fmla="*/ 10044044 w 21600"/>
                <a:gd name="T27" fmla="*/ 2147483647 h 21600"/>
                <a:gd name="T28" fmla="*/ 8517683 w 21600"/>
                <a:gd name="T29" fmla="*/ 2147483647 h 21600"/>
                <a:gd name="T30" fmla="*/ 6958107 w 21600"/>
                <a:gd name="T31" fmla="*/ 2147483647 h 21600"/>
                <a:gd name="T32" fmla="*/ 5605764 w 21600"/>
                <a:gd name="T33" fmla="*/ 2147483647 h 21600"/>
                <a:gd name="T34" fmla="*/ 3779156 w 21600"/>
                <a:gd name="T35" fmla="*/ 2147483647 h 21600"/>
                <a:gd name="T36" fmla="*/ 3779156 w 21600"/>
                <a:gd name="T37" fmla="*/ 2147483647 h 21600"/>
                <a:gd name="T38" fmla="*/ 4191701 w 21600"/>
                <a:gd name="T39" fmla="*/ 2147483647 h 21600"/>
                <a:gd name="T40" fmla="*/ 5232807 w 21600"/>
                <a:gd name="T41" fmla="*/ 2147483647 h 21600"/>
                <a:gd name="T42" fmla="*/ 6155536 w 21600"/>
                <a:gd name="T43" fmla="*/ 2147483647 h 21600"/>
                <a:gd name="T44" fmla="*/ 7522381 w 21600"/>
                <a:gd name="T45" fmla="*/ 2147483647 h 21600"/>
                <a:gd name="T46" fmla="*/ 6312578 w 21600"/>
                <a:gd name="T47" fmla="*/ 2147483647 h 21600"/>
                <a:gd name="T48" fmla="*/ 6778788 w 21600"/>
                <a:gd name="T49" fmla="*/ 2147483647 h 21600"/>
                <a:gd name="T50" fmla="*/ 5504452 w 21600"/>
                <a:gd name="T51" fmla="*/ 2147483647 h 21600"/>
                <a:gd name="T52" fmla="*/ 4595976 w 21600"/>
                <a:gd name="T53" fmla="*/ 2147483647 h 21600"/>
                <a:gd name="T54" fmla="*/ 0 w 21600"/>
                <a:gd name="T55" fmla="*/ 2147483647 h 216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00" h="21600">
                  <a:moveTo>
                    <a:pt x="21600" y="0"/>
                  </a:moveTo>
                  <a:lnTo>
                    <a:pt x="13412" y="7902"/>
                  </a:lnTo>
                  <a:lnTo>
                    <a:pt x="12264" y="8093"/>
                  </a:lnTo>
                  <a:lnTo>
                    <a:pt x="13610" y="8447"/>
                  </a:lnTo>
                  <a:lnTo>
                    <a:pt x="14060" y="8675"/>
                  </a:lnTo>
                  <a:lnTo>
                    <a:pt x="13125" y="8958"/>
                  </a:lnTo>
                  <a:lnTo>
                    <a:pt x="15077" y="9872"/>
                  </a:lnTo>
                  <a:lnTo>
                    <a:pt x="16616" y="9865"/>
                  </a:lnTo>
                  <a:lnTo>
                    <a:pt x="18637" y="10146"/>
                  </a:lnTo>
                  <a:lnTo>
                    <a:pt x="18806" y="10635"/>
                  </a:lnTo>
                  <a:lnTo>
                    <a:pt x="15681" y="11212"/>
                  </a:lnTo>
                  <a:lnTo>
                    <a:pt x="13525" y="11906"/>
                  </a:lnTo>
                  <a:lnTo>
                    <a:pt x="11798" y="12255"/>
                  </a:lnTo>
                  <a:lnTo>
                    <a:pt x="11200" y="12587"/>
                  </a:lnTo>
                  <a:lnTo>
                    <a:pt x="9498" y="12905"/>
                  </a:lnTo>
                  <a:lnTo>
                    <a:pt x="7759" y="13010"/>
                  </a:lnTo>
                  <a:lnTo>
                    <a:pt x="6251" y="13648"/>
                  </a:lnTo>
                  <a:lnTo>
                    <a:pt x="4214" y="13842"/>
                  </a:lnTo>
                  <a:lnTo>
                    <a:pt x="4214" y="14153"/>
                  </a:lnTo>
                  <a:lnTo>
                    <a:pt x="4674" y="14523"/>
                  </a:lnTo>
                  <a:lnTo>
                    <a:pt x="5835" y="14519"/>
                  </a:lnTo>
                  <a:lnTo>
                    <a:pt x="6864" y="14709"/>
                  </a:lnTo>
                  <a:lnTo>
                    <a:pt x="8388" y="14866"/>
                  </a:lnTo>
                  <a:lnTo>
                    <a:pt x="7039" y="15043"/>
                  </a:lnTo>
                  <a:lnTo>
                    <a:pt x="7559" y="15394"/>
                  </a:lnTo>
                  <a:lnTo>
                    <a:pt x="6138" y="15770"/>
                  </a:lnTo>
                  <a:lnTo>
                    <a:pt x="5125" y="16079"/>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6" name="AutoShape 175"/>
            <p:cNvSpPr>
              <a:spLocks/>
            </p:cNvSpPr>
            <p:nvPr/>
          </p:nvSpPr>
          <p:spPr bwMode="auto">
            <a:xfrm>
              <a:off x="5334003" y="3530600"/>
              <a:ext cx="363538" cy="104775"/>
            </a:xfrm>
            <a:custGeom>
              <a:avLst/>
              <a:gdLst>
                <a:gd name="T0" fmla="*/ 0 w 21600"/>
                <a:gd name="T1" fmla="*/ 0 h 21600"/>
                <a:gd name="T2" fmla="*/ 633325289 w 21600"/>
                <a:gd name="T3" fmla="*/ 0 h 21600"/>
                <a:gd name="T4" fmla="*/ 1134415330 w 21600"/>
                <a:gd name="T5" fmla="*/ 1834125 h 21600"/>
                <a:gd name="T6" fmla="*/ 1782586518 w 21600"/>
                <a:gd name="T7" fmla="*/ 7739705 h 21600"/>
                <a:gd name="T8" fmla="*/ 1958148746 w 21600"/>
                <a:gd name="T9" fmla="*/ 13384395 h 21600"/>
                <a:gd name="T10" fmla="*/ 1839314755 w 21600"/>
                <a:gd name="T11" fmla="*/ 19944887 h 21600"/>
                <a:gd name="T12" fmla="*/ 1490917288 w 21600"/>
                <a:gd name="T13" fmla="*/ 32926271 h 21600"/>
                <a:gd name="T14" fmla="*/ 2147483647 w 21600"/>
                <a:gd name="T15" fmla="*/ 38939265 h 21600"/>
                <a:gd name="T16" fmla="*/ 2147483647 w 21600"/>
                <a:gd name="T17" fmla="*/ 39948995 h 21600"/>
                <a:gd name="T18" fmla="*/ 2147483647 w 21600"/>
                <a:gd name="T19" fmla="*/ 42548274 h 21600"/>
                <a:gd name="T20" fmla="*/ 2147483647 w 21600"/>
                <a:gd name="T21" fmla="*/ 40687557 h 21600"/>
                <a:gd name="T22" fmla="*/ 2147483647 w 21600"/>
                <a:gd name="T23" fmla="*/ 41012495 h 21600"/>
                <a:gd name="T24" fmla="*/ 2147483647 w 21600"/>
                <a:gd name="T25" fmla="*/ 40015983 h 21600"/>
                <a:gd name="T26" fmla="*/ 2147483647 w 21600"/>
                <a:gd name="T27" fmla="*/ 43193232 h 21600"/>
                <a:gd name="T28" fmla="*/ 2147483647 w 21600"/>
                <a:gd name="T29" fmla="*/ 48800368 h 21600"/>
                <a:gd name="T30" fmla="*/ 2147483647 w 21600"/>
                <a:gd name="T31" fmla="*/ 50032779 h 21600"/>
                <a:gd name="T32" fmla="*/ 2147483647 w 21600"/>
                <a:gd name="T33" fmla="*/ 53021791 h 21600"/>
                <a:gd name="T34" fmla="*/ 2147483647 w 21600"/>
                <a:gd name="T35" fmla="*/ 52084433 h 21600"/>
                <a:gd name="T36" fmla="*/ 2147483647 w 21600"/>
                <a:gd name="T37" fmla="*/ 52226763 h 21600"/>
                <a:gd name="T38" fmla="*/ 2147483647 w 21600"/>
                <a:gd name="T39" fmla="*/ 51979872 h 21600"/>
                <a:gd name="T40" fmla="*/ 2147483647 w 21600"/>
                <a:gd name="T41" fmla="*/ 50121343 h 21600"/>
                <a:gd name="T42" fmla="*/ 2147483647 w 21600"/>
                <a:gd name="T43" fmla="*/ 50755246 h 21600"/>
                <a:gd name="T44" fmla="*/ 2147483647 w 21600"/>
                <a:gd name="T45" fmla="*/ 52299353 h 21600"/>
                <a:gd name="T46" fmla="*/ 2147483647 w 21600"/>
                <a:gd name="T47" fmla="*/ 52422716 h 21600"/>
                <a:gd name="T48" fmla="*/ 2147483647 w 21600"/>
                <a:gd name="T49" fmla="*/ 51042514 h 21600"/>
                <a:gd name="T50" fmla="*/ 2147483647 w 21600"/>
                <a:gd name="T51" fmla="*/ 50755246 h 21600"/>
                <a:gd name="T52" fmla="*/ 2147483647 w 21600"/>
                <a:gd name="T53" fmla="*/ 50511106 h 21600"/>
                <a:gd name="T54" fmla="*/ 2147483647 w 21600"/>
                <a:gd name="T55" fmla="*/ 48147644 h 21600"/>
                <a:gd name="T56" fmla="*/ 2147483647 w 21600"/>
                <a:gd name="T57" fmla="*/ 49289187 h 21600"/>
                <a:gd name="T58" fmla="*/ 2147483647 w 21600"/>
                <a:gd name="T59" fmla="*/ 48768295 h 21600"/>
                <a:gd name="T60" fmla="*/ 2147483647 w 21600"/>
                <a:gd name="T61" fmla="*/ 50006168 h 21600"/>
                <a:gd name="T62" fmla="*/ 2147483647 w 21600"/>
                <a:gd name="T63" fmla="*/ 47385343 h 21600"/>
                <a:gd name="T64" fmla="*/ 2147483647 w 21600"/>
                <a:gd name="T65" fmla="*/ 58006108 h 216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1600" h="21600">
                  <a:moveTo>
                    <a:pt x="0" y="0"/>
                  </a:moveTo>
                  <a:lnTo>
                    <a:pt x="469" y="0"/>
                  </a:lnTo>
                  <a:lnTo>
                    <a:pt x="840" y="683"/>
                  </a:lnTo>
                  <a:lnTo>
                    <a:pt x="1320" y="2882"/>
                  </a:lnTo>
                  <a:lnTo>
                    <a:pt x="1450" y="4984"/>
                  </a:lnTo>
                  <a:lnTo>
                    <a:pt x="1362" y="7427"/>
                  </a:lnTo>
                  <a:lnTo>
                    <a:pt x="1104" y="12261"/>
                  </a:lnTo>
                  <a:lnTo>
                    <a:pt x="2151" y="14500"/>
                  </a:lnTo>
                  <a:lnTo>
                    <a:pt x="2543" y="14876"/>
                  </a:lnTo>
                  <a:lnTo>
                    <a:pt x="3296" y="15844"/>
                  </a:lnTo>
                  <a:lnTo>
                    <a:pt x="4113" y="15151"/>
                  </a:lnTo>
                  <a:cubicBezTo>
                    <a:pt x="4113" y="15151"/>
                    <a:pt x="4419" y="15100"/>
                    <a:pt x="4563" y="15272"/>
                  </a:cubicBezTo>
                  <a:cubicBezTo>
                    <a:pt x="4705" y="15455"/>
                    <a:pt x="5375" y="14901"/>
                    <a:pt x="5375" y="14901"/>
                  </a:cubicBezTo>
                  <a:lnTo>
                    <a:pt x="5716" y="16084"/>
                  </a:lnTo>
                  <a:lnTo>
                    <a:pt x="5923" y="18172"/>
                  </a:lnTo>
                  <a:lnTo>
                    <a:pt x="6211" y="18631"/>
                  </a:lnTo>
                  <a:lnTo>
                    <a:pt x="6238" y="19744"/>
                  </a:lnTo>
                  <a:lnTo>
                    <a:pt x="6960" y="19395"/>
                  </a:lnTo>
                  <a:lnTo>
                    <a:pt x="7173" y="19448"/>
                  </a:lnTo>
                  <a:lnTo>
                    <a:pt x="7680" y="19356"/>
                  </a:lnTo>
                  <a:lnTo>
                    <a:pt x="8352" y="18664"/>
                  </a:lnTo>
                  <a:lnTo>
                    <a:pt x="8611" y="18900"/>
                  </a:lnTo>
                  <a:lnTo>
                    <a:pt x="8908" y="19475"/>
                  </a:lnTo>
                  <a:lnTo>
                    <a:pt x="9743" y="19521"/>
                  </a:lnTo>
                  <a:lnTo>
                    <a:pt x="10375" y="19007"/>
                  </a:lnTo>
                  <a:lnTo>
                    <a:pt x="10952" y="18900"/>
                  </a:lnTo>
                  <a:lnTo>
                    <a:pt x="11724" y="18809"/>
                  </a:lnTo>
                  <a:lnTo>
                    <a:pt x="12175" y="17929"/>
                  </a:lnTo>
                  <a:lnTo>
                    <a:pt x="12478" y="18354"/>
                  </a:lnTo>
                  <a:lnTo>
                    <a:pt x="13178" y="18160"/>
                  </a:lnTo>
                  <a:lnTo>
                    <a:pt x="13744" y="18621"/>
                  </a:lnTo>
                  <a:lnTo>
                    <a:pt x="14365" y="17645"/>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7" name="AutoShape 176"/>
            <p:cNvSpPr>
              <a:spLocks/>
            </p:cNvSpPr>
            <p:nvPr/>
          </p:nvSpPr>
          <p:spPr bwMode="auto">
            <a:xfrm>
              <a:off x="5410203" y="3937000"/>
              <a:ext cx="419100" cy="652463"/>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1600" h="21600">
                  <a:moveTo>
                    <a:pt x="2258" y="0"/>
                  </a:moveTo>
                  <a:lnTo>
                    <a:pt x="0" y="8497"/>
                  </a:lnTo>
                  <a:lnTo>
                    <a:pt x="15999" y="21600"/>
                  </a:lnTo>
                  <a:lnTo>
                    <a:pt x="16203" y="21429"/>
                  </a:lnTo>
                  <a:lnTo>
                    <a:pt x="16084" y="21288"/>
                  </a:lnTo>
                  <a:lnTo>
                    <a:pt x="16228" y="21171"/>
                  </a:lnTo>
                  <a:lnTo>
                    <a:pt x="16275" y="20784"/>
                  </a:lnTo>
                  <a:lnTo>
                    <a:pt x="16275" y="20411"/>
                  </a:lnTo>
                  <a:lnTo>
                    <a:pt x="16150" y="20189"/>
                  </a:lnTo>
                  <a:lnTo>
                    <a:pt x="16249" y="19938"/>
                  </a:lnTo>
                  <a:lnTo>
                    <a:pt x="16206" y="19626"/>
                  </a:lnTo>
                  <a:lnTo>
                    <a:pt x="16142" y="19179"/>
                  </a:lnTo>
                  <a:lnTo>
                    <a:pt x="16249" y="19096"/>
                  </a:lnTo>
                  <a:lnTo>
                    <a:pt x="16160" y="18809"/>
                  </a:lnTo>
                  <a:lnTo>
                    <a:pt x="16150" y="18636"/>
                  </a:lnTo>
                  <a:lnTo>
                    <a:pt x="16366" y="18439"/>
                  </a:lnTo>
                  <a:lnTo>
                    <a:pt x="16723" y="18299"/>
                  </a:lnTo>
                  <a:lnTo>
                    <a:pt x="17059" y="18380"/>
                  </a:lnTo>
                  <a:lnTo>
                    <a:pt x="17236" y="18467"/>
                  </a:lnTo>
                  <a:lnTo>
                    <a:pt x="17510" y="18419"/>
                  </a:lnTo>
                  <a:lnTo>
                    <a:pt x="17728" y="18572"/>
                  </a:lnTo>
                  <a:lnTo>
                    <a:pt x="17774" y="18717"/>
                  </a:lnTo>
                  <a:lnTo>
                    <a:pt x="17967" y="18837"/>
                  </a:lnTo>
                  <a:lnTo>
                    <a:pt x="18303" y="18839"/>
                  </a:lnTo>
                  <a:lnTo>
                    <a:pt x="18303" y="18648"/>
                  </a:lnTo>
                  <a:lnTo>
                    <a:pt x="18745" y="18338"/>
                  </a:lnTo>
                  <a:lnTo>
                    <a:pt x="21600" y="1769"/>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8" name="AutoShape 177"/>
            <p:cNvSpPr>
              <a:spLocks/>
            </p:cNvSpPr>
            <p:nvPr/>
          </p:nvSpPr>
          <p:spPr bwMode="auto">
            <a:xfrm>
              <a:off x="5778503" y="4114800"/>
              <a:ext cx="1327150" cy="350838"/>
            </a:xfrm>
            <a:custGeom>
              <a:avLst/>
              <a:gdLst>
                <a:gd name="T0" fmla="*/ 0 w 21600"/>
                <a:gd name="T1" fmla="*/ 2147483647 h 21473"/>
                <a:gd name="T2" fmla="*/ 2147483647 w 21600"/>
                <a:gd name="T3" fmla="*/ 2147483647 h 21473"/>
                <a:gd name="T4" fmla="*/ 2147483647 w 21600"/>
                <a:gd name="T5" fmla="*/ 2147483647 h 21473"/>
                <a:gd name="T6" fmla="*/ 2147483647 w 21600"/>
                <a:gd name="T7" fmla="*/ 2147483647 h 21473"/>
                <a:gd name="T8" fmla="*/ 2147483647 w 21600"/>
                <a:gd name="T9" fmla="*/ 2147483647 h 21473"/>
                <a:gd name="T10" fmla="*/ 2147483647 w 21600"/>
                <a:gd name="T11" fmla="*/ 2147483647 h 21473"/>
                <a:gd name="T12" fmla="*/ 2147483647 w 21600"/>
                <a:gd name="T13" fmla="*/ 2147483647 h 21473"/>
                <a:gd name="T14" fmla="*/ 2147483647 w 21600"/>
                <a:gd name="T15" fmla="*/ 2147483647 h 21473"/>
                <a:gd name="T16" fmla="*/ 2147483647 w 21600"/>
                <a:gd name="T17" fmla="*/ 2147483647 h 21473"/>
                <a:gd name="T18" fmla="*/ 2147483647 w 21600"/>
                <a:gd name="T19" fmla="*/ 2147483647 h 21473"/>
                <a:gd name="T20" fmla="*/ 2147483647 w 21600"/>
                <a:gd name="T21" fmla="*/ 2147483647 h 21473"/>
                <a:gd name="T22" fmla="*/ 2147483647 w 21600"/>
                <a:gd name="T23" fmla="*/ 2147483647 h 21473"/>
                <a:gd name="T24" fmla="*/ 2147483647 w 21600"/>
                <a:gd name="T25" fmla="*/ 2147483647 h 21473"/>
                <a:gd name="T26" fmla="*/ 2147483647 w 21600"/>
                <a:gd name="T27" fmla="*/ 2147483647 h 21473"/>
                <a:gd name="T28" fmla="*/ 2147483647 w 21600"/>
                <a:gd name="T29" fmla="*/ 2147483647 h 21473"/>
                <a:gd name="T30" fmla="*/ 2147483647 w 21600"/>
                <a:gd name="T31" fmla="*/ 2147483647 h 21473"/>
                <a:gd name="T32" fmla="*/ 2147483647 w 21600"/>
                <a:gd name="T33" fmla="*/ 2147483647 h 21473"/>
                <a:gd name="T34" fmla="*/ 2147483647 w 21600"/>
                <a:gd name="T35" fmla="*/ 2147483647 h 21473"/>
                <a:gd name="T36" fmla="*/ 2147483647 w 21600"/>
                <a:gd name="T37" fmla="*/ 2147483647 h 21473"/>
                <a:gd name="T38" fmla="*/ 2147483647 w 21600"/>
                <a:gd name="T39" fmla="*/ 2147483647 h 21473"/>
                <a:gd name="T40" fmla="*/ 2147483647 w 21600"/>
                <a:gd name="T41" fmla="*/ 2147483647 h 21473"/>
                <a:gd name="T42" fmla="*/ 2147483647 w 21600"/>
                <a:gd name="T43" fmla="*/ 2147483647 h 21473"/>
                <a:gd name="T44" fmla="*/ 2147483647 w 21600"/>
                <a:gd name="T45" fmla="*/ 2147483647 h 21473"/>
                <a:gd name="T46" fmla="*/ 2147483647 w 21600"/>
                <a:gd name="T47" fmla="*/ 2147483647 h 21473"/>
                <a:gd name="T48" fmla="*/ 2147483647 w 21600"/>
                <a:gd name="T49" fmla="*/ 2147483647 h 21473"/>
                <a:gd name="T50" fmla="*/ 2147483647 w 21600"/>
                <a:gd name="T51" fmla="*/ 2147483647 h 21473"/>
                <a:gd name="T52" fmla="*/ 2147483647 w 21600"/>
                <a:gd name="T53" fmla="*/ 2147483647 h 21473"/>
                <a:gd name="T54" fmla="*/ 2147483647 w 21600"/>
                <a:gd name="T55" fmla="*/ 2147483647 h 21473"/>
                <a:gd name="T56" fmla="*/ 2147483647 w 21600"/>
                <a:gd name="T57" fmla="*/ 2147483647 h 21473"/>
                <a:gd name="T58" fmla="*/ 2147483647 w 21600"/>
                <a:gd name="T59" fmla="*/ 2147483647 h 21473"/>
                <a:gd name="T60" fmla="*/ 2147483647 w 21600"/>
                <a:gd name="T61" fmla="*/ 2147483647 h 21473"/>
                <a:gd name="T62" fmla="*/ 2147483647 w 21600"/>
                <a:gd name="T63" fmla="*/ 2147483647 h 21473"/>
                <a:gd name="T64" fmla="*/ 2147483647 w 21600"/>
                <a:gd name="T65" fmla="*/ 2147483647 h 21473"/>
                <a:gd name="T66" fmla="*/ 2147483647 w 21600"/>
                <a:gd name="T67" fmla="*/ 2147483647 h 21473"/>
                <a:gd name="T68" fmla="*/ 2147483647 w 21600"/>
                <a:gd name="T69" fmla="*/ 2147483647 h 21473"/>
                <a:gd name="T70" fmla="*/ 2147483647 w 21600"/>
                <a:gd name="T71" fmla="*/ 162974046 h 21473"/>
                <a:gd name="T72" fmla="*/ 2147483647 w 21600"/>
                <a:gd name="T73" fmla="*/ 0 h 2147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600" h="21473">
                  <a:moveTo>
                    <a:pt x="0" y="18952"/>
                  </a:moveTo>
                  <a:cubicBezTo>
                    <a:pt x="0" y="18952"/>
                    <a:pt x="3548" y="20269"/>
                    <a:pt x="5574" y="20745"/>
                  </a:cubicBezTo>
                  <a:cubicBezTo>
                    <a:pt x="7599" y="21220"/>
                    <a:pt x="11522" y="21600"/>
                    <a:pt x="13371" y="21433"/>
                  </a:cubicBezTo>
                  <a:cubicBezTo>
                    <a:pt x="15220" y="21267"/>
                    <a:pt x="17746" y="20800"/>
                    <a:pt x="18483" y="20609"/>
                  </a:cubicBezTo>
                  <a:cubicBezTo>
                    <a:pt x="19220" y="20418"/>
                    <a:pt x="19592" y="20362"/>
                    <a:pt x="19592" y="20362"/>
                  </a:cubicBezTo>
                  <a:lnTo>
                    <a:pt x="20257" y="20171"/>
                  </a:lnTo>
                  <a:lnTo>
                    <a:pt x="21089" y="19896"/>
                  </a:lnTo>
                  <a:lnTo>
                    <a:pt x="21600" y="19726"/>
                  </a:lnTo>
                  <a:lnTo>
                    <a:pt x="21359" y="8416"/>
                  </a:lnTo>
                  <a:lnTo>
                    <a:pt x="21294" y="8196"/>
                  </a:lnTo>
                  <a:lnTo>
                    <a:pt x="21209" y="8253"/>
                  </a:lnTo>
                  <a:lnTo>
                    <a:pt x="21118" y="8060"/>
                  </a:lnTo>
                  <a:lnTo>
                    <a:pt x="21087" y="7807"/>
                  </a:lnTo>
                  <a:lnTo>
                    <a:pt x="21009" y="7648"/>
                  </a:lnTo>
                  <a:lnTo>
                    <a:pt x="20978" y="7203"/>
                  </a:lnTo>
                  <a:lnTo>
                    <a:pt x="20877" y="6853"/>
                  </a:lnTo>
                  <a:lnTo>
                    <a:pt x="20724" y="6358"/>
                  </a:lnTo>
                  <a:lnTo>
                    <a:pt x="20773" y="6123"/>
                  </a:lnTo>
                  <a:lnTo>
                    <a:pt x="20793" y="5718"/>
                  </a:lnTo>
                  <a:lnTo>
                    <a:pt x="20888" y="5457"/>
                  </a:lnTo>
                  <a:lnTo>
                    <a:pt x="20958" y="5210"/>
                  </a:lnTo>
                  <a:lnTo>
                    <a:pt x="20921" y="4771"/>
                  </a:lnTo>
                  <a:lnTo>
                    <a:pt x="20898" y="4374"/>
                  </a:lnTo>
                  <a:lnTo>
                    <a:pt x="20772" y="4700"/>
                  </a:lnTo>
                  <a:lnTo>
                    <a:pt x="20680" y="4605"/>
                  </a:lnTo>
                  <a:lnTo>
                    <a:pt x="20585" y="4374"/>
                  </a:lnTo>
                  <a:lnTo>
                    <a:pt x="20483" y="4058"/>
                  </a:lnTo>
                  <a:lnTo>
                    <a:pt x="18642" y="4504"/>
                  </a:lnTo>
                  <a:lnTo>
                    <a:pt x="17978" y="4644"/>
                  </a:lnTo>
                  <a:lnTo>
                    <a:pt x="16743" y="4884"/>
                  </a:lnTo>
                  <a:lnTo>
                    <a:pt x="16001" y="4990"/>
                  </a:lnTo>
                  <a:lnTo>
                    <a:pt x="14907" y="5146"/>
                  </a:lnTo>
                  <a:lnTo>
                    <a:pt x="14396" y="5207"/>
                  </a:lnTo>
                  <a:lnTo>
                    <a:pt x="13768" y="5271"/>
                  </a:lnTo>
                  <a:lnTo>
                    <a:pt x="13257" y="5322"/>
                  </a:lnTo>
                  <a:lnTo>
                    <a:pt x="13257" y="140"/>
                  </a:lnTo>
                  <a:lnTo>
                    <a:pt x="11128"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9" name="AutoShape 178"/>
            <p:cNvSpPr>
              <a:spLocks/>
            </p:cNvSpPr>
            <p:nvPr/>
          </p:nvSpPr>
          <p:spPr bwMode="auto">
            <a:xfrm>
              <a:off x="6591303" y="4203700"/>
              <a:ext cx="6350" cy="263525"/>
            </a:xfrm>
            <a:custGeom>
              <a:avLst/>
              <a:gdLst>
                <a:gd name="T0" fmla="*/ 47 w 21600"/>
                <a:gd name="T1" fmla="*/ 2147483647 h 21600"/>
                <a:gd name="T2" fmla="*/ 16 w 21600"/>
                <a:gd name="T3" fmla="*/ 2147483647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a:moveTo>
                    <a:pt x="21600" y="21600"/>
                  </a:moveTo>
                  <a:lnTo>
                    <a:pt x="7111" y="8373"/>
                  </a:lnTo>
                  <a:lnTo>
                    <a:pt x="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0" name="AutoShape 179"/>
            <p:cNvSpPr>
              <a:spLocks/>
            </p:cNvSpPr>
            <p:nvPr/>
          </p:nvSpPr>
          <p:spPr bwMode="auto">
            <a:xfrm>
              <a:off x="6946903" y="3975100"/>
              <a:ext cx="82550" cy="207963"/>
            </a:xfrm>
            <a:custGeom>
              <a:avLst/>
              <a:gdLst>
                <a:gd name="T0" fmla="*/ 17610441 w 21600"/>
                <a:gd name="T1" fmla="*/ 1786961793 h 21600"/>
                <a:gd name="T2" fmla="*/ 17610441 w 21600"/>
                <a:gd name="T3" fmla="*/ 1718959528 h 21600"/>
                <a:gd name="T4" fmla="*/ 16116921 w 21600"/>
                <a:gd name="T5" fmla="*/ 1624482785 h 21600"/>
                <a:gd name="T6" fmla="*/ 14407933 w 21600"/>
                <a:gd name="T7" fmla="*/ 1574843288 h 21600"/>
                <a:gd name="T8" fmla="*/ 12982902 w 21600"/>
                <a:gd name="T9" fmla="*/ 1470767983 h 21600"/>
                <a:gd name="T10" fmla="*/ 12033799 w 21600"/>
                <a:gd name="T11" fmla="*/ 1397721432 h 21600"/>
                <a:gd name="T12" fmla="*/ 11812741 w 21600"/>
                <a:gd name="T13" fmla="*/ 1380510885 h 21600"/>
                <a:gd name="T14" fmla="*/ 10038057 w 21600"/>
                <a:gd name="T15" fmla="*/ 1280242911 h 21600"/>
                <a:gd name="T16" fmla="*/ 10038057 w 21600"/>
                <a:gd name="T17" fmla="*/ 1101875126 h 21600"/>
                <a:gd name="T18" fmla="*/ 9296942 w 21600"/>
                <a:gd name="T19" fmla="*/ 998462039 h 21600"/>
                <a:gd name="T20" fmla="*/ 9702079 w 21600"/>
                <a:gd name="T21" fmla="*/ 947009027 h 21600"/>
                <a:gd name="T22" fmla="*/ 8605543 w 21600"/>
                <a:gd name="T23" fmla="*/ 874951273 h 21600"/>
                <a:gd name="T24" fmla="*/ 8605543 w 21600"/>
                <a:gd name="T25" fmla="*/ 778978774 h 21600"/>
                <a:gd name="T26" fmla="*/ 6709897 w 21600"/>
                <a:gd name="T27" fmla="*/ 717430064 h 21600"/>
                <a:gd name="T28" fmla="*/ 5750349 w 21600"/>
                <a:gd name="T29" fmla="*/ 656043661 h 21600"/>
                <a:gd name="T30" fmla="*/ 5823700 w 21600"/>
                <a:gd name="T31" fmla="*/ 565459070 h 21600"/>
                <a:gd name="T32" fmla="*/ 5789377 w 21600"/>
                <a:gd name="T33" fmla="*/ 497705784 h 21600"/>
                <a:gd name="T34" fmla="*/ 4228203 w 21600"/>
                <a:gd name="T35" fmla="*/ 371702312 h 21600"/>
                <a:gd name="T36" fmla="*/ 2895113 w 21600"/>
                <a:gd name="T37" fmla="*/ 302290867 h 21600"/>
                <a:gd name="T38" fmla="*/ 875706 w 21600"/>
                <a:gd name="T39" fmla="*/ 207487468 h 21600"/>
                <a:gd name="T40" fmla="*/ 1711323 w 21600"/>
                <a:gd name="T41" fmla="*/ 174723792 h 21600"/>
                <a:gd name="T42" fmla="*/ 420722 w 21600"/>
                <a:gd name="T43" fmla="*/ 104324292 h 21600"/>
                <a:gd name="T44" fmla="*/ 0 w 21600"/>
                <a:gd name="T45" fmla="*/ 0 h 216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1600" h="21600">
                  <a:moveTo>
                    <a:pt x="21600" y="21600"/>
                  </a:moveTo>
                  <a:lnTo>
                    <a:pt x="21600" y="20778"/>
                  </a:lnTo>
                  <a:lnTo>
                    <a:pt x="19768" y="19636"/>
                  </a:lnTo>
                  <a:lnTo>
                    <a:pt x="17672" y="19036"/>
                  </a:lnTo>
                  <a:lnTo>
                    <a:pt x="15924" y="17778"/>
                  </a:lnTo>
                  <a:lnTo>
                    <a:pt x="14760" y="16895"/>
                  </a:lnTo>
                  <a:lnTo>
                    <a:pt x="14489" y="16687"/>
                  </a:lnTo>
                  <a:lnTo>
                    <a:pt x="12312" y="15475"/>
                  </a:lnTo>
                  <a:cubicBezTo>
                    <a:pt x="12312" y="15475"/>
                    <a:pt x="12674" y="13785"/>
                    <a:pt x="12312" y="13319"/>
                  </a:cubicBezTo>
                  <a:cubicBezTo>
                    <a:pt x="11948" y="12853"/>
                    <a:pt x="11403" y="12069"/>
                    <a:pt x="11403" y="12069"/>
                  </a:cubicBezTo>
                  <a:lnTo>
                    <a:pt x="11900" y="11447"/>
                  </a:lnTo>
                  <a:lnTo>
                    <a:pt x="10555" y="10576"/>
                  </a:lnTo>
                  <a:lnTo>
                    <a:pt x="10555" y="9416"/>
                  </a:lnTo>
                  <a:lnTo>
                    <a:pt x="8230" y="8672"/>
                  </a:lnTo>
                  <a:lnTo>
                    <a:pt x="7053" y="7930"/>
                  </a:lnTo>
                  <a:lnTo>
                    <a:pt x="7143" y="6835"/>
                  </a:lnTo>
                  <a:lnTo>
                    <a:pt x="7101" y="6016"/>
                  </a:lnTo>
                  <a:lnTo>
                    <a:pt x="5186" y="4493"/>
                  </a:lnTo>
                  <a:lnTo>
                    <a:pt x="3551" y="3654"/>
                  </a:lnTo>
                  <a:lnTo>
                    <a:pt x="1074" y="2508"/>
                  </a:lnTo>
                  <a:lnTo>
                    <a:pt x="2099" y="2112"/>
                  </a:lnTo>
                  <a:lnTo>
                    <a:pt x="516" y="1261"/>
                  </a:lnTo>
                  <a:lnTo>
                    <a:pt x="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1" name="AutoShape 180"/>
            <p:cNvSpPr>
              <a:spLocks/>
            </p:cNvSpPr>
            <p:nvPr/>
          </p:nvSpPr>
          <p:spPr bwMode="auto">
            <a:xfrm>
              <a:off x="6934203" y="3860800"/>
              <a:ext cx="411163" cy="280988"/>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001278348 h 21600"/>
                <a:gd name="T72" fmla="*/ 2147483647 w 21600"/>
                <a:gd name="T73" fmla="*/ 1885039297 h 21600"/>
                <a:gd name="T74" fmla="*/ 2147483647 w 21600"/>
                <a:gd name="T75" fmla="*/ 1785581578 h 21600"/>
                <a:gd name="T76" fmla="*/ 2147483647 w 21600"/>
                <a:gd name="T77" fmla="*/ 1496112931 h 21600"/>
                <a:gd name="T78" fmla="*/ 2147483647 w 21600"/>
                <a:gd name="T79" fmla="*/ 1323627588 h 21600"/>
                <a:gd name="T80" fmla="*/ 2147483647 w 21600"/>
                <a:gd name="T81" fmla="*/ 835243503 h 21600"/>
                <a:gd name="T82" fmla="*/ 2147483647 w 21600"/>
                <a:gd name="T83" fmla="*/ 583775817 h 21600"/>
                <a:gd name="T84" fmla="*/ 2147483647 w 21600"/>
                <a:gd name="T85" fmla="*/ 436608950 h 21600"/>
                <a:gd name="T86" fmla="*/ 2147483647 w 21600"/>
                <a:gd name="T87" fmla="*/ 294307339 h 21600"/>
                <a:gd name="T88" fmla="*/ 2147483647 w 21600"/>
                <a:gd name="T89" fmla="*/ 306593344 h 21600"/>
                <a:gd name="T90" fmla="*/ 2147483647 w 21600"/>
                <a:gd name="T91" fmla="*/ 0 h 21600"/>
                <a:gd name="T92" fmla="*/ 2147483647 w 21600"/>
                <a:gd name="T93" fmla="*/ 379618756 h 21600"/>
                <a:gd name="T94" fmla="*/ 2147483647 w 21600"/>
                <a:gd name="T95" fmla="*/ 516335379 h 21600"/>
                <a:gd name="T96" fmla="*/ 2147483647 w 21600"/>
                <a:gd name="T97" fmla="*/ 695519710 h 21600"/>
                <a:gd name="T98" fmla="*/ 2147483647 w 21600"/>
                <a:gd name="T99" fmla="*/ 873590027 h 21600"/>
                <a:gd name="T100" fmla="*/ 0 w 21600"/>
                <a:gd name="T101" fmla="*/ 945497016 h 21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1600" h="21600">
                  <a:moveTo>
                    <a:pt x="3383" y="21600"/>
                  </a:moveTo>
                  <a:lnTo>
                    <a:pt x="6025" y="21140"/>
                  </a:lnTo>
                  <a:lnTo>
                    <a:pt x="8338" y="20893"/>
                  </a:lnTo>
                  <a:lnTo>
                    <a:pt x="10379" y="20539"/>
                  </a:lnTo>
                  <a:lnTo>
                    <a:pt x="12926" y="20079"/>
                  </a:lnTo>
                  <a:lnTo>
                    <a:pt x="17041" y="19244"/>
                  </a:lnTo>
                  <a:lnTo>
                    <a:pt x="17369" y="19636"/>
                  </a:lnTo>
                  <a:lnTo>
                    <a:pt x="17581" y="20030"/>
                  </a:lnTo>
                  <a:lnTo>
                    <a:pt x="17855" y="20422"/>
                  </a:lnTo>
                  <a:lnTo>
                    <a:pt x="18070" y="20735"/>
                  </a:lnTo>
                  <a:lnTo>
                    <a:pt x="18415" y="20551"/>
                  </a:lnTo>
                  <a:lnTo>
                    <a:pt x="18306" y="19775"/>
                  </a:lnTo>
                  <a:lnTo>
                    <a:pt x="18175" y="19478"/>
                  </a:lnTo>
                  <a:lnTo>
                    <a:pt x="18874" y="18789"/>
                  </a:lnTo>
                  <a:lnTo>
                    <a:pt x="19276" y="18012"/>
                  </a:lnTo>
                  <a:lnTo>
                    <a:pt x="19110" y="17480"/>
                  </a:lnTo>
                  <a:lnTo>
                    <a:pt x="19533" y="16582"/>
                  </a:lnTo>
                  <a:lnTo>
                    <a:pt x="19345" y="15687"/>
                  </a:lnTo>
                  <a:lnTo>
                    <a:pt x="19181" y="15204"/>
                  </a:lnTo>
                  <a:lnTo>
                    <a:pt x="18876" y="15204"/>
                  </a:lnTo>
                  <a:lnTo>
                    <a:pt x="18804" y="14721"/>
                  </a:lnTo>
                  <a:lnTo>
                    <a:pt x="18821" y="13614"/>
                  </a:lnTo>
                  <a:lnTo>
                    <a:pt x="19072" y="13490"/>
                  </a:lnTo>
                  <a:lnTo>
                    <a:pt x="19342" y="13490"/>
                  </a:lnTo>
                  <a:lnTo>
                    <a:pt x="20146" y="13136"/>
                  </a:lnTo>
                  <a:lnTo>
                    <a:pt x="20396" y="12482"/>
                  </a:lnTo>
                  <a:lnTo>
                    <a:pt x="21054" y="11924"/>
                  </a:lnTo>
                  <a:lnTo>
                    <a:pt x="21308" y="11007"/>
                  </a:lnTo>
                  <a:lnTo>
                    <a:pt x="21600" y="10169"/>
                  </a:lnTo>
                  <a:lnTo>
                    <a:pt x="21534" y="9068"/>
                  </a:lnTo>
                  <a:lnTo>
                    <a:pt x="21370" y="8482"/>
                  </a:lnTo>
                  <a:lnTo>
                    <a:pt x="20719" y="7945"/>
                  </a:lnTo>
                  <a:lnTo>
                    <a:pt x="20499" y="7688"/>
                  </a:lnTo>
                  <a:lnTo>
                    <a:pt x="20382" y="6996"/>
                  </a:lnTo>
                  <a:lnTo>
                    <a:pt x="19597" y="6366"/>
                  </a:lnTo>
                  <a:lnTo>
                    <a:pt x="19317" y="5372"/>
                  </a:lnTo>
                  <a:lnTo>
                    <a:pt x="18451" y="5060"/>
                  </a:lnTo>
                  <a:lnTo>
                    <a:pt x="18216" y="4793"/>
                  </a:lnTo>
                  <a:lnTo>
                    <a:pt x="17889" y="4016"/>
                  </a:lnTo>
                  <a:lnTo>
                    <a:pt x="17631" y="3553"/>
                  </a:lnTo>
                  <a:lnTo>
                    <a:pt x="17482" y="2242"/>
                  </a:lnTo>
                  <a:lnTo>
                    <a:pt x="17734" y="1567"/>
                  </a:lnTo>
                  <a:lnTo>
                    <a:pt x="17697" y="1172"/>
                  </a:lnTo>
                  <a:lnTo>
                    <a:pt x="17496" y="790"/>
                  </a:lnTo>
                  <a:lnTo>
                    <a:pt x="17252" y="823"/>
                  </a:lnTo>
                  <a:lnTo>
                    <a:pt x="17017" y="0"/>
                  </a:lnTo>
                  <a:lnTo>
                    <a:pt x="11968" y="1019"/>
                  </a:lnTo>
                  <a:lnTo>
                    <a:pt x="9795" y="1386"/>
                  </a:lnTo>
                  <a:lnTo>
                    <a:pt x="6591" y="1867"/>
                  </a:lnTo>
                  <a:lnTo>
                    <a:pt x="2910" y="2345"/>
                  </a:lnTo>
                  <a:lnTo>
                    <a:pt x="0" y="2538"/>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2" name="AutoShape 181"/>
            <p:cNvSpPr>
              <a:spLocks/>
            </p:cNvSpPr>
            <p:nvPr/>
          </p:nvSpPr>
          <p:spPr bwMode="auto">
            <a:xfrm>
              <a:off x="7137403" y="3581400"/>
              <a:ext cx="120650" cy="269875"/>
            </a:xfrm>
            <a:custGeom>
              <a:avLst/>
              <a:gdLst>
                <a:gd name="T0" fmla="*/ 117441431 w 21600"/>
                <a:gd name="T1" fmla="*/ 2147483647 h 21600"/>
                <a:gd name="T2" fmla="*/ 113706481 w 21600"/>
                <a:gd name="T3" fmla="*/ 2147483647 h 21600"/>
                <a:gd name="T4" fmla="*/ 106143200 w 21600"/>
                <a:gd name="T5" fmla="*/ 2147483647 h 21600"/>
                <a:gd name="T6" fmla="*/ 94523645 w 21600"/>
                <a:gd name="T7" fmla="*/ 2147483647 h 21600"/>
                <a:gd name="T8" fmla="*/ 90729264 w 21600"/>
                <a:gd name="T9" fmla="*/ 2147483647 h 21600"/>
                <a:gd name="T10" fmla="*/ 74292354 w 21600"/>
                <a:gd name="T11" fmla="*/ 2147483647 h 21600"/>
                <a:gd name="T12" fmla="*/ 62945356 w 21600"/>
                <a:gd name="T13" fmla="*/ 2147483647 h 21600"/>
                <a:gd name="T14" fmla="*/ 46459656 w 21600"/>
                <a:gd name="T15" fmla="*/ 2147483647 h 21600"/>
                <a:gd name="T16" fmla="*/ 42235186 w 21600"/>
                <a:gd name="T17" fmla="*/ 2147483647 h 21600"/>
                <a:gd name="T18" fmla="*/ 24613600 w 21600"/>
                <a:gd name="T19" fmla="*/ 2147483647 h 21600"/>
                <a:gd name="T20" fmla="*/ 21568785 w 21600"/>
                <a:gd name="T21" fmla="*/ 2147483647 h 21600"/>
                <a:gd name="T22" fmla="*/ 11222416 w 21600"/>
                <a:gd name="T23" fmla="*/ 2147483647 h 21600"/>
                <a:gd name="T24" fmla="*/ 11956449 w 21600"/>
                <a:gd name="T25" fmla="*/ 2147483647 h 21600"/>
                <a:gd name="T26" fmla="*/ 11716802 w 21600"/>
                <a:gd name="T27" fmla="*/ 2147483647 h 21600"/>
                <a:gd name="T28" fmla="*/ 9824619 w 21600"/>
                <a:gd name="T29" fmla="*/ 2147483647 h 21600"/>
                <a:gd name="T30" fmla="*/ 11983623 w 21600"/>
                <a:gd name="T31" fmla="*/ 2147483647 h 21600"/>
                <a:gd name="T32" fmla="*/ 10238325 w 21600"/>
                <a:gd name="T33" fmla="*/ 2147483647 h 21600"/>
                <a:gd name="T34" fmla="*/ 10238325 w 21600"/>
                <a:gd name="T35" fmla="*/ 2147483647 h 21600"/>
                <a:gd name="T36" fmla="*/ 15474251 w 21600"/>
                <a:gd name="T37" fmla="*/ 2147483647 h 21600"/>
                <a:gd name="T38" fmla="*/ 9515090 w 21600"/>
                <a:gd name="T39" fmla="*/ 2147483647 h 21600"/>
                <a:gd name="T40" fmla="*/ 2756752 w 21600"/>
                <a:gd name="T41" fmla="*/ 2147483647 h 21600"/>
                <a:gd name="T42" fmla="*/ 0 w 21600"/>
                <a:gd name="T43" fmla="*/ 2147483647 h 21600"/>
                <a:gd name="T44" fmla="*/ 0 w 21600"/>
                <a:gd name="T45" fmla="*/ 2147483647 h 21600"/>
                <a:gd name="T46" fmla="*/ 4311238 w 21600"/>
                <a:gd name="T47" fmla="*/ 2126721163 h 21600"/>
                <a:gd name="T48" fmla="*/ 7248043 w 21600"/>
                <a:gd name="T49" fmla="*/ 1844164850 h 21600"/>
                <a:gd name="T50" fmla="*/ 18643676 w 21600"/>
                <a:gd name="T51" fmla="*/ 1672752731 h 21600"/>
                <a:gd name="T52" fmla="*/ 22542084 w 21600"/>
                <a:gd name="T53" fmla="*/ 1513526831 h 21600"/>
                <a:gd name="T54" fmla="*/ 29828093 w 21600"/>
                <a:gd name="T55" fmla="*/ 1390512221 h 21600"/>
                <a:gd name="T56" fmla="*/ 27626191 w 21600"/>
                <a:gd name="T57" fmla="*/ 266108582 h 21600"/>
                <a:gd name="T58" fmla="*/ 28034156 w 21600"/>
                <a:gd name="T59" fmla="*/ 104444636 h 21600"/>
                <a:gd name="T60" fmla="*/ 32502948 w 21600"/>
                <a:gd name="T61" fmla="*/ 0 h 216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1600" h="21600">
                  <a:moveTo>
                    <a:pt x="21600" y="21600"/>
                  </a:moveTo>
                  <a:lnTo>
                    <a:pt x="20913" y="19511"/>
                  </a:lnTo>
                  <a:lnTo>
                    <a:pt x="19522" y="18378"/>
                  </a:lnTo>
                  <a:lnTo>
                    <a:pt x="17385" y="18120"/>
                  </a:lnTo>
                  <a:lnTo>
                    <a:pt x="16687" y="18115"/>
                  </a:lnTo>
                  <a:lnTo>
                    <a:pt x="13664" y="17226"/>
                  </a:lnTo>
                  <a:lnTo>
                    <a:pt x="11577" y="16043"/>
                  </a:lnTo>
                  <a:lnTo>
                    <a:pt x="8545" y="15514"/>
                  </a:lnTo>
                  <a:lnTo>
                    <a:pt x="7768" y="15034"/>
                  </a:lnTo>
                  <a:lnTo>
                    <a:pt x="4527" y="14860"/>
                  </a:lnTo>
                  <a:lnTo>
                    <a:pt x="3967" y="14466"/>
                  </a:lnTo>
                  <a:lnTo>
                    <a:pt x="2064" y="14113"/>
                  </a:lnTo>
                  <a:lnTo>
                    <a:pt x="2199" y="13323"/>
                  </a:lnTo>
                  <a:lnTo>
                    <a:pt x="2155" y="12668"/>
                  </a:lnTo>
                  <a:lnTo>
                    <a:pt x="1807" y="11768"/>
                  </a:lnTo>
                  <a:lnTo>
                    <a:pt x="2204" y="11455"/>
                  </a:lnTo>
                  <a:lnTo>
                    <a:pt x="1883" y="10557"/>
                  </a:lnTo>
                  <a:lnTo>
                    <a:pt x="1883" y="10272"/>
                  </a:lnTo>
                  <a:lnTo>
                    <a:pt x="2846" y="9160"/>
                  </a:lnTo>
                  <a:lnTo>
                    <a:pt x="1750" y="8411"/>
                  </a:lnTo>
                  <a:lnTo>
                    <a:pt x="507" y="8376"/>
                  </a:lnTo>
                  <a:lnTo>
                    <a:pt x="0" y="8146"/>
                  </a:lnTo>
                  <a:lnTo>
                    <a:pt x="0" y="7405"/>
                  </a:lnTo>
                  <a:lnTo>
                    <a:pt x="793" y="6985"/>
                  </a:lnTo>
                  <a:lnTo>
                    <a:pt x="1333" y="6057"/>
                  </a:lnTo>
                  <a:lnTo>
                    <a:pt x="3429" y="5494"/>
                  </a:lnTo>
                  <a:lnTo>
                    <a:pt x="4146" y="4971"/>
                  </a:lnTo>
                  <a:lnTo>
                    <a:pt x="5486" y="4567"/>
                  </a:lnTo>
                  <a:lnTo>
                    <a:pt x="5081" y="874"/>
                  </a:lnTo>
                  <a:lnTo>
                    <a:pt x="5156" y="343"/>
                  </a:lnTo>
                  <a:lnTo>
                    <a:pt x="5978"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3" name="AutoShape 182"/>
            <p:cNvSpPr>
              <a:spLocks/>
            </p:cNvSpPr>
            <p:nvPr/>
          </p:nvSpPr>
          <p:spPr bwMode="auto">
            <a:xfrm>
              <a:off x="7277103" y="3581400"/>
              <a:ext cx="180975" cy="100013"/>
            </a:xfrm>
            <a:custGeom>
              <a:avLst/>
              <a:gdLst>
                <a:gd name="T0" fmla="*/ 0 w 21600"/>
                <a:gd name="T1" fmla="*/ 0 h 21600"/>
                <a:gd name="T2" fmla="*/ 51609738 w 21600"/>
                <a:gd name="T3" fmla="*/ 1951596 h 21600"/>
                <a:gd name="T4" fmla="*/ 88189134 w 21600"/>
                <a:gd name="T5" fmla="*/ 8008620 h 21600"/>
                <a:gd name="T6" fmla="*/ 395993727 w 21600"/>
                <a:gd name="T7" fmla="*/ 11596549 h 21600"/>
                <a:gd name="T8" fmla="*/ 478732908 w 21600"/>
                <a:gd name="T9" fmla="*/ 14827330 h 21600"/>
                <a:gd name="T10" fmla="*/ 537778733 w 21600"/>
                <a:gd name="T11" fmla="*/ 14280356 h 21600"/>
                <a:gd name="T12" fmla="*/ 618659963 w 21600"/>
                <a:gd name="T13" fmla="*/ 14469659 h 21600"/>
                <a:gd name="T14" fmla="*/ 641160568 w 21600"/>
                <a:gd name="T15" fmla="*/ 14395204 h 21600"/>
                <a:gd name="T16" fmla="*/ 686412964 w 21600"/>
                <a:gd name="T17" fmla="*/ 15616905 h 21600"/>
                <a:gd name="T18" fmla="*/ 703384850 w 21600"/>
                <a:gd name="T19" fmla="*/ 17219173 h 21600"/>
                <a:gd name="T20" fmla="*/ 703384850 w 21600"/>
                <a:gd name="T21" fmla="*/ 19053648 h 21600"/>
                <a:gd name="T22" fmla="*/ 710071642 w 21600"/>
                <a:gd name="T23" fmla="*/ 20864990 h 21600"/>
                <a:gd name="T24" fmla="*/ 742359157 w 21600"/>
                <a:gd name="T25" fmla="*/ 20526793 h 21600"/>
                <a:gd name="T26" fmla="*/ 790252917 w 21600"/>
                <a:gd name="T27" fmla="*/ 22669581 h 21600"/>
                <a:gd name="T28" fmla="*/ 807387178 w 21600"/>
                <a:gd name="T29" fmla="*/ 23459160 h 21600"/>
                <a:gd name="T30" fmla="*/ 814074531 w 21600"/>
                <a:gd name="T31" fmla="*/ 25027874 h 21600"/>
                <a:gd name="T32" fmla="*/ 822624602 w 21600"/>
                <a:gd name="T33" fmla="*/ 28266994 h 21600"/>
                <a:gd name="T34" fmla="*/ 795127026 w 21600"/>
                <a:gd name="T35" fmla="*/ 28952226 h 21600"/>
                <a:gd name="T36" fmla="*/ 819238560 w 21600"/>
                <a:gd name="T37" fmla="*/ 31469665 h 21600"/>
                <a:gd name="T38" fmla="*/ 800532758 w 21600"/>
                <a:gd name="T39" fmla="*/ 36026447 h 21600"/>
                <a:gd name="T40" fmla="*/ 832943261 w 21600"/>
                <a:gd name="T41" fmla="*/ 35487812 h 21600"/>
                <a:gd name="T42" fmla="*/ 855941438 w 21600"/>
                <a:gd name="T43" fmla="*/ 34781331 h 21600"/>
                <a:gd name="T44" fmla="*/ 872582768 w 21600"/>
                <a:gd name="T45" fmla="*/ 36026447 h 21600"/>
                <a:gd name="T46" fmla="*/ 860815480 w 21600"/>
                <a:gd name="T47" fmla="*/ 43285409 h 21600"/>
                <a:gd name="T48" fmla="*/ 891821449 w 21600"/>
                <a:gd name="T49" fmla="*/ 45969188 h 216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600" h="21600">
                  <a:moveTo>
                    <a:pt x="0" y="0"/>
                  </a:moveTo>
                  <a:lnTo>
                    <a:pt x="1250" y="917"/>
                  </a:lnTo>
                  <a:lnTo>
                    <a:pt x="2136" y="3763"/>
                  </a:lnTo>
                  <a:lnTo>
                    <a:pt x="9591" y="5449"/>
                  </a:lnTo>
                  <a:lnTo>
                    <a:pt x="11595" y="6967"/>
                  </a:lnTo>
                  <a:lnTo>
                    <a:pt x="13025" y="6710"/>
                  </a:lnTo>
                  <a:lnTo>
                    <a:pt x="14984" y="6799"/>
                  </a:lnTo>
                  <a:lnTo>
                    <a:pt x="15529" y="6764"/>
                  </a:lnTo>
                  <a:lnTo>
                    <a:pt x="16625" y="7338"/>
                  </a:lnTo>
                  <a:lnTo>
                    <a:pt x="17036" y="8091"/>
                  </a:lnTo>
                  <a:lnTo>
                    <a:pt x="17036" y="8953"/>
                  </a:lnTo>
                  <a:lnTo>
                    <a:pt x="17198" y="9804"/>
                  </a:lnTo>
                  <a:lnTo>
                    <a:pt x="17980" y="9645"/>
                  </a:lnTo>
                  <a:lnTo>
                    <a:pt x="19140" y="10652"/>
                  </a:lnTo>
                  <a:lnTo>
                    <a:pt x="19555" y="11023"/>
                  </a:lnTo>
                  <a:lnTo>
                    <a:pt x="19717" y="11760"/>
                  </a:lnTo>
                  <a:lnTo>
                    <a:pt x="19924" y="13282"/>
                  </a:lnTo>
                  <a:lnTo>
                    <a:pt x="19258" y="13604"/>
                  </a:lnTo>
                  <a:lnTo>
                    <a:pt x="19842" y="14787"/>
                  </a:lnTo>
                  <a:lnTo>
                    <a:pt x="19389" y="16928"/>
                  </a:lnTo>
                  <a:lnTo>
                    <a:pt x="20174" y="16675"/>
                  </a:lnTo>
                  <a:lnTo>
                    <a:pt x="20731" y="16343"/>
                  </a:lnTo>
                  <a:lnTo>
                    <a:pt x="21134" y="16928"/>
                  </a:lnTo>
                  <a:lnTo>
                    <a:pt x="20849" y="20339"/>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4" name="Line 183"/>
            <p:cNvSpPr>
              <a:spLocks noChangeShapeType="1"/>
            </p:cNvSpPr>
            <p:nvPr/>
          </p:nvSpPr>
          <p:spPr bwMode="auto">
            <a:xfrm flipH="1">
              <a:off x="7307266" y="3908425"/>
              <a:ext cx="177800" cy="23813"/>
            </a:xfrm>
            <a:prstGeom prst="line">
              <a:avLst/>
            </a:prstGeom>
            <a:noFill/>
            <a:ln w="3175">
              <a:solidFill>
                <a:srgbClr val="D9D9D9"/>
              </a:solidFill>
              <a:miter lim="800000"/>
              <a:headEnd/>
              <a:tailEnd/>
            </a:ln>
            <a:extLst>
              <a:ext uri="{909E8E84-426E-40DD-AFC4-6F175D3DCCD1}">
                <a14:hiddenFill xmlns:a14="http://schemas.microsoft.com/office/drawing/2010/main">
                  <a:no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5" name="AutoShape 184"/>
            <p:cNvSpPr>
              <a:spLocks/>
            </p:cNvSpPr>
            <p:nvPr/>
          </p:nvSpPr>
          <p:spPr bwMode="auto">
            <a:xfrm>
              <a:off x="7277103" y="4127500"/>
              <a:ext cx="1087438" cy="314325"/>
            </a:xfrm>
            <a:custGeom>
              <a:avLst/>
              <a:gdLst>
                <a:gd name="T0" fmla="*/ 0 w 21600"/>
                <a:gd name="T1" fmla="*/ 655165482 h 21600"/>
                <a:gd name="T2" fmla="*/ 2147483647 w 21600"/>
                <a:gd name="T3" fmla="*/ 1748228720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1600" h="21600">
                  <a:moveTo>
                    <a:pt x="0" y="0"/>
                  </a:moveTo>
                  <a:lnTo>
                    <a:pt x="0" y="1004"/>
                  </a:lnTo>
                  <a:lnTo>
                    <a:pt x="45" y="2003"/>
                  </a:lnTo>
                  <a:lnTo>
                    <a:pt x="155" y="2679"/>
                  </a:lnTo>
                  <a:lnTo>
                    <a:pt x="180" y="3129"/>
                  </a:lnTo>
                  <a:lnTo>
                    <a:pt x="261" y="3431"/>
                  </a:lnTo>
                  <a:lnTo>
                    <a:pt x="368" y="3991"/>
                  </a:lnTo>
                  <a:lnTo>
                    <a:pt x="647" y="4796"/>
                  </a:lnTo>
                  <a:lnTo>
                    <a:pt x="785" y="5327"/>
                  </a:lnTo>
                  <a:lnTo>
                    <a:pt x="1116" y="5963"/>
                  </a:lnTo>
                  <a:lnTo>
                    <a:pt x="1263" y="6927"/>
                  </a:lnTo>
                  <a:lnTo>
                    <a:pt x="1337" y="8026"/>
                  </a:lnTo>
                  <a:lnTo>
                    <a:pt x="1437" y="8304"/>
                  </a:lnTo>
                  <a:lnTo>
                    <a:pt x="1533" y="8413"/>
                  </a:lnTo>
                  <a:lnTo>
                    <a:pt x="1606" y="7903"/>
                  </a:lnTo>
                  <a:lnTo>
                    <a:pt x="1705" y="7789"/>
                  </a:lnTo>
                  <a:lnTo>
                    <a:pt x="1855" y="8026"/>
                  </a:lnTo>
                  <a:lnTo>
                    <a:pt x="1944" y="7964"/>
                  </a:lnTo>
                  <a:lnTo>
                    <a:pt x="2131" y="8387"/>
                  </a:lnTo>
                  <a:lnTo>
                    <a:pt x="2039" y="9124"/>
                  </a:lnTo>
                  <a:lnTo>
                    <a:pt x="2093" y="9718"/>
                  </a:lnTo>
                  <a:lnTo>
                    <a:pt x="2014" y="10182"/>
                  </a:lnTo>
                  <a:lnTo>
                    <a:pt x="1935" y="11107"/>
                  </a:lnTo>
                  <a:lnTo>
                    <a:pt x="1918" y="11783"/>
                  </a:lnTo>
                  <a:lnTo>
                    <a:pt x="1970" y="12232"/>
                  </a:lnTo>
                  <a:lnTo>
                    <a:pt x="2051" y="12491"/>
                  </a:lnTo>
                  <a:lnTo>
                    <a:pt x="2289" y="12890"/>
                  </a:lnTo>
                  <a:lnTo>
                    <a:pt x="2500" y="13253"/>
                  </a:lnTo>
                  <a:lnTo>
                    <a:pt x="2549" y="13395"/>
                  </a:lnTo>
                  <a:lnTo>
                    <a:pt x="2524" y="13786"/>
                  </a:lnTo>
                  <a:lnTo>
                    <a:pt x="2612" y="13909"/>
                  </a:lnTo>
                  <a:lnTo>
                    <a:pt x="2737" y="13755"/>
                  </a:lnTo>
                  <a:lnTo>
                    <a:pt x="2875" y="13952"/>
                  </a:lnTo>
                  <a:lnTo>
                    <a:pt x="2996" y="14497"/>
                  </a:lnTo>
                  <a:lnTo>
                    <a:pt x="3209" y="14771"/>
                  </a:lnTo>
                  <a:lnTo>
                    <a:pt x="3237" y="15615"/>
                  </a:lnTo>
                  <a:lnTo>
                    <a:pt x="3361" y="16189"/>
                  </a:lnTo>
                  <a:lnTo>
                    <a:pt x="3361" y="16650"/>
                  </a:lnTo>
                  <a:lnTo>
                    <a:pt x="3305" y="16887"/>
                  </a:lnTo>
                  <a:lnTo>
                    <a:pt x="3310" y="17112"/>
                  </a:lnTo>
                  <a:lnTo>
                    <a:pt x="3416" y="17627"/>
                  </a:lnTo>
                  <a:lnTo>
                    <a:pt x="3530" y="18114"/>
                  </a:lnTo>
                  <a:lnTo>
                    <a:pt x="3629" y="18526"/>
                  </a:lnTo>
                  <a:lnTo>
                    <a:pt x="3701" y="18526"/>
                  </a:lnTo>
                  <a:lnTo>
                    <a:pt x="3871" y="18526"/>
                  </a:lnTo>
                  <a:lnTo>
                    <a:pt x="3894" y="18597"/>
                  </a:lnTo>
                  <a:lnTo>
                    <a:pt x="3887" y="19278"/>
                  </a:lnTo>
                  <a:lnTo>
                    <a:pt x="3938" y="19578"/>
                  </a:lnTo>
                  <a:lnTo>
                    <a:pt x="3944" y="19937"/>
                  </a:lnTo>
                  <a:lnTo>
                    <a:pt x="3872" y="20196"/>
                  </a:lnTo>
                  <a:lnTo>
                    <a:pt x="3878" y="20531"/>
                  </a:lnTo>
                  <a:lnTo>
                    <a:pt x="3857" y="20931"/>
                  </a:lnTo>
                  <a:lnTo>
                    <a:pt x="3671" y="20892"/>
                  </a:lnTo>
                  <a:lnTo>
                    <a:pt x="3629" y="21431"/>
                  </a:lnTo>
                  <a:lnTo>
                    <a:pt x="3472" y="21600"/>
                  </a:lnTo>
                  <a:lnTo>
                    <a:pt x="5438" y="20542"/>
                  </a:lnTo>
                  <a:lnTo>
                    <a:pt x="5399" y="19610"/>
                  </a:lnTo>
                  <a:lnTo>
                    <a:pt x="5651" y="19544"/>
                  </a:lnTo>
                  <a:lnTo>
                    <a:pt x="5659" y="19699"/>
                  </a:lnTo>
                  <a:lnTo>
                    <a:pt x="7647" y="18437"/>
                  </a:lnTo>
                  <a:lnTo>
                    <a:pt x="11374" y="16269"/>
                  </a:lnTo>
                  <a:lnTo>
                    <a:pt x="12895" y="15111"/>
                  </a:lnTo>
                  <a:lnTo>
                    <a:pt x="13991" y="14374"/>
                  </a:lnTo>
                  <a:lnTo>
                    <a:pt x="15977" y="12922"/>
                  </a:lnTo>
                  <a:lnTo>
                    <a:pt x="17317" y="11740"/>
                  </a:lnTo>
                  <a:lnTo>
                    <a:pt x="18309" y="10801"/>
                  </a:lnTo>
                  <a:lnTo>
                    <a:pt x="18986" y="10160"/>
                  </a:lnTo>
                  <a:lnTo>
                    <a:pt x="19855" y="9333"/>
                  </a:lnTo>
                  <a:lnTo>
                    <a:pt x="21449" y="7629"/>
                  </a:lnTo>
                  <a:lnTo>
                    <a:pt x="21600" y="754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6" name="AutoShape 185"/>
            <p:cNvSpPr>
              <a:spLocks/>
            </p:cNvSpPr>
            <p:nvPr/>
          </p:nvSpPr>
          <p:spPr bwMode="auto">
            <a:xfrm>
              <a:off x="7467603" y="3975100"/>
              <a:ext cx="87313" cy="420688"/>
            </a:xfrm>
            <a:custGeom>
              <a:avLst/>
              <a:gdLst>
                <a:gd name="T0" fmla="*/ 12626657 w 21347"/>
                <a:gd name="T1" fmla="*/ 0 h 21600"/>
                <a:gd name="T2" fmla="*/ 21700878 w 21347"/>
                <a:gd name="T3" fmla="*/ 2147483647 h 21600"/>
                <a:gd name="T4" fmla="*/ 20199034 w 21347"/>
                <a:gd name="T5" fmla="*/ 2147483647 h 21600"/>
                <a:gd name="T6" fmla="*/ 22005375 w 21347"/>
                <a:gd name="T7" fmla="*/ 2147483647 h 21600"/>
                <a:gd name="T8" fmla="*/ 20199034 w 21347"/>
                <a:gd name="T9" fmla="*/ 2147483647 h 21600"/>
                <a:gd name="T10" fmla="*/ 21506333 w 21347"/>
                <a:gd name="T11" fmla="*/ 2147483647 h 21600"/>
                <a:gd name="T12" fmla="*/ 22230973 w 21347"/>
                <a:gd name="T13" fmla="*/ 2147483647 h 21600"/>
                <a:gd name="T14" fmla="*/ 23510834 w 21347"/>
                <a:gd name="T15" fmla="*/ 2147483647 h 21600"/>
                <a:gd name="T16" fmla="*/ 23510834 w 21347"/>
                <a:gd name="T17" fmla="*/ 2147483647 h 21600"/>
                <a:gd name="T18" fmla="*/ 24091296 w 21347"/>
                <a:gd name="T19" fmla="*/ 2147483647 h 21600"/>
                <a:gd name="T20" fmla="*/ 24292806 w 21347"/>
                <a:gd name="T21" fmla="*/ 2147483647 h 21600"/>
                <a:gd name="T22" fmla="*/ 23016307 w 21347"/>
                <a:gd name="T23" fmla="*/ 2147483647 h 21600"/>
                <a:gd name="T24" fmla="*/ 22603220 w 21347"/>
                <a:gd name="T25" fmla="*/ 2147483647 h 21600"/>
                <a:gd name="T26" fmla="*/ 21342668 w 21347"/>
                <a:gd name="T27" fmla="*/ 2147483647 h 21600"/>
                <a:gd name="T28" fmla="*/ 21223669 w 21347"/>
                <a:gd name="T29" fmla="*/ 2147483647 h 21600"/>
                <a:gd name="T30" fmla="*/ 19106945 w 21347"/>
                <a:gd name="T31" fmla="*/ 2147483647 h 21600"/>
                <a:gd name="T32" fmla="*/ 18533457 w 21347"/>
                <a:gd name="T33" fmla="*/ 2147483647 h 21600"/>
                <a:gd name="T34" fmla="*/ 18492339 w 21347"/>
                <a:gd name="T35" fmla="*/ 2147483647 h 21600"/>
                <a:gd name="T36" fmla="*/ 18533457 w 21347"/>
                <a:gd name="T37" fmla="*/ 2147483647 h 21600"/>
                <a:gd name="T38" fmla="*/ 18318265 w 21347"/>
                <a:gd name="T39" fmla="*/ 2147483647 h 21600"/>
                <a:gd name="T40" fmla="*/ 17133529 w 21347"/>
                <a:gd name="T41" fmla="*/ 2147483647 h 21600"/>
                <a:gd name="T42" fmla="*/ 18721299 w 21347"/>
                <a:gd name="T43" fmla="*/ 2147483647 h 21600"/>
                <a:gd name="T44" fmla="*/ 17412847 w 21347"/>
                <a:gd name="T45" fmla="*/ 2147483647 h 21600"/>
                <a:gd name="T46" fmla="*/ 17515883 w 21347"/>
                <a:gd name="T47" fmla="*/ 2147483647 h 21600"/>
                <a:gd name="T48" fmla="*/ 19229573 w 21347"/>
                <a:gd name="T49" fmla="*/ 2147483647 h 21600"/>
                <a:gd name="T50" fmla="*/ 14787915 w 21347"/>
                <a:gd name="T51" fmla="*/ 2147483647 h 21600"/>
                <a:gd name="T52" fmla="*/ 12626657 w 21347"/>
                <a:gd name="T53" fmla="*/ 2147483647 h 21600"/>
                <a:gd name="T54" fmla="*/ 12663330 w 21347"/>
                <a:gd name="T55" fmla="*/ 2147483647 h 21600"/>
                <a:gd name="T56" fmla="*/ 13794362 w 21347"/>
                <a:gd name="T57" fmla="*/ 2147483647 h 21600"/>
                <a:gd name="T58" fmla="*/ 13544673 w 21347"/>
                <a:gd name="T59" fmla="*/ 2147483647 h 21600"/>
                <a:gd name="T60" fmla="*/ 11321617 w 21347"/>
                <a:gd name="T61" fmla="*/ 2147483647 h 21600"/>
                <a:gd name="T62" fmla="*/ 8426553 w 21347"/>
                <a:gd name="T63" fmla="*/ 2147483647 h 21600"/>
                <a:gd name="T64" fmla="*/ 4523968 w 21347"/>
                <a:gd name="T65" fmla="*/ 2147483647 h 21600"/>
                <a:gd name="T66" fmla="*/ 2478348 w 21347"/>
                <a:gd name="T67" fmla="*/ 2147483647 h 21600"/>
                <a:gd name="T68" fmla="*/ 673112 w 21347"/>
                <a:gd name="T69" fmla="*/ 2147483647 h 21600"/>
                <a:gd name="T70" fmla="*/ 0 w 21347"/>
                <a:gd name="T71" fmla="*/ 2147483647 h 216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21347" h="21600">
                  <a:moveTo>
                    <a:pt x="11030" y="0"/>
                  </a:moveTo>
                  <a:lnTo>
                    <a:pt x="18957" y="10396"/>
                  </a:lnTo>
                  <a:lnTo>
                    <a:pt x="17645" y="10494"/>
                  </a:lnTo>
                  <a:lnTo>
                    <a:pt x="19223" y="11060"/>
                  </a:lnTo>
                  <a:lnTo>
                    <a:pt x="17645" y="11437"/>
                  </a:lnTo>
                  <a:lnTo>
                    <a:pt x="18787" y="11810"/>
                  </a:lnTo>
                  <a:lnTo>
                    <a:pt x="19420" y="12040"/>
                  </a:lnTo>
                  <a:lnTo>
                    <a:pt x="20538" y="12174"/>
                  </a:lnTo>
                  <a:lnTo>
                    <a:pt x="20538" y="12644"/>
                  </a:lnTo>
                  <a:cubicBezTo>
                    <a:pt x="20538" y="12644"/>
                    <a:pt x="20479" y="12925"/>
                    <a:pt x="21045" y="13022"/>
                  </a:cubicBezTo>
                  <a:cubicBezTo>
                    <a:pt x="21600" y="13119"/>
                    <a:pt x="21221" y="13379"/>
                    <a:pt x="21221" y="13379"/>
                  </a:cubicBezTo>
                  <a:lnTo>
                    <a:pt x="20106" y="13601"/>
                  </a:lnTo>
                  <a:lnTo>
                    <a:pt x="19745" y="14240"/>
                  </a:lnTo>
                  <a:lnTo>
                    <a:pt x="18644" y="14465"/>
                  </a:lnTo>
                  <a:lnTo>
                    <a:pt x="18540" y="14847"/>
                  </a:lnTo>
                  <a:lnTo>
                    <a:pt x="16691" y="15256"/>
                  </a:lnTo>
                  <a:cubicBezTo>
                    <a:pt x="16691" y="15256"/>
                    <a:pt x="16446" y="15298"/>
                    <a:pt x="16190" y="15403"/>
                  </a:cubicBezTo>
                  <a:cubicBezTo>
                    <a:pt x="15933" y="15509"/>
                    <a:pt x="16154" y="15927"/>
                    <a:pt x="16154" y="15927"/>
                  </a:cubicBezTo>
                  <a:lnTo>
                    <a:pt x="16190" y="16348"/>
                  </a:lnTo>
                  <a:lnTo>
                    <a:pt x="16002" y="16843"/>
                  </a:lnTo>
                  <a:lnTo>
                    <a:pt x="14967" y="17049"/>
                  </a:lnTo>
                  <a:lnTo>
                    <a:pt x="16354" y="17599"/>
                  </a:lnTo>
                  <a:lnTo>
                    <a:pt x="15211" y="18046"/>
                  </a:lnTo>
                  <a:lnTo>
                    <a:pt x="15301" y="18427"/>
                  </a:lnTo>
                  <a:lnTo>
                    <a:pt x="16798" y="18871"/>
                  </a:lnTo>
                  <a:lnTo>
                    <a:pt x="12918" y="19354"/>
                  </a:lnTo>
                  <a:lnTo>
                    <a:pt x="11030" y="19542"/>
                  </a:lnTo>
                  <a:lnTo>
                    <a:pt x="11062" y="20070"/>
                  </a:lnTo>
                  <a:lnTo>
                    <a:pt x="12050" y="20529"/>
                  </a:lnTo>
                  <a:lnTo>
                    <a:pt x="11832" y="20875"/>
                  </a:lnTo>
                  <a:lnTo>
                    <a:pt x="9890" y="20967"/>
                  </a:lnTo>
                  <a:lnTo>
                    <a:pt x="7361" y="20732"/>
                  </a:lnTo>
                  <a:lnTo>
                    <a:pt x="3952" y="20645"/>
                  </a:lnTo>
                  <a:lnTo>
                    <a:pt x="2165" y="20627"/>
                  </a:lnTo>
                  <a:lnTo>
                    <a:pt x="588" y="21102"/>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7" name="AutoShape 186"/>
            <p:cNvSpPr>
              <a:spLocks/>
            </p:cNvSpPr>
            <p:nvPr/>
          </p:nvSpPr>
          <p:spPr bwMode="auto">
            <a:xfrm>
              <a:off x="7543803" y="3937000"/>
              <a:ext cx="198438" cy="373063"/>
            </a:xfrm>
            <a:custGeom>
              <a:avLst/>
              <a:gdLst>
                <a:gd name="T0" fmla="*/ 140764347 w 21600"/>
                <a:gd name="T1" fmla="*/ 2114715163 h 21600"/>
                <a:gd name="T2" fmla="*/ 1050537469 w 21600"/>
                <a:gd name="T3" fmla="*/ 0 h 21600"/>
                <a:gd name="T4" fmla="*/ 1130183500 w 21600"/>
                <a:gd name="T5" fmla="*/ 2147483647 h 21600"/>
                <a:gd name="T6" fmla="*/ 1359620033 w 21600"/>
                <a:gd name="T7" fmla="*/ 2147483647 h 21600"/>
                <a:gd name="T8" fmla="*/ 1359620033 w 21600"/>
                <a:gd name="T9" fmla="*/ 2147483647 h 21600"/>
                <a:gd name="T10" fmla="*/ 1383504803 w 21600"/>
                <a:gd name="T11" fmla="*/ 2147483647 h 21600"/>
                <a:gd name="T12" fmla="*/ 1366686080 w 21600"/>
                <a:gd name="T13" fmla="*/ 2147483647 h 21600"/>
                <a:gd name="T14" fmla="*/ 1398947964 w 21600"/>
                <a:gd name="T15" fmla="*/ 2147483647 h 21600"/>
                <a:gd name="T16" fmla="*/ 1413543667 w 21600"/>
                <a:gd name="T17" fmla="*/ 2147483647 h 21600"/>
                <a:gd name="T18" fmla="*/ 1312498780 w 21600"/>
                <a:gd name="T19" fmla="*/ 2147483647 h 21600"/>
                <a:gd name="T20" fmla="*/ 1262699359 w 21600"/>
                <a:gd name="T21" fmla="*/ 2147483647 h 21600"/>
                <a:gd name="T22" fmla="*/ 1213291540 w 21600"/>
                <a:gd name="T23" fmla="*/ 2147483647 h 21600"/>
                <a:gd name="T24" fmla="*/ 1132670094 w 21600"/>
                <a:gd name="T25" fmla="*/ 2147483647 h 21600"/>
                <a:gd name="T26" fmla="*/ 1133517553 w 21600"/>
                <a:gd name="T27" fmla="*/ 2147483647 h 21600"/>
                <a:gd name="T28" fmla="*/ 1162117402 w 21600"/>
                <a:gd name="T29" fmla="*/ 2147483647 h 21600"/>
                <a:gd name="T30" fmla="*/ 1127954242 w 21600"/>
                <a:gd name="T31" fmla="*/ 2147483647 h 21600"/>
                <a:gd name="T32" fmla="*/ 1068402907 w 21600"/>
                <a:gd name="T33" fmla="*/ 2147483647 h 21600"/>
                <a:gd name="T34" fmla="*/ 1060161418 w 21600"/>
                <a:gd name="T35" fmla="*/ 2147483647 h 21600"/>
                <a:gd name="T36" fmla="*/ 1018995097 w 21600"/>
                <a:gd name="T37" fmla="*/ 2147483647 h 21600"/>
                <a:gd name="T38" fmla="*/ 978221058 w 21600"/>
                <a:gd name="T39" fmla="*/ 2147483647 h 21600"/>
                <a:gd name="T40" fmla="*/ 970699165 w 21600"/>
                <a:gd name="T41" fmla="*/ 2147483647 h 21600"/>
                <a:gd name="T42" fmla="*/ 973840190 w 21600"/>
                <a:gd name="T43" fmla="*/ 2147483647 h 21600"/>
                <a:gd name="T44" fmla="*/ 929205623 w 21600"/>
                <a:gd name="T45" fmla="*/ 2147483647 h 21600"/>
                <a:gd name="T46" fmla="*/ 865209019 w 21600"/>
                <a:gd name="T47" fmla="*/ 2147483647 h 21600"/>
                <a:gd name="T48" fmla="*/ 807880694 w 21600"/>
                <a:gd name="T49" fmla="*/ 2147483647 h 21600"/>
                <a:gd name="T50" fmla="*/ 777057916 w 21600"/>
                <a:gd name="T51" fmla="*/ 2147483647 h 21600"/>
                <a:gd name="T52" fmla="*/ 753564685 w 21600"/>
                <a:gd name="T53" fmla="*/ 2147483647 h 21600"/>
                <a:gd name="T54" fmla="*/ 747146916 w 21600"/>
                <a:gd name="T55" fmla="*/ 2147483647 h 21600"/>
                <a:gd name="T56" fmla="*/ 712790729 w 21600"/>
                <a:gd name="T57" fmla="*/ 2147483647 h 21600"/>
                <a:gd name="T58" fmla="*/ 707163790 w 21600"/>
                <a:gd name="T59" fmla="*/ 2147483647 h 21600"/>
                <a:gd name="T60" fmla="*/ 693158881 w 21600"/>
                <a:gd name="T61" fmla="*/ 2147483647 h 21600"/>
                <a:gd name="T62" fmla="*/ 610706036 w 21600"/>
                <a:gd name="T63" fmla="*/ 2147483647 h 21600"/>
                <a:gd name="T64" fmla="*/ 558876704 w 21600"/>
                <a:gd name="T65" fmla="*/ 2147483647 h 21600"/>
                <a:gd name="T66" fmla="*/ 488455330 w 21600"/>
                <a:gd name="T67" fmla="*/ 2147483647 h 21600"/>
                <a:gd name="T68" fmla="*/ 452532099 w 21600"/>
                <a:gd name="T69" fmla="*/ 2147483647 h 21600"/>
                <a:gd name="T70" fmla="*/ 454299180 w 21600"/>
                <a:gd name="T71" fmla="*/ 2147483647 h 21600"/>
                <a:gd name="T72" fmla="*/ 378577315 w 21600"/>
                <a:gd name="T73" fmla="*/ 2147483647 h 21600"/>
                <a:gd name="T74" fmla="*/ 300249436 w 21600"/>
                <a:gd name="T75" fmla="*/ 2147483647 h 21600"/>
                <a:gd name="T76" fmla="*/ 222633389 w 21600"/>
                <a:gd name="T77" fmla="*/ 2147483647 h 21600"/>
                <a:gd name="T78" fmla="*/ 179045545 w 21600"/>
                <a:gd name="T79" fmla="*/ 2147483647 h 21600"/>
                <a:gd name="T80" fmla="*/ 185399760 w 21600"/>
                <a:gd name="T81" fmla="*/ 2147483647 h 21600"/>
                <a:gd name="T82" fmla="*/ 117271952 w 21600"/>
                <a:gd name="T83" fmla="*/ 2147483647 h 21600"/>
                <a:gd name="T84" fmla="*/ 58767432 w 21600"/>
                <a:gd name="T85" fmla="*/ 2147483647 h 21600"/>
                <a:gd name="T86" fmla="*/ 0 w 21600"/>
                <a:gd name="T87" fmla="*/ 2147483647 h 216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600" h="21600">
                  <a:moveTo>
                    <a:pt x="2151" y="1376"/>
                  </a:moveTo>
                  <a:lnTo>
                    <a:pt x="16053" y="0"/>
                  </a:lnTo>
                  <a:lnTo>
                    <a:pt x="17270" y="3313"/>
                  </a:lnTo>
                  <a:lnTo>
                    <a:pt x="20776" y="12947"/>
                  </a:lnTo>
                  <a:lnTo>
                    <a:pt x="20776" y="13205"/>
                  </a:lnTo>
                  <a:lnTo>
                    <a:pt x="21141" y="13676"/>
                  </a:lnTo>
                  <a:lnTo>
                    <a:pt x="20884" y="14065"/>
                  </a:lnTo>
                  <a:lnTo>
                    <a:pt x="21377" y="14200"/>
                  </a:lnTo>
                  <a:lnTo>
                    <a:pt x="21600" y="14601"/>
                  </a:lnTo>
                  <a:lnTo>
                    <a:pt x="20056" y="14920"/>
                  </a:lnTo>
                  <a:lnTo>
                    <a:pt x="19295" y="15351"/>
                  </a:lnTo>
                  <a:lnTo>
                    <a:pt x="18540" y="15050"/>
                  </a:lnTo>
                  <a:lnTo>
                    <a:pt x="17308" y="15351"/>
                  </a:lnTo>
                  <a:lnTo>
                    <a:pt x="17321" y="15643"/>
                  </a:lnTo>
                  <a:lnTo>
                    <a:pt x="17758" y="16214"/>
                  </a:lnTo>
                  <a:lnTo>
                    <a:pt x="17236" y="16694"/>
                  </a:lnTo>
                  <a:lnTo>
                    <a:pt x="16326" y="16869"/>
                  </a:lnTo>
                  <a:lnTo>
                    <a:pt x="16200" y="17741"/>
                  </a:lnTo>
                  <a:lnTo>
                    <a:pt x="15571" y="17788"/>
                  </a:lnTo>
                  <a:lnTo>
                    <a:pt x="14948" y="18052"/>
                  </a:lnTo>
                  <a:lnTo>
                    <a:pt x="14833" y="18570"/>
                  </a:lnTo>
                  <a:lnTo>
                    <a:pt x="14881" y="19088"/>
                  </a:lnTo>
                  <a:lnTo>
                    <a:pt x="14199" y="19425"/>
                  </a:lnTo>
                  <a:lnTo>
                    <a:pt x="13221" y="19347"/>
                  </a:lnTo>
                  <a:lnTo>
                    <a:pt x="12345" y="19295"/>
                  </a:lnTo>
                  <a:lnTo>
                    <a:pt x="11874" y="18942"/>
                  </a:lnTo>
                  <a:lnTo>
                    <a:pt x="11515" y="18752"/>
                  </a:lnTo>
                  <a:lnTo>
                    <a:pt x="11417" y="19132"/>
                  </a:lnTo>
                  <a:lnTo>
                    <a:pt x="10892" y="19316"/>
                  </a:lnTo>
                  <a:lnTo>
                    <a:pt x="10806" y="19868"/>
                  </a:lnTo>
                  <a:lnTo>
                    <a:pt x="10592" y="20005"/>
                  </a:lnTo>
                  <a:lnTo>
                    <a:pt x="9332" y="20240"/>
                  </a:lnTo>
                  <a:lnTo>
                    <a:pt x="8540" y="19942"/>
                  </a:lnTo>
                  <a:lnTo>
                    <a:pt x="7464" y="20409"/>
                  </a:lnTo>
                  <a:lnTo>
                    <a:pt x="6915" y="20866"/>
                  </a:lnTo>
                  <a:lnTo>
                    <a:pt x="6942" y="21202"/>
                  </a:lnTo>
                  <a:lnTo>
                    <a:pt x="5785" y="20801"/>
                  </a:lnTo>
                  <a:lnTo>
                    <a:pt x="4588" y="20694"/>
                  </a:lnTo>
                  <a:lnTo>
                    <a:pt x="3402" y="20866"/>
                  </a:lnTo>
                  <a:lnTo>
                    <a:pt x="2736" y="20579"/>
                  </a:lnTo>
                  <a:lnTo>
                    <a:pt x="2833" y="21186"/>
                  </a:lnTo>
                  <a:lnTo>
                    <a:pt x="1792" y="21010"/>
                  </a:lnTo>
                  <a:lnTo>
                    <a:pt x="898" y="21028"/>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8" name="AutoShape 187"/>
            <p:cNvSpPr>
              <a:spLocks/>
            </p:cNvSpPr>
            <p:nvPr/>
          </p:nvSpPr>
          <p:spPr bwMode="auto">
            <a:xfrm>
              <a:off x="7734303" y="4038600"/>
              <a:ext cx="509588" cy="244475"/>
            </a:xfrm>
            <a:custGeom>
              <a:avLst/>
              <a:gdLst>
                <a:gd name="T0" fmla="*/ 1914782147 w 21600"/>
                <a:gd name="T1" fmla="*/ 2034037376 h 21600"/>
                <a:gd name="T2" fmla="*/ 2147483647 w 21600"/>
                <a:gd name="T3" fmla="*/ 2008765350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37308879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1963635333 h 21600"/>
                <a:gd name="T62" fmla="*/ 2147483647 w 21600"/>
                <a:gd name="T63" fmla="*/ 1800186513 h 21600"/>
                <a:gd name="T64" fmla="*/ 2147483647 w 21600"/>
                <a:gd name="T65" fmla="*/ 1560773911 h 21600"/>
                <a:gd name="T66" fmla="*/ 2147483647 w 21600"/>
                <a:gd name="T67" fmla="*/ 1677222288 h 21600"/>
                <a:gd name="T68" fmla="*/ 2147483647 w 21600"/>
                <a:gd name="T69" fmla="*/ 1637098825 h 21600"/>
                <a:gd name="T70" fmla="*/ 2147483647 w 21600"/>
                <a:gd name="T71" fmla="*/ 1375957794 h 21600"/>
                <a:gd name="T72" fmla="*/ 2147483647 w 21600"/>
                <a:gd name="T73" fmla="*/ 1060940869 h 21600"/>
                <a:gd name="T74" fmla="*/ 2147483647 w 21600"/>
                <a:gd name="T75" fmla="*/ 1085080466 h 21600"/>
                <a:gd name="T76" fmla="*/ 2147483647 w 21600"/>
                <a:gd name="T77" fmla="*/ 679429459 h 21600"/>
                <a:gd name="T78" fmla="*/ 2147483647 w 21600"/>
                <a:gd name="T79" fmla="*/ 368498390 h 21600"/>
                <a:gd name="T80" fmla="*/ 2147483647 w 21600"/>
                <a:gd name="T81" fmla="*/ 263930615 h 21600"/>
                <a:gd name="T82" fmla="*/ 2147483647 w 21600"/>
                <a:gd name="T83" fmla="*/ 0 h 21600"/>
                <a:gd name="T84" fmla="*/ 2147483647 w 21600"/>
                <a:gd name="T85" fmla="*/ 134665092 h 21600"/>
                <a:gd name="T86" fmla="*/ 2147483647 w 21600"/>
                <a:gd name="T87" fmla="*/ 281587776 h 21600"/>
                <a:gd name="T88" fmla="*/ 2147483647 w 21600"/>
                <a:gd name="T89" fmla="*/ 305728777 h 21600"/>
                <a:gd name="T90" fmla="*/ 2147483647 w 21600"/>
                <a:gd name="T91" fmla="*/ 548866239 h 21600"/>
                <a:gd name="T92" fmla="*/ 2147483647 w 21600"/>
                <a:gd name="T93" fmla="*/ 854776278 h 216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600" h="21600">
                  <a:moveTo>
                    <a:pt x="0" y="11325"/>
                  </a:moveTo>
                  <a:lnTo>
                    <a:pt x="262" y="10951"/>
                  </a:lnTo>
                  <a:lnTo>
                    <a:pt x="483" y="11262"/>
                  </a:lnTo>
                  <a:lnTo>
                    <a:pt x="1073" y="10815"/>
                  </a:lnTo>
                  <a:lnTo>
                    <a:pt x="1194" y="11277"/>
                  </a:lnTo>
                  <a:lnTo>
                    <a:pt x="1539" y="11564"/>
                  </a:lnTo>
                  <a:lnTo>
                    <a:pt x="1842" y="12351"/>
                  </a:lnTo>
                  <a:lnTo>
                    <a:pt x="1925" y="12856"/>
                  </a:lnTo>
                  <a:lnTo>
                    <a:pt x="2269" y="12987"/>
                  </a:lnTo>
                  <a:lnTo>
                    <a:pt x="2831" y="12791"/>
                  </a:lnTo>
                  <a:lnTo>
                    <a:pt x="3133" y="13347"/>
                  </a:lnTo>
                  <a:lnTo>
                    <a:pt x="3417" y="13523"/>
                  </a:lnTo>
                  <a:lnTo>
                    <a:pt x="3838" y="12933"/>
                  </a:lnTo>
                  <a:lnTo>
                    <a:pt x="4163" y="12811"/>
                  </a:lnTo>
                  <a:lnTo>
                    <a:pt x="4629" y="13032"/>
                  </a:lnTo>
                  <a:lnTo>
                    <a:pt x="5046" y="12957"/>
                  </a:lnTo>
                  <a:lnTo>
                    <a:pt x="5356" y="12223"/>
                  </a:lnTo>
                  <a:lnTo>
                    <a:pt x="5619" y="11507"/>
                  </a:lnTo>
                  <a:lnTo>
                    <a:pt x="5831" y="12713"/>
                  </a:lnTo>
                  <a:cubicBezTo>
                    <a:pt x="5831" y="12713"/>
                    <a:pt x="6062" y="12710"/>
                    <a:pt x="6178" y="12931"/>
                  </a:cubicBezTo>
                  <a:cubicBezTo>
                    <a:pt x="6294" y="13151"/>
                    <a:pt x="6512" y="13073"/>
                    <a:pt x="6512" y="13073"/>
                  </a:cubicBezTo>
                  <a:lnTo>
                    <a:pt x="6750" y="13766"/>
                  </a:lnTo>
                  <a:lnTo>
                    <a:pt x="6763" y="14117"/>
                  </a:lnTo>
                  <a:lnTo>
                    <a:pt x="6815" y="14871"/>
                  </a:lnTo>
                  <a:lnTo>
                    <a:pt x="6776" y="15456"/>
                  </a:lnTo>
                  <a:cubicBezTo>
                    <a:pt x="6776" y="15456"/>
                    <a:pt x="6859" y="15807"/>
                    <a:pt x="6982" y="16041"/>
                  </a:cubicBezTo>
                  <a:cubicBezTo>
                    <a:pt x="7104" y="16275"/>
                    <a:pt x="7301" y="16543"/>
                    <a:pt x="7301" y="16543"/>
                  </a:cubicBezTo>
                  <a:lnTo>
                    <a:pt x="7412" y="16927"/>
                  </a:lnTo>
                  <a:lnTo>
                    <a:pt x="7435" y="17582"/>
                  </a:lnTo>
                  <a:lnTo>
                    <a:pt x="7720" y="17951"/>
                  </a:lnTo>
                  <a:lnTo>
                    <a:pt x="8007" y="18270"/>
                  </a:lnTo>
                  <a:lnTo>
                    <a:pt x="8110" y="18807"/>
                  </a:lnTo>
                  <a:lnTo>
                    <a:pt x="8439" y="19204"/>
                  </a:lnTo>
                  <a:lnTo>
                    <a:pt x="8660" y="19141"/>
                  </a:lnTo>
                  <a:lnTo>
                    <a:pt x="8718" y="19679"/>
                  </a:lnTo>
                  <a:lnTo>
                    <a:pt x="9227" y="19679"/>
                  </a:lnTo>
                  <a:lnTo>
                    <a:pt x="9335" y="20250"/>
                  </a:lnTo>
                  <a:lnTo>
                    <a:pt x="9438" y="20696"/>
                  </a:lnTo>
                  <a:lnTo>
                    <a:pt x="9811" y="21009"/>
                  </a:lnTo>
                  <a:lnTo>
                    <a:pt x="10068" y="21262"/>
                  </a:lnTo>
                  <a:lnTo>
                    <a:pt x="10308" y="21600"/>
                  </a:lnTo>
                  <a:lnTo>
                    <a:pt x="10635" y="21417"/>
                  </a:lnTo>
                  <a:lnTo>
                    <a:pt x="10733" y="20784"/>
                  </a:lnTo>
                  <a:lnTo>
                    <a:pt x="11017" y="20195"/>
                  </a:lnTo>
                  <a:lnTo>
                    <a:pt x="11531" y="20706"/>
                  </a:lnTo>
                  <a:lnTo>
                    <a:pt x="11947" y="20234"/>
                  </a:lnTo>
                  <a:lnTo>
                    <a:pt x="12416" y="19861"/>
                  </a:lnTo>
                  <a:lnTo>
                    <a:pt x="12401" y="18816"/>
                  </a:lnTo>
                  <a:lnTo>
                    <a:pt x="12689" y="18874"/>
                  </a:lnTo>
                  <a:lnTo>
                    <a:pt x="13314" y="17951"/>
                  </a:lnTo>
                  <a:cubicBezTo>
                    <a:pt x="13314" y="17951"/>
                    <a:pt x="13422" y="18208"/>
                    <a:pt x="13505" y="18176"/>
                  </a:cubicBezTo>
                  <a:cubicBezTo>
                    <a:pt x="13588" y="18140"/>
                    <a:pt x="13698" y="17781"/>
                    <a:pt x="13698" y="17781"/>
                  </a:cubicBezTo>
                  <a:lnTo>
                    <a:pt x="13908" y="17174"/>
                  </a:lnTo>
                  <a:lnTo>
                    <a:pt x="14033" y="16223"/>
                  </a:lnTo>
                  <a:lnTo>
                    <a:pt x="13753" y="16415"/>
                  </a:lnTo>
                  <a:lnTo>
                    <a:pt x="13723" y="15697"/>
                  </a:lnTo>
                  <a:lnTo>
                    <a:pt x="13843" y="14676"/>
                  </a:lnTo>
                  <a:lnTo>
                    <a:pt x="14132" y="13572"/>
                  </a:lnTo>
                  <a:cubicBezTo>
                    <a:pt x="14132" y="13572"/>
                    <a:pt x="14303" y="13073"/>
                    <a:pt x="14331" y="12931"/>
                  </a:cubicBezTo>
                  <a:cubicBezTo>
                    <a:pt x="14361" y="12791"/>
                    <a:pt x="14379" y="11919"/>
                    <a:pt x="14379" y="11919"/>
                  </a:cubicBezTo>
                  <a:lnTo>
                    <a:pt x="14618" y="10995"/>
                  </a:lnTo>
                  <a:lnTo>
                    <a:pt x="14531" y="10572"/>
                  </a:lnTo>
                  <a:lnTo>
                    <a:pt x="14692" y="10223"/>
                  </a:lnTo>
                  <a:lnTo>
                    <a:pt x="14692" y="9692"/>
                  </a:lnTo>
                  <a:lnTo>
                    <a:pt x="14672" y="9155"/>
                  </a:lnTo>
                  <a:lnTo>
                    <a:pt x="14728" y="8403"/>
                  </a:lnTo>
                  <a:lnTo>
                    <a:pt x="15046" y="8527"/>
                  </a:lnTo>
                  <a:lnTo>
                    <a:pt x="15252" y="9030"/>
                  </a:lnTo>
                  <a:lnTo>
                    <a:pt x="15652" y="9149"/>
                  </a:lnTo>
                  <a:lnTo>
                    <a:pt x="15874" y="8814"/>
                  </a:lnTo>
                  <a:lnTo>
                    <a:pt x="16114" y="8072"/>
                  </a:lnTo>
                  <a:lnTo>
                    <a:pt x="16063" y="7408"/>
                  </a:lnTo>
                  <a:lnTo>
                    <a:pt x="16279" y="7057"/>
                  </a:lnTo>
                  <a:lnTo>
                    <a:pt x="16226" y="5712"/>
                  </a:lnTo>
                  <a:lnTo>
                    <a:pt x="16314" y="5354"/>
                  </a:lnTo>
                  <a:lnTo>
                    <a:pt x="16695" y="5842"/>
                  </a:lnTo>
                  <a:lnTo>
                    <a:pt x="16924" y="4637"/>
                  </a:lnTo>
                  <a:lnTo>
                    <a:pt x="17201" y="3658"/>
                  </a:lnTo>
                  <a:lnTo>
                    <a:pt x="17456" y="2736"/>
                  </a:lnTo>
                  <a:lnTo>
                    <a:pt x="17581" y="1984"/>
                  </a:lnTo>
                  <a:lnTo>
                    <a:pt x="17445" y="22"/>
                  </a:lnTo>
                  <a:lnTo>
                    <a:pt x="19130" y="1421"/>
                  </a:lnTo>
                  <a:lnTo>
                    <a:pt x="19249" y="128"/>
                  </a:lnTo>
                  <a:lnTo>
                    <a:pt x="19579" y="0"/>
                  </a:lnTo>
                  <a:lnTo>
                    <a:pt x="19998" y="96"/>
                  </a:lnTo>
                  <a:lnTo>
                    <a:pt x="20066" y="725"/>
                  </a:lnTo>
                  <a:lnTo>
                    <a:pt x="20044" y="1256"/>
                  </a:lnTo>
                  <a:lnTo>
                    <a:pt x="20305" y="1516"/>
                  </a:lnTo>
                  <a:lnTo>
                    <a:pt x="20697" y="1421"/>
                  </a:lnTo>
                  <a:lnTo>
                    <a:pt x="20963" y="1646"/>
                  </a:lnTo>
                  <a:lnTo>
                    <a:pt x="21374" y="1934"/>
                  </a:lnTo>
                  <a:lnTo>
                    <a:pt x="21600" y="2955"/>
                  </a:lnTo>
                  <a:lnTo>
                    <a:pt x="21438" y="4398"/>
                  </a:lnTo>
                  <a:lnTo>
                    <a:pt x="21431" y="4602"/>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9" name="AutoShape 188"/>
            <p:cNvSpPr>
              <a:spLocks/>
            </p:cNvSpPr>
            <p:nvPr/>
          </p:nvSpPr>
          <p:spPr bwMode="auto">
            <a:xfrm>
              <a:off x="8064503" y="4013200"/>
              <a:ext cx="117475" cy="60325"/>
            </a:xfrm>
            <a:custGeom>
              <a:avLst/>
              <a:gdLst>
                <a:gd name="T0" fmla="*/ 102780825 w 21600"/>
                <a:gd name="T1" fmla="*/ 1220953 h 21600"/>
                <a:gd name="T2" fmla="*/ 99940029 w 21600"/>
                <a:gd name="T3" fmla="*/ 755721 h 21600"/>
                <a:gd name="T4" fmla="*/ 92093754 w 21600"/>
                <a:gd name="T5" fmla="*/ 169256 h 21600"/>
                <a:gd name="T6" fmla="*/ 83771618 w 21600"/>
                <a:gd name="T7" fmla="*/ 0 h 21600"/>
                <a:gd name="T8" fmla="*/ 72793993 w 21600"/>
                <a:gd name="T9" fmla="*/ 6270 h 21600"/>
                <a:gd name="T10" fmla="*/ 65165542 w 21600"/>
                <a:gd name="T11" fmla="*/ 449592 h 21600"/>
                <a:gd name="T12" fmla="*/ 59051680 w 21600"/>
                <a:gd name="T13" fmla="*/ 746416 h 21600"/>
                <a:gd name="T14" fmla="*/ 40778934 w 21600"/>
                <a:gd name="T15" fmla="*/ 1019654 h 21600"/>
                <a:gd name="T16" fmla="*/ 38827902 w 21600"/>
                <a:gd name="T17" fmla="*/ 877944 h 21600"/>
                <a:gd name="T18" fmla="*/ 28755041 w 21600"/>
                <a:gd name="T19" fmla="*/ 1706751 h 21600"/>
                <a:gd name="T20" fmla="*/ 21684003 w 21600"/>
                <a:gd name="T21" fmla="*/ 2346950 h 21600"/>
                <a:gd name="T22" fmla="*/ 16983045 w 21600"/>
                <a:gd name="T23" fmla="*/ 3192765 h 21600"/>
                <a:gd name="T24" fmla="*/ 9131479 w 21600"/>
                <a:gd name="T25" fmla="*/ 3670047 h 21600"/>
                <a:gd name="T26" fmla="*/ 0 w 21600"/>
                <a:gd name="T27" fmla="*/ 1068551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21600" y="7186"/>
                  </a:moveTo>
                  <a:lnTo>
                    <a:pt x="21003" y="4448"/>
                  </a:lnTo>
                  <a:lnTo>
                    <a:pt x="19354" y="996"/>
                  </a:lnTo>
                  <a:lnTo>
                    <a:pt x="17605" y="0"/>
                  </a:lnTo>
                  <a:lnTo>
                    <a:pt x="15298" y="37"/>
                  </a:lnTo>
                  <a:lnTo>
                    <a:pt x="13695" y="2646"/>
                  </a:lnTo>
                  <a:lnTo>
                    <a:pt x="12410" y="4393"/>
                  </a:lnTo>
                  <a:lnTo>
                    <a:pt x="8570" y="6001"/>
                  </a:lnTo>
                  <a:lnTo>
                    <a:pt x="8160" y="5167"/>
                  </a:lnTo>
                  <a:lnTo>
                    <a:pt x="6043" y="10045"/>
                  </a:lnTo>
                  <a:lnTo>
                    <a:pt x="4557" y="13813"/>
                  </a:lnTo>
                  <a:lnTo>
                    <a:pt x="3569" y="18791"/>
                  </a:lnTo>
                  <a:lnTo>
                    <a:pt x="1919" y="21600"/>
                  </a:lnTo>
                  <a:lnTo>
                    <a:pt x="0" y="6289"/>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0" name="AutoShape 189"/>
            <p:cNvSpPr>
              <a:spLocks/>
            </p:cNvSpPr>
            <p:nvPr/>
          </p:nvSpPr>
          <p:spPr bwMode="auto">
            <a:xfrm>
              <a:off x="7950203" y="3859213"/>
              <a:ext cx="425450" cy="209550"/>
            </a:xfrm>
            <a:custGeom>
              <a:avLst/>
              <a:gdLst>
                <a:gd name="T0" fmla="*/ 0 w 21600"/>
                <a:gd name="T1" fmla="*/ 0 h 21600"/>
                <a:gd name="T2" fmla="*/ 2147483647 w 21600"/>
                <a:gd name="T3" fmla="*/ 1676243235 h 21600"/>
                <a:gd name="T4" fmla="*/ 2147483647 w 21600"/>
                <a:gd name="T5" fmla="*/ 1449292737 h 21600"/>
                <a:gd name="T6" fmla="*/ 2147483647 w 21600"/>
                <a:gd name="T7" fmla="*/ 1276305225 h 21600"/>
                <a:gd name="T8" fmla="*/ 2147483647 w 21600"/>
                <a:gd name="T9" fmla="*/ 1171806714 h 21600"/>
                <a:gd name="T10" fmla="*/ 2147483647 w 21600"/>
                <a:gd name="T11" fmla="*/ 1061551438 h 21600"/>
                <a:gd name="T12" fmla="*/ 2147483647 w 21600"/>
                <a:gd name="T13" fmla="*/ 952846464 h 21600"/>
                <a:gd name="T14" fmla="*/ 2147483647 w 21600"/>
                <a:gd name="T15" fmla="*/ 1856193803 h 21600"/>
                <a:gd name="T16" fmla="*/ 2147483647 w 21600"/>
                <a:gd name="T17" fmla="*/ 1759606096 h 216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600" h="21600">
                  <a:moveTo>
                    <a:pt x="0" y="0"/>
                  </a:moveTo>
                  <a:lnTo>
                    <a:pt x="2375" y="19506"/>
                  </a:lnTo>
                  <a:lnTo>
                    <a:pt x="7616" y="16865"/>
                  </a:lnTo>
                  <a:lnTo>
                    <a:pt x="10876" y="14852"/>
                  </a:lnTo>
                  <a:lnTo>
                    <a:pt x="13404" y="13636"/>
                  </a:lnTo>
                  <a:lnTo>
                    <a:pt x="15591" y="12353"/>
                  </a:lnTo>
                  <a:lnTo>
                    <a:pt x="17670" y="11088"/>
                  </a:lnTo>
                  <a:lnTo>
                    <a:pt x="19512" y="21600"/>
                  </a:lnTo>
                  <a:lnTo>
                    <a:pt x="21600" y="20476"/>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1" name="AutoShape 190"/>
            <p:cNvSpPr>
              <a:spLocks/>
            </p:cNvSpPr>
            <p:nvPr/>
          </p:nvSpPr>
          <p:spPr bwMode="auto">
            <a:xfrm>
              <a:off x="8293103" y="3810000"/>
              <a:ext cx="85725" cy="152400"/>
            </a:xfrm>
            <a:custGeom>
              <a:avLst/>
              <a:gdLst>
                <a:gd name="T0" fmla="*/ 0 w 21600"/>
                <a:gd name="T1" fmla="*/ 377667802 h 21600"/>
                <a:gd name="T2" fmla="*/ 1560481 w 21600"/>
                <a:gd name="T3" fmla="*/ 354326007 h 21600"/>
                <a:gd name="T4" fmla="*/ 4264481 w 21600"/>
                <a:gd name="T5" fmla="*/ 350916261 h 21600"/>
                <a:gd name="T6" fmla="*/ 5302234 w 21600"/>
                <a:gd name="T7" fmla="*/ 352507310 h 21600"/>
                <a:gd name="T8" fmla="*/ 8696194 w 21600"/>
                <a:gd name="T9" fmla="*/ 332766360 h 21600"/>
                <a:gd name="T10" fmla="*/ 8696194 w 21600"/>
                <a:gd name="T11" fmla="*/ 306854924 h 21600"/>
                <a:gd name="T12" fmla="*/ 10041061 w 21600"/>
                <a:gd name="T13" fmla="*/ 290226574 h 21600"/>
                <a:gd name="T14" fmla="*/ 12251599 w 21600"/>
                <a:gd name="T15" fmla="*/ 263353868 h 21600"/>
                <a:gd name="T16" fmla="*/ 14228659 w 21600"/>
                <a:gd name="T17" fmla="*/ 243176982 h 21600"/>
                <a:gd name="T18" fmla="*/ 12297985 w 21600"/>
                <a:gd name="T19" fmla="*/ 237162509 h 21600"/>
                <a:gd name="T20" fmla="*/ 9617861 w 21600"/>
                <a:gd name="T21" fmla="*/ 222159654 h 21600"/>
                <a:gd name="T22" fmla="*/ 8709061 w 21600"/>
                <a:gd name="T23" fmla="*/ 210899170 h 21600"/>
                <a:gd name="T24" fmla="*/ 7114826 w 21600"/>
                <a:gd name="T25" fmla="*/ 210899170 h 21600"/>
                <a:gd name="T26" fmla="*/ 5669439 w 21600"/>
                <a:gd name="T27" fmla="*/ 181367268 h 21600"/>
                <a:gd name="T28" fmla="*/ 3999504 w 21600"/>
                <a:gd name="T29" fmla="*/ 185126475 h 21600"/>
                <a:gd name="T30" fmla="*/ 3278803 w 21600"/>
                <a:gd name="T31" fmla="*/ 162258488 h 21600"/>
                <a:gd name="T32" fmla="*/ 3278803 w 21600"/>
                <a:gd name="T33" fmla="*/ 141486622 h 21600"/>
                <a:gd name="T34" fmla="*/ 3911914 w 21600"/>
                <a:gd name="T35" fmla="*/ 131415409 h 21600"/>
                <a:gd name="T36" fmla="*/ 4316555 w 21600"/>
                <a:gd name="T37" fmla="*/ 117706507 h 21600"/>
                <a:gd name="T38" fmla="*/ 2220416 w 21600"/>
                <a:gd name="T39" fmla="*/ 93053923 h 21600"/>
                <a:gd name="T40" fmla="*/ 3942421 w 21600"/>
                <a:gd name="T41" fmla="*/ 69239010 h 21600"/>
                <a:gd name="T42" fmla="*/ 4675064 w 21600"/>
                <a:gd name="T43" fmla="*/ 45074981 h 21600"/>
                <a:gd name="T44" fmla="*/ 5127839 w 21600"/>
                <a:gd name="T45" fmla="*/ 19426287 h 21600"/>
                <a:gd name="T46" fmla="*/ 6551664 w 21600"/>
                <a:gd name="T47" fmla="*/ 0 h 21600"/>
                <a:gd name="T48" fmla="*/ 11777952 w 21600"/>
                <a:gd name="T49" fmla="*/ 13498527 h 21600"/>
                <a:gd name="T50" fmla="*/ 14837216 w 21600"/>
                <a:gd name="T51" fmla="*/ 20719838 h 21600"/>
                <a:gd name="T52" fmla="*/ 19357745 w 21600"/>
                <a:gd name="T53" fmla="*/ 30773532 h 21600"/>
                <a:gd name="T54" fmla="*/ 20994176 w 21600"/>
                <a:gd name="T55" fmla="*/ 33779354 h 21600"/>
                <a:gd name="T56" fmla="*/ 21267789 w 21600"/>
                <a:gd name="T57" fmla="*/ 63539201 h 21600"/>
                <a:gd name="T58" fmla="*/ 20771632 w 21600"/>
                <a:gd name="T59" fmla="*/ 83035027 h 21600"/>
                <a:gd name="T60" fmla="*/ 21267789 w 21600"/>
                <a:gd name="T61" fmla="*/ 95343599 h 216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1600" h="21600">
                  <a:moveTo>
                    <a:pt x="0" y="21600"/>
                  </a:moveTo>
                  <a:lnTo>
                    <a:pt x="1585" y="20265"/>
                  </a:lnTo>
                  <a:lnTo>
                    <a:pt x="4331" y="20070"/>
                  </a:lnTo>
                  <a:lnTo>
                    <a:pt x="5385" y="20161"/>
                  </a:lnTo>
                  <a:lnTo>
                    <a:pt x="8832" y="19032"/>
                  </a:lnTo>
                  <a:lnTo>
                    <a:pt x="8832" y="17550"/>
                  </a:lnTo>
                  <a:cubicBezTo>
                    <a:pt x="8832" y="17550"/>
                    <a:pt x="9944" y="16648"/>
                    <a:pt x="10198" y="16599"/>
                  </a:cubicBezTo>
                  <a:cubicBezTo>
                    <a:pt x="10451" y="16551"/>
                    <a:pt x="12443" y="15062"/>
                    <a:pt x="12443" y="15062"/>
                  </a:cubicBezTo>
                  <a:lnTo>
                    <a:pt x="14451" y="13908"/>
                  </a:lnTo>
                  <a:cubicBezTo>
                    <a:pt x="14451" y="13908"/>
                    <a:pt x="12601" y="13667"/>
                    <a:pt x="12490" y="13564"/>
                  </a:cubicBezTo>
                  <a:cubicBezTo>
                    <a:pt x="12379" y="13464"/>
                    <a:pt x="9768" y="12706"/>
                    <a:pt x="9768" y="12706"/>
                  </a:cubicBezTo>
                  <a:lnTo>
                    <a:pt x="8845" y="12062"/>
                  </a:lnTo>
                  <a:lnTo>
                    <a:pt x="7226" y="12062"/>
                  </a:lnTo>
                  <a:lnTo>
                    <a:pt x="5758" y="10373"/>
                  </a:lnTo>
                  <a:lnTo>
                    <a:pt x="4062" y="10588"/>
                  </a:lnTo>
                  <a:lnTo>
                    <a:pt x="3330" y="9280"/>
                  </a:lnTo>
                  <a:lnTo>
                    <a:pt x="3330" y="8092"/>
                  </a:lnTo>
                  <a:lnTo>
                    <a:pt x="3973" y="7516"/>
                  </a:lnTo>
                  <a:lnTo>
                    <a:pt x="4384" y="6732"/>
                  </a:lnTo>
                  <a:lnTo>
                    <a:pt x="2255" y="5322"/>
                  </a:lnTo>
                  <a:lnTo>
                    <a:pt x="4004" y="3960"/>
                  </a:lnTo>
                  <a:lnTo>
                    <a:pt x="4748" y="2578"/>
                  </a:lnTo>
                  <a:lnTo>
                    <a:pt x="5208" y="1111"/>
                  </a:lnTo>
                  <a:lnTo>
                    <a:pt x="6654" y="0"/>
                  </a:lnTo>
                  <a:lnTo>
                    <a:pt x="11962" y="772"/>
                  </a:lnTo>
                  <a:lnTo>
                    <a:pt x="15069" y="1185"/>
                  </a:lnTo>
                  <a:lnTo>
                    <a:pt x="19660" y="1760"/>
                  </a:lnTo>
                  <a:lnTo>
                    <a:pt x="21322" y="1932"/>
                  </a:lnTo>
                  <a:lnTo>
                    <a:pt x="21600" y="3634"/>
                  </a:lnTo>
                  <a:lnTo>
                    <a:pt x="21096" y="4749"/>
                  </a:lnTo>
                  <a:lnTo>
                    <a:pt x="21600" y="5453"/>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2" name="AutoShape 191"/>
            <p:cNvSpPr>
              <a:spLocks/>
            </p:cNvSpPr>
            <p:nvPr/>
          </p:nvSpPr>
          <p:spPr bwMode="auto">
            <a:xfrm>
              <a:off x="7988303" y="3771900"/>
              <a:ext cx="330200" cy="74613"/>
            </a:xfrm>
            <a:custGeom>
              <a:avLst/>
              <a:gdLst>
                <a:gd name="T0" fmla="*/ 2147483647 w 21600"/>
                <a:gd name="T1" fmla="*/ 5817282 h 21600"/>
                <a:gd name="T2" fmla="*/ 2147483647 w 21600"/>
                <a:gd name="T3" fmla="*/ 4951636 h 21600"/>
                <a:gd name="T4" fmla="*/ 2147483647 w 21600"/>
                <a:gd name="T5" fmla="*/ 4951636 h 21600"/>
                <a:gd name="T6" fmla="*/ 2147483647 w 21600"/>
                <a:gd name="T7" fmla="*/ 4713148 h 21600"/>
                <a:gd name="T8" fmla="*/ 2147483647 w 21600"/>
                <a:gd name="T9" fmla="*/ 3818431 h 21600"/>
                <a:gd name="T10" fmla="*/ 2147483647 w 21600"/>
                <a:gd name="T11" fmla="*/ 2527495 h 21600"/>
                <a:gd name="T12" fmla="*/ 2147483647 w 21600"/>
                <a:gd name="T13" fmla="*/ 1100711 h 21600"/>
                <a:gd name="T14" fmla="*/ 2147483647 w 21600"/>
                <a:gd name="T15" fmla="*/ 1155828 h 21600"/>
                <a:gd name="T16" fmla="*/ 2147483647 w 21600"/>
                <a:gd name="T17" fmla="*/ 1393315 h 21600"/>
                <a:gd name="T18" fmla="*/ 2147483647 w 21600"/>
                <a:gd name="T19" fmla="*/ 0 h 21600"/>
                <a:gd name="T20" fmla="*/ 323088042 w 21600"/>
                <a:gd name="T21" fmla="*/ 10623250 h 21600"/>
                <a:gd name="T22" fmla="*/ 0 w 21600"/>
                <a:gd name="T23" fmla="*/ 7617210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600" h="21600">
                  <a:moveTo>
                    <a:pt x="21600" y="11828"/>
                  </a:moveTo>
                  <a:lnTo>
                    <a:pt x="21423" y="10068"/>
                  </a:lnTo>
                  <a:lnTo>
                    <a:pt x="20850" y="10068"/>
                  </a:lnTo>
                  <a:lnTo>
                    <a:pt x="20367" y="9583"/>
                  </a:lnTo>
                  <a:lnTo>
                    <a:pt x="19877" y="7764"/>
                  </a:lnTo>
                  <a:lnTo>
                    <a:pt x="19772" y="5139"/>
                  </a:lnTo>
                  <a:lnTo>
                    <a:pt x="19411" y="2238"/>
                  </a:lnTo>
                  <a:lnTo>
                    <a:pt x="18837" y="2350"/>
                  </a:lnTo>
                  <a:lnTo>
                    <a:pt x="18595" y="2833"/>
                  </a:lnTo>
                  <a:lnTo>
                    <a:pt x="18092" y="0"/>
                  </a:lnTo>
                  <a:lnTo>
                    <a:pt x="387" y="21600"/>
                  </a:lnTo>
                  <a:lnTo>
                    <a:pt x="0" y="15488"/>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3" name="Line 192"/>
            <p:cNvSpPr>
              <a:spLocks noChangeShapeType="1"/>
            </p:cNvSpPr>
            <p:nvPr/>
          </p:nvSpPr>
          <p:spPr bwMode="auto">
            <a:xfrm flipH="1">
              <a:off x="7686678" y="3922713"/>
              <a:ext cx="87313" cy="19050"/>
            </a:xfrm>
            <a:prstGeom prst="line">
              <a:avLst/>
            </a:prstGeom>
            <a:noFill/>
            <a:ln w="3175">
              <a:solidFill>
                <a:srgbClr val="D9D9D9"/>
              </a:solidFill>
              <a:miter lim="800000"/>
              <a:headEnd/>
              <a:tailEnd/>
            </a:ln>
            <a:extLst>
              <a:ext uri="{909E8E84-426E-40DD-AFC4-6F175D3DCCD1}">
                <a14:hiddenFill xmlns:a14="http://schemas.microsoft.com/office/drawing/2010/main">
                  <a:no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4" name="AutoShape 193"/>
            <p:cNvSpPr>
              <a:spLocks/>
            </p:cNvSpPr>
            <p:nvPr/>
          </p:nvSpPr>
          <p:spPr bwMode="auto">
            <a:xfrm>
              <a:off x="7886703" y="3975100"/>
              <a:ext cx="88900" cy="219075"/>
            </a:xfrm>
            <a:custGeom>
              <a:avLst/>
              <a:gdLst>
                <a:gd name="T0" fmla="*/ 25508991 w 21600"/>
                <a:gd name="T1" fmla="*/ 0 h 21600"/>
                <a:gd name="T2" fmla="*/ 22498721 w 21600"/>
                <a:gd name="T3" fmla="*/ 33702376 h 21600"/>
                <a:gd name="T4" fmla="*/ 22835323 w 21600"/>
                <a:gd name="T5" fmla="*/ 84674759 h 21600"/>
                <a:gd name="T6" fmla="*/ 24003156 w 21600"/>
                <a:gd name="T7" fmla="*/ 127498800 h 21600"/>
                <a:gd name="T8" fmla="*/ 24337453 w 21600"/>
                <a:gd name="T9" fmla="*/ 261982715 h 21600"/>
                <a:gd name="T10" fmla="*/ 24848764 w 21600"/>
                <a:gd name="T11" fmla="*/ 347408608 h 21600"/>
                <a:gd name="T12" fmla="*/ 24542911 w 21600"/>
                <a:gd name="T13" fmla="*/ 450654446 h 21600"/>
                <a:gd name="T14" fmla="*/ 25029544 w 21600"/>
                <a:gd name="T15" fmla="*/ 678287956 h 21600"/>
                <a:gd name="T16" fmla="*/ 24074062 w 21600"/>
                <a:gd name="T17" fmla="*/ 696953988 h 21600"/>
                <a:gd name="T18" fmla="*/ 24376495 w 21600"/>
                <a:gd name="T19" fmla="*/ 752772553 h 21600"/>
                <a:gd name="T20" fmla="*/ 24003156 w 21600"/>
                <a:gd name="T21" fmla="*/ 819733841 h 21600"/>
                <a:gd name="T22" fmla="*/ 24884320 w 21600"/>
                <a:gd name="T23" fmla="*/ 877161259 h 21600"/>
                <a:gd name="T24" fmla="*/ 24514755 w 21600"/>
                <a:gd name="T25" fmla="*/ 955613670 h 21600"/>
                <a:gd name="T26" fmla="*/ 22622683 w 21600"/>
                <a:gd name="T27" fmla="*/ 1039431846 h 21600"/>
                <a:gd name="T28" fmla="*/ 21067485 w 21600"/>
                <a:gd name="T29" fmla="*/ 1143957762 h 21600"/>
                <a:gd name="T30" fmla="*/ 19016101 w 21600"/>
                <a:gd name="T31" fmla="*/ 1198909368 h 21600"/>
                <a:gd name="T32" fmla="*/ 16995474 w 21600"/>
                <a:gd name="T33" fmla="*/ 1291636493 h 21600"/>
                <a:gd name="T34" fmla="*/ 15643157 w 21600"/>
                <a:gd name="T35" fmla="*/ 1248283498 h 21600"/>
                <a:gd name="T36" fmla="*/ 13643709 w 21600"/>
                <a:gd name="T37" fmla="*/ 1291636493 h 21600"/>
                <a:gd name="T38" fmla="*/ 13803293 w 21600"/>
                <a:gd name="T39" fmla="*/ 1394670518 h 21600"/>
                <a:gd name="T40" fmla="*/ 11325531 w 21600"/>
                <a:gd name="T41" fmla="*/ 1403580491 h 21600"/>
                <a:gd name="T42" fmla="*/ 10686562 w 21600"/>
                <a:gd name="T43" fmla="*/ 1461959435 h 21600"/>
                <a:gd name="T44" fmla="*/ 10775170 w 21600"/>
                <a:gd name="T45" fmla="*/ 1566285070 h 21600"/>
                <a:gd name="T46" fmla="*/ 11048048 w 21600"/>
                <a:gd name="T47" fmla="*/ 1636039310 h 21600"/>
                <a:gd name="T48" fmla="*/ 12266710 w 21600"/>
                <a:gd name="T49" fmla="*/ 1728121655 h 21600"/>
                <a:gd name="T50" fmla="*/ 9927274 w 21600"/>
                <a:gd name="T51" fmla="*/ 1793379148 h 21600"/>
                <a:gd name="T52" fmla="*/ 9155976 w 21600"/>
                <a:gd name="T53" fmla="*/ 1725973371 h 21600"/>
                <a:gd name="T54" fmla="*/ 7416594 w 21600"/>
                <a:gd name="T55" fmla="*/ 1690450451 h 21600"/>
                <a:gd name="T56" fmla="*/ 5644977 w 21600"/>
                <a:gd name="T57" fmla="*/ 1708809727 h 21600"/>
                <a:gd name="T58" fmla="*/ 5623719 w 21600"/>
                <a:gd name="T59" fmla="*/ 1793379148 h 21600"/>
                <a:gd name="T60" fmla="*/ 5030913 w 21600"/>
                <a:gd name="T61" fmla="*/ 1906392557 h 21600"/>
                <a:gd name="T62" fmla="*/ 4725056 w 21600"/>
                <a:gd name="T63" fmla="*/ 1942454817 h 21600"/>
                <a:gd name="T64" fmla="*/ 6361750 w 21600"/>
                <a:gd name="T65" fmla="*/ 2063191928 h 21600"/>
                <a:gd name="T66" fmla="*/ 6166964 w 21600"/>
                <a:gd name="T67" fmla="*/ 2095276091 h 21600"/>
                <a:gd name="T68" fmla="*/ 4008283 w 21600"/>
                <a:gd name="T69" fmla="*/ 2093127918 h 21600"/>
                <a:gd name="T70" fmla="*/ 4981277 w 21600"/>
                <a:gd name="T71" fmla="*/ 2147483647 h 21600"/>
                <a:gd name="T72" fmla="*/ 0 w 21600"/>
                <a:gd name="T73" fmla="*/ 2147483647 h 216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600" h="21600">
                  <a:moveTo>
                    <a:pt x="21600" y="0"/>
                  </a:moveTo>
                  <a:lnTo>
                    <a:pt x="19051" y="314"/>
                  </a:lnTo>
                  <a:lnTo>
                    <a:pt x="19336" y="789"/>
                  </a:lnTo>
                  <a:lnTo>
                    <a:pt x="20325" y="1188"/>
                  </a:lnTo>
                  <a:lnTo>
                    <a:pt x="20608" y="2441"/>
                  </a:lnTo>
                  <a:lnTo>
                    <a:pt x="21041" y="3237"/>
                  </a:lnTo>
                  <a:lnTo>
                    <a:pt x="20782" y="4199"/>
                  </a:lnTo>
                  <a:lnTo>
                    <a:pt x="21194" y="6320"/>
                  </a:lnTo>
                  <a:lnTo>
                    <a:pt x="20385" y="6494"/>
                  </a:lnTo>
                  <a:lnTo>
                    <a:pt x="20641" y="7014"/>
                  </a:lnTo>
                  <a:lnTo>
                    <a:pt x="20325" y="7638"/>
                  </a:lnTo>
                  <a:lnTo>
                    <a:pt x="21071" y="8173"/>
                  </a:lnTo>
                  <a:lnTo>
                    <a:pt x="20758" y="8904"/>
                  </a:lnTo>
                  <a:lnTo>
                    <a:pt x="19156" y="9685"/>
                  </a:lnTo>
                  <a:lnTo>
                    <a:pt x="17839" y="10659"/>
                  </a:lnTo>
                  <a:lnTo>
                    <a:pt x="16102" y="11171"/>
                  </a:lnTo>
                  <a:lnTo>
                    <a:pt x="14391" y="12035"/>
                  </a:lnTo>
                  <a:lnTo>
                    <a:pt x="13246" y="11631"/>
                  </a:lnTo>
                  <a:lnTo>
                    <a:pt x="11553" y="12035"/>
                  </a:lnTo>
                  <a:lnTo>
                    <a:pt x="11688" y="12995"/>
                  </a:lnTo>
                  <a:lnTo>
                    <a:pt x="9590" y="13078"/>
                  </a:lnTo>
                  <a:lnTo>
                    <a:pt x="9049" y="13622"/>
                  </a:lnTo>
                  <a:lnTo>
                    <a:pt x="9124" y="14594"/>
                  </a:lnTo>
                  <a:cubicBezTo>
                    <a:pt x="9124" y="14594"/>
                    <a:pt x="8938" y="15101"/>
                    <a:pt x="9355" y="15244"/>
                  </a:cubicBezTo>
                  <a:cubicBezTo>
                    <a:pt x="9761" y="15385"/>
                    <a:pt x="10387" y="16102"/>
                    <a:pt x="10387" y="16102"/>
                  </a:cubicBezTo>
                  <a:lnTo>
                    <a:pt x="8406" y="16710"/>
                  </a:lnTo>
                  <a:lnTo>
                    <a:pt x="7753" y="16082"/>
                  </a:lnTo>
                  <a:lnTo>
                    <a:pt x="6280" y="15751"/>
                  </a:lnTo>
                  <a:cubicBezTo>
                    <a:pt x="6280" y="15751"/>
                    <a:pt x="4554" y="15671"/>
                    <a:pt x="4780" y="15922"/>
                  </a:cubicBezTo>
                  <a:cubicBezTo>
                    <a:pt x="5005" y="16170"/>
                    <a:pt x="4966" y="16498"/>
                    <a:pt x="4762" y="16710"/>
                  </a:cubicBezTo>
                  <a:cubicBezTo>
                    <a:pt x="4561" y="16920"/>
                    <a:pt x="4260" y="17763"/>
                    <a:pt x="4260" y="17763"/>
                  </a:cubicBezTo>
                  <a:lnTo>
                    <a:pt x="4001" y="18099"/>
                  </a:lnTo>
                  <a:lnTo>
                    <a:pt x="5387" y="19224"/>
                  </a:lnTo>
                  <a:lnTo>
                    <a:pt x="5222" y="19523"/>
                  </a:lnTo>
                  <a:lnTo>
                    <a:pt x="3394" y="19503"/>
                  </a:lnTo>
                  <a:lnTo>
                    <a:pt x="4218" y="20979"/>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5" name="AutoShape 194"/>
            <p:cNvSpPr>
              <a:spLocks/>
            </p:cNvSpPr>
            <p:nvPr/>
          </p:nvSpPr>
          <p:spPr bwMode="auto">
            <a:xfrm>
              <a:off x="7848603" y="4267200"/>
              <a:ext cx="93663" cy="98425"/>
            </a:xfrm>
            <a:custGeom>
              <a:avLst/>
              <a:gdLst>
                <a:gd name="T0" fmla="*/ 33115035 w 21600"/>
                <a:gd name="T1" fmla="*/ 0 h 21600"/>
                <a:gd name="T2" fmla="*/ 26807981 w 21600"/>
                <a:gd name="T3" fmla="*/ 11014860 h 21600"/>
                <a:gd name="T4" fmla="*/ 22211795 w 21600"/>
                <a:gd name="T5" fmla="*/ 16028443 h 21600"/>
                <a:gd name="T6" fmla="*/ 18803476 w 21600"/>
                <a:gd name="T7" fmla="*/ 20159951 h 21600"/>
                <a:gd name="T8" fmla="*/ 19052073 w 21600"/>
                <a:gd name="T9" fmla="*/ 22044001 h 21600"/>
                <a:gd name="T10" fmla="*/ 15708079 w 21600"/>
                <a:gd name="T11" fmla="*/ 24914015 h 21600"/>
                <a:gd name="T12" fmla="*/ 16506794 w 21600"/>
                <a:gd name="T13" fmla="*/ 27442567 h 21600"/>
                <a:gd name="T14" fmla="*/ 12974793 w 21600"/>
                <a:gd name="T15" fmla="*/ 30008224 h 21600"/>
                <a:gd name="T16" fmla="*/ 11436794 w 21600"/>
                <a:gd name="T17" fmla="*/ 33728921 h 21600"/>
                <a:gd name="T18" fmla="*/ 6961854 w 21600"/>
                <a:gd name="T19" fmla="*/ 37720670 h 21600"/>
                <a:gd name="T20" fmla="*/ 0 w 21600"/>
                <a:gd name="T21" fmla="*/ 42433765 h 21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00" h="21600">
                  <a:moveTo>
                    <a:pt x="21600" y="0"/>
                  </a:moveTo>
                  <a:lnTo>
                    <a:pt x="17486" y="5607"/>
                  </a:lnTo>
                  <a:lnTo>
                    <a:pt x="14488" y="8159"/>
                  </a:lnTo>
                  <a:lnTo>
                    <a:pt x="12265" y="10262"/>
                  </a:lnTo>
                  <a:lnTo>
                    <a:pt x="12427" y="11221"/>
                  </a:lnTo>
                  <a:lnTo>
                    <a:pt x="10246" y="12682"/>
                  </a:lnTo>
                  <a:lnTo>
                    <a:pt x="10767" y="13969"/>
                  </a:lnTo>
                  <a:lnTo>
                    <a:pt x="8463" y="15275"/>
                  </a:lnTo>
                  <a:lnTo>
                    <a:pt x="7460" y="17169"/>
                  </a:lnTo>
                  <a:lnTo>
                    <a:pt x="4541" y="19201"/>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6" name="AutoShape 195"/>
            <p:cNvSpPr>
              <a:spLocks/>
            </p:cNvSpPr>
            <p:nvPr/>
          </p:nvSpPr>
          <p:spPr bwMode="auto">
            <a:xfrm>
              <a:off x="7366003" y="4445000"/>
              <a:ext cx="166688" cy="544513"/>
            </a:xfrm>
            <a:custGeom>
              <a:avLst/>
              <a:gdLst>
                <a:gd name="T0" fmla="*/ 311125729 w 21600"/>
                <a:gd name="T1" fmla="*/ 2147483647 h 21600"/>
                <a:gd name="T2" fmla="*/ 293474558 w 21600"/>
                <a:gd name="T3" fmla="*/ 2147483647 h 21600"/>
                <a:gd name="T4" fmla="*/ 279214076 w 21600"/>
                <a:gd name="T5" fmla="*/ 2147483647 h 21600"/>
                <a:gd name="T6" fmla="*/ 294651978 w 21600"/>
                <a:gd name="T7" fmla="*/ 2147483647 h 21600"/>
                <a:gd name="T8" fmla="*/ 296676828 w 21600"/>
                <a:gd name="T9" fmla="*/ 2147483647 h 21600"/>
                <a:gd name="T10" fmla="*/ 286686267 w 21600"/>
                <a:gd name="T11" fmla="*/ 2147483647 h 21600"/>
                <a:gd name="T12" fmla="*/ 246100239 w 21600"/>
                <a:gd name="T13" fmla="*/ 2147483647 h 21600"/>
                <a:gd name="T14" fmla="*/ 246454575 w 21600"/>
                <a:gd name="T15" fmla="*/ 2147483647 h 21600"/>
                <a:gd name="T16" fmla="*/ 221058284 w 21600"/>
                <a:gd name="T17" fmla="*/ 2147483647 h 21600"/>
                <a:gd name="T18" fmla="*/ 212652725 w 21600"/>
                <a:gd name="T19" fmla="*/ 2147483647 h 21600"/>
                <a:gd name="T20" fmla="*/ 209450456 w 21600"/>
                <a:gd name="T21" fmla="*/ 2147483647 h 21600"/>
                <a:gd name="T22" fmla="*/ 232743769 w 21600"/>
                <a:gd name="T23" fmla="*/ 2147483647 h 21600"/>
                <a:gd name="T24" fmla="*/ 206467821 w 21600"/>
                <a:gd name="T25" fmla="*/ 2147483647 h 21600"/>
                <a:gd name="T26" fmla="*/ 200832115 w 21600"/>
                <a:gd name="T27" fmla="*/ 2147483647 h 21600"/>
                <a:gd name="T28" fmla="*/ 200832115 w 21600"/>
                <a:gd name="T29" fmla="*/ 2147483647 h 21600"/>
                <a:gd name="T30" fmla="*/ 181865668 w 21600"/>
                <a:gd name="T31" fmla="*/ 2147483647 h 21600"/>
                <a:gd name="T32" fmla="*/ 141442331 w 21600"/>
                <a:gd name="T33" fmla="*/ 2147483647 h 21600"/>
                <a:gd name="T34" fmla="*/ 150720162 w 21600"/>
                <a:gd name="T35" fmla="*/ 2147483647 h 21600"/>
                <a:gd name="T36" fmla="*/ 147928693 w 21600"/>
                <a:gd name="T37" fmla="*/ 2147483647 h 21600"/>
                <a:gd name="T38" fmla="*/ 144999414 w 21600"/>
                <a:gd name="T39" fmla="*/ 2147483647 h 21600"/>
                <a:gd name="T40" fmla="*/ 140183149 w 21600"/>
                <a:gd name="T41" fmla="*/ 2147483647 h 21600"/>
                <a:gd name="T42" fmla="*/ 102249776 w 21600"/>
                <a:gd name="T43" fmla="*/ 2147483647 h 21600"/>
                <a:gd name="T44" fmla="*/ 66422598 w 21600"/>
                <a:gd name="T45" fmla="*/ 2147483647 h 21600"/>
                <a:gd name="T46" fmla="*/ 84020468 w 21600"/>
                <a:gd name="T47" fmla="*/ 2147483647 h 21600"/>
                <a:gd name="T48" fmla="*/ 70994395 w 21600"/>
                <a:gd name="T49" fmla="*/ 2147483647 h 21600"/>
                <a:gd name="T50" fmla="*/ 40012004 w 21600"/>
                <a:gd name="T51" fmla="*/ 2147483647 h 21600"/>
                <a:gd name="T52" fmla="*/ 65383522 w 21600"/>
                <a:gd name="T53" fmla="*/ 2147483647 h 21600"/>
                <a:gd name="T54" fmla="*/ 47565964 w 21600"/>
                <a:gd name="T55" fmla="*/ 2147483647 h 21600"/>
                <a:gd name="T56" fmla="*/ 35167217 w 21600"/>
                <a:gd name="T57" fmla="*/ 2147483647 h 21600"/>
                <a:gd name="T58" fmla="*/ 19048279 w 21600"/>
                <a:gd name="T59" fmla="*/ 2147483647 h 21600"/>
                <a:gd name="T60" fmla="*/ 55832701 w 21600"/>
                <a:gd name="T61" fmla="*/ 2147483647 h 21600"/>
                <a:gd name="T62" fmla="*/ 47565964 w 21600"/>
                <a:gd name="T63" fmla="*/ 2147483647 h 21600"/>
                <a:gd name="T64" fmla="*/ 70994395 w 21600"/>
                <a:gd name="T65" fmla="*/ 2147483647 h 21600"/>
                <a:gd name="T66" fmla="*/ 52190638 w 21600"/>
                <a:gd name="T67" fmla="*/ 2147483647 h 21600"/>
                <a:gd name="T68" fmla="*/ 84020468 w 21600"/>
                <a:gd name="T69" fmla="*/ 2147483647 h 21600"/>
                <a:gd name="T70" fmla="*/ 67738353 w 21600"/>
                <a:gd name="T71" fmla="*/ 2147483647 h 21600"/>
                <a:gd name="T72" fmla="*/ 89194757 w 21600"/>
                <a:gd name="T73" fmla="*/ 2147483647 h 21600"/>
                <a:gd name="T74" fmla="*/ 85662514 w 21600"/>
                <a:gd name="T75" fmla="*/ 2147483647 h 21600"/>
                <a:gd name="T76" fmla="*/ 102086599 w 21600"/>
                <a:gd name="T77" fmla="*/ 2147483647 h 21600"/>
                <a:gd name="T78" fmla="*/ 128905248 w 21600"/>
                <a:gd name="T79" fmla="*/ 2147483647 h 21600"/>
                <a:gd name="T80" fmla="*/ 142591282 w 21600"/>
                <a:gd name="T81" fmla="*/ 2147483647 h 21600"/>
                <a:gd name="T82" fmla="*/ 133065302 w 21600"/>
                <a:gd name="T83" fmla="*/ 2147483647 h 21600"/>
                <a:gd name="T84" fmla="*/ 89631340 w 21600"/>
                <a:gd name="T85" fmla="*/ 2147483647 h 21600"/>
                <a:gd name="T86" fmla="*/ 96390685 w 21600"/>
                <a:gd name="T87" fmla="*/ 2147483647 h 21600"/>
                <a:gd name="T88" fmla="*/ 92698955 w 21600"/>
                <a:gd name="T89" fmla="*/ 2147483647 h 21600"/>
                <a:gd name="T90" fmla="*/ 70501299 w 21600"/>
                <a:gd name="T91" fmla="*/ 2147483647 h 21600"/>
                <a:gd name="T92" fmla="*/ 51098206 w 21600"/>
                <a:gd name="T93" fmla="*/ 2147483647 h 21600"/>
                <a:gd name="T94" fmla="*/ 19048279 w 21600"/>
                <a:gd name="T95" fmla="*/ 2147483647 h 21600"/>
                <a:gd name="T96" fmla="*/ 33635045 w 21600"/>
                <a:gd name="T97" fmla="*/ 2147483647 h 21600"/>
                <a:gd name="T98" fmla="*/ 23126918 w 21600"/>
                <a:gd name="T99" fmla="*/ 2147483647 h 21600"/>
                <a:gd name="T100" fmla="*/ 0 w 21600"/>
                <a:gd name="T101" fmla="*/ 2147483647 h 21600"/>
                <a:gd name="T102" fmla="*/ 19651250 w 21600"/>
                <a:gd name="T103" fmla="*/ 2147483647 h 21600"/>
                <a:gd name="T104" fmla="*/ 499123000 w 21600"/>
                <a:gd name="T105" fmla="*/ 2147483647 h 21600"/>
                <a:gd name="T106" fmla="*/ 495537448 w 21600"/>
                <a:gd name="T107" fmla="*/ 2147483647 h 21600"/>
                <a:gd name="T108" fmla="*/ 497314142 w 21600"/>
                <a:gd name="T109" fmla="*/ 2147483647 h 21600"/>
                <a:gd name="T110" fmla="*/ 538613378 w 21600"/>
                <a:gd name="T111" fmla="*/ 2147483647 h 21600"/>
                <a:gd name="T112" fmla="*/ 559580321 w 21600"/>
                <a:gd name="T113" fmla="*/ 2147483647 h 21600"/>
                <a:gd name="T114" fmla="*/ 591161994 w 21600"/>
                <a:gd name="T115" fmla="*/ 2147483647 h 216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1600" h="21600">
                  <a:moveTo>
                    <a:pt x="11478" y="0"/>
                  </a:moveTo>
                  <a:lnTo>
                    <a:pt x="11368" y="360"/>
                  </a:lnTo>
                  <a:lnTo>
                    <a:pt x="11443" y="651"/>
                  </a:lnTo>
                  <a:lnTo>
                    <a:pt x="10723" y="682"/>
                  </a:lnTo>
                  <a:lnTo>
                    <a:pt x="11150" y="1010"/>
                  </a:lnTo>
                  <a:lnTo>
                    <a:pt x="10202" y="1054"/>
                  </a:lnTo>
                  <a:lnTo>
                    <a:pt x="11222" y="1416"/>
                  </a:lnTo>
                  <a:lnTo>
                    <a:pt x="10766" y="1602"/>
                  </a:lnTo>
                  <a:lnTo>
                    <a:pt x="10595" y="1988"/>
                  </a:lnTo>
                  <a:cubicBezTo>
                    <a:pt x="10595" y="1988"/>
                    <a:pt x="10866" y="2129"/>
                    <a:pt x="10840" y="2186"/>
                  </a:cubicBezTo>
                  <a:cubicBezTo>
                    <a:pt x="10813" y="2241"/>
                    <a:pt x="10386" y="2442"/>
                    <a:pt x="10386" y="2442"/>
                  </a:cubicBezTo>
                  <a:lnTo>
                    <a:pt x="10475" y="2641"/>
                  </a:lnTo>
                  <a:lnTo>
                    <a:pt x="8992" y="2752"/>
                  </a:lnTo>
                  <a:lnTo>
                    <a:pt x="8992" y="3106"/>
                  </a:lnTo>
                  <a:lnTo>
                    <a:pt x="9530" y="3144"/>
                  </a:lnTo>
                  <a:lnTo>
                    <a:pt x="9005" y="3351"/>
                  </a:lnTo>
                  <a:lnTo>
                    <a:pt x="8746" y="3610"/>
                  </a:lnTo>
                  <a:lnTo>
                    <a:pt x="8077" y="3773"/>
                  </a:lnTo>
                  <a:lnTo>
                    <a:pt x="7598" y="3987"/>
                  </a:lnTo>
                  <a:cubicBezTo>
                    <a:pt x="7598" y="3987"/>
                    <a:pt x="7794" y="4101"/>
                    <a:pt x="7770" y="4134"/>
                  </a:cubicBezTo>
                  <a:cubicBezTo>
                    <a:pt x="7750" y="4165"/>
                    <a:pt x="8202" y="4301"/>
                    <a:pt x="8162" y="4346"/>
                  </a:cubicBezTo>
                  <a:cubicBezTo>
                    <a:pt x="8130" y="4390"/>
                    <a:pt x="7653" y="4520"/>
                    <a:pt x="7653" y="4520"/>
                  </a:cubicBezTo>
                  <a:cubicBezTo>
                    <a:pt x="7653" y="4520"/>
                    <a:pt x="7766" y="4484"/>
                    <a:pt x="7790" y="4573"/>
                  </a:cubicBezTo>
                  <a:cubicBezTo>
                    <a:pt x="7813" y="4664"/>
                    <a:pt x="8504" y="4851"/>
                    <a:pt x="8504" y="4851"/>
                  </a:cubicBezTo>
                  <a:lnTo>
                    <a:pt x="8285" y="4943"/>
                  </a:lnTo>
                  <a:lnTo>
                    <a:pt x="7544" y="5162"/>
                  </a:lnTo>
                  <a:cubicBezTo>
                    <a:pt x="7544" y="5162"/>
                    <a:pt x="7250" y="5191"/>
                    <a:pt x="7293" y="5269"/>
                  </a:cubicBezTo>
                  <a:cubicBezTo>
                    <a:pt x="7338" y="5346"/>
                    <a:pt x="7338" y="5346"/>
                    <a:pt x="7338" y="5346"/>
                  </a:cubicBezTo>
                  <a:cubicBezTo>
                    <a:pt x="7338" y="5346"/>
                    <a:pt x="7395" y="5426"/>
                    <a:pt x="7408" y="5511"/>
                  </a:cubicBezTo>
                  <a:cubicBezTo>
                    <a:pt x="7414" y="5568"/>
                    <a:pt x="7402" y="5627"/>
                    <a:pt x="7338" y="5665"/>
                  </a:cubicBezTo>
                  <a:cubicBezTo>
                    <a:pt x="7178" y="5762"/>
                    <a:pt x="7112" y="5921"/>
                    <a:pt x="7112" y="5921"/>
                  </a:cubicBezTo>
                  <a:cubicBezTo>
                    <a:pt x="7112" y="5921"/>
                    <a:pt x="6907" y="5985"/>
                    <a:pt x="6645" y="6038"/>
                  </a:cubicBezTo>
                  <a:cubicBezTo>
                    <a:pt x="6382" y="6091"/>
                    <a:pt x="5643" y="6172"/>
                    <a:pt x="5643" y="6172"/>
                  </a:cubicBezTo>
                  <a:cubicBezTo>
                    <a:pt x="5643" y="6172"/>
                    <a:pt x="5210" y="6318"/>
                    <a:pt x="5168" y="6357"/>
                  </a:cubicBezTo>
                  <a:cubicBezTo>
                    <a:pt x="5125" y="6398"/>
                    <a:pt x="5086" y="6428"/>
                    <a:pt x="5168" y="6511"/>
                  </a:cubicBezTo>
                  <a:cubicBezTo>
                    <a:pt x="5246" y="6593"/>
                    <a:pt x="5507" y="6705"/>
                    <a:pt x="5507" y="6705"/>
                  </a:cubicBezTo>
                  <a:cubicBezTo>
                    <a:pt x="5507" y="6705"/>
                    <a:pt x="5669" y="6811"/>
                    <a:pt x="5525" y="6837"/>
                  </a:cubicBezTo>
                  <a:cubicBezTo>
                    <a:pt x="5382" y="6863"/>
                    <a:pt x="5405" y="6962"/>
                    <a:pt x="5405" y="6962"/>
                  </a:cubicBezTo>
                  <a:lnTo>
                    <a:pt x="5122" y="6997"/>
                  </a:lnTo>
                  <a:lnTo>
                    <a:pt x="5298" y="7210"/>
                  </a:lnTo>
                  <a:lnTo>
                    <a:pt x="5122" y="7411"/>
                  </a:lnTo>
                  <a:lnTo>
                    <a:pt x="5122" y="7620"/>
                  </a:lnTo>
                  <a:cubicBezTo>
                    <a:pt x="5122" y="7620"/>
                    <a:pt x="4510" y="7859"/>
                    <a:pt x="4517" y="7929"/>
                  </a:cubicBezTo>
                  <a:cubicBezTo>
                    <a:pt x="4523" y="7999"/>
                    <a:pt x="3736" y="8143"/>
                    <a:pt x="3736" y="8143"/>
                  </a:cubicBezTo>
                  <a:lnTo>
                    <a:pt x="3070" y="8396"/>
                  </a:lnTo>
                  <a:lnTo>
                    <a:pt x="2427" y="8396"/>
                  </a:lnTo>
                  <a:lnTo>
                    <a:pt x="2427" y="8682"/>
                  </a:lnTo>
                  <a:lnTo>
                    <a:pt x="3070" y="8708"/>
                  </a:lnTo>
                  <a:lnTo>
                    <a:pt x="3146" y="9098"/>
                  </a:lnTo>
                  <a:lnTo>
                    <a:pt x="2594" y="9098"/>
                  </a:lnTo>
                  <a:lnTo>
                    <a:pt x="2434" y="9301"/>
                  </a:lnTo>
                  <a:lnTo>
                    <a:pt x="1462" y="9295"/>
                  </a:lnTo>
                  <a:lnTo>
                    <a:pt x="1822" y="9689"/>
                  </a:lnTo>
                  <a:lnTo>
                    <a:pt x="2389" y="9915"/>
                  </a:lnTo>
                  <a:lnTo>
                    <a:pt x="1091" y="10019"/>
                  </a:lnTo>
                  <a:lnTo>
                    <a:pt x="1738" y="10193"/>
                  </a:lnTo>
                  <a:lnTo>
                    <a:pt x="696" y="10355"/>
                  </a:lnTo>
                  <a:lnTo>
                    <a:pt x="1285" y="10563"/>
                  </a:lnTo>
                  <a:lnTo>
                    <a:pt x="1259" y="10687"/>
                  </a:lnTo>
                  <a:lnTo>
                    <a:pt x="696" y="11140"/>
                  </a:lnTo>
                  <a:lnTo>
                    <a:pt x="1738" y="11072"/>
                  </a:lnTo>
                  <a:lnTo>
                    <a:pt x="2040" y="11230"/>
                  </a:lnTo>
                  <a:lnTo>
                    <a:pt x="1326" y="11434"/>
                  </a:lnTo>
                  <a:lnTo>
                    <a:pt x="1738" y="11669"/>
                  </a:lnTo>
                  <a:lnTo>
                    <a:pt x="2787" y="11661"/>
                  </a:lnTo>
                  <a:lnTo>
                    <a:pt x="2594" y="12007"/>
                  </a:lnTo>
                  <a:lnTo>
                    <a:pt x="2494" y="12341"/>
                  </a:lnTo>
                  <a:lnTo>
                    <a:pt x="1907" y="12440"/>
                  </a:lnTo>
                  <a:lnTo>
                    <a:pt x="2026" y="12884"/>
                  </a:lnTo>
                  <a:lnTo>
                    <a:pt x="3070" y="12887"/>
                  </a:lnTo>
                  <a:lnTo>
                    <a:pt x="3011" y="13046"/>
                  </a:lnTo>
                  <a:lnTo>
                    <a:pt x="2475" y="13196"/>
                  </a:lnTo>
                  <a:lnTo>
                    <a:pt x="2434" y="13516"/>
                  </a:lnTo>
                  <a:lnTo>
                    <a:pt x="3259" y="13552"/>
                  </a:lnTo>
                  <a:lnTo>
                    <a:pt x="2594" y="13832"/>
                  </a:lnTo>
                  <a:lnTo>
                    <a:pt x="3130" y="14003"/>
                  </a:lnTo>
                  <a:lnTo>
                    <a:pt x="4117" y="13861"/>
                  </a:lnTo>
                  <a:lnTo>
                    <a:pt x="3730" y="14201"/>
                  </a:lnTo>
                  <a:lnTo>
                    <a:pt x="4211" y="14431"/>
                  </a:lnTo>
                  <a:lnTo>
                    <a:pt x="4710" y="14678"/>
                  </a:lnTo>
                  <a:lnTo>
                    <a:pt x="5501" y="14709"/>
                  </a:lnTo>
                  <a:lnTo>
                    <a:pt x="5210" y="14898"/>
                  </a:lnTo>
                  <a:lnTo>
                    <a:pt x="4717" y="14982"/>
                  </a:lnTo>
                  <a:lnTo>
                    <a:pt x="4862" y="15178"/>
                  </a:lnTo>
                  <a:lnTo>
                    <a:pt x="4059" y="15101"/>
                  </a:lnTo>
                  <a:lnTo>
                    <a:pt x="3275" y="15331"/>
                  </a:lnTo>
                  <a:lnTo>
                    <a:pt x="3336" y="15563"/>
                  </a:lnTo>
                  <a:lnTo>
                    <a:pt x="3522" y="15774"/>
                  </a:lnTo>
                  <a:lnTo>
                    <a:pt x="4211" y="15845"/>
                  </a:lnTo>
                  <a:lnTo>
                    <a:pt x="3387" y="16163"/>
                  </a:lnTo>
                  <a:lnTo>
                    <a:pt x="3070" y="16425"/>
                  </a:lnTo>
                  <a:lnTo>
                    <a:pt x="2576" y="16647"/>
                  </a:lnTo>
                  <a:lnTo>
                    <a:pt x="1966" y="16811"/>
                  </a:lnTo>
                  <a:lnTo>
                    <a:pt x="1867" y="17148"/>
                  </a:lnTo>
                  <a:lnTo>
                    <a:pt x="1710" y="17422"/>
                  </a:lnTo>
                  <a:lnTo>
                    <a:pt x="696" y="17422"/>
                  </a:lnTo>
                  <a:lnTo>
                    <a:pt x="709" y="17615"/>
                  </a:lnTo>
                  <a:lnTo>
                    <a:pt x="1229" y="17834"/>
                  </a:lnTo>
                  <a:lnTo>
                    <a:pt x="1002" y="18095"/>
                  </a:lnTo>
                  <a:lnTo>
                    <a:pt x="845" y="18284"/>
                  </a:lnTo>
                  <a:lnTo>
                    <a:pt x="939" y="18546"/>
                  </a:lnTo>
                  <a:lnTo>
                    <a:pt x="0" y="18716"/>
                  </a:lnTo>
                  <a:lnTo>
                    <a:pt x="259" y="18973"/>
                  </a:lnTo>
                  <a:lnTo>
                    <a:pt x="718" y="19402"/>
                  </a:lnTo>
                  <a:lnTo>
                    <a:pt x="568" y="19587"/>
                  </a:lnTo>
                  <a:lnTo>
                    <a:pt x="18237" y="18854"/>
                  </a:lnTo>
                  <a:lnTo>
                    <a:pt x="18478" y="19132"/>
                  </a:lnTo>
                  <a:lnTo>
                    <a:pt x="18106" y="19435"/>
                  </a:lnTo>
                  <a:cubicBezTo>
                    <a:pt x="18106" y="19435"/>
                    <a:pt x="17915" y="19665"/>
                    <a:pt x="18061" y="19768"/>
                  </a:cubicBezTo>
                  <a:cubicBezTo>
                    <a:pt x="18208" y="19870"/>
                    <a:pt x="18171" y="20195"/>
                    <a:pt x="18171" y="20195"/>
                  </a:cubicBezTo>
                  <a:cubicBezTo>
                    <a:pt x="18171" y="20195"/>
                    <a:pt x="18515" y="20358"/>
                    <a:pt x="18626" y="20387"/>
                  </a:cubicBezTo>
                  <a:cubicBezTo>
                    <a:pt x="18734" y="20415"/>
                    <a:pt x="19528" y="20429"/>
                    <a:pt x="19680" y="20566"/>
                  </a:cubicBezTo>
                  <a:cubicBezTo>
                    <a:pt x="19829" y="20703"/>
                    <a:pt x="19944" y="20876"/>
                    <a:pt x="19944" y="20876"/>
                  </a:cubicBezTo>
                  <a:lnTo>
                    <a:pt x="20446" y="21043"/>
                  </a:lnTo>
                  <a:lnTo>
                    <a:pt x="20882" y="21247"/>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7" name="AutoShape 196"/>
            <p:cNvSpPr>
              <a:spLocks/>
            </p:cNvSpPr>
            <p:nvPr/>
          </p:nvSpPr>
          <p:spPr bwMode="auto">
            <a:xfrm>
              <a:off x="7429503" y="4330700"/>
              <a:ext cx="560388" cy="242888"/>
            </a:xfrm>
            <a:custGeom>
              <a:avLst/>
              <a:gdLst>
                <a:gd name="T0" fmla="*/ 0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1459520 h 21600"/>
                <a:gd name="T30" fmla="*/ 2147483647 w 21600"/>
                <a:gd name="T31" fmla="*/ 2025142863 h 21600"/>
                <a:gd name="T32" fmla="*/ 2147483647 w 21600"/>
                <a:gd name="T33" fmla="*/ 1960948700 h 21600"/>
                <a:gd name="T34" fmla="*/ 2147483647 w 21600"/>
                <a:gd name="T35" fmla="*/ 1893716042 h 21600"/>
                <a:gd name="T36" fmla="*/ 2147483647 w 21600"/>
                <a:gd name="T37" fmla="*/ 1787281250 h 21600"/>
                <a:gd name="T38" fmla="*/ 2147483647 w 21600"/>
                <a:gd name="T39" fmla="*/ 1781524051 h 21600"/>
                <a:gd name="T40" fmla="*/ 2147483647 w 21600"/>
                <a:gd name="T41" fmla="*/ 1681740814 h 21600"/>
                <a:gd name="T42" fmla="*/ 2147483647 w 21600"/>
                <a:gd name="T43" fmla="*/ 1608752475 h 21600"/>
                <a:gd name="T44" fmla="*/ 2147483647 w 21600"/>
                <a:gd name="T45" fmla="*/ 1524060803 h 21600"/>
                <a:gd name="T46" fmla="*/ 2147483647 w 21600"/>
                <a:gd name="T47" fmla="*/ 1398214807 h 21600"/>
                <a:gd name="T48" fmla="*/ 2147483647 w 21600"/>
                <a:gd name="T49" fmla="*/ 1306169172 h 21600"/>
                <a:gd name="T50" fmla="*/ 2147483647 w 21600"/>
                <a:gd name="T51" fmla="*/ 1134644478 h 21600"/>
                <a:gd name="T52" fmla="*/ 2147483647 w 21600"/>
                <a:gd name="T53" fmla="*/ 1156212730 h 21600"/>
                <a:gd name="T54" fmla="*/ 2147483647 w 21600"/>
                <a:gd name="T55" fmla="*/ 1032701427 h 21600"/>
                <a:gd name="T56" fmla="*/ 2147483647 w 21600"/>
                <a:gd name="T57" fmla="*/ 916208372 h 21600"/>
                <a:gd name="T58" fmla="*/ 2147483647 w 21600"/>
                <a:gd name="T59" fmla="*/ 1082873114 h 21600"/>
                <a:gd name="T60" fmla="*/ 2147483647 w 21600"/>
                <a:gd name="T61" fmla="*/ 1082873114 h 21600"/>
                <a:gd name="T62" fmla="*/ 2147483647 w 21600"/>
                <a:gd name="T63" fmla="*/ 914401207 h 21600"/>
                <a:gd name="T64" fmla="*/ 2147483647 w 21600"/>
                <a:gd name="T65" fmla="*/ 821267884 h 21600"/>
                <a:gd name="T66" fmla="*/ 2147483647 w 21600"/>
                <a:gd name="T67" fmla="*/ 710706908 h 21600"/>
                <a:gd name="T68" fmla="*/ 2147483647 w 21600"/>
                <a:gd name="T69" fmla="*/ 761950743 h 21600"/>
                <a:gd name="T70" fmla="*/ 2147483647 w 21600"/>
                <a:gd name="T71" fmla="*/ 716638863 h 21600"/>
                <a:gd name="T72" fmla="*/ 2147483647 w 21600"/>
                <a:gd name="T73" fmla="*/ 441555901 h 21600"/>
                <a:gd name="T74" fmla="*/ 2147483647 w 21600"/>
                <a:gd name="T75" fmla="*/ 364250689 h 21600"/>
                <a:gd name="T76" fmla="*/ 2147483647 w 21600"/>
                <a:gd name="T77" fmla="*/ 269135467 h 21600"/>
                <a:gd name="T78" fmla="*/ 2147483647 w 21600"/>
                <a:gd name="T79" fmla="*/ 0 h 216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1600" h="21600">
                  <a:moveTo>
                    <a:pt x="0" y="21600"/>
                  </a:moveTo>
                  <a:lnTo>
                    <a:pt x="1624" y="21231"/>
                  </a:lnTo>
                  <a:lnTo>
                    <a:pt x="4229" y="20311"/>
                  </a:lnTo>
                  <a:lnTo>
                    <a:pt x="7238" y="19019"/>
                  </a:lnTo>
                  <a:lnTo>
                    <a:pt x="9965" y="17946"/>
                  </a:lnTo>
                  <a:lnTo>
                    <a:pt x="12542" y="16873"/>
                  </a:lnTo>
                  <a:lnTo>
                    <a:pt x="15415" y="15628"/>
                  </a:lnTo>
                  <a:lnTo>
                    <a:pt x="15750" y="15322"/>
                  </a:lnTo>
                  <a:lnTo>
                    <a:pt x="15694" y="14664"/>
                  </a:lnTo>
                  <a:lnTo>
                    <a:pt x="15694" y="13980"/>
                  </a:lnTo>
                  <a:lnTo>
                    <a:pt x="15725" y="13471"/>
                  </a:lnTo>
                  <a:cubicBezTo>
                    <a:pt x="15725" y="13471"/>
                    <a:pt x="15843" y="13235"/>
                    <a:pt x="15894" y="13155"/>
                  </a:cubicBezTo>
                  <a:cubicBezTo>
                    <a:pt x="15943" y="13076"/>
                    <a:pt x="16125" y="13172"/>
                    <a:pt x="16137" y="13043"/>
                  </a:cubicBezTo>
                  <a:cubicBezTo>
                    <a:pt x="16147" y="12913"/>
                    <a:pt x="16320" y="12726"/>
                    <a:pt x="16320" y="12726"/>
                  </a:cubicBezTo>
                  <a:lnTo>
                    <a:pt x="16391" y="11911"/>
                  </a:lnTo>
                  <a:lnTo>
                    <a:pt x="16449" y="11264"/>
                  </a:lnTo>
                  <a:lnTo>
                    <a:pt x="16601" y="10907"/>
                  </a:lnTo>
                  <a:lnTo>
                    <a:pt x="16847" y="10533"/>
                  </a:lnTo>
                  <a:cubicBezTo>
                    <a:pt x="16847" y="10533"/>
                    <a:pt x="17111" y="10026"/>
                    <a:pt x="17210" y="9941"/>
                  </a:cubicBezTo>
                  <a:cubicBezTo>
                    <a:pt x="17309" y="9861"/>
                    <a:pt x="17474" y="9909"/>
                    <a:pt x="17474" y="9909"/>
                  </a:cubicBezTo>
                  <a:lnTo>
                    <a:pt x="17756" y="9354"/>
                  </a:lnTo>
                  <a:cubicBezTo>
                    <a:pt x="17756" y="9354"/>
                    <a:pt x="18002" y="9118"/>
                    <a:pt x="17938" y="8948"/>
                  </a:cubicBezTo>
                  <a:cubicBezTo>
                    <a:pt x="17874" y="8779"/>
                    <a:pt x="18188" y="8477"/>
                    <a:pt x="18188" y="8477"/>
                  </a:cubicBezTo>
                  <a:lnTo>
                    <a:pt x="18389" y="7777"/>
                  </a:lnTo>
                  <a:cubicBezTo>
                    <a:pt x="18389" y="7777"/>
                    <a:pt x="18778" y="7504"/>
                    <a:pt x="18830" y="7265"/>
                  </a:cubicBezTo>
                  <a:cubicBezTo>
                    <a:pt x="18882" y="7024"/>
                    <a:pt x="18830" y="6311"/>
                    <a:pt x="18830" y="6311"/>
                  </a:cubicBezTo>
                  <a:lnTo>
                    <a:pt x="19075" y="6431"/>
                  </a:lnTo>
                  <a:lnTo>
                    <a:pt x="19115" y="5744"/>
                  </a:lnTo>
                  <a:lnTo>
                    <a:pt x="19451" y="5096"/>
                  </a:lnTo>
                  <a:lnTo>
                    <a:pt x="19451" y="6023"/>
                  </a:lnTo>
                  <a:lnTo>
                    <a:pt x="19789" y="6023"/>
                  </a:lnTo>
                  <a:cubicBezTo>
                    <a:pt x="19789" y="6023"/>
                    <a:pt x="19969" y="5296"/>
                    <a:pt x="20008" y="5086"/>
                  </a:cubicBezTo>
                  <a:cubicBezTo>
                    <a:pt x="20047" y="4879"/>
                    <a:pt x="20103" y="4568"/>
                    <a:pt x="20103" y="4568"/>
                  </a:cubicBezTo>
                  <a:lnTo>
                    <a:pt x="20590" y="3953"/>
                  </a:lnTo>
                  <a:lnTo>
                    <a:pt x="20764" y="4238"/>
                  </a:lnTo>
                  <a:lnTo>
                    <a:pt x="20944" y="3986"/>
                  </a:lnTo>
                  <a:lnTo>
                    <a:pt x="21159" y="2456"/>
                  </a:lnTo>
                  <a:lnTo>
                    <a:pt x="21335" y="2026"/>
                  </a:lnTo>
                  <a:lnTo>
                    <a:pt x="21600" y="1497"/>
                  </a:lnTo>
                  <a:lnTo>
                    <a:pt x="21522"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8" name="AutoShape 197"/>
            <p:cNvSpPr>
              <a:spLocks/>
            </p:cNvSpPr>
            <p:nvPr/>
          </p:nvSpPr>
          <p:spPr bwMode="auto">
            <a:xfrm>
              <a:off x="7835903" y="4445000"/>
              <a:ext cx="419100" cy="65088"/>
            </a:xfrm>
            <a:custGeom>
              <a:avLst/>
              <a:gdLst>
                <a:gd name="T0" fmla="*/ 0 w 21600"/>
                <a:gd name="T1" fmla="*/ 5068846 h 21600"/>
                <a:gd name="T2" fmla="*/ 2147483647 w 21600"/>
                <a:gd name="T3" fmla="*/ 3674531 h 21600"/>
                <a:gd name="T4" fmla="*/ 2147483647 w 21600"/>
                <a:gd name="T5" fmla="*/ 2295398 h 21600"/>
                <a:gd name="T6" fmla="*/ 2147483647 w 21600"/>
                <a:gd name="T7" fmla="*/ 1519061 h 21600"/>
                <a:gd name="T8" fmla="*/ 2147483647 w 21600"/>
                <a:gd name="T9" fmla="*/ 1219095 h 21600"/>
                <a:gd name="T10" fmla="*/ 2147483647 w 21600"/>
                <a:gd name="T11" fmla="*/ 644748 h 21600"/>
                <a:gd name="T12" fmla="*/ 2147483647 w 21600"/>
                <a:gd name="T13" fmla="*/ 0 h 21600"/>
                <a:gd name="T14" fmla="*/ 2147483647 w 21600"/>
                <a:gd name="T15" fmla="*/ 317753 h 21600"/>
                <a:gd name="T16" fmla="*/ 2147483647 w 21600"/>
                <a:gd name="T17" fmla="*/ 931445 h 21600"/>
                <a:gd name="T18" fmla="*/ 2147483647 w 21600"/>
                <a:gd name="T19" fmla="*/ 235314 h 21600"/>
                <a:gd name="T20" fmla="*/ 2147483647 w 21600"/>
                <a:gd name="T21" fmla="*/ 1056188 h 21600"/>
                <a:gd name="T22" fmla="*/ 2147483647 w 21600"/>
                <a:gd name="T23" fmla="*/ 1846718 h 21600"/>
                <a:gd name="T24" fmla="*/ 2147483647 w 21600"/>
                <a:gd name="T25" fmla="*/ 517052 h 21600"/>
                <a:gd name="T26" fmla="*/ 2147483647 w 21600"/>
                <a:gd name="T27" fmla="*/ 5366485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0" y="20402"/>
                  </a:moveTo>
                  <a:lnTo>
                    <a:pt x="4321" y="14790"/>
                  </a:lnTo>
                  <a:lnTo>
                    <a:pt x="5769" y="9239"/>
                  </a:lnTo>
                  <a:lnTo>
                    <a:pt x="6655" y="6114"/>
                  </a:lnTo>
                  <a:lnTo>
                    <a:pt x="7310" y="4907"/>
                  </a:lnTo>
                  <a:cubicBezTo>
                    <a:pt x="7310" y="4907"/>
                    <a:pt x="9143" y="2595"/>
                    <a:pt x="9196" y="2595"/>
                  </a:cubicBezTo>
                  <a:cubicBezTo>
                    <a:pt x="9247" y="2595"/>
                    <a:pt x="11364" y="0"/>
                    <a:pt x="11364" y="0"/>
                  </a:cubicBezTo>
                  <a:lnTo>
                    <a:pt x="11564" y="1279"/>
                  </a:lnTo>
                  <a:lnTo>
                    <a:pt x="11464" y="3749"/>
                  </a:lnTo>
                  <a:lnTo>
                    <a:pt x="11908" y="947"/>
                  </a:lnTo>
                  <a:lnTo>
                    <a:pt x="12462" y="4251"/>
                  </a:lnTo>
                  <a:lnTo>
                    <a:pt x="12644" y="7433"/>
                  </a:lnTo>
                  <a:lnTo>
                    <a:pt x="16569" y="2081"/>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9" name="AutoShape 198"/>
            <p:cNvSpPr>
              <a:spLocks/>
            </p:cNvSpPr>
            <p:nvPr/>
          </p:nvSpPr>
          <p:spPr bwMode="auto">
            <a:xfrm>
              <a:off x="7912103" y="4495800"/>
              <a:ext cx="220663" cy="215900"/>
            </a:xfrm>
            <a:custGeom>
              <a:avLst/>
              <a:gdLst>
                <a:gd name="T0" fmla="*/ 119059406 w 21600"/>
                <a:gd name="T1" fmla="*/ 0 h 21600"/>
                <a:gd name="T2" fmla="*/ 117610519 w 21600"/>
                <a:gd name="T3" fmla="*/ 49588052 h 21600"/>
                <a:gd name="T4" fmla="*/ 57193776 w 21600"/>
                <a:gd name="T5" fmla="*/ 110645182 h 21600"/>
                <a:gd name="T6" fmla="*/ 27927334 w 21600"/>
                <a:gd name="T7" fmla="*/ 144262431 h 21600"/>
                <a:gd name="T8" fmla="*/ 0 w 21600"/>
                <a:gd name="T9" fmla="*/ 204630500 h 21600"/>
                <a:gd name="T10" fmla="*/ 0 w 21600"/>
                <a:gd name="T11" fmla="*/ 246233650 h 21600"/>
                <a:gd name="T12" fmla="*/ 0 w 21600"/>
                <a:gd name="T13" fmla="*/ 284043118 h 21600"/>
                <a:gd name="T14" fmla="*/ 59643830 w 21600"/>
                <a:gd name="T15" fmla="*/ 322551631 h 21600"/>
                <a:gd name="T16" fmla="*/ 97024888 w 21600"/>
                <a:gd name="T17" fmla="*/ 340508594 h 21600"/>
                <a:gd name="T18" fmla="*/ 148325838 w 21600"/>
                <a:gd name="T19" fmla="*/ 340508594 h 21600"/>
                <a:gd name="T20" fmla="*/ 224656357 w 21600"/>
                <a:gd name="T21" fmla="*/ 405957650 h 21600"/>
                <a:gd name="T22" fmla="*/ 302325861 w 21600"/>
                <a:gd name="T23" fmla="*/ 424313148 h 21600"/>
                <a:gd name="T24" fmla="*/ 375540996 w 21600"/>
                <a:gd name="T25" fmla="*/ 403861590 h 21600"/>
                <a:gd name="T26" fmla="*/ 410591393 w 21600"/>
                <a:gd name="T27" fmla="*/ 428505256 h 21600"/>
                <a:gd name="T28" fmla="*/ 454202064 w 21600"/>
                <a:gd name="T29" fmla="*/ 483184300 h 21600"/>
                <a:gd name="T30" fmla="*/ 508835986 w 21600"/>
                <a:gd name="T31" fmla="*/ 550419798 h 21600"/>
                <a:gd name="T32" fmla="*/ 552675839 w 21600"/>
                <a:gd name="T33" fmla="*/ 600506189 h 21600"/>
                <a:gd name="T34" fmla="*/ 585504436 w 21600"/>
                <a:gd name="T35" fmla="*/ 647499843 h 21600"/>
                <a:gd name="T36" fmla="*/ 686755551 w 21600"/>
                <a:gd name="T37" fmla="*/ 730904861 h 21600"/>
                <a:gd name="T38" fmla="*/ 731041144 w 21600"/>
                <a:gd name="T39" fmla="*/ 781790212 h 21600"/>
                <a:gd name="T40" fmla="*/ 806369445 w 21600"/>
                <a:gd name="T41" fmla="*/ 795954492 h 21600"/>
                <a:gd name="T42" fmla="*/ 851658288 w 21600"/>
                <a:gd name="T43" fmla="*/ 847638603 h 21600"/>
                <a:gd name="T44" fmla="*/ 936343261 w 21600"/>
                <a:gd name="T45" fmla="*/ 877263451 h 21600"/>
                <a:gd name="T46" fmla="*/ 1037146656 w 21600"/>
                <a:gd name="T47" fmla="*/ 949599927 h 21600"/>
                <a:gd name="T48" fmla="*/ 1100799207 w 21600"/>
                <a:gd name="T49" fmla="*/ 994196910 h 21600"/>
                <a:gd name="T50" fmla="*/ 1142743494 w 21600"/>
                <a:gd name="T51" fmla="*/ 1023432219 h 21600"/>
                <a:gd name="T52" fmla="*/ 1189928006 w 21600"/>
                <a:gd name="T53" fmla="*/ 1043585245 h 21600"/>
                <a:gd name="T54" fmla="*/ 1306307031 w 21600"/>
                <a:gd name="T55" fmla="*/ 1081794147 h 21600"/>
                <a:gd name="T56" fmla="*/ 1339473548 w 21600"/>
                <a:gd name="T57" fmla="*/ 1113814576 h 21600"/>
                <a:gd name="T58" fmla="*/ 1328679583 w 21600"/>
                <a:gd name="T59" fmla="*/ 1167594846 h 21600"/>
                <a:gd name="T60" fmla="*/ 1339473548 w 21600"/>
                <a:gd name="T61" fmla="*/ 1201712434 h 21600"/>
                <a:gd name="T62" fmla="*/ 1388094219 w 21600"/>
                <a:gd name="T63" fmla="*/ 1232644367 h 21600"/>
                <a:gd name="T64" fmla="*/ 1412350651 w 21600"/>
                <a:gd name="T65" fmla="*/ 1248105946 h 21600"/>
                <a:gd name="T66" fmla="*/ 1456746034 w 21600"/>
                <a:gd name="T67" fmla="*/ 1286714273 h 21600"/>
                <a:gd name="T68" fmla="*/ 1499813066 w 21600"/>
                <a:gd name="T69" fmla="*/ 1308264302 h 21600"/>
                <a:gd name="T70" fmla="*/ 1536311319 w 21600"/>
                <a:gd name="T71" fmla="*/ 1341992349 h 21600"/>
                <a:gd name="T72" fmla="*/ 1612859222 w 21600"/>
                <a:gd name="T73" fmla="*/ 1369021810 h 21600"/>
                <a:gd name="T74" fmla="*/ 1674724954 w 21600"/>
                <a:gd name="T75" fmla="*/ 1392268463 h 21600"/>
                <a:gd name="T76" fmla="*/ 1729250036 w 21600"/>
                <a:gd name="T77" fmla="*/ 1419508626 h 21600"/>
                <a:gd name="T78" fmla="*/ 1740261498 w 21600"/>
                <a:gd name="T79" fmla="*/ 1473188992 h 21600"/>
                <a:gd name="T80" fmla="*/ 1756512051 w 21600"/>
                <a:gd name="T81" fmla="*/ 1516189245 h 21600"/>
                <a:gd name="T82" fmla="*/ 1805918476 w 21600"/>
                <a:gd name="T83" fmla="*/ 1552202175 h 21600"/>
                <a:gd name="T84" fmla="*/ 1824161759 w 21600"/>
                <a:gd name="T85" fmla="*/ 1586818002 h 21600"/>
                <a:gd name="T86" fmla="*/ 1865997287 w 21600"/>
                <a:gd name="T87" fmla="*/ 1627033145 h 21600"/>
                <a:gd name="T88" fmla="*/ 1877020446 w 21600"/>
                <a:gd name="T89" fmla="*/ 1682999383 h 21600"/>
                <a:gd name="T90" fmla="*/ 1897050650 w 21600"/>
                <a:gd name="T91" fmla="*/ 1738067756 h 21600"/>
                <a:gd name="T92" fmla="*/ 1958916280 w 21600"/>
                <a:gd name="T93" fmla="*/ 1754736616 h 21600"/>
                <a:gd name="T94" fmla="*/ 2006089106 w 21600"/>
                <a:gd name="T95" fmla="*/ 1771695001 h 21600"/>
                <a:gd name="T96" fmla="*/ 2039026348 w 21600"/>
                <a:gd name="T97" fmla="*/ 1798535729 h 21600"/>
                <a:gd name="T98" fmla="*/ 2071854832 w 21600"/>
                <a:gd name="T99" fmla="*/ 1821972114 h 21600"/>
                <a:gd name="T100" fmla="*/ 2100783332 w 21600"/>
                <a:gd name="T101" fmla="*/ 1848811852 h 21600"/>
                <a:gd name="T102" fmla="*/ 2100783332 w 21600"/>
                <a:gd name="T103" fmla="*/ 1874953524 h 21600"/>
                <a:gd name="T104" fmla="*/ 2147483647 w 21600"/>
                <a:gd name="T105" fmla="*/ 1935111880 h 21600"/>
                <a:gd name="T106" fmla="*/ 2147483647 w 21600"/>
                <a:gd name="T107" fmla="*/ 1973821021 h 21600"/>
                <a:gd name="T108" fmla="*/ 2147483647 w 21600"/>
                <a:gd name="T109" fmla="*/ 2041365136 h 21600"/>
                <a:gd name="T110" fmla="*/ 2147483647 w 21600"/>
                <a:gd name="T111" fmla="*/ 2060120059 h 21600"/>
                <a:gd name="T112" fmla="*/ 2147483647 w 21600"/>
                <a:gd name="T113" fmla="*/ 2104019076 h 21600"/>
                <a:gd name="T114" fmla="*/ 2147483647 w 21600"/>
                <a:gd name="T115" fmla="*/ 2122873813 h 21600"/>
                <a:gd name="T116" fmla="*/ 2147483647 w 21600"/>
                <a:gd name="T117" fmla="*/ 2134252962 h 21600"/>
                <a:gd name="T118" fmla="*/ 2147483647 w 21600"/>
                <a:gd name="T119" fmla="*/ 2147483647 h 2160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1600" h="21600">
                  <a:moveTo>
                    <a:pt x="1070" y="0"/>
                  </a:moveTo>
                  <a:lnTo>
                    <a:pt x="1057" y="497"/>
                  </a:lnTo>
                  <a:lnTo>
                    <a:pt x="514" y="1109"/>
                  </a:lnTo>
                  <a:lnTo>
                    <a:pt x="251" y="1446"/>
                  </a:lnTo>
                  <a:lnTo>
                    <a:pt x="0" y="2051"/>
                  </a:lnTo>
                  <a:lnTo>
                    <a:pt x="0" y="2468"/>
                  </a:lnTo>
                  <a:lnTo>
                    <a:pt x="0" y="2847"/>
                  </a:lnTo>
                  <a:lnTo>
                    <a:pt x="536" y="3233"/>
                  </a:lnTo>
                  <a:lnTo>
                    <a:pt x="872" y="3413"/>
                  </a:lnTo>
                  <a:lnTo>
                    <a:pt x="1333" y="3413"/>
                  </a:lnTo>
                  <a:lnTo>
                    <a:pt x="2019" y="4069"/>
                  </a:lnTo>
                  <a:lnTo>
                    <a:pt x="2717" y="4253"/>
                  </a:lnTo>
                  <a:lnTo>
                    <a:pt x="3375" y="4048"/>
                  </a:lnTo>
                  <a:lnTo>
                    <a:pt x="3690" y="4295"/>
                  </a:lnTo>
                  <a:lnTo>
                    <a:pt x="4082" y="4843"/>
                  </a:lnTo>
                  <a:lnTo>
                    <a:pt x="4573" y="5517"/>
                  </a:lnTo>
                  <a:lnTo>
                    <a:pt x="4967" y="6019"/>
                  </a:lnTo>
                  <a:lnTo>
                    <a:pt x="5262" y="6490"/>
                  </a:lnTo>
                  <a:lnTo>
                    <a:pt x="6172" y="7326"/>
                  </a:lnTo>
                  <a:lnTo>
                    <a:pt x="6570" y="7836"/>
                  </a:lnTo>
                  <a:lnTo>
                    <a:pt x="7247" y="7978"/>
                  </a:lnTo>
                  <a:lnTo>
                    <a:pt x="7654" y="8496"/>
                  </a:lnTo>
                  <a:lnTo>
                    <a:pt x="8415" y="8793"/>
                  </a:lnTo>
                  <a:lnTo>
                    <a:pt x="9321" y="9518"/>
                  </a:lnTo>
                  <a:lnTo>
                    <a:pt x="9893" y="9965"/>
                  </a:lnTo>
                  <a:lnTo>
                    <a:pt x="10270" y="10258"/>
                  </a:lnTo>
                  <a:lnTo>
                    <a:pt x="10694" y="10460"/>
                  </a:lnTo>
                  <a:lnTo>
                    <a:pt x="11740" y="10843"/>
                  </a:lnTo>
                  <a:lnTo>
                    <a:pt x="12038" y="11164"/>
                  </a:lnTo>
                  <a:lnTo>
                    <a:pt x="11941" y="11703"/>
                  </a:lnTo>
                  <a:lnTo>
                    <a:pt x="12038" y="12045"/>
                  </a:lnTo>
                  <a:lnTo>
                    <a:pt x="12475" y="12355"/>
                  </a:lnTo>
                  <a:lnTo>
                    <a:pt x="12693" y="12510"/>
                  </a:lnTo>
                  <a:cubicBezTo>
                    <a:pt x="12693" y="12510"/>
                    <a:pt x="12985" y="12754"/>
                    <a:pt x="13092" y="12897"/>
                  </a:cubicBezTo>
                  <a:cubicBezTo>
                    <a:pt x="13201" y="13039"/>
                    <a:pt x="13260" y="13058"/>
                    <a:pt x="13479" y="13113"/>
                  </a:cubicBezTo>
                  <a:cubicBezTo>
                    <a:pt x="13697" y="13177"/>
                    <a:pt x="13807" y="13451"/>
                    <a:pt x="13807" y="13451"/>
                  </a:cubicBezTo>
                  <a:lnTo>
                    <a:pt x="14495" y="13722"/>
                  </a:lnTo>
                  <a:lnTo>
                    <a:pt x="15051" y="13955"/>
                  </a:lnTo>
                  <a:lnTo>
                    <a:pt x="15541" y="14228"/>
                  </a:lnTo>
                  <a:lnTo>
                    <a:pt x="15640" y="14766"/>
                  </a:lnTo>
                  <a:lnTo>
                    <a:pt x="15786" y="15197"/>
                  </a:lnTo>
                  <a:lnTo>
                    <a:pt x="16230" y="15558"/>
                  </a:lnTo>
                  <a:cubicBezTo>
                    <a:pt x="16230" y="15558"/>
                    <a:pt x="16283" y="15833"/>
                    <a:pt x="16394" y="15905"/>
                  </a:cubicBezTo>
                  <a:cubicBezTo>
                    <a:pt x="16501" y="15983"/>
                    <a:pt x="16751" y="16133"/>
                    <a:pt x="16770" y="16308"/>
                  </a:cubicBezTo>
                  <a:cubicBezTo>
                    <a:pt x="16785" y="16480"/>
                    <a:pt x="16718" y="16662"/>
                    <a:pt x="16869" y="16869"/>
                  </a:cubicBezTo>
                  <a:cubicBezTo>
                    <a:pt x="17021" y="17076"/>
                    <a:pt x="17049" y="17421"/>
                    <a:pt x="17049" y="17421"/>
                  </a:cubicBezTo>
                  <a:lnTo>
                    <a:pt x="17605" y="17588"/>
                  </a:lnTo>
                  <a:lnTo>
                    <a:pt x="18029" y="17758"/>
                  </a:lnTo>
                  <a:lnTo>
                    <a:pt x="18325" y="18027"/>
                  </a:lnTo>
                  <a:cubicBezTo>
                    <a:pt x="18325" y="18027"/>
                    <a:pt x="18488" y="18205"/>
                    <a:pt x="18620" y="18262"/>
                  </a:cubicBezTo>
                  <a:cubicBezTo>
                    <a:pt x="18749" y="18319"/>
                    <a:pt x="18880" y="18531"/>
                    <a:pt x="18880" y="18531"/>
                  </a:cubicBezTo>
                  <a:cubicBezTo>
                    <a:pt x="18880" y="18531"/>
                    <a:pt x="18720" y="18547"/>
                    <a:pt x="18880" y="18793"/>
                  </a:cubicBezTo>
                  <a:cubicBezTo>
                    <a:pt x="19042" y="19039"/>
                    <a:pt x="19338" y="19396"/>
                    <a:pt x="19338" y="19396"/>
                  </a:cubicBezTo>
                  <a:lnTo>
                    <a:pt x="19398" y="19784"/>
                  </a:lnTo>
                  <a:lnTo>
                    <a:pt x="19822" y="20461"/>
                  </a:lnTo>
                  <a:lnTo>
                    <a:pt x="19863" y="20649"/>
                  </a:lnTo>
                  <a:lnTo>
                    <a:pt x="19970" y="21089"/>
                  </a:lnTo>
                  <a:lnTo>
                    <a:pt x="20438" y="21278"/>
                  </a:lnTo>
                  <a:lnTo>
                    <a:pt x="21076" y="21392"/>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0" name="AutoShape 199"/>
            <p:cNvSpPr>
              <a:spLocks/>
            </p:cNvSpPr>
            <p:nvPr/>
          </p:nvSpPr>
          <p:spPr bwMode="auto">
            <a:xfrm>
              <a:off x="7747003" y="4521200"/>
              <a:ext cx="371475" cy="352425"/>
            </a:xfrm>
            <a:custGeom>
              <a:avLst/>
              <a:gdLst>
                <a:gd name="T0" fmla="*/ 0 w 21600"/>
                <a:gd name="T1" fmla="*/ 0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2147483647 w 21600"/>
                <a:gd name="T85" fmla="*/ 2147483647 h 21600"/>
                <a:gd name="T86" fmla="*/ 2147483647 w 21600"/>
                <a:gd name="T87" fmla="*/ 2147483647 h 21600"/>
                <a:gd name="T88" fmla="*/ 2147483647 w 21600"/>
                <a:gd name="T89" fmla="*/ 2147483647 h 21600"/>
                <a:gd name="T90" fmla="*/ 2147483647 w 21600"/>
                <a:gd name="T91" fmla="*/ 2147483647 h 21600"/>
                <a:gd name="T92" fmla="*/ 2147483647 w 21600"/>
                <a:gd name="T93" fmla="*/ 2147483647 h 21600"/>
                <a:gd name="T94" fmla="*/ 2147483647 w 21600"/>
                <a:gd name="T95" fmla="*/ 2147483647 h 21600"/>
                <a:gd name="T96" fmla="*/ 2147483647 w 21600"/>
                <a:gd name="T97" fmla="*/ 2147483647 h 21600"/>
                <a:gd name="T98" fmla="*/ 2147483647 w 21600"/>
                <a:gd name="T99" fmla="*/ 2147483647 h 21600"/>
                <a:gd name="T100" fmla="*/ 2147483647 w 21600"/>
                <a:gd name="T101" fmla="*/ 2147483647 h 21600"/>
                <a:gd name="T102" fmla="*/ 2147483647 w 21600"/>
                <a:gd name="T103" fmla="*/ 2147483647 h 216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1600" h="21600">
                  <a:moveTo>
                    <a:pt x="0" y="0"/>
                  </a:moveTo>
                  <a:lnTo>
                    <a:pt x="3959" y="10821"/>
                  </a:lnTo>
                  <a:lnTo>
                    <a:pt x="4197" y="11212"/>
                  </a:lnTo>
                  <a:lnTo>
                    <a:pt x="4351" y="11478"/>
                  </a:lnTo>
                  <a:lnTo>
                    <a:pt x="4378" y="11783"/>
                  </a:lnTo>
                  <a:lnTo>
                    <a:pt x="4565" y="12035"/>
                  </a:lnTo>
                  <a:lnTo>
                    <a:pt x="4820" y="12260"/>
                  </a:lnTo>
                  <a:cubicBezTo>
                    <a:pt x="4820" y="12260"/>
                    <a:pt x="4938" y="12425"/>
                    <a:pt x="4976" y="12485"/>
                  </a:cubicBezTo>
                  <a:cubicBezTo>
                    <a:pt x="5015" y="12546"/>
                    <a:pt x="5036" y="12733"/>
                    <a:pt x="5036" y="12733"/>
                  </a:cubicBezTo>
                  <a:lnTo>
                    <a:pt x="5128" y="13021"/>
                  </a:lnTo>
                  <a:lnTo>
                    <a:pt x="5144" y="13217"/>
                  </a:lnTo>
                  <a:lnTo>
                    <a:pt x="5310" y="13390"/>
                  </a:lnTo>
                  <a:lnTo>
                    <a:pt x="5543" y="13554"/>
                  </a:lnTo>
                  <a:lnTo>
                    <a:pt x="5563" y="13800"/>
                  </a:lnTo>
                  <a:lnTo>
                    <a:pt x="5211" y="14130"/>
                  </a:lnTo>
                  <a:lnTo>
                    <a:pt x="5087" y="14384"/>
                  </a:lnTo>
                  <a:lnTo>
                    <a:pt x="5144" y="14830"/>
                  </a:lnTo>
                  <a:lnTo>
                    <a:pt x="5144" y="15298"/>
                  </a:lnTo>
                  <a:lnTo>
                    <a:pt x="5036" y="15775"/>
                  </a:lnTo>
                  <a:lnTo>
                    <a:pt x="5144" y="16567"/>
                  </a:lnTo>
                  <a:lnTo>
                    <a:pt x="5378" y="17045"/>
                  </a:lnTo>
                  <a:cubicBezTo>
                    <a:pt x="5378" y="17045"/>
                    <a:pt x="5620" y="17213"/>
                    <a:pt x="5620" y="17275"/>
                  </a:cubicBezTo>
                  <a:cubicBezTo>
                    <a:pt x="5620" y="17337"/>
                    <a:pt x="5601" y="17689"/>
                    <a:pt x="5620" y="17718"/>
                  </a:cubicBezTo>
                  <a:cubicBezTo>
                    <a:pt x="5640" y="17746"/>
                    <a:pt x="5680" y="18224"/>
                    <a:pt x="5680" y="18224"/>
                  </a:cubicBezTo>
                  <a:lnTo>
                    <a:pt x="5738" y="18651"/>
                  </a:lnTo>
                  <a:lnTo>
                    <a:pt x="5738" y="19003"/>
                  </a:lnTo>
                  <a:lnTo>
                    <a:pt x="5797" y="19275"/>
                  </a:lnTo>
                  <a:lnTo>
                    <a:pt x="6170" y="19634"/>
                  </a:lnTo>
                  <a:lnTo>
                    <a:pt x="6271" y="20077"/>
                  </a:lnTo>
                  <a:lnTo>
                    <a:pt x="6271" y="20220"/>
                  </a:lnTo>
                  <a:lnTo>
                    <a:pt x="6618" y="20524"/>
                  </a:lnTo>
                  <a:lnTo>
                    <a:pt x="6832" y="20913"/>
                  </a:lnTo>
                  <a:lnTo>
                    <a:pt x="6950" y="21240"/>
                  </a:lnTo>
                  <a:cubicBezTo>
                    <a:pt x="6950" y="21240"/>
                    <a:pt x="7027" y="21461"/>
                    <a:pt x="7144" y="21529"/>
                  </a:cubicBezTo>
                  <a:cubicBezTo>
                    <a:pt x="7263" y="21600"/>
                    <a:pt x="7478" y="21600"/>
                    <a:pt x="7478" y="21600"/>
                  </a:cubicBezTo>
                  <a:lnTo>
                    <a:pt x="10174" y="21118"/>
                  </a:lnTo>
                  <a:lnTo>
                    <a:pt x="18480" y="19843"/>
                  </a:lnTo>
                  <a:lnTo>
                    <a:pt x="18596" y="20069"/>
                  </a:lnTo>
                  <a:lnTo>
                    <a:pt x="18773" y="20215"/>
                  </a:lnTo>
                  <a:lnTo>
                    <a:pt x="18773" y="20514"/>
                  </a:lnTo>
                  <a:lnTo>
                    <a:pt x="19007" y="20769"/>
                  </a:lnTo>
                  <a:lnTo>
                    <a:pt x="19573" y="20646"/>
                  </a:lnTo>
                  <a:lnTo>
                    <a:pt x="19526" y="20131"/>
                  </a:lnTo>
                  <a:lnTo>
                    <a:pt x="19476" y="19534"/>
                  </a:lnTo>
                  <a:lnTo>
                    <a:pt x="19198" y="19223"/>
                  </a:lnTo>
                  <a:lnTo>
                    <a:pt x="19152" y="18884"/>
                  </a:lnTo>
                  <a:lnTo>
                    <a:pt x="19262" y="18487"/>
                  </a:lnTo>
                  <a:lnTo>
                    <a:pt x="19471" y="18132"/>
                  </a:lnTo>
                  <a:lnTo>
                    <a:pt x="19827" y="18303"/>
                  </a:lnTo>
                  <a:lnTo>
                    <a:pt x="20404" y="18394"/>
                  </a:lnTo>
                  <a:lnTo>
                    <a:pt x="20931" y="18410"/>
                  </a:lnTo>
                  <a:lnTo>
                    <a:pt x="21600" y="1851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1" name="AutoShape 200"/>
            <p:cNvSpPr>
              <a:spLocks/>
            </p:cNvSpPr>
            <p:nvPr/>
          </p:nvSpPr>
          <p:spPr bwMode="auto">
            <a:xfrm>
              <a:off x="7670803" y="4851400"/>
              <a:ext cx="185738" cy="93663"/>
            </a:xfrm>
            <a:custGeom>
              <a:avLst/>
              <a:gdLst>
                <a:gd name="T0" fmla="*/ 1015521027 w 21600"/>
                <a:gd name="T1" fmla="*/ 0 h 21600"/>
                <a:gd name="T2" fmla="*/ 709456009 w 21600"/>
                <a:gd name="T3" fmla="*/ 3860511 h 21600"/>
                <a:gd name="T4" fmla="*/ 483643505 w 21600"/>
                <a:gd name="T5" fmla="*/ 6906723 h 21600"/>
                <a:gd name="T6" fmla="*/ 140388752 w 21600"/>
                <a:gd name="T7" fmla="*/ 10475825 h 21600"/>
                <a:gd name="T8" fmla="*/ 656162 w 21600"/>
                <a:gd name="T9" fmla="*/ 11981293 h 21600"/>
                <a:gd name="T10" fmla="*/ 4937217 w 21600"/>
                <a:gd name="T11" fmla="*/ 13787215 h 21600"/>
                <a:gd name="T12" fmla="*/ 0 w 21600"/>
                <a:gd name="T13" fmla="*/ 15801776 h 21600"/>
                <a:gd name="T14" fmla="*/ 39726632 w 21600"/>
                <a:gd name="T15" fmla="*/ 17804018 h 21600"/>
                <a:gd name="T16" fmla="*/ 63472376 w 21600"/>
                <a:gd name="T17" fmla="*/ 19458276 h 21600"/>
                <a:gd name="T18" fmla="*/ 90973286 w 21600"/>
                <a:gd name="T19" fmla="*/ 20154101 h 21600"/>
                <a:gd name="T20" fmla="*/ 111941670 w 21600"/>
                <a:gd name="T21" fmla="*/ 21638265 h 21600"/>
                <a:gd name="T22" fmla="*/ 123882568 w 21600"/>
                <a:gd name="T23" fmla="*/ 23713993 h 21600"/>
                <a:gd name="T24" fmla="*/ 100328264 w 21600"/>
                <a:gd name="T25" fmla="*/ 25351287 h 21600"/>
                <a:gd name="T26" fmla="*/ 115653661 w 21600"/>
                <a:gd name="T27" fmla="*/ 27822685 h 21600"/>
                <a:gd name="T28" fmla="*/ 99387862 w 21600"/>
                <a:gd name="T29" fmla="*/ 30277371 h 21600"/>
                <a:gd name="T30" fmla="*/ 74330456 w 21600"/>
                <a:gd name="T31" fmla="*/ 33115035 h 21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00" h="21600">
                  <a:moveTo>
                    <a:pt x="21600" y="0"/>
                  </a:moveTo>
                  <a:lnTo>
                    <a:pt x="15090" y="2518"/>
                  </a:lnTo>
                  <a:lnTo>
                    <a:pt x="10287" y="4505"/>
                  </a:lnTo>
                  <a:lnTo>
                    <a:pt x="2986" y="6833"/>
                  </a:lnTo>
                  <a:lnTo>
                    <a:pt x="14" y="7815"/>
                  </a:lnTo>
                  <a:lnTo>
                    <a:pt x="105" y="8993"/>
                  </a:lnTo>
                  <a:lnTo>
                    <a:pt x="0" y="10307"/>
                  </a:lnTo>
                  <a:lnTo>
                    <a:pt x="845" y="11613"/>
                  </a:lnTo>
                  <a:lnTo>
                    <a:pt x="1350" y="12692"/>
                  </a:lnTo>
                  <a:lnTo>
                    <a:pt x="1935" y="13146"/>
                  </a:lnTo>
                  <a:lnTo>
                    <a:pt x="2381" y="14114"/>
                  </a:lnTo>
                  <a:lnTo>
                    <a:pt x="2635" y="15468"/>
                  </a:lnTo>
                  <a:lnTo>
                    <a:pt x="2134" y="16536"/>
                  </a:lnTo>
                  <a:lnTo>
                    <a:pt x="2460" y="18148"/>
                  </a:lnTo>
                  <a:lnTo>
                    <a:pt x="2114" y="19749"/>
                  </a:lnTo>
                  <a:lnTo>
                    <a:pt x="1581"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2" name="AutoShape 201"/>
            <p:cNvSpPr>
              <a:spLocks/>
            </p:cNvSpPr>
            <p:nvPr/>
          </p:nvSpPr>
          <p:spPr bwMode="auto">
            <a:xfrm>
              <a:off x="7569203" y="4559300"/>
              <a:ext cx="49213" cy="393700"/>
            </a:xfrm>
            <a:custGeom>
              <a:avLst/>
              <a:gdLst>
                <a:gd name="T0" fmla="*/ 0 w 21600"/>
                <a:gd name="T1" fmla="*/ 0 h 21600"/>
                <a:gd name="T2" fmla="*/ 243484 w 21600"/>
                <a:gd name="T3" fmla="*/ 760441648 h 21600"/>
                <a:gd name="T4" fmla="*/ 619719 w 21600"/>
                <a:gd name="T5" fmla="*/ 2147483647 h 21600"/>
                <a:gd name="T6" fmla="*/ 1326129 w 21600"/>
                <a:gd name="T7" fmla="*/ 21474836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3966" y="378"/>
                  </a:lnTo>
                  <a:lnTo>
                    <a:pt x="10094" y="14665"/>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3" name="AutoShape 202"/>
            <p:cNvSpPr>
              <a:spLocks/>
            </p:cNvSpPr>
            <p:nvPr/>
          </p:nvSpPr>
          <p:spPr bwMode="auto">
            <a:xfrm>
              <a:off x="6273803" y="4470400"/>
              <a:ext cx="263525" cy="446088"/>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1417433593 w 21600"/>
                <a:gd name="T13" fmla="*/ 2147483647 h 21600"/>
                <a:gd name="T14" fmla="*/ 40012684 w 21600"/>
                <a:gd name="T15" fmla="*/ 2147483647 h 21600"/>
                <a:gd name="T16" fmla="*/ 0 w 21600"/>
                <a:gd name="T17" fmla="*/ 2147483647 h 21600"/>
                <a:gd name="T18" fmla="*/ 0 w 21600"/>
                <a:gd name="T19" fmla="*/ 2147483647 h 21600"/>
                <a:gd name="T20" fmla="*/ 83257710 w 21600"/>
                <a:gd name="T21" fmla="*/ 2147483647 h 21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00" h="21600">
                  <a:moveTo>
                    <a:pt x="21600" y="0"/>
                  </a:moveTo>
                  <a:lnTo>
                    <a:pt x="21593" y="2049"/>
                  </a:lnTo>
                  <a:lnTo>
                    <a:pt x="21415" y="2049"/>
                  </a:lnTo>
                  <a:lnTo>
                    <a:pt x="21415" y="4959"/>
                  </a:lnTo>
                  <a:lnTo>
                    <a:pt x="21436" y="20935"/>
                  </a:lnTo>
                  <a:lnTo>
                    <a:pt x="11657" y="20866"/>
                  </a:lnTo>
                  <a:lnTo>
                    <a:pt x="5244" y="20799"/>
                  </a:lnTo>
                  <a:lnTo>
                    <a:pt x="148" y="20752"/>
                  </a:lnTo>
                  <a:lnTo>
                    <a:pt x="0" y="20935"/>
                  </a:lnTo>
                  <a:lnTo>
                    <a:pt x="0" y="21379"/>
                  </a:lnTo>
                  <a:lnTo>
                    <a:pt x="308"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4" name="AutoShape 203"/>
            <p:cNvSpPr>
              <a:spLocks/>
            </p:cNvSpPr>
            <p:nvPr/>
          </p:nvSpPr>
          <p:spPr bwMode="auto">
            <a:xfrm>
              <a:off x="6083303" y="4102100"/>
              <a:ext cx="47625" cy="836613"/>
            </a:xfrm>
            <a:custGeom>
              <a:avLst/>
              <a:gdLst>
                <a:gd name="T0" fmla="*/ 0 w 21600"/>
                <a:gd name="T1" fmla="*/ 2147483647 h 21600"/>
                <a:gd name="T2" fmla="*/ 276487 w 21600"/>
                <a:gd name="T3" fmla="*/ 2147483647 h 21600"/>
                <a:gd name="T4" fmla="*/ 489043 w 21600"/>
                <a:gd name="T5" fmla="*/ 2147483647 h 21600"/>
                <a:gd name="T6" fmla="*/ 623733 w 21600"/>
                <a:gd name="T7" fmla="*/ 2147483647 h 21600"/>
                <a:gd name="T8" fmla="*/ 664905 w 21600"/>
                <a:gd name="T9" fmla="*/ 2147483647 h 21600"/>
                <a:gd name="T10" fmla="*/ 947387 w 21600"/>
                <a:gd name="T11" fmla="*/ 2147483647 h 21600"/>
                <a:gd name="T12" fmla="*/ 1125544 w 21600"/>
                <a:gd name="T13" fmla="*/ 0 h 2160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00" h="21600">
                  <a:moveTo>
                    <a:pt x="0" y="21600"/>
                  </a:moveTo>
                  <a:lnTo>
                    <a:pt x="5306" y="16548"/>
                  </a:lnTo>
                  <a:lnTo>
                    <a:pt x="9385" y="12428"/>
                  </a:lnTo>
                  <a:lnTo>
                    <a:pt x="11970" y="9615"/>
                  </a:lnTo>
                  <a:lnTo>
                    <a:pt x="12760" y="9033"/>
                  </a:lnTo>
                  <a:lnTo>
                    <a:pt x="18181" y="3506"/>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5" name="AutoShape 204"/>
            <p:cNvSpPr>
              <a:spLocks/>
            </p:cNvSpPr>
            <p:nvPr/>
          </p:nvSpPr>
          <p:spPr bwMode="auto">
            <a:xfrm>
              <a:off x="6527803" y="4445000"/>
              <a:ext cx="611188" cy="298450"/>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2147483647 w 21600"/>
                <a:gd name="T85" fmla="*/ 2147483647 h 21600"/>
                <a:gd name="T86" fmla="*/ 2147483647 w 21600"/>
                <a:gd name="T87" fmla="*/ 0 h 216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600" h="21600">
                  <a:moveTo>
                    <a:pt x="0" y="5098"/>
                  </a:moveTo>
                  <a:lnTo>
                    <a:pt x="2387" y="5098"/>
                  </a:lnTo>
                  <a:lnTo>
                    <a:pt x="4237" y="5048"/>
                  </a:lnTo>
                  <a:lnTo>
                    <a:pt x="5828" y="4952"/>
                  </a:lnTo>
                  <a:lnTo>
                    <a:pt x="7295" y="4862"/>
                  </a:lnTo>
                  <a:lnTo>
                    <a:pt x="7525" y="16870"/>
                  </a:lnTo>
                  <a:lnTo>
                    <a:pt x="7732" y="16926"/>
                  </a:lnTo>
                  <a:lnTo>
                    <a:pt x="7917" y="17186"/>
                  </a:lnTo>
                  <a:lnTo>
                    <a:pt x="8193" y="17675"/>
                  </a:lnTo>
                  <a:lnTo>
                    <a:pt x="8380" y="18061"/>
                  </a:lnTo>
                  <a:lnTo>
                    <a:pt x="8647" y="17822"/>
                  </a:lnTo>
                  <a:lnTo>
                    <a:pt x="8905" y="18026"/>
                  </a:lnTo>
                  <a:lnTo>
                    <a:pt x="9125" y="17566"/>
                  </a:lnTo>
                  <a:lnTo>
                    <a:pt x="9362" y="17851"/>
                  </a:lnTo>
                  <a:lnTo>
                    <a:pt x="9483" y="18184"/>
                  </a:lnTo>
                  <a:lnTo>
                    <a:pt x="9579" y="18717"/>
                  </a:lnTo>
                  <a:lnTo>
                    <a:pt x="9698" y="19071"/>
                  </a:lnTo>
                  <a:lnTo>
                    <a:pt x="10102" y="18902"/>
                  </a:lnTo>
                  <a:lnTo>
                    <a:pt x="10362" y="19205"/>
                  </a:lnTo>
                  <a:lnTo>
                    <a:pt x="10707" y="19236"/>
                  </a:lnTo>
                  <a:lnTo>
                    <a:pt x="11060" y="19236"/>
                  </a:lnTo>
                  <a:lnTo>
                    <a:pt x="11229" y="19619"/>
                  </a:lnTo>
                  <a:lnTo>
                    <a:pt x="11460" y="19800"/>
                  </a:lnTo>
                  <a:lnTo>
                    <a:pt x="11633" y="19446"/>
                  </a:lnTo>
                  <a:lnTo>
                    <a:pt x="11716" y="19253"/>
                  </a:lnTo>
                  <a:lnTo>
                    <a:pt x="12118" y="19162"/>
                  </a:lnTo>
                  <a:lnTo>
                    <a:pt x="12325" y="19193"/>
                  </a:lnTo>
                  <a:lnTo>
                    <a:pt x="12307" y="19628"/>
                  </a:lnTo>
                  <a:lnTo>
                    <a:pt x="12325" y="19800"/>
                  </a:lnTo>
                  <a:lnTo>
                    <a:pt x="12440" y="20031"/>
                  </a:lnTo>
                  <a:lnTo>
                    <a:pt x="12636" y="20005"/>
                  </a:lnTo>
                  <a:lnTo>
                    <a:pt x="12700" y="20314"/>
                  </a:lnTo>
                  <a:lnTo>
                    <a:pt x="12665" y="20517"/>
                  </a:lnTo>
                  <a:lnTo>
                    <a:pt x="12820" y="20761"/>
                  </a:lnTo>
                  <a:lnTo>
                    <a:pt x="12981" y="20875"/>
                  </a:lnTo>
                  <a:lnTo>
                    <a:pt x="13378" y="20079"/>
                  </a:lnTo>
                  <a:cubicBezTo>
                    <a:pt x="13378" y="20079"/>
                    <a:pt x="13418" y="19963"/>
                    <a:pt x="13508" y="20031"/>
                  </a:cubicBezTo>
                  <a:cubicBezTo>
                    <a:pt x="13598" y="20098"/>
                    <a:pt x="13645" y="20371"/>
                    <a:pt x="13645" y="20371"/>
                  </a:cubicBezTo>
                  <a:lnTo>
                    <a:pt x="13698" y="20445"/>
                  </a:lnTo>
                  <a:lnTo>
                    <a:pt x="13900" y="20445"/>
                  </a:lnTo>
                  <a:cubicBezTo>
                    <a:pt x="13900" y="20445"/>
                    <a:pt x="14005" y="20272"/>
                    <a:pt x="13983" y="20371"/>
                  </a:cubicBezTo>
                  <a:cubicBezTo>
                    <a:pt x="13960" y="20466"/>
                    <a:pt x="13958" y="21002"/>
                    <a:pt x="13958" y="21002"/>
                  </a:cubicBezTo>
                  <a:lnTo>
                    <a:pt x="14220" y="20976"/>
                  </a:lnTo>
                  <a:cubicBezTo>
                    <a:pt x="14220" y="20976"/>
                    <a:pt x="14369" y="20731"/>
                    <a:pt x="14351" y="20677"/>
                  </a:cubicBezTo>
                  <a:cubicBezTo>
                    <a:pt x="14333" y="20624"/>
                    <a:pt x="14619" y="20360"/>
                    <a:pt x="14619" y="20360"/>
                  </a:cubicBezTo>
                  <a:lnTo>
                    <a:pt x="14784" y="20677"/>
                  </a:lnTo>
                  <a:cubicBezTo>
                    <a:pt x="14784" y="20677"/>
                    <a:pt x="14520" y="20992"/>
                    <a:pt x="14528" y="21033"/>
                  </a:cubicBezTo>
                  <a:cubicBezTo>
                    <a:pt x="14538" y="21069"/>
                    <a:pt x="14829" y="21600"/>
                    <a:pt x="14829" y="21600"/>
                  </a:cubicBezTo>
                  <a:lnTo>
                    <a:pt x="15111" y="21442"/>
                  </a:lnTo>
                  <a:lnTo>
                    <a:pt x="15129" y="20806"/>
                  </a:lnTo>
                  <a:lnTo>
                    <a:pt x="15218" y="20228"/>
                  </a:lnTo>
                  <a:lnTo>
                    <a:pt x="15313" y="19958"/>
                  </a:lnTo>
                  <a:lnTo>
                    <a:pt x="15490" y="20371"/>
                  </a:lnTo>
                  <a:lnTo>
                    <a:pt x="15634" y="20445"/>
                  </a:lnTo>
                  <a:lnTo>
                    <a:pt x="15811" y="20566"/>
                  </a:lnTo>
                  <a:cubicBezTo>
                    <a:pt x="15811" y="20566"/>
                    <a:pt x="15970" y="20171"/>
                    <a:pt x="16027" y="20137"/>
                  </a:cubicBezTo>
                  <a:cubicBezTo>
                    <a:pt x="16084" y="20103"/>
                    <a:pt x="16268" y="20170"/>
                    <a:pt x="16268" y="20170"/>
                  </a:cubicBezTo>
                  <a:lnTo>
                    <a:pt x="16109" y="20705"/>
                  </a:lnTo>
                  <a:lnTo>
                    <a:pt x="16356" y="20654"/>
                  </a:lnTo>
                  <a:lnTo>
                    <a:pt x="16436" y="20894"/>
                  </a:lnTo>
                  <a:cubicBezTo>
                    <a:pt x="16436" y="20894"/>
                    <a:pt x="16559" y="20859"/>
                    <a:pt x="16606" y="20859"/>
                  </a:cubicBezTo>
                  <a:cubicBezTo>
                    <a:pt x="16654" y="20859"/>
                    <a:pt x="16729" y="21141"/>
                    <a:pt x="16784" y="21141"/>
                  </a:cubicBezTo>
                  <a:cubicBezTo>
                    <a:pt x="16840" y="21141"/>
                    <a:pt x="17010" y="20809"/>
                    <a:pt x="17010" y="20809"/>
                  </a:cubicBezTo>
                  <a:lnTo>
                    <a:pt x="17325" y="20798"/>
                  </a:lnTo>
                  <a:lnTo>
                    <a:pt x="17325" y="20428"/>
                  </a:lnTo>
                  <a:lnTo>
                    <a:pt x="17681" y="20189"/>
                  </a:lnTo>
                  <a:lnTo>
                    <a:pt x="17843" y="19884"/>
                  </a:lnTo>
                  <a:lnTo>
                    <a:pt x="18048" y="20046"/>
                  </a:lnTo>
                  <a:lnTo>
                    <a:pt x="18245" y="20031"/>
                  </a:lnTo>
                  <a:lnTo>
                    <a:pt x="18245" y="19651"/>
                  </a:lnTo>
                  <a:lnTo>
                    <a:pt x="18731" y="19496"/>
                  </a:lnTo>
                  <a:cubicBezTo>
                    <a:pt x="18731" y="19496"/>
                    <a:pt x="18921" y="19630"/>
                    <a:pt x="18885" y="19690"/>
                  </a:cubicBezTo>
                  <a:cubicBezTo>
                    <a:pt x="18850" y="19751"/>
                    <a:pt x="19038" y="19764"/>
                    <a:pt x="19038" y="19764"/>
                  </a:cubicBezTo>
                  <a:cubicBezTo>
                    <a:pt x="19038" y="19764"/>
                    <a:pt x="19336" y="19795"/>
                    <a:pt x="19372" y="19764"/>
                  </a:cubicBezTo>
                  <a:cubicBezTo>
                    <a:pt x="19407" y="19731"/>
                    <a:pt x="19437" y="19300"/>
                    <a:pt x="19437" y="19300"/>
                  </a:cubicBezTo>
                  <a:lnTo>
                    <a:pt x="19545" y="19055"/>
                  </a:lnTo>
                  <a:lnTo>
                    <a:pt x="19919" y="19439"/>
                  </a:lnTo>
                  <a:cubicBezTo>
                    <a:pt x="19919" y="19439"/>
                    <a:pt x="20131" y="19444"/>
                    <a:pt x="20145" y="19619"/>
                  </a:cubicBezTo>
                  <a:cubicBezTo>
                    <a:pt x="20159" y="19791"/>
                    <a:pt x="20311" y="19849"/>
                    <a:pt x="20310" y="19933"/>
                  </a:cubicBezTo>
                  <a:cubicBezTo>
                    <a:pt x="20307" y="20019"/>
                    <a:pt x="20382" y="20173"/>
                    <a:pt x="20456" y="20272"/>
                  </a:cubicBezTo>
                  <a:cubicBezTo>
                    <a:pt x="20530" y="20373"/>
                    <a:pt x="20855" y="20468"/>
                    <a:pt x="20855" y="20468"/>
                  </a:cubicBezTo>
                  <a:cubicBezTo>
                    <a:pt x="20855" y="20468"/>
                    <a:pt x="21005" y="20514"/>
                    <a:pt x="21046" y="20648"/>
                  </a:cubicBezTo>
                  <a:cubicBezTo>
                    <a:pt x="21087" y="20783"/>
                    <a:pt x="21421" y="20976"/>
                    <a:pt x="21421" y="20976"/>
                  </a:cubicBezTo>
                  <a:lnTo>
                    <a:pt x="21600" y="20976"/>
                  </a:lnTo>
                  <a:lnTo>
                    <a:pt x="21421" y="18888"/>
                  </a:lnTo>
                  <a:lnTo>
                    <a:pt x="21093" y="9912"/>
                  </a:lnTo>
                  <a:lnTo>
                    <a:pt x="20357" y="3151"/>
                  </a:lnTo>
                  <a:lnTo>
                    <a:pt x="20163"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6" name="AutoShape 205"/>
            <p:cNvSpPr>
              <a:spLocks/>
            </p:cNvSpPr>
            <p:nvPr/>
          </p:nvSpPr>
          <p:spPr bwMode="auto">
            <a:xfrm>
              <a:off x="7112003" y="4445000"/>
              <a:ext cx="341313" cy="46038"/>
            </a:xfrm>
            <a:custGeom>
              <a:avLst/>
              <a:gdLst>
                <a:gd name="T0" fmla="*/ 0 w 21600"/>
                <a:gd name="T1" fmla="*/ 756688 h 21600"/>
                <a:gd name="T2" fmla="*/ 2147483647 w 21600"/>
                <a:gd name="T3" fmla="*/ 447826 h 21600"/>
                <a:gd name="T4" fmla="*/ 2147483647 w 21600"/>
                <a:gd name="T5" fmla="*/ 250845 h 21600"/>
                <a:gd name="T6" fmla="*/ 2147483647 w 21600"/>
                <a:gd name="T7" fmla="*/ 84802 h 21600"/>
                <a:gd name="T8" fmla="*/ 2147483647 w 21600"/>
                <a:gd name="T9" fmla="*/ 0 h 21600"/>
                <a:gd name="T10" fmla="*/ 2147483647 w 21600"/>
                <a:gd name="T11" fmla="*/ 160679 h 21600"/>
                <a:gd name="T12" fmla="*/ 2147483647 w 21600"/>
                <a:gd name="T13" fmla="*/ 170937 h 21600"/>
                <a:gd name="T14" fmla="*/ 2147483647 w 21600"/>
                <a:gd name="T15" fmla="*/ 320083 h 21600"/>
                <a:gd name="T16" fmla="*/ 2147483647 w 21600"/>
                <a:gd name="T17" fmla="*/ 415881 h 21600"/>
                <a:gd name="T18" fmla="*/ 2147483647 w 21600"/>
                <a:gd name="T19" fmla="*/ 507633 h 21600"/>
                <a:gd name="T20" fmla="*/ 2147483647 w 21600"/>
                <a:gd name="T21" fmla="*/ 600623 h 21600"/>
                <a:gd name="T22" fmla="*/ 2147483647 w 21600"/>
                <a:gd name="T23" fmla="*/ 660888 h 21600"/>
                <a:gd name="T24" fmla="*/ 2147483647 w 21600"/>
                <a:gd name="T25" fmla="*/ 736278 h 21600"/>
                <a:gd name="T26" fmla="*/ 2147483647 w 21600"/>
                <a:gd name="T27" fmla="*/ 950099 h 21600"/>
                <a:gd name="T28" fmla="*/ 2147483647 w 21600"/>
                <a:gd name="T29" fmla="*/ 746221 h 216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600" h="21600">
                  <a:moveTo>
                    <a:pt x="0" y="17203"/>
                  </a:moveTo>
                  <a:lnTo>
                    <a:pt x="8768" y="10181"/>
                  </a:lnTo>
                  <a:lnTo>
                    <a:pt x="13657" y="5703"/>
                  </a:lnTo>
                  <a:lnTo>
                    <a:pt x="17403" y="1928"/>
                  </a:lnTo>
                  <a:lnTo>
                    <a:pt x="19191" y="0"/>
                  </a:lnTo>
                  <a:lnTo>
                    <a:pt x="19498" y="3653"/>
                  </a:lnTo>
                  <a:lnTo>
                    <a:pt x="19774" y="3886"/>
                  </a:lnTo>
                  <a:lnTo>
                    <a:pt x="19774" y="7277"/>
                  </a:lnTo>
                  <a:lnTo>
                    <a:pt x="19634" y="9455"/>
                  </a:lnTo>
                  <a:lnTo>
                    <a:pt x="19498" y="11541"/>
                  </a:lnTo>
                  <a:lnTo>
                    <a:pt x="19177" y="13655"/>
                  </a:lnTo>
                  <a:lnTo>
                    <a:pt x="19196" y="15025"/>
                  </a:lnTo>
                  <a:lnTo>
                    <a:pt x="18839" y="16739"/>
                  </a:lnTo>
                  <a:lnTo>
                    <a:pt x="18639" y="21600"/>
                  </a:lnTo>
                  <a:lnTo>
                    <a:pt x="21600" y="16965"/>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7" name="AutoShape 206"/>
            <p:cNvSpPr>
              <a:spLocks/>
            </p:cNvSpPr>
            <p:nvPr/>
          </p:nvSpPr>
          <p:spPr bwMode="auto">
            <a:xfrm>
              <a:off x="7150103" y="4737100"/>
              <a:ext cx="87313" cy="311150"/>
            </a:xfrm>
            <a:custGeom>
              <a:avLst/>
              <a:gdLst>
                <a:gd name="T0" fmla="*/ 0 w 21450"/>
                <a:gd name="T1" fmla="*/ 0 h 21600"/>
                <a:gd name="T2" fmla="*/ 1213748 w 21450"/>
                <a:gd name="T3" fmla="*/ 179857261 h 21600"/>
                <a:gd name="T4" fmla="*/ 4630959 w 21450"/>
                <a:gd name="T5" fmla="*/ 184206591 h 21600"/>
                <a:gd name="T6" fmla="*/ 6965668 w 21450"/>
                <a:gd name="T7" fmla="*/ 47150922 h 21600"/>
                <a:gd name="T8" fmla="*/ 7931228 w 21450"/>
                <a:gd name="T9" fmla="*/ 120953167 h 21600"/>
                <a:gd name="T10" fmla="*/ 9185039 w 21450"/>
                <a:gd name="T11" fmla="*/ 2103951241 h 21600"/>
                <a:gd name="T12" fmla="*/ 11579829 w 21450"/>
                <a:gd name="T13" fmla="*/ 2147483647 h 21600"/>
                <a:gd name="T14" fmla="*/ 14148976 w 21450"/>
                <a:gd name="T15" fmla="*/ 2147483647 h 21600"/>
                <a:gd name="T16" fmla="*/ 15584023 w 21450"/>
                <a:gd name="T17" fmla="*/ 2147483647 h 21600"/>
                <a:gd name="T18" fmla="*/ 17035523 w 21450"/>
                <a:gd name="T19" fmla="*/ 2147483647 h 21600"/>
                <a:gd name="T20" fmla="*/ 16448804 w 21450"/>
                <a:gd name="T21" fmla="*/ 2147483647 h 21600"/>
                <a:gd name="T22" fmla="*/ 18317339 w 21450"/>
                <a:gd name="T23" fmla="*/ 2147483647 h 21600"/>
                <a:gd name="T24" fmla="*/ 20137838 w 21450"/>
                <a:gd name="T25" fmla="*/ 2147483647 h 21600"/>
                <a:gd name="T26" fmla="*/ 20144432 w 21450"/>
                <a:gd name="T27" fmla="*/ 2147483647 h 21600"/>
                <a:gd name="T28" fmla="*/ 22757224 w 21450"/>
                <a:gd name="T29" fmla="*/ 2147483647 h 21600"/>
                <a:gd name="T30" fmla="*/ 23863599 w 21450"/>
                <a:gd name="T31" fmla="*/ 2147483647 h 21600"/>
                <a:gd name="T32" fmla="*/ 23799924 w 21450"/>
                <a:gd name="T33" fmla="*/ 2147483647 h 21600"/>
                <a:gd name="T34" fmla="*/ 23806820 w 21450"/>
                <a:gd name="T35" fmla="*/ 2147483647 h 21600"/>
                <a:gd name="T36" fmla="*/ 23407598 w 21450"/>
                <a:gd name="T37" fmla="*/ 2147483647 h 21600"/>
                <a:gd name="T38" fmla="*/ 22428902 w 21450"/>
                <a:gd name="T39" fmla="*/ 2147483647 h 21600"/>
                <a:gd name="T40" fmla="*/ 21639841 w 21450"/>
                <a:gd name="T41" fmla="*/ 2147483647 h 21600"/>
                <a:gd name="T42" fmla="*/ 21318065 w 21450"/>
                <a:gd name="T43" fmla="*/ 2147483647 h 21600"/>
                <a:gd name="T44" fmla="*/ 21717002 w 21450"/>
                <a:gd name="T45" fmla="*/ 2147483647 h 21600"/>
                <a:gd name="T46" fmla="*/ 22227635 w 21450"/>
                <a:gd name="T47" fmla="*/ 2147483647 h 21600"/>
                <a:gd name="T48" fmla="*/ 22079125 w 21450"/>
                <a:gd name="T49" fmla="*/ 2147483647 h 21600"/>
                <a:gd name="T50" fmla="*/ 21324676 w 21450"/>
                <a:gd name="T51" fmla="*/ 2147483647 h 216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1450" h="21600">
                  <a:moveTo>
                    <a:pt x="0" y="0"/>
                  </a:moveTo>
                  <a:lnTo>
                    <a:pt x="1086" y="290"/>
                  </a:lnTo>
                  <a:lnTo>
                    <a:pt x="4144" y="297"/>
                  </a:lnTo>
                  <a:lnTo>
                    <a:pt x="6233" y="76"/>
                  </a:lnTo>
                  <a:lnTo>
                    <a:pt x="7097" y="195"/>
                  </a:lnTo>
                  <a:lnTo>
                    <a:pt x="8219" y="3392"/>
                  </a:lnTo>
                  <a:lnTo>
                    <a:pt x="10362" y="9498"/>
                  </a:lnTo>
                  <a:lnTo>
                    <a:pt x="12661" y="9973"/>
                  </a:lnTo>
                  <a:lnTo>
                    <a:pt x="13945" y="10525"/>
                  </a:lnTo>
                  <a:lnTo>
                    <a:pt x="15244" y="11115"/>
                  </a:lnTo>
                  <a:lnTo>
                    <a:pt x="14719" y="11810"/>
                  </a:lnTo>
                  <a:lnTo>
                    <a:pt x="16391" y="12249"/>
                  </a:lnTo>
                  <a:lnTo>
                    <a:pt x="18020" y="12950"/>
                  </a:lnTo>
                  <a:lnTo>
                    <a:pt x="18026" y="13416"/>
                  </a:lnTo>
                  <a:lnTo>
                    <a:pt x="20364" y="13843"/>
                  </a:lnTo>
                  <a:cubicBezTo>
                    <a:pt x="20364" y="13843"/>
                    <a:pt x="21114" y="14448"/>
                    <a:pt x="21354" y="14513"/>
                  </a:cubicBezTo>
                  <a:cubicBezTo>
                    <a:pt x="21600" y="14581"/>
                    <a:pt x="21297" y="15224"/>
                    <a:pt x="21297" y="15224"/>
                  </a:cubicBezTo>
                  <a:lnTo>
                    <a:pt x="21303" y="15777"/>
                  </a:lnTo>
                  <a:lnTo>
                    <a:pt x="20946" y="16333"/>
                  </a:lnTo>
                  <a:lnTo>
                    <a:pt x="20070" y="16887"/>
                  </a:lnTo>
                  <a:lnTo>
                    <a:pt x="19364" y="17430"/>
                  </a:lnTo>
                  <a:lnTo>
                    <a:pt x="19076" y="18012"/>
                  </a:lnTo>
                  <a:lnTo>
                    <a:pt x="19433" y="18912"/>
                  </a:lnTo>
                  <a:lnTo>
                    <a:pt x="19890" y="19669"/>
                  </a:lnTo>
                  <a:cubicBezTo>
                    <a:pt x="19890" y="19669"/>
                    <a:pt x="19202" y="20347"/>
                    <a:pt x="19757" y="20368"/>
                  </a:cubicBezTo>
                  <a:cubicBezTo>
                    <a:pt x="20304" y="20390"/>
                    <a:pt x="19082" y="21600"/>
                    <a:pt x="19082" y="21600"/>
                  </a:cubicBez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8" name="AutoShape 207"/>
            <p:cNvSpPr>
              <a:spLocks/>
            </p:cNvSpPr>
            <p:nvPr/>
          </p:nvSpPr>
          <p:spPr bwMode="auto">
            <a:xfrm>
              <a:off x="7175503" y="4762500"/>
              <a:ext cx="204788" cy="22225"/>
            </a:xfrm>
            <a:custGeom>
              <a:avLst/>
              <a:gdLst>
                <a:gd name="T0" fmla="*/ 0 w 21600"/>
                <a:gd name="T1" fmla="*/ 24912 h 21600"/>
                <a:gd name="T2" fmla="*/ 879572263 w 21600"/>
                <a:gd name="T3" fmla="*/ 12024 h 21600"/>
                <a:gd name="T4" fmla="*/ 1222989196 w 21600"/>
                <a:gd name="T5" fmla="*/ 7656 h 21600"/>
                <a:gd name="T6" fmla="*/ 1654655345 w 21600"/>
                <a:gd name="T7" fmla="*/ 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11482" y="10426"/>
                  </a:lnTo>
                  <a:lnTo>
                    <a:pt x="15965" y="6639"/>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9" name="AutoShape 208"/>
            <p:cNvSpPr>
              <a:spLocks/>
            </p:cNvSpPr>
            <p:nvPr/>
          </p:nvSpPr>
          <p:spPr bwMode="auto">
            <a:xfrm>
              <a:off x="5689603" y="4597400"/>
              <a:ext cx="52388" cy="196850"/>
            </a:xfrm>
            <a:custGeom>
              <a:avLst/>
              <a:gdLst>
                <a:gd name="T0" fmla="*/ 859044 w 21600"/>
                <a:gd name="T1" fmla="*/ 0 h 21600"/>
                <a:gd name="T2" fmla="*/ 859044 w 21600"/>
                <a:gd name="T3" fmla="*/ 75498892 h 21600"/>
                <a:gd name="T4" fmla="*/ 971688 w 21600"/>
                <a:gd name="T5" fmla="*/ 120322430 h 21600"/>
                <a:gd name="T6" fmla="*/ 1087264 w 21600"/>
                <a:gd name="T7" fmla="*/ 168291658 h 21600"/>
                <a:gd name="T8" fmla="*/ 1242073 w 21600"/>
                <a:gd name="T9" fmla="*/ 257683658 h 21600"/>
                <a:gd name="T10" fmla="*/ 1296220 w 21600"/>
                <a:gd name="T11" fmla="*/ 328843876 h 21600"/>
                <a:gd name="T12" fmla="*/ 1480936 w 21600"/>
                <a:gd name="T13" fmla="*/ 362920817 h 21600"/>
                <a:gd name="T14" fmla="*/ 1812775 w 21600"/>
                <a:gd name="T15" fmla="*/ 456837633 h 21600"/>
                <a:gd name="T16" fmla="*/ 1488583 w 21600"/>
                <a:gd name="T17" fmla="*/ 506441782 h 21600"/>
                <a:gd name="T18" fmla="*/ 1110230 w 21600"/>
                <a:gd name="T19" fmla="*/ 543401053 h 21600"/>
                <a:gd name="T20" fmla="*/ 986524 w 21600"/>
                <a:gd name="T21" fmla="*/ 589673307 h 21600"/>
                <a:gd name="T22" fmla="*/ 824893 w 21600"/>
                <a:gd name="T23" fmla="*/ 611298965 h 21600"/>
                <a:gd name="T24" fmla="*/ 770780 w 21600"/>
                <a:gd name="T25" fmla="*/ 668255854 h 21600"/>
                <a:gd name="T26" fmla="*/ 732755 w 21600"/>
                <a:gd name="T27" fmla="*/ 774872038 h 21600"/>
                <a:gd name="T28" fmla="*/ 585618 w 21600"/>
                <a:gd name="T29" fmla="*/ 859739240 h 21600"/>
                <a:gd name="T30" fmla="*/ 235921 w 21600"/>
                <a:gd name="T31" fmla="*/ 940708357 h 21600"/>
                <a:gd name="T32" fmla="*/ 114708 w 21600"/>
                <a:gd name="T33" fmla="*/ 1017152575 h 21600"/>
                <a:gd name="T34" fmla="*/ 0 w 21600"/>
                <a:gd name="T35" fmla="*/ 1123644680 h 21600"/>
                <a:gd name="T36" fmla="*/ 98972 w 21600"/>
                <a:gd name="T37" fmla="*/ 1160673550 h 21600"/>
                <a:gd name="T38" fmla="*/ 400492 w 21600"/>
                <a:gd name="T39" fmla="*/ 1169979059 h 21600"/>
                <a:gd name="T40" fmla="*/ 562647 w 21600"/>
                <a:gd name="T41" fmla="*/ 1205621249 h 21600"/>
                <a:gd name="T42" fmla="*/ 516141 w 21600"/>
                <a:gd name="T43" fmla="*/ 1285838718 h 21600"/>
                <a:gd name="T44" fmla="*/ 455958 w 21600"/>
                <a:gd name="T45" fmla="*/ 1316390667 h 21600"/>
                <a:gd name="T46" fmla="*/ 0 w 21600"/>
                <a:gd name="T47" fmla="*/ 1357882300 h 216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600" h="21600">
                  <a:moveTo>
                    <a:pt x="10236" y="0"/>
                  </a:moveTo>
                  <a:lnTo>
                    <a:pt x="10236" y="1201"/>
                  </a:lnTo>
                  <a:lnTo>
                    <a:pt x="11578" y="1914"/>
                  </a:lnTo>
                  <a:lnTo>
                    <a:pt x="12955" y="2677"/>
                  </a:lnTo>
                  <a:lnTo>
                    <a:pt x="14800" y="4099"/>
                  </a:lnTo>
                  <a:lnTo>
                    <a:pt x="15445" y="5231"/>
                  </a:lnTo>
                  <a:lnTo>
                    <a:pt x="17646" y="5773"/>
                  </a:lnTo>
                  <a:lnTo>
                    <a:pt x="21600" y="7267"/>
                  </a:lnTo>
                  <a:lnTo>
                    <a:pt x="17737" y="8056"/>
                  </a:lnTo>
                  <a:lnTo>
                    <a:pt x="13229" y="8644"/>
                  </a:lnTo>
                  <a:lnTo>
                    <a:pt x="11755" y="9380"/>
                  </a:lnTo>
                  <a:lnTo>
                    <a:pt x="9829" y="9724"/>
                  </a:lnTo>
                  <a:lnTo>
                    <a:pt x="9184" y="10630"/>
                  </a:lnTo>
                  <a:lnTo>
                    <a:pt x="8731" y="12326"/>
                  </a:lnTo>
                  <a:lnTo>
                    <a:pt x="6978" y="13676"/>
                  </a:lnTo>
                  <a:lnTo>
                    <a:pt x="2811" y="14964"/>
                  </a:lnTo>
                  <a:lnTo>
                    <a:pt x="1367" y="16180"/>
                  </a:lnTo>
                  <a:lnTo>
                    <a:pt x="0" y="17874"/>
                  </a:lnTo>
                  <a:lnTo>
                    <a:pt x="1179" y="18463"/>
                  </a:lnTo>
                  <a:lnTo>
                    <a:pt x="4772" y="18611"/>
                  </a:lnTo>
                  <a:lnTo>
                    <a:pt x="6704" y="19178"/>
                  </a:lnTo>
                  <a:lnTo>
                    <a:pt x="6150" y="20454"/>
                  </a:lnTo>
                  <a:lnTo>
                    <a:pt x="5433" y="20940"/>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0" name="AutoShape 209"/>
            <p:cNvSpPr>
              <a:spLocks/>
            </p:cNvSpPr>
            <p:nvPr/>
          </p:nvSpPr>
          <p:spPr bwMode="auto">
            <a:xfrm>
              <a:off x="8343903" y="4102100"/>
              <a:ext cx="19050" cy="11113"/>
            </a:xfrm>
            <a:custGeom>
              <a:avLst/>
              <a:gdLst>
                <a:gd name="T0" fmla="*/ 11526 w 21600"/>
                <a:gd name="T1" fmla="*/ 0 h 21600"/>
                <a:gd name="T2" fmla="*/ 1779 w 21600"/>
                <a:gd name="T3" fmla="*/ 293 h 21600"/>
                <a:gd name="T4" fmla="*/ 0 w 21600"/>
                <a:gd name="T5" fmla="*/ 779 h 21600"/>
                <a:gd name="T6" fmla="*/ 0 60000 65536"/>
                <a:gd name="T7" fmla="*/ 0 60000 65536"/>
                <a:gd name="T8" fmla="*/ 0 60000 65536"/>
              </a:gdLst>
              <a:ahLst/>
              <a:cxnLst>
                <a:cxn ang="T6">
                  <a:pos x="T0" y="T1"/>
                </a:cxn>
                <a:cxn ang="T7">
                  <a:pos x="T2" y="T3"/>
                </a:cxn>
                <a:cxn ang="T8">
                  <a:pos x="T4" y="T5"/>
                </a:cxn>
              </a:cxnLst>
              <a:rect l="0" t="0" r="r" b="b"/>
              <a:pathLst>
                <a:path w="21600" h="21600">
                  <a:moveTo>
                    <a:pt x="21600" y="0"/>
                  </a:moveTo>
                  <a:lnTo>
                    <a:pt x="3334" y="8128"/>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1" name="AutoShape 210"/>
            <p:cNvSpPr>
              <a:spLocks/>
            </p:cNvSpPr>
            <p:nvPr/>
          </p:nvSpPr>
          <p:spPr bwMode="auto">
            <a:xfrm>
              <a:off x="8305803" y="3492500"/>
              <a:ext cx="92075" cy="330200"/>
            </a:xfrm>
            <a:custGeom>
              <a:avLst/>
              <a:gdLst>
                <a:gd name="T0" fmla="*/ 0 w 21600"/>
                <a:gd name="T1" fmla="*/ 0 h 21600"/>
                <a:gd name="T2" fmla="*/ 858463 w 21600"/>
                <a:gd name="T3" fmla="*/ 460821387 h 21600"/>
                <a:gd name="T4" fmla="*/ 1656510 w 21600"/>
                <a:gd name="T5" fmla="*/ 712149158 h 21600"/>
                <a:gd name="T6" fmla="*/ 2061994 w 21600"/>
                <a:gd name="T7" fmla="*/ 1471865934 h 21600"/>
                <a:gd name="T8" fmla="*/ 4884003 w 21600"/>
                <a:gd name="T9" fmla="*/ 2129731145 h 21600"/>
                <a:gd name="T10" fmla="*/ 4662793 w 21600"/>
                <a:gd name="T11" fmla="*/ 2147483647 h 21600"/>
                <a:gd name="T12" fmla="*/ 6373129 w 21600"/>
                <a:gd name="T13" fmla="*/ 2147483647 h 21600"/>
                <a:gd name="T14" fmla="*/ 5980271 w 21600"/>
                <a:gd name="T15" fmla="*/ 2147483647 h 21600"/>
                <a:gd name="T16" fmla="*/ 6373129 w 21600"/>
                <a:gd name="T17" fmla="*/ 2147483647 h 21600"/>
                <a:gd name="T18" fmla="*/ 9834100 w 21600"/>
                <a:gd name="T19" fmla="*/ 2147483647 h 21600"/>
                <a:gd name="T20" fmla="*/ 10164607 w 21600"/>
                <a:gd name="T21" fmla="*/ 2147483647 h 21600"/>
                <a:gd name="T22" fmla="*/ 10668777 w 21600"/>
                <a:gd name="T23" fmla="*/ 2147483647 h 21600"/>
                <a:gd name="T24" fmla="*/ 12230855 w 21600"/>
                <a:gd name="T25" fmla="*/ 2147483647 h 21600"/>
                <a:gd name="T26" fmla="*/ 13870557 w 21600"/>
                <a:gd name="T27" fmla="*/ 2147483647 h 21600"/>
                <a:gd name="T28" fmla="*/ 15143119 w 21600"/>
                <a:gd name="T29" fmla="*/ 2147483647 h 21600"/>
                <a:gd name="T30" fmla="*/ 19839601 w 21600"/>
                <a:gd name="T31" fmla="*/ 2147483647 h 21600"/>
                <a:gd name="T32" fmla="*/ 21504709 w 21600"/>
                <a:gd name="T33" fmla="*/ 2147483647 h 21600"/>
                <a:gd name="T34" fmla="*/ 22687088 w 21600"/>
                <a:gd name="T35" fmla="*/ 2147483647 h 21600"/>
                <a:gd name="T36" fmla="*/ 28294549 w 21600"/>
                <a:gd name="T37" fmla="*/ 2147483647 h 21600"/>
                <a:gd name="T38" fmla="*/ 30401409 w 21600"/>
                <a:gd name="T39" fmla="*/ 2147483647 h 21600"/>
                <a:gd name="T40" fmla="*/ 25877947 w 21600"/>
                <a:gd name="T41" fmla="*/ 2147483647 h 21600"/>
                <a:gd name="T42" fmla="*/ 28716858 w 21600"/>
                <a:gd name="T43" fmla="*/ 2147483647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0" y="0"/>
                  </a:moveTo>
                  <a:lnTo>
                    <a:pt x="610" y="552"/>
                  </a:lnTo>
                  <a:lnTo>
                    <a:pt x="1177" y="853"/>
                  </a:lnTo>
                  <a:lnTo>
                    <a:pt x="1465" y="1763"/>
                  </a:lnTo>
                  <a:lnTo>
                    <a:pt x="3470" y="2551"/>
                  </a:lnTo>
                  <a:lnTo>
                    <a:pt x="3313" y="3180"/>
                  </a:lnTo>
                  <a:lnTo>
                    <a:pt x="4528" y="3751"/>
                  </a:lnTo>
                  <a:lnTo>
                    <a:pt x="4249" y="4539"/>
                  </a:lnTo>
                  <a:lnTo>
                    <a:pt x="4528" y="4991"/>
                  </a:lnTo>
                  <a:lnTo>
                    <a:pt x="6987" y="6081"/>
                  </a:lnTo>
                  <a:lnTo>
                    <a:pt x="7222" y="6721"/>
                  </a:lnTo>
                  <a:lnTo>
                    <a:pt x="7580" y="7374"/>
                  </a:lnTo>
                  <a:lnTo>
                    <a:pt x="8690" y="6934"/>
                  </a:lnTo>
                  <a:lnTo>
                    <a:pt x="9855" y="7364"/>
                  </a:lnTo>
                  <a:lnTo>
                    <a:pt x="10759" y="7838"/>
                  </a:lnTo>
                  <a:lnTo>
                    <a:pt x="14096" y="11348"/>
                  </a:lnTo>
                  <a:lnTo>
                    <a:pt x="15279" y="11722"/>
                  </a:lnTo>
                  <a:lnTo>
                    <a:pt x="16119" y="15633"/>
                  </a:lnTo>
                  <a:lnTo>
                    <a:pt x="20103" y="19887"/>
                  </a:lnTo>
                  <a:lnTo>
                    <a:pt x="21600" y="20240"/>
                  </a:lnTo>
                  <a:lnTo>
                    <a:pt x="18386" y="21280"/>
                  </a:lnTo>
                  <a:lnTo>
                    <a:pt x="20403"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2" name="AutoShape 211"/>
            <p:cNvSpPr>
              <a:spLocks/>
            </p:cNvSpPr>
            <p:nvPr/>
          </p:nvSpPr>
          <p:spPr bwMode="auto">
            <a:xfrm>
              <a:off x="8407403" y="3454400"/>
              <a:ext cx="22225" cy="203200"/>
            </a:xfrm>
            <a:custGeom>
              <a:avLst/>
              <a:gdLst>
                <a:gd name="T0" fmla="*/ 16105 w 21600"/>
                <a:gd name="T1" fmla="*/ 0 h 21600"/>
                <a:gd name="T2" fmla="*/ 13821 w 21600"/>
                <a:gd name="T3" fmla="*/ 164678200 h 21600"/>
                <a:gd name="T4" fmla="*/ 24455 w 21600"/>
                <a:gd name="T5" fmla="*/ 248669885 h 21600"/>
                <a:gd name="T6" fmla="*/ 24912 w 21600"/>
                <a:gd name="T7" fmla="*/ 317858911 h 21600"/>
                <a:gd name="T8" fmla="*/ 18777 w 21600"/>
                <a:gd name="T9" fmla="*/ 368838414 h 21600"/>
                <a:gd name="T10" fmla="*/ 11562 w 21600"/>
                <a:gd name="T11" fmla="*/ 439500161 h 21600"/>
                <a:gd name="T12" fmla="*/ 1246 w 21600"/>
                <a:gd name="T13" fmla="*/ 481495655 h 21600"/>
                <a:gd name="T14" fmla="*/ 0 w 21600"/>
                <a:gd name="T15" fmla="*/ 549650563 h 21600"/>
                <a:gd name="T16" fmla="*/ 8738 w 21600"/>
                <a:gd name="T17" fmla="*/ 651774348 h 21600"/>
                <a:gd name="T18" fmla="*/ 7865 w 21600"/>
                <a:gd name="T19" fmla="*/ 709535820 h 21600"/>
                <a:gd name="T20" fmla="*/ 6743 w 21600"/>
                <a:gd name="T21" fmla="*/ 839510066 h 21600"/>
                <a:gd name="T22" fmla="*/ 5788 w 21600"/>
                <a:gd name="T23" fmla="*/ 944648493 h 21600"/>
                <a:gd name="T24" fmla="*/ 415 w 21600"/>
                <a:gd name="T25" fmla="*/ 1024817986 h 21600"/>
                <a:gd name="T26" fmla="*/ 4791 w 21600"/>
                <a:gd name="T27" fmla="*/ 1128116513 h 21600"/>
                <a:gd name="T28" fmla="*/ 8544 w 21600"/>
                <a:gd name="T29" fmla="*/ 1219548695 h 21600"/>
                <a:gd name="T30" fmla="*/ 10082 w 21600"/>
                <a:gd name="T31" fmla="*/ 1312312167 h 21600"/>
                <a:gd name="T32" fmla="*/ 16023 w 21600"/>
                <a:gd name="T33" fmla="*/ 1395058405 h 21600"/>
                <a:gd name="T34" fmla="*/ 11702 w 21600"/>
                <a:gd name="T35" fmla="*/ 1454958633 h 21600"/>
                <a:gd name="T36" fmla="*/ 13821 w 21600"/>
                <a:gd name="T37" fmla="*/ 1536083918 h 21600"/>
                <a:gd name="T38" fmla="*/ 23181 w 21600"/>
                <a:gd name="T39" fmla="*/ 1591488383 h 216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600" h="21600">
                  <a:moveTo>
                    <a:pt x="13964" y="0"/>
                  </a:moveTo>
                  <a:lnTo>
                    <a:pt x="11983" y="2235"/>
                  </a:lnTo>
                  <a:lnTo>
                    <a:pt x="21204" y="3375"/>
                  </a:lnTo>
                  <a:lnTo>
                    <a:pt x="21600" y="4314"/>
                  </a:lnTo>
                  <a:lnTo>
                    <a:pt x="16281" y="5006"/>
                  </a:lnTo>
                  <a:lnTo>
                    <a:pt x="10026" y="5965"/>
                  </a:lnTo>
                  <a:lnTo>
                    <a:pt x="1081" y="6535"/>
                  </a:lnTo>
                  <a:lnTo>
                    <a:pt x="0" y="7460"/>
                  </a:lnTo>
                  <a:lnTo>
                    <a:pt x="7576" y="8846"/>
                  </a:lnTo>
                  <a:lnTo>
                    <a:pt x="6820" y="9630"/>
                  </a:lnTo>
                  <a:lnTo>
                    <a:pt x="5847" y="11394"/>
                  </a:lnTo>
                  <a:lnTo>
                    <a:pt x="5019" y="12821"/>
                  </a:lnTo>
                  <a:lnTo>
                    <a:pt x="360" y="13909"/>
                  </a:lnTo>
                  <a:lnTo>
                    <a:pt x="4154" y="15311"/>
                  </a:lnTo>
                  <a:lnTo>
                    <a:pt x="7408" y="16552"/>
                  </a:lnTo>
                  <a:lnTo>
                    <a:pt x="8741" y="17811"/>
                  </a:lnTo>
                  <a:lnTo>
                    <a:pt x="13892" y="18934"/>
                  </a:lnTo>
                  <a:lnTo>
                    <a:pt x="10146" y="19747"/>
                  </a:lnTo>
                  <a:lnTo>
                    <a:pt x="11983" y="20848"/>
                  </a:lnTo>
                  <a:lnTo>
                    <a:pt x="20099"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3" name="AutoShape 212"/>
            <p:cNvSpPr>
              <a:spLocks/>
            </p:cNvSpPr>
            <p:nvPr/>
          </p:nvSpPr>
          <p:spPr bwMode="auto">
            <a:xfrm>
              <a:off x="8369303" y="3606800"/>
              <a:ext cx="141288" cy="57150"/>
            </a:xfrm>
            <a:custGeom>
              <a:avLst/>
              <a:gdLst>
                <a:gd name="T0" fmla="*/ 0 w 21600"/>
                <a:gd name="T1" fmla="*/ 2800691 h 21600"/>
                <a:gd name="T2" fmla="*/ 108369152 w 21600"/>
                <a:gd name="T3" fmla="*/ 1975300 h 21600"/>
                <a:gd name="T4" fmla="*/ 181772873 w 21600"/>
                <a:gd name="T5" fmla="*/ 1363160 h 21600"/>
                <a:gd name="T6" fmla="*/ 217194187 w 21600"/>
                <a:gd name="T7" fmla="*/ 1031486 h 21600"/>
                <a:gd name="T8" fmla="*/ 224857268 w 21600"/>
                <a:gd name="T9" fmla="*/ 663887 h 21600"/>
                <a:gd name="T10" fmla="*/ 237179335 w 21600"/>
                <a:gd name="T11" fmla="*/ 355399 h 21600"/>
                <a:gd name="T12" fmla="*/ 249130010 w 21600"/>
                <a:gd name="T13" fmla="*/ 0 h 21600"/>
                <a:gd name="T14" fmla="*/ 258649499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0" y="21600"/>
                  </a:moveTo>
                  <a:lnTo>
                    <a:pt x="9050" y="15234"/>
                  </a:lnTo>
                  <a:lnTo>
                    <a:pt x="15180" y="10513"/>
                  </a:lnTo>
                  <a:lnTo>
                    <a:pt x="18138" y="7955"/>
                  </a:lnTo>
                  <a:lnTo>
                    <a:pt x="18778" y="5120"/>
                  </a:lnTo>
                  <a:lnTo>
                    <a:pt x="19807" y="2741"/>
                  </a:lnTo>
                  <a:lnTo>
                    <a:pt x="20805" y="0"/>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4" name="AutoShape 213"/>
            <p:cNvSpPr>
              <a:spLocks/>
            </p:cNvSpPr>
            <p:nvPr/>
          </p:nvSpPr>
          <p:spPr bwMode="auto">
            <a:xfrm>
              <a:off x="8382003" y="3695700"/>
              <a:ext cx="146050" cy="38100"/>
            </a:xfrm>
            <a:custGeom>
              <a:avLst/>
              <a:gdLst>
                <a:gd name="T0" fmla="*/ 0 w 21600"/>
                <a:gd name="T1" fmla="*/ 368813 h 21600"/>
                <a:gd name="T2" fmla="*/ 94028248 w 21600"/>
                <a:gd name="T3" fmla="*/ 257678 h 21600"/>
                <a:gd name="T4" fmla="*/ 215530569 w 21600"/>
                <a:gd name="T5" fmla="*/ 80760 h 21600"/>
                <a:gd name="T6" fmla="*/ 262763112 w 21600"/>
                <a:gd name="T7" fmla="*/ 0 h 21600"/>
                <a:gd name="T8" fmla="*/ 275639063 w 21600"/>
                <a:gd name="T9" fmla="*/ 101731 h 21600"/>
                <a:gd name="T10" fmla="*/ 305276144 w 21600"/>
                <a:gd name="T11" fmla="*/ 209665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0" y="21600"/>
                  </a:moveTo>
                  <a:lnTo>
                    <a:pt x="6653" y="15091"/>
                  </a:lnTo>
                  <a:lnTo>
                    <a:pt x="15250" y="4730"/>
                  </a:lnTo>
                  <a:lnTo>
                    <a:pt x="18592" y="0"/>
                  </a:lnTo>
                  <a:lnTo>
                    <a:pt x="19503" y="5958"/>
                  </a:lnTo>
                  <a:lnTo>
                    <a:pt x="21600" y="12279"/>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5" name="AutoShape 214"/>
            <p:cNvSpPr>
              <a:spLocks/>
            </p:cNvSpPr>
            <p:nvPr/>
          </p:nvSpPr>
          <p:spPr bwMode="auto">
            <a:xfrm>
              <a:off x="8483603" y="3695700"/>
              <a:ext cx="15875" cy="60325"/>
            </a:xfrm>
            <a:custGeom>
              <a:avLst/>
              <a:gdLst>
                <a:gd name="T0" fmla="*/ 0 w 21600"/>
                <a:gd name="T1" fmla="*/ 0 h 21600"/>
                <a:gd name="T2" fmla="*/ 4401 w 21600"/>
                <a:gd name="T3" fmla="*/ 2678936 h 21600"/>
                <a:gd name="T4" fmla="*/ 4632 w 21600"/>
                <a:gd name="T5" fmla="*/ 3670047 h 21600"/>
                <a:gd name="T6" fmla="*/ 0 60000 65536"/>
                <a:gd name="T7" fmla="*/ 0 60000 65536"/>
                <a:gd name="T8" fmla="*/ 0 60000 65536"/>
              </a:gdLst>
              <a:ahLst/>
              <a:cxnLst>
                <a:cxn ang="T6">
                  <a:pos x="T0" y="T1"/>
                </a:cxn>
                <a:cxn ang="T7">
                  <a:pos x="T2" y="T3"/>
                </a:cxn>
                <a:cxn ang="T8">
                  <a:pos x="T4" y="T5"/>
                </a:cxn>
              </a:cxnLst>
              <a:rect l="0" t="0" r="r" b="b"/>
              <a:pathLst>
                <a:path w="21600" h="21600">
                  <a:moveTo>
                    <a:pt x="0" y="0"/>
                  </a:moveTo>
                  <a:lnTo>
                    <a:pt x="20524" y="15767"/>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6" name="AutoShape 215"/>
            <p:cNvSpPr>
              <a:spLocks/>
            </p:cNvSpPr>
            <p:nvPr/>
          </p:nvSpPr>
          <p:spPr bwMode="auto">
            <a:xfrm>
              <a:off x="8432803" y="3416300"/>
              <a:ext cx="80963" cy="174625"/>
            </a:xfrm>
            <a:custGeom>
              <a:avLst/>
              <a:gdLst>
                <a:gd name="T0" fmla="*/ 0 w 21600"/>
                <a:gd name="T1" fmla="*/ 0 h 21600"/>
                <a:gd name="T2" fmla="*/ 1801629 w 21600"/>
                <a:gd name="T3" fmla="*/ 93278975 h 21600"/>
                <a:gd name="T4" fmla="*/ 8119551 w 21600"/>
                <a:gd name="T5" fmla="*/ 431519928 h 21600"/>
                <a:gd name="T6" fmla="*/ 10814963 w 21600"/>
                <a:gd name="T7" fmla="*/ 578533991 h 21600"/>
                <a:gd name="T8" fmla="*/ 11636909 w 21600"/>
                <a:gd name="T9" fmla="*/ 645912708 h 21600"/>
                <a:gd name="T10" fmla="*/ 14507576 w 21600"/>
                <a:gd name="T11" fmla="*/ 687046063 h 21600"/>
                <a:gd name="T12" fmla="*/ 15981538 w 21600"/>
                <a:gd name="T13" fmla="*/ 745962550 h 2160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00" h="21600">
                  <a:moveTo>
                    <a:pt x="0" y="0"/>
                  </a:moveTo>
                  <a:lnTo>
                    <a:pt x="2435" y="2701"/>
                  </a:lnTo>
                  <a:lnTo>
                    <a:pt x="10974" y="12495"/>
                  </a:lnTo>
                  <a:lnTo>
                    <a:pt x="14617" y="16752"/>
                  </a:lnTo>
                  <a:lnTo>
                    <a:pt x="15728" y="18703"/>
                  </a:lnTo>
                  <a:lnTo>
                    <a:pt x="19608" y="19894"/>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7" name="AutoShape 217"/>
            <p:cNvSpPr>
              <a:spLocks/>
            </p:cNvSpPr>
            <p:nvPr/>
          </p:nvSpPr>
          <p:spPr bwMode="auto">
            <a:xfrm>
              <a:off x="8483603" y="3086100"/>
              <a:ext cx="80963" cy="106363"/>
            </a:xfrm>
            <a:custGeom>
              <a:avLst/>
              <a:gdLst>
                <a:gd name="T0" fmla="*/ 15981538 w 21600"/>
                <a:gd name="T1" fmla="*/ 0 h 21600"/>
                <a:gd name="T2" fmla="*/ 12820071 w 21600"/>
                <a:gd name="T3" fmla="*/ 9707830 h 21600"/>
                <a:gd name="T4" fmla="*/ 11270747 w 21600"/>
                <a:gd name="T5" fmla="*/ 14316864 h 21600"/>
                <a:gd name="T6" fmla="*/ 10142419 w 21600"/>
                <a:gd name="T7" fmla="*/ 19276211 h 21600"/>
                <a:gd name="T8" fmla="*/ 6789947 w 21600"/>
                <a:gd name="T9" fmla="*/ 19276211 h 21600"/>
                <a:gd name="T10" fmla="*/ 3344998 w 21600"/>
                <a:gd name="T11" fmla="*/ 24742530 h 21600"/>
                <a:gd name="T12" fmla="*/ 2758398 w 21600"/>
                <a:gd name="T13" fmla="*/ 30637404 h 21600"/>
                <a:gd name="T14" fmla="*/ 3521096 w 21600"/>
                <a:gd name="T15" fmla="*/ 42968008 h 21600"/>
                <a:gd name="T16" fmla="*/ 3425784 w 21600"/>
                <a:gd name="T17" fmla="*/ 49363896 h 21600"/>
                <a:gd name="T18" fmla="*/ 2030173 w 21600"/>
                <a:gd name="T19" fmla="*/ 56294784 h 21600"/>
                <a:gd name="T20" fmla="*/ 0 w 21600"/>
                <a:gd name="T21" fmla="*/ 62537106 h 21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00" h="21600">
                  <a:moveTo>
                    <a:pt x="21600" y="0"/>
                  </a:moveTo>
                  <a:cubicBezTo>
                    <a:pt x="21600" y="0"/>
                    <a:pt x="17244" y="3106"/>
                    <a:pt x="17327" y="3353"/>
                  </a:cubicBezTo>
                  <a:cubicBezTo>
                    <a:pt x="17423" y="3602"/>
                    <a:pt x="15233" y="4945"/>
                    <a:pt x="15233" y="4945"/>
                  </a:cubicBezTo>
                  <a:lnTo>
                    <a:pt x="13708" y="6658"/>
                  </a:lnTo>
                  <a:lnTo>
                    <a:pt x="9177" y="6658"/>
                  </a:lnTo>
                  <a:lnTo>
                    <a:pt x="4521" y="8546"/>
                  </a:lnTo>
                  <a:lnTo>
                    <a:pt x="3728" y="10582"/>
                  </a:lnTo>
                  <a:lnTo>
                    <a:pt x="4759" y="14841"/>
                  </a:lnTo>
                  <a:lnTo>
                    <a:pt x="4630" y="17050"/>
                  </a:lnTo>
                  <a:lnTo>
                    <a:pt x="2744" y="19444"/>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8" name="AutoShape 218"/>
            <p:cNvSpPr>
              <a:spLocks/>
            </p:cNvSpPr>
            <p:nvPr/>
          </p:nvSpPr>
          <p:spPr bwMode="auto">
            <a:xfrm>
              <a:off x="7785103" y="3086100"/>
              <a:ext cx="466725" cy="444500"/>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0 w 21600"/>
                <a:gd name="T59" fmla="*/ 0 h 2160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1600" h="21600">
                  <a:moveTo>
                    <a:pt x="21600" y="20531"/>
                  </a:moveTo>
                  <a:lnTo>
                    <a:pt x="20890" y="20118"/>
                  </a:lnTo>
                  <a:lnTo>
                    <a:pt x="20774" y="19170"/>
                  </a:lnTo>
                  <a:lnTo>
                    <a:pt x="19885" y="19079"/>
                  </a:lnTo>
                  <a:lnTo>
                    <a:pt x="19266" y="19259"/>
                  </a:lnTo>
                  <a:lnTo>
                    <a:pt x="18466" y="19959"/>
                  </a:lnTo>
                  <a:lnTo>
                    <a:pt x="17279" y="21516"/>
                  </a:lnTo>
                  <a:lnTo>
                    <a:pt x="16552" y="21188"/>
                  </a:lnTo>
                  <a:lnTo>
                    <a:pt x="16137" y="21254"/>
                  </a:lnTo>
                  <a:lnTo>
                    <a:pt x="15923" y="21600"/>
                  </a:lnTo>
                  <a:lnTo>
                    <a:pt x="15328" y="21502"/>
                  </a:lnTo>
                  <a:lnTo>
                    <a:pt x="14923" y="21600"/>
                  </a:lnTo>
                  <a:lnTo>
                    <a:pt x="14612" y="21087"/>
                  </a:lnTo>
                  <a:lnTo>
                    <a:pt x="14152" y="20617"/>
                  </a:lnTo>
                  <a:lnTo>
                    <a:pt x="13699" y="20371"/>
                  </a:lnTo>
                  <a:lnTo>
                    <a:pt x="13699" y="20971"/>
                  </a:lnTo>
                  <a:lnTo>
                    <a:pt x="13218" y="20785"/>
                  </a:lnTo>
                  <a:lnTo>
                    <a:pt x="12451" y="20373"/>
                  </a:lnTo>
                  <a:lnTo>
                    <a:pt x="11271" y="20078"/>
                  </a:lnTo>
                  <a:lnTo>
                    <a:pt x="10278" y="20167"/>
                  </a:lnTo>
                  <a:lnTo>
                    <a:pt x="9574" y="20340"/>
                  </a:lnTo>
                  <a:lnTo>
                    <a:pt x="8410" y="20373"/>
                  </a:lnTo>
                  <a:lnTo>
                    <a:pt x="7927" y="19972"/>
                  </a:lnTo>
                  <a:lnTo>
                    <a:pt x="7151" y="19449"/>
                  </a:lnTo>
                  <a:lnTo>
                    <a:pt x="6558" y="18996"/>
                  </a:lnTo>
                  <a:lnTo>
                    <a:pt x="6034" y="18339"/>
                  </a:lnTo>
                  <a:lnTo>
                    <a:pt x="5589" y="17837"/>
                  </a:lnTo>
                  <a:lnTo>
                    <a:pt x="5060" y="16968"/>
                  </a:lnTo>
                  <a:lnTo>
                    <a:pt x="4439" y="14881"/>
                  </a:lnTo>
                  <a:lnTo>
                    <a:pt x="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9" name="AutoShape 219"/>
            <p:cNvSpPr>
              <a:spLocks/>
            </p:cNvSpPr>
            <p:nvPr/>
          </p:nvSpPr>
          <p:spPr bwMode="auto">
            <a:xfrm>
              <a:off x="7810503" y="3797300"/>
              <a:ext cx="6350" cy="44450"/>
            </a:xfrm>
            <a:custGeom>
              <a:avLst/>
              <a:gdLst>
                <a:gd name="T0" fmla="*/ 46 w 21600"/>
                <a:gd name="T1" fmla="*/ 0 h 21600"/>
                <a:gd name="T2" fmla="*/ 33 w 21600"/>
                <a:gd name="T3" fmla="*/ 249085 h 21600"/>
                <a:gd name="T4" fmla="*/ 47 w 21600"/>
                <a:gd name="T5" fmla="*/ 527414 h 21600"/>
                <a:gd name="T6" fmla="*/ 0 w 21600"/>
                <a:gd name="T7" fmla="*/ 7971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916" y="0"/>
                  </a:moveTo>
                  <a:lnTo>
                    <a:pt x="14904" y="6749"/>
                  </a:lnTo>
                  <a:lnTo>
                    <a:pt x="21600" y="14291"/>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0" name="AutoShape 220"/>
            <p:cNvSpPr>
              <a:spLocks/>
            </p:cNvSpPr>
            <p:nvPr/>
          </p:nvSpPr>
          <p:spPr bwMode="auto">
            <a:xfrm>
              <a:off x="6946903" y="2743200"/>
              <a:ext cx="241300" cy="639763"/>
            </a:xfrm>
            <a:custGeom>
              <a:avLst/>
              <a:gdLst>
                <a:gd name="T0" fmla="*/ 390951389 w 21600"/>
                <a:gd name="T1" fmla="*/ 2147483647 h 21600"/>
                <a:gd name="T2" fmla="*/ 0 w 21600"/>
                <a:gd name="T3" fmla="*/ 2147483647 h 21600"/>
                <a:gd name="T4" fmla="*/ 335972938 w 21600"/>
                <a:gd name="T5" fmla="*/ 2147483647 h 21600"/>
                <a:gd name="T6" fmla="*/ 1004430722 w 21600"/>
                <a:gd name="T7" fmla="*/ 2147483647 h 21600"/>
                <a:gd name="T8" fmla="*/ 1878363052 w 21600"/>
                <a:gd name="T9" fmla="*/ 2147483647 h 21600"/>
                <a:gd name="T10" fmla="*/ 2147483647 w 21600"/>
                <a:gd name="T11" fmla="*/ 2147483647 h 21600"/>
                <a:gd name="T12" fmla="*/ 2147483647 w 21600"/>
                <a:gd name="T13" fmla="*/ 2147483647 h 21600"/>
                <a:gd name="T14" fmla="*/ 2147483647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247" y="21600"/>
                  </a:moveTo>
                  <a:lnTo>
                    <a:pt x="0" y="12152"/>
                  </a:lnTo>
                  <a:lnTo>
                    <a:pt x="1931" y="11291"/>
                  </a:lnTo>
                  <a:lnTo>
                    <a:pt x="5773" y="9395"/>
                  </a:lnTo>
                  <a:lnTo>
                    <a:pt x="10796" y="6574"/>
                  </a:lnTo>
                  <a:lnTo>
                    <a:pt x="14042" y="4623"/>
                  </a:lnTo>
                  <a:lnTo>
                    <a:pt x="17799" y="2295"/>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1" name="AutoShape 221"/>
            <p:cNvSpPr>
              <a:spLocks/>
            </p:cNvSpPr>
            <p:nvPr/>
          </p:nvSpPr>
          <p:spPr bwMode="auto">
            <a:xfrm>
              <a:off x="6578603" y="2768600"/>
              <a:ext cx="58738" cy="663575"/>
            </a:xfrm>
            <a:custGeom>
              <a:avLst/>
              <a:gdLst>
                <a:gd name="T0" fmla="*/ 3212030 w 21600"/>
                <a:gd name="T1" fmla="*/ 2147483647 h 21600"/>
                <a:gd name="T2" fmla="*/ 2470466 w 21600"/>
                <a:gd name="T3" fmla="*/ 2147483647 h 21600"/>
                <a:gd name="T4" fmla="*/ 1422493 w 21600"/>
                <a:gd name="T5" fmla="*/ 2147483647 h 21600"/>
                <a:gd name="T6" fmla="*/ 229625 w 21600"/>
                <a:gd name="T7" fmla="*/ 2147483647 h 21600"/>
                <a:gd name="T8" fmla="*/ 0 w 21600"/>
                <a:gd name="T9" fmla="*/ 0 h 21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00" h="21600">
                  <a:moveTo>
                    <a:pt x="21600" y="21600"/>
                  </a:moveTo>
                  <a:lnTo>
                    <a:pt x="16613" y="16376"/>
                  </a:lnTo>
                  <a:lnTo>
                    <a:pt x="9566" y="9848"/>
                  </a:lnTo>
                  <a:lnTo>
                    <a:pt x="1544" y="2314"/>
                  </a:lnTo>
                  <a:lnTo>
                    <a:pt x="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2" name="AutoShape 222"/>
            <p:cNvSpPr>
              <a:spLocks/>
            </p:cNvSpPr>
            <p:nvPr/>
          </p:nvSpPr>
          <p:spPr bwMode="auto">
            <a:xfrm>
              <a:off x="5956303" y="1600200"/>
              <a:ext cx="620713" cy="1084263"/>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0 w 21600"/>
                <a:gd name="T23" fmla="*/ 2147483647 h 21600"/>
                <a:gd name="T24" fmla="*/ 2147483647 w 21600"/>
                <a:gd name="T25" fmla="*/ 0 h 21600"/>
                <a:gd name="T26" fmla="*/ 2147483647 w 21600"/>
                <a:gd name="T27" fmla="*/ 2147483647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21600" y="21600"/>
                  </a:moveTo>
                  <a:lnTo>
                    <a:pt x="21391" y="18144"/>
                  </a:lnTo>
                  <a:lnTo>
                    <a:pt x="20969" y="13530"/>
                  </a:lnTo>
                  <a:lnTo>
                    <a:pt x="20867" y="11274"/>
                  </a:lnTo>
                  <a:lnTo>
                    <a:pt x="12191" y="9969"/>
                  </a:lnTo>
                  <a:lnTo>
                    <a:pt x="10141" y="8349"/>
                  </a:lnTo>
                  <a:lnTo>
                    <a:pt x="7789" y="8295"/>
                  </a:lnTo>
                  <a:lnTo>
                    <a:pt x="4176" y="5347"/>
                  </a:lnTo>
                  <a:lnTo>
                    <a:pt x="3614" y="5044"/>
                  </a:lnTo>
                  <a:lnTo>
                    <a:pt x="3089" y="4798"/>
                  </a:lnTo>
                  <a:lnTo>
                    <a:pt x="2105" y="4378"/>
                  </a:lnTo>
                  <a:lnTo>
                    <a:pt x="0" y="2807"/>
                  </a:lnTo>
                  <a:lnTo>
                    <a:pt x="981" y="0"/>
                  </a:lnTo>
                  <a:lnTo>
                    <a:pt x="1579" y="73"/>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3" name="AutoShape 223"/>
            <p:cNvSpPr>
              <a:spLocks/>
            </p:cNvSpPr>
            <p:nvPr/>
          </p:nvSpPr>
          <p:spPr bwMode="auto">
            <a:xfrm>
              <a:off x="6083303" y="1346200"/>
              <a:ext cx="271463" cy="273050"/>
            </a:xfrm>
            <a:custGeom>
              <a:avLst/>
              <a:gdLst>
                <a:gd name="T0" fmla="*/ 0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0 h 2160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00" h="21600">
                  <a:moveTo>
                    <a:pt x="0" y="18570"/>
                  </a:moveTo>
                  <a:lnTo>
                    <a:pt x="9642" y="20372"/>
                  </a:lnTo>
                  <a:lnTo>
                    <a:pt x="9571" y="21224"/>
                  </a:lnTo>
                  <a:lnTo>
                    <a:pt x="10353" y="21600"/>
                  </a:lnTo>
                  <a:lnTo>
                    <a:pt x="10476" y="20596"/>
                  </a:lnTo>
                  <a:lnTo>
                    <a:pt x="19104" y="21400"/>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4" name="AutoShape 224"/>
            <p:cNvSpPr>
              <a:spLocks/>
            </p:cNvSpPr>
            <p:nvPr/>
          </p:nvSpPr>
          <p:spPr bwMode="auto">
            <a:xfrm>
              <a:off x="5016503" y="1447800"/>
              <a:ext cx="592138" cy="917575"/>
            </a:xfrm>
            <a:custGeom>
              <a:avLst/>
              <a:gdLst>
                <a:gd name="T0" fmla="*/ 2147483647 w 21581"/>
                <a:gd name="T1" fmla="*/ 2147483647 h 21600"/>
                <a:gd name="T2" fmla="*/ 2147483647 w 21581"/>
                <a:gd name="T3" fmla="*/ 2147483647 h 21600"/>
                <a:gd name="T4" fmla="*/ 2147483647 w 21581"/>
                <a:gd name="T5" fmla="*/ 2147483647 h 21600"/>
                <a:gd name="T6" fmla="*/ 2147483647 w 21581"/>
                <a:gd name="T7" fmla="*/ 2147483647 h 21600"/>
                <a:gd name="T8" fmla="*/ 2147483647 w 21581"/>
                <a:gd name="T9" fmla="*/ 2147483647 h 21600"/>
                <a:gd name="T10" fmla="*/ 2147483647 w 21581"/>
                <a:gd name="T11" fmla="*/ 2147483647 h 21600"/>
                <a:gd name="T12" fmla="*/ 2147483647 w 21581"/>
                <a:gd name="T13" fmla="*/ 2147483647 h 21600"/>
                <a:gd name="T14" fmla="*/ 2147483647 w 21581"/>
                <a:gd name="T15" fmla="*/ 2147483647 h 21600"/>
                <a:gd name="T16" fmla="*/ 2147483647 w 21581"/>
                <a:gd name="T17" fmla="*/ 2147483647 h 21600"/>
                <a:gd name="T18" fmla="*/ 2147483647 w 21581"/>
                <a:gd name="T19" fmla="*/ 2147483647 h 21600"/>
                <a:gd name="T20" fmla="*/ 2147483647 w 21581"/>
                <a:gd name="T21" fmla="*/ 2147483647 h 21600"/>
                <a:gd name="T22" fmla="*/ 2147483647 w 21581"/>
                <a:gd name="T23" fmla="*/ 2147483647 h 21600"/>
                <a:gd name="T24" fmla="*/ 2147483647 w 21581"/>
                <a:gd name="T25" fmla="*/ 2147483647 h 21600"/>
                <a:gd name="T26" fmla="*/ 2147483647 w 21581"/>
                <a:gd name="T27" fmla="*/ 2147483647 h 21600"/>
                <a:gd name="T28" fmla="*/ 2147483647 w 21581"/>
                <a:gd name="T29" fmla="*/ 2147483647 h 21600"/>
                <a:gd name="T30" fmla="*/ 2147483647 w 21581"/>
                <a:gd name="T31" fmla="*/ 2147483647 h 21600"/>
                <a:gd name="T32" fmla="*/ 2147483647 w 21581"/>
                <a:gd name="T33" fmla="*/ 2147483647 h 21600"/>
                <a:gd name="T34" fmla="*/ 2147483647 w 21581"/>
                <a:gd name="T35" fmla="*/ 2147483647 h 21600"/>
                <a:gd name="T36" fmla="*/ 2147483647 w 21581"/>
                <a:gd name="T37" fmla="*/ 2147483647 h 21600"/>
                <a:gd name="T38" fmla="*/ 2147483647 w 21581"/>
                <a:gd name="T39" fmla="*/ 2147483647 h 21600"/>
                <a:gd name="T40" fmla="*/ 2147483647 w 21581"/>
                <a:gd name="T41" fmla="*/ 2147483647 h 21600"/>
                <a:gd name="T42" fmla="*/ 2147483647 w 21581"/>
                <a:gd name="T43" fmla="*/ 2147483647 h 21600"/>
                <a:gd name="T44" fmla="*/ 2147483647 w 21581"/>
                <a:gd name="T45" fmla="*/ 2147483647 h 21600"/>
                <a:gd name="T46" fmla="*/ 2147483647 w 21581"/>
                <a:gd name="T47" fmla="*/ 2147483647 h 21600"/>
                <a:gd name="T48" fmla="*/ 2147483647 w 21581"/>
                <a:gd name="T49" fmla="*/ 2147483647 h 21600"/>
                <a:gd name="T50" fmla="*/ 2147483647 w 21581"/>
                <a:gd name="T51" fmla="*/ 2147483647 h 21600"/>
                <a:gd name="T52" fmla="*/ 2147483647 w 21581"/>
                <a:gd name="T53" fmla="*/ 2147483647 h 21600"/>
                <a:gd name="T54" fmla="*/ 2147483647 w 21581"/>
                <a:gd name="T55" fmla="*/ 2147483647 h 21600"/>
                <a:gd name="T56" fmla="*/ 2147483647 w 21581"/>
                <a:gd name="T57" fmla="*/ 2147483647 h 21600"/>
                <a:gd name="T58" fmla="*/ 2147483647 w 21581"/>
                <a:gd name="T59" fmla="*/ 2147483647 h 21600"/>
                <a:gd name="T60" fmla="*/ 2147483647 w 21581"/>
                <a:gd name="T61" fmla="*/ 2147483647 h 21600"/>
                <a:gd name="T62" fmla="*/ 2147483647 w 21581"/>
                <a:gd name="T63" fmla="*/ 2147483647 h 21600"/>
                <a:gd name="T64" fmla="*/ 2147483647 w 21581"/>
                <a:gd name="T65" fmla="*/ 2147483647 h 21600"/>
                <a:gd name="T66" fmla="*/ 2147483647 w 21581"/>
                <a:gd name="T67" fmla="*/ 2147483647 h 21600"/>
                <a:gd name="T68" fmla="*/ 2147483647 w 21581"/>
                <a:gd name="T69" fmla="*/ 2147483647 h 21600"/>
                <a:gd name="T70" fmla="*/ 2147483647 w 21581"/>
                <a:gd name="T71" fmla="*/ 2147483647 h 21600"/>
                <a:gd name="T72" fmla="*/ 2147483647 w 21581"/>
                <a:gd name="T73" fmla="*/ 2147483647 h 21600"/>
                <a:gd name="T74" fmla="*/ 2147483647 w 21581"/>
                <a:gd name="T75" fmla="*/ 2147483647 h 21600"/>
                <a:gd name="T76" fmla="*/ 2147483647 w 21581"/>
                <a:gd name="T77" fmla="*/ 2147483647 h 21600"/>
                <a:gd name="T78" fmla="*/ 2147483647 w 21581"/>
                <a:gd name="T79" fmla="*/ 2147483647 h 21600"/>
                <a:gd name="T80" fmla="*/ 2147483647 w 21581"/>
                <a:gd name="T81" fmla="*/ 2147483647 h 21600"/>
                <a:gd name="T82" fmla="*/ 2147483647 w 21581"/>
                <a:gd name="T83" fmla="*/ 2147483647 h 21600"/>
                <a:gd name="T84" fmla="*/ 2147483647 w 21581"/>
                <a:gd name="T85" fmla="*/ 2147483647 h 21600"/>
                <a:gd name="T86" fmla="*/ 2147483647 w 21581"/>
                <a:gd name="T87" fmla="*/ 2147483647 h 21600"/>
                <a:gd name="T88" fmla="*/ 2147483647 w 21581"/>
                <a:gd name="T89" fmla="*/ 2147483647 h 21600"/>
                <a:gd name="T90" fmla="*/ 2147483647 w 21581"/>
                <a:gd name="T91" fmla="*/ 2147483647 h 21600"/>
                <a:gd name="T92" fmla="*/ 2147483647 w 21581"/>
                <a:gd name="T93" fmla="*/ 2147483647 h 21600"/>
                <a:gd name="T94" fmla="*/ 2147483647 w 21581"/>
                <a:gd name="T95" fmla="*/ 2147483647 h 21600"/>
                <a:gd name="T96" fmla="*/ 2147483647 w 21581"/>
                <a:gd name="T97" fmla="*/ 2147483647 h 21600"/>
                <a:gd name="T98" fmla="*/ 2147483647 w 21581"/>
                <a:gd name="T99" fmla="*/ 2147483647 h 21600"/>
                <a:gd name="T100" fmla="*/ 2147483647 w 21581"/>
                <a:gd name="T101" fmla="*/ 2147483647 h 21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1581" h="21600">
                  <a:moveTo>
                    <a:pt x="0" y="15768"/>
                  </a:moveTo>
                  <a:lnTo>
                    <a:pt x="2166" y="16560"/>
                  </a:lnTo>
                  <a:lnTo>
                    <a:pt x="4351" y="17282"/>
                  </a:lnTo>
                  <a:lnTo>
                    <a:pt x="7223" y="18147"/>
                  </a:lnTo>
                  <a:lnTo>
                    <a:pt x="11271" y="19277"/>
                  </a:lnTo>
                  <a:lnTo>
                    <a:pt x="14093" y="19995"/>
                  </a:lnTo>
                  <a:lnTo>
                    <a:pt x="16427" y="20544"/>
                  </a:lnTo>
                  <a:lnTo>
                    <a:pt x="18713" y="21029"/>
                  </a:lnTo>
                  <a:lnTo>
                    <a:pt x="21555" y="21600"/>
                  </a:lnTo>
                  <a:lnTo>
                    <a:pt x="21519" y="21546"/>
                  </a:lnTo>
                  <a:cubicBezTo>
                    <a:pt x="21519" y="21546"/>
                    <a:pt x="21453" y="21177"/>
                    <a:pt x="21453" y="21103"/>
                  </a:cubicBezTo>
                  <a:cubicBezTo>
                    <a:pt x="21453" y="21029"/>
                    <a:pt x="21575" y="20969"/>
                    <a:pt x="21575" y="20969"/>
                  </a:cubicBezTo>
                  <a:lnTo>
                    <a:pt x="21452" y="20865"/>
                  </a:lnTo>
                  <a:cubicBezTo>
                    <a:pt x="21452" y="20865"/>
                    <a:pt x="21300" y="20734"/>
                    <a:pt x="21258" y="20746"/>
                  </a:cubicBezTo>
                  <a:cubicBezTo>
                    <a:pt x="21217" y="20758"/>
                    <a:pt x="21222" y="20716"/>
                    <a:pt x="21229" y="20638"/>
                  </a:cubicBezTo>
                  <a:cubicBezTo>
                    <a:pt x="21236" y="20561"/>
                    <a:pt x="21224" y="20491"/>
                    <a:pt x="21224" y="20449"/>
                  </a:cubicBezTo>
                  <a:cubicBezTo>
                    <a:pt x="21224" y="20407"/>
                    <a:pt x="21224" y="20280"/>
                    <a:pt x="21236" y="20228"/>
                  </a:cubicBezTo>
                  <a:cubicBezTo>
                    <a:pt x="21248" y="20176"/>
                    <a:pt x="21324" y="20195"/>
                    <a:pt x="21379" y="20170"/>
                  </a:cubicBezTo>
                  <a:cubicBezTo>
                    <a:pt x="21435" y="20145"/>
                    <a:pt x="21486" y="20061"/>
                    <a:pt x="21486" y="20061"/>
                  </a:cubicBezTo>
                  <a:cubicBezTo>
                    <a:pt x="21486" y="20061"/>
                    <a:pt x="21554" y="19965"/>
                    <a:pt x="21577" y="19874"/>
                  </a:cubicBezTo>
                  <a:cubicBezTo>
                    <a:pt x="21600" y="19785"/>
                    <a:pt x="21511" y="19812"/>
                    <a:pt x="21555" y="19752"/>
                  </a:cubicBezTo>
                  <a:cubicBezTo>
                    <a:pt x="21600" y="19692"/>
                    <a:pt x="21453" y="19710"/>
                    <a:pt x="21376" y="19681"/>
                  </a:cubicBezTo>
                  <a:cubicBezTo>
                    <a:pt x="21299" y="19652"/>
                    <a:pt x="21239" y="19660"/>
                    <a:pt x="21121" y="19681"/>
                  </a:cubicBezTo>
                  <a:cubicBezTo>
                    <a:pt x="21003" y="19702"/>
                    <a:pt x="20975" y="19779"/>
                    <a:pt x="20975" y="19779"/>
                  </a:cubicBezTo>
                  <a:cubicBezTo>
                    <a:pt x="20975" y="19779"/>
                    <a:pt x="20817" y="19762"/>
                    <a:pt x="20756" y="19776"/>
                  </a:cubicBezTo>
                  <a:cubicBezTo>
                    <a:pt x="20695" y="19789"/>
                    <a:pt x="20573" y="19762"/>
                    <a:pt x="20458" y="19773"/>
                  </a:cubicBezTo>
                  <a:cubicBezTo>
                    <a:pt x="20344" y="19783"/>
                    <a:pt x="20300" y="19759"/>
                    <a:pt x="20193" y="19757"/>
                  </a:cubicBezTo>
                  <a:cubicBezTo>
                    <a:pt x="20085" y="19755"/>
                    <a:pt x="20028" y="19723"/>
                    <a:pt x="19984" y="19681"/>
                  </a:cubicBezTo>
                  <a:cubicBezTo>
                    <a:pt x="19939" y="19639"/>
                    <a:pt x="19854" y="19657"/>
                    <a:pt x="19854" y="19657"/>
                  </a:cubicBezTo>
                  <a:cubicBezTo>
                    <a:pt x="19854" y="19657"/>
                    <a:pt x="19795" y="19565"/>
                    <a:pt x="19785" y="19474"/>
                  </a:cubicBezTo>
                  <a:cubicBezTo>
                    <a:pt x="19774" y="19383"/>
                    <a:pt x="19427" y="19534"/>
                    <a:pt x="19427" y="19534"/>
                  </a:cubicBezTo>
                  <a:cubicBezTo>
                    <a:pt x="19427" y="19534"/>
                    <a:pt x="19237" y="19470"/>
                    <a:pt x="19289" y="19476"/>
                  </a:cubicBezTo>
                  <a:cubicBezTo>
                    <a:pt x="19341" y="19483"/>
                    <a:pt x="19226" y="19333"/>
                    <a:pt x="19163" y="19312"/>
                  </a:cubicBezTo>
                  <a:cubicBezTo>
                    <a:pt x="19100" y="19291"/>
                    <a:pt x="19102" y="19412"/>
                    <a:pt x="19064" y="19468"/>
                  </a:cubicBezTo>
                  <a:cubicBezTo>
                    <a:pt x="19025" y="19525"/>
                    <a:pt x="18825" y="19431"/>
                    <a:pt x="18825" y="19431"/>
                  </a:cubicBezTo>
                  <a:lnTo>
                    <a:pt x="18595" y="19373"/>
                  </a:lnTo>
                  <a:lnTo>
                    <a:pt x="18153" y="19373"/>
                  </a:lnTo>
                  <a:cubicBezTo>
                    <a:pt x="18153" y="19373"/>
                    <a:pt x="18059" y="19298"/>
                    <a:pt x="17965" y="19310"/>
                  </a:cubicBezTo>
                  <a:cubicBezTo>
                    <a:pt x="17872" y="19322"/>
                    <a:pt x="18075" y="19140"/>
                    <a:pt x="18075" y="19098"/>
                  </a:cubicBezTo>
                  <a:cubicBezTo>
                    <a:pt x="18075" y="19055"/>
                    <a:pt x="18072" y="18897"/>
                    <a:pt x="18072" y="18897"/>
                  </a:cubicBezTo>
                  <a:lnTo>
                    <a:pt x="18119" y="18726"/>
                  </a:lnTo>
                  <a:cubicBezTo>
                    <a:pt x="18119" y="18726"/>
                    <a:pt x="18027" y="18664"/>
                    <a:pt x="17864" y="18653"/>
                  </a:cubicBezTo>
                  <a:cubicBezTo>
                    <a:pt x="17702" y="18643"/>
                    <a:pt x="17995" y="18538"/>
                    <a:pt x="17995" y="18538"/>
                  </a:cubicBezTo>
                  <a:cubicBezTo>
                    <a:pt x="17995" y="18538"/>
                    <a:pt x="18124" y="18454"/>
                    <a:pt x="18174" y="18412"/>
                  </a:cubicBezTo>
                  <a:cubicBezTo>
                    <a:pt x="18223" y="18369"/>
                    <a:pt x="18255" y="18337"/>
                    <a:pt x="18252" y="18336"/>
                  </a:cubicBezTo>
                  <a:cubicBezTo>
                    <a:pt x="18249" y="18334"/>
                    <a:pt x="18320" y="18190"/>
                    <a:pt x="18320" y="18147"/>
                  </a:cubicBezTo>
                  <a:cubicBezTo>
                    <a:pt x="18320" y="18105"/>
                    <a:pt x="18277" y="17947"/>
                    <a:pt x="18288" y="17884"/>
                  </a:cubicBezTo>
                  <a:cubicBezTo>
                    <a:pt x="18298" y="17820"/>
                    <a:pt x="18215" y="17744"/>
                    <a:pt x="18215" y="17744"/>
                  </a:cubicBezTo>
                  <a:cubicBezTo>
                    <a:pt x="18215" y="17744"/>
                    <a:pt x="18085" y="17659"/>
                    <a:pt x="18043" y="17609"/>
                  </a:cubicBezTo>
                  <a:cubicBezTo>
                    <a:pt x="18001" y="17560"/>
                    <a:pt x="17798" y="17578"/>
                    <a:pt x="17798" y="17578"/>
                  </a:cubicBezTo>
                  <a:cubicBezTo>
                    <a:pt x="17798" y="17578"/>
                    <a:pt x="17617" y="17423"/>
                    <a:pt x="17636" y="17367"/>
                  </a:cubicBezTo>
                  <a:cubicBezTo>
                    <a:pt x="17654" y="17310"/>
                    <a:pt x="17569" y="17293"/>
                    <a:pt x="17488" y="17176"/>
                  </a:cubicBezTo>
                  <a:cubicBezTo>
                    <a:pt x="17406" y="17060"/>
                    <a:pt x="17387" y="16924"/>
                    <a:pt x="17387" y="16924"/>
                  </a:cubicBezTo>
                  <a:lnTo>
                    <a:pt x="17387" y="16713"/>
                  </a:lnTo>
                  <a:lnTo>
                    <a:pt x="17357" y="16580"/>
                  </a:lnTo>
                  <a:lnTo>
                    <a:pt x="17276" y="16374"/>
                  </a:lnTo>
                  <a:cubicBezTo>
                    <a:pt x="17276" y="16374"/>
                    <a:pt x="17217" y="16271"/>
                    <a:pt x="17211" y="16227"/>
                  </a:cubicBezTo>
                  <a:cubicBezTo>
                    <a:pt x="17204" y="16182"/>
                    <a:pt x="17162" y="16026"/>
                    <a:pt x="17113" y="15984"/>
                  </a:cubicBezTo>
                  <a:cubicBezTo>
                    <a:pt x="17063" y="15941"/>
                    <a:pt x="17024" y="15909"/>
                    <a:pt x="17024" y="15909"/>
                  </a:cubicBezTo>
                  <a:lnTo>
                    <a:pt x="16679" y="15957"/>
                  </a:lnTo>
                  <a:cubicBezTo>
                    <a:pt x="16679" y="15957"/>
                    <a:pt x="16558" y="15815"/>
                    <a:pt x="16542" y="15780"/>
                  </a:cubicBezTo>
                  <a:cubicBezTo>
                    <a:pt x="16524" y="15744"/>
                    <a:pt x="16313" y="15741"/>
                    <a:pt x="16313" y="15741"/>
                  </a:cubicBezTo>
                  <a:cubicBezTo>
                    <a:pt x="16313" y="15741"/>
                    <a:pt x="16216" y="15668"/>
                    <a:pt x="16182" y="15614"/>
                  </a:cubicBezTo>
                  <a:cubicBezTo>
                    <a:pt x="16150" y="15562"/>
                    <a:pt x="16199" y="15437"/>
                    <a:pt x="16199" y="15437"/>
                  </a:cubicBezTo>
                  <a:cubicBezTo>
                    <a:pt x="16199" y="15437"/>
                    <a:pt x="16317" y="15141"/>
                    <a:pt x="16344" y="15077"/>
                  </a:cubicBezTo>
                  <a:cubicBezTo>
                    <a:pt x="16370" y="15013"/>
                    <a:pt x="16492" y="14997"/>
                    <a:pt x="16492" y="14997"/>
                  </a:cubicBezTo>
                  <a:lnTo>
                    <a:pt x="16538" y="14886"/>
                  </a:lnTo>
                  <a:lnTo>
                    <a:pt x="16362" y="14675"/>
                  </a:lnTo>
                  <a:cubicBezTo>
                    <a:pt x="16362" y="14675"/>
                    <a:pt x="16352" y="14530"/>
                    <a:pt x="16343" y="14460"/>
                  </a:cubicBezTo>
                  <a:cubicBezTo>
                    <a:pt x="16333" y="14390"/>
                    <a:pt x="16292" y="14237"/>
                    <a:pt x="16292" y="14237"/>
                  </a:cubicBezTo>
                  <a:cubicBezTo>
                    <a:pt x="16292" y="14237"/>
                    <a:pt x="16346" y="14041"/>
                    <a:pt x="16362" y="14010"/>
                  </a:cubicBezTo>
                  <a:cubicBezTo>
                    <a:pt x="16378" y="13978"/>
                    <a:pt x="16556" y="13930"/>
                    <a:pt x="16558" y="13884"/>
                  </a:cubicBezTo>
                  <a:cubicBezTo>
                    <a:pt x="16559" y="13836"/>
                    <a:pt x="16754" y="13683"/>
                    <a:pt x="16681" y="13666"/>
                  </a:cubicBezTo>
                  <a:cubicBezTo>
                    <a:pt x="16608" y="13649"/>
                    <a:pt x="16542" y="13588"/>
                    <a:pt x="16542" y="13588"/>
                  </a:cubicBezTo>
                  <a:lnTo>
                    <a:pt x="16448" y="13467"/>
                  </a:lnTo>
                  <a:cubicBezTo>
                    <a:pt x="16448" y="13467"/>
                    <a:pt x="16498" y="13276"/>
                    <a:pt x="16530" y="13212"/>
                  </a:cubicBezTo>
                  <a:cubicBezTo>
                    <a:pt x="16563" y="13148"/>
                    <a:pt x="16329" y="13127"/>
                    <a:pt x="16329" y="13060"/>
                  </a:cubicBezTo>
                  <a:cubicBezTo>
                    <a:pt x="16329" y="12992"/>
                    <a:pt x="16385" y="13019"/>
                    <a:pt x="16385" y="13019"/>
                  </a:cubicBezTo>
                  <a:lnTo>
                    <a:pt x="16705" y="12915"/>
                  </a:lnTo>
                  <a:lnTo>
                    <a:pt x="16920" y="12835"/>
                  </a:lnTo>
                  <a:cubicBezTo>
                    <a:pt x="16920" y="12835"/>
                    <a:pt x="16949" y="12574"/>
                    <a:pt x="16942" y="12529"/>
                  </a:cubicBezTo>
                  <a:cubicBezTo>
                    <a:pt x="16933" y="12483"/>
                    <a:pt x="16896" y="12403"/>
                    <a:pt x="16896" y="12403"/>
                  </a:cubicBezTo>
                  <a:lnTo>
                    <a:pt x="16576" y="12285"/>
                  </a:lnTo>
                  <a:cubicBezTo>
                    <a:pt x="16576" y="12285"/>
                    <a:pt x="16394" y="12142"/>
                    <a:pt x="16378" y="12110"/>
                  </a:cubicBezTo>
                  <a:cubicBezTo>
                    <a:pt x="16362" y="12079"/>
                    <a:pt x="16611" y="12094"/>
                    <a:pt x="16705" y="12056"/>
                  </a:cubicBezTo>
                  <a:cubicBezTo>
                    <a:pt x="16800" y="12020"/>
                    <a:pt x="16990" y="12077"/>
                    <a:pt x="16999" y="12025"/>
                  </a:cubicBezTo>
                  <a:cubicBezTo>
                    <a:pt x="17008" y="11974"/>
                    <a:pt x="16942" y="11883"/>
                    <a:pt x="16942" y="11883"/>
                  </a:cubicBezTo>
                  <a:cubicBezTo>
                    <a:pt x="16942" y="11883"/>
                    <a:pt x="16895" y="11893"/>
                    <a:pt x="16754" y="11857"/>
                  </a:cubicBezTo>
                  <a:cubicBezTo>
                    <a:pt x="16613" y="11821"/>
                    <a:pt x="16737" y="11751"/>
                    <a:pt x="16672" y="11666"/>
                  </a:cubicBezTo>
                  <a:cubicBezTo>
                    <a:pt x="16607" y="11582"/>
                    <a:pt x="16444" y="11477"/>
                    <a:pt x="16444" y="11477"/>
                  </a:cubicBezTo>
                  <a:cubicBezTo>
                    <a:pt x="16444" y="11477"/>
                    <a:pt x="16341" y="11313"/>
                    <a:pt x="16309" y="11250"/>
                  </a:cubicBezTo>
                  <a:cubicBezTo>
                    <a:pt x="16278" y="11186"/>
                    <a:pt x="16403" y="11054"/>
                    <a:pt x="16403" y="11054"/>
                  </a:cubicBezTo>
                  <a:cubicBezTo>
                    <a:pt x="16403" y="11054"/>
                    <a:pt x="16373" y="10938"/>
                    <a:pt x="16390" y="10885"/>
                  </a:cubicBezTo>
                  <a:cubicBezTo>
                    <a:pt x="16407" y="10831"/>
                    <a:pt x="16378" y="10685"/>
                    <a:pt x="16378" y="10685"/>
                  </a:cubicBezTo>
                  <a:cubicBezTo>
                    <a:pt x="16378" y="10685"/>
                    <a:pt x="16382" y="10518"/>
                    <a:pt x="16363" y="10466"/>
                  </a:cubicBezTo>
                  <a:cubicBezTo>
                    <a:pt x="16345" y="10414"/>
                    <a:pt x="16295" y="10352"/>
                    <a:pt x="16295" y="10352"/>
                  </a:cubicBezTo>
                  <a:lnTo>
                    <a:pt x="16216" y="10263"/>
                  </a:lnTo>
                  <a:cubicBezTo>
                    <a:pt x="16216" y="10263"/>
                    <a:pt x="15922" y="10305"/>
                    <a:pt x="15856" y="10284"/>
                  </a:cubicBezTo>
                  <a:cubicBezTo>
                    <a:pt x="15791" y="10263"/>
                    <a:pt x="15647" y="10221"/>
                    <a:pt x="15594" y="10221"/>
                  </a:cubicBezTo>
                  <a:cubicBezTo>
                    <a:pt x="15542" y="10221"/>
                    <a:pt x="15627" y="10105"/>
                    <a:pt x="15627" y="10105"/>
                  </a:cubicBezTo>
                  <a:cubicBezTo>
                    <a:pt x="15627" y="10105"/>
                    <a:pt x="15795" y="9998"/>
                    <a:pt x="15895" y="9989"/>
                  </a:cubicBezTo>
                  <a:cubicBezTo>
                    <a:pt x="15995" y="9981"/>
                    <a:pt x="15774" y="9872"/>
                    <a:pt x="15774" y="9872"/>
                  </a:cubicBezTo>
                  <a:cubicBezTo>
                    <a:pt x="15774" y="9872"/>
                    <a:pt x="15631" y="9497"/>
                    <a:pt x="15596" y="9418"/>
                  </a:cubicBezTo>
                  <a:cubicBezTo>
                    <a:pt x="15562" y="9339"/>
                    <a:pt x="15596" y="9418"/>
                    <a:pt x="15537" y="9344"/>
                  </a:cubicBezTo>
                  <a:cubicBezTo>
                    <a:pt x="15479" y="9271"/>
                    <a:pt x="15363" y="9240"/>
                    <a:pt x="15363" y="9240"/>
                  </a:cubicBezTo>
                  <a:cubicBezTo>
                    <a:pt x="15363" y="9240"/>
                    <a:pt x="15197" y="9127"/>
                    <a:pt x="15171" y="9081"/>
                  </a:cubicBezTo>
                  <a:cubicBezTo>
                    <a:pt x="15143" y="9034"/>
                    <a:pt x="15187" y="9006"/>
                    <a:pt x="15187" y="9006"/>
                  </a:cubicBezTo>
                  <a:cubicBezTo>
                    <a:pt x="15187" y="9006"/>
                    <a:pt x="15433" y="8902"/>
                    <a:pt x="15481" y="8859"/>
                  </a:cubicBezTo>
                  <a:cubicBezTo>
                    <a:pt x="15530" y="8817"/>
                    <a:pt x="15537" y="8791"/>
                    <a:pt x="15537" y="8791"/>
                  </a:cubicBezTo>
                  <a:cubicBezTo>
                    <a:pt x="15537" y="8791"/>
                    <a:pt x="15731" y="8723"/>
                    <a:pt x="15676" y="8684"/>
                  </a:cubicBezTo>
                  <a:cubicBezTo>
                    <a:pt x="15621" y="8644"/>
                    <a:pt x="15704" y="8658"/>
                    <a:pt x="15710" y="8627"/>
                  </a:cubicBezTo>
                  <a:cubicBezTo>
                    <a:pt x="15714" y="8596"/>
                    <a:pt x="15709" y="8518"/>
                    <a:pt x="15645" y="8484"/>
                  </a:cubicBezTo>
                  <a:cubicBezTo>
                    <a:pt x="15582" y="8450"/>
                    <a:pt x="15506" y="8370"/>
                    <a:pt x="15506" y="8370"/>
                  </a:cubicBezTo>
                  <a:lnTo>
                    <a:pt x="15395" y="8242"/>
                  </a:lnTo>
                  <a:lnTo>
                    <a:pt x="15537" y="8137"/>
                  </a:lnTo>
                  <a:lnTo>
                    <a:pt x="15865" y="8100"/>
                  </a:lnTo>
                  <a:lnTo>
                    <a:pt x="16085" y="7994"/>
                  </a:lnTo>
                  <a:lnTo>
                    <a:pt x="16378" y="7930"/>
                  </a:lnTo>
                  <a:cubicBezTo>
                    <a:pt x="16378" y="7930"/>
                    <a:pt x="16592" y="7845"/>
                    <a:pt x="16532" y="7807"/>
                  </a:cubicBezTo>
                  <a:cubicBezTo>
                    <a:pt x="16473" y="7770"/>
                    <a:pt x="16626" y="7598"/>
                    <a:pt x="16640" y="7549"/>
                  </a:cubicBezTo>
                  <a:cubicBezTo>
                    <a:pt x="16652" y="7501"/>
                    <a:pt x="16672" y="7318"/>
                    <a:pt x="16672" y="7318"/>
                  </a:cubicBezTo>
                  <a:lnTo>
                    <a:pt x="16488" y="7051"/>
                  </a:lnTo>
                  <a:lnTo>
                    <a:pt x="16868" y="6918"/>
                  </a:lnTo>
                  <a:lnTo>
                    <a:pt x="16868" y="6801"/>
                  </a:lnTo>
                  <a:lnTo>
                    <a:pt x="16705" y="6709"/>
                  </a:lnTo>
                  <a:lnTo>
                    <a:pt x="16281" y="6843"/>
                  </a:lnTo>
                  <a:lnTo>
                    <a:pt x="16182" y="6759"/>
                  </a:lnTo>
                  <a:lnTo>
                    <a:pt x="16285" y="6592"/>
                  </a:lnTo>
                  <a:lnTo>
                    <a:pt x="16297" y="6537"/>
                  </a:lnTo>
                  <a:lnTo>
                    <a:pt x="15660" y="6500"/>
                  </a:lnTo>
                  <a:lnTo>
                    <a:pt x="15448" y="6442"/>
                  </a:lnTo>
                  <a:lnTo>
                    <a:pt x="15578" y="6189"/>
                  </a:lnTo>
                  <a:lnTo>
                    <a:pt x="15723" y="6111"/>
                  </a:lnTo>
                  <a:lnTo>
                    <a:pt x="15949" y="5959"/>
                  </a:lnTo>
                  <a:lnTo>
                    <a:pt x="15954" y="5809"/>
                  </a:lnTo>
                  <a:lnTo>
                    <a:pt x="15774" y="5671"/>
                  </a:lnTo>
                  <a:lnTo>
                    <a:pt x="15843" y="5535"/>
                  </a:lnTo>
                  <a:lnTo>
                    <a:pt x="16111" y="5440"/>
                  </a:lnTo>
                  <a:lnTo>
                    <a:pt x="16285" y="5380"/>
                  </a:lnTo>
                  <a:lnTo>
                    <a:pt x="16313" y="5186"/>
                  </a:lnTo>
                  <a:lnTo>
                    <a:pt x="16346" y="4954"/>
                  </a:lnTo>
                  <a:lnTo>
                    <a:pt x="16396" y="4764"/>
                  </a:lnTo>
                  <a:lnTo>
                    <a:pt x="16427" y="4510"/>
                  </a:lnTo>
                  <a:lnTo>
                    <a:pt x="16411" y="4289"/>
                  </a:lnTo>
                  <a:lnTo>
                    <a:pt x="14600" y="3623"/>
                  </a:lnTo>
                  <a:lnTo>
                    <a:pt x="14207" y="3421"/>
                  </a:lnTo>
                  <a:cubicBezTo>
                    <a:pt x="14207" y="3421"/>
                    <a:pt x="14207" y="3244"/>
                    <a:pt x="14207" y="3212"/>
                  </a:cubicBezTo>
                  <a:cubicBezTo>
                    <a:pt x="14207" y="3180"/>
                    <a:pt x="14436" y="3032"/>
                    <a:pt x="14436" y="3032"/>
                  </a:cubicBezTo>
                  <a:lnTo>
                    <a:pt x="14681" y="2853"/>
                  </a:lnTo>
                  <a:lnTo>
                    <a:pt x="14667" y="2645"/>
                  </a:lnTo>
                  <a:lnTo>
                    <a:pt x="14828" y="2526"/>
                  </a:lnTo>
                  <a:cubicBezTo>
                    <a:pt x="14828" y="2526"/>
                    <a:pt x="14958" y="2241"/>
                    <a:pt x="14958" y="2210"/>
                  </a:cubicBezTo>
                  <a:cubicBezTo>
                    <a:pt x="14958" y="2178"/>
                    <a:pt x="14860" y="2041"/>
                    <a:pt x="14860" y="2041"/>
                  </a:cubicBezTo>
                  <a:lnTo>
                    <a:pt x="16492"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5" name="AutoShape 225"/>
            <p:cNvSpPr>
              <a:spLocks/>
            </p:cNvSpPr>
            <p:nvPr/>
          </p:nvSpPr>
          <p:spPr bwMode="auto">
            <a:xfrm>
              <a:off x="5613403" y="2374900"/>
              <a:ext cx="1290638" cy="142875"/>
            </a:xfrm>
            <a:custGeom>
              <a:avLst/>
              <a:gdLst>
                <a:gd name="T0" fmla="*/ 0 w 21600"/>
                <a:gd name="T1" fmla="*/ 0 h 21600"/>
                <a:gd name="T2" fmla="*/ 2147483647 w 21600"/>
                <a:gd name="T3" fmla="*/ 27071902 h 21600"/>
                <a:gd name="T4" fmla="*/ 2147483647 w 21600"/>
                <a:gd name="T5" fmla="*/ 64944427 h 21600"/>
                <a:gd name="T6" fmla="*/ 2147483647 w 21600"/>
                <a:gd name="T7" fmla="*/ 98044668 h 21600"/>
                <a:gd name="T8" fmla="*/ 2147483647 w 21600"/>
                <a:gd name="T9" fmla="*/ 123141092 h 21600"/>
                <a:gd name="T10" fmla="*/ 2147483647 w 21600"/>
                <a:gd name="T11" fmla="*/ 147110271 h 21600"/>
                <a:gd name="T12" fmla="*/ 2147483647 w 21600"/>
                <a:gd name="T13" fmla="*/ 169333148 h 21600"/>
                <a:gd name="T14" fmla="*/ 2147483647 w 21600"/>
                <a:gd name="T15" fmla="*/ 194150298 h 21600"/>
                <a:gd name="T16" fmla="*/ 2147483647 w 21600"/>
                <a:gd name="T17" fmla="*/ 212904679 h 21600"/>
                <a:gd name="T18" fmla="*/ 2147483647 w 21600"/>
                <a:gd name="T19" fmla="*/ 230960156 h 21600"/>
                <a:gd name="T20" fmla="*/ 2147483647 w 21600"/>
                <a:gd name="T21" fmla="*/ 234428963 h 21600"/>
                <a:gd name="T22" fmla="*/ 2147483647 w 21600"/>
                <a:gd name="T23" fmla="*/ 246370429 h 21600"/>
                <a:gd name="T24" fmla="*/ 2147483647 w 21600"/>
                <a:gd name="T25" fmla="*/ 259198070 h 21600"/>
                <a:gd name="T26" fmla="*/ 2147483647 w 21600"/>
                <a:gd name="T27" fmla="*/ 269441586 h 21600"/>
                <a:gd name="T28" fmla="*/ 2147483647 w 21600"/>
                <a:gd name="T29" fmla="*/ 272860333 h 21600"/>
                <a:gd name="T30" fmla="*/ 2147483647 w 21600"/>
                <a:gd name="T31" fmla="*/ 273505732 h 21600"/>
                <a:gd name="T32" fmla="*/ 2147483647 w 21600"/>
                <a:gd name="T33" fmla="*/ 271985766 h 21600"/>
                <a:gd name="T34" fmla="*/ 2147483647 w 21600"/>
                <a:gd name="T35" fmla="*/ 266034123 h 21600"/>
                <a:gd name="T36" fmla="*/ 2147483647 w 21600"/>
                <a:gd name="T37" fmla="*/ 260007801 h 21600"/>
                <a:gd name="T38" fmla="*/ 2147483647 w 21600"/>
                <a:gd name="T39" fmla="*/ 251473838 h 21600"/>
                <a:gd name="T40" fmla="*/ 2147483647 w 21600"/>
                <a:gd name="T41" fmla="*/ 239494126 h 21600"/>
                <a:gd name="T42" fmla="*/ 2147483647 w 21600"/>
                <a:gd name="T43" fmla="*/ 223236181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0" y="0"/>
                  </a:moveTo>
                  <a:lnTo>
                    <a:pt x="828" y="2138"/>
                  </a:lnTo>
                  <a:lnTo>
                    <a:pt x="2078" y="5129"/>
                  </a:lnTo>
                  <a:lnTo>
                    <a:pt x="3261" y="7743"/>
                  </a:lnTo>
                  <a:lnTo>
                    <a:pt x="4226" y="9725"/>
                  </a:lnTo>
                  <a:cubicBezTo>
                    <a:pt x="4226" y="9725"/>
                    <a:pt x="5247" y="11618"/>
                    <a:pt x="5284" y="11618"/>
                  </a:cubicBezTo>
                  <a:cubicBezTo>
                    <a:pt x="5322" y="11618"/>
                    <a:pt x="6366" y="13373"/>
                    <a:pt x="6366" y="13373"/>
                  </a:cubicBezTo>
                  <a:lnTo>
                    <a:pt x="7582" y="15333"/>
                  </a:lnTo>
                  <a:lnTo>
                    <a:pt x="8669" y="16814"/>
                  </a:lnTo>
                  <a:lnTo>
                    <a:pt x="9955" y="18240"/>
                  </a:lnTo>
                  <a:lnTo>
                    <a:pt x="10233" y="18514"/>
                  </a:lnTo>
                  <a:lnTo>
                    <a:pt x="11186" y="19457"/>
                  </a:lnTo>
                  <a:lnTo>
                    <a:pt x="12590" y="20470"/>
                  </a:lnTo>
                  <a:lnTo>
                    <a:pt x="14182" y="21279"/>
                  </a:lnTo>
                  <a:lnTo>
                    <a:pt x="15090" y="21549"/>
                  </a:lnTo>
                  <a:lnTo>
                    <a:pt x="16076" y="21600"/>
                  </a:lnTo>
                  <a:lnTo>
                    <a:pt x="17238" y="21480"/>
                  </a:lnTo>
                  <a:lnTo>
                    <a:pt x="18198" y="21010"/>
                  </a:lnTo>
                  <a:lnTo>
                    <a:pt x="19025" y="20534"/>
                  </a:lnTo>
                  <a:lnTo>
                    <a:pt x="19843" y="19860"/>
                  </a:lnTo>
                  <a:lnTo>
                    <a:pt x="20699" y="18914"/>
                  </a:lnTo>
                  <a:lnTo>
                    <a:pt x="21600" y="1763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6" name="Line 226"/>
            <p:cNvSpPr>
              <a:spLocks noChangeShapeType="1"/>
            </p:cNvSpPr>
            <p:nvPr/>
          </p:nvSpPr>
          <p:spPr bwMode="auto">
            <a:xfrm rot="10800000" flipH="1">
              <a:off x="6215066" y="2490788"/>
              <a:ext cx="4762" cy="73025"/>
            </a:xfrm>
            <a:prstGeom prst="line">
              <a:avLst/>
            </a:prstGeom>
            <a:noFill/>
            <a:ln w="3175">
              <a:solidFill>
                <a:srgbClr val="D9D9D9"/>
              </a:solidFill>
              <a:miter lim="800000"/>
              <a:headEnd/>
              <a:tailEnd/>
            </a:ln>
            <a:extLst>
              <a:ext uri="{909E8E84-426E-40DD-AFC4-6F175D3DCCD1}">
                <a14:hiddenFill xmlns:a14="http://schemas.microsoft.com/office/drawing/2010/main">
                  <a:no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7" name="AutoShape 227"/>
            <p:cNvSpPr>
              <a:spLocks/>
            </p:cNvSpPr>
            <p:nvPr/>
          </p:nvSpPr>
          <p:spPr bwMode="auto">
            <a:xfrm>
              <a:off x="6146803" y="2590800"/>
              <a:ext cx="63500" cy="827088"/>
            </a:xfrm>
            <a:custGeom>
              <a:avLst/>
              <a:gdLst>
                <a:gd name="T0" fmla="*/ 4743000 w 21600"/>
                <a:gd name="T1" fmla="*/ 0 h 21600"/>
                <a:gd name="T2" fmla="*/ 3831537 w 21600"/>
                <a:gd name="T3" fmla="*/ 2147483647 h 21600"/>
                <a:gd name="T4" fmla="*/ 2746081 w 21600"/>
                <a:gd name="T5" fmla="*/ 2147483647 h 21600"/>
                <a:gd name="T6" fmla="*/ 1762157 w 21600"/>
                <a:gd name="T7" fmla="*/ 2147483647 h 21600"/>
                <a:gd name="T8" fmla="*/ 0 w 21600"/>
                <a:gd name="T9" fmla="*/ 2147483647 h 21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00" h="21600">
                  <a:moveTo>
                    <a:pt x="21600" y="0"/>
                  </a:moveTo>
                  <a:lnTo>
                    <a:pt x="17449" y="4069"/>
                  </a:lnTo>
                  <a:lnTo>
                    <a:pt x="12506" y="8765"/>
                  </a:lnTo>
                  <a:lnTo>
                    <a:pt x="8025" y="13496"/>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8" name="AutoShape 228"/>
            <p:cNvSpPr>
              <a:spLocks/>
            </p:cNvSpPr>
            <p:nvPr/>
          </p:nvSpPr>
          <p:spPr bwMode="auto">
            <a:xfrm>
              <a:off x="5676903" y="2425700"/>
              <a:ext cx="225425" cy="979488"/>
            </a:xfrm>
            <a:custGeom>
              <a:avLst/>
              <a:gdLst>
                <a:gd name="T0" fmla="*/ 1516810377 w 21568"/>
                <a:gd name="T1" fmla="*/ 0 h 21600"/>
                <a:gd name="T2" fmla="*/ 250050 w 21568"/>
                <a:gd name="T3" fmla="*/ 2147483647 h 21600"/>
                <a:gd name="T4" fmla="*/ 34678785 w 21568"/>
                <a:gd name="T5" fmla="*/ 2147483647 h 21600"/>
                <a:gd name="T6" fmla="*/ 55252297 w 21568"/>
                <a:gd name="T7" fmla="*/ 2147483647 h 21600"/>
                <a:gd name="T8" fmla="*/ 113881882 w 21568"/>
                <a:gd name="T9" fmla="*/ 2147483647 h 21600"/>
                <a:gd name="T10" fmla="*/ 121363885 w 21568"/>
                <a:gd name="T11" fmla="*/ 2147483647 h 21600"/>
                <a:gd name="T12" fmla="*/ 15967601 w 21568"/>
                <a:gd name="T13" fmla="*/ 2147483647 h 21600"/>
                <a:gd name="T14" fmla="*/ 250050 w 21568"/>
                <a:gd name="T15" fmla="*/ 2147483647 h 21600"/>
                <a:gd name="T16" fmla="*/ 54631155 w 21568"/>
                <a:gd name="T17" fmla="*/ 2147483647 h 21600"/>
                <a:gd name="T18" fmla="*/ 140446161 w 21568"/>
                <a:gd name="T19" fmla="*/ 2147483647 h 21600"/>
                <a:gd name="T20" fmla="*/ 236235711 w 21568"/>
                <a:gd name="T21" fmla="*/ 2147483647 h 21600"/>
                <a:gd name="T22" fmla="*/ 263051127 w 21568"/>
                <a:gd name="T23" fmla="*/ 2147483647 h 21600"/>
                <a:gd name="T24" fmla="*/ 310200394 w 21568"/>
                <a:gd name="T25" fmla="*/ 2147483647 h 21600"/>
                <a:gd name="T26" fmla="*/ 411849395 w 21568"/>
                <a:gd name="T27" fmla="*/ 2147483647 h 21600"/>
                <a:gd name="T28" fmla="*/ 471840007 w 21568"/>
                <a:gd name="T29" fmla="*/ 2147483647 h 21600"/>
                <a:gd name="T30" fmla="*/ 539825179 w 21568"/>
                <a:gd name="T31" fmla="*/ 2147483647 h 21600"/>
                <a:gd name="T32" fmla="*/ 577117547 w 21568"/>
                <a:gd name="T33" fmla="*/ 2147483647 h 21600"/>
                <a:gd name="T34" fmla="*/ 600937041 w 21568"/>
                <a:gd name="T35" fmla="*/ 2147483647 h 21600"/>
                <a:gd name="T36" fmla="*/ 614409801 w 21568"/>
                <a:gd name="T37" fmla="*/ 2147483647 h 21600"/>
                <a:gd name="T38" fmla="*/ 685628612 w 21568"/>
                <a:gd name="T39" fmla="*/ 2147483647 h 21600"/>
                <a:gd name="T40" fmla="*/ 709078111 w 21568"/>
                <a:gd name="T41" fmla="*/ 2147483647 h 21600"/>
                <a:gd name="T42" fmla="*/ 744246720 w 21568"/>
                <a:gd name="T43" fmla="*/ 2147483647 h 21600"/>
                <a:gd name="T44" fmla="*/ 719054839 w 21568"/>
                <a:gd name="T45" fmla="*/ 2147483647 h 21600"/>
                <a:gd name="T46" fmla="*/ 740499437 w 21568"/>
                <a:gd name="T47" fmla="*/ 2147483647 h 21600"/>
                <a:gd name="T48" fmla="*/ 757468344 w 21568"/>
                <a:gd name="T49" fmla="*/ 2147483647 h 21600"/>
                <a:gd name="T50" fmla="*/ 811479559 w 21568"/>
                <a:gd name="T51" fmla="*/ 2147483647 h 21600"/>
                <a:gd name="T52" fmla="*/ 890921240 w 21568"/>
                <a:gd name="T53" fmla="*/ 2147483647 h 21600"/>
                <a:gd name="T54" fmla="*/ 939072890 w 21568"/>
                <a:gd name="T55" fmla="*/ 2147483647 h 21600"/>
                <a:gd name="T56" fmla="*/ 1004182085 w 21568"/>
                <a:gd name="T57" fmla="*/ 2147483647 h 21600"/>
                <a:gd name="T58" fmla="*/ 1003299428 w 21568"/>
                <a:gd name="T59" fmla="*/ 2147483647 h 21600"/>
                <a:gd name="T60" fmla="*/ 949419623 w 21568"/>
                <a:gd name="T61" fmla="*/ 2147483647 h 21600"/>
                <a:gd name="T62" fmla="*/ 1010292798 w 21568"/>
                <a:gd name="T63" fmla="*/ 2147483647 h 21600"/>
                <a:gd name="T64" fmla="*/ 1077645467 w 21568"/>
                <a:gd name="T65" fmla="*/ 2147483647 h 21600"/>
                <a:gd name="T66" fmla="*/ 1120044943 w 21568"/>
                <a:gd name="T67" fmla="*/ 2147483647 h 21600"/>
                <a:gd name="T68" fmla="*/ 1231801979 w 21568"/>
                <a:gd name="T69" fmla="*/ 2147483647 h 21600"/>
                <a:gd name="T70" fmla="*/ 1327592626 w 21568"/>
                <a:gd name="T71" fmla="*/ 2147483647 h 21600"/>
                <a:gd name="T72" fmla="*/ 1369754501 w 21568"/>
                <a:gd name="T73" fmla="*/ 2147483647 h 21600"/>
                <a:gd name="T74" fmla="*/ 1439482181 w 21568"/>
                <a:gd name="T75" fmla="*/ 2147483647 h 21600"/>
                <a:gd name="T76" fmla="*/ 1490485883 w 21568"/>
                <a:gd name="T77" fmla="*/ 2147483647 h 21600"/>
                <a:gd name="T78" fmla="*/ 1572313935 w 21568"/>
                <a:gd name="T79" fmla="*/ 2147483647 h 21600"/>
                <a:gd name="T80" fmla="*/ 1705515580 w 21568"/>
                <a:gd name="T81" fmla="*/ 2147483647 h 21600"/>
                <a:gd name="T82" fmla="*/ 1737700831 w 21568"/>
                <a:gd name="T83" fmla="*/ 2147483647 h 21600"/>
                <a:gd name="T84" fmla="*/ 1796199109 w 21568"/>
                <a:gd name="T85" fmla="*/ 2147483647 h 21600"/>
                <a:gd name="T86" fmla="*/ 1851570149 w 21568"/>
                <a:gd name="T87" fmla="*/ 2147483647 h 21600"/>
                <a:gd name="T88" fmla="*/ 1913194569 w 21568"/>
                <a:gd name="T89" fmla="*/ 2147483647 h 21600"/>
                <a:gd name="T90" fmla="*/ 2046277575 w 21568"/>
                <a:gd name="T91" fmla="*/ 2147483647 h 21600"/>
                <a:gd name="T92" fmla="*/ 2099537430 w 21568"/>
                <a:gd name="T93" fmla="*/ 2147483647 h 21600"/>
                <a:gd name="T94" fmla="*/ 2114370129 w 21568"/>
                <a:gd name="T95" fmla="*/ 2147483647 h 21600"/>
                <a:gd name="T96" fmla="*/ 2147483647 w 21568"/>
                <a:gd name="T97" fmla="*/ 2147483647 h 21600"/>
                <a:gd name="T98" fmla="*/ 2147483647 w 21568"/>
                <a:gd name="T99" fmla="*/ 2147483647 h 21600"/>
                <a:gd name="T100" fmla="*/ 2147483647 w 21568"/>
                <a:gd name="T101" fmla="*/ 2147483647 h 21600"/>
                <a:gd name="T102" fmla="*/ 2147483647 w 21568"/>
                <a:gd name="T103" fmla="*/ 2147483647 h 21600"/>
                <a:gd name="T104" fmla="*/ 2147483647 w 21568"/>
                <a:gd name="T105" fmla="*/ 2147483647 h 21600"/>
                <a:gd name="T106" fmla="*/ 2147483647 w 21568"/>
                <a:gd name="T107" fmla="*/ 2147483647 h 21600"/>
                <a:gd name="T108" fmla="*/ 2147483647 w 21568"/>
                <a:gd name="T109" fmla="*/ 2147483647 h 21600"/>
                <a:gd name="T110" fmla="*/ 2147483647 w 21568"/>
                <a:gd name="T111" fmla="*/ 2147483647 h 21600"/>
                <a:gd name="T112" fmla="*/ 2147483647 w 21568"/>
                <a:gd name="T113" fmla="*/ 2147483647 h 21600"/>
                <a:gd name="T114" fmla="*/ 2147483647 w 21568"/>
                <a:gd name="T115" fmla="*/ 2147483647 h 21600"/>
                <a:gd name="T116" fmla="*/ 2147483647 w 21568"/>
                <a:gd name="T117" fmla="*/ 2147483647 h 21600"/>
                <a:gd name="T118" fmla="*/ 2147483647 w 21568"/>
                <a:gd name="T119" fmla="*/ 2147483647 h 21600"/>
                <a:gd name="T120" fmla="*/ 2147483647 w 21568"/>
                <a:gd name="T121" fmla="*/ 2147483647 h 21600"/>
                <a:gd name="T122" fmla="*/ 2147483647 w 21568"/>
                <a:gd name="T123" fmla="*/ 2147483647 h 216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1568" h="21600">
                  <a:moveTo>
                    <a:pt x="12161" y="0"/>
                  </a:moveTo>
                  <a:lnTo>
                    <a:pt x="2" y="11200"/>
                  </a:lnTo>
                  <a:lnTo>
                    <a:pt x="278" y="11348"/>
                  </a:lnTo>
                  <a:lnTo>
                    <a:pt x="443" y="11457"/>
                  </a:lnTo>
                  <a:lnTo>
                    <a:pt x="913" y="11586"/>
                  </a:lnTo>
                  <a:cubicBezTo>
                    <a:pt x="913" y="11586"/>
                    <a:pt x="1178" y="11710"/>
                    <a:pt x="973" y="11695"/>
                  </a:cubicBezTo>
                  <a:cubicBezTo>
                    <a:pt x="765" y="11679"/>
                    <a:pt x="128" y="11642"/>
                    <a:pt x="128" y="11642"/>
                  </a:cubicBezTo>
                  <a:cubicBezTo>
                    <a:pt x="128" y="11642"/>
                    <a:pt x="40" y="11779"/>
                    <a:pt x="2" y="11813"/>
                  </a:cubicBezTo>
                  <a:cubicBezTo>
                    <a:pt x="-32" y="11847"/>
                    <a:pt x="303" y="12026"/>
                    <a:pt x="438" y="12087"/>
                  </a:cubicBezTo>
                  <a:cubicBezTo>
                    <a:pt x="573" y="12149"/>
                    <a:pt x="1126" y="12208"/>
                    <a:pt x="1126" y="12208"/>
                  </a:cubicBezTo>
                  <a:lnTo>
                    <a:pt x="1894" y="12258"/>
                  </a:lnTo>
                  <a:cubicBezTo>
                    <a:pt x="1894" y="12258"/>
                    <a:pt x="1818" y="12244"/>
                    <a:pt x="2109" y="12356"/>
                  </a:cubicBezTo>
                  <a:cubicBezTo>
                    <a:pt x="2396" y="12469"/>
                    <a:pt x="2680" y="12555"/>
                    <a:pt x="2487" y="12586"/>
                  </a:cubicBezTo>
                  <a:cubicBezTo>
                    <a:pt x="2292" y="12618"/>
                    <a:pt x="3302" y="12762"/>
                    <a:pt x="3302" y="12762"/>
                  </a:cubicBezTo>
                  <a:lnTo>
                    <a:pt x="3783" y="12672"/>
                  </a:lnTo>
                  <a:lnTo>
                    <a:pt x="4328" y="12742"/>
                  </a:lnTo>
                  <a:lnTo>
                    <a:pt x="4627" y="12930"/>
                  </a:lnTo>
                  <a:cubicBezTo>
                    <a:pt x="4627" y="12930"/>
                    <a:pt x="4774" y="13021"/>
                    <a:pt x="4818" y="13086"/>
                  </a:cubicBezTo>
                  <a:cubicBezTo>
                    <a:pt x="4861" y="13151"/>
                    <a:pt x="4549" y="13178"/>
                    <a:pt x="4926" y="13286"/>
                  </a:cubicBezTo>
                  <a:cubicBezTo>
                    <a:pt x="5301" y="13393"/>
                    <a:pt x="5497" y="13423"/>
                    <a:pt x="5497" y="13423"/>
                  </a:cubicBezTo>
                  <a:lnTo>
                    <a:pt x="5685" y="13587"/>
                  </a:lnTo>
                  <a:cubicBezTo>
                    <a:pt x="5685" y="13587"/>
                    <a:pt x="6165" y="13702"/>
                    <a:pt x="5967" y="13773"/>
                  </a:cubicBezTo>
                  <a:cubicBezTo>
                    <a:pt x="5767" y="13842"/>
                    <a:pt x="5666" y="13956"/>
                    <a:pt x="5765" y="13986"/>
                  </a:cubicBezTo>
                  <a:cubicBezTo>
                    <a:pt x="5864" y="14017"/>
                    <a:pt x="5937" y="14263"/>
                    <a:pt x="5937" y="14263"/>
                  </a:cubicBezTo>
                  <a:lnTo>
                    <a:pt x="6073" y="14376"/>
                  </a:lnTo>
                  <a:lnTo>
                    <a:pt x="6506" y="14422"/>
                  </a:lnTo>
                  <a:lnTo>
                    <a:pt x="7143" y="14293"/>
                  </a:lnTo>
                  <a:cubicBezTo>
                    <a:pt x="7143" y="14293"/>
                    <a:pt x="7401" y="14362"/>
                    <a:pt x="7529" y="14392"/>
                  </a:cubicBezTo>
                  <a:cubicBezTo>
                    <a:pt x="7656" y="14422"/>
                    <a:pt x="8051" y="14512"/>
                    <a:pt x="8051" y="14512"/>
                  </a:cubicBezTo>
                  <a:cubicBezTo>
                    <a:pt x="8051" y="14512"/>
                    <a:pt x="8135" y="14442"/>
                    <a:pt x="8044" y="14555"/>
                  </a:cubicBezTo>
                  <a:cubicBezTo>
                    <a:pt x="7957" y="14669"/>
                    <a:pt x="7612" y="14798"/>
                    <a:pt x="7612" y="14798"/>
                  </a:cubicBezTo>
                  <a:cubicBezTo>
                    <a:pt x="7612" y="14798"/>
                    <a:pt x="7901" y="14781"/>
                    <a:pt x="8100" y="14910"/>
                  </a:cubicBezTo>
                  <a:cubicBezTo>
                    <a:pt x="8299" y="15039"/>
                    <a:pt x="8640" y="15153"/>
                    <a:pt x="8640" y="15153"/>
                  </a:cubicBezTo>
                  <a:cubicBezTo>
                    <a:pt x="8640" y="15153"/>
                    <a:pt x="8640" y="15262"/>
                    <a:pt x="8980" y="15301"/>
                  </a:cubicBezTo>
                  <a:cubicBezTo>
                    <a:pt x="9319" y="15341"/>
                    <a:pt x="9876" y="15460"/>
                    <a:pt x="9876" y="15460"/>
                  </a:cubicBezTo>
                  <a:cubicBezTo>
                    <a:pt x="9876" y="15460"/>
                    <a:pt x="10366" y="15435"/>
                    <a:pt x="10644" y="15529"/>
                  </a:cubicBezTo>
                  <a:cubicBezTo>
                    <a:pt x="10920" y="15623"/>
                    <a:pt x="10982" y="15667"/>
                    <a:pt x="10982" y="15667"/>
                  </a:cubicBezTo>
                  <a:cubicBezTo>
                    <a:pt x="10982" y="15667"/>
                    <a:pt x="11496" y="15845"/>
                    <a:pt x="11541" y="15874"/>
                  </a:cubicBezTo>
                  <a:cubicBezTo>
                    <a:pt x="11584" y="15905"/>
                    <a:pt x="11643" y="15985"/>
                    <a:pt x="11950" y="15986"/>
                  </a:cubicBezTo>
                  <a:cubicBezTo>
                    <a:pt x="12256" y="15986"/>
                    <a:pt x="12390" y="15879"/>
                    <a:pt x="12606" y="15986"/>
                  </a:cubicBezTo>
                  <a:cubicBezTo>
                    <a:pt x="12822" y="16092"/>
                    <a:pt x="13674" y="16586"/>
                    <a:pt x="13674" y="16586"/>
                  </a:cubicBezTo>
                  <a:cubicBezTo>
                    <a:pt x="13674" y="16586"/>
                    <a:pt x="13846" y="16636"/>
                    <a:pt x="13932" y="16784"/>
                  </a:cubicBezTo>
                  <a:cubicBezTo>
                    <a:pt x="14017" y="16932"/>
                    <a:pt x="14401" y="17041"/>
                    <a:pt x="14401" y="17041"/>
                  </a:cubicBezTo>
                  <a:cubicBezTo>
                    <a:pt x="14401" y="17041"/>
                    <a:pt x="14647" y="17134"/>
                    <a:pt x="14845" y="17206"/>
                  </a:cubicBezTo>
                  <a:cubicBezTo>
                    <a:pt x="15044" y="17278"/>
                    <a:pt x="14879" y="17386"/>
                    <a:pt x="15339" y="17436"/>
                  </a:cubicBezTo>
                  <a:cubicBezTo>
                    <a:pt x="15798" y="17485"/>
                    <a:pt x="16022" y="17466"/>
                    <a:pt x="16406" y="17624"/>
                  </a:cubicBezTo>
                  <a:cubicBezTo>
                    <a:pt x="16791" y="17782"/>
                    <a:pt x="16919" y="17792"/>
                    <a:pt x="16833" y="17910"/>
                  </a:cubicBezTo>
                  <a:cubicBezTo>
                    <a:pt x="16748" y="18029"/>
                    <a:pt x="16646" y="18132"/>
                    <a:pt x="16952" y="18155"/>
                  </a:cubicBezTo>
                  <a:cubicBezTo>
                    <a:pt x="17261" y="18177"/>
                    <a:pt x="17812" y="18232"/>
                    <a:pt x="17899" y="18296"/>
                  </a:cubicBezTo>
                  <a:cubicBezTo>
                    <a:pt x="17989" y="18360"/>
                    <a:pt x="18031" y="18402"/>
                    <a:pt x="17986" y="18513"/>
                  </a:cubicBezTo>
                  <a:cubicBezTo>
                    <a:pt x="17943" y="18625"/>
                    <a:pt x="18113" y="18614"/>
                    <a:pt x="18496" y="18642"/>
                  </a:cubicBezTo>
                  <a:cubicBezTo>
                    <a:pt x="18883" y="18669"/>
                    <a:pt x="19271" y="18586"/>
                    <a:pt x="19609" y="18711"/>
                  </a:cubicBezTo>
                  <a:cubicBezTo>
                    <a:pt x="19944" y="18836"/>
                    <a:pt x="19998" y="19207"/>
                    <a:pt x="20011" y="19237"/>
                  </a:cubicBezTo>
                  <a:cubicBezTo>
                    <a:pt x="20025" y="19266"/>
                    <a:pt x="20333" y="19630"/>
                    <a:pt x="20333" y="19630"/>
                  </a:cubicBezTo>
                  <a:lnTo>
                    <a:pt x="20250" y="19996"/>
                  </a:lnTo>
                  <a:cubicBezTo>
                    <a:pt x="20250" y="19996"/>
                    <a:pt x="20419" y="20223"/>
                    <a:pt x="20333" y="20253"/>
                  </a:cubicBezTo>
                  <a:cubicBezTo>
                    <a:pt x="20250" y="20282"/>
                    <a:pt x="19840" y="20426"/>
                    <a:pt x="19840" y="20426"/>
                  </a:cubicBezTo>
                  <a:cubicBezTo>
                    <a:pt x="19840" y="20426"/>
                    <a:pt x="19481" y="20539"/>
                    <a:pt x="19524" y="20579"/>
                  </a:cubicBezTo>
                  <a:cubicBezTo>
                    <a:pt x="19566" y="20618"/>
                    <a:pt x="20377" y="20722"/>
                    <a:pt x="20187" y="20744"/>
                  </a:cubicBezTo>
                  <a:cubicBezTo>
                    <a:pt x="19993" y="20765"/>
                    <a:pt x="20056" y="20914"/>
                    <a:pt x="20056" y="20914"/>
                  </a:cubicBezTo>
                  <a:lnTo>
                    <a:pt x="20478" y="21085"/>
                  </a:lnTo>
                  <a:lnTo>
                    <a:pt x="21568"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9" name="AutoShape 229"/>
            <p:cNvSpPr>
              <a:spLocks/>
            </p:cNvSpPr>
            <p:nvPr/>
          </p:nvSpPr>
          <p:spPr bwMode="auto">
            <a:xfrm>
              <a:off x="8140703" y="2120900"/>
              <a:ext cx="612764" cy="650875"/>
            </a:xfrm>
            <a:custGeom>
              <a:avLst/>
              <a:gdLst>
                <a:gd name="T0" fmla="*/ 2147483647 w 18863"/>
                <a:gd name="T1" fmla="*/ 2147483647 h 21548"/>
                <a:gd name="T2" fmla="*/ 2147483647 w 18863"/>
                <a:gd name="T3" fmla="*/ 2147483647 h 21548"/>
                <a:gd name="T4" fmla="*/ 2147483647 w 18863"/>
                <a:gd name="T5" fmla="*/ 2147483647 h 21548"/>
                <a:gd name="T6" fmla="*/ 2147483647 w 18863"/>
                <a:gd name="T7" fmla="*/ 2147483647 h 21548"/>
                <a:gd name="T8" fmla="*/ 2147483647 w 18863"/>
                <a:gd name="T9" fmla="*/ 2147483647 h 21548"/>
                <a:gd name="T10" fmla="*/ 2147483647 w 18863"/>
                <a:gd name="T11" fmla="*/ 2147483647 h 21548"/>
                <a:gd name="T12" fmla="*/ 2147483647 w 18863"/>
                <a:gd name="T13" fmla="*/ 2147483647 h 21548"/>
                <a:gd name="T14" fmla="*/ 2147483647 w 18863"/>
                <a:gd name="T15" fmla="*/ 2147483647 h 21548"/>
                <a:gd name="T16" fmla="*/ 2147483647 w 18863"/>
                <a:gd name="T17" fmla="*/ 2147483647 h 21548"/>
                <a:gd name="T18" fmla="*/ 2147483647 w 18863"/>
                <a:gd name="T19" fmla="*/ 2147483647 h 21548"/>
                <a:gd name="T20" fmla="*/ 2147483647 w 18863"/>
                <a:gd name="T21" fmla="*/ 2147483647 h 21548"/>
                <a:gd name="T22" fmla="*/ 2147483647 w 18863"/>
                <a:gd name="T23" fmla="*/ 2147483647 h 21548"/>
                <a:gd name="T24" fmla="*/ 2147483647 w 18863"/>
                <a:gd name="T25" fmla="*/ 2147483647 h 21548"/>
                <a:gd name="T26" fmla="*/ 2147483647 w 18863"/>
                <a:gd name="T27" fmla="*/ 2147483647 h 21548"/>
                <a:gd name="T28" fmla="*/ 2147483647 w 18863"/>
                <a:gd name="T29" fmla="*/ 2147483647 h 21548"/>
                <a:gd name="T30" fmla="*/ 2147483647 w 18863"/>
                <a:gd name="T31" fmla="*/ 2147483647 h 21548"/>
                <a:gd name="T32" fmla="*/ 2147483647 w 18863"/>
                <a:gd name="T33" fmla="*/ 2147483647 h 21548"/>
                <a:gd name="T34" fmla="*/ 2147483647 w 18863"/>
                <a:gd name="T35" fmla="*/ 2147483647 h 21548"/>
                <a:gd name="T36" fmla="*/ 2147483647 w 18863"/>
                <a:gd name="T37" fmla="*/ 2147483647 h 21548"/>
                <a:gd name="T38" fmla="*/ 2147483647 w 18863"/>
                <a:gd name="T39" fmla="*/ 2147483647 h 21548"/>
                <a:gd name="T40" fmla="*/ 2147483647 w 18863"/>
                <a:gd name="T41" fmla="*/ 2147483647 h 21548"/>
                <a:gd name="T42" fmla="*/ 2147483647 w 18863"/>
                <a:gd name="T43" fmla="*/ 2147483647 h 21548"/>
                <a:gd name="T44" fmla="*/ 2147483647 w 18863"/>
                <a:gd name="T45" fmla="*/ 2147483647 h 21548"/>
                <a:gd name="T46" fmla="*/ 2147483647 w 18863"/>
                <a:gd name="T47" fmla="*/ 2147483647 h 21548"/>
                <a:gd name="T48" fmla="*/ 2147483647 w 18863"/>
                <a:gd name="T49" fmla="*/ 2147483647 h 21548"/>
                <a:gd name="T50" fmla="*/ 2147483647 w 18863"/>
                <a:gd name="T51" fmla="*/ 2147483647 h 21548"/>
                <a:gd name="T52" fmla="*/ 2147483647 w 18863"/>
                <a:gd name="T53" fmla="*/ 2147483647 h 21548"/>
                <a:gd name="T54" fmla="*/ 2147483647 w 18863"/>
                <a:gd name="T55" fmla="*/ 2147483647 h 21548"/>
                <a:gd name="T56" fmla="*/ 2147483647 w 18863"/>
                <a:gd name="T57" fmla="*/ 2147483647 h 21548"/>
                <a:gd name="T58" fmla="*/ 2147483647 w 18863"/>
                <a:gd name="T59" fmla="*/ 2147483647 h 21548"/>
                <a:gd name="T60" fmla="*/ 2147483647 w 18863"/>
                <a:gd name="T61" fmla="*/ 2147483647 h 21548"/>
                <a:gd name="T62" fmla="*/ 2147483647 w 18863"/>
                <a:gd name="T63" fmla="*/ 2147483647 h 21548"/>
                <a:gd name="T64" fmla="*/ 2147483647 w 18863"/>
                <a:gd name="T65" fmla="*/ 2147483647 h 21548"/>
                <a:gd name="T66" fmla="*/ 2147483647 w 18863"/>
                <a:gd name="T67" fmla="*/ 2147483647 h 21548"/>
                <a:gd name="T68" fmla="*/ 2147483647 w 18863"/>
                <a:gd name="T69" fmla="*/ 2147483647 h 21548"/>
                <a:gd name="T70" fmla="*/ 2147483647 w 18863"/>
                <a:gd name="T71" fmla="*/ 2147483647 h 21548"/>
                <a:gd name="T72" fmla="*/ 2147483647 w 18863"/>
                <a:gd name="T73" fmla="*/ 2147483647 h 21548"/>
                <a:gd name="T74" fmla="*/ 2147483647 w 18863"/>
                <a:gd name="T75" fmla="*/ 2147483647 h 21548"/>
                <a:gd name="T76" fmla="*/ 2147483647 w 18863"/>
                <a:gd name="T77" fmla="*/ 2147483647 h 21548"/>
                <a:gd name="T78" fmla="*/ 2147483647 w 18863"/>
                <a:gd name="T79" fmla="*/ 2147483647 h 21548"/>
                <a:gd name="T80" fmla="*/ 2147483647 w 18863"/>
                <a:gd name="T81" fmla="*/ 2147483647 h 21548"/>
                <a:gd name="T82" fmla="*/ 2147483647 w 18863"/>
                <a:gd name="T83" fmla="*/ 2147483647 h 21548"/>
                <a:gd name="T84" fmla="*/ 2147483647 w 18863"/>
                <a:gd name="T85" fmla="*/ 2147483647 h 21548"/>
                <a:gd name="T86" fmla="*/ 2147483647 w 18863"/>
                <a:gd name="T87" fmla="*/ 2093642953 h 21548"/>
                <a:gd name="T88" fmla="*/ 2147483647 w 18863"/>
                <a:gd name="T89" fmla="*/ 2147483647 h 21548"/>
                <a:gd name="T90" fmla="*/ 1280652266 w 18863"/>
                <a:gd name="T91" fmla="*/ 2147483647 h 21548"/>
                <a:gd name="T92" fmla="*/ 1545674662 w 18863"/>
                <a:gd name="T93" fmla="*/ 2020389793 h 21548"/>
                <a:gd name="T94" fmla="*/ 956597858 w 18863"/>
                <a:gd name="T95" fmla="*/ 1297805784 h 21548"/>
                <a:gd name="T96" fmla="*/ 303999975 w 18863"/>
                <a:gd name="T97" fmla="*/ 702602617 h 21548"/>
                <a:gd name="T98" fmla="*/ 0 w 18863"/>
                <a:gd name="T99" fmla="*/ 0 h 2154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863" h="21548">
                  <a:moveTo>
                    <a:pt x="18863" y="14288"/>
                  </a:moveTo>
                  <a:lnTo>
                    <a:pt x="18634" y="14494"/>
                  </a:lnTo>
                  <a:lnTo>
                    <a:pt x="11190" y="19655"/>
                  </a:lnTo>
                  <a:cubicBezTo>
                    <a:pt x="11166" y="19591"/>
                    <a:pt x="11142" y="19526"/>
                    <a:pt x="11118" y="19462"/>
                  </a:cubicBezTo>
                  <a:lnTo>
                    <a:pt x="10600" y="19011"/>
                  </a:lnTo>
                  <a:lnTo>
                    <a:pt x="10345" y="19028"/>
                  </a:lnTo>
                  <a:cubicBezTo>
                    <a:pt x="10345" y="19028"/>
                    <a:pt x="10121" y="19120"/>
                    <a:pt x="10214" y="18737"/>
                  </a:cubicBezTo>
                  <a:cubicBezTo>
                    <a:pt x="10306" y="18354"/>
                    <a:pt x="10422" y="18200"/>
                    <a:pt x="10422" y="18200"/>
                  </a:cubicBezTo>
                  <a:cubicBezTo>
                    <a:pt x="10422" y="18200"/>
                    <a:pt x="10742" y="17910"/>
                    <a:pt x="10805" y="17874"/>
                  </a:cubicBezTo>
                  <a:cubicBezTo>
                    <a:pt x="10868" y="17840"/>
                    <a:pt x="10698" y="17624"/>
                    <a:pt x="10698" y="17624"/>
                  </a:cubicBezTo>
                  <a:lnTo>
                    <a:pt x="10468" y="17663"/>
                  </a:lnTo>
                  <a:lnTo>
                    <a:pt x="10270" y="17493"/>
                  </a:lnTo>
                  <a:cubicBezTo>
                    <a:pt x="10270" y="17493"/>
                    <a:pt x="10211" y="17719"/>
                    <a:pt x="10165" y="17743"/>
                  </a:cubicBezTo>
                  <a:cubicBezTo>
                    <a:pt x="10118" y="17768"/>
                    <a:pt x="9819" y="18135"/>
                    <a:pt x="9819" y="18135"/>
                  </a:cubicBezTo>
                  <a:cubicBezTo>
                    <a:pt x="9819" y="18135"/>
                    <a:pt x="9665" y="18208"/>
                    <a:pt x="9711" y="18398"/>
                  </a:cubicBezTo>
                  <a:cubicBezTo>
                    <a:pt x="9758" y="18587"/>
                    <a:pt x="9596" y="18954"/>
                    <a:pt x="9872" y="19028"/>
                  </a:cubicBezTo>
                  <a:cubicBezTo>
                    <a:pt x="10148" y="19101"/>
                    <a:pt x="10183" y="19289"/>
                    <a:pt x="10183" y="19289"/>
                  </a:cubicBezTo>
                  <a:cubicBezTo>
                    <a:pt x="10183" y="19289"/>
                    <a:pt x="10287" y="19724"/>
                    <a:pt x="10321" y="19790"/>
                  </a:cubicBezTo>
                  <a:cubicBezTo>
                    <a:pt x="10353" y="19856"/>
                    <a:pt x="10398" y="19916"/>
                    <a:pt x="10398" y="19916"/>
                  </a:cubicBezTo>
                  <a:cubicBezTo>
                    <a:pt x="10429" y="20142"/>
                    <a:pt x="10459" y="20367"/>
                    <a:pt x="10490" y="20593"/>
                  </a:cubicBezTo>
                  <a:lnTo>
                    <a:pt x="10727" y="20981"/>
                  </a:lnTo>
                  <a:cubicBezTo>
                    <a:pt x="10727" y="20981"/>
                    <a:pt x="10693" y="21259"/>
                    <a:pt x="10625" y="21261"/>
                  </a:cubicBezTo>
                  <a:cubicBezTo>
                    <a:pt x="10555" y="21262"/>
                    <a:pt x="10360" y="21331"/>
                    <a:pt x="10286" y="21357"/>
                  </a:cubicBezTo>
                  <a:cubicBezTo>
                    <a:pt x="10213" y="21383"/>
                    <a:pt x="10152" y="21238"/>
                    <a:pt x="9985" y="21332"/>
                  </a:cubicBezTo>
                  <a:cubicBezTo>
                    <a:pt x="9816" y="21426"/>
                    <a:pt x="9779" y="21337"/>
                    <a:pt x="9644" y="21468"/>
                  </a:cubicBezTo>
                  <a:cubicBezTo>
                    <a:pt x="9510" y="21600"/>
                    <a:pt x="8951" y="21529"/>
                    <a:pt x="8951" y="21529"/>
                  </a:cubicBezTo>
                  <a:lnTo>
                    <a:pt x="8685" y="21238"/>
                  </a:lnTo>
                  <a:lnTo>
                    <a:pt x="8526" y="21112"/>
                  </a:lnTo>
                  <a:cubicBezTo>
                    <a:pt x="8526" y="21112"/>
                    <a:pt x="8431" y="21165"/>
                    <a:pt x="8333" y="21183"/>
                  </a:cubicBezTo>
                  <a:cubicBezTo>
                    <a:pt x="8236" y="21201"/>
                    <a:pt x="7835" y="21374"/>
                    <a:pt x="7835" y="21374"/>
                  </a:cubicBezTo>
                  <a:lnTo>
                    <a:pt x="7614" y="21402"/>
                  </a:lnTo>
                  <a:lnTo>
                    <a:pt x="7162" y="21209"/>
                  </a:lnTo>
                  <a:cubicBezTo>
                    <a:pt x="7197" y="21294"/>
                    <a:pt x="7231" y="21379"/>
                    <a:pt x="7266" y="21464"/>
                  </a:cubicBezTo>
                  <a:cubicBezTo>
                    <a:pt x="7266" y="21464"/>
                    <a:pt x="6862" y="21513"/>
                    <a:pt x="6798" y="21309"/>
                  </a:cubicBezTo>
                  <a:cubicBezTo>
                    <a:pt x="6734" y="21105"/>
                    <a:pt x="6950" y="20995"/>
                    <a:pt x="6798" y="20734"/>
                  </a:cubicBezTo>
                  <a:cubicBezTo>
                    <a:pt x="6645" y="20474"/>
                    <a:pt x="6740" y="20674"/>
                    <a:pt x="6645" y="20474"/>
                  </a:cubicBezTo>
                  <a:cubicBezTo>
                    <a:pt x="6552" y="20273"/>
                    <a:pt x="6309" y="20054"/>
                    <a:pt x="6395" y="19936"/>
                  </a:cubicBezTo>
                  <a:cubicBezTo>
                    <a:pt x="6480" y="19819"/>
                    <a:pt x="6404" y="19601"/>
                    <a:pt x="6404" y="19601"/>
                  </a:cubicBezTo>
                  <a:cubicBezTo>
                    <a:pt x="6404" y="19601"/>
                    <a:pt x="6195" y="19362"/>
                    <a:pt x="6093" y="19340"/>
                  </a:cubicBezTo>
                  <a:cubicBezTo>
                    <a:pt x="5991" y="19318"/>
                    <a:pt x="5856" y="19491"/>
                    <a:pt x="5881" y="19562"/>
                  </a:cubicBezTo>
                  <a:cubicBezTo>
                    <a:pt x="5905" y="19631"/>
                    <a:pt x="5979" y="19891"/>
                    <a:pt x="5920" y="19931"/>
                  </a:cubicBezTo>
                  <a:cubicBezTo>
                    <a:pt x="5861" y="19971"/>
                    <a:pt x="5990" y="20349"/>
                    <a:pt x="5881" y="20416"/>
                  </a:cubicBezTo>
                  <a:cubicBezTo>
                    <a:pt x="5770" y="20483"/>
                    <a:pt x="5495" y="20445"/>
                    <a:pt x="5495" y="20445"/>
                  </a:cubicBezTo>
                  <a:cubicBezTo>
                    <a:pt x="5495" y="20445"/>
                    <a:pt x="5569" y="20186"/>
                    <a:pt x="5269" y="20261"/>
                  </a:cubicBezTo>
                  <a:cubicBezTo>
                    <a:pt x="4969" y="20338"/>
                    <a:pt x="4868" y="20409"/>
                    <a:pt x="4868" y="20409"/>
                  </a:cubicBezTo>
                  <a:cubicBezTo>
                    <a:pt x="4868" y="20409"/>
                    <a:pt x="4682" y="20139"/>
                    <a:pt x="4646" y="19891"/>
                  </a:cubicBezTo>
                  <a:cubicBezTo>
                    <a:pt x="4610" y="19644"/>
                    <a:pt x="4721" y="19490"/>
                    <a:pt x="4849" y="19493"/>
                  </a:cubicBezTo>
                  <a:cubicBezTo>
                    <a:pt x="4977" y="19496"/>
                    <a:pt x="5131" y="19538"/>
                    <a:pt x="5004" y="19289"/>
                  </a:cubicBezTo>
                  <a:cubicBezTo>
                    <a:pt x="4876" y="19038"/>
                    <a:pt x="4900" y="18876"/>
                    <a:pt x="4871" y="18737"/>
                  </a:cubicBezTo>
                  <a:cubicBezTo>
                    <a:pt x="4842" y="18598"/>
                    <a:pt x="4608" y="18384"/>
                    <a:pt x="4529" y="18398"/>
                  </a:cubicBezTo>
                  <a:lnTo>
                    <a:pt x="4111" y="18466"/>
                  </a:lnTo>
                  <a:cubicBezTo>
                    <a:pt x="4111" y="18466"/>
                    <a:pt x="3930" y="18298"/>
                    <a:pt x="3810" y="18280"/>
                  </a:cubicBezTo>
                  <a:cubicBezTo>
                    <a:pt x="3691" y="18261"/>
                    <a:pt x="3599" y="18033"/>
                    <a:pt x="3530" y="18043"/>
                  </a:cubicBezTo>
                  <a:cubicBezTo>
                    <a:pt x="3461" y="18054"/>
                    <a:pt x="3292" y="17770"/>
                    <a:pt x="3134" y="17796"/>
                  </a:cubicBezTo>
                  <a:cubicBezTo>
                    <a:pt x="2976" y="17822"/>
                    <a:pt x="2827" y="17714"/>
                    <a:pt x="2829" y="17610"/>
                  </a:cubicBezTo>
                  <a:cubicBezTo>
                    <a:pt x="2831" y="17507"/>
                    <a:pt x="2987" y="17181"/>
                    <a:pt x="2987" y="17181"/>
                  </a:cubicBezTo>
                  <a:lnTo>
                    <a:pt x="2588" y="16603"/>
                  </a:lnTo>
                  <a:lnTo>
                    <a:pt x="2766" y="16152"/>
                  </a:lnTo>
                  <a:lnTo>
                    <a:pt x="3005" y="16008"/>
                  </a:lnTo>
                  <a:cubicBezTo>
                    <a:pt x="3041" y="15836"/>
                    <a:pt x="3076" y="15665"/>
                    <a:pt x="3112" y="15493"/>
                  </a:cubicBezTo>
                  <a:cubicBezTo>
                    <a:pt x="3112" y="15493"/>
                    <a:pt x="3170" y="15465"/>
                    <a:pt x="2844" y="15230"/>
                  </a:cubicBezTo>
                  <a:cubicBezTo>
                    <a:pt x="2517" y="14995"/>
                    <a:pt x="1880" y="14717"/>
                    <a:pt x="2151" y="14679"/>
                  </a:cubicBezTo>
                  <a:cubicBezTo>
                    <a:pt x="2421" y="14640"/>
                    <a:pt x="2481" y="14488"/>
                    <a:pt x="2517" y="14596"/>
                  </a:cubicBezTo>
                  <a:cubicBezTo>
                    <a:pt x="2553" y="14702"/>
                    <a:pt x="2794" y="14738"/>
                    <a:pt x="2869" y="14775"/>
                  </a:cubicBezTo>
                  <a:cubicBezTo>
                    <a:pt x="2944" y="14810"/>
                    <a:pt x="3197" y="14910"/>
                    <a:pt x="3253" y="14954"/>
                  </a:cubicBezTo>
                  <a:cubicBezTo>
                    <a:pt x="3309" y="15000"/>
                    <a:pt x="3481" y="15109"/>
                    <a:pt x="3580" y="14935"/>
                  </a:cubicBezTo>
                  <a:cubicBezTo>
                    <a:pt x="3679" y="14763"/>
                    <a:pt x="3793" y="15105"/>
                    <a:pt x="3622" y="14806"/>
                  </a:cubicBezTo>
                  <a:cubicBezTo>
                    <a:pt x="3450" y="14506"/>
                    <a:pt x="3093" y="14242"/>
                    <a:pt x="3139" y="14185"/>
                  </a:cubicBezTo>
                  <a:cubicBezTo>
                    <a:pt x="3185" y="14129"/>
                    <a:pt x="2735" y="13657"/>
                    <a:pt x="2866" y="13568"/>
                  </a:cubicBezTo>
                  <a:cubicBezTo>
                    <a:pt x="2997" y="13479"/>
                    <a:pt x="3127" y="13667"/>
                    <a:pt x="3310" y="13683"/>
                  </a:cubicBezTo>
                  <a:cubicBezTo>
                    <a:pt x="3494" y="13698"/>
                    <a:pt x="3543" y="13722"/>
                    <a:pt x="3787" y="13846"/>
                  </a:cubicBezTo>
                  <a:cubicBezTo>
                    <a:pt x="4031" y="13970"/>
                    <a:pt x="4311" y="13850"/>
                    <a:pt x="4335" y="13923"/>
                  </a:cubicBezTo>
                  <a:cubicBezTo>
                    <a:pt x="4359" y="13996"/>
                    <a:pt x="4642" y="14109"/>
                    <a:pt x="4642" y="14109"/>
                  </a:cubicBezTo>
                  <a:lnTo>
                    <a:pt x="5072" y="14377"/>
                  </a:lnTo>
                  <a:lnTo>
                    <a:pt x="5314" y="14056"/>
                  </a:lnTo>
                  <a:cubicBezTo>
                    <a:pt x="5307" y="13958"/>
                    <a:pt x="5300" y="13859"/>
                    <a:pt x="5293" y="13761"/>
                  </a:cubicBezTo>
                  <a:lnTo>
                    <a:pt x="5634" y="13165"/>
                  </a:lnTo>
                  <a:lnTo>
                    <a:pt x="6123" y="13350"/>
                  </a:lnTo>
                  <a:lnTo>
                    <a:pt x="6437" y="13563"/>
                  </a:lnTo>
                  <a:lnTo>
                    <a:pt x="6557" y="13394"/>
                  </a:lnTo>
                  <a:cubicBezTo>
                    <a:pt x="6612" y="13350"/>
                    <a:pt x="6668" y="13307"/>
                    <a:pt x="6723" y="13263"/>
                  </a:cubicBezTo>
                  <a:lnTo>
                    <a:pt x="7251" y="13192"/>
                  </a:lnTo>
                  <a:cubicBezTo>
                    <a:pt x="7251" y="13192"/>
                    <a:pt x="7367" y="13282"/>
                    <a:pt x="7417" y="13288"/>
                  </a:cubicBezTo>
                  <a:cubicBezTo>
                    <a:pt x="7468" y="13294"/>
                    <a:pt x="7635" y="13113"/>
                    <a:pt x="7635" y="13113"/>
                  </a:cubicBezTo>
                  <a:cubicBezTo>
                    <a:pt x="7664" y="13069"/>
                    <a:pt x="7692" y="13024"/>
                    <a:pt x="7721" y="12980"/>
                  </a:cubicBezTo>
                  <a:lnTo>
                    <a:pt x="7363" y="12824"/>
                  </a:lnTo>
                  <a:lnTo>
                    <a:pt x="7360" y="12503"/>
                  </a:lnTo>
                  <a:lnTo>
                    <a:pt x="7743" y="12237"/>
                  </a:lnTo>
                  <a:lnTo>
                    <a:pt x="7545" y="11705"/>
                  </a:lnTo>
                  <a:lnTo>
                    <a:pt x="7428" y="11304"/>
                  </a:lnTo>
                  <a:lnTo>
                    <a:pt x="7152" y="11304"/>
                  </a:lnTo>
                  <a:lnTo>
                    <a:pt x="7385" y="10837"/>
                  </a:lnTo>
                  <a:lnTo>
                    <a:pt x="7061" y="10806"/>
                  </a:lnTo>
                  <a:lnTo>
                    <a:pt x="6820" y="10907"/>
                  </a:lnTo>
                  <a:lnTo>
                    <a:pt x="6588" y="10459"/>
                  </a:lnTo>
                  <a:cubicBezTo>
                    <a:pt x="6516" y="10325"/>
                    <a:pt x="6443" y="10192"/>
                    <a:pt x="6371" y="10058"/>
                  </a:cubicBezTo>
                  <a:lnTo>
                    <a:pt x="6102" y="9857"/>
                  </a:lnTo>
                  <a:lnTo>
                    <a:pt x="6268" y="9460"/>
                  </a:lnTo>
                  <a:lnTo>
                    <a:pt x="6073" y="9377"/>
                  </a:lnTo>
                  <a:lnTo>
                    <a:pt x="5819" y="9451"/>
                  </a:lnTo>
                  <a:lnTo>
                    <a:pt x="5609" y="9568"/>
                  </a:lnTo>
                  <a:lnTo>
                    <a:pt x="5463" y="9377"/>
                  </a:lnTo>
                  <a:cubicBezTo>
                    <a:pt x="5472" y="9245"/>
                    <a:pt x="5481" y="9114"/>
                    <a:pt x="5490" y="8982"/>
                  </a:cubicBezTo>
                  <a:cubicBezTo>
                    <a:pt x="5490" y="8982"/>
                    <a:pt x="5115" y="9305"/>
                    <a:pt x="5189" y="9167"/>
                  </a:cubicBezTo>
                  <a:cubicBezTo>
                    <a:pt x="5264" y="9030"/>
                    <a:pt x="4953" y="8733"/>
                    <a:pt x="4953" y="8733"/>
                  </a:cubicBezTo>
                  <a:lnTo>
                    <a:pt x="5281" y="8580"/>
                  </a:lnTo>
                  <a:lnTo>
                    <a:pt x="4814" y="8166"/>
                  </a:lnTo>
                  <a:lnTo>
                    <a:pt x="4672" y="8012"/>
                  </a:lnTo>
                  <a:cubicBezTo>
                    <a:pt x="4720" y="7911"/>
                    <a:pt x="4769" y="7811"/>
                    <a:pt x="4817" y="7710"/>
                  </a:cubicBezTo>
                  <a:cubicBezTo>
                    <a:pt x="4833" y="7614"/>
                    <a:pt x="4848" y="7518"/>
                    <a:pt x="4864" y="7422"/>
                  </a:cubicBezTo>
                  <a:cubicBezTo>
                    <a:pt x="4864" y="7422"/>
                    <a:pt x="4770" y="7165"/>
                    <a:pt x="4750" y="7034"/>
                  </a:cubicBezTo>
                  <a:cubicBezTo>
                    <a:pt x="4730" y="6903"/>
                    <a:pt x="4651" y="6742"/>
                    <a:pt x="4717" y="6711"/>
                  </a:cubicBezTo>
                  <a:cubicBezTo>
                    <a:pt x="4783" y="6679"/>
                    <a:pt x="4610" y="6364"/>
                    <a:pt x="4610" y="6364"/>
                  </a:cubicBezTo>
                  <a:lnTo>
                    <a:pt x="4423" y="6232"/>
                  </a:lnTo>
                  <a:cubicBezTo>
                    <a:pt x="4432" y="6160"/>
                    <a:pt x="4441" y="6087"/>
                    <a:pt x="4450" y="6015"/>
                  </a:cubicBezTo>
                  <a:cubicBezTo>
                    <a:pt x="4436" y="5816"/>
                    <a:pt x="4423" y="5616"/>
                    <a:pt x="4409" y="5417"/>
                  </a:cubicBezTo>
                  <a:cubicBezTo>
                    <a:pt x="4411" y="5308"/>
                    <a:pt x="4414" y="5198"/>
                    <a:pt x="4416" y="5089"/>
                  </a:cubicBezTo>
                  <a:lnTo>
                    <a:pt x="4030" y="5120"/>
                  </a:lnTo>
                  <a:lnTo>
                    <a:pt x="3588" y="5076"/>
                  </a:lnTo>
                  <a:lnTo>
                    <a:pt x="3539" y="5045"/>
                  </a:lnTo>
                  <a:lnTo>
                    <a:pt x="3091" y="4724"/>
                  </a:lnTo>
                  <a:lnTo>
                    <a:pt x="2844" y="4665"/>
                  </a:lnTo>
                  <a:lnTo>
                    <a:pt x="2636" y="4557"/>
                  </a:lnTo>
                  <a:lnTo>
                    <a:pt x="2460" y="4557"/>
                  </a:lnTo>
                  <a:cubicBezTo>
                    <a:pt x="2469" y="4487"/>
                    <a:pt x="2479" y="4418"/>
                    <a:pt x="2488" y="4348"/>
                  </a:cubicBezTo>
                  <a:cubicBezTo>
                    <a:pt x="2521" y="4158"/>
                    <a:pt x="2554" y="3969"/>
                    <a:pt x="2587" y="3779"/>
                  </a:cubicBezTo>
                  <a:lnTo>
                    <a:pt x="2779" y="3413"/>
                  </a:lnTo>
                  <a:cubicBezTo>
                    <a:pt x="2779" y="3413"/>
                    <a:pt x="2812" y="3241"/>
                    <a:pt x="2710" y="3271"/>
                  </a:cubicBezTo>
                  <a:cubicBezTo>
                    <a:pt x="2608" y="3300"/>
                    <a:pt x="2385" y="3182"/>
                    <a:pt x="2385" y="3182"/>
                  </a:cubicBezTo>
                  <a:cubicBezTo>
                    <a:pt x="2385" y="3182"/>
                    <a:pt x="2362" y="3204"/>
                    <a:pt x="2351" y="3054"/>
                  </a:cubicBezTo>
                  <a:cubicBezTo>
                    <a:pt x="2342" y="2905"/>
                    <a:pt x="2154" y="2929"/>
                    <a:pt x="2324" y="2833"/>
                  </a:cubicBezTo>
                  <a:cubicBezTo>
                    <a:pt x="2495" y="2736"/>
                    <a:pt x="2642" y="2624"/>
                    <a:pt x="2723" y="2515"/>
                  </a:cubicBezTo>
                  <a:cubicBezTo>
                    <a:pt x="2804" y="2407"/>
                    <a:pt x="2806" y="2212"/>
                    <a:pt x="2579" y="2250"/>
                  </a:cubicBezTo>
                  <a:cubicBezTo>
                    <a:pt x="2353" y="2289"/>
                    <a:pt x="2342" y="1929"/>
                    <a:pt x="2274" y="2245"/>
                  </a:cubicBezTo>
                  <a:cubicBezTo>
                    <a:pt x="2207" y="2562"/>
                    <a:pt x="2257" y="2803"/>
                    <a:pt x="2100" y="2811"/>
                  </a:cubicBezTo>
                  <a:cubicBezTo>
                    <a:pt x="1945" y="2819"/>
                    <a:pt x="1764" y="2723"/>
                    <a:pt x="1764" y="2723"/>
                  </a:cubicBezTo>
                  <a:lnTo>
                    <a:pt x="1296" y="2740"/>
                  </a:lnTo>
                  <a:cubicBezTo>
                    <a:pt x="1296" y="2740"/>
                    <a:pt x="1233" y="2829"/>
                    <a:pt x="1150" y="2828"/>
                  </a:cubicBezTo>
                  <a:cubicBezTo>
                    <a:pt x="1068" y="2828"/>
                    <a:pt x="904" y="2627"/>
                    <a:pt x="904" y="2627"/>
                  </a:cubicBezTo>
                  <a:cubicBezTo>
                    <a:pt x="904" y="2627"/>
                    <a:pt x="886" y="2628"/>
                    <a:pt x="1049" y="2550"/>
                  </a:cubicBezTo>
                  <a:cubicBezTo>
                    <a:pt x="1212" y="2473"/>
                    <a:pt x="1290" y="2533"/>
                    <a:pt x="1388" y="2427"/>
                  </a:cubicBezTo>
                  <a:cubicBezTo>
                    <a:pt x="1485" y="2322"/>
                    <a:pt x="1214" y="2178"/>
                    <a:pt x="1214" y="2178"/>
                  </a:cubicBezTo>
                  <a:cubicBezTo>
                    <a:pt x="1214" y="2178"/>
                    <a:pt x="998" y="2069"/>
                    <a:pt x="1052" y="2022"/>
                  </a:cubicBezTo>
                  <a:cubicBezTo>
                    <a:pt x="1108" y="1976"/>
                    <a:pt x="859" y="1559"/>
                    <a:pt x="859" y="1559"/>
                  </a:cubicBezTo>
                  <a:cubicBezTo>
                    <a:pt x="859" y="1559"/>
                    <a:pt x="994" y="1418"/>
                    <a:pt x="963" y="1250"/>
                  </a:cubicBezTo>
                  <a:cubicBezTo>
                    <a:pt x="933" y="1082"/>
                    <a:pt x="720" y="1314"/>
                    <a:pt x="584" y="1173"/>
                  </a:cubicBezTo>
                  <a:cubicBezTo>
                    <a:pt x="448" y="1030"/>
                    <a:pt x="222" y="1052"/>
                    <a:pt x="273" y="844"/>
                  </a:cubicBezTo>
                  <a:cubicBezTo>
                    <a:pt x="324" y="637"/>
                    <a:pt x="189" y="671"/>
                    <a:pt x="265" y="560"/>
                  </a:cubicBezTo>
                  <a:cubicBezTo>
                    <a:pt x="342" y="449"/>
                    <a:pt x="362" y="163"/>
                    <a:pt x="436" y="183"/>
                  </a:cubicBezTo>
                  <a:cubicBezTo>
                    <a:pt x="509" y="202"/>
                    <a:pt x="0" y="0"/>
                    <a:pt x="0" y="0"/>
                  </a:cubicBez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30" name="AutoShape 230"/>
            <p:cNvSpPr>
              <a:spLocks/>
            </p:cNvSpPr>
            <p:nvPr/>
          </p:nvSpPr>
          <p:spPr bwMode="auto">
            <a:xfrm>
              <a:off x="5511803" y="4787900"/>
              <a:ext cx="1479550" cy="627063"/>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2147483647 w 21600"/>
                <a:gd name="T85" fmla="*/ 2147483647 h 21600"/>
                <a:gd name="T86" fmla="*/ 2147483647 w 21600"/>
                <a:gd name="T87" fmla="*/ 2147483647 h 21600"/>
                <a:gd name="T88" fmla="*/ 2147483647 w 21600"/>
                <a:gd name="T89" fmla="*/ 2147483647 h 21600"/>
                <a:gd name="T90" fmla="*/ 2147483647 w 21600"/>
                <a:gd name="T91" fmla="*/ 2147483647 h 21600"/>
                <a:gd name="T92" fmla="*/ 2147483647 w 21600"/>
                <a:gd name="T93" fmla="*/ 2147483647 h 216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600" h="21600">
                  <a:moveTo>
                    <a:pt x="0" y="0"/>
                  </a:moveTo>
                  <a:lnTo>
                    <a:pt x="2661" y="252"/>
                  </a:lnTo>
                  <a:lnTo>
                    <a:pt x="2500" y="687"/>
                  </a:lnTo>
                  <a:lnTo>
                    <a:pt x="2423" y="1016"/>
                  </a:lnTo>
                  <a:lnTo>
                    <a:pt x="6228" y="5260"/>
                  </a:lnTo>
                  <a:lnTo>
                    <a:pt x="7161" y="5393"/>
                  </a:lnTo>
                  <a:lnTo>
                    <a:pt x="8665" y="5575"/>
                  </a:lnTo>
                  <a:lnTo>
                    <a:pt x="9263" y="5681"/>
                  </a:lnTo>
                  <a:lnTo>
                    <a:pt x="9292" y="4334"/>
                  </a:lnTo>
                  <a:lnTo>
                    <a:pt x="11153" y="4567"/>
                  </a:lnTo>
                  <a:lnTo>
                    <a:pt x="11263" y="4681"/>
                  </a:lnTo>
                  <a:lnTo>
                    <a:pt x="11359" y="4855"/>
                  </a:lnTo>
                  <a:lnTo>
                    <a:pt x="11447" y="5225"/>
                  </a:lnTo>
                  <a:lnTo>
                    <a:pt x="11509" y="5399"/>
                  </a:lnTo>
                  <a:lnTo>
                    <a:pt x="11523" y="5601"/>
                  </a:lnTo>
                  <a:lnTo>
                    <a:pt x="11679" y="5785"/>
                  </a:lnTo>
                  <a:lnTo>
                    <a:pt x="11762" y="5903"/>
                  </a:lnTo>
                  <a:lnTo>
                    <a:pt x="11824" y="6102"/>
                  </a:lnTo>
                  <a:lnTo>
                    <a:pt x="11918" y="6381"/>
                  </a:lnTo>
                  <a:lnTo>
                    <a:pt x="12125" y="6743"/>
                  </a:lnTo>
                  <a:lnTo>
                    <a:pt x="12178" y="7010"/>
                  </a:lnTo>
                  <a:lnTo>
                    <a:pt x="12334" y="7308"/>
                  </a:lnTo>
                  <a:lnTo>
                    <a:pt x="12424" y="7445"/>
                  </a:lnTo>
                  <a:lnTo>
                    <a:pt x="12518" y="7616"/>
                  </a:lnTo>
                  <a:cubicBezTo>
                    <a:pt x="12518" y="7616"/>
                    <a:pt x="12631" y="7753"/>
                    <a:pt x="12637" y="7773"/>
                  </a:cubicBezTo>
                  <a:cubicBezTo>
                    <a:pt x="12643" y="7793"/>
                    <a:pt x="12754" y="7990"/>
                    <a:pt x="12754" y="7990"/>
                  </a:cubicBezTo>
                  <a:lnTo>
                    <a:pt x="12846" y="8210"/>
                  </a:lnTo>
                  <a:lnTo>
                    <a:pt x="12889" y="8336"/>
                  </a:lnTo>
                  <a:lnTo>
                    <a:pt x="12943" y="8520"/>
                  </a:lnTo>
                  <a:lnTo>
                    <a:pt x="12943" y="8734"/>
                  </a:lnTo>
                  <a:lnTo>
                    <a:pt x="12979" y="9012"/>
                  </a:lnTo>
                  <a:lnTo>
                    <a:pt x="13052" y="9241"/>
                  </a:lnTo>
                  <a:cubicBezTo>
                    <a:pt x="13052" y="9241"/>
                    <a:pt x="13105" y="9476"/>
                    <a:pt x="13112" y="9538"/>
                  </a:cubicBezTo>
                  <a:cubicBezTo>
                    <a:pt x="13119" y="9600"/>
                    <a:pt x="13112" y="9793"/>
                    <a:pt x="13112" y="9793"/>
                  </a:cubicBezTo>
                  <a:lnTo>
                    <a:pt x="13116" y="10002"/>
                  </a:lnTo>
                  <a:cubicBezTo>
                    <a:pt x="13116" y="10002"/>
                    <a:pt x="13125" y="10171"/>
                    <a:pt x="13130" y="10228"/>
                  </a:cubicBezTo>
                  <a:cubicBezTo>
                    <a:pt x="13135" y="10286"/>
                    <a:pt x="13190" y="10500"/>
                    <a:pt x="13190" y="10500"/>
                  </a:cubicBezTo>
                  <a:lnTo>
                    <a:pt x="13253" y="10705"/>
                  </a:lnTo>
                  <a:lnTo>
                    <a:pt x="13366" y="11134"/>
                  </a:lnTo>
                  <a:lnTo>
                    <a:pt x="13495" y="11409"/>
                  </a:lnTo>
                  <a:lnTo>
                    <a:pt x="13646" y="11643"/>
                  </a:lnTo>
                  <a:lnTo>
                    <a:pt x="13774" y="11898"/>
                  </a:lnTo>
                  <a:lnTo>
                    <a:pt x="14080" y="12158"/>
                  </a:lnTo>
                  <a:lnTo>
                    <a:pt x="14186" y="12303"/>
                  </a:lnTo>
                  <a:cubicBezTo>
                    <a:pt x="14186" y="12303"/>
                    <a:pt x="14327" y="12586"/>
                    <a:pt x="14349" y="12532"/>
                  </a:cubicBezTo>
                  <a:cubicBezTo>
                    <a:pt x="14372" y="12477"/>
                    <a:pt x="14507" y="12665"/>
                    <a:pt x="14513" y="12687"/>
                  </a:cubicBezTo>
                  <a:cubicBezTo>
                    <a:pt x="14520" y="12708"/>
                    <a:pt x="14593" y="12912"/>
                    <a:pt x="14593" y="12912"/>
                  </a:cubicBezTo>
                  <a:lnTo>
                    <a:pt x="14711" y="12912"/>
                  </a:lnTo>
                  <a:lnTo>
                    <a:pt x="14808" y="12769"/>
                  </a:lnTo>
                  <a:lnTo>
                    <a:pt x="14919" y="12435"/>
                  </a:lnTo>
                  <a:lnTo>
                    <a:pt x="15036" y="12295"/>
                  </a:lnTo>
                  <a:lnTo>
                    <a:pt x="15003" y="12058"/>
                  </a:lnTo>
                  <a:lnTo>
                    <a:pt x="15036" y="11817"/>
                  </a:lnTo>
                  <a:lnTo>
                    <a:pt x="15091" y="11459"/>
                  </a:lnTo>
                  <a:lnTo>
                    <a:pt x="15139" y="11184"/>
                  </a:lnTo>
                  <a:lnTo>
                    <a:pt x="15207" y="10892"/>
                  </a:lnTo>
                  <a:cubicBezTo>
                    <a:pt x="15207" y="10892"/>
                    <a:pt x="15302" y="10762"/>
                    <a:pt x="15316" y="10751"/>
                  </a:cubicBezTo>
                  <a:cubicBezTo>
                    <a:pt x="15330" y="10739"/>
                    <a:pt x="15481" y="10660"/>
                    <a:pt x="15481" y="10660"/>
                  </a:cubicBezTo>
                  <a:lnTo>
                    <a:pt x="15562" y="10609"/>
                  </a:lnTo>
                  <a:lnTo>
                    <a:pt x="15594" y="10336"/>
                  </a:lnTo>
                  <a:cubicBezTo>
                    <a:pt x="15594" y="10336"/>
                    <a:pt x="15636" y="10393"/>
                    <a:pt x="15657" y="10342"/>
                  </a:cubicBezTo>
                  <a:cubicBezTo>
                    <a:pt x="15678" y="10290"/>
                    <a:pt x="15810" y="10419"/>
                    <a:pt x="15810" y="10419"/>
                  </a:cubicBezTo>
                  <a:lnTo>
                    <a:pt x="15913" y="10502"/>
                  </a:lnTo>
                  <a:lnTo>
                    <a:pt x="16037" y="10526"/>
                  </a:lnTo>
                  <a:lnTo>
                    <a:pt x="16183" y="10566"/>
                  </a:lnTo>
                  <a:lnTo>
                    <a:pt x="16244" y="10554"/>
                  </a:lnTo>
                  <a:cubicBezTo>
                    <a:pt x="16244" y="10554"/>
                    <a:pt x="16407" y="10423"/>
                    <a:pt x="16416" y="10484"/>
                  </a:cubicBezTo>
                  <a:cubicBezTo>
                    <a:pt x="16424" y="10544"/>
                    <a:pt x="16493" y="10550"/>
                    <a:pt x="16515" y="10571"/>
                  </a:cubicBezTo>
                  <a:cubicBezTo>
                    <a:pt x="16537" y="10593"/>
                    <a:pt x="16605" y="10602"/>
                    <a:pt x="16628" y="10632"/>
                  </a:cubicBezTo>
                  <a:cubicBezTo>
                    <a:pt x="16651" y="10662"/>
                    <a:pt x="16708" y="10736"/>
                    <a:pt x="16718" y="10750"/>
                  </a:cubicBezTo>
                  <a:cubicBezTo>
                    <a:pt x="16728" y="10764"/>
                    <a:pt x="16782" y="10856"/>
                    <a:pt x="16782" y="10856"/>
                  </a:cubicBezTo>
                  <a:lnTo>
                    <a:pt x="16872" y="11013"/>
                  </a:lnTo>
                  <a:lnTo>
                    <a:pt x="16877" y="11173"/>
                  </a:lnTo>
                  <a:lnTo>
                    <a:pt x="16929" y="11363"/>
                  </a:lnTo>
                  <a:lnTo>
                    <a:pt x="17025" y="11465"/>
                  </a:lnTo>
                  <a:lnTo>
                    <a:pt x="17060" y="11488"/>
                  </a:lnTo>
                  <a:lnTo>
                    <a:pt x="17089" y="11628"/>
                  </a:lnTo>
                  <a:lnTo>
                    <a:pt x="17179" y="11862"/>
                  </a:lnTo>
                  <a:lnTo>
                    <a:pt x="17244" y="11954"/>
                  </a:lnTo>
                  <a:lnTo>
                    <a:pt x="17345" y="12125"/>
                  </a:lnTo>
                  <a:lnTo>
                    <a:pt x="17397" y="12285"/>
                  </a:lnTo>
                  <a:lnTo>
                    <a:pt x="17480" y="12534"/>
                  </a:lnTo>
                  <a:lnTo>
                    <a:pt x="17518" y="12684"/>
                  </a:lnTo>
                  <a:lnTo>
                    <a:pt x="17567" y="13065"/>
                  </a:lnTo>
                  <a:lnTo>
                    <a:pt x="17653" y="13417"/>
                  </a:lnTo>
                  <a:lnTo>
                    <a:pt x="17719" y="13621"/>
                  </a:lnTo>
                  <a:lnTo>
                    <a:pt x="17754" y="13851"/>
                  </a:lnTo>
                  <a:lnTo>
                    <a:pt x="17787" y="14057"/>
                  </a:lnTo>
                  <a:lnTo>
                    <a:pt x="17883" y="14305"/>
                  </a:lnTo>
                  <a:lnTo>
                    <a:pt x="17920" y="14359"/>
                  </a:lnTo>
                  <a:lnTo>
                    <a:pt x="17893" y="14515"/>
                  </a:lnTo>
                  <a:lnTo>
                    <a:pt x="17936" y="14786"/>
                  </a:lnTo>
                  <a:lnTo>
                    <a:pt x="17967" y="14919"/>
                  </a:lnTo>
                  <a:lnTo>
                    <a:pt x="18025" y="15104"/>
                  </a:lnTo>
                  <a:cubicBezTo>
                    <a:pt x="18025" y="15104"/>
                    <a:pt x="18111" y="15131"/>
                    <a:pt x="18109" y="15188"/>
                  </a:cubicBezTo>
                  <a:cubicBezTo>
                    <a:pt x="18106" y="15244"/>
                    <a:pt x="18182" y="15307"/>
                    <a:pt x="18182" y="15307"/>
                  </a:cubicBezTo>
                  <a:lnTo>
                    <a:pt x="18240" y="15434"/>
                  </a:lnTo>
                  <a:lnTo>
                    <a:pt x="18358" y="15655"/>
                  </a:lnTo>
                  <a:lnTo>
                    <a:pt x="18386" y="15875"/>
                  </a:lnTo>
                  <a:lnTo>
                    <a:pt x="18471" y="16235"/>
                  </a:lnTo>
                  <a:lnTo>
                    <a:pt x="18538" y="16503"/>
                  </a:lnTo>
                  <a:lnTo>
                    <a:pt x="18621" y="16603"/>
                  </a:lnTo>
                  <a:lnTo>
                    <a:pt x="18730" y="16701"/>
                  </a:lnTo>
                  <a:lnTo>
                    <a:pt x="18843" y="16855"/>
                  </a:lnTo>
                  <a:lnTo>
                    <a:pt x="18862" y="17082"/>
                  </a:lnTo>
                  <a:lnTo>
                    <a:pt x="18896" y="17270"/>
                  </a:lnTo>
                  <a:lnTo>
                    <a:pt x="18896" y="17483"/>
                  </a:lnTo>
                  <a:lnTo>
                    <a:pt x="18896" y="17692"/>
                  </a:lnTo>
                  <a:lnTo>
                    <a:pt x="18944" y="17887"/>
                  </a:lnTo>
                  <a:lnTo>
                    <a:pt x="18968" y="18037"/>
                  </a:lnTo>
                  <a:lnTo>
                    <a:pt x="18973" y="18246"/>
                  </a:lnTo>
                  <a:lnTo>
                    <a:pt x="18954" y="18499"/>
                  </a:lnTo>
                  <a:lnTo>
                    <a:pt x="18977" y="18599"/>
                  </a:lnTo>
                  <a:cubicBezTo>
                    <a:pt x="18977" y="18599"/>
                    <a:pt x="19056" y="18612"/>
                    <a:pt x="19045" y="18701"/>
                  </a:cubicBezTo>
                  <a:cubicBezTo>
                    <a:pt x="19034" y="18788"/>
                    <a:pt x="19161" y="19003"/>
                    <a:pt x="19161" y="19003"/>
                  </a:cubicBezTo>
                  <a:lnTo>
                    <a:pt x="19221" y="19124"/>
                  </a:lnTo>
                  <a:lnTo>
                    <a:pt x="19256" y="19233"/>
                  </a:lnTo>
                  <a:lnTo>
                    <a:pt x="19310" y="19938"/>
                  </a:lnTo>
                  <a:lnTo>
                    <a:pt x="19370" y="20133"/>
                  </a:lnTo>
                  <a:lnTo>
                    <a:pt x="19379" y="20280"/>
                  </a:lnTo>
                  <a:lnTo>
                    <a:pt x="19480" y="20329"/>
                  </a:lnTo>
                  <a:lnTo>
                    <a:pt x="19566" y="20388"/>
                  </a:lnTo>
                  <a:lnTo>
                    <a:pt x="19741" y="20388"/>
                  </a:lnTo>
                  <a:lnTo>
                    <a:pt x="19762" y="20555"/>
                  </a:lnTo>
                  <a:lnTo>
                    <a:pt x="19864" y="20664"/>
                  </a:lnTo>
                  <a:lnTo>
                    <a:pt x="20005" y="20750"/>
                  </a:lnTo>
                  <a:lnTo>
                    <a:pt x="20170" y="20849"/>
                  </a:lnTo>
                  <a:cubicBezTo>
                    <a:pt x="20170" y="20849"/>
                    <a:pt x="20230" y="20938"/>
                    <a:pt x="20256" y="21016"/>
                  </a:cubicBezTo>
                  <a:cubicBezTo>
                    <a:pt x="20282" y="21095"/>
                    <a:pt x="20375" y="21072"/>
                    <a:pt x="20375" y="21072"/>
                  </a:cubicBezTo>
                  <a:lnTo>
                    <a:pt x="20514" y="21204"/>
                  </a:lnTo>
                  <a:lnTo>
                    <a:pt x="20670" y="21178"/>
                  </a:lnTo>
                  <a:lnTo>
                    <a:pt x="20796" y="21156"/>
                  </a:lnTo>
                  <a:lnTo>
                    <a:pt x="20890" y="21138"/>
                  </a:lnTo>
                  <a:lnTo>
                    <a:pt x="20979" y="21204"/>
                  </a:lnTo>
                  <a:lnTo>
                    <a:pt x="21057" y="21204"/>
                  </a:lnTo>
                  <a:lnTo>
                    <a:pt x="21144" y="21417"/>
                  </a:lnTo>
                  <a:lnTo>
                    <a:pt x="21237" y="21502"/>
                  </a:lnTo>
                  <a:lnTo>
                    <a:pt x="21326" y="21600"/>
                  </a:lnTo>
                  <a:cubicBezTo>
                    <a:pt x="21326" y="21600"/>
                    <a:pt x="21330" y="21505"/>
                    <a:pt x="21353" y="21458"/>
                  </a:cubicBezTo>
                  <a:cubicBezTo>
                    <a:pt x="21377" y="21411"/>
                    <a:pt x="21450" y="21333"/>
                    <a:pt x="21450" y="21333"/>
                  </a:cubicBezTo>
                  <a:lnTo>
                    <a:pt x="21600" y="21286"/>
                  </a:lnTo>
                </a:path>
              </a:pathLst>
            </a:custGeom>
            <a:noFill/>
            <a:ln w="12700"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31" name="AutoShape 231"/>
            <p:cNvSpPr>
              <a:spLocks/>
            </p:cNvSpPr>
            <p:nvPr/>
          </p:nvSpPr>
          <p:spPr bwMode="auto">
            <a:xfrm>
              <a:off x="5397503" y="3302000"/>
              <a:ext cx="1911350" cy="169863"/>
            </a:xfrm>
            <a:custGeom>
              <a:avLst/>
              <a:gdLst>
                <a:gd name="T0" fmla="*/ 0 w 21600"/>
                <a:gd name="T1" fmla="*/ 0 h 21600"/>
                <a:gd name="T2" fmla="*/ 2147483647 w 21600"/>
                <a:gd name="T3" fmla="*/ 75523394 h 21600"/>
                <a:gd name="T4" fmla="*/ 2147483647 w 21600"/>
                <a:gd name="T5" fmla="*/ 121628349 h 21600"/>
                <a:gd name="T6" fmla="*/ 2147483647 w 21600"/>
                <a:gd name="T7" fmla="*/ 160848827 h 21600"/>
                <a:gd name="T8" fmla="*/ 2147483647 w 21600"/>
                <a:gd name="T9" fmla="*/ 227767024 h 21600"/>
                <a:gd name="T10" fmla="*/ 2147483647 w 21600"/>
                <a:gd name="T11" fmla="*/ 268640010 h 21600"/>
                <a:gd name="T12" fmla="*/ 2147483647 w 21600"/>
                <a:gd name="T13" fmla="*/ 308250968 h 21600"/>
                <a:gd name="T14" fmla="*/ 2147483647 w 21600"/>
                <a:gd name="T15" fmla="*/ 379804412 h 21600"/>
                <a:gd name="T16" fmla="*/ 2147483647 w 21600"/>
                <a:gd name="T17" fmla="*/ 417759403 h 21600"/>
                <a:gd name="T18" fmla="*/ 2147483647 w 21600"/>
                <a:gd name="T19" fmla="*/ 450543269 h 21600"/>
                <a:gd name="T20" fmla="*/ 2147483647 w 21600"/>
                <a:gd name="T21" fmla="*/ 480680873 h 21600"/>
                <a:gd name="T22" fmla="*/ 2147483647 w 21600"/>
                <a:gd name="T23" fmla="*/ 502216749 h 21600"/>
                <a:gd name="T24" fmla="*/ 2147483647 w 21600"/>
                <a:gd name="T25" fmla="*/ 503540061 h 21600"/>
                <a:gd name="T26" fmla="*/ 2147483647 w 21600"/>
                <a:gd name="T27" fmla="*/ 488559544 h 21600"/>
                <a:gd name="T28" fmla="*/ 2147483647 w 21600"/>
                <a:gd name="T29" fmla="*/ 476561640 h 21600"/>
                <a:gd name="T30" fmla="*/ 2147483647 w 21600"/>
                <a:gd name="T31" fmla="*/ 455446482 h 21600"/>
                <a:gd name="T32" fmla="*/ 2147483647 w 21600"/>
                <a:gd name="T33" fmla="*/ 422934043 h 21600"/>
                <a:gd name="T34" fmla="*/ 2147483647 w 21600"/>
                <a:gd name="T35" fmla="*/ 308675578 h 21600"/>
                <a:gd name="T36" fmla="*/ 2147483647 w 21600"/>
                <a:gd name="T37" fmla="*/ 313245648 h 21600"/>
                <a:gd name="T38" fmla="*/ 2147483647 w 21600"/>
                <a:gd name="T39" fmla="*/ 351261923 h 21600"/>
                <a:gd name="T40" fmla="*/ 2147483647 w 21600"/>
                <a:gd name="T41" fmla="*/ 412618892 h 21600"/>
                <a:gd name="T42" fmla="*/ 2147483647 w 21600"/>
                <a:gd name="T43" fmla="*/ 455354528 h 21600"/>
                <a:gd name="T44" fmla="*/ 2147483647 w 21600"/>
                <a:gd name="T45" fmla="*/ 488559544 h 21600"/>
                <a:gd name="T46" fmla="*/ 2147483647 w 21600"/>
                <a:gd name="T47" fmla="*/ 503750203 h 21600"/>
                <a:gd name="T48" fmla="*/ 2147483647 w 21600"/>
                <a:gd name="T49" fmla="*/ 505643468 h 21600"/>
                <a:gd name="T50" fmla="*/ 2147483647 w 21600"/>
                <a:gd name="T51" fmla="*/ 516199376 h 21600"/>
                <a:gd name="T52" fmla="*/ 2147483647 w 21600"/>
                <a:gd name="T53" fmla="*/ 522184719 h 21600"/>
                <a:gd name="T54" fmla="*/ 2147483647 w 21600"/>
                <a:gd name="T55" fmla="*/ 523810009 h 21600"/>
                <a:gd name="T56" fmla="*/ 2147483647 w 21600"/>
                <a:gd name="T57" fmla="*/ 547870442 h 21600"/>
                <a:gd name="T58" fmla="*/ 2147483647 w 21600"/>
                <a:gd name="T59" fmla="*/ 561523810 h 21600"/>
                <a:gd name="T60" fmla="*/ 2147483647 w 21600"/>
                <a:gd name="T61" fmla="*/ 539387319 h 21600"/>
                <a:gd name="T62" fmla="*/ 2147483647 w 21600"/>
                <a:gd name="T63" fmla="*/ 514577420 h 21600"/>
                <a:gd name="T64" fmla="*/ 2147483647 w 21600"/>
                <a:gd name="T65" fmla="*/ 506454226 h 21600"/>
                <a:gd name="T66" fmla="*/ 2147483647 w 21600"/>
                <a:gd name="T67" fmla="*/ 505042845 h 21600"/>
                <a:gd name="T68" fmla="*/ 2147483647 w 21600"/>
                <a:gd name="T69" fmla="*/ 503540061 h 21600"/>
                <a:gd name="T70" fmla="*/ 2147483647 w 21600"/>
                <a:gd name="T71" fmla="*/ 523928693 h 21600"/>
                <a:gd name="T72" fmla="*/ 2147483647 w 21600"/>
                <a:gd name="T73" fmla="*/ 555963077 h 21600"/>
                <a:gd name="T74" fmla="*/ 2147483647 w 21600"/>
                <a:gd name="T75" fmla="*/ 561826284 h 21600"/>
                <a:gd name="T76" fmla="*/ 2147483647 w 21600"/>
                <a:gd name="T77" fmla="*/ 615392652 h 21600"/>
                <a:gd name="T78" fmla="*/ 2147483647 w 21600"/>
                <a:gd name="T79" fmla="*/ 606489314 h 21600"/>
                <a:gd name="T80" fmla="*/ 2147483647 w 21600"/>
                <a:gd name="T81" fmla="*/ 582998897 h 21600"/>
                <a:gd name="T82" fmla="*/ 2147483647 w 21600"/>
                <a:gd name="T83" fmla="*/ 574970936 h 21600"/>
                <a:gd name="T84" fmla="*/ 2147483647 w 21600"/>
                <a:gd name="T85" fmla="*/ 604775955 h 21600"/>
                <a:gd name="T86" fmla="*/ 2147483647 w 21600"/>
                <a:gd name="T87" fmla="*/ 615392652 h 21600"/>
                <a:gd name="T88" fmla="*/ 2147483647 w 21600"/>
                <a:gd name="T89" fmla="*/ 636175162 h 21600"/>
                <a:gd name="T90" fmla="*/ 2147483647 w 21600"/>
                <a:gd name="T91" fmla="*/ 649649065 h 21600"/>
                <a:gd name="T92" fmla="*/ 2147483647 w 21600"/>
                <a:gd name="T93" fmla="*/ 627661919 h 21600"/>
                <a:gd name="T94" fmla="*/ 2147483647 w 21600"/>
                <a:gd name="T95" fmla="*/ 580321589 h 21600"/>
                <a:gd name="T96" fmla="*/ 2147483647 w 21600"/>
                <a:gd name="T97" fmla="*/ 607391971 h 21600"/>
                <a:gd name="T98" fmla="*/ 2147483647 w 21600"/>
                <a:gd name="T99" fmla="*/ 600867297 h 21600"/>
                <a:gd name="T100" fmla="*/ 2147483647 w 21600"/>
                <a:gd name="T101" fmla="*/ 594036744 h 21600"/>
                <a:gd name="T102" fmla="*/ 2147483647 w 21600"/>
                <a:gd name="T103" fmla="*/ 591420728 h 21600"/>
                <a:gd name="T104" fmla="*/ 2147483647 w 21600"/>
                <a:gd name="T105" fmla="*/ 616234032 h 21600"/>
                <a:gd name="T106" fmla="*/ 2147483647 w 21600"/>
                <a:gd name="T107" fmla="*/ 615392652 h 21600"/>
                <a:gd name="T108" fmla="*/ 2147483647 w 21600"/>
                <a:gd name="T109" fmla="*/ 611181953 h 21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1600" h="21600">
                  <a:moveTo>
                    <a:pt x="0" y="0"/>
                  </a:moveTo>
                  <a:lnTo>
                    <a:pt x="729" y="2511"/>
                  </a:lnTo>
                  <a:lnTo>
                    <a:pt x="1292" y="4044"/>
                  </a:lnTo>
                  <a:lnTo>
                    <a:pt x="1798" y="5348"/>
                  </a:lnTo>
                  <a:lnTo>
                    <a:pt x="2727" y="7573"/>
                  </a:lnTo>
                  <a:lnTo>
                    <a:pt x="3315" y="8932"/>
                  </a:lnTo>
                  <a:lnTo>
                    <a:pt x="3984" y="10249"/>
                  </a:lnTo>
                  <a:lnTo>
                    <a:pt x="5414" y="12628"/>
                  </a:lnTo>
                  <a:lnTo>
                    <a:pt x="6636" y="13890"/>
                  </a:lnTo>
                  <a:lnTo>
                    <a:pt x="8164" y="14980"/>
                  </a:lnTo>
                  <a:lnTo>
                    <a:pt x="9720" y="15982"/>
                  </a:lnTo>
                  <a:lnTo>
                    <a:pt x="11398" y="16698"/>
                  </a:lnTo>
                  <a:lnTo>
                    <a:pt x="12964" y="16742"/>
                  </a:lnTo>
                  <a:lnTo>
                    <a:pt x="14448" y="16244"/>
                  </a:lnTo>
                  <a:lnTo>
                    <a:pt x="15677" y="15845"/>
                  </a:lnTo>
                  <a:lnTo>
                    <a:pt x="16790" y="15143"/>
                  </a:lnTo>
                  <a:lnTo>
                    <a:pt x="17797" y="14062"/>
                  </a:lnTo>
                  <a:lnTo>
                    <a:pt x="17770" y="10263"/>
                  </a:lnTo>
                  <a:lnTo>
                    <a:pt x="17956" y="10415"/>
                  </a:lnTo>
                  <a:lnTo>
                    <a:pt x="18013" y="11679"/>
                  </a:lnTo>
                  <a:lnTo>
                    <a:pt x="18081" y="13719"/>
                  </a:lnTo>
                  <a:lnTo>
                    <a:pt x="18114" y="15140"/>
                  </a:lnTo>
                  <a:lnTo>
                    <a:pt x="18117" y="16244"/>
                  </a:lnTo>
                  <a:lnTo>
                    <a:pt x="18217" y="16749"/>
                  </a:lnTo>
                  <a:lnTo>
                    <a:pt x="18306" y="16812"/>
                  </a:lnTo>
                  <a:lnTo>
                    <a:pt x="18449" y="17163"/>
                  </a:lnTo>
                  <a:lnTo>
                    <a:pt x="18482" y="17362"/>
                  </a:lnTo>
                  <a:lnTo>
                    <a:pt x="18685" y="17416"/>
                  </a:lnTo>
                  <a:lnTo>
                    <a:pt x="18720" y="18216"/>
                  </a:lnTo>
                  <a:cubicBezTo>
                    <a:pt x="18720" y="18216"/>
                    <a:pt x="18748" y="18544"/>
                    <a:pt x="18766" y="18670"/>
                  </a:cubicBezTo>
                  <a:cubicBezTo>
                    <a:pt x="18784" y="18797"/>
                    <a:pt x="18928" y="17934"/>
                    <a:pt x="18928" y="17934"/>
                  </a:cubicBezTo>
                  <a:lnTo>
                    <a:pt x="18954" y="17109"/>
                  </a:lnTo>
                  <a:lnTo>
                    <a:pt x="19070" y="16839"/>
                  </a:lnTo>
                  <a:lnTo>
                    <a:pt x="19207" y="16792"/>
                  </a:lnTo>
                  <a:lnTo>
                    <a:pt x="19312" y="16742"/>
                  </a:lnTo>
                  <a:lnTo>
                    <a:pt x="19455" y="17420"/>
                  </a:lnTo>
                  <a:lnTo>
                    <a:pt x="19464" y="18485"/>
                  </a:lnTo>
                  <a:lnTo>
                    <a:pt x="19570" y="18680"/>
                  </a:lnTo>
                  <a:lnTo>
                    <a:pt x="19682" y="20461"/>
                  </a:lnTo>
                  <a:lnTo>
                    <a:pt x="19715" y="20165"/>
                  </a:lnTo>
                  <a:lnTo>
                    <a:pt x="19730" y="19384"/>
                  </a:lnTo>
                  <a:lnTo>
                    <a:pt x="19873" y="19117"/>
                  </a:lnTo>
                  <a:lnTo>
                    <a:pt x="19991" y="20108"/>
                  </a:lnTo>
                  <a:lnTo>
                    <a:pt x="20128" y="20461"/>
                  </a:lnTo>
                  <a:lnTo>
                    <a:pt x="20136" y="21152"/>
                  </a:lnTo>
                  <a:lnTo>
                    <a:pt x="20340" y="21600"/>
                  </a:lnTo>
                  <a:lnTo>
                    <a:pt x="20456" y="20869"/>
                  </a:lnTo>
                  <a:lnTo>
                    <a:pt x="20656" y="19295"/>
                  </a:lnTo>
                  <a:lnTo>
                    <a:pt x="20772" y="20195"/>
                  </a:lnTo>
                  <a:lnTo>
                    <a:pt x="20901" y="19978"/>
                  </a:lnTo>
                  <a:lnTo>
                    <a:pt x="21200" y="19751"/>
                  </a:lnTo>
                  <a:cubicBezTo>
                    <a:pt x="21200" y="19751"/>
                    <a:pt x="21233" y="19144"/>
                    <a:pt x="21259" y="19664"/>
                  </a:cubicBezTo>
                  <a:cubicBezTo>
                    <a:pt x="21285" y="20185"/>
                    <a:pt x="21309" y="20489"/>
                    <a:pt x="21309" y="20489"/>
                  </a:cubicBezTo>
                  <a:lnTo>
                    <a:pt x="21549" y="20461"/>
                  </a:lnTo>
                  <a:lnTo>
                    <a:pt x="21600" y="20321"/>
                  </a:lnTo>
                </a:path>
              </a:pathLst>
            </a:custGeom>
            <a:noFill/>
            <a:ln w="12700"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32" name="AutoShape 232"/>
            <p:cNvSpPr>
              <a:spLocks/>
            </p:cNvSpPr>
            <p:nvPr/>
          </p:nvSpPr>
          <p:spPr bwMode="auto">
            <a:xfrm>
              <a:off x="4953003" y="1333500"/>
              <a:ext cx="423863" cy="1371600"/>
            </a:xfrm>
            <a:custGeom>
              <a:avLst/>
              <a:gdLst>
                <a:gd name="T0" fmla="*/ 2147483647 w 21472"/>
                <a:gd name="T1" fmla="*/ 2147483647 h 21600"/>
                <a:gd name="T2" fmla="*/ 2147483647 w 21472"/>
                <a:gd name="T3" fmla="*/ 2147483647 h 21600"/>
                <a:gd name="T4" fmla="*/ 2147483647 w 21472"/>
                <a:gd name="T5" fmla="*/ 2147483647 h 21600"/>
                <a:gd name="T6" fmla="*/ 2147483647 w 21472"/>
                <a:gd name="T7" fmla="*/ 2147483647 h 21600"/>
                <a:gd name="T8" fmla="*/ 2147483647 w 21472"/>
                <a:gd name="T9" fmla="*/ 2147483647 h 21600"/>
                <a:gd name="T10" fmla="*/ 2147483647 w 21472"/>
                <a:gd name="T11" fmla="*/ 2147483647 h 21600"/>
                <a:gd name="T12" fmla="*/ 2147483647 w 21472"/>
                <a:gd name="T13" fmla="*/ 2147483647 h 21600"/>
                <a:gd name="T14" fmla="*/ 2147483647 w 21472"/>
                <a:gd name="T15" fmla="*/ 2147483647 h 21600"/>
                <a:gd name="T16" fmla="*/ 2147483647 w 21472"/>
                <a:gd name="T17" fmla="*/ 2147483647 h 21600"/>
                <a:gd name="T18" fmla="*/ 2147483647 w 21472"/>
                <a:gd name="T19" fmla="*/ 2147483647 h 21600"/>
                <a:gd name="T20" fmla="*/ 2147483647 w 21472"/>
                <a:gd name="T21" fmla="*/ 2147483647 h 21600"/>
                <a:gd name="T22" fmla="*/ 2147483647 w 21472"/>
                <a:gd name="T23" fmla="*/ 2147483647 h 21600"/>
                <a:gd name="T24" fmla="*/ 2147483647 w 21472"/>
                <a:gd name="T25" fmla="*/ 2147483647 h 21600"/>
                <a:gd name="T26" fmla="*/ 2147483647 w 21472"/>
                <a:gd name="T27" fmla="*/ 2147483647 h 21600"/>
                <a:gd name="T28" fmla="*/ 2147483647 w 21472"/>
                <a:gd name="T29" fmla="*/ 2147483647 h 21600"/>
                <a:gd name="T30" fmla="*/ 2147483647 w 21472"/>
                <a:gd name="T31" fmla="*/ 2147483647 h 21600"/>
                <a:gd name="T32" fmla="*/ 2147483647 w 21472"/>
                <a:gd name="T33" fmla="*/ 2147483647 h 21600"/>
                <a:gd name="T34" fmla="*/ 2147483647 w 21472"/>
                <a:gd name="T35" fmla="*/ 2147483647 h 21600"/>
                <a:gd name="T36" fmla="*/ 2147483647 w 21472"/>
                <a:gd name="T37" fmla="*/ 2147483647 h 21600"/>
                <a:gd name="T38" fmla="*/ 2147483647 w 21472"/>
                <a:gd name="T39" fmla="*/ 2147483647 h 21600"/>
                <a:gd name="T40" fmla="*/ 2147483647 w 21472"/>
                <a:gd name="T41" fmla="*/ 2147483647 h 21600"/>
                <a:gd name="T42" fmla="*/ 2147483647 w 21472"/>
                <a:gd name="T43" fmla="*/ 2147483647 h 21600"/>
                <a:gd name="T44" fmla="*/ 2147483647 w 21472"/>
                <a:gd name="T45" fmla="*/ 2147483647 h 21600"/>
                <a:gd name="T46" fmla="*/ 2147483647 w 21472"/>
                <a:gd name="T47" fmla="*/ 2147483647 h 21600"/>
                <a:gd name="T48" fmla="*/ 2147483647 w 21472"/>
                <a:gd name="T49" fmla="*/ 2147483647 h 21600"/>
                <a:gd name="T50" fmla="*/ 2147483647 w 21472"/>
                <a:gd name="T51" fmla="*/ 2147483647 h 21600"/>
                <a:gd name="T52" fmla="*/ 2147483647 w 21472"/>
                <a:gd name="T53" fmla="*/ 2147483647 h 21600"/>
                <a:gd name="T54" fmla="*/ 2147483647 w 21472"/>
                <a:gd name="T55" fmla="*/ 2147483647 h 21600"/>
                <a:gd name="T56" fmla="*/ 2147483647 w 21472"/>
                <a:gd name="T57" fmla="*/ 2147483647 h 21600"/>
                <a:gd name="T58" fmla="*/ 2147483647 w 21472"/>
                <a:gd name="T59" fmla="*/ 2147483647 h 21600"/>
                <a:gd name="T60" fmla="*/ 2147483647 w 21472"/>
                <a:gd name="T61" fmla="*/ 2147483647 h 21600"/>
                <a:gd name="T62" fmla="*/ 2147483647 w 21472"/>
                <a:gd name="T63" fmla="*/ 2147483647 h 21600"/>
                <a:gd name="T64" fmla="*/ 2147483647 w 21472"/>
                <a:gd name="T65" fmla="*/ 2147483647 h 21600"/>
                <a:gd name="T66" fmla="*/ 2147483647 w 21472"/>
                <a:gd name="T67" fmla="*/ 2147483647 h 21600"/>
                <a:gd name="T68" fmla="*/ 2147483647 w 21472"/>
                <a:gd name="T69" fmla="*/ 2147483647 h 21600"/>
                <a:gd name="T70" fmla="*/ 2147483647 w 21472"/>
                <a:gd name="T71" fmla="*/ 2147483647 h 21600"/>
                <a:gd name="T72" fmla="*/ 2147483647 w 21472"/>
                <a:gd name="T73" fmla="*/ 2147483647 h 21600"/>
                <a:gd name="T74" fmla="*/ 2147483647 w 21472"/>
                <a:gd name="T75" fmla="*/ 2147483647 h 21600"/>
                <a:gd name="T76" fmla="*/ 2147483647 w 21472"/>
                <a:gd name="T77" fmla="*/ 2147483647 h 21600"/>
                <a:gd name="T78" fmla="*/ 2147483647 w 21472"/>
                <a:gd name="T79" fmla="*/ 2147483647 h 21600"/>
                <a:gd name="T80" fmla="*/ 2147483647 w 21472"/>
                <a:gd name="T81" fmla="*/ 2147483647 h 21600"/>
                <a:gd name="T82" fmla="*/ 2147483647 w 21472"/>
                <a:gd name="T83" fmla="*/ 2147483647 h 21600"/>
                <a:gd name="T84" fmla="*/ 2147483647 w 21472"/>
                <a:gd name="T85" fmla="*/ 2147483647 h 21600"/>
                <a:gd name="T86" fmla="*/ 2147483647 w 21472"/>
                <a:gd name="T87" fmla="*/ 2147483647 h 21600"/>
                <a:gd name="T88" fmla="*/ 2147483647 w 21472"/>
                <a:gd name="T89" fmla="*/ 2147483647 h 21600"/>
                <a:gd name="T90" fmla="*/ 2147483647 w 21472"/>
                <a:gd name="T91" fmla="*/ 2147483647 h 21600"/>
                <a:gd name="T92" fmla="*/ 2147483647 w 21472"/>
                <a:gd name="T93" fmla="*/ 2147483647 h 21600"/>
                <a:gd name="T94" fmla="*/ 2147483647 w 21472"/>
                <a:gd name="T95" fmla="*/ 2147483647 h 21600"/>
                <a:gd name="T96" fmla="*/ 2147483647 w 21472"/>
                <a:gd name="T97" fmla="*/ 2147483647 h 21600"/>
                <a:gd name="T98" fmla="*/ 2147483647 w 21472"/>
                <a:gd name="T99" fmla="*/ 2147483647 h 21600"/>
                <a:gd name="T100" fmla="*/ 2147483647 w 21472"/>
                <a:gd name="T101" fmla="*/ 2147483647 h 21600"/>
                <a:gd name="T102" fmla="*/ 2147483647 w 21472"/>
                <a:gd name="T103" fmla="*/ 2147483647 h 21600"/>
                <a:gd name="T104" fmla="*/ 2147483647 w 21472"/>
                <a:gd name="T105" fmla="*/ 2147483647 h 21600"/>
                <a:gd name="T106" fmla="*/ 2147483647 w 21472"/>
                <a:gd name="T107" fmla="*/ 2147483647 h 21600"/>
                <a:gd name="T108" fmla="*/ 1561770265 w 21472"/>
                <a:gd name="T109" fmla="*/ 2147483647 h 21600"/>
                <a:gd name="T110" fmla="*/ 431709973 w 21472"/>
                <a:gd name="T111" fmla="*/ 2147483647 h 21600"/>
                <a:gd name="T112" fmla="*/ 431709973 w 21472"/>
                <a:gd name="T113" fmla="*/ 2147483647 h 21600"/>
                <a:gd name="T114" fmla="*/ 2147483647 w 21472"/>
                <a:gd name="T115" fmla="*/ 2147483647 h 21600"/>
                <a:gd name="T116" fmla="*/ 2147483647 w 21472"/>
                <a:gd name="T117" fmla="*/ 0 h 216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1472" h="21600">
                  <a:moveTo>
                    <a:pt x="10706" y="21600"/>
                  </a:moveTo>
                  <a:lnTo>
                    <a:pt x="12202" y="21373"/>
                  </a:lnTo>
                  <a:lnTo>
                    <a:pt x="13017" y="21153"/>
                  </a:lnTo>
                  <a:lnTo>
                    <a:pt x="13308" y="20956"/>
                  </a:lnTo>
                  <a:lnTo>
                    <a:pt x="13521" y="20544"/>
                  </a:lnTo>
                  <a:lnTo>
                    <a:pt x="13914" y="20432"/>
                  </a:lnTo>
                  <a:lnTo>
                    <a:pt x="14199" y="20246"/>
                  </a:lnTo>
                  <a:cubicBezTo>
                    <a:pt x="14199" y="20246"/>
                    <a:pt x="14311" y="20124"/>
                    <a:pt x="14312" y="20105"/>
                  </a:cubicBezTo>
                  <a:cubicBezTo>
                    <a:pt x="14314" y="20087"/>
                    <a:pt x="13913" y="19919"/>
                    <a:pt x="13913" y="19919"/>
                  </a:cubicBezTo>
                  <a:lnTo>
                    <a:pt x="13555" y="19788"/>
                  </a:lnTo>
                  <a:cubicBezTo>
                    <a:pt x="13555" y="19788"/>
                    <a:pt x="13027" y="19551"/>
                    <a:pt x="13027" y="19496"/>
                  </a:cubicBezTo>
                  <a:cubicBezTo>
                    <a:pt x="13029" y="19442"/>
                    <a:pt x="12509" y="19227"/>
                    <a:pt x="12509" y="19227"/>
                  </a:cubicBezTo>
                  <a:cubicBezTo>
                    <a:pt x="12509" y="19227"/>
                    <a:pt x="11810" y="19016"/>
                    <a:pt x="11863" y="18989"/>
                  </a:cubicBezTo>
                  <a:cubicBezTo>
                    <a:pt x="11916" y="18962"/>
                    <a:pt x="11504" y="18749"/>
                    <a:pt x="11504" y="18749"/>
                  </a:cubicBezTo>
                  <a:cubicBezTo>
                    <a:pt x="11504" y="18749"/>
                    <a:pt x="11229" y="18451"/>
                    <a:pt x="11278" y="18457"/>
                  </a:cubicBezTo>
                  <a:cubicBezTo>
                    <a:pt x="11326" y="18463"/>
                    <a:pt x="11444" y="18288"/>
                    <a:pt x="11444" y="18288"/>
                  </a:cubicBezTo>
                  <a:lnTo>
                    <a:pt x="11273" y="18164"/>
                  </a:lnTo>
                  <a:lnTo>
                    <a:pt x="11356" y="17964"/>
                  </a:lnTo>
                  <a:lnTo>
                    <a:pt x="11344" y="17694"/>
                  </a:lnTo>
                  <a:lnTo>
                    <a:pt x="11369" y="17391"/>
                  </a:lnTo>
                  <a:lnTo>
                    <a:pt x="11185" y="17044"/>
                  </a:lnTo>
                  <a:lnTo>
                    <a:pt x="11030" y="16746"/>
                  </a:lnTo>
                  <a:cubicBezTo>
                    <a:pt x="11030" y="16746"/>
                    <a:pt x="11050" y="16366"/>
                    <a:pt x="11060" y="16338"/>
                  </a:cubicBezTo>
                  <a:cubicBezTo>
                    <a:pt x="11069" y="16310"/>
                    <a:pt x="11209" y="16112"/>
                    <a:pt x="11209" y="16112"/>
                  </a:cubicBezTo>
                  <a:cubicBezTo>
                    <a:pt x="11209" y="16112"/>
                    <a:pt x="11001" y="15892"/>
                    <a:pt x="11060" y="15870"/>
                  </a:cubicBezTo>
                  <a:cubicBezTo>
                    <a:pt x="11118" y="15848"/>
                    <a:pt x="10861" y="15512"/>
                    <a:pt x="10706" y="15504"/>
                  </a:cubicBezTo>
                  <a:cubicBezTo>
                    <a:pt x="10550" y="15495"/>
                    <a:pt x="10493" y="15355"/>
                    <a:pt x="10385" y="15323"/>
                  </a:cubicBezTo>
                  <a:cubicBezTo>
                    <a:pt x="10278" y="15293"/>
                    <a:pt x="10215" y="14969"/>
                    <a:pt x="10196" y="14948"/>
                  </a:cubicBezTo>
                  <a:cubicBezTo>
                    <a:pt x="10175" y="14928"/>
                    <a:pt x="10116" y="14704"/>
                    <a:pt x="10029" y="14661"/>
                  </a:cubicBezTo>
                  <a:cubicBezTo>
                    <a:pt x="9940" y="14620"/>
                    <a:pt x="9643" y="14560"/>
                    <a:pt x="9643" y="14560"/>
                  </a:cubicBezTo>
                  <a:cubicBezTo>
                    <a:pt x="9643" y="14560"/>
                    <a:pt x="9657" y="14358"/>
                    <a:pt x="9687" y="14337"/>
                  </a:cubicBezTo>
                  <a:cubicBezTo>
                    <a:pt x="9720" y="14317"/>
                    <a:pt x="9818" y="14180"/>
                    <a:pt x="9911" y="14183"/>
                  </a:cubicBezTo>
                  <a:cubicBezTo>
                    <a:pt x="10002" y="14186"/>
                    <a:pt x="9975" y="13992"/>
                    <a:pt x="9865" y="14003"/>
                  </a:cubicBezTo>
                  <a:cubicBezTo>
                    <a:pt x="9757" y="14013"/>
                    <a:pt x="9974" y="13949"/>
                    <a:pt x="9564" y="13852"/>
                  </a:cubicBezTo>
                  <a:cubicBezTo>
                    <a:pt x="9153" y="13755"/>
                    <a:pt x="8987" y="13738"/>
                    <a:pt x="8774" y="13741"/>
                  </a:cubicBezTo>
                  <a:cubicBezTo>
                    <a:pt x="8561" y="13745"/>
                    <a:pt x="8239" y="13710"/>
                    <a:pt x="8010" y="13732"/>
                  </a:cubicBezTo>
                  <a:cubicBezTo>
                    <a:pt x="7782" y="13753"/>
                    <a:pt x="7513" y="13779"/>
                    <a:pt x="7398" y="13844"/>
                  </a:cubicBezTo>
                  <a:cubicBezTo>
                    <a:pt x="7281" y="13910"/>
                    <a:pt x="7187" y="13955"/>
                    <a:pt x="7052" y="13988"/>
                  </a:cubicBezTo>
                  <a:cubicBezTo>
                    <a:pt x="6917" y="14021"/>
                    <a:pt x="6387" y="14080"/>
                    <a:pt x="6387" y="14080"/>
                  </a:cubicBezTo>
                  <a:cubicBezTo>
                    <a:pt x="6387" y="14080"/>
                    <a:pt x="6507" y="14097"/>
                    <a:pt x="6042" y="14129"/>
                  </a:cubicBezTo>
                  <a:cubicBezTo>
                    <a:pt x="5577" y="14161"/>
                    <a:pt x="5131" y="14187"/>
                    <a:pt x="5131" y="14187"/>
                  </a:cubicBezTo>
                  <a:cubicBezTo>
                    <a:pt x="5131" y="14187"/>
                    <a:pt x="4314" y="14160"/>
                    <a:pt x="4319" y="14194"/>
                  </a:cubicBezTo>
                  <a:cubicBezTo>
                    <a:pt x="4324" y="14228"/>
                    <a:pt x="3846" y="14193"/>
                    <a:pt x="3846" y="14193"/>
                  </a:cubicBezTo>
                  <a:cubicBezTo>
                    <a:pt x="3846" y="14193"/>
                    <a:pt x="4005" y="14078"/>
                    <a:pt x="4052" y="13922"/>
                  </a:cubicBezTo>
                  <a:cubicBezTo>
                    <a:pt x="4097" y="13767"/>
                    <a:pt x="3952" y="13618"/>
                    <a:pt x="3846" y="13520"/>
                  </a:cubicBezTo>
                  <a:cubicBezTo>
                    <a:pt x="3738" y="13421"/>
                    <a:pt x="3430" y="13147"/>
                    <a:pt x="3435" y="13103"/>
                  </a:cubicBezTo>
                  <a:cubicBezTo>
                    <a:pt x="3437" y="13067"/>
                    <a:pt x="3302" y="12856"/>
                    <a:pt x="3302" y="12856"/>
                  </a:cubicBezTo>
                  <a:lnTo>
                    <a:pt x="3116" y="12372"/>
                  </a:lnTo>
                  <a:cubicBezTo>
                    <a:pt x="3116" y="12372"/>
                    <a:pt x="2620" y="12276"/>
                    <a:pt x="2915" y="12185"/>
                  </a:cubicBezTo>
                  <a:cubicBezTo>
                    <a:pt x="3211" y="12093"/>
                    <a:pt x="3391" y="11984"/>
                    <a:pt x="3391" y="11984"/>
                  </a:cubicBezTo>
                  <a:cubicBezTo>
                    <a:pt x="3391" y="11984"/>
                    <a:pt x="3276" y="11915"/>
                    <a:pt x="3142" y="11873"/>
                  </a:cubicBezTo>
                  <a:cubicBezTo>
                    <a:pt x="3006" y="11832"/>
                    <a:pt x="2379" y="11751"/>
                    <a:pt x="2379" y="11751"/>
                  </a:cubicBezTo>
                  <a:lnTo>
                    <a:pt x="1608" y="11789"/>
                  </a:lnTo>
                  <a:cubicBezTo>
                    <a:pt x="1608" y="11789"/>
                    <a:pt x="1130" y="11756"/>
                    <a:pt x="923" y="11646"/>
                  </a:cubicBezTo>
                  <a:cubicBezTo>
                    <a:pt x="715" y="11536"/>
                    <a:pt x="761" y="11581"/>
                    <a:pt x="521" y="11540"/>
                  </a:cubicBezTo>
                  <a:cubicBezTo>
                    <a:pt x="280" y="11500"/>
                    <a:pt x="236" y="11459"/>
                    <a:pt x="144" y="11342"/>
                  </a:cubicBezTo>
                  <a:cubicBezTo>
                    <a:pt x="52" y="11224"/>
                    <a:pt x="-128" y="11220"/>
                    <a:pt x="144" y="11084"/>
                  </a:cubicBezTo>
                  <a:cubicBezTo>
                    <a:pt x="415" y="10948"/>
                    <a:pt x="1052" y="10638"/>
                    <a:pt x="1052" y="10638"/>
                  </a:cubicBezTo>
                  <a:lnTo>
                    <a:pt x="21472" y="0"/>
                  </a:lnTo>
                </a:path>
              </a:pathLst>
            </a:custGeom>
            <a:noFill/>
            <a:ln w="12700"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33" name="Freeform 231"/>
            <p:cNvSpPr>
              <a:spLocks/>
            </p:cNvSpPr>
            <p:nvPr/>
          </p:nvSpPr>
          <p:spPr bwMode="auto">
            <a:xfrm>
              <a:off x="8147050" y="3181351"/>
              <a:ext cx="314325" cy="431800"/>
            </a:xfrm>
            <a:custGeom>
              <a:avLst/>
              <a:gdLst>
                <a:gd name="T0" fmla="*/ 0 w 314325"/>
                <a:gd name="T1" fmla="*/ 431800 h 431800"/>
                <a:gd name="T2" fmla="*/ 25400 w 314325"/>
                <a:gd name="T3" fmla="*/ 409575 h 431800"/>
                <a:gd name="T4" fmla="*/ 66675 w 314325"/>
                <a:gd name="T5" fmla="*/ 339725 h 431800"/>
                <a:gd name="T6" fmla="*/ 117475 w 314325"/>
                <a:gd name="T7" fmla="*/ 320675 h 431800"/>
                <a:gd name="T8" fmla="*/ 260350 w 314325"/>
                <a:gd name="T9" fmla="*/ 273050 h 431800"/>
                <a:gd name="T10" fmla="*/ 273050 w 314325"/>
                <a:gd name="T11" fmla="*/ 247650 h 431800"/>
                <a:gd name="T12" fmla="*/ 282575 w 314325"/>
                <a:gd name="T13" fmla="*/ 231775 h 431800"/>
                <a:gd name="T14" fmla="*/ 292100 w 314325"/>
                <a:gd name="T15" fmla="*/ 203200 h 431800"/>
                <a:gd name="T16" fmla="*/ 292100 w 314325"/>
                <a:gd name="T17" fmla="*/ 174625 h 431800"/>
                <a:gd name="T18" fmla="*/ 301625 w 314325"/>
                <a:gd name="T19" fmla="*/ 149225 h 431800"/>
                <a:gd name="T20" fmla="*/ 298450 w 314325"/>
                <a:gd name="T21" fmla="*/ 98425 h 431800"/>
                <a:gd name="T22" fmla="*/ 298450 w 314325"/>
                <a:gd name="T23" fmla="*/ 98425 h 431800"/>
                <a:gd name="T24" fmla="*/ 314325 w 314325"/>
                <a:gd name="T25" fmla="*/ 0 h 431800"/>
                <a:gd name="T26" fmla="*/ 314325 w 314325"/>
                <a:gd name="T27" fmla="*/ 0 h 4318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14325" h="431800">
                  <a:moveTo>
                    <a:pt x="0" y="431800"/>
                  </a:moveTo>
                  <a:lnTo>
                    <a:pt x="25400" y="409575"/>
                  </a:lnTo>
                  <a:lnTo>
                    <a:pt x="66675" y="339725"/>
                  </a:lnTo>
                  <a:lnTo>
                    <a:pt x="117475" y="320675"/>
                  </a:lnTo>
                  <a:lnTo>
                    <a:pt x="260350" y="273050"/>
                  </a:lnTo>
                  <a:lnTo>
                    <a:pt x="273050" y="247650"/>
                  </a:lnTo>
                  <a:lnTo>
                    <a:pt x="282575" y="231775"/>
                  </a:lnTo>
                  <a:lnTo>
                    <a:pt x="292100" y="203200"/>
                  </a:lnTo>
                  <a:lnTo>
                    <a:pt x="292100" y="174625"/>
                  </a:lnTo>
                  <a:lnTo>
                    <a:pt x="301625" y="149225"/>
                  </a:lnTo>
                  <a:lnTo>
                    <a:pt x="298450" y="98425"/>
                  </a:lnTo>
                  <a:lnTo>
                    <a:pt x="314325" y="0"/>
                  </a:lnTo>
                </a:path>
              </a:pathLst>
            </a:custGeom>
            <a:noFill/>
            <a:ln w="12700"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grpSp>
      <p:cxnSp>
        <p:nvCxnSpPr>
          <p:cNvPr id="234"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235"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236" name="Straight Connector 3"/>
          <p:cNvCxnSpPr>
            <a:cxnSpLocks noChangeShapeType="1"/>
          </p:cNvCxnSpPr>
          <p:nvPr/>
        </p:nvCxnSpPr>
        <p:spPr bwMode="auto">
          <a:xfrm>
            <a:off x="381000" y="3810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299" name="Chart Placeholder 3"/>
          <p:cNvSpPr>
            <a:spLocks noGrp="1"/>
          </p:cNvSpPr>
          <p:nvPr>
            <p:ph type="chart" sz="quarter" idx="13"/>
          </p:nvPr>
        </p:nvSpPr>
        <p:spPr>
          <a:xfrm>
            <a:off x="279404" y="1270002"/>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300" name="Chart Placeholder 3"/>
          <p:cNvSpPr>
            <a:spLocks noGrp="1"/>
          </p:cNvSpPr>
          <p:nvPr>
            <p:ph type="chart" sz="quarter" idx="17"/>
          </p:nvPr>
        </p:nvSpPr>
        <p:spPr>
          <a:xfrm>
            <a:off x="279404" y="4064001"/>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303" name="Content Placeholder 11"/>
          <p:cNvSpPr>
            <a:spLocks noGrp="1"/>
          </p:cNvSpPr>
          <p:nvPr>
            <p:ph sz="quarter" idx="10"/>
          </p:nvPr>
        </p:nvSpPr>
        <p:spPr>
          <a:xfrm>
            <a:off x="381000" y="1016002"/>
            <a:ext cx="3937004" cy="254000"/>
          </a:xfrm>
        </p:spPr>
        <p:txBody>
          <a:bodyPr/>
          <a:lstStyle/>
          <a:p>
            <a:pPr lvl="0"/>
            <a:r>
              <a:rPr lang="en-US" smtClean="0"/>
              <a:t>Click to edit Master text styles</a:t>
            </a:r>
          </a:p>
        </p:txBody>
      </p:sp>
      <p:sp>
        <p:nvSpPr>
          <p:cNvPr id="304" name="Text Placeholder 73"/>
          <p:cNvSpPr>
            <a:spLocks noGrp="1"/>
          </p:cNvSpPr>
          <p:nvPr>
            <p:ph type="body" sz="quarter" idx="12"/>
          </p:nvPr>
        </p:nvSpPr>
        <p:spPr>
          <a:xfrm>
            <a:off x="381000"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306" name="Content Placeholder 11"/>
          <p:cNvSpPr>
            <a:spLocks noGrp="1"/>
          </p:cNvSpPr>
          <p:nvPr>
            <p:ph sz="quarter" idx="18"/>
          </p:nvPr>
        </p:nvSpPr>
        <p:spPr>
          <a:xfrm>
            <a:off x="381000" y="3810001"/>
            <a:ext cx="3937004" cy="254000"/>
          </a:xfrm>
        </p:spPr>
        <p:txBody>
          <a:bodyPr/>
          <a:lstStyle/>
          <a:p>
            <a:pPr lvl="0"/>
            <a:r>
              <a:rPr lang="en-US" smtClean="0"/>
              <a:t>Click to edit Master text styles</a:t>
            </a:r>
          </a:p>
        </p:txBody>
      </p:sp>
      <p:sp>
        <p:nvSpPr>
          <p:cNvPr id="307" name="Text Placeholder 73"/>
          <p:cNvSpPr>
            <a:spLocks noGrp="1"/>
          </p:cNvSpPr>
          <p:nvPr>
            <p:ph type="body" sz="quarter" idx="19"/>
          </p:nvPr>
        </p:nvSpPr>
        <p:spPr>
          <a:xfrm>
            <a:off x="381000" y="4064002"/>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312186995"/>
      </p:ext>
    </p:extLst>
  </p:cSld>
  <p:clrMapOvr>
    <a:masterClrMapping/>
  </p:clrMapOvr>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p:cSld name="USA States Half Page">
    <p:spTree>
      <p:nvGrpSpPr>
        <p:cNvPr id="1" name=""/>
        <p:cNvGrpSpPr/>
        <p:nvPr/>
      </p:nvGrpSpPr>
      <p:grpSpPr>
        <a:xfrm>
          <a:off x="0" y="0"/>
          <a:ext cx="0" cy="0"/>
          <a:chOff x="0" y="0"/>
          <a:chExt cx="0" cy="0"/>
        </a:xfrm>
      </p:grpSpPr>
      <p:sp>
        <p:nvSpPr>
          <p:cNvPr id="5" name="Rectangle 8"/>
          <p:cNvSpPr>
            <a:spLocks noChangeArrowheads="1"/>
          </p:cNvSpPr>
          <p:nvPr userDrawn="1"/>
        </p:nvSpPr>
        <p:spPr bwMode="auto">
          <a:xfrm>
            <a:off x="4826000" y="1016000"/>
            <a:ext cx="3937000" cy="5080000"/>
          </a:xfrm>
          <a:prstGeom prst="rect">
            <a:avLst/>
          </a:prstGeom>
          <a:solidFill>
            <a:srgbClr val="B8E2EA"/>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grpSp>
        <p:nvGrpSpPr>
          <p:cNvPr id="6" name="Group 5"/>
          <p:cNvGrpSpPr/>
          <p:nvPr/>
        </p:nvGrpSpPr>
        <p:grpSpPr>
          <a:xfrm>
            <a:off x="4826003" y="1016000"/>
            <a:ext cx="3943350" cy="5086350"/>
            <a:chOff x="4826003" y="1016000"/>
            <a:chExt cx="3943350" cy="5086350"/>
          </a:xfrm>
          <a:solidFill>
            <a:schemeClr val="bg1"/>
          </a:solidFill>
        </p:grpSpPr>
        <p:sp>
          <p:nvSpPr>
            <p:cNvPr id="7" name="AutoShape 1"/>
            <p:cNvSpPr>
              <a:spLocks/>
            </p:cNvSpPr>
            <p:nvPr/>
          </p:nvSpPr>
          <p:spPr bwMode="auto">
            <a:xfrm>
              <a:off x="5143503" y="2590800"/>
              <a:ext cx="42863" cy="60325"/>
            </a:xfrm>
            <a:custGeom>
              <a:avLst/>
              <a:gdLst/>
              <a:ahLst/>
              <a:cxnLst/>
              <a:rect l="0" t="0" r="r" b="b"/>
              <a:pathLst>
                <a:path w="20824" h="20803">
                  <a:moveTo>
                    <a:pt x="3348" y="15014"/>
                  </a:moveTo>
                  <a:cubicBezTo>
                    <a:pt x="4131" y="15014"/>
                    <a:pt x="5445" y="13914"/>
                    <a:pt x="5445" y="12694"/>
                  </a:cubicBezTo>
                  <a:cubicBezTo>
                    <a:pt x="5445" y="11459"/>
                    <a:pt x="6831" y="13431"/>
                    <a:pt x="6831" y="14109"/>
                  </a:cubicBezTo>
                  <a:cubicBezTo>
                    <a:pt x="6831" y="14775"/>
                    <a:pt x="7972" y="14161"/>
                    <a:pt x="10947" y="9983"/>
                  </a:cubicBezTo>
                  <a:cubicBezTo>
                    <a:pt x="13031" y="14652"/>
                    <a:pt x="8067" y="15694"/>
                    <a:pt x="6126" y="16002"/>
                  </a:cubicBezTo>
                  <a:cubicBezTo>
                    <a:pt x="4203" y="16306"/>
                    <a:pt x="4913" y="17228"/>
                    <a:pt x="6574" y="17541"/>
                  </a:cubicBezTo>
                  <a:cubicBezTo>
                    <a:pt x="8247" y="17845"/>
                    <a:pt x="9107" y="18467"/>
                    <a:pt x="7637" y="19063"/>
                  </a:cubicBezTo>
                  <a:cubicBezTo>
                    <a:pt x="6126" y="19683"/>
                    <a:pt x="6126" y="20369"/>
                    <a:pt x="9806" y="20788"/>
                  </a:cubicBezTo>
                  <a:cubicBezTo>
                    <a:pt x="13479" y="21222"/>
                    <a:pt x="18372" y="12312"/>
                    <a:pt x="19865" y="11209"/>
                  </a:cubicBezTo>
                  <a:cubicBezTo>
                    <a:pt x="21346" y="10106"/>
                    <a:pt x="20038" y="8090"/>
                    <a:pt x="20743" y="5624"/>
                  </a:cubicBezTo>
                  <a:cubicBezTo>
                    <a:pt x="21448" y="1765"/>
                    <a:pt x="17404" y="591"/>
                    <a:pt x="14620" y="104"/>
                  </a:cubicBezTo>
                  <a:cubicBezTo>
                    <a:pt x="11831" y="-378"/>
                    <a:pt x="7267" y="840"/>
                    <a:pt x="6234" y="3169"/>
                  </a:cubicBezTo>
                  <a:lnTo>
                    <a:pt x="8838" y="4656"/>
                  </a:lnTo>
                  <a:cubicBezTo>
                    <a:pt x="8838" y="4656"/>
                    <a:pt x="7709" y="5064"/>
                    <a:pt x="6126" y="5020"/>
                  </a:cubicBezTo>
                  <a:cubicBezTo>
                    <a:pt x="4561" y="4958"/>
                    <a:pt x="4913" y="6052"/>
                    <a:pt x="5361" y="7341"/>
                  </a:cubicBezTo>
                  <a:cubicBezTo>
                    <a:pt x="5792" y="8639"/>
                    <a:pt x="4131" y="8320"/>
                    <a:pt x="2046" y="9190"/>
                  </a:cubicBezTo>
                  <a:cubicBezTo>
                    <a:pt x="-62" y="10052"/>
                    <a:pt x="-152" y="12079"/>
                    <a:pt x="99" y="13486"/>
                  </a:cubicBezTo>
                  <a:cubicBezTo>
                    <a:pt x="368" y="14899"/>
                    <a:pt x="2554" y="15014"/>
                    <a:pt x="3348" y="15014"/>
                  </a:cubicBezTo>
                  <a:close/>
                  <a:moveTo>
                    <a:pt x="3348" y="1501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 name="AutoShape 2"/>
            <p:cNvSpPr>
              <a:spLocks/>
            </p:cNvSpPr>
            <p:nvPr/>
          </p:nvSpPr>
          <p:spPr bwMode="auto">
            <a:xfrm>
              <a:off x="5067303" y="2514600"/>
              <a:ext cx="49213" cy="157163"/>
            </a:xfrm>
            <a:custGeom>
              <a:avLst/>
              <a:gdLst/>
              <a:ahLst/>
              <a:cxnLst/>
              <a:rect l="0" t="0" r="r" b="b"/>
              <a:pathLst>
                <a:path w="19459" h="21386">
                  <a:moveTo>
                    <a:pt x="15796" y="10892"/>
                  </a:moveTo>
                  <a:cubicBezTo>
                    <a:pt x="16555" y="11236"/>
                    <a:pt x="19453" y="12878"/>
                    <a:pt x="19453" y="12878"/>
                  </a:cubicBezTo>
                  <a:cubicBezTo>
                    <a:pt x="19453" y="12878"/>
                    <a:pt x="18824" y="11680"/>
                    <a:pt x="18963" y="11236"/>
                  </a:cubicBezTo>
                  <a:cubicBezTo>
                    <a:pt x="19112" y="10792"/>
                    <a:pt x="18117" y="9812"/>
                    <a:pt x="18473" y="9254"/>
                  </a:cubicBezTo>
                  <a:cubicBezTo>
                    <a:pt x="18824" y="8685"/>
                    <a:pt x="19170" y="5964"/>
                    <a:pt x="13123" y="4224"/>
                  </a:cubicBezTo>
                  <a:cubicBezTo>
                    <a:pt x="15161" y="2778"/>
                    <a:pt x="15647" y="667"/>
                    <a:pt x="13335" y="1037"/>
                  </a:cubicBezTo>
                  <a:cubicBezTo>
                    <a:pt x="11009" y="1403"/>
                    <a:pt x="11076" y="1158"/>
                    <a:pt x="10451" y="546"/>
                  </a:cubicBezTo>
                  <a:cubicBezTo>
                    <a:pt x="9821" y="-71"/>
                    <a:pt x="7000" y="-214"/>
                    <a:pt x="6505" y="372"/>
                  </a:cubicBezTo>
                  <a:cubicBezTo>
                    <a:pt x="6019" y="965"/>
                    <a:pt x="6019" y="1328"/>
                    <a:pt x="7000" y="1502"/>
                  </a:cubicBezTo>
                  <a:cubicBezTo>
                    <a:pt x="7985" y="1672"/>
                    <a:pt x="10451" y="2536"/>
                    <a:pt x="8903" y="4174"/>
                  </a:cubicBezTo>
                  <a:cubicBezTo>
                    <a:pt x="7769" y="5061"/>
                    <a:pt x="7207" y="5254"/>
                    <a:pt x="7707" y="5745"/>
                  </a:cubicBezTo>
                  <a:cubicBezTo>
                    <a:pt x="8187" y="6235"/>
                    <a:pt x="7913" y="6550"/>
                    <a:pt x="6712" y="6700"/>
                  </a:cubicBezTo>
                  <a:cubicBezTo>
                    <a:pt x="5529" y="6845"/>
                    <a:pt x="2766" y="7315"/>
                    <a:pt x="2001" y="7343"/>
                  </a:cubicBezTo>
                  <a:cubicBezTo>
                    <a:pt x="1511" y="8174"/>
                    <a:pt x="1511" y="9030"/>
                    <a:pt x="8543" y="8760"/>
                  </a:cubicBezTo>
                  <a:cubicBezTo>
                    <a:pt x="2991" y="9254"/>
                    <a:pt x="2766" y="10625"/>
                    <a:pt x="4328" y="11680"/>
                  </a:cubicBezTo>
                  <a:cubicBezTo>
                    <a:pt x="1727" y="11020"/>
                    <a:pt x="1021" y="11112"/>
                    <a:pt x="531" y="11428"/>
                  </a:cubicBezTo>
                  <a:cubicBezTo>
                    <a:pt x="26" y="11751"/>
                    <a:pt x="-325" y="12263"/>
                    <a:pt x="463" y="12338"/>
                  </a:cubicBezTo>
                  <a:cubicBezTo>
                    <a:pt x="1242" y="12413"/>
                    <a:pt x="5741" y="12952"/>
                    <a:pt x="5443" y="13221"/>
                  </a:cubicBezTo>
                  <a:cubicBezTo>
                    <a:pt x="5169" y="13493"/>
                    <a:pt x="5101" y="14593"/>
                    <a:pt x="5952" y="14231"/>
                  </a:cubicBezTo>
                  <a:cubicBezTo>
                    <a:pt x="6788" y="13861"/>
                    <a:pt x="8476" y="13493"/>
                    <a:pt x="8759" y="14195"/>
                  </a:cubicBezTo>
                  <a:cubicBezTo>
                    <a:pt x="9047" y="14916"/>
                    <a:pt x="8476" y="15575"/>
                    <a:pt x="8125" y="16089"/>
                  </a:cubicBezTo>
                  <a:cubicBezTo>
                    <a:pt x="7769" y="16611"/>
                    <a:pt x="7985" y="18128"/>
                    <a:pt x="9672" y="18636"/>
                  </a:cubicBezTo>
                  <a:cubicBezTo>
                    <a:pt x="7985" y="19624"/>
                    <a:pt x="6933" y="20626"/>
                    <a:pt x="12777" y="21386"/>
                  </a:cubicBezTo>
                  <a:cubicBezTo>
                    <a:pt x="13599" y="21045"/>
                    <a:pt x="15080" y="20579"/>
                    <a:pt x="14815" y="20185"/>
                  </a:cubicBezTo>
                  <a:cubicBezTo>
                    <a:pt x="14532" y="19794"/>
                    <a:pt x="13825" y="19549"/>
                    <a:pt x="15017" y="19156"/>
                  </a:cubicBezTo>
                  <a:cubicBezTo>
                    <a:pt x="16209" y="18764"/>
                    <a:pt x="17209" y="18150"/>
                    <a:pt x="15796" y="18228"/>
                  </a:cubicBezTo>
                  <a:cubicBezTo>
                    <a:pt x="14383" y="18298"/>
                    <a:pt x="14450" y="17361"/>
                    <a:pt x="16497" y="17070"/>
                  </a:cubicBezTo>
                  <a:cubicBezTo>
                    <a:pt x="18535" y="16775"/>
                    <a:pt x="19381" y="16952"/>
                    <a:pt x="19453" y="16288"/>
                  </a:cubicBezTo>
                  <a:cubicBezTo>
                    <a:pt x="19525" y="15627"/>
                    <a:pt x="18891" y="15627"/>
                    <a:pt x="18050" y="15819"/>
                  </a:cubicBezTo>
                  <a:cubicBezTo>
                    <a:pt x="17209" y="16018"/>
                    <a:pt x="21275" y="14054"/>
                    <a:pt x="14873" y="12903"/>
                  </a:cubicBezTo>
                  <a:cubicBezTo>
                    <a:pt x="17045" y="12931"/>
                    <a:pt x="17478" y="12735"/>
                    <a:pt x="16983" y="12363"/>
                  </a:cubicBezTo>
                  <a:cubicBezTo>
                    <a:pt x="16497" y="11998"/>
                    <a:pt x="15450" y="11797"/>
                    <a:pt x="14311" y="11826"/>
                  </a:cubicBezTo>
                  <a:cubicBezTo>
                    <a:pt x="13195" y="11851"/>
                    <a:pt x="13056" y="11726"/>
                    <a:pt x="13599" y="11308"/>
                  </a:cubicBezTo>
                  <a:cubicBezTo>
                    <a:pt x="14171" y="10892"/>
                    <a:pt x="15017" y="10550"/>
                    <a:pt x="15796" y="10892"/>
                  </a:cubicBezTo>
                  <a:close/>
                  <a:moveTo>
                    <a:pt x="15796" y="1089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 name="AutoShape 3"/>
            <p:cNvSpPr>
              <a:spLocks/>
            </p:cNvSpPr>
            <p:nvPr/>
          </p:nvSpPr>
          <p:spPr bwMode="auto">
            <a:xfrm>
              <a:off x="5092703" y="2451100"/>
              <a:ext cx="42863" cy="60325"/>
            </a:xfrm>
            <a:custGeom>
              <a:avLst/>
              <a:gdLst/>
              <a:ahLst/>
              <a:cxnLst/>
              <a:rect l="0" t="0" r="r" b="b"/>
              <a:pathLst>
                <a:path w="20677" h="21523">
                  <a:moveTo>
                    <a:pt x="19879" y="12494"/>
                  </a:moveTo>
                  <a:cubicBezTo>
                    <a:pt x="21436" y="11222"/>
                    <a:pt x="20576" y="8138"/>
                    <a:pt x="18504" y="7487"/>
                  </a:cubicBezTo>
                  <a:cubicBezTo>
                    <a:pt x="16456" y="6856"/>
                    <a:pt x="6355" y="1030"/>
                    <a:pt x="4904" y="0"/>
                  </a:cubicBezTo>
                  <a:cubicBezTo>
                    <a:pt x="4904" y="0"/>
                    <a:pt x="2411" y="2747"/>
                    <a:pt x="3605" y="4738"/>
                  </a:cubicBezTo>
                  <a:cubicBezTo>
                    <a:pt x="4804" y="6736"/>
                    <a:pt x="2663" y="14615"/>
                    <a:pt x="1375" y="15839"/>
                  </a:cubicBezTo>
                  <a:cubicBezTo>
                    <a:pt x="88" y="17048"/>
                    <a:pt x="-164" y="17493"/>
                    <a:pt x="88" y="19548"/>
                  </a:cubicBezTo>
                  <a:cubicBezTo>
                    <a:pt x="363" y="21600"/>
                    <a:pt x="6601" y="21600"/>
                    <a:pt x="9866" y="21482"/>
                  </a:cubicBezTo>
                  <a:cubicBezTo>
                    <a:pt x="13120" y="21350"/>
                    <a:pt x="13120" y="16538"/>
                    <a:pt x="11482" y="12113"/>
                  </a:cubicBezTo>
                  <a:cubicBezTo>
                    <a:pt x="11997" y="12494"/>
                    <a:pt x="13542" y="14420"/>
                    <a:pt x="13893" y="16731"/>
                  </a:cubicBezTo>
                  <a:cubicBezTo>
                    <a:pt x="14238" y="19044"/>
                    <a:pt x="15759" y="18200"/>
                    <a:pt x="16877" y="17449"/>
                  </a:cubicBezTo>
                  <a:cubicBezTo>
                    <a:pt x="18001" y="16667"/>
                    <a:pt x="18352" y="13787"/>
                    <a:pt x="19879" y="12494"/>
                  </a:cubicBezTo>
                  <a:close/>
                  <a:moveTo>
                    <a:pt x="19879" y="1249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 name="AutoShape 4"/>
            <p:cNvSpPr>
              <a:spLocks/>
            </p:cNvSpPr>
            <p:nvPr/>
          </p:nvSpPr>
          <p:spPr bwMode="auto">
            <a:xfrm>
              <a:off x="5054603" y="2451100"/>
              <a:ext cx="42863" cy="73025"/>
            </a:xfrm>
            <a:custGeom>
              <a:avLst/>
              <a:gdLst/>
              <a:ahLst/>
              <a:cxnLst/>
              <a:rect l="0" t="0" r="r" b="b"/>
              <a:pathLst>
                <a:path w="19178" h="20733">
                  <a:moveTo>
                    <a:pt x="12804" y="7291"/>
                  </a:moveTo>
                  <a:cubicBezTo>
                    <a:pt x="21600" y="4418"/>
                    <a:pt x="15303" y="705"/>
                    <a:pt x="12149" y="0"/>
                  </a:cubicBezTo>
                  <a:lnTo>
                    <a:pt x="10376" y="2323"/>
                  </a:lnTo>
                  <a:cubicBezTo>
                    <a:pt x="10376" y="2323"/>
                    <a:pt x="9193" y="2888"/>
                    <a:pt x="7497" y="3396"/>
                  </a:cubicBezTo>
                  <a:cubicBezTo>
                    <a:pt x="5791" y="3895"/>
                    <a:pt x="8207" y="5014"/>
                    <a:pt x="8862" y="5579"/>
                  </a:cubicBezTo>
                  <a:cubicBezTo>
                    <a:pt x="9501" y="6130"/>
                    <a:pt x="8378" y="6431"/>
                    <a:pt x="5714" y="7658"/>
                  </a:cubicBezTo>
                  <a:cubicBezTo>
                    <a:pt x="9193" y="9113"/>
                    <a:pt x="8939" y="10856"/>
                    <a:pt x="8543" y="12180"/>
                  </a:cubicBezTo>
                  <a:cubicBezTo>
                    <a:pt x="3468" y="9229"/>
                    <a:pt x="0" y="19471"/>
                    <a:pt x="0" y="20536"/>
                  </a:cubicBezTo>
                  <a:cubicBezTo>
                    <a:pt x="0" y="21600"/>
                    <a:pt x="3380" y="18050"/>
                    <a:pt x="4261" y="16889"/>
                  </a:cubicBezTo>
                  <a:cubicBezTo>
                    <a:pt x="5147" y="15714"/>
                    <a:pt x="5295" y="17646"/>
                    <a:pt x="4420" y="18610"/>
                  </a:cubicBezTo>
                  <a:cubicBezTo>
                    <a:pt x="3545" y="19580"/>
                    <a:pt x="8450" y="18111"/>
                    <a:pt x="8543" y="17442"/>
                  </a:cubicBezTo>
                  <a:cubicBezTo>
                    <a:pt x="7728" y="15215"/>
                    <a:pt x="8763" y="14559"/>
                    <a:pt x="12325" y="13495"/>
                  </a:cubicBezTo>
                  <a:cubicBezTo>
                    <a:pt x="12149" y="12736"/>
                    <a:pt x="13613" y="10489"/>
                    <a:pt x="13938" y="9841"/>
                  </a:cubicBezTo>
                  <a:cubicBezTo>
                    <a:pt x="14257" y="9172"/>
                    <a:pt x="15303" y="9025"/>
                    <a:pt x="17967" y="10290"/>
                  </a:cubicBezTo>
                  <a:cubicBezTo>
                    <a:pt x="17637" y="9326"/>
                    <a:pt x="19178" y="6093"/>
                    <a:pt x="19178" y="6093"/>
                  </a:cubicBezTo>
                  <a:cubicBezTo>
                    <a:pt x="19178" y="6093"/>
                    <a:pt x="18275" y="6130"/>
                    <a:pt x="12804" y="7291"/>
                  </a:cubicBezTo>
                  <a:close/>
                  <a:moveTo>
                    <a:pt x="12804" y="729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 name="AutoShape 5"/>
            <p:cNvSpPr>
              <a:spLocks/>
            </p:cNvSpPr>
            <p:nvPr/>
          </p:nvSpPr>
          <p:spPr bwMode="auto">
            <a:xfrm>
              <a:off x="5080003" y="2324100"/>
              <a:ext cx="55563" cy="114300"/>
            </a:xfrm>
            <a:custGeom>
              <a:avLst/>
              <a:gdLst/>
              <a:ahLst/>
              <a:cxnLst/>
              <a:rect l="0" t="0" r="r" b="b"/>
              <a:pathLst>
                <a:path w="21390" h="20539">
                  <a:moveTo>
                    <a:pt x="7578" y="16887"/>
                  </a:moveTo>
                  <a:cubicBezTo>
                    <a:pt x="9134" y="18003"/>
                    <a:pt x="6462" y="16714"/>
                    <a:pt x="5641" y="16064"/>
                  </a:cubicBezTo>
                  <a:cubicBezTo>
                    <a:pt x="4821" y="15421"/>
                    <a:pt x="5740" y="17014"/>
                    <a:pt x="4282" y="17394"/>
                  </a:cubicBezTo>
                  <a:cubicBezTo>
                    <a:pt x="1989" y="17699"/>
                    <a:pt x="348" y="18865"/>
                    <a:pt x="71" y="19348"/>
                  </a:cubicBezTo>
                  <a:cubicBezTo>
                    <a:pt x="-210" y="19816"/>
                    <a:pt x="348" y="19900"/>
                    <a:pt x="1722" y="20411"/>
                  </a:cubicBezTo>
                  <a:cubicBezTo>
                    <a:pt x="3081" y="20937"/>
                    <a:pt x="8192" y="19690"/>
                    <a:pt x="8769" y="19470"/>
                  </a:cubicBezTo>
                  <a:cubicBezTo>
                    <a:pt x="9308" y="19258"/>
                    <a:pt x="10217" y="18392"/>
                    <a:pt x="10316" y="18134"/>
                  </a:cubicBezTo>
                  <a:cubicBezTo>
                    <a:pt x="10409" y="17871"/>
                    <a:pt x="12974" y="18566"/>
                    <a:pt x="13424" y="18908"/>
                  </a:cubicBezTo>
                  <a:cubicBezTo>
                    <a:pt x="13884" y="19258"/>
                    <a:pt x="15342" y="18171"/>
                    <a:pt x="15806" y="17660"/>
                  </a:cubicBezTo>
                  <a:cubicBezTo>
                    <a:pt x="16261" y="17146"/>
                    <a:pt x="13068" y="16021"/>
                    <a:pt x="13068" y="16021"/>
                  </a:cubicBezTo>
                  <a:cubicBezTo>
                    <a:pt x="13068" y="16021"/>
                    <a:pt x="14057" y="15763"/>
                    <a:pt x="15525" y="16537"/>
                  </a:cubicBezTo>
                  <a:cubicBezTo>
                    <a:pt x="16992" y="17319"/>
                    <a:pt x="17358" y="14947"/>
                    <a:pt x="16819" y="11884"/>
                  </a:cubicBezTo>
                  <a:cubicBezTo>
                    <a:pt x="16261" y="8820"/>
                    <a:pt x="16355" y="8516"/>
                    <a:pt x="17728" y="7274"/>
                  </a:cubicBezTo>
                  <a:cubicBezTo>
                    <a:pt x="19093" y="6018"/>
                    <a:pt x="20284" y="7354"/>
                    <a:pt x="19280" y="8693"/>
                  </a:cubicBezTo>
                  <a:cubicBezTo>
                    <a:pt x="18277" y="10029"/>
                    <a:pt x="18361" y="12147"/>
                    <a:pt x="19360" y="15285"/>
                  </a:cubicBezTo>
                  <a:cubicBezTo>
                    <a:pt x="19093" y="14817"/>
                    <a:pt x="19824" y="13304"/>
                    <a:pt x="20555" y="12699"/>
                  </a:cubicBezTo>
                  <a:cubicBezTo>
                    <a:pt x="21292" y="12094"/>
                    <a:pt x="21390" y="8778"/>
                    <a:pt x="21390" y="7481"/>
                  </a:cubicBezTo>
                  <a:cubicBezTo>
                    <a:pt x="21390" y="6187"/>
                    <a:pt x="17897" y="5157"/>
                    <a:pt x="15989" y="4725"/>
                  </a:cubicBezTo>
                  <a:cubicBezTo>
                    <a:pt x="14057" y="4293"/>
                    <a:pt x="13691" y="3137"/>
                    <a:pt x="14151" y="2271"/>
                  </a:cubicBezTo>
                  <a:cubicBezTo>
                    <a:pt x="14615" y="1408"/>
                    <a:pt x="14334" y="1188"/>
                    <a:pt x="13790" y="158"/>
                  </a:cubicBezTo>
                  <a:cubicBezTo>
                    <a:pt x="13424" y="-663"/>
                    <a:pt x="11230" y="1919"/>
                    <a:pt x="11042" y="3475"/>
                  </a:cubicBezTo>
                  <a:cubicBezTo>
                    <a:pt x="10860" y="5025"/>
                    <a:pt x="9852" y="7906"/>
                    <a:pt x="8037" y="9208"/>
                  </a:cubicBezTo>
                  <a:cubicBezTo>
                    <a:pt x="6195" y="10497"/>
                    <a:pt x="6373" y="10928"/>
                    <a:pt x="6195" y="12447"/>
                  </a:cubicBezTo>
                  <a:cubicBezTo>
                    <a:pt x="6016" y="13950"/>
                    <a:pt x="6016" y="15763"/>
                    <a:pt x="7578" y="16887"/>
                  </a:cubicBezTo>
                  <a:close/>
                  <a:moveTo>
                    <a:pt x="7578" y="1688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 name="AutoShape 6"/>
            <p:cNvSpPr>
              <a:spLocks/>
            </p:cNvSpPr>
            <p:nvPr/>
          </p:nvSpPr>
          <p:spPr bwMode="auto">
            <a:xfrm>
              <a:off x="5067303" y="2336800"/>
              <a:ext cx="31750" cy="34925"/>
            </a:xfrm>
            <a:custGeom>
              <a:avLst/>
              <a:gdLst/>
              <a:ahLst/>
              <a:cxnLst/>
              <a:rect l="0" t="0" r="r" b="b"/>
              <a:pathLst>
                <a:path w="21340" h="19412">
                  <a:moveTo>
                    <a:pt x="0" y="4084"/>
                  </a:moveTo>
                  <a:cubicBezTo>
                    <a:pt x="487" y="7452"/>
                    <a:pt x="6619" y="16053"/>
                    <a:pt x="8865" y="17496"/>
                  </a:cubicBezTo>
                  <a:cubicBezTo>
                    <a:pt x="11110" y="18980"/>
                    <a:pt x="16590" y="20585"/>
                    <a:pt x="14989" y="18180"/>
                  </a:cubicBezTo>
                  <a:cubicBezTo>
                    <a:pt x="13371" y="15764"/>
                    <a:pt x="11762" y="8122"/>
                    <a:pt x="13222" y="11211"/>
                  </a:cubicBezTo>
                  <a:cubicBezTo>
                    <a:pt x="14650" y="14304"/>
                    <a:pt x="16120" y="14829"/>
                    <a:pt x="16755" y="14434"/>
                  </a:cubicBezTo>
                  <a:cubicBezTo>
                    <a:pt x="17399" y="14012"/>
                    <a:pt x="21286" y="12397"/>
                    <a:pt x="21286" y="12397"/>
                  </a:cubicBezTo>
                  <a:cubicBezTo>
                    <a:pt x="21600" y="10266"/>
                    <a:pt x="20618" y="6930"/>
                    <a:pt x="16268" y="3428"/>
                  </a:cubicBezTo>
                  <a:cubicBezTo>
                    <a:pt x="11935" y="-39"/>
                    <a:pt x="10977" y="-1015"/>
                    <a:pt x="8072" y="1140"/>
                  </a:cubicBezTo>
                  <a:cubicBezTo>
                    <a:pt x="5167" y="3301"/>
                    <a:pt x="2575" y="3971"/>
                    <a:pt x="0" y="4084"/>
                  </a:cubicBezTo>
                  <a:close/>
                  <a:moveTo>
                    <a:pt x="0" y="408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 name="AutoShape 7"/>
            <p:cNvSpPr>
              <a:spLocks/>
            </p:cNvSpPr>
            <p:nvPr/>
          </p:nvSpPr>
          <p:spPr bwMode="auto">
            <a:xfrm>
              <a:off x="5029203" y="2311400"/>
              <a:ext cx="55563" cy="84138"/>
            </a:xfrm>
            <a:custGeom>
              <a:avLst/>
              <a:gdLst/>
              <a:ahLst/>
              <a:cxnLst/>
              <a:rect l="0" t="0" r="r" b="b"/>
              <a:pathLst>
                <a:path w="21076" h="20545">
                  <a:moveTo>
                    <a:pt x="1037" y="9801"/>
                  </a:moveTo>
                  <a:cubicBezTo>
                    <a:pt x="24" y="11021"/>
                    <a:pt x="2860" y="14813"/>
                    <a:pt x="2673" y="15973"/>
                  </a:cubicBezTo>
                  <a:cubicBezTo>
                    <a:pt x="2495" y="17133"/>
                    <a:pt x="3681" y="17424"/>
                    <a:pt x="5232" y="17600"/>
                  </a:cubicBezTo>
                  <a:cubicBezTo>
                    <a:pt x="9451" y="17315"/>
                    <a:pt x="8167" y="13708"/>
                    <a:pt x="8092" y="12011"/>
                  </a:cubicBezTo>
                  <a:cubicBezTo>
                    <a:pt x="13928" y="16379"/>
                    <a:pt x="14476" y="18835"/>
                    <a:pt x="14476" y="19126"/>
                  </a:cubicBezTo>
                  <a:cubicBezTo>
                    <a:pt x="14476" y="19419"/>
                    <a:pt x="16126" y="19986"/>
                    <a:pt x="17964" y="20511"/>
                  </a:cubicBezTo>
                  <a:cubicBezTo>
                    <a:pt x="19787" y="21032"/>
                    <a:pt x="21076" y="15213"/>
                    <a:pt x="21076" y="14864"/>
                  </a:cubicBezTo>
                  <a:cubicBezTo>
                    <a:pt x="21076" y="14524"/>
                    <a:pt x="19145" y="14112"/>
                    <a:pt x="17598" y="13929"/>
                  </a:cubicBezTo>
                  <a:cubicBezTo>
                    <a:pt x="16032" y="13757"/>
                    <a:pt x="15212" y="14169"/>
                    <a:pt x="14856" y="12181"/>
                  </a:cubicBezTo>
                  <a:cubicBezTo>
                    <a:pt x="14476" y="10207"/>
                    <a:pt x="10562" y="6946"/>
                    <a:pt x="10088" y="6192"/>
                  </a:cubicBezTo>
                  <a:cubicBezTo>
                    <a:pt x="9643" y="5428"/>
                    <a:pt x="10454" y="5774"/>
                    <a:pt x="11284" y="6762"/>
                  </a:cubicBezTo>
                  <a:cubicBezTo>
                    <a:pt x="12109" y="7756"/>
                    <a:pt x="16126" y="5200"/>
                    <a:pt x="17598" y="3800"/>
                  </a:cubicBezTo>
                  <a:cubicBezTo>
                    <a:pt x="19070" y="2394"/>
                    <a:pt x="11467" y="541"/>
                    <a:pt x="10374" y="242"/>
                  </a:cubicBezTo>
                  <a:cubicBezTo>
                    <a:pt x="9278" y="-49"/>
                    <a:pt x="8626" y="596"/>
                    <a:pt x="7712" y="1870"/>
                  </a:cubicBezTo>
                  <a:cubicBezTo>
                    <a:pt x="6160" y="3040"/>
                    <a:pt x="5978" y="1870"/>
                    <a:pt x="6981" y="648"/>
                  </a:cubicBezTo>
                  <a:cubicBezTo>
                    <a:pt x="7984" y="-568"/>
                    <a:pt x="5785" y="299"/>
                    <a:pt x="4618" y="299"/>
                  </a:cubicBezTo>
                  <a:cubicBezTo>
                    <a:pt x="3409" y="299"/>
                    <a:pt x="3582" y="2982"/>
                    <a:pt x="4510" y="5953"/>
                  </a:cubicBezTo>
                  <a:cubicBezTo>
                    <a:pt x="4154" y="5136"/>
                    <a:pt x="3231" y="4433"/>
                    <a:pt x="1670" y="4730"/>
                  </a:cubicBezTo>
                  <a:cubicBezTo>
                    <a:pt x="118" y="5016"/>
                    <a:pt x="-524" y="6130"/>
                    <a:pt x="488" y="6946"/>
                  </a:cubicBezTo>
                  <a:cubicBezTo>
                    <a:pt x="1501" y="7756"/>
                    <a:pt x="2040" y="8574"/>
                    <a:pt x="1037" y="9801"/>
                  </a:cubicBezTo>
                  <a:close/>
                  <a:moveTo>
                    <a:pt x="1037" y="980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 name="AutoShape 8"/>
            <p:cNvSpPr>
              <a:spLocks/>
            </p:cNvSpPr>
            <p:nvPr/>
          </p:nvSpPr>
          <p:spPr bwMode="auto">
            <a:xfrm>
              <a:off x="5029203" y="2387600"/>
              <a:ext cx="38100" cy="119063"/>
            </a:xfrm>
            <a:custGeom>
              <a:avLst/>
              <a:gdLst/>
              <a:ahLst/>
              <a:cxnLst/>
              <a:rect l="0" t="0" r="r" b="b"/>
              <a:pathLst>
                <a:path w="20277" h="21600">
                  <a:moveTo>
                    <a:pt x="2260" y="15550"/>
                  </a:moveTo>
                  <a:cubicBezTo>
                    <a:pt x="80" y="19710"/>
                    <a:pt x="1864" y="19928"/>
                    <a:pt x="4038" y="21600"/>
                  </a:cubicBezTo>
                  <a:cubicBezTo>
                    <a:pt x="5993" y="21112"/>
                    <a:pt x="8674" y="20019"/>
                    <a:pt x="10340" y="16905"/>
                  </a:cubicBezTo>
                  <a:cubicBezTo>
                    <a:pt x="16523" y="15945"/>
                    <a:pt x="19981" y="7929"/>
                    <a:pt x="19592" y="6702"/>
                  </a:cubicBezTo>
                  <a:cubicBezTo>
                    <a:pt x="19204" y="5482"/>
                    <a:pt x="19737" y="5083"/>
                    <a:pt x="20238" y="4293"/>
                  </a:cubicBezTo>
                  <a:cubicBezTo>
                    <a:pt x="20771" y="3499"/>
                    <a:pt x="15740" y="1885"/>
                    <a:pt x="13810" y="1446"/>
                  </a:cubicBezTo>
                  <a:cubicBezTo>
                    <a:pt x="11901" y="1009"/>
                    <a:pt x="13310" y="567"/>
                    <a:pt x="14331" y="0"/>
                  </a:cubicBezTo>
                  <a:cubicBezTo>
                    <a:pt x="9958" y="438"/>
                    <a:pt x="7133" y="2151"/>
                    <a:pt x="5203" y="3550"/>
                  </a:cubicBezTo>
                  <a:cubicBezTo>
                    <a:pt x="9701" y="4468"/>
                    <a:pt x="9174" y="4997"/>
                    <a:pt x="9062" y="5649"/>
                  </a:cubicBezTo>
                  <a:cubicBezTo>
                    <a:pt x="8944" y="6306"/>
                    <a:pt x="1212" y="9547"/>
                    <a:pt x="192" y="9937"/>
                  </a:cubicBezTo>
                  <a:cubicBezTo>
                    <a:pt x="-829" y="10338"/>
                    <a:pt x="2503" y="10642"/>
                    <a:pt x="3781" y="10909"/>
                  </a:cubicBezTo>
                  <a:cubicBezTo>
                    <a:pt x="5065" y="11170"/>
                    <a:pt x="3142" y="12141"/>
                    <a:pt x="2371" y="12612"/>
                  </a:cubicBezTo>
                  <a:cubicBezTo>
                    <a:pt x="1588" y="13098"/>
                    <a:pt x="3899" y="12793"/>
                    <a:pt x="5849" y="12531"/>
                  </a:cubicBezTo>
                  <a:cubicBezTo>
                    <a:pt x="7771" y="12265"/>
                    <a:pt x="4703" y="13223"/>
                    <a:pt x="3405" y="13578"/>
                  </a:cubicBezTo>
                  <a:cubicBezTo>
                    <a:pt x="2128" y="13926"/>
                    <a:pt x="1733" y="14060"/>
                    <a:pt x="1344" y="14460"/>
                  </a:cubicBezTo>
                  <a:cubicBezTo>
                    <a:pt x="975" y="14845"/>
                    <a:pt x="3781" y="14364"/>
                    <a:pt x="5203" y="13793"/>
                  </a:cubicBezTo>
                  <a:cubicBezTo>
                    <a:pt x="6632" y="13223"/>
                    <a:pt x="6487" y="14198"/>
                    <a:pt x="6362" y="14587"/>
                  </a:cubicBezTo>
                  <a:cubicBezTo>
                    <a:pt x="6244" y="14979"/>
                    <a:pt x="4571" y="15377"/>
                    <a:pt x="2260" y="15550"/>
                  </a:cubicBezTo>
                  <a:close/>
                  <a:moveTo>
                    <a:pt x="2260" y="1555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 name="AutoShape 9"/>
            <p:cNvSpPr>
              <a:spLocks/>
            </p:cNvSpPr>
            <p:nvPr/>
          </p:nvSpPr>
          <p:spPr bwMode="auto">
            <a:xfrm>
              <a:off x="5141916" y="3175000"/>
              <a:ext cx="3527425" cy="2247900"/>
            </a:xfrm>
            <a:custGeom>
              <a:avLst/>
              <a:gdLst/>
              <a:ahLst/>
              <a:cxnLst/>
              <a:rect l="0" t="0" r="r" b="b"/>
              <a:pathLst>
                <a:path w="21600" h="21600">
                  <a:moveTo>
                    <a:pt x="1583" y="1273"/>
                  </a:moveTo>
                  <a:lnTo>
                    <a:pt x="1580" y="1274"/>
                  </a:lnTo>
                  <a:lnTo>
                    <a:pt x="1574" y="1270"/>
                  </a:lnTo>
                  <a:lnTo>
                    <a:pt x="1570" y="1260"/>
                  </a:lnTo>
                  <a:lnTo>
                    <a:pt x="1567" y="1256"/>
                  </a:lnTo>
                  <a:lnTo>
                    <a:pt x="1564" y="1257"/>
                  </a:lnTo>
                  <a:lnTo>
                    <a:pt x="1559" y="1271"/>
                  </a:lnTo>
                  <a:lnTo>
                    <a:pt x="1559" y="1281"/>
                  </a:lnTo>
                  <a:lnTo>
                    <a:pt x="1569" y="1289"/>
                  </a:lnTo>
                  <a:lnTo>
                    <a:pt x="1572" y="1293"/>
                  </a:lnTo>
                  <a:lnTo>
                    <a:pt x="1572" y="1298"/>
                  </a:lnTo>
                  <a:lnTo>
                    <a:pt x="1570" y="1308"/>
                  </a:lnTo>
                  <a:lnTo>
                    <a:pt x="1558" y="1319"/>
                  </a:lnTo>
                  <a:lnTo>
                    <a:pt x="1559" y="1328"/>
                  </a:lnTo>
                  <a:lnTo>
                    <a:pt x="1579" y="1368"/>
                  </a:lnTo>
                  <a:lnTo>
                    <a:pt x="1579" y="1373"/>
                  </a:lnTo>
                  <a:lnTo>
                    <a:pt x="1577" y="1398"/>
                  </a:lnTo>
                  <a:lnTo>
                    <a:pt x="1580" y="1397"/>
                  </a:lnTo>
                  <a:lnTo>
                    <a:pt x="1583" y="1401"/>
                  </a:lnTo>
                  <a:lnTo>
                    <a:pt x="1597" y="1423"/>
                  </a:lnTo>
                  <a:lnTo>
                    <a:pt x="1597" y="1433"/>
                  </a:lnTo>
                  <a:lnTo>
                    <a:pt x="1583" y="1458"/>
                  </a:lnTo>
                  <a:lnTo>
                    <a:pt x="1584" y="1477"/>
                  </a:lnTo>
                  <a:lnTo>
                    <a:pt x="1587" y="1482"/>
                  </a:lnTo>
                  <a:lnTo>
                    <a:pt x="1590" y="1476"/>
                  </a:lnTo>
                  <a:lnTo>
                    <a:pt x="1621" y="1439"/>
                  </a:lnTo>
                  <a:lnTo>
                    <a:pt x="1628" y="1439"/>
                  </a:lnTo>
                  <a:lnTo>
                    <a:pt x="1647" y="1465"/>
                  </a:lnTo>
                  <a:lnTo>
                    <a:pt x="1647" y="1469"/>
                  </a:lnTo>
                  <a:lnTo>
                    <a:pt x="1633" y="1490"/>
                  </a:lnTo>
                  <a:lnTo>
                    <a:pt x="1634" y="1495"/>
                  </a:lnTo>
                  <a:lnTo>
                    <a:pt x="1632" y="1519"/>
                  </a:lnTo>
                  <a:lnTo>
                    <a:pt x="1633" y="1538"/>
                  </a:lnTo>
                  <a:lnTo>
                    <a:pt x="1643" y="1560"/>
                  </a:lnTo>
                  <a:lnTo>
                    <a:pt x="1653" y="1582"/>
                  </a:lnTo>
                  <a:lnTo>
                    <a:pt x="1654" y="1602"/>
                  </a:lnTo>
                  <a:lnTo>
                    <a:pt x="1646" y="1617"/>
                  </a:lnTo>
                  <a:lnTo>
                    <a:pt x="1640" y="1622"/>
                  </a:lnTo>
                  <a:lnTo>
                    <a:pt x="1637" y="1622"/>
                  </a:lnTo>
                  <a:lnTo>
                    <a:pt x="1628" y="1619"/>
                  </a:lnTo>
                  <a:lnTo>
                    <a:pt x="1627" y="1614"/>
                  </a:lnTo>
                  <a:lnTo>
                    <a:pt x="1625" y="1619"/>
                  </a:lnTo>
                  <a:lnTo>
                    <a:pt x="1621" y="1619"/>
                  </a:lnTo>
                  <a:lnTo>
                    <a:pt x="1626" y="1700"/>
                  </a:lnTo>
                  <a:lnTo>
                    <a:pt x="1623" y="1705"/>
                  </a:lnTo>
                  <a:lnTo>
                    <a:pt x="1608" y="1706"/>
                  </a:lnTo>
                  <a:lnTo>
                    <a:pt x="1607" y="1705"/>
                  </a:lnTo>
                  <a:lnTo>
                    <a:pt x="1604" y="1705"/>
                  </a:lnTo>
                  <a:lnTo>
                    <a:pt x="1594" y="1669"/>
                  </a:lnTo>
                  <a:lnTo>
                    <a:pt x="1590" y="1663"/>
                  </a:lnTo>
                  <a:lnTo>
                    <a:pt x="1583" y="1616"/>
                  </a:lnTo>
                  <a:lnTo>
                    <a:pt x="1583" y="1583"/>
                  </a:lnTo>
                  <a:lnTo>
                    <a:pt x="1577" y="1583"/>
                  </a:lnTo>
                  <a:lnTo>
                    <a:pt x="1553" y="1619"/>
                  </a:lnTo>
                  <a:lnTo>
                    <a:pt x="1551" y="1638"/>
                  </a:lnTo>
                  <a:lnTo>
                    <a:pt x="1548" y="1650"/>
                  </a:lnTo>
                  <a:lnTo>
                    <a:pt x="1552" y="1677"/>
                  </a:lnTo>
                  <a:lnTo>
                    <a:pt x="1550" y="1707"/>
                  </a:lnTo>
                  <a:lnTo>
                    <a:pt x="1551" y="1713"/>
                  </a:lnTo>
                  <a:lnTo>
                    <a:pt x="1554" y="1718"/>
                  </a:lnTo>
                  <a:lnTo>
                    <a:pt x="1563" y="1726"/>
                  </a:lnTo>
                  <a:lnTo>
                    <a:pt x="1566" y="1721"/>
                  </a:lnTo>
                  <a:lnTo>
                    <a:pt x="1584" y="1719"/>
                  </a:lnTo>
                  <a:lnTo>
                    <a:pt x="1587" y="1723"/>
                  </a:lnTo>
                  <a:lnTo>
                    <a:pt x="1626" y="1709"/>
                  </a:lnTo>
                  <a:lnTo>
                    <a:pt x="1630" y="1727"/>
                  </a:lnTo>
                  <a:lnTo>
                    <a:pt x="1634" y="1736"/>
                  </a:lnTo>
                  <a:lnTo>
                    <a:pt x="1637" y="1735"/>
                  </a:lnTo>
                  <a:lnTo>
                    <a:pt x="1640" y="1740"/>
                  </a:lnTo>
                  <a:lnTo>
                    <a:pt x="1650" y="1767"/>
                  </a:lnTo>
                  <a:lnTo>
                    <a:pt x="1676" y="1802"/>
                  </a:lnTo>
                  <a:lnTo>
                    <a:pt x="1680" y="1806"/>
                  </a:lnTo>
                  <a:lnTo>
                    <a:pt x="1680" y="1811"/>
                  </a:lnTo>
                  <a:lnTo>
                    <a:pt x="1672" y="1835"/>
                  </a:lnTo>
                  <a:lnTo>
                    <a:pt x="1670" y="1850"/>
                  </a:lnTo>
                  <a:lnTo>
                    <a:pt x="1664" y="1856"/>
                  </a:lnTo>
                  <a:lnTo>
                    <a:pt x="1661" y="1856"/>
                  </a:lnTo>
                  <a:lnTo>
                    <a:pt x="1648" y="1839"/>
                  </a:lnTo>
                  <a:lnTo>
                    <a:pt x="1645" y="1834"/>
                  </a:lnTo>
                  <a:lnTo>
                    <a:pt x="1641" y="1830"/>
                  </a:lnTo>
                  <a:lnTo>
                    <a:pt x="1635" y="1835"/>
                  </a:lnTo>
                  <a:lnTo>
                    <a:pt x="1630" y="1836"/>
                  </a:lnTo>
                  <a:lnTo>
                    <a:pt x="1621" y="1842"/>
                  </a:lnTo>
                  <a:lnTo>
                    <a:pt x="1615" y="1847"/>
                  </a:lnTo>
                  <a:lnTo>
                    <a:pt x="1612" y="1853"/>
                  </a:lnTo>
                  <a:lnTo>
                    <a:pt x="1616" y="1923"/>
                  </a:lnTo>
                  <a:lnTo>
                    <a:pt x="1613" y="1933"/>
                  </a:lnTo>
                  <a:lnTo>
                    <a:pt x="1613" y="1938"/>
                  </a:lnTo>
                  <a:lnTo>
                    <a:pt x="1620" y="1942"/>
                  </a:lnTo>
                  <a:lnTo>
                    <a:pt x="1626" y="1946"/>
                  </a:lnTo>
                  <a:lnTo>
                    <a:pt x="1629" y="1950"/>
                  </a:lnTo>
                  <a:lnTo>
                    <a:pt x="1636" y="1973"/>
                  </a:lnTo>
                  <a:lnTo>
                    <a:pt x="1640" y="1991"/>
                  </a:lnTo>
                  <a:lnTo>
                    <a:pt x="1644" y="2000"/>
                  </a:lnTo>
                  <a:lnTo>
                    <a:pt x="1647" y="2005"/>
                  </a:lnTo>
                  <a:lnTo>
                    <a:pt x="1654" y="2009"/>
                  </a:lnTo>
                  <a:lnTo>
                    <a:pt x="1657" y="2013"/>
                  </a:lnTo>
                  <a:lnTo>
                    <a:pt x="1659" y="2008"/>
                  </a:lnTo>
                  <a:lnTo>
                    <a:pt x="1658" y="1989"/>
                  </a:lnTo>
                  <a:lnTo>
                    <a:pt x="1645" y="1958"/>
                  </a:lnTo>
                  <a:lnTo>
                    <a:pt x="1635" y="1945"/>
                  </a:lnTo>
                  <a:lnTo>
                    <a:pt x="1631" y="1931"/>
                  </a:lnTo>
                  <a:lnTo>
                    <a:pt x="1627" y="1912"/>
                  </a:lnTo>
                  <a:lnTo>
                    <a:pt x="1627" y="1898"/>
                  </a:lnTo>
                  <a:lnTo>
                    <a:pt x="1633" y="1892"/>
                  </a:lnTo>
                  <a:lnTo>
                    <a:pt x="1638" y="1892"/>
                  </a:lnTo>
                  <a:lnTo>
                    <a:pt x="1641" y="1886"/>
                  </a:lnTo>
                  <a:lnTo>
                    <a:pt x="1644" y="1877"/>
                  </a:lnTo>
                  <a:lnTo>
                    <a:pt x="1643" y="1868"/>
                  </a:lnTo>
                  <a:lnTo>
                    <a:pt x="1655" y="1866"/>
                  </a:lnTo>
                  <a:lnTo>
                    <a:pt x="1662" y="1870"/>
                  </a:lnTo>
                  <a:lnTo>
                    <a:pt x="1671" y="1878"/>
                  </a:lnTo>
                  <a:lnTo>
                    <a:pt x="1674" y="1883"/>
                  </a:lnTo>
                  <a:lnTo>
                    <a:pt x="1675" y="1897"/>
                  </a:lnTo>
                  <a:lnTo>
                    <a:pt x="1666" y="1950"/>
                  </a:lnTo>
                  <a:lnTo>
                    <a:pt x="1674" y="1996"/>
                  </a:lnTo>
                  <a:lnTo>
                    <a:pt x="1701" y="2046"/>
                  </a:lnTo>
                  <a:lnTo>
                    <a:pt x="1707" y="2045"/>
                  </a:lnTo>
                  <a:lnTo>
                    <a:pt x="1709" y="2035"/>
                  </a:lnTo>
                  <a:lnTo>
                    <a:pt x="1715" y="2039"/>
                  </a:lnTo>
                  <a:lnTo>
                    <a:pt x="1722" y="2043"/>
                  </a:lnTo>
                  <a:lnTo>
                    <a:pt x="1725" y="2052"/>
                  </a:lnTo>
                  <a:lnTo>
                    <a:pt x="1728" y="2057"/>
                  </a:lnTo>
                  <a:lnTo>
                    <a:pt x="1732" y="2065"/>
                  </a:lnTo>
                  <a:lnTo>
                    <a:pt x="1732" y="2075"/>
                  </a:lnTo>
                  <a:lnTo>
                    <a:pt x="1729" y="2075"/>
                  </a:lnTo>
                  <a:lnTo>
                    <a:pt x="1720" y="2067"/>
                  </a:lnTo>
                  <a:lnTo>
                    <a:pt x="1719" y="2053"/>
                  </a:lnTo>
                  <a:lnTo>
                    <a:pt x="1713" y="2054"/>
                  </a:lnTo>
                  <a:lnTo>
                    <a:pt x="1708" y="2068"/>
                  </a:lnTo>
                  <a:lnTo>
                    <a:pt x="1703" y="2088"/>
                  </a:lnTo>
                  <a:lnTo>
                    <a:pt x="1697" y="2093"/>
                  </a:lnTo>
                  <a:lnTo>
                    <a:pt x="1691" y="2099"/>
                  </a:lnTo>
                  <a:lnTo>
                    <a:pt x="1676" y="2106"/>
                  </a:lnTo>
                  <a:lnTo>
                    <a:pt x="1670" y="2101"/>
                  </a:lnTo>
                  <a:lnTo>
                    <a:pt x="1667" y="2102"/>
                  </a:lnTo>
                  <a:lnTo>
                    <a:pt x="1662" y="2122"/>
                  </a:lnTo>
                  <a:lnTo>
                    <a:pt x="1657" y="2141"/>
                  </a:lnTo>
                  <a:lnTo>
                    <a:pt x="1652" y="2161"/>
                  </a:lnTo>
                  <a:lnTo>
                    <a:pt x="1647" y="2176"/>
                  </a:lnTo>
                  <a:lnTo>
                    <a:pt x="1647" y="2181"/>
                  </a:lnTo>
                  <a:lnTo>
                    <a:pt x="1630" y="2201"/>
                  </a:lnTo>
                  <a:lnTo>
                    <a:pt x="1624" y="2207"/>
                  </a:lnTo>
                  <a:lnTo>
                    <a:pt x="1621" y="2212"/>
                  </a:lnTo>
                  <a:lnTo>
                    <a:pt x="1623" y="2241"/>
                  </a:lnTo>
                  <a:lnTo>
                    <a:pt x="1621" y="2259"/>
                  </a:lnTo>
                  <a:lnTo>
                    <a:pt x="1622" y="2288"/>
                  </a:lnTo>
                  <a:lnTo>
                    <a:pt x="1610" y="2299"/>
                  </a:lnTo>
                  <a:lnTo>
                    <a:pt x="1599" y="2310"/>
                  </a:lnTo>
                  <a:lnTo>
                    <a:pt x="1593" y="2315"/>
                  </a:lnTo>
                  <a:lnTo>
                    <a:pt x="1590" y="2316"/>
                  </a:lnTo>
                  <a:lnTo>
                    <a:pt x="1591" y="2329"/>
                  </a:lnTo>
                  <a:lnTo>
                    <a:pt x="1617" y="2365"/>
                  </a:lnTo>
                  <a:lnTo>
                    <a:pt x="1617" y="2374"/>
                  </a:lnTo>
                  <a:lnTo>
                    <a:pt x="1616" y="2402"/>
                  </a:lnTo>
                  <a:lnTo>
                    <a:pt x="1616" y="2407"/>
                  </a:lnTo>
                  <a:lnTo>
                    <a:pt x="1613" y="2403"/>
                  </a:lnTo>
                  <a:lnTo>
                    <a:pt x="1609" y="2394"/>
                  </a:lnTo>
                  <a:lnTo>
                    <a:pt x="1612" y="2384"/>
                  </a:lnTo>
                  <a:lnTo>
                    <a:pt x="1609" y="2384"/>
                  </a:lnTo>
                  <a:lnTo>
                    <a:pt x="1605" y="2380"/>
                  </a:lnTo>
                  <a:lnTo>
                    <a:pt x="1600" y="2390"/>
                  </a:lnTo>
                  <a:lnTo>
                    <a:pt x="1597" y="2391"/>
                  </a:lnTo>
                  <a:lnTo>
                    <a:pt x="1594" y="2400"/>
                  </a:lnTo>
                  <a:lnTo>
                    <a:pt x="1590" y="2429"/>
                  </a:lnTo>
                  <a:lnTo>
                    <a:pt x="1591" y="2448"/>
                  </a:lnTo>
                  <a:lnTo>
                    <a:pt x="1598" y="2467"/>
                  </a:lnTo>
                  <a:lnTo>
                    <a:pt x="1601" y="2471"/>
                  </a:lnTo>
                  <a:lnTo>
                    <a:pt x="1598" y="2481"/>
                  </a:lnTo>
                  <a:lnTo>
                    <a:pt x="1596" y="2491"/>
                  </a:lnTo>
                  <a:lnTo>
                    <a:pt x="1590" y="2500"/>
                  </a:lnTo>
                  <a:lnTo>
                    <a:pt x="1591" y="2505"/>
                  </a:lnTo>
                  <a:lnTo>
                    <a:pt x="1598" y="2533"/>
                  </a:lnTo>
                  <a:lnTo>
                    <a:pt x="1605" y="2551"/>
                  </a:lnTo>
                  <a:lnTo>
                    <a:pt x="1605" y="2560"/>
                  </a:lnTo>
                  <a:lnTo>
                    <a:pt x="1603" y="2580"/>
                  </a:lnTo>
                  <a:lnTo>
                    <a:pt x="1598" y="2590"/>
                  </a:lnTo>
                  <a:lnTo>
                    <a:pt x="1556" y="2604"/>
                  </a:lnTo>
                  <a:lnTo>
                    <a:pt x="1553" y="2605"/>
                  </a:lnTo>
                  <a:lnTo>
                    <a:pt x="1554" y="2614"/>
                  </a:lnTo>
                  <a:lnTo>
                    <a:pt x="1566" y="2632"/>
                  </a:lnTo>
                  <a:lnTo>
                    <a:pt x="1567" y="2641"/>
                  </a:lnTo>
                  <a:lnTo>
                    <a:pt x="1561" y="2646"/>
                  </a:lnTo>
                  <a:lnTo>
                    <a:pt x="1555" y="2647"/>
                  </a:lnTo>
                  <a:lnTo>
                    <a:pt x="1523" y="2599"/>
                  </a:lnTo>
                  <a:lnTo>
                    <a:pt x="1522" y="2594"/>
                  </a:lnTo>
                  <a:lnTo>
                    <a:pt x="1519" y="2595"/>
                  </a:lnTo>
                  <a:lnTo>
                    <a:pt x="1521" y="2618"/>
                  </a:lnTo>
                  <a:lnTo>
                    <a:pt x="1518" y="2628"/>
                  </a:lnTo>
                  <a:lnTo>
                    <a:pt x="1513" y="2643"/>
                  </a:lnTo>
                  <a:lnTo>
                    <a:pt x="1502" y="2668"/>
                  </a:lnTo>
                  <a:lnTo>
                    <a:pt x="1488" y="2693"/>
                  </a:lnTo>
                  <a:lnTo>
                    <a:pt x="1439" y="2747"/>
                  </a:lnTo>
                  <a:lnTo>
                    <a:pt x="1433" y="2752"/>
                  </a:lnTo>
                  <a:lnTo>
                    <a:pt x="1427" y="2753"/>
                  </a:lnTo>
                  <a:lnTo>
                    <a:pt x="1409" y="2690"/>
                  </a:lnTo>
                  <a:lnTo>
                    <a:pt x="1409" y="2681"/>
                  </a:lnTo>
                  <a:lnTo>
                    <a:pt x="1406" y="2681"/>
                  </a:lnTo>
                  <a:lnTo>
                    <a:pt x="1403" y="2686"/>
                  </a:lnTo>
                  <a:lnTo>
                    <a:pt x="1396" y="2734"/>
                  </a:lnTo>
                  <a:lnTo>
                    <a:pt x="1396" y="2738"/>
                  </a:lnTo>
                  <a:lnTo>
                    <a:pt x="1393" y="2733"/>
                  </a:lnTo>
                  <a:lnTo>
                    <a:pt x="1389" y="2715"/>
                  </a:lnTo>
                  <a:lnTo>
                    <a:pt x="1386" y="2711"/>
                  </a:lnTo>
                  <a:lnTo>
                    <a:pt x="1386" y="2706"/>
                  </a:lnTo>
                  <a:lnTo>
                    <a:pt x="1391" y="2686"/>
                  </a:lnTo>
                  <a:lnTo>
                    <a:pt x="1391" y="2682"/>
                  </a:lnTo>
                  <a:lnTo>
                    <a:pt x="1384" y="2677"/>
                  </a:lnTo>
                  <a:lnTo>
                    <a:pt x="1370" y="2689"/>
                  </a:lnTo>
                  <a:lnTo>
                    <a:pt x="1367" y="2761"/>
                  </a:lnTo>
                  <a:lnTo>
                    <a:pt x="1355" y="2740"/>
                  </a:lnTo>
                  <a:lnTo>
                    <a:pt x="1353" y="2681"/>
                  </a:lnTo>
                  <a:lnTo>
                    <a:pt x="1350" y="2681"/>
                  </a:lnTo>
                  <a:lnTo>
                    <a:pt x="1347" y="2699"/>
                  </a:lnTo>
                  <a:lnTo>
                    <a:pt x="1330" y="2726"/>
                  </a:lnTo>
                  <a:lnTo>
                    <a:pt x="1327" y="2727"/>
                  </a:lnTo>
                  <a:lnTo>
                    <a:pt x="1323" y="2725"/>
                  </a:lnTo>
                  <a:lnTo>
                    <a:pt x="1326" y="2722"/>
                  </a:lnTo>
                  <a:lnTo>
                    <a:pt x="1343" y="2706"/>
                  </a:lnTo>
                  <a:lnTo>
                    <a:pt x="1346" y="2701"/>
                  </a:lnTo>
                  <a:lnTo>
                    <a:pt x="1349" y="2686"/>
                  </a:lnTo>
                  <a:lnTo>
                    <a:pt x="1360" y="2676"/>
                  </a:lnTo>
                  <a:lnTo>
                    <a:pt x="1363" y="2666"/>
                  </a:lnTo>
                  <a:lnTo>
                    <a:pt x="1362" y="2657"/>
                  </a:lnTo>
                  <a:lnTo>
                    <a:pt x="1359" y="2657"/>
                  </a:lnTo>
                  <a:lnTo>
                    <a:pt x="1345" y="2683"/>
                  </a:lnTo>
                  <a:lnTo>
                    <a:pt x="1336" y="2684"/>
                  </a:lnTo>
                  <a:lnTo>
                    <a:pt x="1333" y="2680"/>
                  </a:lnTo>
                  <a:lnTo>
                    <a:pt x="1330" y="2689"/>
                  </a:lnTo>
                  <a:lnTo>
                    <a:pt x="1325" y="2704"/>
                  </a:lnTo>
                  <a:lnTo>
                    <a:pt x="1319" y="2705"/>
                  </a:lnTo>
                  <a:lnTo>
                    <a:pt x="1310" y="2711"/>
                  </a:lnTo>
                  <a:lnTo>
                    <a:pt x="1304" y="2712"/>
                  </a:lnTo>
                  <a:lnTo>
                    <a:pt x="1304" y="2702"/>
                  </a:lnTo>
                  <a:lnTo>
                    <a:pt x="1306" y="2692"/>
                  </a:lnTo>
                  <a:lnTo>
                    <a:pt x="1312" y="2687"/>
                  </a:lnTo>
                  <a:lnTo>
                    <a:pt x="1324" y="2681"/>
                  </a:lnTo>
                  <a:lnTo>
                    <a:pt x="1329" y="2670"/>
                  </a:lnTo>
                  <a:lnTo>
                    <a:pt x="1353" y="2653"/>
                  </a:lnTo>
                  <a:lnTo>
                    <a:pt x="1358" y="2643"/>
                  </a:lnTo>
                  <a:lnTo>
                    <a:pt x="1358" y="2634"/>
                  </a:lnTo>
                  <a:lnTo>
                    <a:pt x="1339" y="2631"/>
                  </a:lnTo>
                  <a:lnTo>
                    <a:pt x="1330" y="2628"/>
                  </a:lnTo>
                  <a:lnTo>
                    <a:pt x="1315" y="2620"/>
                  </a:lnTo>
                  <a:lnTo>
                    <a:pt x="1308" y="2616"/>
                  </a:lnTo>
                  <a:lnTo>
                    <a:pt x="1305" y="2607"/>
                  </a:lnTo>
                  <a:lnTo>
                    <a:pt x="1308" y="2607"/>
                  </a:lnTo>
                  <a:lnTo>
                    <a:pt x="1317" y="2601"/>
                  </a:lnTo>
                  <a:lnTo>
                    <a:pt x="1326" y="2595"/>
                  </a:lnTo>
                  <a:lnTo>
                    <a:pt x="1332" y="2599"/>
                  </a:lnTo>
                  <a:lnTo>
                    <a:pt x="1335" y="2603"/>
                  </a:lnTo>
                  <a:lnTo>
                    <a:pt x="1336" y="2613"/>
                  </a:lnTo>
                  <a:lnTo>
                    <a:pt x="1339" y="2617"/>
                  </a:lnTo>
                  <a:lnTo>
                    <a:pt x="1348" y="2616"/>
                  </a:lnTo>
                  <a:lnTo>
                    <a:pt x="1360" y="2624"/>
                  </a:lnTo>
                  <a:lnTo>
                    <a:pt x="1363" y="2623"/>
                  </a:lnTo>
                  <a:lnTo>
                    <a:pt x="1363" y="2619"/>
                  </a:lnTo>
                  <a:lnTo>
                    <a:pt x="1373" y="2575"/>
                  </a:lnTo>
                  <a:lnTo>
                    <a:pt x="1376" y="2574"/>
                  </a:lnTo>
                  <a:lnTo>
                    <a:pt x="1379" y="2569"/>
                  </a:lnTo>
                  <a:lnTo>
                    <a:pt x="1411" y="2556"/>
                  </a:lnTo>
                  <a:lnTo>
                    <a:pt x="1411" y="2551"/>
                  </a:lnTo>
                  <a:lnTo>
                    <a:pt x="1414" y="2551"/>
                  </a:lnTo>
                  <a:lnTo>
                    <a:pt x="1416" y="2517"/>
                  </a:lnTo>
                  <a:lnTo>
                    <a:pt x="1418" y="2512"/>
                  </a:lnTo>
                  <a:lnTo>
                    <a:pt x="1405" y="2507"/>
                  </a:lnTo>
                  <a:lnTo>
                    <a:pt x="1391" y="2507"/>
                  </a:lnTo>
                  <a:lnTo>
                    <a:pt x="1391" y="2512"/>
                  </a:lnTo>
                  <a:lnTo>
                    <a:pt x="1415" y="2534"/>
                  </a:lnTo>
                  <a:lnTo>
                    <a:pt x="1425" y="2572"/>
                  </a:lnTo>
                  <a:lnTo>
                    <a:pt x="1408" y="2617"/>
                  </a:lnTo>
                  <a:lnTo>
                    <a:pt x="1410" y="2627"/>
                  </a:lnTo>
                  <a:lnTo>
                    <a:pt x="1422" y="2673"/>
                  </a:lnTo>
                  <a:lnTo>
                    <a:pt x="1426" y="2677"/>
                  </a:lnTo>
                  <a:lnTo>
                    <a:pt x="1430" y="2677"/>
                  </a:lnTo>
                  <a:lnTo>
                    <a:pt x="1435" y="2667"/>
                  </a:lnTo>
                  <a:lnTo>
                    <a:pt x="1438" y="2666"/>
                  </a:lnTo>
                  <a:lnTo>
                    <a:pt x="1435" y="2662"/>
                  </a:lnTo>
                  <a:lnTo>
                    <a:pt x="1434" y="2648"/>
                  </a:lnTo>
                  <a:lnTo>
                    <a:pt x="1437" y="2647"/>
                  </a:lnTo>
                  <a:lnTo>
                    <a:pt x="1440" y="2642"/>
                  </a:lnTo>
                  <a:lnTo>
                    <a:pt x="1446" y="2646"/>
                  </a:lnTo>
                  <a:lnTo>
                    <a:pt x="1446" y="2642"/>
                  </a:lnTo>
                  <a:lnTo>
                    <a:pt x="1449" y="2637"/>
                  </a:lnTo>
                  <a:lnTo>
                    <a:pt x="1448" y="2618"/>
                  </a:lnTo>
                  <a:lnTo>
                    <a:pt x="1445" y="2613"/>
                  </a:lnTo>
                  <a:lnTo>
                    <a:pt x="1435" y="2605"/>
                  </a:lnTo>
                  <a:lnTo>
                    <a:pt x="1432" y="2606"/>
                  </a:lnTo>
                  <a:lnTo>
                    <a:pt x="1432" y="2601"/>
                  </a:lnTo>
                  <a:lnTo>
                    <a:pt x="1435" y="2595"/>
                  </a:lnTo>
                  <a:lnTo>
                    <a:pt x="1451" y="2565"/>
                  </a:lnTo>
                  <a:lnTo>
                    <a:pt x="1451" y="2560"/>
                  </a:lnTo>
                  <a:lnTo>
                    <a:pt x="1454" y="2551"/>
                  </a:lnTo>
                  <a:lnTo>
                    <a:pt x="1450" y="2546"/>
                  </a:lnTo>
                  <a:lnTo>
                    <a:pt x="1453" y="2541"/>
                  </a:lnTo>
                  <a:lnTo>
                    <a:pt x="1489" y="2522"/>
                  </a:lnTo>
                  <a:lnTo>
                    <a:pt x="1489" y="2527"/>
                  </a:lnTo>
                  <a:lnTo>
                    <a:pt x="1492" y="2527"/>
                  </a:lnTo>
                  <a:lnTo>
                    <a:pt x="1495" y="2532"/>
                  </a:lnTo>
                  <a:lnTo>
                    <a:pt x="1495" y="2536"/>
                  </a:lnTo>
                  <a:lnTo>
                    <a:pt x="1493" y="2541"/>
                  </a:lnTo>
                  <a:lnTo>
                    <a:pt x="1478" y="2548"/>
                  </a:lnTo>
                  <a:lnTo>
                    <a:pt x="1478" y="2552"/>
                  </a:lnTo>
                  <a:lnTo>
                    <a:pt x="1481" y="2561"/>
                  </a:lnTo>
                  <a:lnTo>
                    <a:pt x="1478" y="2562"/>
                  </a:lnTo>
                  <a:lnTo>
                    <a:pt x="1478" y="2559"/>
                  </a:lnTo>
                  <a:lnTo>
                    <a:pt x="1467" y="2559"/>
                  </a:lnTo>
                  <a:lnTo>
                    <a:pt x="1464" y="2559"/>
                  </a:lnTo>
                  <a:lnTo>
                    <a:pt x="1462" y="2585"/>
                  </a:lnTo>
                  <a:lnTo>
                    <a:pt x="1462" y="2598"/>
                  </a:lnTo>
                  <a:lnTo>
                    <a:pt x="1490" y="2615"/>
                  </a:lnTo>
                  <a:lnTo>
                    <a:pt x="1477" y="2625"/>
                  </a:lnTo>
                  <a:lnTo>
                    <a:pt x="1469" y="2634"/>
                  </a:lnTo>
                  <a:lnTo>
                    <a:pt x="1469" y="2630"/>
                  </a:lnTo>
                  <a:lnTo>
                    <a:pt x="1489" y="2629"/>
                  </a:lnTo>
                  <a:lnTo>
                    <a:pt x="1503" y="2615"/>
                  </a:lnTo>
                  <a:lnTo>
                    <a:pt x="1505" y="2572"/>
                  </a:lnTo>
                  <a:lnTo>
                    <a:pt x="1510" y="2572"/>
                  </a:lnTo>
                  <a:lnTo>
                    <a:pt x="1511" y="2567"/>
                  </a:lnTo>
                  <a:lnTo>
                    <a:pt x="1522" y="2542"/>
                  </a:lnTo>
                  <a:lnTo>
                    <a:pt x="1525" y="2542"/>
                  </a:lnTo>
                  <a:lnTo>
                    <a:pt x="1527" y="2499"/>
                  </a:lnTo>
                  <a:lnTo>
                    <a:pt x="1526" y="2494"/>
                  </a:lnTo>
                  <a:lnTo>
                    <a:pt x="1551" y="2443"/>
                  </a:lnTo>
                  <a:lnTo>
                    <a:pt x="1554" y="2439"/>
                  </a:lnTo>
                  <a:lnTo>
                    <a:pt x="1551" y="2434"/>
                  </a:lnTo>
                  <a:lnTo>
                    <a:pt x="1541" y="2426"/>
                  </a:lnTo>
                  <a:lnTo>
                    <a:pt x="1541" y="2417"/>
                  </a:lnTo>
                  <a:lnTo>
                    <a:pt x="1544" y="2373"/>
                  </a:lnTo>
                  <a:lnTo>
                    <a:pt x="1541" y="2369"/>
                  </a:lnTo>
                  <a:lnTo>
                    <a:pt x="1538" y="2369"/>
                  </a:lnTo>
                  <a:lnTo>
                    <a:pt x="1519" y="2395"/>
                  </a:lnTo>
                  <a:lnTo>
                    <a:pt x="1495" y="2403"/>
                  </a:lnTo>
                  <a:lnTo>
                    <a:pt x="1489" y="2404"/>
                  </a:lnTo>
                  <a:lnTo>
                    <a:pt x="1488" y="2400"/>
                  </a:lnTo>
                  <a:lnTo>
                    <a:pt x="1491" y="2394"/>
                  </a:lnTo>
                  <a:lnTo>
                    <a:pt x="1512" y="2382"/>
                  </a:lnTo>
                  <a:lnTo>
                    <a:pt x="1514" y="2377"/>
                  </a:lnTo>
                  <a:lnTo>
                    <a:pt x="1505" y="2359"/>
                  </a:lnTo>
                  <a:lnTo>
                    <a:pt x="1501" y="2355"/>
                  </a:lnTo>
                  <a:lnTo>
                    <a:pt x="1498" y="2360"/>
                  </a:lnTo>
                  <a:lnTo>
                    <a:pt x="1496" y="2360"/>
                  </a:lnTo>
                  <a:lnTo>
                    <a:pt x="1492" y="2350"/>
                  </a:lnTo>
                  <a:lnTo>
                    <a:pt x="1491" y="2315"/>
                  </a:lnTo>
                  <a:lnTo>
                    <a:pt x="1494" y="2315"/>
                  </a:lnTo>
                  <a:lnTo>
                    <a:pt x="1494" y="2316"/>
                  </a:lnTo>
                  <a:lnTo>
                    <a:pt x="1496" y="2314"/>
                  </a:lnTo>
                  <a:lnTo>
                    <a:pt x="1499" y="2311"/>
                  </a:lnTo>
                  <a:lnTo>
                    <a:pt x="1502" y="2316"/>
                  </a:lnTo>
                  <a:lnTo>
                    <a:pt x="1511" y="2358"/>
                  </a:lnTo>
                  <a:lnTo>
                    <a:pt x="1520" y="2367"/>
                  </a:lnTo>
                  <a:lnTo>
                    <a:pt x="1526" y="2366"/>
                  </a:lnTo>
                  <a:lnTo>
                    <a:pt x="1526" y="2362"/>
                  </a:lnTo>
                  <a:lnTo>
                    <a:pt x="1529" y="2356"/>
                  </a:lnTo>
                  <a:lnTo>
                    <a:pt x="1530" y="2323"/>
                  </a:lnTo>
                  <a:lnTo>
                    <a:pt x="1528" y="2271"/>
                  </a:lnTo>
                  <a:lnTo>
                    <a:pt x="1524" y="2266"/>
                  </a:lnTo>
                  <a:lnTo>
                    <a:pt x="1521" y="2258"/>
                  </a:lnTo>
                  <a:lnTo>
                    <a:pt x="1520" y="2248"/>
                  </a:lnTo>
                  <a:lnTo>
                    <a:pt x="1523" y="2243"/>
                  </a:lnTo>
                  <a:lnTo>
                    <a:pt x="1526" y="2248"/>
                  </a:lnTo>
                  <a:lnTo>
                    <a:pt x="1536" y="2265"/>
                  </a:lnTo>
                  <a:lnTo>
                    <a:pt x="1540" y="2279"/>
                  </a:lnTo>
                  <a:lnTo>
                    <a:pt x="1543" y="2279"/>
                  </a:lnTo>
                  <a:lnTo>
                    <a:pt x="1557" y="2253"/>
                  </a:lnTo>
                  <a:lnTo>
                    <a:pt x="1556" y="2239"/>
                  </a:lnTo>
                  <a:lnTo>
                    <a:pt x="1562" y="2238"/>
                  </a:lnTo>
                  <a:lnTo>
                    <a:pt x="1571" y="2242"/>
                  </a:lnTo>
                  <a:lnTo>
                    <a:pt x="1575" y="2251"/>
                  </a:lnTo>
                  <a:lnTo>
                    <a:pt x="1578" y="2250"/>
                  </a:lnTo>
                  <a:lnTo>
                    <a:pt x="1583" y="2241"/>
                  </a:lnTo>
                  <a:lnTo>
                    <a:pt x="1583" y="2236"/>
                  </a:lnTo>
                  <a:lnTo>
                    <a:pt x="1579" y="2207"/>
                  </a:lnTo>
                  <a:lnTo>
                    <a:pt x="1578" y="2198"/>
                  </a:lnTo>
                  <a:lnTo>
                    <a:pt x="1581" y="2193"/>
                  </a:lnTo>
                  <a:lnTo>
                    <a:pt x="1584" y="2193"/>
                  </a:lnTo>
                  <a:lnTo>
                    <a:pt x="1587" y="2195"/>
                  </a:lnTo>
                  <a:lnTo>
                    <a:pt x="1586" y="2193"/>
                  </a:lnTo>
                  <a:lnTo>
                    <a:pt x="1583" y="2193"/>
                  </a:lnTo>
                  <a:lnTo>
                    <a:pt x="1583" y="2181"/>
                  </a:lnTo>
                  <a:lnTo>
                    <a:pt x="1586" y="2120"/>
                  </a:lnTo>
                  <a:lnTo>
                    <a:pt x="1586" y="2113"/>
                  </a:lnTo>
                  <a:lnTo>
                    <a:pt x="1582" y="2104"/>
                  </a:lnTo>
                  <a:lnTo>
                    <a:pt x="1576" y="2095"/>
                  </a:lnTo>
                  <a:lnTo>
                    <a:pt x="1570" y="2090"/>
                  </a:lnTo>
                  <a:lnTo>
                    <a:pt x="1564" y="2096"/>
                  </a:lnTo>
                  <a:lnTo>
                    <a:pt x="1564" y="2105"/>
                  </a:lnTo>
                  <a:lnTo>
                    <a:pt x="1565" y="2181"/>
                  </a:lnTo>
                  <a:lnTo>
                    <a:pt x="1563" y="2186"/>
                  </a:lnTo>
                  <a:lnTo>
                    <a:pt x="1559" y="2186"/>
                  </a:lnTo>
                  <a:lnTo>
                    <a:pt x="1556" y="2182"/>
                  </a:lnTo>
                  <a:lnTo>
                    <a:pt x="1556" y="2177"/>
                  </a:lnTo>
                  <a:lnTo>
                    <a:pt x="1558" y="2158"/>
                  </a:lnTo>
                  <a:lnTo>
                    <a:pt x="1558" y="2153"/>
                  </a:lnTo>
                  <a:lnTo>
                    <a:pt x="1555" y="2149"/>
                  </a:lnTo>
                  <a:lnTo>
                    <a:pt x="1552" y="2154"/>
                  </a:lnTo>
                  <a:lnTo>
                    <a:pt x="1537" y="2165"/>
                  </a:lnTo>
                  <a:lnTo>
                    <a:pt x="1520" y="2182"/>
                  </a:lnTo>
                  <a:lnTo>
                    <a:pt x="1503" y="2207"/>
                  </a:lnTo>
                  <a:lnTo>
                    <a:pt x="1490" y="2242"/>
                  </a:lnTo>
                  <a:lnTo>
                    <a:pt x="1488" y="2266"/>
                  </a:lnTo>
                  <a:lnTo>
                    <a:pt x="1480" y="2286"/>
                  </a:lnTo>
                  <a:lnTo>
                    <a:pt x="1477" y="2291"/>
                  </a:lnTo>
                  <a:lnTo>
                    <a:pt x="1459" y="2303"/>
                  </a:lnTo>
                  <a:lnTo>
                    <a:pt x="1453" y="2299"/>
                  </a:lnTo>
                  <a:lnTo>
                    <a:pt x="1447" y="2291"/>
                  </a:lnTo>
                  <a:lnTo>
                    <a:pt x="1441" y="2291"/>
                  </a:lnTo>
                  <a:lnTo>
                    <a:pt x="1408" y="2314"/>
                  </a:lnTo>
                  <a:lnTo>
                    <a:pt x="1400" y="2325"/>
                  </a:lnTo>
                  <a:lnTo>
                    <a:pt x="1383" y="2346"/>
                  </a:lnTo>
                  <a:lnTo>
                    <a:pt x="1366" y="2376"/>
                  </a:lnTo>
                  <a:lnTo>
                    <a:pt x="1364" y="2395"/>
                  </a:lnTo>
                  <a:lnTo>
                    <a:pt x="1361" y="2400"/>
                  </a:lnTo>
                  <a:lnTo>
                    <a:pt x="1359" y="2405"/>
                  </a:lnTo>
                  <a:lnTo>
                    <a:pt x="1349" y="2407"/>
                  </a:lnTo>
                  <a:lnTo>
                    <a:pt x="1347" y="2412"/>
                  </a:lnTo>
                  <a:lnTo>
                    <a:pt x="1353" y="2426"/>
                  </a:lnTo>
                  <a:lnTo>
                    <a:pt x="1350" y="2437"/>
                  </a:lnTo>
                  <a:lnTo>
                    <a:pt x="1348" y="2437"/>
                  </a:lnTo>
                  <a:lnTo>
                    <a:pt x="1341" y="2428"/>
                  </a:lnTo>
                  <a:lnTo>
                    <a:pt x="1338" y="2430"/>
                  </a:lnTo>
                  <a:lnTo>
                    <a:pt x="1330" y="2449"/>
                  </a:lnTo>
                  <a:lnTo>
                    <a:pt x="1322" y="2463"/>
                  </a:lnTo>
                  <a:lnTo>
                    <a:pt x="1323" y="2477"/>
                  </a:lnTo>
                  <a:lnTo>
                    <a:pt x="1348" y="2497"/>
                  </a:lnTo>
                  <a:lnTo>
                    <a:pt x="1357" y="2496"/>
                  </a:lnTo>
                  <a:lnTo>
                    <a:pt x="1357" y="2506"/>
                  </a:lnTo>
                  <a:lnTo>
                    <a:pt x="1351" y="2506"/>
                  </a:lnTo>
                  <a:lnTo>
                    <a:pt x="1336" y="2503"/>
                  </a:lnTo>
                  <a:lnTo>
                    <a:pt x="1323" y="2491"/>
                  </a:lnTo>
                  <a:lnTo>
                    <a:pt x="1321" y="2496"/>
                  </a:lnTo>
                  <a:lnTo>
                    <a:pt x="1315" y="2506"/>
                  </a:lnTo>
                  <a:lnTo>
                    <a:pt x="1315" y="2501"/>
                  </a:lnTo>
                  <a:lnTo>
                    <a:pt x="1308" y="2493"/>
                  </a:lnTo>
                  <a:lnTo>
                    <a:pt x="1307" y="2469"/>
                  </a:lnTo>
                  <a:lnTo>
                    <a:pt x="1323" y="2424"/>
                  </a:lnTo>
                  <a:lnTo>
                    <a:pt x="1332" y="2409"/>
                  </a:lnTo>
                  <a:lnTo>
                    <a:pt x="1357" y="2382"/>
                  </a:lnTo>
                  <a:lnTo>
                    <a:pt x="1371" y="2343"/>
                  </a:lnTo>
                  <a:lnTo>
                    <a:pt x="1396" y="2302"/>
                  </a:lnTo>
                  <a:lnTo>
                    <a:pt x="1416" y="2275"/>
                  </a:lnTo>
                  <a:lnTo>
                    <a:pt x="1422" y="2275"/>
                  </a:lnTo>
                  <a:lnTo>
                    <a:pt x="1424" y="2270"/>
                  </a:lnTo>
                  <a:lnTo>
                    <a:pt x="1454" y="2209"/>
                  </a:lnTo>
                  <a:lnTo>
                    <a:pt x="1457" y="2199"/>
                  </a:lnTo>
                  <a:lnTo>
                    <a:pt x="1457" y="2190"/>
                  </a:lnTo>
                  <a:lnTo>
                    <a:pt x="1453" y="2166"/>
                  </a:lnTo>
                  <a:lnTo>
                    <a:pt x="1452" y="2157"/>
                  </a:lnTo>
                  <a:lnTo>
                    <a:pt x="1454" y="2147"/>
                  </a:lnTo>
                  <a:lnTo>
                    <a:pt x="1460" y="2142"/>
                  </a:lnTo>
                  <a:lnTo>
                    <a:pt x="1461" y="2146"/>
                  </a:lnTo>
                  <a:lnTo>
                    <a:pt x="1464" y="2160"/>
                  </a:lnTo>
                  <a:lnTo>
                    <a:pt x="1465" y="2165"/>
                  </a:lnTo>
                  <a:lnTo>
                    <a:pt x="1468" y="2169"/>
                  </a:lnTo>
                  <a:lnTo>
                    <a:pt x="1478" y="2125"/>
                  </a:lnTo>
                  <a:lnTo>
                    <a:pt x="1480" y="2120"/>
                  </a:lnTo>
                  <a:lnTo>
                    <a:pt x="1484" y="2125"/>
                  </a:lnTo>
                  <a:lnTo>
                    <a:pt x="1484" y="2138"/>
                  </a:lnTo>
                  <a:lnTo>
                    <a:pt x="1482" y="2153"/>
                  </a:lnTo>
                  <a:lnTo>
                    <a:pt x="1470" y="2221"/>
                  </a:lnTo>
                  <a:lnTo>
                    <a:pt x="1459" y="2241"/>
                  </a:lnTo>
                  <a:lnTo>
                    <a:pt x="1456" y="2247"/>
                  </a:lnTo>
                  <a:lnTo>
                    <a:pt x="1454" y="2261"/>
                  </a:lnTo>
                  <a:lnTo>
                    <a:pt x="1458" y="2265"/>
                  </a:lnTo>
                  <a:lnTo>
                    <a:pt x="1470" y="2264"/>
                  </a:lnTo>
                  <a:lnTo>
                    <a:pt x="1475" y="2258"/>
                  </a:lnTo>
                  <a:lnTo>
                    <a:pt x="1474" y="2230"/>
                  </a:lnTo>
                  <a:lnTo>
                    <a:pt x="1482" y="2219"/>
                  </a:lnTo>
                  <a:lnTo>
                    <a:pt x="1493" y="2194"/>
                  </a:lnTo>
                  <a:lnTo>
                    <a:pt x="1498" y="2165"/>
                  </a:lnTo>
                  <a:lnTo>
                    <a:pt x="1510" y="2159"/>
                  </a:lnTo>
                  <a:lnTo>
                    <a:pt x="1518" y="2149"/>
                  </a:lnTo>
                  <a:lnTo>
                    <a:pt x="1520" y="2135"/>
                  </a:lnTo>
                  <a:lnTo>
                    <a:pt x="1526" y="2124"/>
                  </a:lnTo>
                  <a:lnTo>
                    <a:pt x="1532" y="2128"/>
                  </a:lnTo>
                  <a:lnTo>
                    <a:pt x="1539" y="2133"/>
                  </a:lnTo>
                  <a:lnTo>
                    <a:pt x="1542" y="2132"/>
                  </a:lnTo>
                  <a:lnTo>
                    <a:pt x="1547" y="2126"/>
                  </a:lnTo>
                  <a:lnTo>
                    <a:pt x="1547" y="2122"/>
                  </a:lnTo>
                  <a:lnTo>
                    <a:pt x="1544" y="2112"/>
                  </a:lnTo>
                  <a:lnTo>
                    <a:pt x="1540" y="2108"/>
                  </a:lnTo>
                  <a:lnTo>
                    <a:pt x="1537" y="2099"/>
                  </a:lnTo>
                  <a:lnTo>
                    <a:pt x="1540" y="2084"/>
                  </a:lnTo>
                  <a:lnTo>
                    <a:pt x="1536" y="2071"/>
                  </a:lnTo>
                  <a:lnTo>
                    <a:pt x="1533" y="2071"/>
                  </a:lnTo>
                  <a:lnTo>
                    <a:pt x="1530" y="2072"/>
                  </a:lnTo>
                  <a:lnTo>
                    <a:pt x="1529" y="2057"/>
                  </a:lnTo>
                  <a:lnTo>
                    <a:pt x="1531" y="2050"/>
                  </a:lnTo>
                  <a:lnTo>
                    <a:pt x="1534" y="2046"/>
                  </a:lnTo>
                  <a:lnTo>
                    <a:pt x="1534" y="2042"/>
                  </a:lnTo>
                  <a:lnTo>
                    <a:pt x="1531" y="2033"/>
                  </a:lnTo>
                  <a:lnTo>
                    <a:pt x="1527" y="2029"/>
                  </a:lnTo>
                  <a:lnTo>
                    <a:pt x="1524" y="2025"/>
                  </a:lnTo>
                  <a:lnTo>
                    <a:pt x="1523" y="2006"/>
                  </a:lnTo>
                  <a:lnTo>
                    <a:pt x="1526" y="1996"/>
                  </a:lnTo>
                  <a:lnTo>
                    <a:pt x="1525" y="1987"/>
                  </a:lnTo>
                  <a:lnTo>
                    <a:pt x="1522" y="1977"/>
                  </a:lnTo>
                  <a:lnTo>
                    <a:pt x="1518" y="1969"/>
                  </a:lnTo>
                  <a:lnTo>
                    <a:pt x="1512" y="1955"/>
                  </a:lnTo>
                  <a:lnTo>
                    <a:pt x="1508" y="1946"/>
                  </a:lnTo>
                  <a:lnTo>
                    <a:pt x="1508" y="1937"/>
                  </a:lnTo>
                  <a:lnTo>
                    <a:pt x="1511" y="1936"/>
                  </a:lnTo>
                  <a:lnTo>
                    <a:pt x="1519" y="1930"/>
                  </a:lnTo>
                  <a:lnTo>
                    <a:pt x="1528" y="1924"/>
                  </a:lnTo>
                  <a:lnTo>
                    <a:pt x="1531" y="1919"/>
                  </a:lnTo>
                  <a:lnTo>
                    <a:pt x="1530" y="1900"/>
                  </a:lnTo>
                  <a:lnTo>
                    <a:pt x="1527" y="1896"/>
                  </a:lnTo>
                  <a:lnTo>
                    <a:pt x="1523" y="1892"/>
                  </a:lnTo>
                  <a:lnTo>
                    <a:pt x="1517" y="1892"/>
                  </a:lnTo>
                  <a:lnTo>
                    <a:pt x="1508" y="1889"/>
                  </a:lnTo>
                  <a:lnTo>
                    <a:pt x="1499" y="1895"/>
                  </a:lnTo>
                  <a:lnTo>
                    <a:pt x="1491" y="1900"/>
                  </a:lnTo>
                  <a:lnTo>
                    <a:pt x="1482" y="1911"/>
                  </a:lnTo>
                  <a:lnTo>
                    <a:pt x="1477" y="1921"/>
                  </a:lnTo>
                  <a:lnTo>
                    <a:pt x="1477" y="1940"/>
                  </a:lnTo>
                  <a:lnTo>
                    <a:pt x="1484" y="1953"/>
                  </a:lnTo>
                  <a:lnTo>
                    <a:pt x="1494" y="1967"/>
                  </a:lnTo>
                  <a:lnTo>
                    <a:pt x="1495" y="1981"/>
                  </a:lnTo>
                  <a:lnTo>
                    <a:pt x="1489" y="1991"/>
                  </a:lnTo>
                  <a:lnTo>
                    <a:pt x="1484" y="2006"/>
                  </a:lnTo>
                  <a:lnTo>
                    <a:pt x="1472" y="2007"/>
                  </a:lnTo>
                  <a:lnTo>
                    <a:pt x="1471" y="1998"/>
                  </a:lnTo>
                  <a:lnTo>
                    <a:pt x="1477" y="1988"/>
                  </a:lnTo>
                  <a:lnTo>
                    <a:pt x="1473" y="1983"/>
                  </a:lnTo>
                  <a:lnTo>
                    <a:pt x="1469" y="1973"/>
                  </a:lnTo>
                  <a:lnTo>
                    <a:pt x="1469" y="1968"/>
                  </a:lnTo>
                  <a:lnTo>
                    <a:pt x="1469" y="1942"/>
                  </a:lnTo>
                  <a:lnTo>
                    <a:pt x="1469" y="1937"/>
                  </a:lnTo>
                  <a:lnTo>
                    <a:pt x="1469" y="1927"/>
                  </a:lnTo>
                  <a:lnTo>
                    <a:pt x="1469" y="1913"/>
                  </a:lnTo>
                  <a:lnTo>
                    <a:pt x="1463" y="1909"/>
                  </a:lnTo>
                  <a:lnTo>
                    <a:pt x="1435" y="1912"/>
                  </a:lnTo>
                  <a:lnTo>
                    <a:pt x="1437" y="1959"/>
                  </a:lnTo>
                  <a:lnTo>
                    <a:pt x="1434" y="1965"/>
                  </a:lnTo>
                  <a:lnTo>
                    <a:pt x="1430" y="1960"/>
                  </a:lnTo>
                  <a:lnTo>
                    <a:pt x="1427" y="1956"/>
                  </a:lnTo>
                  <a:lnTo>
                    <a:pt x="1423" y="1937"/>
                  </a:lnTo>
                  <a:lnTo>
                    <a:pt x="1418" y="1900"/>
                  </a:lnTo>
                  <a:lnTo>
                    <a:pt x="1420" y="1881"/>
                  </a:lnTo>
                  <a:lnTo>
                    <a:pt x="1417" y="1872"/>
                  </a:lnTo>
                  <a:lnTo>
                    <a:pt x="1413" y="1858"/>
                  </a:lnTo>
                  <a:lnTo>
                    <a:pt x="1403" y="1850"/>
                  </a:lnTo>
                  <a:lnTo>
                    <a:pt x="1382" y="1848"/>
                  </a:lnTo>
                  <a:lnTo>
                    <a:pt x="1376" y="1853"/>
                  </a:lnTo>
                  <a:lnTo>
                    <a:pt x="1368" y="1864"/>
                  </a:lnTo>
                  <a:lnTo>
                    <a:pt x="1359" y="1865"/>
                  </a:lnTo>
                  <a:lnTo>
                    <a:pt x="1346" y="1861"/>
                  </a:lnTo>
                  <a:lnTo>
                    <a:pt x="1319" y="1856"/>
                  </a:lnTo>
                  <a:lnTo>
                    <a:pt x="1303" y="1848"/>
                  </a:lnTo>
                  <a:lnTo>
                    <a:pt x="1284" y="1826"/>
                  </a:lnTo>
                  <a:lnTo>
                    <a:pt x="1278" y="1827"/>
                  </a:lnTo>
                  <a:lnTo>
                    <a:pt x="1272" y="1823"/>
                  </a:lnTo>
                  <a:lnTo>
                    <a:pt x="1269" y="1828"/>
                  </a:lnTo>
                  <a:lnTo>
                    <a:pt x="1266" y="1824"/>
                  </a:lnTo>
                  <a:lnTo>
                    <a:pt x="1256" y="1816"/>
                  </a:lnTo>
                  <a:lnTo>
                    <a:pt x="1253" y="1807"/>
                  </a:lnTo>
                  <a:lnTo>
                    <a:pt x="1250" y="1802"/>
                  </a:lnTo>
                  <a:lnTo>
                    <a:pt x="1228" y="1800"/>
                  </a:lnTo>
                  <a:lnTo>
                    <a:pt x="1222" y="1806"/>
                  </a:lnTo>
                  <a:lnTo>
                    <a:pt x="1213" y="1797"/>
                  </a:lnTo>
                  <a:lnTo>
                    <a:pt x="1203" y="1774"/>
                  </a:lnTo>
                  <a:lnTo>
                    <a:pt x="1163" y="1770"/>
                  </a:lnTo>
                  <a:lnTo>
                    <a:pt x="1101" y="1740"/>
                  </a:lnTo>
                  <a:lnTo>
                    <a:pt x="1063" y="1702"/>
                  </a:lnTo>
                  <a:lnTo>
                    <a:pt x="1062" y="1693"/>
                  </a:lnTo>
                  <a:lnTo>
                    <a:pt x="1068" y="1682"/>
                  </a:lnTo>
                  <a:lnTo>
                    <a:pt x="1065" y="1678"/>
                  </a:lnTo>
                  <a:lnTo>
                    <a:pt x="1032" y="1634"/>
                  </a:lnTo>
                  <a:lnTo>
                    <a:pt x="1026" y="1635"/>
                  </a:lnTo>
                  <a:lnTo>
                    <a:pt x="1011" y="1632"/>
                  </a:lnTo>
                  <a:lnTo>
                    <a:pt x="982" y="1603"/>
                  </a:lnTo>
                  <a:lnTo>
                    <a:pt x="947" y="1550"/>
                  </a:lnTo>
                  <a:lnTo>
                    <a:pt x="923" y="1510"/>
                  </a:lnTo>
                  <a:lnTo>
                    <a:pt x="914" y="1511"/>
                  </a:lnTo>
                  <a:lnTo>
                    <a:pt x="908" y="1507"/>
                  </a:lnTo>
                  <a:lnTo>
                    <a:pt x="905" y="1508"/>
                  </a:lnTo>
                  <a:lnTo>
                    <a:pt x="904" y="1503"/>
                  </a:lnTo>
                  <a:lnTo>
                    <a:pt x="902" y="1504"/>
                  </a:lnTo>
                  <a:lnTo>
                    <a:pt x="901" y="1485"/>
                  </a:lnTo>
                  <a:lnTo>
                    <a:pt x="888" y="1477"/>
                  </a:lnTo>
                  <a:lnTo>
                    <a:pt x="882" y="1477"/>
                  </a:lnTo>
                  <a:lnTo>
                    <a:pt x="876" y="1474"/>
                  </a:lnTo>
                  <a:lnTo>
                    <a:pt x="870" y="1479"/>
                  </a:lnTo>
                  <a:lnTo>
                    <a:pt x="871" y="1498"/>
                  </a:lnTo>
                  <a:lnTo>
                    <a:pt x="875" y="1511"/>
                  </a:lnTo>
                  <a:lnTo>
                    <a:pt x="881" y="1520"/>
                  </a:lnTo>
                  <a:lnTo>
                    <a:pt x="885" y="1534"/>
                  </a:lnTo>
                  <a:lnTo>
                    <a:pt x="885" y="1539"/>
                  </a:lnTo>
                  <a:lnTo>
                    <a:pt x="872" y="1573"/>
                  </a:lnTo>
                  <a:lnTo>
                    <a:pt x="861" y="1594"/>
                  </a:lnTo>
                  <a:lnTo>
                    <a:pt x="860" y="1636"/>
                  </a:lnTo>
                  <a:lnTo>
                    <a:pt x="843" y="1662"/>
                  </a:lnTo>
                  <a:lnTo>
                    <a:pt x="851" y="1699"/>
                  </a:lnTo>
                  <a:lnTo>
                    <a:pt x="845" y="1814"/>
                  </a:lnTo>
                  <a:lnTo>
                    <a:pt x="848" y="1885"/>
                  </a:lnTo>
                  <a:lnTo>
                    <a:pt x="855" y="1903"/>
                  </a:lnTo>
                  <a:lnTo>
                    <a:pt x="861" y="1898"/>
                  </a:lnTo>
                  <a:lnTo>
                    <a:pt x="871" y="1911"/>
                  </a:lnTo>
                  <a:lnTo>
                    <a:pt x="904" y="2025"/>
                  </a:lnTo>
                  <a:lnTo>
                    <a:pt x="908" y="2120"/>
                  </a:lnTo>
                  <a:lnTo>
                    <a:pt x="896" y="2349"/>
                  </a:lnTo>
                  <a:lnTo>
                    <a:pt x="896" y="2354"/>
                  </a:lnTo>
                  <a:lnTo>
                    <a:pt x="902" y="2353"/>
                  </a:lnTo>
                  <a:lnTo>
                    <a:pt x="908" y="2357"/>
                  </a:lnTo>
                  <a:lnTo>
                    <a:pt x="911" y="2361"/>
                  </a:lnTo>
                  <a:lnTo>
                    <a:pt x="912" y="2366"/>
                  </a:lnTo>
                  <a:lnTo>
                    <a:pt x="903" y="2367"/>
                  </a:lnTo>
                  <a:lnTo>
                    <a:pt x="900" y="2376"/>
                  </a:lnTo>
                  <a:lnTo>
                    <a:pt x="904" y="2395"/>
                  </a:lnTo>
                  <a:lnTo>
                    <a:pt x="911" y="2409"/>
                  </a:lnTo>
                  <a:lnTo>
                    <a:pt x="917" y="2422"/>
                  </a:lnTo>
                  <a:lnTo>
                    <a:pt x="919" y="2460"/>
                  </a:lnTo>
                  <a:lnTo>
                    <a:pt x="919" y="2512"/>
                  </a:lnTo>
                  <a:lnTo>
                    <a:pt x="913" y="2631"/>
                  </a:lnTo>
                  <a:lnTo>
                    <a:pt x="907" y="2642"/>
                  </a:lnTo>
                  <a:lnTo>
                    <a:pt x="905" y="2656"/>
                  </a:lnTo>
                  <a:lnTo>
                    <a:pt x="900" y="2681"/>
                  </a:lnTo>
                  <a:lnTo>
                    <a:pt x="898" y="2695"/>
                  </a:lnTo>
                  <a:lnTo>
                    <a:pt x="895" y="2705"/>
                  </a:lnTo>
                  <a:lnTo>
                    <a:pt x="895" y="2710"/>
                  </a:lnTo>
                  <a:lnTo>
                    <a:pt x="904" y="2709"/>
                  </a:lnTo>
                  <a:lnTo>
                    <a:pt x="907" y="2704"/>
                  </a:lnTo>
                  <a:lnTo>
                    <a:pt x="913" y="2698"/>
                  </a:lnTo>
                  <a:lnTo>
                    <a:pt x="916" y="2693"/>
                  </a:lnTo>
                  <a:lnTo>
                    <a:pt x="916" y="2688"/>
                  </a:lnTo>
                  <a:lnTo>
                    <a:pt x="918" y="2678"/>
                  </a:lnTo>
                  <a:lnTo>
                    <a:pt x="920" y="2659"/>
                  </a:lnTo>
                  <a:lnTo>
                    <a:pt x="919" y="2640"/>
                  </a:lnTo>
                  <a:lnTo>
                    <a:pt x="922" y="2630"/>
                  </a:lnTo>
                  <a:lnTo>
                    <a:pt x="925" y="2630"/>
                  </a:lnTo>
                  <a:lnTo>
                    <a:pt x="928" y="2625"/>
                  </a:lnTo>
                  <a:lnTo>
                    <a:pt x="937" y="2629"/>
                  </a:lnTo>
                  <a:lnTo>
                    <a:pt x="946" y="2628"/>
                  </a:lnTo>
                  <a:lnTo>
                    <a:pt x="949" y="2632"/>
                  </a:lnTo>
                  <a:lnTo>
                    <a:pt x="952" y="2631"/>
                  </a:lnTo>
                  <a:lnTo>
                    <a:pt x="956" y="2645"/>
                  </a:lnTo>
                  <a:lnTo>
                    <a:pt x="960" y="2664"/>
                  </a:lnTo>
                  <a:lnTo>
                    <a:pt x="967" y="2686"/>
                  </a:lnTo>
                  <a:lnTo>
                    <a:pt x="967" y="2691"/>
                  </a:lnTo>
                  <a:lnTo>
                    <a:pt x="970" y="2691"/>
                  </a:lnTo>
                  <a:lnTo>
                    <a:pt x="977" y="2695"/>
                  </a:lnTo>
                  <a:lnTo>
                    <a:pt x="986" y="2699"/>
                  </a:lnTo>
                  <a:lnTo>
                    <a:pt x="986" y="2708"/>
                  </a:lnTo>
                  <a:lnTo>
                    <a:pt x="992" y="2708"/>
                  </a:lnTo>
                  <a:lnTo>
                    <a:pt x="1008" y="2692"/>
                  </a:lnTo>
                  <a:lnTo>
                    <a:pt x="1026" y="2681"/>
                  </a:lnTo>
                  <a:lnTo>
                    <a:pt x="1029" y="2681"/>
                  </a:lnTo>
                  <a:lnTo>
                    <a:pt x="1030" y="2708"/>
                  </a:lnTo>
                  <a:lnTo>
                    <a:pt x="1027" y="2723"/>
                  </a:lnTo>
                  <a:lnTo>
                    <a:pt x="1006" y="2729"/>
                  </a:lnTo>
                  <a:lnTo>
                    <a:pt x="994" y="2738"/>
                  </a:lnTo>
                  <a:lnTo>
                    <a:pt x="967" y="2742"/>
                  </a:lnTo>
                  <a:lnTo>
                    <a:pt x="964" y="2748"/>
                  </a:lnTo>
                  <a:lnTo>
                    <a:pt x="961" y="2749"/>
                  </a:lnTo>
                  <a:lnTo>
                    <a:pt x="961" y="2754"/>
                  </a:lnTo>
                  <a:lnTo>
                    <a:pt x="956" y="2759"/>
                  </a:lnTo>
                  <a:lnTo>
                    <a:pt x="947" y="2761"/>
                  </a:lnTo>
                  <a:lnTo>
                    <a:pt x="943" y="2756"/>
                  </a:lnTo>
                  <a:lnTo>
                    <a:pt x="934" y="2757"/>
                  </a:lnTo>
                  <a:lnTo>
                    <a:pt x="935" y="2767"/>
                  </a:lnTo>
                  <a:lnTo>
                    <a:pt x="932" y="2772"/>
                  </a:lnTo>
                  <a:lnTo>
                    <a:pt x="932" y="2777"/>
                  </a:lnTo>
                  <a:lnTo>
                    <a:pt x="938" y="2776"/>
                  </a:lnTo>
                  <a:lnTo>
                    <a:pt x="938" y="2781"/>
                  </a:lnTo>
                  <a:lnTo>
                    <a:pt x="942" y="2780"/>
                  </a:lnTo>
                  <a:lnTo>
                    <a:pt x="942" y="2785"/>
                  </a:lnTo>
                  <a:lnTo>
                    <a:pt x="945" y="2793"/>
                  </a:lnTo>
                  <a:lnTo>
                    <a:pt x="945" y="2798"/>
                  </a:lnTo>
                  <a:lnTo>
                    <a:pt x="943" y="2803"/>
                  </a:lnTo>
                  <a:lnTo>
                    <a:pt x="940" y="2809"/>
                  </a:lnTo>
                  <a:lnTo>
                    <a:pt x="937" y="2809"/>
                  </a:lnTo>
                  <a:lnTo>
                    <a:pt x="934" y="2805"/>
                  </a:lnTo>
                  <a:lnTo>
                    <a:pt x="933" y="2800"/>
                  </a:lnTo>
                  <a:lnTo>
                    <a:pt x="930" y="2791"/>
                  </a:lnTo>
                  <a:lnTo>
                    <a:pt x="924" y="2791"/>
                  </a:lnTo>
                  <a:lnTo>
                    <a:pt x="924" y="2787"/>
                  </a:lnTo>
                  <a:lnTo>
                    <a:pt x="921" y="2787"/>
                  </a:lnTo>
                  <a:lnTo>
                    <a:pt x="923" y="2773"/>
                  </a:lnTo>
                  <a:lnTo>
                    <a:pt x="921" y="2730"/>
                  </a:lnTo>
                  <a:lnTo>
                    <a:pt x="912" y="2732"/>
                  </a:lnTo>
                  <a:lnTo>
                    <a:pt x="918" y="2737"/>
                  </a:lnTo>
                  <a:lnTo>
                    <a:pt x="925" y="2737"/>
                  </a:lnTo>
                  <a:lnTo>
                    <a:pt x="925" y="2742"/>
                  </a:lnTo>
                  <a:lnTo>
                    <a:pt x="913" y="2756"/>
                  </a:lnTo>
                  <a:lnTo>
                    <a:pt x="908" y="2799"/>
                  </a:lnTo>
                  <a:lnTo>
                    <a:pt x="917" y="2837"/>
                  </a:lnTo>
                  <a:lnTo>
                    <a:pt x="925" y="2870"/>
                  </a:lnTo>
                  <a:lnTo>
                    <a:pt x="925" y="2880"/>
                  </a:lnTo>
                  <a:lnTo>
                    <a:pt x="918" y="2884"/>
                  </a:lnTo>
                  <a:lnTo>
                    <a:pt x="922" y="2897"/>
                  </a:lnTo>
                  <a:lnTo>
                    <a:pt x="932" y="2905"/>
                  </a:lnTo>
                  <a:lnTo>
                    <a:pt x="937" y="2914"/>
                  </a:lnTo>
                  <a:lnTo>
                    <a:pt x="943" y="2918"/>
                  </a:lnTo>
                  <a:lnTo>
                    <a:pt x="946" y="2917"/>
                  </a:lnTo>
                  <a:lnTo>
                    <a:pt x="945" y="2903"/>
                  </a:lnTo>
                  <a:lnTo>
                    <a:pt x="947" y="2893"/>
                  </a:lnTo>
                  <a:lnTo>
                    <a:pt x="947" y="2889"/>
                  </a:lnTo>
                  <a:lnTo>
                    <a:pt x="953" y="2887"/>
                  </a:lnTo>
                  <a:lnTo>
                    <a:pt x="953" y="2892"/>
                  </a:lnTo>
                  <a:lnTo>
                    <a:pt x="956" y="2909"/>
                  </a:lnTo>
                  <a:lnTo>
                    <a:pt x="963" y="2925"/>
                  </a:lnTo>
                  <a:lnTo>
                    <a:pt x="966" y="2925"/>
                  </a:lnTo>
                  <a:lnTo>
                    <a:pt x="971" y="2907"/>
                  </a:lnTo>
                  <a:lnTo>
                    <a:pt x="974" y="2896"/>
                  </a:lnTo>
                  <a:lnTo>
                    <a:pt x="977" y="2888"/>
                  </a:lnTo>
                  <a:lnTo>
                    <a:pt x="984" y="2900"/>
                  </a:lnTo>
                  <a:lnTo>
                    <a:pt x="990" y="2912"/>
                  </a:lnTo>
                  <a:lnTo>
                    <a:pt x="994" y="2916"/>
                  </a:lnTo>
                  <a:lnTo>
                    <a:pt x="994" y="2921"/>
                  </a:lnTo>
                  <a:lnTo>
                    <a:pt x="998" y="2935"/>
                  </a:lnTo>
                  <a:lnTo>
                    <a:pt x="1001" y="2932"/>
                  </a:lnTo>
                  <a:lnTo>
                    <a:pt x="1002" y="2925"/>
                  </a:lnTo>
                  <a:lnTo>
                    <a:pt x="999" y="2925"/>
                  </a:lnTo>
                  <a:lnTo>
                    <a:pt x="999" y="2937"/>
                  </a:lnTo>
                  <a:lnTo>
                    <a:pt x="996" y="2945"/>
                  </a:lnTo>
                  <a:lnTo>
                    <a:pt x="995" y="2940"/>
                  </a:lnTo>
                  <a:lnTo>
                    <a:pt x="992" y="2938"/>
                  </a:lnTo>
                  <a:lnTo>
                    <a:pt x="992" y="2934"/>
                  </a:lnTo>
                  <a:lnTo>
                    <a:pt x="982" y="2931"/>
                  </a:lnTo>
                  <a:lnTo>
                    <a:pt x="973" y="2932"/>
                  </a:lnTo>
                  <a:lnTo>
                    <a:pt x="968" y="2938"/>
                  </a:lnTo>
                  <a:lnTo>
                    <a:pt x="962" y="2939"/>
                  </a:lnTo>
                  <a:lnTo>
                    <a:pt x="959" y="2944"/>
                  </a:lnTo>
                  <a:lnTo>
                    <a:pt x="956" y="2944"/>
                  </a:lnTo>
                  <a:lnTo>
                    <a:pt x="953" y="2954"/>
                  </a:lnTo>
                  <a:lnTo>
                    <a:pt x="950" y="2959"/>
                  </a:lnTo>
                  <a:lnTo>
                    <a:pt x="948" y="2969"/>
                  </a:lnTo>
                  <a:lnTo>
                    <a:pt x="949" y="2983"/>
                  </a:lnTo>
                  <a:lnTo>
                    <a:pt x="946" y="2984"/>
                  </a:lnTo>
                  <a:lnTo>
                    <a:pt x="942" y="2979"/>
                  </a:lnTo>
                  <a:lnTo>
                    <a:pt x="939" y="2980"/>
                  </a:lnTo>
                  <a:lnTo>
                    <a:pt x="940" y="2983"/>
                  </a:lnTo>
                  <a:lnTo>
                    <a:pt x="952" y="3046"/>
                  </a:lnTo>
                  <a:lnTo>
                    <a:pt x="955" y="3046"/>
                  </a:lnTo>
                  <a:lnTo>
                    <a:pt x="953" y="3067"/>
                  </a:lnTo>
                  <a:lnTo>
                    <a:pt x="950" y="3077"/>
                  </a:lnTo>
                  <a:lnTo>
                    <a:pt x="938" y="3079"/>
                  </a:lnTo>
                  <a:lnTo>
                    <a:pt x="933" y="3089"/>
                  </a:lnTo>
                  <a:lnTo>
                    <a:pt x="930" y="3099"/>
                  </a:lnTo>
                  <a:lnTo>
                    <a:pt x="930" y="3104"/>
                  </a:lnTo>
                  <a:lnTo>
                    <a:pt x="937" y="3113"/>
                  </a:lnTo>
                  <a:lnTo>
                    <a:pt x="944" y="3136"/>
                  </a:lnTo>
                  <a:lnTo>
                    <a:pt x="955" y="3163"/>
                  </a:lnTo>
                  <a:lnTo>
                    <a:pt x="958" y="3172"/>
                  </a:lnTo>
                  <a:lnTo>
                    <a:pt x="955" y="3172"/>
                  </a:lnTo>
                  <a:lnTo>
                    <a:pt x="949" y="3168"/>
                  </a:lnTo>
                  <a:lnTo>
                    <a:pt x="942" y="3160"/>
                  </a:lnTo>
                  <a:lnTo>
                    <a:pt x="939" y="3151"/>
                  </a:lnTo>
                  <a:lnTo>
                    <a:pt x="935" y="3141"/>
                  </a:lnTo>
                  <a:lnTo>
                    <a:pt x="932" y="3142"/>
                  </a:lnTo>
                  <a:lnTo>
                    <a:pt x="929" y="3147"/>
                  </a:lnTo>
                  <a:lnTo>
                    <a:pt x="924" y="3157"/>
                  </a:lnTo>
                  <a:lnTo>
                    <a:pt x="916" y="3177"/>
                  </a:lnTo>
                  <a:lnTo>
                    <a:pt x="913" y="3182"/>
                  </a:lnTo>
                  <a:lnTo>
                    <a:pt x="904" y="3178"/>
                  </a:lnTo>
                  <a:lnTo>
                    <a:pt x="894" y="3170"/>
                  </a:lnTo>
                  <a:lnTo>
                    <a:pt x="894" y="3165"/>
                  </a:lnTo>
                  <a:lnTo>
                    <a:pt x="903" y="3089"/>
                  </a:lnTo>
                  <a:lnTo>
                    <a:pt x="914" y="3001"/>
                  </a:lnTo>
                  <a:lnTo>
                    <a:pt x="911" y="2964"/>
                  </a:lnTo>
                  <a:lnTo>
                    <a:pt x="914" y="2959"/>
                  </a:lnTo>
                  <a:lnTo>
                    <a:pt x="911" y="2955"/>
                  </a:lnTo>
                  <a:lnTo>
                    <a:pt x="908" y="2955"/>
                  </a:lnTo>
                  <a:lnTo>
                    <a:pt x="908" y="2950"/>
                  </a:lnTo>
                  <a:lnTo>
                    <a:pt x="904" y="2951"/>
                  </a:lnTo>
                  <a:lnTo>
                    <a:pt x="902" y="2956"/>
                  </a:lnTo>
                  <a:lnTo>
                    <a:pt x="902" y="2960"/>
                  </a:lnTo>
                  <a:lnTo>
                    <a:pt x="900" y="2975"/>
                  </a:lnTo>
                  <a:lnTo>
                    <a:pt x="900" y="2980"/>
                  </a:lnTo>
                  <a:lnTo>
                    <a:pt x="896" y="3018"/>
                  </a:lnTo>
                  <a:lnTo>
                    <a:pt x="887" y="3076"/>
                  </a:lnTo>
                  <a:lnTo>
                    <a:pt x="870" y="3216"/>
                  </a:lnTo>
                  <a:lnTo>
                    <a:pt x="864" y="3226"/>
                  </a:lnTo>
                  <a:lnTo>
                    <a:pt x="859" y="3241"/>
                  </a:lnTo>
                  <a:lnTo>
                    <a:pt x="856" y="3246"/>
                  </a:lnTo>
                  <a:lnTo>
                    <a:pt x="856" y="3269"/>
                  </a:lnTo>
                  <a:lnTo>
                    <a:pt x="865" y="3290"/>
                  </a:lnTo>
                  <a:lnTo>
                    <a:pt x="871" y="3290"/>
                  </a:lnTo>
                  <a:lnTo>
                    <a:pt x="874" y="3267"/>
                  </a:lnTo>
                  <a:lnTo>
                    <a:pt x="874" y="3244"/>
                  </a:lnTo>
                  <a:lnTo>
                    <a:pt x="876" y="3239"/>
                  </a:lnTo>
                  <a:lnTo>
                    <a:pt x="882" y="3231"/>
                  </a:lnTo>
                  <a:lnTo>
                    <a:pt x="886" y="3234"/>
                  </a:lnTo>
                  <a:lnTo>
                    <a:pt x="889" y="3233"/>
                  </a:lnTo>
                  <a:lnTo>
                    <a:pt x="892" y="3237"/>
                  </a:lnTo>
                  <a:lnTo>
                    <a:pt x="895" y="3241"/>
                  </a:lnTo>
                  <a:lnTo>
                    <a:pt x="905" y="3254"/>
                  </a:lnTo>
                  <a:lnTo>
                    <a:pt x="915" y="3272"/>
                  </a:lnTo>
                  <a:lnTo>
                    <a:pt x="924" y="3285"/>
                  </a:lnTo>
                  <a:lnTo>
                    <a:pt x="928" y="3290"/>
                  </a:lnTo>
                  <a:lnTo>
                    <a:pt x="945" y="3283"/>
                  </a:lnTo>
                  <a:lnTo>
                    <a:pt x="960" y="3276"/>
                  </a:lnTo>
                  <a:lnTo>
                    <a:pt x="967" y="3280"/>
                  </a:lnTo>
                  <a:lnTo>
                    <a:pt x="970" y="3284"/>
                  </a:lnTo>
                  <a:lnTo>
                    <a:pt x="991" y="3282"/>
                  </a:lnTo>
                  <a:lnTo>
                    <a:pt x="996" y="3262"/>
                  </a:lnTo>
                  <a:lnTo>
                    <a:pt x="1005" y="3271"/>
                  </a:lnTo>
                  <a:lnTo>
                    <a:pt x="1007" y="3303"/>
                  </a:lnTo>
                  <a:lnTo>
                    <a:pt x="1032" y="3319"/>
                  </a:lnTo>
                  <a:lnTo>
                    <a:pt x="1075" y="3319"/>
                  </a:lnTo>
                  <a:lnTo>
                    <a:pt x="1088" y="3336"/>
                  </a:lnTo>
                  <a:lnTo>
                    <a:pt x="1092" y="3378"/>
                  </a:lnTo>
                  <a:lnTo>
                    <a:pt x="1121" y="3442"/>
                  </a:lnTo>
                  <a:lnTo>
                    <a:pt x="1123" y="3445"/>
                  </a:lnTo>
                  <a:lnTo>
                    <a:pt x="1092" y="3431"/>
                  </a:lnTo>
                  <a:lnTo>
                    <a:pt x="1075" y="3385"/>
                  </a:lnTo>
                  <a:lnTo>
                    <a:pt x="1054" y="3345"/>
                  </a:lnTo>
                  <a:lnTo>
                    <a:pt x="1028" y="3367"/>
                  </a:lnTo>
                  <a:lnTo>
                    <a:pt x="1013" y="3355"/>
                  </a:lnTo>
                  <a:lnTo>
                    <a:pt x="1017" y="3373"/>
                  </a:lnTo>
                  <a:lnTo>
                    <a:pt x="993" y="3376"/>
                  </a:lnTo>
                  <a:lnTo>
                    <a:pt x="977" y="3373"/>
                  </a:lnTo>
                  <a:lnTo>
                    <a:pt x="963" y="3337"/>
                  </a:lnTo>
                  <a:lnTo>
                    <a:pt x="957" y="3338"/>
                  </a:lnTo>
                  <a:lnTo>
                    <a:pt x="927" y="3337"/>
                  </a:lnTo>
                  <a:lnTo>
                    <a:pt x="927" y="3342"/>
                  </a:lnTo>
                  <a:lnTo>
                    <a:pt x="944" y="3368"/>
                  </a:lnTo>
                  <a:lnTo>
                    <a:pt x="951" y="3386"/>
                  </a:lnTo>
                  <a:lnTo>
                    <a:pt x="951" y="3391"/>
                  </a:lnTo>
                  <a:lnTo>
                    <a:pt x="945" y="3392"/>
                  </a:lnTo>
                  <a:lnTo>
                    <a:pt x="945" y="3402"/>
                  </a:lnTo>
                  <a:lnTo>
                    <a:pt x="943" y="3411"/>
                  </a:lnTo>
                  <a:lnTo>
                    <a:pt x="940" y="3412"/>
                  </a:lnTo>
                  <a:lnTo>
                    <a:pt x="936" y="3407"/>
                  </a:lnTo>
                  <a:lnTo>
                    <a:pt x="936" y="3402"/>
                  </a:lnTo>
                  <a:lnTo>
                    <a:pt x="932" y="3384"/>
                  </a:lnTo>
                  <a:lnTo>
                    <a:pt x="932" y="3379"/>
                  </a:lnTo>
                  <a:lnTo>
                    <a:pt x="926" y="3375"/>
                  </a:lnTo>
                  <a:lnTo>
                    <a:pt x="923" y="3371"/>
                  </a:lnTo>
                  <a:lnTo>
                    <a:pt x="909" y="3349"/>
                  </a:lnTo>
                  <a:lnTo>
                    <a:pt x="899" y="3322"/>
                  </a:lnTo>
                  <a:lnTo>
                    <a:pt x="889" y="3309"/>
                  </a:lnTo>
                  <a:lnTo>
                    <a:pt x="886" y="3299"/>
                  </a:lnTo>
                  <a:lnTo>
                    <a:pt x="886" y="3295"/>
                  </a:lnTo>
                  <a:lnTo>
                    <a:pt x="877" y="3296"/>
                  </a:lnTo>
                  <a:lnTo>
                    <a:pt x="877" y="3305"/>
                  </a:lnTo>
                  <a:lnTo>
                    <a:pt x="881" y="3328"/>
                  </a:lnTo>
                  <a:lnTo>
                    <a:pt x="886" y="3370"/>
                  </a:lnTo>
                  <a:lnTo>
                    <a:pt x="886" y="3475"/>
                  </a:lnTo>
                  <a:lnTo>
                    <a:pt x="807" y="3752"/>
                  </a:lnTo>
                  <a:lnTo>
                    <a:pt x="784" y="3769"/>
                  </a:lnTo>
                  <a:lnTo>
                    <a:pt x="781" y="3774"/>
                  </a:lnTo>
                  <a:lnTo>
                    <a:pt x="782" y="3784"/>
                  </a:lnTo>
                  <a:lnTo>
                    <a:pt x="790" y="3821"/>
                  </a:lnTo>
                  <a:lnTo>
                    <a:pt x="781" y="3889"/>
                  </a:lnTo>
                  <a:lnTo>
                    <a:pt x="776" y="3913"/>
                  </a:lnTo>
                  <a:lnTo>
                    <a:pt x="778" y="3955"/>
                  </a:lnTo>
                  <a:lnTo>
                    <a:pt x="776" y="3970"/>
                  </a:lnTo>
                  <a:lnTo>
                    <a:pt x="774" y="3984"/>
                  </a:lnTo>
                  <a:lnTo>
                    <a:pt x="774" y="3994"/>
                  </a:lnTo>
                  <a:lnTo>
                    <a:pt x="786" y="3978"/>
                  </a:lnTo>
                  <a:lnTo>
                    <a:pt x="789" y="3983"/>
                  </a:lnTo>
                  <a:lnTo>
                    <a:pt x="792" y="3982"/>
                  </a:lnTo>
                  <a:lnTo>
                    <a:pt x="794" y="3972"/>
                  </a:lnTo>
                  <a:lnTo>
                    <a:pt x="797" y="3972"/>
                  </a:lnTo>
                  <a:lnTo>
                    <a:pt x="798" y="3991"/>
                  </a:lnTo>
                  <a:lnTo>
                    <a:pt x="789" y="3997"/>
                  </a:lnTo>
                  <a:lnTo>
                    <a:pt x="784" y="3998"/>
                  </a:lnTo>
                  <a:lnTo>
                    <a:pt x="760" y="4067"/>
                  </a:lnTo>
                  <a:lnTo>
                    <a:pt x="757" y="4076"/>
                  </a:lnTo>
                  <a:lnTo>
                    <a:pt x="758" y="4113"/>
                  </a:lnTo>
                  <a:lnTo>
                    <a:pt x="773" y="4144"/>
                  </a:lnTo>
                  <a:lnTo>
                    <a:pt x="776" y="4144"/>
                  </a:lnTo>
                  <a:lnTo>
                    <a:pt x="777" y="4126"/>
                  </a:lnTo>
                  <a:lnTo>
                    <a:pt x="774" y="4133"/>
                  </a:lnTo>
                  <a:lnTo>
                    <a:pt x="772" y="4142"/>
                  </a:lnTo>
                  <a:lnTo>
                    <a:pt x="773" y="4144"/>
                  </a:lnTo>
                  <a:lnTo>
                    <a:pt x="775" y="4142"/>
                  </a:lnTo>
                  <a:lnTo>
                    <a:pt x="776" y="4151"/>
                  </a:lnTo>
                  <a:lnTo>
                    <a:pt x="779" y="4150"/>
                  </a:lnTo>
                  <a:lnTo>
                    <a:pt x="776" y="4155"/>
                  </a:lnTo>
                  <a:lnTo>
                    <a:pt x="774" y="4165"/>
                  </a:lnTo>
                  <a:lnTo>
                    <a:pt x="768" y="4166"/>
                  </a:lnTo>
                  <a:lnTo>
                    <a:pt x="768" y="4170"/>
                  </a:lnTo>
                  <a:lnTo>
                    <a:pt x="764" y="4166"/>
                  </a:lnTo>
                  <a:lnTo>
                    <a:pt x="761" y="4157"/>
                  </a:lnTo>
                  <a:lnTo>
                    <a:pt x="758" y="4143"/>
                  </a:lnTo>
                  <a:lnTo>
                    <a:pt x="754" y="4134"/>
                  </a:lnTo>
                  <a:lnTo>
                    <a:pt x="742" y="4136"/>
                  </a:lnTo>
                  <a:lnTo>
                    <a:pt x="739" y="4141"/>
                  </a:lnTo>
                  <a:lnTo>
                    <a:pt x="737" y="4150"/>
                  </a:lnTo>
                  <a:lnTo>
                    <a:pt x="741" y="4173"/>
                  </a:lnTo>
                  <a:lnTo>
                    <a:pt x="742" y="4197"/>
                  </a:lnTo>
                  <a:lnTo>
                    <a:pt x="746" y="4220"/>
                  </a:lnTo>
                  <a:lnTo>
                    <a:pt x="740" y="4226"/>
                  </a:lnTo>
                  <a:lnTo>
                    <a:pt x="738" y="4231"/>
                  </a:lnTo>
                  <a:lnTo>
                    <a:pt x="735" y="4236"/>
                  </a:lnTo>
                  <a:lnTo>
                    <a:pt x="732" y="4236"/>
                  </a:lnTo>
                  <a:lnTo>
                    <a:pt x="732" y="4231"/>
                  </a:lnTo>
                  <a:lnTo>
                    <a:pt x="734" y="4226"/>
                  </a:lnTo>
                  <a:lnTo>
                    <a:pt x="734" y="4217"/>
                  </a:lnTo>
                  <a:lnTo>
                    <a:pt x="731" y="4222"/>
                  </a:lnTo>
                  <a:lnTo>
                    <a:pt x="732" y="4227"/>
                  </a:lnTo>
                  <a:lnTo>
                    <a:pt x="729" y="4232"/>
                  </a:lnTo>
                  <a:lnTo>
                    <a:pt x="729" y="4237"/>
                  </a:lnTo>
                  <a:lnTo>
                    <a:pt x="726" y="4246"/>
                  </a:lnTo>
                  <a:lnTo>
                    <a:pt x="726" y="4251"/>
                  </a:lnTo>
                  <a:lnTo>
                    <a:pt x="724" y="4261"/>
                  </a:lnTo>
                  <a:lnTo>
                    <a:pt x="718" y="4262"/>
                  </a:lnTo>
                  <a:lnTo>
                    <a:pt x="718" y="4267"/>
                  </a:lnTo>
                  <a:lnTo>
                    <a:pt x="721" y="4271"/>
                  </a:lnTo>
                  <a:lnTo>
                    <a:pt x="725" y="4275"/>
                  </a:lnTo>
                  <a:lnTo>
                    <a:pt x="720" y="4309"/>
                  </a:lnTo>
                  <a:lnTo>
                    <a:pt x="721" y="4318"/>
                  </a:lnTo>
                  <a:lnTo>
                    <a:pt x="730" y="4317"/>
                  </a:lnTo>
                  <a:lnTo>
                    <a:pt x="727" y="4322"/>
                  </a:lnTo>
                  <a:lnTo>
                    <a:pt x="722" y="4332"/>
                  </a:lnTo>
                  <a:lnTo>
                    <a:pt x="708" y="4367"/>
                  </a:lnTo>
                  <a:lnTo>
                    <a:pt x="707" y="4401"/>
                  </a:lnTo>
                  <a:lnTo>
                    <a:pt x="712" y="4391"/>
                  </a:lnTo>
                  <a:lnTo>
                    <a:pt x="719" y="4409"/>
                  </a:lnTo>
                  <a:lnTo>
                    <a:pt x="707" y="4410"/>
                  </a:lnTo>
                  <a:lnTo>
                    <a:pt x="680" y="4475"/>
                  </a:lnTo>
                  <a:lnTo>
                    <a:pt x="658" y="4583"/>
                  </a:lnTo>
                  <a:lnTo>
                    <a:pt x="656" y="4588"/>
                  </a:lnTo>
                  <a:lnTo>
                    <a:pt x="659" y="4596"/>
                  </a:lnTo>
                  <a:lnTo>
                    <a:pt x="660" y="4615"/>
                  </a:lnTo>
                  <a:lnTo>
                    <a:pt x="657" y="4616"/>
                  </a:lnTo>
                  <a:lnTo>
                    <a:pt x="654" y="4621"/>
                  </a:lnTo>
                  <a:lnTo>
                    <a:pt x="651" y="4621"/>
                  </a:lnTo>
                  <a:lnTo>
                    <a:pt x="654" y="4616"/>
                  </a:lnTo>
                  <a:lnTo>
                    <a:pt x="651" y="4612"/>
                  </a:lnTo>
                  <a:lnTo>
                    <a:pt x="648" y="4617"/>
                  </a:lnTo>
                  <a:lnTo>
                    <a:pt x="637" y="4642"/>
                  </a:lnTo>
                  <a:lnTo>
                    <a:pt x="627" y="4681"/>
                  </a:lnTo>
                  <a:lnTo>
                    <a:pt x="625" y="4748"/>
                  </a:lnTo>
                  <a:lnTo>
                    <a:pt x="611" y="4788"/>
                  </a:lnTo>
                  <a:lnTo>
                    <a:pt x="609" y="4793"/>
                  </a:lnTo>
                  <a:lnTo>
                    <a:pt x="609" y="4797"/>
                  </a:lnTo>
                  <a:lnTo>
                    <a:pt x="615" y="4796"/>
                  </a:lnTo>
                  <a:lnTo>
                    <a:pt x="615" y="4806"/>
                  </a:lnTo>
                  <a:lnTo>
                    <a:pt x="610" y="4816"/>
                  </a:lnTo>
                  <a:lnTo>
                    <a:pt x="607" y="4830"/>
                  </a:lnTo>
                  <a:lnTo>
                    <a:pt x="611" y="4835"/>
                  </a:lnTo>
                  <a:lnTo>
                    <a:pt x="620" y="4834"/>
                  </a:lnTo>
                  <a:lnTo>
                    <a:pt x="626" y="4838"/>
                  </a:lnTo>
                  <a:lnTo>
                    <a:pt x="629" y="4843"/>
                  </a:lnTo>
                  <a:lnTo>
                    <a:pt x="627" y="4857"/>
                  </a:lnTo>
                  <a:lnTo>
                    <a:pt x="628" y="4871"/>
                  </a:lnTo>
                  <a:lnTo>
                    <a:pt x="631" y="4875"/>
                  </a:lnTo>
                  <a:lnTo>
                    <a:pt x="640" y="4879"/>
                  </a:lnTo>
                  <a:lnTo>
                    <a:pt x="649" y="4878"/>
                  </a:lnTo>
                  <a:lnTo>
                    <a:pt x="652" y="4882"/>
                  </a:lnTo>
                  <a:lnTo>
                    <a:pt x="653" y="4887"/>
                  </a:lnTo>
                  <a:lnTo>
                    <a:pt x="647" y="4887"/>
                  </a:lnTo>
                  <a:lnTo>
                    <a:pt x="644" y="4893"/>
                  </a:lnTo>
                  <a:lnTo>
                    <a:pt x="635" y="4894"/>
                  </a:lnTo>
                  <a:lnTo>
                    <a:pt x="625" y="4885"/>
                  </a:lnTo>
                  <a:lnTo>
                    <a:pt x="622" y="4876"/>
                  </a:lnTo>
                  <a:lnTo>
                    <a:pt x="619" y="4876"/>
                  </a:lnTo>
                  <a:lnTo>
                    <a:pt x="616" y="4872"/>
                  </a:lnTo>
                  <a:lnTo>
                    <a:pt x="615" y="4858"/>
                  </a:lnTo>
                  <a:lnTo>
                    <a:pt x="618" y="4858"/>
                  </a:lnTo>
                  <a:lnTo>
                    <a:pt x="617" y="4849"/>
                  </a:lnTo>
                  <a:lnTo>
                    <a:pt x="602" y="4850"/>
                  </a:lnTo>
                  <a:lnTo>
                    <a:pt x="579" y="4986"/>
                  </a:lnTo>
                  <a:lnTo>
                    <a:pt x="594" y="4989"/>
                  </a:lnTo>
                  <a:lnTo>
                    <a:pt x="595" y="5013"/>
                  </a:lnTo>
                  <a:lnTo>
                    <a:pt x="586" y="4999"/>
                  </a:lnTo>
                  <a:lnTo>
                    <a:pt x="574" y="5010"/>
                  </a:lnTo>
                  <a:lnTo>
                    <a:pt x="553" y="5079"/>
                  </a:lnTo>
                  <a:lnTo>
                    <a:pt x="514" y="5317"/>
                  </a:lnTo>
                  <a:lnTo>
                    <a:pt x="516" y="5367"/>
                  </a:lnTo>
                  <a:lnTo>
                    <a:pt x="536" y="5364"/>
                  </a:lnTo>
                  <a:lnTo>
                    <a:pt x="539" y="5364"/>
                  </a:lnTo>
                  <a:lnTo>
                    <a:pt x="540" y="5360"/>
                  </a:lnTo>
                  <a:lnTo>
                    <a:pt x="537" y="5370"/>
                  </a:lnTo>
                  <a:lnTo>
                    <a:pt x="516" y="5371"/>
                  </a:lnTo>
                  <a:lnTo>
                    <a:pt x="511" y="5328"/>
                  </a:lnTo>
                  <a:lnTo>
                    <a:pt x="477" y="5488"/>
                  </a:lnTo>
                  <a:lnTo>
                    <a:pt x="448" y="5581"/>
                  </a:lnTo>
                  <a:lnTo>
                    <a:pt x="463" y="5575"/>
                  </a:lnTo>
                  <a:lnTo>
                    <a:pt x="468" y="5541"/>
                  </a:lnTo>
                  <a:lnTo>
                    <a:pt x="482" y="5539"/>
                  </a:lnTo>
                  <a:lnTo>
                    <a:pt x="489" y="5543"/>
                  </a:lnTo>
                  <a:lnTo>
                    <a:pt x="495" y="5556"/>
                  </a:lnTo>
                  <a:lnTo>
                    <a:pt x="499" y="5570"/>
                  </a:lnTo>
                  <a:lnTo>
                    <a:pt x="509" y="5579"/>
                  </a:lnTo>
                  <a:lnTo>
                    <a:pt x="540" y="5603"/>
                  </a:lnTo>
                  <a:lnTo>
                    <a:pt x="548" y="5630"/>
                  </a:lnTo>
                  <a:lnTo>
                    <a:pt x="535" y="5622"/>
                  </a:lnTo>
                  <a:lnTo>
                    <a:pt x="526" y="5610"/>
                  </a:lnTo>
                  <a:lnTo>
                    <a:pt x="513" y="5601"/>
                  </a:lnTo>
                  <a:lnTo>
                    <a:pt x="494" y="5585"/>
                  </a:lnTo>
                  <a:lnTo>
                    <a:pt x="478" y="5573"/>
                  </a:lnTo>
                  <a:lnTo>
                    <a:pt x="469" y="5574"/>
                  </a:lnTo>
                  <a:lnTo>
                    <a:pt x="458" y="5589"/>
                  </a:lnTo>
                  <a:lnTo>
                    <a:pt x="458" y="5594"/>
                  </a:lnTo>
                  <a:lnTo>
                    <a:pt x="455" y="5599"/>
                  </a:lnTo>
                  <a:lnTo>
                    <a:pt x="448" y="5605"/>
                  </a:lnTo>
                  <a:lnTo>
                    <a:pt x="443" y="5605"/>
                  </a:lnTo>
                  <a:lnTo>
                    <a:pt x="396" y="5754"/>
                  </a:lnTo>
                  <a:lnTo>
                    <a:pt x="385" y="5779"/>
                  </a:lnTo>
                  <a:lnTo>
                    <a:pt x="380" y="5789"/>
                  </a:lnTo>
                  <a:lnTo>
                    <a:pt x="371" y="5795"/>
                  </a:lnTo>
                  <a:lnTo>
                    <a:pt x="366" y="5810"/>
                  </a:lnTo>
                  <a:lnTo>
                    <a:pt x="363" y="5833"/>
                  </a:lnTo>
                  <a:lnTo>
                    <a:pt x="364" y="5852"/>
                  </a:lnTo>
                  <a:lnTo>
                    <a:pt x="367" y="5852"/>
                  </a:lnTo>
                  <a:lnTo>
                    <a:pt x="375" y="5827"/>
                  </a:lnTo>
                  <a:lnTo>
                    <a:pt x="387" y="5805"/>
                  </a:lnTo>
                  <a:lnTo>
                    <a:pt x="401" y="5790"/>
                  </a:lnTo>
                  <a:lnTo>
                    <a:pt x="407" y="5783"/>
                  </a:lnTo>
                  <a:lnTo>
                    <a:pt x="409" y="5767"/>
                  </a:lnTo>
                  <a:lnTo>
                    <a:pt x="414" y="5752"/>
                  </a:lnTo>
                  <a:lnTo>
                    <a:pt x="421" y="5756"/>
                  </a:lnTo>
                  <a:lnTo>
                    <a:pt x="427" y="5755"/>
                  </a:lnTo>
                  <a:lnTo>
                    <a:pt x="430" y="5759"/>
                  </a:lnTo>
                  <a:lnTo>
                    <a:pt x="427" y="5764"/>
                  </a:lnTo>
                  <a:lnTo>
                    <a:pt x="425" y="5774"/>
                  </a:lnTo>
                  <a:lnTo>
                    <a:pt x="419" y="5780"/>
                  </a:lnTo>
                  <a:lnTo>
                    <a:pt x="423" y="5793"/>
                  </a:lnTo>
                  <a:lnTo>
                    <a:pt x="430" y="5816"/>
                  </a:lnTo>
                  <a:lnTo>
                    <a:pt x="431" y="5835"/>
                  </a:lnTo>
                  <a:lnTo>
                    <a:pt x="429" y="5849"/>
                  </a:lnTo>
                  <a:lnTo>
                    <a:pt x="429" y="5854"/>
                  </a:lnTo>
                  <a:lnTo>
                    <a:pt x="426" y="5855"/>
                  </a:lnTo>
                  <a:lnTo>
                    <a:pt x="420" y="5850"/>
                  </a:lnTo>
                  <a:lnTo>
                    <a:pt x="413" y="5842"/>
                  </a:lnTo>
                  <a:lnTo>
                    <a:pt x="409" y="5833"/>
                  </a:lnTo>
                  <a:lnTo>
                    <a:pt x="408" y="5809"/>
                  </a:lnTo>
                  <a:lnTo>
                    <a:pt x="411" y="5804"/>
                  </a:lnTo>
                  <a:lnTo>
                    <a:pt x="411" y="5800"/>
                  </a:lnTo>
                  <a:lnTo>
                    <a:pt x="402" y="5801"/>
                  </a:lnTo>
                  <a:lnTo>
                    <a:pt x="397" y="5815"/>
                  </a:lnTo>
                  <a:lnTo>
                    <a:pt x="388" y="5826"/>
                  </a:lnTo>
                  <a:lnTo>
                    <a:pt x="382" y="5836"/>
                  </a:lnTo>
                  <a:lnTo>
                    <a:pt x="374" y="5842"/>
                  </a:lnTo>
                  <a:lnTo>
                    <a:pt x="374" y="5851"/>
                  </a:lnTo>
                  <a:lnTo>
                    <a:pt x="368" y="5857"/>
                  </a:lnTo>
                  <a:lnTo>
                    <a:pt x="369" y="5871"/>
                  </a:lnTo>
                  <a:lnTo>
                    <a:pt x="367" y="5891"/>
                  </a:lnTo>
                  <a:lnTo>
                    <a:pt x="364" y="5895"/>
                  </a:lnTo>
                  <a:lnTo>
                    <a:pt x="361" y="5896"/>
                  </a:lnTo>
                  <a:lnTo>
                    <a:pt x="358" y="5891"/>
                  </a:lnTo>
                  <a:lnTo>
                    <a:pt x="355" y="5887"/>
                  </a:lnTo>
                  <a:lnTo>
                    <a:pt x="354" y="5868"/>
                  </a:lnTo>
                  <a:lnTo>
                    <a:pt x="356" y="5849"/>
                  </a:lnTo>
                  <a:lnTo>
                    <a:pt x="358" y="5839"/>
                  </a:lnTo>
                  <a:lnTo>
                    <a:pt x="352" y="5835"/>
                  </a:lnTo>
                  <a:lnTo>
                    <a:pt x="343" y="5836"/>
                  </a:lnTo>
                  <a:lnTo>
                    <a:pt x="338" y="5846"/>
                  </a:lnTo>
                  <a:lnTo>
                    <a:pt x="332" y="5861"/>
                  </a:lnTo>
                  <a:lnTo>
                    <a:pt x="330" y="5881"/>
                  </a:lnTo>
                  <a:lnTo>
                    <a:pt x="331" y="5899"/>
                  </a:lnTo>
                  <a:lnTo>
                    <a:pt x="314" y="5977"/>
                  </a:lnTo>
                  <a:lnTo>
                    <a:pt x="285" y="6076"/>
                  </a:lnTo>
                  <a:lnTo>
                    <a:pt x="252" y="6137"/>
                  </a:lnTo>
                  <a:lnTo>
                    <a:pt x="236" y="6172"/>
                  </a:lnTo>
                  <a:lnTo>
                    <a:pt x="220" y="6213"/>
                  </a:lnTo>
                  <a:lnTo>
                    <a:pt x="217" y="6222"/>
                  </a:lnTo>
                  <a:lnTo>
                    <a:pt x="224" y="6245"/>
                  </a:lnTo>
                  <a:lnTo>
                    <a:pt x="228" y="6263"/>
                  </a:lnTo>
                  <a:lnTo>
                    <a:pt x="223" y="6283"/>
                  </a:lnTo>
                  <a:lnTo>
                    <a:pt x="224" y="6307"/>
                  </a:lnTo>
                  <a:lnTo>
                    <a:pt x="228" y="6316"/>
                  </a:lnTo>
                  <a:lnTo>
                    <a:pt x="237" y="6319"/>
                  </a:lnTo>
                  <a:lnTo>
                    <a:pt x="241" y="6333"/>
                  </a:lnTo>
                  <a:lnTo>
                    <a:pt x="239" y="6367"/>
                  </a:lnTo>
                  <a:lnTo>
                    <a:pt x="253" y="6384"/>
                  </a:lnTo>
                  <a:lnTo>
                    <a:pt x="254" y="6417"/>
                  </a:lnTo>
                  <a:lnTo>
                    <a:pt x="248" y="6474"/>
                  </a:lnTo>
                  <a:lnTo>
                    <a:pt x="216" y="6568"/>
                  </a:lnTo>
                  <a:lnTo>
                    <a:pt x="238" y="6571"/>
                  </a:lnTo>
                  <a:lnTo>
                    <a:pt x="217" y="6587"/>
                  </a:lnTo>
                  <a:lnTo>
                    <a:pt x="206" y="6655"/>
                  </a:lnTo>
                  <a:lnTo>
                    <a:pt x="211" y="6693"/>
                  </a:lnTo>
                  <a:lnTo>
                    <a:pt x="209" y="6721"/>
                  </a:lnTo>
                  <a:lnTo>
                    <a:pt x="214" y="6763"/>
                  </a:lnTo>
                  <a:lnTo>
                    <a:pt x="212" y="6849"/>
                  </a:lnTo>
                  <a:lnTo>
                    <a:pt x="224" y="6895"/>
                  </a:lnTo>
                  <a:lnTo>
                    <a:pt x="241" y="6928"/>
                  </a:lnTo>
                  <a:lnTo>
                    <a:pt x="254" y="6953"/>
                  </a:lnTo>
                  <a:lnTo>
                    <a:pt x="256" y="7000"/>
                  </a:lnTo>
                  <a:lnTo>
                    <a:pt x="250" y="7005"/>
                  </a:lnTo>
                  <a:lnTo>
                    <a:pt x="235" y="7069"/>
                  </a:lnTo>
                  <a:lnTo>
                    <a:pt x="214" y="7124"/>
                  </a:lnTo>
                  <a:lnTo>
                    <a:pt x="228" y="7160"/>
                  </a:lnTo>
                  <a:lnTo>
                    <a:pt x="247" y="7177"/>
                  </a:lnTo>
                  <a:lnTo>
                    <a:pt x="248" y="7328"/>
                  </a:lnTo>
                  <a:lnTo>
                    <a:pt x="264" y="7345"/>
                  </a:lnTo>
                  <a:lnTo>
                    <a:pt x="252" y="7342"/>
                  </a:lnTo>
                  <a:lnTo>
                    <a:pt x="241" y="7477"/>
                  </a:lnTo>
                  <a:lnTo>
                    <a:pt x="197" y="7624"/>
                  </a:lnTo>
                  <a:lnTo>
                    <a:pt x="184" y="7669"/>
                  </a:lnTo>
                  <a:lnTo>
                    <a:pt x="178" y="7727"/>
                  </a:lnTo>
                  <a:lnTo>
                    <a:pt x="182" y="7750"/>
                  </a:lnTo>
                  <a:lnTo>
                    <a:pt x="175" y="7793"/>
                  </a:lnTo>
                  <a:lnTo>
                    <a:pt x="126" y="7895"/>
                  </a:lnTo>
                  <a:lnTo>
                    <a:pt x="115" y="7924"/>
                  </a:lnTo>
                  <a:lnTo>
                    <a:pt x="110" y="7939"/>
                  </a:lnTo>
                  <a:lnTo>
                    <a:pt x="110" y="7953"/>
                  </a:lnTo>
                  <a:lnTo>
                    <a:pt x="122" y="7942"/>
                  </a:lnTo>
                  <a:lnTo>
                    <a:pt x="142" y="7911"/>
                  </a:lnTo>
                  <a:lnTo>
                    <a:pt x="147" y="7916"/>
                  </a:lnTo>
                  <a:lnTo>
                    <a:pt x="149" y="7925"/>
                  </a:lnTo>
                  <a:lnTo>
                    <a:pt x="153" y="7925"/>
                  </a:lnTo>
                  <a:lnTo>
                    <a:pt x="162" y="7914"/>
                  </a:lnTo>
                  <a:lnTo>
                    <a:pt x="168" y="7908"/>
                  </a:lnTo>
                  <a:lnTo>
                    <a:pt x="172" y="7913"/>
                  </a:lnTo>
                  <a:lnTo>
                    <a:pt x="172" y="7915"/>
                  </a:lnTo>
                  <a:lnTo>
                    <a:pt x="166" y="7919"/>
                  </a:lnTo>
                  <a:lnTo>
                    <a:pt x="160" y="7924"/>
                  </a:lnTo>
                  <a:lnTo>
                    <a:pt x="158" y="7929"/>
                  </a:lnTo>
                  <a:lnTo>
                    <a:pt x="149" y="7934"/>
                  </a:lnTo>
                  <a:lnTo>
                    <a:pt x="140" y="7940"/>
                  </a:lnTo>
                  <a:lnTo>
                    <a:pt x="137" y="7941"/>
                  </a:lnTo>
                  <a:lnTo>
                    <a:pt x="131" y="7946"/>
                  </a:lnTo>
                  <a:lnTo>
                    <a:pt x="126" y="7956"/>
                  </a:lnTo>
                  <a:lnTo>
                    <a:pt x="120" y="7971"/>
                  </a:lnTo>
                  <a:lnTo>
                    <a:pt x="118" y="7976"/>
                  </a:lnTo>
                  <a:lnTo>
                    <a:pt x="115" y="7986"/>
                  </a:lnTo>
                  <a:lnTo>
                    <a:pt x="110" y="8006"/>
                  </a:lnTo>
                  <a:lnTo>
                    <a:pt x="104" y="8016"/>
                  </a:lnTo>
                  <a:lnTo>
                    <a:pt x="101" y="8016"/>
                  </a:lnTo>
                  <a:lnTo>
                    <a:pt x="98" y="8021"/>
                  </a:lnTo>
                  <a:lnTo>
                    <a:pt x="95" y="8012"/>
                  </a:lnTo>
                  <a:lnTo>
                    <a:pt x="92" y="8003"/>
                  </a:lnTo>
                  <a:lnTo>
                    <a:pt x="91" y="7998"/>
                  </a:lnTo>
                  <a:lnTo>
                    <a:pt x="97" y="7988"/>
                  </a:lnTo>
                  <a:lnTo>
                    <a:pt x="102" y="7978"/>
                  </a:lnTo>
                  <a:lnTo>
                    <a:pt x="105" y="7968"/>
                  </a:lnTo>
                  <a:lnTo>
                    <a:pt x="105" y="7963"/>
                  </a:lnTo>
                  <a:lnTo>
                    <a:pt x="102" y="7959"/>
                  </a:lnTo>
                  <a:lnTo>
                    <a:pt x="99" y="7964"/>
                  </a:lnTo>
                  <a:lnTo>
                    <a:pt x="93" y="7974"/>
                  </a:lnTo>
                  <a:lnTo>
                    <a:pt x="93" y="7979"/>
                  </a:lnTo>
                  <a:lnTo>
                    <a:pt x="60" y="8040"/>
                  </a:lnTo>
                  <a:lnTo>
                    <a:pt x="61" y="8049"/>
                  </a:lnTo>
                  <a:lnTo>
                    <a:pt x="58" y="8050"/>
                  </a:lnTo>
                  <a:lnTo>
                    <a:pt x="30" y="8110"/>
                  </a:lnTo>
                  <a:lnTo>
                    <a:pt x="2" y="8199"/>
                  </a:lnTo>
                  <a:lnTo>
                    <a:pt x="12" y="8293"/>
                  </a:lnTo>
                  <a:lnTo>
                    <a:pt x="0" y="8351"/>
                  </a:lnTo>
                  <a:lnTo>
                    <a:pt x="62" y="8491"/>
                  </a:lnTo>
                  <a:lnTo>
                    <a:pt x="81" y="8512"/>
                  </a:lnTo>
                  <a:lnTo>
                    <a:pt x="88" y="8535"/>
                  </a:lnTo>
                  <a:lnTo>
                    <a:pt x="84" y="8583"/>
                  </a:lnTo>
                  <a:lnTo>
                    <a:pt x="97" y="8586"/>
                  </a:lnTo>
                  <a:lnTo>
                    <a:pt x="104" y="8604"/>
                  </a:lnTo>
                  <a:lnTo>
                    <a:pt x="129" y="8691"/>
                  </a:lnTo>
                  <a:lnTo>
                    <a:pt x="134" y="8733"/>
                  </a:lnTo>
                  <a:lnTo>
                    <a:pt x="148" y="8770"/>
                  </a:lnTo>
                  <a:lnTo>
                    <a:pt x="147" y="8860"/>
                  </a:lnTo>
                  <a:lnTo>
                    <a:pt x="154" y="8888"/>
                  </a:lnTo>
                  <a:lnTo>
                    <a:pt x="149" y="8964"/>
                  </a:lnTo>
                  <a:lnTo>
                    <a:pt x="151" y="9002"/>
                  </a:lnTo>
                  <a:lnTo>
                    <a:pt x="129" y="9057"/>
                  </a:lnTo>
                  <a:lnTo>
                    <a:pt x="105" y="9164"/>
                  </a:lnTo>
                  <a:lnTo>
                    <a:pt x="108" y="9292"/>
                  </a:lnTo>
                  <a:lnTo>
                    <a:pt x="123" y="9347"/>
                  </a:lnTo>
                  <a:lnTo>
                    <a:pt x="121" y="9428"/>
                  </a:lnTo>
                  <a:lnTo>
                    <a:pt x="108" y="9482"/>
                  </a:lnTo>
                  <a:lnTo>
                    <a:pt x="94" y="9498"/>
                  </a:lnTo>
                  <a:lnTo>
                    <a:pt x="92" y="9522"/>
                  </a:lnTo>
                  <a:lnTo>
                    <a:pt x="131" y="9635"/>
                  </a:lnTo>
                  <a:lnTo>
                    <a:pt x="182" y="9739"/>
                  </a:lnTo>
                  <a:lnTo>
                    <a:pt x="209" y="9868"/>
                  </a:lnTo>
                  <a:lnTo>
                    <a:pt x="279" y="9992"/>
                  </a:lnTo>
                  <a:lnTo>
                    <a:pt x="280" y="10001"/>
                  </a:lnTo>
                  <a:lnTo>
                    <a:pt x="292" y="10057"/>
                  </a:lnTo>
                  <a:lnTo>
                    <a:pt x="288" y="10101"/>
                  </a:lnTo>
                  <a:lnTo>
                    <a:pt x="292" y="10119"/>
                  </a:lnTo>
                  <a:lnTo>
                    <a:pt x="295" y="10123"/>
                  </a:lnTo>
                  <a:lnTo>
                    <a:pt x="298" y="10118"/>
                  </a:lnTo>
                  <a:lnTo>
                    <a:pt x="307" y="10122"/>
                  </a:lnTo>
                  <a:lnTo>
                    <a:pt x="317" y="10130"/>
                  </a:lnTo>
                  <a:lnTo>
                    <a:pt x="323" y="10191"/>
                  </a:lnTo>
                  <a:lnTo>
                    <a:pt x="338" y="10203"/>
                  </a:lnTo>
                  <a:lnTo>
                    <a:pt x="366" y="10338"/>
                  </a:lnTo>
                  <a:lnTo>
                    <a:pt x="346" y="10292"/>
                  </a:lnTo>
                  <a:lnTo>
                    <a:pt x="316" y="10182"/>
                  </a:lnTo>
                  <a:lnTo>
                    <a:pt x="323" y="10252"/>
                  </a:lnTo>
                  <a:lnTo>
                    <a:pt x="278" y="10376"/>
                  </a:lnTo>
                  <a:lnTo>
                    <a:pt x="299" y="10383"/>
                  </a:lnTo>
                  <a:lnTo>
                    <a:pt x="295" y="10366"/>
                  </a:lnTo>
                  <a:lnTo>
                    <a:pt x="310" y="10354"/>
                  </a:lnTo>
                  <a:lnTo>
                    <a:pt x="316" y="10358"/>
                  </a:lnTo>
                  <a:lnTo>
                    <a:pt x="309" y="10335"/>
                  </a:lnTo>
                  <a:lnTo>
                    <a:pt x="320" y="10320"/>
                  </a:lnTo>
                  <a:lnTo>
                    <a:pt x="320" y="10329"/>
                  </a:lnTo>
                  <a:lnTo>
                    <a:pt x="327" y="10328"/>
                  </a:lnTo>
                  <a:lnTo>
                    <a:pt x="321" y="10338"/>
                  </a:lnTo>
                  <a:lnTo>
                    <a:pt x="322" y="10367"/>
                  </a:lnTo>
                  <a:lnTo>
                    <a:pt x="354" y="10391"/>
                  </a:lnTo>
                  <a:lnTo>
                    <a:pt x="369" y="10446"/>
                  </a:lnTo>
                  <a:lnTo>
                    <a:pt x="396" y="10499"/>
                  </a:lnTo>
                  <a:lnTo>
                    <a:pt x="407" y="10493"/>
                  </a:lnTo>
                  <a:lnTo>
                    <a:pt x="409" y="10474"/>
                  </a:lnTo>
                  <a:lnTo>
                    <a:pt x="411" y="10498"/>
                  </a:lnTo>
                  <a:lnTo>
                    <a:pt x="457" y="10582"/>
                  </a:lnTo>
                  <a:lnTo>
                    <a:pt x="473" y="10590"/>
                  </a:lnTo>
                  <a:lnTo>
                    <a:pt x="484" y="10579"/>
                  </a:lnTo>
                  <a:lnTo>
                    <a:pt x="473" y="10533"/>
                  </a:lnTo>
                  <a:lnTo>
                    <a:pt x="482" y="10532"/>
                  </a:lnTo>
                  <a:lnTo>
                    <a:pt x="486" y="10551"/>
                  </a:lnTo>
                  <a:lnTo>
                    <a:pt x="489" y="10555"/>
                  </a:lnTo>
                  <a:lnTo>
                    <a:pt x="492" y="10555"/>
                  </a:lnTo>
                  <a:lnTo>
                    <a:pt x="498" y="10549"/>
                  </a:lnTo>
                  <a:lnTo>
                    <a:pt x="501" y="10549"/>
                  </a:lnTo>
                  <a:lnTo>
                    <a:pt x="501" y="10544"/>
                  </a:lnTo>
                  <a:lnTo>
                    <a:pt x="497" y="10530"/>
                  </a:lnTo>
                  <a:lnTo>
                    <a:pt x="493" y="10516"/>
                  </a:lnTo>
                  <a:lnTo>
                    <a:pt x="484" y="10507"/>
                  </a:lnTo>
                  <a:lnTo>
                    <a:pt x="480" y="10499"/>
                  </a:lnTo>
                  <a:lnTo>
                    <a:pt x="480" y="10494"/>
                  </a:lnTo>
                  <a:lnTo>
                    <a:pt x="483" y="10493"/>
                  </a:lnTo>
                  <a:lnTo>
                    <a:pt x="486" y="10484"/>
                  </a:lnTo>
                  <a:lnTo>
                    <a:pt x="485" y="10474"/>
                  </a:lnTo>
                  <a:lnTo>
                    <a:pt x="488" y="10464"/>
                  </a:lnTo>
                  <a:lnTo>
                    <a:pt x="497" y="10478"/>
                  </a:lnTo>
                  <a:lnTo>
                    <a:pt x="505" y="10487"/>
                  </a:lnTo>
                  <a:lnTo>
                    <a:pt x="508" y="10487"/>
                  </a:lnTo>
                  <a:lnTo>
                    <a:pt x="508" y="10462"/>
                  </a:lnTo>
                  <a:lnTo>
                    <a:pt x="502" y="10452"/>
                  </a:lnTo>
                  <a:lnTo>
                    <a:pt x="492" y="10430"/>
                  </a:lnTo>
                  <a:lnTo>
                    <a:pt x="492" y="10423"/>
                  </a:lnTo>
                  <a:lnTo>
                    <a:pt x="488" y="10418"/>
                  </a:lnTo>
                  <a:lnTo>
                    <a:pt x="497" y="10407"/>
                  </a:lnTo>
                  <a:lnTo>
                    <a:pt x="505" y="10382"/>
                  </a:lnTo>
                  <a:lnTo>
                    <a:pt x="504" y="10373"/>
                  </a:lnTo>
                  <a:lnTo>
                    <a:pt x="500" y="10354"/>
                  </a:lnTo>
                  <a:lnTo>
                    <a:pt x="500" y="10345"/>
                  </a:lnTo>
                  <a:lnTo>
                    <a:pt x="509" y="10343"/>
                  </a:lnTo>
                  <a:lnTo>
                    <a:pt x="515" y="10348"/>
                  </a:lnTo>
                  <a:lnTo>
                    <a:pt x="525" y="10356"/>
                  </a:lnTo>
                  <a:lnTo>
                    <a:pt x="527" y="10351"/>
                  </a:lnTo>
                  <a:lnTo>
                    <a:pt x="532" y="10331"/>
                  </a:lnTo>
                  <a:lnTo>
                    <a:pt x="535" y="10317"/>
                  </a:lnTo>
                  <a:lnTo>
                    <a:pt x="541" y="10320"/>
                  </a:lnTo>
                  <a:lnTo>
                    <a:pt x="551" y="10329"/>
                  </a:lnTo>
                  <a:lnTo>
                    <a:pt x="563" y="10346"/>
                  </a:lnTo>
                  <a:lnTo>
                    <a:pt x="577" y="10368"/>
                  </a:lnTo>
                  <a:lnTo>
                    <a:pt x="587" y="10386"/>
                  </a:lnTo>
                  <a:lnTo>
                    <a:pt x="584" y="10376"/>
                  </a:lnTo>
                  <a:lnTo>
                    <a:pt x="588" y="10365"/>
                  </a:lnTo>
                  <a:lnTo>
                    <a:pt x="591" y="10365"/>
                  </a:lnTo>
                  <a:lnTo>
                    <a:pt x="590" y="10375"/>
                  </a:lnTo>
                  <a:lnTo>
                    <a:pt x="585" y="10343"/>
                  </a:lnTo>
                  <a:lnTo>
                    <a:pt x="587" y="10320"/>
                  </a:lnTo>
                  <a:lnTo>
                    <a:pt x="577" y="10314"/>
                  </a:lnTo>
                  <a:lnTo>
                    <a:pt x="571" y="10306"/>
                  </a:lnTo>
                  <a:lnTo>
                    <a:pt x="570" y="10297"/>
                  </a:lnTo>
                  <a:lnTo>
                    <a:pt x="576" y="10293"/>
                  </a:lnTo>
                  <a:lnTo>
                    <a:pt x="582" y="10292"/>
                  </a:lnTo>
                  <a:lnTo>
                    <a:pt x="585" y="10296"/>
                  </a:lnTo>
                  <a:lnTo>
                    <a:pt x="585" y="10301"/>
                  </a:lnTo>
                  <a:lnTo>
                    <a:pt x="592" y="10309"/>
                  </a:lnTo>
                  <a:lnTo>
                    <a:pt x="596" y="10323"/>
                  </a:lnTo>
                  <a:lnTo>
                    <a:pt x="597" y="10347"/>
                  </a:lnTo>
                  <a:lnTo>
                    <a:pt x="595" y="10376"/>
                  </a:lnTo>
                  <a:lnTo>
                    <a:pt x="599" y="10394"/>
                  </a:lnTo>
                  <a:lnTo>
                    <a:pt x="600" y="10413"/>
                  </a:lnTo>
                  <a:lnTo>
                    <a:pt x="603" y="10417"/>
                  </a:lnTo>
                  <a:lnTo>
                    <a:pt x="612" y="10416"/>
                  </a:lnTo>
                  <a:lnTo>
                    <a:pt x="625" y="10452"/>
                  </a:lnTo>
                  <a:lnTo>
                    <a:pt x="638" y="10487"/>
                  </a:lnTo>
                  <a:lnTo>
                    <a:pt x="641" y="10487"/>
                  </a:lnTo>
                  <a:lnTo>
                    <a:pt x="658" y="10447"/>
                  </a:lnTo>
                  <a:lnTo>
                    <a:pt x="670" y="10423"/>
                  </a:lnTo>
                  <a:lnTo>
                    <a:pt x="674" y="10394"/>
                  </a:lnTo>
                  <a:lnTo>
                    <a:pt x="680" y="10382"/>
                  </a:lnTo>
                  <a:lnTo>
                    <a:pt x="698" y="10378"/>
                  </a:lnTo>
                  <a:lnTo>
                    <a:pt x="702" y="10386"/>
                  </a:lnTo>
                  <a:lnTo>
                    <a:pt x="708" y="10390"/>
                  </a:lnTo>
                  <a:lnTo>
                    <a:pt x="711" y="10394"/>
                  </a:lnTo>
                  <a:lnTo>
                    <a:pt x="703" y="10404"/>
                  </a:lnTo>
                  <a:lnTo>
                    <a:pt x="691" y="10409"/>
                  </a:lnTo>
                  <a:lnTo>
                    <a:pt x="691" y="10414"/>
                  </a:lnTo>
                  <a:lnTo>
                    <a:pt x="688" y="10420"/>
                  </a:lnTo>
                  <a:lnTo>
                    <a:pt x="690" y="10425"/>
                  </a:lnTo>
                  <a:lnTo>
                    <a:pt x="699" y="10434"/>
                  </a:lnTo>
                  <a:lnTo>
                    <a:pt x="709" y="10442"/>
                  </a:lnTo>
                  <a:lnTo>
                    <a:pt x="728" y="10440"/>
                  </a:lnTo>
                  <a:lnTo>
                    <a:pt x="731" y="10444"/>
                  </a:lnTo>
                  <a:lnTo>
                    <a:pt x="732" y="10449"/>
                  </a:lnTo>
                  <a:lnTo>
                    <a:pt x="727" y="10464"/>
                  </a:lnTo>
                  <a:lnTo>
                    <a:pt x="733" y="10473"/>
                  </a:lnTo>
                  <a:lnTo>
                    <a:pt x="742" y="10471"/>
                  </a:lnTo>
                  <a:lnTo>
                    <a:pt x="748" y="10461"/>
                  </a:lnTo>
                  <a:lnTo>
                    <a:pt x="782" y="10466"/>
                  </a:lnTo>
                  <a:lnTo>
                    <a:pt x="796" y="10464"/>
                  </a:lnTo>
                  <a:lnTo>
                    <a:pt x="805" y="10459"/>
                  </a:lnTo>
                  <a:lnTo>
                    <a:pt x="818" y="10424"/>
                  </a:lnTo>
                  <a:lnTo>
                    <a:pt x="827" y="10414"/>
                  </a:lnTo>
                  <a:lnTo>
                    <a:pt x="835" y="10403"/>
                  </a:lnTo>
                  <a:lnTo>
                    <a:pt x="839" y="10402"/>
                  </a:lnTo>
                  <a:lnTo>
                    <a:pt x="839" y="10412"/>
                  </a:lnTo>
                  <a:lnTo>
                    <a:pt x="831" y="10432"/>
                  </a:lnTo>
                  <a:lnTo>
                    <a:pt x="826" y="10446"/>
                  </a:lnTo>
                  <a:lnTo>
                    <a:pt x="815" y="10467"/>
                  </a:lnTo>
                  <a:lnTo>
                    <a:pt x="809" y="10478"/>
                  </a:lnTo>
                  <a:lnTo>
                    <a:pt x="791" y="10485"/>
                  </a:lnTo>
                  <a:lnTo>
                    <a:pt x="785" y="10480"/>
                  </a:lnTo>
                  <a:lnTo>
                    <a:pt x="783" y="10486"/>
                  </a:lnTo>
                  <a:lnTo>
                    <a:pt x="783" y="10494"/>
                  </a:lnTo>
                  <a:lnTo>
                    <a:pt x="792" y="10503"/>
                  </a:lnTo>
                  <a:lnTo>
                    <a:pt x="805" y="10506"/>
                  </a:lnTo>
                  <a:lnTo>
                    <a:pt x="807" y="10506"/>
                  </a:lnTo>
                  <a:lnTo>
                    <a:pt x="819" y="10495"/>
                  </a:lnTo>
                  <a:lnTo>
                    <a:pt x="825" y="10494"/>
                  </a:lnTo>
                  <a:lnTo>
                    <a:pt x="825" y="10485"/>
                  </a:lnTo>
                  <a:lnTo>
                    <a:pt x="827" y="10471"/>
                  </a:lnTo>
                  <a:lnTo>
                    <a:pt x="830" y="10465"/>
                  </a:lnTo>
                  <a:lnTo>
                    <a:pt x="860" y="10466"/>
                  </a:lnTo>
                  <a:lnTo>
                    <a:pt x="869" y="10465"/>
                  </a:lnTo>
                  <a:lnTo>
                    <a:pt x="872" y="10470"/>
                  </a:lnTo>
                  <a:lnTo>
                    <a:pt x="872" y="10474"/>
                  </a:lnTo>
                  <a:lnTo>
                    <a:pt x="876" y="10483"/>
                  </a:lnTo>
                  <a:lnTo>
                    <a:pt x="874" y="10493"/>
                  </a:lnTo>
                  <a:lnTo>
                    <a:pt x="880" y="10502"/>
                  </a:lnTo>
                  <a:lnTo>
                    <a:pt x="886" y="10506"/>
                  </a:lnTo>
                  <a:lnTo>
                    <a:pt x="889" y="10506"/>
                  </a:lnTo>
                  <a:lnTo>
                    <a:pt x="905" y="10527"/>
                  </a:lnTo>
                  <a:lnTo>
                    <a:pt x="909" y="10541"/>
                  </a:lnTo>
                  <a:lnTo>
                    <a:pt x="912" y="10540"/>
                  </a:lnTo>
                  <a:lnTo>
                    <a:pt x="913" y="10560"/>
                  </a:lnTo>
                  <a:lnTo>
                    <a:pt x="917" y="10573"/>
                  </a:lnTo>
                  <a:lnTo>
                    <a:pt x="914" y="10578"/>
                  </a:lnTo>
                  <a:lnTo>
                    <a:pt x="911" y="10578"/>
                  </a:lnTo>
                  <a:lnTo>
                    <a:pt x="904" y="10570"/>
                  </a:lnTo>
                  <a:lnTo>
                    <a:pt x="901" y="10557"/>
                  </a:lnTo>
                  <a:lnTo>
                    <a:pt x="897" y="10533"/>
                  </a:lnTo>
                  <a:lnTo>
                    <a:pt x="890" y="10529"/>
                  </a:lnTo>
                  <a:lnTo>
                    <a:pt x="888" y="10534"/>
                  </a:lnTo>
                  <a:lnTo>
                    <a:pt x="878" y="10526"/>
                  </a:lnTo>
                  <a:lnTo>
                    <a:pt x="871" y="10507"/>
                  </a:lnTo>
                  <a:lnTo>
                    <a:pt x="868" y="10503"/>
                  </a:lnTo>
                  <a:lnTo>
                    <a:pt x="867" y="10485"/>
                  </a:lnTo>
                  <a:lnTo>
                    <a:pt x="855" y="10481"/>
                  </a:lnTo>
                  <a:lnTo>
                    <a:pt x="839" y="10479"/>
                  </a:lnTo>
                  <a:lnTo>
                    <a:pt x="833" y="10479"/>
                  </a:lnTo>
                  <a:lnTo>
                    <a:pt x="831" y="10493"/>
                  </a:lnTo>
                  <a:lnTo>
                    <a:pt x="829" y="10503"/>
                  </a:lnTo>
                  <a:lnTo>
                    <a:pt x="823" y="10514"/>
                  </a:lnTo>
                  <a:lnTo>
                    <a:pt x="814" y="10514"/>
                  </a:lnTo>
                  <a:lnTo>
                    <a:pt x="817" y="10524"/>
                  </a:lnTo>
                  <a:lnTo>
                    <a:pt x="821" y="10533"/>
                  </a:lnTo>
                  <a:lnTo>
                    <a:pt x="812" y="10534"/>
                  </a:lnTo>
                  <a:lnTo>
                    <a:pt x="775" y="10519"/>
                  </a:lnTo>
                  <a:lnTo>
                    <a:pt x="743" y="10495"/>
                  </a:lnTo>
                  <a:lnTo>
                    <a:pt x="712" y="10475"/>
                  </a:lnTo>
                  <a:lnTo>
                    <a:pt x="700" y="10472"/>
                  </a:lnTo>
                  <a:lnTo>
                    <a:pt x="693" y="10458"/>
                  </a:lnTo>
                  <a:lnTo>
                    <a:pt x="678" y="10460"/>
                  </a:lnTo>
                  <a:lnTo>
                    <a:pt x="663" y="10466"/>
                  </a:lnTo>
                  <a:lnTo>
                    <a:pt x="633" y="10466"/>
                  </a:lnTo>
                  <a:lnTo>
                    <a:pt x="627" y="10457"/>
                  </a:lnTo>
                  <a:lnTo>
                    <a:pt x="620" y="10444"/>
                  </a:lnTo>
                  <a:lnTo>
                    <a:pt x="608" y="10440"/>
                  </a:lnTo>
                  <a:lnTo>
                    <a:pt x="598" y="10432"/>
                  </a:lnTo>
                  <a:lnTo>
                    <a:pt x="580" y="10439"/>
                  </a:lnTo>
                  <a:lnTo>
                    <a:pt x="569" y="10450"/>
                  </a:lnTo>
                  <a:lnTo>
                    <a:pt x="557" y="10452"/>
                  </a:lnTo>
                  <a:lnTo>
                    <a:pt x="544" y="10448"/>
                  </a:lnTo>
                  <a:lnTo>
                    <a:pt x="541" y="10449"/>
                  </a:lnTo>
                  <a:lnTo>
                    <a:pt x="536" y="10469"/>
                  </a:lnTo>
                  <a:lnTo>
                    <a:pt x="528" y="10483"/>
                  </a:lnTo>
                  <a:lnTo>
                    <a:pt x="519" y="10489"/>
                  </a:lnTo>
                  <a:lnTo>
                    <a:pt x="516" y="10494"/>
                  </a:lnTo>
                  <a:lnTo>
                    <a:pt x="517" y="10499"/>
                  </a:lnTo>
                  <a:lnTo>
                    <a:pt x="520" y="10513"/>
                  </a:lnTo>
                  <a:lnTo>
                    <a:pt x="524" y="10527"/>
                  </a:lnTo>
                  <a:lnTo>
                    <a:pt x="527" y="10526"/>
                  </a:lnTo>
                  <a:lnTo>
                    <a:pt x="536" y="10530"/>
                  </a:lnTo>
                  <a:lnTo>
                    <a:pt x="546" y="10538"/>
                  </a:lnTo>
                  <a:lnTo>
                    <a:pt x="550" y="10552"/>
                  </a:lnTo>
                  <a:lnTo>
                    <a:pt x="553" y="10557"/>
                  </a:lnTo>
                  <a:lnTo>
                    <a:pt x="554" y="10575"/>
                  </a:lnTo>
                  <a:lnTo>
                    <a:pt x="552" y="10589"/>
                  </a:lnTo>
                  <a:lnTo>
                    <a:pt x="549" y="10600"/>
                  </a:lnTo>
                  <a:lnTo>
                    <a:pt x="537" y="10611"/>
                  </a:lnTo>
                  <a:lnTo>
                    <a:pt x="535" y="10626"/>
                  </a:lnTo>
                  <a:lnTo>
                    <a:pt x="536" y="10644"/>
                  </a:lnTo>
                  <a:lnTo>
                    <a:pt x="555" y="10656"/>
                  </a:lnTo>
                  <a:lnTo>
                    <a:pt x="577" y="10682"/>
                  </a:lnTo>
                  <a:lnTo>
                    <a:pt x="580" y="10686"/>
                  </a:lnTo>
                  <a:lnTo>
                    <a:pt x="565" y="10688"/>
                  </a:lnTo>
                  <a:lnTo>
                    <a:pt x="566" y="10697"/>
                  </a:lnTo>
                  <a:lnTo>
                    <a:pt x="572" y="10701"/>
                  </a:lnTo>
                  <a:lnTo>
                    <a:pt x="573" y="10710"/>
                  </a:lnTo>
                  <a:lnTo>
                    <a:pt x="579" y="10714"/>
                  </a:lnTo>
                  <a:lnTo>
                    <a:pt x="586" y="10732"/>
                  </a:lnTo>
                  <a:lnTo>
                    <a:pt x="590" y="10760"/>
                  </a:lnTo>
                  <a:lnTo>
                    <a:pt x="589" y="10790"/>
                  </a:lnTo>
                  <a:lnTo>
                    <a:pt x="588" y="10827"/>
                  </a:lnTo>
                  <a:lnTo>
                    <a:pt x="595" y="10859"/>
                  </a:lnTo>
                  <a:lnTo>
                    <a:pt x="600" y="10892"/>
                  </a:lnTo>
                  <a:lnTo>
                    <a:pt x="603" y="10902"/>
                  </a:lnTo>
                  <a:lnTo>
                    <a:pt x="610" y="10901"/>
                  </a:lnTo>
                  <a:lnTo>
                    <a:pt x="613" y="10910"/>
                  </a:lnTo>
                  <a:lnTo>
                    <a:pt x="617" y="10928"/>
                  </a:lnTo>
                  <a:lnTo>
                    <a:pt x="629" y="10931"/>
                  </a:lnTo>
                  <a:lnTo>
                    <a:pt x="639" y="10944"/>
                  </a:lnTo>
                  <a:lnTo>
                    <a:pt x="639" y="10949"/>
                  </a:lnTo>
                  <a:lnTo>
                    <a:pt x="636" y="10954"/>
                  </a:lnTo>
                  <a:lnTo>
                    <a:pt x="630" y="10955"/>
                  </a:lnTo>
                  <a:lnTo>
                    <a:pt x="618" y="10952"/>
                  </a:lnTo>
                  <a:lnTo>
                    <a:pt x="606" y="10948"/>
                  </a:lnTo>
                  <a:lnTo>
                    <a:pt x="596" y="10945"/>
                  </a:lnTo>
                  <a:lnTo>
                    <a:pt x="586" y="10922"/>
                  </a:lnTo>
                  <a:lnTo>
                    <a:pt x="582" y="10899"/>
                  </a:lnTo>
                  <a:lnTo>
                    <a:pt x="573" y="10896"/>
                  </a:lnTo>
                  <a:lnTo>
                    <a:pt x="562" y="10868"/>
                  </a:lnTo>
                  <a:lnTo>
                    <a:pt x="559" y="10859"/>
                  </a:lnTo>
                  <a:lnTo>
                    <a:pt x="543" y="10843"/>
                  </a:lnTo>
                  <a:lnTo>
                    <a:pt x="536" y="10824"/>
                  </a:lnTo>
                  <a:lnTo>
                    <a:pt x="523" y="10816"/>
                  </a:lnTo>
                  <a:lnTo>
                    <a:pt x="500" y="10776"/>
                  </a:lnTo>
                  <a:lnTo>
                    <a:pt x="499" y="10744"/>
                  </a:lnTo>
                  <a:lnTo>
                    <a:pt x="501" y="10738"/>
                  </a:lnTo>
                  <a:lnTo>
                    <a:pt x="508" y="10686"/>
                  </a:lnTo>
                  <a:lnTo>
                    <a:pt x="511" y="10680"/>
                  </a:lnTo>
                  <a:lnTo>
                    <a:pt x="510" y="10666"/>
                  </a:lnTo>
                  <a:lnTo>
                    <a:pt x="510" y="10614"/>
                  </a:lnTo>
                  <a:lnTo>
                    <a:pt x="479" y="10599"/>
                  </a:lnTo>
                  <a:lnTo>
                    <a:pt x="471" y="10614"/>
                  </a:lnTo>
                  <a:lnTo>
                    <a:pt x="462" y="10615"/>
                  </a:lnTo>
                  <a:lnTo>
                    <a:pt x="453" y="10682"/>
                  </a:lnTo>
                  <a:lnTo>
                    <a:pt x="453" y="10735"/>
                  </a:lnTo>
                  <a:lnTo>
                    <a:pt x="448" y="10759"/>
                  </a:lnTo>
                  <a:lnTo>
                    <a:pt x="436" y="10770"/>
                  </a:lnTo>
                  <a:lnTo>
                    <a:pt x="430" y="10827"/>
                  </a:lnTo>
                  <a:lnTo>
                    <a:pt x="435" y="10851"/>
                  </a:lnTo>
                  <a:lnTo>
                    <a:pt x="444" y="10855"/>
                  </a:lnTo>
                  <a:lnTo>
                    <a:pt x="454" y="10872"/>
                  </a:lnTo>
                  <a:lnTo>
                    <a:pt x="459" y="10981"/>
                  </a:lnTo>
                  <a:lnTo>
                    <a:pt x="440" y="11074"/>
                  </a:lnTo>
                  <a:lnTo>
                    <a:pt x="445" y="11116"/>
                  </a:lnTo>
                  <a:lnTo>
                    <a:pt x="458" y="11138"/>
                  </a:lnTo>
                  <a:lnTo>
                    <a:pt x="469" y="11188"/>
                  </a:lnTo>
                  <a:lnTo>
                    <a:pt x="482" y="11201"/>
                  </a:lnTo>
                  <a:lnTo>
                    <a:pt x="497" y="11252"/>
                  </a:lnTo>
                  <a:lnTo>
                    <a:pt x="521" y="11315"/>
                  </a:lnTo>
                  <a:lnTo>
                    <a:pt x="538" y="11341"/>
                  </a:lnTo>
                  <a:lnTo>
                    <a:pt x="557" y="11358"/>
                  </a:lnTo>
                  <a:lnTo>
                    <a:pt x="572" y="11351"/>
                  </a:lnTo>
                  <a:lnTo>
                    <a:pt x="584" y="11355"/>
                  </a:lnTo>
                  <a:lnTo>
                    <a:pt x="590" y="11363"/>
                  </a:lnTo>
                  <a:lnTo>
                    <a:pt x="597" y="11367"/>
                  </a:lnTo>
                  <a:lnTo>
                    <a:pt x="599" y="11362"/>
                  </a:lnTo>
                  <a:lnTo>
                    <a:pt x="605" y="11357"/>
                  </a:lnTo>
                  <a:lnTo>
                    <a:pt x="617" y="11356"/>
                  </a:lnTo>
                  <a:lnTo>
                    <a:pt x="630" y="11378"/>
                  </a:lnTo>
                  <a:lnTo>
                    <a:pt x="641" y="11409"/>
                  </a:lnTo>
                  <a:lnTo>
                    <a:pt x="652" y="11451"/>
                  </a:lnTo>
                  <a:lnTo>
                    <a:pt x="657" y="11493"/>
                  </a:lnTo>
                  <a:lnTo>
                    <a:pt x="658" y="11503"/>
                  </a:lnTo>
                  <a:lnTo>
                    <a:pt x="648" y="11541"/>
                  </a:lnTo>
                  <a:lnTo>
                    <a:pt x="648" y="11551"/>
                  </a:lnTo>
                  <a:lnTo>
                    <a:pt x="657" y="11554"/>
                  </a:lnTo>
                  <a:lnTo>
                    <a:pt x="658" y="11559"/>
                  </a:lnTo>
                  <a:lnTo>
                    <a:pt x="661" y="11563"/>
                  </a:lnTo>
                  <a:lnTo>
                    <a:pt x="661" y="11573"/>
                  </a:lnTo>
                  <a:lnTo>
                    <a:pt x="659" y="11583"/>
                  </a:lnTo>
                  <a:lnTo>
                    <a:pt x="659" y="11587"/>
                  </a:lnTo>
                  <a:lnTo>
                    <a:pt x="656" y="11588"/>
                  </a:lnTo>
                  <a:lnTo>
                    <a:pt x="649" y="11575"/>
                  </a:lnTo>
                  <a:lnTo>
                    <a:pt x="646" y="11560"/>
                  </a:lnTo>
                  <a:lnTo>
                    <a:pt x="625" y="11634"/>
                  </a:lnTo>
                  <a:lnTo>
                    <a:pt x="608" y="11655"/>
                  </a:lnTo>
                  <a:lnTo>
                    <a:pt x="602" y="11661"/>
                  </a:lnTo>
                  <a:lnTo>
                    <a:pt x="596" y="11657"/>
                  </a:lnTo>
                  <a:lnTo>
                    <a:pt x="586" y="11629"/>
                  </a:lnTo>
                  <a:lnTo>
                    <a:pt x="582" y="11626"/>
                  </a:lnTo>
                  <a:lnTo>
                    <a:pt x="579" y="11626"/>
                  </a:lnTo>
                  <a:lnTo>
                    <a:pt x="568" y="11642"/>
                  </a:lnTo>
                  <a:lnTo>
                    <a:pt x="560" y="11661"/>
                  </a:lnTo>
                  <a:lnTo>
                    <a:pt x="557" y="11666"/>
                  </a:lnTo>
                  <a:lnTo>
                    <a:pt x="561" y="11675"/>
                  </a:lnTo>
                  <a:lnTo>
                    <a:pt x="574" y="11702"/>
                  </a:lnTo>
                  <a:lnTo>
                    <a:pt x="574" y="11712"/>
                  </a:lnTo>
                  <a:lnTo>
                    <a:pt x="560" y="11723"/>
                  </a:lnTo>
                  <a:lnTo>
                    <a:pt x="560" y="11728"/>
                  </a:lnTo>
                  <a:lnTo>
                    <a:pt x="566" y="11780"/>
                  </a:lnTo>
                  <a:lnTo>
                    <a:pt x="569" y="11836"/>
                  </a:lnTo>
                  <a:lnTo>
                    <a:pt x="563" y="11846"/>
                  </a:lnTo>
                  <a:lnTo>
                    <a:pt x="561" y="11866"/>
                  </a:lnTo>
                  <a:lnTo>
                    <a:pt x="559" y="11885"/>
                  </a:lnTo>
                  <a:lnTo>
                    <a:pt x="560" y="11904"/>
                  </a:lnTo>
                  <a:lnTo>
                    <a:pt x="580" y="11934"/>
                  </a:lnTo>
                  <a:lnTo>
                    <a:pt x="578" y="11958"/>
                  </a:lnTo>
                  <a:lnTo>
                    <a:pt x="585" y="11976"/>
                  </a:lnTo>
                  <a:lnTo>
                    <a:pt x="597" y="11975"/>
                  </a:lnTo>
                  <a:lnTo>
                    <a:pt x="627" y="12033"/>
                  </a:lnTo>
                  <a:lnTo>
                    <a:pt x="655" y="12105"/>
                  </a:lnTo>
                  <a:lnTo>
                    <a:pt x="665" y="12180"/>
                  </a:lnTo>
                  <a:lnTo>
                    <a:pt x="696" y="12214"/>
                  </a:lnTo>
                  <a:lnTo>
                    <a:pt x="702" y="12318"/>
                  </a:lnTo>
                  <a:lnTo>
                    <a:pt x="739" y="12389"/>
                  </a:lnTo>
                  <a:lnTo>
                    <a:pt x="743" y="12408"/>
                  </a:lnTo>
                  <a:lnTo>
                    <a:pt x="744" y="12431"/>
                  </a:lnTo>
                  <a:lnTo>
                    <a:pt x="741" y="12441"/>
                  </a:lnTo>
                  <a:lnTo>
                    <a:pt x="743" y="12483"/>
                  </a:lnTo>
                  <a:lnTo>
                    <a:pt x="750" y="12506"/>
                  </a:lnTo>
                  <a:lnTo>
                    <a:pt x="773" y="12536"/>
                  </a:lnTo>
                  <a:lnTo>
                    <a:pt x="798" y="12552"/>
                  </a:lnTo>
                  <a:lnTo>
                    <a:pt x="809" y="12589"/>
                  </a:lnTo>
                  <a:lnTo>
                    <a:pt x="818" y="12636"/>
                  </a:lnTo>
                  <a:lnTo>
                    <a:pt x="831" y="12672"/>
                  </a:lnTo>
                  <a:lnTo>
                    <a:pt x="849" y="12713"/>
                  </a:lnTo>
                  <a:lnTo>
                    <a:pt x="871" y="12738"/>
                  </a:lnTo>
                  <a:lnTo>
                    <a:pt x="893" y="12750"/>
                  </a:lnTo>
                  <a:lnTo>
                    <a:pt x="897" y="12764"/>
                  </a:lnTo>
                  <a:lnTo>
                    <a:pt x="904" y="12796"/>
                  </a:lnTo>
                  <a:lnTo>
                    <a:pt x="908" y="12815"/>
                  </a:lnTo>
                  <a:lnTo>
                    <a:pt x="909" y="12838"/>
                  </a:lnTo>
                  <a:lnTo>
                    <a:pt x="894" y="12844"/>
                  </a:lnTo>
                  <a:lnTo>
                    <a:pt x="880" y="12860"/>
                  </a:lnTo>
                  <a:lnTo>
                    <a:pt x="872" y="12885"/>
                  </a:lnTo>
                  <a:lnTo>
                    <a:pt x="878" y="12932"/>
                  </a:lnTo>
                  <a:lnTo>
                    <a:pt x="920" y="12989"/>
                  </a:lnTo>
                  <a:lnTo>
                    <a:pt x="931" y="12973"/>
                  </a:lnTo>
                  <a:lnTo>
                    <a:pt x="967" y="13016"/>
                  </a:lnTo>
                  <a:lnTo>
                    <a:pt x="971" y="13044"/>
                  </a:lnTo>
                  <a:lnTo>
                    <a:pt x="969" y="13063"/>
                  </a:lnTo>
                  <a:lnTo>
                    <a:pt x="969" y="13068"/>
                  </a:lnTo>
                  <a:lnTo>
                    <a:pt x="956" y="13103"/>
                  </a:lnTo>
                  <a:lnTo>
                    <a:pt x="943" y="13142"/>
                  </a:lnTo>
                  <a:lnTo>
                    <a:pt x="936" y="13181"/>
                  </a:lnTo>
                  <a:lnTo>
                    <a:pt x="931" y="13205"/>
                  </a:lnTo>
                  <a:lnTo>
                    <a:pt x="944" y="13228"/>
                  </a:lnTo>
                  <a:lnTo>
                    <a:pt x="951" y="13251"/>
                  </a:lnTo>
                  <a:lnTo>
                    <a:pt x="941" y="13285"/>
                  </a:lnTo>
                  <a:lnTo>
                    <a:pt x="931" y="13329"/>
                  </a:lnTo>
                  <a:lnTo>
                    <a:pt x="935" y="13352"/>
                  </a:lnTo>
                  <a:lnTo>
                    <a:pt x="940" y="13380"/>
                  </a:lnTo>
                  <a:lnTo>
                    <a:pt x="923" y="13415"/>
                  </a:lnTo>
                  <a:lnTo>
                    <a:pt x="913" y="13455"/>
                  </a:lnTo>
                  <a:lnTo>
                    <a:pt x="911" y="13469"/>
                  </a:lnTo>
                  <a:lnTo>
                    <a:pt x="912" y="13483"/>
                  </a:lnTo>
                  <a:lnTo>
                    <a:pt x="915" y="13492"/>
                  </a:lnTo>
                  <a:lnTo>
                    <a:pt x="918" y="13497"/>
                  </a:lnTo>
                  <a:lnTo>
                    <a:pt x="934" y="13499"/>
                  </a:lnTo>
                  <a:lnTo>
                    <a:pt x="949" y="13512"/>
                  </a:lnTo>
                  <a:lnTo>
                    <a:pt x="963" y="13539"/>
                  </a:lnTo>
                  <a:lnTo>
                    <a:pt x="972" y="13599"/>
                  </a:lnTo>
                  <a:lnTo>
                    <a:pt x="975" y="13608"/>
                  </a:lnTo>
                  <a:lnTo>
                    <a:pt x="982" y="13612"/>
                  </a:lnTo>
                  <a:lnTo>
                    <a:pt x="1009" y="13613"/>
                  </a:lnTo>
                  <a:lnTo>
                    <a:pt x="1066" y="13606"/>
                  </a:lnTo>
                  <a:lnTo>
                    <a:pt x="1082" y="13614"/>
                  </a:lnTo>
                  <a:lnTo>
                    <a:pt x="1115" y="13619"/>
                  </a:lnTo>
                  <a:lnTo>
                    <a:pt x="1137" y="13641"/>
                  </a:lnTo>
                  <a:lnTo>
                    <a:pt x="1168" y="13646"/>
                  </a:lnTo>
                  <a:lnTo>
                    <a:pt x="1222" y="13697"/>
                  </a:lnTo>
                  <a:lnTo>
                    <a:pt x="1256" y="13707"/>
                  </a:lnTo>
                  <a:lnTo>
                    <a:pt x="1293" y="13721"/>
                  </a:lnTo>
                  <a:lnTo>
                    <a:pt x="1323" y="13727"/>
                  </a:lnTo>
                  <a:lnTo>
                    <a:pt x="1357" y="13742"/>
                  </a:lnTo>
                  <a:lnTo>
                    <a:pt x="1393" y="13784"/>
                  </a:lnTo>
                  <a:lnTo>
                    <a:pt x="1406" y="13811"/>
                  </a:lnTo>
                  <a:lnTo>
                    <a:pt x="1420" y="13838"/>
                  </a:lnTo>
                  <a:lnTo>
                    <a:pt x="1429" y="13837"/>
                  </a:lnTo>
                  <a:lnTo>
                    <a:pt x="1435" y="13846"/>
                  </a:lnTo>
                  <a:lnTo>
                    <a:pt x="1439" y="13864"/>
                  </a:lnTo>
                  <a:lnTo>
                    <a:pt x="1446" y="13877"/>
                  </a:lnTo>
                  <a:lnTo>
                    <a:pt x="1458" y="13881"/>
                  </a:lnTo>
                  <a:lnTo>
                    <a:pt x="1465" y="13885"/>
                  </a:lnTo>
                  <a:lnTo>
                    <a:pt x="1468" y="13893"/>
                  </a:lnTo>
                  <a:lnTo>
                    <a:pt x="1466" y="13913"/>
                  </a:lnTo>
                  <a:lnTo>
                    <a:pt x="1470" y="13927"/>
                  </a:lnTo>
                  <a:lnTo>
                    <a:pt x="1468" y="13951"/>
                  </a:lnTo>
                  <a:lnTo>
                    <a:pt x="1472" y="13983"/>
                  </a:lnTo>
                  <a:lnTo>
                    <a:pt x="1479" y="13992"/>
                  </a:lnTo>
                  <a:lnTo>
                    <a:pt x="1488" y="13991"/>
                  </a:lnTo>
                  <a:lnTo>
                    <a:pt x="1515" y="14044"/>
                  </a:lnTo>
                  <a:lnTo>
                    <a:pt x="1527" y="14048"/>
                  </a:lnTo>
                  <a:lnTo>
                    <a:pt x="1514" y="14030"/>
                  </a:lnTo>
                  <a:lnTo>
                    <a:pt x="1530" y="14043"/>
                  </a:lnTo>
                  <a:lnTo>
                    <a:pt x="1579" y="14108"/>
                  </a:lnTo>
                  <a:lnTo>
                    <a:pt x="1625" y="14135"/>
                  </a:lnTo>
                  <a:lnTo>
                    <a:pt x="1642" y="14162"/>
                  </a:lnTo>
                  <a:lnTo>
                    <a:pt x="1653" y="14146"/>
                  </a:lnTo>
                  <a:lnTo>
                    <a:pt x="1701" y="14145"/>
                  </a:lnTo>
                  <a:lnTo>
                    <a:pt x="1757" y="14157"/>
                  </a:lnTo>
                  <a:lnTo>
                    <a:pt x="1773" y="14179"/>
                  </a:lnTo>
                  <a:lnTo>
                    <a:pt x="1794" y="14243"/>
                  </a:lnTo>
                  <a:lnTo>
                    <a:pt x="1808" y="14331"/>
                  </a:lnTo>
                  <a:lnTo>
                    <a:pt x="1806" y="14365"/>
                  </a:lnTo>
                  <a:lnTo>
                    <a:pt x="1798" y="14380"/>
                  </a:lnTo>
                  <a:lnTo>
                    <a:pt x="1786" y="14386"/>
                  </a:lnTo>
                  <a:lnTo>
                    <a:pt x="1787" y="14400"/>
                  </a:lnTo>
                  <a:lnTo>
                    <a:pt x="1791" y="14414"/>
                  </a:lnTo>
                  <a:lnTo>
                    <a:pt x="1794" y="14418"/>
                  </a:lnTo>
                  <a:lnTo>
                    <a:pt x="1816" y="14430"/>
                  </a:lnTo>
                  <a:lnTo>
                    <a:pt x="1822" y="14443"/>
                  </a:lnTo>
                  <a:lnTo>
                    <a:pt x="1835" y="14460"/>
                  </a:lnTo>
                  <a:lnTo>
                    <a:pt x="1841" y="14460"/>
                  </a:lnTo>
                  <a:lnTo>
                    <a:pt x="1847" y="14455"/>
                  </a:lnTo>
                  <a:lnTo>
                    <a:pt x="1850" y="14444"/>
                  </a:lnTo>
                  <a:lnTo>
                    <a:pt x="1852" y="14421"/>
                  </a:lnTo>
                  <a:lnTo>
                    <a:pt x="1854" y="14415"/>
                  </a:lnTo>
                  <a:lnTo>
                    <a:pt x="1857" y="14410"/>
                  </a:lnTo>
                  <a:lnTo>
                    <a:pt x="1860" y="14405"/>
                  </a:lnTo>
                  <a:lnTo>
                    <a:pt x="1872" y="14409"/>
                  </a:lnTo>
                  <a:lnTo>
                    <a:pt x="1878" y="14408"/>
                  </a:lnTo>
                  <a:lnTo>
                    <a:pt x="1881" y="14413"/>
                  </a:lnTo>
                  <a:lnTo>
                    <a:pt x="1882" y="14426"/>
                  </a:lnTo>
                  <a:lnTo>
                    <a:pt x="1894" y="14425"/>
                  </a:lnTo>
                  <a:lnTo>
                    <a:pt x="1919" y="14446"/>
                  </a:lnTo>
                  <a:lnTo>
                    <a:pt x="1936" y="14472"/>
                  </a:lnTo>
                  <a:lnTo>
                    <a:pt x="1956" y="14521"/>
                  </a:lnTo>
                  <a:lnTo>
                    <a:pt x="1990" y="14584"/>
                  </a:lnTo>
                  <a:lnTo>
                    <a:pt x="2000" y="14588"/>
                  </a:lnTo>
                  <a:lnTo>
                    <a:pt x="2014" y="14587"/>
                  </a:lnTo>
                  <a:lnTo>
                    <a:pt x="2014" y="14583"/>
                  </a:lnTo>
                  <a:lnTo>
                    <a:pt x="1997" y="14574"/>
                  </a:lnTo>
                  <a:lnTo>
                    <a:pt x="1999" y="14569"/>
                  </a:lnTo>
                  <a:lnTo>
                    <a:pt x="2003" y="14573"/>
                  </a:lnTo>
                  <a:lnTo>
                    <a:pt x="2005" y="14572"/>
                  </a:lnTo>
                  <a:lnTo>
                    <a:pt x="2012" y="14595"/>
                  </a:lnTo>
                  <a:lnTo>
                    <a:pt x="2048" y="14648"/>
                  </a:lnTo>
                  <a:lnTo>
                    <a:pt x="2073" y="14717"/>
                  </a:lnTo>
                  <a:lnTo>
                    <a:pt x="2111" y="14768"/>
                  </a:lnTo>
                  <a:lnTo>
                    <a:pt x="2112" y="14771"/>
                  </a:lnTo>
                  <a:lnTo>
                    <a:pt x="2186" y="14939"/>
                  </a:lnTo>
                  <a:lnTo>
                    <a:pt x="2210" y="15046"/>
                  </a:lnTo>
                  <a:lnTo>
                    <a:pt x="2224" y="15143"/>
                  </a:lnTo>
                  <a:lnTo>
                    <a:pt x="2226" y="15256"/>
                  </a:lnTo>
                  <a:lnTo>
                    <a:pt x="2209" y="15269"/>
                  </a:lnTo>
                  <a:lnTo>
                    <a:pt x="2206" y="15278"/>
                  </a:lnTo>
                  <a:lnTo>
                    <a:pt x="2207" y="15302"/>
                  </a:lnTo>
                  <a:lnTo>
                    <a:pt x="2212" y="15325"/>
                  </a:lnTo>
                  <a:lnTo>
                    <a:pt x="2215" y="15334"/>
                  </a:lnTo>
                  <a:lnTo>
                    <a:pt x="2218" y="15334"/>
                  </a:lnTo>
                  <a:lnTo>
                    <a:pt x="2224" y="15319"/>
                  </a:lnTo>
                  <a:lnTo>
                    <a:pt x="2226" y="15314"/>
                  </a:lnTo>
                  <a:lnTo>
                    <a:pt x="2236" y="15318"/>
                  </a:lnTo>
                  <a:lnTo>
                    <a:pt x="2247" y="15328"/>
                  </a:lnTo>
                  <a:lnTo>
                    <a:pt x="2247" y="15332"/>
                  </a:lnTo>
                  <a:lnTo>
                    <a:pt x="2235" y="15342"/>
                  </a:lnTo>
                  <a:lnTo>
                    <a:pt x="2222" y="15348"/>
                  </a:lnTo>
                  <a:lnTo>
                    <a:pt x="2218" y="15353"/>
                  </a:lnTo>
                  <a:lnTo>
                    <a:pt x="2214" y="15358"/>
                  </a:lnTo>
                  <a:lnTo>
                    <a:pt x="2212" y="15378"/>
                  </a:lnTo>
                  <a:lnTo>
                    <a:pt x="2215" y="15387"/>
                  </a:lnTo>
                  <a:lnTo>
                    <a:pt x="2218" y="15396"/>
                  </a:lnTo>
                  <a:lnTo>
                    <a:pt x="2218" y="15391"/>
                  </a:lnTo>
                  <a:lnTo>
                    <a:pt x="2224" y="15386"/>
                  </a:lnTo>
                  <a:lnTo>
                    <a:pt x="2223" y="15376"/>
                  </a:lnTo>
                  <a:lnTo>
                    <a:pt x="2229" y="15371"/>
                  </a:lnTo>
                  <a:lnTo>
                    <a:pt x="2238" y="15370"/>
                  </a:lnTo>
                  <a:lnTo>
                    <a:pt x="2251" y="15378"/>
                  </a:lnTo>
                  <a:lnTo>
                    <a:pt x="2258" y="15395"/>
                  </a:lnTo>
                  <a:lnTo>
                    <a:pt x="2265" y="15418"/>
                  </a:lnTo>
                  <a:lnTo>
                    <a:pt x="2268" y="15432"/>
                  </a:lnTo>
                  <a:lnTo>
                    <a:pt x="2269" y="15446"/>
                  </a:lnTo>
                  <a:lnTo>
                    <a:pt x="2273" y="15465"/>
                  </a:lnTo>
                  <a:lnTo>
                    <a:pt x="2274" y="15479"/>
                  </a:lnTo>
                  <a:lnTo>
                    <a:pt x="2271" y="15484"/>
                  </a:lnTo>
                  <a:lnTo>
                    <a:pt x="2271" y="15489"/>
                  </a:lnTo>
                  <a:lnTo>
                    <a:pt x="2269" y="15494"/>
                  </a:lnTo>
                  <a:lnTo>
                    <a:pt x="2265" y="15489"/>
                  </a:lnTo>
                  <a:lnTo>
                    <a:pt x="2259" y="15476"/>
                  </a:lnTo>
                  <a:lnTo>
                    <a:pt x="2254" y="15453"/>
                  </a:lnTo>
                  <a:lnTo>
                    <a:pt x="2249" y="15411"/>
                  </a:lnTo>
                  <a:lnTo>
                    <a:pt x="2246" y="15397"/>
                  </a:lnTo>
                  <a:lnTo>
                    <a:pt x="2239" y="15393"/>
                  </a:lnTo>
                  <a:lnTo>
                    <a:pt x="2236" y="15389"/>
                  </a:lnTo>
                  <a:lnTo>
                    <a:pt x="2233" y="15389"/>
                  </a:lnTo>
                  <a:lnTo>
                    <a:pt x="2224" y="15399"/>
                  </a:lnTo>
                  <a:lnTo>
                    <a:pt x="2228" y="15413"/>
                  </a:lnTo>
                  <a:lnTo>
                    <a:pt x="2237" y="15412"/>
                  </a:lnTo>
                  <a:lnTo>
                    <a:pt x="2243" y="15459"/>
                  </a:lnTo>
                  <a:lnTo>
                    <a:pt x="2247" y="15538"/>
                  </a:lnTo>
                  <a:lnTo>
                    <a:pt x="2247" y="15536"/>
                  </a:lnTo>
                  <a:lnTo>
                    <a:pt x="2250" y="15543"/>
                  </a:lnTo>
                  <a:lnTo>
                    <a:pt x="2260" y="15546"/>
                  </a:lnTo>
                  <a:lnTo>
                    <a:pt x="3320" y="15609"/>
                  </a:lnTo>
                  <a:lnTo>
                    <a:pt x="3324" y="15609"/>
                  </a:lnTo>
                  <a:lnTo>
                    <a:pt x="3298" y="15677"/>
                  </a:lnTo>
                  <a:lnTo>
                    <a:pt x="3283" y="15692"/>
                  </a:lnTo>
                  <a:lnTo>
                    <a:pt x="3279" y="15725"/>
                  </a:lnTo>
                  <a:lnTo>
                    <a:pt x="3280" y="15744"/>
                  </a:lnTo>
                  <a:lnTo>
                    <a:pt x="3274" y="15755"/>
                  </a:lnTo>
                  <a:lnTo>
                    <a:pt x="3275" y="15764"/>
                  </a:lnTo>
                  <a:lnTo>
                    <a:pt x="3268" y="15789"/>
                  </a:lnTo>
                  <a:lnTo>
                    <a:pt x="3267" y="15793"/>
                  </a:lnTo>
                  <a:lnTo>
                    <a:pt x="3900" y="16284"/>
                  </a:lnTo>
                  <a:lnTo>
                    <a:pt x="4869" y="17005"/>
                  </a:lnTo>
                  <a:lnTo>
                    <a:pt x="5523" y="17081"/>
                  </a:lnTo>
                  <a:lnTo>
                    <a:pt x="5756" y="17083"/>
                  </a:lnTo>
                  <a:lnTo>
                    <a:pt x="5784" y="17073"/>
                  </a:lnTo>
                  <a:lnTo>
                    <a:pt x="5786" y="17073"/>
                  </a:lnTo>
                  <a:lnTo>
                    <a:pt x="6161" y="17119"/>
                  </a:lnTo>
                  <a:lnTo>
                    <a:pt x="6173" y="16768"/>
                  </a:lnTo>
                  <a:lnTo>
                    <a:pt x="6912" y="16829"/>
                  </a:lnTo>
                  <a:lnTo>
                    <a:pt x="6913" y="16829"/>
                  </a:lnTo>
                  <a:lnTo>
                    <a:pt x="6920" y="16819"/>
                  </a:lnTo>
                  <a:lnTo>
                    <a:pt x="6943" y="16849"/>
                  </a:lnTo>
                  <a:lnTo>
                    <a:pt x="6966" y="16830"/>
                  </a:lnTo>
                  <a:lnTo>
                    <a:pt x="6989" y="16859"/>
                  </a:lnTo>
                  <a:lnTo>
                    <a:pt x="7032" y="16995"/>
                  </a:lnTo>
                  <a:lnTo>
                    <a:pt x="7051" y="17016"/>
                  </a:lnTo>
                  <a:lnTo>
                    <a:pt x="7063" y="17076"/>
                  </a:lnTo>
                  <a:lnTo>
                    <a:pt x="7118" y="17131"/>
                  </a:lnTo>
                  <a:lnTo>
                    <a:pt x="7158" y="17150"/>
                  </a:lnTo>
                  <a:lnTo>
                    <a:pt x="7177" y="17171"/>
                  </a:lnTo>
                  <a:lnTo>
                    <a:pt x="7182" y="17209"/>
                  </a:lnTo>
                  <a:lnTo>
                    <a:pt x="7214" y="17238"/>
                  </a:lnTo>
                  <a:lnTo>
                    <a:pt x="7258" y="17337"/>
                  </a:lnTo>
                  <a:lnTo>
                    <a:pt x="7332" y="17409"/>
                  </a:lnTo>
                  <a:lnTo>
                    <a:pt x="7353" y="17482"/>
                  </a:lnTo>
                  <a:lnTo>
                    <a:pt x="7418" y="17564"/>
                  </a:lnTo>
                  <a:lnTo>
                    <a:pt x="7422" y="17583"/>
                  </a:lnTo>
                  <a:lnTo>
                    <a:pt x="7426" y="17606"/>
                  </a:lnTo>
                  <a:lnTo>
                    <a:pt x="7454" y="17626"/>
                  </a:lnTo>
                  <a:lnTo>
                    <a:pt x="7461" y="17639"/>
                  </a:lnTo>
                  <a:lnTo>
                    <a:pt x="7470" y="17638"/>
                  </a:lnTo>
                  <a:lnTo>
                    <a:pt x="7486" y="17655"/>
                  </a:lnTo>
                  <a:lnTo>
                    <a:pt x="7498" y="17654"/>
                  </a:lnTo>
                  <a:lnTo>
                    <a:pt x="7505" y="17662"/>
                  </a:lnTo>
                  <a:lnTo>
                    <a:pt x="7514" y="17661"/>
                  </a:lnTo>
                  <a:lnTo>
                    <a:pt x="7533" y="17692"/>
                  </a:lnTo>
                  <a:lnTo>
                    <a:pt x="7549" y="17700"/>
                  </a:lnTo>
                  <a:lnTo>
                    <a:pt x="7573" y="17749"/>
                  </a:lnTo>
                  <a:lnTo>
                    <a:pt x="7597" y="17760"/>
                  </a:lnTo>
                  <a:lnTo>
                    <a:pt x="7608" y="17788"/>
                  </a:lnTo>
                  <a:lnTo>
                    <a:pt x="7615" y="17810"/>
                  </a:lnTo>
                  <a:lnTo>
                    <a:pt x="7637" y="17821"/>
                  </a:lnTo>
                  <a:lnTo>
                    <a:pt x="7650" y="17848"/>
                  </a:lnTo>
                  <a:lnTo>
                    <a:pt x="7662" y="17914"/>
                  </a:lnTo>
                  <a:lnTo>
                    <a:pt x="7661" y="17952"/>
                  </a:lnTo>
                  <a:lnTo>
                    <a:pt x="7672" y="17974"/>
                  </a:lnTo>
                  <a:lnTo>
                    <a:pt x="7672" y="17993"/>
                  </a:lnTo>
                  <a:lnTo>
                    <a:pt x="7679" y="18011"/>
                  </a:lnTo>
                  <a:lnTo>
                    <a:pt x="7683" y="18030"/>
                  </a:lnTo>
                  <a:lnTo>
                    <a:pt x="7707" y="18070"/>
                  </a:lnTo>
                  <a:lnTo>
                    <a:pt x="7708" y="18088"/>
                  </a:lnTo>
                  <a:lnTo>
                    <a:pt x="7734" y="18123"/>
                  </a:lnTo>
                  <a:lnTo>
                    <a:pt x="7746" y="18197"/>
                  </a:lnTo>
                  <a:lnTo>
                    <a:pt x="7735" y="18274"/>
                  </a:lnTo>
                  <a:lnTo>
                    <a:pt x="7738" y="18336"/>
                  </a:lnTo>
                  <a:lnTo>
                    <a:pt x="7748" y="18354"/>
                  </a:lnTo>
                  <a:lnTo>
                    <a:pt x="7753" y="18391"/>
                  </a:lnTo>
                  <a:lnTo>
                    <a:pt x="7767" y="18427"/>
                  </a:lnTo>
                  <a:lnTo>
                    <a:pt x="7777" y="18454"/>
                  </a:lnTo>
                  <a:lnTo>
                    <a:pt x="7788" y="18482"/>
                  </a:lnTo>
                  <a:lnTo>
                    <a:pt x="7810" y="18574"/>
                  </a:lnTo>
                  <a:lnTo>
                    <a:pt x="7877" y="18693"/>
                  </a:lnTo>
                  <a:lnTo>
                    <a:pt x="7899" y="18714"/>
                  </a:lnTo>
                  <a:lnTo>
                    <a:pt x="7908" y="18713"/>
                  </a:lnTo>
                  <a:lnTo>
                    <a:pt x="7941" y="18757"/>
                  </a:lnTo>
                  <a:lnTo>
                    <a:pt x="7954" y="18774"/>
                  </a:lnTo>
                  <a:lnTo>
                    <a:pt x="7964" y="18797"/>
                  </a:lnTo>
                  <a:lnTo>
                    <a:pt x="7974" y="18820"/>
                  </a:lnTo>
                  <a:lnTo>
                    <a:pt x="8029" y="18879"/>
                  </a:lnTo>
                  <a:lnTo>
                    <a:pt x="8149" y="18931"/>
                  </a:lnTo>
                  <a:lnTo>
                    <a:pt x="8155" y="18930"/>
                  </a:lnTo>
                  <a:lnTo>
                    <a:pt x="8159" y="18939"/>
                  </a:lnTo>
                  <a:lnTo>
                    <a:pt x="8162" y="18948"/>
                  </a:lnTo>
                  <a:lnTo>
                    <a:pt x="8163" y="18953"/>
                  </a:lnTo>
                  <a:lnTo>
                    <a:pt x="8166" y="18952"/>
                  </a:lnTo>
                  <a:lnTo>
                    <a:pt x="8166" y="18962"/>
                  </a:lnTo>
                  <a:lnTo>
                    <a:pt x="8169" y="18966"/>
                  </a:lnTo>
                  <a:lnTo>
                    <a:pt x="8172" y="18971"/>
                  </a:lnTo>
                  <a:lnTo>
                    <a:pt x="8179" y="18969"/>
                  </a:lnTo>
                  <a:lnTo>
                    <a:pt x="8185" y="18974"/>
                  </a:lnTo>
                  <a:lnTo>
                    <a:pt x="8185" y="18983"/>
                  </a:lnTo>
                  <a:lnTo>
                    <a:pt x="8192" y="18992"/>
                  </a:lnTo>
                  <a:lnTo>
                    <a:pt x="8204" y="19000"/>
                  </a:lnTo>
                  <a:lnTo>
                    <a:pt x="8210" y="19004"/>
                  </a:lnTo>
                  <a:lnTo>
                    <a:pt x="8214" y="19008"/>
                  </a:lnTo>
                  <a:lnTo>
                    <a:pt x="8226" y="19011"/>
                  </a:lnTo>
                  <a:lnTo>
                    <a:pt x="8235" y="19015"/>
                  </a:lnTo>
                  <a:lnTo>
                    <a:pt x="8251" y="19019"/>
                  </a:lnTo>
                  <a:lnTo>
                    <a:pt x="8257" y="19024"/>
                  </a:lnTo>
                  <a:lnTo>
                    <a:pt x="8260" y="19024"/>
                  </a:lnTo>
                  <a:lnTo>
                    <a:pt x="8269" y="19032"/>
                  </a:lnTo>
                  <a:lnTo>
                    <a:pt x="8276" y="19039"/>
                  </a:lnTo>
                  <a:lnTo>
                    <a:pt x="8289" y="19056"/>
                  </a:lnTo>
                  <a:lnTo>
                    <a:pt x="8295" y="19065"/>
                  </a:lnTo>
                  <a:lnTo>
                    <a:pt x="8302" y="19078"/>
                  </a:lnTo>
                  <a:lnTo>
                    <a:pt x="8312" y="19091"/>
                  </a:lnTo>
                  <a:lnTo>
                    <a:pt x="8322" y="19114"/>
                  </a:lnTo>
                  <a:lnTo>
                    <a:pt x="8341" y="19125"/>
                  </a:lnTo>
                  <a:lnTo>
                    <a:pt x="8350" y="19124"/>
                  </a:lnTo>
                  <a:lnTo>
                    <a:pt x="8353" y="19129"/>
                  </a:lnTo>
                  <a:lnTo>
                    <a:pt x="8372" y="19128"/>
                  </a:lnTo>
                  <a:lnTo>
                    <a:pt x="8392" y="19132"/>
                  </a:lnTo>
                  <a:lnTo>
                    <a:pt x="8392" y="19137"/>
                  </a:lnTo>
                  <a:lnTo>
                    <a:pt x="8392" y="19149"/>
                  </a:lnTo>
                  <a:lnTo>
                    <a:pt x="8394" y="19153"/>
                  </a:lnTo>
                  <a:lnTo>
                    <a:pt x="8393" y="19146"/>
                  </a:lnTo>
                  <a:lnTo>
                    <a:pt x="8394" y="19146"/>
                  </a:lnTo>
                  <a:lnTo>
                    <a:pt x="8400" y="19155"/>
                  </a:lnTo>
                  <a:lnTo>
                    <a:pt x="8418" y="19161"/>
                  </a:lnTo>
                  <a:lnTo>
                    <a:pt x="8448" y="19158"/>
                  </a:lnTo>
                  <a:lnTo>
                    <a:pt x="8460" y="19148"/>
                  </a:lnTo>
                  <a:lnTo>
                    <a:pt x="8463" y="19148"/>
                  </a:lnTo>
                  <a:lnTo>
                    <a:pt x="8466" y="19143"/>
                  </a:lnTo>
                  <a:lnTo>
                    <a:pt x="8471" y="19133"/>
                  </a:lnTo>
                  <a:lnTo>
                    <a:pt x="8474" y="19124"/>
                  </a:lnTo>
                  <a:lnTo>
                    <a:pt x="8481" y="19089"/>
                  </a:lnTo>
                  <a:lnTo>
                    <a:pt x="8498" y="19063"/>
                  </a:lnTo>
                  <a:lnTo>
                    <a:pt x="8514" y="19014"/>
                  </a:lnTo>
                  <a:lnTo>
                    <a:pt x="8522" y="19003"/>
                  </a:lnTo>
                  <a:lnTo>
                    <a:pt x="8546" y="18991"/>
                  </a:lnTo>
                  <a:lnTo>
                    <a:pt x="8552" y="18986"/>
                  </a:lnTo>
                  <a:lnTo>
                    <a:pt x="8560" y="18971"/>
                  </a:lnTo>
                  <a:lnTo>
                    <a:pt x="8572" y="18964"/>
                  </a:lnTo>
                  <a:lnTo>
                    <a:pt x="8581" y="18958"/>
                  </a:lnTo>
                  <a:lnTo>
                    <a:pt x="8583" y="18953"/>
                  </a:lnTo>
                  <a:lnTo>
                    <a:pt x="8583" y="18943"/>
                  </a:lnTo>
                  <a:lnTo>
                    <a:pt x="8570" y="18921"/>
                  </a:lnTo>
                  <a:lnTo>
                    <a:pt x="8569" y="18913"/>
                  </a:lnTo>
                  <a:lnTo>
                    <a:pt x="8566" y="18903"/>
                  </a:lnTo>
                  <a:lnTo>
                    <a:pt x="8565" y="18884"/>
                  </a:lnTo>
                  <a:lnTo>
                    <a:pt x="8573" y="18864"/>
                  </a:lnTo>
                  <a:lnTo>
                    <a:pt x="8578" y="18845"/>
                  </a:lnTo>
                  <a:lnTo>
                    <a:pt x="8581" y="18844"/>
                  </a:lnTo>
                  <a:lnTo>
                    <a:pt x="8580" y="18835"/>
                  </a:lnTo>
                  <a:lnTo>
                    <a:pt x="8594" y="18809"/>
                  </a:lnTo>
                  <a:lnTo>
                    <a:pt x="8602" y="18713"/>
                  </a:lnTo>
                  <a:lnTo>
                    <a:pt x="8616" y="18693"/>
                  </a:lnTo>
                  <a:lnTo>
                    <a:pt x="8620" y="18654"/>
                  </a:lnTo>
                  <a:lnTo>
                    <a:pt x="8629" y="18653"/>
                  </a:lnTo>
                  <a:lnTo>
                    <a:pt x="8633" y="18615"/>
                  </a:lnTo>
                  <a:lnTo>
                    <a:pt x="8650" y="18593"/>
                  </a:lnTo>
                  <a:lnTo>
                    <a:pt x="8666" y="18554"/>
                  </a:lnTo>
                  <a:lnTo>
                    <a:pt x="8678" y="18543"/>
                  </a:lnTo>
                  <a:lnTo>
                    <a:pt x="8689" y="18532"/>
                  </a:lnTo>
                  <a:lnTo>
                    <a:pt x="8698" y="18531"/>
                  </a:lnTo>
                  <a:lnTo>
                    <a:pt x="8707" y="18525"/>
                  </a:lnTo>
                  <a:lnTo>
                    <a:pt x="8716" y="18529"/>
                  </a:lnTo>
                  <a:lnTo>
                    <a:pt x="8734" y="18521"/>
                  </a:lnTo>
                  <a:lnTo>
                    <a:pt x="8737" y="18516"/>
                  </a:lnTo>
                  <a:lnTo>
                    <a:pt x="8743" y="18511"/>
                  </a:lnTo>
                  <a:lnTo>
                    <a:pt x="8794" y="18514"/>
                  </a:lnTo>
                  <a:lnTo>
                    <a:pt x="8794" y="18500"/>
                  </a:lnTo>
                  <a:lnTo>
                    <a:pt x="8796" y="18495"/>
                  </a:lnTo>
                  <a:lnTo>
                    <a:pt x="8803" y="18451"/>
                  </a:lnTo>
                  <a:lnTo>
                    <a:pt x="8823" y="18420"/>
                  </a:lnTo>
                  <a:lnTo>
                    <a:pt x="8835" y="18424"/>
                  </a:lnTo>
                  <a:lnTo>
                    <a:pt x="8842" y="18432"/>
                  </a:lnTo>
                  <a:lnTo>
                    <a:pt x="8845" y="18436"/>
                  </a:lnTo>
                  <a:lnTo>
                    <a:pt x="8851" y="18440"/>
                  </a:lnTo>
                  <a:lnTo>
                    <a:pt x="8854" y="18440"/>
                  </a:lnTo>
                  <a:lnTo>
                    <a:pt x="8860" y="18444"/>
                  </a:lnTo>
                  <a:lnTo>
                    <a:pt x="8876" y="18452"/>
                  </a:lnTo>
                  <a:lnTo>
                    <a:pt x="8885" y="18455"/>
                  </a:lnTo>
                  <a:lnTo>
                    <a:pt x="8902" y="18482"/>
                  </a:lnTo>
                  <a:lnTo>
                    <a:pt x="8942" y="18496"/>
                  </a:lnTo>
                  <a:lnTo>
                    <a:pt x="8954" y="18495"/>
                  </a:lnTo>
                  <a:lnTo>
                    <a:pt x="8956" y="18485"/>
                  </a:lnTo>
                  <a:lnTo>
                    <a:pt x="8978" y="18487"/>
                  </a:lnTo>
                  <a:lnTo>
                    <a:pt x="8986" y="18476"/>
                  </a:lnTo>
                  <a:lnTo>
                    <a:pt x="9005" y="18493"/>
                  </a:lnTo>
                  <a:lnTo>
                    <a:pt x="9038" y="18484"/>
                  </a:lnTo>
                  <a:lnTo>
                    <a:pt x="9050" y="18487"/>
                  </a:lnTo>
                  <a:lnTo>
                    <a:pt x="9053" y="18482"/>
                  </a:lnTo>
                  <a:lnTo>
                    <a:pt x="9059" y="18482"/>
                  </a:lnTo>
                  <a:lnTo>
                    <a:pt x="9060" y="18496"/>
                  </a:lnTo>
                  <a:lnTo>
                    <a:pt x="9078" y="18493"/>
                  </a:lnTo>
                  <a:lnTo>
                    <a:pt x="9090" y="18497"/>
                  </a:lnTo>
                  <a:lnTo>
                    <a:pt x="9136" y="18514"/>
                  </a:lnTo>
                  <a:lnTo>
                    <a:pt x="9145" y="18504"/>
                  </a:lnTo>
                  <a:lnTo>
                    <a:pt x="9162" y="18497"/>
                  </a:lnTo>
                  <a:lnTo>
                    <a:pt x="9171" y="18487"/>
                  </a:lnTo>
                  <a:lnTo>
                    <a:pt x="9183" y="18485"/>
                  </a:lnTo>
                  <a:lnTo>
                    <a:pt x="9190" y="18489"/>
                  </a:lnTo>
                  <a:lnTo>
                    <a:pt x="9196" y="18503"/>
                  </a:lnTo>
                  <a:lnTo>
                    <a:pt x="9214" y="18490"/>
                  </a:lnTo>
                  <a:lnTo>
                    <a:pt x="9226" y="18499"/>
                  </a:lnTo>
                  <a:lnTo>
                    <a:pt x="9245" y="18516"/>
                  </a:lnTo>
                  <a:lnTo>
                    <a:pt x="9264" y="18532"/>
                  </a:lnTo>
                  <a:lnTo>
                    <a:pt x="9268" y="18546"/>
                  </a:lnTo>
                  <a:lnTo>
                    <a:pt x="9269" y="18569"/>
                  </a:lnTo>
                  <a:lnTo>
                    <a:pt x="9279" y="18577"/>
                  </a:lnTo>
                  <a:lnTo>
                    <a:pt x="9288" y="18581"/>
                  </a:lnTo>
                  <a:lnTo>
                    <a:pt x="9294" y="18590"/>
                  </a:lnTo>
                  <a:lnTo>
                    <a:pt x="9294" y="18637"/>
                  </a:lnTo>
                  <a:lnTo>
                    <a:pt x="9297" y="18642"/>
                  </a:lnTo>
                  <a:lnTo>
                    <a:pt x="9306" y="18640"/>
                  </a:lnTo>
                  <a:lnTo>
                    <a:pt x="9314" y="18612"/>
                  </a:lnTo>
                  <a:lnTo>
                    <a:pt x="9323" y="18610"/>
                  </a:lnTo>
                  <a:lnTo>
                    <a:pt x="9324" y="18629"/>
                  </a:lnTo>
                  <a:lnTo>
                    <a:pt x="9321" y="18644"/>
                  </a:lnTo>
                  <a:lnTo>
                    <a:pt x="9319" y="18653"/>
                  </a:lnTo>
                  <a:lnTo>
                    <a:pt x="9319" y="18663"/>
                  </a:lnTo>
                  <a:lnTo>
                    <a:pt x="9317" y="18672"/>
                  </a:lnTo>
                  <a:lnTo>
                    <a:pt x="9320" y="18682"/>
                  </a:lnTo>
                  <a:lnTo>
                    <a:pt x="9324" y="18691"/>
                  </a:lnTo>
                  <a:lnTo>
                    <a:pt x="9339" y="18693"/>
                  </a:lnTo>
                  <a:lnTo>
                    <a:pt x="9348" y="18697"/>
                  </a:lnTo>
                  <a:lnTo>
                    <a:pt x="9355" y="18711"/>
                  </a:lnTo>
                  <a:lnTo>
                    <a:pt x="9361" y="18715"/>
                  </a:lnTo>
                  <a:lnTo>
                    <a:pt x="9374" y="18722"/>
                  </a:lnTo>
                  <a:lnTo>
                    <a:pt x="9405" y="18738"/>
                  </a:lnTo>
                  <a:lnTo>
                    <a:pt x="9430" y="18820"/>
                  </a:lnTo>
                  <a:lnTo>
                    <a:pt x="9480" y="18861"/>
                  </a:lnTo>
                  <a:lnTo>
                    <a:pt x="9494" y="18893"/>
                  </a:lnTo>
                  <a:lnTo>
                    <a:pt x="9529" y="18917"/>
                  </a:lnTo>
                  <a:lnTo>
                    <a:pt x="9542" y="18944"/>
                  </a:lnTo>
                  <a:lnTo>
                    <a:pt x="9544" y="18986"/>
                  </a:lnTo>
                  <a:lnTo>
                    <a:pt x="9583" y="19029"/>
                  </a:lnTo>
                  <a:lnTo>
                    <a:pt x="9593" y="19056"/>
                  </a:lnTo>
                  <a:lnTo>
                    <a:pt x="9601" y="19155"/>
                  </a:lnTo>
                  <a:lnTo>
                    <a:pt x="9605" y="19173"/>
                  </a:lnTo>
                  <a:lnTo>
                    <a:pt x="9606" y="19187"/>
                  </a:lnTo>
                  <a:lnTo>
                    <a:pt x="9619" y="19205"/>
                  </a:lnTo>
                  <a:lnTo>
                    <a:pt x="9626" y="19218"/>
                  </a:lnTo>
                  <a:lnTo>
                    <a:pt x="9636" y="19235"/>
                  </a:lnTo>
                  <a:lnTo>
                    <a:pt x="9636" y="19255"/>
                  </a:lnTo>
                  <a:lnTo>
                    <a:pt x="9656" y="19276"/>
                  </a:lnTo>
                  <a:lnTo>
                    <a:pt x="9680" y="19397"/>
                  </a:lnTo>
                  <a:lnTo>
                    <a:pt x="9693" y="19414"/>
                  </a:lnTo>
                  <a:lnTo>
                    <a:pt x="9700" y="19432"/>
                  </a:lnTo>
                  <a:lnTo>
                    <a:pt x="9713" y="19459"/>
                  </a:lnTo>
                  <a:lnTo>
                    <a:pt x="9718" y="19492"/>
                  </a:lnTo>
                  <a:lnTo>
                    <a:pt x="9753" y="19525"/>
                  </a:lnTo>
                  <a:lnTo>
                    <a:pt x="9739" y="19546"/>
                  </a:lnTo>
                  <a:lnTo>
                    <a:pt x="9753" y="19577"/>
                  </a:lnTo>
                  <a:lnTo>
                    <a:pt x="9751" y="19616"/>
                  </a:lnTo>
                  <a:lnTo>
                    <a:pt x="9782" y="19674"/>
                  </a:lnTo>
                  <a:lnTo>
                    <a:pt x="9777" y="19708"/>
                  </a:lnTo>
                  <a:lnTo>
                    <a:pt x="9791" y="19729"/>
                  </a:lnTo>
                  <a:lnTo>
                    <a:pt x="9810" y="19746"/>
                  </a:lnTo>
                  <a:lnTo>
                    <a:pt x="9820" y="19773"/>
                  </a:lnTo>
                  <a:lnTo>
                    <a:pt x="9876" y="19804"/>
                  </a:lnTo>
                  <a:lnTo>
                    <a:pt x="9894" y="19854"/>
                  </a:lnTo>
                  <a:lnTo>
                    <a:pt x="9913" y="19876"/>
                  </a:lnTo>
                  <a:lnTo>
                    <a:pt x="9928" y="19926"/>
                  </a:lnTo>
                  <a:lnTo>
                    <a:pt x="9944" y="19943"/>
                  </a:lnTo>
                  <a:lnTo>
                    <a:pt x="9951" y="19966"/>
                  </a:lnTo>
                  <a:lnTo>
                    <a:pt x="9962" y="20003"/>
                  </a:lnTo>
                  <a:lnTo>
                    <a:pt x="9969" y="20025"/>
                  </a:lnTo>
                  <a:lnTo>
                    <a:pt x="9998" y="20052"/>
                  </a:lnTo>
                  <a:lnTo>
                    <a:pt x="10025" y="20089"/>
                  </a:lnTo>
                  <a:lnTo>
                    <a:pt x="10025" y="20090"/>
                  </a:lnTo>
                  <a:lnTo>
                    <a:pt x="10020" y="20112"/>
                  </a:lnTo>
                  <a:lnTo>
                    <a:pt x="10020" y="20120"/>
                  </a:lnTo>
                  <a:lnTo>
                    <a:pt x="10028" y="20137"/>
                  </a:lnTo>
                  <a:lnTo>
                    <a:pt x="10041" y="20145"/>
                  </a:lnTo>
                  <a:lnTo>
                    <a:pt x="10067" y="20199"/>
                  </a:lnTo>
                  <a:lnTo>
                    <a:pt x="10081" y="20206"/>
                  </a:lnTo>
                  <a:lnTo>
                    <a:pt x="10088" y="20220"/>
                  </a:lnTo>
                  <a:lnTo>
                    <a:pt x="10097" y="20219"/>
                  </a:lnTo>
                  <a:lnTo>
                    <a:pt x="10105" y="20204"/>
                  </a:lnTo>
                  <a:lnTo>
                    <a:pt x="10117" y="20207"/>
                  </a:lnTo>
                  <a:lnTo>
                    <a:pt x="10130" y="20224"/>
                  </a:lnTo>
                  <a:lnTo>
                    <a:pt x="10143" y="20237"/>
                  </a:lnTo>
                  <a:lnTo>
                    <a:pt x="10157" y="20268"/>
                  </a:lnTo>
                  <a:lnTo>
                    <a:pt x="10159" y="20311"/>
                  </a:lnTo>
                  <a:lnTo>
                    <a:pt x="10168" y="20324"/>
                  </a:lnTo>
                  <a:lnTo>
                    <a:pt x="10172" y="20342"/>
                  </a:lnTo>
                  <a:lnTo>
                    <a:pt x="10166" y="20452"/>
                  </a:lnTo>
                  <a:lnTo>
                    <a:pt x="10161" y="20472"/>
                  </a:lnTo>
                  <a:lnTo>
                    <a:pt x="10171" y="20484"/>
                  </a:lnTo>
                  <a:lnTo>
                    <a:pt x="10178" y="20503"/>
                  </a:lnTo>
                  <a:lnTo>
                    <a:pt x="10187" y="20512"/>
                  </a:lnTo>
                  <a:lnTo>
                    <a:pt x="10197" y="20524"/>
                  </a:lnTo>
                  <a:lnTo>
                    <a:pt x="10205" y="20571"/>
                  </a:lnTo>
                  <a:lnTo>
                    <a:pt x="10203" y="20652"/>
                  </a:lnTo>
                  <a:lnTo>
                    <a:pt x="10195" y="20676"/>
                  </a:lnTo>
                  <a:lnTo>
                    <a:pt x="10200" y="20709"/>
                  </a:lnTo>
                  <a:lnTo>
                    <a:pt x="10209" y="20722"/>
                  </a:lnTo>
                  <a:lnTo>
                    <a:pt x="10223" y="20749"/>
                  </a:lnTo>
                  <a:lnTo>
                    <a:pt x="10234" y="20776"/>
                  </a:lnTo>
                  <a:lnTo>
                    <a:pt x="10253" y="20792"/>
                  </a:lnTo>
                  <a:lnTo>
                    <a:pt x="10272" y="20814"/>
                  </a:lnTo>
                  <a:lnTo>
                    <a:pt x="10288" y="20836"/>
                  </a:lnTo>
                  <a:lnTo>
                    <a:pt x="10285" y="20836"/>
                  </a:lnTo>
                  <a:lnTo>
                    <a:pt x="10292" y="20850"/>
                  </a:lnTo>
                  <a:lnTo>
                    <a:pt x="10306" y="20880"/>
                  </a:lnTo>
                  <a:lnTo>
                    <a:pt x="10309" y="20899"/>
                  </a:lnTo>
                  <a:lnTo>
                    <a:pt x="10313" y="20904"/>
                  </a:lnTo>
                  <a:lnTo>
                    <a:pt x="10320" y="20931"/>
                  </a:lnTo>
                  <a:lnTo>
                    <a:pt x="10321" y="20945"/>
                  </a:lnTo>
                  <a:lnTo>
                    <a:pt x="10325" y="20959"/>
                  </a:lnTo>
                  <a:lnTo>
                    <a:pt x="10333" y="21010"/>
                  </a:lnTo>
                  <a:lnTo>
                    <a:pt x="10337" y="21033"/>
                  </a:lnTo>
                  <a:lnTo>
                    <a:pt x="10341" y="21052"/>
                  </a:lnTo>
                  <a:lnTo>
                    <a:pt x="10345" y="21071"/>
                  </a:lnTo>
                  <a:lnTo>
                    <a:pt x="10347" y="21099"/>
                  </a:lnTo>
                  <a:lnTo>
                    <a:pt x="10360" y="21116"/>
                  </a:lnTo>
                  <a:lnTo>
                    <a:pt x="10373" y="21148"/>
                  </a:lnTo>
                  <a:lnTo>
                    <a:pt x="10375" y="21181"/>
                  </a:lnTo>
                  <a:lnTo>
                    <a:pt x="10379" y="21199"/>
                  </a:lnTo>
                  <a:lnTo>
                    <a:pt x="10398" y="21211"/>
                  </a:lnTo>
                  <a:lnTo>
                    <a:pt x="10431" y="21212"/>
                  </a:lnTo>
                  <a:lnTo>
                    <a:pt x="10450" y="21224"/>
                  </a:lnTo>
                  <a:lnTo>
                    <a:pt x="10462" y="21228"/>
                  </a:lnTo>
                  <a:lnTo>
                    <a:pt x="10475" y="21240"/>
                  </a:lnTo>
                  <a:lnTo>
                    <a:pt x="10514" y="21235"/>
                  </a:lnTo>
                  <a:lnTo>
                    <a:pt x="10527" y="21257"/>
                  </a:lnTo>
                  <a:lnTo>
                    <a:pt x="10540" y="21269"/>
                  </a:lnTo>
                  <a:lnTo>
                    <a:pt x="10546" y="21284"/>
                  </a:lnTo>
                  <a:lnTo>
                    <a:pt x="10559" y="21296"/>
                  </a:lnTo>
                  <a:lnTo>
                    <a:pt x="10566" y="21304"/>
                  </a:lnTo>
                  <a:lnTo>
                    <a:pt x="10588" y="21330"/>
                  </a:lnTo>
                  <a:lnTo>
                    <a:pt x="10618" y="21322"/>
                  </a:lnTo>
                  <a:lnTo>
                    <a:pt x="10627" y="21325"/>
                  </a:lnTo>
                  <a:lnTo>
                    <a:pt x="10643" y="21328"/>
                  </a:lnTo>
                  <a:lnTo>
                    <a:pt x="10645" y="21328"/>
                  </a:lnTo>
                  <a:lnTo>
                    <a:pt x="10680" y="21352"/>
                  </a:lnTo>
                  <a:lnTo>
                    <a:pt x="10695" y="21350"/>
                  </a:lnTo>
                  <a:lnTo>
                    <a:pt x="10701" y="21354"/>
                  </a:lnTo>
                  <a:lnTo>
                    <a:pt x="10730" y="21388"/>
                  </a:lnTo>
                  <a:lnTo>
                    <a:pt x="10736" y="21388"/>
                  </a:lnTo>
                  <a:lnTo>
                    <a:pt x="10749" y="21400"/>
                  </a:lnTo>
                  <a:lnTo>
                    <a:pt x="10759" y="21423"/>
                  </a:lnTo>
                  <a:lnTo>
                    <a:pt x="10769" y="21426"/>
                  </a:lnTo>
                  <a:lnTo>
                    <a:pt x="10778" y="21430"/>
                  </a:lnTo>
                  <a:lnTo>
                    <a:pt x="10818" y="21454"/>
                  </a:lnTo>
                  <a:lnTo>
                    <a:pt x="10828" y="21452"/>
                  </a:lnTo>
                  <a:lnTo>
                    <a:pt x="10830" y="21447"/>
                  </a:lnTo>
                  <a:lnTo>
                    <a:pt x="10845" y="21450"/>
                  </a:lnTo>
                  <a:lnTo>
                    <a:pt x="10851" y="21450"/>
                  </a:lnTo>
                  <a:lnTo>
                    <a:pt x="10870" y="21462"/>
                  </a:lnTo>
                  <a:lnTo>
                    <a:pt x="10883" y="21474"/>
                  </a:lnTo>
                  <a:lnTo>
                    <a:pt x="10897" y="21463"/>
                  </a:lnTo>
                  <a:lnTo>
                    <a:pt x="10900" y="21453"/>
                  </a:lnTo>
                  <a:lnTo>
                    <a:pt x="10981" y="21443"/>
                  </a:lnTo>
                  <a:lnTo>
                    <a:pt x="11006" y="21449"/>
                  </a:lnTo>
                  <a:lnTo>
                    <a:pt x="11012" y="21453"/>
                  </a:lnTo>
                  <a:lnTo>
                    <a:pt x="11024" y="21461"/>
                  </a:lnTo>
                  <a:lnTo>
                    <a:pt x="11027" y="21461"/>
                  </a:lnTo>
                  <a:lnTo>
                    <a:pt x="11034" y="21465"/>
                  </a:lnTo>
                  <a:lnTo>
                    <a:pt x="11083" y="21468"/>
                  </a:lnTo>
                  <a:lnTo>
                    <a:pt x="11086" y="21473"/>
                  </a:lnTo>
                  <a:lnTo>
                    <a:pt x="11092" y="21482"/>
                  </a:lnTo>
                  <a:lnTo>
                    <a:pt x="11092" y="21486"/>
                  </a:lnTo>
                  <a:lnTo>
                    <a:pt x="11106" y="21513"/>
                  </a:lnTo>
                  <a:lnTo>
                    <a:pt x="11124" y="21515"/>
                  </a:lnTo>
                  <a:lnTo>
                    <a:pt x="11131" y="21524"/>
                  </a:lnTo>
                  <a:lnTo>
                    <a:pt x="11148" y="21565"/>
                  </a:lnTo>
                  <a:lnTo>
                    <a:pt x="11172" y="21576"/>
                  </a:lnTo>
                  <a:lnTo>
                    <a:pt x="11182" y="21589"/>
                  </a:lnTo>
                  <a:lnTo>
                    <a:pt x="11198" y="21597"/>
                  </a:lnTo>
                  <a:lnTo>
                    <a:pt x="11204" y="21596"/>
                  </a:lnTo>
                  <a:lnTo>
                    <a:pt x="11210" y="21600"/>
                  </a:lnTo>
                  <a:lnTo>
                    <a:pt x="11219" y="21599"/>
                  </a:lnTo>
                  <a:lnTo>
                    <a:pt x="11225" y="21589"/>
                  </a:lnTo>
                  <a:lnTo>
                    <a:pt x="11224" y="21579"/>
                  </a:lnTo>
                  <a:lnTo>
                    <a:pt x="11227" y="21569"/>
                  </a:lnTo>
                  <a:lnTo>
                    <a:pt x="11219" y="21537"/>
                  </a:lnTo>
                  <a:lnTo>
                    <a:pt x="11224" y="21527"/>
                  </a:lnTo>
                  <a:lnTo>
                    <a:pt x="11234" y="21526"/>
                  </a:lnTo>
                  <a:lnTo>
                    <a:pt x="11236" y="21516"/>
                  </a:lnTo>
                  <a:lnTo>
                    <a:pt x="11254" y="21519"/>
                  </a:lnTo>
                  <a:lnTo>
                    <a:pt x="11260" y="21504"/>
                  </a:lnTo>
                  <a:lnTo>
                    <a:pt x="11269" y="21502"/>
                  </a:lnTo>
                  <a:lnTo>
                    <a:pt x="11302" y="21493"/>
                  </a:lnTo>
                  <a:lnTo>
                    <a:pt x="11311" y="21502"/>
                  </a:lnTo>
                  <a:lnTo>
                    <a:pt x="11320" y="21496"/>
                  </a:lnTo>
                  <a:lnTo>
                    <a:pt x="11319" y="21482"/>
                  </a:lnTo>
                  <a:lnTo>
                    <a:pt x="11321" y="21458"/>
                  </a:lnTo>
                  <a:lnTo>
                    <a:pt x="11317" y="21435"/>
                  </a:lnTo>
                  <a:lnTo>
                    <a:pt x="11315" y="21401"/>
                  </a:lnTo>
                  <a:lnTo>
                    <a:pt x="11303" y="21408"/>
                  </a:lnTo>
                  <a:lnTo>
                    <a:pt x="11292" y="21419"/>
                  </a:lnTo>
                  <a:lnTo>
                    <a:pt x="11286" y="21429"/>
                  </a:lnTo>
                  <a:lnTo>
                    <a:pt x="11281" y="21435"/>
                  </a:lnTo>
                  <a:lnTo>
                    <a:pt x="11296" y="21433"/>
                  </a:lnTo>
                  <a:lnTo>
                    <a:pt x="11298" y="21428"/>
                  </a:lnTo>
                  <a:lnTo>
                    <a:pt x="11304" y="21422"/>
                  </a:lnTo>
                  <a:lnTo>
                    <a:pt x="11307" y="21426"/>
                  </a:lnTo>
                  <a:lnTo>
                    <a:pt x="11305" y="21431"/>
                  </a:lnTo>
                  <a:lnTo>
                    <a:pt x="11309" y="21446"/>
                  </a:lnTo>
                  <a:lnTo>
                    <a:pt x="11309" y="21460"/>
                  </a:lnTo>
                  <a:lnTo>
                    <a:pt x="11303" y="21465"/>
                  </a:lnTo>
                  <a:lnTo>
                    <a:pt x="11298" y="21470"/>
                  </a:lnTo>
                  <a:lnTo>
                    <a:pt x="11298" y="21475"/>
                  </a:lnTo>
                  <a:lnTo>
                    <a:pt x="11291" y="21471"/>
                  </a:lnTo>
                  <a:lnTo>
                    <a:pt x="11286" y="21481"/>
                  </a:lnTo>
                  <a:lnTo>
                    <a:pt x="11283" y="21487"/>
                  </a:lnTo>
                  <a:lnTo>
                    <a:pt x="11270" y="21488"/>
                  </a:lnTo>
                  <a:lnTo>
                    <a:pt x="11270" y="21484"/>
                  </a:lnTo>
                  <a:lnTo>
                    <a:pt x="11273" y="21478"/>
                  </a:lnTo>
                  <a:lnTo>
                    <a:pt x="11276" y="21468"/>
                  </a:lnTo>
                  <a:lnTo>
                    <a:pt x="11279" y="21468"/>
                  </a:lnTo>
                  <a:lnTo>
                    <a:pt x="11276" y="21459"/>
                  </a:lnTo>
                  <a:lnTo>
                    <a:pt x="11273" y="21459"/>
                  </a:lnTo>
                  <a:lnTo>
                    <a:pt x="11273" y="21454"/>
                  </a:lnTo>
                  <a:lnTo>
                    <a:pt x="11269" y="21455"/>
                  </a:lnTo>
                  <a:lnTo>
                    <a:pt x="11264" y="21460"/>
                  </a:lnTo>
                  <a:lnTo>
                    <a:pt x="11258" y="21470"/>
                  </a:lnTo>
                  <a:lnTo>
                    <a:pt x="11250" y="21481"/>
                  </a:lnTo>
                  <a:lnTo>
                    <a:pt x="11243" y="21482"/>
                  </a:lnTo>
                  <a:lnTo>
                    <a:pt x="11241" y="21487"/>
                  </a:lnTo>
                  <a:lnTo>
                    <a:pt x="11238" y="21483"/>
                  </a:lnTo>
                  <a:lnTo>
                    <a:pt x="11237" y="21478"/>
                  </a:lnTo>
                  <a:lnTo>
                    <a:pt x="11246" y="21467"/>
                  </a:lnTo>
                  <a:lnTo>
                    <a:pt x="11254" y="21457"/>
                  </a:lnTo>
                  <a:lnTo>
                    <a:pt x="11269" y="21441"/>
                  </a:lnTo>
                  <a:lnTo>
                    <a:pt x="11275" y="21440"/>
                  </a:lnTo>
                  <a:lnTo>
                    <a:pt x="11277" y="21435"/>
                  </a:lnTo>
                  <a:lnTo>
                    <a:pt x="11276" y="21416"/>
                  </a:lnTo>
                  <a:lnTo>
                    <a:pt x="11279" y="21410"/>
                  </a:lnTo>
                  <a:lnTo>
                    <a:pt x="11289" y="21410"/>
                  </a:lnTo>
                  <a:lnTo>
                    <a:pt x="11291" y="21405"/>
                  </a:lnTo>
                  <a:lnTo>
                    <a:pt x="11290" y="21395"/>
                  </a:lnTo>
                  <a:lnTo>
                    <a:pt x="11288" y="21396"/>
                  </a:lnTo>
                  <a:lnTo>
                    <a:pt x="11266" y="21389"/>
                  </a:lnTo>
                  <a:lnTo>
                    <a:pt x="11257" y="21385"/>
                  </a:lnTo>
                  <a:lnTo>
                    <a:pt x="11251" y="21381"/>
                  </a:lnTo>
                  <a:lnTo>
                    <a:pt x="11238" y="21373"/>
                  </a:lnTo>
                  <a:lnTo>
                    <a:pt x="11238" y="21364"/>
                  </a:lnTo>
                  <a:lnTo>
                    <a:pt x="11243" y="21358"/>
                  </a:lnTo>
                  <a:lnTo>
                    <a:pt x="11243" y="21354"/>
                  </a:lnTo>
                  <a:lnTo>
                    <a:pt x="11236" y="21336"/>
                  </a:lnTo>
                  <a:lnTo>
                    <a:pt x="11236" y="21326"/>
                  </a:lnTo>
                  <a:lnTo>
                    <a:pt x="11238" y="21307"/>
                  </a:lnTo>
                  <a:lnTo>
                    <a:pt x="11240" y="21297"/>
                  </a:lnTo>
                  <a:lnTo>
                    <a:pt x="11237" y="21292"/>
                  </a:lnTo>
                  <a:lnTo>
                    <a:pt x="11231" y="21289"/>
                  </a:lnTo>
                  <a:lnTo>
                    <a:pt x="11228" y="21289"/>
                  </a:lnTo>
                  <a:lnTo>
                    <a:pt x="11226" y="21318"/>
                  </a:lnTo>
                  <a:lnTo>
                    <a:pt x="11220" y="21318"/>
                  </a:lnTo>
                  <a:lnTo>
                    <a:pt x="11219" y="21300"/>
                  </a:lnTo>
                  <a:lnTo>
                    <a:pt x="11221" y="21276"/>
                  </a:lnTo>
                  <a:lnTo>
                    <a:pt x="11217" y="21267"/>
                  </a:lnTo>
                  <a:lnTo>
                    <a:pt x="11217" y="21252"/>
                  </a:lnTo>
                  <a:lnTo>
                    <a:pt x="11212" y="21215"/>
                  </a:lnTo>
                  <a:lnTo>
                    <a:pt x="11209" y="21206"/>
                  </a:lnTo>
                  <a:lnTo>
                    <a:pt x="11210" y="21177"/>
                  </a:lnTo>
                  <a:lnTo>
                    <a:pt x="11186" y="21180"/>
                  </a:lnTo>
                  <a:lnTo>
                    <a:pt x="11194" y="21160"/>
                  </a:lnTo>
                  <a:lnTo>
                    <a:pt x="11185" y="21157"/>
                  </a:lnTo>
                  <a:lnTo>
                    <a:pt x="11173" y="21163"/>
                  </a:lnTo>
                  <a:lnTo>
                    <a:pt x="11185" y="21148"/>
                  </a:lnTo>
                  <a:lnTo>
                    <a:pt x="11184" y="21133"/>
                  </a:lnTo>
                  <a:lnTo>
                    <a:pt x="11163" y="21145"/>
                  </a:lnTo>
                  <a:lnTo>
                    <a:pt x="11160" y="21141"/>
                  </a:lnTo>
                  <a:lnTo>
                    <a:pt x="11162" y="21131"/>
                  </a:lnTo>
                  <a:lnTo>
                    <a:pt x="11165" y="21131"/>
                  </a:lnTo>
                  <a:lnTo>
                    <a:pt x="11165" y="21126"/>
                  </a:lnTo>
                  <a:lnTo>
                    <a:pt x="11168" y="21121"/>
                  </a:lnTo>
                  <a:lnTo>
                    <a:pt x="11171" y="21116"/>
                  </a:lnTo>
                  <a:lnTo>
                    <a:pt x="11174" y="21116"/>
                  </a:lnTo>
                  <a:lnTo>
                    <a:pt x="11173" y="21111"/>
                  </a:lnTo>
                  <a:lnTo>
                    <a:pt x="11149" y="21114"/>
                  </a:lnTo>
                  <a:lnTo>
                    <a:pt x="11149" y="21104"/>
                  </a:lnTo>
                  <a:lnTo>
                    <a:pt x="11151" y="21094"/>
                  </a:lnTo>
                  <a:lnTo>
                    <a:pt x="11154" y="21090"/>
                  </a:lnTo>
                  <a:lnTo>
                    <a:pt x="11160" y="21089"/>
                  </a:lnTo>
                  <a:lnTo>
                    <a:pt x="11164" y="21098"/>
                  </a:lnTo>
                  <a:lnTo>
                    <a:pt x="11167" y="21102"/>
                  </a:lnTo>
                  <a:lnTo>
                    <a:pt x="11173" y="21101"/>
                  </a:lnTo>
                  <a:lnTo>
                    <a:pt x="11172" y="21087"/>
                  </a:lnTo>
                  <a:lnTo>
                    <a:pt x="11169" y="21083"/>
                  </a:lnTo>
                  <a:lnTo>
                    <a:pt x="11163" y="21079"/>
                  </a:lnTo>
                  <a:lnTo>
                    <a:pt x="11154" y="21075"/>
                  </a:lnTo>
                  <a:lnTo>
                    <a:pt x="11153" y="21066"/>
                  </a:lnTo>
                  <a:lnTo>
                    <a:pt x="11159" y="21061"/>
                  </a:lnTo>
                  <a:lnTo>
                    <a:pt x="11162" y="21060"/>
                  </a:lnTo>
                  <a:lnTo>
                    <a:pt x="11164" y="21055"/>
                  </a:lnTo>
                  <a:lnTo>
                    <a:pt x="11168" y="21059"/>
                  </a:lnTo>
                  <a:lnTo>
                    <a:pt x="11171" y="21059"/>
                  </a:lnTo>
                  <a:lnTo>
                    <a:pt x="11171" y="21068"/>
                  </a:lnTo>
                  <a:lnTo>
                    <a:pt x="11178" y="21072"/>
                  </a:lnTo>
                  <a:lnTo>
                    <a:pt x="11180" y="21072"/>
                  </a:lnTo>
                  <a:lnTo>
                    <a:pt x="11183" y="21067"/>
                  </a:lnTo>
                  <a:lnTo>
                    <a:pt x="11182" y="21038"/>
                  </a:lnTo>
                  <a:lnTo>
                    <a:pt x="11178" y="21015"/>
                  </a:lnTo>
                  <a:lnTo>
                    <a:pt x="11171" y="21007"/>
                  </a:lnTo>
                  <a:lnTo>
                    <a:pt x="11165" y="21008"/>
                  </a:lnTo>
                  <a:lnTo>
                    <a:pt x="11161" y="20993"/>
                  </a:lnTo>
                  <a:lnTo>
                    <a:pt x="11164" y="20984"/>
                  </a:lnTo>
                  <a:lnTo>
                    <a:pt x="11151" y="20896"/>
                  </a:lnTo>
                  <a:lnTo>
                    <a:pt x="11135" y="20826"/>
                  </a:lnTo>
                  <a:lnTo>
                    <a:pt x="11119" y="20823"/>
                  </a:lnTo>
                  <a:lnTo>
                    <a:pt x="11107" y="20815"/>
                  </a:lnTo>
                  <a:lnTo>
                    <a:pt x="11100" y="20802"/>
                  </a:lnTo>
                  <a:lnTo>
                    <a:pt x="11097" y="20788"/>
                  </a:lnTo>
                  <a:lnTo>
                    <a:pt x="11100" y="20783"/>
                  </a:lnTo>
                  <a:lnTo>
                    <a:pt x="11102" y="20773"/>
                  </a:lnTo>
                  <a:lnTo>
                    <a:pt x="11105" y="20763"/>
                  </a:lnTo>
                  <a:lnTo>
                    <a:pt x="11104" y="20758"/>
                  </a:lnTo>
                  <a:lnTo>
                    <a:pt x="11110" y="20758"/>
                  </a:lnTo>
                  <a:lnTo>
                    <a:pt x="11114" y="20767"/>
                  </a:lnTo>
                  <a:lnTo>
                    <a:pt x="11120" y="20776"/>
                  </a:lnTo>
                  <a:lnTo>
                    <a:pt x="11127" y="20785"/>
                  </a:lnTo>
                  <a:lnTo>
                    <a:pt x="11139" y="20783"/>
                  </a:lnTo>
                  <a:lnTo>
                    <a:pt x="11144" y="20773"/>
                  </a:lnTo>
                  <a:lnTo>
                    <a:pt x="11141" y="20764"/>
                  </a:lnTo>
                  <a:lnTo>
                    <a:pt x="11134" y="20755"/>
                  </a:lnTo>
                  <a:lnTo>
                    <a:pt x="11131" y="20746"/>
                  </a:lnTo>
                  <a:lnTo>
                    <a:pt x="11125" y="20742"/>
                  </a:lnTo>
                  <a:lnTo>
                    <a:pt x="11122" y="20742"/>
                  </a:lnTo>
                  <a:lnTo>
                    <a:pt x="11122" y="20752"/>
                  </a:lnTo>
                  <a:lnTo>
                    <a:pt x="11116" y="20752"/>
                  </a:lnTo>
                  <a:lnTo>
                    <a:pt x="11110" y="20748"/>
                  </a:lnTo>
                  <a:lnTo>
                    <a:pt x="11103" y="20730"/>
                  </a:lnTo>
                  <a:lnTo>
                    <a:pt x="11099" y="20712"/>
                  </a:lnTo>
                  <a:lnTo>
                    <a:pt x="11095" y="20693"/>
                  </a:lnTo>
                  <a:lnTo>
                    <a:pt x="11094" y="20679"/>
                  </a:lnTo>
                  <a:lnTo>
                    <a:pt x="11100" y="20664"/>
                  </a:lnTo>
                  <a:lnTo>
                    <a:pt x="11103" y="20659"/>
                  </a:lnTo>
                  <a:lnTo>
                    <a:pt x="11112" y="20663"/>
                  </a:lnTo>
                  <a:lnTo>
                    <a:pt x="11121" y="20657"/>
                  </a:lnTo>
                  <a:lnTo>
                    <a:pt x="11130" y="20660"/>
                  </a:lnTo>
                  <a:lnTo>
                    <a:pt x="11136" y="20664"/>
                  </a:lnTo>
                  <a:lnTo>
                    <a:pt x="11139" y="20659"/>
                  </a:lnTo>
                  <a:lnTo>
                    <a:pt x="11135" y="20646"/>
                  </a:lnTo>
                  <a:lnTo>
                    <a:pt x="11135" y="20637"/>
                  </a:lnTo>
                  <a:lnTo>
                    <a:pt x="11137" y="20622"/>
                  </a:lnTo>
                  <a:lnTo>
                    <a:pt x="11136" y="20608"/>
                  </a:lnTo>
                  <a:lnTo>
                    <a:pt x="11130" y="20599"/>
                  </a:lnTo>
                  <a:lnTo>
                    <a:pt x="11123" y="20591"/>
                  </a:lnTo>
                  <a:lnTo>
                    <a:pt x="11126" y="20576"/>
                  </a:lnTo>
                  <a:lnTo>
                    <a:pt x="11140" y="20574"/>
                  </a:lnTo>
                  <a:lnTo>
                    <a:pt x="11146" y="20559"/>
                  </a:lnTo>
                  <a:lnTo>
                    <a:pt x="11145" y="20545"/>
                  </a:lnTo>
                  <a:lnTo>
                    <a:pt x="11141" y="20535"/>
                  </a:lnTo>
                  <a:lnTo>
                    <a:pt x="11140" y="20498"/>
                  </a:lnTo>
                  <a:lnTo>
                    <a:pt x="11142" y="20479"/>
                  </a:lnTo>
                  <a:lnTo>
                    <a:pt x="11144" y="20464"/>
                  </a:lnTo>
                  <a:lnTo>
                    <a:pt x="11150" y="20464"/>
                  </a:lnTo>
                  <a:lnTo>
                    <a:pt x="11152" y="20454"/>
                  </a:lnTo>
                  <a:lnTo>
                    <a:pt x="11151" y="20435"/>
                  </a:lnTo>
                  <a:lnTo>
                    <a:pt x="11143" y="20441"/>
                  </a:lnTo>
                  <a:lnTo>
                    <a:pt x="11137" y="20441"/>
                  </a:lnTo>
                  <a:lnTo>
                    <a:pt x="11130" y="20437"/>
                  </a:lnTo>
                  <a:lnTo>
                    <a:pt x="11125" y="20443"/>
                  </a:lnTo>
                  <a:lnTo>
                    <a:pt x="11122" y="20448"/>
                  </a:lnTo>
                  <a:lnTo>
                    <a:pt x="11122" y="20457"/>
                  </a:lnTo>
                  <a:lnTo>
                    <a:pt x="11119" y="20458"/>
                  </a:lnTo>
                  <a:lnTo>
                    <a:pt x="11117" y="20463"/>
                  </a:lnTo>
                  <a:lnTo>
                    <a:pt x="11102" y="20465"/>
                  </a:lnTo>
                  <a:lnTo>
                    <a:pt x="11096" y="20471"/>
                  </a:lnTo>
                  <a:lnTo>
                    <a:pt x="11083" y="20462"/>
                  </a:lnTo>
                  <a:lnTo>
                    <a:pt x="11074" y="20458"/>
                  </a:lnTo>
                  <a:lnTo>
                    <a:pt x="11056" y="20465"/>
                  </a:lnTo>
                  <a:lnTo>
                    <a:pt x="11053" y="20461"/>
                  </a:lnTo>
                  <a:lnTo>
                    <a:pt x="11052" y="20447"/>
                  </a:lnTo>
                  <a:lnTo>
                    <a:pt x="11049" y="20468"/>
                  </a:lnTo>
                  <a:lnTo>
                    <a:pt x="11046" y="20488"/>
                  </a:lnTo>
                  <a:lnTo>
                    <a:pt x="11043" y="20488"/>
                  </a:lnTo>
                  <a:lnTo>
                    <a:pt x="11031" y="20474"/>
                  </a:lnTo>
                  <a:lnTo>
                    <a:pt x="11007" y="20465"/>
                  </a:lnTo>
                  <a:lnTo>
                    <a:pt x="10995" y="20455"/>
                  </a:lnTo>
                  <a:lnTo>
                    <a:pt x="10989" y="20449"/>
                  </a:lnTo>
                  <a:lnTo>
                    <a:pt x="10985" y="20443"/>
                  </a:lnTo>
                  <a:lnTo>
                    <a:pt x="10985" y="20432"/>
                  </a:lnTo>
                  <a:lnTo>
                    <a:pt x="10991" y="20436"/>
                  </a:lnTo>
                  <a:lnTo>
                    <a:pt x="11003" y="20461"/>
                  </a:lnTo>
                  <a:lnTo>
                    <a:pt x="11016" y="20488"/>
                  </a:lnTo>
                  <a:lnTo>
                    <a:pt x="11022" y="20488"/>
                  </a:lnTo>
                  <a:lnTo>
                    <a:pt x="11033" y="20456"/>
                  </a:lnTo>
                  <a:lnTo>
                    <a:pt x="11039" y="20438"/>
                  </a:lnTo>
                  <a:lnTo>
                    <a:pt x="11042" y="20426"/>
                  </a:lnTo>
                  <a:lnTo>
                    <a:pt x="11042" y="20418"/>
                  </a:lnTo>
                  <a:lnTo>
                    <a:pt x="11038" y="20413"/>
                  </a:lnTo>
                  <a:lnTo>
                    <a:pt x="11035" y="20407"/>
                  </a:lnTo>
                  <a:lnTo>
                    <a:pt x="11032" y="20412"/>
                  </a:lnTo>
                  <a:lnTo>
                    <a:pt x="11026" y="20413"/>
                  </a:lnTo>
                  <a:lnTo>
                    <a:pt x="11017" y="20389"/>
                  </a:lnTo>
                  <a:lnTo>
                    <a:pt x="11011" y="20366"/>
                  </a:lnTo>
                  <a:lnTo>
                    <a:pt x="11008" y="20366"/>
                  </a:lnTo>
                  <a:lnTo>
                    <a:pt x="11008" y="20371"/>
                  </a:lnTo>
                  <a:lnTo>
                    <a:pt x="11010" y="20366"/>
                  </a:lnTo>
                  <a:lnTo>
                    <a:pt x="11013" y="20366"/>
                  </a:lnTo>
                  <a:lnTo>
                    <a:pt x="11020" y="20382"/>
                  </a:lnTo>
                  <a:lnTo>
                    <a:pt x="11023" y="20375"/>
                  </a:lnTo>
                  <a:lnTo>
                    <a:pt x="11026" y="20366"/>
                  </a:lnTo>
                  <a:lnTo>
                    <a:pt x="11029" y="20366"/>
                  </a:lnTo>
                  <a:lnTo>
                    <a:pt x="11025" y="20371"/>
                  </a:lnTo>
                  <a:lnTo>
                    <a:pt x="11021" y="20356"/>
                  </a:lnTo>
                  <a:lnTo>
                    <a:pt x="11018" y="20357"/>
                  </a:lnTo>
                  <a:lnTo>
                    <a:pt x="11009" y="20360"/>
                  </a:lnTo>
                  <a:lnTo>
                    <a:pt x="11000" y="20357"/>
                  </a:lnTo>
                  <a:lnTo>
                    <a:pt x="10996" y="20349"/>
                  </a:lnTo>
                  <a:lnTo>
                    <a:pt x="10999" y="20345"/>
                  </a:lnTo>
                  <a:lnTo>
                    <a:pt x="11005" y="20348"/>
                  </a:lnTo>
                  <a:lnTo>
                    <a:pt x="11011" y="20352"/>
                  </a:lnTo>
                  <a:lnTo>
                    <a:pt x="11011" y="20348"/>
                  </a:lnTo>
                  <a:lnTo>
                    <a:pt x="10998" y="20330"/>
                  </a:lnTo>
                  <a:lnTo>
                    <a:pt x="10985" y="20313"/>
                  </a:lnTo>
                  <a:lnTo>
                    <a:pt x="10979" y="20309"/>
                  </a:lnTo>
                  <a:lnTo>
                    <a:pt x="10978" y="20290"/>
                  </a:lnTo>
                  <a:lnTo>
                    <a:pt x="10987" y="20289"/>
                  </a:lnTo>
                  <a:lnTo>
                    <a:pt x="10994" y="20302"/>
                  </a:lnTo>
                  <a:lnTo>
                    <a:pt x="11004" y="20324"/>
                  </a:lnTo>
                  <a:lnTo>
                    <a:pt x="11007" y="20334"/>
                  </a:lnTo>
                  <a:lnTo>
                    <a:pt x="11014" y="20338"/>
                  </a:lnTo>
                  <a:lnTo>
                    <a:pt x="11017" y="20350"/>
                  </a:lnTo>
                  <a:lnTo>
                    <a:pt x="11020" y="20366"/>
                  </a:lnTo>
                  <a:lnTo>
                    <a:pt x="11023" y="20366"/>
                  </a:lnTo>
                  <a:lnTo>
                    <a:pt x="11023" y="20349"/>
                  </a:lnTo>
                  <a:lnTo>
                    <a:pt x="11026" y="20340"/>
                  </a:lnTo>
                  <a:lnTo>
                    <a:pt x="11029" y="20343"/>
                  </a:lnTo>
                  <a:lnTo>
                    <a:pt x="11032" y="20351"/>
                  </a:lnTo>
                  <a:lnTo>
                    <a:pt x="11033" y="20369"/>
                  </a:lnTo>
                  <a:lnTo>
                    <a:pt x="11037" y="20383"/>
                  </a:lnTo>
                  <a:lnTo>
                    <a:pt x="11037" y="20375"/>
                  </a:lnTo>
                  <a:lnTo>
                    <a:pt x="11047" y="20366"/>
                  </a:lnTo>
                  <a:lnTo>
                    <a:pt x="11050" y="20366"/>
                  </a:lnTo>
                  <a:lnTo>
                    <a:pt x="11053" y="20382"/>
                  </a:lnTo>
                  <a:lnTo>
                    <a:pt x="11053" y="20394"/>
                  </a:lnTo>
                  <a:lnTo>
                    <a:pt x="11051" y="20406"/>
                  </a:lnTo>
                  <a:lnTo>
                    <a:pt x="11051" y="20417"/>
                  </a:lnTo>
                  <a:lnTo>
                    <a:pt x="11057" y="20422"/>
                  </a:lnTo>
                  <a:lnTo>
                    <a:pt x="11067" y="20426"/>
                  </a:lnTo>
                  <a:lnTo>
                    <a:pt x="11069" y="20425"/>
                  </a:lnTo>
                  <a:lnTo>
                    <a:pt x="11075" y="20415"/>
                  </a:lnTo>
                  <a:lnTo>
                    <a:pt x="11077" y="20406"/>
                  </a:lnTo>
                  <a:lnTo>
                    <a:pt x="11081" y="20406"/>
                  </a:lnTo>
                  <a:lnTo>
                    <a:pt x="11077" y="20401"/>
                  </a:lnTo>
                  <a:lnTo>
                    <a:pt x="11074" y="20402"/>
                  </a:lnTo>
                  <a:lnTo>
                    <a:pt x="11066" y="20407"/>
                  </a:lnTo>
                  <a:lnTo>
                    <a:pt x="11060" y="20408"/>
                  </a:lnTo>
                  <a:lnTo>
                    <a:pt x="11056" y="20399"/>
                  </a:lnTo>
                  <a:lnTo>
                    <a:pt x="11058" y="20389"/>
                  </a:lnTo>
                  <a:lnTo>
                    <a:pt x="11055" y="20385"/>
                  </a:lnTo>
                  <a:lnTo>
                    <a:pt x="11054" y="20371"/>
                  </a:lnTo>
                  <a:lnTo>
                    <a:pt x="11058" y="20370"/>
                  </a:lnTo>
                  <a:lnTo>
                    <a:pt x="11070" y="20373"/>
                  </a:lnTo>
                  <a:lnTo>
                    <a:pt x="11079" y="20370"/>
                  </a:lnTo>
                  <a:lnTo>
                    <a:pt x="11083" y="20366"/>
                  </a:lnTo>
                  <a:lnTo>
                    <a:pt x="11085" y="20366"/>
                  </a:lnTo>
                  <a:lnTo>
                    <a:pt x="11086" y="20383"/>
                  </a:lnTo>
                  <a:lnTo>
                    <a:pt x="11083" y="20392"/>
                  </a:lnTo>
                  <a:lnTo>
                    <a:pt x="11086" y="20394"/>
                  </a:lnTo>
                  <a:lnTo>
                    <a:pt x="11089" y="20399"/>
                  </a:lnTo>
                  <a:lnTo>
                    <a:pt x="11095" y="20389"/>
                  </a:lnTo>
                  <a:lnTo>
                    <a:pt x="11098" y="20380"/>
                  </a:lnTo>
                  <a:lnTo>
                    <a:pt x="11097" y="20366"/>
                  </a:lnTo>
                  <a:lnTo>
                    <a:pt x="11094" y="20366"/>
                  </a:lnTo>
                  <a:lnTo>
                    <a:pt x="11091" y="20366"/>
                  </a:lnTo>
                  <a:lnTo>
                    <a:pt x="11093" y="20359"/>
                  </a:lnTo>
                  <a:lnTo>
                    <a:pt x="11099" y="20350"/>
                  </a:lnTo>
                  <a:lnTo>
                    <a:pt x="11102" y="20345"/>
                  </a:lnTo>
                  <a:lnTo>
                    <a:pt x="11107" y="20340"/>
                  </a:lnTo>
                  <a:lnTo>
                    <a:pt x="11111" y="20345"/>
                  </a:lnTo>
                  <a:lnTo>
                    <a:pt x="11111" y="20354"/>
                  </a:lnTo>
                  <a:lnTo>
                    <a:pt x="11114" y="20349"/>
                  </a:lnTo>
                  <a:lnTo>
                    <a:pt x="11117" y="20339"/>
                  </a:lnTo>
                  <a:lnTo>
                    <a:pt x="11119" y="20330"/>
                  </a:lnTo>
                  <a:lnTo>
                    <a:pt x="11116" y="20321"/>
                  </a:lnTo>
                  <a:lnTo>
                    <a:pt x="11112" y="20311"/>
                  </a:lnTo>
                  <a:lnTo>
                    <a:pt x="11109" y="20307"/>
                  </a:lnTo>
                  <a:lnTo>
                    <a:pt x="11106" y="20312"/>
                  </a:lnTo>
                  <a:lnTo>
                    <a:pt x="11101" y="20327"/>
                  </a:lnTo>
                  <a:lnTo>
                    <a:pt x="11098" y="20332"/>
                  </a:lnTo>
                  <a:lnTo>
                    <a:pt x="11103" y="20333"/>
                  </a:lnTo>
                  <a:lnTo>
                    <a:pt x="11114" y="20329"/>
                  </a:lnTo>
                  <a:lnTo>
                    <a:pt x="11114" y="20324"/>
                  </a:lnTo>
                  <a:lnTo>
                    <a:pt x="11103" y="20319"/>
                  </a:lnTo>
                  <a:lnTo>
                    <a:pt x="11102" y="20318"/>
                  </a:lnTo>
                  <a:lnTo>
                    <a:pt x="11101" y="20313"/>
                  </a:lnTo>
                  <a:lnTo>
                    <a:pt x="11095" y="20304"/>
                  </a:lnTo>
                  <a:lnTo>
                    <a:pt x="11091" y="20295"/>
                  </a:lnTo>
                  <a:lnTo>
                    <a:pt x="11090" y="20286"/>
                  </a:lnTo>
                  <a:lnTo>
                    <a:pt x="11093" y="20265"/>
                  </a:lnTo>
                  <a:lnTo>
                    <a:pt x="11092" y="20244"/>
                  </a:lnTo>
                  <a:lnTo>
                    <a:pt x="11089" y="20244"/>
                  </a:lnTo>
                  <a:lnTo>
                    <a:pt x="11089" y="20255"/>
                  </a:lnTo>
                  <a:lnTo>
                    <a:pt x="11080" y="20270"/>
                  </a:lnTo>
                  <a:lnTo>
                    <a:pt x="11071" y="20275"/>
                  </a:lnTo>
                  <a:lnTo>
                    <a:pt x="11065" y="20273"/>
                  </a:lnTo>
                  <a:lnTo>
                    <a:pt x="11058" y="20254"/>
                  </a:lnTo>
                  <a:lnTo>
                    <a:pt x="11058" y="20244"/>
                  </a:lnTo>
                  <a:lnTo>
                    <a:pt x="11061" y="20244"/>
                  </a:lnTo>
                  <a:lnTo>
                    <a:pt x="11064" y="20254"/>
                  </a:lnTo>
                  <a:lnTo>
                    <a:pt x="11070" y="20262"/>
                  </a:lnTo>
                  <a:lnTo>
                    <a:pt x="11074" y="20267"/>
                  </a:lnTo>
                  <a:lnTo>
                    <a:pt x="11092" y="20266"/>
                  </a:lnTo>
                  <a:lnTo>
                    <a:pt x="11090" y="20242"/>
                  </a:lnTo>
                  <a:lnTo>
                    <a:pt x="11093" y="20229"/>
                  </a:lnTo>
                  <a:lnTo>
                    <a:pt x="11096" y="20223"/>
                  </a:lnTo>
                  <a:lnTo>
                    <a:pt x="11099" y="20294"/>
                  </a:lnTo>
                  <a:lnTo>
                    <a:pt x="11102" y="20299"/>
                  </a:lnTo>
                  <a:lnTo>
                    <a:pt x="11109" y="20302"/>
                  </a:lnTo>
                  <a:lnTo>
                    <a:pt x="11108" y="20293"/>
                  </a:lnTo>
                  <a:lnTo>
                    <a:pt x="11105" y="20289"/>
                  </a:lnTo>
                  <a:lnTo>
                    <a:pt x="11102" y="20284"/>
                  </a:lnTo>
                  <a:lnTo>
                    <a:pt x="11104" y="20279"/>
                  </a:lnTo>
                  <a:lnTo>
                    <a:pt x="11104" y="20275"/>
                  </a:lnTo>
                  <a:lnTo>
                    <a:pt x="11107" y="20274"/>
                  </a:lnTo>
                  <a:lnTo>
                    <a:pt x="11113" y="20278"/>
                  </a:lnTo>
                  <a:lnTo>
                    <a:pt x="11117" y="20287"/>
                  </a:lnTo>
                  <a:lnTo>
                    <a:pt x="11117" y="20292"/>
                  </a:lnTo>
                  <a:lnTo>
                    <a:pt x="11124" y="20310"/>
                  </a:lnTo>
                  <a:lnTo>
                    <a:pt x="11126" y="20334"/>
                  </a:lnTo>
                  <a:lnTo>
                    <a:pt x="11123" y="20353"/>
                  </a:lnTo>
                  <a:lnTo>
                    <a:pt x="11121" y="20367"/>
                  </a:lnTo>
                  <a:lnTo>
                    <a:pt x="11121" y="20372"/>
                  </a:lnTo>
                  <a:lnTo>
                    <a:pt x="11124" y="20376"/>
                  </a:lnTo>
                  <a:lnTo>
                    <a:pt x="11127" y="20371"/>
                  </a:lnTo>
                  <a:lnTo>
                    <a:pt x="11133" y="20370"/>
                  </a:lnTo>
                  <a:lnTo>
                    <a:pt x="11137" y="20380"/>
                  </a:lnTo>
                  <a:lnTo>
                    <a:pt x="11137" y="20375"/>
                  </a:lnTo>
                  <a:lnTo>
                    <a:pt x="11135" y="20366"/>
                  </a:lnTo>
                  <a:lnTo>
                    <a:pt x="11131" y="20366"/>
                  </a:lnTo>
                  <a:lnTo>
                    <a:pt x="11125" y="20376"/>
                  </a:lnTo>
                  <a:lnTo>
                    <a:pt x="11116" y="20385"/>
                  </a:lnTo>
                  <a:lnTo>
                    <a:pt x="11119" y="20377"/>
                  </a:lnTo>
                  <a:lnTo>
                    <a:pt x="11123" y="20366"/>
                  </a:lnTo>
                  <a:lnTo>
                    <a:pt x="11129" y="20366"/>
                  </a:lnTo>
                  <a:lnTo>
                    <a:pt x="11138" y="20366"/>
                  </a:lnTo>
                  <a:lnTo>
                    <a:pt x="11144" y="20366"/>
                  </a:lnTo>
                  <a:lnTo>
                    <a:pt x="11143" y="20375"/>
                  </a:lnTo>
                  <a:lnTo>
                    <a:pt x="11149" y="20385"/>
                  </a:lnTo>
                  <a:lnTo>
                    <a:pt x="11159" y="20388"/>
                  </a:lnTo>
                  <a:lnTo>
                    <a:pt x="11162" y="20347"/>
                  </a:lnTo>
                  <a:lnTo>
                    <a:pt x="11171" y="20284"/>
                  </a:lnTo>
                  <a:lnTo>
                    <a:pt x="11178" y="20232"/>
                  </a:lnTo>
                  <a:lnTo>
                    <a:pt x="11188" y="20193"/>
                  </a:lnTo>
                  <a:lnTo>
                    <a:pt x="11196" y="20182"/>
                  </a:lnTo>
                  <a:lnTo>
                    <a:pt x="11202" y="20167"/>
                  </a:lnTo>
                  <a:lnTo>
                    <a:pt x="11201" y="20144"/>
                  </a:lnTo>
                  <a:lnTo>
                    <a:pt x="11205" y="20120"/>
                  </a:lnTo>
                  <a:lnTo>
                    <a:pt x="11213" y="20086"/>
                  </a:lnTo>
                  <a:lnTo>
                    <a:pt x="11216" y="20081"/>
                  </a:lnTo>
                  <a:lnTo>
                    <a:pt x="11222" y="20084"/>
                  </a:lnTo>
                  <a:lnTo>
                    <a:pt x="11222" y="20079"/>
                  </a:lnTo>
                  <a:lnTo>
                    <a:pt x="11215" y="20076"/>
                  </a:lnTo>
                  <a:lnTo>
                    <a:pt x="11209" y="20076"/>
                  </a:lnTo>
                  <a:lnTo>
                    <a:pt x="11206" y="20072"/>
                  </a:lnTo>
                  <a:lnTo>
                    <a:pt x="11203" y="20068"/>
                  </a:lnTo>
                  <a:lnTo>
                    <a:pt x="11191" y="20069"/>
                  </a:lnTo>
                  <a:lnTo>
                    <a:pt x="11191" y="20074"/>
                  </a:lnTo>
                  <a:lnTo>
                    <a:pt x="11189" y="20088"/>
                  </a:lnTo>
                  <a:lnTo>
                    <a:pt x="11190" y="20112"/>
                  </a:lnTo>
                  <a:lnTo>
                    <a:pt x="11187" y="20122"/>
                  </a:lnTo>
                  <a:lnTo>
                    <a:pt x="11185" y="20127"/>
                  </a:lnTo>
                  <a:lnTo>
                    <a:pt x="11179" y="20133"/>
                  </a:lnTo>
                  <a:lnTo>
                    <a:pt x="11176" y="20128"/>
                  </a:lnTo>
                  <a:lnTo>
                    <a:pt x="11172" y="20119"/>
                  </a:lnTo>
                  <a:lnTo>
                    <a:pt x="11175" y="20109"/>
                  </a:lnTo>
                  <a:lnTo>
                    <a:pt x="11174" y="20105"/>
                  </a:lnTo>
                  <a:lnTo>
                    <a:pt x="11177" y="20104"/>
                  </a:lnTo>
                  <a:lnTo>
                    <a:pt x="11184" y="20108"/>
                  </a:lnTo>
                  <a:lnTo>
                    <a:pt x="11183" y="20089"/>
                  </a:lnTo>
                  <a:lnTo>
                    <a:pt x="11176" y="20081"/>
                  </a:lnTo>
                  <a:lnTo>
                    <a:pt x="11175" y="20062"/>
                  </a:lnTo>
                  <a:lnTo>
                    <a:pt x="11181" y="20061"/>
                  </a:lnTo>
                  <a:lnTo>
                    <a:pt x="11181" y="20056"/>
                  </a:lnTo>
                  <a:lnTo>
                    <a:pt x="11175" y="20048"/>
                  </a:lnTo>
                  <a:lnTo>
                    <a:pt x="11162" y="20039"/>
                  </a:lnTo>
                  <a:lnTo>
                    <a:pt x="11149" y="20022"/>
                  </a:lnTo>
                  <a:lnTo>
                    <a:pt x="11148" y="20008"/>
                  </a:lnTo>
                  <a:lnTo>
                    <a:pt x="11151" y="19993"/>
                  </a:lnTo>
                  <a:lnTo>
                    <a:pt x="11153" y="19984"/>
                  </a:lnTo>
                  <a:lnTo>
                    <a:pt x="11152" y="19970"/>
                  </a:lnTo>
                  <a:lnTo>
                    <a:pt x="11147" y="19970"/>
                  </a:lnTo>
                  <a:lnTo>
                    <a:pt x="11129" y="19982"/>
                  </a:lnTo>
                  <a:lnTo>
                    <a:pt x="11111" y="19984"/>
                  </a:lnTo>
                  <a:lnTo>
                    <a:pt x="11105" y="19980"/>
                  </a:lnTo>
                  <a:lnTo>
                    <a:pt x="11101" y="19967"/>
                  </a:lnTo>
                  <a:lnTo>
                    <a:pt x="11098" y="19962"/>
                  </a:lnTo>
                  <a:lnTo>
                    <a:pt x="11088" y="19958"/>
                  </a:lnTo>
                  <a:lnTo>
                    <a:pt x="11088" y="19954"/>
                  </a:lnTo>
                  <a:lnTo>
                    <a:pt x="11091" y="19944"/>
                  </a:lnTo>
                  <a:lnTo>
                    <a:pt x="11097" y="19943"/>
                  </a:lnTo>
                  <a:lnTo>
                    <a:pt x="11096" y="19938"/>
                  </a:lnTo>
                  <a:lnTo>
                    <a:pt x="11103" y="19943"/>
                  </a:lnTo>
                  <a:lnTo>
                    <a:pt x="11106" y="19951"/>
                  </a:lnTo>
                  <a:lnTo>
                    <a:pt x="11109" y="19956"/>
                  </a:lnTo>
                  <a:lnTo>
                    <a:pt x="11113" y="19960"/>
                  </a:lnTo>
                  <a:lnTo>
                    <a:pt x="11116" y="19960"/>
                  </a:lnTo>
                  <a:lnTo>
                    <a:pt x="11118" y="19955"/>
                  </a:lnTo>
                  <a:lnTo>
                    <a:pt x="11115" y="19946"/>
                  </a:lnTo>
                  <a:lnTo>
                    <a:pt x="11118" y="19945"/>
                  </a:lnTo>
                  <a:lnTo>
                    <a:pt x="11118" y="19941"/>
                  </a:lnTo>
                  <a:lnTo>
                    <a:pt x="11129" y="19934"/>
                  </a:lnTo>
                  <a:lnTo>
                    <a:pt x="11157" y="19931"/>
                  </a:lnTo>
                  <a:lnTo>
                    <a:pt x="11172" y="19934"/>
                  </a:lnTo>
                  <a:lnTo>
                    <a:pt x="11172" y="19939"/>
                  </a:lnTo>
                  <a:lnTo>
                    <a:pt x="11170" y="19944"/>
                  </a:lnTo>
                  <a:lnTo>
                    <a:pt x="11164" y="19949"/>
                  </a:lnTo>
                  <a:lnTo>
                    <a:pt x="11161" y="19959"/>
                  </a:lnTo>
                  <a:lnTo>
                    <a:pt x="11164" y="19963"/>
                  </a:lnTo>
                  <a:lnTo>
                    <a:pt x="11173" y="19963"/>
                  </a:lnTo>
                  <a:lnTo>
                    <a:pt x="11185" y="19951"/>
                  </a:lnTo>
                  <a:lnTo>
                    <a:pt x="11191" y="19941"/>
                  </a:lnTo>
                  <a:lnTo>
                    <a:pt x="11199" y="19935"/>
                  </a:lnTo>
                  <a:lnTo>
                    <a:pt x="11208" y="19934"/>
                  </a:lnTo>
                  <a:lnTo>
                    <a:pt x="11217" y="19938"/>
                  </a:lnTo>
                  <a:lnTo>
                    <a:pt x="11227" y="19946"/>
                  </a:lnTo>
                  <a:lnTo>
                    <a:pt x="11234" y="19959"/>
                  </a:lnTo>
                  <a:lnTo>
                    <a:pt x="11234" y="19965"/>
                  </a:lnTo>
                  <a:lnTo>
                    <a:pt x="11219" y="19971"/>
                  </a:lnTo>
                  <a:lnTo>
                    <a:pt x="11222" y="19974"/>
                  </a:lnTo>
                  <a:lnTo>
                    <a:pt x="11232" y="19979"/>
                  </a:lnTo>
                  <a:lnTo>
                    <a:pt x="11244" y="19978"/>
                  </a:lnTo>
                  <a:lnTo>
                    <a:pt x="11249" y="19967"/>
                  </a:lnTo>
                  <a:lnTo>
                    <a:pt x="11257" y="19942"/>
                  </a:lnTo>
                  <a:lnTo>
                    <a:pt x="11267" y="19903"/>
                  </a:lnTo>
                  <a:lnTo>
                    <a:pt x="11275" y="19873"/>
                  </a:lnTo>
                  <a:lnTo>
                    <a:pt x="11286" y="19858"/>
                  </a:lnTo>
                  <a:lnTo>
                    <a:pt x="11291" y="19843"/>
                  </a:lnTo>
                  <a:lnTo>
                    <a:pt x="11301" y="19842"/>
                  </a:lnTo>
                  <a:lnTo>
                    <a:pt x="11300" y="19838"/>
                  </a:lnTo>
                  <a:lnTo>
                    <a:pt x="11303" y="19827"/>
                  </a:lnTo>
                  <a:lnTo>
                    <a:pt x="11305" y="19814"/>
                  </a:lnTo>
                  <a:lnTo>
                    <a:pt x="11304" y="19781"/>
                  </a:lnTo>
                  <a:lnTo>
                    <a:pt x="11310" y="19756"/>
                  </a:lnTo>
                  <a:lnTo>
                    <a:pt x="11313" y="19756"/>
                  </a:lnTo>
                  <a:lnTo>
                    <a:pt x="11313" y="19780"/>
                  </a:lnTo>
                  <a:lnTo>
                    <a:pt x="11319" y="19788"/>
                  </a:lnTo>
                  <a:lnTo>
                    <a:pt x="11316" y="19742"/>
                  </a:lnTo>
                  <a:lnTo>
                    <a:pt x="11313" y="19756"/>
                  </a:lnTo>
                  <a:lnTo>
                    <a:pt x="11310" y="19756"/>
                  </a:lnTo>
                  <a:lnTo>
                    <a:pt x="11304" y="19738"/>
                  </a:lnTo>
                  <a:lnTo>
                    <a:pt x="11301" y="19731"/>
                  </a:lnTo>
                  <a:lnTo>
                    <a:pt x="11301" y="19732"/>
                  </a:lnTo>
                  <a:lnTo>
                    <a:pt x="11298" y="19731"/>
                  </a:lnTo>
                  <a:lnTo>
                    <a:pt x="11302" y="19743"/>
                  </a:lnTo>
                  <a:lnTo>
                    <a:pt x="11299" y="19752"/>
                  </a:lnTo>
                  <a:lnTo>
                    <a:pt x="11293" y="19758"/>
                  </a:lnTo>
                  <a:lnTo>
                    <a:pt x="11281" y="19759"/>
                  </a:lnTo>
                  <a:lnTo>
                    <a:pt x="11276" y="19770"/>
                  </a:lnTo>
                  <a:lnTo>
                    <a:pt x="11270" y="19774"/>
                  </a:lnTo>
                  <a:lnTo>
                    <a:pt x="11270" y="19780"/>
                  </a:lnTo>
                  <a:lnTo>
                    <a:pt x="11273" y="19784"/>
                  </a:lnTo>
                  <a:lnTo>
                    <a:pt x="11274" y="19793"/>
                  </a:lnTo>
                  <a:lnTo>
                    <a:pt x="11271" y="19803"/>
                  </a:lnTo>
                  <a:lnTo>
                    <a:pt x="11272" y="19808"/>
                  </a:lnTo>
                  <a:lnTo>
                    <a:pt x="11260" y="19809"/>
                  </a:lnTo>
                  <a:lnTo>
                    <a:pt x="11258" y="19833"/>
                  </a:lnTo>
                  <a:lnTo>
                    <a:pt x="11250" y="19853"/>
                  </a:lnTo>
                  <a:lnTo>
                    <a:pt x="11247" y="19854"/>
                  </a:lnTo>
                  <a:lnTo>
                    <a:pt x="11246" y="19849"/>
                  </a:lnTo>
                  <a:lnTo>
                    <a:pt x="11249" y="19839"/>
                  </a:lnTo>
                  <a:lnTo>
                    <a:pt x="11248" y="19820"/>
                  </a:lnTo>
                  <a:lnTo>
                    <a:pt x="11253" y="19805"/>
                  </a:lnTo>
                  <a:lnTo>
                    <a:pt x="11255" y="19790"/>
                  </a:lnTo>
                  <a:lnTo>
                    <a:pt x="11255" y="19786"/>
                  </a:lnTo>
                  <a:lnTo>
                    <a:pt x="11249" y="19782"/>
                  </a:lnTo>
                  <a:lnTo>
                    <a:pt x="11237" y="19779"/>
                  </a:lnTo>
                  <a:lnTo>
                    <a:pt x="11231" y="19774"/>
                  </a:lnTo>
                  <a:lnTo>
                    <a:pt x="11224" y="19776"/>
                  </a:lnTo>
                  <a:lnTo>
                    <a:pt x="11225" y="19781"/>
                  </a:lnTo>
                  <a:lnTo>
                    <a:pt x="11222" y="19785"/>
                  </a:lnTo>
                  <a:lnTo>
                    <a:pt x="11216" y="19791"/>
                  </a:lnTo>
                  <a:lnTo>
                    <a:pt x="11211" y="19801"/>
                  </a:lnTo>
                  <a:lnTo>
                    <a:pt x="11202" y="19807"/>
                  </a:lnTo>
                  <a:lnTo>
                    <a:pt x="11198" y="19798"/>
                  </a:lnTo>
                  <a:lnTo>
                    <a:pt x="11201" y="19788"/>
                  </a:lnTo>
                  <a:lnTo>
                    <a:pt x="11200" y="19779"/>
                  </a:lnTo>
                  <a:lnTo>
                    <a:pt x="11203" y="19773"/>
                  </a:lnTo>
                  <a:lnTo>
                    <a:pt x="11212" y="19768"/>
                  </a:lnTo>
                  <a:lnTo>
                    <a:pt x="11218" y="19767"/>
                  </a:lnTo>
                  <a:lnTo>
                    <a:pt x="11221" y="19771"/>
                  </a:lnTo>
                  <a:lnTo>
                    <a:pt x="11227" y="19770"/>
                  </a:lnTo>
                  <a:lnTo>
                    <a:pt x="11241" y="19750"/>
                  </a:lnTo>
                  <a:lnTo>
                    <a:pt x="11250" y="19730"/>
                  </a:lnTo>
                  <a:lnTo>
                    <a:pt x="11252" y="19725"/>
                  </a:lnTo>
                  <a:lnTo>
                    <a:pt x="11249" y="19725"/>
                  </a:lnTo>
                  <a:lnTo>
                    <a:pt x="11246" y="19716"/>
                  </a:lnTo>
                  <a:lnTo>
                    <a:pt x="11242" y="19707"/>
                  </a:lnTo>
                  <a:lnTo>
                    <a:pt x="11245" y="19697"/>
                  </a:lnTo>
                  <a:lnTo>
                    <a:pt x="11250" y="19687"/>
                  </a:lnTo>
                  <a:lnTo>
                    <a:pt x="11259" y="19686"/>
                  </a:lnTo>
                  <a:lnTo>
                    <a:pt x="11263" y="19700"/>
                  </a:lnTo>
                  <a:lnTo>
                    <a:pt x="11261" y="19710"/>
                  </a:lnTo>
                  <a:lnTo>
                    <a:pt x="11261" y="19714"/>
                  </a:lnTo>
                  <a:lnTo>
                    <a:pt x="11270" y="19713"/>
                  </a:lnTo>
                  <a:lnTo>
                    <a:pt x="11276" y="19708"/>
                  </a:lnTo>
                  <a:lnTo>
                    <a:pt x="11284" y="19697"/>
                  </a:lnTo>
                  <a:lnTo>
                    <a:pt x="11290" y="19691"/>
                  </a:lnTo>
                  <a:lnTo>
                    <a:pt x="11302" y="19681"/>
                  </a:lnTo>
                  <a:lnTo>
                    <a:pt x="11310" y="19670"/>
                  </a:lnTo>
                  <a:lnTo>
                    <a:pt x="11313" y="19666"/>
                  </a:lnTo>
                  <a:lnTo>
                    <a:pt x="11307" y="19661"/>
                  </a:lnTo>
                  <a:lnTo>
                    <a:pt x="11306" y="19656"/>
                  </a:lnTo>
                  <a:lnTo>
                    <a:pt x="11309" y="19651"/>
                  </a:lnTo>
                  <a:lnTo>
                    <a:pt x="11312" y="19651"/>
                  </a:lnTo>
                  <a:lnTo>
                    <a:pt x="11315" y="19655"/>
                  </a:lnTo>
                  <a:lnTo>
                    <a:pt x="11319" y="19664"/>
                  </a:lnTo>
                  <a:lnTo>
                    <a:pt x="11319" y="19674"/>
                  </a:lnTo>
                  <a:lnTo>
                    <a:pt x="11317" y="19688"/>
                  </a:lnTo>
                  <a:lnTo>
                    <a:pt x="11314" y="19698"/>
                  </a:lnTo>
                  <a:lnTo>
                    <a:pt x="11311" y="19698"/>
                  </a:lnTo>
                  <a:lnTo>
                    <a:pt x="11309" y="19704"/>
                  </a:lnTo>
                  <a:lnTo>
                    <a:pt x="11309" y="19708"/>
                  </a:lnTo>
                  <a:lnTo>
                    <a:pt x="11318" y="19712"/>
                  </a:lnTo>
                  <a:lnTo>
                    <a:pt x="11325" y="19716"/>
                  </a:lnTo>
                  <a:lnTo>
                    <a:pt x="11340" y="19720"/>
                  </a:lnTo>
                  <a:lnTo>
                    <a:pt x="11348" y="19719"/>
                  </a:lnTo>
                  <a:lnTo>
                    <a:pt x="11348" y="19714"/>
                  </a:lnTo>
                  <a:lnTo>
                    <a:pt x="11345" y="19700"/>
                  </a:lnTo>
                  <a:lnTo>
                    <a:pt x="11344" y="19676"/>
                  </a:lnTo>
                  <a:lnTo>
                    <a:pt x="11350" y="19656"/>
                  </a:lnTo>
                  <a:lnTo>
                    <a:pt x="11333" y="19639"/>
                  </a:lnTo>
                  <a:lnTo>
                    <a:pt x="11342" y="19633"/>
                  </a:lnTo>
                  <a:lnTo>
                    <a:pt x="11358" y="19598"/>
                  </a:lnTo>
                  <a:lnTo>
                    <a:pt x="11351" y="19641"/>
                  </a:lnTo>
                  <a:lnTo>
                    <a:pt x="11361" y="19659"/>
                  </a:lnTo>
                  <a:lnTo>
                    <a:pt x="11350" y="19679"/>
                  </a:lnTo>
                  <a:lnTo>
                    <a:pt x="11349" y="19717"/>
                  </a:lnTo>
                  <a:lnTo>
                    <a:pt x="11360" y="19706"/>
                  </a:lnTo>
                  <a:lnTo>
                    <a:pt x="11366" y="19691"/>
                  </a:lnTo>
                  <a:lnTo>
                    <a:pt x="11366" y="19706"/>
                  </a:lnTo>
                  <a:lnTo>
                    <a:pt x="11381" y="19695"/>
                  </a:lnTo>
                  <a:lnTo>
                    <a:pt x="11389" y="19674"/>
                  </a:lnTo>
                  <a:lnTo>
                    <a:pt x="11380" y="19671"/>
                  </a:lnTo>
                  <a:lnTo>
                    <a:pt x="11391" y="19655"/>
                  </a:lnTo>
                  <a:lnTo>
                    <a:pt x="11405" y="19644"/>
                  </a:lnTo>
                  <a:lnTo>
                    <a:pt x="11423" y="19623"/>
                  </a:lnTo>
                  <a:lnTo>
                    <a:pt x="11425" y="19618"/>
                  </a:lnTo>
                  <a:lnTo>
                    <a:pt x="11425" y="19608"/>
                  </a:lnTo>
                  <a:lnTo>
                    <a:pt x="11421" y="19595"/>
                  </a:lnTo>
                  <a:lnTo>
                    <a:pt x="11415" y="19581"/>
                  </a:lnTo>
                  <a:lnTo>
                    <a:pt x="11413" y="19558"/>
                  </a:lnTo>
                  <a:lnTo>
                    <a:pt x="11416" y="19548"/>
                  </a:lnTo>
                  <a:lnTo>
                    <a:pt x="11418" y="19529"/>
                  </a:lnTo>
                  <a:lnTo>
                    <a:pt x="11415" y="19519"/>
                  </a:lnTo>
                  <a:lnTo>
                    <a:pt x="11408" y="19506"/>
                  </a:lnTo>
                  <a:lnTo>
                    <a:pt x="11398" y="19498"/>
                  </a:lnTo>
                  <a:lnTo>
                    <a:pt x="11388" y="19485"/>
                  </a:lnTo>
                  <a:lnTo>
                    <a:pt x="11382" y="19476"/>
                  </a:lnTo>
                  <a:lnTo>
                    <a:pt x="11385" y="19466"/>
                  </a:lnTo>
                  <a:lnTo>
                    <a:pt x="11387" y="19461"/>
                  </a:lnTo>
                  <a:lnTo>
                    <a:pt x="11390" y="19461"/>
                  </a:lnTo>
                  <a:lnTo>
                    <a:pt x="11400" y="19464"/>
                  </a:lnTo>
                  <a:lnTo>
                    <a:pt x="11406" y="19473"/>
                  </a:lnTo>
                  <a:lnTo>
                    <a:pt x="11413" y="19482"/>
                  </a:lnTo>
                  <a:lnTo>
                    <a:pt x="11419" y="19481"/>
                  </a:lnTo>
                  <a:lnTo>
                    <a:pt x="11424" y="19476"/>
                  </a:lnTo>
                  <a:lnTo>
                    <a:pt x="11426" y="19470"/>
                  </a:lnTo>
                  <a:lnTo>
                    <a:pt x="11426" y="19466"/>
                  </a:lnTo>
                  <a:lnTo>
                    <a:pt x="11419" y="19447"/>
                  </a:lnTo>
                  <a:lnTo>
                    <a:pt x="11410" y="19434"/>
                  </a:lnTo>
                  <a:lnTo>
                    <a:pt x="11404" y="19435"/>
                  </a:lnTo>
                  <a:lnTo>
                    <a:pt x="11398" y="19440"/>
                  </a:lnTo>
                  <a:lnTo>
                    <a:pt x="11395" y="19436"/>
                  </a:lnTo>
                  <a:lnTo>
                    <a:pt x="11395" y="19427"/>
                  </a:lnTo>
                  <a:lnTo>
                    <a:pt x="11403" y="19416"/>
                  </a:lnTo>
                  <a:lnTo>
                    <a:pt x="11406" y="19412"/>
                  </a:lnTo>
                  <a:lnTo>
                    <a:pt x="11412" y="19410"/>
                  </a:lnTo>
                  <a:lnTo>
                    <a:pt x="11413" y="19429"/>
                  </a:lnTo>
                  <a:lnTo>
                    <a:pt x="11426" y="19438"/>
                  </a:lnTo>
                  <a:lnTo>
                    <a:pt x="11429" y="19437"/>
                  </a:lnTo>
                  <a:lnTo>
                    <a:pt x="11429" y="19456"/>
                  </a:lnTo>
                  <a:lnTo>
                    <a:pt x="11433" y="19469"/>
                  </a:lnTo>
                  <a:lnTo>
                    <a:pt x="11442" y="19469"/>
                  </a:lnTo>
                  <a:lnTo>
                    <a:pt x="11451" y="19472"/>
                  </a:lnTo>
                  <a:lnTo>
                    <a:pt x="11452" y="19477"/>
                  </a:lnTo>
                  <a:lnTo>
                    <a:pt x="11456" y="19495"/>
                  </a:lnTo>
                  <a:lnTo>
                    <a:pt x="11454" y="19519"/>
                  </a:lnTo>
                  <a:lnTo>
                    <a:pt x="11457" y="19529"/>
                  </a:lnTo>
                  <a:lnTo>
                    <a:pt x="11464" y="19533"/>
                  </a:lnTo>
                  <a:lnTo>
                    <a:pt x="11466" y="19522"/>
                  </a:lnTo>
                  <a:lnTo>
                    <a:pt x="11472" y="19517"/>
                  </a:lnTo>
                  <a:lnTo>
                    <a:pt x="11475" y="19512"/>
                  </a:lnTo>
                  <a:lnTo>
                    <a:pt x="11478" y="19516"/>
                  </a:lnTo>
                  <a:lnTo>
                    <a:pt x="11481" y="19525"/>
                  </a:lnTo>
                  <a:lnTo>
                    <a:pt x="11485" y="19535"/>
                  </a:lnTo>
                  <a:lnTo>
                    <a:pt x="11485" y="19540"/>
                  </a:lnTo>
                  <a:lnTo>
                    <a:pt x="11488" y="19539"/>
                  </a:lnTo>
                  <a:lnTo>
                    <a:pt x="11497" y="19528"/>
                  </a:lnTo>
                  <a:lnTo>
                    <a:pt x="11505" y="19513"/>
                  </a:lnTo>
                  <a:lnTo>
                    <a:pt x="11513" y="19503"/>
                  </a:lnTo>
                  <a:lnTo>
                    <a:pt x="11537" y="19481"/>
                  </a:lnTo>
                  <a:lnTo>
                    <a:pt x="11560" y="19463"/>
                  </a:lnTo>
                  <a:lnTo>
                    <a:pt x="11574" y="19452"/>
                  </a:lnTo>
                  <a:lnTo>
                    <a:pt x="11595" y="19431"/>
                  </a:lnTo>
                  <a:lnTo>
                    <a:pt x="11598" y="19426"/>
                  </a:lnTo>
                  <a:lnTo>
                    <a:pt x="11584" y="19409"/>
                  </a:lnTo>
                  <a:lnTo>
                    <a:pt x="11575" y="19396"/>
                  </a:lnTo>
                  <a:lnTo>
                    <a:pt x="11565" y="19387"/>
                  </a:lnTo>
                  <a:lnTo>
                    <a:pt x="11559" y="19378"/>
                  </a:lnTo>
                  <a:lnTo>
                    <a:pt x="11553" y="19379"/>
                  </a:lnTo>
                  <a:lnTo>
                    <a:pt x="11545" y="19399"/>
                  </a:lnTo>
                  <a:lnTo>
                    <a:pt x="11536" y="19410"/>
                  </a:lnTo>
                  <a:lnTo>
                    <a:pt x="11524" y="19411"/>
                  </a:lnTo>
                  <a:lnTo>
                    <a:pt x="11515" y="19407"/>
                  </a:lnTo>
                  <a:lnTo>
                    <a:pt x="11514" y="19388"/>
                  </a:lnTo>
                  <a:lnTo>
                    <a:pt x="11523" y="19392"/>
                  </a:lnTo>
                  <a:lnTo>
                    <a:pt x="11530" y="19396"/>
                  </a:lnTo>
                  <a:lnTo>
                    <a:pt x="11535" y="19391"/>
                  </a:lnTo>
                  <a:lnTo>
                    <a:pt x="11541" y="19385"/>
                  </a:lnTo>
                  <a:lnTo>
                    <a:pt x="11546" y="19375"/>
                  </a:lnTo>
                  <a:lnTo>
                    <a:pt x="11549" y="19370"/>
                  </a:lnTo>
                  <a:lnTo>
                    <a:pt x="11549" y="19365"/>
                  </a:lnTo>
                  <a:lnTo>
                    <a:pt x="11542" y="19352"/>
                  </a:lnTo>
                  <a:lnTo>
                    <a:pt x="11532" y="19338"/>
                  </a:lnTo>
                  <a:lnTo>
                    <a:pt x="11520" y="19326"/>
                  </a:lnTo>
                  <a:lnTo>
                    <a:pt x="11510" y="19318"/>
                  </a:lnTo>
                  <a:lnTo>
                    <a:pt x="11502" y="19324"/>
                  </a:lnTo>
                  <a:lnTo>
                    <a:pt x="11499" y="19333"/>
                  </a:lnTo>
                  <a:lnTo>
                    <a:pt x="11487" y="19335"/>
                  </a:lnTo>
                  <a:lnTo>
                    <a:pt x="11486" y="19312"/>
                  </a:lnTo>
                  <a:lnTo>
                    <a:pt x="11488" y="19302"/>
                  </a:lnTo>
                  <a:lnTo>
                    <a:pt x="11491" y="19292"/>
                  </a:lnTo>
                  <a:lnTo>
                    <a:pt x="11490" y="19282"/>
                  </a:lnTo>
                  <a:lnTo>
                    <a:pt x="11487" y="19273"/>
                  </a:lnTo>
                  <a:lnTo>
                    <a:pt x="11477" y="19256"/>
                  </a:lnTo>
                  <a:lnTo>
                    <a:pt x="11467" y="19252"/>
                  </a:lnTo>
                  <a:lnTo>
                    <a:pt x="11461" y="19239"/>
                  </a:lnTo>
                  <a:lnTo>
                    <a:pt x="11463" y="19219"/>
                  </a:lnTo>
                  <a:lnTo>
                    <a:pt x="11459" y="19206"/>
                  </a:lnTo>
                  <a:lnTo>
                    <a:pt x="11471" y="19204"/>
                  </a:lnTo>
                  <a:lnTo>
                    <a:pt x="11481" y="19207"/>
                  </a:lnTo>
                  <a:lnTo>
                    <a:pt x="11487" y="19207"/>
                  </a:lnTo>
                  <a:lnTo>
                    <a:pt x="11492" y="19202"/>
                  </a:lnTo>
                  <a:lnTo>
                    <a:pt x="11495" y="19187"/>
                  </a:lnTo>
                  <a:lnTo>
                    <a:pt x="11494" y="19169"/>
                  </a:lnTo>
                  <a:lnTo>
                    <a:pt x="11490" y="19159"/>
                  </a:lnTo>
                  <a:lnTo>
                    <a:pt x="11489" y="19145"/>
                  </a:lnTo>
                  <a:lnTo>
                    <a:pt x="11495" y="19130"/>
                  </a:lnTo>
                  <a:lnTo>
                    <a:pt x="11501" y="19129"/>
                  </a:lnTo>
                  <a:lnTo>
                    <a:pt x="11502" y="19157"/>
                  </a:lnTo>
                  <a:lnTo>
                    <a:pt x="11500" y="19176"/>
                  </a:lnTo>
                  <a:lnTo>
                    <a:pt x="11503" y="19233"/>
                  </a:lnTo>
                  <a:lnTo>
                    <a:pt x="11501" y="19248"/>
                  </a:lnTo>
                  <a:lnTo>
                    <a:pt x="11501" y="19262"/>
                  </a:lnTo>
                  <a:lnTo>
                    <a:pt x="11505" y="19271"/>
                  </a:lnTo>
                  <a:lnTo>
                    <a:pt x="11520" y="19269"/>
                  </a:lnTo>
                  <a:lnTo>
                    <a:pt x="11526" y="19264"/>
                  </a:lnTo>
                  <a:lnTo>
                    <a:pt x="11532" y="19268"/>
                  </a:lnTo>
                  <a:lnTo>
                    <a:pt x="11533" y="19292"/>
                  </a:lnTo>
                  <a:lnTo>
                    <a:pt x="11540" y="19295"/>
                  </a:lnTo>
                  <a:lnTo>
                    <a:pt x="11551" y="19294"/>
                  </a:lnTo>
                  <a:lnTo>
                    <a:pt x="11554" y="19279"/>
                  </a:lnTo>
                  <a:lnTo>
                    <a:pt x="11556" y="19269"/>
                  </a:lnTo>
                  <a:lnTo>
                    <a:pt x="11550" y="19261"/>
                  </a:lnTo>
                  <a:lnTo>
                    <a:pt x="11549" y="19242"/>
                  </a:lnTo>
                  <a:lnTo>
                    <a:pt x="11552" y="19241"/>
                  </a:lnTo>
                  <a:lnTo>
                    <a:pt x="11558" y="19246"/>
                  </a:lnTo>
                  <a:lnTo>
                    <a:pt x="11562" y="19259"/>
                  </a:lnTo>
                  <a:lnTo>
                    <a:pt x="11566" y="19278"/>
                  </a:lnTo>
                  <a:lnTo>
                    <a:pt x="11567" y="19302"/>
                  </a:lnTo>
                  <a:lnTo>
                    <a:pt x="11561" y="19285"/>
                  </a:lnTo>
                  <a:lnTo>
                    <a:pt x="11556" y="19268"/>
                  </a:lnTo>
                  <a:lnTo>
                    <a:pt x="11552" y="19268"/>
                  </a:lnTo>
                  <a:lnTo>
                    <a:pt x="11549" y="19281"/>
                  </a:lnTo>
                  <a:lnTo>
                    <a:pt x="11546" y="19297"/>
                  </a:lnTo>
                  <a:lnTo>
                    <a:pt x="11546" y="19308"/>
                  </a:lnTo>
                  <a:lnTo>
                    <a:pt x="11544" y="19321"/>
                  </a:lnTo>
                  <a:lnTo>
                    <a:pt x="11544" y="19327"/>
                  </a:lnTo>
                  <a:lnTo>
                    <a:pt x="11547" y="19332"/>
                  </a:lnTo>
                  <a:lnTo>
                    <a:pt x="11553" y="19327"/>
                  </a:lnTo>
                  <a:lnTo>
                    <a:pt x="11562" y="19321"/>
                  </a:lnTo>
                  <a:lnTo>
                    <a:pt x="11571" y="19315"/>
                  </a:lnTo>
                  <a:lnTo>
                    <a:pt x="11576" y="19305"/>
                  </a:lnTo>
                  <a:lnTo>
                    <a:pt x="11587" y="19290"/>
                  </a:lnTo>
                  <a:lnTo>
                    <a:pt x="11593" y="19279"/>
                  </a:lnTo>
                  <a:lnTo>
                    <a:pt x="11593" y="19270"/>
                  </a:lnTo>
                  <a:lnTo>
                    <a:pt x="11586" y="19266"/>
                  </a:lnTo>
                  <a:lnTo>
                    <a:pt x="11580" y="19267"/>
                  </a:lnTo>
                  <a:lnTo>
                    <a:pt x="11577" y="19262"/>
                  </a:lnTo>
                  <a:lnTo>
                    <a:pt x="11577" y="19257"/>
                  </a:lnTo>
                  <a:lnTo>
                    <a:pt x="11580" y="19252"/>
                  </a:lnTo>
                  <a:lnTo>
                    <a:pt x="11579" y="19243"/>
                  </a:lnTo>
                  <a:lnTo>
                    <a:pt x="11576" y="19234"/>
                  </a:lnTo>
                  <a:lnTo>
                    <a:pt x="11572" y="19230"/>
                  </a:lnTo>
                  <a:lnTo>
                    <a:pt x="11579" y="19215"/>
                  </a:lnTo>
                  <a:lnTo>
                    <a:pt x="11581" y="19211"/>
                  </a:lnTo>
                  <a:lnTo>
                    <a:pt x="11581" y="19206"/>
                  </a:lnTo>
                  <a:lnTo>
                    <a:pt x="11573" y="19202"/>
                  </a:lnTo>
                  <a:lnTo>
                    <a:pt x="11576" y="19187"/>
                  </a:lnTo>
                  <a:lnTo>
                    <a:pt x="11583" y="19186"/>
                  </a:lnTo>
                  <a:lnTo>
                    <a:pt x="11586" y="19195"/>
                  </a:lnTo>
                  <a:lnTo>
                    <a:pt x="11587" y="19209"/>
                  </a:lnTo>
                  <a:lnTo>
                    <a:pt x="11584" y="19223"/>
                  </a:lnTo>
                  <a:lnTo>
                    <a:pt x="11585" y="19233"/>
                  </a:lnTo>
                  <a:lnTo>
                    <a:pt x="11594" y="19236"/>
                  </a:lnTo>
                  <a:lnTo>
                    <a:pt x="11600" y="19241"/>
                  </a:lnTo>
                  <a:lnTo>
                    <a:pt x="11604" y="19249"/>
                  </a:lnTo>
                  <a:lnTo>
                    <a:pt x="11604" y="19254"/>
                  </a:lnTo>
                  <a:lnTo>
                    <a:pt x="11601" y="19259"/>
                  </a:lnTo>
                  <a:lnTo>
                    <a:pt x="11602" y="19269"/>
                  </a:lnTo>
                  <a:lnTo>
                    <a:pt x="11605" y="19268"/>
                  </a:lnTo>
                  <a:lnTo>
                    <a:pt x="11610" y="19263"/>
                  </a:lnTo>
                  <a:lnTo>
                    <a:pt x="11619" y="19257"/>
                  </a:lnTo>
                  <a:lnTo>
                    <a:pt x="11628" y="19256"/>
                  </a:lnTo>
                  <a:lnTo>
                    <a:pt x="11631" y="19250"/>
                  </a:lnTo>
                  <a:lnTo>
                    <a:pt x="11628" y="19241"/>
                  </a:lnTo>
                  <a:lnTo>
                    <a:pt x="11630" y="19232"/>
                  </a:lnTo>
                  <a:lnTo>
                    <a:pt x="11630" y="19227"/>
                  </a:lnTo>
                  <a:lnTo>
                    <a:pt x="11633" y="19227"/>
                  </a:lnTo>
                  <a:lnTo>
                    <a:pt x="11636" y="19231"/>
                  </a:lnTo>
                  <a:lnTo>
                    <a:pt x="11654" y="19224"/>
                  </a:lnTo>
                  <a:lnTo>
                    <a:pt x="11663" y="19218"/>
                  </a:lnTo>
                  <a:lnTo>
                    <a:pt x="11668" y="19208"/>
                  </a:lnTo>
                  <a:lnTo>
                    <a:pt x="11674" y="19193"/>
                  </a:lnTo>
                  <a:lnTo>
                    <a:pt x="11673" y="19179"/>
                  </a:lnTo>
                  <a:lnTo>
                    <a:pt x="11678" y="19165"/>
                  </a:lnTo>
                  <a:lnTo>
                    <a:pt x="11681" y="19154"/>
                  </a:lnTo>
                  <a:lnTo>
                    <a:pt x="11683" y="19150"/>
                  </a:lnTo>
                  <a:lnTo>
                    <a:pt x="11686" y="19144"/>
                  </a:lnTo>
                  <a:lnTo>
                    <a:pt x="11695" y="19143"/>
                  </a:lnTo>
                  <a:lnTo>
                    <a:pt x="11693" y="19158"/>
                  </a:lnTo>
                  <a:lnTo>
                    <a:pt x="11687" y="19164"/>
                  </a:lnTo>
                  <a:lnTo>
                    <a:pt x="11685" y="19173"/>
                  </a:lnTo>
                  <a:lnTo>
                    <a:pt x="11679" y="19183"/>
                  </a:lnTo>
                  <a:lnTo>
                    <a:pt x="11678" y="19216"/>
                  </a:lnTo>
                  <a:lnTo>
                    <a:pt x="11675" y="19231"/>
                  </a:lnTo>
                  <a:lnTo>
                    <a:pt x="11673" y="19241"/>
                  </a:lnTo>
                  <a:lnTo>
                    <a:pt x="11667" y="19246"/>
                  </a:lnTo>
                  <a:lnTo>
                    <a:pt x="11664" y="19246"/>
                  </a:lnTo>
                  <a:lnTo>
                    <a:pt x="11658" y="19252"/>
                  </a:lnTo>
                  <a:lnTo>
                    <a:pt x="11658" y="19257"/>
                  </a:lnTo>
                  <a:lnTo>
                    <a:pt x="11665" y="19266"/>
                  </a:lnTo>
                  <a:lnTo>
                    <a:pt x="11671" y="19269"/>
                  </a:lnTo>
                  <a:lnTo>
                    <a:pt x="11674" y="19269"/>
                  </a:lnTo>
                  <a:lnTo>
                    <a:pt x="11677" y="19270"/>
                  </a:lnTo>
                  <a:lnTo>
                    <a:pt x="11689" y="19268"/>
                  </a:lnTo>
                  <a:lnTo>
                    <a:pt x="11692" y="19268"/>
                  </a:lnTo>
                  <a:lnTo>
                    <a:pt x="11695" y="19267"/>
                  </a:lnTo>
                  <a:lnTo>
                    <a:pt x="11698" y="19269"/>
                  </a:lnTo>
                  <a:lnTo>
                    <a:pt x="11696" y="19272"/>
                  </a:lnTo>
                  <a:lnTo>
                    <a:pt x="11690" y="19277"/>
                  </a:lnTo>
                  <a:lnTo>
                    <a:pt x="11681" y="19283"/>
                  </a:lnTo>
                  <a:lnTo>
                    <a:pt x="11675" y="19288"/>
                  </a:lnTo>
                  <a:lnTo>
                    <a:pt x="11672" y="19288"/>
                  </a:lnTo>
                  <a:lnTo>
                    <a:pt x="11672" y="19279"/>
                  </a:lnTo>
                  <a:lnTo>
                    <a:pt x="11666" y="19280"/>
                  </a:lnTo>
                  <a:lnTo>
                    <a:pt x="11660" y="19285"/>
                  </a:lnTo>
                  <a:lnTo>
                    <a:pt x="11661" y="19304"/>
                  </a:lnTo>
                  <a:lnTo>
                    <a:pt x="11664" y="19303"/>
                  </a:lnTo>
                  <a:lnTo>
                    <a:pt x="11670" y="19307"/>
                  </a:lnTo>
                  <a:lnTo>
                    <a:pt x="11693" y="19286"/>
                  </a:lnTo>
                  <a:lnTo>
                    <a:pt x="11708" y="19270"/>
                  </a:lnTo>
                  <a:lnTo>
                    <a:pt x="11719" y="19259"/>
                  </a:lnTo>
                  <a:lnTo>
                    <a:pt x="11733" y="19243"/>
                  </a:lnTo>
                  <a:lnTo>
                    <a:pt x="11742" y="19237"/>
                  </a:lnTo>
                  <a:lnTo>
                    <a:pt x="11754" y="19241"/>
                  </a:lnTo>
                  <a:lnTo>
                    <a:pt x="11764" y="19239"/>
                  </a:lnTo>
                  <a:lnTo>
                    <a:pt x="11769" y="19229"/>
                  </a:lnTo>
                  <a:lnTo>
                    <a:pt x="11775" y="19223"/>
                  </a:lnTo>
                  <a:lnTo>
                    <a:pt x="11778" y="19223"/>
                  </a:lnTo>
                  <a:lnTo>
                    <a:pt x="11780" y="19252"/>
                  </a:lnTo>
                  <a:lnTo>
                    <a:pt x="11777" y="19266"/>
                  </a:lnTo>
                  <a:lnTo>
                    <a:pt x="11774" y="19271"/>
                  </a:lnTo>
                  <a:lnTo>
                    <a:pt x="11754" y="19283"/>
                  </a:lnTo>
                  <a:lnTo>
                    <a:pt x="11731" y="19305"/>
                  </a:lnTo>
                  <a:lnTo>
                    <a:pt x="11710" y="19322"/>
                  </a:lnTo>
                  <a:lnTo>
                    <a:pt x="11696" y="19338"/>
                  </a:lnTo>
                  <a:lnTo>
                    <a:pt x="11684" y="19348"/>
                  </a:lnTo>
                  <a:lnTo>
                    <a:pt x="11673" y="19364"/>
                  </a:lnTo>
                  <a:lnTo>
                    <a:pt x="11673" y="19373"/>
                  </a:lnTo>
                  <a:lnTo>
                    <a:pt x="11680" y="19373"/>
                  </a:lnTo>
                  <a:lnTo>
                    <a:pt x="11700" y="19356"/>
                  </a:lnTo>
                  <a:lnTo>
                    <a:pt x="11717" y="19340"/>
                  </a:lnTo>
                  <a:lnTo>
                    <a:pt x="11784" y="19280"/>
                  </a:lnTo>
                  <a:lnTo>
                    <a:pt x="11838" y="19225"/>
                  </a:lnTo>
                  <a:lnTo>
                    <a:pt x="11882" y="19182"/>
                  </a:lnTo>
                  <a:lnTo>
                    <a:pt x="11899" y="19166"/>
                  </a:lnTo>
                  <a:lnTo>
                    <a:pt x="11905" y="19160"/>
                  </a:lnTo>
                  <a:lnTo>
                    <a:pt x="11904" y="19151"/>
                  </a:lnTo>
                  <a:lnTo>
                    <a:pt x="11901" y="19151"/>
                  </a:lnTo>
                  <a:lnTo>
                    <a:pt x="11876" y="19173"/>
                  </a:lnTo>
                  <a:lnTo>
                    <a:pt x="11846" y="19201"/>
                  </a:lnTo>
                  <a:lnTo>
                    <a:pt x="11794" y="19245"/>
                  </a:lnTo>
                  <a:lnTo>
                    <a:pt x="11791" y="19245"/>
                  </a:lnTo>
                  <a:lnTo>
                    <a:pt x="11788" y="19241"/>
                  </a:lnTo>
                  <a:lnTo>
                    <a:pt x="11793" y="19217"/>
                  </a:lnTo>
                  <a:lnTo>
                    <a:pt x="11794" y="19192"/>
                  </a:lnTo>
                  <a:lnTo>
                    <a:pt x="11798" y="19187"/>
                  </a:lnTo>
                  <a:lnTo>
                    <a:pt x="11809" y="19176"/>
                  </a:lnTo>
                  <a:lnTo>
                    <a:pt x="11832" y="19159"/>
                  </a:lnTo>
                  <a:lnTo>
                    <a:pt x="11853" y="19147"/>
                  </a:lnTo>
                  <a:lnTo>
                    <a:pt x="11865" y="19141"/>
                  </a:lnTo>
                  <a:lnTo>
                    <a:pt x="11868" y="19141"/>
                  </a:lnTo>
                  <a:lnTo>
                    <a:pt x="11877" y="19144"/>
                  </a:lnTo>
                  <a:lnTo>
                    <a:pt x="11889" y="19148"/>
                  </a:lnTo>
                  <a:lnTo>
                    <a:pt x="11898" y="19152"/>
                  </a:lnTo>
                  <a:lnTo>
                    <a:pt x="11912" y="19146"/>
                  </a:lnTo>
                  <a:lnTo>
                    <a:pt x="11915" y="19146"/>
                  </a:lnTo>
                  <a:lnTo>
                    <a:pt x="11916" y="19140"/>
                  </a:lnTo>
                  <a:lnTo>
                    <a:pt x="11913" y="19145"/>
                  </a:lnTo>
                  <a:lnTo>
                    <a:pt x="11913" y="19148"/>
                  </a:lnTo>
                  <a:lnTo>
                    <a:pt x="11916" y="19146"/>
                  </a:lnTo>
                  <a:lnTo>
                    <a:pt x="11948" y="19113"/>
                  </a:lnTo>
                  <a:lnTo>
                    <a:pt x="11982" y="19075"/>
                  </a:lnTo>
                  <a:lnTo>
                    <a:pt x="12022" y="19017"/>
                  </a:lnTo>
                  <a:lnTo>
                    <a:pt x="12039" y="18997"/>
                  </a:lnTo>
                  <a:lnTo>
                    <a:pt x="12050" y="18986"/>
                  </a:lnTo>
                  <a:lnTo>
                    <a:pt x="12077" y="18964"/>
                  </a:lnTo>
                  <a:lnTo>
                    <a:pt x="12082" y="18953"/>
                  </a:lnTo>
                  <a:lnTo>
                    <a:pt x="12093" y="18923"/>
                  </a:lnTo>
                  <a:lnTo>
                    <a:pt x="12107" y="18898"/>
                  </a:lnTo>
                  <a:lnTo>
                    <a:pt x="12115" y="18887"/>
                  </a:lnTo>
                  <a:lnTo>
                    <a:pt x="12129" y="18866"/>
                  </a:lnTo>
                  <a:lnTo>
                    <a:pt x="12152" y="18835"/>
                  </a:lnTo>
                  <a:lnTo>
                    <a:pt x="12152" y="18831"/>
                  </a:lnTo>
                  <a:lnTo>
                    <a:pt x="12140" y="18832"/>
                  </a:lnTo>
                  <a:lnTo>
                    <a:pt x="12126" y="18853"/>
                  </a:lnTo>
                  <a:lnTo>
                    <a:pt x="12111" y="18873"/>
                  </a:lnTo>
                  <a:lnTo>
                    <a:pt x="12109" y="18878"/>
                  </a:lnTo>
                  <a:lnTo>
                    <a:pt x="12108" y="18874"/>
                  </a:lnTo>
                  <a:lnTo>
                    <a:pt x="12111" y="18864"/>
                  </a:lnTo>
                  <a:lnTo>
                    <a:pt x="12114" y="18859"/>
                  </a:lnTo>
                  <a:lnTo>
                    <a:pt x="12113" y="18845"/>
                  </a:lnTo>
                  <a:lnTo>
                    <a:pt x="12121" y="18834"/>
                  </a:lnTo>
                  <a:lnTo>
                    <a:pt x="12130" y="18824"/>
                  </a:lnTo>
                  <a:lnTo>
                    <a:pt x="12133" y="18818"/>
                  </a:lnTo>
                  <a:lnTo>
                    <a:pt x="12121" y="18820"/>
                  </a:lnTo>
                  <a:lnTo>
                    <a:pt x="12112" y="18826"/>
                  </a:lnTo>
                  <a:lnTo>
                    <a:pt x="12104" y="18836"/>
                  </a:lnTo>
                  <a:lnTo>
                    <a:pt x="12091" y="18838"/>
                  </a:lnTo>
                  <a:lnTo>
                    <a:pt x="12088" y="18833"/>
                  </a:lnTo>
                  <a:lnTo>
                    <a:pt x="12085" y="18834"/>
                  </a:lnTo>
                  <a:lnTo>
                    <a:pt x="12085" y="18824"/>
                  </a:lnTo>
                  <a:lnTo>
                    <a:pt x="12091" y="18819"/>
                  </a:lnTo>
                  <a:lnTo>
                    <a:pt x="12096" y="18814"/>
                  </a:lnTo>
                  <a:lnTo>
                    <a:pt x="12102" y="18813"/>
                  </a:lnTo>
                  <a:lnTo>
                    <a:pt x="12105" y="18817"/>
                  </a:lnTo>
                  <a:lnTo>
                    <a:pt x="12109" y="18817"/>
                  </a:lnTo>
                  <a:lnTo>
                    <a:pt x="12117" y="18802"/>
                  </a:lnTo>
                  <a:lnTo>
                    <a:pt x="12129" y="18791"/>
                  </a:lnTo>
                  <a:lnTo>
                    <a:pt x="12129" y="18796"/>
                  </a:lnTo>
                  <a:lnTo>
                    <a:pt x="12133" y="18814"/>
                  </a:lnTo>
                  <a:lnTo>
                    <a:pt x="12142" y="18822"/>
                  </a:lnTo>
                  <a:lnTo>
                    <a:pt x="12148" y="18822"/>
                  </a:lnTo>
                  <a:lnTo>
                    <a:pt x="12141" y="18803"/>
                  </a:lnTo>
                  <a:lnTo>
                    <a:pt x="12135" y="18790"/>
                  </a:lnTo>
                  <a:lnTo>
                    <a:pt x="12136" y="18761"/>
                  </a:lnTo>
                  <a:lnTo>
                    <a:pt x="12135" y="18748"/>
                  </a:lnTo>
                  <a:lnTo>
                    <a:pt x="12138" y="18733"/>
                  </a:lnTo>
                  <a:lnTo>
                    <a:pt x="12143" y="18727"/>
                  </a:lnTo>
                  <a:lnTo>
                    <a:pt x="12146" y="18722"/>
                  </a:lnTo>
                  <a:lnTo>
                    <a:pt x="12152" y="18721"/>
                  </a:lnTo>
                  <a:lnTo>
                    <a:pt x="12153" y="18731"/>
                  </a:lnTo>
                  <a:lnTo>
                    <a:pt x="12156" y="18740"/>
                  </a:lnTo>
                  <a:lnTo>
                    <a:pt x="12159" y="18739"/>
                  </a:lnTo>
                  <a:lnTo>
                    <a:pt x="12168" y="18734"/>
                  </a:lnTo>
                  <a:lnTo>
                    <a:pt x="12177" y="18723"/>
                  </a:lnTo>
                  <a:lnTo>
                    <a:pt x="12194" y="18697"/>
                  </a:lnTo>
                  <a:lnTo>
                    <a:pt x="12205" y="18682"/>
                  </a:lnTo>
                  <a:lnTo>
                    <a:pt x="12207" y="18672"/>
                  </a:lnTo>
                  <a:lnTo>
                    <a:pt x="12204" y="18658"/>
                  </a:lnTo>
                  <a:lnTo>
                    <a:pt x="12203" y="18653"/>
                  </a:lnTo>
                  <a:lnTo>
                    <a:pt x="12212" y="18652"/>
                  </a:lnTo>
                  <a:lnTo>
                    <a:pt x="12218" y="18647"/>
                  </a:lnTo>
                  <a:lnTo>
                    <a:pt x="12221" y="18637"/>
                  </a:lnTo>
                  <a:lnTo>
                    <a:pt x="12223" y="18618"/>
                  </a:lnTo>
                  <a:lnTo>
                    <a:pt x="12229" y="18617"/>
                  </a:lnTo>
                  <a:lnTo>
                    <a:pt x="12232" y="18622"/>
                  </a:lnTo>
                  <a:lnTo>
                    <a:pt x="12250" y="18619"/>
                  </a:lnTo>
                  <a:lnTo>
                    <a:pt x="12249" y="18600"/>
                  </a:lnTo>
                  <a:lnTo>
                    <a:pt x="12246" y="18591"/>
                  </a:lnTo>
                  <a:lnTo>
                    <a:pt x="12248" y="18576"/>
                  </a:lnTo>
                  <a:lnTo>
                    <a:pt x="12247" y="18549"/>
                  </a:lnTo>
                  <a:lnTo>
                    <a:pt x="12249" y="18529"/>
                  </a:lnTo>
                  <a:lnTo>
                    <a:pt x="12248" y="18515"/>
                  </a:lnTo>
                  <a:lnTo>
                    <a:pt x="12242" y="18511"/>
                  </a:lnTo>
                  <a:lnTo>
                    <a:pt x="12239" y="18516"/>
                  </a:lnTo>
                  <a:lnTo>
                    <a:pt x="12236" y="18521"/>
                  </a:lnTo>
                  <a:lnTo>
                    <a:pt x="12237" y="18531"/>
                  </a:lnTo>
                  <a:lnTo>
                    <a:pt x="12228" y="18532"/>
                  </a:lnTo>
                  <a:lnTo>
                    <a:pt x="12221" y="18528"/>
                  </a:lnTo>
                  <a:lnTo>
                    <a:pt x="12218" y="18528"/>
                  </a:lnTo>
                  <a:lnTo>
                    <a:pt x="12221" y="18514"/>
                  </a:lnTo>
                  <a:lnTo>
                    <a:pt x="12220" y="18504"/>
                  </a:lnTo>
                  <a:lnTo>
                    <a:pt x="12208" y="18506"/>
                  </a:lnTo>
                  <a:lnTo>
                    <a:pt x="12205" y="18501"/>
                  </a:lnTo>
                  <a:lnTo>
                    <a:pt x="12204" y="18497"/>
                  </a:lnTo>
                  <a:lnTo>
                    <a:pt x="12207" y="18487"/>
                  </a:lnTo>
                  <a:lnTo>
                    <a:pt x="12213" y="18486"/>
                  </a:lnTo>
                  <a:lnTo>
                    <a:pt x="12219" y="18507"/>
                  </a:lnTo>
                  <a:lnTo>
                    <a:pt x="12225" y="18537"/>
                  </a:lnTo>
                  <a:lnTo>
                    <a:pt x="12228" y="18537"/>
                  </a:lnTo>
                  <a:lnTo>
                    <a:pt x="12231" y="18505"/>
                  </a:lnTo>
                  <a:lnTo>
                    <a:pt x="12234" y="18487"/>
                  </a:lnTo>
                  <a:lnTo>
                    <a:pt x="12233" y="18462"/>
                  </a:lnTo>
                  <a:lnTo>
                    <a:pt x="12221" y="18455"/>
                  </a:lnTo>
                  <a:lnTo>
                    <a:pt x="12205" y="18450"/>
                  </a:lnTo>
                  <a:lnTo>
                    <a:pt x="12196" y="18441"/>
                  </a:lnTo>
                  <a:lnTo>
                    <a:pt x="12186" y="18433"/>
                  </a:lnTo>
                  <a:lnTo>
                    <a:pt x="12186" y="18428"/>
                  </a:lnTo>
                  <a:lnTo>
                    <a:pt x="12188" y="18413"/>
                  </a:lnTo>
                  <a:lnTo>
                    <a:pt x="12194" y="18403"/>
                  </a:lnTo>
                  <a:lnTo>
                    <a:pt x="12196" y="18393"/>
                  </a:lnTo>
                  <a:lnTo>
                    <a:pt x="12195" y="18374"/>
                  </a:lnTo>
                  <a:lnTo>
                    <a:pt x="12186" y="18366"/>
                  </a:lnTo>
                  <a:lnTo>
                    <a:pt x="12179" y="18348"/>
                  </a:lnTo>
                  <a:lnTo>
                    <a:pt x="12181" y="18338"/>
                  </a:lnTo>
                  <a:lnTo>
                    <a:pt x="12184" y="18328"/>
                  </a:lnTo>
                  <a:lnTo>
                    <a:pt x="12190" y="18322"/>
                  </a:lnTo>
                  <a:lnTo>
                    <a:pt x="12193" y="18318"/>
                  </a:lnTo>
                  <a:lnTo>
                    <a:pt x="12189" y="18314"/>
                  </a:lnTo>
                  <a:lnTo>
                    <a:pt x="12183" y="18309"/>
                  </a:lnTo>
                  <a:lnTo>
                    <a:pt x="12171" y="18306"/>
                  </a:lnTo>
                  <a:lnTo>
                    <a:pt x="12165" y="18302"/>
                  </a:lnTo>
                  <a:lnTo>
                    <a:pt x="12161" y="18298"/>
                  </a:lnTo>
                  <a:lnTo>
                    <a:pt x="12158" y="18293"/>
                  </a:lnTo>
                  <a:lnTo>
                    <a:pt x="12158" y="18289"/>
                  </a:lnTo>
                  <a:lnTo>
                    <a:pt x="12161" y="18288"/>
                  </a:lnTo>
                  <a:lnTo>
                    <a:pt x="12164" y="18292"/>
                  </a:lnTo>
                  <a:lnTo>
                    <a:pt x="12167" y="18292"/>
                  </a:lnTo>
                  <a:lnTo>
                    <a:pt x="12170" y="18287"/>
                  </a:lnTo>
                  <a:lnTo>
                    <a:pt x="12167" y="18287"/>
                  </a:lnTo>
                  <a:lnTo>
                    <a:pt x="12166" y="18278"/>
                  </a:lnTo>
                  <a:lnTo>
                    <a:pt x="12154" y="18280"/>
                  </a:lnTo>
                  <a:lnTo>
                    <a:pt x="12151" y="18275"/>
                  </a:lnTo>
                  <a:lnTo>
                    <a:pt x="12150" y="18261"/>
                  </a:lnTo>
                  <a:lnTo>
                    <a:pt x="12147" y="18257"/>
                  </a:lnTo>
                  <a:lnTo>
                    <a:pt x="12138" y="18253"/>
                  </a:lnTo>
                  <a:lnTo>
                    <a:pt x="12131" y="18245"/>
                  </a:lnTo>
                  <a:lnTo>
                    <a:pt x="12131" y="18240"/>
                  </a:lnTo>
                  <a:lnTo>
                    <a:pt x="12134" y="18269"/>
                  </a:lnTo>
                  <a:lnTo>
                    <a:pt x="12140" y="18293"/>
                  </a:lnTo>
                  <a:lnTo>
                    <a:pt x="12143" y="18293"/>
                  </a:lnTo>
                  <a:lnTo>
                    <a:pt x="12146" y="18258"/>
                  </a:lnTo>
                  <a:lnTo>
                    <a:pt x="12146" y="18239"/>
                  </a:lnTo>
                  <a:lnTo>
                    <a:pt x="12139" y="18228"/>
                  </a:lnTo>
                  <a:lnTo>
                    <a:pt x="12136" y="18219"/>
                  </a:lnTo>
                  <a:lnTo>
                    <a:pt x="12136" y="18212"/>
                  </a:lnTo>
                  <a:lnTo>
                    <a:pt x="12155" y="18224"/>
                  </a:lnTo>
                  <a:lnTo>
                    <a:pt x="12149" y="18239"/>
                  </a:lnTo>
                  <a:lnTo>
                    <a:pt x="12149" y="18243"/>
                  </a:lnTo>
                  <a:lnTo>
                    <a:pt x="12156" y="18241"/>
                  </a:lnTo>
                  <a:lnTo>
                    <a:pt x="12158" y="18237"/>
                  </a:lnTo>
                  <a:lnTo>
                    <a:pt x="12162" y="18246"/>
                  </a:lnTo>
                  <a:lnTo>
                    <a:pt x="12159" y="18251"/>
                  </a:lnTo>
                  <a:lnTo>
                    <a:pt x="12159" y="18260"/>
                  </a:lnTo>
                  <a:lnTo>
                    <a:pt x="12169" y="18273"/>
                  </a:lnTo>
                  <a:lnTo>
                    <a:pt x="12176" y="18297"/>
                  </a:lnTo>
                  <a:lnTo>
                    <a:pt x="12179" y="18293"/>
                  </a:lnTo>
                  <a:lnTo>
                    <a:pt x="12182" y="18293"/>
                  </a:lnTo>
                  <a:lnTo>
                    <a:pt x="12182" y="18282"/>
                  </a:lnTo>
                  <a:lnTo>
                    <a:pt x="12194" y="18285"/>
                  </a:lnTo>
                  <a:lnTo>
                    <a:pt x="12210" y="18297"/>
                  </a:lnTo>
                  <a:lnTo>
                    <a:pt x="12213" y="18301"/>
                  </a:lnTo>
                  <a:lnTo>
                    <a:pt x="12216" y="18310"/>
                  </a:lnTo>
                  <a:lnTo>
                    <a:pt x="12214" y="18325"/>
                  </a:lnTo>
                  <a:lnTo>
                    <a:pt x="12218" y="18329"/>
                  </a:lnTo>
                  <a:lnTo>
                    <a:pt x="12226" y="18327"/>
                  </a:lnTo>
                  <a:lnTo>
                    <a:pt x="12238" y="18321"/>
                  </a:lnTo>
                  <a:lnTo>
                    <a:pt x="12241" y="18316"/>
                  </a:lnTo>
                  <a:lnTo>
                    <a:pt x="12243" y="18302"/>
                  </a:lnTo>
                  <a:lnTo>
                    <a:pt x="12248" y="18278"/>
                  </a:lnTo>
                  <a:lnTo>
                    <a:pt x="12253" y="18258"/>
                  </a:lnTo>
                  <a:lnTo>
                    <a:pt x="12258" y="18243"/>
                  </a:lnTo>
                  <a:lnTo>
                    <a:pt x="12270" y="18227"/>
                  </a:lnTo>
                  <a:lnTo>
                    <a:pt x="12281" y="18221"/>
                  </a:lnTo>
                  <a:lnTo>
                    <a:pt x="12299" y="18210"/>
                  </a:lnTo>
                  <a:lnTo>
                    <a:pt x="12302" y="18209"/>
                  </a:lnTo>
                  <a:lnTo>
                    <a:pt x="12305" y="18218"/>
                  </a:lnTo>
                  <a:lnTo>
                    <a:pt x="12306" y="18233"/>
                  </a:lnTo>
                  <a:lnTo>
                    <a:pt x="12312" y="18232"/>
                  </a:lnTo>
                  <a:lnTo>
                    <a:pt x="12315" y="18226"/>
                  </a:lnTo>
                  <a:lnTo>
                    <a:pt x="12318" y="18231"/>
                  </a:lnTo>
                  <a:lnTo>
                    <a:pt x="12320" y="18269"/>
                  </a:lnTo>
                  <a:lnTo>
                    <a:pt x="12320" y="18316"/>
                  </a:lnTo>
                  <a:lnTo>
                    <a:pt x="12313" y="18365"/>
                  </a:lnTo>
                  <a:lnTo>
                    <a:pt x="12308" y="18389"/>
                  </a:lnTo>
                  <a:lnTo>
                    <a:pt x="12303" y="18404"/>
                  </a:lnTo>
                  <a:lnTo>
                    <a:pt x="12300" y="18408"/>
                  </a:lnTo>
                  <a:lnTo>
                    <a:pt x="12294" y="18414"/>
                  </a:lnTo>
                  <a:lnTo>
                    <a:pt x="12291" y="18405"/>
                  </a:lnTo>
                  <a:lnTo>
                    <a:pt x="12285" y="18406"/>
                  </a:lnTo>
                  <a:lnTo>
                    <a:pt x="12285" y="18416"/>
                  </a:lnTo>
                  <a:lnTo>
                    <a:pt x="12289" y="18420"/>
                  </a:lnTo>
                  <a:lnTo>
                    <a:pt x="12298" y="18428"/>
                  </a:lnTo>
                  <a:lnTo>
                    <a:pt x="12310" y="18422"/>
                  </a:lnTo>
                  <a:lnTo>
                    <a:pt x="12357" y="18388"/>
                  </a:lnTo>
                  <a:lnTo>
                    <a:pt x="12371" y="18376"/>
                  </a:lnTo>
                  <a:lnTo>
                    <a:pt x="12389" y="18369"/>
                  </a:lnTo>
                  <a:lnTo>
                    <a:pt x="12392" y="18374"/>
                  </a:lnTo>
                  <a:lnTo>
                    <a:pt x="12396" y="18378"/>
                  </a:lnTo>
                  <a:lnTo>
                    <a:pt x="12399" y="18387"/>
                  </a:lnTo>
                  <a:lnTo>
                    <a:pt x="12405" y="18396"/>
                  </a:lnTo>
                  <a:lnTo>
                    <a:pt x="12408" y="18395"/>
                  </a:lnTo>
                  <a:lnTo>
                    <a:pt x="12420" y="18389"/>
                  </a:lnTo>
                  <a:lnTo>
                    <a:pt x="12432" y="18384"/>
                  </a:lnTo>
                  <a:lnTo>
                    <a:pt x="12435" y="18383"/>
                  </a:lnTo>
                  <a:lnTo>
                    <a:pt x="12435" y="18387"/>
                  </a:lnTo>
                  <a:lnTo>
                    <a:pt x="12433" y="18397"/>
                  </a:lnTo>
                  <a:lnTo>
                    <a:pt x="12427" y="18408"/>
                  </a:lnTo>
                  <a:lnTo>
                    <a:pt x="12424" y="18418"/>
                  </a:lnTo>
                  <a:lnTo>
                    <a:pt x="12422" y="18422"/>
                  </a:lnTo>
                  <a:lnTo>
                    <a:pt x="12410" y="18424"/>
                  </a:lnTo>
                  <a:lnTo>
                    <a:pt x="12401" y="18420"/>
                  </a:lnTo>
                  <a:lnTo>
                    <a:pt x="12394" y="18412"/>
                  </a:lnTo>
                  <a:lnTo>
                    <a:pt x="12388" y="18412"/>
                  </a:lnTo>
                  <a:lnTo>
                    <a:pt x="12382" y="18418"/>
                  </a:lnTo>
                  <a:lnTo>
                    <a:pt x="12377" y="18428"/>
                  </a:lnTo>
                  <a:lnTo>
                    <a:pt x="12377" y="18437"/>
                  </a:lnTo>
                  <a:lnTo>
                    <a:pt x="12371" y="18447"/>
                  </a:lnTo>
                  <a:lnTo>
                    <a:pt x="12372" y="18452"/>
                  </a:lnTo>
                  <a:lnTo>
                    <a:pt x="12357" y="18454"/>
                  </a:lnTo>
                  <a:lnTo>
                    <a:pt x="12351" y="18460"/>
                  </a:lnTo>
                  <a:lnTo>
                    <a:pt x="12339" y="18466"/>
                  </a:lnTo>
                  <a:lnTo>
                    <a:pt x="12328" y="18491"/>
                  </a:lnTo>
                  <a:lnTo>
                    <a:pt x="12314" y="18511"/>
                  </a:lnTo>
                  <a:lnTo>
                    <a:pt x="12306" y="18522"/>
                  </a:lnTo>
                  <a:lnTo>
                    <a:pt x="12298" y="18547"/>
                  </a:lnTo>
                  <a:lnTo>
                    <a:pt x="12302" y="18561"/>
                  </a:lnTo>
                  <a:lnTo>
                    <a:pt x="12308" y="18564"/>
                  </a:lnTo>
                  <a:lnTo>
                    <a:pt x="12322" y="18548"/>
                  </a:lnTo>
                  <a:lnTo>
                    <a:pt x="12336" y="18528"/>
                  </a:lnTo>
                  <a:lnTo>
                    <a:pt x="12350" y="18498"/>
                  </a:lnTo>
                  <a:lnTo>
                    <a:pt x="12361" y="18482"/>
                  </a:lnTo>
                  <a:lnTo>
                    <a:pt x="12422" y="18432"/>
                  </a:lnTo>
                  <a:lnTo>
                    <a:pt x="12475" y="18383"/>
                  </a:lnTo>
                  <a:lnTo>
                    <a:pt x="12518" y="18344"/>
                  </a:lnTo>
                  <a:lnTo>
                    <a:pt x="12613" y="18261"/>
                  </a:lnTo>
                  <a:lnTo>
                    <a:pt x="12631" y="18254"/>
                  </a:lnTo>
                  <a:lnTo>
                    <a:pt x="12637" y="18248"/>
                  </a:lnTo>
                  <a:lnTo>
                    <a:pt x="12676" y="18244"/>
                  </a:lnTo>
                  <a:lnTo>
                    <a:pt x="12683" y="18248"/>
                  </a:lnTo>
                  <a:lnTo>
                    <a:pt x="12694" y="18246"/>
                  </a:lnTo>
                  <a:lnTo>
                    <a:pt x="12716" y="18248"/>
                  </a:lnTo>
                  <a:lnTo>
                    <a:pt x="12718" y="18243"/>
                  </a:lnTo>
                  <a:lnTo>
                    <a:pt x="12718" y="18239"/>
                  </a:lnTo>
                  <a:lnTo>
                    <a:pt x="12705" y="18212"/>
                  </a:lnTo>
                  <a:lnTo>
                    <a:pt x="12695" y="18194"/>
                  </a:lnTo>
                  <a:lnTo>
                    <a:pt x="12689" y="18195"/>
                  </a:lnTo>
                  <a:lnTo>
                    <a:pt x="12686" y="18190"/>
                  </a:lnTo>
                  <a:lnTo>
                    <a:pt x="12685" y="18176"/>
                  </a:lnTo>
                  <a:lnTo>
                    <a:pt x="12682" y="18172"/>
                  </a:lnTo>
                  <a:lnTo>
                    <a:pt x="12672" y="18168"/>
                  </a:lnTo>
                  <a:lnTo>
                    <a:pt x="12666" y="18164"/>
                  </a:lnTo>
                  <a:lnTo>
                    <a:pt x="12659" y="18146"/>
                  </a:lnTo>
                  <a:lnTo>
                    <a:pt x="12658" y="18118"/>
                  </a:lnTo>
                  <a:lnTo>
                    <a:pt x="12674" y="18073"/>
                  </a:lnTo>
                  <a:lnTo>
                    <a:pt x="12690" y="18034"/>
                  </a:lnTo>
                  <a:lnTo>
                    <a:pt x="12698" y="18018"/>
                  </a:lnTo>
                  <a:lnTo>
                    <a:pt x="12687" y="17994"/>
                  </a:lnTo>
                  <a:lnTo>
                    <a:pt x="12670" y="17990"/>
                  </a:lnTo>
                  <a:lnTo>
                    <a:pt x="12670" y="17986"/>
                  </a:lnTo>
                  <a:lnTo>
                    <a:pt x="12730" y="17927"/>
                  </a:lnTo>
                  <a:lnTo>
                    <a:pt x="12739" y="17957"/>
                  </a:lnTo>
                  <a:lnTo>
                    <a:pt x="12743" y="17980"/>
                  </a:lnTo>
                  <a:lnTo>
                    <a:pt x="12743" y="17996"/>
                  </a:lnTo>
                  <a:lnTo>
                    <a:pt x="12741" y="18019"/>
                  </a:lnTo>
                  <a:lnTo>
                    <a:pt x="12739" y="18049"/>
                  </a:lnTo>
                  <a:lnTo>
                    <a:pt x="12732" y="18089"/>
                  </a:lnTo>
                  <a:lnTo>
                    <a:pt x="12729" y="18095"/>
                  </a:lnTo>
                  <a:lnTo>
                    <a:pt x="12730" y="18099"/>
                  </a:lnTo>
                  <a:lnTo>
                    <a:pt x="12706" y="18117"/>
                  </a:lnTo>
                  <a:lnTo>
                    <a:pt x="12683" y="18134"/>
                  </a:lnTo>
                  <a:lnTo>
                    <a:pt x="12683" y="18143"/>
                  </a:lnTo>
                  <a:lnTo>
                    <a:pt x="12693" y="18156"/>
                  </a:lnTo>
                  <a:lnTo>
                    <a:pt x="12703" y="18179"/>
                  </a:lnTo>
                  <a:lnTo>
                    <a:pt x="12717" y="18215"/>
                  </a:lnTo>
                  <a:lnTo>
                    <a:pt x="12720" y="18219"/>
                  </a:lnTo>
                  <a:lnTo>
                    <a:pt x="12723" y="18219"/>
                  </a:lnTo>
                  <a:lnTo>
                    <a:pt x="12766" y="18166"/>
                  </a:lnTo>
                  <a:lnTo>
                    <a:pt x="12798" y="18143"/>
                  </a:lnTo>
                  <a:lnTo>
                    <a:pt x="12831" y="18139"/>
                  </a:lnTo>
                  <a:lnTo>
                    <a:pt x="12882" y="18128"/>
                  </a:lnTo>
                  <a:lnTo>
                    <a:pt x="12910" y="18134"/>
                  </a:lnTo>
                  <a:lnTo>
                    <a:pt x="12937" y="18126"/>
                  </a:lnTo>
                  <a:lnTo>
                    <a:pt x="12943" y="18126"/>
                  </a:lnTo>
                  <a:lnTo>
                    <a:pt x="12981" y="18106"/>
                  </a:lnTo>
                  <a:lnTo>
                    <a:pt x="13017" y="18102"/>
                  </a:lnTo>
                  <a:lnTo>
                    <a:pt x="13045" y="18113"/>
                  </a:lnTo>
                  <a:lnTo>
                    <a:pt x="13147" y="18152"/>
                  </a:lnTo>
                  <a:lnTo>
                    <a:pt x="13258" y="18210"/>
                  </a:lnTo>
                  <a:lnTo>
                    <a:pt x="13341" y="18228"/>
                  </a:lnTo>
                  <a:lnTo>
                    <a:pt x="13429" y="18232"/>
                  </a:lnTo>
                  <a:lnTo>
                    <a:pt x="13453" y="18219"/>
                  </a:lnTo>
                  <a:lnTo>
                    <a:pt x="13493" y="18176"/>
                  </a:lnTo>
                  <a:lnTo>
                    <a:pt x="13502" y="18171"/>
                  </a:lnTo>
                  <a:lnTo>
                    <a:pt x="13514" y="18169"/>
                  </a:lnTo>
                  <a:lnTo>
                    <a:pt x="13538" y="18171"/>
                  </a:lnTo>
                  <a:lnTo>
                    <a:pt x="13544" y="18165"/>
                  </a:lnTo>
                  <a:lnTo>
                    <a:pt x="13544" y="18160"/>
                  </a:lnTo>
                  <a:lnTo>
                    <a:pt x="13537" y="18152"/>
                  </a:lnTo>
                  <a:lnTo>
                    <a:pt x="13534" y="18152"/>
                  </a:lnTo>
                  <a:lnTo>
                    <a:pt x="13534" y="18147"/>
                  </a:lnTo>
                  <a:lnTo>
                    <a:pt x="13545" y="18136"/>
                  </a:lnTo>
                  <a:lnTo>
                    <a:pt x="13545" y="18127"/>
                  </a:lnTo>
                  <a:lnTo>
                    <a:pt x="13542" y="18122"/>
                  </a:lnTo>
                  <a:lnTo>
                    <a:pt x="13539" y="18123"/>
                  </a:lnTo>
                  <a:lnTo>
                    <a:pt x="13533" y="18129"/>
                  </a:lnTo>
                  <a:lnTo>
                    <a:pt x="13521" y="18135"/>
                  </a:lnTo>
                  <a:lnTo>
                    <a:pt x="13518" y="18140"/>
                  </a:lnTo>
                  <a:lnTo>
                    <a:pt x="13512" y="18136"/>
                  </a:lnTo>
                  <a:lnTo>
                    <a:pt x="13506" y="18127"/>
                  </a:lnTo>
                  <a:lnTo>
                    <a:pt x="13499" y="18114"/>
                  </a:lnTo>
                  <a:lnTo>
                    <a:pt x="13495" y="18100"/>
                  </a:lnTo>
                  <a:lnTo>
                    <a:pt x="13495" y="18095"/>
                  </a:lnTo>
                  <a:lnTo>
                    <a:pt x="13489" y="18091"/>
                  </a:lnTo>
                  <a:lnTo>
                    <a:pt x="13483" y="18097"/>
                  </a:lnTo>
                  <a:lnTo>
                    <a:pt x="13474" y="18089"/>
                  </a:lnTo>
                  <a:lnTo>
                    <a:pt x="13467" y="18079"/>
                  </a:lnTo>
                  <a:lnTo>
                    <a:pt x="13463" y="18062"/>
                  </a:lnTo>
                  <a:lnTo>
                    <a:pt x="13462" y="18042"/>
                  </a:lnTo>
                  <a:lnTo>
                    <a:pt x="13468" y="18033"/>
                  </a:lnTo>
                  <a:lnTo>
                    <a:pt x="13474" y="18026"/>
                  </a:lnTo>
                  <a:lnTo>
                    <a:pt x="13485" y="18035"/>
                  </a:lnTo>
                  <a:lnTo>
                    <a:pt x="13492" y="18049"/>
                  </a:lnTo>
                  <a:lnTo>
                    <a:pt x="13495" y="18049"/>
                  </a:lnTo>
                  <a:lnTo>
                    <a:pt x="13492" y="18048"/>
                  </a:lnTo>
                  <a:lnTo>
                    <a:pt x="13490" y="18063"/>
                  </a:lnTo>
                  <a:lnTo>
                    <a:pt x="13490" y="18065"/>
                  </a:lnTo>
                  <a:lnTo>
                    <a:pt x="13496" y="18063"/>
                  </a:lnTo>
                  <a:lnTo>
                    <a:pt x="13516" y="18041"/>
                  </a:lnTo>
                  <a:lnTo>
                    <a:pt x="13540" y="18019"/>
                  </a:lnTo>
                  <a:lnTo>
                    <a:pt x="13559" y="17993"/>
                  </a:lnTo>
                  <a:lnTo>
                    <a:pt x="13562" y="17987"/>
                  </a:lnTo>
                  <a:lnTo>
                    <a:pt x="13559" y="17973"/>
                  </a:lnTo>
                  <a:lnTo>
                    <a:pt x="13561" y="17959"/>
                  </a:lnTo>
                  <a:lnTo>
                    <a:pt x="13563" y="17954"/>
                  </a:lnTo>
                  <a:lnTo>
                    <a:pt x="13567" y="17958"/>
                  </a:lnTo>
                  <a:lnTo>
                    <a:pt x="13573" y="17962"/>
                  </a:lnTo>
                  <a:lnTo>
                    <a:pt x="13580" y="17971"/>
                  </a:lnTo>
                  <a:lnTo>
                    <a:pt x="13591" y="17960"/>
                  </a:lnTo>
                  <a:lnTo>
                    <a:pt x="13597" y="17950"/>
                  </a:lnTo>
                  <a:lnTo>
                    <a:pt x="13612" y="17943"/>
                  </a:lnTo>
                  <a:lnTo>
                    <a:pt x="13627" y="17946"/>
                  </a:lnTo>
                  <a:lnTo>
                    <a:pt x="13630" y="17950"/>
                  </a:lnTo>
                  <a:lnTo>
                    <a:pt x="13632" y="17983"/>
                  </a:lnTo>
                  <a:lnTo>
                    <a:pt x="13629" y="17988"/>
                  </a:lnTo>
                  <a:lnTo>
                    <a:pt x="13629" y="17993"/>
                  </a:lnTo>
                  <a:lnTo>
                    <a:pt x="13617" y="17995"/>
                  </a:lnTo>
                  <a:lnTo>
                    <a:pt x="13606" y="18010"/>
                  </a:lnTo>
                  <a:lnTo>
                    <a:pt x="13607" y="18030"/>
                  </a:lnTo>
                  <a:lnTo>
                    <a:pt x="13613" y="18043"/>
                  </a:lnTo>
                  <a:lnTo>
                    <a:pt x="13617" y="18047"/>
                  </a:lnTo>
                  <a:lnTo>
                    <a:pt x="13626" y="18051"/>
                  </a:lnTo>
                  <a:lnTo>
                    <a:pt x="13628" y="18046"/>
                  </a:lnTo>
                  <a:lnTo>
                    <a:pt x="13631" y="18035"/>
                  </a:lnTo>
                  <a:lnTo>
                    <a:pt x="13637" y="18030"/>
                  </a:lnTo>
                  <a:lnTo>
                    <a:pt x="13657" y="18014"/>
                  </a:lnTo>
                  <a:lnTo>
                    <a:pt x="13663" y="18008"/>
                  </a:lnTo>
                  <a:lnTo>
                    <a:pt x="13685" y="18015"/>
                  </a:lnTo>
                  <a:lnTo>
                    <a:pt x="13706" y="18012"/>
                  </a:lnTo>
                  <a:lnTo>
                    <a:pt x="13723" y="18000"/>
                  </a:lnTo>
                  <a:lnTo>
                    <a:pt x="13726" y="17995"/>
                  </a:lnTo>
                  <a:lnTo>
                    <a:pt x="13729" y="18000"/>
                  </a:lnTo>
                  <a:lnTo>
                    <a:pt x="13730" y="18005"/>
                  </a:lnTo>
                  <a:lnTo>
                    <a:pt x="13733" y="18018"/>
                  </a:lnTo>
                  <a:lnTo>
                    <a:pt x="13734" y="18038"/>
                  </a:lnTo>
                  <a:lnTo>
                    <a:pt x="13732" y="18052"/>
                  </a:lnTo>
                  <a:lnTo>
                    <a:pt x="13729" y="18062"/>
                  </a:lnTo>
                  <a:lnTo>
                    <a:pt x="13724" y="18072"/>
                  </a:lnTo>
                  <a:lnTo>
                    <a:pt x="13721" y="18076"/>
                  </a:lnTo>
                  <a:lnTo>
                    <a:pt x="13722" y="18091"/>
                  </a:lnTo>
                  <a:lnTo>
                    <a:pt x="13725" y="18095"/>
                  </a:lnTo>
                  <a:lnTo>
                    <a:pt x="13734" y="18094"/>
                  </a:lnTo>
                  <a:lnTo>
                    <a:pt x="13752" y="18087"/>
                  </a:lnTo>
                  <a:lnTo>
                    <a:pt x="13770" y="18085"/>
                  </a:lnTo>
                  <a:lnTo>
                    <a:pt x="13770" y="18095"/>
                  </a:lnTo>
                  <a:lnTo>
                    <a:pt x="13778" y="18117"/>
                  </a:lnTo>
                  <a:lnTo>
                    <a:pt x="13781" y="18131"/>
                  </a:lnTo>
                  <a:lnTo>
                    <a:pt x="13782" y="18150"/>
                  </a:lnTo>
                  <a:lnTo>
                    <a:pt x="13779" y="18155"/>
                  </a:lnTo>
                  <a:lnTo>
                    <a:pt x="13774" y="18170"/>
                  </a:lnTo>
                  <a:lnTo>
                    <a:pt x="13774" y="18175"/>
                  </a:lnTo>
                  <a:lnTo>
                    <a:pt x="13777" y="18174"/>
                  </a:lnTo>
                  <a:lnTo>
                    <a:pt x="13783" y="18169"/>
                  </a:lnTo>
                  <a:lnTo>
                    <a:pt x="13798" y="18163"/>
                  </a:lnTo>
                  <a:lnTo>
                    <a:pt x="13806" y="18152"/>
                  </a:lnTo>
                  <a:lnTo>
                    <a:pt x="13815" y="18146"/>
                  </a:lnTo>
                  <a:lnTo>
                    <a:pt x="13818" y="18136"/>
                  </a:lnTo>
                  <a:lnTo>
                    <a:pt x="13824" y="18131"/>
                  </a:lnTo>
                  <a:lnTo>
                    <a:pt x="13822" y="18102"/>
                  </a:lnTo>
                  <a:lnTo>
                    <a:pt x="13827" y="18078"/>
                  </a:lnTo>
                  <a:lnTo>
                    <a:pt x="13835" y="18053"/>
                  </a:lnTo>
                  <a:lnTo>
                    <a:pt x="13841" y="18053"/>
                  </a:lnTo>
                  <a:lnTo>
                    <a:pt x="13845" y="18067"/>
                  </a:lnTo>
                  <a:lnTo>
                    <a:pt x="13846" y="18089"/>
                  </a:lnTo>
                  <a:lnTo>
                    <a:pt x="13841" y="18114"/>
                  </a:lnTo>
                  <a:lnTo>
                    <a:pt x="13833" y="18139"/>
                  </a:lnTo>
                  <a:lnTo>
                    <a:pt x="13831" y="18163"/>
                  </a:lnTo>
                  <a:lnTo>
                    <a:pt x="13832" y="18167"/>
                  </a:lnTo>
                  <a:lnTo>
                    <a:pt x="13835" y="18172"/>
                  </a:lnTo>
                  <a:lnTo>
                    <a:pt x="13847" y="18171"/>
                  </a:lnTo>
                  <a:lnTo>
                    <a:pt x="13856" y="18160"/>
                  </a:lnTo>
                  <a:lnTo>
                    <a:pt x="13861" y="18159"/>
                  </a:lnTo>
                  <a:lnTo>
                    <a:pt x="13868" y="18163"/>
                  </a:lnTo>
                  <a:lnTo>
                    <a:pt x="13868" y="18168"/>
                  </a:lnTo>
                  <a:lnTo>
                    <a:pt x="13865" y="18173"/>
                  </a:lnTo>
                  <a:lnTo>
                    <a:pt x="13869" y="18182"/>
                  </a:lnTo>
                  <a:lnTo>
                    <a:pt x="13874" y="18182"/>
                  </a:lnTo>
                  <a:lnTo>
                    <a:pt x="13877" y="18176"/>
                  </a:lnTo>
                  <a:lnTo>
                    <a:pt x="13883" y="18161"/>
                  </a:lnTo>
                  <a:lnTo>
                    <a:pt x="13888" y="18151"/>
                  </a:lnTo>
                  <a:lnTo>
                    <a:pt x="13894" y="18141"/>
                  </a:lnTo>
                  <a:lnTo>
                    <a:pt x="13896" y="18126"/>
                  </a:lnTo>
                  <a:lnTo>
                    <a:pt x="13902" y="18126"/>
                  </a:lnTo>
                  <a:lnTo>
                    <a:pt x="13904" y="18106"/>
                  </a:lnTo>
                  <a:lnTo>
                    <a:pt x="13903" y="18088"/>
                  </a:lnTo>
                  <a:lnTo>
                    <a:pt x="13899" y="18078"/>
                  </a:lnTo>
                  <a:lnTo>
                    <a:pt x="13899" y="18069"/>
                  </a:lnTo>
                  <a:lnTo>
                    <a:pt x="13896" y="18065"/>
                  </a:lnTo>
                  <a:lnTo>
                    <a:pt x="13896" y="18055"/>
                  </a:lnTo>
                  <a:lnTo>
                    <a:pt x="13898" y="18046"/>
                  </a:lnTo>
                  <a:lnTo>
                    <a:pt x="13901" y="18040"/>
                  </a:lnTo>
                  <a:lnTo>
                    <a:pt x="13903" y="18030"/>
                  </a:lnTo>
                  <a:lnTo>
                    <a:pt x="13903" y="18026"/>
                  </a:lnTo>
                  <a:lnTo>
                    <a:pt x="13906" y="18021"/>
                  </a:lnTo>
                  <a:lnTo>
                    <a:pt x="13905" y="18006"/>
                  </a:lnTo>
                  <a:lnTo>
                    <a:pt x="13908" y="18002"/>
                  </a:lnTo>
                  <a:lnTo>
                    <a:pt x="13904" y="18023"/>
                  </a:lnTo>
                  <a:lnTo>
                    <a:pt x="13901" y="18049"/>
                  </a:lnTo>
                  <a:lnTo>
                    <a:pt x="13898" y="18049"/>
                  </a:lnTo>
                  <a:lnTo>
                    <a:pt x="13888" y="18010"/>
                  </a:lnTo>
                  <a:lnTo>
                    <a:pt x="13879" y="17992"/>
                  </a:lnTo>
                  <a:lnTo>
                    <a:pt x="13870" y="17981"/>
                  </a:lnTo>
                  <a:lnTo>
                    <a:pt x="13840" y="17980"/>
                  </a:lnTo>
                  <a:lnTo>
                    <a:pt x="13834" y="17974"/>
                  </a:lnTo>
                  <a:lnTo>
                    <a:pt x="13831" y="17970"/>
                  </a:lnTo>
                  <a:lnTo>
                    <a:pt x="13823" y="17946"/>
                  </a:lnTo>
                  <a:lnTo>
                    <a:pt x="13820" y="17932"/>
                  </a:lnTo>
                  <a:lnTo>
                    <a:pt x="13816" y="17913"/>
                  </a:lnTo>
                  <a:lnTo>
                    <a:pt x="13809" y="17895"/>
                  </a:lnTo>
                  <a:lnTo>
                    <a:pt x="13805" y="17886"/>
                  </a:lnTo>
                  <a:lnTo>
                    <a:pt x="13796" y="17877"/>
                  </a:lnTo>
                  <a:lnTo>
                    <a:pt x="13792" y="17873"/>
                  </a:lnTo>
                  <a:lnTo>
                    <a:pt x="13786" y="17874"/>
                  </a:lnTo>
                  <a:lnTo>
                    <a:pt x="13780" y="17837"/>
                  </a:lnTo>
                  <a:lnTo>
                    <a:pt x="13774" y="17805"/>
                  </a:lnTo>
                  <a:lnTo>
                    <a:pt x="13771" y="17805"/>
                  </a:lnTo>
                  <a:lnTo>
                    <a:pt x="13764" y="17829"/>
                  </a:lnTo>
                  <a:lnTo>
                    <a:pt x="13758" y="17840"/>
                  </a:lnTo>
                  <a:lnTo>
                    <a:pt x="13755" y="17847"/>
                  </a:lnTo>
                  <a:lnTo>
                    <a:pt x="13752" y="17841"/>
                  </a:lnTo>
                  <a:lnTo>
                    <a:pt x="13749" y="17844"/>
                  </a:lnTo>
                  <a:lnTo>
                    <a:pt x="13743" y="17841"/>
                  </a:lnTo>
                  <a:lnTo>
                    <a:pt x="13736" y="17837"/>
                  </a:lnTo>
                  <a:lnTo>
                    <a:pt x="13727" y="17838"/>
                  </a:lnTo>
                  <a:lnTo>
                    <a:pt x="13721" y="17835"/>
                  </a:lnTo>
                  <a:lnTo>
                    <a:pt x="13715" y="17831"/>
                  </a:lnTo>
                  <a:lnTo>
                    <a:pt x="13708" y="17822"/>
                  </a:lnTo>
                  <a:lnTo>
                    <a:pt x="13705" y="17818"/>
                  </a:lnTo>
                  <a:lnTo>
                    <a:pt x="13705" y="17808"/>
                  </a:lnTo>
                  <a:lnTo>
                    <a:pt x="13698" y="17800"/>
                  </a:lnTo>
                  <a:lnTo>
                    <a:pt x="13695" y="17795"/>
                  </a:lnTo>
                  <a:lnTo>
                    <a:pt x="13694" y="17790"/>
                  </a:lnTo>
                  <a:lnTo>
                    <a:pt x="13691" y="17776"/>
                  </a:lnTo>
                  <a:lnTo>
                    <a:pt x="13690" y="17767"/>
                  </a:lnTo>
                  <a:lnTo>
                    <a:pt x="13693" y="17762"/>
                  </a:lnTo>
                  <a:lnTo>
                    <a:pt x="13696" y="17757"/>
                  </a:lnTo>
                  <a:lnTo>
                    <a:pt x="13694" y="17733"/>
                  </a:lnTo>
                  <a:lnTo>
                    <a:pt x="13692" y="17729"/>
                  </a:lnTo>
                  <a:lnTo>
                    <a:pt x="13688" y="17725"/>
                  </a:lnTo>
                  <a:lnTo>
                    <a:pt x="13687" y="17706"/>
                  </a:lnTo>
                  <a:lnTo>
                    <a:pt x="13694" y="17714"/>
                  </a:lnTo>
                  <a:lnTo>
                    <a:pt x="13700" y="17719"/>
                  </a:lnTo>
                  <a:lnTo>
                    <a:pt x="13703" y="17723"/>
                  </a:lnTo>
                  <a:lnTo>
                    <a:pt x="13707" y="17732"/>
                  </a:lnTo>
                  <a:lnTo>
                    <a:pt x="13708" y="17760"/>
                  </a:lnTo>
                  <a:lnTo>
                    <a:pt x="13711" y="17765"/>
                  </a:lnTo>
                  <a:lnTo>
                    <a:pt x="13724" y="17763"/>
                  </a:lnTo>
                  <a:lnTo>
                    <a:pt x="13727" y="17768"/>
                  </a:lnTo>
                  <a:lnTo>
                    <a:pt x="13730" y="17767"/>
                  </a:lnTo>
                  <a:lnTo>
                    <a:pt x="13730" y="17772"/>
                  </a:lnTo>
                  <a:lnTo>
                    <a:pt x="13733" y="17776"/>
                  </a:lnTo>
                  <a:lnTo>
                    <a:pt x="13736" y="17781"/>
                  </a:lnTo>
                  <a:lnTo>
                    <a:pt x="13734" y="17790"/>
                  </a:lnTo>
                  <a:lnTo>
                    <a:pt x="13731" y="17791"/>
                  </a:lnTo>
                  <a:lnTo>
                    <a:pt x="13728" y="17796"/>
                  </a:lnTo>
                  <a:lnTo>
                    <a:pt x="13729" y="17808"/>
                  </a:lnTo>
                  <a:lnTo>
                    <a:pt x="13731" y="17805"/>
                  </a:lnTo>
                  <a:lnTo>
                    <a:pt x="13734" y="17805"/>
                  </a:lnTo>
                  <a:lnTo>
                    <a:pt x="13737" y="17810"/>
                  </a:lnTo>
                  <a:lnTo>
                    <a:pt x="13743" y="17805"/>
                  </a:lnTo>
                  <a:lnTo>
                    <a:pt x="13746" y="17805"/>
                  </a:lnTo>
                  <a:lnTo>
                    <a:pt x="13745" y="17783"/>
                  </a:lnTo>
                  <a:lnTo>
                    <a:pt x="13751" y="17780"/>
                  </a:lnTo>
                  <a:lnTo>
                    <a:pt x="13758" y="17784"/>
                  </a:lnTo>
                  <a:lnTo>
                    <a:pt x="13761" y="17792"/>
                  </a:lnTo>
                  <a:lnTo>
                    <a:pt x="13773" y="17791"/>
                  </a:lnTo>
                  <a:lnTo>
                    <a:pt x="13777" y="17795"/>
                  </a:lnTo>
                  <a:lnTo>
                    <a:pt x="13780" y="17799"/>
                  </a:lnTo>
                  <a:lnTo>
                    <a:pt x="13780" y="17814"/>
                  </a:lnTo>
                  <a:lnTo>
                    <a:pt x="13775" y="17819"/>
                  </a:lnTo>
                  <a:lnTo>
                    <a:pt x="13772" y="17819"/>
                  </a:lnTo>
                  <a:lnTo>
                    <a:pt x="13769" y="17824"/>
                  </a:lnTo>
                  <a:lnTo>
                    <a:pt x="13769" y="17829"/>
                  </a:lnTo>
                  <a:lnTo>
                    <a:pt x="13775" y="17833"/>
                  </a:lnTo>
                  <a:lnTo>
                    <a:pt x="13782" y="17837"/>
                  </a:lnTo>
                  <a:lnTo>
                    <a:pt x="13788" y="17846"/>
                  </a:lnTo>
                  <a:lnTo>
                    <a:pt x="13794" y="17849"/>
                  </a:lnTo>
                  <a:lnTo>
                    <a:pt x="13797" y="17849"/>
                  </a:lnTo>
                  <a:lnTo>
                    <a:pt x="13804" y="17858"/>
                  </a:lnTo>
                  <a:lnTo>
                    <a:pt x="13807" y="17862"/>
                  </a:lnTo>
                  <a:lnTo>
                    <a:pt x="13811" y="17867"/>
                  </a:lnTo>
                  <a:lnTo>
                    <a:pt x="13816" y="17861"/>
                  </a:lnTo>
                  <a:lnTo>
                    <a:pt x="13819" y="17851"/>
                  </a:lnTo>
                  <a:lnTo>
                    <a:pt x="13815" y="17847"/>
                  </a:lnTo>
                  <a:lnTo>
                    <a:pt x="13815" y="17833"/>
                  </a:lnTo>
                  <a:lnTo>
                    <a:pt x="13811" y="17829"/>
                  </a:lnTo>
                  <a:lnTo>
                    <a:pt x="13805" y="17820"/>
                  </a:lnTo>
                  <a:lnTo>
                    <a:pt x="13798" y="17811"/>
                  </a:lnTo>
                  <a:lnTo>
                    <a:pt x="13795" y="17807"/>
                  </a:lnTo>
                  <a:lnTo>
                    <a:pt x="13791" y="17793"/>
                  </a:lnTo>
                  <a:lnTo>
                    <a:pt x="13785" y="17779"/>
                  </a:lnTo>
                  <a:lnTo>
                    <a:pt x="13781" y="17770"/>
                  </a:lnTo>
                  <a:lnTo>
                    <a:pt x="13778" y="17761"/>
                  </a:lnTo>
                  <a:lnTo>
                    <a:pt x="13774" y="17753"/>
                  </a:lnTo>
                  <a:lnTo>
                    <a:pt x="13774" y="17742"/>
                  </a:lnTo>
                  <a:lnTo>
                    <a:pt x="13780" y="17742"/>
                  </a:lnTo>
                  <a:lnTo>
                    <a:pt x="13783" y="17747"/>
                  </a:lnTo>
                  <a:lnTo>
                    <a:pt x="13790" y="17755"/>
                  </a:lnTo>
                  <a:lnTo>
                    <a:pt x="13796" y="17759"/>
                  </a:lnTo>
                  <a:lnTo>
                    <a:pt x="13799" y="17768"/>
                  </a:lnTo>
                  <a:lnTo>
                    <a:pt x="13803" y="17777"/>
                  </a:lnTo>
                  <a:lnTo>
                    <a:pt x="13806" y="17786"/>
                  </a:lnTo>
                  <a:lnTo>
                    <a:pt x="13810" y="17795"/>
                  </a:lnTo>
                  <a:lnTo>
                    <a:pt x="13813" y="17804"/>
                  </a:lnTo>
                  <a:lnTo>
                    <a:pt x="13817" y="17814"/>
                  </a:lnTo>
                  <a:lnTo>
                    <a:pt x="13820" y="17818"/>
                  </a:lnTo>
                  <a:lnTo>
                    <a:pt x="13823" y="17822"/>
                  </a:lnTo>
                  <a:lnTo>
                    <a:pt x="13827" y="17826"/>
                  </a:lnTo>
                  <a:lnTo>
                    <a:pt x="13830" y="17840"/>
                  </a:lnTo>
                  <a:lnTo>
                    <a:pt x="13831" y="17850"/>
                  </a:lnTo>
                  <a:lnTo>
                    <a:pt x="13834" y="17858"/>
                  </a:lnTo>
                  <a:lnTo>
                    <a:pt x="13834" y="17863"/>
                  </a:lnTo>
                  <a:lnTo>
                    <a:pt x="13838" y="17877"/>
                  </a:lnTo>
                  <a:lnTo>
                    <a:pt x="13844" y="17876"/>
                  </a:lnTo>
                  <a:lnTo>
                    <a:pt x="13847" y="17881"/>
                  </a:lnTo>
                  <a:lnTo>
                    <a:pt x="13851" y="17895"/>
                  </a:lnTo>
                  <a:lnTo>
                    <a:pt x="13853" y="17918"/>
                  </a:lnTo>
                  <a:lnTo>
                    <a:pt x="13847" y="17924"/>
                  </a:lnTo>
                  <a:lnTo>
                    <a:pt x="13847" y="17938"/>
                  </a:lnTo>
                  <a:lnTo>
                    <a:pt x="13854" y="17942"/>
                  </a:lnTo>
                  <a:lnTo>
                    <a:pt x="13862" y="17936"/>
                  </a:lnTo>
                  <a:lnTo>
                    <a:pt x="13871" y="17935"/>
                  </a:lnTo>
                  <a:lnTo>
                    <a:pt x="13878" y="17938"/>
                  </a:lnTo>
                  <a:lnTo>
                    <a:pt x="13917" y="17934"/>
                  </a:lnTo>
                  <a:lnTo>
                    <a:pt x="13920" y="17938"/>
                  </a:lnTo>
                  <a:lnTo>
                    <a:pt x="13926" y="17942"/>
                  </a:lnTo>
                  <a:lnTo>
                    <a:pt x="13930" y="17947"/>
                  </a:lnTo>
                  <a:lnTo>
                    <a:pt x="13935" y="17946"/>
                  </a:lnTo>
                  <a:lnTo>
                    <a:pt x="13941" y="17940"/>
                  </a:lnTo>
                  <a:lnTo>
                    <a:pt x="13941" y="17931"/>
                  </a:lnTo>
                  <a:lnTo>
                    <a:pt x="13944" y="17926"/>
                  </a:lnTo>
                  <a:lnTo>
                    <a:pt x="13946" y="17916"/>
                  </a:lnTo>
                  <a:lnTo>
                    <a:pt x="13949" y="17911"/>
                  </a:lnTo>
                  <a:lnTo>
                    <a:pt x="13955" y="17910"/>
                  </a:lnTo>
                  <a:lnTo>
                    <a:pt x="13958" y="17915"/>
                  </a:lnTo>
                  <a:lnTo>
                    <a:pt x="13964" y="17918"/>
                  </a:lnTo>
                  <a:lnTo>
                    <a:pt x="13965" y="17933"/>
                  </a:lnTo>
                  <a:lnTo>
                    <a:pt x="13962" y="17937"/>
                  </a:lnTo>
                  <a:lnTo>
                    <a:pt x="13960" y="17948"/>
                  </a:lnTo>
                  <a:lnTo>
                    <a:pt x="13960" y="17962"/>
                  </a:lnTo>
                  <a:lnTo>
                    <a:pt x="13964" y="17966"/>
                  </a:lnTo>
                  <a:lnTo>
                    <a:pt x="13967" y="17976"/>
                  </a:lnTo>
                  <a:lnTo>
                    <a:pt x="13968" y="17984"/>
                  </a:lnTo>
                  <a:lnTo>
                    <a:pt x="13965" y="17999"/>
                  </a:lnTo>
                  <a:lnTo>
                    <a:pt x="13938" y="18002"/>
                  </a:lnTo>
                  <a:lnTo>
                    <a:pt x="13932" y="17994"/>
                  </a:lnTo>
                  <a:lnTo>
                    <a:pt x="13926" y="17990"/>
                  </a:lnTo>
                  <a:lnTo>
                    <a:pt x="13919" y="17991"/>
                  </a:lnTo>
                  <a:lnTo>
                    <a:pt x="13920" y="18009"/>
                  </a:lnTo>
                  <a:lnTo>
                    <a:pt x="13917" y="18015"/>
                  </a:lnTo>
                  <a:lnTo>
                    <a:pt x="13915" y="18024"/>
                  </a:lnTo>
                  <a:lnTo>
                    <a:pt x="13913" y="18034"/>
                  </a:lnTo>
                  <a:lnTo>
                    <a:pt x="13914" y="18063"/>
                  </a:lnTo>
                  <a:lnTo>
                    <a:pt x="13917" y="18067"/>
                  </a:lnTo>
                  <a:lnTo>
                    <a:pt x="13932" y="18065"/>
                  </a:lnTo>
                  <a:lnTo>
                    <a:pt x="13930" y="18074"/>
                  </a:lnTo>
                  <a:lnTo>
                    <a:pt x="13930" y="18079"/>
                  </a:lnTo>
                  <a:lnTo>
                    <a:pt x="13924" y="18089"/>
                  </a:lnTo>
                  <a:lnTo>
                    <a:pt x="13926" y="18113"/>
                  </a:lnTo>
                  <a:lnTo>
                    <a:pt x="13923" y="18118"/>
                  </a:lnTo>
                  <a:lnTo>
                    <a:pt x="13917" y="18124"/>
                  </a:lnTo>
                  <a:lnTo>
                    <a:pt x="13914" y="18129"/>
                  </a:lnTo>
                  <a:lnTo>
                    <a:pt x="13915" y="18148"/>
                  </a:lnTo>
                  <a:lnTo>
                    <a:pt x="13913" y="18167"/>
                  </a:lnTo>
                  <a:lnTo>
                    <a:pt x="13911" y="18172"/>
                  </a:lnTo>
                  <a:lnTo>
                    <a:pt x="13908" y="18182"/>
                  </a:lnTo>
                  <a:lnTo>
                    <a:pt x="13912" y="18200"/>
                  </a:lnTo>
                  <a:lnTo>
                    <a:pt x="13912" y="18210"/>
                  </a:lnTo>
                  <a:lnTo>
                    <a:pt x="13924" y="18208"/>
                  </a:lnTo>
                  <a:lnTo>
                    <a:pt x="13931" y="18212"/>
                  </a:lnTo>
                  <a:lnTo>
                    <a:pt x="13934" y="18221"/>
                  </a:lnTo>
                  <a:lnTo>
                    <a:pt x="13935" y="18226"/>
                  </a:lnTo>
                  <a:lnTo>
                    <a:pt x="13929" y="18232"/>
                  </a:lnTo>
                  <a:lnTo>
                    <a:pt x="13929" y="18241"/>
                  </a:lnTo>
                  <a:lnTo>
                    <a:pt x="13932" y="18246"/>
                  </a:lnTo>
                  <a:lnTo>
                    <a:pt x="13942" y="18258"/>
                  </a:lnTo>
                  <a:lnTo>
                    <a:pt x="13960" y="18266"/>
                  </a:lnTo>
                  <a:lnTo>
                    <a:pt x="13983" y="18283"/>
                  </a:lnTo>
                  <a:lnTo>
                    <a:pt x="13992" y="18287"/>
                  </a:lnTo>
                  <a:lnTo>
                    <a:pt x="13992" y="18291"/>
                  </a:lnTo>
                  <a:lnTo>
                    <a:pt x="13984" y="18301"/>
                  </a:lnTo>
                  <a:lnTo>
                    <a:pt x="13984" y="18311"/>
                  </a:lnTo>
                  <a:lnTo>
                    <a:pt x="13986" y="18315"/>
                  </a:lnTo>
                  <a:lnTo>
                    <a:pt x="13997" y="18313"/>
                  </a:lnTo>
                  <a:lnTo>
                    <a:pt x="14002" y="18308"/>
                  </a:lnTo>
                  <a:lnTo>
                    <a:pt x="14002" y="18303"/>
                  </a:lnTo>
                  <a:lnTo>
                    <a:pt x="13998" y="18294"/>
                  </a:lnTo>
                  <a:lnTo>
                    <a:pt x="13995" y="18285"/>
                  </a:lnTo>
                  <a:lnTo>
                    <a:pt x="13995" y="18276"/>
                  </a:lnTo>
                  <a:lnTo>
                    <a:pt x="14000" y="18270"/>
                  </a:lnTo>
                  <a:lnTo>
                    <a:pt x="14006" y="18265"/>
                  </a:lnTo>
                  <a:lnTo>
                    <a:pt x="14018" y="18263"/>
                  </a:lnTo>
                  <a:lnTo>
                    <a:pt x="14024" y="18267"/>
                  </a:lnTo>
                  <a:lnTo>
                    <a:pt x="14027" y="18271"/>
                  </a:lnTo>
                  <a:lnTo>
                    <a:pt x="14025" y="18276"/>
                  </a:lnTo>
                  <a:lnTo>
                    <a:pt x="14019" y="18282"/>
                  </a:lnTo>
                  <a:lnTo>
                    <a:pt x="14013" y="18283"/>
                  </a:lnTo>
                  <a:lnTo>
                    <a:pt x="14014" y="18297"/>
                  </a:lnTo>
                  <a:lnTo>
                    <a:pt x="14017" y="18301"/>
                  </a:lnTo>
                  <a:lnTo>
                    <a:pt x="14023" y="18301"/>
                  </a:lnTo>
                  <a:lnTo>
                    <a:pt x="14031" y="18295"/>
                  </a:lnTo>
                  <a:lnTo>
                    <a:pt x="14040" y="18284"/>
                  </a:lnTo>
                  <a:lnTo>
                    <a:pt x="14049" y="18274"/>
                  </a:lnTo>
                  <a:lnTo>
                    <a:pt x="14057" y="18268"/>
                  </a:lnTo>
                  <a:lnTo>
                    <a:pt x="14067" y="18267"/>
                  </a:lnTo>
                  <a:lnTo>
                    <a:pt x="14070" y="18276"/>
                  </a:lnTo>
                  <a:lnTo>
                    <a:pt x="14073" y="18285"/>
                  </a:lnTo>
                  <a:lnTo>
                    <a:pt x="14075" y="18318"/>
                  </a:lnTo>
                  <a:lnTo>
                    <a:pt x="14079" y="18327"/>
                  </a:lnTo>
                  <a:lnTo>
                    <a:pt x="14085" y="18331"/>
                  </a:lnTo>
                  <a:lnTo>
                    <a:pt x="14088" y="18326"/>
                  </a:lnTo>
                  <a:lnTo>
                    <a:pt x="14093" y="18320"/>
                  </a:lnTo>
                  <a:lnTo>
                    <a:pt x="14097" y="18329"/>
                  </a:lnTo>
                  <a:lnTo>
                    <a:pt x="14106" y="18333"/>
                  </a:lnTo>
                  <a:lnTo>
                    <a:pt x="14109" y="18328"/>
                  </a:lnTo>
                  <a:lnTo>
                    <a:pt x="14115" y="18327"/>
                  </a:lnTo>
                  <a:lnTo>
                    <a:pt x="14118" y="18332"/>
                  </a:lnTo>
                  <a:lnTo>
                    <a:pt x="14121" y="18336"/>
                  </a:lnTo>
                  <a:lnTo>
                    <a:pt x="14131" y="18340"/>
                  </a:lnTo>
                  <a:lnTo>
                    <a:pt x="14137" y="18344"/>
                  </a:lnTo>
                  <a:lnTo>
                    <a:pt x="14138" y="18357"/>
                  </a:lnTo>
                  <a:lnTo>
                    <a:pt x="14135" y="18363"/>
                  </a:lnTo>
                  <a:lnTo>
                    <a:pt x="14126" y="18368"/>
                  </a:lnTo>
                  <a:lnTo>
                    <a:pt x="14111" y="18375"/>
                  </a:lnTo>
                  <a:lnTo>
                    <a:pt x="14096" y="18372"/>
                  </a:lnTo>
                  <a:lnTo>
                    <a:pt x="14084" y="18378"/>
                  </a:lnTo>
                  <a:lnTo>
                    <a:pt x="14079" y="18393"/>
                  </a:lnTo>
                  <a:lnTo>
                    <a:pt x="14077" y="18408"/>
                  </a:lnTo>
                  <a:lnTo>
                    <a:pt x="14090" y="18425"/>
                  </a:lnTo>
                  <a:lnTo>
                    <a:pt x="14102" y="18438"/>
                  </a:lnTo>
                  <a:lnTo>
                    <a:pt x="14114" y="18436"/>
                  </a:lnTo>
                  <a:lnTo>
                    <a:pt x="14123" y="18421"/>
                  </a:lnTo>
                  <a:lnTo>
                    <a:pt x="14125" y="18416"/>
                  </a:lnTo>
                  <a:lnTo>
                    <a:pt x="14122" y="18407"/>
                  </a:lnTo>
                  <a:lnTo>
                    <a:pt x="14116" y="18403"/>
                  </a:lnTo>
                  <a:lnTo>
                    <a:pt x="14115" y="18389"/>
                  </a:lnTo>
                  <a:lnTo>
                    <a:pt x="14118" y="18389"/>
                  </a:lnTo>
                  <a:lnTo>
                    <a:pt x="14127" y="18392"/>
                  </a:lnTo>
                  <a:lnTo>
                    <a:pt x="14134" y="18406"/>
                  </a:lnTo>
                  <a:lnTo>
                    <a:pt x="14140" y="18405"/>
                  </a:lnTo>
                  <a:lnTo>
                    <a:pt x="14146" y="18399"/>
                  </a:lnTo>
                  <a:lnTo>
                    <a:pt x="14152" y="18399"/>
                  </a:lnTo>
                  <a:lnTo>
                    <a:pt x="14158" y="18403"/>
                  </a:lnTo>
                  <a:lnTo>
                    <a:pt x="14155" y="18408"/>
                  </a:lnTo>
                  <a:lnTo>
                    <a:pt x="14153" y="18413"/>
                  </a:lnTo>
                  <a:lnTo>
                    <a:pt x="14141" y="18415"/>
                  </a:lnTo>
                  <a:lnTo>
                    <a:pt x="14138" y="18415"/>
                  </a:lnTo>
                  <a:lnTo>
                    <a:pt x="14138" y="18425"/>
                  </a:lnTo>
                  <a:lnTo>
                    <a:pt x="14141" y="18436"/>
                  </a:lnTo>
                  <a:lnTo>
                    <a:pt x="14145" y="18441"/>
                  </a:lnTo>
                  <a:lnTo>
                    <a:pt x="14157" y="18445"/>
                  </a:lnTo>
                  <a:lnTo>
                    <a:pt x="14172" y="18443"/>
                  </a:lnTo>
                  <a:lnTo>
                    <a:pt x="14184" y="18432"/>
                  </a:lnTo>
                  <a:lnTo>
                    <a:pt x="14180" y="18424"/>
                  </a:lnTo>
                  <a:lnTo>
                    <a:pt x="14183" y="18418"/>
                  </a:lnTo>
                  <a:lnTo>
                    <a:pt x="14189" y="18418"/>
                  </a:lnTo>
                  <a:lnTo>
                    <a:pt x="14196" y="18422"/>
                  </a:lnTo>
                  <a:lnTo>
                    <a:pt x="14201" y="18421"/>
                  </a:lnTo>
                  <a:lnTo>
                    <a:pt x="14204" y="18416"/>
                  </a:lnTo>
                  <a:lnTo>
                    <a:pt x="14204" y="18411"/>
                  </a:lnTo>
                  <a:lnTo>
                    <a:pt x="14200" y="18397"/>
                  </a:lnTo>
                  <a:lnTo>
                    <a:pt x="14194" y="18384"/>
                  </a:lnTo>
                  <a:lnTo>
                    <a:pt x="14190" y="18385"/>
                  </a:lnTo>
                  <a:lnTo>
                    <a:pt x="14188" y="18394"/>
                  </a:lnTo>
                  <a:lnTo>
                    <a:pt x="14188" y="18399"/>
                  </a:lnTo>
                  <a:lnTo>
                    <a:pt x="14185" y="18394"/>
                  </a:lnTo>
                  <a:lnTo>
                    <a:pt x="14184" y="18375"/>
                  </a:lnTo>
                  <a:lnTo>
                    <a:pt x="14180" y="18367"/>
                  </a:lnTo>
                  <a:lnTo>
                    <a:pt x="14183" y="18362"/>
                  </a:lnTo>
                  <a:lnTo>
                    <a:pt x="14189" y="18361"/>
                  </a:lnTo>
                  <a:lnTo>
                    <a:pt x="14196" y="18364"/>
                  </a:lnTo>
                  <a:lnTo>
                    <a:pt x="14205" y="18377"/>
                  </a:lnTo>
                  <a:lnTo>
                    <a:pt x="14209" y="18396"/>
                  </a:lnTo>
                  <a:lnTo>
                    <a:pt x="14213" y="18405"/>
                  </a:lnTo>
                  <a:lnTo>
                    <a:pt x="14216" y="18405"/>
                  </a:lnTo>
                  <a:lnTo>
                    <a:pt x="14219" y="18400"/>
                  </a:lnTo>
                  <a:lnTo>
                    <a:pt x="14218" y="18390"/>
                  </a:lnTo>
                  <a:lnTo>
                    <a:pt x="14214" y="18377"/>
                  </a:lnTo>
                  <a:lnTo>
                    <a:pt x="14213" y="18353"/>
                  </a:lnTo>
                  <a:lnTo>
                    <a:pt x="14193" y="18317"/>
                  </a:lnTo>
                  <a:lnTo>
                    <a:pt x="14183" y="18300"/>
                  </a:lnTo>
                  <a:lnTo>
                    <a:pt x="14183" y="18295"/>
                  </a:lnTo>
                  <a:lnTo>
                    <a:pt x="14186" y="18290"/>
                  </a:lnTo>
                  <a:lnTo>
                    <a:pt x="14195" y="18293"/>
                  </a:lnTo>
                  <a:lnTo>
                    <a:pt x="14205" y="18306"/>
                  </a:lnTo>
                  <a:lnTo>
                    <a:pt x="14214" y="18320"/>
                  </a:lnTo>
                  <a:lnTo>
                    <a:pt x="14221" y="18329"/>
                  </a:lnTo>
                  <a:lnTo>
                    <a:pt x="14224" y="18313"/>
                  </a:lnTo>
                  <a:lnTo>
                    <a:pt x="14228" y="18293"/>
                  </a:lnTo>
                  <a:lnTo>
                    <a:pt x="14231" y="18293"/>
                  </a:lnTo>
                  <a:lnTo>
                    <a:pt x="14233" y="18312"/>
                  </a:lnTo>
                  <a:lnTo>
                    <a:pt x="14236" y="18315"/>
                  </a:lnTo>
                  <a:lnTo>
                    <a:pt x="14232" y="18312"/>
                  </a:lnTo>
                  <a:lnTo>
                    <a:pt x="14232" y="18310"/>
                  </a:lnTo>
                  <a:lnTo>
                    <a:pt x="14235" y="18297"/>
                  </a:lnTo>
                  <a:lnTo>
                    <a:pt x="14237" y="18288"/>
                  </a:lnTo>
                  <a:lnTo>
                    <a:pt x="14234" y="18284"/>
                  </a:lnTo>
                  <a:lnTo>
                    <a:pt x="14228" y="18285"/>
                  </a:lnTo>
                  <a:lnTo>
                    <a:pt x="14219" y="18281"/>
                  </a:lnTo>
                  <a:lnTo>
                    <a:pt x="14215" y="18267"/>
                  </a:lnTo>
                  <a:lnTo>
                    <a:pt x="14217" y="18258"/>
                  </a:lnTo>
                  <a:lnTo>
                    <a:pt x="14220" y="18253"/>
                  </a:lnTo>
                  <a:lnTo>
                    <a:pt x="14232" y="18251"/>
                  </a:lnTo>
                  <a:lnTo>
                    <a:pt x="14239" y="18255"/>
                  </a:lnTo>
                  <a:lnTo>
                    <a:pt x="14236" y="18265"/>
                  </a:lnTo>
                  <a:lnTo>
                    <a:pt x="14233" y="18270"/>
                  </a:lnTo>
                  <a:lnTo>
                    <a:pt x="14233" y="18274"/>
                  </a:lnTo>
                  <a:lnTo>
                    <a:pt x="14240" y="18274"/>
                  </a:lnTo>
                  <a:lnTo>
                    <a:pt x="14246" y="18278"/>
                  </a:lnTo>
                  <a:lnTo>
                    <a:pt x="14261" y="18276"/>
                  </a:lnTo>
                  <a:lnTo>
                    <a:pt x="14264" y="18271"/>
                  </a:lnTo>
                  <a:lnTo>
                    <a:pt x="14260" y="18267"/>
                  </a:lnTo>
                  <a:lnTo>
                    <a:pt x="14257" y="18258"/>
                  </a:lnTo>
                  <a:lnTo>
                    <a:pt x="14255" y="18215"/>
                  </a:lnTo>
                  <a:lnTo>
                    <a:pt x="14257" y="18210"/>
                  </a:lnTo>
                  <a:lnTo>
                    <a:pt x="14261" y="18210"/>
                  </a:lnTo>
                  <a:lnTo>
                    <a:pt x="14267" y="18213"/>
                  </a:lnTo>
                  <a:lnTo>
                    <a:pt x="14273" y="18222"/>
                  </a:lnTo>
                  <a:lnTo>
                    <a:pt x="14274" y="18241"/>
                  </a:lnTo>
                  <a:lnTo>
                    <a:pt x="14272" y="18251"/>
                  </a:lnTo>
                  <a:lnTo>
                    <a:pt x="14272" y="18260"/>
                  </a:lnTo>
                  <a:lnTo>
                    <a:pt x="14276" y="18269"/>
                  </a:lnTo>
                  <a:lnTo>
                    <a:pt x="14281" y="18269"/>
                  </a:lnTo>
                  <a:lnTo>
                    <a:pt x="14292" y="18249"/>
                  </a:lnTo>
                  <a:lnTo>
                    <a:pt x="14304" y="18239"/>
                  </a:lnTo>
                  <a:lnTo>
                    <a:pt x="14304" y="18234"/>
                  </a:lnTo>
                  <a:lnTo>
                    <a:pt x="14291" y="18225"/>
                  </a:lnTo>
                  <a:lnTo>
                    <a:pt x="14288" y="18216"/>
                  </a:lnTo>
                  <a:lnTo>
                    <a:pt x="14289" y="18206"/>
                  </a:lnTo>
                  <a:lnTo>
                    <a:pt x="14294" y="18205"/>
                  </a:lnTo>
                  <a:lnTo>
                    <a:pt x="14297" y="18210"/>
                  </a:lnTo>
                  <a:lnTo>
                    <a:pt x="14297" y="18219"/>
                  </a:lnTo>
                  <a:lnTo>
                    <a:pt x="14295" y="18229"/>
                  </a:lnTo>
                  <a:lnTo>
                    <a:pt x="14298" y="18234"/>
                  </a:lnTo>
                  <a:lnTo>
                    <a:pt x="14310" y="18232"/>
                  </a:lnTo>
                  <a:lnTo>
                    <a:pt x="14313" y="18236"/>
                  </a:lnTo>
                  <a:lnTo>
                    <a:pt x="14316" y="18240"/>
                  </a:lnTo>
                  <a:lnTo>
                    <a:pt x="14314" y="18250"/>
                  </a:lnTo>
                  <a:lnTo>
                    <a:pt x="14315" y="18269"/>
                  </a:lnTo>
                  <a:lnTo>
                    <a:pt x="14318" y="18279"/>
                  </a:lnTo>
                  <a:lnTo>
                    <a:pt x="14321" y="18278"/>
                  </a:lnTo>
                  <a:lnTo>
                    <a:pt x="14324" y="18273"/>
                  </a:lnTo>
                  <a:lnTo>
                    <a:pt x="14327" y="18268"/>
                  </a:lnTo>
                  <a:lnTo>
                    <a:pt x="14329" y="18249"/>
                  </a:lnTo>
                  <a:lnTo>
                    <a:pt x="14334" y="18239"/>
                  </a:lnTo>
                  <a:lnTo>
                    <a:pt x="14343" y="18237"/>
                  </a:lnTo>
                  <a:lnTo>
                    <a:pt x="14347" y="18242"/>
                  </a:lnTo>
                  <a:lnTo>
                    <a:pt x="14350" y="18250"/>
                  </a:lnTo>
                  <a:lnTo>
                    <a:pt x="14348" y="18260"/>
                  </a:lnTo>
                  <a:lnTo>
                    <a:pt x="14348" y="18266"/>
                  </a:lnTo>
                  <a:lnTo>
                    <a:pt x="14351" y="18269"/>
                  </a:lnTo>
                  <a:lnTo>
                    <a:pt x="14357" y="18269"/>
                  </a:lnTo>
                  <a:lnTo>
                    <a:pt x="14361" y="18278"/>
                  </a:lnTo>
                  <a:lnTo>
                    <a:pt x="14364" y="18287"/>
                  </a:lnTo>
                  <a:lnTo>
                    <a:pt x="14371" y="18301"/>
                  </a:lnTo>
                  <a:lnTo>
                    <a:pt x="14374" y="18300"/>
                  </a:lnTo>
                  <a:lnTo>
                    <a:pt x="14373" y="18281"/>
                  </a:lnTo>
                  <a:lnTo>
                    <a:pt x="14369" y="18263"/>
                  </a:lnTo>
                  <a:lnTo>
                    <a:pt x="14378" y="18262"/>
                  </a:lnTo>
                  <a:lnTo>
                    <a:pt x="14384" y="18270"/>
                  </a:lnTo>
                  <a:lnTo>
                    <a:pt x="14390" y="18274"/>
                  </a:lnTo>
                  <a:lnTo>
                    <a:pt x="14397" y="18278"/>
                  </a:lnTo>
                  <a:lnTo>
                    <a:pt x="14397" y="18283"/>
                  </a:lnTo>
                  <a:lnTo>
                    <a:pt x="14395" y="18292"/>
                  </a:lnTo>
                  <a:lnTo>
                    <a:pt x="14389" y="18298"/>
                  </a:lnTo>
                  <a:lnTo>
                    <a:pt x="14380" y="18308"/>
                  </a:lnTo>
                  <a:lnTo>
                    <a:pt x="14378" y="18319"/>
                  </a:lnTo>
                  <a:lnTo>
                    <a:pt x="14379" y="18333"/>
                  </a:lnTo>
                  <a:lnTo>
                    <a:pt x="14382" y="18337"/>
                  </a:lnTo>
                  <a:lnTo>
                    <a:pt x="14391" y="18341"/>
                  </a:lnTo>
                  <a:lnTo>
                    <a:pt x="14395" y="18345"/>
                  </a:lnTo>
                  <a:lnTo>
                    <a:pt x="14398" y="18354"/>
                  </a:lnTo>
                  <a:lnTo>
                    <a:pt x="14392" y="18355"/>
                  </a:lnTo>
                  <a:lnTo>
                    <a:pt x="14386" y="18360"/>
                  </a:lnTo>
                  <a:lnTo>
                    <a:pt x="14389" y="18360"/>
                  </a:lnTo>
                  <a:lnTo>
                    <a:pt x="14395" y="18368"/>
                  </a:lnTo>
                  <a:lnTo>
                    <a:pt x="14404" y="18367"/>
                  </a:lnTo>
                  <a:lnTo>
                    <a:pt x="14408" y="18376"/>
                  </a:lnTo>
                  <a:lnTo>
                    <a:pt x="14405" y="18386"/>
                  </a:lnTo>
                  <a:lnTo>
                    <a:pt x="14403" y="18386"/>
                  </a:lnTo>
                  <a:lnTo>
                    <a:pt x="14400" y="18392"/>
                  </a:lnTo>
                  <a:lnTo>
                    <a:pt x="14400" y="18396"/>
                  </a:lnTo>
                  <a:lnTo>
                    <a:pt x="14403" y="18401"/>
                  </a:lnTo>
                  <a:lnTo>
                    <a:pt x="14409" y="18405"/>
                  </a:lnTo>
                  <a:lnTo>
                    <a:pt x="14430" y="18384"/>
                  </a:lnTo>
                  <a:lnTo>
                    <a:pt x="14449" y="18357"/>
                  </a:lnTo>
                  <a:lnTo>
                    <a:pt x="14466" y="18332"/>
                  </a:lnTo>
                  <a:lnTo>
                    <a:pt x="14480" y="18310"/>
                  </a:lnTo>
                  <a:lnTo>
                    <a:pt x="14483" y="18305"/>
                  </a:lnTo>
                  <a:lnTo>
                    <a:pt x="14483" y="18296"/>
                  </a:lnTo>
                  <a:lnTo>
                    <a:pt x="14485" y="18286"/>
                  </a:lnTo>
                  <a:lnTo>
                    <a:pt x="14482" y="18289"/>
                  </a:lnTo>
                  <a:lnTo>
                    <a:pt x="14479" y="18293"/>
                  </a:lnTo>
                  <a:lnTo>
                    <a:pt x="14476" y="18293"/>
                  </a:lnTo>
                  <a:lnTo>
                    <a:pt x="14470" y="18291"/>
                  </a:lnTo>
                  <a:lnTo>
                    <a:pt x="14470" y="18296"/>
                  </a:lnTo>
                  <a:lnTo>
                    <a:pt x="14464" y="18295"/>
                  </a:lnTo>
                  <a:lnTo>
                    <a:pt x="14458" y="18281"/>
                  </a:lnTo>
                  <a:lnTo>
                    <a:pt x="14457" y="18266"/>
                  </a:lnTo>
                  <a:lnTo>
                    <a:pt x="14453" y="18257"/>
                  </a:lnTo>
                  <a:lnTo>
                    <a:pt x="14450" y="18243"/>
                  </a:lnTo>
                  <a:lnTo>
                    <a:pt x="14455" y="18238"/>
                  </a:lnTo>
                  <a:lnTo>
                    <a:pt x="14455" y="18229"/>
                  </a:lnTo>
                  <a:lnTo>
                    <a:pt x="14446" y="18225"/>
                  </a:lnTo>
                  <a:lnTo>
                    <a:pt x="14439" y="18216"/>
                  </a:lnTo>
                  <a:lnTo>
                    <a:pt x="14439" y="18211"/>
                  </a:lnTo>
                  <a:lnTo>
                    <a:pt x="14442" y="18206"/>
                  </a:lnTo>
                  <a:lnTo>
                    <a:pt x="14451" y="18205"/>
                  </a:lnTo>
                  <a:lnTo>
                    <a:pt x="14450" y="18196"/>
                  </a:lnTo>
                  <a:lnTo>
                    <a:pt x="14447" y="18185"/>
                  </a:lnTo>
                  <a:lnTo>
                    <a:pt x="14444" y="18171"/>
                  </a:lnTo>
                  <a:lnTo>
                    <a:pt x="14447" y="18171"/>
                  </a:lnTo>
                  <a:lnTo>
                    <a:pt x="14456" y="18180"/>
                  </a:lnTo>
                  <a:lnTo>
                    <a:pt x="14462" y="18187"/>
                  </a:lnTo>
                  <a:lnTo>
                    <a:pt x="14465" y="18192"/>
                  </a:lnTo>
                  <a:lnTo>
                    <a:pt x="14465" y="18198"/>
                  </a:lnTo>
                  <a:lnTo>
                    <a:pt x="14460" y="18208"/>
                  </a:lnTo>
                  <a:lnTo>
                    <a:pt x="14470" y="18217"/>
                  </a:lnTo>
                  <a:lnTo>
                    <a:pt x="14482" y="18220"/>
                  </a:lnTo>
                  <a:lnTo>
                    <a:pt x="14485" y="18215"/>
                  </a:lnTo>
                  <a:lnTo>
                    <a:pt x="14484" y="18210"/>
                  </a:lnTo>
                  <a:lnTo>
                    <a:pt x="14474" y="18193"/>
                  </a:lnTo>
                  <a:lnTo>
                    <a:pt x="14465" y="18180"/>
                  </a:lnTo>
                  <a:lnTo>
                    <a:pt x="14461" y="18171"/>
                  </a:lnTo>
                  <a:lnTo>
                    <a:pt x="14470" y="18169"/>
                  </a:lnTo>
                  <a:lnTo>
                    <a:pt x="14477" y="18178"/>
                  </a:lnTo>
                  <a:lnTo>
                    <a:pt x="14480" y="18186"/>
                  </a:lnTo>
                  <a:lnTo>
                    <a:pt x="14478" y="18171"/>
                  </a:lnTo>
                  <a:lnTo>
                    <a:pt x="14475" y="18171"/>
                  </a:lnTo>
                  <a:lnTo>
                    <a:pt x="14469" y="18163"/>
                  </a:lnTo>
                  <a:lnTo>
                    <a:pt x="14469" y="18138"/>
                  </a:lnTo>
                  <a:lnTo>
                    <a:pt x="14464" y="18117"/>
                  </a:lnTo>
                  <a:lnTo>
                    <a:pt x="14455" y="18116"/>
                  </a:lnTo>
                  <a:lnTo>
                    <a:pt x="14449" y="18106"/>
                  </a:lnTo>
                  <a:lnTo>
                    <a:pt x="14454" y="18096"/>
                  </a:lnTo>
                  <a:lnTo>
                    <a:pt x="14463" y="18095"/>
                  </a:lnTo>
                  <a:lnTo>
                    <a:pt x="14464" y="18104"/>
                  </a:lnTo>
                  <a:lnTo>
                    <a:pt x="14470" y="18117"/>
                  </a:lnTo>
                  <a:lnTo>
                    <a:pt x="14474" y="18117"/>
                  </a:lnTo>
                  <a:lnTo>
                    <a:pt x="14474" y="18112"/>
                  </a:lnTo>
                  <a:lnTo>
                    <a:pt x="14469" y="18094"/>
                  </a:lnTo>
                  <a:lnTo>
                    <a:pt x="14469" y="18084"/>
                  </a:lnTo>
                  <a:lnTo>
                    <a:pt x="14463" y="18080"/>
                  </a:lnTo>
                  <a:lnTo>
                    <a:pt x="14460" y="18081"/>
                  </a:lnTo>
                  <a:lnTo>
                    <a:pt x="14457" y="18086"/>
                  </a:lnTo>
                  <a:lnTo>
                    <a:pt x="14451" y="18096"/>
                  </a:lnTo>
                  <a:lnTo>
                    <a:pt x="14439" y="18097"/>
                  </a:lnTo>
                  <a:lnTo>
                    <a:pt x="14427" y="18095"/>
                  </a:lnTo>
                  <a:lnTo>
                    <a:pt x="14424" y="18089"/>
                  </a:lnTo>
                  <a:lnTo>
                    <a:pt x="14420" y="18081"/>
                  </a:lnTo>
                  <a:lnTo>
                    <a:pt x="14417" y="18076"/>
                  </a:lnTo>
                  <a:lnTo>
                    <a:pt x="14411" y="18072"/>
                  </a:lnTo>
                  <a:lnTo>
                    <a:pt x="14408" y="18078"/>
                  </a:lnTo>
                  <a:lnTo>
                    <a:pt x="14405" y="18078"/>
                  </a:lnTo>
                  <a:lnTo>
                    <a:pt x="14402" y="18073"/>
                  </a:lnTo>
                  <a:lnTo>
                    <a:pt x="14402" y="18065"/>
                  </a:lnTo>
                  <a:lnTo>
                    <a:pt x="14395" y="18060"/>
                  </a:lnTo>
                  <a:lnTo>
                    <a:pt x="14389" y="18061"/>
                  </a:lnTo>
                  <a:lnTo>
                    <a:pt x="14383" y="18057"/>
                  </a:lnTo>
                  <a:lnTo>
                    <a:pt x="14380" y="18052"/>
                  </a:lnTo>
                  <a:lnTo>
                    <a:pt x="14383" y="18052"/>
                  </a:lnTo>
                  <a:lnTo>
                    <a:pt x="14391" y="18046"/>
                  </a:lnTo>
                  <a:lnTo>
                    <a:pt x="14401" y="18050"/>
                  </a:lnTo>
                  <a:lnTo>
                    <a:pt x="14404" y="18046"/>
                  </a:lnTo>
                  <a:lnTo>
                    <a:pt x="14400" y="18036"/>
                  </a:lnTo>
                  <a:lnTo>
                    <a:pt x="14397" y="18036"/>
                  </a:lnTo>
                  <a:lnTo>
                    <a:pt x="14397" y="18031"/>
                  </a:lnTo>
                  <a:lnTo>
                    <a:pt x="14388" y="18037"/>
                  </a:lnTo>
                  <a:lnTo>
                    <a:pt x="14382" y="18043"/>
                  </a:lnTo>
                  <a:lnTo>
                    <a:pt x="14379" y="18038"/>
                  </a:lnTo>
                  <a:lnTo>
                    <a:pt x="14378" y="18029"/>
                  </a:lnTo>
                  <a:lnTo>
                    <a:pt x="14381" y="18024"/>
                  </a:lnTo>
                  <a:lnTo>
                    <a:pt x="14387" y="18009"/>
                  </a:lnTo>
                  <a:lnTo>
                    <a:pt x="14398" y="17998"/>
                  </a:lnTo>
                  <a:lnTo>
                    <a:pt x="14407" y="17988"/>
                  </a:lnTo>
                  <a:lnTo>
                    <a:pt x="14412" y="17982"/>
                  </a:lnTo>
                  <a:lnTo>
                    <a:pt x="14419" y="17981"/>
                  </a:lnTo>
                  <a:lnTo>
                    <a:pt x="14419" y="17991"/>
                  </a:lnTo>
                  <a:lnTo>
                    <a:pt x="14416" y="17996"/>
                  </a:lnTo>
                  <a:lnTo>
                    <a:pt x="14413" y="18001"/>
                  </a:lnTo>
                  <a:lnTo>
                    <a:pt x="14408" y="18006"/>
                  </a:lnTo>
                  <a:lnTo>
                    <a:pt x="14402" y="18007"/>
                  </a:lnTo>
                  <a:lnTo>
                    <a:pt x="14402" y="18016"/>
                  </a:lnTo>
                  <a:lnTo>
                    <a:pt x="14406" y="18025"/>
                  </a:lnTo>
                  <a:lnTo>
                    <a:pt x="14409" y="18042"/>
                  </a:lnTo>
                  <a:lnTo>
                    <a:pt x="14415" y="18049"/>
                  </a:lnTo>
                  <a:lnTo>
                    <a:pt x="14419" y="18049"/>
                  </a:lnTo>
                  <a:lnTo>
                    <a:pt x="14422" y="18050"/>
                  </a:lnTo>
                  <a:lnTo>
                    <a:pt x="14425" y="18044"/>
                  </a:lnTo>
                  <a:lnTo>
                    <a:pt x="14424" y="18033"/>
                  </a:lnTo>
                  <a:lnTo>
                    <a:pt x="14418" y="18034"/>
                  </a:lnTo>
                  <a:lnTo>
                    <a:pt x="14415" y="18024"/>
                  </a:lnTo>
                  <a:lnTo>
                    <a:pt x="14417" y="18019"/>
                  </a:lnTo>
                  <a:lnTo>
                    <a:pt x="14423" y="18014"/>
                  </a:lnTo>
                  <a:lnTo>
                    <a:pt x="14429" y="18013"/>
                  </a:lnTo>
                  <a:lnTo>
                    <a:pt x="14432" y="18017"/>
                  </a:lnTo>
                  <a:lnTo>
                    <a:pt x="14433" y="18027"/>
                  </a:lnTo>
                  <a:lnTo>
                    <a:pt x="14442" y="18030"/>
                  </a:lnTo>
                  <a:lnTo>
                    <a:pt x="14445" y="18025"/>
                  </a:lnTo>
                  <a:lnTo>
                    <a:pt x="14448" y="18030"/>
                  </a:lnTo>
                  <a:lnTo>
                    <a:pt x="14448" y="18035"/>
                  </a:lnTo>
                  <a:lnTo>
                    <a:pt x="14452" y="18039"/>
                  </a:lnTo>
                  <a:lnTo>
                    <a:pt x="14461" y="18038"/>
                  </a:lnTo>
                  <a:lnTo>
                    <a:pt x="14473" y="18041"/>
                  </a:lnTo>
                  <a:lnTo>
                    <a:pt x="14476" y="18046"/>
                  </a:lnTo>
                  <a:lnTo>
                    <a:pt x="14476" y="18055"/>
                  </a:lnTo>
                  <a:lnTo>
                    <a:pt x="14480" y="18059"/>
                  </a:lnTo>
                  <a:lnTo>
                    <a:pt x="14492" y="18058"/>
                  </a:lnTo>
                  <a:lnTo>
                    <a:pt x="14492" y="18053"/>
                  </a:lnTo>
                  <a:lnTo>
                    <a:pt x="14482" y="18045"/>
                  </a:lnTo>
                  <a:lnTo>
                    <a:pt x="14479" y="18035"/>
                  </a:lnTo>
                  <a:lnTo>
                    <a:pt x="14479" y="18031"/>
                  </a:lnTo>
                  <a:lnTo>
                    <a:pt x="14481" y="18026"/>
                  </a:lnTo>
                  <a:lnTo>
                    <a:pt x="14484" y="18025"/>
                  </a:lnTo>
                  <a:lnTo>
                    <a:pt x="14497" y="18038"/>
                  </a:lnTo>
                  <a:lnTo>
                    <a:pt x="14507" y="18056"/>
                  </a:lnTo>
                  <a:lnTo>
                    <a:pt x="14507" y="18060"/>
                  </a:lnTo>
                  <a:lnTo>
                    <a:pt x="14504" y="18066"/>
                  </a:lnTo>
                  <a:lnTo>
                    <a:pt x="14498" y="18062"/>
                  </a:lnTo>
                  <a:lnTo>
                    <a:pt x="14489" y="18063"/>
                  </a:lnTo>
                  <a:lnTo>
                    <a:pt x="14493" y="18068"/>
                  </a:lnTo>
                  <a:lnTo>
                    <a:pt x="14496" y="18071"/>
                  </a:lnTo>
                  <a:lnTo>
                    <a:pt x="14505" y="18075"/>
                  </a:lnTo>
                  <a:lnTo>
                    <a:pt x="14516" y="18070"/>
                  </a:lnTo>
                  <a:lnTo>
                    <a:pt x="14537" y="18068"/>
                  </a:lnTo>
                  <a:lnTo>
                    <a:pt x="14537" y="18063"/>
                  </a:lnTo>
                  <a:lnTo>
                    <a:pt x="14525" y="18059"/>
                  </a:lnTo>
                  <a:lnTo>
                    <a:pt x="14519" y="18059"/>
                  </a:lnTo>
                  <a:lnTo>
                    <a:pt x="14517" y="18055"/>
                  </a:lnTo>
                  <a:lnTo>
                    <a:pt x="14513" y="18046"/>
                  </a:lnTo>
                  <a:lnTo>
                    <a:pt x="14515" y="18036"/>
                  </a:lnTo>
                  <a:lnTo>
                    <a:pt x="14515" y="18031"/>
                  </a:lnTo>
                  <a:lnTo>
                    <a:pt x="14518" y="18026"/>
                  </a:lnTo>
                  <a:lnTo>
                    <a:pt x="14524" y="18025"/>
                  </a:lnTo>
                  <a:lnTo>
                    <a:pt x="14530" y="18029"/>
                  </a:lnTo>
                  <a:lnTo>
                    <a:pt x="14533" y="18034"/>
                  </a:lnTo>
                  <a:lnTo>
                    <a:pt x="14537" y="18043"/>
                  </a:lnTo>
                  <a:lnTo>
                    <a:pt x="14534" y="18048"/>
                  </a:lnTo>
                  <a:lnTo>
                    <a:pt x="14534" y="18055"/>
                  </a:lnTo>
                  <a:lnTo>
                    <a:pt x="14540" y="18049"/>
                  </a:lnTo>
                  <a:lnTo>
                    <a:pt x="14543" y="18049"/>
                  </a:lnTo>
                  <a:lnTo>
                    <a:pt x="14546" y="18049"/>
                  </a:lnTo>
                  <a:lnTo>
                    <a:pt x="14549" y="18049"/>
                  </a:lnTo>
                  <a:lnTo>
                    <a:pt x="14558" y="18049"/>
                  </a:lnTo>
                  <a:lnTo>
                    <a:pt x="14564" y="18051"/>
                  </a:lnTo>
                  <a:lnTo>
                    <a:pt x="14570" y="18053"/>
                  </a:lnTo>
                  <a:lnTo>
                    <a:pt x="14574" y="18058"/>
                  </a:lnTo>
                  <a:lnTo>
                    <a:pt x="14574" y="18062"/>
                  </a:lnTo>
                  <a:lnTo>
                    <a:pt x="14571" y="18067"/>
                  </a:lnTo>
                  <a:lnTo>
                    <a:pt x="14568" y="18068"/>
                  </a:lnTo>
                  <a:lnTo>
                    <a:pt x="14562" y="18063"/>
                  </a:lnTo>
                  <a:lnTo>
                    <a:pt x="14559" y="18069"/>
                  </a:lnTo>
                  <a:lnTo>
                    <a:pt x="14562" y="18068"/>
                  </a:lnTo>
                  <a:lnTo>
                    <a:pt x="14565" y="18072"/>
                  </a:lnTo>
                  <a:lnTo>
                    <a:pt x="14569" y="18076"/>
                  </a:lnTo>
                  <a:lnTo>
                    <a:pt x="14566" y="18082"/>
                  </a:lnTo>
                  <a:lnTo>
                    <a:pt x="14560" y="18087"/>
                  </a:lnTo>
                  <a:lnTo>
                    <a:pt x="14560" y="18097"/>
                  </a:lnTo>
                  <a:lnTo>
                    <a:pt x="14564" y="18100"/>
                  </a:lnTo>
                  <a:lnTo>
                    <a:pt x="14564" y="18110"/>
                  </a:lnTo>
                  <a:lnTo>
                    <a:pt x="14573" y="18110"/>
                  </a:lnTo>
                  <a:lnTo>
                    <a:pt x="14582" y="18094"/>
                  </a:lnTo>
                  <a:lnTo>
                    <a:pt x="14587" y="18089"/>
                  </a:lnTo>
                  <a:lnTo>
                    <a:pt x="14593" y="18088"/>
                  </a:lnTo>
                  <a:lnTo>
                    <a:pt x="14600" y="18101"/>
                  </a:lnTo>
                  <a:lnTo>
                    <a:pt x="14604" y="18129"/>
                  </a:lnTo>
                  <a:lnTo>
                    <a:pt x="14602" y="18143"/>
                  </a:lnTo>
                  <a:lnTo>
                    <a:pt x="14600" y="18154"/>
                  </a:lnTo>
                  <a:lnTo>
                    <a:pt x="14594" y="18159"/>
                  </a:lnTo>
                  <a:lnTo>
                    <a:pt x="14594" y="18168"/>
                  </a:lnTo>
                  <a:lnTo>
                    <a:pt x="14618" y="18166"/>
                  </a:lnTo>
                  <a:lnTo>
                    <a:pt x="14628" y="18174"/>
                  </a:lnTo>
                  <a:lnTo>
                    <a:pt x="14640" y="18177"/>
                  </a:lnTo>
                  <a:lnTo>
                    <a:pt x="14643" y="18172"/>
                  </a:lnTo>
                  <a:lnTo>
                    <a:pt x="14643" y="18167"/>
                  </a:lnTo>
                  <a:lnTo>
                    <a:pt x="14651" y="18157"/>
                  </a:lnTo>
                  <a:lnTo>
                    <a:pt x="14660" y="18146"/>
                  </a:lnTo>
                  <a:lnTo>
                    <a:pt x="14680" y="18144"/>
                  </a:lnTo>
                  <a:lnTo>
                    <a:pt x="14692" y="18149"/>
                  </a:lnTo>
                  <a:lnTo>
                    <a:pt x="14692" y="18154"/>
                  </a:lnTo>
                  <a:lnTo>
                    <a:pt x="14678" y="18159"/>
                  </a:lnTo>
                  <a:lnTo>
                    <a:pt x="14665" y="18165"/>
                  </a:lnTo>
                  <a:lnTo>
                    <a:pt x="14660" y="18170"/>
                  </a:lnTo>
                  <a:lnTo>
                    <a:pt x="14662" y="18174"/>
                  </a:lnTo>
                  <a:lnTo>
                    <a:pt x="14677" y="18177"/>
                  </a:lnTo>
                  <a:lnTo>
                    <a:pt x="14680" y="18182"/>
                  </a:lnTo>
                  <a:lnTo>
                    <a:pt x="14680" y="18186"/>
                  </a:lnTo>
                  <a:lnTo>
                    <a:pt x="14671" y="18192"/>
                  </a:lnTo>
                  <a:lnTo>
                    <a:pt x="14671" y="18197"/>
                  </a:lnTo>
                  <a:lnTo>
                    <a:pt x="14675" y="18201"/>
                  </a:lnTo>
                  <a:lnTo>
                    <a:pt x="14681" y="18200"/>
                  </a:lnTo>
                  <a:lnTo>
                    <a:pt x="14690" y="18204"/>
                  </a:lnTo>
                  <a:lnTo>
                    <a:pt x="14702" y="18212"/>
                  </a:lnTo>
                  <a:lnTo>
                    <a:pt x="14721" y="18219"/>
                  </a:lnTo>
                  <a:lnTo>
                    <a:pt x="14733" y="18217"/>
                  </a:lnTo>
                  <a:lnTo>
                    <a:pt x="14732" y="18209"/>
                  </a:lnTo>
                  <a:lnTo>
                    <a:pt x="14726" y="18200"/>
                  </a:lnTo>
                  <a:lnTo>
                    <a:pt x="14726" y="18190"/>
                  </a:lnTo>
                  <a:lnTo>
                    <a:pt x="14747" y="18188"/>
                  </a:lnTo>
                  <a:lnTo>
                    <a:pt x="14750" y="18192"/>
                  </a:lnTo>
                  <a:lnTo>
                    <a:pt x="14750" y="18196"/>
                  </a:lnTo>
                  <a:lnTo>
                    <a:pt x="14745" y="18202"/>
                  </a:lnTo>
                  <a:lnTo>
                    <a:pt x="14738" y="18203"/>
                  </a:lnTo>
                  <a:lnTo>
                    <a:pt x="14739" y="18208"/>
                  </a:lnTo>
                  <a:lnTo>
                    <a:pt x="14742" y="18212"/>
                  </a:lnTo>
                  <a:lnTo>
                    <a:pt x="14749" y="18225"/>
                  </a:lnTo>
                  <a:lnTo>
                    <a:pt x="14759" y="18248"/>
                  </a:lnTo>
                  <a:lnTo>
                    <a:pt x="14772" y="18274"/>
                  </a:lnTo>
                  <a:lnTo>
                    <a:pt x="14778" y="18279"/>
                  </a:lnTo>
                  <a:lnTo>
                    <a:pt x="14782" y="18287"/>
                  </a:lnTo>
                  <a:lnTo>
                    <a:pt x="14783" y="18316"/>
                  </a:lnTo>
                  <a:lnTo>
                    <a:pt x="14790" y="18320"/>
                  </a:lnTo>
                  <a:lnTo>
                    <a:pt x="14796" y="18315"/>
                  </a:lnTo>
                  <a:lnTo>
                    <a:pt x="14798" y="18295"/>
                  </a:lnTo>
                  <a:lnTo>
                    <a:pt x="14803" y="18285"/>
                  </a:lnTo>
                  <a:lnTo>
                    <a:pt x="14809" y="18284"/>
                  </a:lnTo>
                  <a:lnTo>
                    <a:pt x="14812" y="18293"/>
                  </a:lnTo>
                  <a:lnTo>
                    <a:pt x="14810" y="18308"/>
                  </a:lnTo>
                  <a:lnTo>
                    <a:pt x="14811" y="18317"/>
                  </a:lnTo>
                  <a:lnTo>
                    <a:pt x="14814" y="18317"/>
                  </a:lnTo>
                  <a:lnTo>
                    <a:pt x="14816" y="18312"/>
                  </a:lnTo>
                  <a:lnTo>
                    <a:pt x="14822" y="18297"/>
                  </a:lnTo>
                  <a:lnTo>
                    <a:pt x="14824" y="18282"/>
                  </a:lnTo>
                  <a:lnTo>
                    <a:pt x="14820" y="18264"/>
                  </a:lnTo>
                  <a:lnTo>
                    <a:pt x="14814" y="18255"/>
                  </a:lnTo>
                  <a:lnTo>
                    <a:pt x="14812" y="18237"/>
                  </a:lnTo>
                  <a:lnTo>
                    <a:pt x="14815" y="18231"/>
                  </a:lnTo>
                  <a:lnTo>
                    <a:pt x="14822" y="18235"/>
                  </a:lnTo>
                  <a:lnTo>
                    <a:pt x="14825" y="18244"/>
                  </a:lnTo>
                  <a:lnTo>
                    <a:pt x="14825" y="18249"/>
                  </a:lnTo>
                  <a:lnTo>
                    <a:pt x="14832" y="18253"/>
                  </a:lnTo>
                  <a:lnTo>
                    <a:pt x="14841" y="18252"/>
                  </a:lnTo>
                  <a:lnTo>
                    <a:pt x="14847" y="18255"/>
                  </a:lnTo>
                  <a:lnTo>
                    <a:pt x="14847" y="18260"/>
                  </a:lnTo>
                  <a:lnTo>
                    <a:pt x="14837" y="18300"/>
                  </a:lnTo>
                  <a:lnTo>
                    <a:pt x="14826" y="18329"/>
                  </a:lnTo>
                  <a:lnTo>
                    <a:pt x="14820" y="18313"/>
                  </a:lnTo>
                  <a:lnTo>
                    <a:pt x="14817" y="18293"/>
                  </a:lnTo>
                  <a:lnTo>
                    <a:pt x="14814" y="18293"/>
                  </a:lnTo>
                  <a:lnTo>
                    <a:pt x="14811" y="18315"/>
                  </a:lnTo>
                  <a:lnTo>
                    <a:pt x="14818" y="18336"/>
                  </a:lnTo>
                  <a:lnTo>
                    <a:pt x="14824" y="18345"/>
                  </a:lnTo>
                  <a:lnTo>
                    <a:pt x="14830" y="18321"/>
                  </a:lnTo>
                  <a:lnTo>
                    <a:pt x="14833" y="18293"/>
                  </a:lnTo>
                  <a:lnTo>
                    <a:pt x="14836" y="18293"/>
                  </a:lnTo>
                  <a:lnTo>
                    <a:pt x="14848" y="18312"/>
                  </a:lnTo>
                  <a:lnTo>
                    <a:pt x="14859" y="18313"/>
                  </a:lnTo>
                  <a:lnTo>
                    <a:pt x="14859" y="18310"/>
                  </a:lnTo>
                  <a:lnTo>
                    <a:pt x="14855" y="18299"/>
                  </a:lnTo>
                  <a:lnTo>
                    <a:pt x="14851" y="18282"/>
                  </a:lnTo>
                  <a:lnTo>
                    <a:pt x="14854" y="18278"/>
                  </a:lnTo>
                  <a:lnTo>
                    <a:pt x="14857" y="18283"/>
                  </a:lnTo>
                  <a:lnTo>
                    <a:pt x="14864" y="18287"/>
                  </a:lnTo>
                  <a:lnTo>
                    <a:pt x="14884" y="18327"/>
                  </a:lnTo>
                  <a:lnTo>
                    <a:pt x="14894" y="18345"/>
                  </a:lnTo>
                  <a:lnTo>
                    <a:pt x="14913" y="18371"/>
                  </a:lnTo>
                  <a:lnTo>
                    <a:pt x="14916" y="18370"/>
                  </a:lnTo>
                  <a:lnTo>
                    <a:pt x="14916" y="18366"/>
                  </a:lnTo>
                  <a:lnTo>
                    <a:pt x="14922" y="18352"/>
                  </a:lnTo>
                  <a:lnTo>
                    <a:pt x="14926" y="18338"/>
                  </a:lnTo>
                  <a:lnTo>
                    <a:pt x="14926" y="18334"/>
                  </a:lnTo>
                  <a:lnTo>
                    <a:pt x="14921" y="18329"/>
                  </a:lnTo>
                  <a:lnTo>
                    <a:pt x="14919" y="18328"/>
                  </a:lnTo>
                  <a:lnTo>
                    <a:pt x="14917" y="18323"/>
                  </a:lnTo>
                  <a:lnTo>
                    <a:pt x="14909" y="18310"/>
                  </a:lnTo>
                  <a:lnTo>
                    <a:pt x="14907" y="18296"/>
                  </a:lnTo>
                  <a:lnTo>
                    <a:pt x="14909" y="18286"/>
                  </a:lnTo>
                  <a:lnTo>
                    <a:pt x="14908" y="18277"/>
                  </a:lnTo>
                  <a:lnTo>
                    <a:pt x="14902" y="18263"/>
                  </a:lnTo>
                  <a:lnTo>
                    <a:pt x="14895" y="18255"/>
                  </a:lnTo>
                  <a:lnTo>
                    <a:pt x="14898" y="18250"/>
                  </a:lnTo>
                  <a:lnTo>
                    <a:pt x="14901" y="18245"/>
                  </a:lnTo>
                  <a:lnTo>
                    <a:pt x="14910" y="18248"/>
                  </a:lnTo>
                  <a:lnTo>
                    <a:pt x="14917" y="18257"/>
                  </a:lnTo>
                  <a:lnTo>
                    <a:pt x="14920" y="18275"/>
                  </a:lnTo>
                  <a:lnTo>
                    <a:pt x="14924" y="18289"/>
                  </a:lnTo>
                  <a:lnTo>
                    <a:pt x="14928" y="18298"/>
                  </a:lnTo>
                  <a:lnTo>
                    <a:pt x="14934" y="18301"/>
                  </a:lnTo>
                  <a:lnTo>
                    <a:pt x="14937" y="18297"/>
                  </a:lnTo>
                  <a:lnTo>
                    <a:pt x="14930" y="18274"/>
                  </a:lnTo>
                  <a:lnTo>
                    <a:pt x="14926" y="18265"/>
                  </a:lnTo>
                  <a:lnTo>
                    <a:pt x="14926" y="18255"/>
                  </a:lnTo>
                  <a:lnTo>
                    <a:pt x="14932" y="18255"/>
                  </a:lnTo>
                  <a:lnTo>
                    <a:pt x="14935" y="18259"/>
                  </a:lnTo>
                  <a:lnTo>
                    <a:pt x="14939" y="18273"/>
                  </a:lnTo>
                  <a:lnTo>
                    <a:pt x="14939" y="18282"/>
                  </a:lnTo>
                  <a:lnTo>
                    <a:pt x="14942" y="18292"/>
                  </a:lnTo>
                  <a:lnTo>
                    <a:pt x="14948" y="18291"/>
                  </a:lnTo>
                  <a:lnTo>
                    <a:pt x="14948" y="18272"/>
                  </a:lnTo>
                  <a:lnTo>
                    <a:pt x="14944" y="18267"/>
                  </a:lnTo>
                  <a:lnTo>
                    <a:pt x="14946" y="18253"/>
                  </a:lnTo>
                  <a:lnTo>
                    <a:pt x="14952" y="18243"/>
                  </a:lnTo>
                  <a:lnTo>
                    <a:pt x="14955" y="18233"/>
                  </a:lnTo>
                  <a:lnTo>
                    <a:pt x="14955" y="18229"/>
                  </a:lnTo>
                  <a:lnTo>
                    <a:pt x="14951" y="18224"/>
                  </a:lnTo>
                  <a:lnTo>
                    <a:pt x="14942" y="18225"/>
                  </a:lnTo>
                  <a:lnTo>
                    <a:pt x="14933" y="18231"/>
                  </a:lnTo>
                  <a:lnTo>
                    <a:pt x="14930" y="18236"/>
                  </a:lnTo>
                  <a:lnTo>
                    <a:pt x="14931" y="18240"/>
                  </a:lnTo>
                  <a:lnTo>
                    <a:pt x="14919" y="18242"/>
                  </a:lnTo>
                  <a:lnTo>
                    <a:pt x="14915" y="18233"/>
                  </a:lnTo>
                  <a:lnTo>
                    <a:pt x="14918" y="18228"/>
                  </a:lnTo>
                  <a:lnTo>
                    <a:pt x="14918" y="18223"/>
                  </a:lnTo>
                  <a:lnTo>
                    <a:pt x="14920" y="18218"/>
                  </a:lnTo>
                  <a:lnTo>
                    <a:pt x="14927" y="18222"/>
                  </a:lnTo>
                  <a:lnTo>
                    <a:pt x="14930" y="18226"/>
                  </a:lnTo>
                  <a:lnTo>
                    <a:pt x="14932" y="18212"/>
                  </a:lnTo>
                  <a:lnTo>
                    <a:pt x="14932" y="18203"/>
                  </a:lnTo>
                  <a:lnTo>
                    <a:pt x="14935" y="18198"/>
                  </a:lnTo>
                  <a:lnTo>
                    <a:pt x="14944" y="18187"/>
                  </a:lnTo>
                  <a:lnTo>
                    <a:pt x="14949" y="18177"/>
                  </a:lnTo>
                  <a:lnTo>
                    <a:pt x="14952" y="18171"/>
                  </a:lnTo>
                  <a:lnTo>
                    <a:pt x="14948" y="18167"/>
                  </a:lnTo>
                  <a:lnTo>
                    <a:pt x="14927" y="18170"/>
                  </a:lnTo>
                  <a:lnTo>
                    <a:pt x="14928" y="18184"/>
                  </a:lnTo>
                  <a:lnTo>
                    <a:pt x="14926" y="18194"/>
                  </a:lnTo>
                  <a:lnTo>
                    <a:pt x="14922" y="18190"/>
                  </a:lnTo>
                  <a:lnTo>
                    <a:pt x="14916" y="18186"/>
                  </a:lnTo>
                  <a:lnTo>
                    <a:pt x="14913" y="18191"/>
                  </a:lnTo>
                  <a:lnTo>
                    <a:pt x="14914" y="18200"/>
                  </a:lnTo>
                  <a:lnTo>
                    <a:pt x="14911" y="18205"/>
                  </a:lnTo>
                  <a:lnTo>
                    <a:pt x="14896" y="18212"/>
                  </a:lnTo>
                  <a:lnTo>
                    <a:pt x="14908" y="18196"/>
                  </a:lnTo>
                  <a:lnTo>
                    <a:pt x="14909" y="18172"/>
                  </a:lnTo>
                  <a:lnTo>
                    <a:pt x="14898" y="18193"/>
                  </a:lnTo>
                  <a:lnTo>
                    <a:pt x="14889" y="18189"/>
                  </a:lnTo>
                  <a:lnTo>
                    <a:pt x="14894" y="18179"/>
                  </a:lnTo>
                  <a:lnTo>
                    <a:pt x="14900" y="18173"/>
                  </a:lnTo>
                  <a:lnTo>
                    <a:pt x="14888" y="18165"/>
                  </a:lnTo>
                  <a:lnTo>
                    <a:pt x="14909" y="18158"/>
                  </a:lnTo>
                  <a:lnTo>
                    <a:pt x="14908" y="18144"/>
                  </a:lnTo>
                  <a:lnTo>
                    <a:pt x="14893" y="18151"/>
                  </a:lnTo>
                  <a:lnTo>
                    <a:pt x="14898" y="18131"/>
                  </a:lnTo>
                  <a:lnTo>
                    <a:pt x="14891" y="18117"/>
                  </a:lnTo>
                  <a:lnTo>
                    <a:pt x="14888" y="18118"/>
                  </a:lnTo>
                  <a:lnTo>
                    <a:pt x="14867" y="18106"/>
                  </a:lnTo>
                  <a:lnTo>
                    <a:pt x="14859" y="18079"/>
                  </a:lnTo>
                  <a:lnTo>
                    <a:pt x="14860" y="18103"/>
                  </a:lnTo>
                  <a:lnTo>
                    <a:pt x="14837" y="18129"/>
                  </a:lnTo>
                  <a:lnTo>
                    <a:pt x="14838" y="18143"/>
                  </a:lnTo>
                  <a:lnTo>
                    <a:pt x="14829" y="18140"/>
                  </a:lnTo>
                  <a:lnTo>
                    <a:pt x="14836" y="18110"/>
                  </a:lnTo>
                  <a:lnTo>
                    <a:pt x="14830" y="18092"/>
                  </a:lnTo>
                  <a:lnTo>
                    <a:pt x="14814" y="18084"/>
                  </a:lnTo>
                  <a:lnTo>
                    <a:pt x="14794" y="18110"/>
                  </a:lnTo>
                  <a:lnTo>
                    <a:pt x="14779" y="18108"/>
                  </a:lnTo>
                  <a:lnTo>
                    <a:pt x="14773" y="18104"/>
                  </a:lnTo>
                  <a:lnTo>
                    <a:pt x="14766" y="18095"/>
                  </a:lnTo>
                  <a:lnTo>
                    <a:pt x="14769" y="18090"/>
                  </a:lnTo>
                  <a:lnTo>
                    <a:pt x="14772" y="18089"/>
                  </a:lnTo>
                  <a:lnTo>
                    <a:pt x="14775" y="18079"/>
                  </a:lnTo>
                  <a:lnTo>
                    <a:pt x="14777" y="18074"/>
                  </a:lnTo>
                  <a:lnTo>
                    <a:pt x="14783" y="18079"/>
                  </a:lnTo>
                  <a:lnTo>
                    <a:pt x="14789" y="18078"/>
                  </a:lnTo>
                  <a:lnTo>
                    <a:pt x="14795" y="18072"/>
                  </a:lnTo>
                  <a:lnTo>
                    <a:pt x="14798" y="18068"/>
                  </a:lnTo>
                  <a:lnTo>
                    <a:pt x="14798" y="18063"/>
                  </a:lnTo>
                  <a:lnTo>
                    <a:pt x="14795" y="18058"/>
                  </a:lnTo>
                  <a:lnTo>
                    <a:pt x="14792" y="18059"/>
                  </a:lnTo>
                  <a:lnTo>
                    <a:pt x="14785" y="18055"/>
                  </a:lnTo>
                  <a:lnTo>
                    <a:pt x="14779" y="18060"/>
                  </a:lnTo>
                  <a:lnTo>
                    <a:pt x="14774" y="18062"/>
                  </a:lnTo>
                  <a:lnTo>
                    <a:pt x="14774" y="18066"/>
                  </a:lnTo>
                  <a:lnTo>
                    <a:pt x="14762" y="18055"/>
                  </a:lnTo>
                  <a:lnTo>
                    <a:pt x="14759" y="18049"/>
                  </a:lnTo>
                  <a:lnTo>
                    <a:pt x="14756" y="18049"/>
                  </a:lnTo>
                  <a:lnTo>
                    <a:pt x="14752" y="18051"/>
                  </a:lnTo>
                  <a:lnTo>
                    <a:pt x="14743" y="18054"/>
                  </a:lnTo>
                  <a:lnTo>
                    <a:pt x="14734" y="18063"/>
                  </a:lnTo>
                  <a:lnTo>
                    <a:pt x="14723" y="18075"/>
                  </a:lnTo>
                  <a:lnTo>
                    <a:pt x="14708" y="18083"/>
                  </a:lnTo>
                  <a:lnTo>
                    <a:pt x="14699" y="18084"/>
                  </a:lnTo>
                  <a:lnTo>
                    <a:pt x="14693" y="18080"/>
                  </a:lnTo>
                  <a:lnTo>
                    <a:pt x="14686" y="18065"/>
                  </a:lnTo>
                  <a:lnTo>
                    <a:pt x="14686" y="18049"/>
                  </a:lnTo>
                  <a:lnTo>
                    <a:pt x="14689" y="18049"/>
                  </a:lnTo>
                  <a:lnTo>
                    <a:pt x="14692" y="18050"/>
                  </a:lnTo>
                  <a:lnTo>
                    <a:pt x="14695" y="18053"/>
                  </a:lnTo>
                  <a:lnTo>
                    <a:pt x="14698" y="18063"/>
                  </a:lnTo>
                  <a:lnTo>
                    <a:pt x="14704" y="18069"/>
                  </a:lnTo>
                  <a:lnTo>
                    <a:pt x="14707" y="18064"/>
                  </a:lnTo>
                  <a:lnTo>
                    <a:pt x="14703" y="18055"/>
                  </a:lnTo>
                  <a:lnTo>
                    <a:pt x="14698" y="18051"/>
                  </a:lnTo>
                  <a:lnTo>
                    <a:pt x="14692" y="18046"/>
                  </a:lnTo>
                  <a:lnTo>
                    <a:pt x="14692" y="18041"/>
                  </a:lnTo>
                  <a:lnTo>
                    <a:pt x="14700" y="18037"/>
                  </a:lnTo>
                  <a:lnTo>
                    <a:pt x="14707" y="18026"/>
                  </a:lnTo>
                  <a:lnTo>
                    <a:pt x="14707" y="18022"/>
                  </a:lnTo>
                  <a:lnTo>
                    <a:pt x="14702" y="18022"/>
                  </a:lnTo>
                  <a:lnTo>
                    <a:pt x="14699" y="18027"/>
                  </a:lnTo>
                  <a:lnTo>
                    <a:pt x="14696" y="18033"/>
                  </a:lnTo>
                  <a:lnTo>
                    <a:pt x="14687" y="18029"/>
                  </a:lnTo>
                  <a:lnTo>
                    <a:pt x="14681" y="18025"/>
                  </a:lnTo>
                  <a:lnTo>
                    <a:pt x="14668" y="18012"/>
                  </a:lnTo>
                  <a:lnTo>
                    <a:pt x="14662" y="18008"/>
                  </a:lnTo>
                  <a:lnTo>
                    <a:pt x="14655" y="17999"/>
                  </a:lnTo>
                  <a:lnTo>
                    <a:pt x="14646" y="17996"/>
                  </a:lnTo>
                  <a:lnTo>
                    <a:pt x="14628" y="17998"/>
                  </a:lnTo>
                  <a:lnTo>
                    <a:pt x="14622" y="17994"/>
                  </a:lnTo>
                  <a:lnTo>
                    <a:pt x="14622" y="17989"/>
                  </a:lnTo>
                  <a:lnTo>
                    <a:pt x="14624" y="17984"/>
                  </a:lnTo>
                  <a:lnTo>
                    <a:pt x="14627" y="17979"/>
                  </a:lnTo>
                  <a:lnTo>
                    <a:pt x="14624" y="17970"/>
                  </a:lnTo>
                  <a:lnTo>
                    <a:pt x="14620" y="17966"/>
                  </a:lnTo>
                  <a:lnTo>
                    <a:pt x="14614" y="17952"/>
                  </a:lnTo>
                  <a:lnTo>
                    <a:pt x="14602" y="17950"/>
                  </a:lnTo>
                  <a:lnTo>
                    <a:pt x="14592" y="17946"/>
                  </a:lnTo>
                  <a:lnTo>
                    <a:pt x="14583" y="17942"/>
                  </a:lnTo>
                  <a:lnTo>
                    <a:pt x="14576" y="17934"/>
                  </a:lnTo>
                  <a:lnTo>
                    <a:pt x="14573" y="17929"/>
                  </a:lnTo>
                  <a:lnTo>
                    <a:pt x="14573" y="17919"/>
                  </a:lnTo>
                  <a:lnTo>
                    <a:pt x="14576" y="17919"/>
                  </a:lnTo>
                  <a:lnTo>
                    <a:pt x="14585" y="17927"/>
                  </a:lnTo>
                  <a:lnTo>
                    <a:pt x="14589" y="17932"/>
                  </a:lnTo>
                  <a:lnTo>
                    <a:pt x="14595" y="17940"/>
                  </a:lnTo>
                  <a:lnTo>
                    <a:pt x="14604" y="17939"/>
                  </a:lnTo>
                  <a:lnTo>
                    <a:pt x="14606" y="17934"/>
                  </a:lnTo>
                  <a:lnTo>
                    <a:pt x="14609" y="17924"/>
                  </a:lnTo>
                  <a:lnTo>
                    <a:pt x="14606" y="17920"/>
                  </a:lnTo>
                  <a:lnTo>
                    <a:pt x="14597" y="17917"/>
                  </a:lnTo>
                  <a:lnTo>
                    <a:pt x="14582" y="17918"/>
                  </a:lnTo>
                  <a:lnTo>
                    <a:pt x="14578" y="17910"/>
                  </a:lnTo>
                  <a:lnTo>
                    <a:pt x="14581" y="17904"/>
                  </a:lnTo>
                  <a:lnTo>
                    <a:pt x="14590" y="17899"/>
                  </a:lnTo>
                  <a:lnTo>
                    <a:pt x="14599" y="17902"/>
                  </a:lnTo>
                  <a:lnTo>
                    <a:pt x="14609" y="17905"/>
                  </a:lnTo>
                  <a:lnTo>
                    <a:pt x="14612" y="17910"/>
                  </a:lnTo>
                  <a:lnTo>
                    <a:pt x="14618" y="17919"/>
                  </a:lnTo>
                  <a:lnTo>
                    <a:pt x="14615" y="17924"/>
                  </a:lnTo>
                  <a:lnTo>
                    <a:pt x="14618" y="17928"/>
                  </a:lnTo>
                  <a:lnTo>
                    <a:pt x="14622" y="17932"/>
                  </a:lnTo>
                  <a:lnTo>
                    <a:pt x="14622" y="17928"/>
                  </a:lnTo>
                  <a:lnTo>
                    <a:pt x="14624" y="17922"/>
                  </a:lnTo>
                  <a:lnTo>
                    <a:pt x="14624" y="17913"/>
                  </a:lnTo>
                  <a:lnTo>
                    <a:pt x="14618" y="17909"/>
                  </a:lnTo>
                  <a:lnTo>
                    <a:pt x="14617" y="17905"/>
                  </a:lnTo>
                  <a:lnTo>
                    <a:pt x="14626" y="17903"/>
                  </a:lnTo>
                  <a:lnTo>
                    <a:pt x="14622" y="17907"/>
                  </a:lnTo>
                  <a:lnTo>
                    <a:pt x="14615" y="17911"/>
                  </a:lnTo>
                  <a:lnTo>
                    <a:pt x="14615" y="17916"/>
                  </a:lnTo>
                  <a:lnTo>
                    <a:pt x="14634" y="17915"/>
                  </a:lnTo>
                  <a:lnTo>
                    <a:pt x="14641" y="17901"/>
                  </a:lnTo>
                  <a:lnTo>
                    <a:pt x="14640" y="17891"/>
                  </a:lnTo>
                  <a:lnTo>
                    <a:pt x="14639" y="17892"/>
                  </a:lnTo>
                  <a:lnTo>
                    <a:pt x="14634" y="17898"/>
                  </a:lnTo>
                  <a:lnTo>
                    <a:pt x="14632" y="17898"/>
                  </a:lnTo>
                  <a:lnTo>
                    <a:pt x="14629" y="17894"/>
                  </a:lnTo>
                  <a:lnTo>
                    <a:pt x="14628" y="17889"/>
                  </a:lnTo>
                  <a:lnTo>
                    <a:pt x="14631" y="17884"/>
                  </a:lnTo>
                  <a:lnTo>
                    <a:pt x="14634" y="17903"/>
                  </a:lnTo>
                  <a:lnTo>
                    <a:pt x="14631" y="17927"/>
                  </a:lnTo>
                  <a:lnTo>
                    <a:pt x="14628" y="17927"/>
                  </a:lnTo>
                  <a:lnTo>
                    <a:pt x="14625" y="17904"/>
                  </a:lnTo>
                  <a:lnTo>
                    <a:pt x="14625" y="17894"/>
                  </a:lnTo>
                  <a:lnTo>
                    <a:pt x="14622" y="17892"/>
                  </a:lnTo>
                  <a:lnTo>
                    <a:pt x="14613" y="17876"/>
                  </a:lnTo>
                  <a:lnTo>
                    <a:pt x="14606" y="17869"/>
                  </a:lnTo>
                  <a:lnTo>
                    <a:pt x="14603" y="17859"/>
                  </a:lnTo>
                  <a:lnTo>
                    <a:pt x="14602" y="17845"/>
                  </a:lnTo>
                  <a:lnTo>
                    <a:pt x="14605" y="17844"/>
                  </a:lnTo>
                  <a:lnTo>
                    <a:pt x="14618" y="17848"/>
                  </a:lnTo>
                  <a:lnTo>
                    <a:pt x="14627" y="17861"/>
                  </a:lnTo>
                  <a:lnTo>
                    <a:pt x="14646" y="17873"/>
                  </a:lnTo>
                  <a:lnTo>
                    <a:pt x="14658" y="17876"/>
                  </a:lnTo>
                  <a:lnTo>
                    <a:pt x="14676" y="17878"/>
                  </a:lnTo>
                  <a:lnTo>
                    <a:pt x="14692" y="17890"/>
                  </a:lnTo>
                  <a:lnTo>
                    <a:pt x="14701" y="17913"/>
                  </a:lnTo>
                  <a:lnTo>
                    <a:pt x="14708" y="17927"/>
                  </a:lnTo>
                  <a:lnTo>
                    <a:pt x="14710" y="17927"/>
                  </a:lnTo>
                  <a:lnTo>
                    <a:pt x="14707" y="17898"/>
                  </a:lnTo>
                  <a:lnTo>
                    <a:pt x="14701" y="17880"/>
                  </a:lnTo>
                  <a:lnTo>
                    <a:pt x="14691" y="17867"/>
                  </a:lnTo>
                  <a:lnTo>
                    <a:pt x="14679" y="17866"/>
                  </a:lnTo>
                  <a:lnTo>
                    <a:pt x="14673" y="17861"/>
                  </a:lnTo>
                  <a:lnTo>
                    <a:pt x="14657" y="17833"/>
                  </a:lnTo>
                  <a:lnTo>
                    <a:pt x="14645" y="17805"/>
                  </a:lnTo>
                  <a:lnTo>
                    <a:pt x="14642" y="17805"/>
                  </a:lnTo>
                  <a:lnTo>
                    <a:pt x="14645" y="17824"/>
                  </a:lnTo>
                  <a:lnTo>
                    <a:pt x="14654" y="17831"/>
                  </a:lnTo>
                  <a:lnTo>
                    <a:pt x="14657" y="17832"/>
                  </a:lnTo>
                  <a:lnTo>
                    <a:pt x="14656" y="17830"/>
                  </a:lnTo>
                  <a:lnTo>
                    <a:pt x="14644" y="17828"/>
                  </a:lnTo>
                  <a:lnTo>
                    <a:pt x="14629" y="17831"/>
                  </a:lnTo>
                  <a:lnTo>
                    <a:pt x="14622" y="17818"/>
                  </a:lnTo>
                  <a:lnTo>
                    <a:pt x="14616" y="17814"/>
                  </a:lnTo>
                  <a:lnTo>
                    <a:pt x="14616" y="17804"/>
                  </a:lnTo>
                  <a:lnTo>
                    <a:pt x="14618" y="17800"/>
                  </a:lnTo>
                  <a:lnTo>
                    <a:pt x="14623" y="17781"/>
                  </a:lnTo>
                  <a:lnTo>
                    <a:pt x="14623" y="17771"/>
                  </a:lnTo>
                  <a:lnTo>
                    <a:pt x="14626" y="17766"/>
                  </a:lnTo>
                  <a:lnTo>
                    <a:pt x="14632" y="17770"/>
                  </a:lnTo>
                  <a:lnTo>
                    <a:pt x="14635" y="17774"/>
                  </a:lnTo>
                  <a:lnTo>
                    <a:pt x="14638" y="17778"/>
                  </a:lnTo>
                  <a:lnTo>
                    <a:pt x="14642" y="17783"/>
                  </a:lnTo>
                  <a:lnTo>
                    <a:pt x="14639" y="17788"/>
                  </a:lnTo>
                  <a:lnTo>
                    <a:pt x="14636" y="17793"/>
                  </a:lnTo>
                  <a:lnTo>
                    <a:pt x="14622" y="17793"/>
                  </a:lnTo>
                  <a:lnTo>
                    <a:pt x="14615" y="17798"/>
                  </a:lnTo>
                  <a:lnTo>
                    <a:pt x="14615" y="17803"/>
                  </a:lnTo>
                  <a:lnTo>
                    <a:pt x="14629" y="17807"/>
                  </a:lnTo>
                  <a:lnTo>
                    <a:pt x="14640" y="17806"/>
                  </a:lnTo>
                  <a:lnTo>
                    <a:pt x="14649" y="17796"/>
                  </a:lnTo>
                  <a:lnTo>
                    <a:pt x="14656" y="17790"/>
                  </a:lnTo>
                  <a:lnTo>
                    <a:pt x="14660" y="17795"/>
                  </a:lnTo>
                  <a:lnTo>
                    <a:pt x="14666" y="17804"/>
                  </a:lnTo>
                  <a:lnTo>
                    <a:pt x="14673" y="17803"/>
                  </a:lnTo>
                  <a:lnTo>
                    <a:pt x="14682" y="17797"/>
                  </a:lnTo>
                  <a:lnTo>
                    <a:pt x="14684" y="17792"/>
                  </a:lnTo>
                  <a:lnTo>
                    <a:pt x="14687" y="17782"/>
                  </a:lnTo>
                  <a:lnTo>
                    <a:pt x="14680" y="17773"/>
                  </a:lnTo>
                  <a:lnTo>
                    <a:pt x="14675" y="17774"/>
                  </a:lnTo>
                  <a:lnTo>
                    <a:pt x="14671" y="17790"/>
                  </a:lnTo>
                  <a:lnTo>
                    <a:pt x="14673" y="17805"/>
                  </a:lnTo>
                  <a:lnTo>
                    <a:pt x="14676" y="17805"/>
                  </a:lnTo>
                  <a:lnTo>
                    <a:pt x="14680" y="17789"/>
                  </a:lnTo>
                  <a:lnTo>
                    <a:pt x="14683" y="17781"/>
                  </a:lnTo>
                  <a:lnTo>
                    <a:pt x="14689" y="17769"/>
                  </a:lnTo>
                  <a:lnTo>
                    <a:pt x="14688" y="17742"/>
                  </a:lnTo>
                  <a:lnTo>
                    <a:pt x="14685" y="17741"/>
                  </a:lnTo>
                  <a:lnTo>
                    <a:pt x="14679" y="17746"/>
                  </a:lnTo>
                  <a:lnTo>
                    <a:pt x="14670" y="17747"/>
                  </a:lnTo>
                  <a:lnTo>
                    <a:pt x="14667" y="17742"/>
                  </a:lnTo>
                  <a:lnTo>
                    <a:pt x="14669" y="17733"/>
                  </a:lnTo>
                  <a:lnTo>
                    <a:pt x="14672" y="17717"/>
                  </a:lnTo>
                  <a:lnTo>
                    <a:pt x="14677" y="17707"/>
                  </a:lnTo>
                  <a:lnTo>
                    <a:pt x="14680" y="17712"/>
                  </a:lnTo>
                  <a:lnTo>
                    <a:pt x="14684" y="17716"/>
                  </a:lnTo>
                  <a:lnTo>
                    <a:pt x="14690" y="17720"/>
                  </a:lnTo>
                  <a:lnTo>
                    <a:pt x="14702" y="17718"/>
                  </a:lnTo>
                  <a:lnTo>
                    <a:pt x="14708" y="17722"/>
                  </a:lnTo>
                  <a:lnTo>
                    <a:pt x="14714" y="17731"/>
                  </a:lnTo>
                  <a:lnTo>
                    <a:pt x="14715" y="17745"/>
                  </a:lnTo>
                  <a:lnTo>
                    <a:pt x="14719" y="17755"/>
                  </a:lnTo>
                  <a:lnTo>
                    <a:pt x="14722" y="17754"/>
                  </a:lnTo>
                  <a:lnTo>
                    <a:pt x="14724" y="17749"/>
                  </a:lnTo>
                  <a:lnTo>
                    <a:pt x="14728" y="17748"/>
                  </a:lnTo>
                  <a:lnTo>
                    <a:pt x="14728" y="17763"/>
                  </a:lnTo>
                  <a:lnTo>
                    <a:pt x="14732" y="17772"/>
                  </a:lnTo>
                  <a:lnTo>
                    <a:pt x="14735" y="17771"/>
                  </a:lnTo>
                  <a:lnTo>
                    <a:pt x="14737" y="17752"/>
                  </a:lnTo>
                  <a:lnTo>
                    <a:pt x="14743" y="17747"/>
                  </a:lnTo>
                  <a:lnTo>
                    <a:pt x="14746" y="17747"/>
                  </a:lnTo>
                  <a:lnTo>
                    <a:pt x="14749" y="17751"/>
                  </a:lnTo>
                  <a:lnTo>
                    <a:pt x="14761" y="17749"/>
                  </a:lnTo>
                  <a:lnTo>
                    <a:pt x="14764" y="17744"/>
                  </a:lnTo>
                  <a:lnTo>
                    <a:pt x="14761" y="17740"/>
                  </a:lnTo>
                  <a:lnTo>
                    <a:pt x="14754" y="17731"/>
                  </a:lnTo>
                  <a:lnTo>
                    <a:pt x="14748" y="17727"/>
                  </a:lnTo>
                  <a:lnTo>
                    <a:pt x="14741" y="17723"/>
                  </a:lnTo>
                  <a:lnTo>
                    <a:pt x="14727" y="17724"/>
                  </a:lnTo>
                  <a:lnTo>
                    <a:pt x="14720" y="17721"/>
                  </a:lnTo>
                  <a:lnTo>
                    <a:pt x="14719" y="17712"/>
                  </a:lnTo>
                  <a:lnTo>
                    <a:pt x="14722" y="17706"/>
                  </a:lnTo>
                  <a:lnTo>
                    <a:pt x="14716" y="17703"/>
                  </a:lnTo>
                  <a:lnTo>
                    <a:pt x="14713" y="17693"/>
                  </a:lnTo>
                  <a:lnTo>
                    <a:pt x="14712" y="17689"/>
                  </a:lnTo>
                  <a:lnTo>
                    <a:pt x="14721" y="17688"/>
                  </a:lnTo>
                  <a:lnTo>
                    <a:pt x="14718" y="17679"/>
                  </a:lnTo>
                  <a:lnTo>
                    <a:pt x="14715" y="17674"/>
                  </a:lnTo>
                  <a:lnTo>
                    <a:pt x="14708" y="17661"/>
                  </a:lnTo>
                  <a:lnTo>
                    <a:pt x="14701" y="17648"/>
                  </a:lnTo>
                  <a:lnTo>
                    <a:pt x="14698" y="17638"/>
                  </a:lnTo>
                  <a:lnTo>
                    <a:pt x="14697" y="17633"/>
                  </a:lnTo>
                  <a:lnTo>
                    <a:pt x="14700" y="17629"/>
                  </a:lnTo>
                  <a:lnTo>
                    <a:pt x="14703" y="17628"/>
                  </a:lnTo>
                  <a:lnTo>
                    <a:pt x="14712" y="17622"/>
                  </a:lnTo>
                  <a:lnTo>
                    <a:pt x="14730" y="17620"/>
                  </a:lnTo>
                  <a:lnTo>
                    <a:pt x="14733" y="17616"/>
                  </a:lnTo>
                  <a:lnTo>
                    <a:pt x="14732" y="17596"/>
                  </a:lnTo>
                  <a:lnTo>
                    <a:pt x="14719" y="17593"/>
                  </a:lnTo>
                  <a:lnTo>
                    <a:pt x="14714" y="17598"/>
                  </a:lnTo>
                  <a:lnTo>
                    <a:pt x="14702" y="17609"/>
                  </a:lnTo>
                  <a:lnTo>
                    <a:pt x="14697" y="17615"/>
                  </a:lnTo>
                  <a:lnTo>
                    <a:pt x="14691" y="17616"/>
                  </a:lnTo>
                  <a:lnTo>
                    <a:pt x="14687" y="17611"/>
                  </a:lnTo>
                  <a:lnTo>
                    <a:pt x="14684" y="17612"/>
                  </a:lnTo>
                  <a:lnTo>
                    <a:pt x="14683" y="17592"/>
                  </a:lnTo>
                  <a:lnTo>
                    <a:pt x="14696" y="17581"/>
                  </a:lnTo>
                  <a:lnTo>
                    <a:pt x="14701" y="17561"/>
                  </a:lnTo>
                  <a:lnTo>
                    <a:pt x="14704" y="17561"/>
                  </a:lnTo>
                  <a:lnTo>
                    <a:pt x="14695" y="17574"/>
                  </a:lnTo>
                  <a:lnTo>
                    <a:pt x="14689" y="17583"/>
                  </a:lnTo>
                  <a:lnTo>
                    <a:pt x="14686" y="17581"/>
                  </a:lnTo>
                  <a:lnTo>
                    <a:pt x="14686" y="17577"/>
                  </a:lnTo>
                  <a:lnTo>
                    <a:pt x="14688" y="17568"/>
                  </a:lnTo>
                  <a:lnTo>
                    <a:pt x="14694" y="17554"/>
                  </a:lnTo>
                  <a:lnTo>
                    <a:pt x="14699" y="17548"/>
                  </a:lnTo>
                  <a:lnTo>
                    <a:pt x="14702" y="17538"/>
                  </a:lnTo>
                  <a:lnTo>
                    <a:pt x="14701" y="17529"/>
                  </a:lnTo>
                  <a:lnTo>
                    <a:pt x="14695" y="17524"/>
                  </a:lnTo>
                  <a:lnTo>
                    <a:pt x="14692" y="17525"/>
                  </a:lnTo>
                  <a:lnTo>
                    <a:pt x="14686" y="17535"/>
                  </a:lnTo>
                  <a:lnTo>
                    <a:pt x="14684" y="17550"/>
                  </a:lnTo>
                  <a:lnTo>
                    <a:pt x="14682" y="17559"/>
                  </a:lnTo>
                  <a:lnTo>
                    <a:pt x="14676" y="17565"/>
                  </a:lnTo>
                  <a:lnTo>
                    <a:pt x="14673" y="17565"/>
                  </a:lnTo>
                  <a:lnTo>
                    <a:pt x="14670" y="17561"/>
                  </a:lnTo>
                  <a:lnTo>
                    <a:pt x="14658" y="17572"/>
                  </a:lnTo>
                  <a:lnTo>
                    <a:pt x="14650" y="17583"/>
                  </a:lnTo>
                  <a:lnTo>
                    <a:pt x="14644" y="17588"/>
                  </a:lnTo>
                  <a:lnTo>
                    <a:pt x="14644" y="17593"/>
                  </a:lnTo>
                  <a:lnTo>
                    <a:pt x="14641" y="17598"/>
                  </a:lnTo>
                  <a:lnTo>
                    <a:pt x="14645" y="17607"/>
                  </a:lnTo>
                  <a:lnTo>
                    <a:pt x="14645" y="17616"/>
                  </a:lnTo>
                  <a:lnTo>
                    <a:pt x="14644" y="17650"/>
                  </a:lnTo>
                  <a:lnTo>
                    <a:pt x="14640" y="17684"/>
                  </a:lnTo>
                  <a:lnTo>
                    <a:pt x="14634" y="17694"/>
                  </a:lnTo>
                  <a:lnTo>
                    <a:pt x="14628" y="17699"/>
                  </a:lnTo>
                  <a:lnTo>
                    <a:pt x="14620" y="17709"/>
                  </a:lnTo>
                  <a:lnTo>
                    <a:pt x="14598" y="17703"/>
                  </a:lnTo>
                  <a:lnTo>
                    <a:pt x="14582" y="17696"/>
                  </a:lnTo>
                  <a:lnTo>
                    <a:pt x="14576" y="17687"/>
                  </a:lnTo>
                  <a:lnTo>
                    <a:pt x="14573" y="17678"/>
                  </a:lnTo>
                  <a:lnTo>
                    <a:pt x="14572" y="17664"/>
                  </a:lnTo>
                  <a:lnTo>
                    <a:pt x="14578" y="17663"/>
                  </a:lnTo>
                  <a:lnTo>
                    <a:pt x="14581" y="17657"/>
                  </a:lnTo>
                  <a:lnTo>
                    <a:pt x="14584" y="17652"/>
                  </a:lnTo>
                  <a:lnTo>
                    <a:pt x="14580" y="17643"/>
                  </a:lnTo>
                  <a:lnTo>
                    <a:pt x="14577" y="17639"/>
                  </a:lnTo>
                  <a:lnTo>
                    <a:pt x="14565" y="17640"/>
                  </a:lnTo>
                  <a:lnTo>
                    <a:pt x="14556" y="17651"/>
                  </a:lnTo>
                  <a:lnTo>
                    <a:pt x="14545" y="17662"/>
                  </a:lnTo>
                  <a:lnTo>
                    <a:pt x="14536" y="17667"/>
                  </a:lnTo>
                  <a:lnTo>
                    <a:pt x="14530" y="17664"/>
                  </a:lnTo>
                  <a:lnTo>
                    <a:pt x="14523" y="17655"/>
                  </a:lnTo>
                  <a:lnTo>
                    <a:pt x="14516" y="17637"/>
                  </a:lnTo>
                  <a:lnTo>
                    <a:pt x="14512" y="17619"/>
                  </a:lnTo>
                  <a:lnTo>
                    <a:pt x="14518" y="17604"/>
                  </a:lnTo>
                  <a:lnTo>
                    <a:pt x="14523" y="17593"/>
                  </a:lnTo>
                  <a:lnTo>
                    <a:pt x="14534" y="17577"/>
                  </a:lnTo>
                  <a:lnTo>
                    <a:pt x="14543" y="17577"/>
                  </a:lnTo>
                  <a:lnTo>
                    <a:pt x="14553" y="17581"/>
                  </a:lnTo>
                  <a:lnTo>
                    <a:pt x="14568" y="17579"/>
                  </a:lnTo>
                  <a:lnTo>
                    <a:pt x="14570" y="17573"/>
                  </a:lnTo>
                  <a:lnTo>
                    <a:pt x="14551" y="17564"/>
                  </a:lnTo>
                  <a:lnTo>
                    <a:pt x="14537" y="17559"/>
                  </a:lnTo>
                  <a:lnTo>
                    <a:pt x="14537" y="17554"/>
                  </a:lnTo>
                  <a:lnTo>
                    <a:pt x="14568" y="17552"/>
                  </a:lnTo>
                  <a:lnTo>
                    <a:pt x="14579" y="17543"/>
                  </a:lnTo>
                  <a:lnTo>
                    <a:pt x="14582" y="17529"/>
                  </a:lnTo>
                  <a:lnTo>
                    <a:pt x="14587" y="17514"/>
                  </a:lnTo>
                  <a:lnTo>
                    <a:pt x="14601" y="17499"/>
                  </a:lnTo>
                  <a:lnTo>
                    <a:pt x="14615" y="17489"/>
                  </a:lnTo>
                  <a:lnTo>
                    <a:pt x="14615" y="17484"/>
                  </a:lnTo>
                  <a:lnTo>
                    <a:pt x="14604" y="17480"/>
                  </a:lnTo>
                  <a:lnTo>
                    <a:pt x="14597" y="17476"/>
                  </a:lnTo>
                  <a:lnTo>
                    <a:pt x="14591" y="17471"/>
                  </a:lnTo>
                  <a:lnTo>
                    <a:pt x="14590" y="17467"/>
                  </a:lnTo>
                  <a:lnTo>
                    <a:pt x="14593" y="17462"/>
                  </a:lnTo>
                  <a:lnTo>
                    <a:pt x="14598" y="17456"/>
                  </a:lnTo>
                  <a:lnTo>
                    <a:pt x="14607" y="17450"/>
                  </a:lnTo>
                  <a:lnTo>
                    <a:pt x="14616" y="17445"/>
                  </a:lnTo>
                  <a:lnTo>
                    <a:pt x="14624" y="17439"/>
                  </a:lnTo>
                  <a:lnTo>
                    <a:pt x="14619" y="17449"/>
                  </a:lnTo>
                  <a:lnTo>
                    <a:pt x="14613" y="17454"/>
                  </a:lnTo>
                  <a:lnTo>
                    <a:pt x="14607" y="17459"/>
                  </a:lnTo>
                  <a:lnTo>
                    <a:pt x="14604" y="17465"/>
                  </a:lnTo>
                  <a:lnTo>
                    <a:pt x="14611" y="17469"/>
                  </a:lnTo>
                  <a:lnTo>
                    <a:pt x="14617" y="17468"/>
                  </a:lnTo>
                  <a:lnTo>
                    <a:pt x="14623" y="17472"/>
                  </a:lnTo>
                  <a:lnTo>
                    <a:pt x="14629" y="17466"/>
                  </a:lnTo>
                  <a:lnTo>
                    <a:pt x="14631" y="17462"/>
                  </a:lnTo>
                  <a:lnTo>
                    <a:pt x="14631" y="17447"/>
                  </a:lnTo>
                  <a:lnTo>
                    <a:pt x="14633" y="17442"/>
                  </a:lnTo>
                  <a:lnTo>
                    <a:pt x="14641" y="17445"/>
                  </a:lnTo>
                  <a:lnTo>
                    <a:pt x="14643" y="17445"/>
                  </a:lnTo>
                  <a:lnTo>
                    <a:pt x="14649" y="17445"/>
                  </a:lnTo>
                  <a:lnTo>
                    <a:pt x="14648" y="17431"/>
                  </a:lnTo>
                  <a:lnTo>
                    <a:pt x="14654" y="17434"/>
                  </a:lnTo>
                  <a:lnTo>
                    <a:pt x="14663" y="17424"/>
                  </a:lnTo>
                  <a:lnTo>
                    <a:pt x="14675" y="17423"/>
                  </a:lnTo>
                  <a:lnTo>
                    <a:pt x="14675" y="17427"/>
                  </a:lnTo>
                  <a:lnTo>
                    <a:pt x="14679" y="17437"/>
                  </a:lnTo>
                  <a:lnTo>
                    <a:pt x="14682" y="17436"/>
                  </a:lnTo>
                  <a:lnTo>
                    <a:pt x="14685" y="17431"/>
                  </a:lnTo>
                  <a:lnTo>
                    <a:pt x="14687" y="17426"/>
                  </a:lnTo>
                  <a:lnTo>
                    <a:pt x="14687" y="17421"/>
                  </a:lnTo>
                  <a:lnTo>
                    <a:pt x="14684" y="17417"/>
                  </a:lnTo>
                  <a:lnTo>
                    <a:pt x="14684" y="17412"/>
                  </a:lnTo>
                  <a:lnTo>
                    <a:pt x="14689" y="17402"/>
                  </a:lnTo>
                  <a:lnTo>
                    <a:pt x="14695" y="17392"/>
                  </a:lnTo>
                  <a:lnTo>
                    <a:pt x="14694" y="17387"/>
                  </a:lnTo>
                  <a:lnTo>
                    <a:pt x="14691" y="17378"/>
                  </a:lnTo>
                  <a:lnTo>
                    <a:pt x="14691" y="17369"/>
                  </a:lnTo>
                  <a:lnTo>
                    <a:pt x="14702" y="17353"/>
                  </a:lnTo>
                  <a:lnTo>
                    <a:pt x="14716" y="17337"/>
                  </a:lnTo>
                  <a:lnTo>
                    <a:pt x="14724" y="17322"/>
                  </a:lnTo>
                  <a:lnTo>
                    <a:pt x="14730" y="17307"/>
                  </a:lnTo>
                  <a:lnTo>
                    <a:pt x="14729" y="17288"/>
                  </a:lnTo>
                  <a:lnTo>
                    <a:pt x="14708" y="17291"/>
                  </a:lnTo>
                  <a:lnTo>
                    <a:pt x="14704" y="17286"/>
                  </a:lnTo>
                  <a:lnTo>
                    <a:pt x="14704" y="17277"/>
                  </a:lnTo>
                  <a:lnTo>
                    <a:pt x="14707" y="17271"/>
                  </a:lnTo>
                  <a:lnTo>
                    <a:pt x="14712" y="17261"/>
                  </a:lnTo>
                  <a:lnTo>
                    <a:pt x="14721" y="17256"/>
                  </a:lnTo>
                  <a:lnTo>
                    <a:pt x="14727" y="17255"/>
                  </a:lnTo>
                  <a:lnTo>
                    <a:pt x="14742" y="17258"/>
                  </a:lnTo>
                  <a:lnTo>
                    <a:pt x="14751" y="17257"/>
                  </a:lnTo>
                  <a:lnTo>
                    <a:pt x="14752" y="17262"/>
                  </a:lnTo>
                  <a:lnTo>
                    <a:pt x="14749" y="17267"/>
                  </a:lnTo>
                  <a:lnTo>
                    <a:pt x="14743" y="17267"/>
                  </a:lnTo>
                  <a:lnTo>
                    <a:pt x="14743" y="17272"/>
                  </a:lnTo>
                  <a:lnTo>
                    <a:pt x="14755" y="17271"/>
                  </a:lnTo>
                  <a:lnTo>
                    <a:pt x="14761" y="17274"/>
                  </a:lnTo>
                  <a:lnTo>
                    <a:pt x="14761" y="17279"/>
                  </a:lnTo>
                  <a:lnTo>
                    <a:pt x="14752" y="17280"/>
                  </a:lnTo>
                  <a:lnTo>
                    <a:pt x="14747" y="17290"/>
                  </a:lnTo>
                  <a:lnTo>
                    <a:pt x="14745" y="17300"/>
                  </a:lnTo>
                  <a:lnTo>
                    <a:pt x="14745" y="17310"/>
                  </a:lnTo>
                  <a:lnTo>
                    <a:pt x="14748" y="17314"/>
                  </a:lnTo>
                  <a:lnTo>
                    <a:pt x="14751" y="17309"/>
                  </a:lnTo>
                  <a:lnTo>
                    <a:pt x="14815" y="17254"/>
                  </a:lnTo>
                  <a:lnTo>
                    <a:pt x="14844" y="17231"/>
                  </a:lnTo>
                  <a:lnTo>
                    <a:pt x="14864" y="17219"/>
                  </a:lnTo>
                  <a:lnTo>
                    <a:pt x="14876" y="17213"/>
                  </a:lnTo>
                  <a:lnTo>
                    <a:pt x="14906" y="17209"/>
                  </a:lnTo>
                  <a:lnTo>
                    <a:pt x="14924" y="17202"/>
                  </a:lnTo>
                  <a:lnTo>
                    <a:pt x="14936" y="17196"/>
                  </a:lnTo>
                  <a:lnTo>
                    <a:pt x="14936" y="17187"/>
                  </a:lnTo>
                  <a:lnTo>
                    <a:pt x="14923" y="17178"/>
                  </a:lnTo>
                  <a:lnTo>
                    <a:pt x="14911" y="17181"/>
                  </a:lnTo>
                  <a:lnTo>
                    <a:pt x="14893" y="17187"/>
                  </a:lnTo>
                  <a:lnTo>
                    <a:pt x="14872" y="17195"/>
                  </a:lnTo>
                  <a:lnTo>
                    <a:pt x="14869" y="17191"/>
                  </a:lnTo>
                  <a:lnTo>
                    <a:pt x="14872" y="17185"/>
                  </a:lnTo>
                  <a:lnTo>
                    <a:pt x="14883" y="17174"/>
                  </a:lnTo>
                  <a:lnTo>
                    <a:pt x="14901" y="17167"/>
                  </a:lnTo>
                  <a:lnTo>
                    <a:pt x="14919" y="17160"/>
                  </a:lnTo>
                  <a:lnTo>
                    <a:pt x="14937" y="17163"/>
                  </a:lnTo>
                  <a:lnTo>
                    <a:pt x="14940" y="17162"/>
                  </a:lnTo>
                  <a:lnTo>
                    <a:pt x="14941" y="17167"/>
                  </a:lnTo>
                  <a:lnTo>
                    <a:pt x="14938" y="17172"/>
                  </a:lnTo>
                  <a:lnTo>
                    <a:pt x="14944" y="17181"/>
                  </a:lnTo>
                  <a:lnTo>
                    <a:pt x="14953" y="17185"/>
                  </a:lnTo>
                  <a:lnTo>
                    <a:pt x="14960" y="17188"/>
                  </a:lnTo>
                  <a:lnTo>
                    <a:pt x="14960" y="17198"/>
                  </a:lnTo>
                  <a:lnTo>
                    <a:pt x="14970" y="17210"/>
                  </a:lnTo>
                  <a:lnTo>
                    <a:pt x="14992" y="17222"/>
                  </a:lnTo>
                  <a:lnTo>
                    <a:pt x="15018" y="17209"/>
                  </a:lnTo>
                  <a:lnTo>
                    <a:pt x="15042" y="17197"/>
                  </a:lnTo>
                  <a:lnTo>
                    <a:pt x="15044" y="17187"/>
                  </a:lnTo>
                  <a:lnTo>
                    <a:pt x="15043" y="17173"/>
                  </a:lnTo>
                  <a:lnTo>
                    <a:pt x="15047" y="17168"/>
                  </a:lnTo>
                  <a:lnTo>
                    <a:pt x="15053" y="17167"/>
                  </a:lnTo>
                  <a:lnTo>
                    <a:pt x="15056" y="17171"/>
                  </a:lnTo>
                  <a:lnTo>
                    <a:pt x="15060" y="17191"/>
                  </a:lnTo>
                  <a:lnTo>
                    <a:pt x="15063" y="17199"/>
                  </a:lnTo>
                  <a:lnTo>
                    <a:pt x="15069" y="17203"/>
                  </a:lnTo>
                  <a:lnTo>
                    <a:pt x="15076" y="17202"/>
                  </a:lnTo>
                  <a:lnTo>
                    <a:pt x="15081" y="17197"/>
                  </a:lnTo>
                  <a:lnTo>
                    <a:pt x="15090" y="17196"/>
                  </a:lnTo>
                  <a:lnTo>
                    <a:pt x="15096" y="17200"/>
                  </a:lnTo>
                  <a:lnTo>
                    <a:pt x="15100" y="17209"/>
                  </a:lnTo>
                  <a:lnTo>
                    <a:pt x="15106" y="17213"/>
                  </a:lnTo>
                  <a:lnTo>
                    <a:pt x="15115" y="17212"/>
                  </a:lnTo>
                  <a:lnTo>
                    <a:pt x="15124" y="17202"/>
                  </a:lnTo>
                  <a:lnTo>
                    <a:pt x="15127" y="17196"/>
                  </a:lnTo>
                  <a:lnTo>
                    <a:pt x="15129" y="17191"/>
                  </a:lnTo>
                  <a:lnTo>
                    <a:pt x="15135" y="17191"/>
                  </a:lnTo>
                  <a:lnTo>
                    <a:pt x="15141" y="17180"/>
                  </a:lnTo>
                  <a:lnTo>
                    <a:pt x="15136" y="17148"/>
                  </a:lnTo>
                  <a:lnTo>
                    <a:pt x="15144" y="17150"/>
                  </a:lnTo>
                  <a:lnTo>
                    <a:pt x="15149" y="17151"/>
                  </a:lnTo>
                  <a:lnTo>
                    <a:pt x="15151" y="17145"/>
                  </a:lnTo>
                  <a:lnTo>
                    <a:pt x="15154" y="17136"/>
                  </a:lnTo>
                  <a:lnTo>
                    <a:pt x="15156" y="17131"/>
                  </a:lnTo>
                  <a:lnTo>
                    <a:pt x="15166" y="17129"/>
                  </a:lnTo>
                  <a:lnTo>
                    <a:pt x="15169" y="17143"/>
                  </a:lnTo>
                  <a:lnTo>
                    <a:pt x="15176" y="17152"/>
                  </a:lnTo>
                  <a:lnTo>
                    <a:pt x="15179" y="17152"/>
                  </a:lnTo>
                  <a:lnTo>
                    <a:pt x="15178" y="17142"/>
                  </a:lnTo>
                  <a:lnTo>
                    <a:pt x="15181" y="17133"/>
                  </a:lnTo>
                  <a:lnTo>
                    <a:pt x="15184" y="17133"/>
                  </a:lnTo>
                  <a:lnTo>
                    <a:pt x="15206" y="17148"/>
                  </a:lnTo>
                  <a:lnTo>
                    <a:pt x="15215" y="17152"/>
                  </a:lnTo>
                  <a:lnTo>
                    <a:pt x="15224" y="17151"/>
                  </a:lnTo>
                  <a:lnTo>
                    <a:pt x="15230" y="17145"/>
                  </a:lnTo>
                  <a:lnTo>
                    <a:pt x="15233" y="17140"/>
                  </a:lnTo>
                  <a:lnTo>
                    <a:pt x="15236" y="17145"/>
                  </a:lnTo>
                  <a:lnTo>
                    <a:pt x="15239" y="17144"/>
                  </a:lnTo>
                  <a:lnTo>
                    <a:pt x="15237" y="17163"/>
                  </a:lnTo>
                  <a:lnTo>
                    <a:pt x="15234" y="17178"/>
                  </a:lnTo>
                  <a:lnTo>
                    <a:pt x="15238" y="17183"/>
                  </a:lnTo>
                  <a:lnTo>
                    <a:pt x="15246" y="17172"/>
                  </a:lnTo>
                  <a:lnTo>
                    <a:pt x="15252" y="17166"/>
                  </a:lnTo>
                  <a:lnTo>
                    <a:pt x="15255" y="17171"/>
                  </a:lnTo>
                  <a:lnTo>
                    <a:pt x="15259" y="17175"/>
                  </a:lnTo>
                  <a:lnTo>
                    <a:pt x="15262" y="17180"/>
                  </a:lnTo>
                  <a:lnTo>
                    <a:pt x="15262" y="17175"/>
                  </a:lnTo>
                  <a:lnTo>
                    <a:pt x="15265" y="17174"/>
                  </a:lnTo>
                  <a:lnTo>
                    <a:pt x="15267" y="17155"/>
                  </a:lnTo>
                  <a:lnTo>
                    <a:pt x="15269" y="17140"/>
                  </a:lnTo>
                  <a:lnTo>
                    <a:pt x="15268" y="17127"/>
                  </a:lnTo>
                  <a:lnTo>
                    <a:pt x="15263" y="17085"/>
                  </a:lnTo>
                  <a:lnTo>
                    <a:pt x="15259" y="17056"/>
                  </a:lnTo>
                  <a:lnTo>
                    <a:pt x="15263" y="17013"/>
                  </a:lnTo>
                  <a:lnTo>
                    <a:pt x="15264" y="16984"/>
                  </a:lnTo>
                  <a:lnTo>
                    <a:pt x="15263" y="16966"/>
                  </a:lnTo>
                  <a:lnTo>
                    <a:pt x="15248" y="16963"/>
                  </a:lnTo>
                  <a:lnTo>
                    <a:pt x="15242" y="16959"/>
                  </a:lnTo>
                  <a:lnTo>
                    <a:pt x="15239" y="16954"/>
                  </a:lnTo>
                  <a:lnTo>
                    <a:pt x="15238" y="16950"/>
                  </a:lnTo>
                  <a:lnTo>
                    <a:pt x="15243" y="16935"/>
                  </a:lnTo>
                  <a:lnTo>
                    <a:pt x="15246" y="16930"/>
                  </a:lnTo>
                  <a:lnTo>
                    <a:pt x="15252" y="16924"/>
                  </a:lnTo>
                  <a:lnTo>
                    <a:pt x="15252" y="16929"/>
                  </a:lnTo>
                  <a:lnTo>
                    <a:pt x="15256" y="16938"/>
                  </a:lnTo>
                  <a:lnTo>
                    <a:pt x="15257" y="16952"/>
                  </a:lnTo>
                  <a:lnTo>
                    <a:pt x="15260" y="16957"/>
                  </a:lnTo>
                  <a:lnTo>
                    <a:pt x="15263" y="16956"/>
                  </a:lnTo>
                  <a:lnTo>
                    <a:pt x="15265" y="16947"/>
                  </a:lnTo>
                  <a:lnTo>
                    <a:pt x="15268" y="16942"/>
                  </a:lnTo>
                  <a:lnTo>
                    <a:pt x="15266" y="16899"/>
                  </a:lnTo>
                  <a:lnTo>
                    <a:pt x="15272" y="16889"/>
                  </a:lnTo>
                  <a:lnTo>
                    <a:pt x="15278" y="16888"/>
                  </a:lnTo>
                  <a:lnTo>
                    <a:pt x="15277" y="16879"/>
                  </a:lnTo>
                  <a:lnTo>
                    <a:pt x="15274" y="16865"/>
                  </a:lnTo>
                  <a:lnTo>
                    <a:pt x="15276" y="16859"/>
                  </a:lnTo>
                  <a:lnTo>
                    <a:pt x="15282" y="16859"/>
                  </a:lnTo>
                  <a:lnTo>
                    <a:pt x="15282" y="16854"/>
                  </a:lnTo>
                  <a:lnTo>
                    <a:pt x="15275" y="16836"/>
                  </a:lnTo>
                  <a:lnTo>
                    <a:pt x="15271" y="16818"/>
                  </a:lnTo>
                  <a:lnTo>
                    <a:pt x="15271" y="16813"/>
                  </a:lnTo>
                  <a:lnTo>
                    <a:pt x="15277" y="16817"/>
                  </a:lnTo>
                  <a:lnTo>
                    <a:pt x="15277" y="16812"/>
                  </a:lnTo>
                  <a:lnTo>
                    <a:pt x="15279" y="16798"/>
                  </a:lnTo>
                  <a:lnTo>
                    <a:pt x="15281" y="16784"/>
                  </a:lnTo>
                  <a:lnTo>
                    <a:pt x="15288" y="16787"/>
                  </a:lnTo>
                  <a:lnTo>
                    <a:pt x="15291" y="16791"/>
                  </a:lnTo>
                  <a:lnTo>
                    <a:pt x="15291" y="16797"/>
                  </a:lnTo>
                  <a:lnTo>
                    <a:pt x="15283" y="16816"/>
                  </a:lnTo>
                  <a:lnTo>
                    <a:pt x="15284" y="16830"/>
                  </a:lnTo>
                  <a:lnTo>
                    <a:pt x="15287" y="16830"/>
                  </a:lnTo>
                  <a:lnTo>
                    <a:pt x="15289" y="16820"/>
                  </a:lnTo>
                  <a:lnTo>
                    <a:pt x="15295" y="16819"/>
                  </a:lnTo>
                  <a:lnTo>
                    <a:pt x="15299" y="16824"/>
                  </a:lnTo>
                  <a:lnTo>
                    <a:pt x="15299" y="16829"/>
                  </a:lnTo>
                  <a:lnTo>
                    <a:pt x="15297" y="16852"/>
                  </a:lnTo>
                  <a:lnTo>
                    <a:pt x="15291" y="16863"/>
                  </a:lnTo>
                  <a:lnTo>
                    <a:pt x="15298" y="16871"/>
                  </a:lnTo>
                  <a:lnTo>
                    <a:pt x="15304" y="16870"/>
                  </a:lnTo>
                  <a:lnTo>
                    <a:pt x="15307" y="16865"/>
                  </a:lnTo>
                  <a:lnTo>
                    <a:pt x="15310" y="16865"/>
                  </a:lnTo>
                  <a:lnTo>
                    <a:pt x="15310" y="16860"/>
                  </a:lnTo>
                  <a:lnTo>
                    <a:pt x="15308" y="16780"/>
                  </a:lnTo>
                  <a:lnTo>
                    <a:pt x="15310" y="16742"/>
                  </a:lnTo>
                  <a:lnTo>
                    <a:pt x="15313" y="16741"/>
                  </a:lnTo>
                  <a:lnTo>
                    <a:pt x="15316" y="16751"/>
                  </a:lnTo>
                  <a:lnTo>
                    <a:pt x="15316" y="16755"/>
                  </a:lnTo>
                  <a:lnTo>
                    <a:pt x="15318" y="16845"/>
                  </a:lnTo>
                  <a:lnTo>
                    <a:pt x="15319" y="16869"/>
                  </a:lnTo>
                  <a:lnTo>
                    <a:pt x="15333" y="16910"/>
                  </a:lnTo>
                  <a:lnTo>
                    <a:pt x="15341" y="16937"/>
                  </a:lnTo>
                  <a:lnTo>
                    <a:pt x="15348" y="16965"/>
                  </a:lnTo>
                  <a:lnTo>
                    <a:pt x="15343" y="16994"/>
                  </a:lnTo>
                  <a:lnTo>
                    <a:pt x="15335" y="17014"/>
                  </a:lnTo>
                  <a:lnTo>
                    <a:pt x="15336" y="17028"/>
                  </a:lnTo>
                  <a:lnTo>
                    <a:pt x="15340" y="17042"/>
                  </a:lnTo>
                  <a:lnTo>
                    <a:pt x="15354" y="17074"/>
                  </a:lnTo>
                  <a:lnTo>
                    <a:pt x="15360" y="17082"/>
                  </a:lnTo>
                  <a:lnTo>
                    <a:pt x="15366" y="17086"/>
                  </a:lnTo>
                  <a:lnTo>
                    <a:pt x="15376" y="17089"/>
                  </a:lnTo>
                  <a:lnTo>
                    <a:pt x="15385" y="17088"/>
                  </a:lnTo>
                  <a:lnTo>
                    <a:pt x="15384" y="17079"/>
                  </a:lnTo>
                  <a:lnTo>
                    <a:pt x="15387" y="17070"/>
                  </a:lnTo>
                  <a:lnTo>
                    <a:pt x="15392" y="17064"/>
                  </a:lnTo>
                  <a:lnTo>
                    <a:pt x="15396" y="17068"/>
                  </a:lnTo>
                  <a:lnTo>
                    <a:pt x="15399" y="17077"/>
                  </a:lnTo>
                  <a:lnTo>
                    <a:pt x="15397" y="17091"/>
                  </a:lnTo>
                  <a:lnTo>
                    <a:pt x="15391" y="17102"/>
                  </a:lnTo>
                  <a:lnTo>
                    <a:pt x="15395" y="17111"/>
                  </a:lnTo>
                  <a:lnTo>
                    <a:pt x="15398" y="17120"/>
                  </a:lnTo>
                  <a:lnTo>
                    <a:pt x="15405" y="17129"/>
                  </a:lnTo>
                  <a:lnTo>
                    <a:pt x="15414" y="17137"/>
                  </a:lnTo>
                  <a:lnTo>
                    <a:pt x="15421" y="17145"/>
                  </a:lnTo>
                  <a:lnTo>
                    <a:pt x="15433" y="17154"/>
                  </a:lnTo>
                  <a:lnTo>
                    <a:pt x="15439" y="17144"/>
                  </a:lnTo>
                  <a:lnTo>
                    <a:pt x="15445" y="17142"/>
                  </a:lnTo>
                  <a:lnTo>
                    <a:pt x="15448" y="17152"/>
                  </a:lnTo>
                  <a:lnTo>
                    <a:pt x="15452" y="17161"/>
                  </a:lnTo>
                  <a:lnTo>
                    <a:pt x="15449" y="17166"/>
                  </a:lnTo>
                  <a:lnTo>
                    <a:pt x="15443" y="17171"/>
                  </a:lnTo>
                  <a:lnTo>
                    <a:pt x="15437" y="17163"/>
                  </a:lnTo>
                  <a:lnTo>
                    <a:pt x="15431" y="17168"/>
                  </a:lnTo>
                  <a:lnTo>
                    <a:pt x="15429" y="17183"/>
                  </a:lnTo>
                  <a:lnTo>
                    <a:pt x="15394" y="17206"/>
                  </a:lnTo>
                  <a:lnTo>
                    <a:pt x="15382" y="17212"/>
                  </a:lnTo>
                  <a:lnTo>
                    <a:pt x="15367" y="17214"/>
                  </a:lnTo>
                  <a:lnTo>
                    <a:pt x="15363" y="17209"/>
                  </a:lnTo>
                  <a:lnTo>
                    <a:pt x="15351" y="17211"/>
                  </a:lnTo>
                  <a:lnTo>
                    <a:pt x="15349" y="17221"/>
                  </a:lnTo>
                  <a:lnTo>
                    <a:pt x="15334" y="17203"/>
                  </a:lnTo>
                  <a:lnTo>
                    <a:pt x="15319" y="17195"/>
                  </a:lnTo>
                  <a:lnTo>
                    <a:pt x="15316" y="17195"/>
                  </a:lnTo>
                  <a:lnTo>
                    <a:pt x="15317" y="17229"/>
                  </a:lnTo>
                  <a:lnTo>
                    <a:pt x="15326" y="17233"/>
                  </a:lnTo>
                  <a:lnTo>
                    <a:pt x="15334" y="17232"/>
                  </a:lnTo>
                  <a:lnTo>
                    <a:pt x="15337" y="17229"/>
                  </a:lnTo>
                  <a:lnTo>
                    <a:pt x="15379" y="17226"/>
                  </a:lnTo>
                  <a:lnTo>
                    <a:pt x="15424" y="17211"/>
                  </a:lnTo>
                  <a:lnTo>
                    <a:pt x="15451" y="17199"/>
                  </a:lnTo>
                  <a:lnTo>
                    <a:pt x="15480" y="17181"/>
                  </a:lnTo>
                  <a:lnTo>
                    <a:pt x="15503" y="17164"/>
                  </a:lnTo>
                  <a:lnTo>
                    <a:pt x="15527" y="17147"/>
                  </a:lnTo>
                  <a:lnTo>
                    <a:pt x="15526" y="17142"/>
                  </a:lnTo>
                  <a:lnTo>
                    <a:pt x="15520" y="17138"/>
                  </a:lnTo>
                  <a:lnTo>
                    <a:pt x="15529" y="17123"/>
                  </a:lnTo>
                  <a:lnTo>
                    <a:pt x="15517" y="17129"/>
                  </a:lnTo>
                  <a:lnTo>
                    <a:pt x="15495" y="17131"/>
                  </a:lnTo>
                  <a:lnTo>
                    <a:pt x="15498" y="17127"/>
                  </a:lnTo>
                  <a:lnTo>
                    <a:pt x="15504" y="17116"/>
                  </a:lnTo>
                  <a:lnTo>
                    <a:pt x="15507" y="17111"/>
                  </a:lnTo>
                  <a:lnTo>
                    <a:pt x="15497" y="17099"/>
                  </a:lnTo>
                  <a:lnTo>
                    <a:pt x="15494" y="17089"/>
                  </a:lnTo>
                  <a:lnTo>
                    <a:pt x="15493" y="17080"/>
                  </a:lnTo>
                  <a:lnTo>
                    <a:pt x="15499" y="17079"/>
                  </a:lnTo>
                  <a:lnTo>
                    <a:pt x="15505" y="17083"/>
                  </a:lnTo>
                  <a:lnTo>
                    <a:pt x="15512" y="17087"/>
                  </a:lnTo>
                  <a:lnTo>
                    <a:pt x="15513" y="17115"/>
                  </a:lnTo>
                  <a:lnTo>
                    <a:pt x="15516" y="17119"/>
                  </a:lnTo>
                  <a:lnTo>
                    <a:pt x="15519" y="17119"/>
                  </a:lnTo>
                  <a:lnTo>
                    <a:pt x="15528" y="17113"/>
                  </a:lnTo>
                  <a:lnTo>
                    <a:pt x="15537" y="17103"/>
                  </a:lnTo>
                  <a:lnTo>
                    <a:pt x="15539" y="17098"/>
                  </a:lnTo>
                  <a:lnTo>
                    <a:pt x="15536" y="17084"/>
                  </a:lnTo>
                  <a:lnTo>
                    <a:pt x="15538" y="17074"/>
                  </a:lnTo>
                  <a:lnTo>
                    <a:pt x="15538" y="17070"/>
                  </a:lnTo>
                  <a:lnTo>
                    <a:pt x="15541" y="17070"/>
                  </a:lnTo>
                  <a:lnTo>
                    <a:pt x="15544" y="17064"/>
                  </a:lnTo>
                  <a:lnTo>
                    <a:pt x="15544" y="17059"/>
                  </a:lnTo>
                  <a:lnTo>
                    <a:pt x="15546" y="17059"/>
                  </a:lnTo>
                  <a:lnTo>
                    <a:pt x="15548" y="17064"/>
                  </a:lnTo>
                  <a:lnTo>
                    <a:pt x="15548" y="17068"/>
                  </a:lnTo>
                  <a:lnTo>
                    <a:pt x="15551" y="17072"/>
                  </a:lnTo>
                  <a:lnTo>
                    <a:pt x="15553" y="17077"/>
                  </a:lnTo>
                  <a:lnTo>
                    <a:pt x="15553" y="17082"/>
                  </a:lnTo>
                  <a:lnTo>
                    <a:pt x="15551" y="17087"/>
                  </a:lnTo>
                  <a:lnTo>
                    <a:pt x="15548" y="17092"/>
                  </a:lnTo>
                  <a:lnTo>
                    <a:pt x="15545" y="17097"/>
                  </a:lnTo>
                  <a:lnTo>
                    <a:pt x="15548" y="17102"/>
                  </a:lnTo>
                  <a:lnTo>
                    <a:pt x="15548" y="17106"/>
                  </a:lnTo>
                  <a:lnTo>
                    <a:pt x="15558" y="17105"/>
                  </a:lnTo>
                  <a:lnTo>
                    <a:pt x="15556" y="17099"/>
                  </a:lnTo>
                  <a:lnTo>
                    <a:pt x="15548" y="17099"/>
                  </a:lnTo>
                  <a:lnTo>
                    <a:pt x="15548" y="17104"/>
                  </a:lnTo>
                  <a:lnTo>
                    <a:pt x="15550" y="17110"/>
                  </a:lnTo>
                  <a:lnTo>
                    <a:pt x="15547" y="17120"/>
                  </a:lnTo>
                  <a:lnTo>
                    <a:pt x="15541" y="17121"/>
                  </a:lnTo>
                  <a:lnTo>
                    <a:pt x="15542" y="17125"/>
                  </a:lnTo>
                  <a:lnTo>
                    <a:pt x="15547" y="17130"/>
                  </a:lnTo>
                  <a:lnTo>
                    <a:pt x="15553" y="17129"/>
                  </a:lnTo>
                  <a:lnTo>
                    <a:pt x="15595" y="17100"/>
                  </a:lnTo>
                  <a:lnTo>
                    <a:pt x="15626" y="17077"/>
                  </a:lnTo>
                  <a:lnTo>
                    <a:pt x="15626" y="17072"/>
                  </a:lnTo>
                  <a:lnTo>
                    <a:pt x="15624" y="17077"/>
                  </a:lnTo>
                  <a:lnTo>
                    <a:pt x="15619" y="17079"/>
                  </a:lnTo>
                  <a:lnTo>
                    <a:pt x="15626" y="17085"/>
                  </a:lnTo>
                  <a:lnTo>
                    <a:pt x="15626" y="17097"/>
                  </a:lnTo>
                  <a:lnTo>
                    <a:pt x="15626" y="17091"/>
                  </a:lnTo>
                  <a:lnTo>
                    <a:pt x="15614" y="17086"/>
                  </a:lnTo>
                  <a:lnTo>
                    <a:pt x="15623" y="17070"/>
                  </a:lnTo>
                  <a:lnTo>
                    <a:pt x="15638" y="17053"/>
                  </a:lnTo>
                  <a:lnTo>
                    <a:pt x="15645" y="17052"/>
                  </a:lnTo>
                  <a:lnTo>
                    <a:pt x="15653" y="17046"/>
                  </a:lnTo>
                  <a:lnTo>
                    <a:pt x="15651" y="17027"/>
                  </a:lnTo>
                  <a:lnTo>
                    <a:pt x="15648" y="17023"/>
                  </a:lnTo>
                  <a:lnTo>
                    <a:pt x="15665" y="16984"/>
                  </a:lnTo>
                  <a:lnTo>
                    <a:pt x="15679" y="16951"/>
                  </a:lnTo>
                  <a:lnTo>
                    <a:pt x="15682" y="16951"/>
                  </a:lnTo>
                  <a:lnTo>
                    <a:pt x="15685" y="16963"/>
                  </a:lnTo>
                  <a:lnTo>
                    <a:pt x="15689" y="16938"/>
                  </a:lnTo>
                  <a:lnTo>
                    <a:pt x="15691" y="16913"/>
                  </a:lnTo>
                  <a:lnTo>
                    <a:pt x="15681" y="16898"/>
                  </a:lnTo>
                  <a:lnTo>
                    <a:pt x="15671" y="16874"/>
                  </a:lnTo>
                  <a:lnTo>
                    <a:pt x="15669" y="16829"/>
                  </a:lnTo>
                  <a:lnTo>
                    <a:pt x="15675" y="16829"/>
                  </a:lnTo>
                  <a:lnTo>
                    <a:pt x="15681" y="16841"/>
                  </a:lnTo>
                  <a:lnTo>
                    <a:pt x="15687" y="16848"/>
                  </a:lnTo>
                  <a:lnTo>
                    <a:pt x="15691" y="16864"/>
                  </a:lnTo>
                  <a:lnTo>
                    <a:pt x="15691" y="16869"/>
                  </a:lnTo>
                  <a:lnTo>
                    <a:pt x="15695" y="16874"/>
                  </a:lnTo>
                  <a:lnTo>
                    <a:pt x="15704" y="16873"/>
                  </a:lnTo>
                  <a:lnTo>
                    <a:pt x="15710" y="16882"/>
                  </a:lnTo>
                  <a:lnTo>
                    <a:pt x="15712" y="16915"/>
                  </a:lnTo>
                  <a:lnTo>
                    <a:pt x="15716" y="16948"/>
                  </a:lnTo>
                  <a:lnTo>
                    <a:pt x="15725" y="16947"/>
                  </a:lnTo>
                  <a:lnTo>
                    <a:pt x="15731" y="16941"/>
                  </a:lnTo>
                  <a:lnTo>
                    <a:pt x="15732" y="16899"/>
                  </a:lnTo>
                  <a:lnTo>
                    <a:pt x="15736" y="16859"/>
                  </a:lnTo>
                  <a:lnTo>
                    <a:pt x="15742" y="16845"/>
                  </a:lnTo>
                  <a:lnTo>
                    <a:pt x="15747" y="16830"/>
                  </a:lnTo>
                  <a:lnTo>
                    <a:pt x="15738" y="16827"/>
                  </a:lnTo>
                  <a:lnTo>
                    <a:pt x="15734" y="16818"/>
                  </a:lnTo>
                  <a:lnTo>
                    <a:pt x="15734" y="16813"/>
                  </a:lnTo>
                  <a:lnTo>
                    <a:pt x="15737" y="16808"/>
                  </a:lnTo>
                  <a:lnTo>
                    <a:pt x="15746" y="16821"/>
                  </a:lnTo>
                  <a:lnTo>
                    <a:pt x="15753" y="16834"/>
                  </a:lnTo>
                  <a:lnTo>
                    <a:pt x="15754" y="16848"/>
                  </a:lnTo>
                  <a:lnTo>
                    <a:pt x="15751" y="16858"/>
                  </a:lnTo>
                  <a:lnTo>
                    <a:pt x="15749" y="16868"/>
                  </a:lnTo>
                  <a:lnTo>
                    <a:pt x="15743" y="16878"/>
                  </a:lnTo>
                  <a:lnTo>
                    <a:pt x="15747" y="16892"/>
                  </a:lnTo>
                  <a:lnTo>
                    <a:pt x="15781" y="16902"/>
                  </a:lnTo>
                  <a:lnTo>
                    <a:pt x="15821" y="16925"/>
                  </a:lnTo>
                  <a:lnTo>
                    <a:pt x="15821" y="16930"/>
                  </a:lnTo>
                  <a:lnTo>
                    <a:pt x="15803" y="16932"/>
                  </a:lnTo>
                  <a:lnTo>
                    <a:pt x="15797" y="16923"/>
                  </a:lnTo>
                  <a:lnTo>
                    <a:pt x="15791" y="16919"/>
                  </a:lnTo>
                  <a:lnTo>
                    <a:pt x="15777" y="16945"/>
                  </a:lnTo>
                  <a:lnTo>
                    <a:pt x="15754" y="16976"/>
                  </a:lnTo>
                  <a:lnTo>
                    <a:pt x="15736" y="16979"/>
                  </a:lnTo>
                  <a:lnTo>
                    <a:pt x="15722" y="16985"/>
                  </a:lnTo>
                  <a:lnTo>
                    <a:pt x="15713" y="17005"/>
                  </a:lnTo>
                  <a:lnTo>
                    <a:pt x="15699" y="17021"/>
                  </a:lnTo>
                  <a:lnTo>
                    <a:pt x="15693" y="17022"/>
                  </a:lnTo>
                  <a:lnTo>
                    <a:pt x="15687" y="17018"/>
                  </a:lnTo>
                  <a:lnTo>
                    <a:pt x="15681" y="17019"/>
                  </a:lnTo>
                  <a:lnTo>
                    <a:pt x="15675" y="17029"/>
                  </a:lnTo>
                  <a:lnTo>
                    <a:pt x="15676" y="17034"/>
                  </a:lnTo>
                  <a:lnTo>
                    <a:pt x="15679" y="17043"/>
                  </a:lnTo>
                  <a:lnTo>
                    <a:pt x="15688" y="17042"/>
                  </a:lnTo>
                  <a:lnTo>
                    <a:pt x="15711" y="17024"/>
                  </a:lnTo>
                  <a:lnTo>
                    <a:pt x="15734" y="17002"/>
                  </a:lnTo>
                  <a:lnTo>
                    <a:pt x="15796" y="16967"/>
                  </a:lnTo>
                  <a:lnTo>
                    <a:pt x="15849" y="16936"/>
                  </a:lnTo>
                  <a:lnTo>
                    <a:pt x="15900" y="16920"/>
                  </a:lnTo>
                  <a:lnTo>
                    <a:pt x="15920" y="16913"/>
                  </a:lnTo>
                  <a:lnTo>
                    <a:pt x="15948" y="16910"/>
                  </a:lnTo>
                  <a:lnTo>
                    <a:pt x="15951" y="16905"/>
                  </a:lnTo>
                  <a:lnTo>
                    <a:pt x="15950" y="16900"/>
                  </a:lnTo>
                  <a:lnTo>
                    <a:pt x="15947" y="16896"/>
                  </a:lnTo>
                  <a:lnTo>
                    <a:pt x="15944" y="16896"/>
                  </a:lnTo>
                  <a:lnTo>
                    <a:pt x="15941" y="16892"/>
                  </a:lnTo>
                  <a:lnTo>
                    <a:pt x="15937" y="16878"/>
                  </a:lnTo>
                  <a:lnTo>
                    <a:pt x="15936" y="16864"/>
                  </a:lnTo>
                  <a:lnTo>
                    <a:pt x="15939" y="16859"/>
                  </a:lnTo>
                  <a:lnTo>
                    <a:pt x="15942" y="16858"/>
                  </a:lnTo>
                  <a:lnTo>
                    <a:pt x="15945" y="16872"/>
                  </a:lnTo>
                  <a:lnTo>
                    <a:pt x="15949" y="16886"/>
                  </a:lnTo>
                  <a:lnTo>
                    <a:pt x="15956" y="16890"/>
                  </a:lnTo>
                  <a:lnTo>
                    <a:pt x="15961" y="16889"/>
                  </a:lnTo>
                  <a:lnTo>
                    <a:pt x="15970" y="16884"/>
                  </a:lnTo>
                  <a:lnTo>
                    <a:pt x="15982" y="16868"/>
                  </a:lnTo>
                  <a:lnTo>
                    <a:pt x="15993" y="16847"/>
                  </a:lnTo>
                  <a:lnTo>
                    <a:pt x="15993" y="16842"/>
                  </a:lnTo>
                  <a:lnTo>
                    <a:pt x="15986" y="16830"/>
                  </a:lnTo>
                  <a:lnTo>
                    <a:pt x="15982" y="16815"/>
                  </a:lnTo>
                  <a:lnTo>
                    <a:pt x="15982" y="16811"/>
                  </a:lnTo>
                  <a:lnTo>
                    <a:pt x="15985" y="16810"/>
                  </a:lnTo>
                  <a:lnTo>
                    <a:pt x="15992" y="16824"/>
                  </a:lnTo>
                  <a:lnTo>
                    <a:pt x="15998" y="16837"/>
                  </a:lnTo>
                  <a:lnTo>
                    <a:pt x="16001" y="16837"/>
                  </a:lnTo>
                  <a:lnTo>
                    <a:pt x="16000" y="16818"/>
                  </a:lnTo>
                  <a:lnTo>
                    <a:pt x="16006" y="16812"/>
                  </a:lnTo>
                  <a:lnTo>
                    <a:pt x="16009" y="16807"/>
                  </a:lnTo>
                  <a:lnTo>
                    <a:pt x="16018" y="16806"/>
                  </a:lnTo>
                  <a:lnTo>
                    <a:pt x="16019" y="16820"/>
                  </a:lnTo>
                  <a:lnTo>
                    <a:pt x="16007" y="16822"/>
                  </a:lnTo>
                  <a:lnTo>
                    <a:pt x="16007" y="16827"/>
                  </a:lnTo>
                  <a:lnTo>
                    <a:pt x="16014" y="16840"/>
                  </a:lnTo>
                  <a:lnTo>
                    <a:pt x="16020" y="16853"/>
                  </a:lnTo>
                  <a:lnTo>
                    <a:pt x="16024" y="16857"/>
                  </a:lnTo>
                  <a:lnTo>
                    <a:pt x="16030" y="16857"/>
                  </a:lnTo>
                  <a:lnTo>
                    <a:pt x="16044" y="16836"/>
                  </a:lnTo>
                  <a:lnTo>
                    <a:pt x="16052" y="16825"/>
                  </a:lnTo>
                  <a:lnTo>
                    <a:pt x="16061" y="16820"/>
                  </a:lnTo>
                  <a:lnTo>
                    <a:pt x="16082" y="16822"/>
                  </a:lnTo>
                  <a:lnTo>
                    <a:pt x="16091" y="16816"/>
                  </a:lnTo>
                  <a:lnTo>
                    <a:pt x="16103" y="16810"/>
                  </a:lnTo>
                  <a:lnTo>
                    <a:pt x="16109" y="16805"/>
                  </a:lnTo>
                  <a:lnTo>
                    <a:pt x="16112" y="16804"/>
                  </a:lnTo>
                  <a:lnTo>
                    <a:pt x="16115" y="16808"/>
                  </a:lnTo>
                  <a:lnTo>
                    <a:pt x="16122" y="16817"/>
                  </a:lnTo>
                  <a:lnTo>
                    <a:pt x="16131" y="16821"/>
                  </a:lnTo>
                  <a:lnTo>
                    <a:pt x="16134" y="16820"/>
                  </a:lnTo>
                  <a:lnTo>
                    <a:pt x="16137" y="16816"/>
                  </a:lnTo>
                  <a:lnTo>
                    <a:pt x="16137" y="16820"/>
                  </a:lnTo>
                  <a:lnTo>
                    <a:pt x="16140" y="16819"/>
                  </a:lnTo>
                  <a:lnTo>
                    <a:pt x="16137" y="16830"/>
                  </a:lnTo>
                  <a:lnTo>
                    <a:pt x="16141" y="16834"/>
                  </a:lnTo>
                  <a:lnTo>
                    <a:pt x="16147" y="16833"/>
                  </a:lnTo>
                  <a:lnTo>
                    <a:pt x="16153" y="16837"/>
                  </a:lnTo>
                  <a:lnTo>
                    <a:pt x="16156" y="16846"/>
                  </a:lnTo>
                  <a:lnTo>
                    <a:pt x="16160" y="16859"/>
                  </a:lnTo>
                  <a:lnTo>
                    <a:pt x="16163" y="16865"/>
                  </a:lnTo>
                  <a:lnTo>
                    <a:pt x="16161" y="16869"/>
                  </a:lnTo>
                  <a:lnTo>
                    <a:pt x="16155" y="16875"/>
                  </a:lnTo>
                  <a:lnTo>
                    <a:pt x="16140" y="16876"/>
                  </a:lnTo>
                  <a:lnTo>
                    <a:pt x="16130" y="16873"/>
                  </a:lnTo>
                  <a:lnTo>
                    <a:pt x="16124" y="16869"/>
                  </a:lnTo>
                  <a:lnTo>
                    <a:pt x="16115" y="16860"/>
                  </a:lnTo>
                  <a:lnTo>
                    <a:pt x="16108" y="16857"/>
                  </a:lnTo>
                  <a:lnTo>
                    <a:pt x="16102" y="16853"/>
                  </a:lnTo>
                  <a:lnTo>
                    <a:pt x="16099" y="16854"/>
                  </a:lnTo>
                  <a:lnTo>
                    <a:pt x="16096" y="16858"/>
                  </a:lnTo>
                  <a:lnTo>
                    <a:pt x="16093" y="16863"/>
                  </a:lnTo>
                  <a:lnTo>
                    <a:pt x="16094" y="16868"/>
                  </a:lnTo>
                  <a:lnTo>
                    <a:pt x="16097" y="16872"/>
                  </a:lnTo>
                  <a:lnTo>
                    <a:pt x="16103" y="16872"/>
                  </a:lnTo>
                  <a:lnTo>
                    <a:pt x="16106" y="16876"/>
                  </a:lnTo>
                  <a:lnTo>
                    <a:pt x="16109" y="16875"/>
                  </a:lnTo>
                  <a:lnTo>
                    <a:pt x="16110" y="16880"/>
                  </a:lnTo>
                  <a:lnTo>
                    <a:pt x="16101" y="16886"/>
                  </a:lnTo>
                  <a:lnTo>
                    <a:pt x="16092" y="16888"/>
                  </a:lnTo>
                  <a:lnTo>
                    <a:pt x="16093" y="16884"/>
                  </a:lnTo>
                  <a:lnTo>
                    <a:pt x="16093" y="16880"/>
                  </a:lnTo>
                  <a:lnTo>
                    <a:pt x="16083" y="16875"/>
                  </a:lnTo>
                  <a:lnTo>
                    <a:pt x="16076" y="16870"/>
                  </a:lnTo>
                  <a:lnTo>
                    <a:pt x="16071" y="16871"/>
                  </a:lnTo>
                  <a:lnTo>
                    <a:pt x="16068" y="16876"/>
                  </a:lnTo>
                  <a:lnTo>
                    <a:pt x="16068" y="16881"/>
                  </a:lnTo>
                  <a:lnTo>
                    <a:pt x="16071" y="16895"/>
                  </a:lnTo>
                  <a:lnTo>
                    <a:pt x="16068" y="16900"/>
                  </a:lnTo>
                  <a:lnTo>
                    <a:pt x="16065" y="16900"/>
                  </a:lnTo>
                  <a:lnTo>
                    <a:pt x="16059" y="16892"/>
                  </a:lnTo>
                  <a:lnTo>
                    <a:pt x="16041" y="16893"/>
                  </a:lnTo>
                  <a:lnTo>
                    <a:pt x="16025" y="16891"/>
                  </a:lnTo>
                  <a:lnTo>
                    <a:pt x="16019" y="16892"/>
                  </a:lnTo>
                  <a:lnTo>
                    <a:pt x="16017" y="16901"/>
                  </a:lnTo>
                  <a:lnTo>
                    <a:pt x="16014" y="16902"/>
                  </a:lnTo>
                  <a:lnTo>
                    <a:pt x="16004" y="16899"/>
                  </a:lnTo>
                  <a:lnTo>
                    <a:pt x="15995" y="16890"/>
                  </a:lnTo>
                  <a:lnTo>
                    <a:pt x="15992" y="16895"/>
                  </a:lnTo>
                  <a:lnTo>
                    <a:pt x="15987" y="16900"/>
                  </a:lnTo>
                  <a:lnTo>
                    <a:pt x="15987" y="16910"/>
                  </a:lnTo>
                  <a:lnTo>
                    <a:pt x="15990" y="16919"/>
                  </a:lnTo>
                  <a:lnTo>
                    <a:pt x="15999" y="16918"/>
                  </a:lnTo>
                  <a:lnTo>
                    <a:pt x="16030" y="16918"/>
                  </a:lnTo>
                  <a:lnTo>
                    <a:pt x="16078" y="16913"/>
                  </a:lnTo>
                  <a:lnTo>
                    <a:pt x="16148" y="16923"/>
                  </a:lnTo>
                  <a:lnTo>
                    <a:pt x="16206" y="16939"/>
                  </a:lnTo>
                  <a:lnTo>
                    <a:pt x="16250" y="16958"/>
                  </a:lnTo>
                  <a:lnTo>
                    <a:pt x="16290" y="16981"/>
                  </a:lnTo>
                  <a:lnTo>
                    <a:pt x="16306" y="16989"/>
                  </a:lnTo>
                  <a:lnTo>
                    <a:pt x="16325" y="17006"/>
                  </a:lnTo>
                  <a:lnTo>
                    <a:pt x="16344" y="17022"/>
                  </a:lnTo>
                  <a:lnTo>
                    <a:pt x="16360" y="17039"/>
                  </a:lnTo>
                  <a:lnTo>
                    <a:pt x="16359" y="17035"/>
                  </a:lnTo>
                  <a:lnTo>
                    <a:pt x="16362" y="17034"/>
                  </a:lnTo>
                  <a:lnTo>
                    <a:pt x="16362" y="17025"/>
                  </a:lnTo>
                  <a:lnTo>
                    <a:pt x="16365" y="17019"/>
                  </a:lnTo>
                  <a:lnTo>
                    <a:pt x="16371" y="17019"/>
                  </a:lnTo>
                  <a:lnTo>
                    <a:pt x="16367" y="17014"/>
                  </a:lnTo>
                  <a:lnTo>
                    <a:pt x="16361" y="17006"/>
                  </a:lnTo>
                  <a:lnTo>
                    <a:pt x="16352" y="17002"/>
                  </a:lnTo>
                  <a:lnTo>
                    <a:pt x="16345" y="16998"/>
                  </a:lnTo>
                  <a:lnTo>
                    <a:pt x="16345" y="16993"/>
                  </a:lnTo>
                  <a:lnTo>
                    <a:pt x="16348" y="16989"/>
                  </a:lnTo>
                  <a:lnTo>
                    <a:pt x="16351" y="16979"/>
                  </a:lnTo>
                  <a:lnTo>
                    <a:pt x="16350" y="16969"/>
                  </a:lnTo>
                  <a:lnTo>
                    <a:pt x="16347" y="16970"/>
                  </a:lnTo>
                  <a:lnTo>
                    <a:pt x="16338" y="16966"/>
                  </a:lnTo>
                  <a:lnTo>
                    <a:pt x="16337" y="16961"/>
                  </a:lnTo>
                  <a:lnTo>
                    <a:pt x="16334" y="16952"/>
                  </a:lnTo>
                  <a:lnTo>
                    <a:pt x="16331" y="16948"/>
                  </a:lnTo>
                  <a:lnTo>
                    <a:pt x="16316" y="16950"/>
                  </a:lnTo>
                  <a:lnTo>
                    <a:pt x="16314" y="16964"/>
                  </a:lnTo>
                  <a:lnTo>
                    <a:pt x="16311" y="16970"/>
                  </a:lnTo>
                  <a:lnTo>
                    <a:pt x="16308" y="16970"/>
                  </a:lnTo>
                  <a:lnTo>
                    <a:pt x="16302" y="16966"/>
                  </a:lnTo>
                  <a:lnTo>
                    <a:pt x="16298" y="16961"/>
                  </a:lnTo>
                  <a:lnTo>
                    <a:pt x="16301" y="16956"/>
                  </a:lnTo>
                  <a:lnTo>
                    <a:pt x="16297" y="16933"/>
                  </a:lnTo>
                  <a:lnTo>
                    <a:pt x="16296" y="16923"/>
                  </a:lnTo>
                  <a:lnTo>
                    <a:pt x="16287" y="16920"/>
                  </a:lnTo>
                  <a:lnTo>
                    <a:pt x="16281" y="16912"/>
                  </a:lnTo>
                  <a:lnTo>
                    <a:pt x="16280" y="16906"/>
                  </a:lnTo>
                  <a:lnTo>
                    <a:pt x="16292" y="16905"/>
                  </a:lnTo>
                  <a:lnTo>
                    <a:pt x="16302" y="16908"/>
                  </a:lnTo>
                  <a:lnTo>
                    <a:pt x="16305" y="16913"/>
                  </a:lnTo>
                  <a:lnTo>
                    <a:pt x="16308" y="16908"/>
                  </a:lnTo>
                  <a:lnTo>
                    <a:pt x="16326" y="16906"/>
                  </a:lnTo>
                  <a:lnTo>
                    <a:pt x="16328" y="16901"/>
                  </a:lnTo>
                  <a:lnTo>
                    <a:pt x="16328" y="16896"/>
                  </a:lnTo>
                  <a:lnTo>
                    <a:pt x="16334" y="16895"/>
                  </a:lnTo>
                  <a:lnTo>
                    <a:pt x="16335" y="16909"/>
                  </a:lnTo>
                  <a:lnTo>
                    <a:pt x="16341" y="16904"/>
                  </a:lnTo>
                  <a:lnTo>
                    <a:pt x="16347" y="16908"/>
                  </a:lnTo>
                  <a:lnTo>
                    <a:pt x="16350" y="16908"/>
                  </a:lnTo>
                  <a:lnTo>
                    <a:pt x="16351" y="16936"/>
                  </a:lnTo>
                  <a:lnTo>
                    <a:pt x="16355" y="16940"/>
                  </a:lnTo>
                  <a:lnTo>
                    <a:pt x="16361" y="16939"/>
                  </a:lnTo>
                  <a:lnTo>
                    <a:pt x="16360" y="16920"/>
                  </a:lnTo>
                  <a:lnTo>
                    <a:pt x="16362" y="16910"/>
                  </a:lnTo>
                  <a:lnTo>
                    <a:pt x="16368" y="16905"/>
                  </a:lnTo>
                  <a:lnTo>
                    <a:pt x="16377" y="16895"/>
                  </a:lnTo>
                  <a:lnTo>
                    <a:pt x="16386" y="16893"/>
                  </a:lnTo>
                  <a:lnTo>
                    <a:pt x="16389" y="16898"/>
                  </a:lnTo>
                  <a:lnTo>
                    <a:pt x="16389" y="16902"/>
                  </a:lnTo>
                  <a:lnTo>
                    <a:pt x="16398" y="16902"/>
                  </a:lnTo>
                  <a:lnTo>
                    <a:pt x="16404" y="16897"/>
                  </a:lnTo>
                  <a:lnTo>
                    <a:pt x="16403" y="16882"/>
                  </a:lnTo>
                  <a:lnTo>
                    <a:pt x="16406" y="16863"/>
                  </a:lnTo>
                  <a:lnTo>
                    <a:pt x="16408" y="16857"/>
                  </a:lnTo>
                  <a:lnTo>
                    <a:pt x="16414" y="16857"/>
                  </a:lnTo>
                  <a:lnTo>
                    <a:pt x="16418" y="16870"/>
                  </a:lnTo>
                  <a:lnTo>
                    <a:pt x="16424" y="16875"/>
                  </a:lnTo>
                  <a:lnTo>
                    <a:pt x="16425" y="16884"/>
                  </a:lnTo>
                  <a:lnTo>
                    <a:pt x="16419" y="16890"/>
                  </a:lnTo>
                  <a:lnTo>
                    <a:pt x="16415" y="16885"/>
                  </a:lnTo>
                  <a:lnTo>
                    <a:pt x="16413" y="16914"/>
                  </a:lnTo>
                  <a:lnTo>
                    <a:pt x="16414" y="16951"/>
                  </a:lnTo>
                  <a:lnTo>
                    <a:pt x="16410" y="16951"/>
                  </a:lnTo>
                  <a:lnTo>
                    <a:pt x="16408" y="16933"/>
                  </a:lnTo>
                  <a:lnTo>
                    <a:pt x="16408" y="16931"/>
                  </a:lnTo>
                  <a:lnTo>
                    <a:pt x="16406" y="16930"/>
                  </a:lnTo>
                  <a:lnTo>
                    <a:pt x="16402" y="16928"/>
                  </a:lnTo>
                  <a:lnTo>
                    <a:pt x="16407" y="16922"/>
                  </a:lnTo>
                  <a:lnTo>
                    <a:pt x="16404" y="16923"/>
                  </a:lnTo>
                  <a:lnTo>
                    <a:pt x="16404" y="16927"/>
                  </a:lnTo>
                  <a:lnTo>
                    <a:pt x="16383" y="16929"/>
                  </a:lnTo>
                  <a:lnTo>
                    <a:pt x="16379" y="16943"/>
                  </a:lnTo>
                  <a:lnTo>
                    <a:pt x="16379" y="16952"/>
                  </a:lnTo>
                  <a:lnTo>
                    <a:pt x="16369" y="16953"/>
                  </a:lnTo>
                  <a:lnTo>
                    <a:pt x="16369" y="16972"/>
                  </a:lnTo>
                  <a:lnTo>
                    <a:pt x="16366" y="16977"/>
                  </a:lnTo>
                  <a:lnTo>
                    <a:pt x="16357" y="16978"/>
                  </a:lnTo>
                  <a:lnTo>
                    <a:pt x="16357" y="16992"/>
                  </a:lnTo>
                  <a:lnTo>
                    <a:pt x="16394" y="16974"/>
                  </a:lnTo>
                  <a:lnTo>
                    <a:pt x="16395" y="16951"/>
                  </a:lnTo>
                  <a:lnTo>
                    <a:pt x="16397" y="16951"/>
                  </a:lnTo>
                  <a:lnTo>
                    <a:pt x="16397" y="16974"/>
                  </a:lnTo>
                  <a:lnTo>
                    <a:pt x="16403" y="16987"/>
                  </a:lnTo>
                  <a:lnTo>
                    <a:pt x="16419" y="17006"/>
                  </a:lnTo>
                  <a:lnTo>
                    <a:pt x="16426" y="17023"/>
                  </a:lnTo>
                  <a:lnTo>
                    <a:pt x="16429" y="17024"/>
                  </a:lnTo>
                  <a:lnTo>
                    <a:pt x="16434" y="17010"/>
                  </a:lnTo>
                  <a:lnTo>
                    <a:pt x="16440" y="17039"/>
                  </a:lnTo>
                  <a:lnTo>
                    <a:pt x="16440" y="17073"/>
                  </a:lnTo>
                  <a:lnTo>
                    <a:pt x="16443" y="17073"/>
                  </a:lnTo>
                  <a:lnTo>
                    <a:pt x="16464" y="17027"/>
                  </a:lnTo>
                  <a:lnTo>
                    <a:pt x="16467" y="17017"/>
                  </a:lnTo>
                  <a:lnTo>
                    <a:pt x="16461" y="17024"/>
                  </a:lnTo>
                  <a:lnTo>
                    <a:pt x="16465" y="17025"/>
                  </a:lnTo>
                  <a:lnTo>
                    <a:pt x="16471" y="17022"/>
                  </a:lnTo>
                  <a:lnTo>
                    <a:pt x="16474" y="17031"/>
                  </a:lnTo>
                  <a:lnTo>
                    <a:pt x="16475" y="17054"/>
                  </a:lnTo>
                  <a:lnTo>
                    <a:pt x="16479" y="17072"/>
                  </a:lnTo>
                  <a:lnTo>
                    <a:pt x="16489" y="17071"/>
                  </a:lnTo>
                  <a:lnTo>
                    <a:pt x="16497" y="17065"/>
                  </a:lnTo>
                  <a:lnTo>
                    <a:pt x="16497" y="17055"/>
                  </a:lnTo>
                  <a:lnTo>
                    <a:pt x="16499" y="17050"/>
                  </a:lnTo>
                  <a:lnTo>
                    <a:pt x="16521" y="17048"/>
                  </a:lnTo>
                  <a:lnTo>
                    <a:pt x="16527" y="17056"/>
                  </a:lnTo>
                  <a:lnTo>
                    <a:pt x="16531" y="17070"/>
                  </a:lnTo>
                  <a:lnTo>
                    <a:pt x="16534" y="17075"/>
                  </a:lnTo>
                  <a:lnTo>
                    <a:pt x="16528" y="17075"/>
                  </a:lnTo>
                  <a:lnTo>
                    <a:pt x="16525" y="17071"/>
                  </a:lnTo>
                  <a:lnTo>
                    <a:pt x="16518" y="17058"/>
                  </a:lnTo>
                  <a:lnTo>
                    <a:pt x="16506" y="17064"/>
                  </a:lnTo>
                  <a:lnTo>
                    <a:pt x="16503" y="17065"/>
                  </a:lnTo>
                  <a:lnTo>
                    <a:pt x="16506" y="17068"/>
                  </a:lnTo>
                  <a:lnTo>
                    <a:pt x="16513" y="17072"/>
                  </a:lnTo>
                  <a:lnTo>
                    <a:pt x="16513" y="17077"/>
                  </a:lnTo>
                  <a:lnTo>
                    <a:pt x="16501" y="17088"/>
                  </a:lnTo>
                  <a:lnTo>
                    <a:pt x="16490" y="17095"/>
                  </a:lnTo>
                  <a:lnTo>
                    <a:pt x="16486" y="17095"/>
                  </a:lnTo>
                  <a:lnTo>
                    <a:pt x="16455" y="17070"/>
                  </a:lnTo>
                  <a:lnTo>
                    <a:pt x="16452" y="17061"/>
                  </a:lnTo>
                  <a:lnTo>
                    <a:pt x="16454" y="17056"/>
                  </a:lnTo>
                  <a:lnTo>
                    <a:pt x="16451" y="17047"/>
                  </a:lnTo>
                  <a:lnTo>
                    <a:pt x="16441" y="17039"/>
                  </a:lnTo>
                  <a:lnTo>
                    <a:pt x="16435" y="17039"/>
                  </a:lnTo>
                  <a:lnTo>
                    <a:pt x="16418" y="17064"/>
                  </a:lnTo>
                  <a:lnTo>
                    <a:pt x="16414" y="17073"/>
                  </a:lnTo>
                  <a:lnTo>
                    <a:pt x="16412" y="17073"/>
                  </a:lnTo>
                  <a:lnTo>
                    <a:pt x="16411" y="17051"/>
                  </a:lnTo>
                  <a:lnTo>
                    <a:pt x="16407" y="17056"/>
                  </a:lnTo>
                  <a:lnTo>
                    <a:pt x="16401" y="17073"/>
                  </a:lnTo>
                  <a:lnTo>
                    <a:pt x="16392" y="17073"/>
                  </a:lnTo>
                  <a:lnTo>
                    <a:pt x="16389" y="17043"/>
                  </a:lnTo>
                  <a:lnTo>
                    <a:pt x="16388" y="17025"/>
                  </a:lnTo>
                  <a:lnTo>
                    <a:pt x="16383" y="17024"/>
                  </a:lnTo>
                  <a:lnTo>
                    <a:pt x="16380" y="17026"/>
                  </a:lnTo>
                  <a:lnTo>
                    <a:pt x="16381" y="17033"/>
                  </a:lnTo>
                  <a:lnTo>
                    <a:pt x="16384" y="17037"/>
                  </a:lnTo>
                  <a:lnTo>
                    <a:pt x="16416" y="17066"/>
                  </a:lnTo>
                  <a:lnTo>
                    <a:pt x="16459" y="17089"/>
                  </a:lnTo>
                  <a:lnTo>
                    <a:pt x="16462" y="17093"/>
                  </a:lnTo>
                  <a:lnTo>
                    <a:pt x="16460" y="17098"/>
                  </a:lnTo>
                  <a:lnTo>
                    <a:pt x="16463" y="17103"/>
                  </a:lnTo>
                  <a:lnTo>
                    <a:pt x="16473" y="17105"/>
                  </a:lnTo>
                  <a:lnTo>
                    <a:pt x="16481" y="17114"/>
                  </a:lnTo>
                  <a:lnTo>
                    <a:pt x="16481" y="17119"/>
                  </a:lnTo>
                  <a:lnTo>
                    <a:pt x="16481" y="17129"/>
                  </a:lnTo>
                  <a:lnTo>
                    <a:pt x="16485" y="17137"/>
                  </a:lnTo>
                  <a:lnTo>
                    <a:pt x="16498" y="17141"/>
                  </a:lnTo>
                  <a:lnTo>
                    <a:pt x="16516" y="17139"/>
                  </a:lnTo>
                  <a:lnTo>
                    <a:pt x="16538" y="17155"/>
                  </a:lnTo>
                  <a:lnTo>
                    <a:pt x="16561" y="17191"/>
                  </a:lnTo>
                  <a:lnTo>
                    <a:pt x="16574" y="17212"/>
                  </a:lnTo>
                  <a:lnTo>
                    <a:pt x="16585" y="17239"/>
                  </a:lnTo>
                  <a:lnTo>
                    <a:pt x="16588" y="17253"/>
                  </a:lnTo>
                  <a:lnTo>
                    <a:pt x="16593" y="17281"/>
                  </a:lnTo>
                  <a:lnTo>
                    <a:pt x="16595" y="17328"/>
                  </a:lnTo>
                  <a:lnTo>
                    <a:pt x="16586" y="17323"/>
                  </a:lnTo>
                  <a:lnTo>
                    <a:pt x="16577" y="17317"/>
                  </a:lnTo>
                  <a:lnTo>
                    <a:pt x="16572" y="17317"/>
                  </a:lnTo>
                  <a:lnTo>
                    <a:pt x="16568" y="17311"/>
                  </a:lnTo>
                  <a:lnTo>
                    <a:pt x="16561" y="17303"/>
                  </a:lnTo>
                  <a:lnTo>
                    <a:pt x="16547" y="17274"/>
                  </a:lnTo>
                  <a:lnTo>
                    <a:pt x="16543" y="17262"/>
                  </a:lnTo>
                  <a:lnTo>
                    <a:pt x="16540" y="17196"/>
                  </a:lnTo>
                  <a:lnTo>
                    <a:pt x="16534" y="17198"/>
                  </a:lnTo>
                  <a:lnTo>
                    <a:pt x="16531" y="17203"/>
                  </a:lnTo>
                  <a:lnTo>
                    <a:pt x="16529" y="17208"/>
                  </a:lnTo>
                  <a:lnTo>
                    <a:pt x="16529" y="17213"/>
                  </a:lnTo>
                  <a:lnTo>
                    <a:pt x="16533" y="17236"/>
                  </a:lnTo>
                  <a:lnTo>
                    <a:pt x="16534" y="17250"/>
                  </a:lnTo>
                  <a:lnTo>
                    <a:pt x="16541" y="17278"/>
                  </a:lnTo>
                  <a:lnTo>
                    <a:pt x="16545" y="17297"/>
                  </a:lnTo>
                  <a:lnTo>
                    <a:pt x="16556" y="17319"/>
                  </a:lnTo>
                  <a:lnTo>
                    <a:pt x="16569" y="17350"/>
                  </a:lnTo>
                  <a:lnTo>
                    <a:pt x="16572" y="17354"/>
                  </a:lnTo>
                  <a:lnTo>
                    <a:pt x="16581" y="17353"/>
                  </a:lnTo>
                  <a:lnTo>
                    <a:pt x="16596" y="17342"/>
                  </a:lnTo>
                  <a:lnTo>
                    <a:pt x="16602" y="17337"/>
                  </a:lnTo>
                  <a:lnTo>
                    <a:pt x="16605" y="17341"/>
                  </a:lnTo>
                  <a:lnTo>
                    <a:pt x="16626" y="17339"/>
                  </a:lnTo>
                  <a:lnTo>
                    <a:pt x="16632" y="17333"/>
                  </a:lnTo>
                  <a:lnTo>
                    <a:pt x="16628" y="17324"/>
                  </a:lnTo>
                  <a:lnTo>
                    <a:pt x="16622" y="17325"/>
                  </a:lnTo>
                  <a:lnTo>
                    <a:pt x="16622" y="17320"/>
                  </a:lnTo>
                  <a:lnTo>
                    <a:pt x="16657" y="17297"/>
                  </a:lnTo>
                  <a:lnTo>
                    <a:pt x="16693" y="17278"/>
                  </a:lnTo>
                  <a:lnTo>
                    <a:pt x="16713" y="17271"/>
                  </a:lnTo>
                  <a:lnTo>
                    <a:pt x="16732" y="17273"/>
                  </a:lnTo>
                  <a:lnTo>
                    <a:pt x="16737" y="17268"/>
                  </a:lnTo>
                  <a:lnTo>
                    <a:pt x="16736" y="17245"/>
                  </a:lnTo>
                  <a:lnTo>
                    <a:pt x="16739" y="17234"/>
                  </a:lnTo>
                  <a:lnTo>
                    <a:pt x="16747" y="17233"/>
                  </a:lnTo>
                  <a:lnTo>
                    <a:pt x="16754" y="17237"/>
                  </a:lnTo>
                  <a:lnTo>
                    <a:pt x="16757" y="17237"/>
                  </a:lnTo>
                  <a:lnTo>
                    <a:pt x="16757" y="17232"/>
                  </a:lnTo>
                  <a:lnTo>
                    <a:pt x="16762" y="17218"/>
                  </a:lnTo>
                  <a:lnTo>
                    <a:pt x="16762" y="17208"/>
                  </a:lnTo>
                  <a:lnTo>
                    <a:pt x="16756" y="17209"/>
                  </a:lnTo>
                  <a:lnTo>
                    <a:pt x="16752" y="17204"/>
                  </a:lnTo>
                  <a:lnTo>
                    <a:pt x="16749" y="17200"/>
                  </a:lnTo>
                  <a:lnTo>
                    <a:pt x="16752" y="17195"/>
                  </a:lnTo>
                  <a:lnTo>
                    <a:pt x="16755" y="17195"/>
                  </a:lnTo>
                  <a:lnTo>
                    <a:pt x="16767" y="17198"/>
                  </a:lnTo>
                  <a:lnTo>
                    <a:pt x="16773" y="17197"/>
                  </a:lnTo>
                  <a:lnTo>
                    <a:pt x="16776" y="17192"/>
                  </a:lnTo>
                  <a:lnTo>
                    <a:pt x="16773" y="17187"/>
                  </a:lnTo>
                  <a:lnTo>
                    <a:pt x="16775" y="17178"/>
                  </a:lnTo>
                  <a:lnTo>
                    <a:pt x="16781" y="17173"/>
                  </a:lnTo>
                  <a:lnTo>
                    <a:pt x="16787" y="17172"/>
                  </a:lnTo>
                  <a:lnTo>
                    <a:pt x="16790" y="17176"/>
                  </a:lnTo>
                  <a:lnTo>
                    <a:pt x="16794" y="17185"/>
                  </a:lnTo>
                  <a:lnTo>
                    <a:pt x="16783" y="17215"/>
                  </a:lnTo>
                  <a:lnTo>
                    <a:pt x="16772" y="17230"/>
                  </a:lnTo>
                  <a:lnTo>
                    <a:pt x="16772" y="17240"/>
                  </a:lnTo>
                  <a:lnTo>
                    <a:pt x="16776" y="17245"/>
                  </a:lnTo>
                  <a:lnTo>
                    <a:pt x="16782" y="17224"/>
                  </a:lnTo>
                  <a:lnTo>
                    <a:pt x="16785" y="17195"/>
                  </a:lnTo>
                  <a:lnTo>
                    <a:pt x="16788" y="17195"/>
                  </a:lnTo>
                  <a:lnTo>
                    <a:pt x="16818" y="17168"/>
                  </a:lnTo>
                  <a:lnTo>
                    <a:pt x="16855" y="17122"/>
                  </a:lnTo>
                  <a:lnTo>
                    <a:pt x="16900" y="17066"/>
                  </a:lnTo>
                  <a:lnTo>
                    <a:pt x="16917" y="17048"/>
                  </a:lnTo>
                  <a:lnTo>
                    <a:pt x="16923" y="17054"/>
                  </a:lnTo>
                  <a:lnTo>
                    <a:pt x="16938" y="17048"/>
                  </a:lnTo>
                  <a:lnTo>
                    <a:pt x="16941" y="17043"/>
                  </a:lnTo>
                  <a:lnTo>
                    <a:pt x="16946" y="17028"/>
                  </a:lnTo>
                  <a:lnTo>
                    <a:pt x="16949" y="17024"/>
                  </a:lnTo>
                  <a:lnTo>
                    <a:pt x="16958" y="17018"/>
                  </a:lnTo>
                  <a:lnTo>
                    <a:pt x="16976" y="17016"/>
                  </a:lnTo>
                  <a:lnTo>
                    <a:pt x="16994" y="17023"/>
                  </a:lnTo>
                  <a:lnTo>
                    <a:pt x="16997" y="17022"/>
                  </a:lnTo>
                  <a:lnTo>
                    <a:pt x="16998" y="17036"/>
                  </a:lnTo>
                  <a:lnTo>
                    <a:pt x="17004" y="17036"/>
                  </a:lnTo>
                  <a:lnTo>
                    <a:pt x="17007" y="17031"/>
                  </a:lnTo>
                  <a:lnTo>
                    <a:pt x="17009" y="17020"/>
                  </a:lnTo>
                  <a:lnTo>
                    <a:pt x="17009" y="17006"/>
                  </a:lnTo>
                  <a:lnTo>
                    <a:pt x="17005" y="16997"/>
                  </a:lnTo>
                  <a:lnTo>
                    <a:pt x="17005" y="16993"/>
                  </a:lnTo>
                  <a:lnTo>
                    <a:pt x="16993" y="16985"/>
                  </a:lnTo>
                  <a:lnTo>
                    <a:pt x="16983" y="16981"/>
                  </a:lnTo>
                  <a:lnTo>
                    <a:pt x="16969" y="16992"/>
                  </a:lnTo>
                  <a:lnTo>
                    <a:pt x="16957" y="16994"/>
                  </a:lnTo>
                  <a:lnTo>
                    <a:pt x="16953" y="16990"/>
                  </a:lnTo>
                  <a:lnTo>
                    <a:pt x="16950" y="16976"/>
                  </a:lnTo>
                  <a:lnTo>
                    <a:pt x="16949" y="16952"/>
                  </a:lnTo>
                  <a:lnTo>
                    <a:pt x="16965" y="16969"/>
                  </a:lnTo>
                  <a:lnTo>
                    <a:pt x="16998" y="16975"/>
                  </a:lnTo>
                  <a:lnTo>
                    <a:pt x="17001" y="16970"/>
                  </a:lnTo>
                  <a:lnTo>
                    <a:pt x="16998" y="16965"/>
                  </a:lnTo>
                  <a:lnTo>
                    <a:pt x="16985" y="16948"/>
                  </a:lnTo>
                  <a:lnTo>
                    <a:pt x="16981" y="16939"/>
                  </a:lnTo>
                  <a:lnTo>
                    <a:pt x="16980" y="16905"/>
                  </a:lnTo>
                  <a:lnTo>
                    <a:pt x="16991" y="16885"/>
                  </a:lnTo>
                  <a:lnTo>
                    <a:pt x="16993" y="16881"/>
                  </a:lnTo>
                  <a:lnTo>
                    <a:pt x="16997" y="16885"/>
                  </a:lnTo>
                  <a:lnTo>
                    <a:pt x="17009" y="16892"/>
                  </a:lnTo>
                  <a:lnTo>
                    <a:pt x="17015" y="16887"/>
                  </a:lnTo>
                  <a:lnTo>
                    <a:pt x="17018" y="16887"/>
                  </a:lnTo>
                  <a:lnTo>
                    <a:pt x="17016" y="16854"/>
                  </a:lnTo>
                  <a:lnTo>
                    <a:pt x="17019" y="16854"/>
                  </a:lnTo>
                  <a:lnTo>
                    <a:pt x="17031" y="16847"/>
                  </a:lnTo>
                  <a:lnTo>
                    <a:pt x="17034" y="16847"/>
                  </a:lnTo>
                  <a:lnTo>
                    <a:pt x="17035" y="16861"/>
                  </a:lnTo>
                  <a:lnTo>
                    <a:pt x="17050" y="16854"/>
                  </a:lnTo>
                  <a:lnTo>
                    <a:pt x="17059" y="16858"/>
                  </a:lnTo>
                  <a:lnTo>
                    <a:pt x="17062" y="16863"/>
                  </a:lnTo>
                  <a:lnTo>
                    <a:pt x="17080" y="16855"/>
                  </a:lnTo>
                  <a:lnTo>
                    <a:pt x="17086" y="16845"/>
                  </a:lnTo>
                  <a:lnTo>
                    <a:pt x="17094" y="16844"/>
                  </a:lnTo>
                  <a:lnTo>
                    <a:pt x="17097" y="16834"/>
                  </a:lnTo>
                  <a:lnTo>
                    <a:pt x="17100" y="16834"/>
                  </a:lnTo>
                  <a:lnTo>
                    <a:pt x="17135" y="16811"/>
                  </a:lnTo>
                  <a:lnTo>
                    <a:pt x="17141" y="16810"/>
                  </a:lnTo>
                  <a:lnTo>
                    <a:pt x="17148" y="16818"/>
                  </a:lnTo>
                  <a:lnTo>
                    <a:pt x="17155" y="16832"/>
                  </a:lnTo>
                  <a:lnTo>
                    <a:pt x="17177" y="16853"/>
                  </a:lnTo>
                  <a:lnTo>
                    <a:pt x="17205" y="16869"/>
                  </a:lnTo>
                  <a:lnTo>
                    <a:pt x="17214" y="16872"/>
                  </a:lnTo>
                  <a:lnTo>
                    <a:pt x="17226" y="16885"/>
                  </a:lnTo>
                  <a:lnTo>
                    <a:pt x="17236" y="16889"/>
                  </a:lnTo>
                  <a:lnTo>
                    <a:pt x="17245" y="16887"/>
                  </a:lnTo>
                  <a:lnTo>
                    <a:pt x="17251" y="16882"/>
                  </a:lnTo>
                  <a:lnTo>
                    <a:pt x="17257" y="16886"/>
                  </a:lnTo>
                  <a:lnTo>
                    <a:pt x="17263" y="16895"/>
                  </a:lnTo>
                  <a:lnTo>
                    <a:pt x="17269" y="16893"/>
                  </a:lnTo>
                  <a:lnTo>
                    <a:pt x="17276" y="16902"/>
                  </a:lnTo>
                  <a:lnTo>
                    <a:pt x="17301" y="16913"/>
                  </a:lnTo>
                  <a:lnTo>
                    <a:pt x="17323" y="16930"/>
                  </a:lnTo>
                  <a:lnTo>
                    <a:pt x="17335" y="16942"/>
                  </a:lnTo>
                  <a:lnTo>
                    <a:pt x="17345" y="16961"/>
                  </a:lnTo>
                  <a:lnTo>
                    <a:pt x="17356" y="16983"/>
                  </a:lnTo>
                  <a:lnTo>
                    <a:pt x="17363" y="17001"/>
                  </a:lnTo>
                  <a:lnTo>
                    <a:pt x="17370" y="17028"/>
                  </a:lnTo>
                  <a:lnTo>
                    <a:pt x="17377" y="17042"/>
                  </a:lnTo>
                  <a:lnTo>
                    <a:pt x="17386" y="17050"/>
                  </a:lnTo>
                  <a:lnTo>
                    <a:pt x="17390" y="17054"/>
                  </a:lnTo>
                  <a:lnTo>
                    <a:pt x="17398" y="17054"/>
                  </a:lnTo>
                  <a:lnTo>
                    <a:pt x="17411" y="17057"/>
                  </a:lnTo>
                  <a:lnTo>
                    <a:pt x="17411" y="17065"/>
                  </a:lnTo>
                  <a:lnTo>
                    <a:pt x="17418" y="17070"/>
                  </a:lnTo>
                  <a:lnTo>
                    <a:pt x="17436" y="17082"/>
                  </a:lnTo>
                  <a:lnTo>
                    <a:pt x="17452" y="17095"/>
                  </a:lnTo>
                  <a:lnTo>
                    <a:pt x="17462" y="17112"/>
                  </a:lnTo>
                  <a:lnTo>
                    <a:pt x="17469" y="17135"/>
                  </a:lnTo>
                  <a:lnTo>
                    <a:pt x="17474" y="17163"/>
                  </a:lnTo>
                  <a:lnTo>
                    <a:pt x="17481" y="17191"/>
                  </a:lnTo>
                  <a:lnTo>
                    <a:pt x="17494" y="17203"/>
                  </a:lnTo>
                  <a:lnTo>
                    <a:pt x="17503" y="17207"/>
                  </a:lnTo>
                  <a:lnTo>
                    <a:pt x="17512" y="17210"/>
                  </a:lnTo>
                  <a:lnTo>
                    <a:pt x="17519" y="17219"/>
                  </a:lnTo>
                  <a:lnTo>
                    <a:pt x="17528" y="17232"/>
                  </a:lnTo>
                  <a:lnTo>
                    <a:pt x="17538" y="17240"/>
                  </a:lnTo>
                  <a:lnTo>
                    <a:pt x="17541" y="17240"/>
                  </a:lnTo>
                  <a:lnTo>
                    <a:pt x="17556" y="17243"/>
                  </a:lnTo>
                  <a:lnTo>
                    <a:pt x="17569" y="17246"/>
                  </a:lnTo>
                  <a:lnTo>
                    <a:pt x="17576" y="17273"/>
                  </a:lnTo>
                  <a:lnTo>
                    <a:pt x="17582" y="17268"/>
                  </a:lnTo>
                  <a:lnTo>
                    <a:pt x="17576" y="17278"/>
                  </a:lnTo>
                  <a:lnTo>
                    <a:pt x="17595" y="17290"/>
                  </a:lnTo>
                  <a:lnTo>
                    <a:pt x="17590" y="17305"/>
                  </a:lnTo>
                  <a:lnTo>
                    <a:pt x="17605" y="17313"/>
                  </a:lnTo>
                  <a:lnTo>
                    <a:pt x="17606" y="17327"/>
                  </a:lnTo>
                  <a:lnTo>
                    <a:pt x="17626" y="17305"/>
                  </a:lnTo>
                  <a:lnTo>
                    <a:pt x="17607" y="17341"/>
                  </a:lnTo>
                  <a:lnTo>
                    <a:pt x="17650" y="17354"/>
                  </a:lnTo>
                  <a:lnTo>
                    <a:pt x="17660" y="17377"/>
                  </a:lnTo>
                  <a:lnTo>
                    <a:pt x="17654" y="17383"/>
                  </a:lnTo>
                  <a:lnTo>
                    <a:pt x="17658" y="17401"/>
                  </a:lnTo>
                  <a:lnTo>
                    <a:pt x="17667" y="17395"/>
                  </a:lnTo>
                  <a:lnTo>
                    <a:pt x="17664" y="17405"/>
                  </a:lnTo>
                  <a:lnTo>
                    <a:pt x="17665" y="17410"/>
                  </a:lnTo>
                  <a:lnTo>
                    <a:pt x="17668" y="17414"/>
                  </a:lnTo>
                  <a:lnTo>
                    <a:pt x="17674" y="17423"/>
                  </a:lnTo>
                  <a:lnTo>
                    <a:pt x="17684" y="17426"/>
                  </a:lnTo>
                  <a:lnTo>
                    <a:pt x="17693" y="17421"/>
                  </a:lnTo>
                  <a:lnTo>
                    <a:pt x="17701" y="17405"/>
                  </a:lnTo>
                  <a:lnTo>
                    <a:pt x="17710" y="17399"/>
                  </a:lnTo>
                  <a:lnTo>
                    <a:pt x="17728" y="17407"/>
                  </a:lnTo>
                  <a:lnTo>
                    <a:pt x="17746" y="17404"/>
                  </a:lnTo>
                  <a:lnTo>
                    <a:pt x="17755" y="17399"/>
                  </a:lnTo>
                  <a:lnTo>
                    <a:pt x="17767" y="17402"/>
                  </a:lnTo>
                  <a:lnTo>
                    <a:pt x="17780" y="17410"/>
                  </a:lnTo>
                  <a:lnTo>
                    <a:pt x="17783" y="17414"/>
                  </a:lnTo>
                  <a:lnTo>
                    <a:pt x="17789" y="17418"/>
                  </a:lnTo>
                  <a:lnTo>
                    <a:pt x="17790" y="17437"/>
                  </a:lnTo>
                  <a:lnTo>
                    <a:pt x="17794" y="17446"/>
                  </a:lnTo>
                  <a:lnTo>
                    <a:pt x="17803" y="17454"/>
                  </a:lnTo>
                  <a:lnTo>
                    <a:pt x="17813" y="17467"/>
                  </a:lnTo>
                  <a:lnTo>
                    <a:pt x="17814" y="17496"/>
                  </a:lnTo>
                  <a:lnTo>
                    <a:pt x="17822" y="17523"/>
                  </a:lnTo>
                  <a:lnTo>
                    <a:pt x="17828" y="17523"/>
                  </a:lnTo>
                  <a:lnTo>
                    <a:pt x="17831" y="17527"/>
                  </a:lnTo>
                  <a:lnTo>
                    <a:pt x="17834" y="17540"/>
                  </a:lnTo>
                  <a:lnTo>
                    <a:pt x="17841" y="17550"/>
                  </a:lnTo>
                  <a:lnTo>
                    <a:pt x="17851" y="17558"/>
                  </a:lnTo>
                  <a:lnTo>
                    <a:pt x="17863" y="17565"/>
                  </a:lnTo>
                  <a:lnTo>
                    <a:pt x="17867" y="17575"/>
                  </a:lnTo>
                  <a:lnTo>
                    <a:pt x="17870" y="17579"/>
                  </a:lnTo>
                  <a:lnTo>
                    <a:pt x="17879" y="17577"/>
                  </a:lnTo>
                  <a:lnTo>
                    <a:pt x="17892" y="17586"/>
                  </a:lnTo>
                  <a:lnTo>
                    <a:pt x="17895" y="17595"/>
                  </a:lnTo>
                  <a:lnTo>
                    <a:pt x="17896" y="17623"/>
                  </a:lnTo>
                  <a:lnTo>
                    <a:pt x="17894" y="17638"/>
                  </a:lnTo>
                  <a:lnTo>
                    <a:pt x="17895" y="17648"/>
                  </a:lnTo>
                  <a:lnTo>
                    <a:pt x="17892" y="17652"/>
                  </a:lnTo>
                  <a:lnTo>
                    <a:pt x="17874" y="17654"/>
                  </a:lnTo>
                  <a:lnTo>
                    <a:pt x="17874" y="17664"/>
                  </a:lnTo>
                  <a:lnTo>
                    <a:pt x="17887" y="17667"/>
                  </a:lnTo>
                  <a:lnTo>
                    <a:pt x="17894" y="17700"/>
                  </a:lnTo>
                  <a:lnTo>
                    <a:pt x="17900" y="17699"/>
                  </a:lnTo>
                  <a:lnTo>
                    <a:pt x="17904" y="17717"/>
                  </a:lnTo>
                  <a:lnTo>
                    <a:pt x="17911" y="17745"/>
                  </a:lnTo>
                  <a:lnTo>
                    <a:pt x="17906" y="17764"/>
                  </a:lnTo>
                  <a:lnTo>
                    <a:pt x="17908" y="17788"/>
                  </a:lnTo>
                  <a:lnTo>
                    <a:pt x="17911" y="17802"/>
                  </a:lnTo>
                  <a:lnTo>
                    <a:pt x="17912" y="17816"/>
                  </a:lnTo>
                  <a:lnTo>
                    <a:pt x="17917" y="17844"/>
                  </a:lnTo>
                  <a:lnTo>
                    <a:pt x="17918" y="17881"/>
                  </a:lnTo>
                  <a:lnTo>
                    <a:pt x="17922" y="17896"/>
                  </a:lnTo>
                  <a:lnTo>
                    <a:pt x="17924" y="17928"/>
                  </a:lnTo>
                  <a:lnTo>
                    <a:pt x="17918" y="17938"/>
                  </a:lnTo>
                  <a:lnTo>
                    <a:pt x="17919" y="17962"/>
                  </a:lnTo>
                  <a:lnTo>
                    <a:pt x="17912" y="17996"/>
                  </a:lnTo>
                  <a:lnTo>
                    <a:pt x="17913" y="18019"/>
                  </a:lnTo>
                  <a:lnTo>
                    <a:pt x="17917" y="18048"/>
                  </a:lnTo>
                  <a:lnTo>
                    <a:pt x="17918" y="18057"/>
                  </a:lnTo>
                  <a:lnTo>
                    <a:pt x="17910" y="18072"/>
                  </a:lnTo>
                  <a:lnTo>
                    <a:pt x="17908" y="18096"/>
                  </a:lnTo>
                  <a:lnTo>
                    <a:pt x="17910" y="18139"/>
                  </a:lnTo>
                  <a:lnTo>
                    <a:pt x="17908" y="18158"/>
                  </a:lnTo>
                  <a:lnTo>
                    <a:pt x="17902" y="18168"/>
                  </a:lnTo>
                  <a:lnTo>
                    <a:pt x="17903" y="18167"/>
                  </a:lnTo>
                  <a:lnTo>
                    <a:pt x="17907" y="18171"/>
                  </a:lnTo>
                  <a:lnTo>
                    <a:pt x="17910" y="18171"/>
                  </a:lnTo>
                  <a:lnTo>
                    <a:pt x="17916" y="18185"/>
                  </a:lnTo>
                  <a:lnTo>
                    <a:pt x="17917" y="18200"/>
                  </a:lnTo>
                  <a:lnTo>
                    <a:pt x="17913" y="18202"/>
                  </a:lnTo>
                  <a:lnTo>
                    <a:pt x="17911" y="18209"/>
                  </a:lnTo>
                  <a:lnTo>
                    <a:pt x="17914" y="18223"/>
                  </a:lnTo>
                  <a:lnTo>
                    <a:pt x="17915" y="18238"/>
                  </a:lnTo>
                  <a:lnTo>
                    <a:pt x="17909" y="18248"/>
                  </a:lnTo>
                  <a:lnTo>
                    <a:pt x="17910" y="18257"/>
                  </a:lnTo>
                  <a:lnTo>
                    <a:pt x="17913" y="18262"/>
                  </a:lnTo>
                  <a:lnTo>
                    <a:pt x="17919" y="18261"/>
                  </a:lnTo>
                  <a:lnTo>
                    <a:pt x="17917" y="18338"/>
                  </a:lnTo>
                  <a:lnTo>
                    <a:pt x="17915" y="18408"/>
                  </a:lnTo>
                  <a:lnTo>
                    <a:pt x="17912" y="18414"/>
                  </a:lnTo>
                  <a:lnTo>
                    <a:pt x="17906" y="18419"/>
                  </a:lnTo>
                  <a:lnTo>
                    <a:pt x="17907" y="18438"/>
                  </a:lnTo>
                  <a:lnTo>
                    <a:pt x="17911" y="18462"/>
                  </a:lnTo>
                  <a:lnTo>
                    <a:pt x="17914" y="18466"/>
                  </a:lnTo>
                  <a:lnTo>
                    <a:pt x="17931" y="18492"/>
                  </a:lnTo>
                  <a:lnTo>
                    <a:pt x="17950" y="18518"/>
                  </a:lnTo>
                  <a:lnTo>
                    <a:pt x="17964" y="18550"/>
                  </a:lnTo>
                  <a:lnTo>
                    <a:pt x="17977" y="18572"/>
                  </a:lnTo>
                  <a:lnTo>
                    <a:pt x="17980" y="18576"/>
                  </a:lnTo>
                  <a:lnTo>
                    <a:pt x="17987" y="18575"/>
                  </a:lnTo>
                  <a:lnTo>
                    <a:pt x="17986" y="18557"/>
                  </a:lnTo>
                  <a:lnTo>
                    <a:pt x="17975" y="18534"/>
                  </a:lnTo>
                  <a:lnTo>
                    <a:pt x="17956" y="18508"/>
                  </a:lnTo>
                  <a:lnTo>
                    <a:pt x="17920" y="18465"/>
                  </a:lnTo>
                  <a:lnTo>
                    <a:pt x="17929" y="18460"/>
                  </a:lnTo>
                  <a:lnTo>
                    <a:pt x="17959" y="18485"/>
                  </a:lnTo>
                  <a:lnTo>
                    <a:pt x="17959" y="18481"/>
                  </a:lnTo>
                  <a:lnTo>
                    <a:pt x="17950" y="18467"/>
                  </a:lnTo>
                  <a:lnTo>
                    <a:pt x="17947" y="18458"/>
                  </a:lnTo>
                  <a:lnTo>
                    <a:pt x="17951" y="18447"/>
                  </a:lnTo>
                  <a:lnTo>
                    <a:pt x="17957" y="18446"/>
                  </a:lnTo>
                  <a:lnTo>
                    <a:pt x="17958" y="18480"/>
                  </a:lnTo>
                  <a:lnTo>
                    <a:pt x="17964" y="18493"/>
                  </a:lnTo>
                  <a:lnTo>
                    <a:pt x="17971" y="18511"/>
                  </a:lnTo>
                  <a:lnTo>
                    <a:pt x="17984" y="18514"/>
                  </a:lnTo>
                  <a:lnTo>
                    <a:pt x="17993" y="18518"/>
                  </a:lnTo>
                  <a:lnTo>
                    <a:pt x="18003" y="18531"/>
                  </a:lnTo>
                  <a:lnTo>
                    <a:pt x="18013" y="18554"/>
                  </a:lnTo>
                  <a:lnTo>
                    <a:pt x="18016" y="18553"/>
                  </a:lnTo>
                  <a:lnTo>
                    <a:pt x="18021" y="18547"/>
                  </a:lnTo>
                  <a:lnTo>
                    <a:pt x="18027" y="18537"/>
                  </a:lnTo>
                  <a:lnTo>
                    <a:pt x="18027" y="18533"/>
                  </a:lnTo>
                  <a:lnTo>
                    <a:pt x="18023" y="18519"/>
                  </a:lnTo>
                  <a:lnTo>
                    <a:pt x="18016" y="18510"/>
                  </a:lnTo>
                  <a:lnTo>
                    <a:pt x="18019" y="18505"/>
                  </a:lnTo>
                  <a:lnTo>
                    <a:pt x="18022" y="18504"/>
                  </a:lnTo>
                  <a:lnTo>
                    <a:pt x="18025" y="18490"/>
                  </a:lnTo>
                  <a:lnTo>
                    <a:pt x="18027" y="18480"/>
                  </a:lnTo>
                  <a:lnTo>
                    <a:pt x="18030" y="18452"/>
                  </a:lnTo>
                  <a:lnTo>
                    <a:pt x="18037" y="18447"/>
                  </a:lnTo>
                  <a:lnTo>
                    <a:pt x="18037" y="18442"/>
                  </a:lnTo>
                  <a:lnTo>
                    <a:pt x="18023" y="18438"/>
                  </a:lnTo>
                  <a:lnTo>
                    <a:pt x="18015" y="18435"/>
                  </a:lnTo>
                  <a:lnTo>
                    <a:pt x="18014" y="18430"/>
                  </a:lnTo>
                  <a:lnTo>
                    <a:pt x="18016" y="18424"/>
                  </a:lnTo>
                  <a:lnTo>
                    <a:pt x="18018" y="18420"/>
                  </a:lnTo>
                  <a:lnTo>
                    <a:pt x="18021" y="18414"/>
                  </a:lnTo>
                  <a:lnTo>
                    <a:pt x="18018" y="18410"/>
                  </a:lnTo>
                  <a:lnTo>
                    <a:pt x="18017" y="18406"/>
                  </a:lnTo>
                  <a:lnTo>
                    <a:pt x="18025" y="18390"/>
                  </a:lnTo>
                  <a:lnTo>
                    <a:pt x="18028" y="18385"/>
                  </a:lnTo>
                  <a:lnTo>
                    <a:pt x="18022" y="18386"/>
                  </a:lnTo>
                  <a:lnTo>
                    <a:pt x="18011" y="18392"/>
                  </a:lnTo>
                  <a:lnTo>
                    <a:pt x="17958" y="18370"/>
                  </a:lnTo>
                  <a:lnTo>
                    <a:pt x="17954" y="18366"/>
                  </a:lnTo>
                  <a:lnTo>
                    <a:pt x="17954" y="18357"/>
                  </a:lnTo>
                  <a:lnTo>
                    <a:pt x="17960" y="18346"/>
                  </a:lnTo>
                  <a:lnTo>
                    <a:pt x="17965" y="18336"/>
                  </a:lnTo>
                  <a:lnTo>
                    <a:pt x="17968" y="18326"/>
                  </a:lnTo>
                  <a:lnTo>
                    <a:pt x="17967" y="18303"/>
                  </a:lnTo>
                  <a:lnTo>
                    <a:pt x="17957" y="18280"/>
                  </a:lnTo>
                  <a:lnTo>
                    <a:pt x="17956" y="18276"/>
                  </a:lnTo>
                  <a:lnTo>
                    <a:pt x="17962" y="18275"/>
                  </a:lnTo>
                  <a:lnTo>
                    <a:pt x="17974" y="18278"/>
                  </a:lnTo>
                  <a:lnTo>
                    <a:pt x="17978" y="18287"/>
                  </a:lnTo>
                  <a:lnTo>
                    <a:pt x="17987" y="18281"/>
                  </a:lnTo>
                  <a:lnTo>
                    <a:pt x="17993" y="18285"/>
                  </a:lnTo>
                  <a:lnTo>
                    <a:pt x="18006" y="18302"/>
                  </a:lnTo>
                  <a:lnTo>
                    <a:pt x="18007" y="18316"/>
                  </a:lnTo>
                  <a:lnTo>
                    <a:pt x="18010" y="18321"/>
                  </a:lnTo>
                  <a:lnTo>
                    <a:pt x="18028" y="18319"/>
                  </a:lnTo>
                  <a:lnTo>
                    <a:pt x="18034" y="18314"/>
                  </a:lnTo>
                  <a:lnTo>
                    <a:pt x="18041" y="18322"/>
                  </a:lnTo>
                  <a:lnTo>
                    <a:pt x="18047" y="18331"/>
                  </a:lnTo>
                  <a:lnTo>
                    <a:pt x="18050" y="18340"/>
                  </a:lnTo>
                  <a:lnTo>
                    <a:pt x="18052" y="18377"/>
                  </a:lnTo>
                  <a:lnTo>
                    <a:pt x="18044" y="18398"/>
                  </a:lnTo>
                  <a:lnTo>
                    <a:pt x="18048" y="18416"/>
                  </a:lnTo>
                  <a:lnTo>
                    <a:pt x="18055" y="18424"/>
                  </a:lnTo>
                  <a:lnTo>
                    <a:pt x="18058" y="18429"/>
                  </a:lnTo>
                  <a:lnTo>
                    <a:pt x="18099" y="18425"/>
                  </a:lnTo>
                  <a:lnTo>
                    <a:pt x="18115" y="18421"/>
                  </a:lnTo>
                  <a:lnTo>
                    <a:pt x="18115" y="18416"/>
                  </a:lnTo>
                  <a:lnTo>
                    <a:pt x="18094" y="18384"/>
                  </a:lnTo>
                  <a:lnTo>
                    <a:pt x="18083" y="18365"/>
                  </a:lnTo>
                  <a:lnTo>
                    <a:pt x="18072" y="18347"/>
                  </a:lnTo>
                  <a:lnTo>
                    <a:pt x="18073" y="18328"/>
                  </a:lnTo>
                  <a:lnTo>
                    <a:pt x="18078" y="18322"/>
                  </a:lnTo>
                  <a:lnTo>
                    <a:pt x="18089" y="18316"/>
                  </a:lnTo>
                  <a:lnTo>
                    <a:pt x="18097" y="18306"/>
                  </a:lnTo>
                  <a:lnTo>
                    <a:pt x="18103" y="18305"/>
                  </a:lnTo>
                  <a:lnTo>
                    <a:pt x="18103" y="18315"/>
                  </a:lnTo>
                  <a:lnTo>
                    <a:pt x="18101" y="18334"/>
                  </a:lnTo>
                  <a:lnTo>
                    <a:pt x="18105" y="18343"/>
                  </a:lnTo>
                  <a:lnTo>
                    <a:pt x="18115" y="18360"/>
                  </a:lnTo>
                  <a:lnTo>
                    <a:pt x="18119" y="18384"/>
                  </a:lnTo>
                  <a:lnTo>
                    <a:pt x="18126" y="18402"/>
                  </a:lnTo>
                  <a:lnTo>
                    <a:pt x="18127" y="18421"/>
                  </a:lnTo>
                  <a:lnTo>
                    <a:pt x="18125" y="18435"/>
                  </a:lnTo>
                  <a:lnTo>
                    <a:pt x="18119" y="18450"/>
                  </a:lnTo>
                  <a:lnTo>
                    <a:pt x="18111" y="18465"/>
                  </a:lnTo>
                  <a:lnTo>
                    <a:pt x="18096" y="18476"/>
                  </a:lnTo>
                  <a:lnTo>
                    <a:pt x="18094" y="18482"/>
                  </a:lnTo>
                  <a:lnTo>
                    <a:pt x="18094" y="18496"/>
                  </a:lnTo>
                  <a:lnTo>
                    <a:pt x="18098" y="18501"/>
                  </a:lnTo>
                  <a:lnTo>
                    <a:pt x="18113" y="18499"/>
                  </a:lnTo>
                  <a:lnTo>
                    <a:pt x="18116" y="18503"/>
                  </a:lnTo>
                  <a:lnTo>
                    <a:pt x="18117" y="18521"/>
                  </a:lnTo>
                  <a:lnTo>
                    <a:pt x="18111" y="18522"/>
                  </a:lnTo>
                  <a:lnTo>
                    <a:pt x="18101" y="18520"/>
                  </a:lnTo>
                  <a:lnTo>
                    <a:pt x="18093" y="18537"/>
                  </a:lnTo>
                  <a:lnTo>
                    <a:pt x="18090" y="18537"/>
                  </a:lnTo>
                  <a:lnTo>
                    <a:pt x="18091" y="18545"/>
                  </a:lnTo>
                  <a:lnTo>
                    <a:pt x="18085" y="18552"/>
                  </a:lnTo>
                  <a:lnTo>
                    <a:pt x="18076" y="18561"/>
                  </a:lnTo>
                  <a:lnTo>
                    <a:pt x="18070" y="18566"/>
                  </a:lnTo>
                  <a:lnTo>
                    <a:pt x="18068" y="18580"/>
                  </a:lnTo>
                  <a:lnTo>
                    <a:pt x="18066" y="18594"/>
                  </a:lnTo>
                  <a:lnTo>
                    <a:pt x="18067" y="18623"/>
                  </a:lnTo>
                  <a:lnTo>
                    <a:pt x="18065" y="18627"/>
                  </a:lnTo>
                  <a:lnTo>
                    <a:pt x="18056" y="18634"/>
                  </a:lnTo>
                  <a:lnTo>
                    <a:pt x="18050" y="18639"/>
                  </a:lnTo>
                  <a:lnTo>
                    <a:pt x="18047" y="18644"/>
                  </a:lnTo>
                  <a:lnTo>
                    <a:pt x="18045" y="18658"/>
                  </a:lnTo>
                  <a:lnTo>
                    <a:pt x="18048" y="18658"/>
                  </a:lnTo>
                  <a:lnTo>
                    <a:pt x="18051" y="18653"/>
                  </a:lnTo>
                  <a:lnTo>
                    <a:pt x="18062" y="18642"/>
                  </a:lnTo>
                  <a:lnTo>
                    <a:pt x="18071" y="18631"/>
                  </a:lnTo>
                  <a:lnTo>
                    <a:pt x="18074" y="18626"/>
                  </a:lnTo>
                  <a:lnTo>
                    <a:pt x="18077" y="18626"/>
                  </a:lnTo>
                  <a:lnTo>
                    <a:pt x="18075" y="18645"/>
                  </a:lnTo>
                  <a:lnTo>
                    <a:pt x="18072" y="18650"/>
                  </a:lnTo>
                  <a:lnTo>
                    <a:pt x="18072" y="18660"/>
                  </a:lnTo>
                  <a:lnTo>
                    <a:pt x="18067" y="18675"/>
                  </a:lnTo>
                  <a:lnTo>
                    <a:pt x="18058" y="18676"/>
                  </a:lnTo>
                  <a:lnTo>
                    <a:pt x="18059" y="18680"/>
                  </a:lnTo>
                  <a:lnTo>
                    <a:pt x="18071" y="18684"/>
                  </a:lnTo>
                  <a:lnTo>
                    <a:pt x="18077" y="18683"/>
                  </a:lnTo>
                  <a:lnTo>
                    <a:pt x="18097" y="18666"/>
                  </a:lnTo>
                  <a:lnTo>
                    <a:pt x="18120" y="18649"/>
                  </a:lnTo>
                  <a:lnTo>
                    <a:pt x="18132" y="18648"/>
                  </a:lnTo>
                  <a:lnTo>
                    <a:pt x="18125" y="18651"/>
                  </a:lnTo>
                  <a:lnTo>
                    <a:pt x="18115" y="18651"/>
                  </a:lnTo>
                  <a:lnTo>
                    <a:pt x="18115" y="18656"/>
                  </a:lnTo>
                  <a:lnTo>
                    <a:pt x="18120" y="18662"/>
                  </a:lnTo>
                  <a:lnTo>
                    <a:pt x="18112" y="18669"/>
                  </a:lnTo>
                  <a:lnTo>
                    <a:pt x="18100" y="18675"/>
                  </a:lnTo>
                  <a:lnTo>
                    <a:pt x="18102" y="18680"/>
                  </a:lnTo>
                  <a:lnTo>
                    <a:pt x="18112" y="18679"/>
                  </a:lnTo>
                  <a:lnTo>
                    <a:pt x="18119" y="18668"/>
                  </a:lnTo>
                  <a:lnTo>
                    <a:pt x="18120" y="18659"/>
                  </a:lnTo>
                  <a:lnTo>
                    <a:pt x="18116" y="18659"/>
                  </a:lnTo>
                  <a:lnTo>
                    <a:pt x="18107" y="18674"/>
                  </a:lnTo>
                  <a:lnTo>
                    <a:pt x="18101" y="18680"/>
                  </a:lnTo>
                  <a:lnTo>
                    <a:pt x="18095" y="18676"/>
                  </a:lnTo>
                  <a:lnTo>
                    <a:pt x="18072" y="18695"/>
                  </a:lnTo>
                  <a:lnTo>
                    <a:pt x="18050" y="18695"/>
                  </a:lnTo>
                  <a:lnTo>
                    <a:pt x="18025" y="18689"/>
                  </a:lnTo>
                  <a:lnTo>
                    <a:pt x="18023" y="18694"/>
                  </a:lnTo>
                  <a:lnTo>
                    <a:pt x="18032" y="18712"/>
                  </a:lnTo>
                  <a:lnTo>
                    <a:pt x="18036" y="18717"/>
                  </a:lnTo>
                  <a:lnTo>
                    <a:pt x="18042" y="18716"/>
                  </a:lnTo>
                  <a:lnTo>
                    <a:pt x="18045" y="18725"/>
                  </a:lnTo>
                  <a:lnTo>
                    <a:pt x="18043" y="18730"/>
                  </a:lnTo>
                  <a:lnTo>
                    <a:pt x="18027" y="18732"/>
                  </a:lnTo>
                  <a:lnTo>
                    <a:pt x="18028" y="18737"/>
                  </a:lnTo>
                  <a:lnTo>
                    <a:pt x="18046" y="18748"/>
                  </a:lnTo>
                  <a:lnTo>
                    <a:pt x="18071" y="18755"/>
                  </a:lnTo>
                  <a:lnTo>
                    <a:pt x="18083" y="18758"/>
                  </a:lnTo>
                  <a:lnTo>
                    <a:pt x="18087" y="18763"/>
                  </a:lnTo>
                  <a:lnTo>
                    <a:pt x="18094" y="18781"/>
                  </a:lnTo>
                  <a:lnTo>
                    <a:pt x="18101" y="18808"/>
                  </a:lnTo>
                  <a:lnTo>
                    <a:pt x="18105" y="18822"/>
                  </a:lnTo>
                  <a:lnTo>
                    <a:pt x="18108" y="18826"/>
                  </a:lnTo>
                  <a:lnTo>
                    <a:pt x="18111" y="18826"/>
                  </a:lnTo>
                  <a:lnTo>
                    <a:pt x="18114" y="18821"/>
                  </a:lnTo>
                  <a:lnTo>
                    <a:pt x="18114" y="18825"/>
                  </a:lnTo>
                  <a:lnTo>
                    <a:pt x="18118" y="18839"/>
                  </a:lnTo>
                  <a:lnTo>
                    <a:pt x="18116" y="18854"/>
                  </a:lnTo>
                  <a:lnTo>
                    <a:pt x="18116" y="18863"/>
                  </a:lnTo>
                  <a:lnTo>
                    <a:pt x="18110" y="18869"/>
                  </a:lnTo>
                  <a:lnTo>
                    <a:pt x="18104" y="18874"/>
                  </a:lnTo>
                  <a:lnTo>
                    <a:pt x="18105" y="18879"/>
                  </a:lnTo>
                  <a:lnTo>
                    <a:pt x="18110" y="18896"/>
                  </a:lnTo>
                  <a:lnTo>
                    <a:pt x="18115" y="18918"/>
                  </a:lnTo>
                  <a:lnTo>
                    <a:pt x="18115" y="18923"/>
                  </a:lnTo>
                  <a:lnTo>
                    <a:pt x="18174" y="19030"/>
                  </a:lnTo>
                  <a:lnTo>
                    <a:pt x="18233" y="19133"/>
                  </a:lnTo>
                  <a:lnTo>
                    <a:pt x="18248" y="19146"/>
                  </a:lnTo>
                  <a:lnTo>
                    <a:pt x="18247" y="19146"/>
                  </a:lnTo>
                  <a:lnTo>
                    <a:pt x="18250" y="19146"/>
                  </a:lnTo>
                  <a:lnTo>
                    <a:pt x="18256" y="19136"/>
                  </a:lnTo>
                  <a:lnTo>
                    <a:pt x="18266" y="19142"/>
                  </a:lnTo>
                  <a:lnTo>
                    <a:pt x="18269" y="19147"/>
                  </a:lnTo>
                  <a:lnTo>
                    <a:pt x="18270" y="19155"/>
                  </a:lnTo>
                  <a:lnTo>
                    <a:pt x="18264" y="19154"/>
                  </a:lnTo>
                  <a:lnTo>
                    <a:pt x="18254" y="19146"/>
                  </a:lnTo>
                  <a:lnTo>
                    <a:pt x="18258" y="19159"/>
                  </a:lnTo>
                  <a:lnTo>
                    <a:pt x="18264" y="19167"/>
                  </a:lnTo>
                  <a:lnTo>
                    <a:pt x="18277" y="19186"/>
                  </a:lnTo>
                  <a:lnTo>
                    <a:pt x="18278" y="19190"/>
                  </a:lnTo>
                  <a:lnTo>
                    <a:pt x="18281" y="19194"/>
                  </a:lnTo>
                  <a:lnTo>
                    <a:pt x="18284" y="19179"/>
                  </a:lnTo>
                  <a:lnTo>
                    <a:pt x="18273" y="19146"/>
                  </a:lnTo>
                  <a:lnTo>
                    <a:pt x="18279" y="19146"/>
                  </a:lnTo>
                  <a:lnTo>
                    <a:pt x="18283" y="19160"/>
                  </a:lnTo>
                  <a:lnTo>
                    <a:pt x="18299" y="19182"/>
                  </a:lnTo>
                  <a:lnTo>
                    <a:pt x="18301" y="19184"/>
                  </a:lnTo>
                  <a:lnTo>
                    <a:pt x="18308" y="19189"/>
                  </a:lnTo>
                  <a:lnTo>
                    <a:pt x="18317" y="19189"/>
                  </a:lnTo>
                  <a:lnTo>
                    <a:pt x="18323" y="19184"/>
                  </a:lnTo>
                  <a:lnTo>
                    <a:pt x="18332" y="19172"/>
                  </a:lnTo>
                  <a:lnTo>
                    <a:pt x="18338" y="19146"/>
                  </a:lnTo>
                  <a:lnTo>
                    <a:pt x="18341" y="19146"/>
                  </a:lnTo>
                  <a:lnTo>
                    <a:pt x="18342" y="19181"/>
                  </a:lnTo>
                  <a:lnTo>
                    <a:pt x="18345" y="19193"/>
                  </a:lnTo>
                  <a:lnTo>
                    <a:pt x="18351" y="19196"/>
                  </a:lnTo>
                  <a:lnTo>
                    <a:pt x="18353" y="19188"/>
                  </a:lnTo>
                  <a:lnTo>
                    <a:pt x="18353" y="19180"/>
                  </a:lnTo>
                  <a:lnTo>
                    <a:pt x="18349" y="19157"/>
                  </a:lnTo>
                  <a:lnTo>
                    <a:pt x="18335" y="19125"/>
                  </a:lnTo>
                  <a:lnTo>
                    <a:pt x="18321" y="19085"/>
                  </a:lnTo>
                  <a:lnTo>
                    <a:pt x="18318" y="19080"/>
                  </a:lnTo>
                  <a:lnTo>
                    <a:pt x="18293" y="19074"/>
                  </a:lnTo>
                  <a:lnTo>
                    <a:pt x="18290" y="19070"/>
                  </a:lnTo>
                  <a:lnTo>
                    <a:pt x="18286" y="19051"/>
                  </a:lnTo>
                  <a:lnTo>
                    <a:pt x="18267" y="19039"/>
                  </a:lnTo>
                  <a:lnTo>
                    <a:pt x="18264" y="19035"/>
                  </a:lnTo>
                  <a:lnTo>
                    <a:pt x="18264" y="19025"/>
                  </a:lnTo>
                  <a:lnTo>
                    <a:pt x="18266" y="19020"/>
                  </a:lnTo>
                  <a:lnTo>
                    <a:pt x="18269" y="19020"/>
                  </a:lnTo>
                  <a:lnTo>
                    <a:pt x="18279" y="19028"/>
                  </a:lnTo>
                  <a:lnTo>
                    <a:pt x="18288" y="19041"/>
                  </a:lnTo>
                  <a:lnTo>
                    <a:pt x="18295" y="19055"/>
                  </a:lnTo>
                  <a:lnTo>
                    <a:pt x="18307" y="19063"/>
                  </a:lnTo>
                  <a:lnTo>
                    <a:pt x="18311" y="19062"/>
                  </a:lnTo>
                  <a:lnTo>
                    <a:pt x="18313" y="19053"/>
                  </a:lnTo>
                  <a:lnTo>
                    <a:pt x="18319" y="19047"/>
                  </a:lnTo>
                  <a:lnTo>
                    <a:pt x="18322" y="19056"/>
                  </a:lnTo>
                  <a:lnTo>
                    <a:pt x="18326" y="19070"/>
                  </a:lnTo>
                  <a:lnTo>
                    <a:pt x="18329" y="19074"/>
                  </a:lnTo>
                  <a:lnTo>
                    <a:pt x="18339" y="19083"/>
                  </a:lnTo>
                  <a:lnTo>
                    <a:pt x="18342" y="19082"/>
                  </a:lnTo>
                  <a:lnTo>
                    <a:pt x="18342" y="19072"/>
                  </a:lnTo>
                  <a:lnTo>
                    <a:pt x="18350" y="19062"/>
                  </a:lnTo>
                  <a:lnTo>
                    <a:pt x="18353" y="19057"/>
                  </a:lnTo>
                  <a:lnTo>
                    <a:pt x="18371" y="19050"/>
                  </a:lnTo>
                  <a:lnTo>
                    <a:pt x="18394" y="19033"/>
                  </a:lnTo>
                  <a:lnTo>
                    <a:pt x="18401" y="18999"/>
                  </a:lnTo>
                  <a:lnTo>
                    <a:pt x="18397" y="18966"/>
                  </a:lnTo>
                  <a:lnTo>
                    <a:pt x="18399" y="18961"/>
                  </a:lnTo>
                  <a:lnTo>
                    <a:pt x="18403" y="18965"/>
                  </a:lnTo>
                  <a:lnTo>
                    <a:pt x="18406" y="18980"/>
                  </a:lnTo>
                  <a:lnTo>
                    <a:pt x="18410" y="18988"/>
                  </a:lnTo>
                  <a:lnTo>
                    <a:pt x="18408" y="19008"/>
                  </a:lnTo>
                  <a:lnTo>
                    <a:pt x="18403" y="19037"/>
                  </a:lnTo>
                  <a:lnTo>
                    <a:pt x="18383" y="19068"/>
                  </a:lnTo>
                  <a:lnTo>
                    <a:pt x="18363" y="19084"/>
                  </a:lnTo>
                  <a:lnTo>
                    <a:pt x="18364" y="19099"/>
                  </a:lnTo>
                  <a:lnTo>
                    <a:pt x="18367" y="19103"/>
                  </a:lnTo>
                  <a:lnTo>
                    <a:pt x="18385" y="19105"/>
                  </a:lnTo>
                  <a:lnTo>
                    <a:pt x="18389" y="19115"/>
                  </a:lnTo>
                  <a:lnTo>
                    <a:pt x="18392" y="19124"/>
                  </a:lnTo>
                  <a:lnTo>
                    <a:pt x="18389" y="19186"/>
                  </a:lnTo>
                  <a:lnTo>
                    <a:pt x="18397" y="19265"/>
                  </a:lnTo>
                  <a:lnTo>
                    <a:pt x="18406" y="19278"/>
                  </a:lnTo>
                  <a:lnTo>
                    <a:pt x="18416" y="19301"/>
                  </a:lnTo>
                  <a:lnTo>
                    <a:pt x="18420" y="19324"/>
                  </a:lnTo>
                  <a:lnTo>
                    <a:pt x="18424" y="19333"/>
                  </a:lnTo>
                  <a:lnTo>
                    <a:pt x="18422" y="19347"/>
                  </a:lnTo>
                  <a:lnTo>
                    <a:pt x="18416" y="19358"/>
                  </a:lnTo>
                  <a:lnTo>
                    <a:pt x="18420" y="19367"/>
                  </a:lnTo>
                  <a:lnTo>
                    <a:pt x="18423" y="19376"/>
                  </a:lnTo>
                  <a:lnTo>
                    <a:pt x="18429" y="19375"/>
                  </a:lnTo>
                  <a:lnTo>
                    <a:pt x="18436" y="19388"/>
                  </a:lnTo>
                  <a:lnTo>
                    <a:pt x="18442" y="19393"/>
                  </a:lnTo>
                  <a:lnTo>
                    <a:pt x="18445" y="19388"/>
                  </a:lnTo>
                  <a:lnTo>
                    <a:pt x="18450" y="19372"/>
                  </a:lnTo>
                  <a:lnTo>
                    <a:pt x="18465" y="19370"/>
                  </a:lnTo>
                  <a:lnTo>
                    <a:pt x="18471" y="19365"/>
                  </a:lnTo>
                  <a:lnTo>
                    <a:pt x="18477" y="19360"/>
                  </a:lnTo>
                  <a:lnTo>
                    <a:pt x="18476" y="19351"/>
                  </a:lnTo>
                  <a:lnTo>
                    <a:pt x="18482" y="19336"/>
                  </a:lnTo>
                  <a:lnTo>
                    <a:pt x="18480" y="19312"/>
                  </a:lnTo>
                  <a:lnTo>
                    <a:pt x="18482" y="19288"/>
                  </a:lnTo>
                  <a:lnTo>
                    <a:pt x="18481" y="19269"/>
                  </a:lnTo>
                  <a:lnTo>
                    <a:pt x="18484" y="19259"/>
                  </a:lnTo>
                  <a:lnTo>
                    <a:pt x="18486" y="19254"/>
                  </a:lnTo>
                  <a:lnTo>
                    <a:pt x="18492" y="19244"/>
                  </a:lnTo>
                  <a:lnTo>
                    <a:pt x="18510" y="19227"/>
                  </a:lnTo>
                  <a:lnTo>
                    <a:pt x="18520" y="19182"/>
                  </a:lnTo>
                  <a:lnTo>
                    <a:pt x="18535" y="19146"/>
                  </a:lnTo>
                  <a:lnTo>
                    <a:pt x="18538" y="19146"/>
                  </a:lnTo>
                  <a:lnTo>
                    <a:pt x="18536" y="19180"/>
                  </a:lnTo>
                  <a:lnTo>
                    <a:pt x="18527" y="19204"/>
                  </a:lnTo>
                  <a:lnTo>
                    <a:pt x="18521" y="19220"/>
                  </a:lnTo>
                  <a:lnTo>
                    <a:pt x="18507" y="19244"/>
                  </a:lnTo>
                  <a:lnTo>
                    <a:pt x="18499" y="19261"/>
                  </a:lnTo>
                  <a:lnTo>
                    <a:pt x="18497" y="19271"/>
                  </a:lnTo>
                  <a:lnTo>
                    <a:pt x="18494" y="19286"/>
                  </a:lnTo>
                  <a:lnTo>
                    <a:pt x="18494" y="19334"/>
                  </a:lnTo>
                  <a:lnTo>
                    <a:pt x="18486" y="19359"/>
                  </a:lnTo>
                  <a:lnTo>
                    <a:pt x="18480" y="19373"/>
                  </a:lnTo>
                  <a:lnTo>
                    <a:pt x="18469" y="19389"/>
                  </a:lnTo>
                  <a:lnTo>
                    <a:pt x="18454" y="19391"/>
                  </a:lnTo>
                  <a:lnTo>
                    <a:pt x="18451" y="19396"/>
                  </a:lnTo>
                  <a:lnTo>
                    <a:pt x="18452" y="19401"/>
                  </a:lnTo>
                  <a:lnTo>
                    <a:pt x="18449" y="19416"/>
                  </a:lnTo>
                  <a:lnTo>
                    <a:pt x="18479" y="19412"/>
                  </a:lnTo>
                  <a:lnTo>
                    <a:pt x="18483" y="19416"/>
                  </a:lnTo>
                  <a:lnTo>
                    <a:pt x="18489" y="19425"/>
                  </a:lnTo>
                  <a:lnTo>
                    <a:pt x="18495" y="19428"/>
                  </a:lnTo>
                  <a:lnTo>
                    <a:pt x="18501" y="19428"/>
                  </a:lnTo>
                  <a:lnTo>
                    <a:pt x="18504" y="19423"/>
                  </a:lnTo>
                  <a:lnTo>
                    <a:pt x="18507" y="19402"/>
                  </a:lnTo>
                  <a:lnTo>
                    <a:pt x="18514" y="19390"/>
                  </a:lnTo>
                  <a:lnTo>
                    <a:pt x="18517" y="19390"/>
                  </a:lnTo>
                  <a:lnTo>
                    <a:pt x="18522" y="19396"/>
                  </a:lnTo>
                  <a:lnTo>
                    <a:pt x="18531" y="19404"/>
                  </a:lnTo>
                  <a:lnTo>
                    <a:pt x="18537" y="19414"/>
                  </a:lnTo>
                  <a:lnTo>
                    <a:pt x="18542" y="19440"/>
                  </a:lnTo>
                  <a:lnTo>
                    <a:pt x="18549" y="19463"/>
                  </a:lnTo>
                  <a:lnTo>
                    <a:pt x="18550" y="19483"/>
                  </a:lnTo>
                  <a:lnTo>
                    <a:pt x="18547" y="19493"/>
                  </a:lnTo>
                  <a:lnTo>
                    <a:pt x="18538" y="19494"/>
                  </a:lnTo>
                  <a:lnTo>
                    <a:pt x="18538" y="19504"/>
                  </a:lnTo>
                  <a:lnTo>
                    <a:pt x="18555" y="19535"/>
                  </a:lnTo>
                  <a:lnTo>
                    <a:pt x="18562" y="19549"/>
                  </a:lnTo>
                  <a:lnTo>
                    <a:pt x="18569" y="19571"/>
                  </a:lnTo>
                  <a:lnTo>
                    <a:pt x="18577" y="19613"/>
                  </a:lnTo>
                  <a:lnTo>
                    <a:pt x="18590" y="19683"/>
                  </a:lnTo>
                  <a:lnTo>
                    <a:pt x="18593" y="19692"/>
                  </a:lnTo>
                  <a:lnTo>
                    <a:pt x="18599" y="19691"/>
                  </a:lnTo>
                  <a:lnTo>
                    <a:pt x="18603" y="19700"/>
                  </a:lnTo>
                  <a:lnTo>
                    <a:pt x="18610" y="19714"/>
                  </a:lnTo>
                  <a:lnTo>
                    <a:pt x="18613" y="19718"/>
                  </a:lnTo>
                  <a:lnTo>
                    <a:pt x="18622" y="19717"/>
                  </a:lnTo>
                  <a:lnTo>
                    <a:pt x="18628" y="19726"/>
                  </a:lnTo>
                  <a:lnTo>
                    <a:pt x="18635" y="19748"/>
                  </a:lnTo>
                  <a:lnTo>
                    <a:pt x="18642" y="19757"/>
                  </a:lnTo>
                  <a:lnTo>
                    <a:pt x="18648" y="19761"/>
                  </a:lnTo>
                  <a:lnTo>
                    <a:pt x="18654" y="19756"/>
                  </a:lnTo>
                  <a:lnTo>
                    <a:pt x="18663" y="19750"/>
                  </a:lnTo>
                  <a:lnTo>
                    <a:pt x="18675" y="19748"/>
                  </a:lnTo>
                  <a:lnTo>
                    <a:pt x="18676" y="19762"/>
                  </a:lnTo>
                  <a:lnTo>
                    <a:pt x="18673" y="19777"/>
                  </a:lnTo>
                  <a:lnTo>
                    <a:pt x="18671" y="19787"/>
                  </a:lnTo>
                  <a:lnTo>
                    <a:pt x="18668" y="19792"/>
                  </a:lnTo>
                  <a:lnTo>
                    <a:pt x="18665" y="19797"/>
                  </a:lnTo>
                  <a:lnTo>
                    <a:pt x="18659" y="19793"/>
                  </a:lnTo>
                  <a:lnTo>
                    <a:pt x="18656" y="19789"/>
                  </a:lnTo>
                  <a:lnTo>
                    <a:pt x="18646" y="19771"/>
                  </a:lnTo>
                  <a:lnTo>
                    <a:pt x="18643" y="19772"/>
                  </a:lnTo>
                  <a:lnTo>
                    <a:pt x="18640" y="19781"/>
                  </a:lnTo>
                  <a:lnTo>
                    <a:pt x="18642" y="19804"/>
                  </a:lnTo>
                  <a:lnTo>
                    <a:pt x="18655" y="19822"/>
                  </a:lnTo>
                  <a:lnTo>
                    <a:pt x="18666" y="19820"/>
                  </a:lnTo>
                  <a:lnTo>
                    <a:pt x="18672" y="19815"/>
                  </a:lnTo>
                  <a:lnTo>
                    <a:pt x="18678" y="19809"/>
                  </a:lnTo>
                  <a:lnTo>
                    <a:pt x="18687" y="19808"/>
                  </a:lnTo>
                  <a:lnTo>
                    <a:pt x="18693" y="19798"/>
                  </a:lnTo>
                  <a:lnTo>
                    <a:pt x="18704" y="19788"/>
                  </a:lnTo>
                  <a:lnTo>
                    <a:pt x="18707" y="19782"/>
                  </a:lnTo>
                  <a:lnTo>
                    <a:pt x="18713" y="19782"/>
                  </a:lnTo>
                  <a:lnTo>
                    <a:pt x="18716" y="19790"/>
                  </a:lnTo>
                  <a:lnTo>
                    <a:pt x="18720" y="19809"/>
                  </a:lnTo>
                  <a:lnTo>
                    <a:pt x="18724" y="19814"/>
                  </a:lnTo>
                  <a:lnTo>
                    <a:pt x="18730" y="19813"/>
                  </a:lnTo>
                  <a:lnTo>
                    <a:pt x="18732" y="19807"/>
                  </a:lnTo>
                  <a:lnTo>
                    <a:pt x="18732" y="19793"/>
                  </a:lnTo>
                  <a:lnTo>
                    <a:pt x="18734" y="19788"/>
                  </a:lnTo>
                  <a:lnTo>
                    <a:pt x="18740" y="19788"/>
                  </a:lnTo>
                  <a:lnTo>
                    <a:pt x="18744" y="19797"/>
                  </a:lnTo>
                  <a:lnTo>
                    <a:pt x="18750" y="19796"/>
                  </a:lnTo>
                  <a:lnTo>
                    <a:pt x="18756" y="19786"/>
                  </a:lnTo>
                  <a:lnTo>
                    <a:pt x="18759" y="19795"/>
                  </a:lnTo>
                  <a:lnTo>
                    <a:pt x="18762" y="19804"/>
                  </a:lnTo>
                  <a:lnTo>
                    <a:pt x="18771" y="19798"/>
                  </a:lnTo>
                  <a:lnTo>
                    <a:pt x="18777" y="19802"/>
                  </a:lnTo>
                  <a:lnTo>
                    <a:pt x="18781" y="19811"/>
                  </a:lnTo>
                  <a:lnTo>
                    <a:pt x="18820" y="19810"/>
                  </a:lnTo>
                  <a:lnTo>
                    <a:pt x="18842" y="19822"/>
                  </a:lnTo>
                  <a:lnTo>
                    <a:pt x="18847" y="19798"/>
                  </a:lnTo>
                  <a:lnTo>
                    <a:pt x="18857" y="19820"/>
                  </a:lnTo>
                  <a:lnTo>
                    <a:pt x="18876" y="19833"/>
                  </a:lnTo>
                  <a:lnTo>
                    <a:pt x="18887" y="19821"/>
                  </a:lnTo>
                  <a:lnTo>
                    <a:pt x="18891" y="19826"/>
                  </a:lnTo>
                  <a:lnTo>
                    <a:pt x="18889" y="19855"/>
                  </a:lnTo>
                  <a:lnTo>
                    <a:pt x="18898" y="19849"/>
                  </a:lnTo>
                  <a:lnTo>
                    <a:pt x="18923" y="19869"/>
                  </a:lnTo>
                  <a:lnTo>
                    <a:pt x="18929" y="19869"/>
                  </a:lnTo>
                  <a:lnTo>
                    <a:pt x="18937" y="19896"/>
                  </a:lnTo>
                  <a:lnTo>
                    <a:pt x="18934" y="19910"/>
                  </a:lnTo>
                  <a:lnTo>
                    <a:pt x="18925" y="19912"/>
                  </a:lnTo>
                  <a:lnTo>
                    <a:pt x="18916" y="19899"/>
                  </a:lnTo>
                  <a:lnTo>
                    <a:pt x="18889" y="19921"/>
                  </a:lnTo>
                  <a:lnTo>
                    <a:pt x="18899" y="19934"/>
                  </a:lnTo>
                  <a:lnTo>
                    <a:pt x="18903" y="19948"/>
                  </a:lnTo>
                  <a:lnTo>
                    <a:pt x="18906" y="19952"/>
                  </a:lnTo>
                  <a:lnTo>
                    <a:pt x="18923" y="19979"/>
                  </a:lnTo>
                  <a:lnTo>
                    <a:pt x="18923" y="19984"/>
                  </a:lnTo>
                  <a:lnTo>
                    <a:pt x="18926" y="19997"/>
                  </a:lnTo>
                  <a:lnTo>
                    <a:pt x="18924" y="20007"/>
                  </a:lnTo>
                  <a:lnTo>
                    <a:pt x="18939" y="20014"/>
                  </a:lnTo>
                  <a:lnTo>
                    <a:pt x="18954" y="19999"/>
                  </a:lnTo>
                  <a:lnTo>
                    <a:pt x="18973" y="19949"/>
                  </a:lnTo>
                  <a:lnTo>
                    <a:pt x="18979" y="19957"/>
                  </a:lnTo>
                  <a:lnTo>
                    <a:pt x="18979" y="19963"/>
                  </a:lnTo>
                  <a:lnTo>
                    <a:pt x="18986" y="19975"/>
                  </a:lnTo>
                  <a:lnTo>
                    <a:pt x="19025" y="19980"/>
                  </a:lnTo>
                  <a:lnTo>
                    <a:pt x="19027" y="20013"/>
                  </a:lnTo>
                  <a:lnTo>
                    <a:pt x="19006" y="20011"/>
                  </a:lnTo>
                  <a:lnTo>
                    <a:pt x="19000" y="20007"/>
                  </a:lnTo>
                  <a:lnTo>
                    <a:pt x="18987" y="19995"/>
                  </a:lnTo>
                  <a:lnTo>
                    <a:pt x="18973" y="20006"/>
                  </a:lnTo>
                  <a:lnTo>
                    <a:pt x="18966" y="20002"/>
                  </a:lnTo>
                  <a:lnTo>
                    <a:pt x="18940" y="20033"/>
                  </a:lnTo>
                  <a:lnTo>
                    <a:pt x="18951" y="20060"/>
                  </a:lnTo>
                  <a:lnTo>
                    <a:pt x="18972" y="20063"/>
                  </a:lnTo>
                  <a:lnTo>
                    <a:pt x="18971" y="20091"/>
                  </a:lnTo>
                  <a:lnTo>
                    <a:pt x="18990" y="20117"/>
                  </a:lnTo>
                  <a:lnTo>
                    <a:pt x="18990" y="20122"/>
                  </a:lnTo>
                  <a:lnTo>
                    <a:pt x="18988" y="20137"/>
                  </a:lnTo>
                  <a:lnTo>
                    <a:pt x="19015" y="20138"/>
                  </a:lnTo>
                  <a:lnTo>
                    <a:pt x="19056" y="20162"/>
                  </a:lnTo>
                  <a:lnTo>
                    <a:pt x="19064" y="20146"/>
                  </a:lnTo>
                  <a:lnTo>
                    <a:pt x="19073" y="20145"/>
                  </a:lnTo>
                  <a:lnTo>
                    <a:pt x="19083" y="20158"/>
                  </a:lnTo>
                  <a:lnTo>
                    <a:pt x="19084" y="20172"/>
                  </a:lnTo>
                  <a:lnTo>
                    <a:pt x="19118" y="20201"/>
                  </a:lnTo>
                  <a:lnTo>
                    <a:pt x="19114" y="20235"/>
                  </a:lnTo>
                  <a:lnTo>
                    <a:pt x="19099" y="20241"/>
                  </a:lnTo>
                  <a:lnTo>
                    <a:pt x="19099" y="20251"/>
                  </a:lnTo>
                  <a:lnTo>
                    <a:pt x="19078" y="20249"/>
                  </a:lnTo>
                  <a:lnTo>
                    <a:pt x="19042" y="20239"/>
                  </a:lnTo>
                  <a:lnTo>
                    <a:pt x="19041" y="20216"/>
                  </a:lnTo>
                  <a:lnTo>
                    <a:pt x="19034" y="20212"/>
                  </a:lnTo>
                  <a:lnTo>
                    <a:pt x="19031" y="20207"/>
                  </a:lnTo>
                  <a:lnTo>
                    <a:pt x="19006" y="20187"/>
                  </a:lnTo>
                  <a:lnTo>
                    <a:pt x="18992" y="20217"/>
                  </a:lnTo>
                  <a:lnTo>
                    <a:pt x="18994" y="20260"/>
                  </a:lnTo>
                  <a:lnTo>
                    <a:pt x="19018" y="20313"/>
                  </a:lnTo>
                  <a:lnTo>
                    <a:pt x="19053" y="20338"/>
                  </a:lnTo>
                  <a:lnTo>
                    <a:pt x="19132" y="20290"/>
                  </a:lnTo>
                  <a:lnTo>
                    <a:pt x="19131" y="20266"/>
                  </a:lnTo>
                  <a:lnTo>
                    <a:pt x="19151" y="20249"/>
                  </a:lnTo>
                  <a:lnTo>
                    <a:pt x="19170" y="20257"/>
                  </a:lnTo>
                  <a:lnTo>
                    <a:pt x="19169" y="20243"/>
                  </a:lnTo>
                  <a:lnTo>
                    <a:pt x="19181" y="20237"/>
                  </a:lnTo>
                  <a:lnTo>
                    <a:pt x="19179" y="20260"/>
                  </a:lnTo>
                  <a:lnTo>
                    <a:pt x="19191" y="20254"/>
                  </a:lnTo>
                  <a:lnTo>
                    <a:pt x="19194" y="20258"/>
                  </a:lnTo>
                  <a:lnTo>
                    <a:pt x="19215" y="20255"/>
                  </a:lnTo>
                  <a:lnTo>
                    <a:pt x="19211" y="20252"/>
                  </a:lnTo>
                  <a:lnTo>
                    <a:pt x="19206" y="20248"/>
                  </a:lnTo>
                  <a:lnTo>
                    <a:pt x="19214" y="20237"/>
                  </a:lnTo>
                  <a:lnTo>
                    <a:pt x="19227" y="20245"/>
                  </a:lnTo>
                  <a:lnTo>
                    <a:pt x="19234" y="20220"/>
                  </a:lnTo>
                  <a:lnTo>
                    <a:pt x="19241" y="20229"/>
                  </a:lnTo>
                  <a:lnTo>
                    <a:pt x="19239" y="20248"/>
                  </a:lnTo>
                  <a:lnTo>
                    <a:pt x="19248" y="20242"/>
                  </a:lnTo>
                  <a:lnTo>
                    <a:pt x="19255" y="20213"/>
                  </a:lnTo>
                  <a:lnTo>
                    <a:pt x="19246" y="20210"/>
                  </a:lnTo>
                  <a:lnTo>
                    <a:pt x="19246" y="20205"/>
                  </a:lnTo>
                  <a:lnTo>
                    <a:pt x="19266" y="20183"/>
                  </a:lnTo>
                  <a:lnTo>
                    <a:pt x="19264" y="20207"/>
                  </a:lnTo>
                  <a:lnTo>
                    <a:pt x="19287" y="20185"/>
                  </a:lnTo>
                  <a:lnTo>
                    <a:pt x="19299" y="20179"/>
                  </a:lnTo>
                  <a:lnTo>
                    <a:pt x="19289" y="20166"/>
                  </a:lnTo>
                  <a:lnTo>
                    <a:pt x="19274" y="20172"/>
                  </a:lnTo>
                  <a:lnTo>
                    <a:pt x="19276" y="20153"/>
                  </a:lnTo>
                  <a:lnTo>
                    <a:pt x="19294" y="20142"/>
                  </a:lnTo>
                  <a:lnTo>
                    <a:pt x="19297" y="20151"/>
                  </a:lnTo>
                  <a:lnTo>
                    <a:pt x="19312" y="20139"/>
                  </a:lnTo>
                  <a:lnTo>
                    <a:pt x="19313" y="20153"/>
                  </a:lnTo>
                  <a:lnTo>
                    <a:pt x="19316" y="20167"/>
                  </a:lnTo>
                  <a:lnTo>
                    <a:pt x="19328" y="20171"/>
                  </a:lnTo>
                  <a:lnTo>
                    <a:pt x="19344" y="20179"/>
                  </a:lnTo>
                  <a:lnTo>
                    <a:pt x="19346" y="20159"/>
                  </a:lnTo>
                  <a:lnTo>
                    <a:pt x="19325" y="20148"/>
                  </a:lnTo>
                  <a:lnTo>
                    <a:pt x="19336" y="20132"/>
                  </a:lnTo>
                  <a:lnTo>
                    <a:pt x="19339" y="20136"/>
                  </a:lnTo>
                  <a:lnTo>
                    <a:pt x="19345" y="20140"/>
                  </a:lnTo>
                  <a:lnTo>
                    <a:pt x="19358" y="20162"/>
                  </a:lnTo>
                  <a:lnTo>
                    <a:pt x="19368" y="20161"/>
                  </a:lnTo>
                  <a:lnTo>
                    <a:pt x="19370" y="20147"/>
                  </a:lnTo>
                  <a:lnTo>
                    <a:pt x="19358" y="20153"/>
                  </a:lnTo>
                  <a:lnTo>
                    <a:pt x="19348" y="20135"/>
                  </a:lnTo>
                  <a:lnTo>
                    <a:pt x="19347" y="20107"/>
                  </a:lnTo>
                  <a:lnTo>
                    <a:pt x="19352" y="20096"/>
                  </a:lnTo>
                  <a:lnTo>
                    <a:pt x="19352" y="20082"/>
                  </a:lnTo>
                  <a:lnTo>
                    <a:pt x="19360" y="20072"/>
                  </a:lnTo>
                  <a:lnTo>
                    <a:pt x="19359" y="20058"/>
                  </a:lnTo>
                  <a:lnTo>
                    <a:pt x="19368" y="20042"/>
                  </a:lnTo>
                  <a:lnTo>
                    <a:pt x="19377" y="20036"/>
                  </a:lnTo>
                  <a:lnTo>
                    <a:pt x="19382" y="20027"/>
                  </a:lnTo>
                  <a:lnTo>
                    <a:pt x="19384" y="20008"/>
                  </a:lnTo>
                  <a:lnTo>
                    <a:pt x="19380" y="19989"/>
                  </a:lnTo>
                  <a:lnTo>
                    <a:pt x="19376" y="19970"/>
                  </a:lnTo>
                  <a:lnTo>
                    <a:pt x="19369" y="19947"/>
                  </a:lnTo>
                  <a:lnTo>
                    <a:pt x="19361" y="19905"/>
                  </a:lnTo>
                  <a:lnTo>
                    <a:pt x="19362" y="19867"/>
                  </a:lnTo>
                  <a:lnTo>
                    <a:pt x="19359" y="19811"/>
                  </a:lnTo>
                  <a:lnTo>
                    <a:pt x="19367" y="19791"/>
                  </a:lnTo>
                  <a:lnTo>
                    <a:pt x="19371" y="19743"/>
                  </a:lnTo>
                  <a:lnTo>
                    <a:pt x="19373" y="19733"/>
                  </a:lnTo>
                  <a:lnTo>
                    <a:pt x="19372" y="19700"/>
                  </a:lnTo>
                  <a:lnTo>
                    <a:pt x="19383" y="19680"/>
                  </a:lnTo>
                  <a:lnTo>
                    <a:pt x="19391" y="19669"/>
                  </a:lnTo>
                  <a:lnTo>
                    <a:pt x="19394" y="19660"/>
                  </a:lnTo>
                  <a:lnTo>
                    <a:pt x="19385" y="19613"/>
                  </a:lnTo>
                  <a:lnTo>
                    <a:pt x="19389" y="19565"/>
                  </a:lnTo>
                  <a:lnTo>
                    <a:pt x="19394" y="19541"/>
                  </a:lnTo>
                  <a:lnTo>
                    <a:pt x="19390" y="19518"/>
                  </a:lnTo>
                  <a:lnTo>
                    <a:pt x="19392" y="19508"/>
                  </a:lnTo>
                  <a:lnTo>
                    <a:pt x="19396" y="19517"/>
                  </a:lnTo>
                  <a:lnTo>
                    <a:pt x="19408" y="19577"/>
                  </a:lnTo>
                  <a:lnTo>
                    <a:pt x="19407" y="19629"/>
                  </a:lnTo>
                  <a:lnTo>
                    <a:pt x="19411" y="19643"/>
                  </a:lnTo>
                  <a:lnTo>
                    <a:pt x="19414" y="19648"/>
                  </a:lnTo>
                  <a:lnTo>
                    <a:pt x="19417" y="19647"/>
                  </a:lnTo>
                  <a:lnTo>
                    <a:pt x="19420" y="19637"/>
                  </a:lnTo>
                  <a:lnTo>
                    <a:pt x="19417" y="19581"/>
                  </a:lnTo>
                  <a:lnTo>
                    <a:pt x="19412" y="19548"/>
                  </a:lnTo>
                  <a:lnTo>
                    <a:pt x="19393" y="19408"/>
                  </a:lnTo>
                  <a:lnTo>
                    <a:pt x="19390" y="19399"/>
                  </a:lnTo>
                  <a:lnTo>
                    <a:pt x="19381" y="19400"/>
                  </a:lnTo>
                  <a:lnTo>
                    <a:pt x="19377" y="19382"/>
                  </a:lnTo>
                  <a:lnTo>
                    <a:pt x="19351" y="18991"/>
                  </a:lnTo>
                  <a:lnTo>
                    <a:pt x="19341" y="18921"/>
                  </a:lnTo>
                  <a:lnTo>
                    <a:pt x="19329" y="18856"/>
                  </a:lnTo>
                  <a:lnTo>
                    <a:pt x="19318" y="18800"/>
                  </a:lnTo>
                  <a:lnTo>
                    <a:pt x="19305" y="18783"/>
                  </a:lnTo>
                  <a:lnTo>
                    <a:pt x="19297" y="18760"/>
                  </a:lnTo>
                  <a:lnTo>
                    <a:pt x="19290" y="18733"/>
                  </a:lnTo>
                  <a:lnTo>
                    <a:pt x="19277" y="18720"/>
                  </a:lnTo>
                  <a:lnTo>
                    <a:pt x="19267" y="18707"/>
                  </a:lnTo>
                  <a:lnTo>
                    <a:pt x="19267" y="18698"/>
                  </a:lnTo>
                  <a:lnTo>
                    <a:pt x="19269" y="18688"/>
                  </a:lnTo>
                  <a:lnTo>
                    <a:pt x="19275" y="18687"/>
                  </a:lnTo>
                  <a:lnTo>
                    <a:pt x="19286" y="18709"/>
                  </a:lnTo>
                  <a:lnTo>
                    <a:pt x="19289" y="18709"/>
                  </a:lnTo>
                  <a:lnTo>
                    <a:pt x="19288" y="18699"/>
                  </a:lnTo>
                  <a:lnTo>
                    <a:pt x="19268" y="18669"/>
                  </a:lnTo>
                  <a:lnTo>
                    <a:pt x="19251" y="18624"/>
                  </a:lnTo>
                  <a:lnTo>
                    <a:pt x="19240" y="18591"/>
                  </a:lnTo>
                  <a:lnTo>
                    <a:pt x="19218" y="18566"/>
                  </a:lnTo>
                  <a:lnTo>
                    <a:pt x="19205" y="18558"/>
                  </a:lnTo>
                  <a:lnTo>
                    <a:pt x="19192" y="18536"/>
                  </a:lnTo>
                  <a:lnTo>
                    <a:pt x="19189" y="18536"/>
                  </a:lnTo>
                  <a:lnTo>
                    <a:pt x="19181" y="18542"/>
                  </a:lnTo>
                  <a:lnTo>
                    <a:pt x="19178" y="18547"/>
                  </a:lnTo>
                  <a:lnTo>
                    <a:pt x="19181" y="18561"/>
                  </a:lnTo>
                  <a:lnTo>
                    <a:pt x="19178" y="18566"/>
                  </a:lnTo>
                  <a:lnTo>
                    <a:pt x="19171" y="18548"/>
                  </a:lnTo>
                  <a:lnTo>
                    <a:pt x="19168" y="18543"/>
                  </a:lnTo>
                  <a:lnTo>
                    <a:pt x="19165" y="18539"/>
                  </a:lnTo>
                  <a:lnTo>
                    <a:pt x="19143" y="18518"/>
                  </a:lnTo>
                  <a:lnTo>
                    <a:pt x="19140" y="18514"/>
                  </a:lnTo>
                  <a:lnTo>
                    <a:pt x="19139" y="18509"/>
                  </a:lnTo>
                  <a:lnTo>
                    <a:pt x="19151" y="18508"/>
                  </a:lnTo>
                  <a:lnTo>
                    <a:pt x="19154" y="18512"/>
                  </a:lnTo>
                  <a:lnTo>
                    <a:pt x="19158" y="18511"/>
                  </a:lnTo>
                  <a:lnTo>
                    <a:pt x="19170" y="18525"/>
                  </a:lnTo>
                  <a:lnTo>
                    <a:pt x="19173" y="18524"/>
                  </a:lnTo>
                  <a:lnTo>
                    <a:pt x="19188" y="18517"/>
                  </a:lnTo>
                  <a:lnTo>
                    <a:pt x="19191" y="18522"/>
                  </a:lnTo>
                  <a:lnTo>
                    <a:pt x="19208" y="18548"/>
                  </a:lnTo>
                  <a:lnTo>
                    <a:pt x="19211" y="18543"/>
                  </a:lnTo>
                  <a:lnTo>
                    <a:pt x="19127" y="18383"/>
                  </a:lnTo>
                  <a:lnTo>
                    <a:pt x="19050" y="18164"/>
                  </a:lnTo>
                  <a:lnTo>
                    <a:pt x="18996" y="18067"/>
                  </a:lnTo>
                  <a:lnTo>
                    <a:pt x="18990" y="18068"/>
                  </a:lnTo>
                  <a:lnTo>
                    <a:pt x="18988" y="18082"/>
                  </a:lnTo>
                  <a:lnTo>
                    <a:pt x="18985" y="18087"/>
                  </a:lnTo>
                  <a:lnTo>
                    <a:pt x="18982" y="18087"/>
                  </a:lnTo>
                  <a:lnTo>
                    <a:pt x="18981" y="18073"/>
                  </a:lnTo>
                  <a:lnTo>
                    <a:pt x="18986" y="18054"/>
                  </a:lnTo>
                  <a:lnTo>
                    <a:pt x="18986" y="18044"/>
                  </a:lnTo>
                  <a:lnTo>
                    <a:pt x="18949" y="17972"/>
                  </a:lnTo>
                  <a:lnTo>
                    <a:pt x="18828" y="17726"/>
                  </a:lnTo>
                  <a:lnTo>
                    <a:pt x="18758" y="17550"/>
                  </a:lnTo>
                  <a:lnTo>
                    <a:pt x="18750" y="17504"/>
                  </a:lnTo>
                  <a:lnTo>
                    <a:pt x="18734" y="17482"/>
                  </a:lnTo>
                  <a:lnTo>
                    <a:pt x="18703" y="17362"/>
                  </a:lnTo>
                  <a:lnTo>
                    <a:pt x="18732" y="17383"/>
                  </a:lnTo>
                  <a:lnTo>
                    <a:pt x="18729" y="17387"/>
                  </a:lnTo>
                  <a:lnTo>
                    <a:pt x="18741" y="17386"/>
                  </a:lnTo>
                  <a:lnTo>
                    <a:pt x="18741" y="17395"/>
                  </a:lnTo>
                  <a:lnTo>
                    <a:pt x="18757" y="17398"/>
                  </a:lnTo>
                  <a:lnTo>
                    <a:pt x="18753" y="17389"/>
                  </a:lnTo>
                  <a:lnTo>
                    <a:pt x="18717" y="17337"/>
                  </a:lnTo>
                  <a:lnTo>
                    <a:pt x="18700" y="17301"/>
                  </a:lnTo>
                  <a:lnTo>
                    <a:pt x="18653" y="17212"/>
                  </a:lnTo>
                  <a:lnTo>
                    <a:pt x="18650" y="17198"/>
                  </a:lnTo>
                  <a:lnTo>
                    <a:pt x="18649" y="17184"/>
                  </a:lnTo>
                  <a:lnTo>
                    <a:pt x="18646" y="17185"/>
                  </a:lnTo>
                  <a:lnTo>
                    <a:pt x="18640" y="17181"/>
                  </a:lnTo>
                  <a:lnTo>
                    <a:pt x="18636" y="17171"/>
                  </a:lnTo>
                  <a:lnTo>
                    <a:pt x="18636" y="17157"/>
                  </a:lnTo>
                  <a:lnTo>
                    <a:pt x="18626" y="17149"/>
                  </a:lnTo>
                  <a:lnTo>
                    <a:pt x="18623" y="17144"/>
                  </a:lnTo>
                  <a:lnTo>
                    <a:pt x="18613" y="17136"/>
                  </a:lnTo>
                  <a:lnTo>
                    <a:pt x="18613" y="17131"/>
                  </a:lnTo>
                  <a:lnTo>
                    <a:pt x="18616" y="17126"/>
                  </a:lnTo>
                  <a:lnTo>
                    <a:pt x="18599" y="17095"/>
                  </a:lnTo>
                  <a:lnTo>
                    <a:pt x="18549" y="17001"/>
                  </a:lnTo>
                  <a:lnTo>
                    <a:pt x="18532" y="16966"/>
                  </a:lnTo>
                  <a:lnTo>
                    <a:pt x="18519" y="16939"/>
                  </a:lnTo>
                  <a:lnTo>
                    <a:pt x="18515" y="16934"/>
                  </a:lnTo>
                  <a:lnTo>
                    <a:pt x="18515" y="16920"/>
                  </a:lnTo>
                  <a:lnTo>
                    <a:pt x="18517" y="16910"/>
                  </a:lnTo>
                  <a:lnTo>
                    <a:pt x="18514" y="16906"/>
                  </a:lnTo>
                  <a:lnTo>
                    <a:pt x="18498" y="16880"/>
                  </a:lnTo>
                  <a:lnTo>
                    <a:pt x="18481" y="16839"/>
                  </a:lnTo>
                  <a:lnTo>
                    <a:pt x="18457" y="16799"/>
                  </a:lnTo>
                  <a:lnTo>
                    <a:pt x="18437" y="16750"/>
                  </a:lnTo>
                  <a:lnTo>
                    <a:pt x="18424" y="16747"/>
                  </a:lnTo>
                  <a:lnTo>
                    <a:pt x="18421" y="16742"/>
                  </a:lnTo>
                  <a:lnTo>
                    <a:pt x="18424" y="16737"/>
                  </a:lnTo>
                  <a:lnTo>
                    <a:pt x="18433" y="16731"/>
                  </a:lnTo>
                  <a:lnTo>
                    <a:pt x="18433" y="16726"/>
                  </a:lnTo>
                  <a:lnTo>
                    <a:pt x="18429" y="16718"/>
                  </a:lnTo>
                  <a:lnTo>
                    <a:pt x="18422" y="16704"/>
                  </a:lnTo>
                  <a:lnTo>
                    <a:pt x="18415" y="16681"/>
                  </a:lnTo>
                  <a:lnTo>
                    <a:pt x="18405" y="16663"/>
                  </a:lnTo>
                  <a:lnTo>
                    <a:pt x="18392" y="16646"/>
                  </a:lnTo>
                  <a:lnTo>
                    <a:pt x="18373" y="16620"/>
                  </a:lnTo>
                  <a:lnTo>
                    <a:pt x="18365" y="16597"/>
                  </a:lnTo>
                  <a:lnTo>
                    <a:pt x="18364" y="16565"/>
                  </a:lnTo>
                  <a:lnTo>
                    <a:pt x="18370" y="16554"/>
                  </a:lnTo>
                  <a:lnTo>
                    <a:pt x="18366" y="16549"/>
                  </a:lnTo>
                  <a:lnTo>
                    <a:pt x="18366" y="16545"/>
                  </a:lnTo>
                  <a:lnTo>
                    <a:pt x="18359" y="16536"/>
                  </a:lnTo>
                  <a:lnTo>
                    <a:pt x="18346" y="16514"/>
                  </a:lnTo>
                  <a:lnTo>
                    <a:pt x="18332" y="16482"/>
                  </a:lnTo>
                  <a:lnTo>
                    <a:pt x="18322" y="16460"/>
                  </a:lnTo>
                  <a:lnTo>
                    <a:pt x="18321" y="16441"/>
                  </a:lnTo>
                  <a:lnTo>
                    <a:pt x="18318" y="16427"/>
                  </a:lnTo>
                  <a:lnTo>
                    <a:pt x="18314" y="16413"/>
                  </a:lnTo>
                  <a:lnTo>
                    <a:pt x="18300" y="16382"/>
                  </a:lnTo>
                  <a:lnTo>
                    <a:pt x="18286" y="16351"/>
                  </a:lnTo>
                  <a:lnTo>
                    <a:pt x="18276" y="16328"/>
                  </a:lnTo>
                  <a:lnTo>
                    <a:pt x="18269" y="16300"/>
                  </a:lnTo>
                  <a:lnTo>
                    <a:pt x="18267" y="16263"/>
                  </a:lnTo>
                  <a:lnTo>
                    <a:pt x="18264" y="16254"/>
                  </a:lnTo>
                  <a:lnTo>
                    <a:pt x="18257" y="16245"/>
                  </a:lnTo>
                  <a:lnTo>
                    <a:pt x="18253" y="16227"/>
                  </a:lnTo>
                  <a:lnTo>
                    <a:pt x="18249" y="16213"/>
                  </a:lnTo>
                  <a:lnTo>
                    <a:pt x="18243" y="16204"/>
                  </a:lnTo>
                  <a:lnTo>
                    <a:pt x="18237" y="16200"/>
                  </a:lnTo>
                  <a:lnTo>
                    <a:pt x="18239" y="16195"/>
                  </a:lnTo>
                  <a:lnTo>
                    <a:pt x="18234" y="16139"/>
                  </a:lnTo>
                  <a:lnTo>
                    <a:pt x="18212" y="16084"/>
                  </a:lnTo>
                  <a:lnTo>
                    <a:pt x="18200" y="16072"/>
                  </a:lnTo>
                  <a:lnTo>
                    <a:pt x="18194" y="16072"/>
                  </a:lnTo>
                  <a:lnTo>
                    <a:pt x="18190" y="16068"/>
                  </a:lnTo>
                  <a:lnTo>
                    <a:pt x="18190" y="16054"/>
                  </a:lnTo>
                  <a:lnTo>
                    <a:pt x="18192" y="16031"/>
                  </a:lnTo>
                  <a:lnTo>
                    <a:pt x="18194" y="16011"/>
                  </a:lnTo>
                  <a:lnTo>
                    <a:pt x="18197" y="16006"/>
                  </a:lnTo>
                  <a:lnTo>
                    <a:pt x="18196" y="15997"/>
                  </a:lnTo>
                  <a:lnTo>
                    <a:pt x="18192" y="15983"/>
                  </a:lnTo>
                  <a:lnTo>
                    <a:pt x="18192" y="15973"/>
                  </a:lnTo>
                  <a:lnTo>
                    <a:pt x="18188" y="15964"/>
                  </a:lnTo>
                  <a:lnTo>
                    <a:pt x="18188" y="15959"/>
                  </a:lnTo>
                  <a:lnTo>
                    <a:pt x="18176" y="15961"/>
                  </a:lnTo>
                  <a:lnTo>
                    <a:pt x="18171" y="15966"/>
                  </a:lnTo>
                  <a:lnTo>
                    <a:pt x="18158" y="15963"/>
                  </a:lnTo>
                  <a:lnTo>
                    <a:pt x="18152" y="15959"/>
                  </a:lnTo>
                  <a:lnTo>
                    <a:pt x="18145" y="15950"/>
                  </a:lnTo>
                  <a:lnTo>
                    <a:pt x="18144" y="15949"/>
                  </a:lnTo>
                  <a:lnTo>
                    <a:pt x="18142" y="15946"/>
                  </a:lnTo>
                  <a:lnTo>
                    <a:pt x="18154" y="15944"/>
                  </a:lnTo>
                  <a:lnTo>
                    <a:pt x="18163" y="15948"/>
                  </a:lnTo>
                  <a:lnTo>
                    <a:pt x="18166" y="15948"/>
                  </a:lnTo>
                  <a:lnTo>
                    <a:pt x="18175" y="15937"/>
                  </a:lnTo>
                  <a:lnTo>
                    <a:pt x="18183" y="15922"/>
                  </a:lnTo>
                  <a:lnTo>
                    <a:pt x="18179" y="15894"/>
                  </a:lnTo>
                  <a:lnTo>
                    <a:pt x="18175" y="15881"/>
                  </a:lnTo>
                  <a:lnTo>
                    <a:pt x="18165" y="15867"/>
                  </a:lnTo>
                  <a:lnTo>
                    <a:pt x="18153" y="15859"/>
                  </a:lnTo>
                  <a:lnTo>
                    <a:pt x="18150" y="15859"/>
                  </a:lnTo>
                  <a:lnTo>
                    <a:pt x="18152" y="15850"/>
                  </a:lnTo>
                  <a:lnTo>
                    <a:pt x="18152" y="15845"/>
                  </a:lnTo>
                  <a:lnTo>
                    <a:pt x="18140" y="15837"/>
                  </a:lnTo>
                  <a:lnTo>
                    <a:pt x="18133" y="15828"/>
                  </a:lnTo>
                  <a:lnTo>
                    <a:pt x="18133" y="15824"/>
                  </a:lnTo>
                  <a:lnTo>
                    <a:pt x="18139" y="15823"/>
                  </a:lnTo>
                  <a:lnTo>
                    <a:pt x="18145" y="15827"/>
                  </a:lnTo>
                  <a:lnTo>
                    <a:pt x="18155" y="15830"/>
                  </a:lnTo>
                  <a:lnTo>
                    <a:pt x="18161" y="15834"/>
                  </a:lnTo>
                  <a:lnTo>
                    <a:pt x="18173" y="15833"/>
                  </a:lnTo>
                  <a:lnTo>
                    <a:pt x="18170" y="15829"/>
                  </a:lnTo>
                  <a:lnTo>
                    <a:pt x="18160" y="15816"/>
                  </a:lnTo>
                  <a:lnTo>
                    <a:pt x="18156" y="15797"/>
                  </a:lnTo>
                  <a:lnTo>
                    <a:pt x="18155" y="15792"/>
                  </a:lnTo>
                  <a:lnTo>
                    <a:pt x="18161" y="15778"/>
                  </a:lnTo>
                  <a:lnTo>
                    <a:pt x="18164" y="15772"/>
                  </a:lnTo>
                  <a:lnTo>
                    <a:pt x="18170" y="15767"/>
                  </a:lnTo>
                  <a:lnTo>
                    <a:pt x="18175" y="15752"/>
                  </a:lnTo>
                  <a:lnTo>
                    <a:pt x="18177" y="15747"/>
                  </a:lnTo>
                  <a:lnTo>
                    <a:pt x="18177" y="15738"/>
                  </a:lnTo>
                  <a:lnTo>
                    <a:pt x="18174" y="15733"/>
                  </a:lnTo>
                  <a:lnTo>
                    <a:pt x="18171" y="15729"/>
                  </a:lnTo>
                  <a:lnTo>
                    <a:pt x="18164" y="15725"/>
                  </a:lnTo>
                  <a:lnTo>
                    <a:pt x="18161" y="15730"/>
                  </a:lnTo>
                  <a:lnTo>
                    <a:pt x="18162" y="15740"/>
                  </a:lnTo>
                  <a:lnTo>
                    <a:pt x="18159" y="15740"/>
                  </a:lnTo>
                  <a:lnTo>
                    <a:pt x="18156" y="15745"/>
                  </a:lnTo>
                  <a:lnTo>
                    <a:pt x="18147" y="15737"/>
                  </a:lnTo>
                  <a:lnTo>
                    <a:pt x="18135" y="15738"/>
                  </a:lnTo>
                  <a:lnTo>
                    <a:pt x="18126" y="15744"/>
                  </a:lnTo>
                  <a:lnTo>
                    <a:pt x="18120" y="15745"/>
                  </a:lnTo>
                  <a:lnTo>
                    <a:pt x="18111" y="15741"/>
                  </a:lnTo>
                  <a:lnTo>
                    <a:pt x="18096" y="15743"/>
                  </a:lnTo>
                  <a:lnTo>
                    <a:pt x="18090" y="15749"/>
                  </a:lnTo>
                  <a:lnTo>
                    <a:pt x="18084" y="15750"/>
                  </a:lnTo>
                  <a:lnTo>
                    <a:pt x="18083" y="15740"/>
                  </a:lnTo>
                  <a:lnTo>
                    <a:pt x="18086" y="15735"/>
                  </a:lnTo>
                  <a:lnTo>
                    <a:pt x="18098" y="15723"/>
                  </a:lnTo>
                  <a:lnTo>
                    <a:pt x="18107" y="15722"/>
                  </a:lnTo>
                  <a:lnTo>
                    <a:pt x="18118" y="15717"/>
                  </a:lnTo>
                  <a:lnTo>
                    <a:pt x="18131" y="15720"/>
                  </a:lnTo>
                  <a:lnTo>
                    <a:pt x="18149" y="15727"/>
                  </a:lnTo>
                  <a:lnTo>
                    <a:pt x="18154" y="15707"/>
                  </a:lnTo>
                  <a:lnTo>
                    <a:pt x="18153" y="15683"/>
                  </a:lnTo>
                  <a:lnTo>
                    <a:pt x="18150" y="15675"/>
                  </a:lnTo>
                  <a:lnTo>
                    <a:pt x="18134" y="15672"/>
                  </a:lnTo>
                  <a:lnTo>
                    <a:pt x="18125" y="15659"/>
                  </a:lnTo>
                  <a:lnTo>
                    <a:pt x="18124" y="15649"/>
                  </a:lnTo>
                  <a:lnTo>
                    <a:pt x="18126" y="15640"/>
                  </a:lnTo>
                  <a:lnTo>
                    <a:pt x="18130" y="15634"/>
                  </a:lnTo>
                  <a:lnTo>
                    <a:pt x="18128" y="15616"/>
                  </a:lnTo>
                  <a:lnTo>
                    <a:pt x="18125" y="15611"/>
                  </a:lnTo>
                  <a:lnTo>
                    <a:pt x="18119" y="15607"/>
                  </a:lnTo>
                  <a:lnTo>
                    <a:pt x="18116" y="15598"/>
                  </a:lnTo>
                  <a:lnTo>
                    <a:pt x="18112" y="15584"/>
                  </a:lnTo>
                  <a:lnTo>
                    <a:pt x="18105" y="15571"/>
                  </a:lnTo>
                  <a:lnTo>
                    <a:pt x="18109" y="15557"/>
                  </a:lnTo>
                  <a:lnTo>
                    <a:pt x="18115" y="15543"/>
                  </a:lnTo>
                  <a:lnTo>
                    <a:pt x="18115" y="15539"/>
                  </a:lnTo>
                  <a:lnTo>
                    <a:pt x="18097" y="15487"/>
                  </a:lnTo>
                  <a:lnTo>
                    <a:pt x="18100" y="15487"/>
                  </a:lnTo>
                  <a:lnTo>
                    <a:pt x="18110" y="15533"/>
                  </a:lnTo>
                  <a:lnTo>
                    <a:pt x="18121" y="15572"/>
                  </a:lnTo>
                  <a:lnTo>
                    <a:pt x="18137" y="15590"/>
                  </a:lnTo>
                  <a:lnTo>
                    <a:pt x="18149" y="15605"/>
                  </a:lnTo>
                  <a:lnTo>
                    <a:pt x="18152" y="15606"/>
                  </a:lnTo>
                  <a:lnTo>
                    <a:pt x="18158" y="15597"/>
                  </a:lnTo>
                  <a:lnTo>
                    <a:pt x="18157" y="15578"/>
                  </a:lnTo>
                  <a:lnTo>
                    <a:pt x="18150" y="15565"/>
                  </a:lnTo>
                  <a:lnTo>
                    <a:pt x="18143" y="15552"/>
                  </a:lnTo>
                  <a:lnTo>
                    <a:pt x="18143" y="15542"/>
                  </a:lnTo>
                  <a:lnTo>
                    <a:pt x="18145" y="15523"/>
                  </a:lnTo>
                  <a:lnTo>
                    <a:pt x="18151" y="15518"/>
                  </a:lnTo>
                  <a:lnTo>
                    <a:pt x="18151" y="15513"/>
                  </a:lnTo>
                  <a:lnTo>
                    <a:pt x="18160" y="15526"/>
                  </a:lnTo>
                  <a:lnTo>
                    <a:pt x="18164" y="15540"/>
                  </a:lnTo>
                  <a:lnTo>
                    <a:pt x="18166" y="15577"/>
                  </a:lnTo>
                  <a:lnTo>
                    <a:pt x="18169" y="15577"/>
                  </a:lnTo>
                  <a:lnTo>
                    <a:pt x="18175" y="15581"/>
                  </a:lnTo>
                  <a:lnTo>
                    <a:pt x="18181" y="15575"/>
                  </a:lnTo>
                  <a:lnTo>
                    <a:pt x="18184" y="15575"/>
                  </a:lnTo>
                  <a:lnTo>
                    <a:pt x="18180" y="15591"/>
                  </a:lnTo>
                  <a:lnTo>
                    <a:pt x="18183" y="15609"/>
                  </a:lnTo>
                  <a:lnTo>
                    <a:pt x="18186" y="15609"/>
                  </a:lnTo>
                  <a:lnTo>
                    <a:pt x="18185" y="15576"/>
                  </a:lnTo>
                  <a:lnTo>
                    <a:pt x="18191" y="15560"/>
                  </a:lnTo>
                  <a:lnTo>
                    <a:pt x="18195" y="15548"/>
                  </a:lnTo>
                  <a:lnTo>
                    <a:pt x="18199" y="15520"/>
                  </a:lnTo>
                  <a:lnTo>
                    <a:pt x="18205" y="15503"/>
                  </a:lnTo>
                  <a:lnTo>
                    <a:pt x="18210" y="15497"/>
                  </a:lnTo>
                  <a:lnTo>
                    <a:pt x="18218" y="15472"/>
                  </a:lnTo>
                  <a:lnTo>
                    <a:pt x="18220" y="15452"/>
                  </a:lnTo>
                  <a:lnTo>
                    <a:pt x="18214" y="15439"/>
                  </a:lnTo>
                  <a:lnTo>
                    <a:pt x="18210" y="15434"/>
                  </a:lnTo>
                  <a:lnTo>
                    <a:pt x="18183" y="15428"/>
                  </a:lnTo>
                  <a:lnTo>
                    <a:pt x="18164" y="15426"/>
                  </a:lnTo>
                  <a:lnTo>
                    <a:pt x="18166" y="15454"/>
                  </a:lnTo>
                  <a:lnTo>
                    <a:pt x="18164" y="15473"/>
                  </a:lnTo>
                  <a:lnTo>
                    <a:pt x="18161" y="15474"/>
                  </a:lnTo>
                  <a:lnTo>
                    <a:pt x="18151" y="15451"/>
                  </a:lnTo>
                  <a:lnTo>
                    <a:pt x="18150" y="15433"/>
                  </a:lnTo>
                  <a:lnTo>
                    <a:pt x="18155" y="15427"/>
                  </a:lnTo>
                  <a:lnTo>
                    <a:pt x="18158" y="15422"/>
                  </a:lnTo>
                  <a:lnTo>
                    <a:pt x="18161" y="15421"/>
                  </a:lnTo>
                  <a:lnTo>
                    <a:pt x="18158" y="15417"/>
                  </a:lnTo>
                  <a:lnTo>
                    <a:pt x="18152" y="15418"/>
                  </a:lnTo>
                  <a:lnTo>
                    <a:pt x="18143" y="15424"/>
                  </a:lnTo>
                  <a:lnTo>
                    <a:pt x="18125" y="15421"/>
                  </a:lnTo>
                  <a:lnTo>
                    <a:pt x="18112" y="15413"/>
                  </a:lnTo>
                  <a:lnTo>
                    <a:pt x="18112" y="15408"/>
                  </a:lnTo>
                  <a:lnTo>
                    <a:pt x="18115" y="15403"/>
                  </a:lnTo>
                  <a:lnTo>
                    <a:pt x="18118" y="15398"/>
                  </a:lnTo>
                  <a:lnTo>
                    <a:pt x="18120" y="15398"/>
                  </a:lnTo>
                  <a:lnTo>
                    <a:pt x="18130" y="15406"/>
                  </a:lnTo>
                  <a:lnTo>
                    <a:pt x="18160" y="15402"/>
                  </a:lnTo>
                  <a:lnTo>
                    <a:pt x="18181" y="15404"/>
                  </a:lnTo>
                  <a:lnTo>
                    <a:pt x="18206" y="15402"/>
                  </a:lnTo>
                  <a:lnTo>
                    <a:pt x="18205" y="15397"/>
                  </a:lnTo>
                  <a:lnTo>
                    <a:pt x="18202" y="15388"/>
                  </a:lnTo>
                  <a:lnTo>
                    <a:pt x="18201" y="15379"/>
                  </a:lnTo>
                  <a:lnTo>
                    <a:pt x="18195" y="15375"/>
                  </a:lnTo>
                  <a:lnTo>
                    <a:pt x="18192" y="15375"/>
                  </a:lnTo>
                  <a:lnTo>
                    <a:pt x="18189" y="15366"/>
                  </a:lnTo>
                  <a:lnTo>
                    <a:pt x="18179" y="15363"/>
                  </a:lnTo>
                  <a:lnTo>
                    <a:pt x="18171" y="15378"/>
                  </a:lnTo>
                  <a:lnTo>
                    <a:pt x="18156" y="15380"/>
                  </a:lnTo>
                  <a:lnTo>
                    <a:pt x="18153" y="15375"/>
                  </a:lnTo>
                  <a:lnTo>
                    <a:pt x="18155" y="15366"/>
                  </a:lnTo>
                  <a:lnTo>
                    <a:pt x="18158" y="15360"/>
                  </a:lnTo>
                  <a:lnTo>
                    <a:pt x="18167" y="15359"/>
                  </a:lnTo>
                  <a:lnTo>
                    <a:pt x="18167" y="15364"/>
                  </a:lnTo>
                  <a:lnTo>
                    <a:pt x="18171" y="15368"/>
                  </a:lnTo>
                  <a:lnTo>
                    <a:pt x="18173" y="15364"/>
                  </a:lnTo>
                  <a:lnTo>
                    <a:pt x="18176" y="15353"/>
                  </a:lnTo>
                  <a:lnTo>
                    <a:pt x="18175" y="15344"/>
                  </a:lnTo>
                  <a:lnTo>
                    <a:pt x="18172" y="15335"/>
                  </a:lnTo>
                  <a:lnTo>
                    <a:pt x="18172" y="15330"/>
                  </a:lnTo>
                  <a:lnTo>
                    <a:pt x="18174" y="15321"/>
                  </a:lnTo>
                  <a:lnTo>
                    <a:pt x="18180" y="15320"/>
                  </a:lnTo>
                  <a:lnTo>
                    <a:pt x="18187" y="15333"/>
                  </a:lnTo>
                  <a:lnTo>
                    <a:pt x="18191" y="15351"/>
                  </a:lnTo>
                  <a:lnTo>
                    <a:pt x="18194" y="15360"/>
                  </a:lnTo>
                  <a:lnTo>
                    <a:pt x="18203" y="15359"/>
                  </a:lnTo>
                  <a:lnTo>
                    <a:pt x="18208" y="15326"/>
                  </a:lnTo>
                  <a:lnTo>
                    <a:pt x="18215" y="15291"/>
                  </a:lnTo>
                  <a:lnTo>
                    <a:pt x="18223" y="15262"/>
                  </a:lnTo>
                  <a:lnTo>
                    <a:pt x="18227" y="15233"/>
                  </a:lnTo>
                  <a:lnTo>
                    <a:pt x="18227" y="15223"/>
                  </a:lnTo>
                  <a:lnTo>
                    <a:pt x="18221" y="15219"/>
                  </a:lnTo>
                  <a:lnTo>
                    <a:pt x="18214" y="15216"/>
                  </a:lnTo>
                  <a:lnTo>
                    <a:pt x="18215" y="15220"/>
                  </a:lnTo>
                  <a:lnTo>
                    <a:pt x="18212" y="15230"/>
                  </a:lnTo>
                  <a:lnTo>
                    <a:pt x="18209" y="15240"/>
                  </a:lnTo>
                  <a:lnTo>
                    <a:pt x="18197" y="15232"/>
                  </a:lnTo>
                  <a:lnTo>
                    <a:pt x="18195" y="15242"/>
                  </a:lnTo>
                  <a:lnTo>
                    <a:pt x="18192" y="15256"/>
                  </a:lnTo>
                  <a:lnTo>
                    <a:pt x="18187" y="15271"/>
                  </a:lnTo>
                  <a:lnTo>
                    <a:pt x="18175" y="15277"/>
                  </a:lnTo>
                  <a:lnTo>
                    <a:pt x="18175" y="15273"/>
                  </a:lnTo>
                  <a:lnTo>
                    <a:pt x="18183" y="15253"/>
                  </a:lnTo>
                  <a:lnTo>
                    <a:pt x="18188" y="15238"/>
                  </a:lnTo>
                  <a:lnTo>
                    <a:pt x="18185" y="15234"/>
                  </a:lnTo>
                  <a:lnTo>
                    <a:pt x="18182" y="15234"/>
                  </a:lnTo>
                  <a:lnTo>
                    <a:pt x="18177" y="15244"/>
                  </a:lnTo>
                  <a:lnTo>
                    <a:pt x="18171" y="15249"/>
                  </a:lnTo>
                  <a:lnTo>
                    <a:pt x="18167" y="15241"/>
                  </a:lnTo>
                  <a:lnTo>
                    <a:pt x="18158" y="15241"/>
                  </a:lnTo>
                  <a:lnTo>
                    <a:pt x="18152" y="15247"/>
                  </a:lnTo>
                  <a:lnTo>
                    <a:pt x="18150" y="15252"/>
                  </a:lnTo>
                  <a:lnTo>
                    <a:pt x="18143" y="15248"/>
                  </a:lnTo>
                  <a:lnTo>
                    <a:pt x="18140" y="15249"/>
                  </a:lnTo>
                  <a:lnTo>
                    <a:pt x="18140" y="15239"/>
                  </a:lnTo>
                  <a:lnTo>
                    <a:pt x="18149" y="15238"/>
                  </a:lnTo>
                  <a:lnTo>
                    <a:pt x="18158" y="15232"/>
                  </a:lnTo>
                  <a:lnTo>
                    <a:pt x="18154" y="15236"/>
                  </a:lnTo>
                  <a:lnTo>
                    <a:pt x="18154" y="15243"/>
                  </a:lnTo>
                  <a:lnTo>
                    <a:pt x="18157" y="15243"/>
                  </a:lnTo>
                  <a:lnTo>
                    <a:pt x="18160" y="15243"/>
                  </a:lnTo>
                  <a:lnTo>
                    <a:pt x="18163" y="15243"/>
                  </a:lnTo>
                  <a:lnTo>
                    <a:pt x="18169" y="15227"/>
                  </a:lnTo>
                  <a:lnTo>
                    <a:pt x="18172" y="15216"/>
                  </a:lnTo>
                  <a:lnTo>
                    <a:pt x="18181" y="15218"/>
                  </a:lnTo>
                  <a:lnTo>
                    <a:pt x="18193" y="15210"/>
                  </a:lnTo>
                  <a:lnTo>
                    <a:pt x="18193" y="15206"/>
                  </a:lnTo>
                  <a:lnTo>
                    <a:pt x="18193" y="15205"/>
                  </a:lnTo>
                  <a:lnTo>
                    <a:pt x="18193" y="15209"/>
                  </a:lnTo>
                  <a:lnTo>
                    <a:pt x="18197" y="15208"/>
                  </a:lnTo>
                  <a:lnTo>
                    <a:pt x="18202" y="15203"/>
                  </a:lnTo>
                  <a:lnTo>
                    <a:pt x="18207" y="15193"/>
                  </a:lnTo>
                  <a:lnTo>
                    <a:pt x="18207" y="15174"/>
                  </a:lnTo>
                  <a:lnTo>
                    <a:pt x="18198" y="15180"/>
                  </a:lnTo>
                  <a:lnTo>
                    <a:pt x="18191" y="15176"/>
                  </a:lnTo>
                  <a:lnTo>
                    <a:pt x="18194" y="15167"/>
                  </a:lnTo>
                  <a:lnTo>
                    <a:pt x="18190" y="15161"/>
                  </a:lnTo>
                  <a:lnTo>
                    <a:pt x="18184" y="15163"/>
                  </a:lnTo>
                  <a:lnTo>
                    <a:pt x="18178" y="15140"/>
                  </a:lnTo>
                  <a:lnTo>
                    <a:pt x="18181" y="15121"/>
                  </a:lnTo>
                  <a:lnTo>
                    <a:pt x="18184" y="15121"/>
                  </a:lnTo>
                  <a:lnTo>
                    <a:pt x="18196" y="15138"/>
                  </a:lnTo>
                  <a:lnTo>
                    <a:pt x="18202" y="15144"/>
                  </a:lnTo>
                  <a:lnTo>
                    <a:pt x="18209" y="15156"/>
                  </a:lnTo>
                  <a:lnTo>
                    <a:pt x="18216" y="15176"/>
                  </a:lnTo>
                  <a:lnTo>
                    <a:pt x="18219" y="15196"/>
                  </a:lnTo>
                  <a:lnTo>
                    <a:pt x="18223" y="15200"/>
                  </a:lnTo>
                  <a:lnTo>
                    <a:pt x="18223" y="15196"/>
                  </a:lnTo>
                  <a:lnTo>
                    <a:pt x="18228" y="15181"/>
                  </a:lnTo>
                  <a:lnTo>
                    <a:pt x="18230" y="15167"/>
                  </a:lnTo>
                  <a:lnTo>
                    <a:pt x="18232" y="15147"/>
                  </a:lnTo>
                  <a:lnTo>
                    <a:pt x="18230" y="15114"/>
                  </a:lnTo>
                  <a:lnTo>
                    <a:pt x="18227" y="15105"/>
                  </a:lnTo>
                  <a:lnTo>
                    <a:pt x="18220" y="15087"/>
                  </a:lnTo>
                  <a:lnTo>
                    <a:pt x="18220" y="15082"/>
                  </a:lnTo>
                  <a:lnTo>
                    <a:pt x="18217" y="15083"/>
                  </a:lnTo>
                  <a:lnTo>
                    <a:pt x="18208" y="15088"/>
                  </a:lnTo>
                  <a:lnTo>
                    <a:pt x="18205" y="15100"/>
                  </a:lnTo>
                  <a:lnTo>
                    <a:pt x="18206" y="15121"/>
                  </a:lnTo>
                  <a:lnTo>
                    <a:pt x="18209" y="15121"/>
                  </a:lnTo>
                  <a:lnTo>
                    <a:pt x="18209" y="15124"/>
                  </a:lnTo>
                  <a:lnTo>
                    <a:pt x="18195" y="15127"/>
                  </a:lnTo>
                  <a:lnTo>
                    <a:pt x="18164" y="15129"/>
                  </a:lnTo>
                  <a:lnTo>
                    <a:pt x="18164" y="15118"/>
                  </a:lnTo>
                  <a:lnTo>
                    <a:pt x="18173" y="15112"/>
                  </a:lnTo>
                  <a:lnTo>
                    <a:pt x="18179" y="15106"/>
                  </a:lnTo>
                  <a:lnTo>
                    <a:pt x="18188" y="15110"/>
                  </a:lnTo>
                  <a:lnTo>
                    <a:pt x="18194" y="15104"/>
                  </a:lnTo>
                  <a:lnTo>
                    <a:pt x="18197" y="15099"/>
                  </a:lnTo>
                  <a:lnTo>
                    <a:pt x="18195" y="15075"/>
                  </a:lnTo>
                  <a:lnTo>
                    <a:pt x="18192" y="15071"/>
                  </a:lnTo>
                  <a:lnTo>
                    <a:pt x="18186" y="15072"/>
                  </a:lnTo>
                  <a:lnTo>
                    <a:pt x="18179" y="15068"/>
                  </a:lnTo>
                  <a:lnTo>
                    <a:pt x="18174" y="15069"/>
                  </a:lnTo>
                  <a:lnTo>
                    <a:pt x="18171" y="15065"/>
                  </a:lnTo>
                  <a:lnTo>
                    <a:pt x="18164" y="15070"/>
                  </a:lnTo>
                  <a:lnTo>
                    <a:pt x="18161" y="15066"/>
                  </a:lnTo>
                  <a:lnTo>
                    <a:pt x="18155" y="15062"/>
                  </a:lnTo>
                  <a:lnTo>
                    <a:pt x="18154" y="15047"/>
                  </a:lnTo>
                  <a:lnTo>
                    <a:pt x="18151" y="15038"/>
                  </a:lnTo>
                  <a:lnTo>
                    <a:pt x="18151" y="15034"/>
                  </a:lnTo>
                  <a:lnTo>
                    <a:pt x="18139" y="15035"/>
                  </a:lnTo>
                  <a:lnTo>
                    <a:pt x="18130" y="15031"/>
                  </a:lnTo>
                  <a:lnTo>
                    <a:pt x="18129" y="15027"/>
                  </a:lnTo>
                  <a:lnTo>
                    <a:pt x="18147" y="15024"/>
                  </a:lnTo>
                  <a:lnTo>
                    <a:pt x="18153" y="15028"/>
                  </a:lnTo>
                  <a:lnTo>
                    <a:pt x="18154" y="15033"/>
                  </a:lnTo>
                  <a:lnTo>
                    <a:pt x="18157" y="15038"/>
                  </a:lnTo>
                  <a:lnTo>
                    <a:pt x="18160" y="15041"/>
                  </a:lnTo>
                  <a:lnTo>
                    <a:pt x="18161" y="15051"/>
                  </a:lnTo>
                  <a:lnTo>
                    <a:pt x="18167" y="15055"/>
                  </a:lnTo>
                  <a:lnTo>
                    <a:pt x="18179" y="15058"/>
                  </a:lnTo>
                  <a:lnTo>
                    <a:pt x="18191" y="15062"/>
                  </a:lnTo>
                  <a:lnTo>
                    <a:pt x="18201" y="15060"/>
                  </a:lnTo>
                  <a:lnTo>
                    <a:pt x="18200" y="15056"/>
                  </a:lnTo>
                  <a:lnTo>
                    <a:pt x="18197" y="15047"/>
                  </a:lnTo>
                  <a:lnTo>
                    <a:pt x="18190" y="15043"/>
                  </a:lnTo>
                  <a:lnTo>
                    <a:pt x="18187" y="15034"/>
                  </a:lnTo>
                  <a:lnTo>
                    <a:pt x="18186" y="15010"/>
                  </a:lnTo>
                  <a:lnTo>
                    <a:pt x="18189" y="15006"/>
                  </a:lnTo>
                  <a:lnTo>
                    <a:pt x="18195" y="15004"/>
                  </a:lnTo>
                  <a:lnTo>
                    <a:pt x="18198" y="15014"/>
                  </a:lnTo>
                  <a:lnTo>
                    <a:pt x="18202" y="15027"/>
                  </a:lnTo>
                  <a:lnTo>
                    <a:pt x="18199" y="15037"/>
                  </a:lnTo>
                  <a:lnTo>
                    <a:pt x="18203" y="15046"/>
                  </a:lnTo>
                  <a:lnTo>
                    <a:pt x="18209" y="15050"/>
                  </a:lnTo>
                  <a:lnTo>
                    <a:pt x="18216" y="15059"/>
                  </a:lnTo>
                  <a:lnTo>
                    <a:pt x="18219" y="15058"/>
                  </a:lnTo>
                  <a:lnTo>
                    <a:pt x="18224" y="15048"/>
                  </a:lnTo>
                  <a:lnTo>
                    <a:pt x="18233" y="15033"/>
                  </a:lnTo>
                  <a:lnTo>
                    <a:pt x="18256" y="15007"/>
                  </a:lnTo>
                  <a:lnTo>
                    <a:pt x="18270" y="14969"/>
                  </a:lnTo>
                  <a:lnTo>
                    <a:pt x="18270" y="14965"/>
                  </a:lnTo>
                  <a:lnTo>
                    <a:pt x="18257" y="14965"/>
                  </a:lnTo>
                  <a:lnTo>
                    <a:pt x="18247" y="14975"/>
                  </a:lnTo>
                  <a:lnTo>
                    <a:pt x="18241" y="14970"/>
                  </a:lnTo>
                  <a:lnTo>
                    <a:pt x="18233" y="14962"/>
                  </a:lnTo>
                  <a:lnTo>
                    <a:pt x="18226" y="14958"/>
                  </a:lnTo>
                  <a:lnTo>
                    <a:pt x="18211" y="14960"/>
                  </a:lnTo>
                  <a:lnTo>
                    <a:pt x="18198" y="14956"/>
                  </a:lnTo>
                  <a:lnTo>
                    <a:pt x="18189" y="14944"/>
                  </a:lnTo>
                  <a:lnTo>
                    <a:pt x="18179" y="14931"/>
                  </a:lnTo>
                  <a:lnTo>
                    <a:pt x="18170" y="14936"/>
                  </a:lnTo>
                  <a:lnTo>
                    <a:pt x="18164" y="14942"/>
                  </a:lnTo>
                  <a:lnTo>
                    <a:pt x="18161" y="14938"/>
                  </a:lnTo>
                  <a:lnTo>
                    <a:pt x="18164" y="14927"/>
                  </a:lnTo>
                  <a:lnTo>
                    <a:pt x="18167" y="14932"/>
                  </a:lnTo>
                  <a:lnTo>
                    <a:pt x="18172" y="14927"/>
                  </a:lnTo>
                  <a:lnTo>
                    <a:pt x="18178" y="14921"/>
                  </a:lnTo>
                  <a:lnTo>
                    <a:pt x="18191" y="14933"/>
                  </a:lnTo>
                  <a:lnTo>
                    <a:pt x="18201" y="14952"/>
                  </a:lnTo>
                  <a:lnTo>
                    <a:pt x="18210" y="14946"/>
                  </a:lnTo>
                  <a:lnTo>
                    <a:pt x="18222" y="14944"/>
                  </a:lnTo>
                  <a:lnTo>
                    <a:pt x="18222" y="14939"/>
                  </a:lnTo>
                  <a:lnTo>
                    <a:pt x="18218" y="14930"/>
                  </a:lnTo>
                  <a:lnTo>
                    <a:pt x="18218" y="14926"/>
                  </a:lnTo>
                  <a:lnTo>
                    <a:pt x="18194" y="14929"/>
                  </a:lnTo>
                  <a:lnTo>
                    <a:pt x="18193" y="14919"/>
                  </a:lnTo>
                  <a:lnTo>
                    <a:pt x="18190" y="14910"/>
                  </a:lnTo>
                  <a:lnTo>
                    <a:pt x="18181" y="14911"/>
                  </a:lnTo>
                  <a:lnTo>
                    <a:pt x="18172" y="14907"/>
                  </a:lnTo>
                  <a:lnTo>
                    <a:pt x="18179" y="14903"/>
                  </a:lnTo>
                  <a:lnTo>
                    <a:pt x="18193" y="14902"/>
                  </a:lnTo>
                  <a:lnTo>
                    <a:pt x="18193" y="14897"/>
                  </a:lnTo>
                  <a:lnTo>
                    <a:pt x="18193" y="14894"/>
                  </a:lnTo>
                  <a:lnTo>
                    <a:pt x="18193" y="14889"/>
                  </a:lnTo>
                  <a:lnTo>
                    <a:pt x="18184" y="14884"/>
                  </a:lnTo>
                  <a:lnTo>
                    <a:pt x="18182" y="14883"/>
                  </a:lnTo>
                  <a:lnTo>
                    <a:pt x="18182" y="14888"/>
                  </a:lnTo>
                  <a:lnTo>
                    <a:pt x="18184" y="14892"/>
                  </a:lnTo>
                  <a:lnTo>
                    <a:pt x="18190" y="14896"/>
                  </a:lnTo>
                  <a:lnTo>
                    <a:pt x="18193" y="14910"/>
                  </a:lnTo>
                  <a:lnTo>
                    <a:pt x="18199" y="14919"/>
                  </a:lnTo>
                  <a:lnTo>
                    <a:pt x="18209" y="14917"/>
                  </a:lnTo>
                  <a:lnTo>
                    <a:pt x="18208" y="14907"/>
                  </a:lnTo>
                  <a:lnTo>
                    <a:pt x="18205" y="14899"/>
                  </a:lnTo>
                  <a:lnTo>
                    <a:pt x="18195" y="14891"/>
                  </a:lnTo>
                  <a:lnTo>
                    <a:pt x="18189" y="14887"/>
                  </a:lnTo>
                  <a:lnTo>
                    <a:pt x="18188" y="14882"/>
                  </a:lnTo>
                  <a:lnTo>
                    <a:pt x="18191" y="14878"/>
                  </a:lnTo>
                  <a:lnTo>
                    <a:pt x="18194" y="14878"/>
                  </a:lnTo>
                  <a:lnTo>
                    <a:pt x="18194" y="14877"/>
                  </a:lnTo>
                  <a:lnTo>
                    <a:pt x="18191" y="14884"/>
                  </a:lnTo>
                  <a:lnTo>
                    <a:pt x="18198" y="14886"/>
                  </a:lnTo>
                  <a:lnTo>
                    <a:pt x="18208" y="14899"/>
                  </a:lnTo>
                  <a:lnTo>
                    <a:pt x="18217" y="14916"/>
                  </a:lnTo>
                  <a:lnTo>
                    <a:pt x="18227" y="14929"/>
                  </a:lnTo>
                  <a:lnTo>
                    <a:pt x="18236" y="14928"/>
                  </a:lnTo>
                  <a:lnTo>
                    <a:pt x="18245" y="14922"/>
                  </a:lnTo>
                  <a:lnTo>
                    <a:pt x="18251" y="14917"/>
                  </a:lnTo>
                  <a:lnTo>
                    <a:pt x="18260" y="14920"/>
                  </a:lnTo>
                  <a:lnTo>
                    <a:pt x="18261" y="14930"/>
                  </a:lnTo>
                  <a:lnTo>
                    <a:pt x="18264" y="14929"/>
                  </a:lnTo>
                  <a:lnTo>
                    <a:pt x="18269" y="14919"/>
                  </a:lnTo>
                  <a:lnTo>
                    <a:pt x="18269" y="14915"/>
                  </a:lnTo>
                  <a:lnTo>
                    <a:pt x="18272" y="14909"/>
                  </a:lnTo>
                  <a:lnTo>
                    <a:pt x="18274" y="14904"/>
                  </a:lnTo>
                  <a:lnTo>
                    <a:pt x="18274" y="14890"/>
                  </a:lnTo>
                  <a:lnTo>
                    <a:pt x="18270" y="14880"/>
                  </a:lnTo>
                  <a:lnTo>
                    <a:pt x="18270" y="14875"/>
                  </a:lnTo>
                  <a:lnTo>
                    <a:pt x="18264" y="14877"/>
                  </a:lnTo>
                  <a:lnTo>
                    <a:pt x="18249" y="14869"/>
                  </a:lnTo>
                  <a:lnTo>
                    <a:pt x="18240" y="14856"/>
                  </a:lnTo>
                  <a:lnTo>
                    <a:pt x="18237" y="14847"/>
                  </a:lnTo>
                  <a:lnTo>
                    <a:pt x="18237" y="14823"/>
                  </a:lnTo>
                  <a:lnTo>
                    <a:pt x="18234" y="14819"/>
                  </a:lnTo>
                  <a:lnTo>
                    <a:pt x="18230" y="14815"/>
                  </a:lnTo>
                  <a:lnTo>
                    <a:pt x="18227" y="14806"/>
                  </a:lnTo>
                  <a:lnTo>
                    <a:pt x="18236" y="14805"/>
                  </a:lnTo>
                  <a:lnTo>
                    <a:pt x="18242" y="14809"/>
                  </a:lnTo>
                  <a:lnTo>
                    <a:pt x="18246" y="14818"/>
                  </a:lnTo>
                  <a:lnTo>
                    <a:pt x="18247" y="14851"/>
                  </a:lnTo>
                  <a:lnTo>
                    <a:pt x="18254" y="14854"/>
                  </a:lnTo>
                  <a:lnTo>
                    <a:pt x="18263" y="14858"/>
                  </a:lnTo>
                  <a:lnTo>
                    <a:pt x="18266" y="14853"/>
                  </a:lnTo>
                  <a:lnTo>
                    <a:pt x="18268" y="14843"/>
                  </a:lnTo>
                  <a:lnTo>
                    <a:pt x="18274" y="14833"/>
                  </a:lnTo>
                  <a:lnTo>
                    <a:pt x="18273" y="14829"/>
                  </a:lnTo>
                  <a:lnTo>
                    <a:pt x="18276" y="14819"/>
                  </a:lnTo>
                  <a:lnTo>
                    <a:pt x="18276" y="14809"/>
                  </a:lnTo>
                  <a:lnTo>
                    <a:pt x="18272" y="14800"/>
                  </a:lnTo>
                  <a:lnTo>
                    <a:pt x="18266" y="14778"/>
                  </a:lnTo>
                  <a:lnTo>
                    <a:pt x="18256" y="14756"/>
                  </a:lnTo>
                  <a:lnTo>
                    <a:pt x="18253" y="14756"/>
                  </a:lnTo>
                  <a:lnTo>
                    <a:pt x="18256" y="14765"/>
                  </a:lnTo>
                  <a:lnTo>
                    <a:pt x="18265" y="14780"/>
                  </a:lnTo>
                  <a:lnTo>
                    <a:pt x="18275" y="14787"/>
                  </a:lnTo>
                  <a:lnTo>
                    <a:pt x="18279" y="14802"/>
                  </a:lnTo>
                  <a:lnTo>
                    <a:pt x="18280" y="14831"/>
                  </a:lnTo>
                  <a:lnTo>
                    <a:pt x="18284" y="14859"/>
                  </a:lnTo>
                  <a:lnTo>
                    <a:pt x="18284" y="14878"/>
                  </a:lnTo>
                  <a:lnTo>
                    <a:pt x="18287" y="14878"/>
                  </a:lnTo>
                  <a:lnTo>
                    <a:pt x="18293" y="14859"/>
                  </a:lnTo>
                  <a:lnTo>
                    <a:pt x="18298" y="14841"/>
                  </a:lnTo>
                  <a:lnTo>
                    <a:pt x="18284" y="14833"/>
                  </a:lnTo>
                  <a:lnTo>
                    <a:pt x="18270" y="14820"/>
                  </a:lnTo>
                  <a:lnTo>
                    <a:pt x="18270" y="14815"/>
                  </a:lnTo>
                  <a:lnTo>
                    <a:pt x="18286" y="14806"/>
                  </a:lnTo>
                  <a:lnTo>
                    <a:pt x="18296" y="14801"/>
                  </a:lnTo>
                  <a:lnTo>
                    <a:pt x="18304" y="14800"/>
                  </a:lnTo>
                  <a:lnTo>
                    <a:pt x="18307" y="14800"/>
                  </a:lnTo>
                  <a:lnTo>
                    <a:pt x="18310" y="14795"/>
                  </a:lnTo>
                  <a:lnTo>
                    <a:pt x="18292" y="14786"/>
                  </a:lnTo>
                  <a:lnTo>
                    <a:pt x="18270" y="14777"/>
                  </a:lnTo>
                  <a:lnTo>
                    <a:pt x="18270" y="14772"/>
                  </a:lnTo>
                  <a:lnTo>
                    <a:pt x="18280" y="14773"/>
                  </a:lnTo>
                  <a:lnTo>
                    <a:pt x="18286" y="14779"/>
                  </a:lnTo>
                  <a:lnTo>
                    <a:pt x="18284" y="14774"/>
                  </a:lnTo>
                  <a:lnTo>
                    <a:pt x="18283" y="14775"/>
                  </a:lnTo>
                  <a:lnTo>
                    <a:pt x="18276" y="14776"/>
                  </a:lnTo>
                  <a:lnTo>
                    <a:pt x="18264" y="14773"/>
                  </a:lnTo>
                  <a:lnTo>
                    <a:pt x="18255" y="14769"/>
                  </a:lnTo>
                  <a:lnTo>
                    <a:pt x="18243" y="14756"/>
                  </a:lnTo>
                  <a:lnTo>
                    <a:pt x="18236" y="14754"/>
                  </a:lnTo>
                  <a:lnTo>
                    <a:pt x="18233" y="14756"/>
                  </a:lnTo>
                  <a:lnTo>
                    <a:pt x="18230" y="14756"/>
                  </a:lnTo>
                  <a:lnTo>
                    <a:pt x="18224" y="14755"/>
                  </a:lnTo>
                  <a:lnTo>
                    <a:pt x="18219" y="14763"/>
                  </a:lnTo>
                  <a:lnTo>
                    <a:pt x="18216" y="14766"/>
                  </a:lnTo>
                  <a:lnTo>
                    <a:pt x="18204" y="14767"/>
                  </a:lnTo>
                  <a:lnTo>
                    <a:pt x="18200" y="14757"/>
                  </a:lnTo>
                  <a:lnTo>
                    <a:pt x="18191" y="14753"/>
                  </a:lnTo>
                  <a:lnTo>
                    <a:pt x="18185" y="14749"/>
                  </a:lnTo>
                  <a:lnTo>
                    <a:pt x="18191" y="14748"/>
                  </a:lnTo>
                  <a:lnTo>
                    <a:pt x="18200" y="14752"/>
                  </a:lnTo>
                  <a:lnTo>
                    <a:pt x="18206" y="14756"/>
                  </a:lnTo>
                  <a:lnTo>
                    <a:pt x="18212" y="14755"/>
                  </a:lnTo>
                  <a:lnTo>
                    <a:pt x="18215" y="14751"/>
                  </a:lnTo>
                  <a:lnTo>
                    <a:pt x="18218" y="14745"/>
                  </a:lnTo>
                  <a:lnTo>
                    <a:pt x="18230" y="14734"/>
                  </a:lnTo>
                  <a:lnTo>
                    <a:pt x="18233" y="14734"/>
                  </a:lnTo>
                  <a:lnTo>
                    <a:pt x="18242" y="14742"/>
                  </a:lnTo>
                  <a:lnTo>
                    <a:pt x="18252" y="14755"/>
                  </a:lnTo>
                  <a:lnTo>
                    <a:pt x="18258" y="14759"/>
                  </a:lnTo>
                  <a:lnTo>
                    <a:pt x="18264" y="14768"/>
                  </a:lnTo>
                  <a:lnTo>
                    <a:pt x="18277" y="14766"/>
                  </a:lnTo>
                  <a:lnTo>
                    <a:pt x="18286" y="14765"/>
                  </a:lnTo>
                  <a:lnTo>
                    <a:pt x="18282" y="14761"/>
                  </a:lnTo>
                  <a:lnTo>
                    <a:pt x="18276" y="14762"/>
                  </a:lnTo>
                  <a:lnTo>
                    <a:pt x="18270" y="14758"/>
                  </a:lnTo>
                  <a:lnTo>
                    <a:pt x="18270" y="14753"/>
                  </a:lnTo>
                  <a:lnTo>
                    <a:pt x="18276" y="14748"/>
                  </a:lnTo>
                  <a:lnTo>
                    <a:pt x="18281" y="14742"/>
                  </a:lnTo>
                  <a:lnTo>
                    <a:pt x="18290" y="14732"/>
                  </a:lnTo>
                  <a:lnTo>
                    <a:pt x="18298" y="14712"/>
                  </a:lnTo>
                  <a:lnTo>
                    <a:pt x="18300" y="14697"/>
                  </a:lnTo>
                  <a:lnTo>
                    <a:pt x="18299" y="14673"/>
                  </a:lnTo>
                  <a:lnTo>
                    <a:pt x="18293" y="14674"/>
                  </a:lnTo>
                  <a:lnTo>
                    <a:pt x="18290" y="14670"/>
                  </a:lnTo>
                  <a:lnTo>
                    <a:pt x="18289" y="14665"/>
                  </a:lnTo>
                  <a:lnTo>
                    <a:pt x="18280" y="14650"/>
                  </a:lnTo>
                  <a:lnTo>
                    <a:pt x="18270" y="14640"/>
                  </a:lnTo>
                  <a:lnTo>
                    <a:pt x="18270" y="14635"/>
                  </a:lnTo>
                  <a:lnTo>
                    <a:pt x="18276" y="14637"/>
                  </a:lnTo>
                  <a:lnTo>
                    <a:pt x="18285" y="14634"/>
                  </a:lnTo>
                  <a:lnTo>
                    <a:pt x="18282" y="14634"/>
                  </a:lnTo>
                  <a:lnTo>
                    <a:pt x="18279" y="14638"/>
                  </a:lnTo>
                  <a:lnTo>
                    <a:pt x="18270" y="14639"/>
                  </a:lnTo>
                  <a:lnTo>
                    <a:pt x="18269" y="14610"/>
                  </a:lnTo>
                  <a:lnTo>
                    <a:pt x="18271" y="14605"/>
                  </a:lnTo>
                  <a:lnTo>
                    <a:pt x="18277" y="14604"/>
                  </a:lnTo>
                  <a:lnTo>
                    <a:pt x="18278" y="14614"/>
                  </a:lnTo>
                  <a:lnTo>
                    <a:pt x="18275" y="14634"/>
                  </a:lnTo>
                  <a:lnTo>
                    <a:pt x="18279" y="14634"/>
                  </a:lnTo>
                  <a:lnTo>
                    <a:pt x="18290" y="14622"/>
                  </a:lnTo>
                  <a:lnTo>
                    <a:pt x="18305" y="14618"/>
                  </a:lnTo>
                  <a:lnTo>
                    <a:pt x="18303" y="14579"/>
                  </a:lnTo>
                  <a:lnTo>
                    <a:pt x="18309" y="14578"/>
                  </a:lnTo>
                  <a:lnTo>
                    <a:pt x="18313" y="14582"/>
                  </a:lnTo>
                  <a:lnTo>
                    <a:pt x="18315" y="14634"/>
                  </a:lnTo>
                  <a:lnTo>
                    <a:pt x="18314" y="14662"/>
                  </a:lnTo>
                  <a:lnTo>
                    <a:pt x="18306" y="14724"/>
                  </a:lnTo>
                  <a:lnTo>
                    <a:pt x="18307" y="14756"/>
                  </a:lnTo>
                  <a:lnTo>
                    <a:pt x="18309" y="14756"/>
                  </a:lnTo>
                  <a:lnTo>
                    <a:pt x="18330" y="14701"/>
                  </a:lnTo>
                  <a:lnTo>
                    <a:pt x="18346" y="14657"/>
                  </a:lnTo>
                  <a:lnTo>
                    <a:pt x="18356" y="14616"/>
                  </a:lnTo>
                  <a:lnTo>
                    <a:pt x="18361" y="14588"/>
                  </a:lnTo>
                  <a:lnTo>
                    <a:pt x="18358" y="14578"/>
                  </a:lnTo>
                  <a:lnTo>
                    <a:pt x="18351" y="14572"/>
                  </a:lnTo>
                  <a:lnTo>
                    <a:pt x="18342" y="14560"/>
                  </a:lnTo>
                  <a:lnTo>
                    <a:pt x="18332" y="14551"/>
                  </a:lnTo>
                  <a:lnTo>
                    <a:pt x="18329" y="14551"/>
                  </a:lnTo>
                  <a:lnTo>
                    <a:pt x="18327" y="14561"/>
                  </a:lnTo>
                  <a:lnTo>
                    <a:pt x="18324" y="14566"/>
                  </a:lnTo>
                  <a:lnTo>
                    <a:pt x="18318" y="14567"/>
                  </a:lnTo>
                  <a:lnTo>
                    <a:pt x="18315" y="14563"/>
                  </a:lnTo>
                  <a:lnTo>
                    <a:pt x="18308" y="14549"/>
                  </a:lnTo>
                  <a:lnTo>
                    <a:pt x="18301" y="14540"/>
                  </a:lnTo>
                  <a:lnTo>
                    <a:pt x="18299" y="14545"/>
                  </a:lnTo>
                  <a:lnTo>
                    <a:pt x="18296" y="14550"/>
                  </a:lnTo>
                  <a:lnTo>
                    <a:pt x="18293" y="14555"/>
                  </a:lnTo>
                  <a:lnTo>
                    <a:pt x="18287" y="14561"/>
                  </a:lnTo>
                  <a:lnTo>
                    <a:pt x="18269" y="14554"/>
                  </a:lnTo>
                  <a:lnTo>
                    <a:pt x="18253" y="14546"/>
                  </a:lnTo>
                  <a:lnTo>
                    <a:pt x="18250" y="14547"/>
                  </a:lnTo>
                  <a:lnTo>
                    <a:pt x="18250" y="14537"/>
                  </a:lnTo>
                  <a:lnTo>
                    <a:pt x="18253" y="14532"/>
                  </a:lnTo>
                  <a:lnTo>
                    <a:pt x="18252" y="14527"/>
                  </a:lnTo>
                  <a:lnTo>
                    <a:pt x="18256" y="14532"/>
                  </a:lnTo>
                  <a:lnTo>
                    <a:pt x="18259" y="14535"/>
                  </a:lnTo>
                  <a:lnTo>
                    <a:pt x="18262" y="14540"/>
                  </a:lnTo>
                  <a:lnTo>
                    <a:pt x="18275" y="14548"/>
                  </a:lnTo>
                  <a:lnTo>
                    <a:pt x="18290" y="14547"/>
                  </a:lnTo>
                  <a:lnTo>
                    <a:pt x="18292" y="14537"/>
                  </a:lnTo>
                  <a:lnTo>
                    <a:pt x="18291" y="14517"/>
                  </a:lnTo>
                  <a:lnTo>
                    <a:pt x="18288" y="14514"/>
                  </a:lnTo>
                  <a:lnTo>
                    <a:pt x="18288" y="14509"/>
                  </a:lnTo>
                  <a:lnTo>
                    <a:pt x="18290" y="14499"/>
                  </a:lnTo>
                  <a:lnTo>
                    <a:pt x="18289" y="14484"/>
                  </a:lnTo>
                  <a:lnTo>
                    <a:pt x="18280" y="14472"/>
                  </a:lnTo>
                  <a:lnTo>
                    <a:pt x="18272" y="14463"/>
                  </a:lnTo>
                  <a:lnTo>
                    <a:pt x="18270" y="14463"/>
                  </a:lnTo>
                  <a:lnTo>
                    <a:pt x="18270" y="14512"/>
                  </a:lnTo>
                  <a:lnTo>
                    <a:pt x="18273" y="14480"/>
                  </a:lnTo>
                  <a:lnTo>
                    <a:pt x="18263" y="14449"/>
                  </a:lnTo>
                  <a:lnTo>
                    <a:pt x="18256" y="14424"/>
                  </a:lnTo>
                  <a:lnTo>
                    <a:pt x="18259" y="14416"/>
                  </a:lnTo>
                  <a:lnTo>
                    <a:pt x="18258" y="14404"/>
                  </a:lnTo>
                  <a:lnTo>
                    <a:pt x="18248" y="14386"/>
                  </a:lnTo>
                  <a:lnTo>
                    <a:pt x="18236" y="14372"/>
                  </a:lnTo>
                  <a:lnTo>
                    <a:pt x="18235" y="14364"/>
                  </a:lnTo>
                  <a:lnTo>
                    <a:pt x="18238" y="14358"/>
                  </a:lnTo>
                  <a:lnTo>
                    <a:pt x="18244" y="14357"/>
                  </a:lnTo>
                  <a:lnTo>
                    <a:pt x="18250" y="14361"/>
                  </a:lnTo>
                  <a:lnTo>
                    <a:pt x="18253" y="14370"/>
                  </a:lnTo>
                  <a:lnTo>
                    <a:pt x="18257" y="14375"/>
                  </a:lnTo>
                  <a:lnTo>
                    <a:pt x="18263" y="14374"/>
                  </a:lnTo>
                  <a:lnTo>
                    <a:pt x="18266" y="14369"/>
                  </a:lnTo>
                  <a:lnTo>
                    <a:pt x="18272" y="14368"/>
                  </a:lnTo>
                  <a:lnTo>
                    <a:pt x="18275" y="14373"/>
                  </a:lnTo>
                  <a:lnTo>
                    <a:pt x="18275" y="14382"/>
                  </a:lnTo>
                  <a:lnTo>
                    <a:pt x="18273" y="14392"/>
                  </a:lnTo>
                  <a:lnTo>
                    <a:pt x="18268" y="14407"/>
                  </a:lnTo>
                  <a:lnTo>
                    <a:pt x="18275" y="14425"/>
                  </a:lnTo>
                  <a:lnTo>
                    <a:pt x="18282" y="14448"/>
                  </a:lnTo>
                  <a:lnTo>
                    <a:pt x="18292" y="14469"/>
                  </a:lnTo>
                  <a:lnTo>
                    <a:pt x="18305" y="14487"/>
                  </a:lnTo>
                  <a:lnTo>
                    <a:pt x="18327" y="14509"/>
                  </a:lnTo>
                  <a:lnTo>
                    <a:pt x="18346" y="14525"/>
                  </a:lnTo>
                  <a:lnTo>
                    <a:pt x="18349" y="14524"/>
                  </a:lnTo>
                  <a:lnTo>
                    <a:pt x="18347" y="14491"/>
                  </a:lnTo>
                  <a:lnTo>
                    <a:pt x="18341" y="14483"/>
                  </a:lnTo>
                  <a:lnTo>
                    <a:pt x="18335" y="14474"/>
                  </a:lnTo>
                  <a:lnTo>
                    <a:pt x="18330" y="14447"/>
                  </a:lnTo>
                  <a:lnTo>
                    <a:pt x="18326" y="14423"/>
                  </a:lnTo>
                  <a:lnTo>
                    <a:pt x="18322" y="14405"/>
                  </a:lnTo>
                  <a:lnTo>
                    <a:pt x="18321" y="14400"/>
                  </a:lnTo>
                  <a:lnTo>
                    <a:pt x="18324" y="14395"/>
                  </a:lnTo>
                  <a:lnTo>
                    <a:pt x="18331" y="14394"/>
                  </a:lnTo>
                  <a:lnTo>
                    <a:pt x="18334" y="14399"/>
                  </a:lnTo>
                  <a:lnTo>
                    <a:pt x="18339" y="14436"/>
                  </a:lnTo>
                  <a:lnTo>
                    <a:pt x="18341" y="14473"/>
                  </a:lnTo>
                  <a:lnTo>
                    <a:pt x="18350" y="14472"/>
                  </a:lnTo>
                  <a:lnTo>
                    <a:pt x="18352" y="14489"/>
                  </a:lnTo>
                  <a:lnTo>
                    <a:pt x="18355" y="14512"/>
                  </a:lnTo>
                  <a:lnTo>
                    <a:pt x="18358" y="14512"/>
                  </a:lnTo>
                  <a:lnTo>
                    <a:pt x="18363" y="14527"/>
                  </a:lnTo>
                  <a:lnTo>
                    <a:pt x="18365" y="14555"/>
                  </a:lnTo>
                  <a:lnTo>
                    <a:pt x="18368" y="14558"/>
                  </a:lnTo>
                  <a:lnTo>
                    <a:pt x="18371" y="14554"/>
                  </a:lnTo>
                  <a:lnTo>
                    <a:pt x="18377" y="14547"/>
                  </a:lnTo>
                  <a:lnTo>
                    <a:pt x="18380" y="14541"/>
                  </a:lnTo>
                  <a:lnTo>
                    <a:pt x="18385" y="14520"/>
                  </a:lnTo>
                  <a:lnTo>
                    <a:pt x="18391" y="14510"/>
                  </a:lnTo>
                  <a:lnTo>
                    <a:pt x="18394" y="14515"/>
                  </a:lnTo>
                  <a:lnTo>
                    <a:pt x="18395" y="14529"/>
                  </a:lnTo>
                  <a:lnTo>
                    <a:pt x="18398" y="14528"/>
                  </a:lnTo>
                  <a:lnTo>
                    <a:pt x="18403" y="14518"/>
                  </a:lnTo>
                  <a:lnTo>
                    <a:pt x="18408" y="14503"/>
                  </a:lnTo>
                  <a:lnTo>
                    <a:pt x="18411" y="14493"/>
                  </a:lnTo>
                  <a:lnTo>
                    <a:pt x="18417" y="14488"/>
                  </a:lnTo>
                  <a:lnTo>
                    <a:pt x="18422" y="14482"/>
                  </a:lnTo>
                  <a:lnTo>
                    <a:pt x="18429" y="14486"/>
                  </a:lnTo>
                  <a:lnTo>
                    <a:pt x="18432" y="14481"/>
                  </a:lnTo>
                  <a:lnTo>
                    <a:pt x="18440" y="14475"/>
                  </a:lnTo>
                  <a:lnTo>
                    <a:pt x="18440" y="14471"/>
                  </a:lnTo>
                  <a:lnTo>
                    <a:pt x="18437" y="14462"/>
                  </a:lnTo>
                  <a:lnTo>
                    <a:pt x="18433" y="14453"/>
                  </a:lnTo>
                  <a:lnTo>
                    <a:pt x="18433" y="14448"/>
                  </a:lnTo>
                  <a:lnTo>
                    <a:pt x="18442" y="14447"/>
                  </a:lnTo>
                  <a:lnTo>
                    <a:pt x="18441" y="14432"/>
                  </a:lnTo>
                  <a:lnTo>
                    <a:pt x="18443" y="14418"/>
                  </a:lnTo>
                  <a:lnTo>
                    <a:pt x="18442" y="14390"/>
                  </a:lnTo>
                  <a:lnTo>
                    <a:pt x="18439" y="14390"/>
                  </a:lnTo>
                  <a:lnTo>
                    <a:pt x="18437" y="14395"/>
                  </a:lnTo>
                  <a:lnTo>
                    <a:pt x="18431" y="14405"/>
                  </a:lnTo>
                  <a:lnTo>
                    <a:pt x="18425" y="14410"/>
                  </a:lnTo>
                  <a:lnTo>
                    <a:pt x="18426" y="14430"/>
                  </a:lnTo>
                  <a:lnTo>
                    <a:pt x="18420" y="14426"/>
                  </a:lnTo>
                  <a:lnTo>
                    <a:pt x="18417" y="14431"/>
                  </a:lnTo>
                  <a:lnTo>
                    <a:pt x="18406" y="14451"/>
                  </a:lnTo>
                  <a:lnTo>
                    <a:pt x="18395" y="14466"/>
                  </a:lnTo>
                  <a:lnTo>
                    <a:pt x="18391" y="14462"/>
                  </a:lnTo>
                  <a:lnTo>
                    <a:pt x="18391" y="14453"/>
                  </a:lnTo>
                  <a:lnTo>
                    <a:pt x="18399" y="14438"/>
                  </a:lnTo>
                  <a:lnTo>
                    <a:pt x="18411" y="14432"/>
                  </a:lnTo>
                  <a:lnTo>
                    <a:pt x="18410" y="14413"/>
                  </a:lnTo>
                  <a:lnTo>
                    <a:pt x="18419" y="14407"/>
                  </a:lnTo>
                  <a:lnTo>
                    <a:pt x="18425" y="14406"/>
                  </a:lnTo>
                  <a:lnTo>
                    <a:pt x="18428" y="14401"/>
                  </a:lnTo>
                  <a:lnTo>
                    <a:pt x="18427" y="14397"/>
                  </a:lnTo>
                  <a:lnTo>
                    <a:pt x="18424" y="14383"/>
                  </a:lnTo>
                  <a:lnTo>
                    <a:pt x="18417" y="14369"/>
                  </a:lnTo>
                  <a:lnTo>
                    <a:pt x="18396" y="14376"/>
                  </a:lnTo>
                  <a:lnTo>
                    <a:pt x="18381" y="14374"/>
                  </a:lnTo>
                  <a:lnTo>
                    <a:pt x="18380" y="14365"/>
                  </a:lnTo>
                  <a:lnTo>
                    <a:pt x="18377" y="14355"/>
                  </a:lnTo>
                  <a:lnTo>
                    <a:pt x="18374" y="14351"/>
                  </a:lnTo>
                  <a:lnTo>
                    <a:pt x="18365" y="14356"/>
                  </a:lnTo>
                  <a:lnTo>
                    <a:pt x="18359" y="14357"/>
                  </a:lnTo>
                  <a:lnTo>
                    <a:pt x="18353" y="14353"/>
                  </a:lnTo>
                  <a:lnTo>
                    <a:pt x="18349" y="14349"/>
                  </a:lnTo>
                  <a:lnTo>
                    <a:pt x="18334" y="14351"/>
                  </a:lnTo>
                  <a:lnTo>
                    <a:pt x="18323" y="14362"/>
                  </a:lnTo>
                  <a:lnTo>
                    <a:pt x="18317" y="14362"/>
                  </a:lnTo>
                  <a:lnTo>
                    <a:pt x="18301" y="14341"/>
                  </a:lnTo>
                  <a:lnTo>
                    <a:pt x="18300" y="14336"/>
                  </a:lnTo>
                  <a:lnTo>
                    <a:pt x="18318" y="14334"/>
                  </a:lnTo>
                  <a:lnTo>
                    <a:pt x="18336" y="14362"/>
                  </a:lnTo>
                  <a:lnTo>
                    <a:pt x="18364" y="14390"/>
                  </a:lnTo>
                  <a:lnTo>
                    <a:pt x="18367" y="14390"/>
                  </a:lnTo>
                  <a:lnTo>
                    <a:pt x="18367" y="14358"/>
                  </a:lnTo>
                  <a:lnTo>
                    <a:pt x="18360" y="14342"/>
                  </a:lnTo>
                  <a:lnTo>
                    <a:pt x="18354" y="14322"/>
                  </a:lnTo>
                  <a:lnTo>
                    <a:pt x="18353" y="14304"/>
                  </a:lnTo>
                  <a:lnTo>
                    <a:pt x="18359" y="14302"/>
                  </a:lnTo>
                  <a:lnTo>
                    <a:pt x="18366" y="14344"/>
                  </a:lnTo>
                  <a:lnTo>
                    <a:pt x="18376" y="14390"/>
                  </a:lnTo>
                  <a:lnTo>
                    <a:pt x="18379" y="14390"/>
                  </a:lnTo>
                  <a:lnTo>
                    <a:pt x="18384" y="14355"/>
                  </a:lnTo>
                  <a:lnTo>
                    <a:pt x="18381" y="14331"/>
                  </a:lnTo>
                  <a:lnTo>
                    <a:pt x="18378" y="14319"/>
                  </a:lnTo>
                  <a:lnTo>
                    <a:pt x="18371" y="14302"/>
                  </a:lnTo>
                  <a:lnTo>
                    <a:pt x="18368" y="14292"/>
                  </a:lnTo>
                  <a:lnTo>
                    <a:pt x="18367" y="14286"/>
                  </a:lnTo>
                  <a:lnTo>
                    <a:pt x="18370" y="14285"/>
                  </a:lnTo>
                  <a:lnTo>
                    <a:pt x="18380" y="14293"/>
                  </a:lnTo>
                  <a:lnTo>
                    <a:pt x="18390" y="14306"/>
                  </a:lnTo>
                  <a:lnTo>
                    <a:pt x="18393" y="14315"/>
                  </a:lnTo>
                  <a:lnTo>
                    <a:pt x="18400" y="14324"/>
                  </a:lnTo>
                  <a:lnTo>
                    <a:pt x="18403" y="14328"/>
                  </a:lnTo>
                  <a:lnTo>
                    <a:pt x="18412" y="14327"/>
                  </a:lnTo>
                  <a:lnTo>
                    <a:pt x="18421" y="14321"/>
                  </a:lnTo>
                  <a:lnTo>
                    <a:pt x="18433" y="14320"/>
                  </a:lnTo>
                  <a:lnTo>
                    <a:pt x="18436" y="14324"/>
                  </a:lnTo>
                  <a:lnTo>
                    <a:pt x="18437" y="14334"/>
                  </a:lnTo>
                  <a:lnTo>
                    <a:pt x="18440" y="14338"/>
                  </a:lnTo>
                  <a:lnTo>
                    <a:pt x="18446" y="14337"/>
                  </a:lnTo>
                  <a:lnTo>
                    <a:pt x="18454" y="14322"/>
                  </a:lnTo>
                  <a:lnTo>
                    <a:pt x="18457" y="14317"/>
                  </a:lnTo>
                  <a:lnTo>
                    <a:pt x="18456" y="14307"/>
                  </a:lnTo>
                  <a:lnTo>
                    <a:pt x="18453" y="14299"/>
                  </a:lnTo>
                  <a:lnTo>
                    <a:pt x="18450" y="14294"/>
                  </a:lnTo>
                  <a:lnTo>
                    <a:pt x="18446" y="14289"/>
                  </a:lnTo>
                  <a:lnTo>
                    <a:pt x="18443" y="14285"/>
                  </a:lnTo>
                  <a:lnTo>
                    <a:pt x="18434" y="14279"/>
                  </a:lnTo>
                  <a:lnTo>
                    <a:pt x="18431" y="14268"/>
                  </a:lnTo>
                  <a:lnTo>
                    <a:pt x="18428" y="14268"/>
                  </a:lnTo>
                  <a:lnTo>
                    <a:pt x="18427" y="14256"/>
                  </a:lnTo>
                  <a:lnTo>
                    <a:pt x="18429" y="14250"/>
                  </a:lnTo>
                  <a:lnTo>
                    <a:pt x="18429" y="14247"/>
                  </a:lnTo>
                  <a:lnTo>
                    <a:pt x="18432" y="14238"/>
                  </a:lnTo>
                  <a:lnTo>
                    <a:pt x="18431" y="14220"/>
                  </a:lnTo>
                  <a:lnTo>
                    <a:pt x="18428" y="14220"/>
                  </a:lnTo>
                  <a:lnTo>
                    <a:pt x="18430" y="14215"/>
                  </a:lnTo>
                  <a:lnTo>
                    <a:pt x="18433" y="14215"/>
                  </a:lnTo>
                  <a:lnTo>
                    <a:pt x="18437" y="14224"/>
                  </a:lnTo>
                  <a:lnTo>
                    <a:pt x="18439" y="14262"/>
                  </a:lnTo>
                  <a:lnTo>
                    <a:pt x="18436" y="14262"/>
                  </a:lnTo>
                  <a:lnTo>
                    <a:pt x="18433" y="14272"/>
                  </a:lnTo>
                  <a:lnTo>
                    <a:pt x="18433" y="14277"/>
                  </a:lnTo>
                  <a:lnTo>
                    <a:pt x="18443" y="14281"/>
                  </a:lnTo>
                  <a:lnTo>
                    <a:pt x="18452" y="14284"/>
                  </a:lnTo>
                  <a:lnTo>
                    <a:pt x="18458" y="14288"/>
                  </a:lnTo>
                  <a:lnTo>
                    <a:pt x="18464" y="14297"/>
                  </a:lnTo>
                  <a:lnTo>
                    <a:pt x="18468" y="14306"/>
                  </a:lnTo>
                  <a:lnTo>
                    <a:pt x="18472" y="14319"/>
                  </a:lnTo>
                  <a:lnTo>
                    <a:pt x="18478" y="14319"/>
                  </a:lnTo>
                  <a:lnTo>
                    <a:pt x="18491" y="14273"/>
                  </a:lnTo>
                  <a:lnTo>
                    <a:pt x="18504" y="14233"/>
                  </a:lnTo>
                  <a:lnTo>
                    <a:pt x="18504" y="14228"/>
                  </a:lnTo>
                  <a:lnTo>
                    <a:pt x="18488" y="14212"/>
                  </a:lnTo>
                  <a:lnTo>
                    <a:pt x="18473" y="14195"/>
                  </a:lnTo>
                  <a:lnTo>
                    <a:pt x="18447" y="14197"/>
                  </a:lnTo>
                  <a:lnTo>
                    <a:pt x="18426" y="14202"/>
                  </a:lnTo>
                  <a:lnTo>
                    <a:pt x="18426" y="14188"/>
                  </a:lnTo>
                  <a:lnTo>
                    <a:pt x="18445" y="14183"/>
                  </a:lnTo>
                  <a:lnTo>
                    <a:pt x="18456" y="14178"/>
                  </a:lnTo>
                  <a:lnTo>
                    <a:pt x="18464" y="14177"/>
                  </a:lnTo>
                  <a:lnTo>
                    <a:pt x="18474" y="14167"/>
                  </a:lnTo>
                  <a:lnTo>
                    <a:pt x="18478" y="14162"/>
                  </a:lnTo>
                  <a:lnTo>
                    <a:pt x="18489" y="14153"/>
                  </a:lnTo>
                  <a:lnTo>
                    <a:pt x="18504" y="14143"/>
                  </a:lnTo>
                  <a:lnTo>
                    <a:pt x="18504" y="14138"/>
                  </a:lnTo>
                  <a:lnTo>
                    <a:pt x="18501" y="14137"/>
                  </a:lnTo>
                  <a:lnTo>
                    <a:pt x="18498" y="14127"/>
                  </a:lnTo>
                  <a:lnTo>
                    <a:pt x="18495" y="14118"/>
                  </a:lnTo>
                  <a:lnTo>
                    <a:pt x="18496" y="14107"/>
                  </a:lnTo>
                  <a:lnTo>
                    <a:pt x="18500" y="14102"/>
                  </a:lnTo>
                  <a:lnTo>
                    <a:pt x="18504" y="14102"/>
                  </a:lnTo>
                  <a:lnTo>
                    <a:pt x="18504" y="14106"/>
                  </a:lnTo>
                  <a:lnTo>
                    <a:pt x="18497" y="14121"/>
                  </a:lnTo>
                  <a:lnTo>
                    <a:pt x="18495" y="14132"/>
                  </a:lnTo>
                  <a:lnTo>
                    <a:pt x="18499" y="14136"/>
                  </a:lnTo>
                  <a:lnTo>
                    <a:pt x="18499" y="14140"/>
                  </a:lnTo>
                  <a:lnTo>
                    <a:pt x="18496" y="14141"/>
                  </a:lnTo>
                  <a:lnTo>
                    <a:pt x="18493" y="14146"/>
                  </a:lnTo>
                  <a:lnTo>
                    <a:pt x="18494" y="14156"/>
                  </a:lnTo>
                  <a:lnTo>
                    <a:pt x="18492" y="14165"/>
                  </a:lnTo>
                  <a:lnTo>
                    <a:pt x="18486" y="14175"/>
                  </a:lnTo>
                  <a:lnTo>
                    <a:pt x="18483" y="14190"/>
                  </a:lnTo>
                  <a:lnTo>
                    <a:pt x="18512" y="14206"/>
                  </a:lnTo>
                  <a:lnTo>
                    <a:pt x="18534" y="14226"/>
                  </a:lnTo>
                  <a:lnTo>
                    <a:pt x="18546" y="14216"/>
                  </a:lnTo>
                  <a:lnTo>
                    <a:pt x="18556" y="14190"/>
                  </a:lnTo>
                  <a:lnTo>
                    <a:pt x="18565" y="14175"/>
                  </a:lnTo>
                  <a:lnTo>
                    <a:pt x="18576" y="14169"/>
                  </a:lnTo>
                  <a:lnTo>
                    <a:pt x="18579" y="14164"/>
                  </a:lnTo>
                  <a:lnTo>
                    <a:pt x="18585" y="14160"/>
                  </a:lnTo>
                  <a:lnTo>
                    <a:pt x="18597" y="14146"/>
                  </a:lnTo>
                  <a:lnTo>
                    <a:pt x="18600" y="14146"/>
                  </a:lnTo>
                  <a:lnTo>
                    <a:pt x="18600" y="14144"/>
                  </a:lnTo>
                  <a:lnTo>
                    <a:pt x="18596" y="14143"/>
                  </a:lnTo>
                  <a:lnTo>
                    <a:pt x="18596" y="14141"/>
                  </a:lnTo>
                  <a:lnTo>
                    <a:pt x="18581" y="14145"/>
                  </a:lnTo>
                  <a:lnTo>
                    <a:pt x="18575" y="14140"/>
                  </a:lnTo>
                  <a:lnTo>
                    <a:pt x="18578" y="14135"/>
                  </a:lnTo>
                  <a:lnTo>
                    <a:pt x="18584" y="14135"/>
                  </a:lnTo>
                  <a:lnTo>
                    <a:pt x="18590" y="14129"/>
                  </a:lnTo>
                  <a:lnTo>
                    <a:pt x="18610" y="14127"/>
                  </a:lnTo>
                  <a:lnTo>
                    <a:pt x="18622" y="14111"/>
                  </a:lnTo>
                  <a:lnTo>
                    <a:pt x="18635" y="14076"/>
                  </a:lnTo>
                  <a:lnTo>
                    <a:pt x="18641" y="14066"/>
                  </a:lnTo>
                  <a:lnTo>
                    <a:pt x="18640" y="14037"/>
                  </a:lnTo>
                  <a:lnTo>
                    <a:pt x="18636" y="14029"/>
                  </a:lnTo>
                  <a:lnTo>
                    <a:pt x="18627" y="14030"/>
                  </a:lnTo>
                  <a:lnTo>
                    <a:pt x="18624" y="14021"/>
                  </a:lnTo>
                  <a:lnTo>
                    <a:pt x="18615" y="14026"/>
                  </a:lnTo>
                  <a:lnTo>
                    <a:pt x="18600" y="14028"/>
                  </a:lnTo>
                  <a:lnTo>
                    <a:pt x="18590" y="14011"/>
                  </a:lnTo>
                  <a:lnTo>
                    <a:pt x="18579" y="13988"/>
                  </a:lnTo>
                  <a:lnTo>
                    <a:pt x="18570" y="13985"/>
                  </a:lnTo>
                  <a:lnTo>
                    <a:pt x="18561" y="13981"/>
                  </a:lnTo>
                  <a:lnTo>
                    <a:pt x="18558" y="13977"/>
                  </a:lnTo>
                  <a:lnTo>
                    <a:pt x="18560" y="13972"/>
                  </a:lnTo>
                  <a:lnTo>
                    <a:pt x="18581" y="13969"/>
                  </a:lnTo>
                  <a:lnTo>
                    <a:pt x="18588" y="13978"/>
                  </a:lnTo>
                  <a:lnTo>
                    <a:pt x="18595" y="13996"/>
                  </a:lnTo>
                  <a:lnTo>
                    <a:pt x="18602" y="14004"/>
                  </a:lnTo>
                  <a:lnTo>
                    <a:pt x="18608" y="14013"/>
                  </a:lnTo>
                  <a:lnTo>
                    <a:pt x="18608" y="14009"/>
                  </a:lnTo>
                  <a:lnTo>
                    <a:pt x="18603" y="13985"/>
                  </a:lnTo>
                  <a:lnTo>
                    <a:pt x="18594" y="13968"/>
                  </a:lnTo>
                  <a:lnTo>
                    <a:pt x="18586" y="13945"/>
                  </a:lnTo>
                  <a:lnTo>
                    <a:pt x="18577" y="13931"/>
                  </a:lnTo>
                  <a:lnTo>
                    <a:pt x="18576" y="13922"/>
                  </a:lnTo>
                  <a:lnTo>
                    <a:pt x="18581" y="13903"/>
                  </a:lnTo>
                  <a:lnTo>
                    <a:pt x="18586" y="13883"/>
                  </a:lnTo>
                  <a:lnTo>
                    <a:pt x="18589" y="13883"/>
                  </a:lnTo>
                  <a:lnTo>
                    <a:pt x="18593" y="13892"/>
                  </a:lnTo>
                  <a:lnTo>
                    <a:pt x="18593" y="13901"/>
                  </a:lnTo>
                  <a:lnTo>
                    <a:pt x="18591" y="13916"/>
                  </a:lnTo>
                  <a:lnTo>
                    <a:pt x="18585" y="13926"/>
                  </a:lnTo>
                  <a:lnTo>
                    <a:pt x="18595" y="13973"/>
                  </a:lnTo>
                  <a:lnTo>
                    <a:pt x="18602" y="14024"/>
                  </a:lnTo>
                  <a:lnTo>
                    <a:pt x="18606" y="14024"/>
                  </a:lnTo>
                  <a:lnTo>
                    <a:pt x="18616" y="13955"/>
                  </a:lnTo>
                  <a:lnTo>
                    <a:pt x="18629" y="13906"/>
                  </a:lnTo>
                  <a:lnTo>
                    <a:pt x="18628" y="13885"/>
                  </a:lnTo>
                  <a:lnTo>
                    <a:pt x="18631" y="13876"/>
                  </a:lnTo>
                  <a:lnTo>
                    <a:pt x="18640" y="13869"/>
                  </a:lnTo>
                  <a:lnTo>
                    <a:pt x="18649" y="13862"/>
                  </a:lnTo>
                  <a:lnTo>
                    <a:pt x="18652" y="13860"/>
                  </a:lnTo>
                  <a:lnTo>
                    <a:pt x="18649" y="13866"/>
                  </a:lnTo>
                  <a:lnTo>
                    <a:pt x="18643" y="13876"/>
                  </a:lnTo>
                  <a:lnTo>
                    <a:pt x="18635" y="13887"/>
                  </a:lnTo>
                  <a:lnTo>
                    <a:pt x="18633" y="13901"/>
                  </a:lnTo>
                  <a:lnTo>
                    <a:pt x="18630" y="13916"/>
                  </a:lnTo>
                  <a:lnTo>
                    <a:pt x="18625" y="13931"/>
                  </a:lnTo>
                  <a:lnTo>
                    <a:pt x="18619" y="13936"/>
                  </a:lnTo>
                  <a:lnTo>
                    <a:pt x="18618" y="13970"/>
                  </a:lnTo>
                  <a:lnTo>
                    <a:pt x="18616" y="13993"/>
                  </a:lnTo>
                  <a:lnTo>
                    <a:pt x="18616" y="13998"/>
                  </a:lnTo>
                  <a:lnTo>
                    <a:pt x="18622" y="13997"/>
                  </a:lnTo>
                  <a:lnTo>
                    <a:pt x="18628" y="13992"/>
                  </a:lnTo>
                  <a:lnTo>
                    <a:pt x="18635" y="14000"/>
                  </a:lnTo>
                  <a:lnTo>
                    <a:pt x="18644" y="14014"/>
                  </a:lnTo>
                  <a:lnTo>
                    <a:pt x="18670" y="13987"/>
                  </a:lnTo>
                  <a:lnTo>
                    <a:pt x="18693" y="13956"/>
                  </a:lnTo>
                  <a:lnTo>
                    <a:pt x="18692" y="13927"/>
                  </a:lnTo>
                  <a:lnTo>
                    <a:pt x="18694" y="13912"/>
                  </a:lnTo>
                  <a:lnTo>
                    <a:pt x="18705" y="13902"/>
                  </a:lnTo>
                  <a:lnTo>
                    <a:pt x="18714" y="13891"/>
                  </a:lnTo>
                  <a:lnTo>
                    <a:pt x="18713" y="13882"/>
                  </a:lnTo>
                  <a:lnTo>
                    <a:pt x="18707" y="13878"/>
                  </a:lnTo>
                  <a:lnTo>
                    <a:pt x="18741" y="13840"/>
                  </a:lnTo>
                  <a:lnTo>
                    <a:pt x="18741" y="13821"/>
                  </a:lnTo>
                  <a:lnTo>
                    <a:pt x="18727" y="13847"/>
                  </a:lnTo>
                  <a:lnTo>
                    <a:pt x="18726" y="13832"/>
                  </a:lnTo>
                  <a:lnTo>
                    <a:pt x="18717" y="13829"/>
                  </a:lnTo>
                  <a:lnTo>
                    <a:pt x="18726" y="13766"/>
                  </a:lnTo>
                  <a:lnTo>
                    <a:pt x="18754" y="13730"/>
                  </a:lnTo>
                  <a:lnTo>
                    <a:pt x="18764" y="13747"/>
                  </a:lnTo>
                  <a:lnTo>
                    <a:pt x="18770" y="13737"/>
                  </a:lnTo>
                  <a:lnTo>
                    <a:pt x="18765" y="13761"/>
                  </a:lnTo>
                  <a:lnTo>
                    <a:pt x="18814" y="13727"/>
                  </a:lnTo>
                  <a:lnTo>
                    <a:pt x="18784" y="13721"/>
                  </a:lnTo>
                  <a:lnTo>
                    <a:pt x="18796" y="13710"/>
                  </a:lnTo>
                  <a:lnTo>
                    <a:pt x="18814" y="13713"/>
                  </a:lnTo>
                  <a:lnTo>
                    <a:pt x="18798" y="13696"/>
                  </a:lnTo>
                  <a:lnTo>
                    <a:pt x="18810" y="13699"/>
                  </a:lnTo>
                  <a:lnTo>
                    <a:pt x="18806" y="13685"/>
                  </a:lnTo>
                  <a:lnTo>
                    <a:pt x="18812" y="13675"/>
                  </a:lnTo>
                  <a:lnTo>
                    <a:pt x="18814" y="13665"/>
                  </a:lnTo>
                  <a:lnTo>
                    <a:pt x="18820" y="13660"/>
                  </a:lnTo>
                  <a:lnTo>
                    <a:pt x="18832" y="13649"/>
                  </a:lnTo>
                  <a:lnTo>
                    <a:pt x="18841" y="13643"/>
                  </a:lnTo>
                  <a:lnTo>
                    <a:pt x="18837" y="13638"/>
                  </a:lnTo>
                  <a:lnTo>
                    <a:pt x="18834" y="13639"/>
                  </a:lnTo>
                  <a:lnTo>
                    <a:pt x="18835" y="13644"/>
                  </a:lnTo>
                  <a:lnTo>
                    <a:pt x="18831" y="13639"/>
                  </a:lnTo>
                  <a:lnTo>
                    <a:pt x="18834" y="13630"/>
                  </a:lnTo>
                  <a:lnTo>
                    <a:pt x="18833" y="13620"/>
                  </a:lnTo>
                  <a:lnTo>
                    <a:pt x="18821" y="13617"/>
                  </a:lnTo>
                  <a:lnTo>
                    <a:pt x="18809" y="13609"/>
                  </a:lnTo>
                  <a:lnTo>
                    <a:pt x="18806" y="13609"/>
                  </a:lnTo>
                  <a:lnTo>
                    <a:pt x="18808" y="13604"/>
                  </a:lnTo>
                  <a:lnTo>
                    <a:pt x="18835" y="13601"/>
                  </a:lnTo>
                  <a:lnTo>
                    <a:pt x="18839" y="13610"/>
                  </a:lnTo>
                  <a:lnTo>
                    <a:pt x="18845" y="13618"/>
                  </a:lnTo>
                  <a:lnTo>
                    <a:pt x="18830" y="13618"/>
                  </a:lnTo>
                  <a:lnTo>
                    <a:pt x="18815" y="13608"/>
                  </a:lnTo>
                  <a:lnTo>
                    <a:pt x="18815" y="13604"/>
                  </a:lnTo>
                  <a:lnTo>
                    <a:pt x="18830" y="13600"/>
                  </a:lnTo>
                  <a:lnTo>
                    <a:pt x="18826" y="13587"/>
                  </a:lnTo>
                  <a:lnTo>
                    <a:pt x="18815" y="13584"/>
                  </a:lnTo>
                  <a:lnTo>
                    <a:pt x="18817" y="13579"/>
                  </a:lnTo>
                  <a:lnTo>
                    <a:pt x="18827" y="13569"/>
                  </a:lnTo>
                  <a:lnTo>
                    <a:pt x="18842" y="13567"/>
                  </a:lnTo>
                  <a:lnTo>
                    <a:pt x="18852" y="13575"/>
                  </a:lnTo>
                  <a:lnTo>
                    <a:pt x="18853" y="13589"/>
                  </a:lnTo>
                  <a:lnTo>
                    <a:pt x="18856" y="13598"/>
                  </a:lnTo>
                  <a:lnTo>
                    <a:pt x="18859" y="13598"/>
                  </a:lnTo>
                  <a:lnTo>
                    <a:pt x="18865" y="13588"/>
                  </a:lnTo>
                  <a:lnTo>
                    <a:pt x="18873" y="13568"/>
                  </a:lnTo>
                  <a:lnTo>
                    <a:pt x="18872" y="13549"/>
                  </a:lnTo>
                  <a:lnTo>
                    <a:pt x="18869" y="13545"/>
                  </a:lnTo>
                  <a:lnTo>
                    <a:pt x="18866" y="13549"/>
                  </a:lnTo>
                  <a:lnTo>
                    <a:pt x="18863" y="13546"/>
                  </a:lnTo>
                  <a:lnTo>
                    <a:pt x="18862" y="13531"/>
                  </a:lnTo>
                  <a:lnTo>
                    <a:pt x="18855" y="13518"/>
                  </a:lnTo>
                  <a:lnTo>
                    <a:pt x="18840" y="13515"/>
                  </a:lnTo>
                  <a:lnTo>
                    <a:pt x="18828" y="13507"/>
                  </a:lnTo>
                  <a:lnTo>
                    <a:pt x="18819" y="13503"/>
                  </a:lnTo>
                  <a:lnTo>
                    <a:pt x="18812" y="13490"/>
                  </a:lnTo>
                  <a:lnTo>
                    <a:pt x="18807" y="13457"/>
                  </a:lnTo>
                  <a:lnTo>
                    <a:pt x="18806" y="13427"/>
                  </a:lnTo>
                  <a:lnTo>
                    <a:pt x="18809" y="13414"/>
                  </a:lnTo>
                  <a:lnTo>
                    <a:pt x="18812" y="13414"/>
                  </a:lnTo>
                  <a:lnTo>
                    <a:pt x="18814" y="13416"/>
                  </a:lnTo>
                  <a:lnTo>
                    <a:pt x="18817" y="13410"/>
                  </a:lnTo>
                  <a:lnTo>
                    <a:pt x="18824" y="13377"/>
                  </a:lnTo>
                  <a:lnTo>
                    <a:pt x="18838" y="13343"/>
                  </a:lnTo>
                  <a:lnTo>
                    <a:pt x="18839" y="13363"/>
                  </a:lnTo>
                  <a:lnTo>
                    <a:pt x="18837" y="13382"/>
                  </a:lnTo>
                  <a:lnTo>
                    <a:pt x="18831" y="13402"/>
                  </a:lnTo>
                  <a:lnTo>
                    <a:pt x="18829" y="13417"/>
                  </a:lnTo>
                  <a:lnTo>
                    <a:pt x="18824" y="13436"/>
                  </a:lnTo>
                  <a:lnTo>
                    <a:pt x="18819" y="13446"/>
                  </a:lnTo>
                  <a:lnTo>
                    <a:pt x="18816" y="13461"/>
                  </a:lnTo>
                  <a:lnTo>
                    <a:pt x="18820" y="13470"/>
                  </a:lnTo>
                  <a:lnTo>
                    <a:pt x="18826" y="13474"/>
                  </a:lnTo>
                  <a:lnTo>
                    <a:pt x="18838" y="13472"/>
                  </a:lnTo>
                  <a:lnTo>
                    <a:pt x="18847" y="13462"/>
                  </a:lnTo>
                  <a:lnTo>
                    <a:pt x="18849" y="13457"/>
                  </a:lnTo>
                  <a:lnTo>
                    <a:pt x="18848" y="13438"/>
                  </a:lnTo>
                  <a:lnTo>
                    <a:pt x="18850" y="13414"/>
                  </a:lnTo>
                  <a:lnTo>
                    <a:pt x="18853" y="13407"/>
                  </a:lnTo>
                  <a:lnTo>
                    <a:pt x="18859" y="13414"/>
                  </a:lnTo>
                  <a:lnTo>
                    <a:pt x="18863" y="13414"/>
                  </a:lnTo>
                  <a:lnTo>
                    <a:pt x="18861" y="13387"/>
                  </a:lnTo>
                  <a:lnTo>
                    <a:pt x="18863" y="13364"/>
                  </a:lnTo>
                  <a:lnTo>
                    <a:pt x="18865" y="13345"/>
                  </a:lnTo>
                  <a:lnTo>
                    <a:pt x="18870" y="13316"/>
                  </a:lnTo>
                  <a:lnTo>
                    <a:pt x="18882" y="13267"/>
                  </a:lnTo>
                  <a:lnTo>
                    <a:pt x="18893" y="13242"/>
                  </a:lnTo>
                  <a:lnTo>
                    <a:pt x="18901" y="13218"/>
                  </a:lnTo>
                  <a:lnTo>
                    <a:pt x="18913" y="13154"/>
                  </a:lnTo>
                  <a:lnTo>
                    <a:pt x="18926" y="13106"/>
                  </a:lnTo>
                  <a:lnTo>
                    <a:pt x="18939" y="13071"/>
                  </a:lnTo>
                  <a:lnTo>
                    <a:pt x="18961" y="13025"/>
                  </a:lnTo>
                  <a:lnTo>
                    <a:pt x="18980" y="12990"/>
                  </a:lnTo>
                  <a:lnTo>
                    <a:pt x="18997" y="12964"/>
                  </a:lnTo>
                  <a:lnTo>
                    <a:pt x="19017" y="12947"/>
                  </a:lnTo>
                  <a:lnTo>
                    <a:pt x="19035" y="12931"/>
                  </a:lnTo>
                  <a:lnTo>
                    <a:pt x="19046" y="12923"/>
                  </a:lnTo>
                  <a:lnTo>
                    <a:pt x="19049" y="12926"/>
                  </a:lnTo>
                  <a:lnTo>
                    <a:pt x="19046" y="12926"/>
                  </a:lnTo>
                  <a:lnTo>
                    <a:pt x="19042" y="12909"/>
                  </a:lnTo>
                  <a:lnTo>
                    <a:pt x="19033" y="12902"/>
                  </a:lnTo>
                  <a:lnTo>
                    <a:pt x="19027" y="12905"/>
                  </a:lnTo>
                  <a:lnTo>
                    <a:pt x="19019" y="12910"/>
                  </a:lnTo>
                  <a:lnTo>
                    <a:pt x="19018" y="12905"/>
                  </a:lnTo>
                  <a:lnTo>
                    <a:pt x="19027" y="12894"/>
                  </a:lnTo>
                  <a:lnTo>
                    <a:pt x="19033" y="12889"/>
                  </a:lnTo>
                  <a:lnTo>
                    <a:pt x="19048" y="12896"/>
                  </a:lnTo>
                  <a:lnTo>
                    <a:pt x="19055" y="12891"/>
                  </a:lnTo>
                  <a:lnTo>
                    <a:pt x="19063" y="12885"/>
                  </a:lnTo>
                  <a:lnTo>
                    <a:pt x="19080" y="12868"/>
                  </a:lnTo>
                  <a:lnTo>
                    <a:pt x="19097" y="12852"/>
                  </a:lnTo>
                  <a:lnTo>
                    <a:pt x="19109" y="12836"/>
                  </a:lnTo>
                  <a:lnTo>
                    <a:pt x="19108" y="12832"/>
                  </a:lnTo>
                  <a:lnTo>
                    <a:pt x="19111" y="12812"/>
                  </a:lnTo>
                  <a:lnTo>
                    <a:pt x="19113" y="12798"/>
                  </a:lnTo>
                  <a:lnTo>
                    <a:pt x="19116" y="12793"/>
                  </a:lnTo>
                  <a:lnTo>
                    <a:pt x="19119" y="12797"/>
                  </a:lnTo>
                  <a:lnTo>
                    <a:pt x="19125" y="12805"/>
                  </a:lnTo>
                  <a:lnTo>
                    <a:pt x="19123" y="12820"/>
                  </a:lnTo>
                  <a:lnTo>
                    <a:pt x="19118" y="12815"/>
                  </a:lnTo>
                  <a:lnTo>
                    <a:pt x="19118" y="12804"/>
                  </a:lnTo>
                  <a:lnTo>
                    <a:pt x="19121" y="12804"/>
                  </a:lnTo>
                  <a:lnTo>
                    <a:pt x="19130" y="12814"/>
                  </a:lnTo>
                  <a:lnTo>
                    <a:pt x="19144" y="12815"/>
                  </a:lnTo>
                  <a:lnTo>
                    <a:pt x="19159" y="12812"/>
                  </a:lnTo>
                  <a:lnTo>
                    <a:pt x="19168" y="12803"/>
                  </a:lnTo>
                  <a:lnTo>
                    <a:pt x="19173" y="12794"/>
                  </a:lnTo>
                  <a:lnTo>
                    <a:pt x="19176" y="12785"/>
                  </a:lnTo>
                  <a:lnTo>
                    <a:pt x="19172" y="12776"/>
                  </a:lnTo>
                  <a:lnTo>
                    <a:pt x="19169" y="12767"/>
                  </a:lnTo>
                  <a:lnTo>
                    <a:pt x="19172" y="12766"/>
                  </a:lnTo>
                  <a:lnTo>
                    <a:pt x="19178" y="12775"/>
                  </a:lnTo>
                  <a:lnTo>
                    <a:pt x="19182" y="12790"/>
                  </a:lnTo>
                  <a:lnTo>
                    <a:pt x="19182" y="12804"/>
                  </a:lnTo>
                  <a:lnTo>
                    <a:pt x="19179" y="12804"/>
                  </a:lnTo>
                  <a:lnTo>
                    <a:pt x="19180" y="12804"/>
                  </a:lnTo>
                  <a:lnTo>
                    <a:pt x="19203" y="12788"/>
                  </a:lnTo>
                  <a:lnTo>
                    <a:pt x="19227" y="12780"/>
                  </a:lnTo>
                  <a:lnTo>
                    <a:pt x="19245" y="12782"/>
                  </a:lnTo>
                  <a:lnTo>
                    <a:pt x="19263" y="12784"/>
                  </a:lnTo>
                  <a:lnTo>
                    <a:pt x="19266" y="12779"/>
                  </a:lnTo>
                  <a:lnTo>
                    <a:pt x="19262" y="12760"/>
                  </a:lnTo>
                  <a:lnTo>
                    <a:pt x="19270" y="12731"/>
                  </a:lnTo>
                  <a:lnTo>
                    <a:pt x="19280" y="12688"/>
                  </a:lnTo>
                  <a:lnTo>
                    <a:pt x="19278" y="12659"/>
                  </a:lnTo>
                  <a:lnTo>
                    <a:pt x="19274" y="12631"/>
                  </a:lnTo>
                  <a:lnTo>
                    <a:pt x="19256" y="12576"/>
                  </a:lnTo>
                  <a:lnTo>
                    <a:pt x="19248" y="12544"/>
                  </a:lnTo>
                  <a:lnTo>
                    <a:pt x="19248" y="12534"/>
                  </a:lnTo>
                  <a:lnTo>
                    <a:pt x="19251" y="12529"/>
                  </a:lnTo>
                  <a:lnTo>
                    <a:pt x="19254" y="12529"/>
                  </a:lnTo>
                  <a:lnTo>
                    <a:pt x="19264" y="12551"/>
                  </a:lnTo>
                  <a:lnTo>
                    <a:pt x="19274" y="12579"/>
                  </a:lnTo>
                  <a:lnTo>
                    <a:pt x="19279" y="12607"/>
                  </a:lnTo>
                  <a:lnTo>
                    <a:pt x="19283" y="12625"/>
                  </a:lnTo>
                  <a:lnTo>
                    <a:pt x="19292" y="12619"/>
                  </a:lnTo>
                  <a:lnTo>
                    <a:pt x="19297" y="12614"/>
                  </a:lnTo>
                  <a:lnTo>
                    <a:pt x="19296" y="12595"/>
                  </a:lnTo>
                  <a:lnTo>
                    <a:pt x="19298" y="12566"/>
                  </a:lnTo>
                  <a:lnTo>
                    <a:pt x="19297" y="12561"/>
                  </a:lnTo>
                  <a:lnTo>
                    <a:pt x="19302" y="12560"/>
                  </a:lnTo>
                  <a:lnTo>
                    <a:pt x="19299" y="12560"/>
                  </a:lnTo>
                  <a:lnTo>
                    <a:pt x="19296" y="12537"/>
                  </a:lnTo>
                  <a:lnTo>
                    <a:pt x="19292" y="12519"/>
                  </a:lnTo>
                  <a:lnTo>
                    <a:pt x="19295" y="12510"/>
                  </a:lnTo>
                  <a:lnTo>
                    <a:pt x="19301" y="12511"/>
                  </a:lnTo>
                  <a:lnTo>
                    <a:pt x="19304" y="12479"/>
                  </a:lnTo>
                  <a:lnTo>
                    <a:pt x="19303" y="12438"/>
                  </a:lnTo>
                  <a:lnTo>
                    <a:pt x="19300" y="12438"/>
                  </a:lnTo>
                  <a:lnTo>
                    <a:pt x="19282" y="12486"/>
                  </a:lnTo>
                  <a:lnTo>
                    <a:pt x="19282" y="12481"/>
                  </a:lnTo>
                  <a:lnTo>
                    <a:pt x="19298" y="12480"/>
                  </a:lnTo>
                  <a:lnTo>
                    <a:pt x="19310" y="12459"/>
                  </a:lnTo>
                  <a:lnTo>
                    <a:pt x="19317" y="12436"/>
                  </a:lnTo>
                  <a:lnTo>
                    <a:pt x="19323" y="12426"/>
                  </a:lnTo>
                  <a:lnTo>
                    <a:pt x="19323" y="12407"/>
                  </a:lnTo>
                  <a:lnTo>
                    <a:pt x="19320" y="12407"/>
                  </a:lnTo>
                  <a:lnTo>
                    <a:pt x="19317" y="12402"/>
                  </a:lnTo>
                  <a:lnTo>
                    <a:pt x="19331" y="12372"/>
                  </a:lnTo>
                  <a:lnTo>
                    <a:pt x="19345" y="12347"/>
                  </a:lnTo>
                  <a:lnTo>
                    <a:pt x="19344" y="12342"/>
                  </a:lnTo>
                  <a:lnTo>
                    <a:pt x="19341" y="12338"/>
                  </a:lnTo>
                  <a:lnTo>
                    <a:pt x="19341" y="12328"/>
                  </a:lnTo>
                  <a:lnTo>
                    <a:pt x="19344" y="12320"/>
                  </a:lnTo>
                  <a:lnTo>
                    <a:pt x="19347" y="12316"/>
                  </a:lnTo>
                  <a:lnTo>
                    <a:pt x="19350" y="12316"/>
                  </a:lnTo>
                  <a:lnTo>
                    <a:pt x="19361" y="12299"/>
                  </a:lnTo>
                  <a:lnTo>
                    <a:pt x="19369" y="12283"/>
                  </a:lnTo>
                  <a:lnTo>
                    <a:pt x="19368" y="12280"/>
                  </a:lnTo>
                  <a:lnTo>
                    <a:pt x="19365" y="12277"/>
                  </a:lnTo>
                  <a:lnTo>
                    <a:pt x="19362" y="12297"/>
                  </a:lnTo>
                  <a:lnTo>
                    <a:pt x="19362" y="12316"/>
                  </a:lnTo>
                  <a:lnTo>
                    <a:pt x="19365" y="12316"/>
                  </a:lnTo>
                  <a:lnTo>
                    <a:pt x="19374" y="12301"/>
                  </a:lnTo>
                  <a:lnTo>
                    <a:pt x="19377" y="12284"/>
                  </a:lnTo>
                  <a:lnTo>
                    <a:pt x="19393" y="12242"/>
                  </a:lnTo>
                  <a:lnTo>
                    <a:pt x="19412" y="12195"/>
                  </a:lnTo>
                  <a:lnTo>
                    <a:pt x="19424" y="12177"/>
                  </a:lnTo>
                  <a:lnTo>
                    <a:pt x="19438" y="12165"/>
                  </a:lnTo>
                  <a:lnTo>
                    <a:pt x="19447" y="12154"/>
                  </a:lnTo>
                  <a:lnTo>
                    <a:pt x="19440" y="12140"/>
                  </a:lnTo>
                  <a:lnTo>
                    <a:pt x="19449" y="12130"/>
                  </a:lnTo>
                  <a:lnTo>
                    <a:pt x="19424" y="12128"/>
                  </a:lnTo>
                  <a:lnTo>
                    <a:pt x="19411" y="12101"/>
                  </a:lnTo>
                  <a:lnTo>
                    <a:pt x="19402" y="12103"/>
                  </a:lnTo>
                  <a:lnTo>
                    <a:pt x="19410" y="12092"/>
                  </a:lnTo>
                  <a:lnTo>
                    <a:pt x="19426" y="12090"/>
                  </a:lnTo>
                  <a:lnTo>
                    <a:pt x="19433" y="12061"/>
                  </a:lnTo>
                  <a:lnTo>
                    <a:pt x="19407" y="12021"/>
                  </a:lnTo>
                  <a:lnTo>
                    <a:pt x="19399" y="12036"/>
                  </a:lnTo>
                  <a:lnTo>
                    <a:pt x="19393" y="11985"/>
                  </a:lnTo>
                  <a:lnTo>
                    <a:pt x="19400" y="12003"/>
                  </a:lnTo>
                  <a:lnTo>
                    <a:pt x="19420" y="11986"/>
                  </a:lnTo>
                  <a:lnTo>
                    <a:pt x="19428" y="12023"/>
                  </a:lnTo>
                  <a:lnTo>
                    <a:pt x="19457" y="12053"/>
                  </a:lnTo>
                  <a:lnTo>
                    <a:pt x="19445" y="12064"/>
                  </a:lnTo>
                  <a:lnTo>
                    <a:pt x="19427" y="12114"/>
                  </a:lnTo>
                  <a:lnTo>
                    <a:pt x="19439" y="12113"/>
                  </a:lnTo>
                  <a:lnTo>
                    <a:pt x="19441" y="12103"/>
                  </a:lnTo>
                  <a:lnTo>
                    <a:pt x="19470" y="12123"/>
                  </a:lnTo>
                  <a:lnTo>
                    <a:pt x="19502" y="12067"/>
                  </a:lnTo>
                  <a:lnTo>
                    <a:pt x="19495" y="12072"/>
                  </a:lnTo>
                  <a:lnTo>
                    <a:pt x="19498" y="12072"/>
                  </a:lnTo>
                  <a:lnTo>
                    <a:pt x="19501" y="12052"/>
                  </a:lnTo>
                  <a:lnTo>
                    <a:pt x="19504" y="12040"/>
                  </a:lnTo>
                  <a:lnTo>
                    <a:pt x="19508" y="12029"/>
                  </a:lnTo>
                  <a:lnTo>
                    <a:pt x="19515" y="12008"/>
                  </a:lnTo>
                  <a:lnTo>
                    <a:pt x="19515" y="12003"/>
                  </a:lnTo>
                  <a:lnTo>
                    <a:pt x="19514" y="11994"/>
                  </a:lnTo>
                  <a:lnTo>
                    <a:pt x="19515" y="11981"/>
                  </a:lnTo>
                  <a:lnTo>
                    <a:pt x="19515" y="11976"/>
                  </a:lnTo>
                  <a:lnTo>
                    <a:pt x="19521" y="11985"/>
                  </a:lnTo>
                  <a:lnTo>
                    <a:pt x="19524" y="11993"/>
                  </a:lnTo>
                  <a:lnTo>
                    <a:pt x="19525" y="11992"/>
                  </a:lnTo>
                  <a:lnTo>
                    <a:pt x="19530" y="11983"/>
                  </a:lnTo>
                  <a:lnTo>
                    <a:pt x="19532" y="11973"/>
                  </a:lnTo>
                  <a:lnTo>
                    <a:pt x="19531" y="11968"/>
                  </a:lnTo>
                  <a:lnTo>
                    <a:pt x="19521" y="11950"/>
                  </a:lnTo>
                  <a:lnTo>
                    <a:pt x="19511" y="11933"/>
                  </a:lnTo>
                  <a:lnTo>
                    <a:pt x="19508" y="11924"/>
                  </a:lnTo>
                  <a:lnTo>
                    <a:pt x="19508" y="11919"/>
                  </a:lnTo>
                  <a:lnTo>
                    <a:pt x="19539" y="11944"/>
                  </a:lnTo>
                  <a:lnTo>
                    <a:pt x="19543" y="11952"/>
                  </a:lnTo>
                  <a:lnTo>
                    <a:pt x="19540" y="11962"/>
                  </a:lnTo>
                  <a:lnTo>
                    <a:pt x="19538" y="11977"/>
                  </a:lnTo>
                  <a:lnTo>
                    <a:pt x="19541" y="11981"/>
                  </a:lnTo>
                  <a:lnTo>
                    <a:pt x="19547" y="11980"/>
                  </a:lnTo>
                  <a:lnTo>
                    <a:pt x="19570" y="11959"/>
                  </a:lnTo>
                  <a:lnTo>
                    <a:pt x="19596" y="11932"/>
                  </a:lnTo>
                  <a:lnTo>
                    <a:pt x="19596" y="11927"/>
                  </a:lnTo>
                  <a:lnTo>
                    <a:pt x="19599" y="11927"/>
                  </a:lnTo>
                  <a:lnTo>
                    <a:pt x="19595" y="11917"/>
                  </a:lnTo>
                  <a:lnTo>
                    <a:pt x="19598" y="11917"/>
                  </a:lnTo>
                  <a:lnTo>
                    <a:pt x="19598" y="11912"/>
                  </a:lnTo>
                  <a:lnTo>
                    <a:pt x="19652" y="11896"/>
                  </a:lnTo>
                  <a:lnTo>
                    <a:pt x="19702" y="11876"/>
                  </a:lnTo>
                  <a:lnTo>
                    <a:pt x="19699" y="11867"/>
                  </a:lnTo>
                  <a:lnTo>
                    <a:pt x="19692" y="11858"/>
                  </a:lnTo>
                  <a:lnTo>
                    <a:pt x="19680" y="11860"/>
                  </a:lnTo>
                  <a:lnTo>
                    <a:pt x="19668" y="11857"/>
                  </a:lnTo>
                  <a:lnTo>
                    <a:pt x="19671" y="11846"/>
                  </a:lnTo>
                  <a:lnTo>
                    <a:pt x="19676" y="11836"/>
                  </a:lnTo>
                  <a:lnTo>
                    <a:pt x="19684" y="11816"/>
                  </a:lnTo>
                  <a:lnTo>
                    <a:pt x="19692" y="11801"/>
                  </a:lnTo>
                  <a:lnTo>
                    <a:pt x="19706" y="11823"/>
                  </a:lnTo>
                  <a:lnTo>
                    <a:pt x="19713" y="11841"/>
                  </a:lnTo>
                  <a:lnTo>
                    <a:pt x="19710" y="11856"/>
                  </a:lnTo>
                  <a:lnTo>
                    <a:pt x="19711" y="11874"/>
                  </a:lnTo>
                  <a:lnTo>
                    <a:pt x="19723" y="11873"/>
                  </a:lnTo>
                  <a:lnTo>
                    <a:pt x="19735" y="11867"/>
                  </a:lnTo>
                  <a:lnTo>
                    <a:pt x="19732" y="11862"/>
                  </a:lnTo>
                  <a:lnTo>
                    <a:pt x="19729" y="11858"/>
                  </a:lnTo>
                  <a:lnTo>
                    <a:pt x="19725" y="11844"/>
                  </a:lnTo>
                  <a:lnTo>
                    <a:pt x="19721" y="11826"/>
                  </a:lnTo>
                  <a:lnTo>
                    <a:pt x="19717" y="11807"/>
                  </a:lnTo>
                  <a:lnTo>
                    <a:pt x="19716" y="11784"/>
                  </a:lnTo>
                  <a:lnTo>
                    <a:pt x="19719" y="11783"/>
                  </a:lnTo>
                  <a:lnTo>
                    <a:pt x="19728" y="11797"/>
                  </a:lnTo>
                  <a:lnTo>
                    <a:pt x="19732" y="11810"/>
                  </a:lnTo>
                  <a:lnTo>
                    <a:pt x="19738" y="11810"/>
                  </a:lnTo>
                  <a:lnTo>
                    <a:pt x="19738" y="11800"/>
                  </a:lnTo>
                  <a:lnTo>
                    <a:pt x="19744" y="11794"/>
                  </a:lnTo>
                  <a:lnTo>
                    <a:pt x="19747" y="11799"/>
                  </a:lnTo>
                  <a:lnTo>
                    <a:pt x="19747" y="11808"/>
                  </a:lnTo>
                  <a:lnTo>
                    <a:pt x="19745" y="11818"/>
                  </a:lnTo>
                  <a:lnTo>
                    <a:pt x="19742" y="11824"/>
                  </a:lnTo>
                  <a:lnTo>
                    <a:pt x="19743" y="11838"/>
                  </a:lnTo>
                  <a:lnTo>
                    <a:pt x="19749" y="11846"/>
                  </a:lnTo>
                  <a:lnTo>
                    <a:pt x="19767" y="11844"/>
                  </a:lnTo>
                  <a:lnTo>
                    <a:pt x="19782" y="11833"/>
                  </a:lnTo>
                  <a:lnTo>
                    <a:pt x="19785" y="11827"/>
                  </a:lnTo>
                  <a:lnTo>
                    <a:pt x="19784" y="11823"/>
                  </a:lnTo>
                  <a:lnTo>
                    <a:pt x="19781" y="11818"/>
                  </a:lnTo>
                  <a:lnTo>
                    <a:pt x="19775" y="11819"/>
                  </a:lnTo>
                  <a:lnTo>
                    <a:pt x="19772" y="11810"/>
                  </a:lnTo>
                  <a:lnTo>
                    <a:pt x="19769" y="11806"/>
                  </a:lnTo>
                  <a:lnTo>
                    <a:pt x="19770" y="11787"/>
                  </a:lnTo>
                  <a:lnTo>
                    <a:pt x="19770" y="11782"/>
                  </a:lnTo>
                  <a:lnTo>
                    <a:pt x="19773" y="11787"/>
                  </a:lnTo>
                  <a:lnTo>
                    <a:pt x="19780" y="11790"/>
                  </a:lnTo>
                  <a:lnTo>
                    <a:pt x="19783" y="11794"/>
                  </a:lnTo>
                  <a:lnTo>
                    <a:pt x="19786" y="11794"/>
                  </a:lnTo>
                  <a:lnTo>
                    <a:pt x="19788" y="11780"/>
                  </a:lnTo>
                  <a:lnTo>
                    <a:pt x="19790" y="11756"/>
                  </a:lnTo>
                  <a:lnTo>
                    <a:pt x="19793" y="11746"/>
                  </a:lnTo>
                  <a:lnTo>
                    <a:pt x="19799" y="11740"/>
                  </a:lnTo>
                  <a:lnTo>
                    <a:pt x="19801" y="11731"/>
                  </a:lnTo>
                  <a:lnTo>
                    <a:pt x="19810" y="11708"/>
                  </a:lnTo>
                  <a:lnTo>
                    <a:pt x="19826" y="11693"/>
                  </a:lnTo>
                  <a:lnTo>
                    <a:pt x="19826" y="11688"/>
                  </a:lnTo>
                  <a:lnTo>
                    <a:pt x="19815" y="11688"/>
                  </a:lnTo>
                  <a:lnTo>
                    <a:pt x="19812" y="11701"/>
                  </a:lnTo>
                  <a:lnTo>
                    <a:pt x="19812" y="11706"/>
                  </a:lnTo>
                  <a:lnTo>
                    <a:pt x="19819" y="11695"/>
                  </a:lnTo>
                  <a:lnTo>
                    <a:pt x="19824" y="11685"/>
                  </a:lnTo>
                  <a:lnTo>
                    <a:pt x="19828" y="11665"/>
                  </a:lnTo>
                  <a:lnTo>
                    <a:pt x="19831" y="11656"/>
                  </a:lnTo>
                  <a:lnTo>
                    <a:pt x="19815" y="11658"/>
                  </a:lnTo>
                  <a:lnTo>
                    <a:pt x="19815" y="11649"/>
                  </a:lnTo>
                  <a:lnTo>
                    <a:pt x="19817" y="11639"/>
                  </a:lnTo>
                  <a:lnTo>
                    <a:pt x="19832" y="11637"/>
                  </a:lnTo>
                  <a:lnTo>
                    <a:pt x="19837" y="11617"/>
                  </a:lnTo>
                  <a:lnTo>
                    <a:pt x="19840" y="11602"/>
                  </a:lnTo>
                  <a:lnTo>
                    <a:pt x="19824" y="11586"/>
                  </a:lnTo>
                  <a:lnTo>
                    <a:pt x="19817" y="11572"/>
                  </a:lnTo>
                  <a:lnTo>
                    <a:pt x="19817" y="11567"/>
                  </a:lnTo>
                  <a:lnTo>
                    <a:pt x="19820" y="11563"/>
                  </a:lnTo>
                  <a:lnTo>
                    <a:pt x="19823" y="11562"/>
                  </a:lnTo>
                  <a:lnTo>
                    <a:pt x="19813" y="11553"/>
                  </a:lnTo>
                  <a:lnTo>
                    <a:pt x="19804" y="11559"/>
                  </a:lnTo>
                  <a:lnTo>
                    <a:pt x="19808" y="11564"/>
                  </a:lnTo>
                  <a:lnTo>
                    <a:pt x="19808" y="11573"/>
                  </a:lnTo>
                  <a:lnTo>
                    <a:pt x="19796" y="11570"/>
                  </a:lnTo>
                  <a:lnTo>
                    <a:pt x="19796" y="11575"/>
                  </a:lnTo>
                  <a:lnTo>
                    <a:pt x="19809" y="11592"/>
                  </a:lnTo>
                  <a:lnTo>
                    <a:pt x="19822" y="11592"/>
                  </a:lnTo>
                  <a:lnTo>
                    <a:pt x="19822" y="11584"/>
                  </a:lnTo>
                  <a:lnTo>
                    <a:pt x="19819" y="11584"/>
                  </a:lnTo>
                  <a:lnTo>
                    <a:pt x="19804" y="11595"/>
                  </a:lnTo>
                  <a:lnTo>
                    <a:pt x="19794" y="11602"/>
                  </a:lnTo>
                  <a:lnTo>
                    <a:pt x="19792" y="11610"/>
                  </a:lnTo>
                  <a:lnTo>
                    <a:pt x="19793" y="11626"/>
                  </a:lnTo>
                  <a:lnTo>
                    <a:pt x="19796" y="11631"/>
                  </a:lnTo>
                  <a:lnTo>
                    <a:pt x="19799" y="11640"/>
                  </a:lnTo>
                  <a:lnTo>
                    <a:pt x="19794" y="11646"/>
                  </a:lnTo>
                  <a:lnTo>
                    <a:pt x="19787" y="11642"/>
                  </a:lnTo>
                  <a:lnTo>
                    <a:pt x="19787" y="11633"/>
                  </a:lnTo>
                  <a:lnTo>
                    <a:pt x="19783" y="11624"/>
                  </a:lnTo>
                  <a:lnTo>
                    <a:pt x="19778" y="11634"/>
                  </a:lnTo>
                  <a:lnTo>
                    <a:pt x="19772" y="11649"/>
                  </a:lnTo>
                  <a:lnTo>
                    <a:pt x="19770" y="11653"/>
                  </a:lnTo>
                  <a:lnTo>
                    <a:pt x="19767" y="11659"/>
                  </a:lnTo>
                  <a:lnTo>
                    <a:pt x="19761" y="11655"/>
                  </a:lnTo>
                  <a:lnTo>
                    <a:pt x="19757" y="11641"/>
                  </a:lnTo>
                  <a:lnTo>
                    <a:pt x="19760" y="11632"/>
                  </a:lnTo>
                  <a:lnTo>
                    <a:pt x="19769" y="11626"/>
                  </a:lnTo>
                  <a:lnTo>
                    <a:pt x="19774" y="11615"/>
                  </a:lnTo>
                  <a:lnTo>
                    <a:pt x="19777" y="11610"/>
                  </a:lnTo>
                  <a:lnTo>
                    <a:pt x="19773" y="11601"/>
                  </a:lnTo>
                  <a:lnTo>
                    <a:pt x="19770" y="11597"/>
                  </a:lnTo>
                  <a:lnTo>
                    <a:pt x="19767" y="11602"/>
                  </a:lnTo>
                  <a:lnTo>
                    <a:pt x="19764" y="11598"/>
                  </a:lnTo>
                  <a:lnTo>
                    <a:pt x="19761" y="11593"/>
                  </a:lnTo>
                  <a:lnTo>
                    <a:pt x="19760" y="11584"/>
                  </a:lnTo>
                  <a:lnTo>
                    <a:pt x="19766" y="11583"/>
                  </a:lnTo>
                  <a:lnTo>
                    <a:pt x="19766" y="11574"/>
                  </a:lnTo>
                  <a:lnTo>
                    <a:pt x="19762" y="11565"/>
                  </a:lnTo>
                  <a:lnTo>
                    <a:pt x="19756" y="11556"/>
                  </a:lnTo>
                  <a:lnTo>
                    <a:pt x="19749" y="11547"/>
                  </a:lnTo>
                  <a:lnTo>
                    <a:pt x="19743" y="11543"/>
                  </a:lnTo>
                  <a:lnTo>
                    <a:pt x="19741" y="11553"/>
                  </a:lnTo>
                  <a:lnTo>
                    <a:pt x="19741" y="11567"/>
                  </a:lnTo>
                  <a:lnTo>
                    <a:pt x="19750" y="11566"/>
                  </a:lnTo>
                  <a:lnTo>
                    <a:pt x="19754" y="11575"/>
                  </a:lnTo>
                  <a:lnTo>
                    <a:pt x="19754" y="11580"/>
                  </a:lnTo>
                  <a:lnTo>
                    <a:pt x="19751" y="11585"/>
                  </a:lnTo>
                  <a:lnTo>
                    <a:pt x="19748" y="11576"/>
                  </a:lnTo>
                  <a:lnTo>
                    <a:pt x="19739" y="11577"/>
                  </a:lnTo>
                  <a:lnTo>
                    <a:pt x="19739" y="11582"/>
                  </a:lnTo>
                  <a:lnTo>
                    <a:pt x="19745" y="11586"/>
                  </a:lnTo>
                  <a:lnTo>
                    <a:pt x="19746" y="11600"/>
                  </a:lnTo>
                  <a:lnTo>
                    <a:pt x="19740" y="11601"/>
                  </a:lnTo>
                  <a:lnTo>
                    <a:pt x="19740" y="11610"/>
                  </a:lnTo>
                  <a:lnTo>
                    <a:pt x="19747" y="11614"/>
                  </a:lnTo>
                  <a:lnTo>
                    <a:pt x="19753" y="11622"/>
                  </a:lnTo>
                  <a:lnTo>
                    <a:pt x="19754" y="11632"/>
                  </a:lnTo>
                  <a:lnTo>
                    <a:pt x="19751" y="11647"/>
                  </a:lnTo>
                  <a:lnTo>
                    <a:pt x="19739" y="11639"/>
                  </a:lnTo>
                  <a:lnTo>
                    <a:pt x="19732" y="11630"/>
                  </a:lnTo>
                  <a:lnTo>
                    <a:pt x="19731" y="11611"/>
                  </a:lnTo>
                  <a:lnTo>
                    <a:pt x="19728" y="11611"/>
                  </a:lnTo>
                  <a:lnTo>
                    <a:pt x="19720" y="11622"/>
                  </a:lnTo>
                  <a:lnTo>
                    <a:pt x="19711" y="11633"/>
                  </a:lnTo>
                  <a:lnTo>
                    <a:pt x="19708" y="11638"/>
                  </a:lnTo>
                  <a:lnTo>
                    <a:pt x="19712" y="11652"/>
                  </a:lnTo>
                  <a:lnTo>
                    <a:pt x="19719" y="11655"/>
                  </a:lnTo>
                  <a:lnTo>
                    <a:pt x="19731" y="11663"/>
                  </a:lnTo>
                  <a:lnTo>
                    <a:pt x="19740" y="11672"/>
                  </a:lnTo>
                  <a:lnTo>
                    <a:pt x="19747" y="11685"/>
                  </a:lnTo>
                  <a:lnTo>
                    <a:pt x="19749" y="11708"/>
                  </a:lnTo>
                  <a:lnTo>
                    <a:pt x="19736" y="11701"/>
                  </a:lnTo>
                  <a:lnTo>
                    <a:pt x="19727" y="11697"/>
                  </a:lnTo>
                  <a:lnTo>
                    <a:pt x="19726" y="11692"/>
                  </a:lnTo>
                  <a:lnTo>
                    <a:pt x="19729" y="11688"/>
                  </a:lnTo>
                  <a:lnTo>
                    <a:pt x="19729" y="11677"/>
                  </a:lnTo>
                  <a:lnTo>
                    <a:pt x="19719" y="11674"/>
                  </a:lnTo>
                  <a:lnTo>
                    <a:pt x="19710" y="11671"/>
                  </a:lnTo>
                  <a:lnTo>
                    <a:pt x="19707" y="11661"/>
                  </a:lnTo>
                  <a:lnTo>
                    <a:pt x="19706" y="11648"/>
                  </a:lnTo>
                  <a:lnTo>
                    <a:pt x="19697" y="11644"/>
                  </a:lnTo>
                  <a:lnTo>
                    <a:pt x="19691" y="11645"/>
                  </a:lnTo>
                  <a:lnTo>
                    <a:pt x="19682" y="11655"/>
                  </a:lnTo>
                  <a:lnTo>
                    <a:pt x="19673" y="11665"/>
                  </a:lnTo>
                  <a:lnTo>
                    <a:pt x="19674" y="11675"/>
                  </a:lnTo>
                  <a:lnTo>
                    <a:pt x="19683" y="11684"/>
                  </a:lnTo>
                  <a:lnTo>
                    <a:pt x="19693" y="11692"/>
                  </a:lnTo>
                  <a:lnTo>
                    <a:pt x="19694" y="11710"/>
                  </a:lnTo>
                  <a:lnTo>
                    <a:pt x="19689" y="11725"/>
                  </a:lnTo>
                  <a:lnTo>
                    <a:pt x="19680" y="11741"/>
                  </a:lnTo>
                  <a:lnTo>
                    <a:pt x="19677" y="11741"/>
                  </a:lnTo>
                  <a:lnTo>
                    <a:pt x="19677" y="11736"/>
                  </a:lnTo>
                  <a:lnTo>
                    <a:pt x="19679" y="11713"/>
                  </a:lnTo>
                  <a:lnTo>
                    <a:pt x="19681" y="11693"/>
                  </a:lnTo>
                  <a:lnTo>
                    <a:pt x="19678" y="11689"/>
                  </a:lnTo>
                  <a:lnTo>
                    <a:pt x="19669" y="11685"/>
                  </a:lnTo>
                  <a:lnTo>
                    <a:pt x="19662" y="11685"/>
                  </a:lnTo>
                  <a:lnTo>
                    <a:pt x="19660" y="11696"/>
                  </a:lnTo>
                  <a:lnTo>
                    <a:pt x="19658" y="11710"/>
                  </a:lnTo>
                  <a:lnTo>
                    <a:pt x="19661" y="11715"/>
                  </a:lnTo>
                  <a:lnTo>
                    <a:pt x="19655" y="11725"/>
                  </a:lnTo>
                  <a:lnTo>
                    <a:pt x="19652" y="11730"/>
                  </a:lnTo>
                  <a:lnTo>
                    <a:pt x="19646" y="11731"/>
                  </a:lnTo>
                  <a:lnTo>
                    <a:pt x="19644" y="11735"/>
                  </a:lnTo>
                  <a:lnTo>
                    <a:pt x="19644" y="11745"/>
                  </a:lnTo>
                  <a:lnTo>
                    <a:pt x="19641" y="11746"/>
                  </a:lnTo>
                  <a:lnTo>
                    <a:pt x="19638" y="11741"/>
                  </a:lnTo>
                  <a:lnTo>
                    <a:pt x="19641" y="11732"/>
                  </a:lnTo>
                  <a:lnTo>
                    <a:pt x="19643" y="11726"/>
                  </a:lnTo>
                  <a:lnTo>
                    <a:pt x="19634" y="11717"/>
                  </a:lnTo>
                  <a:lnTo>
                    <a:pt x="19625" y="11706"/>
                  </a:lnTo>
                  <a:lnTo>
                    <a:pt x="19622" y="11706"/>
                  </a:lnTo>
                  <a:lnTo>
                    <a:pt x="19610" y="11719"/>
                  </a:lnTo>
                  <a:lnTo>
                    <a:pt x="19614" y="11746"/>
                  </a:lnTo>
                  <a:lnTo>
                    <a:pt x="19606" y="11758"/>
                  </a:lnTo>
                  <a:lnTo>
                    <a:pt x="19601" y="11721"/>
                  </a:lnTo>
                  <a:lnTo>
                    <a:pt x="19586" y="11728"/>
                  </a:lnTo>
                  <a:lnTo>
                    <a:pt x="19585" y="11771"/>
                  </a:lnTo>
                  <a:lnTo>
                    <a:pt x="19580" y="11739"/>
                  </a:lnTo>
                  <a:lnTo>
                    <a:pt x="19568" y="11735"/>
                  </a:lnTo>
                  <a:lnTo>
                    <a:pt x="19583" y="11720"/>
                  </a:lnTo>
                  <a:lnTo>
                    <a:pt x="19542" y="11696"/>
                  </a:lnTo>
                  <a:lnTo>
                    <a:pt x="19515" y="11642"/>
                  </a:lnTo>
                  <a:lnTo>
                    <a:pt x="19506" y="11639"/>
                  </a:lnTo>
                  <a:lnTo>
                    <a:pt x="19497" y="11654"/>
                  </a:lnTo>
                  <a:lnTo>
                    <a:pt x="19489" y="11669"/>
                  </a:lnTo>
                  <a:lnTo>
                    <a:pt x="19471" y="11672"/>
                  </a:lnTo>
                  <a:lnTo>
                    <a:pt x="19491" y="11655"/>
                  </a:lnTo>
                  <a:lnTo>
                    <a:pt x="19497" y="11640"/>
                  </a:lnTo>
                  <a:lnTo>
                    <a:pt x="19502" y="11635"/>
                  </a:lnTo>
                  <a:lnTo>
                    <a:pt x="19499" y="11621"/>
                  </a:lnTo>
                  <a:lnTo>
                    <a:pt x="19495" y="11607"/>
                  </a:lnTo>
                  <a:lnTo>
                    <a:pt x="19483" y="11604"/>
                  </a:lnTo>
                  <a:lnTo>
                    <a:pt x="19474" y="11600"/>
                  </a:lnTo>
                  <a:lnTo>
                    <a:pt x="19473" y="11586"/>
                  </a:lnTo>
                  <a:lnTo>
                    <a:pt x="19476" y="11586"/>
                  </a:lnTo>
                  <a:lnTo>
                    <a:pt x="19491" y="11598"/>
                  </a:lnTo>
                  <a:lnTo>
                    <a:pt x="19501" y="11611"/>
                  </a:lnTo>
                  <a:lnTo>
                    <a:pt x="19517" y="11633"/>
                  </a:lnTo>
                  <a:lnTo>
                    <a:pt x="19531" y="11655"/>
                  </a:lnTo>
                  <a:lnTo>
                    <a:pt x="19536" y="11649"/>
                  </a:lnTo>
                  <a:lnTo>
                    <a:pt x="19540" y="11654"/>
                  </a:lnTo>
                  <a:lnTo>
                    <a:pt x="19543" y="11658"/>
                  </a:lnTo>
                  <a:lnTo>
                    <a:pt x="19546" y="11662"/>
                  </a:lnTo>
                  <a:lnTo>
                    <a:pt x="19552" y="11657"/>
                  </a:lnTo>
                  <a:lnTo>
                    <a:pt x="19558" y="11656"/>
                  </a:lnTo>
                  <a:lnTo>
                    <a:pt x="19574" y="11673"/>
                  </a:lnTo>
                  <a:lnTo>
                    <a:pt x="19587" y="11682"/>
                  </a:lnTo>
                  <a:lnTo>
                    <a:pt x="19589" y="11676"/>
                  </a:lnTo>
                  <a:lnTo>
                    <a:pt x="19595" y="11675"/>
                  </a:lnTo>
                  <a:lnTo>
                    <a:pt x="19608" y="11688"/>
                  </a:lnTo>
                  <a:lnTo>
                    <a:pt x="19623" y="11691"/>
                  </a:lnTo>
                  <a:lnTo>
                    <a:pt x="19629" y="11681"/>
                  </a:lnTo>
                  <a:lnTo>
                    <a:pt x="19634" y="11671"/>
                  </a:lnTo>
                  <a:lnTo>
                    <a:pt x="19634" y="11666"/>
                  </a:lnTo>
                  <a:lnTo>
                    <a:pt x="19631" y="11661"/>
                  </a:lnTo>
                  <a:lnTo>
                    <a:pt x="19625" y="11658"/>
                  </a:lnTo>
                  <a:lnTo>
                    <a:pt x="19618" y="11649"/>
                  </a:lnTo>
                  <a:lnTo>
                    <a:pt x="19621" y="11644"/>
                  </a:lnTo>
                  <a:lnTo>
                    <a:pt x="19627" y="11648"/>
                  </a:lnTo>
                  <a:lnTo>
                    <a:pt x="19630" y="11652"/>
                  </a:lnTo>
                  <a:lnTo>
                    <a:pt x="19637" y="11656"/>
                  </a:lnTo>
                  <a:lnTo>
                    <a:pt x="19640" y="11665"/>
                  </a:lnTo>
                  <a:lnTo>
                    <a:pt x="19643" y="11665"/>
                  </a:lnTo>
                  <a:lnTo>
                    <a:pt x="19648" y="11654"/>
                  </a:lnTo>
                  <a:lnTo>
                    <a:pt x="19651" y="11645"/>
                  </a:lnTo>
                  <a:lnTo>
                    <a:pt x="19651" y="11640"/>
                  </a:lnTo>
                  <a:lnTo>
                    <a:pt x="19639" y="11642"/>
                  </a:lnTo>
                  <a:lnTo>
                    <a:pt x="19642" y="11637"/>
                  </a:lnTo>
                  <a:lnTo>
                    <a:pt x="19645" y="11636"/>
                  </a:lnTo>
                  <a:lnTo>
                    <a:pt x="19651" y="11630"/>
                  </a:lnTo>
                  <a:lnTo>
                    <a:pt x="19660" y="11629"/>
                  </a:lnTo>
                  <a:lnTo>
                    <a:pt x="19659" y="11625"/>
                  </a:lnTo>
                  <a:lnTo>
                    <a:pt x="19668" y="11624"/>
                  </a:lnTo>
                  <a:lnTo>
                    <a:pt x="19671" y="11611"/>
                  </a:lnTo>
                  <a:lnTo>
                    <a:pt x="19671" y="11605"/>
                  </a:lnTo>
                  <a:lnTo>
                    <a:pt x="19667" y="11605"/>
                  </a:lnTo>
                  <a:lnTo>
                    <a:pt x="19668" y="11610"/>
                  </a:lnTo>
                  <a:lnTo>
                    <a:pt x="19669" y="11614"/>
                  </a:lnTo>
                  <a:lnTo>
                    <a:pt x="19668" y="11610"/>
                  </a:lnTo>
                  <a:lnTo>
                    <a:pt x="19671" y="11609"/>
                  </a:lnTo>
                  <a:lnTo>
                    <a:pt x="19667" y="11600"/>
                  </a:lnTo>
                  <a:lnTo>
                    <a:pt x="19670" y="11590"/>
                  </a:lnTo>
                  <a:lnTo>
                    <a:pt x="19682" y="11584"/>
                  </a:lnTo>
                  <a:lnTo>
                    <a:pt x="19687" y="11579"/>
                  </a:lnTo>
                  <a:lnTo>
                    <a:pt x="19690" y="11569"/>
                  </a:lnTo>
                  <a:lnTo>
                    <a:pt x="19686" y="11560"/>
                  </a:lnTo>
                  <a:lnTo>
                    <a:pt x="19681" y="11565"/>
                  </a:lnTo>
                  <a:lnTo>
                    <a:pt x="19678" y="11575"/>
                  </a:lnTo>
                  <a:lnTo>
                    <a:pt x="19666" y="11577"/>
                  </a:lnTo>
                  <a:lnTo>
                    <a:pt x="19662" y="11567"/>
                  </a:lnTo>
                  <a:lnTo>
                    <a:pt x="19665" y="11558"/>
                  </a:lnTo>
                  <a:lnTo>
                    <a:pt x="19665" y="11553"/>
                  </a:lnTo>
                  <a:lnTo>
                    <a:pt x="19668" y="11557"/>
                  </a:lnTo>
                  <a:lnTo>
                    <a:pt x="19672" y="11566"/>
                  </a:lnTo>
                  <a:lnTo>
                    <a:pt x="19671" y="11561"/>
                  </a:lnTo>
                  <a:lnTo>
                    <a:pt x="19674" y="11556"/>
                  </a:lnTo>
                  <a:lnTo>
                    <a:pt x="19680" y="11551"/>
                  </a:lnTo>
                  <a:lnTo>
                    <a:pt x="19686" y="11555"/>
                  </a:lnTo>
                  <a:lnTo>
                    <a:pt x="19692" y="11554"/>
                  </a:lnTo>
                  <a:lnTo>
                    <a:pt x="19695" y="11549"/>
                  </a:lnTo>
                  <a:lnTo>
                    <a:pt x="19697" y="11539"/>
                  </a:lnTo>
                  <a:lnTo>
                    <a:pt x="19700" y="11534"/>
                  </a:lnTo>
                  <a:lnTo>
                    <a:pt x="19703" y="11520"/>
                  </a:lnTo>
                  <a:lnTo>
                    <a:pt x="19702" y="11501"/>
                  </a:lnTo>
                  <a:lnTo>
                    <a:pt x="19698" y="11496"/>
                  </a:lnTo>
                  <a:lnTo>
                    <a:pt x="19689" y="11493"/>
                  </a:lnTo>
                  <a:lnTo>
                    <a:pt x="19680" y="11489"/>
                  </a:lnTo>
                  <a:lnTo>
                    <a:pt x="19677" y="11495"/>
                  </a:lnTo>
                  <a:lnTo>
                    <a:pt x="19681" y="11503"/>
                  </a:lnTo>
                  <a:lnTo>
                    <a:pt x="19684" y="11513"/>
                  </a:lnTo>
                  <a:lnTo>
                    <a:pt x="19681" y="11522"/>
                  </a:lnTo>
                  <a:lnTo>
                    <a:pt x="19676" y="11532"/>
                  </a:lnTo>
                  <a:lnTo>
                    <a:pt x="19673" y="11533"/>
                  </a:lnTo>
                  <a:lnTo>
                    <a:pt x="19672" y="11505"/>
                  </a:lnTo>
                  <a:lnTo>
                    <a:pt x="19660" y="11516"/>
                  </a:lnTo>
                  <a:lnTo>
                    <a:pt x="19654" y="11521"/>
                  </a:lnTo>
                  <a:lnTo>
                    <a:pt x="19648" y="11526"/>
                  </a:lnTo>
                  <a:lnTo>
                    <a:pt x="19646" y="11531"/>
                  </a:lnTo>
                  <a:lnTo>
                    <a:pt x="19640" y="11532"/>
                  </a:lnTo>
                  <a:lnTo>
                    <a:pt x="19634" y="11538"/>
                  </a:lnTo>
                  <a:lnTo>
                    <a:pt x="19628" y="11543"/>
                  </a:lnTo>
                  <a:lnTo>
                    <a:pt x="19629" y="11558"/>
                  </a:lnTo>
                  <a:lnTo>
                    <a:pt x="19626" y="11558"/>
                  </a:lnTo>
                  <a:lnTo>
                    <a:pt x="19622" y="11548"/>
                  </a:lnTo>
                  <a:lnTo>
                    <a:pt x="19622" y="11539"/>
                  </a:lnTo>
                  <a:lnTo>
                    <a:pt x="19624" y="11529"/>
                  </a:lnTo>
                  <a:lnTo>
                    <a:pt x="19630" y="11524"/>
                  </a:lnTo>
                  <a:lnTo>
                    <a:pt x="19639" y="11518"/>
                  </a:lnTo>
                  <a:lnTo>
                    <a:pt x="19645" y="11513"/>
                  </a:lnTo>
                  <a:lnTo>
                    <a:pt x="19644" y="11494"/>
                  </a:lnTo>
                  <a:lnTo>
                    <a:pt x="19646" y="11489"/>
                  </a:lnTo>
                  <a:lnTo>
                    <a:pt x="19649" y="11489"/>
                  </a:lnTo>
                  <a:lnTo>
                    <a:pt x="19659" y="11492"/>
                  </a:lnTo>
                  <a:lnTo>
                    <a:pt x="19662" y="11496"/>
                  </a:lnTo>
                  <a:lnTo>
                    <a:pt x="19665" y="11496"/>
                  </a:lnTo>
                  <a:lnTo>
                    <a:pt x="19671" y="11486"/>
                  </a:lnTo>
                  <a:lnTo>
                    <a:pt x="19670" y="11477"/>
                  </a:lnTo>
                  <a:lnTo>
                    <a:pt x="19661" y="11478"/>
                  </a:lnTo>
                  <a:lnTo>
                    <a:pt x="19661" y="11468"/>
                  </a:lnTo>
                  <a:lnTo>
                    <a:pt x="19666" y="11458"/>
                  </a:lnTo>
                  <a:lnTo>
                    <a:pt x="19666" y="11453"/>
                  </a:lnTo>
                  <a:lnTo>
                    <a:pt x="19669" y="11453"/>
                  </a:lnTo>
                  <a:lnTo>
                    <a:pt x="19684" y="11460"/>
                  </a:lnTo>
                  <a:lnTo>
                    <a:pt x="19700" y="11472"/>
                  </a:lnTo>
                  <a:lnTo>
                    <a:pt x="19703" y="11467"/>
                  </a:lnTo>
                  <a:lnTo>
                    <a:pt x="19702" y="11453"/>
                  </a:lnTo>
                  <a:lnTo>
                    <a:pt x="19700" y="11449"/>
                  </a:lnTo>
                  <a:lnTo>
                    <a:pt x="19671" y="11443"/>
                  </a:lnTo>
                  <a:lnTo>
                    <a:pt x="19671" y="11439"/>
                  </a:lnTo>
                  <a:lnTo>
                    <a:pt x="19675" y="11433"/>
                  </a:lnTo>
                  <a:lnTo>
                    <a:pt x="19680" y="11433"/>
                  </a:lnTo>
                  <a:lnTo>
                    <a:pt x="19696" y="11435"/>
                  </a:lnTo>
                  <a:lnTo>
                    <a:pt x="19708" y="11443"/>
                  </a:lnTo>
                  <a:lnTo>
                    <a:pt x="19710" y="11438"/>
                  </a:lnTo>
                  <a:lnTo>
                    <a:pt x="19710" y="11424"/>
                  </a:lnTo>
                  <a:lnTo>
                    <a:pt x="19692" y="11422"/>
                  </a:lnTo>
                  <a:lnTo>
                    <a:pt x="19691" y="11417"/>
                  </a:lnTo>
                  <a:lnTo>
                    <a:pt x="19709" y="11415"/>
                  </a:lnTo>
                  <a:lnTo>
                    <a:pt x="19715" y="11409"/>
                  </a:lnTo>
                  <a:lnTo>
                    <a:pt x="19718" y="11399"/>
                  </a:lnTo>
                  <a:lnTo>
                    <a:pt x="19714" y="11390"/>
                  </a:lnTo>
                  <a:lnTo>
                    <a:pt x="19708" y="11381"/>
                  </a:lnTo>
                  <a:lnTo>
                    <a:pt x="19705" y="11386"/>
                  </a:lnTo>
                  <a:lnTo>
                    <a:pt x="19699" y="11397"/>
                  </a:lnTo>
                  <a:lnTo>
                    <a:pt x="19696" y="11392"/>
                  </a:lnTo>
                  <a:lnTo>
                    <a:pt x="19698" y="11378"/>
                  </a:lnTo>
                  <a:lnTo>
                    <a:pt x="19692" y="11359"/>
                  </a:lnTo>
                  <a:lnTo>
                    <a:pt x="19671" y="11361"/>
                  </a:lnTo>
                  <a:lnTo>
                    <a:pt x="19671" y="11365"/>
                  </a:lnTo>
                  <a:lnTo>
                    <a:pt x="19671" y="11374"/>
                  </a:lnTo>
                  <a:lnTo>
                    <a:pt x="19671" y="11379"/>
                  </a:lnTo>
                  <a:lnTo>
                    <a:pt x="19665" y="11381"/>
                  </a:lnTo>
                  <a:lnTo>
                    <a:pt x="19664" y="11377"/>
                  </a:lnTo>
                  <a:lnTo>
                    <a:pt x="19662" y="11372"/>
                  </a:lnTo>
                  <a:lnTo>
                    <a:pt x="19669" y="11362"/>
                  </a:lnTo>
                  <a:lnTo>
                    <a:pt x="19655" y="11364"/>
                  </a:lnTo>
                  <a:lnTo>
                    <a:pt x="19652" y="11369"/>
                  </a:lnTo>
                  <a:lnTo>
                    <a:pt x="19650" y="11369"/>
                  </a:lnTo>
                  <a:lnTo>
                    <a:pt x="19653" y="11383"/>
                  </a:lnTo>
                  <a:lnTo>
                    <a:pt x="19651" y="11398"/>
                  </a:lnTo>
                  <a:lnTo>
                    <a:pt x="19651" y="11403"/>
                  </a:lnTo>
                  <a:lnTo>
                    <a:pt x="19654" y="11402"/>
                  </a:lnTo>
                  <a:lnTo>
                    <a:pt x="19658" y="11407"/>
                  </a:lnTo>
                  <a:lnTo>
                    <a:pt x="19658" y="11416"/>
                  </a:lnTo>
                  <a:lnTo>
                    <a:pt x="19652" y="11422"/>
                  </a:lnTo>
                  <a:lnTo>
                    <a:pt x="19643" y="11418"/>
                  </a:lnTo>
                  <a:lnTo>
                    <a:pt x="19634" y="11419"/>
                  </a:lnTo>
                  <a:lnTo>
                    <a:pt x="19628" y="11415"/>
                  </a:lnTo>
                  <a:lnTo>
                    <a:pt x="19627" y="11410"/>
                  </a:lnTo>
                  <a:lnTo>
                    <a:pt x="19630" y="11405"/>
                  </a:lnTo>
                  <a:lnTo>
                    <a:pt x="19636" y="11404"/>
                  </a:lnTo>
                  <a:lnTo>
                    <a:pt x="19642" y="11394"/>
                  </a:lnTo>
                  <a:lnTo>
                    <a:pt x="19644" y="11384"/>
                  </a:lnTo>
                  <a:lnTo>
                    <a:pt x="19641" y="11375"/>
                  </a:lnTo>
                  <a:lnTo>
                    <a:pt x="19638" y="11371"/>
                  </a:lnTo>
                  <a:lnTo>
                    <a:pt x="19631" y="11367"/>
                  </a:lnTo>
                  <a:lnTo>
                    <a:pt x="19619" y="11364"/>
                  </a:lnTo>
                  <a:lnTo>
                    <a:pt x="19610" y="11369"/>
                  </a:lnTo>
                  <a:lnTo>
                    <a:pt x="19607" y="11375"/>
                  </a:lnTo>
                  <a:lnTo>
                    <a:pt x="19594" y="11400"/>
                  </a:lnTo>
                  <a:lnTo>
                    <a:pt x="19576" y="11417"/>
                  </a:lnTo>
                  <a:lnTo>
                    <a:pt x="19576" y="11412"/>
                  </a:lnTo>
                  <a:lnTo>
                    <a:pt x="19584" y="11387"/>
                  </a:lnTo>
                  <a:lnTo>
                    <a:pt x="19592" y="11372"/>
                  </a:lnTo>
                  <a:lnTo>
                    <a:pt x="19595" y="11366"/>
                  </a:lnTo>
                  <a:lnTo>
                    <a:pt x="19607" y="11360"/>
                  </a:lnTo>
                  <a:lnTo>
                    <a:pt x="19606" y="11356"/>
                  </a:lnTo>
                  <a:lnTo>
                    <a:pt x="19579" y="11355"/>
                  </a:lnTo>
                  <a:lnTo>
                    <a:pt x="19555" y="11353"/>
                  </a:lnTo>
                  <a:lnTo>
                    <a:pt x="19555" y="11362"/>
                  </a:lnTo>
                  <a:lnTo>
                    <a:pt x="19553" y="11372"/>
                  </a:lnTo>
                  <a:lnTo>
                    <a:pt x="19547" y="11378"/>
                  </a:lnTo>
                  <a:lnTo>
                    <a:pt x="19541" y="11383"/>
                  </a:lnTo>
                  <a:lnTo>
                    <a:pt x="19538" y="11378"/>
                  </a:lnTo>
                  <a:lnTo>
                    <a:pt x="19541" y="11373"/>
                  </a:lnTo>
                  <a:lnTo>
                    <a:pt x="19543" y="11364"/>
                  </a:lnTo>
                  <a:lnTo>
                    <a:pt x="19539" y="11346"/>
                  </a:lnTo>
                  <a:lnTo>
                    <a:pt x="19536" y="11336"/>
                  </a:lnTo>
                  <a:lnTo>
                    <a:pt x="19512" y="11339"/>
                  </a:lnTo>
                  <a:lnTo>
                    <a:pt x="19509" y="11344"/>
                  </a:lnTo>
                  <a:lnTo>
                    <a:pt x="19506" y="11345"/>
                  </a:lnTo>
                  <a:lnTo>
                    <a:pt x="19500" y="11336"/>
                  </a:lnTo>
                  <a:lnTo>
                    <a:pt x="19494" y="11337"/>
                  </a:lnTo>
                  <a:lnTo>
                    <a:pt x="19488" y="11342"/>
                  </a:lnTo>
                  <a:lnTo>
                    <a:pt x="19485" y="11352"/>
                  </a:lnTo>
                  <a:lnTo>
                    <a:pt x="19489" y="11361"/>
                  </a:lnTo>
                  <a:lnTo>
                    <a:pt x="19492" y="11375"/>
                  </a:lnTo>
                  <a:lnTo>
                    <a:pt x="19490" y="11380"/>
                  </a:lnTo>
                  <a:lnTo>
                    <a:pt x="19487" y="11385"/>
                  </a:lnTo>
                  <a:lnTo>
                    <a:pt x="19484" y="11385"/>
                  </a:lnTo>
                  <a:lnTo>
                    <a:pt x="19476" y="11358"/>
                  </a:lnTo>
                  <a:lnTo>
                    <a:pt x="19472" y="11335"/>
                  </a:lnTo>
                  <a:lnTo>
                    <a:pt x="19472" y="11325"/>
                  </a:lnTo>
                  <a:lnTo>
                    <a:pt x="19450" y="11318"/>
                  </a:lnTo>
                  <a:lnTo>
                    <a:pt x="19432" y="11311"/>
                  </a:lnTo>
                  <a:lnTo>
                    <a:pt x="19429" y="11307"/>
                  </a:lnTo>
                  <a:lnTo>
                    <a:pt x="19435" y="11306"/>
                  </a:lnTo>
                  <a:lnTo>
                    <a:pt x="19437" y="11301"/>
                  </a:lnTo>
                  <a:lnTo>
                    <a:pt x="19431" y="11297"/>
                  </a:lnTo>
                  <a:lnTo>
                    <a:pt x="19410" y="11290"/>
                  </a:lnTo>
                  <a:lnTo>
                    <a:pt x="19397" y="11282"/>
                  </a:lnTo>
                  <a:lnTo>
                    <a:pt x="19388" y="11274"/>
                  </a:lnTo>
                  <a:lnTo>
                    <a:pt x="19405" y="11272"/>
                  </a:lnTo>
                  <a:lnTo>
                    <a:pt x="19412" y="11276"/>
                  </a:lnTo>
                  <a:lnTo>
                    <a:pt x="19415" y="11275"/>
                  </a:lnTo>
                  <a:lnTo>
                    <a:pt x="19424" y="11279"/>
                  </a:lnTo>
                  <a:lnTo>
                    <a:pt x="19443" y="11291"/>
                  </a:lnTo>
                  <a:lnTo>
                    <a:pt x="19459" y="11303"/>
                  </a:lnTo>
                  <a:lnTo>
                    <a:pt x="19468" y="11316"/>
                  </a:lnTo>
                  <a:lnTo>
                    <a:pt x="19477" y="11310"/>
                  </a:lnTo>
                  <a:lnTo>
                    <a:pt x="19483" y="11314"/>
                  </a:lnTo>
                  <a:lnTo>
                    <a:pt x="19489" y="11308"/>
                  </a:lnTo>
                  <a:lnTo>
                    <a:pt x="19495" y="11312"/>
                  </a:lnTo>
                  <a:lnTo>
                    <a:pt x="19505" y="11316"/>
                  </a:lnTo>
                  <a:lnTo>
                    <a:pt x="19514" y="11320"/>
                  </a:lnTo>
                  <a:lnTo>
                    <a:pt x="19517" y="11315"/>
                  </a:lnTo>
                  <a:lnTo>
                    <a:pt x="19520" y="11310"/>
                  </a:lnTo>
                  <a:lnTo>
                    <a:pt x="19528" y="11308"/>
                  </a:lnTo>
                  <a:lnTo>
                    <a:pt x="19529" y="11313"/>
                  </a:lnTo>
                  <a:lnTo>
                    <a:pt x="19532" y="11317"/>
                  </a:lnTo>
                  <a:lnTo>
                    <a:pt x="19535" y="11312"/>
                  </a:lnTo>
                  <a:lnTo>
                    <a:pt x="19538" y="11307"/>
                  </a:lnTo>
                  <a:lnTo>
                    <a:pt x="19537" y="11298"/>
                  </a:lnTo>
                  <a:lnTo>
                    <a:pt x="19540" y="11293"/>
                  </a:lnTo>
                  <a:lnTo>
                    <a:pt x="19527" y="11288"/>
                  </a:lnTo>
                  <a:lnTo>
                    <a:pt x="19515" y="11287"/>
                  </a:lnTo>
                  <a:lnTo>
                    <a:pt x="19515" y="11291"/>
                  </a:lnTo>
                  <a:lnTo>
                    <a:pt x="19531" y="11297"/>
                  </a:lnTo>
                  <a:lnTo>
                    <a:pt x="19534" y="11297"/>
                  </a:lnTo>
                  <a:lnTo>
                    <a:pt x="19539" y="11316"/>
                  </a:lnTo>
                  <a:lnTo>
                    <a:pt x="19545" y="11320"/>
                  </a:lnTo>
                  <a:lnTo>
                    <a:pt x="19552" y="11333"/>
                  </a:lnTo>
                  <a:lnTo>
                    <a:pt x="19559" y="11340"/>
                  </a:lnTo>
                  <a:lnTo>
                    <a:pt x="19562" y="11340"/>
                  </a:lnTo>
                  <a:lnTo>
                    <a:pt x="19568" y="11331"/>
                  </a:lnTo>
                  <a:lnTo>
                    <a:pt x="19566" y="11330"/>
                  </a:lnTo>
                  <a:lnTo>
                    <a:pt x="19569" y="11331"/>
                  </a:lnTo>
                  <a:lnTo>
                    <a:pt x="19580" y="11314"/>
                  </a:lnTo>
                  <a:lnTo>
                    <a:pt x="19586" y="11302"/>
                  </a:lnTo>
                  <a:lnTo>
                    <a:pt x="19595" y="11311"/>
                  </a:lnTo>
                  <a:lnTo>
                    <a:pt x="19597" y="11313"/>
                  </a:lnTo>
                  <a:lnTo>
                    <a:pt x="19593" y="11308"/>
                  </a:lnTo>
                  <a:lnTo>
                    <a:pt x="19593" y="11303"/>
                  </a:lnTo>
                  <a:lnTo>
                    <a:pt x="19593" y="11299"/>
                  </a:lnTo>
                  <a:lnTo>
                    <a:pt x="19593" y="11290"/>
                  </a:lnTo>
                  <a:lnTo>
                    <a:pt x="19602" y="11285"/>
                  </a:lnTo>
                  <a:lnTo>
                    <a:pt x="19610" y="11280"/>
                  </a:lnTo>
                  <a:lnTo>
                    <a:pt x="19620" y="11288"/>
                  </a:lnTo>
                  <a:lnTo>
                    <a:pt x="19624" y="11297"/>
                  </a:lnTo>
                  <a:lnTo>
                    <a:pt x="19622" y="11301"/>
                  </a:lnTo>
                  <a:lnTo>
                    <a:pt x="19616" y="11303"/>
                  </a:lnTo>
                  <a:lnTo>
                    <a:pt x="19613" y="11308"/>
                  </a:lnTo>
                  <a:lnTo>
                    <a:pt x="19614" y="11317"/>
                  </a:lnTo>
                  <a:lnTo>
                    <a:pt x="19632" y="11320"/>
                  </a:lnTo>
                  <a:lnTo>
                    <a:pt x="19650" y="11317"/>
                  </a:lnTo>
                  <a:lnTo>
                    <a:pt x="19649" y="11308"/>
                  </a:lnTo>
                  <a:lnTo>
                    <a:pt x="19646" y="11299"/>
                  </a:lnTo>
                  <a:lnTo>
                    <a:pt x="19640" y="11299"/>
                  </a:lnTo>
                  <a:lnTo>
                    <a:pt x="19637" y="11305"/>
                  </a:lnTo>
                  <a:lnTo>
                    <a:pt x="19634" y="11305"/>
                  </a:lnTo>
                  <a:lnTo>
                    <a:pt x="19631" y="11296"/>
                  </a:lnTo>
                  <a:lnTo>
                    <a:pt x="19637" y="11290"/>
                  </a:lnTo>
                  <a:lnTo>
                    <a:pt x="19639" y="11286"/>
                  </a:lnTo>
                  <a:lnTo>
                    <a:pt x="19627" y="11278"/>
                  </a:lnTo>
                  <a:lnTo>
                    <a:pt x="19620" y="11269"/>
                  </a:lnTo>
                  <a:lnTo>
                    <a:pt x="19626" y="11263"/>
                  </a:lnTo>
                  <a:lnTo>
                    <a:pt x="19629" y="11263"/>
                  </a:lnTo>
                  <a:lnTo>
                    <a:pt x="19629" y="11254"/>
                  </a:lnTo>
                  <a:lnTo>
                    <a:pt x="19622" y="11240"/>
                  </a:lnTo>
                  <a:lnTo>
                    <a:pt x="19616" y="11236"/>
                  </a:lnTo>
                  <a:lnTo>
                    <a:pt x="19607" y="11247"/>
                  </a:lnTo>
                  <a:lnTo>
                    <a:pt x="19593" y="11258"/>
                  </a:lnTo>
                  <a:lnTo>
                    <a:pt x="19592" y="11249"/>
                  </a:lnTo>
                  <a:lnTo>
                    <a:pt x="19600" y="11233"/>
                  </a:lnTo>
                  <a:lnTo>
                    <a:pt x="19612" y="11222"/>
                  </a:lnTo>
                  <a:lnTo>
                    <a:pt x="19602" y="11210"/>
                  </a:lnTo>
                  <a:lnTo>
                    <a:pt x="19590" y="11206"/>
                  </a:lnTo>
                  <a:lnTo>
                    <a:pt x="19589" y="11192"/>
                  </a:lnTo>
                  <a:lnTo>
                    <a:pt x="19592" y="11187"/>
                  </a:lnTo>
                  <a:lnTo>
                    <a:pt x="19605" y="11195"/>
                  </a:lnTo>
                  <a:lnTo>
                    <a:pt x="19614" y="11208"/>
                  </a:lnTo>
                  <a:lnTo>
                    <a:pt x="19620" y="11203"/>
                  </a:lnTo>
                  <a:lnTo>
                    <a:pt x="19626" y="11197"/>
                  </a:lnTo>
                  <a:lnTo>
                    <a:pt x="19632" y="11196"/>
                  </a:lnTo>
                  <a:lnTo>
                    <a:pt x="19638" y="11201"/>
                  </a:lnTo>
                  <a:lnTo>
                    <a:pt x="19644" y="11199"/>
                  </a:lnTo>
                  <a:lnTo>
                    <a:pt x="19647" y="11194"/>
                  </a:lnTo>
                  <a:lnTo>
                    <a:pt x="19659" y="11193"/>
                  </a:lnTo>
                  <a:lnTo>
                    <a:pt x="19668" y="11187"/>
                  </a:lnTo>
                  <a:lnTo>
                    <a:pt x="19667" y="11169"/>
                  </a:lnTo>
                  <a:lnTo>
                    <a:pt x="19657" y="11160"/>
                  </a:lnTo>
                  <a:lnTo>
                    <a:pt x="19648" y="11152"/>
                  </a:lnTo>
                  <a:lnTo>
                    <a:pt x="19654" y="11146"/>
                  </a:lnTo>
                  <a:lnTo>
                    <a:pt x="19660" y="11150"/>
                  </a:lnTo>
                  <a:lnTo>
                    <a:pt x="19666" y="11154"/>
                  </a:lnTo>
                  <a:lnTo>
                    <a:pt x="19669" y="11158"/>
                  </a:lnTo>
                  <a:lnTo>
                    <a:pt x="19672" y="11158"/>
                  </a:lnTo>
                  <a:lnTo>
                    <a:pt x="19675" y="11153"/>
                  </a:lnTo>
                  <a:lnTo>
                    <a:pt x="19681" y="11152"/>
                  </a:lnTo>
                  <a:lnTo>
                    <a:pt x="19681" y="11157"/>
                  </a:lnTo>
                  <a:lnTo>
                    <a:pt x="19679" y="11167"/>
                  </a:lnTo>
                  <a:lnTo>
                    <a:pt x="19673" y="11177"/>
                  </a:lnTo>
                  <a:lnTo>
                    <a:pt x="19676" y="11181"/>
                  </a:lnTo>
                  <a:lnTo>
                    <a:pt x="19677" y="11191"/>
                  </a:lnTo>
                  <a:lnTo>
                    <a:pt x="19671" y="11201"/>
                  </a:lnTo>
                  <a:lnTo>
                    <a:pt x="19675" y="11210"/>
                  </a:lnTo>
                  <a:lnTo>
                    <a:pt x="19672" y="11220"/>
                  </a:lnTo>
                  <a:lnTo>
                    <a:pt x="19666" y="11216"/>
                  </a:lnTo>
                  <a:lnTo>
                    <a:pt x="19654" y="11208"/>
                  </a:lnTo>
                  <a:lnTo>
                    <a:pt x="19645" y="11213"/>
                  </a:lnTo>
                  <a:lnTo>
                    <a:pt x="19633" y="11220"/>
                  </a:lnTo>
                  <a:lnTo>
                    <a:pt x="19640" y="11238"/>
                  </a:lnTo>
                  <a:lnTo>
                    <a:pt x="19650" y="11251"/>
                  </a:lnTo>
                  <a:lnTo>
                    <a:pt x="19652" y="11236"/>
                  </a:lnTo>
                  <a:lnTo>
                    <a:pt x="19655" y="11231"/>
                  </a:lnTo>
                  <a:lnTo>
                    <a:pt x="19661" y="11231"/>
                  </a:lnTo>
                  <a:lnTo>
                    <a:pt x="19667" y="11234"/>
                  </a:lnTo>
                  <a:lnTo>
                    <a:pt x="19673" y="11238"/>
                  </a:lnTo>
                  <a:lnTo>
                    <a:pt x="19677" y="11247"/>
                  </a:lnTo>
                  <a:lnTo>
                    <a:pt x="19662" y="11254"/>
                  </a:lnTo>
                  <a:lnTo>
                    <a:pt x="19648" y="11265"/>
                  </a:lnTo>
                  <a:lnTo>
                    <a:pt x="19654" y="11275"/>
                  </a:lnTo>
                  <a:lnTo>
                    <a:pt x="19657" y="11274"/>
                  </a:lnTo>
                  <a:lnTo>
                    <a:pt x="19663" y="11268"/>
                  </a:lnTo>
                  <a:lnTo>
                    <a:pt x="19668" y="11263"/>
                  </a:lnTo>
                  <a:lnTo>
                    <a:pt x="19672" y="11267"/>
                  </a:lnTo>
                  <a:lnTo>
                    <a:pt x="19678" y="11271"/>
                  </a:lnTo>
                  <a:lnTo>
                    <a:pt x="19678" y="11276"/>
                  </a:lnTo>
                  <a:lnTo>
                    <a:pt x="19675" y="11281"/>
                  </a:lnTo>
                  <a:lnTo>
                    <a:pt x="19669" y="11277"/>
                  </a:lnTo>
                  <a:lnTo>
                    <a:pt x="19666" y="11282"/>
                  </a:lnTo>
                  <a:lnTo>
                    <a:pt x="19664" y="11287"/>
                  </a:lnTo>
                  <a:lnTo>
                    <a:pt x="19664" y="11291"/>
                  </a:lnTo>
                  <a:lnTo>
                    <a:pt x="19670" y="11301"/>
                  </a:lnTo>
                  <a:lnTo>
                    <a:pt x="19676" y="11300"/>
                  </a:lnTo>
                  <a:lnTo>
                    <a:pt x="19679" y="11295"/>
                  </a:lnTo>
                  <a:lnTo>
                    <a:pt x="19682" y="11290"/>
                  </a:lnTo>
                  <a:lnTo>
                    <a:pt x="19686" y="11308"/>
                  </a:lnTo>
                  <a:lnTo>
                    <a:pt x="19686" y="11312"/>
                  </a:lnTo>
                  <a:lnTo>
                    <a:pt x="19692" y="11317"/>
                  </a:lnTo>
                  <a:lnTo>
                    <a:pt x="19698" y="11312"/>
                  </a:lnTo>
                  <a:lnTo>
                    <a:pt x="19695" y="11303"/>
                  </a:lnTo>
                  <a:lnTo>
                    <a:pt x="19691" y="11293"/>
                  </a:lnTo>
                  <a:lnTo>
                    <a:pt x="19691" y="11284"/>
                  </a:lnTo>
                  <a:lnTo>
                    <a:pt x="19697" y="11278"/>
                  </a:lnTo>
                  <a:lnTo>
                    <a:pt x="19693" y="11275"/>
                  </a:lnTo>
                  <a:lnTo>
                    <a:pt x="19690" y="11269"/>
                  </a:lnTo>
                  <a:lnTo>
                    <a:pt x="19689" y="11260"/>
                  </a:lnTo>
                  <a:lnTo>
                    <a:pt x="19696" y="11260"/>
                  </a:lnTo>
                  <a:lnTo>
                    <a:pt x="19700" y="11288"/>
                  </a:lnTo>
                  <a:lnTo>
                    <a:pt x="19709" y="11286"/>
                  </a:lnTo>
                  <a:lnTo>
                    <a:pt x="19711" y="11263"/>
                  </a:lnTo>
                  <a:lnTo>
                    <a:pt x="19705" y="11259"/>
                  </a:lnTo>
                  <a:lnTo>
                    <a:pt x="19713" y="11253"/>
                  </a:lnTo>
                  <a:lnTo>
                    <a:pt x="19701" y="11249"/>
                  </a:lnTo>
                  <a:lnTo>
                    <a:pt x="19703" y="11230"/>
                  </a:lnTo>
                  <a:lnTo>
                    <a:pt x="19715" y="11224"/>
                  </a:lnTo>
                  <a:lnTo>
                    <a:pt x="19713" y="11243"/>
                  </a:lnTo>
                  <a:lnTo>
                    <a:pt x="19729" y="11256"/>
                  </a:lnTo>
                  <a:lnTo>
                    <a:pt x="19729" y="11265"/>
                  </a:lnTo>
                  <a:lnTo>
                    <a:pt x="19723" y="11271"/>
                  </a:lnTo>
                  <a:lnTo>
                    <a:pt x="19739" y="11292"/>
                  </a:lnTo>
                  <a:lnTo>
                    <a:pt x="19719" y="11299"/>
                  </a:lnTo>
                  <a:lnTo>
                    <a:pt x="19725" y="11308"/>
                  </a:lnTo>
                  <a:lnTo>
                    <a:pt x="19728" y="11308"/>
                  </a:lnTo>
                  <a:lnTo>
                    <a:pt x="19755" y="11300"/>
                  </a:lnTo>
                  <a:lnTo>
                    <a:pt x="19746" y="11296"/>
                  </a:lnTo>
                  <a:lnTo>
                    <a:pt x="19741" y="11263"/>
                  </a:lnTo>
                  <a:lnTo>
                    <a:pt x="19735" y="11259"/>
                  </a:lnTo>
                  <a:lnTo>
                    <a:pt x="19737" y="11250"/>
                  </a:lnTo>
                  <a:lnTo>
                    <a:pt x="19751" y="11267"/>
                  </a:lnTo>
                  <a:lnTo>
                    <a:pt x="19759" y="11266"/>
                  </a:lnTo>
                  <a:lnTo>
                    <a:pt x="19757" y="11276"/>
                  </a:lnTo>
                  <a:lnTo>
                    <a:pt x="19772" y="11278"/>
                  </a:lnTo>
                  <a:lnTo>
                    <a:pt x="19767" y="11289"/>
                  </a:lnTo>
                  <a:lnTo>
                    <a:pt x="19785" y="11291"/>
                  </a:lnTo>
                  <a:lnTo>
                    <a:pt x="19783" y="11249"/>
                  </a:lnTo>
                  <a:lnTo>
                    <a:pt x="19803" y="11280"/>
                  </a:lnTo>
                  <a:lnTo>
                    <a:pt x="19809" y="11284"/>
                  </a:lnTo>
                  <a:lnTo>
                    <a:pt x="19823" y="11277"/>
                  </a:lnTo>
                  <a:lnTo>
                    <a:pt x="19829" y="11272"/>
                  </a:lnTo>
                  <a:lnTo>
                    <a:pt x="19841" y="11256"/>
                  </a:lnTo>
                  <a:lnTo>
                    <a:pt x="19852" y="11244"/>
                  </a:lnTo>
                  <a:lnTo>
                    <a:pt x="19860" y="11230"/>
                  </a:lnTo>
                  <a:lnTo>
                    <a:pt x="19863" y="11220"/>
                  </a:lnTo>
                  <a:lnTo>
                    <a:pt x="19857" y="11216"/>
                  </a:lnTo>
                  <a:lnTo>
                    <a:pt x="19854" y="11217"/>
                  </a:lnTo>
                  <a:lnTo>
                    <a:pt x="19850" y="11212"/>
                  </a:lnTo>
                  <a:lnTo>
                    <a:pt x="19850" y="11203"/>
                  </a:lnTo>
                  <a:lnTo>
                    <a:pt x="19852" y="11183"/>
                  </a:lnTo>
                  <a:lnTo>
                    <a:pt x="19860" y="11173"/>
                  </a:lnTo>
                  <a:lnTo>
                    <a:pt x="19867" y="11177"/>
                  </a:lnTo>
                  <a:lnTo>
                    <a:pt x="19868" y="11191"/>
                  </a:lnTo>
                  <a:lnTo>
                    <a:pt x="19871" y="11190"/>
                  </a:lnTo>
                  <a:lnTo>
                    <a:pt x="19873" y="11181"/>
                  </a:lnTo>
                  <a:lnTo>
                    <a:pt x="19878" y="11166"/>
                  </a:lnTo>
                  <a:lnTo>
                    <a:pt x="19881" y="11156"/>
                  </a:lnTo>
                  <a:lnTo>
                    <a:pt x="19877" y="11147"/>
                  </a:lnTo>
                  <a:lnTo>
                    <a:pt x="19871" y="11138"/>
                  </a:lnTo>
                  <a:lnTo>
                    <a:pt x="19870" y="11120"/>
                  </a:lnTo>
                  <a:lnTo>
                    <a:pt x="19875" y="11105"/>
                  </a:lnTo>
                  <a:lnTo>
                    <a:pt x="19878" y="11090"/>
                  </a:lnTo>
                  <a:lnTo>
                    <a:pt x="19884" y="11084"/>
                  </a:lnTo>
                  <a:lnTo>
                    <a:pt x="19895" y="11083"/>
                  </a:lnTo>
                  <a:lnTo>
                    <a:pt x="19901" y="11068"/>
                  </a:lnTo>
                  <a:lnTo>
                    <a:pt x="19895" y="11064"/>
                  </a:lnTo>
                  <a:lnTo>
                    <a:pt x="19894" y="11060"/>
                  </a:lnTo>
                  <a:lnTo>
                    <a:pt x="19903" y="11049"/>
                  </a:lnTo>
                  <a:lnTo>
                    <a:pt x="19905" y="11034"/>
                  </a:lnTo>
                  <a:lnTo>
                    <a:pt x="19902" y="11025"/>
                  </a:lnTo>
                  <a:lnTo>
                    <a:pt x="19898" y="11016"/>
                  </a:lnTo>
                  <a:lnTo>
                    <a:pt x="19895" y="11003"/>
                  </a:lnTo>
                  <a:lnTo>
                    <a:pt x="19897" y="10988"/>
                  </a:lnTo>
                  <a:lnTo>
                    <a:pt x="19903" y="10987"/>
                  </a:lnTo>
                  <a:lnTo>
                    <a:pt x="19906" y="10992"/>
                  </a:lnTo>
                  <a:lnTo>
                    <a:pt x="19910" y="11005"/>
                  </a:lnTo>
                  <a:lnTo>
                    <a:pt x="19917" y="11019"/>
                  </a:lnTo>
                  <a:lnTo>
                    <a:pt x="19925" y="11017"/>
                  </a:lnTo>
                  <a:lnTo>
                    <a:pt x="19931" y="11008"/>
                  </a:lnTo>
                  <a:lnTo>
                    <a:pt x="19929" y="11031"/>
                  </a:lnTo>
                  <a:lnTo>
                    <a:pt x="19947" y="11020"/>
                  </a:lnTo>
                  <a:lnTo>
                    <a:pt x="19946" y="10996"/>
                  </a:lnTo>
                  <a:lnTo>
                    <a:pt x="19963" y="10971"/>
                  </a:lnTo>
                  <a:lnTo>
                    <a:pt x="19936" y="10931"/>
                  </a:lnTo>
                  <a:lnTo>
                    <a:pt x="19941" y="10911"/>
                  </a:lnTo>
                  <a:lnTo>
                    <a:pt x="19951" y="10919"/>
                  </a:lnTo>
                  <a:lnTo>
                    <a:pt x="19959" y="10905"/>
                  </a:lnTo>
                  <a:lnTo>
                    <a:pt x="19939" y="10855"/>
                  </a:lnTo>
                  <a:lnTo>
                    <a:pt x="19940" y="10826"/>
                  </a:lnTo>
                  <a:lnTo>
                    <a:pt x="19921" y="10795"/>
                  </a:lnTo>
                  <a:lnTo>
                    <a:pt x="19916" y="10762"/>
                  </a:lnTo>
                  <a:lnTo>
                    <a:pt x="19893" y="10732"/>
                  </a:lnTo>
                  <a:lnTo>
                    <a:pt x="19881" y="10729"/>
                  </a:lnTo>
                  <a:lnTo>
                    <a:pt x="19880" y="10715"/>
                  </a:lnTo>
                  <a:lnTo>
                    <a:pt x="19862" y="10707"/>
                  </a:lnTo>
                  <a:lnTo>
                    <a:pt x="19866" y="10731"/>
                  </a:lnTo>
                  <a:lnTo>
                    <a:pt x="19860" y="10746"/>
                  </a:lnTo>
                  <a:lnTo>
                    <a:pt x="19869" y="10735"/>
                  </a:lnTo>
                  <a:lnTo>
                    <a:pt x="19885" y="10747"/>
                  </a:lnTo>
                  <a:lnTo>
                    <a:pt x="19843" y="10762"/>
                  </a:lnTo>
                  <a:lnTo>
                    <a:pt x="19859" y="10784"/>
                  </a:lnTo>
                  <a:lnTo>
                    <a:pt x="19874" y="10777"/>
                  </a:lnTo>
                  <a:lnTo>
                    <a:pt x="19872" y="10796"/>
                  </a:lnTo>
                  <a:lnTo>
                    <a:pt x="19859" y="10788"/>
                  </a:lnTo>
                  <a:lnTo>
                    <a:pt x="19854" y="10798"/>
                  </a:lnTo>
                  <a:lnTo>
                    <a:pt x="19850" y="10776"/>
                  </a:lnTo>
                  <a:lnTo>
                    <a:pt x="19841" y="10777"/>
                  </a:lnTo>
                  <a:lnTo>
                    <a:pt x="19840" y="10767"/>
                  </a:lnTo>
                  <a:lnTo>
                    <a:pt x="19818" y="10798"/>
                  </a:lnTo>
                  <a:lnTo>
                    <a:pt x="19835" y="10900"/>
                  </a:lnTo>
                  <a:lnTo>
                    <a:pt x="19835" y="10967"/>
                  </a:lnTo>
                  <a:lnTo>
                    <a:pt x="19836" y="10996"/>
                  </a:lnTo>
                  <a:lnTo>
                    <a:pt x="19831" y="11001"/>
                  </a:lnTo>
                  <a:lnTo>
                    <a:pt x="19798" y="11005"/>
                  </a:lnTo>
                  <a:lnTo>
                    <a:pt x="19791" y="10996"/>
                  </a:lnTo>
                  <a:lnTo>
                    <a:pt x="19785" y="10992"/>
                  </a:lnTo>
                  <a:lnTo>
                    <a:pt x="19781" y="10983"/>
                  </a:lnTo>
                  <a:lnTo>
                    <a:pt x="19767" y="10988"/>
                  </a:lnTo>
                  <a:lnTo>
                    <a:pt x="19748" y="10989"/>
                  </a:lnTo>
                  <a:lnTo>
                    <a:pt x="19748" y="10984"/>
                  </a:lnTo>
                  <a:lnTo>
                    <a:pt x="19763" y="10979"/>
                  </a:lnTo>
                  <a:lnTo>
                    <a:pt x="19778" y="10978"/>
                  </a:lnTo>
                  <a:lnTo>
                    <a:pt x="19794" y="10981"/>
                  </a:lnTo>
                  <a:lnTo>
                    <a:pt x="19801" y="10985"/>
                  </a:lnTo>
                  <a:lnTo>
                    <a:pt x="19805" y="10990"/>
                  </a:lnTo>
                  <a:lnTo>
                    <a:pt x="19811" y="10979"/>
                  </a:lnTo>
                  <a:lnTo>
                    <a:pt x="19814" y="10965"/>
                  </a:lnTo>
                  <a:lnTo>
                    <a:pt x="19812" y="10936"/>
                  </a:lnTo>
                  <a:lnTo>
                    <a:pt x="19808" y="10918"/>
                  </a:lnTo>
                  <a:lnTo>
                    <a:pt x="19800" y="10923"/>
                  </a:lnTo>
                  <a:lnTo>
                    <a:pt x="19778" y="10907"/>
                  </a:lnTo>
                  <a:lnTo>
                    <a:pt x="19808" y="10914"/>
                  </a:lnTo>
                  <a:lnTo>
                    <a:pt x="19796" y="10853"/>
                  </a:lnTo>
                  <a:lnTo>
                    <a:pt x="19790" y="10850"/>
                  </a:lnTo>
                  <a:lnTo>
                    <a:pt x="19783" y="10841"/>
                  </a:lnTo>
                  <a:lnTo>
                    <a:pt x="19783" y="10836"/>
                  </a:lnTo>
                  <a:lnTo>
                    <a:pt x="19795" y="10834"/>
                  </a:lnTo>
                  <a:lnTo>
                    <a:pt x="19798" y="10829"/>
                  </a:lnTo>
                  <a:lnTo>
                    <a:pt x="19798" y="10820"/>
                  </a:lnTo>
                  <a:lnTo>
                    <a:pt x="19799" y="10796"/>
                  </a:lnTo>
                  <a:lnTo>
                    <a:pt x="19801" y="10777"/>
                  </a:lnTo>
                  <a:lnTo>
                    <a:pt x="19798" y="10772"/>
                  </a:lnTo>
                  <a:lnTo>
                    <a:pt x="19787" y="10813"/>
                  </a:lnTo>
                  <a:lnTo>
                    <a:pt x="19782" y="10853"/>
                  </a:lnTo>
                  <a:lnTo>
                    <a:pt x="19778" y="10853"/>
                  </a:lnTo>
                  <a:lnTo>
                    <a:pt x="19769" y="10825"/>
                  </a:lnTo>
                  <a:lnTo>
                    <a:pt x="19766" y="10808"/>
                  </a:lnTo>
                  <a:lnTo>
                    <a:pt x="19760" y="10792"/>
                  </a:lnTo>
                  <a:lnTo>
                    <a:pt x="19753" y="10781"/>
                  </a:lnTo>
                  <a:lnTo>
                    <a:pt x="19762" y="10756"/>
                  </a:lnTo>
                  <a:lnTo>
                    <a:pt x="19774" y="10731"/>
                  </a:lnTo>
                  <a:lnTo>
                    <a:pt x="19776" y="10731"/>
                  </a:lnTo>
                  <a:lnTo>
                    <a:pt x="19780" y="10752"/>
                  </a:lnTo>
                  <a:lnTo>
                    <a:pt x="19789" y="10760"/>
                  </a:lnTo>
                  <a:lnTo>
                    <a:pt x="19792" y="10759"/>
                  </a:lnTo>
                  <a:lnTo>
                    <a:pt x="19791" y="10752"/>
                  </a:lnTo>
                  <a:lnTo>
                    <a:pt x="19788" y="10749"/>
                  </a:lnTo>
                  <a:lnTo>
                    <a:pt x="19782" y="10740"/>
                  </a:lnTo>
                  <a:lnTo>
                    <a:pt x="19772" y="10738"/>
                  </a:lnTo>
                  <a:lnTo>
                    <a:pt x="19752" y="10744"/>
                  </a:lnTo>
                  <a:lnTo>
                    <a:pt x="19728" y="10752"/>
                  </a:lnTo>
                  <a:lnTo>
                    <a:pt x="19705" y="10774"/>
                  </a:lnTo>
                  <a:lnTo>
                    <a:pt x="19678" y="10801"/>
                  </a:lnTo>
                  <a:lnTo>
                    <a:pt x="19679" y="10811"/>
                  </a:lnTo>
                  <a:lnTo>
                    <a:pt x="19676" y="10816"/>
                  </a:lnTo>
                  <a:lnTo>
                    <a:pt x="19670" y="10821"/>
                  </a:lnTo>
                  <a:lnTo>
                    <a:pt x="19662" y="10832"/>
                  </a:lnTo>
                  <a:lnTo>
                    <a:pt x="19659" y="10837"/>
                  </a:lnTo>
                  <a:lnTo>
                    <a:pt x="19650" y="10843"/>
                  </a:lnTo>
                  <a:lnTo>
                    <a:pt x="19647" y="10843"/>
                  </a:lnTo>
                  <a:lnTo>
                    <a:pt x="19646" y="10824"/>
                  </a:lnTo>
                  <a:lnTo>
                    <a:pt x="19649" y="10819"/>
                  </a:lnTo>
                  <a:lnTo>
                    <a:pt x="19643" y="10810"/>
                  </a:lnTo>
                  <a:lnTo>
                    <a:pt x="19634" y="10811"/>
                  </a:lnTo>
                  <a:lnTo>
                    <a:pt x="19622" y="10818"/>
                  </a:lnTo>
                  <a:lnTo>
                    <a:pt x="19607" y="10833"/>
                  </a:lnTo>
                  <a:lnTo>
                    <a:pt x="19584" y="10856"/>
                  </a:lnTo>
                  <a:lnTo>
                    <a:pt x="19579" y="10866"/>
                  </a:lnTo>
                  <a:lnTo>
                    <a:pt x="19556" y="10883"/>
                  </a:lnTo>
                  <a:lnTo>
                    <a:pt x="19535" y="10895"/>
                  </a:lnTo>
                  <a:lnTo>
                    <a:pt x="19532" y="10895"/>
                  </a:lnTo>
                  <a:lnTo>
                    <a:pt x="19526" y="10891"/>
                  </a:lnTo>
                  <a:lnTo>
                    <a:pt x="19514" y="10893"/>
                  </a:lnTo>
                  <a:lnTo>
                    <a:pt x="19510" y="10889"/>
                  </a:lnTo>
                  <a:lnTo>
                    <a:pt x="19507" y="10884"/>
                  </a:lnTo>
                  <a:lnTo>
                    <a:pt x="19506" y="10851"/>
                  </a:lnTo>
                  <a:lnTo>
                    <a:pt x="19495" y="10819"/>
                  </a:lnTo>
                  <a:lnTo>
                    <a:pt x="19485" y="10797"/>
                  </a:lnTo>
                  <a:lnTo>
                    <a:pt x="19478" y="10779"/>
                  </a:lnTo>
                  <a:lnTo>
                    <a:pt x="19470" y="10756"/>
                  </a:lnTo>
                  <a:lnTo>
                    <a:pt x="19466" y="10732"/>
                  </a:lnTo>
                  <a:lnTo>
                    <a:pt x="19459" y="10710"/>
                  </a:lnTo>
                  <a:lnTo>
                    <a:pt x="19457" y="10667"/>
                  </a:lnTo>
                  <a:lnTo>
                    <a:pt x="19462" y="10652"/>
                  </a:lnTo>
                  <a:lnTo>
                    <a:pt x="19468" y="10642"/>
                  </a:lnTo>
                  <a:lnTo>
                    <a:pt x="19467" y="10624"/>
                  </a:lnTo>
                  <a:lnTo>
                    <a:pt x="19464" y="10619"/>
                  </a:lnTo>
                  <a:lnTo>
                    <a:pt x="19445" y="10603"/>
                  </a:lnTo>
                  <a:lnTo>
                    <a:pt x="19429" y="10585"/>
                  </a:lnTo>
                  <a:lnTo>
                    <a:pt x="19428" y="10571"/>
                  </a:lnTo>
                  <a:lnTo>
                    <a:pt x="19431" y="10571"/>
                  </a:lnTo>
                  <a:lnTo>
                    <a:pt x="19453" y="10592"/>
                  </a:lnTo>
                  <a:lnTo>
                    <a:pt x="19475" y="10613"/>
                  </a:lnTo>
                  <a:lnTo>
                    <a:pt x="19478" y="10613"/>
                  </a:lnTo>
                  <a:lnTo>
                    <a:pt x="19479" y="10627"/>
                  </a:lnTo>
                  <a:lnTo>
                    <a:pt x="19477" y="10650"/>
                  </a:lnTo>
                  <a:lnTo>
                    <a:pt x="19475" y="10665"/>
                  </a:lnTo>
                  <a:lnTo>
                    <a:pt x="19473" y="10689"/>
                  </a:lnTo>
                  <a:lnTo>
                    <a:pt x="19477" y="10712"/>
                  </a:lnTo>
                  <a:lnTo>
                    <a:pt x="19482" y="10740"/>
                  </a:lnTo>
                  <a:lnTo>
                    <a:pt x="19485" y="10749"/>
                  </a:lnTo>
                  <a:lnTo>
                    <a:pt x="19489" y="10758"/>
                  </a:lnTo>
                  <a:lnTo>
                    <a:pt x="19492" y="10762"/>
                  </a:lnTo>
                  <a:lnTo>
                    <a:pt x="19498" y="10762"/>
                  </a:lnTo>
                  <a:lnTo>
                    <a:pt x="19504" y="10771"/>
                  </a:lnTo>
                  <a:lnTo>
                    <a:pt x="19505" y="10785"/>
                  </a:lnTo>
                  <a:lnTo>
                    <a:pt x="19509" y="10794"/>
                  </a:lnTo>
                  <a:lnTo>
                    <a:pt x="19509" y="10803"/>
                  </a:lnTo>
                  <a:lnTo>
                    <a:pt x="19513" y="10807"/>
                  </a:lnTo>
                  <a:lnTo>
                    <a:pt x="19519" y="10811"/>
                  </a:lnTo>
                  <a:lnTo>
                    <a:pt x="19528" y="10810"/>
                  </a:lnTo>
                  <a:lnTo>
                    <a:pt x="19530" y="10805"/>
                  </a:lnTo>
                  <a:lnTo>
                    <a:pt x="19533" y="10805"/>
                  </a:lnTo>
                  <a:lnTo>
                    <a:pt x="19533" y="10800"/>
                  </a:lnTo>
                  <a:lnTo>
                    <a:pt x="19527" y="10796"/>
                  </a:lnTo>
                  <a:lnTo>
                    <a:pt x="19521" y="10788"/>
                  </a:lnTo>
                  <a:lnTo>
                    <a:pt x="19523" y="10783"/>
                  </a:lnTo>
                  <a:lnTo>
                    <a:pt x="19533" y="10786"/>
                  </a:lnTo>
                  <a:lnTo>
                    <a:pt x="19539" y="10790"/>
                  </a:lnTo>
                  <a:lnTo>
                    <a:pt x="19545" y="10803"/>
                  </a:lnTo>
                  <a:lnTo>
                    <a:pt x="19552" y="10817"/>
                  </a:lnTo>
                  <a:lnTo>
                    <a:pt x="19567" y="10815"/>
                  </a:lnTo>
                  <a:lnTo>
                    <a:pt x="19582" y="10808"/>
                  </a:lnTo>
                  <a:lnTo>
                    <a:pt x="19599" y="10787"/>
                  </a:lnTo>
                  <a:lnTo>
                    <a:pt x="19610" y="10767"/>
                  </a:lnTo>
                  <a:lnTo>
                    <a:pt x="19615" y="10743"/>
                  </a:lnTo>
                  <a:lnTo>
                    <a:pt x="19612" y="10738"/>
                  </a:lnTo>
                  <a:lnTo>
                    <a:pt x="19602" y="10725"/>
                  </a:lnTo>
                  <a:lnTo>
                    <a:pt x="19593" y="10710"/>
                  </a:lnTo>
                  <a:lnTo>
                    <a:pt x="19593" y="10706"/>
                  </a:lnTo>
                  <a:lnTo>
                    <a:pt x="19601" y="10706"/>
                  </a:lnTo>
                  <a:lnTo>
                    <a:pt x="19611" y="10719"/>
                  </a:lnTo>
                  <a:lnTo>
                    <a:pt x="19619" y="10728"/>
                  </a:lnTo>
                  <a:lnTo>
                    <a:pt x="19623" y="10727"/>
                  </a:lnTo>
                  <a:lnTo>
                    <a:pt x="19640" y="10716"/>
                  </a:lnTo>
                  <a:lnTo>
                    <a:pt x="19655" y="10705"/>
                  </a:lnTo>
                  <a:lnTo>
                    <a:pt x="19658" y="10700"/>
                  </a:lnTo>
                  <a:lnTo>
                    <a:pt x="19655" y="10695"/>
                  </a:lnTo>
                  <a:lnTo>
                    <a:pt x="19640" y="10692"/>
                  </a:lnTo>
                  <a:lnTo>
                    <a:pt x="19622" y="10694"/>
                  </a:lnTo>
                  <a:lnTo>
                    <a:pt x="19600" y="10678"/>
                  </a:lnTo>
                  <a:lnTo>
                    <a:pt x="19581" y="10657"/>
                  </a:lnTo>
                  <a:lnTo>
                    <a:pt x="19577" y="10648"/>
                  </a:lnTo>
                  <a:lnTo>
                    <a:pt x="19577" y="10643"/>
                  </a:lnTo>
                  <a:lnTo>
                    <a:pt x="19580" y="10642"/>
                  </a:lnTo>
                  <a:lnTo>
                    <a:pt x="19592" y="10630"/>
                  </a:lnTo>
                  <a:lnTo>
                    <a:pt x="19602" y="10609"/>
                  </a:lnTo>
                  <a:lnTo>
                    <a:pt x="19605" y="10609"/>
                  </a:lnTo>
                  <a:lnTo>
                    <a:pt x="19610" y="10609"/>
                  </a:lnTo>
                  <a:lnTo>
                    <a:pt x="19613" y="10609"/>
                  </a:lnTo>
                  <a:lnTo>
                    <a:pt x="19617" y="10646"/>
                  </a:lnTo>
                  <a:lnTo>
                    <a:pt x="19621" y="10666"/>
                  </a:lnTo>
                  <a:lnTo>
                    <a:pt x="19624" y="10675"/>
                  </a:lnTo>
                  <a:lnTo>
                    <a:pt x="19633" y="10672"/>
                  </a:lnTo>
                  <a:lnTo>
                    <a:pt x="19663" y="10669"/>
                  </a:lnTo>
                  <a:lnTo>
                    <a:pt x="19676" y="10682"/>
                  </a:lnTo>
                  <a:lnTo>
                    <a:pt x="19688" y="10686"/>
                  </a:lnTo>
                  <a:lnTo>
                    <a:pt x="19694" y="10680"/>
                  </a:lnTo>
                  <a:lnTo>
                    <a:pt x="19700" y="10676"/>
                  </a:lnTo>
                  <a:lnTo>
                    <a:pt x="19702" y="10670"/>
                  </a:lnTo>
                  <a:lnTo>
                    <a:pt x="19699" y="10671"/>
                  </a:lnTo>
                  <a:lnTo>
                    <a:pt x="19690" y="10667"/>
                  </a:lnTo>
                  <a:lnTo>
                    <a:pt x="19681" y="10663"/>
                  </a:lnTo>
                  <a:lnTo>
                    <a:pt x="19668" y="10651"/>
                  </a:lnTo>
                  <a:lnTo>
                    <a:pt x="19661" y="10628"/>
                  </a:lnTo>
                  <a:lnTo>
                    <a:pt x="19651" y="10624"/>
                  </a:lnTo>
                  <a:lnTo>
                    <a:pt x="19641" y="10602"/>
                  </a:lnTo>
                  <a:lnTo>
                    <a:pt x="19644" y="10601"/>
                  </a:lnTo>
                  <a:lnTo>
                    <a:pt x="19670" y="10627"/>
                  </a:lnTo>
                  <a:lnTo>
                    <a:pt x="19683" y="10639"/>
                  </a:lnTo>
                  <a:lnTo>
                    <a:pt x="19692" y="10648"/>
                  </a:lnTo>
                  <a:lnTo>
                    <a:pt x="19702" y="10656"/>
                  </a:lnTo>
                  <a:lnTo>
                    <a:pt x="19705" y="10655"/>
                  </a:lnTo>
                  <a:lnTo>
                    <a:pt x="19716" y="10649"/>
                  </a:lnTo>
                  <a:lnTo>
                    <a:pt x="19725" y="10639"/>
                  </a:lnTo>
                  <a:lnTo>
                    <a:pt x="19731" y="10634"/>
                  </a:lnTo>
                  <a:lnTo>
                    <a:pt x="19734" y="10629"/>
                  </a:lnTo>
                  <a:lnTo>
                    <a:pt x="19739" y="10618"/>
                  </a:lnTo>
                  <a:lnTo>
                    <a:pt x="19745" y="10613"/>
                  </a:lnTo>
                  <a:lnTo>
                    <a:pt x="19747" y="10608"/>
                  </a:lnTo>
                  <a:lnTo>
                    <a:pt x="19747" y="10603"/>
                  </a:lnTo>
                  <a:lnTo>
                    <a:pt x="19740" y="10589"/>
                  </a:lnTo>
                  <a:lnTo>
                    <a:pt x="19737" y="10581"/>
                  </a:lnTo>
                  <a:lnTo>
                    <a:pt x="19728" y="10572"/>
                  </a:lnTo>
                  <a:lnTo>
                    <a:pt x="19718" y="10569"/>
                  </a:lnTo>
                  <a:lnTo>
                    <a:pt x="19712" y="10565"/>
                  </a:lnTo>
                  <a:lnTo>
                    <a:pt x="19706" y="10556"/>
                  </a:lnTo>
                  <a:lnTo>
                    <a:pt x="19702" y="10542"/>
                  </a:lnTo>
                  <a:lnTo>
                    <a:pt x="19690" y="10535"/>
                  </a:lnTo>
                  <a:lnTo>
                    <a:pt x="19674" y="10527"/>
                  </a:lnTo>
                  <a:lnTo>
                    <a:pt x="19673" y="10522"/>
                  </a:lnTo>
                  <a:lnTo>
                    <a:pt x="19676" y="10516"/>
                  </a:lnTo>
                  <a:lnTo>
                    <a:pt x="19697" y="10514"/>
                  </a:lnTo>
                  <a:lnTo>
                    <a:pt x="19713" y="10522"/>
                  </a:lnTo>
                  <a:lnTo>
                    <a:pt x="19729" y="10539"/>
                  </a:lnTo>
                  <a:lnTo>
                    <a:pt x="19751" y="10560"/>
                  </a:lnTo>
                  <a:lnTo>
                    <a:pt x="19764" y="10578"/>
                  </a:lnTo>
                  <a:lnTo>
                    <a:pt x="19773" y="10581"/>
                  </a:lnTo>
                  <a:lnTo>
                    <a:pt x="19785" y="10579"/>
                  </a:lnTo>
                  <a:lnTo>
                    <a:pt x="19792" y="10599"/>
                  </a:lnTo>
                  <a:lnTo>
                    <a:pt x="19804" y="10609"/>
                  </a:lnTo>
                  <a:lnTo>
                    <a:pt x="19807" y="10609"/>
                  </a:lnTo>
                  <a:lnTo>
                    <a:pt x="19803" y="10588"/>
                  </a:lnTo>
                  <a:lnTo>
                    <a:pt x="19788" y="10568"/>
                  </a:lnTo>
                  <a:lnTo>
                    <a:pt x="19775" y="10556"/>
                  </a:lnTo>
                  <a:lnTo>
                    <a:pt x="19766" y="10560"/>
                  </a:lnTo>
                  <a:lnTo>
                    <a:pt x="19763" y="10560"/>
                  </a:lnTo>
                  <a:lnTo>
                    <a:pt x="19763" y="10554"/>
                  </a:lnTo>
                  <a:lnTo>
                    <a:pt x="19766" y="10544"/>
                  </a:lnTo>
                  <a:lnTo>
                    <a:pt x="19765" y="10540"/>
                  </a:lnTo>
                  <a:lnTo>
                    <a:pt x="19774" y="10538"/>
                  </a:lnTo>
                  <a:lnTo>
                    <a:pt x="19781" y="10542"/>
                  </a:lnTo>
                  <a:lnTo>
                    <a:pt x="19783" y="10541"/>
                  </a:lnTo>
                  <a:lnTo>
                    <a:pt x="19783" y="10537"/>
                  </a:lnTo>
                  <a:lnTo>
                    <a:pt x="19773" y="10519"/>
                  </a:lnTo>
                  <a:lnTo>
                    <a:pt x="19767" y="10501"/>
                  </a:lnTo>
                  <a:lnTo>
                    <a:pt x="19766" y="10487"/>
                  </a:lnTo>
                  <a:lnTo>
                    <a:pt x="19754" y="10488"/>
                  </a:lnTo>
                  <a:lnTo>
                    <a:pt x="19747" y="10480"/>
                  </a:lnTo>
                  <a:lnTo>
                    <a:pt x="19743" y="10466"/>
                  </a:lnTo>
                  <a:lnTo>
                    <a:pt x="19746" y="10461"/>
                  </a:lnTo>
                  <a:lnTo>
                    <a:pt x="19756" y="10469"/>
                  </a:lnTo>
                  <a:lnTo>
                    <a:pt x="19758" y="10464"/>
                  </a:lnTo>
                  <a:lnTo>
                    <a:pt x="19758" y="10454"/>
                  </a:lnTo>
                  <a:lnTo>
                    <a:pt x="19761" y="10454"/>
                  </a:lnTo>
                  <a:lnTo>
                    <a:pt x="19761" y="10459"/>
                  </a:lnTo>
                  <a:lnTo>
                    <a:pt x="19765" y="10478"/>
                  </a:lnTo>
                  <a:lnTo>
                    <a:pt x="19768" y="10477"/>
                  </a:lnTo>
                  <a:lnTo>
                    <a:pt x="19774" y="10471"/>
                  </a:lnTo>
                  <a:lnTo>
                    <a:pt x="19777" y="10471"/>
                  </a:lnTo>
                  <a:lnTo>
                    <a:pt x="19777" y="10475"/>
                  </a:lnTo>
                  <a:lnTo>
                    <a:pt x="19775" y="10499"/>
                  </a:lnTo>
                  <a:lnTo>
                    <a:pt x="19776" y="10504"/>
                  </a:lnTo>
                  <a:lnTo>
                    <a:pt x="19784" y="10499"/>
                  </a:lnTo>
                  <a:lnTo>
                    <a:pt x="19794" y="10502"/>
                  </a:lnTo>
                  <a:lnTo>
                    <a:pt x="19794" y="10516"/>
                  </a:lnTo>
                  <a:lnTo>
                    <a:pt x="19802" y="10535"/>
                  </a:lnTo>
                  <a:lnTo>
                    <a:pt x="19814" y="10542"/>
                  </a:lnTo>
                  <a:lnTo>
                    <a:pt x="19824" y="10556"/>
                  </a:lnTo>
                  <a:lnTo>
                    <a:pt x="19828" y="10574"/>
                  </a:lnTo>
                  <a:lnTo>
                    <a:pt x="19832" y="10593"/>
                  </a:lnTo>
                  <a:lnTo>
                    <a:pt x="19844" y="10610"/>
                  </a:lnTo>
                  <a:lnTo>
                    <a:pt x="19857" y="10622"/>
                  </a:lnTo>
                  <a:lnTo>
                    <a:pt x="19863" y="10622"/>
                  </a:lnTo>
                  <a:lnTo>
                    <a:pt x="19866" y="10616"/>
                  </a:lnTo>
                  <a:lnTo>
                    <a:pt x="19869" y="10612"/>
                  </a:lnTo>
                  <a:lnTo>
                    <a:pt x="19866" y="10607"/>
                  </a:lnTo>
                  <a:lnTo>
                    <a:pt x="19862" y="10594"/>
                  </a:lnTo>
                  <a:lnTo>
                    <a:pt x="19861" y="10589"/>
                  </a:lnTo>
                  <a:lnTo>
                    <a:pt x="19855" y="10576"/>
                  </a:lnTo>
                  <a:lnTo>
                    <a:pt x="19842" y="10558"/>
                  </a:lnTo>
                  <a:lnTo>
                    <a:pt x="19835" y="10550"/>
                  </a:lnTo>
                  <a:lnTo>
                    <a:pt x="19829" y="10541"/>
                  </a:lnTo>
                  <a:lnTo>
                    <a:pt x="19825" y="10517"/>
                  </a:lnTo>
                  <a:lnTo>
                    <a:pt x="19812" y="10500"/>
                  </a:lnTo>
                  <a:lnTo>
                    <a:pt x="19801" y="10473"/>
                  </a:lnTo>
                  <a:lnTo>
                    <a:pt x="19785" y="10446"/>
                  </a:lnTo>
                  <a:lnTo>
                    <a:pt x="19775" y="10419"/>
                  </a:lnTo>
                  <a:lnTo>
                    <a:pt x="19767" y="10387"/>
                  </a:lnTo>
                  <a:lnTo>
                    <a:pt x="19762" y="10364"/>
                  </a:lnTo>
                  <a:lnTo>
                    <a:pt x="19759" y="10360"/>
                  </a:lnTo>
                  <a:lnTo>
                    <a:pt x="19753" y="10360"/>
                  </a:lnTo>
                  <a:lnTo>
                    <a:pt x="19751" y="10365"/>
                  </a:lnTo>
                  <a:lnTo>
                    <a:pt x="19758" y="10393"/>
                  </a:lnTo>
                  <a:lnTo>
                    <a:pt x="19762" y="10411"/>
                  </a:lnTo>
                  <a:lnTo>
                    <a:pt x="19759" y="10417"/>
                  </a:lnTo>
                  <a:lnTo>
                    <a:pt x="19733" y="10382"/>
                  </a:lnTo>
                  <a:lnTo>
                    <a:pt x="19733" y="10377"/>
                  </a:lnTo>
                  <a:lnTo>
                    <a:pt x="19745" y="10380"/>
                  </a:lnTo>
                  <a:lnTo>
                    <a:pt x="19745" y="10366"/>
                  </a:lnTo>
                  <a:lnTo>
                    <a:pt x="19741" y="10361"/>
                  </a:lnTo>
                  <a:lnTo>
                    <a:pt x="19738" y="10362"/>
                  </a:lnTo>
                  <a:lnTo>
                    <a:pt x="19729" y="10368"/>
                  </a:lnTo>
                  <a:lnTo>
                    <a:pt x="19727" y="10368"/>
                  </a:lnTo>
                  <a:lnTo>
                    <a:pt x="19717" y="10356"/>
                  </a:lnTo>
                  <a:lnTo>
                    <a:pt x="19707" y="10333"/>
                  </a:lnTo>
                  <a:lnTo>
                    <a:pt x="19703" y="10329"/>
                  </a:lnTo>
                  <a:lnTo>
                    <a:pt x="19682" y="10331"/>
                  </a:lnTo>
                  <a:lnTo>
                    <a:pt x="19682" y="10326"/>
                  </a:lnTo>
                  <a:lnTo>
                    <a:pt x="19690" y="10316"/>
                  </a:lnTo>
                  <a:lnTo>
                    <a:pt x="19696" y="10310"/>
                  </a:lnTo>
                  <a:lnTo>
                    <a:pt x="19705" y="10309"/>
                  </a:lnTo>
                  <a:lnTo>
                    <a:pt x="19705" y="10304"/>
                  </a:lnTo>
                  <a:lnTo>
                    <a:pt x="19695" y="10282"/>
                  </a:lnTo>
                  <a:lnTo>
                    <a:pt x="19692" y="10278"/>
                  </a:lnTo>
                  <a:lnTo>
                    <a:pt x="19692" y="10273"/>
                  </a:lnTo>
                  <a:lnTo>
                    <a:pt x="19690" y="10271"/>
                  </a:lnTo>
                  <a:lnTo>
                    <a:pt x="19688" y="10269"/>
                  </a:lnTo>
                  <a:lnTo>
                    <a:pt x="19685" y="10259"/>
                  </a:lnTo>
                  <a:lnTo>
                    <a:pt x="19681" y="10250"/>
                  </a:lnTo>
                  <a:lnTo>
                    <a:pt x="19681" y="10241"/>
                  </a:lnTo>
                  <a:lnTo>
                    <a:pt x="19684" y="10241"/>
                  </a:lnTo>
                  <a:lnTo>
                    <a:pt x="19687" y="10245"/>
                  </a:lnTo>
                  <a:lnTo>
                    <a:pt x="19693" y="10254"/>
                  </a:lnTo>
                  <a:lnTo>
                    <a:pt x="19697" y="10263"/>
                  </a:lnTo>
                  <a:lnTo>
                    <a:pt x="19699" y="10267"/>
                  </a:lnTo>
                  <a:lnTo>
                    <a:pt x="19701" y="10272"/>
                  </a:lnTo>
                  <a:lnTo>
                    <a:pt x="19715" y="10276"/>
                  </a:lnTo>
                  <a:lnTo>
                    <a:pt x="19748" y="10292"/>
                  </a:lnTo>
                  <a:lnTo>
                    <a:pt x="19748" y="10297"/>
                  </a:lnTo>
                  <a:lnTo>
                    <a:pt x="19740" y="10296"/>
                  </a:lnTo>
                  <a:lnTo>
                    <a:pt x="19732" y="10306"/>
                  </a:lnTo>
                  <a:lnTo>
                    <a:pt x="19730" y="10316"/>
                  </a:lnTo>
                  <a:lnTo>
                    <a:pt x="19725" y="10316"/>
                  </a:lnTo>
                  <a:lnTo>
                    <a:pt x="19725" y="10321"/>
                  </a:lnTo>
                  <a:lnTo>
                    <a:pt x="19728" y="10325"/>
                  </a:lnTo>
                  <a:lnTo>
                    <a:pt x="19738" y="10330"/>
                  </a:lnTo>
                  <a:lnTo>
                    <a:pt x="19748" y="10330"/>
                  </a:lnTo>
                  <a:lnTo>
                    <a:pt x="19748" y="10325"/>
                  </a:lnTo>
                  <a:lnTo>
                    <a:pt x="19744" y="10315"/>
                  </a:lnTo>
                  <a:lnTo>
                    <a:pt x="19740" y="10310"/>
                  </a:lnTo>
                  <a:lnTo>
                    <a:pt x="19743" y="10309"/>
                  </a:lnTo>
                  <a:lnTo>
                    <a:pt x="19749" y="10314"/>
                  </a:lnTo>
                  <a:lnTo>
                    <a:pt x="19755" y="10322"/>
                  </a:lnTo>
                  <a:lnTo>
                    <a:pt x="19758" y="10322"/>
                  </a:lnTo>
                  <a:lnTo>
                    <a:pt x="19763" y="10316"/>
                  </a:lnTo>
                  <a:lnTo>
                    <a:pt x="19762" y="10302"/>
                  </a:lnTo>
                  <a:lnTo>
                    <a:pt x="19758" y="10284"/>
                  </a:lnTo>
                  <a:lnTo>
                    <a:pt x="19752" y="10275"/>
                  </a:lnTo>
                  <a:lnTo>
                    <a:pt x="19749" y="10266"/>
                  </a:lnTo>
                  <a:lnTo>
                    <a:pt x="19745" y="10262"/>
                  </a:lnTo>
                  <a:lnTo>
                    <a:pt x="19739" y="10258"/>
                  </a:lnTo>
                  <a:lnTo>
                    <a:pt x="19736" y="10253"/>
                  </a:lnTo>
                  <a:lnTo>
                    <a:pt x="19733" y="10254"/>
                  </a:lnTo>
                  <a:lnTo>
                    <a:pt x="19730" y="10249"/>
                  </a:lnTo>
                  <a:lnTo>
                    <a:pt x="19727" y="10250"/>
                  </a:lnTo>
                  <a:lnTo>
                    <a:pt x="19723" y="10245"/>
                  </a:lnTo>
                  <a:lnTo>
                    <a:pt x="19723" y="10236"/>
                  </a:lnTo>
                  <a:lnTo>
                    <a:pt x="19720" y="10231"/>
                  </a:lnTo>
                  <a:lnTo>
                    <a:pt x="19719" y="10222"/>
                  </a:lnTo>
                  <a:lnTo>
                    <a:pt x="19725" y="10221"/>
                  </a:lnTo>
                  <a:lnTo>
                    <a:pt x="19725" y="10226"/>
                  </a:lnTo>
                  <a:lnTo>
                    <a:pt x="19728" y="10225"/>
                  </a:lnTo>
                  <a:lnTo>
                    <a:pt x="19732" y="10230"/>
                  </a:lnTo>
                  <a:lnTo>
                    <a:pt x="19735" y="10229"/>
                  </a:lnTo>
                  <a:lnTo>
                    <a:pt x="19741" y="10234"/>
                  </a:lnTo>
                  <a:lnTo>
                    <a:pt x="19744" y="10238"/>
                  </a:lnTo>
                  <a:lnTo>
                    <a:pt x="19745" y="10242"/>
                  </a:lnTo>
                  <a:lnTo>
                    <a:pt x="19747" y="10247"/>
                  </a:lnTo>
                  <a:lnTo>
                    <a:pt x="19751" y="10247"/>
                  </a:lnTo>
                  <a:lnTo>
                    <a:pt x="19751" y="10256"/>
                  </a:lnTo>
                  <a:lnTo>
                    <a:pt x="19760" y="10260"/>
                  </a:lnTo>
                  <a:lnTo>
                    <a:pt x="19767" y="10278"/>
                  </a:lnTo>
                  <a:lnTo>
                    <a:pt x="19769" y="10306"/>
                  </a:lnTo>
                  <a:lnTo>
                    <a:pt x="19772" y="10315"/>
                  </a:lnTo>
                  <a:lnTo>
                    <a:pt x="19778" y="10319"/>
                  </a:lnTo>
                  <a:lnTo>
                    <a:pt x="19785" y="10328"/>
                  </a:lnTo>
                  <a:lnTo>
                    <a:pt x="19785" y="10333"/>
                  </a:lnTo>
                  <a:lnTo>
                    <a:pt x="19779" y="10334"/>
                  </a:lnTo>
                  <a:lnTo>
                    <a:pt x="19779" y="10338"/>
                  </a:lnTo>
                  <a:lnTo>
                    <a:pt x="19782" y="10338"/>
                  </a:lnTo>
                  <a:lnTo>
                    <a:pt x="19792" y="10346"/>
                  </a:lnTo>
                  <a:lnTo>
                    <a:pt x="19795" y="10350"/>
                  </a:lnTo>
                  <a:lnTo>
                    <a:pt x="19793" y="10369"/>
                  </a:lnTo>
                  <a:lnTo>
                    <a:pt x="19803" y="10387"/>
                  </a:lnTo>
                  <a:lnTo>
                    <a:pt x="19810" y="10401"/>
                  </a:lnTo>
                  <a:lnTo>
                    <a:pt x="19813" y="10410"/>
                  </a:lnTo>
                  <a:lnTo>
                    <a:pt x="19816" y="10414"/>
                  </a:lnTo>
                  <a:lnTo>
                    <a:pt x="19818" y="10437"/>
                  </a:lnTo>
                  <a:lnTo>
                    <a:pt x="19824" y="10446"/>
                  </a:lnTo>
                  <a:lnTo>
                    <a:pt x="19831" y="10459"/>
                  </a:lnTo>
                  <a:lnTo>
                    <a:pt x="19841" y="10487"/>
                  </a:lnTo>
                  <a:lnTo>
                    <a:pt x="19851" y="10505"/>
                  </a:lnTo>
                  <a:lnTo>
                    <a:pt x="19857" y="10509"/>
                  </a:lnTo>
                  <a:lnTo>
                    <a:pt x="19861" y="10517"/>
                  </a:lnTo>
                  <a:lnTo>
                    <a:pt x="19868" y="10540"/>
                  </a:lnTo>
                  <a:lnTo>
                    <a:pt x="19876" y="10573"/>
                  </a:lnTo>
                  <a:lnTo>
                    <a:pt x="19880" y="10591"/>
                  </a:lnTo>
                  <a:lnTo>
                    <a:pt x="19891" y="10623"/>
                  </a:lnTo>
                  <a:lnTo>
                    <a:pt x="19894" y="10628"/>
                  </a:lnTo>
                  <a:lnTo>
                    <a:pt x="19903" y="10622"/>
                  </a:lnTo>
                  <a:lnTo>
                    <a:pt x="19905" y="10617"/>
                  </a:lnTo>
                  <a:lnTo>
                    <a:pt x="19908" y="10616"/>
                  </a:lnTo>
                  <a:lnTo>
                    <a:pt x="19912" y="10621"/>
                  </a:lnTo>
                  <a:lnTo>
                    <a:pt x="19915" y="10630"/>
                  </a:lnTo>
                  <a:lnTo>
                    <a:pt x="19922" y="10643"/>
                  </a:lnTo>
                  <a:lnTo>
                    <a:pt x="19923" y="10657"/>
                  </a:lnTo>
                  <a:lnTo>
                    <a:pt x="19926" y="10662"/>
                  </a:lnTo>
                  <a:lnTo>
                    <a:pt x="19932" y="10671"/>
                  </a:lnTo>
                  <a:lnTo>
                    <a:pt x="19945" y="10688"/>
                  </a:lnTo>
                  <a:lnTo>
                    <a:pt x="19958" y="10701"/>
                  </a:lnTo>
                  <a:lnTo>
                    <a:pt x="19971" y="10717"/>
                  </a:lnTo>
                  <a:lnTo>
                    <a:pt x="19985" y="10759"/>
                  </a:lnTo>
                  <a:lnTo>
                    <a:pt x="19996" y="10781"/>
                  </a:lnTo>
                  <a:lnTo>
                    <a:pt x="20002" y="10795"/>
                  </a:lnTo>
                  <a:lnTo>
                    <a:pt x="19992" y="10798"/>
                  </a:lnTo>
                  <a:lnTo>
                    <a:pt x="19982" y="10798"/>
                  </a:lnTo>
                  <a:lnTo>
                    <a:pt x="19982" y="10793"/>
                  </a:lnTo>
                  <a:lnTo>
                    <a:pt x="20001" y="10788"/>
                  </a:lnTo>
                  <a:lnTo>
                    <a:pt x="20005" y="10784"/>
                  </a:lnTo>
                  <a:lnTo>
                    <a:pt x="20009" y="10774"/>
                  </a:lnTo>
                  <a:lnTo>
                    <a:pt x="19998" y="10747"/>
                  </a:lnTo>
                  <a:lnTo>
                    <a:pt x="19989" y="10734"/>
                  </a:lnTo>
                  <a:lnTo>
                    <a:pt x="19900" y="10589"/>
                  </a:lnTo>
                  <a:lnTo>
                    <a:pt x="19840" y="10468"/>
                  </a:lnTo>
                  <a:lnTo>
                    <a:pt x="19780" y="10300"/>
                  </a:lnTo>
                  <a:lnTo>
                    <a:pt x="19768" y="10244"/>
                  </a:lnTo>
                  <a:lnTo>
                    <a:pt x="19764" y="10235"/>
                  </a:lnTo>
                  <a:lnTo>
                    <a:pt x="19755" y="10217"/>
                  </a:lnTo>
                  <a:lnTo>
                    <a:pt x="19735" y="10177"/>
                  </a:lnTo>
                  <a:lnTo>
                    <a:pt x="19711" y="10119"/>
                  </a:lnTo>
                  <a:lnTo>
                    <a:pt x="19701" y="10091"/>
                  </a:lnTo>
                  <a:lnTo>
                    <a:pt x="19686" y="10046"/>
                  </a:lnTo>
                  <a:lnTo>
                    <a:pt x="19672" y="10005"/>
                  </a:lnTo>
                  <a:lnTo>
                    <a:pt x="19662" y="9978"/>
                  </a:lnTo>
                  <a:lnTo>
                    <a:pt x="19658" y="9974"/>
                  </a:lnTo>
                  <a:lnTo>
                    <a:pt x="19640" y="9976"/>
                  </a:lnTo>
                  <a:lnTo>
                    <a:pt x="19634" y="9981"/>
                  </a:lnTo>
                  <a:lnTo>
                    <a:pt x="19629" y="9986"/>
                  </a:lnTo>
                  <a:lnTo>
                    <a:pt x="19626" y="9996"/>
                  </a:lnTo>
                  <a:lnTo>
                    <a:pt x="19623" y="9997"/>
                  </a:lnTo>
                  <a:lnTo>
                    <a:pt x="19629" y="10005"/>
                  </a:lnTo>
                  <a:lnTo>
                    <a:pt x="19640" y="10023"/>
                  </a:lnTo>
                  <a:lnTo>
                    <a:pt x="19646" y="10037"/>
                  </a:lnTo>
                  <a:lnTo>
                    <a:pt x="19646" y="10041"/>
                  </a:lnTo>
                  <a:lnTo>
                    <a:pt x="19644" y="10046"/>
                  </a:lnTo>
                  <a:lnTo>
                    <a:pt x="19634" y="10042"/>
                  </a:lnTo>
                  <a:lnTo>
                    <a:pt x="19631" y="10039"/>
                  </a:lnTo>
                  <a:lnTo>
                    <a:pt x="19625" y="10039"/>
                  </a:lnTo>
                  <a:lnTo>
                    <a:pt x="19626" y="10044"/>
                  </a:lnTo>
                  <a:lnTo>
                    <a:pt x="19620" y="10054"/>
                  </a:lnTo>
                  <a:lnTo>
                    <a:pt x="19617" y="10055"/>
                  </a:lnTo>
                  <a:lnTo>
                    <a:pt x="19616" y="10035"/>
                  </a:lnTo>
                  <a:lnTo>
                    <a:pt x="19618" y="10016"/>
                  </a:lnTo>
                  <a:lnTo>
                    <a:pt x="19620" y="10006"/>
                  </a:lnTo>
                  <a:lnTo>
                    <a:pt x="19620" y="10002"/>
                  </a:lnTo>
                  <a:lnTo>
                    <a:pt x="19617" y="10002"/>
                  </a:lnTo>
                  <a:lnTo>
                    <a:pt x="19611" y="9998"/>
                  </a:lnTo>
                  <a:lnTo>
                    <a:pt x="19605" y="9994"/>
                  </a:lnTo>
                  <a:lnTo>
                    <a:pt x="19596" y="9995"/>
                  </a:lnTo>
                  <a:lnTo>
                    <a:pt x="19590" y="10000"/>
                  </a:lnTo>
                  <a:lnTo>
                    <a:pt x="19590" y="10005"/>
                  </a:lnTo>
                  <a:lnTo>
                    <a:pt x="19594" y="10010"/>
                  </a:lnTo>
                  <a:lnTo>
                    <a:pt x="19597" y="10018"/>
                  </a:lnTo>
                  <a:lnTo>
                    <a:pt x="19600" y="10023"/>
                  </a:lnTo>
                  <a:lnTo>
                    <a:pt x="19607" y="10031"/>
                  </a:lnTo>
                  <a:lnTo>
                    <a:pt x="19607" y="10036"/>
                  </a:lnTo>
                  <a:lnTo>
                    <a:pt x="19598" y="10038"/>
                  </a:lnTo>
                  <a:lnTo>
                    <a:pt x="19591" y="10033"/>
                  </a:lnTo>
                  <a:lnTo>
                    <a:pt x="19588" y="10025"/>
                  </a:lnTo>
                  <a:lnTo>
                    <a:pt x="19585" y="10025"/>
                  </a:lnTo>
                  <a:lnTo>
                    <a:pt x="19582" y="10021"/>
                  </a:lnTo>
                  <a:lnTo>
                    <a:pt x="19590" y="10006"/>
                  </a:lnTo>
                  <a:lnTo>
                    <a:pt x="19593" y="10002"/>
                  </a:lnTo>
                  <a:lnTo>
                    <a:pt x="19593" y="9997"/>
                  </a:lnTo>
                  <a:lnTo>
                    <a:pt x="19578" y="9993"/>
                  </a:lnTo>
                  <a:lnTo>
                    <a:pt x="19559" y="9995"/>
                  </a:lnTo>
                  <a:lnTo>
                    <a:pt x="19545" y="9992"/>
                  </a:lnTo>
                  <a:lnTo>
                    <a:pt x="19542" y="9987"/>
                  </a:lnTo>
                  <a:lnTo>
                    <a:pt x="19538" y="9988"/>
                  </a:lnTo>
                  <a:lnTo>
                    <a:pt x="19532" y="9994"/>
                  </a:lnTo>
                  <a:lnTo>
                    <a:pt x="19529" y="9994"/>
                  </a:lnTo>
                  <a:lnTo>
                    <a:pt x="19529" y="10003"/>
                  </a:lnTo>
                  <a:lnTo>
                    <a:pt x="19527" y="10004"/>
                  </a:lnTo>
                  <a:lnTo>
                    <a:pt x="19521" y="10009"/>
                  </a:lnTo>
                  <a:lnTo>
                    <a:pt x="19518" y="10015"/>
                  </a:lnTo>
                  <a:lnTo>
                    <a:pt x="19519" y="10033"/>
                  </a:lnTo>
                  <a:lnTo>
                    <a:pt x="19526" y="10041"/>
                  </a:lnTo>
                  <a:lnTo>
                    <a:pt x="19526" y="10047"/>
                  </a:lnTo>
                  <a:lnTo>
                    <a:pt x="19535" y="10046"/>
                  </a:lnTo>
                  <a:lnTo>
                    <a:pt x="19544" y="10039"/>
                  </a:lnTo>
                  <a:lnTo>
                    <a:pt x="19547" y="10039"/>
                  </a:lnTo>
                  <a:lnTo>
                    <a:pt x="19550" y="10044"/>
                  </a:lnTo>
                  <a:lnTo>
                    <a:pt x="19553" y="10048"/>
                  </a:lnTo>
                  <a:lnTo>
                    <a:pt x="19553" y="10053"/>
                  </a:lnTo>
                  <a:lnTo>
                    <a:pt x="19550" y="10058"/>
                  </a:lnTo>
                  <a:lnTo>
                    <a:pt x="19544" y="10058"/>
                  </a:lnTo>
                  <a:lnTo>
                    <a:pt x="19526" y="10055"/>
                  </a:lnTo>
                  <a:lnTo>
                    <a:pt x="19515" y="10060"/>
                  </a:lnTo>
                  <a:lnTo>
                    <a:pt x="19515" y="10064"/>
                  </a:lnTo>
                  <a:lnTo>
                    <a:pt x="19521" y="10069"/>
                  </a:lnTo>
                  <a:lnTo>
                    <a:pt x="19532" y="10078"/>
                  </a:lnTo>
                  <a:lnTo>
                    <a:pt x="19537" y="10082"/>
                  </a:lnTo>
                  <a:lnTo>
                    <a:pt x="19542" y="10087"/>
                  </a:lnTo>
                  <a:lnTo>
                    <a:pt x="19569" y="10084"/>
                  </a:lnTo>
                  <a:lnTo>
                    <a:pt x="19573" y="10088"/>
                  </a:lnTo>
                  <a:lnTo>
                    <a:pt x="19570" y="10088"/>
                  </a:lnTo>
                  <a:lnTo>
                    <a:pt x="19567" y="10094"/>
                  </a:lnTo>
                  <a:lnTo>
                    <a:pt x="19561" y="10094"/>
                  </a:lnTo>
                  <a:lnTo>
                    <a:pt x="19552" y="10100"/>
                  </a:lnTo>
                  <a:lnTo>
                    <a:pt x="19540" y="10097"/>
                  </a:lnTo>
                  <a:lnTo>
                    <a:pt x="19531" y="10098"/>
                  </a:lnTo>
                  <a:lnTo>
                    <a:pt x="19529" y="10108"/>
                  </a:lnTo>
                  <a:lnTo>
                    <a:pt x="19521" y="10128"/>
                  </a:lnTo>
                  <a:lnTo>
                    <a:pt x="19515" y="10133"/>
                  </a:lnTo>
                  <a:lnTo>
                    <a:pt x="19509" y="10134"/>
                  </a:lnTo>
                  <a:lnTo>
                    <a:pt x="19509" y="10125"/>
                  </a:lnTo>
                  <a:lnTo>
                    <a:pt x="19511" y="10115"/>
                  </a:lnTo>
                  <a:lnTo>
                    <a:pt x="19511" y="10110"/>
                  </a:lnTo>
                  <a:lnTo>
                    <a:pt x="19516" y="10105"/>
                  </a:lnTo>
                  <a:lnTo>
                    <a:pt x="19522" y="10094"/>
                  </a:lnTo>
                  <a:lnTo>
                    <a:pt x="19528" y="10094"/>
                  </a:lnTo>
                  <a:lnTo>
                    <a:pt x="19528" y="10084"/>
                  </a:lnTo>
                  <a:lnTo>
                    <a:pt x="19524" y="10066"/>
                  </a:lnTo>
                  <a:lnTo>
                    <a:pt x="19517" y="10048"/>
                  </a:lnTo>
                  <a:lnTo>
                    <a:pt x="19516" y="10043"/>
                  </a:lnTo>
                  <a:lnTo>
                    <a:pt x="19510" y="10044"/>
                  </a:lnTo>
                  <a:lnTo>
                    <a:pt x="19512" y="10067"/>
                  </a:lnTo>
                  <a:lnTo>
                    <a:pt x="19509" y="10068"/>
                  </a:lnTo>
                  <a:lnTo>
                    <a:pt x="19506" y="10073"/>
                  </a:lnTo>
                  <a:lnTo>
                    <a:pt x="19494" y="10069"/>
                  </a:lnTo>
                  <a:lnTo>
                    <a:pt x="19487" y="10090"/>
                  </a:lnTo>
                  <a:lnTo>
                    <a:pt x="19485" y="10121"/>
                  </a:lnTo>
                  <a:lnTo>
                    <a:pt x="19482" y="10121"/>
                  </a:lnTo>
                  <a:lnTo>
                    <a:pt x="19479" y="10115"/>
                  </a:lnTo>
                  <a:lnTo>
                    <a:pt x="19477" y="10108"/>
                  </a:lnTo>
                  <a:lnTo>
                    <a:pt x="19471" y="10112"/>
                  </a:lnTo>
                  <a:lnTo>
                    <a:pt x="19466" y="10119"/>
                  </a:lnTo>
                  <a:lnTo>
                    <a:pt x="19460" y="10120"/>
                  </a:lnTo>
                  <a:lnTo>
                    <a:pt x="19458" y="10121"/>
                  </a:lnTo>
                  <a:lnTo>
                    <a:pt x="19455" y="10121"/>
                  </a:lnTo>
                  <a:lnTo>
                    <a:pt x="19452" y="10138"/>
                  </a:lnTo>
                  <a:lnTo>
                    <a:pt x="19453" y="10158"/>
                  </a:lnTo>
                  <a:lnTo>
                    <a:pt x="19450" y="10172"/>
                  </a:lnTo>
                  <a:lnTo>
                    <a:pt x="19450" y="10178"/>
                  </a:lnTo>
                  <a:lnTo>
                    <a:pt x="19448" y="10179"/>
                  </a:lnTo>
                  <a:lnTo>
                    <a:pt x="19447" y="10175"/>
                  </a:lnTo>
                  <a:lnTo>
                    <a:pt x="19443" y="10156"/>
                  </a:lnTo>
                  <a:lnTo>
                    <a:pt x="19443" y="10142"/>
                  </a:lnTo>
                  <a:lnTo>
                    <a:pt x="19448" y="10123"/>
                  </a:lnTo>
                  <a:lnTo>
                    <a:pt x="19453" y="10113"/>
                  </a:lnTo>
                  <a:lnTo>
                    <a:pt x="19461" y="10092"/>
                  </a:lnTo>
                  <a:lnTo>
                    <a:pt x="19464" y="10087"/>
                  </a:lnTo>
                  <a:lnTo>
                    <a:pt x="19454" y="10082"/>
                  </a:lnTo>
                  <a:lnTo>
                    <a:pt x="19437" y="10073"/>
                  </a:lnTo>
                  <a:lnTo>
                    <a:pt x="19437" y="10068"/>
                  </a:lnTo>
                  <a:lnTo>
                    <a:pt x="19447" y="10069"/>
                  </a:lnTo>
                  <a:lnTo>
                    <a:pt x="19448" y="10074"/>
                  </a:lnTo>
                  <a:lnTo>
                    <a:pt x="19449" y="10084"/>
                  </a:lnTo>
                  <a:lnTo>
                    <a:pt x="19447" y="10080"/>
                  </a:lnTo>
                  <a:lnTo>
                    <a:pt x="19451" y="10070"/>
                  </a:lnTo>
                  <a:lnTo>
                    <a:pt x="19447" y="10061"/>
                  </a:lnTo>
                  <a:lnTo>
                    <a:pt x="19444" y="10056"/>
                  </a:lnTo>
                  <a:lnTo>
                    <a:pt x="19447" y="10051"/>
                  </a:lnTo>
                  <a:lnTo>
                    <a:pt x="19453" y="10056"/>
                  </a:lnTo>
                  <a:lnTo>
                    <a:pt x="19457" y="10060"/>
                  </a:lnTo>
                  <a:lnTo>
                    <a:pt x="19456" y="10055"/>
                  </a:lnTo>
                  <a:lnTo>
                    <a:pt x="19459" y="10050"/>
                  </a:lnTo>
                  <a:lnTo>
                    <a:pt x="19459" y="10046"/>
                  </a:lnTo>
                  <a:lnTo>
                    <a:pt x="19456" y="10041"/>
                  </a:lnTo>
                  <a:lnTo>
                    <a:pt x="19452" y="10036"/>
                  </a:lnTo>
                  <a:lnTo>
                    <a:pt x="19452" y="10032"/>
                  </a:lnTo>
                  <a:lnTo>
                    <a:pt x="19443" y="10038"/>
                  </a:lnTo>
                  <a:lnTo>
                    <a:pt x="19440" y="10033"/>
                  </a:lnTo>
                  <a:lnTo>
                    <a:pt x="19437" y="10034"/>
                  </a:lnTo>
                  <a:lnTo>
                    <a:pt x="19431" y="10020"/>
                  </a:lnTo>
                  <a:lnTo>
                    <a:pt x="19421" y="10012"/>
                  </a:lnTo>
                  <a:lnTo>
                    <a:pt x="19418" y="10013"/>
                  </a:lnTo>
                  <a:lnTo>
                    <a:pt x="19415" y="10017"/>
                  </a:lnTo>
                  <a:lnTo>
                    <a:pt x="19410" y="10028"/>
                  </a:lnTo>
                  <a:lnTo>
                    <a:pt x="19382" y="10033"/>
                  </a:lnTo>
                  <a:lnTo>
                    <a:pt x="19359" y="10034"/>
                  </a:lnTo>
                  <a:lnTo>
                    <a:pt x="19359" y="10029"/>
                  </a:lnTo>
                  <a:lnTo>
                    <a:pt x="19384" y="10014"/>
                  </a:lnTo>
                  <a:lnTo>
                    <a:pt x="19399" y="10009"/>
                  </a:lnTo>
                  <a:lnTo>
                    <a:pt x="19404" y="10004"/>
                  </a:lnTo>
                  <a:lnTo>
                    <a:pt x="19403" y="10000"/>
                  </a:lnTo>
                  <a:lnTo>
                    <a:pt x="19398" y="10000"/>
                  </a:lnTo>
                  <a:lnTo>
                    <a:pt x="19383" y="9997"/>
                  </a:lnTo>
                  <a:lnTo>
                    <a:pt x="19378" y="9998"/>
                  </a:lnTo>
                  <a:lnTo>
                    <a:pt x="19369" y="9995"/>
                  </a:lnTo>
                  <a:lnTo>
                    <a:pt x="19368" y="9986"/>
                  </a:lnTo>
                  <a:lnTo>
                    <a:pt x="19365" y="9977"/>
                  </a:lnTo>
                  <a:lnTo>
                    <a:pt x="19367" y="9957"/>
                  </a:lnTo>
                  <a:lnTo>
                    <a:pt x="19363" y="9943"/>
                  </a:lnTo>
                  <a:lnTo>
                    <a:pt x="19359" y="9920"/>
                  </a:lnTo>
                  <a:lnTo>
                    <a:pt x="19355" y="9907"/>
                  </a:lnTo>
                  <a:lnTo>
                    <a:pt x="19349" y="9893"/>
                  </a:lnTo>
                  <a:lnTo>
                    <a:pt x="19348" y="9888"/>
                  </a:lnTo>
                  <a:lnTo>
                    <a:pt x="19345" y="9884"/>
                  </a:lnTo>
                  <a:lnTo>
                    <a:pt x="19336" y="9885"/>
                  </a:lnTo>
                  <a:lnTo>
                    <a:pt x="19338" y="9923"/>
                  </a:lnTo>
                  <a:lnTo>
                    <a:pt x="19332" y="9923"/>
                  </a:lnTo>
                  <a:lnTo>
                    <a:pt x="19329" y="9928"/>
                  </a:lnTo>
                  <a:lnTo>
                    <a:pt x="19326" y="9929"/>
                  </a:lnTo>
                  <a:lnTo>
                    <a:pt x="19311" y="9922"/>
                  </a:lnTo>
                  <a:lnTo>
                    <a:pt x="19298" y="9913"/>
                  </a:lnTo>
                  <a:lnTo>
                    <a:pt x="19295" y="9909"/>
                  </a:lnTo>
                  <a:lnTo>
                    <a:pt x="19294" y="9900"/>
                  </a:lnTo>
                  <a:lnTo>
                    <a:pt x="19291" y="9895"/>
                  </a:lnTo>
                  <a:lnTo>
                    <a:pt x="19267" y="9898"/>
                  </a:lnTo>
                  <a:lnTo>
                    <a:pt x="19264" y="9903"/>
                  </a:lnTo>
                  <a:lnTo>
                    <a:pt x="19259" y="9892"/>
                  </a:lnTo>
                  <a:lnTo>
                    <a:pt x="19253" y="9877"/>
                  </a:lnTo>
                  <a:lnTo>
                    <a:pt x="19250" y="9877"/>
                  </a:lnTo>
                  <a:lnTo>
                    <a:pt x="19240" y="9895"/>
                  </a:lnTo>
                  <a:lnTo>
                    <a:pt x="19231" y="9897"/>
                  </a:lnTo>
                  <a:lnTo>
                    <a:pt x="19230" y="9883"/>
                  </a:lnTo>
                  <a:lnTo>
                    <a:pt x="19233" y="9877"/>
                  </a:lnTo>
                  <a:lnTo>
                    <a:pt x="19236" y="9877"/>
                  </a:lnTo>
                  <a:lnTo>
                    <a:pt x="19239" y="9887"/>
                  </a:lnTo>
                  <a:lnTo>
                    <a:pt x="19243" y="9894"/>
                  </a:lnTo>
                  <a:lnTo>
                    <a:pt x="19246" y="9890"/>
                  </a:lnTo>
                  <a:lnTo>
                    <a:pt x="19251" y="9880"/>
                  </a:lnTo>
                  <a:lnTo>
                    <a:pt x="19254" y="9871"/>
                  </a:lnTo>
                  <a:lnTo>
                    <a:pt x="19253" y="9867"/>
                  </a:lnTo>
                  <a:lnTo>
                    <a:pt x="19250" y="9858"/>
                  </a:lnTo>
                  <a:lnTo>
                    <a:pt x="19249" y="9844"/>
                  </a:lnTo>
                  <a:lnTo>
                    <a:pt x="19245" y="9825"/>
                  </a:lnTo>
                  <a:lnTo>
                    <a:pt x="19245" y="9816"/>
                  </a:lnTo>
                  <a:lnTo>
                    <a:pt x="19250" y="9815"/>
                  </a:lnTo>
                  <a:lnTo>
                    <a:pt x="19254" y="9823"/>
                  </a:lnTo>
                  <a:lnTo>
                    <a:pt x="19258" y="9833"/>
                  </a:lnTo>
                  <a:lnTo>
                    <a:pt x="19259" y="9852"/>
                  </a:lnTo>
                  <a:lnTo>
                    <a:pt x="19256" y="9857"/>
                  </a:lnTo>
                  <a:lnTo>
                    <a:pt x="19259" y="9866"/>
                  </a:lnTo>
                  <a:lnTo>
                    <a:pt x="19263" y="9875"/>
                  </a:lnTo>
                  <a:lnTo>
                    <a:pt x="19263" y="9880"/>
                  </a:lnTo>
                  <a:lnTo>
                    <a:pt x="19266" y="9879"/>
                  </a:lnTo>
                  <a:lnTo>
                    <a:pt x="19278" y="9872"/>
                  </a:lnTo>
                  <a:lnTo>
                    <a:pt x="19287" y="9867"/>
                  </a:lnTo>
                  <a:lnTo>
                    <a:pt x="19290" y="9867"/>
                  </a:lnTo>
                  <a:lnTo>
                    <a:pt x="19293" y="9871"/>
                  </a:lnTo>
                  <a:lnTo>
                    <a:pt x="19302" y="9884"/>
                  </a:lnTo>
                  <a:lnTo>
                    <a:pt x="19309" y="9888"/>
                  </a:lnTo>
                  <a:lnTo>
                    <a:pt x="19312" y="9892"/>
                  </a:lnTo>
                  <a:lnTo>
                    <a:pt x="19315" y="9888"/>
                  </a:lnTo>
                  <a:lnTo>
                    <a:pt x="19315" y="9883"/>
                  </a:lnTo>
                  <a:lnTo>
                    <a:pt x="19311" y="9883"/>
                  </a:lnTo>
                  <a:lnTo>
                    <a:pt x="19314" y="9878"/>
                  </a:lnTo>
                  <a:lnTo>
                    <a:pt x="19323" y="9872"/>
                  </a:lnTo>
                  <a:lnTo>
                    <a:pt x="19329" y="9876"/>
                  </a:lnTo>
                  <a:lnTo>
                    <a:pt x="19328" y="9857"/>
                  </a:lnTo>
                  <a:lnTo>
                    <a:pt x="19332" y="9857"/>
                  </a:lnTo>
                  <a:lnTo>
                    <a:pt x="19341" y="9851"/>
                  </a:lnTo>
                  <a:lnTo>
                    <a:pt x="19349" y="9850"/>
                  </a:lnTo>
                  <a:lnTo>
                    <a:pt x="19350" y="9855"/>
                  </a:lnTo>
                  <a:lnTo>
                    <a:pt x="19353" y="9854"/>
                  </a:lnTo>
                  <a:lnTo>
                    <a:pt x="19362" y="9867"/>
                  </a:lnTo>
                  <a:lnTo>
                    <a:pt x="19372" y="9881"/>
                  </a:lnTo>
                  <a:lnTo>
                    <a:pt x="19372" y="9885"/>
                  </a:lnTo>
                  <a:lnTo>
                    <a:pt x="19376" y="9889"/>
                  </a:lnTo>
                  <a:lnTo>
                    <a:pt x="19373" y="9904"/>
                  </a:lnTo>
                  <a:lnTo>
                    <a:pt x="19375" y="9928"/>
                  </a:lnTo>
                  <a:lnTo>
                    <a:pt x="19387" y="9965"/>
                  </a:lnTo>
                  <a:lnTo>
                    <a:pt x="19403" y="9999"/>
                  </a:lnTo>
                  <a:lnTo>
                    <a:pt x="19406" y="9999"/>
                  </a:lnTo>
                  <a:lnTo>
                    <a:pt x="19409" y="9972"/>
                  </a:lnTo>
                  <a:lnTo>
                    <a:pt x="19409" y="9957"/>
                  </a:lnTo>
                  <a:lnTo>
                    <a:pt x="19405" y="9943"/>
                  </a:lnTo>
                  <a:lnTo>
                    <a:pt x="19402" y="9941"/>
                  </a:lnTo>
                  <a:lnTo>
                    <a:pt x="19402" y="9935"/>
                  </a:lnTo>
                  <a:lnTo>
                    <a:pt x="19399" y="9930"/>
                  </a:lnTo>
                  <a:lnTo>
                    <a:pt x="19402" y="9925"/>
                  </a:lnTo>
                  <a:lnTo>
                    <a:pt x="19404" y="9924"/>
                  </a:lnTo>
                  <a:lnTo>
                    <a:pt x="19411" y="9928"/>
                  </a:lnTo>
                  <a:lnTo>
                    <a:pt x="19423" y="9936"/>
                  </a:lnTo>
                  <a:lnTo>
                    <a:pt x="19424" y="9950"/>
                  </a:lnTo>
                  <a:lnTo>
                    <a:pt x="19421" y="9955"/>
                  </a:lnTo>
                  <a:lnTo>
                    <a:pt x="19421" y="9960"/>
                  </a:lnTo>
                  <a:lnTo>
                    <a:pt x="19425" y="9964"/>
                  </a:lnTo>
                  <a:lnTo>
                    <a:pt x="19437" y="9967"/>
                  </a:lnTo>
                  <a:lnTo>
                    <a:pt x="19449" y="9976"/>
                  </a:lnTo>
                  <a:lnTo>
                    <a:pt x="19453" y="9980"/>
                  </a:lnTo>
                  <a:lnTo>
                    <a:pt x="19456" y="9984"/>
                  </a:lnTo>
                  <a:lnTo>
                    <a:pt x="19469" y="10006"/>
                  </a:lnTo>
                  <a:lnTo>
                    <a:pt x="19476" y="10020"/>
                  </a:lnTo>
                  <a:lnTo>
                    <a:pt x="19479" y="10024"/>
                  </a:lnTo>
                  <a:lnTo>
                    <a:pt x="19485" y="10023"/>
                  </a:lnTo>
                  <a:lnTo>
                    <a:pt x="19488" y="10018"/>
                  </a:lnTo>
                  <a:lnTo>
                    <a:pt x="19490" y="10003"/>
                  </a:lnTo>
                  <a:lnTo>
                    <a:pt x="19498" y="9988"/>
                  </a:lnTo>
                  <a:lnTo>
                    <a:pt x="19503" y="9986"/>
                  </a:lnTo>
                  <a:lnTo>
                    <a:pt x="19509" y="9999"/>
                  </a:lnTo>
                  <a:lnTo>
                    <a:pt x="19513" y="9999"/>
                  </a:lnTo>
                  <a:lnTo>
                    <a:pt x="19513" y="9985"/>
                  </a:lnTo>
                  <a:lnTo>
                    <a:pt x="19516" y="9981"/>
                  </a:lnTo>
                  <a:lnTo>
                    <a:pt x="19522" y="9976"/>
                  </a:lnTo>
                  <a:lnTo>
                    <a:pt x="19525" y="9968"/>
                  </a:lnTo>
                  <a:lnTo>
                    <a:pt x="19524" y="9962"/>
                  </a:lnTo>
                  <a:lnTo>
                    <a:pt x="19527" y="9947"/>
                  </a:lnTo>
                  <a:lnTo>
                    <a:pt x="19524" y="9890"/>
                  </a:lnTo>
                  <a:lnTo>
                    <a:pt x="19521" y="9886"/>
                  </a:lnTo>
                  <a:lnTo>
                    <a:pt x="19515" y="9887"/>
                  </a:lnTo>
                  <a:lnTo>
                    <a:pt x="19513" y="9901"/>
                  </a:lnTo>
                  <a:lnTo>
                    <a:pt x="19503" y="9902"/>
                  </a:lnTo>
                  <a:lnTo>
                    <a:pt x="19498" y="9908"/>
                  </a:lnTo>
                  <a:lnTo>
                    <a:pt x="19488" y="9908"/>
                  </a:lnTo>
                  <a:lnTo>
                    <a:pt x="19479" y="9905"/>
                  </a:lnTo>
                  <a:lnTo>
                    <a:pt x="19476" y="9901"/>
                  </a:lnTo>
                  <a:lnTo>
                    <a:pt x="19475" y="9891"/>
                  </a:lnTo>
                  <a:lnTo>
                    <a:pt x="19484" y="9890"/>
                  </a:lnTo>
                  <a:lnTo>
                    <a:pt x="19494" y="9894"/>
                  </a:lnTo>
                  <a:lnTo>
                    <a:pt x="19503" y="9893"/>
                  </a:lnTo>
                  <a:lnTo>
                    <a:pt x="19506" y="9888"/>
                  </a:lnTo>
                  <a:lnTo>
                    <a:pt x="19511" y="9877"/>
                  </a:lnTo>
                  <a:lnTo>
                    <a:pt x="19514" y="9872"/>
                  </a:lnTo>
                  <a:lnTo>
                    <a:pt x="19510" y="9868"/>
                  </a:lnTo>
                  <a:lnTo>
                    <a:pt x="19505" y="9869"/>
                  </a:lnTo>
                  <a:lnTo>
                    <a:pt x="19496" y="9865"/>
                  </a:lnTo>
                  <a:lnTo>
                    <a:pt x="19492" y="9861"/>
                  </a:lnTo>
                  <a:lnTo>
                    <a:pt x="19489" y="9851"/>
                  </a:lnTo>
                  <a:lnTo>
                    <a:pt x="19488" y="9843"/>
                  </a:lnTo>
                  <a:lnTo>
                    <a:pt x="19485" y="9839"/>
                  </a:lnTo>
                  <a:lnTo>
                    <a:pt x="19482" y="9834"/>
                  </a:lnTo>
                  <a:lnTo>
                    <a:pt x="19479" y="9839"/>
                  </a:lnTo>
                  <a:lnTo>
                    <a:pt x="19476" y="9844"/>
                  </a:lnTo>
                  <a:lnTo>
                    <a:pt x="19476" y="9849"/>
                  </a:lnTo>
                  <a:lnTo>
                    <a:pt x="19479" y="9848"/>
                  </a:lnTo>
                  <a:lnTo>
                    <a:pt x="19480" y="9863"/>
                  </a:lnTo>
                  <a:lnTo>
                    <a:pt x="19477" y="9877"/>
                  </a:lnTo>
                  <a:lnTo>
                    <a:pt x="19474" y="9877"/>
                  </a:lnTo>
                  <a:lnTo>
                    <a:pt x="19472" y="9877"/>
                  </a:lnTo>
                  <a:lnTo>
                    <a:pt x="19452" y="9871"/>
                  </a:lnTo>
                  <a:lnTo>
                    <a:pt x="19437" y="9859"/>
                  </a:lnTo>
                  <a:lnTo>
                    <a:pt x="19437" y="9854"/>
                  </a:lnTo>
                  <a:lnTo>
                    <a:pt x="19451" y="9868"/>
                  </a:lnTo>
                  <a:lnTo>
                    <a:pt x="19465" y="9877"/>
                  </a:lnTo>
                  <a:lnTo>
                    <a:pt x="19461" y="9877"/>
                  </a:lnTo>
                  <a:lnTo>
                    <a:pt x="19459" y="9869"/>
                  </a:lnTo>
                  <a:lnTo>
                    <a:pt x="19450" y="9872"/>
                  </a:lnTo>
                  <a:lnTo>
                    <a:pt x="19437" y="9870"/>
                  </a:lnTo>
                  <a:lnTo>
                    <a:pt x="19437" y="9875"/>
                  </a:lnTo>
                  <a:lnTo>
                    <a:pt x="19441" y="9880"/>
                  </a:lnTo>
                  <a:lnTo>
                    <a:pt x="19440" y="9886"/>
                  </a:lnTo>
                  <a:lnTo>
                    <a:pt x="19442" y="9881"/>
                  </a:lnTo>
                  <a:lnTo>
                    <a:pt x="19440" y="9876"/>
                  </a:lnTo>
                  <a:lnTo>
                    <a:pt x="19443" y="9867"/>
                  </a:lnTo>
                  <a:lnTo>
                    <a:pt x="19446" y="9869"/>
                  </a:lnTo>
                  <a:lnTo>
                    <a:pt x="19443" y="9877"/>
                  </a:lnTo>
                  <a:lnTo>
                    <a:pt x="19440" y="9877"/>
                  </a:lnTo>
                  <a:lnTo>
                    <a:pt x="19437" y="9849"/>
                  </a:lnTo>
                  <a:lnTo>
                    <a:pt x="19437" y="9844"/>
                  </a:lnTo>
                  <a:lnTo>
                    <a:pt x="19440" y="9839"/>
                  </a:lnTo>
                  <a:lnTo>
                    <a:pt x="19445" y="9833"/>
                  </a:lnTo>
                  <a:lnTo>
                    <a:pt x="19449" y="9838"/>
                  </a:lnTo>
                  <a:lnTo>
                    <a:pt x="19457" y="9837"/>
                  </a:lnTo>
                  <a:lnTo>
                    <a:pt x="19457" y="9823"/>
                  </a:lnTo>
                  <a:lnTo>
                    <a:pt x="19454" y="9823"/>
                  </a:lnTo>
                  <a:lnTo>
                    <a:pt x="19454" y="9818"/>
                  </a:lnTo>
                  <a:lnTo>
                    <a:pt x="19445" y="9819"/>
                  </a:lnTo>
                  <a:lnTo>
                    <a:pt x="19444" y="9814"/>
                  </a:lnTo>
                  <a:lnTo>
                    <a:pt x="19441" y="9811"/>
                  </a:lnTo>
                  <a:lnTo>
                    <a:pt x="19429" y="9812"/>
                  </a:lnTo>
                  <a:lnTo>
                    <a:pt x="19421" y="9844"/>
                  </a:lnTo>
                  <a:lnTo>
                    <a:pt x="19421" y="9877"/>
                  </a:lnTo>
                  <a:lnTo>
                    <a:pt x="19417" y="9877"/>
                  </a:lnTo>
                  <a:lnTo>
                    <a:pt x="19402" y="9842"/>
                  </a:lnTo>
                  <a:lnTo>
                    <a:pt x="19380" y="9817"/>
                  </a:lnTo>
                  <a:lnTo>
                    <a:pt x="19349" y="9795"/>
                  </a:lnTo>
                  <a:lnTo>
                    <a:pt x="19346" y="9787"/>
                  </a:lnTo>
                  <a:lnTo>
                    <a:pt x="19333" y="9768"/>
                  </a:lnTo>
                  <a:lnTo>
                    <a:pt x="19323" y="9750"/>
                  </a:lnTo>
                  <a:lnTo>
                    <a:pt x="19307" y="9732"/>
                  </a:lnTo>
                  <a:lnTo>
                    <a:pt x="19300" y="9714"/>
                  </a:lnTo>
                  <a:lnTo>
                    <a:pt x="19299" y="9700"/>
                  </a:lnTo>
                  <a:lnTo>
                    <a:pt x="19308" y="9699"/>
                  </a:lnTo>
                  <a:lnTo>
                    <a:pt x="19314" y="9703"/>
                  </a:lnTo>
                  <a:lnTo>
                    <a:pt x="19318" y="9707"/>
                  </a:lnTo>
                  <a:lnTo>
                    <a:pt x="19324" y="9706"/>
                  </a:lnTo>
                  <a:lnTo>
                    <a:pt x="19331" y="9715"/>
                  </a:lnTo>
                  <a:lnTo>
                    <a:pt x="19344" y="9732"/>
                  </a:lnTo>
                  <a:lnTo>
                    <a:pt x="19353" y="9750"/>
                  </a:lnTo>
                  <a:lnTo>
                    <a:pt x="19360" y="9763"/>
                  </a:lnTo>
                  <a:lnTo>
                    <a:pt x="19363" y="9768"/>
                  </a:lnTo>
                  <a:lnTo>
                    <a:pt x="19378" y="9766"/>
                  </a:lnTo>
                  <a:lnTo>
                    <a:pt x="19382" y="9770"/>
                  </a:lnTo>
                  <a:lnTo>
                    <a:pt x="19388" y="9774"/>
                  </a:lnTo>
                  <a:lnTo>
                    <a:pt x="19398" y="9787"/>
                  </a:lnTo>
                  <a:lnTo>
                    <a:pt x="19404" y="9800"/>
                  </a:lnTo>
                  <a:lnTo>
                    <a:pt x="19408" y="9805"/>
                  </a:lnTo>
                  <a:lnTo>
                    <a:pt x="19411" y="9805"/>
                  </a:lnTo>
                  <a:lnTo>
                    <a:pt x="19416" y="9799"/>
                  </a:lnTo>
                  <a:lnTo>
                    <a:pt x="19434" y="9787"/>
                  </a:lnTo>
                  <a:lnTo>
                    <a:pt x="19445" y="9776"/>
                  </a:lnTo>
                  <a:lnTo>
                    <a:pt x="19448" y="9772"/>
                  </a:lnTo>
                  <a:lnTo>
                    <a:pt x="19451" y="9766"/>
                  </a:lnTo>
                  <a:lnTo>
                    <a:pt x="19450" y="9757"/>
                  </a:lnTo>
                  <a:lnTo>
                    <a:pt x="19447" y="9752"/>
                  </a:lnTo>
                  <a:lnTo>
                    <a:pt x="19444" y="9743"/>
                  </a:lnTo>
                  <a:lnTo>
                    <a:pt x="19441" y="9749"/>
                  </a:lnTo>
                  <a:lnTo>
                    <a:pt x="19437" y="9755"/>
                  </a:lnTo>
                  <a:lnTo>
                    <a:pt x="19434" y="9755"/>
                  </a:lnTo>
                  <a:lnTo>
                    <a:pt x="19429" y="9751"/>
                  </a:lnTo>
                  <a:lnTo>
                    <a:pt x="19425" y="9746"/>
                  </a:lnTo>
                  <a:lnTo>
                    <a:pt x="19423" y="9749"/>
                  </a:lnTo>
                  <a:lnTo>
                    <a:pt x="19420" y="9757"/>
                  </a:lnTo>
                  <a:lnTo>
                    <a:pt x="19421" y="9766"/>
                  </a:lnTo>
                  <a:lnTo>
                    <a:pt x="19415" y="9766"/>
                  </a:lnTo>
                  <a:lnTo>
                    <a:pt x="19411" y="9762"/>
                  </a:lnTo>
                  <a:lnTo>
                    <a:pt x="19408" y="9758"/>
                  </a:lnTo>
                  <a:lnTo>
                    <a:pt x="19411" y="9757"/>
                  </a:lnTo>
                  <a:lnTo>
                    <a:pt x="19414" y="9752"/>
                  </a:lnTo>
                  <a:lnTo>
                    <a:pt x="19411" y="9747"/>
                  </a:lnTo>
                  <a:lnTo>
                    <a:pt x="19402" y="9748"/>
                  </a:lnTo>
                  <a:lnTo>
                    <a:pt x="19398" y="9734"/>
                  </a:lnTo>
                  <a:lnTo>
                    <a:pt x="19401" y="9730"/>
                  </a:lnTo>
                  <a:lnTo>
                    <a:pt x="19413" y="9728"/>
                  </a:lnTo>
                  <a:lnTo>
                    <a:pt x="19422" y="9732"/>
                  </a:lnTo>
                  <a:lnTo>
                    <a:pt x="19425" y="9736"/>
                  </a:lnTo>
                  <a:lnTo>
                    <a:pt x="19428" y="9731"/>
                  </a:lnTo>
                  <a:lnTo>
                    <a:pt x="19431" y="9725"/>
                  </a:lnTo>
                  <a:lnTo>
                    <a:pt x="19430" y="9717"/>
                  </a:lnTo>
                  <a:lnTo>
                    <a:pt x="19421" y="9708"/>
                  </a:lnTo>
                  <a:lnTo>
                    <a:pt x="19411" y="9700"/>
                  </a:lnTo>
                  <a:lnTo>
                    <a:pt x="19408" y="9701"/>
                  </a:lnTo>
                  <a:lnTo>
                    <a:pt x="19403" y="9710"/>
                  </a:lnTo>
                  <a:lnTo>
                    <a:pt x="19394" y="9712"/>
                  </a:lnTo>
                  <a:lnTo>
                    <a:pt x="19394" y="9707"/>
                  </a:lnTo>
                  <a:lnTo>
                    <a:pt x="19396" y="9697"/>
                  </a:lnTo>
                  <a:lnTo>
                    <a:pt x="19402" y="9692"/>
                  </a:lnTo>
                  <a:lnTo>
                    <a:pt x="19402" y="9687"/>
                  </a:lnTo>
                  <a:lnTo>
                    <a:pt x="19390" y="9689"/>
                  </a:lnTo>
                  <a:lnTo>
                    <a:pt x="19386" y="9684"/>
                  </a:lnTo>
                  <a:lnTo>
                    <a:pt x="19383" y="9685"/>
                  </a:lnTo>
                  <a:lnTo>
                    <a:pt x="19383" y="9675"/>
                  </a:lnTo>
                  <a:lnTo>
                    <a:pt x="19386" y="9670"/>
                  </a:lnTo>
                  <a:lnTo>
                    <a:pt x="19389" y="9669"/>
                  </a:lnTo>
                  <a:lnTo>
                    <a:pt x="19395" y="9674"/>
                  </a:lnTo>
                  <a:lnTo>
                    <a:pt x="19404" y="9682"/>
                  </a:lnTo>
                  <a:lnTo>
                    <a:pt x="19414" y="9685"/>
                  </a:lnTo>
                  <a:lnTo>
                    <a:pt x="19423" y="9694"/>
                  </a:lnTo>
                  <a:lnTo>
                    <a:pt x="19426" y="9693"/>
                  </a:lnTo>
                  <a:lnTo>
                    <a:pt x="19426" y="9689"/>
                  </a:lnTo>
                  <a:lnTo>
                    <a:pt x="19423" y="9675"/>
                  </a:lnTo>
                  <a:lnTo>
                    <a:pt x="19419" y="9666"/>
                  </a:lnTo>
                  <a:lnTo>
                    <a:pt x="19416" y="9661"/>
                  </a:lnTo>
                  <a:lnTo>
                    <a:pt x="19407" y="9663"/>
                  </a:lnTo>
                  <a:lnTo>
                    <a:pt x="19398" y="9669"/>
                  </a:lnTo>
                  <a:lnTo>
                    <a:pt x="19394" y="9664"/>
                  </a:lnTo>
                  <a:lnTo>
                    <a:pt x="19394" y="9660"/>
                  </a:lnTo>
                  <a:lnTo>
                    <a:pt x="19400" y="9649"/>
                  </a:lnTo>
                  <a:lnTo>
                    <a:pt x="19397" y="9644"/>
                  </a:lnTo>
                  <a:lnTo>
                    <a:pt x="19396" y="9631"/>
                  </a:lnTo>
                  <a:lnTo>
                    <a:pt x="19405" y="9629"/>
                  </a:lnTo>
                  <a:lnTo>
                    <a:pt x="19414" y="9633"/>
                  </a:lnTo>
                  <a:lnTo>
                    <a:pt x="19417" y="9637"/>
                  </a:lnTo>
                  <a:lnTo>
                    <a:pt x="19421" y="9642"/>
                  </a:lnTo>
                  <a:lnTo>
                    <a:pt x="19424" y="9655"/>
                  </a:lnTo>
                  <a:lnTo>
                    <a:pt x="19432" y="9674"/>
                  </a:lnTo>
                  <a:lnTo>
                    <a:pt x="19438" y="9683"/>
                  </a:lnTo>
                  <a:lnTo>
                    <a:pt x="19444" y="9682"/>
                  </a:lnTo>
                  <a:lnTo>
                    <a:pt x="19447" y="9677"/>
                  </a:lnTo>
                  <a:lnTo>
                    <a:pt x="19449" y="9672"/>
                  </a:lnTo>
                  <a:lnTo>
                    <a:pt x="19449" y="9667"/>
                  </a:lnTo>
                  <a:lnTo>
                    <a:pt x="19446" y="9663"/>
                  </a:lnTo>
                  <a:lnTo>
                    <a:pt x="19442" y="9653"/>
                  </a:lnTo>
                  <a:lnTo>
                    <a:pt x="19439" y="9644"/>
                  </a:lnTo>
                  <a:lnTo>
                    <a:pt x="19439" y="9640"/>
                  </a:lnTo>
                  <a:lnTo>
                    <a:pt x="19442" y="9635"/>
                  </a:lnTo>
                  <a:lnTo>
                    <a:pt x="19448" y="9638"/>
                  </a:lnTo>
                  <a:lnTo>
                    <a:pt x="19451" y="9643"/>
                  </a:lnTo>
                  <a:lnTo>
                    <a:pt x="19454" y="9648"/>
                  </a:lnTo>
                  <a:lnTo>
                    <a:pt x="19455" y="9661"/>
                  </a:lnTo>
                  <a:lnTo>
                    <a:pt x="19458" y="9675"/>
                  </a:lnTo>
                  <a:lnTo>
                    <a:pt x="19459" y="9690"/>
                  </a:lnTo>
                  <a:lnTo>
                    <a:pt x="19471" y="9688"/>
                  </a:lnTo>
                  <a:lnTo>
                    <a:pt x="19478" y="9692"/>
                  </a:lnTo>
                  <a:lnTo>
                    <a:pt x="19481" y="9701"/>
                  </a:lnTo>
                  <a:lnTo>
                    <a:pt x="19485" y="9710"/>
                  </a:lnTo>
                  <a:lnTo>
                    <a:pt x="19482" y="9715"/>
                  </a:lnTo>
                  <a:lnTo>
                    <a:pt x="19485" y="9719"/>
                  </a:lnTo>
                  <a:lnTo>
                    <a:pt x="19488" y="9718"/>
                  </a:lnTo>
                  <a:lnTo>
                    <a:pt x="19491" y="9714"/>
                  </a:lnTo>
                  <a:lnTo>
                    <a:pt x="19490" y="9709"/>
                  </a:lnTo>
                  <a:lnTo>
                    <a:pt x="19487" y="9695"/>
                  </a:lnTo>
                  <a:lnTo>
                    <a:pt x="19483" y="9682"/>
                  </a:lnTo>
                  <a:lnTo>
                    <a:pt x="19486" y="9677"/>
                  </a:lnTo>
                  <a:lnTo>
                    <a:pt x="19485" y="9667"/>
                  </a:lnTo>
                  <a:lnTo>
                    <a:pt x="19488" y="9658"/>
                  </a:lnTo>
                  <a:lnTo>
                    <a:pt x="19491" y="9652"/>
                  </a:lnTo>
                  <a:lnTo>
                    <a:pt x="19487" y="9638"/>
                  </a:lnTo>
                  <a:lnTo>
                    <a:pt x="19483" y="9620"/>
                  </a:lnTo>
                  <a:lnTo>
                    <a:pt x="19479" y="9607"/>
                  </a:lnTo>
                  <a:lnTo>
                    <a:pt x="19476" y="9592"/>
                  </a:lnTo>
                  <a:lnTo>
                    <a:pt x="19475" y="9587"/>
                  </a:lnTo>
                  <a:lnTo>
                    <a:pt x="19469" y="9588"/>
                  </a:lnTo>
                  <a:lnTo>
                    <a:pt x="19467" y="9594"/>
                  </a:lnTo>
                  <a:lnTo>
                    <a:pt x="19467" y="9608"/>
                  </a:lnTo>
                  <a:lnTo>
                    <a:pt x="19465" y="9613"/>
                  </a:lnTo>
                  <a:lnTo>
                    <a:pt x="19452" y="9614"/>
                  </a:lnTo>
                  <a:lnTo>
                    <a:pt x="19446" y="9605"/>
                  </a:lnTo>
                  <a:lnTo>
                    <a:pt x="19446" y="9601"/>
                  </a:lnTo>
                  <a:lnTo>
                    <a:pt x="19449" y="9596"/>
                  </a:lnTo>
                  <a:lnTo>
                    <a:pt x="19454" y="9590"/>
                  </a:lnTo>
                  <a:lnTo>
                    <a:pt x="19460" y="9590"/>
                  </a:lnTo>
                  <a:lnTo>
                    <a:pt x="19460" y="9580"/>
                  </a:lnTo>
                  <a:lnTo>
                    <a:pt x="19457" y="9580"/>
                  </a:lnTo>
                  <a:lnTo>
                    <a:pt x="19448" y="9576"/>
                  </a:lnTo>
                  <a:lnTo>
                    <a:pt x="19439" y="9578"/>
                  </a:lnTo>
                  <a:lnTo>
                    <a:pt x="19426" y="9565"/>
                  </a:lnTo>
                  <a:lnTo>
                    <a:pt x="19414" y="9562"/>
                  </a:lnTo>
                  <a:lnTo>
                    <a:pt x="19411" y="9563"/>
                  </a:lnTo>
                  <a:lnTo>
                    <a:pt x="19405" y="9573"/>
                  </a:lnTo>
                  <a:lnTo>
                    <a:pt x="19393" y="9584"/>
                  </a:lnTo>
                  <a:lnTo>
                    <a:pt x="19388" y="9589"/>
                  </a:lnTo>
                  <a:lnTo>
                    <a:pt x="19381" y="9585"/>
                  </a:lnTo>
                  <a:lnTo>
                    <a:pt x="19369" y="9572"/>
                  </a:lnTo>
                  <a:lnTo>
                    <a:pt x="19356" y="9564"/>
                  </a:lnTo>
                  <a:lnTo>
                    <a:pt x="19356" y="9555"/>
                  </a:lnTo>
                  <a:lnTo>
                    <a:pt x="19359" y="9554"/>
                  </a:lnTo>
                  <a:lnTo>
                    <a:pt x="19362" y="9559"/>
                  </a:lnTo>
                  <a:lnTo>
                    <a:pt x="19377" y="9562"/>
                  </a:lnTo>
                  <a:lnTo>
                    <a:pt x="19401" y="9540"/>
                  </a:lnTo>
                  <a:lnTo>
                    <a:pt x="19410" y="9511"/>
                  </a:lnTo>
                  <a:lnTo>
                    <a:pt x="19413" y="9511"/>
                  </a:lnTo>
                  <a:lnTo>
                    <a:pt x="19422" y="9538"/>
                  </a:lnTo>
                  <a:lnTo>
                    <a:pt x="19437" y="9545"/>
                  </a:lnTo>
                  <a:lnTo>
                    <a:pt x="19437" y="9540"/>
                  </a:lnTo>
                  <a:lnTo>
                    <a:pt x="19440" y="9533"/>
                  </a:lnTo>
                  <a:lnTo>
                    <a:pt x="19442" y="9524"/>
                  </a:lnTo>
                  <a:lnTo>
                    <a:pt x="19442" y="9520"/>
                  </a:lnTo>
                  <a:lnTo>
                    <a:pt x="19439" y="9516"/>
                  </a:lnTo>
                  <a:lnTo>
                    <a:pt x="19399" y="9521"/>
                  </a:lnTo>
                  <a:lnTo>
                    <a:pt x="19387" y="9527"/>
                  </a:lnTo>
                  <a:lnTo>
                    <a:pt x="19384" y="9523"/>
                  </a:lnTo>
                  <a:lnTo>
                    <a:pt x="19381" y="9518"/>
                  </a:lnTo>
                  <a:lnTo>
                    <a:pt x="19381" y="9509"/>
                  </a:lnTo>
                  <a:lnTo>
                    <a:pt x="19377" y="9505"/>
                  </a:lnTo>
                  <a:lnTo>
                    <a:pt x="19353" y="9508"/>
                  </a:lnTo>
                  <a:lnTo>
                    <a:pt x="19333" y="9520"/>
                  </a:lnTo>
                  <a:lnTo>
                    <a:pt x="19330" y="9520"/>
                  </a:lnTo>
                  <a:lnTo>
                    <a:pt x="19317" y="9512"/>
                  </a:lnTo>
                  <a:lnTo>
                    <a:pt x="19308" y="9504"/>
                  </a:lnTo>
                  <a:lnTo>
                    <a:pt x="19307" y="9495"/>
                  </a:lnTo>
                  <a:lnTo>
                    <a:pt x="19313" y="9489"/>
                  </a:lnTo>
                  <a:lnTo>
                    <a:pt x="19312" y="9475"/>
                  </a:lnTo>
                  <a:lnTo>
                    <a:pt x="19309" y="9466"/>
                  </a:lnTo>
                  <a:lnTo>
                    <a:pt x="19306" y="9461"/>
                  </a:lnTo>
                  <a:lnTo>
                    <a:pt x="19303" y="9462"/>
                  </a:lnTo>
                  <a:lnTo>
                    <a:pt x="19297" y="9467"/>
                  </a:lnTo>
                  <a:lnTo>
                    <a:pt x="19294" y="9463"/>
                  </a:lnTo>
                  <a:lnTo>
                    <a:pt x="19287" y="9454"/>
                  </a:lnTo>
                  <a:lnTo>
                    <a:pt x="19286" y="9440"/>
                  </a:lnTo>
                  <a:lnTo>
                    <a:pt x="19283" y="9412"/>
                  </a:lnTo>
                  <a:lnTo>
                    <a:pt x="19283" y="9389"/>
                  </a:lnTo>
                  <a:lnTo>
                    <a:pt x="19280" y="9389"/>
                  </a:lnTo>
                  <a:lnTo>
                    <a:pt x="19277" y="9413"/>
                  </a:lnTo>
                  <a:lnTo>
                    <a:pt x="19265" y="9424"/>
                  </a:lnTo>
                  <a:lnTo>
                    <a:pt x="19261" y="9425"/>
                  </a:lnTo>
                  <a:lnTo>
                    <a:pt x="19259" y="9427"/>
                  </a:lnTo>
                  <a:lnTo>
                    <a:pt x="19258" y="9414"/>
                  </a:lnTo>
                  <a:lnTo>
                    <a:pt x="19255" y="9410"/>
                  </a:lnTo>
                  <a:lnTo>
                    <a:pt x="19248" y="9407"/>
                  </a:lnTo>
                  <a:lnTo>
                    <a:pt x="19242" y="9413"/>
                  </a:lnTo>
                  <a:lnTo>
                    <a:pt x="19237" y="9413"/>
                  </a:lnTo>
                  <a:lnTo>
                    <a:pt x="19227" y="9405"/>
                  </a:lnTo>
                  <a:lnTo>
                    <a:pt x="19214" y="9392"/>
                  </a:lnTo>
                  <a:lnTo>
                    <a:pt x="19204" y="9374"/>
                  </a:lnTo>
                  <a:lnTo>
                    <a:pt x="19203" y="9356"/>
                  </a:lnTo>
                  <a:lnTo>
                    <a:pt x="19200" y="9347"/>
                  </a:lnTo>
                  <a:lnTo>
                    <a:pt x="19197" y="9342"/>
                  </a:lnTo>
                  <a:lnTo>
                    <a:pt x="19193" y="9338"/>
                  </a:lnTo>
                  <a:lnTo>
                    <a:pt x="19191" y="9343"/>
                  </a:lnTo>
                  <a:lnTo>
                    <a:pt x="19182" y="9344"/>
                  </a:lnTo>
                  <a:lnTo>
                    <a:pt x="19182" y="9339"/>
                  </a:lnTo>
                  <a:lnTo>
                    <a:pt x="19178" y="9339"/>
                  </a:lnTo>
                  <a:lnTo>
                    <a:pt x="19178" y="9330"/>
                  </a:lnTo>
                  <a:lnTo>
                    <a:pt x="19192" y="9320"/>
                  </a:lnTo>
                  <a:lnTo>
                    <a:pt x="19204" y="9319"/>
                  </a:lnTo>
                  <a:lnTo>
                    <a:pt x="19204" y="9315"/>
                  </a:lnTo>
                  <a:lnTo>
                    <a:pt x="19198" y="9314"/>
                  </a:lnTo>
                  <a:lnTo>
                    <a:pt x="19200" y="9319"/>
                  </a:lnTo>
                  <a:lnTo>
                    <a:pt x="19201" y="9327"/>
                  </a:lnTo>
                  <a:lnTo>
                    <a:pt x="19207" y="9336"/>
                  </a:lnTo>
                  <a:lnTo>
                    <a:pt x="19210" y="9345"/>
                  </a:lnTo>
                  <a:lnTo>
                    <a:pt x="19212" y="9345"/>
                  </a:lnTo>
                  <a:lnTo>
                    <a:pt x="19211" y="9335"/>
                  </a:lnTo>
                  <a:lnTo>
                    <a:pt x="19214" y="9331"/>
                  </a:lnTo>
                  <a:lnTo>
                    <a:pt x="19220" y="9320"/>
                  </a:lnTo>
                  <a:lnTo>
                    <a:pt x="19223" y="9325"/>
                  </a:lnTo>
                  <a:lnTo>
                    <a:pt x="19223" y="9334"/>
                  </a:lnTo>
                  <a:lnTo>
                    <a:pt x="19218" y="9339"/>
                  </a:lnTo>
                  <a:lnTo>
                    <a:pt x="19215" y="9344"/>
                  </a:lnTo>
                  <a:lnTo>
                    <a:pt x="19215" y="9349"/>
                  </a:lnTo>
                  <a:lnTo>
                    <a:pt x="19219" y="9363"/>
                  </a:lnTo>
                  <a:lnTo>
                    <a:pt x="19225" y="9376"/>
                  </a:lnTo>
                  <a:lnTo>
                    <a:pt x="19232" y="9380"/>
                  </a:lnTo>
                  <a:lnTo>
                    <a:pt x="19235" y="9385"/>
                  </a:lnTo>
                  <a:lnTo>
                    <a:pt x="19241" y="9379"/>
                  </a:lnTo>
                  <a:lnTo>
                    <a:pt x="19244" y="9379"/>
                  </a:lnTo>
                  <a:lnTo>
                    <a:pt x="19244" y="9374"/>
                  </a:lnTo>
                  <a:lnTo>
                    <a:pt x="19253" y="9373"/>
                  </a:lnTo>
                  <a:lnTo>
                    <a:pt x="19253" y="9387"/>
                  </a:lnTo>
                  <a:lnTo>
                    <a:pt x="19260" y="9391"/>
                  </a:lnTo>
                  <a:lnTo>
                    <a:pt x="19263" y="9391"/>
                  </a:lnTo>
                  <a:lnTo>
                    <a:pt x="19265" y="9381"/>
                  </a:lnTo>
                  <a:lnTo>
                    <a:pt x="19265" y="9372"/>
                  </a:lnTo>
                  <a:lnTo>
                    <a:pt x="19268" y="9372"/>
                  </a:lnTo>
                  <a:lnTo>
                    <a:pt x="19271" y="9375"/>
                  </a:lnTo>
                  <a:lnTo>
                    <a:pt x="19274" y="9375"/>
                  </a:lnTo>
                  <a:lnTo>
                    <a:pt x="19274" y="9380"/>
                  </a:lnTo>
                  <a:lnTo>
                    <a:pt x="19272" y="9385"/>
                  </a:lnTo>
                  <a:lnTo>
                    <a:pt x="19272" y="9394"/>
                  </a:lnTo>
                  <a:lnTo>
                    <a:pt x="19275" y="9399"/>
                  </a:lnTo>
                  <a:lnTo>
                    <a:pt x="19281" y="9398"/>
                  </a:lnTo>
                  <a:lnTo>
                    <a:pt x="19284" y="9393"/>
                  </a:lnTo>
                  <a:lnTo>
                    <a:pt x="19299" y="9391"/>
                  </a:lnTo>
                  <a:lnTo>
                    <a:pt x="19300" y="9410"/>
                  </a:lnTo>
                  <a:lnTo>
                    <a:pt x="19304" y="9424"/>
                  </a:lnTo>
                  <a:lnTo>
                    <a:pt x="19304" y="9428"/>
                  </a:lnTo>
                  <a:lnTo>
                    <a:pt x="19307" y="9432"/>
                  </a:lnTo>
                  <a:lnTo>
                    <a:pt x="19319" y="9436"/>
                  </a:lnTo>
                  <a:lnTo>
                    <a:pt x="19323" y="9440"/>
                  </a:lnTo>
                  <a:lnTo>
                    <a:pt x="19326" y="9454"/>
                  </a:lnTo>
                  <a:lnTo>
                    <a:pt x="19328" y="9478"/>
                  </a:lnTo>
                  <a:lnTo>
                    <a:pt x="19334" y="9486"/>
                  </a:lnTo>
                  <a:lnTo>
                    <a:pt x="19341" y="9490"/>
                  </a:lnTo>
                  <a:lnTo>
                    <a:pt x="19349" y="9489"/>
                  </a:lnTo>
                  <a:lnTo>
                    <a:pt x="19349" y="9484"/>
                  </a:lnTo>
                  <a:lnTo>
                    <a:pt x="19343" y="9480"/>
                  </a:lnTo>
                  <a:lnTo>
                    <a:pt x="19346" y="9476"/>
                  </a:lnTo>
                  <a:lnTo>
                    <a:pt x="19348" y="9466"/>
                  </a:lnTo>
                  <a:lnTo>
                    <a:pt x="19351" y="9461"/>
                  </a:lnTo>
                  <a:lnTo>
                    <a:pt x="19351" y="9451"/>
                  </a:lnTo>
                  <a:lnTo>
                    <a:pt x="19335" y="9434"/>
                  </a:lnTo>
                  <a:lnTo>
                    <a:pt x="19346" y="9425"/>
                  </a:lnTo>
                  <a:lnTo>
                    <a:pt x="19359" y="9412"/>
                  </a:lnTo>
                  <a:lnTo>
                    <a:pt x="19359" y="9407"/>
                  </a:lnTo>
                  <a:lnTo>
                    <a:pt x="19345" y="9402"/>
                  </a:lnTo>
                  <a:lnTo>
                    <a:pt x="19342" y="9406"/>
                  </a:lnTo>
                  <a:lnTo>
                    <a:pt x="19341" y="9410"/>
                  </a:lnTo>
                  <a:lnTo>
                    <a:pt x="19352" y="9437"/>
                  </a:lnTo>
                  <a:lnTo>
                    <a:pt x="19354" y="9437"/>
                  </a:lnTo>
                  <a:lnTo>
                    <a:pt x="19359" y="9446"/>
                  </a:lnTo>
                  <a:lnTo>
                    <a:pt x="19359" y="9450"/>
                  </a:lnTo>
                  <a:lnTo>
                    <a:pt x="19357" y="9455"/>
                  </a:lnTo>
                  <a:lnTo>
                    <a:pt x="19357" y="9469"/>
                  </a:lnTo>
                  <a:lnTo>
                    <a:pt x="19361" y="9469"/>
                  </a:lnTo>
                  <a:lnTo>
                    <a:pt x="19364" y="9473"/>
                  </a:lnTo>
                  <a:lnTo>
                    <a:pt x="19367" y="9497"/>
                  </a:lnTo>
                  <a:lnTo>
                    <a:pt x="19370" y="9511"/>
                  </a:lnTo>
                  <a:lnTo>
                    <a:pt x="19373" y="9511"/>
                  </a:lnTo>
                  <a:lnTo>
                    <a:pt x="19369" y="9482"/>
                  </a:lnTo>
                  <a:lnTo>
                    <a:pt x="19369" y="9463"/>
                  </a:lnTo>
                  <a:lnTo>
                    <a:pt x="19367" y="9457"/>
                  </a:lnTo>
                  <a:lnTo>
                    <a:pt x="19359" y="9462"/>
                  </a:lnTo>
                  <a:lnTo>
                    <a:pt x="19359" y="9466"/>
                  </a:lnTo>
                  <a:lnTo>
                    <a:pt x="19360" y="9471"/>
                  </a:lnTo>
                  <a:lnTo>
                    <a:pt x="19359" y="9472"/>
                  </a:lnTo>
                  <a:lnTo>
                    <a:pt x="19359" y="9477"/>
                  </a:lnTo>
                  <a:lnTo>
                    <a:pt x="19371" y="9481"/>
                  </a:lnTo>
                  <a:lnTo>
                    <a:pt x="19388" y="9499"/>
                  </a:lnTo>
                  <a:lnTo>
                    <a:pt x="19407" y="9511"/>
                  </a:lnTo>
                  <a:lnTo>
                    <a:pt x="19410" y="9511"/>
                  </a:lnTo>
                  <a:lnTo>
                    <a:pt x="19410" y="9496"/>
                  </a:lnTo>
                  <a:lnTo>
                    <a:pt x="19406" y="9482"/>
                  </a:lnTo>
                  <a:lnTo>
                    <a:pt x="19418" y="9479"/>
                  </a:lnTo>
                  <a:lnTo>
                    <a:pt x="19422" y="9481"/>
                  </a:lnTo>
                  <a:lnTo>
                    <a:pt x="19424" y="9476"/>
                  </a:lnTo>
                  <a:lnTo>
                    <a:pt x="19427" y="9475"/>
                  </a:lnTo>
                  <a:lnTo>
                    <a:pt x="19427" y="9466"/>
                  </a:lnTo>
                  <a:lnTo>
                    <a:pt x="19424" y="9461"/>
                  </a:lnTo>
                  <a:lnTo>
                    <a:pt x="19421" y="9457"/>
                  </a:lnTo>
                  <a:lnTo>
                    <a:pt x="19417" y="9457"/>
                  </a:lnTo>
                  <a:lnTo>
                    <a:pt x="19415" y="9467"/>
                  </a:lnTo>
                  <a:lnTo>
                    <a:pt x="19412" y="9463"/>
                  </a:lnTo>
                  <a:lnTo>
                    <a:pt x="19414" y="9458"/>
                  </a:lnTo>
                  <a:lnTo>
                    <a:pt x="19414" y="9453"/>
                  </a:lnTo>
                  <a:lnTo>
                    <a:pt x="19399" y="9455"/>
                  </a:lnTo>
                  <a:lnTo>
                    <a:pt x="19399" y="9450"/>
                  </a:lnTo>
                  <a:lnTo>
                    <a:pt x="19396" y="9446"/>
                  </a:lnTo>
                  <a:lnTo>
                    <a:pt x="19395" y="9436"/>
                  </a:lnTo>
                  <a:lnTo>
                    <a:pt x="19398" y="9436"/>
                  </a:lnTo>
                  <a:lnTo>
                    <a:pt x="19401" y="9431"/>
                  </a:lnTo>
                  <a:lnTo>
                    <a:pt x="19401" y="9426"/>
                  </a:lnTo>
                  <a:lnTo>
                    <a:pt x="19394" y="9422"/>
                  </a:lnTo>
                  <a:lnTo>
                    <a:pt x="19394" y="9413"/>
                  </a:lnTo>
                  <a:lnTo>
                    <a:pt x="19397" y="9408"/>
                  </a:lnTo>
                  <a:lnTo>
                    <a:pt x="19396" y="9403"/>
                  </a:lnTo>
                  <a:lnTo>
                    <a:pt x="19400" y="9402"/>
                  </a:lnTo>
                  <a:lnTo>
                    <a:pt x="19406" y="9406"/>
                  </a:lnTo>
                  <a:lnTo>
                    <a:pt x="19409" y="9411"/>
                  </a:lnTo>
                  <a:lnTo>
                    <a:pt x="19410" y="9420"/>
                  </a:lnTo>
                  <a:lnTo>
                    <a:pt x="19416" y="9420"/>
                  </a:lnTo>
                  <a:lnTo>
                    <a:pt x="19416" y="9424"/>
                  </a:lnTo>
                  <a:lnTo>
                    <a:pt x="19419" y="9419"/>
                  </a:lnTo>
                  <a:lnTo>
                    <a:pt x="19418" y="9405"/>
                  </a:lnTo>
                  <a:lnTo>
                    <a:pt x="19414" y="9396"/>
                  </a:lnTo>
                  <a:lnTo>
                    <a:pt x="19411" y="9391"/>
                  </a:lnTo>
                  <a:lnTo>
                    <a:pt x="19408" y="9387"/>
                  </a:lnTo>
                  <a:lnTo>
                    <a:pt x="19405" y="9388"/>
                  </a:lnTo>
                  <a:lnTo>
                    <a:pt x="19399" y="9393"/>
                  </a:lnTo>
                  <a:lnTo>
                    <a:pt x="19396" y="9384"/>
                  </a:lnTo>
                  <a:lnTo>
                    <a:pt x="19389" y="9375"/>
                  </a:lnTo>
                  <a:lnTo>
                    <a:pt x="19388" y="9361"/>
                  </a:lnTo>
                  <a:lnTo>
                    <a:pt x="19391" y="9356"/>
                  </a:lnTo>
                  <a:lnTo>
                    <a:pt x="19403" y="9354"/>
                  </a:lnTo>
                  <a:lnTo>
                    <a:pt x="19409" y="9349"/>
                  </a:lnTo>
                  <a:lnTo>
                    <a:pt x="19412" y="9344"/>
                  </a:lnTo>
                  <a:lnTo>
                    <a:pt x="19411" y="9335"/>
                  </a:lnTo>
                  <a:lnTo>
                    <a:pt x="19405" y="9331"/>
                  </a:lnTo>
                  <a:lnTo>
                    <a:pt x="19399" y="9331"/>
                  </a:lnTo>
                  <a:lnTo>
                    <a:pt x="19396" y="9327"/>
                  </a:lnTo>
                  <a:lnTo>
                    <a:pt x="19392" y="9323"/>
                  </a:lnTo>
                  <a:lnTo>
                    <a:pt x="19392" y="9313"/>
                  </a:lnTo>
                  <a:lnTo>
                    <a:pt x="19389" y="9309"/>
                  </a:lnTo>
                  <a:lnTo>
                    <a:pt x="19385" y="9304"/>
                  </a:lnTo>
                  <a:lnTo>
                    <a:pt x="19379" y="9305"/>
                  </a:lnTo>
                  <a:lnTo>
                    <a:pt x="19380" y="9310"/>
                  </a:lnTo>
                  <a:lnTo>
                    <a:pt x="19371" y="9311"/>
                  </a:lnTo>
                  <a:lnTo>
                    <a:pt x="19358" y="9308"/>
                  </a:lnTo>
                  <a:lnTo>
                    <a:pt x="19349" y="9309"/>
                  </a:lnTo>
                  <a:lnTo>
                    <a:pt x="19343" y="9301"/>
                  </a:lnTo>
                  <a:lnTo>
                    <a:pt x="19337" y="9297"/>
                  </a:lnTo>
                  <a:lnTo>
                    <a:pt x="19336" y="9286"/>
                  </a:lnTo>
                  <a:lnTo>
                    <a:pt x="19342" y="9281"/>
                  </a:lnTo>
                  <a:lnTo>
                    <a:pt x="19360" y="9279"/>
                  </a:lnTo>
                  <a:lnTo>
                    <a:pt x="19363" y="9288"/>
                  </a:lnTo>
                  <a:lnTo>
                    <a:pt x="19373" y="9292"/>
                  </a:lnTo>
                  <a:lnTo>
                    <a:pt x="19376" y="9291"/>
                  </a:lnTo>
                  <a:lnTo>
                    <a:pt x="19382" y="9286"/>
                  </a:lnTo>
                  <a:lnTo>
                    <a:pt x="19390" y="9285"/>
                  </a:lnTo>
                  <a:lnTo>
                    <a:pt x="19397" y="9299"/>
                  </a:lnTo>
                  <a:lnTo>
                    <a:pt x="19401" y="9303"/>
                  </a:lnTo>
                  <a:lnTo>
                    <a:pt x="19404" y="9307"/>
                  </a:lnTo>
                  <a:lnTo>
                    <a:pt x="19407" y="9316"/>
                  </a:lnTo>
                  <a:lnTo>
                    <a:pt x="19410" y="9316"/>
                  </a:lnTo>
                  <a:lnTo>
                    <a:pt x="19413" y="9306"/>
                  </a:lnTo>
                  <a:lnTo>
                    <a:pt x="19415" y="9296"/>
                  </a:lnTo>
                  <a:lnTo>
                    <a:pt x="19418" y="9282"/>
                  </a:lnTo>
                  <a:lnTo>
                    <a:pt x="19417" y="9263"/>
                  </a:lnTo>
                  <a:lnTo>
                    <a:pt x="19419" y="9253"/>
                  </a:lnTo>
                  <a:lnTo>
                    <a:pt x="19419" y="9248"/>
                  </a:lnTo>
                  <a:lnTo>
                    <a:pt x="19416" y="9244"/>
                  </a:lnTo>
                  <a:lnTo>
                    <a:pt x="19413" y="9244"/>
                  </a:lnTo>
                  <a:lnTo>
                    <a:pt x="19410" y="9250"/>
                  </a:lnTo>
                  <a:lnTo>
                    <a:pt x="19407" y="9259"/>
                  </a:lnTo>
                  <a:lnTo>
                    <a:pt x="19399" y="9265"/>
                  </a:lnTo>
                  <a:lnTo>
                    <a:pt x="19396" y="9270"/>
                  </a:lnTo>
                  <a:lnTo>
                    <a:pt x="19393" y="9265"/>
                  </a:lnTo>
                  <a:lnTo>
                    <a:pt x="19386" y="9257"/>
                  </a:lnTo>
                  <a:lnTo>
                    <a:pt x="19377" y="9244"/>
                  </a:lnTo>
                  <a:lnTo>
                    <a:pt x="19376" y="9239"/>
                  </a:lnTo>
                  <a:lnTo>
                    <a:pt x="19382" y="9238"/>
                  </a:lnTo>
                  <a:lnTo>
                    <a:pt x="19391" y="9242"/>
                  </a:lnTo>
                  <a:lnTo>
                    <a:pt x="19401" y="9246"/>
                  </a:lnTo>
                  <a:lnTo>
                    <a:pt x="19403" y="9245"/>
                  </a:lnTo>
                  <a:lnTo>
                    <a:pt x="19403" y="9241"/>
                  </a:lnTo>
                  <a:lnTo>
                    <a:pt x="19406" y="9236"/>
                  </a:lnTo>
                  <a:lnTo>
                    <a:pt x="19403" y="9231"/>
                  </a:lnTo>
                  <a:lnTo>
                    <a:pt x="19400" y="9226"/>
                  </a:lnTo>
                  <a:lnTo>
                    <a:pt x="19381" y="9219"/>
                  </a:lnTo>
                  <a:lnTo>
                    <a:pt x="19364" y="9217"/>
                  </a:lnTo>
                  <a:lnTo>
                    <a:pt x="19359" y="9213"/>
                  </a:lnTo>
                  <a:lnTo>
                    <a:pt x="19359" y="9218"/>
                  </a:lnTo>
                  <a:lnTo>
                    <a:pt x="19359" y="9219"/>
                  </a:lnTo>
                  <a:lnTo>
                    <a:pt x="19359" y="9224"/>
                  </a:lnTo>
                  <a:lnTo>
                    <a:pt x="19359" y="9233"/>
                  </a:lnTo>
                  <a:lnTo>
                    <a:pt x="19359" y="9237"/>
                  </a:lnTo>
                  <a:lnTo>
                    <a:pt x="19359" y="9242"/>
                  </a:lnTo>
                  <a:lnTo>
                    <a:pt x="19351" y="9243"/>
                  </a:lnTo>
                  <a:lnTo>
                    <a:pt x="19344" y="9238"/>
                  </a:lnTo>
                  <a:lnTo>
                    <a:pt x="19343" y="9224"/>
                  </a:lnTo>
                  <a:lnTo>
                    <a:pt x="19339" y="9220"/>
                  </a:lnTo>
                  <a:lnTo>
                    <a:pt x="19326" y="9212"/>
                  </a:lnTo>
                  <a:lnTo>
                    <a:pt x="19320" y="9208"/>
                  </a:lnTo>
                  <a:lnTo>
                    <a:pt x="19318" y="9213"/>
                  </a:lnTo>
                  <a:lnTo>
                    <a:pt x="19314" y="9214"/>
                  </a:lnTo>
                  <a:lnTo>
                    <a:pt x="19314" y="9218"/>
                  </a:lnTo>
                  <a:lnTo>
                    <a:pt x="19312" y="9233"/>
                  </a:lnTo>
                  <a:lnTo>
                    <a:pt x="19313" y="9242"/>
                  </a:lnTo>
                  <a:lnTo>
                    <a:pt x="19310" y="9248"/>
                  </a:lnTo>
                  <a:lnTo>
                    <a:pt x="19310" y="9252"/>
                  </a:lnTo>
                  <a:lnTo>
                    <a:pt x="19307" y="9248"/>
                  </a:lnTo>
                  <a:lnTo>
                    <a:pt x="19303" y="9234"/>
                  </a:lnTo>
                  <a:lnTo>
                    <a:pt x="19306" y="9224"/>
                  </a:lnTo>
                  <a:lnTo>
                    <a:pt x="19303" y="9225"/>
                  </a:lnTo>
                  <a:lnTo>
                    <a:pt x="19303" y="9219"/>
                  </a:lnTo>
                  <a:lnTo>
                    <a:pt x="19297" y="9225"/>
                  </a:lnTo>
                  <a:lnTo>
                    <a:pt x="19294" y="9226"/>
                  </a:lnTo>
                  <a:lnTo>
                    <a:pt x="19293" y="9212"/>
                  </a:lnTo>
                  <a:lnTo>
                    <a:pt x="19302" y="9210"/>
                  </a:lnTo>
                  <a:lnTo>
                    <a:pt x="19307" y="9201"/>
                  </a:lnTo>
                  <a:lnTo>
                    <a:pt x="19311" y="9200"/>
                  </a:lnTo>
                  <a:lnTo>
                    <a:pt x="19307" y="9196"/>
                  </a:lnTo>
                  <a:lnTo>
                    <a:pt x="19304" y="9191"/>
                  </a:lnTo>
                  <a:lnTo>
                    <a:pt x="19298" y="9187"/>
                  </a:lnTo>
                  <a:lnTo>
                    <a:pt x="19288" y="9184"/>
                  </a:lnTo>
                  <a:lnTo>
                    <a:pt x="19277" y="9185"/>
                  </a:lnTo>
                  <a:lnTo>
                    <a:pt x="19277" y="9204"/>
                  </a:lnTo>
                  <a:lnTo>
                    <a:pt x="19281" y="9213"/>
                  </a:lnTo>
                  <a:lnTo>
                    <a:pt x="19282" y="9222"/>
                  </a:lnTo>
                  <a:lnTo>
                    <a:pt x="19280" y="9224"/>
                  </a:lnTo>
                  <a:lnTo>
                    <a:pt x="19282" y="9219"/>
                  </a:lnTo>
                  <a:lnTo>
                    <a:pt x="19282" y="9214"/>
                  </a:lnTo>
                  <a:lnTo>
                    <a:pt x="19271" y="9215"/>
                  </a:lnTo>
                  <a:lnTo>
                    <a:pt x="19265" y="9177"/>
                  </a:lnTo>
                  <a:lnTo>
                    <a:pt x="19266" y="9168"/>
                  </a:lnTo>
                  <a:lnTo>
                    <a:pt x="19272" y="9163"/>
                  </a:lnTo>
                  <a:lnTo>
                    <a:pt x="19282" y="9167"/>
                  </a:lnTo>
                  <a:lnTo>
                    <a:pt x="19282" y="9176"/>
                  </a:lnTo>
                  <a:lnTo>
                    <a:pt x="19283" y="9175"/>
                  </a:lnTo>
                  <a:lnTo>
                    <a:pt x="19279" y="9152"/>
                  </a:lnTo>
                  <a:lnTo>
                    <a:pt x="19274" y="9147"/>
                  </a:lnTo>
                  <a:lnTo>
                    <a:pt x="19269" y="9143"/>
                  </a:lnTo>
                  <a:lnTo>
                    <a:pt x="19260" y="9145"/>
                  </a:lnTo>
                  <a:lnTo>
                    <a:pt x="19250" y="9141"/>
                  </a:lnTo>
                  <a:lnTo>
                    <a:pt x="19241" y="9137"/>
                  </a:lnTo>
                  <a:lnTo>
                    <a:pt x="19238" y="9133"/>
                  </a:lnTo>
                  <a:lnTo>
                    <a:pt x="19234" y="9128"/>
                  </a:lnTo>
                  <a:lnTo>
                    <a:pt x="19233" y="9105"/>
                  </a:lnTo>
                  <a:lnTo>
                    <a:pt x="19230" y="9100"/>
                  </a:lnTo>
                  <a:lnTo>
                    <a:pt x="19218" y="9102"/>
                  </a:lnTo>
                  <a:lnTo>
                    <a:pt x="19215" y="9107"/>
                  </a:lnTo>
                  <a:lnTo>
                    <a:pt x="19215" y="9112"/>
                  </a:lnTo>
                  <a:lnTo>
                    <a:pt x="19218" y="9116"/>
                  </a:lnTo>
                  <a:lnTo>
                    <a:pt x="19222" y="9121"/>
                  </a:lnTo>
                  <a:lnTo>
                    <a:pt x="19222" y="9130"/>
                  </a:lnTo>
                  <a:lnTo>
                    <a:pt x="19216" y="9126"/>
                  </a:lnTo>
                  <a:lnTo>
                    <a:pt x="19209" y="9118"/>
                  </a:lnTo>
                  <a:lnTo>
                    <a:pt x="19206" y="9113"/>
                  </a:lnTo>
                  <a:lnTo>
                    <a:pt x="19203" y="9109"/>
                  </a:lnTo>
                  <a:lnTo>
                    <a:pt x="19194" y="9110"/>
                  </a:lnTo>
                  <a:lnTo>
                    <a:pt x="19191" y="9115"/>
                  </a:lnTo>
                  <a:lnTo>
                    <a:pt x="19188" y="9116"/>
                  </a:lnTo>
                  <a:lnTo>
                    <a:pt x="19189" y="9120"/>
                  </a:lnTo>
                  <a:lnTo>
                    <a:pt x="19186" y="9125"/>
                  </a:lnTo>
                  <a:lnTo>
                    <a:pt x="19186" y="9130"/>
                  </a:lnTo>
                  <a:lnTo>
                    <a:pt x="19189" y="9134"/>
                  </a:lnTo>
                  <a:lnTo>
                    <a:pt x="19196" y="9147"/>
                  </a:lnTo>
                  <a:lnTo>
                    <a:pt x="19196" y="9152"/>
                  </a:lnTo>
                  <a:lnTo>
                    <a:pt x="19191" y="9167"/>
                  </a:lnTo>
                  <a:lnTo>
                    <a:pt x="19191" y="9172"/>
                  </a:lnTo>
                  <a:lnTo>
                    <a:pt x="19204" y="9180"/>
                  </a:lnTo>
                  <a:lnTo>
                    <a:pt x="19204" y="9190"/>
                  </a:lnTo>
                  <a:lnTo>
                    <a:pt x="19201" y="9190"/>
                  </a:lnTo>
                  <a:lnTo>
                    <a:pt x="19198" y="9185"/>
                  </a:lnTo>
                  <a:lnTo>
                    <a:pt x="19192" y="9186"/>
                  </a:lnTo>
                  <a:lnTo>
                    <a:pt x="19186" y="9182"/>
                  </a:lnTo>
                  <a:lnTo>
                    <a:pt x="19182" y="9178"/>
                  </a:lnTo>
                  <a:lnTo>
                    <a:pt x="19179" y="9173"/>
                  </a:lnTo>
                  <a:lnTo>
                    <a:pt x="19178" y="9155"/>
                  </a:lnTo>
                  <a:lnTo>
                    <a:pt x="19168" y="9132"/>
                  </a:lnTo>
                  <a:lnTo>
                    <a:pt x="19164" y="9118"/>
                  </a:lnTo>
                  <a:lnTo>
                    <a:pt x="19161" y="9114"/>
                  </a:lnTo>
                  <a:lnTo>
                    <a:pt x="19152" y="9115"/>
                  </a:lnTo>
                  <a:lnTo>
                    <a:pt x="19140" y="9121"/>
                  </a:lnTo>
                  <a:lnTo>
                    <a:pt x="19132" y="9127"/>
                  </a:lnTo>
                  <a:lnTo>
                    <a:pt x="19128" y="9127"/>
                  </a:lnTo>
                  <a:lnTo>
                    <a:pt x="19126" y="9132"/>
                  </a:lnTo>
                  <a:lnTo>
                    <a:pt x="19123" y="9133"/>
                  </a:lnTo>
                  <a:lnTo>
                    <a:pt x="19113" y="9129"/>
                  </a:lnTo>
                  <a:lnTo>
                    <a:pt x="19110" y="9121"/>
                  </a:lnTo>
                  <a:lnTo>
                    <a:pt x="19104" y="9121"/>
                  </a:lnTo>
                  <a:lnTo>
                    <a:pt x="19101" y="9129"/>
                  </a:lnTo>
                  <a:lnTo>
                    <a:pt x="19102" y="9145"/>
                  </a:lnTo>
                  <a:lnTo>
                    <a:pt x="19099" y="9145"/>
                  </a:lnTo>
                  <a:lnTo>
                    <a:pt x="19093" y="9148"/>
                  </a:lnTo>
                  <a:lnTo>
                    <a:pt x="19081" y="9144"/>
                  </a:lnTo>
                  <a:lnTo>
                    <a:pt x="19075" y="9139"/>
                  </a:lnTo>
                  <a:lnTo>
                    <a:pt x="19068" y="9135"/>
                  </a:lnTo>
                  <a:lnTo>
                    <a:pt x="19065" y="9131"/>
                  </a:lnTo>
                  <a:lnTo>
                    <a:pt x="19068" y="9125"/>
                  </a:lnTo>
                  <a:lnTo>
                    <a:pt x="19074" y="9120"/>
                  </a:lnTo>
                  <a:lnTo>
                    <a:pt x="19080" y="9114"/>
                  </a:lnTo>
                  <a:lnTo>
                    <a:pt x="19082" y="9110"/>
                  </a:lnTo>
                  <a:lnTo>
                    <a:pt x="19078" y="9064"/>
                  </a:lnTo>
                  <a:lnTo>
                    <a:pt x="19075" y="9023"/>
                  </a:lnTo>
                  <a:lnTo>
                    <a:pt x="19072" y="9023"/>
                  </a:lnTo>
                  <a:lnTo>
                    <a:pt x="19050" y="9034"/>
                  </a:lnTo>
                  <a:lnTo>
                    <a:pt x="19037" y="9035"/>
                  </a:lnTo>
                  <a:lnTo>
                    <a:pt x="19036" y="9037"/>
                  </a:lnTo>
                  <a:lnTo>
                    <a:pt x="19039" y="9030"/>
                  </a:lnTo>
                  <a:lnTo>
                    <a:pt x="19042" y="9027"/>
                  </a:lnTo>
                  <a:lnTo>
                    <a:pt x="19045" y="9023"/>
                  </a:lnTo>
                  <a:lnTo>
                    <a:pt x="19041" y="9005"/>
                  </a:lnTo>
                  <a:lnTo>
                    <a:pt x="19034" y="8987"/>
                  </a:lnTo>
                  <a:lnTo>
                    <a:pt x="19027" y="8979"/>
                  </a:lnTo>
                  <a:lnTo>
                    <a:pt x="19024" y="8979"/>
                  </a:lnTo>
                  <a:lnTo>
                    <a:pt x="19018" y="8975"/>
                  </a:lnTo>
                  <a:lnTo>
                    <a:pt x="19015" y="8975"/>
                  </a:lnTo>
                  <a:lnTo>
                    <a:pt x="19015" y="8980"/>
                  </a:lnTo>
                  <a:lnTo>
                    <a:pt x="19012" y="8990"/>
                  </a:lnTo>
                  <a:lnTo>
                    <a:pt x="19013" y="9004"/>
                  </a:lnTo>
                  <a:lnTo>
                    <a:pt x="19004" y="9010"/>
                  </a:lnTo>
                  <a:lnTo>
                    <a:pt x="18993" y="9020"/>
                  </a:lnTo>
                  <a:lnTo>
                    <a:pt x="18985" y="9041"/>
                  </a:lnTo>
                  <a:lnTo>
                    <a:pt x="18977" y="9056"/>
                  </a:lnTo>
                  <a:lnTo>
                    <a:pt x="18962" y="9063"/>
                  </a:lnTo>
                  <a:lnTo>
                    <a:pt x="18953" y="9068"/>
                  </a:lnTo>
                  <a:lnTo>
                    <a:pt x="18953" y="9073"/>
                  </a:lnTo>
                  <a:lnTo>
                    <a:pt x="18950" y="9073"/>
                  </a:lnTo>
                  <a:lnTo>
                    <a:pt x="18941" y="9079"/>
                  </a:lnTo>
                  <a:lnTo>
                    <a:pt x="18923" y="9081"/>
                  </a:lnTo>
                  <a:lnTo>
                    <a:pt x="18914" y="9078"/>
                  </a:lnTo>
                  <a:lnTo>
                    <a:pt x="18902" y="9079"/>
                  </a:lnTo>
                  <a:lnTo>
                    <a:pt x="18899" y="9075"/>
                  </a:lnTo>
                  <a:lnTo>
                    <a:pt x="18907" y="9064"/>
                  </a:lnTo>
                  <a:lnTo>
                    <a:pt x="18931" y="9062"/>
                  </a:lnTo>
                  <a:lnTo>
                    <a:pt x="18931" y="9057"/>
                  </a:lnTo>
                  <a:lnTo>
                    <a:pt x="18928" y="9052"/>
                  </a:lnTo>
                  <a:lnTo>
                    <a:pt x="18922" y="9049"/>
                  </a:lnTo>
                  <a:lnTo>
                    <a:pt x="18913" y="9045"/>
                  </a:lnTo>
                  <a:lnTo>
                    <a:pt x="18903" y="9032"/>
                  </a:lnTo>
                  <a:lnTo>
                    <a:pt x="18893" y="9024"/>
                  </a:lnTo>
                  <a:lnTo>
                    <a:pt x="18887" y="9019"/>
                  </a:lnTo>
                  <a:lnTo>
                    <a:pt x="18884" y="9015"/>
                  </a:lnTo>
                  <a:lnTo>
                    <a:pt x="18883" y="9006"/>
                  </a:lnTo>
                  <a:lnTo>
                    <a:pt x="18886" y="9006"/>
                  </a:lnTo>
                  <a:lnTo>
                    <a:pt x="18889" y="9000"/>
                  </a:lnTo>
                  <a:lnTo>
                    <a:pt x="18892" y="9005"/>
                  </a:lnTo>
                  <a:lnTo>
                    <a:pt x="18895" y="9005"/>
                  </a:lnTo>
                  <a:lnTo>
                    <a:pt x="18899" y="9009"/>
                  </a:lnTo>
                  <a:lnTo>
                    <a:pt x="18902" y="9018"/>
                  </a:lnTo>
                  <a:lnTo>
                    <a:pt x="18908" y="9026"/>
                  </a:lnTo>
                  <a:lnTo>
                    <a:pt x="18915" y="9026"/>
                  </a:lnTo>
                  <a:lnTo>
                    <a:pt x="18914" y="9021"/>
                  </a:lnTo>
                  <a:lnTo>
                    <a:pt x="18907" y="9008"/>
                  </a:lnTo>
                  <a:lnTo>
                    <a:pt x="18901" y="8994"/>
                  </a:lnTo>
                  <a:lnTo>
                    <a:pt x="18900" y="8980"/>
                  </a:lnTo>
                  <a:lnTo>
                    <a:pt x="18902" y="8961"/>
                  </a:lnTo>
                  <a:lnTo>
                    <a:pt x="18905" y="8946"/>
                  </a:lnTo>
                  <a:lnTo>
                    <a:pt x="18907" y="8926"/>
                  </a:lnTo>
                  <a:lnTo>
                    <a:pt x="18909" y="8912"/>
                  </a:lnTo>
                  <a:lnTo>
                    <a:pt x="18906" y="8908"/>
                  </a:lnTo>
                  <a:lnTo>
                    <a:pt x="18905" y="8899"/>
                  </a:lnTo>
                  <a:lnTo>
                    <a:pt x="18908" y="8894"/>
                  </a:lnTo>
                  <a:lnTo>
                    <a:pt x="18911" y="8893"/>
                  </a:lnTo>
                  <a:lnTo>
                    <a:pt x="18913" y="8888"/>
                  </a:lnTo>
                  <a:lnTo>
                    <a:pt x="18913" y="8883"/>
                  </a:lnTo>
                  <a:lnTo>
                    <a:pt x="18902" y="8880"/>
                  </a:lnTo>
                  <a:lnTo>
                    <a:pt x="18893" y="8875"/>
                  </a:lnTo>
                  <a:lnTo>
                    <a:pt x="18893" y="8871"/>
                  </a:lnTo>
                  <a:lnTo>
                    <a:pt x="18901" y="8870"/>
                  </a:lnTo>
                  <a:lnTo>
                    <a:pt x="18910" y="8865"/>
                  </a:lnTo>
                  <a:lnTo>
                    <a:pt x="18901" y="8860"/>
                  </a:lnTo>
                  <a:lnTo>
                    <a:pt x="18893" y="8855"/>
                  </a:lnTo>
                  <a:lnTo>
                    <a:pt x="18893" y="8851"/>
                  </a:lnTo>
                  <a:lnTo>
                    <a:pt x="18904" y="8832"/>
                  </a:lnTo>
                  <a:lnTo>
                    <a:pt x="18910" y="8817"/>
                  </a:lnTo>
                  <a:lnTo>
                    <a:pt x="18901" y="8813"/>
                  </a:lnTo>
                  <a:lnTo>
                    <a:pt x="18893" y="8808"/>
                  </a:lnTo>
                  <a:lnTo>
                    <a:pt x="18893" y="8779"/>
                  </a:lnTo>
                  <a:lnTo>
                    <a:pt x="18909" y="8779"/>
                  </a:lnTo>
                  <a:lnTo>
                    <a:pt x="18918" y="8785"/>
                  </a:lnTo>
                  <a:lnTo>
                    <a:pt x="18921" y="8791"/>
                  </a:lnTo>
                  <a:lnTo>
                    <a:pt x="18921" y="8799"/>
                  </a:lnTo>
                  <a:lnTo>
                    <a:pt x="18924" y="8800"/>
                  </a:lnTo>
                  <a:lnTo>
                    <a:pt x="18922" y="8811"/>
                  </a:lnTo>
                  <a:lnTo>
                    <a:pt x="18919" y="8816"/>
                  </a:lnTo>
                  <a:lnTo>
                    <a:pt x="18919" y="8821"/>
                  </a:lnTo>
                  <a:lnTo>
                    <a:pt x="18926" y="8830"/>
                  </a:lnTo>
                  <a:lnTo>
                    <a:pt x="18929" y="8829"/>
                  </a:lnTo>
                  <a:lnTo>
                    <a:pt x="18935" y="8824"/>
                  </a:lnTo>
                  <a:lnTo>
                    <a:pt x="18940" y="8818"/>
                  </a:lnTo>
                  <a:lnTo>
                    <a:pt x="18952" y="8805"/>
                  </a:lnTo>
                  <a:lnTo>
                    <a:pt x="18971" y="8804"/>
                  </a:lnTo>
                  <a:lnTo>
                    <a:pt x="18971" y="8800"/>
                  </a:lnTo>
                  <a:lnTo>
                    <a:pt x="18964" y="8798"/>
                  </a:lnTo>
                  <a:lnTo>
                    <a:pt x="18961" y="8794"/>
                  </a:lnTo>
                  <a:lnTo>
                    <a:pt x="18958" y="8793"/>
                  </a:lnTo>
                  <a:lnTo>
                    <a:pt x="18959" y="8793"/>
                  </a:lnTo>
                  <a:lnTo>
                    <a:pt x="18968" y="8802"/>
                  </a:lnTo>
                  <a:lnTo>
                    <a:pt x="18971" y="8811"/>
                  </a:lnTo>
                  <a:lnTo>
                    <a:pt x="18971" y="8817"/>
                  </a:lnTo>
                  <a:lnTo>
                    <a:pt x="18953" y="8827"/>
                  </a:lnTo>
                  <a:lnTo>
                    <a:pt x="18938" y="8838"/>
                  </a:lnTo>
                  <a:lnTo>
                    <a:pt x="18934" y="8843"/>
                  </a:lnTo>
                  <a:lnTo>
                    <a:pt x="18931" y="8868"/>
                  </a:lnTo>
                  <a:lnTo>
                    <a:pt x="18931" y="8901"/>
                  </a:lnTo>
                  <a:lnTo>
                    <a:pt x="18934" y="8901"/>
                  </a:lnTo>
                  <a:lnTo>
                    <a:pt x="18942" y="8866"/>
                  </a:lnTo>
                  <a:lnTo>
                    <a:pt x="18950" y="8843"/>
                  </a:lnTo>
                  <a:lnTo>
                    <a:pt x="18956" y="8839"/>
                  </a:lnTo>
                  <a:lnTo>
                    <a:pt x="18957" y="8842"/>
                  </a:lnTo>
                  <a:lnTo>
                    <a:pt x="18960" y="8841"/>
                  </a:lnTo>
                  <a:lnTo>
                    <a:pt x="18960" y="8845"/>
                  </a:lnTo>
                  <a:lnTo>
                    <a:pt x="18949" y="8865"/>
                  </a:lnTo>
                  <a:lnTo>
                    <a:pt x="18938" y="8881"/>
                  </a:lnTo>
                  <a:lnTo>
                    <a:pt x="18935" y="8886"/>
                  </a:lnTo>
                  <a:lnTo>
                    <a:pt x="18929" y="8891"/>
                  </a:lnTo>
                  <a:lnTo>
                    <a:pt x="18923" y="8892"/>
                  </a:lnTo>
                  <a:lnTo>
                    <a:pt x="18923" y="8901"/>
                  </a:lnTo>
                  <a:lnTo>
                    <a:pt x="18920" y="8901"/>
                  </a:lnTo>
                  <a:lnTo>
                    <a:pt x="18924" y="8911"/>
                  </a:lnTo>
                  <a:lnTo>
                    <a:pt x="18924" y="8918"/>
                  </a:lnTo>
                  <a:lnTo>
                    <a:pt x="18921" y="8921"/>
                  </a:lnTo>
                  <a:lnTo>
                    <a:pt x="18916" y="8932"/>
                  </a:lnTo>
                  <a:lnTo>
                    <a:pt x="18917" y="8959"/>
                  </a:lnTo>
                  <a:lnTo>
                    <a:pt x="18925" y="8991"/>
                  </a:lnTo>
                  <a:lnTo>
                    <a:pt x="18939" y="9027"/>
                  </a:lnTo>
                  <a:lnTo>
                    <a:pt x="18942" y="9032"/>
                  </a:lnTo>
                  <a:lnTo>
                    <a:pt x="18949" y="9041"/>
                  </a:lnTo>
                  <a:lnTo>
                    <a:pt x="18961" y="9044"/>
                  </a:lnTo>
                  <a:lnTo>
                    <a:pt x="18969" y="9033"/>
                  </a:lnTo>
                  <a:lnTo>
                    <a:pt x="18975" y="9023"/>
                  </a:lnTo>
                  <a:lnTo>
                    <a:pt x="18984" y="9012"/>
                  </a:lnTo>
                  <a:lnTo>
                    <a:pt x="18986" y="9002"/>
                  </a:lnTo>
                  <a:lnTo>
                    <a:pt x="18985" y="8984"/>
                  </a:lnTo>
                  <a:lnTo>
                    <a:pt x="18987" y="8965"/>
                  </a:lnTo>
                  <a:lnTo>
                    <a:pt x="18984" y="8960"/>
                  </a:lnTo>
                  <a:lnTo>
                    <a:pt x="18975" y="8966"/>
                  </a:lnTo>
                  <a:lnTo>
                    <a:pt x="18972" y="8936"/>
                  </a:lnTo>
                  <a:lnTo>
                    <a:pt x="18971" y="8901"/>
                  </a:lnTo>
                  <a:lnTo>
                    <a:pt x="18974" y="8901"/>
                  </a:lnTo>
                  <a:lnTo>
                    <a:pt x="18983" y="8921"/>
                  </a:lnTo>
                  <a:lnTo>
                    <a:pt x="18992" y="8932"/>
                  </a:lnTo>
                  <a:lnTo>
                    <a:pt x="18994" y="8971"/>
                  </a:lnTo>
                  <a:lnTo>
                    <a:pt x="18991" y="8985"/>
                  </a:lnTo>
                  <a:lnTo>
                    <a:pt x="18994" y="8986"/>
                  </a:lnTo>
                  <a:lnTo>
                    <a:pt x="18994" y="8992"/>
                  </a:lnTo>
                  <a:lnTo>
                    <a:pt x="19000" y="8986"/>
                  </a:lnTo>
                  <a:lnTo>
                    <a:pt x="19003" y="8982"/>
                  </a:lnTo>
                  <a:lnTo>
                    <a:pt x="19000" y="8977"/>
                  </a:lnTo>
                  <a:lnTo>
                    <a:pt x="19005" y="8963"/>
                  </a:lnTo>
                  <a:lnTo>
                    <a:pt x="19007" y="8943"/>
                  </a:lnTo>
                  <a:lnTo>
                    <a:pt x="19009" y="8923"/>
                  </a:lnTo>
                  <a:lnTo>
                    <a:pt x="19012" y="8909"/>
                  </a:lnTo>
                  <a:lnTo>
                    <a:pt x="19014" y="8904"/>
                  </a:lnTo>
                  <a:lnTo>
                    <a:pt x="19017" y="8899"/>
                  </a:lnTo>
                  <a:lnTo>
                    <a:pt x="19019" y="8937"/>
                  </a:lnTo>
                  <a:lnTo>
                    <a:pt x="19022" y="8941"/>
                  </a:lnTo>
                  <a:lnTo>
                    <a:pt x="19032" y="8959"/>
                  </a:lnTo>
                  <a:lnTo>
                    <a:pt x="19045" y="8981"/>
                  </a:lnTo>
                  <a:lnTo>
                    <a:pt x="19048" y="8985"/>
                  </a:lnTo>
                  <a:lnTo>
                    <a:pt x="19053" y="8999"/>
                  </a:lnTo>
                  <a:lnTo>
                    <a:pt x="19053" y="9018"/>
                  </a:lnTo>
                  <a:lnTo>
                    <a:pt x="19056" y="9018"/>
                  </a:lnTo>
                  <a:lnTo>
                    <a:pt x="19050" y="9022"/>
                  </a:lnTo>
                  <a:lnTo>
                    <a:pt x="19048" y="9021"/>
                  </a:lnTo>
                  <a:lnTo>
                    <a:pt x="19048" y="9011"/>
                  </a:lnTo>
                  <a:lnTo>
                    <a:pt x="19061" y="9011"/>
                  </a:lnTo>
                  <a:lnTo>
                    <a:pt x="19073" y="9020"/>
                  </a:lnTo>
                  <a:lnTo>
                    <a:pt x="19078" y="9029"/>
                  </a:lnTo>
                  <a:lnTo>
                    <a:pt x="19081" y="9048"/>
                  </a:lnTo>
                  <a:lnTo>
                    <a:pt x="19084" y="9047"/>
                  </a:lnTo>
                  <a:lnTo>
                    <a:pt x="19097" y="9051"/>
                  </a:lnTo>
                  <a:lnTo>
                    <a:pt x="19107" y="9041"/>
                  </a:lnTo>
                  <a:lnTo>
                    <a:pt x="19112" y="9023"/>
                  </a:lnTo>
                  <a:lnTo>
                    <a:pt x="19115" y="9023"/>
                  </a:lnTo>
                  <a:lnTo>
                    <a:pt x="19115" y="9026"/>
                  </a:lnTo>
                  <a:lnTo>
                    <a:pt x="19111" y="9018"/>
                  </a:lnTo>
                  <a:lnTo>
                    <a:pt x="19108" y="9008"/>
                  </a:lnTo>
                  <a:lnTo>
                    <a:pt x="19104" y="9005"/>
                  </a:lnTo>
                  <a:lnTo>
                    <a:pt x="19098" y="9007"/>
                  </a:lnTo>
                  <a:lnTo>
                    <a:pt x="19095" y="9003"/>
                  </a:lnTo>
                  <a:lnTo>
                    <a:pt x="19097" y="8993"/>
                  </a:lnTo>
                  <a:lnTo>
                    <a:pt x="19097" y="8979"/>
                  </a:lnTo>
                  <a:lnTo>
                    <a:pt x="19087" y="8976"/>
                  </a:lnTo>
                  <a:lnTo>
                    <a:pt x="19078" y="8972"/>
                  </a:lnTo>
                  <a:lnTo>
                    <a:pt x="19078" y="8967"/>
                  </a:lnTo>
                  <a:lnTo>
                    <a:pt x="19084" y="8957"/>
                  </a:lnTo>
                  <a:lnTo>
                    <a:pt x="19093" y="8957"/>
                  </a:lnTo>
                  <a:lnTo>
                    <a:pt x="19102" y="8959"/>
                  </a:lnTo>
                  <a:lnTo>
                    <a:pt x="19105" y="8964"/>
                  </a:lnTo>
                  <a:lnTo>
                    <a:pt x="19108" y="8969"/>
                  </a:lnTo>
                  <a:lnTo>
                    <a:pt x="19109" y="8983"/>
                  </a:lnTo>
                  <a:lnTo>
                    <a:pt x="19113" y="8991"/>
                  </a:lnTo>
                  <a:lnTo>
                    <a:pt x="19113" y="8996"/>
                  </a:lnTo>
                  <a:lnTo>
                    <a:pt x="19132" y="9027"/>
                  </a:lnTo>
                  <a:lnTo>
                    <a:pt x="19152" y="9067"/>
                  </a:lnTo>
                  <a:lnTo>
                    <a:pt x="19156" y="9071"/>
                  </a:lnTo>
                  <a:lnTo>
                    <a:pt x="19162" y="9071"/>
                  </a:lnTo>
                  <a:lnTo>
                    <a:pt x="19161" y="9062"/>
                  </a:lnTo>
                  <a:lnTo>
                    <a:pt x="19155" y="9058"/>
                  </a:lnTo>
                  <a:lnTo>
                    <a:pt x="19157" y="9043"/>
                  </a:lnTo>
                  <a:lnTo>
                    <a:pt x="19160" y="9034"/>
                  </a:lnTo>
                  <a:lnTo>
                    <a:pt x="19158" y="8995"/>
                  </a:lnTo>
                  <a:lnTo>
                    <a:pt x="19161" y="8990"/>
                  </a:lnTo>
                  <a:lnTo>
                    <a:pt x="19164" y="8995"/>
                  </a:lnTo>
                  <a:lnTo>
                    <a:pt x="19167" y="8999"/>
                  </a:lnTo>
                  <a:lnTo>
                    <a:pt x="19171" y="9008"/>
                  </a:lnTo>
                  <a:lnTo>
                    <a:pt x="19175" y="9022"/>
                  </a:lnTo>
                  <a:lnTo>
                    <a:pt x="19193" y="9020"/>
                  </a:lnTo>
                  <a:lnTo>
                    <a:pt x="19189" y="9006"/>
                  </a:lnTo>
                  <a:lnTo>
                    <a:pt x="19196" y="9001"/>
                  </a:lnTo>
                  <a:lnTo>
                    <a:pt x="19204" y="8996"/>
                  </a:lnTo>
                  <a:lnTo>
                    <a:pt x="19204" y="9001"/>
                  </a:lnTo>
                  <a:lnTo>
                    <a:pt x="19206" y="9005"/>
                  </a:lnTo>
                  <a:lnTo>
                    <a:pt x="19207" y="9009"/>
                  </a:lnTo>
                  <a:lnTo>
                    <a:pt x="19206" y="9018"/>
                  </a:lnTo>
                  <a:lnTo>
                    <a:pt x="19202" y="9023"/>
                  </a:lnTo>
                  <a:lnTo>
                    <a:pt x="19196" y="9029"/>
                  </a:lnTo>
                  <a:lnTo>
                    <a:pt x="19188" y="9044"/>
                  </a:lnTo>
                  <a:lnTo>
                    <a:pt x="19188" y="9049"/>
                  </a:lnTo>
                  <a:lnTo>
                    <a:pt x="19200" y="9052"/>
                  </a:lnTo>
                  <a:lnTo>
                    <a:pt x="19224" y="9049"/>
                  </a:lnTo>
                  <a:lnTo>
                    <a:pt x="19237" y="9052"/>
                  </a:lnTo>
                  <a:lnTo>
                    <a:pt x="19250" y="9069"/>
                  </a:lnTo>
                  <a:lnTo>
                    <a:pt x="19256" y="9083"/>
                  </a:lnTo>
                  <a:lnTo>
                    <a:pt x="19263" y="9101"/>
                  </a:lnTo>
                  <a:lnTo>
                    <a:pt x="19287" y="9098"/>
                  </a:lnTo>
                  <a:lnTo>
                    <a:pt x="19290" y="9093"/>
                  </a:lnTo>
                  <a:lnTo>
                    <a:pt x="19290" y="9088"/>
                  </a:lnTo>
                  <a:lnTo>
                    <a:pt x="19287" y="9079"/>
                  </a:lnTo>
                  <a:lnTo>
                    <a:pt x="19280" y="9070"/>
                  </a:lnTo>
                  <a:lnTo>
                    <a:pt x="19280" y="9066"/>
                  </a:lnTo>
                  <a:lnTo>
                    <a:pt x="19283" y="9065"/>
                  </a:lnTo>
                  <a:lnTo>
                    <a:pt x="19282" y="9056"/>
                  </a:lnTo>
                  <a:lnTo>
                    <a:pt x="19275" y="9043"/>
                  </a:lnTo>
                  <a:lnTo>
                    <a:pt x="19272" y="9030"/>
                  </a:lnTo>
                  <a:lnTo>
                    <a:pt x="19272" y="9024"/>
                  </a:lnTo>
                  <a:lnTo>
                    <a:pt x="19277" y="9024"/>
                  </a:lnTo>
                  <a:lnTo>
                    <a:pt x="19287" y="9032"/>
                  </a:lnTo>
                  <a:lnTo>
                    <a:pt x="19293" y="9041"/>
                  </a:lnTo>
                  <a:lnTo>
                    <a:pt x="19295" y="9059"/>
                  </a:lnTo>
                  <a:lnTo>
                    <a:pt x="19300" y="9059"/>
                  </a:lnTo>
                  <a:lnTo>
                    <a:pt x="19304" y="9063"/>
                  </a:lnTo>
                  <a:lnTo>
                    <a:pt x="19301" y="9068"/>
                  </a:lnTo>
                  <a:lnTo>
                    <a:pt x="19298" y="9073"/>
                  </a:lnTo>
                  <a:lnTo>
                    <a:pt x="19302" y="9092"/>
                  </a:lnTo>
                  <a:lnTo>
                    <a:pt x="19309" y="9105"/>
                  </a:lnTo>
                  <a:lnTo>
                    <a:pt x="19312" y="9110"/>
                  </a:lnTo>
                  <a:lnTo>
                    <a:pt x="19315" y="9109"/>
                  </a:lnTo>
                  <a:lnTo>
                    <a:pt x="19315" y="9105"/>
                  </a:lnTo>
                  <a:lnTo>
                    <a:pt x="19318" y="9104"/>
                  </a:lnTo>
                  <a:lnTo>
                    <a:pt x="19331" y="9121"/>
                  </a:lnTo>
                  <a:lnTo>
                    <a:pt x="19350" y="9133"/>
                  </a:lnTo>
                  <a:lnTo>
                    <a:pt x="19356" y="9142"/>
                  </a:lnTo>
                  <a:lnTo>
                    <a:pt x="19362" y="9141"/>
                  </a:lnTo>
                  <a:lnTo>
                    <a:pt x="19362" y="9136"/>
                  </a:lnTo>
                  <a:lnTo>
                    <a:pt x="19358" y="9123"/>
                  </a:lnTo>
                  <a:lnTo>
                    <a:pt x="19355" y="9109"/>
                  </a:lnTo>
                  <a:lnTo>
                    <a:pt x="19351" y="9095"/>
                  </a:lnTo>
                  <a:lnTo>
                    <a:pt x="19348" y="9091"/>
                  </a:lnTo>
                  <a:lnTo>
                    <a:pt x="19345" y="9092"/>
                  </a:lnTo>
                  <a:lnTo>
                    <a:pt x="19342" y="9096"/>
                  </a:lnTo>
                  <a:lnTo>
                    <a:pt x="19336" y="9097"/>
                  </a:lnTo>
                  <a:lnTo>
                    <a:pt x="19335" y="9083"/>
                  </a:lnTo>
                  <a:lnTo>
                    <a:pt x="19331" y="9056"/>
                  </a:lnTo>
                  <a:lnTo>
                    <a:pt x="19331" y="9023"/>
                  </a:lnTo>
                  <a:lnTo>
                    <a:pt x="19334" y="9023"/>
                  </a:lnTo>
                  <a:lnTo>
                    <a:pt x="19340" y="9045"/>
                  </a:lnTo>
                  <a:lnTo>
                    <a:pt x="19344" y="9063"/>
                  </a:lnTo>
                  <a:lnTo>
                    <a:pt x="19346" y="9068"/>
                  </a:lnTo>
                  <a:lnTo>
                    <a:pt x="19346" y="9060"/>
                  </a:lnTo>
                  <a:lnTo>
                    <a:pt x="19343" y="9052"/>
                  </a:lnTo>
                  <a:lnTo>
                    <a:pt x="19343" y="9048"/>
                  </a:lnTo>
                  <a:lnTo>
                    <a:pt x="19339" y="9044"/>
                  </a:lnTo>
                  <a:lnTo>
                    <a:pt x="19330" y="9036"/>
                  </a:lnTo>
                  <a:lnTo>
                    <a:pt x="19316" y="9019"/>
                  </a:lnTo>
                  <a:lnTo>
                    <a:pt x="19303" y="8996"/>
                  </a:lnTo>
                  <a:lnTo>
                    <a:pt x="19300" y="8983"/>
                  </a:lnTo>
                  <a:lnTo>
                    <a:pt x="19302" y="8964"/>
                  </a:lnTo>
                  <a:lnTo>
                    <a:pt x="19300" y="8940"/>
                  </a:lnTo>
                  <a:lnTo>
                    <a:pt x="19294" y="8936"/>
                  </a:lnTo>
                  <a:lnTo>
                    <a:pt x="19288" y="8937"/>
                  </a:lnTo>
                  <a:lnTo>
                    <a:pt x="19289" y="8942"/>
                  </a:lnTo>
                  <a:lnTo>
                    <a:pt x="19292" y="8946"/>
                  </a:lnTo>
                  <a:lnTo>
                    <a:pt x="19289" y="8951"/>
                  </a:lnTo>
                  <a:lnTo>
                    <a:pt x="19283" y="8957"/>
                  </a:lnTo>
                  <a:lnTo>
                    <a:pt x="19280" y="8961"/>
                  </a:lnTo>
                  <a:lnTo>
                    <a:pt x="19262" y="8964"/>
                  </a:lnTo>
                  <a:lnTo>
                    <a:pt x="19256" y="8955"/>
                  </a:lnTo>
                  <a:lnTo>
                    <a:pt x="19255" y="8941"/>
                  </a:lnTo>
                  <a:lnTo>
                    <a:pt x="19252" y="8942"/>
                  </a:lnTo>
                  <a:lnTo>
                    <a:pt x="19249" y="8946"/>
                  </a:lnTo>
                  <a:lnTo>
                    <a:pt x="19243" y="8942"/>
                  </a:lnTo>
                  <a:lnTo>
                    <a:pt x="19234" y="8939"/>
                  </a:lnTo>
                  <a:lnTo>
                    <a:pt x="19234" y="8934"/>
                  </a:lnTo>
                  <a:lnTo>
                    <a:pt x="19243" y="8928"/>
                  </a:lnTo>
                  <a:lnTo>
                    <a:pt x="19242" y="8919"/>
                  </a:lnTo>
                  <a:lnTo>
                    <a:pt x="19233" y="8910"/>
                  </a:lnTo>
                  <a:lnTo>
                    <a:pt x="19220" y="8907"/>
                  </a:lnTo>
                  <a:lnTo>
                    <a:pt x="19205" y="8909"/>
                  </a:lnTo>
                  <a:lnTo>
                    <a:pt x="19186" y="8893"/>
                  </a:lnTo>
                  <a:lnTo>
                    <a:pt x="19171" y="8880"/>
                  </a:lnTo>
                  <a:lnTo>
                    <a:pt x="19170" y="8866"/>
                  </a:lnTo>
                  <a:lnTo>
                    <a:pt x="19173" y="8861"/>
                  </a:lnTo>
                  <a:lnTo>
                    <a:pt x="19172" y="8856"/>
                  </a:lnTo>
                  <a:lnTo>
                    <a:pt x="19176" y="8855"/>
                  </a:lnTo>
                  <a:lnTo>
                    <a:pt x="19182" y="8859"/>
                  </a:lnTo>
                  <a:lnTo>
                    <a:pt x="19188" y="8869"/>
                  </a:lnTo>
                  <a:lnTo>
                    <a:pt x="19200" y="8872"/>
                  </a:lnTo>
                  <a:lnTo>
                    <a:pt x="19213" y="8875"/>
                  </a:lnTo>
                  <a:lnTo>
                    <a:pt x="19214" y="8894"/>
                  </a:lnTo>
                  <a:lnTo>
                    <a:pt x="19216" y="8894"/>
                  </a:lnTo>
                  <a:lnTo>
                    <a:pt x="19210" y="8883"/>
                  </a:lnTo>
                  <a:lnTo>
                    <a:pt x="19204" y="8878"/>
                  </a:lnTo>
                  <a:lnTo>
                    <a:pt x="19204" y="8882"/>
                  </a:lnTo>
                  <a:lnTo>
                    <a:pt x="19220" y="8892"/>
                  </a:lnTo>
                  <a:lnTo>
                    <a:pt x="19229" y="8896"/>
                  </a:lnTo>
                  <a:lnTo>
                    <a:pt x="19241" y="8900"/>
                  </a:lnTo>
                  <a:lnTo>
                    <a:pt x="19252" y="8903"/>
                  </a:lnTo>
                  <a:lnTo>
                    <a:pt x="19253" y="8908"/>
                  </a:lnTo>
                  <a:lnTo>
                    <a:pt x="19257" y="8921"/>
                  </a:lnTo>
                  <a:lnTo>
                    <a:pt x="19261" y="8945"/>
                  </a:lnTo>
                  <a:lnTo>
                    <a:pt x="19264" y="8945"/>
                  </a:lnTo>
                  <a:lnTo>
                    <a:pt x="19267" y="8934"/>
                  </a:lnTo>
                  <a:lnTo>
                    <a:pt x="19270" y="8934"/>
                  </a:lnTo>
                  <a:lnTo>
                    <a:pt x="19276" y="8938"/>
                  </a:lnTo>
                  <a:lnTo>
                    <a:pt x="19279" y="8933"/>
                  </a:lnTo>
                  <a:lnTo>
                    <a:pt x="19284" y="8914"/>
                  </a:lnTo>
                  <a:lnTo>
                    <a:pt x="19286" y="8899"/>
                  </a:lnTo>
                  <a:lnTo>
                    <a:pt x="19285" y="8876"/>
                  </a:lnTo>
                  <a:lnTo>
                    <a:pt x="19282" y="8872"/>
                  </a:lnTo>
                  <a:lnTo>
                    <a:pt x="19260" y="8850"/>
                  </a:lnTo>
                  <a:lnTo>
                    <a:pt x="19231" y="8825"/>
                  </a:lnTo>
                  <a:lnTo>
                    <a:pt x="19218" y="8808"/>
                  </a:lnTo>
                  <a:lnTo>
                    <a:pt x="19214" y="8789"/>
                  </a:lnTo>
                  <a:lnTo>
                    <a:pt x="19180" y="8642"/>
                  </a:lnTo>
                  <a:lnTo>
                    <a:pt x="19193" y="8627"/>
                  </a:lnTo>
                  <a:lnTo>
                    <a:pt x="19204" y="8628"/>
                  </a:lnTo>
                  <a:lnTo>
                    <a:pt x="19204" y="8623"/>
                  </a:lnTo>
                  <a:lnTo>
                    <a:pt x="19184" y="8624"/>
                  </a:lnTo>
                  <a:lnTo>
                    <a:pt x="19177" y="8629"/>
                  </a:lnTo>
                  <a:lnTo>
                    <a:pt x="19168" y="8629"/>
                  </a:lnTo>
                  <a:lnTo>
                    <a:pt x="19162" y="8625"/>
                  </a:lnTo>
                  <a:lnTo>
                    <a:pt x="19158" y="8616"/>
                  </a:lnTo>
                  <a:lnTo>
                    <a:pt x="19154" y="8607"/>
                  </a:lnTo>
                  <a:lnTo>
                    <a:pt x="19153" y="8593"/>
                  </a:lnTo>
                  <a:lnTo>
                    <a:pt x="19156" y="8588"/>
                  </a:lnTo>
                  <a:lnTo>
                    <a:pt x="19165" y="8582"/>
                  </a:lnTo>
                  <a:lnTo>
                    <a:pt x="19186" y="8576"/>
                  </a:lnTo>
                  <a:lnTo>
                    <a:pt x="19204" y="8571"/>
                  </a:lnTo>
                  <a:lnTo>
                    <a:pt x="19204" y="8567"/>
                  </a:lnTo>
                  <a:lnTo>
                    <a:pt x="19191" y="8557"/>
                  </a:lnTo>
                  <a:lnTo>
                    <a:pt x="19182" y="8523"/>
                  </a:lnTo>
                  <a:lnTo>
                    <a:pt x="19174" y="8519"/>
                  </a:lnTo>
                  <a:lnTo>
                    <a:pt x="19169" y="8520"/>
                  </a:lnTo>
                  <a:lnTo>
                    <a:pt x="19166" y="8534"/>
                  </a:lnTo>
                  <a:lnTo>
                    <a:pt x="19163" y="8530"/>
                  </a:lnTo>
                  <a:lnTo>
                    <a:pt x="19163" y="8549"/>
                  </a:lnTo>
                  <a:lnTo>
                    <a:pt x="19157" y="8554"/>
                  </a:lnTo>
                  <a:lnTo>
                    <a:pt x="19154" y="8550"/>
                  </a:lnTo>
                  <a:lnTo>
                    <a:pt x="19150" y="8541"/>
                  </a:lnTo>
                  <a:lnTo>
                    <a:pt x="19153" y="8531"/>
                  </a:lnTo>
                  <a:lnTo>
                    <a:pt x="19155" y="8517"/>
                  </a:lnTo>
                  <a:lnTo>
                    <a:pt x="19158" y="8507"/>
                  </a:lnTo>
                  <a:lnTo>
                    <a:pt x="19155" y="8502"/>
                  </a:lnTo>
                  <a:lnTo>
                    <a:pt x="19154" y="8498"/>
                  </a:lnTo>
                  <a:lnTo>
                    <a:pt x="19151" y="8502"/>
                  </a:lnTo>
                  <a:lnTo>
                    <a:pt x="19146" y="8509"/>
                  </a:lnTo>
                  <a:lnTo>
                    <a:pt x="19143" y="8504"/>
                  </a:lnTo>
                  <a:lnTo>
                    <a:pt x="19142" y="8499"/>
                  </a:lnTo>
                  <a:lnTo>
                    <a:pt x="19145" y="8489"/>
                  </a:lnTo>
                  <a:lnTo>
                    <a:pt x="19154" y="8488"/>
                  </a:lnTo>
                  <a:lnTo>
                    <a:pt x="19157" y="8493"/>
                  </a:lnTo>
                  <a:lnTo>
                    <a:pt x="19157" y="8502"/>
                  </a:lnTo>
                  <a:lnTo>
                    <a:pt x="19161" y="8506"/>
                  </a:lnTo>
                  <a:lnTo>
                    <a:pt x="19161" y="8501"/>
                  </a:lnTo>
                  <a:lnTo>
                    <a:pt x="19163" y="8501"/>
                  </a:lnTo>
                  <a:lnTo>
                    <a:pt x="19162" y="8473"/>
                  </a:lnTo>
                  <a:lnTo>
                    <a:pt x="19159" y="8468"/>
                  </a:lnTo>
                  <a:lnTo>
                    <a:pt x="19153" y="8465"/>
                  </a:lnTo>
                  <a:lnTo>
                    <a:pt x="19144" y="8466"/>
                  </a:lnTo>
                  <a:lnTo>
                    <a:pt x="19141" y="8471"/>
                  </a:lnTo>
                  <a:lnTo>
                    <a:pt x="19138" y="8472"/>
                  </a:lnTo>
                  <a:lnTo>
                    <a:pt x="19134" y="8458"/>
                  </a:lnTo>
                  <a:lnTo>
                    <a:pt x="19131" y="8433"/>
                  </a:lnTo>
                  <a:lnTo>
                    <a:pt x="19125" y="8413"/>
                  </a:lnTo>
                  <a:lnTo>
                    <a:pt x="19122" y="8413"/>
                  </a:lnTo>
                  <a:lnTo>
                    <a:pt x="19116" y="8435"/>
                  </a:lnTo>
                  <a:lnTo>
                    <a:pt x="19113" y="8438"/>
                  </a:lnTo>
                  <a:lnTo>
                    <a:pt x="19112" y="8439"/>
                  </a:lnTo>
                  <a:lnTo>
                    <a:pt x="19121" y="8437"/>
                  </a:lnTo>
                  <a:lnTo>
                    <a:pt x="19130" y="8433"/>
                  </a:lnTo>
                  <a:lnTo>
                    <a:pt x="19136" y="8438"/>
                  </a:lnTo>
                  <a:lnTo>
                    <a:pt x="19142" y="8437"/>
                  </a:lnTo>
                  <a:lnTo>
                    <a:pt x="19143" y="8451"/>
                  </a:lnTo>
                  <a:lnTo>
                    <a:pt x="19146" y="8451"/>
                  </a:lnTo>
                  <a:lnTo>
                    <a:pt x="19149" y="8456"/>
                  </a:lnTo>
                  <a:lnTo>
                    <a:pt x="19164" y="8454"/>
                  </a:lnTo>
                  <a:lnTo>
                    <a:pt x="19168" y="8463"/>
                  </a:lnTo>
                  <a:lnTo>
                    <a:pt x="19171" y="8472"/>
                  </a:lnTo>
                  <a:lnTo>
                    <a:pt x="19174" y="8472"/>
                  </a:lnTo>
                  <a:lnTo>
                    <a:pt x="19177" y="8456"/>
                  </a:lnTo>
                  <a:lnTo>
                    <a:pt x="19176" y="8413"/>
                  </a:lnTo>
                  <a:lnTo>
                    <a:pt x="19172" y="8413"/>
                  </a:lnTo>
                  <a:lnTo>
                    <a:pt x="19170" y="8413"/>
                  </a:lnTo>
                  <a:lnTo>
                    <a:pt x="19167" y="8413"/>
                  </a:lnTo>
                  <a:lnTo>
                    <a:pt x="19157" y="8418"/>
                  </a:lnTo>
                  <a:lnTo>
                    <a:pt x="19144" y="8407"/>
                  </a:lnTo>
                  <a:lnTo>
                    <a:pt x="19135" y="8401"/>
                  </a:lnTo>
                  <a:lnTo>
                    <a:pt x="19126" y="8392"/>
                  </a:lnTo>
                  <a:lnTo>
                    <a:pt x="19126" y="8387"/>
                  </a:lnTo>
                  <a:lnTo>
                    <a:pt x="19119" y="8389"/>
                  </a:lnTo>
                  <a:lnTo>
                    <a:pt x="19126" y="8384"/>
                  </a:lnTo>
                  <a:lnTo>
                    <a:pt x="19126" y="8370"/>
                  </a:lnTo>
                  <a:lnTo>
                    <a:pt x="19108" y="8367"/>
                  </a:lnTo>
                  <a:lnTo>
                    <a:pt x="19097" y="8363"/>
                  </a:lnTo>
                  <a:lnTo>
                    <a:pt x="19092" y="8358"/>
                  </a:lnTo>
                  <a:lnTo>
                    <a:pt x="19094" y="8353"/>
                  </a:lnTo>
                  <a:lnTo>
                    <a:pt x="19099" y="8353"/>
                  </a:lnTo>
                  <a:lnTo>
                    <a:pt x="19117" y="8360"/>
                  </a:lnTo>
                  <a:lnTo>
                    <a:pt x="19120" y="8359"/>
                  </a:lnTo>
                  <a:lnTo>
                    <a:pt x="19130" y="8368"/>
                  </a:lnTo>
                  <a:lnTo>
                    <a:pt x="19140" y="8386"/>
                  </a:lnTo>
                  <a:lnTo>
                    <a:pt x="19149" y="8399"/>
                  </a:lnTo>
                  <a:lnTo>
                    <a:pt x="19153" y="8408"/>
                  </a:lnTo>
                  <a:lnTo>
                    <a:pt x="19156" y="8407"/>
                  </a:lnTo>
                  <a:lnTo>
                    <a:pt x="19162" y="8411"/>
                  </a:lnTo>
                  <a:lnTo>
                    <a:pt x="19168" y="8410"/>
                  </a:lnTo>
                  <a:lnTo>
                    <a:pt x="19168" y="8406"/>
                  </a:lnTo>
                  <a:lnTo>
                    <a:pt x="19165" y="8402"/>
                  </a:lnTo>
                  <a:lnTo>
                    <a:pt x="19158" y="8398"/>
                  </a:lnTo>
                  <a:lnTo>
                    <a:pt x="19158" y="8388"/>
                  </a:lnTo>
                  <a:lnTo>
                    <a:pt x="19164" y="8383"/>
                  </a:lnTo>
                  <a:lnTo>
                    <a:pt x="19167" y="8378"/>
                  </a:lnTo>
                  <a:lnTo>
                    <a:pt x="19167" y="8382"/>
                  </a:lnTo>
                  <a:lnTo>
                    <a:pt x="19173" y="8386"/>
                  </a:lnTo>
                  <a:lnTo>
                    <a:pt x="19176" y="8396"/>
                  </a:lnTo>
                  <a:lnTo>
                    <a:pt x="19176" y="8391"/>
                  </a:lnTo>
                  <a:lnTo>
                    <a:pt x="19179" y="8395"/>
                  </a:lnTo>
                  <a:lnTo>
                    <a:pt x="19185" y="8384"/>
                  </a:lnTo>
                  <a:lnTo>
                    <a:pt x="19188" y="8380"/>
                  </a:lnTo>
                  <a:lnTo>
                    <a:pt x="19187" y="8370"/>
                  </a:lnTo>
                  <a:lnTo>
                    <a:pt x="19178" y="8357"/>
                  </a:lnTo>
                  <a:lnTo>
                    <a:pt x="19169" y="8354"/>
                  </a:lnTo>
                  <a:lnTo>
                    <a:pt x="19162" y="8355"/>
                  </a:lnTo>
                  <a:lnTo>
                    <a:pt x="19160" y="8359"/>
                  </a:lnTo>
                  <a:lnTo>
                    <a:pt x="19157" y="8365"/>
                  </a:lnTo>
                  <a:lnTo>
                    <a:pt x="19154" y="8360"/>
                  </a:lnTo>
                  <a:lnTo>
                    <a:pt x="19153" y="8351"/>
                  </a:lnTo>
                  <a:lnTo>
                    <a:pt x="19144" y="8351"/>
                  </a:lnTo>
                  <a:lnTo>
                    <a:pt x="19141" y="8357"/>
                  </a:lnTo>
                  <a:lnTo>
                    <a:pt x="19138" y="8357"/>
                  </a:lnTo>
                  <a:lnTo>
                    <a:pt x="19129" y="8354"/>
                  </a:lnTo>
                  <a:lnTo>
                    <a:pt x="19122" y="8340"/>
                  </a:lnTo>
                  <a:lnTo>
                    <a:pt x="19119" y="8336"/>
                  </a:lnTo>
                  <a:lnTo>
                    <a:pt x="19118" y="8327"/>
                  </a:lnTo>
                  <a:lnTo>
                    <a:pt x="19121" y="8326"/>
                  </a:lnTo>
                  <a:lnTo>
                    <a:pt x="19128" y="8330"/>
                  </a:lnTo>
                  <a:lnTo>
                    <a:pt x="19134" y="8339"/>
                  </a:lnTo>
                  <a:lnTo>
                    <a:pt x="19137" y="8339"/>
                  </a:lnTo>
                  <a:lnTo>
                    <a:pt x="19145" y="8323"/>
                  </a:lnTo>
                  <a:lnTo>
                    <a:pt x="19148" y="8318"/>
                  </a:lnTo>
                  <a:lnTo>
                    <a:pt x="19154" y="8296"/>
                  </a:lnTo>
                  <a:lnTo>
                    <a:pt x="19161" y="8291"/>
                  </a:lnTo>
                  <a:lnTo>
                    <a:pt x="19164" y="8291"/>
                  </a:lnTo>
                  <a:lnTo>
                    <a:pt x="19167" y="8298"/>
                  </a:lnTo>
                  <a:lnTo>
                    <a:pt x="19163" y="8295"/>
                  </a:lnTo>
                  <a:lnTo>
                    <a:pt x="19156" y="8291"/>
                  </a:lnTo>
                  <a:lnTo>
                    <a:pt x="19152" y="8291"/>
                  </a:lnTo>
                  <a:lnTo>
                    <a:pt x="19150" y="8298"/>
                  </a:lnTo>
                  <a:lnTo>
                    <a:pt x="19151" y="8305"/>
                  </a:lnTo>
                  <a:lnTo>
                    <a:pt x="19148" y="8309"/>
                  </a:lnTo>
                  <a:lnTo>
                    <a:pt x="19142" y="8310"/>
                  </a:lnTo>
                  <a:lnTo>
                    <a:pt x="19136" y="8306"/>
                  </a:lnTo>
                  <a:lnTo>
                    <a:pt x="19132" y="8301"/>
                  </a:lnTo>
                  <a:lnTo>
                    <a:pt x="19135" y="8291"/>
                  </a:lnTo>
                  <a:lnTo>
                    <a:pt x="19138" y="8286"/>
                  </a:lnTo>
                  <a:lnTo>
                    <a:pt x="19150" y="8285"/>
                  </a:lnTo>
                  <a:lnTo>
                    <a:pt x="19146" y="8280"/>
                  </a:lnTo>
                  <a:lnTo>
                    <a:pt x="19140" y="8267"/>
                  </a:lnTo>
                  <a:lnTo>
                    <a:pt x="19133" y="8263"/>
                  </a:lnTo>
                  <a:lnTo>
                    <a:pt x="19128" y="8264"/>
                  </a:lnTo>
                  <a:lnTo>
                    <a:pt x="19125" y="8273"/>
                  </a:lnTo>
                  <a:lnTo>
                    <a:pt x="19123" y="8293"/>
                  </a:lnTo>
                  <a:lnTo>
                    <a:pt x="19120" y="8293"/>
                  </a:lnTo>
                  <a:lnTo>
                    <a:pt x="19116" y="8284"/>
                  </a:lnTo>
                  <a:lnTo>
                    <a:pt x="19113" y="8284"/>
                  </a:lnTo>
                  <a:lnTo>
                    <a:pt x="19108" y="8295"/>
                  </a:lnTo>
                  <a:lnTo>
                    <a:pt x="19105" y="8295"/>
                  </a:lnTo>
                  <a:lnTo>
                    <a:pt x="19104" y="8285"/>
                  </a:lnTo>
                  <a:lnTo>
                    <a:pt x="19107" y="8276"/>
                  </a:lnTo>
                  <a:lnTo>
                    <a:pt x="19113" y="8266"/>
                  </a:lnTo>
                  <a:lnTo>
                    <a:pt x="19112" y="8261"/>
                  </a:lnTo>
                  <a:lnTo>
                    <a:pt x="19106" y="8257"/>
                  </a:lnTo>
                  <a:lnTo>
                    <a:pt x="19099" y="8249"/>
                  </a:lnTo>
                  <a:lnTo>
                    <a:pt x="19102" y="8238"/>
                  </a:lnTo>
                  <a:lnTo>
                    <a:pt x="19099" y="8239"/>
                  </a:lnTo>
                  <a:lnTo>
                    <a:pt x="19099" y="8234"/>
                  </a:lnTo>
                  <a:lnTo>
                    <a:pt x="19093" y="8235"/>
                  </a:lnTo>
                  <a:lnTo>
                    <a:pt x="19087" y="8240"/>
                  </a:lnTo>
                  <a:lnTo>
                    <a:pt x="19087" y="8245"/>
                  </a:lnTo>
                  <a:lnTo>
                    <a:pt x="19091" y="8259"/>
                  </a:lnTo>
                  <a:lnTo>
                    <a:pt x="19091" y="8263"/>
                  </a:lnTo>
                  <a:lnTo>
                    <a:pt x="19089" y="8278"/>
                  </a:lnTo>
                  <a:lnTo>
                    <a:pt x="19083" y="8293"/>
                  </a:lnTo>
                  <a:lnTo>
                    <a:pt x="19080" y="8293"/>
                  </a:lnTo>
                  <a:lnTo>
                    <a:pt x="19077" y="8284"/>
                  </a:lnTo>
                  <a:lnTo>
                    <a:pt x="19077" y="8275"/>
                  </a:lnTo>
                  <a:lnTo>
                    <a:pt x="19079" y="8270"/>
                  </a:lnTo>
                  <a:lnTo>
                    <a:pt x="19082" y="8269"/>
                  </a:lnTo>
                  <a:lnTo>
                    <a:pt x="19088" y="8264"/>
                  </a:lnTo>
                  <a:lnTo>
                    <a:pt x="19085" y="8260"/>
                  </a:lnTo>
                  <a:lnTo>
                    <a:pt x="19082" y="8250"/>
                  </a:lnTo>
                  <a:lnTo>
                    <a:pt x="19081" y="8241"/>
                  </a:lnTo>
                  <a:lnTo>
                    <a:pt x="19084" y="8236"/>
                  </a:lnTo>
                  <a:lnTo>
                    <a:pt x="19086" y="8231"/>
                  </a:lnTo>
                  <a:lnTo>
                    <a:pt x="19083" y="8226"/>
                  </a:lnTo>
                  <a:lnTo>
                    <a:pt x="19080" y="8222"/>
                  </a:lnTo>
                  <a:lnTo>
                    <a:pt x="19071" y="8194"/>
                  </a:lnTo>
                  <a:lnTo>
                    <a:pt x="19065" y="8169"/>
                  </a:lnTo>
                  <a:lnTo>
                    <a:pt x="19062" y="8169"/>
                  </a:lnTo>
                  <a:lnTo>
                    <a:pt x="19061" y="8185"/>
                  </a:lnTo>
                  <a:lnTo>
                    <a:pt x="19067" y="8194"/>
                  </a:lnTo>
                  <a:lnTo>
                    <a:pt x="19070" y="8197"/>
                  </a:lnTo>
                  <a:lnTo>
                    <a:pt x="19067" y="8196"/>
                  </a:lnTo>
                  <a:lnTo>
                    <a:pt x="19060" y="8194"/>
                  </a:lnTo>
                  <a:lnTo>
                    <a:pt x="19060" y="8190"/>
                  </a:lnTo>
                  <a:lnTo>
                    <a:pt x="19072" y="8190"/>
                  </a:lnTo>
                  <a:lnTo>
                    <a:pt x="19075" y="8194"/>
                  </a:lnTo>
                  <a:lnTo>
                    <a:pt x="19088" y="8207"/>
                  </a:lnTo>
                  <a:lnTo>
                    <a:pt x="19095" y="8215"/>
                  </a:lnTo>
                  <a:lnTo>
                    <a:pt x="19097" y="8210"/>
                  </a:lnTo>
                  <a:lnTo>
                    <a:pt x="19104" y="8210"/>
                  </a:lnTo>
                  <a:lnTo>
                    <a:pt x="19107" y="8219"/>
                  </a:lnTo>
                  <a:lnTo>
                    <a:pt x="19110" y="8194"/>
                  </a:lnTo>
                  <a:lnTo>
                    <a:pt x="19113" y="8169"/>
                  </a:lnTo>
                  <a:lnTo>
                    <a:pt x="19116" y="8169"/>
                  </a:lnTo>
                  <a:lnTo>
                    <a:pt x="19116" y="8232"/>
                  </a:lnTo>
                  <a:lnTo>
                    <a:pt x="19114" y="8291"/>
                  </a:lnTo>
                  <a:lnTo>
                    <a:pt x="19117" y="8291"/>
                  </a:lnTo>
                  <a:lnTo>
                    <a:pt x="19117" y="8266"/>
                  </a:lnTo>
                  <a:lnTo>
                    <a:pt x="19126" y="8241"/>
                  </a:lnTo>
                  <a:lnTo>
                    <a:pt x="19132" y="8228"/>
                  </a:lnTo>
                  <a:lnTo>
                    <a:pt x="19132" y="8229"/>
                  </a:lnTo>
                  <a:lnTo>
                    <a:pt x="19135" y="8232"/>
                  </a:lnTo>
                  <a:lnTo>
                    <a:pt x="19138" y="8235"/>
                  </a:lnTo>
                  <a:lnTo>
                    <a:pt x="19141" y="8234"/>
                  </a:lnTo>
                  <a:lnTo>
                    <a:pt x="19143" y="8219"/>
                  </a:lnTo>
                  <a:lnTo>
                    <a:pt x="19146" y="8204"/>
                  </a:lnTo>
                  <a:lnTo>
                    <a:pt x="19145" y="8199"/>
                  </a:lnTo>
                  <a:lnTo>
                    <a:pt x="19130" y="8201"/>
                  </a:lnTo>
                  <a:lnTo>
                    <a:pt x="19124" y="8188"/>
                  </a:lnTo>
                  <a:lnTo>
                    <a:pt x="19120" y="8175"/>
                  </a:lnTo>
                  <a:lnTo>
                    <a:pt x="19120" y="8172"/>
                  </a:lnTo>
                  <a:lnTo>
                    <a:pt x="19126" y="8163"/>
                  </a:lnTo>
                  <a:lnTo>
                    <a:pt x="19126" y="8158"/>
                  </a:lnTo>
                  <a:lnTo>
                    <a:pt x="19129" y="8156"/>
                  </a:lnTo>
                  <a:lnTo>
                    <a:pt x="19135" y="8159"/>
                  </a:lnTo>
                  <a:lnTo>
                    <a:pt x="19132" y="8164"/>
                  </a:lnTo>
                  <a:lnTo>
                    <a:pt x="19133" y="8164"/>
                  </a:lnTo>
                  <a:lnTo>
                    <a:pt x="19133" y="8187"/>
                  </a:lnTo>
                  <a:lnTo>
                    <a:pt x="19139" y="8191"/>
                  </a:lnTo>
                  <a:lnTo>
                    <a:pt x="19145" y="8191"/>
                  </a:lnTo>
                  <a:lnTo>
                    <a:pt x="19147" y="8176"/>
                  </a:lnTo>
                  <a:lnTo>
                    <a:pt x="19150" y="8161"/>
                  </a:lnTo>
                  <a:lnTo>
                    <a:pt x="19149" y="8157"/>
                  </a:lnTo>
                  <a:lnTo>
                    <a:pt x="19143" y="8158"/>
                  </a:lnTo>
                  <a:lnTo>
                    <a:pt x="19138" y="8163"/>
                  </a:lnTo>
                  <a:lnTo>
                    <a:pt x="19137" y="8149"/>
                  </a:lnTo>
                  <a:lnTo>
                    <a:pt x="19133" y="8144"/>
                  </a:lnTo>
                  <a:lnTo>
                    <a:pt x="19131" y="8159"/>
                  </a:lnTo>
                  <a:lnTo>
                    <a:pt x="19124" y="8169"/>
                  </a:lnTo>
                  <a:lnTo>
                    <a:pt x="19121" y="8169"/>
                  </a:lnTo>
                  <a:lnTo>
                    <a:pt x="19124" y="8150"/>
                  </a:lnTo>
                  <a:lnTo>
                    <a:pt x="19130" y="8137"/>
                  </a:lnTo>
                  <a:lnTo>
                    <a:pt x="19139" y="8133"/>
                  </a:lnTo>
                  <a:lnTo>
                    <a:pt x="19143" y="8140"/>
                  </a:lnTo>
                  <a:lnTo>
                    <a:pt x="19145" y="8143"/>
                  </a:lnTo>
                  <a:lnTo>
                    <a:pt x="19149" y="8143"/>
                  </a:lnTo>
                  <a:lnTo>
                    <a:pt x="19151" y="8137"/>
                  </a:lnTo>
                  <a:lnTo>
                    <a:pt x="19151" y="8128"/>
                  </a:lnTo>
                  <a:lnTo>
                    <a:pt x="19148" y="8123"/>
                  </a:lnTo>
                  <a:lnTo>
                    <a:pt x="19154" y="8123"/>
                  </a:lnTo>
                  <a:lnTo>
                    <a:pt x="19160" y="8131"/>
                  </a:lnTo>
                  <a:lnTo>
                    <a:pt x="19169" y="8130"/>
                  </a:lnTo>
                  <a:lnTo>
                    <a:pt x="19169" y="8116"/>
                  </a:lnTo>
                  <a:lnTo>
                    <a:pt x="19162" y="8112"/>
                  </a:lnTo>
                  <a:lnTo>
                    <a:pt x="19147" y="8114"/>
                  </a:lnTo>
                  <a:lnTo>
                    <a:pt x="19144" y="8110"/>
                  </a:lnTo>
                  <a:lnTo>
                    <a:pt x="19144" y="8105"/>
                  </a:lnTo>
                  <a:lnTo>
                    <a:pt x="19130" y="8100"/>
                  </a:lnTo>
                  <a:lnTo>
                    <a:pt x="19126" y="8099"/>
                  </a:lnTo>
                  <a:lnTo>
                    <a:pt x="19126" y="8094"/>
                  </a:lnTo>
                  <a:lnTo>
                    <a:pt x="19138" y="8080"/>
                  </a:lnTo>
                  <a:lnTo>
                    <a:pt x="19143" y="8064"/>
                  </a:lnTo>
                  <a:lnTo>
                    <a:pt x="19151" y="8047"/>
                  </a:lnTo>
                  <a:lnTo>
                    <a:pt x="19148" y="8047"/>
                  </a:lnTo>
                  <a:lnTo>
                    <a:pt x="19137" y="8075"/>
                  </a:lnTo>
                  <a:lnTo>
                    <a:pt x="19131" y="8081"/>
                  </a:lnTo>
                  <a:lnTo>
                    <a:pt x="19124" y="8081"/>
                  </a:lnTo>
                  <a:lnTo>
                    <a:pt x="19124" y="8078"/>
                  </a:lnTo>
                  <a:lnTo>
                    <a:pt x="19121" y="8079"/>
                  </a:lnTo>
                  <a:lnTo>
                    <a:pt x="19124" y="8074"/>
                  </a:lnTo>
                  <a:lnTo>
                    <a:pt x="19136" y="8072"/>
                  </a:lnTo>
                  <a:lnTo>
                    <a:pt x="19139" y="8068"/>
                  </a:lnTo>
                  <a:lnTo>
                    <a:pt x="19138" y="8063"/>
                  </a:lnTo>
                  <a:lnTo>
                    <a:pt x="19141" y="8058"/>
                  </a:lnTo>
                  <a:lnTo>
                    <a:pt x="19153" y="8056"/>
                  </a:lnTo>
                  <a:lnTo>
                    <a:pt x="19163" y="8060"/>
                  </a:lnTo>
                  <a:lnTo>
                    <a:pt x="19166" y="8069"/>
                  </a:lnTo>
                  <a:lnTo>
                    <a:pt x="19167" y="8083"/>
                  </a:lnTo>
                  <a:lnTo>
                    <a:pt x="19170" y="8083"/>
                  </a:lnTo>
                  <a:lnTo>
                    <a:pt x="19174" y="8124"/>
                  </a:lnTo>
                  <a:lnTo>
                    <a:pt x="19181" y="8169"/>
                  </a:lnTo>
                  <a:lnTo>
                    <a:pt x="19184" y="8169"/>
                  </a:lnTo>
                  <a:lnTo>
                    <a:pt x="19189" y="8131"/>
                  </a:lnTo>
                  <a:lnTo>
                    <a:pt x="19188" y="8097"/>
                  </a:lnTo>
                  <a:lnTo>
                    <a:pt x="19182" y="8082"/>
                  </a:lnTo>
                  <a:lnTo>
                    <a:pt x="19176" y="8075"/>
                  </a:lnTo>
                  <a:lnTo>
                    <a:pt x="19172" y="8061"/>
                  </a:lnTo>
                  <a:lnTo>
                    <a:pt x="19174" y="8045"/>
                  </a:lnTo>
                  <a:lnTo>
                    <a:pt x="19173" y="8031"/>
                  </a:lnTo>
                  <a:lnTo>
                    <a:pt x="19179" y="8020"/>
                  </a:lnTo>
                  <a:lnTo>
                    <a:pt x="19179" y="8015"/>
                  </a:lnTo>
                  <a:lnTo>
                    <a:pt x="19175" y="8022"/>
                  </a:lnTo>
                  <a:lnTo>
                    <a:pt x="19170" y="8047"/>
                  </a:lnTo>
                  <a:lnTo>
                    <a:pt x="19167" y="8047"/>
                  </a:lnTo>
                  <a:lnTo>
                    <a:pt x="19163" y="8028"/>
                  </a:lnTo>
                  <a:lnTo>
                    <a:pt x="19163" y="8016"/>
                  </a:lnTo>
                  <a:lnTo>
                    <a:pt x="19166" y="8002"/>
                  </a:lnTo>
                  <a:lnTo>
                    <a:pt x="19171" y="7994"/>
                  </a:lnTo>
                  <a:lnTo>
                    <a:pt x="19177" y="7983"/>
                  </a:lnTo>
                  <a:lnTo>
                    <a:pt x="19183" y="7977"/>
                  </a:lnTo>
                  <a:lnTo>
                    <a:pt x="19186" y="7981"/>
                  </a:lnTo>
                  <a:lnTo>
                    <a:pt x="19184" y="8001"/>
                  </a:lnTo>
                  <a:lnTo>
                    <a:pt x="19190" y="8009"/>
                  </a:lnTo>
                  <a:lnTo>
                    <a:pt x="19191" y="8014"/>
                  </a:lnTo>
                  <a:lnTo>
                    <a:pt x="19188" y="8029"/>
                  </a:lnTo>
                  <a:lnTo>
                    <a:pt x="19186" y="8048"/>
                  </a:lnTo>
                  <a:lnTo>
                    <a:pt x="19184" y="8057"/>
                  </a:lnTo>
                  <a:lnTo>
                    <a:pt x="19184" y="8062"/>
                  </a:lnTo>
                  <a:lnTo>
                    <a:pt x="19187" y="8062"/>
                  </a:lnTo>
                  <a:lnTo>
                    <a:pt x="19191" y="8071"/>
                  </a:lnTo>
                  <a:lnTo>
                    <a:pt x="19200" y="8074"/>
                  </a:lnTo>
                  <a:lnTo>
                    <a:pt x="19203" y="8074"/>
                  </a:lnTo>
                  <a:lnTo>
                    <a:pt x="19205" y="8064"/>
                  </a:lnTo>
                  <a:lnTo>
                    <a:pt x="19208" y="8054"/>
                  </a:lnTo>
                  <a:lnTo>
                    <a:pt x="19207" y="8040"/>
                  </a:lnTo>
                  <a:lnTo>
                    <a:pt x="19195" y="8051"/>
                  </a:lnTo>
                  <a:lnTo>
                    <a:pt x="19192" y="8047"/>
                  </a:lnTo>
                  <a:lnTo>
                    <a:pt x="19192" y="8042"/>
                  </a:lnTo>
                  <a:lnTo>
                    <a:pt x="19195" y="8037"/>
                  </a:lnTo>
                  <a:lnTo>
                    <a:pt x="19198" y="8037"/>
                  </a:lnTo>
                  <a:lnTo>
                    <a:pt x="19201" y="8032"/>
                  </a:lnTo>
                  <a:lnTo>
                    <a:pt x="19209" y="8031"/>
                  </a:lnTo>
                  <a:lnTo>
                    <a:pt x="19213" y="8035"/>
                  </a:lnTo>
                  <a:lnTo>
                    <a:pt x="19218" y="8015"/>
                  </a:lnTo>
                  <a:lnTo>
                    <a:pt x="19232" y="7994"/>
                  </a:lnTo>
                  <a:lnTo>
                    <a:pt x="19235" y="7989"/>
                  </a:lnTo>
                  <a:lnTo>
                    <a:pt x="19233" y="7957"/>
                  </a:lnTo>
                  <a:lnTo>
                    <a:pt x="19230" y="7952"/>
                  </a:lnTo>
                  <a:lnTo>
                    <a:pt x="19220" y="7939"/>
                  </a:lnTo>
                  <a:lnTo>
                    <a:pt x="19220" y="7929"/>
                  </a:lnTo>
                  <a:lnTo>
                    <a:pt x="19221" y="7910"/>
                  </a:lnTo>
                  <a:lnTo>
                    <a:pt x="19227" y="7896"/>
                  </a:lnTo>
                  <a:lnTo>
                    <a:pt x="19235" y="7885"/>
                  </a:lnTo>
                  <a:lnTo>
                    <a:pt x="19239" y="7880"/>
                  </a:lnTo>
                  <a:lnTo>
                    <a:pt x="19235" y="7880"/>
                  </a:lnTo>
                  <a:lnTo>
                    <a:pt x="19232" y="7876"/>
                  </a:lnTo>
                  <a:lnTo>
                    <a:pt x="19235" y="7870"/>
                  </a:lnTo>
                  <a:lnTo>
                    <a:pt x="19237" y="7865"/>
                  </a:lnTo>
                  <a:lnTo>
                    <a:pt x="19240" y="7860"/>
                  </a:lnTo>
                  <a:lnTo>
                    <a:pt x="19244" y="7865"/>
                  </a:lnTo>
                  <a:lnTo>
                    <a:pt x="19247" y="7869"/>
                  </a:lnTo>
                  <a:lnTo>
                    <a:pt x="19248" y="7878"/>
                  </a:lnTo>
                  <a:lnTo>
                    <a:pt x="19251" y="7883"/>
                  </a:lnTo>
                  <a:lnTo>
                    <a:pt x="19257" y="7883"/>
                  </a:lnTo>
                  <a:lnTo>
                    <a:pt x="19259" y="7877"/>
                  </a:lnTo>
                  <a:lnTo>
                    <a:pt x="19256" y="7873"/>
                  </a:lnTo>
                  <a:lnTo>
                    <a:pt x="19256" y="7863"/>
                  </a:lnTo>
                  <a:lnTo>
                    <a:pt x="19258" y="7853"/>
                  </a:lnTo>
                  <a:lnTo>
                    <a:pt x="19258" y="7844"/>
                  </a:lnTo>
                  <a:lnTo>
                    <a:pt x="19260" y="7834"/>
                  </a:lnTo>
                  <a:lnTo>
                    <a:pt x="19263" y="7834"/>
                  </a:lnTo>
                  <a:lnTo>
                    <a:pt x="19269" y="7829"/>
                  </a:lnTo>
                  <a:lnTo>
                    <a:pt x="19270" y="7848"/>
                  </a:lnTo>
                  <a:lnTo>
                    <a:pt x="19267" y="7857"/>
                  </a:lnTo>
                  <a:lnTo>
                    <a:pt x="19265" y="7862"/>
                  </a:lnTo>
                  <a:lnTo>
                    <a:pt x="19271" y="7871"/>
                  </a:lnTo>
                  <a:lnTo>
                    <a:pt x="19272" y="7890"/>
                  </a:lnTo>
                  <a:lnTo>
                    <a:pt x="19270" y="7904"/>
                  </a:lnTo>
                  <a:lnTo>
                    <a:pt x="19264" y="7910"/>
                  </a:lnTo>
                  <a:lnTo>
                    <a:pt x="19265" y="7924"/>
                  </a:lnTo>
                  <a:lnTo>
                    <a:pt x="19268" y="7928"/>
                  </a:lnTo>
                  <a:lnTo>
                    <a:pt x="19268" y="7934"/>
                  </a:lnTo>
                  <a:lnTo>
                    <a:pt x="19266" y="7948"/>
                  </a:lnTo>
                  <a:lnTo>
                    <a:pt x="19269" y="7947"/>
                  </a:lnTo>
                  <a:lnTo>
                    <a:pt x="19272" y="7938"/>
                  </a:lnTo>
                  <a:lnTo>
                    <a:pt x="19277" y="7923"/>
                  </a:lnTo>
                  <a:lnTo>
                    <a:pt x="19282" y="7908"/>
                  </a:lnTo>
                  <a:lnTo>
                    <a:pt x="19288" y="7897"/>
                  </a:lnTo>
                  <a:lnTo>
                    <a:pt x="19290" y="7897"/>
                  </a:lnTo>
                  <a:lnTo>
                    <a:pt x="19287" y="7893"/>
                  </a:lnTo>
                  <a:lnTo>
                    <a:pt x="19284" y="7889"/>
                  </a:lnTo>
                  <a:lnTo>
                    <a:pt x="19284" y="7884"/>
                  </a:lnTo>
                  <a:lnTo>
                    <a:pt x="19287" y="7878"/>
                  </a:lnTo>
                  <a:lnTo>
                    <a:pt x="19299" y="7877"/>
                  </a:lnTo>
                  <a:lnTo>
                    <a:pt x="19299" y="7872"/>
                  </a:lnTo>
                  <a:lnTo>
                    <a:pt x="19301" y="7863"/>
                  </a:lnTo>
                  <a:lnTo>
                    <a:pt x="19303" y="7843"/>
                  </a:lnTo>
                  <a:lnTo>
                    <a:pt x="19308" y="7824"/>
                  </a:lnTo>
                  <a:lnTo>
                    <a:pt x="19311" y="7814"/>
                  </a:lnTo>
                  <a:lnTo>
                    <a:pt x="19313" y="7809"/>
                  </a:lnTo>
                  <a:lnTo>
                    <a:pt x="19314" y="7814"/>
                  </a:lnTo>
                  <a:lnTo>
                    <a:pt x="19317" y="7818"/>
                  </a:lnTo>
                  <a:lnTo>
                    <a:pt x="19320" y="7827"/>
                  </a:lnTo>
                  <a:lnTo>
                    <a:pt x="19321" y="7832"/>
                  </a:lnTo>
                  <a:lnTo>
                    <a:pt x="19314" y="7833"/>
                  </a:lnTo>
                  <a:lnTo>
                    <a:pt x="19315" y="7846"/>
                  </a:lnTo>
                  <a:lnTo>
                    <a:pt x="19313" y="7857"/>
                  </a:lnTo>
                  <a:lnTo>
                    <a:pt x="19310" y="7861"/>
                  </a:lnTo>
                  <a:lnTo>
                    <a:pt x="19310" y="7866"/>
                  </a:lnTo>
                  <a:lnTo>
                    <a:pt x="19316" y="7870"/>
                  </a:lnTo>
                  <a:lnTo>
                    <a:pt x="19317" y="7875"/>
                  </a:lnTo>
                  <a:lnTo>
                    <a:pt x="19314" y="7880"/>
                  </a:lnTo>
                  <a:lnTo>
                    <a:pt x="19308" y="7886"/>
                  </a:lnTo>
                  <a:lnTo>
                    <a:pt x="19296" y="7892"/>
                  </a:lnTo>
                  <a:lnTo>
                    <a:pt x="19294" y="7897"/>
                  </a:lnTo>
                  <a:lnTo>
                    <a:pt x="19294" y="7911"/>
                  </a:lnTo>
                  <a:lnTo>
                    <a:pt x="19300" y="7905"/>
                  </a:lnTo>
                  <a:lnTo>
                    <a:pt x="19315" y="7904"/>
                  </a:lnTo>
                  <a:lnTo>
                    <a:pt x="19318" y="7908"/>
                  </a:lnTo>
                  <a:lnTo>
                    <a:pt x="19328" y="7912"/>
                  </a:lnTo>
                  <a:lnTo>
                    <a:pt x="19337" y="7920"/>
                  </a:lnTo>
                  <a:lnTo>
                    <a:pt x="19337" y="7924"/>
                  </a:lnTo>
                  <a:lnTo>
                    <a:pt x="19328" y="7925"/>
                  </a:lnTo>
                  <a:lnTo>
                    <a:pt x="19329" y="7930"/>
                  </a:lnTo>
                  <a:lnTo>
                    <a:pt x="19313" y="7923"/>
                  </a:lnTo>
                  <a:lnTo>
                    <a:pt x="19307" y="7919"/>
                  </a:lnTo>
                  <a:lnTo>
                    <a:pt x="19304" y="7924"/>
                  </a:lnTo>
                  <a:lnTo>
                    <a:pt x="19295" y="7925"/>
                  </a:lnTo>
                  <a:lnTo>
                    <a:pt x="19292" y="7921"/>
                  </a:lnTo>
                  <a:lnTo>
                    <a:pt x="19289" y="7921"/>
                  </a:lnTo>
                  <a:lnTo>
                    <a:pt x="19286" y="7931"/>
                  </a:lnTo>
                  <a:lnTo>
                    <a:pt x="19284" y="7941"/>
                  </a:lnTo>
                  <a:lnTo>
                    <a:pt x="19281" y="7951"/>
                  </a:lnTo>
                  <a:lnTo>
                    <a:pt x="19276" y="7965"/>
                  </a:lnTo>
                  <a:lnTo>
                    <a:pt x="19273" y="7970"/>
                  </a:lnTo>
                  <a:lnTo>
                    <a:pt x="19274" y="7985"/>
                  </a:lnTo>
                  <a:lnTo>
                    <a:pt x="19271" y="7990"/>
                  </a:lnTo>
                  <a:lnTo>
                    <a:pt x="19265" y="7995"/>
                  </a:lnTo>
                  <a:lnTo>
                    <a:pt x="19266" y="8004"/>
                  </a:lnTo>
                  <a:lnTo>
                    <a:pt x="19275" y="8008"/>
                  </a:lnTo>
                  <a:lnTo>
                    <a:pt x="19284" y="8003"/>
                  </a:lnTo>
                  <a:lnTo>
                    <a:pt x="19287" y="8002"/>
                  </a:lnTo>
                  <a:lnTo>
                    <a:pt x="19298" y="7991"/>
                  </a:lnTo>
                  <a:lnTo>
                    <a:pt x="19310" y="7980"/>
                  </a:lnTo>
                  <a:lnTo>
                    <a:pt x="19313" y="7980"/>
                  </a:lnTo>
                  <a:lnTo>
                    <a:pt x="19313" y="7984"/>
                  </a:lnTo>
                  <a:lnTo>
                    <a:pt x="19310" y="7990"/>
                  </a:lnTo>
                  <a:lnTo>
                    <a:pt x="19308" y="7995"/>
                  </a:lnTo>
                  <a:lnTo>
                    <a:pt x="19308" y="7999"/>
                  </a:lnTo>
                  <a:lnTo>
                    <a:pt x="19311" y="8004"/>
                  </a:lnTo>
                  <a:lnTo>
                    <a:pt x="19314" y="7999"/>
                  </a:lnTo>
                  <a:lnTo>
                    <a:pt x="19323" y="7992"/>
                  </a:lnTo>
                  <a:lnTo>
                    <a:pt x="19328" y="7987"/>
                  </a:lnTo>
                  <a:lnTo>
                    <a:pt x="19337" y="7981"/>
                  </a:lnTo>
                  <a:lnTo>
                    <a:pt x="19340" y="7981"/>
                  </a:lnTo>
                  <a:lnTo>
                    <a:pt x="19341" y="7991"/>
                  </a:lnTo>
                  <a:lnTo>
                    <a:pt x="19344" y="7995"/>
                  </a:lnTo>
                  <a:lnTo>
                    <a:pt x="19344" y="8000"/>
                  </a:lnTo>
                  <a:lnTo>
                    <a:pt x="19333" y="8006"/>
                  </a:lnTo>
                  <a:lnTo>
                    <a:pt x="19318" y="8008"/>
                  </a:lnTo>
                  <a:lnTo>
                    <a:pt x="19321" y="8017"/>
                  </a:lnTo>
                  <a:lnTo>
                    <a:pt x="19321" y="8022"/>
                  </a:lnTo>
                  <a:lnTo>
                    <a:pt x="19318" y="8022"/>
                  </a:lnTo>
                  <a:lnTo>
                    <a:pt x="19315" y="8017"/>
                  </a:lnTo>
                  <a:lnTo>
                    <a:pt x="19311" y="8013"/>
                  </a:lnTo>
                  <a:lnTo>
                    <a:pt x="19306" y="8009"/>
                  </a:lnTo>
                  <a:lnTo>
                    <a:pt x="19299" y="8010"/>
                  </a:lnTo>
                  <a:lnTo>
                    <a:pt x="19297" y="8015"/>
                  </a:lnTo>
                  <a:lnTo>
                    <a:pt x="19281" y="8017"/>
                  </a:lnTo>
                  <a:lnTo>
                    <a:pt x="19279" y="8023"/>
                  </a:lnTo>
                  <a:lnTo>
                    <a:pt x="19276" y="8027"/>
                  </a:lnTo>
                  <a:lnTo>
                    <a:pt x="19243" y="8031"/>
                  </a:lnTo>
                  <a:lnTo>
                    <a:pt x="19240" y="8036"/>
                  </a:lnTo>
                  <a:lnTo>
                    <a:pt x="19237" y="8036"/>
                  </a:lnTo>
                  <a:lnTo>
                    <a:pt x="19239" y="8065"/>
                  </a:lnTo>
                  <a:lnTo>
                    <a:pt x="19242" y="8069"/>
                  </a:lnTo>
                  <a:lnTo>
                    <a:pt x="19242" y="8074"/>
                  </a:lnTo>
                  <a:lnTo>
                    <a:pt x="19239" y="8079"/>
                  </a:lnTo>
                  <a:lnTo>
                    <a:pt x="19236" y="8084"/>
                  </a:lnTo>
                  <a:lnTo>
                    <a:pt x="19233" y="8084"/>
                  </a:lnTo>
                  <a:lnTo>
                    <a:pt x="19233" y="8080"/>
                  </a:lnTo>
                  <a:lnTo>
                    <a:pt x="19216" y="8081"/>
                  </a:lnTo>
                  <a:lnTo>
                    <a:pt x="19204" y="8086"/>
                  </a:lnTo>
                  <a:lnTo>
                    <a:pt x="19204" y="8091"/>
                  </a:lnTo>
                  <a:lnTo>
                    <a:pt x="19216" y="8095"/>
                  </a:lnTo>
                  <a:lnTo>
                    <a:pt x="19227" y="8104"/>
                  </a:lnTo>
                  <a:lnTo>
                    <a:pt x="19236" y="8112"/>
                  </a:lnTo>
                  <a:lnTo>
                    <a:pt x="19237" y="8127"/>
                  </a:lnTo>
                  <a:lnTo>
                    <a:pt x="19232" y="8127"/>
                  </a:lnTo>
                  <a:lnTo>
                    <a:pt x="19229" y="8118"/>
                  </a:lnTo>
                  <a:lnTo>
                    <a:pt x="19223" y="8114"/>
                  </a:lnTo>
                  <a:lnTo>
                    <a:pt x="19220" y="8119"/>
                  </a:lnTo>
                  <a:lnTo>
                    <a:pt x="19220" y="8124"/>
                  </a:lnTo>
                  <a:lnTo>
                    <a:pt x="19224" y="8133"/>
                  </a:lnTo>
                  <a:lnTo>
                    <a:pt x="19227" y="8138"/>
                  </a:lnTo>
                  <a:lnTo>
                    <a:pt x="19230" y="8137"/>
                  </a:lnTo>
                  <a:lnTo>
                    <a:pt x="19233" y="8141"/>
                  </a:lnTo>
                  <a:lnTo>
                    <a:pt x="19234" y="8156"/>
                  </a:lnTo>
                  <a:lnTo>
                    <a:pt x="19231" y="8156"/>
                  </a:lnTo>
                  <a:lnTo>
                    <a:pt x="19231" y="8161"/>
                  </a:lnTo>
                  <a:lnTo>
                    <a:pt x="19218" y="8143"/>
                  </a:lnTo>
                  <a:lnTo>
                    <a:pt x="19215" y="8144"/>
                  </a:lnTo>
                  <a:lnTo>
                    <a:pt x="19213" y="8158"/>
                  </a:lnTo>
                  <a:lnTo>
                    <a:pt x="19211" y="8187"/>
                  </a:lnTo>
                  <a:lnTo>
                    <a:pt x="19207" y="8216"/>
                  </a:lnTo>
                  <a:lnTo>
                    <a:pt x="19208" y="8235"/>
                  </a:lnTo>
                  <a:lnTo>
                    <a:pt x="19211" y="8239"/>
                  </a:lnTo>
                  <a:lnTo>
                    <a:pt x="19211" y="8249"/>
                  </a:lnTo>
                  <a:lnTo>
                    <a:pt x="19214" y="8248"/>
                  </a:lnTo>
                  <a:lnTo>
                    <a:pt x="19218" y="8244"/>
                  </a:lnTo>
                  <a:lnTo>
                    <a:pt x="19220" y="8243"/>
                  </a:lnTo>
                  <a:lnTo>
                    <a:pt x="19223" y="8247"/>
                  </a:lnTo>
                  <a:lnTo>
                    <a:pt x="19224" y="8252"/>
                  </a:lnTo>
                  <a:lnTo>
                    <a:pt x="19227" y="8256"/>
                  </a:lnTo>
                  <a:lnTo>
                    <a:pt x="19234" y="8279"/>
                  </a:lnTo>
                  <a:lnTo>
                    <a:pt x="19245" y="8311"/>
                  </a:lnTo>
                  <a:lnTo>
                    <a:pt x="19245" y="8316"/>
                  </a:lnTo>
                  <a:lnTo>
                    <a:pt x="19242" y="8321"/>
                  </a:lnTo>
                  <a:lnTo>
                    <a:pt x="19243" y="8330"/>
                  </a:lnTo>
                  <a:lnTo>
                    <a:pt x="19246" y="8335"/>
                  </a:lnTo>
                  <a:lnTo>
                    <a:pt x="19249" y="8339"/>
                  </a:lnTo>
                  <a:lnTo>
                    <a:pt x="19265" y="8337"/>
                  </a:lnTo>
                  <a:lnTo>
                    <a:pt x="19264" y="8332"/>
                  </a:lnTo>
                  <a:lnTo>
                    <a:pt x="19257" y="8319"/>
                  </a:lnTo>
                  <a:lnTo>
                    <a:pt x="19250" y="8301"/>
                  </a:lnTo>
                  <a:lnTo>
                    <a:pt x="19249" y="8272"/>
                  </a:lnTo>
                  <a:lnTo>
                    <a:pt x="19252" y="8272"/>
                  </a:lnTo>
                  <a:lnTo>
                    <a:pt x="19254" y="8262"/>
                  </a:lnTo>
                  <a:lnTo>
                    <a:pt x="19257" y="8253"/>
                  </a:lnTo>
                  <a:lnTo>
                    <a:pt x="19251" y="8249"/>
                  </a:lnTo>
                  <a:lnTo>
                    <a:pt x="19247" y="8234"/>
                  </a:lnTo>
                  <a:lnTo>
                    <a:pt x="19240" y="8226"/>
                  </a:lnTo>
                  <a:lnTo>
                    <a:pt x="19240" y="8207"/>
                  </a:lnTo>
                  <a:lnTo>
                    <a:pt x="19242" y="8202"/>
                  </a:lnTo>
                  <a:lnTo>
                    <a:pt x="19245" y="8197"/>
                  </a:lnTo>
                  <a:lnTo>
                    <a:pt x="19248" y="8197"/>
                  </a:lnTo>
                  <a:lnTo>
                    <a:pt x="19249" y="8210"/>
                  </a:lnTo>
                  <a:lnTo>
                    <a:pt x="19253" y="8225"/>
                  </a:lnTo>
                  <a:lnTo>
                    <a:pt x="19256" y="8229"/>
                  </a:lnTo>
                  <a:lnTo>
                    <a:pt x="19255" y="8219"/>
                  </a:lnTo>
                  <a:lnTo>
                    <a:pt x="19258" y="8210"/>
                  </a:lnTo>
                  <a:lnTo>
                    <a:pt x="19261" y="8187"/>
                  </a:lnTo>
                  <a:lnTo>
                    <a:pt x="19266" y="8169"/>
                  </a:lnTo>
                  <a:lnTo>
                    <a:pt x="19269" y="8169"/>
                  </a:lnTo>
                  <a:lnTo>
                    <a:pt x="19267" y="8196"/>
                  </a:lnTo>
                  <a:lnTo>
                    <a:pt x="19268" y="8221"/>
                  </a:lnTo>
                  <a:lnTo>
                    <a:pt x="19262" y="8235"/>
                  </a:lnTo>
                  <a:lnTo>
                    <a:pt x="19266" y="8240"/>
                  </a:lnTo>
                  <a:lnTo>
                    <a:pt x="19268" y="8236"/>
                  </a:lnTo>
                  <a:lnTo>
                    <a:pt x="19277" y="8236"/>
                  </a:lnTo>
                  <a:lnTo>
                    <a:pt x="19280" y="8240"/>
                  </a:lnTo>
                  <a:lnTo>
                    <a:pt x="19281" y="8254"/>
                  </a:lnTo>
                  <a:lnTo>
                    <a:pt x="19284" y="8254"/>
                  </a:lnTo>
                  <a:lnTo>
                    <a:pt x="19290" y="8258"/>
                  </a:lnTo>
                  <a:lnTo>
                    <a:pt x="19293" y="8257"/>
                  </a:lnTo>
                  <a:lnTo>
                    <a:pt x="19300" y="8266"/>
                  </a:lnTo>
                  <a:lnTo>
                    <a:pt x="19300" y="8278"/>
                  </a:lnTo>
                  <a:lnTo>
                    <a:pt x="19297" y="8291"/>
                  </a:lnTo>
                  <a:lnTo>
                    <a:pt x="19295" y="8291"/>
                  </a:lnTo>
                  <a:lnTo>
                    <a:pt x="19279" y="8281"/>
                  </a:lnTo>
                  <a:lnTo>
                    <a:pt x="19276" y="8273"/>
                  </a:lnTo>
                  <a:lnTo>
                    <a:pt x="19273" y="8271"/>
                  </a:lnTo>
                  <a:lnTo>
                    <a:pt x="19270" y="8276"/>
                  </a:lnTo>
                  <a:lnTo>
                    <a:pt x="19273" y="8280"/>
                  </a:lnTo>
                  <a:lnTo>
                    <a:pt x="19277" y="8288"/>
                  </a:lnTo>
                  <a:lnTo>
                    <a:pt x="19280" y="8292"/>
                  </a:lnTo>
                  <a:lnTo>
                    <a:pt x="19284" y="8301"/>
                  </a:lnTo>
                  <a:lnTo>
                    <a:pt x="19281" y="8307"/>
                  </a:lnTo>
                  <a:lnTo>
                    <a:pt x="19275" y="8302"/>
                  </a:lnTo>
                  <a:lnTo>
                    <a:pt x="19268" y="8294"/>
                  </a:lnTo>
                  <a:lnTo>
                    <a:pt x="19265" y="8294"/>
                  </a:lnTo>
                  <a:lnTo>
                    <a:pt x="19262" y="8304"/>
                  </a:lnTo>
                  <a:lnTo>
                    <a:pt x="19263" y="8300"/>
                  </a:lnTo>
                  <a:lnTo>
                    <a:pt x="19266" y="8291"/>
                  </a:lnTo>
                  <a:lnTo>
                    <a:pt x="19269" y="8291"/>
                  </a:lnTo>
                  <a:lnTo>
                    <a:pt x="19272" y="8299"/>
                  </a:lnTo>
                  <a:lnTo>
                    <a:pt x="19278" y="8305"/>
                  </a:lnTo>
                  <a:lnTo>
                    <a:pt x="19279" y="8318"/>
                  </a:lnTo>
                  <a:lnTo>
                    <a:pt x="19282" y="8324"/>
                  </a:lnTo>
                  <a:lnTo>
                    <a:pt x="19285" y="8334"/>
                  </a:lnTo>
                  <a:lnTo>
                    <a:pt x="19286" y="8339"/>
                  </a:lnTo>
                  <a:lnTo>
                    <a:pt x="19280" y="8345"/>
                  </a:lnTo>
                  <a:lnTo>
                    <a:pt x="19277" y="8359"/>
                  </a:lnTo>
                  <a:lnTo>
                    <a:pt x="19272" y="8369"/>
                  </a:lnTo>
                  <a:lnTo>
                    <a:pt x="19266" y="8375"/>
                  </a:lnTo>
                  <a:lnTo>
                    <a:pt x="19258" y="8381"/>
                  </a:lnTo>
                  <a:lnTo>
                    <a:pt x="19258" y="8395"/>
                  </a:lnTo>
                  <a:lnTo>
                    <a:pt x="19261" y="8399"/>
                  </a:lnTo>
                  <a:lnTo>
                    <a:pt x="19261" y="8404"/>
                  </a:lnTo>
                  <a:lnTo>
                    <a:pt x="19273" y="8394"/>
                  </a:lnTo>
                  <a:lnTo>
                    <a:pt x="19282" y="8393"/>
                  </a:lnTo>
                  <a:lnTo>
                    <a:pt x="19282" y="8398"/>
                  </a:lnTo>
                  <a:lnTo>
                    <a:pt x="19280" y="8412"/>
                  </a:lnTo>
                  <a:lnTo>
                    <a:pt x="19278" y="8435"/>
                  </a:lnTo>
                  <a:lnTo>
                    <a:pt x="19280" y="8426"/>
                  </a:lnTo>
                  <a:lnTo>
                    <a:pt x="19279" y="8413"/>
                  </a:lnTo>
                  <a:lnTo>
                    <a:pt x="19282" y="8413"/>
                  </a:lnTo>
                  <a:lnTo>
                    <a:pt x="19284" y="8421"/>
                  </a:lnTo>
                  <a:lnTo>
                    <a:pt x="19287" y="8416"/>
                  </a:lnTo>
                  <a:lnTo>
                    <a:pt x="19286" y="8402"/>
                  </a:lnTo>
                  <a:lnTo>
                    <a:pt x="19282" y="8385"/>
                  </a:lnTo>
                  <a:lnTo>
                    <a:pt x="19278" y="8372"/>
                  </a:lnTo>
                  <a:lnTo>
                    <a:pt x="19281" y="8367"/>
                  </a:lnTo>
                  <a:lnTo>
                    <a:pt x="19287" y="8367"/>
                  </a:lnTo>
                  <a:lnTo>
                    <a:pt x="19290" y="8372"/>
                  </a:lnTo>
                  <a:lnTo>
                    <a:pt x="19291" y="8386"/>
                  </a:lnTo>
                  <a:lnTo>
                    <a:pt x="19295" y="8409"/>
                  </a:lnTo>
                  <a:lnTo>
                    <a:pt x="19295" y="8414"/>
                  </a:lnTo>
                  <a:lnTo>
                    <a:pt x="19302" y="8418"/>
                  </a:lnTo>
                  <a:lnTo>
                    <a:pt x="19305" y="8417"/>
                  </a:lnTo>
                  <a:lnTo>
                    <a:pt x="19307" y="8412"/>
                  </a:lnTo>
                  <a:lnTo>
                    <a:pt x="19304" y="8408"/>
                  </a:lnTo>
                  <a:lnTo>
                    <a:pt x="19303" y="8394"/>
                  </a:lnTo>
                  <a:lnTo>
                    <a:pt x="19306" y="8389"/>
                  </a:lnTo>
                  <a:lnTo>
                    <a:pt x="19306" y="8384"/>
                  </a:lnTo>
                  <a:lnTo>
                    <a:pt x="19309" y="8379"/>
                  </a:lnTo>
                  <a:lnTo>
                    <a:pt x="19308" y="8374"/>
                  </a:lnTo>
                  <a:lnTo>
                    <a:pt x="19312" y="8374"/>
                  </a:lnTo>
                  <a:lnTo>
                    <a:pt x="19315" y="8388"/>
                  </a:lnTo>
                  <a:lnTo>
                    <a:pt x="19313" y="8407"/>
                  </a:lnTo>
                  <a:lnTo>
                    <a:pt x="19313" y="8412"/>
                  </a:lnTo>
                  <a:lnTo>
                    <a:pt x="19316" y="8416"/>
                  </a:lnTo>
                  <a:lnTo>
                    <a:pt x="19319" y="8406"/>
                  </a:lnTo>
                  <a:lnTo>
                    <a:pt x="19325" y="8405"/>
                  </a:lnTo>
                  <a:lnTo>
                    <a:pt x="19326" y="8410"/>
                  </a:lnTo>
                  <a:lnTo>
                    <a:pt x="19329" y="8414"/>
                  </a:lnTo>
                  <a:lnTo>
                    <a:pt x="19329" y="8419"/>
                  </a:lnTo>
                  <a:lnTo>
                    <a:pt x="19324" y="8434"/>
                  </a:lnTo>
                  <a:lnTo>
                    <a:pt x="19321" y="8439"/>
                  </a:lnTo>
                  <a:lnTo>
                    <a:pt x="19312" y="8440"/>
                  </a:lnTo>
                  <a:lnTo>
                    <a:pt x="19311" y="8431"/>
                  </a:lnTo>
                  <a:lnTo>
                    <a:pt x="19302" y="8432"/>
                  </a:lnTo>
                  <a:lnTo>
                    <a:pt x="19299" y="8437"/>
                  </a:lnTo>
                  <a:lnTo>
                    <a:pt x="19300" y="8447"/>
                  </a:lnTo>
                  <a:lnTo>
                    <a:pt x="19306" y="8446"/>
                  </a:lnTo>
                  <a:lnTo>
                    <a:pt x="19306" y="8450"/>
                  </a:lnTo>
                  <a:lnTo>
                    <a:pt x="19304" y="8456"/>
                  </a:lnTo>
                  <a:lnTo>
                    <a:pt x="19304" y="8461"/>
                  </a:lnTo>
                  <a:lnTo>
                    <a:pt x="19295" y="8461"/>
                  </a:lnTo>
                  <a:lnTo>
                    <a:pt x="19289" y="8467"/>
                  </a:lnTo>
                  <a:lnTo>
                    <a:pt x="19286" y="8467"/>
                  </a:lnTo>
                  <a:lnTo>
                    <a:pt x="19286" y="8477"/>
                  </a:lnTo>
                  <a:lnTo>
                    <a:pt x="19289" y="8477"/>
                  </a:lnTo>
                  <a:lnTo>
                    <a:pt x="19290" y="8481"/>
                  </a:lnTo>
                  <a:lnTo>
                    <a:pt x="19296" y="8475"/>
                  </a:lnTo>
                  <a:lnTo>
                    <a:pt x="19288" y="8480"/>
                  </a:lnTo>
                  <a:lnTo>
                    <a:pt x="19282" y="8489"/>
                  </a:lnTo>
                  <a:lnTo>
                    <a:pt x="19282" y="8493"/>
                  </a:lnTo>
                  <a:lnTo>
                    <a:pt x="19289" y="8494"/>
                  </a:lnTo>
                  <a:lnTo>
                    <a:pt x="19295" y="8508"/>
                  </a:lnTo>
                  <a:lnTo>
                    <a:pt x="19304" y="8507"/>
                  </a:lnTo>
                  <a:lnTo>
                    <a:pt x="19307" y="8498"/>
                  </a:lnTo>
                  <a:lnTo>
                    <a:pt x="19317" y="8487"/>
                  </a:lnTo>
                  <a:lnTo>
                    <a:pt x="19322" y="8477"/>
                  </a:lnTo>
                  <a:lnTo>
                    <a:pt x="19326" y="8481"/>
                  </a:lnTo>
                  <a:lnTo>
                    <a:pt x="19343" y="8485"/>
                  </a:lnTo>
                  <a:lnTo>
                    <a:pt x="19359" y="8494"/>
                  </a:lnTo>
                  <a:lnTo>
                    <a:pt x="19359" y="8499"/>
                  </a:lnTo>
                  <a:lnTo>
                    <a:pt x="19344" y="8504"/>
                  </a:lnTo>
                  <a:lnTo>
                    <a:pt x="19332" y="8519"/>
                  </a:lnTo>
                  <a:lnTo>
                    <a:pt x="19317" y="8535"/>
                  </a:lnTo>
                  <a:lnTo>
                    <a:pt x="19306" y="8536"/>
                  </a:lnTo>
                  <a:lnTo>
                    <a:pt x="19296" y="8533"/>
                  </a:lnTo>
                  <a:lnTo>
                    <a:pt x="19292" y="8514"/>
                  </a:lnTo>
                  <a:lnTo>
                    <a:pt x="19285" y="8505"/>
                  </a:lnTo>
                  <a:lnTo>
                    <a:pt x="19282" y="8501"/>
                  </a:lnTo>
                  <a:lnTo>
                    <a:pt x="19272" y="8497"/>
                  </a:lnTo>
                  <a:lnTo>
                    <a:pt x="19263" y="8498"/>
                  </a:lnTo>
                  <a:lnTo>
                    <a:pt x="19263" y="8489"/>
                  </a:lnTo>
                  <a:lnTo>
                    <a:pt x="19265" y="8479"/>
                  </a:lnTo>
                  <a:lnTo>
                    <a:pt x="19259" y="8480"/>
                  </a:lnTo>
                  <a:lnTo>
                    <a:pt x="19254" y="8490"/>
                  </a:lnTo>
                  <a:lnTo>
                    <a:pt x="19249" y="8510"/>
                  </a:lnTo>
                  <a:lnTo>
                    <a:pt x="19244" y="8530"/>
                  </a:lnTo>
                  <a:lnTo>
                    <a:pt x="19245" y="8553"/>
                  </a:lnTo>
                  <a:lnTo>
                    <a:pt x="19243" y="8567"/>
                  </a:lnTo>
                  <a:lnTo>
                    <a:pt x="19247" y="8595"/>
                  </a:lnTo>
                  <a:lnTo>
                    <a:pt x="19252" y="8636"/>
                  </a:lnTo>
                  <a:lnTo>
                    <a:pt x="19255" y="8657"/>
                  </a:lnTo>
                  <a:lnTo>
                    <a:pt x="19258" y="8657"/>
                  </a:lnTo>
                  <a:lnTo>
                    <a:pt x="19261" y="8645"/>
                  </a:lnTo>
                  <a:lnTo>
                    <a:pt x="19264" y="8635"/>
                  </a:lnTo>
                  <a:lnTo>
                    <a:pt x="19262" y="8605"/>
                  </a:lnTo>
                  <a:lnTo>
                    <a:pt x="19255" y="8576"/>
                  </a:lnTo>
                  <a:lnTo>
                    <a:pt x="19251" y="8562"/>
                  </a:lnTo>
                  <a:lnTo>
                    <a:pt x="19254" y="8552"/>
                  </a:lnTo>
                  <a:lnTo>
                    <a:pt x="19254" y="8547"/>
                  </a:lnTo>
                  <a:lnTo>
                    <a:pt x="19256" y="8537"/>
                  </a:lnTo>
                  <a:lnTo>
                    <a:pt x="19255" y="8518"/>
                  </a:lnTo>
                  <a:lnTo>
                    <a:pt x="19258" y="8518"/>
                  </a:lnTo>
                  <a:lnTo>
                    <a:pt x="19261" y="8513"/>
                  </a:lnTo>
                  <a:lnTo>
                    <a:pt x="19267" y="8517"/>
                  </a:lnTo>
                  <a:lnTo>
                    <a:pt x="19268" y="8531"/>
                  </a:lnTo>
                  <a:lnTo>
                    <a:pt x="19266" y="8541"/>
                  </a:lnTo>
                  <a:lnTo>
                    <a:pt x="19263" y="8551"/>
                  </a:lnTo>
                  <a:lnTo>
                    <a:pt x="19260" y="8561"/>
                  </a:lnTo>
                  <a:lnTo>
                    <a:pt x="19261" y="8580"/>
                  </a:lnTo>
                  <a:lnTo>
                    <a:pt x="19265" y="8593"/>
                  </a:lnTo>
                  <a:lnTo>
                    <a:pt x="19268" y="8593"/>
                  </a:lnTo>
                  <a:lnTo>
                    <a:pt x="19268" y="8598"/>
                  </a:lnTo>
                  <a:lnTo>
                    <a:pt x="19280" y="8597"/>
                  </a:lnTo>
                  <a:lnTo>
                    <a:pt x="19279" y="8577"/>
                  </a:lnTo>
                  <a:lnTo>
                    <a:pt x="19273" y="8578"/>
                  </a:lnTo>
                  <a:lnTo>
                    <a:pt x="19270" y="8564"/>
                  </a:lnTo>
                  <a:lnTo>
                    <a:pt x="19272" y="8559"/>
                  </a:lnTo>
                  <a:lnTo>
                    <a:pt x="19281" y="8558"/>
                  </a:lnTo>
                  <a:lnTo>
                    <a:pt x="19281" y="8548"/>
                  </a:lnTo>
                  <a:lnTo>
                    <a:pt x="19275" y="8545"/>
                  </a:lnTo>
                  <a:lnTo>
                    <a:pt x="19271" y="8536"/>
                  </a:lnTo>
                  <a:lnTo>
                    <a:pt x="19270" y="8521"/>
                  </a:lnTo>
                  <a:lnTo>
                    <a:pt x="19276" y="8516"/>
                  </a:lnTo>
                  <a:lnTo>
                    <a:pt x="19280" y="8520"/>
                  </a:lnTo>
                  <a:lnTo>
                    <a:pt x="19283" y="8525"/>
                  </a:lnTo>
                  <a:lnTo>
                    <a:pt x="19284" y="8544"/>
                  </a:lnTo>
                  <a:lnTo>
                    <a:pt x="19290" y="8552"/>
                  </a:lnTo>
                  <a:lnTo>
                    <a:pt x="19293" y="8556"/>
                  </a:lnTo>
                  <a:lnTo>
                    <a:pt x="19296" y="8551"/>
                  </a:lnTo>
                  <a:lnTo>
                    <a:pt x="19305" y="8550"/>
                  </a:lnTo>
                  <a:lnTo>
                    <a:pt x="19306" y="8559"/>
                  </a:lnTo>
                  <a:lnTo>
                    <a:pt x="19303" y="8569"/>
                  </a:lnTo>
                  <a:lnTo>
                    <a:pt x="19301" y="8579"/>
                  </a:lnTo>
                  <a:lnTo>
                    <a:pt x="19298" y="8580"/>
                  </a:lnTo>
                  <a:lnTo>
                    <a:pt x="19297" y="8570"/>
                  </a:lnTo>
                  <a:lnTo>
                    <a:pt x="19294" y="8566"/>
                  </a:lnTo>
                  <a:lnTo>
                    <a:pt x="19291" y="8567"/>
                  </a:lnTo>
                  <a:lnTo>
                    <a:pt x="19288" y="8571"/>
                  </a:lnTo>
                  <a:lnTo>
                    <a:pt x="19289" y="8586"/>
                  </a:lnTo>
                  <a:lnTo>
                    <a:pt x="19296" y="8599"/>
                  </a:lnTo>
                  <a:lnTo>
                    <a:pt x="19302" y="8598"/>
                  </a:lnTo>
                  <a:lnTo>
                    <a:pt x="19305" y="8602"/>
                  </a:lnTo>
                  <a:lnTo>
                    <a:pt x="19308" y="8607"/>
                  </a:lnTo>
                  <a:lnTo>
                    <a:pt x="19311" y="8592"/>
                  </a:lnTo>
                  <a:lnTo>
                    <a:pt x="19310" y="8578"/>
                  </a:lnTo>
                  <a:lnTo>
                    <a:pt x="19312" y="8568"/>
                  </a:lnTo>
                  <a:lnTo>
                    <a:pt x="19318" y="8567"/>
                  </a:lnTo>
                  <a:lnTo>
                    <a:pt x="19318" y="8573"/>
                  </a:lnTo>
                  <a:lnTo>
                    <a:pt x="19324" y="8572"/>
                  </a:lnTo>
                  <a:lnTo>
                    <a:pt x="19330" y="8557"/>
                  </a:lnTo>
                  <a:lnTo>
                    <a:pt x="19333" y="8547"/>
                  </a:lnTo>
                  <a:lnTo>
                    <a:pt x="19332" y="8537"/>
                  </a:lnTo>
                  <a:lnTo>
                    <a:pt x="19329" y="8538"/>
                  </a:lnTo>
                  <a:lnTo>
                    <a:pt x="19326" y="8537"/>
                  </a:lnTo>
                  <a:lnTo>
                    <a:pt x="19326" y="8535"/>
                  </a:lnTo>
                  <a:lnTo>
                    <a:pt x="19328" y="8535"/>
                  </a:lnTo>
                  <a:lnTo>
                    <a:pt x="19328" y="8527"/>
                  </a:lnTo>
                  <a:lnTo>
                    <a:pt x="19334" y="8520"/>
                  </a:lnTo>
                  <a:lnTo>
                    <a:pt x="19343" y="8518"/>
                  </a:lnTo>
                  <a:lnTo>
                    <a:pt x="19346" y="8526"/>
                  </a:lnTo>
                  <a:lnTo>
                    <a:pt x="19350" y="8540"/>
                  </a:lnTo>
                  <a:lnTo>
                    <a:pt x="19351" y="8549"/>
                  </a:lnTo>
                  <a:lnTo>
                    <a:pt x="19342" y="8550"/>
                  </a:lnTo>
                  <a:lnTo>
                    <a:pt x="19342" y="8555"/>
                  </a:lnTo>
                  <a:lnTo>
                    <a:pt x="19345" y="8559"/>
                  </a:lnTo>
                  <a:lnTo>
                    <a:pt x="19346" y="8574"/>
                  </a:lnTo>
                  <a:lnTo>
                    <a:pt x="19340" y="8584"/>
                  </a:lnTo>
                  <a:lnTo>
                    <a:pt x="19331" y="8580"/>
                  </a:lnTo>
                  <a:lnTo>
                    <a:pt x="19322" y="8581"/>
                  </a:lnTo>
                  <a:lnTo>
                    <a:pt x="19322" y="8586"/>
                  </a:lnTo>
                  <a:lnTo>
                    <a:pt x="19319" y="8591"/>
                  </a:lnTo>
                  <a:lnTo>
                    <a:pt x="19320" y="8605"/>
                  </a:lnTo>
                  <a:lnTo>
                    <a:pt x="19324" y="8614"/>
                  </a:lnTo>
                  <a:lnTo>
                    <a:pt x="19330" y="8614"/>
                  </a:lnTo>
                  <a:lnTo>
                    <a:pt x="19335" y="8603"/>
                  </a:lnTo>
                  <a:lnTo>
                    <a:pt x="19344" y="8567"/>
                  </a:lnTo>
                  <a:lnTo>
                    <a:pt x="19352" y="8535"/>
                  </a:lnTo>
                  <a:lnTo>
                    <a:pt x="19355" y="8535"/>
                  </a:lnTo>
                  <a:lnTo>
                    <a:pt x="19356" y="8570"/>
                  </a:lnTo>
                  <a:lnTo>
                    <a:pt x="19353" y="8586"/>
                  </a:lnTo>
                  <a:lnTo>
                    <a:pt x="19353" y="8596"/>
                  </a:lnTo>
                  <a:lnTo>
                    <a:pt x="19345" y="8604"/>
                  </a:lnTo>
                  <a:lnTo>
                    <a:pt x="19336" y="8616"/>
                  </a:lnTo>
                  <a:lnTo>
                    <a:pt x="19333" y="8622"/>
                  </a:lnTo>
                  <a:lnTo>
                    <a:pt x="19333" y="8627"/>
                  </a:lnTo>
                  <a:lnTo>
                    <a:pt x="19337" y="8632"/>
                  </a:lnTo>
                  <a:lnTo>
                    <a:pt x="19346" y="8631"/>
                  </a:lnTo>
                  <a:lnTo>
                    <a:pt x="19351" y="8625"/>
                  </a:lnTo>
                  <a:lnTo>
                    <a:pt x="19351" y="8616"/>
                  </a:lnTo>
                  <a:lnTo>
                    <a:pt x="19354" y="8611"/>
                  </a:lnTo>
                  <a:lnTo>
                    <a:pt x="19357" y="8610"/>
                  </a:lnTo>
                  <a:lnTo>
                    <a:pt x="19357" y="8615"/>
                  </a:lnTo>
                  <a:lnTo>
                    <a:pt x="19360" y="8620"/>
                  </a:lnTo>
                  <a:lnTo>
                    <a:pt x="19361" y="8629"/>
                  </a:lnTo>
                  <a:lnTo>
                    <a:pt x="19367" y="8637"/>
                  </a:lnTo>
                  <a:lnTo>
                    <a:pt x="19364" y="8646"/>
                  </a:lnTo>
                  <a:lnTo>
                    <a:pt x="19359" y="8650"/>
                  </a:lnTo>
                  <a:lnTo>
                    <a:pt x="19359" y="8645"/>
                  </a:lnTo>
                  <a:lnTo>
                    <a:pt x="19373" y="8645"/>
                  </a:lnTo>
                  <a:lnTo>
                    <a:pt x="19377" y="8631"/>
                  </a:lnTo>
                  <a:lnTo>
                    <a:pt x="19382" y="8626"/>
                  </a:lnTo>
                  <a:lnTo>
                    <a:pt x="19386" y="8621"/>
                  </a:lnTo>
                  <a:lnTo>
                    <a:pt x="19387" y="8625"/>
                  </a:lnTo>
                  <a:lnTo>
                    <a:pt x="19391" y="8634"/>
                  </a:lnTo>
                  <a:lnTo>
                    <a:pt x="19395" y="8649"/>
                  </a:lnTo>
                  <a:lnTo>
                    <a:pt x="19396" y="8667"/>
                  </a:lnTo>
                  <a:lnTo>
                    <a:pt x="19393" y="8673"/>
                  </a:lnTo>
                  <a:lnTo>
                    <a:pt x="19384" y="8674"/>
                  </a:lnTo>
                  <a:lnTo>
                    <a:pt x="19378" y="8669"/>
                  </a:lnTo>
                  <a:lnTo>
                    <a:pt x="19374" y="8661"/>
                  </a:lnTo>
                  <a:lnTo>
                    <a:pt x="19368" y="8657"/>
                  </a:lnTo>
                  <a:lnTo>
                    <a:pt x="19365" y="8657"/>
                  </a:lnTo>
                  <a:lnTo>
                    <a:pt x="19366" y="8666"/>
                  </a:lnTo>
                  <a:lnTo>
                    <a:pt x="19363" y="8676"/>
                  </a:lnTo>
                  <a:lnTo>
                    <a:pt x="19360" y="8676"/>
                  </a:lnTo>
                  <a:lnTo>
                    <a:pt x="19354" y="8667"/>
                  </a:lnTo>
                  <a:lnTo>
                    <a:pt x="19350" y="8657"/>
                  </a:lnTo>
                  <a:lnTo>
                    <a:pt x="19347" y="8657"/>
                  </a:lnTo>
                  <a:lnTo>
                    <a:pt x="19344" y="8654"/>
                  </a:lnTo>
                  <a:lnTo>
                    <a:pt x="19341" y="8659"/>
                  </a:lnTo>
                  <a:lnTo>
                    <a:pt x="19333" y="8670"/>
                  </a:lnTo>
                  <a:lnTo>
                    <a:pt x="19329" y="8666"/>
                  </a:lnTo>
                  <a:lnTo>
                    <a:pt x="19329" y="8661"/>
                  </a:lnTo>
                  <a:lnTo>
                    <a:pt x="19332" y="8651"/>
                  </a:lnTo>
                  <a:lnTo>
                    <a:pt x="19328" y="8647"/>
                  </a:lnTo>
                  <a:lnTo>
                    <a:pt x="19323" y="8657"/>
                  </a:lnTo>
                  <a:lnTo>
                    <a:pt x="19320" y="8667"/>
                  </a:lnTo>
                  <a:lnTo>
                    <a:pt x="19308" y="8668"/>
                  </a:lnTo>
                  <a:lnTo>
                    <a:pt x="19308" y="8659"/>
                  </a:lnTo>
                  <a:lnTo>
                    <a:pt x="19304" y="8655"/>
                  </a:lnTo>
                  <a:lnTo>
                    <a:pt x="19301" y="8655"/>
                  </a:lnTo>
                  <a:lnTo>
                    <a:pt x="19299" y="8665"/>
                  </a:lnTo>
                  <a:lnTo>
                    <a:pt x="19296" y="8675"/>
                  </a:lnTo>
                  <a:lnTo>
                    <a:pt x="19297" y="8680"/>
                  </a:lnTo>
                  <a:lnTo>
                    <a:pt x="19299" y="8684"/>
                  </a:lnTo>
                  <a:lnTo>
                    <a:pt x="19300" y="8698"/>
                  </a:lnTo>
                  <a:lnTo>
                    <a:pt x="19298" y="8708"/>
                  </a:lnTo>
                  <a:lnTo>
                    <a:pt x="19295" y="8687"/>
                  </a:lnTo>
                  <a:lnTo>
                    <a:pt x="19292" y="8657"/>
                  </a:lnTo>
                  <a:lnTo>
                    <a:pt x="19288" y="8657"/>
                  </a:lnTo>
                  <a:lnTo>
                    <a:pt x="19286" y="8683"/>
                  </a:lnTo>
                  <a:lnTo>
                    <a:pt x="19283" y="8704"/>
                  </a:lnTo>
                  <a:lnTo>
                    <a:pt x="19284" y="8714"/>
                  </a:lnTo>
                  <a:lnTo>
                    <a:pt x="19299" y="8715"/>
                  </a:lnTo>
                  <a:lnTo>
                    <a:pt x="19299" y="8730"/>
                  </a:lnTo>
                  <a:lnTo>
                    <a:pt x="19302" y="8735"/>
                  </a:lnTo>
                  <a:lnTo>
                    <a:pt x="19303" y="8740"/>
                  </a:lnTo>
                  <a:lnTo>
                    <a:pt x="19306" y="8735"/>
                  </a:lnTo>
                  <a:lnTo>
                    <a:pt x="19305" y="8721"/>
                  </a:lnTo>
                  <a:lnTo>
                    <a:pt x="19308" y="8716"/>
                  </a:lnTo>
                  <a:lnTo>
                    <a:pt x="19308" y="8721"/>
                  </a:lnTo>
                  <a:lnTo>
                    <a:pt x="19314" y="8725"/>
                  </a:lnTo>
                  <a:lnTo>
                    <a:pt x="19317" y="8725"/>
                  </a:lnTo>
                  <a:lnTo>
                    <a:pt x="19316" y="8710"/>
                  </a:lnTo>
                  <a:lnTo>
                    <a:pt x="19313" y="8697"/>
                  </a:lnTo>
                  <a:lnTo>
                    <a:pt x="19312" y="8692"/>
                  </a:lnTo>
                  <a:lnTo>
                    <a:pt x="19318" y="8691"/>
                  </a:lnTo>
                  <a:lnTo>
                    <a:pt x="19325" y="8695"/>
                  </a:lnTo>
                  <a:lnTo>
                    <a:pt x="19328" y="8699"/>
                  </a:lnTo>
                  <a:lnTo>
                    <a:pt x="19334" y="8699"/>
                  </a:lnTo>
                  <a:lnTo>
                    <a:pt x="19337" y="8693"/>
                  </a:lnTo>
                  <a:lnTo>
                    <a:pt x="19336" y="8689"/>
                  </a:lnTo>
                  <a:lnTo>
                    <a:pt x="19333" y="8684"/>
                  </a:lnTo>
                  <a:lnTo>
                    <a:pt x="19333" y="8680"/>
                  </a:lnTo>
                  <a:lnTo>
                    <a:pt x="19342" y="8679"/>
                  </a:lnTo>
                  <a:lnTo>
                    <a:pt x="19345" y="8683"/>
                  </a:lnTo>
                  <a:lnTo>
                    <a:pt x="19346" y="8692"/>
                  </a:lnTo>
                  <a:lnTo>
                    <a:pt x="19343" y="8697"/>
                  </a:lnTo>
                  <a:lnTo>
                    <a:pt x="19343" y="8702"/>
                  </a:lnTo>
                  <a:lnTo>
                    <a:pt x="19341" y="8707"/>
                  </a:lnTo>
                  <a:lnTo>
                    <a:pt x="19335" y="8708"/>
                  </a:lnTo>
                  <a:lnTo>
                    <a:pt x="19328" y="8714"/>
                  </a:lnTo>
                  <a:lnTo>
                    <a:pt x="19329" y="8718"/>
                  </a:lnTo>
                  <a:lnTo>
                    <a:pt x="19332" y="8723"/>
                  </a:lnTo>
                  <a:lnTo>
                    <a:pt x="19341" y="8721"/>
                  </a:lnTo>
                  <a:lnTo>
                    <a:pt x="19344" y="8716"/>
                  </a:lnTo>
                  <a:lnTo>
                    <a:pt x="19346" y="8711"/>
                  </a:lnTo>
                  <a:lnTo>
                    <a:pt x="19355" y="8706"/>
                  </a:lnTo>
                  <a:lnTo>
                    <a:pt x="19358" y="8700"/>
                  </a:lnTo>
                  <a:lnTo>
                    <a:pt x="19361" y="8704"/>
                  </a:lnTo>
                  <a:lnTo>
                    <a:pt x="19362" y="8714"/>
                  </a:lnTo>
                  <a:lnTo>
                    <a:pt x="19359" y="8719"/>
                  </a:lnTo>
                  <a:lnTo>
                    <a:pt x="19357" y="8729"/>
                  </a:lnTo>
                  <a:lnTo>
                    <a:pt x="19354" y="8738"/>
                  </a:lnTo>
                  <a:lnTo>
                    <a:pt x="19351" y="8739"/>
                  </a:lnTo>
                  <a:lnTo>
                    <a:pt x="19351" y="8744"/>
                  </a:lnTo>
                  <a:lnTo>
                    <a:pt x="19345" y="8740"/>
                  </a:lnTo>
                  <a:lnTo>
                    <a:pt x="19339" y="8741"/>
                  </a:lnTo>
                  <a:lnTo>
                    <a:pt x="19335" y="8731"/>
                  </a:lnTo>
                  <a:lnTo>
                    <a:pt x="19327" y="8733"/>
                  </a:lnTo>
                  <a:lnTo>
                    <a:pt x="19327" y="8742"/>
                  </a:lnTo>
                  <a:lnTo>
                    <a:pt x="19324" y="8747"/>
                  </a:lnTo>
                  <a:lnTo>
                    <a:pt x="19321" y="8752"/>
                  </a:lnTo>
                  <a:lnTo>
                    <a:pt x="19318" y="8748"/>
                  </a:lnTo>
                  <a:lnTo>
                    <a:pt x="19318" y="8738"/>
                  </a:lnTo>
                  <a:lnTo>
                    <a:pt x="19315" y="8739"/>
                  </a:lnTo>
                  <a:lnTo>
                    <a:pt x="19312" y="8749"/>
                  </a:lnTo>
                  <a:lnTo>
                    <a:pt x="19314" y="8777"/>
                  </a:lnTo>
                  <a:lnTo>
                    <a:pt x="19318" y="8791"/>
                  </a:lnTo>
                  <a:lnTo>
                    <a:pt x="19318" y="8805"/>
                  </a:lnTo>
                  <a:lnTo>
                    <a:pt x="19312" y="8806"/>
                  </a:lnTo>
                  <a:lnTo>
                    <a:pt x="19306" y="8797"/>
                  </a:lnTo>
                  <a:lnTo>
                    <a:pt x="19302" y="8788"/>
                  </a:lnTo>
                  <a:lnTo>
                    <a:pt x="19301" y="8778"/>
                  </a:lnTo>
                  <a:lnTo>
                    <a:pt x="19304" y="8773"/>
                  </a:lnTo>
                  <a:lnTo>
                    <a:pt x="19304" y="8759"/>
                  </a:lnTo>
                  <a:lnTo>
                    <a:pt x="19300" y="8760"/>
                  </a:lnTo>
                  <a:lnTo>
                    <a:pt x="19298" y="8765"/>
                  </a:lnTo>
                  <a:lnTo>
                    <a:pt x="19292" y="8770"/>
                  </a:lnTo>
                  <a:lnTo>
                    <a:pt x="19286" y="8776"/>
                  </a:lnTo>
                  <a:lnTo>
                    <a:pt x="19287" y="8790"/>
                  </a:lnTo>
                  <a:lnTo>
                    <a:pt x="19290" y="8799"/>
                  </a:lnTo>
                  <a:lnTo>
                    <a:pt x="19297" y="8807"/>
                  </a:lnTo>
                  <a:lnTo>
                    <a:pt x="19300" y="8817"/>
                  </a:lnTo>
                  <a:lnTo>
                    <a:pt x="19304" y="8821"/>
                  </a:lnTo>
                  <a:lnTo>
                    <a:pt x="19310" y="8825"/>
                  </a:lnTo>
                  <a:lnTo>
                    <a:pt x="19313" y="8829"/>
                  </a:lnTo>
                  <a:lnTo>
                    <a:pt x="19317" y="8838"/>
                  </a:lnTo>
                  <a:lnTo>
                    <a:pt x="19320" y="8847"/>
                  </a:lnTo>
                  <a:lnTo>
                    <a:pt x="19324" y="8861"/>
                  </a:lnTo>
                  <a:lnTo>
                    <a:pt x="19327" y="8866"/>
                  </a:lnTo>
                  <a:lnTo>
                    <a:pt x="19330" y="8860"/>
                  </a:lnTo>
                  <a:lnTo>
                    <a:pt x="19336" y="8859"/>
                  </a:lnTo>
                  <a:lnTo>
                    <a:pt x="19340" y="8869"/>
                  </a:lnTo>
                  <a:lnTo>
                    <a:pt x="19343" y="8873"/>
                  </a:lnTo>
                  <a:lnTo>
                    <a:pt x="19346" y="8878"/>
                  </a:lnTo>
                  <a:lnTo>
                    <a:pt x="19349" y="8877"/>
                  </a:lnTo>
                  <a:lnTo>
                    <a:pt x="19349" y="8872"/>
                  </a:lnTo>
                  <a:lnTo>
                    <a:pt x="19345" y="8864"/>
                  </a:lnTo>
                  <a:lnTo>
                    <a:pt x="19342" y="8859"/>
                  </a:lnTo>
                  <a:lnTo>
                    <a:pt x="19341" y="8845"/>
                  </a:lnTo>
                  <a:lnTo>
                    <a:pt x="19338" y="8840"/>
                  </a:lnTo>
                  <a:lnTo>
                    <a:pt x="19344" y="8840"/>
                  </a:lnTo>
                  <a:lnTo>
                    <a:pt x="19347" y="8844"/>
                  </a:lnTo>
                  <a:lnTo>
                    <a:pt x="19353" y="8848"/>
                  </a:lnTo>
                  <a:lnTo>
                    <a:pt x="19366" y="8856"/>
                  </a:lnTo>
                  <a:lnTo>
                    <a:pt x="19372" y="8860"/>
                  </a:lnTo>
                  <a:lnTo>
                    <a:pt x="19379" y="8869"/>
                  </a:lnTo>
                  <a:lnTo>
                    <a:pt x="19382" y="8873"/>
                  </a:lnTo>
                  <a:lnTo>
                    <a:pt x="19382" y="8878"/>
                  </a:lnTo>
                  <a:lnTo>
                    <a:pt x="19379" y="8883"/>
                  </a:lnTo>
                  <a:lnTo>
                    <a:pt x="19380" y="8893"/>
                  </a:lnTo>
                  <a:lnTo>
                    <a:pt x="19383" y="8897"/>
                  </a:lnTo>
                  <a:lnTo>
                    <a:pt x="19398" y="8895"/>
                  </a:lnTo>
                  <a:lnTo>
                    <a:pt x="19399" y="8909"/>
                  </a:lnTo>
                  <a:lnTo>
                    <a:pt x="19402" y="8909"/>
                  </a:lnTo>
                  <a:lnTo>
                    <a:pt x="19408" y="8903"/>
                  </a:lnTo>
                  <a:lnTo>
                    <a:pt x="19414" y="8907"/>
                  </a:lnTo>
                  <a:lnTo>
                    <a:pt x="19420" y="8911"/>
                  </a:lnTo>
                  <a:lnTo>
                    <a:pt x="19424" y="8915"/>
                  </a:lnTo>
                  <a:lnTo>
                    <a:pt x="19424" y="8920"/>
                  </a:lnTo>
                  <a:lnTo>
                    <a:pt x="19427" y="8924"/>
                  </a:lnTo>
                  <a:lnTo>
                    <a:pt x="19431" y="8933"/>
                  </a:lnTo>
                  <a:lnTo>
                    <a:pt x="19434" y="8942"/>
                  </a:lnTo>
                  <a:lnTo>
                    <a:pt x="19437" y="8947"/>
                  </a:lnTo>
                  <a:lnTo>
                    <a:pt x="19443" y="8951"/>
                  </a:lnTo>
                  <a:lnTo>
                    <a:pt x="19449" y="8950"/>
                  </a:lnTo>
                  <a:lnTo>
                    <a:pt x="19449" y="8931"/>
                  </a:lnTo>
                  <a:lnTo>
                    <a:pt x="19445" y="8922"/>
                  </a:lnTo>
                  <a:lnTo>
                    <a:pt x="19439" y="8914"/>
                  </a:lnTo>
                  <a:lnTo>
                    <a:pt x="19436" y="8905"/>
                  </a:lnTo>
                  <a:lnTo>
                    <a:pt x="19437" y="8891"/>
                  </a:lnTo>
                  <a:lnTo>
                    <a:pt x="19437" y="8886"/>
                  </a:lnTo>
                  <a:lnTo>
                    <a:pt x="19437" y="8882"/>
                  </a:lnTo>
                  <a:lnTo>
                    <a:pt x="19437" y="8877"/>
                  </a:lnTo>
                  <a:lnTo>
                    <a:pt x="19433" y="8863"/>
                  </a:lnTo>
                  <a:lnTo>
                    <a:pt x="19433" y="8853"/>
                  </a:lnTo>
                  <a:lnTo>
                    <a:pt x="19437" y="8843"/>
                  </a:lnTo>
                  <a:lnTo>
                    <a:pt x="19438" y="8833"/>
                  </a:lnTo>
                  <a:lnTo>
                    <a:pt x="19438" y="8828"/>
                  </a:lnTo>
                  <a:lnTo>
                    <a:pt x="19434" y="8824"/>
                  </a:lnTo>
                  <a:lnTo>
                    <a:pt x="19433" y="8810"/>
                  </a:lnTo>
                  <a:lnTo>
                    <a:pt x="19436" y="8809"/>
                  </a:lnTo>
                  <a:lnTo>
                    <a:pt x="19440" y="8795"/>
                  </a:lnTo>
                  <a:lnTo>
                    <a:pt x="19449" y="8779"/>
                  </a:lnTo>
                  <a:lnTo>
                    <a:pt x="19452" y="8779"/>
                  </a:lnTo>
                  <a:lnTo>
                    <a:pt x="19458" y="8807"/>
                  </a:lnTo>
                  <a:lnTo>
                    <a:pt x="19459" y="8831"/>
                  </a:lnTo>
                  <a:lnTo>
                    <a:pt x="19456" y="8840"/>
                  </a:lnTo>
                  <a:lnTo>
                    <a:pt x="19450" y="8848"/>
                  </a:lnTo>
                  <a:lnTo>
                    <a:pt x="19445" y="8855"/>
                  </a:lnTo>
                  <a:lnTo>
                    <a:pt x="19439" y="8861"/>
                  </a:lnTo>
                  <a:lnTo>
                    <a:pt x="19439" y="8870"/>
                  </a:lnTo>
                  <a:lnTo>
                    <a:pt x="19443" y="8885"/>
                  </a:lnTo>
                  <a:lnTo>
                    <a:pt x="19450" y="8898"/>
                  </a:lnTo>
                  <a:lnTo>
                    <a:pt x="19460" y="8911"/>
                  </a:lnTo>
                  <a:lnTo>
                    <a:pt x="19466" y="8909"/>
                  </a:lnTo>
                  <a:lnTo>
                    <a:pt x="19469" y="8901"/>
                  </a:lnTo>
                  <a:lnTo>
                    <a:pt x="19472" y="8901"/>
                  </a:lnTo>
                  <a:lnTo>
                    <a:pt x="19475" y="8907"/>
                  </a:lnTo>
                  <a:lnTo>
                    <a:pt x="19478" y="8908"/>
                  </a:lnTo>
                  <a:lnTo>
                    <a:pt x="19477" y="8896"/>
                  </a:lnTo>
                  <a:lnTo>
                    <a:pt x="19474" y="8884"/>
                  </a:lnTo>
                  <a:lnTo>
                    <a:pt x="19470" y="8871"/>
                  </a:lnTo>
                  <a:lnTo>
                    <a:pt x="19472" y="8847"/>
                  </a:lnTo>
                  <a:lnTo>
                    <a:pt x="19471" y="8843"/>
                  </a:lnTo>
                  <a:lnTo>
                    <a:pt x="19474" y="8833"/>
                  </a:lnTo>
                  <a:lnTo>
                    <a:pt x="19476" y="8824"/>
                  </a:lnTo>
                  <a:lnTo>
                    <a:pt x="19479" y="8814"/>
                  </a:lnTo>
                  <a:lnTo>
                    <a:pt x="19485" y="8808"/>
                  </a:lnTo>
                  <a:lnTo>
                    <a:pt x="19484" y="8803"/>
                  </a:lnTo>
                  <a:lnTo>
                    <a:pt x="19490" y="8803"/>
                  </a:lnTo>
                  <a:lnTo>
                    <a:pt x="19491" y="8807"/>
                  </a:lnTo>
                  <a:lnTo>
                    <a:pt x="19494" y="8812"/>
                  </a:lnTo>
                  <a:lnTo>
                    <a:pt x="19491" y="8826"/>
                  </a:lnTo>
                  <a:lnTo>
                    <a:pt x="19489" y="8836"/>
                  </a:lnTo>
                  <a:lnTo>
                    <a:pt x="19490" y="8846"/>
                  </a:lnTo>
                  <a:lnTo>
                    <a:pt x="19484" y="8860"/>
                  </a:lnTo>
                  <a:lnTo>
                    <a:pt x="19485" y="8880"/>
                  </a:lnTo>
                  <a:lnTo>
                    <a:pt x="19489" y="8888"/>
                  </a:lnTo>
                  <a:lnTo>
                    <a:pt x="19493" y="8902"/>
                  </a:lnTo>
                  <a:lnTo>
                    <a:pt x="19496" y="8907"/>
                  </a:lnTo>
                  <a:lnTo>
                    <a:pt x="19505" y="8905"/>
                  </a:lnTo>
                  <a:lnTo>
                    <a:pt x="19508" y="8900"/>
                  </a:lnTo>
                  <a:lnTo>
                    <a:pt x="19501" y="8892"/>
                  </a:lnTo>
                  <a:lnTo>
                    <a:pt x="19500" y="8878"/>
                  </a:lnTo>
                  <a:lnTo>
                    <a:pt x="19506" y="8872"/>
                  </a:lnTo>
                  <a:lnTo>
                    <a:pt x="19524" y="8870"/>
                  </a:lnTo>
                  <a:lnTo>
                    <a:pt x="19530" y="8864"/>
                  </a:lnTo>
                  <a:lnTo>
                    <a:pt x="19536" y="8864"/>
                  </a:lnTo>
                  <a:lnTo>
                    <a:pt x="19536" y="8868"/>
                  </a:lnTo>
                  <a:lnTo>
                    <a:pt x="19533" y="8874"/>
                  </a:lnTo>
                  <a:lnTo>
                    <a:pt x="19528" y="8879"/>
                  </a:lnTo>
                  <a:lnTo>
                    <a:pt x="19525" y="8889"/>
                  </a:lnTo>
                  <a:lnTo>
                    <a:pt x="19526" y="8894"/>
                  </a:lnTo>
                  <a:lnTo>
                    <a:pt x="19529" y="8902"/>
                  </a:lnTo>
                  <a:lnTo>
                    <a:pt x="19532" y="8912"/>
                  </a:lnTo>
                  <a:lnTo>
                    <a:pt x="19529" y="8916"/>
                  </a:lnTo>
                  <a:lnTo>
                    <a:pt x="19527" y="8921"/>
                  </a:lnTo>
                  <a:lnTo>
                    <a:pt x="19521" y="8932"/>
                  </a:lnTo>
                  <a:lnTo>
                    <a:pt x="19515" y="8937"/>
                  </a:lnTo>
                  <a:lnTo>
                    <a:pt x="19494" y="8940"/>
                  </a:lnTo>
                  <a:lnTo>
                    <a:pt x="19489" y="8950"/>
                  </a:lnTo>
                  <a:lnTo>
                    <a:pt x="19486" y="8956"/>
                  </a:lnTo>
                  <a:lnTo>
                    <a:pt x="19483" y="8960"/>
                  </a:lnTo>
                  <a:lnTo>
                    <a:pt x="19484" y="8979"/>
                  </a:lnTo>
                  <a:lnTo>
                    <a:pt x="19488" y="8993"/>
                  </a:lnTo>
                  <a:lnTo>
                    <a:pt x="19491" y="8997"/>
                  </a:lnTo>
                  <a:lnTo>
                    <a:pt x="19491" y="9002"/>
                  </a:lnTo>
                  <a:lnTo>
                    <a:pt x="19503" y="9000"/>
                  </a:lnTo>
                  <a:lnTo>
                    <a:pt x="19503" y="8996"/>
                  </a:lnTo>
                  <a:lnTo>
                    <a:pt x="19506" y="8990"/>
                  </a:lnTo>
                  <a:lnTo>
                    <a:pt x="19503" y="8986"/>
                  </a:lnTo>
                  <a:lnTo>
                    <a:pt x="19502" y="8977"/>
                  </a:lnTo>
                  <a:lnTo>
                    <a:pt x="19505" y="8972"/>
                  </a:lnTo>
                  <a:lnTo>
                    <a:pt x="19514" y="8971"/>
                  </a:lnTo>
                  <a:lnTo>
                    <a:pt x="19517" y="8975"/>
                  </a:lnTo>
                  <a:lnTo>
                    <a:pt x="19520" y="8975"/>
                  </a:lnTo>
                  <a:lnTo>
                    <a:pt x="19526" y="8969"/>
                  </a:lnTo>
                  <a:lnTo>
                    <a:pt x="19529" y="8959"/>
                  </a:lnTo>
                  <a:lnTo>
                    <a:pt x="19531" y="8954"/>
                  </a:lnTo>
                  <a:lnTo>
                    <a:pt x="19537" y="8949"/>
                  </a:lnTo>
                  <a:lnTo>
                    <a:pt x="19543" y="8948"/>
                  </a:lnTo>
                  <a:lnTo>
                    <a:pt x="19543" y="8953"/>
                  </a:lnTo>
                  <a:lnTo>
                    <a:pt x="19547" y="8952"/>
                  </a:lnTo>
                  <a:lnTo>
                    <a:pt x="19552" y="8947"/>
                  </a:lnTo>
                  <a:lnTo>
                    <a:pt x="19555" y="8937"/>
                  </a:lnTo>
                  <a:lnTo>
                    <a:pt x="19566" y="8935"/>
                  </a:lnTo>
                  <a:lnTo>
                    <a:pt x="19567" y="8945"/>
                  </a:lnTo>
                  <a:lnTo>
                    <a:pt x="19565" y="8950"/>
                  </a:lnTo>
                  <a:lnTo>
                    <a:pt x="19565" y="8964"/>
                  </a:lnTo>
                  <a:lnTo>
                    <a:pt x="19559" y="8970"/>
                  </a:lnTo>
                  <a:lnTo>
                    <a:pt x="19556" y="8998"/>
                  </a:lnTo>
                  <a:lnTo>
                    <a:pt x="19553" y="9023"/>
                  </a:lnTo>
                  <a:lnTo>
                    <a:pt x="19550" y="9023"/>
                  </a:lnTo>
                  <a:lnTo>
                    <a:pt x="19544" y="9000"/>
                  </a:lnTo>
                  <a:lnTo>
                    <a:pt x="19535" y="8992"/>
                  </a:lnTo>
                  <a:lnTo>
                    <a:pt x="19536" y="8989"/>
                  </a:lnTo>
                  <a:lnTo>
                    <a:pt x="19539" y="8990"/>
                  </a:lnTo>
                  <a:lnTo>
                    <a:pt x="19540" y="8998"/>
                  </a:lnTo>
                  <a:lnTo>
                    <a:pt x="19534" y="8997"/>
                  </a:lnTo>
                  <a:lnTo>
                    <a:pt x="19531" y="9002"/>
                  </a:lnTo>
                  <a:lnTo>
                    <a:pt x="19528" y="9017"/>
                  </a:lnTo>
                  <a:lnTo>
                    <a:pt x="19526" y="9022"/>
                  </a:lnTo>
                  <a:lnTo>
                    <a:pt x="19526" y="9036"/>
                  </a:lnTo>
                  <a:lnTo>
                    <a:pt x="19529" y="9040"/>
                  </a:lnTo>
                  <a:lnTo>
                    <a:pt x="19536" y="9039"/>
                  </a:lnTo>
                  <a:lnTo>
                    <a:pt x="19544" y="9029"/>
                  </a:lnTo>
                  <a:lnTo>
                    <a:pt x="19550" y="9023"/>
                  </a:lnTo>
                  <a:lnTo>
                    <a:pt x="19556" y="9022"/>
                  </a:lnTo>
                  <a:lnTo>
                    <a:pt x="19559" y="9017"/>
                  </a:lnTo>
                  <a:lnTo>
                    <a:pt x="19561" y="9003"/>
                  </a:lnTo>
                  <a:lnTo>
                    <a:pt x="19564" y="8993"/>
                  </a:lnTo>
                  <a:lnTo>
                    <a:pt x="19566" y="8988"/>
                  </a:lnTo>
                  <a:lnTo>
                    <a:pt x="19572" y="8987"/>
                  </a:lnTo>
                  <a:lnTo>
                    <a:pt x="19576" y="8991"/>
                  </a:lnTo>
                  <a:lnTo>
                    <a:pt x="19578" y="8991"/>
                  </a:lnTo>
                  <a:lnTo>
                    <a:pt x="19579" y="9001"/>
                  </a:lnTo>
                  <a:lnTo>
                    <a:pt x="19576" y="9005"/>
                  </a:lnTo>
                  <a:lnTo>
                    <a:pt x="19576" y="9010"/>
                  </a:lnTo>
                  <a:lnTo>
                    <a:pt x="19571" y="9025"/>
                  </a:lnTo>
                  <a:lnTo>
                    <a:pt x="19569" y="9040"/>
                  </a:lnTo>
                  <a:lnTo>
                    <a:pt x="19566" y="9041"/>
                  </a:lnTo>
                  <a:lnTo>
                    <a:pt x="19566" y="9045"/>
                  </a:lnTo>
                  <a:lnTo>
                    <a:pt x="19560" y="9041"/>
                  </a:lnTo>
                  <a:lnTo>
                    <a:pt x="19557" y="9041"/>
                  </a:lnTo>
                  <a:lnTo>
                    <a:pt x="19554" y="9046"/>
                  </a:lnTo>
                  <a:lnTo>
                    <a:pt x="19557" y="9051"/>
                  </a:lnTo>
                  <a:lnTo>
                    <a:pt x="19561" y="9055"/>
                  </a:lnTo>
                  <a:lnTo>
                    <a:pt x="19558" y="9060"/>
                  </a:lnTo>
                  <a:lnTo>
                    <a:pt x="19552" y="9056"/>
                  </a:lnTo>
                  <a:lnTo>
                    <a:pt x="19540" y="9058"/>
                  </a:lnTo>
                  <a:lnTo>
                    <a:pt x="19537" y="9063"/>
                  </a:lnTo>
                  <a:lnTo>
                    <a:pt x="19538" y="9077"/>
                  </a:lnTo>
                  <a:lnTo>
                    <a:pt x="19535" y="9087"/>
                  </a:lnTo>
                  <a:lnTo>
                    <a:pt x="19536" y="9101"/>
                  </a:lnTo>
                  <a:lnTo>
                    <a:pt x="19533" y="9111"/>
                  </a:lnTo>
                  <a:lnTo>
                    <a:pt x="19536" y="9115"/>
                  </a:lnTo>
                  <a:lnTo>
                    <a:pt x="19536" y="9110"/>
                  </a:lnTo>
                  <a:lnTo>
                    <a:pt x="19542" y="9128"/>
                  </a:lnTo>
                  <a:lnTo>
                    <a:pt x="19547" y="9145"/>
                  </a:lnTo>
                  <a:lnTo>
                    <a:pt x="19550" y="9145"/>
                  </a:lnTo>
                  <a:lnTo>
                    <a:pt x="19557" y="9126"/>
                  </a:lnTo>
                  <a:lnTo>
                    <a:pt x="19558" y="9131"/>
                  </a:lnTo>
                  <a:lnTo>
                    <a:pt x="19552" y="9134"/>
                  </a:lnTo>
                  <a:lnTo>
                    <a:pt x="19529" y="9136"/>
                  </a:lnTo>
                  <a:lnTo>
                    <a:pt x="19515" y="9137"/>
                  </a:lnTo>
                  <a:lnTo>
                    <a:pt x="19515" y="9142"/>
                  </a:lnTo>
                  <a:lnTo>
                    <a:pt x="19535" y="9141"/>
                  </a:lnTo>
                  <a:lnTo>
                    <a:pt x="19553" y="9131"/>
                  </a:lnTo>
                  <a:lnTo>
                    <a:pt x="19566" y="9140"/>
                  </a:lnTo>
                  <a:lnTo>
                    <a:pt x="19570" y="9145"/>
                  </a:lnTo>
                  <a:lnTo>
                    <a:pt x="19573" y="9145"/>
                  </a:lnTo>
                  <a:lnTo>
                    <a:pt x="19572" y="9116"/>
                  </a:lnTo>
                  <a:lnTo>
                    <a:pt x="19584" y="9100"/>
                  </a:lnTo>
                  <a:lnTo>
                    <a:pt x="19593" y="9091"/>
                  </a:lnTo>
                  <a:lnTo>
                    <a:pt x="19602" y="9089"/>
                  </a:lnTo>
                  <a:lnTo>
                    <a:pt x="19607" y="9054"/>
                  </a:lnTo>
                  <a:lnTo>
                    <a:pt x="19610" y="9023"/>
                  </a:lnTo>
                  <a:lnTo>
                    <a:pt x="19613" y="9023"/>
                  </a:lnTo>
                  <a:lnTo>
                    <a:pt x="19619" y="9051"/>
                  </a:lnTo>
                  <a:lnTo>
                    <a:pt x="19631" y="9062"/>
                  </a:lnTo>
                  <a:lnTo>
                    <a:pt x="19634" y="9063"/>
                  </a:lnTo>
                  <a:lnTo>
                    <a:pt x="19636" y="9070"/>
                  </a:lnTo>
                  <a:lnTo>
                    <a:pt x="19637" y="9073"/>
                  </a:lnTo>
                  <a:lnTo>
                    <a:pt x="19641" y="9078"/>
                  </a:lnTo>
                  <a:lnTo>
                    <a:pt x="19644" y="9082"/>
                  </a:lnTo>
                  <a:lnTo>
                    <a:pt x="19644" y="9092"/>
                  </a:lnTo>
                  <a:lnTo>
                    <a:pt x="19641" y="9097"/>
                  </a:lnTo>
                  <a:lnTo>
                    <a:pt x="19626" y="9099"/>
                  </a:lnTo>
                  <a:lnTo>
                    <a:pt x="19627" y="9104"/>
                  </a:lnTo>
                  <a:lnTo>
                    <a:pt x="19621" y="9114"/>
                  </a:lnTo>
                  <a:lnTo>
                    <a:pt x="19608" y="9110"/>
                  </a:lnTo>
                  <a:lnTo>
                    <a:pt x="19593" y="9110"/>
                  </a:lnTo>
                  <a:lnTo>
                    <a:pt x="19593" y="9105"/>
                  </a:lnTo>
                  <a:lnTo>
                    <a:pt x="19599" y="9106"/>
                  </a:lnTo>
                  <a:lnTo>
                    <a:pt x="19602" y="9111"/>
                  </a:lnTo>
                  <a:lnTo>
                    <a:pt x="19603" y="9125"/>
                  </a:lnTo>
                  <a:lnTo>
                    <a:pt x="19599" y="9135"/>
                  </a:lnTo>
                  <a:lnTo>
                    <a:pt x="19601" y="9145"/>
                  </a:lnTo>
                  <a:lnTo>
                    <a:pt x="19604" y="9149"/>
                  </a:lnTo>
                  <a:lnTo>
                    <a:pt x="19607" y="9149"/>
                  </a:lnTo>
                  <a:lnTo>
                    <a:pt x="19602" y="9144"/>
                  </a:lnTo>
                  <a:lnTo>
                    <a:pt x="19593" y="9143"/>
                  </a:lnTo>
                  <a:lnTo>
                    <a:pt x="19593" y="9138"/>
                  </a:lnTo>
                  <a:lnTo>
                    <a:pt x="19608" y="9138"/>
                  </a:lnTo>
                  <a:lnTo>
                    <a:pt x="19610" y="9133"/>
                  </a:lnTo>
                  <a:lnTo>
                    <a:pt x="19631" y="9129"/>
                  </a:lnTo>
                  <a:lnTo>
                    <a:pt x="19671" y="9127"/>
                  </a:lnTo>
                  <a:lnTo>
                    <a:pt x="19671" y="9131"/>
                  </a:lnTo>
                  <a:lnTo>
                    <a:pt x="19633" y="9136"/>
                  </a:lnTo>
                  <a:lnTo>
                    <a:pt x="19593" y="9137"/>
                  </a:lnTo>
                  <a:lnTo>
                    <a:pt x="19593" y="9142"/>
                  </a:lnTo>
                  <a:lnTo>
                    <a:pt x="19615" y="9141"/>
                  </a:lnTo>
                  <a:lnTo>
                    <a:pt x="19643" y="9145"/>
                  </a:lnTo>
                  <a:lnTo>
                    <a:pt x="19671" y="9150"/>
                  </a:lnTo>
                  <a:lnTo>
                    <a:pt x="19671" y="9155"/>
                  </a:lnTo>
                  <a:lnTo>
                    <a:pt x="19652" y="9150"/>
                  </a:lnTo>
                  <a:lnTo>
                    <a:pt x="19636" y="9145"/>
                  </a:lnTo>
                  <a:lnTo>
                    <a:pt x="19639" y="9145"/>
                  </a:lnTo>
                  <a:lnTo>
                    <a:pt x="19644" y="9149"/>
                  </a:lnTo>
                  <a:lnTo>
                    <a:pt x="19651" y="9153"/>
                  </a:lnTo>
                  <a:lnTo>
                    <a:pt x="19654" y="9160"/>
                  </a:lnTo>
                  <a:lnTo>
                    <a:pt x="19655" y="9175"/>
                  </a:lnTo>
                  <a:lnTo>
                    <a:pt x="19652" y="9181"/>
                  </a:lnTo>
                  <a:lnTo>
                    <a:pt x="19649" y="9186"/>
                  </a:lnTo>
                  <a:lnTo>
                    <a:pt x="19643" y="9191"/>
                  </a:lnTo>
                  <a:lnTo>
                    <a:pt x="19637" y="9197"/>
                  </a:lnTo>
                  <a:lnTo>
                    <a:pt x="19631" y="9198"/>
                  </a:lnTo>
                  <a:lnTo>
                    <a:pt x="19629" y="9203"/>
                  </a:lnTo>
                  <a:lnTo>
                    <a:pt x="19629" y="9212"/>
                  </a:lnTo>
                  <a:lnTo>
                    <a:pt x="19632" y="9217"/>
                  </a:lnTo>
                  <a:lnTo>
                    <a:pt x="19635" y="9217"/>
                  </a:lnTo>
                  <a:lnTo>
                    <a:pt x="19635" y="9212"/>
                  </a:lnTo>
                  <a:lnTo>
                    <a:pt x="19641" y="9211"/>
                  </a:lnTo>
                  <a:lnTo>
                    <a:pt x="19644" y="9220"/>
                  </a:lnTo>
                  <a:lnTo>
                    <a:pt x="19642" y="9230"/>
                  </a:lnTo>
                  <a:lnTo>
                    <a:pt x="19639" y="9235"/>
                  </a:lnTo>
                  <a:lnTo>
                    <a:pt x="19636" y="9240"/>
                  </a:lnTo>
                  <a:lnTo>
                    <a:pt x="19630" y="9241"/>
                  </a:lnTo>
                  <a:lnTo>
                    <a:pt x="19627" y="9236"/>
                  </a:lnTo>
                  <a:lnTo>
                    <a:pt x="19621" y="9228"/>
                  </a:lnTo>
                  <a:lnTo>
                    <a:pt x="19615" y="9224"/>
                  </a:lnTo>
                  <a:lnTo>
                    <a:pt x="19606" y="9225"/>
                  </a:lnTo>
                  <a:lnTo>
                    <a:pt x="19600" y="9235"/>
                  </a:lnTo>
                  <a:lnTo>
                    <a:pt x="19597" y="9241"/>
                  </a:lnTo>
                  <a:lnTo>
                    <a:pt x="19598" y="9255"/>
                  </a:lnTo>
                  <a:lnTo>
                    <a:pt x="19601" y="9259"/>
                  </a:lnTo>
                  <a:lnTo>
                    <a:pt x="19604" y="9254"/>
                  </a:lnTo>
                  <a:lnTo>
                    <a:pt x="19604" y="9250"/>
                  </a:lnTo>
                  <a:lnTo>
                    <a:pt x="19607" y="9249"/>
                  </a:lnTo>
                  <a:lnTo>
                    <a:pt x="19606" y="9244"/>
                  </a:lnTo>
                  <a:lnTo>
                    <a:pt x="19609" y="9243"/>
                  </a:lnTo>
                  <a:lnTo>
                    <a:pt x="19613" y="9253"/>
                  </a:lnTo>
                  <a:lnTo>
                    <a:pt x="19622" y="9252"/>
                  </a:lnTo>
                  <a:lnTo>
                    <a:pt x="19626" y="9256"/>
                  </a:lnTo>
                  <a:lnTo>
                    <a:pt x="19629" y="9260"/>
                  </a:lnTo>
                  <a:lnTo>
                    <a:pt x="19629" y="9274"/>
                  </a:lnTo>
                  <a:lnTo>
                    <a:pt x="19626" y="9275"/>
                  </a:lnTo>
                  <a:lnTo>
                    <a:pt x="19619" y="9266"/>
                  </a:lnTo>
                  <a:lnTo>
                    <a:pt x="19614" y="9267"/>
                  </a:lnTo>
                  <a:lnTo>
                    <a:pt x="19608" y="9272"/>
                  </a:lnTo>
                  <a:lnTo>
                    <a:pt x="19605" y="9277"/>
                  </a:lnTo>
                  <a:lnTo>
                    <a:pt x="19602" y="9282"/>
                  </a:lnTo>
                  <a:lnTo>
                    <a:pt x="19600" y="9292"/>
                  </a:lnTo>
                  <a:lnTo>
                    <a:pt x="19600" y="9302"/>
                  </a:lnTo>
                  <a:lnTo>
                    <a:pt x="19606" y="9301"/>
                  </a:lnTo>
                  <a:lnTo>
                    <a:pt x="19609" y="9296"/>
                  </a:lnTo>
                  <a:lnTo>
                    <a:pt x="19615" y="9290"/>
                  </a:lnTo>
                  <a:lnTo>
                    <a:pt x="19618" y="9290"/>
                  </a:lnTo>
                  <a:lnTo>
                    <a:pt x="19624" y="9293"/>
                  </a:lnTo>
                  <a:lnTo>
                    <a:pt x="19649" y="9298"/>
                  </a:lnTo>
                  <a:lnTo>
                    <a:pt x="19671" y="9302"/>
                  </a:lnTo>
                  <a:lnTo>
                    <a:pt x="19671" y="9307"/>
                  </a:lnTo>
                  <a:lnTo>
                    <a:pt x="19649" y="9307"/>
                  </a:lnTo>
                  <a:lnTo>
                    <a:pt x="19634" y="9313"/>
                  </a:lnTo>
                  <a:lnTo>
                    <a:pt x="19623" y="9309"/>
                  </a:lnTo>
                  <a:lnTo>
                    <a:pt x="19615" y="9310"/>
                  </a:lnTo>
                  <a:lnTo>
                    <a:pt x="19611" y="9315"/>
                  </a:lnTo>
                  <a:lnTo>
                    <a:pt x="19607" y="9310"/>
                  </a:lnTo>
                  <a:lnTo>
                    <a:pt x="19598" y="9311"/>
                  </a:lnTo>
                  <a:lnTo>
                    <a:pt x="19594" y="9340"/>
                  </a:lnTo>
                  <a:lnTo>
                    <a:pt x="19593" y="9344"/>
                  </a:lnTo>
                  <a:lnTo>
                    <a:pt x="19593" y="9339"/>
                  </a:lnTo>
                  <a:lnTo>
                    <a:pt x="19600" y="9339"/>
                  </a:lnTo>
                  <a:lnTo>
                    <a:pt x="19612" y="9333"/>
                  </a:lnTo>
                  <a:lnTo>
                    <a:pt x="19622" y="9332"/>
                  </a:lnTo>
                  <a:lnTo>
                    <a:pt x="19626" y="9337"/>
                  </a:lnTo>
                  <a:lnTo>
                    <a:pt x="19623" y="9342"/>
                  </a:lnTo>
                  <a:lnTo>
                    <a:pt x="19624" y="9351"/>
                  </a:lnTo>
                  <a:lnTo>
                    <a:pt x="19621" y="9356"/>
                  </a:lnTo>
                  <a:lnTo>
                    <a:pt x="19612" y="9357"/>
                  </a:lnTo>
                  <a:lnTo>
                    <a:pt x="19609" y="9353"/>
                  </a:lnTo>
                  <a:lnTo>
                    <a:pt x="19606" y="9348"/>
                  </a:lnTo>
                  <a:lnTo>
                    <a:pt x="19603" y="9349"/>
                  </a:lnTo>
                  <a:lnTo>
                    <a:pt x="19597" y="9354"/>
                  </a:lnTo>
                  <a:lnTo>
                    <a:pt x="19591" y="9355"/>
                  </a:lnTo>
                  <a:lnTo>
                    <a:pt x="19588" y="9365"/>
                  </a:lnTo>
                  <a:lnTo>
                    <a:pt x="19589" y="9379"/>
                  </a:lnTo>
                  <a:lnTo>
                    <a:pt x="19591" y="9388"/>
                  </a:lnTo>
                  <a:lnTo>
                    <a:pt x="19593" y="9392"/>
                  </a:lnTo>
                  <a:lnTo>
                    <a:pt x="19593" y="9397"/>
                  </a:lnTo>
                  <a:lnTo>
                    <a:pt x="19597" y="9397"/>
                  </a:lnTo>
                  <a:lnTo>
                    <a:pt x="19604" y="9401"/>
                  </a:lnTo>
                  <a:lnTo>
                    <a:pt x="19605" y="9410"/>
                  </a:lnTo>
                  <a:lnTo>
                    <a:pt x="19597" y="9412"/>
                  </a:lnTo>
                  <a:lnTo>
                    <a:pt x="19593" y="9407"/>
                  </a:lnTo>
                  <a:lnTo>
                    <a:pt x="19590" y="9403"/>
                  </a:lnTo>
                  <a:lnTo>
                    <a:pt x="19587" y="9393"/>
                  </a:lnTo>
                  <a:lnTo>
                    <a:pt x="19584" y="9394"/>
                  </a:lnTo>
                  <a:lnTo>
                    <a:pt x="19584" y="9399"/>
                  </a:lnTo>
                  <a:lnTo>
                    <a:pt x="19581" y="9408"/>
                  </a:lnTo>
                  <a:lnTo>
                    <a:pt x="19582" y="9413"/>
                  </a:lnTo>
                  <a:lnTo>
                    <a:pt x="19585" y="9422"/>
                  </a:lnTo>
                  <a:lnTo>
                    <a:pt x="19588" y="9422"/>
                  </a:lnTo>
                  <a:lnTo>
                    <a:pt x="19591" y="9417"/>
                  </a:lnTo>
                  <a:lnTo>
                    <a:pt x="19594" y="9416"/>
                  </a:lnTo>
                  <a:lnTo>
                    <a:pt x="19593" y="9421"/>
                  </a:lnTo>
                  <a:lnTo>
                    <a:pt x="19593" y="9425"/>
                  </a:lnTo>
                  <a:lnTo>
                    <a:pt x="19593" y="9430"/>
                  </a:lnTo>
                  <a:lnTo>
                    <a:pt x="19588" y="9436"/>
                  </a:lnTo>
                  <a:lnTo>
                    <a:pt x="19584" y="9431"/>
                  </a:lnTo>
                  <a:lnTo>
                    <a:pt x="19582" y="9432"/>
                  </a:lnTo>
                  <a:lnTo>
                    <a:pt x="19582" y="9437"/>
                  </a:lnTo>
                  <a:lnTo>
                    <a:pt x="19580" y="9442"/>
                  </a:lnTo>
                  <a:lnTo>
                    <a:pt x="19580" y="9451"/>
                  </a:lnTo>
                  <a:lnTo>
                    <a:pt x="19587" y="9455"/>
                  </a:lnTo>
                  <a:lnTo>
                    <a:pt x="19593" y="9455"/>
                  </a:lnTo>
                  <a:lnTo>
                    <a:pt x="19593" y="9460"/>
                  </a:lnTo>
                  <a:lnTo>
                    <a:pt x="19593" y="9465"/>
                  </a:lnTo>
                  <a:lnTo>
                    <a:pt x="19589" y="9469"/>
                  </a:lnTo>
                  <a:lnTo>
                    <a:pt x="19586" y="9479"/>
                  </a:lnTo>
                  <a:lnTo>
                    <a:pt x="19586" y="9498"/>
                  </a:lnTo>
                  <a:lnTo>
                    <a:pt x="19584" y="9513"/>
                  </a:lnTo>
                  <a:lnTo>
                    <a:pt x="19584" y="9527"/>
                  </a:lnTo>
                  <a:lnTo>
                    <a:pt x="19588" y="9526"/>
                  </a:lnTo>
                  <a:lnTo>
                    <a:pt x="19590" y="9517"/>
                  </a:lnTo>
                  <a:lnTo>
                    <a:pt x="19593" y="9511"/>
                  </a:lnTo>
                  <a:lnTo>
                    <a:pt x="19595" y="9501"/>
                  </a:lnTo>
                  <a:lnTo>
                    <a:pt x="19600" y="9487"/>
                  </a:lnTo>
                  <a:lnTo>
                    <a:pt x="19603" y="9477"/>
                  </a:lnTo>
                  <a:lnTo>
                    <a:pt x="19606" y="9472"/>
                  </a:lnTo>
                  <a:lnTo>
                    <a:pt x="19606" y="9477"/>
                  </a:lnTo>
                  <a:lnTo>
                    <a:pt x="19610" y="9486"/>
                  </a:lnTo>
                  <a:lnTo>
                    <a:pt x="19610" y="9495"/>
                  </a:lnTo>
                  <a:lnTo>
                    <a:pt x="19607" y="9500"/>
                  </a:lnTo>
                  <a:lnTo>
                    <a:pt x="19601" y="9506"/>
                  </a:lnTo>
                  <a:lnTo>
                    <a:pt x="19602" y="9510"/>
                  </a:lnTo>
                  <a:lnTo>
                    <a:pt x="19605" y="9520"/>
                  </a:lnTo>
                  <a:lnTo>
                    <a:pt x="19608" y="9524"/>
                  </a:lnTo>
                  <a:lnTo>
                    <a:pt x="19609" y="9533"/>
                  </a:lnTo>
                  <a:lnTo>
                    <a:pt x="19606" y="9534"/>
                  </a:lnTo>
                  <a:lnTo>
                    <a:pt x="19600" y="9530"/>
                  </a:lnTo>
                  <a:lnTo>
                    <a:pt x="19591" y="9531"/>
                  </a:lnTo>
                  <a:lnTo>
                    <a:pt x="19591" y="9536"/>
                  </a:lnTo>
                  <a:lnTo>
                    <a:pt x="19588" y="9546"/>
                  </a:lnTo>
                  <a:lnTo>
                    <a:pt x="19585" y="9546"/>
                  </a:lnTo>
                  <a:lnTo>
                    <a:pt x="19583" y="9550"/>
                  </a:lnTo>
                  <a:lnTo>
                    <a:pt x="19583" y="9564"/>
                  </a:lnTo>
                  <a:lnTo>
                    <a:pt x="19587" y="9574"/>
                  </a:lnTo>
                  <a:lnTo>
                    <a:pt x="19587" y="9584"/>
                  </a:lnTo>
                  <a:lnTo>
                    <a:pt x="19590" y="9578"/>
                  </a:lnTo>
                  <a:lnTo>
                    <a:pt x="19590" y="9574"/>
                  </a:lnTo>
                  <a:lnTo>
                    <a:pt x="19592" y="9563"/>
                  </a:lnTo>
                  <a:lnTo>
                    <a:pt x="19595" y="9554"/>
                  </a:lnTo>
                  <a:lnTo>
                    <a:pt x="19597" y="9549"/>
                  </a:lnTo>
                  <a:lnTo>
                    <a:pt x="19600" y="9548"/>
                  </a:lnTo>
                  <a:lnTo>
                    <a:pt x="19604" y="9557"/>
                  </a:lnTo>
                  <a:lnTo>
                    <a:pt x="19605" y="9567"/>
                  </a:lnTo>
                  <a:lnTo>
                    <a:pt x="19608" y="9576"/>
                  </a:lnTo>
                  <a:lnTo>
                    <a:pt x="19606" y="9586"/>
                  </a:lnTo>
                  <a:lnTo>
                    <a:pt x="19606" y="9596"/>
                  </a:lnTo>
                  <a:lnTo>
                    <a:pt x="19597" y="9596"/>
                  </a:lnTo>
                  <a:lnTo>
                    <a:pt x="19593" y="9602"/>
                  </a:lnTo>
                  <a:lnTo>
                    <a:pt x="19593" y="9607"/>
                  </a:lnTo>
                  <a:lnTo>
                    <a:pt x="19594" y="9616"/>
                  </a:lnTo>
                  <a:lnTo>
                    <a:pt x="19593" y="9621"/>
                  </a:lnTo>
                  <a:lnTo>
                    <a:pt x="19590" y="9631"/>
                  </a:lnTo>
                  <a:lnTo>
                    <a:pt x="19588" y="9650"/>
                  </a:lnTo>
                  <a:lnTo>
                    <a:pt x="19585" y="9660"/>
                  </a:lnTo>
                  <a:lnTo>
                    <a:pt x="19585" y="9669"/>
                  </a:lnTo>
                  <a:lnTo>
                    <a:pt x="19589" y="9673"/>
                  </a:lnTo>
                  <a:lnTo>
                    <a:pt x="19588" y="9669"/>
                  </a:lnTo>
                  <a:lnTo>
                    <a:pt x="19591" y="9668"/>
                  </a:lnTo>
                  <a:lnTo>
                    <a:pt x="19594" y="9650"/>
                  </a:lnTo>
                  <a:lnTo>
                    <a:pt x="19593" y="9633"/>
                  </a:lnTo>
                  <a:lnTo>
                    <a:pt x="19596" y="9633"/>
                  </a:lnTo>
                  <a:lnTo>
                    <a:pt x="19599" y="9640"/>
                  </a:lnTo>
                  <a:lnTo>
                    <a:pt x="19606" y="9646"/>
                  </a:lnTo>
                  <a:lnTo>
                    <a:pt x="19606" y="9652"/>
                  </a:lnTo>
                  <a:lnTo>
                    <a:pt x="19600" y="9662"/>
                  </a:lnTo>
                  <a:lnTo>
                    <a:pt x="19595" y="9672"/>
                  </a:lnTo>
                  <a:lnTo>
                    <a:pt x="19595" y="9677"/>
                  </a:lnTo>
                  <a:lnTo>
                    <a:pt x="19592" y="9677"/>
                  </a:lnTo>
                  <a:lnTo>
                    <a:pt x="19595" y="9682"/>
                  </a:lnTo>
                  <a:lnTo>
                    <a:pt x="19595" y="9687"/>
                  </a:lnTo>
                  <a:lnTo>
                    <a:pt x="19593" y="9697"/>
                  </a:lnTo>
                  <a:lnTo>
                    <a:pt x="19594" y="9710"/>
                  </a:lnTo>
                  <a:lnTo>
                    <a:pt x="19597" y="9720"/>
                  </a:lnTo>
                  <a:lnTo>
                    <a:pt x="19603" y="9719"/>
                  </a:lnTo>
                  <a:lnTo>
                    <a:pt x="19603" y="9710"/>
                  </a:lnTo>
                  <a:lnTo>
                    <a:pt x="19606" y="9704"/>
                  </a:lnTo>
                  <a:lnTo>
                    <a:pt x="19608" y="9704"/>
                  </a:lnTo>
                  <a:lnTo>
                    <a:pt x="19612" y="9709"/>
                  </a:lnTo>
                  <a:lnTo>
                    <a:pt x="19615" y="9712"/>
                  </a:lnTo>
                  <a:lnTo>
                    <a:pt x="19615" y="9722"/>
                  </a:lnTo>
                  <a:lnTo>
                    <a:pt x="19609" y="9723"/>
                  </a:lnTo>
                  <a:lnTo>
                    <a:pt x="19604" y="9728"/>
                  </a:lnTo>
                  <a:lnTo>
                    <a:pt x="19604" y="9738"/>
                  </a:lnTo>
                  <a:lnTo>
                    <a:pt x="19608" y="9752"/>
                  </a:lnTo>
                  <a:lnTo>
                    <a:pt x="19620" y="9765"/>
                  </a:lnTo>
                  <a:lnTo>
                    <a:pt x="19627" y="9777"/>
                  </a:lnTo>
                  <a:lnTo>
                    <a:pt x="19630" y="9782"/>
                  </a:lnTo>
                  <a:lnTo>
                    <a:pt x="19631" y="9787"/>
                  </a:lnTo>
                  <a:lnTo>
                    <a:pt x="19634" y="9795"/>
                  </a:lnTo>
                  <a:lnTo>
                    <a:pt x="19634" y="9805"/>
                  </a:lnTo>
                  <a:lnTo>
                    <a:pt x="19638" y="9810"/>
                  </a:lnTo>
                  <a:lnTo>
                    <a:pt x="19644" y="9809"/>
                  </a:lnTo>
                  <a:lnTo>
                    <a:pt x="19649" y="9799"/>
                  </a:lnTo>
                  <a:lnTo>
                    <a:pt x="19652" y="9789"/>
                  </a:lnTo>
                  <a:lnTo>
                    <a:pt x="19651" y="9775"/>
                  </a:lnTo>
                  <a:lnTo>
                    <a:pt x="19644" y="9762"/>
                  </a:lnTo>
                  <a:lnTo>
                    <a:pt x="19641" y="9752"/>
                  </a:lnTo>
                  <a:lnTo>
                    <a:pt x="19638" y="9748"/>
                  </a:lnTo>
                  <a:lnTo>
                    <a:pt x="19637" y="9734"/>
                  </a:lnTo>
                  <a:lnTo>
                    <a:pt x="19640" y="9729"/>
                  </a:lnTo>
                  <a:lnTo>
                    <a:pt x="19646" y="9728"/>
                  </a:lnTo>
                  <a:lnTo>
                    <a:pt x="19635" y="9701"/>
                  </a:lnTo>
                  <a:lnTo>
                    <a:pt x="19630" y="9664"/>
                  </a:lnTo>
                  <a:lnTo>
                    <a:pt x="19628" y="9621"/>
                  </a:lnTo>
                  <a:lnTo>
                    <a:pt x="19630" y="9601"/>
                  </a:lnTo>
                  <a:lnTo>
                    <a:pt x="19632" y="9583"/>
                  </a:lnTo>
                  <a:lnTo>
                    <a:pt x="19641" y="9558"/>
                  </a:lnTo>
                  <a:lnTo>
                    <a:pt x="19646" y="9553"/>
                  </a:lnTo>
                  <a:lnTo>
                    <a:pt x="19649" y="9547"/>
                  </a:lnTo>
                  <a:lnTo>
                    <a:pt x="19659" y="9555"/>
                  </a:lnTo>
                  <a:lnTo>
                    <a:pt x="19661" y="9555"/>
                  </a:lnTo>
                  <a:lnTo>
                    <a:pt x="19665" y="9560"/>
                  </a:lnTo>
                  <a:lnTo>
                    <a:pt x="19664" y="9555"/>
                  </a:lnTo>
                  <a:lnTo>
                    <a:pt x="19667" y="9550"/>
                  </a:lnTo>
                  <a:lnTo>
                    <a:pt x="19664" y="9546"/>
                  </a:lnTo>
                  <a:lnTo>
                    <a:pt x="19652" y="9542"/>
                  </a:lnTo>
                  <a:lnTo>
                    <a:pt x="19648" y="9533"/>
                  </a:lnTo>
                  <a:lnTo>
                    <a:pt x="19647" y="9505"/>
                  </a:lnTo>
                  <a:lnTo>
                    <a:pt x="19649" y="9490"/>
                  </a:lnTo>
                  <a:lnTo>
                    <a:pt x="19658" y="9480"/>
                  </a:lnTo>
                  <a:lnTo>
                    <a:pt x="19661" y="9475"/>
                  </a:lnTo>
                  <a:lnTo>
                    <a:pt x="19664" y="9474"/>
                  </a:lnTo>
                  <a:lnTo>
                    <a:pt x="19670" y="9483"/>
                  </a:lnTo>
                  <a:lnTo>
                    <a:pt x="19673" y="9487"/>
                  </a:lnTo>
                  <a:lnTo>
                    <a:pt x="19676" y="9487"/>
                  </a:lnTo>
                  <a:lnTo>
                    <a:pt x="19674" y="9481"/>
                  </a:lnTo>
                  <a:lnTo>
                    <a:pt x="19671" y="9471"/>
                  </a:lnTo>
                  <a:lnTo>
                    <a:pt x="19671" y="9466"/>
                  </a:lnTo>
                  <a:lnTo>
                    <a:pt x="19676" y="9462"/>
                  </a:lnTo>
                  <a:lnTo>
                    <a:pt x="19659" y="9460"/>
                  </a:lnTo>
                  <a:lnTo>
                    <a:pt x="19660" y="9441"/>
                  </a:lnTo>
                  <a:lnTo>
                    <a:pt x="19666" y="9421"/>
                  </a:lnTo>
                  <a:lnTo>
                    <a:pt x="19671" y="9417"/>
                  </a:lnTo>
                  <a:lnTo>
                    <a:pt x="19671" y="9412"/>
                  </a:lnTo>
                  <a:lnTo>
                    <a:pt x="19673" y="9411"/>
                  </a:lnTo>
                  <a:lnTo>
                    <a:pt x="19691" y="9423"/>
                  </a:lnTo>
                  <a:lnTo>
                    <a:pt x="19694" y="9418"/>
                  </a:lnTo>
                  <a:lnTo>
                    <a:pt x="19694" y="9414"/>
                  </a:lnTo>
                  <a:lnTo>
                    <a:pt x="19688" y="9410"/>
                  </a:lnTo>
                  <a:lnTo>
                    <a:pt x="19687" y="9405"/>
                  </a:lnTo>
                  <a:lnTo>
                    <a:pt x="19699" y="9399"/>
                  </a:lnTo>
                  <a:lnTo>
                    <a:pt x="19699" y="9394"/>
                  </a:lnTo>
                  <a:lnTo>
                    <a:pt x="19675" y="9397"/>
                  </a:lnTo>
                  <a:lnTo>
                    <a:pt x="19674" y="9388"/>
                  </a:lnTo>
                  <a:lnTo>
                    <a:pt x="19683" y="9372"/>
                  </a:lnTo>
                  <a:lnTo>
                    <a:pt x="19685" y="9363"/>
                  </a:lnTo>
                  <a:lnTo>
                    <a:pt x="19682" y="9353"/>
                  </a:lnTo>
                  <a:lnTo>
                    <a:pt x="19683" y="9329"/>
                  </a:lnTo>
                  <a:lnTo>
                    <a:pt x="19686" y="9324"/>
                  </a:lnTo>
                  <a:lnTo>
                    <a:pt x="19692" y="9319"/>
                  </a:lnTo>
                  <a:lnTo>
                    <a:pt x="19694" y="9304"/>
                  </a:lnTo>
                  <a:lnTo>
                    <a:pt x="19697" y="9299"/>
                  </a:lnTo>
                  <a:lnTo>
                    <a:pt x="19690" y="9286"/>
                  </a:lnTo>
                  <a:lnTo>
                    <a:pt x="19689" y="9272"/>
                  </a:lnTo>
                  <a:lnTo>
                    <a:pt x="19694" y="9243"/>
                  </a:lnTo>
                  <a:lnTo>
                    <a:pt x="19699" y="9218"/>
                  </a:lnTo>
                  <a:lnTo>
                    <a:pt x="19702" y="9208"/>
                  </a:lnTo>
                  <a:lnTo>
                    <a:pt x="19707" y="9203"/>
                  </a:lnTo>
                  <a:lnTo>
                    <a:pt x="19706" y="9180"/>
                  </a:lnTo>
                  <a:lnTo>
                    <a:pt x="19708" y="9156"/>
                  </a:lnTo>
                  <a:lnTo>
                    <a:pt x="19711" y="9150"/>
                  </a:lnTo>
                  <a:lnTo>
                    <a:pt x="19717" y="9149"/>
                  </a:lnTo>
                  <a:lnTo>
                    <a:pt x="19720" y="9145"/>
                  </a:lnTo>
                  <a:lnTo>
                    <a:pt x="19719" y="9126"/>
                  </a:lnTo>
                  <a:lnTo>
                    <a:pt x="19709" y="9117"/>
                  </a:lnTo>
                  <a:lnTo>
                    <a:pt x="19709" y="9108"/>
                  </a:lnTo>
                  <a:lnTo>
                    <a:pt x="19711" y="9089"/>
                  </a:lnTo>
                  <a:lnTo>
                    <a:pt x="19714" y="9083"/>
                  </a:lnTo>
                  <a:lnTo>
                    <a:pt x="19719" y="9083"/>
                  </a:lnTo>
                  <a:lnTo>
                    <a:pt x="19722" y="9078"/>
                  </a:lnTo>
                  <a:lnTo>
                    <a:pt x="19725" y="9072"/>
                  </a:lnTo>
                  <a:lnTo>
                    <a:pt x="19722" y="9068"/>
                  </a:lnTo>
                  <a:lnTo>
                    <a:pt x="19721" y="9059"/>
                  </a:lnTo>
                  <a:lnTo>
                    <a:pt x="19727" y="9058"/>
                  </a:lnTo>
                  <a:lnTo>
                    <a:pt x="19730" y="9053"/>
                  </a:lnTo>
                  <a:lnTo>
                    <a:pt x="19733" y="9043"/>
                  </a:lnTo>
                  <a:lnTo>
                    <a:pt x="19729" y="9025"/>
                  </a:lnTo>
                  <a:lnTo>
                    <a:pt x="19731" y="9010"/>
                  </a:lnTo>
                  <a:lnTo>
                    <a:pt x="19742" y="8985"/>
                  </a:lnTo>
                  <a:lnTo>
                    <a:pt x="19748" y="8972"/>
                  </a:lnTo>
                  <a:lnTo>
                    <a:pt x="19748" y="8971"/>
                  </a:lnTo>
                  <a:lnTo>
                    <a:pt x="19744" y="8952"/>
                  </a:lnTo>
                  <a:lnTo>
                    <a:pt x="19738" y="8943"/>
                  </a:lnTo>
                  <a:lnTo>
                    <a:pt x="19737" y="8933"/>
                  </a:lnTo>
                  <a:lnTo>
                    <a:pt x="19739" y="8929"/>
                  </a:lnTo>
                  <a:lnTo>
                    <a:pt x="19739" y="8919"/>
                  </a:lnTo>
                  <a:lnTo>
                    <a:pt x="19741" y="8905"/>
                  </a:lnTo>
                  <a:lnTo>
                    <a:pt x="19744" y="8900"/>
                  </a:lnTo>
                  <a:lnTo>
                    <a:pt x="19747" y="8899"/>
                  </a:lnTo>
                  <a:lnTo>
                    <a:pt x="19747" y="8894"/>
                  </a:lnTo>
                  <a:lnTo>
                    <a:pt x="19748" y="8894"/>
                  </a:lnTo>
                  <a:lnTo>
                    <a:pt x="19748" y="8899"/>
                  </a:lnTo>
                  <a:lnTo>
                    <a:pt x="19753" y="8893"/>
                  </a:lnTo>
                  <a:lnTo>
                    <a:pt x="19754" y="8884"/>
                  </a:lnTo>
                  <a:lnTo>
                    <a:pt x="19757" y="8874"/>
                  </a:lnTo>
                  <a:lnTo>
                    <a:pt x="19757" y="8860"/>
                  </a:lnTo>
                  <a:lnTo>
                    <a:pt x="19759" y="8850"/>
                  </a:lnTo>
                  <a:lnTo>
                    <a:pt x="19758" y="8831"/>
                  </a:lnTo>
                  <a:lnTo>
                    <a:pt x="19761" y="8822"/>
                  </a:lnTo>
                  <a:lnTo>
                    <a:pt x="19760" y="8817"/>
                  </a:lnTo>
                  <a:lnTo>
                    <a:pt x="19757" y="8808"/>
                  </a:lnTo>
                  <a:lnTo>
                    <a:pt x="19754" y="8808"/>
                  </a:lnTo>
                  <a:lnTo>
                    <a:pt x="19754" y="8798"/>
                  </a:lnTo>
                  <a:lnTo>
                    <a:pt x="19756" y="8793"/>
                  </a:lnTo>
                  <a:lnTo>
                    <a:pt x="19756" y="8779"/>
                  </a:lnTo>
                  <a:lnTo>
                    <a:pt x="19758" y="8774"/>
                  </a:lnTo>
                  <a:lnTo>
                    <a:pt x="19761" y="8769"/>
                  </a:lnTo>
                  <a:lnTo>
                    <a:pt x="19764" y="8769"/>
                  </a:lnTo>
                  <a:lnTo>
                    <a:pt x="19767" y="8764"/>
                  </a:lnTo>
                  <a:lnTo>
                    <a:pt x="19770" y="8763"/>
                  </a:lnTo>
                  <a:lnTo>
                    <a:pt x="19771" y="8782"/>
                  </a:lnTo>
                  <a:lnTo>
                    <a:pt x="19775" y="8791"/>
                  </a:lnTo>
                  <a:lnTo>
                    <a:pt x="19778" y="8796"/>
                  </a:lnTo>
                  <a:lnTo>
                    <a:pt x="19781" y="8795"/>
                  </a:lnTo>
                  <a:lnTo>
                    <a:pt x="19780" y="8786"/>
                  </a:lnTo>
                  <a:lnTo>
                    <a:pt x="19782" y="8771"/>
                  </a:lnTo>
                  <a:lnTo>
                    <a:pt x="19785" y="8762"/>
                  </a:lnTo>
                  <a:lnTo>
                    <a:pt x="19787" y="8747"/>
                  </a:lnTo>
                  <a:lnTo>
                    <a:pt x="19790" y="8733"/>
                  </a:lnTo>
                  <a:lnTo>
                    <a:pt x="19792" y="8714"/>
                  </a:lnTo>
                  <a:lnTo>
                    <a:pt x="19797" y="8698"/>
                  </a:lnTo>
                  <a:lnTo>
                    <a:pt x="19799" y="8684"/>
                  </a:lnTo>
                  <a:lnTo>
                    <a:pt x="19796" y="8680"/>
                  </a:lnTo>
                  <a:lnTo>
                    <a:pt x="19793" y="8668"/>
                  </a:lnTo>
                  <a:lnTo>
                    <a:pt x="19789" y="8657"/>
                  </a:lnTo>
                  <a:lnTo>
                    <a:pt x="19787" y="8657"/>
                  </a:lnTo>
                  <a:lnTo>
                    <a:pt x="19774" y="8669"/>
                  </a:lnTo>
                  <a:lnTo>
                    <a:pt x="19748" y="8678"/>
                  </a:lnTo>
                  <a:lnTo>
                    <a:pt x="19748" y="8674"/>
                  </a:lnTo>
                  <a:lnTo>
                    <a:pt x="19755" y="8674"/>
                  </a:lnTo>
                  <a:lnTo>
                    <a:pt x="19760" y="8664"/>
                  </a:lnTo>
                  <a:lnTo>
                    <a:pt x="19765" y="8659"/>
                  </a:lnTo>
                  <a:lnTo>
                    <a:pt x="19766" y="8655"/>
                  </a:lnTo>
                  <a:lnTo>
                    <a:pt x="19776" y="8660"/>
                  </a:lnTo>
                  <a:lnTo>
                    <a:pt x="19776" y="8657"/>
                  </a:lnTo>
                  <a:lnTo>
                    <a:pt x="19773" y="8657"/>
                  </a:lnTo>
                  <a:lnTo>
                    <a:pt x="19773" y="8646"/>
                  </a:lnTo>
                  <a:lnTo>
                    <a:pt x="19752" y="8645"/>
                  </a:lnTo>
                  <a:lnTo>
                    <a:pt x="19749" y="8640"/>
                  </a:lnTo>
                  <a:lnTo>
                    <a:pt x="19745" y="8639"/>
                  </a:lnTo>
                  <a:lnTo>
                    <a:pt x="19745" y="8620"/>
                  </a:lnTo>
                  <a:lnTo>
                    <a:pt x="19747" y="8614"/>
                  </a:lnTo>
                  <a:lnTo>
                    <a:pt x="19756" y="8613"/>
                  </a:lnTo>
                  <a:lnTo>
                    <a:pt x="19760" y="8618"/>
                  </a:lnTo>
                  <a:lnTo>
                    <a:pt x="19766" y="8621"/>
                  </a:lnTo>
                  <a:lnTo>
                    <a:pt x="19775" y="8625"/>
                  </a:lnTo>
                  <a:lnTo>
                    <a:pt x="19784" y="8624"/>
                  </a:lnTo>
                  <a:lnTo>
                    <a:pt x="19784" y="8620"/>
                  </a:lnTo>
                  <a:lnTo>
                    <a:pt x="19781" y="8615"/>
                  </a:lnTo>
                  <a:lnTo>
                    <a:pt x="19781" y="8610"/>
                  </a:lnTo>
                  <a:lnTo>
                    <a:pt x="19777" y="8611"/>
                  </a:lnTo>
                  <a:lnTo>
                    <a:pt x="19774" y="8606"/>
                  </a:lnTo>
                  <a:lnTo>
                    <a:pt x="19771" y="8607"/>
                  </a:lnTo>
                  <a:lnTo>
                    <a:pt x="19771" y="8602"/>
                  </a:lnTo>
                  <a:lnTo>
                    <a:pt x="19768" y="8593"/>
                  </a:lnTo>
                  <a:lnTo>
                    <a:pt x="19767" y="8588"/>
                  </a:lnTo>
                  <a:lnTo>
                    <a:pt x="19770" y="8588"/>
                  </a:lnTo>
                  <a:lnTo>
                    <a:pt x="19773" y="8592"/>
                  </a:lnTo>
                  <a:lnTo>
                    <a:pt x="19777" y="8597"/>
                  </a:lnTo>
                  <a:lnTo>
                    <a:pt x="19780" y="8601"/>
                  </a:lnTo>
                  <a:lnTo>
                    <a:pt x="19786" y="8600"/>
                  </a:lnTo>
                  <a:lnTo>
                    <a:pt x="19785" y="8590"/>
                  </a:lnTo>
                  <a:lnTo>
                    <a:pt x="19782" y="8586"/>
                  </a:lnTo>
                  <a:lnTo>
                    <a:pt x="19779" y="8582"/>
                  </a:lnTo>
                  <a:lnTo>
                    <a:pt x="19778" y="8573"/>
                  </a:lnTo>
                  <a:lnTo>
                    <a:pt x="19782" y="8552"/>
                  </a:lnTo>
                  <a:lnTo>
                    <a:pt x="19785" y="8535"/>
                  </a:lnTo>
                  <a:lnTo>
                    <a:pt x="19788" y="8535"/>
                  </a:lnTo>
                  <a:lnTo>
                    <a:pt x="19791" y="8560"/>
                  </a:lnTo>
                  <a:lnTo>
                    <a:pt x="19794" y="8575"/>
                  </a:lnTo>
                  <a:lnTo>
                    <a:pt x="19795" y="8589"/>
                  </a:lnTo>
                  <a:lnTo>
                    <a:pt x="19798" y="8584"/>
                  </a:lnTo>
                  <a:lnTo>
                    <a:pt x="19802" y="8657"/>
                  </a:lnTo>
                  <a:lnTo>
                    <a:pt x="19805" y="8657"/>
                  </a:lnTo>
                  <a:lnTo>
                    <a:pt x="19804" y="8646"/>
                  </a:lnTo>
                  <a:lnTo>
                    <a:pt x="19806" y="8629"/>
                  </a:lnTo>
                  <a:lnTo>
                    <a:pt x="19801" y="8590"/>
                  </a:lnTo>
                  <a:lnTo>
                    <a:pt x="19800" y="8573"/>
                  </a:lnTo>
                  <a:lnTo>
                    <a:pt x="19796" y="8565"/>
                  </a:lnTo>
                  <a:lnTo>
                    <a:pt x="19796" y="8558"/>
                  </a:lnTo>
                  <a:lnTo>
                    <a:pt x="19796" y="8551"/>
                  </a:lnTo>
                  <a:lnTo>
                    <a:pt x="19792" y="8538"/>
                  </a:lnTo>
                  <a:lnTo>
                    <a:pt x="19791" y="8523"/>
                  </a:lnTo>
                  <a:lnTo>
                    <a:pt x="19785" y="8510"/>
                  </a:lnTo>
                  <a:lnTo>
                    <a:pt x="19784" y="8491"/>
                  </a:lnTo>
                  <a:lnTo>
                    <a:pt x="19777" y="8478"/>
                  </a:lnTo>
                  <a:lnTo>
                    <a:pt x="19776" y="8463"/>
                  </a:lnTo>
                  <a:lnTo>
                    <a:pt x="19772" y="8455"/>
                  </a:lnTo>
                  <a:lnTo>
                    <a:pt x="19769" y="8450"/>
                  </a:lnTo>
                  <a:lnTo>
                    <a:pt x="19766" y="8446"/>
                  </a:lnTo>
                  <a:lnTo>
                    <a:pt x="19767" y="8450"/>
                  </a:lnTo>
                  <a:lnTo>
                    <a:pt x="19763" y="8451"/>
                  </a:lnTo>
                  <a:lnTo>
                    <a:pt x="19764" y="8465"/>
                  </a:lnTo>
                  <a:lnTo>
                    <a:pt x="19767" y="8470"/>
                  </a:lnTo>
                  <a:lnTo>
                    <a:pt x="19770" y="8474"/>
                  </a:lnTo>
                  <a:lnTo>
                    <a:pt x="19771" y="8479"/>
                  </a:lnTo>
                  <a:lnTo>
                    <a:pt x="19768" y="8488"/>
                  </a:lnTo>
                  <a:lnTo>
                    <a:pt x="19765" y="8493"/>
                  </a:lnTo>
                  <a:lnTo>
                    <a:pt x="19766" y="8498"/>
                  </a:lnTo>
                  <a:lnTo>
                    <a:pt x="19763" y="8493"/>
                  </a:lnTo>
                  <a:lnTo>
                    <a:pt x="19756" y="8490"/>
                  </a:lnTo>
                  <a:lnTo>
                    <a:pt x="19753" y="8481"/>
                  </a:lnTo>
                  <a:lnTo>
                    <a:pt x="19749" y="8472"/>
                  </a:lnTo>
                  <a:lnTo>
                    <a:pt x="19746" y="8472"/>
                  </a:lnTo>
                  <a:lnTo>
                    <a:pt x="19743" y="8477"/>
                  </a:lnTo>
                  <a:lnTo>
                    <a:pt x="19740" y="8478"/>
                  </a:lnTo>
                  <a:lnTo>
                    <a:pt x="19738" y="8483"/>
                  </a:lnTo>
                  <a:lnTo>
                    <a:pt x="19738" y="8492"/>
                  </a:lnTo>
                  <a:lnTo>
                    <a:pt x="19732" y="8498"/>
                  </a:lnTo>
                  <a:lnTo>
                    <a:pt x="19727" y="8508"/>
                  </a:lnTo>
                  <a:lnTo>
                    <a:pt x="19724" y="8513"/>
                  </a:lnTo>
                  <a:lnTo>
                    <a:pt x="19723" y="8489"/>
                  </a:lnTo>
                  <a:lnTo>
                    <a:pt x="19726" y="8484"/>
                  </a:lnTo>
                  <a:lnTo>
                    <a:pt x="19728" y="8474"/>
                  </a:lnTo>
                  <a:lnTo>
                    <a:pt x="19731" y="8465"/>
                  </a:lnTo>
                  <a:lnTo>
                    <a:pt x="19734" y="8459"/>
                  </a:lnTo>
                  <a:lnTo>
                    <a:pt x="19739" y="8449"/>
                  </a:lnTo>
                  <a:lnTo>
                    <a:pt x="19742" y="8449"/>
                  </a:lnTo>
                  <a:lnTo>
                    <a:pt x="19745" y="8444"/>
                  </a:lnTo>
                  <a:lnTo>
                    <a:pt x="19741" y="8439"/>
                  </a:lnTo>
                  <a:lnTo>
                    <a:pt x="19717" y="8438"/>
                  </a:lnTo>
                  <a:lnTo>
                    <a:pt x="19714" y="8438"/>
                  </a:lnTo>
                  <a:lnTo>
                    <a:pt x="19714" y="8429"/>
                  </a:lnTo>
                  <a:lnTo>
                    <a:pt x="19717" y="8423"/>
                  </a:lnTo>
                  <a:lnTo>
                    <a:pt x="19726" y="8422"/>
                  </a:lnTo>
                  <a:lnTo>
                    <a:pt x="19728" y="8417"/>
                  </a:lnTo>
                  <a:lnTo>
                    <a:pt x="19728" y="8403"/>
                  </a:lnTo>
                  <a:lnTo>
                    <a:pt x="19731" y="8398"/>
                  </a:lnTo>
                  <a:lnTo>
                    <a:pt x="19736" y="8393"/>
                  </a:lnTo>
                  <a:lnTo>
                    <a:pt x="19742" y="8401"/>
                  </a:lnTo>
                  <a:lnTo>
                    <a:pt x="19745" y="8413"/>
                  </a:lnTo>
                  <a:lnTo>
                    <a:pt x="19749" y="8413"/>
                  </a:lnTo>
                  <a:lnTo>
                    <a:pt x="19749" y="8414"/>
                  </a:lnTo>
                  <a:lnTo>
                    <a:pt x="19753" y="8423"/>
                  </a:lnTo>
                  <a:lnTo>
                    <a:pt x="19753" y="8435"/>
                  </a:lnTo>
                  <a:lnTo>
                    <a:pt x="19757" y="8443"/>
                  </a:lnTo>
                  <a:lnTo>
                    <a:pt x="19760" y="8447"/>
                  </a:lnTo>
                  <a:lnTo>
                    <a:pt x="19763" y="8442"/>
                  </a:lnTo>
                  <a:lnTo>
                    <a:pt x="19766" y="8437"/>
                  </a:lnTo>
                  <a:lnTo>
                    <a:pt x="19765" y="8427"/>
                  </a:lnTo>
                  <a:lnTo>
                    <a:pt x="19758" y="8404"/>
                  </a:lnTo>
                  <a:lnTo>
                    <a:pt x="19754" y="8376"/>
                  </a:lnTo>
                  <a:lnTo>
                    <a:pt x="19743" y="8344"/>
                  </a:lnTo>
                  <a:lnTo>
                    <a:pt x="19739" y="8321"/>
                  </a:lnTo>
                  <a:lnTo>
                    <a:pt x="19729" y="8303"/>
                  </a:lnTo>
                  <a:lnTo>
                    <a:pt x="19729" y="8309"/>
                  </a:lnTo>
                  <a:lnTo>
                    <a:pt x="19726" y="8313"/>
                  </a:lnTo>
                  <a:lnTo>
                    <a:pt x="19727" y="8318"/>
                  </a:lnTo>
                  <a:lnTo>
                    <a:pt x="19714" y="8324"/>
                  </a:lnTo>
                  <a:lnTo>
                    <a:pt x="19700" y="8326"/>
                  </a:lnTo>
                  <a:lnTo>
                    <a:pt x="19687" y="8318"/>
                  </a:lnTo>
                  <a:lnTo>
                    <a:pt x="19668" y="8306"/>
                  </a:lnTo>
                  <a:lnTo>
                    <a:pt x="19655" y="8293"/>
                  </a:lnTo>
                  <a:lnTo>
                    <a:pt x="19640" y="8272"/>
                  </a:lnTo>
                  <a:lnTo>
                    <a:pt x="19626" y="8255"/>
                  </a:lnTo>
                  <a:lnTo>
                    <a:pt x="19619" y="8232"/>
                  </a:lnTo>
                  <a:lnTo>
                    <a:pt x="19618" y="8208"/>
                  </a:lnTo>
                  <a:lnTo>
                    <a:pt x="19611" y="8190"/>
                  </a:lnTo>
                  <a:lnTo>
                    <a:pt x="19601" y="8182"/>
                  </a:lnTo>
                  <a:lnTo>
                    <a:pt x="19579" y="8161"/>
                  </a:lnTo>
                  <a:lnTo>
                    <a:pt x="19563" y="8143"/>
                  </a:lnTo>
                  <a:lnTo>
                    <a:pt x="19552" y="8112"/>
                  </a:lnTo>
                  <a:lnTo>
                    <a:pt x="19548" y="8083"/>
                  </a:lnTo>
                  <a:lnTo>
                    <a:pt x="19546" y="8036"/>
                  </a:lnTo>
                  <a:lnTo>
                    <a:pt x="19542" y="8013"/>
                  </a:lnTo>
                  <a:lnTo>
                    <a:pt x="19535" y="8000"/>
                  </a:lnTo>
                  <a:lnTo>
                    <a:pt x="19528" y="7981"/>
                  </a:lnTo>
                  <a:lnTo>
                    <a:pt x="19521" y="7973"/>
                  </a:lnTo>
                  <a:lnTo>
                    <a:pt x="19518" y="7964"/>
                  </a:lnTo>
                  <a:lnTo>
                    <a:pt x="19511" y="7955"/>
                  </a:lnTo>
                  <a:lnTo>
                    <a:pt x="19505" y="7956"/>
                  </a:lnTo>
                  <a:lnTo>
                    <a:pt x="19499" y="7952"/>
                  </a:lnTo>
                  <a:lnTo>
                    <a:pt x="19490" y="7958"/>
                  </a:lnTo>
                  <a:lnTo>
                    <a:pt x="19487" y="7958"/>
                  </a:lnTo>
                  <a:lnTo>
                    <a:pt x="19481" y="7955"/>
                  </a:lnTo>
                  <a:lnTo>
                    <a:pt x="19481" y="7950"/>
                  </a:lnTo>
                  <a:lnTo>
                    <a:pt x="19483" y="7940"/>
                  </a:lnTo>
                  <a:lnTo>
                    <a:pt x="19480" y="7935"/>
                  </a:lnTo>
                  <a:lnTo>
                    <a:pt x="19468" y="7927"/>
                  </a:lnTo>
                  <a:lnTo>
                    <a:pt x="19458" y="7914"/>
                  </a:lnTo>
                  <a:lnTo>
                    <a:pt x="19457" y="7900"/>
                  </a:lnTo>
                  <a:lnTo>
                    <a:pt x="19454" y="7896"/>
                  </a:lnTo>
                  <a:lnTo>
                    <a:pt x="19442" y="7893"/>
                  </a:lnTo>
                  <a:lnTo>
                    <a:pt x="19429" y="7875"/>
                  </a:lnTo>
                  <a:lnTo>
                    <a:pt x="19428" y="7866"/>
                  </a:lnTo>
                  <a:lnTo>
                    <a:pt x="19430" y="7847"/>
                  </a:lnTo>
                  <a:lnTo>
                    <a:pt x="19429" y="7819"/>
                  </a:lnTo>
                  <a:lnTo>
                    <a:pt x="19424" y="7790"/>
                  </a:lnTo>
                  <a:lnTo>
                    <a:pt x="19424" y="7781"/>
                  </a:lnTo>
                  <a:lnTo>
                    <a:pt x="19421" y="7776"/>
                  </a:lnTo>
                  <a:lnTo>
                    <a:pt x="19412" y="7773"/>
                  </a:lnTo>
                  <a:lnTo>
                    <a:pt x="19402" y="7765"/>
                  </a:lnTo>
                  <a:lnTo>
                    <a:pt x="19401" y="7750"/>
                  </a:lnTo>
                  <a:lnTo>
                    <a:pt x="19398" y="7742"/>
                  </a:lnTo>
                  <a:lnTo>
                    <a:pt x="19400" y="7722"/>
                  </a:lnTo>
                  <a:lnTo>
                    <a:pt x="19403" y="7700"/>
                  </a:lnTo>
                  <a:lnTo>
                    <a:pt x="19408" y="7681"/>
                  </a:lnTo>
                  <a:lnTo>
                    <a:pt x="19411" y="7681"/>
                  </a:lnTo>
                  <a:lnTo>
                    <a:pt x="19414" y="7684"/>
                  </a:lnTo>
                  <a:lnTo>
                    <a:pt x="19416" y="7676"/>
                  </a:lnTo>
                  <a:lnTo>
                    <a:pt x="19418" y="7655"/>
                  </a:lnTo>
                  <a:lnTo>
                    <a:pt x="19417" y="7652"/>
                  </a:lnTo>
                  <a:lnTo>
                    <a:pt x="19421" y="7665"/>
                  </a:lnTo>
                  <a:lnTo>
                    <a:pt x="19426" y="7681"/>
                  </a:lnTo>
                  <a:lnTo>
                    <a:pt x="19430" y="7681"/>
                  </a:lnTo>
                  <a:lnTo>
                    <a:pt x="19428" y="7688"/>
                  </a:lnTo>
                  <a:lnTo>
                    <a:pt x="19425" y="7694"/>
                  </a:lnTo>
                  <a:lnTo>
                    <a:pt x="19429" y="7699"/>
                  </a:lnTo>
                  <a:lnTo>
                    <a:pt x="19426" y="7707"/>
                  </a:lnTo>
                  <a:lnTo>
                    <a:pt x="19424" y="7711"/>
                  </a:lnTo>
                  <a:lnTo>
                    <a:pt x="19421" y="7720"/>
                  </a:lnTo>
                  <a:lnTo>
                    <a:pt x="19415" y="7725"/>
                  </a:lnTo>
                  <a:lnTo>
                    <a:pt x="19416" y="7734"/>
                  </a:lnTo>
                  <a:lnTo>
                    <a:pt x="19413" y="7740"/>
                  </a:lnTo>
                  <a:lnTo>
                    <a:pt x="19416" y="7744"/>
                  </a:lnTo>
                  <a:lnTo>
                    <a:pt x="19429" y="7752"/>
                  </a:lnTo>
                  <a:lnTo>
                    <a:pt x="19435" y="7761"/>
                  </a:lnTo>
                  <a:lnTo>
                    <a:pt x="19442" y="7769"/>
                  </a:lnTo>
                  <a:lnTo>
                    <a:pt x="19443" y="7788"/>
                  </a:lnTo>
                  <a:lnTo>
                    <a:pt x="19440" y="7798"/>
                  </a:lnTo>
                  <a:lnTo>
                    <a:pt x="19440" y="7802"/>
                  </a:lnTo>
                  <a:lnTo>
                    <a:pt x="19444" y="7812"/>
                  </a:lnTo>
                  <a:lnTo>
                    <a:pt x="19445" y="7831"/>
                  </a:lnTo>
                  <a:lnTo>
                    <a:pt x="19448" y="7840"/>
                  </a:lnTo>
                  <a:lnTo>
                    <a:pt x="19445" y="7845"/>
                  </a:lnTo>
                  <a:lnTo>
                    <a:pt x="19449" y="7853"/>
                  </a:lnTo>
                  <a:lnTo>
                    <a:pt x="19449" y="7863"/>
                  </a:lnTo>
                  <a:lnTo>
                    <a:pt x="19452" y="7863"/>
                  </a:lnTo>
                  <a:lnTo>
                    <a:pt x="19456" y="7867"/>
                  </a:lnTo>
                  <a:lnTo>
                    <a:pt x="19474" y="7865"/>
                  </a:lnTo>
                  <a:lnTo>
                    <a:pt x="19486" y="7878"/>
                  </a:lnTo>
                  <a:lnTo>
                    <a:pt x="19506" y="7899"/>
                  </a:lnTo>
                  <a:lnTo>
                    <a:pt x="19521" y="7911"/>
                  </a:lnTo>
                  <a:lnTo>
                    <a:pt x="19537" y="7928"/>
                  </a:lnTo>
                  <a:lnTo>
                    <a:pt x="19546" y="7927"/>
                  </a:lnTo>
                  <a:lnTo>
                    <a:pt x="19563" y="7949"/>
                  </a:lnTo>
                  <a:lnTo>
                    <a:pt x="19575" y="7944"/>
                  </a:lnTo>
                  <a:lnTo>
                    <a:pt x="19581" y="7925"/>
                  </a:lnTo>
                  <a:lnTo>
                    <a:pt x="19587" y="7925"/>
                  </a:lnTo>
                  <a:lnTo>
                    <a:pt x="19590" y="7947"/>
                  </a:lnTo>
                  <a:lnTo>
                    <a:pt x="19602" y="7952"/>
                  </a:lnTo>
                  <a:lnTo>
                    <a:pt x="19618" y="7958"/>
                  </a:lnTo>
                  <a:lnTo>
                    <a:pt x="19621" y="7969"/>
                  </a:lnTo>
                  <a:lnTo>
                    <a:pt x="19624" y="7969"/>
                  </a:lnTo>
                  <a:lnTo>
                    <a:pt x="19627" y="7974"/>
                  </a:lnTo>
                  <a:lnTo>
                    <a:pt x="19629" y="7998"/>
                  </a:lnTo>
                  <a:lnTo>
                    <a:pt x="19632" y="8002"/>
                  </a:lnTo>
                  <a:lnTo>
                    <a:pt x="19645" y="8015"/>
                  </a:lnTo>
                  <a:lnTo>
                    <a:pt x="19651" y="8014"/>
                  </a:lnTo>
                  <a:lnTo>
                    <a:pt x="19653" y="7995"/>
                  </a:lnTo>
                  <a:lnTo>
                    <a:pt x="19659" y="7985"/>
                  </a:lnTo>
                  <a:lnTo>
                    <a:pt x="19670" y="7974"/>
                  </a:lnTo>
                  <a:lnTo>
                    <a:pt x="19679" y="7968"/>
                  </a:lnTo>
                  <a:lnTo>
                    <a:pt x="19685" y="7967"/>
                  </a:lnTo>
                  <a:lnTo>
                    <a:pt x="19691" y="7980"/>
                  </a:lnTo>
                  <a:lnTo>
                    <a:pt x="19692" y="7985"/>
                  </a:lnTo>
                  <a:lnTo>
                    <a:pt x="19698" y="7984"/>
                  </a:lnTo>
                  <a:lnTo>
                    <a:pt x="19712" y="7978"/>
                  </a:lnTo>
                  <a:lnTo>
                    <a:pt x="19715" y="7973"/>
                  </a:lnTo>
                  <a:lnTo>
                    <a:pt x="19724" y="7972"/>
                  </a:lnTo>
                  <a:lnTo>
                    <a:pt x="19736" y="7975"/>
                  </a:lnTo>
                  <a:lnTo>
                    <a:pt x="19739" y="7979"/>
                  </a:lnTo>
                  <a:lnTo>
                    <a:pt x="19746" y="7983"/>
                  </a:lnTo>
                  <a:lnTo>
                    <a:pt x="19753" y="8006"/>
                  </a:lnTo>
                  <a:lnTo>
                    <a:pt x="19749" y="8011"/>
                  </a:lnTo>
                  <a:lnTo>
                    <a:pt x="19748" y="8015"/>
                  </a:lnTo>
                  <a:lnTo>
                    <a:pt x="19748" y="8020"/>
                  </a:lnTo>
                  <a:lnTo>
                    <a:pt x="19750" y="8030"/>
                  </a:lnTo>
                  <a:lnTo>
                    <a:pt x="19753" y="8049"/>
                  </a:lnTo>
                  <a:lnTo>
                    <a:pt x="19749" y="8063"/>
                  </a:lnTo>
                  <a:lnTo>
                    <a:pt x="19751" y="8087"/>
                  </a:lnTo>
                  <a:lnTo>
                    <a:pt x="19746" y="8112"/>
                  </a:lnTo>
                  <a:lnTo>
                    <a:pt x="19749" y="8158"/>
                  </a:lnTo>
                  <a:lnTo>
                    <a:pt x="19752" y="8163"/>
                  </a:lnTo>
                  <a:lnTo>
                    <a:pt x="19753" y="8182"/>
                  </a:lnTo>
                  <a:lnTo>
                    <a:pt x="19756" y="8182"/>
                  </a:lnTo>
                  <a:lnTo>
                    <a:pt x="19762" y="8176"/>
                  </a:lnTo>
                  <a:lnTo>
                    <a:pt x="19765" y="8176"/>
                  </a:lnTo>
                  <a:lnTo>
                    <a:pt x="19767" y="8171"/>
                  </a:lnTo>
                  <a:lnTo>
                    <a:pt x="19770" y="8170"/>
                  </a:lnTo>
                  <a:lnTo>
                    <a:pt x="19773" y="8165"/>
                  </a:lnTo>
                  <a:lnTo>
                    <a:pt x="19776" y="8160"/>
                  </a:lnTo>
                  <a:lnTo>
                    <a:pt x="19779" y="8159"/>
                  </a:lnTo>
                  <a:lnTo>
                    <a:pt x="19785" y="8154"/>
                  </a:lnTo>
                  <a:lnTo>
                    <a:pt x="19788" y="8153"/>
                  </a:lnTo>
                  <a:lnTo>
                    <a:pt x="19788" y="8149"/>
                  </a:lnTo>
                  <a:lnTo>
                    <a:pt x="19778" y="8150"/>
                  </a:lnTo>
                  <a:lnTo>
                    <a:pt x="19772" y="8146"/>
                  </a:lnTo>
                  <a:lnTo>
                    <a:pt x="19751" y="8149"/>
                  </a:lnTo>
                  <a:lnTo>
                    <a:pt x="19760" y="8143"/>
                  </a:lnTo>
                  <a:lnTo>
                    <a:pt x="19784" y="8140"/>
                  </a:lnTo>
                  <a:lnTo>
                    <a:pt x="19784" y="8135"/>
                  </a:lnTo>
                  <a:lnTo>
                    <a:pt x="19781" y="8135"/>
                  </a:lnTo>
                  <a:lnTo>
                    <a:pt x="19778" y="8131"/>
                  </a:lnTo>
                  <a:lnTo>
                    <a:pt x="19780" y="8126"/>
                  </a:lnTo>
                  <a:lnTo>
                    <a:pt x="19783" y="8130"/>
                  </a:lnTo>
                  <a:lnTo>
                    <a:pt x="19787" y="8125"/>
                  </a:lnTo>
                  <a:lnTo>
                    <a:pt x="19783" y="8121"/>
                  </a:lnTo>
                  <a:lnTo>
                    <a:pt x="19782" y="8098"/>
                  </a:lnTo>
                  <a:lnTo>
                    <a:pt x="19788" y="8087"/>
                  </a:lnTo>
                  <a:lnTo>
                    <a:pt x="19793" y="8082"/>
                  </a:lnTo>
                  <a:lnTo>
                    <a:pt x="19799" y="8072"/>
                  </a:lnTo>
                  <a:lnTo>
                    <a:pt x="19805" y="8071"/>
                  </a:lnTo>
                  <a:lnTo>
                    <a:pt x="19808" y="8066"/>
                  </a:lnTo>
                  <a:lnTo>
                    <a:pt x="19807" y="8061"/>
                  </a:lnTo>
                  <a:lnTo>
                    <a:pt x="19810" y="8051"/>
                  </a:lnTo>
                  <a:lnTo>
                    <a:pt x="19812" y="8037"/>
                  </a:lnTo>
                  <a:lnTo>
                    <a:pt x="19812" y="8032"/>
                  </a:lnTo>
                  <a:lnTo>
                    <a:pt x="19809" y="8028"/>
                  </a:lnTo>
                  <a:lnTo>
                    <a:pt x="19803" y="8024"/>
                  </a:lnTo>
                  <a:lnTo>
                    <a:pt x="19799" y="8015"/>
                  </a:lnTo>
                  <a:lnTo>
                    <a:pt x="19799" y="8005"/>
                  </a:lnTo>
                  <a:lnTo>
                    <a:pt x="19801" y="8000"/>
                  </a:lnTo>
                  <a:lnTo>
                    <a:pt x="19807" y="7995"/>
                  </a:lnTo>
                  <a:lnTo>
                    <a:pt x="19813" y="7989"/>
                  </a:lnTo>
                  <a:lnTo>
                    <a:pt x="19819" y="7988"/>
                  </a:lnTo>
                  <a:lnTo>
                    <a:pt x="19816" y="7941"/>
                  </a:lnTo>
                  <a:lnTo>
                    <a:pt x="19813" y="7932"/>
                  </a:lnTo>
                  <a:lnTo>
                    <a:pt x="19816" y="7927"/>
                  </a:lnTo>
                  <a:lnTo>
                    <a:pt x="19818" y="7917"/>
                  </a:lnTo>
                  <a:lnTo>
                    <a:pt x="19818" y="7913"/>
                  </a:lnTo>
                  <a:lnTo>
                    <a:pt x="19821" y="7908"/>
                  </a:lnTo>
                  <a:lnTo>
                    <a:pt x="19824" y="7903"/>
                  </a:lnTo>
                  <a:lnTo>
                    <a:pt x="19826" y="7897"/>
                  </a:lnTo>
                  <a:lnTo>
                    <a:pt x="19829" y="7892"/>
                  </a:lnTo>
                  <a:lnTo>
                    <a:pt x="19829" y="7878"/>
                  </a:lnTo>
                  <a:lnTo>
                    <a:pt x="19834" y="7872"/>
                  </a:lnTo>
                  <a:lnTo>
                    <a:pt x="19837" y="7867"/>
                  </a:lnTo>
                  <a:lnTo>
                    <a:pt x="19835" y="7835"/>
                  </a:lnTo>
                  <a:lnTo>
                    <a:pt x="19832" y="7835"/>
                  </a:lnTo>
                  <a:lnTo>
                    <a:pt x="19829" y="7831"/>
                  </a:lnTo>
                  <a:lnTo>
                    <a:pt x="19826" y="7831"/>
                  </a:lnTo>
                  <a:lnTo>
                    <a:pt x="19823" y="7836"/>
                  </a:lnTo>
                  <a:lnTo>
                    <a:pt x="19817" y="7837"/>
                  </a:lnTo>
                  <a:lnTo>
                    <a:pt x="19817" y="7832"/>
                  </a:lnTo>
                  <a:lnTo>
                    <a:pt x="19814" y="7832"/>
                  </a:lnTo>
                  <a:lnTo>
                    <a:pt x="19813" y="7823"/>
                  </a:lnTo>
                  <a:lnTo>
                    <a:pt x="19819" y="7818"/>
                  </a:lnTo>
                  <a:lnTo>
                    <a:pt x="19831" y="7816"/>
                  </a:lnTo>
                  <a:lnTo>
                    <a:pt x="19837" y="7811"/>
                  </a:lnTo>
                  <a:lnTo>
                    <a:pt x="19849" y="7809"/>
                  </a:lnTo>
                  <a:lnTo>
                    <a:pt x="19852" y="7804"/>
                  </a:lnTo>
                  <a:lnTo>
                    <a:pt x="19851" y="7781"/>
                  </a:lnTo>
                  <a:lnTo>
                    <a:pt x="19853" y="7770"/>
                  </a:lnTo>
                  <a:lnTo>
                    <a:pt x="19853" y="7761"/>
                  </a:lnTo>
                  <a:lnTo>
                    <a:pt x="19855" y="7747"/>
                  </a:lnTo>
                  <a:lnTo>
                    <a:pt x="19858" y="7742"/>
                  </a:lnTo>
                  <a:lnTo>
                    <a:pt x="19861" y="7742"/>
                  </a:lnTo>
                  <a:lnTo>
                    <a:pt x="19864" y="7750"/>
                  </a:lnTo>
                  <a:lnTo>
                    <a:pt x="19868" y="7755"/>
                  </a:lnTo>
                  <a:lnTo>
                    <a:pt x="19874" y="7754"/>
                  </a:lnTo>
                  <a:lnTo>
                    <a:pt x="19873" y="7750"/>
                  </a:lnTo>
                  <a:lnTo>
                    <a:pt x="19876" y="7744"/>
                  </a:lnTo>
                  <a:lnTo>
                    <a:pt x="19882" y="7729"/>
                  </a:lnTo>
                  <a:lnTo>
                    <a:pt x="19884" y="7724"/>
                  </a:lnTo>
                  <a:lnTo>
                    <a:pt x="19890" y="7714"/>
                  </a:lnTo>
                  <a:lnTo>
                    <a:pt x="19886" y="7710"/>
                  </a:lnTo>
                  <a:lnTo>
                    <a:pt x="19883" y="7705"/>
                  </a:lnTo>
                  <a:lnTo>
                    <a:pt x="19871" y="7702"/>
                  </a:lnTo>
                  <a:lnTo>
                    <a:pt x="19868" y="7698"/>
                  </a:lnTo>
                  <a:lnTo>
                    <a:pt x="19868" y="7693"/>
                  </a:lnTo>
                  <a:lnTo>
                    <a:pt x="19870" y="7678"/>
                  </a:lnTo>
                  <a:lnTo>
                    <a:pt x="19872" y="7659"/>
                  </a:lnTo>
                  <a:lnTo>
                    <a:pt x="19875" y="7654"/>
                  </a:lnTo>
                  <a:lnTo>
                    <a:pt x="19878" y="7659"/>
                  </a:lnTo>
                  <a:lnTo>
                    <a:pt x="19884" y="7667"/>
                  </a:lnTo>
                  <a:lnTo>
                    <a:pt x="19888" y="7672"/>
                  </a:lnTo>
                  <a:lnTo>
                    <a:pt x="19897" y="7670"/>
                  </a:lnTo>
                  <a:lnTo>
                    <a:pt x="19896" y="7666"/>
                  </a:lnTo>
                  <a:lnTo>
                    <a:pt x="19893" y="7647"/>
                  </a:lnTo>
                  <a:lnTo>
                    <a:pt x="19886" y="7638"/>
                  </a:lnTo>
                  <a:lnTo>
                    <a:pt x="19889" y="7638"/>
                  </a:lnTo>
                  <a:lnTo>
                    <a:pt x="19895" y="7633"/>
                  </a:lnTo>
                  <a:lnTo>
                    <a:pt x="19895" y="7628"/>
                  </a:lnTo>
                  <a:lnTo>
                    <a:pt x="19885" y="7615"/>
                  </a:lnTo>
                  <a:lnTo>
                    <a:pt x="19879" y="7611"/>
                  </a:lnTo>
                  <a:lnTo>
                    <a:pt x="19875" y="7607"/>
                  </a:lnTo>
                  <a:lnTo>
                    <a:pt x="19878" y="7592"/>
                  </a:lnTo>
                  <a:lnTo>
                    <a:pt x="19880" y="7587"/>
                  </a:lnTo>
                  <a:lnTo>
                    <a:pt x="19883" y="7577"/>
                  </a:lnTo>
                  <a:lnTo>
                    <a:pt x="19892" y="7571"/>
                  </a:lnTo>
                  <a:lnTo>
                    <a:pt x="19904" y="7570"/>
                  </a:lnTo>
                  <a:lnTo>
                    <a:pt x="19904" y="7575"/>
                  </a:lnTo>
                  <a:lnTo>
                    <a:pt x="19908" y="7589"/>
                  </a:lnTo>
                  <a:lnTo>
                    <a:pt x="19911" y="7593"/>
                  </a:lnTo>
                  <a:lnTo>
                    <a:pt x="19914" y="7597"/>
                  </a:lnTo>
                  <a:lnTo>
                    <a:pt x="19917" y="7597"/>
                  </a:lnTo>
                  <a:lnTo>
                    <a:pt x="19920" y="7592"/>
                  </a:lnTo>
                  <a:lnTo>
                    <a:pt x="19923" y="7582"/>
                  </a:lnTo>
                  <a:lnTo>
                    <a:pt x="19922" y="7572"/>
                  </a:lnTo>
                  <a:lnTo>
                    <a:pt x="19919" y="7568"/>
                  </a:lnTo>
                  <a:lnTo>
                    <a:pt x="19909" y="7560"/>
                  </a:lnTo>
                  <a:lnTo>
                    <a:pt x="19900" y="7547"/>
                  </a:lnTo>
                  <a:lnTo>
                    <a:pt x="19899" y="7533"/>
                  </a:lnTo>
                  <a:lnTo>
                    <a:pt x="19902" y="7523"/>
                  </a:lnTo>
                  <a:lnTo>
                    <a:pt x="19904" y="7518"/>
                  </a:lnTo>
                  <a:lnTo>
                    <a:pt x="19910" y="7512"/>
                  </a:lnTo>
                  <a:lnTo>
                    <a:pt x="19916" y="7511"/>
                  </a:lnTo>
                  <a:lnTo>
                    <a:pt x="19922" y="7506"/>
                  </a:lnTo>
                  <a:lnTo>
                    <a:pt x="19920" y="7473"/>
                  </a:lnTo>
                  <a:lnTo>
                    <a:pt x="19923" y="7472"/>
                  </a:lnTo>
                  <a:lnTo>
                    <a:pt x="19932" y="7467"/>
                  </a:lnTo>
                  <a:lnTo>
                    <a:pt x="19947" y="7403"/>
                  </a:lnTo>
                  <a:lnTo>
                    <a:pt x="19943" y="7399"/>
                  </a:lnTo>
                  <a:lnTo>
                    <a:pt x="19937" y="7400"/>
                  </a:lnTo>
                  <a:lnTo>
                    <a:pt x="19940" y="7395"/>
                  </a:lnTo>
                  <a:lnTo>
                    <a:pt x="19940" y="7380"/>
                  </a:lnTo>
                  <a:lnTo>
                    <a:pt x="19937" y="7381"/>
                  </a:lnTo>
                  <a:lnTo>
                    <a:pt x="19931" y="7386"/>
                  </a:lnTo>
                  <a:lnTo>
                    <a:pt x="19928" y="7382"/>
                  </a:lnTo>
                  <a:lnTo>
                    <a:pt x="19923" y="7349"/>
                  </a:lnTo>
                  <a:lnTo>
                    <a:pt x="19919" y="7336"/>
                  </a:lnTo>
                  <a:lnTo>
                    <a:pt x="19921" y="7316"/>
                  </a:lnTo>
                  <a:lnTo>
                    <a:pt x="19921" y="7312"/>
                  </a:lnTo>
                  <a:lnTo>
                    <a:pt x="19930" y="7296"/>
                  </a:lnTo>
                  <a:lnTo>
                    <a:pt x="19935" y="7286"/>
                  </a:lnTo>
                  <a:lnTo>
                    <a:pt x="19935" y="7281"/>
                  </a:lnTo>
                  <a:lnTo>
                    <a:pt x="19928" y="7273"/>
                  </a:lnTo>
                  <a:lnTo>
                    <a:pt x="19928" y="7268"/>
                  </a:lnTo>
                  <a:lnTo>
                    <a:pt x="19932" y="7229"/>
                  </a:lnTo>
                  <a:lnTo>
                    <a:pt x="19932" y="7220"/>
                  </a:lnTo>
                  <a:lnTo>
                    <a:pt x="19925" y="7211"/>
                  </a:lnTo>
                  <a:lnTo>
                    <a:pt x="19922" y="7202"/>
                  </a:lnTo>
                  <a:lnTo>
                    <a:pt x="19918" y="7193"/>
                  </a:lnTo>
                  <a:lnTo>
                    <a:pt x="19918" y="7184"/>
                  </a:lnTo>
                  <a:lnTo>
                    <a:pt x="19920" y="7174"/>
                  </a:lnTo>
                  <a:lnTo>
                    <a:pt x="19919" y="7155"/>
                  </a:lnTo>
                  <a:lnTo>
                    <a:pt x="19907" y="7157"/>
                  </a:lnTo>
                  <a:lnTo>
                    <a:pt x="19904" y="7152"/>
                  </a:lnTo>
                  <a:lnTo>
                    <a:pt x="19904" y="7143"/>
                  </a:lnTo>
                  <a:lnTo>
                    <a:pt x="19906" y="7142"/>
                  </a:lnTo>
                  <a:lnTo>
                    <a:pt x="19922" y="7150"/>
                  </a:lnTo>
                  <a:lnTo>
                    <a:pt x="19928" y="7149"/>
                  </a:lnTo>
                  <a:lnTo>
                    <a:pt x="19927" y="7121"/>
                  </a:lnTo>
                  <a:lnTo>
                    <a:pt x="19918" y="7122"/>
                  </a:lnTo>
                  <a:lnTo>
                    <a:pt x="19917" y="7117"/>
                  </a:lnTo>
                  <a:lnTo>
                    <a:pt x="19923" y="7112"/>
                  </a:lnTo>
                  <a:lnTo>
                    <a:pt x="19926" y="7111"/>
                  </a:lnTo>
                  <a:lnTo>
                    <a:pt x="19929" y="7106"/>
                  </a:lnTo>
                  <a:lnTo>
                    <a:pt x="19931" y="7082"/>
                  </a:lnTo>
                  <a:lnTo>
                    <a:pt x="19930" y="7078"/>
                  </a:lnTo>
                  <a:lnTo>
                    <a:pt x="19927" y="7078"/>
                  </a:lnTo>
                  <a:lnTo>
                    <a:pt x="19913" y="7089"/>
                  </a:lnTo>
                  <a:lnTo>
                    <a:pt x="19909" y="7090"/>
                  </a:lnTo>
                  <a:lnTo>
                    <a:pt x="19904" y="7085"/>
                  </a:lnTo>
                  <a:lnTo>
                    <a:pt x="19904" y="7081"/>
                  </a:lnTo>
                  <a:lnTo>
                    <a:pt x="19902" y="7072"/>
                  </a:lnTo>
                  <a:lnTo>
                    <a:pt x="19902" y="7067"/>
                  </a:lnTo>
                  <a:lnTo>
                    <a:pt x="19905" y="7066"/>
                  </a:lnTo>
                  <a:lnTo>
                    <a:pt x="19915" y="7070"/>
                  </a:lnTo>
                  <a:lnTo>
                    <a:pt x="19924" y="7069"/>
                  </a:lnTo>
                  <a:lnTo>
                    <a:pt x="19926" y="7064"/>
                  </a:lnTo>
                  <a:lnTo>
                    <a:pt x="19930" y="7063"/>
                  </a:lnTo>
                  <a:lnTo>
                    <a:pt x="19932" y="7059"/>
                  </a:lnTo>
                  <a:lnTo>
                    <a:pt x="19924" y="7007"/>
                  </a:lnTo>
                  <a:lnTo>
                    <a:pt x="19923" y="6998"/>
                  </a:lnTo>
                  <a:lnTo>
                    <a:pt x="19923" y="6927"/>
                  </a:lnTo>
                  <a:lnTo>
                    <a:pt x="19921" y="6894"/>
                  </a:lnTo>
                  <a:lnTo>
                    <a:pt x="19917" y="6870"/>
                  </a:lnTo>
                  <a:lnTo>
                    <a:pt x="19913" y="6847"/>
                  </a:lnTo>
                  <a:lnTo>
                    <a:pt x="19909" y="6829"/>
                  </a:lnTo>
                  <a:lnTo>
                    <a:pt x="19905" y="6815"/>
                  </a:lnTo>
                  <a:lnTo>
                    <a:pt x="19902" y="6801"/>
                  </a:lnTo>
                  <a:lnTo>
                    <a:pt x="19898" y="6793"/>
                  </a:lnTo>
                  <a:lnTo>
                    <a:pt x="19892" y="6783"/>
                  </a:lnTo>
                  <a:lnTo>
                    <a:pt x="19891" y="6805"/>
                  </a:lnTo>
                  <a:lnTo>
                    <a:pt x="19882" y="6828"/>
                  </a:lnTo>
                  <a:lnTo>
                    <a:pt x="19879" y="6828"/>
                  </a:lnTo>
                  <a:lnTo>
                    <a:pt x="19879" y="6806"/>
                  </a:lnTo>
                  <a:lnTo>
                    <a:pt x="19889" y="6806"/>
                  </a:lnTo>
                  <a:lnTo>
                    <a:pt x="19896" y="6813"/>
                  </a:lnTo>
                  <a:lnTo>
                    <a:pt x="19896" y="6829"/>
                  </a:lnTo>
                  <a:lnTo>
                    <a:pt x="19835" y="6806"/>
                  </a:lnTo>
                  <a:lnTo>
                    <a:pt x="19832" y="6815"/>
                  </a:lnTo>
                  <a:lnTo>
                    <a:pt x="19830" y="6828"/>
                  </a:lnTo>
                  <a:lnTo>
                    <a:pt x="19827" y="6828"/>
                  </a:lnTo>
                  <a:lnTo>
                    <a:pt x="19820" y="6820"/>
                  </a:lnTo>
                  <a:lnTo>
                    <a:pt x="19814" y="6819"/>
                  </a:lnTo>
                  <a:lnTo>
                    <a:pt x="19815" y="6832"/>
                  </a:lnTo>
                  <a:lnTo>
                    <a:pt x="19812" y="6832"/>
                  </a:lnTo>
                  <a:lnTo>
                    <a:pt x="19806" y="6837"/>
                  </a:lnTo>
                  <a:lnTo>
                    <a:pt x="19794" y="6835"/>
                  </a:lnTo>
                  <a:lnTo>
                    <a:pt x="19785" y="6828"/>
                  </a:lnTo>
                  <a:lnTo>
                    <a:pt x="19782" y="6828"/>
                  </a:lnTo>
                  <a:lnTo>
                    <a:pt x="19775" y="6813"/>
                  </a:lnTo>
                  <a:lnTo>
                    <a:pt x="19766" y="6814"/>
                  </a:lnTo>
                  <a:lnTo>
                    <a:pt x="19763" y="6819"/>
                  </a:lnTo>
                  <a:lnTo>
                    <a:pt x="19758" y="6828"/>
                  </a:lnTo>
                  <a:lnTo>
                    <a:pt x="19755" y="6833"/>
                  </a:lnTo>
                  <a:lnTo>
                    <a:pt x="19749" y="6834"/>
                  </a:lnTo>
                  <a:lnTo>
                    <a:pt x="19745" y="6830"/>
                  </a:lnTo>
                  <a:lnTo>
                    <a:pt x="19745" y="6825"/>
                  </a:lnTo>
                  <a:lnTo>
                    <a:pt x="19751" y="6815"/>
                  </a:lnTo>
                  <a:lnTo>
                    <a:pt x="19756" y="6805"/>
                  </a:lnTo>
                  <a:lnTo>
                    <a:pt x="19759" y="6800"/>
                  </a:lnTo>
                  <a:lnTo>
                    <a:pt x="19774" y="6798"/>
                  </a:lnTo>
                  <a:lnTo>
                    <a:pt x="19762" y="6803"/>
                  </a:lnTo>
                  <a:lnTo>
                    <a:pt x="19748" y="6798"/>
                  </a:lnTo>
                  <a:lnTo>
                    <a:pt x="19748" y="6793"/>
                  </a:lnTo>
                  <a:lnTo>
                    <a:pt x="19761" y="6783"/>
                  </a:lnTo>
                  <a:lnTo>
                    <a:pt x="19767" y="6760"/>
                  </a:lnTo>
                  <a:lnTo>
                    <a:pt x="19774" y="6755"/>
                  </a:lnTo>
                  <a:lnTo>
                    <a:pt x="19779" y="6745"/>
                  </a:lnTo>
                  <a:lnTo>
                    <a:pt x="19782" y="6730"/>
                  </a:lnTo>
                  <a:lnTo>
                    <a:pt x="19780" y="6683"/>
                  </a:lnTo>
                  <a:lnTo>
                    <a:pt x="19783" y="6669"/>
                  </a:lnTo>
                  <a:lnTo>
                    <a:pt x="19785" y="6664"/>
                  </a:lnTo>
                  <a:lnTo>
                    <a:pt x="19791" y="6659"/>
                  </a:lnTo>
                  <a:lnTo>
                    <a:pt x="19794" y="6654"/>
                  </a:lnTo>
                  <a:lnTo>
                    <a:pt x="19797" y="6648"/>
                  </a:lnTo>
                  <a:lnTo>
                    <a:pt x="19799" y="6629"/>
                  </a:lnTo>
                  <a:lnTo>
                    <a:pt x="19801" y="6605"/>
                  </a:lnTo>
                  <a:lnTo>
                    <a:pt x="19804" y="6600"/>
                  </a:lnTo>
                  <a:lnTo>
                    <a:pt x="19806" y="6595"/>
                  </a:lnTo>
                  <a:lnTo>
                    <a:pt x="19809" y="6594"/>
                  </a:lnTo>
                  <a:lnTo>
                    <a:pt x="19813" y="6599"/>
                  </a:lnTo>
                  <a:lnTo>
                    <a:pt x="19813" y="6613"/>
                  </a:lnTo>
                  <a:lnTo>
                    <a:pt x="19811" y="6632"/>
                  </a:lnTo>
                  <a:lnTo>
                    <a:pt x="19812" y="6642"/>
                  </a:lnTo>
                  <a:lnTo>
                    <a:pt x="19824" y="6640"/>
                  </a:lnTo>
                  <a:lnTo>
                    <a:pt x="19829" y="6630"/>
                  </a:lnTo>
                  <a:lnTo>
                    <a:pt x="19832" y="6625"/>
                  </a:lnTo>
                  <a:lnTo>
                    <a:pt x="19835" y="6615"/>
                  </a:lnTo>
                  <a:lnTo>
                    <a:pt x="19836" y="6591"/>
                  </a:lnTo>
                  <a:lnTo>
                    <a:pt x="19839" y="6586"/>
                  </a:lnTo>
                  <a:lnTo>
                    <a:pt x="19842" y="6581"/>
                  </a:lnTo>
                  <a:lnTo>
                    <a:pt x="19844" y="6557"/>
                  </a:lnTo>
                  <a:lnTo>
                    <a:pt x="19846" y="6544"/>
                  </a:lnTo>
                  <a:lnTo>
                    <a:pt x="19853" y="6499"/>
                  </a:lnTo>
                  <a:lnTo>
                    <a:pt x="19858" y="6484"/>
                  </a:lnTo>
                  <a:lnTo>
                    <a:pt x="19867" y="6469"/>
                  </a:lnTo>
                  <a:lnTo>
                    <a:pt x="19881" y="6458"/>
                  </a:lnTo>
                  <a:lnTo>
                    <a:pt x="19887" y="6457"/>
                  </a:lnTo>
                  <a:lnTo>
                    <a:pt x="19893" y="6451"/>
                  </a:lnTo>
                  <a:lnTo>
                    <a:pt x="19899" y="6446"/>
                  </a:lnTo>
                  <a:lnTo>
                    <a:pt x="19898" y="6436"/>
                  </a:lnTo>
                  <a:lnTo>
                    <a:pt x="19892" y="6432"/>
                  </a:lnTo>
                  <a:lnTo>
                    <a:pt x="19888" y="6419"/>
                  </a:lnTo>
                  <a:lnTo>
                    <a:pt x="19892" y="6418"/>
                  </a:lnTo>
                  <a:lnTo>
                    <a:pt x="19897" y="6413"/>
                  </a:lnTo>
                  <a:lnTo>
                    <a:pt x="19903" y="6402"/>
                  </a:lnTo>
                  <a:lnTo>
                    <a:pt x="19899" y="6375"/>
                  </a:lnTo>
                  <a:lnTo>
                    <a:pt x="19901" y="6370"/>
                  </a:lnTo>
                  <a:lnTo>
                    <a:pt x="19910" y="6364"/>
                  </a:lnTo>
                  <a:lnTo>
                    <a:pt x="19915" y="6353"/>
                  </a:lnTo>
                  <a:lnTo>
                    <a:pt x="19909" y="6345"/>
                  </a:lnTo>
                  <a:lnTo>
                    <a:pt x="19911" y="6330"/>
                  </a:lnTo>
                  <a:lnTo>
                    <a:pt x="19920" y="6324"/>
                  </a:lnTo>
                  <a:lnTo>
                    <a:pt x="19926" y="6324"/>
                  </a:lnTo>
                  <a:lnTo>
                    <a:pt x="19931" y="6313"/>
                  </a:lnTo>
                  <a:lnTo>
                    <a:pt x="19930" y="6295"/>
                  </a:lnTo>
                  <a:lnTo>
                    <a:pt x="19927" y="6281"/>
                  </a:lnTo>
                  <a:lnTo>
                    <a:pt x="19926" y="6267"/>
                  </a:lnTo>
                  <a:lnTo>
                    <a:pt x="19930" y="6262"/>
                  </a:lnTo>
                  <a:lnTo>
                    <a:pt x="19937" y="6251"/>
                  </a:lnTo>
                  <a:lnTo>
                    <a:pt x="19944" y="6250"/>
                  </a:lnTo>
                  <a:lnTo>
                    <a:pt x="19947" y="6255"/>
                  </a:lnTo>
                  <a:lnTo>
                    <a:pt x="19953" y="6263"/>
                  </a:lnTo>
                  <a:lnTo>
                    <a:pt x="19959" y="6258"/>
                  </a:lnTo>
                  <a:lnTo>
                    <a:pt x="19964" y="6234"/>
                  </a:lnTo>
                  <a:lnTo>
                    <a:pt x="19966" y="6219"/>
                  </a:lnTo>
                  <a:lnTo>
                    <a:pt x="19972" y="6209"/>
                  </a:lnTo>
                  <a:lnTo>
                    <a:pt x="19977" y="6208"/>
                  </a:lnTo>
                  <a:lnTo>
                    <a:pt x="19990" y="6211"/>
                  </a:lnTo>
                  <a:lnTo>
                    <a:pt x="19996" y="6206"/>
                  </a:lnTo>
                  <a:lnTo>
                    <a:pt x="20007" y="6181"/>
                  </a:lnTo>
                  <a:lnTo>
                    <a:pt x="20016" y="6142"/>
                  </a:lnTo>
                  <a:lnTo>
                    <a:pt x="20025" y="6127"/>
                  </a:lnTo>
                  <a:lnTo>
                    <a:pt x="20039" y="6110"/>
                  </a:lnTo>
                  <a:lnTo>
                    <a:pt x="20048" y="6104"/>
                  </a:lnTo>
                  <a:lnTo>
                    <a:pt x="20058" y="6113"/>
                  </a:lnTo>
                  <a:lnTo>
                    <a:pt x="20063" y="6107"/>
                  </a:lnTo>
                  <a:lnTo>
                    <a:pt x="20066" y="6098"/>
                  </a:lnTo>
                  <a:lnTo>
                    <a:pt x="20076" y="6068"/>
                  </a:lnTo>
                  <a:lnTo>
                    <a:pt x="20076" y="6049"/>
                  </a:lnTo>
                  <a:lnTo>
                    <a:pt x="20081" y="6043"/>
                  </a:lnTo>
                  <a:lnTo>
                    <a:pt x="20088" y="6047"/>
                  </a:lnTo>
                  <a:lnTo>
                    <a:pt x="20091" y="6052"/>
                  </a:lnTo>
                  <a:lnTo>
                    <a:pt x="20091" y="6066"/>
                  </a:lnTo>
                  <a:lnTo>
                    <a:pt x="20098" y="6070"/>
                  </a:lnTo>
                  <a:lnTo>
                    <a:pt x="20106" y="6060"/>
                  </a:lnTo>
                  <a:lnTo>
                    <a:pt x="20109" y="6054"/>
                  </a:lnTo>
                  <a:lnTo>
                    <a:pt x="20108" y="6026"/>
                  </a:lnTo>
                  <a:lnTo>
                    <a:pt x="20113" y="6020"/>
                  </a:lnTo>
                  <a:lnTo>
                    <a:pt x="20120" y="6020"/>
                  </a:lnTo>
                  <a:lnTo>
                    <a:pt x="20119" y="6011"/>
                  </a:lnTo>
                  <a:lnTo>
                    <a:pt x="20116" y="6001"/>
                  </a:lnTo>
                  <a:lnTo>
                    <a:pt x="20118" y="5996"/>
                  </a:lnTo>
                  <a:lnTo>
                    <a:pt x="20130" y="5999"/>
                  </a:lnTo>
                  <a:lnTo>
                    <a:pt x="20133" y="5995"/>
                  </a:lnTo>
                  <a:lnTo>
                    <a:pt x="20135" y="5966"/>
                  </a:lnTo>
                  <a:lnTo>
                    <a:pt x="20143" y="5941"/>
                  </a:lnTo>
                  <a:lnTo>
                    <a:pt x="20147" y="5912"/>
                  </a:lnTo>
                  <a:lnTo>
                    <a:pt x="20153" y="5902"/>
                  </a:lnTo>
                  <a:lnTo>
                    <a:pt x="20156" y="5892"/>
                  </a:lnTo>
                  <a:lnTo>
                    <a:pt x="20162" y="5891"/>
                  </a:lnTo>
                  <a:lnTo>
                    <a:pt x="20165" y="5900"/>
                  </a:lnTo>
                  <a:lnTo>
                    <a:pt x="20170" y="5933"/>
                  </a:lnTo>
                  <a:lnTo>
                    <a:pt x="20170" y="5943"/>
                  </a:lnTo>
                  <a:lnTo>
                    <a:pt x="20173" y="5942"/>
                  </a:lnTo>
                  <a:lnTo>
                    <a:pt x="20182" y="5936"/>
                  </a:lnTo>
                  <a:lnTo>
                    <a:pt x="20181" y="5927"/>
                  </a:lnTo>
                  <a:lnTo>
                    <a:pt x="20190" y="5916"/>
                  </a:lnTo>
                  <a:lnTo>
                    <a:pt x="20196" y="5911"/>
                  </a:lnTo>
                  <a:lnTo>
                    <a:pt x="20199" y="5920"/>
                  </a:lnTo>
                  <a:lnTo>
                    <a:pt x="20202" y="5919"/>
                  </a:lnTo>
                  <a:lnTo>
                    <a:pt x="20207" y="5899"/>
                  </a:lnTo>
                  <a:lnTo>
                    <a:pt x="20219" y="5894"/>
                  </a:lnTo>
                  <a:lnTo>
                    <a:pt x="20229" y="5902"/>
                  </a:lnTo>
                  <a:lnTo>
                    <a:pt x="20241" y="5905"/>
                  </a:lnTo>
                  <a:lnTo>
                    <a:pt x="20250" y="5899"/>
                  </a:lnTo>
                  <a:lnTo>
                    <a:pt x="20249" y="5885"/>
                  </a:lnTo>
                  <a:lnTo>
                    <a:pt x="20252" y="5880"/>
                  </a:lnTo>
                  <a:lnTo>
                    <a:pt x="20260" y="5874"/>
                  </a:lnTo>
                  <a:lnTo>
                    <a:pt x="20269" y="5864"/>
                  </a:lnTo>
                  <a:lnTo>
                    <a:pt x="20281" y="5858"/>
                  </a:lnTo>
                  <a:lnTo>
                    <a:pt x="20290" y="5856"/>
                  </a:lnTo>
                  <a:lnTo>
                    <a:pt x="20296" y="5865"/>
                  </a:lnTo>
                  <a:lnTo>
                    <a:pt x="20305" y="5864"/>
                  </a:lnTo>
                  <a:lnTo>
                    <a:pt x="20314" y="5853"/>
                  </a:lnTo>
                  <a:lnTo>
                    <a:pt x="20334" y="5822"/>
                  </a:lnTo>
                  <a:lnTo>
                    <a:pt x="20342" y="5817"/>
                  </a:lnTo>
                  <a:lnTo>
                    <a:pt x="20349" y="5816"/>
                  </a:lnTo>
                  <a:lnTo>
                    <a:pt x="20358" y="5829"/>
                  </a:lnTo>
                  <a:lnTo>
                    <a:pt x="20364" y="5828"/>
                  </a:lnTo>
                  <a:lnTo>
                    <a:pt x="20373" y="5817"/>
                  </a:lnTo>
                  <a:lnTo>
                    <a:pt x="20374" y="5813"/>
                  </a:lnTo>
                  <a:lnTo>
                    <a:pt x="20371" y="5809"/>
                  </a:lnTo>
                  <a:lnTo>
                    <a:pt x="20371" y="5804"/>
                  </a:lnTo>
                  <a:lnTo>
                    <a:pt x="20362" y="5800"/>
                  </a:lnTo>
                  <a:lnTo>
                    <a:pt x="20360" y="5782"/>
                  </a:lnTo>
                  <a:lnTo>
                    <a:pt x="20353" y="5768"/>
                  </a:lnTo>
                  <a:lnTo>
                    <a:pt x="20343" y="5764"/>
                  </a:lnTo>
                  <a:lnTo>
                    <a:pt x="20336" y="5756"/>
                  </a:lnTo>
                  <a:lnTo>
                    <a:pt x="20339" y="5746"/>
                  </a:lnTo>
                  <a:lnTo>
                    <a:pt x="20341" y="5741"/>
                  </a:lnTo>
                  <a:lnTo>
                    <a:pt x="20344" y="5736"/>
                  </a:lnTo>
                  <a:lnTo>
                    <a:pt x="20354" y="5744"/>
                  </a:lnTo>
                  <a:lnTo>
                    <a:pt x="20364" y="5762"/>
                  </a:lnTo>
                  <a:lnTo>
                    <a:pt x="20368" y="5780"/>
                  </a:lnTo>
                  <a:lnTo>
                    <a:pt x="20378" y="5798"/>
                  </a:lnTo>
                  <a:lnTo>
                    <a:pt x="20384" y="5802"/>
                  </a:lnTo>
                  <a:lnTo>
                    <a:pt x="20393" y="5796"/>
                  </a:lnTo>
                  <a:lnTo>
                    <a:pt x="20407" y="5780"/>
                  </a:lnTo>
                  <a:lnTo>
                    <a:pt x="20419" y="5769"/>
                  </a:lnTo>
                  <a:lnTo>
                    <a:pt x="20418" y="5755"/>
                  </a:lnTo>
                  <a:lnTo>
                    <a:pt x="20424" y="5749"/>
                  </a:lnTo>
                  <a:lnTo>
                    <a:pt x="20442" y="5747"/>
                  </a:lnTo>
                  <a:lnTo>
                    <a:pt x="20454" y="5741"/>
                  </a:lnTo>
                  <a:lnTo>
                    <a:pt x="20456" y="5731"/>
                  </a:lnTo>
                  <a:lnTo>
                    <a:pt x="20443" y="5705"/>
                  </a:lnTo>
                  <a:lnTo>
                    <a:pt x="20438" y="5676"/>
                  </a:lnTo>
                  <a:lnTo>
                    <a:pt x="20444" y="5662"/>
                  </a:lnTo>
                  <a:lnTo>
                    <a:pt x="20450" y="5662"/>
                  </a:lnTo>
                  <a:lnTo>
                    <a:pt x="20456" y="5670"/>
                  </a:lnTo>
                  <a:lnTo>
                    <a:pt x="20460" y="5683"/>
                  </a:lnTo>
                  <a:lnTo>
                    <a:pt x="20458" y="5707"/>
                  </a:lnTo>
                  <a:lnTo>
                    <a:pt x="20468" y="5716"/>
                  </a:lnTo>
                  <a:lnTo>
                    <a:pt x="20477" y="5720"/>
                  </a:lnTo>
                  <a:lnTo>
                    <a:pt x="20489" y="5713"/>
                  </a:lnTo>
                  <a:lnTo>
                    <a:pt x="20491" y="5699"/>
                  </a:lnTo>
                  <a:lnTo>
                    <a:pt x="20496" y="5689"/>
                  </a:lnTo>
                  <a:lnTo>
                    <a:pt x="20502" y="5683"/>
                  </a:lnTo>
                  <a:lnTo>
                    <a:pt x="20520" y="5676"/>
                  </a:lnTo>
                  <a:lnTo>
                    <a:pt x="20529" y="5700"/>
                  </a:lnTo>
                  <a:lnTo>
                    <a:pt x="20538" y="5730"/>
                  </a:lnTo>
                  <a:lnTo>
                    <a:pt x="20541" y="5704"/>
                  </a:lnTo>
                  <a:lnTo>
                    <a:pt x="20535" y="5694"/>
                  </a:lnTo>
                  <a:lnTo>
                    <a:pt x="20533" y="5715"/>
                  </a:lnTo>
                  <a:lnTo>
                    <a:pt x="20536" y="5730"/>
                  </a:lnTo>
                  <a:lnTo>
                    <a:pt x="20539" y="5730"/>
                  </a:lnTo>
                  <a:lnTo>
                    <a:pt x="20548" y="5701"/>
                  </a:lnTo>
                  <a:lnTo>
                    <a:pt x="20557" y="5690"/>
                  </a:lnTo>
                  <a:lnTo>
                    <a:pt x="20574" y="5674"/>
                  </a:lnTo>
                  <a:lnTo>
                    <a:pt x="20588" y="5656"/>
                  </a:lnTo>
                  <a:lnTo>
                    <a:pt x="20594" y="5640"/>
                  </a:lnTo>
                  <a:lnTo>
                    <a:pt x="20602" y="5624"/>
                  </a:lnTo>
                  <a:lnTo>
                    <a:pt x="20616" y="5603"/>
                  </a:lnTo>
                  <a:lnTo>
                    <a:pt x="20631" y="5587"/>
                  </a:lnTo>
                  <a:lnTo>
                    <a:pt x="20636" y="5581"/>
                  </a:lnTo>
                  <a:lnTo>
                    <a:pt x="20645" y="5580"/>
                  </a:lnTo>
                  <a:lnTo>
                    <a:pt x="20654" y="5574"/>
                  </a:lnTo>
                  <a:lnTo>
                    <a:pt x="20657" y="5569"/>
                  </a:lnTo>
                  <a:lnTo>
                    <a:pt x="20653" y="5560"/>
                  </a:lnTo>
                  <a:lnTo>
                    <a:pt x="20652" y="5531"/>
                  </a:lnTo>
                  <a:lnTo>
                    <a:pt x="20658" y="5526"/>
                  </a:lnTo>
                  <a:lnTo>
                    <a:pt x="20664" y="5540"/>
                  </a:lnTo>
                  <a:lnTo>
                    <a:pt x="20665" y="5559"/>
                  </a:lnTo>
                  <a:lnTo>
                    <a:pt x="20663" y="5564"/>
                  </a:lnTo>
                  <a:lnTo>
                    <a:pt x="20666" y="5573"/>
                  </a:lnTo>
                  <a:lnTo>
                    <a:pt x="20675" y="5576"/>
                  </a:lnTo>
                  <a:lnTo>
                    <a:pt x="20675" y="5571"/>
                  </a:lnTo>
                  <a:lnTo>
                    <a:pt x="20680" y="5557"/>
                  </a:lnTo>
                  <a:lnTo>
                    <a:pt x="20682" y="5532"/>
                  </a:lnTo>
                  <a:lnTo>
                    <a:pt x="20679" y="5462"/>
                  </a:lnTo>
                  <a:lnTo>
                    <a:pt x="20673" y="5463"/>
                  </a:lnTo>
                  <a:lnTo>
                    <a:pt x="20666" y="5449"/>
                  </a:lnTo>
                  <a:lnTo>
                    <a:pt x="20659" y="5427"/>
                  </a:lnTo>
                  <a:lnTo>
                    <a:pt x="20651" y="5404"/>
                  </a:lnTo>
                  <a:lnTo>
                    <a:pt x="20654" y="5393"/>
                  </a:lnTo>
                  <a:lnTo>
                    <a:pt x="20660" y="5388"/>
                  </a:lnTo>
                  <a:lnTo>
                    <a:pt x="20662" y="5373"/>
                  </a:lnTo>
                  <a:lnTo>
                    <a:pt x="20665" y="5364"/>
                  </a:lnTo>
                  <a:lnTo>
                    <a:pt x="20660" y="5341"/>
                  </a:lnTo>
                  <a:lnTo>
                    <a:pt x="20654" y="5327"/>
                  </a:lnTo>
                  <a:lnTo>
                    <a:pt x="20650" y="5318"/>
                  </a:lnTo>
                  <a:lnTo>
                    <a:pt x="20644" y="5319"/>
                  </a:lnTo>
                  <a:lnTo>
                    <a:pt x="20638" y="5315"/>
                  </a:lnTo>
                  <a:lnTo>
                    <a:pt x="20635" y="5306"/>
                  </a:lnTo>
                  <a:lnTo>
                    <a:pt x="20634" y="5296"/>
                  </a:lnTo>
                  <a:lnTo>
                    <a:pt x="20643" y="5290"/>
                  </a:lnTo>
                  <a:lnTo>
                    <a:pt x="20646" y="5290"/>
                  </a:lnTo>
                  <a:lnTo>
                    <a:pt x="20649" y="5264"/>
                  </a:lnTo>
                  <a:lnTo>
                    <a:pt x="20658" y="5242"/>
                  </a:lnTo>
                  <a:lnTo>
                    <a:pt x="20662" y="5242"/>
                  </a:lnTo>
                  <a:lnTo>
                    <a:pt x="20664" y="5267"/>
                  </a:lnTo>
                  <a:lnTo>
                    <a:pt x="20663" y="5254"/>
                  </a:lnTo>
                  <a:lnTo>
                    <a:pt x="20660" y="5253"/>
                  </a:lnTo>
                  <a:lnTo>
                    <a:pt x="20644" y="5248"/>
                  </a:lnTo>
                  <a:lnTo>
                    <a:pt x="20637" y="5237"/>
                  </a:lnTo>
                  <a:lnTo>
                    <a:pt x="20627" y="5206"/>
                  </a:lnTo>
                  <a:lnTo>
                    <a:pt x="20629" y="5197"/>
                  </a:lnTo>
                  <a:lnTo>
                    <a:pt x="20625" y="5178"/>
                  </a:lnTo>
                  <a:lnTo>
                    <a:pt x="20624" y="5160"/>
                  </a:lnTo>
                  <a:lnTo>
                    <a:pt x="20630" y="5159"/>
                  </a:lnTo>
                  <a:lnTo>
                    <a:pt x="20634" y="5164"/>
                  </a:lnTo>
                  <a:lnTo>
                    <a:pt x="20637" y="5168"/>
                  </a:lnTo>
                  <a:lnTo>
                    <a:pt x="20635" y="5187"/>
                  </a:lnTo>
                  <a:lnTo>
                    <a:pt x="20635" y="5197"/>
                  </a:lnTo>
                  <a:lnTo>
                    <a:pt x="20642" y="5210"/>
                  </a:lnTo>
                  <a:lnTo>
                    <a:pt x="20652" y="5228"/>
                  </a:lnTo>
                  <a:lnTo>
                    <a:pt x="20652" y="5237"/>
                  </a:lnTo>
                  <a:lnTo>
                    <a:pt x="20671" y="5254"/>
                  </a:lnTo>
                  <a:lnTo>
                    <a:pt x="20677" y="5253"/>
                  </a:lnTo>
                  <a:lnTo>
                    <a:pt x="20680" y="5248"/>
                  </a:lnTo>
                  <a:lnTo>
                    <a:pt x="20680" y="5243"/>
                  </a:lnTo>
                  <a:lnTo>
                    <a:pt x="20673" y="5235"/>
                  </a:lnTo>
                  <a:lnTo>
                    <a:pt x="20670" y="5221"/>
                  </a:lnTo>
                  <a:lnTo>
                    <a:pt x="20669" y="5216"/>
                  </a:lnTo>
                  <a:lnTo>
                    <a:pt x="20675" y="5216"/>
                  </a:lnTo>
                  <a:lnTo>
                    <a:pt x="20682" y="5224"/>
                  </a:lnTo>
                  <a:lnTo>
                    <a:pt x="20685" y="5228"/>
                  </a:lnTo>
                  <a:lnTo>
                    <a:pt x="20692" y="5232"/>
                  </a:lnTo>
                  <a:lnTo>
                    <a:pt x="20692" y="5247"/>
                  </a:lnTo>
                  <a:lnTo>
                    <a:pt x="20690" y="5261"/>
                  </a:lnTo>
                  <a:lnTo>
                    <a:pt x="20688" y="5281"/>
                  </a:lnTo>
                  <a:lnTo>
                    <a:pt x="20691" y="5285"/>
                  </a:lnTo>
                  <a:lnTo>
                    <a:pt x="20697" y="5259"/>
                  </a:lnTo>
                  <a:lnTo>
                    <a:pt x="20707" y="5242"/>
                  </a:lnTo>
                  <a:lnTo>
                    <a:pt x="20710" y="5242"/>
                  </a:lnTo>
                  <a:lnTo>
                    <a:pt x="20712" y="5262"/>
                  </a:lnTo>
                  <a:lnTo>
                    <a:pt x="20710" y="5233"/>
                  </a:lnTo>
                  <a:lnTo>
                    <a:pt x="20712" y="5242"/>
                  </a:lnTo>
                  <a:lnTo>
                    <a:pt x="20716" y="5242"/>
                  </a:lnTo>
                  <a:lnTo>
                    <a:pt x="20716" y="5245"/>
                  </a:lnTo>
                  <a:lnTo>
                    <a:pt x="20742" y="5241"/>
                  </a:lnTo>
                  <a:lnTo>
                    <a:pt x="20760" y="5231"/>
                  </a:lnTo>
                  <a:lnTo>
                    <a:pt x="20760" y="5224"/>
                  </a:lnTo>
                  <a:lnTo>
                    <a:pt x="20744" y="5205"/>
                  </a:lnTo>
                  <a:lnTo>
                    <a:pt x="20738" y="5199"/>
                  </a:lnTo>
                  <a:lnTo>
                    <a:pt x="20736" y="5190"/>
                  </a:lnTo>
                  <a:lnTo>
                    <a:pt x="20732" y="5157"/>
                  </a:lnTo>
                  <a:lnTo>
                    <a:pt x="20733" y="5133"/>
                  </a:lnTo>
                  <a:lnTo>
                    <a:pt x="20738" y="5132"/>
                  </a:lnTo>
                  <a:lnTo>
                    <a:pt x="20742" y="5141"/>
                  </a:lnTo>
                  <a:lnTo>
                    <a:pt x="20745" y="5155"/>
                  </a:lnTo>
                  <a:lnTo>
                    <a:pt x="20746" y="5178"/>
                  </a:lnTo>
                  <a:lnTo>
                    <a:pt x="20741" y="5203"/>
                  </a:lnTo>
                  <a:lnTo>
                    <a:pt x="20739" y="5222"/>
                  </a:lnTo>
                  <a:lnTo>
                    <a:pt x="20734" y="5239"/>
                  </a:lnTo>
                  <a:lnTo>
                    <a:pt x="20731" y="5247"/>
                  </a:lnTo>
                  <a:lnTo>
                    <a:pt x="20729" y="5257"/>
                  </a:lnTo>
                  <a:lnTo>
                    <a:pt x="20723" y="5271"/>
                  </a:lnTo>
                  <a:lnTo>
                    <a:pt x="20728" y="5294"/>
                  </a:lnTo>
                  <a:lnTo>
                    <a:pt x="20731" y="5303"/>
                  </a:lnTo>
                  <a:lnTo>
                    <a:pt x="20738" y="5307"/>
                  </a:lnTo>
                  <a:lnTo>
                    <a:pt x="20744" y="5316"/>
                  </a:lnTo>
                  <a:lnTo>
                    <a:pt x="20748" y="5325"/>
                  </a:lnTo>
                  <a:lnTo>
                    <a:pt x="20749" y="5349"/>
                  </a:lnTo>
                  <a:lnTo>
                    <a:pt x="20746" y="5359"/>
                  </a:lnTo>
                  <a:lnTo>
                    <a:pt x="20750" y="5368"/>
                  </a:lnTo>
                  <a:lnTo>
                    <a:pt x="20750" y="5372"/>
                  </a:lnTo>
                  <a:lnTo>
                    <a:pt x="20754" y="5405"/>
                  </a:lnTo>
                  <a:lnTo>
                    <a:pt x="20765" y="5432"/>
                  </a:lnTo>
                  <a:lnTo>
                    <a:pt x="20768" y="5437"/>
                  </a:lnTo>
                  <a:lnTo>
                    <a:pt x="20774" y="5431"/>
                  </a:lnTo>
                  <a:lnTo>
                    <a:pt x="20780" y="5416"/>
                  </a:lnTo>
                  <a:lnTo>
                    <a:pt x="20782" y="5406"/>
                  </a:lnTo>
                  <a:lnTo>
                    <a:pt x="20787" y="5391"/>
                  </a:lnTo>
                  <a:lnTo>
                    <a:pt x="20790" y="5386"/>
                  </a:lnTo>
                  <a:lnTo>
                    <a:pt x="20796" y="5385"/>
                  </a:lnTo>
                  <a:lnTo>
                    <a:pt x="20796" y="5375"/>
                  </a:lnTo>
                  <a:lnTo>
                    <a:pt x="20795" y="5372"/>
                  </a:lnTo>
                  <a:lnTo>
                    <a:pt x="20793" y="5368"/>
                  </a:lnTo>
                  <a:lnTo>
                    <a:pt x="20785" y="5353"/>
                  </a:lnTo>
                  <a:lnTo>
                    <a:pt x="20785" y="5349"/>
                  </a:lnTo>
                  <a:lnTo>
                    <a:pt x="20788" y="5349"/>
                  </a:lnTo>
                  <a:lnTo>
                    <a:pt x="20813" y="5362"/>
                  </a:lnTo>
                  <a:lnTo>
                    <a:pt x="20837" y="5352"/>
                  </a:lnTo>
                  <a:lnTo>
                    <a:pt x="20837" y="5347"/>
                  </a:lnTo>
                  <a:lnTo>
                    <a:pt x="20811" y="5320"/>
                  </a:lnTo>
                  <a:lnTo>
                    <a:pt x="20798" y="5301"/>
                  </a:lnTo>
                  <a:lnTo>
                    <a:pt x="20793" y="5292"/>
                  </a:lnTo>
                  <a:lnTo>
                    <a:pt x="20797" y="5295"/>
                  </a:lnTo>
                  <a:lnTo>
                    <a:pt x="20802" y="5309"/>
                  </a:lnTo>
                  <a:lnTo>
                    <a:pt x="20809" y="5332"/>
                  </a:lnTo>
                  <a:lnTo>
                    <a:pt x="20816" y="5351"/>
                  </a:lnTo>
                  <a:lnTo>
                    <a:pt x="20813" y="5355"/>
                  </a:lnTo>
                  <a:lnTo>
                    <a:pt x="20807" y="5361"/>
                  </a:lnTo>
                  <a:lnTo>
                    <a:pt x="20804" y="5370"/>
                  </a:lnTo>
                  <a:lnTo>
                    <a:pt x="20811" y="5374"/>
                  </a:lnTo>
                  <a:lnTo>
                    <a:pt x="20816" y="5369"/>
                  </a:lnTo>
                  <a:lnTo>
                    <a:pt x="20825" y="5368"/>
                  </a:lnTo>
                  <a:lnTo>
                    <a:pt x="20831" y="5362"/>
                  </a:lnTo>
                  <a:lnTo>
                    <a:pt x="20835" y="5357"/>
                  </a:lnTo>
                  <a:lnTo>
                    <a:pt x="20837" y="5348"/>
                  </a:lnTo>
                  <a:lnTo>
                    <a:pt x="20837" y="5343"/>
                  </a:lnTo>
                  <a:lnTo>
                    <a:pt x="20830" y="5334"/>
                  </a:lnTo>
                  <a:lnTo>
                    <a:pt x="20830" y="5330"/>
                  </a:lnTo>
                  <a:lnTo>
                    <a:pt x="20833" y="5325"/>
                  </a:lnTo>
                  <a:lnTo>
                    <a:pt x="20838" y="5319"/>
                  </a:lnTo>
                  <a:lnTo>
                    <a:pt x="20850" y="5317"/>
                  </a:lnTo>
                  <a:lnTo>
                    <a:pt x="20853" y="5312"/>
                  </a:lnTo>
                  <a:lnTo>
                    <a:pt x="20853" y="5307"/>
                  </a:lnTo>
                  <a:lnTo>
                    <a:pt x="20830" y="5282"/>
                  </a:lnTo>
                  <a:lnTo>
                    <a:pt x="20829" y="5277"/>
                  </a:lnTo>
                  <a:lnTo>
                    <a:pt x="20833" y="5272"/>
                  </a:lnTo>
                  <a:lnTo>
                    <a:pt x="20835" y="5267"/>
                  </a:lnTo>
                  <a:lnTo>
                    <a:pt x="20839" y="5276"/>
                  </a:lnTo>
                  <a:lnTo>
                    <a:pt x="20845" y="5276"/>
                  </a:lnTo>
                  <a:lnTo>
                    <a:pt x="20844" y="5266"/>
                  </a:lnTo>
                  <a:lnTo>
                    <a:pt x="20841" y="5257"/>
                  </a:lnTo>
                  <a:lnTo>
                    <a:pt x="20836" y="5229"/>
                  </a:lnTo>
                  <a:lnTo>
                    <a:pt x="20833" y="5220"/>
                  </a:lnTo>
                  <a:lnTo>
                    <a:pt x="20833" y="5210"/>
                  </a:lnTo>
                  <a:lnTo>
                    <a:pt x="20835" y="5205"/>
                  </a:lnTo>
                  <a:lnTo>
                    <a:pt x="20839" y="5210"/>
                  </a:lnTo>
                  <a:lnTo>
                    <a:pt x="20843" y="5233"/>
                  </a:lnTo>
                  <a:lnTo>
                    <a:pt x="20855" y="5236"/>
                  </a:lnTo>
                  <a:lnTo>
                    <a:pt x="20858" y="5231"/>
                  </a:lnTo>
                  <a:lnTo>
                    <a:pt x="20896" y="5228"/>
                  </a:lnTo>
                  <a:lnTo>
                    <a:pt x="20915" y="5219"/>
                  </a:lnTo>
                  <a:lnTo>
                    <a:pt x="20915" y="5214"/>
                  </a:lnTo>
                  <a:lnTo>
                    <a:pt x="20892" y="5205"/>
                  </a:lnTo>
                  <a:lnTo>
                    <a:pt x="20882" y="5196"/>
                  </a:lnTo>
                  <a:lnTo>
                    <a:pt x="20881" y="5191"/>
                  </a:lnTo>
                  <a:lnTo>
                    <a:pt x="20885" y="5190"/>
                  </a:lnTo>
                  <a:lnTo>
                    <a:pt x="20887" y="5194"/>
                  </a:lnTo>
                  <a:lnTo>
                    <a:pt x="20890" y="5203"/>
                  </a:lnTo>
                  <a:lnTo>
                    <a:pt x="20893" y="5203"/>
                  </a:lnTo>
                  <a:lnTo>
                    <a:pt x="20895" y="5193"/>
                  </a:lnTo>
                  <a:lnTo>
                    <a:pt x="20891" y="5170"/>
                  </a:lnTo>
                  <a:lnTo>
                    <a:pt x="20890" y="5146"/>
                  </a:lnTo>
                  <a:lnTo>
                    <a:pt x="20892" y="5122"/>
                  </a:lnTo>
                  <a:lnTo>
                    <a:pt x="20894" y="5108"/>
                  </a:lnTo>
                  <a:lnTo>
                    <a:pt x="20900" y="5102"/>
                  </a:lnTo>
                  <a:lnTo>
                    <a:pt x="20903" y="5107"/>
                  </a:lnTo>
                  <a:lnTo>
                    <a:pt x="20904" y="5121"/>
                  </a:lnTo>
                  <a:lnTo>
                    <a:pt x="20913" y="5120"/>
                  </a:lnTo>
                  <a:lnTo>
                    <a:pt x="20918" y="5100"/>
                  </a:lnTo>
                  <a:lnTo>
                    <a:pt x="20927" y="5089"/>
                  </a:lnTo>
                  <a:lnTo>
                    <a:pt x="20932" y="5089"/>
                  </a:lnTo>
                  <a:lnTo>
                    <a:pt x="20933" y="5098"/>
                  </a:lnTo>
                  <a:lnTo>
                    <a:pt x="20930" y="5108"/>
                  </a:lnTo>
                  <a:lnTo>
                    <a:pt x="20937" y="5117"/>
                  </a:lnTo>
                  <a:lnTo>
                    <a:pt x="20940" y="5126"/>
                  </a:lnTo>
                  <a:lnTo>
                    <a:pt x="20944" y="5140"/>
                  </a:lnTo>
                  <a:lnTo>
                    <a:pt x="20942" y="5159"/>
                  </a:lnTo>
                  <a:lnTo>
                    <a:pt x="20937" y="5174"/>
                  </a:lnTo>
                  <a:lnTo>
                    <a:pt x="20937" y="5183"/>
                  </a:lnTo>
                  <a:lnTo>
                    <a:pt x="20951" y="5229"/>
                  </a:lnTo>
                  <a:lnTo>
                    <a:pt x="20950" y="5252"/>
                  </a:lnTo>
                  <a:lnTo>
                    <a:pt x="20953" y="5257"/>
                  </a:lnTo>
                  <a:lnTo>
                    <a:pt x="20959" y="5257"/>
                  </a:lnTo>
                  <a:lnTo>
                    <a:pt x="20976" y="5240"/>
                  </a:lnTo>
                  <a:lnTo>
                    <a:pt x="20979" y="5235"/>
                  </a:lnTo>
                  <a:lnTo>
                    <a:pt x="20997" y="5223"/>
                  </a:lnTo>
                  <a:lnTo>
                    <a:pt x="21002" y="5218"/>
                  </a:lnTo>
                  <a:lnTo>
                    <a:pt x="21014" y="5212"/>
                  </a:lnTo>
                  <a:lnTo>
                    <a:pt x="21017" y="5202"/>
                  </a:lnTo>
                  <a:lnTo>
                    <a:pt x="21019" y="5192"/>
                  </a:lnTo>
                  <a:lnTo>
                    <a:pt x="21021" y="5172"/>
                  </a:lnTo>
                  <a:lnTo>
                    <a:pt x="21026" y="5148"/>
                  </a:lnTo>
                  <a:lnTo>
                    <a:pt x="21029" y="5143"/>
                  </a:lnTo>
                  <a:lnTo>
                    <a:pt x="21038" y="5147"/>
                  </a:lnTo>
                  <a:lnTo>
                    <a:pt x="21044" y="5141"/>
                  </a:lnTo>
                  <a:lnTo>
                    <a:pt x="21052" y="5117"/>
                  </a:lnTo>
                  <a:lnTo>
                    <a:pt x="21057" y="5107"/>
                  </a:lnTo>
                  <a:lnTo>
                    <a:pt x="21075" y="5095"/>
                  </a:lnTo>
                  <a:lnTo>
                    <a:pt x="21090" y="5093"/>
                  </a:lnTo>
                  <a:lnTo>
                    <a:pt x="21087" y="5103"/>
                  </a:lnTo>
                  <a:lnTo>
                    <a:pt x="21082" y="5109"/>
                  </a:lnTo>
                  <a:lnTo>
                    <a:pt x="21079" y="5118"/>
                  </a:lnTo>
                  <a:lnTo>
                    <a:pt x="21082" y="5123"/>
                  </a:lnTo>
                  <a:lnTo>
                    <a:pt x="21085" y="5122"/>
                  </a:lnTo>
                  <a:lnTo>
                    <a:pt x="21097" y="5111"/>
                  </a:lnTo>
                  <a:lnTo>
                    <a:pt x="21105" y="5086"/>
                  </a:lnTo>
                  <a:lnTo>
                    <a:pt x="21107" y="5072"/>
                  </a:lnTo>
                  <a:lnTo>
                    <a:pt x="21125" y="5065"/>
                  </a:lnTo>
                  <a:lnTo>
                    <a:pt x="21152" y="5052"/>
                  </a:lnTo>
                  <a:lnTo>
                    <a:pt x="21172" y="5031"/>
                  </a:lnTo>
                  <a:lnTo>
                    <a:pt x="21189" y="5010"/>
                  </a:lnTo>
                  <a:lnTo>
                    <a:pt x="21184" y="4977"/>
                  </a:lnTo>
                  <a:lnTo>
                    <a:pt x="21163" y="4980"/>
                  </a:lnTo>
                  <a:lnTo>
                    <a:pt x="21171" y="4960"/>
                  </a:lnTo>
                  <a:lnTo>
                    <a:pt x="21163" y="4928"/>
                  </a:lnTo>
                  <a:lnTo>
                    <a:pt x="21172" y="4922"/>
                  </a:lnTo>
                  <a:lnTo>
                    <a:pt x="21179" y="4940"/>
                  </a:lnTo>
                  <a:lnTo>
                    <a:pt x="21195" y="5014"/>
                  </a:lnTo>
                  <a:lnTo>
                    <a:pt x="21193" y="4976"/>
                  </a:lnTo>
                  <a:lnTo>
                    <a:pt x="21174" y="4902"/>
                  </a:lnTo>
                  <a:lnTo>
                    <a:pt x="21169" y="4913"/>
                  </a:lnTo>
                  <a:lnTo>
                    <a:pt x="21165" y="4904"/>
                  </a:lnTo>
                  <a:lnTo>
                    <a:pt x="21157" y="4919"/>
                  </a:lnTo>
                  <a:lnTo>
                    <a:pt x="21161" y="4875"/>
                  </a:lnTo>
                  <a:lnTo>
                    <a:pt x="21143" y="4821"/>
                  </a:lnTo>
                  <a:lnTo>
                    <a:pt x="21088" y="4747"/>
                  </a:lnTo>
                  <a:lnTo>
                    <a:pt x="21069" y="4730"/>
                  </a:lnTo>
                  <a:lnTo>
                    <a:pt x="21035" y="4729"/>
                  </a:lnTo>
                  <a:lnTo>
                    <a:pt x="21012" y="4742"/>
                  </a:lnTo>
                  <a:lnTo>
                    <a:pt x="21007" y="4762"/>
                  </a:lnTo>
                  <a:lnTo>
                    <a:pt x="21032" y="4778"/>
                  </a:lnTo>
                  <a:lnTo>
                    <a:pt x="21039" y="4753"/>
                  </a:lnTo>
                  <a:lnTo>
                    <a:pt x="21064" y="4755"/>
                  </a:lnTo>
                  <a:lnTo>
                    <a:pt x="21081" y="4786"/>
                  </a:lnTo>
                  <a:lnTo>
                    <a:pt x="21106" y="4868"/>
                  </a:lnTo>
                  <a:lnTo>
                    <a:pt x="21108" y="4858"/>
                  </a:lnTo>
                  <a:lnTo>
                    <a:pt x="21101" y="4830"/>
                  </a:lnTo>
                  <a:lnTo>
                    <a:pt x="21110" y="4820"/>
                  </a:lnTo>
                  <a:lnTo>
                    <a:pt x="21113" y="4834"/>
                  </a:lnTo>
                  <a:lnTo>
                    <a:pt x="21122" y="4833"/>
                  </a:lnTo>
                  <a:lnTo>
                    <a:pt x="21120" y="4848"/>
                  </a:lnTo>
                  <a:lnTo>
                    <a:pt x="21130" y="4856"/>
                  </a:lnTo>
                  <a:lnTo>
                    <a:pt x="21144" y="4906"/>
                  </a:lnTo>
                  <a:lnTo>
                    <a:pt x="21137" y="4940"/>
                  </a:lnTo>
                  <a:lnTo>
                    <a:pt x="21131" y="4950"/>
                  </a:lnTo>
                  <a:lnTo>
                    <a:pt x="21117" y="4976"/>
                  </a:lnTo>
                  <a:lnTo>
                    <a:pt x="21097" y="4993"/>
                  </a:lnTo>
                  <a:lnTo>
                    <a:pt x="21083" y="5004"/>
                  </a:lnTo>
                  <a:lnTo>
                    <a:pt x="21077" y="5014"/>
                  </a:lnTo>
                  <a:lnTo>
                    <a:pt x="21074" y="5024"/>
                  </a:lnTo>
                  <a:lnTo>
                    <a:pt x="21069" y="5043"/>
                  </a:lnTo>
                  <a:lnTo>
                    <a:pt x="21058" y="5055"/>
                  </a:lnTo>
                  <a:lnTo>
                    <a:pt x="21043" y="5061"/>
                  </a:lnTo>
                  <a:lnTo>
                    <a:pt x="21037" y="5057"/>
                  </a:lnTo>
                  <a:lnTo>
                    <a:pt x="21033" y="5048"/>
                  </a:lnTo>
                  <a:lnTo>
                    <a:pt x="21003" y="5047"/>
                  </a:lnTo>
                  <a:lnTo>
                    <a:pt x="20978" y="5041"/>
                  </a:lnTo>
                  <a:lnTo>
                    <a:pt x="20959" y="5028"/>
                  </a:lnTo>
                  <a:lnTo>
                    <a:pt x="20947" y="5020"/>
                  </a:lnTo>
                  <a:lnTo>
                    <a:pt x="20937" y="5003"/>
                  </a:lnTo>
                  <a:lnTo>
                    <a:pt x="20930" y="4975"/>
                  </a:lnTo>
                  <a:lnTo>
                    <a:pt x="20925" y="4938"/>
                  </a:lnTo>
                  <a:lnTo>
                    <a:pt x="20924" y="4924"/>
                  </a:lnTo>
                  <a:lnTo>
                    <a:pt x="20918" y="4920"/>
                  </a:lnTo>
                  <a:lnTo>
                    <a:pt x="20906" y="4922"/>
                  </a:lnTo>
                  <a:lnTo>
                    <a:pt x="20894" y="4932"/>
                  </a:lnTo>
                  <a:lnTo>
                    <a:pt x="20885" y="4929"/>
                  </a:lnTo>
                  <a:lnTo>
                    <a:pt x="20867" y="4926"/>
                  </a:lnTo>
                  <a:lnTo>
                    <a:pt x="20854" y="4914"/>
                  </a:lnTo>
                  <a:lnTo>
                    <a:pt x="20853" y="4904"/>
                  </a:lnTo>
                  <a:lnTo>
                    <a:pt x="20850" y="4895"/>
                  </a:lnTo>
                  <a:lnTo>
                    <a:pt x="20853" y="4890"/>
                  </a:lnTo>
                  <a:lnTo>
                    <a:pt x="20859" y="4894"/>
                  </a:lnTo>
                  <a:lnTo>
                    <a:pt x="20865" y="4888"/>
                  </a:lnTo>
                  <a:lnTo>
                    <a:pt x="20858" y="4875"/>
                  </a:lnTo>
                  <a:lnTo>
                    <a:pt x="20857" y="4847"/>
                  </a:lnTo>
                  <a:lnTo>
                    <a:pt x="20863" y="4851"/>
                  </a:lnTo>
                  <a:lnTo>
                    <a:pt x="20869" y="4855"/>
                  </a:lnTo>
                  <a:lnTo>
                    <a:pt x="20876" y="4868"/>
                  </a:lnTo>
                  <a:lnTo>
                    <a:pt x="20879" y="4872"/>
                  </a:lnTo>
                  <a:lnTo>
                    <a:pt x="20877" y="4882"/>
                  </a:lnTo>
                  <a:lnTo>
                    <a:pt x="20874" y="4887"/>
                  </a:lnTo>
                  <a:lnTo>
                    <a:pt x="20874" y="4897"/>
                  </a:lnTo>
                  <a:lnTo>
                    <a:pt x="20886" y="4895"/>
                  </a:lnTo>
                  <a:lnTo>
                    <a:pt x="20889" y="4885"/>
                  </a:lnTo>
                  <a:lnTo>
                    <a:pt x="20892" y="4880"/>
                  </a:lnTo>
                  <a:lnTo>
                    <a:pt x="20888" y="4867"/>
                  </a:lnTo>
                  <a:lnTo>
                    <a:pt x="20875" y="4849"/>
                  </a:lnTo>
                  <a:lnTo>
                    <a:pt x="20865" y="4832"/>
                  </a:lnTo>
                  <a:lnTo>
                    <a:pt x="20839" y="4797"/>
                  </a:lnTo>
                  <a:lnTo>
                    <a:pt x="20826" y="4784"/>
                  </a:lnTo>
                  <a:lnTo>
                    <a:pt x="20823" y="4780"/>
                  </a:lnTo>
                  <a:lnTo>
                    <a:pt x="20818" y="4790"/>
                  </a:lnTo>
                  <a:lnTo>
                    <a:pt x="20814" y="4785"/>
                  </a:lnTo>
                  <a:lnTo>
                    <a:pt x="20817" y="4780"/>
                  </a:lnTo>
                  <a:lnTo>
                    <a:pt x="20812" y="4748"/>
                  </a:lnTo>
                  <a:lnTo>
                    <a:pt x="20809" y="4743"/>
                  </a:lnTo>
                  <a:lnTo>
                    <a:pt x="20799" y="4730"/>
                  </a:lnTo>
                  <a:lnTo>
                    <a:pt x="20790" y="4727"/>
                  </a:lnTo>
                  <a:lnTo>
                    <a:pt x="20784" y="4723"/>
                  </a:lnTo>
                  <a:lnTo>
                    <a:pt x="20781" y="4723"/>
                  </a:lnTo>
                  <a:lnTo>
                    <a:pt x="20778" y="4733"/>
                  </a:lnTo>
                  <a:lnTo>
                    <a:pt x="20775" y="4733"/>
                  </a:lnTo>
                  <a:lnTo>
                    <a:pt x="20769" y="4725"/>
                  </a:lnTo>
                  <a:lnTo>
                    <a:pt x="20760" y="4721"/>
                  </a:lnTo>
                  <a:lnTo>
                    <a:pt x="20738" y="4705"/>
                  </a:lnTo>
                  <a:lnTo>
                    <a:pt x="20731" y="4705"/>
                  </a:lnTo>
                  <a:lnTo>
                    <a:pt x="20728" y="4701"/>
                  </a:lnTo>
                  <a:lnTo>
                    <a:pt x="20725" y="4701"/>
                  </a:lnTo>
                  <a:lnTo>
                    <a:pt x="20722" y="4707"/>
                  </a:lnTo>
                  <a:lnTo>
                    <a:pt x="20723" y="4711"/>
                  </a:lnTo>
                  <a:lnTo>
                    <a:pt x="20720" y="4712"/>
                  </a:lnTo>
                  <a:lnTo>
                    <a:pt x="20723" y="4716"/>
                  </a:lnTo>
                  <a:lnTo>
                    <a:pt x="20729" y="4720"/>
                  </a:lnTo>
                  <a:lnTo>
                    <a:pt x="20735" y="4724"/>
                  </a:lnTo>
                  <a:lnTo>
                    <a:pt x="20747" y="4733"/>
                  </a:lnTo>
                  <a:lnTo>
                    <a:pt x="20760" y="4737"/>
                  </a:lnTo>
                  <a:lnTo>
                    <a:pt x="20760" y="4742"/>
                  </a:lnTo>
                  <a:lnTo>
                    <a:pt x="20748" y="4752"/>
                  </a:lnTo>
                  <a:lnTo>
                    <a:pt x="20742" y="4757"/>
                  </a:lnTo>
                  <a:lnTo>
                    <a:pt x="20734" y="4762"/>
                  </a:lnTo>
                  <a:lnTo>
                    <a:pt x="20730" y="4768"/>
                  </a:lnTo>
                  <a:lnTo>
                    <a:pt x="20723" y="4768"/>
                  </a:lnTo>
                  <a:lnTo>
                    <a:pt x="20722" y="4754"/>
                  </a:lnTo>
                  <a:lnTo>
                    <a:pt x="20719" y="4755"/>
                  </a:lnTo>
                  <a:lnTo>
                    <a:pt x="20716" y="4760"/>
                  </a:lnTo>
                  <a:lnTo>
                    <a:pt x="20720" y="4773"/>
                  </a:lnTo>
                  <a:lnTo>
                    <a:pt x="20717" y="4779"/>
                  </a:lnTo>
                  <a:lnTo>
                    <a:pt x="20714" y="4779"/>
                  </a:lnTo>
                  <a:lnTo>
                    <a:pt x="20711" y="4775"/>
                  </a:lnTo>
                  <a:lnTo>
                    <a:pt x="20707" y="4766"/>
                  </a:lnTo>
                  <a:lnTo>
                    <a:pt x="20710" y="4765"/>
                  </a:lnTo>
                  <a:lnTo>
                    <a:pt x="20713" y="4760"/>
                  </a:lnTo>
                  <a:lnTo>
                    <a:pt x="20712" y="4745"/>
                  </a:lnTo>
                  <a:lnTo>
                    <a:pt x="20710" y="4746"/>
                  </a:lnTo>
                  <a:lnTo>
                    <a:pt x="20710" y="4751"/>
                  </a:lnTo>
                  <a:lnTo>
                    <a:pt x="20704" y="4752"/>
                  </a:lnTo>
                  <a:lnTo>
                    <a:pt x="20695" y="4757"/>
                  </a:lnTo>
                  <a:lnTo>
                    <a:pt x="20692" y="4758"/>
                  </a:lnTo>
                  <a:lnTo>
                    <a:pt x="20689" y="4754"/>
                  </a:lnTo>
                  <a:lnTo>
                    <a:pt x="20685" y="4749"/>
                  </a:lnTo>
                  <a:lnTo>
                    <a:pt x="20685" y="4744"/>
                  </a:lnTo>
                  <a:lnTo>
                    <a:pt x="20688" y="4744"/>
                  </a:lnTo>
                  <a:lnTo>
                    <a:pt x="20691" y="4739"/>
                  </a:lnTo>
                  <a:lnTo>
                    <a:pt x="20694" y="4734"/>
                  </a:lnTo>
                  <a:lnTo>
                    <a:pt x="20693" y="4729"/>
                  </a:lnTo>
                  <a:lnTo>
                    <a:pt x="20690" y="4729"/>
                  </a:lnTo>
                  <a:lnTo>
                    <a:pt x="20687" y="4725"/>
                  </a:lnTo>
                  <a:lnTo>
                    <a:pt x="20687" y="4730"/>
                  </a:lnTo>
                  <a:lnTo>
                    <a:pt x="20684" y="4730"/>
                  </a:lnTo>
                  <a:lnTo>
                    <a:pt x="20681" y="4735"/>
                  </a:lnTo>
                  <a:lnTo>
                    <a:pt x="20679" y="4745"/>
                  </a:lnTo>
                  <a:lnTo>
                    <a:pt x="20676" y="4745"/>
                  </a:lnTo>
                  <a:lnTo>
                    <a:pt x="20673" y="4741"/>
                  </a:lnTo>
                  <a:lnTo>
                    <a:pt x="20669" y="4732"/>
                  </a:lnTo>
                  <a:lnTo>
                    <a:pt x="20668" y="4722"/>
                  </a:lnTo>
                  <a:lnTo>
                    <a:pt x="20672" y="4718"/>
                  </a:lnTo>
                  <a:lnTo>
                    <a:pt x="20680" y="4707"/>
                  </a:lnTo>
                  <a:lnTo>
                    <a:pt x="20680" y="4703"/>
                  </a:lnTo>
                  <a:lnTo>
                    <a:pt x="20665" y="4704"/>
                  </a:lnTo>
                  <a:lnTo>
                    <a:pt x="20662" y="4700"/>
                  </a:lnTo>
                  <a:lnTo>
                    <a:pt x="20665" y="4694"/>
                  </a:lnTo>
                  <a:lnTo>
                    <a:pt x="20667" y="4690"/>
                  </a:lnTo>
                  <a:lnTo>
                    <a:pt x="20673" y="4689"/>
                  </a:lnTo>
                  <a:lnTo>
                    <a:pt x="20677" y="4693"/>
                  </a:lnTo>
                  <a:lnTo>
                    <a:pt x="20679" y="4693"/>
                  </a:lnTo>
                  <a:lnTo>
                    <a:pt x="20682" y="4688"/>
                  </a:lnTo>
                  <a:lnTo>
                    <a:pt x="20679" y="4688"/>
                  </a:lnTo>
                  <a:lnTo>
                    <a:pt x="20673" y="4684"/>
                  </a:lnTo>
                  <a:lnTo>
                    <a:pt x="20670" y="4680"/>
                  </a:lnTo>
                  <a:lnTo>
                    <a:pt x="20670" y="4675"/>
                  </a:lnTo>
                  <a:lnTo>
                    <a:pt x="20672" y="4656"/>
                  </a:lnTo>
                  <a:lnTo>
                    <a:pt x="20675" y="4632"/>
                  </a:lnTo>
                  <a:lnTo>
                    <a:pt x="20678" y="4632"/>
                  </a:lnTo>
                  <a:lnTo>
                    <a:pt x="20692" y="4673"/>
                  </a:lnTo>
                  <a:lnTo>
                    <a:pt x="20698" y="4682"/>
                  </a:lnTo>
                  <a:lnTo>
                    <a:pt x="20700" y="4681"/>
                  </a:lnTo>
                  <a:lnTo>
                    <a:pt x="20697" y="4679"/>
                  </a:lnTo>
                  <a:lnTo>
                    <a:pt x="20693" y="4671"/>
                  </a:lnTo>
                  <a:lnTo>
                    <a:pt x="20687" y="4663"/>
                  </a:lnTo>
                  <a:lnTo>
                    <a:pt x="20681" y="4655"/>
                  </a:lnTo>
                  <a:lnTo>
                    <a:pt x="20677" y="4636"/>
                  </a:lnTo>
                  <a:lnTo>
                    <a:pt x="20676" y="4618"/>
                  </a:lnTo>
                  <a:lnTo>
                    <a:pt x="20678" y="4607"/>
                  </a:lnTo>
                  <a:lnTo>
                    <a:pt x="20681" y="4602"/>
                  </a:lnTo>
                  <a:lnTo>
                    <a:pt x="20691" y="4625"/>
                  </a:lnTo>
                  <a:lnTo>
                    <a:pt x="20691" y="4630"/>
                  </a:lnTo>
                  <a:lnTo>
                    <a:pt x="20698" y="4629"/>
                  </a:lnTo>
                  <a:lnTo>
                    <a:pt x="20700" y="4624"/>
                  </a:lnTo>
                  <a:lnTo>
                    <a:pt x="20700" y="4619"/>
                  </a:lnTo>
                  <a:lnTo>
                    <a:pt x="20694" y="4620"/>
                  </a:lnTo>
                  <a:lnTo>
                    <a:pt x="20690" y="4597"/>
                  </a:lnTo>
                  <a:lnTo>
                    <a:pt x="20690" y="4592"/>
                  </a:lnTo>
                  <a:lnTo>
                    <a:pt x="20692" y="4587"/>
                  </a:lnTo>
                  <a:lnTo>
                    <a:pt x="20704" y="4586"/>
                  </a:lnTo>
                  <a:lnTo>
                    <a:pt x="20710" y="4576"/>
                  </a:lnTo>
                  <a:lnTo>
                    <a:pt x="20715" y="4560"/>
                  </a:lnTo>
                  <a:lnTo>
                    <a:pt x="20714" y="4541"/>
                  </a:lnTo>
                  <a:lnTo>
                    <a:pt x="20711" y="4537"/>
                  </a:lnTo>
                  <a:lnTo>
                    <a:pt x="20705" y="4533"/>
                  </a:lnTo>
                  <a:lnTo>
                    <a:pt x="20702" y="4534"/>
                  </a:lnTo>
                  <a:lnTo>
                    <a:pt x="20702" y="4538"/>
                  </a:lnTo>
                  <a:lnTo>
                    <a:pt x="20699" y="4543"/>
                  </a:lnTo>
                  <a:lnTo>
                    <a:pt x="20700" y="4552"/>
                  </a:lnTo>
                  <a:lnTo>
                    <a:pt x="20697" y="4548"/>
                  </a:lnTo>
                  <a:lnTo>
                    <a:pt x="20693" y="4544"/>
                  </a:lnTo>
                  <a:lnTo>
                    <a:pt x="20695" y="4530"/>
                  </a:lnTo>
                  <a:lnTo>
                    <a:pt x="20698" y="4520"/>
                  </a:lnTo>
                  <a:lnTo>
                    <a:pt x="20712" y="4499"/>
                  </a:lnTo>
                  <a:lnTo>
                    <a:pt x="20727" y="4493"/>
                  </a:lnTo>
                  <a:lnTo>
                    <a:pt x="20747" y="4466"/>
                  </a:lnTo>
                  <a:lnTo>
                    <a:pt x="20750" y="4457"/>
                  </a:lnTo>
                  <a:lnTo>
                    <a:pt x="20749" y="4447"/>
                  </a:lnTo>
                  <a:lnTo>
                    <a:pt x="20754" y="4432"/>
                  </a:lnTo>
                  <a:lnTo>
                    <a:pt x="20760" y="4432"/>
                  </a:lnTo>
                  <a:lnTo>
                    <a:pt x="20767" y="4440"/>
                  </a:lnTo>
                  <a:lnTo>
                    <a:pt x="20770" y="4440"/>
                  </a:lnTo>
                  <a:lnTo>
                    <a:pt x="20772" y="4430"/>
                  </a:lnTo>
                  <a:lnTo>
                    <a:pt x="20774" y="4406"/>
                  </a:lnTo>
                  <a:lnTo>
                    <a:pt x="20773" y="4392"/>
                  </a:lnTo>
                  <a:lnTo>
                    <a:pt x="20779" y="4391"/>
                  </a:lnTo>
                  <a:lnTo>
                    <a:pt x="20778" y="4367"/>
                  </a:lnTo>
                  <a:lnTo>
                    <a:pt x="20769" y="4368"/>
                  </a:lnTo>
                  <a:lnTo>
                    <a:pt x="20766" y="4373"/>
                  </a:lnTo>
                  <a:lnTo>
                    <a:pt x="20760" y="4365"/>
                  </a:lnTo>
                  <a:lnTo>
                    <a:pt x="20757" y="4366"/>
                  </a:lnTo>
                  <a:lnTo>
                    <a:pt x="20746" y="4385"/>
                  </a:lnTo>
                  <a:lnTo>
                    <a:pt x="20741" y="4383"/>
                  </a:lnTo>
                  <a:lnTo>
                    <a:pt x="20739" y="4381"/>
                  </a:lnTo>
                  <a:lnTo>
                    <a:pt x="20734" y="4387"/>
                  </a:lnTo>
                  <a:lnTo>
                    <a:pt x="20731" y="4392"/>
                  </a:lnTo>
                  <a:lnTo>
                    <a:pt x="20731" y="4402"/>
                  </a:lnTo>
                  <a:lnTo>
                    <a:pt x="20726" y="4412"/>
                  </a:lnTo>
                  <a:lnTo>
                    <a:pt x="20723" y="4417"/>
                  </a:lnTo>
                  <a:lnTo>
                    <a:pt x="20717" y="4413"/>
                  </a:lnTo>
                  <a:lnTo>
                    <a:pt x="20714" y="4409"/>
                  </a:lnTo>
                  <a:lnTo>
                    <a:pt x="20710" y="4400"/>
                  </a:lnTo>
                  <a:lnTo>
                    <a:pt x="20713" y="4394"/>
                  </a:lnTo>
                  <a:lnTo>
                    <a:pt x="20716" y="4389"/>
                  </a:lnTo>
                  <a:lnTo>
                    <a:pt x="20719" y="4394"/>
                  </a:lnTo>
                  <a:lnTo>
                    <a:pt x="20725" y="4393"/>
                  </a:lnTo>
                  <a:lnTo>
                    <a:pt x="20722" y="4384"/>
                  </a:lnTo>
                  <a:lnTo>
                    <a:pt x="20718" y="4380"/>
                  </a:lnTo>
                  <a:lnTo>
                    <a:pt x="20715" y="4380"/>
                  </a:lnTo>
                  <a:lnTo>
                    <a:pt x="20697" y="4387"/>
                  </a:lnTo>
                  <a:lnTo>
                    <a:pt x="20682" y="4379"/>
                  </a:lnTo>
                  <a:lnTo>
                    <a:pt x="20679" y="4375"/>
                  </a:lnTo>
                  <a:lnTo>
                    <a:pt x="20679" y="4366"/>
                  </a:lnTo>
                  <a:lnTo>
                    <a:pt x="20682" y="4346"/>
                  </a:lnTo>
                  <a:lnTo>
                    <a:pt x="20682" y="4342"/>
                  </a:lnTo>
                  <a:lnTo>
                    <a:pt x="20684" y="4341"/>
                  </a:lnTo>
                  <a:lnTo>
                    <a:pt x="20700" y="4372"/>
                  </a:lnTo>
                  <a:lnTo>
                    <a:pt x="20703" y="4372"/>
                  </a:lnTo>
                  <a:lnTo>
                    <a:pt x="20703" y="4367"/>
                  </a:lnTo>
                  <a:lnTo>
                    <a:pt x="20672" y="4295"/>
                  </a:lnTo>
                  <a:lnTo>
                    <a:pt x="20666" y="4296"/>
                  </a:lnTo>
                  <a:lnTo>
                    <a:pt x="20660" y="4311"/>
                  </a:lnTo>
                  <a:lnTo>
                    <a:pt x="20648" y="4312"/>
                  </a:lnTo>
                  <a:lnTo>
                    <a:pt x="20642" y="4303"/>
                  </a:lnTo>
                  <a:lnTo>
                    <a:pt x="20635" y="4295"/>
                  </a:lnTo>
                  <a:lnTo>
                    <a:pt x="20644" y="4289"/>
                  </a:lnTo>
                  <a:lnTo>
                    <a:pt x="20656" y="4283"/>
                  </a:lnTo>
                  <a:lnTo>
                    <a:pt x="20665" y="4282"/>
                  </a:lnTo>
                  <a:lnTo>
                    <a:pt x="20657" y="4245"/>
                  </a:lnTo>
                  <a:lnTo>
                    <a:pt x="20657" y="4233"/>
                  </a:lnTo>
                  <a:lnTo>
                    <a:pt x="20654" y="4183"/>
                  </a:lnTo>
                  <a:lnTo>
                    <a:pt x="20660" y="4135"/>
                  </a:lnTo>
                  <a:lnTo>
                    <a:pt x="20662" y="4097"/>
                  </a:lnTo>
                  <a:lnTo>
                    <a:pt x="20661" y="4083"/>
                  </a:lnTo>
                  <a:lnTo>
                    <a:pt x="20658" y="4088"/>
                  </a:lnTo>
                  <a:lnTo>
                    <a:pt x="20647" y="4094"/>
                  </a:lnTo>
                  <a:lnTo>
                    <a:pt x="20644" y="4095"/>
                  </a:lnTo>
                  <a:lnTo>
                    <a:pt x="20661" y="4090"/>
                  </a:lnTo>
                  <a:lnTo>
                    <a:pt x="20682" y="4080"/>
                  </a:lnTo>
                  <a:lnTo>
                    <a:pt x="20682" y="4075"/>
                  </a:lnTo>
                  <a:lnTo>
                    <a:pt x="20654" y="4072"/>
                  </a:lnTo>
                  <a:lnTo>
                    <a:pt x="20636" y="4068"/>
                  </a:lnTo>
                  <a:lnTo>
                    <a:pt x="20619" y="4060"/>
                  </a:lnTo>
                  <a:lnTo>
                    <a:pt x="20614" y="4056"/>
                  </a:lnTo>
                  <a:lnTo>
                    <a:pt x="20606" y="4057"/>
                  </a:lnTo>
                  <a:lnTo>
                    <a:pt x="20603" y="4062"/>
                  </a:lnTo>
                  <a:lnTo>
                    <a:pt x="20600" y="4067"/>
                  </a:lnTo>
                  <a:lnTo>
                    <a:pt x="20603" y="4076"/>
                  </a:lnTo>
                  <a:lnTo>
                    <a:pt x="20606" y="4080"/>
                  </a:lnTo>
                  <a:lnTo>
                    <a:pt x="20610" y="4094"/>
                  </a:lnTo>
                  <a:lnTo>
                    <a:pt x="20614" y="4108"/>
                  </a:lnTo>
                  <a:lnTo>
                    <a:pt x="20611" y="4108"/>
                  </a:lnTo>
                  <a:lnTo>
                    <a:pt x="20611" y="4113"/>
                  </a:lnTo>
                  <a:lnTo>
                    <a:pt x="20601" y="4105"/>
                  </a:lnTo>
                  <a:lnTo>
                    <a:pt x="20598" y="4105"/>
                  </a:lnTo>
                  <a:lnTo>
                    <a:pt x="20596" y="4119"/>
                  </a:lnTo>
                  <a:lnTo>
                    <a:pt x="20590" y="4130"/>
                  </a:lnTo>
                  <a:lnTo>
                    <a:pt x="20587" y="4130"/>
                  </a:lnTo>
                  <a:lnTo>
                    <a:pt x="20584" y="4126"/>
                  </a:lnTo>
                  <a:lnTo>
                    <a:pt x="20584" y="4116"/>
                  </a:lnTo>
                  <a:lnTo>
                    <a:pt x="20586" y="4106"/>
                  </a:lnTo>
                  <a:lnTo>
                    <a:pt x="20592" y="4091"/>
                  </a:lnTo>
                  <a:lnTo>
                    <a:pt x="20594" y="4081"/>
                  </a:lnTo>
                  <a:lnTo>
                    <a:pt x="20594" y="4072"/>
                  </a:lnTo>
                  <a:lnTo>
                    <a:pt x="20590" y="4068"/>
                  </a:lnTo>
                  <a:lnTo>
                    <a:pt x="20584" y="4060"/>
                  </a:lnTo>
                  <a:lnTo>
                    <a:pt x="20590" y="4049"/>
                  </a:lnTo>
                  <a:lnTo>
                    <a:pt x="20595" y="4044"/>
                  </a:lnTo>
                  <a:lnTo>
                    <a:pt x="20604" y="4043"/>
                  </a:lnTo>
                  <a:lnTo>
                    <a:pt x="20611" y="4046"/>
                  </a:lnTo>
                  <a:lnTo>
                    <a:pt x="20622" y="4049"/>
                  </a:lnTo>
                  <a:lnTo>
                    <a:pt x="20623" y="4050"/>
                  </a:lnTo>
                  <a:lnTo>
                    <a:pt x="20639" y="4040"/>
                  </a:lnTo>
                  <a:lnTo>
                    <a:pt x="20642" y="4022"/>
                  </a:lnTo>
                  <a:lnTo>
                    <a:pt x="20645" y="4022"/>
                  </a:lnTo>
                  <a:lnTo>
                    <a:pt x="20644" y="4021"/>
                  </a:lnTo>
                  <a:lnTo>
                    <a:pt x="20653" y="4030"/>
                  </a:lnTo>
                  <a:lnTo>
                    <a:pt x="20659" y="4049"/>
                  </a:lnTo>
                  <a:lnTo>
                    <a:pt x="20663" y="4061"/>
                  </a:lnTo>
                  <a:lnTo>
                    <a:pt x="20669" y="4062"/>
                  </a:lnTo>
                  <a:lnTo>
                    <a:pt x="20672" y="4057"/>
                  </a:lnTo>
                  <a:lnTo>
                    <a:pt x="20674" y="4048"/>
                  </a:lnTo>
                  <a:lnTo>
                    <a:pt x="20677" y="4038"/>
                  </a:lnTo>
                  <a:lnTo>
                    <a:pt x="20676" y="4024"/>
                  </a:lnTo>
                  <a:lnTo>
                    <a:pt x="20672" y="4006"/>
                  </a:lnTo>
                  <a:lnTo>
                    <a:pt x="20678" y="3996"/>
                  </a:lnTo>
                  <a:lnTo>
                    <a:pt x="20677" y="3972"/>
                  </a:lnTo>
                  <a:lnTo>
                    <a:pt x="20679" y="3958"/>
                  </a:lnTo>
                  <a:lnTo>
                    <a:pt x="20678" y="3938"/>
                  </a:lnTo>
                  <a:lnTo>
                    <a:pt x="20673" y="3906"/>
                  </a:lnTo>
                  <a:lnTo>
                    <a:pt x="20669" y="3892"/>
                  </a:lnTo>
                  <a:lnTo>
                    <a:pt x="20668" y="3855"/>
                  </a:lnTo>
                  <a:lnTo>
                    <a:pt x="20669" y="3831"/>
                  </a:lnTo>
                  <a:lnTo>
                    <a:pt x="20672" y="3821"/>
                  </a:lnTo>
                  <a:lnTo>
                    <a:pt x="20684" y="3819"/>
                  </a:lnTo>
                  <a:lnTo>
                    <a:pt x="20698" y="3803"/>
                  </a:lnTo>
                  <a:lnTo>
                    <a:pt x="20701" y="3793"/>
                  </a:lnTo>
                  <a:lnTo>
                    <a:pt x="20700" y="3774"/>
                  </a:lnTo>
                  <a:lnTo>
                    <a:pt x="20702" y="3755"/>
                  </a:lnTo>
                  <a:lnTo>
                    <a:pt x="20705" y="3750"/>
                  </a:lnTo>
                  <a:lnTo>
                    <a:pt x="20713" y="3740"/>
                  </a:lnTo>
                  <a:lnTo>
                    <a:pt x="20715" y="3716"/>
                  </a:lnTo>
                  <a:lnTo>
                    <a:pt x="20715" y="3701"/>
                  </a:lnTo>
                  <a:lnTo>
                    <a:pt x="20711" y="3688"/>
                  </a:lnTo>
                  <a:lnTo>
                    <a:pt x="20707" y="3669"/>
                  </a:lnTo>
                  <a:lnTo>
                    <a:pt x="20700" y="3660"/>
                  </a:lnTo>
                  <a:lnTo>
                    <a:pt x="20700" y="3651"/>
                  </a:lnTo>
                  <a:lnTo>
                    <a:pt x="20702" y="3637"/>
                  </a:lnTo>
                  <a:lnTo>
                    <a:pt x="20704" y="3613"/>
                  </a:lnTo>
                  <a:lnTo>
                    <a:pt x="20707" y="3608"/>
                  </a:lnTo>
                  <a:lnTo>
                    <a:pt x="20713" y="3607"/>
                  </a:lnTo>
                  <a:lnTo>
                    <a:pt x="20719" y="3611"/>
                  </a:lnTo>
                  <a:lnTo>
                    <a:pt x="20724" y="3595"/>
                  </a:lnTo>
                  <a:lnTo>
                    <a:pt x="20730" y="3586"/>
                  </a:lnTo>
                  <a:lnTo>
                    <a:pt x="20742" y="3584"/>
                  </a:lnTo>
                  <a:lnTo>
                    <a:pt x="20750" y="3574"/>
                  </a:lnTo>
                  <a:lnTo>
                    <a:pt x="20749" y="3546"/>
                  </a:lnTo>
                  <a:lnTo>
                    <a:pt x="20742" y="3527"/>
                  </a:lnTo>
                  <a:lnTo>
                    <a:pt x="20739" y="3518"/>
                  </a:lnTo>
                  <a:lnTo>
                    <a:pt x="20732" y="3514"/>
                  </a:lnTo>
                  <a:lnTo>
                    <a:pt x="20729" y="3510"/>
                  </a:lnTo>
                  <a:lnTo>
                    <a:pt x="20721" y="3530"/>
                  </a:lnTo>
                  <a:lnTo>
                    <a:pt x="20718" y="3535"/>
                  </a:lnTo>
                  <a:lnTo>
                    <a:pt x="20712" y="3536"/>
                  </a:lnTo>
                  <a:lnTo>
                    <a:pt x="20709" y="3531"/>
                  </a:lnTo>
                  <a:lnTo>
                    <a:pt x="20711" y="3517"/>
                  </a:lnTo>
                  <a:lnTo>
                    <a:pt x="20720" y="3501"/>
                  </a:lnTo>
                  <a:lnTo>
                    <a:pt x="20722" y="3496"/>
                  </a:lnTo>
                  <a:lnTo>
                    <a:pt x="20705" y="3406"/>
                  </a:lnTo>
                  <a:lnTo>
                    <a:pt x="20704" y="3396"/>
                  </a:lnTo>
                  <a:lnTo>
                    <a:pt x="20712" y="3376"/>
                  </a:lnTo>
                  <a:lnTo>
                    <a:pt x="20668" y="3191"/>
                  </a:lnTo>
                  <a:lnTo>
                    <a:pt x="20667" y="3176"/>
                  </a:lnTo>
                  <a:lnTo>
                    <a:pt x="20675" y="3152"/>
                  </a:lnTo>
                  <a:lnTo>
                    <a:pt x="20683" y="3136"/>
                  </a:lnTo>
                  <a:lnTo>
                    <a:pt x="20689" y="3131"/>
                  </a:lnTo>
                  <a:lnTo>
                    <a:pt x="20692" y="3121"/>
                  </a:lnTo>
                  <a:lnTo>
                    <a:pt x="20700" y="3106"/>
                  </a:lnTo>
                  <a:lnTo>
                    <a:pt x="20708" y="3086"/>
                  </a:lnTo>
                  <a:lnTo>
                    <a:pt x="20710" y="3071"/>
                  </a:lnTo>
                  <a:lnTo>
                    <a:pt x="20718" y="3056"/>
                  </a:lnTo>
                  <a:lnTo>
                    <a:pt x="20727" y="3050"/>
                  </a:lnTo>
                  <a:lnTo>
                    <a:pt x="20733" y="3054"/>
                  </a:lnTo>
                  <a:lnTo>
                    <a:pt x="20737" y="3063"/>
                  </a:lnTo>
                  <a:lnTo>
                    <a:pt x="20735" y="3083"/>
                  </a:lnTo>
                  <a:lnTo>
                    <a:pt x="20730" y="3102"/>
                  </a:lnTo>
                  <a:lnTo>
                    <a:pt x="20728" y="3131"/>
                  </a:lnTo>
                  <a:lnTo>
                    <a:pt x="20723" y="3155"/>
                  </a:lnTo>
                  <a:lnTo>
                    <a:pt x="20727" y="3164"/>
                  </a:lnTo>
                  <a:lnTo>
                    <a:pt x="20727" y="3169"/>
                  </a:lnTo>
                  <a:lnTo>
                    <a:pt x="20736" y="3168"/>
                  </a:lnTo>
                  <a:lnTo>
                    <a:pt x="20739" y="3163"/>
                  </a:lnTo>
                  <a:lnTo>
                    <a:pt x="20738" y="3149"/>
                  </a:lnTo>
                  <a:lnTo>
                    <a:pt x="20744" y="3139"/>
                  </a:lnTo>
                  <a:lnTo>
                    <a:pt x="20746" y="3119"/>
                  </a:lnTo>
                  <a:lnTo>
                    <a:pt x="20743" y="3067"/>
                  </a:lnTo>
                  <a:lnTo>
                    <a:pt x="20746" y="3062"/>
                  </a:lnTo>
                  <a:lnTo>
                    <a:pt x="20752" y="3066"/>
                  </a:lnTo>
                  <a:lnTo>
                    <a:pt x="20755" y="3070"/>
                  </a:lnTo>
                  <a:lnTo>
                    <a:pt x="20760" y="3098"/>
                  </a:lnTo>
                  <a:lnTo>
                    <a:pt x="20760" y="3103"/>
                  </a:lnTo>
                  <a:lnTo>
                    <a:pt x="20766" y="3102"/>
                  </a:lnTo>
                  <a:lnTo>
                    <a:pt x="20769" y="3093"/>
                  </a:lnTo>
                  <a:lnTo>
                    <a:pt x="20765" y="3079"/>
                  </a:lnTo>
                  <a:lnTo>
                    <a:pt x="20761" y="3056"/>
                  </a:lnTo>
                  <a:lnTo>
                    <a:pt x="20757" y="3047"/>
                  </a:lnTo>
                  <a:lnTo>
                    <a:pt x="20748" y="3038"/>
                  </a:lnTo>
                  <a:lnTo>
                    <a:pt x="20754" y="3033"/>
                  </a:lnTo>
                  <a:lnTo>
                    <a:pt x="20766" y="3031"/>
                  </a:lnTo>
                  <a:lnTo>
                    <a:pt x="20775" y="3049"/>
                  </a:lnTo>
                  <a:lnTo>
                    <a:pt x="20779" y="3058"/>
                  </a:lnTo>
                  <a:lnTo>
                    <a:pt x="20783" y="3072"/>
                  </a:lnTo>
                  <a:lnTo>
                    <a:pt x="20783" y="3076"/>
                  </a:lnTo>
                  <a:lnTo>
                    <a:pt x="20774" y="3082"/>
                  </a:lnTo>
                  <a:lnTo>
                    <a:pt x="20775" y="3092"/>
                  </a:lnTo>
                  <a:lnTo>
                    <a:pt x="20791" y="3109"/>
                  </a:lnTo>
                  <a:lnTo>
                    <a:pt x="20794" y="3118"/>
                  </a:lnTo>
                  <a:lnTo>
                    <a:pt x="20792" y="3142"/>
                  </a:lnTo>
                  <a:lnTo>
                    <a:pt x="20796" y="3151"/>
                  </a:lnTo>
                  <a:lnTo>
                    <a:pt x="20796" y="3156"/>
                  </a:lnTo>
                  <a:lnTo>
                    <a:pt x="20802" y="3155"/>
                  </a:lnTo>
                  <a:lnTo>
                    <a:pt x="20805" y="3150"/>
                  </a:lnTo>
                  <a:lnTo>
                    <a:pt x="20807" y="3140"/>
                  </a:lnTo>
                  <a:lnTo>
                    <a:pt x="20806" y="3112"/>
                  </a:lnTo>
                  <a:lnTo>
                    <a:pt x="20811" y="3102"/>
                  </a:lnTo>
                  <a:lnTo>
                    <a:pt x="20811" y="3092"/>
                  </a:lnTo>
                  <a:lnTo>
                    <a:pt x="20805" y="3093"/>
                  </a:lnTo>
                  <a:lnTo>
                    <a:pt x="20802" y="3089"/>
                  </a:lnTo>
                  <a:lnTo>
                    <a:pt x="20801" y="3074"/>
                  </a:lnTo>
                  <a:lnTo>
                    <a:pt x="20788" y="3048"/>
                  </a:lnTo>
                  <a:lnTo>
                    <a:pt x="20780" y="3015"/>
                  </a:lnTo>
                  <a:lnTo>
                    <a:pt x="20776" y="3001"/>
                  </a:lnTo>
                  <a:lnTo>
                    <a:pt x="20769" y="2983"/>
                  </a:lnTo>
                  <a:lnTo>
                    <a:pt x="20758" y="2951"/>
                  </a:lnTo>
                  <a:lnTo>
                    <a:pt x="20755" y="2938"/>
                  </a:lnTo>
                  <a:lnTo>
                    <a:pt x="20752" y="2943"/>
                  </a:lnTo>
                  <a:lnTo>
                    <a:pt x="20747" y="2967"/>
                  </a:lnTo>
                  <a:lnTo>
                    <a:pt x="20741" y="2973"/>
                  </a:lnTo>
                  <a:lnTo>
                    <a:pt x="20738" y="2968"/>
                  </a:lnTo>
                  <a:lnTo>
                    <a:pt x="20737" y="2954"/>
                  </a:lnTo>
                  <a:lnTo>
                    <a:pt x="20739" y="2926"/>
                  </a:lnTo>
                  <a:lnTo>
                    <a:pt x="20742" y="2920"/>
                  </a:lnTo>
                  <a:lnTo>
                    <a:pt x="20748" y="2920"/>
                  </a:lnTo>
                  <a:lnTo>
                    <a:pt x="20746" y="2887"/>
                  </a:lnTo>
                  <a:lnTo>
                    <a:pt x="20751" y="2858"/>
                  </a:lnTo>
                  <a:lnTo>
                    <a:pt x="20754" y="2853"/>
                  </a:lnTo>
                  <a:lnTo>
                    <a:pt x="20757" y="2857"/>
                  </a:lnTo>
                  <a:lnTo>
                    <a:pt x="20764" y="2870"/>
                  </a:lnTo>
                  <a:lnTo>
                    <a:pt x="20767" y="2875"/>
                  </a:lnTo>
                  <a:lnTo>
                    <a:pt x="20764" y="2880"/>
                  </a:lnTo>
                  <a:lnTo>
                    <a:pt x="20758" y="2890"/>
                  </a:lnTo>
                  <a:lnTo>
                    <a:pt x="20757" y="2924"/>
                  </a:lnTo>
                  <a:lnTo>
                    <a:pt x="20770" y="2945"/>
                  </a:lnTo>
                  <a:lnTo>
                    <a:pt x="20784" y="2986"/>
                  </a:lnTo>
                  <a:lnTo>
                    <a:pt x="20798" y="3027"/>
                  </a:lnTo>
                  <a:lnTo>
                    <a:pt x="20803" y="3050"/>
                  </a:lnTo>
                  <a:lnTo>
                    <a:pt x="20809" y="3054"/>
                  </a:lnTo>
                  <a:lnTo>
                    <a:pt x="20812" y="3059"/>
                  </a:lnTo>
                  <a:lnTo>
                    <a:pt x="20817" y="3096"/>
                  </a:lnTo>
                  <a:lnTo>
                    <a:pt x="20820" y="3100"/>
                  </a:lnTo>
                  <a:lnTo>
                    <a:pt x="20824" y="3100"/>
                  </a:lnTo>
                  <a:lnTo>
                    <a:pt x="20826" y="3095"/>
                  </a:lnTo>
                  <a:lnTo>
                    <a:pt x="20832" y="3080"/>
                  </a:lnTo>
                  <a:lnTo>
                    <a:pt x="20829" y="3033"/>
                  </a:lnTo>
                  <a:lnTo>
                    <a:pt x="20826" y="3024"/>
                  </a:lnTo>
                  <a:lnTo>
                    <a:pt x="20820" y="3020"/>
                  </a:lnTo>
                  <a:lnTo>
                    <a:pt x="20820" y="3030"/>
                  </a:lnTo>
                  <a:lnTo>
                    <a:pt x="20817" y="3035"/>
                  </a:lnTo>
                  <a:lnTo>
                    <a:pt x="20814" y="3030"/>
                  </a:lnTo>
                  <a:lnTo>
                    <a:pt x="20813" y="3020"/>
                  </a:lnTo>
                  <a:lnTo>
                    <a:pt x="20794" y="2999"/>
                  </a:lnTo>
                  <a:lnTo>
                    <a:pt x="20794" y="2995"/>
                  </a:lnTo>
                  <a:lnTo>
                    <a:pt x="20799" y="2984"/>
                  </a:lnTo>
                  <a:lnTo>
                    <a:pt x="20803" y="2979"/>
                  </a:lnTo>
                  <a:lnTo>
                    <a:pt x="20802" y="2966"/>
                  </a:lnTo>
                  <a:lnTo>
                    <a:pt x="20798" y="2956"/>
                  </a:lnTo>
                  <a:lnTo>
                    <a:pt x="20809" y="2874"/>
                  </a:lnTo>
                  <a:lnTo>
                    <a:pt x="20812" y="2864"/>
                  </a:lnTo>
                  <a:lnTo>
                    <a:pt x="20817" y="2854"/>
                  </a:lnTo>
                  <a:lnTo>
                    <a:pt x="20826" y="2854"/>
                  </a:lnTo>
                  <a:lnTo>
                    <a:pt x="20837" y="2858"/>
                  </a:lnTo>
                  <a:lnTo>
                    <a:pt x="20837" y="2862"/>
                  </a:lnTo>
                  <a:lnTo>
                    <a:pt x="20829" y="2920"/>
                  </a:lnTo>
                  <a:lnTo>
                    <a:pt x="20827" y="2929"/>
                  </a:lnTo>
                  <a:lnTo>
                    <a:pt x="20838" y="2932"/>
                  </a:lnTo>
                  <a:lnTo>
                    <a:pt x="20837" y="2936"/>
                  </a:lnTo>
                  <a:lnTo>
                    <a:pt x="20837" y="2930"/>
                  </a:lnTo>
                  <a:lnTo>
                    <a:pt x="20840" y="2925"/>
                  </a:lnTo>
                  <a:lnTo>
                    <a:pt x="20838" y="2925"/>
                  </a:lnTo>
                  <a:lnTo>
                    <a:pt x="20828" y="2933"/>
                  </a:lnTo>
                  <a:lnTo>
                    <a:pt x="20828" y="2945"/>
                  </a:lnTo>
                  <a:lnTo>
                    <a:pt x="20836" y="2990"/>
                  </a:lnTo>
                  <a:lnTo>
                    <a:pt x="20837" y="3001"/>
                  </a:lnTo>
                  <a:lnTo>
                    <a:pt x="20858" y="3014"/>
                  </a:lnTo>
                  <a:lnTo>
                    <a:pt x="20862" y="3024"/>
                  </a:lnTo>
                  <a:lnTo>
                    <a:pt x="20868" y="3023"/>
                  </a:lnTo>
                  <a:lnTo>
                    <a:pt x="20871" y="3013"/>
                  </a:lnTo>
                  <a:lnTo>
                    <a:pt x="20873" y="2994"/>
                  </a:lnTo>
                  <a:lnTo>
                    <a:pt x="20872" y="2985"/>
                  </a:lnTo>
                  <a:lnTo>
                    <a:pt x="20859" y="2963"/>
                  </a:lnTo>
                  <a:lnTo>
                    <a:pt x="20852" y="2944"/>
                  </a:lnTo>
                  <a:lnTo>
                    <a:pt x="20847" y="2908"/>
                  </a:lnTo>
                  <a:lnTo>
                    <a:pt x="20850" y="2841"/>
                  </a:lnTo>
                  <a:lnTo>
                    <a:pt x="20850" y="2836"/>
                  </a:lnTo>
                  <a:lnTo>
                    <a:pt x="20853" y="2835"/>
                  </a:lnTo>
                  <a:lnTo>
                    <a:pt x="20856" y="2844"/>
                  </a:lnTo>
                  <a:lnTo>
                    <a:pt x="20860" y="2858"/>
                  </a:lnTo>
                  <a:lnTo>
                    <a:pt x="20862" y="2892"/>
                  </a:lnTo>
                  <a:lnTo>
                    <a:pt x="20856" y="2911"/>
                  </a:lnTo>
                  <a:lnTo>
                    <a:pt x="20864" y="2939"/>
                  </a:lnTo>
                  <a:lnTo>
                    <a:pt x="20871" y="2966"/>
                  </a:lnTo>
                  <a:lnTo>
                    <a:pt x="20871" y="2971"/>
                  </a:lnTo>
                  <a:lnTo>
                    <a:pt x="20878" y="2970"/>
                  </a:lnTo>
                  <a:lnTo>
                    <a:pt x="20880" y="2956"/>
                  </a:lnTo>
                  <a:lnTo>
                    <a:pt x="20882" y="2941"/>
                  </a:lnTo>
                  <a:lnTo>
                    <a:pt x="20888" y="2940"/>
                  </a:lnTo>
                  <a:lnTo>
                    <a:pt x="20889" y="2950"/>
                  </a:lnTo>
                  <a:lnTo>
                    <a:pt x="20893" y="2982"/>
                  </a:lnTo>
                  <a:lnTo>
                    <a:pt x="20896" y="2982"/>
                  </a:lnTo>
                  <a:lnTo>
                    <a:pt x="20899" y="2977"/>
                  </a:lnTo>
                  <a:lnTo>
                    <a:pt x="20899" y="2968"/>
                  </a:lnTo>
                  <a:lnTo>
                    <a:pt x="20892" y="2892"/>
                  </a:lnTo>
                  <a:lnTo>
                    <a:pt x="20896" y="2844"/>
                  </a:lnTo>
                  <a:lnTo>
                    <a:pt x="20896" y="2806"/>
                  </a:lnTo>
                  <a:lnTo>
                    <a:pt x="20895" y="2769"/>
                  </a:lnTo>
                  <a:lnTo>
                    <a:pt x="20900" y="2763"/>
                  </a:lnTo>
                  <a:lnTo>
                    <a:pt x="20909" y="2767"/>
                  </a:lnTo>
                  <a:lnTo>
                    <a:pt x="20913" y="2771"/>
                  </a:lnTo>
                  <a:lnTo>
                    <a:pt x="20917" y="2790"/>
                  </a:lnTo>
                  <a:lnTo>
                    <a:pt x="20921" y="2813"/>
                  </a:lnTo>
                  <a:lnTo>
                    <a:pt x="20919" y="2842"/>
                  </a:lnTo>
                  <a:lnTo>
                    <a:pt x="20923" y="2846"/>
                  </a:lnTo>
                  <a:lnTo>
                    <a:pt x="20940" y="2830"/>
                  </a:lnTo>
                  <a:lnTo>
                    <a:pt x="20948" y="2819"/>
                  </a:lnTo>
                  <a:lnTo>
                    <a:pt x="20958" y="2813"/>
                  </a:lnTo>
                  <a:lnTo>
                    <a:pt x="20961" y="2822"/>
                  </a:lnTo>
                  <a:lnTo>
                    <a:pt x="20964" y="2831"/>
                  </a:lnTo>
                  <a:lnTo>
                    <a:pt x="20966" y="2859"/>
                  </a:lnTo>
                  <a:lnTo>
                    <a:pt x="20969" y="2864"/>
                  </a:lnTo>
                  <a:lnTo>
                    <a:pt x="20972" y="2863"/>
                  </a:lnTo>
                  <a:lnTo>
                    <a:pt x="20985" y="2824"/>
                  </a:lnTo>
                  <a:lnTo>
                    <a:pt x="20984" y="2796"/>
                  </a:lnTo>
                  <a:lnTo>
                    <a:pt x="21001" y="2779"/>
                  </a:lnTo>
                  <a:lnTo>
                    <a:pt x="21004" y="2775"/>
                  </a:lnTo>
                  <a:lnTo>
                    <a:pt x="21002" y="2741"/>
                  </a:lnTo>
                  <a:lnTo>
                    <a:pt x="21014" y="2730"/>
                  </a:lnTo>
                  <a:lnTo>
                    <a:pt x="21018" y="2701"/>
                  </a:lnTo>
                  <a:lnTo>
                    <a:pt x="21018" y="2697"/>
                  </a:lnTo>
                  <a:lnTo>
                    <a:pt x="21015" y="2692"/>
                  </a:lnTo>
                  <a:lnTo>
                    <a:pt x="21012" y="2688"/>
                  </a:lnTo>
                  <a:lnTo>
                    <a:pt x="21000" y="2703"/>
                  </a:lnTo>
                  <a:lnTo>
                    <a:pt x="20997" y="2704"/>
                  </a:lnTo>
                  <a:lnTo>
                    <a:pt x="20993" y="2685"/>
                  </a:lnTo>
                  <a:lnTo>
                    <a:pt x="20990" y="2662"/>
                  </a:lnTo>
                  <a:lnTo>
                    <a:pt x="20993" y="2624"/>
                  </a:lnTo>
                  <a:lnTo>
                    <a:pt x="20993" y="2600"/>
                  </a:lnTo>
                  <a:lnTo>
                    <a:pt x="20993" y="2524"/>
                  </a:lnTo>
                  <a:lnTo>
                    <a:pt x="20993" y="2519"/>
                  </a:lnTo>
                  <a:lnTo>
                    <a:pt x="20998" y="2519"/>
                  </a:lnTo>
                  <a:lnTo>
                    <a:pt x="21003" y="2513"/>
                  </a:lnTo>
                  <a:lnTo>
                    <a:pt x="21001" y="2481"/>
                  </a:lnTo>
                  <a:lnTo>
                    <a:pt x="21004" y="2471"/>
                  </a:lnTo>
                  <a:lnTo>
                    <a:pt x="21000" y="2461"/>
                  </a:lnTo>
                  <a:lnTo>
                    <a:pt x="20997" y="2452"/>
                  </a:lnTo>
                  <a:lnTo>
                    <a:pt x="20994" y="2453"/>
                  </a:lnTo>
                  <a:lnTo>
                    <a:pt x="20978" y="2440"/>
                  </a:lnTo>
                  <a:lnTo>
                    <a:pt x="20968" y="2422"/>
                  </a:lnTo>
                  <a:lnTo>
                    <a:pt x="20971" y="2412"/>
                  </a:lnTo>
                  <a:lnTo>
                    <a:pt x="20973" y="2408"/>
                  </a:lnTo>
                  <a:lnTo>
                    <a:pt x="20988" y="2406"/>
                  </a:lnTo>
                  <a:lnTo>
                    <a:pt x="20991" y="2401"/>
                  </a:lnTo>
                  <a:lnTo>
                    <a:pt x="20990" y="2382"/>
                  </a:lnTo>
                  <a:lnTo>
                    <a:pt x="21010" y="2351"/>
                  </a:lnTo>
                  <a:lnTo>
                    <a:pt x="21018" y="2341"/>
                  </a:lnTo>
                  <a:lnTo>
                    <a:pt x="21021" y="2335"/>
                  </a:lnTo>
                  <a:lnTo>
                    <a:pt x="21020" y="2307"/>
                  </a:lnTo>
                  <a:lnTo>
                    <a:pt x="21010" y="2294"/>
                  </a:lnTo>
                  <a:lnTo>
                    <a:pt x="21006" y="2271"/>
                  </a:lnTo>
                  <a:lnTo>
                    <a:pt x="21008" y="2266"/>
                  </a:lnTo>
                  <a:lnTo>
                    <a:pt x="21015" y="2270"/>
                  </a:lnTo>
                  <a:lnTo>
                    <a:pt x="21027" y="2273"/>
                  </a:lnTo>
                  <a:lnTo>
                    <a:pt x="21030" y="2268"/>
                  </a:lnTo>
                  <a:lnTo>
                    <a:pt x="21036" y="2267"/>
                  </a:lnTo>
                  <a:lnTo>
                    <a:pt x="21036" y="2272"/>
                  </a:lnTo>
                  <a:lnTo>
                    <a:pt x="21042" y="2323"/>
                  </a:lnTo>
                  <a:lnTo>
                    <a:pt x="21041" y="2357"/>
                  </a:lnTo>
                  <a:lnTo>
                    <a:pt x="21032" y="2372"/>
                  </a:lnTo>
                  <a:lnTo>
                    <a:pt x="21033" y="2381"/>
                  </a:lnTo>
                  <a:lnTo>
                    <a:pt x="21039" y="2385"/>
                  </a:lnTo>
                  <a:lnTo>
                    <a:pt x="21047" y="2380"/>
                  </a:lnTo>
                  <a:lnTo>
                    <a:pt x="21050" y="2370"/>
                  </a:lnTo>
                  <a:lnTo>
                    <a:pt x="21058" y="2355"/>
                  </a:lnTo>
                  <a:lnTo>
                    <a:pt x="21054" y="2331"/>
                  </a:lnTo>
                  <a:lnTo>
                    <a:pt x="21057" y="2326"/>
                  </a:lnTo>
                  <a:lnTo>
                    <a:pt x="21060" y="2326"/>
                  </a:lnTo>
                  <a:lnTo>
                    <a:pt x="21066" y="2330"/>
                  </a:lnTo>
                  <a:lnTo>
                    <a:pt x="21067" y="2335"/>
                  </a:lnTo>
                  <a:lnTo>
                    <a:pt x="21070" y="2344"/>
                  </a:lnTo>
                  <a:lnTo>
                    <a:pt x="21068" y="2358"/>
                  </a:lnTo>
                  <a:lnTo>
                    <a:pt x="21065" y="2363"/>
                  </a:lnTo>
                  <a:lnTo>
                    <a:pt x="21057" y="2374"/>
                  </a:lnTo>
                  <a:lnTo>
                    <a:pt x="21055" y="2402"/>
                  </a:lnTo>
                  <a:lnTo>
                    <a:pt x="21046" y="2413"/>
                  </a:lnTo>
                  <a:lnTo>
                    <a:pt x="21044" y="2437"/>
                  </a:lnTo>
                  <a:lnTo>
                    <a:pt x="21049" y="2465"/>
                  </a:lnTo>
                  <a:lnTo>
                    <a:pt x="21052" y="2470"/>
                  </a:lnTo>
                  <a:lnTo>
                    <a:pt x="21058" y="2468"/>
                  </a:lnTo>
                  <a:lnTo>
                    <a:pt x="21066" y="2453"/>
                  </a:lnTo>
                  <a:lnTo>
                    <a:pt x="21069" y="2429"/>
                  </a:lnTo>
                  <a:lnTo>
                    <a:pt x="21074" y="2424"/>
                  </a:lnTo>
                  <a:lnTo>
                    <a:pt x="21077" y="2428"/>
                  </a:lnTo>
                  <a:lnTo>
                    <a:pt x="21097" y="2450"/>
                  </a:lnTo>
                  <a:lnTo>
                    <a:pt x="21103" y="2453"/>
                  </a:lnTo>
                  <a:lnTo>
                    <a:pt x="21127" y="2446"/>
                  </a:lnTo>
                  <a:lnTo>
                    <a:pt x="21139" y="2454"/>
                  </a:lnTo>
                  <a:lnTo>
                    <a:pt x="21152" y="2462"/>
                  </a:lnTo>
                  <a:lnTo>
                    <a:pt x="21158" y="2470"/>
                  </a:lnTo>
                  <a:lnTo>
                    <a:pt x="21167" y="2465"/>
                  </a:lnTo>
                  <a:lnTo>
                    <a:pt x="21170" y="2455"/>
                  </a:lnTo>
                  <a:lnTo>
                    <a:pt x="21169" y="2440"/>
                  </a:lnTo>
                  <a:lnTo>
                    <a:pt x="21159" y="2418"/>
                  </a:lnTo>
                  <a:lnTo>
                    <a:pt x="21140" y="2401"/>
                  </a:lnTo>
                  <a:lnTo>
                    <a:pt x="21133" y="2388"/>
                  </a:lnTo>
                  <a:lnTo>
                    <a:pt x="21123" y="2365"/>
                  </a:lnTo>
                  <a:lnTo>
                    <a:pt x="21119" y="2352"/>
                  </a:lnTo>
                  <a:lnTo>
                    <a:pt x="21122" y="2347"/>
                  </a:lnTo>
                  <a:lnTo>
                    <a:pt x="21124" y="2342"/>
                  </a:lnTo>
                  <a:lnTo>
                    <a:pt x="21140" y="2340"/>
                  </a:lnTo>
                  <a:lnTo>
                    <a:pt x="21142" y="2335"/>
                  </a:lnTo>
                  <a:lnTo>
                    <a:pt x="21147" y="2315"/>
                  </a:lnTo>
                  <a:lnTo>
                    <a:pt x="21149" y="2296"/>
                  </a:lnTo>
                  <a:lnTo>
                    <a:pt x="21149" y="2291"/>
                  </a:lnTo>
                  <a:lnTo>
                    <a:pt x="21136" y="2264"/>
                  </a:lnTo>
                  <a:lnTo>
                    <a:pt x="21135" y="2255"/>
                  </a:lnTo>
                  <a:lnTo>
                    <a:pt x="21138" y="2255"/>
                  </a:lnTo>
                  <a:lnTo>
                    <a:pt x="21150" y="2244"/>
                  </a:lnTo>
                  <a:lnTo>
                    <a:pt x="21156" y="2243"/>
                  </a:lnTo>
                  <a:lnTo>
                    <a:pt x="21159" y="2247"/>
                  </a:lnTo>
                  <a:lnTo>
                    <a:pt x="21171" y="2302"/>
                  </a:lnTo>
                  <a:lnTo>
                    <a:pt x="21171" y="2311"/>
                  </a:lnTo>
                  <a:lnTo>
                    <a:pt x="21175" y="2315"/>
                  </a:lnTo>
                  <a:lnTo>
                    <a:pt x="21178" y="2315"/>
                  </a:lnTo>
                  <a:lnTo>
                    <a:pt x="21180" y="2310"/>
                  </a:lnTo>
                  <a:lnTo>
                    <a:pt x="21182" y="2287"/>
                  </a:lnTo>
                  <a:lnTo>
                    <a:pt x="21188" y="2272"/>
                  </a:lnTo>
                  <a:lnTo>
                    <a:pt x="21193" y="2257"/>
                  </a:lnTo>
                  <a:lnTo>
                    <a:pt x="21199" y="2252"/>
                  </a:lnTo>
                  <a:lnTo>
                    <a:pt x="21210" y="2245"/>
                  </a:lnTo>
                  <a:lnTo>
                    <a:pt x="21219" y="2240"/>
                  </a:lnTo>
                  <a:lnTo>
                    <a:pt x="21215" y="2221"/>
                  </a:lnTo>
                  <a:lnTo>
                    <a:pt x="21206" y="2208"/>
                  </a:lnTo>
                  <a:lnTo>
                    <a:pt x="21194" y="2214"/>
                  </a:lnTo>
                  <a:lnTo>
                    <a:pt x="21187" y="2210"/>
                  </a:lnTo>
                  <a:lnTo>
                    <a:pt x="21186" y="2192"/>
                  </a:lnTo>
                  <a:lnTo>
                    <a:pt x="21210" y="2189"/>
                  </a:lnTo>
                  <a:lnTo>
                    <a:pt x="21224" y="2210"/>
                  </a:lnTo>
                  <a:lnTo>
                    <a:pt x="21227" y="2219"/>
                  </a:lnTo>
                  <a:lnTo>
                    <a:pt x="21230" y="2214"/>
                  </a:lnTo>
                  <a:lnTo>
                    <a:pt x="21230" y="2210"/>
                  </a:lnTo>
                  <a:lnTo>
                    <a:pt x="21222" y="2182"/>
                  </a:lnTo>
                  <a:lnTo>
                    <a:pt x="21225" y="2177"/>
                  </a:lnTo>
                  <a:lnTo>
                    <a:pt x="21234" y="2176"/>
                  </a:lnTo>
                  <a:lnTo>
                    <a:pt x="21237" y="2181"/>
                  </a:lnTo>
                  <a:lnTo>
                    <a:pt x="21242" y="2204"/>
                  </a:lnTo>
                  <a:lnTo>
                    <a:pt x="21245" y="2208"/>
                  </a:lnTo>
                  <a:lnTo>
                    <a:pt x="21257" y="2201"/>
                  </a:lnTo>
                  <a:lnTo>
                    <a:pt x="21272" y="2200"/>
                  </a:lnTo>
                  <a:lnTo>
                    <a:pt x="21275" y="2204"/>
                  </a:lnTo>
                  <a:lnTo>
                    <a:pt x="21279" y="2237"/>
                  </a:lnTo>
                  <a:lnTo>
                    <a:pt x="21286" y="2246"/>
                  </a:lnTo>
                  <a:lnTo>
                    <a:pt x="21299" y="2268"/>
                  </a:lnTo>
                  <a:lnTo>
                    <a:pt x="21306" y="2272"/>
                  </a:lnTo>
                  <a:lnTo>
                    <a:pt x="21314" y="2266"/>
                  </a:lnTo>
                  <a:lnTo>
                    <a:pt x="21320" y="2260"/>
                  </a:lnTo>
                  <a:lnTo>
                    <a:pt x="21318" y="2227"/>
                  </a:lnTo>
                  <a:lnTo>
                    <a:pt x="21321" y="2218"/>
                  </a:lnTo>
                  <a:lnTo>
                    <a:pt x="21324" y="2222"/>
                  </a:lnTo>
                  <a:lnTo>
                    <a:pt x="21328" y="2236"/>
                  </a:lnTo>
                  <a:lnTo>
                    <a:pt x="21331" y="2235"/>
                  </a:lnTo>
                  <a:lnTo>
                    <a:pt x="21337" y="2230"/>
                  </a:lnTo>
                  <a:lnTo>
                    <a:pt x="21339" y="2220"/>
                  </a:lnTo>
                  <a:lnTo>
                    <a:pt x="21338" y="2210"/>
                  </a:lnTo>
                  <a:lnTo>
                    <a:pt x="21329" y="2207"/>
                  </a:lnTo>
                  <a:lnTo>
                    <a:pt x="21322" y="2195"/>
                  </a:lnTo>
                  <a:lnTo>
                    <a:pt x="21304" y="2193"/>
                  </a:lnTo>
                  <a:lnTo>
                    <a:pt x="21301" y="2193"/>
                  </a:lnTo>
                  <a:lnTo>
                    <a:pt x="21297" y="2174"/>
                  </a:lnTo>
                  <a:lnTo>
                    <a:pt x="21297" y="2166"/>
                  </a:lnTo>
                  <a:lnTo>
                    <a:pt x="21308" y="2145"/>
                  </a:lnTo>
                  <a:lnTo>
                    <a:pt x="21314" y="2139"/>
                  </a:lnTo>
                  <a:lnTo>
                    <a:pt x="21317" y="2138"/>
                  </a:lnTo>
                  <a:lnTo>
                    <a:pt x="21320" y="2142"/>
                  </a:lnTo>
                  <a:lnTo>
                    <a:pt x="21318" y="2161"/>
                  </a:lnTo>
                  <a:lnTo>
                    <a:pt x="21321" y="2165"/>
                  </a:lnTo>
                  <a:lnTo>
                    <a:pt x="21335" y="2197"/>
                  </a:lnTo>
                  <a:lnTo>
                    <a:pt x="21344" y="2201"/>
                  </a:lnTo>
                  <a:lnTo>
                    <a:pt x="21347" y="2200"/>
                  </a:lnTo>
                  <a:lnTo>
                    <a:pt x="21347" y="2195"/>
                  </a:lnTo>
                  <a:lnTo>
                    <a:pt x="21334" y="2164"/>
                  </a:lnTo>
                  <a:lnTo>
                    <a:pt x="21333" y="2154"/>
                  </a:lnTo>
                  <a:lnTo>
                    <a:pt x="21335" y="2140"/>
                  </a:lnTo>
                  <a:lnTo>
                    <a:pt x="21338" y="2130"/>
                  </a:lnTo>
                  <a:lnTo>
                    <a:pt x="21349" y="2119"/>
                  </a:lnTo>
                  <a:lnTo>
                    <a:pt x="21352" y="2114"/>
                  </a:lnTo>
                  <a:lnTo>
                    <a:pt x="21352" y="2105"/>
                  </a:lnTo>
                  <a:lnTo>
                    <a:pt x="21345" y="2091"/>
                  </a:lnTo>
                  <a:lnTo>
                    <a:pt x="21344" y="2077"/>
                  </a:lnTo>
                  <a:lnTo>
                    <a:pt x="21340" y="2059"/>
                  </a:lnTo>
                  <a:lnTo>
                    <a:pt x="21343" y="2054"/>
                  </a:lnTo>
                  <a:lnTo>
                    <a:pt x="21349" y="2053"/>
                  </a:lnTo>
                  <a:lnTo>
                    <a:pt x="21352" y="2043"/>
                  </a:lnTo>
                  <a:lnTo>
                    <a:pt x="21354" y="2024"/>
                  </a:lnTo>
                  <a:lnTo>
                    <a:pt x="21356" y="2018"/>
                  </a:lnTo>
                  <a:lnTo>
                    <a:pt x="21359" y="2018"/>
                  </a:lnTo>
                  <a:lnTo>
                    <a:pt x="21367" y="2050"/>
                  </a:lnTo>
                  <a:lnTo>
                    <a:pt x="21369" y="2088"/>
                  </a:lnTo>
                  <a:lnTo>
                    <a:pt x="21372" y="2088"/>
                  </a:lnTo>
                  <a:lnTo>
                    <a:pt x="21375" y="2083"/>
                  </a:lnTo>
                  <a:lnTo>
                    <a:pt x="21376" y="2050"/>
                  </a:lnTo>
                  <a:lnTo>
                    <a:pt x="21372" y="2051"/>
                  </a:lnTo>
                  <a:lnTo>
                    <a:pt x="21374" y="2071"/>
                  </a:lnTo>
                  <a:lnTo>
                    <a:pt x="21377" y="2071"/>
                  </a:lnTo>
                  <a:lnTo>
                    <a:pt x="21381" y="2045"/>
                  </a:lnTo>
                  <a:lnTo>
                    <a:pt x="21382" y="2059"/>
                  </a:lnTo>
                  <a:lnTo>
                    <a:pt x="21386" y="2065"/>
                  </a:lnTo>
                  <a:lnTo>
                    <a:pt x="21392" y="2075"/>
                  </a:lnTo>
                  <a:lnTo>
                    <a:pt x="21397" y="2096"/>
                  </a:lnTo>
                  <a:lnTo>
                    <a:pt x="21400" y="2100"/>
                  </a:lnTo>
                  <a:lnTo>
                    <a:pt x="21406" y="2094"/>
                  </a:lnTo>
                  <a:lnTo>
                    <a:pt x="21405" y="2084"/>
                  </a:lnTo>
                  <a:lnTo>
                    <a:pt x="21408" y="2079"/>
                  </a:lnTo>
                  <a:lnTo>
                    <a:pt x="21404" y="2065"/>
                  </a:lnTo>
                  <a:lnTo>
                    <a:pt x="21403" y="2050"/>
                  </a:lnTo>
                  <a:lnTo>
                    <a:pt x="21409" y="2041"/>
                  </a:lnTo>
                  <a:lnTo>
                    <a:pt x="21405" y="2027"/>
                  </a:lnTo>
                  <a:lnTo>
                    <a:pt x="21408" y="2021"/>
                  </a:lnTo>
                  <a:lnTo>
                    <a:pt x="21414" y="2016"/>
                  </a:lnTo>
                  <a:lnTo>
                    <a:pt x="21423" y="2020"/>
                  </a:lnTo>
                  <a:lnTo>
                    <a:pt x="21426" y="2024"/>
                  </a:lnTo>
                  <a:lnTo>
                    <a:pt x="21424" y="2044"/>
                  </a:lnTo>
                  <a:lnTo>
                    <a:pt x="21424" y="2049"/>
                  </a:lnTo>
                  <a:lnTo>
                    <a:pt x="21431" y="2052"/>
                  </a:lnTo>
                  <a:lnTo>
                    <a:pt x="21445" y="2036"/>
                  </a:lnTo>
                  <a:lnTo>
                    <a:pt x="21451" y="2031"/>
                  </a:lnTo>
                  <a:lnTo>
                    <a:pt x="21450" y="2021"/>
                  </a:lnTo>
                  <a:lnTo>
                    <a:pt x="21444" y="2013"/>
                  </a:lnTo>
                  <a:lnTo>
                    <a:pt x="21439" y="1981"/>
                  </a:lnTo>
                  <a:lnTo>
                    <a:pt x="21436" y="1971"/>
                  </a:lnTo>
                  <a:lnTo>
                    <a:pt x="21432" y="1962"/>
                  </a:lnTo>
                  <a:lnTo>
                    <a:pt x="21431" y="1943"/>
                  </a:lnTo>
                  <a:lnTo>
                    <a:pt x="21437" y="1937"/>
                  </a:lnTo>
                  <a:lnTo>
                    <a:pt x="21440" y="1942"/>
                  </a:lnTo>
                  <a:lnTo>
                    <a:pt x="21443" y="1950"/>
                  </a:lnTo>
                  <a:lnTo>
                    <a:pt x="21449" y="1949"/>
                  </a:lnTo>
                  <a:lnTo>
                    <a:pt x="21452" y="1949"/>
                  </a:lnTo>
                  <a:lnTo>
                    <a:pt x="21455" y="1949"/>
                  </a:lnTo>
                  <a:lnTo>
                    <a:pt x="21459" y="1958"/>
                  </a:lnTo>
                  <a:lnTo>
                    <a:pt x="21471" y="1954"/>
                  </a:lnTo>
                  <a:lnTo>
                    <a:pt x="21480" y="1948"/>
                  </a:lnTo>
                  <a:lnTo>
                    <a:pt x="21480" y="1943"/>
                  </a:lnTo>
                  <a:lnTo>
                    <a:pt x="21473" y="1929"/>
                  </a:lnTo>
                  <a:lnTo>
                    <a:pt x="21466" y="1906"/>
                  </a:lnTo>
                  <a:lnTo>
                    <a:pt x="21465" y="1901"/>
                  </a:lnTo>
                  <a:lnTo>
                    <a:pt x="21468" y="1896"/>
                  </a:lnTo>
                  <a:lnTo>
                    <a:pt x="21471" y="1895"/>
                  </a:lnTo>
                  <a:lnTo>
                    <a:pt x="21474" y="1900"/>
                  </a:lnTo>
                  <a:lnTo>
                    <a:pt x="21482" y="1932"/>
                  </a:lnTo>
                  <a:lnTo>
                    <a:pt x="21485" y="1936"/>
                  </a:lnTo>
                  <a:lnTo>
                    <a:pt x="21492" y="1945"/>
                  </a:lnTo>
                  <a:lnTo>
                    <a:pt x="21492" y="1940"/>
                  </a:lnTo>
                  <a:lnTo>
                    <a:pt x="21494" y="1921"/>
                  </a:lnTo>
                  <a:lnTo>
                    <a:pt x="21502" y="1920"/>
                  </a:lnTo>
                  <a:lnTo>
                    <a:pt x="21502" y="1911"/>
                  </a:lnTo>
                  <a:lnTo>
                    <a:pt x="21496" y="1902"/>
                  </a:lnTo>
                  <a:lnTo>
                    <a:pt x="21488" y="1879"/>
                  </a:lnTo>
                  <a:lnTo>
                    <a:pt x="21482" y="1880"/>
                  </a:lnTo>
                  <a:lnTo>
                    <a:pt x="21479" y="1875"/>
                  </a:lnTo>
                  <a:lnTo>
                    <a:pt x="21478" y="1866"/>
                  </a:lnTo>
                  <a:lnTo>
                    <a:pt x="21475" y="1857"/>
                  </a:lnTo>
                  <a:lnTo>
                    <a:pt x="21472" y="1853"/>
                  </a:lnTo>
                  <a:lnTo>
                    <a:pt x="21475" y="1848"/>
                  </a:lnTo>
                  <a:lnTo>
                    <a:pt x="21478" y="1852"/>
                  </a:lnTo>
                  <a:lnTo>
                    <a:pt x="21482" y="1861"/>
                  </a:lnTo>
                  <a:lnTo>
                    <a:pt x="21488" y="1869"/>
                  </a:lnTo>
                  <a:lnTo>
                    <a:pt x="21494" y="1869"/>
                  </a:lnTo>
                  <a:lnTo>
                    <a:pt x="21494" y="1864"/>
                  </a:lnTo>
                  <a:lnTo>
                    <a:pt x="21487" y="1856"/>
                  </a:lnTo>
                  <a:lnTo>
                    <a:pt x="21490" y="1855"/>
                  </a:lnTo>
                  <a:lnTo>
                    <a:pt x="21499" y="1849"/>
                  </a:lnTo>
                  <a:lnTo>
                    <a:pt x="21505" y="1839"/>
                  </a:lnTo>
                  <a:lnTo>
                    <a:pt x="21511" y="1839"/>
                  </a:lnTo>
                  <a:lnTo>
                    <a:pt x="21512" y="1866"/>
                  </a:lnTo>
                  <a:lnTo>
                    <a:pt x="21516" y="1876"/>
                  </a:lnTo>
                  <a:lnTo>
                    <a:pt x="21529" y="1898"/>
                  </a:lnTo>
                  <a:lnTo>
                    <a:pt x="21535" y="1897"/>
                  </a:lnTo>
                  <a:lnTo>
                    <a:pt x="21538" y="1892"/>
                  </a:lnTo>
                  <a:lnTo>
                    <a:pt x="21537" y="1887"/>
                  </a:lnTo>
                  <a:lnTo>
                    <a:pt x="21530" y="1874"/>
                  </a:lnTo>
                  <a:lnTo>
                    <a:pt x="21530" y="1860"/>
                  </a:lnTo>
                  <a:lnTo>
                    <a:pt x="21539" y="1859"/>
                  </a:lnTo>
                  <a:lnTo>
                    <a:pt x="21536" y="1873"/>
                  </a:lnTo>
                  <a:lnTo>
                    <a:pt x="21549" y="1872"/>
                  </a:lnTo>
                  <a:lnTo>
                    <a:pt x="21557" y="1866"/>
                  </a:lnTo>
                  <a:lnTo>
                    <a:pt x="21557" y="1856"/>
                  </a:lnTo>
                  <a:lnTo>
                    <a:pt x="21565" y="1837"/>
                  </a:lnTo>
                  <a:lnTo>
                    <a:pt x="21575" y="1787"/>
                  </a:lnTo>
                  <a:lnTo>
                    <a:pt x="21571" y="1779"/>
                  </a:lnTo>
                  <a:lnTo>
                    <a:pt x="21565" y="1774"/>
                  </a:lnTo>
                  <a:lnTo>
                    <a:pt x="21565" y="1765"/>
                  </a:lnTo>
                  <a:lnTo>
                    <a:pt x="21576" y="1759"/>
                  </a:lnTo>
                  <a:lnTo>
                    <a:pt x="21576" y="1750"/>
                  </a:lnTo>
                  <a:lnTo>
                    <a:pt x="21573" y="1741"/>
                  </a:lnTo>
                  <a:lnTo>
                    <a:pt x="21575" y="1735"/>
                  </a:lnTo>
                  <a:lnTo>
                    <a:pt x="21584" y="1734"/>
                  </a:lnTo>
                  <a:lnTo>
                    <a:pt x="21593" y="1724"/>
                  </a:lnTo>
                  <a:lnTo>
                    <a:pt x="21592" y="1714"/>
                  </a:lnTo>
                  <a:lnTo>
                    <a:pt x="21592" y="1713"/>
                  </a:lnTo>
                  <a:lnTo>
                    <a:pt x="21600" y="1690"/>
                  </a:lnTo>
                  <a:lnTo>
                    <a:pt x="21600" y="1680"/>
                  </a:lnTo>
                  <a:lnTo>
                    <a:pt x="21596" y="1681"/>
                  </a:lnTo>
                  <a:lnTo>
                    <a:pt x="21590" y="1672"/>
                  </a:lnTo>
                  <a:lnTo>
                    <a:pt x="21589" y="1653"/>
                  </a:lnTo>
                  <a:lnTo>
                    <a:pt x="21583" y="1654"/>
                  </a:lnTo>
                  <a:lnTo>
                    <a:pt x="21576" y="1645"/>
                  </a:lnTo>
                  <a:lnTo>
                    <a:pt x="21558" y="1633"/>
                  </a:lnTo>
                  <a:lnTo>
                    <a:pt x="21552" y="1634"/>
                  </a:lnTo>
                  <a:lnTo>
                    <a:pt x="21535" y="1639"/>
                  </a:lnTo>
                  <a:lnTo>
                    <a:pt x="21537" y="1665"/>
                  </a:lnTo>
                  <a:lnTo>
                    <a:pt x="21537" y="1670"/>
                  </a:lnTo>
                  <a:lnTo>
                    <a:pt x="21558" y="1674"/>
                  </a:lnTo>
                  <a:lnTo>
                    <a:pt x="21561" y="1694"/>
                  </a:lnTo>
                  <a:lnTo>
                    <a:pt x="21567" y="1705"/>
                  </a:lnTo>
                  <a:lnTo>
                    <a:pt x="21564" y="1705"/>
                  </a:lnTo>
                  <a:lnTo>
                    <a:pt x="21562" y="1671"/>
                  </a:lnTo>
                  <a:lnTo>
                    <a:pt x="21550" y="1665"/>
                  </a:lnTo>
                  <a:lnTo>
                    <a:pt x="21547" y="1665"/>
                  </a:lnTo>
                  <a:lnTo>
                    <a:pt x="21551" y="1673"/>
                  </a:lnTo>
                  <a:lnTo>
                    <a:pt x="21554" y="1681"/>
                  </a:lnTo>
                  <a:lnTo>
                    <a:pt x="21555" y="1686"/>
                  </a:lnTo>
                  <a:lnTo>
                    <a:pt x="21542" y="1687"/>
                  </a:lnTo>
                  <a:lnTo>
                    <a:pt x="21539" y="1678"/>
                  </a:lnTo>
                  <a:lnTo>
                    <a:pt x="21538" y="1673"/>
                  </a:lnTo>
                  <a:lnTo>
                    <a:pt x="21533" y="1679"/>
                  </a:lnTo>
                  <a:lnTo>
                    <a:pt x="21530" y="1684"/>
                  </a:lnTo>
                  <a:lnTo>
                    <a:pt x="21540" y="1697"/>
                  </a:lnTo>
                  <a:lnTo>
                    <a:pt x="21544" y="1720"/>
                  </a:lnTo>
                  <a:lnTo>
                    <a:pt x="21538" y="1716"/>
                  </a:lnTo>
                  <a:lnTo>
                    <a:pt x="21531" y="1699"/>
                  </a:lnTo>
                  <a:lnTo>
                    <a:pt x="21524" y="1690"/>
                  </a:lnTo>
                  <a:lnTo>
                    <a:pt x="21508" y="1673"/>
                  </a:lnTo>
                  <a:lnTo>
                    <a:pt x="21508" y="1668"/>
                  </a:lnTo>
                  <a:lnTo>
                    <a:pt x="21499" y="1659"/>
                  </a:lnTo>
                  <a:lnTo>
                    <a:pt x="21499" y="1655"/>
                  </a:lnTo>
                  <a:lnTo>
                    <a:pt x="21507" y="1654"/>
                  </a:lnTo>
                  <a:lnTo>
                    <a:pt x="21529" y="1665"/>
                  </a:lnTo>
                  <a:lnTo>
                    <a:pt x="21532" y="1665"/>
                  </a:lnTo>
                  <a:lnTo>
                    <a:pt x="21535" y="1650"/>
                  </a:lnTo>
                  <a:lnTo>
                    <a:pt x="21531" y="1636"/>
                  </a:lnTo>
                  <a:lnTo>
                    <a:pt x="21516" y="1638"/>
                  </a:lnTo>
                  <a:lnTo>
                    <a:pt x="21509" y="1630"/>
                  </a:lnTo>
                  <a:lnTo>
                    <a:pt x="21517" y="1614"/>
                  </a:lnTo>
                  <a:lnTo>
                    <a:pt x="21526" y="1608"/>
                  </a:lnTo>
                  <a:lnTo>
                    <a:pt x="21529" y="1608"/>
                  </a:lnTo>
                  <a:lnTo>
                    <a:pt x="21539" y="1626"/>
                  </a:lnTo>
                  <a:lnTo>
                    <a:pt x="21543" y="1630"/>
                  </a:lnTo>
                  <a:lnTo>
                    <a:pt x="21546" y="1630"/>
                  </a:lnTo>
                  <a:lnTo>
                    <a:pt x="21544" y="1602"/>
                  </a:lnTo>
                  <a:lnTo>
                    <a:pt x="21549" y="1587"/>
                  </a:lnTo>
                  <a:lnTo>
                    <a:pt x="21546" y="1582"/>
                  </a:lnTo>
                  <a:lnTo>
                    <a:pt x="21517" y="1543"/>
                  </a:lnTo>
                  <a:lnTo>
                    <a:pt x="21508" y="1540"/>
                  </a:lnTo>
                  <a:lnTo>
                    <a:pt x="21500" y="1507"/>
                  </a:lnTo>
                  <a:lnTo>
                    <a:pt x="21468" y="1464"/>
                  </a:lnTo>
                  <a:lnTo>
                    <a:pt x="21422" y="1469"/>
                  </a:lnTo>
                  <a:lnTo>
                    <a:pt x="21421" y="1507"/>
                  </a:lnTo>
                  <a:lnTo>
                    <a:pt x="21413" y="1528"/>
                  </a:lnTo>
                  <a:lnTo>
                    <a:pt x="21383" y="1517"/>
                  </a:lnTo>
                  <a:lnTo>
                    <a:pt x="21340" y="1447"/>
                  </a:lnTo>
                  <a:lnTo>
                    <a:pt x="21338" y="1351"/>
                  </a:lnTo>
                  <a:lnTo>
                    <a:pt x="21286" y="1282"/>
                  </a:lnTo>
                  <a:lnTo>
                    <a:pt x="21296" y="1252"/>
                  </a:lnTo>
                  <a:lnTo>
                    <a:pt x="21306" y="1261"/>
                  </a:lnTo>
                  <a:lnTo>
                    <a:pt x="21314" y="1246"/>
                  </a:lnTo>
                  <a:lnTo>
                    <a:pt x="21293" y="1191"/>
                  </a:lnTo>
                  <a:lnTo>
                    <a:pt x="21278" y="1184"/>
                  </a:lnTo>
                  <a:lnTo>
                    <a:pt x="21264" y="1204"/>
                  </a:lnTo>
                  <a:lnTo>
                    <a:pt x="21204" y="1212"/>
                  </a:lnTo>
                  <a:lnTo>
                    <a:pt x="21172" y="1178"/>
                  </a:lnTo>
                  <a:lnTo>
                    <a:pt x="21167" y="1202"/>
                  </a:lnTo>
                  <a:lnTo>
                    <a:pt x="21146" y="1200"/>
                  </a:lnTo>
                  <a:lnTo>
                    <a:pt x="21135" y="1168"/>
                  </a:lnTo>
                  <a:lnTo>
                    <a:pt x="21140" y="1148"/>
                  </a:lnTo>
                  <a:lnTo>
                    <a:pt x="21127" y="1136"/>
                  </a:lnTo>
                  <a:lnTo>
                    <a:pt x="21123" y="1108"/>
                  </a:lnTo>
                  <a:lnTo>
                    <a:pt x="21133" y="1078"/>
                  </a:lnTo>
                  <a:lnTo>
                    <a:pt x="21133" y="1073"/>
                  </a:lnTo>
                  <a:lnTo>
                    <a:pt x="21111" y="1048"/>
                  </a:lnTo>
                  <a:lnTo>
                    <a:pt x="21118" y="1004"/>
                  </a:lnTo>
                  <a:lnTo>
                    <a:pt x="21105" y="991"/>
                  </a:lnTo>
                  <a:lnTo>
                    <a:pt x="20883" y="131"/>
                  </a:lnTo>
                  <a:lnTo>
                    <a:pt x="20843" y="117"/>
                  </a:lnTo>
                  <a:lnTo>
                    <a:pt x="20798" y="66"/>
                  </a:lnTo>
                  <a:lnTo>
                    <a:pt x="20680" y="0"/>
                  </a:lnTo>
                  <a:lnTo>
                    <a:pt x="20642" y="19"/>
                  </a:lnTo>
                  <a:lnTo>
                    <a:pt x="20634" y="48"/>
                  </a:lnTo>
                  <a:lnTo>
                    <a:pt x="20639" y="85"/>
                  </a:lnTo>
                  <a:lnTo>
                    <a:pt x="20594" y="101"/>
                  </a:lnTo>
                  <a:lnTo>
                    <a:pt x="20577" y="127"/>
                  </a:lnTo>
                  <a:lnTo>
                    <a:pt x="20570" y="156"/>
                  </a:lnTo>
                  <a:lnTo>
                    <a:pt x="20535" y="189"/>
                  </a:lnTo>
                  <a:lnTo>
                    <a:pt x="20487" y="266"/>
                  </a:lnTo>
                  <a:lnTo>
                    <a:pt x="20425" y="235"/>
                  </a:lnTo>
                  <a:lnTo>
                    <a:pt x="20412" y="209"/>
                  </a:lnTo>
                  <a:lnTo>
                    <a:pt x="20389" y="111"/>
                  </a:lnTo>
                  <a:lnTo>
                    <a:pt x="20365" y="119"/>
                  </a:lnTo>
                  <a:lnTo>
                    <a:pt x="20355" y="106"/>
                  </a:lnTo>
                  <a:lnTo>
                    <a:pt x="20323" y="124"/>
                  </a:lnTo>
                  <a:lnTo>
                    <a:pt x="20206" y="865"/>
                  </a:lnTo>
                  <a:lnTo>
                    <a:pt x="20217" y="964"/>
                  </a:lnTo>
                  <a:lnTo>
                    <a:pt x="20232" y="1080"/>
                  </a:lnTo>
                  <a:lnTo>
                    <a:pt x="20200" y="1179"/>
                  </a:lnTo>
                  <a:lnTo>
                    <a:pt x="20205" y="1216"/>
                  </a:lnTo>
                  <a:lnTo>
                    <a:pt x="20195" y="1246"/>
                  </a:lnTo>
                  <a:lnTo>
                    <a:pt x="20195" y="1312"/>
                  </a:lnTo>
                  <a:lnTo>
                    <a:pt x="20224" y="1342"/>
                  </a:lnTo>
                  <a:lnTo>
                    <a:pt x="20209" y="1415"/>
                  </a:lnTo>
                  <a:lnTo>
                    <a:pt x="20221" y="1418"/>
                  </a:lnTo>
                  <a:lnTo>
                    <a:pt x="20225" y="1489"/>
                  </a:lnTo>
                  <a:lnTo>
                    <a:pt x="20250" y="1496"/>
                  </a:lnTo>
                  <a:lnTo>
                    <a:pt x="20258" y="1537"/>
                  </a:lnTo>
                  <a:lnTo>
                    <a:pt x="20221" y="1646"/>
                  </a:lnTo>
                  <a:lnTo>
                    <a:pt x="20238" y="1697"/>
                  </a:lnTo>
                  <a:lnTo>
                    <a:pt x="20178" y="1818"/>
                  </a:lnTo>
                  <a:lnTo>
                    <a:pt x="20166" y="1876"/>
                  </a:lnTo>
                  <a:lnTo>
                    <a:pt x="20165" y="1924"/>
                  </a:lnTo>
                  <a:lnTo>
                    <a:pt x="20169" y="1947"/>
                  </a:lnTo>
                  <a:lnTo>
                    <a:pt x="20207" y="1981"/>
                  </a:lnTo>
                  <a:lnTo>
                    <a:pt x="20214" y="2003"/>
                  </a:lnTo>
                  <a:lnTo>
                    <a:pt x="20200" y="2019"/>
                  </a:lnTo>
                  <a:lnTo>
                    <a:pt x="20169" y="1999"/>
                  </a:lnTo>
                  <a:lnTo>
                    <a:pt x="20151" y="2006"/>
                  </a:lnTo>
                  <a:lnTo>
                    <a:pt x="20147" y="2040"/>
                  </a:lnTo>
                  <a:lnTo>
                    <a:pt x="20160" y="2066"/>
                  </a:lnTo>
                  <a:lnTo>
                    <a:pt x="20163" y="2176"/>
                  </a:lnTo>
                  <a:lnTo>
                    <a:pt x="20154" y="2177"/>
                  </a:lnTo>
                  <a:lnTo>
                    <a:pt x="20165" y="2341"/>
                  </a:lnTo>
                  <a:lnTo>
                    <a:pt x="20147" y="2348"/>
                  </a:lnTo>
                  <a:lnTo>
                    <a:pt x="20148" y="2367"/>
                  </a:lnTo>
                  <a:lnTo>
                    <a:pt x="20135" y="2383"/>
                  </a:lnTo>
                  <a:lnTo>
                    <a:pt x="20128" y="2393"/>
                  </a:lnTo>
                  <a:lnTo>
                    <a:pt x="20116" y="2456"/>
                  </a:lnTo>
                  <a:lnTo>
                    <a:pt x="20055" y="2445"/>
                  </a:lnTo>
                  <a:lnTo>
                    <a:pt x="20034" y="2504"/>
                  </a:lnTo>
                  <a:lnTo>
                    <a:pt x="20013" y="2516"/>
                  </a:lnTo>
                  <a:lnTo>
                    <a:pt x="20032" y="2533"/>
                  </a:lnTo>
                  <a:lnTo>
                    <a:pt x="20032" y="2585"/>
                  </a:lnTo>
                  <a:lnTo>
                    <a:pt x="20039" y="2608"/>
                  </a:lnTo>
                  <a:lnTo>
                    <a:pt x="20024" y="2667"/>
                  </a:lnTo>
                  <a:lnTo>
                    <a:pt x="20032" y="2704"/>
                  </a:lnTo>
                  <a:lnTo>
                    <a:pt x="20028" y="2706"/>
                  </a:lnTo>
                  <a:lnTo>
                    <a:pt x="19764" y="2856"/>
                  </a:lnTo>
                  <a:lnTo>
                    <a:pt x="19389" y="3050"/>
                  </a:lnTo>
                  <a:lnTo>
                    <a:pt x="19380" y="3054"/>
                  </a:lnTo>
                  <a:lnTo>
                    <a:pt x="19353" y="3070"/>
                  </a:lnTo>
                  <a:lnTo>
                    <a:pt x="19039" y="3244"/>
                  </a:lnTo>
                  <a:lnTo>
                    <a:pt x="19011" y="3256"/>
                  </a:lnTo>
                  <a:lnTo>
                    <a:pt x="18918" y="3297"/>
                  </a:lnTo>
                  <a:lnTo>
                    <a:pt x="18908" y="3304"/>
                  </a:lnTo>
                  <a:lnTo>
                    <a:pt x="18892" y="3320"/>
                  </a:lnTo>
                  <a:lnTo>
                    <a:pt x="18882" y="3324"/>
                  </a:lnTo>
                  <a:lnTo>
                    <a:pt x="18878" y="3325"/>
                  </a:lnTo>
                  <a:lnTo>
                    <a:pt x="18874" y="3316"/>
                  </a:lnTo>
                  <a:lnTo>
                    <a:pt x="18866" y="3323"/>
                  </a:lnTo>
                  <a:lnTo>
                    <a:pt x="18862" y="3318"/>
                  </a:lnTo>
                  <a:lnTo>
                    <a:pt x="18861" y="3319"/>
                  </a:lnTo>
                  <a:lnTo>
                    <a:pt x="18858" y="3325"/>
                  </a:lnTo>
                  <a:lnTo>
                    <a:pt x="18855" y="3320"/>
                  </a:lnTo>
                  <a:lnTo>
                    <a:pt x="18852" y="3317"/>
                  </a:lnTo>
                  <a:lnTo>
                    <a:pt x="18850" y="3318"/>
                  </a:lnTo>
                  <a:lnTo>
                    <a:pt x="18842" y="3332"/>
                  </a:lnTo>
                  <a:lnTo>
                    <a:pt x="18831" y="3340"/>
                  </a:lnTo>
                  <a:lnTo>
                    <a:pt x="18826" y="3360"/>
                  </a:lnTo>
                  <a:lnTo>
                    <a:pt x="18810" y="3364"/>
                  </a:lnTo>
                  <a:lnTo>
                    <a:pt x="18800" y="3375"/>
                  </a:lnTo>
                  <a:lnTo>
                    <a:pt x="18795" y="3398"/>
                  </a:lnTo>
                  <a:lnTo>
                    <a:pt x="18780" y="3425"/>
                  </a:lnTo>
                  <a:lnTo>
                    <a:pt x="18765" y="3443"/>
                  </a:lnTo>
                  <a:lnTo>
                    <a:pt x="18759" y="3447"/>
                  </a:lnTo>
                  <a:lnTo>
                    <a:pt x="18756" y="3469"/>
                  </a:lnTo>
                  <a:lnTo>
                    <a:pt x="18732" y="3501"/>
                  </a:lnTo>
                  <a:lnTo>
                    <a:pt x="18711" y="3535"/>
                  </a:lnTo>
                  <a:lnTo>
                    <a:pt x="18709" y="3542"/>
                  </a:lnTo>
                  <a:lnTo>
                    <a:pt x="18710" y="3557"/>
                  </a:lnTo>
                  <a:lnTo>
                    <a:pt x="18703" y="3571"/>
                  </a:lnTo>
                  <a:lnTo>
                    <a:pt x="18699" y="3575"/>
                  </a:lnTo>
                  <a:lnTo>
                    <a:pt x="18690" y="3598"/>
                  </a:lnTo>
                  <a:lnTo>
                    <a:pt x="18681" y="3611"/>
                  </a:lnTo>
                  <a:lnTo>
                    <a:pt x="18676" y="3631"/>
                  </a:lnTo>
                  <a:lnTo>
                    <a:pt x="18654" y="3685"/>
                  </a:lnTo>
                  <a:lnTo>
                    <a:pt x="18627" y="3776"/>
                  </a:lnTo>
                  <a:lnTo>
                    <a:pt x="18612" y="3810"/>
                  </a:lnTo>
                  <a:lnTo>
                    <a:pt x="18591" y="3872"/>
                  </a:lnTo>
                  <a:lnTo>
                    <a:pt x="18582" y="3924"/>
                  </a:lnTo>
                  <a:lnTo>
                    <a:pt x="18583" y="3956"/>
                  </a:lnTo>
                  <a:lnTo>
                    <a:pt x="18562" y="4016"/>
                  </a:lnTo>
                  <a:lnTo>
                    <a:pt x="18546" y="4049"/>
                  </a:lnTo>
                  <a:lnTo>
                    <a:pt x="18535" y="4050"/>
                  </a:lnTo>
                  <a:lnTo>
                    <a:pt x="18524" y="4064"/>
                  </a:lnTo>
                  <a:lnTo>
                    <a:pt x="18516" y="4075"/>
                  </a:lnTo>
                  <a:lnTo>
                    <a:pt x="18506" y="4098"/>
                  </a:lnTo>
                  <a:lnTo>
                    <a:pt x="18500" y="4102"/>
                  </a:lnTo>
                  <a:lnTo>
                    <a:pt x="18492" y="4112"/>
                  </a:lnTo>
                  <a:lnTo>
                    <a:pt x="18483" y="4133"/>
                  </a:lnTo>
                  <a:lnTo>
                    <a:pt x="18489" y="4164"/>
                  </a:lnTo>
                  <a:lnTo>
                    <a:pt x="18480" y="4187"/>
                  </a:lnTo>
                  <a:lnTo>
                    <a:pt x="18466" y="4204"/>
                  </a:lnTo>
                  <a:lnTo>
                    <a:pt x="18449" y="4213"/>
                  </a:lnTo>
                  <a:lnTo>
                    <a:pt x="18441" y="4223"/>
                  </a:lnTo>
                  <a:lnTo>
                    <a:pt x="18436" y="4281"/>
                  </a:lnTo>
                  <a:lnTo>
                    <a:pt x="18433" y="4287"/>
                  </a:lnTo>
                  <a:lnTo>
                    <a:pt x="18442" y="4324"/>
                  </a:lnTo>
                  <a:lnTo>
                    <a:pt x="18451" y="4318"/>
                  </a:lnTo>
                  <a:lnTo>
                    <a:pt x="18454" y="4322"/>
                  </a:lnTo>
                  <a:lnTo>
                    <a:pt x="18464" y="4326"/>
                  </a:lnTo>
                  <a:lnTo>
                    <a:pt x="18471" y="4363"/>
                  </a:lnTo>
                  <a:lnTo>
                    <a:pt x="18477" y="4353"/>
                  </a:lnTo>
                  <a:lnTo>
                    <a:pt x="18476" y="4333"/>
                  </a:lnTo>
                  <a:lnTo>
                    <a:pt x="18478" y="4319"/>
                  </a:lnTo>
                  <a:lnTo>
                    <a:pt x="18495" y="4293"/>
                  </a:lnTo>
                  <a:lnTo>
                    <a:pt x="18502" y="4297"/>
                  </a:lnTo>
                  <a:lnTo>
                    <a:pt x="18520" y="4290"/>
                  </a:lnTo>
                  <a:lnTo>
                    <a:pt x="18526" y="4299"/>
                  </a:lnTo>
                  <a:lnTo>
                    <a:pt x="18526" y="4308"/>
                  </a:lnTo>
                  <a:lnTo>
                    <a:pt x="18535" y="4298"/>
                  </a:lnTo>
                  <a:lnTo>
                    <a:pt x="18533" y="4327"/>
                  </a:lnTo>
                  <a:lnTo>
                    <a:pt x="18514" y="4357"/>
                  </a:lnTo>
                  <a:lnTo>
                    <a:pt x="18515" y="4376"/>
                  </a:lnTo>
                  <a:lnTo>
                    <a:pt x="18533" y="4374"/>
                  </a:lnTo>
                  <a:lnTo>
                    <a:pt x="18554" y="4324"/>
                  </a:lnTo>
                  <a:lnTo>
                    <a:pt x="18557" y="4328"/>
                  </a:lnTo>
                  <a:lnTo>
                    <a:pt x="18564" y="4327"/>
                  </a:lnTo>
                  <a:lnTo>
                    <a:pt x="18562" y="4361"/>
                  </a:lnTo>
                  <a:lnTo>
                    <a:pt x="18559" y="4357"/>
                  </a:lnTo>
                  <a:lnTo>
                    <a:pt x="18540" y="4392"/>
                  </a:lnTo>
                  <a:lnTo>
                    <a:pt x="18550" y="4424"/>
                  </a:lnTo>
                  <a:lnTo>
                    <a:pt x="18528" y="4470"/>
                  </a:lnTo>
                  <a:lnTo>
                    <a:pt x="18519" y="4461"/>
                  </a:lnTo>
                  <a:lnTo>
                    <a:pt x="18518" y="4447"/>
                  </a:lnTo>
                  <a:lnTo>
                    <a:pt x="18501" y="4464"/>
                  </a:lnTo>
                  <a:lnTo>
                    <a:pt x="18496" y="4487"/>
                  </a:lnTo>
                  <a:lnTo>
                    <a:pt x="18500" y="4497"/>
                  </a:lnTo>
                  <a:lnTo>
                    <a:pt x="18506" y="4501"/>
                  </a:lnTo>
                  <a:lnTo>
                    <a:pt x="18509" y="4505"/>
                  </a:lnTo>
                  <a:lnTo>
                    <a:pt x="18524" y="4503"/>
                  </a:lnTo>
                  <a:lnTo>
                    <a:pt x="18552" y="4581"/>
                  </a:lnTo>
                  <a:lnTo>
                    <a:pt x="18560" y="4627"/>
                  </a:lnTo>
                  <a:lnTo>
                    <a:pt x="18562" y="4608"/>
                  </a:lnTo>
                  <a:lnTo>
                    <a:pt x="18575" y="4620"/>
                  </a:lnTo>
                  <a:lnTo>
                    <a:pt x="18571" y="4659"/>
                  </a:lnTo>
                  <a:lnTo>
                    <a:pt x="18565" y="4655"/>
                  </a:lnTo>
                  <a:lnTo>
                    <a:pt x="18570" y="4687"/>
                  </a:lnTo>
                  <a:lnTo>
                    <a:pt x="18576" y="4691"/>
                  </a:lnTo>
                  <a:lnTo>
                    <a:pt x="18574" y="4701"/>
                  </a:lnTo>
                  <a:lnTo>
                    <a:pt x="18566" y="4735"/>
                  </a:lnTo>
                  <a:lnTo>
                    <a:pt x="18546" y="4757"/>
                  </a:lnTo>
                  <a:lnTo>
                    <a:pt x="18501" y="4772"/>
                  </a:lnTo>
                  <a:lnTo>
                    <a:pt x="18438" y="4898"/>
                  </a:lnTo>
                  <a:lnTo>
                    <a:pt x="18423" y="4962"/>
                  </a:lnTo>
                  <a:lnTo>
                    <a:pt x="18417" y="4963"/>
                  </a:lnTo>
                  <a:lnTo>
                    <a:pt x="18411" y="4968"/>
                  </a:lnTo>
                  <a:lnTo>
                    <a:pt x="18400" y="4994"/>
                  </a:lnTo>
                  <a:lnTo>
                    <a:pt x="18383" y="5015"/>
                  </a:lnTo>
                  <a:lnTo>
                    <a:pt x="18374" y="5015"/>
                  </a:lnTo>
                  <a:lnTo>
                    <a:pt x="18343" y="5052"/>
                  </a:lnTo>
                  <a:lnTo>
                    <a:pt x="18356" y="5084"/>
                  </a:lnTo>
                  <a:lnTo>
                    <a:pt x="18335" y="5073"/>
                  </a:lnTo>
                  <a:lnTo>
                    <a:pt x="18334" y="5059"/>
                  </a:lnTo>
                  <a:lnTo>
                    <a:pt x="18286" y="5069"/>
                  </a:lnTo>
                  <a:lnTo>
                    <a:pt x="18177" y="5130"/>
                  </a:lnTo>
                  <a:lnTo>
                    <a:pt x="18116" y="5185"/>
                  </a:lnTo>
                  <a:lnTo>
                    <a:pt x="18032" y="5139"/>
                  </a:lnTo>
                  <a:lnTo>
                    <a:pt x="17898" y="5169"/>
                  </a:lnTo>
                  <a:lnTo>
                    <a:pt x="17865" y="5187"/>
                  </a:lnTo>
                  <a:lnTo>
                    <a:pt x="17758" y="5225"/>
                  </a:lnTo>
                  <a:lnTo>
                    <a:pt x="17714" y="5253"/>
                  </a:lnTo>
                  <a:lnTo>
                    <a:pt x="17564" y="5395"/>
                  </a:lnTo>
                  <a:lnTo>
                    <a:pt x="17564" y="5400"/>
                  </a:lnTo>
                  <a:lnTo>
                    <a:pt x="17581" y="5493"/>
                  </a:lnTo>
                  <a:lnTo>
                    <a:pt x="17570" y="5519"/>
                  </a:lnTo>
                  <a:lnTo>
                    <a:pt x="17570" y="5535"/>
                  </a:lnTo>
                  <a:lnTo>
                    <a:pt x="17623" y="5539"/>
                  </a:lnTo>
                  <a:lnTo>
                    <a:pt x="17652" y="5550"/>
                  </a:lnTo>
                  <a:lnTo>
                    <a:pt x="17661" y="5568"/>
                  </a:lnTo>
                  <a:lnTo>
                    <a:pt x="17646" y="5618"/>
                  </a:lnTo>
                  <a:lnTo>
                    <a:pt x="17663" y="5640"/>
                  </a:lnTo>
                  <a:lnTo>
                    <a:pt x="17667" y="5649"/>
                  </a:lnTo>
                  <a:lnTo>
                    <a:pt x="17698" y="5721"/>
                  </a:lnTo>
                  <a:lnTo>
                    <a:pt x="17703" y="5748"/>
                  </a:lnTo>
                  <a:lnTo>
                    <a:pt x="17687" y="5793"/>
                  </a:lnTo>
                  <a:lnTo>
                    <a:pt x="17645" y="5856"/>
                  </a:lnTo>
                  <a:lnTo>
                    <a:pt x="17646" y="5893"/>
                  </a:lnTo>
                  <a:lnTo>
                    <a:pt x="17630" y="5923"/>
                  </a:lnTo>
                  <a:lnTo>
                    <a:pt x="17623" y="5972"/>
                  </a:lnTo>
                  <a:lnTo>
                    <a:pt x="17555" y="6066"/>
                  </a:lnTo>
                  <a:lnTo>
                    <a:pt x="17532" y="6140"/>
                  </a:lnTo>
                  <a:lnTo>
                    <a:pt x="17460" y="6277"/>
                  </a:lnTo>
                  <a:lnTo>
                    <a:pt x="17437" y="6306"/>
                  </a:lnTo>
                  <a:lnTo>
                    <a:pt x="17432" y="6313"/>
                  </a:lnTo>
                  <a:lnTo>
                    <a:pt x="17310" y="6490"/>
                  </a:lnTo>
                  <a:lnTo>
                    <a:pt x="17304" y="6491"/>
                  </a:lnTo>
                  <a:lnTo>
                    <a:pt x="17309" y="6467"/>
                  </a:lnTo>
                  <a:lnTo>
                    <a:pt x="17327" y="6455"/>
                  </a:lnTo>
                  <a:lnTo>
                    <a:pt x="17326" y="6445"/>
                  </a:lnTo>
                  <a:lnTo>
                    <a:pt x="17314" y="6447"/>
                  </a:lnTo>
                  <a:lnTo>
                    <a:pt x="17303" y="6463"/>
                  </a:lnTo>
                  <a:lnTo>
                    <a:pt x="17291" y="6521"/>
                  </a:lnTo>
                  <a:lnTo>
                    <a:pt x="17188" y="6646"/>
                  </a:lnTo>
                  <a:lnTo>
                    <a:pt x="17182" y="6653"/>
                  </a:lnTo>
                  <a:lnTo>
                    <a:pt x="17171" y="6678"/>
                  </a:lnTo>
                  <a:lnTo>
                    <a:pt x="17114" y="6737"/>
                  </a:lnTo>
                  <a:lnTo>
                    <a:pt x="17096" y="6753"/>
                  </a:lnTo>
                  <a:lnTo>
                    <a:pt x="17093" y="6749"/>
                  </a:lnTo>
                  <a:lnTo>
                    <a:pt x="17051" y="6807"/>
                  </a:lnTo>
                  <a:lnTo>
                    <a:pt x="16993" y="6857"/>
                  </a:lnTo>
                  <a:lnTo>
                    <a:pt x="16896" y="6987"/>
                  </a:lnTo>
                  <a:lnTo>
                    <a:pt x="16859" y="7086"/>
                  </a:lnTo>
                  <a:lnTo>
                    <a:pt x="16844" y="7103"/>
                  </a:lnTo>
                  <a:lnTo>
                    <a:pt x="16795" y="7204"/>
                  </a:lnTo>
                  <a:lnTo>
                    <a:pt x="16775" y="7230"/>
                  </a:lnTo>
                  <a:lnTo>
                    <a:pt x="16748" y="7233"/>
                  </a:lnTo>
                  <a:lnTo>
                    <a:pt x="16731" y="7250"/>
                  </a:lnTo>
                  <a:lnTo>
                    <a:pt x="16670" y="7247"/>
                  </a:lnTo>
                  <a:lnTo>
                    <a:pt x="16609" y="7302"/>
                  </a:lnTo>
                  <a:lnTo>
                    <a:pt x="16588" y="7348"/>
                  </a:lnTo>
                  <a:lnTo>
                    <a:pt x="16549" y="7362"/>
                  </a:lnTo>
                  <a:lnTo>
                    <a:pt x="16500" y="7415"/>
                  </a:lnTo>
                  <a:lnTo>
                    <a:pt x="16463" y="7401"/>
                  </a:lnTo>
                  <a:lnTo>
                    <a:pt x="16435" y="7348"/>
                  </a:lnTo>
                  <a:lnTo>
                    <a:pt x="16431" y="7315"/>
                  </a:lnTo>
                  <a:lnTo>
                    <a:pt x="16428" y="7315"/>
                  </a:lnTo>
                  <a:lnTo>
                    <a:pt x="16454" y="7379"/>
                  </a:lnTo>
                  <a:lnTo>
                    <a:pt x="16432" y="7372"/>
                  </a:lnTo>
                  <a:lnTo>
                    <a:pt x="16426" y="7375"/>
                  </a:lnTo>
                  <a:lnTo>
                    <a:pt x="16396" y="7387"/>
                  </a:lnTo>
                  <a:lnTo>
                    <a:pt x="16391" y="7404"/>
                  </a:lnTo>
                  <a:lnTo>
                    <a:pt x="16372" y="7383"/>
                  </a:lnTo>
                  <a:lnTo>
                    <a:pt x="16332" y="7445"/>
                  </a:lnTo>
                  <a:lnTo>
                    <a:pt x="16313" y="7429"/>
                  </a:lnTo>
                  <a:lnTo>
                    <a:pt x="16310" y="7434"/>
                  </a:lnTo>
                  <a:lnTo>
                    <a:pt x="16308" y="7439"/>
                  </a:lnTo>
                  <a:lnTo>
                    <a:pt x="16303" y="7455"/>
                  </a:lnTo>
                  <a:lnTo>
                    <a:pt x="16301" y="7436"/>
                  </a:lnTo>
                  <a:lnTo>
                    <a:pt x="16284" y="7443"/>
                  </a:lnTo>
                  <a:lnTo>
                    <a:pt x="16271" y="7439"/>
                  </a:lnTo>
                  <a:lnTo>
                    <a:pt x="16304" y="7421"/>
                  </a:lnTo>
                  <a:lnTo>
                    <a:pt x="16312" y="7396"/>
                  </a:lnTo>
                  <a:lnTo>
                    <a:pt x="16352" y="7372"/>
                  </a:lnTo>
                  <a:lnTo>
                    <a:pt x="16362" y="7376"/>
                  </a:lnTo>
                  <a:lnTo>
                    <a:pt x="16394" y="7343"/>
                  </a:lnTo>
                  <a:lnTo>
                    <a:pt x="16406" y="7352"/>
                  </a:lnTo>
                  <a:lnTo>
                    <a:pt x="16402" y="7324"/>
                  </a:lnTo>
                  <a:lnTo>
                    <a:pt x="16377" y="7317"/>
                  </a:lnTo>
                  <a:lnTo>
                    <a:pt x="16357" y="7343"/>
                  </a:lnTo>
                  <a:lnTo>
                    <a:pt x="16354" y="7339"/>
                  </a:lnTo>
                  <a:lnTo>
                    <a:pt x="16339" y="7350"/>
                  </a:lnTo>
                  <a:lnTo>
                    <a:pt x="16356" y="7310"/>
                  </a:lnTo>
                  <a:lnTo>
                    <a:pt x="16349" y="7292"/>
                  </a:lnTo>
                  <a:lnTo>
                    <a:pt x="16337" y="7308"/>
                  </a:lnTo>
                  <a:lnTo>
                    <a:pt x="16344" y="7321"/>
                  </a:lnTo>
                  <a:lnTo>
                    <a:pt x="16336" y="7341"/>
                  </a:lnTo>
                  <a:lnTo>
                    <a:pt x="16319" y="7367"/>
                  </a:lnTo>
                  <a:lnTo>
                    <a:pt x="16298" y="7360"/>
                  </a:lnTo>
                  <a:lnTo>
                    <a:pt x="16259" y="7322"/>
                  </a:lnTo>
                  <a:lnTo>
                    <a:pt x="16219" y="7308"/>
                  </a:lnTo>
                  <a:lnTo>
                    <a:pt x="16198" y="7306"/>
                  </a:lnTo>
                  <a:lnTo>
                    <a:pt x="16164" y="7282"/>
                  </a:lnTo>
                  <a:lnTo>
                    <a:pt x="16145" y="7284"/>
                  </a:lnTo>
                  <a:lnTo>
                    <a:pt x="16148" y="7269"/>
                  </a:lnTo>
                  <a:lnTo>
                    <a:pt x="16135" y="7257"/>
                  </a:lnTo>
                  <a:lnTo>
                    <a:pt x="16139" y="7275"/>
                  </a:lnTo>
                  <a:lnTo>
                    <a:pt x="16133" y="7286"/>
                  </a:lnTo>
                  <a:lnTo>
                    <a:pt x="16103" y="7289"/>
                  </a:lnTo>
                  <a:lnTo>
                    <a:pt x="16088" y="7277"/>
                  </a:lnTo>
                  <a:lnTo>
                    <a:pt x="16090" y="7267"/>
                  </a:lnTo>
                  <a:lnTo>
                    <a:pt x="16084" y="7273"/>
                  </a:lnTo>
                  <a:lnTo>
                    <a:pt x="16085" y="7257"/>
                  </a:lnTo>
                  <a:lnTo>
                    <a:pt x="16088" y="7220"/>
                  </a:lnTo>
                  <a:lnTo>
                    <a:pt x="16094" y="7228"/>
                  </a:lnTo>
                  <a:lnTo>
                    <a:pt x="16093" y="7195"/>
                  </a:lnTo>
                  <a:lnTo>
                    <a:pt x="16110" y="7117"/>
                  </a:lnTo>
                  <a:lnTo>
                    <a:pt x="16116" y="7116"/>
                  </a:lnTo>
                  <a:lnTo>
                    <a:pt x="16118" y="7093"/>
                  </a:lnTo>
                  <a:lnTo>
                    <a:pt x="16129" y="7072"/>
                  </a:lnTo>
                  <a:lnTo>
                    <a:pt x="16138" y="7071"/>
                  </a:lnTo>
                  <a:lnTo>
                    <a:pt x="16139" y="7042"/>
                  </a:lnTo>
                  <a:lnTo>
                    <a:pt x="16139" y="7033"/>
                  </a:lnTo>
                  <a:lnTo>
                    <a:pt x="16145" y="7032"/>
                  </a:lnTo>
                  <a:lnTo>
                    <a:pt x="16151" y="6980"/>
                  </a:lnTo>
                  <a:lnTo>
                    <a:pt x="16157" y="6983"/>
                  </a:lnTo>
                  <a:lnTo>
                    <a:pt x="16149" y="6942"/>
                  </a:lnTo>
                  <a:lnTo>
                    <a:pt x="16155" y="6941"/>
                  </a:lnTo>
                  <a:lnTo>
                    <a:pt x="16148" y="6918"/>
                  </a:lnTo>
                  <a:lnTo>
                    <a:pt x="16155" y="6808"/>
                  </a:lnTo>
                  <a:lnTo>
                    <a:pt x="16164" y="6750"/>
                  </a:lnTo>
                  <a:lnTo>
                    <a:pt x="16175" y="6725"/>
                  </a:lnTo>
                  <a:lnTo>
                    <a:pt x="16189" y="6704"/>
                  </a:lnTo>
                  <a:lnTo>
                    <a:pt x="16200" y="6693"/>
                  </a:lnTo>
                  <a:lnTo>
                    <a:pt x="16221" y="6681"/>
                  </a:lnTo>
                  <a:lnTo>
                    <a:pt x="16232" y="6651"/>
                  </a:lnTo>
                  <a:lnTo>
                    <a:pt x="16236" y="6618"/>
                  </a:lnTo>
                  <a:lnTo>
                    <a:pt x="16225" y="6577"/>
                  </a:lnTo>
                  <a:lnTo>
                    <a:pt x="16223" y="6539"/>
                  </a:lnTo>
                  <a:lnTo>
                    <a:pt x="16236" y="6499"/>
                  </a:lnTo>
                  <a:lnTo>
                    <a:pt x="16254" y="6497"/>
                  </a:lnTo>
                  <a:lnTo>
                    <a:pt x="16253" y="6478"/>
                  </a:lnTo>
                  <a:lnTo>
                    <a:pt x="16234" y="6457"/>
                  </a:lnTo>
                  <a:lnTo>
                    <a:pt x="16236" y="6433"/>
                  </a:lnTo>
                  <a:lnTo>
                    <a:pt x="16273" y="6385"/>
                  </a:lnTo>
                  <a:lnTo>
                    <a:pt x="16300" y="6391"/>
                  </a:lnTo>
                  <a:lnTo>
                    <a:pt x="16299" y="6425"/>
                  </a:lnTo>
                  <a:lnTo>
                    <a:pt x="16332" y="6421"/>
                  </a:lnTo>
                  <a:lnTo>
                    <a:pt x="16344" y="6415"/>
                  </a:lnTo>
                  <a:lnTo>
                    <a:pt x="16346" y="6404"/>
                  </a:lnTo>
                  <a:lnTo>
                    <a:pt x="16344" y="6376"/>
                  </a:lnTo>
                  <a:lnTo>
                    <a:pt x="16345" y="6342"/>
                  </a:lnTo>
                  <a:lnTo>
                    <a:pt x="16344" y="6309"/>
                  </a:lnTo>
                  <a:lnTo>
                    <a:pt x="16343" y="6290"/>
                  </a:lnTo>
                  <a:lnTo>
                    <a:pt x="16339" y="6272"/>
                  </a:lnTo>
                  <a:lnTo>
                    <a:pt x="16338" y="6253"/>
                  </a:lnTo>
                  <a:lnTo>
                    <a:pt x="16334" y="6239"/>
                  </a:lnTo>
                  <a:lnTo>
                    <a:pt x="16333" y="6216"/>
                  </a:lnTo>
                  <a:lnTo>
                    <a:pt x="16328" y="6188"/>
                  </a:lnTo>
                  <a:lnTo>
                    <a:pt x="16334" y="6164"/>
                  </a:lnTo>
                  <a:lnTo>
                    <a:pt x="16338" y="6139"/>
                  </a:lnTo>
                  <a:lnTo>
                    <a:pt x="16337" y="6116"/>
                  </a:lnTo>
                  <a:lnTo>
                    <a:pt x="16338" y="6112"/>
                  </a:lnTo>
                  <a:lnTo>
                    <a:pt x="16300" y="6012"/>
                  </a:lnTo>
                  <a:lnTo>
                    <a:pt x="16277" y="5924"/>
                  </a:lnTo>
                  <a:lnTo>
                    <a:pt x="16244" y="5743"/>
                  </a:lnTo>
                  <a:lnTo>
                    <a:pt x="16212" y="5662"/>
                  </a:lnTo>
                  <a:lnTo>
                    <a:pt x="16176" y="5481"/>
                  </a:lnTo>
                  <a:lnTo>
                    <a:pt x="16135" y="5387"/>
                  </a:lnTo>
                  <a:lnTo>
                    <a:pt x="16082" y="5307"/>
                  </a:lnTo>
                  <a:lnTo>
                    <a:pt x="16040" y="5294"/>
                  </a:lnTo>
                  <a:lnTo>
                    <a:pt x="16012" y="5297"/>
                  </a:lnTo>
                  <a:lnTo>
                    <a:pt x="15990" y="5329"/>
                  </a:lnTo>
                  <a:lnTo>
                    <a:pt x="15982" y="5363"/>
                  </a:lnTo>
                  <a:lnTo>
                    <a:pt x="15918" y="5404"/>
                  </a:lnTo>
                  <a:lnTo>
                    <a:pt x="15903" y="5458"/>
                  </a:lnTo>
                  <a:lnTo>
                    <a:pt x="15867" y="5472"/>
                  </a:lnTo>
                  <a:lnTo>
                    <a:pt x="15867" y="5481"/>
                  </a:lnTo>
                  <a:lnTo>
                    <a:pt x="15894" y="5483"/>
                  </a:lnTo>
                  <a:lnTo>
                    <a:pt x="15896" y="5502"/>
                  </a:lnTo>
                  <a:lnTo>
                    <a:pt x="15879" y="5527"/>
                  </a:lnTo>
                  <a:lnTo>
                    <a:pt x="15882" y="5546"/>
                  </a:lnTo>
                  <a:lnTo>
                    <a:pt x="15858" y="5663"/>
                  </a:lnTo>
                  <a:lnTo>
                    <a:pt x="15849" y="5669"/>
                  </a:lnTo>
                  <a:lnTo>
                    <a:pt x="15803" y="5769"/>
                  </a:lnTo>
                  <a:lnTo>
                    <a:pt x="15735" y="5749"/>
                  </a:lnTo>
                  <a:lnTo>
                    <a:pt x="15736" y="5764"/>
                  </a:lnTo>
                  <a:lnTo>
                    <a:pt x="15726" y="5745"/>
                  </a:lnTo>
                  <a:lnTo>
                    <a:pt x="15704" y="5734"/>
                  </a:lnTo>
                  <a:lnTo>
                    <a:pt x="15683" y="5675"/>
                  </a:lnTo>
                  <a:lnTo>
                    <a:pt x="15682" y="5595"/>
                  </a:lnTo>
                  <a:lnTo>
                    <a:pt x="15676" y="5538"/>
                  </a:lnTo>
                  <a:lnTo>
                    <a:pt x="15697" y="5464"/>
                  </a:lnTo>
                  <a:lnTo>
                    <a:pt x="15730" y="5460"/>
                  </a:lnTo>
                  <a:lnTo>
                    <a:pt x="15732" y="5446"/>
                  </a:lnTo>
                  <a:lnTo>
                    <a:pt x="15754" y="5453"/>
                  </a:lnTo>
                  <a:lnTo>
                    <a:pt x="15754" y="5405"/>
                  </a:lnTo>
                  <a:lnTo>
                    <a:pt x="15787" y="5387"/>
                  </a:lnTo>
                  <a:lnTo>
                    <a:pt x="15779" y="5231"/>
                  </a:lnTo>
                  <a:lnTo>
                    <a:pt x="15796" y="5205"/>
                  </a:lnTo>
                  <a:lnTo>
                    <a:pt x="15808" y="5209"/>
                  </a:lnTo>
                  <a:lnTo>
                    <a:pt x="15812" y="5218"/>
                  </a:lnTo>
                  <a:lnTo>
                    <a:pt x="15818" y="5222"/>
                  </a:lnTo>
                  <a:lnTo>
                    <a:pt x="15821" y="5221"/>
                  </a:lnTo>
                  <a:lnTo>
                    <a:pt x="15822" y="5193"/>
                  </a:lnTo>
                  <a:lnTo>
                    <a:pt x="15825" y="5178"/>
                  </a:lnTo>
                  <a:lnTo>
                    <a:pt x="15836" y="5153"/>
                  </a:lnTo>
                  <a:lnTo>
                    <a:pt x="15847" y="5133"/>
                  </a:lnTo>
                  <a:lnTo>
                    <a:pt x="15823" y="4908"/>
                  </a:lnTo>
                  <a:lnTo>
                    <a:pt x="15825" y="4813"/>
                  </a:lnTo>
                  <a:lnTo>
                    <a:pt x="15791" y="4684"/>
                  </a:lnTo>
                  <a:lnTo>
                    <a:pt x="15747" y="4661"/>
                  </a:lnTo>
                  <a:lnTo>
                    <a:pt x="15726" y="4607"/>
                  </a:lnTo>
                  <a:lnTo>
                    <a:pt x="15729" y="4592"/>
                  </a:lnTo>
                  <a:lnTo>
                    <a:pt x="15725" y="4583"/>
                  </a:lnTo>
                  <a:lnTo>
                    <a:pt x="15727" y="4560"/>
                  </a:lnTo>
                  <a:lnTo>
                    <a:pt x="15744" y="4533"/>
                  </a:lnTo>
                  <a:lnTo>
                    <a:pt x="15760" y="4556"/>
                  </a:lnTo>
                  <a:lnTo>
                    <a:pt x="15797" y="4560"/>
                  </a:lnTo>
                  <a:lnTo>
                    <a:pt x="15775" y="4539"/>
                  </a:lnTo>
                  <a:lnTo>
                    <a:pt x="15767" y="4516"/>
                  </a:lnTo>
                  <a:lnTo>
                    <a:pt x="15776" y="4506"/>
                  </a:lnTo>
                  <a:lnTo>
                    <a:pt x="15763" y="4493"/>
                  </a:lnTo>
                  <a:lnTo>
                    <a:pt x="15762" y="4464"/>
                  </a:lnTo>
                  <a:lnTo>
                    <a:pt x="15740" y="4453"/>
                  </a:lnTo>
                  <a:lnTo>
                    <a:pt x="15720" y="4408"/>
                  </a:lnTo>
                  <a:lnTo>
                    <a:pt x="15715" y="4390"/>
                  </a:lnTo>
                  <a:lnTo>
                    <a:pt x="15722" y="4389"/>
                  </a:lnTo>
                  <a:lnTo>
                    <a:pt x="15721" y="4375"/>
                  </a:lnTo>
                  <a:lnTo>
                    <a:pt x="15683" y="4341"/>
                  </a:lnTo>
                  <a:lnTo>
                    <a:pt x="15676" y="4333"/>
                  </a:lnTo>
                  <a:lnTo>
                    <a:pt x="15640" y="4337"/>
                  </a:lnTo>
                  <a:lnTo>
                    <a:pt x="15590" y="4300"/>
                  </a:lnTo>
                  <a:lnTo>
                    <a:pt x="15557" y="4305"/>
                  </a:lnTo>
                  <a:lnTo>
                    <a:pt x="15504" y="4264"/>
                  </a:lnTo>
                  <a:lnTo>
                    <a:pt x="15437" y="4277"/>
                  </a:lnTo>
                  <a:lnTo>
                    <a:pt x="15419" y="4222"/>
                  </a:lnTo>
                  <a:lnTo>
                    <a:pt x="15391" y="4183"/>
                  </a:lnTo>
                  <a:lnTo>
                    <a:pt x="15341" y="4170"/>
                  </a:lnTo>
                  <a:lnTo>
                    <a:pt x="15308" y="4174"/>
                  </a:lnTo>
                  <a:lnTo>
                    <a:pt x="15309" y="4189"/>
                  </a:lnTo>
                  <a:lnTo>
                    <a:pt x="15291" y="4195"/>
                  </a:lnTo>
                  <a:lnTo>
                    <a:pt x="15250" y="4158"/>
                  </a:lnTo>
                  <a:lnTo>
                    <a:pt x="15188" y="4128"/>
                  </a:lnTo>
                  <a:lnTo>
                    <a:pt x="15181" y="4118"/>
                  </a:lnTo>
                  <a:lnTo>
                    <a:pt x="15160" y="4121"/>
                  </a:lnTo>
                  <a:lnTo>
                    <a:pt x="15159" y="4160"/>
                  </a:lnTo>
                  <a:lnTo>
                    <a:pt x="15084" y="4169"/>
                  </a:lnTo>
                  <a:lnTo>
                    <a:pt x="15110" y="4199"/>
                  </a:lnTo>
                  <a:lnTo>
                    <a:pt x="15094" y="4253"/>
                  </a:lnTo>
                  <a:lnTo>
                    <a:pt x="15071" y="4279"/>
                  </a:lnTo>
                  <a:lnTo>
                    <a:pt x="15066" y="4356"/>
                  </a:lnTo>
                  <a:lnTo>
                    <a:pt x="15081" y="4402"/>
                  </a:lnTo>
                  <a:lnTo>
                    <a:pt x="15104" y="4441"/>
                  </a:lnTo>
                  <a:lnTo>
                    <a:pt x="15146" y="4441"/>
                  </a:lnTo>
                  <a:lnTo>
                    <a:pt x="15149" y="4450"/>
                  </a:lnTo>
                  <a:lnTo>
                    <a:pt x="15130" y="4481"/>
                  </a:lnTo>
                  <a:lnTo>
                    <a:pt x="15068" y="4503"/>
                  </a:lnTo>
                  <a:lnTo>
                    <a:pt x="15031" y="4560"/>
                  </a:lnTo>
                  <a:lnTo>
                    <a:pt x="15019" y="4561"/>
                  </a:lnTo>
                  <a:lnTo>
                    <a:pt x="15000" y="4606"/>
                  </a:lnTo>
                  <a:lnTo>
                    <a:pt x="14996" y="4640"/>
                  </a:lnTo>
                  <a:lnTo>
                    <a:pt x="15019" y="4741"/>
                  </a:lnTo>
                  <a:lnTo>
                    <a:pt x="15023" y="4878"/>
                  </a:lnTo>
                  <a:lnTo>
                    <a:pt x="15004" y="4990"/>
                  </a:lnTo>
                  <a:lnTo>
                    <a:pt x="14989" y="5044"/>
                  </a:lnTo>
                  <a:lnTo>
                    <a:pt x="14974" y="5041"/>
                  </a:lnTo>
                  <a:lnTo>
                    <a:pt x="14980" y="4988"/>
                  </a:lnTo>
                  <a:lnTo>
                    <a:pt x="14993" y="4953"/>
                  </a:lnTo>
                  <a:lnTo>
                    <a:pt x="14989" y="4868"/>
                  </a:lnTo>
                  <a:lnTo>
                    <a:pt x="14995" y="4868"/>
                  </a:lnTo>
                  <a:lnTo>
                    <a:pt x="14988" y="4845"/>
                  </a:lnTo>
                  <a:lnTo>
                    <a:pt x="14974" y="4861"/>
                  </a:lnTo>
                  <a:lnTo>
                    <a:pt x="14972" y="4904"/>
                  </a:lnTo>
                  <a:lnTo>
                    <a:pt x="14965" y="4933"/>
                  </a:lnTo>
                  <a:lnTo>
                    <a:pt x="14977" y="4932"/>
                  </a:lnTo>
                  <a:lnTo>
                    <a:pt x="14981" y="4945"/>
                  </a:lnTo>
                  <a:lnTo>
                    <a:pt x="14967" y="5037"/>
                  </a:lnTo>
                  <a:lnTo>
                    <a:pt x="14952" y="5039"/>
                  </a:lnTo>
                  <a:lnTo>
                    <a:pt x="14937" y="4970"/>
                  </a:lnTo>
                  <a:lnTo>
                    <a:pt x="14944" y="4926"/>
                  </a:lnTo>
                  <a:lnTo>
                    <a:pt x="14949" y="4916"/>
                  </a:lnTo>
                  <a:lnTo>
                    <a:pt x="14947" y="4883"/>
                  </a:lnTo>
                  <a:lnTo>
                    <a:pt x="14941" y="4865"/>
                  </a:lnTo>
                  <a:lnTo>
                    <a:pt x="14929" y="4881"/>
                  </a:lnTo>
                  <a:lnTo>
                    <a:pt x="14941" y="4808"/>
                  </a:lnTo>
                  <a:lnTo>
                    <a:pt x="14947" y="4816"/>
                  </a:lnTo>
                  <a:lnTo>
                    <a:pt x="14946" y="4798"/>
                  </a:lnTo>
                  <a:lnTo>
                    <a:pt x="14925" y="4739"/>
                  </a:lnTo>
                  <a:lnTo>
                    <a:pt x="14933" y="4724"/>
                  </a:lnTo>
                  <a:lnTo>
                    <a:pt x="14940" y="4737"/>
                  </a:lnTo>
                  <a:lnTo>
                    <a:pt x="14943" y="4675"/>
                  </a:lnTo>
                  <a:lnTo>
                    <a:pt x="14923" y="4706"/>
                  </a:lnTo>
                  <a:lnTo>
                    <a:pt x="14914" y="4707"/>
                  </a:lnTo>
                  <a:lnTo>
                    <a:pt x="14903" y="4779"/>
                  </a:lnTo>
                  <a:lnTo>
                    <a:pt x="14874" y="4859"/>
                  </a:lnTo>
                  <a:lnTo>
                    <a:pt x="14870" y="4911"/>
                  </a:lnTo>
                  <a:lnTo>
                    <a:pt x="14850" y="4928"/>
                  </a:lnTo>
                  <a:lnTo>
                    <a:pt x="14825" y="4908"/>
                  </a:lnTo>
                  <a:lnTo>
                    <a:pt x="14807" y="4972"/>
                  </a:lnTo>
                  <a:lnTo>
                    <a:pt x="14785" y="4970"/>
                  </a:lnTo>
                  <a:lnTo>
                    <a:pt x="14778" y="4999"/>
                  </a:lnTo>
                  <a:lnTo>
                    <a:pt x="14786" y="5112"/>
                  </a:lnTo>
                  <a:lnTo>
                    <a:pt x="14729" y="5166"/>
                  </a:lnTo>
                  <a:lnTo>
                    <a:pt x="14730" y="5194"/>
                  </a:lnTo>
                  <a:lnTo>
                    <a:pt x="14755" y="5273"/>
                  </a:lnTo>
                  <a:lnTo>
                    <a:pt x="14752" y="5325"/>
                  </a:lnTo>
                  <a:lnTo>
                    <a:pt x="14757" y="5443"/>
                  </a:lnTo>
                  <a:lnTo>
                    <a:pt x="14769" y="5427"/>
                  </a:lnTo>
                  <a:lnTo>
                    <a:pt x="14782" y="5440"/>
                  </a:lnTo>
                  <a:lnTo>
                    <a:pt x="14758" y="5457"/>
                  </a:lnTo>
                  <a:lnTo>
                    <a:pt x="14726" y="5646"/>
                  </a:lnTo>
                  <a:lnTo>
                    <a:pt x="14696" y="5717"/>
                  </a:lnTo>
                  <a:lnTo>
                    <a:pt x="14700" y="5739"/>
                  </a:lnTo>
                  <a:lnTo>
                    <a:pt x="14733" y="5807"/>
                  </a:lnTo>
                  <a:lnTo>
                    <a:pt x="14727" y="5802"/>
                  </a:lnTo>
                  <a:lnTo>
                    <a:pt x="14752" y="5938"/>
                  </a:lnTo>
                  <a:lnTo>
                    <a:pt x="14746" y="5947"/>
                  </a:lnTo>
                  <a:lnTo>
                    <a:pt x="14726" y="6016"/>
                  </a:lnTo>
                  <a:lnTo>
                    <a:pt x="14725" y="6059"/>
                  </a:lnTo>
                  <a:lnTo>
                    <a:pt x="14790" y="6260"/>
                  </a:lnTo>
                  <a:lnTo>
                    <a:pt x="14807" y="6248"/>
                  </a:lnTo>
                  <a:lnTo>
                    <a:pt x="14815" y="6229"/>
                  </a:lnTo>
                  <a:lnTo>
                    <a:pt x="14816" y="6252"/>
                  </a:lnTo>
                  <a:lnTo>
                    <a:pt x="14802" y="6273"/>
                  </a:lnTo>
                  <a:lnTo>
                    <a:pt x="14793" y="6274"/>
                  </a:lnTo>
                  <a:lnTo>
                    <a:pt x="14827" y="6350"/>
                  </a:lnTo>
                  <a:lnTo>
                    <a:pt x="14837" y="6373"/>
                  </a:lnTo>
                  <a:lnTo>
                    <a:pt x="14840" y="6358"/>
                  </a:lnTo>
                  <a:lnTo>
                    <a:pt x="14858" y="6361"/>
                  </a:lnTo>
                  <a:lnTo>
                    <a:pt x="14866" y="6341"/>
                  </a:lnTo>
                  <a:lnTo>
                    <a:pt x="14873" y="6349"/>
                  </a:lnTo>
                  <a:lnTo>
                    <a:pt x="14853" y="6385"/>
                  </a:lnTo>
                  <a:lnTo>
                    <a:pt x="14841" y="6382"/>
                  </a:lnTo>
                  <a:lnTo>
                    <a:pt x="14886" y="6499"/>
                  </a:lnTo>
                  <a:lnTo>
                    <a:pt x="14911" y="6449"/>
                  </a:lnTo>
                  <a:lnTo>
                    <a:pt x="14915" y="6477"/>
                  </a:lnTo>
                  <a:lnTo>
                    <a:pt x="14901" y="6484"/>
                  </a:lnTo>
                  <a:lnTo>
                    <a:pt x="14930" y="6518"/>
                  </a:lnTo>
                  <a:lnTo>
                    <a:pt x="14924" y="6523"/>
                  </a:lnTo>
                  <a:lnTo>
                    <a:pt x="14898" y="6494"/>
                  </a:lnTo>
                  <a:lnTo>
                    <a:pt x="14890" y="6509"/>
                  </a:lnTo>
                  <a:lnTo>
                    <a:pt x="14914" y="6625"/>
                  </a:lnTo>
                  <a:lnTo>
                    <a:pt x="14937" y="6793"/>
                  </a:lnTo>
                  <a:lnTo>
                    <a:pt x="14942" y="7000"/>
                  </a:lnTo>
                  <a:lnTo>
                    <a:pt x="14935" y="7101"/>
                  </a:lnTo>
                  <a:lnTo>
                    <a:pt x="14916" y="7208"/>
                  </a:lnTo>
                  <a:lnTo>
                    <a:pt x="14884" y="7302"/>
                  </a:lnTo>
                  <a:lnTo>
                    <a:pt x="14863" y="7485"/>
                  </a:lnTo>
                  <a:lnTo>
                    <a:pt x="14801" y="7617"/>
                  </a:lnTo>
                  <a:lnTo>
                    <a:pt x="14792" y="7636"/>
                  </a:lnTo>
                  <a:lnTo>
                    <a:pt x="14698" y="7747"/>
                  </a:lnTo>
                  <a:lnTo>
                    <a:pt x="14633" y="7798"/>
                  </a:lnTo>
                  <a:lnTo>
                    <a:pt x="14576" y="7796"/>
                  </a:lnTo>
                  <a:lnTo>
                    <a:pt x="14564" y="7783"/>
                  </a:lnTo>
                  <a:lnTo>
                    <a:pt x="14571" y="7768"/>
                  </a:lnTo>
                  <a:lnTo>
                    <a:pt x="14554" y="7774"/>
                  </a:lnTo>
                  <a:lnTo>
                    <a:pt x="14528" y="7747"/>
                  </a:lnTo>
                  <a:lnTo>
                    <a:pt x="14522" y="7741"/>
                  </a:lnTo>
                  <a:lnTo>
                    <a:pt x="14481" y="7646"/>
                  </a:lnTo>
                  <a:lnTo>
                    <a:pt x="14439" y="7480"/>
                  </a:lnTo>
                  <a:lnTo>
                    <a:pt x="14413" y="7441"/>
                  </a:lnTo>
                  <a:lnTo>
                    <a:pt x="14365" y="7337"/>
                  </a:lnTo>
                  <a:lnTo>
                    <a:pt x="14354" y="7287"/>
                  </a:lnTo>
                  <a:lnTo>
                    <a:pt x="14352" y="7140"/>
                  </a:lnTo>
                  <a:lnTo>
                    <a:pt x="14350" y="7124"/>
                  </a:lnTo>
                  <a:lnTo>
                    <a:pt x="14338" y="7032"/>
                  </a:lnTo>
                  <a:lnTo>
                    <a:pt x="14343" y="6899"/>
                  </a:lnTo>
                  <a:lnTo>
                    <a:pt x="14304" y="6833"/>
                  </a:lnTo>
                  <a:lnTo>
                    <a:pt x="14297" y="6753"/>
                  </a:lnTo>
                  <a:lnTo>
                    <a:pt x="14270" y="6708"/>
                  </a:lnTo>
                  <a:lnTo>
                    <a:pt x="14277" y="6665"/>
                  </a:lnTo>
                  <a:lnTo>
                    <a:pt x="14260" y="6625"/>
                  </a:lnTo>
                  <a:lnTo>
                    <a:pt x="14264" y="6581"/>
                  </a:lnTo>
                  <a:lnTo>
                    <a:pt x="14245" y="6503"/>
                  </a:lnTo>
                  <a:lnTo>
                    <a:pt x="14247" y="6422"/>
                  </a:lnTo>
                  <a:lnTo>
                    <a:pt x="14266" y="6330"/>
                  </a:lnTo>
                  <a:lnTo>
                    <a:pt x="14265" y="6244"/>
                  </a:lnTo>
                  <a:lnTo>
                    <a:pt x="14285" y="6156"/>
                  </a:lnTo>
                  <a:lnTo>
                    <a:pt x="14281" y="6081"/>
                  </a:lnTo>
                  <a:lnTo>
                    <a:pt x="14263" y="6031"/>
                  </a:lnTo>
                  <a:lnTo>
                    <a:pt x="14259" y="5936"/>
                  </a:lnTo>
                  <a:lnTo>
                    <a:pt x="14270" y="5802"/>
                  </a:lnTo>
                  <a:lnTo>
                    <a:pt x="14301" y="5755"/>
                  </a:lnTo>
                  <a:lnTo>
                    <a:pt x="14312" y="5726"/>
                  </a:lnTo>
                  <a:lnTo>
                    <a:pt x="14310" y="5688"/>
                  </a:lnTo>
                  <a:lnTo>
                    <a:pt x="14291" y="5619"/>
                  </a:lnTo>
                  <a:lnTo>
                    <a:pt x="14290" y="5529"/>
                  </a:lnTo>
                  <a:lnTo>
                    <a:pt x="14303" y="5366"/>
                  </a:lnTo>
                  <a:lnTo>
                    <a:pt x="14321" y="5302"/>
                  </a:lnTo>
                  <a:lnTo>
                    <a:pt x="14331" y="5201"/>
                  </a:lnTo>
                  <a:lnTo>
                    <a:pt x="14309" y="5190"/>
                  </a:lnTo>
                  <a:lnTo>
                    <a:pt x="14283" y="5146"/>
                  </a:lnTo>
                  <a:lnTo>
                    <a:pt x="14282" y="5136"/>
                  </a:lnTo>
                  <a:lnTo>
                    <a:pt x="14279" y="5132"/>
                  </a:lnTo>
                  <a:lnTo>
                    <a:pt x="14260" y="5172"/>
                  </a:lnTo>
                  <a:lnTo>
                    <a:pt x="14250" y="5164"/>
                  </a:lnTo>
                  <a:lnTo>
                    <a:pt x="14243" y="5198"/>
                  </a:lnTo>
                  <a:lnTo>
                    <a:pt x="14234" y="5199"/>
                  </a:lnTo>
                  <a:lnTo>
                    <a:pt x="14239" y="5180"/>
                  </a:lnTo>
                  <a:lnTo>
                    <a:pt x="14215" y="5196"/>
                  </a:lnTo>
                  <a:lnTo>
                    <a:pt x="14190" y="5290"/>
                  </a:lnTo>
                  <a:lnTo>
                    <a:pt x="14178" y="5362"/>
                  </a:lnTo>
                  <a:lnTo>
                    <a:pt x="14141" y="5400"/>
                  </a:lnTo>
                  <a:lnTo>
                    <a:pt x="14131" y="5435"/>
                  </a:lnTo>
                  <a:lnTo>
                    <a:pt x="14131" y="5444"/>
                  </a:lnTo>
                  <a:lnTo>
                    <a:pt x="14126" y="5468"/>
                  </a:lnTo>
                  <a:lnTo>
                    <a:pt x="14090" y="5473"/>
                  </a:lnTo>
                  <a:lnTo>
                    <a:pt x="14089" y="5454"/>
                  </a:lnTo>
                  <a:lnTo>
                    <a:pt x="14086" y="5450"/>
                  </a:lnTo>
                  <a:lnTo>
                    <a:pt x="14089" y="5423"/>
                  </a:lnTo>
                  <a:lnTo>
                    <a:pt x="14087" y="5364"/>
                  </a:lnTo>
                  <a:lnTo>
                    <a:pt x="14090" y="5364"/>
                  </a:lnTo>
                  <a:lnTo>
                    <a:pt x="14086" y="5376"/>
                  </a:lnTo>
                  <a:lnTo>
                    <a:pt x="14088" y="5364"/>
                  </a:lnTo>
                  <a:lnTo>
                    <a:pt x="14091" y="5364"/>
                  </a:lnTo>
                  <a:lnTo>
                    <a:pt x="14086" y="5336"/>
                  </a:lnTo>
                  <a:lnTo>
                    <a:pt x="14105" y="5290"/>
                  </a:lnTo>
                  <a:lnTo>
                    <a:pt x="14109" y="5243"/>
                  </a:lnTo>
                  <a:lnTo>
                    <a:pt x="14133" y="5188"/>
                  </a:lnTo>
                  <a:lnTo>
                    <a:pt x="14125" y="5141"/>
                  </a:lnTo>
                  <a:lnTo>
                    <a:pt x="14136" y="5116"/>
                  </a:lnTo>
                  <a:lnTo>
                    <a:pt x="14200" y="5075"/>
                  </a:lnTo>
                  <a:lnTo>
                    <a:pt x="14194" y="5014"/>
                  </a:lnTo>
                  <a:lnTo>
                    <a:pt x="14205" y="4979"/>
                  </a:lnTo>
                  <a:lnTo>
                    <a:pt x="14174" y="4978"/>
                  </a:lnTo>
                  <a:lnTo>
                    <a:pt x="14167" y="4951"/>
                  </a:lnTo>
                  <a:lnTo>
                    <a:pt x="14169" y="4953"/>
                  </a:lnTo>
                  <a:lnTo>
                    <a:pt x="14180" y="4968"/>
                  </a:lnTo>
                  <a:lnTo>
                    <a:pt x="14201" y="4970"/>
                  </a:lnTo>
                  <a:lnTo>
                    <a:pt x="14199" y="4928"/>
                  </a:lnTo>
                  <a:lnTo>
                    <a:pt x="14241" y="4799"/>
                  </a:lnTo>
                  <a:lnTo>
                    <a:pt x="14248" y="4751"/>
                  </a:lnTo>
                  <a:lnTo>
                    <a:pt x="14269" y="4687"/>
                  </a:lnTo>
                  <a:lnTo>
                    <a:pt x="14265" y="4664"/>
                  </a:lnTo>
                  <a:lnTo>
                    <a:pt x="14301" y="4493"/>
                  </a:lnTo>
                  <a:lnTo>
                    <a:pt x="14341" y="4431"/>
                  </a:lnTo>
                  <a:lnTo>
                    <a:pt x="14345" y="4397"/>
                  </a:lnTo>
                  <a:lnTo>
                    <a:pt x="14334" y="4366"/>
                  </a:lnTo>
                  <a:lnTo>
                    <a:pt x="14338" y="4332"/>
                  </a:lnTo>
                  <a:lnTo>
                    <a:pt x="14352" y="4306"/>
                  </a:lnTo>
                  <a:lnTo>
                    <a:pt x="14346" y="4298"/>
                  </a:lnTo>
                  <a:lnTo>
                    <a:pt x="14353" y="4254"/>
                  </a:lnTo>
                  <a:lnTo>
                    <a:pt x="14368" y="4247"/>
                  </a:lnTo>
                  <a:lnTo>
                    <a:pt x="14359" y="4263"/>
                  </a:lnTo>
                  <a:lnTo>
                    <a:pt x="14366" y="4276"/>
                  </a:lnTo>
                  <a:lnTo>
                    <a:pt x="14364" y="4295"/>
                  </a:lnTo>
                  <a:lnTo>
                    <a:pt x="14353" y="4325"/>
                  </a:lnTo>
                  <a:lnTo>
                    <a:pt x="14370" y="4409"/>
                  </a:lnTo>
                  <a:lnTo>
                    <a:pt x="14381" y="4450"/>
                  </a:lnTo>
                  <a:lnTo>
                    <a:pt x="14388" y="4416"/>
                  </a:lnTo>
                  <a:lnTo>
                    <a:pt x="14398" y="4424"/>
                  </a:lnTo>
                  <a:lnTo>
                    <a:pt x="14421" y="4397"/>
                  </a:lnTo>
                  <a:lnTo>
                    <a:pt x="14416" y="4379"/>
                  </a:lnTo>
                  <a:lnTo>
                    <a:pt x="14438" y="4315"/>
                  </a:lnTo>
                  <a:lnTo>
                    <a:pt x="14427" y="4297"/>
                  </a:lnTo>
                  <a:lnTo>
                    <a:pt x="14430" y="4278"/>
                  </a:lnTo>
                  <a:lnTo>
                    <a:pt x="14444" y="4267"/>
                  </a:lnTo>
                  <a:lnTo>
                    <a:pt x="14454" y="4284"/>
                  </a:lnTo>
                  <a:lnTo>
                    <a:pt x="14482" y="4286"/>
                  </a:lnTo>
                  <a:lnTo>
                    <a:pt x="14489" y="4247"/>
                  </a:lnTo>
                  <a:lnTo>
                    <a:pt x="14509" y="4225"/>
                  </a:lnTo>
                  <a:lnTo>
                    <a:pt x="14519" y="4243"/>
                  </a:lnTo>
                  <a:lnTo>
                    <a:pt x="14510" y="4306"/>
                  </a:lnTo>
                  <a:lnTo>
                    <a:pt x="14520" y="4324"/>
                  </a:lnTo>
                  <a:lnTo>
                    <a:pt x="14496" y="4332"/>
                  </a:lnTo>
                  <a:lnTo>
                    <a:pt x="14497" y="4346"/>
                  </a:lnTo>
                  <a:lnTo>
                    <a:pt x="14494" y="4351"/>
                  </a:lnTo>
                  <a:lnTo>
                    <a:pt x="14480" y="4376"/>
                  </a:lnTo>
                  <a:lnTo>
                    <a:pt x="14484" y="4394"/>
                  </a:lnTo>
                  <a:lnTo>
                    <a:pt x="14470" y="4420"/>
                  </a:lnTo>
                  <a:lnTo>
                    <a:pt x="14477" y="4438"/>
                  </a:lnTo>
                  <a:lnTo>
                    <a:pt x="14515" y="4467"/>
                  </a:lnTo>
                  <a:lnTo>
                    <a:pt x="14506" y="4420"/>
                  </a:lnTo>
                  <a:lnTo>
                    <a:pt x="14515" y="4405"/>
                  </a:lnTo>
                  <a:lnTo>
                    <a:pt x="14520" y="4376"/>
                  </a:lnTo>
                  <a:lnTo>
                    <a:pt x="14531" y="4360"/>
                  </a:lnTo>
                  <a:lnTo>
                    <a:pt x="14533" y="4341"/>
                  </a:lnTo>
                  <a:lnTo>
                    <a:pt x="14556" y="4324"/>
                  </a:lnTo>
                  <a:lnTo>
                    <a:pt x="14573" y="4289"/>
                  </a:lnTo>
                  <a:lnTo>
                    <a:pt x="14590" y="4272"/>
                  </a:lnTo>
                  <a:lnTo>
                    <a:pt x="14595" y="4191"/>
                  </a:lnTo>
                  <a:lnTo>
                    <a:pt x="14611" y="4151"/>
                  </a:lnTo>
                  <a:lnTo>
                    <a:pt x="14634" y="4134"/>
                  </a:lnTo>
                  <a:lnTo>
                    <a:pt x="14647" y="4137"/>
                  </a:lnTo>
                  <a:lnTo>
                    <a:pt x="14679" y="4119"/>
                  </a:lnTo>
                  <a:lnTo>
                    <a:pt x="14730" y="4122"/>
                  </a:lnTo>
                  <a:lnTo>
                    <a:pt x="14733" y="4117"/>
                  </a:lnTo>
                  <a:lnTo>
                    <a:pt x="14745" y="4097"/>
                  </a:lnTo>
                  <a:lnTo>
                    <a:pt x="14763" y="4094"/>
                  </a:lnTo>
                  <a:lnTo>
                    <a:pt x="14771" y="4079"/>
                  </a:lnTo>
                  <a:lnTo>
                    <a:pt x="14801" y="4080"/>
                  </a:lnTo>
                  <a:lnTo>
                    <a:pt x="14828" y="4067"/>
                  </a:lnTo>
                  <a:lnTo>
                    <a:pt x="14853" y="3974"/>
                  </a:lnTo>
                  <a:lnTo>
                    <a:pt x="14864" y="3949"/>
                  </a:lnTo>
                  <a:lnTo>
                    <a:pt x="14891" y="3950"/>
                  </a:lnTo>
                  <a:lnTo>
                    <a:pt x="14900" y="3940"/>
                  </a:lnTo>
                  <a:lnTo>
                    <a:pt x="14916" y="3948"/>
                  </a:lnTo>
                  <a:lnTo>
                    <a:pt x="14930" y="3936"/>
                  </a:lnTo>
                  <a:lnTo>
                    <a:pt x="14961" y="3947"/>
                  </a:lnTo>
                  <a:lnTo>
                    <a:pt x="14989" y="3952"/>
                  </a:lnTo>
                  <a:lnTo>
                    <a:pt x="14988" y="3943"/>
                  </a:lnTo>
                  <a:lnTo>
                    <a:pt x="15053" y="3969"/>
                  </a:lnTo>
                  <a:lnTo>
                    <a:pt x="15101" y="4029"/>
                  </a:lnTo>
                  <a:lnTo>
                    <a:pt x="15107" y="4023"/>
                  </a:lnTo>
                  <a:lnTo>
                    <a:pt x="15129" y="4039"/>
                  </a:lnTo>
                  <a:lnTo>
                    <a:pt x="15136" y="4063"/>
                  </a:lnTo>
                  <a:lnTo>
                    <a:pt x="15167" y="4073"/>
                  </a:lnTo>
                  <a:lnTo>
                    <a:pt x="15182" y="4062"/>
                  </a:lnTo>
                  <a:lnTo>
                    <a:pt x="15163" y="3988"/>
                  </a:lnTo>
                  <a:lnTo>
                    <a:pt x="15165" y="3969"/>
                  </a:lnTo>
                  <a:lnTo>
                    <a:pt x="15176" y="3958"/>
                  </a:lnTo>
                  <a:lnTo>
                    <a:pt x="15171" y="3916"/>
                  </a:lnTo>
                  <a:lnTo>
                    <a:pt x="15179" y="3891"/>
                  </a:lnTo>
                  <a:lnTo>
                    <a:pt x="15201" y="3907"/>
                  </a:lnTo>
                  <a:lnTo>
                    <a:pt x="15222" y="3900"/>
                  </a:lnTo>
                  <a:lnTo>
                    <a:pt x="15229" y="3927"/>
                  </a:lnTo>
                  <a:lnTo>
                    <a:pt x="15232" y="3937"/>
                  </a:lnTo>
                  <a:lnTo>
                    <a:pt x="15241" y="3921"/>
                  </a:lnTo>
                  <a:lnTo>
                    <a:pt x="15260" y="3938"/>
                  </a:lnTo>
                  <a:lnTo>
                    <a:pt x="15255" y="3905"/>
                  </a:lnTo>
                  <a:lnTo>
                    <a:pt x="15280" y="3907"/>
                  </a:lnTo>
                  <a:lnTo>
                    <a:pt x="15292" y="3915"/>
                  </a:lnTo>
                  <a:lnTo>
                    <a:pt x="15295" y="3905"/>
                  </a:lnTo>
                  <a:lnTo>
                    <a:pt x="15307" y="3899"/>
                  </a:lnTo>
                  <a:lnTo>
                    <a:pt x="15343" y="3904"/>
                  </a:lnTo>
                  <a:lnTo>
                    <a:pt x="15349" y="3898"/>
                  </a:lnTo>
                  <a:lnTo>
                    <a:pt x="15361" y="3897"/>
                  </a:lnTo>
                  <a:lnTo>
                    <a:pt x="15367" y="3891"/>
                  </a:lnTo>
                  <a:lnTo>
                    <a:pt x="15385" y="3889"/>
                  </a:lnTo>
                  <a:lnTo>
                    <a:pt x="15425" y="3898"/>
                  </a:lnTo>
                  <a:lnTo>
                    <a:pt x="15436" y="3883"/>
                  </a:lnTo>
                  <a:lnTo>
                    <a:pt x="15453" y="3872"/>
                  </a:lnTo>
                  <a:lnTo>
                    <a:pt x="15460" y="3880"/>
                  </a:lnTo>
                  <a:lnTo>
                    <a:pt x="15458" y="3843"/>
                  </a:lnTo>
                  <a:lnTo>
                    <a:pt x="15442" y="3825"/>
                  </a:lnTo>
                  <a:lnTo>
                    <a:pt x="15424" y="3837"/>
                  </a:lnTo>
                  <a:lnTo>
                    <a:pt x="15392" y="3789"/>
                  </a:lnTo>
                  <a:lnTo>
                    <a:pt x="15400" y="3759"/>
                  </a:lnTo>
                  <a:lnTo>
                    <a:pt x="15368" y="3744"/>
                  </a:lnTo>
                  <a:lnTo>
                    <a:pt x="15356" y="3741"/>
                  </a:lnTo>
                  <a:lnTo>
                    <a:pt x="15337" y="3729"/>
                  </a:lnTo>
                  <a:lnTo>
                    <a:pt x="15333" y="3753"/>
                  </a:lnTo>
                  <a:lnTo>
                    <a:pt x="15317" y="3750"/>
                  </a:lnTo>
                  <a:lnTo>
                    <a:pt x="15317" y="3732"/>
                  </a:lnTo>
                  <a:lnTo>
                    <a:pt x="15310" y="3723"/>
                  </a:lnTo>
                  <a:lnTo>
                    <a:pt x="15313" y="3713"/>
                  </a:lnTo>
                  <a:lnTo>
                    <a:pt x="15318" y="3713"/>
                  </a:lnTo>
                  <a:lnTo>
                    <a:pt x="15320" y="3684"/>
                  </a:lnTo>
                  <a:lnTo>
                    <a:pt x="15329" y="3687"/>
                  </a:lnTo>
                  <a:lnTo>
                    <a:pt x="15332" y="3678"/>
                  </a:lnTo>
                  <a:lnTo>
                    <a:pt x="15316" y="3656"/>
                  </a:lnTo>
                  <a:lnTo>
                    <a:pt x="15300" y="3602"/>
                  </a:lnTo>
                  <a:lnTo>
                    <a:pt x="15258" y="3534"/>
                  </a:lnTo>
                  <a:lnTo>
                    <a:pt x="15244" y="3534"/>
                  </a:lnTo>
                  <a:lnTo>
                    <a:pt x="15224" y="3536"/>
                  </a:lnTo>
                  <a:lnTo>
                    <a:pt x="15211" y="3567"/>
                  </a:lnTo>
                  <a:lnTo>
                    <a:pt x="15199" y="3565"/>
                  </a:lnTo>
                  <a:lnTo>
                    <a:pt x="15173" y="3594"/>
                  </a:lnTo>
                  <a:lnTo>
                    <a:pt x="15163" y="3581"/>
                  </a:lnTo>
                  <a:lnTo>
                    <a:pt x="15172" y="3574"/>
                  </a:lnTo>
                  <a:lnTo>
                    <a:pt x="15146" y="3539"/>
                  </a:lnTo>
                  <a:lnTo>
                    <a:pt x="15125" y="3542"/>
                  </a:lnTo>
                  <a:lnTo>
                    <a:pt x="15088" y="3594"/>
                  </a:lnTo>
                  <a:lnTo>
                    <a:pt x="15063" y="3578"/>
                  </a:lnTo>
                  <a:lnTo>
                    <a:pt x="15046" y="3585"/>
                  </a:lnTo>
                  <a:lnTo>
                    <a:pt x="15036" y="3572"/>
                  </a:lnTo>
                  <a:lnTo>
                    <a:pt x="15007" y="3590"/>
                  </a:lnTo>
                  <a:lnTo>
                    <a:pt x="14993" y="3568"/>
                  </a:lnTo>
                  <a:lnTo>
                    <a:pt x="14989" y="3544"/>
                  </a:lnTo>
                  <a:lnTo>
                    <a:pt x="14994" y="3525"/>
                  </a:lnTo>
                  <a:lnTo>
                    <a:pt x="14987" y="3502"/>
                  </a:lnTo>
                  <a:lnTo>
                    <a:pt x="14982" y="3412"/>
                  </a:lnTo>
                  <a:lnTo>
                    <a:pt x="15001" y="3353"/>
                  </a:lnTo>
                  <a:lnTo>
                    <a:pt x="15000" y="3344"/>
                  </a:lnTo>
                  <a:lnTo>
                    <a:pt x="14994" y="3340"/>
                  </a:lnTo>
                  <a:lnTo>
                    <a:pt x="14902" y="3384"/>
                  </a:lnTo>
                  <a:lnTo>
                    <a:pt x="14813" y="3481"/>
                  </a:lnTo>
                  <a:lnTo>
                    <a:pt x="14681" y="3502"/>
                  </a:lnTo>
                  <a:lnTo>
                    <a:pt x="14602" y="3559"/>
                  </a:lnTo>
                  <a:lnTo>
                    <a:pt x="14581" y="3552"/>
                  </a:lnTo>
                  <a:lnTo>
                    <a:pt x="14519" y="3645"/>
                  </a:lnTo>
                  <a:lnTo>
                    <a:pt x="14490" y="3677"/>
                  </a:lnTo>
                  <a:lnTo>
                    <a:pt x="14481" y="3674"/>
                  </a:lnTo>
                  <a:lnTo>
                    <a:pt x="14427" y="3804"/>
                  </a:lnTo>
                  <a:lnTo>
                    <a:pt x="14423" y="3785"/>
                  </a:lnTo>
                  <a:lnTo>
                    <a:pt x="14402" y="3788"/>
                  </a:lnTo>
                  <a:lnTo>
                    <a:pt x="14380" y="3767"/>
                  </a:lnTo>
                  <a:lnTo>
                    <a:pt x="14368" y="3773"/>
                  </a:lnTo>
                  <a:lnTo>
                    <a:pt x="14361" y="3802"/>
                  </a:lnTo>
                  <a:lnTo>
                    <a:pt x="14343" y="3809"/>
                  </a:lnTo>
                  <a:lnTo>
                    <a:pt x="14314" y="3785"/>
                  </a:lnTo>
                  <a:lnTo>
                    <a:pt x="14300" y="3753"/>
                  </a:lnTo>
                  <a:lnTo>
                    <a:pt x="14285" y="3750"/>
                  </a:lnTo>
                  <a:lnTo>
                    <a:pt x="14245" y="3793"/>
                  </a:lnTo>
                  <a:lnTo>
                    <a:pt x="14161" y="3812"/>
                  </a:lnTo>
                  <a:lnTo>
                    <a:pt x="14148" y="3786"/>
                  </a:lnTo>
                  <a:lnTo>
                    <a:pt x="14146" y="3748"/>
                  </a:lnTo>
                  <a:lnTo>
                    <a:pt x="14140" y="3749"/>
                  </a:lnTo>
                  <a:lnTo>
                    <a:pt x="14112" y="3729"/>
                  </a:lnTo>
                  <a:lnTo>
                    <a:pt x="14111" y="3710"/>
                  </a:lnTo>
                  <a:lnTo>
                    <a:pt x="14062" y="3645"/>
                  </a:lnTo>
                  <a:lnTo>
                    <a:pt x="14057" y="3603"/>
                  </a:lnTo>
                  <a:lnTo>
                    <a:pt x="14029" y="3587"/>
                  </a:lnTo>
                  <a:lnTo>
                    <a:pt x="14022" y="3578"/>
                  </a:lnTo>
                  <a:lnTo>
                    <a:pt x="14013" y="3580"/>
                  </a:lnTo>
                  <a:lnTo>
                    <a:pt x="14001" y="3576"/>
                  </a:lnTo>
                  <a:lnTo>
                    <a:pt x="13994" y="3554"/>
                  </a:lnTo>
                  <a:lnTo>
                    <a:pt x="13963" y="3538"/>
                  </a:lnTo>
                  <a:lnTo>
                    <a:pt x="13884" y="3543"/>
                  </a:lnTo>
                  <a:lnTo>
                    <a:pt x="13869" y="3535"/>
                  </a:lnTo>
                  <a:lnTo>
                    <a:pt x="13830" y="3559"/>
                  </a:lnTo>
                  <a:lnTo>
                    <a:pt x="13809" y="3609"/>
                  </a:lnTo>
                  <a:lnTo>
                    <a:pt x="13813" y="3571"/>
                  </a:lnTo>
                  <a:lnTo>
                    <a:pt x="13844" y="3515"/>
                  </a:lnTo>
                  <a:lnTo>
                    <a:pt x="13826" y="3522"/>
                  </a:lnTo>
                  <a:lnTo>
                    <a:pt x="13778" y="3604"/>
                  </a:lnTo>
                  <a:lnTo>
                    <a:pt x="13763" y="3610"/>
                  </a:lnTo>
                  <a:lnTo>
                    <a:pt x="13765" y="3634"/>
                  </a:lnTo>
                  <a:lnTo>
                    <a:pt x="13752" y="3683"/>
                  </a:lnTo>
                  <a:lnTo>
                    <a:pt x="13746" y="3688"/>
                  </a:lnTo>
                  <a:lnTo>
                    <a:pt x="13743" y="3679"/>
                  </a:lnTo>
                  <a:lnTo>
                    <a:pt x="13731" y="3628"/>
                  </a:lnTo>
                  <a:lnTo>
                    <a:pt x="13736" y="3542"/>
                  </a:lnTo>
                  <a:lnTo>
                    <a:pt x="13732" y="3514"/>
                  </a:lnTo>
                  <a:lnTo>
                    <a:pt x="13711" y="3484"/>
                  </a:lnTo>
                  <a:lnTo>
                    <a:pt x="13703" y="3489"/>
                  </a:lnTo>
                  <a:lnTo>
                    <a:pt x="13697" y="3424"/>
                  </a:lnTo>
                  <a:lnTo>
                    <a:pt x="13657" y="3415"/>
                  </a:lnTo>
                  <a:lnTo>
                    <a:pt x="13647" y="3392"/>
                  </a:lnTo>
                  <a:lnTo>
                    <a:pt x="13645" y="3354"/>
                  </a:lnTo>
                  <a:lnTo>
                    <a:pt x="13635" y="3341"/>
                  </a:lnTo>
                  <a:lnTo>
                    <a:pt x="13605" y="3407"/>
                  </a:lnTo>
                  <a:lnTo>
                    <a:pt x="13591" y="3423"/>
                  </a:lnTo>
                  <a:lnTo>
                    <a:pt x="13582" y="3443"/>
                  </a:lnTo>
                  <a:lnTo>
                    <a:pt x="13566" y="3463"/>
                  </a:lnTo>
                  <a:lnTo>
                    <a:pt x="13556" y="3512"/>
                  </a:lnTo>
                  <a:lnTo>
                    <a:pt x="13545" y="3542"/>
                  </a:lnTo>
                  <a:lnTo>
                    <a:pt x="13502" y="3576"/>
                  </a:lnTo>
                  <a:lnTo>
                    <a:pt x="13486" y="3578"/>
                  </a:lnTo>
                  <a:lnTo>
                    <a:pt x="13459" y="3639"/>
                  </a:lnTo>
                  <a:lnTo>
                    <a:pt x="13403" y="3711"/>
                  </a:lnTo>
                  <a:lnTo>
                    <a:pt x="13326" y="3750"/>
                  </a:lnTo>
                  <a:lnTo>
                    <a:pt x="13301" y="3748"/>
                  </a:lnTo>
                  <a:lnTo>
                    <a:pt x="13254" y="3768"/>
                  </a:lnTo>
                  <a:lnTo>
                    <a:pt x="13188" y="3904"/>
                  </a:lnTo>
                  <a:lnTo>
                    <a:pt x="13098" y="3982"/>
                  </a:lnTo>
                  <a:lnTo>
                    <a:pt x="13083" y="3979"/>
                  </a:lnTo>
                  <a:lnTo>
                    <a:pt x="13062" y="4014"/>
                  </a:lnTo>
                  <a:lnTo>
                    <a:pt x="13055" y="4025"/>
                  </a:lnTo>
                  <a:lnTo>
                    <a:pt x="13043" y="4031"/>
                  </a:lnTo>
                  <a:lnTo>
                    <a:pt x="13021" y="4015"/>
                  </a:lnTo>
                  <a:lnTo>
                    <a:pt x="12997" y="4014"/>
                  </a:lnTo>
                  <a:lnTo>
                    <a:pt x="12968" y="3988"/>
                  </a:lnTo>
                  <a:lnTo>
                    <a:pt x="12963" y="3994"/>
                  </a:lnTo>
                  <a:lnTo>
                    <a:pt x="12962" y="3980"/>
                  </a:lnTo>
                  <a:lnTo>
                    <a:pt x="12923" y="3942"/>
                  </a:lnTo>
                  <a:lnTo>
                    <a:pt x="12943" y="3968"/>
                  </a:lnTo>
                  <a:lnTo>
                    <a:pt x="12922" y="3975"/>
                  </a:lnTo>
                  <a:lnTo>
                    <a:pt x="12947" y="3982"/>
                  </a:lnTo>
                  <a:lnTo>
                    <a:pt x="12929" y="3984"/>
                  </a:lnTo>
                  <a:lnTo>
                    <a:pt x="12915" y="4009"/>
                  </a:lnTo>
                  <a:lnTo>
                    <a:pt x="12865" y="4049"/>
                  </a:lnTo>
                  <a:lnTo>
                    <a:pt x="12869" y="3996"/>
                  </a:lnTo>
                  <a:lnTo>
                    <a:pt x="12885" y="3960"/>
                  </a:lnTo>
                  <a:lnTo>
                    <a:pt x="12873" y="3910"/>
                  </a:lnTo>
                  <a:lnTo>
                    <a:pt x="12900" y="3840"/>
                  </a:lnTo>
                  <a:lnTo>
                    <a:pt x="12901" y="3797"/>
                  </a:lnTo>
                  <a:lnTo>
                    <a:pt x="12910" y="3792"/>
                  </a:lnTo>
                  <a:lnTo>
                    <a:pt x="12893" y="3755"/>
                  </a:lnTo>
                  <a:lnTo>
                    <a:pt x="12881" y="3752"/>
                  </a:lnTo>
                  <a:lnTo>
                    <a:pt x="12877" y="3739"/>
                  </a:lnTo>
                  <a:lnTo>
                    <a:pt x="12862" y="3741"/>
                  </a:lnTo>
                  <a:lnTo>
                    <a:pt x="12845" y="3766"/>
                  </a:lnTo>
                  <a:lnTo>
                    <a:pt x="12827" y="3764"/>
                  </a:lnTo>
                  <a:lnTo>
                    <a:pt x="12782" y="3840"/>
                  </a:lnTo>
                  <a:lnTo>
                    <a:pt x="12776" y="3846"/>
                  </a:lnTo>
                  <a:lnTo>
                    <a:pt x="12771" y="3847"/>
                  </a:lnTo>
                  <a:lnTo>
                    <a:pt x="12756" y="3853"/>
                  </a:lnTo>
                  <a:lnTo>
                    <a:pt x="12749" y="3845"/>
                  </a:lnTo>
                  <a:lnTo>
                    <a:pt x="12687" y="3928"/>
                  </a:lnTo>
                  <a:lnTo>
                    <a:pt x="12681" y="3924"/>
                  </a:lnTo>
                  <a:lnTo>
                    <a:pt x="12523" y="4038"/>
                  </a:lnTo>
                  <a:lnTo>
                    <a:pt x="12490" y="4048"/>
                  </a:lnTo>
                  <a:lnTo>
                    <a:pt x="12472" y="4050"/>
                  </a:lnTo>
                  <a:lnTo>
                    <a:pt x="12436" y="4002"/>
                  </a:lnTo>
                  <a:lnTo>
                    <a:pt x="12425" y="4017"/>
                  </a:lnTo>
                  <a:lnTo>
                    <a:pt x="12418" y="4047"/>
                  </a:lnTo>
                  <a:lnTo>
                    <a:pt x="12409" y="4053"/>
                  </a:lnTo>
                  <a:lnTo>
                    <a:pt x="12399" y="4091"/>
                  </a:lnTo>
                  <a:lnTo>
                    <a:pt x="12393" y="4090"/>
                  </a:lnTo>
                  <a:lnTo>
                    <a:pt x="12368" y="4086"/>
                  </a:lnTo>
                  <a:lnTo>
                    <a:pt x="12359" y="4087"/>
                  </a:lnTo>
                  <a:lnTo>
                    <a:pt x="12368" y="4076"/>
                  </a:lnTo>
                  <a:lnTo>
                    <a:pt x="12395" y="4073"/>
                  </a:lnTo>
                  <a:lnTo>
                    <a:pt x="12396" y="4040"/>
                  </a:lnTo>
                  <a:lnTo>
                    <a:pt x="12404" y="4025"/>
                  </a:lnTo>
                  <a:lnTo>
                    <a:pt x="12416" y="4023"/>
                  </a:lnTo>
                  <a:lnTo>
                    <a:pt x="12424" y="3999"/>
                  </a:lnTo>
                  <a:lnTo>
                    <a:pt x="12431" y="3964"/>
                  </a:lnTo>
                  <a:lnTo>
                    <a:pt x="12525" y="3834"/>
                  </a:lnTo>
                  <a:lnTo>
                    <a:pt x="12560" y="3764"/>
                  </a:lnTo>
                  <a:lnTo>
                    <a:pt x="12584" y="3742"/>
                  </a:lnTo>
                  <a:lnTo>
                    <a:pt x="12603" y="3692"/>
                  </a:lnTo>
                  <a:lnTo>
                    <a:pt x="12634" y="3650"/>
                  </a:lnTo>
                  <a:lnTo>
                    <a:pt x="12691" y="3529"/>
                  </a:lnTo>
                  <a:lnTo>
                    <a:pt x="12742" y="3394"/>
                  </a:lnTo>
                  <a:lnTo>
                    <a:pt x="12856" y="3200"/>
                  </a:lnTo>
                  <a:lnTo>
                    <a:pt x="12936" y="3100"/>
                  </a:lnTo>
                  <a:lnTo>
                    <a:pt x="13090" y="2986"/>
                  </a:lnTo>
                  <a:lnTo>
                    <a:pt x="13136" y="2928"/>
                  </a:lnTo>
                  <a:lnTo>
                    <a:pt x="13171" y="2900"/>
                  </a:lnTo>
                  <a:lnTo>
                    <a:pt x="13216" y="2838"/>
                  </a:lnTo>
                  <a:lnTo>
                    <a:pt x="13213" y="2829"/>
                  </a:lnTo>
                  <a:lnTo>
                    <a:pt x="13228" y="2827"/>
                  </a:lnTo>
                  <a:lnTo>
                    <a:pt x="13230" y="2803"/>
                  </a:lnTo>
                  <a:lnTo>
                    <a:pt x="13239" y="2807"/>
                  </a:lnTo>
                  <a:lnTo>
                    <a:pt x="13274" y="2783"/>
                  </a:lnTo>
                  <a:lnTo>
                    <a:pt x="13261" y="2788"/>
                  </a:lnTo>
                  <a:lnTo>
                    <a:pt x="13250" y="2791"/>
                  </a:lnTo>
                  <a:lnTo>
                    <a:pt x="13183" y="2785"/>
                  </a:lnTo>
                  <a:lnTo>
                    <a:pt x="13163" y="2797"/>
                  </a:lnTo>
                  <a:lnTo>
                    <a:pt x="13146" y="2823"/>
                  </a:lnTo>
                  <a:lnTo>
                    <a:pt x="13134" y="2824"/>
                  </a:lnTo>
                  <a:lnTo>
                    <a:pt x="13121" y="2807"/>
                  </a:lnTo>
                  <a:lnTo>
                    <a:pt x="13100" y="2805"/>
                  </a:lnTo>
                  <a:lnTo>
                    <a:pt x="13082" y="2755"/>
                  </a:lnTo>
                  <a:lnTo>
                    <a:pt x="13036" y="2746"/>
                  </a:lnTo>
                  <a:lnTo>
                    <a:pt x="12893" y="2792"/>
                  </a:lnTo>
                  <a:lnTo>
                    <a:pt x="12887" y="2793"/>
                  </a:lnTo>
                  <a:lnTo>
                    <a:pt x="12886" y="2770"/>
                  </a:lnTo>
                  <a:lnTo>
                    <a:pt x="12828" y="2810"/>
                  </a:lnTo>
                  <a:lnTo>
                    <a:pt x="12808" y="2784"/>
                  </a:lnTo>
                  <a:lnTo>
                    <a:pt x="12810" y="2760"/>
                  </a:lnTo>
                  <a:lnTo>
                    <a:pt x="12787" y="2734"/>
                  </a:lnTo>
                  <a:lnTo>
                    <a:pt x="12773" y="2684"/>
                  </a:lnTo>
                  <a:lnTo>
                    <a:pt x="12718" y="2743"/>
                  </a:lnTo>
                  <a:lnTo>
                    <a:pt x="12692" y="2770"/>
                  </a:lnTo>
                  <a:lnTo>
                    <a:pt x="12651" y="2851"/>
                  </a:lnTo>
                  <a:lnTo>
                    <a:pt x="12607" y="2875"/>
                  </a:lnTo>
                  <a:lnTo>
                    <a:pt x="12595" y="2891"/>
                  </a:lnTo>
                  <a:lnTo>
                    <a:pt x="12574" y="2879"/>
                  </a:lnTo>
                  <a:lnTo>
                    <a:pt x="12536" y="2908"/>
                  </a:lnTo>
                  <a:lnTo>
                    <a:pt x="12533" y="2856"/>
                  </a:lnTo>
                  <a:lnTo>
                    <a:pt x="12485" y="2857"/>
                  </a:lnTo>
                  <a:lnTo>
                    <a:pt x="12490" y="2833"/>
                  </a:lnTo>
                  <a:lnTo>
                    <a:pt x="12475" y="2787"/>
                  </a:lnTo>
                  <a:lnTo>
                    <a:pt x="12427" y="2788"/>
                  </a:lnTo>
                  <a:lnTo>
                    <a:pt x="12374" y="2761"/>
                  </a:lnTo>
                  <a:lnTo>
                    <a:pt x="12366" y="2715"/>
                  </a:lnTo>
                  <a:lnTo>
                    <a:pt x="12349" y="2679"/>
                  </a:lnTo>
                  <a:lnTo>
                    <a:pt x="12268" y="2703"/>
                  </a:lnTo>
                  <a:lnTo>
                    <a:pt x="12261" y="2747"/>
                  </a:lnTo>
                  <a:lnTo>
                    <a:pt x="12276" y="2792"/>
                  </a:lnTo>
                  <a:lnTo>
                    <a:pt x="12244" y="2815"/>
                  </a:lnTo>
                  <a:lnTo>
                    <a:pt x="12199" y="2712"/>
                  </a:lnTo>
                  <a:lnTo>
                    <a:pt x="12200" y="2674"/>
                  </a:lnTo>
                  <a:lnTo>
                    <a:pt x="12184" y="2647"/>
                  </a:lnTo>
                  <a:lnTo>
                    <a:pt x="12121" y="2655"/>
                  </a:lnTo>
                  <a:lnTo>
                    <a:pt x="12111" y="2642"/>
                  </a:lnTo>
                  <a:lnTo>
                    <a:pt x="12110" y="2614"/>
                  </a:lnTo>
                  <a:lnTo>
                    <a:pt x="12136" y="2601"/>
                  </a:lnTo>
                  <a:lnTo>
                    <a:pt x="12129" y="2573"/>
                  </a:lnTo>
                  <a:lnTo>
                    <a:pt x="12096" y="2577"/>
                  </a:lnTo>
                  <a:lnTo>
                    <a:pt x="12018" y="2535"/>
                  </a:lnTo>
                  <a:lnTo>
                    <a:pt x="12014" y="2521"/>
                  </a:lnTo>
                  <a:lnTo>
                    <a:pt x="11942" y="2535"/>
                  </a:lnTo>
                  <a:lnTo>
                    <a:pt x="11899" y="2531"/>
                  </a:lnTo>
                  <a:lnTo>
                    <a:pt x="11838" y="2581"/>
                  </a:lnTo>
                  <a:lnTo>
                    <a:pt x="11837" y="2614"/>
                  </a:lnTo>
                  <a:lnTo>
                    <a:pt x="11820" y="2630"/>
                  </a:lnTo>
                  <a:lnTo>
                    <a:pt x="11728" y="2666"/>
                  </a:lnTo>
                  <a:lnTo>
                    <a:pt x="11715" y="2653"/>
                  </a:lnTo>
                  <a:lnTo>
                    <a:pt x="11716" y="2615"/>
                  </a:lnTo>
                  <a:lnTo>
                    <a:pt x="11699" y="2574"/>
                  </a:lnTo>
                  <a:lnTo>
                    <a:pt x="11563" y="2576"/>
                  </a:lnTo>
                  <a:lnTo>
                    <a:pt x="11549" y="2541"/>
                  </a:lnTo>
                  <a:lnTo>
                    <a:pt x="11533" y="2533"/>
                  </a:lnTo>
                  <a:lnTo>
                    <a:pt x="11494" y="2528"/>
                  </a:lnTo>
                  <a:lnTo>
                    <a:pt x="11480" y="2554"/>
                  </a:lnTo>
                  <a:lnTo>
                    <a:pt x="11440" y="2544"/>
                  </a:lnTo>
                  <a:lnTo>
                    <a:pt x="11392" y="2498"/>
                  </a:lnTo>
                  <a:lnTo>
                    <a:pt x="11387" y="2456"/>
                  </a:lnTo>
                  <a:lnTo>
                    <a:pt x="11391" y="2412"/>
                  </a:lnTo>
                  <a:lnTo>
                    <a:pt x="11361" y="2241"/>
                  </a:lnTo>
                  <a:lnTo>
                    <a:pt x="11344" y="2195"/>
                  </a:lnTo>
                  <a:lnTo>
                    <a:pt x="11322" y="2065"/>
                  </a:lnTo>
                  <a:lnTo>
                    <a:pt x="11319" y="2052"/>
                  </a:lnTo>
                  <a:lnTo>
                    <a:pt x="11281" y="2033"/>
                  </a:lnTo>
                  <a:lnTo>
                    <a:pt x="11249" y="2046"/>
                  </a:lnTo>
                  <a:lnTo>
                    <a:pt x="11206" y="2037"/>
                  </a:lnTo>
                  <a:lnTo>
                    <a:pt x="11206" y="2044"/>
                  </a:lnTo>
                  <a:lnTo>
                    <a:pt x="11217" y="2335"/>
                  </a:lnTo>
                  <a:lnTo>
                    <a:pt x="10498" y="2423"/>
                  </a:lnTo>
                  <a:lnTo>
                    <a:pt x="10493" y="2424"/>
                  </a:lnTo>
                  <a:lnTo>
                    <a:pt x="10463" y="2426"/>
                  </a:lnTo>
                  <a:lnTo>
                    <a:pt x="9595" y="2497"/>
                  </a:lnTo>
                  <a:lnTo>
                    <a:pt x="8991" y="2541"/>
                  </a:lnTo>
                  <a:lnTo>
                    <a:pt x="8091" y="2559"/>
                  </a:lnTo>
                  <a:lnTo>
                    <a:pt x="8089" y="2559"/>
                  </a:lnTo>
                  <a:lnTo>
                    <a:pt x="8081" y="2547"/>
                  </a:lnTo>
                  <a:lnTo>
                    <a:pt x="7365" y="2522"/>
                  </a:lnTo>
                  <a:lnTo>
                    <a:pt x="6922" y="2498"/>
                  </a:lnTo>
                  <a:lnTo>
                    <a:pt x="5922" y="2406"/>
                  </a:lnTo>
                  <a:lnTo>
                    <a:pt x="5230" y="2325"/>
                  </a:lnTo>
                  <a:lnTo>
                    <a:pt x="4730" y="2222"/>
                  </a:lnTo>
                  <a:cubicBezTo>
                    <a:pt x="4712" y="2220"/>
                    <a:pt x="4692" y="2193"/>
                    <a:pt x="4672" y="2193"/>
                  </a:cubicBezTo>
                  <a:cubicBezTo>
                    <a:pt x="4672" y="2193"/>
                    <a:pt x="4672" y="2193"/>
                    <a:pt x="4672" y="2193"/>
                  </a:cubicBezTo>
                  <a:cubicBezTo>
                    <a:pt x="4648" y="2193"/>
                    <a:pt x="4624" y="2208"/>
                    <a:pt x="4599" y="2204"/>
                  </a:cubicBezTo>
                  <a:cubicBezTo>
                    <a:pt x="4594" y="2204"/>
                    <a:pt x="4589" y="2214"/>
                    <a:pt x="4584" y="2213"/>
                  </a:cubicBezTo>
                  <a:cubicBezTo>
                    <a:pt x="4561" y="2210"/>
                    <a:pt x="4538" y="2211"/>
                    <a:pt x="4515" y="2207"/>
                  </a:cubicBezTo>
                  <a:cubicBezTo>
                    <a:pt x="4506" y="2206"/>
                    <a:pt x="4497" y="2207"/>
                    <a:pt x="4489" y="2205"/>
                  </a:cubicBezTo>
                  <a:cubicBezTo>
                    <a:pt x="4467" y="2202"/>
                    <a:pt x="4446" y="2199"/>
                    <a:pt x="4424" y="2195"/>
                  </a:cubicBezTo>
                  <a:cubicBezTo>
                    <a:pt x="4411" y="2193"/>
                    <a:pt x="4398" y="2191"/>
                    <a:pt x="4385" y="2188"/>
                  </a:cubicBezTo>
                  <a:cubicBezTo>
                    <a:pt x="4366" y="2184"/>
                    <a:pt x="4346" y="2181"/>
                    <a:pt x="4326" y="2177"/>
                  </a:cubicBezTo>
                  <a:cubicBezTo>
                    <a:pt x="4309" y="2173"/>
                    <a:pt x="4292" y="2170"/>
                    <a:pt x="4274" y="2166"/>
                  </a:cubicBezTo>
                  <a:cubicBezTo>
                    <a:pt x="4257" y="2162"/>
                    <a:pt x="4240" y="2159"/>
                    <a:pt x="4222" y="2155"/>
                  </a:cubicBezTo>
                  <a:cubicBezTo>
                    <a:pt x="4200" y="2150"/>
                    <a:pt x="4178" y="2145"/>
                    <a:pt x="4155" y="2140"/>
                  </a:cubicBezTo>
                  <a:cubicBezTo>
                    <a:pt x="4141" y="2137"/>
                    <a:pt x="4127" y="2134"/>
                    <a:pt x="4113" y="2130"/>
                  </a:cubicBezTo>
                  <a:cubicBezTo>
                    <a:pt x="4084" y="2124"/>
                    <a:pt x="4055" y="2116"/>
                    <a:pt x="4025" y="2109"/>
                  </a:cubicBezTo>
                  <a:cubicBezTo>
                    <a:pt x="4016" y="2107"/>
                    <a:pt x="4007" y="2105"/>
                    <a:pt x="3998" y="2103"/>
                  </a:cubicBezTo>
                  <a:cubicBezTo>
                    <a:pt x="3959" y="2093"/>
                    <a:pt x="3919" y="2083"/>
                    <a:pt x="3878" y="2073"/>
                  </a:cubicBezTo>
                  <a:cubicBezTo>
                    <a:pt x="3769" y="2045"/>
                    <a:pt x="3657" y="2014"/>
                    <a:pt x="3543" y="1982"/>
                  </a:cubicBezTo>
                  <a:cubicBezTo>
                    <a:pt x="2714" y="1747"/>
                    <a:pt x="1808" y="1416"/>
                    <a:pt x="1578" y="1236"/>
                  </a:cubicBezTo>
                  <a:lnTo>
                    <a:pt x="1585" y="1264"/>
                  </a:lnTo>
                  <a:cubicBezTo>
                    <a:pt x="1585" y="1264"/>
                    <a:pt x="1583" y="1273"/>
                    <a:pt x="1583" y="1273"/>
                  </a:cubicBezTo>
                  <a:close/>
                  <a:moveTo>
                    <a:pt x="1583" y="127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 name="AutoShape 23"/>
            <p:cNvSpPr>
              <a:spLocks/>
            </p:cNvSpPr>
            <p:nvPr/>
          </p:nvSpPr>
          <p:spPr bwMode="auto">
            <a:xfrm>
              <a:off x="5397503" y="3314700"/>
              <a:ext cx="3175" cy="7938"/>
            </a:xfrm>
            <a:custGeom>
              <a:avLst/>
              <a:gdLst/>
              <a:ahLst/>
              <a:cxnLst/>
              <a:rect l="0" t="0" r="r" b="b"/>
              <a:pathLst>
                <a:path w="21600" h="21600">
                  <a:moveTo>
                    <a:pt x="8237" y="10456"/>
                  </a:moveTo>
                  <a:lnTo>
                    <a:pt x="19411" y="21600"/>
                  </a:lnTo>
                  <a:lnTo>
                    <a:pt x="21600" y="21410"/>
                  </a:lnTo>
                  <a:lnTo>
                    <a:pt x="20102" y="12153"/>
                  </a:lnTo>
                  <a:lnTo>
                    <a:pt x="9216" y="1009"/>
                  </a:lnTo>
                  <a:lnTo>
                    <a:pt x="6797" y="0"/>
                  </a:lnTo>
                  <a:lnTo>
                    <a:pt x="4378" y="161"/>
                  </a:lnTo>
                  <a:lnTo>
                    <a:pt x="0" y="1448"/>
                  </a:lnTo>
                  <a:lnTo>
                    <a:pt x="461" y="3729"/>
                  </a:lnTo>
                  <a:cubicBezTo>
                    <a:pt x="461" y="3729"/>
                    <a:pt x="8237" y="10456"/>
                    <a:pt x="8237" y="10456"/>
                  </a:cubicBezTo>
                  <a:close/>
                  <a:moveTo>
                    <a:pt x="8237" y="10456"/>
                  </a:moveTo>
                </a:path>
              </a:pathLst>
            </a:custGeom>
            <a:grpFill/>
            <a:ln w="3175" cap="flat" cmpd="sng">
              <a:solidFill>
                <a:srgbClr val="D9D9D9"/>
              </a:solidFill>
              <a:miter lim="800000"/>
              <a:headEnd type="none" w="med" len="med"/>
              <a:tailEnd type="none" w="med" len="med"/>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 name="AutoShape 83"/>
            <p:cNvSpPr>
              <a:spLocks/>
            </p:cNvSpPr>
            <p:nvPr/>
          </p:nvSpPr>
          <p:spPr bwMode="auto">
            <a:xfrm>
              <a:off x="8382003" y="3771900"/>
              <a:ext cx="120650" cy="88900"/>
            </a:xfrm>
            <a:custGeom>
              <a:avLst/>
              <a:gdLst/>
              <a:ahLst/>
              <a:cxnLst/>
              <a:rect l="0" t="0" r="r" b="b"/>
              <a:pathLst>
                <a:path w="21600" h="21600">
                  <a:moveTo>
                    <a:pt x="21073" y="451"/>
                  </a:moveTo>
                  <a:lnTo>
                    <a:pt x="20906" y="586"/>
                  </a:lnTo>
                  <a:lnTo>
                    <a:pt x="20910" y="710"/>
                  </a:lnTo>
                  <a:lnTo>
                    <a:pt x="21095" y="927"/>
                  </a:lnTo>
                  <a:lnTo>
                    <a:pt x="21099" y="1040"/>
                  </a:lnTo>
                  <a:lnTo>
                    <a:pt x="20943" y="1175"/>
                  </a:lnTo>
                  <a:lnTo>
                    <a:pt x="20598" y="1348"/>
                  </a:lnTo>
                  <a:lnTo>
                    <a:pt x="20345" y="1481"/>
                  </a:lnTo>
                  <a:lnTo>
                    <a:pt x="20260" y="1615"/>
                  </a:lnTo>
                  <a:lnTo>
                    <a:pt x="20183" y="1742"/>
                  </a:lnTo>
                  <a:lnTo>
                    <a:pt x="20112" y="1995"/>
                  </a:lnTo>
                  <a:lnTo>
                    <a:pt x="20042" y="2479"/>
                  </a:lnTo>
                  <a:lnTo>
                    <a:pt x="19893" y="2735"/>
                  </a:lnTo>
                  <a:lnTo>
                    <a:pt x="19807" y="2741"/>
                  </a:lnTo>
                  <a:lnTo>
                    <a:pt x="19811" y="2861"/>
                  </a:lnTo>
                  <a:lnTo>
                    <a:pt x="19642" y="3000"/>
                  </a:lnTo>
                  <a:lnTo>
                    <a:pt x="19556" y="3141"/>
                  </a:lnTo>
                  <a:lnTo>
                    <a:pt x="19304" y="3155"/>
                  </a:lnTo>
                  <a:lnTo>
                    <a:pt x="19027" y="3074"/>
                  </a:lnTo>
                  <a:lnTo>
                    <a:pt x="18856" y="2970"/>
                  </a:lnTo>
                  <a:lnTo>
                    <a:pt x="18757" y="3185"/>
                  </a:lnTo>
                  <a:lnTo>
                    <a:pt x="18475" y="3086"/>
                  </a:lnTo>
                  <a:lnTo>
                    <a:pt x="18385" y="3086"/>
                  </a:lnTo>
                  <a:lnTo>
                    <a:pt x="18311" y="3146"/>
                  </a:lnTo>
                  <a:lnTo>
                    <a:pt x="18229" y="3086"/>
                  </a:lnTo>
                  <a:lnTo>
                    <a:pt x="18146" y="3086"/>
                  </a:lnTo>
                  <a:lnTo>
                    <a:pt x="17884" y="3092"/>
                  </a:lnTo>
                  <a:lnTo>
                    <a:pt x="17810" y="3274"/>
                  </a:lnTo>
                  <a:lnTo>
                    <a:pt x="17658" y="3493"/>
                  </a:lnTo>
                  <a:lnTo>
                    <a:pt x="17662" y="3583"/>
                  </a:lnTo>
                  <a:lnTo>
                    <a:pt x="17504" y="3841"/>
                  </a:lnTo>
                  <a:lnTo>
                    <a:pt x="17247" y="3978"/>
                  </a:lnTo>
                  <a:lnTo>
                    <a:pt x="17080" y="4125"/>
                  </a:lnTo>
                  <a:lnTo>
                    <a:pt x="16990" y="4130"/>
                  </a:lnTo>
                  <a:lnTo>
                    <a:pt x="17155" y="3872"/>
                  </a:lnTo>
                  <a:lnTo>
                    <a:pt x="17056" y="3762"/>
                  </a:lnTo>
                  <a:lnTo>
                    <a:pt x="16957" y="3533"/>
                  </a:lnTo>
                  <a:lnTo>
                    <a:pt x="16698" y="3557"/>
                  </a:lnTo>
                  <a:lnTo>
                    <a:pt x="16720" y="4036"/>
                  </a:lnTo>
                  <a:lnTo>
                    <a:pt x="16906" y="4140"/>
                  </a:lnTo>
                  <a:lnTo>
                    <a:pt x="16911" y="4253"/>
                  </a:lnTo>
                  <a:lnTo>
                    <a:pt x="17331" y="4267"/>
                  </a:lnTo>
                  <a:lnTo>
                    <a:pt x="17583" y="4409"/>
                  </a:lnTo>
                  <a:lnTo>
                    <a:pt x="17583" y="4538"/>
                  </a:lnTo>
                  <a:lnTo>
                    <a:pt x="16994" y="4663"/>
                  </a:lnTo>
                  <a:lnTo>
                    <a:pt x="16678" y="4898"/>
                  </a:lnTo>
                  <a:lnTo>
                    <a:pt x="16403" y="5406"/>
                  </a:lnTo>
                  <a:lnTo>
                    <a:pt x="16256" y="5531"/>
                  </a:lnTo>
                  <a:lnTo>
                    <a:pt x="16135" y="5537"/>
                  </a:lnTo>
                  <a:lnTo>
                    <a:pt x="15959" y="5667"/>
                  </a:lnTo>
                  <a:lnTo>
                    <a:pt x="15876" y="5935"/>
                  </a:lnTo>
                  <a:lnTo>
                    <a:pt x="15880" y="6051"/>
                  </a:lnTo>
                  <a:lnTo>
                    <a:pt x="15990" y="6403"/>
                  </a:lnTo>
                  <a:lnTo>
                    <a:pt x="15999" y="6640"/>
                  </a:lnTo>
                  <a:lnTo>
                    <a:pt x="15577" y="6920"/>
                  </a:lnTo>
                  <a:lnTo>
                    <a:pt x="15236" y="7080"/>
                  </a:lnTo>
                  <a:lnTo>
                    <a:pt x="14643" y="7386"/>
                  </a:lnTo>
                  <a:lnTo>
                    <a:pt x="14296" y="7540"/>
                  </a:lnTo>
                  <a:lnTo>
                    <a:pt x="14212" y="7547"/>
                  </a:lnTo>
                  <a:lnTo>
                    <a:pt x="14107" y="6810"/>
                  </a:lnTo>
                  <a:lnTo>
                    <a:pt x="14100" y="6171"/>
                  </a:lnTo>
                  <a:lnTo>
                    <a:pt x="14195" y="6171"/>
                  </a:lnTo>
                  <a:lnTo>
                    <a:pt x="14274" y="6554"/>
                  </a:lnTo>
                  <a:lnTo>
                    <a:pt x="14360" y="6798"/>
                  </a:lnTo>
                  <a:lnTo>
                    <a:pt x="14520" y="6669"/>
                  </a:lnTo>
                  <a:lnTo>
                    <a:pt x="14516" y="6619"/>
                  </a:lnTo>
                  <a:lnTo>
                    <a:pt x="14590" y="6510"/>
                  </a:lnTo>
                  <a:lnTo>
                    <a:pt x="14566" y="6170"/>
                  </a:lnTo>
                  <a:lnTo>
                    <a:pt x="14722" y="5801"/>
                  </a:lnTo>
                  <a:lnTo>
                    <a:pt x="14808" y="5680"/>
                  </a:lnTo>
                  <a:lnTo>
                    <a:pt x="14898" y="5665"/>
                  </a:lnTo>
                  <a:lnTo>
                    <a:pt x="15056" y="5530"/>
                  </a:lnTo>
                  <a:lnTo>
                    <a:pt x="15313" y="5386"/>
                  </a:lnTo>
                  <a:lnTo>
                    <a:pt x="15388" y="5145"/>
                  </a:lnTo>
                  <a:lnTo>
                    <a:pt x="15296" y="5040"/>
                  </a:lnTo>
                  <a:lnTo>
                    <a:pt x="15276" y="4791"/>
                  </a:lnTo>
                  <a:lnTo>
                    <a:pt x="15360" y="4663"/>
                  </a:lnTo>
                  <a:lnTo>
                    <a:pt x="15432" y="4421"/>
                  </a:lnTo>
                  <a:lnTo>
                    <a:pt x="15603" y="4273"/>
                  </a:lnTo>
                  <a:lnTo>
                    <a:pt x="15843" y="4017"/>
                  </a:lnTo>
                  <a:lnTo>
                    <a:pt x="16017" y="3872"/>
                  </a:lnTo>
                  <a:lnTo>
                    <a:pt x="16008" y="3634"/>
                  </a:lnTo>
                  <a:lnTo>
                    <a:pt x="15667" y="3533"/>
                  </a:lnTo>
                  <a:lnTo>
                    <a:pt x="15333" y="3551"/>
                  </a:lnTo>
                  <a:lnTo>
                    <a:pt x="15333" y="3438"/>
                  </a:lnTo>
                  <a:lnTo>
                    <a:pt x="15562" y="3181"/>
                  </a:lnTo>
                  <a:lnTo>
                    <a:pt x="15858" y="2441"/>
                  </a:lnTo>
                  <a:lnTo>
                    <a:pt x="16120" y="1691"/>
                  </a:lnTo>
                  <a:lnTo>
                    <a:pt x="16311" y="1672"/>
                  </a:lnTo>
                  <a:lnTo>
                    <a:pt x="16482" y="1540"/>
                  </a:lnTo>
                  <a:lnTo>
                    <a:pt x="16744" y="1386"/>
                  </a:lnTo>
                  <a:lnTo>
                    <a:pt x="16909" y="1251"/>
                  </a:lnTo>
                  <a:lnTo>
                    <a:pt x="16992" y="1126"/>
                  </a:lnTo>
                  <a:lnTo>
                    <a:pt x="17076" y="996"/>
                  </a:lnTo>
                  <a:lnTo>
                    <a:pt x="17056" y="636"/>
                  </a:lnTo>
                  <a:lnTo>
                    <a:pt x="16799" y="271"/>
                  </a:lnTo>
                  <a:lnTo>
                    <a:pt x="16715" y="0"/>
                  </a:lnTo>
                  <a:lnTo>
                    <a:pt x="16627" y="0"/>
                  </a:lnTo>
                  <a:lnTo>
                    <a:pt x="16366" y="551"/>
                  </a:lnTo>
                  <a:lnTo>
                    <a:pt x="16291" y="878"/>
                  </a:lnTo>
                  <a:lnTo>
                    <a:pt x="16212" y="1107"/>
                  </a:lnTo>
                  <a:lnTo>
                    <a:pt x="16047" y="2156"/>
                  </a:lnTo>
                  <a:lnTo>
                    <a:pt x="15975" y="3086"/>
                  </a:lnTo>
                  <a:lnTo>
                    <a:pt x="15885" y="3086"/>
                  </a:lnTo>
                  <a:lnTo>
                    <a:pt x="15564" y="2870"/>
                  </a:lnTo>
                  <a:lnTo>
                    <a:pt x="15491" y="2735"/>
                  </a:lnTo>
                  <a:lnTo>
                    <a:pt x="15500" y="2670"/>
                  </a:lnTo>
                  <a:lnTo>
                    <a:pt x="15102" y="3346"/>
                  </a:lnTo>
                  <a:lnTo>
                    <a:pt x="15028" y="3426"/>
                  </a:lnTo>
                  <a:lnTo>
                    <a:pt x="14962" y="3895"/>
                  </a:lnTo>
                  <a:lnTo>
                    <a:pt x="14889" y="4127"/>
                  </a:lnTo>
                  <a:lnTo>
                    <a:pt x="14582" y="4754"/>
                  </a:lnTo>
                  <a:lnTo>
                    <a:pt x="14419" y="5007"/>
                  </a:lnTo>
                  <a:lnTo>
                    <a:pt x="14265" y="5382"/>
                  </a:lnTo>
                  <a:lnTo>
                    <a:pt x="14026" y="5891"/>
                  </a:lnTo>
                  <a:lnTo>
                    <a:pt x="13782" y="6152"/>
                  </a:lnTo>
                  <a:lnTo>
                    <a:pt x="12015" y="7303"/>
                  </a:lnTo>
                  <a:lnTo>
                    <a:pt x="9451" y="8428"/>
                  </a:lnTo>
                  <a:lnTo>
                    <a:pt x="8847" y="8594"/>
                  </a:lnTo>
                  <a:lnTo>
                    <a:pt x="8763" y="8736"/>
                  </a:lnTo>
                  <a:lnTo>
                    <a:pt x="9031" y="8837"/>
                  </a:lnTo>
                  <a:lnTo>
                    <a:pt x="9036" y="8947"/>
                  </a:lnTo>
                  <a:lnTo>
                    <a:pt x="8959" y="9073"/>
                  </a:lnTo>
                  <a:lnTo>
                    <a:pt x="8794" y="9215"/>
                  </a:lnTo>
                  <a:lnTo>
                    <a:pt x="8532" y="9239"/>
                  </a:lnTo>
                  <a:lnTo>
                    <a:pt x="8431" y="9004"/>
                  </a:lnTo>
                  <a:lnTo>
                    <a:pt x="8504" y="8767"/>
                  </a:lnTo>
                  <a:lnTo>
                    <a:pt x="8321" y="8659"/>
                  </a:lnTo>
                  <a:lnTo>
                    <a:pt x="8244" y="8786"/>
                  </a:lnTo>
                  <a:lnTo>
                    <a:pt x="8073" y="8927"/>
                  </a:lnTo>
                  <a:lnTo>
                    <a:pt x="7987" y="9066"/>
                  </a:lnTo>
                  <a:lnTo>
                    <a:pt x="8005" y="9290"/>
                  </a:lnTo>
                  <a:lnTo>
                    <a:pt x="8196" y="9519"/>
                  </a:lnTo>
                  <a:lnTo>
                    <a:pt x="8288" y="9637"/>
                  </a:lnTo>
                  <a:lnTo>
                    <a:pt x="8293" y="9744"/>
                  </a:lnTo>
                  <a:lnTo>
                    <a:pt x="8214" y="9765"/>
                  </a:lnTo>
                  <a:lnTo>
                    <a:pt x="8047" y="9904"/>
                  </a:lnTo>
                  <a:lnTo>
                    <a:pt x="7708" y="10289"/>
                  </a:lnTo>
                  <a:lnTo>
                    <a:pt x="7642" y="10536"/>
                  </a:lnTo>
                  <a:lnTo>
                    <a:pt x="6865" y="10622"/>
                  </a:lnTo>
                  <a:lnTo>
                    <a:pt x="6678" y="10518"/>
                  </a:lnTo>
                  <a:lnTo>
                    <a:pt x="6583" y="10530"/>
                  </a:lnTo>
                  <a:lnTo>
                    <a:pt x="6335" y="10684"/>
                  </a:lnTo>
                  <a:lnTo>
                    <a:pt x="6168" y="10820"/>
                  </a:lnTo>
                  <a:lnTo>
                    <a:pt x="5999" y="10845"/>
                  </a:lnTo>
                  <a:lnTo>
                    <a:pt x="5614" y="10392"/>
                  </a:lnTo>
                  <a:lnTo>
                    <a:pt x="5531" y="10410"/>
                  </a:lnTo>
                  <a:lnTo>
                    <a:pt x="5456" y="10530"/>
                  </a:lnTo>
                  <a:lnTo>
                    <a:pt x="5572" y="11125"/>
                  </a:lnTo>
                  <a:lnTo>
                    <a:pt x="5671" y="11235"/>
                  </a:lnTo>
                  <a:lnTo>
                    <a:pt x="5757" y="11336"/>
                  </a:lnTo>
                  <a:lnTo>
                    <a:pt x="5680" y="11472"/>
                  </a:lnTo>
                  <a:lnTo>
                    <a:pt x="5605" y="11597"/>
                  </a:lnTo>
                  <a:lnTo>
                    <a:pt x="5427" y="11617"/>
                  </a:lnTo>
                  <a:lnTo>
                    <a:pt x="5432" y="11745"/>
                  </a:lnTo>
                  <a:lnTo>
                    <a:pt x="5542" y="11969"/>
                  </a:lnTo>
                  <a:lnTo>
                    <a:pt x="5449" y="11975"/>
                  </a:lnTo>
                  <a:lnTo>
                    <a:pt x="5269" y="11880"/>
                  </a:lnTo>
                  <a:lnTo>
                    <a:pt x="5173" y="11772"/>
                  </a:lnTo>
                  <a:lnTo>
                    <a:pt x="5256" y="11766"/>
                  </a:lnTo>
                  <a:lnTo>
                    <a:pt x="5219" y="11038"/>
                  </a:lnTo>
                  <a:lnTo>
                    <a:pt x="5135" y="11050"/>
                  </a:lnTo>
                  <a:lnTo>
                    <a:pt x="4953" y="10952"/>
                  </a:lnTo>
                  <a:lnTo>
                    <a:pt x="4520" y="10996"/>
                  </a:lnTo>
                  <a:lnTo>
                    <a:pt x="4524" y="11106"/>
                  </a:lnTo>
                  <a:lnTo>
                    <a:pt x="4639" y="11585"/>
                  </a:lnTo>
                  <a:lnTo>
                    <a:pt x="4839" y="12045"/>
                  </a:lnTo>
                  <a:lnTo>
                    <a:pt x="5023" y="12133"/>
                  </a:lnTo>
                  <a:lnTo>
                    <a:pt x="5032" y="12343"/>
                  </a:lnTo>
                  <a:lnTo>
                    <a:pt x="4944" y="12343"/>
                  </a:lnTo>
                  <a:lnTo>
                    <a:pt x="4757" y="12159"/>
                  </a:lnTo>
                  <a:lnTo>
                    <a:pt x="4672" y="12176"/>
                  </a:lnTo>
                  <a:lnTo>
                    <a:pt x="4595" y="12304"/>
                  </a:lnTo>
                  <a:lnTo>
                    <a:pt x="4689" y="12536"/>
                  </a:lnTo>
                  <a:lnTo>
                    <a:pt x="4608" y="12670"/>
                  </a:lnTo>
                  <a:lnTo>
                    <a:pt x="4524" y="12677"/>
                  </a:lnTo>
                  <a:lnTo>
                    <a:pt x="4338" y="12447"/>
                  </a:lnTo>
                  <a:lnTo>
                    <a:pt x="4305" y="11865"/>
                  </a:lnTo>
                  <a:lnTo>
                    <a:pt x="4219" y="11874"/>
                  </a:lnTo>
                  <a:lnTo>
                    <a:pt x="3703" y="12161"/>
                  </a:lnTo>
                  <a:lnTo>
                    <a:pt x="3373" y="12441"/>
                  </a:lnTo>
                  <a:lnTo>
                    <a:pt x="3210" y="12703"/>
                  </a:lnTo>
                  <a:lnTo>
                    <a:pt x="3065" y="13190"/>
                  </a:lnTo>
                  <a:lnTo>
                    <a:pt x="3197" y="13905"/>
                  </a:lnTo>
                  <a:lnTo>
                    <a:pt x="3210" y="14021"/>
                  </a:lnTo>
                  <a:lnTo>
                    <a:pt x="3116" y="14029"/>
                  </a:lnTo>
                  <a:lnTo>
                    <a:pt x="2573" y="13613"/>
                  </a:lnTo>
                  <a:lnTo>
                    <a:pt x="2481" y="13619"/>
                  </a:lnTo>
                  <a:lnTo>
                    <a:pt x="2235" y="13738"/>
                  </a:lnTo>
                  <a:lnTo>
                    <a:pt x="1833" y="14109"/>
                  </a:lnTo>
                  <a:lnTo>
                    <a:pt x="1833" y="14232"/>
                  </a:lnTo>
                  <a:lnTo>
                    <a:pt x="2178" y="14339"/>
                  </a:lnTo>
                  <a:lnTo>
                    <a:pt x="2085" y="14207"/>
                  </a:lnTo>
                  <a:lnTo>
                    <a:pt x="1833" y="14309"/>
                  </a:lnTo>
                  <a:lnTo>
                    <a:pt x="1833" y="14431"/>
                  </a:lnTo>
                  <a:lnTo>
                    <a:pt x="2408" y="14648"/>
                  </a:lnTo>
                  <a:lnTo>
                    <a:pt x="2661" y="14891"/>
                  </a:lnTo>
                  <a:lnTo>
                    <a:pt x="2705" y="15026"/>
                  </a:lnTo>
                  <a:lnTo>
                    <a:pt x="2674" y="15032"/>
                  </a:lnTo>
                  <a:lnTo>
                    <a:pt x="2338" y="14710"/>
                  </a:lnTo>
                  <a:lnTo>
                    <a:pt x="2173" y="14737"/>
                  </a:lnTo>
                  <a:lnTo>
                    <a:pt x="2406" y="15426"/>
                  </a:lnTo>
                  <a:lnTo>
                    <a:pt x="2325" y="15555"/>
                  </a:lnTo>
                  <a:lnTo>
                    <a:pt x="2241" y="15689"/>
                  </a:lnTo>
                  <a:lnTo>
                    <a:pt x="2153" y="15579"/>
                  </a:lnTo>
                  <a:lnTo>
                    <a:pt x="1797" y="15492"/>
                  </a:lnTo>
                  <a:lnTo>
                    <a:pt x="1619" y="15517"/>
                  </a:lnTo>
                  <a:lnTo>
                    <a:pt x="1540" y="15643"/>
                  </a:lnTo>
                  <a:lnTo>
                    <a:pt x="1281" y="15671"/>
                  </a:lnTo>
                  <a:lnTo>
                    <a:pt x="1121" y="15933"/>
                  </a:lnTo>
                  <a:lnTo>
                    <a:pt x="1136" y="16162"/>
                  </a:lnTo>
                  <a:lnTo>
                    <a:pt x="800" y="16443"/>
                  </a:lnTo>
                  <a:lnTo>
                    <a:pt x="705" y="16455"/>
                  </a:lnTo>
                  <a:lnTo>
                    <a:pt x="637" y="16691"/>
                  </a:lnTo>
                  <a:lnTo>
                    <a:pt x="488" y="17074"/>
                  </a:lnTo>
                  <a:lnTo>
                    <a:pt x="461" y="18035"/>
                  </a:lnTo>
                  <a:lnTo>
                    <a:pt x="369" y="18174"/>
                  </a:lnTo>
                  <a:lnTo>
                    <a:pt x="305" y="18538"/>
                  </a:lnTo>
                  <a:lnTo>
                    <a:pt x="77" y="19040"/>
                  </a:lnTo>
                  <a:lnTo>
                    <a:pt x="0" y="19165"/>
                  </a:lnTo>
                  <a:lnTo>
                    <a:pt x="13" y="19644"/>
                  </a:lnTo>
                  <a:lnTo>
                    <a:pt x="149" y="20349"/>
                  </a:lnTo>
                  <a:lnTo>
                    <a:pt x="428" y="21027"/>
                  </a:lnTo>
                  <a:lnTo>
                    <a:pt x="527" y="21600"/>
                  </a:lnTo>
                  <a:lnTo>
                    <a:pt x="620" y="21600"/>
                  </a:lnTo>
                  <a:lnTo>
                    <a:pt x="712" y="21374"/>
                  </a:lnTo>
                  <a:lnTo>
                    <a:pt x="881" y="21052"/>
                  </a:lnTo>
                  <a:lnTo>
                    <a:pt x="1222" y="20804"/>
                  </a:lnTo>
                  <a:lnTo>
                    <a:pt x="1395" y="20634"/>
                  </a:lnTo>
                  <a:lnTo>
                    <a:pt x="1474" y="20470"/>
                  </a:lnTo>
                  <a:lnTo>
                    <a:pt x="1540" y="20218"/>
                  </a:lnTo>
                  <a:lnTo>
                    <a:pt x="1527" y="19965"/>
                  </a:lnTo>
                  <a:lnTo>
                    <a:pt x="1606" y="19833"/>
                  </a:lnTo>
                  <a:lnTo>
                    <a:pt x="1692" y="19825"/>
                  </a:lnTo>
                  <a:lnTo>
                    <a:pt x="1775" y="19691"/>
                  </a:lnTo>
                  <a:lnTo>
                    <a:pt x="1764" y="19587"/>
                  </a:lnTo>
                  <a:lnTo>
                    <a:pt x="1679" y="19468"/>
                  </a:lnTo>
                  <a:lnTo>
                    <a:pt x="1419" y="19619"/>
                  </a:lnTo>
                  <a:lnTo>
                    <a:pt x="1327" y="19512"/>
                  </a:lnTo>
                  <a:lnTo>
                    <a:pt x="2070" y="18698"/>
                  </a:lnTo>
                  <a:lnTo>
                    <a:pt x="3035" y="18725"/>
                  </a:lnTo>
                  <a:lnTo>
                    <a:pt x="3142" y="19185"/>
                  </a:lnTo>
                  <a:lnTo>
                    <a:pt x="2977" y="19332"/>
                  </a:lnTo>
                  <a:lnTo>
                    <a:pt x="2637" y="19494"/>
                  </a:lnTo>
                  <a:lnTo>
                    <a:pt x="2476" y="19741"/>
                  </a:lnTo>
                  <a:lnTo>
                    <a:pt x="2485" y="19873"/>
                  </a:lnTo>
                  <a:lnTo>
                    <a:pt x="2325" y="20125"/>
                  </a:lnTo>
                  <a:lnTo>
                    <a:pt x="2338" y="20349"/>
                  </a:lnTo>
                  <a:lnTo>
                    <a:pt x="2595" y="20214"/>
                  </a:lnTo>
                  <a:lnTo>
                    <a:pt x="2751" y="20078"/>
                  </a:lnTo>
                  <a:lnTo>
                    <a:pt x="3331" y="19408"/>
                  </a:lnTo>
                  <a:lnTo>
                    <a:pt x="3423" y="19518"/>
                  </a:lnTo>
                  <a:lnTo>
                    <a:pt x="4030" y="19332"/>
                  </a:lnTo>
                  <a:lnTo>
                    <a:pt x="4553" y="19158"/>
                  </a:lnTo>
                  <a:lnTo>
                    <a:pt x="4975" y="18986"/>
                  </a:lnTo>
                  <a:lnTo>
                    <a:pt x="5228" y="18847"/>
                  </a:lnTo>
                  <a:lnTo>
                    <a:pt x="5219" y="18725"/>
                  </a:lnTo>
                  <a:lnTo>
                    <a:pt x="5309" y="18706"/>
                  </a:lnTo>
                  <a:lnTo>
                    <a:pt x="5291" y="18477"/>
                  </a:lnTo>
                  <a:lnTo>
                    <a:pt x="5120" y="18495"/>
                  </a:lnTo>
                  <a:lnTo>
                    <a:pt x="4617" y="18781"/>
                  </a:lnTo>
                  <a:lnTo>
                    <a:pt x="4184" y="18960"/>
                  </a:lnTo>
                  <a:lnTo>
                    <a:pt x="3837" y="18986"/>
                  </a:lnTo>
                  <a:lnTo>
                    <a:pt x="3740" y="18885"/>
                  </a:lnTo>
                  <a:lnTo>
                    <a:pt x="3815" y="18749"/>
                  </a:lnTo>
                  <a:lnTo>
                    <a:pt x="3898" y="18501"/>
                  </a:lnTo>
                  <a:lnTo>
                    <a:pt x="4067" y="18359"/>
                  </a:lnTo>
                  <a:lnTo>
                    <a:pt x="4412" y="18335"/>
                  </a:lnTo>
                  <a:lnTo>
                    <a:pt x="4915" y="17925"/>
                  </a:lnTo>
                  <a:lnTo>
                    <a:pt x="5164" y="17651"/>
                  </a:lnTo>
                  <a:lnTo>
                    <a:pt x="5155" y="17535"/>
                  </a:lnTo>
                  <a:lnTo>
                    <a:pt x="5236" y="17410"/>
                  </a:lnTo>
                  <a:lnTo>
                    <a:pt x="5313" y="17267"/>
                  </a:lnTo>
                  <a:lnTo>
                    <a:pt x="5915" y="17101"/>
                  </a:lnTo>
                  <a:lnTo>
                    <a:pt x="6421" y="16795"/>
                  </a:lnTo>
                  <a:lnTo>
                    <a:pt x="6933" y="16492"/>
                  </a:lnTo>
                  <a:lnTo>
                    <a:pt x="7181" y="16238"/>
                  </a:lnTo>
                  <a:lnTo>
                    <a:pt x="7335" y="15853"/>
                  </a:lnTo>
                  <a:lnTo>
                    <a:pt x="7664" y="15585"/>
                  </a:lnTo>
                  <a:lnTo>
                    <a:pt x="7906" y="15197"/>
                  </a:lnTo>
                  <a:lnTo>
                    <a:pt x="8170" y="15052"/>
                  </a:lnTo>
                  <a:lnTo>
                    <a:pt x="8335" y="14922"/>
                  </a:lnTo>
                  <a:lnTo>
                    <a:pt x="8403" y="14666"/>
                  </a:lnTo>
                  <a:lnTo>
                    <a:pt x="8471" y="14302"/>
                  </a:lnTo>
                  <a:lnTo>
                    <a:pt x="8554" y="14283"/>
                  </a:lnTo>
                  <a:lnTo>
                    <a:pt x="8996" y="14359"/>
                  </a:lnTo>
                  <a:lnTo>
                    <a:pt x="9435" y="14315"/>
                  </a:lnTo>
                  <a:lnTo>
                    <a:pt x="9517" y="14189"/>
                  </a:lnTo>
                  <a:lnTo>
                    <a:pt x="9497" y="13822"/>
                  </a:lnTo>
                  <a:lnTo>
                    <a:pt x="9402" y="13828"/>
                  </a:lnTo>
                  <a:lnTo>
                    <a:pt x="9310" y="13720"/>
                  </a:lnTo>
                  <a:lnTo>
                    <a:pt x="9220" y="13613"/>
                  </a:lnTo>
                  <a:lnTo>
                    <a:pt x="9306" y="13483"/>
                  </a:lnTo>
                  <a:lnTo>
                    <a:pt x="9569" y="13569"/>
                  </a:lnTo>
                  <a:lnTo>
                    <a:pt x="9925" y="13649"/>
                  </a:lnTo>
                  <a:lnTo>
                    <a:pt x="10185" y="13637"/>
                  </a:lnTo>
                  <a:lnTo>
                    <a:pt x="10251" y="13382"/>
                  </a:lnTo>
                  <a:lnTo>
                    <a:pt x="10429" y="13363"/>
                  </a:lnTo>
                  <a:lnTo>
                    <a:pt x="10589" y="13107"/>
                  </a:lnTo>
                  <a:lnTo>
                    <a:pt x="10655" y="12744"/>
                  </a:lnTo>
                  <a:lnTo>
                    <a:pt x="10916" y="12703"/>
                  </a:lnTo>
                  <a:lnTo>
                    <a:pt x="11257" y="12552"/>
                  </a:lnTo>
                  <a:lnTo>
                    <a:pt x="11514" y="12521"/>
                  </a:lnTo>
                  <a:lnTo>
                    <a:pt x="11598" y="12397"/>
                  </a:lnTo>
                  <a:lnTo>
                    <a:pt x="11580" y="12031"/>
                  </a:lnTo>
                  <a:lnTo>
                    <a:pt x="11668" y="12025"/>
                  </a:lnTo>
                  <a:lnTo>
                    <a:pt x="11655" y="11906"/>
                  </a:lnTo>
                  <a:lnTo>
                    <a:pt x="11916" y="11766"/>
                  </a:lnTo>
                  <a:lnTo>
                    <a:pt x="11993" y="11624"/>
                  </a:lnTo>
                  <a:lnTo>
                    <a:pt x="12094" y="11745"/>
                  </a:lnTo>
                  <a:lnTo>
                    <a:pt x="12184" y="11846"/>
                  </a:lnTo>
                  <a:lnTo>
                    <a:pt x="12202" y="12087"/>
                  </a:lnTo>
                  <a:lnTo>
                    <a:pt x="12285" y="12079"/>
                  </a:lnTo>
                  <a:lnTo>
                    <a:pt x="12540" y="11816"/>
                  </a:lnTo>
                  <a:lnTo>
                    <a:pt x="12617" y="11677"/>
                  </a:lnTo>
                  <a:lnTo>
                    <a:pt x="12685" y="11437"/>
                  </a:lnTo>
                  <a:lnTo>
                    <a:pt x="12852" y="11291"/>
                  </a:lnTo>
                  <a:lnTo>
                    <a:pt x="12848" y="11183"/>
                  </a:lnTo>
                  <a:lnTo>
                    <a:pt x="12573" y="10964"/>
                  </a:lnTo>
                  <a:lnTo>
                    <a:pt x="12564" y="10851"/>
                  </a:lnTo>
                  <a:lnTo>
                    <a:pt x="12740" y="10826"/>
                  </a:lnTo>
                  <a:lnTo>
                    <a:pt x="12918" y="10928"/>
                  </a:lnTo>
                  <a:lnTo>
                    <a:pt x="13011" y="10921"/>
                  </a:lnTo>
                  <a:lnTo>
                    <a:pt x="13180" y="10786"/>
                  </a:lnTo>
                  <a:lnTo>
                    <a:pt x="13338" y="10640"/>
                  </a:lnTo>
                  <a:lnTo>
                    <a:pt x="13426" y="10634"/>
                  </a:lnTo>
                  <a:lnTo>
                    <a:pt x="13410" y="10392"/>
                  </a:lnTo>
                  <a:lnTo>
                    <a:pt x="13492" y="10154"/>
                  </a:lnTo>
                  <a:lnTo>
                    <a:pt x="13472" y="9917"/>
                  </a:lnTo>
                  <a:lnTo>
                    <a:pt x="13560" y="9904"/>
                  </a:lnTo>
                  <a:lnTo>
                    <a:pt x="13654" y="10021"/>
                  </a:lnTo>
                  <a:lnTo>
                    <a:pt x="13835" y="10108"/>
                  </a:lnTo>
                  <a:lnTo>
                    <a:pt x="13918" y="10096"/>
                  </a:lnTo>
                  <a:lnTo>
                    <a:pt x="14008" y="9976"/>
                  </a:lnTo>
                  <a:lnTo>
                    <a:pt x="14070" y="9726"/>
                  </a:lnTo>
                  <a:lnTo>
                    <a:pt x="14155" y="9593"/>
                  </a:lnTo>
                  <a:lnTo>
                    <a:pt x="14419" y="9561"/>
                  </a:lnTo>
                  <a:lnTo>
                    <a:pt x="14509" y="9674"/>
                  </a:lnTo>
                  <a:lnTo>
                    <a:pt x="14516" y="9797"/>
                  </a:lnTo>
                  <a:lnTo>
                    <a:pt x="14428" y="9803"/>
                  </a:lnTo>
                  <a:lnTo>
                    <a:pt x="14265" y="9947"/>
                  </a:lnTo>
                  <a:lnTo>
                    <a:pt x="13610" y="10863"/>
                  </a:lnTo>
                  <a:lnTo>
                    <a:pt x="13536" y="10990"/>
                  </a:lnTo>
                  <a:lnTo>
                    <a:pt x="13615" y="10978"/>
                  </a:lnTo>
                  <a:lnTo>
                    <a:pt x="14116" y="10437"/>
                  </a:lnTo>
                  <a:lnTo>
                    <a:pt x="14452" y="10160"/>
                  </a:lnTo>
                  <a:lnTo>
                    <a:pt x="14775" y="9778"/>
                  </a:lnTo>
                  <a:lnTo>
                    <a:pt x="15113" y="9495"/>
                  </a:lnTo>
                  <a:lnTo>
                    <a:pt x="15522" y="8972"/>
                  </a:lnTo>
                  <a:lnTo>
                    <a:pt x="15768" y="8712"/>
                  </a:lnTo>
                  <a:lnTo>
                    <a:pt x="15931" y="8570"/>
                  </a:lnTo>
                  <a:lnTo>
                    <a:pt x="16017" y="8428"/>
                  </a:lnTo>
                  <a:lnTo>
                    <a:pt x="16012" y="8314"/>
                  </a:lnTo>
                  <a:lnTo>
                    <a:pt x="15904" y="8204"/>
                  </a:lnTo>
                  <a:lnTo>
                    <a:pt x="15817" y="7975"/>
                  </a:lnTo>
                  <a:lnTo>
                    <a:pt x="15713" y="7750"/>
                  </a:lnTo>
                  <a:lnTo>
                    <a:pt x="15702" y="7509"/>
                  </a:lnTo>
                  <a:lnTo>
                    <a:pt x="15779" y="7386"/>
                  </a:lnTo>
                  <a:lnTo>
                    <a:pt x="15953" y="7362"/>
                  </a:lnTo>
                  <a:lnTo>
                    <a:pt x="16203" y="7207"/>
                  </a:lnTo>
                  <a:lnTo>
                    <a:pt x="16304" y="7324"/>
                  </a:lnTo>
                  <a:lnTo>
                    <a:pt x="16383" y="7309"/>
                  </a:lnTo>
                  <a:lnTo>
                    <a:pt x="16401" y="7439"/>
                  </a:lnTo>
                  <a:lnTo>
                    <a:pt x="16309" y="7559"/>
                  </a:lnTo>
                  <a:lnTo>
                    <a:pt x="16236" y="7695"/>
                  </a:lnTo>
                  <a:lnTo>
                    <a:pt x="16162" y="7943"/>
                  </a:lnTo>
                  <a:lnTo>
                    <a:pt x="16170" y="8049"/>
                  </a:lnTo>
                  <a:lnTo>
                    <a:pt x="16254" y="8043"/>
                  </a:lnTo>
                  <a:lnTo>
                    <a:pt x="16423" y="7919"/>
                  </a:lnTo>
                  <a:lnTo>
                    <a:pt x="16586" y="7648"/>
                  </a:lnTo>
                  <a:lnTo>
                    <a:pt x="16838" y="7509"/>
                  </a:lnTo>
                  <a:lnTo>
                    <a:pt x="17243" y="6869"/>
                  </a:lnTo>
                  <a:lnTo>
                    <a:pt x="17722" y="6212"/>
                  </a:lnTo>
                  <a:lnTo>
                    <a:pt x="17810" y="6089"/>
                  </a:lnTo>
                  <a:lnTo>
                    <a:pt x="17970" y="5941"/>
                  </a:lnTo>
                  <a:lnTo>
                    <a:pt x="18291" y="5426"/>
                  </a:lnTo>
                  <a:lnTo>
                    <a:pt x="18776" y="4657"/>
                  </a:lnTo>
                  <a:lnTo>
                    <a:pt x="19183" y="4128"/>
                  </a:lnTo>
                  <a:lnTo>
                    <a:pt x="19596" y="3719"/>
                  </a:lnTo>
                  <a:lnTo>
                    <a:pt x="19923" y="3336"/>
                  </a:lnTo>
                  <a:lnTo>
                    <a:pt x="20499" y="2554"/>
                  </a:lnTo>
                  <a:lnTo>
                    <a:pt x="20820" y="2152"/>
                  </a:lnTo>
                  <a:lnTo>
                    <a:pt x="21150" y="1764"/>
                  </a:lnTo>
                  <a:lnTo>
                    <a:pt x="21462" y="1126"/>
                  </a:lnTo>
                  <a:lnTo>
                    <a:pt x="21530" y="866"/>
                  </a:lnTo>
                  <a:lnTo>
                    <a:pt x="21600" y="512"/>
                  </a:lnTo>
                  <a:lnTo>
                    <a:pt x="21593" y="383"/>
                  </a:lnTo>
                  <a:cubicBezTo>
                    <a:pt x="21593" y="383"/>
                    <a:pt x="21073" y="451"/>
                    <a:pt x="21073" y="451"/>
                  </a:cubicBezTo>
                  <a:close/>
                  <a:moveTo>
                    <a:pt x="21073" y="451"/>
                  </a:moveTo>
                </a:path>
              </a:pathLst>
            </a:custGeom>
            <a:grpFill/>
            <a:ln w="3175" cap="flat" cmpd="sng">
              <a:noFill/>
              <a:miter lim="800000"/>
              <a:headEnd type="none" w="med" len="med"/>
              <a:tailEnd type="none" w="med" len="med"/>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 name="AutoShape 99"/>
            <p:cNvSpPr>
              <a:spLocks/>
            </p:cNvSpPr>
            <p:nvPr/>
          </p:nvSpPr>
          <p:spPr bwMode="auto">
            <a:xfrm>
              <a:off x="4826003" y="1016000"/>
              <a:ext cx="550863" cy="1674813"/>
            </a:xfrm>
            <a:custGeom>
              <a:avLst/>
              <a:gdLst/>
              <a:ahLst/>
              <a:cxnLst/>
              <a:rect l="0" t="0" r="r" b="b"/>
              <a:pathLst>
                <a:path w="21600" h="21574">
                  <a:moveTo>
                    <a:pt x="1188" y="12841"/>
                  </a:moveTo>
                  <a:cubicBezTo>
                    <a:pt x="1955" y="12876"/>
                    <a:pt x="2936" y="13144"/>
                    <a:pt x="3240" y="13384"/>
                  </a:cubicBezTo>
                  <a:cubicBezTo>
                    <a:pt x="3798" y="13446"/>
                    <a:pt x="4029" y="13290"/>
                    <a:pt x="4038" y="13374"/>
                  </a:cubicBezTo>
                  <a:cubicBezTo>
                    <a:pt x="4047" y="13458"/>
                    <a:pt x="3788" y="13518"/>
                    <a:pt x="3598" y="13521"/>
                  </a:cubicBezTo>
                  <a:cubicBezTo>
                    <a:pt x="3407" y="13523"/>
                    <a:pt x="3663" y="13632"/>
                    <a:pt x="4023" y="13798"/>
                  </a:cubicBezTo>
                  <a:cubicBezTo>
                    <a:pt x="5056" y="14218"/>
                    <a:pt x="6216" y="13963"/>
                    <a:pt x="6216" y="13963"/>
                  </a:cubicBezTo>
                  <a:cubicBezTo>
                    <a:pt x="6470" y="13882"/>
                    <a:pt x="6776" y="13957"/>
                    <a:pt x="6718" y="14016"/>
                  </a:cubicBezTo>
                  <a:cubicBezTo>
                    <a:pt x="6624" y="14203"/>
                    <a:pt x="7042" y="14212"/>
                    <a:pt x="7003" y="14221"/>
                  </a:cubicBezTo>
                  <a:cubicBezTo>
                    <a:pt x="6925" y="14241"/>
                    <a:pt x="6663" y="14165"/>
                    <a:pt x="6635" y="14206"/>
                  </a:cubicBezTo>
                  <a:cubicBezTo>
                    <a:pt x="6605" y="14247"/>
                    <a:pt x="6378" y="14340"/>
                    <a:pt x="6162" y="14396"/>
                  </a:cubicBezTo>
                  <a:cubicBezTo>
                    <a:pt x="6322" y="14328"/>
                    <a:pt x="6635" y="14141"/>
                    <a:pt x="6626" y="14081"/>
                  </a:cubicBezTo>
                  <a:cubicBezTo>
                    <a:pt x="6616" y="14022"/>
                    <a:pt x="6531" y="13984"/>
                    <a:pt x="6322" y="14016"/>
                  </a:cubicBezTo>
                  <a:cubicBezTo>
                    <a:pt x="6115" y="14047"/>
                    <a:pt x="6067" y="14153"/>
                    <a:pt x="6058" y="14268"/>
                  </a:cubicBezTo>
                  <a:cubicBezTo>
                    <a:pt x="5906" y="14268"/>
                    <a:pt x="5661" y="14315"/>
                    <a:pt x="5422" y="14406"/>
                  </a:cubicBezTo>
                  <a:cubicBezTo>
                    <a:pt x="5622" y="14471"/>
                    <a:pt x="5754" y="14676"/>
                    <a:pt x="5935" y="14738"/>
                  </a:cubicBezTo>
                  <a:cubicBezTo>
                    <a:pt x="6115" y="14801"/>
                    <a:pt x="6228" y="14876"/>
                    <a:pt x="6341" y="14956"/>
                  </a:cubicBezTo>
                  <a:cubicBezTo>
                    <a:pt x="6456" y="15038"/>
                    <a:pt x="6399" y="15019"/>
                    <a:pt x="6635" y="15035"/>
                  </a:cubicBezTo>
                  <a:cubicBezTo>
                    <a:pt x="6872" y="15050"/>
                    <a:pt x="6759" y="15088"/>
                    <a:pt x="6578" y="15075"/>
                  </a:cubicBezTo>
                  <a:cubicBezTo>
                    <a:pt x="6397" y="15062"/>
                    <a:pt x="6606" y="15150"/>
                    <a:pt x="6844" y="15215"/>
                  </a:cubicBezTo>
                  <a:cubicBezTo>
                    <a:pt x="7081" y="15281"/>
                    <a:pt x="7183" y="15483"/>
                    <a:pt x="7081" y="15546"/>
                  </a:cubicBezTo>
                  <a:cubicBezTo>
                    <a:pt x="6977" y="15608"/>
                    <a:pt x="7081" y="15648"/>
                    <a:pt x="7109" y="15692"/>
                  </a:cubicBezTo>
                  <a:cubicBezTo>
                    <a:pt x="7118" y="15841"/>
                    <a:pt x="7515" y="16178"/>
                    <a:pt x="7828" y="16247"/>
                  </a:cubicBezTo>
                  <a:cubicBezTo>
                    <a:pt x="8142" y="16315"/>
                    <a:pt x="8170" y="16358"/>
                    <a:pt x="8123" y="16430"/>
                  </a:cubicBezTo>
                  <a:cubicBezTo>
                    <a:pt x="8075" y="16502"/>
                    <a:pt x="8056" y="16514"/>
                    <a:pt x="8189" y="16524"/>
                  </a:cubicBezTo>
                  <a:cubicBezTo>
                    <a:pt x="8321" y="16533"/>
                    <a:pt x="8550" y="16405"/>
                    <a:pt x="8644" y="16343"/>
                  </a:cubicBezTo>
                  <a:cubicBezTo>
                    <a:pt x="8737" y="16281"/>
                    <a:pt x="8947" y="16430"/>
                    <a:pt x="9108" y="16521"/>
                  </a:cubicBezTo>
                  <a:cubicBezTo>
                    <a:pt x="9420" y="16542"/>
                    <a:pt x="9572" y="16300"/>
                    <a:pt x="9458" y="16278"/>
                  </a:cubicBezTo>
                  <a:cubicBezTo>
                    <a:pt x="9031" y="16224"/>
                    <a:pt x="9088" y="16016"/>
                    <a:pt x="9071" y="15913"/>
                  </a:cubicBezTo>
                  <a:cubicBezTo>
                    <a:pt x="9052" y="15810"/>
                    <a:pt x="8767" y="15745"/>
                    <a:pt x="8340" y="15698"/>
                  </a:cubicBezTo>
                  <a:cubicBezTo>
                    <a:pt x="8646" y="15701"/>
                    <a:pt x="8734" y="15639"/>
                    <a:pt x="8758" y="15610"/>
                  </a:cubicBezTo>
                  <a:cubicBezTo>
                    <a:pt x="8761" y="15601"/>
                    <a:pt x="8767" y="15595"/>
                    <a:pt x="8767" y="15595"/>
                  </a:cubicBezTo>
                  <a:cubicBezTo>
                    <a:pt x="8767" y="15595"/>
                    <a:pt x="8765" y="15601"/>
                    <a:pt x="8758" y="15610"/>
                  </a:cubicBezTo>
                  <a:cubicBezTo>
                    <a:pt x="8748" y="15631"/>
                    <a:pt x="8747" y="15672"/>
                    <a:pt x="8862" y="15701"/>
                  </a:cubicBezTo>
                  <a:cubicBezTo>
                    <a:pt x="9022" y="15742"/>
                    <a:pt x="9373" y="15745"/>
                    <a:pt x="9335" y="15798"/>
                  </a:cubicBezTo>
                  <a:cubicBezTo>
                    <a:pt x="9298" y="15851"/>
                    <a:pt x="9448" y="15910"/>
                    <a:pt x="9534" y="15954"/>
                  </a:cubicBezTo>
                  <a:cubicBezTo>
                    <a:pt x="9619" y="15997"/>
                    <a:pt x="9601" y="16035"/>
                    <a:pt x="9592" y="16072"/>
                  </a:cubicBezTo>
                  <a:cubicBezTo>
                    <a:pt x="9581" y="16109"/>
                    <a:pt x="9704" y="16075"/>
                    <a:pt x="9846" y="16053"/>
                  </a:cubicBezTo>
                  <a:cubicBezTo>
                    <a:pt x="9989" y="16031"/>
                    <a:pt x="10037" y="15957"/>
                    <a:pt x="10217" y="15826"/>
                  </a:cubicBezTo>
                  <a:cubicBezTo>
                    <a:pt x="10122" y="15885"/>
                    <a:pt x="10160" y="15948"/>
                    <a:pt x="10263" y="16010"/>
                  </a:cubicBezTo>
                  <a:cubicBezTo>
                    <a:pt x="10368" y="16072"/>
                    <a:pt x="10234" y="16053"/>
                    <a:pt x="10073" y="16072"/>
                  </a:cubicBezTo>
                  <a:cubicBezTo>
                    <a:pt x="9913" y="16091"/>
                    <a:pt x="9952" y="16119"/>
                    <a:pt x="9969" y="16163"/>
                  </a:cubicBezTo>
                  <a:cubicBezTo>
                    <a:pt x="9989" y="16206"/>
                    <a:pt x="9904" y="16312"/>
                    <a:pt x="9904" y="16371"/>
                  </a:cubicBezTo>
                  <a:cubicBezTo>
                    <a:pt x="9904" y="16430"/>
                    <a:pt x="9810" y="16421"/>
                    <a:pt x="9676" y="16436"/>
                  </a:cubicBezTo>
                  <a:cubicBezTo>
                    <a:pt x="9543" y="16452"/>
                    <a:pt x="9647" y="16508"/>
                    <a:pt x="9762" y="16561"/>
                  </a:cubicBezTo>
                  <a:cubicBezTo>
                    <a:pt x="9998" y="16536"/>
                    <a:pt x="10160" y="16586"/>
                    <a:pt x="10282" y="16586"/>
                  </a:cubicBezTo>
                  <a:cubicBezTo>
                    <a:pt x="10406" y="16586"/>
                    <a:pt x="10311" y="16674"/>
                    <a:pt x="10321" y="16761"/>
                  </a:cubicBezTo>
                  <a:cubicBezTo>
                    <a:pt x="10330" y="16848"/>
                    <a:pt x="10454" y="16919"/>
                    <a:pt x="10584" y="16907"/>
                  </a:cubicBezTo>
                  <a:cubicBezTo>
                    <a:pt x="11012" y="16848"/>
                    <a:pt x="10927" y="16599"/>
                    <a:pt x="11078" y="16546"/>
                  </a:cubicBezTo>
                  <a:cubicBezTo>
                    <a:pt x="11229" y="16493"/>
                    <a:pt x="11239" y="16271"/>
                    <a:pt x="11239" y="16184"/>
                  </a:cubicBezTo>
                  <a:cubicBezTo>
                    <a:pt x="11239" y="16097"/>
                    <a:pt x="11410" y="15994"/>
                    <a:pt x="11467" y="15891"/>
                  </a:cubicBezTo>
                  <a:cubicBezTo>
                    <a:pt x="11524" y="15789"/>
                    <a:pt x="11524" y="15835"/>
                    <a:pt x="11609" y="15910"/>
                  </a:cubicBezTo>
                  <a:cubicBezTo>
                    <a:pt x="11695" y="15985"/>
                    <a:pt x="11627" y="15779"/>
                    <a:pt x="11609" y="15733"/>
                  </a:cubicBezTo>
                  <a:cubicBezTo>
                    <a:pt x="11590" y="15686"/>
                    <a:pt x="11609" y="15692"/>
                    <a:pt x="11731" y="15686"/>
                  </a:cubicBezTo>
                  <a:cubicBezTo>
                    <a:pt x="11854" y="15679"/>
                    <a:pt x="11921" y="15655"/>
                    <a:pt x="12092" y="15648"/>
                  </a:cubicBezTo>
                  <a:cubicBezTo>
                    <a:pt x="11807" y="15695"/>
                    <a:pt x="11657" y="15826"/>
                    <a:pt x="11741" y="15901"/>
                  </a:cubicBezTo>
                  <a:cubicBezTo>
                    <a:pt x="11826" y="15976"/>
                    <a:pt x="11652" y="16164"/>
                    <a:pt x="11546" y="16213"/>
                  </a:cubicBezTo>
                  <a:cubicBezTo>
                    <a:pt x="11439" y="16263"/>
                    <a:pt x="11502" y="16326"/>
                    <a:pt x="11637" y="16361"/>
                  </a:cubicBezTo>
                  <a:cubicBezTo>
                    <a:pt x="11772" y="16396"/>
                    <a:pt x="11729" y="16405"/>
                    <a:pt x="11552" y="16440"/>
                  </a:cubicBezTo>
                  <a:cubicBezTo>
                    <a:pt x="11375" y="16475"/>
                    <a:pt x="11446" y="16541"/>
                    <a:pt x="11473" y="16609"/>
                  </a:cubicBezTo>
                  <a:cubicBezTo>
                    <a:pt x="11502" y="16677"/>
                    <a:pt x="11495" y="16681"/>
                    <a:pt x="11473" y="16733"/>
                  </a:cubicBezTo>
                  <a:cubicBezTo>
                    <a:pt x="11452" y="16784"/>
                    <a:pt x="11381" y="16786"/>
                    <a:pt x="11531" y="16840"/>
                  </a:cubicBezTo>
                  <a:cubicBezTo>
                    <a:pt x="11680" y="16894"/>
                    <a:pt x="11870" y="17048"/>
                    <a:pt x="11957" y="17105"/>
                  </a:cubicBezTo>
                  <a:cubicBezTo>
                    <a:pt x="12042" y="17160"/>
                    <a:pt x="12333" y="17062"/>
                    <a:pt x="12434" y="16999"/>
                  </a:cubicBezTo>
                  <a:cubicBezTo>
                    <a:pt x="12534" y="16936"/>
                    <a:pt x="12795" y="16929"/>
                    <a:pt x="13216" y="16891"/>
                  </a:cubicBezTo>
                  <a:cubicBezTo>
                    <a:pt x="12724" y="16962"/>
                    <a:pt x="12624" y="17078"/>
                    <a:pt x="12320" y="17184"/>
                  </a:cubicBezTo>
                  <a:cubicBezTo>
                    <a:pt x="12013" y="17288"/>
                    <a:pt x="12148" y="17398"/>
                    <a:pt x="12212" y="17438"/>
                  </a:cubicBezTo>
                  <a:cubicBezTo>
                    <a:pt x="12277" y="17478"/>
                    <a:pt x="12461" y="17448"/>
                    <a:pt x="12582" y="17417"/>
                  </a:cubicBezTo>
                  <a:cubicBezTo>
                    <a:pt x="12703" y="17387"/>
                    <a:pt x="12668" y="17436"/>
                    <a:pt x="12618" y="17480"/>
                  </a:cubicBezTo>
                  <a:cubicBezTo>
                    <a:pt x="12568" y="17525"/>
                    <a:pt x="12498" y="17525"/>
                    <a:pt x="12327" y="17511"/>
                  </a:cubicBezTo>
                  <a:cubicBezTo>
                    <a:pt x="12156" y="17497"/>
                    <a:pt x="12255" y="17621"/>
                    <a:pt x="12333" y="17690"/>
                  </a:cubicBezTo>
                  <a:cubicBezTo>
                    <a:pt x="12411" y="17761"/>
                    <a:pt x="12525" y="17665"/>
                    <a:pt x="12610" y="17611"/>
                  </a:cubicBezTo>
                  <a:cubicBezTo>
                    <a:pt x="12696" y="17557"/>
                    <a:pt x="13365" y="17770"/>
                    <a:pt x="13365" y="17770"/>
                  </a:cubicBezTo>
                  <a:cubicBezTo>
                    <a:pt x="13365" y="17770"/>
                    <a:pt x="13080" y="17745"/>
                    <a:pt x="12944" y="17702"/>
                  </a:cubicBezTo>
                  <a:cubicBezTo>
                    <a:pt x="12809" y="17660"/>
                    <a:pt x="12575" y="17714"/>
                    <a:pt x="12534" y="17749"/>
                  </a:cubicBezTo>
                  <a:cubicBezTo>
                    <a:pt x="12489" y="17784"/>
                    <a:pt x="12575" y="17840"/>
                    <a:pt x="12653" y="17889"/>
                  </a:cubicBezTo>
                  <a:cubicBezTo>
                    <a:pt x="12731" y="17939"/>
                    <a:pt x="12909" y="18001"/>
                    <a:pt x="12881" y="18106"/>
                  </a:cubicBezTo>
                  <a:cubicBezTo>
                    <a:pt x="12632" y="17929"/>
                    <a:pt x="12440" y="17892"/>
                    <a:pt x="12212" y="17873"/>
                  </a:cubicBezTo>
                  <a:cubicBezTo>
                    <a:pt x="11986" y="17854"/>
                    <a:pt x="12127" y="17990"/>
                    <a:pt x="12320" y="18006"/>
                  </a:cubicBezTo>
                  <a:cubicBezTo>
                    <a:pt x="12511" y="18023"/>
                    <a:pt x="12356" y="18046"/>
                    <a:pt x="12235" y="18046"/>
                  </a:cubicBezTo>
                  <a:cubicBezTo>
                    <a:pt x="12113" y="18046"/>
                    <a:pt x="12255" y="18139"/>
                    <a:pt x="12327" y="18151"/>
                  </a:cubicBezTo>
                  <a:cubicBezTo>
                    <a:pt x="12398" y="18163"/>
                    <a:pt x="12312" y="18218"/>
                    <a:pt x="12263" y="18246"/>
                  </a:cubicBezTo>
                  <a:cubicBezTo>
                    <a:pt x="12212" y="18275"/>
                    <a:pt x="12263" y="18284"/>
                    <a:pt x="12426" y="18329"/>
                  </a:cubicBezTo>
                  <a:cubicBezTo>
                    <a:pt x="12589" y="18373"/>
                    <a:pt x="12148" y="18336"/>
                    <a:pt x="11828" y="18319"/>
                  </a:cubicBezTo>
                  <a:cubicBezTo>
                    <a:pt x="11615" y="18413"/>
                    <a:pt x="11936" y="18534"/>
                    <a:pt x="12077" y="18538"/>
                  </a:cubicBezTo>
                  <a:cubicBezTo>
                    <a:pt x="12220" y="18543"/>
                    <a:pt x="12277" y="18520"/>
                    <a:pt x="12304" y="18578"/>
                  </a:cubicBezTo>
                  <a:cubicBezTo>
                    <a:pt x="12333" y="18637"/>
                    <a:pt x="12453" y="18661"/>
                    <a:pt x="12610" y="18695"/>
                  </a:cubicBezTo>
                  <a:cubicBezTo>
                    <a:pt x="12768" y="18730"/>
                    <a:pt x="12659" y="18740"/>
                    <a:pt x="12518" y="18817"/>
                  </a:cubicBezTo>
                  <a:cubicBezTo>
                    <a:pt x="12376" y="18894"/>
                    <a:pt x="12682" y="19053"/>
                    <a:pt x="12881" y="19046"/>
                  </a:cubicBezTo>
                  <a:cubicBezTo>
                    <a:pt x="13080" y="19039"/>
                    <a:pt x="12980" y="19069"/>
                    <a:pt x="12795" y="19104"/>
                  </a:cubicBezTo>
                  <a:cubicBezTo>
                    <a:pt x="12610" y="19139"/>
                    <a:pt x="12696" y="19160"/>
                    <a:pt x="12688" y="19188"/>
                  </a:cubicBezTo>
                  <a:cubicBezTo>
                    <a:pt x="12682" y="19216"/>
                    <a:pt x="12731" y="19240"/>
                    <a:pt x="12972" y="19254"/>
                  </a:cubicBezTo>
                  <a:cubicBezTo>
                    <a:pt x="12768" y="19305"/>
                    <a:pt x="12795" y="19331"/>
                    <a:pt x="12866" y="19357"/>
                  </a:cubicBezTo>
                  <a:cubicBezTo>
                    <a:pt x="12939" y="19382"/>
                    <a:pt x="12939" y="19410"/>
                    <a:pt x="12923" y="19473"/>
                  </a:cubicBezTo>
                  <a:cubicBezTo>
                    <a:pt x="12909" y="19537"/>
                    <a:pt x="12901" y="19534"/>
                    <a:pt x="13043" y="19583"/>
                  </a:cubicBezTo>
                  <a:cubicBezTo>
                    <a:pt x="13187" y="19632"/>
                    <a:pt x="13172" y="19656"/>
                    <a:pt x="13137" y="19716"/>
                  </a:cubicBezTo>
                  <a:cubicBezTo>
                    <a:pt x="13101" y="19777"/>
                    <a:pt x="13498" y="19833"/>
                    <a:pt x="13804" y="19882"/>
                  </a:cubicBezTo>
                  <a:cubicBezTo>
                    <a:pt x="13634" y="19882"/>
                    <a:pt x="13449" y="19871"/>
                    <a:pt x="13257" y="19833"/>
                  </a:cubicBezTo>
                  <a:cubicBezTo>
                    <a:pt x="12839" y="19775"/>
                    <a:pt x="12839" y="19969"/>
                    <a:pt x="12724" y="19992"/>
                  </a:cubicBezTo>
                  <a:cubicBezTo>
                    <a:pt x="12610" y="20016"/>
                    <a:pt x="12419" y="20041"/>
                    <a:pt x="12298" y="20099"/>
                  </a:cubicBezTo>
                  <a:cubicBezTo>
                    <a:pt x="12177" y="20158"/>
                    <a:pt x="12047" y="20158"/>
                    <a:pt x="11850" y="20203"/>
                  </a:cubicBezTo>
                  <a:cubicBezTo>
                    <a:pt x="11794" y="20383"/>
                    <a:pt x="11842" y="20413"/>
                    <a:pt x="12047" y="20431"/>
                  </a:cubicBezTo>
                  <a:cubicBezTo>
                    <a:pt x="12255" y="20450"/>
                    <a:pt x="12198" y="20422"/>
                    <a:pt x="12212" y="20336"/>
                  </a:cubicBezTo>
                  <a:cubicBezTo>
                    <a:pt x="12668" y="20420"/>
                    <a:pt x="12818" y="20184"/>
                    <a:pt x="12818" y="20163"/>
                  </a:cubicBezTo>
                  <a:cubicBezTo>
                    <a:pt x="12818" y="20142"/>
                    <a:pt x="13093" y="20144"/>
                    <a:pt x="13250" y="20144"/>
                  </a:cubicBezTo>
                  <a:cubicBezTo>
                    <a:pt x="13406" y="20144"/>
                    <a:pt x="13492" y="20123"/>
                    <a:pt x="13684" y="20160"/>
                  </a:cubicBezTo>
                  <a:cubicBezTo>
                    <a:pt x="13876" y="20198"/>
                    <a:pt x="14088" y="20165"/>
                    <a:pt x="14301" y="20154"/>
                  </a:cubicBezTo>
                  <a:cubicBezTo>
                    <a:pt x="14515" y="20142"/>
                    <a:pt x="14309" y="20188"/>
                    <a:pt x="14067" y="20256"/>
                  </a:cubicBezTo>
                  <a:cubicBezTo>
                    <a:pt x="14343" y="20408"/>
                    <a:pt x="14188" y="20672"/>
                    <a:pt x="14011" y="20770"/>
                  </a:cubicBezTo>
                  <a:cubicBezTo>
                    <a:pt x="13833" y="20869"/>
                    <a:pt x="13811" y="20887"/>
                    <a:pt x="13804" y="20925"/>
                  </a:cubicBezTo>
                  <a:cubicBezTo>
                    <a:pt x="13798" y="20962"/>
                    <a:pt x="13861" y="20997"/>
                    <a:pt x="14088" y="21053"/>
                  </a:cubicBezTo>
                  <a:cubicBezTo>
                    <a:pt x="13172" y="20929"/>
                    <a:pt x="13030" y="21135"/>
                    <a:pt x="13236" y="21156"/>
                  </a:cubicBezTo>
                  <a:cubicBezTo>
                    <a:pt x="13975" y="21198"/>
                    <a:pt x="13868" y="21144"/>
                    <a:pt x="14451" y="21060"/>
                  </a:cubicBezTo>
                  <a:cubicBezTo>
                    <a:pt x="14231" y="21142"/>
                    <a:pt x="13925" y="21203"/>
                    <a:pt x="13640" y="21195"/>
                  </a:cubicBezTo>
                  <a:cubicBezTo>
                    <a:pt x="13356" y="21189"/>
                    <a:pt x="13157" y="21217"/>
                    <a:pt x="13179" y="21256"/>
                  </a:cubicBezTo>
                  <a:cubicBezTo>
                    <a:pt x="13201" y="21296"/>
                    <a:pt x="13216" y="21319"/>
                    <a:pt x="13088" y="21382"/>
                  </a:cubicBezTo>
                  <a:cubicBezTo>
                    <a:pt x="12958" y="21445"/>
                    <a:pt x="13002" y="21458"/>
                    <a:pt x="13023" y="21516"/>
                  </a:cubicBezTo>
                  <a:cubicBezTo>
                    <a:pt x="13043" y="21574"/>
                    <a:pt x="13371" y="21422"/>
                    <a:pt x="13471" y="21361"/>
                  </a:cubicBezTo>
                  <a:cubicBezTo>
                    <a:pt x="13569" y="21301"/>
                    <a:pt x="13349" y="21494"/>
                    <a:pt x="13264" y="21555"/>
                  </a:cubicBezTo>
                  <a:cubicBezTo>
                    <a:pt x="13203" y="21600"/>
                    <a:pt x="13638" y="21553"/>
                    <a:pt x="13806" y="21538"/>
                  </a:cubicBezTo>
                  <a:cubicBezTo>
                    <a:pt x="13824" y="21533"/>
                    <a:pt x="13843" y="21530"/>
                    <a:pt x="13862" y="21526"/>
                  </a:cubicBezTo>
                  <a:cubicBezTo>
                    <a:pt x="14081" y="21468"/>
                    <a:pt x="13995" y="21432"/>
                    <a:pt x="14075" y="21404"/>
                  </a:cubicBezTo>
                  <a:cubicBezTo>
                    <a:pt x="14189" y="21363"/>
                    <a:pt x="14775" y="21245"/>
                    <a:pt x="14985" y="21217"/>
                  </a:cubicBezTo>
                  <a:cubicBezTo>
                    <a:pt x="15141" y="21196"/>
                    <a:pt x="15296" y="21104"/>
                    <a:pt x="15369" y="21033"/>
                  </a:cubicBezTo>
                  <a:cubicBezTo>
                    <a:pt x="15380" y="21009"/>
                    <a:pt x="15387" y="20987"/>
                    <a:pt x="15387" y="20973"/>
                  </a:cubicBezTo>
                  <a:cubicBezTo>
                    <a:pt x="15387" y="20910"/>
                    <a:pt x="15331" y="20842"/>
                    <a:pt x="15417" y="20820"/>
                  </a:cubicBezTo>
                  <a:cubicBezTo>
                    <a:pt x="15503" y="20798"/>
                    <a:pt x="15560" y="20745"/>
                    <a:pt x="15608" y="20699"/>
                  </a:cubicBezTo>
                  <a:cubicBezTo>
                    <a:pt x="15622" y="20684"/>
                    <a:pt x="15636" y="20672"/>
                    <a:pt x="15652" y="20661"/>
                  </a:cubicBezTo>
                  <a:cubicBezTo>
                    <a:pt x="15662" y="20625"/>
                    <a:pt x="15661" y="20591"/>
                    <a:pt x="15820" y="20560"/>
                  </a:cubicBezTo>
                  <a:cubicBezTo>
                    <a:pt x="15972" y="20530"/>
                    <a:pt x="16087" y="20472"/>
                    <a:pt x="16142" y="20428"/>
                  </a:cubicBezTo>
                  <a:cubicBezTo>
                    <a:pt x="16151" y="20412"/>
                    <a:pt x="16155" y="20399"/>
                    <a:pt x="16155" y="20391"/>
                  </a:cubicBezTo>
                  <a:cubicBezTo>
                    <a:pt x="16155" y="20356"/>
                    <a:pt x="16184" y="20312"/>
                    <a:pt x="16033" y="20306"/>
                  </a:cubicBezTo>
                  <a:cubicBezTo>
                    <a:pt x="15881" y="20300"/>
                    <a:pt x="15644" y="20259"/>
                    <a:pt x="15568" y="20125"/>
                  </a:cubicBezTo>
                  <a:cubicBezTo>
                    <a:pt x="15492" y="19991"/>
                    <a:pt x="15217" y="19904"/>
                    <a:pt x="15075" y="19848"/>
                  </a:cubicBezTo>
                  <a:cubicBezTo>
                    <a:pt x="14934" y="19792"/>
                    <a:pt x="14669" y="19777"/>
                    <a:pt x="14669" y="19699"/>
                  </a:cubicBezTo>
                  <a:cubicBezTo>
                    <a:pt x="14669" y="19621"/>
                    <a:pt x="14355" y="19534"/>
                    <a:pt x="14158" y="19478"/>
                  </a:cubicBezTo>
                  <a:cubicBezTo>
                    <a:pt x="13711" y="19344"/>
                    <a:pt x="13863" y="19191"/>
                    <a:pt x="13863" y="19157"/>
                  </a:cubicBezTo>
                  <a:cubicBezTo>
                    <a:pt x="13863" y="19122"/>
                    <a:pt x="13825" y="19075"/>
                    <a:pt x="13760" y="19048"/>
                  </a:cubicBezTo>
                  <a:cubicBezTo>
                    <a:pt x="13726" y="19034"/>
                    <a:pt x="13742" y="19016"/>
                    <a:pt x="13775" y="18997"/>
                  </a:cubicBezTo>
                  <a:cubicBezTo>
                    <a:pt x="13801" y="18973"/>
                    <a:pt x="13869" y="18946"/>
                    <a:pt x="13918" y="18920"/>
                  </a:cubicBezTo>
                  <a:cubicBezTo>
                    <a:pt x="13928" y="18915"/>
                    <a:pt x="13931" y="18911"/>
                    <a:pt x="13937" y="18907"/>
                  </a:cubicBezTo>
                  <a:cubicBezTo>
                    <a:pt x="13944" y="18886"/>
                    <a:pt x="13882" y="18867"/>
                    <a:pt x="13684" y="18814"/>
                  </a:cubicBezTo>
                  <a:cubicBezTo>
                    <a:pt x="13692" y="18809"/>
                    <a:pt x="13698" y="18804"/>
                    <a:pt x="13706" y="18800"/>
                  </a:cubicBezTo>
                  <a:cubicBezTo>
                    <a:pt x="13704" y="18799"/>
                    <a:pt x="13702" y="18799"/>
                    <a:pt x="13699" y="18798"/>
                  </a:cubicBezTo>
                  <a:cubicBezTo>
                    <a:pt x="13765" y="18764"/>
                    <a:pt x="13810" y="18727"/>
                    <a:pt x="13844" y="18688"/>
                  </a:cubicBezTo>
                  <a:cubicBezTo>
                    <a:pt x="13942" y="18558"/>
                    <a:pt x="13882" y="18408"/>
                    <a:pt x="13769" y="18268"/>
                  </a:cubicBezTo>
                  <a:cubicBezTo>
                    <a:pt x="13798" y="18188"/>
                    <a:pt x="13777" y="17833"/>
                    <a:pt x="13617" y="17636"/>
                  </a:cubicBezTo>
                  <a:cubicBezTo>
                    <a:pt x="13732" y="17461"/>
                    <a:pt x="13598" y="17346"/>
                    <a:pt x="13560" y="17287"/>
                  </a:cubicBezTo>
                  <a:cubicBezTo>
                    <a:pt x="13536" y="17249"/>
                    <a:pt x="13549" y="17219"/>
                    <a:pt x="13580" y="17196"/>
                  </a:cubicBezTo>
                  <a:cubicBezTo>
                    <a:pt x="13593" y="17171"/>
                    <a:pt x="13618" y="17150"/>
                    <a:pt x="13660" y="17139"/>
                  </a:cubicBezTo>
                  <a:cubicBezTo>
                    <a:pt x="13670" y="17137"/>
                    <a:pt x="13671" y="17131"/>
                    <a:pt x="13677" y="17126"/>
                  </a:cubicBezTo>
                  <a:cubicBezTo>
                    <a:pt x="13676" y="17092"/>
                    <a:pt x="13642" y="17048"/>
                    <a:pt x="13617" y="17031"/>
                  </a:cubicBezTo>
                  <a:cubicBezTo>
                    <a:pt x="13579" y="17006"/>
                    <a:pt x="13379" y="16761"/>
                    <a:pt x="13379" y="16708"/>
                  </a:cubicBezTo>
                  <a:cubicBezTo>
                    <a:pt x="13379" y="16655"/>
                    <a:pt x="13088" y="16536"/>
                    <a:pt x="12972" y="16502"/>
                  </a:cubicBezTo>
                  <a:cubicBezTo>
                    <a:pt x="12886" y="16476"/>
                    <a:pt x="12893" y="16362"/>
                    <a:pt x="12930" y="16282"/>
                  </a:cubicBezTo>
                  <a:cubicBezTo>
                    <a:pt x="12942" y="16245"/>
                    <a:pt x="12961" y="16211"/>
                    <a:pt x="12981" y="16190"/>
                  </a:cubicBezTo>
                  <a:cubicBezTo>
                    <a:pt x="12971" y="16129"/>
                    <a:pt x="12786" y="16049"/>
                    <a:pt x="12746" y="16007"/>
                  </a:cubicBezTo>
                  <a:cubicBezTo>
                    <a:pt x="12698" y="15957"/>
                    <a:pt x="12641" y="15922"/>
                    <a:pt x="12518" y="15889"/>
                  </a:cubicBezTo>
                  <a:cubicBezTo>
                    <a:pt x="12444" y="15868"/>
                    <a:pt x="12444" y="15838"/>
                    <a:pt x="12463" y="15806"/>
                  </a:cubicBezTo>
                  <a:cubicBezTo>
                    <a:pt x="12458" y="15776"/>
                    <a:pt x="12493" y="15741"/>
                    <a:pt x="12517" y="15710"/>
                  </a:cubicBezTo>
                  <a:cubicBezTo>
                    <a:pt x="12555" y="15660"/>
                    <a:pt x="12650" y="15607"/>
                    <a:pt x="12736" y="15550"/>
                  </a:cubicBezTo>
                  <a:cubicBezTo>
                    <a:pt x="12746" y="15544"/>
                    <a:pt x="12746" y="15537"/>
                    <a:pt x="12749" y="15530"/>
                  </a:cubicBezTo>
                  <a:cubicBezTo>
                    <a:pt x="12735" y="15481"/>
                    <a:pt x="12654" y="15423"/>
                    <a:pt x="12575" y="15353"/>
                  </a:cubicBezTo>
                  <a:cubicBezTo>
                    <a:pt x="12490" y="15278"/>
                    <a:pt x="12214" y="15222"/>
                    <a:pt x="11842" y="15216"/>
                  </a:cubicBezTo>
                  <a:cubicBezTo>
                    <a:pt x="11722" y="15215"/>
                    <a:pt x="11592" y="15218"/>
                    <a:pt x="11455" y="15228"/>
                  </a:cubicBezTo>
                  <a:cubicBezTo>
                    <a:pt x="11471" y="15231"/>
                    <a:pt x="11484" y="15233"/>
                    <a:pt x="11494" y="15236"/>
                  </a:cubicBezTo>
                  <a:cubicBezTo>
                    <a:pt x="11518" y="15241"/>
                    <a:pt x="11530" y="15242"/>
                    <a:pt x="11531" y="15242"/>
                  </a:cubicBezTo>
                  <a:cubicBezTo>
                    <a:pt x="11530" y="15242"/>
                    <a:pt x="11518" y="15241"/>
                    <a:pt x="11494" y="15236"/>
                  </a:cubicBezTo>
                  <a:cubicBezTo>
                    <a:pt x="11455" y="15230"/>
                    <a:pt x="11384" y="15222"/>
                    <a:pt x="11276" y="15215"/>
                  </a:cubicBezTo>
                  <a:cubicBezTo>
                    <a:pt x="11215" y="15222"/>
                    <a:pt x="11164" y="15225"/>
                    <a:pt x="11114" y="15221"/>
                  </a:cubicBezTo>
                  <a:cubicBezTo>
                    <a:pt x="10989" y="15211"/>
                    <a:pt x="11202" y="15248"/>
                    <a:pt x="11202" y="15310"/>
                  </a:cubicBezTo>
                  <a:cubicBezTo>
                    <a:pt x="11202" y="15373"/>
                    <a:pt x="10931" y="15404"/>
                    <a:pt x="10777" y="15413"/>
                  </a:cubicBezTo>
                  <a:cubicBezTo>
                    <a:pt x="10627" y="15423"/>
                    <a:pt x="10170" y="15493"/>
                    <a:pt x="9997" y="15556"/>
                  </a:cubicBezTo>
                  <a:cubicBezTo>
                    <a:pt x="9888" y="15596"/>
                    <a:pt x="9709" y="15529"/>
                    <a:pt x="9546" y="15529"/>
                  </a:cubicBezTo>
                  <a:cubicBezTo>
                    <a:pt x="9546" y="15529"/>
                    <a:pt x="9545" y="15529"/>
                    <a:pt x="9544" y="15529"/>
                  </a:cubicBezTo>
                  <a:cubicBezTo>
                    <a:pt x="9505" y="15529"/>
                    <a:pt x="9469" y="15535"/>
                    <a:pt x="9433" y="15533"/>
                  </a:cubicBezTo>
                  <a:cubicBezTo>
                    <a:pt x="9430" y="15533"/>
                    <a:pt x="9427" y="15536"/>
                    <a:pt x="9425" y="15536"/>
                  </a:cubicBezTo>
                  <a:cubicBezTo>
                    <a:pt x="9387" y="15533"/>
                    <a:pt x="9346" y="15533"/>
                    <a:pt x="9316" y="15528"/>
                  </a:cubicBezTo>
                  <a:cubicBezTo>
                    <a:pt x="9274" y="15521"/>
                    <a:pt x="9199" y="15519"/>
                    <a:pt x="9106" y="15519"/>
                  </a:cubicBezTo>
                  <a:cubicBezTo>
                    <a:pt x="9090" y="15519"/>
                    <a:pt x="9074" y="15519"/>
                    <a:pt x="9057" y="15520"/>
                  </a:cubicBezTo>
                  <a:cubicBezTo>
                    <a:pt x="9036" y="15520"/>
                    <a:pt x="9013" y="15521"/>
                    <a:pt x="8991" y="15521"/>
                  </a:cubicBezTo>
                  <a:cubicBezTo>
                    <a:pt x="8761" y="15527"/>
                    <a:pt x="8462" y="15546"/>
                    <a:pt x="8182" y="15569"/>
                  </a:cubicBezTo>
                  <a:cubicBezTo>
                    <a:pt x="8116" y="15576"/>
                    <a:pt x="8073" y="15579"/>
                    <a:pt x="8031" y="15581"/>
                  </a:cubicBezTo>
                  <a:cubicBezTo>
                    <a:pt x="7981" y="15586"/>
                    <a:pt x="7931" y="15591"/>
                    <a:pt x="7885" y="15595"/>
                  </a:cubicBezTo>
                  <a:cubicBezTo>
                    <a:pt x="7914" y="15586"/>
                    <a:pt x="7933" y="15574"/>
                    <a:pt x="7954" y="15562"/>
                  </a:cubicBezTo>
                  <a:cubicBezTo>
                    <a:pt x="7970" y="15553"/>
                    <a:pt x="7990" y="15546"/>
                    <a:pt x="8002" y="15536"/>
                  </a:cubicBezTo>
                  <a:cubicBezTo>
                    <a:pt x="8006" y="15532"/>
                    <a:pt x="8009" y="15528"/>
                    <a:pt x="8013" y="15525"/>
                  </a:cubicBezTo>
                  <a:cubicBezTo>
                    <a:pt x="8078" y="15456"/>
                    <a:pt x="8076" y="15362"/>
                    <a:pt x="8151" y="15287"/>
                  </a:cubicBezTo>
                  <a:cubicBezTo>
                    <a:pt x="8176" y="15264"/>
                    <a:pt x="8169" y="15219"/>
                    <a:pt x="8148" y="15166"/>
                  </a:cubicBezTo>
                  <a:cubicBezTo>
                    <a:pt x="8055" y="14983"/>
                    <a:pt x="7812" y="14717"/>
                    <a:pt x="7744" y="14654"/>
                  </a:cubicBezTo>
                  <a:cubicBezTo>
                    <a:pt x="7678" y="14593"/>
                    <a:pt x="7582" y="14501"/>
                    <a:pt x="7551" y="14427"/>
                  </a:cubicBezTo>
                  <a:cubicBezTo>
                    <a:pt x="7519" y="14379"/>
                    <a:pt x="7504" y="14334"/>
                    <a:pt x="7533" y="14303"/>
                  </a:cubicBezTo>
                  <a:cubicBezTo>
                    <a:pt x="7556" y="14278"/>
                    <a:pt x="7560" y="14254"/>
                    <a:pt x="7557" y="14232"/>
                  </a:cubicBezTo>
                  <a:cubicBezTo>
                    <a:pt x="7534" y="14208"/>
                    <a:pt x="7500" y="14186"/>
                    <a:pt x="7450" y="14165"/>
                  </a:cubicBezTo>
                  <a:cubicBezTo>
                    <a:pt x="7327" y="14115"/>
                    <a:pt x="7270" y="14032"/>
                    <a:pt x="7233" y="13984"/>
                  </a:cubicBezTo>
                  <a:cubicBezTo>
                    <a:pt x="7229" y="13980"/>
                    <a:pt x="7232" y="13976"/>
                    <a:pt x="7233" y="13971"/>
                  </a:cubicBezTo>
                  <a:cubicBezTo>
                    <a:pt x="7224" y="13959"/>
                    <a:pt x="7216" y="13948"/>
                    <a:pt x="7208" y="13939"/>
                  </a:cubicBezTo>
                  <a:cubicBezTo>
                    <a:pt x="7170" y="13892"/>
                    <a:pt x="7485" y="13789"/>
                    <a:pt x="7675" y="13736"/>
                  </a:cubicBezTo>
                  <a:cubicBezTo>
                    <a:pt x="7692" y="13731"/>
                    <a:pt x="7701" y="13726"/>
                    <a:pt x="7710" y="13722"/>
                  </a:cubicBezTo>
                  <a:cubicBezTo>
                    <a:pt x="7627" y="13693"/>
                    <a:pt x="7436" y="13663"/>
                    <a:pt x="7233" y="13627"/>
                  </a:cubicBezTo>
                  <a:cubicBezTo>
                    <a:pt x="7066" y="13596"/>
                    <a:pt x="6881" y="13587"/>
                    <a:pt x="6713" y="13588"/>
                  </a:cubicBezTo>
                  <a:cubicBezTo>
                    <a:pt x="6545" y="13590"/>
                    <a:pt x="6395" y="13603"/>
                    <a:pt x="6301" y="13617"/>
                  </a:cubicBezTo>
                  <a:cubicBezTo>
                    <a:pt x="6298" y="13617"/>
                    <a:pt x="6295" y="13617"/>
                    <a:pt x="6292" y="13617"/>
                  </a:cubicBezTo>
                  <a:cubicBezTo>
                    <a:pt x="6239" y="13625"/>
                    <a:pt x="6194" y="13632"/>
                    <a:pt x="6160" y="13637"/>
                  </a:cubicBezTo>
                  <a:cubicBezTo>
                    <a:pt x="5969" y="13666"/>
                    <a:pt x="5854" y="13489"/>
                    <a:pt x="5759" y="13432"/>
                  </a:cubicBezTo>
                  <a:cubicBezTo>
                    <a:pt x="5735" y="13418"/>
                    <a:pt x="5707" y="13408"/>
                    <a:pt x="5677" y="13404"/>
                  </a:cubicBezTo>
                  <a:cubicBezTo>
                    <a:pt x="5630" y="13405"/>
                    <a:pt x="5581" y="13414"/>
                    <a:pt x="5524" y="13423"/>
                  </a:cubicBezTo>
                  <a:cubicBezTo>
                    <a:pt x="5507" y="13427"/>
                    <a:pt x="5487" y="13427"/>
                    <a:pt x="5466" y="13426"/>
                  </a:cubicBezTo>
                  <a:cubicBezTo>
                    <a:pt x="5447" y="13426"/>
                    <a:pt x="5426" y="13424"/>
                    <a:pt x="5404" y="13420"/>
                  </a:cubicBezTo>
                  <a:cubicBezTo>
                    <a:pt x="5404" y="13421"/>
                    <a:pt x="5403" y="13421"/>
                    <a:pt x="5402" y="13421"/>
                  </a:cubicBezTo>
                  <a:cubicBezTo>
                    <a:pt x="5334" y="13433"/>
                    <a:pt x="5257" y="13395"/>
                    <a:pt x="5182" y="13344"/>
                  </a:cubicBezTo>
                  <a:cubicBezTo>
                    <a:pt x="5129" y="13318"/>
                    <a:pt x="5080" y="13290"/>
                    <a:pt x="5043" y="13262"/>
                  </a:cubicBezTo>
                  <a:cubicBezTo>
                    <a:pt x="5025" y="13247"/>
                    <a:pt x="5022" y="13234"/>
                    <a:pt x="5016" y="13220"/>
                  </a:cubicBezTo>
                  <a:cubicBezTo>
                    <a:pt x="5013" y="13217"/>
                    <a:pt x="5010" y="13215"/>
                    <a:pt x="5006" y="13212"/>
                  </a:cubicBezTo>
                  <a:cubicBezTo>
                    <a:pt x="4894" y="13124"/>
                    <a:pt x="5054" y="13049"/>
                    <a:pt x="5054" y="13049"/>
                  </a:cubicBezTo>
                  <a:lnTo>
                    <a:pt x="20774" y="4405"/>
                  </a:lnTo>
                  <a:lnTo>
                    <a:pt x="21600" y="3947"/>
                  </a:lnTo>
                  <a:cubicBezTo>
                    <a:pt x="21564" y="3937"/>
                    <a:pt x="21524" y="3932"/>
                    <a:pt x="21455" y="3928"/>
                  </a:cubicBezTo>
                  <a:cubicBezTo>
                    <a:pt x="21299" y="3918"/>
                    <a:pt x="21193" y="3825"/>
                    <a:pt x="21115" y="3745"/>
                  </a:cubicBezTo>
                  <a:cubicBezTo>
                    <a:pt x="21037" y="3666"/>
                    <a:pt x="21016" y="3598"/>
                    <a:pt x="20860" y="3584"/>
                  </a:cubicBezTo>
                  <a:cubicBezTo>
                    <a:pt x="20703" y="3570"/>
                    <a:pt x="20604" y="3491"/>
                    <a:pt x="20618" y="3411"/>
                  </a:cubicBezTo>
                  <a:cubicBezTo>
                    <a:pt x="20682" y="3199"/>
                    <a:pt x="20099" y="3000"/>
                    <a:pt x="19950" y="2979"/>
                  </a:cubicBezTo>
                  <a:cubicBezTo>
                    <a:pt x="19802" y="2958"/>
                    <a:pt x="19559" y="2932"/>
                    <a:pt x="19460" y="2899"/>
                  </a:cubicBezTo>
                  <a:cubicBezTo>
                    <a:pt x="19360" y="2867"/>
                    <a:pt x="19196" y="2890"/>
                    <a:pt x="19112" y="2921"/>
                  </a:cubicBezTo>
                  <a:cubicBezTo>
                    <a:pt x="19026" y="2951"/>
                    <a:pt x="18984" y="2937"/>
                    <a:pt x="18940" y="2904"/>
                  </a:cubicBezTo>
                  <a:cubicBezTo>
                    <a:pt x="18897" y="2872"/>
                    <a:pt x="18897" y="2846"/>
                    <a:pt x="18748" y="2838"/>
                  </a:cubicBezTo>
                  <a:cubicBezTo>
                    <a:pt x="18401" y="2827"/>
                    <a:pt x="17747" y="2680"/>
                    <a:pt x="17747" y="2603"/>
                  </a:cubicBezTo>
                  <a:cubicBezTo>
                    <a:pt x="17747" y="2525"/>
                    <a:pt x="17435" y="2269"/>
                    <a:pt x="16823" y="2178"/>
                  </a:cubicBezTo>
                  <a:cubicBezTo>
                    <a:pt x="16213" y="2087"/>
                    <a:pt x="15729" y="1895"/>
                    <a:pt x="15765" y="1797"/>
                  </a:cubicBezTo>
                  <a:cubicBezTo>
                    <a:pt x="15800" y="1698"/>
                    <a:pt x="15595" y="1731"/>
                    <a:pt x="15566" y="1673"/>
                  </a:cubicBezTo>
                  <a:cubicBezTo>
                    <a:pt x="15537" y="1614"/>
                    <a:pt x="15601" y="1602"/>
                    <a:pt x="15402" y="1596"/>
                  </a:cubicBezTo>
                  <a:cubicBezTo>
                    <a:pt x="15203" y="1588"/>
                    <a:pt x="15239" y="1479"/>
                    <a:pt x="15139" y="1446"/>
                  </a:cubicBezTo>
                  <a:cubicBezTo>
                    <a:pt x="15042" y="1413"/>
                    <a:pt x="14934" y="1379"/>
                    <a:pt x="14914" y="1292"/>
                  </a:cubicBezTo>
                  <a:cubicBezTo>
                    <a:pt x="14891" y="1205"/>
                    <a:pt x="14472" y="1079"/>
                    <a:pt x="14280" y="1084"/>
                  </a:cubicBezTo>
                  <a:cubicBezTo>
                    <a:pt x="13697" y="1121"/>
                    <a:pt x="13598" y="995"/>
                    <a:pt x="13668" y="972"/>
                  </a:cubicBezTo>
                  <a:cubicBezTo>
                    <a:pt x="13740" y="948"/>
                    <a:pt x="12859" y="827"/>
                    <a:pt x="12717" y="825"/>
                  </a:cubicBezTo>
                  <a:cubicBezTo>
                    <a:pt x="12575" y="822"/>
                    <a:pt x="12376" y="691"/>
                    <a:pt x="12391" y="500"/>
                  </a:cubicBezTo>
                  <a:cubicBezTo>
                    <a:pt x="12148" y="497"/>
                    <a:pt x="12007" y="418"/>
                    <a:pt x="11943" y="385"/>
                  </a:cubicBezTo>
                  <a:cubicBezTo>
                    <a:pt x="11879" y="353"/>
                    <a:pt x="12000" y="343"/>
                    <a:pt x="12106" y="380"/>
                  </a:cubicBezTo>
                  <a:cubicBezTo>
                    <a:pt x="12212" y="418"/>
                    <a:pt x="12227" y="390"/>
                    <a:pt x="12183" y="322"/>
                  </a:cubicBezTo>
                  <a:cubicBezTo>
                    <a:pt x="12143" y="254"/>
                    <a:pt x="12419" y="254"/>
                    <a:pt x="12739" y="228"/>
                  </a:cubicBezTo>
                  <a:cubicBezTo>
                    <a:pt x="13056" y="203"/>
                    <a:pt x="12624" y="106"/>
                    <a:pt x="12327" y="122"/>
                  </a:cubicBezTo>
                  <a:cubicBezTo>
                    <a:pt x="12327" y="99"/>
                    <a:pt x="12265" y="0"/>
                    <a:pt x="12214" y="0"/>
                  </a:cubicBezTo>
                  <a:lnTo>
                    <a:pt x="0" y="0"/>
                  </a:lnTo>
                  <a:lnTo>
                    <a:pt x="0" y="11755"/>
                  </a:lnTo>
                  <a:cubicBezTo>
                    <a:pt x="497" y="11755"/>
                    <a:pt x="129" y="11759"/>
                    <a:pt x="211" y="11767"/>
                  </a:cubicBezTo>
                  <a:cubicBezTo>
                    <a:pt x="140" y="11765"/>
                    <a:pt x="497" y="11768"/>
                    <a:pt x="0" y="11774"/>
                  </a:cubicBezTo>
                  <a:lnTo>
                    <a:pt x="0" y="12692"/>
                  </a:lnTo>
                  <a:cubicBezTo>
                    <a:pt x="497" y="12680"/>
                    <a:pt x="609" y="12730"/>
                    <a:pt x="1188" y="12841"/>
                  </a:cubicBezTo>
                  <a:close/>
                  <a:moveTo>
                    <a:pt x="1188" y="1284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 name="AutoShape 101"/>
            <p:cNvSpPr>
              <a:spLocks/>
            </p:cNvSpPr>
            <p:nvPr/>
          </p:nvSpPr>
          <p:spPr bwMode="auto">
            <a:xfrm>
              <a:off x="5511803" y="4787900"/>
              <a:ext cx="1728788" cy="1314450"/>
            </a:xfrm>
            <a:custGeom>
              <a:avLst/>
              <a:gdLst/>
              <a:ahLst/>
              <a:cxnLst/>
              <a:rect l="0" t="0" r="r" b="b"/>
              <a:pathLst>
                <a:path w="21593" h="21600">
                  <a:moveTo>
                    <a:pt x="21521" y="21386"/>
                  </a:moveTo>
                  <a:cubicBezTo>
                    <a:pt x="21519" y="21302"/>
                    <a:pt x="21398" y="21272"/>
                    <a:pt x="21359" y="21268"/>
                  </a:cubicBezTo>
                  <a:cubicBezTo>
                    <a:pt x="21318" y="21264"/>
                    <a:pt x="21228" y="21265"/>
                    <a:pt x="21224" y="21208"/>
                  </a:cubicBezTo>
                  <a:cubicBezTo>
                    <a:pt x="21220" y="21152"/>
                    <a:pt x="21163" y="21111"/>
                    <a:pt x="21102" y="21068"/>
                  </a:cubicBezTo>
                  <a:cubicBezTo>
                    <a:pt x="21041" y="21024"/>
                    <a:pt x="20694" y="21066"/>
                    <a:pt x="20631" y="21063"/>
                  </a:cubicBezTo>
                  <a:cubicBezTo>
                    <a:pt x="20569" y="21059"/>
                    <a:pt x="20500" y="20974"/>
                    <a:pt x="20392" y="20936"/>
                  </a:cubicBezTo>
                  <a:cubicBezTo>
                    <a:pt x="20285" y="20897"/>
                    <a:pt x="20256" y="20767"/>
                    <a:pt x="20249" y="20730"/>
                  </a:cubicBezTo>
                  <a:cubicBezTo>
                    <a:pt x="20241" y="20692"/>
                    <a:pt x="20249" y="20588"/>
                    <a:pt x="20164" y="20568"/>
                  </a:cubicBezTo>
                  <a:cubicBezTo>
                    <a:pt x="20078" y="20546"/>
                    <a:pt x="20046" y="20401"/>
                    <a:pt x="20043" y="20373"/>
                  </a:cubicBezTo>
                  <a:cubicBezTo>
                    <a:pt x="20040" y="20345"/>
                    <a:pt x="20035" y="20327"/>
                    <a:pt x="19999" y="20313"/>
                  </a:cubicBezTo>
                  <a:cubicBezTo>
                    <a:pt x="19912" y="20299"/>
                    <a:pt x="19854" y="20141"/>
                    <a:pt x="19857" y="20088"/>
                  </a:cubicBezTo>
                  <a:cubicBezTo>
                    <a:pt x="19860" y="20035"/>
                    <a:pt x="19849" y="19964"/>
                    <a:pt x="19823" y="19927"/>
                  </a:cubicBezTo>
                  <a:cubicBezTo>
                    <a:pt x="19798" y="19891"/>
                    <a:pt x="19765" y="19755"/>
                    <a:pt x="19751" y="19631"/>
                  </a:cubicBezTo>
                  <a:cubicBezTo>
                    <a:pt x="19736" y="19507"/>
                    <a:pt x="19480" y="19116"/>
                    <a:pt x="19406" y="19011"/>
                  </a:cubicBezTo>
                  <a:cubicBezTo>
                    <a:pt x="19332" y="18905"/>
                    <a:pt x="19125" y="18649"/>
                    <a:pt x="19086" y="18564"/>
                  </a:cubicBezTo>
                  <a:cubicBezTo>
                    <a:pt x="18994" y="18512"/>
                    <a:pt x="18860" y="18271"/>
                    <a:pt x="18861" y="18212"/>
                  </a:cubicBezTo>
                  <a:cubicBezTo>
                    <a:pt x="18861" y="18152"/>
                    <a:pt x="18804" y="18002"/>
                    <a:pt x="18766" y="17929"/>
                  </a:cubicBezTo>
                  <a:cubicBezTo>
                    <a:pt x="18728" y="17856"/>
                    <a:pt x="18624" y="17546"/>
                    <a:pt x="18604" y="17493"/>
                  </a:cubicBezTo>
                  <a:cubicBezTo>
                    <a:pt x="18586" y="17440"/>
                    <a:pt x="18567" y="17369"/>
                    <a:pt x="18533" y="17331"/>
                  </a:cubicBezTo>
                  <a:cubicBezTo>
                    <a:pt x="18499" y="17292"/>
                    <a:pt x="18482" y="17227"/>
                    <a:pt x="18494" y="17193"/>
                  </a:cubicBezTo>
                  <a:cubicBezTo>
                    <a:pt x="18506" y="17157"/>
                    <a:pt x="18513" y="17092"/>
                    <a:pt x="18469" y="17109"/>
                  </a:cubicBezTo>
                  <a:cubicBezTo>
                    <a:pt x="18386" y="17122"/>
                    <a:pt x="18345" y="16980"/>
                    <a:pt x="18330" y="16888"/>
                  </a:cubicBezTo>
                  <a:cubicBezTo>
                    <a:pt x="18275" y="16840"/>
                    <a:pt x="18268" y="16706"/>
                    <a:pt x="18267" y="16672"/>
                  </a:cubicBezTo>
                  <a:cubicBezTo>
                    <a:pt x="18267" y="16637"/>
                    <a:pt x="18237" y="16608"/>
                    <a:pt x="18247" y="16567"/>
                  </a:cubicBezTo>
                  <a:cubicBezTo>
                    <a:pt x="18257" y="16525"/>
                    <a:pt x="18251" y="16488"/>
                    <a:pt x="18234" y="16433"/>
                  </a:cubicBezTo>
                  <a:cubicBezTo>
                    <a:pt x="18270" y="16446"/>
                    <a:pt x="18328" y="16616"/>
                    <a:pt x="18328" y="16616"/>
                  </a:cubicBezTo>
                  <a:cubicBezTo>
                    <a:pt x="18328" y="16616"/>
                    <a:pt x="18403" y="16740"/>
                    <a:pt x="18438" y="16779"/>
                  </a:cubicBezTo>
                  <a:cubicBezTo>
                    <a:pt x="18471" y="16818"/>
                    <a:pt x="18512" y="16898"/>
                    <a:pt x="18576" y="16982"/>
                  </a:cubicBezTo>
                  <a:cubicBezTo>
                    <a:pt x="18641" y="17066"/>
                    <a:pt x="18584" y="17153"/>
                    <a:pt x="18568" y="17232"/>
                  </a:cubicBezTo>
                  <a:cubicBezTo>
                    <a:pt x="18553" y="17311"/>
                    <a:pt x="18607" y="17262"/>
                    <a:pt x="18607" y="17262"/>
                  </a:cubicBezTo>
                  <a:cubicBezTo>
                    <a:pt x="18607" y="17262"/>
                    <a:pt x="18621" y="17214"/>
                    <a:pt x="18650" y="17077"/>
                  </a:cubicBezTo>
                  <a:cubicBezTo>
                    <a:pt x="18680" y="16943"/>
                    <a:pt x="18641" y="16906"/>
                    <a:pt x="18531" y="16800"/>
                  </a:cubicBezTo>
                  <a:cubicBezTo>
                    <a:pt x="18422" y="16692"/>
                    <a:pt x="18326" y="16516"/>
                    <a:pt x="18286" y="16443"/>
                  </a:cubicBezTo>
                  <a:cubicBezTo>
                    <a:pt x="18246" y="16370"/>
                    <a:pt x="18157" y="16237"/>
                    <a:pt x="18155" y="16161"/>
                  </a:cubicBezTo>
                  <a:cubicBezTo>
                    <a:pt x="18154" y="16112"/>
                    <a:pt x="18146" y="16022"/>
                    <a:pt x="18124" y="15913"/>
                  </a:cubicBezTo>
                  <a:cubicBezTo>
                    <a:pt x="18113" y="15860"/>
                    <a:pt x="18099" y="15803"/>
                    <a:pt x="18081" y="15743"/>
                  </a:cubicBezTo>
                  <a:cubicBezTo>
                    <a:pt x="18025" y="15562"/>
                    <a:pt x="18048" y="15363"/>
                    <a:pt x="18090" y="15221"/>
                  </a:cubicBezTo>
                  <a:cubicBezTo>
                    <a:pt x="18132" y="15077"/>
                    <a:pt x="18109" y="14651"/>
                    <a:pt x="18105" y="14588"/>
                  </a:cubicBezTo>
                  <a:cubicBezTo>
                    <a:pt x="18101" y="14525"/>
                    <a:pt x="18061" y="13771"/>
                    <a:pt x="18048" y="13606"/>
                  </a:cubicBezTo>
                  <a:cubicBezTo>
                    <a:pt x="18034" y="13441"/>
                    <a:pt x="18018" y="13098"/>
                    <a:pt x="18024" y="13028"/>
                  </a:cubicBezTo>
                  <a:cubicBezTo>
                    <a:pt x="18031" y="12959"/>
                    <a:pt x="18020" y="12747"/>
                    <a:pt x="18014" y="12666"/>
                  </a:cubicBezTo>
                  <a:cubicBezTo>
                    <a:pt x="18007" y="12585"/>
                    <a:pt x="17987" y="12745"/>
                    <a:pt x="17987" y="12808"/>
                  </a:cubicBezTo>
                  <a:cubicBezTo>
                    <a:pt x="17987" y="12871"/>
                    <a:pt x="17944" y="12860"/>
                    <a:pt x="17952" y="12822"/>
                  </a:cubicBezTo>
                  <a:cubicBezTo>
                    <a:pt x="17959" y="12784"/>
                    <a:pt x="17944" y="12716"/>
                    <a:pt x="17928" y="12689"/>
                  </a:cubicBezTo>
                  <a:cubicBezTo>
                    <a:pt x="17911" y="12662"/>
                    <a:pt x="17904" y="12609"/>
                    <a:pt x="17902" y="12554"/>
                  </a:cubicBezTo>
                  <a:cubicBezTo>
                    <a:pt x="17900" y="12498"/>
                    <a:pt x="17985" y="12505"/>
                    <a:pt x="17985" y="12521"/>
                  </a:cubicBezTo>
                  <a:cubicBezTo>
                    <a:pt x="17986" y="12536"/>
                    <a:pt x="18001" y="12601"/>
                    <a:pt x="18011" y="12576"/>
                  </a:cubicBezTo>
                  <a:cubicBezTo>
                    <a:pt x="18055" y="12401"/>
                    <a:pt x="18015" y="12103"/>
                    <a:pt x="18006" y="12004"/>
                  </a:cubicBezTo>
                  <a:cubicBezTo>
                    <a:pt x="17996" y="11905"/>
                    <a:pt x="18042" y="12037"/>
                    <a:pt x="18060" y="11998"/>
                  </a:cubicBezTo>
                  <a:cubicBezTo>
                    <a:pt x="18080" y="11959"/>
                    <a:pt x="18072" y="11916"/>
                    <a:pt x="18021" y="11856"/>
                  </a:cubicBezTo>
                  <a:cubicBezTo>
                    <a:pt x="17971" y="11796"/>
                    <a:pt x="18004" y="11641"/>
                    <a:pt x="18017" y="11612"/>
                  </a:cubicBezTo>
                  <a:cubicBezTo>
                    <a:pt x="18029" y="11584"/>
                    <a:pt x="18040" y="11541"/>
                    <a:pt x="18012" y="11509"/>
                  </a:cubicBezTo>
                  <a:cubicBezTo>
                    <a:pt x="17974" y="11446"/>
                    <a:pt x="18004" y="11345"/>
                    <a:pt x="18001" y="11327"/>
                  </a:cubicBezTo>
                  <a:cubicBezTo>
                    <a:pt x="17996" y="11307"/>
                    <a:pt x="17940" y="11311"/>
                    <a:pt x="17972" y="11253"/>
                  </a:cubicBezTo>
                  <a:cubicBezTo>
                    <a:pt x="18003" y="11196"/>
                    <a:pt x="18069" y="11281"/>
                    <a:pt x="18084" y="11323"/>
                  </a:cubicBezTo>
                  <a:cubicBezTo>
                    <a:pt x="18098" y="11365"/>
                    <a:pt x="18132" y="11377"/>
                    <a:pt x="18173" y="11318"/>
                  </a:cubicBezTo>
                  <a:cubicBezTo>
                    <a:pt x="18214" y="11227"/>
                    <a:pt x="18166" y="11178"/>
                    <a:pt x="18117" y="11114"/>
                  </a:cubicBezTo>
                  <a:cubicBezTo>
                    <a:pt x="18095" y="11036"/>
                    <a:pt x="18221" y="11119"/>
                    <a:pt x="18255" y="11145"/>
                  </a:cubicBezTo>
                  <a:cubicBezTo>
                    <a:pt x="18289" y="11172"/>
                    <a:pt x="18280" y="11205"/>
                    <a:pt x="18248" y="11249"/>
                  </a:cubicBezTo>
                  <a:cubicBezTo>
                    <a:pt x="18266" y="11295"/>
                    <a:pt x="18280" y="11341"/>
                    <a:pt x="18249" y="11399"/>
                  </a:cubicBezTo>
                  <a:cubicBezTo>
                    <a:pt x="18218" y="11456"/>
                    <a:pt x="18271" y="11473"/>
                    <a:pt x="18271" y="11473"/>
                  </a:cubicBezTo>
                  <a:cubicBezTo>
                    <a:pt x="18271" y="11473"/>
                    <a:pt x="18376" y="11083"/>
                    <a:pt x="18462" y="10806"/>
                  </a:cubicBezTo>
                  <a:cubicBezTo>
                    <a:pt x="18513" y="10598"/>
                    <a:pt x="18501" y="10307"/>
                    <a:pt x="18492" y="10191"/>
                  </a:cubicBezTo>
                  <a:lnTo>
                    <a:pt x="18479" y="10198"/>
                  </a:lnTo>
                  <a:lnTo>
                    <a:pt x="18459" y="10183"/>
                  </a:lnTo>
                  <a:lnTo>
                    <a:pt x="18392" y="10199"/>
                  </a:lnTo>
                  <a:lnTo>
                    <a:pt x="18374" y="10201"/>
                  </a:lnTo>
                  <a:lnTo>
                    <a:pt x="18363" y="10227"/>
                  </a:lnTo>
                  <a:lnTo>
                    <a:pt x="18326" y="10222"/>
                  </a:lnTo>
                  <a:lnTo>
                    <a:pt x="18321" y="10239"/>
                  </a:lnTo>
                  <a:lnTo>
                    <a:pt x="18302" y="10240"/>
                  </a:lnTo>
                  <a:lnTo>
                    <a:pt x="18291" y="10259"/>
                  </a:lnTo>
                  <a:lnTo>
                    <a:pt x="18307" y="10313"/>
                  </a:lnTo>
                  <a:lnTo>
                    <a:pt x="18301" y="10330"/>
                  </a:lnTo>
                  <a:lnTo>
                    <a:pt x="18302" y="10346"/>
                  </a:lnTo>
                  <a:lnTo>
                    <a:pt x="18291" y="10364"/>
                  </a:lnTo>
                  <a:lnTo>
                    <a:pt x="18272" y="10366"/>
                  </a:lnTo>
                  <a:lnTo>
                    <a:pt x="18260" y="10358"/>
                  </a:lnTo>
                  <a:lnTo>
                    <a:pt x="18248" y="10360"/>
                  </a:lnTo>
                  <a:lnTo>
                    <a:pt x="18216" y="10346"/>
                  </a:lnTo>
                  <a:lnTo>
                    <a:pt x="18196" y="10324"/>
                  </a:lnTo>
                  <a:lnTo>
                    <a:pt x="18146" y="10306"/>
                  </a:lnTo>
                  <a:lnTo>
                    <a:pt x="18111" y="10236"/>
                  </a:lnTo>
                  <a:lnTo>
                    <a:pt x="18097" y="10221"/>
                  </a:lnTo>
                  <a:lnTo>
                    <a:pt x="18060" y="10217"/>
                  </a:lnTo>
                  <a:lnTo>
                    <a:pt x="18032" y="10171"/>
                  </a:lnTo>
                  <a:lnTo>
                    <a:pt x="18032" y="10164"/>
                  </a:lnTo>
                  <a:lnTo>
                    <a:pt x="18019" y="10148"/>
                  </a:lnTo>
                  <a:lnTo>
                    <a:pt x="18013" y="10141"/>
                  </a:lnTo>
                  <a:lnTo>
                    <a:pt x="17913" y="10135"/>
                  </a:lnTo>
                  <a:lnTo>
                    <a:pt x="17900" y="10128"/>
                  </a:lnTo>
                  <a:lnTo>
                    <a:pt x="17894" y="10129"/>
                  </a:lnTo>
                  <a:lnTo>
                    <a:pt x="17869" y="10115"/>
                  </a:lnTo>
                  <a:lnTo>
                    <a:pt x="17856" y="10108"/>
                  </a:lnTo>
                  <a:lnTo>
                    <a:pt x="17806" y="10096"/>
                  </a:lnTo>
                  <a:lnTo>
                    <a:pt x="17640" y="10114"/>
                  </a:lnTo>
                  <a:lnTo>
                    <a:pt x="17635" y="10131"/>
                  </a:lnTo>
                  <a:lnTo>
                    <a:pt x="17606" y="10151"/>
                  </a:lnTo>
                  <a:lnTo>
                    <a:pt x="17580" y="10130"/>
                  </a:lnTo>
                  <a:lnTo>
                    <a:pt x="17541" y="10109"/>
                  </a:lnTo>
                  <a:lnTo>
                    <a:pt x="17529" y="10110"/>
                  </a:lnTo>
                  <a:lnTo>
                    <a:pt x="17498" y="10104"/>
                  </a:lnTo>
                  <a:lnTo>
                    <a:pt x="17493" y="10113"/>
                  </a:lnTo>
                  <a:lnTo>
                    <a:pt x="17474" y="10116"/>
                  </a:lnTo>
                  <a:lnTo>
                    <a:pt x="17391" y="10075"/>
                  </a:lnTo>
                  <a:lnTo>
                    <a:pt x="17373" y="10069"/>
                  </a:lnTo>
                  <a:lnTo>
                    <a:pt x="17354" y="10063"/>
                  </a:lnTo>
                  <a:lnTo>
                    <a:pt x="17333" y="10025"/>
                  </a:lnTo>
                  <a:lnTo>
                    <a:pt x="17307" y="10003"/>
                  </a:lnTo>
                  <a:lnTo>
                    <a:pt x="17295" y="10004"/>
                  </a:lnTo>
                  <a:lnTo>
                    <a:pt x="17235" y="9945"/>
                  </a:lnTo>
                  <a:lnTo>
                    <a:pt x="17223" y="9939"/>
                  </a:lnTo>
                  <a:lnTo>
                    <a:pt x="17192" y="9942"/>
                  </a:lnTo>
                  <a:lnTo>
                    <a:pt x="17122" y="9900"/>
                  </a:lnTo>
                  <a:lnTo>
                    <a:pt x="17116" y="9901"/>
                  </a:lnTo>
                  <a:lnTo>
                    <a:pt x="17084" y="9896"/>
                  </a:lnTo>
                  <a:lnTo>
                    <a:pt x="17065" y="9890"/>
                  </a:lnTo>
                  <a:lnTo>
                    <a:pt x="17005" y="9904"/>
                  </a:lnTo>
                  <a:lnTo>
                    <a:pt x="16959" y="9860"/>
                  </a:lnTo>
                  <a:lnTo>
                    <a:pt x="16946" y="9846"/>
                  </a:lnTo>
                  <a:lnTo>
                    <a:pt x="16920" y="9825"/>
                  </a:lnTo>
                  <a:lnTo>
                    <a:pt x="16906" y="9800"/>
                  </a:lnTo>
                  <a:lnTo>
                    <a:pt x="16881" y="9779"/>
                  </a:lnTo>
                  <a:lnTo>
                    <a:pt x="16853" y="9742"/>
                  </a:lnTo>
                  <a:lnTo>
                    <a:pt x="16774" y="9750"/>
                  </a:lnTo>
                  <a:lnTo>
                    <a:pt x="16748" y="9729"/>
                  </a:lnTo>
                  <a:lnTo>
                    <a:pt x="16722" y="9722"/>
                  </a:lnTo>
                  <a:lnTo>
                    <a:pt x="16684" y="9702"/>
                  </a:lnTo>
                  <a:lnTo>
                    <a:pt x="16616" y="9701"/>
                  </a:lnTo>
                  <a:lnTo>
                    <a:pt x="16578" y="9681"/>
                  </a:lnTo>
                  <a:lnTo>
                    <a:pt x="16570" y="9650"/>
                  </a:lnTo>
                  <a:lnTo>
                    <a:pt x="16566" y="9593"/>
                  </a:lnTo>
                  <a:lnTo>
                    <a:pt x="16539" y="9539"/>
                  </a:lnTo>
                  <a:lnTo>
                    <a:pt x="16512" y="9509"/>
                  </a:lnTo>
                  <a:lnTo>
                    <a:pt x="16509" y="9461"/>
                  </a:lnTo>
                  <a:lnTo>
                    <a:pt x="16501" y="9429"/>
                  </a:lnTo>
                  <a:lnTo>
                    <a:pt x="16493" y="9397"/>
                  </a:lnTo>
                  <a:lnTo>
                    <a:pt x="16485" y="9357"/>
                  </a:lnTo>
                  <a:lnTo>
                    <a:pt x="16467" y="9270"/>
                  </a:lnTo>
                  <a:lnTo>
                    <a:pt x="16459" y="9246"/>
                  </a:lnTo>
                  <a:lnTo>
                    <a:pt x="16458" y="9222"/>
                  </a:lnTo>
                  <a:lnTo>
                    <a:pt x="16443" y="9176"/>
                  </a:lnTo>
                  <a:lnTo>
                    <a:pt x="16436" y="9168"/>
                  </a:lnTo>
                  <a:lnTo>
                    <a:pt x="16429" y="9136"/>
                  </a:lnTo>
                  <a:lnTo>
                    <a:pt x="16401" y="9083"/>
                  </a:lnTo>
                  <a:lnTo>
                    <a:pt x="16387" y="9059"/>
                  </a:lnTo>
                  <a:lnTo>
                    <a:pt x="16393" y="9059"/>
                  </a:lnTo>
                  <a:lnTo>
                    <a:pt x="16360" y="9022"/>
                  </a:lnTo>
                  <a:lnTo>
                    <a:pt x="16321" y="8984"/>
                  </a:lnTo>
                  <a:lnTo>
                    <a:pt x="16282" y="8956"/>
                  </a:lnTo>
                  <a:lnTo>
                    <a:pt x="16260" y="8911"/>
                  </a:lnTo>
                  <a:lnTo>
                    <a:pt x="16233" y="8864"/>
                  </a:lnTo>
                  <a:lnTo>
                    <a:pt x="16213" y="8842"/>
                  </a:lnTo>
                  <a:lnTo>
                    <a:pt x="16204" y="8786"/>
                  </a:lnTo>
                  <a:lnTo>
                    <a:pt x="16220" y="8744"/>
                  </a:lnTo>
                  <a:lnTo>
                    <a:pt x="16224" y="8606"/>
                  </a:lnTo>
                  <a:lnTo>
                    <a:pt x="16207" y="8526"/>
                  </a:lnTo>
                  <a:lnTo>
                    <a:pt x="16186" y="8505"/>
                  </a:lnTo>
                  <a:lnTo>
                    <a:pt x="16168" y="8490"/>
                  </a:lnTo>
                  <a:lnTo>
                    <a:pt x="16153" y="8459"/>
                  </a:lnTo>
                  <a:lnTo>
                    <a:pt x="16134" y="8437"/>
                  </a:lnTo>
                  <a:lnTo>
                    <a:pt x="16144" y="8403"/>
                  </a:lnTo>
                  <a:lnTo>
                    <a:pt x="16157" y="8216"/>
                  </a:lnTo>
                  <a:lnTo>
                    <a:pt x="16149" y="8184"/>
                  </a:lnTo>
                  <a:lnTo>
                    <a:pt x="16129" y="8162"/>
                  </a:lnTo>
                  <a:lnTo>
                    <a:pt x="16125" y="8088"/>
                  </a:lnTo>
                  <a:lnTo>
                    <a:pt x="16097" y="8036"/>
                  </a:lnTo>
                  <a:lnTo>
                    <a:pt x="16071" y="8013"/>
                  </a:lnTo>
                  <a:lnTo>
                    <a:pt x="16045" y="7984"/>
                  </a:lnTo>
                  <a:lnTo>
                    <a:pt x="16019" y="7979"/>
                  </a:lnTo>
                  <a:lnTo>
                    <a:pt x="16002" y="8004"/>
                  </a:lnTo>
                  <a:lnTo>
                    <a:pt x="15984" y="8006"/>
                  </a:lnTo>
                  <a:lnTo>
                    <a:pt x="15970" y="7983"/>
                  </a:lnTo>
                  <a:lnTo>
                    <a:pt x="15939" y="7970"/>
                  </a:lnTo>
                  <a:lnTo>
                    <a:pt x="15884" y="7880"/>
                  </a:lnTo>
                  <a:lnTo>
                    <a:pt x="15884" y="7879"/>
                  </a:lnTo>
                  <a:lnTo>
                    <a:pt x="15852" y="7865"/>
                  </a:lnTo>
                  <a:lnTo>
                    <a:pt x="15826" y="7836"/>
                  </a:lnTo>
                  <a:lnTo>
                    <a:pt x="15846" y="7822"/>
                  </a:lnTo>
                  <a:lnTo>
                    <a:pt x="15858" y="7784"/>
                  </a:lnTo>
                  <a:lnTo>
                    <a:pt x="15858" y="7782"/>
                  </a:lnTo>
                  <a:lnTo>
                    <a:pt x="15803" y="7720"/>
                  </a:lnTo>
                  <a:lnTo>
                    <a:pt x="15762" y="7674"/>
                  </a:lnTo>
                  <a:lnTo>
                    <a:pt x="15737" y="7636"/>
                  </a:lnTo>
                  <a:lnTo>
                    <a:pt x="15710" y="7573"/>
                  </a:lnTo>
                  <a:lnTo>
                    <a:pt x="15693" y="7533"/>
                  </a:lnTo>
                  <a:lnTo>
                    <a:pt x="15659" y="7504"/>
                  </a:lnTo>
                  <a:lnTo>
                    <a:pt x="15629" y="7418"/>
                  </a:lnTo>
                  <a:lnTo>
                    <a:pt x="15589" y="7381"/>
                  </a:lnTo>
                  <a:lnTo>
                    <a:pt x="15553" y="7296"/>
                  </a:lnTo>
                  <a:lnTo>
                    <a:pt x="15439" y="7243"/>
                  </a:lnTo>
                  <a:lnTo>
                    <a:pt x="15418" y="7197"/>
                  </a:lnTo>
                  <a:lnTo>
                    <a:pt x="15379" y="7168"/>
                  </a:lnTo>
                  <a:lnTo>
                    <a:pt x="15351" y="7131"/>
                  </a:lnTo>
                  <a:lnTo>
                    <a:pt x="15361" y="7073"/>
                  </a:lnTo>
                  <a:lnTo>
                    <a:pt x="15299" y="6974"/>
                  </a:lnTo>
                  <a:lnTo>
                    <a:pt x="15301" y="6908"/>
                  </a:lnTo>
                  <a:lnTo>
                    <a:pt x="15273" y="6855"/>
                  </a:lnTo>
                  <a:lnTo>
                    <a:pt x="15302" y="6819"/>
                  </a:lnTo>
                  <a:lnTo>
                    <a:pt x="15231" y="6761"/>
                  </a:lnTo>
                  <a:lnTo>
                    <a:pt x="15221" y="6706"/>
                  </a:lnTo>
                  <a:lnTo>
                    <a:pt x="15194" y="6660"/>
                  </a:lnTo>
                  <a:lnTo>
                    <a:pt x="15180" y="6629"/>
                  </a:lnTo>
                  <a:lnTo>
                    <a:pt x="15153" y="6600"/>
                  </a:lnTo>
                  <a:lnTo>
                    <a:pt x="15104" y="6393"/>
                  </a:lnTo>
                  <a:lnTo>
                    <a:pt x="15064" y="6357"/>
                  </a:lnTo>
                  <a:lnTo>
                    <a:pt x="15063" y="6324"/>
                  </a:lnTo>
                  <a:lnTo>
                    <a:pt x="15043" y="6294"/>
                  </a:lnTo>
                  <a:lnTo>
                    <a:pt x="15029" y="6271"/>
                  </a:lnTo>
                  <a:lnTo>
                    <a:pt x="15002" y="6242"/>
                  </a:lnTo>
                  <a:lnTo>
                    <a:pt x="15001" y="6217"/>
                  </a:lnTo>
                  <a:lnTo>
                    <a:pt x="14993" y="6186"/>
                  </a:lnTo>
                  <a:lnTo>
                    <a:pt x="14977" y="6017"/>
                  </a:lnTo>
                  <a:lnTo>
                    <a:pt x="14955" y="5971"/>
                  </a:lnTo>
                  <a:lnTo>
                    <a:pt x="14877" y="5897"/>
                  </a:lnTo>
                  <a:lnTo>
                    <a:pt x="14873" y="5826"/>
                  </a:lnTo>
                  <a:lnTo>
                    <a:pt x="14845" y="5780"/>
                  </a:lnTo>
                  <a:lnTo>
                    <a:pt x="14775" y="5738"/>
                  </a:lnTo>
                  <a:lnTo>
                    <a:pt x="14747" y="5684"/>
                  </a:lnTo>
                  <a:lnTo>
                    <a:pt x="14644" y="5613"/>
                  </a:lnTo>
                  <a:lnTo>
                    <a:pt x="14592" y="5473"/>
                  </a:lnTo>
                  <a:lnTo>
                    <a:pt x="14529" y="5446"/>
                  </a:lnTo>
                  <a:lnTo>
                    <a:pt x="14503" y="5434"/>
                  </a:lnTo>
                  <a:lnTo>
                    <a:pt x="14491" y="5427"/>
                  </a:lnTo>
                  <a:lnTo>
                    <a:pt x="14477" y="5403"/>
                  </a:lnTo>
                  <a:lnTo>
                    <a:pt x="14458" y="5397"/>
                  </a:lnTo>
                  <a:lnTo>
                    <a:pt x="14427" y="5393"/>
                  </a:lnTo>
                  <a:lnTo>
                    <a:pt x="14420" y="5377"/>
                  </a:lnTo>
                  <a:lnTo>
                    <a:pt x="14413" y="5361"/>
                  </a:lnTo>
                  <a:lnTo>
                    <a:pt x="14418" y="5346"/>
                  </a:lnTo>
                  <a:lnTo>
                    <a:pt x="14417" y="5329"/>
                  </a:lnTo>
                  <a:lnTo>
                    <a:pt x="14422" y="5312"/>
                  </a:lnTo>
                  <a:lnTo>
                    <a:pt x="14427" y="5287"/>
                  </a:lnTo>
                  <a:lnTo>
                    <a:pt x="14425" y="5255"/>
                  </a:lnTo>
                  <a:lnTo>
                    <a:pt x="14407" y="5257"/>
                  </a:lnTo>
                  <a:lnTo>
                    <a:pt x="14391" y="5306"/>
                  </a:lnTo>
                  <a:lnTo>
                    <a:pt x="14373" y="5309"/>
                  </a:lnTo>
                  <a:lnTo>
                    <a:pt x="14366" y="5301"/>
                  </a:lnTo>
                  <a:lnTo>
                    <a:pt x="14367" y="5221"/>
                  </a:lnTo>
                  <a:lnTo>
                    <a:pt x="14354" y="5206"/>
                  </a:lnTo>
                  <a:lnTo>
                    <a:pt x="14335" y="5198"/>
                  </a:lnTo>
                  <a:lnTo>
                    <a:pt x="14316" y="5185"/>
                  </a:lnTo>
                  <a:lnTo>
                    <a:pt x="14313" y="5145"/>
                  </a:lnTo>
                  <a:lnTo>
                    <a:pt x="14306" y="5122"/>
                  </a:lnTo>
                  <a:lnTo>
                    <a:pt x="14267" y="5094"/>
                  </a:lnTo>
                  <a:lnTo>
                    <a:pt x="14228" y="5065"/>
                  </a:lnTo>
                  <a:lnTo>
                    <a:pt x="14203" y="5050"/>
                  </a:lnTo>
                  <a:lnTo>
                    <a:pt x="14167" y="5071"/>
                  </a:lnTo>
                  <a:lnTo>
                    <a:pt x="14153" y="5047"/>
                  </a:lnTo>
                  <a:lnTo>
                    <a:pt x="14141" y="5041"/>
                  </a:lnTo>
                  <a:lnTo>
                    <a:pt x="14116" y="5044"/>
                  </a:lnTo>
                  <a:lnTo>
                    <a:pt x="14098" y="5061"/>
                  </a:lnTo>
                  <a:lnTo>
                    <a:pt x="14062" y="5073"/>
                  </a:lnTo>
                  <a:lnTo>
                    <a:pt x="14045" y="5091"/>
                  </a:lnTo>
                  <a:lnTo>
                    <a:pt x="13950" y="5061"/>
                  </a:lnTo>
                  <a:lnTo>
                    <a:pt x="13925" y="5055"/>
                  </a:lnTo>
                  <a:lnTo>
                    <a:pt x="13888" y="5059"/>
                  </a:lnTo>
                  <a:lnTo>
                    <a:pt x="13888" y="5035"/>
                  </a:lnTo>
                  <a:lnTo>
                    <a:pt x="13875" y="5036"/>
                  </a:lnTo>
                  <a:lnTo>
                    <a:pt x="13869" y="5045"/>
                  </a:lnTo>
                  <a:lnTo>
                    <a:pt x="13845" y="5040"/>
                  </a:lnTo>
                  <a:lnTo>
                    <a:pt x="13777" y="5054"/>
                  </a:lnTo>
                  <a:lnTo>
                    <a:pt x="13739" y="5026"/>
                  </a:lnTo>
                  <a:lnTo>
                    <a:pt x="13721" y="5044"/>
                  </a:lnTo>
                  <a:lnTo>
                    <a:pt x="13678" y="5040"/>
                  </a:lnTo>
                  <a:lnTo>
                    <a:pt x="13673" y="5057"/>
                  </a:lnTo>
                  <a:lnTo>
                    <a:pt x="13648" y="5059"/>
                  </a:lnTo>
                  <a:lnTo>
                    <a:pt x="13567" y="5036"/>
                  </a:lnTo>
                  <a:lnTo>
                    <a:pt x="13533" y="4990"/>
                  </a:lnTo>
                  <a:lnTo>
                    <a:pt x="13514" y="4984"/>
                  </a:lnTo>
                  <a:lnTo>
                    <a:pt x="13482" y="4971"/>
                  </a:lnTo>
                  <a:lnTo>
                    <a:pt x="13470" y="4964"/>
                  </a:lnTo>
                  <a:lnTo>
                    <a:pt x="13464" y="4965"/>
                  </a:lnTo>
                  <a:lnTo>
                    <a:pt x="13451" y="4958"/>
                  </a:lnTo>
                  <a:lnTo>
                    <a:pt x="13444" y="4951"/>
                  </a:lnTo>
                  <a:lnTo>
                    <a:pt x="13431" y="4936"/>
                  </a:lnTo>
                  <a:lnTo>
                    <a:pt x="13406" y="4930"/>
                  </a:lnTo>
                  <a:lnTo>
                    <a:pt x="13366" y="4983"/>
                  </a:lnTo>
                  <a:lnTo>
                    <a:pt x="13352" y="5058"/>
                  </a:lnTo>
                  <a:lnTo>
                    <a:pt x="13346" y="5067"/>
                  </a:lnTo>
                  <a:lnTo>
                    <a:pt x="13348" y="5091"/>
                  </a:lnTo>
                  <a:lnTo>
                    <a:pt x="13242" y="5086"/>
                  </a:lnTo>
                  <a:lnTo>
                    <a:pt x="13231" y="5094"/>
                  </a:lnTo>
                  <a:lnTo>
                    <a:pt x="13225" y="5103"/>
                  </a:lnTo>
                  <a:lnTo>
                    <a:pt x="13189" y="5116"/>
                  </a:lnTo>
                  <a:lnTo>
                    <a:pt x="13170" y="5108"/>
                  </a:lnTo>
                  <a:lnTo>
                    <a:pt x="13152" y="5119"/>
                  </a:lnTo>
                  <a:lnTo>
                    <a:pt x="13134" y="5122"/>
                  </a:lnTo>
                  <a:lnTo>
                    <a:pt x="13110" y="5139"/>
                  </a:lnTo>
                  <a:lnTo>
                    <a:pt x="13086" y="5158"/>
                  </a:lnTo>
                  <a:lnTo>
                    <a:pt x="13053" y="5226"/>
                  </a:lnTo>
                  <a:lnTo>
                    <a:pt x="13019" y="5263"/>
                  </a:lnTo>
                  <a:lnTo>
                    <a:pt x="13010" y="5328"/>
                  </a:lnTo>
                  <a:lnTo>
                    <a:pt x="12991" y="5330"/>
                  </a:lnTo>
                  <a:lnTo>
                    <a:pt x="12984" y="5396"/>
                  </a:lnTo>
                  <a:lnTo>
                    <a:pt x="12955" y="5431"/>
                  </a:lnTo>
                  <a:lnTo>
                    <a:pt x="12940" y="5594"/>
                  </a:lnTo>
                  <a:lnTo>
                    <a:pt x="12912" y="5639"/>
                  </a:lnTo>
                  <a:lnTo>
                    <a:pt x="12913" y="5655"/>
                  </a:lnTo>
                  <a:lnTo>
                    <a:pt x="12906" y="5656"/>
                  </a:lnTo>
                  <a:lnTo>
                    <a:pt x="12897" y="5689"/>
                  </a:lnTo>
                  <a:lnTo>
                    <a:pt x="12879" y="5723"/>
                  </a:lnTo>
                  <a:lnTo>
                    <a:pt x="12881" y="5756"/>
                  </a:lnTo>
                  <a:lnTo>
                    <a:pt x="12889" y="5772"/>
                  </a:lnTo>
                  <a:lnTo>
                    <a:pt x="12890" y="5787"/>
                  </a:lnTo>
                  <a:lnTo>
                    <a:pt x="12916" y="5824"/>
                  </a:lnTo>
                  <a:lnTo>
                    <a:pt x="12918" y="5841"/>
                  </a:lnTo>
                  <a:lnTo>
                    <a:pt x="12912" y="5850"/>
                  </a:lnTo>
                  <a:lnTo>
                    <a:pt x="12894" y="5859"/>
                  </a:lnTo>
                  <a:lnTo>
                    <a:pt x="12870" y="5871"/>
                  </a:lnTo>
                  <a:lnTo>
                    <a:pt x="12853" y="5897"/>
                  </a:lnTo>
                  <a:lnTo>
                    <a:pt x="12841" y="5905"/>
                  </a:lnTo>
                  <a:lnTo>
                    <a:pt x="12793" y="5926"/>
                  </a:lnTo>
                  <a:lnTo>
                    <a:pt x="12775" y="5946"/>
                  </a:lnTo>
                  <a:lnTo>
                    <a:pt x="12744" y="6029"/>
                  </a:lnTo>
                  <a:lnTo>
                    <a:pt x="12709" y="6074"/>
                  </a:lnTo>
                  <a:lnTo>
                    <a:pt x="12694" y="6132"/>
                  </a:lnTo>
                  <a:lnTo>
                    <a:pt x="12689" y="6149"/>
                  </a:lnTo>
                  <a:lnTo>
                    <a:pt x="12678" y="6165"/>
                  </a:lnTo>
                  <a:lnTo>
                    <a:pt x="12672" y="6175"/>
                  </a:lnTo>
                  <a:lnTo>
                    <a:pt x="12666" y="6176"/>
                  </a:lnTo>
                  <a:lnTo>
                    <a:pt x="12642" y="6193"/>
                  </a:lnTo>
                  <a:lnTo>
                    <a:pt x="12581" y="6201"/>
                  </a:lnTo>
                  <a:lnTo>
                    <a:pt x="12544" y="6186"/>
                  </a:lnTo>
                  <a:lnTo>
                    <a:pt x="12531" y="6172"/>
                  </a:lnTo>
                  <a:lnTo>
                    <a:pt x="12529" y="6172"/>
                  </a:lnTo>
                  <a:lnTo>
                    <a:pt x="12519" y="6182"/>
                  </a:lnTo>
                  <a:lnTo>
                    <a:pt x="12527" y="6172"/>
                  </a:lnTo>
                  <a:lnTo>
                    <a:pt x="12527" y="6155"/>
                  </a:lnTo>
                  <a:lnTo>
                    <a:pt x="12527" y="6147"/>
                  </a:lnTo>
                  <a:lnTo>
                    <a:pt x="12487" y="6140"/>
                  </a:lnTo>
                  <a:lnTo>
                    <a:pt x="12461" y="6141"/>
                  </a:lnTo>
                  <a:lnTo>
                    <a:pt x="12448" y="6133"/>
                  </a:lnTo>
                  <a:lnTo>
                    <a:pt x="12427" y="6136"/>
                  </a:lnTo>
                  <a:lnTo>
                    <a:pt x="12386" y="6115"/>
                  </a:lnTo>
                  <a:lnTo>
                    <a:pt x="12365" y="6077"/>
                  </a:lnTo>
                  <a:lnTo>
                    <a:pt x="12344" y="6054"/>
                  </a:lnTo>
                  <a:lnTo>
                    <a:pt x="12330" y="6032"/>
                  </a:lnTo>
                  <a:lnTo>
                    <a:pt x="12317" y="6016"/>
                  </a:lnTo>
                  <a:lnTo>
                    <a:pt x="12291" y="5987"/>
                  </a:lnTo>
                  <a:lnTo>
                    <a:pt x="12277" y="5975"/>
                  </a:lnTo>
                  <a:lnTo>
                    <a:pt x="12258" y="5963"/>
                  </a:lnTo>
                  <a:lnTo>
                    <a:pt x="12252" y="5963"/>
                  </a:lnTo>
                  <a:lnTo>
                    <a:pt x="12239" y="5954"/>
                  </a:lnTo>
                  <a:lnTo>
                    <a:pt x="12208" y="5948"/>
                  </a:lnTo>
                  <a:lnTo>
                    <a:pt x="12189" y="5941"/>
                  </a:lnTo>
                  <a:lnTo>
                    <a:pt x="12164" y="5935"/>
                  </a:lnTo>
                  <a:lnTo>
                    <a:pt x="12157" y="5928"/>
                  </a:lnTo>
                  <a:lnTo>
                    <a:pt x="12145" y="5921"/>
                  </a:lnTo>
                  <a:lnTo>
                    <a:pt x="12119" y="5907"/>
                  </a:lnTo>
                  <a:lnTo>
                    <a:pt x="12106" y="5892"/>
                  </a:lnTo>
                  <a:lnTo>
                    <a:pt x="12105" y="5877"/>
                  </a:lnTo>
                  <a:lnTo>
                    <a:pt x="12092" y="5869"/>
                  </a:lnTo>
                  <a:lnTo>
                    <a:pt x="12080" y="5871"/>
                  </a:lnTo>
                  <a:lnTo>
                    <a:pt x="12073" y="5863"/>
                  </a:lnTo>
                  <a:lnTo>
                    <a:pt x="12066" y="5856"/>
                  </a:lnTo>
                  <a:lnTo>
                    <a:pt x="12066" y="5840"/>
                  </a:lnTo>
                  <a:lnTo>
                    <a:pt x="12060" y="5841"/>
                  </a:lnTo>
                  <a:lnTo>
                    <a:pt x="12059" y="5833"/>
                  </a:lnTo>
                  <a:lnTo>
                    <a:pt x="12052" y="5817"/>
                  </a:lnTo>
                  <a:lnTo>
                    <a:pt x="12045" y="5801"/>
                  </a:lnTo>
                  <a:lnTo>
                    <a:pt x="12033" y="5803"/>
                  </a:lnTo>
                  <a:lnTo>
                    <a:pt x="11787" y="5714"/>
                  </a:lnTo>
                  <a:lnTo>
                    <a:pt x="11676" y="5613"/>
                  </a:lnTo>
                  <a:lnTo>
                    <a:pt x="11655" y="5574"/>
                  </a:lnTo>
                  <a:lnTo>
                    <a:pt x="11634" y="5535"/>
                  </a:lnTo>
                  <a:lnTo>
                    <a:pt x="11607" y="5505"/>
                  </a:lnTo>
                  <a:lnTo>
                    <a:pt x="11542" y="5431"/>
                  </a:lnTo>
                  <a:lnTo>
                    <a:pt x="11523" y="5433"/>
                  </a:lnTo>
                  <a:lnTo>
                    <a:pt x="11478" y="5397"/>
                  </a:lnTo>
                  <a:lnTo>
                    <a:pt x="11342" y="5193"/>
                  </a:lnTo>
                  <a:lnTo>
                    <a:pt x="11296" y="5035"/>
                  </a:lnTo>
                  <a:lnTo>
                    <a:pt x="11275" y="4989"/>
                  </a:lnTo>
                  <a:lnTo>
                    <a:pt x="11253" y="4942"/>
                  </a:lnTo>
                  <a:lnTo>
                    <a:pt x="11225" y="4881"/>
                  </a:lnTo>
                  <a:lnTo>
                    <a:pt x="11215" y="4817"/>
                  </a:lnTo>
                  <a:lnTo>
                    <a:pt x="11194" y="4786"/>
                  </a:lnTo>
                  <a:lnTo>
                    <a:pt x="11188" y="4681"/>
                  </a:lnTo>
                  <a:lnTo>
                    <a:pt x="11211" y="4549"/>
                  </a:lnTo>
                  <a:lnTo>
                    <a:pt x="11185" y="4422"/>
                  </a:lnTo>
                  <a:lnTo>
                    <a:pt x="11132" y="4363"/>
                  </a:lnTo>
                  <a:lnTo>
                    <a:pt x="11130" y="4331"/>
                  </a:lnTo>
                  <a:lnTo>
                    <a:pt x="11083" y="4263"/>
                  </a:lnTo>
                  <a:lnTo>
                    <a:pt x="11074" y="4231"/>
                  </a:lnTo>
                  <a:lnTo>
                    <a:pt x="11060" y="4200"/>
                  </a:lnTo>
                  <a:lnTo>
                    <a:pt x="11059" y="4167"/>
                  </a:lnTo>
                  <a:lnTo>
                    <a:pt x="11038" y="4129"/>
                  </a:lnTo>
                  <a:lnTo>
                    <a:pt x="11040" y="4064"/>
                  </a:lnTo>
                  <a:lnTo>
                    <a:pt x="11015" y="3953"/>
                  </a:lnTo>
                  <a:lnTo>
                    <a:pt x="10987" y="3907"/>
                  </a:lnTo>
                  <a:lnTo>
                    <a:pt x="10943" y="3887"/>
                  </a:lnTo>
                  <a:lnTo>
                    <a:pt x="10928" y="3849"/>
                  </a:lnTo>
                  <a:lnTo>
                    <a:pt x="10907" y="3802"/>
                  </a:lnTo>
                  <a:lnTo>
                    <a:pt x="10857" y="3783"/>
                  </a:lnTo>
                  <a:lnTo>
                    <a:pt x="10808" y="3699"/>
                  </a:lnTo>
                  <a:lnTo>
                    <a:pt x="10777" y="3685"/>
                  </a:lnTo>
                  <a:lnTo>
                    <a:pt x="10737" y="3633"/>
                  </a:lnTo>
                  <a:lnTo>
                    <a:pt x="10718" y="3635"/>
                  </a:lnTo>
                  <a:lnTo>
                    <a:pt x="10705" y="3620"/>
                  </a:lnTo>
                  <a:lnTo>
                    <a:pt x="10681" y="3623"/>
                  </a:lnTo>
                  <a:lnTo>
                    <a:pt x="10648" y="3593"/>
                  </a:lnTo>
                  <a:lnTo>
                    <a:pt x="10629" y="3595"/>
                  </a:lnTo>
                  <a:lnTo>
                    <a:pt x="10616" y="3572"/>
                  </a:lnTo>
                  <a:lnTo>
                    <a:pt x="10558" y="3538"/>
                  </a:lnTo>
                  <a:lnTo>
                    <a:pt x="10550" y="3498"/>
                  </a:lnTo>
                  <a:lnTo>
                    <a:pt x="10542" y="3466"/>
                  </a:lnTo>
                  <a:lnTo>
                    <a:pt x="10409" y="3326"/>
                  </a:lnTo>
                  <a:lnTo>
                    <a:pt x="10366" y="3201"/>
                  </a:lnTo>
                  <a:lnTo>
                    <a:pt x="10216" y="3078"/>
                  </a:lnTo>
                  <a:lnTo>
                    <a:pt x="10126" y="2909"/>
                  </a:lnTo>
                  <a:lnTo>
                    <a:pt x="10061" y="2859"/>
                  </a:lnTo>
                  <a:lnTo>
                    <a:pt x="10051" y="2795"/>
                  </a:lnTo>
                  <a:lnTo>
                    <a:pt x="10011" y="2759"/>
                  </a:lnTo>
                  <a:lnTo>
                    <a:pt x="9930" y="2726"/>
                  </a:lnTo>
                  <a:lnTo>
                    <a:pt x="9819" y="2632"/>
                  </a:lnTo>
                  <a:lnTo>
                    <a:pt x="9794" y="2529"/>
                  </a:lnTo>
                  <a:lnTo>
                    <a:pt x="9755" y="2493"/>
                  </a:lnTo>
                  <a:lnTo>
                    <a:pt x="9667" y="2259"/>
                  </a:lnTo>
                  <a:lnTo>
                    <a:pt x="9621" y="2207"/>
                  </a:lnTo>
                  <a:lnTo>
                    <a:pt x="9573" y="2236"/>
                  </a:lnTo>
                  <a:lnTo>
                    <a:pt x="9526" y="2194"/>
                  </a:lnTo>
                  <a:lnTo>
                    <a:pt x="9513" y="2210"/>
                  </a:lnTo>
                  <a:lnTo>
                    <a:pt x="9509" y="2210"/>
                  </a:lnTo>
                  <a:lnTo>
                    <a:pt x="8004" y="2116"/>
                  </a:lnTo>
                  <a:lnTo>
                    <a:pt x="7980" y="2714"/>
                  </a:lnTo>
                  <a:lnTo>
                    <a:pt x="7214" y="2627"/>
                  </a:lnTo>
                  <a:lnTo>
                    <a:pt x="7211" y="2627"/>
                  </a:lnTo>
                  <a:lnTo>
                    <a:pt x="7153" y="2644"/>
                  </a:lnTo>
                  <a:lnTo>
                    <a:pt x="6679" y="2632"/>
                  </a:lnTo>
                  <a:lnTo>
                    <a:pt x="5345" y="2506"/>
                  </a:lnTo>
                  <a:lnTo>
                    <a:pt x="3370" y="1277"/>
                  </a:lnTo>
                  <a:lnTo>
                    <a:pt x="2080" y="437"/>
                  </a:lnTo>
                  <a:lnTo>
                    <a:pt x="2082" y="432"/>
                  </a:lnTo>
                  <a:lnTo>
                    <a:pt x="2095" y="389"/>
                  </a:lnTo>
                  <a:lnTo>
                    <a:pt x="2094" y="373"/>
                  </a:lnTo>
                  <a:lnTo>
                    <a:pt x="2105" y="355"/>
                  </a:lnTo>
                  <a:lnTo>
                    <a:pt x="2103" y="322"/>
                  </a:lnTo>
                  <a:lnTo>
                    <a:pt x="2112" y="264"/>
                  </a:lnTo>
                  <a:lnTo>
                    <a:pt x="2141" y="241"/>
                  </a:lnTo>
                  <a:lnTo>
                    <a:pt x="2196" y="125"/>
                  </a:lnTo>
                  <a:lnTo>
                    <a:pt x="2188" y="125"/>
                  </a:lnTo>
                  <a:lnTo>
                    <a:pt x="29" y="16"/>
                  </a:lnTo>
                  <a:lnTo>
                    <a:pt x="6" y="14"/>
                  </a:lnTo>
                  <a:lnTo>
                    <a:pt x="0" y="0"/>
                  </a:lnTo>
                  <a:lnTo>
                    <a:pt x="0" y="3"/>
                  </a:lnTo>
                  <a:lnTo>
                    <a:pt x="5" y="29"/>
                  </a:lnTo>
                  <a:cubicBezTo>
                    <a:pt x="6" y="128"/>
                    <a:pt x="-7" y="177"/>
                    <a:pt x="12" y="194"/>
                  </a:cubicBezTo>
                  <a:cubicBezTo>
                    <a:pt x="49" y="229"/>
                    <a:pt x="16" y="363"/>
                    <a:pt x="77" y="431"/>
                  </a:cubicBezTo>
                  <a:cubicBezTo>
                    <a:pt x="139" y="499"/>
                    <a:pt x="190" y="597"/>
                    <a:pt x="160" y="816"/>
                  </a:cubicBezTo>
                  <a:cubicBezTo>
                    <a:pt x="230" y="903"/>
                    <a:pt x="323" y="1103"/>
                    <a:pt x="353" y="1154"/>
                  </a:cubicBezTo>
                  <a:cubicBezTo>
                    <a:pt x="381" y="1204"/>
                    <a:pt x="311" y="1261"/>
                    <a:pt x="287" y="1291"/>
                  </a:cubicBezTo>
                  <a:cubicBezTo>
                    <a:pt x="264" y="1322"/>
                    <a:pt x="270" y="1358"/>
                    <a:pt x="282" y="1412"/>
                  </a:cubicBezTo>
                  <a:cubicBezTo>
                    <a:pt x="295" y="1466"/>
                    <a:pt x="292" y="1486"/>
                    <a:pt x="278" y="1551"/>
                  </a:cubicBezTo>
                  <a:cubicBezTo>
                    <a:pt x="265" y="1617"/>
                    <a:pt x="298" y="1632"/>
                    <a:pt x="347" y="1701"/>
                  </a:cubicBezTo>
                  <a:cubicBezTo>
                    <a:pt x="396" y="1770"/>
                    <a:pt x="407" y="1837"/>
                    <a:pt x="447" y="1936"/>
                  </a:cubicBezTo>
                  <a:cubicBezTo>
                    <a:pt x="487" y="2034"/>
                    <a:pt x="568" y="2212"/>
                    <a:pt x="498" y="2435"/>
                  </a:cubicBezTo>
                  <a:cubicBezTo>
                    <a:pt x="731" y="2756"/>
                    <a:pt x="707" y="2906"/>
                    <a:pt x="692" y="2998"/>
                  </a:cubicBezTo>
                  <a:cubicBezTo>
                    <a:pt x="677" y="3089"/>
                    <a:pt x="668" y="3209"/>
                    <a:pt x="671" y="3279"/>
                  </a:cubicBezTo>
                  <a:cubicBezTo>
                    <a:pt x="673" y="3349"/>
                    <a:pt x="683" y="3319"/>
                    <a:pt x="732" y="3309"/>
                  </a:cubicBezTo>
                  <a:cubicBezTo>
                    <a:pt x="782" y="3300"/>
                    <a:pt x="739" y="3356"/>
                    <a:pt x="756" y="3378"/>
                  </a:cubicBezTo>
                  <a:cubicBezTo>
                    <a:pt x="907" y="3448"/>
                    <a:pt x="846" y="3761"/>
                    <a:pt x="847" y="3790"/>
                  </a:cubicBezTo>
                  <a:cubicBezTo>
                    <a:pt x="849" y="3819"/>
                    <a:pt x="843" y="3881"/>
                    <a:pt x="831" y="3933"/>
                  </a:cubicBezTo>
                  <a:cubicBezTo>
                    <a:pt x="818" y="3988"/>
                    <a:pt x="824" y="4016"/>
                    <a:pt x="835" y="4041"/>
                  </a:cubicBezTo>
                  <a:cubicBezTo>
                    <a:pt x="847" y="4067"/>
                    <a:pt x="898" y="4093"/>
                    <a:pt x="891" y="4174"/>
                  </a:cubicBezTo>
                  <a:cubicBezTo>
                    <a:pt x="884" y="4257"/>
                    <a:pt x="898" y="4383"/>
                    <a:pt x="942" y="4421"/>
                  </a:cubicBezTo>
                  <a:cubicBezTo>
                    <a:pt x="1057" y="4500"/>
                    <a:pt x="1148" y="4702"/>
                    <a:pt x="1211" y="4753"/>
                  </a:cubicBezTo>
                  <a:cubicBezTo>
                    <a:pt x="1273" y="4804"/>
                    <a:pt x="1273" y="4810"/>
                    <a:pt x="1319" y="4935"/>
                  </a:cubicBezTo>
                  <a:cubicBezTo>
                    <a:pt x="1539" y="4933"/>
                    <a:pt x="1754" y="5453"/>
                    <a:pt x="1787" y="5531"/>
                  </a:cubicBezTo>
                  <a:cubicBezTo>
                    <a:pt x="1801" y="5770"/>
                    <a:pt x="1895" y="5807"/>
                    <a:pt x="1947" y="5851"/>
                  </a:cubicBezTo>
                  <a:cubicBezTo>
                    <a:pt x="1999" y="5897"/>
                    <a:pt x="2002" y="5975"/>
                    <a:pt x="2018" y="6056"/>
                  </a:cubicBezTo>
                  <a:cubicBezTo>
                    <a:pt x="2034" y="6136"/>
                    <a:pt x="2038" y="6142"/>
                    <a:pt x="2112" y="6197"/>
                  </a:cubicBezTo>
                  <a:cubicBezTo>
                    <a:pt x="2186" y="6253"/>
                    <a:pt x="2191" y="6436"/>
                    <a:pt x="2236" y="6488"/>
                  </a:cubicBezTo>
                  <a:cubicBezTo>
                    <a:pt x="2279" y="6540"/>
                    <a:pt x="2221" y="6704"/>
                    <a:pt x="2199" y="6750"/>
                  </a:cubicBezTo>
                  <a:cubicBezTo>
                    <a:pt x="2175" y="6796"/>
                    <a:pt x="2205" y="6858"/>
                    <a:pt x="2218" y="6903"/>
                  </a:cubicBezTo>
                  <a:cubicBezTo>
                    <a:pt x="2225" y="6930"/>
                    <a:pt x="2177" y="7020"/>
                    <a:pt x="2131" y="7095"/>
                  </a:cubicBezTo>
                  <a:cubicBezTo>
                    <a:pt x="2100" y="7146"/>
                    <a:pt x="2070" y="7190"/>
                    <a:pt x="2058" y="7203"/>
                  </a:cubicBezTo>
                  <a:cubicBezTo>
                    <a:pt x="2028" y="7238"/>
                    <a:pt x="2022" y="7296"/>
                    <a:pt x="2018" y="7349"/>
                  </a:cubicBezTo>
                  <a:cubicBezTo>
                    <a:pt x="2015" y="7402"/>
                    <a:pt x="2061" y="7323"/>
                    <a:pt x="2082" y="7295"/>
                  </a:cubicBezTo>
                  <a:cubicBezTo>
                    <a:pt x="2104" y="7267"/>
                    <a:pt x="2092" y="7472"/>
                    <a:pt x="2078" y="7519"/>
                  </a:cubicBezTo>
                  <a:cubicBezTo>
                    <a:pt x="2064" y="7568"/>
                    <a:pt x="2145" y="7619"/>
                    <a:pt x="2163" y="7641"/>
                  </a:cubicBezTo>
                  <a:cubicBezTo>
                    <a:pt x="2180" y="7663"/>
                    <a:pt x="2219" y="7552"/>
                    <a:pt x="2241" y="7524"/>
                  </a:cubicBezTo>
                  <a:cubicBezTo>
                    <a:pt x="2263" y="7497"/>
                    <a:pt x="2252" y="7442"/>
                    <a:pt x="2236" y="7368"/>
                  </a:cubicBezTo>
                  <a:cubicBezTo>
                    <a:pt x="2376" y="7503"/>
                    <a:pt x="2338" y="7684"/>
                    <a:pt x="2329" y="7746"/>
                  </a:cubicBezTo>
                  <a:cubicBezTo>
                    <a:pt x="2322" y="7807"/>
                    <a:pt x="2333" y="7818"/>
                    <a:pt x="2365" y="7888"/>
                  </a:cubicBezTo>
                  <a:cubicBezTo>
                    <a:pt x="2397" y="7959"/>
                    <a:pt x="2329" y="7964"/>
                    <a:pt x="2299" y="7993"/>
                  </a:cubicBezTo>
                  <a:cubicBezTo>
                    <a:pt x="2269" y="8020"/>
                    <a:pt x="2275" y="7937"/>
                    <a:pt x="2279" y="7878"/>
                  </a:cubicBezTo>
                  <a:cubicBezTo>
                    <a:pt x="2283" y="7819"/>
                    <a:pt x="2252" y="7787"/>
                    <a:pt x="2223" y="7733"/>
                  </a:cubicBezTo>
                  <a:cubicBezTo>
                    <a:pt x="2194" y="7681"/>
                    <a:pt x="2180" y="7722"/>
                    <a:pt x="2132" y="7754"/>
                  </a:cubicBezTo>
                  <a:cubicBezTo>
                    <a:pt x="2083" y="7787"/>
                    <a:pt x="1919" y="7573"/>
                    <a:pt x="1912" y="7386"/>
                  </a:cubicBezTo>
                  <a:cubicBezTo>
                    <a:pt x="1686" y="7613"/>
                    <a:pt x="1422" y="7345"/>
                    <a:pt x="1334" y="7337"/>
                  </a:cubicBezTo>
                  <a:cubicBezTo>
                    <a:pt x="1246" y="7329"/>
                    <a:pt x="1237" y="7365"/>
                    <a:pt x="1240" y="7426"/>
                  </a:cubicBezTo>
                  <a:cubicBezTo>
                    <a:pt x="1242" y="7487"/>
                    <a:pt x="1290" y="7535"/>
                    <a:pt x="1392" y="7626"/>
                  </a:cubicBezTo>
                  <a:cubicBezTo>
                    <a:pt x="1495" y="7719"/>
                    <a:pt x="1456" y="7791"/>
                    <a:pt x="1516" y="7830"/>
                  </a:cubicBezTo>
                  <a:cubicBezTo>
                    <a:pt x="1730" y="8001"/>
                    <a:pt x="1717" y="8133"/>
                    <a:pt x="1712" y="8211"/>
                  </a:cubicBezTo>
                  <a:cubicBezTo>
                    <a:pt x="1707" y="8291"/>
                    <a:pt x="1811" y="8437"/>
                    <a:pt x="1921" y="8452"/>
                  </a:cubicBezTo>
                  <a:cubicBezTo>
                    <a:pt x="2030" y="8467"/>
                    <a:pt x="2085" y="8588"/>
                    <a:pt x="2088" y="8655"/>
                  </a:cubicBezTo>
                  <a:cubicBezTo>
                    <a:pt x="2091" y="8722"/>
                    <a:pt x="2124" y="8714"/>
                    <a:pt x="2200" y="8748"/>
                  </a:cubicBezTo>
                  <a:cubicBezTo>
                    <a:pt x="2277" y="8784"/>
                    <a:pt x="2345" y="8854"/>
                    <a:pt x="2352" y="8929"/>
                  </a:cubicBezTo>
                  <a:cubicBezTo>
                    <a:pt x="2364" y="9010"/>
                    <a:pt x="2400" y="9080"/>
                    <a:pt x="2442" y="9161"/>
                  </a:cubicBezTo>
                  <a:cubicBezTo>
                    <a:pt x="2483" y="9243"/>
                    <a:pt x="2563" y="9170"/>
                    <a:pt x="2615" y="9119"/>
                  </a:cubicBezTo>
                  <a:cubicBezTo>
                    <a:pt x="2667" y="9068"/>
                    <a:pt x="2688" y="9111"/>
                    <a:pt x="2718" y="9135"/>
                  </a:cubicBezTo>
                  <a:cubicBezTo>
                    <a:pt x="2748" y="9158"/>
                    <a:pt x="2784" y="9123"/>
                    <a:pt x="2828" y="9107"/>
                  </a:cubicBezTo>
                  <a:cubicBezTo>
                    <a:pt x="2870" y="9088"/>
                    <a:pt x="2880" y="8989"/>
                    <a:pt x="2908" y="8916"/>
                  </a:cubicBezTo>
                  <a:cubicBezTo>
                    <a:pt x="2936" y="8844"/>
                    <a:pt x="2957" y="8875"/>
                    <a:pt x="2960" y="8953"/>
                  </a:cubicBezTo>
                  <a:cubicBezTo>
                    <a:pt x="2964" y="9032"/>
                    <a:pt x="2962" y="9040"/>
                    <a:pt x="2927" y="9083"/>
                  </a:cubicBezTo>
                  <a:cubicBezTo>
                    <a:pt x="2890" y="9127"/>
                    <a:pt x="2900" y="9164"/>
                    <a:pt x="2961" y="9294"/>
                  </a:cubicBezTo>
                  <a:cubicBezTo>
                    <a:pt x="3020" y="9424"/>
                    <a:pt x="3012" y="9430"/>
                    <a:pt x="3035" y="9507"/>
                  </a:cubicBezTo>
                  <a:cubicBezTo>
                    <a:pt x="3057" y="9584"/>
                    <a:pt x="3388" y="10060"/>
                    <a:pt x="3496" y="10045"/>
                  </a:cubicBezTo>
                  <a:cubicBezTo>
                    <a:pt x="3632" y="10022"/>
                    <a:pt x="3679" y="10358"/>
                    <a:pt x="3727" y="10413"/>
                  </a:cubicBezTo>
                  <a:cubicBezTo>
                    <a:pt x="3793" y="10481"/>
                    <a:pt x="3845" y="10789"/>
                    <a:pt x="3873" y="10938"/>
                  </a:cubicBezTo>
                  <a:cubicBezTo>
                    <a:pt x="3900" y="11088"/>
                    <a:pt x="3861" y="11105"/>
                    <a:pt x="3870" y="11207"/>
                  </a:cubicBezTo>
                  <a:cubicBezTo>
                    <a:pt x="3878" y="11307"/>
                    <a:pt x="3798" y="11707"/>
                    <a:pt x="3781" y="11749"/>
                  </a:cubicBezTo>
                  <a:cubicBezTo>
                    <a:pt x="3764" y="11791"/>
                    <a:pt x="3767" y="11712"/>
                    <a:pt x="3784" y="11574"/>
                  </a:cubicBezTo>
                  <a:cubicBezTo>
                    <a:pt x="3755" y="11740"/>
                    <a:pt x="3642" y="12142"/>
                    <a:pt x="3599" y="12210"/>
                  </a:cubicBezTo>
                  <a:cubicBezTo>
                    <a:pt x="3556" y="12276"/>
                    <a:pt x="3642" y="12331"/>
                    <a:pt x="3679" y="12369"/>
                  </a:cubicBezTo>
                  <a:cubicBezTo>
                    <a:pt x="3716" y="12407"/>
                    <a:pt x="3699" y="12458"/>
                    <a:pt x="3689" y="12494"/>
                  </a:cubicBezTo>
                  <a:cubicBezTo>
                    <a:pt x="3677" y="12530"/>
                    <a:pt x="3752" y="12626"/>
                    <a:pt x="3786" y="12635"/>
                  </a:cubicBezTo>
                  <a:cubicBezTo>
                    <a:pt x="3706" y="12524"/>
                    <a:pt x="3725" y="12432"/>
                    <a:pt x="3729" y="12367"/>
                  </a:cubicBezTo>
                  <a:cubicBezTo>
                    <a:pt x="3732" y="12304"/>
                    <a:pt x="3724" y="12316"/>
                    <a:pt x="3687" y="12278"/>
                  </a:cubicBezTo>
                  <a:cubicBezTo>
                    <a:pt x="3650" y="12240"/>
                    <a:pt x="3674" y="12157"/>
                    <a:pt x="3781" y="11775"/>
                  </a:cubicBezTo>
                  <a:cubicBezTo>
                    <a:pt x="3771" y="11841"/>
                    <a:pt x="3752" y="12072"/>
                    <a:pt x="3769" y="12023"/>
                  </a:cubicBezTo>
                  <a:cubicBezTo>
                    <a:pt x="3751" y="12359"/>
                    <a:pt x="3837" y="12367"/>
                    <a:pt x="3898" y="12428"/>
                  </a:cubicBezTo>
                  <a:cubicBezTo>
                    <a:pt x="3959" y="12491"/>
                    <a:pt x="3965" y="12491"/>
                    <a:pt x="3981" y="12536"/>
                  </a:cubicBezTo>
                  <a:cubicBezTo>
                    <a:pt x="3996" y="12581"/>
                    <a:pt x="4127" y="12683"/>
                    <a:pt x="4187" y="12741"/>
                  </a:cubicBezTo>
                  <a:cubicBezTo>
                    <a:pt x="4248" y="12799"/>
                    <a:pt x="4207" y="12810"/>
                    <a:pt x="4220" y="12852"/>
                  </a:cubicBezTo>
                  <a:cubicBezTo>
                    <a:pt x="4233" y="12893"/>
                    <a:pt x="4496" y="13191"/>
                    <a:pt x="4589" y="13290"/>
                  </a:cubicBezTo>
                  <a:cubicBezTo>
                    <a:pt x="4683" y="13387"/>
                    <a:pt x="4875" y="13595"/>
                    <a:pt x="5002" y="13826"/>
                  </a:cubicBezTo>
                  <a:cubicBezTo>
                    <a:pt x="5129" y="14056"/>
                    <a:pt x="5226" y="14170"/>
                    <a:pt x="5337" y="14240"/>
                  </a:cubicBezTo>
                  <a:cubicBezTo>
                    <a:pt x="5629" y="14412"/>
                    <a:pt x="5642" y="14978"/>
                    <a:pt x="5693" y="15254"/>
                  </a:cubicBezTo>
                  <a:cubicBezTo>
                    <a:pt x="5744" y="15530"/>
                    <a:pt x="5945" y="15420"/>
                    <a:pt x="5992" y="15348"/>
                  </a:cubicBezTo>
                  <a:cubicBezTo>
                    <a:pt x="6039" y="15274"/>
                    <a:pt x="6104" y="15188"/>
                    <a:pt x="6144" y="15182"/>
                  </a:cubicBezTo>
                  <a:cubicBezTo>
                    <a:pt x="6482" y="15117"/>
                    <a:pt x="6356" y="14567"/>
                    <a:pt x="6326" y="14483"/>
                  </a:cubicBezTo>
                  <a:cubicBezTo>
                    <a:pt x="6298" y="14399"/>
                    <a:pt x="6269" y="14379"/>
                    <a:pt x="6177" y="14300"/>
                  </a:cubicBezTo>
                  <a:cubicBezTo>
                    <a:pt x="6084" y="14221"/>
                    <a:pt x="6137" y="14090"/>
                    <a:pt x="6099" y="14046"/>
                  </a:cubicBezTo>
                  <a:cubicBezTo>
                    <a:pt x="6019" y="13921"/>
                    <a:pt x="5990" y="13841"/>
                    <a:pt x="6028" y="13694"/>
                  </a:cubicBezTo>
                  <a:cubicBezTo>
                    <a:pt x="5917" y="13706"/>
                    <a:pt x="5830" y="13678"/>
                    <a:pt x="5837" y="13572"/>
                  </a:cubicBezTo>
                  <a:cubicBezTo>
                    <a:pt x="5843" y="13467"/>
                    <a:pt x="5715" y="13337"/>
                    <a:pt x="5670" y="13325"/>
                  </a:cubicBezTo>
                  <a:cubicBezTo>
                    <a:pt x="5625" y="13312"/>
                    <a:pt x="5599" y="13179"/>
                    <a:pt x="5572" y="13181"/>
                  </a:cubicBezTo>
                  <a:cubicBezTo>
                    <a:pt x="5544" y="13183"/>
                    <a:pt x="5478" y="13324"/>
                    <a:pt x="5498" y="13458"/>
                  </a:cubicBezTo>
                  <a:cubicBezTo>
                    <a:pt x="5110" y="13367"/>
                    <a:pt x="5112" y="12975"/>
                    <a:pt x="5112" y="12975"/>
                  </a:cubicBezTo>
                  <a:cubicBezTo>
                    <a:pt x="5083" y="12813"/>
                    <a:pt x="5106" y="12637"/>
                    <a:pt x="5151" y="12474"/>
                  </a:cubicBezTo>
                  <a:cubicBezTo>
                    <a:pt x="5197" y="12311"/>
                    <a:pt x="5140" y="12269"/>
                    <a:pt x="5127" y="12177"/>
                  </a:cubicBezTo>
                  <a:cubicBezTo>
                    <a:pt x="5115" y="12084"/>
                    <a:pt x="5128" y="12080"/>
                    <a:pt x="5074" y="12029"/>
                  </a:cubicBezTo>
                  <a:cubicBezTo>
                    <a:pt x="5019" y="11978"/>
                    <a:pt x="4952" y="11972"/>
                    <a:pt x="4940" y="11632"/>
                  </a:cubicBezTo>
                  <a:cubicBezTo>
                    <a:pt x="4928" y="11291"/>
                    <a:pt x="4764" y="11245"/>
                    <a:pt x="4761" y="11163"/>
                  </a:cubicBezTo>
                  <a:cubicBezTo>
                    <a:pt x="4757" y="11083"/>
                    <a:pt x="4699" y="11032"/>
                    <a:pt x="4670" y="10945"/>
                  </a:cubicBezTo>
                  <a:cubicBezTo>
                    <a:pt x="4642" y="10858"/>
                    <a:pt x="4544" y="10598"/>
                    <a:pt x="4643" y="10376"/>
                  </a:cubicBezTo>
                  <a:cubicBezTo>
                    <a:pt x="4578" y="10226"/>
                    <a:pt x="4512" y="9725"/>
                    <a:pt x="4486" y="9665"/>
                  </a:cubicBezTo>
                  <a:cubicBezTo>
                    <a:pt x="4462" y="9606"/>
                    <a:pt x="4439" y="9529"/>
                    <a:pt x="4445" y="9482"/>
                  </a:cubicBezTo>
                  <a:cubicBezTo>
                    <a:pt x="4451" y="9435"/>
                    <a:pt x="4358" y="9384"/>
                    <a:pt x="4329" y="9305"/>
                  </a:cubicBezTo>
                  <a:cubicBezTo>
                    <a:pt x="4301" y="9225"/>
                    <a:pt x="4273" y="9173"/>
                    <a:pt x="4191" y="9124"/>
                  </a:cubicBezTo>
                  <a:cubicBezTo>
                    <a:pt x="4198" y="9166"/>
                    <a:pt x="4195" y="9291"/>
                    <a:pt x="4192" y="9357"/>
                  </a:cubicBezTo>
                  <a:cubicBezTo>
                    <a:pt x="4190" y="9424"/>
                    <a:pt x="4220" y="9472"/>
                    <a:pt x="4243" y="9501"/>
                  </a:cubicBezTo>
                  <a:cubicBezTo>
                    <a:pt x="4267" y="9531"/>
                    <a:pt x="4253" y="9609"/>
                    <a:pt x="4211" y="9652"/>
                  </a:cubicBezTo>
                  <a:cubicBezTo>
                    <a:pt x="4211" y="9577"/>
                    <a:pt x="4170" y="9499"/>
                    <a:pt x="4135" y="9444"/>
                  </a:cubicBezTo>
                  <a:cubicBezTo>
                    <a:pt x="4099" y="9388"/>
                    <a:pt x="4106" y="9364"/>
                    <a:pt x="4135" y="9304"/>
                  </a:cubicBezTo>
                  <a:cubicBezTo>
                    <a:pt x="4162" y="9243"/>
                    <a:pt x="4094" y="9081"/>
                    <a:pt x="4073" y="9033"/>
                  </a:cubicBezTo>
                  <a:cubicBezTo>
                    <a:pt x="4051" y="8984"/>
                    <a:pt x="4082" y="8920"/>
                    <a:pt x="4116" y="8870"/>
                  </a:cubicBezTo>
                  <a:cubicBezTo>
                    <a:pt x="4149" y="8820"/>
                    <a:pt x="4011" y="8765"/>
                    <a:pt x="3913" y="8702"/>
                  </a:cubicBezTo>
                  <a:cubicBezTo>
                    <a:pt x="3905" y="8575"/>
                    <a:pt x="3853" y="8462"/>
                    <a:pt x="3806" y="8365"/>
                  </a:cubicBezTo>
                  <a:cubicBezTo>
                    <a:pt x="3817" y="8100"/>
                    <a:pt x="3704" y="8054"/>
                    <a:pt x="3589" y="7961"/>
                  </a:cubicBezTo>
                  <a:cubicBezTo>
                    <a:pt x="3474" y="7870"/>
                    <a:pt x="3414" y="7591"/>
                    <a:pt x="3422" y="7500"/>
                  </a:cubicBezTo>
                  <a:cubicBezTo>
                    <a:pt x="3429" y="7411"/>
                    <a:pt x="3444" y="7379"/>
                    <a:pt x="3419" y="7318"/>
                  </a:cubicBezTo>
                  <a:cubicBezTo>
                    <a:pt x="3414" y="7304"/>
                    <a:pt x="3408" y="7294"/>
                    <a:pt x="3403" y="7287"/>
                  </a:cubicBezTo>
                  <a:cubicBezTo>
                    <a:pt x="3387" y="7260"/>
                    <a:pt x="3380" y="7253"/>
                    <a:pt x="3404" y="7180"/>
                  </a:cubicBezTo>
                  <a:cubicBezTo>
                    <a:pt x="3437" y="7084"/>
                    <a:pt x="3413" y="7051"/>
                    <a:pt x="3378" y="7015"/>
                  </a:cubicBezTo>
                  <a:cubicBezTo>
                    <a:pt x="3343" y="6979"/>
                    <a:pt x="3355" y="6810"/>
                    <a:pt x="3364" y="6744"/>
                  </a:cubicBezTo>
                  <a:cubicBezTo>
                    <a:pt x="3372" y="6677"/>
                    <a:pt x="3311" y="6677"/>
                    <a:pt x="3166" y="6623"/>
                  </a:cubicBezTo>
                  <a:cubicBezTo>
                    <a:pt x="3177" y="6478"/>
                    <a:pt x="3104" y="6398"/>
                    <a:pt x="3104" y="6332"/>
                  </a:cubicBezTo>
                  <a:cubicBezTo>
                    <a:pt x="3127" y="6097"/>
                    <a:pt x="3010" y="6040"/>
                    <a:pt x="2971" y="6042"/>
                  </a:cubicBezTo>
                  <a:cubicBezTo>
                    <a:pt x="2933" y="6045"/>
                    <a:pt x="2929" y="6019"/>
                    <a:pt x="2926" y="5954"/>
                  </a:cubicBezTo>
                  <a:cubicBezTo>
                    <a:pt x="2923" y="5887"/>
                    <a:pt x="2894" y="5925"/>
                    <a:pt x="2860" y="5970"/>
                  </a:cubicBezTo>
                  <a:cubicBezTo>
                    <a:pt x="2826" y="6016"/>
                    <a:pt x="2785" y="5917"/>
                    <a:pt x="2798" y="5846"/>
                  </a:cubicBezTo>
                  <a:cubicBezTo>
                    <a:pt x="2812" y="5775"/>
                    <a:pt x="2806" y="5686"/>
                    <a:pt x="2766" y="5601"/>
                  </a:cubicBezTo>
                  <a:cubicBezTo>
                    <a:pt x="2726" y="5515"/>
                    <a:pt x="2705" y="5484"/>
                    <a:pt x="2712" y="5387"/>
                  </a:cubicBezTo>
                  <a:cubicBezTo>
                    <a:pt x="2719" y="5289"/>
                    <a:pt x="2623" y="5141"/>
                    <a:pt x="2530" y="5043"/>
                  </a:cubicBezTo>
                  <a:cubicBezTo>
                    <a:pt x="2437" y="4945"/>
                    <a:pt x="2340" y="4778"/>
                    <a:pt x="2300" y="4679"/>
                  </a:cubicBezTo>
                  <a:cubicBezTo>
                    <a:pt x="2260" y="4583"/>
                    <a:pt x="2211" y="4558"/>
                    <a:pt x="2170" y="4562"/>
                  </a:cubicBezTo>
                  <a:cubicBezTo>
                    <a:pt x="2128" y="4564"/>
                    <a:pt x="2039" y="4295"/>
                    <a:pt x="2015" y="4263"/>
                  </a:cubicBezTo>
                  <a:cubicBezTo>
                    <a:pt x="1991" y="4229"/>
                    <a:pt x="1970" y="4113"/>
                    <a:pt x="1903" y="3921"/>
                  </a:cubicBezTo>
                  <a:cubicBezTo>
                    <a:pt x="1971" y="3373"/>
                    <a:pt x="1954" y="3440"/>
                    <a:pt x="1936" y="3340"/>
                  </a:cubicBezTo>
                  <a:cubicBezTo>
                    <a:pt x="1918" y="3240"/>
                    <a:pt x="1899" y="3199"/>
                    <a:pt x="1924" y="2999"/>
                  </a:cubicBezTo>
                  <a:cubicBezTo>
                    <a:pt x="1948" y="2799"/>
                    <a:pt x="1889" y="2711"/>
                    <a:pt x="1827" y="2579"/>
                  </a:cubicBezTo>
                  <a:cubicBezTo>
                    <a:pt x="1766" y="2448"/>
                    <a:pt x="1843" y="1979"/>
                    <a:pt x="1913" y="1792"/>
                  </a:cubicBezTo>
                  <a:cubicBezTo>
                    <a:pt x="1982" y="1604"/>
                    <a:pt x="1913" y="1532"/>
                    <a:pt x="1875" y="1453"/>
                  </a:cubicBezTo>
                  <a:cubicBezTo>
                    <a:pt x="1839" y="1374"/>
                    <a:pt x="1766" y="1317"/>
                    <a:pt x="1786" y="1258"/>
                  </a:cubicBezTo>
                  <a:cubicBezTo>
                    <a:pt x="1786" y="1258"/>
                    <a:pt x="1787" y="1258"/>
                    <a:pt x="1787" y="1258"/>
                  </a:cubicBezTo>
                  <a:cubicBezTo>
                    <a:pt x="1817" y="1342"/>
                    <a:pt x="2059" y="1579"/>
                    <a:pt x="2196" y="1662"/>
                  </a:cubicBezTo>
                  <a:cubicBezTo>
                    <a:pt x="2386" y="2132"/>
                    <a:pt x="2641" y="2094"/>
                    <a:pt x="2727" y="1917"/>
                  </a:cubicBezTo>
                  <a:cubicBezTo>
                    <a:pt x="2960" y="2039"/>
                    <a:pt x="2956" y="2191"/>
                    <a:pt x="2945" y="2246"/>
                  </a:cubicBezTo>
                  <a:cubicBezTo>
                    <a:pt x="2933" y="2301"/>
                    <a:pt x="2964" y="2419"/>
                    <a:pt x="3076" y="2445"/>
                  </a:cubicBezTo>
                  <a:cubicBezTo>
                    <a:pt x="3188" y="2472"/>
                    <a:pt x="3319" y="2548"/>
                    <a:pt x="3394" y="2612"/>
                  </a:cubicBezTo>
                  <a:cubicBezTo>
                    <a:pt x="3469" y="2676"/>
                    <a:pt x="3456" y="2681"/>
                    <a:pt x="3379" y="2827"/>
                  </a:cubicBezTo>
                  <a:cubicBezTo>
                    <a:pt x="3422" y="2979"/>
                    <a:pt x="3407" y="3016"/>
                    <a:pt x="3369" y="3162"/>
                  </a:cubicBezTo>
                  <a:cubicBezTo>
                    <a:pt x="3330" y="3309"/>
                    <a:pt x="3545" y="3766"/>
                    <a:pt x="3556" y="3823"/>
                  </a:cubicBezTo>
                  <a:cubicBezTo>
                    <a:pt x="3566" y="3881"/>
                    <a:pt x="3600" y="4015"/>
                    <a:pt x="3627" y="4117"/>
                  </a:cubicBezTo>
                  <a:cubicBezTo>
                    <a:pt x="3654" y="4221"/>
                    <a:pt x="3615" y="4286"/>
                    <a:pt x="3626" y="4338"/>
                  </a:cubicBezTo>
                  <a:cubicBezTo>
                    <a:pt x="3636" y="4392"/>
                    <a:pt x="3633" y="4455"/>
                    <a:pt x="3601" y="4531"/>
                  </a:cubicBezTo>
                  <a:cubicBezTo>
                    <a:pt x="3736" y="4707"/>
                    <a:pt x="3856" y="5164"/>
                    <a:pt x="3892" y="5232"/>
                  </a:cubicBezTo>
                  <a:cubicBezTo>
                    <a:pt x="3929" y="5299"/>
                    <a:pt x="3896" y="5301"/>
                    <a:pt x="3880" y="5337"/>
                  </a:cubicBezTo>
                  <a:cubicBezTo>
                    <a:pt x="3866" y="5374"/>
                    <a:pt x="3867" y="5409"/>
                    <a:pt x="3895" y="5484"/>
                  </a:cubicBezTo>
                  <a:cubicBezTo>
                    <a:pt x="3924" y="5559"/>
                    <a:pt x="3936" y="5524"/>
                    <a:pt x="4001" y="5479"/>
                  </a:cubicBezTo>
                  <a:cubicBezTo>
                    <a:pt x="4065" y="5436"/>
                    <a:pt x="4075" y="5793"/>
                    <a:pt x="4073" y="5855"/>
                  </a:cubicBezTo>
                  <a:cubicBezTo>
                    <a:pt x="4070" y="5917"/>
                    <a:pt x="4069" y="6015"/>
                    <a:pt x="4133" y="6075"/>
                  </a:cubicBezTo>
                  <a:cubicBezTo>
                    <a:pt x="4196" y="6136"/>
                    <a:pt x="4252" y="6258"/>
                    <a:pt x="4262" y="6365"/>
                  </a:cubicBezTo>
                  <a:cubicBezTo>
                    <a:pt x="4272" y="6473"/>
                    <a:pt x="4399" y="6576"/>
                    <a:pt x="4426" y="6678"/>
                  </a:cubicBezTo>
                  <a:cubicBezTo>
                    <a:pt x="4452" y="6781"/>
                    <a:pt x="4559" y="6875"/>
                    <a:pt x="4617" y="6925"/>
                  </a:cubicBezTo>
                  <a:cubicBezTo>
                    <a:pt x="4675" y="6975"/>
                    <a:pt x="4786" y="7215"/>
                    <a:pt x="4826" y="7379"/>
                  </a:cubicBezTo>
                  <a:cubicBezTo>
                    <a:pt x="4867" y="7544"/>
                    <a:pt x="5056" y="7668"/>
                    <a:pt x="5101" y="7696"/>
                  </a:cubicBezTo>
                  <a:cubicBezTo>
                    <a:pt x="5147" y="7724"/>
                    <a:pt x="5178" y="7780"/>
                    <a:pt x="5186" y="7849"/>
                  </a:cubicBezTo>
                  <a:cubicBezTo>
                    <a:pt x="5195" y="7918"/>
                    <a:pt x="5199" y="7821"/>
                    <a:pt x="5196" y="7760"/>
                  </a:cubicBezTo>
                  <a:cubicBezTo>
                    <a:pt x="5193" y="7697"/>
                    <a:pt x="5220" y="7738"/>
                    <a:pt x="5271" y="7761"/>
                  </a:cubicBezTo>
                  <a:cubicBezTo>
                    <a:pt x="5322" y="7784"/>
                    <a:pt x="5441" y="7830"/>
                    <a:pt x="5481" y="7858"/>
                  </a:cubicBezTo>
                  <a:cubicBezTo>
                    <a:pt x="5521" y="7886"/>
                    <a:pt x="5569" y="7882"/>
                    <a:pt x="5488" y="7951"/>
                  </a:cubicBezTo>
                  <a:cubicBezTo>
                    <a:pt x="5407" y="8019"/>
                    <a:pt x="5418" y="8135"/>
                    <a:pt x="5427" y="8212"/>
                  </a:cubicBezTo>
                  <a:cubicBezTo>
                    <a:pt x="5436" y="8289"/>
                    <a:pt x="5447" y="8308"/>
                    <a:pt x="5445" y="8377"/>
                  </a:cubicBezTo>
                  <a:cubicBezTo>
                    <a:pt x="5443" y="8448"/>
                    <a:pt x="5443" y="8455"/>
                    <a:pt x="5495" y="8506"/>
                  </a:cubicBezTo>
                  <a:cubicBezTo>
                    <a:pt x="5548" y="8556"/>
                    <a:pt x="5546" y="8591"/>
                    <a:pt x="5535" y="8631"/>
                  </a:cubicBezTo>
                  <a:cubicBezTo>
                    <a:pt x="5522" y="8671"/>
                    <a:pt x="5501" y="8699"/>
                    <a:pt x="5526" y="8705"/>
                  </a:cubicBezTo>
                  <a:cubicBezTo>
                    <a:pt x="5552" y="8711"/>
                    <a:pt x="5610" y="8769"/>
                    <a:pt x="5649" y="8836"/>
                  </a:cubicBezTo>
                  <a:cubicBezTo>
                    <a:pt x="5688" y="8903"/>
                    <a:pt x="5860" y="9014"/>
                    <a:pt x="5970" y="9002"/>
                  </a:cubicBezTo>
                  <a:cubicBezTo>
                    <a:pt x="6081" y="8989"/>
                    <a:pt x="6046" y="9136"/>
                    <a:pt x="6035" y="9199"/>
                  </a:cubicBezTo>
                  <a:cubicBezTo>
                    <a:pt x="6023" y="9262"/>
                    <a:pt x="6095" y="9315"/>
                    <a:pt x="6104" y="9395"/>
                  </a:cubicBezTo>
                  <a:cubicBezTo>
                    <a:pt x="6113" y="9477"/>
                    <a:pt x="6164" y="9621"/>
                    <a:pt x="6211" y="9672"/>
                  </a:cubicBezTo>
                  <a:cubicBezTo>
                    <a:pt x="6258" y="9722"/>
                    <a:pt x="6364" y="9683"/>
                    <a:pt x="6409" y="9610"/>
                  </a:cubicBezTo>
                  <a:cubicBezTo>
                    <a:pt x="6453" y="9536"/>
                    <a:pt x="6465" y="9571"/>
                    <a:pt x="6486" y="9658"/>
                  </a:cubicBezTo>
                  <a:cubicBezTo>
                    <a:pt x="6506" y="9745"/>
                    <a:pt x="6517" y="9725"/>
                    <a:pt x="6587" y="9817"/>
                  </a:cubicBezTo>
                  <a:cubicBezTo>
                    <a:pt x="6658" y="9910"/>
                    <a:pt x="6693" y="10004"/>
                    <a:pt x="6694" y="10094"/>
                  </a:cubicBezTo>
                  <a:cubicBezTo>
                    <a:pt x="6695" y="10182"/>
                    <a:pt x="6686" y="10213"/>
                    <a:pt x="6747" y="10155"/>
                  </a:cubicBezTo>
                  <a:cubicBezTo>
                    <a:pt x="6772" y="10130"/>
                    <a:pt x="6703" y="10390"/>
                    <a:pt x="6746" y="10455"/>
                  </a:cubicBezTo>
                  <a:cubicBezTo>
                    <a:pt x="6720" y="10540"/>
                    <a:pt x="6677" y="10646"/>
                    <a:pt x="6608" y="10794"/>
                  </a:cubicBezTo>
                  <a:cubicBezTo>
                    <a:pt x="6574" y="10875"/>
                    <a:pt x="6588" y="10900"/>
                    <a:pt x="6604" y="10933"/>
                  </a:cubicBezTo>
                  <a:cubicBezTo>
                    <a:pt x="6621" y="10964"/>
                    <a:pt x="6609" y="11037"/>
                    <a:pt x="6600" y="11080"/>
                  </a:cubicBezTo>
                  <a:cubicBezTo>
                    <a:pt x="6591" y="11122"/>
                    <a:pt x="6620" y="11187"/>
                    <a:pt x="6630" y="11248"/>
                  </a:cubicBezTo>
                  <a:cubicBezTo>
                    <a:pt x="6638" y="11172"/>
                    <a:pt x="6657" y="11155"/>
                    <a:pt x="6692" y="11186"/>
                  </a:cubicBezTo>
                  <a:cubicBezTo>
                    <a:pt x="6726" y="11217"/>
                    <a:pt x="6740" y="11226"/>
                    <a:pt x="6744" y="11326"/>
                  </a:cubicBezTo>
                  <a:cubicBezTo>
                    <a:pt x="6748" y="11347"/>
                    <a:pt x="6784" y="11348"/>
                    <a:pt x="6781" y="11315"/>
                  </a:cubicBezTo>
                  <a:cubicBezTo>
                    <a:pt x="6776" y="11282"/>
                    <a:pt x="6779" y="11256"/>
                    <a:pt x="6801" y="11284"/>
                  </a:cubicBezTo>
                  <a:cubicBezTo>
                    <a:pt x="6823" y="11311"/>
                    <a:pt x="6892" y="11429"/>
                    <a:pt x="6921" y="11397"/>
                  </a:cubicBezTo>
                  <a:cubicBezTo>
                    <a:pt x="6950" y="11365"/>
                    <a:pt x="7002" y="11316"/>
                    <a:pt x="7031" y="11319"/>
                  </a:cubicBezTo>
                  <a:cubicBezTo>
                    <a:pt x="7062" y="11321"/>
                    <a:pt x="7104" y="11331"/>
                    <a:pt x="7097" y="11376"/>
                  </a:cubicBezTo>
                  <a:cubicBezTo>
                    <a:pt x="7090" y="11422"/>
                    <a:pt x="7066" y="11406"/>
                    <a:pt x="7051" y="11419"/>
                  </a:cubicBezTo>
                  <a:cubicBezTo>
                    <a:pt x="7037" y="11431"/>
                    <a:pt x="7025" y="11476"/>
                    <a:pt x="7005" y="11484"/>
                  </a:cubicBezTo>
                  <a:cubicBezTo>
                    <a:pt x="6985" y="11492"/>
                    <a:pt x="6936" y="11506"/>
                    <a:pt x="6912" y="11510"/>
                  </a:cubicBezTo>
                  <a:cubicBezTo>
                    <a:pt x="6948" y="11602"/>
                    <a:pt x="6966" y="11632"/>
                    <a:pt x="7005" y="11630"/>
                  </a:cubicBezTo>
                  <a:cubicBezTo>
                    <a:pt x="7010" y="11590"/>
                    <a:pt x="7029" y="11561"/>
                    <a:pt x="7063" y="11577"/>
                  </a:cubicBezTo>
                  <a:cubicBezTo>
                    <a:pt x="7074" y="11608"/>
                    <a:pt x="7095" y="11646"/>
                    <a:pt x="7117" y="11613"/>
                  </a:cubicBezTo>
                  <a:cubicBezTo>
                    <a:pt x="7119" y="11554"/>
                    <a:pt x="7115" y="11475"/>
                    <a:pt x="7148" y="11470"/>
                  </a:cubicBezTo>
                  <a:cubicBezTo>
                    <a:pt x="7179" y="11469"/>
                    <a:pt x="7180" y="11494"/>
                    <a:pt x="7201" y="11519"/>
                  </a:cubicBezTo>
                  <a:cubicBezTo>
                    <a:pt x="7236" y="11520"/>
                    <a:pt x="7254" y="11512"/>
                    <a:pt x="7250" y="11547"/>
                  </a:cubicBezTo>
                  <a:cubicBezTo>
                    <a:pt x="7246" y="11582"/>
                    <a:pt x="7246" y="11650"/>
                    <a:pt x="7259" y="11669"/>
                  </a:cubicBezTo>
                  <a:cubicBezTo>
                    <a:pt x="7271" y="11687"/>
                    <a:pt x="7267" y="11736"/>
                    <a:pt x="7261" y="11758"/>
                  </a:cubicBezTo>
                  <a:cubicBezTo>
                    <a:pt x="7293" y="11765"/>
                    <a:pt x="7365" y="11764"/>
                    <a:pt x="7416" y="11809"/>
                  </a:cubicBezTo>
                  <a:cubicBezTo>
                    <a:pt x="7467" y="11853"/>
                    <a:pt x="7566" y="11925"/>
                    <a:pt x="7629" y="12039"/>
                  </a:cubicBezTo>
                  <a:cubicBezTo>
                    <a:pt x="7653" y="12013"/>
                    <a:pt x="7655" y="12005"/>
                    <a:pt x="7648" y="11975"/>
                  </a:cubicBezTo>
                  <a:cubicBezTo>
                    <a:pt x="7643" y="11945"/>
                    <a:pt x="7689" y="11919"/>
                    <a:pt x="7692" y="11972"/>
                  </a:cubicBezTo>
                  <a:cubicBezTo>
                    <a:pt x="7695" y="12027"/>
                    <a:pt x="7696" y="12039"/>
                    <a:pt x="7696" y="12039"/>
                  </a:cubicBezTo>
                  <a:cubicBezTo>
                    <a:pt x="7696" y="12039"/>
                    <a:pt x="7744" y="12032"/>
                    <a:pt x="7746" y="12039"/>
                  </a:cubicBezTo>
                  <a:cubicBezTo>
                    <a:pt x="7796" y="12111"/>
                    <a:pt x="7850" y="12184"/>
                    <a:pt x="7902" y="12187"/>
                  </a:cubicBezTo>
                  <a:cubicBezTo>
                    <a:pt x="7954" y="12192"/>
                    <a:pt x="7966" y="12233"/>
                    <a:pt x="7968" y="12295"/>
                  </a:cubicBezTo>
                  <a:cubicBezTo>
                    <a:pt x="7970" y="12356"/>
                    <a:pt x="7980" y="12339"/>
                    <a:pt x="8003" y="12342"/>
                  </a:cubicBezTo>
                  <a:cubicBezTo>
                    <a:pt x="8026" y="12345"/>
                    <a:pt x="8036" y="12394"/>
                    <a:pt x="8008" y="12452"/>
                  </a:cubicBezTo>
                  <a:cubicBezTo>
                    <a:pt x="8006" y="12476"/>
                    <a:pt x="8031" y="12533"/>
                    <a:pt x="8016" y="12545"/>
                  </a:cubicBezTo>
                  <a:cubicBezTo>
                    <a:pt x="8008" y="12576"/>
                    <a:pt x="7988" y="12701"/>
                    <a:pt x="7996" y="12793"/>
                  </a:cubicBezTo>
                  <a:cubicBezTo>
                    <a:pt x="8003" y="12884"/>
                    <a:pt x="8098" y="12935"/>
                    <a:pt x="8157" y="13007"/>
                  </a:cubicBezTo>
                  <a:cubicBezTo>
                    <a:pt x="8216" y="13080"/>
                    <a:pt x="8745" y="13607"/>
                    <a:pt x="8837" y="13705"/>
                  </a:cubicBezTo>
                  <a:cubicBezTo>
                    <a:pt x="8928" y="13804"/>
                    <a:pt x="9199" y="14141"/>
                    <a:pt x="9211" y="14346"/>
                  </a:cubicBezTo>
                  <a:cubicBezTo>
                    <a:pt x="9218" y="14394"/>
                    <a:pt x="9267" y="14415"/>
                    <a:pt x="9293" y="14442"/>
                  </a:cubicBezTo>
                  <a:cubicBezTo>
                    <a:pt x="9319" y="14469"/>
                    <a:pt x="9337" y="14526"/>
                    <a:pt x="9354" y="14554"/>
                  </a:cubicBezTo>
                  <a:cubicBezTo>
                    <a:pt x="9372" y="14581"/>
                    <a:pt x="9550" y="14746"/>
                    <a:pt x="9532" y="14921"/>
                  </a:cubicBezTo>
                  <a:cubicBezTo>
                    <a:pt x="9525" y="15001"/>
                    <a:pt x="9586" y="15014"/>
                    <a:pt x="9598" y="15025"/>
                  </a:cubicBezTo>
                  <a:cubicBezTo>
                    <a:pt x="9610" y="15036"/>
                    <a:pt x="9718" y="15148"/>
                    <a:pt x="9760" y="15209"/>
                  </a:cubicBezTo>
                  <a:cubicBezTo>
                    <a:pt x="9801" y="15270"/>
                    <a:pt x="9874" y="15375"/>
                    <a:pt x="9910" y="15438"/>
                  </a:cubicBezTo>
                  <a:cubicBezTo>
                    <a:pt x="9945" y="15502"/>
                    <a:pt x="10018" y="15600"/>
                    <a:pt x="10080" y="15662"/>
                  </a:cubicBezTo>
                  <a:cubicBezTo>
                    <a:pt x="10141" y="15724"/>
                    <a:pt x="10252" y="15902"/>
                    <a:pt x="10256" y="16007"/>
                  </a:cubicBezTo>
                  <a:cubicBezTo>
                    <a:pt x="10295" y="16093"/>
                    <a:pt x="10385" y="16261"/>
                    <a:pt x="10375" y="16655"/>
                  </a:cubicBezTo>
                  <a:cubicBezTo>
                    <a:pt x="10374" y="16795"/>
                    <a:pt x="10370" y="16848"/>
                    <a:pt x="10437" y="16962"/>
                  </a:cubicBezTo>
                  <a:cubicBezTo>
                    <a:pt x="10504" y="17076"/>
                    <a:pt x="10568" y="17227"/>
                    <a:pt x="10584" y="17323"/>
                  </a:cubicBezTo>
                  <a:cubicBezTo>
                    <a:pt x="10591" y="17378"/>
                    <a:pt x="10611" y="17397"/>
                    <a:pt x="10642" y="17417"/>
                  </a:cubicBezTo>
                  <a:cubicBezTo>
                    <a:pt x="10672" y="17436"/>
                    <a:pt x="10742" y="17475"/>
                    <a:pt x="10774" y="17490"/>
                  </a:cubicBezTo>
                  <a:cubicBezTo>
                    <a:pt x="10806" y="17504"/>
                    <a:pt x="10894" y="17558"/>
                    <a:pt x="10852" y="17655"/>
                  </a:cubicBezTo>
                  <a:cubicBezTo>
                    <a:pt x="10810" y="17750"/>
                    <a:pt x="10811" y="17793"/>
                    <a:pt x="10822" y="17881"/>
                  </a:cubicBezTo>
                  <a:cubicBezTo>
                    <a:pt x="10833" y="17970"/>
                    <a:pt x="10846" y="18316"/>
                    <a:pt x="10757" y="18267"/>
                  </a:cubicBezTo>
                  <a:cubicBezTo>
                    <a:pt x="10713" y="18362"/>
                    <a:pt x="10669" y="18407"/>
                    <a:pt x="10653" y="18428"/>
                  </a:cubicBezTo>
                  <a:cubicBezTo>
                    <a:pt x="10637" y="18451"/>
                    <a:pt x="10585" y="18562"/>
                    <a:pt x="10586" y="18584"/>
                  </a:cubicBezTo>
                  <a:cubicBezTo>
                    <a:pt x="10586" y="18608"/>
                    <a:pt x="10569" y="18637"/>
                    <a:pt x="10536" y="18638"/>
                  </a:cubicBezTo>
                  <a:cubicBezTo>
                    <a:pt x="10519" y="18650"/>
                    <a:pt x="10519" y="18678"/>
                    <a:pt x="10557" y="18678"/>
                  </a:cubicBezTo>
                  <a:cubicBezTo>
                    <a:pt x="10605" y="18696"/>
                    <a:pt x="10655" y="18727"/>
                    <a:pt x="10681" y="18700"/>
                  </a:cubicBezTo>
                  <a:cubicBezTo>
                    <a:pt x="10707" y="18672"/>
                    <a:pt x="10753" y="18717"/>
                    <a:pt x="10778" y="18769"/>
                  </a:cubicBezTo>
                  <a:cubicBezTo>
                    <a:pt x="10782" y="18779"/>
                    <a:pt x="10787" y="18792"/>
                    <a:pt x="10792" y="18803"/>
                  </a:cubicBezTo>
                  <a:cubicBezTo>
                    <a:pt x="10813" y="18852"/>
                    <a:pt x="10831" y="18911"/>
                    <a:pt x="10815" y="18956"/>
                  </a:cubicBezTo>
                  <a:cubicBezTo>
                    <a:pt x="10795" y="19011"/>
                    <a:pt x="10763" y="19054"/>
                    <a:pt x="10676" y="19063"/>
                  </a:cubicBezTo>
                  <a:cubicBezTo>
                    <a:pt x="10602" y="19075"/>
                    <a:pt x="10449" y="19089"/>
                    <a:pt x="10388" y="19197"/>
                  </a:cubicBezTo>
                  <a:cubicBezTo>
                    <a:pt x="10350" y="19269"/>
                    <a:pt x="10377" y="19329"/>
                    <a:pt x="10410" y="19363"/>
                  </a:cubicBezTo>
                  <a:cubicBezTo>
                    <a:pt x="10443" y="19397"/>
                    <a:pt x="10530" y="19503"/>
                    <a:pt x="10524" y="19564"/>
                  </a:cubicBezTo>
                  <a:cubicBezTo>
                    <a:pt x="10518" y="19625"/>
                    <a:pt x="10509" y="19732"/>
                    <a:pt x="10589" y="19858"/>
                  </a:cubicBezTo>
                  <a:cubicBezTo>
                    <a:pt x="10667" y="19988"/>
                    <a:pt x="10695" y="20053"/>
                    <a:pt x="10713" y="20073"/>
                  </a:cubicBezTo>
                  <a:cubicBezTo>
                    <a:pt x="10733" y="20092"/>
                    <a:pt x="10761" y="20154"/>
                    <a:pt x="10781" y="20209"/>
                  </a:cubicBezTo>
                  <a:cubicBezTo>
                    <a:pt x="10801" y="20265"/>
                    <a:pt x="10875" y="20358"/>
                    <a:pt x="10923" y="20404"/>
                  </a:cubicBezTo>
                  <a:cubicBezTo>
                    <a:pt x="10937" y="20460"/>
                    <a:pt x="10947" y="20460"/>
                    <a:pt x="10947" y="20460"/>
                  </a:cubicBezTo>
                  <a:lnTo>
                    <a:pt x="10990" y="20457"/>
                  </a:lnTo>
                  <a:cubicBezTo>
                    <a:pt x="10990" y="20457"/>
                    <a:pt x="11008" y="20525"/>
                    <a:pt x="11030" y="20620"/>
                  </a:cubicBezTo>
                  <a:cubicBezTo>
                    <a:pt x="11061" y="20622"/>
                    <a:pt x="11076" y="20690"/>
                    <a:pt x="11080" y="20743"/>
                  </a:cubicBezTo>
                  <a:cubicBezTo>
                    <a:pt x="11082" y="20780"/>
                    <a:pt x="11184" y="20891"/>
                    <a:pt x="11235" y="20877"/>
                  </a:cubicBezTo>
                  <a:cubicBezTo>
                    <a:pt x="11286" y="20862"/>
                    <a:pt x="11321" y="20844"/>
                    <a:pt x="11319" y="20881"/>
                  </a:cubicBezTo>
                  <a:cubicBezTo>
                    <a:pt x="11316" y="20919"/>
                    <a:pt x="11291" y="20951"/>
                    <a:pt x="11268" y="20964"/>
                  </a:cubicBezTo>
                  <a:cubicBezTo>
                    <a:pt x="11309" y="20950"/>
                    <a:pt x="11357" y="20938"/>
                    <a:pt x="11368" y="20980"/>
                  </a:cubicBezTo>
                  <a:cubicBezTo>
                    <a:pt x="11379" y="21021"/>
                    <a:pt x="11428" y="21056"/>
                    <a:pt x="11473" y="21056"/>
                  </a:cubicBezTo>
                  <a:cubicBezTo>
                    <a:pt x="11485" y="21056"/>
                    <a:pt x="11502" y="21059"/>
                    <a:pt x="11520" y="21064"/>
                  </a:cubicBezTo>
                  <a:cubicBezTo>
                    <a:pt x="11575" y="21077"/>
                    <a:pt x="11647" y="21106"/>
                    <a:pt x="11665" y="21139"/>
                  </a:cubicBezTo>
                  <a:cubicBezTo>
                    <a:pt x="11692" y="21172"/>
                    <a:pt x="11718" y="21155"/>
                    <a:pt x="11726" y="21145"/>
                  </a:cubicBezTo>
                  <a:cubicBezTo>
                    <a:pt x="11734" y="21135"/>
                    <a:pt x="11786" y="21093"/>
                    <a:pt x="11787" y="21125"/>
                  </a:cubicBezTo>
                  <a:cubicBezTo>
                    <a:pt x="11788" y="21159"/>
                    <a:pt x="11797" y="21313"/>
                    <a:pt x="11865" y="21343"/>
                  </a:cubicBezTo>
                  <a:cubicBezTo>
                    <a:pt x="11907" y="21361"/>
                    <a:pt x="12034" y="21392"/>
                    <a:pt x="12177" y="21600"/>
                  </a:cubicBezTo>
                  <a:lnTo>
                    <a:pt x="21593" y="21600"/>
                  </a:lnTo>
                  <a:cubicBezTo>
                    <a:pt x="21562" y="21392"/>
                    <a:pt x="21523" y="21467"/>
                    <a:pt x="21521" y="21386"/>
                  </a:cubicBezTo>
                  <a:close/>
                  <a:moveTo>
                    <a:pt x="21521" y="2138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 name="AutoShape 102"/>
            <p:cNvSpPr>
              <a:spLocks/>
            </p:cNvSpPr>
            <p:nvPr/>
          </p:nvSpPr>
          <p:spPr bwMode="auto">
            <a:xfrm>
              <a:off x="7315203" y="5727700"/>
              <a:ext cx="539750" cy="374650"/>
            </a:xfrm>
            <a:custGeom>
              <a:avLst/>
              <a:gdLst/>
              <a:ahLst/>
              <a:cxnLst/>
              <a:rect l="0" t="0" r="r" b="b"/>
              <a:pathLst>
                <a:path w="21560" h="21490">
                  <a:moveTo>
                    <a:pt x="15775" y="20232"/>
                  </a:moveTo>
                  <a:cubicBezTo>
                    <a:pt x="15820" y="20277"/>
                    <a:pt x="16028" y="20530"/>
                    <a:pt x="16175" y="20474"/>
                  </a:cubicBezTo>
                  <a:cubicBezTo>
                    <a:pt x="16323" y="20413"/>
                    <a:pt x="16476" y="19736"/>
                    <a:pt x="16561" y="19355"/>
                  </a:cubicBezTo>
                  <a:cubicBezTo>
                    <a:pt x="16646" y="18974"/>
                    <a:pt x="16678" y="18922"/>
                    <a:pt x="16718" y="18788"/>
                  </a:cubicBezTo>
                  <a:cubicBezTo>
                    <a:pt x="16755" y="18656"/>
                    <a:pt x="16908" y="18370"/>
                    <a:pt x="16953" y="18006"/>
                  </a:cubicBezTo>
                  <a:cubicBezTo>
                    <a:pt x="16996" y="17645"/>
                    <a:pt x="17034" y="17152"/>
                    <a:pt x="17269" y="17138"/>
                  </a:cubicBezTo>
                  <a:cubicBezTo>
                    <a:pt x="17447" y="17129"/>
                    <a:pt x="17632" y="17157"/>
                    <a:pt x="17822" y="17276"/>
                  </a:cubicBezTo>
                  <a:cubicBezTo>
                    <a:pt x="17850" y="17233"/>
                    <a:pt x="17879" y="17199"/>
                    <a:pt x="17905" y="17172"/>
                  </a:cubicBezTo>
                  <a:cubicBezTo>
                    <a:pt x="18002" y="17066"/>
                    <a:pt x="17918" y="16726"/>
                    <a:pt x="17925" y="16572"/>
                  </a:cubicBezTo>
                  <a:cubicBezTo>
                    <a:pt x="17931" y="16415"/>
                    <a:pt x="18038" y="16034"/>
                    <a:pt x="18079" y="15966"/>
                  </a:cubicBezTo>
                  <a:cubicBezTo>
                    <a:pt x="18119" y="15897"/>
                    <a:pt x="18181" y="15774"/>
                    <a:pt x="18206" y="15540"/>
                  </a:cubicBezTo>
                  <a:cubicBezTo>
                    <a:pt x="18231" y="15311"/>
                    <a:pt x="18278" y="15233"/>
                    <a:pt x="18321" y="15233"/>
                  </a:cubicBezTo>
                  <a:cubicBezTo>
                    <a:pt x="18362" y="15231"/>
                    <a:pt x="18545" y="15309"/>
                    <a:pt x="18570" y="15424"/>
                  </a:cubicBezTo>
                  <a:cubicBezTo>
                    <a:pt x="18594" y="15536"/>
                    <a:pt x="18602" y="15708"/>
                    <a:pt x="18695" y="15703"/>
                  </a:cubicBezTo>
                  <a:cubicBezTo>
                    <a:pt x="18785" y="15698"/>
                    <a:pt x="18673" y="16104"/>
                    <a:pt x="18607" y="16216"/>
                  </a:cubicBezTo>
                  <a:cubicBezTo>
                    <a:pt x="18540" y="16325"/>
                    <a:pt x="18564" y="16586"/>
                    <a:pt x="18559" y="16806"/>
                  </a:cubicBezTo>
                  <a:cubicBezTo>
                    <a:pt x="18554" y="17027"/>
                    <a:pt x="18634" y="17277"/>
                    <a:pt x="18795" y="17268"/>
                  </a:cubicBezTo>
                  <a:cubicBezTo>
                    <a:pt x="18954" y="17260"/>
                    <a:pt x="18986" y="17294"/>
                    <a:pt x="19088" y="17390"/>
                  </a:cubicBezTo>
                  <a:cubicBezTo>
                    <a:pt x="19190" y="17483"/>
                    <a:pt x="19243" y="17893"/>
                    <a:pt x="19284" y="18055"/>
                  </a:cubicBezTo>
                  <a:cubicBezTo>
                    <a:pt x="19325" y="18214"/>
                    <a:pt x="19271" y="18611"/>
                    <a:pt x="19238" y="18721"/>
                  </a:cubicBezTo>
                  <a:cubicBezTo>
                    <a:pt x="19206" y="18836"/>
                    <a:pt x="19079" y="19417"/>
                    <a:pt x="19065" y="19681"/>
                  </a:cubicBezTo>
                  <a:cubicBezTo>
                    <a:pt x="19051" y="19944"/>
                    <a:pt x="19030" y="19978"/>
                    <a:pt x="18982" y="20057"/>
                  </a:cubicBezTo>
                  <a:cubicBezTo>
                    <a:pt x="18935" y="20136"/>
                    <a:pt x="18863" y="20150"/>
                    <a:pt x="18958" y="20177"/>
                  </a:cubicBezTo>
                  <a:cubicBezTo>
                    <a:pt x="19206" y="20177"/>
                    <a:pt x="19326" y="19089"/>
                    <a:pt x="19373" y="18956"/>
                  </a:cubicBezTo>
                  <a:cubicBezTo>
                    <a:pt x="19418" y="18822"/>
                    <a:pt x="19532" y="18839"/>
                    <a:pt x="19470" y="18622"/>
                  </a:cubicBezTo>
                  <a:cubicBezTo>
                    <a:pt x="19296" y="17911"/>
                    <a:pt x="19466" y="17420"/>
                    <a:pt x="19538" y="17223"/>
                  </a:cubicBezTo>
                  <a:cubicBezTo>
                    <a:pt x="19611" y="17021"/>
                    <a:pt x="19606" y="16520"/>
                    <a:pt x="19575" y="16248"/>
                  </a:cubicBezTo>
                  <a:cubicBezTo>
                    <a:pt x="19549" y="15978"/>
                    <a:pt x="19573" y="15595"/>
                    <a:pt x="19693" y="15304"/>
                  </a:cubicBezTo>
                  <a:cubicBezTo>
                    <a:pt x="19688" y="15122"/>
                    <a:pt x="19697" y="14877"/>
                    <a:pt x="19770" y="14655"/>
                  </a:cubicBezTo>
                  <a:cubicBezTo>
                    <a:pt x="19763" y="14198"/>
                    <a:pt x="19919" y="13634"/>
                    <a:pt x="19944" y="13526"/>
                  </a:cubicBezTo>
                  <a:cubicBezTo>
                    <a:pt x="19969" y="13413"/>
                    <a:pt x="19922" y="12956"/>
                    <a:pt x="19940" y="12803"/>
                  </a:cubicBezTo>
                  <a:cubicBezTo>
                    <a:pt x="19957" y="12650"/>
                    <a:pt x="20151" y="12467"/>
                    <a:pt x="20153" y="12290"/>
                  </a:cubicBezTo>
                  <a:cubicBezTo>
                    <a:pt x="20155" y="12117"/>
                    <a:pt x="19911" y="12239"/>
                    <a:pt x="19822" y="12397"/>
                  </a:cubicBezTo>
                  <a:cubicBezTo>
                    <a:pt x="19735" y="12553"/>
                    <a:pt x="19673" y="12700"/>
                    <a:pt x="19677" y="12882"/>
                  </a:cubicBezTo>
                  <a:cubicBezTo>
                    <a:pt x="19684" y="13068"/>
                    <a:pt x="19629" y="13083"/>
                    <a:pt x="19504" y="12971"/>
                  </a:cubicBezTo>
                  <a:cubicBezTo>
                    <a:pt x="19379" y="12855"/>
                    <a:pt x="19514" y="12301"/>
                    <a:pt x="19559" y="12083"/>
                  </a:cubicBezTo>
                  <a:cubicBezTo>
                    <a:pt x="19601" y="11861"/>
                    <a:pt x="19747" y="11734"/>
                    <a:pt x="19800" y="11832"/>
                  </a:cubicBezTo>
                  <a:cubicBezTo>
                    <a:pt x="19852" y="11925"/>
                    <a:pt x="19919" y="11781"/>
                    <a:pt x="19959" y="11723"/>
                  </a:cubicBezTo>
                  <a:cubicBezTo>
                    <a:pt x="20002" y="11665"/>
                    <a:pt x="20075" y="11456"/>
                    <a:pt x="20170" y="11330"/>
                  </a:cubicBezTo>
                  <a:cubicBezTo>
                    <a:pt x="20266" y="11207"/>
                    <a:pt x="20242" y="10824"/>
                    <a:pt x="20169" y="10751"/>
                  </a:cubicBezTo>
                  <a:cubicBezTo>
                    <a:pt x="20162" y="10531"/>
                    <a:pt x="20005" y="10499"/>
                    <a:pt x="20032" y="10659"/>
                  </a:cubicBezTo>
                  <a:cubicBezTo>
                    <a:pt x="20059" y="10877"/>
                    <a:pt x="19722" y="11017"/>
                    <a:pt x="19538" y="11069"/>
                  </a:cubicBezTo>
                  <a:cubicBezTo>
                    <a:pt x="19357" y="11124"/>
                    <a:pt x="19130" y="11192"/>
                    <a:pt x="19098" y="10943"/>
                  </a:cubicBezTo>
                  <a:cubicBezTo>
                    <a:pt x="19060" y="10695"/>
                    <a:pt x="19170" y="10531"/>
                    <a:pt x="19279" y="10395"/>
                  </a:cubicBezTo>
                  <a:cubicBezTo>
                    <a:pt x="19389" y="10260"/>
                    <a:pt x="19464" y="10116"/>
                    <a:pt x="19503" y="9981"/>
                  </a:cubicBezTo>
                  <a:cubicBezTo>
                    <a:pt x="19541" y="9846"/>
                    <a:pt x="19624" y="9754"/>
                    <a:pt x="19764" y="9663"/>
                  </a:cubicBezTo>
                  <a:cubicBezTo>
                    <a:pt x="19904" y="9565"/>
                    <a:pt x="19905" y="9097"/>
                    <a:pt x="19828" y="8871"/>
                  </a:cubicBezTo>
                  <a:cubicBezTo>
                    <a:pt x="19601" y="8121"/>
                    <a:pt x="19830" y="7354"/>
                    <a:pt x="19858" y="7312"/>
                  </a:cubicBezTo>
                  <a:cubicBezTo>
                    <a:pt x="19885" y="7267"/>
                    <a:pt x="20026" y="7016"/>
                    <a:pt x="20062" y="6753"/>
                  </a:cubicBezTo>
                  <a:cubicBezTo>
                    <a:pt x="20097" y="6241"/>
                    <a:pt x="20358" y="5842"/>
                    <a:pt x="20468" y="5703"/>
                  </a:cubicBezTo>
                  <a:cubicBezTo>
                    <a:pt x="20578" y="5569"/>
                    <a:pt x="20821" y="5097"/>
                    <a:pt x="20858" y="4897"/>
                  </a:cubicBezTo>
                  <a:cubicBezTo>
                    <a:pt x="20896" y="4699"/>
                    <a:pt x="20957" y="4644"/>
                    <a:pt x="21048" y="4530"/>
                  </a:cubicBezTo>
                  <a:cubicBezTo>
                    <a:pt x="21076" y="4277"/>
                    <a:pt x="21121" y="4120"/>
                    <a:pt x="21162" y="4064"/>
                  </a:cubicBezTo>
                  <a:cubicBezTo>
                    <a:pt x="21204" y="4007"/>
                    <a:pt x="21303" y="4013"/>
                    <a:pt x="21335" y="3617"/>
                  </a:cubicBezTo>
                  <a:cubicBezTo>
                    <a:pt x="21367" y="3226"/>
                    <a:pt x="21413" y="2853"/>
                    <a:pt x="21492" y="2822"/>
                  </a:cubicBezTo>
                  <a:cubicBezTo>
                    <a:pt x="21569" y="2799"/>
                    <a:pt x="21524" y="2714"/>
                    <a:pt x="21552" y="2440"/>
                  </a:cubicBezTo>
                  <a:cubicBezTo>
                    <a:pt x="21580" y="2165"/>
                    <a:pt x="21534" y="2245"/>
                    <a:pt x="21466" y="2161"/>
                  </a:cubicBezTo>
                  <a:cubicBezTo>
                    <a:pt x="21400" y="2078"/>
                    <a:pt x="21474" y="1899"/>
                    <a:pt x="21293" y="1755"/>
                  </a:cubicBezTo>
                  <a:cubicBezTo>
                    <a:pt x="21112" y="1613"/>
                    <a:pt x="21108" y="1451"/>
                    <a:pt x="21049" y="1159"/>
                  </a:cubicBezTo>
                  <a:cubicBezTo>
                    <a:pt x="20992" y="867"/>
                    <a:pt x="20785" y="539"/>
                    <a:pt x="20776" y="485"/>
                  </a:cubicBezTo>
                  <a:cubicBezTo>
                    <a:pt x="20768" y="431"/>
                    <a:pt x="20746" y="399"/>
                    <a:pt x="20619" y="144"/>
                  </a:cubicBezTo>
                  <a:cubicBezTo>
                    <a:pt x="20490" y="-110"/>
                    <a:pt x="20182" y="6"/>
                    <a:pt x="20060" y="230"/>
                  </a:cubicBezTo>
                  <a:cubicBezTo>
                    <a:pt x="19939" y="459"/>
                    <a:pt x="19741" y="497"/>
                    <a:pt x="19504" y="446"/>
                  </a:cubicBezTo>
                  <a:cubicBezTo>
                    <a:pt x="19718" y="730"/>
                    <a:pt x="19924" y="521"/>
                    <a:pt x="20085" y="394"/>
                  </a:cubicBezTo>
                  <a:cubicBezTo>
                    <a:pt x="20246" y="261"/>
                    <a:pt x="20257" y="494"/>
                    <a:pt x="20242" y="708"/>
                  </a:cubicBezTo>
                  <a:cubicBezTo>
                    <a:pt x="20123" y="980"/>
                    <a:pt x="19626" y="1051"/>
                    <a:pt x="19519" y="1048"/>
                  </a:cubicBezTo>
                  <a:cubicBezTo>
                    <a:pt x="19413" y="1041"/>
                    <a:pt x="19228" y="1017"/>
                    <a:pt x="19115" y="989"/>
                  </a:cubicBezTo>
                  <a:cubicBezTo>
                    <a:pt x="19086" y="985"/>
                    <a:pt x="19035" y="974"/>
                    <a:pt x="18972" y="962"/>
                  </a:cubicBezTo>
                  <a:cubicBezTo>
                    <a:pt x="18775" y="920"/>
                    <a:pt x="18457" y="863"/>
                    <a:pt x="18324" y="857"/>
                  </a:cubicBezTo>
                  <a:cubicBezTo>
                    <a:pt x="18147" y="857"/>
                    <a:pt x="17856" y="644"/>
                    <a:pt x="17612" y="563"/>
                  </a:cubicBezTo>
                  <a:cubicBezTo>
                    <a:pt x="17368" y="477"/>
                    <a:pt x="16786" y="683"/>
                    <a:pt x="16709" y="796"/>
                  </a:cubicBezTo>
                  <a:cubicBezTo>
                    <a:pt x="16634" y="908"/>
                    <a:pt x="16511" y="1026"/>
                    <a:pt x="16354" y="999"/>
                  </a:cubicBezTo>
                  <a:cubicBezTo>
                    <a:pt x="16196" y="978"/>
                    <a:pt x="16058" y="1116"/>
                    <a:pt x="15867" y="1124"/>
                  </a:cubicBezTo>
                  <a:cubicBezTo>
                    <a:pt x="15676" y="1135"/>
                    <a:pt x="15462" y="1355"/>
                    <a:pt x="15298" y="1658"/>
                  </a:cubicBezTo>
                  <a:cubicBezTo>
                    <a:pt x="15137" y="1963"/>
                    <a:pt x="14542" y="2299"/>
                    <a:pt x="14233" y="2405"/>
                  </a:cubicBezTo>
                  <a:cubicBezTo>
                    <a:pt x="13924" y="2508"/>
                    <a:pt x="12911" y="2879"/>
                    <a:pt x="12540" y="3030"/>
                  </a:cubicBezTo>
                  <a:cubicBezTo>
                    <a:pt x="12167" y="3182"/>
                    <a:pt x="11397" y="3630"/>
                    <a:pt x="11310" y="3765"/>
                  </a:cubicBezTo>
                  <a:cubicBezTo>
                    <a:pt x="11221" y="3900"/>
                    <a:pt x="11020" y="4063"/>
                    <a:pt x="10906" y="4093"/>
                  </a:cubicBezTo>
                  <a:cubicBezTo>
                    <a:pt x="10794" y="4118"/>
                    <a:pt x="10425" y="4662"/>
                    <a:pt x="10301" y="4790"/>
                  </a:cubicBezTo>
                  <a:cubicBezTo>
                    <a:pt x="10175" y="4917"/>
                    <a:pt x="10066" y="5315"/>
                    <a:pt x="10031" y="5561"/>
                  </a:cubicBezTo>
                  <a:cubicBezTo>
                    <a:pt x="10013" y="5672"/>
                    <a:pt x="9984" y="5848"/>
                    <a:pt x="9960" y="6020"/>
                  </a:cubicBezTo>
                  <a:cubicBezTo>
                    <a:pt x="9934" y="6204"/>
                    <a:pt x="9910" y="6384"/>
                    <a:pt x="9913" y="6469"/>
                  </a:cubicBezTo>
                  <a:cubicBezTo>
                    <a:pt x="9917" y="6632"/>
                    <a:pt x="9965" y="7123"/>
                    <a:pt x="9873" y="7399"/>
                  </a:cubicBezTo>
                  <a:cubicBezTo>
                    <a:pt x="9780" y="7678"/>
                    <a:pt x="9829" y="8166"/>
                    <a:pt x="9898" y="8358"/>
                  </a:cubicBezTo>
                  <a:cubicBezTo>
                    <a:pt x="9968" y="8549"/>
                    <a:pt x="9955" y="9359"/>
                    <a:pt x="9976" y="9697"/>
                  </a:cubicBezTo>
                  <a:cubicBezTo>
                    <a:pt x="9998" y="10033"/>
                    <a:pt x="10075" y="10411"/>
                    <a:pt x="10140" y="10505"/>
                  </a:cubicBezTo>
                  <a:cubicBezTo>
                    <a:pt x="10207" y="10599"/>
                    <a:pt x="10153" y="10690"/>
                    <a:pt x="10152" y="10933"/>
                  </a:cubicBezTo>
                  <a:cubicBezTo>
                    <a:pt x="10151" y="11170"/>
                    <a:pt x="9774" y="11429"/>
                    <a:pt x="9699" y="11533"/>
                  </a:cubicBezTo>
                  <a:cubicBezTo>
                    <a:pt x="9624" y="11634"/>
                    <a:pt x="9571" y="11790"/>
                    <a:pt x="9559" y="11900"/>
                  </a:cubicBezTo>
                  <a:cubicBezTo>
                    <a:pt x="9548" y="12009"/>
                    <a:pt x="9442" y="12256"/>
                    <a:pt x="9479" y="12350"/>
                  </a:cubicBezTo>
                  <a:cubicBezTo>
                    <a:pt x="9517" y="12445"/>
                    <a:pt x="9576" y="12542"/>
                    <a:pt x="9523" y="12655"/>
                  </a:cubicBezTo>
                  <a:cubicBezTo>
                    <a:pt x="9470" y="12765"/>
                    <a:pt x="9512" y="13321"/>
                    <a:pt x="9524" y="13744"/>
                  </a:cubicBezTo>
                  <a:cubicBezTo>
                    <a:pt x="9535" y="14170"/>
                    <a:pt x="8915" y="15130"/>
                    <a:pt x="8757" y="15345"/>
                  </a:cubicBezTo>
                  <a:cubicBezTo>
                    <a:pt x="8599" y="15564"/>
                    <a:pt x="8026" y="16137"/>
                    <a:pt x="7864" y="16246"/>
                  </a:cubicBezTo>
                  <a:cubicBezTo>
                    <a:pt x="7703" y="16353"/>
                    <a:pt x="7601" y="16422"/>
                    <a:pt x="7593" y="16677"/>
                  </a:cubicBezTo>
                  <a:cubicBezTo>
                    <a:pt x="7586" y="16926"/>
                    <a:pt x="7546" y="17081"/>
                    <a:pt x="7536" y="17204"/>
                  </a:cubicBezTo>
                  <a:cubicBezTo>
                    <a:pt x="7523" y="17324"/>
                    <a:pt x="7647" y="17373"/>
                    <a:pt x="7724" y="17368"/>
                  </a:cubicBezTo>
                  <a:cubicBezTo>
                    <a:pt x="7803" y="17362"/>
                    <a:pt x="7743" y="17277"/>
                    <a:pt x="7893" y="17313"/>
                  </a:cubicBezTo>
                  <a:cubicBezTo>
                    <a:pt x="8042" y="17349"/>
                    <a:pt x="8055" y="17773"/>
                    <a:pt x="7986" y="17875"/>
                  </a:cubicBezTo>
                  <a:cubicBezTo>
                    <a:pt x="7919" y="17978"/>
                    <a:pt x="7908" y="18133"/>
                    <a:pt x="7893" y="18317"/>
                  </a:cubicBezTo>
                  <a:cubicBezTo>
                    <a:pt x="7877" y="18503"/>
                    <a:pt x="7759" y="18662"/>
                    <a:pt x="7603" y="18671"/>
                  </a:cubicBezTo>
                  <a:cubicBezTo>
                    <a:pt x="7447" y="18680"/>
                    <a:pt x="7323" y="18798"/>
                    <a:pt x="7264" y="19005"/>
                  </a:cubicBezTo>
                  <a:cubicBezTo>
                    <a:pt x="7205" y="19216"/>
                    <a:pt x="7053" y="19312"/>
                    <a:pt x="6987" y="19272"/>
                  </a:cubicBezTo>
                  <a:cubicBezTo>
                    <a:pt x="6922" y="19235"/>
                    <a:pt x="6539" y="19242"/>
                    <a:pt x="6460" y="19204"/>
                  </a:cubicBezTo>
                  <a:cubicBezTo>
                    <a:pt x="6381" y="19167"/>
                    <a:pt x="6176" y="19208"/>
                    <a:pt x="6070" y="18941"/>
                  </a:cubicBezTo>
                  <a:cubicBezTo>
                    <a:pt x="5963" y="18674"/>
                    <a:pt x="5925" y="18580"/>
                    <a:pt x="5824" y="18279"/>
                  </a:cubicBezTo>
                  <a:cubicBezTo>
                    <a:pt x="5725" y="17978"/>
                    <a:pt x="4860" y="18268"/>
                    <a:pt x="4628" y="18333"/>
                  </a:cubicBezTo>
                  <a:cubicBezTo>
                    <a:pt x="4513" y="18365"/>
                    <a:pt x="4290" y="18484"/>
                    <a:pt x="4076" y="18598"/>
                  </a:cubicBezTo>
                  <a:cubicBezTo>
                    <a:pt x="3854" y="18714"/>
                    <a:pt x="3637" y="18825"/>
                    <a:pt x="3540" y="18850"/>
                  </a:cubicBezTo>
                  <a:cubicBezTo>
                    <a:pt x="3349" y="18895"/>
                    <a:pt x="3304" y="18997"/>
                    <a:pt x="3293" y="19138"/>
                  </a:cubicBezTo>
                  <a:cubicBezTo>
                    <a:pt x="3283" y="19278"/>
                    <a:pt x="3216" y="19393"/>
                    <a:pt x="3010" y="19720"/>
                  </a:cubicBezTo>
                  <a:cubicBezTo>
                    <a:pt x="2806" y="20047"/>
                    <a:pt x="1925" y="20040"/>
                    <a:pt x="1579" y="20069"/>
                  </a:cubicBezTo>
                  <a:cubicBezTo>
                    <a:pt x="1232" y="20100"/>
                    <a:pt x="903" y="20315"/>
                    <a:pt x="623" y="20416"/>
                  </a:cubicBezTo>
                  <a:cubicBezTo>
                    <a:pt x="342" y="20518"/>
                    <a:pt x="422" y="20603"/>
                    <a:pt x="391" y="20735"/>
                  </a:cubicBezTo>
                  <a:cubicBezTo>
                    <a:pt x="358" y="20867"/>
                    <a:pt x="317" y="20935"/>
                    <a:pt x="174" y="20886"/>
                  </a:cubicBezTo>
                  <a:cubicBezTo>
                    <a:pt x="31" y="20845"/>
                    <a:pt x="-20" y="21037"/>
                    <a:pt x="8" y="21224"/>
                  </a:cubicBezTo>
                  <a:cubicBezTo>
                    <a:pt x="12" y="21255"/>
                    <a:pt x="6" y="20763"/>
                    <a:pt x="1" y="21490"/>
                  </a:cubicBezTo>
                  <a:lnTo>
                    <a:pt x="15238" y="21490"/>
                  </a:lnTo>
                  <a:cubicBezTo>
                    <a:pt x="15225" y="20763"/>
                    <a:pt x="15213" y="21023"/>
                    <a:pt x="15204" y="20887"/>
                  </a:cubicBezTo>
                  <a:cubicBezTo>
                    <a:pt x="15151" y="20185"/>
                    <a:pt x="15732" y="20185"/>
                    <a:pt x="15775" y="20232"/>
                  </a:cubicBezTo>
                  <a:close/>
                  <a:moveTo>
                    <a:pt x="15775" y="2023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 name="AutoShape 131"/>
            <p:cNvSpPr>
              <a:spLocks/>
            </p:cNvSpPr>
            <p:nvPr/>
          </p:nvSpPr>
          <p:spPr bwMode="auto">
            <a:xfrm>
              <a:off x="5308603" y="3175000"/>
              <a:ext cx="6350" cy="7938"/>
            </a:xfrm>
            <a:custGeom>
              <a:avLst/>
              <a:gdLst/>
              <a:ahLst/>
              <a:cxnLst/>
              <a:rect l="0" t="0" r="r" b="b"/>
              <a:pathLst>
                <a:path w="21600" h="21600">
                  <a:moveTo>
                    <a:pt x="0" y="21029"/>
                  </a:moveTo>
                  <a:lnTo>
                    <a:pt x="21600" y="21600"/>
                  </a:lnTo>
                  <a:lnTo>
                    <a:pt x="9724" y="0"/>
                  </a:lnTo>
                  <a:cubicBezTo>
                    <a:pt x="9724" y="0"/>
                    <a:pt x="0" y="21029"/>
                    <a:pt x="0" y="21029"/>
                  </a:cubicBezTo>
                  <a:close/>
                  <a:moveTo>
                    <a:pt x="0" y="21029"/>
                  </a:moveTo>
                </a:path>
              </a:pathLst>
            </a:custGeom>
            <a:grpFill/>
            <a:ln w="12700" cap="flat">
              <a:solidFill>
                <a:srgbClr val="CFCFCF"/>
              </a:solidFill>
              <a:miter lim="800000"/>
              <a:headEnd type="none" w="med" len="med"/>
              <a:tailEnd type="none" w="med" len="med"/>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 name="AutoShape 132"/>
            <p:cNvSpPr>
              <a:spLocks/>
            </p:cNvSpPr>
            <p:nvPr/>
          </p:nvSpPr>
          <p:spPr bwMode="auto">
            <a:xfrm>
              <a:off x="5295903" y="3149600"/>
              <a:ext cx="6350" cy="23813"/>
            </a:xfrm>
            <a:custGeom>
              <a:avLst/>
              <a:gdLst/>
              <a:ahLst/>
              <a:cxnLst/>
              <a:rect l="0" t="0" r="r" b="b"/>
              <a:pathLst>
                <a:path w="20249" h="21600">
                  <a:moveTo>
                    <a:pt x="20249" y="4564"/>
                  </a:moveTo>
                  <a:lnTo>
                    <a:pt x="45" y="0"/>
                  </a:lnTo>
                  <a:cubicBezTo>
                    <a:pt x="45" y="0"/>
                    <a:pt x="-1351" y="19928"/>
                    <a:pt x="11469" y="21600"/>
                  </a:cubicBezTo>
                  <a:lnTo>
                    <a:pt x="9376" y="10198"/>
                  </a:lnTo>
                  <a:cubicBezTo>
                    <a:pt x="9376" y="10198"/>
                    <a:pt x="20249" y="4564"/>
                    <a:pt x="20249" y="4564"/>
                  </a:cubicBezTo>
                  <a:close/>
                  <a:moveTo>
                    <a:pt x="20249" y="456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 name="AutoShape 155"/>
            <p:cNvSpPr>
              <a:spLocks/>
            </p:cNvSpPr>
            <p:nvPr/>
          </p:nvSpPr>
          <p:spPr bwMode="auto">
            <a:xfrm>
              <a:off x="8585203" y="2832100"/>
              <a:ext cx="165100" cy="44450"/>
            </a:xfrm>
            <a:custGeom>
              <a:avLst/>
              <a:gdLst/>
              <a:ahLst/>
              <a:cxnLst/>
              <a:rect l="0" t="0" r="r" b="b"/>
              <a:pathLst>
                <a:path w="21346" h="19740">
                  <a:moveTo>
                    <a:pt x="17290" y="1283"/>
                  </a:moveTo>
                  <a:cubicBezTo>
                    <a:pt x="16382" y="527"/>
                    <a:pt x="15668" y="748"/>
                    <a:pt x="15266" y="1483"/>
                  </a:cubicBezTo>
                  <a:cubicBezTo>
                    <a:pt x="14861" y="2228"/>
                    <a:pt x="14735" y="-202"/>
                    <a:pt x="13054" y="14"/>
                  </a:cubicBezTo>
                  <a:cubicBezTo>
                    <a:pt x="11374" y="235"/>
                    <a:pt x="6832" y="646"/>
                    <a:pt x="3160" y="7918"/>
                  </a:cubicBezTo>
                  <a:cubicBezTo>
                    <a:pt x="2694" y="8774"/>
                    <a:pt x="1263" y="6565"/>
                    <a:pt x="14" y="12878"/>
                  </a:cubicBezTo>
                  <a:cubicBezTo>
                    <a:pt x="-112" y="13842"/>
                    <a:pt x="669" y="16775"/>
                    <a:pt x="669" y="16775"/>
                  </a:cubicBezTo>
                  <a:cubicBezTo>
                    <a:pt x="1508" y="14987"/>
                    <a:pt x="6081" y="12465"/>
                    <a:pt x="7359" y="17836"/>
                  </a:cubicBezTo>
                  <a:cubicBezTo>
                    <a:pt x="7913" y="19934"/>
                    <a:pt x="8602" y="20150"/>
                    <a:pt x="9321" y="19202"/>
                  </a:cubicBezTo>
                  <a:cubicBezTo>
                    <a:pt x="10036" y="18260"/>
                    <a:pt x="11780" y="20369"/>
                    <a:pt x="14083" y="17210"/>
                  </a:cubicBezTo>
                  <a:cubicBezTo>
                    <a:pt x="16382" y="14034"/>
                    <a:pt x="17224" y="13934"/>
                    <a:pt x="17911" y="13521"/>
                  </a:cubicBezTo>
                  <a:cubicBezTo>
                    <a:pt x="18594" y="13083"/>
                    <a:pt x="20590" y="10464"/>
                    <a:pt x="21338" y="4974"/>
                  </a:cubicBezTo>
                  <a:cubicBezTo>
                    <a:pt x="21488" y="4024"/>
                    <a:pt x="19592" y="-1231"/>
                    <a:pt x="17290" y="1283"/>
                  </a:cubicBezTo>
                  <a:close/>
                  <a:moveTo>
                    <a:pt x="17290" y="128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 name="AutoShape 157"/>
            <p:cNvSpPr>
              <a:spLocks/>
            </p:cNvSpPr>
            <p:nvPr/>
          </p:nvSpPr>
          <p:spPr bwMode="auto">
            <a:xfrm>
              <a:off x="4953003" y="1333500"/>
              <a:ext cx="3816350" cy="2568575"/>
            </a:xfrm>
            <a:custGeom>
              <a:avLst/>
              <a:gdLst/>
              <a:ahLst/>
              <a:cxnLst/>
              <a:rect l="0" t="0" r="r" b="b"/>
              <a:pathLst>
                <a:path w="21583" h="21600">
                  <a:moveTo>
                    <a:pt x="13628" y="17495"/>
                  </a:moveTo>
                  <a:lnTo>
                    <a:pt x="13627" y="17484"/>
                  </a:lnTo>
                  <a:lnTo>
                    <a:pt x="13626" y="17477"/>
                  </a:lnTo>
                  <a:lnTo>
                    <a:pt x="13634" y="17459"/>
                  </a:lnTo>
                  <a:lnTo>
                    <a:pt x="13642" y="17446"/>
                  </a:lnTo>
                  <a:lnTo>
                    <a:pt x="13644" y="17441"/>
                  </a:lnTo>
                  <a:lnTo>
                    <a:pt x="13647" y="17441"/>
                  </a:lnTo>
                  <a:lnTo>
                    <a:pt x="13650" y="17449"/>
                  </a:lnTo>
                  <a:lnTo>
                    <a:pt x="13652" y="17454"/>
                  </a:lnTo>
                  <a:cubicBezTo>
                    <a:pt x="13646" y="17461"/>
                    <a:pt x="13636" y="17481"/>
                    <a:pt x="13628" y="17495"/>
                  </a:cubicBezTo>
                  <a:close/>
                  <a:moveTo>
                    <a:pt x="10901" y="16781"/>
                  </a:moveTo>
                  <a:cubicBezTo>
                    <a:pt x="10893" y="16830"/>
                    <a:pt x="10890" y="16851"/>
                    <a:pt x="10894" y="16888"/>
                  </a:cubicBezTo>
                  <a:cubicBezTo>
                    <a:pt x="10899" y="16925"/>
                    <a:pt x="10891" y="16986"/>
                    <a:pt x="10875" y="16994"/>
                  </a:cubicBezTo>
                  <a:cubicBezTo>
                    <a:pt x="10859" y="17001"/>
                    <a:pt x="10845" y="17017"/>
                    <a:pt x="10822" y="17003"/>
                  </a:cubicBezTo>
                  <a:cubicBezTo>
                    <a:pt x="10800" y="16988"/>
                    <a:pt x="10794" y="16986"/>
                    <a:pt x="10789" y="16973"/>
                  </a:cubicBezTo>
                  <a:cubicBezTo>
                    <a:pt x="10784" y="16961"/>
                    <a:pt x="10777" y="16931"/>
                    <a:pt x="10780" y="16889"/>
                  </a:cubicBezTo>
                  <a:cubicBezTo>
                    <a:pt x="10782" y="16847"/>
                    <a:pt x="10780" y="16839"/>
                    <a:pt x="10773" y="16825"/>
                  </a:cubicBezTo>
                  <a:cubicBezTo>
                    <a:pt x="10766" y="16811"/>
                    <a:pt x="10761" y="16783"/>
                    <a:pt x="10764" y="16755"/>
                  </a:cubicBezTo>
                  <a:cubicBezTo>
                    <a:pt x="10767" y="16727"/>
                    <a:pt x="10775" y="16722"/>
                    <a:pt x="10765" y="16683"/>
                  </a:cubicBezTo>
                  <a:cubicBezTo>
                    <a:pt x="10755" y="16646"/>
                    <a:pt x="10758" y="16637"/>
                    <a:pt x="10766" y="16617"/>
                  </a:cubicBezTo>
                  <a:cubicBezTo>
                    <a:pt x="10775" y="16596"/>
                    <a:pt x="10781" y="16593"/>
                    <a:pt x="10777" y="16565"/>
                  </a:cubicBezTo>
                  <a:cubicBezTo>
                    <a:pt x="10773" y="16536"/>
                    <a:pt x="10769" y="16499"/>
                    <a:pt x="10772" y="16489"/>
                  </a:cubicBezTo>
                  <a:cubicBezTo>
                    <a:pt x="10775" y="16479"/>
                    <a:pt x="10793" y="16420"/>
                    <a:pt x="10841" y="16371"/>
                  </a:cubicBezTo>
                  <a:cubicBezTo>
                    <a:pt x="10827" y="16325"/>
                    <a:pt x="10815" y="16294"/>
                    <a:pt x="10812" y="16307"/>
                  </a:cubicBezTo>
                  <a:cubicBezTo>
                    <a:pt x="10808" y="16319"/>
                    <a:pt x="10800" y="16370"/>
                    <a:pt x="10789" y="16371"/>
                  </a:cubicBezTo>
                  <a:cubicBezTo>
                    <a:pt x="10777" y="16372"/>
                    <a:pt x="10742" y="16379"/>
                    <a:pt x="10745" y="16371"/>
                  </a:cubicBezTo>
                  <a:cubicBezTo>
                    <a:pt x="10749" y="16364"/>
                    <a:pt x="10809" y="16173"/>
                    <a:pt x="10808" y="16163"/>
                  </a:cubicBezTo>
                  <a:cubicBezTo>
                    <a:pt x="10806" y="16152"/>
                    <a:pt x="10780" y="16022"/>
                    <a:pt x="10774" y="16028"/>
                  </a:cubicBezTo>
                  <a:cubicBezTo>
                    <a:pt x="10768" y="16035"/>
                    <a:pt x="10718" y="16069"/>
                    <a:pt x="10693" y="16134"/>
                  </a:cubicBezTo>
                  <a:cubicBezTo>
                    <a:pt x="10693" y="16157"/>
                    <a:pt x="10699" y="16195"/>
                    <a:pt x="10693" y="16201"/>
                  </a:cubicBezTo>
                  <a:cubicBezTo>
                    <a:pt x="10687" y="16205"/>
                    <a:pt x="10646" y="16236"/>
                    <a:pt x="10647" y="16229"/>
                  </a:cubicBezTo>
                  <a:cubicBezTo>
                    <a:pt x="10648" y="16222"/>
                    <a:pt x="10636" y="16095"/>
                    <a:pt x="10638" y="16090"/>
                  </a:cubicBezTo>
                  <a:cubicBezTo>
                    <a:pt x="10639" y="16085"/>
                    <a:pt x="10659" y="15977"/>
                    <a:pt x="10649" y="15952"/>
                  </a:cubicBezTo>
                  <a:cubicBezTo>
                    <a:pt x="10640" y="15926"/>
                    <a:pt x="10586" y="15814"/>
                    <a:pt x="10582" y="15826"/>
                  </a:cubicBezTo>
                  <a:cubicBezTo>
                    <a:pt x="10578" y="15838"/>
                    <a:pt x="10539" y="15896"/>
                    <a:pt x="10541" y="15884"/>
                  </a:cubicBezTo>
                  <a:cubicBezTo>
                    <a:pt x="10542" y="15872"/>
                    <a:pt x="10545" y="15828"/>
                    <a:pt x="10547" y="15818"/>
                  </a:cubicBezTo>
                  <a:cubicBezTo>
                    <a:pt x="10548" y="15809"/>
                    <a:pt x="10543" y="15750"/>
                    <a:pt x="10535" y="15756"/>
                  </a:cubicBezTo>
                  <a:cubicBezTo>
                    <a:pt x="10527" y="15762"/>
                    <a:pt x="10494" y="15798"/>
                    <a:pt x="10494" y="15801"/>
                  </a:cubicBezTo>
                  <a:cubicBezTo>
                    <a:pt x="10494" y="15804"/>
                    <a:pt x="10490" y="15868"/>
                    <a:pt x="10484" y="15876"/>
                  </a:cubicBezTo>
                  <a:cubicBezTo>
                    <a:pt x="10478" y="15884"/>
                    <a:pt x="10452" y="15946"/>
                    <a:pt x="10445" y="15939"/>
                  </a:cubicBezTo>
                  <a:cubicBezTo>
                    <a:pt x="10439" y="15932"/>
                    <a:pt x="10400" y="15893"/>
                    <a:pt x="10400" y="15893"/>
                  </a:cubicBezTo>
                  <a:cubicBezTo>
                    <a:pt x="10400" y="15893"/>
                    <a:pt x="10401" y="15688"/>
                    <a:pt x="10276" y="15600"/>
                  </a:cubicBezTo>
                  <a:cubicBezTo>
                    <a:pt x="10258" y="15529"/>
                    <a:pt x="10234" y="15467"/>
                    <a:pt x="10199" y="15435"/>
                  </a:cubicBezTo>
                  <a:cubicBezTo>
                    <a:pt x="10165" y="15402"/>
                    <a:pt x="10116" y="15269"/>
                    <a:pt x="10119" y="15246"/>
                  </a:cubicBezTo>
                  <a:cubicBezTo>
                    <a:pt x="10123" y="15224"/>
                    <a:pt x="10129" y="15189"/>
                    <a:pt x="10139" y="15186"/>
                  </a:cubicBezTo>
                  <a:cubicBezTo>
                    <a:pt x="10149" y="15183"/>
                    <a:pt x="10177" y="15163"/>
                    <a:pt x="10185" y="15156"/>
                  </a:cubicBezTo>
                  <a:cubicBezTo>
                    <a:pt x="10194" y="15149"/>
                    <a:pt x="10234" y="15098"/>
                    <a:pt x="10223" y="15098"/>
                  </a:cubicBezTo>
                  <a:cubicBezTo>
                    <a:pt x="10212" y="15098"/>
                    <a:pt x="10154" y="15073"/>
                    <a:pt x="10146" y="15081"/>
                  </a:cubicBezTo>
                  <a:cubicBezTo>
                    <a:pt x="10139" y="15090"/>
                    <a:pt x="10109" y="15109"/>
                    <a:pt x="10101" y="15100"/>
                  </a:cubicBezTo>
                  <a:cubicBezTo>
                    <a:pt x="10092" y="15090"/>
                    <a:pt x="10014" y="15019"/>
                    <a:pt x="10014" y="15019"/>
                  </a:cubicBezTo>
                  <a:cubicBezTo>
                    <a:pt x="10014" y="15019"/>
                    <a:pt x="10011" y="14926"/>
                    <a:pt x="10018" y="14910"/>
                  </a:cubicBezTo>
                  <a:cubicBezTo>
                    <a:pt x="10025" y="14895"/>
                    <a:pt x="10059" y="14790"/>
                    <a:pt x="10060" y="14757"/>
                  </a:cubicBezTo>
                  <a:cubicBezTo>
                    <a:pt x="10060" y="14724"/>
                    <a:pt x="10065" y="14679"/>
                    <a:pt x="10074" y="14662"/>
                  </a:cubicBezTo>
                  <a:cubicBezTo>
                    <a:pt x="10083" y="14644"/>
                    <a:pt x="10080" y="14633"/>
                    <a:pt x="10075" y="14613"/>
                  </a:cubicBezTo>
                  <a:cubicBezTo>
                    <a:pt x="10070" y="14592"/>
                    <a:pt x="10070" y="14574"/>
                    <a:pt x="10076" y="14551"/>
                  </a:cubicBezTo>
                  <a:cubicBezTo>
                    <a:pt x="10081" y="14527"/>
                    <a:pt x="10088" y="14504"/>
                    <a:pt x="10096" y="14501"/>
                  </a:cubicBezTo>
                  <a:cubicBezTo>
                    <a:pt x="10103" y="14498"/>
                    <a:pt x="10126" y="14476"/>
                    <a:pt x="10134" y="14487"/>
                  </a:cubicBezTo>
                  <a:cubicBezTo>
                    <a:pt x="10143" y="14497"/>
                    <a:pt x="10171" y="14525"/>
                    <a:pt x="10189" y="14513"/>
                  </a:cubicBezTo>
                  <a:cubicBezTo>
                    <a:pt x="10207" y="14502"/>
                    <a:pt x="10295" y="14476"/>
                    <a:pt x="10362" y="14616"/>
                  </a:cubicBezTo>
                  <a:cubicBezTo>
                    <a:pt x="10380" y="14602"/>
                    <a:pt x="10402" y="14584"/>
                    <a:pt x="10402" y="14584"/>
                  </a:cubicBezTo>
                  <a:cubicBezTo>
                    <a:pt x="10402" y="14584"/>
                    <a:pt x="10373" y="14567"/>
                    <a:pt x="10366" y="14561"/>
                  </a:cubicBezTo>
                  <a:cubicBezTo>
                    <a:pt x="10360" y="14553"/>
                    <a:pt x="10279" y="14444"/>
                    <a:pt x="10279" y="14440"/>
                  </a:cubicBezTo>
                  <a:cubicBezTo>
                    <a:pt x="10278" y="14435"/>
                    <a:pt x="10273" y="14371"/>
                    <a:pt x="10276" y="14361"/>
                  </a:cubicBezTo>
                  <a:cubicBezTo>
                    <a:pt x="10278" y="14351"/>
                    <a:pt x="10299" y="14266"/>
                    <a:pt x="10299" y="14240"/>
                  </a:cubicBezTo>
                  <a:cubicBezTo>
                    <a:pt x="10300" y="14213"/>
                    <a:pt x="10339" y="14086"/>
                    <a:pt x="10343" y="14087"/>
                  </a:cubicBezTo>
                  <a:cubicBezTo>
                    <a:pt x="10347" y="14088"/>
                    <a:pt x="10360" y="14088"/>
                    <a:pt x="10358" y="14103"/>
                  </a:cubicBezTo>
                  <a:cubicBezTo>
                    <a:pt x="10356" y="14117"/>
                    <a:pt x="10351" y="14161"/>
                    <a:pt x="10359" y="14163"/>
                  </a:cubicBezTo>
                  <a:cubicBezTo>
                    <a:pt x="10366" y="14165"/>
                    <a:pt x="10403" y="14181"/>
                    <a:pt x="10398" y="14187"/>
                  </a:cubicBezTo>
                  <a:cubicBezTo>
                    <a:pt x="10393" y="14194"/>
                    <a:pt x="10361" y="14235"/>
                    <a:pt x="10353" y="14237"/>
                  </a:cubicBezTo>
                  <a:cubicBezTo>
                    <a:pt x="10345" y="14239"/>
                    <a:pt x="10306" y="14271"/>
                    <a:pt x="10307" y="14276"/>
                  </a:cubicBezTo>
                  <a:cubicBezTo>
                    <a:pt x="10308" y="14281"/>
                    <a:pt x="10310" y="14376"/>
                    <a:pt x="10301" y="14406"/>
                  </a:cubicBezTo>
                  <a:cubicBezTo>
                    <a:pt x="10320" y="14417"/>
                    <a:pt x="10346" y="14431"/>
                    <a:pt x="10350" y="14422"/>
                  </a:cubicBezTo>
                  <a:cubicBezTo>
                    <a:pt x="10355" y="14414"/>
                    <a:pt x="10379" y="14368"/>
                    <a:pt x="10387" y="14360"/>
                  </a:cubicBezTo>
                  <a:cubicBezTo>
                    <a:pt x="10395" y="14351"/>
                    <a:pt x="10431" y="14319"/>
                    <a:pt x="10432" y="14326"/>
                  </a:cubicBezTo>
                  <a:cubicBezTo>
                    <a:pt x="10433" y="14333"/>
                    <a:pt x="10426" y="14388"/>
                    <a:pt x="10420" y="14394"/>
                  </a:cubicBezTo>
                  <a:cubicBezTo>
                    <a:pt x="10414" y="14398"/>
                    <a:pt x="10377" y="14448"/>
                    <a:pt x="10378" y="14453"/>
                  </a:cubicBezTo>
                  <a:cubicBezTo>
                    <a:pt x="10379" y="14458"/>
                    <a:pt x="10396" y="14540"/>
                    <a:pt x="10408" y="14563"/>
                  </a:cubicBezTo>
                  <a:cubicBezTo>
                    <a:pt x="10419" y="14587"/>
                    <a:pt x="10430" y="14653"/>
                    <a:pt x="10425" y="14693"/>
                  </a:cubicBezTo>
                  <a:cubicBezTo>
                    <a:pt x="10440" y="14723"/>
                    <a:pt x="10463" y="14761"/>
                    <a:pt x="10463" y="14761"/>
                  </a:cubicBezTo>
                  <a:cubicBezTo>
                    <a:pt x="10463" y="14761"/>
                    <a:pt x="10488" y="14886"/>
                    <a:pt x="10518" y="14942"/>
                  </a:cubicBezTo>
                  <a:cubicBezTo>
                    <a:pt x="10547" y="14999"/>
                    <a:pt x="10575" y="15084"/>
                    <a:pt x="10584" y="15097"/>
                  </a:cubicBezTo>
                  <a:cubicBezTo>
                    <a:pt x="10564" y="15148"/>
                    <a:pt x="10572" y="15243"/>
                    <a:pt x="10618" y="15311"/>
                  </a:cubicBezTo>
                  <a:cubicBezTo>
                    <a:pt x="10627" y="15325"/>
                    <a:pt x="10683" y="15510"/>
                    <a:pt x="10683" y="15523"/>
                  </a:cubicBezTo>
                  <a:cubicBezTo>
                    <a:pt x="10683" y="15535"/>
                    <a:pt x="10677" y="15567"/>
                    <a:pt x="10684" y="15584"/>
                  </a:cubicBezTo>
                  <a:cubicBezTo>
                    <a:pt x="10691" y="15602"/>
                    <a:pt x="10702" y="15643"/>
                    <a:pt x="10702" y="15657"/>
                  </a:cubicBezTo>
                  <a:cubicBezTo>
                    <a:pt x="10702" y="15670"/>
                    <a:pt x="10698" y="15716"/>
                    <a:pt x="10702" y="15725"/>
                  </a:cubicBezTo>
                  <a:cubicBezTo>
                    <a:pt x="10706" y="15735"/>
                    <a:pt x="10766" y="15856"/>
                    <a:pt x="10768" y="15861"/>
                  </a:cubicBezTo>
                  <a:cubicBezTo>
                    <a:pt x="10769" y="15866"/>
                    <a:pt x="10769" y="15922"/>
                    <a:pt x="10774" y="15926"/>
                  </a:cubicBezTo>
                  <a:cubicBezTo>
                    <a:pt x="10779" y="15930"/>
                    <a:pt x="10823" y="15982"/>
                    <a:pt x="10817" y="15985"/>
                  </a:cubicBezTo>
                  <a:cubicBezTo>
                    <a:pt x="10811" y="15986"/>
                    <a:pt x="10805" y="15984"/>
                    <a:pt x="10806" y="15993"/>
                  </a:cubicBezTo>
                  <a:cubicBezTo>
                    <a:pt x="10806" y="16002"/>
                    <a:pt x="10811" y="16060"/>
                    <a:pt x="10815" y="16063"/>
                  </a:cubicBezTo>
                  <a:cubicBezTo>
                    <a:pt x="10818" y="16066"/>
                    <a:pt x="10859" y="16114"/>
                    <a:pt x="10859" y="16127"/>
                  </a:cubicBezTo>
                  <a:cubicBezTo>
                    <a:pt x="10860" y="16140"/>
                    <a:pt x="10870" y="16248"/>
                    <a:pt x="10950" y="16332"/>
                  </a:cubicBezTo>
                  <a:cubicBezTo>
                    <a:pt x="10946" y="16420"/>
                    <a:pt x="10947" y="16412"/>
                    <a:pt x="10927" y="16471"/>
                  </a:cubicBezTo>
                  <a:cubicBezTo>
                    <a:pt x="10940" y="16517"/>
                    <a:pt x="10943" y="16552"/>
                    <a:pt x="10942" y="16580"/>
                  </a:cubicBezTo>
                  <a:cubicBezTo>
                    <a:pt x="10941" y="16608"/>
                    <a:pt x="10958" y="16664"/>
                    <a:pt x="10958" y="16676"/>
                  </a:cubicBezTo>
                  <a:cubicBezTo>
                    <a:pt x="10958" y="16689"/>
                    <a:pt x="10955" y="16760"/>
                    <a:pt x="10955" y="16760"/>
                  </a:cubicBezTo>
                  <a:lnTo>
                    <a:pt x="10981" y="16823"/>
                  </a:lnTo>
                  <a:cubicBezTo>
                    <a:pt x="10967" y="16828"/>
                    <a:pt x="10921" y="16816"/>
                    <a:pt x="10901" y="16781"/>
                  </a:cubicBezTo>
                  <a:close/>
                  <a:moveTo>
                    <a:pt x="9979" y="15047"/>
                  </a:moveTo>
                  <a:cubicBezTo>
                    <a:pt x="9975" y="15049"/>
                    <a:pt x="9975" y="15097"/>
                    <a:pt x="9975" y="15107"/>
                  </a:cubicBezTo>
                  <a:cubicBezTo>
                    <a:pt x="9975" y="15118"/>
                    <a:pt x="9918" y="15078"/>
                    <a:pt x="9882" y="15056"/>
                  </a:cubicBezTo>
                  <a:cubicBezTo>
                    <a:pt x="9865" y="15073"/>
                    <a:pt x="9843" y="15082"/>
                    <a:pt x="9811" y="15093"/>
                  </a:cubicBezTo>
                  <a:cubicBezTo>
                    <a:pt x="9778" y="15103"/>
                    <a:pt x="9712" y="15054"/>
                    <a:pt x="9703" y="15052"/>
                  </a:cubicBezTo>
                  <a:cubicBezTo>
                    <a:pt x="9695" y="15049"/>
                    <a:pt x="9679" y="14987"/>
                    <a:pt x="9675" y="14982"/>
                  </a:cubicBezTo>
                  <a:cubicBezTo>
                    <a:pt x="9671" y="14977"/>
                    <a:pt x="9646" y="14970"/>
                    <a:pt x="9628" y="14961"/>
                  </a:cubicBezTo>
                  <a:cubicBezTo>
                    <a:pt x="9615" y="14933"/>
                    <a:pt x="9546" y="14885"/>
                    <a:pt x="9539" y="14878"/>
                  </a:cubicBezTo>
                  <a:cubicBezTo>
                    <a:pt x="9533" y="14873"/>
                    <a:pt x="9537" y="14802"/>
                    <a:pt x="9537" y="14791"/>
                  </a:cubicBezTo>
                  <a:cubicBezTo>
                    <a:pt x="9536" y="14779"/>
                    <a:pt x="9553" y="14786"/>
                    <a:pt x="9560" y="14787"/>
                  </a:cubicBezTo>
                  <a:cubicBezTo>
                    <a:pt x="9567" y="14787"/>
                    <a:pt x="9599" y="14820"/>
                    <a:pt x="9604" y="14829"/>
                  </a:cubicBezTo>
                  <a:cubicBezTo>
                    <a:pt x="9609" y="14837"/>
                    <a:pt x="9592" y="14770"/>
                    <a:pt x="9588" y="14763"/>
                  </a:cubicBezTo>
                  <a:cubicBezTo>
                    <a:pt x="9585" y="14756"/>
                    <a:pt x="9616" y="14761"/>
                    <a:pt x="9625" y="14766"/>
                  </a:cubicBezTo>
                  <a:cubicBezTo>
                    <a:pt x="9635" y="14771"/>
                    <a:pt x="9680" y="14727"/>
                    <a:pt x="9684" y="14728"/>
                  </a:cubicBezTo>
                  <a:cubicBezTo>
                    <a:pt x="9688" y="14728"/>
                    <a:pt x="9697" y="14713"/>
                    <a:pt x="9698" y="14701"/>
                  </a:cubicBezTo>
                  <a:cubicBezTo>
                    <a:pt x="9698" y="14688"/>
                    <a:pt x="9683" y="14642"/>
                    <a:pt x="9681" y="14636"/>
                  </a:cubicBezTo>
                  <a:cubicBezTo>
                    <a:pt x="9680" y="14630"/>
                    <a:pt x="9652" y="14573"/>
                    <a:pt x="9647" y="14564"/>
                  </a:cubicBezTo>
                  <a:cubicBezTo>
                    <a:pt x="9641" y="14556"/>
                    <a:pt x="9683" y="14514"/>
                    <a:pt x="9689" y="14507"/>
                  </a:cubicBezTo>
                  <a:cubicBezTo>
                    <a:pt x="9694" y="14500"/>
                    <a:pt x="9651" y="14527"/>
                    <a:pt x="9650" y="14534"/>
                  </a:cubicBezTo>
                  <a:cubicBezTo>
                    <a:pt x="9649" y="14542"/>
                    <a:pt x="9640" y="14472"/>
                    <a:pt x="9640" y="14462"/>
                  </a:cubicBezTo>
                  <a:cubicBezTo>
                    <a:pt x="9640" y="14452"/>
                    <a:pt x="9683" y="14481"/>
                    <a:pt x="9688" y="14482"/>
                  </a:cubicBezTo>
                  <a:cubicBezTo>
                    <a:pt x="9692" y="14485"/>
                    <a:pt x="9684" y="14431"/>
                    <a:pt x="9680" y="14419"/>
                  </a:cubicBezTo>
                  <a:cubicBezTo>
                    <a:pt x="9675" y="14409"/>
                    <a:pt x="9687" y="14372"/>
                    <a:pt x="9689" y="14353"/>
                  </a:cubicBezTo>
                  <a:cubicBezTo>
                    <a:pt x="9691" y="14333"/>
                    <a:pt x="9671" y="14291"/>
                    <a:pt x="9667" y="14286"/>
                  </a:cubicBezTo>
                  <a:cubicBezTo>
                    <a:pt x="9664" y="14281"/>
                    <a:pt x="9696" y="14297"/>
                    <a:pt x="9703" y="14304"/>
                  </a:cubicBezTo>
                  <a:cubicBezTo>
                    <a:pt x="9703" y="14304"/>
                    <a:pt x="9725" y="14242"/>
                    <a:pt x="9729" y="14232"/>
                  </a:cubicBezTo>
                  <a:cubicBezTo>
                    <a:pt x="9734" y="14222"/>
                    <a:pt x="9770" y="14272"/>
                    <a:pt x="9774" y="14279"/>
                  </a:cubicBezTo>
                  <a:cubicBezTo>
                    <a:pt x="9779" y="14286"/>
                    <a:pt x="9776" y="14301"/>
                    <a:pt x="9774" y="14311"/>
                  </a:cubicBezTo>
                  <a:cubicBezTo>
                    <a:pt x="9772" y="14320"/>
                    <a:pt x="9805" y="14305"/>
                    <a:pt x="9814" y="14304"/>
                  </a:cubicBezTo>
                  <a:cubicBezTo>
                    <a:pt x="9823" y="14301"/>
                    <a:pt x="9736" y="14376"/>
                    <a:pt x="9731" y="14382"/>
                  </a:cubicBezTo>
                  <a:cubicBezTo>
                    <a:pt x="9725" y="14388"/>
                    <a:pt x="9736" y="14445"/>
                    <a:pt x="9738" y="14449"/>
                  </a:cubicBezTo>
                  <a:cubicBezTo>
                    <a:pt x="9739" y="14452"/>
                    <a:pt x="9728" y="14508"/>
                    <a:pt x="9726" y="14517"/>
                  </a:cubicBezTo>
                  <a:cubicBezTo>
                    <a:pt x="9724" y="14527"/>
                    <a:pt x="9727" y="14529"/>
                    <a:pt x="9759" y="14533"/>
                  </a:cubicBezTo>
                  <a:cubicBezTo>
                    <a:pt x="9791" y="14537"/>
                    <a:pt x="9834" y="14472"/>
                    <a:pt x="9840" y="14468"/>
                  </a:cubicBezTo>
                  <a:cubicBezTo>
                    <a:pt x="9847" y="14464"/>
                    <a:pt x="9851" y="14452"/>
                    <a:pt x="9887" y="14446"/>
                  </a:cubicBezTo>
                  <a:cubicBezTo>
                    <a:pt x="9856" y="14497"/>
                    <a:pt x="9854" y="14567"/>
                    <a:pt x="9855" y="14580"/>
                  </a:cubicBezTo>
                  <a:cubicBezTo>
                    <a:pt x="9857" y="14594"/>
                    <a:pt x="9815" y="14551"/>
                    <a:pt x="9811" y="14549"/>
                  </a:cubicBezTo>
                  <a:cubicBezTo>
                    <a:pt x="9808" y="14547"/>
                    <a:pt x="9748" y="14672"/>
                    <a:pt x="9748" y="14672"/>
                  </a:cubicBezTo>
                  <a:lnTo>
                    <a:pt x="9702" y="14707"/>
                  </a:lnTo>
                  <a:cubicBezTo>
                    <a:pt x="9702" y="14707"/>
                    <a:pt x="9733" y="14714"/>
                    <a:pt x="9738" y="14714"/>
                  </a:cubicBezTo>
                  <a:cubicBezTo>
                    <a:pt x="9744" y="14714"/>
                    <a:pt x="9766" y="14743"/>
                    <a:pt x="9774" y="14757"/>
                  </a:cubicBezTo>
                  <a:cubicBezTo>
                    <a:pt x="9781" y="14771"/>
                    <a:pt x="9815" y="14854"/>
                    <a:pt x="9818" y="14861"/>
                  </a:cubicBezTo>
                  <a:cubicBezTo>
                    <a:pt x="9820" y="14869"/>
                    <a:pt x="9814" y="14922"/>
                    <a:pt x="9812" y="14931"/>
                  </a:cubicBezTo>
                  <a:cubicBezTo>
                    <a:pt x="9810" y="14940"/>
                    <a:pt x="9825" y="14983"/>
                    <a:pt x="9831" y="14993"/>
                  </a:cubicBezTo>
                  <a:cubicBezTo>
                    <a:pt x="9836" y="15002"/>
                    <a:pt x="9871" y="14949"/>
                    <a:pt x="9875" y="14941"/>
                  </a:cubicBezTo>
                  <a:cubicBezTo>
                    <a:pt x="9880" y="14934"/>
                    <a:pt x="9916" y="14929"/>
                    <a:pt x="9924" y="14933"/>
                  </a:cubicBezTo>
                  <a:cubicBezTo>
                    <a:pt x="9931" y="14937"/>
                    <a:pt x="9970" y="14914"/>
                    <a:pt x="9970" y="14914"/>
                  </a:cubicBezTo>
                  <a:cubicBezTo>
                    <a:pt x="9970" y="14914"/>
                    <a:pt x="9966" y="14959"/>
                    <a:pt x="9964" y="14969"/>
                  </a:cubicBezTo>
                  <a:cubicBezTo>
                    <a:pt x="9962" y="14979"/>
                    <a:pt x="9971" y="15012"/>
                    <a:pt x="9977" y="15024"/>
                  </a:cubicBezTo>
                  <a:cubicBezTo>
                    <a:pt x="9984" y="15036"/>
                    <a:pt x="9984" y="15044"/>
                    <a:pt x="9979" y="15047"/>
                  </a:cubicBezTo>
                  <a:close/>
                  <a:moveTo>
                    <a:pt x="10459" y="13830"/>
                  </a:moveTo>
                  <a:cubicBezTo>
                    <a:pt x="10466" y="13826"/>
                    <a:pt x="10595" y="13709"/>
                    <a:pt x="10605" y="13707"/>
                  </a:cubicBezTo>
                  <a:cubicBezTo>
                    <a:pt x="10616" y="13704"/>
                    <a:pt x="10668" y="13689"/>
                    <a:pt x="10684" y="13668"/>
                  </a:cubicBezTo>
                  <a:cubicBezTo>
                    <a:pt x="10684" y="13668"/>
                    <a:pt x="10674" y="13692"/>
                    <a:pt x="10656" y="13701"/>
                  </a:cubicBezTo>
                  <a:cubicBezTo>
                    <a:pt x="10609" y="13725"/>
                    <a:pt x="10563" y="13793"/>
                    <a:pt x="10556" y="13807"/>
                  </a:cubicBezTo>
                  <a:cubicBezTo>
                    <a:pt x="10550" y="13820"/>
                    <a:pt x="10520" y="13825"/>
                    <a:pt x="10512" y="13829"/>
                  </a:cubicBezTo>
                  <a:cubicBezTo>
                    <a:pt x="10505" y="13831"/>
                    <a:pt x="10466" y="13874"/>
                    <a:pt x="10461" y="13887"/>
                  </a:cubicBezTo>
                  <a:cubicBezTo>
                    <a:pt x="10455" y="13899"/>
                    <a:pt x="10434" y="13891"/>
                    <a:pt x="10422" y="13891"/>
                  </a:cubicBezTo>
                  <a:cubicBezTo>
                    <a:pt x="10409" y="13891"/>
                    <a:pt x="10405" y="13947"/>
                    <a:pt x="10403" y="13961"/>
                  </a:cubicBezTo>
                  <a:cubicBezTo>
                    <a:pt x="10401" y="13976"/>
                    <a:pt x="10382" y="13972"/>
                    <a:pt x="10368" y="13971"/>
                  </a:cubicBezTo>
                  <a:cubicBezTo>
                    <a:pt x="10353" y="13970"/>
                    <a:pt x="10347" y="13979"/>
                    <a:pt x="10335" y="13987"/>
                  </a:cubicBezTo>
                  <a:cubicBezTo>
                    <a:pt x="10345" y="13793"/>
                    <a:pt x="10452" y="13834"/>
                    <a:pt x="10459" y="13830"/>
                  </a:cubicBezTo>
                  <a:close/>
                  <a:moveTo>
                    <a:pt x="9338" y="11600"/>
                  </a:moveTo>
                  <a:cubicBezTo>
                    <a:pt x="9338" y="11600"/>
                    <a:pt x="9253" y="11803"/>
                    <a:pt x="9252" y="11808"/>
                  </a:cubicBezTo>
                  <a:cubicBezTo>
                    <a:pt x="9250" y="11813"/>
                    <a:pt x="9212" y="11845"/>
                    <a:pt x="9200" y="11856"/>
                  </a:cubicBezTo>
                  <a:cubicBezTo>
                    <a:pt x="9198" y="11857"/>
                    <a:pt x="9195" y="11859"/>
                    <a:pt x="9195" y="11860"/>
                  </a:cubicBezTo>
                  <a:cubicBezTo>
                    <a:pt x="9191" y="11865"/>
                    <a:pt x="9179" y="11909"/>
                    <a:pt x="9178" y="11914"/>
                  </a:cubicBezTo>
                  <a:cubicBezTo>
                    <a:pt x="9178" y="11919"/>
                    <a:pt x="9188" y="11972"/>
                    <a:pt x="9191" y="11981"/>
                  </a:cubicBezTo>
                  <a:cubicBezTo>
                    <a:pt x="9192" y="11983"/>
                    <a:pt x="9196" y="11987"/>
                    <a:pt x="9200" y="11993"/>
                  </a:cubicBezTo>
                  <a:cubicBezTo>
                    <a:pt x="9213" y="12009"/>
                    <a:pt x="9234" y="12033"/>
                    <a:pt x="9237" y="12037"/>
                  </a:cubicBezTo>
                  <a:cubicBezTo>
                    <a:pt x="9239" y="12041"/>
                    <a:pt x="9213" y="12057"/>
                    <a:pt x="9202" y="12064"/>
                  </a:cubicBezTo>
                  <a:cubicBezTo>
                    <a:pt x="9199" y="12065"/>
                    <a:pt x="9197" y="12066"/>
                    <a:pt x="9197" y="12067"/>
                  </a:cubicBezTo>
                  <a:cubicBezTo>
                    <a:pt x="9193" y="12070"/>
                    <a:pt x="9186" y="12106"/>
                    <a:pt x="9184" y="12112"/>
                  </a:cubicBezTo>
                  <a:cubicBezTo>
                    <a:pt x="9182" y="12118"/>
                    <a:pt x="9188" y="12179"/>
                    <a:pt x="9191" y="12189"/>
                  </a:cubicBezTo>
                  <a:cubicBezTo>
                    <a:pt x="9195" y="12198"/>
                    <a:pt x="9193" y="12250"/>
                    <a:pt x="9193" y="12250"/>
                  </a:cubicBezTo>
                  <a:lnTo>
                    <a:pt x="9182" y="12247"/>
                  </a:lnTo>
                  <a:cubicBezTo>
                    <a:pt x="9182" y="12247"/>
                    <a:pt x="9157" y="12306"/>
                    <a:pt x="9154" y="12314"/>
                  </a:cubicBezTo>
                  <a:cubicBezTo>
                    <a:pt x="9151" y="12323"/>
                    <a:pt x="9115" y="12333"/>
                    <a:pt x="9111" y="12336"/>
                  </a:cubicBezTo>
                  <a:cubicBezTo>
                    <a:pt x="9106" y="12340"/>
                    <a:pt x="9089" y="12396"/>
                    <a:pt x="9084" y="12404"/>
                  </a:cubicBezTo>
                  <a:cubicBezTo>
                    <a:pt x="9079" y="12413"/>
                    <a:pt x="9117" y="12417"/>
                    <a:pt x="9123" y="12418"/>
                  </a:cubicBezTo>
                  <a:cubicBezTo>
                    <a:pt x="9129" y="12420"/>
                    <a:pt x="9082" y="12450"/>
                    <a:pt x="9077" y="12452"/>
                  </a:cubicBezTo>
                  <a:cubicBezTo>
                    <a:pt x="9072" y="12453"/>
                    <a:pt x="9076" y="12515"/>
                    <a:pt x="9076" y="12522"/>
                  </a:cubicBezTo>
                  <a:cubicBezTo>
                    <a:pt x="9076" y="12529"/>
                    <a:pt x="8946" y="12634"/>
                    <a:pt x="8938" y="12636"/>
                  </a:cubicBezTo>
                  <a:cubicBezTo>
                    <a:pt x="8931" y="12638"/>
                    <a:pt x="8912" y="12696"/>
                    <a:pt x="8909" y="12702"/>
                  </a:cubicBezTo>
                  <a:cubicBezTo>
                    <a:pt x="8907" y="12709"/>
                    <a:pt x="8874" y="12698"/>
                    <a:pt x="8869" y="12696"/>
                  </a:cubicBezTo>
                  <a:cubicBezTo>
                    <a:pt x="8863" y="12693"/>
                    <a:pt x="8860" y="12716"/>
                    <a:pt x="8853" y="12775"/>
                  </a:cubicBezTo>
                  <a:cubicBezTo>
                    <a:pt x="8829" y="12775"/>
                    <a:pt x="8836" y="12562"/>
                    <a:pt x="8835" y="12557"/>
                  </a:cubicBezTo>
                  <a:cubicBezTo>
                    <a:pt x="8833" y="12551"/>
                    <a:pt x="8853" y="12550"/>
                    <a:pt x="8884" y="12543"/>
                  </a:cubicBezTo>
                  <a:cubicBezTo>
                    <a:pt x="8876" y="12434"/>
                    <a:pt x="8893" y="12389"/>
                    <a:pt x="8912" y="12342"/>
                  </a:cubicBezTo>
                  <a:cubicBezTo>
                    <a:pt x="8915" y="12415"/>
                    <a:pt x="8891" y="12601"/>
                    <a:pt x="8889" y="12612"/>
                  </a:cubicBezTo>
                  <a:cubicBezTo>
                    <a:pt x="8887" y="12623"/>
                    <a:pt x="8932" y="12577"/>
                    <a:pt x="8935" y="12573"/>
                  </a:cubicBezTo>
                  <a:cubicBezTo>
                    <a:pt x="8937" y="12569"/>
                    <a:pt x="8946" y="12510"/>
                    <a:pt x="8946" y="12505"/>
                  </a:cubicBezTo>
                  <a:cubicBezTo>
                    <a:pt x="8946" y="12500"/>
                    <a:pt x="8979" y="12448"/>
                    <a:pt x="8981" y="12444"/>
                  </a:cubicBezTo>
                  <a:cubicBezTo>
                    <a:pt x="8983" y="12441"/>
                    <a:pt x="8984" y="12451"/>
                    <a:pt x="8979" y="12510"/>
                  </a:cubicBezTo>
                  <a:cubicBezTo>
                    <a:pt x="8992" y="12461"/>
                    <a:pt x="9037" y="12371"/>
                    <a:pt x="9041" y="12366"/>
                  </a:cubicBezTo>
                  <a:cubicBezTo>
                    <a:pt x="9045" y="12359"/>
                    <a:pt x="9048" y="12237"/>
                    <a:pt x="9048" y="12232"/>
                  </a:cubicBezTo>
                  <a:cubicBezTo>
                    <a:pt x="9048" y="12226"/>
                    <a:pt x="9013" y="12142"/>
                    <a:pt x="9006" y="12139"/>
                  </a:cubicBezTo>
                  <a:cubicBezTo>
                    <a:pt x="9000" y="12135"/>
                    <a:pt x="9010" y="12077"/>
                    <a:pt x="9012" y="12069"/>
                  </a:cubicBezTo>
                  <a:cubicBezTo>
                    <a:pt x="9013" y="12061"/>
                    <a:pt x="8980" y="12002"/>
                    <a:pt x="8976" y="11997"/>
                  </a:cubicBezTo>
                  <a:cubicBezTo>
                    <a:pt x="8972" y="11991"/>
                    <a:pt x="8938" y="12024"/>
                    <a:pt x="8934" y="12031"/>
                  </a:cubicBezTo>
                  <a:cubicBezTo>
                    <a:pt x="8931" y="12039"/>
                    <a:pt x="8949" y="11903"/>
                    <a:pt x="8949" y="11899"/>
                  </a:cubicBezTo>
                  <a:cubicBezTo>
                    <a:pt x="8949" y="11896"/>
                    <a:pt x="8991" y="11867"/>
                    <a:pt x="8993" y="11863"/>
                  </a:cubicBezTo>
                  <a:cubicBezTo>
                    <a:pt x="8996" y="11860"/>
                    <a:pt x="9018" y="11798"/>
                    <a:pt x="9022" y="11792"/>
                  </a:cubicBezTo>
                  <a:cubicBezTo>
                    <a:pt x="9026" y="11786"/>
                    <a:pt x="9008" y="11737"/>
                    <a:pt x="9005" y="11730"/>
                  </a:cubicBezTo>
                  <a:cubicBezTo>
                    <a:pt x="9003" y="11723"/>
                    <a:pt x="9018" y="11727"/>
                    <a:pt x="9050" y="11720"/>
                  </a:cubicBezTo>
                  <a:cubicBezTo>
                    <a:pt x="9063" y="11630"/>
                    <a:pt x="9151" y="11549"/>
                    <a:pt x="9158" y="11540"/>
                  </a:cubicBezTo>
                  <a:cubicBezTo>
                    <a:pt x="9165" y="11532"/>
                    <a:pt x="9155" y="11483"/>
                    <a:pt x="9147" y="11469"/>
                  </a:cubicBezTo>
                  <a:cubicBezTo>
                    <a:pt x="9147" y="11469"/>
                    <a:pt x="9171" y="11429"/>
                    <a:pt x="9183" y="11410"/>
                  </a:cubicBezTo>
                  <a:cubicBezTo>
                    <a:pt x="9187" y="11404"/>
                    <a:pt x="9190" y="11399"/>
                    <a:pt x="9190" y="11398"/>
                  </a:cubicBezTo>
                  <a:cubicBezTo>
                    <a:pt x="9193" y="11394"/>
                    <a:pt x="9202" y="11398"/>
                    <a:pt x="9205" y="11399"/>
                  </a:cubicBezTo>
                  <a:cubicBezTo>
                    <a:pt x="9208" y="11399"/>
                    <a:pt x="9196" y="11455"/>
                    <a:pt x="9192" y="11464"/>
                  </a:cubicBezTo>
                  <a:cubicBezTo>
                    <a:pt x="9188" y="11473"/>
                    <a:pt x="9190" y="11524"/>
                    <a:pt x="9190" y="11532"/>
                  </a:cubicBezTo>
                  <a:cubicBezTo>
                    <a:pt x="9190" y="11540"/>
                    <a:pt x="9231" y="11492"/>
                    <a:pt x="9233" y="11490"/>
                  </a:cubicBezTo>
                  <a:cubicBezTo>
                    <a:pt x="9236" y="11488"/>
                    <a:pt x="9241" y="11461"/>
                    <a:pt x="9248" y="11418"/>
                  </a:cubicBezTo>
                  <a:cubicBezTo>
                    <a:pt x="9250" y="11441"/>
                    <a:pt x="9245" y="11535"/>
                    <a:pt x="9244" y="11552"/>
                  </a:cubicBezTo>
                  <a:cubicBezTo>
                    <a:pt x="9243" y="11569"/>
                    <a:pt x="9254" y="11618"/>
                    <a:pt x="9254" y="11623"/>
                  </a:cubicBezTo>
                  <a:cubicBezTo>
                    <a:pt x="9254" y="11628"/>
                    <a:pt x="9289" y="11554"/>
                    <a:pt x="9289" y="11554"/>
                  </a:cubicBezTo>
                  <a:lnTo>
                    <a:pt x="9338" y="11549"/>
                  </a:lnTo>
                  <a:cubicBezTo>
                    <a:pt x="9338" y="11549"/>
                    <a:pt x="9338" y="11600"/>
                    <a:pt x="9338" y="11600"/>
                  </a:cubicBezTo>
                  <a:close/>
                  <a:moveTo>
                    <a:pt x="7935" y="10492"/>
                  </a:moveTo>
                  <a:cubicBezTo>
                    <a:pt x="7889" y="10446"/>
                    <a:pt x="7790" y="10459"/>
                    <a:pt x="7786" y="10461"/>
                  </a:cubicBezTo>
                  <a:cubicBezTo>
                    <a:pt x="7782" y="10463"/>
                    <a:pt x="7743" y="10440"/>
                    <a:pt x="7739" y="10436"/>
                  </a:cubicBezTo>
                  <a:cubicBezTo>
                    <a:pt x="7736" y="10432"/>
                    <a:pt x="7718" y="10460"/>
                    <a:pt x="7699" y="10512"/>
                  </a:cubicBezTo>
                  <a:cubicBezTo>
                    <a:pt x="7650" y="10503"/>
                    <a:pt x="7644" y="10516"/>
                    <a:pt x="7608" y="10543"/>
                  </a:cubicBezTo>
                  <a:cubicBezTo>
                    <a:pt x="7539" y="10532"/>
                    <a:pt x="7479" y="10544"/>
                    <a:pt x="7473" y="10548"/>
                  </a:cubicBezTo>
                  <a:cubicBezTo>
                    <a:pt x="7467" y="10552"/>
                    <a:pt x="7430" y="10543"/>
                    <a:pt x="7425" y="10539"/>
                  </a:cubicBezTo>
                  <a:cubicBezTo>
                    <a:pt x="7420" y="10534"/>
                    <a:pt x="7379" y="10557"/>
                    <a:pt x="7376" y="10560"/>
                  </a:cubicBezTo>
                  <a:cubicBezTo>
                    <a:pt x="7372" y="10564"/>
                    <a:pt x="7336" y="10524"/>
                    <a:pt x="7335" y="10520"/>
                  </a:cubicBezTo>
                  <a:cubicBezTo>
                    <a:pt x="7333" y="10517"/>
                    <a:pt x="7320" y="10522"/>
                    <a:pt x="7282" y="10559"/>
                  </a:cubicBezTo>
                  <a:cubicBezTo>
                    <a:pt x="7218" y="10559"/>
                    <a:pt x="7164" y="10587"/>
                    <a:pt x="7128" y="10615"/>
                  </a:cubicBezTo>
                  <a:cubicBezTo>
                    <a:pt x="7097" y="10638"/>
                    <a:pt x="7078" y="10660"/>
                    <a:pt x="7077" y="10664"/>
                  </a:cubicBezTo>
                  <a:cubicBezTo>
                    <a:pt x="7074" y="10670"/>
                    <a:pt x="7064" y="10676"/>
                    <a:pt x="7033" y="10729"/>
                  </a:cubicBezTo>
                  <a:cubicBezTo>
                    <a:pt x="7034" y="10789"/>
                    <a:pt x="7022" y="10851"/>
                    <a:pt x="7018" y="10858"/>
                  </a:cubicBezTo>
                  <a:cubicBezTo>
                    <a:pt x="7015" y="10864"/>
                    <a:pt x="6982" y="10838"/>
                    <a:pt x="6977" y="10835"/>
                  </a:cubicBezTo>
                  <a:cubicBezTo>
                    <a:pt x="6972" y="10832"/>
                    <a:pt x="6933" y="10855"/>
                    <a:pt x="6928" y="10861"/>
                  </a:cubicBezTo>
                  <a:cubicBezTo>
                    <a:pt x="6923" y="10867"/>
                    <a:pt x="6893" y="10940"/>
                    <a:pt x="6895" y="10937"/>
                  </a:cubicBezTo>
                  <a:cubicBezTo>
                    <a:pt x="6897" y="10934"/>
                    <a:pt x="6901" y="10906"/>
                    <a:pt x="6899" y="10903"/>
                  </a:cubicBezTo>
                  <a:cubicBezTo>
                    <a:pt x="6898" y="10901"/>
                    <a:pt x="6874" y="10849"/>
                    <a:pt x="6871" y="10840"/>
                  </a:cubicBezTo>
                  <a:cubicBezTo>
                    <a:pt x="6868" y="10831"/>
                    <a:pt x="6844" y="10906"/>
                    <a:pt x="6844" y="10906"/>
                  </a:cubicBezTo>
                  <a:cubicBezTo>
                    <a:pt x="6844" y="10906"/>
                    <a:pt x="6830" y="10800"/>
                    <a:pt x="6830" y="10795"/>
                  </a:cubicBezTo>
                  <a:cubicBezTo>
                    <a:pt x="6830" y="10791"/>
                    <a:pt x="6804" y="10755"/>
                    <a:pt x="6802" y="10753"/>
                  </a:cubicBezTo>
                  <a:cubicBezTo>
                    <a:pt x="6801" y="10751"/>
                    <a:pt x="6806" y="10687"/>
                    <a:pt x="6809" y="10681"/>
                  </a:cubicBezTo>
                  <a:cubicBezTo>
                    <a:pt x="6811" y="10675"/>
                    <a:pt x="6826" y="10681"/>
                    <a:pt x="6833" y="10681"/>
                  </a:cubicBezTo>
                  <a:cubicBezTo>
                    <a:pt x="6839" y="10681"/>
                    <a:pt x="6839" y="10712"/>
                    <a:pt x="6834" y="10757"/>
                  </a:cubicBezTo>
                  <a:cubicBezTo>
                    <a:pt x="6849" y="10734"/>
                    <a:pt x="6905" y="10684"/>
                    <a:pt x="6922" y="10679"/>
                  </a:cubicBezTo>
                  <a:cubicBezTo>
                    <a:pt x="6939" y="10675"/>
                    <a:pt x="6954" y="10593"/>
                    <a:pt x="6976" y="10546"/>
                  </a:cubicBezTo>
                  <a:cubicBezTo>
                    <a:pt x="6998" y="10500"/>
                    <a:pt x="7031" y="10477"/>
                    <a:pt x="7066" y="10464"/>
                  </a:cubicBezTo>
                  <a:cubicBezTo>
                    <a:pt x="7085" y="10457"/>
                    <a:pt x="7112" y="10425"/>
                    <a:pt x="7139" y="10387"/>
                  </a:cubicBezTo>
                  <a:cubicBezTo>
                    <a:pt x="7191" y="10316"/>
                    <a:pt x="7244" y="10222"/>
                    <a:pt x="7249" y="10217"/>
                  </a:cubicBezTo>
                  <a:cubicBezTo>
                    <a:pt x="7256" y="10210"/>
                    <a:pt x="7286" y="10171"/>
                    <a:pt x="7302" y="10162"/>
                  </a:cubicBezTo>
                  <a:cubicBezTo>
                    <a:pt x="7387" y="10143"/>
                    <a:pt x="7427" y="10251"/>
                    <a:pt x="7430" y="10257"/>
                  </a:cubicBezTo>
                  <a:cubicBezTo>
                    <a:pt x="7433" y="10265"/>
                    <a:pt x="7467" y="10278"/>
                    <a:pt x="7475" y="10282"/>
                  </a:cubicBezTo>
                  <a:cubicBezTo>
                    <a:pt x="7483" y="10286"/>
                    <a:pt x="7442" y="10346"/>
                    <a:pt x="7440" y="10350"/>
                  </a:cubicBezTo>
                  <a:cubicBezTo>
                    <a:pt x="7438" y="10353"/>
                    <a:pt x="7473" y="10354"/>
                    <a:pt x="7479" y="10353"/>
                  </a:cubicBezTo>
                  <a:cubicBezTo>
                    <a:pt x="7485" y="10353"/>
                    <a:pt x="7526" y="10319"/>
                    <a:pt x="7530" y="10316"/>
                  </a:cubicBezTo>
                  <a:cubicBezTo>
                    <a:pt x="7533" y="10313"/>
                    <a:pt x="7562" y="10324"/>
                    <a:pt x="7587" y="10322"/>
                  </a:cubicBezTo>
                  <a:cubicBezTo>
                    <a:pt x="7637" y="10309"/>
                    <a:pt x="7681" y="10331"/>
                    <a:pt x="7705" y="10356"/>
                  </a:cubicBezTo>
                  <a:cubicBezTo>
                    <a:pt x="7728" y="10381"/>
                    <a:pt x="7793" y="10378"/>
                    <a:pt x="7800" y="10378"/>
                  </a:cubicBezTo>
                  <a:cubicBezTo>
                    <a:pt x="7808" y="10378"/>
                    <a:pt x="7843" y="10424"/>
                    <a:pt x="7849" y="10431"/>
                  </a:cubicBezTo>
                  <a:cubicBezTo>
                    <a:pt x="7855" y="10438"/>
                    <a:pt x="7920" y="10440"/>
                    <a:pt x="7933" y="10440"/>
                  </a:cubicBezTo>
                  <a:cubicBezTo>
                    <a:pt x="7946" y="10439"/>
                    <a:pt x="8029" y="10478"/>
                    <a:pt x="8051" y="10492"/>
                  </a:cubicBezTo>
                  <a:cubicBezTo>
                    <a:pt x="8074" y="10505"/>
                    <a:pt x="8113" y="10494"/>
                    <a:pt x="8123" y="10490"/>
                  </a:cubicBezTo>
                  <a:cubicBezTo>
                    <a:pt x="8134" y="10487"/>
                    <a:pt x="8176" y="10509"/>
                    <a:pt x="8171" y="10510"/>
                  </a:cubicBezTo>
                  <a:cubicBezTo>
                    <a:pt x="8076" y="10534"/>
                    <a:pt x="7956" y="10510"/>
                    <a:pt x="7935" y="10492"/>
                  </a:cubicBezTo>
                  <a:close/>
                  <a:moveTo>
                    <a:pt x="6635" y="8659"/>
                  </a:moveTo>
                  <a:cubicBezTo>
                    <a:pt x="6628" y="8668"/>
                    <a:pt x="6618" y="8664"/>
                    <a:pt x="6609" y="8658"/>
                  </a:cubicBezTo>
                  <a:cubicBezTo>
                    <a:pt x="6600" y="8651"/>
                    <a:pt x="6573" y="8659"/>
                    <a:pt x="6567" y="8662"/>
                  </a:cubicBezTo>
                  <a:cubicBezTo>
                    <a:pt x="6560" y="8666"/>
                    <a:pt x="6558" y="8638"/>
                    <a:pt x="6558" y="8621"/>
                  </a:cubicBezTo>
                  <a:cubicBezTo>
                    <a:pt x="6559" y="8605"/>
                    <a:pt x="6536" y="8608"/>
                    <a:pt x="6529" y="8610"/>
                  </a:cubicBezTo>
                  <a:cubicBezTo>
                    <a:pt x="6521" y="8612"/>
                    <a:pt x="6507" y="8607"/>
                    <a:pt x="6498" y="8625"/>
                  </a:cubicBezTo>
                  <a:cubicBezTo>
                    <a:pt x="6490" y="8642"/>
                    <a:pt x="6460" y="8667"/>
                    <a:pt x="6413" y="8689"/>
                  </a:cubicBezTo>
                  <a:cubicBezTo>
                    <a:pt x="6366" y="8712"/>
                    <a:pt x="6391" y="8832"/>
                    <a:pt x="6391" y="8841"/>
                  </a:cubicBezTo>
                  <a:cubicBezTo>
                    <a:pt x="6391" y="8850"/>
                    <a:pt x="6388" y="8879"/>
                    <a:pt x="6364" y="8912"/>
                  </a:cubicBezTo>
                  <a:cubicBezTo>
                    <a:pt x="6328" y="8950"/>
                    <a:pt x="6232" y="8909"/>
                    <a:pt x="6224" y="8902"/>
                  </a:cubicBezTo>
                  <a:cubicBezTo>
                    <a:pt x="6217" y="8897"/>
                    <a:pt x="6144" y="8933"/>
                    <a:pt x="6135" y="8941"/>
                  </a:cubicBezTo>
                  <a:cubicBezTo>
                    <a:pt x="6125" y="8949"/>
                    <a:pt x="6089" y="8918"/>
                    <a:pt x="6084" y="8915"/>
                  </a:cubicBezTo>
                  <a:cubicBezTo>
                    <a:pt x="6079" y="8912"/>
                    <a:pt x="6035" y="8935"/>
                    <a:pt x="5983" y="8943"/>
                  </a:cubicBezTo>
                  <a:cubicBezTo>
                    <a:pt x="5930" y="8952"/>
                    <a:pt x="5847" y="8903"/>
                    <a:pt x="5847" y="8903"/>
                  </a:cubicBezTo>
                  <a:lnTo>
                    <a:pt x="5802" y="8899"/>
                  </a:lnTo>
                  <a:cubicBezTo>
                    <a:pt x="5791" y="8899"/>
                    <a:pt x="5719" y="8810"/>
                    <a:pt x="5710" y="8798"/>
                  </a:cubicBezTo>
                  <a:cubicBezTo>
                    <a:pt x="5701" y="8786"/>
                    <a:pt x="5690" y="8746"/>
                    <a:pt x="5686" y="8730"/>
                  </a:cubicBezTo>
                  <a:cubicBezTo>
                    <a:pt x="5682" y="8715"/>
                    <a:pt x="5607" y="8686"/>
                    <a:pt x="5575" y="8677"/>
                  </a:cubicBezTo>
                  <a:cubicBezTo>
                    <a:pt x="5543" y="8668"/>
                    <a:pt x="5518" y="8644"/>
                    <a:pt x="5511" y="8586"/>
                  </a:cubicBezTo>
                  <a:cubicBezTo>
                    <a:pt x="5503" y="8528"/>
                    <a:pt x="5447" y="8441"/>
                    <a:pt x="5447" y="8441"/>
                  </a:cubicBezTo>
                  <a:cubicBezTo>
                    <a:pt x="5470" y="8450"/>
                    <a:pt x="5503" y="8499"/>
                    <a:pt x="5514" y="8525"/>
                  </a:cubicBezTo>
                  <a:cubicBezTo>
                    <a:pt x="5524" y="8551"/>
                    <a:pt x="5571" y="8599"/>
                    <a:pt x="5580" y="8599"/>
                  </a:cubicBezTo>
                  <a:cubicBezTo>
                    <a:pt x="5589" y="8599"/>
                    <a:pt x="5660" y="8569"/>
                    <a:pt x="5670" y="8566"/>
                  </a:cubicBezTo>
                  <a:cubicBezTo>
                    <a:pt x="5688" y="8519"/>
                    <a:pt x="5694" y="8501"/>
                    <a:pt x="5694" y="8501"/>
                  </a:cubicBezTo>
                  <a:cubicBezTo>
                    <a:pt x="5694" y="8501"/>
                    <a:pt x="5730" y="8553"/>
                    <a:pt x="5737" y="8553"/>
                  </a:cubicBezTo>
                  <a:cubicBezTo>
                    <a:pt x="5744" y="8553"/>
                    <a:pt x="5781" y="8562"/>
                    <a:pt x="5784" y="8568"/>
                  </a:cubicBezTo>
                  <a:cubicBezTo>
                    <a:pt x="5787" y="8574"/>
                    <a:pt x="5831" y="8625"/>
                    <a:pt x="5834" y="8615"/>
                  </a:cubicBezTo>
                  <a:cubicBezTo>
                    <a:pt x="5837" y="8606"/>
                    <a:pt x="5870" y="8546"/>
                    <a:pt x="5869" y="8542"/>
                  </a:cubicBezTo>
                  <a:cubicBezTo>
                    <a:pt x="5868" y="8537"/>
                    <a:pt x="5869" y="8467"/>
                    <a:pt x="5876" y="8469"/>
                  </a:cubicBezTo>
                  <a:cubicBezTo>
                    <a:pt x="5884" y="8472"/>
                    <a:pt x="5913" y="8476"/>
                    <a:pt x="5919" y="8457"/>
                  </a:cubicBezTo>
                  <a:cubicBezTo>
                    <a:pt x="5925" y="8438"/>
                    <a:pt x="5954" y="8299"/>
                    <a:pt x="6004" y="8260"/>
                  </a:cubicBezTo>
                  <a:cubicBezTo>
                    <a:pt x="6016" y="8251"/>
                    <a:pt x="6046" y="8251"/>
                    <a:pt x="6051" y="8262"/>
                  </a:cubicBezTo>
                  <a:cubicBezTo>
                    <a:pt x="6056" y="8273"/>
                    <a:pt x="6083" y="8310"/>
                    <a:pt x="6110" y="8308"/>
                  </a:cubicBezTo>
                  <a:cubicBezTo>
                    <a:pt x="6136" y="8306"/>
                    <a:pt x="6173" y="8292"/>
                    <a:pt x="6188" y="8277"/>
                  </a:cubicBezTo>
                  <a:cubicBezTo>
                    <a:pt x="6202" y="8261"/>
                    <a:pt x="6213" y="8207"/>
                    <a:pt x="6211" y="8204"/>
                  </a:cubicBezTo>
                  <a:cubicBezTo>
                    <a:pt x="6209" y="8201"/>
                    <a:pt x="6202" y="8147"/>
                    <a:pt x="6191" y="8134"/>
                  </a:cubicBezTo>
                  <a:cubicBezTo>
                    <a:pt x="6180" y="8122"/>
                    <a:pt x="6155" y="8074"/>
                    <a:pt x="6156" y="8061"/>
                  </a:cubicBezTo>
                  <a:cubicBezTo>
                    <a:pt x="6158" y="8047"/>
                    <a:pt x="6152" y="8012"/>
                    <a:pt x="6145" y="8001"/>
                  </a:cubicBezTo>
                  <a:cubicBezTo>
                    <a:pt x="6138" y="7990"/>
                    <a:pt x="6120" y="7943"/>
                    <a:pt x="6120" y="7936"/>
                  </a:cubicBezTo>
                  <a:cubicBezTo>
                    <a:pt x="6120" y="7928"/>
                    <a:pt x="6106" y="7795"/>
                    <a:pt x="6111" y="7740"/>
                  </a:cubicBezTo>
                  <a:cubicBezTo>
                    <a:pt x="6076" y="7743"/>
                    <a:pt x="6072" y="7741"/>
                    <a:pt x="6064" y="7735"/>
                  </a:cubicBezTo>
                  <a:cubicBezTo>
                    <a:pt x="6056" y="7729"/>
                    <a:pt x="6018" y="7694"/>
                    <a:pt x="6019" y="7685"/>
                  </a:cubicBezTo>
                  <a:cubicBezTo>
                    <a:pt x="6019" y="7675"/>
                    <a:pt x="6017" y="7621"/>
                    <a:pt x="6012" y="7612"/>
                  </a:cubicBezTo>
                  <a:cubicBezTo>
                    <a:pt x="6006" y="7603"/>
                    <a:pt x="5971" y="7557"/>
                    <a:pt x="5974" y="7545"/>
                  </a:cubicBezTo>
                  <a:cubicBezTo>
                    <a:pt x="5977" y="7534"/>
                    <a:pt x="5982" y="7478"/>
                    <a:pt x="5987" y="7477"/>
                  </a:cubicBezTo>
                  <a:cubicBezTo>
                    <a:pt x="5992" y="7476"/>
                    <a:pt x="6010" y="7491"/>
                    <a:pt x="6048" y="7587"/>
                  </a:cubicBezTo>
                  <a:cubicBezTo>
                    <a:pt x="6101" y="7612"/>
                    <a:pt x="6158" y="7669"/>
                    <a:pt x="6162" y="7742"/>
                  </a:cubicBezTo>
                  <a:cubicBezTo>
                    <a:pt x="6198" y="7773"/>
                    <a:pt x="6208" y="7780"/>
                    <a:pt x="6212" y="7792"/>
                  </a:cubicBezTo>
                  <a:cubicBezTo>
                    <a:pt x="6217" y="7804"/>
                    <a:pt x="6232" y="7860"/>
                    <a:pt x="6242" y="7862"/>
                  </a:cubicBezTo>
                  <a:cubicBezTo>
                    <a:pt x="6242" y="7862"/>
                    <a:pt x="6286" y="7885"/>
                    <a:pt x="6289" y="7879"/>
                  </a:cubicBezTo>
                  <a:cubicBezTo>
                    <a:pt x="6291" y="7872"/>
                    <a:pt x="6349" y="7831"/>
                    <a:pt x="6348" y="7862"/>
                  </a:cubicBezTo>
                  <a:cubicBezTo>
                    <a:pt x="6348" y="7893"/>
                    <a:pt x="6342" y="7925"/>
                    <a:pt x="6350" y="7935"/>
                  </a:cubicBezTo>
                  <a:cubicBezTo>
                    <a:pt x="6358" y="7944"/>
                    <a:pt x="6390" y="7982"/>
                    <a:pt x="6394" y="7994"/>
                  </a:cubicBezTo>
                  <a:cubicBezTo>
                    <a:pt x="6397" y="8006"/>
                    <a:pt x="6450" y="8175"/>
                    <a:pt x="6486" y="8196"/>
                  </a:cubicBezTo>
                  <a:cubicBezTo>
                    <a:pt x="6522" y="8216"/>
                    <a:pt x="6534" y="8215"/>
                    <a:pt x="6550" y="8207"/>
                  </a:cubicBezTo>
                  <a:cubicBezTo>
                    <a:pt x="6565" y="8199"/>
                    <a:pt x="6568" y="8196"/>
                    <a:pt x="6577" y="8202"/>
                  </a:cubicBezTo>
                  <a:cubicBezTo>
                    <a:pt x="6586" y="8208"/>
                    <a:pt x="6612" y="8218"/>
                    <a:pt x="6641" y="8209"/>
                  </a:cubicBezTo>
                  <a:lnTo>
                    <a:pt x="6643" y="8254"/>
                  </a:lnTo>
                  <a:lnTo>
                    <a:pt x="6694" y="8234"/>
                  </a:lnTo>
                  <a:cubicBezTo>
                    <a:pt x="6694" y="8234"/>
                    <a:pt x="6741" y="8202"/>
                    <a:pt x="6772" y="8202"/>
                  </a:cubicBezTo>
                  <a:cubicBezTo>
                    <a:pt x="6779" y="8199"/>
                    <a:pt x="6790" y="8184"/>
                    <a:pt x="6769" y="8183"/>
                  </a:cubicBezTo>
                  <a:cubicBezTo>
                    <a:pt x="6766" y="8183"/>
                    <a:pt x="6763" y="8183"/>
                    <a:pt x="6760" y="8183"/>
                  </a:cubicBezTo>
                  <a:cubicBezTo>
                    <a:pt x="6769" y="8176"/>
                    <a:pt x="6780" y="8168"/>
                    <a:pt x="6792" y="8155"/>
                  </a:cubicBezTo>
                  <a:cubicBezTo>
                    <a:pt x="6813" y="8132"/>
                    <a:pt x="6844" y="8099"/>
                    <a:pt x="6875" y="8062"/>
                  </a:cubicBezTo>
                  <a:lnTo>
                    <a:pt x="6863" y="8109"/>
                  </a:lnTo>
                  <a:lnTo>
                    <a:pt x="6909" y="8073"/>
                  </a:lnTo>
                  <a:lnTo>
                    <a:pt x="6912" y="8015"/>
                  </a:lnTo>
                  <a:cubicBezTo>
                    <a:pt x="6953" y="7961"/>
                    <a:pt x="6989" y="7903"/>
                    <a:pt x="6995" y="7858"/>
                  </a:cubicBezTo>
                  <a:cubicBezTo>
                    <a:pt x="7000" y="7831"/>
                    <a:pt x="7004" y="7811"/>
                    <a:pt x="7023" y="7788"/>
                  </a:cubicBezTo>
                  <a:cubicBezTo>
                    <a:pt x="7041" y="7766"/>
                    <a:pt x="7158" y="7587"/>
                    <a:pt x="7358" y="7662"/>
                  </a:cubicBezTo>
                  <a:cubicBezTo>
                    <a:pt x="7376" y="7670"/>
                    <a:pt x="7478" y="7752"/>
                    <a:pt x="7492" y="7752"/>
                  </a:cubicBezTo>
                  <a:cubicBezTo>
                    <a:pt x="7506" y="7752"/>
                    <a:pt x="7525" y="7753"/>
                    <a:pt x="7536" y="7759"/>
                  </a:cubicBezTo>
                  <a:cubicBezTo>
                    <a:pt x="7547" y="7766"/>
                    <a:pt x="7576" y="7782"/>
                    <a:pt x="7571" y="7792"/>
                  </a:cubicBezTo>
                  <a:cubicBezTo>
                    <a:pt x="7566" y="7803"/>
                    <a:pt x="7542" y="7865"/>
                    <a:pt x="7551" y="7861"/>
                  </a:cubicBezTo>
                  <a:cubicBezTo>
                    <a:pt x="7560" y="7857"/>
                    <a:pt x="7604" y="7833"/>
                    <a:pt x="7597" y="7842"/>
                  </a:cubicBezTo>
                  <a:cubicBezTo>
                    <a:pt x="7591" y="7852"/>
                    <a:pt x="7567" y="7906"/>
                    <a:pt x="7559" y="7906"/>
                  </a:cubicBezTo>
                  <a:cubicBezTo>
                    <a:pt x="7550" y="7905"/>
                    <a:pt x="7515" y="7925"/>
                    <a:pt x="7514" y="7912"/>
                  </a:cubicBezTo>
                  <a:cubicBezTo>
                    <a:pt x="7512" y="7899"/>
                    <a:pt x="7499" y="7841"/>
                    <a:pt x="7492" y="7841"/>
                  </a:cubicBezTo>
                  <a:cubicBezTo>
                    <a:pt x="7486" y="7841"/>
                    <a:pt x="7454" y="7833"/>
                    <a:pt x="7442" y="7819"/>
                  </a:cubicBezTo>
                  <a:cubicBezTo>
                    <a:pt x="7430" y="7805"/>
                    <a:pt x="7386" y="7747"/>
                    <a:pt x="7332" y="7756"/>
                  </a:cubicBezTo>
                  <a:cubicBezTo>
                    <a:pt x="7301" y="7763"/>
                    <a:pt x="7256" y="7742"/>
                    <a:pt x="7243" y="7728"/>
                  </a:cubicBezTo>
                  <a:cubicBezTo>
                    <a:pt x="7215" y="7763"/>
                    <a:pt x="7201" y="7773"/>
                    <a:pt x="7194" y="7770"/>
                  </a:cubicBezTo>
                  <a:cubicBezTo>
                    <a:pt x="7187" y="7767"/>
                    <a:pt x="7151" y="7767"/>
                    <a:pt x="7145" y="7772"/>
                  </a:cubicBezTo>
                  <a:cubicBezTo>
                    <a:pt x="7139" y="7777"/>
                    <a:pt x="7057" y="7817"/>
                    <a:pt x="7052" y="7822"/>
                  </a:cubicBezTo>
                  <a:cubicBezTo>
                    <a:pt x="7047" y="7827"/>
                    <a:pt x="7014" y="7851"/>
                    <a:pt x="7009" y="7861"/>
                  </a:cubicBezTo>
                  <a:cubicBezTo>
                    <a:pt x="7003" y="7871"/>
                    <a:pt x="6975" y="7949"/>
                    <a:pt x="6964" y="7995"/>
                  </a:cubicBezTo>
                  <a:cubicBezTo>
                    <a:pt x="6992" y="7940"/>
                    <a:pt x="7040" y="7857"/>
                    <a:pt x="7057" y="7859"/>
                  </a:cubicBezTo>
                  <a:cubicBezTo>
                    <a:pt x="7074" y="7861"/>
                    <a:pt x="7087" y="7860"/>
                    <a:pt x="7111" y="7854"/>
                  </a:cubicBezTo>
                  <a:cubicBezTo>
                    <a:pt x="7134" y="7848"/>
                    <a:pt x="7186" y="7839"/>
                    <a:pt x="7232" y="7846"/>
                  </a:cubicBezTo>
                  <a:cubicBezTo>
                    <a:pt x="7243" y="7809"/>
                    <a:pt x="7259" y="7776"/>
                    <a:pt x="7263" y="7776"/>
                  </a:cubicBezTo>
                  <a:cubicBezTo>
                    <a:pt x="7267" y="7776"/>
                    <a:pt x="7363" y="7775"/>
                    <a:pt x="7397" y="7838"/>
                  </a:cubicBezTo>
                  <a:cubicBezTo>
                    <a:pt x="7331" y="7798"/>
                    <a:pt x="7305" y="7797"/>
                    <a:pt x="7246" y="7848"/>
                  </a:cubicBezTo>
                  <a:cubicBezTo>
                    <a:pt x="7294" y="7842"/>
                    <a:pt x="7347" y="7857"/>
                    <a:pt x="7350" y="7865"/>
                  </a:cubicBezTo>
                  <a:cubicBezTo>
                    <a:pt x="7354" y="7873"/>
                    <a:pt x="7393" y="7918"/>
                    <a:pt x="7385" y="7924"/>
                  </a:cubicBezTo>
                  <a:cubicBezTo>
                    <a:pt x="7378" y="7930"/>
                    <a:pt x="7340" y="7954"/>
                    <a:pt x="7333" y="7947"/>
                  </a:cubicBezTo>
                  <a:cubicBezTo>
                    <a:pt x="7326" y="7940"/>
                    <a:pt x="7257" y="7907"/>
                    <a:pt x="7197" y="7966"/>
                  </a:cubicBezTo>
                  <a:cubicBezTo>
                    <a:pt x="7221" y="7963"/>
                    <a:pt x="7245" y="7962"/>
                    <a:pt x="7239" y="7964"/>
                  </a:cubicBezTo>
                  <a:cubicBezTo>
                    <a:pt x="7232" y="7966"/>
                    <a:pt x="7199" y="8006"/>
                    <a:pt x="7199" y="8006"/>
                  </a:cubicBezTo>
                  <a:lnTo>
                    <a:pt x="7251" y="7978"/>
                  </a:lnTo>
                  <a:lnTo>
                    <a:pt x="7289" y="7997"/>
                  </a:lnTo>
                  <a:lnTo>
                    <a:pt x="7335" y="7971"/>
                  </a:lnTo>
                  <a:lnTo>
                    <a:pt x="7338" y="7992"/>
                  </a:lnTo>
                  <a:lnTo>
                    <a:pt x="7275" y="8019"/>
                  </a:lnTo>
                  <a:lnTo>
                    <a:pt x="7234" y="8062"/>
                  </a:lnTo>
                  <a:lnTo>
                    <a:pt x="7275" y="8080"/>
                  </a:lnTo>
                  <a:lnTo>
                    <a:pt x="7228" y="8081"/>
                  </a:lnTo>
                  <a:cubicBezTo>
                    <a:pt x="7228" y="8081"/>
                    <a:pt x="7184" y="8046"/>
                    <a:pt x="7180" y="8048"/>
                  </a:cubicBezTo>
                  <a:cubicBezTo>
                    <a:pt x="7176" y="8050"/>
                    <a:pt x="7148" y="8055"/>
                    <a:pt x="7140" y="8053"/>
                  </a:cubicBezTo>
                  <a:cubicBezTo>
                    <a:pt x="7132" y="8050"/>
                    <a:pt x="7095" y="8023"/>
                    <a:pt x="7092" y="8032"/>
                  </a:cubicBezTo>
                  <a:cubicBezTo>
                    <a:pt x="7089" y="8041"/>
                    <a:pt x="7026" y="8105"/>
                    <a:pt x="7009" y="8144"/>
                  </a:cubicBezTo>
                  <a:cubicBezTo>
                    <a:pt x="6994" y="8176"/>
                    <a:pt x="6961" y="8186"/>
                    <a:pt x="6954" y="8196"/>
                  </a:cubicBezTo>
                  <a:cubicBezTo>
                    <a:pt x="6947" y="8205"/>
                    <a:pt x="6921" y="8258"/>
                    <a:pt x="6927" y="8258"/>
                  </a:cubicBezTo>
                  <a:cubicBezTo>
                    <a:pt x="6933" y="8258"/>
                    <a:pt x="6973" y="8250"/>
                    <a:pt x="6966" y="8261"/>
                  </a:cubicBezTo>
                  <a:cubicBezTo>
                    <a:pt x="6959" y="8272"/>
                    <a:pt x="6936" y="8329"/>
                    <a:pt x="6927" y="8334"/>
                  </a:cubicBezTo>
                  <a:cubicBezTo>
                    <a:pt x="6919" y="8339"/>
                    <a:pt x="6890" y="8356"/>
                    <a:pt x="6885" y="8362"/>
                  </a:cubicBezTo>
                  <a:cubicBezTo>
                    <a:pt x="6885" y="8362"/>
                    <a:pt x="6824" y="8449"/>
                    <a:pt x="6806" y="8475"/>
                  </a:cubicBezTo>
                  <a:cubicBezTo>
                    <a:pt x="6787" y="8502"/>
                    <a:pt x="6775" y="8533"/>
                    <a:pt x="6769" y="8548"/>
                  </a:cubicBezTo>
                  <a:cubicBezTo>
                    <a:pt x="6763" y="8562"/>
                    <a:pt x="6642" y="8650"/>
                    <a:pt x="6635" y="8659"/>
                  </a:cubicBezTo>
                  <a:close/>
                  <a:moveTo>
                    <a:pt x="5166" y="5525"/>
                  </a:moveTo>
                  <a:cubicBezTo>
                    <a:pt x="5121" y="5536"/>
                    <a:pt x="5072" y="5581"/>
                    <a:pt x="5069" y="5585"/>
                  </a:cubicBezTo>
                  <a:cubicBezTo>
                    <a:pt x="5066" y="5590"/>
                    <a:pt x="5059" y="5585"/>
                    <a:pt x="5055" y="5583"/>
                  </a:cubicBezTo>
                  <a:cubicBezTo>
                    <a:pt x="5051" y="5581"/>
                    <a:pt x="5033" y="5524"/>
                    <a:pt x="5032" y="5517"/>
                  </a:cubicBezTo>
                  <a:cubicBezTo>
                    <a:pt x="5031" y="5510"/>
                    <a:pt x="5076" y="5478"/>
                    <a:pt x="5081" y="5475"/>
                  </a:cubicBezTo>
                  <a:cubicBezTo>
                    <a:pt x="5085" y="5472"/>
                    <a:pt x="5119" y="5477"/>
                    <a:pt x="5124" y="5483"/>
                  </a:cubicBezTo>
                  <a:cubicBezTo>
                    <a:pt x="5129" y="5489"/>
                    <a:pt x="5156" y="5416"/>
                    <a:pt x="5156" y="5416"/>
                  </a:cubicBezTo>
                  <a:cubicBezTo>
                    <a:pt x="5156" y="5416"/>
                    <a:pt x="5241" y="5349"/>
                    <a:pt x="5245" y="5348"/>
                  </a:cubicBezTo>
                  <a:cubicBezTo>
                    <a:pt x="5250" y="5347"/>
                    <a:pt x="5269" y="5317"/>
                    <a:pt x="5313" y="5256"/>
                  </a:cubicBezTo>
                  <a:cubicBezTo>
                    <a:pt x="5358" y="5195"/>
                    <a:pt x="5342" y="5112"/>
                    <a:pt x="5338" y="5094"/>
                  </a:cubicBezTo>
                  <a:cubicBezTo>
                    <a:pt x="5334" y="5076"/>
                    <a:pt x="5315" y="5061"/>
                    <a:pt x="5289" y="5053"/>
                  </a:cubicBezTo>
                  <a:cubicBezTo>
                    <a:pt x="5243" y="5037"/>
                    <a:pt x="5131" y="5130"/>
                    <a:pt x="5107" y="5143"/>
                  </a:cubicBezTo>
                  <a:cubicBezTo>
                    <a:pt x="5082" y="5156"/>
                    <a:pt x="5039" y="5328"/>
                    <a:pt x="5036" y="5346"/>
                  </a:cubicBezTo>
                  <a:cubicBezTo>
                    <a:pt x="5034" y="5364"/>
                    <a:pt x="4958" y="5402"/>
                    <a:pt x="4944" y="5408"/>
                  </a:cubicBezTo>
                  <a:cubicBezTo>
                    <a:pt x="4929" y="5414"/>
                    <a:pt x="4852" y="5333"/>
                    <a:pt x="4837" y="5331"/>
                  </a:cubicBezTo>
                  <a:cubicBezTo>
                    <a:pt x="4823" y="5330"/>
                    <a:pt x="4715" y="5228"/>
                    <a:pt x="4715" y="5228"/>
                  </a:cubicBezTo>
                  <a:cubicBezTo>
                    <a:pt x="4715" y="5228"/>
                    <a:pt x="4665" y="5163"/>
                    <a:pt x="4659" y="5157"/>
                  </a:cubicBezTo>
                  <a:cubicBezTo>
                    <a:pt x="4653" y="5151"/>
                    <a:pt x="4671" y="5146"/>
                    <a:pt x="4704" y="5120"/>
                  </a:cubicBezTo>
                  <a:cubicBezTo>
                    <a:pt x="4798" y="5179"/>
                    <a:pt x="4838" y="5071"/>
                    <a:pt x="4841" y="5065"/>
                  </a:cubicBezTo>
                  <a:cubicBezTo>
                    <a:pt x="4845" y="5059"/>
                    <a:pt x="4841" y="4998"/>
                    <a:pt x="4839" y="4990"/>
                  </a:cubicBezTo>
                  <a:cubicBezTo>
                    <a:pt x="4838" y="4981"/>
                    <a:pt x="4853" y="4925"/>
                    <a:pt x="4858" y="4921"/>
                  </a:cubicBezTo>
                  <a:cubicBezTo>
                    <a:pt x="4864" y="4916"/>
                    <a:pt x="4868" y="4919"/>
                    <a:pt x="4918" y="4911"/>
                  </a:cubicBezTo>
                  <a:cubicBezTo>
                    <a:pt x="4967" y="4902"/>
                    <a:pt x="5007" y="4817"/>
                    <a:pt x="5026" y="4767"/>
                  </a:cubicBezTo>
                  <a:cubicBezTo>
                    <a:pt x="4974" y="4732"/>
                    <a:pt x="4962" y="4654"/>
                    <a:pt x="4960" y="4641"/>
                  </a:cubicBezTo>
                  <a:cubicBezTo>
                    <a:pt x="4958" y="4629"/>
                    <a:pt x="4971" y="4629"/>
                    <a:pt x="4997" y="4620"/>
                  </a:cubicBezTo>
                  <a:cubicBezTo>
                    <a:pt x="5023" y="4610"/>
                    <a:pt x="5084" y="4699"/>
                    <a:pt x="5095" y="4718"/>
                  </a:cubicBezTo>
                  <a:cubicBezTo>
                    <a:pt x="5105" y="4736"/>
                    <a:pt x="5180" y="4751"/>
                    <a:pt x="5186" y="4750"/>
                  </a:cubicBezTo>
                  <a:cubicBezTo>
                    <a:pt x="5193" y="4749"/>
                    <a:pt x="5235" y="4710"/>
                    <a:pt x="5235" y="4705"/>
                  </a:cubicBezTo>
                  <a:cubicBezTo>
                    <a:pt x="5235" y="4701"/>
                    <a:pt x="5226" y="4654"/>
                    <a:pt x="5226" y="4638"/>
                  </a:cubicBezTo>
                  <a:cubicBezTo>
                    <a:pt x="5226" y="4623"/>
                    <a:pt x="5208" y="4627"/>
                    <a:pt x="5179" y="4629"/>
                  </a:cubicBezTo>
                  <a:cubicBezTo>
                    <a:pt x="5178" y="4449"/>
                    <a:pt x="5027" y="4427"/>
                    <a:pt x="5010" y="4425"/>
                  </a:cubicBezTo>
                  <a:cubicBezTo>
                    <a:pt x="4992" y="4423"/>
                    <a:pt x="4917" y="4391"/>
                    <a:pt x="4911" y="4390"/>
                  </a:cubicBezTo>
                  <a:cubicBezTo>
                    <a:pt x="4905" y="4390"/>
                    <a:pt x="4915" y="4445"/>
                    <a:pt x="4918" y="4451"/>
                  </a:cubicBezTo>
                  <a:cubicBezTo>
                    <a:pt x="4921" y="4457"/>
                    <a:pt x="4909" y="4469"/>
                    <a:pt x="4875" y="4524"/>
                  </a:cubicBezTo>
                  <a:cubicBezTo>
                    <a:pt x="4866" y="4429"/>
                    <a:pt x="4782" y="4394"/>
                    <a:pt x="4717" y="4414"/>
                  </a:cubicBezTo>
                  <a:cubicBezTo>
                    <a:pt x="4658" y="4303"/>
                    <a:pt x="4590" y="4317"/>
                    <a:pt x="4584" y="4317"/>
                  </a:cubicBezTo>
                  <a:cubicBezTo>
                    <a:pt x="4578" y="4317"/>
                    <a:pt x="4575" y="4383"/>
                    <a:pt x="4574" y="4392"/>
                  </a:cubicBezTo>
                  <a:cubicBezTo>
                    <a:pt x="4573" y="4401"/>
                    <a:pt x="4543" y="4401"/>
                    <a:pt x="4531" y="4403"/>
                  </a:cubicBezTo>
                  <a:cubicBezTo>
                    <a:pt x="4518" y="4405"/>
                    <a:pt x="4523" y="4429"/>
                    <a:pt x="4515" y="4471"/>
                  </a:cubicBezTo>
                  <a:cubicBezTo>
                    <a:pt x="4453" y="4296"/>
                    <a:pt x="4490" y="4211"/>
                    <a:pt x="4509" y="4196"/>
                  </a:cubicBezTo>
                  <a:cubicBezTo>
                    <a:pt x="4509" y="4196"/>
                    <a:pt x="4557" y="4209"/>
                    <a:pt x="4612" y="4237"/>
                  </a:cubicBezTo>
                  <a:cubicBezTo>
                    <a:pt x="4694" y="4198"/>
                    <a:pt x="4735" y="4236"/>
                    <a:pt x="4742" y="4243"/>
                  </a:cubicBezTo>
                  <a:cubicBezTo>
                    <a:pt x="4749" y="4249"/>
                    <a:pt x="4779" y="4230"/>
                    <a:pt x="4787" y="4226"/>
                  </a:cubicBezTo>
                  <a:cubicBezTo>
                    <a:pt x="4794" y="4221"/>
                    <a:pt x="4864" y="4217"/>
                    <a:pt x="4875" y="4218"/>
                  </a:cubicBezTo>
                  <a:cubicBezTo>
                    <a:pt x="4885" y="4219"/>
                    <a:pt x="4914" y="4191"/>
                    <a:pt x="4924" y="4183"/>
                  </a:cubicBezTo>
                  <a:cubicBezTo>
                    <a:pt x="4934" y="4174"/>
                    <a:pt x="5008" y="4193"/>
                    <a:pt x="5021" y="4204"/>
                  </a:cubicBezTo>
                  <a:cubicBezTo>
                    <a:pt x="5033" y="4216"/>
                    <a:pt x="5060" y="4177"/>
                    <a:pt x="5064" y="4174"/>
                  </a:cubicBezTo>
                  <a:cubicBezTo>
                    <a:pt x="5069" y="4172"/>
                    <a:pt x="5074" y="4181"/>
                    <a:pt x="5109" y="4206"/>
                  </a:cubicBezTo>
                  <a:cubicBezTo>
                    <a:pt x="5169" y="4241"/>
                    <a:pt x="5337" y="4118"/>
                    <a:pt x="5342" y="4114"/>
                  </a:cubicBezTo>
                  <a:cubicBezTo>
                    <a:pt x="5348" y="4109"/>
                    <a:pt x="5383" y="4111"/>
                    <a:pt x="5390" y="4116"/>
                  </a:cubicBezTo>
                  <a:cubicBezTo>
                    <a:pt x="5397" y="4122"/>
                    <a:pt x="5489" y="4082"/>
                    <a:pt x="5498" y="4088"/>
                  </a:cubicBezTo>
                  <a:cubicBezTo>
                    <a:pt x="5508" y="4094"/>
                    <a:pt x="5646" y="4061"/>
                    <a:pt x="5653" y="4062"/>
                  </a:cubicBezTo>
                  <a:cubicBezTo>
                    <a:pt x="5660" y="4063"/>
                    <a:pt x="5668" y="4087"/>
                    <a:pt x="5683" y="4130"/>
                  </a:cubicBezTo>
                  <a:cubicBezTo>
                    <a:pt x="5700" y="4139"/>
                    <a:pt x="5743" y="4183"/>
                    <a:pt x="5771" y="4226"/>
                  </a:cubicBezTo>
                  <a:cubicBezTo>
                    <a:pt x="5737" y="4230"/>
                    <a:pt x="5696" y="4297"/>
                    <a:pt x="5681" y="4296"/>
                  </a:cubicBezTo>
                  <a:cubicBezTo>
                    <a:pt x="5666" y="4296"/>
                    <a:pt x="5628" y="4307"/>
                    <a:pt x="5609" y="4324"/>
                  </a:cubicBezTo>
                  <a:cubicBezTo>
                    <a:pt x="5590" y="4341"/>
                    <a:pt x="5578" y="4340"/>
                    <a:pt x="5570" y="4339"/>
                  </a:cubicBezTo>
                  <a:cubicBezTo>
                    <a:pt x="5562" y="4338"/>
                    <a:pt x="5538" y="4367"/>
                    <a:pt x="5525" y="4382"/>
                  </a:cubicBezTo>
                  <a:cubicBezTo>
                    <a:pt x="5511" y="4396"/>
                    <a:pt x="5485" y="4409"/>
                    <a:pt x="5477" y="4414"/>
                  </a:cubicBezTo>
                  <a:cubicBezTo>
                    <a:pt x="5469" y="4418"/>
                    <a:pt x="5442" y="4475"/>
                    <a:pt x="5441" y="4481"/>
                  </a:cubicBezTo>
                  <a:cubicBezTo>
                    <a:pt x="5438" y="4486"/>
                    <a:pt x="5451" y="4498"/>
                    <a:pt x="5488" y="4528"/>
                  </a:cubicBezTo>
                  <a:cubicBezTo>
                    <a:pt x="5551" y="4528"/>
                    <a:pt x="5613" y="4605"/>
                    <a:pt x="5624" y="4622"/>
                  </a:cubicBezTo>
                  <a:cubicBezTo>
                    <a:pt x="5634" y="4639"/>
                    <a:pt x="5655" y="4629"/>
                    <a:pt x="5665" y="4631"/>
                  </a:cubicBezTo>
                  <a:cubicBezTo>
                    <a:pt x="5674" y="4633"/>
                    <a:pt x="5685" y="4636"/>
                    <a:pt x="5742" y="4670"/>
                  </a:cubicBezTo>
                  <a:cubicBezTo>
                    <a:pt x="5799" y="4704"/>
                    <a:pt x="5867" y="4651"/>
                    <a:pt x="5887" y="4634"/>
                  </a:cubicBezTo>
                  <a:cubicBezTo>
                    <a:pt x="5907" y="4617"/>
                    <a:pt x="5906" y="4604"/>
                    <a:pt x="5917" y="4557"/>
                  </a:cubicBezTo>
                  <a:cubicBezTo>
                    <a:pt x="5949" y="4514"/>
                    <a:pt x="6007" y="4493"/>
                    <a:pt x="6014" y="4491"/>
                  </a:cubicBezTo>
                  <a:cubicBezTo>
                    <a:pt x="6020" y="4489"/>
                    <a:pt x="6011" y="4550"/>
                    <a:pt x="6011" y="4555"/>
                  </a:cubicBezTo>
                  <a:cubicBezTo>
                    <a:pt x="6011" y="4560"/>
                    <a:pt x="5970" y="4616"/>
                    <a:pt x="5965" y="4622"/>
                  </a:cubicBezTo>
                  <a:cubicBezTo>
                    <a:pt x="5961" y="4627"/>
                    <a:pt x="5999" y="4639"/>
                    <a:pt x="6006" y="4645"/>
                  </a:cubicBezTo>
                  <a:cubicBezTo>
                    <a:pt x="6013" y="4650"/>
                    <a:pt x="6007" y="4721"/>
                    <a:pt x="5999" y="4787"/>
                  </a:cubicBezTo>
                  <a:cubicBezTo>
                    <a:pt x="5959" y="4814"/>
                    <a:pt x="5915" y="4863"/>
                    <a:pt x="5910" y="4865"/>
                  </a:cubicBezTo>
                  <a:cubicBezTo>
                    <a:pt x="5905" y="4866"/>
                    <a:pt x="5921" y="4925"/>
                    <a:pt x="5928" y="4929"/>
                  </a:cubicBezTo>
                  <a:cubicBezTo>
                    <a:pt x="5934" y="4933"/>
                    <a:pt x="5887" y="4930"/>
                    <a:pt x="5885" y="4930"/>
                  </a:cubicBezTo>
                  <a:cubicBezTo>
                    <a:pt x="5884" y="4930"/>
                    <a:pt x="5847" y="5001"/>
                    <a:pt x="5847" y="5001"/>
                  </a:cubicBezTo>
                  <a:cubicBezTo>
                    <a:pt x="5847" y="5001"/>
                    <a:pt x="5833" y="5064"/>
                    <a:pt x="5831" y="5072"/>
                  </a:cubicBezTo>
                  <a:cubicBezTo>
                    <a:pt x="5829" y="5080"/>
                    <a:pt x="5867" y="5095"/>
                    <a:pt x="5873" y="5099"/>
                  </a:cubicBezTo>
                  <a:cubicBezTo>
                    <a:pt x="5879" y="5103"/>
                    <a:pt x="5888" y="5148"/>
                    <a:pt x="5890" y="5171"/>
                  </a:cubicBezTo>
                  <a:cubicBezTo>
                    <a:pt x="5767" y="5272"/>
                    <a:pt x="5675" y="5086"/>
                    <a:pt x="5650" y="5038"/>
                  </a:cubicBezTo>
                  <a:cubicBezTo>
                    <a:pt x="5626" y="5045"/>
                    <a:pt x="5525" y="5005"/>
                    <a:pt x="5522" y="5000"/>
                  </a:cubicBezTo>
                  <a:cubicBezTo>
                    <a:pt x="5518" y="4996"/>
                    <a:pt x="5524" y="5040"/>
                    <a:pt x="5535" y="5069"/>
                  </a:cubicBezTo>
                  <a:cubicBezTo>
                    <a:pt x="5437" y="5087"/>
                    <a:pt x="5429" y="5124"/>
                    <a:pt x="5430" y="5139"/>
                  </a:cubicBezTo>
                  <a:cubicBezTo>
                    <a:pt x="5439" y="5202"/>
                    <a:pt x="5491" y="5256"/>
                    <a:pt x="5497" y="5261"/>
                  </a:cubicBezTo>
                  <a:cubicBezTo>
                    <a:pt x="5503" y="5265"/>
                    <a:pt x="5504" y="5294"/>
                    <a:pt x="5507" y="5331"/>
                  </a:cubicBezTo>
                  <a:cubicBezTo>
                    <a:pt x="5442" y="5309"/>
                    <a:pt x="5399" y="5345"/>
                    <a:pt x="5346" y="5408"/>
                  </a:cubicBezTo>
                  <a:cubicBezTo>
                    <a:pt x="5254" y="5499"/>
                    <a:pt x="5212" y="5514"/>
                    <a:pt x="5166" y="5525"/>
                  </a:cubicBezTo>
                  <a:close/>
                  <a:moveTo>
                    <a:pt x="1863" y="15245"/>
                  </a:moveTo>
                  <a:cubicBezTo>
                    <a:pt x="1841" y="15232"/>
                    <a:pt x="1815" y="15221"/>
                    <a:pt x="1793" y="15203"/>
                  </a:cubicBezTo>
                  <a:cubicBezTo>
                    <a:pt x="1810" y="15209"/>
                    <a:pt x="1827" y="15210"/>
                    <a:pt x="1841" y="15209"/>
                  </a:cubicBezTo>
                  <a:cubicBezTo>
                    <a:pt x="1867" y="15205"/>
                    <a:pt x="1867" y="15221"/>
                    <a:pt x="1863" y="15245"/>
                  </a:cubicBezTo>
                  <a:close/>
                  <a:moveTo>
                    <a:pt x="16216" y="10995"/>
                  </a:moveTo>
                  <a:cubicBezTo>
                    <a:pt x="16202" y="11007"/>
                    <a:pt x="16129" y="11042"/>
                    <a:pt x="16091" y="11054"/>
                  </a:cubicBezTo>
                  <a:cubicBezTo>
                    <a:pt x="16081" y="11011"/>
                    <a:pt x="16070" y="10978"/>
                    <a:pt x="16091" y="10929"/>
                  </a:cubicBezTo>
                  <a:cubicBezTo>
                    <a:pt x="16065" y="10878"/>
                    <a:pt x="16049" y="10804"/>
                    <a:pt x="16059" y="10779"/>
                  </a:cubicBezTo>
                  <a:cubicBezTo>
                    <a:pt x="16069" y="10755"/>
                    <a:pt x="16071" y="10755"/>
                    <a:pt x="16086" y="10786"/>
                  </a:cubicBezTo>
                  <a:cubicBezTo>
                    <a:pt x="16102" y="10817"/>
                    <a:pt x="16139" y="10858"/>
                    <a:pt x="16151" y="10890"/>
                  </a:cubicBezTo>
                  <a:cubicBezTo>
                    <a:pt x="16164" y="10923"/>
                    <a:pt x="16195" y="10939"/>
                    <a:pt x="16216" y="10913"/>
                  </a:cubicBezTo>
                  <a:cubicBezTo>
                    <a:pt x="16216" y="10913"/>
                    <a:pt x="16230" y="10983"/>
                    <a:pt x="16216" y="10995"/>
                  </a:cubicBezTo>
                  <a:close/>
                  <a:moveTo>
                    <a:pt x="21545" y="8855"/>
                  </a:moveTo>
                  <a:cubicBezTo>
                    <a:pt x="21555" y="8909"/>
                    <a:pt x="21547" y="8977"/>
                    <a:pt x="21537" y="9045"/>
                  </a:cubicBezTo>
                  <a:cubicBezTo>
                    <a:pt x="21526" y="9114"/>
                    <a:pt x="21533" y="8979"/>
                    <a:pt x="21504" y="8984"/>
                  </a:cubicBezTo>
                  <a:cubicBezTo>
                    <a:pt x="21476" y="8989"/>
                    <a:pt x="21433" y="8992"/>
                    <a:pt x="21452" y="8954"/>
                  </a:cubicBezTo>
                  <a:cubicBezTo>
                    <a:pt x="21556" y="8725"/>
                    <a:pt x="21438" y="8697"/>
                    <a:pt x="21399" y="8701"/>
                  </a:cubicBezTo>
                  <a:cubicBezTo>
                    <a:pt x="21359" y="8705"/>
                    <a:pt x="21339" y="8668"/>
                    <a:pt x="21295" y="8630"/>
                  </a:cubicBezTo>
                  <a:cubicBezTo>
                    <a:pt x="21285" y="8647"/>
                    <a:pt x="21196" y="8713"/>
                    <a:pt x="21196" y="8713"/>
                  </a:cubicBezTo>
                  <a:cubicBezTo>
                    <a:pt x="21122" y="8757"/>
                    <a:pt x="21104" y="8800"/>
                    <a:pt x="21091" y="8824"/>
                  </a:cubicBezTo>
                  <a:cubicBezTo>
                    <a:pt x="21079" y="8849"/>
                    <a:pt x="21105" y="8877"/>
                    <a:pt x="21117" y="8892"/>
                  </a:cubicBezTo>
                  <a:cubicBezTo>
                    <a:pt x="21130" y="8906"/>
                    <a:pt x="21135" y="8859"/>
                    <a:pt x="21144" y="8837"/>
                  </a:cubicBezTo>
                  <a:cubicBezTo>
                    <a:pt x="21152" y="8814"/>
                    <a:pt x="21195" y="8791"/>
                    <a:pt x="21239" y="8787"/>
                  </a:cubicBezTo>
                  <a:cubicBezTo>
                    <a:pt x="21147" y="8874"/>
                    <a:pt x="21078" y="9025"/>
                    <a:pt x="21054" y="9076"/>
                  </a:cubicBezTo>
                  <a:cubicBezTo>
                    <a:pt x="21006" y="9238"/>
                    <a:pt x="21021" y="9248"/>
                    <a:pt x="21049" y="9303"/>
                  </a:cubicBezTo>
                  <a:cubicBezTo>
                    <a:pt x="21003" y="9348"/>
                    <a:pt x="20981" y="9452"/>
                    <a:pt x="20980" y="9492"/>
                  </a:cubicBezTo>
                  <a:cubicBezTo>
                    <a:pt x="20978" y="9531"/>
                    <a:pt x="20941" y="9588"/>
                    <a:pt x="20890" y="9608"/>
                  </a:cubicBezTo>
                  <a:cubicBezTo>
                    <a:pt x="20934" y="9664"/>
                    <a:pt x="20916" y="9743"/>
                    <a:pt x="20894" y="9770"/>
                  </a:cubicBezTo>
                  <a:cubicBezTo>
                    <a:pt x="20872" y="9797"/>
                    <a:pt x="20864" y="9828"/>
                    <a:pt x="20867" y="9852"/>
                  </a:cubicBezTo>
                  <a:cubicBezTo>
                    <a:pt x="20870" y="9877"/>
                    <a:pt x="20850" y="9893"/>
                    <a:pt x="20838" y="9895"/>
                  </a:cubicBezTo>
                  <a:cubicBezTo>
                    <a:pt x="20826" y="9897"/>
                    <a:pt x="20835" y="9862"/>
                    <a:pt x="20820" y="9864"/>
                  </a:cubicBezTo>
                  <a:cubicBezTo>
                    <a:pt x="20805" y="9867"/>
                    <a:pt x="20837" y="9756"/>
                    <a:pt x="20846" y="9721"/>
                  </a:cubicBezTo>
                  <a:cubicBezTo>
                    <a:pt x="20784" y="9672"/>
                    <a:pt x="20673" y="9684"/>
                    <a:pt x="20647" y="9702"/>
                  </a:cubicBezTo>
                  <a:cubicBezTo>
                    <a:pt x="20620" y="9721"/>
                    <a:pt x="20617" y="9733"/>
                    <a:pt x="20572" y="9662"/>
                  </a:cubicBezTo>
                  <a:cubicBezTo>
                    <a:pt x="20589" y="9672"/>
                    <a:pt x="20623" y="9682"/>
                    <a:pt x="20642" y="9670"/>
                  </a:cubicBezTo>
                  <a:cubicBezTo>
                    <a:pt x="20703" y="9639"/>
                    <a:pt x="20748" y="9668"/>
                    <a:pt x="20776" y="9668"/>
                  </a:cubicBezTo>
                  <a:cubicBezTo>
                    <a:pt x="20804" y="9668"/>
                    <a:pt x="20806" y="9641"/>
                    <a:pt x="20805" y="9611"/>
                  </a:cubicBezTo>
                  <a:cubicBezTo>
                    <a:pt x="20804" y="9580"/>
                    <a:pt x="20775" y="9531"/>
                    <a:pt x="20779" y="9521"/>
                  </a:cubicBezTo>
                  <a:cubicBezTo>
                    <a:pt x="20783" y="9510"/>
                    <a:pt x="20802" y="9498"/>
                    <a:pt x="20806" y="9452"/>
                  </a:cubicBezTo>
                  <a:cubicBezTo>
                    <a:pt x="20810" y="9408"/>
                    <a:pt x="20856" y="9375"/>
                    <a:pt x="20878" y="9373"/>
                  </a:cubicBezTo>
                  <a:cubicBezTo>
                    <a:pt x="20900" y="9371"/>
                    <a:pt x="20923" y="9317"/>
                    <a:pt x="20930" y="9277"/>
                  </a:cubicBezTo>
                  <a:cubicBezTo>
                    <a:pt x="20937" y="9236"/>
                    <a:pt x="20961" y="9176"/>
                    <a:pt x="20976" y="9164"/>
                  </a:cubicBezTo>
                  <a:cubicBezTo>
                    <a:pt x="20991" y="9152"/>
                    <a:pt x="21000" y="9138"/>
                    <a:pt x="20992" y="9068"/>
                  </a:cubicBezTo>
                  <a:cubicBezTo>
                    <a:pt x="21060" y="9058"/>
                    <a:pt x="21071" y="8904"/>
                    <a:pt x="21064" y="8879"/>
                  </a:cubicBezTo>
                  <a:cubicBezTo>
                    <a:pt x="21057" y="8855"/>
                    <a:pt x="21038" y="8886"/>
                    <a:pt x="21036" y="8914"/>
                  </a:cubicBezTo>
                  <a:cubicBezTo>
                    <a:pt x="21035" y="8943"/>
                    <a:pt x="21003" y="9008"/>
                    <a:pt x="20978" y="9039"/>
                  </a:cubicBezTo>
                  <a:cubicBezTo>
                    <a:pt x="20954" y="9070"/>
                    <a:pt x="20939" y="9115"/>
                    <a:pt x="20939" y="9115"/>
                  </a:cubicBezTo>
                  <a:cubicBezTo>
                    <a:pt x="20922" y="9165"/>
                    <a:pt x="20887" y="9216"/>
                    <a:pt x="20848" y="9227"/>
                  </a:cubicBezTo>
                  <a:cubicBezTo>
                    <a:pt x="20856" y="9187"/>
                    <a:pt x="20974" y="8983"/>
                    <a:pt x="20996" y="8963"/>
                  </a:cubicBezTo>
                  <a:cubicBezTo>
                    <a:pt x="21018" y="8944"/>
                    <a:pt x="21020" y="8929"/>
                    <a:pt x="21031" y="8874"/>
                  </a:cubicBezTo>
                  <a:cubicBezTo>
                    <a:pt x="21042" y="8820"/>
                    <a:pt x="21065" y="8808"/>
                    <a:pt x="21076" y="8795"/>
                  </a:cubicBezTo>
                  <a:cubicBezTo>
                    <a:pt x="21087" y="8783"/>
                    <a:pt x="21087" y="8782"/>
                    <a:pt x="21084" y="8738"/>
                  </a:cubicBezTo>
                  <a:cubicBezTo>
                    <a:pt x="21082" y="8694"/>
                    <a:pt x="21161" y="8580"/>
                    <a:pt x="21186" y="8555"/>
                  </a:cubicBezTo>
                  <a:cubicBezTo>
                    <a:pt x="21212" y="8530"/>
                    <a:pt x="21206" y="8513"/>
                    <a:pt x="21210" y="8484"/>
                  </a:cubicBezTo>
                  <a:cubicBezTo>
                    <a:pt x="21213" y="8456"/>
                    <a:pt x="21194" y="8485"/>
                    <a:pt x="21163" y="8523"/>
                  </a:cubicBezTo>
                  <a:cubicBezTo>
                    <a:pt x="21166" y="8496"/>
                    <a:pt x="21199" y="8453"/>
                    <a:pt x="21216" y="8444"/>
                  </a:cubicBezTo>
                  <a:cubicBezTo>
                    <a:pt x="21233" y="8436"/>
                    <a:pt x="21223" y="8394"/>
                    <a:pt x="21217" y="8374"/>
                  </a:cubicBezTo>
                  <a:cubicBezTo>
                    <a:pt x="21212" y="8354"/>
                    <a:pt x="21196" y="8348"/>
                    <a:pt x="21169" y="8347"/>
                  </a:cubicBezTo>
                  <a:cubicBezTo>
                    <a:pt x="21142" y="8346"/>
                    <a:pt x="21119" y="8427"/>
                    <a:pt x="21119" y="8427"/>
                  </a:cubicBezTo>
                  <a:cubicBezTo>
                    <a:pt x="21060" y="8344"/>
                    <a:pt x="20964" y="8468"/>
                    <a:pt x="20961" y="8468"/>
                  </a:cubicBezTo>
                  <a:cubicBezTo>
                    <a:pt x="20957" y="8468"/>
                    <a:pt x="20935" y="8444"/>
                    <a:pt x="20931" y="8459"/>
                  </a:cubicBezTo>
                  <a:cubicBezTo>
                    <a:pt x="20927" y="8473"/>
                    <a:pt x="20944" y="8539"/>
                    <a:pt x="20910" y="8523"/>
                  </a:cubicBezTo>
                  <a:cubicBezTo>
                    <a:pt x="20835" y="8479"/>
                    <a:pt x="20766" y="8582"/>
                    <a:pt x="20748" y="8580"/>
                  </a:cubicBezTo>
                  <a:cubicBezTo>
                    <a:pt x="20730" y="8579"/>
                    <a:pt x="20722" y="8577"/>
                    <a:pt x="20734" y="8552"/>
                  </a:cubicBezTo>
                  <a:cubicBezTo>
                    <a:pt x="20746" y="8526"/>
                    <a:pt x="20747" y="8499"/>
                    <a:pt x="20732" y="8499"/>
                  </a:cubicBezTo>
                  <a:cubicBezTo>
                    <a:pt x="20718" y="8499"/>
                    <a:pt x="20689" y="8485"/>
                    <a:pt x="20653" y="8415"/>
                  </a:cubicBezTo>
                  <a:cubicBezTo>
                    <a:pt x="20650" y="8525"/>
                    <a:pt x="20610" y="8576"/>
                    <a:pt x="20614" y="8557"/>
                  </a:cubicBezTo>
                  <a:cubicBezTo>
                    <a:pt x="20631" y="8444"/>
                    <a:pt x="20613" y="8406"/>
                    <a:pt x="20605" y="8415"/>
                  </a:cubicBezTo>
                  <a:cubicBezTo>
                    <a:pt x="20597" y="8423"/>
                    <a:pt x="20580" y="8496"/>
                    <a:pt x="20588" y="8549"/>
                  </a:cubicBezTo>
                  <a:cubicBezTo>
                    <a:pt x="20596" y="8601"/>
                    <a:pt x="20580" y="8619"/>
                    <a:pt x="20583" y="8645"/>
                  </a:cubicBezTo>
                  <a:cubicBezTo>
                    <a:pt x="20585" y="8671"/>
                    <a:pt x="20571" y="8727"/>
                    <a:pt x="20547" y="8817"/>
                  </a:cubicBezTo>
                  <a:cubicBezTo>
                    <a:pt x="20526" y="8766"/>
                    <a:pt x="20547" y="8664"/>
                    <a:pt x="20555" y="8648"/>
                  </a:cubicBezTo>
                  <a:cubicBezTo>
                    <a:pt x="20563" y="8632"/>
                    <a:pt x="20541" y="8584"/>
                    <a:pt x="20531" y="8569"/>
                  </a:cubicBezTo>
                  <a:cubicBezTo>
                    <a:pt x="20522" y="8553"/>
                    <a:pt x="20510" y="8573"/>
                    <a:pt x="20499" y="8601"/>
                  </a:cubicBezTo>
                  <a:cubicBezTo>
                    <a:pt x="20488" y="8630"/>
                    <a:pt x="20464" y="8635"/>
                    <a:pt x="20434" y="8641"/>
                  </a:cubicBezTo>
                  <a:cubicBezTo>
                    <a:pt x="20463" y="8605"/>
                    <a:pt x="20476" y="8584"/>
                    <a:pt x="20471" y="8542"/>
                  </a:cubicBezTo>
                  <a:cubicBezTo>
                    <a:pt x="20465" y="8501"/>
                    <a:pt x="20463" y="8508"/>
                    <a:pt x="20434" y="8517"/>
                  </a:cubicBezTo>
                  <a:cubicBezTo>
                    <a:pt x="20405" y="8526"/>
                    <a:pt x="20399" y="8580"/>
                    <a:pt x="20405" y="8632"/>
                  </a:cubicBezTo>
                  <a:cubicBezTo>
                    <a:pt x="20410" y="8684"/>
                    <a:pt x="20400" y="8806"/>
                    <a:pt x="20395" y="8795"/>
                  </a:cubicBezTo>
                  <a:cubicBezTo>
                    <a:pt x="20389" y="8783"/>
                    <a:pt x="20381" y="8727"/>
                    <a:pt x="20389" y="8695"/>
                  </a:cubicBezTo>
                  <a:cubicBezTo>
                    <a:pt x="20396" y="8664"/>
                    <a:pt x="20369" y="8643"/>
                    <a:pt x="20361" y="8626"/>
                  </a:cubicBezTo>
                  <a:cubicBezTo>
                    <a:pt x="20354" y="8608"/>
                    <a:pt x="20327" y="8710"/>
                    <a:pt x="20324" y="8744"/>
                  </a:cubicBezTo>
                  <a:cubicBezTo>
                    <a:pt x="20320" y="8779"/>
                    <a:pt x="20316" y="8806"/>
                    <a:pt x="20318" y="8848"/>
                  </a:cubicBezTo>
                  <a:cubicBezTo>
                    <a:pt x="20320" y="8890"/>
                    <a:pt x="20280" y="8879"/>
                    <a:pt x="20294" y="8849"/>
                  </a:cubicBezTo>
                  <a:cubicBezTo>
                    <a:pt x="20308" y="8818"/>
                    <a:pt x="20304" y="8771"/>
                    <a:pt x="20293" y="8757"/>
                  </a:cubicBezTo>
                  <a:cubicBezTo>
                    <a:pt x="20283" y="8744"/>
                    <a:pt x="20275" y="8731"/>
                    <a:pt x="20284" y="8694"/>
                  </a:cubicBezTo>
                  <a:cubicBezTo>
                    <a:pt x="20294" y="8658"/>
                    <a:pt x="20294" y="8645"/>
                    <a:pt x="20286" y="8625"/>
                  </a:cubicBezTo>
                  <a:cubicBezTo>
                    <a:pt x="20279" y="8604"/>
                    <a:pt x="20263" y="8602"/>
                    <a:pt x="20291" y="8556"/>
                  </a:cubicBezTo>
                  <a:cubicBezTo>
                    <a:pt x="20319" y="8510"/>
                    <a:pt x="20294" y="8509"/>
                    <a:pt x="20271" y="8530"/>
                  </a:cubicBezTo>
                  <a:cubicBezTo>
                    <a:pt x="20247" y="8550"/>
                    <a:pt x="20233" y="8469"/>
                    <a:pt x="20232" y="8511"/>
                  </a:cubicBezTo>
                  <a:cubicBezTo>
                    <a:pt x="20231" y="8553"/>
                    <a:pt x="20211" y="8525"/>
                    <a:pt x="20194" y="8497"/>
                  </a:cubicBezTo>
                  <a:cubicBezTo>
                    <a:pt x="20178" y="8471"/>
                    <a:pt x="20186" y="8406"/>
                    <a:pt x="20189" y="8375"/>
                  </a:cubicBezTo>
                  <a:cubicBezTo>
                    <a:pt x="20191" y="8346"/>
                    <a:pt x="20173" y="8352"/>
                    <a:pt x="20156" y="8368"/>
                  </a:cubicBezTo>
                  <a:cubicBezTo>
                    <a:pt x="20140" y="8385"/>
                    <a:pt x="20147" y="8408"/>
                    <a:pt x="20149" y="8422"/>
                  </a:cubicBezTo>
                  <a:cubicBezTo>
                    <a:pt x="20151" y="8436"/>
                    <a:pt x="20157" y="8512"/>
                    <a:pt x="20147" y="8520"/>
                  </a:cubicBezTo>
                  <a:cubicBezTo>
                    <a:pt x="20125" y="8419"/>
                    <a:pt x="20104" y="8395"/>
                    <a:pt x="20104" y="8395"/>
                  </a:cubicBezTo>
                  <a:cubicBezTo>
                    <a:pt x="20096" y="8378"/>
                    <a:pt x="20091" y="8427"/>
                    <a:pt x="20090" y="8452"/>
                  </a:cubicBezTo>
                  <a:cubicBezTo>
                    <a:pt x="20089" y="8476"/>
                    <a:pt x="20074" y="8478"/>
                    <a:pt x="20063" y="8478"/>
                  </a:cubicBezTo>
                  <a:cubicBezTo>
                    <a:pt x="20052" y="8478"/>
                    <a:pt x="20054" y="8443"/>
                    <a:pt x="20034" y="8397"/>
                  </a:cubicBezTo>
                  <a:cubicBezTo>
                    <a:pt x="20014" y="8427"/>
                    <a:pt x="19968" y="8455"/>
                    <a:pt x="19955" y="8463"/>
                  </a:cubicBezTo>
                  <a:cubicBezTo>
                    <a:pt x="19942" y="8471"/>
                    <a:pt x="19943" y="8443"/>
                    <a:pt x="19942" y="8413"/>
                  </a:cubicBezTo>
                  <a:cubicBezTo>
                    <a:pt x="19941" y="8384"/>
                    <a:pt x="19908" y="8422"/>
                    <a:pt x="19897" y="8439"/>
                  </a:cubicBezTo>
                  <a:cubicBezTo>
                    <a:pt x="19887" y="8457"/>
                    <a:pt x="19864" y="8445"/>
                    <a:pt x="19851" y="8440"/>
                  </a:cubicBezTo>
                  <a:cubicBezTo>
                    <a:pt x="19838" y="8435"/>
                    <a:pt x="19842" y="8406"/>
                    <a:pt x="19850" y="8379"/>
                  </a:cubicBezTo>
                  <a:cubicBezTo>
                    <a:pt x="19859" y="8352"/>
                    <a:pt x="19849" y="8329"/>
                    <a:pt x="19845" y="8304"/>
                  </a:cubicBezTo>
                  <a:cubicBezTo>
                    <a:pt x="19841" y="8280"/>
                    <a:pt x="19764" y="8368"/>
                    <a:pt x="19740" y="8384"/>
                  </a:cubicBezTo>
                  <a:cubicBezTo>
                    <a:pt x="19717" y="8399"/>
                    <a:pt x="19700" y="8379"/>
                    <a:pt x="19691" y="8369"/>
                  </a:cubicBezTo>
                  <a:cubicBezTo>
                    <a:pt x="19682" y="8360"/>
                    <a:pt x="19680" y="8333"/>
                    <a:pt x="19695" y="8320"/>
                  </a:cubicBezTo>
                  <a:cubicBezTo>
                    <a:pt x="19709" y="8308"/>
                    <a:pt x="19720" y="8295"/>
                    <a:pt x="19707" y="8288"/>
                  </a:cubicBezTo>
                  <a:cubicBezTo>
                    <a:pt x="19693" y="8281"/>
                    <a:pt x="19678" y="8251"/>
                    <a:pt x="19664" y="8272"/>
                  </a:cubicBezTo>
                  <a:cubicBezTo>
                    <a:pt x="19650" y="8294"/>
                    <a:pt x="19613" y="8304"/>
                    <a:pt x="19596" y="8307"/>
                  </a:cubicBezTo>
                  <a:cubicBezTo>
                    <a:pt x="19579" y="8310"/>
                    <a:pt x="19597" y="8261"/>
                    <a:pt x="19605" y="8243"/>
                  </a:cubicBezTo>
                  <a:cubicBezTo>
                    <a:pt x="19612" y="8224"/>
                    <a:pt x="19628" y="8218"/>
                    <a:pt x="19642" y="8214"/>
                  </a:cubicBezTo>
                  <a:cubicBezTo>
                    <a:pt x="19657" y="8210"/>
                    <a:pt x="19652" y="8171"/>
                    <a:pt x="19652" y="8155"/>
                  </a:cubicBezTo>
                  <a:cubicBezTo>
                    <a:pt x="19651" y="8138"/>
                    <a:pt x="19554" y="8202"/>
                    <a:pt x="19532" y="8215"/>
                  </a:cubicBezTo>
                  <a:cubicBezTo>
                    <a:pt x="19511" y="8229"/>
                    <a:pt x="19537" y="8182"/>
                    <a:pt x="19558" y="8170"/>
                  </a:cubicBezTo>
                  <a:cubicBezTo>
                    <a:pt x="19579" y="8158"/>
                    <a:pt x="19536" y="8176"/>
                    <a:pt x="19454" y="8154"/>
                  </a:cubicBezTo>
                  <a:cubicBezTo>
                    <a:pt x="19508" y="8156"/>
                    <a:pt x="19618" y="8126"/>
                    <a:pt x="19636" y="8110"/>
                  </a:cubicBezTo>
                  <a:cubicBezTo>
                    <a:pt x="19653" y="8093"/>
                    <a:pt x="19625" y="8081"/>
                    <a:pt x="19611" y="8055"/>
                  </a:cubicBezTo>
                  <a:cubicBezTo>
                    <a:pt x="19596" y="8028"/>
                    <a:pt x="19596" y="8037"/>
                    <a:pt x="19579" y="8049"/>
                  </a:cubicBezTo>
                  <a:cubicBezTo>
                    <a:pt x="19545" y="8081"/>
                    <a:pt x="19569" y="8011"/>
                    <a:pt x="19579" y="7993"/>
                  </a:cubicBezTo>
                  <a:cubicBezTo>
                    <a:pt x="19589" y="7975"/>
                    <a:pt x="19585" y="7926"/>
                    <a:pt x="19583" y="7873"/>
                  </a:cubicBezTo>
                  <a:cubicBezTo>
                    <a:pt x="19581" y="7820"/>
                    <a:pt x="19606" y="7835"/>
                    <a:pt x="19623" y="7827"/>
                  </a:cubicBezTo>
                  <a:cubicBezTo>
                    <a:pt x="19639" y="7820"/>
                    <a:pt x="19614" y="7785"/>
                    <a:pt x="19601" y="7756"/>
                  </a:cubicBezTo>
                  <a:cubicBezTo>
                    <a:pt x="19587" y="7728"/>
                    <a:pt x="19591" y="7716"/>
                    <a:pt x="19569" y="7734"/>
                  </a:cubicBezTo>
                  <a:cubicBezTo>
                    <a:pt x="19548" y="7752"/>
                    <a:pt x="19521" y="7741"/>
                    <a:pt x="19501" y="7725"/>
                  </a:cubicBezTo>
                  <a:cubicBezTo>
                    <a:pt x="19482" y="7708"/>
                    <a:pt x="19471" y="7756"/>
                    <a:pt x="19461" y="7788"/>
                  </a:cubicBezTo>
                  <a:cubicBezTo>
                    <a:pt x="19451" y="7820"/>
                    <a:pt x="19415" y="7696"/>
                    <a:pt x="19409" y="7669"/>
                  </a:cubicBezTo>
                  <a:cubicBezTo>
                    <a:pt x="19403" y="7643"/>
                    <a:pt x="19340" y="7660"/>
                    <a:pt x="19324" y="7671"/>
                  </a:cubicBezTo>
                  <a:cubicBezTo>
                    <a:pt x="19307" y="7682"/>
                    <a:pt x="19289" y="7711"/>
                    <a:pt x="19276" y="7737"/>
                  </a:cubicBezTo>
                  <a:cubicBezTo>
                    <a:pt x="19264" y="7763"/>
                    <a:pt x="19248" y="7737"/>
                    <a:pt x="19231" y="7709"/>
                  </a:cubicBezTo>
                  <a:cubicBezTo>
                    <a:pt x="19258" y="7708"/>
                    <a:pt x="19304" y="7629"/>
                    <a:pt x="19304" y="7629"/>
                  </a:cubicBezTo>
                  <a:cubicBezTo>
                    <a:pt x="19304" y="7629"/>
                    <a:pt x="19313" y="7550"/>
                    <a:pt x="19316" y="7505"/>
                  </a:cubicBezTo>
                  <a:cubicBezTo>
                    <a:pt x="19318" y="7460"/>
                    <a:pt x="19258" y="7427"/>
                    <a:pt x="19238" y="7427"/>
                  </a:cubicBezTo>
                  <a:cubicBezTo>
                    <a:pt x="19218" y="7427"/>
                    <a:pt x="19216" y="7407"/>
                    <a:pt x="19216" y="7378"/>
                  </a:cubicBezTo>
                  <a:cubicBezTo>
                    <a:pt x="19216" y="7348"/>
                    <a:pt x="19147" y="7408"/>
                    <a:pt x="19128" y="7411"/>
                  </a:cubicBezTo>
                  <a:cubicBezTo>
                    <a:pt x="19110" y="7414"/>
                    <a:pt x="19083" y="7454"/>
                    <a:pt x="19075" y="7473"/>
                  </a:cubicBezTo>
                  <a:cubicBezTo>
                    <a:pt x="19067" y="7491"/>
                    <a:pt x="19115" y="7352"/>
                    <a:pt x="19119" y="7336"/>
                  </a:cubicBezTo>
                  <a:cubicBezTo>
                    <a:pt x="19123" y="7321"/>
                    <a:pt x="19100" y="7338"/>
                    <a:pt x="19087" y="7344"/>
                  </a:cubicBezTo>
                  <a:cubicBezTo>
                    <a:pt x="19075" y="7350"/>
                    <a:pt x="19059" y="7325"/>
                    <a:pt x="19058" y="7298"/>
                  </a:cubicBezTo>
                  <a:cubicBezTo>
                    <a:pt x="19057" y="7270"/>
                    <a:pt x="18998" y="7408"/>
                    <a:pt x="18982" y="7427"/>
                  </a:cubicBezTo>
                  <a:cubicBezTo>
                    <a:pt x="18965" y="7445"/>
                    <a:pt x="18961" y="7459"/>
                    <a:pt x="18957" y="7500"/>
                  </a:cubicBezTo>
                  <a:cubicBezTo>
                    <a:pt x="18953" y="7542"/>
                    <a:pt x="18914" y="7597"/>
                    <a:pt x="18913" y="7573"/>
                  </a:cubicBezTo>
                  <a:cubicBezTo>
                    <a:pt x="18924" y="7387"/>
                    <a:pt x="19007" y="7338"/>
                    <a:pt x="19014" y="7318"/>
                  </a:cubicBezTo>
                  <a:cubicBezTo>
                    <a:pt x="19020" y="7298"/>
                    <a:pt x="19002" y="7236"/>
                    <a:pt x="18983" y="7219"/>
                  </a:cubicBezTo>
                  <a:cubicBezTo>
                    <a:pt x="18964" y="7203"/>
                    <a:pt x="18951" y="7150"/>
                    <a:pt x="18950" y="7109"/>
                  </a:cubicBezTo>
                  <a:cubicBezTo>
                    <a:pt x="18950" y="7109"/>
                    <a:pt x="18873" y="7198"/>
                    <a:pt x="18863" y="7218"/>
                  </a:cubicBezTo>
                  <a:cubicBezTo>
                    <a:pt x="18853" y="7238"/>
                    <a:pt x="18853" y="7264"/>
                    <a:pt x="18853" y="7273"/>
                  </a:cubicBezTo>
                  <a:cubicBezTo>
                    <a:pt x="18853" y="7283"/>
                    <a:pt x="18847" y="7292"/>
                    <a:pt x="18811" y="7264"/>
                  </a:cubicBezTo>
                  <a:cubicBezTo>
                    <a:pt x="18812" y="7287"/>
                    <a:pt x="18799" y="7375"/>
                    <a:pt x="18774" y="7399"/>
                  </a:cubicBezTo>
                  <a:cubicBezTo>
                    <a:pt x="18802" y="7285"/>
                    <a:pt x="18770" y="7256"/>
                    <a:pt x="18775" y="7249"/>
                  </a:cubicBezTo>
                  <a:cubicBezTo>
                    <a:pt x="18834" y="7199"/>
                    <a:pt x="18843" y="7112"/>
                    <a:pt x="18851" y="7084"/>
                  </a:cubicBezTo>
                  <a:cubicBezTo>
                    <a:pt x="18858" y="7056"/>
                    <a:pt x="18835" y="7043"/>
                    <a:pt x="18820" y="7035"/>
                  </a:cubicBezTo>
                  <a:cubicBezTo>
                    <a:pt x="18804" y="7028"/>
                    <a:pt x="18792" y="6982"/>
                    <a:pt x="18792" y="6968"/>
                  </a:cubicBezTo>
                  <a:cubicBezTo>
                    <a:pt x="18792" y="6954"/>
                    <a:pt x="18755" y="6972"/>
                    <a:pt x="18700" y="7007"/>
                  </a:cubicBezTo>
                  <a:cubicBezTo>
                    <a:pt x="18696" y="6978"/>
                    <a:pt x="18669" y="6919"/>
                    <a:pt x="18651" y="6882"/>
                  </a:cubicBezTo>
                  <a:cubicBezTo>
                    <a:pt x="18585" y="6920"/>
                    <a:pt x="18561" y="7009"/>
                    <a:pt x="18555" y="7041"/>
                  </a:cubicBezTo>
                  <a:cubicBezTo>
                    <a:pt x="18549" y="7074"/>
                    <a:pt x="18533" y="7064"/>
                    <a:pt x="18521" y="7064"/>
                  </a:cubicBezTo>
                  <a:cubicBezTo>
                    <a:pt x="18510" y="7064"/>
                    <a:pt x="18496" y="7066"/>
                    <a:pt x="18500" y="7047"/>
                  </a:cubicBezTo>
                  <a:cubicBezTo>
                    <a:pt x="18505" y="7029"/>
                    <a:pt x="18512" y="6983"/>
                    <a:pt x="18548" y="6959"/>
                  </a:cubicBezTo>
                  <a:cubicBezTo>
                    <a:pt x="18584" y="6934"/>
                    <a:pt x="18610" y="6874"/>
                    <a:pt x="18599" y="6829"/>
                  </a:cubicBezTo>
                  <a:cubicBezTo>
                    <a:pt x="18587" y="6785"/>
                    <a:pt x="18525" y="6785"/>
                    <a:pt x="18510" y="6785"/>
                  </a:cubicBezTo>
                  <a:cubicBezTo>
                    <a:pt x="18494" y="6785"/>
                    <a:pt x="18495" y="6811"/>
                    <a:pt x="18499" y="6843"/>
                  </a:cubicBezTo>
                  <a:cubicBezTo>
                    <a:pt x="18504" y="6875"/>
                    <a:pt x="18478" y="6812"/>
                    <a:pt x="18468" y="6790"/>
                  </a:cubicBezTo>
                  <a:cubicBezTo>
                    <a:pt x="18457" y="6767"/>
                    <a:pt x="18434" y="6791"/>
                    <a:pt x="18418" y="6797"/>
                  </a:cubicBezTo>
                  <a:cubicBezTo>
                    <a:pt x="18401" y="6803"/>
                    <a:pt x="18424" y="6763"/>
                    <a:pt x="18436" y="6742"/>
                  </a:cubicBezTo>
                  <a:cubicBezTo>
                    <a:pt x="18449" y="6720"/>
                    <a:pt x="18441" y="6719"/>
                    <a:pt x="18422" y="6688"/>
                  </a:cubicBezTo>
                  <a:cubicBezTo>
                    <a:pt x="18404" y="6658"/>
                    <a:pt x="18374" y="6673"/>
                    <a:pt x="18374" y="6673"/>
                  </a:cubicBezTo>
                  <a:cubicBezTo>
                    <a:pt x="18356" y="6674"/>
                    <a:pt x="18357" y="6690"/>
                    <a:pt x="18355" y="6745"/>
                  </a:cubicBezTo>
                  <a:cubicBezTo>
                    <a:pt x="18335" y="6693"/>
                    <a:pt x="18340" y="6634"/>
                    <a:pt x="18342" y="6621"/>
                  </a:cubicBezTo>
                  <a:cubicBezTo>
                    <a:pt x="18342" y="6607"/>
                    <a:pt x="18313" y="6630"/>
                    <a:pt x="18304" y="6645"/>
                  </a:cubicBezTo>
                  <a:cubicBezTo>
                    <a:pt x="18295" y="6660"/>
                    <a:pt x="18249" y="6525"/>
                    <a:pt x="18234" y="6450"/>
                  </a:cubicBezTo>
                  <a:cubicBezTo>
                    <a:pt x="18197" y="6466"/>
                    <a:pt x="18178" y="6582"/>
                    <a:pt x="18174" y="6571"/>
                  </a:cubicBezTo>
                  <a:cubicBezTo>
                    <a:pt x="18170" y="6561"/>
                    <a:pt x="18163" y="6516"/>
                    <a:pt x="18168" y="6495"/>
                  </a:cubicBezTo>
                  <a:cubicBezTo>
                    <a:pt x="18173" y="6473"/>
                    <a:pt x="18176" y="6450"/>
                    <a:pt x="18150" y="6419"/>
                  </a:cubicBezTo>
                  <a:cubicBezTo>
                    <a:pt x="18150" y="6463"/>
                    <a:pt x="18128" y="6498"/>
                    <a:pt x="18103" y="6521"/>
                  </a:cubicBezTo>
                  <a:cubicBezTo>
                    <a:pt x="18097" y="6526"/>
                    <a:pt x="18092" y="6531"/>
                    <a:pt x="18086" y="6534"/>
                  </a:cubicBezTo>
                  <a:cubicBezTo>
                    <a:pt x="18090" y="6528"/>
                    <a:pt x="18093" y="6522"/>
                    <a:pt x="18097" y="6515"/>
                  </a:cubicBezTo>
                  <a:cubicBezTo>
                    <a:pt x="18141" y="6431"/>
                    <a:pt x="18131" y="6370"/>
                    <a:pt x="18131" y="6370"/>
                  </a:cubicBezTo>
                  <a:cubicBezTo>
                    <a:pt x="18131" y="6370"/>
                    <a:pt x="18120" y="6364"/>
                    <a:pt x="18103" y="6361"/>
                  </a:cubicBezTo>
                  <a:cubicBezTo>
                    <a:pt x="18094" y="6360"/>
                    <a:pt x="18087" y="6359"/>
                    <a:pt x="18078" y="6365"/>
                  </a:cubicBezTo>
                  <a:cubicBezTo>
                    <a:pt x="18068" y="6370"/>
                    <a:pt x="18054" y="6382"/>
                    <a:pt x="18032" y="6407"/>
                  </a:cubicBezTo>
                  <a:cubicBezTo>
                    <a:pt x="18051" y="6356"/>
                    <a:pt x="18070" y="6330"/>
                    <a:pt x="18118" y="6321"/>
                  </a:cubicBezTo>
                  <a:cubicBezTo>
                    <a:pt x="18045" y="6292"/>
                    <a:pt x="18013" y="6334"/>
                    <a:pt x="18004" y="6334"/>
                  </a:cubicBezTo>
                  <a:cubicBezTo>
                    <a:pt x="17995" y="6335"/>
                    <a:pt x="17998" y="6420"/>
                    <a:pt x="18006" y="6455"/>
                  </a:cubicBezTo>
                  <a:cubicBezTo>
                    <a:pt x="18014" y="6491"/>
                    <a:pt x="18011" y="6501"/>
                    <a:pt x="18012" y="6548"/>
                  </a:cubicBezTo>
                  <a:cubicBezTo>
                    <a:pt x="18012" y="6595"/>
                    <a:pt x="18033" y="6680"/>
                    <a:pt x="18043" y="6716"/>
                  </a:cubicBezTo>
                  <a:cubicBezTo>
                    <a:pt x="18053" y="6752"/>
                    <a:pt x="18051" y="6748"/>
                    <a:pt x="18099" y="6762"/>
                  </a:cubicBezTo>
                  <a:cubicBezTo>
                    <a:pt x="18090" y="6763"/>
                    <a:pt x="18030" y="6766"/>
                    <a:pt x="18019" y="6762"/>
                  </a:cubicBezTo>
                  <a:cubicBezTo>
                    <a:pt x="18007" y="6758"/>
                    <a:pt x="17987" y="6798"/>
                    <a:pt x="17993" y="6829"/>
                  </a:cubicBezTo>
                  <a:cubicBezTo>
                    <a:pt x="18021" y="6991"/>
                    <a:pt x="18096" y="6968"/>
                    <a:pt x="18124" y="6966"/>
                  </a:cubicBezTo>
                  <a:cubicBezTo>
                    <a:pt x="18152" y="6964"/>
                    <a:pt x="18167" y="6979"/>
                    <a:pt x="18190" y="7010"/>
                  </a:cubicBezTo>
                  <a:cubicBezTo>
                    <a:pt x="18143" y="6983"/>
                    <a:pt x="18090" y="7007"/>
                    <a:pt x="18075" y="7019"/>
                  </a:cubicBezTo>
                  <a:cubicBezTo>
                    <a:pt x="18060" y="7030"/>
                    <a:pt x="18079" y="7056"/>
                    <a:pt x="18093" y="7060"/>
                  </a:cubicBezTo>
                  <a:cubicBezTo>
                    <a:pt x="18107" y="7065"/>
                    <a:pt x="18110" y="7091"/>
                    <a:pt x="18113" y="7122"/>
                  </a:cubicBezTo>
                  <a:cubicBezTo>
                    <a:pt x="18117" y="7153"/>
                    <a:pt x="18083" y="7124"/>
                    <a:pt x="18072" y="7116"/>
                  </a:cubicBezTo>
                  <a:cubicBezTo>
                    <a:pt x="18061" y="7108"/>
                    <a:pt x="18092" y="7164"/>
                    <a:pt x="18104" y="7171"/>
                  </a:cubicBezTo>
                  <a:cubicBezTo>
                    <a:pt x="18116" y="7179"/>
                    <a:pt x="18092" y="7209"/>
                    <a:pt x="18076" y="7223"/>
                  </a:cubicBezTo>
                  <a:cubicBezTo>
                    <a:pt x="18059" y="7237"/>
                    <a:pt x="18084" y="7266"/>
                    <a:pt x="18112" y="7297"/>
                  </a:cubicBezTo>
                  <a:cubicBezTo>
                    <a:pt x="18120" y="7293"/>
                    <a:pt x="18155" y="7292"/>
                    <a:pt x="18197" y="7292"/>
                  </a:cubicBezTo>
                  <a:cubicBezTo>
                    <a:pt x="18178" y="7329"/>
                    <a:pt x="18141" y="7367"/>
                    <a:pt x="18115" y="7378"/>
                  </a:cubicBezTo>
                  <a:cubicBezTo>
                    <a:pt x="18089" y="7388"/>
                    <a:pt x="18105" y="7399"/>
                    <a:pt x="18129" y="7408"/>
                  </a:cubicBezTo>
                  <a:cubicBezTo>
                    <a:pt x="18154" y="7416"/>
                    <a:pt x="18141" y="7431"/>
                    <a:pt x="18127" y="7433"/>
                  </a:cubicBezTo>
                  <a:cubicBezTo>
                    <a:pt x="18113" y="7435"/>
                    <a:pt x="18105" y="7439"/>
                    <a:pt x="18102" y="7464"/>
                  </a:cubicBezTo>
                  <a:cubicBezTo>
                    <a:pt x="18099" y="7490"/>
                    <a:pt x="18092" y="7495"/>
                    <a:pt x="18108" y="7494"/>
                  </a:cubicBezTo>
                  <a:cubicBezTo>
                    <a:pt x="18124" y="7492"/>
                    <a:pt x="18150" y="7490"/>
                    <a:pt x="18144" y="7503"/>
                  </a:cubicBezTo>
                  <a:cubicBezTo>
                    <a:pt x="18137" y="7517"/>
                    <a:pt x="18111" y="7530"/>
                    <a:pt x="18088" y="7530"/>
                  </a:cubicBezTo>
                  <a:cubicBezTo>
                    <a:pt x="18100" y="7619"/>
                    <a:pt x="18174" y="7656"/>
                    <a:pt x="18190" y="7669"/>
                  </a:cubicBezTo>
                  <a:cubicBezTo>
                    <a:pt x="18206" y="7682"/>
                    <a:pt x="18201" y="7689"/>
                    <a:pt x="18198" y="7720"/>
                  </a:cubicBezTo>
                  <a:cubicBezTo>
                    <a:pt x="18195" y="7751"/>
                    <a:pt x="18203" y="7768"/>
                    <a:pt x="18211" y="7796"/>
                  </a:cubicBezTo>
                  <a:cubicBezTo>
                    <a:pt x="18220" y="7825"/>
                    <a:pt x="18212" y="7858"/>
                    <a:pt x="18210" y="7876"/>
                  </a:cubicBezTo>
                  <a:cubicBezTo>
                    <a:pt x="18209" y="7894"/>
                    <a:pt x="18190" y="7878"/>
                    <a:pt x="18185" y="7863"/>
                  </a:cubicBezTo>
                  <a:cubicBezTo>
                    <a:pt x="18208" y="7769"/>
                    <a:pt x="18163" y="7692"/>
                    <a:pt x="18151" y="7669"/>
                  </a:cubicBezTo>
                  <a:cubicBezTo>
                    <a:pt x="18139" y="7647"/>
                    <a:pt x="18070" y="7616"/>
                    <a:pt x="18060" y="7609"/>
                  </a:cubicBezTo>
                  <a:cubicBezTo>
                    <a:pt x="18051" y="7603"/>
                    <a:pt x="18031" y="7638"/>
                    <a:pt x="18017" y="7652"/>
                  </a:cubicBezTo>
                  <a:cubicBezTo>
                    <a:pt x="18004" y="7665"/>
                    <a:pt x="18010" y="7753"/>
                    <a:pt x="18010" y="7784"/>
                  </a:cubicBezTo>
                  <a:cubicBezTo>
                    <a:pt x="18010" y="7814"/>
                    <a:pt x="18022" y="7841"/>
                    <a:pt x="18032" y="7864"/>
                  </a:cubicBezTo>
                  <a:cubicBezTo>
                    <a:pt x="18043" y="7886"/>
                    <a:pt x="17992" y="7945"/>
                    <a:pt x="17972" y="7954"/>
                  </a:cubicBezTo>
                  <a:cubicBezTo>
                    <a:pt x="17952" y="7962"/>
                    <a:pt x="17962" y="8019"/>
                    <a:pt x="17956" y="8043"/>
                  </a:cubicBezTo>
                  <a:cubicBezTo>
                    <a:pt x="17862" y="8172"/>
                    <a:pt x="17882" y="8279"/>
                    <a:pt x="17895" y="8314"/>
                  </a:cubicBezTo>
                  <a:cubicBezTo>
                    <a:pt x="17908" y="8348"/>
                    <a:pt x="17920" y="8396"/>
                    <a:pt x="17917" y="8448"/>
                  </a:cubicBezTo>
                  <a:cubicBezTo>
                    <a:pt x="17916" y="8426"/>
                    <a:pt x="17889" y="8354"/>
                    <a:pt x="17874" y="8332"/>
                  </a:cubicBezTo>
                  <a:cubicBezTo>
                    <a:pt x="17859" y="8310"/>
                    <a:pt x="17862" y="8274"/>
                    <a:pt x="17857" y="8222"/>
                  </a:cubicBezTo>
                  <a:cubicBezTo>
                    <a:pt x="17845" y="8210"/>
                    <a:pt x="17798" y="8130"/>
                    <a:pt x="17776" y="8105"/>
                  </a:cubicBezTo>
                  <a:cubicBezTo>
                    <a:pt x="17847" y="8254"/>
                    <a:pt x="17783" y="8375"/>
                    <a:pt x="17779" y="8387"/>
                  </a:cubicBezTo>
                  <a:cubicBezTo>
                    <a:pt x="17776" y="8397"/>
                    <a:pt x="17784" y="8279"/>
                    <a:pt x="17789" y="8252"/>
                  </a:cubicBezTo>
                  <a:cubicBezTo>
                    <a:pt x="17793" y="8225"/>
                    <a:pt x="17752" y="8132"/>
                    <a:pt x="17747" y="8120"/>
                  </a:cubicBezTo>
                  <a:cubicBezTo>
                    <a:pt x="17743" y="8107"/>
                    <a:pt x="17723" y="8105"/>
                    <a:pt x="17709" y="8091"/>
                  </a:cubicBezTo>
                  <a:cubicBezTo>
                    <a:pt x="17694" y="8077"/>
                    <a:pt x="17683" y="8144"/>
                    <a:pt x="17689" y="8160"/>
                  </a:cubicBezTo>
                  <a:cubicBezTo>
                    <a:pt x="17722" y="8244"/>
                    <a:pt x="17715" y="8366"/>
                    <a:pt x="17728" y="8410"/>
                  </a:cubicBezTo>
                  <a:cubicBezTo>
                    <a:pt x="17742" y="8453"/>
                    <a:pt x="17718" y="8490"/>
                    <a:pt x="17705" y="8516"/>
                  </a:cubicBezTo>
                  <a:cubicBezTo>
                    <a:pt x="17692" y="8541"/>
                    <a:pt x="17700" y="8488"/>
                    <a:pt x="17707" y="8446"/>
                  </a:cubicBezTo>
                  <a:cubicBezTo>
                    <a:pt x="17702" y="8217"/>
                    <a:pt x="17667" y="8113"/>
                    <a:pt x="17654" y="8116"/>
                  </a:cubicBezTo>
                  <a:cubicBezTo>
                    <a:pt x="17617" y="8120"/>
                    <a:pt x="17570" y="8032"/>
                    <a:pt x="17559" y="7987"/>
                  </a:cubicBezTo>
                  <a:cubicBezTo>
                    <a:pt x="17548" y="7942"/>
                    <a:pt x="17469" y="7962"/>
                    <a:pt x="17450" y="7989"/>
                  </a:cubicBezTo>
                  <a:cubicBezTo>
                    <a:pt x="17432" y="8017"/>
                    <a:pt x="17426" y="8024"/>
                    <a:pt x="17395" y="8031"/>
                  </a:cubicBezTo>
                  <a:cubicBezTo>
                    <a:pt x="17301" y="8055"/>
                    <a:pt x="17271" y="8314"/>
                    <a:pt x="17273" y="8343"/>
                  </a:cubicBezTo>
                  <a:cubicBezTo>
                    <a:pt x="17275" y="8371"/>
                    <a:pt x="17217" y="8304"/>
                    <a:pt x="17206" y="8291"/>
                  </a:cubicBezTo>
                  <a:cubicBezTo>
                    <a:pt x="17196" y="8277"/>
                    <a:pt x="17125" y="8303"/>
                    <a:pt x="17141" y="8285"/>
                  </a:cubicBezTo>
                  <a:cubicBezTo>
                    <a:pt x="17246" y="8198"/>
                    <a:pt x="17202" y="8102"/>
                    <a:pt x="17198" y="8092"/>
                  </a:cubicBezTo>
                  <a:cubicBezTo>
                    <a:pt x="17193" y="8082"/>
                    <a:pt x="17242" y="8097"/>
                    <a:pt x="17281" y="8131"/>
                  </a:cubicBezTo>
                  <a:cubicBezTo>
                    <a:pt x="17288" y="8063"/>
                    <a:pt x="17266" y="7948"/>
                    <a:pt x="17265" y="7940"/>
                  </a:cubicBezTo>
                  <a:cubicBezTo>
                    <a:pt x="17264" y="7931"/>
                    <a:pt x="17242" y="7933"/>
                    <a:pt x="17228" y="7934"/>
                  </a:cubicBezTo>
                  <a:cubicBezTo>
                    <a:pt x="17213" y="7936"/>
                    <a:pt x="17230" y="7903"/>
                    <a:pt x="17242" y="7881"/>
                  </a:cubicBezTo>
                  <a:cubicBezTo>
                    <a:pt x="17254" y="7858"/>
                    <a:pt x="17241" y="7813"/>
                    <a:pt x="17229" y="7798"/>
                  </a:cubicBezTo>
                  <a:cubicBezTo>
                    <a:pt x="17136" y="7837"/>
                    <a:pt x="17116" y="7766"/>
                    <a:pt x="17096" y="7742"/>
                  </a:cubicBezTo>
                  <a:cubicBezTo>
                    <a:pt x="17076" y="7719"/>
                    <a:pt x="17104" y="7666"/>
                    <a:pt x="17115" y="7623"/>
                  </a:cubicBezTo>
                  <a:cubicBezTo>
                    <a:pt x="17126" y="7580"/>
                    <a:pt x="17034" y="7450"/>
                    <a:pt x="16984" y="7439"/>
                  </a:cubicBezTo>
                  <a:cubicBezTo>
                    <a:pt x="16971" y="7461"/>
                    <a:pt x="16924" y="7498"/>
                    <a:pt x="16901" y="7501"/>
                  </a:cubicBezTo>
                  <a:cubicBezTo>
                    <a:pt x="16878" y="7504"/>
                    <a:pt x="16856" y="7523"/>
                    <a:pt x="16836" y="7544"/>
                  </a:cubicBezTo>
                  <a:cubicBezTo>
                    <a:pt x="16816" y="7563"/>
                    <a:pt x="16761" y="7568"/>
                    <a:pt x="16725" y="7568"/>
                  </a:cubicBezTo>
                  <a:cubicBezTo>
                    <a:pt x="16689" y="7568"/>
                    <a:pt x="16698" y="7537"/>
                    <a:pt x="16722" y="7538"/>
                  </a:cubicBezTo>
                  <a:cubicBezTo>
                    <a:pt x="16747" y="7539"/>
                    <a:pt x="16819" y="7520"/>
                    <a:pt x="16847" y="7490"/>
                  </a:cubicBezTo>
                  <a:cubicBezTo>
                    <a:pt x="16876" y="7460"/>
                    <a:pt x="16928" y="7427"/>
                    <a:pt x="16957" y="7426"/>
                  </a:cubicBezTo>
                  <a:cubicBezTo>
                    <a:pt x="16987" y="7424"/>
                    <a:pt x="16987" y="7406"/>
                    <a:pt x="16972" y="7391"/>
                  </a:cubicBezTo>
                  <a:cubicBezTo>
                    <a:pt x="16958" y="7377"/>
                    <a:pt x="16971" y="7359"/>
                    <a:pt x="16992" y="7344"/>
                  </a:cubicBezTo>
                  <a:cubicBezTo>
                    <a:pt x="17014" y="7329"/>
                    <a:pt x="17006" y="7261"/>
                    <a:pt x="16975" y="7242"/>
                  </a:cubicBezTo>
                  <a:cubicBezTo>
                    <a:pt x="16944" y="7224"/>
                    <a:pt x="16886" y="7094"/>
                    <a:pt x="16879" y="7075"/>
                  </a:cubicBezTo>
                  <a:cubicBezTo>
                    <a:pt x="16872" y="7056"/>
                    <a:pt x="16880" y="7020"/>
                    <a:pt x="16883" y="7004"/>
                  </a:cubicBezTo>
                  <a:cubicBezTo>
                    <a:pt x="16886" y="6989"/>
                    <a:pt x="16868" y="6963"/>
                    <a:pt x="16858" y="6948"/>
                  </a:cubicBezTo>
                  <a:cubicBezTo>
                    <a:pt x="16848" y="6932"/>
                    <a:pt x="16877" y="6857"/>
                    <a:pt x="16896" y="6812"/>
                  </a:cubicBezTo>
                  <a:cubicBezTo>
                    <a:pt x="16916" y="6768"/>
                    <a:pt x="16854" y="6676"/>
                    <a:pt x="16787" y="6676"/>
                  </a:cubicBezTo>
                  <a:cubicBezTo>
                    <a:pt x="16809" y="6746"/>
                    <a:pt x="16777" y="6839"/>
                    <a:pt x="16759" y="6863"/>
                  </a:cubicBezTo>
                  <a:cubicBezTo>
                    <a:pt x="16741" y="6888"/>
                    <a:pt x="16699" y="6806"/>
                    <a:pt x="16690" y="6776"/>
                  </a:cubicBezTo>
                  <a:cubicBezTo>
                    <a:pt x="16680" y="6745"/>
                    <a:pt x="16677" y="6740"/>
                    <a:pt x="16659" y="6740"/>
                  </a:cubicBezTo>
                  <a:cubicBezTo>
                    <a:pt x="16640" y="6740"/>
                    <a:pt x="16635" y="6745"/>
                    <a:pt x="16624" y="6802"/>
                  </a:cubicBezTo>
                  <a:cubicBezTo>
                    <a:pt x="16612" y="6859"/>
                    <a:pt x="16504" y="6854"/>
                    <a:pt x="16473" y="6839"/>
                  </a:cubicBezTo>
                  <a:cubicBezTo>
                    <a:pt x="16386" y="6905"/>
                    <a:pt x="16343" y="6897"/>
                    <a:pt x="16328" y="6868"/>
                  </a:cubicBezTo>
                  <a:cubicBezTo>
                    <a:pt x="16314" y="6839"/>
                    <a:pt x="16277" y="6817"/>
                    <a:pt x="16260" y="6817"/>
                  </a:cubicBezTo>
                  <a:cubicBezTo>
                    <a:pt x="16244" y="6817"/>
                    <a:pt x="16241" y="6791"/>
                    <a:pt x="16256" y="6774"/>
                  </a:cubicBezTo>
                  <a:cubicBezTo>
                    <a:pt x="16270" y="6757"/>
                    <a:pt x="16279" y="6740"/>
                    <a:pt x="16272" y="6730"/>
                  </a:cubicBezTo>
                  <a:cubicBezTo>
                    <a:pt x="16184" y="6694"/>
                    <a:pt x="16227" y="6636"/>
                    <a:pt x="16236" y="6619"/>
                  </a:cubicBezTo>
                  <a:cubicBezTo>
                    <a:pt x="16246" y="6602"/>
                    <a:pt x="16235" y="6590"/>
                    <a:pt x="16219" y="6576"/>
                  </a:cubicBezTo>
                  <a:cubicBezTo>
                    <a:pt x="16202" y="6562"/>
                    <a:pt x="16193" y="6576"/>
                    <a:pt x="16172" y="6600"/>
                  </a:cubicBezTo>
                  <a:cubicBezTo>
                    <a:pt x="16152" y="6625"/>
                    <a:pt x="16153" y="6643"/>
                    <a:pt x="16147" y="6665"/>
                  </a:cubicBezTo>
                  <a:cubicBezTo>
                    <a:pt x="16140" y="6687"/>
                    <a:pt x="16117" y="6691"/>
                    <a:pt x="16104" y="6691"/>
                  </a:cubicBezTo>
                  <a:cubicBezTo>
                    <a:pt x="16092" y="6691"/>
                    <a:pt x="16100" y="6668"/>
                    <a:pt x="16122" y="6658"/>
                  </a:cubicBezTo>
                  <a:cubicBezTo>
                    <a:pt x="16143" y="6647"/>
                    <a:pt x="16133" y="6619"/>
                    <a:pt x="16128" y="6593"/>
                  </a:cubicBezTo>
                  <a:cubicBezTo>
                    <a:pt x="16123" y="6567"/>
                    <a:pt x="16100" y="6571"/>
                    <a:pt x="16088" y="6571"/>
                  </a:cubicBezTo>
                  <a:cubicBezTo>
                    <a:pt x="16075" y="6571"/>
                    <a:pt x="16061" y="6539"/>
                    <a:pt x="16057" y="6508"/>
                  </a:cubicBezTo>
                  <a:cubicBezTo>
                    <a:pt x="16053" y="6477"/>
                    <a:pt x="15996" y="6521"/>
                    <a:pt x="15974" y="6531"/>
                  </a:cubicBezTo>
                  <a:cubicBezTo>
                    <a:pt x="15952" y="6542"/>
                    <a:pt x="15965" y="6568"/>
                    <a:pt x="15975" y="6596"/>
                  </a:cubicBezTo>
                  <a:cubicBezTo>
                    <a:pt x="15985" y="6624"/>
                    <a:pt x="15956" y="6610"/>
                    <a:pt x="15931" y="6607"/>
                  </a:cubicBezTo>
                  <a:cubicBezTo>
                    <a:pt x="15961" y="6450"/>
                    <a:pt x="15944" y="6456"/>
                    <a:pt x="15902" y="6387"/>
                  </a:cubicBezTo>
                  <a:cubicBezTo>
                    <a:pt x="15852" y="6413"/>
                    <a:pt x="15821" y="6429"/>
                    <a:pt x="15798" y="6398"/>
                  </a:cubicBezTo>
                  <a:cubicBezTo>
                    <a:pt x="15776" y="6367"/>
                    <a:pt x="15720" y="6327"/>
                    <a:pt x="15690" y="6327"/>
                  </a:cubicBezTo>
                  <a:cubicBezTo>
                    <a:pt x="15660" y="6327"/>
                    <a:pt x="15651" y="6318"/>
                    <a:pt x="15633" y="6287"/>
                  </a:cubicBezTo>
                  <a:cubicBezTo>
                    <a:pt x="15615" y="6257"/>
                    <a:pt x="15585" y="6306"/>
                    <a:pt x="15576" y="6380"/>
                  </a:cubicBezTo>
                  <a:cubicBezTo>
                    <a:pt x="15568" y="6453"/>
                    <a:pt x="15458" y="6578"/>
                    <a:pt x="15450" y="6581"/>
                  </a:cubicBezTo>
                  <a:cubicBezTo>
                    <a:pt x="15442" y="6584"/>
                    <a:pt x="15446" y="6608"/>
                    <a:pt x="15470" y="6660"/>
                  </a:cubicBezTo>
                  <a:cubicBezTo>
                    <a:pt x="15402" y="6596"/>
                    <a:pt x="15342" y="6600"/>
                    <a:pt x="15303" y="6611"/>
                  </a:cubicBezTo>
                  <a:cubicBezTo>
                    <a:pt x="15263" y="6622"/>
                    <a:pt x="15256" y="6645"/>
                    <a:pt x="15232" y="6664"/>
                  </a:cubicBezTo>
                  <a:cubicBezTo>
                    <a:pt x="15207" y="6682"/>
                    <a:pt x="15193" y="6671"/>
                    <a:pt x="15115" y="6658"/>
                  </a:cubicBezTo>
                  <a:cubicBezTo>
                    <a:pt x="14951" y="6630"/>
                    <a:pt x="14881" y="6682"/>
                    <a:pt x="14850" y="6670"/>
                  </a:cubicBezTo>
                  <a:cubicBezTo>
                    <a:pt x="14819" y="6658"/>
                    <a:pt x="14777" y="6683"/>
                    <a:pt x="14775" y="6688"/>
                  </a:cubicBezTo>
                  <a:cubicBezTo>
                    <a:pt x="14766" y="6723"/>
                    <a:pt x="14737" y="6800"/>
                    <a:pt x="14708" y="6836"/>
                  </a:cubicBezTo>
                  <a:cubicBezTo>
                    <a:pt x="14681" y="6871"/>
                    <a:pt x="14666" y="6920"/>
                    <a:pt x="14672" y="6968"/>
                  </a:cubicBezTo>
                  <a:cubicBezTo>
                    <a:pt x="14689" y="7083"/>
                    <a:pt x="14800" y="7359"/>
                    <a:pt x="14827" y="7359"/>
                  </a:cubicBezTo>
                  <a:cubicBezTo>
                    <a:pt x="14927" y="7353"/>
                    <a:pt x="14936" y="7427"/>
                    <a:pt x="14940" y="7443"/>
                  </a:cubicBezTo>
                  <a:cubicBezTo>
                    <a:pt x="14944" y="7460"/>
                    <a:pt x="14927" y="7488"/>
                    <a:pt x="14909" y="7512"/>
                  </a:cubicBezTo>
                  <a:cubicBezTo>
                    <a:pt x="14892" y="7537"/>
                    <a:pt x="14934" y="7636"/>
                    <a:pt x="14951" y="7660"/>
                  </a:cubicBezTo>
                  <a:cubicBezTo>
                    <a:pt x="14961" y="7673"/>
                    <a:pt x="14943" y="7733"/>
                    <a:pt x="14944" y="7782"/>
                  </a:cubicBezTo>
                  <a:cubicBezTo>
                    <a:pt x="14945" y="7831"/>
                    <a:pt x="14937" y="7858"/>
                    <a:pt x="14919" y="7890"/>
                  </a:cubicBezTo>
                  <a:cubicBezTo>
                    <a:pt x="14902" y="7923"/>
                    <a:pt x="14918" y="7969"/>
                    <a:pt x="14919" y="7986"/>
                  </a:cubicBezTo>
                  <a:cubicBezTo>
                    <a:pt x="14921" y="8003"/>
                    <a:pt x="14922" y="8019"/>
                    <a:pt x="14949" y="7990"/>
                  </a:cubicBezTo>
                  <a:cubicBezTo>
                    <a:pt x="14976" y="7961"/>
                    <a:pt x="14976" y="7966"/>
                    <a:pt x="14977" y="7996"/>
                  </a:cubicBezTo>
                  <a:cubicBezTo>
                    <a:pt x="14978" y="8027"/>
                    <a:pt x="14986" y="8017"/>
                    <a:pt x="15015" y="7978"/>
                  </a:cubicBezTo>
                  <a:cubicBezTo>
                    <a:pt x="15043" y="7940"/>
                    <a:pt x="15036" y="8024"/>
                    <a:pt x="15024" y="8098"/>
                  </a:cubicBezTo>
                  <a:cubicBezTo>
                    <a:pt x="15053" y="8123"/>
                    <a:pt x="15057" y="8164"/>
                    <a:pt x="15120" y="8110"/>
                  </a:cubicBezTo>
                  <a:cubicBezTo>
                    <a:pt x="15068" y="8184"/>
                    <a:pt x="15073" y="8247"/>
                    <a:pt x="15102" y="8268"/>
                  </a:cubicBezTo>
                  <a:cubicBezTo>
                    <a:pt x="15131" y="8290"/>
                    <a:pt x="15142" y="8316"/>
                    <a:pt x="15145" y="8347"/>
                  </a:cubicBezTo>
                  <a:cubicBezTo>
                    <a:pt x="15149" y="8377"/>
                    <a:pt x="15169" y="8377"/>
                    <a:pt x="15183" y="8377"/>
                  </a:cubicBezTo>
                  <a:cubicBezTo>
                    <a:pt x="15196" y="8377"/>
                    <a:pt x="15194" y="8420"/>
                    <a:pt x="15169" y="8460"/>
                  </a:cubicBezTo>
                  <a:cubicBezTo>
                    <a:pt x="15237" y="8416"/>
                    <a:pt x="15256" y="8471"/>
                    <a:pt x="15244" y="8494"/>
                  </a:cubicBezTo>
                  <a:cubicBezTo>
                    <a:pt x="15231" y="8517"/>
                    <a:pt x="15235" y="8526"/>
                    <a:pt x="15249" y="8548"/>
                  </a:cubicBezTo>
                  <a:cubicBezTo>
                    <a:pt x="15262" y="8569"/>
                    <a:pt x="15249" y="8658"/>
                    <a:pt x="15242" y="8701"/>
                  </a:cubicBezTo>
                  <a:cubicBezTo>
                    <a:pt x="15234" y="8744"/>
                    <a:pt x="15212" y="8746"/>
                    <a:pt x="15197" y="8758"/>
                  </a:cubicBezTo>
                  <a:cubicBezTo>
                    <a:pt x="15183" y="8770"/>
                    <a:pt x="15210" y="8821"/>
                    <a:pt x="15217" y="8829"/>
                  </a:cubicBezTo>
                  <a:cubicBezTo>
                    <a:pt x="15224" y="8837"/>
                    <a:pt x="15212" y="8895"/>
                    <a:pt x="15198" y="8910"/>
                  </a:cubicBezTo>
                  <a:cubicBezTo>
                    <a:pt x="15185" y="8926"/>
                    <a:pt x="15206" y="8947"/>
                    <a:pt x="15225" y="8970"/>
                  </a:cubicBezTo>
                  <a:cubicBezTo>
                    <a:pt x="15245" y="8993"/>
                    <a:pt x="15225" y="9045"/>
                    <a:pt x="15209" y="9098"/>
                  </a:cubicBezTo>
                  <a:cubicBezTo>
                    <a:pt x="15192" y="9150"/>
                    <a:pt x="15163" y="9305"/>
                    <a:pt x="15166" y="9339"/>
                  </a:cubicBezTo>
                  <a:cubicBezTo>
                    <a:pt x="15169" y="9372"/>
                    <a:pt x="15160" y="9383"/>
                    <a:pt x="15137" y="9391"/>
                  </a:cubicBezTo>
                  <a:cubicBezTo>
                    <a:pt x="15115" y="9399"/>
                    <a:pt x="15135" y="9429"/>
                    <a:pt x="15155" y="9452"/>
                  </a:cubicBezTo>
                  <a:cubicBezTo>
                    <a:pt x="15174" y="9475"/>
                    <a:pt x="15167" y="9535"/>
                    <a:pt x="15173" y="9568"/>
                  </a:cubicBezTo>
                  <a:cubicBezTo>
                    <a:pt x="15180" y="9600"/>
                    <a:pt x="15179" y="9612"/>
                    <a:pt x="15209" y="9592"/>
                  </a:cubicBezTo>
                  <a:cubicBezTo>
                    <a:pt x="15239" y="9572"/>
                    <a:pt x="15261" y="9638"/>
                    <a:pt x="15292" y="9644"/>
                  </a:cubicBezTo>
                  <a:cubicBezTo>
                    <a:pt x="15323" y="9650"/>
                    <a:pt x="15346" y="9698"/>
                    <a:pt x="15356" y="9704"/>
                  </a:cubicBezTo>
                  <a:cubicBezTo>
                    <a:pt x="15683" y="9744"/>
                    <a:pt x="15884" y="10294"/>
                    <a:pt x="15899" y="10331"/>
                  </a:cubicBezTo>
                  <a:cubicBezTo>
                    <a:pt x="15913" y="10367"/>
                    <a:pt x="15927" y="10400"/>
                    <a:pt x="15930" y="10440"/>
                  </a:cubicBezTo>
                  <a:cubicBezTo>
                    <a:pt x="15932" y="10480"/>
                    <a:pt x="15975" y="10579"/>
                    <a:pt x="15993" y="10642"/>
                  </a:cubicBezTo>
                  <a:cubicBezTo>
                    <a:pt x="16010" y="10706"/>
                    <a:pt x="16013" y="10787"/>
                    <a:pt x="16041" y="10862"/>
                  </a:cubicBezTo>
                  <a:cubicBezTo>
                    <a:pt x="16069" y="10937"/>
                    <a:pt x="16070" y="11112"/>
                    <a:pt x="16045" y="11201"/>
                  </a:cubicBezTo>
                  <a:cubicBezTo>
                    <a:pt x="16003" y="11369"/>
                    <a:pt x="16001" y="11425"/>
                    <a:pt x="16004" y="11479"/>
                  </a:cubicBezTo>
                  <a:cubicBezTo>
                    <a:pt x="16007" y="11533"/>
                    <a:pt x="15979" y="11625"/>
                    <a:pt x="15957" y="11673"/>
                  </a:cubicBezTo>
                  <a:cubicBezTo>
                    <a:pt x="15936" y="11720"/>
                    <a:pt x="15904" y="11736"/>
                    <a:pt x="15893" y="11851"/>
                  </a:cubicBezTo>
                  <a:cubicBezTo>
                    <a:pt x="15860" y="11895"/>
                    <a:pt x="15796" y="11995"/>
                    <a:pt x="15785" y="12084"/>
                  </a:cubicBezTo>
                  <a:cubicBezTo>
                    <a:pt x="15716" y="12132"/>
                    <a:pt x="15668" y="12242"/>
                    <a:pt x="15660" y="12270"/>
                  </a:cubicBezTo>
                  <a:cubicBezTo>
                    <a:pt x="15652" y="12298"/>
                    <a:pt x="15611" y="12338"/>
                    <a:pt x="15564" y="12376"/>
                  </a:cubicBezTo>
                  <a:cubicBezTo>
                    <a:pt x="15516" y="12415"/>
                    <a:pt x="15501" y="12459"/>
                    <a:pt x="15488" y="12496"/>
                  </a:cubicBezTo>
                  <a:cubicBezTo>
                    <a:pt x="15474" y="12533"/>
                    <a:pt x="15541" y="12619"/>
                    <a:pt x="15558" y="12627"/>
                  </a:cubicBezTo>
                  <a:cubicBezTo>
                    <a:pt x="15574" y="12634"/>
                    <a:pt x="15578" y="12656"/>
                    <a:pt x="15584" y="12694"/>
                  </a:cubicBezTo>
                  <a:cubicBezTo>
                    <a:pt x="15589" y="12732"/>
                    <a:pt x="15647" y="12783"/>
                    <a:pt x="15663" y="12793"/>
                  </a:cubicBezTo>
                  <a:cubicBezTo>
                    <a:pt x="15679" y="12801"/>
                    <a:pt x="15684" y="12812"/>
                    <a:pt x="15704" y="12794"/>
                  </a:cubicBezTo>
                  <a:cubicBezTo>
                    <a:pt x="15725" y="12775"/>
                    <a:pt x="15720" y="12812"/>
                    <a:pt x="15696" y="12863"/>
                  </a:cubicBezTo>
                  <a:cubicBezTo>
                    <a:pt x="15783" y="12820"/>
                    <a:pt x="15768" y="12955"/>
                    <a:pt x="15768" y="12978"/>
                  </a:cubicBezTo>
                  <a:cubicBezTo>
                    <a:pt x="15768" y="13001"/>
                    <a:pt x="15780" y="12991"/>
                    <a:pt x="15803" y="12989"/>
                  </a:cubicBezTo>
                  <a:cubicBezTo>
                    <a:pt x="15825" y="12987"/>
                    <a:pt x="15814" y="13016"/>
                    <a:pt x="15799" y="13029"/>
                  </a:cubicBezTo>
                  <a:cubicBezTo>
                    <a:pt x="15785" y="13041"/>
                    <a:pt x="15790" y="13070"/>
                    <a:pt x="15807" y="13089"/>
                  </a:cubicBezTo>
                  <a:cubicBezTo>
                    <a:pt x="15823" y="13107"/>
                    <a:pt x="15815" y="13127"/>
                    <a:pt x="15813" y="13147"/>
                  </a:cubicBezTo>
                  <a:cubicBezTo>
                    <a:pt x="15811" y="13167"/>
                    <a:pt x="15823" y="13178"/>
                    <a:pt x="15848" y="13179"/>
                  </a:cubicBezTo>
                  <a:cubicBezTo>
                    <a:pt x="15873" y="13181"/>
                    <a:pt x="15829" y="13247"/>
                    <a:pt x="15825" y="13270"/>
                  </a:cubicBezTo>
                  <a:cubicBezTo>
                    <a:pt x="15869" y="13273"/>
                    <a:pt x="15926" y="13413"/>
                    <a:pt x="15919" y="13437"/>
                  </a:cubicBezTo>
                  <a:cubicBezTo>
                    <a:pt x="15912" y="13462"/>
                    <a:pt x="15920" y="13525"/>
                    <a:pt x="15925" y="13554"/>
                  </a:cubicBezTo>
                  <a:cubicBezTo>
                    <a:pt x="15931" y="13583"/>
                    <a:pt x="15939" y="13575"/>
                    <a:pt x="15968" y="13571"/>
                  </a:cubicBezTo>
                  <a:cubicBezTo>
                    <a:pt x="15997" y="13566"/>
                    <a:pt x="15987" y="13588"/>
                    <a:pt x="15981" y="13620"/>
                  </a:cubicBezTo>
                  <a:cubicBezTo>
                    <a:pt x="15975" y="13652"/>
                    <a:pt x="15986" y="13651"/>
                    <a:pt x="16007" y="13638"/>
                  </a:cubicBezTo>
                  <a:cubicBezTo>
                    <a:pt x="16028" y="13626"/>
                    <a:pt x="16026" y="13701"/>
                    <a:pt x="16025" y="13745"/>
                  </a:cubicBezTo>
                  <a:cubicBezTo>
                    <a:pt x="16022" y="13787"/>
                    <a:pt x="16088" y="13863"/>
                    <a:pt x="16125" y="13881"/>
                  </a:cubicBezTo>
                  <a:cubicBezTo>
                    <a:pt x="16162" y="13900"/>
                    <a:pt x="16169" y="13978"/>
                    <a:pt x="16168" y="14058"/>
                  </a:cubicBezTo>
                  <a:cubicBezTo>
                    <a:pt x="16200" y="14142"/>
                    <a:pt x="16154" y="14273"/>
                    <a:pt x="16140" y="14300"/>
                  </a:cubicBezTo>
                  <a:cubicBezTo>
                    <a:pt x="16127" y="14328"/>
                    <a:pt x="16108" y="14331"/>
                    <a:pt x="16127" y="14374"/>
                  </a:cubicBezTo>
                  <a:cubicBezTo>
                    <a:pt x="16146" y="14417"/>
                    <a:pt x="16129" y="14442"/>
                    <a:pt x="16123" y="14478"/>
                  </a:cubicBezTo>
                  <a:cubicBezTo>
                    <a:pt x="16167" y="14498"/>
                    <a:pt x="16189" y="14534"/>
                    <a:pt x="16189" y="14566"/>
                  </a:cubicBezTo>
                  <a:cubicBezTo>
                    <a:pt x="16189" y="14598"/>
                    <a:pt x="16204" y="14598"/>
                    <a:pt x="16231" y="14600"/>
                  </a:cubicBezTo>
                  <a:cubicBezTo>
                    <a:pt x="16258" y="14601"/>
                    <a:pt x="16240" y="14623"/>
                    <a:pt x="16223" y="14632"/>
                  </a:cubicBezTo>
                  <a:cubicBezTo>
                    <a:pt x="16206" y="14641"/>
                    <a:pt x="16213" y="14675"/>
                    <a:pt x="16219" y="14696"/>
                  </a:cubicBezTo>
                  <a:cubicBezTo>
                    <a:pt x="16225" y="14718"/>
                    <a:pt x="16221" y="14733"/>
                    <a:pt x="16216" y="14747"/>
                  </a:cubicBezTo>
                  <a:cubicBezTo>
                    <a:pt x="16211" y="14761"/>
                    <a:pt x="16220" y="14801"/>
                    <a:pt x="16236" y="14835"/>
                  </a:cubicBezTo>
                  <a:cubicBezTo>
                    <a:pt x="16253" y="14869"/>
                    <a:pt x="16209" y="14835"/>
                    <a:pt x="16197" y="14798"/>
                  </a:cubicBezTo>
                  <a:cubicBezTo>
                    <a:pt x="16171" y="14640"/>
                    <a:pt x="16113" y="14612"/>
                    <a:pt x="16089" y="14638"/>
                  </a:cubicBezTo>
                  <a:cubicBezTo>
                    <a:pt x="16064" y="14664"/>
                    <a:pt x="16061" y="14623"/>
                    <a:pt x="16063" y="14580"/>
                  </a:cubicBezTo>
                  <a:cubicBezTo>
                    <a:pt x="15973" y="14604"/>
                    <a:pt x="15970" y="14692"/>
                    <a:pt x="15995" y="14739"/>
                  </a:cubicBezTo>
                  <a:cubicBezTo>
                    <a:pt x="15990" y="14745"/>
                    <a:pt x="15986" y="14752"/>
                    <a:pt x="15983" y="14759"/>
                  </a:cubicBezTo>
                  <a:cubicBezTo>
                    <a:pt x="15953" y="14819"/>
                    <a:pt x="15962" y="14924"/>
                    <a:pt x="15985" y="14988"/>
                  </a:cubicBezTo>
                  <a:cubicBezTo>
                    <a:pt x="15945" y="14987"/>
                    <a:pt x="15943" y="14990"/>
                    <a:pt x="15919" y="14956"/>
                  </a:cubicBezTo>
                  <a:cubicBezTo>
                    <a:pt x="15895" y="14922"/>
                    <a:pt x="15863" y="14929"/>
                    <a:pt x="15805" y="14929"/>
                  </a:cubicBezTo>
                  <a:cubicBezTo>
                    <a:pt x="15747" y="14929"/>
                    <a:pt x="15705" y="15108"/>
                    <a:pt x="15695" y="15123"/>
                  </a:cubicBezTo>
                  <a:cubicBezTo>
                    <a:pt x="15685" y="15139"/>
                    <a:pt x="15664" y="15139"/>
                    <a:pt x="15629" y="15214"/>
                  </a:cubicBezTo>
                  <a:cubicBezTo>
                    <a:pt x="15631" y="15159"/>
                    <a:pt x="15650" y="15125"/>
                    <a:pt x="15673" y="15088"/>
                  </a:cubicBezTo>
                  <a:cubicBezTo>
                    <a:pt x="15697" y="15051"/>
                    <a:pt x="15684" y="15008"/>
                    <a:pt x="15711" y="14985"/>
                  </a:cubicBezTo>
                  <a:cubicBezTo>
                    <a:pt x="15737" y="14962"/>
                    <a:pt x="15744" y="14957"/>
                    <a:pt x="15741" y="14898"/>
                  </a:cubicBezTo>
                  <a:cubicBezTo>
                    <a:pt x="15737" y="14837"/>
                    <a:pt x="15703" y="14818"/>
                    <a:pt x="15668" y="14753"/>
                  </a:cubicBezTo>
                  <a:cubicBezTo>
                    <a:pt x="15633" y="14689"/>
                    <a:pt x="15594" y="14634"/>
                    <a:pt x="15556" y="14621"/>
                  </a:cubicBezTo>
                  <a:cubicBezTo>
                    <a:pt x="15517" y="14609"/>
                    <a:pt x="15519" y="14581"/>
                    <a:pt x="15483" y="14544"/>
                  </a:cubicBezTo>
                  <a:cubicBezTo>
                    <a:pt x="15390" y="14552"/>
                    <a:pt x="15340" y="14492"/>
                    <a:pt x="15316" y="14469"/>
                  </a:cubicBezTo>
                  <a:cubicBezTo>
                    <a:pt x="15292" y="14446"/>
                    <a:pt x="15240" y="14466"/>
                    <a:pt x="15209" y="14540"/>
                  </a:cubicBezTo>
                  <a:cubicBezTo>
                    <a:pt x="15206" y="14513"/>
                    <a:pt x="15206" y="14478"/>
                    <a:pt x="15231" y="14449"/>
                  </a:cubicBezTo>
                  <a:cubicBezTo>
                    <a:pt x="15257" y="14420"/>
                    <a:pt x="15271" y="14423"/>
                    <a:pt x="15275" y="14372"/>
                  </a:cubicBezTo>
                  <a:cubicBezTo>
                    <a:pt x="15279" y="14322"/>
                    <a:pt x="15209" y="14245"/>
                    <a:pt x="15180" y="14222"/>
                  </a:cubicBezTo>
                  <a:cubicBezTo>
                    <a:pt x="15151" y="14199"/>
                    <a:pt x="15094" y="14148"/>
                    <a:pt x="15068" y="14091"/>
                  </a:cubicBezTo>
                  <a:cubicBezTo>
                    <a:pt x="15042" y="14035"/>
                    <a:pt x="15012" y="14085"/>
                    <a:pt x="14996" y="14038"/>
                  </a:cubicBezTo>
                  <a:cubicBezTo>
                    <a:pt x="14967" y="13945"/>
                    <a:pt x="14963" y="13885"/>
                    <a:pt x="14970" y="13845"/>
                  </a:cubicBezTo>
                  <a:cubicBezTo>
                    <a:pt x="14971" y="13854"/>
                    <a:pt x="14972" y="13864"/>
                    <a:pt x="14974" y="13871"/>
                  </a:cubicBezTo>
                  <a:cubicBezTo>
                    <a:pt x="14988" y="13913"/>
                    <a:pt x="15049" y="13915"/>
                    <a:pt x="15140" y="13905"/>
                  </a:cubicBezTo>
                  <a:cubicBezTo>
                    <a:pt x="15230" y="13895"/>
                    <a:pt x="15283" y="13944"/>
                    <a:pt x="15304" y="13934"/>
                  </a:cubicBezTo>
                  <a:cubicBezTo>
                    <a:pt x="15325" y="13924"/>
                    <a:pt x="15362" y="13928"/>
                    <a:pt x="15385" y="13926"/>
                  </a:cubicBezTo>
                  <a:cubicBezTo>
                    <a:pt x="15398" y="13846"/>
                    <a:pt x="15270" y="13698"/>
                    <a:pt x="15211" y="13651"/>
                  </a:cubicBezTo>
                  <a:cubicBezTo>
                    <a:pt x="15152" y="13604"/>
                    <a:pt x="15061" y="13711"/>
                    <a:pt x="15027" y="13718"/>
                  </a:cubicBezTo>
                  <a:cubicBezTo>
                    <a:pt x="15011" y="13721"/>
                    <a:pt x="14998" y="13732"/>
                    <a:pt x="14989" y="13747"/>
                  </a:cubicBezTo>
                  <a:cubicBezTo>
                    <a:pt x="14985" y="13720"/>
                    <a:pt x="14975" y="13691"/>
                    <a:pt x="14966" y="13676"/>
                  </a:cubicBezTo>
                  <a:cubicBezTo>
                    <a:pt x="14912" y="13577"/>
                    <a:pt x="14921" y="13492"/>
                    <a:pt x="14926" y="13439"/>
                  </a:cubicBezTo>
                  <a:cubicBezTo>
                    <a:pt x="14931" y="13385"/>
                    <a:pt x="14868" y="13246"/>
                    <a:pt x="14832" y="13216"/>
                  </a:cubicBezTo>
                  <a:cubicBezTo>
                    <a:pt x="14796" y="13187"/>
                    <a:pt x="14764" y="13087"/>
                    <a:pt x="14764" y="13010"/>
                  </a:cubicBezTo>
                  <a:cubicBezTo>
                    <a:pt x="14764" y="12933"/>
                    <a:pt x="14773" y="12706"/>
                    <a:pt x="14762" y="12690"/>
                  </a:cubicBezTo>
                  <a:cubicBezTo>
                    <a:pt x="14730" y="12645"/>
                    <a:pt x="14721" y="12571"/>
                    <a:pt x="14722" y="12531"/>
                  </a:cubicBezTo>
                  <a:cubicBezTo>
                    <a:pt x="14723" y="12491"/>
                    <a:pt x="14714" y="12511"/>
                    <a:pt x="14699" y="12522"/>
                  </a:cubicBezTo>
                  <a:cubicBezTo>
                    <a:pt x="14685" y="12533"/>
                    <a:pt x="14657" y="12534"/>
                    <a:pt x="14633" y="12521"/>
                  </a:cubicBezTo>
                  <a:cubicBezTo>
                    <a:pt x="14610" y="12507"/>
                    <a:pt x="14548" y="12537"/>
                    <a:pt x="14524" y="12573"/>
                  </a:cubicBezTo>
                  <a:cubicBezTo>
                    <a:pt x="14544" y="12488"/>
                    <a:pt x="14488" y="12493"/>
                    <a:pt x="14458" y="12517"/>
                  </a:cubicBezTo>
                  <a:cubicBezTo>
                    <a:pt x="14428" y="12542"/>
                    <a:pt x="14384" y="12545"/>
                    <a:pt x="14358" y="12536"/>
                  </a:cubicBezTo>
                  <a:cubicBezTo>
                    <a:pt x="14331" y="12527"/>
                    <a:pt x="14335" y="12565"/>
                    <a:pt x="14347" y="12597"/>
                  </a:cubicBezTo>
                  <a:cubicBezTo>
                    <a:pt x="14360" y="12629"/>
                    <a:pt x="14311" y="12602"/>
                    <a:pt x="14268" y="12553"/>
                  </a:cubicBezTo>
                  <a:cubicBezTo>
                    <a:pt x="14226" y="12504"/>
                    <a:pt x="14123" y="12603"/>
                    <a:pt x="14086" y="12634"/>
                  </a:cubicBezTo>
                  <a:cubicBezTo>
                    <a:pt x="14049" y="12665"/>
                    <a:pt x="14017" y="12669"/>
                    <a:pt x="13947" y="12668"/>
                  </a:cubicBezTo>
                  <a:cubicBezTo>
                    <a:pt x="13878" y="12666"/>
                    <a:pt x="13862" y="12930"/>
                    <a:pt x="13856" y="12909"/>
                  </a:cubicBezTo>
                  <a:cubicBezTo>
                    <a:pt x="13849" y="12887"/>
                    <a:pt x="13857" y="12817"/>
                    <a:pt x="13874" y="12757"/>
                  </a:cubicBezTo>
                  <a:cubicBezTo>
                    <a:pt x="13892" y="12697"/>
                    <a:pt x="13884" y="12668"/>
                    <a:pt x="13881" y="12642"/>
                  </a:cubicBezTo>
                  <a:cubicBezTo>
                    <a:pt x="13879" y="12616"/>
                    <a:pt x="13813" y="12642"/>
                    <a:pt x="13760" y="12550"/>
                  </a:cubicBezTo>
                  <a:cubicBezTo>
                    <a:pt x="13679" y="12416"/>
                    <a:pt x="13568" y="12500"/>
                    <a:pt x="13543" y="12462"/>
                  </a:cubicBezTo>
                  <a:cubicBezTo>
                    <a:pt x="13517" y="12424"/>
                    <a:pt x="13469" y="12424"/>
                    <a:pt x="13431" y="12422"/>
                  </a:cubicBezTo>
                  <a:cubicBezTo>
                    <a:pt x="13393" y="12421"/>
                    <a:pt x="13327" y="12375"/>
                    <a:pt x="13313" y="12381"/>
                  </a:cubicBezTo>
                  <a:cubicBezTo>
                    <a:pt x="13242" y="12422"/>
                    <a:pt x="13215" y="12395"/>
                    <a:pt x="13196" y="12379"/>
                  </a:cubicBezTo>
                  <a:cubicBezTo>
                    <a:pt x="13178" y="12364"/>
                    <a:pt x="13171" y="12366"/>
                    <a:pt x="13152" y="12378"/>
                  </a:cubicBezTo>
                  <a:cubicBezTo>
                    <a:pt x="13170" y="12305"/>
                    <a:pt x="13107" y="12268"/>
                    <a:pt x="13096" y="12244"/>
                  </a:cubicBezTo>
                  <a:cubicBezTo>
                    <a:pt x="13086" y="12219"/>
                    <a:pt x="13044" y="12156"/>
                    <a:pt x="13011" y="12104"/>
                  </a:cubicBezTo>
                  <a:cubicBezTo>
                    <a:pt x="12977" y="12052"/>
                    <a:pt x="12939" y="12080"/>
                    <a:pt x="12926" y="12061"/>
                  </a:cubicBezTo>
                  <a:cubicBezTo>
                    <a:pt x="12913" y="12043"/>
                    <a:pt x="12814" y="11975"/>
                    <a:pt x="12793" y="11945"/>
                  </a:cubicBezTo>
                  <a:cubicBezTo>
                    <a:pt x="12771" y="11914"/>
                    <a:pt x="12771" y="11853"/>
                    <a:pt x="12716" y="11877"/>
                  </a:cubicBezTo>
                  <a:cubicBezTo>
                    <a:pt x="12697" y="11886"/>
                    <a:pt x="12679" y="11884"/>
                    <a:pt x="12662" y="11878"/>
                  </a:cubicBezTo>
                  <a:cubicBezTo>
                    <a:pt x="12633" y="11868"/>
                    <a:pt x="12608" y="11845"/>
                    <a:pt x="12591" y="11847"/>
                  </a:cubicBezTo>
                  <a:cubicBezTo>
                    <a:pt x="12564" y="11848"/>
                    <a:pt x="12471" y="11880"/>
                    <a:pt x="12337" y="11766"/>
                  </a:cubicBezTo>
                  <a:cubicBezTo>
                    <a:pt x="12203" y="11653"/>
                    <a:pt x="12079" y="11711"/>
                    <a:pt x="12025" y="11785"/>
                  </a:cubicBezTo>
                  <a:cubicBezTo>
                    <a:pt x="11971" y="11859"/>
                    <a:pt x="11932" y="11874"/>
                    <a:pt x="11899" y="11908"/>
                  </a:cubicBezTo>
                  <a:cubicBezTo>
                    <a:pt x="11866" y="11942"/>
                    <a:pt x="11777" y="12031"/>
                    <a:pt x="11794" y="11997"/>
                  </a:cubicBezTo>
                  <a:cubicBezTo>
                    <a:pt x="11811" y="11963"/>
                    <a:pt x="11806" y="11963"/>
                    <a:pt x="11777" y="11951"/>
                  </a:cubicBezTo>
                  <a:cubicBezTo>
                    <a:pt x="11748" y="11939"/>
                    <a:pt x="11742" y="11963"/>
                    <a:pt x="11709" y="12018"/>
                  </a:cubicBezTo>
                  <a:cubicBezTo>
                    <a:pt x="11709" y="12018"/>
                    <a:pt x="11722" y="11969"/>
                    <a:pt x="11745" y="11852"/>
                  </a:cubicBezTo>
                  <a:cubicBezTo>
                    <a:pt x="11768" y="11736"/>
                    <a:pt x="11722" y="11576"/>
                    <a:pt x="11694" y="11533"/>
                  </a:cubicBezTo>
                  <a:cubicBezTo>
                    <a:pt x="11666" y="11490"/>
                    <a:pt x="11649" y="11430"/>
                    <a:pt x="11626" y="11329"/>
                  </a:cubicBezTo>
                  <a:cubicBezTo>
                    <a:pt x="11602" y="11229"/>
                    <a:pt x="11519" y="10962"/>
                    <a:pt x="11508" y="10934"/>
                  </a:cubicBezTo>
                  <a:cubicBezTo>
                    <a:pt x="11497" y="10906"/>
                    <a:pt x="11485" y="10845"/>
                    <a:pt x="11485" y="10820"/>
                  </a:cubicBezTo>
                  <a:cubicBezTo>
                    <a:pt x="11484" y="10796"/>
                    <a:pt x="11478" y="10786"/>
                    <a:pt x="11452" y="10745"/>
                  </a:cubicBezTo>
                  <a:cubicBezTo>
                    <a:pt x="11425" y="10704"/>
                    <a:pt x="11395" y="10787"/>
                    <a:pt x="11358" y="10749"/>
                  </a:cubicBezTo>
                  <a:cubicBezTo>
                    <a:pt x="11321" y="10711"/>
                    <a:pt x="11262" y="10776"/>
                    <a:pt x="11232" y="10764"/>
                  </a:cubicBezTo>
                  <a:cubicBezTo>
                    <a:pt x="11202" y="10753"/>
                    <a:pt x="11172" y="10779"/>
                    <a:pt x="11153" y="10804"/>
                  </a:cubicBezTo>
                  <a:cubicBezTo>
                    <a:pt x="11136" y="10750"/>
                    <a:pt x="11107" y="10712"/>
                    <a:pt x="11095" y="10706"/>
                  </a:cubicBezTo>
                  <a:cubicBezTo>
                    <a:pt x="11084" y="10700"/>
                    <a:pt x="11076" y="10700"/>
                    <a:pt x="11069" y="10650"/>
                  </a:cubicBezTo>
                  <a:cubicBezTo>
                    <a:pt x="11063" y="10599"/>
                    <a:pt x="11016" y="10591"/>
                    <a:pt x="11001" y="10588"/>
                  </a:cubicBezTo>
                  <a:cubicBezTo>
                    <a:pt x="10987" y="10585"/>
                    <a:pt x="10998" y="10567"/>
                    <a:pt x="11020" y="10558"/>
                  </a:cubicBezTo>
                  <a:cubicBezTo>
                    <a:pt x="11042" y="10550"/>
                    <a:pt x="11032" y="10479"/>
                    <a:pt x="11032" y="10434"/>
                  </a:cubicBezTo>
                  <a:cubicBezTo>
                    <a:pt x="11032" y="10389"/>
                    <a:pt x="11042" y="10373"/>
                    <a:pt x="11053" y="10351"/>
                  </a:cubicBezTo>
                  <a:cubicBezTo>
                    <a:pt x="11053" y="10351"/>
                    <a:pt x="11036" y="10299"/>
                    <a:pt x="11013" y="10200"/>
                  </a:cubicBezTo>
                  <a:cubicBezTo>
                    <a:pt x="10989" y="10101"/>
                    <a:pt x="11012" y="10077"/>
                    <a:pt x="11004" y="10017"/>
                  </a:cubicBezTo>
                  <a:cubicBezTo>
                    <a:pt x="10997" y="9958"/>
                    <a:pt x="10971" y="9929"/>
                    <a:pt x="10998" y="9838"/>
                  </a:cubicBezTo>
                  <a:cubicBezTo>
                    <a:pt x="11012" y="9793"/>
                    <a:pt x="11012" y="9758"/>
                    <a:pt x="11010" y="9729"/>
                  </a:cubicBezTo>
                  <a:cubicBezTo>
                    <a:pt x="11008" y="9698"/>
                    <a:pt x="11003" y="9673"/>
                    <a:pt x="11008" y="9646"/>
                  </a:cubicBezTo>
                  <a:cubicBezTo>
                    <a:pt x="11020" y="9560"/>
                    <a:pt x="10999" y="9537"/>
                    <a:pt x="10979" y="9522"/>
                  </a:cubicBezTo>
                  <a:cubicBezTo>
                    <a:pt x="10959" y="9508"/>
                    <a:pt x="10967" y="9479"/>
                    <a:pt x="10998" y="9479"/>
                  </a:cubicBezTo>
                  <a:cubicBezTo>
                    <a:pt x="11030" y="9479"/>
                    <a:pt x="11049" y="9333"/>
                    <a:pt x="11051" y="9278"/>
                  </a:cubicBezTo>
                  <a:cubicBezTo>
                    <a:pt x="11052" y="9222"/>
                    <a:pt x="11084" y="9167"/>
                    <a:pt x="11092" y="9110"/>
                  </a:cubicBezTo>
                  <a:cubicBezTo>
                    <a:pt x="11100" y="9052"/>
                    <a:pt x="11098" y="9074"/>
                    <a:pt x="11118" y="9041"/>
                  </a:cubicBezTo>
                  <a:cubicBezTo>
                    <a:pt x="11139" y="9008"/>
                    <a:pt x="11111" y="8936"/>
                    <a:pt x="11095" y="8889"/>
                  </a:cubicBezTo>
                  <a:cubicBezTo>
                    <a:pt x="11079" y="8842"/>
                    <a:pt x="11147" y="8922"/>
                    <a:pt x="11137" y="8892"/>
                  </a:cubicBezTo>
                  <a:cubicBezTo>
                    <a:pt x="11093" y="8709"/>
                    <a:pt x="11177" y="8606"/>
                    <a:pt x="11209" y="8588"/>
                  </a:cubicBezTo>
                  <a:cubicBezTo>
                    <a:pt x="11242" y="8569"/>
                    <a:pt x="11253" y="8534"/>
                    <a:pt x="11262" y="8499"/>
                  </a:cubicBezTo>
                  <a:cubicBezTo>
                    <a:pt x="11244" y="8497"/>
                    <a:pt x="11249" y="8466"/>
                    <a:pt x="11222" y="8463"/>
                  </a:cubicBezTo>
                  <a:cubicBezTo>
                    <a:pt x="11194" y="8460"/>
                    <a:pt x="11162" y="8375"/>
                    <a:pt x="11180" y="8393"/>
                  </a:cubicBezTo>
                  <a:cubicBezTo>
                    <a:pt x="11223" y="8418"/>
                    <a:pt x="11233" y="8393"/>
                    <a:pt x="11246" y="8385"/>
                  </a:cubicBezTo>
                  <a:cubicBezTo>
                    <a:pt x="11260" y="8377"/>
                    <a:pt x="11253" y="8360"/>
                    <a:pt x="11233" y="8334"/>
                  </a:cubicBezTo>
                  <a:cubicBezTo>
                    <a:pt x="11213" y="8307"/>
                    <a:pt x="11249" y="8310"/>
                    <a:pt x="11267" y="8318"/>
                  </a:cubicBezTo>
                  <a:cubicBezTo>
                    <a:pt x="11285" y="8325"/>
                    <a:pt x="11292" y="8302"/>
                    <a:pt x="11304" y="8284"/>
                  </a:cubicBezTo>
                  <a:cubicBezTo>
                    <a:pt x="11316" y="8265"/>
                    <a:pt x="11319" y="8248"/>
                    <a:pt x="11309" y="8202"/>
                  </a:cubicBezTo>
                  <a:cubicBezTo>
                    <a:pt x="11299" y="8156"/>
                    <a:pt x="11319" y="8175"/>
                    <a:pt x="11347" y="8189"/>
                  </a:cubicBezTo>
                  <a:cubicBezTo>
                    <a:pt x="11337" y="8094"/>
                    <a:pt x="11239" y="8067"/>
                    <a:pt x="11249" y="8069"/>
                  </a:cubicBezTo>
                  <a:cubicBezTo>
                    <a:pt x="11359" y="8072"/>
                    <a:pt x="11376" y="8138"/>
                    <a:pt x="11381" y="8147"/>
                  </a:cubicBezTo>
                  <a:cubicBezTo>
                    <a:pt x="11385" y="8157"/>
                    <a:pt x="11386" y="8102"/>
                    <a:pt x="11386" y="8094"/>
                  </a:cubicBezTo>
                  <a:cubicBezTo>
                    <a:pt x="11386" y="8087"/>
                    <a:pt x="11378" y="8072"/>
                    <a:pt x="11362" y="8062"/>
                  </a:cubicBezTo>
                  <a:cubicBezTo>
                    <a:pt x="11346" y="8051"/>
                    <a:pt x="11344" y="8057"/>
                    <a:pt x="11344" y="8023"/>
                  </a:cubicBezTo>
                  <a:cubicBezTo>
                    <a:pt x="11343" y="7989"/>
                    <a:pt x="11351" y="7971"/>
                    <a:pt x="11363" y="7976"/>
                  </a:cubicBezTo>
                  <a:cubicBezTo>
                    <a:pt x="11400" y="7973"/>
                    <a:pt x="11388" y="7951"/>
                    <a:pt x="11386" y="7920"/>
                  </a:cubicBezTo>
                  <a:cubicBezTo>
                    <a:pt x="11385" y="7890"/>
                    <a:pt x="11467" y="7876"/>
                    <a:pt x="11481" y="7888"/>
                  </a:cubicBezTo>
                  <a:cubicBezTo>
                    <a:pt x="11494" y="7901"/>
                    <a:pt x="11522" y="7853"/>
                    <a:pt x="11530" y="7828"/>
                  </a:cubicBezTo>
                  <a:cubicBezTo>
                    <a:pt x="11538" y="7804"/>
                    <a:pt x="11468" y="7787"/>
                    <a:pt x="11450" y="7788"/>
                  </a:cubicBezTo>
                  <a:cubicBezTo>
                    <a:pt x="11432" y="7789"/>
                    <a:pt x="11393" y="7732"/>
                    <a:pt x="11401" y="7716"/>
                  </a:cubicBezTo>
                  <a:cubicBezTo>
                    <a:pt x="11450" y="7663"/>
                    <a:pt x="11481" y="7634"/>
                    <a:pt x="11538" y="7657"/>
                  </a:cubicBezTo>
                  <a:cubicBezTo>
                    <a:pt x="11595" y="7680"/>
                    <a:pt x="11637" y="7658"/>
                    <a:pt x="11655" y="7615"/>
                  </a:cubicBezTo>
                  <a:cubicBezTo>
                    <a:pt x="11689" y="7541"/>
                    <a:pt x="11722" y="7514"/>
                    <a:pt x="11748" y="7520"/>
                  </a:cubicBezTo>
                  <a:cubicBezTo>
                    <a:pt x="11774" y="7526"/>
                    <a:pt x="11781" y="7463"/>
                    <a:pt x="11768" y="7332"/>
                  </a:cubicBezTo>
                  <a:cubicBezTo>
                    <a:pt x="11754" y="7201"/>
                    <a:pt x="11613" y="7130"/>
                    <a:pt x="11581" y="7127"/>
                  </a:cubicBezTo>
                  <a:cubicBezTo>
                    <a:pt x="11549" y="7126"/>
                    <a:pt x="11537" y="7078"/>
                    <a:pt x="11498" y="7027"/>
                  </a:cubicBezTo>
                  <a:cubicBezTo>
                    <a:pt x="11458" y="6975"/>
                    <a:pt x="11411" y="7078"/>
                    <a:pt x="11405" y="7105"/>
                  </a:cubicBezTo>
                  <a:cubicBezTo>
                    <a:pt x="11400" y="7133"/>
                    <a:pt x="11380" y="7131"/>
                    <a:pt x="11354" y="7148"/>
                  </a:cubicBezTo>
                  <a:cubicBezTo>
                    <a:pt x="11352" y="7066"/>
                    <a:pt x="11374" y="7056"/>
                    <a:pt x="11394" y="7037"/>
                  </a:cubicBezTo>
                  <a:cubicBezTo>
                    <a:pt x="11415" y="7017"/>
                    <a:pt x="11360" y="7009"/>
                    <a:pt x="11339" y="6986"/>
                  </a:cubicBezTo>
                  <a:cubicBezTo>
                    <a:pt x="11319" y="6962"/>
                    <a:pt x="11291" y="6966"/>
                    <a:pt x="11275" y="6968"/>
                  </a:cubicBezTo>
                  <a:cubicBezTo>
                    <a:pt x="11235" y="6971"/>
                    <a:pt x="11124" y="6917"/>
                    <a:pt x="11111" y="6885"/>
                  </a:cubicBezTo>
                  <a:cubicBezTo>
                    <a:pt x="11097" y="6853"/>
                    <a:pt x="11102" y="6905"/>
                    <a:pt x="11106" y="6930"/>
                  </a:cubicBezTo>
                  <a:cubicBezTo>
                    <a:pt x="11109" y="6955"/>
                    <a:pt x="11092" y="6953"/>
                    <a:pt x="11078" y="6960"/>
                  </a:cubicBezTo>
                  <a:cubicBezTo>
                    <a:pt x="11063" y="6967"/>
                    <a:pt x="11026" y="6929"/>
                    <a:pt x="11019" y="6895"/>
                  </a:cubicBezTo>
                  <a:cubicBezTo>
                    <a:pt x="11012" y="6862"/>
                    <a:pt x="11071" y="6866"/>
                    <a:pt x="11064" y="6858"/>
                  </a:cubicBezTo>
                  <a:cubicBezTo>
                    <a:pt x="11056" y="6848"/>
                    <a:pt x="11003" y="6749"/>
                    <a:pt x="11008" y="6719"/>
                  </a:cubicBezTo>
                  <a:cubicBezTo>
                    <a:pt x="11038" y="6835"/>
                    <a:pt x="11218" y="6894"/>
                    <a:pt x="11244" y="6914"/>
                  </a:cubicBezTo>
                  <a:cubicBezTo>
                    <a:pt x="11269" y="6933"/>
                    <a:pt x="11307" y="6953"/>
                    <a:pt x="11356" y="6965"/>
                  </a:cubicBezTo>
                  <a:cubicBezTo>
                    <a:pt x="11406" y="6977"/>
                    <a:pt x="11481" y="6996"/>
                    <a:pt x="11523" y="6979"/>
                  </a:cubicBezTo>
                  <a:cubicBezTo>
                    <a:pt x="11566" y="6963"/>
                    <a:pt x="11591" y="7037"/>
                    <a:pt x="11615" y="7034"/>
                  </a:cubicBezTo>
                  <a:cubicBezTo>
                    <a:pt x="11640" y="7030"/>
                    <a:pt x="11650" y="7054"/>
                    <a:pt x="11689" y="7062"/>
                  </a:cubicBezTo>
                  <a:cubicBezTo>
                    <a:pt x="11729" y="7070"/>
                    <a:pt x="11737" y="7005"/>
                    <a:pt x="11737" y="6953"/>
                  </a:cubicBezTo>
                  <a:cubicBezTo>
                    <a:pt x="11761" y="6989"/>
                    <a:pt x="11789" y="7005"/>
                    <a:pt x="11822" y="6973"/>
                  </a:cubicBezTo>
                  <a:cubicBezTo>
                    <a:pt x="11878" y="6914"/>
                    <a:pt x="11879" y="6794"/>
                    <a:pt x="11823" y="6737"/>
                  </a:cubicBezTo>
                  <a:cubicBezTo>
                    <a:pt x="11870" y="6702"/>
                    <a:pt x="11866" y="6592"/>
                    <a:pt x="11815" y="6598"/>
                  </a:cubicBezTo>
                  <a:cubicBezTo>
                    <a:pt x="11823" y="6592"/>
                    <a:pt x="11854" y="6530"/>
                    <a:pt x="11862" y="6517"/>
                  </a:cubicBezTo>
                  <a:cubicBezTo>
                    <a:pt x="11870" y="6506"/>
                    <a:pt x="11892" y="6559"/>
                    <a:pt x="11898" y="6642"/>
                  </a:cubicBezTo>
                  <a:cubicBezTo>
                    <a:pt x="11898" y="6642"/>
                    <a:pt x="11928" y="6666"/>
                    <a:pt x="11967" y="6711"/>
                  </a:cubicBezTo>
                  <a:cubicBezTo>
                    <a:pt x="11900" y="6582"/>
                    <a:pt x="11995" y="6633"/>
                    <a:pt x="12031" y="6676"/>
                  </a:cubicBezTo>
                  <a:cubicBezTo>
                    <a:pt x="12029" y="6664"/>
                    <a:pt x="12022" y="6623"/>
                    <a:pt x="11993" y="6525"/>
                  </a:cubicBezTo>
                  <a:cubicBezTo>
                    <a:pt x="12079" y="6693"/>
                    <a:pt x="12129" y="6642"/>
                    <a:pt x="12142" y="6612"/>
                  </a:cubicBezTo>
                  <a:cubicBezTo>
                    <a:pt x="12155" y="6581"/>
                    <a:pt x="12179" y="6549"/>
                    <a:pt x="12200" y="6531"/>
                  </a:cubicBezTo>
                  <a:cubicBezTo>
                    <a:pt x="12221" y="6512"/>
                    <a:pt x="12252" y="6502"/>
                    <a:pt x="12250" y="6452"/>
                  </a:cubicBezTo>
                  <a:cubicBezTo>
                    <a:pt x="12247" y="6402"/>
                    <a:pt x="12270" y="6363"/>
                    <a:pt x="12270" y="6335"/>
                  </a:cubicBezTo>
                  <a:cubicBezTo>
                    <a:pt x="12270" y="6308"/>
                    <a:pt x="12277" y="6202"/>
                    <a:pt x="12283" y="6190"/>
                  </a:cubicBezTo>
                  <a:cubicBezTo>
                    <a:pt x="12340" y="6133"/>
                    <a:pt x="12334" y="6081"/>
                    <a:pt x="12325" y="6058"/>
                  </a:cubicBezTo>
                  <a:cubicBezTo>
                    <a:pt x="12316" y="6036"/>
                    <a:pt x="12297" y="6031"/>
                    <a:pt x="12335" y="5978"/>
                  </a:cubicBezTo>
                  <a:cubicBezTo>
                    <a:pt x="12372" y="5926"/>
                    <a:pt x="12338" y="5914"/>
                    <a:pt x="12374" y="5821"/>
                  </a:cubicBezTo>
                  <a:cubicBezTo>
                    <a:pt x="12422" y="5689"/>
                    <a:pt x="12394" y="5654"/>
                    <a:pt x="12371" y="5609"/>
                  </a:cubicBezTo>
                  <a:cubicBezTo>
                    <a:pt x="12347" y="5566"/>
                    <a:pt x="12288" y="5607"/>
                    <a:pt x="12255" y="5599"/>
                  </a:cubicBezTo>
                  <a:cubicBezTo>
                    <a:pt x="12223" y="5592"/>
                    <a:pt x="12190" y="5618"/>
                    <a:pt x="12146" y="5637"/>
                  </a:cubicBezTo>
                  <a:cubicBezTo>
                    <a:pt x="12103" y="5657"/>
                    <a:pt x="11958" y="5671"/>
                    <a:pt x="11945" y="5635"/>
                  </a:cubicBezTo>
                  <a:cubicBezTo>
                    <a:pt x="11933" y="5599"/>
                    <a:pt x="11878" y="5601"/>
                    <a:pt x="11850" y="5534"/>
                  </a:cubicBezTo>
                  <a:cubicBezTo>
                    <a:pt x="11770" y="5361"/>
                    <a:pt x="11631" y="5324"/>
                    <a:pt x="11597" y="5327"/>
                  </a:cubicBezTo>
                  <a:cubicBezTo>
                    <a:pt x="11564" y="5330"/>
                    <a:pt x="11509" y="5327"/>
                    <a:pt x="11488" y="5318"/>
                  </a:cubicBezTo>
                  <a:cubicBezTo>
                    <a:pt x="11466" y="5309"/>
                    <a:pt x="11477" y="5347"/>
                    <a:pt x="11483" y="5375"/>
                  </a:cubicBezTo>
                  <a:cubicBezTo>
                    <a:pt x="11488" y="5404"/>
                    <a:pt x="11413" y="5337"/>
                    <a:pt x="11393" y="5316"/>
                  </a:cubicBezTo>
                  <a:cubicBezTo>
                    <a:pt x="11417" y="5296"/>
                    <a:pt x="11467" y="5274"/>
                    <a:pt x="11494" y="5289"/>
                  </a:cubicBezTo>
                  <a:cubicBezTo>
                    <a:pt x="11521" y="5304"/>
                    <a:pt x="11567" y="5296"/>
                    <a:pt x="11603" y="5284"/>
                  </a:cubicBezTo>
                  <a:cubicBezTo>
                    <a:pt x="11639" y="5272"/>
                    <a:pt x="11689" y="5280"/>
                    <a:pt x="11717" y="5309"/>
                  </a:cubicBezTo>
                  <a:cubicBezTo>
                    <a:pt x="11746" y="5337"/>
                    <a:pt x="11742" y="5314"/>
                    <a:pt x="11726" y="5280"/>
                  </a:cubicBezTo>
                  <a:cubicBezTo>
                    <a:pt x="11709" y="5246"/>
                    <a:pt x="11676" y="5231"/>
                    <a:pt x="11690" y="5234"/>
                  </a:cubicBezTo>
                  <a:cubicBezTo>
                    <a:pt x="11808" y="5225"/>
                    <a:pt x="11884" y="5334"/>
                    <a:pt x="11897" y="5347"/>
                  </a:cubicBezTo>
                  <a:cubicBezTo>
                    <a:pt x="11910" y="5361"/>
                    <a:pt x="11928" y="5383"/>
                    <a:pt x="11970" y="5385"/>
                  </a:cubicBezTo>
                  <a:cubicBezTo>
                    <a:pt x="12012" y="5387"/>
                    <a:pt x="12067" y="5487"/>
                    <a:pt x="12101" y="5531"/>
                  </a:cubicBezTo>
                  <a:cubicBezTo>
                    <a:pt x="12135" y="5575"/>
                    <a:pt x="12166" y="5590"/>
                    <a:pt x="12186" y="5578"/>
                  </a:cubicBezTo>
                  <a:cubicBezTo>
                    <a:pt x="12206" y="5566"/>
                    <a:pt x="12230" y="5561"/>
                    <a:pt x="12258" y="5560"/>
                  </a:cubicBezTo>
                  <a:cubicBezTo>
                    <a:pt x="12286" y="5558"/>
                    <a:pt x="12316" y="5528"/>
                    <a:pt x="12318" y="5498"/>
                  </a:cubicBezTo>
                  <a:cubicBezTo>
                    <a:pt x="12320" y="5469"/>
                    <a:pt x="12326" y="5410"/>
                    <a:pt x="12379" y="5326"/>
                  </a:cubicBezTo>
                  <a:cubicBezTo>
                    <a:pt x="12442" y="5229"/>
                    <a:pt x="12431" y="5178"/>
                    <a:pt x="12423" y="5134"/>
                  </a:cubicBezTo>
                  <a:cubicBezTo>
                    <a:pt x="12416" y="5091"/>
                    <a:pt x="12439" y="5065"/>
                    <a:pt x="12447" y="5037"/>
                  </a:cubicBezTo>
                  <a:cubicBezTo>
                    <a:pt x="12454" y="5010"/>
                    <a:pt x="12458" y="4992"/>
                    <a:pt x="12492" y="4927"/>
                  </a:cubicBezTo>
                  <a:cubicBezTo>
                    <a:pt x="12526" y="4861"/>
                    <a:pt x="12465" y="4794"/>
                    <a:pt x="12392" y="4770"/>
                  </a:cubicBezTo>
                  <a:cubicBezTo>
                    <a:pt x="12319" y="4747"/>
                    <a:pt x="12296" y="4702"/>
                    <a:pt x="12295" y="4670"/>
                  </a:cubicBezTo>
                  <a:cubicBezTo>
                    <a:pt x="12294" y="4638"/>
                    <a:pt x="12339" y="4592"/>
                    <a:pt x="12387" y="4592"/>
                  </a:cubicBezTo>
                  <a:cubicBezTo>
                    <a:pt x="12436" y="4592"/>
                    <a:pt x="12493" y="4565"/>
                    <a:pt x="12516" y="4513"/>
                  </a:cubicBezTo>
                  <a:cubicBezTo>
                    <a:pt x="12538" y="4461"/>
                    <a:pt x="12558" y="4530"/>
                    <a:pt x="12571" y="4545"/>
                  </a:cubicBezTo>
                  <a:cubicBezTo>
                    <a:pt x="12584" y="4560"/>
                    <a:pt x="12583" y="4616"/>
                    <a:pt x="12595" y="4655"/>
                  </a:cubicBezTo>
                  <a:cubicBezTo>
                    <a:pt x="12608" y="4692"/>
                    <a:pt x="12607" y="4708"/>
                    <a:pt x="12619" y="4709"/>
                  </a:cubicBezTo>
                  <a:cubicBezTo>
                    <a:pt x="12665" y="4676"/>
                    <a:pt x="12754" y="4704"/>
                    <a:pt x="12786" y="4721"/>
                  </a:cubicBezTo>
                  <a:cubicBezTo>
                    <a:pt x="12769" y="4719"/>
                    <a:pt x="12748" y="4725"/>
                    <a:pt x="12724" y="4738"/>
                  </a:cubicBezTo>
                  <a:cubicBezTo>
                    <a:pt x="12702" y="4750"/>
                    <a:pt x="12748" y="4819"/>
                    <a:pt x="12775" y="4825"/>
                  </a:cubicBezTo>
                  <a:cubicBezTo>
                    <a:pt x="12801" y="4831"/>
                    <a:pt x="12826" y="4901"/>
                    <a:pt x="12816" y="4982"/>
                  </a:cubicBezTo>
                  <a:cubicBezTo>
                    <a:pt x="12855" y="4955"/>
                    <a:pt x="12889" y="4949"/>
                    <a:pt x="12902" y="4945"/>
                  </a:cubicBezTo>
                  <a:cubicBezTo>
                    <a:pt x="12915" y="4942"/>
                    <a:pt x="12921" y="4951"/>
                    <a:pt x="12920" y="4976"/>
                  </a:cubicBezTo>
                  <a:cubicBezTo>
                    <a:pt x="12919" y="5000"/>
                    <a:pt x="12921" y="5022"/>
                    <a:pt x="12933" y="5016"/>
                  </a:cubicBezTo>
                  <a:cubicBezTo>
                    <a:pt x="12969" y="4991"/>
                    <a:pt x="12994" y="4995"/>
                    <a:pt x="13011" y="5009"/>
                  </a:cubicBezTo>
                  <a:cubicBezTo>
                    <a:pt x="13027" y="5025"/>
                    <a:pt x="13015" y="4996"/>
                    <a:pt x="13007" y="4962"/>
                  </a:cubicBezTo>
                  <a:cubicBezTo>
                    <a:pt x="12998" y="4929"/>
                    <a:pt x="12986" y="4935"/>
                    <a:pt x="12963" y="4935"/>
                  </a:cubicBezTo>
                  <a:cubicBezTo>
                    <a:pt x="12884" y="4900"/>
                    <a:pt x="12891" y="4793"/>
                    <a:pt x="12874" y="4796"/>
                  </a:cubicBezTo>
                  <a:cubicBezTo>
                    <a:pt x="12858" y="4799"/>
                    <a:pt x="12832" y="4766"/>
                    <a:pt x="12817" y="4739"/>
                  </a:cubicBezTo>
                  <a:cubicBezTo>
                    <a:pt x="12812" y="4732"/>
                    <a:pt x="12806" y="4728"/>
                    <a:pt x="12799" y="4724"/>
                  </a:cubicBezTo>
                  <a:cubicBezTo>
                    <a:pt x="12798" y="4709"/>
                    <a:pt x="12760" y="4637"/>
                    <a:pt x="12741" y="4581"/>
                  </a:cubicBezTo>
                  <a:cubicBezTo>
                    <a:pt x="12777" y="4664"/>
                    <a:pt x="12818" y="4616"/>
                    <a:pt x="12837" y="4607"/>
                  </a:cubicBezTo>
                  <a:cubicBezTo>
                    <a:pt x="12850" y="4629"/>
                    <a:pt x="12926" y="4707"/>
                    <a:pt x="12928" y="4685"/>
                  </a:cubicBezTo>
                  <a:cubicBezTo>
                    <a:pt x="12934" y="4619"/>
                    <a:pt x="12905" y="4561"/>
                    <a:pt x="12817" y="4412"/>
                  </a:cubicBezTo>
                  <a:cubicBezTo>
                    <a:pt x="12728" y="4262"/>
                    <a:pt x="12650" y="4212"/>
                    <a:pt x="12628" y="4206"/>
                  </a:cubicBezTo>
                  <a:cubicBezTo>
                    <a:pt x="12607" y="4200"/>
                    <a:pt x="12593" y="4230"/>
                    <a:pt x="12590" y="4262"/>
                  </a:cubicBezTo>
                  <a:cubicBezTo>
                    <a:pt x="12587" y="4295"/>
                    <a:pt x="12572" y="4253"/>
                    <a:pt x="12571" y="4225"/>
                  </a:cubicBezTo>
                  <a:cubicBezTo>
                    <a:pt x="12569" y="4198"/>
                    <a:pt x="12581" y="4185"/>
                    <a:pt x="12632" y="4146"/>
                  </a:cubicBezTo>
                  <a:cubicBezTo>
                    <a:pt x="12683" y="4106"/>
                    <a:pt x="12710" y="4154"/>
                    <a:pt x="12714" y="4186"/>
                  </a:cubicBezTo>
                  <a:cubicBezTo>
                    <a:pt x="12721" y="4252"/>
                    <a:pt x="12747" y="4271"/>
                    <a:pt x="12752" y="4290"/>
                  </a:cubicBezTo>
                  <a:cubicBezTo>
                    <a:pt x="12758" y="4310"/>
                    <a:pt x="12812" y="4237"/>
                    <a:pt x="12812" y="4237"/>
                  </a:cubicBezTo>
                  <a:cubicBezTo>
                    <a:pt x="12812" y="4237"/>
                    <a:pt x="12825" y="4290"/>
                    <a:pt x="12838" y="4312"/>
                  </a:cubicBezTo>
                  <a:cubicBezTo>
                    <a:pt x="12851" y="4333"/>
                    <a:pt x="12851" y="4358"/>
                    <a:pt x="12851" y="4378"/>
                  </a:cubicBezTo>
                  <a:cubicBezTo>
                    <a:pt x="12850" y="4399"/>
                    <a:pt x="12876" y="4409"/>
                    <a:pt x="12895" y="4410"/>
                  </a:cubicBezTo>
                  <a:cubicBezTo>
                    <a:pt x="12914" y="4411"/>
                    <a:pt x="12931" y="4434"/>
                    <a:pt x="12936" y="4460"/>
                  </a:cubicBezTo>
                  <a:cubicBezTo>
                    <a:pt x="12942" y="4486"/>
                    <a:pt x="12964" y="4498"/>
                    <a:pt x="12989" y="4503"/>
                  </a:cubicBezTo>
                  <a:cubicBezTo>
                    <a:pt x="13000" y="4468"/>
                    <a:pt x="13033" y="4366"/>
                    <a:pt x="13043" y="4361"/>
                  </a:cubicBezTo>
                  <a:cubicBezTo>
                    <a:pt x="13062" y="4347"/>
                    <a:pt x="13117" y="4240"/>
                    <a:pt x="13125" y="4202"/>
                  </a:cubicBezTo>
                  <a:cubicBezTo>
                    <a:pt x="13134" y="4164"/>
                    <a:pt x="13143" y="4158"/>
                    <a:pt x="13166" y="4152"/>
                  </a:cubicBezTo>
                  <a:cubicBezTo>
                    <a:pt x="13190" y="4146"/>
                    <a:pt x="13178" y="4125"/>
                    <a:pt x="13169" y="4086"/>
                  </a:cubicBezTo>
                  <a:cubicBezTo>
                    <a:pt x="13160" y="4047"/>
                    <a:pt x="13166" y="3961"/>
                    <a:pt x="13184" y="3948"/>
                  </a:cubicBezTo>
                  <a:cubicBezTo>
                    <a:pt x="13285" y="3884"/>
                    <a:pt x="13266" y="3762"/>
                    <a:pt x="13256" y="3708"/>
                  </a:cubicBezTo>
                  <a:cubicBezTo>
                    <a:pt x="13246" y="3653"/>
                    <a:pt x="13248" y="3579"/>
                    <a:pt x="13246" y="3528"/>
                  </a:cubicBezTo>
                  <a:cubicBezTo>
                    <a:pt x="13243" y="3475"/>
                    <a:pt x="13108" y="3349"/>
                    <a:pt x="13053" y="3294"/>
                  </a:cubicBezTo>
                  <a:cubicBezTo>
                    <a:pt x="12998" y="3239"/>
                    <a:pt x="12989" y="3126"/>
                    <a:pt x="12978" y="3098"/>
                  </a:cubicBezTo>
                  <a:cubicBezTo>
                    <a:pt x="12949" y="3029"/>
                    <a:pt x="12893" y="2992"/>
                    <a:pt x="12889" y="2971"/>
                  </a:cubicBezTo>
                  <a:cubicBezTo>
                    <a:pt x="12886" y="2951"/>
                    <a:pt x="12890" y="2923"/>
                    <a:pt x="12870" y="2927"/>
                  </a:cubicBezTo>
                  <a:cubicBezTo>
                    <a:pt x="12850" y="2931"/>
                    <a:pt x="12836" y="2856"/>
                    <a:pt x="12850" y="2864"/>
                  </a:cubicBezTo>
                  <a:cubicBezTo>
                    <a:pt x="12893" y="2874"/>
                    <a:pt x="12906" y="2845"/>
                    <a:pt x="12925" y="2821"/>
                  </a:cubicBezTo>
                  <a:cubicBezTo>
                    <a:pt x="12943" y="2797"/>
                    <a:pt x="12976" y="2888"/>
                    <a:pt x="12978" y="2876"/>
                  </a:cubicBezTo>
                  <a:cubicBezTo>
                    <a:pt x="12979" y="2810"/>
                    <a:pt x="13032" y="2719"/>
                    <a:pt x="13056" y="2690"/>
                  </a:cubicBezTo>
                  <a:cubicBezTo>
                    <a:pt x="13080" y="2660"/>
                    <a:pt x="13060" y="2591"/>
                    <a:pt x="13053" y="2553"/>
                  </a:cubicBezTo>
                  <a:cubicBezTo>
                    <a:pt x="13046" y="2515"/>
                    <a:pt x="12993" y="2502"/>
                    <a:pt x="12966" y="2493"/>
                  </a:cubicBezTo>
                  <a:cubicBezTo>
                    <a:pt x="12939" y="2484"/>
                    <a:pt x="12897" y="2540"/>
                    <a:pt x="12905" y="2526"/>
                  </a:cubicBezTo>
                  <a:cubicBezTo>
                    <a:pt x="12989" y="2389"/>
                    <a:pt x="12988" y="2301"/>
                    <a:pt x="12986" y="2269"/>
                  </a:cubicBezTo>
                  <a:cubicBezTo>
                    <a:pt x="12985" y="2237"/>
                    <a:pt x="12929" y="2247"/>
                    <a:pt x="12911" y="2236"/>
                  </a:cubicBezTo>
                  <a:cubicBezTo>
                    <a:pt x="12893" y="2225"/>
                    <a:pt x="12892" y="2221"/>
                    <a:pt x="12868" y="2239"/>
                  </a:cubicBezTo>
                  <a:cubicBezTo>
                    <a:pt x="12844" y="2258"/>
                    <a:pt x="12782" y="2202"/>
                    <a:pt x="12758" y="2164"/>
                  </a:cubicBezTo>
                  <a:cubicBezTo>
                    <a:pt x="12735" y="2128"/>
                    <a:pt x="12702" y="2136"/>
                    <a:pt x="12633" y="2137"/>
                  </a:cubicBezTo>
                  <a:cubicBezTo>
                    <a:pt x="12659" y="2118"/>
                    <a:pt x="12681" y="2101"/>
                    <a:pt x="12699" y="2107"/>
                  </a:cubicBezTo>
                  <a:cubicBezTo>
                    <a:pt x="12717" y="2113"/>
                    <a:pt x="12705" y="2086"/>
                    <a:pt x="12684" y="2071"/>
                  </a:cubicBezTo>
                  <a:cubicBezTo>
                    <a:pt x="12663" y="2057"/>
                    <a:pt x="12682" y="2029"/>
                    <a:pt x="12696" y="2009"/>
                  </a:cubicBezTo>
                  <a:cubicBezTo>
                    <a:pt x="12710" y="1990"/>
                    <a:pt x="12743" y="1996"/>
                    <a:pt x="12735" y="1990"/>
                  </a:cubicBezTo>
                  <a:cubicBezTo>
                    <a:pt x="12702" y="1958"/>
                    <a:pt x="12615" y="1985"/>
                    <a:pt x="12571" y="2018"/>
                  </a:cubicBezTo>
                  <a:cubicBezTo>
                    <a:pt x="12526" y="2052"/>
                    <a:pt x="12462" y="2026"/>
                    <a:pt x="12371" y="1978"/>
                  </a:cubicBezTo>
                  <a:cubicBezTo>
                    <a:pt x="12280" y="1930"/>
                    <a:pt x="12239" y="2080"/>
                    <a:pt x="12236" y="2073"/>
                  </a:cubicBezTo>
                  <a:cubicBezTo>
                    <a:pt x="12223" y="2052"/>
                    <a:pt x="12192" y="2037"/>
                    <a:pt x="12168" y="2034"/>
                  </a:cubicBezTo>
                  <a:cubicBezTo>
                    <a:pt x="12143" y="2030"/>
                    <a:pt x="12142" y="2070"/>
                    <a:pt x="12164" y="2069"/>
                  </a:cubicBezTo>
                  <a:cubicBezTo>
                    <a:pt x="12186" y="2066"/>
                    <a:pt x="12180" y="2124"/>
                    <a:pt x="12169" y="2175"/>
                  </a:cubicBezTo>
                  <a:cubicBezTo>
                    <a:pt x="12158" y="2226"/>
                    <a:pt x="12200" y="2250"/>
                    <a:pt x="12194" y="2304"/>
                  </a:cubicBezTo>
                  <a:cubicBezTo>
                    <a:pt x="12188" y="2358"/>
                    <a:pt x="12218" y="2381"/>
                    <a:pt x="12219" y="2438"/>
                  </a:cubicBezTo>
                  <a:cubicBezTo>
                    <a:pt x="12219" y="2494"/>
                    <a:pt x="12266" y="2532"/>
                    <a:pt x="12301" y="2523"/>
                  </a:cubicBezTo>
                  <a:cubicBezTo>
                    <a:pt x="12336" y="2514"/>
                    <a:pt x="12343" y="2588"/>
                    <a:pt x="12362" y="2594"/>
                  </a:cubicBezTo>
                  <a:cubicBezTo>
                    <a:pt x="12381" y="2599"/>
                    <a:pt x="12411" y="2601"/>
                    <a:pt x="12402" y="2605"/>
                  </a:cubicBezTo>
                  <a:cubicBezTo>
                    <a:pt x="12376" y="2613"/>
                    <a:pt x="12343" y="2642"/>
                    <a:pt x="12350" y="2669"/>
                  </a:cubicBezTo>
                  <a:cubicBezTo>
                    <a:pt x="12356" y="2697"/>
                    <a:pt x="12346" y="2737"/>
                    <a:pt x="12338" y="2762"/>
                  </a:cubicBezTo>
                  <a:cubicBezTo>
                    <a:pt x="12330" y="2788"/>
                    <a:pt x="12382" y="2776"/>
                    <a:pt x="12379" y="2786"/>
                  </a:cubicBezTo>
                  <a:cubicBezTo>
                    <a:pt x="12356" y="2869"/>
                    <a:pt x="12288" y="2887"/>
                    <a:pt x="12268" y="2882"/>
                  </a:cubicBezTo>
                  <a:cubicBezTo>
                    <a:pt x="12248" y="2877"/>
                    <a:pt x="12246" y="2988"/>
                    <a:pt x="12258" y="3040"/>
                  </a:cubicBezTo>
                  <a:cubicBezTo>
                    <a:pt x="12281" y="3147"/>
                    <a:pt x="12299" y="3288"/>
                    <a:pt x="12283" y="3326"/>
                  </a:cubicBezTo>
                  <a:cubicBezTo>
                    <a:pt x="12267" y="3364"/>
                    <a:pt x="12286" y="3444"/>
                    <a:pt x="12270" y="3473"/>
                  </a:cubicBezTo>
                  <a:cubicBezTo>
                    <a:pt x="12180" y="3653"/>
                    <a:pt x="12228" y="3849"/>
                    <a:pt x="12240" y="3881"/>
                  </a:cubicBezTo>
                  <a:cubicBezTo>
                    <a:pt x="12252" y="3912"/>
                    <a:pt x="12251" y="3943"/>
                    <a:pt x="12252" y="3970"/>
                  </a:cubicBezTo>
                  <a:cubicBezTo>
                    <a:pt x="12185" y="3934"/>
                    <a:pt x="12157" y="4041"/>
                    <a:pt x="12154" y="4078"/>
                  </a:cubicBezTo>
                  <a:cubicBezTo>
                    <a:pt x="12151" y="4115"/>
                    <a:pt x="12148" y="4130"/>
                    <a:pt x="12135" y="4153"/>
                  </a:cubicBezTo>
                  <a:cubicBezTo>
                    <a:pt x="12121" y="4175"/>
                    <a:pt x="12120" y="4193"/>
                    <a:pt x="12124" y="4216"/>
                  </a:cubicBezTo>
                  <a:cubicBezTo>
                    <a:pt x="12128" y="4240"/>
                    <a:pt x="12103" y="4234"/>
                    <a:pt x="12091" y="4235"/>
                  </a:cubicBezTo>
                  <a:cubicBezTo>
                    <a:pt x="12078" y="4236"/>
                    <a:pt x="12075" y="4225"/>
                    <a:pt x="12074" y="4132"/>
                  </a:cubicBezTo>
                  <a:cubicBezTo>
                    <a:pt x="12073" y="4009"/>
                    <a:pt x="11938" y="3910"/>
                    <a:pt x="11905" y="3848"/>
                  </a:cubicBezTo>
                  <a:cubicBezTo>
                    <a:pt x="11838" y="3715"/>
                    <a:pt x="11824" y="3615"/>
                    <a:pt x="11826" y="3567"/>
                  </a:cubicBezTo>
                  <a:cubicBezTo>
                    <a:pt x="11829" y="3519"/>
                    <a:pt x="11828" y="3500"/>
                    <a:pt x="11824" y="3485"/>
                  </a:cubicBezTo>
                  <a:cubicBezTo>
                    <a:pt x="11820" y="3470"/>
                    <a:pt x="11804" y="3412"/>
                    <a:pt x="11808" y="3377"/>
                  </a:cubicBezTo>
                  <a:cubicBezTo>
                    <a:pt x="11864" y="3439"/>
                    <a:pt x="11890" y="3422"/>
                    <a:pt x="11900" y="3338"/>
                  </a:cubicBezTo>
                  <a:cubicBezTo>
                    <a:pt x="11910" y="3254"/>
                    <a:pt x="11854" y="3201"/>
                    <a:pt x="11851" y="3127"/>
                  </a:cubicBezTo>
                  <a:cubicBezTo>
                    <a:pt x="11849" y="2981"/>
                    <a:pt x="11744" y="2870"/>
                    <a:pt x="11706" y="2841"/>
                  </a:cubicBezTo>
                  <a:cubicBezTo>
                    <a:pt x="11667" y="2812"/>
                    <a:pt x="11608" y="2735"/>
                    <a:pt x="11587" y="2691"/>
                  </a:cubicBezTo>
                  <a:cubicBezTo>
                    <a:pt x="11567" y="2647"/>
                    <a:pt x="11523" y="2709"/>
                    <a:pt x="11520" y="2755"/>
                  </a:cubicBezTo>
                  <a:cubicBezTo>
                    <a:pt x="11517" y="2801"/>
                    <a:pt x="11502" y="2849"/>
                    <a:pt x="11484" y="2881"/>
                  </a:cubicBezTo>
                  <a:cubicBezTo>
                    <a:pt x="11466" y="2914"/>
                    <a:pt x="11482" y="3017"/>
                    <a:pt x="11501" y="3088"/>
                  </a:cubicBezTo>
                  <a:cubicBezTo>
                    <a:pt x="11519" y="3160"/>
                    <a:pt x="11510" y="3187"/>
                    <a:pt x="11490" y="3220"/>
                  </a:cubicBezTo>
                  <a:cubicBezTo>
                    <a:pt x="11470" y="3253"/>
                    <a:pt x="11502" y="3257"/>
                    <a:pt x="11505" y="3274"/>
                  </a:cubicBezTo>
                  <a:cubicBezTo>
                    <a:pt x="11501" y="3343"/>
                    <a:pt x="11471" y="3352"/>
                    <a:pt x="11476" y="3371"/>
                  </a:cubicBezTo>
                  <a:cubicBezTo>
                    <a:pt x="11480" y="3389"/>
                    <a:pt x="11479" y="3415"/>
                    <a:pt x="11469" y="3435"/>
                  </a:cubicBezTo>
                  <a:cubicBezTo>
                    <a:pt x="11458" y="3455"/>
                    <a:pt x="11464" y="3488"/>
                    <a:pt x="11461" y="3510"/>
                  </a:cubicBezTo>
                  <a:cubicBezTo>
                    <a:pt x="11436" y="3443"/>
                    <a:pt x="11372" y="3394"/>
                    <a:pt x="11372" y="3381"/>
                  </a:cubicBezTo>
                  <a:cubicBezTo>
                    <a:pt x="11383" y="3053"/>
                    <a:pt x="11291" y="2900"/>
                    <a:pt x="11277" y="2872"/>
                  </a:cubicBezTo>
                  <a:cubicBezTo>
                    <a:pt x="11264" y="2845"/>
                    <a:pt x="11203" y="2788"/>
                    <a:pt x="11137" y="2714"/>
                  </a:cubicBezTo>
                  <a:cubicBezTo>
                    <a:pt x="11199" y="2775"/>
                    <a:pt x="11260" y="2782"/>
                    <a:pt x="11258" y="2772"/>
                  </a:cubicBezTo>
                  <a:cubicBezTo>
                    <a:pt x="11248" y="2744"/>
                    <a:pt x="11245" y="2721"/>
                    <a:pt x="11248" y="2700"/>
                  </a:cubicBezTo>
                  <a:cubicBezTo>
                    <a:pt x="11254" y="2711"/>
                    <a:pt x="11262" y="2721"/>
                    <a:pt x="11267" y="2734"/>
                  </a:cubicBezTo>
                  <a:cubicBezTo>
                    <a:pt x="11277" y="2763"/>
                    <a:pt x="11283" y="2719"/>
                    <a:pt x="11289" y="2689"/>
                  </a:cubicBezTo>
                  <a:cubicBezTo>
                    <a:pt x="11294" y="2668"/>
                    <a:pt x="11293" y="2646"/>
                    <a:pt x="11289" y="2624"/>
                  </a:cubicBezTo>
                  <a:cubicBezTo>
                    <a:pt x="11305" y="2610"/>
                    <a:pt x="11320" y="2603"/>
                    <a:pt x="11327" y="2602"/>
                  </a:cubicBezTo>
                  <a:cubicBezTo>
                    <a:pt x="11346" y="2599"/>
                    <a:pt x="11309" y="2573"/>
                    <a:pt x="11295" y="2555"/>
                  </a:cubicBezTo>
                  <a:cubicBezTo>
                    <a:pt x="11282" y="2536"/>
                    <a:pt x="11253" y="2569"/>
                    <a:pt x="11242" y="2580"/>
                  </a:cubicBezTo>
                  <a:cubicBezTo>
                    <a:pt x="11231" y="2592"/>
                    <a:pt x="11175" y="2570"/>
                    <a:pt x="11162" y="2565"/>
                  </a:cubicBezTo>
                  <a:cubicBezTo>
                    <a:pt x="11149" y="2560"/>
                    <a:pt x="11117" y="2583"/>
                    <a:pt x="11103" y="2600"/>
                  </a:cubicBezTo>
                  <a:cubicBezTo>
                    <a:pt x="11090" y="2617"/>
                    <a:pt x="11126" y="2548"/>
                    <a:pt x="11138" y="2536"/>
                  </a:cubicBezTo>
                  <a:cubicBezTo>
                    <a:pt x="11149" y="2524"/>
                    <a:pt x="11099" y="2463"/>
                    <a:pt x="11098" y="2484"/>
                  </a:cubicBezTo>
                  <a:cubicBezTo>
                    <a:pt x="11095" y="2562"/>
                    <a:pt x="11052" y="2586"/>
                    <a:pt x="11034" y="2601"/>
                  </a:cubicBezTo>
                  <a:cubicBezTo>
                    <a:pt x="11015" y="2615"/>
                    <a:pt x="10955" y="2527"/>
                    <a:pt x="10950" y="2506"/>
                  </a:cubicBezTo>
                  <a:cubicBezTo>
                    <a:pt x="10946" y="2484"/>
                    <a:pt x="10854" y="2550"/>
                    <a:pt x="10853" y="2535"/>
                  </a:cubicBezTo>
                  <a:cubicBezTo>
                    <a:pt x="10853" y="2476"/>
                    <a:pt x="10882" y="2407"/>
                    <a:pt x="10908" y="2386"/>
                  </a:cubicBezTo>
                  <a:cubicBezTo>
                    <a:pt x="10934" y="2364"/>
                    <a:pt x="10976" y="2265"/>
                    <a:pt x="10983" y="2243"/>
                  </a:cubicBezTo>
                  <a:cubicBezTo>
                    <a:pt x="10989" y="2220"/>
                    <a:pt x="10957" y="2198"/>
                    <a:pt x="10946" y="2180"/>
                  </a:cubicBezTo>
                  <a:cubicBezTo>
                    <a:pt x="10934" y="2162"/>
                    <a:pt x="10912" y="2197"/>
                    <a:pt x="10890" y="2218"/>
                  </a:cubicBezTo>
                  <a:cubicBezTo>
                    <a:pt x="10890" y="2139"/>
                    <a:pt x="10916" y="2065"/>
                    <a:pt x="10923" y="2080"/>
                  </a:cubicBezTo>
                  <a:cubicBezTo>
                    <a:pt x="10957" y="2150"/>
                    <a:pt x="11013" y="2141"/>
                    <a:pt x="11060" y="2105"/>
                  </a:cubicBezTo>
                  <a:cubicBezTo>
                    <a:pt x="11018" y="2063"/>
                    <a:pt x="11016" y="2008"/>
                    <a:pt x="11015" y="1980"/>
                  </a:cubicBezTo>
                  <a:cubicBezTo>
                    <a:pt x="11015" y="1953"/>
                    <a:pt x="10981" y="2026"/>
                    <a:pt x="10976" y="2040"/>
                  </a:cubicBezTo>
                  <a:cubicBezTo>
                    <a:pt x="10971" y="2053"/>
                    <a:pt x="10961" y="1968"/>
                    <a:pt x="10947" y="1936"/>
                  </a:cubicBezTo>
                  <a:cubicBezTo>
                    <a:pt x="10900" y="1840"/>
                    <a:pt x="10908" y="1763"/>
                    <a:pt x="10899" y="1760"/>
                  </a:cubicBezTo>
                  <a:cubicBezTo>
                    <a:pt x="10821" y="1733"/>
                    <a:pt x="10797" y="1681"/>
                    <a:pt x="10790" y="1645"/>
                  </a:cubicBezTo>
                  <a:cubicBezTo>
                    <a:pt x="10784" y="1609"/>
                    <a:pt x="10737" y="1593"/>
                    <a:pt x="10743" y="1585"/>
                  </a:cubicBezTo>
                  <a:cubicBezTo>
                    <a:pt x="10813" y="1440"/>
                    <a:pt x="10708" y="1161"/>
                    <a:pt x="10643" y="1102"/>
                  </a:cubicBezTo>
                  <a:cubicBezTo>
                    <a:pt x="10553" y="1019"/>
                    <a:pt x="10567" y="963"/>
                    <a:pt x="10577" y="934"/>
                  </a:cubicBezTo>
                  <a:cubicBezTo>
                    <a:pt x="10583" y="916"/>
                    <a:pt x="10513" y="932"/>
                    <a:pt x="10492" y="932"/>
                  </a:cubicBezTo>
                  <a:cubicBezTo>
                    <a:pt x="10472" y="932"/>
                    <a:pt x="10476" y="940"/>
                    <a:pt x="10466" y="1005"/>
                  </a:cubicBezTo>
                  <a:cubicBezTo>
                    <a:pt x="10466" y="900"/>
                    <a:pt x="10421" y="909"/>
                    <a:pt x="10411" y="896"/>
                  </a:cubicBezTo>
                  <a:cubicBezTo>
                    <a:pt x="10400" y="882"/>
                    <a:pt x="10356" y="886"/>
                    <a:pt x="10339" y="911"/>
                  </a:cubicBezTo>
                  <a:cubicBezTo>
                    <a:pt x="10321" y="936"/>
                    <a:pt x="10262" y="1032"/>
                    <a:pt x="10232" y="1065"/>
                  </a:cubicBezTo>
                  <a:cubicBezTo>
                    <a:pt x="10202" y="1097"/>
                    <a:pt x="10219" y="1143"/>
                    <a:pt x="10247" y="1160"/>
                  </a:cubicBezTo>
                  <a:cubicBezTo>
                    <a:pt x="10305" y="1186"/>
                    <a:pt x="10298" y="1272"/>
                    <a:pt x="10295" y="1300"/>
                  </a:cubicBezTo>
                  <a:cubicBezTo>
                    <a:pt x="10292" y="1327"/>
                    <a:pt x="10238" y="1319"/>
                    <a:pt x="10222" y="1269"/>
                  </a:cubicBezTo>
                  <a:cubicBezTo>
                    <a:pt x="10205" y="1218"/>
                    <a:pt x="10131" y="1361"/>
                    <a:pt x="10146" y="1415"/>
                  </a:cubicBezTo>
                  <a:cubicBezTo>
                    <a:pt x="10162" y="1468"/>
                    <a:pt x="10157" y="1548"/>
                    <a:pt x="10140" y="1593"/>
                  </a:cubicBezTo>
                  <a:cubicBezTo>
                    <a:pt x="10124" y="1637"/>
                    <a:pt x="10131" y="1714"/>
                    <a:pt x="10131" y="1714"/>
                  </a:cubicBezTo>
                  <a:cubicBezTo>
                    <a:pt x="10131" y="1714"/>
                    <a:pt x="10191" y="1826"/>
                    <a:pt x="10200" y="1851"/>
                  </a:cubicBezTo>
                  <a:cubicBezTo>
                    <a:pt x="10210" y="1875"/>
                    <a:pt x="10229" y="1829"/>
                    <a:pt x="10244" y="1804"/>
                  </a:cubicBezTo>
                  <a:cubicBezTo>
                    <a:pt x="10260" y="1780"/>
                    <a:pt x="10243" y="1845"/>
                    <a:pt x="10238" y="1860"/>
                  </a:cubicBezTo>
                  <a:cubicBezTo>
                    <a:pt x="10233" y="1875"/>
                    <a:pt x="10254" y="1889"/>
                    <a:pt x="10272" y="1909"/>
                  </a:cubicBezTo>
                  <a:cubicBezTo>
                    <a:pt x="10291" y="1929"/>
                    <a:pt x="10265" y="1929"/>
                    <a:pt x="10248" y="1908"/>
                  </a:cubicBezTo>
                  <a:cubicBezTo>
                    <a:pt x="10230" y="1886"/>
                    <a:pt x="10217" y="1932"/>
                    <a:pt x="10203" y="1951"/>
                  </a:cubicBezTo>
                  <a:cubicBezTo>
                    <a:pt x="10190" y="1969"/>
                    <a:pt x="10195" y="1978"/>
                    <a:pt x="10196" y="2009"/>
                  </a:cubicBezTo>
                  <a:cubicBezTo>
                    <a:pt x="10197" y="2040"/>
                    <a:pt x="10181" y="2057"/>
                    <a:pt x="10167" y="2098"/>
                  </a:cubicBezTo>
                  <a:cubicBezTo>
                    <a:pt x="10124" y="2238"/>
                    <a:pt x="10229" y="2379"/>
                    <a:pt x="10248" y="2404"/>
                  </a:cubicBezTo>
                  <a:cubicBezTo>
                    <a:pt x="10266" y="2428"/>
                    <a:pt x="10266" y="2431"/>
                    <a:pt x="10269" y="2468"/>
                  </a:cubicBezTo>
                  <a:cubicBezTo>
                    <a:pt x="10272" y="2505"/>
                    <a:pt x="10301" y="2497"/>
                    <a:pt x="10320" y="2513"/>
                  </a:cubicBezTo>
                  <a:cubicBezTo>
                    <a:pt x="10339" y="2528"/>
                    <a:pt x="10463" y="2631"/>
                    <a:pt x="10481" y="2640"/>
                  </a:cubicBezTo>
                  <a:cubicBezTo>
                    <a:pt x="10498" y="2650"/>
                    <a:pt x="10504" y="2652"/>
                    <a:pt x="10504" y="2612"/>
                  </a:cubicBezTo>
                  <a:cubicBezTo>
                    <a:pt x="10504" y="2573"/>
                    <a:pt x="10550" y="2612"/>
                    <a:pt x="10559" y="2650"/>
                  </a:cubicBezTo>
                  <a:cubicBezTo>
                    <a:pt x="10569" y="2686"/>
                    <a:pt x="10610" y="2738"/>
                    <a:pt x="10647" y="2746"/>
                  </a:cubicBezTo>
                  <a:cubicBezTo>
                    <a:pt x="10685" y="2754"/>
                    <a:pt x="10703" y="2700"/>
                    <a:pt x="10710" y="2673"/>
                  </a:cubicBezTo>
                  <a:cubicBezTo>
                    <a:pt x="10718" y="2645"/>
                    <a:pt x="10730" y="2669"/>
                    <a:pt x="10740" y="2669"/>
                  </a:cubicBezTo>
                  <a:cubicBezTo>
                    <a:pt x="10750" y="2669"/>
                    <a:pt x="10755" y="2691"/>
                    <a:pt x="10752" y="2715"/>
                  </a:cubicBezTo>
                  <a:cubicBezTo>
                    <a:pt x="10748" y="2740"/>
                    <a:pt x="10760" y="2751"/>
                    <a:pt x="10782" y="2772"/>
                  </a:cubicBezTo>
                  <a:cubicBezTo>
                    <a:pt x="10763" y="2788"/>
                    <a:pt x="10736" y="2863"/>
                    <a:pt x="10733" y="2895"/>
                  </a:cubicBezTo>
                  <a:cubicBezTo>
                    <a:pt x="10730" y="2927"/>
                    <a:pt x="10709" y="2863"/>
                    <a:pt x="10707" y="2850"/>
                  </a:cubicBezTo>
                  <a:cubicBezTo>
                    <a:pt x="10705" y="2838"/>
                    <a:pt x="10701" y="2811"/>
                    <a:pt x="10727" y="2780"/>
                  </a:cubicBezTo>
                  <a:cubicBezTo>
                    <a:pt x="10753" y="2749"/>
                    <a:pt x="10716" y="2782"/>
                    <a:pt x="10694" y="2795"/>
                  </a:cubicBezTo>
                  <a:cubicBezTo>
                    <a:pt x="10672" y="2809"/>
                    <a:pt x="10672" y="2806"/>
                    <a:pt x="10649" y="2806"/>
                  </a:cubicBezTo>
                  <a:cubicBezTo>
                    <a:pt x="10627" y="2806"/>
                    <a:pt x="10616" y="2910"/>
                    <a:pt x="10616" y="2924"/>
                  </a:cubicBezTo>
                  <a:cubicBezTo>
                    <a:pt x="10616" y="2938"/>
                    <a:pt x="10627" y="2964"/>
                    <a:pt x="10649" y="2964"/>
                  </a:cubicBezTo>
                  <a:cubicBezTo>
                    <a:pt x="10672" y="2964"/>
                    <a:pt x="10660" y="3023"/>
                    <a:pt x="10634" y="3067"/>
                  </a:cubicBezTo>
                  <a:cubicBezTo>
                    <a:pt x="10608" y="3112"/>
                    <a:pt x="10584" y="3181"/>
                    <a:pt x="10579" y="3222"/>
                  </a:cubicBezTo>
                  <a:cubicBezTo>
                    <a:pt x="10574" y="3264"/>
                    <a:pt x="10602" y="3262"/>
                    <a:pt x="10620" y="3295"/>
                  </a:cubicBezTo>
                  <a:cubicBezTo>
                    <a:pt x="10639" y="3327"/>
                    <a:pt x="10689" y="3247"/>
                    <a:pt x="10699" y="3228"/>
                  </a:cubicBezTo>
                  <a:cubicBezTo>
                    <a:pt x="10709" y="3210"/>
                    <a:pt x="10708" y="3193"/>
                    <a:pt x="10694" y="3158"/>
                  </a:cubicBezTo>
                  <a:cubicBezTo>
                    <a:pt x="10679" y="3122"/>
                    <a:pt x="10680" y="3110"/>
                    <a:pt x="10702" y="3070"/>
                  </a:cubicBezTo>
                  <a:cubicBezTo>
                    <a:pt x="10812" y="3065"/>
                    <a:pt x="10763" y="3320"/>
                    <a:pt x="10759" y="3346"/>
                  </a:cubicBezTo>
                  <a:cubicBezTo>
                    <a:pt x="10755" y="3372"/>
                    <a:pt x="10769" y="3372"/>
                    <a:pt x="10787" y="3357"/>
                  </a:cubicBezTo>
                  <a:cubicBezTo>
                    <a:pt x="10804" y="3342"/>
                    <a:pt x="10801" y="3374"/>
                    <a:pt x="10802" y="3394"/>
                  </a:cubicBezTo>
                  <a:cubicBezTo>
                    <a:pt x="10803" y="3414"/>
                    <a:pt x="10798" y="3426"/>
                    <a:pt x="10743" y="3474"/>
                  </a:cubicBezTo>
                  <a:cubicBezTo>
                    <a:pt x="10689" y="3522"/>
                    <a:pt x="10685" y="3618"/>
                    <a:pt x="10685" y="3634"/>
                  </a:cubicBezTo>
                  <a:cubicBezTo>
                    <a:pt x="10685" y="3649"/>
                    <a:pt x="10667" y="3686"/>
                    <a:pt x="10631" y="3755"/>
                  </a:cubicBezTo>
                  <a:cubicBezTo>
                    <a:pt x="10595" y="3824"/>
                    <a:pt x="10494" y="3839"/>
                    <a:pt x="10476" y="3835"/>
                  </a:cubicBezTo>
                  <a:cubicBezTo>
                    <a:pt x="10457" y="3830"/>
                    <a:pt x="10455" y="3938"/>
                    <a:pt x="10454" y="4009"/>
                  </a:cubicBezTo>
                  <a:cubicBezTo>
                    <a:pt x="10453" y="4079"/>
                    <a:pt x="10446" y="4065"/>
                    <a:pt x="10426" y="4110"/>
                  </a:cubicBezTo>
                  <a:cubicBezTo>
                    <a:pt x="10476" y="4160"/>
                    <a:pt x="10510" y="4209"/>
                    <a:pt x="10504" y="4269"/>
                  </a:cubicBezTo>
                  <a:cubicBezTo>
                    <a:pt x="10497" y="4330"/>
                    <a:pt x="10535" y="4421"/>
                    <a:pt x="10550" y="4443"/>
                  </a:cubicBezTo>
                  <a:cubicBezTo>
                    <a:pt x="10566" y="4465"/>
                    <a:pt x="10544" y="4492"/>
                    <a:pt x="10532" y="4524"/>
                  </a:cubicBezTo>
                  <a:cubicBezTo>
                    <a:pt x="10519" y="4557"/>
                    <a:pt x="10537" y="4630"/>
                    <a:pt x="10547" y="4695"/>
                  </a:cubicBezTo>
                  <a:cubicBezTo>
                    <a:pt x="10468" y="4752"/>
                    <a:pt x="10450" y="4735"/>
                    <a:pt x="10428" y="4717"/>
                  </a:cubicBezTo>
                  <a:cubicBezTo>
                    <a:pt x="10407" y="4698"/>
                    <a:pt x="10412" y="4743"/>
                    <a:pt x="10410" y="4769"/>
                  </a:cubicBezTo>
                  <a:cubicBezTo>
                    <a:pt x="10408" y="4795"/>
                    <a:pt x="10475" y="4901"/>
                    <a:pt x="10484" y="4913"/>
                  </a:cubicBezTo>
                  <a:cubicBezTo>
                    <a:pt x="10493" y="4925"/>
                    <a:pt x="10466" y="4951"/>
                    <a:pt x="10445" y="4980"/>
                  </a:cubicBezTo>
                  <a:cubicBezTo>
                    <a:pt x="10474" y="4876"/>
                    <a:pt x="10408" y="4818"/>
                    <a:pt x="10385" y="4802"/>
                  </a:cubicBezTo>
                  <a:cubicBezTo>
                    <a:pt x="10362" y="4787"/>
                    <a:pt x="10324" y="4680"/>
                    <a:pt x="10321" y="4668"/>
                  </a:cubicBezTo>
                  <a:cubicBezTo>
                    <a:pt x="10318" y="4658"/>
                    <a:pt x="10346" y="4670"/>
                    <a:pt x="10358" y="4682"/>
                  </a:cubicBezTo>
                  <a:cubicBezTo>
                    <a:pt x="10370" y="4695"/>
                    <a:pt x="10385" y="4664"/>
                    <a:pt x="10397" y="4629"/>
                  </a:cubicBezTo>
                  <a:cubicBezTo>
                    <a:pt x="10410" y="4594"/>
                    <a:pt x="10409" y="4632"/>
                    <a:pt x="10414" y="4667"/>
                  </a:cubicBezTo>
                  <a:cubicBezTo>
                    <a:pt x="10419" y="4703"/>
                    <a:pt x="10445" y="4686"/>
                    <a:pt x="10474" y="4690"/>
                  </a:cubicBezTo>
                  <a:cubicBezTo>
                    <a:pt x="10503" y="4695"/>
                    <a:pt x="10503" y="4697"/>
                    <a:pt x="10515" y="4668"/>
                  </a:cubicBezTo>
                  <a:cubicBezTo>
                    <a:pt x="10527" y="4641"/>
                    <a:pt x="10526" y="4612"/>
                    <a:pt x="10514" y="4591"/>
                  </a:cubicBezTo>
                  <a:cubicBezTo>
                    <a:pt x="10502" y="4569"/>
                    <a:pt x="10504" y="4546"/>
                    <a:pt x="10508" y="4520"/>
                  </a:cubicBezTo>
                  <a:cubicBezTo>
                    <a:pt x="10512" y="4494"/>
                    <a:pt x="10487" y="4501"/>
                    <a:pt x="10472" y="4497"/>
                  </a:cubicBezTo>
                  <a:cubicBezTo>
                    <a:pt x="10456" y="4492"/>
                    <a:pt x="10459" y="4451"/>
                    <a:pt x="10466" y="4374"/>
                  </a:cubicBezTo>
                  <a:cubicBezTo>
                    <a:pt x="10433" y="4372"/>
                    <a:pt x="10393" y="4434"/>
                    <a:pt x="10388" y="4466"/>
                  </a:cubicBezTo>
                  <a:cubicBezTo>
                    <a:pt x="10383" y="4498"/>
                    <a:pt x="10358" y="4484"/>
                    <a:pt x="10347" y="4484"/>
                  </a:cubicBezTo>
                  <a:cubicBezTo>
                    <a:pt x="10335" y="4484"/>
                    <a:pt x="10343" y="4394"/>
                    <a:pt x="10360" y="4348"/>
                  </a:cubicBezTo>
                  <a:cubicBezTo>
                    <a:pt x="10317" y="4357"/>
                    <a:pt x="10283" y="4294"/>
                    <a:pt x="10295" y="4257"/>
                  </a:cubicBezTo>
                  <a:cubicBezTo>
                    <a:pt x="10336" y="4136"/>
                    <a:pt x="10344" y="3860"/>
                    <a:pt x="10335" y="3820"/>
                  </a:cubicBezTo>
                  <a:cubicBezTo>
                    <a:pt x="10327" y="3780"/>
                    <a:pt x="10331" y="3784"/>
                    <a:pt x="10348" y="3730"/>
                  </a:cubicBezTo>
                  <a:cubicBezTo>
                    <a:pt x="10242" y="3763"/>
                    <a:pt x="10258" y="3838"/>
                    <a:pt x="10264" y="3863"/>
                  </a:cubicBezTo>
                  <a:cubicBezTo>
                    <a:pt x="10270" y="3887"/>
                    <a:pt x="10257" y="3889"/>
                    <a:pt x="10247" y="3896"/>
                  </a:cubicBezTo>
                  <a:cubicBezTo>
                    <a:pt x="10236" y="3904"/>
                    <a:pt x="10222" y="3903"/>
                    <a:pt x="10222" y="3892"/>
                  </a:cubicBezTo>
                  <a:cubicBezTo>
                    <a:pt x="10222" y="3881"/>
                    <a:pt x="10220" y="3839"/>
                    <a:pt x="10237" y="3810"/>
                  </a:cubicBezTo>
                  <a:cubicBezTo>
                    <a:pt x="10255" y="3781"/>
                    <a:pt x="10253" y="3735"/>
                    <a:pt x="10255" y="3697"/>
                  </a:cubicBezTo>
                  <a:cubicBezTo>
                    <a:pt x="10257" y="3658"/>
                    <a:pt x="10229" y="3743"/>
                    <a:pt x="10228" y="3772"/>
                  </a:cubicBezTo>
                  <a:cubicBezTo>
                    <a:pt x="10227" y="3801"/>
                    <a:pt x="10221" y="3730"/>
                    <a:pt x="10221" y="3704"/>
                  </a:cubicBezTo>
                  <a:cubicBezTo>
                    <a:pt x="10221" y="3678"/>
                    <a:pt x="10200" y="3692"/>
                    <a:pt x="10172" y="3732"/>
                  </a:cubicBezTo>
                  <a:cubicBezTo>
                    <a:pt x="10100" y="3511"/>
                    <a:pt x="9989" y="3534"/>
                    <a:pt x="9975" y="3529"/>
                  </a:cubicBezTo>
                  <a:cubicBezTo>
                    <a:pt x="9960" y="3525"/>
                    <a:pt x="9970" y="3588"/>
                    <a:pt x="9978" y="3623"/>
                  </a:cubicBezTo>
                  <a:cubicBezTo>
                    <a:pt x="9986" y="3658"/>
                    <a:pt x="9956" y="3670"/>
                    <a:pt x="9944" y="3686"/>
                  </a:cubicBezTo>
                  <a:cubicBezTo>
                    <a:pt x="9932" y="3701"/>
                    <a:pt x="9926" y="3701"/>
                    <a:pt x="9909" y="3678"/>
                  </a:cubicBezTo>
                  <a:cubicBezTo>
                    <a:pt x="9891" y="3655"/>
                    <a:pt x="9879" y="3658"/>
                    <a:pt x="9856" y="3655"/>
                  </a:cubicBezTo>
                  <a:cubicBezTo>
                    <a:pt x="9833" y="3652"/>
                    <a:pt x="9831" y="3694"/>
                    <a:pt x="9856" y="3741"/>
                  </a:cubicBezTo>
                  <a:cubicBezTo>
                    <a:pt x="9881" y="3789"/>
                    <a:pt x="9881" y="3780"/>
                    <a:pt x="9894" y="3834"/>
                  </a:cubicBezTo>
                  <a:cubicBezTo>
                    <a:pt x="9908" y="3887"/>
                    <a:pt x="9894" y="3858"/>
                    <a:pt x="9861" y="3839"/>
                  </a:cubicBezTo>
                  <a:cubicBezTo>
                    <a:pt x="9891" y="3893"/>
                    <a:pt x="9932" y="3976"/>
                    <a:pt x="9948" y="4045"/>
                  </a:cubicBezTo>
                  <a:cubicBezTo>
                    <a:pt x="9948" y="4026"/>
                    <a:pt x="10005" y="3933"/>
                    <a:pt x="10024" y="3929"/>
                  </a:cubicBezTo>
                  <a:cubicBezTo>
                    <a:pt x="10044" y="3924"/>
                    <a:pt x="10059" y="3955"/>
                    <a:pt x="10071" y="3979"/>
                  </a:cubicBezTo>
                  <a:cubicBezTo>
                    <a:pt x="10083" y="4004"/>
                    <a:pt x="10085" y="4007"/>
                    <a:pt x="10106" y="4006"/>
                  </a:cubicBezTo>
                  <a:cubicBezTo>
                    <a:pt x="10127" y="4004"/>
                    <a:pt x="10132" y="4024"/>
                    <a:pt x="10142" y="4054"/>
                  </a:cubicBezTo>
                  <a:cubicBezTo>
                    <a:pt x="10153" y="4085"/>
                    <a:pt x="10144" y="4097"/>
                    <a:pt x="10135" y="4124"/>
                  </a:cubicBezTo>
                  <a:cubicBezTo>
                    <a:pt x="10126" y="4150"/>
                    <a:pt x="10128" y="4151"/>
                    <a:pt x="10150" y="4159"/>
                  </a:cubicBezTo>
                  <a:cubicBezTo>
                    <a:pt x="10173" y="4167"/>
                    <a:pt x="10149" y="4208"/>
                    <a:pt x="10107" y="4235"/>
                  </a:cubicBezTo>
                  <a:cubicBezTo>
                    <a:pt x="10066" y="4260"/>
                    <a:pt x="9954" y="4151"/>
                    <a:pt x="9942" y="4096"/>
                  </a:cubicBezTo>
                  <a:cubicBezTo>
                    <a:pt x="9929" y="4041"/>
                    <a:pt x="9880" y="3938"/>
                    <a:pt x="9866" y="3912"/>
                  </a:cubicBezTo>
                  <a:cubicBezTo>
                    <a:pt x="9853" y="3885"/>
                    <a:pt x="9834" y="3955"/>
                    <a:pt x="9832" y="3976"/>
                  </a:cubicBezTo>
                  <a:cubicBezTo>
                    <a:pt x="9830" y="3998"/>
                    <a:pt x="9917" y="4115"/>
                    <a:pt x="9896" y="4107"/>
                  </a:cubicBezTo>
                  <a:cubicBezTo>
                    <a:pt x="9875" y="4099"/>
                    <a:pt x="9794" y="4129"/>
                    <a:pt x="9776" y="4148"/>
                  </a:cubicBezTo>
                  <a:cubicBezTo>
                    <a:pt x="9758" y="4166"/>
                    <a:pt x="9735" y="4154"/>
                    <a:pt x="9699" y="4127"/>
                  </a:cubicBezTo>
                  <a:cubicBezTo>
                    <a:pt x="9663" y="4101"/>
                    <a:pt x="9607" y="4131"/>
                    <a:pt x="9562" y="4094"/>
                  </a:cubicBezTo>
                  <a:cubicBezTo>
                    <a:pt x="9516" y="4058"/>
                    <a:pt x="9473" y="4125"/>
                    <a:pt x="9447" y="4121"/>
                  </a:cubicBezTo>
                  <a:cubicBezTo>
                    <a:pt x="9421" y="4117"/>
                    <a:pt x="9318" y="4183"/>
                    <a:pt x="9296" y="4205"/>
                  </a:cubicBezTo>
                  <a:cubicBezTo>
                    <a:pt x="9274" y="4227"/>
                    <a:pt x="9245" y="4215"/>
                    <a:pt x="9221" y="4185"/>
                  </a:cubicBezTo>
                  <a:cubicBezTo>
                    <a:pt x="9198" y="4154"/>
                    <a:pt x="9202" y="4154"/>
                    <a:pt x="9162" y="4174"/>
                  </a:cubicBezTo>
                  <a:cubicBezTo>
                    <a:pt x="9122" y="4195"/>
                    <a:pt x="9009" y="4038"/>
                    <a:pt x="8987" y="4021"/>
                  </a:cubicBezTo>
                  <a:cubicBezTo>
                    <a:pt x="8965" y="4004"/>
                    <a:pt x="8936" y="3982"/>
                    <a:pt x="8926" y="3855"/>
                  </a:cubicBezTo>
                  <a:cubicBezTo>
                    <a:pt x="8891" y="3943"/>
                    <a:pt x="8847" y="3945"/>
                    <a:pt x="8804" y="3924"/>
                  </a:cubicBezTo>
                  <a:cubicBezTo>
                    <a:pt x="8720" y="3996"/>
                    <a:pt x="8680" y="3849"/>
                    <a:pt x="8684" y="3814"/>
                  </a:cubicBezTo>
                  <a:cubicBezTo>
                    <a:pt x="8688" y="3779"/>
                    <a:pt x="8681" y="3781"/>
                    <a:pt x="8662" y="3779"/>
                  </a:cubicBezTo>
                  <a:cubicBezTo>
                    <a:pt x="8643" y="3777"/>
                    <a:pt x="8648" y="3765"/>
                    <a:pt x="8648" y="3724"/>
                  </a:cubicBezTo>
                  <a:cubicBezTo>
                    <a:pt x="8648" y="3683"/>
                    <a:pt x="8651" y="3662"/>
                    <a:pt x="8597" y="3755"/>
                  </a:cubicBezTo>
                  <a:cubicBezTo>
                    <a:pt x="8591" y="3720"/>
                    <a:pt x="8551" y="3670"/>
                    <a:pt x="8534" y="3642"/>
                  </a:cubicBezTo>
                  <a:cubicBezTo>
                    <a:pt x="8518" y="3613"/>
                    <a:pt x="8515" y="3593"/>
                    <a:pt x="8533" y="3566"/>
                  </a:cubicBezTo>
                  <a:cubicBezTo>
                    <a:pt x="8551" y="3539"/>
                    <a:pt x="8544" y="3513"/>
                    <a:pt x="8538" y="3466"/>
                  </a:cubicBezTo>
                  <a:cubicBezTo>
                    <a:pt x="8533" y="3418"/>
                    <a:pt x="8541" y="3398"/>
                    <a:pt x="8511" y="3308"/>
                  </a:cubicBezTo>
                  <a:cubicBezTo>
                    <a:pt x="8480" y="3218"/>
                    <a:pt x="8407" y="3203"/>
                    <a:pt x="8327" y="3269"/>
                  </a:cubicBezTo>
                  <a:cubicBezTo>
                    <a:pt x="8247" y="3335"/>
                    <a:pt x="8144" y="3405"/>
                    <a:pt x="8063" y="3405"/>
                  </a:cubicBezTo>
                  <a:cubicBezTo>
                    <a:pt x="7982" y="3405"/>
                    <a:pt x="7951" y="3517"/>
                    <a:pt x="7947" y="3531"/>
                  </a:cubicBezTo>
                  <a:cubicBezTo>
                    <a:pt x="7943" y="3546"/>
                    <a:pt x="7877" y="3683"/>
                    <a:pt x="7884" y="3679"/>
                  </a:cubicBezTo>
                  <a:cubicBezTo>
                    <a:pt x="7891" y="3675"/>
                    <a:pt x="7931" y="3658"/>
                    <a:pt x="7946" y="3714"/>
                  </a:cubicBezTo>
                  <a:cubicBezTo>
                    <a:pt x="7961" y="3769"/>
                    <a:pt x="7998" y="3777"/>
                    <a:pt x="8020" y="3765"/>
                  </a:cubicBezTo>
                  <a:cubicBezTo>
                    <a:pt x="8043" y="3753"/>
                    <a:pt x="8053" y="3755"/>
                    <a:pt x="8120" y="3777"/>
                  </a:cubicBezTo>
                  <a:cubicBezTo>
                    <a:pt x="8103" y="3755"/>
                    <a:pt x="8070" y="3726"/>
                    <a:pt x="8070" y="3673"/>
                  </a:cubicBezTo>
                  <a:cubicBezTo>
                    <a:pt x="8070" y="3619"/>
                    <a:pt x="8111" y="3613"/>
                    <a:pt x="8143" y="3654"/>
                  </a:cubicBezTo>
                  <a:cubicBezTo>
                    <a:pt x="8175" y="3695"/>
                    <a:pt x="8250" y="3667"/>
                    <a:pt x="8252" y="3642"/>
                  </a:cubicBezTo>
                  <a:cubicBezTo>
                    <a:pt x="8253" y="3617"/>
                    <a:pt x="8270" y="3626"/>
                    <a:pt x="8307" y="3667"/>
                  </a:cubicBezTo>
                  <a:cubicBezTo>
                    <a:pt x="8299" y="3498"/>
                    <a:pt x="8414" y="3480"/>
                    <a:pt x="8424" y="3462"/>
                  </a:cubicBezTo>
                  <a:cubicBezTo>
                    <a:pt x="8433" y="3443"/>
                    <a:pt x="8494" y="3449"/>
                    <a:pt x="8486" y="3468"/>
                  </a:cubicBezTo>
                  <a:cubicBezTo>
                    <a:pt x="8477" y="3486"/>
                    <a:pt x="8473" y="3513"/>
                    <a:pt x="8479" y="3593"/>
                  </a:cubicBezTo>
                  <a:cubicBezTo>
                    <a:pt x="8323" y="3631"/>
                    <a:pt x="8333" y="3699"/>
                    <a:pt x="8337" y="3765"/>
                  </a:cubicBezTo>
                  <a:cubicBezTo>
                    <a:pt x="8341" y="3830"/>
                    <a:pt x="8345" y="3804"/>
                    <a:pt x="8322" y="3804"/>
                  </a:cubicBezTo>
                  <a:cubicBezTo>
                    <a:pt x="8299" y="3804"/>
                    <a:pt x="8300" y="3796"/>
                    <a:pt x="8281" y="3832"/>
                  </a:cubicBezTo>
                  <a:cubicBezTo>
                    <a:pt x="8261" y="3869"/>
                    <a:pt x="8228" y="3855"/>
                    <a:pt x="8198" y="3849"/>
                  </a:cubicBezTo>
                  <a:cubicBezTo>
                    <a:pt x="8168" y="3842"/>
                    <a:pt x="8133" y="3875"/>
                    <a:pt x="8111" y="3875"/>
                  </a:cubicBezTo>
                  <a:cubicBezTo>
                    <a:pt x="8089" y="3875"/>
                    <a:pt x="8086" y="3906"/>
                    <a:pt x="8096" y="3957"/>
                  </a:cubicBezTo>
                  <a:cubicBezTo>
                    <a:pt x="7997" y="4049"/>
                    <a:pt x="8008" y="4150"/>
                    <a:pt x="8026" y="4168"/>
                  </a:cubicBezTo>
                  <a:cubicBezTo>
                    <a:pt x="8059" y="4211"/>
                    <a:pt x="8090" y="4293"/>
                    <a:pt x="8078" y="4381"/>
                  </a:cubicBezTo>
                  <a:cubicBezTo>
                    <a:pt x="8067" y="4512"/>
                    <a:pt x="8113" y="4553"/>
                    <a:pt x="8132" y="4578"/>
                  </a:cubicBezTo>
                  <a:cubicBezTo>
                    <a:pt x="8151" y="4602"/>
                    <a:pt x="8133" y="4602"/>
                    <a:pt x="8124" y="4633"/>
                  </a:cubicBezTo>
                  <a:cubicBezTo>
                    <a:pt x="8114" y="4664"/>
                    <a:pt x="8113" y="4662"/>
                    <a:pt x="8131" y="4695"/>
                  </a:cubicBezTo>
                  <a:cubicBezTo>
                    <a:pt x="8148" y="4727"/>
                    <a:pt x="8157" y="4743"/>
                    <a:pt x="8157" y="4782"/>
                  </a:cubicBezTo>
                  <a:cubicBezTo>
                    <a:pt x="8157" y="4821"/>
                    <a:pt x="8136" y="4766"/>
                    <a:pt x="8129" y="4731"/>
                  </a:cubicBezTo>
                  <a:cubicBezTo>
                    <a:pt x="8122" y="4697"/>
                    <a:pt x="8108" y="4745"/>
                    <a:pt x="8099" y="4778"/>
                  </a:cubicBezTo>
                  <a:cubicBezTo>
                    <a:pt x="8089" y="4811"/>
                    <a:pt x="8081" y="4778"/>
                    <a:pt x="8068" y="4752"/>
                  </a:cubicBezTo>
                  <a:cubicBezTo>
                    <a:pt x="8056" y="4725"/>
                    <a:pt x="8047" y="4719"/>
                    <a:pt x="8064" y="4686"/>
                  </a:cubicBezTo>
                  <a:cubicBezTo>
                    <a:pt x="8082" y="4654"/>
                    <a:pt x="8081" y="4649"/>
                    <a:pt x="8062" y="4649"/>
                  </a:cubicBezTo>
                  <a:cubicBezTo>
                    <a:pt x="8043" y="4649"/>
                    <a:pt x="8025" y="4666"/>
                    <a:pt x="8033" y="4735"/>
                  </a:cubicBezTo>
                  <a:cubicBezTo>
                    <a:pt x="8041" y="4805"/>
                    <a:pt x="8035" y="4817"/>
                    <a:pt x="8030" y="4860"/>
                  </a:cubicBezTo>
                  <a:cubicBezTo>
                    <a:pt x="8024" y="4903"/>
                    <a:pt x="8052" y="4938"/>
                    <a:pt x="8062" y="4993"/>
                  </a:cubicBezTo>
                  <a:cubicBezTo>
                    <a:pt x="8071" y="5049"/>
                    <a:pt x="8089" y="5067"/>
                    <a:pt x="8122" y="5143"/>
                  </a:cubicBezTo>
                  <a:cubicBezTo>
                    <a:pt x="8067" y="5159"/>
                    <a:pt x="8004" y="4897"/>
                    <a:pt x="7994" y="4833"/>
                  </a:cubicBezTo>
                  <a:cubicBezTo>
                    <a:pt x="7984" y="4770"/>
                    <a:pt x="7956" y="4791"/>
                    <a:pt x="7939" y="4789"/>
                  </a:cubicBezTo>
                  <a:cubicBezTo>
                    <a:pt x="7923" y="4787"/>
                    <a:pt x="7949" y="4737"/>
                    <a:pt x="7957" y="4715"/>
                  </a:cubicBezTo>
                  <a:cubicBezTo>
                    <a:pt x="7965" y="4692"/>
                    <a:pt x="7905" y="4616"/>
                    <a:pt x="7882" y="4565"/>
                  </a:cubicBezTo>
                  <a:cubicBezTo>
                    <a:pt x="7911" y="4616"/>
                    <a:pt x="7942" y="4629"/>
                    <a:pt x="7960" y="4610"/>
                  </a:cubicBezTo>
                  <a:cubicBezTo>
                    <a:pt x="7978" y="4592"/>
                    <a:pt x="7990" y="4607"/>
                    <a:pt x="8022" y="4619"/>
                  </a:cubicBezTo>
                  <a:cubicBezTo>
                    <a:pt x="8044" y="4520"/>
                    <a:pt x="7971" y="4388"/>
                    <a:pt x="7938" y="4335"/>
                  </a:cubicBezTo>
                  <a:lnTo>
                    <a:pt x="7972" y="4356"/>
                  </a:lnTo>
                  <a:lnTo>
                    <a:pt x="7976" y="4287"/>
                  </a:lnTo>
                  <a:lnTo>
                    <a:pt x="7965" y="4269"/>
                  </a:lnTo>
                  <a:lnTo>
                    <a:pt x="7928" y="4319"/>
                  </a:lnTo>
                  <a:cubicBezTo>
                    <a:pt x="7904" y="4279"/>
                    <a:pt x="7911" y="4196"/>
                    <a:pt x="7895" y="4223"/>
                  </a:cubicBezTo>
                  <a:cubicBezTo>
                    <a:pt x="7878" y="4252"/>
                    <a:pt x="7855" y="4314"/>
                    <a:pt x="7849" y="4344"/>
                  </a:cubicBezTo>
                  <a:cubicBezTo>
                    <a:pt x="7844" y="4375"/>
                    <a:pt x="7790" y="4287"/>
                    <a:pt x="7803" y="4254"/>
                  </a:cubicBezTo>
                  <a:cubicBezTo>
                    <a:pt x="7874" y="4127"/>
                    <a:pt x="7742" y="4049"/>
                    <a:pt x="7705" y="4060"/>
                  </a:cubicBezTo>
                  <a:cubicBezTo>
                    <a:pt x="7668" y="4070"/>
                    <a:pt x="7683" y="4049"/>
                    <a:pt x="7691" y="4002"/>
                  </a:cubicBezTo>
                  <a:cubicBezTo>
                    <a:pt x="7661" y="3992"/>
                    <a:pt x="7621" y="3959"/>
                    <a:pt x="7636" y="3935"/>
                  </a:cubicBezTo>
                  <a:cubicBezTo>
                    <a:pt x="7651" y="3910"/>
                    <a:pt x="7655" y="3841"/>
                    <a:pt x="7639" y="3865"/>
                  </a:cubicBezTo>
                  <a:cubicBezTo>
                    <a:pt x="7622" y="3890"/>
                    <a:pt x="7589" y="3890"/>
                    <a:pt x="7563" y="3877"/>
                  </a:cubicBezTo>
                  <a:cubicBezTo>
                    <a:pt x="7537" y="3865"/>
                    <a:pt x="7501" y="3922"/>
                    <a:pt x="7475" y="3953"/>
                  </a:cubicBezTo>
                  <a:cubicBezTo>
                    <a:pt x="7449" y="3984"/>
                    <a:pt x="7425" y="3976"/>
                    <a:pt x="7391" y="3972"/>
                  </a:cubicBezTo>
                  <a:cubicBezTo>
                    <a:pt x="7356" y="3968"/>
                    <a:pt x="7347" y="3982"/>
                    <a:pt x="7330" y="3998"/>
                  </a:cubicBezTo>
                  <a:cubicBezTo>
                    <a:pt x="7314" y="4015"/>
                    <a:pt x="7300" y="3996"/>
                    <a:pt x="7283" y="3974"/>
                  </a:cubicBezTo>
                  <a:cubicBezTo>
                    <a:pt x="7267" y="3951"/>
                    <a:pt x="7263" y="3968"/>
                    <a:pt x="7259" y="4000"/>
                  </a:cubicBezTo>
                  <a:cubicBezTo>
                    <a:pt x="7255" y="4033"/>
                    <a:pt x="7242" y="4015"/>
                    <a:pt x="7206" y="3974"/>
                  </a:cubicBezTo>
                  <a:cubicBezTo>
                    <a:pt x="7139" y="4006"/>
                    <a:pt x="7038" y="4006"/>
                    <a:pt x="7008" y="3970"/>
                  </a:cubicBezTo>
                  <a:cubicBezTo>
                    <a:pt x="6978" y="3933"/>
                    <a:pt x="6930" y="3927"/>
                    <a:pt x="6905" y="3937"/>
                  </a:cubicBezTo>
                  <a:cubicBezTo>
                    <a:pt x="6880" y="3947"/>
                    <a:pt x="6876" y="3943"/>
                    <a:pt x="6858" y="3908"/>
                  </a:cubicBezTo>
                  <a:cubicBezTo>
                    <a:pt x="6840" y="3873"/>
                    <a:pt x="6832" y="3880"/>
                    <a:pt x="6790" y="3888"/>
                  </a:cubicBezTo>
                  <a:cubicBezTo>
                    <a:pt x="6744" y="3769"/>
                    <a:pt x="6700" y="3777"/>
                    <a:pt x="6675" y="3792"/>
                  </a:cubicBezTo>
                  <a:cubicBezTo>
                    <a:pt x="6650" y="3805"/>
                    <a:pt x="6636" y="3796"/>
                    <a:pt x="6629" y="3744"/>
                  </a:cubicBezTo>
                  <a:cubicBezTo>
                    <a:pt x="6622" y="3693"/>
                    <a:pt x="6603" y="3705"/>
                    <a:pt x="6571" y="3683"/>
                  </a:cubicBezTo>
                  <a:cubicBezTo>
                    <a:pt x="6628" y="3668"/>
                    <a:pt x="6658" y="3556"/>
                    <a:pt x="6658" y="3528"/>
                  </a:cubicBezTo>
                  <a:cubicBezTo>
                    <a:pt x="6658" y="3498"/>
                    <a:pt x="6682" y="3507"/>
                    <a:pt x="6712" y="3513"/>
                  </a:cubicBezTo>
                  <a:cubicBezTo>
                    <a:pt x="6722" y="3425"/>
                    <a:pt x="6795" y="3455"/>
                    <a:pt x="6873" y="3488"/>
                  </a:cubicBezTo>
                  <a:cubicBezTo>
                    <a:pt x="6985" y="3319"/>
                    <a:pt x="6789" y="3056"/>
                    <a:pt x="6785" y="3032"/>
                  </a:cubicBezTo>
                  <a:cubicBezTo>
                    <a:pt x="6781" y="3007"/>
                    <a:pt x="6760" y="3003"/>
                    <a:pt x="6712" y="2933"/>
                  </a:cubicBezTo>
                  <a:cubicBezTo>
                    <a:pt x="6664" y="2864"/>
                    <a:pt x="6625" y="2868"/>
                    <a:pt x="6611" y="2880"/>
                  </a:cubicBezTo>
                  <a:cubicBezTo>
                    <a:pt x="6598" y="2893"/>
                    <a:pt x="6585" y="2888"/>
                    <a:pt x="6577" y="2858"/>
                  </a:cubicBezTo>
                  <a:cubicBezTo>
                    <a:pt x="6569" y="2827"/>
                    <a:pt x="6558" y="2817"/>
                    <a:pt x="6554" y="2837"/>
                  </a:cubicBezTo>
                  <a:cubicBezTo>
                    <a:pt x="6550" y="2874"/>
                    <a:pt x="6562" y="2915"/>
                    <a:pt x="6578" y="2952"/>
                  </a:cubicBezTo>
                  <a:cubicBezTo>
                    <a:pt x="6595" y="2989"/>
                    <a:pt x="6461" y="2900"/>
                    <a:pt x="6417" y="2854"/>
                  </a:cubicBezTo>
                  <a:cubicBezTo>
                    <a:pt x="6373" y="2807"/>
                    <a:pt x="6350" y="2825"/>
                    <a:pt x="6329" y="2790"/>
                  </a:cubicBezTo>
                  <a:cubicBezTo>
                    <a:pt x="6309" y="2755"/>
                    <a:pt x="6309" y="2749"/>
                    <a:pt x="6278" y="2743"/>
                  </a:cubicBezTo>
                  <a:cubicBezTo>
                    <a:pt x="6248" y="2737"/>
                    <a:pt x="6162" y="2587"/>
                    <a:pt x="6132" y="2518"/>
                  </a:cubicBezTo>
                  <a:cubicBezTo>
                    <a:pt x="6102" y="2448"/>
                    <a:pt x="6031" y="2393"/>
                    <a:pt x="5965" y="2356"/>
                  </a:cubicBezTo>
                  <a:cubicBezTo>
                    <a:pt x="5945" y="2344"/>
                    <a:pt x="5924" y="2330"/>
                    <a:pt x="5904" y="2310"/>
                  </a:cubicBezTo>
                  <a:cubicBezTo>
                    <a:pt x="5861" y="2267"/>
                    <a:pt x="5821" y="2195"/>
                    <a:pt x="5788" y="2059"/>
                  </a:cubicBezTo>
                  <a:cubicBezTo>
                    <a:pt x="5740" y="1860"/>
                    <a:pt x="5482" y="1766"/>
                    <a:pt x="5445" y="1762"/>
                  </a:cubicBezTo>
                  <a:cubicBezTo>
                    <a:pt x="5408" y="1758"/>
                    <a:pt x="5379" y="1879"/>
                    <a:pt x="5379" y="1934"/>
                  </a:cubicBezTo>
                  <a:cubicBezTo>
                    <a:pt x="5379" y="1990"/>
                    <a:pt x="5368" y="1979"/>
                    <a:pt x="5342" y="1975"/>
                  </a:cubicBezTo>
                  <a:cubicBezTo>
                    <a:pt x="5316" y="1971"/>
                    <a:pt x="5318" y="1967"/>
                    <a:pt x="5307" y="2006"/>
                  </a:cubicBezTo>
                  <a:cubicBezTo>
                    <a:pt x="5296" y="2045"/>
                    <a:pt x="5241" y="2053"/>
                    <a:pt x="5226" y="2030"/>
                  </a:cubicBezTo>
                  <a:cubicBezTo>
                    <a:pt x="5211" y="2008"/>
                    <a:pt x="5174" y="2024"/>
                    <a:pt x="5147" y="2002"/>
                  </a:cubicBezTo>
                  <a:cubicBezTo>
                    <a:pt x="5121" y="1979"/>
                    <a:pt x="5124" y="1902"/>
                    <a:pt x="5138" y="1899"/>
                  </a:cubicBezTo>
                  <a:cubicBezTo>
                    <a:pt x="5152" y="1897"/>
                    <a:pt x="5179" y="1854"/>
                    <a:pt x="5201" y="1822"/>
                  </a:cubicBezTo>
                  <a:cubicBezTo>
                    <a:pt x="5223" y="1789"/>
                    <a:pt x="5229" y="1787"/>
                    <a:pt x="5197" y="1738"/>
                  </a:cubicBezTo>
                  <a:cubicBezTo>
                    <a:pt x="5165" y="1689"/>
                    <a:pt x="5197" y="1588"/>
                    <a:pt x="5197" y="1570"/>
                  </a:cubicBezTo>
                  <a:cubicBezTo>
                    <a:pt x="5197" y="1552"/>
                    <a:pt x="5227" y="1473"/>
                    <a:pt x="5240" y="1435"/>
                  </a:cubicBezTo>
                  <a:cubicBezTo>
                    <a:pt x="5252" y="1396"/>
                    <a:pt x="5226" y="1390"/>
                    <a:pt x="5207" y="1369"/>
                  </a:cubicBezTo>
                  <a:cubicBezTo>
                    <a:pt x="5187" y="1349"/>
                    <a:pt x="5216" y="1430"/>
                    <a:pt x="5207" y="1439"/>
                  </a:cubicBezTo>
                  <a:cubicBezTo>
                    <a:pt x="5116" y="1392"/>
                    <a:pt x="5073" y="1445"/>
                    <a:pt x="5092" y="1447"/>
                  </a:cubicBezTo>
                  <a:cubicBezTo>
                    <a:pt x="5112" y="1449"/>
                    <a:pt x="5154" y="1461"/>
                    <a:pt x="5189" y="1494"/>
                  </a:cubicBezTo>
                  <a:cubicBezTo>
                    <a:pt x="5123" y="1504"/>
                    <a:pt x="5080" y="1574"/>
                    <a:pt x="5066" y="1595"/>
                  </a:cubicBezTo>
                  <a:cubicBezTo>
                    <a:pt x="5052" y="1615"/>
                    <a:pt x="5076" y="1633"/>
                    <a:pt x="5095" y="1643"/>
                  </a:cubicBezTo>
                  <a:cubicBezTo>
                    <a:pt x="5115" y="1654"/>
                    <a:pt x="5095" y="1682"/>
                    <a:pt x="5087" y="1709"/>
                  </a:cubicBezTo>
                  <a:cubicBezTo>
                    <a:pt x="5079" y="1735"/>
                    <a:pt x="5065" y="1705"/>
                    <a:pt x="5052" y="1674"/>
                  </a:cubicBezTo>
                  <a:cubicBezTo>
                    <a:pt x="5040" y="1643"/>
                    <a:pt x="4992" y="1658"/>
                    <a:pt x="5002" y="1693"/>
                  </a:cubicBezTo>
                  <a:cubicBezTo>
                    <a:pt x="5011" y="1728"/>
                    <a:pt x="5013" y="1777"/>
                    <a:pt x="5014" y="1803"/>
                  </a:cubicBezTo>
                  <a:cubicBezTo>
                    <a:pt x="5015" y="1830"/>
                    <a:pt x="5004" y="1830"/>
                    <a:pt x="4984" y="1824"/>
                  </a:cubicBezTo>
                  <a:cubicBezTo>
                    <a:pt x="4963" y="1818"/>
                    <a:pt x="4964" y="1828"/>
                    <a:pt x="4985" y="1848"/>
                  </a:cubicBezTo>
                  <a:cubicBezTo>
                    <a:pt x="5006" y="1868"/>
                    <a:pt x="5015" y="1875"/>
                    <a:pt x="5014" y="1881"/>
                  </a:cubicBezTo>
                  <a:cubicBezTo>
                    <a:pt x="4822" y="1946"/>
                    <a:pt x="4792" y="1545"/>
                    <a:pt x="4791" y="1492"/>
                  </a:cubicBezTo>
                  <a:cubicBezTo>
                    <a:pt x="4789" y="1439"/>
                    <a:pt x="4809" y="1371"/>
                    <a:pt x="4809" y="1344"/>
                  </a:cubicBezTo>
                  <a:cubicBezTo>
                    <a:pt x="4809" y="1318"/>
                    <a:pt x="4802" y="1220"/>
                    <a:pt x="4805" y="1121"/>
                  </a:cubicBezTo>
                  <a:cubicBezTo>
                    <a:pt x="4807" y="1023"/>
                    <a:pt x="4780" y="919"/>
                    <a:pt x="4765" y="880"/>
                  </a:cubicBezTo>
                  <a:cubicBezTo>
                    <a:pt x="4750" y="841"/>
                    <a:pt x="4727" y="770"/>
                    <a:pt x="4693" y="800"/>
                  </a:cubicBezTo>
                  <a:cubicBezTo>
                    <a:pt x="4632" y="846"/>
                    <a:pt x="4672" y="998"/>
                    <a:pt x="4709" y="1071"/>
                  </a:cubicBezTo>
                  <a:cubicBezTo>
                    <a:pt x="4611" y="1037"/>
                    <a:pt x="4571" y="1091"/>
                    <a:pt x="4569" y="1120"/>
                  </a:cubicBezTo>
                  <a:cubicBezTo>
                    <a:pt x="4567" y="1150"/>
                    <a:pt x="4538" y="1217"/>
                    <a:pt x="4509" y="1224"/>
                  </a:cubicBezTo>
                  <a:cubicBezTo>
                    <a:pt x="4479" y="1230"/>
                    <a:pt x="4430" y="1302"/>
                    <a:pt x="4405" y="1326"/>
                  </a:cubicBezTo>
                  <a:cubicBezTo>
                    <a:pt x="4380" y="1351"/>
                    <a:pt x="4366" y="1279"/>
                    <a:pt x="4372" y="1237"/>
                  </a:cubicBezTo>
                  <a:cubicBezTo>
                    <a:pt x="4378" y="1195"/>
                    <a:pt x="4396" y="1208"/>
                    <a:pt x="4419" y="1208"/>
                  </a:cubicBezTo>
                  <a:cubicBezTo>
                    <a:pt x="4442" y="1208"/>
                    <a:pt x="4450" y="1161"/>
                    <a:pt x="4451" y="1125"/>
                  </a:cubicBezTo>
                  <a:cubicBezTo>
                    <a:pt x="4428" y="1175"/>
                    <a:pt x="4393" y="1187"/>
                    <a:pt x="4363" y="1179"/>
                  </a:cubicBezTo>
                  <a:cubicBezTo>
                    <a:pt x="4333" y="1170"/>
                    <a:pt x="4228" y="1197"/>
                    <a:pt x="4193" y="1184"/>
                  </a:cubicBezTo>
                  <a:cubicBezTo>
                    <a:pt x="4158" y="1170"/>
                    <a:pt x="4092" y="1256"/>
                    <a:pt x="4069" y="1306"/>
                  </a:cubicBezTo>
                  <a:cubicBezTo>
                    <a:pt x="4046" y="1358"/>
                    <a:pt x="4030" y="1384"/>
                    <a:pt x="3950" y="1456"/>
                  </a:cubicBezTo>
                  <a:cubicBezTo>
                    <a:pt x="3990" y="1410"/>
                    <a:pt x="4009" y="1287"/>
                    <a:pt x="3998" y="1224"/>
                  </a:cubicBezTo>
                  <a:cubicBezTo>
                    <a:pt x="3988" y="1160"/>
                    <a:pt x="3980" y="1284"/>
                    <a:pt x="3976" y="1322"/>
                  </a:cubicBezTo>
                  <a:cubicBezTo>
                    <a:pt x="3973" y="1360"/>
                    <a:pt x="3922" y="1333"/>
                    <a:pt x="3935" y="1326"/>
                  </a:cubicBezTo>
                  <a:cubicBezTo>
                    <a:pt x="3947" y="1319"/>
                    <a:pt x="3949" y="1288"/>
                    <a:pt x="3949" y="1256"/>
                  </a:cubicBezTo>
                  <a:cubicBezTo>
                    <a:pt x="3949" y="1223"/>
                    <a:pt x="3935" y="1258"/>
                    <a:pt x="3918" y="1293"/>
                  </a:cubicBezTo>
                  <a:cubicBezTo>
                    <a:pt x="3900" y="1328"/>
                    <a:pt x="3922" y="1239"/>
                    <a:pt x="3910" y="1238"/>
                  </a:cubicBezTo>
                  <a:cubicBezTo>
                    <a:pt x="3859" y="1237"/>
                    <a:pt x="3765" y="1328"/>
                    <a:pt x="3744" y="1362"/>
                  </a:cubicBezTo>
                  <a:cubicBezTo>
                    <a:pt x="3722" y="1396"/>
                    <a:pt x="3727" y="1360"/>
                    <a:pt x="3735" y="1323"/>
                  </a:cubicBezTo>
                  <a:cubicBezTo>
                    <a:pt x="3744" y="1286"/>
                    <a:pt x="3719" y="1315"/>
                    <a:pt x="3706" y="1336"/>
                  </a:cubicBezTo>
                  <a:cubicBezTo>
                    <a:pt x="3693" y="1358"/>
                    <a:pt x="3656" y="1366"/>
                    <a:pt x="3619" y="1380"/>
                  </a:cubicBezTo>
                  <a:cubicBezTo>
                    <a:pt x="3582" y="1395"/>
                    <a:pt x="3574" y="1476"/>
                    <a:pt x="3578" y="1517"/>
                  </a:cubicBezTo>
                  <a:cubicBezTo>
                    <a:pt x="3581" y="1557"/>
                    <a:pt x="3606" y="1529"/>
                    <a:pt x="3621" y="1519"/>
                  </a:cubicBezTo>
                  <a:cubicBezTo>
                    <a:pt x="3636" y="1510"/>
                    <a:pt x="3631" y="1535"/>
                    <a:pt x="3630" y="1570"/>
                  </a:cubicBezTo>
                  <a:cubicBezTo>
                    <a:pt x="3629" y="1604"/>
                    <a:pt x="3589" y="1582"/>
                    <a:pt x="3575" y="1555"/>
                  </a:cubicBezTo>
                  <a:cubicBezTo>
                    <a:pt x="3560" y="1527"/>
                    <a:pt x="3548" y="1527"/>
                    <a:pt x="3530" y="1526"/>
                  </a:cubicBezTo>
                  <a:cubicBezTo>
                    <a:pt x="3513" y="1525"/>
                    <a:pt x="3491" y="1505"/>
                    <a:pt x="3469" y="1490"/>
                  </a:cubicBezTo>
                  <a:cubicBezTo>
                    <a:pt x="3469" y="1524"/>
                    <a:pt x="3474" y="1539"/>
                    <a:pt x="3512" y="1620"/>
                  </a:cubicBezTo>
                  <a:cubicBezTo>
                    <a:pt x="3436" y="1557"/>
                    <a:pt x="3440" y="1480"/>
                    <a:pt x="3454" y="1449"/>
                  </a:cubicBezTo>
                  <a:cubicBezTo>
                    <a:pt x="3468" y="1418"/>
                    <a:pt x="3497" y="1417"/>
                    <a:pt x="3504" y="1417"/>
                  </a:cubicBezTo>
                  <a:cubicBezTo>
                    <a:pt x="3511" y="1417"/>
                    <a:pt x="3529" y="1380"/>
                    <a:pt x="3535" y="1363"/>
                  </a:cubicBezTo>
                  <a:cubicBezTo>
                    <a:pt x="3540" y="1346"/>
                    <a:pt x="3554" y="1335"/>
                    <a:pt x="3566" y="1353"/>
                  </a:cubicBezTo>
                  <a:cubicBezTo>
                    <a:pt x="3579" y="1370"/>
                    <a:pt x="3590" y="1381"/>
                    <a:pt x="3595" y="1359"/>
                  </a:cubicBezTo>
                  <a:cubicBezTo>
                    <a:pt x="3602" y="1334"/>
                    <a:pt x="3611" y="1292"/>
                    <a:pt x="3640" y="1260"/>
                  </a:cubicBezTo>
                  <a:cubicBezTo>
                    <a:pt x="3669" y="1227"/>
                    <a:pt x="3677" y="1256"/>
                    <a:pt x="3702" y="1278"/>
                  </a:cubicBezTo>
                  <a:cubicBezTo>
                    <a:pt x="3727" y="1300"/>
                    <a:pt x="3809" y="1189"/>
                    <a:pt x="3842" y="1141"/>
                  </a:cubicBezTo>
                  <a:cubicBezTo>
                    <a:pt x="3876" y="1094"/>
                    <a:pt x="4009" y="1178"/>
                    <a:pt x="4022" y="1187"/>
                  </a:cubicBezTo>
                  <a:cubicBezTo>
                    <a:pt x="4036" y="1197"/>
                    <a:pt x="4122" y="1158"/>
                    <a:pt x="4132" y="1141"/>
                  </a:cubicBezTo>
                  <a:cubicBezTo>
                    <a:pt x="4142" y="1124"/>
                    <a:pt x="4187" y="1086"/>
                    <a:pt x="4224" y="1083"/>
                  </a:cubicBezTo>
                  <a:cubicBezTo>
                    <a:pt x="4260" y="1080"/>
                    <a:pt x="4312" y="1054"/>
                    <a:pt x="4364" y="1026"/>
                  </a:cubicBezTo>
                  <a:cubicBezTo>
                    <a:pt x="4416" y="998"/>
                    <a:pt x="4372" y="902"/>
                    <a:pt x="4358" y="877"/>
                  </a:cubicBezTo>
                  <a:cubicBezTo>
                    <a:pt x="4344" y="853"/>
                    <a:pt x="4329" y="894"/>
                    <a:pt x="4317" y="922"/>
                  </a:cubicBezTo>
                  <a:cubicBezTo>
                    <a:pt x="4304" y="949"/>
                    <a:pt x="4281" y="945"/>
                    <a:pt x="4267" y="945"/>
                  </a:cubicBezTo>
                  <a:cubicBezTo>
                    <a:pt x="4254" y="945"/>
                    <a:pt x="4260" y="879"/>
                    <a:pt x="4243" y="863"/>
                  </a:cubicBezTo>
                  <a:cubicBezTo>
                    <a:pt x="4198" y="804"/>
                    <a:pt x="4128" y="869"/>
                    <a:pt x="4109" y="906"/>
                  </a:cubicBezTo>
                  <a:cubicBezTo>
                    <a:pt x="4090" y="943"/>
                    <a:pt x="4076" y="945"/>
                    <a:pt x="4066" y="951"/>
                  </a:cubicBezTo>
                  <a:cubicBezTo>
                    <a:pt x="4055" y="957"/>
                    <a:pt x="4042" y="928"/>
                    <a:pt x="4038" y="897"/>
                  </a:cubicBezTo>
                  <a:cubicBezTo>
                    <a:pt x="4034" y="867"/>
                    <a:pt x="3979" y="931"/>
                    <a:pt x="3954" y="955"/>
                  </a:cubicBezTo>
                  <a:cubicBezTo>
                    <a:pt x="3929" y="980"/>
                    <a:pt x="3888" y="987"/>
                    <a:pt x="3863" y="997"/>
                  </a:cubicBezTo>
                  <a:cubicBezTo>
                    <a:pt x="3838" y="1006"/>
                    <a:pt x="3844" y="992"/>
                    <a:pt x="3845" y="951"/>
                  </a:cubicBezTo>
                  <a:cubicBezTo>
                    <a:pt x="3845" y="909"/>
                    <a:pt x="3828" y="925"/>
                    <a:pt x="3814" y="923"/>
                  </a:cubicBezTo>
                  <a:cubicBezTo>
                    <a:pt x="3799" y="922"/>
                    <a:pt x="3795" y="942"/>
                    <a:pt x="3794" y="980"/>
                  </a:cubicBezTo>
                  <a:cubicBezTo>
                    <a:pt x="3793" y="1019"/>
                    <a:pt x="3776" y="994"/>
                    <a:pt x="3758" y="962"/>
                  </a:cubicBezTo>
                  <a:cubicBezTo>
                    <a:pt x="3739" y="930"/>
                    <a:pt x="3687" y="989"/>
                    <a:pt x="3665" y="1043"/>
                  </a:cubicBezTo>
                  <a:cubicBezTo>
                    <a:pt x="3643" y="1097"/>
                    <a:pt x="3591" y="1065"/>
                    <a:pt x="3581" y="1061"/>
                  </a:cubicBezTo>
                  <a:cubicBezTo>
                    <a:pt x="3571" y="1058"/>
                    <a:pt x="3562" y="1042"/>
                    <a:pt x="3542" y="1066"/>
                  </a:cubicBezTo>
                  <a:cubicBezTo>
                    <a:pt x="3522" y="1091"/>
                    <a:pt x="3468" y="1098"/>
                    <a:pt x="3447" y="1086"/>
                  </a:cubicBezTo>
                  <a:cubicBezTo>
                    <a:pt x="3426" y="1074"/>
                    <a:pt x="3408" y="1103"/>
                    <a:pt x="3393" y="1126"/>
                  </a:cubicBezTo>
                  <a:cubicBezTo>
                    <a:pt x="3379" y="1149"/>
                    <a:pt x="3343" y="1147"/>
                    <a:pt x="3320" y="1157"/>
                  </a:cubicBezTo>
                  <a:cubicBezTo>
                    <a:pt x="3297" y="1166"/>
                    <a:pt x="3286" y="1218"/>
                    <a:pt x="3290" y="1260"/>
                  </a:cubicBezTo>
                  <a:cubicBezTo>
                    <a:pt x="3294" y="1301"/>
                    <a:pt x="3301" y="1435"/>
                    <a:pt x="3296" y="1467"/>
                  </a:cubicBezTo>
                  <a:cubicBezTo>
                    <a:pt x="3291" y="1499"/>
                    <a:pt x="3273" y="1451"/>
                    <a:pt x="3264" y="1442"/>
                  </a:cubicBezTo>
                  <a:cubicBezTo>
                    <a:pt x="3255" y="1433"/>
                    <a:pt x="3246" y="1438"/>
                    <a:pt x="3249" y="1401"/>
                  </a:cubicBezTo>
                  <a:cubicBezTo>
                    <a:pt x="3251" y="1372"/>
                    <a:pt x="3250" y="1319"/>
                    <a:pt x="3244" y="1281"/>
                  </a:cubicBezTo>
                  <a:cubicBezTo>
                    <a:pt x="3241" y="1135"/>
                    <a:pt x="3307" y="1118"/>
                    <a:pt x="3367" y="1088"/>
                  </a:cubicBezTo>
                  <a:cubicBezTo>
                    <a:pt x="3391" y="1047"/>
                    <a:pt x="3443" y="990"/>
                    <a:pt x="3470" y="990"/>
                  </a:cubicBezTo>
                  <a:cubicBezTo>
                    <a:pt x="3497" y="990"/>
                    <a:pt x="3508" y="978"/>
                    <a:pt x="3533" y="911"/>
                  </a:cubicBezTo>
                  <a:cubicBezTo>
                    <a:pt x="3444" y="923"/>
                    <a:pt x="3484" y="764"/>
                    <a:pt x="3484" y="764"/>
                  </a:cubicBezTo>
                  <a:cubicBezTo>
                    <a:pt x="3484" y="764"/>
                    <a:pt x="3430" y="797"/>
                    <a:pt x="3400" y="829"/>
                  </a:cubicBezTo>
                  <a:cubicBezTo>
                    <a:pt x="3370" y="862"/>
                    <a:pt x="3341" y="805"/>
                    <a:pt x="3281" y="807"/>
                  </a:cubicBezTo>
                  <a:cubicBezTo>
                    <a:pt x="3248" y="803"/>
                    <a:pt x="3235" y="917"/>
                    <a:pt x="3235" y="937"/>
                  </a:cubicBezTo>
                  <a:cubicBezTo>
                    <a:pt x="3235" y="957"/>
                    <a:pt x="3221" y="927"/>
                    <a:pt x="3211" y="894"/>
                  </a:cubicBezTo>
                  <a:cubicBezTo>
                    <a:pt x="3202" y="862"/>
                    <a:pt x="3192" y="880"/>
                    <a:pt x="3182" y="907"/>
                  </a:cubicBezTo>
                  <a:cubicBezTo>
                    <a:pt x="3173" y="933"/>
                    <a:pt x="3158" y="917"/>
                    <a:pt x="3170" y="854"/>
                  </a:cubicBezTo>
                  <a:cubicBezTo>
                    <a:pt x="3116" y="933"/>
                    <a:pt x="3141" y="962"/>
                    <a:pt x="3148" y="982"/>
                  </a:cubicBezTo>
                  <a:cubicBezTo>
                    <a:pt x="3155" y="1002"/>
                    <a:pt x="3135" y="974"/>
                    <a:pt x="3124" y="941"/>
                  </a:cubicBezTo>
                  <a:cubicBezTo>
                    <a:pt x="3113" y="909"/>
                    <a:pt x="3084" y="929"/>
                    <a:pt x="3074" y="953"/>
                  </a:cubicBezTo>
                  <a:cubicBezTo>
                    <a:pt x="3065" y="978"/>
                    <a:pt x="3095" y="1043"/>
                    <a:pt x="3114" y="1072"/>
                  </a:cubicBezTo>
                  <a:cubicBezTo>
                    <a:pt x="3085" y="1092"/>
                    <a:pt x="3077" y="1072"/>
                    <a:pt x="3055" y="1057"/>
                  </a:cubicBezTo>
                  <a:cubicBezTo>
                    <a:pt x="3033" y="1043"/>
                    <a:pt x="3048" y="1120"/>
                    <a:pt x="3065" y="1124"/>
                  </a:cubicBezTo>
                  <a:cubicBezTo>
                    <a:pt x="3131" y="1104"/>
                    <a:pt x="3121" y="1114"/>
                    <a:pt x="3133" y="1133"/>
                  </a:cubicBezTo>
                  <a:cubicBezTo>
                    <a:pt x="3151" y="1175"/>
                    <a:pt x="3204" y="1224"/>
                    <a:pt x="3218" y="1190"/>
                  </a:cubicBezTo>
                  <a:cubicBezTo>
                    <a:pt x="3232" y="1155"/>
                    <a:pt x="3240" y="1187"/>
                    <a:pt x="3244" y="1279"/>
                  </a:cubicBezTo>
                  <a:cubicBezTo>
                    <a:pt x="3242" y="1269"/>
                    <a:pt x="3241" y="1259"/>
                    <a:pt x="3238" y="1252"/>
                  </a:cubicBezTo>
                  <a:cubicBezTo>
                    <a:pt x="3228" y="1218"/>
                    <a:pt x="3218" y="1223"/>
                    <a:pt x="3199" y="1229"/>
                  </a:cubicBezTo>
                  <a:cubicBezTo>
                    <a:pt x="3180" y="1235"/>
                    <a:pt x="3167" y="1227"/>
                    <a:pt x="3153" y="1197"/>
                  </a:cubicBezTo>
                  <a:cubicBezTo>
                    <a:pt x="3138" y="1166"/>
                    <a:pt x="3121" y="1168"/>
                    <a:pt x="3099" y="1172"/>
                  </a:cubicBezTo>
                  <a:cubicBezTo>
                    <a:pt x="3101" y="1183"/>
                    <a:pt x="3088" y="1272"/>
                    <a:pt x="3132" y="1373"/>
                  </a:cubicBezTo>
                  <a:cubicBezTo>
                    <a:pt x="3091" y="1359"/>
                    <a:pt x="3061" y="1275"/>
                    <a:pt x="3052" y="1194"/>
                  </a:cubicBezTo>
                  <a:cubicBezTo>
                    <a:pt x="3044" y="1112"/>
                    <a:pt x="2958" y="1042"/>
                    <a:pt x="2935" y="1042"/>
                  </a:cubicBezTo>
                  <a:cubicBezTo>
                    <a:pt x="2927" y="1042"/>
                    <a:pt x="2921" y="1037"/>
                    <a:pt x="2917" y="1030"/>
                  </a:cubicBezTo>
                  <a:cubicBezTo>
                    <a:pt x="2908" y="1018"/>
                    <a:pt x="2900" y="993"/>
                    <a:pt x="2874" y="960"/>
                  </a:cubicBezTo>
                  <a:cubicBezTo>
                    <a:pt x="2835" y="911"/>
                    <a:pt x="2849" y="911"/>
                    <a:pt x="2772" y="724"/>
                  </a:cubicBezTo>
                  <a:cubicBezTo>
                    <a:pt x="2696" y="536"/>
                    <a:pt x="2678" y="397"/>
                    <a:pt x="2671" y="300"/>
                  </a:cubicBezTo>
                  <a:cubicBezTo>
                    <a:pt x="2664" y="203"/>
                    <a:pt x="2548" y="67"/>
                    <a:pt x="2521" y="60"/>
                  </a:cubicBezTo>
                  <a:cubicBezTo>
                    <a:pt x="2493" y="54"/>
                    <a:pt x="2450" y="85"/>
                    <a:pt x="2430" y="45"/>
                  </a:cubicBezTo>
                  <a:cubicBezTo>
                    <a:pt x="2418" y="23"/>
                    <a:pt x="2412" y="9"/>
                    <a:pt x="2405" y="0"/>
                  </a:cubicBezTo>
                  <a:lnTo>
                    <a:pt x="2285" y="299"/>
                  </a:lnTo>
                  <a:lnTo>
                    <a:pt x="13" y="5945"/>
                  </a:lnTo>
                  <a:cubicBezTo>
                    <a:pt x="13" y="5945"/>
                    <a:pt x="-10" y="5995"/>
                    <a:pt x="6" y="6052"/>
                  </a:cubicBezTo>
                  <a:cubicBezTo>
                    <a:pt x="7" y="6054"/>
                    <a:pt x="7" y="6055"/>
                    <a:pt x="8" y="6057"/>
                  </a:cubicBezTo>
                  <a:cubicBezTo>
                    <a:pt x="8" y="6060"/>
                    <a:pt x="9" y="6062"/>
                    <a:pt x="10" y="6064"/>
                  </a:cubicBezTo>
                  <a:cubicBezTo>
                    <a:pt x="11" y="6071"/>
                    <a:pt x="12" y="6078"/>
                    <a:pt x="14" y="6084"/>
                  </a:cubicBezTo>
                  <a:cubicBezTo>
                    <a:pt x="17" y="6094"/>
                    <a:pt x="20" y="6104"/>
                    <a:pt x="24" y="6113"/>
                  </a:cubicBezTo>
                  <a:cubicBezTo>
                    <a:pt x="26" y="6122"/>
                    <a:pt x="29" y="6130"/>
                    <a:pt x="32" y="6138"/>
                  </a:cubicBezTo>
                  <a:cubicBezTo>
                    <a:pt x="43" y="6171"/>
                    <a:pt x="54" y="6196"/>
                    <a:pt x="64" y="6188"/>
                  </a:cubicBezTo>
                  <a:cubicBezTo>
                    <a:pt x="64" y="6188"/>
                    <a:pt x="64" y="6188"/>
                    <a:pt x="64" y="6188"/>
                  </a:cubicBezTo>
                  <a:cubicBezTo>
                    <a:pt x="64" y="6188"/>
                    <a:pt x="65" y="6187"/>
                    <a:pt x="65" y="6187"/>
                  </a:cubicBezTo>
                  <a:cubicBezTo>
                    <a:pt x="68" y="6190"/>
                    <a:pt x="70" y="6191"/>
                    <a:pt x="73" y="6192"/>
                  </a:cubicBezTo>
                  <a:cubicBezTo>
                    <a:pt x="76" y="6192"/>
                    <a:pt x="79" y="6192"/>
                    <a:pt x="81" y="6190"/>
                  </a:cubicBezTo>
                  <a:cubicBezTo>
                    <a:pt x="89" y="6184"/>
                    <a:pt x="96" y="6178"/>
                    <a:pt x="103" y="6177"/>
                  </a:cubicBezTo>
                  <a:cubicBezTo>
                    <a:pt x="108" y="6180"/>
                    <a:pt x="112" y="6186"/>
                    <a:pt x="115" y="6195"/>
                  </a:cubicBezTo>
                  <a:cubicBezTo>
                    <a:pt x="129" y="6232"/>
                    <a:pt x="145" y="6348"/>
                    <a:pt x="173" y="6330"/>
                  </a:cubicBezTo>
                  <a:cubicBezTo>
                    <a:pt x="178" y="6326"/>
                    <a:pt x="184" y="6322"/>
                    <a:pt x="192" y="6317"/>
                  </a:cubicBezTo>
                  <a:cubicBezTo>
                    <a:pt x="193" y="6316"/>
                    <a:pt x="193" y="6317"/>
                    <a:pt x="193" y="6316"/>
                  </a:cubicBezTo>
                  <a:cubicBezTo>
                    <a:pt x="207" y="6307"/>
                    <a:pt x="229" y="6299"/>
                    <a:pt x="253" y="6298"/>
                  </a:cubicBezTo>
                  <a:cubicBezTo>
                    <a:pt x="278" y="6296"/>
                    <a:pt x="305" y="6302"/>
                    <a:pt x="330" y="6323"/>
                  </a:cubicBezTo>
                  <a:cubicBezTo>
                    <a:pt x="359" y="6346"/>
                    <a:pt x="385" y="6365"/>
                    <a:pt x="398" y="6383"/>
                  </a:cubicBezTo>
                  <a:cubicBezTo>
                    <a:pt x="398" y="6384"/>
                    <a:pt x="397" y="6384"/>
                    <a:pt x="397" y="6385"/>
                  </a:cubicBezTo>
                  <a:cubicBezTo>
                    <a:pt x="396" y="6388"/>
                    <a:pt x="394" y="6391"/>
                    <a:pt x="392" y="6394"/>
                  </a:cubicBezTo>
                  <a:cubicBezTo>
                    <a:pt x="365" y="6429"/>
                    <a:pt x="319" y="6496"/>
                    <a:pt x="324" y="6527"/>
                  </a:cubicBezTo>
                  <a:cubicBezTo>
                    <a:pt x="326" y="6533"/>
                    <a:pt x="327" y="6540"/>
                    <a:pt x="328" y="6548"/>
                  </a:cubicBezTo>
                  <a:cubicBezTo>
                    <a:pt x="330" y="6557"/>
                    <a:pt x="332" y="6567"/>
                    <a:pt x="334" y="6577"/>
                  </a:cubicBezTo>
                  <a:cubicBezTo>
                    <a:pt x="339" y="6604"/>
                    <a:pt x="346" y="6638"/>
                    <a:pt x="357" y="6664"/>
                  </a:cubicBezTo>
                  <a:cubicBezTo>
                    <a:pt x="359" y="6667"/>
                    <a:pt x="360" y="6671"/>
                    <a:pt x="362" y="6675"/>
                  </a:cubicBezTo>
                  <a:cubicBezTo>
                    <a:pt x="367" y="6685"/>
                    <a:pt x="371" y="6695"/>
                    <a:pt x="374" y="6706"/>
                  </a:cubicBezTo>
                  <a:cubicBezTo>
                    <a:pt x="375" y="6710"/>
                    <a:pt x="375" y="6714"/>
                    <a:pt x="375" y="6718"/>
                  </a:cubicBezTo>
                  <a:cubicBezTo>
                    <a:pt x="375" y="6733"/>
                    <a:pt x="375" y="6748"/>
                    <a:pt x="371" y="6764"/>
                  </a:cubicBezTo>
                  <a:cubicBezTo>
                    <a:pt x="367" y="6784"/>
                    <a:pt x="369" y="6814"/>
                    <a:pt x="374" y="6846"/>
                  </a:cubicBezTo>
                  <a:cubicBezTo>
                    <a:pt x="377" y="6866"/>
                    <a:pt x="381" y="6887"/>
                    <a:pt x="385" y="6907"/>
                  </a:cubicBezTo>
                  <a:cubicBezTo>
                    <a:pt x="391" y="6939"/>
                    <a:pt x="398" y="6970"/>
                    <a:pt x="404" y="6994"/>
                  </a:cubicBezTo>
                  <a:cubicBezTo>
                    <a:pt x="407" y="7005"/>
                    <a:pt x="411" y="7024"/>
                    <a:pt x="416" y="7049"/>
                  </a:cubicBezTo>
                  <a:cubicBezTo>
                    <a:pt x="432" y="7130"/>
                    <a:pt x="453" y="7247"/>
                    <a:pt x="460" y="7328"/>
                  </a:cubicBezTo>
                  <a:cubicBezTo>
                    <a:pt x="463" y="7363"/>
                    <a:pt x="464" y="7392"/>
                    <a:pt x="461" y="7407"/>
                  </a:cubicBezTo>
                  <a:cubicBezTo>
                    <a:pt x="450" y="7456"/>
                    <a:pt x="450" y="7517"/>
                    <a:pt x="441" y="7563"/>
                  </a:cubicBezTo>
                  <a:cubicBezTo>
                    <a:pt x="440" y="7565"/>
                    <a:pt x="440" y="7568"/>
                    <a:pt x="439" y="7570"/>
                  </a:cubicBezTo>
                  <a:cubicBezTo>
                    <a:pt x="437" y="7577"/>
                    <a:pt x="435" y="7581"/>
                    <a:pt x="432" y="7587"/>
                  </a:cubicBezTo>
                  <a:cubicBezTo>
                    <a:pt x="430" y="7593"/>
                    <a:pt x="428" y="7601"/>
                    <a:pt x="425" y="7606"/>
                  </a:cubicBezTo>
                  <a:cubicBezTo>
                    <a:pt x="432" y="7602"/>
                    <a:pt x="438" y="7601"/>
                    <a:pt x="443" y="7600"/>
                  </a:cubicBezTo>
                  <a:cubicBezTo>
                    <a:pt x="449" y="7598"/>
                    <a:pt x="456" y="7596"/>
                    <a:pt x="465" y="7592"/>
                  </a:cubicBezTo>
                  <a:cubicBezTo>
                    <a:pt x="506" y="7576"/>
                    <a:pt x="549" y="7564"/>
                    <a:pt x="582" y="7561"/>
                  </a:cubicBezTo>
                  <a:cubicBezTo>
                    <a:pt x="585" y="7560"/>
                    <a:pt x="589" y="7560"/>
                    <a:pt x="592" y="7560"/>
                  </a:cubicBezTo>
                  <a:cubicBezTo>
                    <a:pt x="594" y="7559"/>
                    <a:pt x="596" y="7559"/>
                    <a:pt x="599" y="7559"/>
                  </a:cubicBezTo>
                  <a:cubicBezTo>
                    <a:pt x="613" y="7559"/>
                    <a:pt x="625" y="7561"/>
                    <a:pt x="631" y="7566"/>
                  </a:cubicBezTo>
                  <a:cubicBezTo>
                    <a:pt x="635" y="7569"/>
                    <a:pt x="640" y="7571"/>
                    <a:pt x="645" y="7572"/>
                  </a:cubicBezTo>
                  <a:cubicBezTo>
                    <a:pt x="645" y="7573"/>
                    <a:pt x="646" y="7568"/>
                    <a:pt x="646" y="7568"/>
                  </a:cubicBezTo>
                  <a:cubicBezTo>
                    <a:pt x="651" y="7569"/>
                    <a:pt x="656" y="7565"/>
                    <a:pt x="662" y="7565"/>
                  </a:cubicBezTo>
                  <a:cubicBezTo>
                    <a:pt x="662" y="7565"/>
                    <a:pt x="662" y="7565"/>
                    <a:pt x="662" y="7565"/>
                  </a:cubicBezTo>
                  <a:cubicBezTo>
                    <a:pt x="686" y="7565"/>
                    <a:pt x="712" y="7609"/>
                    <a:pt x="727" y="7583"/>
                  </a:cubicBezTo>
                  <a:cubicBezTo>
                    <a:pt x="752" y="7542"/>
                    <a:pt x="819" y="7494"/>
                    <a:pt x="840" y="7487"/>
                  </a:cubicBezTo>
                  <a:cubicBezTo>
                    <a:pt x="862" y="7481"/>
                    <a:pt x="902" y="7462"/>
                    <a:pt x="902" y="7421"/>
                  </a:cubicBezTo>
                  <a:cubicBezTo>
                    <a:pt x="902" y="7381"/>
                    <a:pt x="871" y="7357"/>
                    <a:pt x="889" y="7363"/>
                  </a:cubicBezTo>
                  <a:cubicBezTo>
                    <a:pt x="896" y="7366"/>
                    <a:pt x="903" y="7364"/>
                    <a:pt x="912" y="7360"/>
                  </a:cubicBezTo>
                  <a:cubicBezTo>
                    <a:pt x="928" y="7365"/>
                    <a:pt x="938" y="7370"/>
                    <a:pt x="944" y="7374"/>
                  </a:cubicBezTo>
                  <a:cubicBezTo>
                    <a:pt x="942" y="7372"/>
                    <a:pt x="941" y="7371"/>
                    <a:pt x="938" y="7369"/>
                  </a:cubicBezTo>
                  <a:cubicBezTo>
                    <a:pt x="958" y="7362"/>
                    <a:pt x="977" y="7360"/>
                    <a:pt x="994" y="7361"/>
                  </a:cubicBezTo>
                  <a:cubicBezTo>
                    <a:pt x="1049" y="7364"/>
                    <a:pt x="1090" y="7401"/>
                    <a:pt x="1102" y="7450"/>
                  </a:cubicBezTo>
                  <a:cubicBezTo>
                    <a:pt x="1113" y="7491"/>
                    <a:pt x="1123" y="7526"/>
                    <a:pt x="1126" y="7556"/>
                  </a:cubicBezTo>
                  <a:cubicBezTo>
                    <a:pt x="1126" y="7559"/>
                    <a:pt x="1125" y="7562"/>
                    <a:pt x="1125" y="7566"/>
                  </a:cubicBezTo>
                  <a:cubicBezTo>
                    <a:pt x="1125" y="7570"/>
                    <a:pt x="1125" y="7575"/>
                    <a:pt x="1123" y="7579"/>
                  </a:cubicBezTo>
                  <a:cubicBezTo>
                    <a:pt x="1111" y="7616"/>
                    <a:pt x="1097" y="7651"/>
                    <a:pt x="1092" y="7684"/>
                  </a:cubicBezTo>
                  <a:cubicBezTo>
                    <a:pt x="1088" y="7704"/>
                    <a:pt x="1083" y="7727"/>
                    <a:pt x="1084" y="7747"/>
                  </a:cubicBezTo>
                  <a:cubicBezTo>
                    <a:pt x="1084" y="7751"/>
                    <a:pt x="1084" y="7755"/>
                    <a:pt x="1085" y="7759"/>
                  </a:cubicBezTo>
                  <a:cubicBezTo>
                    <a:pt x="1084" y="7775"/>
                    <a:pt x="1086" y="7789"/>
                    <a:pt x="1094" y="7800"/>
                  </a:cubicBezTo>
                  <a:cubicBezTo>
                    <a:pt x="1112" y="7822"/>
                    <a:pt x="1120" y="7845"/>
                    <a:pt x="1127" y="7877"/>
                  </a:cubicBezTo>
                  <a:cubicBezTo>
                    <a:pt x="1132" y="7902"/>
                    <a:pt x="1155" y="7947"/>
                    <a:pt x="1160" y="7985"/>
                  </a:cubicBezTo>
                  <a:cubicBezTo>
                    <a:pt x="1160" y="7988"/>
                    <a:pt x="1160" y="7992"/>
                    <a:pt x="1159" y="7995"/>
                  </a:cubicBezTo>
                  <a:cubicBezTo>
                    <a:pt x="1159" y="7995"/>
                    <a:pt x="1159" y="7996"/>
                    <a:pt x="1159" y="7997"/>
                  </a:cubicBezTo>
                  <a:cubicBezTo>
                    <a:pt x="1156" y="8011"/>
                    <a:pt x="1153" y="8033"/>
                    <a:pt x="1151" y="8057"/>
                  </a:cubicBezTo>
                  <a:cubicBezTo>
                    <a:pt x="1149" y="8084"/>
                    <a:pt x="1149" y="8114"/>
                    <a:pt x="1150" y="8138"/>
                  </a:cubicBezTo>
                  <a:cubicBezTo>
                    <a:pt x="1151" y="8167"/>
                    <a:pt x="1153" y="8192"/>
                    <a:pt x="1160" y="8201"/>
                  </a:cubicBezTo>
                  <a:cubicBezTo>
                    <a:pt x="1176" y="8223"/>
                    <a:pt x="1219" y="8301"/>
                    <a:pt x="1219" y="8335"/>
                  </a:cubicBezTo>
                  <a:cubicBezTo>
                    <a:pt x="1219" y="8370"/>
                    <a:pt x="1248" y="8530"/>
                    <a:pt x="1253" y="8547"/>
                  </a:cubicBezTo>
                  <a:cubicBezTo>
                    <a:pt x="1256" y="8556"/>
                    <a:pt x="1260" y="8579"/>
                    <a:pt x="1262" y="8600"/>
                  </a:cubicBezTo>
                  <a:cubicBezTo>
                    <a:pt x="1261" y="8604"/>
                    <a:pt x="1260" y="8606"/>
                    <a:pt x="1259" y="8609"/>
                  </a:cubicBezTo>
                  <a:cubicBezTo>
                    <a:pt x="1258" y="8612"/>
                    <a:pt x="1258" y="8616"/>
                    <a:pt x="1257" y="8617"/>
                  </a:cubicBezTo>
                  <a:cubicBezTo>
                    <a:pt x="1251" y="8624"/>
                    <a:pt x="1247" y="8638"/>
                    <a:pt x="1245" y="8654"/>
                  </a:cubicBezTo>
                  <a:cubicBezTo>
                    <a:pt x="1244" y="8663"/>
                    <a:pt x="1243" y="8671"/>
                    <a:pt x="1243" y="8682"/>
                  </a:cubicBezTo>
                  <a:cubicBezTo>
                    <a:pt x="1243" y="8691"/>
                    <a:pt x="1243" y="8702"/>
                    <a:pt x="1245" y="8714"/>
                  </a:cubicBezTo>
                  <a:cubicBezTo>
                    <a:pt x="1248" y="8738"/>
                    <a:pt x="1257" y="8776"/>
                    <a:pt x="1259" y="8829"/>
                  </a:cubicBezTo>
                  <a:cubicBezTo>
                    <a:pt x="1259" y="8858"/>
                    <a:pt x="1258" y="8890"/>
                    <a:pt x="1253" y="8927"/>
                  </a:cubicBezTo>
                  <a:cubicBezTo>
                    <a:pt x="1253" y="8929"/>
                    <a:pt x="1253" y="8932"/>
                    <a:pt x="1254" y="8934"/>
                  </a:cubicBezTo>
                  <a:cubicBezTo>
                    <a:pt x="1253" y="8937"/>
                    <a:pt x="1253" y="8939"/>
                    <a:pt x="1253" y="8942"/>
                  </a:cubicBezTo>
                  <a:cubicBezTo>
                    <a:pt x="1270" y="9034"/>
                    <a:pt x="1276" y="9180"/>
                    <a:pt x="1276" y="9274"/>
                  </a:cubicBezTo>
                  <a:cubicBezTo>
                    <a:pt x="1276" y="9305"/>
                    <a:pt x="1276" y="9329"/>
                    <a:pt x="1275" y="9342"/>
                  </a:cubicBezTo>
                  <a:cubicBezTo>
                    <a:pt x="1275" y="9343"/>
                    <a:pt x="1275" y="9345"/>
                    <a:pt x="1275" y="9345"/>
                  </a:cubicBezTo>
                  <a:cubicBezTo>
                    <a:pt x="1275" y="9349"/>
                    <a:pt x="1275" y="9353"/>
                    <a:pt x="1275" y="9355"/>
                  </a:cubicBezTo>
                  <a:cubicBezTo>
                    <a:pt x="1285" y="9413"/>
                    <a:pt x="1292" y="9474"/>
                    <a:pt x="1293" y="9533"/>
                  </a:cubicBezTo>
                  <a:cubicBezTo>
                    <a:pt x="1292" y="9566"/>
                    <a:pt x="1289" y="9598"/>
                    <a:pt x="1283" y="9629"/>
                  </a:cubicBezTo>
                  <a:cubicBezTo>
                    <a:pt x="1278" y="9654"/>
                    <a:pt x="1272" y="9678"/>
                    <a:pt x="1262" y="9701"/>
                  </a:cubicBezTo>
                  <a:cubicBezTo>
                    <a:pt x="1263" y="9701"/>
                    <a:pt x="1263" y="9701"/>
                    <a:pt x="1263" y="9702"/>
                  </a:cubicBezTo>
                  <a:cubicBezTo>
                    <a:pt x="1264" y="9702"/>
                    <a:pt x="1265" y="9703"/>
                    <a:pt x="1265" y="9704"/>
                  </a:cubicBezTo>
                  <a:cubicBezTo>
                    <a:pt x="1264" y="9706"/>
                    <a:pt x="1264" y="9709"/>
                    <a:pt x="1263" y="9711"/>
                  </a:cubicBezTo>
                  <a:cubicBezTo>
                    <a:pt x="1286" y="9741"/>
                    <a:pt x="1297" y="9754"/>
                    <a:pt x="1299" y="9765"/>
                  </a:cubicBezTo>
                  <a:cubicBezTo>
                    <a:pt x="1299" y="9767"/>
                    <a:pt x="1298" y="9770"/>
                    <a:pt x="1297" y="9772"/>
                  </a:cubicBezTo>
                  <a:cubicBezTo>
                    <a:pt x="1296" y="9775"/>
                    <a:pt x="1295" y="9777"/>
                    <a:pt x="1294" y="9780"/>
                  </a:cubicBezTo>
                  <a:cubicBezTo>
                    <a:pt x="1287" y="9798"/>
                    <a:pt x="1277" y="9815"/>
                    <a:pt x="1273" y="9831"/>
                  </a:cubicBezTo>
                  <a:cubicBezTo>
                    <a:pt x="1272" y="9836"/>
                    <a:pt x="1272" y="9841"/>
                    <a:pt x="1272" y="9845"/>
                  </a:cubicBezTo>
                  <a:cubicBezTo>
                    <a:pt x="1271" y="9852"/>
                    <a:pt x="1271" y="9858"/>
                    <a:pt x="1273" y="9864"/>
                  </a:cubicBezTo>
                  <a:cubicBezTo>
                    <a:pt x="1282" y="9881"/>
                    <a:pt x="1288" y="9908"/>
                    <a:pt x="1288" y="9930"/>
                  </a:cubicBezTo>
                  <a:cubicBezTo>
                    <a:pt x="1288" y="9940"/>
                    <a:pt x="1285" y="9960"/>
                    <a:pt x="1285" y="9986"/>
                  </a:cubicBezTo>
                  <a:cubicBezTo>
                    <a:pt x="1284" y="10028"/>
                    <a:pt x="1290" y="10089"/>
                    <a:pt x="1331" y="10145"/>
                  </a:cubicBezTo>
                  <a:cubicBezTo>
                    <a:pt x="1360" y="10181"/>
                    <a:pt x="1405" y="10239"/>
                    <a:pt x="1405" y="10289"/>
                  </a:cubicBezTo>
                  <a:cubicBezTo>
                    <a:pt x="1405" y="10340"/>
                    <a:pt x="1443" y="10350"/>
                    <a:pt x="1464" y="10386"/>
                  </a:cubicBezTo>
                  <a:cubicBezTo>
                    <a:pt x="1484" y="10424"/>
                    <a:pt x="1524" y="10480"/>
                    <a:pt x="1535" y="10568"/>
                  </a:cubicBezTo>
                  <a:cubicBezTo>
                    <a:pt x="1546" y="10655"/>
                    <a:pt x="1580" y="10682"/>
                    <a:pt x="1602" y="10686"/>
                  </a:cubicBezTo>
                  <a:cubicBezTo>
                    <a:pt x="1624" y="10690"/>
                    <a:pt x="1620" y="10718"/>
                    <a:pt x="1620" y="10741"/>
                  </a:cubicBezTo>
                  <a:cubicBezTo>
                    <a:pt x="1620" y="10743"/>
                    <a:pt x="1620" y="10747"/>
                    <a:pt x="1619" y="10751"/>
                  </a:cubicBezTo>
                  <a:cubicBezTo>
                    <a:pt x="1619" y="10755"/>
                    <a:pt x="1617" y="10760"/>
                    <a:pt x="1616" y="10766"/>
                  </a:cubicBezTo>
                  <a:cubicBezTo>
                    <a:pt x="1608" y="10794"/>
                    <a:pt x="1591" y="10832"/>
                    <a:pt x="1569" y="10852"/>
                  </a:cubicBezTo>
                  <a:cubicBezTo>
                    <a:pt x="1546" y="10872"/>
                    <a:pt x="1546" y="10894"/>
                    <a:pt x="1545" y="10918"/>
                  </a:cubicBezTo>
                  <a:cubicBezTo>
                    <a:pt x="1544" y="10922"/>
                    <a:pt x="1544" y="10925"/>
                    <a:pt x="1544" y="10929"/>
                  </a:cubicBezTo>
                  <a:cubicBezTo>
                    <a:pt x="1543" y="10934"/>
                    <a:pt x="1542" y="10937"/>
                    <a:pt x="1541" y="10942"/>
                  </a:cubicBezTo>
                  <a:cubicBezTo>
                    <a:pt x="1535" y="10965"/>
                    <a:pt x="1530" y="10990"/>
                    <a:pt x="1522" y="11007"/>
                  </a:cubicBezTo>
                  <a:cubicBezTo>
                    <a:pt x="1520" y="11012"/>
                    <a:pt x="1517" y="11016"/>
                    <a:pt x="1514" y="11019"/>
                  </a:cubicBezTo>
                  <a:cubicBezTo>
                    <a:pt x="1514" y="11020"/>
                    <a:pt x="1514" y="11020"/>
                    <a:pt x="1514" y="11020"/>
                  </a:cubicBezTo>
                  <a:cubicBezTo>
                    <a:pt x="1513" y="11021"/>
                    <a:pt x="1513" y="11021"/>
                    <a:pt x="1513" y="11022"/>
                  </a:cubicBezTo>
                  <a:cubicBezTo>
                    <a:pt x="1501" y="11036"/>
                    <a:pt x="1509" y="11081"/>
                    <a:pt x="1509" y="11121"/>
                  </a:cubicBezTo>
                  <a:cubicBezTo>
                    <a:pt x="1509" y="11127"/>
                    <a:pt x="1509" y="11134"/>
                    <a:pt x="1508" y="11142"/>
                  </a:cubicBezTo>
                  <a:cubicBezTo>
                    <a:pt x="1507" y="11147"/>
                    <a:pt x="1505" y="11154"/>
                    <a:pt x="1504" y="11161"/>
                  </a:cubicBezTo>
                  <a:cubicBezTo>
                    <a:pt x="1493" y="11207"/>
                    <a:pt x="1471" y="11267"/>
                    <a:pt x="1448" y="11281"/>
                  </a:cubicBezTo>
                  <a:cubicBezTo>
                    <a:pt x="1418" y="11299"/>
                    <a:pt x="1333" y="11377"/>
                    <a:pt x="1317" y="11403"/>
                  </a:cubicBezTo>
                  <a:cubicBezTo>
                    <a:pt x="1305" y="11422"/>
                    <a:pt x="1318" y="11445"/>
                    <a:pt x="1286" y="11483"/>
                  </a:cubicBezTo>
                  <a:cubicBezTo>
                    <a:pt x="1284" y="11485"/>
                    <a:pt x="1283" y="11487"/>
                    <a:pt x="1281" y="11490"/>
                  </a:cubicBezTo>
                  <a:cubicBezTo>
                    <a:pt x="1281" y="11490"/>
                    <a:pt x="1280" y="11490"/>
                    <a:pt x="1280" y="11490"/>
                  </a:cubicBezTo>
                  <a:cubicBezTo>
                    <a:pt x="1280" y="11490"/>
                    <a:pt x="1280" y="11491"/>
                    <a:pt x="1280" y="11491"/>
                  </a:cubicBezTo>
                  <a:cubicBezTo>
                    <a:pt x="1286" y="11488"/>
                    <a:pt x="1290" y="11487"/>
                    <a:pt x="1289" y="11488"/>
                  </a:cubicBezTo>
                  <a:cubicBezTo>
                    <a:pt x="1288" y="11489"/>
                    <a:pt x="1287" y="11490"/>
                    <a:pt x="1285" y="11491"/>
                  </a:cubicBezTo>
                  <a:cubicBezTo>
                    <a:pt x="1275" y="11499"/>
                    <a:pt x="1264" y="11515"/>
                    <a:pt x="1258" y="11532"/>
                  </a:cubicBezTo>
                  <a:cubicBezTo>
                    <a:pt x="1248" y="11560"/>
                    <a:pt x="1250" y="11590"/>
                    <a:pt x="1282" y="11588"/>
                  </a:cubicBezTo>
                  <a:cubicBezTo>
                    <a:pt x="1334" y="11585"/>
                    <a:pt x="1431" y="11370"/>
                    <a:pt x="1473" y="11329"/>
                  </a:cubicBezTo>
                  <a:cubicBezTo>
                    <a:pt x="1515" y="11287"/>
                    <a:pt x="1605" y="11068"/>
                    <a:pt x="1605" y="11068"/>
                  </a:cubicBezTo>
                  <a:cubicBezTo>
                    <a:pt x="1586" y="11171"/>
                    <a:pt x="1589" y="11195"/>
                    <a:pt x="1658" y="11232"/>
                  </a:cubicBezTo>
                  <a:cubicBezTo>
                    <a:pt x="1528" y="11228"/>
                    <a:pt x="1470" y="11367"/>
                    <a:pt x="1462" y="11412"/>
                  </a:cubicBezTo>
                  <a:cubicBezTo>
                    <a:pt x="1454" y="11457"/>
                    <a:pt x="1451" y="11469"/>
                    <a:pt x="1517" y="11519"/>
                  </a:cubicBezTo>
                  <a:cubicBezTo>
                    <a:pt x="1450" y="11478"/>
                    <a:pt x="1407" y="11522"/>
                    <a:pt x="1371" y="11575"/>
                  </a:cubicBezTo>
                  <a:cubicBezTo>
                    <a:pt x="1333" y="11628"/>
                    <a:pt x="1354" y="11637"/>
                    <a:pt x="1367" y="11702"/>
                  </a:cubicBezTo>
                  <a:cubicBezTo>
                    <a:pt x="1380" y="11766"/>
                    <a:pt x="1353" y="11695"/>
                    <a:pt x="1338" y="11650"/>
                  </a:cubicBezTo>
                  <a:cubicBezTo>
                    <a:pt x="1323" y="11605"/>
                    <a:pt x="1302" y="11627"/>
                    <a:pt x="1284" y="11628"/>
                  </a:cubicBezTo>
                  <a:cubicBezTo>
                    <a:pt x="1267" y="11629"/>
                    <a:pt x="1299" y="11835"/>
                    <a:pt x="1317" y="11923"/>
                  </a:cubicBezTo>
                  <a:cubicBezTo>
                    <a:pt x="1336" y="12012"/>
                    <a:pt x="1375" y="12060"/>
                    <a:pt x="1437" y="12069"/>
                  </a:cubicBezTo>
                  <a:cubicBezTo>
                    <a:pt x="1396" y="12103"/>
                    <a:pt x="1333" y="12049"/>
                    <a:pt x="1319" y="12016"/>
                  </a:cubicBezTo>
                  <a:cubicBezTo>
                    <a:pt x="1305" y="11983"/>
                    <a:pt x="1315" y="12088"/>
                    <a:pt x="1308" y="12185"/>
                  </a:cubicBezTo>
                  <a:cubicBezTo>
                    <a:pt x="1308" y="12172"/>
                    <a:pt x="1296" y="12098"/>
                    <a:pt x="1283" y="12061"/>
                  </a:cubicBezTo>
                  <a:cubicBezTo>
                    <a:pt x="1270" y="12024"/>
                    <a:pt x="1232" y="12101"/>
                    <a:pt x="1223" y="12144"/>
                  </a:cubicBezTo>
                  <a:cubicBezTo>
                    <a:pt x="1214" y="12187"/>
                    <a:pt x="1232" y="12256"/>
                    <a:pt x="1264" y="12356"/>
                  </a:cubicBezTo>
                  <a:cubicBezTo>
                    <a:pt x="1282" y="12550"/>
                    <a:pt x="1321" y="12631"/>
                    <a:pt x="1331" y="12663"/>
                  </a:cubicBezTo>
                  <a:cubicBezTo>
                    <a:pt x="1340" y="12696"/>
                    <a:pt x="1361" y="12657"/>
                    <a:pt x="1365" y="12626"/>
                  </a:cubicBezTo>
                  <a:cubicBezTo>
                    <a:pt x="1368" y="12600"/>
                    <a:pt x="1372" y="12579"/>
                    <a:pt x="1379" y="12560"/>
                  </a:cubicBezTo>
                  <a:cubicBezTo>
                    <a:pt x="1378" y="12573"/>
                    <a:pt x="1378" y="12586"/>
                    <a:pt x="1378" y="12600"/>
                  </a:cubicBezTo>
                  <a:cubicBezTo>
                    <a:pt x="1398" y="12563"/>
                    <a:pt x="1421" y="12533"/>
                    <a:pt x="1421" y="12533"/>
                  </a:cubicBezTo>
                  <a:lnTo>
                    <a:pt x="1465" y="12524"/>
                  </a:lnTo>
                  <a:lnTo>
                    <a:pt x="1486" y="12461"/>
                  </a:lnTo>
                  <a:cubicBezTo>
                    <a:pt x="1498" y="12447"/>
                    <a:pt x="1503" y="12426"/>
                    <a:pt x="1505" y="12405"/>
                  </a:cubicBezTo>
                  <a:cubicBezTo>
                    <a:pt x="1509" y="12373"/>
                    <a:pt x="1516" y="12390"/>
                    <a:pt x="1517" y="12420"/>
                  </a:cubicBezTo>
                  <a:cubicBezTo>
                    <a:pt x="1518" y="12450"/>
                    <a:pt x="1518" y="12452"/>
                    <a:pt x="1532" y="12437"/>
                  </a:cubicBezTo>
                  <a:cubicBezTo>
                    <a:pt x="1547" y="12423"/>
                    <a:pt x="1609" y="12345"/>
                    <a:pt x="1618" y="12355"/>
                  </a:cubicBezTo>
                  <a:cubicBezTo>
                    <a:pt x="1627" y="12366"/>
                    <a:pt x="1610" y="12391"/>
                    <a:pt x="1597" y="12414"/>
                  </a:cubicBezTo>
                  <a:cubicBezTo>
                    <a:pt x="1584" y="12436"/>
                    <a:pt x="1594" y="12446"/>
                    <a:pt x="1632" y="12504"/>
                  </a:cubicBezTo>
                  <a:cubicBezTo>
                    <a:pt x="1567" y="12427"/>
                    <a:pt x="1517" y="12488"/>
                    <a:pt x="1516" y="12586"/>
                  </a:cubicBezTo>
                  <a:cubicBezTo>
                    <a:pt x="1516" y="12683"/>
                    <a:pt x="1551" y="12764"/>
                    <a:pt x="1566" y="12766"/>
                  </a:cubicBezTo>
                  <a:cubicBezTo>
                    <a:pt x="1699" y="12761"/>
                    <a:pt x="1675" y="12860"/>
                    <a:pt x="1685" y="12886"/>
                  </a:cubicBezTo>
                  <a:cubicBezTo>
                    <a:pt x="1695" y="12913"/>
                    <a:pt x="1699" y="12930"/>
                    <a:pt x="1697" y="13017"/>
                  </a:cubicBezTo>
                  <a:cubicBezTo>
                    <a:pt x="1697" y="12977"/>
                    <a:pt x="1660" y="12855"/>
                    <a:pt x="1640" y="12813"/>
                  </a:cubicBezTo>
                  <a:cubicBezTo>
                    <a:pt x="1619" y="12771"/>
                    <a:pt x="1565" y="12796"/>
                    <a:pt x="1558" y="12820"/>
                  </a:cubicBezTo>
                  <a:cubicBezTo>
                    <a:pt x="1550" y="12843"/>
                    <a:pt x="1537" y="12825"/>
                    <a:pt x="1535" y="12784"/>
                  </a:cubicBezTo>
                  <a:cubicBezTo>
                    <a:pt x="1533" y="12743"/>
                    <a:pt x="1501" y="12681"/>
                    <a:pt x="1498" y="12653"/>
                  </a:cubicBezTo>
                  <a:cubicBezTo>
                    <a:pt x="1495" y="12626"/>
                    <a:pt x="1485" y="12634"/>
                    <a:pt x="1472" y="12637"/>
                  </a:cubicBezTo>
                  <a:cubicBezTo>
                    <a:pt x="1459" y="12640"/>
                    <a:pt x="1445" y="12649"/>
                    <a:pt x="1452" y="12676"/>
                  </a:cubicBezTo>
                  <a:cubicBezTo>
                    <a:pt x="1459" y="12702"/>
                    <a:pt x="1461" y="12700"/>
                    <a:pt x="1445" y="12748"/>
                  </a:cubicBezTo>
                  <a:cubicBezTo>
                    <a:pt x="1429" y="12794"/>
                    <a:pt x="1437" y="12809"/>
                    <a:pt x="1440" y="12836"/>
                  </a:cubicBezTo>
                  <a:cubicBezTo>
                    <a:pt x="1418" y="12773"/>
                    <a:pt x="1375" y="12696"/>
                    <a:pt x="1375" y="12696"/>
                  </a:cubicBezTo>
                  <a:cubicBezTo>
                    <a:pt x="1375" y="12696"/>
                    <a:pt x="1340" y="12757"/>
                    <a:pt x="1328" y="12819"/>
                  </a:cubicBezTo>
                  <a:cubicBezTo>
                    <a:pt x="1364" y="12816"/>
                    <a:pt x="1372" y="12872"/>
                    <a:pt x="1388" y="12904"/>
                  </a:cubicBezTo>
                  <a:cubicBezTo>
                    <a:pt x="1341" y="12936"/>
                    <a:pt x="1292" y="13015"/>
                    <a:pt x="1287" y="13050"/>
                  </a:cubicBezTo>
                  <a:cubicBezTo>
                    <a:pt x="1277" y="13137"/>
                    <a:pt x="1308" y="13168"/>
                    <a:pt x="1340" y="13160"/>
                  </a:cubicBezTo>
                  <a:cubicBezTo>
                    <a:pt x="1346" y="13120"/>
                    <a:pt x="1389" y="13034"/>
                    <a:pt x="1389" y="13034"/>
                  </a:cubicBezTo>
                  <a:cubicBezTo>
                    <a:pt x="1389" y="13034"/>
                    <a:pt x="1356" y="13194"/>
                    <a:pt x="1365" y="13209"/>
                  </a:cubicBezTo>
                  <a:cubicBezTo>
                    <a:pt x="1375" y="13224"/>
                    <a:pt x="1388" y="13186"/>
                    <a:pt x="1417" y="13128"/>
                  </a:cubicBezTo>
                  <a:cubicBezTo>
                    <a:pt x="1445" y="13071"/>
                    <a:pt x="1464" y="12923"/>
                    <a:pt x="1445" y="12855"/>
                  </a:cubicBezTo>
                  <a:cubicBezTo>
                    <a:pt x="1459" y="12885"/>
                    <a:pt x="1493" y="12930"/>
                    <a:pt x="1503" y="12949"/>
                  </a:cubicBezTo>
                  <a:cubicBezTo>
                    <a:pt x="1516" y="12971"/>
                    <a:pt x="1496" y="13047"/>
                    <a:pt x="1482" y="13073"/>
                  </a:cubicBezTo>
                  <a:cubicBezTo>
                    <a:pt x="1468" y="13098"/>
                    <a:pt x="1456" y="13142"/>
                    <a:pt x="1475" y="13190"/>
                  </a:cubicBezTo>
                  <a:cubicBezTo>
                    <a:pt x="1494" y="13237"/>
                    <a:pt x="1516" y="13247"/>
                    <a:pt x="1554" y="13247"/>
                  </a:cubicBezTo>
                  <a:cubicBezTo>
                    <a:pt x="1554" y="13281"/>
                    <a:pt x="1533" y="13337"/>
                    <a:pt x="1513" y="13366"/>
                  </a:cubicBezTo>
                  <a:cubicBezTo>
                    <a:pt x="1493" y="13394"/>
                    <a:pt x="1445" y="13493"/>
                    <a:pt x="1434" y="13514"/>
                  </a:cubicBezTo>
                  <a:cubicBezTo>
                    <a:pt x="1423" y="13534"/>
                    <a:pt x="1421" y="13559"/>
                    <a:pt x="1431" y="13580"/>
                  </a:cubicBezTo>
                  <a:cubicBezTo>
                    <a:pt x="1454" y="13570"/>
                    <a:pt x="1496" y="13504"/>
                    <a:pt x="1505" y="13484"/>
                  </a:cubicBezTo>
                  <a:cubicBezTo>
                    <a:pt x="1515" y="13463"/>
                    <a:pt x="1547" y="13469"/>
                    <a:pt x="1562" y="13478"/>
                  </a:cubicBezTo>
                  <a:cubicBezTo>
                    <a:pt x="1576" y="13488"/>
                    <a:pt x="1558" y="13493"/>
                    <a:pt x="1538" y="13496"/>
                  </a:cubicBezTo>
                  <a:cubicBezTo>
                    <a:pt x="1518" y="13498"/>
                    <a:pt x="1499" y="13553"/>
                    <a:pt x="1510" y="13563"/>
                  </a:cubicBezTo>
                  <a:cubicBezTo>
                    <a:pt x="1521" y="13573"/>
                    <a:pt x="1538" y="13580"/>
                    <a:pt x="1574" y="13506"/>
                  </a:cubicBezTo>
                  <a:cubicBezTo>
                    <a:pt x="1574" y="13509"/>
                    <a:pt x="1543" y="13602"/>
                    <a:pt x="1535" y="13626"/>
                  </a:cubicBezTo>
                  <a:cubicBezTo>
                    <a:pt x="1532" y="13636"/>
                    <a:pt x="1529" y="13644"/>
                    <a:pt x="1528" y="13655"/>
                  </a:cubicBezTo>
                  <a:lnTo>
                    <a:pt x="1469" y="13775"/>
                  </a:lnTo>
                  <a:cubicBezTo>
                    <a:pt x="1469" y="13775"/>
                    <a:pt x="1480" y="13785"/>
                    <a:pt x="1508" y="13801"/>
                  </a:cubicBezTo>
                  <a:cubicBezTo>
                    <a:pt x="1538" y="13691"/>
                    <a:pt x="1689" y="13651"/>
                    <a:pt x="1711" y="13649"/>
                  </a:cubicBezTo>
                  <a:cubicBezTo>
                    <a:pt x="1721" y="13648"/>
                    <a:pt x="1723" y="13632"/>
                    <a:pt x="1723" y="13616"/>
                  </a:cubicBezTo>
                  <a:cubicBezTo>
                    <a:pt x="1729" y="13611"/>
                    <a:pt x="1734" y="13608"/>
                    <a:pt x="1735" y="13605"/>
                  </a:cubicBezTo>
                  <a:cubicBezTo>
                    <a:pt x="1743" y="13584"/>
                    <a:pt x="1765" y="13544"/>
                    <a:pt x="1793" y="13540"/>
                  </a:cubicBezTo>
                  <a:cubicBezTo>
                    <a:pt x="1822" y="13536"/>
                    <a:pt x="1850" y="13520"/>
                    <a:pt x="1884" y="13412"/>
                  </a:cubicBezTo>
                  <a:cubicBezTo>
                    <a:pt x="1886" y="13462"/>
                    <a:pt x="1874" y="13496"/>
                    <a:pt x="1861" y="13533"/>
                  </a:cubicBezTo>
                  <a:cubicBezTo>
                    <a:pt x="1849" y="13571"/>
                    <a:pt x="1802" y="13571"/>
                    <a:pt x="1766" y="13599"/>
                  </a:cubicBezTo>
                  <a:cubicBezTo>
                    <a:pt x="1731" y="13627"/>
                    <a:pt x="1753" y="13688"/>
                    <a:pt x="1762" y="13713"/>
                  </a:cubicBezTo>
                  <a:cubicBezTo>
                    <a:pt x="1771" y="13737"/>
                    <a:pt x="1773" y="13747"/>
                    <a:pt x="1791" y="13747"/>
                  </a:cubicBezTo>
                  <a:cubicBezTo>
                    <a:pt x="1809" y="13745"/>
                    <a:pt x="1835" y="13741"/>
                    <a:pt x="1875" y="13778"/>
                  </a:cubicBezTo>
                  <a:cubicBezTo>
                    <a:pt x="1815" y="13753"/>
                    <a:pt x="1814" y="13798"/>
                    <a:pt x="1809" y="13827"/>
                  </a:cubicBezTo>
                  <a:cubicBezTo>
                    <a:pt x="1804" y="13857"/>
                    <a:pt x="1813" y="13904"/>
                    <a:pt x="1826" y="13943"/>
                  </a:cubicBezTo>
                  <a:cubicBezTo>
                    <a:pt x="1838" y="13982"/>
                    <a:pt x="1832" y="14013"/>
                    <a:pt x="1821" y="14043"/>
                  </a:cubicBezTo>
                  <a:cubicBezTo>
                    <a:pt x="1821" y="14019"/>
                    <a:pt x="1788" y="13926"/>
                    <a:pt x="1792" y="13896"/>
                  </a:cubicBezTo>
                  <a:cubicBezTo>
                    <a:pt x="1795" y="13866"/>
                    <a:pt x="1786" y="13837"/>
                    <a:pt x="1773" y="13789"/>
                  </a:cubicBezTo>
                  <a:cubicBezTo>
                    <a:pt x="1759" y="13742"/>
                    <a:pt x="1678" y="13786"/>
                    <a:pt x="1658" y="13793"/>
                  </a:cubicBezTo>
                  <a:cubicBezTo>
                    <a:pt x="1637" y="13801"/>
                    <a:pt x="1631" y="13819"/>
                    <a:pt x="1631" y="13858"/>
                  </a:cubicBezTo>
                  <a:cubicBezTo>
                    <a:pt x="1630" y="13897"/>
                    <a:pt x="1601" y="13871"/>
                    <a:pt x="1583" y="13852"/>
                  </a:cubicBezTo>
                  <a:cubicBezTo>
                    <a:pt x="1566" y="13832"/>
                    <a:pt x="1559" y="13849"/>
                    <a:pt x="1556" y="13879"/>
                  </a:cubicBezTo>
                  <a:cubicBezTo>
                    <a:pt x="1553" y="13910"/>
                    <a:pt x="1538" y="13906"/>
                    <a:pt x="1513" y="13909"/>
                  </a:cubicBezTo>
                  <a:cubicBezTo>
                    <a:pt x="1488" y="13912"/>
                    <a:pt x="1493" y="13917"/>
                    <a:pt x="1466" y="13953"/>
                  </a:cubicBezTo>
                  <a:cubicBezTo>
                    <a:pt x="1403" y="14093"/>
                    <a:pt x="1431" y="14251"/>
                    <a:pt x="1447" y="14256"/>
                  </a:cubicBezTo>
                  <a:cubicBezTo>
                    <a:pt x="1519" y="14230"/>
                    <a:pt x="1518" y="14130"/>
                    <a:pt x="1511" y="14105"/>
                  </a:cubicBezTo>
                  <a:cubicBezTo>
                    <a:pt x="1505" y="14081"/>
                    <a:pt x="1530" y="14088"/>
                    <a:pt x="1548" y="14096"/>
                  </a:cubicBezTo>
                  <a:cubicBezTo>
                    <a:pt x="1567" y="14103"/>
                    <a:pt x="1581" y="14091"/>
                    <a:pt x="1596" y="14065"/>
                  </a:cubicBezTo>
                  <a:cubicBezTo>
                    <a:pt x="1611" y="14039"/>
                    <a:pt x="1603" y="14085"/>
                    <a:pt x="1591" y="14120"/>
                  </a:cubicBezTo>
                  <a:cubicBezTo>
                    <a:pt x="1578" y="14156"/>
                    <a:pt x="1613" y="14171"/>
                    <a:pt x="1640" y="14179"/>
                  </a:cubicBezTo>
                  <a:cubicBezTo>
                    <a:pt x="1668" y="14187"/>
                    <a:pt x="1739" y="14226"/>
                    <a:pt x="1755" y="14245"/>
                  </a:cubicBezTo>
                  <a:cubicBezTo>
                    <a:pt x="1771" y="14264"/>
                    <a:pt x="1787" y="14230"/>
                    <a:pt x="1807" y="14197"/>
                  </a:cubicBezTo>
                  <a:cubicBezTo>
                    <a:pt x="1807" y="14262"/>
                    <a:pt x="1794" y="14259"/>
                    <a:pt x="1759" y="14274"/>
                  </a:cubicBezTo>
                  <a:cubicBezTo>
                    <a:pt x="1724" y="14290"/>
                    <a:pt x="1662" y="14228"/>
                    <a:pt x="1614" y="14194"/>
                  </a:cubicBezTo>
                  <a:cubicBezTo>
                    <a:pt x="1565" y="14161"/>
                    <a:pt x="1514" y="14201"/>
                    <a:pt x="1506" y="14228"/>
                  </a:cubicBezTo>
                  <a:cubicBezTo>
                    <a:pt x="1498" y="14256"/>
                    <a:pt x="1480" y="14282"/>
                    <a:pt x="1463" y="14294"/>
                  </a:cubicBezTo>
                  <a:cubicBezTo>
                    <a:pt x="1445" y="14307"/>
                    <a:pt x="1435" y="14317"/>
                    <a:pt x="1434" y="14341"/>
                  </a:cubicBezTo>
                  <a:cubicBezTo>
                    <a:pt x="1433" y="14366"/>
                    <a:pt x="1494" y="14408"/>
                    <a:pt x="1568" y="14440"/>
                  </a:cubicBezTo>
                  <a:cubicBezTo>
                    <a:pt x="1545" y="14457"/>
                    <a:pt x="1530" y="14458"/>
                    <a:pt x="1513" y="14443"/>
                  </a:cubicBezTo>
                  <a:cubicBezTo>
                    <a:pt x="1497" y="14427"/>
                    <a:pt x="1461" y="14411"/>
                    <a:pt x="1442" y="14397"/>
                  </a:cubicBezTo>
                  <a:cubicBezTo>
                    <a:pt x="1424" y="14383"/>
                    <a:pt x="1409" y="14394"/>
                    <a:pt x="1380" y="14452"/>
                  </a:cubicBezTo>
                  <a:cubicBezTo>
                    <a:pt x="1451" y="14578"/>
                    <a:pt x="1601" y="14638"/>
                    <a:pt x="1628" y="14641"/>
                  </a:cubicBezTo>
                  <a:cubicBezTo>
                    <a:pt x="1655" y="14644"/>
                    <a:pt x="1660" y="14649"/>
                    <a:pt x="1696" y="14629"/>
                  </a:cubicBezTo>
                  <a:cubicBezTo>
                    <a:pt x="1667" y="14684"/>
                    <a:pt x="1638" y="14689"/>
                    <a:pt x="1624" y="14672"/>
                  </a:cubicBezTo>
                  <a:cubicBezTo>
                    <a:pt x="1609" y="14655"/>
                    <a:pt x="1571" y="14640"/>
                    <a:pt x="1545" y="14640"/>
                  </a:cubicBezTo>
                  <a:cubicBezTo>
                    <a:pt x="1518" y="14640"/>
                    <a:pt x="1494" y="14620"/>
                    <a:pt x="1480" y="14592"/>
                  </a:cubicBezTo>
                  <a:cubicBezTo>
                    <a:pt x="1467" y="14564"/>
                    <a:pt x="1438" y="14577"/>
                    <a:pt x="1427" y="14583"/>
                  </a:cubicBezTo>
                  <a:cubicBezTo>
                    <a:pt x="1415" y="14589"/>
                    <a:pt x="1410" y="14601"/>
                    <a:pt x="1417" y="14617"/>
                  </a:cubicBezTo>
                  <a:cubicBezTo>
                    <a:pt x="1425" y="14632"/>
                    <a:pt x="1429" y="14667"/>
                    <a:pt x="1449" y="14677"/>
                  </a:cubicBezTo>
                  <a:cubicBezTo>
                    <a:pt x="1470" y="14686"/>
                    <a:pt x="1502" y="14738"/>
                    <a:pt x="1511" y="14757"/>
                  </a:cubicBezTo>
                  <a:cubicBezTo>
                    <a:pt x="1521" y="14775"/>
                    <a:pt x="1528" y="14789"/>
                    <a:pt x="1548" y="14790"/>
                  </a:cubicBezTo>
                  <a:cubicBezTo>
                    <a:pt x="1569" y="14792"/>
                    <a:pt x="1563" y="14778"/>
                    <a:pt x="1534" y="14712"/>
                  </a:cubicBezTo>
                  <a:cubicBezTo>
                    <a:pt x="1574" y="14769"/>
                    <a:pt x="1636" y="14787"/>
                    <a:pt x="1651" y="14807"/>
                  </a:cubicBezTo>
                  <a:cubicBezTo>
                    <a:pt x="1665" y="14827"/>
                    <a:pt x="1688" y="14792"/>
                    <a:pt x="1704" y="14769"/>
                  </a:cubicBezTo>
                  <a:cubicBezTo>
                    <a:pt x="1721" y="14746"/>
                    <a:pt x="1732" y="14786"/>
                    <a:pt x="1734" y="14801"/>
                  </a:cubicBezTo>
                  <a:cubicBezTo>
                    <a:pt x="1736" y="14816"/>
                    <a:pt x="1753" y="14843"/>
                    <a:pt x="1784" y="14861"/>
                  </a:cubicBezTo>
                  <a:cubicBezTo>
                    <a:pt x="1774" y="14862"/>
                    <a:pt x="1762" y="14859"/>
                    <a:pt x="1750" y="14855"/>
                  </a:cubicBezTo>
                  <a:cubicBezTo>
                    <a:pt x="1750" y="14853"/>
                    <a:pt x="1751" y="14852"/>
                    <a:pt x="1751" y="14852"/>
                  </a:cubicBezTo>
                  <a:cubicBezTo>
                    <a:pt x="1749" y="14831"/>
                    <a:pt x="1732" y="14827"/>
                    <a:pt x="1712" y="14830"/>
                  </a:cubicBezTo>
                  <a:cubicBezTo>
                    <a:pt x="1708" y="14828"/>
                    <a:pt x="1705" y="14826"/>
                    <a:pt x="1703" y="14824"/>
                  </a:cubicBezTo>
                  <a:cubicBezTo>
                    <a:pt x="1698" y="14819"/>
                    <a:pt x="1695" y="14824"/>
                    <a:pt x="1694" y="14835"/>
                  </a:cubicBezTo>
                  <a:cubicBezTo>
                    <a:pt x="1655" y="14846"/>
                    <a:pt x="1611" y="14874"/>
                    <a:pt x="1611" y="14874"/>
                  </a:cubicBezTo>
                  <a:cubicBezTo>
                    <a:pt x="1611" y="14874"/>
                    <a:pt x="1607" y="14894"/>
                    <a:pt x="1622" y="14894"/>
                  </a:cubicBezTo>
                  <a:cubicBezTo>
                    <a:pt x="1637" y="14894"/>
                    <a:pt x="1685" y="14933"/>
                    <a:pt x="1707" y="14931"/>
                  </a:cubicBezTo>
                  <a:cubicBezTo>
                    <a:pt x="1722" y="14927"/>
                    <a:pt x="1735" y="14910"/>
                    <a:pt x="1743" y="14890"/>
                  </a:cubicBezTo>
                  <a:cubicBezTo>
                    <a:pt x="1759" y="14894"/>
                    <a:pt x="1773" y="14901"/>
                    <a:pt x="1781" y="14908"/>
                  </a:cubicBezTo>
                  <a:cubicBezTo>
                    <a:pt x="1796" y="14922"/>
                    <a:pt x="1794" y="14949"/>
                    <a:pt x="1793" y="14975"/>
                  </a:cubicBezTo>
                  <a:cubicBezTo>
                    <a:pt x="1792" y="15000"/>
                    <a:pt x="1779" y="15013"/>
                    <a:pt x="1742" y="15028"/>
                  </a:cubicBezTo>
                  <a:cubicBezTo>
                    <a:pt x="1769" y="15042"/>
                    <a:pt x="1855" y="15065"/>
                    <a:pt x="1886" y="15062"/>
                  </a:cubicBezTo>
                  <a:cubicBezTo>
                    <a:pt x="1917" y="15059"/>
                    <a:pt x="1936" y="14994"/>
                    <a:pt x="1937" y="14971"/>
                  </a:cubicBezTo>
                  <a:cubicBezTo>
                    <a:pt x="1938" y="14949"/>
                    <a:pt x="1972" y="14922"/>
                    <a:pt x="1982" y="14887"/>
                  </a:cubicBezTo>
                  <a:cubicBezTo>
                    <a:pt x="1993" y="14852"/>
                    <a:pt x="1988" y="14830"/>
                    <a:pt x="1999" y="14825"/>
                  </a:cubicBezTo>
                  <a:cubicBezTo>
                    <a:pt x="2013" y="14944"/>
                    <a:pt x="1983" y="14985"/>
                    <a:pt x="1959" y="15004"/>
                  </a:cubicBezTo>
                  <a:cubicBezTo>
                    <a:pt x="1934" y="15022"/>
                    <a:pt x="1938" y="15037"/>
                    <a:pt x="1915" y="15077"/>
                  </a:cubicBezTo>
                  <a:cubicBezTo>
                    <a:pt x="1892" y="15118"/>
                    <a:pt x="1812" y="15090"/>
                    <a:pt x="1782" y="15077"/>
                  </a:cubicBezTo>
                  <a:cubicBezTo>
                    <a:pt x="1752" y="15065"/>
                    <a:pt x="1722" y="15056"/>
                    <a:pt x="1727" y="15080"/>
                  </a:cubicBezTo>
                  <a:cubicBezTo>
                    <a:pt x="1732" y="15105"/>
                    <a:pt x="1788" y="15095"/>
                    <a:pt x="1819" y="15118"/>
                  </a:cubicBezTo>
                  <a:cubicBezTo>
                    <a:pt x="1776" y="15112"/>
                    <a:pt x="1754" y="15121"/>
                    <a:pt x="1742" y="15132"/>
                  </a:cubicBezTo>
                  <a:cubicBezTo>
                    <a:pt x="1703" y="15064"/>
                    <a:pt x="1653" y="15034"/>
                    <a:pt x="1633" y="15032"/>
                  </a:cubicBezTo>
                  <a:cubicBezTo>
                    <a:pt x="1612" y="15028"/>
                    <a:pt x="1547" y="14942"/>
                    <a:pt x="1502" y="14896"/>
                  </a:cubicBezTo>
                  <a:cubicBezTo>
                    <a:pt x="1457" y="14850"/>
                    <a:pt x="1445" y="14858"/>
                    <a:pt x="1362" y="14671"/>
                  </a:cubicBezTo>
                  <a:cubicBezTo>
                    <a:pt x="1279" y="14485"/>
                    <a:pt x="1135" y="14517"/>
                    <a:pt x="1115" y="14519"/>
                  </a:cubicBezTo>
                  <a:cubicBezTo>
                    <a:pt x="1094" y="14520"/>
                    <a:pt x="1107" y="14641"/>
                    <a:pt x="1122" y="14701"/>
                  </a:cubicBezTo>
                  <a:cubicBezTo>
                    <a:pt x="1150" y="14817"/>
                    <a:pt x="1257" y="14804"/>
                    <a:pt x="1287" y="14807"/>
                  </a:cubicBezTo>
                  <a:cubicBezTo>
                    <a:pt x="1317" y="14811"/>
                    <a:pt x="1304" y="14795"/>
                    <a:pt x="1265" y="14726"/>
                  </a:cubicBezTo>
                  <a:cubicBezTo>
                    <a:pt x="1275" y="14736"/>
                    <a:pt x="1324" y="14786"/>
                    <a:pt x="1349" y="14804"/>
                  </a:cubicBezTo>
                  <a:cubicBezTo>
                    <a:pt x="1374" y="14822"/>
                    <a:pt x="1339" y="14844"/>
                    <a:pt x="1330" y="14844"/>
                  </a:cubicBezTo>
                  <a:cubicBezTo>
                    <a:pt x="1322" y="14844"/>
                    <a:pt x="1314" y="14856"/>
                    <a:pt x="1309" y="14917"/>
                  </a:cubicBezTo>
                  <a:cubicBezTo>
                    <a:pt x="1282" y="14790"/>
                    <a:pt x="1207" y="14836"/>
                    <a:pt x="1180" y="14862"/>
                  </a:cubicBezTo>
                  <a:cubicBezTo>
                    <a:pt x="1154" y="14888"/>
                    <a:pt x="1174" y="14907"/>
                    <a:pt x="1177" y="14914"/>
                  </a:cubicBezTo>
                  <a:cubicBezTo>
                    <a:pt x="1180" y="14922"/>
                    <a:pt x="1193" y="14932"/>
                    <a:pt x="1188" y="14975"/>
                  </a:cubicBezTo>
                  <a:cubicBezTo>
                    <a:pt x="1183" y="15018"/>
                    <a:pt x="1188" y="15068"/>
                    <a:pt x="1189" y="15081"/>
                  </a:cubicBezTo>
                  <a:cubicBezTo>
                    <a:pt x="1190" y="15093"/>
                    <a:pt x="1208" y="15077"/>
                    <a:pt x="1226" y="15071"/>
                  </a:cubicBezTo>
                  <a:cubicBezTo>
                    <a:pt x="1243" y="15065"/>
                    <a:pt x="1291" y="15183"/>
                    <a:pt x="1292" y="15190"/>
                  </a:cubicBezTo>
                  <a:cubicBezTo>
                    <a:pt x="1293" y="15198"/>
                    <a:pt x="1323" y="15162"/>
                    <a:pt x="1329" y="15146"/>
                  </a:cubicBezTo>
                  <a:cubicBezTo>
                    <a:pt x="1335" y="15131"/>
                    <a:pt x="1360" y="15166"/>
                    <a:pt x="1370" y="15186"/>
                  </a:cubicBezTo>
                  <a:cubicBezTo>
                    <a:pt x="1381" y="15205"/>
                    <a:pt x="1365" y="15216"/>
                    <a:pt x="1337" y="15245"/>
                  </a:cubicBezTo>
                  <a:cubicBezTo>
                    <a:pt x="1306" y="15318"/>
                    <a:pt x="1343" y="15354"/>
                    <a:pt x="1357" y="15377"/>
                  </a:cubicBezTo>
                  <a:cubicBezTo>
                    <a:pt x="1371" y="15400"/>
                    <a:pt x="1384" y="15372"/>
                    <a:pt x="1401" y="15329"/>
                  </a:cubicBezTo>
                  <a:cubicBezTo>
                    <a:pt x="1419" y="15286"/>
                    <a:pt x="1415" y="15329"/>
                    <a:pt x="1407" y="15380"/>
                  </a:cubicBezTo>
                  <a:cubicBezTo>
                    <a:pt x="1490" y="15393"/>
                    <a:pt x="1468" y="15534"/>
                    <a:pt x="1467" y="15546"/>
                  </a:cubicBezTo>
                  <a:cubicBezTo>
                    <a:pt x="1466" y="15558"/>
                    <a:pt x="1486" y="15545"/>
                    <a:pt x="1504" y="15538"/>
                  </a:cubicBezTo>
                  <a:cubicBezTo>
                    <a:pt x="1521" y="15533"/>
                    <a:pt x="1512" y="15562"/>
                    <a:pt x="1513" y="15581"/>
                  </a:cubicBezTo>
                  <a:cubicBezTo>
                    <a:pt x="1514" y="15601"/>
                    <a:pt x="1535" y="15613"/>
                    <a:pt x="1608" y="15645"/>
                  </a:cubicBezTo>
                  <a:cubicBezTo>
                    <a:pt x="1555" y="15662"/>
                    <a:pt x="1522" y="15624"/>
                    <a:pt x="1497" y="15627"/>
                  </a:cubicBezTo>
                  <a:cubicBezTo>
                    <a:pt x="1448" y="15628"/>
                    <a:pt x="1430" y="15744"/>
                    <a:pt x="1430" y="15766"/>
                  </a:cubicBezTo>
                  <a:cubicBezTo>
                    <a:pt x="1430" y="15787"/>
                    <a:pt x="1463" y="15744"/>
                    <a:pt x="1470" y="15741"/>
                  </a:cubicBezTo>
                  <a:cubicBezTo>
                    <a:pt x="1477" y="15738"/>
                    <a:pt x="1489" y="15777"/>
                    <a:pt x="1489" y="15793"/>
                  </a:cubicBezTo>
                  <a:cubicBezTo>
                    <a:pt x="1489" y="15810"/>
                    <a:pt x="1561" y="15810"/>
                    <a:pt x="1577" y="15810"/>
                  </a:cubicBezTo>
                  <a:cubicBezTo>
                    <a:pt x="1592" y="15810"/>
                    <a:pt x="1580" y="15854"/>
                    <a:pt x="1573" y="15874"/>
                  </a:cubicBezTo>
                  <a:cubicBezTo>
                    <a:pt x="1565" y="15894"/>
                    <a:pt x="1600" y="15866"/>
                    <a:pt x="1612" y="15862"/>
                  </a:cubicBezTo>
                  <a:cubicBezTo>
                    <a:pt x="1623" y="15857"/>
                    <a:pt x="1601" y="15893"/>
                    <a:pt x="1597" y="15915"/>
                  </a:cubicBezTo>
                  <a:cubicBezTo>
                    <a:pt x="1593" y="15938"/>
                    <a:pt x="1602" y="15936"/>
                    <a:pt x="1622" y="15938"/>
                  </a:cubicBezTo>
                  <a:cubicBezTo>
                    <a:pt x="1641" y="15941"/>
                    <a:pt x="1646" y="16059"/>
                    <a:pt x="1646" y="16079"/>
                  </a:cubicBezTo>
                  <a:cubicBezTo>
                    <a:pt x="1648" y="16099"/>
                    <a:pt x="1627" y="16090"/>
                    <a:pt x="1598" y="16085"/>
                  </a:cubicBezTo>
                  <a:cubicBezTo>
                    <a:pt x="1605" y="16097"/>
                    <a:pt x="1641" y="16189"/>
                    <a:pt x="1641" y="16201"/>
                  </a:cubicBezTo>
                  <a:cubicBezTo>
                    <a:pt x="1641" y="16213"/>
                    <a:pt x="1671" y="16245"/>
                    <a:pt x="1684" y="16259"/>
                  </a:cubicBezTo>
                  <a:cubicBezTo>
                    <a:pt x="1696" y="16273"/>
                    <a:pt x="1713" y="16230"/>
                    <a:pt x="1724" y="16213"/>
                  </a:cubicBezTo>
                  <a:cubicBezTo>
                    <a:pt x="1734" y="16196"/>
                    <a:pt x="1759" y="16264"/>
                    <a:pt x="1759" y="16274"/>
                  </a:cubicBezTo>
                  <a:cubicBezTo>
                    <a:pt x="1759" y="16285"/>
                    <a:pt x="1812" y="16285"/>
                    <a:pt x="1833" y="16288"/>
                  </a:cubicBezTo>
                  <a:cubicBezTo>
                    <a:pt x="1855" y="16291"/>
                    <a:pt x="1884" y="16259"/>
                    <a:pt x="1929" y="16161"/>
                  </a:cubicBezTo>
                  <a:cubicBezTo>
                    <a:pt x="1920" y="16230"/>
                    <a:pt x="1889" y="16273"/>
                    <a:pt x="1874" y="16305"/>
                  </a:cubicBezTo>
                  <a:cubicBezTo>
                    <a:pt x="1858" y="16337"/>
                    <a:pt x="1810" y="16346"/>
                    <a:pt x="1783" y="16360"/>
                  </a:cubicBezTo>
                  <a:cubicBezTo>
                    <a:pt x="1756" y="16373"/>
                    <a:pt x="1759" y="16419"/>
                    <a:pt x="1759" y="16434"/>
                  </a:cubicBezTo>
                  <a:cubicBezTo>
                    <a:pt x="1759" y="16450"/>
                    <a:pt x="1814" y="16540"/>
                    <a:pt x="1859" y="16590"/>
                  </a:cubicBezTo>
                  <a:cubicBezTo>
                    <a:pt x="1859" y="16590"/>
                    <a:pt x="2058" y="16907"/>
                    <a:pt x="2176" y="16968"/>
                  </a:cubicBezTo>
                  <a:cubicBezTo>
                    <a:pt x="2231" y="16992"/>
                    <a:pt x="2332" y="16944"/>
                    <a:pt x="2286" y="16801"/>
                  </a:cubicBezTo>
                  <a:cubicBezTo>
                    <a:pt x="2256" y="16805"/>
                    <a:pt x="2234" y="16802"/>
                    <a:pt x="2234" y="16802"/>
                  </a:cubicBezTo>
                  <a:cubicBezTo>
                    <a:pt x="2218" y="16799"/>
                    <a:pt x="2212" y="16691"/>
                    <a:pt x="2235" y="16646"/>
                  </a:cubicBezTo>
                  <a:cubicBezTo>
                    <a:pt x="2257" y="16602"/>
                    <a:pt x="2232" y="16526"/>
                    <a:pt x="2209" y="16491"/>
                  </a:cubicBezTo>
                  <a:cubicBezTo>
                    <a:pt x="2187" y="16456"/>
                    <a:pt x="2199" y="16447"/>
                    <a:pt x="2212" y="16418"/>
                  </a:cubicBezTo>
                  <a:cubicBezTo>
                    <a:pt x="2226" y="16389"/>
                    <a:pt x="2216" y="16376"/>
                    <a:pt x="2197" y="16346"/>
                  </a:cubicBezTo>
                  <a:cubicBezTo>
                    <a:pt x="2177" y="16315"/>
                    <a:pt x="2182" y="16312"/>
                    <a:pt x="2186" y="16277"/>
                  </a:cubicBezTo>
                  <a:cubicBezTo>
                    <a:pt x="2189" y="16242"/>
                    <a:pt x="2166" y="16237"/>
                    <a:pt x="2155" y="16233"/>
                  </a:cubicBezTo>
                  <a:cubicBezTo>
                    <a:pt x="2144" y="16229"/>
                    <a:pt x="2129" y="16214"/>
                    <a:pt x="2118" y="16170"/>
                  </a:cubicBezTo>
                  <a:cubicBezTo>
                    <a:pt x="2106" y="16126"/>
                    <a:pt x="2077" y="16112"/>
                    <a:pt x="2026" y="16062"/>
                  </a:cubicBezTo>
                  <a:cubicBezTo>
                    <a:pt x="1974" y="16012"/>
                    <a:pt x="1924" y="15896"/>
                    <a:pt x="1982" y="15783"/>
                  </a:cubicBezTo>
                  <a:cubicBezTo>
                    <a:pt x="1912" y="15662"/>
                    <a:pt x="1909" y="15384"/>
                    <a:pt x="1908" y="15308"/>
                  </a:cubicBezTo>
                  <a:cubicBezTo>
                    <a:pt x="1908" y="15284"/>
                    <a:pt x="1896" y="15268"/>
                    <a:pt x="1880" y="15255"/>
                  </a:cubicBezTo>
                  <a:cubicBezTo>
                    <a:pt x="1894" y="15238"/>
                    <a:pt x="1917" y="15206"/>
                    <a:pt x="1947" y="15157"/>
                  </a:cubicBezTo>
                  <a:cubicBezTo>
                    <a:pt x="1926" y="15202"/>
                    <a:pt x="1932" y="15252"/>
                    <a:pt x="1942" y="15279"/>
                  </a:cubicBezTo>
                  <a:cubicBezTo>
                    <a:pt x="1936" y="15285"/>
                    <a:pt x="1933" y="15289"/>
                    <a:pt x="1933" y="15289"/>
                  </a:cubicBezTo>
                  <a:cubicBezTo>
                    <a:pt x="1933" y="15289"/>
                    <a:pt x="1978" y="15327"/>
                    <a:pt x="1980" y="15366"/>
                  </a:cubicBezTo>
                  <a:cubicBezTo>
                    <a:pt x="1983" y="15405"/>
                    <a:pt x="1985" y="15421"/>
                    <a:pt x="1970" y="15433"/>
                  </a:cubicBezTo>
                  <a:cubicBezTo>
                    <a:pt x="1955" y="15446"/>
                    <a:pt x="1968" y="15468"/>
                    <a:pt x="1968" y="15468"/>
                  </a:cubicBezTo>
                  <a:lnTo>
                    <a:pt x="2015" y="15415"/>
                  </a:lnTo>
                  <a:cubicBezTo>
                    <a:pt x="2015" y="15415"/>
                    <a:pt x="2008" y="15363"/>
                    <a:pt x="1998" y="15316"/>
                  </a:cubicBezTo>
                  <a:cubicBezTo>
                    <a:pt x="2026" y="15336"/>
                    <a:pt x="2039" y="15367"/>
                    <a:pt x="2046" y="15350"/>
                  </a:cubicBezTo>
                  <a:cubicBezTo>
                    <a:pt x="2056" y="15325"/>
                    <a:pt x="2067" y="15292"/>
                    <a:pt x="2104" y="15270"/>
                  </a:cubicBezTo>
                  <a:cubicBezTo>
                    <a:pt x="2141" y="15247"/>
                    <a:pt x="2151" y="15174"/>
                    <a:pt x="2148" y="15145"/>
                  </a:cubicBezTo>
                  <a:cubicBezTo>
                    <a:pt x="2145" y="15116"/>
                    <a:pt x="2147" y="15090"/>
                    <a:pt x="2174" y="15061"/>
                  </a:cubicBezTo>
                  <a:cubicBezTo>
                    <a:pt x="2202" y="15032"/>
                    <a:pt x="2210" y="15053"/>
                    <a:pt x="2211" y="15055"/>
                  </a:cubicBezTo>
                  <a:cubicBezTo>
                    <a:pt x="2185" y="15081"/>
                    <a:pt x="2175" y="15116"/>
                    <a:pt x="2173" y="15184"/>
                  </a:cubicBezTo>
                  <a:cubicBezTo>
                    <a:pt x="2170" y="15252"/>
                    <a:pt x="2093" y="15335"/>
                    <a:pt x="2065" y="15358"/>
                  </a:cubicBezTo>
                  <a:cubicBezTo>
                    <a:pt x="2038" y="15381"/>
                    <a:pt x="2043" y="15397"/>
                    <a:pt x="2036" y="15430"/>
                  </a:cubicBezTo>
                  <a:cubicBezTo>
                    <a:pt x="2029" y="15462"/>
                    <a:pt x="2053" y="15446"/>
                    <a:pt x="2069" y="15430"/>
                  </a:cubicBezTo>
                  <a:cubicBezTo>
                    <a:pt x="2086" y="15413"/>
                    <a:pt x="2091" y="15442"/>
                    <a:pt x="2108" y="15493"/>
                  </a:cubicBezTo>
                  <a:cubicBezTo>
                    <a:pt x="2129" y="15473"/>
                    <a:pt x="2167" y="15417"/>
                    <a:pt x="2243" y="15458"/>
                  </a:cubicBezTo>
                  <a:cubicBezTo>
                    <a:pt x="2122" y="15506"/>
                    <a:pt x="2152" y="15526"/>
                    <a:pt x="2155" y="15550"/>
                  </a:cubicBezTo>
                  <a:cubicBezTo>
                    <a:pt x="2158" y="15575"/>
                    <a:pt x="2163" y="15594"/>
                    <a:pt x="2147" y="15612"/>
                  </a:cubicBezTo>
                  <a:cubicBezTo>
                    <a:pt x="2130" y="15630"/>
                    <a:pt x="2120" y="15635"/>
                    <a:pt x="2108" y="15690"/>
                  </a:cubicBezTo>
                  <a:cubicBezTo>
                    <a:pt x="2096" y="15745"/>
                    <a:pt x="2105" y="15728"/>
                    <a:pt x="2090" y="15718"/>
                  </a:cubicBezTo>
                  <a:cubicBezTo>
                    <a:pt x="2075" y="15708"/>
                    <a:pt x="2052" y="15712"/>
                    <a:pt x="2071" y="15726"/>
                  </a:cubicBezTo>
                  <a:cubicBezTo>
                    <a:pt x="2087" y="15738"/>
                    <a:pt x="2115" y="15826"/>
                    <a:pt x="2133" y="15880"/>
                  </a:cubicBezTo>
                  <a:cubicBezTo>
                    <a:pt x="2108" y="15824"/>
                    <a:pt x="2083" y="15786"/>
                    <a:pt x="2083" y="15786"/>
                  </a:cubicBezTo>
                  <a:cubicBezTo>
                    <a:pt x="2064" y="15857"/>
                    <a:pt x="2105" y="15912"/>
                    <a:pt x="2130" y="15968"/>
                  </a:cubicBezTo>
                  <a:cubicBezTo>
                    <a:pt x="2155" y="16026"/>
                    <a:pt x="2163" y="16058"/>
                    <a:pt x="2185" y="16061"/>
                  </a:cubicBezTo>
                  <a:cubicBezTo>
                    <a:pt x="2180" y="16014"/>
                    <a:pt x="2167" y="15967"/>
                    <a:pt x="2152" y="15926"/>
                  </a:cubicBezTo>
                  <a:cubicBezTo>
                    <a:pt x="2168" y="15947"/>
                    <a:pt x="2190" y="15939"/>
                    <a:pt x="2218" y="15948"/>
                  </a:cubicBezTo>
                  <a:cubicBezTo>
                    <a:pt x="2251" y="15958"/>
                    <a:pt x="2254" y="15943"/>
                    <a:pt x="2272" y="15909"/>
                  </a:cubicBezTo>
                  <a:cubicBezTo>
                    <a:pt x="2290" y="15874"/>
                    <a:pt x="2294" y="15888"/>
                    <a:pt x="2288" y="15954"/>
                  </a:cubicBezTo>
                  <a:cubicBezTo>
                    <a:pt x="2283" y="16019"/>
                    <a:pt x="2308" y="15872"/>
                    <a:pt x="2308" y="15835"/>
                  </a:cubicBezTo>
                  <a:cubicBezTo>
                    <a:pt x="2308" y="15798"/>
                    <a:pt x="2324" y="15796"/>
                    <a:pt x="2349" y="15777"/>
                  </a:cubicBezTo>
                  <a:cubicBezTo>
                    <a:pt x="2374" y="15759"/>
                    <a:pt x="2370" y="15751"/>
                    <a:pt x="2353" y="15681"/>
                  </a:cubicBezTo>
                  <a:cubicBezTo>
                    <a:pt x="2432" y="15771"/>
                    <a:pt x="2368" y="15833"/>
                    <a:pt x="2353" y="15833"/>
                  </a:cubicBezTo>
                  <a:cubicBezTo>
                    <a:pt x="2338" y="15833"/>
                    <a:pt x="2327" y="15843"/>
                    <a:pt x="2337" y="15878"/>
                  </a:cubicBezTo>
                  <a:cubicBezTo>
                    <a:pt x="2346" y="15913"/>
                    <a:pt x="2312" y="15986"/>
                    <a:pt x="2310" y="16033"/>
                  </a:cubicBezTo>
                  <a:cubicBezTo>
                    <a:pt x="2309" y="16136"/>
                    <a:pt x="2335" y="16105"/>
                    <a:pt x="2407" y="16093"/>
                  </a:cubicBezTo>
                  <a:cubicBezTo>
                    <a:pt x="2396" y="16107"/>
                    <a:pt x="2390" y="16125"/>
                    <a:pt x="2363" y="16130"/>
                  </a:cubicBezTo>
                  <a:cubicBezTo>
                    <a:pt x="2335" y="16134"/>
                    <a:pt x="2326" y="16150"/>
                    <a:pt x="2298" y="16197"/>
                  </a:cubicBezTo>
                  <a:cubicBezTo>
                    <a:pt x="2308" y="16066"/>
                    <a:pt x="2283" y="16032"/>
                    <a:pt x="2247" y="16025"/>
                  </a:cubicBezTo>
                  <a:cubicBezTo>
                    <a:pt x="2211" y="16214"/>
                    <a:pt x="2337" y="16285"/>
                    <a:pt x="2337" y="16285"/>
                  </a:cubicBezTo>
                  <a:cubicBezTo>
                    <a:pt x="2397" y="16335"/>
                    <a:pt x="2390" y="16264"/>
                    <a:pt x="2390" y="16242"/>
                  </a:cubicBezTo>
                  <a:cubicBezTo>
                    <a:pt x="2390" y="16220"/>
                    <a:pt x="2456" y="16230"/>
                    <a:pt x="2479" y="16216"/>
                  </a:cubicBezTo>
                  <a:cubicBezTo>
                    <a:pt x="2500" y="16202"/>
                    <a:pt x="2477" y="16253"/>
                    <a:pt x="2459" y="16316"/>
                  </a:cubicBezTo>
                  <a:cubicBezTo>
                    <a:pt x="2441" y="16380"/>
                    <a:pt x="2469" y="16408"/>
                    <a:pt x="2484" y="16433"/>
                  </a:cubicBezTo>
                  <a:cubicBezTo>
                    <a:pt x="2499" y="16457"/>
                    <a:pt x="2536" y="16441"/>
                    <a:pt x="2579" y="16371"/>
                  </a:cubicBezTo>
                  <a:cubicBezTo>
                    <a:pt x="2568" y="16449"/>
                    <a:pt x="2563" y="16496"/>
                    <a:pt x="2519" y="16516"/>
                  </a:cubicBezTo>
                  <a:cubicBezTo>
                    <a:pt x="2491" y="16529"/>
                    <a:pt x="2524" y="16540"/>
                    <a:pt x="2545" y="16556"/>
                  </a:cubicBezTo>
                  <a:lnTo>
                    <a:pt x="2543" y="16551"/>
                  </a:lnTo>
                  <a:cubicBezTo>
                    <a:pt x="2756" y="16709"/>
                    <a:pt x="3592" y="16998"/>
                    <a:pt x="4358" y="17204"/>
                  </a:cubicBezTo>
                  <a:cubicBezTo>
                    <a:pt x="4463" y="17233"/>
                    <a:pt x="4567" y="17259"/>
                    <a:pt x="4667" y="17284"/>
                  </a:cubicBezTo>
                  <a:cubicBezTo>
                    <a:pt x="4705" y="17293"/>
                    <a:pt x="4742" y="17301"/>
                    <a:pt x="4778" y="17310"/>
                  </a:cubicBezTo>
                  <a:cubicBezTo>
                    <a:pt x="4787" y="17312"/>
                    <a:pt x="4795" y="17314"/>
                    <a:pt x="4803" y="17316"/>
                  </a:cubicBezTo>
                  <a:cubicBezTo>
                    <a:pt x="4830" y="17322"/>
                    <a:pt x="4857" y="17328"/>
                    <a:pt x="4884" y="17334"/>
                  </a:cubicBezTo>
                  <a:cubicBezTo>
                    <a:pt x="4897" y="17337"/>
                    <a:pt x="4910" y="17340"/>
                    <a:pt x="4923" y="17342"/>
                  </a:cubicBezTo>
                  <a:cubicBezTo>
                    <a:pt x="4944" y="17347"/>
                    <a:pt x="4965" y="17351"/>
                    <a:pt x="4985" y="17356"/>
                  </a:cubicBezTo>
                  <a:cubicBezTo>
                    <a:pt x="5001" y="17359"/>
                    <a:pt x="5017" y="17362"/>
                    <a:pt x="5033" y="17365"/>
                  </a:cubicBezTo>
                  <a:cubicBezTo>
                    <a:pt x="5049" y="17369"/>
                    <a:pt x="5065" y="17372"/>
                    <a:pt x="5081" y="17375"/>
                  </a:cubicBezTo>
                  <a:cubicBezTo>
                    <a:pt x="5099" y="17379"/>
                    <a:pt x="5117" y="17382"/>
                    <a:pt x="5135" y="17385"/>
                  </a:cubicBezTo>
                  <a:cubicBezTo>
                    <a:pt x="5147" y="17388"/>
                    <a:pt x="5159" y="17390"/>
                    <a:pt x="5171" y="17392"/>
                  </a:cubicBezTo>
                  <a:cubicBezTo>
                    <a:pt x="5191" y="17396"/>
                    <a:pt x="5211" y="17399"/>
                    <a:pt x="5231" y="17402"/>
                  </a:cubicBezTo>
                  <a:cubicBezTo>
                    <a:pt x="5239" y="17404"/>
                    <a:pt x="5247" y="17405"/>
                    <a:pt x="5255" y="17406"/>
                  </a:cubicBezTo>
                  <a:cubicBezTo>
                    <a:pt x="5277" y="17410"/>
                    <a:pt x="5298" y="17413"/>
                    <a:pt x="5319" y="17416"/>
                  </a:cubicBezTo>
                  <a:cubicBezTo>
                    <a:pt x="5323" y="17417"/>
                    <a:pt x="5328" y="17398"/>
                    <a:pt x="5333" y="17399"/>
                  </a:cubicBezTo>
                  <a:cubicBezTo>
                    <a:pt x="5356" y="17402"/>
                    <a:pt x="5378" y="17389"/>
                    <a:pt x="5400" y="17389"/>
                  </a:cubicBezTo>
                  <a:cubicBezTo>
                    <a:pt x="5400" y="17389"/>
                    <a:pt x="5400" y="17389"/>
                    <a:pt x="5401" y="17389"/>
                  </a:cubicBezTo>
                  <a:cubicBezTo>
                    <a:pt x="5419" y="17389"/>
                    <a:pt x="5437" y="17412"/>
                    <a:pt x="5454" y="17414"/>
                  </a:cubicBezTo>
                  <a:lnTo>
                    <a:pt x="5916" y="17494"/>
                  </a:lnTo>
                  <a:lnTo>
                    <a:pt x="6554" y="17569"/>
                  </a:lnTo>
                  <a:lnTo>
                    <a:pt x="6763" y="17589"/>
                  </a:lnTo>
                  <a:lnTo>
                    <a:pt x="7477" y="17652"/>
                  </a:lnTo>
                  <a:lnTo>
                    <a:pt x="7886" y="17671"/>
                  </a:lnTo>
                  <a:lnTo>
                    <a:pt x="8547" y="17699"/>
                  </a:lnTo>
                  <a:lnTo>
                    <a:pt x="8555" y="17709"/>
                  </a:lnTo>
                  <a:lnTo>
                    <a:pt x="8557" y="17709"/>
                  </a:lnTo>
                  <a:lnTo>
                    <a:pt x="9388" y="17693"/>
                  </a:lnTo>
                  <a:lnTo>
                    <a:pt x="9548" y="17680"/>
                  </a:lnTo>
                  <a:lnTo>
                    <a:pt x="9945" y="17658"/>
                  </a:lnTo>
                  <a:lnTo>
                    <a:pt x="10748" y="17595"/>
                  </a:lnTo>
                  <a:lnTo>
                    <a:pt x="10775" y="17592"/>
                  </a:lnTo>
                  <a:lnTo>
                    <a:pt x="10779" y="17591"/>
                  </a:lnTo>
                  <a:lnTo>
                    <a:pt x="11444" y="17513"/>
                  </a:lnTo>
                  <a:lnTo>
                    <a:pt x="11433" y="17258"/>
                  </a:lnTo>
                  <a:lnTo>
                    <a:pt x="11433" y="17253"/>
                  </a:lnTo>
                  <a:lnTo>
                    <a:pt x="11473" y="17260"/>
                  </a:lnTo>
                  <a:lnTo>
                    <a:pt x="11503" y="17249"/>
                  </a:lnTo>
                  <a:lnTo>
                    <a:pt x="11537" y="17265"/>
                  </a:lnTo>
                  <a:lnTo>
                    <a:pt x="11541" y="17277"/>
                  </a:lnTo>
                  <a:lnTo>
                    <a:pt x="11561" y="17391"/>
                  </a:lnTo>
                  <a:lnTo>
                    <a:pt x="11577" y="17431"/>
                  </a:lnTo>
                  <a:lnTo>
                    <a:pt x="11604" y="17581"/>
                  </a:lnTo>
                  <a:lnTo>
                    <a:pt x="11601" y="17619"/>
                  </a:lnTo>
                  <a:lnTo>
                    <a:pt x="11605" y="17656"/>
                  </a:lnTo>
                  <a:lnTo>
                    <a:pt x="11649" y="17697"/>
                  </a:lnTo>
                  <a:lnTo>
                    <a:pt x="11686" y="17705"/>
                  </a:lnTo>
                  <a:lnTo>
                    <a:pt x="11699" y="17682"/>
                  </a:lnTo>
                  <a:lnTo>
                    <a:pt x="11736" y="17686"/>
                  </a:lnTo>
                  <a:lnTo>
                    <a:pt x="11750" y="17693"/>
                  </a:lnTo>
                  <a:lnTo>
                    <a:pt x="11763" y="17725"/>
                  </a:lnTo>
                  <a:lnTo>
                    <a:pt x="11889" y="17723"/>
                  </a:lnTo>
                  <a:lnTo>
                    <a:pt x="11904" y="17758"/>
                  </a:lnTo>
                  <a:lnTo>
                    <a:pt x="11903" y="17792"/>
                  </a:lnTo>
                  <a:lnTo>
                    <a:pt x="11915" y="17803"/>
                  </a:lnTo>
                  <a:lnTo>
                    <a:pt x="12000" y="17772"/>
                  </a:lnTo>
                  <a:lnTo>
                    <a:pt x="12016" y="17758"/>
                  </a:lnTo>
                  <a:lnTo>
                    <a:pt x="12017" y="17728"/>
                  </a:lnTo>
                  <a:lnTo>
                    <a:pt x="12073" y="17684"/>
                  </a:lnTo>
                  <a:lnTo>
                    <a:pt x="12113" y="17688"/>
                  </a:lnTo>
                  <a:lnTo>
                    <a:pt x="12179" y="17676"/>
                  </a:lnTo>
                  <a:lnTo>
                    <a:pt x="12183" y="17688"/>
                  </a:lnTo>
                  <a:lnTo>
                    <a:pt x="12255" y="17725"/>
                  </a:lnTo>
                  <a:lnTo>
                    <a:pt x="12285" y="17722"/>
                  </a:lnTo>
                  <a:lnTo>
                    <a:pt x="12292" y="17746"/>
                  </a:lnTo>
                  <a:lnTo>
                    <a:pt x="12268" y="17757"/>
                  </a:lnTo>
                  <a:lnTo>
                    <a:pt x="12269" y="17782"/>
                  </a:lnTo>
                  <a:lnTo>
                    <a:pt x="12278" y="17794"/>
                  </a:lnTo>
                  <a:lnTo>
                    <a:pt x="12336" y="17787"/>
                  </a:lnTo>
                  <a:lnTo>
                    <a:pt x="12351" y="17810"/>
                  </a:lnTo>
                  <a:lnTo>
                    <a:pt x="12350" y="17843"/>
                  </a:lnTo>
                  <a:lnTo>
                    <a:pt x="12391" y="17934"/>
                  </a:lnTo>
                  <a:lnTo>
                    <a:pt x="12421" y="17914"/>
                  </a:lnTo>
                  <a:lnTo>
                    <a:pt x="12408" y="17874"/>
                  </a:lnTo>
                  <a:lnTo>
                    <a:pt x="12414" y="17835"/>
                  </a:lnTo>
                  <a:lnTo>
                    <a:pt x="12488" y="17815"/>
                  </a:lnTo>
                  <a:lnTo>
                    <a:pt x="12504" y="17846"/>
                  </a:lnTo>
                  <a:lnTo>
                    <a:pt x="12512" y="17887"/>
                  </a:lnTo>
                  <a:lnTo>
                    <a:pt x="12561" y="17910"/>
                  </a:lnTo>
                  <a:lnTo>
                    <a:pt x="12605" y="17909"/>
                  </a:lnTo>
                  <a:lnTo>
                    <a:pt x="12619" y="17949"/>
                  </a:lnTo>
                  <a:lnTo>
                    <a:pt x="12614" y="17970"/>
                  </a:lnTo>
                  <a:lnTo>
                    <a:pt x="12659" y="17969"/>
                  </a:lnTo>
                  <a:lnTo>
                    <a:pt x="12661" y="18015"/>
                  </a:lnTo>
                  <a:lnTo>
                    <a:pt x="12696" y="17990"/>
                  </a:lnTo>
                  <a:lnTo>
                    <a:pt x="12716" y="18000"/>
                  </a:lnTo>
                  <a:lnTo>
                    <a:pt x="12727" y="17986"/>
                  </a:lnTo>
                  <a:lnTo>
                    <a:pt x="12768" y="17965"/>
                  </a:lnTo>
                  <a:lnTo>
                    <a:pt x="12806" y="17894"/>
                  </a:lnTo>
                  <a:lnTo>
                    <a:pt x="12830" y="17870"/>
                  </a:lnTo>
                  <a:lnTo>
                    <a:pt x="12880" y="17818"/>
                  </a:lnTo>
                  <a:lnTo>
                    <a:pt x="12894" y="17863"/>
                  </a:lnTo>
                  <a:lnTo>
                    <a:pt x="12914" y="17885"/>
                  </a:lnTo>
                  <a:lnTo>
                    <a:pt x="12913" y="17906"/>
                  </a:lnTo>
                  <a:lnTo>
                    <a:pt x="12931" y="17929"/>
                  </a:lnTo>
                  <a:lnTo>
                    <a:pt x="12984" y="17894"/>
                  </a:lnTo>
                  <a:lnTo>
                    <a:pt x="12986" y="17914"/>
                  </a:lnTo>
                  <a:lnTo>
                    <a:pt x="12991" y="17914"/>
                  </a:lnTo>
                  <a:lnTo>
                    <a:pt x="13123" y="17873"/>
                  </a:lnTo>
                  <a:lnTo>
                    <a:pt x="13166" y="17881"/>
                  </a:lnTo>
                  <a:lnTo>
                    <a:pt x="13182" y="17924"/>
                  </a:lnTo>
                  <a:lnTo>
                    <a:pt x="13201" y="17926"/>
                  </a:lnTo>
                  <a:lnTo>
                    <a:pt x="13213" y="17942"/>
                  </a:lnTo>
                  <a:lnTo>
                    <a:pt x="13225" y="17940"/>
                  </a:lnTo>
                  <a:lnTo>
                    <a:pt x="13240" y="17918"/>
                  </a:lnTo>
                  <a:lnTo>
                    <a:pt x="13259" y="17907"/>
                  </a:lnTo>
                  <a:lnTo>
                    <a:pt x="13321" y="17912"/>
                  </a:lnTo>
                  <a:lnTo>
                    <a:pt x="13330" y="17910"/>
                  </a:lnTo>
                  <a:lnTo>
                    <a:pt x="13352" y="17890"/>
                  </a:lnTo>
                  <a:lnTo>
                    <a:pt x="13357" y="17877"/>
                  </a:lnTo>
                  <a:lnTo>
                    <a:pt x="13357" y="17869"/>
                  </a:lnTo>
                  <a:lnTo>
                    <a:pt x="13354" y="17870"/>
                  </a:lnTo>
                  <a:lnTo>
                    <a:pt x="13346" y="17874"/>
                  </a:lnTo>
                  <a:lnTo>
                    <a:pt x="13346" y="17870"/>
                  </a:lnTo>
                  <a:lnTo>
                    <a:pt x="13353" y="17862"/>
                  </a:lnTo>
                  <a:lnTo>
                    <a:pt x="13360" y="17857"/>
                  </a:lnTo>
                  <a:lnTo>
                    <a:pt x="13360" y="17854"/>
                  </a:lnTo>
                  <a:lnTo>
                    <a:pt x="13366" y="17848"/>
                  </a:lnTo>
                  <a:lnTo>
                    <a:pt x="13369" y="17847"/>
                  </a:lnTo>
                  <a:lnTo>
                    <a:pt x="13379" y="17846"/>
                  </a:lnTo>
                  <a:lnTo>
                    <a:pt x="13384" y="17841"/>
                  </a:lnTo>
                  <a:lnTo>
                    <a:pt x="13386" y="17832"/>
                  </a:lnTo>
                  <a:lnTo>
                    <a:pt x="13385" y="17824"/>
                  </a:lnTo>
                  <a:lnTo>
                    <a:pt x="13388" y="17820"/>
                  </a:lnTo>
                  <a:lnTo>
                    <a:pt x="13390" y="17815"/>
                  </a:lnTo>
                  <a:lnTo>
                    <a:pt x="13392" y="17802"/>
                  </a:lnTo>
                  <a:lnTo>
                    <a:pt x="13394" y="17789"/>
                  </a:lnTo>
                  <a:lnTo>
                    <a:pt x="13394" y="17782"/>
                  </a:lnTo>
                  <a:lnTo>
                    <a:pt x="13388" y="17782"/>
                  </a:lnTo>
                  <a:lnTo>
                    <a:pt x="13385" y="17779"/>
                  </a:lnTo>
                  <a:lnTo>
                    <a:pt x="13385" y="17770"/>
                  </a:lnTo>
                  <a:lnTo>
                    <a:pt x="13388" y="17770"/>
                  </a:lnTo>
                  <a:lnTo>
                    <a:pt x="13391" y="17770"/>
                  </a:lnTo>
                  <a:lnTo>
                    <a:pt x="13391" y="17774"/>
                  </a:lnTo>
                  <a:lnTo>
                    <a:pt x="13396" y="17773"/>
                  </a:lnTo>
                  <a:lnTo>
                    <a:pt x="13401" y="17764"/>
                  </a:lnTo>
                  <a:lnTo>
                    <a:pt x="13401" y="17760"/>
                  </a:lnTo>
                  <a:lnTo>
                    <a:pt x="13401" y="17752"/>
                  </a:lnTo>
                  <a:lnTo>
                    <a:pt x="13398" y="17740"/>
                  </a:lnTo>
                  <a:lnTo>
                    <a:pt x="13397" y="17727"/>
                  </a:lnTo>
                  <a:lnTo>
                    <a:pt x="13393" y="17720"/>
                  </a:lnTo>
                  <a:lnTo>
                    <a:pt x="13396" y="17707"/>
                  </a:lnTo>
                  <a:lnTo>
                    <a:pt x="13398" y="17690"/>
                  </a:lnTo>
                  <a:lnTo>
                    <a:pt x="13403" y="17685"/>
                  </a:lnTo>
                  <a:lnTo>
                    <a:pt x="13408" y="17684"/>
                  </a:lnTo>
                  <a:lnTo>
                    <a:pt x="13411" y="17680"/>
                  </a:lnTo>
                  <a:lnTo>
                    <a:pt x="13414" y="17675"/>
                  </a:lnTo>
                  <a:lnTo>
                    <a:pt x="13410" y="17663"/>
                  </a:lnTo>
                  <a:lnTo>
                    <a:pt x="13410" y="17656"/>
                  </a:lnTo>
                  <a:lnTo>
                    <a:pt x="13407" y="17651"/>
                  </a:lnTo>
                  <a:lnTo>
                    <a:pt x="13398" y="17649"/>
                  </a:lnTo>
                  <a:lnTo>
                    <a:pt x="13392" y="17645"/>
                  </a:lnTo>
                  <a:lnTo>
                    <a:pt x="13389" y="17641"/>
                  </a:lnTo>
                  <a:lnTo>
                    <a:pt x="13389" y="17633"/>
                  </a:lnTo>
                  <a:lnTo>
                    <a:pt x="13399" y="17611"/>
                  </a:lnTo>
                  <a:lnTo>
                    <a:pt x="13408" y="17581"/>
                  </a:lnTo>
                  <a:lnTo>
                    <a:pt x="13416" y="17563"/>
                  </a:lnTo>
                  <a:lnTo>
                    <a:pt x="13426" y="17550"/>
                  </a:lnTo>
                  <a:lnTo>
                    <a:pt x="13432" y="17544"/>
                  </a:lnTo>
                  <a:lnTo>
                    <a:pt x="13443" y="17544"/>
                  </a:lnTo>
                  <a:lnTo>
                    <a:pt x="13459" y="17533"/>
                  </a:lnTo>
                  <a:lnTo>
                    <a:pt x="13472" y="17523"/>
                  </a:lnTo>
                  <a:lnTo>
                    <a:pt x="13475" y="17519"/>
                  </a:lnTo>
                  <a:lnTo>
                    <a:pt x="13477" y="17506"/>
                  </a:lnTo>
                  <a:lnTo>
                    <a:pt x="13485" y="17495"/>
                  </a:lnTo>
                  <a:lnTo>
                    <a:pt x="13488" y="17495"/>
                  </a:lnTo>
                  <a:lnTo>
                    <a:pt x="13490" y="17492"/>
                  </a:lnTo>
                  <a:lnTo>
                    <a:pt x="13496" y="17495"/>
                  </a:lnTo>
                  <a:lnTo>
                    <a:pt x="13502" y="17495"/>
                  </a:lnTo>
                  <a:lnTo>
                    <a:pt x="13509" y="17478"/>
                  </a:lnTo>
                  <a:lnTo>
                    <a:pt x="13525" y="17463"/>
                  </a:lnTo>
                  <a:lnTo>
                    <a:pt x="13531" y="17463"/>
                  </a:lnTo>
                  <a:lnTo>
                    <a:pt x="13533" y="17462"/>
                  </a:lnTo>
                  <a:lnTo>
                    <a:pt x="13534" y="17467"/>
                  </a:lnTo>
                  <a:lnTo>
                    <a:pt x="13534" y="17470"/>
                  </a:lnTo>
                  <a:lnTo>
                    <a:pt x="13537" y="17479"/>
                  </a:lnTo>
                  <a:lnTo>
                    <a:pt x="13533" y="17504"/>
                  </a:lnTo>
                  <a:lnTo>
                    <a:pt x="13526" y="17530"/>
                  </a:lnTo>
                  <a:lnTo>
                    <a:pt x="13521" y="17543"/>
                  </a:lnTo>
                  <a:lnTo>
                    <a:pt x="13521" y="17551"/>
                  </a:lnTo>
                  <a:lnTo>
                    <a:pt x="13522" y="17563"/>
                  </a:lnTo>
                  <a:lnTo>
                    <a:pt x="13517" y="17581"/>
                  </a:lnTo>
                  <a:lnTo>
                    <a:pt x="13515" y="17589"/>
                  </a:lnTo>
                  <a:lnTo>
                    <a:pt x="13516" y="17598"/>
                  </a:lnTo>
                  <a:lnTo>
                    <a:pt x="13519" y="17609"/>
                  </a:lnTo>
                  <a:lnTo>
                    <a:pt x="13519" y="17618"/>
                  </a:lnTo>
                  <a:lnTo>
                    <a:pt x="13516" y="17618"/>
                  </a:lnTo>
                  <a:lnTo>
                    <a:pt x="13514" y="17618"/>
                  </a:lnTo>
                  <a:lnTo>
                    <a:pt x="13511" y="17614"/>
                  </a:lnTo>
                  <a:lnTo>
                    <a:pt x="13508" y="17615"/>
                  </a:lnTo>
                  <a:lnTo>
                    <a:pt x="13505" y="17619"/>
                  </a:lnTo>
                  <a:lnTo>
                    <a:pt x="13503" y="17628"/>
                  </a:lnTo>
                  <a:lnTo>
                    <a:pt x="13501" y="17637"/>
                  </a:lnTo>
                  <a:lnTo>
                    <a:pt x="13499" y="17653"/>
                  </a:lnTo>
                  <a:lnTo>
                    <a:pt x="13497" y="17662"/>
                  </a:lnTo>
                  <a:lnTo>
                    <a:pt x="13497" y="17666"/>
                  </a:lnTo>
                  <a:lnTo>
                    <a:pt x="13502" y="17661"/>
                  </a:lnTo>
                  <a:lnTo>
                    <a:pt x="13505" y="17656"/>
                  </a:lnTo>
                  <a:lnTo>
                    <a:pt x="13507" y="17648"/>
                  </a:lnTo>
                  <a:lnTo>
                    <a:pt x="13513" y="17647"/>
                  </a:lnTo>
                  <a:lnTo>
                    <a:pt x="13523" y="17638"/>
                  </a:lnTo>
                  <a:lnTo>
                    <a:pt x="13537" y="17628"/>
                  </a:lnTo>
                  <a:lnTo>
                    <a:pt x="13545" y="17627"/>
                  </a:lnTo>
                  <a:lnTo>
                    <a:pt x="13553" y="17626"/>
                  </a:lnTo>
                  <a:lnTo>
                    <a:pt x="13556" y="17622"/>
                  </a:lnTo>
                  <a:lnTo>
                    <a:pt x="13561" y="17605"/>
                  </a:lnTo>
                  <a:lnTo>
                    <a:pt x="13567" y="17571"/>
                  </a:lnTo>
                  <a:lnTo>
                    <a:pt x="13568" y="17541"/>
                  </a:lnTo>
                  <a:lnTo>
                    <a:pt x="13568" y="17533"/>
                  </a:lnTo>
                  <a:lnTo>
                    <a:pt x="13567" y="17517"/>
                  </a:lnTo>
                  <a:lnTo>
                    <a:pt x="13567" y="17512"/>
                  </a:lnTo>
                  <a:lnTo>
                    <a:pt x="13578" y="17503"/>
                  </a:lnTo>
                  <a:lnTo>
                    <a:pt x="13577" y="17499"/>
                  </a:lnTo>
                  <a:lnTo>
                    <a:pt x="13579" y="17478"/>
                  </a:lnTo>
                  <a:lnTo>
                    <a:pt x="13578" y="17461"/>
                  </a:lnTo>
                  <a:lnTo>
                    <a:pt x="13575" y="17449"/>
                  </a:lnTo>
                  <a:lnTo>
                    <a:pt x="13574" y="17429"/>
                  </a:lnTo>
                  <a:lnTo>
                    <a:pt x="13576" y="17420"/>
                  </a:lnTo>
                  <a:lnTo>
                    <a:pt x="13584" y="17419"/>
                  </a:lnTo>
                  <a:lnTo>
                    <a:pt x="13595" y="17401"/>
                  </a:lnTo>
                  <a:lnTo>
                    <a:pt x="13597" y="17397"/>
                  </a:lnTo>
                  <a:lnTo>
                    <a:pt x="13596" y="17384"/>
                  </a:lnTo>
                  <a:lnTo>
                    <a:pt x="13595" y="17364"/>
                  </a:lnTo>
                  <a:lnTo>
                    <a:pt x="13595" y="17355"/>
                  </a:lnTo>
                  <a:lnTo>
                    <a:pt x="13597" y="17347"/>
                  </a:lnTo>
                  <a:lnTo>
                    <a:pt x="13594" y="17343"/>
                  </a:lnTo>
                  <a:lnTo>
                    <a:pt x="13591" y="17335"/>
                  </a:lnTo>
                  <a:lnTo>
                    <a:pt x="13587" y="17319"/>
                  </a:lnTo>
                  <a:lnTo>
                    <a:pt x="13589" y="17306"/>
                  </a:lnTo>
                  <a:lnTo>
                    <a:pt x="13596" y="17272"/>
                  </a:lnTo>
                  <a:lnTo>
                    <a:pt x="13601" y="17259"/>
                  </a:lnTo>
                  <a:lnTo>
                    <a:pt x="13603" y="17251"/>
                  </a:lnTo>
                  <a:lnTo>
                    <a:pt x="13608" y="17246"/>
                  </a:lnTo>
                  <a:lnTo>
                    <a:pt x="13622" y="17240"/>
                  </a:lnTo>
                  <a:lnTo>
                    <a:pt x="13631" y="17243"/>
                  </a:lnTo>
                  <a:lnTo>
                    <a:pt x="13642" y="17246"/>
                  </a:lnTo>
                  <a:lnTo>
                    <a:pt x="13648" y="17249"/>
                  </a:lnTo>
                  <a:lnTo>
                    <a:pt x="13657" y="17265"/>
                  </a:lnTo>
                  <a:lnTo>
                    <a:pt x="13664" y="17289"/>
                  </a:lnTo>
                  <a:lnTo>
                    <a:pt x="13670" y="17297"/>
                  </a:lnTo>
                  <a:lnTo>
                    <a:pt x="13670" y="17309"/>
                  </a:lnTo>
                  <a:lnTo>
                    <a:pt x="13669" y="17326"/>
                  </a:lnTo>
                  <a:lnTo>
                    <a:pt x="13665" y="17356"/>
                  </a:lnTo>
                  <a:lnTo>
                    <a:pt x="13662" y="17364"/>
                  </a:lnTo>
                  <a:lnTo>
                    <a:pt x="13654" y="17369"/>
                  </a:lnTo>
                  <a:lnTo>
                    <a:pt x="13644" y="17387"/>
                  </a:lnTo>
                  <a:lnTo>
                    <a:pt x="13642" y="17396"/>
                  </a:lnTo>
                  <a:lnTo>
                    <a:pt x="13637" y="17409"/>
                  </a:lnTo>
                  <a:lnTo>
                    <a:pt x="13634" y="17413"/>
                  </a:lnTo>
                  <a:lnTo>
                    <a:pt x="13629" y="17426"/>
                  </a:lnTo>
                  <a:lnTo>
                    <a:pt x="13622" y="17448"/>
                  </a:lnTo>
                  <a:lnTo>
                    <a:pt x="13614" y="17461"/>
                  </a:lnTo>
                  <a:lnTo>
                    <a:pt x="13612" y="17465"/>
                  </a:lnTo>
                  <a:lnTo>
                    <a:pt x="13606" y="17466"/>
                  </a:lnTo>
                  <a:lnTo>
                    <a:pt x="13604" y="17471"/>
                  </a:lnTo>
                  <a:lnTo>
                    <a:pt x="13599" y="17488"/>
                  </a:lnTo>
                  <a:lnTo>
                    <a:pt x="13600" y="17500"/>
                  </a:lnTo>
                  <a:lnTo>
                    <a:pt x="13600" y="17508"/>
                  </a:lnTo>
                  <a:lnTo>
                    <a:pt x="13603" y="17512"/>
                  </a:lnTo>
                  <a:lnTo>
                    <a:pt x="13604" y="17529"/>
                  </a:lnTo>
                  <a:lnTo>
                    <a:pt x="13608" y="17545"/>
                  </a:lnTo>
                  <a:lnTo>
                    <a:pt x="13611" y="17561"/>
                  </a:lnTo>
                  <a:lnTo>
                    <a:pt x="13614" y="17561"/>
                  </a:lnTo>
                  <a:lnTo>
                    <a:pt x="13622" y="17556"/>
                  </a:lnTo>
                  <a:lnTo>
                    <a:pt x="13622" y="17551"/>
                  </a:lnTo>
                  <a:lnTo>
                    <a:pt x="13625" y="17547"/>
                  </a:lnTo>
                  <a:lnTo>
                    <a:pt x="13624" y="17539"/>
                  </a:lnTo>
                  <a:lnTo>
                    <a:pt x="13627" y="17530"/>
                  </a:lnTo>
                  <a:lnTo>
                    <a:pt x="13626" y="17526"/>
                  </a:lnTo>
                  <a:lnTo>
                    <a:pt x="13632" y="17521"/>
                  </a:lnTo>
                  <a:lnTo>
                    <a:pt x="13631" y="17519"/>
                  </a:lnTo>
                  <a:cubicBezTo>
                    <a:pt x="13642" y="17525"/>
                    <a:pt x="13656" y="17532"/>
                    <a:pt x="13661" y="17533"/>
                  </a:cubicBezTo>
                  <a:cubicBezTo>
                    <a:pt x="13669" y="17535"/>
                    <a:pt x="13693" y="17528"/>
                    <a:pt x="13700" y="17527"/>
                  </a:cubicBezTo>
                  <a:cubicBezTo>
                    <a:pt x="13707" y="17527"/>
                    <a:pt x="13706" y="17495"/>
                    <a:pt x="13710" y="17468"/>
                  </a:cubicBezTo>
                  <a:cubicBezTo>
                    <a:pt x="13714" y="17446"/>
                    <a:pt x="13681" y="17447"/>
                    <a:pt x="13664" y="17450"/>
                  </a:cubicBezTo>
                  <a:lnTo>
                    <a:pt x="13666" y="17434"/>
                  </a:lnTo>
                  <a:lnTo>
                    <a:pt x="13669" y="17430"/>
                  </a:lnTo>
                  <a:lnTo>
                    <a:pt x="13671" y="17429"/>
                  </a:lnTo>
                  <a:lnTo>
                    <a:pt x="13674" y="17429"/>
                  </a:lnTo>
                  <a:lnTo>
                    <a:pt x="13674" y="17433"/>
                  </a:lnTo>
                  <a:lnTo>
                    <a:pt x="13677" y="17437"/>
                  </a:lnTo>
                  <a:lnTo>
                    <a:pt x="13680" y="17433"/>
                  </a:lnTo>
                  <a:lnTo>
                    <a:pt x="13683" y="17429"/>
                  </a:lnTo>
                  <a:lnTo>
                    <a:pt x="13682" y="17420"/>
                  </a:lnTo>
                  <a:lnTo>
                    <a:pt x="13670" y="17405"/>
                  </a:lnTo>
                  <a:lnTo>
                    <a:pt x="13670" y="17401"/>
                  </a:lnTo>
                  <a:lnTo>
                    <a:pt x="13663" y="17384"/>
                  </a:lnTo>
                  <a:lnTo>
                    <a:pt x="13666" y="17376"/>
                  </a:lnTo>
                  <a:lnTo>
                    <a:pt x="13668" y="17372"/>
                  </a:lnTo>
                  <a:lnTo>
                    <a:pt x="13674" y="17375"/>
                  </a:lnTo>
                  <a:lnTo>
                    <a:pt x="13680" y="17387"/>
                  </a:lnTo>
                  <a:lnTo>
                    <a:pt x="13684" y="17412"/>
                  </a:lnTo>
                  <a:lnTo>
                    <a:pt x="13687" y="17411"/>
                  </a:lnTo>
                  <a:lnTo>
                    <a:pt x="13690" y="17406"/>
                  </a:lnTo>
                  <a:lnTo>
                    <a:pt x="13697" y="17389"/>
                  </a:lnTo>
                  <a:lnTo>
                    <a:pt x="13700" y="17387"/>
                  </a:lnTo>
                  <a:lnTo>
                    <a:pt x="13706" y="17389"/>
                  </a:lnTo>
                  <a:lnTo>
                    <a:pt x="13708" y="17389"/>
                  </a:lnTo>
                  <a:lnTo>
                    <a:pt x="13709" y="17394"/>
                  </a:lnTo>
                  <a:lnTo>
                    <a:pt x="13701" y="17411"/>
                  </a:lnTo>
                  <a:lnTo>
                    <a:pt x="13701" y="17414"/>
                  </a:lnTo>
                  <a:lnTo>
                    <a:pt x="13707" y="17413"/>
                  </a:lnTo>
                  <a:lnTo>
                    <a:pt x="13712" y="17408"/>
                  </a:lnTo>
                  <a:lnTo>
                    <a:pt x="13715" y="17408"/>
                  </a:lnTo>
                  <a:lnTo>
                    <a:pt x="13717" y="17399"/>
                  </a:lnTo>
                  <a:lnTo>
                    <a:pt x="13716" y="17387"/>
                  </a:lnTo>
                  <a:lnTo>
                    <a:pt x="13724" y="17365"/>
                  </a:lnTo>
                  <a:lnTo>
                    <a:pt x="13734" y="17347"/>
                  </a:lnTo>
                  <a:lnTo>
                    <a:pt x="13736" y="17339"/>
                  </a:lnTo>
                  <a:lnTo>
                    <a:pt x="13736" y="17327"/>
                  </a:lnTo>
                  <a:lnTo>
                    <a:pt x="13735" y="17314"/>
                  </a:lnTo>
                  <a:lnTo>
                    <a:pt x="13730" y="17281"/>
                  </a:lnTo>
                  <a:lnTo>
                    <a:pt x="13729" y="17261"/>
                  </a:lnTo>
                  <a:lnTo>
                    <a:pt x="13726" y="17257"/>
                  </a:lnTo>
                  <a:lnTo>
                    <a:pt x="13706" y="17239"/>
                  </a:lnTo>
                  <a:lnTo>
                    <a:pt x="13700" y="17235"/>
                  </a:lnTo>
                  <a:lnTo>
                    <a:pt x="13694" y="17232"/>
                  </a:lnTo>
                  <a:lnTo>
                    <a:pt x="13683" y="17225"/>
                  </a:lnTo>
                  <a:lnTo>
                    <a:pt x="13683" y="17221"/>
                  </a:lnTo>
                  <a:lnTo>
                    <a:pt x="13679" y="17217"/>
                  </a:lnTo>
                  <a:lnTo>
                    <a:pt x="13684" y="17200"/>
                  </a:lnTo>
                  <a:lnTo>
                    <a:pt x="13684" y="17187"/>
                  </a:lnTo>
                  <a:lnTo>
                    <a:pt x="13680" y="17171"/>
                  </a:lnTo>
                  <a:lnTo>
                    <a:pt x="13677" y="17172"/>
                  </a:lnTo>
                  <a:lnTo>
                    <a:pt x="13671" y="17156"/>
                  </a:lnTo>
                  <a:lnTo>
                    <a:pt x="13664" y="17140"/>
                  </a:lnTo>
                  <a:lnTo>
                    <a:pt x="13664" y="17136"/>
                  </a:lnTo>
                  <a:lnTo>
                    <a:pt x="13667" y="17131"/>
                  </a:lnTo>
                  <a:lnTo>
                    <a:pt x="13670" y="17131"/>
                  </a:lnTo>
                  <a:lnTo>
                    <a:pt x="13673" y="17139"/>
                  </a:lnTo>
                  <a:lnTo>
                    <a:pt x="13676" y="17147"/>
                  </a:lnTo>
                  <a:lnTo>
                    <a:pt x="13679" y="17151"/>
                  </a:lnTo>
                  <a:lnTo>
                    <a:pt x="13684" y="17142"/>
                  </a:lnTo>
                  <a:lnTo>
                    <a:pt x="13687" y="17141"/>
                  </a:lnTo>
                  <a:lnTo>
                    <a:pt x="13689" y="17141"/>
                  </a:lnTo>
                  <a:lnTo>
                    <a:pt x="13696" y="17149"/>
                  </a:lnTo>
                  <a:lnTo>
                    <a:pt x="13698" y="17148"/>
                  </a:lnTo>
                  <a:lnTo>
                    <a:pt x="13701" y="17144"/>
                  </a:lnTo>
                  <a:lnTo>
                    <a:pt x="13706" y="17127"/>
                  </a:lnTo>
                  <a:lnTo>
                    <a:pt x="13711" y="17122"/>
                  </a:lnTo>
                  <a:lnTo>
                    <a:pt x="13722" y="17116"/>
                  </a:lnTo>
                  <a:lnTo>
                    <a:pt x="13730" y="17115"/>
                  </a:lnTo>
                  <a:lnTo>
                    <a:pt x="13739" y="17114"/>
                  </a:lnTo>
                  <a:lnTo>
                    <a:pt x="13744" y="17118"/>
                  </a:lnTo>
                  <a:lnTo>
                    <a:pt x="13745" y="17122"/>
                  </a:lnTo>
                  <a:lnTo>
                    <a:pt x="13748" y="17130"/>
                  </a:lnTo>
                  <a:lnTo>
                    <a:pt x="13750" y="17134"/>
                  </a:lnTo>
                  <a:lnTo>
                    <a:pt x="13759" y="17137"/>
                  </a:lnTo>
                  <a:lnTo>
                    <a:pt x="13773" y="17139"/>
                  </a:lnTo>
                  <a:lnTo>
                    <a:pt x="13776" y="17139"/>
                  </a:lnTo>
                  <a:lnTo>
                    <a:pt x="13781" y="17135"/>
                  </a:lnTo>
                  <a:lnTo>
                    <a:pt x="13787" y="17138"/>
                  </a:lnTo>
                  <a:lnTo>
                    <a:pt x="13790" y="17142"/>
                  </a:lnTo>
                  <a:lnTo>
                    <a:pt x="13799" y="17149"/>
                  </a:lnTo>
                  <a:lnTo>
                    <a:pt x="13805" y="17153"/>
                  </a:lnTo>
                  <a:lnTo>
                    <a:pt x="13808" y="17152"/>
                  </a:lnTo>
                  <a:lnTo>
                    <a:pt x="13815" y="17147"/>
                  </a:lnTo>
                  <a:lnTo>
                    <a:pt x="13835" y="17149"/>
                  </a:lnTo>
                  <a:lnTo>
                    <a:pt x="13852" y="17151"/>
                  </a:lnTo>
                  <a:lnTo>
                    <a:pt x="13858" y="17155"/>
                  </a:lnTo>
                  <a:lnTo>
                    <a:pt x="13864" y="17158"/>
                  </a:lnTo>
                  <a:lnTo>
                    <a:pt x="13866" y="17169"/>
                  </a:lnTo>
                  <a:lnTo>
                    <a:pt x="13869" y="17175"/>
                  </a:lnTo>
                  <a:lnTo>
                    <a:pt x="13872" y="17175"/>
                  </a:lnTo>
                  <a:lnTo>
                    <a:pt x="13881" y="17167"/>
                  </a:lnTo>
                  <a:lnTo>
                    <a:pt x="13892" y="17162"/>
                  </a:lnTo>
                  <a:lnTo>
                    <a:pt x="13894" y="17160"/>
                  </a:lnTo>
                  <a:lnTo>
                    <a:pt x="13900" y="17163"/>
                  </a:lnTo>
                  <a:lnTo>
                    <a:pt x="13903" y="17175"/>
                  </a:lnTo>
                  <a:lnTo>
                    <a:pt x="13907" y="17178"/>
                  </a:lnTo>
                  <a:lnTo>
                    <a:pt x="13912" y="17177"/>
                  </a:lnTo>
                  <a:lnTo>
                    <a:pt x="13923" y="17172"/>
                  </a:lnTo>
                  <a:lnTo>
                    <a:pt x="13940" y="17170"/>
                  </a:lnTo>
                  <a:lnTo>
                    <a:pt x="13943" y="17174"/>
                  </a:lnTo>
                  <a:lnTo>
                    <a:pt x="13946" y="17178"/>
                  </a:lnTo>
                  <a:lnTo>
                    <a:pt x="13949" y="17185"/>
                  </a:lnTo>
                  <a:lnTo>
                    <a:pt x="13957" y="17178"/>
                  </a:lnTo>
                  <a:lnTo>
                    <a:pt x="13966" y="17175"/>
                  </a:lnTo>
                  <a:lnTo>
                    <a:pt x="13969" y="17175"/>
                  </a:lnTo>
                  <a:lnTo>
                    <a:pt x="13975" y="17185"/>
                  </a:lnTo>
                  <a:lnTo>
                    <a:pt x="13980" y="17189"/>
                  </a:lnTo>
                  <a:lnTo>
                    <a:pt x="13986" y="17195"/>
                  </a:lnTo>
                  <a:lnTo>
                    <a:pt x="13989" y="17200"/>
                  </a:lnTo>
                  <a:lnTo>
                    <a:pt x="13989" y="17209"/>
                  </a:lnTo>
                  <a:lnTo>
                    <a:pt x="13995" y="17213"/>
                  </a:lnTo>
                  <a:lnTo>
                    <a:pt x="14001" y="17217"/>
                  </a:lnTo>
                  <a:lnTo>
                    <a:pt x="14003" y="17216"/>
                  </a:lnTo>
                  <a:lnTo>
                    <a:pt x="14014" y="17211"/>
                  </a:lnTo>
                  <a:lnTo>
                    <a:pt x="14025" y="17206"/>
                  </a:lnTo>
                  <a:lnTo>
                    <a:pt x="14028" y="17205"/>
                  </a:lnTo>
                  <a:lnTo>
                    <a:pt x="14028" y="17201"/>
                  </a:lnTo>
                  <a:lnTo>
                    <a:pt x="14031" y="17197"/>
                  </a:lnTo>
                  <a:lnTo>
                    <a:pt x="14030" y="17193"/>
                  </a:lnTo>
                  <a:lnTo>
                    <a:pt x="14033" y="17192"/>
                  </a:lnTo>
                  <a:lnTo>
                    <a:pt x="14039" y="17196"/>
                  </a:lnTo>
                  <a:lnTo>
                    <a:pt x="14047" y="17199"/>
                  </a:lnTo>
                  <a:lnTo>
                    <a:pt x="14052" y="17194"/>
                  </a:lnTo>
                  <a:lnTo>
                    <a:pt x="14066" y="17180"/>
                  </a:lnTo>
                  <a:lnTo>
                    <a:pt x="14077" y="17175"/>
                  </a:lnTo>
                  <a:lnTo>
                    <a:pt x="14079" y="17174"/>
                  </a:lnTo>
                  <a:lnTo>
                    <a:pt x="14082" y="17174"/>
                  </a:lnTo>
                  <a:lnTo>
                    <a:pt x="14085" y="17174"/>
                  </a:lnTo>
                  <a:lnTo>
                    <a:pt x="14085" y="17170"/>
                  </a:lnTo>
                  <a:lnTo>
                    <a:pt x="14081" y="17162"/>
                  </a:lnTo>
                  <a:lnTo>
                    <a:pt x="14084" y="17169"/>
                  </a:lnTo>
                  <a:lnTo>
                    <a:pt x="14089" y="17175"/>
                  </a:lnTo>
                  <a:lnTo>
                    <a:pt x="14092" y="17175"/>
                  </a:lnTo>
                  <a:lnTo>
                    <a:pt x="14095" y="17163"/>
                  </a:lnTo>
                  <a:lnTo>
                    <a:pt x="14095" y="17162"/>
                  </a:lnTo>
                  <a:lnTo>
                    <a:pt x="14093" y="17163"/>
                  </a:lnTo>
                  <a:lnTo>
                    <a:pt x="14093" y="17166"/>
                  </a:lnTo>
                  <a:lnTo>
                    <a:pt x="14093" y="17169"/>
                  </a:lnTo>
                  <a:lnTo>
                    <a:pt x="14099" y="17172"/>
                  </a:lnTo>
                  <a:lnTo>
                    <a:pt x="14105" y="17180"/>
                  </a:lnTo>
                  <a:lnTo>
                    <a:pt x="14122" y="17186"/>
                  </a:lnTo>
                  <a:lnTo>
                    <a:pt x="14136" y="17184"/>
                  </a:lnTo>
                  <a:lnTo>
                    <a:pt x="14138" y="17184"/>
                  </a:lnTo>
                  <a:lnTo>
                    <a:pt x="14151" y="17162"/>
                  </a:lnTo>
                  <a:lnTo>
                    <a:pt x="14162" y="17148"/>
                  </a:lnTo>
                  <a:lnTo>
                    <a:pt x="14175" y="17134"/>
                  </a:lnTo>
                  <a:lnTo>
                    <a:pt x="14180" y="17129"/>
                  </a:lnTo>
                  <a:lnTo>
                    <a:pt x="14186" y="17137"/>
                  </a:lnTo>
                  <a:lnTo>
                    <a:pt x="14197" y="17135"/>
                  </a:lnTo>
                  <a:lnTo>
                    <a:pt x="14203" y="17139"/>
                  </a:lnTo>
                  <a:lnTo>
                    <a:pt x="14206" y="17143"/>
                  </a:lnTo>
                  <a:lnTo>
                    <a:pt x="14207" y="17155"/>
                  </a:lnTo>
                  <a:lnTo>
                    <a:pt x="14208" y="17172"/>
                  </a:lnTo>
                  <a:lnTo>
                    <a:pt x="14211" y="17176"/>
                  </a:lnTo>
                  <a:lnTo>
                    <a:pt x="14214" y="17179"/>
                  </a:lnTo>
                  <a:lnTo>
                    <a:pt x="14225" y="17178"/>
                  </a:lnTo>
                  <a:lnTo>
                    <a:pt x="14236" y="17177"/>
                  </a:lnTo>
                  <a:lnTo>
                    <a:pt x="14239" y="17172"/>
                  </a:lnTo>
                  <a:lnTo>
                    <a:pt x="14238" y="17168"/>
                  </a:lnTo>
                  <a:lnTo>
                    <a:pt x="14238" y="17160"/>
                  </a:lnTo>
                  <a:lnTo>
                    <a:pt x="14245" y="17147"/>
                  </a:lnTo>
                  <a:lnTo>
                    <a:pt x="14254" y="17141"/>
                  </a:lnTo>
                  <a:lnTo>
                    <a:pt x="14256" y="17137"/>
                  </a:lnTo>
                  <a:lnTo>
                    <a:pt x="14264" y="17136"/>
                  </a:lnTo>
                  <a:lnTo>
                    <a:pt x="14267" y="17136"/>
                  </a:lnTo>
                  <a:lnTo>
                    <a:pt x="14273" y="17143"/>
                  </a:lnTo>
                  <a:lnTo>
                    <a:pt x="14279" y="17147"/>
                  </a:lnTo>
                  <a:lnTo>
                    <a:pt x="14282" y="17151"/>
                  </a:lnTo>
                  <a:lnTo>
                    <a:pt x="14285" y="17155"/>
                  </a:lnTo>
                  <a:lnTo>
                    <a:pt x="14288" y="17162"/>
                  </a:lnTo>
                  <a:lnTo>
                    <a:pt x="14283" y="17167"/>
                  </a:lnTo>
                  <a:lnTo>
                    <a:pt x="14283" y="17171"/>
                  </a:lnTo>
                  <a:lnTo>
                    <a:pt x="14284" y="17179"/>
                  </a:lnTo>
                  <a:lnTo>
                    <a:pt x="14289" y="17187"/>
                  </a:lnTo>
                  <a:lnTo>
                    <a:pt x="14293" y="17195"/>
                  </a:lnTo>
                  <a:lnTo>
                    <a:pt x="14299" y="17187"/>
                  </a:lnTo>
                  <a:lnTo>
                    <a:pt x="14302" y="17175"/>
                  </a:lnTo>
                  <a:lnTo>
                    <a:pt x="14305" y="17175"/>
                  </a:lnTo>
                  <a:lnTo>
                    <a:pt x="14310" y="17194"/>
                  </a:lnTo>
                  <a:lnTo>
                    <a:pt x="14313" y="17208"/>
                  </a:lnTo>
                  <a:lnTo>
                    <a:pt x="14314" y="17216"/>
                  </a:lnTo>
                  <a:lnTo>
                    <a:pt x="14311" y="17228"/>
                  </a:lnTo>
                  <a:lnTo>
                    <a:pt x="14317" y="17233"/>
                  </a:lnTo>
                  <a:lnTo>
                    <a:pt x="14326" y="17236"/>
                  </a:lnTo>
                  <a:lnTo>
                    <a:pt x="14329" y="17240"/>
                  </a:lnTo>
                  <a:lnTo>
                    <a:pt x="14329" y="17245"/>
                  </a:lnTo>
                  <a:lnTo>
                    <a:pt x="14326" y="17253"/>
                  </a:lnTo>
                  <a:lnTo>
                    <a:pt x="14335" y="17256"/>
                  </a:lnTo>
                  <a:lnTo>
                    <a:pt x="14338" y="17260"/>
                  </a:lnTo>
                  <a:lnTo>
                    <a:pt x="14338" y="17264"/>
                  </a:lnTo>
                  <a:lnTo>
                    <a:pt x="14339" y="17281"/>
                  </a:lnTo>
                  <a:lnTo>
                    <a:pt x="14346" y="17296"/>
                  </a:lnTo>
                  <a:lnTo>
                    <a:pt x="14356" y="17329"/>
                  </a:lnTo>
                  <a:lnTo>
                    <a:pt x="14366" y="17365"/>
                  </a:lnTo>
                  <a:lnTo>
                    <a:pt x="14366" y="17373"/>
                  </a:lnTo>
                  <a:lnTo>
                    <a:pt x="14372" y="17376"/>
                  </a:lnTo>
                  <a:lnTo>
                    <a:pt x="14378" y="17388"/>
                  </a:lnTo>
                  <a:lnTo>
                    <a:pt x="14379" y="17401"/>
                  </a:lnTo>
                  <a:lnTo>
                    <a:pt x="14388" y="17416"/>
                  </a:lnTo>
                  <a:lnTo>
                    <a:pt x="14394" y="17428"/>
                  </a:lnTo>
                  <a:lnTo>
                    <a:pt x="14404" y="17444"/>
                  </a:lnTo>
                  <a:lnTo>
                    <a:pt x="14410" y="17459"/>
                  </a:lnTo>
                  <a:lnTo>
                    <a:pt x="14410" y="17468"/>
                  </a:lnTo>
                  <a:lnTo>
                    <a:pt x="14408" y="17472"/>
                  </a:lnTo>
                  <a:lnTo>
                    <a:pt x="14408" y="17480"/>
                  </a:lnTo>
                  <a:lnTo>
                    <a:pt x="14411" y="17484"/>
                  </a:lnTo>
                  <a:lnTo>
                    <a:pt x="14420" y="17495"/>
                  </a:lnTo>
                  <a:lnTo>
                    <a:pt x="14423" y="17500"/>
                  </a:lnTo>
                  <a:lnTo>
                    <a:pt x="14424" y="17516"/>
                  </a:lnTo>
                  <a:lnTo>
                    <a:pt x="14433" y="17535"/>
                  </a:lnTo>
                  <a:lnTo>
                    <a:pt x="14440" y="17543"/>
                  </a:lnTo>
                  <a:lnTo>
                    <a:pt x="14448" y="17550"/>
                  </a:lnTo>
                  <a:lnTo>
                    <a:pt x="14454" y="17554"/>
                  </a:lnTo>
                  <a:lnTo>
                    <a:pt x="14463" y="17561"/>
                  </a:lnTo>
                  <a:lnTo>
                    <a:pt x="14463" y="17570"/>
                  </a:lnTo>
                  <a:lnTo>
                    <a:pt x="14463" y="17573"/>
                  </a:lnTo>
                  <a:lnTo>
                    <a:pt x="14461" y="17578"/>
                  </a:lnTo>
                  <a:lnTo>
                    <a:pt x="14459" y="17583"/>
                  </a:lnTo>
                  <a:lnTo>
                    <a:pt x="14462" y="17586"/>
                  </a:lnTo>
                  <a:lnTo>
                    <a:pt x="14475" y="17589"/>
                  </a:lnTo>
                  <a:lnTo>
                    <a:pt x="14493" y="17603"/>
                  </a:lnTo>
                  <a:lnTo>
                    <a:pt x="14502" y="17610"/>
                  </a:lnTo>
                  <a:lnTo>
                    <a:pt x="14511" y="17626"/>
                  </a:lnTo>
                  <a:lnTo>
                    <a:pt x="14523" y="17642"/>
                  </a:lnTo>
                  <a:lnTo>
                    <a:pt x="14545" y="17651"/>
                  </a:lnTo>
                  <a:lnTo>
                    <a:pt x="14566" y="17665"/>
                  </a:lnTo>
                  <a:lnTo>
                    <a:pt x="14583" y="17663"/>
                  </a:lnTo>
                  <a:lnTo>
                    <a:pt x="14602" y="17657"/>
                  </a:lnTo>
                  <a:lnTo>
                    <a:pt x="14613" y="17656"/>
                  </a:lnTo>
                  <a:lnTo>
                    <a:pt x="14630" y="17654"/>
                  </a:lnTo>
                  <a:lnTo>
                    <a:pt x="14649" y="17651"/>
                  </a:lnTo>
                  <a:lnTo>
                    <a:pt x="14671" y="17645"/>
                  </a:lnTo>
                  <a:lnTo>
                    <a:pt x="14674" y="17645"/>
                  </a:lnTo>
                  <a:lnTo>
                    <a:pt x="14679" y="17639"/>
                  </a:lnTo>
                  <a:lnTo>
                    <a:pt x="14687" y="17626"/>
                  </a:lnTo>
                  <a:lnTo>
                    <a:pt x="14700" y="17612"/>
                  </a:lnTo>
                  <a:lnTo>
                    <a:pt x="14706" y="17612"/>
                  </a:lnTo>
                  <a:lnTo>
                    <a:pt x="14736" y="17604"/>
                  </a:lnTo>
                  <a:lnTo>
                    <a:pt x="14771" y="17587"/>
                  </a:lnTo>
                  <a:lnTo>
                    <a:pt x="14785" y="17581"/>
                  </a:lnTo>
                  <a:lnTo>
                    <a:pt x="14790" y="17577"/>
                  </a:lnTo>
                  <a:lnTo>
                    <a:pt x="14801" y="17571"/>
                  </a:lnTo>
                  <a:lnTo>
                    <a:pt x="14818" y="17570"/>
                  </a:lnTo>
                  <a:lnTo>
                    <a:pt x="14821" y="17569"/>
                  </a:lnTo>
                  <a:lnTo>
                    <a:pt x="14827" y="17577"/>
                  </a:lnTo>
                  <a:lnTo>
                    <a:pt x="14832" y="17576"/>
                  </a:lnTo>
                  <a:lnTo>
                    <a:pt x="14835" y="17576"/>
                  </a:lnTo>
                  <a:lnTo>
                    <a:pt x="14837" y="17567"/>
                  </a:lnTo>
                  <a:lnTo>
                    <a:pt x="14843" y="17567"/>
                  </a:lnTo>
                  <a:lnTo>
                    <a:pt x="14851" y="17570"/>
                  </a:lnTo>
                  <a:lnTo>
                    <a:pt x="14858" y="17577"/>
                  </a:lnTo>
                  <a:lnTo>
                    <a:pt x="14861" y="17594"/>
                  </a:lnTo>
                  <a:lnTo>
                    <a:pt x="14859" y="17606"/>
                  </a:lnTo>
                  <a:lnTo>
                    <a:pt x="14854" y="17615"/>
                  </a:lnTo>
                  <a:lnTo>
                    <a:pt x="14844" y="17637"/>
                  </a:lnTo>
                  <a:lnTo>
                    <a:pt x="14836" y="17655"/>
                  </a:lnTo>
                  <a:lnTo>
                    <a:pt x="14834" y="17663"/>
                  </a:lnTo>
                  <a:lnTo>
                    <a:pt x="14837" y="17667"/>
                  </a:lnTo>
                  <a:lnTo>
                    <a:pt x="14840" y="17671"/>
                  </a:lnTo>
                  <a:lnTo>
                    <a:pt x="14846" y="17674"/>
                  </a:lnTo>
                  <a:lnTo>
                    <a:pt x="14852" y="17682"/>
                  </a:lnTo>
                  <a:lnTo>
                    <a:pt x="14855" y="17686"/>
                  </a:lnTo>
                  <a:lnTo>
                    <a:pt x="14855" y="17689"/>
                  </a:lnTo>
                  <a:lnTo>
                    <a:pt x="14850" y="17703"/>
                  </a:lnTo>
                  <a:lnTo>
                    <a:pt x="14848" y="17719"/>
                  </a:lnTo>
                  <a:lnTo>
                    <a:pt x="14843" y="17732"/>
                  </a:lnTo>
                  <a:lnTo>
                    <a:pt x="14840" y="17737"/>
                  </a:lnTo>
                  <a:lnTo>
                    <a:pt x="14832" y="17733"/>
                  </a:lnTo>
                  <a:lnTo>
                    <a:pt x="14830" y="17738"/>
                  </a:lnTo>
                  <a:lnTo>
                    <a:pt x="14827" y="17747"/>
                  </a:lnTo>
                  <a:lnTo>
                    <a:pt x="14825" y="17755"/>
                  </a:lnTo>
                  <a:lnTo>
                    <a:pt x="14828" y="17759"/>
                  </a:lnTo>
                  <a:lnTo>
                    <a:pt x="14852" y="17766"/>
                  </a:lnTo>
                  <a:lnTo>
                    <a:pt x="14868" y="17770"/>
                  </a:lnTo>
                  <a:lnTo>
                    <a:pt x="14868" y="17775"/>
                  </a:lnTo>
                  <a:lnTo>
                    <a:pt x="14848" y="17796"/>
                  </a:lnTo>
                  <a:lnTo>
                    <a:pt x="14839" y="17821"/>
                  </a:lnTo>
                  <a:lnTo>
                    <a:pt x="14835" y="17829"/>
                  </a:lnTo>
                  <a:lnTo>
                    <a:pt x="14836" y="17833"/>
                  </a:lnTo>
                  <a:lnTo>
                    <a:pt x="14850" y="17844"/>
                  </a:lnTo>
                  <a:lnTo>
                    <a:pt x="14855" y="17851"/>
                  </a:lnTo>
                  <a:lnTo>
                    <a:pt x="14859" y="17859"/>
                  </a:lnTo>
                  <a:lnTo>
                    <a:pt x="14862" y="17872"/>
                  </a:lnTo>
                  <a:lnTo>
                    <a:pt x="14865" y="17875"/>
                  </a:lnTo>
                  <a:lnTo>
                    <a:pt x="14873" y="17879"/>
                  </a:lnTo>
                  <a:lnTo>
                    <a:pt x="14884" y="17877"/>
                  </a:lnTo>
                  <a:lnTo>
                    <a:pt x="14899" y="17888"/>
                  </a:lnTo>
                  <a:lnTo>
                    <a:pt x="14910" y="17895"/>
                  </a:lnTo>
                  <a:lnTo>
                    <a:pt x="14919" y="17902"/>
                  </a:lnTo>
                  <a:lnTo>
                    <a:pt x="14925" y="17910"/>
                  </a:lnTo>
                  <a:lnTo>
                    <a:pt x="14934" y="17921"/>
                  </a:lnTo>
                  <a:lnTo>
                    <a:pt x="14946" y="17928"/>
                  </a:lnTo>
                  <a:lnTo>
                    <a:pt x="14952" y="17939"/>
                  </a:lnTo>
                  <a:lnTo>
                    <a:pt x="14958" y="17956"/>
                  </a:lnTo>
                  <a:lnTo>
                    <a:pt x="14964" y="17959"/>
                  </a:lnTo>
                  <a:lnTo>
                    <a:pt x="14970" y="17963"/>
                  </a:lnTo>
                  <a:lnTo>
                    <a:pt x="14984" y="17973"/>
                  </a:lnTo>
                  <a:lnTo>
                    <a:pt x="14993" y="17985"/>
                  </a:lnTo>
                  <a:lnTo>
                    <a:pt x="14997" y="18001"/>
                  </a:lnTo>
                  <a:lnTo>
                    <a:pt x="15000" y="18013"/>
                  </a:lnTo>
                  <a:lnTo>
                    <a:pt x="14998" y="18021"/>
                  </a:lnTo>
                  <a:lnTo>
                    <a:pt x="14993" y="18030"/>
                  </a:lnTo>
                  <a:lnTo>
                    <a:pt x="14986" y="18048"/>
                  </a:lnTo>
                  <a:lnTo>
                    <a:pt x="14974" y="18087"/>
                  </a:lnTo>
                  <a:lnTo>
                    <a:pt x="14967" y="18117"/>
                  </a:lnTo>
                  <a:lnTo>
                    <a:pt x="14965" y="18129"/>
                  </a:lnTo>
                  <a:lnTo>
                    <a:pt x="14968" y="18133"/>
                  </a:lnTo>
                  <a:lnTo>
                    <a:pt x="14977" y="18144"/>
                  </a:lnTo>
                  <a:lnTo>
                    <a:pt x="14977" y="18149"/>
                  </a:lnTo>
                  <a:lnTo>
                    <a:pt x="14975" y="18165"/>
                  </a:lnTo>
                  <a:lnTo>
                    <a:pt x="14963" y="18196"/>
                  </a:lnTo>
                  <a:lnTo>
                    <a:pt x="14961" y="18221"/>
                  </a:lnTo>
                  <a:lnTo>
                    <a:pt x="14966" y="18249"/>
                  </a:lnTo>
                  <a:lnTo>
                    <a:pt x="14974" y="18257"/>
                  </a:lnTo>
                  <a:lnTo>
                    <a:pt x="14983" y="18260"/>
                  </a:lnTo>
                  <a:lnTo>
                    <a:pt x="14988" y="18255"/>
                  </a:lnTo>
                  <a:lnTo>
                    <a:pt x="14993" y="18250"/>
                  </a:lnTo>
                  <a:lnTo>
                    <a:pt x="15002" y="18249"/>
                  </a:lnTo>
                  <a:lnTo>
                    <a:pt x="15008" y="18257"/>
                  </a:lnTo>
                  <a:lnTo>
                    <a:pt x="15012" y="18273"/>
                  </a:lnTo>
                  <a:lnTo>
                    <a:pt x="15021" y="18288"/>
                  </a:lnTo>
                  <a:lnTo>
                    <a:pt x="15026" y="18292"/>
                  </a:lnTo>
                  <a:lnTo>
                    <a:pt x="15029" y="18296"/>
                  </a:lnTo>
                  <a:lnTo>
                    <a:pt x="15035" y="18291"/>
                  </a:lnTo>
                  <a:lnTo>
                    <a:pt x="15035" y="18287"/>
                  </a:lnTo>
                  <a:lnTo>
                    <a:pt x="15034" y="18279"/>
                  </a:lnTo>
                  <a:lnTo>
                    <a:pt x="15028" y="18271"/>
                  </a:lnTo>
                  <a:lnTo>
                    <a:pt x="15030" y="18263"/>
                  </a:lnTo>
                  <a:lnTo>
                    <a:pt x="15036" y="18258"/>
                  </a:lnTo>
                  <a:lnTo>
                    <a:pt x="15039" y="18258"/>
                  </a:lnTo>
                  <a:lnTo>
                    <a:pt x="15047" y="18261"/>
                  </a:lnTo>
                  <a:lnTo>
                    <a:pt x="15053" y="18260"/>
                  </a:lnTo>
                  <a:lnTo>
                    <a:pt x="15063" y="18251"/>
                  </a:lnTo>
                  <a:lnTo>
                    <a:pt x="15074" y="18249"/>
                  </a:lnTo>
                  <a:lnTo>
                    <a:pt x="15083" y="18248"/>
                  </a:lnTo>
                  <a:lnTo>
                    <a:pt x="15097" y="18259"/>
                  </a:lnTo>
                  <a:lnTo>
                    <a:pt x="15112" y="18270"/>
                  </a:lnTo>
                  <a:lnTo>
                    <a:pt x="15118" y="18277"/>
                  </a:lnTo>
                  <a:lnTo>
                    <a:pt x="15118" y="18285"/>
                  </a:lnTo>
                  <a:lnTo>
                    <a:pt x="15113" y="18303"/>
                  </a:lnTo>
                  <a:lnTo>
                    <a:pt x="15109" y="18320"/>
                  </a:lnTo>
                  <a:lnTo>
                    <a:pt x="15103" y="18324"/>
                  </a:lnTo>
                  <a:lnTo>
                    <a:pt x="15098" y="18325"/>
                  </a:lnTo>
                  <a:lnTo>
                    <a:pt x="15092" y="18318"/>
                  </a:lnTo>
                  <a:lnTo>
                    <a:pt x="15089" y="18310"/>
                  </a:lnTo>
                  <a:lnTo>
                    <a:pt x="15083" y="18310"/>
                  </a:lnTo>
                  <a:lnTo>
                    <a:pt x="15075" y="18319"/>
                  </a:lnTo>
                  <a:lnTo>
                    <a:pt x="15067" y="18329"/>
                  </a:lnTo>
                  <a:lnTo>
                    <a:pt x="15062" y="18334"/>
                  </a:lnTo>
                  <a:lnTo>
                    <a:pt x="15060" y="18342"/>
                  </a:lnTo>
                  <a:lnTo>
                    <a:pt x="15063" y="18350"/>
                  </a:lnTo>
                  <a:lnTo>
                    <a:pt x="15067" y="18362"/>
                  </a:lnTo>
                  <a:lnTo>
                    <a:pt x="15065" y="18379"/>
                  </a:lnTo>
                  <a:lnTo>
                    <a:pt x="15065" y="18391"/>
                  </a:lnTo>
                  <a:lnTo>
                    <a:pt x="15063" y="18396"/>
                  </a:lnTo>
                  <a:lnTo>
                    <a:pt x="15057" y="18396"/>
                  </a:lnTo>
                  <a:lnTo>
                    <a:pt x="15057" y="18401"/>
                  </a:lnTo>
                  <a:lnTo>
                    <a:pt x="15058" y="18409"/>
                  </a:lnTo>
                  <a:lnTo>
                    <a:pt x="15058" y="18417"/>
                  </a:lnTo>
                  <a:lnTo>
                    <a:pt x="15061" y="18425"/>
                  </a:lnTo>
                  <a:lnTo>
                    <a:pt x="15064" y="18429"/>
                  </a:lnTo>
                  <a:lnTo>
                    <a:pt x="15070" y="18428"/>
                  </a:lnTo>
                  <a:lnTo>
                    <a:pt x="15075" y="18427"/>
                  </a:lnTo>
                  <a:lnTo>
                    <a:pt x="15078" y="18423"/>
                  </a:lnTo>
                  <a:lnTo>
                    <a:pt x="15081" y="18418"/>
                  </a:lnTo>
                  <a:lnTo>
                    <a:pt x="15079" y="18394"/>
                  </a:lnTo>
                  <a:lnTo>
                    <a:pt x="15084" y="18377"/>
                  </a:lnTo>
                  <a:lnTo>
                    <a:pt x="15084" y="18373"/>
                  </a:lnTo>
                  <a:lnTo>
                    <a:pt x="15098" y="18379"/>
                  </a:lnTo>
                  <a:lnTo>
                    <a:pt x="15107" y="18387"/>
                  </a:lnTo>
                  <a:lnTo>
                    <a:pt x="15110" y="18395"/>
                  </a:lnTo>
                  <a:lnTo>
                    <a:pt x="15113" y="18398"/>
                  </a:lnTo>
                  <a:lnTo>
                    <a:pt x="15114" y="18411"/>
                  </a:lnTo>
                  <a:lnTo>
                    <a:pt x="15114" y="18419"/>
                  </a:lnTo>
                  <a:lnTo>
                    <a:pt x="15107" y="18432"/>
                  </a:lnTo>
                  <a:lnTo>
                    <a:pt x="15096" y="18442"/>
                  </a:lnTo>
                  <a:lnTo>
                    <a:pt x="15083" y="18468"/>
                  </a:lnTo>
                  <a:lnTo>
                    <a:pt x="15074" y="18503"/>
                  </a:lnTo>
                  <a:lnTo>
                    <a:pt x="15072" y="18519"/>
                  </a:lnTo>
                  <a:lnTo>
                    <a:pt x="15070" y="18540"/>
                  </a:lnTo>
                  <a:lnTo>
                    <a:pt x="15073" y="18544"/>
                  </a:lnTo>
                  <a:lnTo>
                    <a:pt x="15082" y="18551"/>
                  </a:lnTo>
                  <a:lnTo>
                    <a:pt x="15091" y="18559"/>
                  </a:lnTo>
                  <a:lnTo>
                    <a:pt x="15094" y="18558"/>
                  </a:lnTo>
                  <a:lnTo>
                    <a:pt x="15097" y="18562"/>
                  </a:lnTo>
                  <a:lnTo>
                    <a:pt x="15097" y="18575"/>
                  </a:lnTo>
                  <a:lnTo>
                    <a:pt x="15103" y="18582"/>
                  </a:lnTo>
                  <a:lnTo>
                    <a:pt x="15106" y="18586"/>
                  </a:lnTo>
                  <a:lnTo>
                    <a:pt x="15112" y="18585"/>
                  </a:lnTo>
                  <a:lnTo>
                    <a:pt x="15114" y="18581"/>
                  </a:lnTo>
                  <a:lnTo>
                    <a:pt x="15117" y="18572"/>
                  </a:lnTo>
                  <a:lnTo>
                    <a:pt x="15116" y="18560"/>
                  </a:lnTo>
                  <a:lnTo>
                    <a:pt x="15127" y="18550"/>
                  </a:lnTo>
                  <a:lnTo>
                    <a:pt x="15137" y="18537"/>
                  </a:lnTo>
                  <a:lnTo>
                    <a:pt x="15148" y="18531"/>
                  </a:lnTo>
                  <a:lnTo>
                    <a:pt x="15156" y="18530"/>
                  </a:lnTo>
                  <a:lnTo>
                    <a:pt x="15173" y="18529"/>
                  </a:lnTo>
                  <a:lnTo>
                    <a:pt x="15181" y="18523"/>
                  </a:lnTo>
                  <a:lnTo>
                    <a:pt x="15186" y="18514"/>
                  </a:lnTo>
                  <a:lnTo>
                    <a:pt x="15191" y="18505"/>
                  </a:lnTo>
                  <a:lnTo>
                    <a:pt x="15196" y="18497"/>
                  </a:lnTo>
                  <a:lnTo>
                    <a:pt x="15205" y="18491"/>
                  </a:lnTo>
                  <a:lnTo>
                    <a:pt x="15210" y="18491"/>
                  </a:lnTo>
                  <a:lnTo>
                    <a:pt x="15221" y="18493"/>
                  </a:lnTo>
                  <a:lnTo>
                    <a:pt x="15225" y="18496"/>
                  </a:lnTo>
                  <a:lnTo>
                    <a:pt x="15221" y="18499"/>
                  </a:lnTo>
                  <a:lnTo>
                    <a:pt x="15211" y="18492"/>
                  </a:lnTo>
                  <a:lnTo>
                    <a:pt x="15208" y="18495"/>
                  </a:lnTo>
                  <a:lnTo>
                    <a:pt x="15202" y="18499"/>
                  </a:lnTo>
                  <a:lnTo>
                    <a:pt x="15196" y="18524"/>
                  </a:lnTo>
                  <a:lnTo>
                    <a:pt x="15193" y="18533"/>
                  </a:lnTo>
                  <a:lnTo>
                    <a:pt x="15187" y="18534"/>
                  </a:lnTo>
                  <a:lnTo>
                    <a:pt x="15187" y="18537"/>
                  </a:lnTo>
                  <a:lnTo>
                    <a:pt x="15191" y="18541"/>
                  </a:lnTo>
                  <a:lnTo>
                    <a:pt x="15199" y="18544"/>
                  </a:lnTo>
                  <a:lnTo>
                    <a:pt x="15205" y="18552"/>
                  </a:lnTo>
                  <a:lnTo>
                    <a:pt x="15218" y="18580"/>
                  </a:lnTo>
                  <a:lnTo>
                    <a:pt x="15234" y="18623"/>
                  </a:lnTo>
                  <a:lnTo>
                    <a:pt x="15237" y="18627"/>
                  </a:lnTo>
                  <a:lnTo>
                    <a:pt x="15240" y="18631"/>
                  </a:lnTo>
                  <a:lnTo>
                    <a:pt x="15256" y="18629"/>
                  </a:lnTo>
                  <a:lnTo>
                    <a:pt x="15256" y="18631"/>
                  </a:lnTo>
                  <a:lnTo>
                    <a:pt x="15262" y="18649"/>
                  </a:lnTo>
                  <a:lnTo>
                    <a:pt x="15271" y="18670"/>
                  </a:lnTo>
                  <a:lnTo>
                    <a:pt x="15274" y="18670"/>
                  </a:lnTo>
                  <a:lnTo>
                    <a:pt x="15287" y="18645"/>
                  </a:lnTo>
                  <a:lnTo>
                    <a:pt x="15306" y="18628"/>
                  </a:lnTo>
                  <a:lnTo>
                    <a:pt x="15315" y="18623"/>
                  </a:lnTo>
                  <a:lnTo>
                    <a:pt x="15323" y="18625"/>
                  </a:lnTo>
                  <a:lnTo>
                    <a:pt x="15311" y="18627"/>
                  </a:lnTo>
                  <a:lnTo>
                    <a:pt x="15299" y="18630"/>
                  </a:lnTo>
                  <a:lnTo>
                    <a:pt x="15299" y="18635"/>
                  </a:lnTo>
                  <a:lnTo>
                    <a:pt x="15332" y="18670"/>
                  </a:lnTo>
                  <a:lnTo>
                    <a:pt x="15335" y="18670"/>
                  </a:lnTo>
                  <a:lnTo>
                    <a:pt x="15354" y="18647"/>
                  </a:lnTo>
                  <a:lnTo>
                    <a:pt x="15365" y="18638"/>
                  </a:lnTo>
                  <a:lnTo>
                    <a:pt x="15371" y="18634"/>
                  </a:lnTo>
                  <a:lnTo>
                    <a:pt x="15371" y="18638"/>
                  </a:lnTo>
                  <a:lnTo>
                    <a:pt x="15374" y="18642"/>
                  </a:lnTo>
                  <a:lnTo>
                    <a:pt x="15383" y="18641"/>
                  </a:lnTo>
                  <a:lnTo>
                    <a:pt x="15397" y="18639"/>
                  </a:lnTo>
                  <a:lnTo>
                    <a:pt x="15399" y="18639"/>
                  </a:lnTo>
                  <a:lnTo>
                    <a:pt x="15410" y="18629"/>
                  </a:lnTo>
                  <a:lnTo>
                    <a:pt x="15415" y="18625"/>
                  </a:lnTo>
                  <a:lnTo>
                    <a:pt x="15421" y="18624"/>
                  </a:lnTo>
                  <a:lnTo>
                    <a:pt x="15429" y="18627"/>
                  </a:lnTo>
                  <a:lnTo>
                    <a:pt x="15436" y="18635"/>
                  </a:lnTo>
                  <a:lnTo>
                    <a:pt x="15438" y="18638"/>
                  </a:lnTo>
                  <a:lnTo>
                    <a:pt x="15441" y="18638"/>
                  </a:lnTo>
                  <a:lnTo>
                    <a:pt x="15447" y="18633"/>
                  </a:lnTo>
                  <a:lnTo>
                    <a:pt x="15455" y="18636"/>
                  </a:lnTo>
                  <a:lnTo>
                    <a:pt x="15461" y="18635"/>
                  </a:lnTo>
                  <a:lnTo>
                    <a:pt x="15502" y="18635"/>
                  </a:lnTo>
                  <a:lnTo>
                    <a:pt x="15544" y="18638"/>
                  </a:lnTo>
                  <a:lnTo>
                    <a:pt x="15553" y="18646"/>
                  </a:lnTo>
                  <a:lnTo>
                    <a:pt x="15561" y="18645"/>
                  </a:lnTo>
                  <a:lnTo>
                    <a:pt x="15567" y="18640"/>
                  </a:lnTo>
                  <a:lnTo>
                    <a:pt x="15575" y="18639"/>
                  </a:lnTo>
                  <a:lnTo>
                    <a:pt x="15576" y="18643"/>
                  </a:lnTo>
                  <a:lnTo>
                    <a:pt x="15581" y="18642"/>
                  </a:lnTo>
                  <a:lnTo>
                    <a:pt x="15587" y="18659"/>
                  </a:lnTo>
                  <a:lnTo>
                    <a:pt x="15595" y="18670"/>
                  </a:lnTo>
                  <a:lnTo>
                    <a:pt x="15597" y="18670"/>
                  </a:lnTo>
                  <a:lnTo>
                    <a:pt x="15606" y="18656"/>
                  </a:lnTo>
                  <a:lnTo>
                    <a:pt x="15615" y="18655"/>
                  </a:lnTo>
                  <a:lnTo>
                    <a:pt x="15620" y="18650"/>
                  </a:lnTo>
                  <a:lnTo>
                    <a:pt x="15637" y="18642"/>
                  </a:lnTo>
                  <a:lnTo>
                    <a:pt x="15658" y="18626"/>
                  </a:lnTo>
                  <a:lnTo>
                    <a:pt x="15707" y="18599"/>
                  </a:lnTo>
                  <a:lnTo>
                    <a:pt x="15734" y="18583"/>
                  </a:lnTo>
                  <a:lnTo>
                    <a:pt x="15739" y="18578"/>
                  </a:lnTo>
                  <a:lnTo>
                    <a:pt x="15748" y="18573"/>
                  </a:lnTo>
                  <a:lnTo>
                    <a:pt x="15753" y="18572"/>
                  </a:lnTo>
                  <a:lnTo>
                    <a:pt x="15753" y="18577"/>
                  </a:lnTo>
                  <a:lnTo>
                    <a:pt x="15754" y="18580"/>
                  </a:lnTo>
                  <a:lnTo>
                    <a:pt x="15748" y="18585"/>
                  </a:lnTo>
                  <a:lnTo>
                    <a:pt x="15743" y="18590"/>
                  </a:lnTo>
                  <a:lnTo>
                    <a:pt x="15740" y="18594"/>
                  </a:lnTo>
                  <a:lnTo>
                    <a:pt x="15734" y="18599"/>
                  </a:lnTo>
                  <a:lnTo>
                    <a:pt x="15730" y="18607"/>
                  </a:lnTo>
                  <a:lnTo>
                    <a:pt x="15730" y="18612"/>
                  </a:lnTo>
                  <a:lnTo>
                    <a:pt x="15737" y="18587"/>
                  </a:lnTo>
                  <a:lnTo>
                    <a:pt x="15747" y="18563"/>
                  </a:lnTo>
                  <a:lnTo>
                    <a:pt x="15750" y="18563"/>
                  </a:lnTo>
                  <a:lnTo>
                    <a:pt x="15752" y="18582"/>
                  </a:lnTo>
                  <a:lnTo>
                    <a:pt x="15755" y="18589"/>
                  </a:lnTo>
                  <a:lnTo>
                    <a:pt x="15760" y="18580"/>
                  </a:lnTo>
                  <a:lnTo>
                    <a:pt x="15766" y="18563"/>
                  </a:lnTo>
                  <a:lnTo>
                    <a:pt x="15780" y="18563"/>
                  </a:lnTo>
                  <a:lnTo>
                    <a:pt x="15790" y="18574"/>
                  </a:lnTo>
                  <a:lnTo>
                    <a:pt x="15793" y="18577"/>
                  </a:lnTo>
                  <a:lnTo>
                    <a:pt x="15798" y="18576"/>
                  </a:lnTo>
                  <a:lnTo>
                    <a:pt x="15806" y="18565"/>
                  </a:lnTo>
                  <a:lnTo>
                    <a:pt x="15809" y="18563"/>
                  </a:lnTo>
                  <a:lnTo>
                    <a:pt x="15812" y="18563"/>
                  </a:lnTo>
                  <a:lnTo>
                    <a:pt x="15815" y="18575"/>
                  </a:lnTo>
                  <a:lnTo>
                    <a:pt x="15817" y="18576"/>
                  </a:lnTo>
                  <a:lnTo>
                    <a:pt x="15820" y="18568"/>
                  </a:lnTo>
                  <a:lnTo>
                    <a:pt x="15825" y="18564"/>
                  </a:lnTo>
                  <a:lnTo>
                    <a:pt x="15833" y="18559"/>
                  </a:lnTo>
                  <a:lnTo>
                    <a:pt x="15844" y="18554"/>
                  </a:lnTo>
                  <a:lnTo>
                    <a:pt x="15855" y="18552"/>
                  </a:lnTo>
                  <a:lnTo>
                    <a:pt x="15858" y="18552"/>
                  </a:lnTo>
                  <a:lnTo>
                    <a:pt x="15861" y="18556"/>
                  </a:lnTo>
                  <a:lnTo>
                    <a:pt x="15861" y="18560"/>
                  </a:lnTo>
                  <a:lnTo>
                    <a:pt x="15862" y="18564"/>
                  </a:lnTo>
                  <a:lnTo>
                    <a:pt x="15859" y="18568"/>
                  </a:lnTo>
                  <a:lnTo>
                    <a:pt x="15851" y="18565"/>
                  </a:lnTo>
                  <a:lnTo>
                    <a:pt x="15842" y="18570"/>
                  </a:lnTo>
                  <a:lnTo>
                    <a:pt x="15840" y="18571"/>
                  </a:lnTo>
                  <a:lnTo>
                    <a:pt x="15822" y="18575"/>
                  </a:lnTo>
                  <a:lnTo>
                    <a:pt x="15802" y="18580"/>
                  </a:lnTo>
                  <a:lnTo>
                    <a:pt x="15802" y="18584"/>
                  </a:lnTo>
                  <a:lnTo>
                    <a:pt x="15819" y="18584"/>
                  </a:lnTo>
                  <a:lnTo>
                    <a:pt x="15833" y="18583"/>
                  </a:lnTo>
                  <a:lnTo>
                    <a:pt x="15842" y="18578"/>
                  </a:lnTo>
                  <a:lnTo>
                    <a:pt x="15852" y="18573"/>
                  </a:lnTo>
                  <a:lnTo>
                    <a:pt x="15856" y="18577"/>
                  </a:lnTo>
                  <a:lnTo>
                    <a:pt x="15862" y="18580"/>
                  </a:lnTo>
                  <a:lnTo>
                    <a:pt x="15865" y="18588"/>
                  </a:lnTo>
                  <a:lnTo>
                    <a:pt x="15874" y="18583"/>
                  </a:lnTo>
                  <a:lnTo>
                    <a:pt x="15879" y="18577"/>
                  </a:lnTo>
                  <a:lnTo>
                    <a:pt x="15882" y="18563"/>
                  </a:lnTo>
                  <a:lnTo>
                    <a:pt x="15885" y="18563"/>
                  </a:lnTo>
                  <a:lnTo>
                    <a:pt x="15890" y="18568"/>
                  </a:lnTo>
                  <a:lnTo>
                    <a:pt x="15898" y="18569"/>
                  </a:lnTo>
                  <a:lnTo>
                    <a:pt x="15904" y="18578"/>
                  </a:lnTo>
                  <a:lnTo>
                    <a:pt x="15913" y="18582"/>
                  </a:lnTo>
                  <a:lnTo>
                    <a:pt x="15916" y="18586"/>
                  </a:lnTo>
                  <a:lnTo>
                    <a:pt x="15919" y="18590"/>
                  </a:lnTo>
                  <a:lnTo>
                    <a:pt x="15924" y="18590"/>
                  </a:lnTo>
                  <a:lnTo>
                    <a:pt x="15936" y="18589"/>
                  </a:lnTo>
                  <a:lnTo>
                    <a:pt x="15945" y="18585"/>
                  </a:lnTo>
                  <a:lnTo>
                    <a:pt x="15945" y="18580"/>
                  </a:lnTo>
                  <a:lnTo>
                    <a:pt x="15944" y="18576"/>
                  </a:lnTo>
                  <a:lnTo>
                    <a:pt x="15946" y="18571"/>
                  </a:lnTo>
                  <a:lnTo>
                    <a:pt x="15948" y="18575"/>
                  </a:lnTo>
                  <a:lnTo>
                    <a:pt x="15961" y="18577"/>
                  </a:lnTo>
                  <a:lnTo>
                    <a:pt x="15977" y="18579"/>
                  </a:lnTo>
                  <a:lnTo>
                    <a:pt x="15999" y="18569"/>
                  </a:lnTo>
                  <a:lnTo>
                    <a:pt x="16018" y="18562"/>
                  </a:lnTo>
                  <a:lnTo>
                    <a:pt x="16034" y="18556"/>
                  </a:lnTo>
                  <a:lnTo>
                    <a:pt x="16051" y="18546"/>
                  </a:lnTo>
                  <a:lnTo>
                    <a:pt x="16059" y="18545"/>
                  </a:lnTo>
                  <a:lnTo>
                    <a:pt x="16067" y="18544"/>
                  </a:lnTo>
                  <a:lnTo>
                    <a:pt x="16070" y="18544"/>
                  </a:lnTo>
                  <a:lnTo>
                    <a:pt x="16070" y="18548"/>
                  </a:lnTo>
                  <a:lnTo>
                    <a:pt x="16071" y="18556"/>
                  </a:lnTo>
                  <a:lnTo>
                    <a:pt x="16068" y="18556"/>
                  </a:lnTo>
                  <a:lnTo>
                    <a:pt x="16068" y="18560"/>
                  </a:lnTo>
                  <a:lnTo>
                    <a:pt x="16060" y="18566"/>
                  </a:lnTo>
                  <a:lnTo>
                    <a:pt x="16055" y="18570"/>
                  </a:lnTo>
                  <a:lnTo>
                    <a:pt x="16052" y="18575"/>
                  </a:lnTo>
                  <a:lnTo>
                    <a:pt x="16052" y="18579"/>
                  </a:lnTo>
                  <a:lnTo>
                    <a:pt x="16056" y="18595"/>
                  </a:lnTo>
                  <a:lnTo>
                    <a:pt x="16059" y="18607"/>
                  </a:lnTo>
                  <a:lnTo>
                    <a:pt x="16062" y="18607"/>
                  </a:lnTo>
                  <a:lnTo>
                    <a:pt x="16065" y="18606"/>
                  </a:lnTo>
                  <a:lnTo>
                    <a:pt x="16067" y="18602"/>
                  </a:lnTo>
                  <a:lnTo>
                    <a:pt x="16070" y="18589"/>
                  </a:lnTo>
                  <a:lnTo>
                    <a:pt x="16070" y="18585"/>
                  </a:lnTo>
                  <a:lnTo>
                    <a:pt x="16067" y="18581"/>
                  </a:lnTo>
                  <a:lnTo>
                    <a:pt x="16066" y="18573"/>
                  </a:lnTo>
                  <a:lnTo>
                    <a:pt x="16069" y="18569"/>
                  </a:lnTo>
                  <a:lnTo>
                    <a:pt x="16074" y="18568"/>
                  </a:lnTo>
                  <a:lnTo>
                    <a:pt x="16082" y="18567"/>
                  </a:lnTo>
                  <a:lnTo>
                    <a:pt x="16093" y="18562"/>
                  </a:lnTo>
                  <a:lnTo>
                    <a:pt x="16096" y="18557"/>
                  </a:lnTo>
                  <a:lnTo>
                    <a:pt x="16096" y="18553"/>
                  </a:lnTo>
                  <a:lnTo>
                    <a:pt x="16092" y="18541"/>
                  </a:lnTo>
                  <a:lnTo>
                    <a:pt x="16092" y="18537"/>
                  </a:lnTo>
                  <a:lnTo>
                    <a:pt x="16094" y="18533"/>
                  </a:lnTo>
                  <a:lnTo>
                    <a:pt x="16106" y="18531"/>
                  </a:lnTo>
                  <a:lnTo>
                    <a:pt x="16114" y="18530"/>
                  </a:lnTo>
                  <a:lnTo>
                    <a:pt x="16125" y="18533"/>
                  </a:lnTo>
                  <a:lnTo>
                    <a:pt x="16128" y="18537"/>
                  </a:lnTo>
                  <a:lnTo>
                    <a:pt x="16128" y="18541"/>
                  </a:lnTo>
                  <a:lnTo>
                    <a:pt x="16129" y="18545"/>
                  </a:lnTo>
                  <a:lnTo>
                    <a:pt x="16135" y="18556"/>
                  </a:lnTo>
                  <a:lnTo>
                    <a:pt x="16135" y="18561"/>
                  </a:lnTo>
                  <a:lnTo>
                    <a:pt x="16133" y="18566"/>
                  </a:lnTo>
                  <a:lnTo>
                    <a:pt x="16124" y="18566"/>
                  </a:lnTo>
                  <a:lnTo>
                    <a:pt x="16122" y="18571"/>
                  </a:lnTo>
                  <a:lnTo>
                    <a:pt x="16114" y="18576"/>
                  </a:lnTo>
                  <a:lnTo>
                    <a:pt x="16103" y="18581"/>
                  </a:lnTo>
                  <a:lnTo>
                    <a:pt x="16092" y="18595"/>
                  </a:lnTo>
                  <a:lnTo>
                    <a:pt x="16090" y="18599"/>
                  </a:lnTo>
                  <a:lnTo>
                    <a:pt x="16093" y="18603"/>
                  </a:lnTo>
                  <a:lnTo>
                    <a:pt x="16095" y="18603"/>
                  </a:lnTo>
                  <a:lnTo>
                    <a:pt x="16104" y="18606"/>
                  </a:lnTo>
                  <a:lnTo>
                    <a:pt x="16112" y="18609"/>
                  </a:lnTo>
                  <a:lnTo>
                    <a:pt x="16123" y="18608"/>
                  </a:lnTo>
                  <a:lnTo>
                    <a:pt x="16129" y="18607"/>
                  </a:lnTo>
                  <a:lnTo>
                    <a:pt x="16140" y="18601"/>
                  </a:lnTo>
                  <a:lnTo>
                    <a:pt x="16146" y="18601"/>
                  </a:lnTo>
                  <a:lnTo>
                    <a:pt x="16149" y="18605"/>
                  </a:lnTo>
                  <a:lnTo>
                    <a:pt x="16149" y="18614"/>
                  </a:lnTo>
                  <a:lnTo>
                    <a:pt x="16152" y="18613"/>
                  </a:lnTo>
                  <a:lnTo>
                    <a:pt x="16168" y="18594"/>
                  </a:lnTo>
                  <a:lnTo>
                    <a:pt x="16178" y="18589"/>
                  </a:lnTo>
                  <a:lnTo>
                    <a:pt x="16184" y="18588"/>
                  </a:lnTo>
                  <a:lnTo>
                    <a:pt x="16187" y="18588"/>
                  </a:lnTo>
                  <a:lnTo>
                    <a:pt x="16193" y="18591"/>
                  </a:lnTo>
                  <a:lnTo>
                    <a:pt x="16201" y="18594"/>
                  </a:lnTo>
                  <a:lnTo>
                    <a:pt x="16207" y="18594"/>
                  </a:lnTo>
                  <a:lnTo>
                    <a:pt x="16215" y="18585"/>
                  </a:lnTo>
                  <a:lnTo>
                    <a:pt x="16223" y="18580"/>
                  </a:lnTo>
                  <a:lnTo>
                    <a:pt x="16226" y="18584"/>
                  </a:lnTo>
                  <a:lnTo>
                    <a:pt x="16229" y="18587"/>
                  </a:lnTo>
                  <a:lnTo>
                    <a:pt x="16229" y="18600"/>
                  </a:lnTo>
                  <a:lnTo>
                    <a:pt x="16238" y="18599"/>
                  </a:lnTo>
                  <a:lnTo>
                    <a:pt x="16248" y="18593"/>
                  </a:lnTo>
                  <a:lnTo>
                    <a:pt x="16257" y="18588"/>
                  </a:lnTo>
                  <a:lnTo>
                    <a:pt x="16259" y="18584"/>
                  </a:lnTo>
                  <a:lnTo>
                    <a:pt x="16261" y="18575"/>
                  </a:lnTo>
                  <a:lnTo>
                    <a:pt x="16261" y="18567"/>
                  </a:lnTo>
                  <a:lnTo>
                    <a:pt x="16263" y="18558"/>
                  </a:lnTo>
                  <a:lnTo>
                    <a:pt x="16261" y="18554"/>
                  </a:lnTo>
                  <a:lnTo>
                    <a:pt x="16257" y="18555"/>
                  </a:lnTo>
                  <a:lnTo>
                    <a:pt x="16249" y="18560"/>
                  </a:lnTo>
                  <a:lnTo>
                    <a:pt x="16247" y="18569"/>
                  </a:lnTo>
                  <a:lnTo>
                    <a:pt x="16247" y="18572"/>
                  </a:lnTo>
                  <a:lnTo>
                    <a:pt x="16242" y="18581"/>
                  </a:lnTo>
                  <a:lnTo>
                    <a:pt x="16239" y="18578"/>
                  </a:lnTo>
                  <a:lnTo>
                    <a:pt x="16239" y="18569"/>
                  </a:lnTo>
                  <a:lnTo>
                    <a:pt x="16238" y="18565"/>
                  </a:lnTo>
                  <a:lnTo>
                    <a:pt x="16244" y="18556"/>
                  </a:lnTo>
                  <a:lnTo>
                    <a:pt x="16249" y="18552"/>
                  </a:lnTo>
                  <a:lnTo>
                    <a:pt x="16254" y="18543"/>
                  </a:lnTo>
                  <a:lnTo>
                    <a:pt x="16262" y="18542"/>
                  </a:lnTo>
                  <a:lnTo>
                    <a:pt x="16265" y="18541"/>
                  </a:lnTo>
                  <a:lnTo>
                    <a:pt x="16285" y="18549"/>
                  </a:lnTo>
                  <a:lnTo>
                    <a:pt x="16304" y="18557"/>
                  </a:lnTo>
                  <a:lnTo>
                    <a:pt x="16304" y="18561"/>
                  </a:lnTo>
                  <a:lnTo>
                    <a:pt x="16286" y="18574"/>
                  </a:lnTo>
                  <a:lnTo>
                    <a:pt x="16273" y="18587"/>
                  </a:lnTo>
                  <a:lnTo>
                    <a:pt x="16267" y="18596"/>
                  </a:lnTo>
                  <a:lnTo>
                    <a:pt x="16265" y="18600"/>
                  </a:lnTo>
                  <a:lnTo>
                    <a:pt x="16267" y="18604"/>
                  </a:lnTo>
                  <a:lnTo>
                    <a:pt x="16269" y="18608"/>
                  </a:lnTo>
                  <a:lnTo>
                    <a:pt x="16274" y="18607"/>
                  </a:lnTo>
                  <a:lnTo>
                    <a:pt x="16277" y="18607"/>
                  </a:lnTo>
                  <a:lnTo>
                    <a:pt x="16280" y="18602"/>
                  </a:lnTo>
                  <a:lnTo>
                    <a:pt x="16279" y="18590"/>
                  </a:lnTo>
                  <a:lnTo>
                    <a:pt x="16282" y="18585"/>
                  </a:lnTo>
                  <a:lnTo>
                    <a:pt x="16287" y="18585"/>
                  </a:lnTo>
                  <a:lnTo>
                    <a:pt x="16295" y="18584"/>
                  </a:lnTo>
                  <a:lnTo>
                    <a:pt x="16298" y="18583"/>
                  </a:lnTo>
                  <a:lnTo>
                    <a:pt x="16303" y="18570"/>
                  </a:lnTo>
                  <a:lnTo>
                    <a:pt x="16306" y="18570"/>
                  </a:lnTo>
                  <a:lnTo>
                    <a:pt x="16309" y="18569"/>
                  </a:lnTo>
                  <a:lnTo>
                    <a:pt x="16315" y="18573"/>
                  </a:lnTo>
                  <a:lnTo>
                    <a:pt x="16323" y="18572"/>
                  </a:lnTo>
                  <a:lnTo>
                    <a:pt x="16325" y="18568"/>
                  </a:lnTo>
                  <a:lnTo>
                    <a:pt x="16331" y="18567"/>
                  </a:lnTo>
                  <a:lnTo>
                    <a:pt x="16334" y="18575"/>
                  </a:lnTo>
                  <a:lnTo>
                    <a:pt x="16337" y="18575"/>
                  </a:lnTo>
                  <a:lnTo>
                    <a:pt x="16345" y="18566"/>
                  </a:lnTo>
                  <a:lnTo>
                    <a:pt x="16353" y="18564"/>
                  </a:lnTo>
                  <a:lnTo>
                    <a:pt x="16358" y="18560"/>
                  </a:lnTo>
                  <a:lnTo>
                    <a:pt x="16361" y="18559"/>
                  </a:lnTo>
                  <a:lnTo>
                    <a:pt x="16370" y="18567"/>
                  </a:lnTo>
                  <a:lnTo>
                    <a:pt x="16376" y="18570"/>
                  </a:lnTo>
                  <a:lnTo>
                    <a:pt x="16381" y="18569"/>
                  </a:lnTo>
                  <a:lnTo>
                    <a:pt x="16384" y="18565"/>
                  </a:lnTo>
                  <a:lnTo>
                    <a:pt x="16383" y="18553"/>
                  </a:lnTo>
                  <a:lnTo>
                    <a:pt x="16385" y="18544"/>
                  </a:lnTo>
                  <a:lnTo>
                    <a:pt x="16388" y="18544"/>
                  </a:lnTo>
                  <a:lnTo>
                    <a:pt x="16382" y="18543"/>
                  </a:lnTo>
                  <a:lnTo>
                    <a:pt x="16376" y="18547"/>
                  </a:lnTo>
                  <a:lnTo>
                    <a:pt x="16376" y="18551"/>
                  </a:lnTo>
                  <a:lnTo>
                    <a:pt x="16386" y="18559"/>
                  </a:lnTo>
                  <a:lnTo>
                    <a:pt x="16393" y="18564"/>
                  </a:lnTo>
                  <a:lnTo>
                    <a:pt x="16404" y="18559"/>
                  </a:lnTo>
                  <a:lnTo>
                    <a:pt x="16410" y="18558"/>
                  </a:lnTo>
                  <a:lnTo>
                    <a:pt x="16414" y="18566"/>
                  </a:lnTo>
                  <a:lnTo>
                    <a:pt x="16415" y="18578"/>
                  </a:lnTo>
                  <a:lnTo>
                    <a:pt x="16421" y="18590"/>
                  </a:lnTo>
                  <a:lnTo>
                    <a:pt x="16427" y="18597"/>
                  </a:lnTo>
                  <a:lnTo>
                    <a:pt x="16430" y="18601"/>
                  </a:lnTo>
                  <a:lnTo>
                    <a:pt x="16436" y="18587"/>
                  </a:lnTo>
                  <a:lnTo>
                    <a:pt x="16442" y="18563"/>
                  </a:lnTo>
                  <a:lnTo>
                    <a:pt x="16444" y="18563"/>
                  </a:lnTo>
                  <a:lnTo>
                    <a:pt x="16445" y="18590"/>
                  </a:lnTo>
                  <a:lnTo>
                    <a:pt x="16439" y="18604"/>
                  </a:lnTo>
                  <a:lnTo>
                    <a:pt x="16437" y="18608"/>
                  </a:lnTo>
                  <a:lnTo>
                    <a:pt x="16431" y="18607"/>
                  </a:lnTo>
                  <a:lnTo>
                    <a:pt x="16428" y="18613"/>
                  </a:lnTo>
                  <a:lnTo>
                    <a:pt x="16426" y="18618"/>
                  </a:lnTo>
                  <a:lnTo>
                    <a:pt x="16429" y="18621"/>
                  </a:lnTo>
                  <a:lnTo>
                    <a:pt x="16432" y="18626"/>
                  </a:lnTo>
                  <a:lnTo>
                    <a:pt x="16435" y="18630"/>
                  </a:lnTo>
                  <a:lnTo>
                    <a:pt x="16440" y="18625"/>
                  </a:lnTo>
                  <a:lnTo>
                    <a:pt x="16446" y="18624"/>
                  </a:lnTo>
                  <a:lnTo>
                    <a:pt x="16449" y="18628"/>
                  </a:lnTo>
                  <a:lnTo>
                    <a:pt x="16452" y="18636"/>
                  </a:lnTo>
                  <a:lnTo>
                    <a:pt x="16452" y="18644"/>
                  </a:lnTo>
                  <a:lnTo>
                    <a:pt x="16455" y="18644"/>
                  </a:lnTo>
                  <a:lnTo>
                    <a:pt x="16460" y="18643"/>
                  </a:lnTo>
                  <a:lnTo>
                    <a:pt x="16464" y="18647"/>
                  </a:lnTo>
                  <a:lnTo>
                    <a:pt x="16464" y="18651"/>
                  </a:lnTo>
                  <a:lnTo>
                    <a:pt x="16462" y="18672"/>
                  </a:lnTo>
                  <a:lnTo>
                    <a:pt x="16465" y="18676"/>
                  </a:lnTo>
                  <a:lnTo>
                    <a:pt x="16465" y="18680"/>
                  </a:lnTo>
                  <a:lnTo>
                    <a:pt x="16483" y="18691"/>
                  </a:lnTo>
                  <a:lnTo>
                    <a:pt x="16491" y="18698"/>
                  </a:lnTo>
                  <a:lnTo>
                    <a:pt x="16494" y="18702"/>
                  </a:lnTo>
                  <a:lnTo>
                    <a:pt x="16492" y="18706"/>
                  </a:lnTo>
                  <a:lnTo>
                    <a:pt x="16492" y="18710"/>
                  </a:lnTo>
                  <a:lnTo>
                    <a:pt x="16495" y="18714"/>
                  </a:lnTo>
                  <a:lnTo>
                    <a:pt x="16498" y="18713"/>
                  </a:lnTo>
                  <a:lnTo>
                    <a:pt x="16501" y="18717"/>
                  </a:lnTo>
                  <a:lnTo>
                    <a:pt x="16501" y="18721"/>
                  </a:lnTo>
                  <a:lnTo>
                    <a:pt x="16504" y="18725"/>
                  </a:lnTo>
                  <a:lnTo>
                    <a:pt x="16510" y="18729"/>
                  </a:lnTo>
                  <a:lnTo>
                    <a:pt x="16521" y="18736"/>
                  </a:lnTo>
                  <a:lnTo>
                    <a:pt x="16524" y="18739"/>
                  </a:lnTo>
                  <a:lnTo>
                    <a:pt x="16524" y="18744"/>
                  </a:lnTo>
                  <a:lnTo>
                    <a:pt x="16519" y="18749"/>
                  </a:lnTo>
                  <a:lnTo>
                    <a:pt x="16517" y="18752"/>
                  </a:lnTo>
                  <a:lnTo>
                    <a:pt x="16520" y="18756"/>
                  </a:lnTo>
                  <a:lnTo>
                    <a:pt x="16520" y="18760"/>
                  </a:lnTo>
                  <a:lnTo>
                    <a:pt x="16526" y="18764"/>
                  </a:lnTo>
                  <a:lnTo>
                    <a:pt x="16528" y="18773"/>
                  </a:lnTo>
                  <a:lnTo>
                    <a:pt x="16528" y="18776"/>
                  </a:lnTo>
                  <a:lnTo>
                    <a:pt x="16531" y="18776"/>
                  </a:lnTo>
                  <a:lnTo>
                    <a:pt x="16540" y="18775"/>
                  </a:lnTo>
                  <a:lnTo>
                    <a:pt x="16548" y="18766"/>
                  </a:lnTo>
                  <a:lnTo>
                    <a:pt x="16556" y="18757"/>
                  </a:lnTo>
                  <a:lnTo>
                    <a:pt x="16559" y="18756"/>
                  </a:lnTo>
                  <a:lnTo>
                    <a:pt x="16558" y="18748"/>
                  </a:lnTo>
                  <a:lnTo>
                    <a:pt x="16555" y="18744"/>
                  </a:lnTo>
                  <a:lnTo>
                    <a:pt x="16550" y="18741"/>
                  </a:lnTo>
                  <a:lnTo>
                    <a:pt x="16546" y="18733"/>
                  </a:lnTo>
                  <a:lnTo>
                    <a:pt x="16549" y="18755"/>
                  </a:lnTo>
                  <a:lnTo>
                    <a:pt x="16552" y="18777"/>
                  </a:lnTo>
                  <a:lnTo>
                    <a:pt x="16554" y="18777"/>
                  </a:lnTo>
                  <a:lnTo>
                    <a:pt x="16557" y="18754"/>
                  </a:lnTo>
                  <a:lnTo>
                    <a:pt x="16576" y="18749"/>
                  </a:lnTo>
                  <a:lnTo>
                    <a:pt x="16592" y="18747"/>
                  </a:lnTo>
                  <a:lnTo>
                    <a:pt x="16592" y="18751"/>
                  </a:lnTo>
                  <a:lnTo>
                    <a:pt x="16579" y="18755"/>
                  </a:lnTo>
                  <a:lnTo>
                    <a:pt x="16573" y="18759"/>
                  </a:lnTo>
                  <a:lnTo>
                    <a:pt x="16571" y="18764"/>
                  </a:lnTo>
                  <a:lnTo>
                    <a:pt x="16577" y="18762"/>
                  </a:lnTo>
                  <a:lnTo>
                    <a:pt x="16580" y="18766"/>
                  </a:lnTo>
                  <a:lnTo>
                    <a:pt x="16579" y="18770"/>
                  </a:lnTo>
                  <a:lnTo>
                    <a:pt x="16574" y="18779"/>
                  </a:lnTo>
                  <a:lnTo>
                    <a:pt x="16572" y="18792"/>
                  </a:lnTo>
                  <a:lnTo>
                    <a:pt x="16576" y="18817"/>
                  </a:lnTo>
                  <a:lnTo>
                    <a:pt x="16580" y="18841"/>
                  </a:lnTo>
                  <a:lnTo>
                    <a:pt x="16586" y="18853"/>
                  </a:lnTo>
                  <a:lnTo>
                    <a:pt x="16603" y="18855"/>
                  </a:lnTo>
                  <a:lnTo>
                    <a:pt x="16612" y="18862"/>
                  </a:lnTo>
                  <a:lnTo>
                    <a:pt x="16615" y="18878"/>
                  </a:lnTo>
                  <a:lnTo>
                    <a:pt x="16625" y="18898"/>
                  </a:lnTo>
                  <a:lnTo>
                    <a:pt x="16641" y="18896"/>
                  </a:lnTo>
                  <a:lnTo>
                    <a:pt x="16650" y="18899"/>
                  </a:lnTo>
                  <a:lnTo>
                    <a:pt x="16658" y="18898"/>
                  </a:lnTo>
                  <a:lnTo>
                    <a:pt x="16664" y="18893"/>
                  </a:lnTo>
                  <a:lnTo>
                    <a:pt x="16663" y="18885"/>
                  </a:lnTo>
                  <a:lnTo>
                    <a:pt x="16657" y="18878"/>
                  </a:lnTo>
                  <a:lnTo>
                    <a:pt x="16654" y="18866"/>
                  </a:lnTo>
                  <a:lnTo>
                    <a:pt x="16659" y="18861"/>
                  </a:lnTo>
                  <a:lnTo>
                    <a:pt x="16667" y="18852"/>
                  </a:lnTo>
                  <a:lnTo>
                    <a:pt x="16680" y="18841"/>
                  </a:lnTo>
                  <a:lnTo>
                    <a:pt x="16695" y="18844"/>
                  </a:lnTo>
                  <a:lnTo>
                    <a:pt x="16706" y="18859"/>
                  </a:lnTo>
                  <a:lnTo>
                    <a:pt x="16716" y="18883"/>
                  </a:lnTo>
                  <a:lnTo>
                    <a:pt x="16714" y="18896"/>
                  </a:lnTo>
                  <a:lnTo>
                    <a:pt x="16714" y="18908"/>
                  </a:lnTo>
                  <a:lnTo>
                    <a:pt x="16713" y="18925"/>
                  </a:lnTo>
                  <a:lnTo>
                    <a:pt x="16711" y="18938"/>
                  </a:lnTo>
                  <a:lnTo>
                    <a:pt x="16702" y="18939"/>
                  </a:lnTo>
                  <a:lnTo>
                    <a:pt x="16700" y="18943"/>
                  </a:lnTo>
                  <a:lnTo>
                    <a:pt x="16698" y="18951"/>
                  </a:lnTo>
                  <a:lnTo>
                    <a:pt x="16695" y="18964"/>
                  </a:lnTo>
                  <a:lnTo>
                    <a:pt x="16699" y="18977"/>
                  </a:lnTo>
                  <a:lnTo>
                    <a:pt x="16702" y="18976"/>
                  </a:lnTo>
                  <a:lnTo>
                    <a:pt x="16702" y="18980"/>
                  </a:lnTo>
                  <a:lnTo>
                    <a:pt x="16702" y="18992"/>
                  </a:lnTo>
                  <a:lnTo>
                    <a:pt x="16705" y="18997"/>
                  </a:lnTo>
                  <a:lnTo>
                    <a:pt x="16711" y="18996"/>
                  </a:lnTo>
                  <a:lnTo>
                    <a:pt x="16716" y="18983"/>
                  </a:lnTo>
                  <a:lnTo>
                    <a:pt x="16719" y="18987"/>
                  </a:lnTo>
                  <a:lnTo>
                    <a:pt x="16721" y="18986"/>
                  </a:lnTo>
                  <a:lnTo>
                    <a:pt x="16727" y="18994"/>
                  </a:lnTo>
                  <a:lnTo>
                    <a:pt x="16733" y="18993"/>
                  </a:lnTo>
                  <a:lnTo>
                    <a:pt x="16739" y="18997"/>
                  </a:lnTo>
                  <a:lnTo>
                    <a:pt x="16745" y="19000"/>
                  </a:lnTo>
                  <a:lnTo>
                    <a:pt x="16751" y="19012"/>
                  </a:lnTo>
                  <a:lnTo>
                    <a:pt x="16751" y="19024"/>
                  </a:lnTo>
                  <a:lnTo>
                    <a:pt x="16746" y="19033"/>
                  </a:lnTo>
                  <a:lnTo>
                    <a:pt x="16741" y="19034"/>
                  </a:lnTo>
                  <a:lnTo>
                    <a:pt x="16741" y="19046"/>
                  </a:lnTo>
                  <a:lnTo>
                    <a:pt x="16747" y="19050"/>
                  </a:lnTo>
                  <a:lnTo>
                    <a:pt x="16748" y="19054"/>
                  </a:lnTo>
                  <a:lnTo>
                    <a:pt x="16742" y="19059"/>
                  </a:lnTo>
                  <a:lnTo>
                    <a:pt x="16737" y="19063"/>
                  </a:lnTo>
                  <a:lnTo>
                    <a:pt x="16734" y="19068"/>
                  </a:lnTo>
                  <a:lnTo>
                    <a:pt x="16737" y="19075"/>
                  </a:lnTo>
                  <a:lnTo>
                    <a:pt x="16743" y="19075"/>
                  </a:lnTo>
                  <a:lnTo>
                    <a:pt x="16752" y="19082"/>
                  </a:lnTo>
                  <a:lnTo>
                    <a:pt x="16757" y="19086"/>
                  </a:lnTo>
                  <a:lnTo>
                    <a:pt x="16761" y="19098"/>
                  </a:lnTo>
                  <a:lnTo>
                    <a:pt x="16767" y="19105"/>
                  </a:lnTo>
                  <a:lnTo>
                    <a:pt x="16773" y="19105"/>
                  </a:lnTo>
                  <a:lnTo>
                    <a:pt x="16777" y="19096"/>
                  </a:lnTo>
                  <a:lnTo>
                    <a:pt x="16780" y="19096"/>
                  </a:lnTo>
                  <a:lnTo>
                    <a:pt x="16786" y="19099"/>
                  </a:lnTo>
                  <a:lnTo>
                    <a:pt x="16792" y="19107"/>
                  </a:lnTo>
                  <a:lnTo>
                    <a:pt x="16792" y="19111"/>
                  </a:lnTo>
                  <a:lnTo>
                    <a:pt x="16788" y="19120"/>
                  </a:lnTo>
                  <a:lnTo>
                    <a:pt x="16788" y="19132"/>
                  </a:lnTo>
                  <a:lnTo>
                    <a:pt x="16794" y="19136"/>
                  </a:lnTo>
                  <a:lnTo>
                    <a:pt x="16794" y="19140"/>
                  </a:lnTo>
                  <a:lnTo>
                    <a:pt x="16797" y="19147"/>
                  </a:lnTo>
                  <a:lnTo>
                    <a:pt x="16803" y="19147"/>
                  </a:lnTo>
                  <a:lnTo>
                    <a:pt x="16805" y="19147"/>
                  </a:lnTo>
                  <a:lnTo>
                    <a:pt x="16807" y="19130"/>
                  </a:lnTo>
                  <a:lnTo>
                    <a:pt x="16813" y="19130"/>
                  </a:lnTo>
                  <a:lnTo>
                    <a:pt x="16818" y="19124"/>
                  </a:lnTo>
                  <a:lnTo>
                    <a:pt x="16824" y="19128"/>
                  </a:lnTo>
                  <a:lnTo>
                    <a:pt x="16827" y="19136"/>
                  </a:lnTo>
                  <a:lnTo>
                    <a:pt x="16833" y="19139"/>
                  </a:lnTo>
                  <a:lnTo>
                    <a:pt x="16833" y="19147"/>
                  </a:lnTo>
                  <a:lnTo>
                    <a:pt x="16825" y="19157"/>
                  </a:lnTo>
                  <a:lnTo>
                    <a:pt x="16829" y="19161"/>
                  </a:lnTo>
                  <a:lnTo>
                    <a:pt x="16835" y="19168"/>
                  </a:lnTo>
                  <a:lnTo>
                    <a:pt x="16840" y="19167"/>
                  </a:lnTo>
                  <a:lnTo>
                    <a:pt x="16843" y="19163"/>
                  </a:lnTo>
                  <a:lnTo>
                    <a:pt x="16848" y="19162"/>
                  </a:lnTo>
                  <a:lnTo>
                    <a:pt x="16851" y="19171"/>
                  </a:lnTo>
                  <a:lnTo>
                    <a:pt x="16854" y="19178"/>
                  </a:lnTo>
                  <a:lnTo>
                    <a:pt x="16852" y="19183"/>
                  </a:lnTo>
                  <a:lnTo>
                    <a:pt x="16847" y="19187"/>
                  </a:lnTo>
                  <a:lnTo>
                    <a:pt x="16847" y="19196"/>
                  </a:lnTo>
                  <a:lnTo>
                    <a:pt x="16853" y="19203"/>
                  </a:lnTo>
                  <a:lnTo>
                    <a:pt x="16857" y="19219"/>
                  </a:lnTo>
                  <a:lnTo>
                    <a:pt x="16868" y="19227"/>
                  </a:lnTo>
                  <a:lnTo>
                    <a:pt x="16877" y="19225"/>
                  </a:lnTo>
                  <a:lnTo>
                    <a:pt x="16876" y="19221"/>
                  </a:lnTo>
                  <a:lnTo>
                    <a:pt x="16876" y="19213"/>
                  </a:lnTo>
                  <a:lnTo>
                    <a:pt x="16881" y="19204"/>
                  </a:lnTo>
                  <a:lnTo>
                    <a:pt x="16884" y="19196"/>
                  </a:lnTo>
                  <a:lnTo>
                    <a:pt x="16880" y="19192"/>
                  </a:lnTo>
                  <a:lnTo>
                    <a:pt x="16869" y="19180"/>
                  </a:lnTo>
                  <a:lnTo>
                    <a:pt x="16869" y="19177"/>
                  </a:lnTo>
                  <a:lnTo>
                    <a:pt x="16871" y="19168"/>
                  </a:lnTo>
                  <a:lnTo>
                    <a:pt x="16876" y="19159"/>
                  </a:lnTo>
                  <a:lnTo>
                    <a:pt x="16881" y="19154"/>
                  </a:lnTo>
                  <a:lnTo>
                    <a:pt x="16887" y="19154"/>
                  </a:lnTo>
                  <a:lnTo>
                    <a:pt x="16887" y="19166"/>
                  </a:lnTo>
                  <a:lnTo>
                    <a:pt x="16885" y="19175"/>
                  </a:lnTo>
                  <a:lnTo>
                    <a:pt x="16891" y="19187"/>
                  </a:lnTo>
                  <a:lnTo>
                    <a:pt x="16895" y="19198"/>
                  </a:lnTo>
                  <a:lnTo>
                    <a:pt x="16893" y="19207"/>
                  </a:lnTo>
                  <a:lnTo>
                    <a:pt x="16887" y="19212"/>
                  </a:lnTo>
                  <a:lnTo>
                    <a:pt x="16885" y="19228"/>
                  </a:lnTo>
                  <a:lnTo>
                    <a:pt x="16891" y="19240"/>
                  </a:lnTo>
                  <a:lnTo>
                    <a:pt x="16903" y="19239"/>
                  </a:lnTo>
                  <a:lnTo>
                    <a:pt x="16909" y="19247"/>
                  </a:lnTo>
                  <a:lnTo>
                    <a:pt x="16912" y="19255"/>
                  </a:lnTo>
                  <a:lnTo>
                    <a:pt x="16904" y="19259"/>
                  </a:lnTo>
                  <a:lnTo>
                    <a:pt x="16890" y="19261"/>
                  </a:lnTo>
                  <a:lnTo>
                    <a:pt x="16881" y="19266"/>
                  </a:lnTo>
                  <a:lnTo>
                    <a:pt x="16873" y="19263"/>
                  </a:lnTo>
                  <a:lnTo>
                    <a:pt x="16862" y="19268"/>
                  </a:lnTo>
                  <a:lnTo>
                    <a:pt x="16854" y="19270"/>
                  </a:lnTo>
                  <a:lnTo>
                    <a:pt x="16846" y="19271"/>
                  </a:lnTo>
                  <a:lnTo>
                    <a:pt x="16840" y="19271"/>
                  </a:lnTo>
                  <a:lnTo>
                    <a:pt x="16834" y="19264"/>
                  </a:lnTo>
                  <a:lnTo>
                    <a:pt x="16836" y="19251"/>
                  </a:lnTo>
                  <a:lnTo>
                    <a:pt x="16830" y="19243"/>
                  </a:lnTo>
                  <a:lnTo>
                    <a:pt x="16824" y="19240"/>
                  </a:lnTo>
                  <a:lnTo>
                    <a:pt x="16819" y="19244"/>
                  </a:lnTo>
                  <a:lnTo>
                    <a:pt x="16814" y="19249"/>
                  </a:lnTo>
                  <a:lnTo>
                    <a:pt x="16811" y="19262"/>
                  </a:lnTo>
                  <a:lnTo>
                    <a:pt x="16809" y="19262"/>
                  </a:lnTo>
                  <a:lnTo>
                    <a:pt x="16803" y="19263"/>
                  </a:lnTo>
                  <a:lnTo>
                    <a:pt x="16803" y="19255"/>
                  </a:lnTo>
                  <a:lnTo>
                    <a:pt x="16802" y="19247"/>
                  </a:lnTo>
                  <a:lnTo>
                    <a:pt x="16810" y="19233"/>
                  </a:lnTo>
                  <a:lnTo>
                    <a:pt x="16809" y="19221"/>
                  </a:lnTo>
                  <a:lnTo>
                    <a:pt x="16806" y="19209"/>
                  </a:lnTo>
                  <a:lnTo>
                    <a:pt x="16797" y="19202"/>
                  </a:lnTo>
                  <a:lnTo>
                    <a:pt x="16784" y="19211"/>
                  </a:lnTo>
                  <a:lnTo>
                    <a:pt x="16773" y="19225"/>
                  </a:lnTo>
                  <a:lnTo>
                    <a:pt x="16771" y="19229"/>
                  </a:lnTo>
                  <a:lnTo>
                    <a:pt x="16775" y="19250"/>
                  </a:lnTo>
                  <a:lnTo>
                    <a:pt x="16775" y="19262"/>
                  </a:lnTo>
                  <a:lnTo>
                    <a:pt x="16773" y="19266"/>
                  </a:lnTo>
                  <a:lnTo>
                    <a:pt x="16767" y="19263"/>
                  </a:lnTo>
                  <a:lnTo>
                    <a:pt x="16761" y="19260"/>
                  </a:lnTo>
                  <a:lnTo>
                    <a:pt x="16756" y="19260"/>
                  </a:lnTo>
                  <a:lnTo>
                    <a:pt x="16748" y="19274"/>
                  </a:lnTo>
                  <a:lnTo>
                    <a:pt x="16746" y="19290"/>
                  </a:lnTo>
                  <a:lnTo>
                    <a:pt x="16752" y="19306"/>
                  </a:lnTo>
                  <a:lnTo>
                    <a:pt x="16758" y="19310"/>
                  </a:lnTo>
                  <a:lnTo>
                    <a:pt x="16767" y="19313"/>
                  </a:lnTo>
                  <a:lnTo>
                    <a:pt x="16787" y="19319"/>
                  </a:lnTo>
                  <a:lnTo>
                    <a:pt x="16801" y="19330"/>
                  </a:lnTo>
                  <a:lnTo>
                    <a:pt x="16805" y="19342"/>
                  </a:lnTo>
                  <a:lnTo>
                    <a:pt x="16813" y="19386"/>
                  </a:lnTo>
                  <a:lnTo>
                    <a:pt x="16820" y="19410"/>
                  </a:lnTo>
                  <a:lnTo>
                    <a:pt x="16818" y="19432"/>
                  </a:lnTo>
                  <a:lnTo>
                    <a:pt x="16816" y="19448"/>
                  </a:lnTo>
                  <a:lnTo>
                    <a:pt x="16811" y="19461"/>
                  </a:lnTo>
                  <a:lnTo>
                    <a:pt x="16804" y="19483"/>
                  </a:lnTo>
                  <a:lnTo>
                    <a:pt x="16793" y="19497"/>
                  </a:lnTo>
                  <a:lnTo>
                    <a:pt x="16788" y="19501"/>
                  </a:lnTo>
                  <a:lnTo>
                    <a:pt x="16783" y="19506"/>
                  </a:lnTo>
                  <a:lnTo>
                    <a:pt x="16777" y="19498"/>
                  </a:lnTo>
                  <a:lnTo>
                    <a:pt x="16765" y="19492"/>
                  </a:lnTo>
                  <a:lnTo>
                    <a:pt x="16754" y="19485"/>
                  </a:lnTo>
                  <a:lnTo>
                    <a:pt x="16742" y="19482"/>
                  </a:lnTo>
                  <a:lnTo>
                    <a:pt x="16717" y="19489"/>
                  </a:lnTo>
                  <a:lnTo>
                    <a:pt x="16690" y="19488"/>
                  </a:lnTo>
                  <a:lnTo>
                    <a:pt x="16675" y="19481"/>
                  </a:lnTo>
                  <a:lnTo>
                    <a:pt x="16664" y="19470"/>
                  </a:lnTo>
                  <a:lnTo>
                    <a:pt x="16655" y="19463"/>
                  </a:lnTo>
                  <a:lnTo>
                    <a:pt x="16646" y="19460"/>
                  </a:lnTo>
                  <a:lnTo>
                    <a:pt x="16629" y="19458"/>
                  </a:lnTo>
                  <a:lnTo>
                    <a:pt x="16618" y="19463"/>
                  </a:lnTo>
                  <a:lnTo>
                    <a:pt x="16607" y="19456"/>
                  </a:lnTo>
                  <a:lnTo>
                    <a:pt x="16601" y="19445"/>
                  </a:lnTo>
                  <a:lnTo>
                    <a:pt x="16597" y="19437"/>
                  </a:lnTo>
                  <a:lnTo>
                    <a:pt x="16597" y="19424"/>
                  </a:lnTo>
                  <a:lnTo>
                    <a:pt x="16587" y="19404"/>
                  </a:lnTo>
                  <a:lnTo>
                    <a:pt x="16575" y="19389"/>
                  </a:lnTo>
                  <a:lnTo>
                    <a:pt x="16570" y="19390"/>
                  </a:lnTo>
                  <a:lnTo>
                    <a:pt x="16565" y="19395"/>
                  </a:lnTo>
                  <a:lnTo>
                    <a:pt x="16554" y="19400"/>
                  </a:lnTo>
                  <a:lnTo>
                    <a:pt x="16540" y="19410"/>
                  </a:lnTo>
                  <a:lnTo>
                    <a:pt x="16532" y="19419"/>
                  </a:lnTo>
                  <a:lnTo>
                    <a:pt x="16523" y="19445"/>
                  </a:lnTo>
                  <a:lnTo>
                    <a:pt x="16518" y="19466"/>
                  </a:lnTo>
                  <a:lnTo>
                    <a:pt x="16513" y="19480"/>
                  </a:lnTo>
                  <a:lnTo>
                    <a:pt x="16511" y="19496"/>
                  </a:lnTo>
                  <a:lnTo>
                    <a:pt x="16506" y="19514"/>
                  </a:lnTo>
                  <a:lnTo>
                    <a:pt x="16501" y="19518"/>
                  </a:lnTo>
                  <a:lnTo>
                    <a:pt x="16499" y="19519"/>
                  </a:lnTo>
                  <a:lnTo>
                    <a:pt x="16495" y="19515"/>
                  </a:lnTo>
                  <a:lnTo>
                    <a:pt x="16492" y="19507"/>
                  </a:lnTo>
                  <a:lnTo>
                    <a:pt x="16494" y="19482"/>
                  </a:lnTo>
                  <a:lnTo>
                    <a:pt x="16495" y="19457"/>
                  </a:lnTo>
                  <a:lnTo>
                    <a:pt x="16497" y="19436"/>
                  </a:lnTo>
                  <a:lnTo>
                    <a:pt x="16498" y="19402"/>
                  </a:lnTo>
                  <a:lnTo>
                    <a:pt x="16494" y="19386"/>
                  </a:lnTo>
                  <a:lnTo>
                    <a:pt x="16491" y="19374"/>
                  </a:lnTo>
                  <a:lnTo>
                    <a:pt x="16482" y="19367"/>
                  </a:lnTo>
                  <a:lnTo>
                    <a:pt x="16468" y="19369"/>
                  </a:lnTo>
                  <a:lnTo>
                    <a:pt x="16460" y="19369"/>
                  </a:lnTo>
                  <a:lnTo>
                    <a:pt x="16452" y="19370"/>
                  </a:lnTo>
                  <a:lnTo>
                    <a:pt x="16449" y="19375"/>
                  </a:lnTo>
                  <a:lnTo>
                    <a:pt x="16450" y="19387"/>
                  </a:lnTo>
                  <a:lnTo>
                    <a:pt x="16437" y="19406"/>
                  </a:lnTo>
                  <a:lnTo>
                    <a:pt x="16426" y="19419"/>
                  </a:lnTo>
                  <a:lnTo>
                    <a:pt x="16418" y="19428"/>
                  </a:lnTo>
                  <a:lnTo>
                    <a:pt x="16415" y="19429"/>
                  </a:lnTo>
                  <a:lnTo>
                    <a:pt x="16413" y="19425"/>
                  </a:lnTo>
                  <a:lnTo>
                    <a:pt x="16412" y="19412"/>
                  </a:lnTo>
                  <a:lnTo>
                    <a:pt x="16417" y="19403"/>
                  </a:lnTo>
                  <a:lnTo>
                    <a:pt x="16422" y="19391"/>
                  </a:lnTo>
                  <a:lnTo>
                    <a:pt x="16424" y="19378"/>
                  </a:lnTo>
                  <a:lnTo>
                    <a:pt x="16434" y="19364"/>
                  </a:lnTo>
                  <a:lnTo>
                    <a:pt x="16442" y="19351"/>
                  </a:lnTo>
                  <a:lnTo>
                    <a:pt x="16442" y="19338"/>
                  </a:lnTo>
                  <a:lnTo>
                    <a:pt x="16435" y="19323"/>
                  </a:lnTo>
                  <a:lnTo>
                    <a:pt x="16434" y="19306"/>
                  </a:lnTo>
                  <a:lnTo>
                    <a:pt x="16442" y="19289"/>
                  </a:lnTo>
                  <a:lnTo>
                    <a:pt x="16447" y="19280"/>
                  </a:lnTo>
                  <a:lnTo>
                    <a:pt x="16446" y="19272"/>
                  </a:lnTo>
                  <a:lnTo>
                    <a:pt x="16443" y="19264"/>
                  </a:lnTo>
                  <a:lnTo>
                    <a:pt x="16438" y="19260"/>
                  </a:lnTo>
                  <a:lnTo>
                    <a:pt x="16429" y="19261"/>
                  </a:lnTo>
                  <a:lnTo>
                    <a:pt x="16421" y="19270"/>
                  </a:lnTo>
                  <a:lnTo>
                    <a:pt x="16419" y="19279"/>
                  </a:lnTo>
                  <a:lnTo>
                    <a:pt x="16419" y="19291"/>
                  </a:lnTo>
                  <a:lnTo>
                    <a:pt x="16423" y="19307"/>
                  </a:lnTo>
                  <a:lnTo>
                    <a:pt x="16423" y="19316"/>
                  </a:lnTo>
                  <a:lnTo>
                    <a:pt x="16415" y="19321"/>
                  </a:lnTo>
                  <a:lnTo>
                    <a:pt x="16407" y="19322"/>
                  </a:lnTo>
                  <a:lnTo>
                    <a:pt x="16402" y="19322"/>
                  </a:lnTo>
                  <a:lnTo>
                    <a:pt x="16396" y="19323"/>
                  </a:lnTo>
                  <a:lnTo>
                    <a:pt x="16393" y="19323"/>
                  </a:lnTo>
                  <a:lnTo>
                    <a:pt x="16390" y="19320"/>
                  </a:lnTo>
                  <a:lnTo>
                    <a:pt x="16392" y="19299"/>
                  </a:lnTo>
                  <a:lnTo>
                    <a:pt x="16389" y="19286"/>
                  </a:lnTo>
                  <a:lnTo>
                    <a:pt x="16386" y="19287"/>
                  </a:lnTo>
                  <a:lnTo>
                    <a:pt x="16372" y="19289"/>
                  </a:lnTo>
                  <a:lnTo>
                    <a:pt x="16366" y="19285"/>
                  </a:lnTo>
                  <a:lnTo>
                    <a:pt x="16363" y="19281"/>
                  </a:lnTo>
                  <a:lnTo>
                    <a:pt x="16368" y="19264"/>
                  </a:lnTo>
                  <a:lnTo>
                    <a:pt x="16364" y="19256"/>
                  </a:lnTo>
                  <a:lnTo>
                    <a:pt x="16362" y="19257"/>
                  </a:lnTo>
                  <a:lnTo>
                    <a:pt x="16356" y="19257"/>
                  </a:lnTo>
                  <a:lnTo>
                    <a:pt x="16354" y="19262"/>
                  </a:lnTo>
                  <a:lnTo>
                    <a:pt x="16354" y="19270"/>
                  </a:lnTo>
                  <a:lnTo>
                    <a:pt x="16352" y="19274"/>
                  </a:lnTo>
                  <a:lnTo>
                    <a:pt x="16346" y="19271"/>
                  </a:lnTo>
                  <a:lnTo>
                    <a:pt x="16340" y="19264"/>
                  </a:lnTo>
                  <a:lnTo>
                    <a:pt x="16337" y="19259"/>
                  </a:lnTo>
                  <a:lnTo>
                    <a:pt x="16335" y="19227"/>
                  </a:lnTo>
                  <a:lnTo>
                    <a:pt x="16328" y="19194"/>
                  </a:lnTo>
                  <a:lnTo>
                    <a:pt x="16322" y="19187"/>
                  </a:lnTo>
                  <a:lnTo>
                    <a:pt x="16305" y="19184"/>
                  </a:lnTo>
                  <a:lnTo>
                    <a:pt x="16302" y="19177"/>
                  </a:lnTo>
                  <a:lnTo>
                    <a:pt x="16301" y="19164"/>
                  </a:lnTo>
                  <a:lnTo>
                    <a:pt x="16305" y="19139"/>
                  </a:lnTo>
                  <a:lnTo>
                    <a:pt x="16310" y="19121"/>
                  </a:lnTo>
                  <a:lnTo>
                    <a:pt x="16309" y="19109"/>
                  </a:lnTo>
                  <a:lnTo>
                    <a:pt x="16306" y="19101"/>
                  </a:lnTo>
                  <a:lnTo>
                    <a:pt x="16300" y="19098"/>
                  </a:lnTo>
                  <a:lnTo>
                    <a:pt x="16292" y="19103"/>
                  </a:lnTo>
                  <a:lnTo>
                    <a:pt x="16279" y="19113"/>
                  </a:lnTo>
                  <a:lnTo>
                    <a:pt x="16265" y="19123"/>
                  </a:lnTo>
                  <a:lnTo>
                    <a:pt x="16249" y="19129"/>
                  </a:lnTo>
                  <a:lnTo>
                    <a:pt x="16238" y="19126"/>
                  </a:lnTo>
                  <a:lnTo>
                    <a:pt x="16224" y="19127"/>
                  </a:lnTo>
                  <a:lnTo>
                    <a:pt x="16210" y="19137"/>
                  </a:lnTo>
                  <a:lnTo>
                    <a:pt x="16205" y="19134"/>
                  </a:lnTo>
                  <a:lnTo>
                    <a:pt x="16199" y="19131"/>
                  </a:lnTo>
                  <a:lnTo>
                    <a:pt x="16190" y="19131"/>
                  </a:lnTo>
                  <a:lnTo>
                    <a:pt x="16187" y="19127"/>
                  </a:lnTo>
                  <a:lnTo>
                    <a:pt x="16179" y="19129"/>
                  </a:lnTo>
                  <a:lnTo>
                    <a:pt x="16171" y="19134"/>
                  </a:lnTo>
                  <a:lnTo>
                    <a:pt x="16169" y="19142"/>
                  </a:lnTo>
                  <a:lnTo>
                    <a:pt x="16175" y="19150"/>
                  </a:lnTo>
                  <a:lnTo>
                    <a:pt x="16175" y="19154"/>
                  </a:lnTo>
                  <a:lnTo>
                    <a:pt x="16175" y="19158"/>
                  </a:lnTo>
                  <a:lnTo>
                    <a:pt x="16167" y="19159"/>
                  </a:lnTo>
                  <a:lnTo>
                    <a:pt x="16165" y="19167"/>
                  </a:lnTo>
                  <a:lnTo>
                    <a:pt x="16168" y="19175"/>
                  </a:lnTo>
                  <a:lnTo>
                    <a:pt x="16171" y="19179"/>
                  </a:lnTo>
                  <a:lnTo>
                    <a:pt x="16174" y="19183"/>
                  </a:lnTo>
                  <a:lnTo>
                    <a:pt x="16176" y="19183"/>
                  </a:lnTo>
                  <a:lnTo>
                    <a:pt x="16179" y="19182"/>
                  </a:lnTo>
                  <a:lnTo>
                    <a:pt x="16185" y="19178"/>
                  </a:lnTo>
                  <a:lnTo>
                    <a:pt x="16190" y="19177"/>
                  </a:lnTo>
                  <a:lnTo>
                    <a:pt x="16196" y="19180"/>
                  </a:lnTo>
                  <a:lnTo>
                    <a:pt x="16199" y="19189"/>
                  </a:lnTo>
                  <a:lnTo>
                    <a:pt x="16210" y="19187"/>
                  </a:lnTo>
                  <a:lnTo>
                    <a:pt x="16219" y="19199"/>
                  </a:lnTo>
                  <a:lnTo>
                    <a:pt x="16222" y="19198"/>
                  </a:lnTo>
                  <a:lnTo>
                    <a:pt x="16243" y="19225"/>
                  </a:lnTo>
                  <a:lnTo>
                    <a:pt x="16264" y="19256"/>
                  </a:lnTo>
                  <a:lnTo>
                    <a:pt x="16273" y="19271"/>
                  </a:lnTo>
                  <a:lnTo>
                    <a:pt x="16282" y="19290"/>
                  </a:lnTo>
                  <a:lnTo>
                    <a:pt x="16283" y="19305"/>
                  </a:lnTo>
                  <a:lnTo>
                    <a:pt x="16286" y="19311"/>
                  </a:lnTo>
                  <a:lnTo>
                    <a:pt x="16289" y="19311"/>
                  </a:lnTo>
                  <a:lnTo>
                    <a:pt x="16292" y="19308"/>
                  </a:lnTo>
                  <a:lnTo>
                    <a:pt x="16291" y="19299"/>
                  </a:lnTo>
                  <a:lnTo>
                    <a:pt x="16294" y="19294"/>
                  </a:lnTo>
                  <a:lnTo>
                    <a:pt x="16305" y="19292"/>
                  </a:lnTo>
                  <a:lnTo>
                    <a:pt x="16311" y="19300"/>
                  </a:lnTo>
                  <a:lnTo>
                    <a:pt x="16314" y="19308"/>
                  </a:lnTo>
                  <a:lnTo>
                    <a:pt x="16318" y="19328"/>
                  </a:lnTo>
                  <a:lnTo>
                    <a:pt x="16319" y="19349"/>
                  </a:lnTo>
                  <a:lnTo>
                    <a:pt x="16326" y="19364"/>
                  </a:lnTo>
                  <a:lnTo>
                    <a:pt x="16332" y="19377"/>
                  </a:lnTo>
                  <a:lnTo>
                    <a:pt x="16337" y="19376"/>
                  </a:lnTo>
                  <a:lnTo>
                    <a:pt x="16341" y="19383"/>
                  </a:lnTo>
                  <a:lnTo>
                    <a:pt x="16341" y="19396"/>
                  </a:lnTo>
                  <a:lnTo>
                    <a:pt x="16345" y="19404"/>
                  </a:lnTo>
                  <a:lnTo>
                    <a:pt x="16356" y="19419"/>
                  </a:lnTo>
                  <a:lnTo>
                    <a:pt x="16366" y="19434"/>
                  </a:lnTo>
                  <a:lnTo>
                    <a:pt x="16370" y="19463"/>
                  </a:lnTo>
                  <a:lnTo>
                    <a:pt x="16373" y="19475"/>
                  </a:lnTo>
                  <a:lnTo>
                    <a:pt x="16371" y="19488"/>
                  </a:lnTo>
                  <a:lnTo>
                    <a:pt x="16372" y="19504"/>
                  </a:lnTo>
                  <a:lnTo>
                    <a:pt x="16378" y="19520"/>
                  </a:lnTo>
                  <a:lnTo>
                    <a:pt x="16383" y="19541"/>
                  </a:lnTo>
                  <a:lnTo>
                    <a:pt x="16381" y="19566"/>
                  </a:lnTo>
                  <a:lnTo>
                    <a:pt x="16366" y="19605"/>
                  </a:lnTo>
                  <a:lnTo>
                    <a:pt x="16359" y="19635"/>
                  </a:lnTo>
                  <a:lnTo>
                    <a:pt x="16357" y="19647"/>
                  </a:lnTo>
                  <a:lnTo>
                    <a:pt x="16358" y="19668"/>
                  </a:lnTo>
                  <a:lnTo>
                    <a:pt x="16356" y="19681"/>
                  </a:lnTo>
                  <a:lnTo>
                    <a:pt x="16351" y="19693"/>
                  </a:lnTo>
                  <a:lnTo>
                    <a:pt x="16330" y="19713"/>
                  </a:lnTo>
                  <a:lnTo>
                    <a:pt x="16322" y="19726"/>
                  </a:lnTo>
                  <a:lnTo>
                    <a:pt x="16316" y="19756"/>
                  </a:lnTo>
                  <a:lnTo>
                    <a:pt x="16316" y="19764"/>
                  </a:lnTo>
                  <a:lnTo>
                    <a:pt x="16313" y="19769"/>
                  </a:lnTo>
                  <a:lnTo>
                    <a:pt x="16306" y="19778"/>
                  </a:lnTo>
                  <a:lnTo>
                    <a:pt x="16303" y="19787"/>
                  </a:lnTo>
                  <a:lnTo>
                    <a:pt x="16307" y="19798"/>
                  </a:lnTo>
                  <a:lnTo>
                    <a:pt x="16310" y="19806"/>
                  </a:lnTo>
                  <a:lnTo>
                    <a:pt x="16313" y="19818"/>
                  </a:lnTo>
                  <a:lnTo>
                    <a:pt x="16308" y="19881"/>
                  </a:lnTo>
                  <a:lnTo>
                    <a:pt x="16304" y="19898"/>
                  </a:lnTo>
                  <a:lnTo>
                    <a:pt x="16287" y="19942"/>
                  </a:lnTo>
                  <a:lnTo>
                    <a:pt x="16280" y="19976"/>
                  </a:lnTo>
                  <a:lnTo>
                    <a:pt x="16280" y="19988"/>
                  </a:lnTo>
                  <a:lnTo>
                    <a:pt x="16284" y="19996"/>
                  </a:lnTo>
                  <a:lnTo>
                    <a:pt x="16300" y="20044"/>
                  </a:lnTo>
                  <a:lnTo>
                    <a:pt x="16312" y="20109"/>
                  </a:lnTo>
                  <a:lnTo>
                    <a:pt x="16320" y="20162"/>
                  </a:lnTo>
                  <a:lnTo>
                    <a:pt x="16321" y="20183"/>
                  </a:lnTo>
                  <a:lnTo>
                    <a:pt x="16336" y="20239"/>
                  </a:lnTo>
                  <a:lnTo>
                    <a:pt x="16345" y="20300"/>
                  </a:lnTo>
                  <a:lnTo>
                    <a:pt x="16350" y="20358"/>
                  </a:lnTo>
                  <a:lnTo>
                    <a:pt x="16365" y="20418"/>
                  </a:lnTo>
                  <a:lnTo>
                    <a:pt x="16369" y="20443"/>
                  </a:lnTo>
                  <a:lnTo>
                    <a:pt x="16370" y="20472"/>
                  </a:lnTo>
                  <a:lnTo>
                    <a:pt x="16364" y="20505"/>
                  </a:lnTo>
                  <a:lnTo>
                    <a:pt x="16351" y="20536"/>
                  </a:lnTo>
                  <a:lnTo>
                    <a:pt x="16346" y="20549"/>
                  </a:lnTo>
                  <a:lnTo>
                    <a:pt x="16339" y="20563"/>
                  </a:lnTo>
                  <a:lnTo>
                    <a:pt x="16315" y="20594"/>
                  </a:lnTo>
                  <a:lnTo>
                    <a:pt x="16292" y="20622"/>
                  </a:lnTo>
                  <a:lnTo>
                    <a:pt x="16286" y="20627"/>
                  </a:lnTo>
                  <a:lnTo>
                    <a:pt x="16284" y="20636"/>
                  </a:lnTo>
                  <a:lnTo>
                    <a:pt x="16287" y="20647"/>
                  </a:lnTo>
                  <a:lnTo>
                    <a:pt x="16285" y="20652"/>
                  </a:lnTo>
                  <a:lnTo>
                    <a:pt x="16268" y="20695"/>
                  </a:lnTo>
                  <a:lnTo>
                    <a:pt x="16255" y="20722"/>
                  </a:lnTo>
                  <a:lnTo>
                    <a:pt x="16240" y="20749"/>
                  </a:lnTo>
                  <a:lnTo>
                    <a:pt x="16235" y="20758"/>
                  </a:lnTo>
                  <a:lnTo>
                    <a:pt x="16202" y="20782"/>
                  </a:lnTo>
                  <a:lnTo>
                    <a:pt x="16186" y="20797"/>
                  </a:lnTo>
                  <a:lnTo>
                    <a:pt x="16174" y="20814"/>
                  </a:lnTo>
                  <a:lnTo>
                    <a:pt x="16172" y="20820"/>
                  </a:lnTo>
                  <a:lnTo>
                    <a:pt x="16171" y="20823"/>
                  </a:lnTo>
                  <a:lnTo>
                    <a:pt x="16172" y="20844"/>
                  </a:lnTo>
                  <a:lnTo>
                    <a:pt x="16168" y="20865"/>
                  </a:lnTo>
                  <a:lnTo>
                    <a:pt x="16163" y="20886"/>
                  </a:lnTo>
                  <a:lnTo>
                    <a:pt x="16167" y="20911"/>
                  </a:lnTo>
                  <a:lnTo>
                    <a:pt x="16168" y="20931"/>
                  </a:lnTo>
                  <a:lnTo>
                    <a:pt x="16172" y="20943"/>
                  </a:lnTo>
                  <a:lnTo>
                    <a:pt x="16173" y="20960"/>
                  </a:lnTo>
                  <a:lnTo>
                    <a:pt x="16176" y="20976"/>
                  </a:lnTo>
                  <a:lnTo>
                    <a:pt x="16177" y="20992"/>
                  </a:lnTo>
                  <a:lnTo>
                    <a:pt x="16179" y="21021"/>
                  </a:lnTo>
                  <a:lnTo>
                    <a:pt x="16177" y="21051"/>
                  </a:lnTo>
                  <a:lnTo>
                    <a:pt x="16179" y="21075"/>
                  </a:lnTo>
                  <a:lnTo>
                    <a:pt x="16177" y="21085"/>
                  </a:lnTo>
                  <a:lnTo>
                    <a:pt x="16176" y="21094"/>
                  </a:lnTo>
                  <a:lnTo>
                    <a:pt x="16161" y="21099"/>
                  </a:lnTo>
                  <a:lnTo>
                    <a:pt x="16156" y="21104"/>
                  </a:lnTo>
                  <a:lnTo>
                    <a:pt x="16153" y="21108"/>
                  </a:lnTo>
                  <a:lnTo>
                    <a:pt x="16154" y="21117"/>
                  </a:lnTo>
                  <a:lnTo>
                    <a:pt x="16149" y="21121"/>
                  </a:lnTo>
                  <a:lnTo>
                    <a:pt x="16143" y="21126"/>
                  </a:lnTo>
                  <a:lnTo>
                    <a:pt x="16140" y="21127"/>
                  </a:lnTo>
                  <a:lnTo>
                    <a:pt x="16141" y="21131"/>
                  </a:lnTo>
                  <a:lnTo>
                    <a:pt x="16146" y="21134"/>
                  </a:lnTo>
                  <a:lnTo>
                    <a:pt x="16150" y="21142"/>
                  </a:lnTo>
                  <a:lnTo>
                    <a:pt x="16144" y="21147"/>
                  </a:lnTo>
                  <a:lnTo>
                    <a:pt x="16139" y="21155"/>
                  </a:lnTo>
                  <a:lnTo>
                    <a:pt x="16136" y="21160"/>
                  </a:lnTo>
                  <a:lnTo>
                    <a:pt x="16137" y="21165"/>
                  </a:lnTo>
                  <a:lnTo>
                    <a:pt x="16142" y="21160"/>
                  </a:lnTo>
                  <a:lnTo>
                    <a:pt x="16161" y="21137"/>
                  </a:lnTo>
                  <a:lnTo>
                    <a:pt x="16166" y="21128"/>
                  </a:lnTo>
                  <a:lnTo>
                    <a:pt x="16175" y="21103"/>
                  </a:lnTo>
                  <a:lnTo>
                    <a:pt x="16175" y="21105"/>
                  </a:lnTo>
                  <a:lnTo>
                    <a:pt x="16168" y="21131"/>
                  </a:lnTo>
                  <a:lnTo>
                    <a:pt x="16158" y="21152"/>
                  </a:lnTo>
                  <a:lnTo>
                    <a:pt x="16159" y="21169"/>
                  </a:lnTo>
                  <a:lnTo>
                    <a:pt x="16159" y="21181"/>
                  </a:lnTo>
                  <a:lnTo>
                    <a:pt x="16162" y="21185"/>
                  </a:lnTo>
                  <a:lnTo>
                    <a:pt x="16165" y="21189"/>
                  </a:lnTo>
                  <a:lnTo>
                    <a:pt x="16174" y="21184"/>
                  </a:lnTo>
                  <a:lnTo>
                    <a:pt x="16176" y="21184"/>
                  </a:lnTo>
                  <a:lnTo>
                    <a:pt x="16182" y="21187"/>
                  </a:lnTo>
                  <a:lnTo>
                    <a:pt x="16185" y="21186"/>
                  </a:lnTo>
                  <a:lnTo>
                    <a:pt x="16187" y="21152"/>
                  </a:lnTo>
                  <a:lnTo>
                    <a:pt x="16190" y="21126"/>
                  </a:lnTo>
                  <a:lnTo>
                    <a:pt x="16193" y="21126"/>
                  </a:lnTo>
                  <a:lnTo>
                    <a:pt x="16196" y="21155"/>
                  </a:lnTo>
                  <a:lnTo>
                    <a:pt x="16196" y="21177"/>
                  </a:lnTo>
                  <a:lnTo>
                    <a:pt x="16202" y="21187"/>
                  </a:lnTo>
                  <a:lnTo>
                    <a:pt x="16205" y="21194"/>
                  </a:lnTo>
                  <a:lnTo>
                    <a:pt x="16208" y="21199"/>
                  </a:lnTo>
                  <a:lnTo>
                    <a:pt x="16211" y="21195"/>
                  </a:lnTo>
                  <a:lnTo>
                    <a:pt x="16216" y="21183"/>
                  </a:lnTo>
                  <a:lnTo>
                    <a:pt x="16221" y="21182"/>
                  </a:lnTo>
                  <a:lnTo>
                    <a:pt x="16224" y="21190"/>
                  </a:lnTo>
                  <a:lnTo>
                    <a:pt x="16227" y="21198"/>
                  </a:lnTo>
                  <a:lnTo>
                    <a:pt x="16225" y="21215"/>
                  </a:lnTo>
                  <a:lnTo>
                    <a:pt x="16228" y="21219"/>
                  </a:lnTo>
                  <a:lnTo>
                    <a:pt x="16235" y="21231"/>
                  </a:lnTo>
                  <a:lnTo>
                    <a:pt x="16235" y="21243"/>
                  </a:lnTo>
                  <a:lnTo>
                    <a:pt x="16234" y="21276"/>
                  </a:lnTo>
                  <a:lnTo>
                    <a:pt x="16235" y="21281"/>
                  </a:lnTo>
                  <a:lnTo>
                    <a:pt x="16232" y="21293"/>
                  </a:lnTo>
                  <a:lnTo>
                    <a:pt x="16228" y="21306"/>
                  </a:lnTo>
                  <a:lnTo>
                    <a:pt x="16225" y="21310"/>
                  </a:lnTo>
                  <a:lnTo>
                    <a:pt x="16219" y="21315"/>
                  </a:lnTo>
                  <a:lnTo>
                    <a:pt x="16214" y="21320"/>
                  </a:lnTo>
                  <a:lnTo>
                    <a:pt x="16206" y="21321"/>
                  </a:lnTo>
                  <a:lnTo>
                    <a:pt x="16189" y="21327"/>
                  </a:lnTo>
                  <a:lnTo>
                    <a:pt x="16173" y="21338"/>
                  </a:lnTo>
                  <a:lnTo>
                    <a:pt x="16149" y="21345"/>
                  </a:lnTo>
                  <a:lnTo>
                    <a:pt x="16129" y="21351"/>
                  </a:lnTo>
                  <a:lnTo>
                    <a:pt x="16113" y="21353"/>
                  </a:lnTo>
                  <a:lnTo>
                    <a:pt x="16095" y="21346"/>
                  </a:lnTo>
                  <a:lnTo>
                    <a:pt x="16065" y="21342"/>
                  </a:lnTo>
                  <a:lnTo>
                    <a:pt x="16056" y="21347"/>
                  </a:lnTo>
                  <a:lnTo>
                    <a:pt x="16040" y="21357"/>
                  </a:lnTo>
                  <a:lnTo>
                    <a:pt x="16032" y="21362"/>
                  </a:lnTo>
                  <a:lnTo>
                    <a:pt x="16027" y="21371"/>
                  </a:lnTo>
                  <a:lnTo>
                    <a:pt x="16019" y="21380"/>
                  </a:lnTo>
                  <a:lnTo>
                    <a:pt x="16012" y="21402"/>
                  </a:lnTo>
                  <a:lnTo>
                    <a:pt x="16008" y="21431"/>
                  </a:lnTo>
                  <a:lnTo>
                    <a:pt x="16006" y="21444"/>
                  </a:lnTo>
                  <a:lnTo>
                    <a:pt x="16007" y="21446"/>
                  </a:lnTo>
                  <a:lnTo>
                    <a:pt x="16005" y="21467"/>
                  </a:lnTo>
                  <a:lnTo>
                    <a:pt x="16006" y="21483"/>
                  </a:lnTo>
                  <a:lnTo>
                    <a:pt x="16004" y="21498"/>
                  </a:lnTo>
                  <a:lnTo>
                    <a:pt x="16004" y="21507"/>
                  </a:lnTo>
                  <a:lnTo>
                    <a:pt x="16007" y="21520"/>
                  </a:lnTo>
                  <a:lnTo>
                    <a:pt x="16008" y="21532"/>
                  </a:lnTo>
                  <a:lnTo>
                    <a:pt x="16011" y="21536"/>
                  </a:lnTo>
                  <a:lnTo>
                    <a:pt x="16013" y="21521"/>
                  </a:lnTo>
                  <a:lnTo>
                    <a:pt x="16017" y="21551"/>
                  </a:lnTo>
                  <a:lnTo>
                    <a:pt x="16020" y="21563"/>
                  </a:lnTo>
                  <a:lnTo>
                    <a:pt x="16026" y="21566"/>
                  </a:lnTo>
                  <a:lnTo>
                    <a:pt x="16035" y="21574"/>
                  </a:lnTo>
                  <a:lnTo>
                    <a:pt x="16058" y="21579"/>
                  </a:lnTo>
                  <a:lnTo>
                    <a:pt x="16075" y="21594"/>
                  </a:lnTo>
                  <a:lnTo>
                    <a:pt x="16095" y="21600"/>
                  </a:lnTo>
                  <a:lnTo>
                    <a:pt x="16103" y="21599"/>
                  </a:lnTo>
                  <a:lnTo>
                    <a:pt x="16117" y="21593"/>
                  </a:lnTo>
                  <a:lnTo>
                    <a:pt x="16125" y="21588"/>
                  </a:lnTo>
                  <a:lnTo>
                    <a:pt x="16133" y="21579"/>
                  </a:lnTo>
                  <a:lnTo>
                    <a:pt x="16146" y="21561"/>
                  </a:lnTo>
                  <a:lnTo>
                    <a:pt x="16154" y="21547"/>
                  </a:lnTo>
                  <a:lnTo>
                    <a:pt x="16168" y="21546"/>
                  </a:lnTo>
                  <a:lnTo>
                    <a:pt x="16178" y="21536"/>
                  </a:lnTo>
                  <a:lnTo>
                    <a:pt x="16189" y="21531"/>
                  </a:lnTo>
                  <a:lnTo>
                    <a:pt x="16206" y="21529"/>
                  </a:lnTo>
                  <a:lnTo>
                    <a:pt x="16211" y="21532"/>
                  </a:lnTo>
                  <a:lnTo>
                    <a:pt x="16214" y="21532"/>
                  </a:lnTo>
                  <a:lnTo>
                    <a:pt x="16217" y="21536"/>
                  </a:lnTo>
                  <a:lnTo>
                    <a:pt x="16223" y="21547"/>
                  </a:lnTo>
                  <a:lnTo>
                    <a:pt x="16230" y="21563"/>
                  </a:lnTo>
                  <a:lnTo>
                    <a:pt x="16239" y="21562"/>
                  </a:lnTo>
                  <a:lnTo>
                    <a:pt x="16245" y="21553"/>
                  </a:lnTo>
                  <a:lnTo>
                    <a:pt x="16248" y="21553"/>
                  </a:lnTo>
                  <a:lnTo>
                    <a:pt x="16247" y="21561"/>
                  </a:lnTo>
                  <a:lnTo>
                    <a:pt x="16244" y="21558"/>
                  </a:lnTo>
                  <a:lnTo>
                    <a:pt x="16241" y="21554"/>
                  </a:lnTo>
                  <a:lnTo>
                    <a:pt x="16243" y="21543"/>
                  </a:lnTo>
                  <a:lnTo>
                    <a:pt x="16249" y="21506"/>
                  </a:lnTo>
                  <a:lnTo>
                    <a:pt x="16258" y="21464"/>
                  </a:lnTo>
                  <a:lnTo>
                    <a:pt x="16260" y="21456"/>
                  </a:lnTo>
                  <a:lnTo>
                    <a:pt x="16263" y="21451"/>
                  </a:lnTo>
                  <a:lnTo>
                    <a:pt x="16276" y="21433"/>
                  </a:lnTo>
                  <a:lnTo>
                    <a:pt x="16289" y="21416"/>
                  </a:lnTo>
                  <a:lnTo>
                    <a:pt x="16323" y="21374"/>
                  </a:lnTo>
                  <a:lnTo>
                    <a:pt x="16352" y="21333"/>
                  </a:lnTo>
                  <a:lnTo>
                    <a:pt x="16362" y="21315"/>
                  </a:lnTo>
                  <a:lnTo>
                    <a:pt x="16373" y="21306"/>
                  </a:lnTo>
                  <a:lnTo>
                    <a:pt x="16381" y="21301"/>
                  </a:lnTo>
                  <a:lnTo>
                    <a:pt x="16394" y="21295"/>
                  </a:lnTo>
                  <a:lnTo>
                    <a:pt x="16414" y="21289"/>
                  </a:lnTo>
                  <a:lnTo>
                    <a:pt x="16416" y="21288"/>
                  </a:lnTo>
                  <a:lnTo>
                    <a:pt x="16419" y="21284"/>
                  </a:lnTo>
                  <a:lnTo>
                    <a:pt x="16422" y="21284"/>
                  </a:lnTo>
                  <a:lnTo>
                    <a:pt x="16419" y="21280"/>
                  </a:lnTo>
                  <a:lnTo>
                    <a:pt x="16416" y="21280"/>
                  </a:lnTo>
                  <a:lnTo>
                    <a:pt x="16415" y="21272"/>
                  </a:lnTo>
                  <a:lnTo>
                    <a:pt x="16418" y="21263"/>
                  </a:lnTo>
                  <a:lnTo>
                    <a:pt x="16425" y="21246"/>
                  </a:lnTo>
                  <a:lnTo>
                    <a:pt x="16433" y="21228"/>
                  </a:lnTo>
                  <a:lnTo>
                    <a:pt x="16435" y="21228"/>
                  </a:lnTo>
                  <a:lnTo>
                    <a:pt x="16438" y="21228"/>
                  </a:lnTo>
                  <a:lnTo>
                    <a:pt x="16438" y="21233"/>
                  </a:lnTo>
                  <a:lnTo>
                    <a:pt x="16440" y="21233"/>
                  </a:lnTo>
                  <a:lnTo>
                    <a:pt x="16438" y="21233"/>
                  </a:lnTo>
                  <a:lnTo>
                    <a:pt x="16435" y="21233"/>
                  </a:lnTo>
                  <a:lnTo>
                    <a:pt x="16432" y="21253"/>
                  </a:lnTo>
                  <a:lnTo>
                    <a:pt x="16439" y="21268"/>
                  </a:lnTo>
                  <a:lnTo>
                    <a:pt x="16448" y="21282"/>
                  </a:lnTo>
                  <a:lnTo>
                    <a:pt x="16448" y="21287"/>
                  </a:lnTo>
                  <a:lnTo>
                    <a:pt x="16445" y="21286"/>
                  </a:lnTo>
                  <a:lnTo>
                    <a:pt x="16443" y="21286"/>
                  </a:lnTo>
                  <a:lnTo>
                    <a:pt x="16446" y="21285"/>
                  </a:lnTo>
                  <a:lnTo>
                    <a:pt x="16448" y="21281"/>
                  </a:lnTo>
                  <a:lnTo>
                    <a:pt x="16447" y="21273"/>
                  </a:lnTo>
                  <a:lnTo>
                    <a:pt x="16446" y="21260"/>
                  </a:lnTo>
                  <a:lnTo>
                    <a:pt x="16444" y="21231"/>
                  </a:lnTo>
                  <a:lnTo>
                    <a:pt x="16443" y="21202"/>
                  </a:lnTo>
                  <a:lnTo>
                    <a:pt x="16444" y="21185"/>
                  </a:lnTo>
                  <a:lnTo>
                    <a:pt x="16449" y="21172"/>
                  </a:lnTo>
                  <a:lnTo>
                    <a:pt x="16462" y="21146"/>
                  </a:lnTo>
                  <a:lnTo>
                    <a:pt x="16490" y="21097"/>
                  </a:lnTo>
                  <a:lnTo>
                    <a:pt x="16510" y="21049"/>
                  </a:lnTo>
                  <a:lnTo>
                    <a:pt x="16530" y="21005"/>
                  </a:lnTo>
                  <a:lnTo>
                    <a:pt x="16548" y="20982"/>
                  </a:lnTo>
                  <a:lnTo>
                    <a:pt x="16556" y="20977"/>
                  </a:lnTo>
                  <a:lnTo>
                    <a:pt x="16567" y="20968"/>
                  </a:lnTo>
                  <a:lnTo>
                    <a:pt x="16572" y="20963"/>
                  </a:lnTo>
                  <a:lnTo>
                    <a:pt x="16572" y="20955"/>
                  </a:lnTo>
                  <a:lnTo>
                    <a:pt x="16574" y="20946"/>
                  </a:lnTo>
                  <a:lnTo>
                    <a:pt x="16579" y="20937"/>
                  </a:lnTo>
                  <a:lnTo>
                    <a:pt x="16598" y="20922"/>
                  </a:lnTo>
                  <a:lnTo>
                    <a:pt x="16642" y="20905"/>
                  </a:lnTo>
                  <a:lnTo>
                    <a:pt x="16680" y="20892"/>
                  </a:lnTo>
                  <a:lnTo>
                    <a:pt x="16719" y="20884"/>
                  </a:lnTo>
                  <a:lnTo>
                    <a:pt x="16760" y="20874"/>
                  </a:lnTo>
                  <a:lnTo>
                    <a:pt x="16777" y="20877"/>
                  </a:lnTo>
                  <a:lnTo>
                    <a:pt x="16808" y="20889"/>
                  </a:lnTo>
                  <a:lnTo>
                    <a:pt x="16842" y="20894"/>
                  </a:lnTo>
                  <a:lnTo>
                    <a:pt x="16867" y="20891"/>
                  </a:lnTo>
                  <a:lnTo>
                    <a:pt x="16889" y="20885"/>
                  </a:lnTo>
                  <a:lnTo>
                    <a:pt x="16922" y="20891"/>
                  </a:lnTo>
                  <a:lnTo>
                    <a:pt x="16936" y="20912"/>
                  </a:lnTo>
                  <a:lnTo>
                    <a:pt x="16972" y="20912"/>
                  </a:lnTo>
                  <a:lnTo>
                    <a:pt x="16994" y="20891"/>
                  </a:lnTo>
                  <a:lnTo>
                    <a:pt x="17014" y="20873"/>
                  </a:lnTo>
                  <a:lnTo>
                    <a:pt x="17025" y="20866"/>
                  </a:lnTo>
                  <a:lnTo>
                    <a:pt x="17041" y="20853"/>
                  </a:lnTo>
                  <a:lnTo>
                    <a:pt x="17041" y="20847"/>
                  </a:lnTo>
                  <a:lnTo>
                    <a:pt x="17040" y="20843"/>
                  </a:lnTo>
                  <a:lnTo>
                    <a:pt x="17038" y="20842"/>
                  </a:lnTo>
                  <a:lnTo>
                    <a:pt x="17016" y="20849"/>
                  </a:lnTo>
                  <a:lnTo>
                    <a:pt x="17012" y="20841"/>
                  </a:lnTo>
                  <a:lnTo>
                    <a:pt x="17007" y="20841"/>
                  </a:lnTo>
                  <a:lnTo>
                    <a:pt x="17004" y="20842"/>
                  </a:lnTo>
                  <a:lnTo>
                    <a:pt x="17005" y="20850"/>
                  </a:lnTo>
                  <a:lnTo>
                    <a:pt x="16971" y="20858"/>
                  </a:lnTo>
                  <a:lnTo>
                    <a:pt x="16963" y="20855"/>
                  </a:lnTo>
                  <a:lnTo>
                    <a:pt x="16963" y="20851"/>
                  </a:lnTo>
                  <a:lnTo>
                    <a:pt x="16951" y="20848"/>
                  </a:lnTo>
                  <a:lnTo>
                    <a:pt x="16938" y="20849"/>
                  </a:lnTo>
                  <a:lnTo>
                    <a:pt x="16934" y="20846"/>
                  </a:lnTo>
                  <a:lnTo>
                    <a:pt x="16924" y="20851"/>
                  </a:lnTo>
                  <a:lnTo>
                    <a:pt x="16910" y="20861"/>
                  </a:lnTo>
                  <a:lnTo>
                    <a:pt x="16902" y="20866"/>
                  </a:lnTo>
                  <a:lnTo>
                    <a:pt x="16899" y="20862"/>
                  </a:lnTo>
                  <a:lnTo>
                    <a:pt x="16896" y="20851"/>
                  </a:lnTo>
                  <a:lnTo>
                    <a:pt x="16893" y="20842"/>
                  </a:lnTo>
                  <a:lnTo>
                    <a:pt x="16898" y="20830"/>
                  </a:lnTo>
                  <a:lnTo>
                    <a:pt x="16907" y="20808"/>
                  </a:lnTo>
                  <a:lnTo>
                    <a:pt x="16913" y="20799"/>
                  </a:lnTo>
                  <a:lnTo>
                    <a:pt x="16926" y="20793"/>
                  </a:lnTo>
                  <a:lnTo>
                    <a:pt x="16929" y="20788"/>
                  </a:lnTo>
                  <a:lnTo>
                    <a:pt x="16931" y="20771"/>
                  </a:lnTo>
                  <a:lnTo>
                    <a:pt x="16938" y="20746"/>
                  </a:lnTo>
                  <a:lnTo>
                    <a:pt x="16950" y="20720"/>
                  </a:lnTo>
                  <a:lnTo>
                    <a:pt x="16958" y="20702"/>
                  </a:lnTo>
                  <a:lnTo>
                    <a:pt x="16966" y="20697"/>
                  </a:lnTo>
                  <a:lnTo>
                    <a:pt x="16971" y="20696"/>
                  </a:lnTo>
                  <a:lnTo>
                    <a:pt x="16988" y="20690"/>
                  </a:lnTo>
                  <a:lnTo>
                    <a:pt x="17007" y="20680"/>
                  </a:lnTo>
                  <a:lnTo>
                    <a:pt x="17015" y="20670"/>
                  </a:lnTo>
                  <a:lnTo>
                    <a:pt x="17023" y="20665"/>
                  </a:lnTo>
                  <a:lnTo>
                    <a:pt x="17033" y="20660"/>
                  </a:lnTo>
                  <a:lnTo>
                    <a:pt x="17039" y="20655"/>
                  </a:lnTo>
                  <a:lnTo>
                    <a:pt x="17050" y="20645"/>
                  </a:lnTo>
                  <a:lnTo>
                    <a:pt x="17055" y="20636"/>
                  </a:lnTo>
                  <a:lnTo>
                    <a:pt x="17095" y="20607"/>
                  </a:lnTo>
                  <a:lnTo>
                    <a:pt x="17119" y="20588"/>
                  </a:lnTo>
                  <a:lnTo>
                    <a:pt x="17127" y="20582"/>
                  </a:lnTo>
                  <a:lnTo>
                    <a:pt x="17136" y="20586"/>
                  </a:lnTo>
                  <a:lnTo>
                    <a:pt x="17144" y="20581"/>
                  </a:lnTo>
                  <a:lnTo>
                    <a:pt x="17157" y="20571"/>
                  </a:lnTo>
                  <a:lnTo>
                    <a:pt x="17168" y="20565"/>
                  </a:lnTo>
                  <a:lnTo>
                    <a:pt x="17174" y="20565"/>
                  </a:lnTo>
                  <a:lnTo>
                    <a:pt x="17177" y="20564"/>
                  </a:lnTo>
                  <a:lnTo>
                    <a:pt x="17185" y="20563"/>
                  </a:lnTo>
                  <a:lnTo>
                    <a:pt x="17190" y="20563"/>
                  </a:lnTo>
                  <a:lnTo>
                    <a:pt x="17196" y="20558"/>
                  </a:lnTo>
                  <a:lnTo>
                    <a:pt x="17203" y="20544"/>
                  </a:lnTo>
                  <a:lnTo>
                    <a:pt x="17211" y="20539"/>
                  </a:lnTo>
                  <a:lnTo>
                    <a:pt x="17214" y="20539"/>
                  </a:lnTo>
                  <a:lnTo>
                    <a:pt x="17223" y="20538"/>
                  </a:lnTo>
                  <a:lnTo>
                    <a:pt x="17237" y="20536"/>
                  </a:lnTo>
                  <a:lnTo>
                    <a:pt x="17242" y="20536"/>
                  </a:lnTo>
                  <a:lnTo>
                    <a:pt x="17248" y="20535"/>
                  </a:lnTo>
                  <a:lnTo>
                    <a:pt x="17255" y="20522"/>
                  </a:lnTo>
                  <a:lnTo>
                    <a:pt x="17266" y="20516"/>
                  </a:lnTo>
                  <a:lnTo>
                    <a:pt x="17288" y="20505"/>
                  </a:lnTo>
                  <a:lnTo>
                    <a:pt x="17307" y="20499"/>
                  </a:lnTo>
                  <a:lnTo>
                    <a:pt x="17315" y="20498"/>
                  </a:lnTo>
                  <a:lnTo>
                    <a:pt x="17321" y="20501"/>
                  </a:lnTo>
                  <a:lnTo>
                    <a:pt x="17327" y="20509"/>
                  </a:lnTo>
                  <a:lnTo>
                    <a:pt x="17327" y="20513"/>
                  </a:lnTo>
                  <a:lnTo>
                    <a:pt x="17330" y="20513"/>
                  </a:lnTo>
                  <a:lnTo>
                    <a:pt x="17333" y="20508"/>
                  </a:lnTo>
                  <a:lnTo>
                    <a:pt x="17335" y="20504"/>
                  </a:lnTo>
                  <a:lnTo>
                    <a:pt x="17335" y="20500"/>
                  </a:lnTo>
                  <a:lnTo>
                    <a:pt x="17337" y="20496"/>
                  </a:lnTo>
                  <a:lnTo>
                    <a:pt x="17351" y="20486"/>
                  </a:lnTo>
                  <a:lnTo>
                    <a:pt x="17370" y="20471"/>
                  </a:lnTo>
                  <a:lnTo>
                    <a:pt x="17375" y="20470"/>
                  </a:lnTo>
                  <a:lnTo>
                    <a:pt x="17384" y="20465"/>
                  </a:lnTo>
                  <a:lnTo>
                    <a:pt x="17386" y="20457"/>
                  </a:lnTo>
                  <a:lnTo>
                    <a:pt x="17385" y="20444"/>
                  </a:lnTo>
                  <a:lnTo>
                    <a:pt x="17385" y="20436"/>
                  </a:lnTo>
                  <a:lnTo>
                    <a:pt x="17379" y="20433"/>
                  </a:lnTo>
                  <a:lnTo>
                    <a:pt x="17364" y="20422"/>
                  </a:lnTo>
                  <a:lnTo>
                    <a:pt x="17344" y="20411"/>
                  </a:lnTo>
                  <a:lnTo>
                    <a:pt x="17335" y="20400"/>
                  </a:lnTo>
                  <a:lnTo>
                    <a:pt x="17332" y="20388"/>
                  </a:lnTo>
                  <a:lnTo>
                    <a:pt x="17331" y="20372"/>
                  </a:lnTo>
                  <a:lnTo>
                    <a:pt x="17330" y="20360"/>
                  </a:lnTo>
                  <a:lnTo>
                    <a:pt x="17330" y="20355"/>
                  </a:lnTo>
                  <a:lnTo>
                    <a:pt x="17327" y="20351"/>
                  </a:lnTo>
                  <a:lnTo>
                    <a:pt x="17316" y="20349"/>
                  </a:lnTo>
                  <a:lnTo>
                    <a:pt x="17310" y="20349"/>
                  </a:lnTo>
                  <a:lnTo>
                    <a:pt x="17310" y="20337"/>
                  </a:lnTo>
                  <a:lnTo>
                    <a:pt x="17309" y="20325"/>
                  </a:lnTo>
                  <a:lnTo>
                    <a:pt x="17303" y="20313"/>
                  </a:lnTo>
                  <a:lnTo>
                    <a:pt x="17305" y="20296"/>
                  </a:lnTo>
                  <a:lnTo>
                    <a:pt x="17297" y="20264"/>
                  </a:lnTo>
                  <a:lnTo>
                    <a:pt x="17287" y="20228"/>
                  </a:lnTo>
                  <a:lnTo>
                    <a:pt x="17278" y="20224"/>
                  </a:lnTo>
                  <a:lnTo>
                    <a:pt x="17270" y="20225"/>
                  </a:lnTo>
                  <a:lnTo>
                    <a:pt x="17257" y="20235"/>
                  </a:lnTo>
                  <a:lnTo>
                    <a:pt x="17249" y="20248"/>
                  </a:lnTo>
                  <a:lnTo>
                    <a:pt x="17234" y="20271"/>
                  </a:lnTo>
                  <a:lnTo>
                    <a:pt x="17218" y="20294"/>
                  </a:lnTo>
                  <a:lnTo>
                    <a:pt x="17199" y="20308"/>
                  </a:lnTo>
                  <a:lnTo>
                    <a:pt x="17183" y="20315"/>
                  </a:lnTo>
                  <a:lnTo>
                    <a:pt x="17160" y="20309"/>
                  </a:lnTo>
                  <a:lnTo>
                    <a:pt x="17144" y="20311"/>
                  </a:lnTo>
                  <a:lnTo>
                    <a:pt x="17122" y="20322"/>
                  </a:lnTo>
                  <a:lnTo>
                    <a:pt x="17099" y="20324"/>
                  </a:lnTo>
                  <a:lnTo>
                    <a:pt x="17077" y="20315"/>
                  </a:lnTo>
                  <a:lnTo>
                    <a:pt x="17057" y="20304"/>
                  </a:lnTo>
                  <a:lnTo>
                    <a:pt x="17045" y="20289"/>
                  </a:lnTo>
                  <a:lnTo>
                    <a:pt x="17038" y="20265"/>
                  </a:lnTo>
                  <a:lnTo>
                    <a:pt x="17040" y="20256"/>
                  </a:lnTo>
                  <a:lnTo>
                    <a:pt x="17045" y="20243"/>
                  </a:lnTo>
                  <a:lnTo>
                    <a:pt x="17052" y="20226"/>
                  </a:lnTo>
                  <a:lnTo>
                    <a:pt x="17064" y="20179"/>
                  </a:lnTo>
                  <a:lnTo>
                    <a:pt x="17069" y="20166"/>
                  </a:lnTo>
                  <a:lnTo>
                    <a:pt x="17076" y="20136"/>
                  </a:lnTo>
                  <a:lnTo>
                    <a:pt x="17077" y="20115"/>
                  </a:lnTo>
                  <a:lnTo>
                    <a:pt x="17076" y="20090"/>
                  </a:lnTo>
                  <a:lnTo>
                    <a:pt x="17080" y="20065"/>
                  </a:lnTo>
                  <a:lnTo>
                    <a:pt x="17090" y="20048"/>
                  </a:lnTo>
                  <a:lnTo>
                    <a:pt x="17098" y="20038"/>
                  </a:lnTo>
                  <a:lnTo>
                    <a:pt x="17106" y="20025"/>
                  </a:lnTo>
                  <a:lnTo>
                    <a:pt x="17108" y="20011"/>
                  </a:lnTo>
                  <a:lnTo>
                    <a:pt x="17111" y="20007"/>
                  </a:lnTo>
                  <a:lnTo>
                    <a:pt x="17129" y="19988"/>
                  </a:lnTo>
                  <a:lnTo>
                    <a:pt x="17151" y="19978"/>
                  </a:lnTo>
                  <a:lnTo>
                    <a:pt x="17161" y="19960"/>
                  </a:lnTo>
                  <a:lnTo>
                    <a:pt x="17174" y="19929"/>
                  </a:lnTo>
                  <a:lnTo>
                    <a:pt x="17196" y="19877"/>
                  </a:lnTo>
                  <a:lnTo>
                    <a:pt x="17206" y="19851"/>
                  </a:lnTo>
                  <a:lnTo>
                    <a:pt x="17219" y="19833"/>
                  </a:lnTo>
                  <a:lnTo>
                    <a:pt x="17227" y="19824"/>
                  </a:lnTo>
                  <a:lnTo>
                    <a:pt x="17250" y="19796"/>
                  </a:lnTo>
                  <a:lnTo>
                    <a:pt x="17279" y="19768"/>
                  </a:lnTo>
                  <a:lnTo>
                    <a:pt x="17293" y="19762"/>
                  </a:lnTo>
                  <a:lnTo>
                    <a:pt x="17318" y="19751"/>
                  </a:lnTo>
                  <a:lnTo>
                    <a:pt x="17337" y="19736"/>
                  </a:lnTo>
                  <a:lnTo>
                    <a:pt x="17352" y="19717"/>
                  </a:lnTo>
                  <a:lnTo>
                    <a:pt x="17366" y="19708"/>
                  </a:lnTo>
                  <a:lnTo>
                    <a:pt x="17388" y="19701"/>
                  </a:lnTo>
                  <a:lnTo>
                    <a:pt x="17404" y="19687"/>
                  </a:lnTo>
                  <a:lnTo>
                    <a:pt x="17438" y="19658"/>
                  </a:lnTo>
                  <a:lnTo>
                    <a:pt x="17513" y="19599"/>
                  </a:lnTo>
                  <a:lnTo>
                    <a:pt x="17590" y="19557"/>
                  </a:lnTo>
                  <a:lnTo>
                    <a:pt x="17637" y="19514"/>
                  </a:lnTo>
                  <a:lnTo>
                    <a:pt x="17643" y="19509"/>
                  </a:lnTo>
                  <a:lnTo>
                    <a:pt x="17648" y="19504"/>
                  </a:lnTo>
                  <a:lnTo>
                    <a:pt x="17653" y="19491"/>
                  </a:lnTo>
                  <a:lnTo>
                    <a:pt x="17661" y="19490"/>
                  </a:lnTo>
                  <a:lnTo>
                    <a:pt x="17672" y="19485"/>
                  </a:lnTo>
                  <a:lnTo>
                    <a:pt x="17688" y="19471"/>
                  </a:lnTo>
                  <a:lnTo>
                    <a:pt x="17691" y="19470"/>
                  </a:lnTo>
                  <a:lnTo>
                    <a:pt x="17700" y="19478"/>
                  </a:lnTo>
                  <a:lnTo>
                    <a:pt x="17711" y="19480"/>
                  </a:lnTo>
                  <a:lnTo>
                    <a:pt x="17720" y="19484"/>
                  </a:lnTo>
                  <a:lnTo>
                    <a:pt x="17723" y="19488"/>
                  </a:lnTo>
                  <a:lnTo>
                    <a:pt x="17720" y="19492"/>
                  </a:lnTo>
                  <a:lnTo>
                    <a:pt x="17720" y="19496"/>
                  </a:lnTo>
                  <a:lnTo>
                    <a:pt x="17709" y="19494"/>
                  </a:lnTo>
                  <a:lnTo>
                    <a:pt x="17709" y="19497"/>
                  </a:lnTo>
                  <a:lnTo>
                    <a:pt x="17718" y="19505"/>
                  </a:lnTo>
                  <a:lnTo>
                    <a:pt x="17729" y="19516"/>
                  </a:lnTo>
                  <a:lnTo>
                    <a:pt x="17733" y="19520"/>
                  </a:lnTo>
                  <a:lnTo>
                    <a:pt x="17735" y="19519"/>
                  </a:lnTo>
                  <a:lnTo>
                    <a:pt x="17739" y="19528"/>
                  </a:lnTo>
                  <a:lnTo>
                    <a:pt x="17742" y="19524"/>
                  </a:lnTo>
                  <a:lnTo>
                    <a:pt x="17745" y="19524"/>
                  </a:lnTo>
                  <a:lnTo>
                    <a:pt x="17758" y="19513"/>
                  </a:lnTo>
                  <a:lnTo>
                    <a:pt x="17776" y="19496"/>
                  </a:lnTo>
                  <a:lnTo>
                    <a:pt x="17795" y="19482"/>
                  </a:lnTo>
                  <a:lnTo>
                    <a:pt x="17809" y="19477"/>
                  </a:lnTo>
                  <a:lnTo>
                    <a:pt x="17817" y="19472"/>
                  </a:lnTo>
                  <a:lnTo>
                    <a:pt x="17822" y="19471"/>
                  </a:lnTo>
                  <a:lnTo>
                    <a:pt x="17825" y="19476"/>
                  </a:lnTo>
                  <a:lnTo>
                    <a:pt x="17823" y="19504"/>
                  </a:lnTo>
                  <a:lnTo>
                    <a:pt x="17823" y="19524"/>
                  </a:lnTo>
                  <a:lnTo>
                    <a:pt x="17820" y="19524"/>
                  </a:lnTo>
                  <a:lnTo>
                    <a:pt x="17818" y="19517"/>
                  </a:lnTo>
                  <a:lnTo>
                    <a:pt x="17815" y="19510"/>
                  </a:lnTo>
                  <a:lnTo>
                    <a:pt x="17801" y="19495"/>
                  </a:lnTo>
                  <a:lnTo>
                    <a:pt x="17798" y="19493"/>
                  </a:lnTo>
                  <a:lnTo>
                    <a:pt x="17796" y="19497"/>
                  </a:lnTo>
                  <a:lnTo>
                    <a:pt x="17796" y="19504"/>
                  </a:lnTo>
                  <a:lnTo>
                    <a:pt x="17802" y="19508"/>
                  </a:lnTo>
                  <a:lnTo>
                    <a:pt x="17811" y="19523"/>
                  </a:lnTo>
                  <a:lnTo>
                    <a:pt x="17819" y="19526"/>
                  </a:lnTo>
                  <a:lnTo>
                    <a:pt x="17822" y="19526"/>
                  </a:lnTo>
                  <a:lnTo>
                    <a:pt x="17825" y="19525"/>
                  </a:lnTo>
                  <a:lnTo>
                    <a:pt x="17827" y="19517"/>
                  </a:lnTo>
                  <a:lnTo>
                    <a:pt x="17833" y="19516"/>
                  </a:lnTo>
                  <a:lnTo>
                    <a:pt x="17839" y="19519"/>
                  </a:lnTo>
                  <a:lnTo>
                    <a:pt x="17839" y="19524"/>
                  </a:lnTo>
                  <a:lnTo>
                    <a:pt x="17837" y="19536"/>
                  </a:lnTo>
                  <a:lnTo>
                    <a:pt x="17840" y="19540"/>
                  </a:lnTo>
                  <a:lnTo>
                    <a:pt x="17856" y="19530"/>
                  </a:lnTo>
                  <a:lnTo>
                    <a:pt x="17859" y="19534"/>
                  </a:lnTo>
                  <a:lnTo>
                    <a:pt x="17865" y="19541"/>
                  </a:lnTo>
                  <a:lnTo>
                    <a:pt x="17868" y="19541"/>
                  </a:lnTo>
                  <a:lnTo>
                    <a:pt x="17878" y="19519"/>
                  </a:lnTo>
                  <a:lnTo>
                    <a:pt x="17891" y="19501"/>
                  </a:lnTo>
                  <a:lnTo>
                    <a:pt x="17957" y="19435"/>
                  </a:lnTo>
                  <a:lnTo>
                    <a:pt x="17960" y="19431"/>
                  </a:lnTo>
                  <a:lnTo>
                    <a:pt x="17959" y="19426"/>
                  </a:lnTo>
                  <a:lnTo>
                    <a:pt x="17956" y="19420"/>
                  </a:lnTo>
                  <a:lnTo>
                    <a:pt x="17954" y="19417"/>
                  </a:lnTo>
                  <a:lnTo>
                    <a:pt x="17951" y="19417"/>
                  </a:lnTo>
                  <a:lnTo>
                    <a:pt x="17943" y="19425"/>
                  </a:lnTo>
                  <a:lnTo>
                    <a:pt x="17935" y="19432"/>
                  </a:lnTo>
                  <a:lnTo>
                    <a:pt x="17932" y="19437"/>
                  </a:lnTo>
                  <a:lnTo>
                    <a:pt x="17927" y="19438"/>
                  </a:lnTo>
                  <a:lnTo>
                    <a:pt x="17915" y="19439"/>
                  </a:lnTo>
                  <a:lnTo>
                    <a:pt x="17907" y="19445"/>
                  </a:lnTo>
                  <a:lnTo>
                    <a:pt x="17905" y="19445"/>
                  </a:lnTo>
                  <a:lnTo>
                    <a:pt x="17903" y="19458"/>
                  </a:lnTo>
                  <a:lnTo>
                    <a:pt x="17900" y="19463"/>
                  </a:lnTo>
                  <a:lnTo>
                    <a:pt x="17897" y="19455"/>
                  </a:lnTo>
                  <a:lnTo>
                    <a:pt x="17889" y="19451"/>
                  </a:lnTo>
                  <a:lnTo>
                    <a:pt x="17884" y="19442"/>
                  </a:lnTo>
                  <a:lnTo>
                    <a:pt x="17884" y="19438"/>
                  </a:lnTo>
                  <a:lnTo>
                    <a:pt x="17884" y="19421"/>
                  </a:lnTo>
                  <a:lnTo>
                    <a:pt x="17884" y="19417"/>
                  </a:lnTo>
                  <a:lnTo>
                    <a:pt x="17892" y="19409"/>
                  </a:lnTo>
                  <a:lnTo>
                    <a:pt x="17896" y="19404"/>
                  </a:lnTo>
                  <a:lnTo>
                    <a:pt x="17911" y="19386"/>
                  </a:lnTo>
                  <a:lnTo>
                    <a:pt x="17922" y="19373"/>
                  </a:lnTo>
                  <a:lnTo>
                    <a:pt x="17935" y="19364"/>
                  </a:lnTo>
                  <a:lnTo>
                    <a:pt x="17956" y="19313"/>
                  </a:lnTo>
                  <a:lnTo>
                    <a:pt x="17956" y="19309"/>
                  </a:lnTo>
                  <a:lnTo>
                    <a:pt x="17941" y="19318"/>
                  </a:lnTo>
                  <a:lnTo>
                    <a:pt x="17931" y="19327"/>
                  </a:lnTo>
                  <a:lnTo>
                    <a:pt x="17924" y="19340"/>
                  </a:lnTo>
                  <a:lnTo>
                    <a:pt x="17917" y="19349"/>
                  </a:lnTo>
                  <a:lnTo>
                    <a:pt x="17904" y="19371"/>
                  </a:lnTo>
                  <a:lnTo>
                    <a:pt x="17891" y="19385"/>
                  </a:lnTo>
                  <a:lnTo>
                    <a:pt x="17877" y="19391"/>
                  </a:lnTo>
                  <a:lnTo>
                    <a:pt x="17863" y="19400"/>
                  </a:lnTo>
                  <a:lnTo>
                    <a:pt x="17858" y="19409"/>
                  </a:lnTo>
                  <a:lnTo>
                    <a:pt x="17855" y="19414"/>
                  </a:lnTo>
                  <a:lnTo>
                    <a:pt x="17853" y="19414"/>
                  </a:lnTo>
                  <a:lnTo>
                    <a:pt x="17850" y="19415"/>
                  </a:lnTo>
                  <a:lnTo>
                    <a:pt x="17852" y="19406"/>
                  </a:lnTo>
                  <a:lnTo>
                    <a:pt x="17854" y="19385"/>
                  </a:lnTo>
                  <a:lnTo>
                    <a:pt x="17858" y="19356"/>
                  </a:lnTo>
                  <a:lnTo>
                    <a:pt x="17860" y="19338"/>
                  </a:lnTo>
                  <a:lnTo>
                    <a:pt x="17855" y="19310"/>
                  </a:lnTo>
                  <a:lnTo>
                    <a:pt x="17855" y="19306"/>
                  </a:lnTo>
                  <a:lnTo>
                    <a:pt x="17852" y="19306"/>
                  </a:lnTo>
                  <a:lnTo>
                    <a:pt x="17845" y="19315"/>
                  </a:lnTo>
                  <a:lnTo>
                    <a:pt x="17834" y="19325"/>
                  </a:lnTo>
                  <a:lnTo>
                    <a:pt x="17820" y="19335"/>
                  </a:lnTo>
                  <a:lnTo>
                    <a:pt x="17815" y="19340"/>
                  </a:lnTo>
                  <a:lnTo>
                    <a:pt x="17812" y="19340"/>
                  </a:lnTo>
                  <a:lnTo>
                    <a:pt x="17804" y="19345"/>
                  </a:lnTo>
                  <a:lnTo>
                    <a:pt x="17796" y="19350"/>
                  </a:lnTo>
                  <a:lnTo>
                    <a:pt x="17796" y="19354"/>
                  </a:lnTo>
                  <a:lnTo>
                    <a:pt x="17803" y="19359"/>
                  </a:lnTo>
                  <a:lnTo>
                    <a:pt x="17813" y="19375"/>
                  </a:lnTo>
                  <a:lnTo>
                    <a:pt x="17813" y="19380"/>
                  </a:lnTo>
                  <a:lnTo>
                    <a:pt x="17799" y="19392"/>
                  </a:lnTo>
                  <a:lnTo>
                    <a:pt x="17786" y="19397"/>
                  </a:lnTo>
                  <a:lnTo>
                    <a:pt x="17781" y="19398"/>
                  </a:lnTo>
                  <a:lnTo>
                    <a:pt x="17775" y="19394"/>
                  </a:lnTo>
                  <a:lnTo>
                    <a:pt x="17776" y="19386"/>
                  </a:lnTo>
                  <a:lnTo>
                    <a:pt x="17776" y="19377"/>
                  </a:lnTo>
                  <a:lnTo>
                    <a:pt x="17775" y="19374"/>
                  </a:lnTo>
                  <a:lnTo>
                    <a:pt x="17770" y="19374"/>
                  </a:lnTo>
                  <a:lnTo>
                    <a:pt x="17769" y="19370"/>
                  </a:lnTo>
                  <a:lnTo>
                    <a:pt x="17777" y="19357"/>
                  </a:lnTo>
                  <a:lnTo>
                    <a:pt x="17779" y="19352"/>
                  </a:lnTo>
                  <a:lnTo>
                    <a:pt x="17777" y="19352"/>
                  </a:lnTo>
                  <a:lnTo>
                    <a:pt x="17774" y="19353"/>
                  </a:lnTo>
                  <a:lnTo>
                    <a:pt x="17763" y="19358"/>
                  </a:lnTo>
                  <a:lnTo>
                    <a:pt x="17752" y="19363"/>
                  </a:lnTo>
                  <a:lnTo>
                    <a:pt x="17739" y="19382"/>
                  </a:lnTo>
                  <a:lnTo>
                    <a:pt x="17732" y="19395"/>
                  </a:lnTo>
                  <a:lnTo>
                    <a:pt x="17719" y="19417"/>
                  </a:lnTo>
                  <a:lnTo>
                    <a:pt x="17709" y="19435"/>
                  </a:lnTo>
                  <a:lnTo>
                    <a:pt x="17698" y="19449"/>
                  </a:lnTo>
                  <a:lnTo>
                    <a:pt x="17695" y="19449"/>
                  </a:lnTo>
                  <a:lnTo>
                    <a:pt x="17680" y="19437"/>
                  </a:lnTo>
                  <a:lnTo>
                    <a:pt x="17669" y="19424"/>
                  </a:lnTo>
                  <a:lnTo>
                    <a:pt x="17669" y="19420"/>
                  </a:lnTo>
                  <a:lnTo>
                    <a:pt x="17684" y="19416"/>
                  </a:lnTo>
                  <a:lnTo>
                    <a:pt x="17709" y="19392"/>
                  </a:lnTo>
                  <a:lnTo>
                    <a:pt x="17738" y="19369"/>
                  </a:lnTo>
                  <a:lnTo>
                    <a:pt x="17758" y="19346"/>
                  </a:lnTo>
                  <a:lnTo>
                    <a:pt x="17770" y="19336"/>
                  </a:lnTo>
                  <a:lnTo>
                    <a:pt x="17773" y="19341"/>
                  </a:lnTo>
                  <a:lnTo>
                    <a:pt x="17776" y="19336"/>
                  </a:lnTo>
                  <a:lnTo>
                    <a:pt x="17786" y="19322"/>
                  </a:lnTo>
                  <a:lnTo>
                    <a:pt x="17794" y="19317"/>
                  </a:lnTo>
                  <a:lnTo>
                    <a:pt x="17797" y="19317"/>
                  </a:lnTo>
                  <a:lnTo>
                    <a:pt x="17806" y="19324"/>
                  </a:lnTo>
                  <a:lnTo>
                    <a:pt x="17817" y="19323"/>
                  </a:lnTo>
                  <a:lnTo>
                    <a:pt x="17828" y="19318"/>
                  </a:lnTo>
                  <a:lnTo>
                    <a:pt x="17846" y="19290"/>
                  </a:lnTo>
                  <a:lnTo>
                    <a:pt x="17862" y="19276"/>
                  </a:lnTo>
                  <a:lnTo>
                    <a:pt x="17867" y="19272"/>
                  </a:lnTo>
                  <a:lnTo>
                    <a:pt x="17873" y="19266"/>
                  </a:lnTo>
                  <a:lnTo>
                    <a:pt x="17876" y="19270"/>
                  </a:lnTo>
                  <a:lnTo>
                    <a:pt x="17876" y="19275"/>
                  </a:lnTo>
                  <a:lnTo>
                    <a:pt x="17868" y="19288"/>
                  </a:lnTo>
                  <a:lnTo>
                    <a:pt x="17863" y="19292"/>
                  </a:lnTo>
                  <a:lnTo>
                    <a:pt x="17865" y="19326"/>
                  </a:lnTo>
                  <a:lnTo>
                    <a:pt x="17862" y="19338"/>
                  </a:lnTo>
                  <a:lnTo>
                    <a:pt x="17866" y="19342"/>
                  </a:lnTo>
                  <a:lnTo>
                    <a:pt x="17868" y="19338"/>
                  </a:lnTo>
                  <a:lnTo>
                    <a:pt x="17883" y="19294"/>
                  </a:lnTo>
                  <a:lnTo>
                    <a:pt x="17895" y="19272"/>
                  </a:lnTo>
                  <a:lnTo>
                    <a:pt x="17901" y="19267"/>
                  </a:lnTo>
                  <a:lnTo>
                    <a:pt x="17904" y="19271"/>
                  </a:lnTo>
                  <a:lnTo>
                    <a:pt x="17909" y="19271"/>
                  </a:lnTo>
                  <a:lnTo>
                    <a:pt x="17912" y="19274"/>
                  </a:lnTo>
                  <a:lnTo>
                    <a:pt x="17913" y="19279"/>
                  </a:lnTo>
                  <a:lnTo>
                    <a:pt x="17913" y="19287"/>
                  </a:lnTo>
                  <a:lnTo>
                    <a:pt x="17910" y="19291"/>
                  </a:lnTo>
                  <a:lnTo>
                    <a:pt x="17908" y="19295"/>
                  </a:lnTo>
                  <a:lnTo>
                    <a:pt x="17902" y="19296"/>
                  </a:lnTo>
                  <a:lnTo>
                    <a:pt x="17884" y="19319"/>
                  </a:lnTo>
                  <a:lnTo>
                    <a:pt x="17879" y="19328"/>
                  </a:lnTo>
                  <a:lnTo>
                    <a:pt x="17867" y="19362"/>
                  </a:lnTo>
                  <a:lnTo>
                    <a:pt x="17867" y="19367"/>
                  </a:lnTo>
                  <a:lnTo>
                    <a:pt x="17870" y="19375"/>
                  </a:lnTo>
                  <a:lnTo>
                    <a:pt x="17876" y="19378"/>
                  </a:lnTo>
                  <a:lnTo>
                    <a:pt x="17881" y="19374"/>
                  </a:lnTo>
                  <a:lnTo>
                    <a:pt x="17889" y="19368"/>
                  </a:lnTo>
                  <a:lnTo>
                    <a:pt x="17940" y="19271"/>
                  </a:lnTo>
                  <a:lnTo>
                    <a:pt x="17966" y="19231"/>
                  </a:lnTo>
                  <a:lnTo>
                    <a:pt x="17979" y="19217"/>
                  </a:lnTo>
                  <a:lnTo>
                    <a:pt x="17992" y="19203"/>
                  </a:lnTo>
                  <a:lnTo>
                    <a:pt x="17995" y="19202"/>
                  </a:lnTo>
                  <a:lnTo>
                    <a:pt x="18001" y="19206"/>
                  </a:lnTo>
                  <a:lnTo>
                    <a:pt x="18012" y="19204"/>
                  </a:lnTo>
                  <a:lnTo>
                    <a:pt x="18028" y="19190"/>
                  </a:lnTo>
                  <a:lnTo>
                    <a:pt x="18041" y="19172"/>
                  </a:lnTo>
                  <a:lnTo>
                    <a:pt x="18039" y="19143"/>
                  </a:lnTo>
                  <a:lnTo>
                    <a:pt x="18042" y="19139"/>
                  </a:lnTo>
                  <a:lnTo>
                    <a:pt x="18044" y="19138"/>
                  </a:lnTo>
                  <a:lnTo>
                    <a:pt x="18049" y="19167"/>
                  </a:lnTo>
                  <a:lnTo>
                    <a:pt x="18055" y="19166"/>
                  </a:lnTo>
                  <a:lnTo>
                    <a:pt x="18065" y="19148"/>
                  </a:lnTo>
                  <a:lnTo>
                    <a:pt x="18093" y="19100"/>
                  </a:lnTo>
                  <a:lnTo>
                    <a:pt x="18103" y="19086"/>
                  </a:lnTo>
                  <a:lnTo>
                    <a:pt x="18117" y="19076"/>
                  </a:lnTo>
                  <a:lnTo>
                    <a:pt x="18128" y="19079"/>
                  </a:lnTo>
                  <a:lnTo>
                    <a:pt x="18131" y="19078"/>
                  </a:lnTo>
                  <a:lnTo>
                    <a:pt x="18141" y="19061"/>
                  </a:lnTo>
                  <a:lnTo>
                    <a:pt x="18204" y="18979"/>
                  </a:lnTo>
                  <a:lnTo>
                    <a:pt x="18237" y="18867"/>
                  </a:lnTo>
                  <a:lnTo>
                    <a:pt x="18251" y="18824"/>
                  </a:lnTo>
                  <a:lnTo>
                    <a:pt x="18261" y="18794"/>
                  </a:lnTo>
                  <a:lnTo>
                    <a:pt x="18297" y="18694"/>
                  </a:lnTo>
                  <a:lnTo>
                    <a:pt x="18340" y="18589"/>
                  </a:lnTo>
                  <a:lnTo>
                    <a:pt x="18393" y="18491"/>
                  </a:lnTo>
                  <a:lnTo>
                    <a:pt x="18401" y="18478"/>
                  </a:lnTo>
                  <a:lnTo>
                    <a:pt x="18411" y="18469"/>
                  </a:lnTo>
                  <a:lnTo>
                    <a:pt x="18419" y="18463"/>
                  </a:lnTo>
                  <a:lnTo>
                    <a:pt x="18422" y="18459"/>
                  </a:lnTo>
                  <a:lnTo>
                    <a:pt x="18424" y="18447"/>
                  </a:lnTo>
                  <a:lnTo>
                    <a:pt x="18406" y="18443"/>
                  </a:lnTo>
                  <a:lnTo>
                    <a:pt x="18387" y="18447"/>
                  </a:lnTo>
                  <a:lnTo>
                    <a:pt x="18387" y="18443"/>
                  </a:lnTo>
                  <a:lnTo>
                    <a:pt x="18402" y="18439"/>
                  </a:lnTo>
                  <a:lnTo>
                    <a:pt x="18418" y="18430"/>
                  </a:lnTo>
                  <a:lnTo>
                    <a:pt x="18430" y="18420"/>
                  </a:lnTo>
                  <a:lnTo>
                    <a:pt x="18435" y="18420"/>
                  </a:lnTo>
                  <a:lnTo>
                    <a:pt x="18439" y="18420"/>
                  </a:lnTo>
                  <a:lnTo>
                    <a:pt x="18442" y="18415"/>
                  </a:lnTo>
                  <a:lnTo>
                    <a:pt x="18441" y="18411"/>
                  </a:lnTo>
                  <a:lnTo>
                    <a:pt x="18439" y="18408"/>
                  </a:lnTo>
                  <a:lnTo>
                    <a:pt x="18439" y="18403"/>
                  </a:lnTo>
                  <a:lnTo>
                    <a:pt x="18444" y="18399"/>
                  </a:lnTo>
                  <a:lnTo>
                    <a:pt x="18460" y="18388"/>
                  </a:lnTo>
                  <a:lnTo>
                    <a:pt x="18471" y="18379"/>
                  </a:lnTo>
                  <a:lnTo>
                    <a:pt x="18479" y="18370"/>
                  </a:lnTo>
                  <a:lnTo>
                    <a:pt x="18484" y="18369"/>
                  </a:lnTo>
                  <a:lnTo>
                    <a:pt x="18490" y="18368"/>
                  </a:lnTo>
                  <a:lnTo>
                    <a:pt x="18493" y="18372"/>
                  </a:lnTo>
                  <a:lnTo>
                    <a:pt x="18494" y="18373"/>
                  </a:lnTo>
                  <a:lnTo>
                    <a:pt x="18496" y="18376"/>
                  </a:lnTo>
                  <a:lnTo>
                    <a:pt x="18499" y="18380"/>
                  </a:lnTo>
                  <a:lnTo>
                    <a:pt x="18501" y="18375"/>
                  </a:lnTo>
                  <a:lnTo>
                    <a:pt x="18503" y="18374"/>
                  </a:lnTo>
                  <a:lnTo>
                    <a:pt x="18506" y="18378"/>
                  </a:lnTo>
                  <a:lnTo>
                    <a:pt x="18513" y="18372"/>
                  </a:lnTo>
                  <a:lnTo>
                    <a:pt x="18517" y="18380"/>
                  </a:lnTo>
                  <a:lnTo>
                    <a:pt x="18521" y="18379"/>
                  </a:lnTo>
                  <a:lnTo>
                    <a:pt x="18530" y="18375"/>
                  </a:lnTo>
                  <a:lnTo>
                    <a:pt x="18545" y="18362"/>
                  </a:lnTo>
                  <a:lnTo>
                    <a:pt x="18554" y="18355"/>
                  </a:lnTo>
                  <a:lnTo>
                    <a:pt x="18640" y="18320"/>
                  </a:lnTo>
                  <a:lnTo>
                    <a:pt x="18666" y="18309"/>
                  </a:lnTo>
                  <a:lnTo>
                    <a:pt x="18956" y="18157"/>
                  </a:lnTo>
                  <a:lnTo>
                    <a:pt x="18981" y="18143"/>
                  </a:lnTo>
                  <a:lnTo>
                    <a:pt x="18989" y="18139"/>
                  </a:lnTo>
                  <a:lnTo>
                    <a:pt x="19335" y="17969"/>
                  </a:lnTo>
                  <a:lnTo>
                    <a:pt x="19579" y="17838"/>
                  </a:lnTo>
                  <a:lnTo>
                    <a:pt x="19583" y="17836"/>
                  </a:lnTo>
                  <a:lnTo>
                    <a:pt x="19575" y="17804"/>
                  </a:lnTo>
                  <a:lnTo>
                    <a:pt x="19589" y="17752"/>
                  </a:lnTo>
                  <a:lnTo>
                    <a:pt x="19583" y="17732"/>
                  </a:lnTo>
                  <a:lnTo>
                    <a:pt x="19583" y="17686"/>
                  </a:lnTo>
                  <a:lnTo>
                    <a:pt x="19565" y="17672"/>
                  </a:lnTo>
                  <a:lnTo>
                    <a:pt x="19584" y="17661"/>
                  </a:lnTo>
                  <a:lnTo>
                    <a:pt x="19604" y="17609"/>
                  </a:lnTo>
                  <a:lnTo>
                    <a:pt x="19661" y="17619"/>
                  </a:lnTo>
                  <a:lnTo>
                    <a:pt x="19671" y="17564"/>
                  </a:lnTo>
                  <a:lnTo>
                    <a:pt x="19678" y="17556"/>
                  </a:lnTo>
                  <a:lnTo>
                    <a:pt x="19690" y="17541"/>
                  </a:lnTo>
                  <a:lnTo>
                    <a:pt x="19689" y="17525"/>
                  </a:lnTo>
                  <a:lnTo>
                    <a:pt x="19705" y="17518"/>
                  </a:lnTo>
                  <a:lnTo>
                    <a:pt x="19695" y="17375"/>
                  </a:lnTo>
                  <a:lnTo>
                    <a:pt x="19703" y="17374"/>
                  </a:lnTo>
                  <a:lnTo>
                    <a:pt x="19701" y="17278"/>
                  </a:lnTo>
                  <a:lnTo>
                    <a:pt x="19689" y="17255"/>
                  </a:lnTo>
                  <a:lnTo>
                    <a:pt x="19693" y="17226"/>
                  </a:lnTo>
                  <a:lnTo>
                    <a:pt x="19709" y="17219"/>
                  </a:lnTo>
                  <a:lnTo>
                    <a:pt x="19738" y="17236"/>
                  </a:lnTo>
                  <a:lnTo>
                    <a:pt x="19751" y="17223"/>
                  </a:lnTo>
                  <a:lnTo>
                    <a:pt x="19745" y="17203"/>
                  </a:lnTo>
                  <a:lnTo>
                    <a:pt x="19710" y="17173"/>
                  </a:lnTo>
                  <a:lnTo>
                    <a:pt x="19706" y="17153"/>
                  </a:lnTo>
                  <a:lnTo>
                    <a:pt x="19706" y="17112"/>
                  </a:lnTo>
                  <a:lnTo>
                    <a:pt x="19717" y="17060"/>
                  </a:lnTo>
                  <a:lnTo>
                    <a:pt x="19773" y="16954"/>
                  </a:lnTo>
                  <a:lnTo>
                    <a:pt x="19757" y="16910"/>
                  </a:lnTo>
                  <a:lnTo>
                    <a:pt x="19791" y="16815"/>
                  </a:lnTo>
                  <a:lnTo>
                    <a:pt x="19784" y="16779"/>
                  </a:lnTo>
                  <a:lnTo>
                    <a:pt x="19761" y="16773"/>
                  </a:lnTo>
                  <a:lnTo>
                    <a:pt x="19758" y="16711"/>
                  </a:lnTo>
                  <a:lnTo>
                    <a:pt x="19746" y="16708"/>
                  </a:lnTo>
                  <a:lnTo>
                    <a:pt x="19760" y="16644"/>
                  </a:lnTo>
                  <a:lnTo>
                    <a:pt x="19733" y="16618"/>
                  </a:lnTo>
                  <a:lnTo>
                    <a:pt x="19733" y="16560"/>
                  </a:lnTo>
                  <a:lnTo>
                    <a:pt x="19743" y="16534"/>
                  </a:lnTo>
                  <a:lnTo>
                    <a:pt x="19738" y="16501"/>
                  </a:lnTo>
                  <a:lnTo>
                    <a:pt x="19767" y="16415"/>
                  </a:lnTo>
                  <a:lnTo>
                    <a:pt x="19753" y="16313"/>
                  </a:lnTo>
                  <a:lnTo>
                    <a:pt x="19743" y="16226"/>
                  </a:lnTo>
                  <a:lnTo>
                    <a:pt x="19852" y="15578"/>
                  </a:lnTo>
                  <a:lnTo>
                    <a:pt x="19881" y="15562"/>
                  </a:lnTo>
                  <a:lnTo>
                    <a:pt x="19890" y="15573"/>
                  </a:lnTo>
                  <a:lnTo>
                    <a:pt x="19912" y="15566"/>
                  </a:lnTo>
                  <a:lnTo>
                    <a:pt x="19934" y="15652"/>
                  </a:lnTo>
                  <a:lnTo>
                    <a:pt x="19938" y="15659"/>
                  </a:lnTo>
                  <a:lnTo>
                    <a:pt x="19946" y="15675"/>
                  </a:lnTo>
                  <a:lnTo>
                    <a:pt x="20003" y="15702"/>
                  </a:lnTo>
                  <a:lnTo>
                    <a:pt x="20047" y="15634"/>
                  </a:lnTo>
                  <a:lnTo>
                    <a:pt x="20079" y="15606"/>
                  </a:lnTo>
                  <a:lnTo>
                    <a:pt x="20086" y="15580"/>
                  </a:lnTo>
                  <a:lnTo>
                    <a:pt x="20102" y="15557"/>
                  </a:lnTo>
                  <a:lnTo>
                    <a:pt x="20143" y="15544"/>
                  </a:lnTo>
                  <a:lnTo>
                    <a:pt x="20138" y="15511"/>
                  </a:lnTo>
                  <a:lnTo>
                    <a:pt x="20146" y="15486"/>
                  </a:lnTo>
                  <a:lnTo>
                    <a:pt x="20181" y="15469"/>
                  </a:lnTo>
                  <a:lnTo>
                    <a:pt x="20290" y="15527"/>
                  </a:lnTo>
                  <a:lnTo>
                    <a:pt x="20332" y="15572"/>
                  </a:lnTo>
                  <a:lnTo>
                    <a:pt x="20369" y="15584"/>
                  </a:lnTo>
                  <a:lnTo>
                    <a:pt x="20573" y="16337"/>
                  </a:lnTo>
                  <a:lnTo>
                    <a:pt x="20585" y="16348"/>
                  </a:lnTo>
                  <a:lnTo>
                    <a:pt x="20579" y="16386"/>
                  </a:lnTo>
                  <a:lnTo>
                    <a:pt x="20600" y="16409"/>
                  </a:lnTo>
                  <a:lnTo>
                    <a:pt x="20600" y="16413"/>
                  </a:lnTo>
                  <a:lnTo>
                    <a:pt x="20590" y="16439"/>
                  </a:lnTo>
                  <a:lnTo>
                    <a:pt x="20594" y="16464"/>
                  </a:lnTo>
                  <a:lnTo>
                    <a:pt x="20606" y="16474"/>
                  </a:lnTo>
                  <a:lnTo>
                    <a:pt x="20601" y="16491"/>
                  </a:lnTo>
                  <a:lnTo>
                    <a:pt x="20611" y="16520"/>
                  </a:lnTo>
                  <a:lnTo>
                    <a:pt x="20631" y="16521"/>
                  </a:lnTo>
                  <a:lnTo>
                    <a:pt x="20635" y="16500"/>
                  </a:lnTo>
                  <a:lnTo>
                    <a:pt x="20665" y="16530"/>
                  </a:lnTo>
                  <a:lnTo>
                    <a:pt x="20720" y="16523"/>
                  </a:lnTo>
                  <a:lnTo>
                    <a:pt x="20733" y="16505"/>
                  </a:lnTo>
                  <a:lnTo>
                    <a:pt x="20747" y="16512"/>
                  </a:lnTo>
                  <a:lnTo>
                    <a:pt x="20767" y="16560"/>
                  </a:lnTo>
                  <a:lnTo>
                    <a:pt x="20759" y="16573"/>
                  </a:lnTo>
                  <a:lnTo>
                    <a:pt x="20750" y="16566"/>
                  </a:lnTo>
                  <a:lnTo>
                    <a:pt x="20741" y="16591"/>
                  </a:lnTo>
                  <a:lnTo>
                    <a:pt x="20789" y="16652"/>
                  </a:lnTo>
                  <a:lnTo>
                    <a:pt x="20790" y="16735"/>
                  </a:lnTo>
                  <a:lnTo>
                    <a:pt x="20830" y="16797"/>
                  </a:lnTo>
                  <a:lnTo>
                    <a:pt x="20858" y="16806"/>
                  </a:lnTo>
                  <a:lnTo>
                    <a:pt x="20866" y="16789"/>
                  </a:lnTo>
                  <a:lnTo>
                    <a:pt x="20867" y="16756"/>
                  </a:lnTo>
                  <a:lnTo>
                    <a:pt x="20908" y="16751"/>
                  </a:lnTo>
                  <a:lnTo>
                    <a:pt x="20938" y="16789"/>
                  </a:lnTo>
                  <a:lnTo>
                    <a:pt x="20945" y="16817"/>
                  </a:lnTo>
                  <a:lnTo>
                    <a:pt x="20954" y="16820"/>
                  </a:lnTo>
                  <a:lnTo>
                    <a:pt x="20981" y="16854"/>
                  </a:lnTo>
                  <a:lnTo>
                    <a:pt x="20984" y="16858"/>
                  </a:lnTo>
                  <a:lnTo>
                    <a:pt x="20979" y="16871"/>
                  </a:lnTo>
                  <a:lnTo>
                    <a:pt x="20980" y="16896"/>
                  </a:lnTo>
                  <a:lnTo>
                    <a:pt x="20978" y="16896"/>
                  </a:lnTo>
                  <a:lnTo>
                    <a:pt x="20974" y="16893"/>
                  </a:lnTo>
                  <a:lnTo>
                    <a:pt x="20965" y="16877"/>
                  </a:lnTo>
                  <a:lnTo>
                    <a:pt x="20962" y="16877"/>
                  </a:lnTo>
                  <a:lnTo>
                    <a:pt x="20954" y="16882"/>
                  </a:lnTo>
                  <a:lnTo>
                    <a:pt x="20947" y="16896"/>
                  </a:lnTo>
                  <a:lnTo>
                    <a:pt x="20953" y="16903"/>
                  </a:lnTo>
                  <a:lnTo>
                    <a:pt x="20967" y="16902"/>
                  </a:lnTo>
                  <a:lnTo>
                    <a:pt x="20970" y="16914"/>
                  </a:lnTo>
                  <a:lnTo>
                    <a:pt x="20968" y="16927"/>
                  </a:lnTo>
                  <a:lnTo>
                    <a:pt x="20965" y="16927"/>
                  </a:lnTo>
                  <a:lnTo>
                    <a:pt x="20945" y="16917"/>
                  </a:lnTo>
                  <a:lnTo>
                    <a:pt x="20937" y="16918"/>
                  </a:lnTo>
                  <a:lnTo>
                    <a:pt x="20937" y="16922"/>
                  </a:lnTo>
                  <a:lnTo>
                    <a:pt x="20946" y="16929"/>
                  </a:lnTo>
                  <a:lnTo>
                    <a:pt x="20946" y="16933"/>
                  </a:lnTo>
                  <a:lnTo>
                    <a:pt x="20961" y="16948"/>
                  </a:lnTo>
                  <a:lnTo>
                    <a:pt x="20967" y="16956"/>
                  </a:lnTo>
                  <a:lnTo>
                    <a:pt x="20973" y="16972"/>
                  </a:lnTo>
                  <a:lnTo>
                    <a:pt x="20979" y="16975"/>
                  </a:lnTo>
                  <a:lnTo>
                    <a:pt x="20975" y="16955"/>
                  </a:lnTo>
                  <a:lnTo>
                    <a:pt x="20966" y="16943"/>
                  </a:lnTo>
                  <a:lnTo>
                    <a:pt x="20969" y="16939"/>
                  </a:lnTo>
                  <a:lnTo>
                    <a:pt x="20974" y="16934"/>
                  </a:lnTo>
                  <a:lnTo>
                    <a:pt x="20974" y="16938"/>
                  </a:lnTo>
                  <a:lnTo>
                    <a:pt x="20977" y="16946"/>
                  </a:lnTo>
                  <a:lnTo>
                    <a:pt x="20989" y="16945"/>
                  </a:lnTo>
                  <a:lnTo>
                    <a:pt x="20988" y="16941"/>
                  </a:lnTo>
                  <a:lnTo>
                    <a:pt x="20985" y="16933"/>
                  </a:lnTo>
                  <a:lnTo>
                    <a:pt x="20982" y="16925"/>
                  </a:lnTo>
                  <a:lnTo>
                    <a:pt x="20984" y="16925"/>
                  </a:lnTo>
                  <a:lnTo>
                    <a:pt x="20996" y="16932"/>
                  </a:lnTo>
                  <a:lnTo>
                    <a:pt x="20997" y="16962"/>
                  </a:lnTo>
                  <a:lnTo>
                    <a:pt x="21000" y="16962"/>
                  </a:lnTo>
                  <a:lnTo>
                    <a:pt x="21002" y="16952"/>
                  </a:lnTo>
                  <a:lnTo>
                    <a:pt x="20992" y="16937"/>
                  </a:lnTo>
                  <a:lnTo>
                    <a:pt x="20973" y="16931"/>
                  </a:lnTo>
                  <a:lnTo>
                    <a:pt x="20973" y="16927"/>
                  </a:lnTo>
                  <a:lnTo>
                    <a:pt x="20970" y="16904"/>
                  </a:lnTo>
                  <a:lnTo>
                    <a:pt x="20978" y="16900"/>
                  </a:lnTo>
                  <a:lnTo>
                    <a:pt x="20987" y="16899"/>
                  </a:lnTo>
                  <a:lnTo>
                    <a:pt x="21007" y="16909"/>
                  </a:lnTo>
                  <a:lnTo>
                    <a:pt x="21014" y="16917"/>
                  </a:lnTo>
                  <a:lnTo>
                    <a:pt x="21020" y="16916"/>
                  </a:lnTo>
                  <a:lnTo>
                    <a:pt x="21021" y="16933"/>
                  </a:lnTo>
                  <a:lnTo>
                    <a:pt x="21027" y="16940"/>
                  </a:lnTo>
                  <a:lnTo>
                    <a:pt x="21030" y="16940"/>
                  </a:lnTo>
                  <a:lnTo>
                    <a:pt x="21031" y="16948"/>
                  </a:lnTo>
                  <a:lnTo>
                    <a:pt x="21023" y="16969"/>
                  </a:lnTo>
                  <a:cubicBezTo>
                    <a:pt x="21043" y="16929"/>
                    <a:pt x="21050" y="16842"/>
                    <a:pt x="21050" y="16842"/>
                  </a:cubicBezTo>
                  <a:cubicBezTo>
                    <a:pt x="21046" y="16828"/>
                    <a:pt x="21032" y="16750"/>
                    <a:pt x="21028" y="16740"/>
                  </a:cubicBezTo>
                  <a:cubicBezTo>
                    <a:pt x="21000" y="16672"/>
                    <a:pt x="21022" y="16613"/>
                    <a:pt x="21061" y="16634"/>
                  </a:cubicBezTo>
                  <a:cubicBezTo>
                    <a:pt x="21100" y="16654"/>
                    <a:pt x="21138" y="16617"/>
                    <a:pt x="21153" y="16550"/>
                  </a:cubicBezTo>
                  <a:cubicBezTo>
                    <a:pt x="21224" y="16572"/>
                    <a:pt x="21218" y="16492"/>
                    <a:pt x="21210" y="16447"/>
                  </a:cubicBezTo>
                  <a:cubicBezTo>
                    <a:pt x="21321" y="16357"/>
                    <a:pt x="21411" y="16214"/>
                    <a:pt x="21422" y="16146"/>
                  </a:cubicBezTo>
                  <a:cubicBezTo>
                    <a:pt x="21433" y="16079"/>
                    <a:pt x="21455" y="16017"/>
                    <a:pt x="21480" y="15984"/>
                  </a:cubicBezTo>
                  <a:cubicBezTo>
                    <a:pt x="21504" y="15952"/>
                    <a:pt x="21524" y="15904"/>
                    <a:pt x="21524" y="15868"/>
                  </a:cubicBezTo>
                  <a:cubicBezTo>
                    <a:pt x="21524" y="15831"/>
                    <a:pt x="21540" y="15825"/>
                    <a:pt x="21565" y="15808"/>
                  </a:cubicBezTo>
                  <a:cubicBezTo>
                    <a:pt x="21590" y="15792"/>
                    <a:pt x="21580" y="15728"/>
                    <a:pt x="21583" y="15690"/>
                  </a:cubicBezTo>
                  <a:cubicBezTo>
                    <a:pt x="21586" y="15651"/>
                    <a:pt x="21554" y="15606"/>
                    <a:pt x="21532" y="15577"/>
                  </a:cubicBezTo>
                  <a:cubicBezTo>
                    <a:pt x="21515" y="15554"/>
                    <a:pt x="21547" y="15571"/>
                    <a:pt x="21547" y="15589"/>
                  </a:cubicBezTo>
                  <a:lnTo>
                    <a:pt x="21547" y="15274"/>
                  </a:lnTo>
                  <a:cubicBezTo>
                    <a:pt x="21547" y="15278"/>
                    <a:pt x="21502" y="15330"/>
                    <a:pt x="21484" y="15346"/>
                  </a:cubicBezTo>
                  <a:cubicBezTo>
                    <a:pt x="21462" y="15364"/>
                    <a:pt x="21433" y="15323"/>
                    <a:pt x="21421" y="15280"/>
                  </a:cubicBezTo>
                  <a:cubicBezTo>
                    <a:pt x="21409" y="15237"/>
                    <a:pt x="21408" y="15231"/>
                    <a:pt x="21376" y="15206"/>
                  </a:cubicBezTo>
                  <a:cubicBezTo>
                    <a:pt x="21344" y="15182"/>
                    <a:pt x="21348" y="15114"/>
                    <a:pt x="21336" y="15112"/>
                  </a:cubicBezTo>
                  <a:cubicBezTo>
                    <a:pt x="21187" y="15071"/>
                    <a:pt x="21246" y="14936"/>
                    <a:pt x="21221" y="14914"/>
                  </a:cubicBezTo>
                  <a:cubicBezTo>
                    <a:pt x="21176" y="14870"/>
                    <a:pt x="21129" y="14930"/>
                    <a:pt x="21115" y="14973"/>
                  </a:cubicBezTo>
                  <a:cubicBezTo>
                    <a:pt x="21102" y="15016"/>
                    <a:pt x="21099" y="15016"/>
                    <a:pt x="21097" y="14985"/>
                  </a:cubicBezTo>
                  <a:cubicBezTo>
                    <a:pt x="21094" y="14954"/>
                    <a:pt x="21083" y="14969"/>
                    <a:pt x="21044" y="15002"/>
                  </a:cubicBezTo>
                  <a:cubicBezTo>
                    <a:pt x="21102" y="14907"/>
                    <a:pt x="21080" y="14867"/>
                    <a:pt x="21104" y="14791"/>
                  </a:cubicBezTo>
                  <a:cubicBezTo>
                    <a:pt x="21127" y="14715"/>
                    <a:pt x="21100" y="14635"/>
                    <a:pt x="21083" y="14588"/>
                  </a:cubicBezTo>
                  <a:cubicBezTo>
                    <a:pt x="21066" y="14541"/>
                    <a:pt x="21069" y="14467"/>
                    <a:pt x="21087" y="14435"/>
                  </a:cubicBezTo>
                  <a:cubicBezTo>
                    <a:pt x="21105" y="14402"/>
                    <a:pt x="21045" y="14394"/>
                    <a:pt x="21031" y="14410"/>
                  </a:cubicBezTo>
                  <a:cubicBezTo>
                    <a:pt x="21017" y="14426"/>
                    <a:pt x="21002" y="14441"/>
                    <a:pt x="20971" y="14439"/>
                  </a:cubicBezTo>
                  <a:cubicBezTo>
                    <a:pt x="20912" y="14428"/>
                    <a:pt x="20852" y="14672"/>
                    <a:pt x="20846" y="14705"/>
                  </a:cubicBezTo>
                  <a:cubicBezTo>
                    <a:pt x="20841" y="14738"/>
                    <a:pt x="20805" y="14696"/>
                    <a:pt x="20781" y="14646"/>
                  </a:cubicBezTo>
                  <a:cubicBezTo>
                    <a:pt x="20758" y="14594"/>
                    <a:pt x="20704" y="14566"/>
                    <a:pt x="20680" y="14594"/>
                  </a:cubicBezTo>
                  <a:cubicBezTo>
                    <a:pt x="20655" y="14623"/>
                    <a:pt x="20604" y="14625"/>
                    <a:pt x="20571" y="14623"/>
                  </a:cubicBezTo>
                  <a:cubicBezTo>
                    <a:pt x="20538" y="14621"/>
                    <a:pt x="20517" y="14619"/>
                    <a:pt x="20498" y="14651"/>
                  </a:cubicBezTo>
                  <a:cubicBezTo>
                    <a:pt x="20480" y="14683"/>
                    <a:pt x="20434" y="14744"/>
                    <a:pt x="20399" y="14754"/>
                  </a:cubicBezTo>
                  <a:cubicBezTo>
                    <a:pt x="20397" y="14755"/>
                    <a:pt x="20395" y="14756"/>
                    <a:pt x="20393" y="14756"/>
                  </a:cubicBezTo>
                  <a:cubicBezTo>
                    <a:pt x="20415" y="14741"/>
                    <a:pt x="20473" y="14657"/>
                    <a:pt x="20485" y="14615"/>
                  </a:cubicBezTo>
                  <a:cubicBezTo>
                    <a:pt x="20498" y="14572"/>
                    <a:pt x="20511" y="14559"/>
                    <a:pt x="20550" y="14547"/>
                  </a:cubicBezTo>
                  <a:cubicBezTo>
                    <a:pt x="20589" y="14534"/>
                    <a:pt x="20601" y="14520"/>
                    <a:pt x="20604" y="14469"/>
                  </a:cubicBezTo>
                  <a:cubicBezTo>
                    <a:pt x="20607" y="14418"/>
                    <a:pt x="20737" y="14424"/>
                    <a:pt x="20775" y="14426"/>
                  </a:cubicBezTo>
                  <a:cubicBezTo>
                    <a:pt x="20812" y="14428"/>
                    <a:pt x="20870" y="14406"/>
                    <a:pt x="20892" y="14289"/>
                  </a:cubicBezTo>
                  <a:cubicBezTo>
                    <a:pt x="20914" y="14172"/>
                    <a:pt x="20962" y="14143"/>
                    <a:pt x="20951" y="14109"/>
                  </a:cubicBezTo>
                  <a:cubicBezTo>
                    <a:pt x="20940" y="14074"/>
                    <a:pt x="20919" y="14043"/>
                    <a:pt x="20973" y="13967"/>
                  </a:cubicBezTo>
                  <a:cubicBezTo>
                    <a:pt x="21027" y="13892"/>
                    <a:pt x="21024" y="13843"/>
                    <a:pt x="21010" y="13808"/>
                  </a:cubicBezTo>
                  <a:cubicBezTo>
                    <a:pt x="20996" y="13773"/>
                    <a:pt x="21003" y="13756"/>
                    <a:pt x="21012" y="13726"/>
                  </a:cubicBezTo>
                  <a:cubicBezTo>
                    <a:pt x="21020" y="13695"/>
                    <a:pt x="20944" y="13681"/>
                    <a:pt x="20903" y="13671"/>
                  </a:cubicBezTo>
                  <a:cubicBezTo>
                    <a:pt x="20861" y="13660"/>
                    <a:pt x="20856" y="13640"/>
                    <a:pt x="20892" y="13638"/>
                  </a:cubicBezTo>
                  <a:cubicBezTo>
                    <a:pt x="20928" y="13636"/>
                    <a:pt x="20991" y="13628"/>
                    <a:pt x="20969" y="13607"/>
                  </a:cubicBezTo>
                  <a:cubicBezTo>
                    <a:pt x="20669" y="13300"/>
                    <a:pt x="20220" y="13849"/>
                    <a:pt x="20076" y="14226"/>
                  </a:cubicBezTo>
                  <a:cubicBezTo>
                    <a:pt x="19955" y="14410"/>
                    <a:pt x="19815" y="14696"/>
                    <a:pt x="19793" y="14844"/>
                  </a:cubicBezTo>
                  <a:cubicBezTo>
                    <a:pt x="19691" y="14975"/>
                    <a:pt x="19616" y="15323"/>
                    <a:pt x="19619" y="15470"/>
                  </a:cubicBezTo>
                  <a:cubicBezTo>
                    <a:pt x="19622" y="15618"/>
                    <a:pt x="19547" y="15761"/>
                    <a:pt x="19564" y="15814"/>
                  </a:cubicBezTo>
                  <a:cubicBezTo>
                    <a:pt x="19581" y="15868"/>
                    <a:pt x="19575" y="15892"/>
                    <a:pt x="19542" y="15958"/>
                  </a:cubicBezTo>
                  <a:cubicBezTo>
                    <a:pt x="19559" y="16191"/>
                    <a:pt x="19415" y="16428"/>
                    <a:pt x="19313" y="16535"/>
                  </a:cubicBezTo>
                  <a:cubicBezTo>
                    <a:pt x="19349" y="16380"/>
                    <a:pt x="19388" y="16257"/>
                    <a:pt x="19415" y="16212"/>
                  </a:cubicBezTo>
                  <a:cubicBezTo>
                    <a:pt x="19443" y="16168"/>
                    <a:pt x="19435" y="16101"/>
                    <a:pt x="19432" y="15988"/>
                  </a:cubicBezTo>
                  <a:cubicBezTo>
                    <a:pt x="19429" y="15874"/>
                    <a:pt x="19493" y="15876"/>
                    <a:pt x="19488" y="15836"/>
                  </a:cubicBezTo>
                  <a:cubicBezTo>
                    <a:pt x="19483" y="15796"/>
                    <a:pt x="19484" y="15696"/>
                    <a:pt x="19509" y="15633"/>
                  </a:cubicBezTo>
                  <a:cubicBezTo>
                    <a:pt x="19533" y="15570"/>
                    <a:pt x="19520" y="15520"/>
                    <a:pt x="19523" y="15475"/>
                  </a:cubicBezTo>
                  <a:cubicBezTo>
                    <a:pt x="19526" y="15431"/>
                    <a:pt x="19509" y="15355"/>
                    <a:pt x="19504" y="15337"/>
                  </a:cubicBezTo>
                  <a:cubicBezTo>
                    <a:pt x="19500" y="15318"/>
                    <a:pt x="19443" y="15314"/>
                    <a:pt x="19424" y="15302"/>
                  </a:cubicBezTo>
                  <a:cubicBezTo>
                    <a:pt x="19404" y="15289"/>
                    <a:pt x="19386" y="15292"/>
                    <a:pt x="19358" y="15326"/>
                  </a:cubicBezTo>
                  <a:cubicBezTo>
                    <a:pt x="19248" y="15257"/>
                    <a:pt x="19148" y="15377"/>
                    <a:pt x="19130" y="15414"/>
                  </a:cubicBezTo>
                  <a:cubicBezTo>
                    <a:pt x="19111" y="15450"/>
                    <a:pt x="19118" y="15389"/>
                    <a:pt x="19128" y="15363"/>
                  </a:cubicBezTo>
                  <a:cubicBezTo>
                    <a:pt x="19139" y="15337"/>
                    <a:pt x="19096" y="15335"/>
                    <a:pt x="19050" y="15367"/>
                  </a:cubicBezTo>
                  <a:cubicBezTo>
                    <a:pt x="19088" y="15271"/>
                    <a:pt x="19161" y="15334"/>
                    <a:pt x="19181" y="15317"/>
                  </a:cubicBezTo>
                  <a:cubicBezTo>
                    <a:pt x="19249" y="15251"/>
                    <a:pt x="19288" y="15275"/>
                    <a:pt x="19307" y="15279"/>
                  </a:cubicBezTo>
                  <a:cubicBezTo>
                    <a:pt x="19327" y="15281"/>
                    <a:pt x="19355" y="15294"/>
                    <a:pt x="19380" y="15274"/>
                  </a:cubicBezTo>
                  <a:cubicBezTo>
                    <a:pt x="19406" y="15254"/>
                    <a:pt x="19450" y="15268"/>
                    <a:pt x="19469" y="15291"/>
                  </a:cubicBezTo>
                  <a:cubicBezTo>
                    <a:pt x="19489" y="15314"/>
                    <a:pt x="19501" y="15308"/>
                    <a:pt x="19513" y="15295"/>
                  </a:cubicBezTo>
                  <a:cubicBezTo>
                    <a:pt x="19582" y="15163"/>
                    <a:pt x="19568" y="14947"/>
                    <a:pt x="19564" y="14908"/>
                  </a:cubicBezTo>
                  <a:cubicBezTo>
                    <a:pt x="19565" y="14878"/>
                    <a:pt x="19573" y="14859"/>
                    <a:pt x="19585" y="14834"/>
                  </a:cubicBezTo>
                  <a:cubicBezTo>
                    <a:pt x="19596" y="14808"/>
                    <a:pt x="19584" y="14803"/>
                    <a:pt x="19575" y="14758"/>
                  </a:cubicBezTo>
                  <a:cubicBezTo>
                    <a:pt x="19566" y="14713"/>
                    <a:pt x="19637" y="14558"/>
                    <a:pt x="19645" y="14541"/>
                  </a:cubicBezTo>
                  <a:cubicBezTo>
                    <a:pt x="19652" y="14525"/>
                    <a:pt x="19650" y="14493"/>
                    <a:pt x="19647" y="14473"/>
                  </a:cubicBezTo>
                  <a:cubicBezTo>
                    <a:pt x="19645" y="14454"/>
                    <a:pt x="19666" y="14425"/>
                    <a:pt x="19679" y="14407"/>
                  </a:cubicBezTo>
                  <a:cubicBezTo>
                    <a:pt x="19692" y="14388"/>
                    <a:pt x="19682" y="14370"/>
                    <a:pt x="19674" y="14348"/>
                  </a:cubicBezTo>
                  <a:cubicBezTo>
                    <a:pt x="19667" y="14327"/>
                    <a:pt x="19692" y="14349"/>
                    <a:pt x="19701" y="14364"/>
                  </a:cubicBezTo>
                  <a:cubicBezTo>
                    <a:pt x="19710" y="14378"/>
                    <a:pt x="19725" y="14362"/>
                    <a:pt x="19736" y="14337"/>
                  </a:cubicBezTo>
                  <a:cubicBezTo>
                    <a:pt x="19746" y="14313"/>
                    <a:pt x="19745" y="14298"/>
                    <a:pt x="19730" y="14298"/>
                  </a:cubicBezTo>
                  <a:cubicBezTo>
                    <a:pt x="19716" y="14298"/>
                    <a:pt x="19730" y="14291"/>
                    <a:pt x="19736" y="14262"/>
                  </a:cubicBezTo>
                  <a:cubicBezTo>
                    <a:pt x="19759" y="14111"/>
                    <a:pt x="19894" y="14066"/>
                    <a:pt x="19928" y="14014"/>
                  </a:cubicBezTo>
                  <a:cubicBezTo>
                    <a:pt x="19962" y="13963"/>
                    <a:pt x="19949" y="13863"/>
                    <a:pt x="19932" y="13830"/>
                  </a:cubicBezTo>
                  <a:cubicBezTo>
                    <a:pt x="19915" y="13798"/>
                    <a:pt x="19925" y="13748"/>
                    <a:pt x="19901" y="13676"/>
                  </a:cubicBezTo>
                  <a:cubicBezTo>
                    <a:pt x="19930" y="13628"/>
                    <a:pt x="19930" y="13581"/>
                    <a:pt x="19912" y="13470"/>
                  </a:cubicBezTo>
                  <a:cubicBezTo>
                    <a:pt x="19961" y="13412"/>
                    <a:pt x="19950" y="13325"/>
                    <a:pt x="19946" y="13307"/>
                  </a:cubicBezTo>
                  <a:cubicBezTo>
                    <a:pt x="19941" y="13290"/>
                    <a:pt x="19964" y="13293"/>
                    <a:pt x="19989" y="13291"/>
                  </a:cubicBezTo>
                  <a:cubicBezTo>
                    <a:pt x="20015" y="13289"/>
                    <a:pt x="20014" y="13267"/>
                    <a:pt x="20016" y="13233"/>
                  </a:cubicBezTo>
                  <a:cubicBezTo>
                    <a:pt x="20017" y="13200"/>
                    <a:pt x="20049" y="13187"/>
                    <a:pt x="20079" y="13158"/>
                  </a:cubicBezTo>
                  <a:cubicBezTo>
                    <a:pt x="20109" y="13128"/>
                    <a:pt x="20116" y="13130"/>
                    <a:pt x="20116" y="13071"/>
                  </a:cubicBezTo>
                  <a:cubicBezTo>
                    <a:pt x="20149" y="13066"/>
                    <a:pt x="20173" y="13054"/>
                    <a:pt x="20209" y="13007"/>
                  </a:cubicBezTo>
                  <a:cubicBezTo>
                    <a:pt x="20244" y="12960"/>
                    <a:pt x="20290" y="12903"/>
                    <a:pt x="20316" y="12892"/>
                  </a:cubicBezTo>
                  <a:cubicBezTo>
                    <a:pt x="20442" y="12853"/>
                    <a:pt x="20498" y="12770"/>
                    <a:pt x="20525" y="12724"/>
                  </a:cubicBezTo>
                  <a:cubicBezTo>
                    <a:pt x="20551" y="12678"/>
                    <a:pt x="20580" y="12710"/>
                    <a:pt x="20598" y="12690"/>
                  </a:cubicBezTo>
                  <a:cubicBezTo>
                    <a:pt x="20684" y="12569"/>
                    <a:pt x="20710" y="12555"/>
                    <a:pt x="20761" y="12552"/>
                  </a:cubicBezTo>
                  <a:cubicBezTo>
                    <a:pt x="20812" y="12549"/>
                    <a:pt x="20861" y="12515"/>
                    <a:pt x="20874" y="12480"/>
                  </a:cubicBezTo>
                  <a:cubicBezTo>
                    <a:pt x="20887" y="12445"/>
                    <a:pt x="20870" y="12418"/>
                    <a:pt x="20902" y="12409"/>
                  </a:cubicBezTo>
                  <a:cubicBezTo>
                    <a:pt x="20934" y="12401"/>
                    <a:pt x="20974" y="12337"/>
                    <a:pt x="20985" y="12328"/>
                  </a:cubicBezTo>
                  <a:cubicBezTo>
                    <a:pt x="20996" y="12320"/>
                    <a:pt x="21069" y="12280"/>
                    <a:pt x="21098" y="12242"/>
                  </a:cubicBezTo>
                  <a:cubicBezTo>
                    <a:pt x="21127" y="12205"/>
                    <a:pt x="21142" y="12223"/>
                    <a:pt x="21160" y="12222"/>
                  </a:cubicBezTo>
                  <a:cubicBezTo>
                    <a:pt x="21179" y="12221"/>
                    <a:pt x="21221" y="12194"/>
                    <a:pt x="21244" y="12169"/>
                  </a:cubicBezTo>
                  <a:cubicBezTo>
                    <a:pt x="21267" y="12143"/>
                    <a:pt x="21277" y="12158"/>
                    <a:pt x="21293" y="12171"/>
                  </a:cubicBezTo>
                  <a:cubicBezTo>
                    <a:pt x="21309" y="12183"/>
                    <a:pt x="21317" y="12171"/>
                    <a:pt x="21328" y="12131"/>
                  </a:cubicBezTo>
                  <a:cubicBezTo>
                    <a:pt x="21338" y="12091"/>
                    <a:pt x="21334" y="12094"/>
                    <a:pt x="21338" y="12156"/>
                  </a:cubicBezTo>
                  <a:cubicBezTo>
                    <a:pt x="21399" y="11979"/>
                    <a:pt x="21547" y="11908"/>
                    <a:pt x="21547" y="11857"/>
                  </a:cubicBezTo>
                  <a:lnTo>
                    <a:pt x="21547" y="8740"/>
                  </a:lnTo>
                  <a:cubicBezTo>
                    <a:pt x="21547" y="8743"/>
                    <a:pt x="21558" y="8746"/>
                    <a:pt x="21555" y="8749"/>
                  </a:cubicBezTo>
                  <a:cubicBezTo>
                    <a:pt x="21525" y="8772"/>
                    <a:pt x="21533" y="8801"/>
                    <a:pt x="21545" y="8855"/>
                  </a:cubicBezTo>
                  <a:close/>
                  <a:moveTo>
                    <a:pt x="21545" y="885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 name="AutoShape 159"/>
            <p:cNvSpPr>
              <a:spLocks/>
            </p:cNvSpPr>
            <p:nvPr/>
          </p:nvSpPr>
          <p:spPr bwMode="auto">
            <a:xfrm>
              <a:off x="5168903" y="2870200"/>
              <a:ext cx="11113" cy="31750"/>
            </a:xfrm>
            <a:custGeom>
              <a:avLst/>
              <a:gdLst/>
              <a:ahLst/>
              <a:cxnLst/>
              <a:rect l="0" t="0" r="r" b="b"/>
              <a:pathLst>
                <a:path w="18553" h="18981">
                  <a:moveTo>
                    <a:pt x="2621" y="404"/>
                  </a:moveTo>
                  <a:cubicBezTo>
                    <a:pt x="-2455" y="3229"/>
                    <a:pt x="-604" y="10349"/>
                    <a:pt x="12123" y="18981"/>
                  </a:cubicBezTo>
                  <a:cubicBezTo>
                    <a:pt x="18630" y="16927"/>
                    <a:pt x="19145" y="14218"/>
                    <a:pt x="18172" y="13242"/>
                  </a:cubicBezTo>
                  <a:cubicBezTo>
                    <a:pt x="17294" y="12258"/>
                    <a:pt x="5903" y="-2619"/>
                    <a:pt x="2621" y="404"/>
                  </a:cubicBezTo>
                  <a:close/>
                  <a:moveTo>
                    <a:pt x="2621" y="40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 name="AutoShape 160"/>
            <p:cNvSpPr>
              <a:spLocks/>
            </p:cNvSpPr>
            <p:nvPr/>
          </p:nvSpPr>
          <p:spPr bwMode="auto">
            <a:xfrm>
              <a:off x="5207003" y="2895600"/>
              <a:ext cx="9525" cy="30163"/>
            </a:xfrm>
            <a:custGeom>
              <a:avLst/>
              <a:gdLst/>
              <a:ahLst/>
              <a:cxnLst/>
              <a:rect l="0" t="0" r="r" b="b"/>
              <a:pathLst>
                <a:path w="17626" h="21600">
                  <a:moveTo>
                    <a:pt x="17414" y="0"/>
                  </a:moveTo>
                  <a:cubicBezTo>
                    <a:pt x="6749" y="1774"/>
                    <a:pt x="-748" y="17234"/>
                    <a:pt x="60" y="21600"/>
                  </a:cubicBezTo>
                  <a:cubicBezTo>
                    <a:pt x="20852" y="14577"/>
                    <a:pt x="17414" y="0"/>
                    <a:pt x="17414" y="0"/>
                  </a:cubicBezTo>
                  <a:close/>
                  <a:moveTo>
                    <a:pt x="17414"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 name="AutoShape 161"/>
            <p:cNvSpPr>
              <a:spLocks/>
            </p:cNvSpPr>
            <p:nvPr/>
          </p:nvSpPr>
          <p:spPr bwMode="auto">
            <a:xfrm>
              <a:off x="5130803" y="2781300"/>
              <a:ext cx="23813" cy="47625"/>
            </a:xfrm>
            <a:custGeom>
              <a:avLst/>
              <a:gdLst/>
              <a:ahLst/>
              <a:cxnLst/>
              <a:rect l="0" t="0" r="r" b="b"/>
              <a:pathLst>
                <a:path w="20384" h="20833">
                  <a:moveTo>
                    <a:pt x="13088" y="20189"/>
                  </a:moveTo>
                  <a:cubicBezTo>
                    <a:pt x="14080" y="21600"/>
                    <a:pt x="17865" y="20336"/>
                    <a:pt x="19727" y="19763"/>
                  </a:cubicBezTo>
                  <a:cubicBezTo>
                    <a:pt x="21600" y="19205"/>
                    <a:pt x="18786" y="17293"/>
                    <a:pt x="19637" y="13936"/>
                  </a:cubicBezTo>
                  <a:cubicBezTo>
                    <a:pt x="20508" y="10608"/>
                    <a:pt x="9493" y="4045"/>
                    <a:pt x="7240" y="2339"/>
                  </a:cubicBezTo>
                  <a:cubicBezTo>
                    <a:pt x="4987" y="619"/>
                    <a:pt x="3004" y="664"/>
                    <a:pt x="0" y="0"/>
                  </a:cubicBezTo>
                  <a:cubicBezTo>
                    <a:pt x="0" y="0"/>
                    <a:pt x="80" y="6763"/>
                    <a:pt x="3004" y="8312"/>
                  </a:cubicBezTo>
                  <a:cubicBezTo>
                    <a:pt x="5968" y="9883"/>
                    <a:pt x="9173" y="13845"/>
                    <a:pt x="9854" y="16456"/>
                  </a:cubicBezTo>
                  <a:cubicBezTo>
                    <a:pt x="10575" y="19027"/>
                    <a:pt x="12127" y="18787"/>
                    <a:pt x="13088" y="20189"/>
                  </a:cubicBezTo>
                  <a:close/>
                  <a:moveTo>
                    <a:pt x="13088" y="2018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 name="AutoShape 162"/>
            <p:cNvSpPr>
              <a:spLocks/>
            </p:cNvSpPr>
            <p:nvPr/>
          </p:nvSpPr>
          <p:spPr bwMode="auto">
            <a:xfrm>
              <a:off x="5156203" y="2768600"/>
              <a:ext cx="23813" cy="60325"/>
            </a:xfrm>
            <a:custGeom>
              <a:avLst/>
              <a:gdLst/>
              <a:ahLst/>
              <a:cxnLst/>
              <a:rect l="0" t="0" r="r" b="b"/>
              <a:pathLst>
                <a:path w="19703" h="21170">
                  <a:moveTo>
                    <a:pt x="3927" y="7091"/>
                  </a:moveTo>
                  <a:cubicBezTo>
                    <a:pt x="5263" y="7878"/>
                    <a:pt x="4682" y="8580"/>
                    <a:pt x="4314" y="9275"/>
                  </a:cubicBezTo>
                  <a:cubicBezTo>
                    <a:pt x="3927" y="9990"/>
                    <a:pt x="3743" y="10569"/>
                    <a:pt x="4585" y="11360"/>
                  </a:cubicBezTo>
                  <a:cubicBezTo>
                    <a:pt x="5427" y="12154"/>
                    <a:pt x="6114" y="12443"/>
                    <a:pt x="5892" y="13852"/>
                  </a:cubicBezTo>
                  <a:cubicBezTo>
                    <a:pt x="5718" y="15271"/>
                    <a:pt x="8543" y="18960"/>
                    <a:pt x="9114" y="19870"/>
                  </a:cubicBezTo>
                  <a:cubicBezTo>
                    <a:pt x="9695" y="20791"/>
                    <a:pt x="11960" y="21115"/>
                    <a:pt x="13382" y="21149"/>
                  </a:cubicBezTo>
                  <a:cubicBezTo>
                    <a:pt x="14785" y="21196"/>
                    <a:pt x="16469" y="21236"/>
                    <a:pt x="17989" y="20413"/>
                  </a:cubicBezTo>
                  <a:cubicBezTo>
                    <a:pt x="19498" y="19581"/>
                    <a:pt x="20437" y="18207"/>
                    <a:pt x="18966" y="17417"/>
                  </a:cubicBezTo>
                  <a:cubicBezTo>
                    <a:pt x="17427" y="16649"/>
                    <a:pt x="16469" y="15132"/>
                    <a:pt x="16953" y="13977"/>
                  </a:cubicBezTo>
                  <a:cubicBezTo>
                    <a:pt x="17427" y="12811"/>
                    <a:pt x="13837" y="9412"/>
                    <a:pt x="13566" y="8039"/>
                  </a:cubicBezTo>
                  <a:cubicBezTo>
                    <a:pt x="13266" y="6669"/>
                    <a:pt x="7808" y="1651"/>
                    <a:pt x="6560" y="647"/>
                  </a:cubicBezTo>
                  <a:cubicBezTo>
                    <a:pt x="5340" y="-364"/>
                    <a:pt x="2118" y="70"/>
                    <a:pt x="356" y="234"/>
                  </a:cubicBezTo>
                  <a:cubicBezTo>
                    <a:pt x="-1163" y="1291"/>
                    <a:pt x="2592" y="6295"/>
                    <a:pt x="3927" y="7091"/>
                  </a:cubicBezTo>
                  <a:close/>
                  <a:moveTo>
                    <a:pt x="3927" y="709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 name="AutoShape 163"/>
            <p:cNvSpPr>
              <a:spLocks/>
            </p:cNvSpPr>
            <p:nvPr/>
          </p:nvSpPr>
          <p:spPr bwMode="auto">
            <a:xfrm>
              <a:off x="5168903" y="2717800"/>
              <a:ext cx="17463" cy="36513"/>
            </a:xfrm>
            <a:custGeom>
              <a:avLst/>
              <a:gdLst/>
              <a:ahLst/>
              <a:cxnLst/>
              <a:rect l="0" t="0" r="r" b="b"/>
              <a:pathLst>
                <a:path w="19723" h="21002">
                  <a:moveTo>
                    <a:pt x="5715" y="10078"/>
                  </a:moveTo>
                  <a:cubicBezTo>
                    <a:pt x="8962" y="10731"/>
                    <a:pt x="8488" y="12805"/>
                    <a:pt x="6217" y="13996"/>
                  </a:cubicBezTo>
                  <a:cubicBezTo>
                    <a:pt x="3973" y="15159"/>
                    <a:pt x="6537" y="17288"/>
                    <a:pt x="7750" y="18501"/>
                  </a:cubicBezTo>
                  <a:cubicBezTo>
                    <a:pt x="8962" y="19748"/>
                    <a:pt x="13993" y="20360"/>
                    <a:pt x="17769" y="20967"/>
                  </a:cubicBezTo>
                  <a:cubicBezTo>
                    <a:pt x="21518" y="21600"/>
                    <a:pt x="19010" y="13265"/>
                    <a:pt x="17351" y="9045"/>
                  </a:cubicBezTo>
                  <a:cubicBezTo>
                    <a:pt x="15707" y="4828"/>
                    <a:pt x="11443" y="1999"/>
                    <a:pt x="7875" y="0"/>
                  </a:cubicBezTo>
                  <a:cubicBezTo>
                    <a:pt x="7875" y="0"/>
                    <a:pt x="2872" y="2143"/>
                    <a:pt x="1967" y="2938"/>
                  </a:cubicBezTo>
                  <a:cubicBezTo>
                    <a:pt x="1047" y="3714"/>
                    <a:pt x="85" y="5397"/>
                    <a:pt x="2" y="7200"/>
                  </a:cubicBezTo>
                  <a:cubicBezTo>
                    <a:pt x="-82" y="8985"/>
                    <a:pt x="2454" y="9417"/>
                    <a:pt x="5715" y="10078"/>
                  </a:cubicBezTo>
                  <a:close/>
                  <a:moveTo>
                    <a:pt x="5715" y="1007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 name="AutoShape 164"/>
            <p:cNvSpPr>
              <a:spLocks/>
            </p:cNvSpPr>
            <p:nvPr/>
          </p:nvSpPr>
          <p:spPr bwMode="auto">
            <a:xfrm>
              <a:off x="5016503" y="2781300"/>
              <a:ext cx="41275" cy="101600"/>
            </a:xfrm>
            <a:custGeom>
              <a:avLst/>
              <a:gdLst/>
              <a:ahLst/>
              <a:cxnLst/>
              <a:rect l="0" t="0" r="r" b="b"/>
              <a:pathLst>
                <a:path w="21197" h="21441">
                  <a:moveTo>
                    <a:pt x="15951" y="3356"/>
                  </a:moveTo>
                  <a:cubicBezTo>
                    <a:pt x="17160" y="3253"/>
                    <a:pt x="17591" y="3708"/>
                    <a:pt x="21114" y="5232"/>
                  </a:cubicBezTo>
                  <a:cubicBezTo>
                    <a:pt x="21600" y="2902"/>
                    <a:pt x="19854" y="1236"/>
                    <a:pt x="18320" y="954"/>
                  </a:cubicBezTo>
                  <a:cubicBezTo>
                    <a:pt x="16792" y="676"/>
                    <a:pt x="14616" y="347"/>
                    <a:pt x="11087" y="1081"/>
                  </a:cubicBezTo>
                  <a:cubicBezTo>
                    <a:pt x="8468" y="191"/>
                    <a:pt x="3785" y="-85"/>
                    <a:pt x="0" y="21"/>
                  </a:cubicBezTo>
                  <a:cubicBezTo>
                    <a:pt x="131" y="625"/>
                    <a:pt x="2681" y="1867"/>
                    <a:pt x="4390" y="2263"/>
                  </a:cubicBezTo>
                  <a:cubicBezTo>
                    <a:pt x="6086" y="2671"/>
                    <a:pt x="6086" y="3510"/>
                    <a:pt x="6267" y="3984"/>
                  </a:cubicBezTo>
                  <a:cubicBezTo>
                    <a:pt x="6460" y="4469"/>
                    <a:pt x="4571" y="3984"/>
                    <a:pt x="3280" y="3554"/>
                  </a:cubicBezTo>
                  <a:cubicBezTo>
                    <a:pt x="2014" y="3131"/>
                    <a:pt x="3043" y="5761"/>
                    <a:pt x="3155" y="6385"/>
                  </a:cubicBezTo>
                  <a:cubicBezTo>
                    <a:pt x="3280" y="7024"/>
                    <a:pt x="4627" y="6952"/>
                    <a:pt x="6148" y="7004"/>
                  </a:cubicBezTo>
                  <a:cubicBezTo>
                    <a:pt x="7670" y="7046"/>
                    <a:pt x="8699" y="8590"/>
                    <a:pt x="6703" y="10007"/>
                  </a:cubicBezTo>
                  <a:cubicBezTo>
                    <a:pt x="4677" y="11416"/>
                    <a:pt x="10538" y="14687"/>
                    <a:pt x="11505" y="15172"/>
                  </a:cubicBezTo>
                  <a:cubicBezTo>
                    <a:pt x="12484" y="15648"/>
                    <a:pt x="11268" y="16512"/>
                    <a:pt x="10713" y="17040"/>
                  </a:cubicBezTo>
                  <a:cubicBezTo>
                    <a:pt x="10164" y="17568"/>
                    <a:pt x="12284" y="19562"/>
                    <a:pt x="12976" y="20325"/>
                  </a:cubicBezTo>
                  <a:cubicBezTo>
                    <a:pt x="13643" y="21078"/>
                    <a:pt x="15464" y="21366"/>
                    <a:pt x="17827" y="21436"/>
                  </a:cubicBezTo>
                  <a:cubicBezTo>
                    <a:pt x="20203" y="21515"/>
                    <a:pt x="20702" y="20608"/>
                    <a:pt x="20509" y="19387"/>
                  </a:cubicBezTo>
                  <a:cubicBezTo>
                    <a:pt x="20509" y="19387"/>
                    <a:pt x="18806" y="19089"/>
                    <a:pt x="17036" y="18987"/>
                  </a:cubicBezTo>
                  <a:cubicBezTo>
                    <a:pt x="15265" y="18891"/>
                    <a:pt x="14616" y="16885"/>
                    <a:pt x="15389" y="15957"/>
                  </a:cubicBezTo>
                  <a:cubicBezTo>
                    <a:pt x="16181" y="15012"/>
                    <a:pt x="11505" y="12467"/>
                    <a:pt x="12346" y="11679"/>
                  </a:cubicBezTo>
                  <a:cubicBezTo>
                    <a:pt x="13194" y="10899"/>
                    <a:pt x="12234" y="9549"/>
                    <a:pt x="11505" y="9004"/>
                  </a:cubicBezTo>
                  <a:cubicBezTo>
                    <a:pt x="10763" y="8441"/>
                    <a:pt x="12671" y="8717"/>
                    <a:pt x="14616" y="8788"/>
                  </a:cubicBezTo>
                  <a:cubicBezTo>
                    <a:pt x="16568" y="8877"/>
                    <a:pt x="13026" y="7859"/>
                    <a:pt x="11692" y="7425"/>
                  </a:cubicBezTo>
                  <a:cubicBezTo>
                    <a:pt x="10345" y="7004"/>
                    <a:pt x="11791" y="4347"/>
                    <a:pt x="12116" y="4017"/>
                  </a:cubicBezTo>
                  <a:cubicBezTo>
                    <a:pt x="12415" y="3687"/>
                    <a:pt x="14735" y="3457"/>
                    <a:pt x="15951" y="3356"/>
                  </a:cubicBezTo>
                  <a:close/>
                  <a:moveTo>
                    <a:pt x="15951" y="335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2" name="AutoShape 165"/>
            <p:cNvSpPr>
              <a:spLocks/>
            </p:cNvSpPr>
            <p:nvPr/>
          </p:nvSpPr>
          <p:spPr bwMode="auto">
            <a:xfrm>
              <a:off x="5016503" y="2692400"/>
              <a:ext cx="76200" cy="93663"/>
            </a:xfrm>
            <a:custGeom>
              <a:avLst/>
              <a:gdLst/>
              <a:ahLst/>
              <a:cxnLst/>
              <a:rect l="0" t="0" r="r" b="b"/>
              <a:pathLst>
                <a:path w="20993" h="21132">
                  <a:moveTo>
                    <a:pt x="17808" y="7063"/>
                  </a:moveTo>
                  <a:cubicBezTo>
                    <a:pt x="16460" y="7440"/>
                    <a:pt x="15924" y="6952"/>
                    <a:pt x="14576" y="6417"/>
                  </a:cubicBezTo>
                  <a:cubicBezTo>
                    <a:pt x="14278" y="7845"/>
                    <a:pt x="11737" y="10738"/>
                    <a:pt x="11371" y="11488"/>
                  </a:cubicBezTo>
                  <a:cubicBezTo>
                    <a:pt x="11002" y="12245"/>
                    <a:pt x="10345" y="12082"/>
                    <a:pt x="9515" y="11970"/>
                  </a:cubicBezTo>
                  <a:cubicBezTo>
                    <a:pt x="8692" y="11870"/>
                    <a:pt x="7567" y="12035"/>
                    <a:pt x="7011" y="12381"/>
                  </a:cubicBezTo>
                  <a:cubicBezTo>
                    <a:pt x="6446" y="12727"/>
                    <a:pt x="5578" y="12223"/>
                    <a:pt x="4589" y="11137"/>
                  </a:cubicBezTo>
                  <a:cubicBezTo>
                    <a:pt x="6900" y="10069"/>
                    <a:pt x="9684" y="9893"/>
                    <a:pt x="10477" y="9933"/>
                  </a:cubicBezTo>
                  <a:cubicBezTo>
                    <a:pt x="11263" y="9951"/>
                    <a:pt x="11998" y="9681"/>
                    <a:pt x="13147" y="7921"/>
                  </a:cubicBezTo>
                  <a:cubicBezTo>
                    <a:pt x="14546" y="5841"/>
                    <a:pt x="13252" y="4117"/>
                    <a:pt x="11768" y="4117"/>
                  </a:cubicBezTo>
                  <a:cubicBezTo>
                    <a:pt x="10277" y="4117"/>
                    <a:pt x="9064" y="4952"/>
                    <a:pt x="6934" y="4880"/>
                  </a:cubicBezTo>
                  <a:cubicBezTo>
                    <a:pt x="10240" y="4304"/>
                    <a:pt x="9390" y="2168"/>
                    <a:pt x="8783" y="2097"/>
                  </a:cubicBezTo>
                  <a:cubicBezTo>
                    <a:pt x="8194" y="2003"/>
                    <a:pt x="5880" y="1094"/>
                    <a:pt x="5121" y="67"/>
                  </a:cubicBezTo>
                  <a:cubicBezTo>
                    <a:pt x="4623" y="-391"/>
                    <a:pt x="3824" y="1599"/>
                    <a:pt x="1215" y="3302"/>
                  </a:cubicBezTo>
                  <a:cubicBezTo>
                    <a:pt x="-204" y="4546"/>
                    <a:pt x="365" y="5931"/>
                    <a:pt x="731" y="6330"/>
                  </a:cubicBezTo>
                  <a:cubicBezTo>
                    <a:pt x="1083" y="6734"/>
                    <a:pt x="1510" y="7258"/>
                    <a:pt x="958" y="7821"/>
                  </a:cubicBezTo>
                  <a:cubicBezTo>
                    <a:pt x="-445" y="9377"/>
                    <a:pt x="914" y="10509"/>
                    <a:pt x="788" y="11061"/>
                  </a:cubicBezTo>
                  <a:cubicBezTo>
                    <a:pt x="659" y="11596"/>
                    <a:pt x="554" y="12277"/>
                    <a:pt x="1418" y="13005"/>
                  </a:cubicBezTo>
                  <a:cubicBezTo>
                    <a:pt x="3129" y="14675"/>
                    <a:pt x="3925" y="16778"/>
                    <a:pt x="4166" y="17541"/>
                  </a:cubicBezTo>
                  <a:cubicBezTo>
                    <a:pt x="4396" y="18298"/>
                    <a:pt x="3238" y="17353"/>
                    <a:pt x="2638" y="16730"/>
                  </a:cubicBezTo>
                  <a:cubicBezTo>
                    <a:pt x="2038" y="16110"/>
                    <a:pt x="731" y="16872"/>
                    <a:pt x="134" y="16976"/>
                  </a:cubicBezTo>
                  <a:cubicBezTo>
                    <a:pt x="-472" y="17084"/>
                    <a:pt x="1154" y="19272"/>
                    <a:pt x="1449" y="19858"/>
                  </a:cubicBezTo>
                  <a:cubicBezTo>
                    <a:pt x="1744" y="20452"/>
                    <a:pt x="2238" y="20487"/>
                    <a:pt x="3441" y="20376"/>
                  </a:cubicBezTo>
                  <a:cubicBezTo>
                    <a:pt x="4623" y="20264"/>
                    <a:pt x="6005" y="21050"/>
                    <a:pt x="7039" y="21129"/>
                  </a:cubicBezTo>
                  <a:cubicBezTo>
                    <a:pt x="8058" y="21209"/>
                    <a:pt x="10846" y="20076"/>
                    <a:pt x="11405" y="18627"/>
                  </a:cubicBezTo>
                  <a:cubicBezTo>
                    <a:pt x="12652" y="14299"/>
                    <a:pt x="15694" y="11225"/>
                    <a:pt x="17916" y="10197"/>
                  </a:cubicBezTo>
                  <a:cubicBezTo>
                    <a:pt x="20129" y="9165"/>
                    <a:pt x="20854" y="7891"/>
                    <a:pt x="20986" y="7392"/>
                  </a:cubicBezTo>
                  <a:cubicBezTo>
                    <a:pt x="21128" y="6876"/>
                    <a:pt x="19173" y="6687"/>
                    <a:pt x="17808" y="7063"/>
                  </a:cubicBezTo>
                  <a:close/>
                  <a:moveTo>
                    <a:pt x="17808" y="706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grpSp>
          <p:nvGrpSpPr>
            <p:cNvPr id="33" name="Group 32"/>
            <p:cNvGrpSpPr/>
            <p:nvPr/>
          </p:nvGrpSpPr>
          <p:grpSpPr>
            <a:xfrm>
              <a:off x="5880103" y="1016000"/>
              <a:ext cx="2127250" cy="1695450"/>
              <a:chOff x="5880103" y="1016000"/>
              <a:chExt cx="2127250" cy="1695450"/>
            </a:xfrm>
            <a:grpFill/>
          </p:grpSpPr>
          <p:sp>
            <p:nvSpPr>
              <p:cNvPr id="34" name="AutoShape 104"/>
              <p:cNvSpPr>
                <a:spLocks/>
              </p:cNvSpPr>
              <p:nvPr/>
            </p:nvSpPr>
            <p:spPr bwMode="auto">
              <a:xfrm>
                <a:off x="6781803" y="1016000"/>
                <a:ext cx="341313" cy="139700"/>
              </a:xfrm>
              <a:custGeom>
                <a:avLst/>
                <a:gdLst/>
                <a:ahLst/>
                <a:cxnLst/>
                <a:rect l="0" t="0" r="r" b="b"/>
                <a:pathLst>
                  <a:path w="21562" h="21037">
                    <a:moveTo>
                      <a:pt x="246" y="1032"/>
                    </a:moveTo>
                    <a:cubicBezTo>
                      <a:pt x="246" y="1391"/>
                      <a:pt x="681" y="2619"/>
                      <a:pt x="1047" y="3298"/>
                    </a:cubicBezTo>
                    <a:cubicBezTo>
                      <a:pt x="1412" y="3971"/>
                      <a:pt x="1047" y="5032"/>
                      <a:pt x="1242" y="5308"/>
                    </a:cubicBezTo>
                    <a:cubicBezTo>
                      <a:pt x="1687" y="6068"/>
                      <a:pt x="1598" y="7183"/>
                      <a:pt x="1299" y="8244"/>
                    </a:cubicBezTo>
                    <a:cubicBezTo>
                      <a:pt x="921" y="9493"/>
                      <a:pt x="1197" y="12432"/>
                      <a:pt x="1231" y="12894"/>
                    </a:cubicBezTo>
                    <a:cubicBezTo>
                      <a:pt x="1264" y="13356"/>
                      <a:pt x="1435" y="13631"/>
                      <a:pt x="1666" y="13571"/>
                    </a:cubicBezTo>
                    <a:cubicBezTo>
                      <a:pt x="1894" y="13520"/>
                      <a:pt x="1836" y="13981"/>
                      <a:pt x="1733" y="14443"/>
                    </a:cubicBezTo>
                    <a:cubicBezTo>
                      <a:pt x="1630" y="14912"/>
                      <a:pt x="1767" y="15701"/>
                      <a:pt x="1869" y="16133"/>
                    </a:cubicBezTo>
                    <a:cubicBezTo>
                      <a:pt x="1974" y="16567"/>
                      <a:pt x="2086" y="17194"/>
                      <a:pt x="2110" y="18092"/>
                    </a:cubicBezTo>
                    <a:cubicBezTo>
                      <a:pt x="2133" y="19476"/>
                      <a:pt x="3176" y="20646"/>
                      <a:pt x="3438" y="20621"/>
                    </a:cubicBezTo>
                    <a:cubicBezTo>
                      <a:pt x="3700" y="20594"/>
                      <a:pt x="3574" y="20153"/>
                      <a:pt x="3598" y="19613"/>
                    </a:cubicBezTo>
                    <a:cubicBezTo>
                      <a:pt x="3621" y="19066"/>
                      <a:pt x="3781" y="17603"/>
                      <a:pt x="4022" y="17001"/>
                    </a:cubicBezTo>
                    <a:cubicBezTo>
                      <a:pt x="4181" y="17904"/>
                      <a:pt x="3852" y="19476"/>
                      <a:pt x="3964" y="19506"/>
                    </a:cubicBezTo>
                    <a:cubicBezTo>
                      <a:pt x="4080" y="19531"/>
                      <a:pt x="5028" y="20433"/>
                      <a:pt x="5174" y="20784"/>
                    </a:cubicBezTo>
                    <a:cubicBezTo>
                      <a:pt x="5324" y="21134"/>
                      <a:pt x="5473" y="21134"/>
                      <a:pt x="5510" y="20701"/>
                    </a:cubicBezTo>
                    <a:cubicBezTo>
                      <a:pt x="5543" y="20268"/>
                      <a:pt x="5944" y="21032"/>
                      <a:pt x="6159" y="20894"/>
                    </a:cubicBezTo>
                    <a:cubicBezTo>
                      <a:pt x="6653" y="20457"/>
                      <a:pt x="7020" y="18663"/>
                      <a:pt x="6767" y="18119"/>
                    </a:cubicBezTo>
                    <a:cubicBezTo>
                      <a:pt x="6514" y="17572"/>
                      <a:pt x="6721" y="17110"/>
                      <a:pt x="6746" y="16812"/>
                    </a:cubicBezTo>
                    <a:cubicBezTo>
                      <a:pt x="6767" y="16511"/>
                      <a:pt x="6961" y="16756"/>
                      <a:pt x="7193" y="17552"/>
                    </a:cubicBezTo>
                    <a:cubicBezTo>
                      <a:pt x="7316" y="17520"/>
                      <a:pt x="7362" y="17055"/>
                      <a:pt x="7567" y="15373"/>
                    </a:cubicBezTo>
                    <a:cubicBezTo>
                      <a:pt x="7993" y="16567"/>
                      <a:pt x="7981" y="17904"/>
                      <a:pt x="7912" y="19451"/>
                    </a:cubicBezTo>
                    <a:cubicBezTo>
                      <a:pt x="7842" y="21000"/>
                      <a:pt x="9008" y="20757"/>
                      <a:pt x="9296" y="20673"/>
                    </a:cubicBezTo>
                    <a:cubicBezTo>
                      <a:pt x="9583" y="20594"/>
                      <a:pt x="9742" y="19884"/>
                      <a:pt x="9776" y="19476"/>
                    </a:cubicBezTo>
                    <a:cubicBezTo>
                      <a:pt x="9810" y="19066"/>
                      <a:pt x="10107" y="19725"/>
                      <a:pt x="10234" y="19992"/>
                    </a:cubicBezTo>
                    <a:cubicBezTo>
                      <a:pt x="10361" y="20268"/>
                      <a:pt x="10601" y="20023"/>
                      <a:pt x="10680" y="20023"/>
                    </a:cubicBezTo>
                    <a:cubicBezTo>
                      <a:pt x="10759" y="20023"/>
                      <a:pt x="10888" y="19015"/>
                      <a:pt x="10783" y="18683"/>
                    </a:cubicBezTo>
                    <a:cubicBezTo>
                      <a:pt x="10680" y="18361"/>
                      <a:pt x="11070" y="18825"/>
                      <a:pt x="11183" y="19033"/>
                    </a:cubicBezTo>
                    <a:cubicBezTo>
                      <a:pt x="11299" y="19263"/>
                      <a:pt x="11596" y="18119"/>
                      <a:pt x="11596" y="18010"/>
                    </a:cubicBezTo>
                    <a:cubicBezTo>
                      <a:pt x="11596" y="17904"/>
                      <a:pt x="11801" y="18175"/>
                      <a:pt x="12018" y="18987"/>
                    </a:cubicBezTo>
                    <a:cubicBezTo>
                      <a:pt x="12488" y="18663"/>
                      <a:pt x="12819" y="17983"/>
                      <a:pt x="12590" y="16074"/>
                    </a:cubicBezTo>
                    <a:cubicBezTo>
                      <a:pt x="12660" y="16511"/>
                      <a:pt x="12887" y="17221"/>
                      <a:pt x="13472" y="18010"/>
                    </a:cubicBezTo>
                    <a:cubicBezTo>
                      <a:pt x="13390" y="17630"/>
                      <a:pt x="13394" y="17149"/>
                      <a:pt x="13377" y="15274"/>
                    </a:cubicBezTo>
                    <a:cubicBezTo>
                      <a:pt x="13669" y="17986"/>
                      <a:pt x="14643" y="17303"/>
                      <a:pt x="14782" y="16976"/>
                    </a:cubicBezTo>
                    <a:cubicBezTo>
                      <a:pt x="14915" y="16646"/>
                      <a:pt x="15252" y="16359"/>
                      <a:pt x="15528" y="16248"/>
                    </a:cubicBezTo>
                    <a:cubicBezTo>
                      <a:pt x="16215" y="14002"/>
                      <a:pt x="15925" y="12404"/>
                      <a:pt x="15377" y="11175"/>
                    </a:cubicBezTo>
                    <a:cubicBezTo>
                      <a:pt x="15680" y="11247"/>
                      <a:pt x="16168" y="12048"/>
                      <a:pt x="16322" y="13307"/>
                    </a:cubicBezTo>
                    <a:cubicBezTo>
                      <a:pt x="16794" y="15814"/>
                      <a:pt x="17388" y="15597"/>
                      <a:pt x="17650" y="15274"/>
                    </a:cubicBezTo>
                    <a:cubicBezTo>
                      <a:pt x="17908" y="14943"/>
                      <a:pt x="18168" y="14801"/>
                      <a:pt x="18459" y="15341"/>
                    </a:cubicBezTo>
                    <a:cubicBezTo>
                      <a:pt x="18747" y="15886"/>
                      <a:pt x="19311" y="13855"/>
                      <a:pt x="19386" y="13457"/>
                    </a:cubicBezTo>
                    <a:cubicBezTo>
                      <a:pt x="19465" y="13056"/>
                      <a:pt x="20547" y="12365"/>
                      <a:pt x="20900" y="12149"/>
                    </a:cubicBezTo>
                    <a:cubicBezTo>
                      <a:pt x="21251" y="11936"/>
                      <a:pt x="20900" y="10230"/>
                      <a:pt x="20761" y="10087"/>
                    </a:cubicBezTo>
                    <a:cubicBezTo>
                      <a:pt x="20624" y="9938"/>
                      <a:pt x="20639" y="9430"/>
                      <a:pt x="20669" y="9072"/>
                    </a:cubicBezTo>
                    <a:cubicBezTo>
                      <a:pt x="20699" y="8709"/>
                      <a:pt x="20715" y="8413"/>
                      <a:pt x="20196" y="7912"/>
                    </a:cubicBezTo>
                    <a:cubicBezTo>
                      <a:pt x="21491" y="8775"/>
                      <a:pt x="21508" y="7037"/>
                      <a:pt x="21555" y="6676"/>
                    </a:cubicBezTo>
                    <a:cubicBezTo>
                      <a:pt x="21600" y="6313"/>
                      <a:pt x="21431" y="5803"/>
                      <a:pt x="20975" y="5296"/>
                    </a:cubicBezTo>
                    <a:cubicBezTo>
                      <a:pt x="20883" y="6022"/>
                      <a:pt x="20410" y="6022"/>
                      <a:pt x="20211" y="6348"/>
                    </a:cubicBezTo>
                    <a:cubicBezTo>
                      <a:pt x="20014" y="6676"/>
                      <a:pt x="20363" y="4792"/>
                      <a:pt x="20363" y="4792"/>
                    </a:cubicBezTo>
                    <a:cubicBezTo>
                      <a:pt x="20363" y="4792"/>
                      <a:pt x="20547" y="4394"/>
                      <a:pt x="20547" y="3919"/>
                    </a:cubicBezTo>
                    <a:cubicBezTo>
                      <a:pt x="20547" y="3447"/>
                      <a:pt x="20715" y="2754"/>
                      <a:pt x="20855" y="2396"/>
                    </a:cubicBezTo>
                    <a:cubicBezTo>
                      <a:pt x="20988" y="2032"/>
                      <a:pt x="20821" y="1677"/>
                      <a:pt x="20471" y="367"/>
                    </a:cubicBezTo>
                    <a:cubicBezTo>
                      <a:pt x="20405" y="122"/>
                      <a:pt x="20325" y="347"/>
                      <a:pt x="20242" y="347"/>
                    </a:cubicBezTo>
                    <a:lnTo>
                      <a:pt x="19629" y="347"/>
                    </a:lnTo>
                    <a:cubicBezTo>
                      <a:pt x="19476" y="347"/>
                      <a:pt x="19350" y="691"/>
                      <a:pt x="19296" y="809"/>
                    </a:cubicBezTo>
                    <a:cubicBezTo>
                      <a:pt x="19204" y="1007"/>
                      <a:pt x="19197" y="347"/>
                      <a:pt x="19293" y="347"/>
                    </a:cubicBezTo>
                    <a:lnTo>
                      <a:pt x="13046" y="347"/>
                    </a:lnTo>
                    <a:cubicBezTo>
                      <a:pt x="12806" y="347"/>
                      <a:pt x="12580" y="1328"/>
                      <a:pt x="12509" y="1389"/>
                    </a:cubicBezTo>
                    <a:cubicBezTo>
                      <a:pt x="12371" y="1492"/>
                      <a:pt x="12003" y="1328"/>
                      <a:pt x="11912" y="2164"/>
                    </a:cubicBezTo>
                    <a:cubicBezTo>
                      <a:pt x="11819" y="2992"/>
                      <a:pt x="11636" y="3026"/>
                      <a:pt x="11408" y="3133"/>
                    </a:cubicBezTo>
                    <a:cubicBezTo>
                      <a:pt x="11180" y="3243"/>
                      <a:pt x="10859" y="3507"/>
                      <a:pt x="10783" y="3979"/>
                    </a:cubicBezTo>
                    <a:cubicBezTo>
                      <a:pt x="10706" y="4453"/>
                      <a:pt x="10873" y="5148"/>
                      <a:pt x="11577" y="5727"/>
                    </a:cubicBezTo>
                    <a:cubicBezTo>
                      <a:pt x="10297" y="5330"/>
                      <a:pt x="10097" y="6941"/>
                      <a:pt x="10068" y="7084"/>
                    </a:cubicBezTo>
                    <a:cubicBezTo>
                      <a:pt x="10037" y="7230"/>
                      <a:pt x="10037" y="6497"/>
                      <a:pt x="10142" y="5736"/>
                    </a:cubicBezTo>
                    <a:cubicBezTo>
                      <a:pt x="9747" y="5736"/>
                      <a:pt x="9180" y="5157"/>
                      <a:pt x="8616" y="3923"/>
                    </a:cubicBezTo>
                    <a:cubicBezTo>
                      <a:pt x="8343" y="5188"/>
                      <a:pt x="8587" y="6390"/>
                      <a:pt x="8587" y="6390"/>
                    </a:cubicBezTo>
                    <a:cubicBezTo>
                      <a:pt x="8587" y="6390"/>
                      <a:pt x="8326" y="5517"/>
                      <a:pt x="8264" y="5261"/>
                    </a:cubicBezTo>
                    <a:cubicBezTo>
                      <a:pt x="8206" y="5008"/>
                      <a:pt x="7566" y="5371"/>
                      <a:pt x="7380" y="5442"/>
                    </a:cubicBezTo>
                    <a:cubicBezTo>
                      <a:pt x="7199" y="5516"/>
                      <a:pt x="6969" y="4898"/>
                      <a:pt x="6832" y="4460"/>
                    </a:cubicBezTo>
                    <a:cubicBezTo>
                      <a:pt x="6695" y="4031"/>
                      <a:pt x="6574" y="4681"/>
                      <a:pt x="6496" y="5153"/>
                    </a:cubicBezTo>
                    <a:cubicBezTo>
                      <a:pt x="6420" y="5627"/>
                      <a:pt x="6374" y="6099"/>
                      <a:pt x="6481" y="6564"/>
                    </a:cubicBezTo>
                    <a:cubicBezTo>
                      <a:pt x="6589" y="7037"/>
                      <a:pt x="6528" y="7037"/>
                      <a:pt x="6299" y="7037"/>
                    </a:cubicBezTo>
                    <a:cubicBezTo>
                      <a:pt x="6070" y="7037"/>
                      <a:pt x="5977" y="6785"/>
                      <a:pt x="5916" y="6277"/>
                    </a:cubicBezTo>
                    <a:cubicBezTo>
                      <a:pt x="5856" y="5769"/>
                      <a:pt x="5781" y="5840"/>
                      <a:pt x="5672" y="6022"/>
                    </a:cubicBezTo>
                    <a:cubicBezTo>
                      <a:pt x="5565" y="6202"/>
                      <a:pt x="5718" y="5950"/>
                      <a:pt x="5353" y="6458"/>
                    </a:cubicBezTo>
                    <a:cubicBezTo>
                      <a:pt x="6101" y="2213"/>
                      <a:pt x="5202" y="2643"/>
                      <a:pt x="4863" y="1630"/>
                    </a:cubicBezTo>
                    <a:cubicBezTo>
                      <a:pt x="4790" y="1308"/>
                      <a:pt x="4558" y="795"/>
                      <a:pt x="4392" y="295"/>
                    </a:cubicBezTo>
                    <a:cubicBezTo>
                      <a:pt x="4225" y="-218"/>
                      <a:pt x="4134" y="-68"/>
                      <a:pt x="4118" y="795"/>
                    </a:cubicBezTo>
                    <a:cubicBezTo>
                      <a:pt x="4101" y="1670"/>
                      <a:pt x="3477" y="1705"/>
                      <a:pt x="3324" y="1202"/>
                    </a:cubicBezTo>
                    <a:cubicBezTo>
                      <a:pt x="3170" y="693"/>
                      <a:pt x="3094" y="548"/>
                      <a:pt x="3094" y="1016"/>
                    </a:cubicBezTo>
                    <a:cubicBezTo>
                      <a:pt x="3094" y="1489"/>
                      <a:pt x="2880" y="1962"/>
                      <a:pt x="2654" y="3195"/>
                    </a:cubicBezTo>
                    <a:cubicBezTo>
                      <a:pt x="2576" y="-466"/>
                      <a:pt x="3416" y="367"/>
                      <a:pt x="3689" y="113"/>
                    </a:cubicBezTo>
                    <a:cubicBezTo>
                      <a:pt x="3753" y="54"/>
                      <a:pt x="3739" y="347"/>
                      <a:pt x="3687" y="347"/>
                    </a:cubicBezTo>
                    <a:lnTo>
                      <a:pt x="0" y="347"/>
                    </a:lnTo>
                    <a:cubicBezTo>
                      <a:pt x="36" y="347"/>
                      <a:pt x="67" y="95"/>
                      <a:pt x="85" y="156"/>
                    </a:cubicBezTo>
                    <a:cubicBezTo>
                      <a:pt x="199" y="534"/>
                      <a:pt x="246" y="681"/>
                      <a:pt x="246" y="1032"/>
                    </a:cubicBezTo>
                    <a:close/>
                    <a:moveTo>
                      <a:pt x="246" y="103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5" name="AutoShape 105"/>
              <p:cNvSpPr>
                <a:spLocks/>
              </p:cNvSpPr>
              <p:nvPr/>
            </p:nvSpPr>
            <p:spPr bwMode="auto">
              <a:xfrm>
                <a:off x="6743703" y="1041400"/>
                <a:ext cx="11113" cy="22225"/>
              </a:xfrm>
              <a:custGeom>
                <a:avLst/>
                <a:gdLst/>
                <a:ahLst/>
                <a:cxnLst/>
                <a:rect l="0" t="0" r="r" b="b"/>
                <a:pathLst>
                  <a:path w="18945" h="19630">
                    <a:moveTo>
                      <a:pt x="11174" y="19225"/>
                    </a:moveTo>
                    <a:cubicBezTo>
                      <a:pt x="15528" y="20689"/>
                      <a:pt x="15229" y="17857"/>
                      <a:pt x="17453" y="15967"/>
                    </a:cubicBezTo>
                    <a:cubicBezTo>
                      <a:pt x="19620" y="14067"/>
                      <a:pt x="19340" y="11989"/>
                      <a:pt x="17172" y="10115"/>
                    </a:cubicBezTo>
                    <a:cubicBezTo>
                      <a:pt x="12258" y="6298"/>
                      <a:pt x="10296" y="387"/>
                      <a:pt x="10296" y="387"/>
                    </a:cubicBezTo>
                    <a:cubicBezTo>
                      <a:pt x="10109" y="-911"/>
                      <a:pt x="5718" y="1436"/>
                      <a:pt x="1869" y="1942"/>
                    </a:cubicBezTo>
                    <a:cubicBezTo>
                      <a:pt x="-1980" y="2422"/>
                      <a:pt x="1309" y="11989"/>
                      <a:pt x="1309" y="14702"/>
                    </a:cubicBezTo>
                    <a:cubicBezTo>
                      <a:pt x="1309" y="17378"/>
                      <a:pt x="6746" y="17857"/>
                      <a:pt x="11174" y="19225"/>
                    </a:cubicBezTo>
                    <a:close/>
                    <a:moveTo>
                      <a:pt x="11174" y="1922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6" name="AutoShape 106"/>
              <p:cNvSpPr>
                <a:spLocks/>
              </p:cNvSpPr>
              <p:nvPr/>
            </p:nvSpPr>
            <p:spPr bwMode="auto">
              <a:xfrm>
                <a:off x="6146803" y="1016000"/>
                <a:ext cx="42863" cy="25400"/>
              </a:xfrm>
              <a:custGeom>
                <a:avLst/>
                <a:gdLst/>
                <a:ahLst/>
                <a:cxnLst/>
                <a:rect l="0" t="0" r="r" b="b"/>
                <a:pathLst>
                  <a:path w="19958" h="21600">
                    <a:moveTo>
                      <a:pt x="1243" y="4405"/>
                    </a:moveTo>
                    <a:cubicBezTo>
                      <a:pt x="-1642" y="6315"/>
                      <a:pt x="1118" y="8500"/>
                      <a:pt x="3252" y="13545"/>
                    </a:cubicBezTo>
                    <a:cubicBezTo>
                      <a:pt x="5346" y="18635"/>
                      <a:pt x="3684" y="20435"/>
                      <a:pt x="7007" y="21600"/>
                    </a:cubicBezTo>
                    <a:cubicBezTo>
                      <a:pt x="12561" y="20155"/>
                      <a:pt x="17454" y="0"/>
                      <a:pt x="19958" y="0"/>
                    </a:cubicBezTo>
                    <a:lnTo>
                      <a:pt x="6871" y="0"/>
                    </a:lnTo>
                    <a:cubicBezTo>
                      <a:pt x="6216" y="0"/>
                      <a:pt x="5664" y="130"/>
                      <a:pt x="5357" y="1110"/>
                    </a:cubicBezTo>
                    <a:cubicBezTo>
                      <a:pt x="4230" y="4585"/>
                      <a:pt x="4139" y="2410"/>
                      <a:pt x="1243" y="4405"/>
                    </a:cubicBezTo>
                    <a:close/>
                    <a:moveTo>
                      <a:pt x="1243" y="440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7" name="AutoShape 107"/>
              <p:cNvSpPr>
                <a:spLocks/>
              </p:cNvSpPr>
              <p:nvPr/>
            </p:nvSpPr>
            <p:spPr bwMode="auto">
              <a:xfrm>
                <a:off x="6502403" y="1103313"/>
                <a:ext cx="30163" cy="41275"/>
              </a:xfrm>
              <a:custGeom>
                <a:avLst/>
                <a:gdLst/>
                <a:ahLst/>
                <a:cxnLst/>
                <a:rect l="0" t="0" r="r" b="b"/>
                <a:pathLst>
                  <a:path w="20363" h="15918">
                    <a:moveTo>
                      <a:pt x="20349" y="10659"/>
                    </a:moveTo>
                    <a:cubicBezTo>
                      <a:pt x="20567" y="8658"/>
                      <a:pt x="18215" y="6408"/>
                      <a:pt x="16622" y="2616"/>
                    </a:cubicBezTo>
                    <a:cubicBezTo>
                      <a:pt x="15030" y="-1197"/>
                      <a:pt x="10115" y="-100"/>
                      <a:pt x="7326" y="1279"/>
                    </a:cubicBezTo>
                    <a:cubicBezTo>
                      <a:pt x="4553" y="2665"/>
                      <a:pt x="3357" y="4649"/>
                      <a:pt x="2411" y="5378"/>
                    </a:cubicBezTo>
                    <a:cubicBezTo>
                      <a:pt x="1465" y="6076"/>
                      <a:pt x="1093" y="7457"/>
                      <a:pt x="1344" y="8801"/>
                    </a:cubicBezTo>
                    <a:cubicBezTo>
                      <a:pt x="1602" y="10155"/>
                      <a:pt x="-1033" y="11502"/>
                      <a:pt x="463" y="12561"/>
                    </a:cubicBezTo>
                    <a:cubicBezTo>
                      <a:pt x="12895" y="20403"/>
                      <a:pt x="20163" y="12263"/>
                      <a:pt x="20349" y="10659"/>
                    </a:cubicBezTo>
                    <a:close/>
                    <a:moveTo>
                      <a:pt x="20349" y="1065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8" name="AutoShape 108"/>
              <p:cNvSpPr>
                <a:spLocks/>
              </p:cNvSpPr>
              <p:nvPr/>
            </p:nvSpPr>
            <p:spPr bwMode="auto">
              <a:xfrm>
                <a:off x="6515103" y="1016000"/>
                <a:ext cx="44450" cy="20638"/>
              </a:xfrm>
              <a:custGeom>
                <a:avLst/>
                <a:gdLst/>
                <a:ahLst/>
                <a:cxnLst/>
                <a:rect l="0" t="0" r="r" b="b"/>
                <a:pathLst>
                  <a:path w="19763" h="19416">
                    <a:moveTo>
                      <a:pt x="226" y="11126"/>
                    </a:moveTo>
                    <a:cubicBezTo>
                      <a:pt x="226" y="12508"/>
                      <a:pt x="329" y="15147"/>
                      <a:pt x="5382" y="18368"/>
                    </a:cubicBezTo>
                    <a:cubicBezTo>
                      <a:pt x="10434" y="21589"/>
                      <a:pt x="13416" y="16603"/>
                      <a:pt x="16920" y="13936"/>
                    </a:cubicBezTo>
                    <a:cubicBezTo>
                      <a:pt x="20436" y="11246"/>
                      <a:pt x="20109" y="5597"/>
                      <a:pt x="19013" y="0"/>
                    </a:cubicBezTo>
                    <a:cubicBezTo>
                      <a:pt x="19008" y="-11"/>
                      <a:pt x="18997" y="2896"/>
                      <a:pt x="18997" y="2896"/>
                    </a:cubicBezTo>
                    <a:lnTo>
                      <a:pt x="11208" y="2896"/>
                    </a:lnTo>
                    <a:cubicBezTo>
                      <a:pt x="8025" y="2896"/>
                      <a:pt x="4701" y="3918"/>
                      <a:pt x="2951" y="4941"/>
                    </a:cubicBezTo>
                    <a:cubicBezTo>
                      <a:pt x="-1164" y="7265"/>
                      <a:pt x="226" y="9795"/>
                      <a:pt x="226" y="11126"/>
                    </a:cubicBezTo>
                    <a:close/>
                    <a:moveTo>
                      <a:pt x="226" y="11126"/>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9" name="AutoShape 109"/>
              <p:cNvSpPr>
                <a:spLocks/>
              </p:cNvSpPr>
              <p:nvPr/>
            </p:nvSpPr>
            <p:spPr bwMode="auto">
              <a:xfrm>
                <a:off x="6527803" y="1041400"/>
                <a:ext cx="34925" cy="15875"/>
              </a:xfrm>
              <a:custGeom>
                <a:avLst/>
                <a:gdLst/>
                <a:ahLst/>
                <a:cxnLst/>
                <a:rect l="0" t="0" r="r" b="b"/>
                <a:pathLst>
                  <a:path w="19615" h="21482">
                    <a:moveTo>
                      <a:pt x="694" y="21482"/>
                    </a:moveTo>
                    <a:cubicBezTo>
                      <a:pt x="3002" y="21482"/>
                      <a:pt x="12707" y="15258"/>
                      <a:pt x="14863" y="13470"/>
                    </a:cubicBezTo>
                    <a:cubicBezTo>
                      <a:pt x="17013" y="11611"/>
                      <a:pt x="19038" y="6434"/>
                      <a:pt x="19508" y="3396"/>
                    </a:cubicBezTo>
                    <a:cubicBezTo>
                      <a:pt x="20006" y="312"/>
                      <a:pt x="18720" y="-118"/>
                      <a:pt x="16419" y="23"/>
                    </a:cubicBezTo>
                    <a:cubicBezTo>
                      <a:pt x="16419" y="23"/>
                      <a:pt x="11083" y="4888"/>
                      <a:pt x="10073" y="6434"/>
                    </a:cubicBezTo>
                    <a:cubicBezTo>
                      <a:pt x="9064" y="7933"/>
                      <a:pt x="3811" y="12666"/>
                      <a:pt x="3134" y="14790"/>
                    </a:cubicBezTo>
                    <a:cubicBezTo>
                      <a:pt x="2450" y="16945"/>
                      <a:pt x="-1594" y="21482"/>
                      <a:pt x="694" y="21482"/>
                    </a:cubicBezTo>
                    <a:close/>
                    <a:moveTo>
                      <a:pt x="694" y="2148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0" name="AutoShape 110"/>
              <p:cNvSpPr>
                <a:spLocks/>
              </p:cNvSpPr>
              <p:nvPr/>
            </p:nvSpPr>
            <p:spPr bwMode="auto">
              <a:xfrm>
                <a:off x="6540503" y="1041400"/>
                <a:ext cx="28575" cy="22225"/>
              </a:xfrm>
              <a:custGeom>
                <a:avLst/>
                <a:gdLst/>
                <a:ahLst/>
                <a:cxnLst/>
                <a:rect l="0" t="0" r="r" b="b"/>
                <a:pathLst>
                  <a:path w="17664" h="16761">
                    <a:moveTo>
                      <a:pt x="853" y="16761"/>
                    </a:moveTo>
                    <a:cubicBezTo>
                      <a:pt x="853" y="16761"/>
                      <a:pt x="10498" y="11775"/>
                      <a:pt x="10652" y="10742"/>
                    </a:cubicBezTo>
                    <a:cubicBezTo>
                      <a:pt x="10821" y="9696"/>
                      <a:pt x="12317" y="4207"/>
                      <a:pt x="14107" y="3886"/>
                    </a:cubicBezTo>
                    <a:cubicBezTo>
                      <a:pt x="15860" y="3561"/>
                      <a:pt x="17664" y="2070"/>
                      <a:pt x="17664" y="2070"/>
                    </a:cubicBezTo>
                    <a:cubicBezTo>
                      <a:pt x="12772" y="-4839"/>
                      <a:pt x="-3936" y="6958"/>
                      <a:pt x="853" y="16761"/>
                    </a:cubicBezTo>
                    <a:close/>
                    <a:moveTo>
                      <a:pt x="853" y="1676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1" name="AutoShape 111"/>
              <p:cNvSpPr>
                <a:spLocks/>
              </p:cNvSpPr>
              <p:nvPr/>
            </p:nvSpPr>
            <p:spPr bwMode="auto">
              <a:xfrm>
                <a:off x="6553203" y="1016000"/>
                <a:ext cx="128588" cy="123825"/>
              </a:xfrm>
              <a:custGeom>
                <a:avLst/>
                <a:gdLst/>
                <a:ahLst/>
                <a:cxnLst/>
                <a:rect l="0" t="0" r="r" b="b"/>
                <a:pathLst>
                  <a:path w="21111" h="21482">
                    <a:moveTo>
                      <a:pt x="4008" y="595"/>
                    </a:moveTo>
                    <a:cubicBezTo>
                      <a:pt x="4425" y="140"/>
                      <a:pt x="5303" y="-118"/>
                      <a:pt x="4955" y="245"/>
                    </a:cubicBezTo>
                    <a:cubicBezTo>
                      <a:pt x="4600" y="595"/>
                      <a:pt x="1613" y="3753"/>
                      <a:pt x="4796" y="4380"/>
                    </a:cubicBezTo>
                    <a:cubicBezTo>
                      <a:pt x="4544" y="5383"/>
                      <a:pt x="4364" y="7112"/>
                      <a:pt x="6842" y="7531"/>
                    </a:cubicBezTo>
                    <a:cubicBezTo>
                      <a:pt x="5756" y="8474"/>
                      <a:pt x="5424" y="8806"/>
                      <a:pt x="5247" y="8319"/>
                    </a:cubicBezTo>
                    <a:cubicBezTo>
                      <a:pt x="5071" y="7844"/>
                      <a:pt x="2825" y="5088"/>
                      <a:pt x="1887" y="7027"/>
                    </a:cubicBezTo>
                    <a:cubicBezTo>
                      <a:pt x="1567" y="7594"/>
                      <a:pt x="3103" y="10203"/>
                      <a:pt x="2316" y="9555"/>
                    </a:cubicBezTo>
                    <a:cubicBezTo>
                      <a:pt x="1530" y="8910"/>
                      <a:pt x="1510" y="8619"/>
                      <a:pt x="863" y="9495"/>
                    </a:cubicBezTo>
                    <a:cubicBezTo>
                      <a:pt x="217" y="10372"/>
                      <a:pt x="-468" y="11773"/>
                      <a:pt x="432" y="12020"/>
                    </a:cubicBezTo>
                    <a:cubicBezTo>
                      <a:pt x="1335" y="12269"/>
                      <a:pt x="2334" y="12541"/>
                      <a:pt x="3124" y="11874"/>
                    </a:cubicBezTo>
                    <a:cubicBezTo>
                      <a:pt x="3911" y="11207"/>
                      <a:pt x="5223" y="11143"/>
                      <a:pt x="5720" y="11207"/>
                    </a:cubicBezTo>
                    <a:cubicBezTo>
                      <a:pt x="6210" y="11271"/>
                      <a:pt x="13127" y="8571"/>
                      <a:pt x="14507" y="8992"/>
                    </a:cubicBezTo>
                    <a:cubicBezTo>
                      <a:pt x="12400" y="9914"/>
                      <a:pt x="12090" y="9845"/>
                      <a:pt x="11951" y="10250"/>
                    </a:cubicBezTo>
                    <a:cubicBezTo>
                      <a:pt x="11814" y="10643"/>
                      <a:pt x="11542" y="11542"/>
                      <a:pt x="11022" y="11687"/>
                    </a:cubicBezTo>
                    <a:cubicBezTo>
                      <a:pt x="10516" y="11833"/>
                      <a:pt x="10635" y="12377"/>
                      <a:pt x="10613" y="12941"/>
                    </a:cubicBezTo>
                    <a:cubicBezTo>
                      <a:pt x="10597" y="13503"/>
                      <a:pt x="9944" y="13840"/>
                      <a:pt x="8393" y="13732"/>
                    </a:cubicBezTo>
                    <a:cubicBezTo>
                      <a:pt x="8425" y="15551"/>
                      <a:pt x="8232" y="15093"/>
                      <a:pt x="9102" y="15337"/>
                    </a:cubicBezTo>
                    <a:cubicBezTo>
                      <a:pt x="9964" y="15586"/>
                      <a:pt x="10911" y="16404"/>
                      <a:pt x="10827" y="17098"/>
                    </a:cubicBezTo>
                    <a:cubicBezTo>
                      <a:pt x="10238" y="17031"/>
                      <a:pt x="9646" y="17031"/>
                      <a:pt x="9551" y="17413"/>
                    </a:cubicBezTo>
                    <a:cubicBezTo>
                      <a:pt x="9455" y="17784"/>
                      <a:pt x="7857" y="20938"/>
                      <a:pt x="12243" y="21482"/>
                    </a:cubicBezTo>
                    <a:cubicBezTo>
                      <a:pt x="12617" y="21482"/>
                      <a:pt x="13109" y="19831"/>
                      <a:pt x="13443" y="20353"/>
                    </a:cubicBezTo>
                    <a:cubicBezTo>
                      <a:pt x="13776" y="20871"/>
                      <a:pt x="14644" y="21106"/>
                      <a:pt x="14644" y="21106"/>
                    </a:cubicBezTo>
                    <a:cubicBezTo>
                      <a:pt x="15037" y="20793"/>
                      <a:pt x="15937" y="20920"/>
                      <a:pt x="16650" y="20920"/>
                    </a:cubicBezTo>
                    <a:cubicBezTo>
                      <a:pt x="17355" y="20920"/>
                      <a:pt x="20636" y="20085"/>
                      <a:pt x="18475" y="17806"/>
                    </a:cubicBezTo>
                    <a:cubicBezTo>
                      <a:pt x="19655" y="18761"/>
                      <a:pt x="19974" y="18687"/>
                      <a:pt x="19974" y="18410"/>
                    </a:cubicBezTo>
                    <a:cubicBezTo>
                      <a:pt x="19974" y="18138"/>
                      <a:pt x="20123" y="17203"/>
                      <a:pt x="19893" y="16762"/>
                    </a:cubicBezTo>
                    <a:cubicBezTo>
                      <a:pt x="19655" y="16327"/>
                      <a:pt x="18284" y="14924"/>
                      <a:pt x="18676" y="14589"/>
                    </a:cubicBezTo>
                    <a:cubicBezTo>
                      <a:pt x="19063" y="14258"/>
                      <a:pt x="19772" y="13857"/>
                      <a:pt x="19555" y="13484"/>
                    </a:cubicBezTo>
                    <a:cubicBezTo>
                      <a:pt x="19341" y="13109"/>
                      <a:pt x="18910" y="12310"/>
                      <a:pt x="19188" y="12183"/>
                    </a:cubicBezTo>
                    <a:cubicBezTo>
                      <a:pt x="19454" y="12065"/>
                      <a:pt x="20383" y="11670"/>
                      <a:pt x="20383" y="11978"/>
                    </a:cubicBezTo>
                    <a:cubicBezTo>
                      <a:pt x="20383" y="12291"/>
                      <a:pt x="20779" y="13449"/>
                      <a:pt x="20818" y="13190"/>
                    </a:cubicBezTo>
                    <a:cubicBezTo>
                      <a:pt x="20850" y="12941"/>
                      <a:pt x="21132" y="11730"/>
                      <a:pt x="21110" y="11247"/>
                    </a:cubicBezTo>
                    <a:cubicBezTo>
                      <a:pt x="21090" y="10772"/>
                      <a:pt x="20991" y="9178"/>
                      <a:pt x="20598" y="8969"/>
                    </a:cubicBezTo>
                    <a:cubicBezTo>
                      <a:pt x="20207" y="8764"/>
                      <a:pt x="19382" y="8764"/>
                      <a:pt x="19603" y="8260"/>
                    </a:cubicBezTo>
                    <a:cubicBezTo>
                      <a:pt x="19815" y="7758"/>
                      <a:pt x="20365" y="5964"/>
                      <a:pt x="19718" y="4711"/>
                    </a:cubicBezTo>
                    <a:cubicBezTo>
                      <a:pt x="19444" y="4149"/>
                      <a:pt x="19676" y="3942"/>
                      <a:pt x="19974" y="3153"/>
                    </a:cubicBezTo>
                    <a:cubicBezTo>
                      <a:pt x="20240" y="2413"/>
                      <a:pt x="20181" y="555"/>
                      <a:pt x="19424" y="555"/>
                    </a:cubicBezTo>
                    <a:lnTo>
                      <a:pt x="10287" y="555"/>
                    </a:lnTo>
                    <a:cubicBezTo>
                      <a:pt x="10124" y="555"/>
                      <a:pt x="9936" y="108"/>
                      <a:pt x="9771" y="39"/>
                    </a:cubicBezTo>
                    <a:cubicBezTo>
                      <a:pt x="9455" y="-87"/>
                      <a:pt x="9239" y="120"/>
                      <a:pt x="9239" y="224"/>
                    </a:cubicBezTo>
                    <a:cubicBezTo>
                      <a:pt x="9239" y="325"/>
                      <a:pt x="9517" y="1241"/>
                      <a:pt x="9672" y="1022"/>
                    </a:cubicBezTo>
                    <a:cubicBezTo>
                      <a:pt x="9827" y="818"/>
                      <a:pt x="11127" y="750"/>
                      <a:pt x="11793" y="1752"/>
                    </a:cubicBezTo>
                    <a:cubicBezTo>
                      <a:pt x="10931" y="1608"/>
                      <a:pt x="10538" y="1796"/>
                      <a:pt x="10319" y="1968"/>
                    </a:cubicBezTo>
                    <a:cubicBezTo>
                      <a:pt x="10103" y="2131"/>
                      <a:pt x="9850" y="3812"/>
                      <a:pt x="11934" y="4856"/>
                    </a:cubicBezTo>
                    <a:cubicBezTo>
                      <a:pt x="11717" y="5360"/>
                      <a:pt x="11143" y="6621"/>
                      <a:pt x="10931" y="6245"/>
                    </a:cubicBezTo>
                    <a:cubicBezTo>
                      <a:pt x="10708" y="5868"/>
                      <a:pt x="9791" y="4154"/>
                      <a:pt x="8949" y="3631"/>
                    </a:cubicBezTo>
                    <a:cubicBezTo>
                      <a:pt x="8097" y="3110"/>
                      <a:pt x="8212" y="2607"/>
                      <a:pt x="8141" y="2172"/>
                    </a:cubicBezTo>
                    <a:cubicBezTo>
                      <a:pt x="8059" y="1727"/>
                      <a:pt x="7749" y="1431"/>
                      <a:pt x="7154" y="1014"/>
                    </a:cubicBezTo>
                    <a:cubicBezTo>
                      <a:pt x="6566" y="596"/>
                      <a:pt x="6465" y="666"/>
                      <a:pt x="6465" y="208"/>
                    </a:cubicBezTo>
                    <a:cubicBezTo>
                      <a:pt x="6465" y="168"/>
                      <a:pt x="6451" y="555"/>
                      <a:pt x="6431" y="555"/>
                    </a:cubicBezTo>
                    <a:lnTo>
                      <a:pt x="2640" y="555"/>
                    </a:lnTo>
                    <a:cubicBezTo>
                      <a:pt x="2648" y="555"/>
                      <a:pt x="2707" y="844"/>
                      <a:pt x="2793" y="851"/>
                    </a:cubicBezTo>
                    <a:cubicBezTo>
                      <a:pt x="3031" y="870"/>
                      <a:pt x="3591" y="1057"/>
                      <a:pt x="4008" y="595"/>
                    </a:cubicBezTo>
                    <a:close/>
                    <a:moveTo>
                      <a:pt x="4008" y="59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2" name="AutoShape 112"/>
              <p:cNvSpPr>
                <a:spLocks/>
              </p:cNvSpPr>
              <p:nvPr/>
            </p:nvSpPr>
            <p:spPr bwMode="auto">
              <a:xfrm>
                <a:off x="6692903" y="1066800"/>
                <a:ext cx="22225" cy="30163"/>
              </a:xfrm>
              <a:custGeom>
                <a:avLst/>
                <a:gdLst/>
                <a:ahLst/>
                <a:cxnLst/>
                <a:rect l="0" t="0" r="r" b="b"/>
                <a:pathLst>
                  <a:path w="14462" h="21189">
                    <a:moveTo>
                      <a:pt x="7633" y="9568"/>
                    </a:moveTo>
                    <a:cubicBezTo>
                      <a:pt x="9547" y="11678"/>
                      <a:pt x="11658" y="14472"/>
                      <a:pt x="12332" y="12473"/>
                    </a:cubicBezTo>
                    <a:cubicBezTo>
                      <a:pt x="12982" y="10470"/>
                      <a:pt x="18142" y="3464"/>
                      <a:pt x="9563" y="23"/>
                    </a:cubicBezTo>
                    <a:cubicBezTo>
                      <a:pt x="8904" y="-411"/>
                      <a:pt x="6514" y="5574"/>
                      <a:pt x="4486" y="6374"/>
                    </a:cubicBezTo>
                    <a:cubicBezTo>
                      <a:pt x="2428" y="7186"/>
                      <a:pt x="-3458" y="10793"/>
                      <a:pt x="2806" y="21189"/>
                    </a:cubicBezTo>
                    <a:cubicBezTo>
                      <a:pt x="9010" y="14979"/>
                      <a:pt x="4758" y="6374"/>
                      <a:pt x="7633" y="9568"/>
                    </a:cubicBezTo>
                    <a:close/>
                    <a:moveTo>
                      <a:pt x="7633" y="956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3" name="AutoShape 113"/>
              <p:cNvSpPr>
                <a:spLocks/>
              </p:cNvSpPr>
              <p:nvPr/>
            </p:nvSpPr>
            <p:spPr bwMode="auto">
              <a:xfrm>
                <a:off x="6705603" y="1066800"/>
                <a:ext cx="80963" cy="96838"/>
              </a:xfrm>
              <a:custGeom>
                <a:avLst/>
                <a:gdLst/>
                <a:ahLst/>
                <a:cxnLst/>
                <a:rect l="0" t="0" r="r" b="b"/>
                <a:pathLst>
                  <a:path w="20571" h="20786">
                    <a:moveTo>
                      <a:pt x="2522" y="5357"/>
                    </a:moveTo>
                    <a:cubicBezTo>
                      <a:pt x="3682" y="7035"/>
                      <a:pt x="2435" y="9376"/>
                      <a:pt x="820" y="11126"/>
                    </a:cubicBezTo>
                    <a:cubicBezTo>
                      <a:pt x="-792" y="12893"/>
                      <a:pt x="330" y="14575"/>
                      <a:pt x="1157" y="15587"/>
                    </a:cubicBezTo>
                    <a:cubicBezTo>
                      <a:pt x="1980" y="16596"/>
                      <a:pt x="2737" y="13962"/>
                      <a:pt x="2949" y="14164"/>
                    </a:cubicBezTo>
                    <a:cubicBezTo>
                      <a:pt x="3345" y="17451"/>
                      <a:pt x="5475" y="17840"/>
                      <a:pt x="6722" y="17840"/>
                    </a:cubicBezTo>
                    <a:cubicBezTo>
                      <a:pt x="7966" y="17840"/>
                      <a:pt x="8789" y="17507"/>
                      <a:pt x="9250" y="18120"/>
                    </a:cubicBezTo>
                    <a:cubicBezTo>
                      <a:pt x="11838" y="21600"/>
                      <a:pt x="15265" y="20894"/>
                      <a:pt x="18043" y="20276"/>
                    </a:cubicBezTo>
                    <a:cubicBezTo>
                      <a:pt x="20808" y="19658"/>
                      <a:pt x="20711" y="17840"/>
                      <a:pt x="20446" y="15250"/>
                    </a:cubicBezTo>
                    <a:cubicBezTo>
                      <a:pt x="20175" y="12663"/>
                      <a:pt x="19287" y="12088"/>
                      <a:pt x="19249" y="10641"/>
                    </a:cubicBezTo>
                    <a:cubicBezTo>
                      <a:pt x="19287" y="6833"/>
                      <a:pt x="14217" y="2537"/>
                      <a:pt x="13410" y="1581"/>
                    </a:cubicBezTo>
                    <a:cubicBezTo>
                      <a:pt x="12618" y="620"/>
                      <a:pt x="10310" y="163"/>
                      <a:pt x="9681" y="0"/>
                    </a:cubicBezTo>
                    <a:cubicBezTo>
                      <a:pt x="9185" y="50"/>
                      <a:pt x="7723" y="1502"/>
                      <a:pt x="5964" y="2021"/>
                    </a:cubicBezTo>
                    <a:cubicBezTo>
                      <a:pt x="4193" y="2537"/>
                      <a:pt x="3779" y="4456"/>
                      <a:pt x="4140" y="5307"/>
                    </a:cubicBezTo>
                    <a:cubicBezTo>
                      <a:pt x="4502" y="6156"/>
                      <a:pt x="2341" y="5104"/>
                      <a:pt x="2522" y="5357"/>
                    </a:cubicBezTo>
                    <a:close/>
                    <a:moveTo>
                      <a:pt x="2522" y="535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4" name="AutoShape 114"/>
              <p:cNvSpPr>
                <a:spLocks/>
              </p:cNvSpPr>
              <p:nvPr/>
            </p:nvSpPr>
            <p:spPr bwMode="auto">
              <a:xfrm>
                <a:off x="6908803" y="1192213"/>
                <a:ext cx="1098550" cy="814387"/>
              </a:xfrm>
              <a:custGeom>
                <a:avLst/>
                <a:gdLst/>
                <a:ahLst/>
                <a:cxnLst/>
                <a:rect l="0" t="0" r="r" b="b"/>
                <a:pathLst>
                  <a:path w="21562" h="21534">
                    <a:moveTo>
                      <a:pt x="215" y="5252"/>
                    </a:moveTo>
                    <a:cubicBezTo>
                      <a:pt x="83" y="5371"/>
                      <a:pt x="37" y="5419"/>
                      <a:pt x="55" y="5473"/>
                    </a:cubicBezTo>
                    <a:cubicBezTo>
                      <a:pt x="72" y="5526"/>
                      <a:pt x="58" y="5713"/>
                      <a:pt x="44" y="5775"/>
                    </a:cubicBezTo>
                    <a:cubicBezTo>
                      <a:pt x="29" y="5838"/>
                      <a:pt x="343" y="6069"/>
                      <a:pt x="186" y="6415"/>
                    </a:cubicBezTo>
                    <a:cubicBezTo>
                      <a:pt x="144" y="6545"/>
                      <a:pt x="250" y="7304"/>
                      <a:pt x="535" y="7232"/>
                    </a:cubicBezTo>
                    <a:cubicBezTo>
                      <a:pt x="656" y="7199"/>
                      <a:pt x="720" y="7184"/>
                      <a:pt x="873" y="7217"/>
                    </a:cubicBezTo>
                    <a:cubicBezTo>
                      <a:pt x="1026" y="7251"/>
                      <a:pt x="1083" y="7285"/>
                      <a:pt x="1168" y="7226"/>
                    </a:cubicBezTo>
                    <a:cubicBezTo>
                      <a:pt x="1254" y="7169"/>
                      <a:pt x="1538" y="7217"/>
                      <a:pt x="1649" y="7357"/>
                    </a:cubicBezTo>
                    <a:cubicBezTo>
                      <a:pt x="1759" y="7496"/>
                      <a:pt x="1990" y="7578"/>
                      <a:pt x="2061" y="7568"/>
                    </a:cubicBezTo>
                    <a:cubicBezTo>
                      <a:pt x="1955" y="7770"/>
                      <a:pt x="1895" y="7790"/>
                      <a:pt x="1848" y="7781"/>
                    </a:cubicBezTo>
                    <a:cubicBezTo>
                      <a:pt x="1802" y="7770"/>
                      <a:pt x="1709" y="7742"/>
                      <a:pt x="1649" y="7848"/>
                    </a:cubicBezTo>
                    <a:cubicBezTo>
                      <a:pt x="1589" y="7954"/>
                      <a:pt x="1400" y="7915"/>
                      <a:pt x="1339" y="7818"/>
                    </a:cubicBezTo>
                    <a:cubicBezTo>
                      <a:pt x="1279" y="7723"/>
                      <a:pt x="1129" y="7684"/>
                      <a:pt x="1029" y="7742"/>
                    </a:cubicBezTo>
                    <a:cubicBezTo>
                      <a:pt x="930" y="7799"/>
                      <a:pt x="570" y="7612"/>
                      <a:pt x="670" y="7799"/>
                    </a:cubicBezTo>
                    <a:cubicBezTo>
                      <a:pt x="770" y="7987"/>
                      <a:pt x="773" y="8001"/>
                      <a:pt x="728" y="8126"/>
                    </a:cubicBezTo>
                    <a:cubicBezTo>
                      <a:pt x="681" y="8251"/>
                      <a:pt x="799" y="8439"/>
                      <a:pt x="884" y="8506"/>
                    </a:cubicBezTo>
                    <a:cubicBezTo>
                      <a:pt x="969" y="8573"/>
                      <a:pt x="1115" y="8877"/>
                      <a:pt x="1129" y="8958"/>
                    </a:cubicBezTo>
                    <a:cubicBezTo>
                      <a:pt x="1143" y="9040"/>
                      <a:pt x="1321" y="9189"/>
                      <a:pt x="1404" y="9155"/>
                    </a:cubicBezTo>
                    <a:cubicBezTo>
                      <a:pt x="1485" y="9121"/>
                      <a:pt x="1731" y="9213"/>
                      <a:pt x="1823" y="9308"/>
                    </a:cubicBezTo>
                    <a:cubicBezTo>
                      <a:pt x="1673" y="9272"/>
                      <a:pt x="1574" y="9237"/>
                      <a:pt x="1688" y="9382"/>
                    </a:cubicBezTo>
                    <a:cubicBezTo>
                      <a:pt x="1802" y="9524"/>
                      <a:pt x="1941" y="9569"/>
                      <a:pt x="1994" y="9454"/>
                    </a:cubicBezTo>
                    <a:cubicBezTo>
                      <a:pt x="2047" y="9338"/>
                      <a:pt x="2100" y="9285"/>
                      <a:pt x="2186" y="9305"/>
                    </a:cubicBezTo>
                    <a:cubicBezTo>
                      <a:pt x="2271" y="9323"/>
                      <a:pt x="2386" y="9140"/>
                      <a:pt x="2300" y="8890"/>
                    </a:cubicBezTo>
                    <a:cubicBezTo>
                      <a:pt x="2421" y="9035"/>
                      <a:pt x="2503" y="9150"/>
                      <a:pt x="2670" y="8655"/>
                    </a:cubicBezTo>
                    <a:cubicBezTo>
                      <a:pt x="2610" y="9131"/>
                      <a:pt x="2621" y="9323"/>
                      <a:pt x="2820" y="9524"/>
                    </a:cubicBezTo>
                    <a:cubicBezTo>
                      <a:pt x="3019" y="9728"/>
                      <a:pt x="3239" y="9891"/>
                      <a:pt x="3531" y="9660"/>
                    </a:cubicBezTo>
                    <a:cubicBezTo>
                      <a:pt x="3460" y="9583"/>
                      <a:pt x="3346" y="9539"/>
                      <a:pt x="3211" y="9627"/>
                    </a:cubicBezTo>
                    <a:cubicBezTo>
                      <a:pt x="3318" y="9415"/>
                      <a:pt x="3706" y="9352"/>
                      <a:pt x="3862" y="9539"/>
                    </a:cubicBezTo>
                    <a:cubicBezTo>
                      <a:pt x="3958" y="9630"/>
                      <a:pt x="4015" y="9458"/>
                      <a:pt x="4222" y="9482"/>
                    </a:cubicBezTo>
                    <a:cubicBezTo>
                      <a:pt x="4429" y="9506"/>
                      <a:pt x="4578" y="9468"/>
                      <a:pt x="4645" y="9361"/>
                    </a:cubicBezTo>
                    <a:cubicBezTo>
                      <a:pt x="4713" y="9256"/>
                      <a:pt x="4827" y="9170"/>
                      <a:pt x="4923" y="9266"/>
                    </a:cubicBezTo>
                    <a:cubicBezTo>
                      <a:pt x="5019" y="9361"/>
                      <a:pt x="5226" y="9444"/>
                      <a:pt x="5293" y="9420"/>
                    </a:cubicBezTo>
                    <a:cubicBezTo>
                      <a:pt x="5361" y="9395"/>
                      <a:pt x="5364" y="9395"/>
                      <a:pt x="5417" y="9468"/>
                    </a:cubicBezTo>
                    <a:cubicBezTo>
                      <a:pt x="5471" y="9539"/>
                      <a:pt x="5532" y="9535"/>
                      <a:pt x="5535" y="9405"/>
                    </a:cubicBezTo>
                    <a:cubicBezTo>
                      <a:pt x="5538" y="9276"/>
                      <a:pt x="5556" y="9281"/>
                      <a:pt x="5609" y="9276"/>
                    </a:cubicBezTo>
                    <a:cubicBezTo>
                      <a:pt x="5663" y="9272"/>
                      <a:pt x="5705" y="9272"/>
                      <a:pt x="5646" y="9160"/>
                    </a:cubicBezTo>
                    <a:cubicBezTo>
                      <a:pt x="5585" y="9049"/>
                      <a:pt x="5357" y="8770"/>
                      <a:pt x="4869" y="8649"/>
                    </a:cubicBezTo>
                    <a:cubicBezTo>
                      <a:pt x="5058" y="8607"/>
                      <a:pt x="5318" y="8669"/>
                      <a:pt x="5432" y="8794"/>
                    </a:cubicBezTo>
                    <a:cubicBezTo>
                      <a:pt x="5545" y="8920"/>
                      <a:pt x="5549" y="8973"/>
                      <a:pt x="5652" y="8948"/>
                    </a:cubicBezTo>
                    <a:cubicBezTo>
                      <a:pt x="5755" y="8925"/>
                      <a:pt x="5777" y="8939"/>
                      <a:pt x="5819" y="9026"/>
                    </a:cubicBezTo>
                    <a:cubicBezTo>
                      <a:pt x="5863" y="9112"/>
                      <a:pt x="5891" y="9150"/>
                      <a:pt x="5965" y="9160"/>
                    </a:cubicBezTo>
                    <a:cubicBezTo>
                      <a:pt x="6040" y="9170"/>
                      <a:pt x="6218" y="9308"/>
                      <a:pt x="6240" y="9385"/>
                    </a:cubicBezTo>
                    <a:cubicBezTo>
                      <a:pt x="6303" y="9164"/>
                      <a:pt x="6290" y="9150"/>
                      <a:pt x="6225" y="9116"/>
                    </a:cubicBezTo>
                    <a:cubicBezTo>
                      <a:pt x="6161" y="9083"/>
                      <a:pt x="6044" y="8929"/>
                      <a:pt x="6008" y="8842"/>
                    </a:cubicBezTo>
                    <a:cubicBezTo>
                      <a:pt x="5973" y="8756"/>
                      <a:pt x="5919" y="8790"/>
                      <a:pt x="5897" y="8824"/>
                    </a:cubicBezTo>
                    <a:cubicBezTo>
                      <a:pt x="5877" y="8856"/>
                      <a:pt x="5723" y="8828"/>
                      <a:pt x="5667" y="8756"/>
                    </a:cubicBezTo>
                    <a:cubicBezTo>
                      <a:pt x="5788" y="8578"/>
                      <a:pt x="5987" y="8501"/>
                      <a:pt x="6108" y="8568"/>
                    </a:cubicBezTo>
                    <a:cubicBezTo>
                      <a:pt x="6229" y="8637"/>
                      <a:pt x="6290" y="8497"/>
                      <a:pt x="6382" y="8592"/>
                    </a:cubicBezTo>
                    <a:cubicBezTo>
                      <a:pt x="6475" y="8690"/>
                      <a:pt x="6591" y="8497"/>
                      <a:pt x="6641" y="8564"/>
                    </a:cubicBezTo>
                    <a:cubicBezTo>
                      <a:pt x="6691" y="8631"/>
                      <a:pt x="6854" y="8790"/>
                      <a:pt x="7087" y="8669"/>
                    </a:cubicBezTo>
                    <a:cubicBezTo>
                      <a:pt x="7200" y="8598"/>
                      <a:pt x="7321" y="8573"/>
                      <a:pt x="7386" y="8492"/>
                    </a:cubicBezTo>
                    <a:cubicBezTo>
                      <a:pt x="7449" y="8411"/>
                      <a:pt x="7563" y="8280"/>
                      <a:pt x="7446" y="8116"/>
                    </a:cubicBezTo>
                    <a:cubicBezTo>
                      <a:pt x="7328" y="7954"/>
                      <a:pt x="7275" y="7482"/>
                      <a:pt x="7100" y="7550"/>
                    </a:cubicBezTo>
                    <a:cubicBezTo>
                      <a:pt x="6926" y="7617"/>
                      <a:pt x="6854" y="7640"/>
                      <a:pt x="6724" y="7367"/>
                    </a:cubicBezTo>
                    <a:cubicBezTo>
                      <a:pt x="6866" y="7328"/>
                      <a:pt x="6891" y="7328"/>
                      <a:pt x="6887" y="7222"/>
                    </a:cubicBezTo>
                    <a:cubicBezTo>
                      <a:pt x="6884" y="7116"/>
                      <a:pt x="6894" y="6838"/>
                      <a:pt x="6951" y="6843"/>
                    </a:cubicBezTo>
                    <a:cubicBezTo>
                      <a:pt x="7009" y="6848"/>
                      <a:pt x="7154" y="6857"/>
                      <a:pt x="7069" y="6915"/>
                    </a:cubicBezTo>
                    <a:cubicBezTo>
                      <a:pt x="6983" y="6972"/>
                      <a:pt x="6941" y="7010"/>
                      <a:pt x="6990" y="7103"/>
                    </a:cubicBezTo>
                    <a:cubicBezTo>
                      <a:pt x="7040" y="7194"/>
                      <a:pt x="7069" y="7357"/>
                      <a:pt x="7411" y="7295"/>
                    </a:cubicBezTo>
                    <a:cubicBezTo>
                      <a:pt x="7432" y="7477"/>
                      <a:pt x="7567" y="7617"/>
                      <a:pt x="7645" y="7545"/>
                    </a:cubicBezTo>
                    <a:cubicBezTo>
                      <a:pt x="7724" y="7472"/>
                      <a:pt x="7752" y="7371"/>
                      <a:pt x="7794" y="7381"/>
                    </a:cubicBezTo>
                    <a:cubicBezTo>
                      <a:pt x="7837" y="7391"/>
                      <a:pt x="8012" y="7401"/>
                      <a:pt x="8015" y="7862"/>
                    </a:cubicBezTo>
                    <a:cubicBezTo>
                      <a:pt x="8093" y="8073"/>
                      <a:pt x="8193" y="8193"/>
                      <a:pt x="8189" y="8328"/>
                    </a:cubicBezTo>
                    <a:cubicBezTo>
                      <a:pt x="8332" y="8092"/>
                      <a:pt x="8485" y="7949"/>
                      <a:pt x="8681" y="8045"/>
                    </a:cubicBezTo>
                    <a:cubicBezTo>
                      <a:pt x="8713" y="8064"/>
                      <a:pt x="8653" y="8429"/>
                      <a:pt x="8606" y="8453"/>
                    </a:cubicBezTo>
                    <a:cubicBezTo>
                      <a:pt x="8560" y="8478"/>
                      <a:pt x="8950" y="8750"/>
                      <a:pt x="8947" y="8251"/>
                    </a:cubicBezTo>
                    <a:cubicBezTo>
                      <a:pt x="8950" y="8193"/>
                      <a:pt x="9190" y="8266"/>
                      <a:pt x="9122" y="8291"/>
                    </a:cubicBezTo>
                    <a:cubicBezTo>
                      <a:pt x="9054" y="8314"/>
                      <a:pt x="8833" y="8559"/>
                      <a:pt x="9036" y="8747"/>
                    </a:cubicBezTo>
                    <a:cubicBezTo>
                      <a:pt x="9239" y="8934"/>
                      <a:pt x="9282" y="8905"/>
                      <a:pt x="9339" y="8872"/>
                    </a:cubicBezTo>
                    <a:cubicBezTo>
                      <a:pt x="9396" y="8838"/>
                      <a:pt x="9869" y="9001"/>
                      <a:pt x="9809" y="9246"/>
                    </a:cubicBezTo>
                    <a:cubicBezTo>
                      <a:pt x="9748" y="9492"/>
                      <a:pt x="9709" y="9680"/>
                      <a:pt x="9605" y="9669"/>
                    </a:cubicBezTo>
                    <a:cubicBezTo>
                      <a:pt x="9503" y="9660"/>
                      <a:pt x="9300" y="9664"/>
                      <a:pt x="9297" y="9953"/>
                    </a:cubicBezTo>
                    <a:cubicBezTo>
                      <a:pt x="9293" y="10049"/>
                      <a:pt x="9442" y="10122"/>
                      <a:pt x="9413" y="10223"/>
                    </a:cubicBezTo>
                    <a:cubicBezTo>
                      <a:pt x="9385" y="10323"/>
                      <a:pt x="9421" y="10683"/>
                      <a:pt x="9510" y="10631"/>
                    </a:cubicBezTo>
                    <a:cubicBezTo>
                      <a:pt x="9599" y="10578"/>
                      <a:pt x="9766" y="10430"/>
                      <a:pt x="9798" y="10232"/>
                    </a:cubicBezTo>
                    <a:cubicBezTo>
                      <a:pt x="9830" y="10035"/>
                      <a:pt x="10001" y="9963"/>
                      <a:pt x="9969" y="9834"/>
                    </a:cubicBezTo>
                    <a:cubicBezTo>
                      <a:pt x="9937" y="9703"/>
                      <a:pt x="9990" y="9636"/>
                      <a:pt x="10030" y="9636"/>
                    </a:cubicBezTo>
                    <a:cubicBezTo>
                      <a:pt x="10069" y="9636"/>
                      <a:pt x="10197" y="9617"/>
                      <a:pt x="10268" y="9698"/>
                    </a:cubicBezTo>
                    <a:cubicBezTo>
                      <a:pt x="10239" y="9420"/>
                      <a:pt x="10190" y="9213"/>
                      <a:pt x="10442" y="9174"/>
                    </a:cubicBezTo>
                    <a:cubicBezTo>
                      <a:pt x="10353" y="9305"/>
                      <a:pt x="10279" y="9405"/>
                      <a:pt x="10339" y="9597"/>
                    </a:cubicBezTo>
                    <a:cubicBezTo>
                      <a:pt x="10417" y="9478"/>
                      <a:pt x="10463" y="9424"/>
                      <a:pt x="10463" y="9554"/>
                    </a:cubicBezTo>
                    <a:cubicBezTo>
                      <a:pt x="10463" y="9684"/>
                      <a:pt x="10467" y="9751"/>
                      <a:pt x="10524" y="9689"/>
                    </a:cubicBezTo>
                    <a:cubicBezTo>
                      <a:pt x="10581" y="9627"/>
                      <a:pt x="10681" y="9592"/>
                      <a:pt x="10634" y="9694"/>
                    </a:cubicBezTo>
                    <a:cubicBezTo>
                      <a:pt x="10589" y="9795"/>
                      <a:pt x="10557" y="9886"/>
                      <a:pt x="10627" y="9935"/>
                    </a:cubicBezTo>
                    <a:cubicBezTo>
                      <a:pt x="10698" y="9983"/>
                      <a:pt x="10876" y="10246"/>
                      <a:pt x="11040" y="10238"/>
                    </a:cubicBezTo>
                    <a:cubicBezTo>
                      <a:pt x="11204" y="10228"/>
                      <a:pt x="11232" y="10238"/>
                      <a:pt x="11214" y="10122"/>
                    </a:cubicBezTo>
                    <a:cubicBezTo>
                      <a:pt x="11196" y="10006"/>
                      <a:pt x="11157" y="9949"/>
                      <a:pt x="11040" y="9886"/>
                    </a:cubicBezTo>
                    <a:cubicBezTo>
                      <a:pt x="11015" y="9770"/>
                      <a:pt x="11133" y="9655"/>
                      <a:pt x="11204" y="9751"/>
                    </a:cubicBezTo>
                    <a:cubicBezTo>
                      <a:pt x="11275" y="9848"/>
                      <a:pt x="11346" y="10045"/>
                      <a:pt x="11285" y="10362"/>
                    </a:cubicBezTo>
                    <a:cubicBezTo>
                      <a:pt x="11424" y="10502"/>
                      <a:pt x="11573" y="10665"/>
                      <a:pt x="11617" y="10598"/>
                    </a:cubicBezTo>
                    <a:cubicBezTo>
                      <a:pt x="11659" y="10530"/>
                      <a:pt x="11973" y="10352"/>
                      <a:pt x="12005" y="10477"/>
                    </a:cubicBezTo>
                    <a:cubicBezTo>
                      <a:pt x="12036" y="10603"/>
                      <a:pt x="12239" y="10968"/>
                      <a:pt x="12249" y="11093"/>
                    </a:cubicBezTo>
                    <a:cubicBezTo>
                      <a:pt x="12428" y="11204"/>
                      <a:pt x="12612" y="11468"/>
                      <a:pt x="12649" y="11598"/>
                    </a:cubicBezTo>
                    <a:cubicBezTo>
                      <a:pt x="12684" y="11727"/>
                      <a:pt x="12823" y="11689"/>
                      <a:pt x="12855" y="11838"/>
                    </a:cubicBezTo>
                    <a:cubicBezTo>
                      <a:pt x="12887" y="11987"/>
                      <a:pt x="12983" y="12223"/>
                      <a:pt x="13076" y="12318"/>
                    </a:cubicBezTo>
                    <a:cubicBezTo>
                      <a:pt x="13169" y="12415"/>
                      <a:pt x="13218" y="12627"/>
                      <a:pt x="13100" y="12770"/>
                    </a:cubicBezTo>
                    <a:cubicBezTo>
                      <a:pt x="12983" y="12915"/>
                      <a:pt x="12929" y="13025"/>
                      <a:pt x="12958" y="13136"/>
                    </a:cubicBezTo>
                    <a:cubicBezTo>
                      <a:pt x="12987" y="13246"/>
                      <a:pt x="12976" y="13420"/>
                      <a:pt x="12965" y="13473"/>
                    </a:cubicBezTo>
                    <a:cubicBezTo>
                      <a:pt x="12954" y="13525"/>
                      <a:pt x="12922" y="13869"/>
                      <a:pt x="13311" y="13657"/>
                    </a:cubicBezTo>
                    <a:cubicBezTo>
                      <a:pt x="13548" y="13522"/>
                      <a:pt x="13719" y="13490"/>
                      <a:pt x="13851" y="13490"/>
                    </a:cubicBezTo>
                    <a:cubicBezTo>
                      <a:pt x="13984" y="13490"/>
                      <a:pt x="14136" y="13400"/>
                      <a:pt x="14122" y="13259"/>
                    </a:cubicBezTo>
                    <a:cubicBezTo>
                      <a:pt x="14107" y="13119"/>
                      <a:pt x="14169" y="12932"/>
                      <a:pt x="14084" y="12785"/>
                    </a:cubicBezTo>
                    <a:cubicBezTo>
                      <a:pt x="13998" y="12638"/>
                      <a:pt x="13922" y="12510"/>
                      <a:pt x="14022" y="12465"/>
                    </a:cubicBezTo>
                    <a:cubicBezTo>
                      <a:pt x="14122" y="12421"/>
                      <a:pt x="14312" y="12452"/>
                      <a:pt x="14620" y="12810"/>
                    </a:cubicBezTo>
                    <a:cubicBezTo>
                      <a:pt x="14881" y="12695"/>
                      <a:pt x="15241" y="12567"/>
                      <a:pt x="15456" y="12887"/>
                    </a:cubicBezTo>
                    <a:cubicBezTo>
                      <a:pt x="15493" y="12920"/>
                      <a:pt x="15342" y="13215"/>
                      <a:pt x="15422" y="13094"/>
                    </a:cubicBezTo>
                    <a:cubicBezTo>
                      <a:pt x="15502" y="12971"/>
                      <a:pt x="15660" y="12926"/>
                      <a:pt x="15735" y="12983"/>
                    </a:cubicBezTo>
                    <a:cubicBezTo>
                      <a:pt x="15635" y="13164"/>
                      <a:pt x="15526" y="13439"/>
                      <a:pt x="15635" y="13657"/>
                    </a:cubicBezTo>
                    <a:cubicBezTo>
                      <a:pt x="15474" y="13688"/>
                      <a:pt x="15460" y="13721"/>
                      <a:pt x="15402" y="13670"/>
                    </a:cubicBezTo>
                    <a:cubicBezTo>
                      <a:pt x="15346" y="13618"/>
                      <a:pt x="15184" y="13754"/>
                      <a:pt x="15152" y="13990"/>
                    </a:cubicBezTo>
                    <a:cubicBezTo>
                      <a:pt x="15028" y="13823"/>
                      <a:pt x="14937" y="13785"/>
                      <a:pt x="14839" y="13747"/>
                    </a:cubicBezTo>
                    <a:cubicBezTo>
                      <a:pt x="14901" y="13951"/>
                      <a:pt x="14881" y="14028"/>
                      <a:pt x="14804" y="14182"/>
                    </a:cubicBezTo>
                    <a:cubicBezTo>
                      <a:pt x="14777" y="14266"/>
                      <a:pt x="14905" y="14643"/>
                      <a:pt x="14686" y="14868"/>
                    </a:cubicBezTo>
                    <a:cubicBezTo>
                      <a:pt x="14625" y="14926"/>
                      <a:pt x="14586" y="14638"/>
                      <a:pt x="14602" y="14471"/>
                    </a:cubicBezTo>
                    <a:cubicBezTo>
                      <a:pt x="14615" y="14304"/>
                      <a:pt x="14573" y="13836"/>
                      <a:pt x="14193" y="13573"/>
                    </a:cubicBezTo>
                    <a:cubicBezTo>
                      <a:pt x="14055" y="13592"/>
                      <a:pt x="14027" y="13651"/>
                      <a:pt x="13922" y="13599"/>
                    </a:cubicBezTo>
                    <a:cubicBezTo>
                      <a:pt x="13818" y="13548"/>
                      <a:pt x="13590" y="13592"/>
                      <a:pt x="13505" y="13688"/>
                    </a:cubicBezTo>
                    <a:cubicBezTo>
                      <a:pt x="13420" y="13785"/>
                      <a:pt x="13206" y="13836"/>
                      <a:pt x="13102" y="13836"/>
                    </a:cubicBezTo>
                    <a:cubicBezTo>
                      <a:pt x="12997" y="13836"/>
                      <a:pt x="12850" y="13996"/>
                      <a:pt x="12845" y="14419"/>
                    </a:cubicBezTo>
                    <a:cubicBezTo>
                      <a:pt x="12827" y="14568"/>
                      <a:pt x="12636" y="15092"/>
                      <a:pt x="12589" y="15176"/>
                    </a:cubicBezTo>
                    <a:cubicBezTo>
                      <a:pt x="12542" y="15259"/>
                      <a:pt x="12357" y="15510"/>
                      <a:pt x="12547" y="15753"/>
                    </a:cubicBezTo>
                    <a:cubicBezTo>
                      <a:pt x="12652" y="15894"/>
                      <a:pt x="12831" y="15946"/>
                      <a:pt x="12907" y="16048"/>
                    </a:cubicBezTo>
                    <a:cubicBezTo>
                      <a:pt x="12983" y="16151"/>
                      <a:pt x="13102" y="16176"/>
                      <a:pt x="13192" y="16176"/>
                    </a:cubicBezTo>
                    <a:cubicBezTo>
                      <a:pt x="13272" y="16375"/>
                      <a:pt x="13358" y="16542"/>
                      <a:pt x="13438" y="16561"/>
                    </a:cubicBezTo>
                    <a:cubicBezTo>
                      <a:pt x="13481" y="16599"/>
                      <a:pt x="13548" y="16855"/>
                      <a:pt x="13472" y="16785"/>
                    </a:cubicBezTo>
                    <a:cubicBezTo>
                      <a:pt x="13396" y="16714"/>
                      <a:pt x="13353" y="16714"/>
                      <a:pt x="13282" y="16766"/>
                    </a:cubicBezTo>
                    <a:cubicBezTo>
                      <a:pt x="13211" y="16818"/>
                      <a:pt x="13016" y="16959"/>
                      <a:pt x="13021" y="17093"/>
                    </a:cubicBezTo>
                    <a:cubicBezTo>
                      <a:pt x="13026" y="17227"/>
                      <a:pt x="12969" y="17516"/>
                      <a:pt x="12869" y="17440"/>
                    </a:cubicBezTo>
                    <a:cubicBezTo>
                      <a:pt x="12770" y="17362"/>
                      <a:pt x="12604" y="17477"/>
                      <a:pt x="12599" y="17579"/>
                    </a:cubicBezTo>
                    <a:cubicBezTo>
                      <a:pt x="12594" y="17683"/>
                      <a:pt x="12437" y="18035"/>
                      <a:pt x="12186" y="17881"/>
                    </a:cubicBezTo>
                    <a:cubicBezTo>
                      <a:pt x="12153" y="17862"/>
                      <a:pt x="11944" y="18020"/>
                      <a:pt x="12065" y="18055"/>
                    </a:cubicBezTo>
                    <a:cubicBezTo>
                      <a:pt x="12186" y="18088"/>
                      <a:pt x="12363" y="18200"/>
                      <a:pt x="12435" y="18270"/>
                    </a:cubicBezTo>
                    <a:cubicBezTo>
                      <a:pt x="12506" y="18343"/>
                      <a:pt x="12705" y="18299"/>
                      <a:pt x="12659" y="18396"/>
                    </a:cubicBezTo>
                    <a:cubicBezTo>
                      <a:pt x="12612" y="18491"/>
                      <a:pt x="12570" y="18819"/>
                      <a:pt x="12624" y="18819"/>
                    </a:cubicBezTo>
                    <a:cubicBezTo>
                      <a:pt x="12677" y="18819"/>
                      <a:pt x="12681" y="18900"/>
                      <a:pt x="12674" y="18967"/>
                    </a:cubicBezTo>
                    <a:cubicBezTo>
                      <a:pt x="12666" y="19035"/>
                      <a:pt x="12631" y="19093"/>
                      <a:pt x="12563" y="18986"/>
                    </a:cubicBezTo>
                    <a:cubicBezTo>
                      <a:pt x="12496" y="18882"/>
                      <a:pt x="12485" y="18910"/>
                      <a:pt x="12496" y="18780"/>
                    </a:cubicBezTo>
                    <a:cubicBezTo>
                      <a:pt x="12506" y="18650"/>
                      <a:pt x="12560" y="18486"/>
                      <a:pt x="12488" y="18410"/>
                    </a:cubicBezTo>
                    <a:cubicBezTo>
                      <a:pt x="12416" y="18334"/>
                      <a:pt x="12146" y="18131"/>
                      <a:pt x="11901" y="18165"/>
                    </a:cubicBezTo>
                    <a:cubicBezTo>
                      <a:pt x="11726" y="18030"/>
                      <a:pt x="11282" y="17901"/>
                      <a:pt x="10898" y="18194"/>
                    </a:cubicBezTo>
                    <a:cubicBezTo>
                      <a:pt x="10834" y="18256"/>
                      <a:pt x="10855" y="18329"/>
                      <a:pt x="10933" y="18429"/>
                    </a:cubicBezTo>
                    <a:cubicBezTo>
                      <a:pt x="11011" y="18530"/>
                      <a:pt x="11140" y="18723"/>
                      <a:pt x="11015" y="18862"/>
                    </a:cubicBezTo>
                    <a:cubicBezTo>
                      <a:pt x="10891" y="19001"/>
                      <a:pt x="10563" y="19405"/>
                      <a:pt x="10781" y="19858"/>
                    </a:cubicBezTo>
                    <a:cubicBezTo>
                      <a:pt x="10812" y="19919"/>
                      <a:pt x="10755" y="20102"/>
                      <a:pt x="10883" y="20339"/>
                    </a:cubicBezTo>
                    <a:cubicBezTo>
                      <a:pt x="11011" y="20573"/>
                      <a:pt x="11157" y="20813"/>
                      <a:pt x="11282" y="20718"/>
                    </a:cubicBezTo>
                    <a:cubicBezTo>
                      <a:pt x="11407" y="20622"/>
                      <a:pt x="11418" y="20612"/>
                      <a:pt x="11684" y="20799"/>
                    </a:cubicBezTo>
                    <a:cubicBezTo>
                      <a:pt x="11887" y="20694"/>
                      <a:pt x="11951" y="20674"/>
                      <a:pt x="12168" y="20747"/>
                    </a:cubicBezTo>
                    <a:cubicBezTo>
                      <a:pt x="12033" y="20507"/>
                      <a:pt x="12019" y="20405"/>
                      <a:pt x="12367" y="20396"/>
                    </a:cubicBezTo>
                    <a:cubicBezTo>
                      <a:pt x="12413" y="20160"/>
                      <a:pt x="12477" y="20102"/>
                      <a:pt x="12553" y="20064"/>
                    </a:cubicBezTo>
                    <a:cubicBezTo>
                      <a:pt x="12627" y="20026"/>
                      <a:pt x="12588" y="20021"/>
                      <a:pt x="12542" y="19944"/>
                    </a:cubicBezTo>
                    <a:cubicBezTo>
                      <a:pt x="12496" y="19867"/>
                      <a:pt x="12502" y="19799"/>
                      <a:pt x="12549" y="19838"/>
                    </a:cubicBezTo>
                    <a:cubicBezTo>
                      <a:pt x="12595" y="19876"/>
                      <a:pt x="12705" y="19895"/>
                      <a:pt x="12642" y="19814"/>
                    </a:cubicBezTo>
                    <a:cubicBezTo>
                      <a:pt x="12577" y="19732"/>
                      <a:pt x="12502" y="19651"/>
                      <a:pt x="12553" y="19602"/>
                    </a:cubicBezTo>
                    <a:cubicBezTo>
                      <a:pt x="12602" y="19554"/>
                      <a:pt x="12770" y="19449"/>
                      <a:pt x="12937" y="19621"/>
                    </a:cubicBezTo>
                    <a:cubicBezTo>
                      <a:pt x="13104" y="19795"/>
                      <a:pt x="13143" y="19535"/>
                      <a:pt x="13264" y="19616"/>
                    </a:cubicBezTo>
                    <a:cubicBezTo>
                      <a:pt x="13386" y="19698"/>
                      <a:pt x="13509" y="19564"/>
                      <a:pt x="13474" y="19497"/>
                    </a:cubicBezTo>
                    <a:cubicBezTo>
                      <a:pt x="13438" y="19430"/>
                      <a:pt x="13432" y="19204"/>
                      <a:pt x="13438" y="19151"/>
                    </a:cubicBezTo>
                    <a:cubicBezTo>
                      <a:pt x="13446" y="19097"/>
                      <a:pt x="13300" y="18972"/>
                      <a:pt x="13186" y="18972"/>
                    </a:cubicBezTo>
                    <a:cubicBezTo>
                      <a:pt x="13072" y="18972"/>
                      <a:pt x="13008" y="18866"/>
                      <a:pt x="12987" y="18829"/>
                    </a:cubicBezTo>
                    <a:cubicBezTo>
                      <a:pt x="12965" y="18790"/>
                      <a:pt x="13107" y="18819"/>
                      <a:pt x="13111" y="18746"/>
                    </a:cubicBezTo>
                    <a:cubicBezTo>
                      <a:pt x="13114" y="18674"/>
                      <a:pt x="13126" y="18526"/>
                      <a:pt x="13164" y="18520"/>
                    </a:cubicBezTo>
                    <a:cubicBezTo>
                      <a:pt x="13204" y="18516"/>
                      <a:pt x="13321" y="18473"/>
                      <a:pt x="13285" y="18539"/>
                    </a:cubicBezTo>
                    <a:cubicBezTo>
                      <a:pt x="13250" y="18607"/>
                      <a:pt x="13235" y="18712"/>
                      <a:pt x="13260" y="18770"/>
                    </a:cubicBezTo>
                    <a:cubicBezTo>
                      <a:pt x="13285" y="18829"/>
                      <a:pt x="13506" y="19131"/>
                      <a:pt x="13496" y="19021"/>
                    </a:cubicBezTo>
                    <a:cubicBezTo>
                      <a:pt x="13485" y="18910"/>
                      <a:pt x="13588" y="18536"/>
                      <a:pt x="13620" y="18631"/>
                    </a:cubicBezTo>
                    <a:cubicBezTo>
                      <a:pt x="13652" y="18727"/>
                      <a:pt x="13727" y="18866"/>
                      <a:pt x="13791" y="18916"/>
                    </a:cubicBezTo>
                    <a:cubicBezTo>
                      <a:pt x="13855" y="18964"/>
                      <a:pt x="13862" y="19246"/>
                      <a:pt x="13805" y="19430"/>
                    </a:cubicBezTo>
                    <a:cubicBezTo>
                      <a:pt x="13986" y="19223"/>
                      <a:pt x="14100" y="18770"/>
                      <a:pt x="13990" y="18583"/>
                    </a:cubicBezTo>
                    <a:cubicBezTo>
                      <a:pt x="14100" y="18602"/>
                      <a:pt x="14271" y="18612"/>
                      <a:pt x="14289" y="19015"/>
                    </a:cubicBezTo>
                    <a:cubicBezTo>
                      <a:pt x="14421" y="19011"/>
                      <a:pt x="14463" y="19097"/>
                      <a:pt x="14418" y="19204"/>
                    </a:cubicBezTo>
                    <a:cubicBezTo>
                      <a:pt x="14371" y="19310"/>
                      <a:pt x="14492" y="19290"/>
                      <a:pt x="14510" y="19251"/>
                    </a:cubicBezTo>
                    <a:cubicBezTo>
                      <a:pt x="14527" y="19212"/>
                      <a:pt x="14560" y="19237"/>
                      <a:pt x="14649" y="19324"/>
                    </a:cubicBezTo>
                    <a:cubicBezTo>
                      <a:pt x="14737" y="19409"/>
                      <a:pt x="14898" y="19443"/>
                      <a:pt x="14948" y="19545"/>
                    </a:cubicBezTo>
                    <a:cubicBezTo>
                      <a:pt x="14997" y="19646"/>
                      <a:pt x="15339" y="20015"/>
                      <a:pt x="15371" y="19900"/>
                    </a:cubicBezTo>
                    <a:cubicBezTo>
                      <a:pt x="15402" y="19786"/>
                      <a:pt x="15432" y="19685"/>
                      <a:pt x="15481" y="19766"/>
                    </a:cubicBezTo>
                    <a:cubicBezTo>
                      <a:pt x="15531" y="19847"/>
                      <a:pt x="15574" y="20001"/>
                      <a:pt x="15574" y="20160"/>
                    </a:cubicBezTo>
                    <a:cubicBezTo>
                      <a:pt x="15631" y="19953"/>
                      <a:pt x="15648" y="20001"/>
                      <a:pt x="15705" y="20035"/>
                    </a:cubicBezTo>
                    <a:cubicBezTo>
                      <a:pt x="15762" y="20068"/>
                      <a:pt x="15776" y="20068"/>
                      <a:pt x="15748" y="19939"/>
                    </a:cubicBezTo>
                    <a:cubicBezTo>
                      <a:pt x="15720" y="19809"/>
                      <a:pt x="15773" y="19786"/>
                      <a:pt x="15805" y="19790"/>
                    </a:cubicBezTo>
                    <a:cubicBezTo>
                      <a:pt x="15837" y="19795"/>
                      <a:pt x="15933" y="19828"/>
                      <a:pt x="15954" y="19870"/>
                    </a:cubicBezTo>
                    <a:cubicBezTo>
                      <a:pt x="15976" y="19915"/>
                      <a:pt x="16207" y="20097"/>
                      <a:pt x="16235" y="20050"/>
                    </a:cubicBezTo>
                    <a:cubicBezTo>
                      <a:pt x="16264" y="20001"/>
                      <a:pt x="16374" y="19814"/>
                      <a:pt x="16396" y="19887"/>
                    </a:cubicBezTo>
                    <a:cubicBezTo>
                      <a:pt x="16418" y="19958"/>
                      <a:pt x="16342" y="20477"/>
                      <a:pt x="15984" y="20564"/>
                    </a:cubicBezTo>
                    <a:cubicBezTo>
                      <a:pt x="16101" y="20583"/>
                      <a:pt x="16346" y="20895"/>
                      <a:pt x="16418" y="21025"/>
                    </a:cubicBezTo>
                    <a:cubicBezTo>
                      <a:pt x="16488" y="21156"/>
                      <a:pt x="16855" y="21232"/>
                      <a:pt x="16930" y="20877"/>
                    </a:cubicBezTo>
                    <a:cubicBezTo>
                      <a:pt x="16911" y="21050"/>
                      <a:pt x="17032" y="21309"/>
                      <a:pt x="17193" y="21232"/>
                    </a:cubicBezTo>
                    <a:cubicBezTo>
                      <a:pt x="17353" y="21156"/>
                      <a:pt x="17434" y="21175"/>
                      <a:pt x="17499" y="21198"/>
                    </a:cubicBezTo>
                    <a:cubicBezTo>
                      <a:pt x="17564" y="21223"/>
                      <a:pt x="17677" y="21315"/>
                      <a:pt x="17780" y="21256"/>
                    </a:cubicBezTo>
                    <a:cubicBezTo>
                      <a:pt x="17883" y="21198"/>
                      <a:pt x="17876" y="21208"/>
                      <a:pt x="18008" y="21131"/>
                    </a:cubicBezTo>
                    <a:cubicBezTo>
                      <a:pt x="18140" y="21055"/>
                      <a:pt x="18229" y="20885"/>
                      <a:pt x="18239" y="20991"/>
                    </a:cubicBezTo>
                    <a:cubicBezTo>
                      <a:pt x="18249" y="21097"/>
                      <a:pt x="18306" y="21289"/>
                      <a:pt x="18495" y="21309"/>
                    </a:cubicBezTo>
                    <a:cubicBezTo>
                      <a:pt x="18549" y="21304"/>
                      <a:pt x="18648" y="21396"/>
                      <a:pt x="18720" y="21473"/>
                    </a:cubicBezTo>
                    <a:cubicBezTo>
                      <a:pt x="18791" y="21549"/>
                      <a:pt x="18923" y="21535"/>
                      <a:pt x="19072" y="21506"/>
                    </a:cubicBezTo>
                    <a:cubicBezTo>
                      <a:pt x="19317" y="21573"/>
                      <a:pt x="19435" y="21517"/>
                      <a:pt x="19684" y="21366"/>
                    </a:cubicBezTo>
                    <a:cubicBezTo>
                      <a:pt x="19915" y="21381"/>
                      <a:pt x="20157" y="21289"/>
                      <a:pt x="20190" y="21280"/>
                    </a:cubicBezTo>
                    <a:cubicBezTo>
                      <a:pt x="20222" y="21271"/>
                      <a:pt x="20648" y="21289"/>
                      <a:pt x="20801" y="21179"/>
                    </a:cubicBezTo>
                    <a:cubicBezTo>
                      <a:pt x="20922" y="21271"/>
                      <a:pt x="20954" y="21289"/>
                      <a:pt x="20990" y="21271"/>
                    </a:cubicBezTo>
                    <a:cubicBezTo>
                      <a:pt x="21026" y="21251"/>
                      <a:pt x="21207" y="21261"/>
                      <a:pt x="21257" y="21261"/>
                    </a:cubicBezTo>
                    <a:cubicBezTo>
                      <a:pt x="21307" y="21261"/>
                      <a:pt x="21587" y="20968"/>
                      <a:pt x="21360" y="20881"/>
                    </a:cubicBezTo>
                    <a:cubicBezTo>
                      <a:pt x="21133" y="20795"/>
                      <a:pt x="21086" y="20642"/>
                      <a:pt x="21169" y="20665"/>
                    </a:cubicBezTo>
                    <a:cubicBezTo>
                      <a:pt x="21250" y="20688"/>
                      <a:pt x="21313" y="20728"/>
                      <a:pt x="21278" y="20636"/>
                    </a:cubicBezTo>
                    <a:cubicBezTo>
                      <a:pt x="21243" y="20544"/>
                      <a:pt x="21236" y="20468"/>
                      <a:pt x="21169" y="20452"/>
                    </a:cubicBezTo>
                    <a:cubicBezTo>
                      <a:pt x="21101" y="20439"/>
                      <a:pt x="20958" y="20256"/>
                      <a:pt x="20947" y="20188"/>
                    </a:cubicBezTo>
                    <a:cubicBezTo>
                      <a:pt x="20936" y="20122"/>
                      <a:pt x="20943" y="20386"/>
                      <a:pt x="20901" y="20386"/>
                    </a:cubicBezTo>
                    <a:cubicBezTo>
                      <a:pt x="20858" y="20386"/>
                      <a:pt x="20776" y="20362"/>
                      <a:pt x="20776" y="20323"/>
                    </a:cubicBezTo>
                    <a:cubicBezTo>
                      <a:pt x="20776" y="20286"/>
                      <a:pt x="20776" y="20116"/>
                      <a:pt x="20737" y="20174"/>
                    </a:cubicBezTo>
                    <a:cubicBezTo>
                      <a:pt x="20698" y="20233"/>
                      <a:pt x="20669" y="20233"/>
                      <a:pt x="20642" y="20141"/>
                    </a:cubicBezTo>
                    <a:cubicBezTo>
                      <a:pt x="20613" y="20050"/>
                      <a:pt x="20289" y="19655"/>
                      <a:pt x="20082" y="19870"/>
                    </a:cubicBezTo>
                    <a:cubicBezTo>
                      <a:pt x="19962" y="19721"/>
                      <a:pt x="19911" y="19660"/>
                      <a:pt x="19840" y="19685"/>
                    </a:cubicBezTo>
                    <a:cubicBezTo>
                      <a:pt x="19770" y="19708"/>
                      <a:pt x="19627" y="19541"/>
                      <a:pt x="19560" y="19636"/>
                    </a:cubicBezTo>
                    <a:cubicBezTo>
                      <a:pt x="19492" y="19732"/>
                      <a:pt x="19460" y="19674"/>
                      <a:pt x="19474" y="19616"/>
                    </a:cubicBezTo>
                    <a:cubicBezTo>
                      <a:pt x="19488" y="19559"/>
                      <a:pt x="19484" y="19453"/>
                      <a:pt x="19435" y="19497"/>
                    </a:cubicBezTo>
                    <a:cubicBezTo>
                      <a:pt x="19385" y="19541"/>
                      <a:pt x="19324" y="19588"/>
                      <a:pt x="19339" y="19529"/>
                    </a:cubicBezTo>
                    <a:cubicBezTo>
                      <a:pt x="19353" y="19472"/>
                      <a:pt x="19350" y="19352"/>
                      <a:pt x="19303" y="19386"/>
                    </a:cubicBezTo>
                    <a:cubicBezTo>
                      <a:pt x="19257" y="19420"/>
                      <a:pt x="18944" y="19526"/>
                      <a:pt x="18869" y="19409"/>
                    </a:cubicBezTo>
                    <a:cubicBezTo>
                      <a:pt x="18794" y="19294"/>
                      <a:pt x="18854" y="19198"/>
                      <a:pt x="18182" y="18905"/>
                    </a:cubicBezTo>
                    <a:cubicBezTo>
                      <a:pt x="17958" y="18809"/>
                      <a:pt x="17969" y="18549"/>
                      <a:pt x="17969" y="18520"/>
                    </a:cubicBezTo>
                    <a:cubicBezTo>
                      <a:pt x="17969" y="18491"/>
                      <a:pt x="18011" y="18295"/>
                      <a:pt x="18321" y="18491"/>
                    </a:cubicBezTo>
                    <a:cubicBezTo>
                      <a:pt x="18442" y="18477"/>
                      <a:pt x="18499" y="18449"/>
                      <a:pt x="18577" y="18559"/>
                    </a:cubicBezTo>
                    <a:cubicBezTo>
                      <a:pt x="18655" y="18670"/>
                      <a:pt x="18758" y="18559"/>
                      <a:pt x="18979" y="18809"/>
                    </a:cubicBezTo>
                    <a:cubicBezTo>
                      <a:pt x="19011" y="18815"/>
                      <a:pt x="18997" y="18617"/>
                      <a:pt x="18908" y="18536"/>
                    </a:cubicBezTo>
                    <a:cubicBezTo>
                      <a:pt x="18819" y="18453"/>
                      <a:pt x="18687" y="18213"/>
                      <a:pt x="18677" y="18136"/>
                    </a:cubicBezTo>
                    <a:cubicBezTo>
                      <a:pt x="18765" y="18184"/>
                      <a:pt x="18816" y="18145"/>
                      <a:pt x="18873" y="18261"/>
                    </a:cubicBezTo>
                    <a:cubicBezTo>
                      <a:pt x="18930" y="18376"/>
                      <a:pt x="19125" y="18573"/>
                      <a:pt x="19186" y="18583"/>
                    </a:cubicBezTo>
                    <a:cubicBezTo>
                      <a:pt x="19246" y="18592"/>
                      <a:pt x="19449" y="18709"/>
                      <a:pt x="19474" y="18732"/>
                    </a:cubicBezTo>
                    <a:cubicBezTo>
                      <a:pt x="19499" y="18756"/>
                      <a:pt x="19524" y="18381"/>
                      <a:pt x="19574" y="18573"/>
                    </a:cubicBezTo>
                    <a:cubicBezTo>
                      <a:pt x="19624" y="18765"/>
                      <a:pt x="19751" y="18824"/>
                      <a:pt x="19780" y="18834"/>
                    </a:cubicBezTo>
                    <a:cubicBezTo>
                      <a:pt x="19809" y="18843"/>
                      <a:pt x="19722" y="18516"/>
                      <a:pt x="19794" y="18645"/>
                    </a:cubicBezTo>
                    <a:cubicBezTo>
                      <a:pt x="19865" y="18776"/>
                      <a:pt x="20054" y="19078"/>
                      <a:pt x="20061" y="19021"/>
                    </a:cubicBezTo>
                    <a:cubicBezTo>
                      <a:pt x="20068" y="18964"/>
                      <a:pt x="20057" y="18645"/>
                      <a:pt x="19780" y="18371"/>
                    </a:cubicBezTo>
                    <a:cubicBezTo>
                      <a:pt x="19908" y="18453"/>
                      <a:pt x="20257" y="18964"/>
                      <a:pt x="20278" y="18958"/>
                    </a:cubicBezTo>
                    <a:cubicBezTo>
                      <a:pt x="20299" y="18953"/>
                      <a:pt x="20463" y="18916"/>
                      <a:pt x="20502" y="18964"/>
                    </a:cubicBezTo>
                    <a:cubicBezTo>
                      <a:pt x="20541" y="19011"/>
                      <a:pt x="20399" y="18819"/>
                      <a:pt x="20367" y="18762"/>
                    </a:cubicBezTo>
                    <a:cubicBezTo>
                      <a:pt x="20336" y="18703"/>
                      <a:pt x="20552" y="18799"/>
                      <a:pt x="20616" y="18824"/>
                    </a:cubicBezTo>
                    <a:cubicBezTo>
                      <a:pt x="20680" y="18848"/>
                      <a:pt x="20698" y="18799"/>
                      <a:pt x="20705" y="18741"/>
                    </a:cubicBezTo>
                    <a:cubicBezTo>
                      <a:pt x="20713" y="18684"/>
                      <a:pt x="20759" y="18660"/>
                      <a:pt x="20812" y="18732"/>
                    </a:cubicBezTo>
                    <a:cubicBezTo>
                      <a:pt x="20865" y="18804"/>
                      <a:pt x="21054" y="18935"/>
                      <a:pt x="21054" y="18795"/>
                    </a:cubicBezTo>
                    <a:cubicBezTo>
                      <a:pt x="21054" y="18654"/>
                      <a:pt x="21097" y="18645"/>
                      <a:pt x="21104" y="18693"/>
                    </a:cubicBezTo>
                    <a:cubicBezTo>
                      <a:pt x="21111" y="18741"/>
                      <a:pt x="21353" y="19233"/>
                      <a:pt x="21446" y="19168"/>
                    </a:cubicBezTo>
                    <a:cubicBezTo>
                      <a:pt x="21537" y="19107"/>
                      <a:pt x="21584" y="19074"/>
                      <a:pt x="21552" y="18978"/>
                    </a:cubicBezTo>
                    <a:cubicBezTo>
                      <a:pt x="21520" y="18882"/>
                      <a:pt x="21581" y="18815"/>
                      <a:pt x="21424" y="18741"/>
                    </a:cubicBezTo>
                    <a:cubicBezTo>
                      <a:pt x="21268" y="18670"/>
                      <a:pt x="21129" y="18444"/>
                      <a:pt x="21175" y="18439"/>
                    </a:cubicBezTo>
                    <a:cubicBezTo>
                      <a:pt x="21222" y="18435"/>
                      <a:pt x="21456" y="18449"/>
                      <a:pt x="21495" y="18391"/>
                    </a:cubicBezTo>
                    <a:cubicBezTo>
                      <a:pt x="21534" y="18334"/>
                      <a:pt x="21584" y="18203"/>
                      <a:pt x="21502" y="18218"/>
                    </a:cubicBezTo>
                    <a:cubicBezTo>
                      <a:pt x="21420" y="18233"/>
                      <a:pt x="21396" y="18194"/>
                      <a:pt x="21392" y="18160"/>
                    </a:cubicBezTo>
                    <a:cubicBezTo>
                      <a:pt x="21388" y="18127"/>
                      <a:pt x="21275" y="17809"/>
                      <a:pt x="21068" y="17867"/>
                    </a:cubicBezTo>
                    <a:cubicBezTo>
                      <a:pt x="21001" y="17699"/>
                      <a:pt x="20958" y="17535"/>
                      <a:pt x="20958" y="17487"/>
                    </a:cubicBezTo>
                    <a:cubicBezTo>
                      <a:pt x="20958" y="17440"/>
                      <a:pt x="20723" y="17371"/>
                      <a:pt x="20731" y="17203"/>
                    </a:cubicBezTo>
                    <a:cubicBezTo>
                      <a:pt x="20737" y="17035"/>
                      <a:pt x="20680" y="16909"/>
                      <a:pt x="20403" y="16746"/>
                    </a:cubicBezTo>
                    <a:cubicBezTo>
                      <a:pt x="20605" y="16713"/>
                      <a:pt x="20929" y="17021"/>
                      <a:pt x="20987" y="17208"/>
                    </a:cubicBezTo>
                    <a:cubicBezTo>
                      <a:pt x="21044" y="17396"/>
                      <a:pt x="21193" y="17563"/>
                      <a:pt x="21346" y="17410"/>
                    </a:cubicBezTo>
                    <a:cubicBezTo>
                      <a:pt x="21232" y="17276"/>
                      <a:pt x="21158" y="17242"/>
                      <a:pt x="21161" y="17145"/>
                    </a:cubicBezTo>
                    <a:cubicBezTo>
                      <a:pt x="21164" y="17050"/>
                      <a:pt x="21190" y="16992"/>
                      <a:pt x="21111" y="16920"/>
                    </a:cubicBezTo>
                    <a:cubicBezTo>
                      <a:pt x="21032" y="16849"/>
                      <a:pt x="20951" y="16694"/>
                      <a:pt x="20947" y="16597"/>
                    </a:cubicBezTo>
                    <a:cubicBezTo>
                      <a:pt x="20943" y="16502"/>
                      <a:pt x="20672" y="16579"/>
                      <a:pt x="20620" y="16588"/>
                    </a:cubicBezTo>
                    <a:cubicBezTo>
                      <a:pt x="20567" y="16597"/>
                      <a:pt x="20552" y="16449"/>
                      <a:pt x="20567" y="16372"/>
                    </a:cubicBezTo>
                    <a:cubicBezTo>
                      <a:pt x="20581" y="16294"/>
                      <a:pt x="20616" y="15938"/>
                      <a:pt x="20616" y="15929"/>
                    </a:cubicBezTo>
                    <a:cubicBezTo>
                      <a:pt x="20495" y="16199"/>
                      <a:pt x="20367" y="16319"/>
                      <a:pt x="20171" y="16006"/>
                    </a:cubicBezTo>
                    <a:cubicBezTo>
                      <a:pt x="20043" y="16078"/>
                      <a:pt x="20015" y="16068"/>
                      <a:pt x="20008" y="16012"/>
                    </a:cubicBezTo>
                    <a:cubicBezTo>
                      <a:pt x="20001" y="15953"/>
                      <a:pt x="19990" y="15843"/>
                      <a:pt x="19933" y="15848"/>
                    </a:cubicBezTo>
                    <a:cubicBezTo>
                      <a:pt x="19876" y="15852"/>
                      <a:pt x="19698" y="15838"/>
                      <a:pt x="19798" y="15799"/>
                    </a:cubicBezTo>
                    <a:cubicBezTo>
                      <a:pt x="19898" y="15761"/>
                      <a:pt x="19951" y="15752"/>
                      <a:pt x="19947" y="15674"/>
                    </a:cubicBezTo>
                    <a:cubicBezTo>
                      <a:pt x="19944" y="15598"/>
                      <a:pt x="19911" y="15396"/>
                      <a:pt x="19958" y="15304"/>
                    </a:cubicBezTo>
                    <a:cubicBezTo>
                      <a:pt x="20005" y="15213"/>
                      <a:pt x="19794" y="15136"/>
                      <a:pt x="19791" y="15247"/>
                    </a:cubicBezTo>
                    <a:cubicBezTo>
                      <a:pt x="19787" y="15357"/>
                      <a:pt x="19748" y="15463"/>
                      <a:pt x="19691" y="15444"/>
                    </a:cubicBezTo>
                    <a:cubicBezTo>
                      <a:pt x="19635" y="15424"/>
                      <a:pt x="19428" y="15401"/>
                      <a:pt x="19438" y="15309"/>
                    </a:cubicBezTo>
                    <a:cubicBezTo>
                      <a:pt x="19449" y="15217"/>
                      <a:pt x="19470" y="14727"/>
                      <a:pt x="19040" y="14766"/>
                    </a:cubicBezTo>
                    <a:cubicBezTo>
                      <a:pt x="19097" y="14924"/>
                      <a:pt x="19175" y="15141"/>
                      <a:pt x="19274" y="15208"/>
                    </a:cubicBezTo>
                    <a:cubicBezTo>
                      <a:pt x="19111" y="15102"/>
                      <a:pt x="19097" y="15180"/>
                      <a:pt x="19075" y="15198"/>
                    </a:cubicBezTo>
                    <a:cubicBezTo>
                      <a:pt x="19054" y="15217"/>
                      <a:pt x="19036" y="15362"/>
                      <a:pt x="19007" y="15328"/>
                    </a:cubicBezTo>
                    <a:cubicBezTo>
                      <a:pt x="18979" y="15295"/>
                      <a:pt x="18862" y="15314"/>
                      <a:pt x="18887" y="15228"/>
                    </a:cubicBezTo>
                    <a:cubicBezTo>
                      <a:pt x="18912" y="15141"/>
                      <a:pt x="18979" y="15068"/>
                      <a:pt x="18883" y="14992"/>
                    </a:cubicBezTo>
                    <a:cubicBezTo>
                      <a:pt x="18787" y="14914"/>
                      <a:pt x="18588" y="14814"/>
                      <a:pt x="18453" y="14819"/>
                    </a:cubicBezTo>
                    <a:cubicBezTo>
                      <a:pt x="18538" y="15054"/>
                      <a:pt x="18588" y="15290"/>
                      <a:pt x="18559" y="15266"/>
                    </a:cubicBezTo>
                    <a:cubicBezTo>
                      <a:pt x="18531" y="15242"/>
                      <a:pt x="18371" y="14943"/>
                      <a:pt x="18367" y="14914"/>
                    </a:cubicBezTo>
                    <a:cubicBezTo>
                      <a:pt x="18364" y="14885"/>
                      <a:pt x="18232" y="14997"/>
                      <a:pt x="18150" y="14761"/>
                    </a:cubicBezTo>
                    <a:cubicBezTo>
                      <a:pt x="18068" y="14524"/>
                      <a:pt x="18029" y="14766"/>
                      <a:pt x="17973" y="14607"/>
                    </a:cubicBezTo>
                    <a:cubicBezTo>
                      <a:pt x="17915" y="14448"/>
                      <a:pt x="17677" y="14565"/>
                      <a:pt x="17783" y="14462"/>
                    </a:cubicBezTo>
                    <a:cubicBezTo>
                      <a:pt x="17890" y="14362"/>
                      <a:pt x="17890" y="14390"/>
                      <a:pt x="17888" y="14274"/>
                    </a:cubicBezTo>
                    <a:cubicBezTo>
                      <a:pt x="17883" y="14160"/>
                      <a:pt x="17844" y="14083"/>
                      <a:pt x="17798" y="14145"/>
                    </a:cubicBezTo>
                    <a:cubicBezTo>
                      <a:pt x="17752" y="14208"/>
                      <a:pt x="17712" y="14257"/>
                      <a:pt x="17670" y="14174"/>
                    </a:cubicBezTo>
                    <a:cubicBezTo>
                      <a:pt x="17627" y="14093"/>
                      <a:pt x="17438" y="13804"/>
                      <a:pt x="17374" y="13876"/>
                    </a:cubicBezTo>
                    <a:cubicBezTo>
                      <a:pt x="17311" y="13948"/>
                      <a:pt x="17221" y="14396"/>
                      <a:pt x="17221" y="14477"/>
                    </a:cubicBezTo>
                    <a:cubicBezTo>
                      <a:pt x="17221" y="14559"/>
                      <a:pt x="17108" y="14367"/>
                      <a:pt x="17129" y="14208"/>
                    </a:cubicBezTo>
                    <a:cubicBezTo>
                      <a:pt x="17150" y="14050"/>
                      <a:pt x="17089" y="13790"/>
                      <a:pt x="16948" y="13872"/>
                    </a:cubicBezTo>
                    <a:cubicBezTo>
                      <a:pt x="16855" y="13775"/>
                      <a:pt x="16723" y="13651"/>
                      <a:pt x="16666" y="13665"/>
                    </a:cubicBezTo>
                    <a:cubicBezTo>
                      <a:pt x="16610" y="13679"/>
                      <a:pt x="16559" y="13564"/>
                      <a:pt x="16556" y="13521"/>
                    </a:cubicBezTo>
                    <a:cubicBezTo>
                      <a:pt x="16551" y="13478"/>
                      <a:pt x="16598" y="13439"/>
                      <a:pt x="16666" y="13487"/>
                    </a:cubicBezTo>
                    <a:cubicBezTo>
                      <a:pt x="16734" y="13535"/>
                      <a:pt x="16748" y="13357"/>
                      <a:pt x="16652" y="13294"/>
                    </a:cubicBezTo>
                    <a:cubicBezTo>
                      <a:pt x="16556" y="13232"/>
                      <a:pt x="16364" y="13179"/>
                      <a:pt x="16229" y="13280"/>
                    </a:cubicBezTo>
                    <a:cubicBezTo>
                      <a:pt x="16260" y="13025"/>
                      <a:pt x="16377" y="12896"/>
                      <a:pt x="16578" y="13131"/>
                    </a:cubicBezTo>
                    <a:cubicBezTo>
                      <a:pt x="16776" y="13368"/>
                      <a:pt x="16923" y="13568"/>
                      <a:pt x="16923" y="13568"/>
                    </a:cubicBezTo>
                    <a:cubicBezTo>
                      <a:pt x="17215" y="13462"/>
                      <a:pt x="17367" y="13257"/>
                      <a:pt x="17343" y="13189"/>
                    </a:cubicBezTo>
                    <a:cubicBezTo>
                      <a:pt x="17318" y="13122"/>
                      <a:pt x="17225" y="12766"/>
                      <a:pt x="16819" y="12756"/>
                    </a:cubicBezTo>
                    <a:cubicBezTo>
                      <a:pt x="16623" y="12746"/>
                      <a:pt x="16592" y="12395"/>
                      <a:pt x="16513" y="12371"/>
                    </a:cubicBezTo>
                    <a:cubicBezTo>
                      <a:pt x="16438" y="12338"/>
                      <a:pt x="16648" y="12251"/>
                      <a:pt x="16719" y="12318"/>
                    </a:cubicBezTo>
                    <a:cubicBezTo>
                      <a:pt x="16791" y="12386"/>
                      <a:pt x="16862" y="12477"/>
                      <a:pt x="16904" y="12467"/>
                    </a:cubicBezTo>
                    <a:cubicBezTo>
                      <a:pt x="16948" y="12459"/>
                      <a:pt x="17047" y="12400"/>
                      <a:pt x="16969" y="12357"/>
                    </a:cubicBezTo>
                    <a:cubicBezTo>
                      <a:pt x="16891" y="12314"/>
                      <a:pt x="16877" y="12237"/>
                      <a:pt x="16894" y="12203"/>
                    </a:cubicBezTo>
                    <a:cubicBezTo>
                      <a:pt x="16911" y="12169"/>
                      <a:pt x="16933" y="12049"/>
                      <a:pt x="16894" y="12045"/>
                    </a:cubicBezTo>
                    <a:cubicBezTo>
                      <a:pt x="16855" y="12040"/>
                      <a:pt x="16705" y="11973"/>
                      <a:pt x="16641" y="12036"/>
                    </a:cubicBezTo>
                    <a:cubicBezTo>
                      <a:pt x="16702" y="11862"/>
                      <a:pt x="16751" y="11886"/>
                      <a:pt x="16823" y="11929"/>
                    </a:cubicBezTo>
                    <a:cubicBezTo>
                      <a:pt x="16894" y="11973"/>
                      <a:pt x="16944" y="11992"/>
                      <a:pt x="16973" y="11929"/>
                    </a:cubicBezTo>
                    <a:cubicBezTo>
                      <a:pt x="17001" y="11867"/>
                      <a:pt x="17018" y="11660"/>
                      <a:pt x="17004" y="11622"/>
                    </a:cubicBezTo>
                    <a:cubicBezTo>
                      <a:pt x="17096" y="11713"/>
                      <a:pt x="17239" y="11925"/>
                      <a:pt x="17254" y="12045"/>
                    </a:cubicBezTo>
                    <a:cubicBezTo>
                      <a:pt x="17393" y="11804"/>
                      <a:pt x="17434" y="11689"/>
                      <a:pt x="17438" y="11828"/>
                    </a:cubicBezTo>
                    <a:cubicBezTo>
                      <a:pt x="17442" y="11968"/>
                      <a:pt x="17523" y="12304"/>
                      <a:pt x="17552" y="12237"/>
                    </a:cubicBezTo>
                    <a:cubicBezTo>
                      <a:pt x="17581" y="12169"/>
                      <a:pt x="17665" y="12045"/>
                      <a:pt x="17712" y="12113"/>
                    </a:cubicBezTo>
                    <a:cubicBezTo>
                      <a:pt x="17758" y="12180"/>
                      <a:pt x="17855" y="12289"/>
                      <a:pt x="17876" y="12276"/>
                    </a:cubicBezTo>
                    <a:cubicBezTo>
                      <a:pt x="17897" y="12261"/>
                      <a:pt x="18207" y="12174"/>
                      <a:pt x="18061" y="11434"/>
                    </a:cubicBezTo>
                    <a:cubicBezTo>
                      <a:pt x="18154" y="11588"/>
                      <a:pt x="18197" y="11940"/>
                      <a:pt x="18083" y="12174"/>
                    </a:cubicBezTo>
                    <a:cubicBezTo>
                      <a:pt x="17969" y="12410"/>
                      <a:pt x="18103" y="12603"/>
                      <a:pt x="18189" y="12530"/>
                    </a:cubicBezTo>
                    <a:cubicBezTo>
                      <a:pt x="18275" y="12459"/>
                      <a:pt x="18677" y="11785"/>
                      <a:pt x="18670" y="11742"/>
                    </a:cubicBezTo>
                    <a:cubicBezTo>
                      <a:pt x="18662" y="11699"/>
                      <a:pt x="18527" y="11285"/>
                      <a:pt x="18734" y="11040"/>
                    </a:cubicBezTo>
                    <a:cubicBezTo>
                      <a:pt x="18677" y="11338"/>
                      <a:pt x="18694" y="11492"/>
                      <a:pt x="18705" y="11545"/>
                    </a:cubicBezTo>
                    <a:cubicBezTo>
                      <a:pt x="18716" y="11598"/>
                      <a:pt x="18858" y="11862"/>
                      <a:pt x="18791" y="11934"/>
                    </a:cubicBezTo>
                    <a:cubicBezTo>
                      <a:pt x="18723" y="12007"/>
                      <a:pt x="18463" y="12314"/>
                      <a:pt x="18574" y="12770"/>
                    </a:cubicBezTo>
                    <a:cubicBezTo>
                      <a:pt x="18609" y="12930"/>
                      <a:pt x="18731" y="12920"/>
                      <a:pt x="18751" y="12867"/>
                    </a:cubicBezTo>
                    <a:cubicBezTo>
                      <a:pt x="18772" y="12814"/>
                      <a:pt x="19051" y="12492"/>
                      <a:pt x="19007" y="12549"/>
                    </a:cubicBezTo>
                    <a:cubicBezTo>
                      <a:pt x="18965" y="12607"/>
                      <a:pt x="18816" y="12881"/>
                      <a:pt x="18844" y="12910"/>
                    </a:cubicBezTo>
                    <a:cubicBezTo>
                      <a:pt x="18873" y="12938"/>
                      <a:pt x="19011" y="13045"/>
                      <a:pt x="19011" y="13011"/>
                    </a:cubicBezTo>
                    <a:cubicBezTo>
                      <a:pt x="19011" y="12977"/>
                      <a:pt x="19136" y="12598"/>
                      <a:pt x="19136" y="12665"/>
                    </a:cubicBezTo>
                    <a:cubicBezTo>
                      <a:pt x="19136" y="12732"/>
                      <a:pt x="19040" y="13257"/>
                      <a:pt x="19100" y="13285"/>
                    </a:cubicBezTo>
                    <a:cubicBezTo>
                      <a:pt x="19161" y="13314"/>
                      <a:pt x="19389" y="13094"/>
                      <a:pt x="19420" y="12963"/>
                    </a:cubicBezTo>
                    <a:cubicBezTo>
                      <a:pt x="19371" y="13223"/>
                      <a:pt x="19353" y="13386"/>
                      <a:pt x="19400" y="13386"/>
                    </a:cubicBezTo>
                    <a:cubicBezTo>
                      <a:pt x="19446" y="13386"/>
                      <a:pt x="19506" y="13363"/>
                      <a:pt x="19548" y="13462"/>
                    </a:cubicBezTo>
                    <a:cubicBezTo>
                      <a:pt x="19592" y="13564"/>
                      <a:pt x="19670" y="13674"/>
                      <a:pt x="19680" y="13607"/>
                    </a:cubicBezTo>
                    <a:cubicBezTo>
                      <a:pt x="19691" y="13540"/>
                      <a:pt x="19730" y="13468"/>
                      <a:pt x="19680" y="13380"/>
                    </a:cubicBezTo>
                    <a:cubicBezTo>
                      <a:pt x="19630" y="13294"/>
                      <a:pt x="19627" y="13088"/>
                      <a:pt x="19635" y="12986"/>
                    </a:cubicBezTo>
                    <a:cubicBezTo>
                      <a:pt x="19691" y="13232"/>
                      <a:pt x="19911" y="13612"/>
                      <a:pt x="20008" y="13478"/>
                    </a:cubicBezTo>
                    <a:cubicBezTo>
                      <a:pt x="20104" y="13343"/>
                      <a:pt x="20114" y="13271"/>
                      <a:pt x="20175" y="13352"/>
                    </a:cubicBezTo>
                    <a:cubicBezTo>
                      <a:pt x="20236" y="13434"/>
                      <a:pt x="20449" y="13617"/>
                      <a:pt x="20531" y="13203"/>
                    </a:cubicBezTo>
                    <a:cubicBezTo>
                      <a:pt x="20559" y="13122"/>
                      <a:pt x="20538" y="12963"/>
                      <a:pt x="20424" y="12986"/>
                    </a:cubicBezTo>
                    <a:cubicBezTo>
                      <a:pt x="20310" y="13011"/>
                      <a:pt x="20303" y="12982"/>
                      <a:pt x="20345" y="12896"/>
                    </a:cubicBezTo>
                    <a:cubicBezTo>
                      <a:pt x="20388" y="12809"/>
                      <a:pt x="20399" y="12761"/>
                      <a:pt x="20321" y="12707"/>
                    </a:cubicBezTo>
                    <a:cubicBezTo>
                      <a:pt x="20321" y="12707"/>
                      <a:pt x="20182" y="12588"/>
                      <a:pt x="20120" y="12541"/>
                    </a:cubicBezTo>
                    <a:cubicBezTo>
                      <a:pt x="20058" y="12495"/>
                      <a:pt x="20003" y="12476"/>
                      <a:pt x="20227" y="12378"/>
                    </a:cubicBezTo>
                    <a:cubicBezTo>
                      <a:pt x="20079" y="12392"/>
                      <a:pt x="19964" y="12271"/>
                      <a:pt x="19940" y="12206"/>
                    </a:cubicBezTo>
                    <a:cubicBezTo>
                      <a:pt x="19916" y="12141"/>
                      <a:pt x="20007" y="12163"/>
                      <a:pt x="20061" y="12220"/>
                    </a:cubicBezTo>
                    <a:cubicBezTo>
                      <a:pt x="20117" y="12276"/>
                      <a:pt x="20075" y="12094"/>
                      <a:pt x="20061" y="12015"/>
                    </a:cubicBezTo>
                    <a:cubicBezTo>
                      <a:pt x="20048" y="11934"/>
                      <a:pt x="19964" y="12006"/>
                      <a:pt x="19937" y="12038"/>
                    </a:cubicBezTo>
                    <a:cubicBezTo>
                      <a:pt x="19910" y="12071"/>
                      <a:pt x="19913" y="11996"/>
                      <a:pt x="19940" y="11903"/>
                    </a:cubicBezTo>
                    <a:cubicBezTo>
                      <a:pt x="19968" y="11809"/>
                      <a:pt x="19764" y="11646"/>
                      <a:pt x="19678" y="11390"/>
                    </a:cubicBezTo>
                    <a:cubicBezTo>
                      <a:pt x="19882" y="11758"/>
                      <a:pt x="20182" y="11934"/>
                      <a:pt x="20282" y="11917"/>
                    </a:cubicBezTo>
                    <a:cubicBezTo>
                      <a:pt x="20383" y="11898"/>
                      <a:pt x="20314" y="11806"/>
                      <a:pt x="20278" y="11721"/>
                    </a:cubicBezTo>
                    <a:cubicBezTo>
                      <a:pt x="20244" y="11638"/>
                      <a:pt x="20351" y="11697"/>
                      <a:pt x="20386" y="11735"/>
                    </a:cubicBezTo>
                    <a:cubicBezTo>
                      <a:pt x="20421" y="11772"/>
                      <a:pt x="20462" y="11739"/>
                      <a:pt x="20479" y="11641"/>
                    </a:cubicBezTo>
                    <a:cubicBezTo>
                      <a:pt x="20497" y="11544"/>
                      <a:pt x="20451" y="11535"/>
                      <a:pt x="20396" y="11535"/>
                    </a:cubicBezTo>
                    <a:cubicBezTo>
                      <a:pt x="20341" y="11535"/>
                      <a:pt x="20347" y="11521"/>
                      <a:pt x="20368" y="11417"/>
                    </a:cubicBezTo>
                    <a:cubicBezTo>
                      <a:pt x="20390" y="11316"/>
                      <a:pt x="20368" y="11302"/>
                      <a:pt x="20244" y="11259"/>
                    </a:cubicBezTo>
                    <a:cubicBezTo>
                      <a:pt x="20331" y="11246"/>
                      <a:pt x="20428" y="11133"/>
                      <a:pt x="20431" y="11026"/>
                    </a:cubicBezTo>
                    <a:cubicBezTo>
                      <a:pt x="20434" y="10919"/>
                      <a:pt x="20309" y="10836"/>
                      <a:pt x="20221" y="10878"/>
                    </a:cubicBezTo>
                    <a:cubicBezTo>
                      <a:pt x="20130" y="10919"/>
                      <a:pt x="19920" y="10943"/>
                      <a:pt x="19862" y="10755"/>
                    </a:cubicBezTo>
                    <a:cubicBezTo>
                      <a:pt x="20010" y="10966"/>
                      <a:pt x="20190" y="10761"/>
                      <a:pt x="20334" y="10738"/>
                    </a:cubicBezTo>
                    <a:cubicBezTo>
                      <a:pt x="20480" y="10714"/>
                      <a:pt x="20517" y="10495"/>
                      <a:pt x="20469" y="10444"/>
                    </a:cubicBezTo>
                    <a:cubicBezTo>
                      <a:pt x="20282" y="10300"/>
                      <a:pt x="20086" y="10430"/>
                      <a:pt x="20010" y="10481"/>
                    </a:cubicBezTo>
                    <a:cubicBezTo>
                      <a:pt x="19934" y="10532"/>
                      <a:pt x="19910" y="10495"/>
                      <a:pt x="19809" y="10374"/>
                    </a:cubicBezTo>
                    <a:cubicBezTo>
                      <a:pt x="19948" y="10421"/>
                      <a:pt x="20003" y="10300"/>
                      <a:pt x="20031" y="10248"/>
                    </a:cubicBezTo>
                    <a:cubicBezTo>
                      <a:pt x="20058" y="10196"/>
                      <a:pt x="19954" y="10089"/>
                      <a:pt x="19920" y="10047"/>
                    </a:cubicBezTo>
                    <a:cubicBezTo>
                      <a:pt x="19885" y="10005"/>
                      <a:pt x="19864" y="10011"/>
                      <a:pt x="19741" y="10066"/>
                    </a:cubicBezTo>
                    <a:cubicBezTo>
                      <a:pt x="19972" y="9708"/>
                      <a:pt x="20065" y="10024"/>
                      <a:pt x="20154" y="10011"/>
                    </a:cubicBezTo>
                    <a:cubicBezTo>
                      <a:pt x="20399" y="9954"/>
                      <a:pt x="20483" y="9605"/>
                      <a:pt x="20483" y="9507"/>
                    </a:cubicBezTo>
                    <a:cubicBezTo>
                      <a:pt x="20483" y="9409"/>
                      <a:pt x="20390" y="9530"/>
                      <a:pt x="20341" y="9613"/>
                    </a:cubicBezTo>
                    <a:cubicBezTo>
                      <a:pt x="20293" y="9697"/>
                      <a:pt x="20317" y="9460"/>
                      <a:pt x="20365" y="9399"/>
                    </a:cubicBezTo>
                    <a:cubicBezTo>
                      <a:pt x="20414" y="9339"/>
                      <a:pt x="20224" y="9292"/>
                      <a:pt x="20106" y="9236"/>
                    </a:cubicBezTo>
                    <a:cubicBezTo>
                      <a:pt x="19989" y="9180"/>
                      <a:pt x="19948" y="9361"/>
                      <a:pt x="19927" y="9381"/>
                    </a:cubicBezTo>
                    <a:cubicBezTo>
                      <a:pt x="19906" y="9398"/>
                      <a:pt x="19885" y="9353"/>
                      <a:pt x="19882" y="9324"/>
                    </a:cubicBezTo>
                    <a:cubicBezTo>
                      <a:pt x="19878" y="9297"/>
                      <a:pt x="19940" y="9125"/>
                      <a:pt x="20007" y="9125"/>
                    </a:cubicBezTo>
                    <a:cubicBezTo>
                      <a:pt x="20072" y="9125"/>
                      <a:pt x="20255" y="9128"/>
                      <a:pt x="20309" y="9152"/>
                    </a:cubicBezTo>
                    <a:cubicBezTo>
                      <a:pt x="20366" y="9175"/>
                      <a:pt x="20410" y="9115"/>
                      <a:pt x="20431" y="9003"/>
                    </a:cubicBezTo>
                    <a:cubicBezTo>
                      <a:pt x="20452" y="8891"/>
                      <a:pt x="20000" y="8616"/>
                      <a:pt x="19958" y="8592"/>
                    </a:cubicBezTo>
                    <a:cubicBezTo>
                      <a:pt x="19916" y="8570"/>
                      <a:pt x="19779" y="8704"/>
                      <a:pt x="19754" y="8723"/>
                    </a:cubicBezTo>
                    <a:cubicBezTo>
                      <a:pt x="19730" y="8741"/>
                      <a:pt x="19609" y="8607"/>
                      <a:pt x="19609" y="8542"/>
                    </a:cubicBezTo>
                    <a:cubicBezTo>
                      <a:pt x="19609" y="8476"/>
                      <a:pt x="19492" y="8500"/>
                      <a:pt x="19461" y="8532"/>
                    </a:cubicBezTo>
                    <a:cubicBezTo>
                      <a:pt x="19430" y="8564"/>
                      <a:pt x="19461" y="8658"/>
                      <a:pt x="19484" y="8704"/>
                    </a:cubicBezTo>
                    <a:cubicBezTo>
                      <a:pt x="19509" y="8750"/>
                      <a:pt x="19496" y="8872"/>
                      <a:pt x="19496" y="8895"/>
                    </a:cubicBezTo>
                    <a:cubicBezTo>
                      <a:pt x="19496" y="8919"/>
                      <a:pt x="19478" y="9022"/>
                      <a:pt x="19630" y="9133"/>
                    </a:cubicBezTo>
                    <a:cubicBezTo>
                      <a:pt x="19544" y="9156"/>
                      <a:pt x="19368" y="9012"/>
                      <a:pt x="19347" y="8939"/>
                    </a:cubicBezTo>
                    <a:cubicBezTo>
                      <a:pt x="19326" y="8863"/>
                      <a:pt x="19306" y="9074"/>
                      <a:pt x="19312" y="9324"/>
                    </a:cubicBezTo>
                    <a:cubicBezTo>
                      <a:pt x="19295" y="9161"/>
                      <a:pt x="19196" y="9142"/>
                      <a:pt x="19136" y="9040"/>
                    </a:cubicBezTo>
                    <a:cubicBezTo>
                      <a:pt x="19078" y="8939"/>
                      <a:pt x="18958" y="9371"/>
                      <a:pt x="18978" y="9563"/>
                    </a:cubicBezTo>
                    <a:cubicBezTo>
                      <a:pt x="18999" y="9754"/>
                      <a:pt x="18950" y="9605"/>
                      <a:pt x="18919" y="9511"/>
                    </a:cubicBezTo>
                    <a:cubicBezTo>
                      <a:pt x="18888" y="9418"/>
                      <a:pt x="18861" y="9544"/>
                      <a:pt x="18837" y="9669"/>
                    </a:cubicBezTo>
                    <a:cubicBezTo>
                      <a:pt x="18813" y="9795"/>
                      <a:pt x="18806" y="9544"/>
                      <a:pt x="18799" y="9478"/>
                    </a:cubicBezTo>
                    <a:cubicBezTo>
                      <a:pt x="18791" y="9413"/>
                      <a:pt x="18871" y="9297"/>
                      <a:pt x="18909" y="9180"/>
                    </a:cubicBezTo>
                    <a:cubicBezTo>
                      <a:pt x="18767" y="8891"/>
                      <a:pt x="18802" y="8733"/>
                      <a:pt x="18840" y="8654"/>
                    </a:cubicBezTo>
                    <a:cubicBezTo>
                      <a:pt x="18878" y="8574"/>
                      <a:pt x="18864" y="8560"/>
                      <a:pt x="18685" y="8369"/>
                    </a:cubicBezTo>
                    <a:cubicBezTo>
                      <a:pt x="18695" y="8490"/>
                      <a:pt x="18629" y="8714"/>
                      <a:pt x="18612" y="8788"/>
                    </a:cubicBezTo>
                    <a:cubicBezTo>
                      <a:pt x="18595" y="8863"/>
                      <a:pt x="18512" y="8812"/>
                      <a:pt x="18450" y="8840"/>
                    </a:cubicBezTo>
                    <a:cubicBezTo>
                      <a:pt x="18388" y="8869"/>
                      <a:pt x="18094" y="9311"/>
                      <a:pt x="18053" y="9399"/>
                    </a:cubicBezTo>
                    <a:cubicBezTo>
                      <a:pt x="18012" y="9488"/>
                      <a:pt x="18015" y="9651"/>
                      <a:pt x="18005" y="9800"/>
                    </a:cubicBezTo>
                    <a:cubicBezTo>
                      <a:pt x="17863" y="9595"/>
                      <a:pt x="17950" y="9367"/>
                      <a:pt x="18167" y="8980"/>
                    </a:cubicBezTo>
                    <a:cubicBezTo>
                      <a:pt x="18091" y="9087"/>
                      <a:pt x="17880" y="9194"/>
                      <a:pt x="17943" y="9119"/>
                    </a:cubicBezTo>
                    <a:cubicBezTo>
                      <a:pt x="18005" y="9045"/>
                      <a:pt x="17957" y="9008"/>
                      <a:pt x="17715" y="9087"/>
                    </a:cubicBezTo>
                    <a:cubicBezTo>
                      <a:pt x="17818" y="8998"/>
                      <a:pt x="18181" y="8900"/>
                      <a:pt x="18174" y="8812"/>
                    </a:cubicBezTo>
                    <a:cubicBezTo>
                      <a:pt x="18154" y="8500"/>
                      <a:pt x="17940" y="8592"/>
                      <a:pt x="17922" y="8509"/>
                    </a:cubicBezTo>
                    <a:cubicBezTo>
                      <a:pt x="17863" y="8108"/>
                      <a:pt x="17670" y="8131"/>
                      <a:pt x="17592" y="8208"/>
                    </a:cubicBezTo>
                    <a:cubicBezTo>
                      <a:pt x="17513" y="8285"/>
                      <a:pt x="17492" y="8165"/>
                      <a:pt x="17488" y="8088"/>
                    </a:cubicBezTo>
                    <a:cubicBezTo>
                      <a:pt x="17484" y="8011"/>
                      <a:pt x="17403" y="8025"/>
                      <a:pt x="17346" y="8030"/>
                    </a:cubicBezTo>
                    <a:cubicBezTo>
                      <a:pt x="17289" y="8034"/>
                      <a:pt x="17321" y="8131"/>
                      <a:pt x="17321" y="8208"/>
                    </a:cubicBezTo>
                    <a:cubicBezTo>
                      <a:pt x="17321" y="8285"/>
                      <a:pt x="17303" y="8299"/>
                      <a:pt x="17256" y="8347"/>
                    </a:cubicBezTo>
                    <a:cubicBezTo>
                      <a:pt x="17211" y="8395"/>
                      <a:pt x="17161" y="8453"/>
                      <a:pt x="17171" y="8660"/>
                    </a:cubicBezTo>
                    <a:cubicBezTo>
                      <a:pt x="17125" y="8607"/>
                      <a:pt x="17062" y="8411"/>
                      <a:pt x="17087" y="8367"/>
                    </a:cubicBezTo>
                    <a:cubicBezTo>
                      <a:pt x="17111" y="8323"/>
                      <a:pt x="17121" y="8193"/>
                      <a:pt x="17089" y="8112"/>
                    </a:cubicBezTo>
                    <a:cubicBezTo>
                      <a:pt x="17058" y="8030"/>
                      <a:pt x="17082" y="7919"/>
                      <a:pt x="17108" y="7886"/>
                    </a:cubicBezTo>
                    <a:cubicBezTo>
                      <a:pt x="17132" y="7852"/>
                      <a:pt x="17118" y="7790"/>
                      <a:pt x="17068" y="7752"/>
                    </a:cubicBezTo>
                    <a:cubicBezTo>
                      <a:pt x="17018" y="7713"/>
                      <a:pt x="16983" y="7670"/>
                      <a:pt x="16965" y="7742"/>
                    </a:cubicBezTo>
                    <a:cubicBezTo>
                      <a:pt x="16948" y="7814"/>
                      <a:pt x="16884" y="8025"/>
                      <a:pt x="16819" y="8092"/>
                    </a:cubicBezTo>
                    <a:cubicBezTo>
                      <a:pt x="16755" y="8160"/>
                      <a:pt x="16837" y="8411"/>
                      <a:pt x="16837" y="8411"/>
                    </a:cubicBezTo>
                    <a:cubicBezTo>
                      <a:pt x="16837" y="8411"/>
                      <a:pt x="17004" y="8598"/>
                      <a:pt x="17125" y="8833"/>
                    </a:cubicBezTo>
                    <a:cubicBezTo>
                      <a:pt x="17096" y="8750"/>
                      <a:pt x="16858" y="8592"/>
                      <a:pt x="16804" y="8592"/>
                    </a:cubicBezTo>
                    <a:cubicBezTo>
                      <a:pt x="16751" y="8592"/>
                      <a:pt x="16744" y="8261"/>
                      <a:pt x="16737" y="8198"/>
                    </a:cubicBezTo>
                    <a:cubicBezTo>
                      <a:pt x="16731" y="8135"/>
                      <a:pt x="16687" y="8126"/>
                      <a:pt x="16598" y="8140"/>
                    </a:cubicBezTo>
                    <a:cubicBezTo>
                      <a:pt x="16578" y="8270"/>
                      <a:pt x="16592" y="8622"/>
                      <a:pt x="16666" y="9001"/>
                    </a:cubicBezTo>
                    <a:cubicBezTo>
                      <a:pt x="16602" y="8967"/>
                      <a:pt x="16538" y="8780"/>
                      <a:pt x="16531" y="8649"/>
                    </a:cubicBezTo>
                    <a:cubicBezTo>
                      <a:pt x="16524" y="8521"/>
                      <a:pt x="16456" y="8453"/>
                      <a:pt x="16446" y="8448"/>
                    </a:cubicBezTo>
                    <a:cubicBezTo>
                      <a:pt x="16435" y="8444"/>
                      <a:pt x="16388" y="8415"/>
                      <a:pt x="16356" y="8068"/>
                    </a:cubicBezTo>
                    <a:cubicBezTo>
                      <a:pt x="16353" y="8261"/>
                      <a:pt x="16321" y="8400"/>
                      <a:pt x="16296" y="8463"/>
                    </a:cubicBezTo>
                    <a:cubicBezTo>
                      <a:pt x="16271" y="8525"/>
                      <a:pt x="16285" y="8727"/>
                      <a:pt x="16303" y="8775"/>
                    </a:cubicBezTo>
                    <a:cubicBezTo>
                      <a:pt x="16321" y="8824"/>
                      <a:pt x="16235" y="8861"/>
                      <a:pt x="16186" y="8861"/>
                    </a:cubicBezTo>
                    <a:cubicBezTo>
                      <a:pt x="16136" y="8861"/>
                      <a:pt x="16129" y="8790"/>
                      <a:pt x="16200" y="8750"/>
                    </a:cubicBezTo>
                    <a:cubicBezTo>
                      <a:pt x="16271" y="8713"/>
                      <a:pt x="16189" y="8588"/>
                      <a:pt x="16189" y="8530"/>
                    </a:cubicBezTo>
                    <a:cubicBezTo>
                      <a:pt x="16189" y="8473"/>
                      <a:pt x="16307" y="8294"/>
                      <a:pt x="16232" y="8294"/>
                    </a:cubicBezTo>
                    <a:cubicBezTo>
                      <a:pt x="16157" y="8294"/>
                      <a:pt x="15990" y="8232"/>
                      <a:pt x="15962" y="8179"/>
                    </a:cubicBezTo>
                    <a:cubicBezTo>
                      <a:pt x="15933" y="8126"/>
                      <a:pt x="15969" y="8564"/>
                      <a:pt x="15944" y="8602"/>
                    </a:cubicBezTo>
                    <a:cubicBezTo>
                      <a:pt x="15918" y="8640"/>
                      <a:pt x="15848" y="8578"/>
                      <a:pt x="15816" y="8631"/>
                    </a:cubicBezTo>
                    <a:cubicBezTo>
                      <a:pt x="15784" y="8684"/>
                      <a:pt x="15744" y="8223"/>
                      <a:pt x="15741" y="8198"/>
                    </a:cubicBezTo>
                    <a:cubicBezTo>
                      <a:pt x="15737" y="8174"/>
                      <a:pt x="15663" y="8131"/>
                      <a:pt x="15609" y="8112"/>
                    </a:cubicBezTo>
                    <a:cubicBezTo>
                      <a:pt x="15556" y="8092"/>
                      <a:pt x="15534" y="8131"/>
                      <a:pt x="15481" y="8198"/>
                    </a:cubicBezTo>
                    <a:cubicBezTo>
                      <a:pt x="15428" y="8266"/>
                      <a:pt x="15446" y="8344"/>
                      <a:pt x="15463" y="8424"/>
                    </a:cubicBezTo>
                    <a:cubicBezTo>
                      <a:pt x="15481" y="8506"/>
                      <a:pt x="15406" y="8525"/>
                      <a:pt x="15286" y="8578"/>
                    </a:cubicBezTo>
                    <a:cubicBezTo>
                      <a:pt x="15339" y="8525"/>
                      <a:pt x="15388" y="8247"/>
                      <a:pt x="15393" y="8218"/>
                    </a:cubicBezTo>
                    <a:cubicBezTo>
                      <a:pt x="15395" y="8188"/>
                      <a:pt x="15339" y="8155"/>
                      <a:pt x="15293" y="8140"/>
                    </a:cubicBezTo>
                    <a:cubicBezTo>
                      <a:pt x="15246" y="8126"/>
                      <a:pt x="15250" y="8270"/>
                      <a:pt x="15253" y="8323"/>
                    </a:cubicBezTo>
                    <a:cubicBezTo>
                      <a:pt x="15257" y="8377"/>
                      <a:pt x="15111" y="8323"/>
                      <a:pt x="15086" y="8299"/>
                    </a:cubicBezTo>
                    <a:cubicBezTo>
                      <a:pt x="15061" y="8276"/>
                      <a:pt x="15478" y="7799"/>
                      <a:pt x="15506" y="7761"/>
                    </a:cubicBezTo>
                    <a:cubicBezTo>
                      <a:pt x="15534" y="7723"/>
                      <a:pt x="15492" y="7704"/>
                      <a:pt x="15432" y="7709"/>
                    </a:cubicBezTo>
                    <a:cubicBezTo>
                      <a:pt x="15371" y="7713"/>
                      <a:pt x="15356" y="7761"/>
                      <a:pt x="15309" y="7838"/>
                    </a:cubicBezTo>
                    <a:cubicBezTo>
                      <a:pt x="15264" y="7915"/>
                      <a:pt x="15257" y="7919"/>
                      <a:pt x="15193" y="7866"/>
                    </a:cubicBezTo>
                    <a:cubicBezTo>
                      <a:pt x="15129" y="7814"/>
                      <a:pt x="15133" y="7871"/>
                      <a:pt x="15154" y="7992"/>
                    </a:cubicBezTo>
                    <a:cubicBezTo>
                      <a:pt x="15175" y="8112"/>
                      <a:pt x="15069" y="7919"/>
                      <a:pt x="15054" y="7848"/>
                    </a:cubicBezTo>
                    <a:cubicBezTo>
                      <a:pt x="15040" y="7776"/>
                      <a:pt x="14983" y="7814"/>
                      <a:pt x="14926" y="7862"/>
                    </a:cubicBezTo>
                    <a:cubicBezTo>
                      <a:pt x="14869" y="7910"/>
                      <a:pt x="14894" y="7963"/>
                      <a:pt x="14879" y="8092"/>
                    </a:cubicBezTo>
                    <a:cubicBezTo>
                      <a:pt x="14709" y="7799"/>
                      <a:pt x="14506" y="7949"/>
                      <a:pt x="14439" y="8039"/>
                    </a:cubicBezTo>
                    <a:cubicBezTo>
                      <a:pt x="14371" y="8131"/>
                      <a:pt x="14346" y="8107"/>
                      <a:pt x="14268" y="8126"/>
                    </a:cubicBezTo>
                    <a:cubicBezTo>
                      <a:pt x="14189" y="8146"/>
                      <a:pt x="14307" y="7915"/>
                      <a:pt x="14346" y="7905"/>
                    </a:cubicBezTo>
                    <a:cubicBezTo>
                      <a:pt x="14538" y="7901"/>
                      <a:pt x="14542" y="7785"/>
                      <a:pt x="14595" y="7675"/>
                    </a:cubicBezTo>
                    <a:cubicBezTo>
                      <a:pt x="14510" y="7626"/>
                      <a:pt x="14328" y="7655"/>
                      <a:pt x="14271" y="7709"/>
                    </a:cubicBezTo>
                    <a:cubicBezTo>
                      <a:pt x="14214" y="7761"/>
                      <a:pt x="14100" y="7809"/>
                      <a:pt x="13815" y="7824"/>
                    </a:cubicBezTo>
                    <a:cubicBezTo>
                      <a:pt x="13937" y="7795"/>
                      <a:pt x="14151" y="7559"/>
                      <a:pt x="14254" y="7492"/>
                    </a:cubicBezTo>
                    <a:cubicBezTo>
                      <a:pt x="14357" y="7424"/>
                      <a:pt x="14695" y="7362"/>
                      <a:pt x="14520" y="7348"/>
                    </a:cubicBezTo>
                    <a:cubicBezTo>
                      <a:pt x="14346" y="7334"/>
                      <a:pt x="14502" y="7256"/>
                      <a:pt x="14431" y="7194"/>
                    </a:cubicBezTo>
                    <a:cubicBezTo>
                      <a:pt x="14361" y="7131"/>
                      <a:pt x="14332" y="7111"/>
                      <a:pt x="14168" y="7131"/>
                    </a:cubicBezTo>
                    <a:cubicBezTo>
                      <a:pt x="14260" y="7084"/>
                      <a:pt x="14324" y="7054"/>
                      <a:pt x="14470" y="6838"/>
                    </a:cubicBezTo>
                    <a:cubicBezTo>
                      <a:pt x="14225" y="6574"/>
                      <a:pt x="13866" y="6733"/>
                      <a:pt x="13655" y="6800"/>
                    </a:cubicBezTo>
                    <a:cubicBezTo>
                      <a:pt x="13877" y="6597"/>
                      <a:pt x="14157" y="6554"/>
                      <a:pt x="14055" y="6507"/>
                    </a:cubicBezTo>
                    <a:cubicBezTo>
                      <a:pt x="13951" y="6458"/>
                      <a:pt x="13830" y="6540"/>
                      <a:pt x="13744" y="6565"/>
                    </a:cubicBezTo>
                    <a:cubicBezTo>
                      <a:pt x="13659" y="6588"/>
                      <a:pt x="13641" y="6579"/>
                      <a:pt x="13496" y="6708"/>
                    </a:cubicBezTo>
                    <a:cubicBezTo>
                      <a:pt x="13655" y="6410"/>
                      <a:pt x="13801" y="6473"/>
                      <a:pt x="13883" y="6424"/>
                    </a:cubicBezTo>
                    <a:cubicBezTo>
                      <a:pt x="14047" y="6319"/>
                      <a:pt x="14243" y="6376"/>
                      <a:pt x="14452" y="6443"/>
                    </a:cubicBezTo>
                    <a:cubicBezTo>
                      <a:pt x="14498" y="6410"/>
                      <a:pt x="14603" y="6300"/>
                      <a:pt x="14698" y="6218"/>
                    </a:cubicBezTo>
                    <a:cubicBezTo>
                      <a:pt x="14794" y="6136"/>
                      <a:pt x="14804" y="6165"/>
                      <a:pt x="14883" y="6180"/>
                    </a:cubicBezTo>
                    <a:cubicBezTo>
                      <a:pt x="14962" y="6194"/>
                      <a:pt x="14940" y="6180"/>
                      <a:pt x="14976" y="6021"/>
                    </a:cubicBezTo>
                    <a:cubicBezTo>
                      <a:pt x="15011" y="5862"/>
                      <a:pt x="14663" y="5640"/>
                      <a:pt x="14542" y="5637"/>
                    </a:cubicBezTo>
                    <a:cubicBezTo>
                      <a:pt x="14421" y="5631"/>
                      <a:pt x="14117" y="5794"/>
                      <a:pt x="14061" y="5895"/>
                    </a:cubicBezTo>
                    <a:cubicBezTo>
                      <a:pt x="14004" y="5996"/>
                      <a:pt x="13880" y="5915"/>
                      <a:pt x="13705" y="5890"/>
                    </a:cubicBezTo>
                    <a:cubicBezTo>
                      <a:pt x="13531" y="5867"/>
                      <a:pt x="13392" y="6040"/>
                      <a:pt x="13360" y="6165"/>
                    </a:cubicBezTo>
                    <a:cubicBezTo>
                      <a:pt x="13328" y="6289"/>
                      <a:pt x="13189" y="6347"/>
                      <a:pt x="13097" y="6390"/>
                    </a:cubicBezTo>
                    <a:cubicBezTo>
                      <a:pt x="13004" y="6434"/>
                      <a:pt x="12972" y="6333"/>
                      <a:pt x="13000" y="6309"/>
                    </a:cubicBezTo>
                    <a:cubicBezTo>
                      <a:pt x="13353" y="6266"/>
                      <a:pt x="13311" y="5886"/>
                      <a:pt x="13446" y="5852"/>
                    </a:cubicBezTo>
                    <a:cubicBezTo>
                      <a:pt x="13581" y="5819"/>
                      <a:pt x="13691" y="5534"/>
                      <a:pt x="13691" y="5419"/>
                    </a:cubicBezTo>
                    <a:cubicBezTo>
                      <a:pt x="13691" y="5304"/>
                      <a:pt x="13883" y="5117"/>
                      <a:pt x="13933" y="5140"/>
                    </a:cubicBezTo>
                    <a:cubicBezTo>
                      <a:pt x="13983" y="5165"/>
                      <a:pt x="14055" y="5195"/>
                      <a:pt x="14189" y="5093"/>
                    </a:cubicBezTo>
                    <a:cubicBezTo>
                      <a:pt x="14336" y="4877"/>
                      <a:pt x="13918" y="4472"/>
                      <a:pt x="13766" y="4324"/>
                    </a:cubicBezTo>
                    <a:cubicBezTo>
                      <a:pt x="13613" y="4175"/>
                      <a:pt x="13356" y="4046"/>
                      <a:pt x="13296" y="4088"/>
                    </a:cubicBezTo>
                    <a:cubicBezTo>
                      <a:pt x="13200" y="4424"/>
                      <a:pt x="13268" y="4607"/>
                      <a:pt x="13318" y="4665"/>
                    </a:cubicBezTo>
                    <a:cubicBezTo>
                      <a:pt x="13368" y="4723"/>
                      <a:pt x="13321" y="4939"/>
                      <a:pt x="13171" y="5097"/>
                    </a:cubicBezTo>
                    <a:cubicBezTo>
                      <a:pt x="13022" y="5256"/>
                      <a:pt x="13014" y="5400"/>
                      <a:pt x="13000" y="5554"/>
                    </a:cubicBezTo>
                    <a:cubicBezTo>
                      <a:pt x="12988" y="5687"/>
                      <a:pt x="12837" y="5770"/>
                      <a:pt x="12816" y="5780"/>
                    </a:cubicBezTo>
                    <a:cubicBezTo>
                      <a:pt x="12844" y="5766"/>
                      <a:pt x="12923" y="5545"/>
                      <a:pt x="12941" y="5395"/>
                    </a:cubicBezTo>
                    <a:cubicBezTo>
                      <a:pt x="12958" y="5247"/>
                      <a:pt x="12983" y="5195"/>
                      <a:pt x="13072" y="4968"/>
                    </a:cubicBezTo>
                    <a:cubicBezTo>
                      <a:pt x="13160" y="4741"/>
                      <a:pt x="13068" y="4617"/>
                      <a:pt x="12951" y="4622"/>
                    </a:cubicBezTo>
                    <a:cubicBezTo>
                      <a:pt x="12755" y="4626"/>
                      <a:pt x="12570" y="5021"/>
                      <a:pt x="12549" y="5126"/>
                    </a:cubicBezTo>
                    <a:cubicBezTo>
                      <a:pt x="12528" y="5232"/>
                      <a:pt x="12560" y="5314"/>
                      <a:pt x="12599" y="5444"/>
                    </a:cubicBezTo>
                    <a:cubicBezTo>
                      <a:pt x="12442" y="5616"/>
                      <a:pt x="12420" y="5814"/>
                      <a:pt x="12357" y="6007"/>
                    </a:cubicBezTo>
                    <a:cubicBezTo>
                      <a:pt x="12349" y="5920"/>
                      <a:pt x="12374" y="5588"/>
                      <a:pt x="12416" y="5540"/>
                    </a:cubicBezTo>
                    <a:cubicBezTo>
                      <a:pt x="12460" y="5492"/>
                      <a:pt x="12531" y="5391"/>
                      <a:pt x="12513" y="5391"/>
                    </a:cubicBezTo>
                    <a:cubicBezTo>
                      <a:pt x="12496" y="5391"/>
                      <a:pt x="12381" y="5391"/>
                      <a:pt x="12392" y="5319"/>
                    </a:cubicBezTo>
                    <a:cubicBezTo>
                      <a:pt x="12432" y="4828"/>
                      <a:pt x="12858" y="4338"/>
                      <a:pt x="12911" y="4276"/>
                    </a:cubicBezTo>
                    <a:cubicBezTo>
                      <a:pt x="12965" y="4212"/>
                      <a:pt x="12923" y="4175"/>
                      <a:pt x="12887" y="4083"/>
                    </a:cubicBezTo>
                    <a:cubicBezTo>
                      <a:pt x="12851" y="3992"/>
                      <a:pt x="12926" y="4036"/>
                      <a:pt x="12987" y="4103"/>
                    </a:cubicBezTo>
                    <a:cubicBezTo>
                      <a:pt x="13047" y="4170"/>
                      <a:pt x="13008" y="3829"/>
                      <a:pt x="12993" y="3723"/>
                    </a:cubicBezTo>
                    <a:cubicBezTo>
                      <a:pt x="12979" y="3617"/>
                      <a:pt x="12865" y="3583"/>
                      <a:pt x="12787" y="3612"/>
                    </a:cubicBezTo>
                    <a:cubicBezTo>
                      <a:pt x="12659" y="3636"/>
                      <a:pt x="12477" y="3626"/>
                      <a:pt x="12413" y="3578"/>
                    </a:cubicBezTo>
                    <a:cubicBezTo>
                      <a:pt x="12349" y="3530"/>
                      <a:pt x="12331" y="3530"/>
                      <a:pt x="12229" y="3549"/>
                    </a:cubicBezTo>
                    <a:cubicBezTo>
                      <a:pt x="12126" y="3569"/>
                      <a:pt x="11979" y="4012"/>
                      <a:pt x="11964" y="4078"/>
                    </a:cubicBezTo>
                    <a:cubicBezTo>
                      <a:pt x="11951" y="4146"/>
                      <a:pt x="11915" y="4150"/>
                      <a:pt x="11863" y="4198"/>
                    </a:cubicBezTo>
                    <a:cubicBezTo>
                      <a:pt x="11808" y="4246"/>
                      <a:pt x="11819" y="4324"/>
                      <a:pt x="11855" y="4420"/>
                    </a:cubicBezTo>
                    <a:cubicBezTo>
                      <a:pt x="11890" y="4516"/>
                      <a:pt x="11780" y="4386"/>
                      <a:pt x="11720" y="4295"/>
                    </a:cubicBezTo>
                    <a:cubicBezTo>
                      <a:pt x="11844" y="4160"/>
                      <a:pt x="11905" y="3858"/>
                      <a:pt x="11923" y="3723"/>
                    </a:cubicBezTo>
                    <a:cubicBezTo>
                      <a:pt x="11940" y="3588"/>
                      <a:pt x="11834" y="3578"/>
                      <a:pt x="11806" y="3617"/>
                    </a:cubicBezTo>
                    <a:cubicBezTo>
                      <a:pt x="11573" y="4103"/>
                      <a:pt x="11428" y="4438"/>
                      <a:pt x="11453" y="4506"/>
                    </a:cubicBezTo>
                    <a:cubicBezTo>
                      <a:pt x="11478" y="4573"/>
                      <a:pt x="11520" y="4661"/>
                      <a:pt x="11517" y="4723"/>
                    </a:cubicBezTo>
                    <a:cubicBezTo>
                      <a:pt x="11463" y="4944"/>
                      <a:pt x="11570" y="5236"/>
                      <a:pt x="11581" y="5299"/>
                    </a:cubicBezTo>
                    <a:cubicBezTo>
                      <a:pt x="11591" y="5362"/>
                      <a:pt x="11599" y="5570"/>
                      <a:pt x="11596" y="5794"/>
                    </a:cubicBezTo>
                    <a:cubicBezTo>
                      <a:pt x="11556" y="5708"/>
                      <a:pt x="11442" y="5021"/>
                      <a:pt x="11435" y="4924"/>
                    </a:cubicBezTo>
                    <a:cubicBezTo>
                      <a:pt x="11428" y="4828"/>
                      <a:pt x="11385" y="4804"/>
                      <a:pt x="11339" y="4756"/>
                    </a:cubicBezTo>
                    <a:cubicBezTo>
                      <a:pt x="11293" y="4709"/>
                      <a:pt x="11242" y="4785"/>
                      <a:pt x="11221" y="4862"/>
                    </a:cubicBezTo>
                    <a:cubicBezTo>
                      <a:pt x="11199" y="4939"/>
                      <a:pt x="11221" y="5122"/>
                      <a:pt x="11221" y="5169"/>
                    </a:cubicBezTo>
                    <a:cubicBezTo>
                      <a:pt x="11221" y="5218"/>
                      <a:pt x="11242" y="5367"/>
                      <a:pt x="11236" y="5410"/>
                    </a:cubicBezTo>
                    <a:cubicBezTo>
                      <a:pt x="11228" y="5454"/>
                      <a:pt x="11182" y="5459"/>
                      <a:pt x="11178" y="5319"/>
                    </a:cubicBezTo>
                    <a:cubicBezTo>
                      <a:pt x="11175" y="5179"/>
                      <a:pt x="11111" y="5208"/>
                      <a:pt x="11040" y="5184"/>
                    </a:cubicBezTo>
                    <a:cubicBezTo>
                      <a:pt x="11105" y="5103"/>
                      <a:pt x="11125" y="4915"/>
                      <a:pt x="11133" y="4818"/>
                    </a:cubicBezTo>
                    <a:cubicBezTo>
                      <a:pt x="11140" y="4723"/>
                      <a:pt x="11232" y="4669"/>
                      <a:pt x="11321" y="4584"/>
                    </a:cubicBezTo>
                    <a:cubicBezTo>
                      <a:pt x="11346" y="4338"/>
                      <a:pt x="11442" y="4189"/>
                      <a:pt x="11438" y="4122"/>
                    </a:cubicBezTo>
                    <a:cubicBezTo>
                      <a:pt x="11435" y="4055"/>
                      <a:pt x="11424" y="4017"/>
                      <a:pt x="11438" y="3910"/>
                    </a:cubicBezTo>
                    <a:cubicBezTo>
                      <a:pt x="11538" y="3415"/>
                      <a:pt x="11217" y="3289"/>
                      <a:pt x="11168" y="3294"/>
                    </a:cubicBezTo>
                    <a:cubicBezTo>
                      <a:pt x="11118" y="3300"/>
                      <a:pt x="11066" y="3661"/>
                      <a:pt x="11061" y="3699"/>
                    </a:cubicBezTo>
                    <a:cubicBezTo>
                      <a:pt x="11057" y="3737"/>
                      <a:pt x="11076" y="3847"/>
                      <a:pt x="11150" y="3968"/>
                    </a:cubicBezTo>
                    <a:cubicBezTo>
                      <a:pt x="11011" y="3963"/>
                      <a:pt x="10684" y="4391"/>
                      <a:pt x="10681" y="4449"/>
                    </a:cubicBezTo>
                    <a:cubicBezTo>
                      <a:pt x="10684" y="4661"/>
                      <a:pt x="10652" y="4896"/>
                      <a:pt x="10524" y="4982"/>
                    </a:cubicBezTo>
                    <a:cubicBezTo>
                      <a:pt x="10706" y="4756"/>
                      <a:pt x="10559" y="4318"/>
                      <a:pt x="10559" y="4318"/>
                    </a:cubicBezTo>
                    <a:cubicBezTo>
                      <a:pt x="10559" y="4318"/>
                      <a:pt x="10542" y="4395"/>
                      <a:pt x="10399" y="4501"/>
                    </a:cubicBezTo>
                    <a:cubicBezTo>
                      <a:pt x="10549" y="4334"/>
                      <a:pt x="10549" y="3925"/>
                      <a:pt x="10521" y="3863"/>
                    </a:cubicBezTo>
                    <a:cubicBezTo>
                      <a:pt x="10492" y="3800"/>
                      <a:pt x="10499" y="3588"/>
                      <a:pt x="10609" y="3631"/>
                    </a:cubicBezTo>
                    <a:cubicBezTo>
                      <a:pt x="10887" y="3771"/>
                      <a:pt x="10855" y="3083"/>
                      <a:pt x="10851" y="3016"/>
                    </a:cubicBezTo>
                    <a:cubicBezTo>
                      <a:pt x="10848" y="2949"/>
                      <a:pt x="10613" y="2770"/>
                      <a:pt x="10542" y="2694"/>
                    </a:cubicBezTo>
                    <a:cubicBezTo>
                      <a:pt x="10470" y="2617"/>
                      <a:pt x="10218" y="2593"/>
                      <a:pt x="10132" y="2626"/>
                    </a:cubicBezTo>
                    <a:cubicBezTo>
                      <a:pt x="10047" y="2660"/>
                      <a:pt x="9972" y="2631"/>
                      <a:pt x="9884" y="2612"/>
                    </a:cubicBezTo>
                    <a:cubicBezTo>
                      <a:pt x="9894" y="2722"/>
                      <a:pt x="9823" y="3152"/>
                      <a:pt x="9794" y="3236"/>
                    </a:cubicBezTo>
                    <a:cubicBezTo>
                      <a:pt x="9766" y="3323"/>
                      <a:pt x="9794" y="3420"/>
                      <a:pt x="9851" y="3502"/>
                    </a:cubicBezTo>
                    <a:cubicBezTo>
                      <a:pt x="9909" y="3583"/>
                      <a:pt x="9901" y="3910"/>
                      <a:pt x="9862" y="4381"/>
                    </a:cubicBezTo>
                    <a:cubicBezTo>
                      <a:pt x="9801" y="4281"/>
                      <a:pt x="9794" y="3723"/>
                      <a:pt x="9794" y="3723"/>
                    </a:cubicBezTo>
                    <a:cubicBezTo>
                      <a:pt x="9794" y="3723"/>
                      <a:pt x="9755" y="3640"/>
                      <a:pt x="9670" y="3578"/>
                    </a:cubicBezTo>
                    <a:cubicBezTo>
                      <a:pt x="9585" y="3516"/>
                      <a:pt x="9563" y="3959"/>
                      <a:pt x="9631" y="4222"/>
                    </a:cubicBezTo>
                    <a:cubicBezTo>
                      <a:pt x="9463" y="3939"/>
                      <a:pt x="9517" y="3617"/>
                      <a:pt x="9521" y="3569"/>
                    </a:cubicBezTo>
                    <a:cubicBezTo>
                      <a:pt x="9524" y="3521"/>
                      <a:pt x="9456" y="3381"/>
                      <a:pt x="9428" y="3362"/>
                    </a:cubicBezTo>
                    <a:cubicBezTo>
                      <a:pt x="9400" y="3344"/>
                      <a:pt x="9353" y="3199"/>
                      <a:pt x="9353" y="3146"/>
                    </a:cubicBezTo>
                    <a:cubicBezTo>
                      <a:pt x="9353" y="3093"/>
                      <a:pt x="9239" y="3236"/>
                      <a:pt x="9222" y="3256"/>
                    </a:cubicBezTo>
                    <a:cubicBezTo>
                      <a:pt x="9204" y="3275"/>
                      <a:pt x="9271" y="3732"/>
                      <a:pt x="9293" y="3996"/>
                    </a:cubicBezTo>
                    <a:cubicBezTo>
                      <a:pt x="9197" y="3800"/>
                      <a:pt x="9111" y="3236"/>
                      <a:pt x="9143" y="3093"/>
                    </a:cubicBezTo>
                    <a:cubicBezTo>
                      <a:pt x="9176" y="2949"/>
                      <a:pt x="9200" y="2727"/>
                      <a:pt x="9204" y="2698"/>
                    </a:cubicBezTo>
                    <a:cubicBezTo>
                      <a:pt x="9207" y="2670"/>
                      <a:pt x="9118" y="2680"/>
                      <a:pt x="9069" y="2704"/>
                    </a:cubicBezTo>
                    <a:cubicBezTo>
                      <a:pt x="9019" y="2727"/>
                      <a:pt x="9001" y="2843"/>
                      <a:pt x="8990" y="2978"/>
                    </a:cubicBezTo>
                    <a:cubicBezTo>
                      <a:pt x="8980" y="3112"/>
                      <a:pt x="8873" y="3021"/>
                      <a:pt x="8794" y="3170"/>
                    </a:cubicBezTo>
                    <a:cubicBezTo>
                      <a:pt x="8781" y="3247"/>
                      <a:pt x="8809" y="3395"/>
                      <a:pt x="8773" y="3592"/>
                    </a:cubicBezTo>
                    <a:cubicBezTo>
                      <a:pt x="8901" y="3756"/>
                      <a:pt x="8904" y="4122"/>
                      <a:pt x="8791" y="4468"/>
                    </a:cubicBezTo>
                    <a:cubicBezTo>
                      <a:pt x="8912" y="3549"/>
                      <a:pt x="8653" y="3654"/>
                      <a:pt x="8677" y="3578"/>
                    </a:cubicBezTo>
                    <a:cubicBezTo>
                      <a:pt x="8702" y="3502"/>
                      <a:pt x="8752" y="3367"/>
                      <a:pt x="8702" y="3236"/>
                    </a:cubicBezTo>
                    <a:cubicBezTo>
                      <a:pt x="8574" y="3314"/>
                      <a:pt x="8520" y="3521"/>
                      <a:pt x="8510" y="3640"/>
                    </a:cubicBezTo>
                    <a:cubicBezTo>
                      <a:pt x="8499" y="3762"/>
                      <a:pt x="8477" y="3588"/>
                      <a:pt x="8485" y="3493"/>
                    </a:cubicBezTo>
                    <a:cubicBezTo>
                      <a:pt x="8492" y="3395"/>
                      <a:pt x="8460" y="3391"/>
                      <a:pt x="8339" y="3328"/>
                    </a:cubicBezTo>
                    <a:cubicBezTo>
                      <a:pt x="8392" y="3309"/>
                      <a:pt x="8492" y="3227"/>
                      <a:pt x="8552" y="3083"/>
                    </a:cubicBezTo>
                    <a:cubicBezTo>
                      <a:pt x="8613" y="2940"/>
                      <a:pt x="8766" y="2872"/>
                      <a:pt x="8788" y="2747"/>
                    </a:cubicBezTo>
                    <a:cubicBezTo>
                      <a:pt x="8830" y="2285"/>
                      <a:pt x="8663" y="2126"/>
                      <a:pt x="8585" y="2159"/>
                    </a:cubicBezTo>
                    <a:cubicBezTo>
                      <a:pt x="8467" y="2223"/>
                      <a:pt x="8322" y="2223"/>
                      <a:pt x="8250" y="2223"/>
                    </a:cubicBezTo>
                    <a:cubicBezTo>
                      <a:pt x="8179" y="2223"/>
                      <a:pt x="8112" y="2637"/>
                      <a:pt x="8086" y="2670"/>
                    </a:cubicBezTo>
                    <a:cubicBezTo>
                      <a:pt x="8061" y="2704"/>
                      <a:pt x="8019" y="2794"/>
                      <a:pt x="8037" y="3045"/>
                    </a:cubicBezTo>
                    <a:cubicBezTo>
                      <a:pt x="8054" y="3294"/>
                      <a:pt x="8040" y="3358"/>
                      <a:pt x="7930" y="3507"/>
                    </a:cubicBezTo>
                    <a:cubicBezTo>
                      <a:pt x="8079" y="3199"/>
                      <a:pt x="7937" y="2940"/>
                      <a:pt x="7984" y="2756"/>
                    </a:cubicBezTo>
                    <a:cubicBezTo>
                      <a:pt x="8030" y="2573"/>
                      <a:pt x="8001" y="2392"/>
                      <a:pt x="7976" y="2410"/>
                    </a:cubicBezTo>
                    <a:cubicBezTo>
                      <a:pt x="7784" y="2492"/>
                      <a:pt x="7727" y="2708"/>
                      <a:pt x="7734" y="2809"/>
                    </a:cubicBezTo>
                    <a:cubicBezTo>
                      <a:pt x="7741" y="2910"/>
                      <a:pt x="7734" y="3007"/>
                      <a:pt x="7616" y="3102"/>
                    </a:cubicBezTo>
                    <a:cubicBezTo>
                      <a:pt x="7649" y="3064"/>
                      <a:pt x="7645" y="2972"/>
                      <a:pt x="7659" y="2824"/>
                    </a:cubicBezTo>
                    <a:cubicBezTo>
                      <a:pt x="7702" y="2395"/>
                      <a:pt x="7990" y="2261"/>
                      <a:pt x="8047" y="2238"/>
                    </a:cubicBezTo>
                    <a:cubicBezTo>
                      <a:pt x="8104" y="2213"/>
                      <a:pt x="8151" y="2064"/>
                      <a:pt x="8136" y="1987"/>
                    </a:cubicBezTo>
                    <a:cubicBezTo>
                      <a:pt x="7979" y="1435"/>
                      <a:pt x="7563" y="1357"/>
                      <a:pt x="7485" y="1392"/>
                    </a:cubicBezTo>
                    <a:cubicBezTo>
                      <a:pt x="7407" y="1425"/>
                      <a:pt x="7413" y="1463"/>
                      <a:pt x="7413" y="1574"/>
                    </a:cubicBezTo>
                    <a:cubicBezTo>
                      <a:pt x="7413" y="1684"/>
                      <a:pt x="7356" y="1588"/>
                      <a:pt x="7286" y="1508"/>
                    </a:cubicBezTo>
                    <a:cubicBezTo>
                      <a:pt x="7214" y="1425"/>
                      <a:pt x="7140" y="1510"/>
                      <a:pt x="7087" y="1493"/>
                    </a:cubicBezTo>
                    <a:cubicBezTo>
                      <a:pt x="6830" y="1185"/>
                      <a:pt x="6638" y="1339"/>
                      <a:pt x="6556" y="1382"/>
                    </a:cubicBezTo>
                    <a:cubicBezTo>
                      <a:pt x="6475" y="1425"/>
                      <a:pt x="6371" y="1531"/>
                      <a:pt x="6211" y="1848"/>
                    </a:cubicBezTo>
                    <a:cubicBezTo>
                      <a:pt x="6051" y="2165"/>
                      <a:pt x="6147" y="2381"/>
                      <a:pt x="6196" y="2467"/>
                    </a:cubicBezTo>
                    <a:cubicBezTo>
                      <a:pt x="6247" y="2554"/>
                      <a:pt x="6396" y="2559"/>
                      <a:pt x="6528" y="2617"/>
                    </a:cubicBezTo>
                    <a:cubicBezTo>
                      <a:pt x="6659" y="2674"/>
                      <a:pt x="6716" y="2722"/>
                      <a:pt x="7033" y="2698"/>
                    </a:cubicBezTo>
                    <a:cubicBezTo>
                      <a:pt x="6930" y="2713"/>
                      <a:pt x="6876" y="2843"/>
                      <a:pt x="6851" y="2910"/>
                    </a:cubicBezTo>
                    <a:cubicBezTo>
                      <a:pt x="6826" y="2978"/>
                      <a:pt x="6780" y="2906"/>
                      <a:pt x="6738" y="2819"/>
                    </a:cubicBezTo>
                    <a:cubicBezTo>
                      <a:pt x="6695" y="2732"/>
                      <a:pt x="6418" y="2660"/>
                      <a:pt x="6378" y="2660"/>
                    </a:cubicBezTo>
                    <a:cubicBezTo>
                      <a:pt x="6339" y="2660"/>
                      <a:pt x="6318" y="2809"/>
                      <a:pt x="6307" y="2857"/>
                    </a:cubicBezTo>
                    <a:cubicBezTo>
                      <a:pt x="6296" y="2906"/>
                      <a:pt x="6249" y="2770"/>
                      <a:pt x="6229" y="2698"/>
                    </a:cubicBezTo>
                    <a:cubicBezTo>
                      <a:pt x="6208" y="2626"/>
                      <a:pt x="6061" y="2656"/>
                      <a:pt x="6061" y="2722"/>
                    </a:cubicBezTo>
                    <a:cubicBezTo>
                      <a:pt x="6044" y="3035"/>
                      <a:pt x="6285" y="3117"/>
                      <a:pt x="6353" y="3152"/>
                    </a:cubicBezTo>
                    <a:cubicBezTo>
                      <a:pt x="6421" y="3184"/>
                      <a:pt x="6442" y="3203"/>
                      <a:pt x="6460" y="3271"/>
                    </a:cubicBezTo>
                    <a:cubicBezTo>
                      <a:pt x="6478" y="3338"/>
                      <a:pt x="6510" y="3420"/>
                      <a:pt x="6556" y="3425"/>
                    </a:cubicBezTo>
                    <a:cubicBezTo>
                      <a:pt x="6745" y="3425"/>
                      <a:pt x="6837" y="3704"/>
                      <a:pt x="6767" y="3636"/>
                    </a:cubicBezTo>
                    <a:cubicBezTo>
                      <a:pt x="6695" y="3569"/>
                      <a:pt x="6649" y="3535"/>
                      <a:pt x="6641" y="3608"/>
                    </a:cubicBezTo>
                    <a:cubicBezTo>
                      <a:pt x="6634" y="3680"/>
                      <a:pt x="6681" y="3699"/>
                      <a:pt x="6851" y="3833"/>
                    </a:cubicBezTo>
                    <a:cubicBezTo>
                      <a:pt x="6770" y="3847"/>
                      <a:pt x="6549" y="3762"/>
                      <a:pt x="6495" y="3554"/>
                    </a:cubicBezTo>
                    <a:cubicBezTo>
                      <a:pt x="6442" y="3347"/>
                      <a:pt x="6257" y="3194"/>
                      <a:pt x="6194" y="3165"/>
                    </a:cubicBezTo>
                    <a:cubicBezTo>
                      <a:pt x="6129" y="3137"/>
                      <a:pt x="6172" y="3457"/>
                      <a:pt x="6190" y="3530"/>
                    </a:cubicBezTo>
                    <a:cubicBezTo>
                      <a:pt x="6208" y="3603"/>
                      <a:pt x="6314" y="3612"/>
                      <a:pt x="6371" y="3612"/>
                    </a:cubicBezTo>
                    <a:cubicBezTo>
                      <a:pt x="6428" y="3612"/>
                      <a:pt x="6115" y="3704"/>
                      <a:pt x="6051" y="3708"/>
                    </a:cubicBezTo>
                    <a:cubicBezTo>
                      <a:pt x="6183" y="2857"/>
                      <a:pt x="5805" y="2765"/>
                      <a:pt x="5759" y="2747"/>
                    </a:cubicBezTo>
                    <a:cubicBezTo>
                      <a:pt x="5713" y="2727"/>
                      <a:pt x="5692" y="2862"/>
                      <a:pt x="5692" y="2906"/>
                    </a:cubicBezTo>
                    <a:cubicBezTo>
                      <a:pt x="5692" y="2949"/>
                      <a:pt x="5717" y="3045"/>
                      <a:pt x="5755" y="3098"/>
                    </a:cubicBezTo>
                    <a:cubicBezTo>
                      <a:pt x="5794" y="3152"/>
                      <a:pt x="5673" y="3189"/>
                      <a:pt x="5627" y="3218"/>
                    </a:cubicBezTo>
                    <a:cubicBezTo>
                      <a:pt x="5581" y="3247"/>
                      <a:pt x="5592" y="3165"/>
                      <a:pt x="5613" y="3079"/>
                    </a:cubicBezTo>
                    <a:cubicBezTo>
                      <a:pt x="5635" y="2992"/>
                      <a:pt x="5495" y="2752"/>
                      <a:pt x="5489" y="2637"/>
                    </a:cubicBezTo>
                    <a:cubicBezTo>
                      <a:pt x="5482" y="2520"/>
                      <a:pt x="5350" y="2934"/>
                      <a:pt x="5336" y="2992"/>
                    </a:cubicBezTo>
                    <a:cubicBezTo>
                      <a:pt x="5322" y="3049"/>
                      <a:pt x="5449" y="3227"/>
                      <a:pt x="5646" y="3367"/>
                    </a:cubicBezTo>
                    <a:cubicBezTo>
                      <a:pt x="5482" y="3386"/>
                      <a:pt x="5354" y="3194"/>
                      <a:pt x="5346" y="3174"/>
                    </a:cubicBezTo>
                    <a:cubicBezTo>
                      <a:pt x="5340" y="3155"/>
                      <a:pt x="5340" y="3309"/>
                      <a:pt x="5350" y="3353"/>
                    </a:cubicBezTo>
                    <a:cubicBezTo>
                      <a:pt x="5361" y="3395"/>
                      <a:pt x="5336" y="3457"/>
                      <a:pt x="5318" y="3526"/>
                    </a:cubicBezTo>
                    <a:cubicBezTo>
                      <a:pt x="5300" y="3592"/>
                      <a:pt x="5314" y="3699"/>
                      <a:pt x="5325" y="3723"/>
                    </a:cubicBezTo>
                    <a:cubicBezTo>
                      <a:pt x="5336" y="3747"/>
                      <a:pt x="5264" y="3929"/>
                      <a:pt x="5222" y="3982"/>
                    </a:cubicBezTo>
                    <a:cubicBezTo>
                      <a:pt x="5179" y="4036"/>
                      <a:pt x="5054" y="3959"/>
                      <a:pt x="5023" y="3934"/>
                    </a:cubicBezTo>
                    <a:cubicBezTo>
                      <a:pt x="4990" y="3910"/>
                      <a:pt x="5079" y="3776"/>
                      <a:pt x="5108" y="3756"/>
                    </a:cubicBezTo>
                    <a:cubicBezTo>
                      <a:pt x="5136" y="3737"/>
                      <a:pt x="5094" y="3650"/>
                      <a:pt x="4951" y="3526"/>
                    </a:cubicBezTo>
                    <a:cubicBezTo>
                      <a:pt x="4998" y="3448"/>
                      <a:pt x="5072" y="2987"/>
                      <a:pt x="5086" y="2910"/>
                    </a:cubicBezTo>
                    <a:cubicBezTo>
                      <a:pt x="5101" y="2833"/>
                      <a:pt x="4993" y="2872"/>
                      <a:pt x="4944" y="2901"/>
                    </a:cubicBezTo>
                    <a:cubicBezTo>
                      <a:pt x="4894" y="2930"/>
                      <a:pt x="4866" y="3174"/>
                      <a:pt x="4823" y="3367"/>
                    </a:cubicBezTo>
                    <a:cubicBezTo>
                      <a:pt x="4752" y="2910"/>
                      <a:pt x="4980" y="2622"/>
                      <a:pt x="4977" y="2477"/>
                    </a:cubicBezTo>
                    <a:cubicBezTo>
                      <a:pt x="4973" y="2333"/>
                      <a:pt x="4993" y="2251"/>
                      <a:pt x="5047" y="2055"/>
                    </a:cubicBezTo>
                    <a:cubicBezTo>
                      <a:pt x="4858" y="1954"/>
                      <a:pt x="4744" y="1714"/>
                      <a:pt x="4748" y="1549"/>
                    </a:cubicBezTo>
                    <a:cubicBezTo>
                      <a:pt x="4752" y="1276"/>
                      <a:pt x="4571" y="1088"/>
                      <a:pt x="4463" y="1093"/>
                    </a:cubicBezTo>
                    <a:cubicBezTo>
                      <a:pt x="4357" y="1099"/>
                      <a:pt x="4236" y="920"/>
                      <a:pt x="4236" y="757"/>
                    </a:cubicBezTo>
                    <a:cubicBezTo>
                      <a:pt x="4240" y="444"/>
                      <a:pt x="3912" y="-27"/>
                      <a:pt x="3837" y="1"/>
                    </a:cubicBezTo>
                    <a:cubicBezTo>
                      <a:pt x="3763" y="29"/>
                      <a:pt x="3389" y="180"/>
                      <a:pt x="3218" y="213"/>
                    </a:cubicBezTo>
                    <a:cubicBezTo>
                      <a:pt x="3204" y="478"/>
                      <a:pt x="2968" y="574"/>
                      <a:pt x="2906" y="649"/>
                    </a:cubicBezTo>
                    <a:cubicBezTo>
                      <a:pt x="2841" y="728"/>
                      <a:pt x="2766" y="790"/>
                      <a:pt x="2727" y="978"/>
                    </a:cubicBezTo>
                    <a:cubicBezTo>
                      <a:pt x="2930" y="987"/>
                      <a:pt x="2955" y="1112"/>
                      <a:pt x="2961" y="1271"/>
                    </a:cubicBezTo>
                    <a:cubicBezTo>
                      <a:pt x="2926" y="1161"/>
                      <a:pt x="2752" y="1099"/>
                      <a:pt x="2688" y="1064"/>
                    </a:cubicBezTo>
                    <a:cubicBezTo>
                      <a:pt x="2624" y="1031"/>
                      <a:pt x="2545" y="1170"/>
                      <a:pt x="2514" y="1251"/>
                    </a:cubicBezTo>
                    <a:cubicBezTo>
                      <a:pt x="2439" y="1445"/>
                      <a:pt x="2578" y="1636"/>
                      <a:pt x="2635" y="1694"/>
                    </a:cubicBezTo>
                    <a:cubicBezTo>
                      <a:pt x="2692" y="1751"/>
                      <a:pt x="2382" y="1526"/>
                      <a:pt x="2343" y="1463"/>
                    </a:cubicBezTo>
                    <a:cubicBezTo>
                      <a:pt x="2304" y="1401"/>
                      <a:pt x="2222" y="1603"/>
                      <a:pt x="2222" y="1655"/>
                    </a:cubicBezTo>
                    <a:cubicBezTo>
                      <a:pt x="2222" y="1708"/>
                      <a:pt x="2214" y="1843"/>
                      <a:pt x="2261" y="1886"/>
                    </a:cubicBezTo>
                    <a:cubicBezTo>
                      <a:pt x="2307" y="1930"/>
                      <a:pt x="2703" y="2064"/>
                      <a:pt x="3054" y="2073"/>
                    </a:cubicBezTo>
                    <a:cubicBezTo>
                      <a:pt x="2883" y="2232"/>
                      <a:pt x="2496" y="2132"/>
                      <a:pt x="2431" y="2122"/>
                    </a:cubicBezTo>
                    <a:cubicBezTo>
                      <a:pt x="2368" y="2112"/>
                      <a:pt x="2360" y="2137"/>
                      <a:pt x="2247" y="2232"/>
                    </a:cubicBezTo>
                    <a:cubicBezTo>
                      <a:pt x="2336" y="2343"/>
                      <a:pt x="2446" y="2487"/>
                      <a:pt x="2734" y="2569"/>
                    </a:cubicBezTo>
                    <a:cubicBezTo>
                      <a:pt x="2788" y="2626"/>
                      <a:pt x="2791" y="2646"/>
                      <a:pt x="3047" y="2770"/>
                    </a:cubicBezTo>
                    <a:cubicBezTo>
                      <a:pt x="2940" y="2790"/>
                      <a:pt x="2784" y="2737"/>
                      <a:pt x="2730" y="2690"/>
                    </a:cubicBezTo>
                    <a:cubicBezTo>
                      <a:pt x="2677" y="2641"/>
                      <a:pt x="2578" y="2617"/>
                      <a:pt x="2524" y="2641"/>
                    </a:cubicBezTo>
                    <a:cubicBezTo>
                      <a:pt x="2411" y="2559"/>
                      <a:pt x="2329" y="2573"/>
                      <a:pt x="2268" y="2531"/>
                    </a:cubicBezTo>
                    <a:cubicBezTo>
                      <a:pt x="2207" y="2487"/>
                      <a:pt x="2146" y="2622"/>
                      <a:pt x="2133" y="2664"/>
                    </a:cubicBezTo>
                    <a:cubicBezTo>
                      <a:pt x="2119" y="2708"/>
                      <a:pt x="2090" y="2770"/>
                      <a:pt x="2126" y="2847"/>
                    </a:cubicBezTo>
                    <a:cubicBezTo>
                      <a:pt x="2172" y="2944"/>
                      <a:pt x="2175" y="3088"/>
                      <a:pt x="2179" y="3208"/>
                    </a:cubicBezTo>
                    <a:cubicBezTo>
                      <a:pt x="2183" y="3569"/>
                      <a:pt x="2446" y="3805"/>
                      <a:pt x="2538" y="3868"/>
                    </a:cubicBezTo>
                    <a:cubicBezTo>
                      <a:pt x="2631" y="3929"/>
                      <a:pt x="2712" y="3789"/>
                      <a:pt x="2752" y="3742"/>
                    </a:cubicBezTo>
                    <a:cubicBezTo>
                      <a:pt x="2791" y="3693"/>
                      <a:pt x="2862" y="3771"/>
                      <a:pt x="2906" y="3819"/>
                    </a:cubicBezTo>
                    <a:cubicBezTo>
                      <a:pt x="2947" y="3868"/>
                      <a:pt x="2848" y="4001"/>
                      <a:pt x="2809" y="4049"/>
                    </a:cubicBezTo>
                    <a:cubicBezTo>
                      <a:pt x="2770" y="4097"/>
                      <a:pt x="3168" y="4444"/>
                      <a:pt x="3222" y="4487"/>
                    </a:cubicBezTo>
                    <a:cubicBezTo>
                      <a:pt x="3275" y="4531"/>
                      <a:pt x="3328" y="4626"/>
                      <a:pt x="3342" y="4814"/>
                    </a:cubicBezTo>
                    <a:cubicBezTo>
                      <a:pt x="3076" y="4290"/>
                      <a:pt x="2621" y="4265"/>
                      <a:pt x="2585" y="4271"/>
                    </a:cubicBezTo>
                    <a:cubicBezTo>
                      <a:pt x="2549" y="4276"/>
                      <a:pt x="2517" y="4501"/>
                      <a:pt x="2535" y="4656"/>
                    </a:cubicBezTo>
                    <a:cubicBezTo>
                      <a:pt x="2553" y="4809"/>
                      <a:pt x="2463" y="4919"/>
                      <a:pt x="2300" y="5021"/>
                    </a:cubicBezTo>
                    <a:cubicBezTo>
                      <a:pt x="2446" y="5060"/>
                      <a:pt x="2624" y="5169"/>
                      <a:pt x="2617" y="5242"/>
                    </a:cubicBezTo>
                    <a:cubicBezTo>
                      <a:pt x="2567" y="5459"/>
                      <a:pt x="2734" y="5640"/>
                      <a:pt x="2976" y="5660"/>
                    </a:cubicBezTo>
                    <a:cubicBezTo>
                      <a:pt x="3218" y="5679"/>
                      <a:pt x="3367" y="5973"/>
                      <a:pt x="3342" y="6015"/>
                    </a:cubicBezTo>
                    <a:cubicBezTo>
                      <a:pt x="3168" y="6343"/>
                      <a:pt x="3293" y="6510"/>
                      <a:pt x="3339" y="6631"/>
                    </a:cubicBezTo>
                    <a:cubicBezTo>
                      <a:pt x="3385" y="6752"/>
                      <a:pt x="3371" y="6770"/>
                      <a:pt x="3350" y="6857"/>
                    </a:cubicBezTo>
                    <a:cubicBezTo>
                      <a:pt x="3328" y="6944"/>
                      <a:pt x="3375" y="7088"/>
                      <a:pt x="3421" y="7251"/>
                    </a:cubicBezTo>
                    <a:cubicBezTo>
                      <a:pt x="3467" y="7415"/>
                      <a:pt x="3183" y="7049"/>
                      <a:pt x="3183" y="7049"/>
                    </a:cubicBezTo>
                    <a:cubicBezTo>
                      <a:pt x="3183" y="7049"/>
                      <a:pt x="3180" y="6997"/>
                      <a:pt x="3260" y="6843"/>
                    </a:cubicBezTo>
                    <a:cubicBezTo>
                      <a:pt x="3243" y="6867"/>
                      <a:pt x="3158" y="6905"/>
                      <a:pt x="3065" y="6886"/>
                    </a:cubicBezTo>
                    <a:cubicBezTo>
                      <a:pt x="2820" y="6867"/>
                      <a:pt x="2578" y="7405"/>
                      <a:pt x="2477" y="7516"/>
                    </a:cubicBezTo>
                    <a:cubicBezTo>
                      <a:pt x="2378" y="7626"/>
                      <a:pt x="2183" y="7520"/>
                      <a:pt x="2232" y="7506"/>
                    </a:cubicBezTo>
                    <a:cubicBezTo>
                      <a:pt x="2418" y="7463"/>
                      <a:pt x="2553" y="7194"/>
                      <a:pt x="2596" y="7088"/>
                    </a:cubicBezTo>
                    <a:cubicBezTo>
                      <a:pt x="2638" y="6982"/>
                      <a:pt x="2809" y="6809"/>
                      <a:pt x="2901" y="6800"/>
                    </a:cubicBezTo>
                    <a:cubicBezTo>
                      <a:pt x="2994" y="6790"/>
                      <a:pt x="2983" y="6742"/>
                      <a:pt x="2994" y="6680"/>
                    </a:cubicBezTo>
                    <a:cubicBezTo>
                      <a:pt x="3005" y="6617"/>
                      <a:pt x="3041" y="6530"/>
                      <a:pt x="3115" y="6458"/>
                    </a:cubicBezTo>
                    <a:cubicBezTo>
                      <a:pt x="3190" y="6386"/>
                      <a:pt x="3144" y="6252"/>
                      <a:pt x="3104" y="6202"/>
                    </a:cubicBezTo>
                    <a:cubicBezTo>
                      <a:pt x="3065" y="6155"/>
                      <a:pt x="2976" y="6208"/>
                      <a:pt x="2894" y="6151"/>
                    </a:cubicBezTo>
                    <a:cubicBezTo>
                      <a:pt x="2001" y="5439"/>
                      <a:pt x="1898" y="4353"/>
                      <a:pt x="1970" y="4251"/>
                    </a:cubicBezTo>
                    <a:cubicBezTo>
                      <a:pt x="2083" y="4055"/>
                      <a:pt x="1926" y="3800"/>
                      <a:pt x="1698" y="3535"/>
                    </a:cubicBezTo>
                    <a:cubicBezTo>
                      <a:pt x="1471" y="3271"/>
                      <a:pt x="1716" y="2463"/>
                      <a:pt x="1716" y="2366"/>
                    </a:cubicBezTo>
                    <a:cubicBezTo>
                      <a:pt x="1698" y="1588"/>
                      <a:pt x="2154" y="728"/>
                      <a:pt x="2154" y="728"/>
                    </a:cubicBezTo>
                    <a:cubicBezTo>
                      <a:pt x="2175" y="602"/>
                      <a:pt x="2140" y="397"/>
                      <a:pt x="1898" y="439"/>
                    </a:cubicBezTo>
                    <a:cubicBezTo>
                      <a:pt x="1678" y="539"/>
                      <a:pt x="1538" y="444"/>
                      <a:pt x="1382" y="498"/>
                    </a:cubicBezTo>
                    <a:cubicBezTo>
                      <a:pt x="1225" y="550"/>
                      <a:pt x="535" y="939"/>
                      <a:pt x="318" y="2025"/>
                    </a:cubicBezTo>
                    <a:cubicBezTo>
                      <a:pt x="310" y="2073"/>
                      <a:pt x="453" y="2232"/>
                      <a:pt x="367" y="2223"/>
                    </a:cubicBezTo>
                    <a:cubicBezTo>
                      <a:pt x="282" y="2213"/>
                      <a:pt x="222" y="2189"/>
                      <a:pt x="211" y="2319"/>
                    </a:cubicBezTo>
                    <a:cubicBezTo>
                      <a:pt x="201" y="2448"/>
                      <a:pt x="176" y="2501"/>
                      <a:pt x="144" y="2646"/>
                    </a:cubicBezTo>
                    <a:cubicBezTo>
                      <a:pt x="111" y="2790"/>
                      <a:pt x="68" y="3286"/>
                      <a:pt x="239" y="3540"/>
                    </a:cubicBezTo>
                    <a:cubicBezTo>
                      <a:pt x="90" y="3708"/>
                      <a:pt x="83" y="3728"/>
                      <a:pt x="100" y="3795"/>
                    </a:cubicBezTo>
                    <a:cubicBezTo>
                      <a:pt x="119" y="3863"/>
                      <a:pt x="115" y="3949"/>
                      <a:pt x="93" y="3992"/>
                    </a:cubicBezTo>
                    <a:cubicBezTo>
                      <a:pt x="72" y="4036"/>
                      <a:pt x="29" y="4137"/>
                      <a:pt x="29" y="4212"/>
                    </a:cubicBezTo>
                    <a:cubicBezTo>
                      <a:pt x="29" y="4290"/>
                      <a:pt x="29" y="4483"/>
                      <a:pt x="8" y="4651"/>
                    </a:cubicBezTo>
                    <a:cubicBezTo>
                      <a:pt x="-13" y="4818"/>
                      <a:pt x="-9" y="5055"/>
                      <a:pt x="215" y="5252"/>
                    </a:cubicBezTo>
                    <a:close/>
                    <a:moveTo>
                      <a:pt x="215" y="525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5" name="AutoShape 115"/>
              <p:cNvSpPr>
                <a:spLocks/>
              </p:cNvSpPr>
              <p:nvPr/>
            </p:nvSpPr>
            <p:spPr bwMode="auto">
              <a:xfrm>
                <a:off x="7404103" y="1612900"/>
                <a:ext cx="79375" cy="106363"/>
              </a:xfrm>
              <a:custGeom>
                <a:avLst/>
                <a:gdLst/>
                <a:ahLst/>
                <a:cxnLst/>
                <a:rect l="0" t="0" r="r" b="b"/>
                <a:pathLst>
                  <a:path w="20287" h="20835">
                    <a:moveTo>
                      <a:pt x="20224" y="10424"/>
                    </a:moveTo>
                    <a:cubicBezTo>
                      <a:pt x="20224" y="10424"/>
                      <a:pt x="18808" y="9253"/>
                      <a:pt x="18808" y="8784"/>
                    </a:cubicBezTo>
                    <a:cubicBezTo>
                      <a:pt x="18808" y="8316"/>
                      <a:pt x="18185" y="7150"/>
                      <a:pt x="17631" y="6626"/>
                    </a:cubicBezTo>
                    <a:cubicBezTo>
                      <a:pt x="17084" y="6112"/>
                      <a:pt x="15905" y="4242"/>
                      <a:pt x="15782" y="2455"/>
                    </a:cubicBezTo>
                    <a:cubicBezTo>
                      <a:pt x="15655" y="679"/>
                      <a:pt x="13986" y="165"/>
                      <a:pt x="12749" y="443"/>
                    </a:cubicBezTo>
                    <a:cubicBezTo>
                      <a:pt x="11529" y="729"/>
                      <a:pt x="11276" y="729"/>
                      <a:pt x="9663" y="119"/>
                    </a:cubicBezTo>
                    <a:cubicBezTo>
                      <a:pt x="8063" y="-493"/>
                      <a:pt x="5356" y="1428"/>
                      <a:pt x="3623" y="1941"/>
                    </a:cubicBezTo>
                    <a:cubicBezTo>
                      <a:pt x="-639" y="3256"/>
                      <a:pt x="474" y="9253"/>
                      <a:pt x="104" y="11035"/>
                    </a:cubicBezTo>
                    <a:cubicBezTo>
                      <a:pt x="-386" y="12858"/>
                      <a:pt x="967" y="15530"/>
                      <a:pt x="1884" y="16285"/>
                    </a:cubicBezTo>
                    <a:cubicBezTo>
                      <a:pt x="2811" y="17028"/>
                      <a:pt x="2074" y="17924"/>
                      <a:pt x="3247" y="18346"/>
                    </a:cubicBezTo>
                    <a:cubicBezTo>
                      <a:pt x="4427" y="18764"/>
                      <a:pt x="5167" y="20444"/>
                      <a:pt x="6770" y="20781"/>
                    </a:cubicBezTo>
                    <a:cubicBezTo>
                      <a:pt x="8370" y="21107"/>
                      <a:pt x="12072" y="19890"/>
                      <a:pt x="13129" y="19228"/>
                    </a:cubicBezTo>
                    <a:cubicBezTo>
                      <a:pt x="14175" y="18575"/>
                      <a:pt x="15165" y="18667"/>
                      <a:pt x="15971" y="18296"/>
                    </a:cubicBezTo>
                    <a:cubicBezTo>
                      <a:pt x="20961" y="14925"/>
                      <a:pt x="20284" y="11874"/>
                      <a:pt x="20224" y="10424"/>
                    </a:cubicBezTo>
                    <a:close/>
                    <a:moveTo>
                      <a:pt x="20224" y="1042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6" name="AutoShape 116"/>
              <p:cNvSpPr>
                <a:spLocks/>
              </p:cNvSpPr>
              <p:nvPr/>
            </p:nvSpPr>
            <p:spPr bwMode="auto">
              <a:xfrm>
                <a:off x="7480303" y="1612900"/>
                <a:ext cx="50800" cy="33338"/>
              </a:xfrm>
              <a:custGeom>
                <a:avLst/>
                <a:gdLst/>
                <a:ahLst/>
                <a:cxnLst/>
                <a:rect l="0" t="0" r="r" b="b"/>
                <a:pathLst>
                  <a:path w="18765" h="17702">
                    <a:moveTo>
                      <a:pt x="3096" y="15389"/>
                    </a:moveTo>
                    <a:cubicBezTo>
                      <a:pt x="5963" y="18908"/>
                      <a:pt x="9342" y="17892"/>
                      <a:pt x="10498" y="15771"/>
                    </a:cubicBezTo>
                    <a:cubicBezTo>
                      <a:pt x="11669" y="13636"/>
                      <a:pt x="17106" y="13896"/>
                      <a:pt x="18011" y="12152"/>
                    </a:cubicBezTo>
                    <a:cubicBezTo>
                      <a:pt x="20768" y="6756"/>
                      <a:pt x="15235" y="503"/>
                      <a:pt x="13091" y="2131"/>
                    </a:cubicBezTo>
                    <a:cubicBezTo>
                      <a:pt x="6049" y="7015"/>
                      <a:pt x="4161" y="-2692"/>
                      <a:pt x="4257" y="760"/>
                    </a:cubicBezTo>
                    <a:cubicBezTo>
                      <a:pt x="4358" y="3875"/>
                      <a:pt x="2209" y="5884"/>
                      <a:pt x="695" y="6525"/>
                    </a:cubicBezTo>
                    <a:cubicBezTo>
                      <a:pt x="-832" y="7137"/>
                      <a:pt x="238" y="11880"/>
                      <a:pt x="3096" y="15389"/>
                    </a:cubicBezTo>
                    <a:close/>
                    <a:moveTo>
                      <a:pt x="3096" y="1538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7" name="AutoShape 117"/>
              <p:cNvSpPr>
                <a:spLocks/>
              </p:cNvSpPr>
              <p:nvPr/>
            </p:nvSpPr>
            <p:spPr bwMode="auto">
              <a:xfrm>
                <a:off x="7429503" y="1574800"/>
                <a:ext cx="23813" cy="26988"/>
              </a:xfrm>
              <a:custGeom>
                <a:avLst/>
                <a:gdLst/>
                <a:ahLst/>
                <a:cxnLst/>
                <a:rect l="0" t="0" r="r" b="b"/>
                <a:pathLst>
                  <a:path w="15223" h="20480">
                    <a:moveTo>
                      <a:pt x="4171" y="15699"/>
                    </a:moveTo>
                    <a:cubicBezTo>
                      <a:pt x="9034" y="16061"/>
                      <a:pt x="11361" y="21081"/>
                      <a:pt x="13002" y="20420"/>
                    </a:cubicBezTo>
                    <a:cubicBezTo>
                      <a:pt x="17557" y="17083"/>
                      <a:pt x="14026" y="8008"/>
                      <a:pt x="11948" y="7003"/>
                    </a:cubicBezTo>
                    <a:cubicBezTo>
                      <a:pt x="9893" y="5944"/>
                      <a:pt x="8643" y="147"/>
                      <a:pt x="6068" y="13"/>
                    </a:cubicBezTo>
                    <a:cubicBezTo>
                      <a:pt x="-4043" y="-519"/>
                      <a:pt x="783" y="15699"/>
                      <a:pt x="4171" y="15699"/>
                    </a:cubicBezTo>
                    <a:close/>
                    <a:moveTo>
                      <a:pt x="4171" y="1569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8" name="AutoShape 118"/>
              <p:cNvSpPr>
                <a:spLocks/>
              </p:cNvSpPr>
              <p:nvPr/>
            </p:nvSpPr>
            <p:spPr bwMode="auto">
              <a:xfrm>
                <a:off x="7353303" y="1536700"/>
                <a:ext cx="22225" cy="26988"/>
              </a:xfrm>
              <a:custGeom>
                <a:avLst/>
                <a:gdLst/>
                <a:ahLst/>
                <a:cxnLst/>
                <a:rect l="0" t="0" r="r" b="b"/>
                <a:pathLst>
                  <a:path w="19456" h="17871">
                    <a:moveTo>
                      <a:pt x="18311" y="465"/>
                    </a:moveTo>
                    <a:cubicBezTo>
                      <a:pt x="16656" y="1883"/>
                      <a:pt x="7632" y="772"/>
                      <a:pt x="5366" y="285"/>
                    </a:cubicBezTo>
                    <a:cubicBezTo>
                      <a:pt x="3068" y="-193"/>
                      <a:pt x="432" y="118"/>
                      <a:pt x="0" y="2509"/>
                    </a:cubicBezTo>
                    <a:cubicBezTo>
                      <a:pt x="812" y="13687"/>
                      <a:pt x="8866" y="19429"/>
                      <a:pt x="15222" y="17504"/>
                    </a:cubicBezTo>
                    <a:cubicBezTo>
                      <a:pt x="21600" y="15595"/>
                      <a:pt x="13167" y="11627"/>
                      <a:pt x="15423" y="9391"/>
                    </a:cubicBezTo>
                    <a:cubicBezTo>
                      <a:pt x="17689" y="7152"/>
                      <a:pt x="21326" y="-2171"/>
                      <a:pt x="18311" y="465"/>
                    </a:cubicBezTo>
                    <a:close/>
                    <a:moveTo>
                      <a:pt x="18311" y="46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9" name="AutoShape 119"/>
              <p:cNvSpPr>
                <a:spLocks/>
              </p:cNvSpPr>
              <p:nvPr/>
            </p:nvSpPr>
            <p:spPr bwMode="auto">
              <a:xfrm>
                <a:off x="7302503" y="1511300"/>
                <a:ext cx="20638" cy="30163"/>
              </a:xfrm>
              <a:custGeom>
                <a:avLst/>
                <a:gdLst/>
                <a:ahLst/>
                <a:cxnLst/>
                <a:rect l="0" t="0" r="r" b="b"/>
                <a:pathLst>
                  <a:path w="19432" h="21600">
                    <a:moveTo>
                      <a:pt x="13370" y="0"/>
                    </a:moveTo>
                    <a:cubicBezTo>
                      <a:pt x="13370" y="0"/>
                      <a:pt x="12698" y="2949"/>
                      <a:pt x="12698" y="4995"/>
                    </a:cubicBezTo>
                    <a:cubicBezTo>
                      <a:pt x="12698" y="7085"/>
                      <a:pt x="8036" y="8475"/>
                      <a:pt x="6224" y="8475"/>
                    </a:cubicBezTo>
                    <a:cubicBezTo>
                      <a:pt x="4480" y="8475"/>
                      <a:pt x="2234" y="15551"/>
                      <a:pt x="0" y="21600"/>
                    </a:cubicBezTo>
                    <a:cubicBezTo>
                      <a:pt x="6702" y="20590"/>
                      <a:pt x="12698" y="15914"/>
                      <a:pt x="17132" y="10707"/>
                    </a:cubicBezTo>
                    <a:cubicBezTo>
                      <a:pt x="21600" y="5522"/>
                      <a:pt x="19138" y="523"/>
                      <a:pt x="13370" y="0"/>
                    </a:cubicBezTo>
                    <a:close/>
                    <a:moveTo>
                      <a:pt x="13370" y="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0" name="AutoShape 120"/>
              <p:cNvSpPr>
                <a:spLocks/>
              </p:cNvSpPr>
              <p:nvPr/>
            </p:nvSpPr>
            <p:spPr bwMode="auto">
              <a:xfrm>
                <a:off x="7302503" y="1549400"/>
                <a:ext cx="22225" cy="55563"/>
              </a:xfrm>
              <a:custGeom>
                <a:avLst/>
                <a:gdLst/>
                <a:ahLst/>
                <a:cxnLst/>
                <a:rect l="0" t="0" r="r" b="b"/>
                <a:pathLst>
                  <a:path w="16783" h="21301">
                    <a:moveTo>
                      <a:pt x="12081" y="60"/>
                    </a:moveTo>
                    <a:cubicBezTo>
                      <a:pt x="9806" y="-299"/>
                      <a:pt x="6389" y="990"/>
                      <a:pt x="6862" y="2614"/>
                    </a:cubicBezTo>
                    <a:cubicBezTo>
                      <a:pt x="7897" y="6982"/>
                      <a:pt x="7183" y="8812"/>
                      <a:pt x="4739" y="10724"/>
                    </a:cubicBezTo>
                    <a:cubicBezTo>
                      <a:pt x="-1694" y="15376"/>
                      <a:pt x="-802" y="18745"/>
                      <a:pt x="2829" y="21301"/>
                    </a:cubicBezTo>
                    <a:cubicBezTo>
                      <a:pt x="14481" y="18378"/>
                      <a:pt x="15222" y="9081"/>
                      <a:pt x="14481" y="6347"/>
                    </a:cubicBezTo>
                    <a:cubicBezTo>
                      <a:pt x="19906" y="2159"/>
                      <a:pt x="14339" y="427"/>
                      <a:pt x="12081" y="60"/>
                    </a:cubicBezTo>
                    <a:close/>
                    <a:moveTo>
                      <a:pt x="12081" y="6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1" name="AutoShape 121"/>
              <p:cNvSpPr>
                <a:spLocks/>
              </p:cNvSpPr>
              <p:nvPr/>
            </p:nvSpPr>
            <p:spPr bwMode="auto">
              <a:xfrm>
                <a:off x="7239003" y="1524000"/>
                <a:ext cx="39688" cy="31750"/>
              </a:xfrm>
              <a:custGeom>
                <a:avLst/>
                <a:gdLst/>
                <a:ahLst/>
                <a:cxnLst/>
                <a:rect l="0" t="0" r="r" b="b"/>
                <a:pathLst>
                  <a:path w="20875" h="20583">
                    <a:moveTo>
                      <a:pt x="16144" y="0"/>
                    </a:moveTo>
                    <a:cubicBezTo>
                      <a:pt x="14281" y="5931"/>
                      <a:pt x="10059" y="6986"/>
                      <a:pt x="8590" y="5458"/>
                    </a:cubicBezTo>
                    <a:cubicBezTo>
                      <a:pt x="7083" y="3901"/>
                      <a:pt x="6594" y="4375"/>
                      <a:pt x="4972" y="4980"/>
                    </a:cubicBezTo>
                    <a:cubicBezTo>
                      <a:pt x="3364" y="5605"/>
                      <a:pt x="1876" y="5931"/>
                      <a:pt x="3993" y="9339"/>
                    </a:cubicBezTo>
                    <a:cubicBezTo>
                      <a:pt x="6098" y="12747"/>
                      <a:pt x="3478" y="11652"/>
                      <a:pt x="1876" y="10573"/>
                    </a:cubicBezTo>
                    <a:cubicBezTo>
                      <a:pt x="273" y="9490"/>
                      <a:pt x="-725" y="16329"/>
                      <a:pt x="648" y="15418"/>
                    </a:cubicBezTo>
                    <a:cubicBezTo>
                      <a:pt x="2016" y="14474"/>
                      <a:pt x="3478" y="13356"/>
                      <a:pt x="5112" y="15418"/>
                    </a:cubicBezTo>
                    <a:cubicBezTo>
                      <a:pt x="6727" y="17412"/>
                      <a:pt x="10682" y="19096"/>
                      <a:pt x="12933" y="20366"/>
                    </a:cubicBezTo>
                    <a:cubicBezTo>
                      <a:pt x="15159" y="21600"/>
                      <a:pt x="14173" y="17257"/>
                      <a:pt x="13188" y="15079"/>
                    </a:cubicBezTo>
                    <a:cubicBezTo>
                      <a:pt x="12196" y="12922"/>
                      <a:pt x="13315" y="12257"/>
                      <a:pt x="16144" y="11970"/>
                    </a:cubicBezTo>
                    <a:cubicBezTo>
                      <a:pt x="19006" y="11652"/>
                      <a:pt x="20875" y="7162"/>
                      <a:pt x="20875" y="4817"/>
                    </a:cubicBezTo>
                    <a:cubicBezTo>
                      <a:pt x="20875" y="2484"/>
                      <a:pt x="18402" y="645"/>
                      <a:pt x="16144" y="0"/>
                    </a:cubicBezTo>
                    <a:close/>
                    <a:moveTo>
                      <a:pt x="16144" y="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2" name="AutoShape 122"/>
              <p:cNvSpPr>
                <a:spLocks/>
              </p:cNvSpPr>
              <p:nvPr/>
            </p:nvSpPr>
            <p:spPr bwMode="auto">
              <a:xfrm>
                <a:off x="5880103" y="1117600"/>
                <a:ext cx="322263" cy="309563"/>
              </a:xfrm>
              <a:custGeom>
                <a:avLst/>
                <a:gdLst/>
                <a:ahLst/>
                <a:cxnLst/>
                <a:rect l="0" t="0" r="r" b="b"/>
                <a:pathLst>
                  <a:path w="21254" h="21564">
                    <a:moveTo>
                      <a:pt x="1260" y="14878"/>
                    </a:moveTo>
                    <a:cubicBezTo>
                      <a:pt x="1293" y="15130"/>
                      <a:pt x="1833" y="16137"/>
                      <a:pt x="2518" y="16676"/>
                    </a:cubicBezTo>
                    <a:cubicBezTo>
                      <a:pt x="3205" y="17212"/>
                      <a:pt x="2823" y="17866"/>
                      <a:pt x="3030" y="18187"/>
                    </a:cubicBezTo>
                    <a:cubicBezTo>
                      <a:pt x="3237" y="18507"/>
                      <a:pt x="3221" y="19248"/>
                      <a:pt x="3140" y="19901"/>
                    </a:cubicBezTo>
                    <a:cubicBezTo>
                      <a:pt x="3126" y="21126"/>
                      <a:pt x="3397" y="21513"/>
                      <a:pt x="4147" y="21564"/>
                    </a:cubicBezTo>
                    <a:cubicBezTo>
                      <a:pt x="4481" y="21126"/>
                      <a:pt x="5008" y="20938"/>
                      <a:pt x="5691" y="20807"/>
                    </a:cubicBezTo>
                    <a:cubicBezTo>
                      <a:pt x="5691" y="20807"/>
                      <a:pt x="6251" y="20336"/>
                      <a:pt x="6806" y="19882"/>
                    </a:cubicBezTo>
                    <a:cubicBezTo>
                      <a:pt x="6966" y="20403"/>
                      <a:pt x="7125" y="20489"/>
                      <a:pt x="7621" y="20504"/>
                    </a:cubicBezTo>
                    <a:cubicBezTo>
                      <a:pt x="9916" y="20489"/>
                      <a:pt x="9916" y="17917"/>
                      <a:pt x="9902" y="17766"/>
                    </a:cubicBezTo>
                    <a:cubicBezTo>
                      <a:pt x="9883" y="17616"/>
                      <a:pt x="10682" y="16488"/>
                      <a:pt x="11191" y="15953"/>
                    </a:cubicBezTo>
                    <a:cubicBezTo>
                      <a:pt x="11716" y="15988"/>
                      <a:pt x="12530" y="15737"/>
                      <a:pt x="12705" y="15197"/>
                    </a:cubicBezTo>
                    <a:cubicBezTo>
                      <a:pt x="13088" y="14004"/>
                      <a:pt x="13774" y="13199"/>
                      <a:pt x="14763" y="13182"/>
                    </a:cubicBezTo>
                    <a:cubicBezTo>
                      <a:pt x="14936" y="12896"/>
                      <a:pt x="15208" y="12661"/>
                      <a:pt x="15623" y="12611"/>
                    </a:cubicBezTo>
                    <a:cubicBezTo>
                      <a:pt x="16038" y="12560"/>
                      <a:pt x="16307" y="12358"/>
                      <a:pt x="16611" y="12056"/>
                    </a:cubicBezTo>
                    <a:cubicBezTo>
                      <a:pt x="16913" y="11755"/>
                      <a:pt x="17775" y="11684"/>
                      <a:pt x="18093" y="11383"/>
                    </a:cubicBezTo>
                    <a:cubicBezTo>
                      <a:pt x="18413" y="11082"/>
                      <a:pt x="19400" y="10545"/>
                      <a:pt x="19865" y="10576"/>
                    </a:cubicBezTo>
                    <a:cubicBezTo>
                      <a:pt x="20326" y="10613"/>
                      <a:pt x="20516" y="10275"/>
                      <a:pt x="21058" y="9939"/>
                    </a:cubicBezTo>
                    <a:cubicBezTo>
                      <a:pt x="21600" y="9603"/>
                      <a:pt x="20870" y="8409"/>
                      <a:pt x="20628" y="8057"/>
                    </a:cubicBezTo>
                    <a:cubicBezTo>
                      <a:pt x="20389" y="7705"/>
                      <a:pt x="19626" y="6194"/>
                      <a:pt x="19511" y="5557"/>
                    </a:cubicBezTo>
                    <a:cubicBezTo>
                      <a:pt x="19465" y="5456"/>
                      <a:pt x="19320" y="5270"/>
                      <a:pt x="18812" y="4449"/>
                    </a:cubicBezTo>
                    <a:cubicBezTo>
                      <a:pt x="18301" y="3624"/>
                      <a:pt x="16772" y="3255"/>
                      <a:pt x="16052" y="3910"/>
                    </a:cubicBezTo>
                    <a:cubicBezTo>
                      <a:pt x="16052" y="3910"/>
                      <a:pt x="15959" y="4379"/>
                      <a:pt x="15959" y="4496"/>
                    </a:cubicBezTo>
                    <a:cubicBezTo>
                      <a:pt x="15959" y="4613"/>
                      <a:pt x="15688" y="4715"/>
                      <a:pt x="15384" y="4613"/>
                    </a:cubicBezTo>
                    <a:cubicBezTo>
                      <a:pt x="15653" y="4281"/>
                      <a:pt x="15589" y="3702"/>
                      <a:pt x="15607" y="3659"/>
                    </a:cubicBezTo>
                    <a:cubicBezTo>
                      <a:pt x="15735" y="3357"/>
                      <a:pt x="15256" y="3357"/>
                      <a:pt x="15097" y="3321"/>
                    </a:cubicBezTo>
                    <a:cubicBezTo>
                      <a:pt x="14936" y="3288"/>
                      <a:pt x="14778" y="3693"/>
                      <a:pt x="14347" y="4531"/>
                    </a:cubicBezTo>
                    <a:cubicBezTo>
                      <a:pt x="14332" y="4312"/>
                      <a:pt x="14347" y="3841"/>
                      <a:pt x="14922" y="3187"/>
                    </a:cubicBezTo>
                    <a:cubicBezTo>
                      <a:pt x="14364" y="3036"/>
                      <a:pt x="13184" y="1944"/>
                      <a:pt x="13104" y="1404"/>
                    </a:cubicBezTo>
                    <a:cubicBezTo>
                      <a:pt x="13024" y="869"/>
                      <a:pt x="12196" y="114"/>
                      <a:pt x="11892" y="231"/>
                    </a:cubicBezTo>
                    <a:cubicBezTo>
                      <a:pt x="10602" y="735"/>
                      <a:pt x="9790" y="316"/>
                      <a:pt x="9326" y="181"/>
                    </a:cubicBezTo>
                    <a:cubicBezTo>
                      <a:pt x="8864" y="46"/>
                      <a:pt x="7414" y="63"/>
                      <a:pt x="7158" y="11"/>
                    </a:cubicBezTo>
                    <a:cubicBezTo>
                      <a:pt x="6903" y="-36"/>
                      <a:pt x="6793" y="81"/>
                      <a:pt x="6678" y="114"/>
                    </a:cubicBezTo>
                    <a:cubicBezTo>
                      <a:pt x="6568" y="146"/>
                      <a:pt x="6586" y="466"/>
                      <a:pt x="6824" y="685"/>
                    </a:cubicBezTo>
                    <a:cubicBezTo>
                      <a:pt x="6503" y="1240"/>
                      <a:pt x="6537" y="2465"/>
                      <a:pt x="6634" y="2735"/>
                    </a:cubicBezTo>
                    <a:cubicBezTo>
                      <a:pt x="6728" y="3001"/>
                      <a:pt x="6728" y="3220"/>
                      <a:pt x="6678" y="3388"/>
                    </a:cubicBezTo>
                    <a:cubicBezTo>
                      <a:pt x="6634" y="3558"/>
                      <a:pt x="6887" y="3859"/>
                      <a:pt x="7048" y="3994"/>
                    </a:cubicBezTo>
                    <a:cubicBezTo>
                      <a:pt x="7205" y="4127"/>
                      <a:pt x="6330" y="5387"/>
                      <a:pt x="5994" y="5573"/>
                    </a:cubicBezTo>
                    <a:cubicBezTo>
                      <a:pt x="5182" y="5923"/>
                      <a:pt x="4719" y="7001"/>
                      <a:pt x="4624" y="7336"/>
                    </a:cubicBezTo>
                    <a:cubicBezTo>
                      <a:pt x="4530" y="7672"/>
                      <a:pt x="4370" y="7654"/>
                      <a:pt x="3922" y="8006"/>
                    </a:cubicBezTo>
                    <a:cubicBezTo>
                      <a:pt x="4370" y="8444"/>
                      <a:pt x="4384" y="8712"/>
                      <a:pt x="4306" y="9116"/>
                    </a:cubicBezTo>
                    <a:cubicBezTo>
                      <a:pt x="4097" y="9015"/>
                      <a:pt x="3523" y="9235"/>
                      <a:pt x="3254" y="9251"/>
                    </a:cubicBezTo>
                    <a:cubicBezTo>
                      <a:pt x="2981" y="9269"/>
                      <a:pt x="3269" y="9872"/>
                      <a:pt x="3079" y="10021"/>
                    </a:cubicBezTo>
                    <a:cubicBezTo>
                      <a:pt x="2886" y="10174"/>
                      <a:pt x="2951" y="10745"/>
                      <a:pt x="2632" y="11030"/>
                    </a:cubicBezTo>
                    <a:cubicBezTo>
                      <a:pt x="1308" y="11536"/>
                      <a:pt x="525" y="13165"/>
                      <a:pt x="465" y="13518"/>
                    </a:cubicBezTo>
                    <a:cubicBezTo>
                      <a:pt x="399" y="13870"/>
                      <a:pt x="302" y="13987"/>
                      <a:pt x="0" y="14307"/>
                    </a:cubicBezTo>
                    <a:cubicBezTo>
                      <a:pt x="591" y="14289"/>
                      <a:pt x="1228" y="14622"/>
                      <a:pt x="1260" y="14878"/>
                    </a:cubicBezTo>
                    <a:close/>
                    <a:moveTo>
                      <a:pt x="1260" y="1487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3" name="AutoShape 123"/>
              <p:cNvSpPr>
                <a:spLocks/>
              </p:cNvSpPr>
              <p:nvPr/>
            </p:nvSpPr>
            <p:spPr bwMode="auto">
              <a:xfrm>
                <a:off x="6426203" y="1257300"/>
                <a:ext cx="68263" cy="82550"/>
              </a:xfrm>
              <a:custGeom>
                <a:avLst/>
                <a:gdLst/>
                <a:ahLst/>
                <a:cxnLst/>
                <a:rect l="0" t="0" r="r" b="b"/>
                <a:pathLst>
                  <a:path w="20698" h="20679">
                    <a:moveTo>
                      <a:pt x="790" y="6870"/>
                    </a:moveTo>
                    <a:cubicBezTo>
                      <a:pt x="6257" y="8115"/>
                      <a:pt x="6970" y="12590"/>
                      <a:pt x="8237" y="13976"/>
                    </a:cubicBezTo>
                    <a:cubicBezTo>
                      <a:pt x="10748" y="16833"/>
                      <a:pt x="11663" y="18627"/>
                      <a:pt x="12773" y="20679"/>
                    </a:cubicBezTo>
                    <a:cubicBezTo>
                      <a:pt x="14245" y="19966"/>
                      <a:pt x="16113" y="17558"/>
                      <a:pt x="16980" y="15718"/>
                    </a:cubicBezTo>
                    <a:cubicBezTo>
                      <a:pt x="17847" y="13891"/>
                      <a:pt x="18841" y="12680"/>
                      <a:pt x="19775" y="10762"/>
                    </a:cubicBezTo>
                    <a:cubicBezTo>
                      <a:pt x="20702" y="8840"/>
                      <a:pt x="21079" y="4766"/>
                      <a:pt x="20205" y="4273"/>
                    </a:cubicBezTo>
                    <a:cubicBezTo>
                      <a:pt x="19330" y="3783"/>
                      <a:pt x="17089" y="1957"/>
                      <a:pt x="15448" y="523"/>
                    </a:cubicBezTo>
                    <a:cubicBezTo>
                      <a:pt x="13808" y="-921"/>
                      <a:pt x="10628" y="1101"/>
                      <a:pt x="9500" y="920"/>
                    </a:cubicBezTo>
                    <a:cubicBezTo>
                      <a:pt x="6810" y="349"/>
                      <a:pt x="4889" y="563"/>
                      <a:pt x="3365" y="1462"/>
                    </a:cubicBezTo>
                    <a:cubicBezTo>
                      <a:pt x="3365" y="1462"/>
                      <a:pt x="2057" y="4229"/>
                      <a:pt x="1015" y="4999"/>
                    </a:cubicBezTo>
                    <a:cubicBezTo>
                      <a:pt x="-28" y="5757"/>
                      <a:pt x="-521" y="6464"/>
                      <a:pt x="790" y="6870"/>
                    </a:cubicBezTo>
                    <a:close/>
                    <a:moveTo>
                      <a:pt x="790" y="687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4" name="AutoShape 124"/>
              <p:cNvSpPr>
                <a:spLocks/>
              </p:cNvSpPr>
              <p:nvPr/>
            </p:nvSpPr>
            <p:spPr bwMode="auto">
              <a:xfrm>
                <a:off x="6553203" y="1244600"/>
                <a:ext cx="182563" cy="252413"/>
              </a:xfrm>
              <a:custGeom>
                <a:avLst/>
                <a:gdLst/>
                <a:ahLst/>
                <a:cxnLst/>
                <a:rect l="0" t="0" r="r" b="b"/>
                <a:pathLst>
                  <a:path w="21157" h="21070">
                    <a:moveTo>
                      <a:pt x="1578" y="11310"/>
                    </a:moveTo>
                    <a:cubicBezTo>
                      <a:pt x="2632" y="11876"/>
                      <a:pt x="2716" y="12378"/>
                      <a:pt x="2519" y="12739"/>
                    </a:cubicBezTo>
                    <a:cubicBezTo>
                      <a:pt x="2325" y="13100"/>
                      <a:pt x="3499" y="13467"/>
                      <a:pt x="3914" y="13244"/>
                    </a:cubicBezTo>
                    <a:cubicBezTo>
                      <a:pt x="4331" y="13021"/>
                      <a:pt x="5755" y="13143"/>
                      <a:pt x="5561" y="14029"/>
                    </a:cubicBezTo>
                    <a:cubicBezTo>
                      <a:pt x="5590" y="14267"/>
                      <a:pt x="6482" y="13686"/>
                      <a:pt x="6896" y="14286"/>
                    </a:cubicBezTo>
                    <a:cubicBezTo>
                      <a:pt x="7313" y="14894"/>
                      <a:pt x="8823" y="16640"/>
                      <a:pt x="9937" y="17204"/>
                    </a:cubicBezTo>
                    <a:cubicBezTo>
                      <a:pt x="10577" y="18290"/>
                      <a:pt x="11772" y="19556"/>
                      <a:pt x="11831" y="20666"/>
                    </a:cubicBezTo>
                    <a:cubicBezTo>
                      <a:pt x="11807" y="20905"/>
                      <a:pt x="12943" y="20002"/>
                      <a:pt x="13088" y="20625"/>
                    </a:cubicBezTo>
                    <a:cubicBezTo>
                      <a:pt x="13228" y="21247"/>
                      <a:pt x="14310" y="21150"/>
                      <a:pt x="14590" y="20743"/>
                    </a:cubicBezTo>
                    <a:cubicBezTo>
                      <a:pt x="14867" y="20343"/>
                      <a:pt x="16485" y="19478"/>
                      <a:pt x="14867" y="18290"/>
                    </a:cubicBezTo>
                    <a:cubicBezTo>
                      <a:pt x="13920" y="17565"/>
                      <a:pt x="14199" y="16581"/>
                      <a:pt x="14923" y="16159"/>
                    </a:cubicBezTo>
                    <a:cubicBezTo>
                      <a:pt x="14533" y="17388"/>
                      <a:pt x="15119" y="18207"/>
                      <a:pt x="15987" y="18109"/>
                    </a:cubicBezTo>
                    <a:cubicBezTo>
                      <a:pt x="16851" y="18006"/>
                      <a:pt x="17515" y="18810"/>
                      <a:pt x="18490" y="17748"/>
                    </a:cubicBezTo>
                    <a:cubicBezTo>
                      <a:pt x="19469" y="16684"/>
                      <a:pt x="20387" y="16258"/>
                      <a:pt x="20667" y="16140"/>
                    </a:cubicBezTo>
                    <a:cubicBezTo>
                      <a:pt x="20387" y="15355"/>
                      <a:pt x="20364" y="15156"/>
                      <a:pt x="19579" y="14811"/>
                    </a:cubicBezTo>
                    <a:cubicBezTo>
                      <a:pt x="20667" y="14566"/>
                      <a:pt x="20948" y="14088"/>
                      <a:pt x="20446" y="13521"/>
                    </a:cubicBezTo>
                    <a:cubicBezTo>
                      <a:pt x="19943" y="12960"/>
                      <a:pt x="19806" y="12275"/>
                      <a:pt x="21084" y="11858"/>
                    </a:cubicBezTo>
                    <a:cubicBezTo>
                      <a:pt x="21444" y="11655"/>
                      <a:pt x="20387" y="9684"/>
                      <a:pt x="19774" y="9703"/>
                    </a:cubicBezTo>
                    <a:cubicBezTo>
                      <a:pt x="19163" y="9723"/>
                      <a:pt x="18798" y="9963"/>
                      <a:pt x="18438" y="10486"/>
                    </a:cubicBezTo>
                    <a:cubicBezTo>
                      <a:pt x="18158" y="9581"/>
                      <a:pt x="17241" y="8316"/>
                      <a:pt x="17544" y="7774"/>
                    </a:cubicBezTo>
                    <a:cubicBezTo>
                      <a:pt x="17741" y="7550"/>
                      <a:pt x="15090" y="6305"/>
                      <a:pt x="14063" y="8296"/>
                    </a:cubicBezTo>
                    <a:cubicBezTo>
                      <a:pt x="13896" y="8217"/>
                      <a:pt x="13110" y="7712"/>
                      <a:pt x="13753" y="7246"/>
                    </a:cubicBezTo>
                    <a:cubicBezTo>
                      <a:pt x="14396" y="6787"/>
                      <a:pt x="15147" y="6263"/>
                      <a:pt x="15258" y="5660"/>
                    </a:cubicBezTo>
                    <a:cubicBezTo>
                      <a:pt x="15368" y="5055"/>
                      <a:pt x="16430" y="4576"/>
                      <a:pt x="17377" y="4674"/>
                    </a:cubicBezTo>
                    <a:cubicBezTo>
                      <a:pt x="17571" y="4674"/>
                      <a:pt x="17571" y="3853"/>
                      <a:pt x="16371" y="3771"/>
                    </a:cubicBezTo>
                    <a:cubicBezTo>
                      <a:pt x="15820" y="3691"/>
                      <a:pt x="16041" y="3205"/>
                      <a:pt x="16791" y="2985"/>
                    </a:cubicBezTo>
                    <a:cubicBezTo>
                      <a:pt x="17544" y="2764"/>
                      <a:pt x="18158" y="2281"/>
                      <a:pt x="17934" y="1901"/>
                    </a:cubicBezTo>
                    <a:cubicBezTo>
                      <a:pt x="17712" y="1518"/>
                      <a:pt x="17237" y="-112"/>
                      <a:pt x="14839" y="873"/>
                    </a:cubicBezTo>
                    <a:cubicBezTo>
                      <a:pt x="13699" y="1417"/>
                      <a:pt x="13228" y="1116"/>
                      <a:pt x="12194" y="1579"/>
                    </a:cubicBezTo>
                    <a:cubicBezTo>
                      <a:pt x="11161" y="2038"/>
                      <a:pt x="9436" y="1137"/>
                      <a:pt x="9213" y="393"/>
                    </a:cubicBezTo>
                    <a:cubicBezTo>
                      <a:pt x="8990" y="-353"/>
                      <a:pt x="8375" y="148"/>
                      <a:pt x="8042" y="393"/>
                    </a:cubicBezTo>
                    <a:cubicBezTo>
                      <a:pt x="7706" y="630"/>
                      <a:pt x="7455" y="1033"/>
                      <a:pt x="8122" y="1016"/>
                    </a:cubicBezTo>
                    <a:cubicBezTo>
                      <a:pt x="8792" y="993"/>
                      <a:pt x="8764" y="1560"/>
                      <a:pt x="8572" y="1738"/>
                    </a:cubicBezTo>
                    <a:cubicBezTo>
                      <a:pt x="8375" y="1920"/>
                      <a:pt x="7369" y="1356"/>
                      <a:pt x="7205" y="1194"/>
                    </a:cubicBezTo>
                    <a:cubicBezTo>
                      <a:pt x="7039" y="1033"/>
                      <a:pt x="6032" y="772"/>
                      <a:pt x="5058" y="1920"/>
                    </a:cubicBezTo>
                    <a:cubicBezTo>
                      <a:pt x="4806" y="2220"/>
                      <a:pt x="6199" y="2903"/>
                      <a:pt x="6648" y="2903"/>
                    </a:cubicBezTo>
                    <a:cubicBezTo>
                      <a:pt x="7096" y="2903"/>
                      <a:pt x="6424" y="3266"/>
                      <a:pt x="6842" y="3729"/>
                    </a:cubicBezTo>
                    <a:cubicBezTo>
                      <a:pt x="7259" y="4193"/>
                      <a:pt x="7259" y="4395"/>
                      <a:pt x="7259" y="4395"/>
                    </a:cubicBezTo>
                    <a:cubicBezTo>
                      <a:pt x="7259" y="4395"/>
                      <a:pt x="6145" y="3909"/>
                      <a:pt x="5921" y="3350"/>
                    </a:cubicBezTo>
                    <a:cubicBezTo>
                      <a:pt x="5700" y="2783"/>
                      <a:pt x="5030" y="2725"/>
                      <a:pt x="4359" y="3247"/>
                    </a:cubicBezTo>
                    <a:cubicBezTo>
                      <a:pt x="3692" y="3771"/>
                      <a:pt x="3386" y="4051"/>
                      <a:pt x="4221" y="4735"/>
                    </a:cubicBezTo>
                    <a:cubicBezTo>
                      <a:pt x="5058" y="5419"/>
                      <a:pt x="6005" y="5881"/>
                      <a:pt x="7259" y="5238"/>
                    </a:cubicBezTo>
                    <a:cubicBezTo>
                      <a:pt x="7596" y="4875"/>
                      <a:pt x="9044" y="5740"/>
                      <a:pt x="8707" y="6344"/>
                    </a:cubicBezTo>
                    <a:cubicBezTo>
                      <a:pt x="8572" y="6545"/>
                      <a:pt x="7786" y="5177"/>
                      <a:pt x="7455" y="5861"/>
                    </a:cubicBezTo>
                    <a:cubicBezTo>
                      <a:pt x="7122" y="6545"/>
                      <a:pt x="6648" y="7087"/>
                      <a:pt x="7233" y="6845"/>
                    </a:cubicBezTo>
                    <a:cubicBezTo>
                      <a:pt x="7816" y="6604"/>
                      <a:pt x="8150" y="6545"/>
                      <a:pt x="8150" y="6905"/>
                    </a:cubicBezTo>
                    <a:cubicBezTo>
                      <a:pt x="8150" y="7271"/>
                      <a:pt x="8847" y="8095"/>
                      <a:pt x="8066" y="8778"/>
                    </a:cubicBezTo>
                    <a:cubicBezTo>
                      <a:pt x="7986" y="8072"/>
                      <a:pt x="7680" y="7229"/>
                      <a:pt x="7369" y="7572"/>
                    </a:cubicBezTo>
                    <a:cubicBezTo>
                      <a:pt x="7064" y="7913"/>
                      <a:pt x="7369" y="8296"/>
                      <a:pt x="7429" y="8737"/>
                    </a:cubicBezTo>
                    <a:cubicBezTo>
                      <a:pt x="7481" y="9179"/>
                      <a:pt x="8205" y="9441"/>
                      <a:pt x="6926" y="9703"/>
                    </a:cubicBezTo>
                    <a:cubicBezTo>
                      <a:pt x="6701" y="9744"/>
                      <a:pt x="6114" y="9380"/>
                      <a:pt x="5811" y="9744"/>
                    </a:cubicBezTo>
                    <a:cubicBezTo>
                      <a:pt x="5505" y="10105"/>
                      <a:pt x="4193" y="10007"/>
                      <a:pt x="4164" y="9684"/>
                    </a:cubicBezTo>
                    <a:cubicBezTo>
                      <a:pt x="4029" y="8625"/>
                      <a:pt x="3049" y="7046"/>
                      <a:pt x="2355" y="7046"/>
                    </a:cubicBezTo>
                    <a:cubicBezTo>
                      <a:pt x="1656" y="7046"/>
                      <a:pt x="708" y="7389"/>
                      <a:pt x="598" y="7791"/>
                    </a:cubicBezTo>
                    <a:cubicBezTo>
                      <a:pt x="487" y="8195"/>
                      <a:pt x="290" y="8840"/>
                      <a:pt x="95" y="9097"/>
                    </a:cubicBezTo>
                    <a:cubicBezTo>
                      <a:pt x="-100" y="9361"/>
                      <a:pt x="-156" y="10387"/>
                      <a:pt x="1578" y="11310"/>
                    </a:cubicBezTo>
                    <a:close/>
                    <a:moveTo>
                      <a:pt x="1578" y="1131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5" name="AutoShape 125"/>
              <p:cNvSpPr>
                <a:spLocks/>
              </p:cNvSpPr>
              <p:nvPr/>
            </p:nvSpPr>
            <p:spPr bwMode="auto">
              <a:xfrm>
                <a:off x="6642103" y="1219200"/>
                <a:ext cx="44450" cy="26988"/>
              </a:xfrm>
              <a:custGeom>
                <a:avLst/>
                <a:gdLst/>
                <a:ahLst/>
                <a:cxnLst/>
                <a:rect l="0" t="0" r="r" b="b"/>
                <a:pathLst>
                  <a:path w="20098" h="19368">
                    <a:moveTo>
                      <a:pt x="1069" y="18847"/>
                    </a:moveTo>
                    <a:cubicBezTo>
                      <a:pt x="10862" y="20938"/>
                      <a:pt x="13301" y="16343"/>
                      <a:pt x="16364" y="11908"/>
                    </a:cubicBezTo>
                    <a:cubicBezTo>
                      <a:pt x="19450" y="7474"/>
                      <a:pt x="19196" y="4881"/>
                      <a:pt x="20009" y="2162"/>
                    </a:cubicBezTo>
                    <a:cubicBezTo>
                      <a:pt x="20816" y="-552"/>
                      <a:pt x="15961" y="-662"/>
                      <a:pt x="13776" y="1555"/>
                    </a:cubicBezTo>
                    <a:cubicBezTo>
                      <a:pt x="13776" y="1555"/>
                      <a:pt x="11277" y="5252"/>
                      <a:pt x="8838" y="5973"/>
                    </a:cubicBezTo>
                    <a:cubicBezTo>
                      <a:pt x="6416" y="6736"/>
                      <a:pt x="3988" y="8835"/>
                      <a:pt x="1959" y="11049"/>
                    </a:cubicBezTo>
                    <a:cubicBezTo>
                      <a:pt x="-60" y="13266"/>
                      <a:pt x="-784" y="18076"/>
                      <a:pt x="1069" y="18847"/>
                    </a:cubicBezTo>
                    <a:close/>
                    <a:moveTo>
                      <a:pt x="1069" y="1884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6" name="AutoShape 126"/>
              <p:cNvSpPr>
                <a:spLocks/>
              </p:cNvSpPr>
              <p:nvPr/>
            </p:nvSpPr>
            <p:spPr bwMode="auto">
              <a:xfrm>
                <a:off x="6705603" y="1308100"/>
                <a:ext cx="14288" cy="23813"/>
              </a:xfrm>
              <a:custGeom>
                <a:avLst/>
                <a:gdLst/>
                <a:ahLst/>
                <a:cxnLst/>
                <a:rect l="0" t="0" r="r" b="b"/>
                <a:pathLst>
                  <a:path w="11324" h="18360">
                    <a:moveTo>
                      <a:pt x="6615" y="292"/>
                    </a:moveTo>
                    <a:cubicBezTo>
                      <a:pt x="-7638" y="7314"/>
                      <a:pt x="5230" y="19614"/>
                      <a:pt x="7532" y="18256"/>
                    </a:cubicBezTo>
                    <a:cubicBezTo>
                      <a:pt x="13962" y="9531"/>
                      <a:pt x="11229" y="-1986"/>
                      <a:pt x="6615" y="292"/>
                    </a:cubicBezTo>
                    <a:close/>
                    <a:moveTo>
                      <a:pt x="6615" y="29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7" name="AutoShape 127"/>
              <p:cNvSpPr>
                <a:spLocks/>
              </p:cNvSpPr>
              <p:nvPr/>
            </p:nvSpPr>
            <p:spPr bwMode="auto">
              <a:xfrm>
                <a:off x="6731003" y="1206500"/>
                <a:ext cx="144463" cy="211138"/>
              </a:xfrm>
              <a:custGeom>
                <a:avLst/>
                <a:gdLst/>
                <a:ahLst/>
                <a:cxnLst/>
                <a:rect l="0" t="0" r="r" b="b"/>
                <a:pathLst>
                  <a:path w="20587" h="21278">
                    <a:moveTo>
                      <a:pt x="1343" y="2536"/>
                    </a:moveTo>
                    <a:cubicBezTo>
                      <a:pt x="908" y="2848"/>
                      <a:pt x="1523" y="3361"/>
                      <a:pt x="2063" y="3361"/>
                    </a:cubicBezTo>
                    <a:cubicBezTo>
                      <a:pt x="2607" y="3361"/>
                      <a:pt x="2738" y="3361"/>
                      <a:pt x="2738" y="3818"/>
                    </a:cubicBezTo>
                    <a:cubicBezTo>
                      <a:pt x="2738" y="4273"/>
                      <a:pt x="2915" y="4709"/>
                      <a:pt x="4051" y="5108"/>
                    </a:cubicBezTo>
                    <a:cubicBezTo>
                      <a:pt x="3046" y="5256"/>
                      <a:pt x="2449" y="5240"/>
                      <a:pt x="2301" y="4894"/>
                    </a:cubicBezTo>
                    <a:cubicBezTo>
                      <a:pt x="2144" y="4545"/>
                      <a:pt x="1470" y="4053"/>
                      <a:pt x="415" y="4981"/>
                    </a:cubicBezTo>
                    <a:cubicBezTo>
                      <a:pt x="-643" y="5913"/>
                      <a:pt x="623" y="7373"/>
                      <a:pt x="882" y="7992"/>
                    </a:cubicBezTo>
                    <a:cubicBezTo>
                      <a:pt x="1135" y="8615"/>
                      <a:pt x="1602" y="10127"/>
                      <a:pt x="1369" y="10583"/>
                    </a:cubicBezTo>
                    <a:cubicBezTo>
                      <a:pt x="1135" y="11037"/>
                      <a:pt x="933" y="14084"/>
                      <a:pt x="2063" y="14800"/>
                    </a:cubicBezTo>
                    <a:cubicBezTo>
                      <a:pt x="3201" y="15506"/>
                      <a:pt x="4614" y="16624"/>
                      <a:pt x="3870" y="19230"/>
                    </a:cubicBezTo>
                    <a:cubicBezTo>
                      <a:pt x="3716" y="19724"/>
                      <a:pt x="5419" y="19248"/>
                      <a:pt x="4771" y="19817"/>
                    </a:cubicBezTo>
                    <a:cubicBezTo>
                      <a:pt x="4125" y="20377"/>
                      <a:pt x="4051" y="21514"/>
                      <a:pt x="4641" y="21234"/>
                    </a:cubicBezTo>
                    <a:cubicBezTo>
                      <a:pt x="5236" y="20964"/>
                      <a:pt x="7454" y="20436"/>
                      <a:pt x="8048" y="20764"/>
                    </a:cubicBezTo>
                    <a:cubicBezTo>
                      <a:pt x="8634" y="21092"/>
                      <a:pt x="8745" y="20980"/>
                      <a:pt x="8745" y="20980"/>
                    </a:cubicBezTo>
                    <a:cubicBezTo>
                      <a:pt x="8998" y="20452"/>
                      <a:pt x="9257" y="20306"/>
                      <a:pt x="9023" y="19669"/>
                    </a:cubicBezTo>
                    <a:cubicBezTo>
                      <a:pt x="8791" y="19027"/>
                      <a:pt x="9152" y="17972"/>
                      <a:pt x="10057" y="17280"/>
                    </a:cubicBezTo>
                    <a:cubicBezTo>
                      <a:pt x="10956" y="16584"/>
                      <a:pt x="10856" y="15397"/>
                      <a:pt x="9131" y="14705"/>
                    </a:cubicBezTo>
                    <a:cubicBezTo>
                      <a:pt x="8791" y="14526"/>
                      <a:pt x="9152" y="13685"/>
                      <a:pt x="7759" y="14137"/>
                    </a:cubicBezTo>
                    <a:cubicBezTo>
                      <a:pt x="7144" y="14356"/>
                      <a:pt x="8768" y="12607"/>
                      <a:pt x="11578" y="13175"/>
                    </a:cubicBezTo>
                    <a:cubicBezTo>
                      <a:pt x="14388" y="13741"/>
                      <a:pt x="16110" y="13447"/>
                      <a:pt x="16627" y="11568"/>
                    </a:cubicBezTo>
                    <a:cubicBezTo>
                      <a:pt x="17142" y="9688"/>
                      <a:pt x="17635" y="8795"/>
                      <a:pt x="17423" y="8195"/>
                    </a:cubicBezTo>
                    <a:cubicBezTo>
                      <a:pt x="18196" y="6897"/>
                      <a:pt x="20957" y="1664"/>
                      <a:pt x="20545" y="1497"/>
                    </a:cubicBezTo>
                    <a:cubicBezTo>
                      <a:pt x="20128" y="1330"/>
                      <a:pt x="18895" y="1370"/>
                      <a:pt x="18172" y="1003"/>
                    </a:cubicBezTo>
                    <a:cubicBezTo>
                      <a:pt x="17450" y="641"/>
                      <a:pt x="14546" y="258"/>
                      <a:pt x="12606" y="1939"/>
                    </a:cubicBezTo>
                    <a:cubicBezTo>
                      <a:pt x="12243" y="879"/>
                      <a:pt x="10363" y="14"/>
                      <a:pt x="9180" y="1"/>
                    </a:cubicBezTo>
                    <a:cubicBezTo>
                      <a:pt x="7995" y="-18"/>
                      <a:pt x="6938" y="168"/>
                      <a:pt x="6884" y="1077"/>
                    </a:cubicBezTo>
                    <a:cubicBezTo>
                      <a:pt x="6343" y="442"/>
                      <a:pt x="4437" y="-86"/>
                      <a:pt x="1343" y="2536"/>
                    </a:cubicBezTo>
                    <a:close/>
                    <a:moveTo>
                      <a:pt x="1343" y="2536"/>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8" name="AutoShape 128"/>
              <p:cNvSpPr>
                <a:spLocks/>
              </p:cNvSpPr>
              <p:nvPr/>
            </p:nvSpPr>
            <p:spPr bwMode="auto">
              <a:xfrm>
                <a:off x="6769103" y="1422400"/>
                <a:ext cx="22225" cy="12700"/>
              </a:xfrm>
              <a:custGeom>
                <a:avLst/>
                <a:gdLst/>
                <a:ahLst/>
                <a:cxnLst/>
                <a:rect l="0" t="0" r="r" b="b"/>
                <a:pathLst>
                  <a:path w="18838" h="17436">
                    <a:moveTo>
                      <a:pt x="746" y="11057"/>
                    </a:moveTo>
                    <a:cubicBezTo>
                      <a:pt x="-1810" y="14880"/>
                      <a:pt x="2803" y="16721"/>
                      <a:pt x="5492" y="16954"/>
                    </a:cubicBezTo>
                    <a:cubicBezTo>
                      <a:pt x="11877" y="14484"/>
                      <a:pt x="14281" y="16721"/>
                      <a:pt x="16358" y="17413"/>
                    </a:cubicBezTo>
                    <a:cubicBezTo>
                      <a:pt x="18466" y="18081"/>
                      <a:pt x="19790" y="4499"/>
                      <a:pt x="17998" y="1726"/>
                    </a:cubicBezTo>
                    <a:cubicBezTo>
                      <a:pt x="13384" y="-3519"/>
                      <a:pt x="4871" y="4235"/>
                      <a:pt x="746" y="11057"/>
                    </a:cubicBezTo>
                    <a:close/>
                    <a:moveTo>
                      <a:pt x="746" y="1105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9" name="AutoShape 129"/>
              <p:cNvSpPr>
                <a:spLocks/>
              </p:cNvSpPr>
              <p:nvPr/>
            </p:nvSpPr>
            <p:spPr bwMode="auto">
              <a:xfrm>
                <a:off x="7124703" y="1168400"/>
                <a:ext cx="144463" cy="93663"/>
              </a:xfrm>
              <a:custGeom>
                <a:avLst/>
                <a:gdLst/>
                <a:ahLst/>
                <a:cxnLst/>
                <a:rect l="0" t="0" r="r" b="b"/>
                <a:pathLst>
                  <a:path w="21274" h="21049">
                    <a:moveTo>
                      <a:pt x="901" y="9192"/>
                    </a:moveTo>
                    <a:cubicBezTo>
                      <a:pt x="977" y="11112"/>
                      <a:pt x="1936" y="12982"/>
                      <a:pt x="3714" y="13024"/>
                    </a:cubicBezTo>
                    <a:cubicBezTo>
                      <a:pt x="5491" y="13060"/>
                      <a:pt x="5205" y="17342"/>
                      <a:pt x="5737" y="18240"/>
                    </a:cubicBezTo>
                    <a:cubicBezTo>
                      <a:pt x="6263" y="19137"/>
                      <a:pt x="7063" y="19994"/>
                      <a:pt x="8127" y="20692"/>
                    </a:cubicBezTo>
                    <a:cubicBezTo>
                      <a:pt x="9191" y="21377"/>
                      <a:pt x="10144" y="21259"/>
                      <a:pt x="11396" y="18688"/>
                    </a:cubicBezTo>
                    <a:cubicBezTo>
                      <a:pt x="12645" y="16119"/>
                      <a:pt x="14979" y="14046"/>
                      <a:pt x="16014" y="14378"/>
                    </a:cubicBezTo>
                    <a:cubicBezTo>
                      <a:pt x="17054" y="14695"/>
                      <a:pt x="17796" y="14855"/>
                      <a:pt x="18591" y="14164"/>
                    </a:cubicBezTo>
                    <a:cubicBezTo>
                      <a:pt x="19386" y="13474"/>
                      <a:pt x="19526" y="13474"/>
                      <a:pt x="20243" y="13552"/>
                    </a:cubicBezTo>
                    <a:cubicBezTo>
                      <a:pt x="20956" y="13640"/>
                      <a:pt x="21065" y="13024"/>
                      <a:pt x="21274" y="11395"/>
                    </a:cubicBezTo>
                    <a:cubicBezTo>
                      <a:pt x="20642" y="11186"/>
                      <a:pt x="20056" y="10296"/>
                      <a:pt x="20080" y="9149"/>
                    </a:cubicBezTo>
                    <a:cubicBezTo>
                      <a:pt x="20111" y="8010"/>
                      <a:pt x="19551" y="7974"/>
                      <a:pt x="19099" y="7768"/>
                    </a:cubicBezTo>
                    <a:cubicBezTo>
                      <a:pt x="18648" y="7562"/>
                      <a:pt x="17852" y="4915"/>
                      <a:pt x="17422" y="4302"/>
                    </a:cubicBezTo>
                    <a:cubicBezTo>
                      <a:pt x="16996" y="3691"/>
                      <a:pt x="16704" y="3729"/>
                      <a:pt x="16152" y="4018"/>
                    </a:cubicBezTo>
                    <a:cubicBezTo>
                      <a:pt x="15594" y="4302"/>
                      <a:pt x="15640" y="4018"/>
                      <a:pt x="15219" y="2878"/>
                    </a:cubicBezTo>
                    <a:cubicBezTo>
                      <a:pt x="14453" y="876"/>
                      <a:pt x="10804" y="266"/>
                      <a:pt x="10225" y="19"/>
                    </a:cubicBezTo>
                    <a:cubicBezTo>
                      <a:pt x="9641" y="-223"/>
                      <a:pt x="6931" y="1850"/>
                      <a:pt x="6404" y="2506"/>
                    </a:cubicBezTo>
                    <a:cubicBezTo>
                      <a:pt x="5867" y="3162"/>
                      <a:pt x="5018" y="3446"/>
                      <a:pt x="4217" y="2670"/>
                    </a:cubicBezTo>
                    <a:cubicBezTo>
                      <a:pt x="3370" y="1932"/>
                      <a:pt x="1643" y="2347"/>
                      <a:pt x="658" y="2477"/>
                    </a:cubicBezTo>
                    <a:cubicBezTo>
                      <a:pt x="-326" y="2594"/>
                      <a:pt x="-7" y="6420"/>
                      <a:pt x="342" y="7035"/>
                    </a:cubicBezTo>
                    <a:cubicBezTo>
                      <a:pt x="687" y="7644"/>
                      <a:pt x="794" y="8378"/>
                      <a:pt x="901" y="9192"/>
                    </a:cubicBezTo>
                    <a:close/>
                    <a:moveTo>
                      <a:pt x="901" y="919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0" name="AutoShape 130"/>
              <p:cNvSpPr>
                <a:spLocks/>
              </p:cNvSpPr>
              <p:nvPr/>
            </p:nvSpPr>
            <p:spPr bwMode="auto">
              <a:xfrm>
                <a:off x="7023103" y="1549400"/>
                <a:ext cx="28575" cy="14288"/>
              </a:xfrm>
              <a:custGeom>
                <a:avLst/>
                <a:gdLst/>
                <a:ahLst/>
                <a:cxnLst/>
                <a:rect l="0" t="0" r="r" b="b"/>
                <a:pathLst>
                  <a:path w="18626" h="18841">
                    <a:moveTo>
                      <a:pt x="15202" y="2651"/>
                    </a:moveTo>
                    <a:cubicBezTo>
                      <a:pt x="14227" y="313"/>
                      <a:pt x="12175" y="2513"/>
                      <a:pt x="10547" y="4058"/>
                    </a:cubicBezTo>
                    <a:cubicBezTo>
                      <a:pt x="9565" y="5013"/>
                      <a:pt x="7835" y="2545"/>
                      <a:pt x="6168" y="450"/>
                    </a:cubicBezTo>
                    <a:cubicBezTo>
                      <a:pt x="4509" y="-1718"/>
                      <a:pt x="1206" y="4568"/>
                      <a:pt x="168" y="6210"/>
                    </a:cubicBezTo>
                    <a:cubicBezTo>
                      <a:pt x="-862" y="7901"/>
                      <a:pt x="3125" y="14518"/>
                      <a:pt x="4438" y="16889"/>
                    </a:cubicBezTo>
                    <a:cubicBezTo>
                      <a:pt x="5774" y="19300"/>
                      <a:pt x="7190" y="18539"/>
                      <a:pt x="8464" y="16889"/>
                    </a:cubicBezTo>
                    <a:cubicBezTo>
                      <a:pt x="9745" y="15238"/>
                      <a:pt x="9848" y="15789"/>
                      <a:pt x="11695" y="17851"/>
                    </a:cubicBezTo>
                    <a:cubicBezTo>
                      <a:pt x="13528" y="19882"/>
                      <a:pt x="14157" y="18669"/>
                      <a:pt x="17451" y="15319"/>
                    </a:cubicBezTo>
                    <a:cubicBezTo>
                      <a:pt x="20738" y="12059"/>
                      <a:pt x="16185" y="5013"/>
                      <a:pt x="15202" y="2651"/>
                    </a:cubicBezTo>
                    <a:close/>
                    <a:moveTo>
                      <a:pt x="15202" y="265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1" name="AutoShape 133"/>
              <p:cNvSpPr>
                <a:spLocks/>
              </p:cNvSpPr>
              <p:nvPr/>
            </p:nvSpPr>
            <p:spPr bwMode="auto">
              <a:xfrm>
                <a:off x="6464303" y="1739900"/>
                <a:ext cx="15875" cy="15875"/>
              </a:xfrm>
              <a:custGeom>
                <a:avLst/>
                <a:gdLst/>
                <a:ahLst/>
                <a:cxnLst/>
                <a:rect l="0" t="0" r="r" b="b"/>
                <a:pathLst>
                  <a:path w="21600" h="21600">
                    <a:moveTo>
                      <a:pt x="0" y="10855"/>
                    </a:moveTo>
                    <a:lnTo>
                      <a:pt x="8962" y="21600"/>
                    </a:lnTo>
                    <a:lnTo>
                      <a:pt x="19738" y="21300"/>
                    </a:lnTo>
                    <a:lnTo>
                      <a:pt x="21600" y="11763"/>
                    </a:lnTo>
                    <a:lnTo>
                      <a:pt x="10792" y="0"/>
                    </a:lnTo>
                    <a:cubicBezTo>
                      <a:pt x="10792" y="0"/>
                      <a:pt x="0" y="10855"/>
                      <a:pt x="0" y="10855"/>
                    </a:cubicBezTo>
                    <a:close/>
                    <a:moveTo>
                      <a:pt x="0" y="1085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2" name="AutoShape 134"/>
              <p:cNvSpPr>
                <a:spLocks/>
              </p:cNvSpPr>
              <p:nvPr/>
            </p:nvSpPr>
            <p:spPr bwMode="auto">
              <a:xfrm>
                <a:off x="6553203" y="1727200"/>
                <a:ext cx="19050" cy="17463"/>
              </a:xfrm>
              <a:custGeom>
                <a:avLst/>
                <a:gdLst/>
                <a:ahLst/>
                <a:cxnLst/>
                <a:rect l="0" t="0" r="r" b="b"/>
                <a:pathLst>
                  <a:path w="19399" h="18113">
                    <a:moveTo>
                      <a:pt x="6563" y="1988"/>
                    </a:moveTo>
                    <a:cubicBezTo>
                      <a:pt x="6563" y="1988"/>
                      <a:pt x="1530" y="8297"/>
                      <a:pt x="154" y="10669"/>
                    </a:cubicBezTo>
                    <a:cubicBezTo>
                      <a:pt x="-1245" y="12993"/>
                      <a:pt x="7256" y="16773"/>
                      <a:pt x="11383" y="17923"/>
                    </a:cubicBezTo>
                    <a:cubicBezTo>
                      <a:pt x="15511" y="19115"/>
                      <a:pt x="15769" y="14419"/>
                      <a:pt x="18062" y="11596"/>
                    </a:cubicBezTo>
                    <a:cubicBezTo>
                      <a:pt x="20355" y="8779"/>
                      <a:pt x="19203" y="6431"/>
                      <a:pt x="18262" y="1988"/>
                    </a:cubicBezTo>
                    <a:cubicBezTo>
                      <a:pt x="17368" y="-2485"/>
                      <a:pt x="6563" y="1988"/>
                      <a:pt x="6563" y="1988"/>
                    </a:cubicBezTo>
                    <a:close/>
                    <a:moveTo>
                      <a:pt x="6563" y="198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3" name="AutoShape 135"/>
              <p:cNvSpPr>
                <a:spLocks/>
              </p:cNvSpPr>
              <p:nvPr/>
            </p:nvSpPr>
            <p:spPr bwMode="auto">
              <a:xfrm>
                <a:off x="6616703" y="1701800"/>
                <a:ext cx="14288" cy="25400"/>
              </a:xfrm>
              <a:custGeom>
                <a:avLst/>
                <a:gdLst/>
                <a:ahLst/>
                <a:cxnLst/>
                <a:rect l="0" t="0" r="r" b="b"/>
                <a:pathLst>
                  <a:path w="18137" h="20242">
                    <a:moveTo>
                      <a:pt x="1802" y="251"/>
                    </a:moveTo>
                    <a:cubicBezTo>
                      <a:pt x="2909" y="1561"/>
                      <a:pt x="3478" y="7816"/>
                      <a:pt x="956" y="11158"/>
                    </a:cubicBezTo>
                    <a:cubicBezTo>
                      <a:pt x="-1609" y="14509"/>
                      <a:pt x="1802" y="16735"/>
                      <a:pt x="1802" y="18211"/>
                    </a:cubicBezTo>
                    <a:cubicBezTo>
                      <a:pt x="1802" y="19715"/>
                      <a:pt x="5183" y="20242"/>
                      <a:pt x="8302" y="20242"/>
                    </a:cubicBezTo>
                    <a:cubicBezTo>
                      <a:pt x="11436" y="20242"/>
                      <a:pt x="15983" y="17261"/>
                      <a:pt x="17994" y="11158"/>
                    </a:cubicBezTo>
                    <a:cubicBezTo>
                      <a:pt x="19991" y="5059"/>
                      <a:pt x="417" y="-1358"/>
                      <a:pt x="1802" y="251"/>
                    </a:cubicBezTo>
                    <a:close/>
                    <a:moveTo>
                      <a:pt x="1802" y="25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4" name="AutoShape 136"/>
              <p:cNvSpPr>
                <a:spLocks/>
              </p:cNvSpPr>
              <p:nvPr/>
            </p:nvSpPr>
            <p:spPr bwMode="auto">
              <a:xfrm>
                <a:off x="6642103" y="1625600"/>
                <a:ext cx="141288" cy="127000"/>
              </a:xfrm>
              <a:custGeom>
                <a:avLst/>
                <a:gdLst/>
                <a:ahLst/>
                <a:cxnLst/>
                <a:rect l="0" t="0" r="r" b="b"/>
                <a:pathLst>
                  <a:path w="21364" h="21405">
                    <a:moveTo>
                      <a:pt x="16336" y="10935"/>
                    </a:moveTo>
                    <a:cubicBezTo>
                      <a:pt x="16247" y="10080"/>
                      <a:pt x="16794" y="9768"/>
                      <a:pt x="16322" y="8648"/>
                    </a:cubicBezTo>
                    <a:cubicBezTo>
                      <a:pt x="15842" y="7527"/>
                      <a:pt x="15286" y="6570"/>
                      <a:pt x="13872" y="5890"/>
                    </a:cubicBezTo>
                    <a:cubicBezTo>
                      <a:pt x="12458" y="5217"/>
                      <a:pt x="12251" y="4774"/>
                      <a:pt x="11895" y="4020"/>
                    </a:cubicBezTo>
                    <a:cubicBezTo>
                      <a:pt x="11536" y="3266"/>
                      <a:pt x="11424" y="3329"/>
                      <a:pt x="10911" y="3551"/>
                    </a:cubicBezTo>
                    <a:cubicBezTo>
                      <a:pt x="10411" y="3772"/>
                      <a:pt x="10081" y="3772"/>
                      <a:pt x="10281" y="3249"/>
                    </a:cubicBezTo>
                    <a:cubicBezTo>
                      <a:pt x="10478" y="2718"/>
                      <a:pt x="10404" y="2554"/>
                      <a:pt x="10095" y="2145"/>
                    </a:cubicBezTo>
                    <a:cubicBezTo>
                      <a:pt x="9793" y="1737"/>
                      <a:pt x="7886" y="0"/>
                      <a:pt x="7886" y="0"/>
                    </a:cubicBezTo>
                    <a:cubicBezTo>
                      <a:pt x="6687" y="332"/>
                      <a:pt x="4109" y="2429"/>
                      <a:pt x="7159" y="6076"/>
                    </a:cubicBezTo>
                    <a:cubicBezTo>
                      <a:pt x="5743" y="5324"/>
                      <a:pt x="4548" y="4180"/>
                      <a:pt x="4641" y="4552"/>
                    </a:cubicBezTo>
                    <a:cubicBezTo>
                      <a:pt x="4732" y="4915"/>
                      <a:pt x="5020" y="5550"/>
                      <a:pt x="4912" y="6165"/>
                    </a:cubicBezTo>
                    <a:cubicBezTo>
                      <a:pt x="4802" y="6772"/>
                      <a:pt x="4622" y="7056"/>
                      <a:pt x="5111" y="7628"/>
                    </a:cubicBezTo>
                    <a:cubicBezTo>
                      <a:pt x="5598" y="8201"/>
                      <a:pt x="6053" y="8749"/>
                      <a:pt x="5468" y="8732"/>
                    </a:cubicBezTo>
                    <a:cubicBezTo>
                      <a:pt x="4892" y="8710"/>
                      <a:pt x="4440" y="8749"/>
                      <a:pt x="4419" y="9378"/>
                    </a:cubicBezTo>
                    <a:cubicBezTo>
                      <a:pt x="4401" y="10014"/>
                      <a:pt x="3513" y="11706"/>
                      <a:pt x="793" y="11548"/>
                    </a:cubicBezTo>
                    <a:cubicBezTo>
                      <a:pt x="234" y="11511"/>
                      <a:pt x="-186" y="12619"/>
                      <a:pt x="83" y="13444"/>
                    </a:cubicBezTo>
                    <a:cubicBezTo>
                      <a:pt x="355" y="14263"/>
                      <a:pt x="1191" y="15908"/>
                      <a:pt x="1647" y="15971"/>
                    </a:cubicBezTo>
                    <a:cubicBezTo>
                      <a:pt x="2096" y="16027"/>
                      <a:pt x="2736" y="15952"/>
                      <a:pt x="2682" y="15501"/>
                    </a:cubicBezTo>
                    <a:cubicBezTo>
                      <a:pt x="2630" y="15049"/>
                      <a:pt x="2773" y="14176"/>
                      <a:pt x="3029" y="14871"/>
                    </a:cubicBezTo>
                    <a:cubicBezTo>
                      <a:pt x="3282" y="15563"/>
                      <a:pt x="4314" y="16685"/>
                      <a:pt x="5468" y="16723"/>
                    </a:cubicBezTo>
                    <a:cubicBezTo>
                      <a:pt x="5724" y="16723"/>
                      <a:pt x="6053" y="16723"/>
                      <a:pt x="6304" y="17153"/>
                    </a:cubicBezTo>
                    <a:cubicBezTo>
                      <a:pt x="6561" y="17574"/>
                      <a:pt x="7103" y="18027"/>
                      <a:pt x="7598" y="18053"/>
                    </a:cubicBezTo>
                    <a:cubicBezTo>
                      <a:pt x="8085" y="18071"/>
                      <a:pt x="8373" y="18071"/>
                      <a:pt x="8772" y="18625"/>
                    </a:cubicBezTo>
                    <a:cubicBezTo>
                      <a:pt x="9170" y="19166"/>
                      <a:pt x="10857" y="21192"/>
                      <a:pt x="13127" y="20248"/>
                    </a:cubicBezTo>
                    <a:cubicBezTo>
                      <a:pt x="14504" y="21085"/>
                      <a:pt x="15515" y="21600"/>
                      <a:pt x="15777" y="21335"/>
                    </a:cubicBezTo>
                    <a:cubicBezTo>
                      <a:pt x="16028" y="21067"/>
                      <a:pt x="16903" y="20784"/>
                      <a:pt x="16959" y="20420"/>
                    </a:cubicBezTo>
                    <a:cubicBezTo>
                      <a:pt x="17009" y="20048"/>
                      <a:pt x="17388" y="19481"/>
                      <a:pt x="17756" y="19317"/>
                    </a:cubicBezTo>
                    <a:cubicBezTo>
                      <a:pt x="18115" y="19150"/>
                      <a:pt x="18600" y="18865"/>
                      <a:pt x="18678" y="18376"/>
                    </a:cubicBezTo>
                    <a:cubicBezTo>
                      <a:pt x="18751" y="17884"/>
                      <a:pt x="18784" y="17378"/>
                      <a:pt x="19312" y="17172"/>
                    </a:cubicBezTo>
                    <a:cubicBezTo>
                      <a:pt x="19832" y="16968"/>
                      <a:pt x="21362" y="15642"/>
                      <a:pt x="21362" y="15155"/>
                    </a:cubicBezTo>
                    <a:cubicBezTo>
                      <a:pt x="21362" y="14663"/>
                      <a:pt x="21414" y="13826"/>
                      <a:pt x="21024" y="14336"/>
                    </a:cubicBezTo>
                    <a:cubicBezTo>
                      <a:pt x="20617" y="14844"/>
                      <a:pt x="20180" y="15017"/>
                      <a:pt x="19780" y="14804"/>
                    </a:cubicBezTo>
                    <a:cubicBezTo>
                      <a:pt x="19379" y="14604"/>
                      <a:pt x="19002" y="14624"/>
                      <a:pt x="18658" y="13749"/>
                    </a:cubicBezTo>
                    <a:cubicBezTo>
                      <a:pt x="18310" y="12867"/>
                      <a:pt x="17756" y="11489"/>
                      <a:pt x="17715" y="10448"/>
                    </a:cubicBezTo>
                    <a:cubicBezTo>
                      <a:pt x="17715" y="10320"/>
                      <a:pt x="17355" y="10239"/>
                      <a:pt x="17093" y="10873"/>
                    </a:cubicBezTo>
                    <a:cubicBezTo>
                      <a:pt x="16849" y="11511"/>
                      <a:pt x="16426" y="11790"/>
                      <a:pt x="16336" y="10935"/>
                    </a:cubicBezTo>
                    <a:close/>
                    <a:moveTo>
                      <a:pt x="16336" y="1093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5" name="AutoShape 137"/>
              <p:cNvSpPr>
                <a:spLocks/>
              </p:cNvSpPr>
              <p:nvPr/>
            </p:nvSpPr>
            <p:spPr bwMode="auto">
              <a:xfrm>
                <a:off x="6743703" y="1651000"/>
                <a:ext cx="14288" cy="14288"/>
              </a:xfrm>
              <a:custGeom>
                <a:avLst/>
                <a:gdLst/>
                <a:ahLst/>
                <a:cxnLst/>
                <a:rect l="0" t="0" r="r" b="b"/>
                <a:pathLst>
                  <a:path w="20003" h="16370">
                    <a:moveTo>
                      <a:pt x="16940" y="15791"/>
                    </a:moveTo>
                    <a:cubicBezTo>
                      <a:pt x="21600" y="19244"/>
                      <a:pt x="19707" y="6298"/>
                      <a:pt x="19151" y="1974"/>
                    </a:cubicBezTo>
                    <a:cubicBezTo>
                      <a:pt x="18498" y="-2356"/>
                      <a:pt x="5647" y="1311"/>
                      <a:pt x="0" y="4627"/>
                    </a:cubicBezTo>
                    <a:cubicBezTo>
                      <a:pt x="0" y="4627"/>
                      <a:pt x="12279" y="12371"/>
                      <a:pt x="16940" y="15791"/>
                    </a:cubicBezTo>
                    <a:close/>
                    <a:moveTo>
                      <a:pt x="16940" y="1579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6" name="AutoShape 138"/>
              <p:cNvSpPr>
                <a:spLocks/>
              </p:cNvSpPr>
              <p:nvPr/>
            </p:nvSpPr>
            <p:spPr bwMode="auto">
              <a:xfrm>
                <a:off x="6756403" y="1638300"/>
                <a:ext cx="19050" cy="25400"/>
              </a:xfrm>
              <a:custGeom>
                <a:avLst/>
                <a:gdLst/>
                <a:ahLst/>
                <a:cxnLst/>
                <a:rect l="0" t="0" r="r" b="b"/>
                <a:pathLst>
                  <a:path w="19255" h="19015">
                    <a:moveTo>
                      <a:pt x="7852" y="9464"/>
                    </a:moveTo>
                    <a:cubicBezTo>
                      <a:pt x="9260" y="6111"/>
                      <a:pt x="11562" y="14868"/>
                      <a:pt x="10937" y="17824"/>
                    </a:cubicBezTo>
                    <a:cubicBezTo>
                      <a:pt x="10362" y="20727"/>
                      <a:pt x="15615" y="17824"/>
                      <a:pt x="18370" y="14453"/>
                    </a:cubicBezTo>
                    <a:cubicBezTo>
                      <a:pt x="21113" y="11105"/>
                      <a:pt x="16937" y="3940"/>
                      <a:pt x="13227" y="1540"/>
                    </a:cubicBezTo>
                    <a:cubicBezTo>
                      <a:pt x="9542" y="-873"/>
                      <a:pt x="5586" y="-101"/>
                      <a:pt x="909" y="1470"/>
                    </a:cubicBezTo>
                    <a:cubicBezTo>
                      <a:pt x="909" y="1470"/>
                      <a:pt x="676" y="4051"/>
                      <a:pt x="89" y="7046"/>
                    </a:cubicBezTo>
                    <a:cubicBezTo>
                      <a:pt x="-487" y="10059"/>
                      <a:pt x="1901" y="10845"/>
                      <a:pt x="3089" y="12305"/>
                    </a:cubicBezTo>
                    <a:cubicBezTo>
                      <a:pt x="4264" y="13765"/>
                      <a:pt x="6419" y="12821"/>
                      <a:pt x="7852" y="9464"/>
                    </a:cubicBezTo>
                    <a:close/>
                    <a:moveTo>
                      <a:pt x="7852" y="946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7" name="AutoShape 139"/>
              <p:cNvSpPr>
                <a:spLocks/>
              </p:cNvSpPr>
              <p:nvPr/>
            </p:nvSpPr>
            <p:spPr bwMode="auto">
              <a:xfrm>
                <a:off x="7073903" y="1714500"/>
                <a:ext cx="20638" cy="44450"/>
              </a:xfrm>
              <a:custGeom>
                <a:avLst/>
                <a:gdLst/>
                <a:ahLst/>
                <a:cxnLst/>
                <a:rect l="0" t="0" r="r" b="b"/>
                <a:pathLst>
                  <a:path w="18854" h="21600">
                    <a:moveTo>
                      <a:pt x="6979" y="0"/>
                    </a:moveTo>
                    <a:cubicBezTo>
                      <a:pt x="3168" y="0"/>
                      <a:pt x="-1741" y="3939"/>
                      <a:pt x="616" y="7107"/>
                    </a:cubicBezTo>
                    <a:cubicBezTo>
                      <a:pt x="2994" y="10285"/>
                      <a:pt x="3808" y="10203"/>
                      <a:pt x="3515" y="13380"/>
                    </a:cubicBezTo>
                    <a:cubicBezTo>
                      <a:pt x="3168" y="16537"/>
                      <a:pt x="3624" y="20496"/>
                      <a:pt x="12257" y="21600"/>
                    </a:cubicBezTo>
                    <a:cubicBezTo>
                      <a:pt x="13962" y="21503"/>
                      <a:pt x="18121" y="20496"/>
                      <a:pt x="18436" y="17664"/>
                    </a:cubicBezTo>
                    <a:cubicBezTo>
                      <a:pt x="19859" y="12595"/>
                      <a:pt x="17361" y="11230"/>
                      <a:pt x="15254" y="7292"/>
                    </a:cubicBezTo>
                    <a:cubicBezTo>
                      <a:pt x="13875" y="4647"/>
                      <a:pt x="10813" y="0"/>
                      <a:pt x="6979" y="0"/>
                    </a:cubicBezTo>
                    <a:close/>
                    <a:moveTo>
                      <a:pt x="6979" y="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8" name="AutoShape 140"/>
              <p:cNvSpPr>
                <a:spLocks/>
              </p:cNvSpPr>
              <p:nvPr/>
            </p:nvSpPr>
            <p:spPr bwMode="auto">
              <a:xfrm>
                <a:off x="7175503" y="1905000"/>
                <a:ext cx="26988" cy="34925"/>
              </a:xfrm>
              <a:custGeom>
                <a:avLst/>
                <a:gdLst/>
                <a:ahLst/>
                <a:cxnLst/>
                <a:rect l="0" t="0" r="r" b="b"/>
                <a:pathLst>
                  <a:path w="19997" h="19987">
                    <a:moveTo>
                      <a:pt x="5130" y="12700"/>
                    </a:moveTo>
                    <a:cubicBezTo>
                      <a:pt x="8147" y="14291"/>
                      <a:pt x="12196" y="18077"/>
                      <a:pt x="12694" y="19362"/>
                    </a:cubicBezTo>
                    <a:cubicBezTo>
                      <a:pt x="13228" y="20647"/>
                      <a:pt x="15970" y="19665"/>
                      <a:pt x="18301" y="18958"/>
                    </a:cubicBezTo>
                    <a:cubicBezTo>
                      <a:pt x="20642" y="18254"/>
                      <a:pt x="19877" y="17867"/>
                      <a:pt x="19877" y="15991"/>
                    </a:cubicBezTo>
                    <a:cubicBezTo>
                      <a:pt x="19877" y="14087"/>
                      <a:pt x="19102" y="12299"/>
                      <a:pt x="16352" y="10913"/>
                    </a:cubicBezTo>
                    <a:cubicBezTo>
                      <a:pt x="13602" y="9516"/>
                      <a:pt x="9642" y="3547"/>
                      <a:pt x="7488" y="736"/>
                    </a:cubicBezTo>
                    <a:cubicBezTo>
                      <a:pt x="6189" y="-953"/>
                      <a:pt x="2655" y="661"/>
                      <a:pt x="849" y="1644"/>
                    </a:cubicBezTo>
                    <a:cubicBezTo>
                      <a:pt x="-958" y="2640"/>
                      <a:pt x="466" y="4356"/>
                      <a:pt x="1899" y="6630"/>
                    </a:cubicBezTo>
                    <a:cubicBezTo>
                      <a:pt x="3287" y="8924"/>
                      <a:pt x="2139" y="11086"/>
                      <a:pt x="5130" y="12700"/>
                    </a:cubicBezTo>
                    <a:close/>
                    <a:moveTo>
                      <a:pt x="5130" y="1270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9" name="AutoShape 141"/>
              <p:cNvSpPr>
                <a:spLocks/>
              </p:cNvSpPr>
              <p:nvPr/>
            </p:nvSpPr>
            <p:spPr bwMode="auto">
              <a:xfrm>
                <a:off x="7150103" y="1917700"/>
                <a:ext cx="260350" cy="242888"/>
              </a:xfrm>
              <a:custGeom>
                <a:avLst/>
                <a:gdLst/>
                <a:ahLst/>
                <a:cxnLst/>
                <a:rect l="0" t="0" r="r" b="b"/>
                <a:pathLst>
                  <a:path w="21494" h="21472">
                    <a:moveTo>
                      <a:pt x="21028" y="11550"/>
                    </a:moveTo>
                    <a:cubicBezTo>
                      <a:pt x="20742" y="11576"/>
                      <a:pt x="20511" y="11511"/>
                      <a:pt x="20503" y="11264"/>
                    </a:cubicBezTo>
                    <a:cubicBezTo>
                      <a:pt x="20492" y="11015"/>
                      <a:pt x="20414" y="10770"/>
                      <a:pt x="20182" y="10719"/>
                    </a:cubicBezTo>
                    <a:cubicBezTo>
                      <a:pt x="19954" y="10666"/>
                      <a:pt x="19188" y="10291"/>
                      <a:pt x="19030" y="10059"/>
                    </a:cubicBezTo>
                    <a:cubicBezTo>
                      <a:pt x="18873" y="9820"/>
                      <a:pt x="19171" y="10824"/>
                      <a:pt x="18922" y="10835"/>
                    </a:cubicBezTo>
                    <a:cubicBezTo>
                      <a:pt x="18676" y="10845"/>
                      <a:pt x="18277" y="10824"/>
                      <a:pt x="18059" y="10676"/>
                    </a:cubicBezTo>
                    <a:cubicBezTo>
                      <a:pt x="17841" y="10525"/>
                      <a:pt x="17781" y="10592"/>
                      <a:pt x="17609" y="10792"/>
                    </a:cubicBezTo>
                    <a:cubicBezTo>
                      <a:pt x="17444" y="10993"/>
                      <a:pt x="16281" y="11860"/>
                      <a:pt x="15695" y="11953"/>
                    </a:cubicBezTo>
                    <a:cubicBezTo>
                      <a:pt x="15684" y="11634"/>
                      <a:pt x="15772" y="11200"/>
                      <a:pt x="16020" y="11070"/>
                    </a:cubicBezTo>
                    <a:cubicBezTo>
                      <a:pt x="16272" y="10940"/>
                      <a:pt x="16598" y="10685"/>
                      <a:pt x="16578" y="10497"/>
                    </a:cubicBezTo>
                    <a:cubicBezTo>
                      <a:pt x="16560" y="10302"/>
                      <a:pt x="16499" y="9820"/>
                      <a:pt x="16331" y="9736"/>
                    </a:cubicBezTo>
                    <a:cubicBezTo>
                      <a:pt x="16160" y="9650"/>
                      <a:pt x="15883" y="9439"/>
                      <a:pt x="15873" y="9150"/>
                    </a:cubicBezTo>
                    <a:cubicBezTo>
                      <a:pt x="15864" y="8863"/>
                      <a:pt x="15643" y="8115"/>
                      <a:pt x="15427" y="7902"/>
                    </a:cubicBezTo>
                    <a:cubicBezTo>
                      <a:pt x="15206" y="7689"/>
                      <a:pt x="13501" y="6051"/>
                      <a:pt x="12287" y="6689"/>
                    </a:cubicBezTo>
                    <a:cubicBezTo>
                      <a:pt x="12168" y="6737"/>
                      <a:pt x="11144" y="5754"/>
                      <a:pt x="10242" y="5743"/>
                    </a:cubicBezTo>
                    <a:cubicBezTo>
                      <a:pt x="9853" y="5200"/>
                      <a:pt x="9208" y="4456"/>
                      <a:pt x="8821" y="4497"/>
                    </a:cubicBezTo>
                    <a:cubicBezTo>
                      <a:pt x="8432" y="4541"/>
                      <a:pt x="7034" y="4678"/>
                      <a:pt x="6883" y="4336"/>
                    </a:cubicBezTo>
                    <a:cubicBezTo>
                      <a:pt x="6736" y="3994"/>
                      <a:pt x="6716" y="3774"/>
                      <a:pt x="6447" y="3592"/>
                    </a:cubicBezTo>
                    <a:cubicBezTo>
                      <a:pt x="6180" y="3407"/>
                      <a:pt x="5581" y="3193"/>
                      <a:pt x="5293" y="2802"/>
                    </a:cubicBezTo>
                    <a:cubicBezTo>
                      <a:pt x="5035" y="3119"/>
                      <a:pt x="4788" y="4124"/>
                      <a:pt x="5006" y="5052"/>
                    </a:cubicBezTo>
                    <a:cubicBezTo>
                      <a:pt x="4517" y="4776"/>
                      <a:pt x="4331" y="4655"/>
                      <a:pt x="4310" y="4467"/>
                    </a:cubicBezTo>
                    <a:cubicBezTo>
                      <a:pt x="4292" y="4272"/>
                      <a:pt x="4152" y="3774"/>
                      <a:pt x="4000" y="3699"/>
                    </a:cubicBezTo>
                    <a:cubicBezTo>
                      <a:pt x="3854" y="3621"/>
                      <a:pt x="3385" y="3407"/>
                      <a:pt x="3368" y="3110"/>
                    </a:cubicBezTo>
                    <a:cubicBezTo>
                      <a:pt x="3347" y="2811"/>
                      <a:pt x="3259" y="2168"/>
                      <a:pt x="3347" y="1890"/>
                    </a:cubicBezTo>
                    <a:cubicBezTo>
                      <a:pt x="3437" y="1617"/>
                      <a:pt x="2920" y="1095"/>
                      <a:pt x="2405" y="770"/>
                    </a:cubicBezTo>
                    <a:cubicBezTo>
                      <a:pt x="1887" y="452"/>
                      <a:pt x="1658" y="190"/>
                      <a:pt x="1648" y="56"/>
                    </a:cubicBezTo>
                    <a:cubicBezTo>
                      <a:pt x="1639" y="-70"/>
                      <a:pt x="1509" y="56"/>
                      <a:pt x="1509" y="56"/>
                    </a:cubicBezTo>
                    <a:cubicBezTo>
                      <a:pt x="1115" y="378"/>
                      <a:pt x="448" y="1468"/>
                      <a:pt x="546" y="2322"/>
                    </a:cubicBezTo>
                    <a:cubicBezTo>
                      <a:pt x="646" y="3175"/>
                      <a:pt x="646" y="3119"/>
                      <a:pt x="596" y="3470"/>
                    </a:cubicBezTo>
                    <a:cubicBezTo>
                      <a:pt x="546" y="3825"/>
                      <a:pt x="755" y="5743"/>
                      <a:pt x="925" y="6130"/>
                    </a:cubicBezTo>
                    <a:cubicBezTo>
                      <a:pt x="1092" y="6515"/>
                      <a:pt x="1084" y="6800"/>
                      <a:pt x="1045" y="7359"/>
                    </a:cubicBezTo>
                    <a:cubicBezTo>
                      <a:pt x="1002" y="7913"/>
                      <a:pt x="1402" y="8389"/>
                      <a:pt x="1262" y="9258"/>
                    </a:cubicBezTo>
                    <a:cubicBezTo>
                      <a:pt x="1123" y="10124"/>
                      <a:pt x="1194" y="10497"/>
                      <a:pt x="1102" y="10866"/>
                    </a:cubicBezTo>
                    <a:cubicBezTo>
                      <a:pt x="1013" y="11241"/>
                      <a:pt x="1788" y="13674"/>
                      <a:pt x="2394" y="14253"/>
                    </a:cubicBezTo>
                    <a:cubicBezTo>
                      <a:pt x="2545" y="14379"/>
                      <a:pt x="2513" y="14505"/>
                      <a:pt x="2165" y="14846"/>
                    </a:cubicBezTo>
                    <a:cubicBezTo>
                      <a:pt x="1817" y="15189"/>
                      <a:pt x="1063" y="15957"/>
                      <a:pt x="725" y="16256"/>
                    </a:cubicBezTo>
                    <a:cubicBezTo>
                      <a:pt x="389" y="16558"/>
                      <a:pt x="-16" y="18113"/>
                      <a:pt x="0" y="18657"/>
                    </a:cubicBezTo>
                    <a:cubicBezTo>
                      <a:pt x="22" y="19201"/>
                      <a:pt x="368" y="19670"/>
                      <a:pt x="1031" y="19243"/>
                    </a:cubicBezTo>
                    <a:cubicBezTo>
                      <a:pt x="1700" y="18816"/>
                      <a:pt x="2264" y="18058"/>
                      <a:pt x="2433" y="18165"/>
                    </a:cubicBezTo>
                    <a:cubicBezTo>
                      <a:pt x="2605" y="18274"/>
                      <a:pt x="2983" y="18274"/>
                      <a:pt x="3189" y="18092"/>
                    </a:cubicBezTo>
                    <a:cubicBezTo>
                      <a:pt x="3399" y="17909"/>
                      <a:pt x="4301" y="17677"/>
                      <a:pt x="4517" y="16919"/>
                    </a:cubicBezTo>
                    <a:cubicBezTo>
                      <a:pt x="4837" y="17079"/>
                      <a:pt x="5168" y="17432"/>
                      <a:pt x="5194" y="18209"/>
                    </a:cubicBezTo>
                    <a:cubicBezTo>
                      <a:pt x="5226" y="18990"/>
                      <a:pt x="5581" y="21400"/>
                      <a:pt x="6398" y="21465"/>
                    </a:cubicBezTo>
                    <a:cubicBezTo>
                      <a:pt x="7211" y="21530"/>
                      <a:pt x="7443" y="21156"/>
                      <a:pt x="7817" y="20695"/>
                    </a:cubicBezTo>
                    <a:cubicBezTo>
                      <a:pt x="8195" y="20238"/>
                      <a:pt x="8593" y="19723"/>
                      <a:pt x="8821" y="19512"/>
                    </a:cubicBezTo>
                    <a:cubicBezTo>
                      <a:pt x="9049" y="19296"/>
                      <a:pt x="9141" y="18721"/>
                      <a:pt x="9059" y="18285"/>
                    </a:cubicBezTo>
                    <a:cubicBezTo>
                      <a:pt x="8979" y="17844"/>
                      <a:pt x="9137" y="17089"/>
                      <a:pt x="9517" y="16996"/>
                    </a:cubicBezTo>
                    <a:cubicBezTo>
                      <a:pt x="9894" y="16901"/>
                      <a:pt x="10002" y="16440"/>
                      <a:pt x="10163" y="16075"/>
                    </a:cubicBezTo>
                    <a:cubicBezTo>
                      <a:pt x="10321" y="15713"/>
                      <a:pt x="10877" y="14892"/>
                      <a:pt x="11028" y="14793"/>
                    </a:cubicBezTo>
                    <a:cubicBezTo>
                      <a:pt x="11177" y="14699"/>
                      <a:pt x="10946" y="13909"/>
                      <a:pt x="10590" y="13320"/>
                    </a:cubicBezTo>
                    <a:cubicBezTo>
                      <a:pt x="10431" y="13079"/>
                      <a:pt x="10648" y="12554"/>
                      <a:pt x="10857" y="12406"/>
                    </a:cubicBezTo>
                    <a:cubicBezTo>
                      <a:pt x="11064" y="12253"/>
                      <a:pt x="12018" y="11316"/>
                      <a:pt x="12115" y="11550"/>
                    </a:cubicBezTo>
                    <a:cubicBezTo>
                      <a:pt x="12217" y="11784"/>
                      <a:pt x="12447" y="12114"/>
                      <a:pt x="12347" y="12202"/>
                    </a:cubicBezTo>
                    <a:cubicBezTo>
                      <a:pt x="12248" y="12287"/>
                      <a:pt x="12179" y="12842"/>
                      <a:pt x="12308" y="12874"/>
                    </a:cubicBezTo>
                    <a:cubicBezTo>
                      <a:pt x="12436" y="12906"/>
                      <a:pt x="12747" y="13032"/>
                      <a:pt x="12920" y="12949"/>
                    </a:cubicBezTo>
                    <a:cubicBezTo>
                      <a:pt x="13102" y="12863"/>
                      <a:pt x="14096" y="12511"/>
                      <a:pt x="14315" y="12661"/>
                    </a:cubicBezTo>
                    <a:cubicBezTo>
                      <a:pt x="14533" y="12810"/>
                      <a:pt x="14793" y="12898"/>
                      <a:pt x="14722" y="13109"/>
                    </a:cubicBezTo>
                    <a:cubicBezTo>
                      <a:pt x="14653" y="13320"/>
                      <a:pt x="14533" y="14454"/>
                      <a:pt x="14722" y="14570"/>
                    </a:cubicBezTo>
                    <a:cubicBezTo>
                      <a:pt x="14909" y="14688"/>
                      <a:pt x="15040" y="14813"/>
                      <a:pt x="15317" y="14688"/>
                    </a:cubicBezTo>
                    <a:cubicBezTo>
                      <a:pt x="15596" y="14559"/>
                      <a:pt x="15782" y="14356"/>
                      <a:pt x="15992" y="14365"/>
                    </a:cubicBezTo>
                    <a:cubicBezTo>
                      <a:pt x="16200" y="14379"/>
                      <a:pt x="16914" y="14505"/>
                      <a:pt x="17165" y="14454"/>
                    </a:cubicBezTo>
                    <a:cubicBezTo>
                      <a:pt x="17412" y="14400"/>
                      <a:pt x="18017" y="14602"/>
                      <a:pt x="18298" y="14771"/>
                    </a:cubicBezTo>
                    <a:cubicBezTo>
                      <a:pt x="18577" y="14944"/>
                      <a:pt x="19581" y="14922"/>
                      <a:pt x="19885" y="15115"/>
                    </a:cubicBezTo>
                    <a:cubicBezTo>
                      <a:pt x="19954" y="14813"/>
                      <a:pt x="20073" y="14454"/>
                      <a:pt x="20103" y="14356"/>
                    </a:cubicBezTo>
                    <a:cubicBezTo>
                      <a:pt x="20134" y="14261"/>
                      <a:pt x="21037" y="12661"/>
                      <a:pt x="21465" y="12307"/>
                    </a:cubicBezTo>
                    <a:cubicBezTo>
                      <a:pt x="21584" y="12211"/>
                      <a:pt x="21316" y="11529"/>
                      <a:pt x="21028" y="11550"/>
                    </a:cubicBezTo>
                    <a:close/>
                    <a:moveTo>
                      <a:pt x="21028" y="1155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0" name="AutoShape 142"/>
              <p:cNvSpPr>
                <a:spLocks/>
              </p:cNvSpPr>
              <p:nvPr/>
            </p:nvSpPr>
            <p:spPr bwMode="auto">
              <a:xfrm>
                <a:off x="7302503" y="2146300"/>
                <a:ext cx="69850" cy="84138"/>
              </a:xfrm>
              <a:custGeom>
                <a:avLst/>
                <a:gdLst/>
                <a:ahLst/>
                <a:cxnLst/>
                <a:rect l="0" t="0" r="r" b="b"/>
                <a:pathLst>
                  <a:path w="21260" h="20287">
                    <a:moveTo>
                      <a:pt x="20673" y="1652"/>
                    </a:moveTo>
                    <a:cubicBezTo>
                      <a:pt x="21051" y="962"/>
                      <a:pt x="16547" y="-862"/>
                      <a:pt x="14978" y="482"/>
                    </a:cubicBezTo>
                    <a:cubicBezTo>
                      <a:pt x="13785" y="1565"/>
                      <a:pt x="13243" y="1778"/>
                      <a:pt x="12368" y="1828"/>
                    </a:cubicBezTo>
                    <a:cubicBezTo>
                      <a:pt x="11504" y="1873"/>
                      <a:pt x="10629" y="1916"/>
                      <a:pt x="10088" y="2651"/>
                    </a:cubicBezTo>
                    <a:cubicBezTo>
                      <a:pt x="9543" y="3385"/>
                      <a:pt x="8742" y="4298"/>
                      <a:pt x="7760" y="4424"/>
                    </a:cubicBezTo>
                    <a:cubicBezTo>
                      <a:pt x="6781" y="4563"/>
                      <a:pt x="6559" y="5171"/>
                      <a:pt x="4449" y="4083"/>
                    </a:cubicBezTo>
                    <a:cubicBezTo>
                      <a:pt x="4063" y="3818"/>
                      <a:pt x="3544" y="3818"/>
                      <a:pt x="3544" y="3818"/>
                    </a:cubicBezTo>
                    <a:cubicBezTo>
                      <a:pt x="2454" y="4907"/>
                      <a:pt x="2169" y="7753"/>
                      <a:pt x="2388" y="9205"/>
                    </a:cubicBezTo>
                    <a:cubicBezTo>
                      <a:pt x="2603" y="10643"/>
                      <a:pt x="1880" y="12963"/>
                      <a:pt x="0" y="14459"/>
                    </a:cubicBezTo>
                    <a:cubicBezTo>
                      <a:pt x="712" y="16602"/>
                      <a:pt x="2755" y="17834"/>
                      <a:pt x="3200" y="18048"/>
                    </a:cubicBezTo>
                    <a:cubicBezTo>
                      <a:pt x="3626" y="18262"/>
                      <a:pt x="3626" y="20738"/>
                      <a:pt x="4286" y="20215"/>
                    </a:cubicBezTo>
                    <a:cubicBezTo>
                      <a:pt x="4938" y="19701"/>
                      <a:pt x="8683" y="17356"/>
                      <a:pt x="9113" y="17739"/>
                    </a:cubicBezTo>
                    <a:cubicBezTo>
                      <a:pt x="9543" y="18135"/>
                      <a:pt x="11338" y="18920"/>
                      <a:pt x="11786" y="18393"/>
                    </a:cubicBezTo>
                    <a:cubicBezTo>
                      <a:pt x="12209" y="17871"/>
                      <a:pt x="14756" y="15094"/>
                      <a:pt x="14978" y="14618"/>
                    </a:cubicBezTo>
                    <a:cubicBezTo>
                      <a:pt x="15201" y="14144"/>
                      <a:pt x="15201" y="13151"/>
                      <a:pt x="16228" y="12498"/>
                    </a:cubicBezTo>
                    <a:cubicBezTo>
                      <a:pt x="17258" y="11846"/>
                      <a:pt x="17533" y="10978"/>
                      <a:pt x="17533" y="10368"/>
                    </a:cubicBezTo>
                    <a:cubicBezTo>
                      <a:pt x="17533" y="9765"/>
                      <a:pt x="17740" y="8942"/>
                      <a:pt x="18667" y="8375"/>
                    </a:cubicBezTo>
                    <a:cubicBezTo>
                      <a:pt x="19594" y="7817"/>
                      <a:pt x="21600" y="5428"/>
                      <a:pt x="21211" y="4996"/>
                    </a:cubicBezTo>
                    <a:cubicBezTo>
                      <a:pt x="20829" y="4563"/>
                      <a:pt x="20295" y="2342"/>
                      <a:pt x="20673" y="1652"/>
                    </a:cubicBezTo>
                    <a:close/>
                    <a:moveTo>
                      <a:pt x="20673" y="165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1" name="AutoShape 143"/>
              <p:cNvSpPr>
                <a:spLocks/>
              </p:cNvSpPr>
              <p:nvPr/>
            </p:nvSpPr>
            <p:spPr bwMode="auto">
              <a:xfrm>
                <a:off x="7454903" y="2159000"/>
                <a:ext cx="38100" cy="69850"/>
              </a:xfrm>
              <a:custGeom>
                <a:avLst/>
                <a:gdLst/>
                <a:ahLst/>
                <a:cxnLst/>
                <a:rect l="0" t="0" r="r" b="b"/>
                <a:pathLst>
                  <a:path w="20007" h="21123">
                    <a:moveTo>
                      <a:pt x="11033" y="0"/>
                    </a:moveTo>
                    <a:cubicBezTo>
                      <a:pt x="11033" y="0"/>
                      <a:pt x="2817" y="2160"/>
                      <a:pt x="1801" y="3166"/>
                    </a:cubicBezTo>
                    <a:cubicBezTo>
                      <a:pt x="-1485" y="9483"/>
                      <a:pt x="533" y="10917"/>
                      <a:pt x="1555" y="14217"/>
                    </a:cubicBezTo>
                    <a:cubicBezTo>
                      <a:pt x="2565" y="17522"/>
                      <a:pt x="8497" y="19666"/>
                      <a:pt x="10243" y="19666"/>
                    </a:cubicBezTo>
                    <a:cubicBezTo>
                      <a:pt x="12029" y="19666"/>
                      <a:pt x="12417" y="19887"/>
                      <a:pt x="13801" y="20734"/>
                    </a:cubicBezTo>
                    <a:cubicBezTo>
                      <a:pt x="15186" y="21600"/>
                      <a:pt x="16441" y="20822"/>
                      <a:pt x="17954" y="20315"/>
                    </a:cubicBezTo>
                    <a:cubicBezTo>
                      <a:pt x="19468" y="19815"/>
                      <a:pt x="20115" y="9771"/>
                      <a:pt x="19992" y="6175"/>
                    </a:cubicBezTo>
                    <a:cubicBezTo>
                      <a:pt x="19863" y="2596"/>
                      <a:pt x="12799" y="802"/>
                      <a:pt x="11033" y="0"/>
                    </a:cubicBezTo>
                    <a:close/>
                    <a:moveTo>
                      <a:pt x="11033" y="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2" name="AutoShape 144"/>
              <p:cNvSpPr>
                <a:spLocks/>
              </p:cNvSpPr>
              <p:nvPr/>
            </p:nvSpPr>
            <p:spPr bwMode="auto">
              <a:xfrm>
                <a:off x="7493003" y="2044700"/>
                <a:ext cx="39688" cy="28575"/>
              </a:xfrm>
              <a:custGeom>
                <a:avLst/>
                <a:gdLst/>
                <a:ahLst/>
                <a:cxnLst/>
                <a:rect l="0" t="0" r="r" b="b"/>
                <a:pathLst>
                  <a:path w="20544" h="18715">
                    <a:moveTo>
                      <a:pt x="0" y="3914"/>
                    </a:moveTo>
                    <a:cubicBezTo>
                      <a:pt x="0" y="3914"/>
                      <a:pt x="0" y="8370"/>
                      <a:pt x="244" y="9164"/>
                    </a:cubicBezTo>
                    <a:cubicBezTo>
                      <a:pt x="506" y="9911"/>
                      <a:pt x="10875" y="19012"/>
                      <a:pt x="12925" y="18708"/>
                    </a:cubicBezTo>
                    <a:cubicBezTo>
                      <a:pt x="21600" y="17456"/>
                      <a:pt x="20975" y="7619"/>
                      <a:pt x="20006" y="6529"/>
                    </a:cubicBezTo>
                    <a:cubicBezTo>
                      <a:pt x="10500" y="-2588"/>
                      <a:pt x="2819" y="-878"/>
                      <a:pt x="0" y="3914"/>
                    </a:cubicBezTo>
                    <a:close/>
                    <a:moveTo>
                      <a:pt x="0" y="391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3" name="AutoShape 145"/>
              <p:cNvSpPr>
                <a:spLocks/>
              </p:cNvSpPr>
              <p:nvPr/>
            </p:nvSpPr>
            <p:spPr bwMode="auto">
              <a:xfrm>
                <a:off x="7518403" y="2019300"/>
                <a:ext cx="36513" cy="20638"/>
              </a:xfrm>
              <a:custGeom>
                <a:avLst/>
                <a:gdLst/>
                <a:ahLst/>
                <a:cxnLst/>
                <a:rect l="0" t="0" r="r" b="b"/>
                <a:pathLst>
                  <a:path w="21600" h="18982">
                    <a:moveTo>
                      <a:pt x="14794" y="3116"/>
                    </a:moveTo>
                    <a:cubicBezTo>
                      <a:pt x="13387" y="-939"/>
                      <a:pt x="2434" y="-500"/>
                      <a:pt x="867" y="1409"/>
                    </a:cubicBezTo>
                    <a:cubicBezTo>
                      <a:pt x="867" y="1409"/>
                      <a:pt x="153" y="5019"/>
                      <a:pt x="0" y="8815"/>
                    </a:cubicBezTo>
                    <a:cubicBezTo>
                      <a:pt x="9561" y="13461"/>
                      <a:pt x="11543" y="16405"/>
                      <a:pt x="15377" y="18541"/>
                    </a:cubicBezTo>
                    <a:cubicBezTo>
                      <a:pt x="19188" y="20661"/>
                      <a:pt x="20631" y="14724"/>
                      <a:pt x="21600" y="9460"/>
                    </a:cubicBezTo>
                    <a:cubicBezTo>
                      <a:pt x="17774" y="9666"/>
                      <a:pt x="16215" y="7085"/>
                      <a:pt x="14794" y="3116"/>
                    </a:cubicBezTo>
                    <a:close/>
                    <a:moveTo>
                      <a:pt x="14794" y="3116"/>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5" name="AutoShape 146"/>
              <p:cNvSpPr>
                <a:spLocks/>
              </p:cNvSpPr>
              <p:nvPr/>
            </p:nvSpPr>
            <p:spPr bwMode="auto">
              <a:xfrm>
                <a:off x="7785103" y="1993900"/>
                <a:ext cx="41275" cy="22225"/>
              </a:xfrm>
              <a:custGeom>
                <a:avLst/>
                <a:gdLst/>
                <a:ahLst/>
                <a:cxnLst/>
                <a:rect l="0" t="0" r="r" b="b"/>
                <a:pathLst>
                  <a:path w="21007" h="17437">
                    <a:moveTo>
                      <a:pt x="0" y="6415"/>
                    </a:moveTo>
                    <a:cubicBezTo>
                      <a:pt x="7763" y="1867"/>
                      <a:pt x="8501" y="5842"/>
                      <a:pt x="8306" y="8415"/>
                    </a:cubicBezTo>
                    <a:cubicBezTo>
                      <a:pt x="8129" y="10949"/>
                      <a:pt x="10526" y="14055"/>
                      <a:pt x="11636" y="16652"/>
                    </a:cubicBezTo>
                    <a:cubicBezTo>
                      <a:pt x="12746" y="19181"/>
                      <a:pt x="18283" y="14939"/>
                      <a:pt x="19752" y="13211"/>
                    </a:cubicBezTo>
                    <a:cubicBezTo>
                      <a:pt x="21241" y="11541"/>
                      <a:pt x="21600" y="8104"/>
                      <a:pt x="19752" y="5575"/>
                    </a:cubicBezTo>
                    <a:cubicBezTo>
                      <a:pt x="13307" y="-2419"/>
                      <a:pt x="3336" y="-1531"/>
                      <a:pt x="0" y="6415"/>
                    </a:cubicBezTo>
                    <a:close/>
                    <a:moveTo>
                      <a:pt x="0" y="641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6" name="AutoShape 151"/>
              <p:cNvSpPr>
                <a:spLocks/>
              </p:cNvSpPr>
              <p:nvPr/>
            </p:nvSpPr>
            <p:spPr bwMode="auto">
              <a:xfrm>
                <a:off x="7670803" y="2641600"/>
                <a:ext cx="11113" cy="23813"/>
              </a:xfrm>
              <a:custGeom>
                <a:avLst/>
                <a:gdLst/>
                <a:ahLst/>
                <a:cxnLst/>
                <a:rect l="0" t="0" r="r" b="b"/>
                <a:pathLst>
                  <a:path w="19089" h="19663">
                    <a:moveTo>
                      <a:pt x="17444" y="16358"/>
                    </a:moveTo>
                    <a:cubicBezTo>
                      <a:pt x="21600" y="12825"/>
                      <a:pt x="16748" y="7858"/>
                      <a:pt x="15253" y="4056"/>
                    </a:cubicBezTo>
                    <a:cubicBezTo>
                      <a:pt x="13820" y="249"/>
                      <a:pt x="8374" y="0"/>
                      <a:pt x="2641" y="0"/>
                    </a:cubicBezTo>
                    <a:lnTo>
                      <a:pt x="0" y="6976"/>
                    </a:lnTo>
                    <a:cubicBezTo>
                      <a:pt x="0" y="6976"/>
                      <a:pt x="3010" y="11091"/>
                      <a:pt x="8660" y="16358"/>
                    </a:cubicBezTo>
                    <a:cubicBezTo>
                      <a:pt x="14373" y="21600"/>
                      <a:pt x="13206" y="19841"/>
                      <a:pt x="17444" y="16358"/>
                    </a:cubicBezTo>
                    <a:close/>
                    <a:moveTo>
                      <a:pt x="17444" y="1635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7" name="AutoShape 152"/>
              <p:cNvSpPr>
                <a:spLocks/>
              </p:cNvSpPr>
              <p:nvPr/>
            </p:nvSpPr>
            <p:spPr bwMode="auto">
              <a:xfrm>
                <a:off x="7607303" y="2654300"/>
                <a:ext cx="19050" cy="31750"/>
              </a:xfrm>
              <a:custGeom>
                <a:avLst/>
                <a:gdLst/>
                <a:ahLst/>
                <a:cxnLst/>
                <a:rect l="0" t="0" r="r" b="b"/>
                <a:pathLst>
                  <a:path w="20986" h="21141">
                    <a:moveTo>
                      <a:pt x="5862" y="21136"/>
                    </a:moveTo>
                    <a:cubicBezTo>
                      <a:pt x="8764" y="21362"/>
                      <a:pt x="17666" y="12840"/>
                      <a:pt x="19130" y="11203"/>
                    </a:cubicBezTo>
                    <a:cubicBezTo>
                      <a:pt x="20685" y="9558"/>
                      <a:pt x="21242" y="3423"/>
                      <a:pt x="20879" y="0"/>
                    </a:cubicBezTo>
                    <a:cubicBezTo>
                      <a:pt x="20879" y="0"/>
                      <a:pt x="18378" y="597"/>
                      <a:pt x="18378" y="2854"/>
                    </a:cubicBezTo>
                    <a:cubicBezTo>
                      <a:pt x="18378" y="5080"/>
                      <a:pt x="14608" y="8139"/>
                      <a:pt x="9464" y="9800"/>
                    </a:cubicBezTo>
                    <a:cubicBezTo>
                      <a:pt x="4371" y="11405"/>
                      <a:pt x="368" y="17355"/>
                      <a:pt x="31" y="19475"/>
                    </a:cubicBezTo>
                    <a:cubicBezTo>
                      <a:pt x="-358" y="21600"/>
                      <a:pt x="3011" y="20882"/>
                      <a:pt x="5862" y="21136"/>
                    </a:cubicBezTo>
                    <a:close/>
                    <a:moveTo>
                      <a:pt x="5862" y="21136"/>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8" name="AutoShape 153"/>
              <p:cNvSpPr>
                <a:spLocks/>
              </p:cNvSpPr>
              <p:nvPr/>
            </p:nvSpPr>
            <p:spPr bwMode="auto">
              <a:xfrm>
                <a:off x="7620003" y="2641600"/>
                <a:ext cx="41275" cy="69850"/>
              </a:xfrm>
              <a:custGeom>
                <a:avLst/>
                <a:gdLst/>
                <a:ahLst/>
                <a:cxnLst/>
                <a:rect l="0" t="0" r="r" b="b"/>
                <a:pathLst>
                  <a:path w="19975" h="21488">
                    <a:moveTo>
                      <a:pt x="577" y="21385"/>
                    </a:moveTo>
                    <a:cubicBezTo>
                      <a:pt x="2419" y="21600"/>
                      <a:pt x="3907" y="21544"/>
                      <a:pt x="4790" y="20561"/>
                    </a:cubicBezTo>
                    <a:cubicBezTo>
                      <a:pt x="5672" y="19581"/>
                      <a:pt x="6110" y="18699"/>
                      <a:pt x="6206" y="17653"/>
                    </a:cubicBezTo>
                    <a:cubicBezTo>
                      <a:pt x="6278" y="16614"/>
                      <a:pt x="7238" y="14104"/>
                      <a:pt x="7947" y="13612"/>
                    </a:cubicBezTo>
                    <a:cubicBezTo>
                      <a:pt x="9537" y="15641"/>
                      <a:pt x="9279" y="19048"/>
                      <a:pt x="7436" y="21053"/>
                    </a:cubicBezTo>
                    <a:cubicBezTo>
                      <a:pt x="10593" y="20896"/>
                      <a:pt x="12964" y="19364"/>
                      <a:pt x="13318" y="18161"/>
                    </a:cubicBezTo>
                    <a:cubicBezTo>
                      <a:pt x="13660" y="16956"/>
                      <a:pt x="9537" y="14658"/>
                      <a:pt x="10671" y="10665"/>
                    </a:cubicBezTo>
                    <a:cubicBezTo>
                      <a:pt x="11740" y="12749"/>
                      <a:pt x="13660" y="16614"/>
                      <a:pt x="14194" y="16788"/>
                    </a:cubicBezTo>
                    <a:cubicBezTo>
                      <a:pt x="14644" y="14546"/>
                      <a:pt x="14446" y="10941"/>
                      <a:pt x="12430" y="6717"/>
                    </a:cubicBezTo>
                    <a:cubicBezTo>
                      <a:pt x="11680" y="5133"/>
                      <a:pt x="12352" y="4913"/>
                      <a:pt x="12874" y="4913"/>
                    </a:cubicBezTo>
                    <a:cubicBezTo>
                      <a:pt x="13408" y="4913"/>
                      <a:pt x="15503" y="5798"/>
                      <a:pt x="14993" y="6837"/>
                    </a:cubicBezTo>
                    <a:cubicBezTo>
                      <a:pt x="14446" y="7883"/>
                      <a:pt x="14993" y="11044"/>
                      <a:pt x="16133" y="11757"/>
                    </a:cubicBezTo>
                    <a:cubicBezTo>
                      <a:pt x="17273" y="12463"/>
                      <a:pt x="17531" y="14602"/>
                      <a:pt x="16997" y="15912"/>
                    </a:cubicBezTo>
                    <a:cubicBezTo>
                      <a:pt x="16469" y="17242"/>
                      <a:pt x="18233" y="18271"/>
                      <a:pt x="19290" y="18271"/>
                    </a:cubicBezTo>
                    <a:cubicBezTo>
                      <a:pt x="20328" y="18271"/>
                      <a:pt x="19902" y="10665"/>
                      <a:pt x="19812" y="8255"/>
                    </a:cubicBezTo>
                    <a:cubicBezTo>
                      <a:pt x="19722" y="5849"/>
                      <a:pt x="18942" y="4752"/>
                      <a:pt x="17705" y="4689"/>
                    </a:cubicBezTo>
                    <a:cubicBezTo>
                      <a:pt x="16469" y="4651"/>
                      <a:pt x="13318" y="3398"/>
                      <a:pt x="12430" y="2075"/>
                    </a:cubicBezTo>
                    <a:cubicBezTo>
                      <a:pt x="11566" y="768"/>
                      <a:pt x="10239" y="768"/>
                      <a:pt x="8301" y="0"/>
                    </a:cubicBezTo>
                    <a:cubicBezTo>
                      <a:pt x="8301" y="0"/>
                      <a:pt x="12352" y="9618"/>
                      <a:pt x="7947" y="12251"/>
                    </a:cubicBezTo>
                    <a:cubicBezTo>
                      <a:pt x="7863" y="10444"/>
                      <a:pt x="9015" y="11204"/>
                      <a:pt x="7598" y="8524"/>
                    </a:cubicBezTo>
                    <a:cubicBezTo>
                      <a:pt x="6206" y="5849"/>
                      <a:pt x="6008" y="4689"/>
                      <a:pt x="6008" y="4689"/>
                    </a:cubicBezTo>
                    <a:cubicBezTo>
                      <a:pt x="6008" y="4689"/>
                      <a:pt x="6470" y="9951"/>
                      <a:pt x="4790" y="11647"/>
                    </a:cubicBezTo>
                    <a:cubicBezTo>
                      <a:pt x="3121" y="13343"/>
                      <a:pt x="2419" y="15206"/>
                      <a:pt x="2167" y="16726"/>
                    </a:cubicBezTo>
                    <a:cubicBezTo>
                      <a:pt x="1891" y="18271"/>
                      <a:pt x="-1272" y="21163"/>
                      <a:pt x="577" y="21385"/>
                    </a:cubicBezTo>
                    <a:close/>
                    <a:moveTo>
                      <a:pt x="577" y="2138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9" name="AutoShape 154"/>
              <p:cNvSpPr>
                <a:spLocks/>
              </p:cNvSpPr>
              <p:nvPr/>
            </p:nvSpPr>
            <p:spPr bwMode="auto">
              <a:xfrm>
                <a:off x="7670803" y="2679700"/>
                <a:ext cx="3175" cy="25400"/>
              </a:xfrm>
              <a:custGeom>
                <a:avLst/>
                <a:gdLst/>
                <a:ahLst/>
                <a:cxnLst/>
                <a:rect l="0" t="0" r="r" b="b"/>
                <a:pathLst>
                  <a:path w="12738" h="21600">
                    <a:moveTo>
                      <a:pt x="7185" y="21600"/>
                    </a:moveTo>
                    <a:cubicBezTo>
                      <a:pt x="19636" y="17083"/>
                      <a:pt x="8434" y="2378"/>
                      <a:pt x="0" y="0"/>
                    </a:cubicBezTo>
                    <a:cubicBezTo>
                      <a:pt x="3213" y="15790"/>
                      <a:pt x="-1964" y="20240"/>
                      <a:pt x="7185" y="21600"/>
                    </a:cubicBezTo>
                    <a:close/>
                    <a:moveTo>
                      <a:pt x="7185" y="2160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0" name="AutoShape 166"/>
              <p:cNvSpPr>
                <a:spLocks/>
              </p:cNvSpPr>
              <p:nvPr/>
            </p:nvSpPr>
            <p:spPr bwMode="auto">
              <a:xfrm>
                <a:off x="6070603" y="1270000"/>
                <a:ext cx="534988" cy="461963"/>
              </a:xfrm>
              <a:custGeom>
                <a:avLst/>
                <a:gdLst/>
                <a:ahLst/>
                <a:cxnLst/>
                <a:rect l="0" t="0" r="r" b="b"/>
                <a:pathLst>
                  <a:path w="21423" h="21496">
                    <a:moveTo>
                      <a:pt x="3771" y="1083"/>
                    </a:moveTo>
                    <a:cubicBezTo>
                      <a:pt x="3619" y="1244"/>
                      <a:pt x="3432" y="1287"/>
                      <a:pt x="3227" y="1278"/>
                    </a:cubicBezTo>
                    <a:cubicBezTo>
                      <a:pt x="3025" y="1269"/>
                      <a:pt x="2134" y="2213"/>
                      <a:pt x="1966" y="2245"/>
                    </a:cubicBezTo>
                    <a:cubicBezTo>
                      <a:pt x="1798" y="2279"/>
                      <a:pt x="1278" y="2797"/>
                      <a:pt x="1227" y="3021"/>
                    </a:cubicBezTo>
                    <a:cubicBezTo>
                      <a:pt x="1161" y="3308"/>
                      <a:pt x="1329" y="3435"/>
                      <a:pt x="1473" y="3485"/>
                    </a:cubicBezTo>
                    <a:cubicBezTo>
                      <a:pt x="1618" y="3536"/>
                      <a:pt x="1641" y="3669"/>
                      <a:pt x="1648" y="3864"/>
                    </a:cubicBezTo>
                    <a:cubicBezTo>
                      <a:pt x="1654" y="4057"/>
                      <a:pt x="1392" y="4174"/>
                      <a:pt x="973" y="4174"/>
                    </a:cubicBezTo>
                    <a:cubicBezTo>
                      <a:pt x="929" y="4361"/>
                      <a:pt x="826" y="4571"/>
                      <a:pt x="638" y="4698"/>
                    </a:cubicBezTo>
                    <a:cubicBezTo>
                      <a:pt x="216" y="4968"/>
                      <a:pt x="-86" y="5718"/>
                      <a:pt x="22" y="6349"/>
                    </a:cubicBezTo>
                    <a:cubicBezTo>
                      <a:pt x="471" y="6164"/>
                      <a:pt x="891" y="6525"/>
                      <a:pt x="973" y="6678"/>
                    </a:cubicBezTo>
                    <a:cubicBezTo>
                      <a:pt x="1053" y="6829"/>
                      <a:pt x="1133" y="6660"/>
                      <a:pt x="1256" y="6560"/>
                    </a:cubicBezTo>
                    <a:cubicBezTo>
                      <a:pt x="1378" y="6459"/>
                      <a:pt x="1437" y="6712"/>
                      <a:pt x="1451" y="6787"/>
                    </a:cubicBezTo>
                    <a:cubicBezTo>
                      <a:pt x="1465" y="6861"/>
                      <a:pt x="1183" y="6988"/>
                      <a:pt x="936" y="7099"/>
                    </a:cubicBezTo>
                    <a:cubicBezTo>
                      <a:pt x="690" y="7208"/>
                      <a:pt x="718" y="7326"/>
                      <a:pt x="784" y="7578"/>
                    </a:cubicBezTo>
                    <a:cubicBezTo>
                      <a:pt x="1329" y="7967"/>
                      <a:pt x="1516" y="7689"/>
                      <a:pt x="1683" y="7335"/>
                    </a:cubicBezTo>
                    <a:cubicBezTo>
                      <a:pt x="1648" y="7924"/>
                      <a:pt x="2270" y="7806"/>
                      <a:pt x="2750" y="7732"/>
                    </a:cubicBezTo>
                    <a:cubicBezTo>
                      <a:pt x="3924" y="7470"/>
                      <a:pt x="4143" y="7713"/>
                      <a:pt x="4301" y="7849"/>
                    </a:cubicBezTo>
                    <a:cubicBezTo>
                      <a:pt x="4460" y="7983"/>
                      <a:pt x="4084" y="8094"/>
                      <a:pt x="4004" y="8024"/>
                    </a:cubicBezTo>
                    <a:cubicBezTo>
                      <a:pt x="3924" y="7957"/>
                      <a:pt x="3699" y="7898"/>
                      <a:pt x="3583" y="7907"/>
                    </a:cubicBezTo>
                    <a:cubicBezTo>
                      <a:pt x="3286" y="7914"/>
                      <a:pt x="3496" y="8144"/>
                      <a:pt x="3656" y="8304"/>
                    </a:cubicBezTo>
                    <a:cubicBezTo>
                      <a:pt x="3814" y="8462"/>
                      <a:pt x="3198" y="8413"/>
                      <a:pt x="3069" y="8328"/>
                    </a:cubicBezTo>
                    <a:cubicBezTo>
                      <a:pt x="2938" y="8245"/>
                      <a:pt x="2365" y="8345"/>
                      <a:pt x="2365" y="8488"/>
                    </a:cubicBezTo>
                    <a:cubicBezTo>
                      <a:pt x="2365" y="8632"/>
                      <a:pt x="2046" y="8531"/>
                      <a:pt x="1952" y="8574"/>
                    </a:cubicBezTo>
                    <a:cubicBezTo>
                      <a:pt x="1741" y="8775"/>
                      <a:pt x="1241" y="8742"/>
                      <a:pt x="1124" y="8706"/>
                    </a:cubicBezTo>
                    <a:cubicBezTo>
                      <a:pt x="1009" y="8674"/>
                      <a:pt x="682" y="8875"/>
                      <a:pt x="509" y="8970"/>
                    </a:cubicBezTo>
                    <a:cubicBezTo>
                      <a:pt x="-145" y="9458"/>
                      <a:pt x="668" y="10417"/>
                      <a:pt x="747" y="10510"/>
                    </a:cubicBezTo>
                    <a:cubicBezTo>
                      <a:pt x="826" y="10603"/>
                      <a:pt x="797" y="10822"/>
                      <a:pt x="797" y="10923"/>
                    </a:cubicBezTo>
                    <a:cubicBezTo>
                      <a:pt x="797" y="11025"/>
                      <a:pt x="1595" y="11269"/>
                      <a:pt x="1712" y="11337"/>
                    </a:cubicBezTo>
                    <a:cubicBezTo>
                      <a:pt x="1827" y="11403"/>
                      <a:pt x="2206" y="11327"/>
                      <a:pt x="2358" y="11319"/>
                    </a:cubicBezTo>
                    <a:cubicBezTo>
                      <a:pt x="2510" y="11311"/>
                      <a:pt x="2764" y="11657"/>
                      <a:pt x="2764" y="11657"/>
                    </a:cubicBezTo>
                    <a:cubicBezTo>
                      <a:pt x="2764" y="11657"/>
                      <a:pt x="2835" y="11647"/>
                      <a:pt x="3113" y="11613"/>
                    </a:cubicBezTo>
                    <a:cubicBezTo>
                      <a:pt x="3445" y="11917"/>
                      <a:pt x="4193" y="11848"/>
                      <a:pt x="4539" y="11764"/>
                    </a:cubicBezTo>
                    <a:cubicBezTo>
                      <a:pt x="4889" y="11681"/>
                      <a:pt x="5019" y="11817"/>
                      <a:pt x="5267" y="11657"/>
                    </a:cubicBezTo>
                    <a:cubicBezTo>
                      <a:pt x="5513" y="11496"/>
                      <a:pt x="5716" y="11907"/>
                      <a:pt x="5825" y="11934"/>
                    </a:cubicBezTo>
                    <a:cubicBezTo>
                      <a:pt x="5934" y="11960"/>
                      <a:pt x="6855" y="12566"/>
                      <a:pt x="7007" y="12809"/>
                    </a:cubicBezTo>
                    <a:cubicBezTo>
                      <a:pt x="7007" y="12809"/>
                      <a:pt x="7116" y="12860"/>
                      <a:pt x="7268" y="12902"/>
                    </a:cubicBezTo>
                    <a:cubicBezTo>
                      <a:pt x="7419" y="12945"/>
                      <a:pt x="7471" y="13122"/>
                      <a:pt x="7550" y="13366"/>
                    </a:cubicBezTo>
                    <a:cubicBezTo>
                      <a:pt x="7630" y="13611"/>
                      <a:pt x="7768" y="13577"/>
                      <a:pt x="7921" y="13585"/>
                    </a:cubicBezTo>
                    <a:cubicBezTo>
                      <a:pt x="8073" y="13595"/>
                      <a:pt x="8082" y="13704"/>
                      <a:pt x="8168" y="14007"/>
                    </a:cubicBezTo>
                    <a:cubicBezTo>
                      <a:pt x="7927" y="14091"/>
                      <a:pt x="7660" y="14057"/>
                      <a:pt x="7181" y="13738"/>
                    </a:cubicBezTo>
                    <a:cubicBezTo>
                      <a:pt x="6753" y="14159"/>
                      <a:pt x="6303" y="13965"/>
                      <a:pt x="6049" y="13720"/>
                    </a:cubicBezTo>
                    <a:cubicBezTo>
                      <a:pt x="5795" y="13475"/>
                      <a:pt x="5134" y="13510"/>
                      <a:pt x="4853" y="13332"/>
                    </a:cubicBezTo>
                    <a:cubicBezTo>
                      <a:pt x="4570" y="13156"/>
                      <a:pt x="4323" y="13004"/>
                      <a:pt x="3903" y="13230"/>
                    </a:cubicBezTo>
                    <a:cubicBezTo>
                      <a:pt x="3417" y="13113"/>
                      <a:pt x="1952" y="13204"/>
                      <a:pt x="1154" y="13357"/>
                    </a:cubicBezTo>
                    <a:cubicBezTo>
                      <a:pt x="620" y="13460"/>
                      <a:pt x="577" y="13958"/>
                      <a:pt x="614" y="14341"/>
                    </a:cubicBezTo>
                    <a:cubicBezTo>
                      <a:pt x="631" y="14529"/>
                      <a:pt x="668" y="14694"/>
                      <a:pt x="676" y="14765"/>
                    </a:cubicBezTo>
                    <a:cubicBezTo>
                      <a:pt x="696" y="14984"/>
                      <a:pt x="834" y="15069"/>
                      <a:pt x="929" y="15152"/>
                    </a:cubicBezTo>
                    <a:cubicBezTo>
                      <a:pt x="1024" y="15238"/>
                      <a:pt x="994" y="15380"/>
                      <a:pt x="973" y="15507"/>
                    </a:cubicBezTo>
                    <a:cubicBezTo>
                      <a:pt x="950" y="15631"/>
                      <a:pt x="1088" y="15692"/>
                      <a:pt x="1233" y="15733"/>
                    </a:cubicBezTo>
                    <a:cubicBezTo>
                      <a:pt x="1378" y="15776"/>
                      <a:pt x="1329" y="15904"/>
                      <a:pt x="1370" y="16501"/>
                    </a:cubicBezTo>
                    <a:cubicBezTo>
                      <a:pt x="2307" y="17620"/>
                      <a:pt x="3496" y="17604"/>
                      <a:pt x="3801" y="17595"/>
                    </a:cubicBezTo>
                    <a:cubicBezTo>
                      <a:pt x="4106" y="17587"/>
                      <a:pt x="4497" y="17932"/>
                      <a:pt x="4947" y="18162"/>
                    </a:cubicBezTo>
                    <a:cubicBezTo>
                      <a:pt x="4699" y="18388"/>
                      <a:pt x="4795" y="18571"/>
                      <a:pt x="4816" y="18927"/>
                    </a:cubicBezTo>
                    <a:cubicBezTo>
                      <a:pt x="4410" y="19575"/>
                      <a:pt x="4881" y="20830"/>
                      <a:pt x="5114" y="21008"/>
                    </a:cubicBezTo>
                    <a:cubicBezTo>
                      <a:pt x="5345" y="21185"/>
                      <a:pt x="5280" y="21167"/>
                      <a:pt x="4925" y="21167"/>
                    </a:cubicBezTo>
                    <a:cubicBezTo>
                      <a:pt x="5318" y="21405"/>
                      <a:pt x="5484" y="21405"/>
                      <a:pt x="5818" y="21342"/>
                    </a:cubicBezTo>
                    <a:cubicBezTo>
                      <a:pt x="6151" y="21285"/>
                      <a:pt x="7153" y="21142"/>
                      <a:pt x="7580" y="21496"/>
                    </a:cubicBezTo>
                    <a:cubicBezTo>
                      <a:pt x="8101" y="20848"/>
                      <a:pt x="8833" y="21412"/>
                      <a:pt x="8833" y="21412"/>
                    </a:cubicBezTo>
                    <a:cubicBezTo>
                      <a:pt x="8833" y="21412"/>
                      <a:pt x="8994" y="21352"/>
                      <a:pt x="9182" y="21211"/>
                    </a:cubicBezTo>
                    <a:cubicBezTo>
                      <a:pt x="9901" y="21521"/>
                      <a:pt x="10974" y="20838"/>
                      <a:pt x="11619" y="20166"/>
                    </a:cubicBezTo>
                    <a:cubicBezTo>
                      <a:pt x="13121" y="20535"/>
                      <a:pt x="13512" y="19027"/>
                      <a:pt x="13521" y="18901"/>
                    </a:cubicBezTo>
                    <a:cubicBezTo>
                      <a:pt x="13527" y="18775"/>
                      <a:pt x="13781" y="18487"/>
                      <a:pt x="13999" y="18125"/>
                    </a:cubicBezTo>
                    <a:cubicBezTo>
                      <a:pt x="14550" y="18244"/>
                      <a:pt x="14355" y="18936"/>
                      <a:pt x="14325" y="19264"/>
                    </a:cubicBezTo>
                    <a:cubicBezTo>
                      <a:pt x="14297" y="19593"/>
                      <a:pt x="14573" y="19549"/>
                      <a:pt x="14797" y="19506"/>
                    </a:cubicBezTo>
                    <a:cubicBezTo>
                      <a:pt x="15022" y="19465"/>
                      <a:pt x="15158" y="19525"/>
                      <a:pt x="15282" y="19609"/>
                    </a:cubicBezTo>
                    <a:cubicBezTo>
                      <a:pt x="15406" y="19693"/>
                      <a:pt x="15681" y="19885"/>
                      <a:pt x="15885" y="19938"/>
                    </a:cubicBezTo>
                    <a:cubicBezTo>
                      <a:pt x="16087" y="19987"/>
                      <a:pt x="15993" y="20105"/>
                      <a:pt x="15739" y="20393"/>
                    </a:cubicBezTo>
                    <a:cubicBezTo>
                      <a:pt x="16349" y="21116"/>
                      <a:pt x="16421" y="20872"/>
                      <a:pt x="16733" y="20544"/>
                    </a:cubicBezTo>
                    <a:cubicBezTo>
                      <a:pt x="16827" y="20711"/>
                      <a:pt x="17683" y="21025"/>
                      <a:pt x="17821" y="21101"/>
                    </a:cubicBezTo>
                    <a:cubicBezTo>
                      <a:pt x="17960" y="21175"/>
                      <a:pt x="18140" y="21175"/>
                      <a:pt x="18401" y="20999"/>
                    </a:cubicBezTo>
                    <a:cubicBezTo>
                      <a:pt x="18713" y="21555"/>
                      <a:pt x="19496" y="20594"/>
                      <a:pt x="19707" y="20535"/>
                    </a:cubicBezTo>
                    <a:cubicBezTo>
                      <a:pt x="20121" y="20418"/>
                      <a:pt x="20280" y="19953"/>
                      <a:pt x="20338" y="19754"/>
                    </a:cubicBezTo>
                    <a:cubicBezTo>
                      <a:pt x="20396" y="19549"/>
                      <a:pt x="20148" y="19448"/>
                      <a:pt x="20121" y="19348"/>
                    </a:cubicBezTo>
                    <a:cubicBezTo>
                      <a:pt x="20091" y="19247"/>
                      <a:pt x="19954" y="19389"/>
                      <a:pt x="19838" y="19491"/>
                    </a:cubicBezTo>
                    <a:cubicBezTo>
                      <a:pt x="19721" y="19593"/>
                      <a:pt x="19584" y="19322"/>
                      <a:pt x="19729" y="19112"/>
                    </a:cubicBezTo>
                    <a:cubicBezTo>
                      <a:pt x="20121" y="18437"/>
                      <a:pt x="19903" y="18363"/>
                      <a:pt x="19715" y="18277"/>
                    </a:cubicBezTo>
                    <a:cubicBezTo>
                      <a:pt x="19526" y="18193"/>
                      <a:pt x="18814" y="18707"/>
                      <a:pt x="18582" y="19549"/>
                    </a:cubicBezTo>
                    <a:cubicBezTo>
                      <a:pt x="18598" y="19431"/>
                      <a:pt x="18684" y="18580"/>
                      <a:pt x="18706" y="18388"/>
                    </a:cubicBezTo>
                    <a:cubicBezTo>
                      <a:pt x="18727" y="18193"/>
                      <a:pt x="18372" y="18026"/>
                      <a:pt x="18140" y="17791"/>
                    </a:cubicBezTo>
                    <a:cubicBezTo>
                      <a:pt x="17908" y="17555"/>
                      <a:pt x="18133" y="17317"/>
                      <a:pt x="18242" y="17468"/>
                    </a:cubicBezTo>
                    <a:cubicBezTo>
                      <a:pt x="18654" y="17958"/>
                      <a:pt x="18777" y="17966"/>
                      <a:pt x="19149" y="17976"/>
                    </a:cubicBezTo>
                    <a:cubicBezTo>
                      <a:pt x="19337" y="17822"/>
                      <a:pt x="19366" y="17570"/>
                      <a:pt x="19170" y="17225"/>
                    </a:cubicBezTo>
                    <a:cubicBezTo>
                      <a:pt x="19402" y="17022"/>
                      <a:pt x="19606" y="16762"/>
                      <a:pt x="19606" y="16508"/>
                    </a:cubicBezTo>
                    <a:cubicBezTo>
                      <a:pt x="19606" y="16508"/>
                      <a:pt x="19960" y="16880"/>
                      <a:pt x="20259" y="17233"/>
                    </a:cubicBezTo>
                    <a:cubicBezTo>
                      <a:pt x="20396" y="17074"/>
                      <a:pt x="20519" y="16973"/>
                      <a:pt x="20664" y="16459"/>
                    </a:cubicBezTo>
                    <a:cubicBezTo>
                      <a:pt x="20628" y="17158"/>
                      <a:pt x="20809" y="17291"/>
                      <a:pt x="21158" y="17427"/>
                    </a:cubicBezTo>
                    <a:cubicBezTo>
                      <a:pt x="21448" y="17167"/>
                      <a:pt x="21455" y="16872"/>
                      <a:pt x="21390" y="16703"/>
                    </a:cubicBezTo>
                    <a:cubicBezTo>
                      <a:pt x="21325" y="16533"/>
                      <a:pt x="21267" y="16365"/>
                      <a:pt x="21295" y="16105"/>
                    </a:cubicBezTo>
                    <a:cubicBezTo>
                      <a:pt x="21325" y="15845"/>
                      <a:pt x="21215" y="15557"/>
                      <a:pt x="21223" y="15371"/>
                    </a:cubicBezTo>
                    <a:cubicBezTo>
                      <a:pt x="21229" y="15186"/>
                      <a:pt x="20715" y="15524"/>
                      <a:pt x="20606" y="15591"/>
                    </a:cubicBezTo>
                    <a:cubicBezTo>
                      <a:pt x="20498" y="15658"/>
                      <a:pt x="20426" y="15076"/>
                      <a:pt x="20431" y="14943"/>
                    </a:cubicBezTo>
                    <a:cubicBezTo>
                      <a:pt x="20439" y="14807"/>
                      <a:pt x="20316" y="14832"/>
                      <a:pt x="20097" y="15008"/>
                    </a:cubicBezTo>
                    <a:cubicBezTo>
                      <a:pt x="19960" y="14739"/>
                      <a:pt x="19302" y="14116"/>
                      <a:pt x="19206" y="14075"/>
                    </a:cubicBezTo>
                    <a:cubicBezTo>
                      <a:pt x="19112" y="14032"/>
                      <a:pt x="18879" y="13595"/>
                      <a:pt x="18814" y="13366"/>
                    </a:cubicBezTo>
                    <a:cubicBezTo>
                      <a:pt x="18748" y="13138"/>
                      <a:pt x="18720" y="13619"/>
                      <a:pt x="18598" y="13627"/>
                    </a:cubicBezTo>
                    <a:cubicBezTo>
                      <a:pt x="18089" y="13611"/>
                      <a:pt x="17444" y="12576"/>
                      <a:pt x="17415" y="12362"/>
                    </a:cubicBezTo>
                    <a:cubicBezTo>
                      <a:pt x="17386" y="12152"/>
                      <a:pt x="17182" y="11875"/>
                      <a:pt x="16798" y="11319"/>
                    </a:cubicBezTo>
                    <a:cubicBezTo>
                      <a:pt x="17045" y="10864"/>
                      <a:pt x="17037" y="10367"/>
                      <a:pt x="17037" y="10233"/>
                    </a:cubicBezTo>
                    <a:cubicBezTo>
                      <a:pt x="17037" y="10098"/>
                      <a:pt x="17059" y="9921"/>
                      <a:pt x="17182" y="9786"/>
                    </a:cubicBezTo>
                    <a:cubicBezTo>
                      <a:pt x="17197" y="8970"/>
                      <a:pt x="17002" y="8428"/>
                      <a:pt x="16646" y="7907"/>
                    </a:cubicBezTo>
                    <a:cubicBezTo>
                      <a:pt x="16718" y="7393"/>
                      <a:pt x="16478" y="6685"/>
                      <a:pt x="16507" y="6511"/>
                    </a:cubicBezTo>
                    <a:cubicBezTo>
                      <a:pt x="16535" y="6331"/>
                      <a:pt x="16472" y="6207"/>
                      <a:pt x="16356" y="5968"/>
                    </a:cubicBezTo>
                    <a:cubicBezTo>
                      <a:pt x="16240" y="5733"/>
                      <a:pt x="16269" y="5566"/>
                      <a:pt x="16312" y="5337"/>
                    </a:cubicBezTo>
                    <a:cubicBezTo>
                      <a:pt x="16356" y="5111"/>
                      <a:pt x="16205" y="4992"/>
                      <a:pt x="16240" y="4738"/>
                    </a:cubicBezTo>
                    <a:cubicBezTo>
                      <a:pt x="16276" y="4488"/>
                      <a:pt x="16109" y="4091"/>
                      <a:pt x="16138" y="3906"/>
                    </a:cubicBezTo>
                    <a:cubicBezTo>
                      <a:pt x="16168" y="3719"/>
                      <a:pt x="16087" y="3595"/>
                      <a:pt x="15986" y="3409"/>
                    </a:cubicBezTo>
                    <a:cubicBezTo>
                      <a:pt x="15885" y="3224"/>
                      <a:pt x="15674" y="2911"/>
                      <a:pt x="15667" y="2718"/>
                    </a:cubicBezTo>
                    <a:cubicBezTo>
                      <a:pt x="15659" y="2524"/>
                      <a:pt x="15515" y="2593"/>
                      <a:pt x="15297" y="2567"/>
                    </a:cubicBezTo>
                    <a:cubicBezTo>
                      <a:pt x="15232" y="2220"/>
                      <a:pt x="14688" y="1672"/>
                      <a:pt x="14579" y="1556"/>
                    </a:cubicBezTo>
                    <a:cubicBezTo>
                      <a:pt x="14471" y="1435"/>
                      <a:pt x="14507" y="1665"/>
                      <a:pt x="14455" y="1818"/>
                    </a:cubicBezTo>
                    <a:cubicBezTo>
                      <a:pt x="14405" y="1969"/>
                      <a:pt x="13918" y="1548"/>
                      <a:pt x="13810" y="1368"/>
                    </a:cubicBezTo>
                    <a:cubicBezTo>
                      <a:pt x="13702" y="1194"/>
                      <a:pt x="13637" y="1235"/>
                      <a:pt x="13498" y="1170"/>
                    </a:cubicBezTo>
                    <a:cubicBezTo>
                      <a:pt x="13360" y="1099"/>
                      <a:pt x="13303" y="1412"/>
                      <a:pt x="13295" y="1481"/>
                    </a:cubicBezTo>
                    <a:cubicBezTo>
                      <a:pt x="13288" y="1548"/>
                      <a:pt x="13295" y="1741"/>
                      <a:pt x="13469" y="1959"/>
                    </a:cubicBezTo>
                    <a:cubicBezTo>
                      <a:pt x="13135" y="1749"/>
                      <a:pt x="13100" y="1876"/>
                      <a:pt x="13093" y="2195"/>
                    </a:cubicBezTo>
                    <a:cubicBezTo>
                      <a:pt x="13085" y="2515"/>
                      <a:pt x="13288" y="4367"/>
                      <a:pt x="13295" y="4646"/>
                    </a:cubicBezTo>
                    <a:cubicBezTo>
                      <a:pt x="13303" y="4924"/>
                      <a:pt x="13295" y="4924"/>
                      <a:pt x="13274" y="5008"/>
                    </a:cubicBezTo>
                    <a:cubicBezTo>
                      <a:pt x="13252" y="5094"/>
                      <a:pt x="13338" y="5373"/>
                      <a:pt x="13454" y="5817"/>
                    </a:cubicBezTo>
                    <a:cubicBezTo>
                      <a:pt x="13280" y="6223"/>
                      <a:pt x="13388" y="6888"/>
                      <a:pt x="13572" y="7115"/>
                    </a:cubicBezTo>
                    <a:cubicBezTo>
                      <a:pt x="13752" y="7345"/>
                      <a:pt x="13948" y="7620"/>
                      <a:pt x="13803" y="8034"/>
                    </a:cubicBezTo>
                    <a:cubicBezTo>
                      <a:pt x="13637" y="7983"/>
                      <a:pt x="13382" y="8144"/>
                      <a:pt x="13259" y="8237"/>
                    </a:cubicBezTo>
                    <a:cubicBezTo>
                      <a:pt x="13135" y="8328"/>
                      <a:pt x="13216" y="8598"/>
                      <a:pt x="13121" y="8766"/>
                    </a:cubicBezTo>
                    <a:cubicBezTo>
                      <a:pt x="13078" y="8841"/>
                      <a:pt x="12759" y="8245"/>
                      <a:pt x="12658" y="8075"/>
                    </a:cubicBezTo>
                    <a:cubicBezTo>
                      <a:pt x="12556" y="7907"/>
                      <a:pt x="12700" y="7494"/>
                      <a:pt x="12709" y="7369"/>
                    </a:cubicBezTo>
                    <a:cubicBezTo>
                      <a:pt x="12715" y="7242"/>
                      <a:pt x="12686" y="7198"/>
                      <a:pt x="12512" y="7073"/>
                    </a:cubicBezTo>
                    <a:cubicBezTo>
                      <a:pt x="12592" y="6895"/>
                      <a:pt x="12658" y="6442"/>
                      <a:pt x="12462" y="6013"/>
                    </a:cubicBezTo>
                    <a:cubicBezTo>
                      <a:pt x="12265" y="5582"/>
                      <a:pt x="12410" y="4992"/>
                      <a:pt x="12446" y="4808"/>
                    </a:cubicBezTo>
                    <a:cubicBezTo>
                      <a:pt x="12482" y="4621"/>
                      <a:pt x="11997" y="3629"/>
                      <a:pt x="11808" y="3561"/>
                    </a:cubicBezTo>
                    <a:cubicBezTo>
                      <a:pt x="11723" y="3529"/>
                      <a:pt x="11612" y="3440"/>
                      <a:pt x="11512" y="3320"/>
                    </a:cubicBezTo>
                    <a:cubicBezTo>
                      <a:pt x="11395" y="3179"/>
                      <a:pt x="11295" y="2998"/>
                      <a:pt x="11278" y="2827"/>
                    </a:cubicBezTo>
                    <a:cubicBezTo>
                      <a:pt x="11250" y="2515"/>
                      <a:pt x="10553" y="2195"/>
                      <a:pt x="10468" y="2363"/>
                    </a:cubicBezTo>
                    <a:cubicBezTo>
                      <a:pt x="10190" y="2945"/>
                      <a:pt x="10562" y="3147"/>
                      <a:pt x="10684" y="3189"/>
                    </a:cubicBezTo>
                    <a:cubicBezTo>
                      <a:pt x="10807" y="3232"/>
                      <a:pt x="10896" y="3273"/>
                      <a:pt x="10720" y="3612"/>
                    </a:cubicBezTo>
                    <a:cubicBezTo>
                      <a:pt x="11040" y="3492"/>
                      <a:pt x="11120" y="3653"/>
                      <a:pt x="11177" y="3973"/>
                    </a:cubicBezTo>
                    <a:cubicBezTo>
                      <a:pt x="11112" y="3881"/>
                      <a:pt x="11031" y="3763"/>
                      <a:pt x="10612" y="3864"/>
                    </a:cubicBezTo>
                    <a:cubicBezTo>
                      <a:pt x="10880" y="3896"/>
                      <a:pt x="10930" y="4134"/>
                      <a:pt x="11083" y="4445"/>
                    </a:cubicBezTo>
                    <a:cubicBezTo>
                      <a:pt x="11236" y="4757"/>
                      <a:pt x="10772" y="4832"/>
                      <a:pt x="10677" y="4621"/>
                    </a:cubicBezTo>
                    <a:cubicBezTo>
                      <a:pt x="10582" y="4411"/>
                      <a:pt x="10562" y="4563"/>
                      <a:pt x="10503" y="4757"/>
                    </a:cubicBezTo>
                    <a:cubicBezTo>
                      <a:pt x="10445" y="4950"/>
                      <a:pt x="10401" y="4764"/>
                      <a:pt x="10351" y="4605"/>
                    </a:cubicBezTo>
                    <a:cubicBezTo>
                      <a:pt x="10300" y="4445"/>
                      <a:pt x="10234" y="4453"/>
                      <a:pt x="10082" y="4453"/>
                    </a:cubicBezTo>
                    <a:cubicBezTo>
                      <a:pt x="9930" y="4453"/>
                      <a:pt x="9668" y="4992"/>
                      <a:pt x="9661" y="5111"/>
                    </a:cubicBezTo>
                    <a:cubicBezTo>
                      <a:pt x="9654" y="5228"/>
                      <a:pt x="9452" y="5154"/>
                      <a:pt x="9349" y="5145"/>
                    </a:cubicBezTo>
                    <a:cubicBezTo>
                      <a:pt x="9248" y="5137"/>
                      <a:pt x="9343" y="4875"/>
                      <a:pt x="9415" y="4798"/>
                    </a:cubicBezTo>
                    <a:cubicBezTo>
                      <a:pt x="9487" y="4722"/>
                      <a:pt x="9110" y="4823"/>
                      <a:pt x="9074" y="4933"/>
                    </a:cubicBezTo>
                    <a:cubicBezTo>
                      <a:pt x="9038" y="5045"/>
                      <a:pt x="9066" y="5329"/>
                      <a:pt x="8733" y="5726"/>
                    </a:cubicBezTo>
                    <a:cubicBezTo>
                      <a:pt x="8893" y="5337"/>
                      <a:pt x="8805" y="5111"/>
                      <a:pt x="8783" y="4891"/>
                    </a:cubicBezTo>
                    <a:cubicBezTo>
                      <a:pt x="8950" y="4865"/>
                      <a:pt x="9140" y="4706"/>
                      <a:pt x="9168" y="4637"/>
                    </a:cubicBezTo>
                    <a:cubicBezTo>
                      <a:pt x="9197" y="4571"/>
                      <a:pt x="9234" y="4343"/>
                      <a:pt x="9415" y="4166"/>
                    </a:cubicBezTo>
                    <a:cubicBezTo>
                      <a:pt x="9595" y="3989"/>
                      <a:pt x="9646" y="3864"/>
                      <a:pt x="9634" y="3552"/>
                    </a:cubicBezTo>
                    <a:cubicBezTo>
                      <a:pt x="9618" y="3240"/>
                      <a:pt x="8058" y="2102"/>
                      <a:pt x="7826" y="1976"/>
                    </a:cubicBezTo>
                    <a:cubicBezTo>
                      <a:pt x="7595" y="1852"/>
                      <a:pt x="7173" y="2515"/>
                      <a:pt x="7108" y="2726"/>
                    </a:cubicBezTo>
                    <a:cubicBezTo>
                      <a:pt x="7045" y="2938"/>
                      <a:pt x="7014" y="2921"/>
                      <a:pt x="7101" y="3124"/>
                    </a:cubicBezTo>
                    <a:cubicBezTo>
                      <a:pt x="7188" y="3325"/>
                      <a:pt x="6601" y="3401"/>
                      <a:pt x="6513" y="3308"/>
                    </a:cubicBezTo>
                    <a:cubicBezTo>
                      <a:pt x="6426" y="3214"/>
                      <a:pt x="6121" y="3451"/>
                      <a:pt x="5934" y="3544"/>
                    </a:cubicBezTo>
                    <a:cubicBezTo>
                      <a:pt x="5745" y="3636"/>
                      <a:pt x="5809" y="3332"/>
                      <a:pt x="6012" y="3249"/>
                    </a:cubicBezTo>
                    <a:cubicBezTo>
                      <a:pt x="6216" y="3165"/>
                      <a:pt x="6129" y="3063"/>
                      <a:pt x="6158" y="2928"/>
                    </a:cubicBezTo>
                    <a:cubicBezTo>
                      <a:pt x="6188" y="2794"/>
                      <a:pt x="6310" y="2768"/>
                      <a:pt x="6513" y="2667"/>
                    </a:cubicBezTo>
                    <a:cubicBezTo>
                      <a:pt x="6716" y="2567"/>
                      <a:pt x="6644" y="2567"/>
                      <a:pt x="6571" y="2189"/>
                    </a:cubicBezTo>
                    <a:cubicBezTo>
                      <a:pt x="7231" y="637"/>
                      <a:pt x="6478" y="55"/>
                      <a:pt x="6347" y="5"/>
                    </a:cubicBezTo>
                    <a:cubicBezTo>
                      <a:pt x="6216" y="-45"/>
                      <a:pt x="5497" y="291"/>
                      <a:pt x="5121" y="553"/>
                    </a:cubicBezTo>
                    <a:cubicBezTo>
                      <a:pt x="4904" y="569"/>
                      <a:pt x="3924" y="924"/>
                      <a:pt x="3771" y="1083"/>
                    </a:cubicBezTo>
                    <a:close/>
                    <a:moveTo>
                      <a:pt x="3771" y="1083"/>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1" name="AutoShape 168"/>
              <p:cNvSpPr>
                <a:spLocks/>
              </p:cNvSpPr>
              <p:nvPr/>
            </p:nvSpPr>
            <p:spPr bwMode="auto">
              <a:xfrm>
                <a:off x="6184903" y="1016000"/>
                <a:ext cx="300038" cy="157163"/>
              </a:xfrm>
              <a:custGeom>
                <a:avLst/>
                <a:gdLst/>
                <a:ahLst/>
                <a:cxnLst/>
                <a:rect l="0" t="0" r="r" b="b"/>
                <a:pathLst>
                  <a:path w="21503" h="20367">
                    <a:moveTo>
                      <a:pt x="3201" y="381"/>
                    </a:moveTo>
                    <a:cubicBezTo>
                      <a:pt x="3470" y="405"/>
                      <a:pt x="4208" y="337"/>
                      <a:pt x="4479" y="493"/>
                    </a:cubicBezTo>
                    <a:cubicBezTo>
                      <a:pt x="4751" y="658"/>
                      <a:pt x="4959" y="682"/>
                      <a:pt x="5555" y="658"/>
                    </a:cubicBezTo>
                    <a:cubicBezTo>
                      <a:pt x="5165" y="1430"/>
                      <a:pt x="3291" y="1239"/>
                      <a:pt x="2681" y="940"/>
                    </a:cubicBezTo>
                    <a:cubicBezTo>
                      <a:pt x="2075" y="638"/>
                      <a:pt x="1424" y="1804"/>
                      <a:pt x="1179" y="3203"/>
                    </a:cubicBezTo>
                    <a:cubicBezTo>
                      <a:pt x="1659" y="3924"/>
                      <a:pt x="2629" y="4326"/>
                      <a:pt x="3238" y="3924"/>
                    </a:cubicBezTo>
                    <a:cubicBezTo>
                      <a:pt x="3847" y="3528"/>
                      <a:pt x="4146" y="3085"/>
                      <a:pt x="4545" y="3528"/>
                    </a:cubicBezTo>
                    <a:cubicBezTo>
                      <a:pt x="3083" y="6117"/>
                      <a:pt x="1929" y="5045"/>
                      <a:pt x="1257" y="4694"/>
                    </a:cubicBezTo>
                    <a:cubicBezTo>
                      <a:pt x="584" y="4346"/>
                      <a:pt x="29" y="6864"/>
                      <a:pt x="2" y="7191"/>
                    </a:cubicBezTo>
                    <a:cubicBezTo>
                      <a:pt x="-24" y="7516"/>
                      <a:pt x="328" y="8219"/>
                      <a:pt x="1156" y="9037"/>
                    </a:cubicBezTo>
                    <a:cubicBezTo>
                      <a:pt x="1361" y="8781"/>
                      <a:pt x="1647" y="8824"/>
                      <a:pt x="2255" y="8496"/>
                    </a:cubicBezTo>
                    <a:cubicBezTo>
                      <a:pt x="1749" y="9547"/>
                      <a:pt x="2318" y="10643"/>
                      <a:pt x="2835" y="11742"/>
                    </a:cubicBezTo>
                    <a:cubicBezTo>
                      <a:pt x="3108" y="10572"/>
                      <a:pt x="3496" y="10226"/>
                      <a:pt x="3912" y="10108"/>
                    </a:cubicBezTo>
                    <a:cubicBezTo>
                      <a:pt x="3767" y="10527"/>
                      <a:pt x="3926" y="10946"/>
                      <a:pt x="4079" y="12140"/>
                    </a:cubicBezTo>
                    <a:cubicBezTo>
                      <a:pt x="6032" y="11765"/>
                      <a:pt x="5555" y="8849"/>
                      <a:pt x="5464" y="8358"/>
                    </a:cubicBezTo>
                    <a:cubicBezTo>
                      <a:pt x="5373" y="7868"/>
                      <a:pt x="5722" y="9010"/>
                      <a:pt x="5748" y="9131"/>
                    </a:cubicBezTo>
                    <a:cubicBezTo>
                      <a:pt x="5775" y="9244"/>
                      <a:pt x="5955" y="8942"/>
                      <a:pt x="6124" y="8519"/>
                    </a:cubicBezTo>
                    <a:cubicBezTo>
                      <a:pt x="6290" y="8100"/>
                      <a:pt x="6319" y="7916"/>
                      <a:pt x="6290" y="7425"/>
                    </a:cubicBezTo>
                    <a:cubicBezTo>
                      <a:pt x="6268" y="6934"/>
                      <a:pt x="6356" y="6912"/>
                      <a:pt x="6512" y="7262"/>
                    </a:cubicBezTo>
                    <a:cubicBezTo>
                      <a:pt x="6669" y="7611"/>
                      <a:pt x="6834" y="7661"/>
                      <a:pt x="7574" y="7567"/>
                    </a:cubicBezTo>
                    <a:cubicBezTo>
                      <a:pt x="6564" y="7955"/>
                      <a:pt x="6203" y="10622"/>
                      <a:pt x="6203" y="11085"/>
                    </a:cubicBezTo>
                    <a:cubicBezTo>
                      <a:pt x="6203" y="11551"/>
                      <a:pt x="7045" y="11832"/>
                      <a:pt x="7666" y="11788"/>
                    </a:cubicBezTo>
                    <a:cubicBezTo>
                      <a:pt x="8287" y="11742"/>
                      <a:pt x="8558" y="10315"/>
                      <a:pt x="8520" y="10084"/>
                    </a:cubicBezTo>
                    <a:cubicBezTo>
                      <a:pt x="8481" y="9852"/>
                      <a:pt x="8764" y="9919"/>
                      <a:pt x="8920" y="9990"/>
                    </a:cubicBezTo>
                    <a:cubicBezTo>
                      <a:pt x="9075" y="10057"/>
                      <a:pt x="9050" y="10480"/>
                      <a:pt x="8997" y="10690"/>
                    </a:cubicBezTo>
                    <a:cubicBezTo>
                      <a:pt x="8948" y="10899"/>
                      <a:pt x="8814" y="11275"/>
                      <a:pt x="8906" y="11413"/>
                    </a:cubicBezTo>
                    <a:cubicBezTo>
                      <a:pt x="8997" y="11551"/>
                      <a:pt x="9437" y="11765"/>
                      <a:pt x="9696" y="11531"/>
                    </a:cubicBezTo>
                    <a:cubicBezTo>
                      <a:pt x="9954" y="11295"/>
                      <a:pt x="10227" y="11341"/>
                      <a:pt x="10446" y="11551"/>
                    </a:cubicBezTo>
                    <a:cubicBezTo>
                      <a:pt x="10668" y="11765"/>
                      <a:pt x="10911" y="10880"/>
                      <a:pt x="11004" y="10547"/>
                    </a:cubicBezTo>
                    <a:cubicBezTo>
                      <a:pt x="11096" y="10226"/>
                      <a:pt x="11356" y="10547"/>
                      <a:pt x="11676" y="10899"/>
                    </a:cubicBezTo>
                    <a:cubicBezTo>
                      <a:pt x="11496" y="11575"/>
                      <a:pt x="11392" y="12207"/>
                      <a:pt x="10111" y="13539"/>
                    </a:cubicBezTo>
                    <a:cubicBezTo>
                      <a:pt x="8843" y="12792"/>
                      <a:pt x="7859" y="13164"/>
                      <a:pt x="7639" y="13583"/>
                    </a:cubicBezTo>
                    <a:cubicBezTo>
                      <a:pt x="7420" y="14001"/>
                      <a:pt x="6786" y="14726"/>
                      <a:pt x="6268" y="14726"/>
                    </a:cubicBezTo>
                    <a:cubicBezTo>
                      <a:pt x="5748" y="14726"/>
                      <a:pt x="5205" y="15196"/>
                      <a:pt x="4947" y="15725"/>
                    </a:cubicBezTo>
                    <a:cubicBezTo>
                      <a:pt x="4687" y="16267"/>
                      <a:pt x="5324" y="18530"/>
                      <a:pt x="6203" y="19623"/>
                    </a:cubicBezTo>
                    <a:cubicBezTo>
                      <a:pt x="7666" y="21515"/>
                      <a:pt x="10164" y="19255"/>
                      <a:pt x="10462" y="18788"/>
                    </a:cubicBezTo>
                    <a:cubicBezTo>
                      <a:pt x="10759" y="18318"/>
                      <a:pt x="11146" y="18274"/>
                      <a:pt x="11442" y="17923"/>
                    </a:cubicBezTo>
                    <a:cubicBezTo>
                      <a:pt x="11740" y="17571"/>
                      <a:pt x="11792" y="17271"/>
                      <a:pt x="11770" y="16449"/>
                    </a:cubicBezTo>
                    <a:cubicBezTo>
                      <a:pt x="12337" y="16618"/>
                      <a:pt x="12804" y="16310"/>
                      <a:pt x="12893" y="15986"/>
                    </a:cubicBezTo>
                    <a:cubicBezTo>
                      <a:pt x="12986" y="15659"/>
                      <a:pt x="13192" y="15915"/>
                      <a:pt x="13410" y="15915"/>
                    </a:cubicBezTo>
                    <a:cubicBezTo>
                      <a:pt x="13471" y="15915"/>
                      <a:pt x="13576" y="15834"/>
                      <a:pt x="13711" y="15695"/>
                    </a:cubicBezTo>
                    <a:cubicBezTo>
                      <a:pt x="14077" y="15330"/>
                      <a:pt x="14678" y="14536"/>
                      <a:pt x="15364" y="13654"/>
                    </a:cubicBezTo>
                    <a:cubicBezTo>
                      <a:pt x="15354" y="14515"/>
                      <a:pt x="16234" y="15263"/>
                      <a:pt x="16297" y="15496"/>
                    </a:cubicBezTo>
                    <a:cubicBezTo>
                      <a:pt x="16363" y="15725"/>
                      <a:pt x="16659" y="14961"/>
                      <a:pt x="17089" y="13465"/>
                    </a:cubicBezTo>
                    <a:cubicBezTo>
                      <a:pt x="17089" y="15400"/>
                      <a:pt x="18019" y="16267"/>
                      <a:pt x="18238" y="15938"/>
                    </a:cubicBezTo>
                    <a:cubicBezTo>
                      <a:pt x="18459" y="15614"/>
                      <a:pt x="19275" y="14938"/>
                      <a:pt x="19597" y="14895"/>
                    </a:cubicBezTo>
                    <a:cubicBezTo>
                      <a:pt x="19923" y="14843"/>
                      <a:pt x="20115" y="14982"/>
                      <a:pt x="20152" y="14001"/>
                    </a:cubicBezTo>
                    <a:cubicBezTo>
                      <a:pt x="20194" y="13025"/>
                      <a:pt x="20569" y="11950"/>
                      <a:pt x="20994" y="10409"/>
                    </a:cubicBezTo>
                    <a:cubicBezTo>
                      <a:pt x="21073" y="9267"/>
                      <a:pt x="21242" y="8709"/>
                      <a:pt x="21407" y="8010"/>
                    </a:cubicBezTo>
                    <a:cubicBezTo>
                      <a:pt x="21576" y="7310"/>
                      <a:pt x="21488" y="6354"/>
                      <a:pt x="21407" y="4673"/>
                    </a:cubicBezTo>
                    <a:cubicBezTo>
                      <a:pt x="21332" y="2991"/>
                      <a:pt x="20543" y="1943"/>
                      <a:pt x="19780" y="1991"/>
                    </a:cubicBezTo>
                    <a:cubicBezTo>
                      <a:pt x="19015" y="2038"/>
                      <a:pt x="19080" y="4231"/>
                      <a:pt x="19197" y="4833"/>
                    </a:cubicBezTo>
                    <a:cubicBezTo>
                      <a:pt x="19312" y="5445"/>
                      <a:pt x="19028" y="5742"/>
                      <a:pt x="19015" y="6026"/>
                    </a:cubicBezTo>
                    <a:cubicBezTo>
                      <a:pt x="19004" y="6306"/>
                      <a:pt x="18938" y="5234"/>
                      <a:pt x="18782" y="4346"/>
                    </a:cubicBezTo>
                    <a:cubicBezTo>
                      <a:pt x="18602" y="3176"/>
                      <a:pt x="17811" y="3646"/>
                      <a:pt x="17617" y="3951"/>
                    </a:cubicBezTo>
                    <a:cubicBezTo>
                      <a:pt x="17424" y="4251"/>
                      <a:pt x="17617" y="2807"/>
                      <a:pt x="17694" y="2132"/>
                    </a:cubicBezTo>
                    <a:cubicBezTo>
                      <a:pt x="17773" y="1456"/>
                      <a:pt x="16892" y="1239"/>
                      <a:pt x="16530" y="1456"/>
                    </a:cubicBezTo>
                    <a:cubicBezTo>
                      <a:pt x="16530" y="749"/>
                      <a:pt x="16687" y="813"/>
                      <a:pt x="17089" y="86"/>
                    </a:cubicBezTo>
                    <a:cubicBezTo>
                      <a:pt x="17138" y="-5"/>
                      <a:pt x="17170" y="139"/>
                      <a:pt x="17188" y="139"/>
                    </a:cubicBezTo>
                    <a:lnTo>
                      <a:pt x="14509" y="139"/>
                    </a:lnTo>
                    <a:cubicBezTo>
                      <a:pt x="14581" y="139"/>
                      <a:pt x="14665" y="-85"/>
                      <a:pt x="14722" y="35"/>
                    </a:cubicBezTo>
                    <a:lnTo>
                      <a:pt x="14564" y="2360"/>
                    </a:lnTo>
                    <a:cubicBezTo>
                      <a:pt x="14432" y="2472"/>
                      <a:pt x="14286" y="2474"/>
                      <a:pt x="14136" y="2559"/>
                    </a:cubicBezTo>
                    <a:cubicBezTo>
                      <a:pt x="13632" y="2835"/>
                      <a:pt x="13503" y="3278"/>
                      <a:pt x="13942" y="3278"/>
                    </a:cubicBezTo>
                    <a:cubicBezTo>
                      <a:pt x="14163" y="3278"/>
                      <a:pt x="14321" y="3405"/>
                      <a:pt x="14471" y="3661"/>
                    </a:cubicBezTo>
                    <a:lnTo>
                      <a:pt x="14224" y="7570"/>
                    </a:lnTo>
                    <a:cubicBezTo>
                      <a:pt x="14054" y="7501"/>
                      <a:pt x="13893" y="7459"/>
                      <a:pt x="13773" y="7478"/>
                    </a:cubicBezTo>
                    <a:cubicBezTo>
                      <a:pt x="13334" y="7549"/>
                      <a:pt x="12788" y="7265"/>
                      <a:pt x="12583" y="7006"/>
                    </a:cubicBezTo>
                    <a:cubicBezTo>
                      <a:pt x="12374" y="6752"/>
                      <a:pt x="12207" y="6703"/>
                      <a:pt x="11935" y="7030"/>
                    </a:cubicBezTo>
                    <a:cubicBezTo>
                      <a:pt x="11665" y="7359"/>
                      <a:pt x="11496" y="6979"/>
                      <a:pt x="11251" y="6492"/>
                    </a:cubicBezTo>
                    <a:cubicBezTo>
                      <a:pt x="11004" y="6002"/>
                      <a:pt x="11161" y="4695"/>
                      <a:pt x="11201" y="3975"/>
                    </a:cubicBezTo>
                    <a:cubicBezTo>
                      <a:pt x="11237" y="3248"/>
                      <a:pt x="11106" y="3132"/>
                      <a:pt x="10809" y="3109"/>
                    </a:cubicBezTo>
                    <a:cubicBezTo>
                      <a:pt x="10515" y="3085"/>
                      <a:pt x="9905" y="3109"/>
                      <a:pt x="10059" y="3038"/>
                    </a:cubicBezTo>
                    <a:cubicBezTo>
                      <a:pt x="10809" y="2757"/>
                      <a:pt x="10874" y="2007"/>
                      <a:pt x="10369" y="1348"/>
                    </a:cubicBezTo>
                    <a:cubicBezTo>
                      <a:pt x="10034" y="911"/>
                      <a:pt x="9882" y="139"/>
                      <a:pt x="9794" y="139"/>
                    </a:cubicBezTo>
                    <a:lnTo>
                      <a:pt x="2843" y="139"/>
                    </a:lnTo>
                    <a:cubicBezTo>
                      <a:pt x="2799" y="139"/>
                      <a:pt x="2752" y="-40"/>
                      <a:pt x="2708" y="42"/>
                    </a:cubicBezTo>
                    <a:cubicBezTo>
                      <a:pt x="2579" y="276"/>
                      <a:pt x="2929" y="354"/>
                      <a:pt x="3201" y="381"/>
                    </a:cubicBezTo>
                    <a:close/>
                    <a:moveTo>
                      <a:pt x="3201" y="38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grpSp>
      </p:grpSp>
      <p:grpSp>
        <p:nvGrpSpPr>
          <p:cNvPr id="82" name="Group 84"/>
          <p:cNvGrpSpPr>
            <a:grpSpLocks/>
          </p:cNvGrpSpPr>
          <p:nvPr/>
        </p:nvGrpSpPr>
        <p:grpSpPr bwMode="auto">
          <a:xfrm>
            <a:off x="4953000" y="1333500"/>
            <a:ext cx="3800475" cy="4081463"/>
            <a:chOff x="4953003" y="1333500"/>
            <a:chExt cx="3800464" cy="4081463"/>
          </a:xfrm>
        </p:grpSpPr>
        <p:sp>
          <p:nvSpPr>
            <p:cNvPr id="83" name="AutoShape 10"/>
            <p:cNvSpPr>
              <a:spLocks/>
            </p:cNvSpPr>
            <p:nvPr/>
          </p:nvSpPr>
          <p:spPr bwMode="auto">
            <a:xfrm>
              <a:off x="8572503" y="3416300"/>
              <a:ext cx="3175" cy="9525"/>
            </a:xfrm>
            <a:custGeom>
              <a:avLst/>
              <a:gdLst>
                <a:gd name="T0" fmla="*/ 1 w 21600"/>
                <a:gd name="T1" fmla="*/ 145 h 21600"/>
                <a:gd name="T2" fmla="*/ 1 w 21600"/>
                <a:gd name="T3" fmla="*/ 130 h 21600"/>
                <a:gd name="T4" fmla="*/ 1 w 21600"/>
                <a:gd name="T5" fmla="*/ 62 h 21600"/>
                <a:gd name="T6" fmla="*/ 1 w 21600"/>
                <a:gd name="T7" fmla="*/ 44 h 21600"/>
                <a:gd name="T8" fmla="*/ 1 w 21600"/>
                <a:gd name="T9" fmla="*/ 15 h 21600"/>
                <a:gd name="T10" fmla="*/ 1 w 21600"/>
                <a:gd name="T11" fmla="*/ 0 h 21600"/>
                <a:gd name="T12" fmla="*/ 0 w 21600"/>
                <a:gd name="T13" fmla="*/ 0 h 21600"/>
                <a:gd name="T14" fmla="*/ 0 w 21600"/>
                <a:gd name="T15" fmla="*/ 52 h 21600"/>
                <a:gd name="T16" fmla="*/ 0 w 21600"/>
                <a:gd name="T17" fmla="*/ 67 h 21600"/>
                <a:gd name="T18" fmla="*/ 1 w 21600"/>
                <a:gd name="T19" fmla="*/ 197 h 21600"/>
                <a:gd name="T20" fmla="*/ 1 w 21600"/>
                <a:gd name="T21" fmla="*/ 214 h 21600"/>
                <a:gd name="T22" fmla="*/ 0 w 21600"/>
                <a:gd name="T23" fmla="*/ 314 h 21600"/>
                <a:gd name="T24" fmla="*/ 0 w 21600"/>
                <a:gd name="T25" fmla="*/ 331 h 21600"/>
                <a:gd name="T26" fmla="*/ 1 w 21600"/>
                <a:gd name="T27" fmla="*/ 360 h 21600"/>
                <a:gd name="T28" fmla="*/ 1 w 21600"/>
                <a:gd name="T29" fmla="*/ 359 h 21600"/>
                <a:gd name="T30" fmla="*/ 1 w 21600"/>
                <a:gd name="T31" fmla="*/ 341 h 21600"/>
                <a:gd name="T32" fmla="*/ 1 w 21600"/>
                <a:gd name="T33" fmla="*/ 258 h 21600"/>
                <a:gd name="T34" fmla="*/ 1 w 21600"/>
                <a:gd name="T35" fmla="*/ 242 h 21600"/>
                <a:gd name="T36" fmla="*/ 1 w 21600"/>
                <a:gd name="T37" fmla="*/ 145 h 21600"/>
                <a:gd name="T38" fmla="*/ 1 w 21600"/>
                <a:gd name="T39" fmla="*/ 145 h 216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600" h="21600">
                  <a:moveTo>
                    <a:pt x="13731" y="8660"/>
                  </a:moveTo>
                  <a:lnTo>
                    <a:pt x="13423" y="7776"/>
                  </a:lnTo>
                  <a:lnTo>
                    <a:pt x="18669" y="3720"/>
                  </a:lnTo>
                  <a:lnTo>
                    <a:pt x="18360" y="2650"/>
                  </a:lnTo>
                  <a:lnTo>
                    <a:pt x="11571" y="859"/>
                  </a:lnTo>
                  <a:lnTo>
                    <a:pt x="8717" y="0"/>
                  </a:lnTo>
                  <a:lnTo>
                    <a:pt x="5169" y="0"/>
                  </a:lnTo>
                  <a:lnTo>
                    <a:pt x="0" y="3123"/>
                  </a:lnTo>
                  <a:lnTo>
                    <a:pt x="463" y="4031"/>
                  </a:lnTo>
                  <a:lnTo>
                    <a:pt x="8331" y="11820"/>
                  </a:lnTo>
                  <a:lnTo>
                    <a:pt x="8717" y="12841"/>
                  </a:lnTo>
                  <a:lnTo>
                    <a:pt x="6943" y="18850"/>
                  </a:lnTo>
                  <a:lnTo>
                    <a:pt x="7251" y="19858"/>
                  </a:lnTo>
                  <a:lnTo>
                    <a:pt x="13886" y="21600"/>
                  </a:lnTo>
                  <a:lnTo>
                    <a:pt x="16663" y="21550"/>
                  </a:lnTo>
                  <a:lnTo>
                    <a:pt x="19594" y="20480"/>
                  </a:lnTo>
                  <a:lnTo>
                    <a:pt x="21600" y="15466"/>
                  </a:lnTo>
                  <a:lnTo>
                    <a:pt x="21291" y="14533"/>
                  </a:lnTo>
                  <a:cubicBezTo>
                    <a:pt x="21291" y="14533"/>
                    <a:pt x="13731" y="8660"/>
                    <a:pt x="13731" y="8660"/>
                  </a:cubicBezTo>
                  <a:close/>
                  <a:moveTo>
                    <a:pt x="13731" y="866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4" name="AutoShape 11"/>
            <p:cNvSpPr>
              <a:spLocks/>
            </p:cNvSpPr>
            <p:nvPr/>
          </p:nvSpPr>
          <p:spPr bwMode="auto">
            <a:xfrm>
              <a:off x="8585203" y="3429000"/>
              <a:ext cx="6350" cy="9525"/>
            </a:xfrm>
            <a:custGeom>
              <a:avLst/>
              <a:gdLst>
                <a:gd name="T0" fmla="*/ 44 w 21600"/>
                <a:gd name="T1" fmla="*/ 251 h 21600"/>
                <a:gd name="T2" fmla="*/ 41 w 21600"/>
                <a:gd name="T3" fmla="*/ 252 h 21600"/>
                <a:gd name="T4" fmla="*/ 35 w 21600"/>
                <a:gd name="T5" fmla="*/ 237 h 21600"/>
                <a:gd name="T6" fmla="*/ 31 w 21600"/>
                <a:gd name="T7" fmla="*/ 240 h 21600"/>
                <a:gd name="T8" fmla="*/ 30 w 21600"/>
                <a:gd name="T9" fmla="*/ 188 h 21600"/>
                <a:gd name="T10" fmla="*/ 34 w 21600"/>
                <a:gd name="T11" fmla="*/ 185 h 21600"/>
                <a:gd name="T12" fmla="*/ 43 w 21600"/>
                <a:gd name="T13" fmla="*/ 165 h 21600"/>
                <a:gd name="T14" fmla="*/ 46 w 21600"/>
                <a:gd name="T15" fmla="*/ 147 h 21600"/>
                <a:gd name="T16" fmla="*/ 45 w 21600"/>
                <a:gd name="T17" fmla="*/ 112 h 21600"/>
                <a:gd name="T18" fmla="*/ 41 w 21600"/>
                <a:gd name="T19" fmla="*/ 78 h 21600"/>
                <a:gd name="T20" fmla="*/ 31 w 21600"/>
                <a:gd name="T21" fmla="*/ 14 h 21600"/>
                <a:gd name="T22" fmla="*/ 22 w 21600"/>
                <a:gd name="T23" fmla="*/ 0 h 21600"/>
                <a:gd name="T24" fmla="*/ 6 w 21600"/>
                <a:gd name="T25" fmla="*/ 7 h 21600"/>
                <a:gd name="T26" fmla="*/ 5 w 21600"/>
                <a:gd name="T27" fmla="*/ 95 h 21600"/>
                <a:gd name="T28" fmla="*/ 5 w 21600"/>
                <a:gd name="T29" fmla="*/ 112 h 21600"/>
                <a:gd name="T30" fmla="*/ 15 w 21600"/>
                <a:gd name="T31" fmla="*/ 141 h 21600"/>
                <a:gd name="T32" fmla="*/ 15 w 21600"/>
                <a:gd name="T33" fmla="*/ 160 h 21600"/>
                <a:gd name="T34" fmla="*/ 12 w 21600"/>
                <a:gd name="T35" fmla="*/ 180 h 21600"/>
                <a:gd name="T36" fmla="*/ 6 w 21600"/>
                <a:gd name="T37" fmla="*/ 199 h 21600"/>
                <a:gd name="T38" fmla="*/ 0 w 21600"/>
                <a:gd name="T39" fmla="*/ 200 h 21600"/>
                <a:gd name="T40" fmla="*/ 0 w 21600"/>
                <a:gd name="T41" fmla="*/ 219 h 21600"/>
                <a:gd name="T42" fmla="*/ 11 w 21600"/>
                <a:gd name="T43" fmla="*/ 335 h 21600"/>
                <a:gd name="T44" fmla="*/ 14 w 21600"/>
                <a:gd name="T45" fmla="*/ 349 h 21600"/>
                <a:gd name="T46" fmla="*/ 30 w 21600"/>
                <a:gd name="T47" fmla="*/ 360 h 21600"/>
                <a:gd name="T48" fmla="*/ 33 w 21600"/>
                <a:gd name="T49" fmla="*/ 359 h 21600"/>
                <a:gd name="T50" fmla="*/ 36 w 21600"/>
                <a:gd name="T51" fmla="*/ 341 h 21600"/>
                <a:gd name="T52" fmla="*/ 47 w 21600"/>
                <a:gd name="T53" fmla="*/ 267 h 21600"/>
                <a:gd name="T54" fmla="*/ 44 w 21600"/>
                <a:gd name="T55" fmla="*/ 251 h 21600"/>
                <a:gd name="T56" fmla="*/ 44 w 21600"/>
                <a:gd name="T57" fmla="*/ 251 h 21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1600" h="21600">
                  <a:moveTo>
                    <a:pt x="20017" y="15061"/>
                  </a:moveTo>
                  <a:lnTo>
                    <a:pt x="18539" y="15113"/>
                  </a:lnTo>
                  <a:lnTo>
                    <a:pt x="15795" y="14239"/>
                  </a:lnTo>
                  <a:lnTo>
                    <a:pt x="14318" y="14396"/>
                  </a:lnTo>
                  <a:lnTo>
                    <a:pt x="13861" y="11289"/>
                  </a:lnTo>
                  <a:lnTo>
                    <a:pt x="15514" y="11081"/>
                  </a:lnTo>
                  <a:lnTo>
                    <a:pt x="19454" y="9906"/>
                  </a:lnTo>
                  <a:lnTo>
                    <a:pt x="20896" y="8810"/>
                  </a:lnTo>
                  <a:lnTo>
                    <a:pt x="20580" y="6682"/>
                  </a:lnTo>
                  <a:lnTo>
                    <a:pt x="18926" y="4646"/>
                  </a:lnTo>
                  <a:lnTo>
                    <a:pt x="14318" y="822"/>
                  </a:lnTo>
                  <a:lnTo>
                    <a:pt x="9956" y="0"/>
                  </a:lnTo>
                  <a:lnTo>
                    <a:pt x="2990" y="431"/>
                  </a:lnTo>
                  <a:lnTo>
                    <a:pt x="2287" y="5703"/>
                  </a:lnTo>
                  <a:lnTo>
                    <a:pt x="2357" y="6682"/>
                  </a:lnTo>
                  <a:lnTo>
                    <a:pt x="6684" y="8457"/>
                  </a:lnTo>
                  <a:lnTo>
                    <a:pt x="6930" y="9580"/>
                  </a:lnTo>
                  <a:lnTo>
                    <a:pt x="5629" y="10807"/>
                  </a:lnTo>
                  <a:lnTo>
                    <a:pt x="2920" y="11942"/>
                  </a:lnTo>
                  <a:lnTo>
                    <a:pt x="0" y="12007"/>
                  </a:lnTo>
                  <a:lnTo>
                    <a:pt x="211" y="13117"/>
                  </a:lnTo>
                  <a:lnTo>
                    <a:pt x="5171" y="20099"/>
                  </a:lnTo>
                  <a:lnTo>
                    <a:pt x="6614" y="20908"/>
                  </a:lnTo>
                  <a:lnTo>
                    <a:pt x="13720" y="21600"/>
                  </a:lnTo>
                  <a:lnTo>
                    <a:pt x="15057" y="21548"/>
                  </a:lnTo>
                  <a:lnTo>
                    <a:pt x="16499" y="20425"/>
                  </a:lnTo>
                  <a:lnTo>
                    <a:pt x="21600" y="15988"/>
                  </a:lnTo>
                  <a:cubicBezTo>
                    <a:pt x="21600" y="15988"/>
                    <a:pt x="20017" y="15061"/>
                    <a:pt x="20017" y="15061"/>
                  </a:cubicBezTo>
                  <a:close/>
                  <a:moveTo>
                    <a:pt x="20017" y="15061"/>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5" name="AutoShape 12"/>
            <p:cNvSpPr>
              <a:spLocks/>
            </p:cNvSpPr>
            <p:nvPr/>
          </p:nvSpPr>
          <p:spPr bwMode="auto">
            <a:xfrm>
              <a:off x="8597903" y="3416300"/>
              <a:ext cx="3175" cy="4763"/>
            </a:xfrm>
            <a:custGeom>
              <a:avLst/>
              <a:gdLst>
                <a:gd name="T0" fmla="*/ 1 w 21600"/>
                <a:gd name="T1" fmla="*/ 5 h 21600"/>
                <a:gd name="T2" fmla="*/ 1 w 21600"/>
                <a:gd name="T3" fmla="*/ 2 h 21600"/>
                <a:gd name="T4" fmla="*/ 0 w 21600"/>
                <a:gd name="T5" fmla="*/ 1 h 21600"/>
                <a:gd name="T6" fmla="*/ 0 w 21600"/>
                <a:gd name="T7" fmla="*/ 0 h 21600"/>
                <a:gd name="T8" fmla="*/ 0 w 21600"/>
                <a:gd name="T9" fmla="*/ 1 h 21600"/>
                <a:gd name="T10" fmla="*/ 0 w 21600"/>
                <a:gd name="T11" fmla="*/ 2 h 21600"/>
                <a:gd name="T12" fmla="*/ 0 w 21600"/>
                <a:gd name="T13" fmla="*/ 9 h 21600"/>
                <a:gd name="T14" fmla="*/ 0 w 21600"/>
                <a:gd name="T15" fmla="*/ 10 h 21600"/>
                <a:gd name="T16" fmla="*/ 0 w 21600"/>
                <a:gd name="T17" fmla="*/ 10 h 21600"/>
                <a:gd name="T18" fmla="*/ 0 w 21600"/>
                <a:gd name="T19" fmla="*/ 11 h 21600"/>
                <a:gd name="T20" fmla="*/ 1 w 21600"/>
                <a:gd name="T21" fmla="*/ 10 h 21600"/>
                <a:gd name="T22" fmla="*/ 1 w 21600"/>
                <a:gd name="T23" fmla="*/ 11 h 21600"/>
                <a:gd name="T24" fmla="*/ 1 w 21600"/>
                <a:gd name="T25" fmla="*/ 10 h 21600"/>
                <a:gd name="T26" fmla="*/ 1 w 21600"/>
                <a:gd name="T27" fmla="*/ 8 h 21600"/>
                <a:gd name="T28" fmla="*/ 1 w 21600"/>
                <a:gd name="T29" fmla="*/ 8 h 21600"/>
                <a:gd name="T30" fmla="*/ 1 w 21600"/>
                <a:gd name="T31" fmla="*/ 5 h 21600"/>
                <a:gd name="T32" fmla="*/ 1 w 21600"/>
                <a:gd name="T33" fmla="*/ 5 h 216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600" h="21600">
                  <a:moveTo>
                    <a:pt x="16200" y="9349"/>
                  </a:moveTo>
                  <a:lnTo>
                    <a:pt x="11043" y="3621"/>
                  </a:lnTo>
                  <a:lnTo>
                    <a:pt x="6067" y="2055"/>
                  </a:lnTo>
                  <a:lnTo>
                    <a:pt x="3337" y="0"/>
                  </a:lnTo>
                  <a:lnTo>
                    <a:pt x="1213" y="2260"/>
                  </a:lnTo>
                  <a:lnTo>
                    <a:pt x="1335" y="4366"/>
                  </a:lnTo>
                  <a:lnTo>
                    <a:pt x="0" y="16643"/>
                  </a:lnTo>
                  <a:lnTo>
                    <a:pt x="121" y="18852"/>
                  </a:lnTo>
                  <a:lnTo>
                    <a:pt x="2730" y="18544"/>
                  </a:lnTo>
                  <a:lnTo>
                    <a:pt x="2973" y="20444"/>
                  </a:lnTo>
                  <a:lnTo>
                    <a:pt x="9951" y="20033"/>
                  </a:lnTo>
                  <a:lnTo>
                    <a:pt x="17596" y="21600"/>
                  </a:lnTo>
                  <a:lnTo>
                    <a:pt x="19719" y="19597"/>
                  </a:lnTo>
                  <a:lnTo>
                    <a:pt x="21600" y="15359"/>
                  </a:lnTo>
                  <a:lnTo>
                    <a:pt x="19355" y="15359"/>
                  </a:lnTo>
                  <a:cubicBezTo>
                    <a:pt x="19355" y="15359"/>
                    <a:pt x="16200" y="9349"/>
                    <a:pt x="16200" y="9349"/>
                  </a:cubicBezTo>
                  <a:close/>
                  <a:moveTo>
                    <a:pt x="16200" y="934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6" name="AutoShape 13"/>
            <p:cNvSpPr>
              <a:spLocks/>
            </p:cNvSpPr>
            <p:nvPr/>
          </p:nvSpPr>
          <p:spPr bwMode="auto">
            <a:xfrm>
              <a:off x="8585203" y="3441700"/>
              <a:ext cx="6350" cy="7938"/>
            </a:xfrm>
            <a:custGeom>
              <a:avLst/>
              <a:gdLst>
                <a:gd name="T0" fmla="*/ 30 w 21600"/>
                <a:gd name="T1" fmla="*/ 63 h 21600"/>
                <a:gd name="T2" fmla="*/ 41 w 21600"/>
                <a:gd name="T3" fmla="*/ 54 h 21600"/>
                <a:gd name="T4" fmla="*/ 47 w 21600"/>
                <a:gd name="T5" fmla="*/ 45 h 21600"/>
                <a:gd name="T6" fmla="*/ 47 w 21600"/>
                <a:gd name="T7" fmla="*/ 29 h 21600"/>
                <a:gd name="T8" fmla="*/ 43 w 21600"/>
                <a:gd name="T9" fmla="*/ 14 h 21600"/>
                <a:gd name="T10" fmla="*/ 39 w 21600"/>
                <a:gd name="T11" fmla="*/ 7 h 21600"/>
                <a:gd name="T12" fmla="*/ 35 w 21600"/>
                <a:gd name="T13" fmla="*/ 0 h 21600"/>
                <a:gd name="T14" fmla="*/ 29 w 21600"/>
                <a:gd name="T15" fmla="*/ 17 h 21600"/>
                <a:gd name="T16" fmla="*/ 15 w 21600"/>
                <a:gd name="T17" fmla="*/ 35 h 21600"/>
                <a:gd name="T18" fmla="*/ 19 w 21600"/>
                <a:gd name="T19" fmla="*/ 42 h 21600"/>
                <a:gd name="T20" fmla="*/ 19 w 21600"/>
                <a:gd name="T21" fmla="*/ 65 h 21600"/>
                <a:gd name="T22" fmla="*/ 15 w 21600"/>
                <a:gd name="T23" fmla="*/ 65 h 21600"/>
                <a:gd name="T24" fmla="*/ 6 w 21600"/>
                <a:gd name="T25" fmla="*/ 83 h 21600"/>
                <a:gd name="T26" fmla="*/ 0 w 21600"/>
                <a:gd name="T27" fmla="*/ 131 h 21600"/>
                <a:gd name="T28" fmla="*/ 4 w 21600"/>
                <a:gd name="T29" fmla="*/ 145 h 21600"/>
                <a:gd name="T30" fmla="*/ 7 w 21600"/>
                <a:gd name="T31" fmla="*/ 137 h 21600"/>
                <a:gd name="T32" fmla="*/ 13 w 21600"/>
                <a:gd name="T33" fmla="*/ 97 h 21600"/>
                <a:gd name="T34" fmla="*/ 24 w 21600"/>
                <a:gd name="T35" fmla="*/ 80 h 21600"/>
                <a:gd name="T36" fmla="*/ 30 w 21600"/>
                <a:gd name="T37" fmla="*/ 63 h 21600"/>
                <a:gd name="T38" fmla="*/ 30 w 21600"/>
                <a:gd name="T39" fmla="*/ 63 h 216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600" h="21600">
                  <a:moveTo>
                    <a:pt x="13655" y="9415"/>
                  </a:moveTo>
                  <a:lnTo>
                    <a:pt x="18414" y="8008"/>
                  </a:lnTo>
                  <a:lnTo>
                    <a:pt x="21600" y="6702"/>
                  </a:lnTo>
                  <a:lnTo>
                    <a:pt x="21434" y="4308"/>
                  </a:lnTo>
                  <a:lnTo>
                    <a:pt x="19490" y="2103"/>
                  </a:lnTo>
                  <a:lnTo>
                    <a:pt x="17752" y="1102"/>
                  </a:lnTo>
                  <a:lnTo>
                    <a:pt x="15931" y="0"/>
                  </a:lnTo>
                  <a:lnTo>
                    <a:pt x="12993" y="2524"/>
                  </a:lnTo>
                  <a:lnTo>
                    <a:pt x="6662" y="5222"/>
                  </a:lnTo>
                  <a:lnTo>
                    <a:pt x="8400" y="6223"/>
                  </a:lnTo>
                  <a:lnTo>
                    <a:pt x="8772" y="9734"/>
                  </a:lnTo>
                  <a:lnTo>
                    <a:pt x="6993" y="9734"/>
                  </a:lnTo>
                  <a:lnTo>
                    <a:pt x="2483" y="12374"/>
                  </a:lnTo>
                  <a:lnTo>
                    <a:pt x="0" y="19497"/>
                  </a:lnTo>
                  <a:lnTo>
                    <a:pt x="1903" y="21600"/>
                  </a:lnTo>
                  <a:lnTo>
                    <a:pt x="3310" y="20381"/>
                  </a:lnTo>
                  <a:lnTo>
                    <a:pt x="6000" y="14419"/>
                  </a:lnTo>
                  <a:lnTo>
                    <a:pt x="10676" y="11953"/>
                  </a:lnTo>
                  <a:cubicBezTo>
                    <a:pt x="10676" y="11953"/>
                    <a:pt x="13655" y="9415"/>
                    <a:pt x="13655" y="9415"/>
                  </a:cubicBezTo>
                  <a:close/>
                  <a:moveTo>
                    <a:pt x="13655" y="9415"/>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7" name="AutoShape 14"/>
            <p:cNvSpPr>
              <a:spLocks/>
            </p:cNvSpPr>
            <p:nvPr/>
          </p:nvSpPr>
          <p:spPr bwMode="auto">
            <a:xfrm>
              <a:off x="8610603" y="3403600"/>
              <a:ext cx="14288" cy="19050"/>
            </a:xfrm>
            <a:custGeom>
              <a:avLst/>
              <a:gdLst>
                <a:gd name="T0" fmla="*/ 1381 w 21600"/>
                <a:gd name="T1" fmla="*/ 1087 h 21600"/>
                <a:gd name="T2" fmla="*/ 1175 w 21600"/>
                <a:gd name="T3" fmla="*/ 0 h 21600"/>
                <a:gd name="T4" fmla="*/ 454 w 21600"/>
                <a:gd name="T5" fmla="*/ 751 h 21600"/>
                <a:gd name="T6" fmla="*/ 120 w 21600"/>
                <a:gd name="T7" fmla="*/ 1980 h 21600"/>
                <a:gd name="T8" fmla="*/ 334 w 21600"/>
                <a:gd name="T9" fmla="*/ 3348 h 21600"/>
                <a:gd name="T10" fmla="*/ 99 w 21600"/>
                <a:gd name="T11" fmla="*/ 4815 h 21600"/>
                <a:gd name="T12" fmla="*/ 0 w 21600"/>
                <a:gd name="T13" fmla="*/ 7946 h 21600"/>
                <a:gd name="T14" fmla="*/ 200 w 21600"/>
                <a:gd name="T15" fmla="*/ 9064 h 21600"/>
                <a:gd name="T16" fmla="*/ 613 w 21600"/>
                <a:gd name="T17" fmla="*/ 10649 h 21600"/>
                <a:gd name="T18" fmla="*/ 1275 w 21600"/>
                <a:gd name="T19" fmla="*/ 11337 h 21600"/>
                <a:gd name="T20" fmla="*/ 1560 w 21600"/>
                <a:gd name="T21" fmla="*/ 11526 h 21600"/>
                <a:gd name="T22" fmla="*/ 1867 w 21600"/>
                <a:gd name="T23" fmla="*/ 9210 h 21600"/>
                <a:gd name="T24" fmla="*/ 1754 w 21600"/>
                <a:gd name="T25" fmla="*/ 8655 h 21600"/>
                <a:gd name="T26" fmla="*/ 1459 w 21600"/>
                <a:gd name="T27" fmla="*/ 7890 h 21600"/>
                <a:gd name="T28" fmla="*/ 828 w 21600"/>
                <a:gd name="T29" fmla="*/ 4345 h 21600"/>
                <a:gd name="T30" fmla="*/ 1103 w 21600"/>
                <a:gd name="T31" fmla="*/ 4574 h 21600"/>
                <a:gd name="T32" fmla="*/ 1636 w 21600"/>
                <a:gd name="T33" fmla="*/ 7568 h 21600"/>
                <a:gd name="T34" fmla="*/ 2003 w 21600"/>
                <a:gd name="T35" fmla="*/ 7461 h 21600"/>
                <a:gd name="T36" fmla="*/ 2736 w 21600"/>
                <a:gd name="T37" fmla="*/ 3875 h 21600"/>
                <a:gd name="T38" fmla="*/ 2135 w 21600"/>
                <a:gd name="T39" fmla="*/ 2052 h 21600"/>
                <a:gd name="T40" fmla="*/ 1381 w 21600"/>
                <a:gd name="T41" fmla="*/ 1087 h 21600"/>
                <a:gd name="T42" fmla="*/ 1381 w 21600"/>
                <a:gd name="T43" fmla="*/ 1087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10900" y="2036"/>
                  </a:moveTo>
                  <a:lnTo>
                    <a:pt x="9281" y="0"/>
                  </a:lnTo>
                  <a:lnTo>
                    <a:pt x="3585" y="1408"/>
                  </a:lnTo>
                  <a:lnTo>
                    <a:pt x="946" y="3711"/>
                  </a:lnTo>
                  <a:lnTo>
                    <a:pt x="2639" y="6274"/>
                  </a:lnTo>
                  <a:lnTo>
                    <a:pt x="782" y="9024"/>
                  </a:lnTo>
                  <a:lnTo>
                    <a:pt x="0" y="14892"/>
                  </a:lnTo>
                  <a:lnTo>
                    <a:pt x="1583" y="16988"/>
                  </a:lnTo>
                  <a:lnTo>
                    <a:pt x="4840" y="19958"/>
                  </a:lnTo>
                  <a:lnTo>
                    <a:pt x="10063" y="21246"/>
                  </a:lnTo>
                  <a:lnTo>
                    <a:pt x="12319" y="21600"/>
                  </a:lnTo>
                  <a:lnTo>
                    <a:pt x="14740" y="17261"/>
                  </a:lnTo>
                  <a:lnTo>
                    <a:pt x="13848" y="16220"/>
                  </a:lnTo>
                  <a:lnTo>
                    <a:pt x="11519" y="14785"/>
                  </a:lnTo>
                  <a:lnTo>
                    <a:pt x="6533" y="8143"/>
                  </a:lnTo>
                  <a:lnTo>
                    <a:pt x="8716" y="8571"/>
                  </a:lnTo>
                  <a:lnTo>
                    <a:pt x="12920" y="14184"/>
                  </a:lnTo>
                  <a:lnTo>
                    <a:pt x="15813" y="13984"/>
                  </a:lnTo>
                  <a:lnTo>
                    <a:pt x="21600" y="7262"/>
                  </a:lnTo>
                  <a:lnTo>
                    <a:pt x="16851" y="3845"/>
                  </a:lnTo>
                  <a:cubicBezTo>
                    <a:pt x="16851" y="3845"/>
                    <a:pt x="10900" y="2036"/>
                    <a:pt x="10900" y="2036"/>
                  </a:cubicBezTo>
                  <a:close/>
                  <a:moveTo>
                    <a:pt x="10900" y="2036"/>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8" name="AutoShape 15"/>
            <p:cNvSpPr>
              <a:spLocks/>
            </p:cNvSpPr>
            <p:nvPr/>
          </p:nvSpPr>
          <p:spPr bwMode="auto">
            <a:xfrm>
              <a:off x="8610603" y="3429000"/>
              <a:ext cx="4763" cy="4763"/>
            </a:xfrm>
            <a:custGeom>
              <a:avLst/>
              <a:gdLst>
                <a:gd name="T0" fmla="*/ 7 w 21600"/>
                <a:gd name="T1" fmla="*/ 0 h 21600"/>
                <a:gd name="T2" fmla="*/ 5 w 21600"/>
                <a:gd name="T3" fmla="*/ 0 h 21600"/>
                <a:gd name="T4" fmla="*/ 6 w 21600"/>
                <a:gd name="T5" fmla="*/ 1 h 21600"/>
                <a:gd name="T6" fmla="*/ 7 w 21600"/>
                <a:gd name="T7" fmla="*/ 3 h 21600"/>
                <a:gd name="T8" fmla="*/ 6 w 21600"/>
                <a:gd name="T9" fmla="*/ 4 h 21600"/>
                <a:gd name="T10" fmla="*/ 5 w 21600"/>
                <a:gd name="T11" fmla="*/ 6 h 21600"/>
                <a:gd name="T12" fmla="*/ 4 w 21600"/>
                <a:gd name="T13" fmla="*/ 6 h 21600"/>
                <a:gd name="T14" fmla="*/ 2 w 21600"/>
                <a:gd name="T15" fmla="*/ 2 h 21600"/>
                <a:gd name="T16" fmla="*/ 2 w 21600"/>
                <a:gd name="T17" fmla="*/ 4 h 21600"/>
                <a:gd name="T18" fmla="*/ 0 w 21600"/>
                <a:gd name="T19" fmla="*/ 5 h 21600"/>
                <a:gd name="T20" fmla="*/ 0 w 21600"/>
                <a:gd name="T21" fmla="*/ 11 h 21600"/>
                <a:gd name="T22" fmla="*/ 1 w 21600"/>
                <a:gd name="T23" fmla="*/ 11 h 21600"/>
                <a:gd name="T24" fmla="*/ 3 w 21600"/>
                <a:gd name="T25" fmla="*/ 8 h 21600"/>
                <a:gd name="T26" fmla="*/ 4 w 21600"/>
                <a:gd name="T27" fmla="*/ 8 h 21600"/>
                <a:gd name="T28" fmla="*/ 5 w 21600"/>
                <a:gd name="T29" fmla="*/ 11 h 21600"/>
                <a:gd name="T30" fmla="*/ 6 w 21600"/>
                <a:gd name="T31" fmla="*/ 8 h 21600"/>
                <a:gd name="T32" fmla="*/ 9 w 21600"/>
                <a:gd name="T33" fmla="*/ 11 h 21600"/>
                <a:gd name="T34" fmla="*/ 10 w 21600"/>
                <a:gd name="T35" fmla="*/ 10 h 21600"/>
                <a:gd name="T36" fmla="*/ 11 w 21600"/>
                <a:gd name="T37" fmla="*/ 8 h 21600"/>
                <a:gd name="T38" fmla="*/ 11 w 21600"/>
                <a:gd name="T39" fmla="*/ 4 h 21600"/>
                <a:gd name="T40" fmla="*/ 7 w 21600"/>
                <a:gd name="T41" fmla="*/ 0 h 21600"/>
                <a:gd name="T42" fmla="*/ 7 w 21600"/>
                <a:gd name="T43" fmla="*/ 0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13422" y="0"/>
                  </a:moveTo>
                  <a:lnTo>
                    <a:pt x="9956" y="309"/>
                  </a:lnTo>
                  <a:lnTo>
                    <a:pt x="11822" y="2083"/>
                  </a:lnTo>
                  <a:lnTo>
                    <a:pt x="13911" y="6120"/>
                  </a:lnTo>
                  <a:lnTo>
                    <a:pt x="12222" y="8254"/>
                  </a:lnTo>
                  <a:lnTo>
                    <a:pt x="8978" y="10671"/>
                  </a:lnTo>
                  <a:lnTo>
                    <a:pt x="7200" y="10929"/>
                  </a:lnTo>
                  <a:lnTo>
                    <a:pt x="3378" y="4886"/>
                  </a:lnTo>
                  <a:lnTo>
                    <a:pt x="3467" y="6994"/>
                  </a:lnTo>
                  <a:lnTo>
                    <a:pt x="0" y="9283"/>
                  </a:lnTo>
                  <a:lnTo>
                    <a:pt x="889" y="21600"/>
                  </a:lnTo>
                  <a:lnTo>
                    <a:pt x="2533" y="21394"/>
                  </a:lnTo>
                  <a:lnTo>
                    <a:pt x="5467" y="15043"/>
                  </a:lnTo>
                  <a:lnTo>
                    <a:pt x="7378" y="14940"/>
                  </a:lnTo>
                  <a:lnTo>
                    <a:pt x="9689" y="20726"/>
                  </a:lnTo>
                  <a:lnTo>
                    <a:pt x="10844" y="14606"/>
                  </a:lnTo>
                  <a:lnTo>
                    <a:pt x="16578" y="20186"/>
                  </a:lnTo>
                  <a:lnTo>
                    <a:pt x="18444" y="20083"/>
                  </a:lnTo>
                  <a:lnTo>
                    <a:pt x="21600" y="15737"/>
                  </a:lnTo>
                  <a:lnTo>
                    <a:pt x="21067" y="7406"/>
                  </a:lnTo>
                  <a:cubicBezTo>
                    <a:pt x="21067" y="7406"/>
                    <a:pt x="13422" y="0"/>
                    <a:pt x="13422" y="0"/>
                  </a:cubicBezTo>
                  <a:close/>
                  <a:moveTo>
                    <a:pt x="13422" y="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9" name="AutoShape 16"/>
            <p:cNvSpPr>
              <a:spLocks/>
            </p:cNvSpPr>
            <p:nvPr/>
          </p:nvSpPr>
          <p:spPr bwMode="auto">
            <a:xfrm>
              <a:off x="8585203" y="3441700"/>
              <a:ext cx="7938" cy="6350"/>
            </a:xfrm>
            <a:custGeom>
              <a:avLst/>
              <a:gdLst>
                <a:gd name="T0" fmla="*/ 134 w 21600"/>
                <a:gd name="T1" fmla="*/ 7 h 21600"/>
                <a:gd name="T2" fmla="*/ 125 w 21600"/>
                <a:gd name="T3" fmla="*/ 4 h 21600"/>
                <a:gd name="T4" fmla="*/ 102 w 21600"/>
                <a:gd name="T5" fmla="*/ 15 h 21600"/>
                <a:gd name="T6" fmla="*/ 76 w 21600"/>
                <a:gd name="T7" fmla="*/ 16 h 21600"/>
                <a:gd name="T8" fmla="*/ 23 w 21600"/>
                <a:gd name="T9" fmla="*/ 0 h 21600"/>
                <a:gd name="T10" fmla="*/ 15 w 21600"/>
                <a:gd name="T11" fmla="*/ 0 h 21600"/>
                <a:gd name="T12" fmla="*/ 0 w 21600"/>
                <a:gd name="T13" fmla="*/ 8 h 21600"/>
                <a:gd name="T14" fmla="*/ 3 w 21600"/>
                <a:gd name="T15" fmla="*/ 19 h 21600"/>
                <a:gd name="T16" fmla="*/ 37 w 21600"/>
                <a:gd name="T17" fmla="*/ 24 h 21600"/>
                <a:gd name="T18" fmla="*/ 63 w 21600"/>
                <a:gd name="T19" fmla="*/ 27 h 21600"/>
                <a:gd name="T20" fmla="*/ 71 w 21600"/>
                <a:gd name="T21" fmla="*/ 30 h 21600"/>
                <a:gd name="T22" fmla="*/ 55 w 21600"/>
                <a:gd name="T23" fmla="*/ 35 h 21600"/>
                <a:gd name="T24" fmla="*/ 65 w 21600"/>
                <a:gd name="T25" fmla="*/ 41 h 21600"/>
                <a:gd name="T26" fmla="*/ 74 w 21600"/>
                <a:gd name="T27" fmla="*/ 44 h 21600"/>
                <a:gd name="T28" fmla="*/ 92 w 21600"/>
                <a:gd name="T29" fmla="*/ 47 h 21600"/>
                <a:gd name="T30" fmla="*/ 115 w 21600"/>
                <a:gd name="T31" fmla="*/ 43 h 21600"/>
                <a:gd name="T32" fmla="*/ 124 w 21600"/>
                <a:gd name="T33" fmla="*/ 43 h 21600"/>
                <a:gd name="T34" fmla="*/ 139 w 21600"/>
                <a:gd name="T35" fmla="*/ 32 h 21600"/>
                <a:gd name="T36" fmla="*/ 145 w 21600"/>
                <a:gd name="T37" fmla="*/ 21 h 21600"/>
                <a:gd name="T38" fmla="*/ 144 w 21600"/>
                <a:gd name="T39" fmla="*/ 14 h 21600"/>
                <a:gd name="T40" fmla="*/ 134 w 21600"/>
                <a:gd name="T41" fmla="*/ 7 h 21600"/>
                <a:gd name="T42" fmla="*/ 134 w 21600"/>
                <a:gd name="T43" fmla="*/ 7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19970" y="3031"/>
                  </a:moveTo>
                  <a:lnTo>
                    <a:pt x="18622" y="1668"/>
                  </a:lnTo>
                  <a:lnTo>
                    <a:pt x="15205" y="6854"/>
                  </a:lnTo>
                  <a:lnTo>
                    <a:pt x="11380" y="7200"/>
                  </a:lnTo>
                  <a:lnTo>
                    <a:pt x="3448" y="0"/>
                  </a:lnTo>
                  <a:lnTo>
                    <a:pt x="2289" y="0"/>
                  </a:lnTo>
                  <a:lnTo>
                    <a:pt x="0" y="3742"/>
                  </a:lnTo>
                  <a:lnTo>
                    <a:pt x="376" y="8461"/>
                  </a:lnTo>
                  <a:lnTo>
                    <a:pt x="5518" y="11064"/>
                  </a:lnTo>
                  <a:lnTo>
                    <a:pt x="9405" y="12366"/>
                  </a:lnTo>
                  <a:lnTo>
                    <a:pt x="10628" y="13831"/>
                  </a:lnTo>
                  <a:lnTo>
                    <a:pt x="8214" y="15824"/>
                  </a:lnTo>
                  <a:lnTo>
                    <a:pt x="9687" y="18651"/>
                  </a:lnTo>
                  <a:lnTo>
                    <a:pt x="11066" y="20278"/>
                  </a:lnTo>
                  <a:lnTo>
                    <a:pt x="13669" y="21600"/>
                  </a:lnTo>
                  <a:lnTo>
                    <a:pt x="17180" y="19688"/>
                  </a:lnTo>
                  <a:lnTo>
                    <a:pt x="18528" y="19525"/>
                  </a:lnTo>
                  <a:lnTo>
                    <a:pt x="20660" y="14420"/>
                  </a:lnTo>
                  <a:lnTo>
                    <a:pt x="21600" y="9356"/>
                  </a:lnTo>
                  <a:lnTo>
                    <a:pt x="21475" y="6163"/>
                  </a:lnTo>
                  <a:cubicBezTo>
                    <a:pt x="21475" y="6163"/>
                    <a:pt x="19970" y="3031"/>
                    <a:pt x="19970" y="3031"/>
                  </a:cubicBezTo>
                  <a:close/>
                  <a:moveTo>
                    <a:pt x="19970" y="3031"/>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0" name="AutoShape 17"/>
            <p:cNvSpPr>
              <a:spLocks/>
            </p:cNvSpPr>
            <p:nvPr/>
          </p:nvSpPr>
          <p:spPr bwMode="auto">
            <a:xfrm>
              <a:off x="8597903" y="3441700"/>
              <a:ext cx="3175" cy="6350"/>
            </a:xfrm>
            <a:custGeom>
              <a:avLst/>
              <a:gdLst>
                <a:gd name="T0" fmla="*/ 0 w 21600"/>
                <a:gd name="T1" fmla="*/ 25 h 21600"/>
                <a:gd name="T2" fmla="*/ 0 w 21600"/>
                <a:gd name="T3" fmla="*/ 35 h 21600"/>
                <a:gd name="T4" fmla="*/ 1 w 21600"/>
                <a:gd name="T5" fmla="*/ 47 h 21600"/>
                <a:gd name="T6" fmla="*/ 1 w 21600"/>
                <a:gd name="T7" fmla="*/ 39 h 21600"/>
                <a:gd name="T8" fmla="*/ 1 w 21600"/>
                <a:gd name="T9" fmla="*/ 0 h 21600"/>
                <a:gd name="T10" fmla="*/ 0 w 21600"/>
                <a:gd name="T11" fmla="*/ 25 h 21600"/>
                <a:gd name="T12" fmla="*/ 0 w 21600"/>
                <a:gd name="T13" fmla="*/ 25 h 2160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00" h="21600">
                  <a:moveTo>
                    <a:pt x="0" y="11415"/>
                  </a:moveTo>
                  <a:lnTo>
                    <a:pt x="5721" y="15739"/>
                  </a:lnTo>
                  <a:lnTo>
                    <a:pt x="9064" y="21600"/>
                  </a:lnTo>
                  <a:lnTo>
                    <a:pt x="21600" y="17949"/>
                  </a:lnTo>
                  <a:lnTo>
                    <a:pt x="11379" y="0"/>
                  </a:lnTo>
                  <a:cubicBezTo>
                    <a:pt x="11379" y="0"/>
                    <a:pt x="0" y="11415"/>
                    <a:pt x="0" y="11415"/>
                  </a:cubicBezTo>
                  <a:close/>
                  <a:moveTo>
                    <a:pt x="0" y="11415"/>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1" name="AutoShape 20"/>
            <p:cNvSpPr>
              <a:spLocks/>
            </p:cNvSpPr>
            <p:nvPr/>
          </p:nvSpPr>
          <p:spPr bwMode="auto">
            <a:xfrm>
              <a:off x="8547103" y="3467100"/>
              <a:ext cx="1588" cy="9525"/>
            </a:xfrm>
            <a:custGeom>
              <a:avLst/>
              <a:gdLst>
                <a:gd name="T0" fmla="*/ 0 w 21600"/>
                <a:gd name="T1" fmla="*/ 15 h 21600"/>
                <a:gd name="T2" fmla="*/ 0 w 21600"/>
                <a:gd name="T3" fmla="*/ 0 h 21600"/>
                <a:gd name="T4" fmla="*/ 0 w 21600"/>
                <a:gd name="T5" fmla="*/ 35 h 21600"/>
                <a:gd name="T6" fmla="*/ 0 w 21600"/>
                <a:gd name="T7" fmla="*/ 122 h 21600"/>
                <a:gd name="T8" fmla="*/ 0 w 21600"/>
                <a:gd name="T9" fmla="*/ 194 h 21600"/>
                <a:gd name="T10" fmla="*/ 0 w 21600"/>
                <a:gd name="T11" fmla="*/ 262 h 21600"/>
                <a:gd name="T12" fmla="*/ 0 w 21600"/>
                <a:gd name="T13" fmla="*/ 295 h 21600"/>
                <a:gd name="T14" fmla="*/ 0 w 21600"/>
                <a:gd name="T15" fmla="*/ 344 h 21600"/>
                <a:gd name="T16" fmla="*/ 0 w 21600"/>
                <a:gd name="T17" fmla="*/ 360 h 21600"/>
                <a:gd name="T18" fmla="*/ 0 w 21600"/>
                <a:gd name="T19" fmla="*/ 325 h 21600"/>
                <a:gd name="T20" fmla="*/ 0 w 21600"/>
                <a:gd name="T21" fmla="*/ 273 h 21600"/>
                <a:gd name="T22" fmla="*/ 0 w 21600"/>
                <a:gd name="T23" fmla="*/ 15 h 21600"/>
                <a:gd name="T24" fmla="*/ 0 w 21600"/>
                <a:gd name="T25" fmla="*/ 15 h 216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600" h="21600">
                  <a:moveTo>
                    <a:pt x="16822" y="894"/>
                  </a:moveTo>
                  <a:lnTo>
                    <a:pt x="12343" y="0"/>
                  </a:lnTo>
                  <a:lnTo>
                    <a:pt x="8859" y="2125"/>
                  </a:lnTo>
                  <a:lnTo>
                    <a:pt x="6769" y="7308"/>
                  </a:lnTo>
                  <a:lnTo>
                    <a:pt x="0" y="11662"/>
                  </a:lnTo>
                  <a:lnTo>
                    <a:pt x="1294" y="15717"/>
                  </a:lnTo>
                  <a:lnTo>
                    <a:pt x="5972" y="17700"/>
                  </a:lnTo>
                  <a:lnTo>
                    <a:pt x="10850" y="20628"/>
                  </a:lnTo>
                  <a:lnTo>
                    <a:pt x="18912" y="21600"/>
                  </a:lnTo>
                  <a:lnTo>
                    <a:pt x="18116" y="19462"/>
                  </a:lnTo>
                  <a:lnTo>
                    <a:pt x="21600" y="16378"/>
                  </a:lnTo>
                  <a:cubicBezTo>
                    <a:pt x="21600" y="16378"/>
                    <a:pt x="16822" y="894"/>
                    <a:pt x="16822" y="894"/>
                  </a:cubicBezTo>
                  <a:close/>
                  <a:moveTo>
                    <a:pt x="16822" y="894"/>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2" name="AutoShape 22"/>
            <p:cNvSpPr>
              <a:spLocks/>
            </p:cNvSpPr>
            <p:nvPr/>
          </p:nvSpPr>
          <p:spPr bwMode="auto">
            <a:xfrm>
              <a:off x="7645403" y="3543300"/>
              <a:ext cx="0" cy="158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00" h="21600">
                  <a:moveTo>
                    <a:pt x="21600" y="21204"/>
                  </a:moveTo>
                  <a:lnTo>
                    <a:pt x="0" y="0"/>
                  </a:lnTo>
                  <a:lnTo>
                    <a:pt x="21600" y="21600"/>
                  </a:lnTo>
                  <a:cubicBezTo>
                    <a:pt x="21600" y="21600"/>
                    <a:pt x="21600" y="21204"/>
                    <a:pt x="21600" y="21204"/>
                  </a:cubicBezTo>
                  <a:close/>
                  <a:moveTo>
                    <a:pt x="21600" y="21204"/>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3" name="AutoShape 24"/>
            <p:cNvSpPr>
              <a:spLocks/>
            </p:cNvSpPr>
            <p:nvPr/>
          </p:nvSpPr>
          <p:spPr bwMode="auto">
            <a:xfrm>
              <a:off x="8166103" y="3619500"/>
              <a:ext cx="3175" cy="6350"/>
            </a:xfrm>
            <a:custGeom>
              <a:avLst/>
              <a:gdLst>
                <a:gd name="T0" fmla="*/ 0 w 21600"/>
                <a:gd name="T1" fmla="*/ 47 h 21600"/>
                <a:gd name="T2" fmla="*/ 1 w 21600"/>
                <a:gd name="T3" fmla="*/ 37 h 21600"/>
                <a:gd name="T4" fmla="*/ 1 w 21600"/>
                <a:gd name="T5" fmla="*/ 0 h 21600"/>
                <a:gd name="T6" fmla="*/ 0 w 21600"/>
                <a:gd name="T7" fmla="*/ 10 h 21600"/>
                <a:gd name="T8" fmla="*/ 0 w 21600"/>
                <a:gd name="T9" fmla="*/ 22 h 21600"/>
                <a:gd name="T10" fmla="*/ 0 w 21600"/>
                <a:gd name="T11" fmla="*/ 24 h 21600"/>
                <a:gd name="T12" fmla="*/ 0 w 21600"/>
                <a:gd name="T13" fmla="*/ 47 h 21600"/>
                <a:gd name="T14" fmla="*/ 0 w 21600"/>
                <a:gd name="T15" fmla="*/ 47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6462" y="21600"/>
                  </a:moveTo>
                  <a:lnTo>
                    <a:pt x="14769" y="16918"/>
                  </a:lnTo>
                  <a:lnTo>
                    <a:pt x="21600" y="0"/>
                  </a:lnTo>
                  <a:lnTo>
                    <a:pt x="4246" y="4662"/>
                  </a:lnTo>
                  <a:lnTo>
                    <a:pt x="0" y="10092"/>
                  </a:lnTo>
                  <a:lnTo>
                    <a:pt x="2708" y="10741"/>
                  </a:lnTo>
                  <a:cubicBezTo>
                    <a:pt x="2708" y="10741"/>
                    <a:pt x="6462" y="21600"/>
                    <a:pt x="6462" y="21600"/>
                  </a:cubicBezTo>
                  <a:close/>
                  <a:moveTo>
                    <a:pt x="6462" y="2160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4" name="AutoShape 26"/>
            <p:cNvSpPr>
              <a:spLocks/>
            </p:cNvSpPr>
            <p:nvPr/>
          </p:nvSpPr>
          <p:spPr bwMode="auto">
            <a:xfrm>
              <a:off x="8318503" y="5232400"/>
              <a:ext cx="1588" cy="17463"/>
            </a:xfrm>
            <a:custGeom>
              <a:avLst/>
              <a:gdLst>
                <a:gd name="T0" fmla="*/ 0 w 21600"/>
                <a:gd name="T1" fmla="*/ 10 h 21600"/>
                <a:gd name="T2" fmla="*/ 0 w 21600"/>
                <a:gd name="T3" fmla="*/ 0 h 21600"/>
                <a:gd name="T4" fmla="*/ 0 w 21600"/>
                <a:gd name="T5" fmla="*/ 692 h 21600"/>
                <a:gd name="T6" fmla="*/ 0 w 21600"/>
                <a:gd name="T7" fmla="*/ 1563 h 21600"/>
                <a:gd name="T8" fmla="*/ 0 w 21600"/>
                <a:gd name="T9" fmla="*/ 3064 h 21600"/>
                <a:gd name="T10" fmla="*/ 0 w 21600"/>
                <a:gd name="T11" fmla="*/ 4443 h 21600"/>
                <a:gd name="T12" fmla="*/ 0 w 21600"/>
                <a:gd name="T13" fmla="*/ 5451 h 21600"/>
                <a:gd name="T14" fmla="*/ 0 w 21600"/>
                <a:gd name="T15" fmla="*/ 6199 h 21600"/>
                <a:gd name="T16" fmla="*/ 0 w 21600"/>
                <a:gd name="T17" fmla="*/ 7074 h 21600"/>
                <a:gd name="T18" fmla="*/ 0 w 21600"/>
                <a:gd name="T19" fmla="*/ 7461 h 21600"/>
                <a:gd name="T20" fmla="*/ 0 w 21600"/>
                <a:gd name="T21" fmla="*/ 7241 h 21600"/>
                <a:gd name="T22" fmla="*/ 0 w 21600"/>
                <a:gd name="T23" fmla="*/ 6443 h 21600"/>
                <a:gd name="T24" fmla="*/ 0 w 21600"/>
                <a:gd name="T25" fmla="*/ 4554 h 21600"/>
                <a:gd name="T26" fmla="*/ 0 w 21600"/>
                <a:gd name="T27" fmla="*/ 2733 h 21600"/>
                <a:gd name="T28" fmla="*/ 0 w 21600"/>
                <a:gd name="T29" fmla="*/ 1160 h 21600"/>
                <a:gd name="T30" fmla="*/ 0 w 21600"/>
                <a:gd name="T31" fmla="*/ 10 h 21600"/>
                <a:gd name="T32" fmla="*/ 0 w 21600"/>
                <a:gd name="T33" fmla="*/ 10 h 216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600" h="21600">
                  <a:moveTo>
                    <a:pt x="17280" y="29"/>
                  </a:moveTo>
                  <a:lnTo>
                    <a:pt x="11012" y="0"/>
                  </a:lnTo>
                  <a:lnTo>
                    <a:pt x="10842" y="2004"/>
                  </a:lnTo>
                  <a:lnTo>
                    <a:pt x="15078" y="4523"/>
                  </a:lnTo>
                  <a:lnTo>
                    <a:pt x="14061" y="8870"/>
                  </a:lnTo>
                  <a:lnTo>
                    <a:pt x="11689" y="12863"/>
                  </a:lnTo>
                  <a:lnTo>
                    <a:pt x="6861" y="15780"/>
                  </a:lnTo>
                  <a:lnTo>
                    <a:pt x="4066" y="17946"/>
                  </a:lnTo>
                  <a:lnTo>
                    <a:pt x="0" y="20480"/>
                  </a:lnTo>
                  <a:lnTo>
                    <a:pt x="1440" y="21600"/>
                  </a:lnTo>
                  <a:lnTo>
                    <a:pt x="7200" y="20966"/>
                  </a:lnTo>
                  <a:lnTo>
                    <a:pt x="11520" y="18653"/>
                  </a:lnTo>
                  <a:lnTo>
                    <a:pt x="17788" y="13187"/>
                  </a:lnTo>
                  <a:lnTo>
                    <a:pt x="21600" y="7912"/>
                  </a:lnTo>
                  <a:lnTo>
                    <a:pt x="20584" y="3359"/>
                  </a:lnTo>
                  <a:cubicBezTo>
                    <a:pt x="20584" y="3359"/>
                    <a:pt x="17280" y="29"/>
                    <a:pt x="17280" y="29"/>
                  </a:cubicBezTo>
                  <a:close/>
                  <a:moveTo>
                    <a:pt x="17280" y="2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5" name="AutoShape 27"/>
            <p:cNvSpPr>
              <a:spLocks/>
            </p:cNvSpPr>
            <p:nvPr/>
          </p:nvSpPr>
          <p:spPr bwMode="auto">
            <a:xfrm>
              <a:off x="8305803" y="4432300"/>
              <a:ext cx="15875" cy="19050"/>
            </a:xfrm>
            <a:custGeom>
              <a:avLst/>
              <a:gdLst>
                <a:gd name="T0" fmla="*/ 4231 w 21600"/>
                <a:gd name="T1" fmla="*/ 335 h 21600"/>
                <a:gd name="T2" fmla="*/ 2457 w 21600"/>
                <a:gd name="T3" fmla="*/ 4046 h 21600"/>
                <a:gd name="T4" fmla="*/ 1843 w 21600"/>
                <a:gd name="T5" fmla="*/ 5874 h 21600"/>
                <a:gd name="T6" fmla="*/ 1106 w 21600"/>
                <a:gd name="T7" fmla="*/ 7936 h 21600"/>
                <a:gd name="T8" fmla="*/ 123 w 21600"/>
                <a:gd name="T9" fmla="*/ 10976 h 21600"/>
                <a:gd name="T10" fmla="*/ 0 w 21600"/>
                <a:gd name="T11" fmla="*/ 11283 h 21600"/>
                <a:gd name="T12" fmla="*/ 137 w 21600"/>
                <a:gd name="T13" fmla="*/ 11526 h 21600"/>
                <a:gd name="T14" fmla="*/ 274 w 21600"/>
                <a:gd name="T15" fmla="*/ 11211 h 21600"/>
                <a:gd name="T16" fmla="*/ 520 w 21600"/>
                <a:gd name="T17" fmla="*/ 10619 h 21600"/>
                <a:gd name="T18" fmla="*/ 1008 w 21600"/>
                <a:gd name="T19" fmla="*/ 9135 h 21600"/>
                <a:gd name="T20" fmla="*/ 1374 w 21600"/>
                <a:gd name="T21" fmla="*/ 7628 h 21600"/>
                <a:gd name="T22" fmla="*/ 1973 w 21600"/>
                <a:gd name="T23" fmla="*/ 5861 h 21600"/>
                <a:gd name="T24" fmla="*/ 3495 w 21600"/>
                <a:gd name="T25" fmla="*/ 2711 h 21600"/>
                <a:gd name="T26" fmla="*/ 4385 w 21600"/>
                <a:gd name="T27" fmla="*/ 914 h 21600"/>
                <a:gd name="T28" fmla="*/ 4515 w 21600"/>
                <a:gd name="T29" fmla="*/ 578 h 21600"/>
                <a:gd name="T30" fmla="*/ 4632 w 21600"/>
                <a:gd name="T31" fmla="*/ 0 h 21600"/>
                <a:gd name="T32" fmla="*/ 4491 w 21600"/>
                <a:gd name="T33" fmla="*/ 15 h 21600"/>
                <a:gd name="T34" fmla="*/ 4231 w 21600"/>
                <a:gd name="T35" fmla="*/ 335 h 21600"/>
                <a:gd name="T36" fmla="*/ 4231 w 21600"/>
                <a:gd name="T37" fmla="*/ 335 h 216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600" h="21600">
                  <a:moveTo>
                    <a:pt x="19731" y="629"/>
                  </a:moveTo>
                  <a:lnTo>
                    <a:pt x="11455" y="7583"/>
                  </a:lnTo>
                  <a:lnTo>
                    <a:pt x="8595" y="11007"/>
                  </a:lnTo>
                  <a:lnTo>
                    <a:pt x="5160" y="14873"/>
                  </a:lnTo>
                  <a:lnTo>
                    <a:pt x="575" y="20570"/>
                  </a:lnTo>
                  <a:lnTo>
                    <a:pt x="0" y="21145"/>
                  </a:lnTo>
                  <a:lnTo>
                    <a:pt x="639" y="21600"/>
                  </a:lnTo>
                  <a:lnTo>
                    <a:pt x="1278" y="21012"/>
                  </a:lnTo>
                  <a:lnTo>
                    <a:pt x="2428" y="19901"/>
                  </a:lnTo>
                  <a:lnTo>
                    <a:pt x="4697" y="17120"/>
                  </a:lnTo>
                  <a:lnTo>
                    <a:pt x="6407" y="14297"/>
                  </a:lnTo>
                  <a:lnTo>
                    <a:pt x="9202" y="10981"/>
                  </a:lnTo>
                  <a:lnTo>
                    <a:pt x="16296" y="5082"/>
                  </a:lnTo>
                  <a:lnTo>
                    <a:pt x="20450" y="1712"/>
                  </a:lnTo>
                  <a:lnTo>
                    <a:pt x="21057" y="1083"/>
                  </a:lnTo>
                  <a:lnTo>
                    <a:pt x="21600" y="0"/>
                  </a:lnTo>
                  <a:lnTo>
                    <a:pt x="20945" y="27"/>
                  </a:lnTo>
                  <a:cubicBezTo>
                    <a:pt x="20945" y="27"/>
                    <a:pt x="19731" y="629"/>
                    <a:pt x="19731" y="629"/>
                  </a:cubicBezTo>
                  <a:close/>
                  <a:moveTo>
                    <a:pt x="19731" y="62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6" name="AutoShape 28"/>
            <p:cNvSpPr>
              <a:spLocks/>
            </p:cNvSpPr>
            <p:nvPr/>
          </p:nvSpPr>
          <p:spPr bwMode="auto">
            <a:xfrm>
              <a:off x="8293103" y="4495800"/>
              <a:ext cx="3175" cy="4763"/>
            </a:xfrm>
            <a:custGeom>
              <a:avLst/>
              <a:gdLst>
                <a:gd name="T0" fmla="*/ 0 w 21600"/>
                <a:gd name="T1" fmla="*/ 10 h 21600"/>
                <a:gd name="T2" fmla="*/ 1 w 21600"/>
                <a:gd name="T3" fmla="*/ 11 h 21600"/>
                <a:gd name="T4" fmla="*/ 1 w 21600"/>
                <a:gd name="T5" fmla="*/ 11 h 21600"/>
                <a:gd name="T6" fmla="*/ 1 w 21600"/>
                <a:gd name="T7" fmla="*/ 1 h 21600"/>
                <a:gd name="T8" fmla="*/ 1 w 21600"/>
                <a:gd name="T9" fmla="*/ 0 h 21600"/>
                <a:gd name="T10" fmla="*/ 1 w 21600"/>
                <a:gd name="T11" fmla="*/ 1 h 21600"/>
                <a:gd name="T12" fmla="*/ 1 w 21600"/>
                <a:gd name="T13" fmla="*/ 2 h 21600"/>
                <a:gd name="T14" fmla="*/ 1 w 21600"/>
                <a:gd name="T15" fmla="*/ 4 h 21600"/>
                <a:gd name="T16" fmla="*/ 1 w 21600"/>
                <a:gd name="T17" fmla="*/ 5 h 21600"/>
                <a:gd name="T18" fmla="*/ 1 w 21600"/>
                <a:gd name="T19" fmla="*/ 4 h 21600"/>
                <a:gd name="T20" fmla="*/ 1 w 21600"/>
                <a:gd name="T21" fmla="*/ 3 h 21600"/>
                <a:gd name="T22" fmla="*/ 0 w 21600"/>
                <a:gd name="T23" fmla="*/ 3 h 21600"/>
                <a:gd name="T24" fmla="*/ 0 w 21600"/>
                <a:gd name="T25" fmla="*/ 5 h 21600"/>
                <a:gd name="T26" fmla="*/ 0 w 21600"/>
                <a:gd name="T27" fmla="*/ 6 h 21600"/>
                <a:gd name="T28" fmla="*/ 0 w 21600"/>
                <a:gd name="T29" fmla="*/ 9 h 21600"/>
                <a:gd name="T30" fmla="*/ 0 w 21600"/>
                <a:gd name="T31" fmla="*/ 11 h 21600"/>
                <a:gd name="T32" fmla="*/ 0 w 21600"/>
                <a:gd name="T33" fmla="*/ 10 h 21600"/>
                <a:gd name="T34" fmla="*/ 0 w 21600"/>
                <a:gd name="T35" fmla="*/ 10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5764" y="19998"/>
                  </a:moveTo>
                  <a:lnTo>
                    <a:pt x="11330" y="21600"/>
                  </a:lnTo>
                  <a:lnTo>
                    <a:pt x="21600" y="21066"/>
                  </a:lnTo>
                  <a:lnTo>
                    <a:pt x="19679" y="1844"/>
                  </a:lnTo>
                  <a:lnTo>
                    <a:pt x="16829" y="0"/>
                  </a:lnTo>
                  <a:lnTo>
                    <a:pt x="17094" y="2039"/>
                  </a:lnTo>
                  <a:lnTo>
                    <a:pt x="14577" y="4029"/>
                  </a:lnTo>
                  <a:lnTo>
                    <a:pt x="17691" y="7912"/>
                  </a:lnTo>
                  <a:lnTo>
                    <a:pt x="15239" y="9805"/>
                  </a:lnTo>
                  <a:lnTo>
                    <a:pt x="12456" y="8203"/>
                  </a:lnTo>
                  <a:lnTo>
                    <a:pt x="9541" y="6310"/>
                  </a:lnTo>
                  <a:lnTo>
                    <a:pt x="6957" y="6553"/>
                  </a:lnTo>
                  <a:lnTo>
                    <a:pt x="4506" y="10387"/>
                  </a:lnTo>
                  <a:lnTo>
                    <a:pt x="4771" y="12329"/>
                  </a:lnTo>
                  <a:lnTo>
                    <a:pt x="0" y="16552"/>
                  </a:lnTo>
                  <a:lnTo>
                    <a:pt x="663" y="20289"/>
                  </a:lnTo>
                  <a:cubicBezTo>
                    <a:pt x="663" y="20289"/>
                    <a:pt x="5764" y="19998"/>
                    <a:pt x="5764" y="19998"/>
                  </a:cubicBezTo>
                  <a:close/>
                  <a:moveTo>
                    <a:pt x="5764" y="19998"/>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7" name="AutoShape 29"/>
            <p:cNvSpPr>
              <a:spLocks/>
            </p:cNvSpPr>
            <p:nvPr/>
          </p:nvSpPr>
          <p:spPr bwMode="auto">
            <a:xfrm>
              <a:off x="8293103" y="4483100"/>
              <a:ext cx="1588" cy="12700"/>
            </a:xfrm>
            <a:custGeom>
              <a:avLst/>
              <a:gdLst>
                <a:gd name="T0" fmla="*/ 0 w 21600"/>
                <a:gd name="T1" fmla="*/ 1453 h 21600"/>
                <a:gd name="T2" fmla="*/ 0 w 21600"/>
                <a:gd name="T3" fmla="*/ 1268 h 21600"/>
                <a:gd name="T4" fmla="*/ 0 w 21600"/>
                <a:gd name="T5" fmla="*/ 1099 h 21600"/>
                <a:gd name="T6" fmla="*/ 0 w 21600"/>
                <a:gd name="T7" fmla="*/ 860 h 21600"/>
                <a:gd name="T8" fmla="*/ 0 w 21600"/>
                <a:gd name="T9" fmla="*/ 452 h 21600"/>
                <a:gd name="T10" fmla="*/ 0 w 21600"/>
                <a:gd name="T11" fmla="*/ 109 h 21600"/>
                <a:gd name="T12" fmla="*/ 0 w 21600"/>
                <a:gd name="T13" fmla="*/ 56 h 21600"/>
                <a:gd name="T14" fmla="*/ 0 w 21600"/>
                <a:gd name="T15" fmla="*/ 0 h 21600"/>
                <a:gd name="T16" fmla="*/ 0 w 21600"/>
                <a:gd name="T17" fmla="*/ 6 h 21600"/>
                <a:gd name="T18" fmla="*/ 0 w 21600"/>
                <a:gd name="T19" fmla="*/ 72 h 21600"/>
                <a:gd name="T20" fmla="*/ 0 w 21600"/>
                <a:gd name="T21" fmla="*/ 132 h 21600"/>
                <a:gd name="T22" fmla="*/ 0 w 21600"/>
                <a:gd name="T23" fmla="*/ 1518 h 21600"/>
                <a:gd name="T24" fmla="*/ 0 w 21600"/>
                <a:gd name="T25" fmla="*/ 1453 h 21600"/>
                <a:gd name="T26" fmla="*/ 0 w 21600"/>
                <a:gd name="T27" fmla="*/ 1453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10699" y="20669"/>
                  </a:moveTo>
                  <a:lnTo>
                    <a:pt x="14030" y="18041"/>
                  </a:lnTo>
                  <a:lnTo>
                    <a:pt x="17159" y="15641"/>
                  </a:lnTo>
                  <a:lnTo>
                    <a:pt x="19884" y="12248"/>
                  </a:lnTo>
                  <a:lnTo>
                    <a:pt x="21600" y="6434"/>
                  </a:lnTo>
                  <a:lnTo>
                    <a:pt x="19884" y="1552"/>
                  </a:lnTo>
                  <a:lnTo>
                    <a:pt x="15342" y="807"/>
                  </a:lnTo>
                  <a:lnTo>
                    <a:pt x="11103" y="0"/>
                  </a:lnTo>
                  <a:lnTo>
                    <a:pt x="7267" y="83"/>
                  </a:lnTo>
                  <a:lnTo>
                    <a:pt x="3230" y="1034"/>
                  </a:lnTo>
                  <a:lnTo>
                    <a:pt x="0" y="1883"/>
                  </a:lnTo>
                  <a:lnTo>
                    <a:pt x="7469" y="21600"/>
                  </a:lnTo>
                  <a:cubicBezTo>
                    <a:pt x="7469" y="21600"/>
                    <a:pt x="10699" y="20669"/>
                    <a:pt x="10699" y="20669"/>
                  </a:cubicBezTo>
                  <a:close/>
                  <a:moveTo>
                    <a:pt x="10699" y="2066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8" name="AutoShape 30"/>
            <p:cNvSpPr>
              <a:spLocks/>
            </p:cNvSpPr>
            <p:nvPr/>
          </p:nvSpPr>
          <p:spPr bwMode="auto">
            <a:xfrm>
              <a:off x="8293103" y="5245100"/>
              <a:ext cx="17463" cy="39688"/>
            </a:xfrm>
            <a:custGeom>
              <a:avLst/>
              <a:gdLst>
                <a:gd name="T0" fmla="*/ 6992 w 21600"/>
                <a:gd name="T1" fmla="*/ 0 h 21600"/>
                <a:gd name="T2" fmla="*/ 6826 w 21600"/>
                <a:gd name="T3" fmla="*/ 11272 h 21600"/>
                <a:gd name="T4" fmla="*/ 5781 w 21600"/>
                <a:gd name="T5" fmla="*/ 75431 h 21600"/>
                <a:gd name="T6" fmla="*/ 4548 w 21600"/>
                <a:gd name="T7" fmla="*/ 78382 h 21600"/>
                <a:gd name="T8" fmla="*/ 4360 w 21600"/>
                <a:gd name="T9" fmla="*/ 84308 h 21600"/>
                <a:gd name="T10" fmla="*/ 4578 w 21600"/>
                <a:gd name="T11" fmla="*/ 89234 h 21600"/>
                <a:gd name="T12" fmla="*/ 5650 w 21600"/>
                <a:gd name="T13" fmla="*/ 104017 h 21600"/>
                <a:gd name="T14" fmla="*/ 5177 w 21600"/>
                <a:gd name="T15" fmla="*/ 155522 h 21600"/>
                <a:gd name="T16" fmla="*/ 4578 w 21600"/>
                <a:gd name="T17" fmla="*/ 162133 h 21600"/>
                <a:gd name="T18" fmla="*/ 4818 w 21600"/>
                <a:gd name="T19" fmla="*/ 173405 h 21600"/>
                <a:gd name="T20" fmla="*/ 4870 w 21600"/>
                <a:gd name="T21" fmla="*/ 190161 h 21600"/>
                <a:gd name="T22" fmla="*/ 4162 w 21600"/>
                <a:gd name="T23" fmla="*/ 230977 h 21600"/>
                <a:gd name="T24" fmla="*/ 3554 w 21600"/>
                <a:gd name="T25" fmla="*/ 237862 h 21600"/>
                <a:gd name="T26" fmla="*/ 3210 w 21600"/>
                <a:gd name="T27" fmla="*/ 260673 h 21600"/>
                <a:gd name="T28" fmla="*/ 2612 w 21600"/>
                <a:gd name="T29" fmla="*/ 266994 h 21600"/>
                <a:gd name="T30" fmla="*/ 2268 w 21600"/>
                <a:gd name="T31" fmla="*/ 291055 h 21600"/>
                <a:gd name="T32" fmla="*/ 2493 w 21600"/>
                <a:gd name="T33" fmla="*/ 301195 h 21600"/>
                <a:gd name="T34" fmla="*/ 2513 w 21600"/>
                <a:gd name="T35" fmla="*/ 306682 h 21600"/>
                <a:gd name="T36" fmla="*/ 2341 w 21600"/>
                <a:gd name="T37" fmla="*/ 318640 h 21600"/>
                <a:gd name="T38" fmla="*/ 1966 w 21600"/>
                <a:gd name="T39" fmla="*/ 336374 h 21600"/>
                <a:gd name="T40" fmla="*/ 1634 w 21600"/>
                <a:gd name="T41" fmla="*/ 359040 h 21600"/>
                <a:gd name="T42" fmla="*/ 1467 w 21600"/>
                <a:gd name="T43" fmla="*/ 376626 h 21600"/>
                <a:gd name="T44" fmla="*/ 884 w 21600"/>
                <a:gd name="T45" fmla="*/ 383664 h 21600"/>
                <a:gd name="T46" fmla="*/ 572 w 21600"/>
                <a:gd name="T47" fmla="*/ 428717 h 21600"/>
                <a:gd name="T48" fmla="*/ 0 w 21600"/>
                <a:gd name="T49" fmla="*/ 441525 h 21600"/>
                <a:gd name="T50" fmla="*/ 32 w 21600"/>
                <a:gd name="T51" fmla="*/ 452355 h 21600"/>
                <a:gd name="T52" fmla="*/ 822 w 21600"/>
                <a:gd name="T53" fmla="*/ 439412 h 21600"/>
                <a:gd name="T54" fmla="*/ 2913 w 21600"/>
                <a:gd name="T55" fmla="*/ 311604 h 21600"/>
                <a:gd name="T56" fmla="*/ 4287 w 21600"/>
                <a:gd name="T57" fmla="*/ 275018 h 21600"/>
                <a:gd name="T58" fmla="*/ 5759 w 21600"/>
                <a:gd name="T59" fmla="*/ 210141 h 21600"/>
                <a:gd name="T60" fmla="*/ 5734 w 21600"/>
                <a:gd name="T61" fmla="*/ 204502 h 21600"/>
                <a:gd name="T62" fmla="*/ 5296 w 21600"/>
                <a:gd name="T63" fmla="*/ 194664 h 21600"/>
                <a:gd name="T64" fmla="*/ 5858 w 21600"/>
                <a:gd name="T65" fmla="*/ 176628 h 21600"/>
                <a:gd name="T66" fmla="*/ 6175 w 21600"/>
                <a:gd name="T67" fmla="*/ 142302 h 21600"/>
                <a:gd name="T68" fmla="*/ 6857 w 21600"/>
                <a:gd name="T69" fmla="*/ 90226 h 21600"/>
                <a:gd name="T70" fmla="*/ 7310 w 21600"/>
                <a:gd name="T71" fmla="*/ 38707 h 21600"/>
                <a:gd name="T72" fmla="*/ 7461 w 21600"/>
                <a:gd name="T73" fmla="*/ 10128 h 21600"/>
                <a:gd name="T74" fmla="*/ 7440 w 21600"/>
                <a:gd name="T75" fmla="*/ 5222 h 21600"/>
                <a:gd name="T76" fmla="*/ 6992 w 21600"/>
                <a:gd name="T77" fmla="*/ 0 h 21600"/>
                <a:gd name="T78" fmla="*/ 6992 w 21600"/>
                <a:gd name="T79" fmla="*/ 0 h 216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1600" h="21600">
                  <a:moveTo>
                    <a:pt x="20244" y="0"/>
                  </a:moveTo>
                  <a:lnTo>
                    <a:pt x="19762" y="538"/>
                  </a:lnTo>
                  <a:lnTo>
                    <a:pt x="16735" y="3602"/>
                  </a:lnTo>
                  <a:lnTo>
                    <a:pt x="13165" y="3743"/>
                  </a:lnTo>
                  <a:lnTo>
                    <a:pt x="12623" y="4026"/>
                  </a:lnTo>
                  <a:lnTo>
                    <a:pt x="13255" y="4261"/>
                  </a:lnTo>
                  <a:lnTo>
                    <a:pt x="16358" y="4967"/>
                  </a:lnTo>
                  <a:lnTo>
                    <a:pt x="14987" y="7426"/>
                  </a:lnTo>
                  <a:lnTo>
                    <a:pt x="13255" y="7742"/>
                  </a:lnTo>
                  <a:lnTo>
                    <a:pt x="13948" y="8280"/>
                  </a:lnTo>
                  <a:lnTo>
                    <a:pt x="14099" y="9080"/>
                  </a:lnTo>
                  <a:lnTo>
                    <a:pt x="12050" y="11029"/>
                  </a:lnTo>
                  <a:lnTo>
                    <a:pt x="10288" y="11358"/>
                  </a:lnTo>
                  <a:lnTo>
                    <a:pt x="9294" y="12447"/>
                  </a:lnTo>
                  <a:lnTo>
                    <a:pt x="7562" y="12749"/>
                  </a:lnTo>
                  <a:lnTo>
                    <a:pt x="6567" y="13898"/>
                  </a:lnTo>
                  <a:lnTo>
                    <a:pt x="7215" y="14382"/>
                  </a:lnTo>
                  <a:lnTo>
                    <a:pt x="7275" y="14644"/>
                  </a:lnTo>
                  <a:lnTo>
                    <a:pt x="6778" y="15215"/>
                  </a:lnTo>
                  <a:lnTo>
                    <a:pt x="5694" y="16062"/>
                  </a:lnTo>
                  <a:lnTo>
                    <a:pt x="4730" y="17144"/>
                  </a:lnTo>
                  <a:lnTo>
                    <a:pt x="4248" y="17984"/>
                  </a:lnTo>
                  <a:lnTo>
                    <a:pt x="2561" y="18320"/>
                  </a:lnTo>
                  <a:lnTo>
                    <a:pt x="1657" y="20471"/>
                  </a:lnTo>
                  <a:lnTo>
                    <a:pt x="0" y="21083"/>
                  </a:lnTo>
                  <a:lnTo>
                    <a:pt x="90" y="21600"/>
                  </a:lnTo>
                  <a:lnTo>
                    <a:pt x="2380" y="20982"/>
                  </a:lnTo>
                  <a:lnTo>
                    <a:pt x="8435" y="14879"/>
                  </a:lnTo>
                  <a:lnTo>
                    <a:pt x="12412" y="13132"/>
                  </a:lnTo>
                  <a:lnTo>
                    <a:pt x="16674" y="10034"/>
                  </a:lnTo>
                  <a:lnTo>
                    <a:pt x="16599" y="9765"/>
                  </a:lnTo>
                  <a:lnTo>
                    <a:pt x="15334" y="9295"/>
                  </a:lnTo>
                  <a:lnTo>
                    <a:pt x="16961" y="8434"/>
                  </a:lnTo>
                  <a:lnTo>
                    <a:pt x="17879" y="6795"/>
                  </a:lnTo>
                  <a:lnTo>
                    <a:pt x="19853" y="4308"/>
                  </a:lnTo>
                  <a:lnTo>
                    <a:pt x="21163" y="1848"/>
                  </a:lnTo>
                  <a:lnTo>
                    <a:pt x="21600" y="484"/>
                  </a:lnTo>
                  <a:lnTo>
                    <a:pt x="21540" y="249"/>
                  </a:lnTo>
                  <a:cubicBezTo>
                    <a:pt x="21540" y="249"/>
                    <a:pt x="20244" y="0"/>
                    <a:pt x="20244" y="0"/>
                  </a:cubicBezTo>
                  <a:close/>
                  <a:moveTo>
                    <a:pt x="20244" y="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9" name="AutoShape 31"/>
            <p:cNvSpPr>
              <a:spLocks/>
            </p:cNvSpPr>
            <p:nvPr/>
          </p:nvSpPr>
          <p:spPr bwMode="auto">
            <a:xfrm>
              <a:off x="8394703" y="3962400"/>
              <a:ext cx="0" cy="0"/>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2945" y="21600"/>
                  </a:moveTo>
                  <a:lnTo>
                    <a:pt x="21600" y="21244"/>
                  </a:lnTo>
                  <a:lnTo>
                    <a:pt x="17673" y="0"/>
                  </a:lnTo>
                  <a:lnTo>
                    <a:pt x="0" y="7644"/>
                  </a:lnTo>
                  <a:cubicBezTo>
                    <a:pt x="0" y="7644"/>
                    <a:pt x="2945" y="21600"/>
                    <a:pt x="2945" y="21600"/>
                  </a:cubicBezTo>
                  <a:close/>
                  <a:moveTo>
                    <a:pt x="2945" y="21600"/>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0" name="AutoShape 32"/>
            <p:cNvSpPr>
              <a:spLocks/>
            </p:cNvSpPr>
            <p:nvPr/>
          </p:nvSpPr>
          <p:spPr bwMode="auto">
            <a:xfrm>
              <a:off x="8331203" y="4406900"/>
              <a:ext cx="20638" cy="11113"/>
            </a:xfrm>
            <a:custGeom>
              <a:avLst/>
              <a:gdLst>
                <a:gd name="T0" fmla="*/ 15141 w 21600"/>
                <a:gd name="T1" fmla="*/ 75 h 21600"/>
                <a:gd name="T2" fmla="*/ 14326 w 21600"/>
                <a:gd name="T3" fmla="*/ 76 h 21600"/>
                <a:gd name="T4" fmla="*/ 13602 w 21600"/>
                <a:gd name="T5" fmla="*/ 147 h 21600"/>
                <a:gd name="T6" fmla="*/ 12014 w 21600"/>
                <a:gd name="T7" fmla="*/ 191 h 21600"/>
                <a:gd name="T8" fmla="*/ 10465 w 21600"/>
                <a:gd name="T9" fmla="*/ 263 h 21600"/>
                <a:gd name="T10" fmla="*/ 9262 w 21600"/>
                <a:gd name="T11" fmla="*/ 304 h 21600"/>
                <a:gd name="T12" fmla="*/ 7316 w 21600"/>
                <a:gd name="T13" fmla="*/ 380 h 21600"/>
                <a:gd name="T14" fmla="*/ 5371 w 21600"/>
                <a:gd name="T15" fmla="*/ 454 h 21600"/>
                <a:gd name="T16" fmla="*/ 4209 w 21600"/>
                <a:gd name="T17" fmla="*/ 527 h 21600"/>
                <a:gd name="T18" fmla="*/ 1111 w 21600"/>
                <a:gd name="T19" fmla="*/ 647 h 21600"/>
                <a:gd name="T20" fmla="*/ 754 w 21600"/>
                <a:gd name="T21" fmla="*/ 680 h 21600"/>
                <a:gd name="T22" fmla="*/ 336 w 21600"/>
                <a:gd name="T23" fmla="*/ 716 h 21600"/>
                <a:gd name="T24" fmla="*/ 0 w 21600"/>
                <a:gd name="T25" fmla="*/ 779 h 21600"/>
                <a:gd name="T26" fmla="*/ 398 w 21600"/>
                <a:gd name="T27" fmla="*/ 777 h 21600"/>
                <a:gd name="T28" fmla="*/ 5074 w 21600"/>
                <a:gd name="T29" fmla="*/ 557 h 21600"/>
                <a:gd name="T30" fmla="*/ 8935 w 21600"/>
                <a:gd name="T31" fmla="*/ 368 h 21600"/>
                <a:gd name="T32" fmla="*/ 12482 w 21600"/>
                <a:gd name="T33" fmla="*/ 281 h 21600"/>
                <a:gd name="T34" fmla="*/ 13675 w 21600"/>
                <a:gd name="T35" fmla="*/ 198 h 21600"/>
                <a:gd name="T36" fmla="*/ 17200 w 21600"/>
                <a:gd name="T37" fmla="*/ 30 h 21600"/>
                <a:gd name="T38" fmla="*/ 17200 w 21600"/>
                <a:gd name="T39" fmla="*/ 0 h 21600"/>
                <a:gd name="T40" fmla="*/ 16324 w 21600"/>
                <a:gd name="T41" fmla="*/ 20 h 21600"/>
                <a:gd name="T42" fmla="*/ 15141 w 21600"/>
                <a:gd name="T43" fmla="*/ 75 h 21600"/>
                <a:gd name="T44" fmla="*/ 15141 w 21600"/>
                <a:gd name="T45" fmla="*/ 75 h 216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1600" h="21600">
                  <a:moveTo>
                    <a:pt x="19015" y="2066"/>
                  </a:moveTo>
                  <a:lnTo>
                    <a:pt x="17991" y="2111"/>
                  </a:lnTo>
                  <a:lnTo>
                    <a:pt x="17083" y="4064"/>
                  </a:lnTo>
                  <a:lnTo>
                    <a:pt x="15087" y="5299"/>
                  </a:lnTo>
                  <a:lnTo>
                    <a:pt x="13142" y="7297"/>
                  </a:lnTo>
                  <a:lnTo>
                    <a:pt x="11632" y="8420"/>
                  </a:lnTo>
                  <a:lnTo>
                    <a:pt x="9188" y="10553"/>
                  </a:lnTo>
                  <a:lnTo>
                    <a:pt x="6744" y="12596"/>
                  </a:lnTo>
                  <a:lnTo>
                    <a:pt x="5285" y="14617"/>
                  </a:lnTo>
                  <a:lnTo>
                    <a:pt x="1395" y="17963"/>
                  </a:lnTo>
                  <a:lnTo>
                    <a:pt x="947" y="18861"/>
                  </a:lnTo>
                  <a:lnTo>
                    <a:pt x="422" y="19871"/>
                  </a:lnTo>
                  <a:lnTo>
                    <a:pt x="0" y="21600"/>
                  </a:lnTo>
                  <a:lnTo>
                    <a:pt x="499" y="21555"/>
                  </a:lnTo>
                  <a:lnTo>
                    <a:pt x="6373" y="15448"/>
                  </a:lnTo>
                  <a:lnTo>
                    <a:pt x="11222" y="10216"/>
                  </a:lnTo>
                  <a:lnTo>
                    <a:pt x="15675" y="7814"/>
                  </a:lnTo>
                  <a:lnTo>
                    <a:pt x="17173" y="5479"/>
                  </a:lnTo>
                  <a:lnTo>
                    <a:pt x="21600" y="831"/>
                  </a:lnTo>
                  <a:lnTo>
                    <a:pt x="21600" y="0"/>
                  </a:lnTo>
                  <a:lnTo>
                    <a:pt x="20500" y="539"/>
                  </a:lnTo>
                  <a:cubicBezTo>
                    <a:pt x="20500" y="539"/>
                    <a:pt x="19015" y="2066"/>
                    <a:pt x="19015" y="2066"/>
                  </a:cubicBezTo>
                  <a:close/>
                  <a:moveTo>
                    <a:pt x="19015" y="2066"/>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1" name="AutoShape 33"/>
            <p:cNvSpPr>
              <a:spLocks/>
            </p:cNvSpPr>
            <p:nvPr/>
          </p:nvSpPr>
          <p:spPr bwMode="auto">
            <a:xfrm>
              <a:off x="8394703" y="3937000"/>
              <a:ext cx="3175" cy="22225"/>
            </a:xfrm>
            <a:custGeom>
              <a:avLst/>
              <a:gdLst>
                <a:gd name="T0" fmla="*/ 1 w 21600"/>
                <a:gd name="T1" fmla="*/ 3915 h 21600"/>
                <a:gd name="T2" fmla="*/ 1 w 21600"/>
                <a:gd name="T3" fmla="*/ 7784 h 21600"/>
                <a:gd name="T4" fmla="*/ 1 w 21600"/>
                <a:gd name="T5" fmla="*/ 8277 h 21600"/>
                <a:gd name="T6" fmla="*/ 1 w 21600"/>
                <a:gd name="T7" fmla="*/ 9413 h 21600"/>
                <a:gd name="T8" fmla="*/ 1 w 21600"/>
                <a:gd name="T9" fmla="*/ 14396 h 21600"/>
                <a:gd name="T10" fmla="*/ 0 w 21600"/>
                <a:gd name="T11" fmla="*/ 21640 h 21600"/>
                <a:gd name="T12" fmla="*/ 0 w 21600"/>
                <a:gd name="T13" fmla="*/ 24912 h 21600"/>
                <a:gd name="T14" fmla="*/ 1 w 21600"/>
                <a:gd name="T15" fmla="*/ 8249 h 21600"/>
                <a:gd name="T16" fmla="*/ 1 w 21600"/>
                <a:gd name="T17" fmla="*/ 4421 h 21600"/>
                <a:gd name="T18" fmla="*/ 1 w 21600"/>
                <a:gd name="T19" fmla="*/ 2225 h 21600"/>
                <a:gd name="T20" fmla="*/ 1 w 21600"/>
                <a:gd name="T21" fmla="*/ 0 h 21600"/>
                <a:gd name="T22" fmla="*/ 1 w 21600"/>
                <a:gd name="T23" fmla="*/ 589 h 21600"/>
                <a:gd name="T24" fmla="*/ 1 w 21600"/>
                <a:gd name="T25" fmla="*/ 3915 h 21600"/>
                <a:gd name="T26" fmla="*/ 1 w 21600"/>
                <a:gd name="T27" fmla="*/ 3915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16956" y="3395"/>
                  </a:moveTo>
                  <a:lnTo>
                    <a:pt x="15479" y="6749"/>
                  </a:lnTo>
                  <a:lnTo>
                    <a:pt x="15831" y="7176"/>
                  </a:lnTo>
                  <a:lnTo>
                    <a:pt x="13368" y="8162"/>
                  </a:lnTo>
                  <a:lnTo>
                    <a:pt x="9709" y="12483"/>
                  </a:lnTo>
                  <a:lnTo>
                    <a:pt x="1407" y="18763"/>
                  </a:lnTo>
                  <a:lnTo>
                    <a:pt x="0" y="21600"/>
                  </a:lnTo>
                  <a:lnTo>
                    <a:pt x="18434" y="7153"/>
                  </a:lnTo>
                  <a:lnTo>
                    <a:pt x="19841" y="3834"/>
                  </a:lnTo>
                  <a:lnTo>
                    <a:pt x="21600" y="1929"/>
                  </a:lnTo>
                  <a:lnTo>
                    <a:pt x="20826" y="0"/>
                  </a:lnTo>
                  <a:lnTo>
                    <a:pt x="18152" y="510"/>
                  </a:lnTo>
                  <a:cubicBezTo>
                    <a:pt x="18152" y="510"/>
                    <a:pt x="16956" y="3395"/>
                    <a:pt x="16956" y="3395"/>
                  </a:cubicBezTo>
                  <a:close/>
                  <a:moveTo>
                    <a:pt x="16956" y="3395"/>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2" name="AutoShape 34"/>
            <p:cNvSpPr>
              <a:spLocks/>
            </p:cNvSpPr>
            <p:nvPr/>
          </p:nvSpPr>
          <p:spPr bwMode="auto">
            <a:xfrm>
              <a:off x="8394703" y="3962400"/>
              <a:ext cx="4763" cy="9525"/>
            </a:xfrm>
            <a:custGeom>
              <a:avLst/>
              <a:gdLst>
                <a:gd name="T0" fmla="*/ 11 w 21600"/>
                <a:gd name="T1" fmla="*/ 26 h 21600"/>
                <a:gd name="T2" fmla="*/ 7 w 21600"/>
                <a:gd name="T3" fmla="*/ 0 h 21600"/>
                <a:gd name="T4" fmla="*/ 4 w 21600"/>
                <a:gd name="T5" fmla="*/ 19 h 21600"/>
                <a:gd name="T6" fmla="*/ 3 w 21600"/>
                <a:gd name="T7" fmla="*/ 55 h 21600"/>
                <a:gd name="T8" fmla="*/ 2 w 21600"/>
                <a:gd name="T9" fmla="*/ 56 h 21600"/>
                <a:gd name="T10" fmla="*/ 2 w 21600"/>
                <a:gd name="T11" fmla="*/ 108 h 21600"/>
                <a:gd name="T12" fmla="*/ 3 w 21600"/>
                <a:gd name="T13" fmla="*/ 173 h 21600"/>
                <a:gd name="T14" fmla="*/ 4 w 21600"/>
                <a:gd name="T15" fmla="*/ 221 h 21600"/>
                <a:gd name="T16" fmla="*/ 5 w 21600"/>
                <a:gd name="T17" fmla="*/ 256 h 21600"/>
                <a:gd name="T18" fmla="*/ 4 w 21600"/>
                <a:gd name="T19" fmla="*/ 275 h 21600"/>
                <a:gd name="T20" fmla="*/ 3 w 21600"/>
                <a:gd name="T21" fmla="*/ 293 h 21600"/>
                <a:gd name="T22" fmla="*/ 3 w 21600"/>
                <a:gd name="T23" fmla="*/ 308 h 21600"/>
                <a:gd name="T24" fmla="*/ 2 w 21600"/>
                <a:gd name="T25" fmla="*/ 310 h 21600"/>
                <a:gd name="T26" fmla="*/ 2 w 21600"/>
                <a:gd name="T27" fmla="*/ 293 h 21600"/>
                <a:gd name="T28" fmla="*/ 0 w 21600"/>
                <a:gd name="T29" fmla="*/ 297 h 21600"/>
                <a:gd name="T30" fmla="*/ 1 w 21600"/>
                <a:gd name="T31" fmla="*/ 329 h 21600"/>
                <a:gd name="T32" fmla="*/ 3 w 21600"/>
                <a:gd name="T33" fmla="*/ 360 h 21600"/>
                <a:gd name="T34" fmla="*/ 5 w 21600"/>
                <a:gd name="T35" fmla="*/ 340 h 21600"/>
                <a:gd name="T36" fmla="*/ 7 w 21600"/>
                <a:gd name="T37" fmla="*/ 285 h 21600"/>
                <a:gd name="T38" fmla="*/ 9 w 21600"/>
                <a:gd name="T39" fmla="*/ 232 h 21600"/>
                <a:gd name="T40" fmla="*/ 9 w 21600"/>
                <a:gd name="T41" fmla="*/ 97 h 21600"/>
                <a:gd name="T42" fmla="*/ 11 w 21600"/>
                <a:gd name="T43" fmla="*/ 78 h 21600"/>
                <a:gd name="T44" fmla="*/ 11 w 21600"/>
                <a:gd name="T45" fmla="*/ 26 h 21600"/>
                <a:gd name="T46" fmla="*/ 11 w 21600"/>
                <a:gd name="T47" fmla="*/ 26 h 216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600" h="21600">
                  <a:moveTo>
                    <a:pt x="21015" y="1566"/>
                  </a:moveTo>
                  <a:lnTo>
                    <a:pt x="13725" y="0"/>
                  </a:lnTo>
                  <a:lnTo>
                    <a:pt x="8595" y="1146"/>
                  </a:lnTo>
                  <a:lnTo>
                    <a:pt x="5175" y="3297"/>
                  </a:lnTo>
                  <a:lnTo>
                    <a:pt x="3330" y="3398"/>
                  </a:lnTo>
                  <a:lnTo>
                    <a:pt x="3915" y="6491"/>
                  </a:lnTo>
                  <a:lnTo>
                    <a:pt x="6210" y="10374"/>
                  </a:lnTo>
                  <a:lnTo>
                    <a:pt x="8415" y="13263"/>
                  </a:lnTo>
                  <a:lnTo>
                    <a:pt x="8685" y="15350"/>
                  </a:lnTo>
                  <a:lnTo>
                    <a:pt x="7065" y="16470"/>
                  </a:lnTo>
                  <a:lnTo>
                    <a:pt x="5355" y="17552"/>
                  </a:lnTo>
                  <a:lnTo>
                    <a:pt x="5355" y="18456"/>
                  </a:lnTo>
                  <a:lnTo>
                    <a:pt x="3735" y="18558"/>
                  </a:lnTo>
                  <a:lnTo>
                    <a:pt x="3510" y="17603"/>
                  </a:lnTo>
                  <a:lnTo>
                    <a:pt x="0" y="17820"/>
                  </a:lnTo>
                  <a:lnTo>
                    <a:pt x="2250" y="19703"/>
                  </a:lnTo>
                  <a:lnTo>
                    <a:pt x="6030" y="21600"/>
                  </a:lnTo>
                  <a:lnTo>
                    <a:pt x="9360" y="20404"/>
                  </a:lnTo>
                  <a:lnTo>
                    <a:pt x="14310" y="17120"/>
                  </a:lnTo>
                  <a:lnTo>
                    <a:pt x="17505" y="13938"/>
                  </a:lnTo>
                  <a:lnTo>
                    <a:pt x="16335" y="5817"/>
                  </a:lnTo>
                  <a:lnTo>
                    <a:pt x="21600" y="4697"/>
                  </a:lnTo>
                  <a:cubicBezTo>
                    <a:pt x="21600" y="4697"/>
                    <a:pt x="21015" y="1566"/>
                    <a:pt x="21015" y="1566"/>
                  </a:cubicBezTo>
                  <a:close/>
                  <a:moveTo>
                    <a:pt x="21015" y="1566"/>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3" name="AutoShape 35"/>
            <p:cNvSpPr>
              <a:spLocks/>
            </p:cNvSpPr>
            <p:nvPr/>
          </p:nvSpPr>
          <p:spPr bwMode="auto">
            <a:xfrm>
              <a:off x="8407403" y="3937000"/>
              <a:ext cx="0" cy="158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600" h="21600">
                  <a:moveTo>
                    <a:pt x="20571" y="16776"/>
                  </a:moveTo>
                  <a:lnTo>
                    <a:pt x="7714" y="0"/>
                  </a:lnTo>
                  <a:lnTo>
                    <a:pt x="8743" y="8629"/>
                  </a:lnTo>
                  <a:lnTo>
                    <a:pt x="0" y="13239"/>
                  </a:lnTo>
                  <a:lnTo>
                    <a:pt x="1543" y="21600"/>
                  </a:lnTo>
                  <a:lnTo>
                    <a:pt x="11829" y="20957"/>
                  </a:lnTo>
                  <a:lnTo>
                    <a:pt x="21600" y="20742"/>
                  </a:lnTo>
                  <a:cubicBezTo>
                    <a:pt x="21600" y="20742"/>
                    <a:pt x="20571" y="16776"/>
                    <a:pt x="20571" y="16776"/>
                  </a:cubicBezTo>
                  <a:close/>
                  <a:moveTo>
                    <a:pt x="20571" y="16776"/>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4" name="AutoShape 36"/>
            <p:cNvSpPr>
              <a:spLocks/>
            </p:cNvSpPr>
            <p:nvPr/>
          </p:nvSpPr>
          <p:spPr bwMode="auto">
            <a:xfrm>
              <a:off x="8394703" y="3911600"/>
              <a:ext cx="3175" cy="23813"/>
            </a:xfrm>
            <a:custGeom>
              <a:avLst/>
              <a:gdLst>
                <a:gd name="T0" fmla="*/ 1 w 21600"/>
                <a:gd name="T1" fmla="*/ 19942 h 21600"/>
                <a:gd name="T2" fmla="*/ 1 w 21600"/>
                <a:gd name="T3" fmla="*/ 15769 h 21600"/>
                <a:gd name="T4" fmla="*/ 1 w 21600"/>
                <a:gd name="T5" fmla="*/ 12440 h 21600"/>
                <a:gd name="T6" fmla="*/ 0 w 21600"/>
                <a:gd name="T7" fmla="*/ 4067 h 21600"/>
                <a:gd name="T8" fmla="*/ 0 w 21600"/>
                <a:gd name="T9" fmla="*/ 1315 h 21600"/>
                <a:gd name="T10" fmla="*/ 0 w 21600"/>
                <a:gd name="T11" fmla="*/ 571 h 21600"/>
                <a:gd name="T12" fmla="*/ 0 w 21600"/>
                <a:gd name="T13" fmla="*/ 0 h 21600"/>
                <a:gd name="T14" fmla="*/ 0 w 21600"/>
                <a:gd name="T15" fmla="*/ 18715 h 21600"/>
                <a:gd name="T16" fmla="*/ 1 w 21600"/>
                <a:gd name="T17" fmla="*/ 22177 h 21600"/>
                <a:gd name="T18" fmla="*/ 1 w 21600"/>
                <a:gd name="T19" fmla="*/ 25544 h 21600"/>
                <a:gd name="T20" fmla="*/ 1 w 21600"/>
                <a:gd name="T21" fmla="*/ 31793 h 21600"/>
                <a:gd name="T22" fmla="*/ 1 w 21600"/>
                <a:gd name="T23" fmla="*/ 35177 h 21600"/>
                <a:gd name="T24" fmla="*/ 1 w 21600"/>
                <a:gd name="T25" fmla="*/ 22729 h 21600"/>
                <a:gd name="T26" fmla="*/ 1 w 21600"/>
                <a:gd name="T27" fmla="*/ 19942 h 21600"/>
                <a:gd name="T28" fmla="*/ 1 w 21600"/>
                <a:gd name="T29" fmla="*/ 19942 h 216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600" h="21600">
                  <a:moveTo>
                    <a:pt x="14013" y="12245"/>
                  </a:moveTo>
                  <a:lnTo>
                    <a:pt x="12919" y="9683"/>
                  </a:lnTo>
                  <a:lnTo>
                    <a:pt x="9228" y="7638"/>
                  </a:lnTo>
                  <a:lnTo>
                    <a:pt x="6630" y="2497"/>
                  </a:lnTo>
                  <a:lnTo>
                    <a:pt x="3008" y="807"/>
                  </a:lnTo>
                  <a:lnTo>
                    <a:pt x="2734" y="350"/>
                  </a:lnTo>
                  <a:lnTo>
                    <a:pt x="0" y="0"/>
                  </a:lnTo>
                  <a:lnTo>
                    <a:pt x="5605" y="11492"/>
                  </a:lnTo>
                  <a:lnTo>
                    <a:pt x="9228" y="13618"/>
                  </a:lnTo>
                  <a:lnTo>
                    <a:pt x="13329" y="15685"/>
                  </a:lnTo>
                  <a:lnTo>
                    <a:pt x="17841" y="19522"/>
                  </a:lnTo>
                  <a:lnTo>
                    <a:pt x="21600" y="21600"/>
                  </a:lnTo>
                  <a:lnTo>
                    <a:pt x="17841" y="13957"/>
                  </a:lnTo>
                  <a:cubicBezTo>
                    <a:pt x="17841" y="13957"/>
                    <a:pt x="14013" y="12245"/>
                    <a:pt x="14013" y="12245"/>
                  </a:cubicBezTo>
                  <a:close/>
                  <a:moveTo>
                    <a:pt x="14013" y="12245"/>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5" name="AutoShape 37"/>
            <p:cNvSpPr>
              <a:spLocks/>
            </p:cNvSpPr>
            <p:nvPr/>
          </p:nvSpPr>
          <p:spPr bwMode="auto">
            <a:xfrm>
              <a:off x="8394703" y="3975100"/>
              <a:ext cx="6350" cy="7938"/>
            </a:xfrm>
            <a:custGeom>
              <a:avLst/>
              <a:gdLst>
                <a:gd name="T0" fmla="*/ 43 w 21600"/>
                <a:gd name="T1" fmla="*/ 7 h 21600"/>
                <a:gd name="T2" fmla="*/ 39 w 21600"/>
                <a:gd name="T3" fmla="*/ 8 h 21600"/>
                <a:gd name="T4" fmla="*/ 36 w 21600"/>
                <a:gd name="T5" fmla="*/ 0 h 21600"/>
                <a:gd name="T6" fmla="*/ 32 w 21600"/>
                <a:gd name="T7" fmla="*/ 0 h 21600"/>
                <a:gd name="T8" fmla="*/ 26 w 21600"/>
                <a:gd name="T9" fmla="*/ 18 h 21600"/>
                <a:gd name="T10" fmla="*/ 4 w 21600"/>
                <a:gd name="T11" fmla="*/ 104 h 21600"/>
                <a:gd name="T12" fmla="*/ 0 w 21600"/>
                <a:gd name="T13" fmla="*/ 104 h 21600"/>
                <a:gd name="T14" fmla="*/ 1 w 21600"/>
                <a:gd name="T15" fmla="*/ 145 h 21600"/>
                <a:gd name="T16" fmla="*/ 15 w 21600"/>
                <a:gd name="T17" fmla="*/ 118 h 21600"/>
                <a:gd name="T18" fmla="*/ 28 w 21600"/>
                <a:gd name="T19" fmla="*/ 91 h 21600"/>
                <a:gd name="T20" fmla="*/ 34 w 21600"/>
                <a:gd name="T21" fmla="*/ 65 h 21600"/>
                <a:gd name="T22" fmla="*/ 41 w 21600"/>
                <a:gd name="T23" fmla="*/ 56 h 21600"/>
                <a:gd name="T24" fmla="*/ 44 w 21600"/>
                <a:gd name="T25" fmla="*/ 39 h 21600"/>
                <a:gd name="T26" fmla="*/ 47 w 21600"/>
                <a:gd name="T27" fmla="*/ 31 h 21600"/>
                <a:gd name="T28" fmla="*/ 47 w 21600"/>
                <a:gd name="T29" fmla="*/ 22 h 21600"/>
                <a:gd name="T30" fmla="*/ 43 w 21600"/>
                <a:gd name="T31" fmla="*/ 7 h 21600"/>
                <a:gd name="T32" fmla="*/ 43 w 21600"/>
                <a:gd name="T33" fmla="*/ 7 h 216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600" h="21600">
                  <a:moveTo>
                    <a:pt x="19522" y="1053"/>
                  </a:moveTo>
                  <a:lnTo>
                    <a:pt x="17973" y="1175"/>
                  </a:lnTo>
                  <a:lnTo>
                    <a:pt x="16180" y="0"/>
                  </a:lnTo>
                  <a:lnTo>
                    <a:pt x="14590" y="0"/>
                  </a:lnTo>
                  <a:lnTo>
                    <a:pt x="11615" y="2715"/>
                  </a:lnTo>
                  <a:lnTo>
                    <a:pt x="1630" y="15453"/>
                  </a:lnTo>
                  <a:lnTo>
                    <a:pt x="0" y="15575"/>
                  </a:lnTo>
                  <a:lnTo>
                    <a:pt x="693" y="21600"/>
                  </a:lnTo>
                  <a:lnTo>
                    <a:pt x="6643" y="17527"/>
                  </a:lnTo>
                  <a:lnTo>
                    <a:pt x="12878" y="13515"/>
                  </a:lnTo>
                  <a:lnTo>
                    <a:pt x="15609" y="9778"/>
                  </a:lnTo>
                  <a:lnTo>
                    <a:pt x="18666" y="8359"/>
                  </a:lnTo>
                  <a:lnTo>
                    <a:pt x="20051" y="5827"/>
                  </a:lnTo>
                  <a:lnTo>
                    <a:pt x="21600" y="4592"/>
                  </a:lnTo>
                  <a:lnTo>
                    <a:pt x="21437" y="3310"/>
                  </a:lnTo>
                  <a:cubicBezTo>
                    <a:pt x="21437" y="3310"/>
                    <a:pt x="19522" y="1053"/>
                    <a:pt x="19522" y="1053"/>
                  </a:cubicBezTo>
                  <a:close/>
                  <a:moveTo>
                    <a:pt x="19522" y="1053"/>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6" name="AutoShape 38"/>
            <p:cNvSpPr>
              <a:spLocks/>
            </p:cNvSpPr>
            <p:nvPr/>
          </p:nvSpPr>
          <p:spPr bwMode="auto">
            <a:xfrm>
              <a:off x="8394703" y="4343400"/>
              <a:ext cx="12700" cy="14288"/>
            </a:xfrm>
            <a:custGeom>
              <a:avLst/>
              <a:gdLst>
                <a:gd name="T0" fmla="*/ 60 w 21600"/>
                <a:gd name="T1" fmla="*/ 1851 h 21600"/>
                <a:gd name="T2" fmla="*/ 0 w 21600"/>
                <a:gd name="T3" fmla="*/ 2736 h 21600"/>
                <a:gd name="T4" fmla="*/ 100 w 21600"/>
                <a:gd name="T5" fmla="*/ 2640 h 21600"/>
                <a:gd name="T6" fmla="*/ 623 w 21600"/>
                <a:gd name="T7" fmla="*/ 1431 h 21600"/>
                <a:gd name="T8" fmla="*/ 1518 w 21600"/>
                <a:gd name="T9" fmla="*/ 0 h 21600"/>
                <a:gd name="T10" fmla="*/ 220 w 21600"/>
                <a:gd name="T11" fmla="*/ 1828 h 21600"/>
                <a:gd name="T12" fmla="*/ 60 w 21600"/>
                <a:gd name="T13" fmla="*/ 1851 h 21600"/>
                <a:gd name="T14" fmla="*/ 60 w 21600"/>
                <a:gd name="T15" fmla="*/ 1851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854" y="14614"/>
                  </a:moveTo>
                  <a:lnTo>
                    <a:pt x="0" y="21600"/>
                  </a:lnTo>
                  <a:lnTo>
                    <a:pt x="1424" y="20847"/>
                  </a:lnTo>
                  <a:lnTo>
                    <a:pt x="8864" y="11298"/>
                  </a:lnTo>
                  <a:lnTo>
                    <a:pt x="21600" y="0"/>
                  </a:lnTo>
                  <a:lnTo>
                    <a:pt x="3132" y="14432"/>
                  </a:lnTo>
                  <a:cubicBezTo>
                    <a:pt x="3132" y="14432"/>
                    <a:pt x="854" y="14614"/>
                    <a:pt x="854" y="14614"/>
                  </a:cubicBezTo>
                  <a:close/>
                  <a:moveTo>
                    <a:pt x="854" y="14614"/>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7" name="AutoShape 39"/>
            <p:cNvSpPr>
              <a:spLocks/>
            </p:cNvSpPr>
            <p:nvPr/>
          </p:nvSpPr>
          <p:spPr bwMode="auto">
            <a:xfrm>
              <a:off x="8382003" y="3987800"/>
              <a:ext cx="4763" cy="7938"/>
            </a:xfrm>
            <a:custGeom>
              <a:avLst/>
              <a:gdLst>
                <a:gd name="T0" fmla="*/ 10 w 21600"/>
                <a:gd name="T1" fmla="*/ 0 h 21600"/>
                <a:gd name="T2" fmla="*/ 5 w 21600"/>
                <a:gd name="T3" fmla="*/ 26 h 21600"/>
                <a:gd name="T4" fmla="*/ 4 w 21600"/>
                <a:gd name="T5" fmla="*/ 28 h 21600"/>
                <a:gd name="T6" fmla="*/ 4 w 21600"/>
                <a:gd name="T7" fmla="*/ 35 h 21600"/>
                <a:gd name="T8" fmla="*/ 3 w 21600"/>
                <a:gd name="T9" fmla="*/ 51 h 21600"/>
                <a:gd name="T10" fmla="*/ 3 w 21600"/>
                <a:gd name="T11" fmla="*/ 66 h 21600"/>
                <a:gd name="T12" fmla="*/ 3 w 21600"/>
                <a:gd name="T13" fmla="*/ 90 h 21600"/>
                <a:gd name="T14" fmla="*/ 2 w 21600"/>
                <a:gd name="T15" fmla="*/ 113 h 21600"/>
                <a:gd name="T16" fmla="*/ 1 w 21600"/>
                <a:gd name="T17" fmla="*/ 137 h 21600"/>
                <a:gd name="T18" fmla="*/ 0 w 21600"/>
                <a:gd name="T19" fmla="*/ 145 h 21600"/>
                <a:gd name="T20" fmla="*/ 1 w 21600"/>
                <a:gd name="T21" fmla="*/ 144 h 21600"/>
                <a:gd name="T22" fmla="*/ 3 w 21600"/>
                <a:gd name="T23" fmla="*/ 128 h 21600"/>
                <a:gd name="T24" fmla="*/ 4 w 21600"/>
                <a:gd name="T25" fmla="*/ 112 h 21600"/>
                <a:gd name="T26" fmla="*/ 6 w 21600"/>
                <a:gd name="T27" fmla="*/ 95 h 21600"/>
                <a:gd name="T28" fmla="*/ 7 w 21600"/>
                <a:gd name="T29" fmla="*/ 71 h 21600"/>
                <a:gd name="T30" fmla="*/ 9 w 21600"/>
                <a:gd name="T31" fmla="*/ 55 h 21600"/>
                <a:gd name="T32" fmla="*/ 10 w 21600"/>
                <a:gd name="T33" fmla="*/ 39 h 21600"/>
                <a:gd name="T34" fmla="*/ 11 w 21600"/>
                <a:gd name="T35" fmla="*/ 23 h 21600"/>
                <a:gd name="T36" fmla="*/ 11 w 21600"/>
                <a:gd name="T37" fmla="*/ 0 h 21600"/>
                <a:gd name="T38" fmla="*/ 10 w 21600"/>
                <a:gd name="T39" fmla="*/ 0 h 21600"/>
                <a:gd name="T40" fmla="*/ 10 w 21600"/>
                <a:gd name="T41" fmla="*/ 0 h 216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1600" h="21600">
                  <a:moveTo>
                    <a:pt x="19245" y="58"/>
                  </a:moveTo>
                  <a:lnTo>
                    <a:pt x="9723" y="3922"/>
                  </a:lnTo>
                  <a:lnTo>
                    <a:pt x="7818" y="4109"/>
                  </a:lnTo>
                  <a:lnTo>
                    <a:pt x="8019" y="5162"/>
                  </a:lnTo>
                  <a:lnTo>
                    <a:pt x="6064" y="7599"/>
                  </a:lnTo>
                  <a:lnTo>
                    <a:pt x="6515" y="9791"/>
                  </a:lnTo>
                  <a:lnTo>
                    <a:pt x="5112" y="13410"/>
                  </a:lnTo>
                  <a:lnTo>
                    <a:pt x="3558" y="16899"/>
                  </a:lnTo>
                  <a:lnTo>
                    <a:pt x="2055" y="20389"/>
                  </a:lnTo>
                  <a:lnTo>
                    <a:pt x="0" y="21600"/>
                  </a:lnTo>
                  <a:lnTo>
                    <a:pt x="2155" y="21427"/>
                  </a:lnTo>
                  <a:lnTo>
                    <a:pt x="5864" y="19033"/>
                  </a:lnTo>
                  <a:lnTo>
                    <a:pt x="7367" y="16726"/>
                  </a:lnTo>
                  <a:lnTo>
                    <a:pt x="11076" y="14189"/>
                  </a:lnTo>
                  <a:lnTo>
                    <a:pt x="14584" y="10613"/>
                  </a:lnTo>
                  <a:lnTo>
                    <a:pt x="16288" y="8291"/>
                  </a:lnTo>
                  <a:lnTo>
                    <a:pt x="20046" y="5825"/>
                  </a:lnTo>
                  <a:lnTo>
                    <a:pt x="21600" y="3432"/>
                  </a:lnTo>
                  <a:lnTo>
                    <a:pt x="21149" y="0"/>
                  </a:lnTo>
                  <a:cubicBezTo>
                    <a:pt x="21149" y="0"/>
                    <a:pt x="19245" y="58"/>
                    <a:pt x="19245" y="58"/>
                  </a:cubicBezTo>
                  <a:close/>
                  <a:moveTo>
                    <a:pt x="19245" y="58"/>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8" name="AutoShape 40"/>
            <p:cNvSpPr>
              <a:spLocks/>
            </p:cNvSpPr>
            <p:nvPr/>
          </p:nvSpPr>
          <p:spPr bwMode="auto">
            <a:xfrm>
              <a:off x="8369303" y="4381500"/>
              <a:ext cx="11113" cy="28575"/>
            </a:xfrm>
            <a:custGeom>
              <a:avLst/>
              <a:gdLst>
                <a:gd name="T0" fmla="*/ 395 w 21600"/>
                <a:gd name="T1" fmla="*/ 36739 h 21600"/>
                <a:gd name="T2" fmla="*/ 301 w 21600"/>
                <a:gd name="T3" fmla="*/ 36919 h 21600"/>
                <a:gd name="T4" fmla="*/ 370 w 21600"/>
                <a:gd name="T5" fmla="*/ 39678 h 21600"/>
                <a:gd name="T6" fmla="*/ 152 w 21600"/>
                <a:gd name="T7" fmla="*/ 60895 h 21600"/>
                <a:gd name="T8" fmla="*/ 87 w 21600"/>
                <a:gd name="T9" fmla="*/ 78698 h 21600"/>
                <a:gd name="T10" fmla="*/ 0 w 21600"/>
                <a:gd name="T11" fmla="*/ 81972 h 21600"/>
                <a:gd name="T12" fmla="*/ 103 w 21600"/>
                <a:gd name="T13" fmla="*/ 87522 h 21600"/>
                <a:gd name="T14" fmla="*/ 271 w 21600"/>
                <a:gd name="T15" fmla="*/ 56006 h 21600"/>
                <a:gd name="T16" fmla="*/ 779 w 21600"/>
                <a:gd name="T17" fmla="*/ 0 h 21600"/>
                <a:gd name="T18" fmla="*/ 411 w 21600"/>
                <a:gd name="T19" fmla="*/ 27764 h 21600"/>
                <a:gd name="T20" fmla="*/ 395 w 21600"/>
                <a:gd name="T21" fmla="*/ 36739 h 21600"/>
                <a:gd name="T22" fmla="*/ 395 w 21600"/>
                <a:gd name="T23" fmla="*/ 36739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600" h="21600">
                  <a:moveTo>
                    <a:pt x="10944" y="9067"/>
                  </a:moveTo>
                  <a:lnTo>
                    <a:pt x="8352" y="9112"/>
                  </a:lnTo>
                  <a:lnTo>
                    <a:pt x="10279" y="9793"/>
                  </a:lnTo>
                  <a:lnTo>
                    <a:pt x="4209" y="15029"/>
                  </a:lnTo>
                  <a:lnTo>
                    <a:pt x="2415" y="19422"/>
                  </a:lnTo>
                  <a:lnTo>
                    <a:pt x="0" y="20230"/>
                  </a:lnTo>
                  <a:lnTo>
                    <a:pt x="2858" y="21600"/>
                  </a:lnTo>
                  <a:lnTo>
                    <a:pt x="7510" y="13822"/>
                  </a:lnTo>
                  <a:lnTo>
                    <a:pt x="21600" y="0"/>
                  </a:lnTo>
                  <a:lnTo>
                    <a:pt x="11387" y="6852"/>
                  </a:lnTo>
                  <a:cubicBezTo>
                    <a:pt x="11387" y="6852"/>
                    <a:pt x="10944" y="9067"/>
                    <a:pt x="10944" y="9067"/>
                  </a:cubicBezTo>
                  <a:close/>
                  <a:moveTo>
                    <a:pt x="10944" y="9067"/>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9" name="AutoShape 41"/>
            <p:cNvSpPr>
              <a:spLocks/>
            </p:cNvSpPr>
            <p:nvPr/>
          </p:nvSpPr>
          <p:spPr bwMode="auto">
            <a:xfrm>
              <a:off x="8407403" y="4292600"/>
              <a:ext cx="14288" cy="52388"/>
            </a:xfrm>
            <a:custGeom>
              <a:avLst/>
              <a:gdLst>
                <a:gd name="T0" fmla="*/ 1672 w 21600"/>
                <a:gd name="T1" fmla="*/ 412987 h 21600"/>
                <a:gd name="T2" fmla="*/ 374 w 21600"/>
                <a:gd name="T3" fmla="*/ 30972 h 21600"/>
                <a:gd name="T4" fmla="*/ 77 w 21600"/>
                <a:gd name="T5" fmla="*/ 0 h 21600"/>
                <a:gd name="T6" fmla="*/ 0 w 21600"/>
                <a:gd name="T7" fmla="*/ 34741 h 21600"/>
                <a:gd name="T8" fmla="*/ 1039 w 21600"/>
                <a:gd name="T9" fmla="*/ 272915 h 21600"/>
                <a:gd name="T10" fmla="*/ 1735 w 21600"/>
                <a:gd name="T11" fmla="*/ 563889 h 21600"/>
                <a:gd name="T12" fmla="*/ 1717 w 21600"/>
                <a:gd name="T13" fmla="*/ 731744 h 21600"/>
                <a:gd name="T14" fmla="*/ 2081 w 21600"/>
                <a:gd name="T15" fmla="*/ 912934 h 21600"/>
                <a:gd name="T16" fmla="*/ 2477 w 21600"/>
                <a:gd name="T17" fmla="*/ 1393252 h 21600"/>
                <a:gd name="T18" fmla="*/ 1672 w 21600"/>
                <a:gd name="T19" fmla="*/ 1504530 h 21600"/>
                <a:gd name="T20" fmla="*/ 812 w 21600"/>
                <a:gd name="T21" fmla="*/ 1666336 h 21600"/>
                <a:gd name="T22" fmla="*/ 523 w 21600"/>
                <a:gd name="T23" fmla="*/ 1654338 h 21600"/>
                <a:gd name="T24" fmla="*/ 33 w 21600"/>
                <a:gd name="T25" fmla="*/ 1812775 h 21600"/>
                <a:gd name="T26" fmla="*/ 2004 w 21600"/>
                <a:gd name="T27" fmla="*/ 1583260 h 21600"/>
                <a:gd name="T28" fmla="*/ 2736 w 21600"/>
                <a:gd name="T29" fmla="*/ 1555465 h 21600"/>
                <a:gd name="T30" fmla="*/ 2561 w 21600"/>
                <a:gd name="T31" fmla="*/ 1156744 h 21600"/>
                <a:gd name="T32" fmla="*/ 1672 w 21600"/>
                <a:gd name="T33" fmla="*/ 412987 h 21600"/>
                <a:gd name="T34" fmla="*/ 1672 w 21600"/>
                <a:gd name="T35" fmla="*/ 412987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3198" y="4921"/>
                  </a:moveTo>
                  <a:lnTo>
                    <a:pt x="2956" y="369"/>
                  </a:lnTo>
                  <a:lnTo>
                    <a:pt x="613" y="0"/>
                  </a:lnTo>
                  <a:lnTo>
                    <a:pt x="0" y="414"/>
                  </a:lnTo>
                  <a:lnTo>
                    <a:pt x="8198" y="3252"/>
                  </a:lnTo>
                  <a:lnTo>
                    <a:pt x="13700" y="6719"/>
                  </a:lnTo>
                  <a:lnTo>
                    <a:pt x="13551" y="8719"/>
                  </a:lnTo>
                  <a:lnTo>
                    <a:pt x="16432" y="10878"/>
                  </a:lnTo>
                  <a:lnTo>
                    <a:pt x="19555" y="16601"/>
                  </a:lnTo>
                  <a:lnTo>
                    <a:pt x="13198" y="17927"/>
                  </a:lnTo>
                  <a:lnTo>
                    <a:pt x="6413" y="19855"/>
                  </a:lnTo>
                  <a:lnTo>
                    <a:pt x="4127" y="19712"/>
                  </a:lnTo>
                  <a:lnTo>
                    <a:pt x="260" y="21600"/>
                  </a:lnTo>
                  <a:lnTo>
                    <a:pt x="15819" y="18865"/>
                  </a:lnTo>
                  <a:lnTo>
                    <a:pt x="21600" y="18534"/>
                  </a:lnTo>
                  <a:lnTo>
                    <a:pt x="20224" y="13783"/>
                  </a:lnTo>
                  <a:cubicBezTo>
                    <a:pt x="20224" y="13783"/>
                    <a:pt x="13198" y="4921"/>
                    <a:pt x="13198" y="4921"/>
                  </a:cubicBezTo>
                  <a:close/>
                  <a:moveTo>
                    <a:pt x="13198" y="4921"/>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0" name="AutoShape 42"/>
            <p:cNvSpPr>
              <a:spLocks/>
            </p:cNvSpPr>
            <p:nvPr/>
          </p:nvSpPr>
          <p:spPr bwMode="auto">
            <a:xfrm>
              <a:off x="8394703" y="4279900"/>
              <a:ext cx="9525" cy="7938"/>
            </a:xfrm>
            <a:custGeom>
              <a:avLst/>
              <a:gdLst>
                <a:gd name="T0" fmla="*/ 292 w 21600"/>
                <a:gd name="T1" fmla="*/ 139 h 21600"/>
                <a:gd name="T2" fmla="*/ 345 w 21600"/>
                <a:gd name="T3" fmla="*/ 145 h 21600"/>
                <a:gd name="T4" fmla="*/ 360 w 21600"/>
                <a:gd name="T5" fmla="*/ 137 h 21600"/>
                <a:gd name="T6" fmla="*/ 359 w 21600"/>
                <a:gd name="T7" fmla="*/ 129 h 21600"/>
                <a:gd name="T8" fmla="*/ 268 w 21600"/>
                <a:gd name="T9" fmla="*/ 94 h 21600"/>
                <a:gd name="T10" fmla="*/ 246 w 21600"/>
                <a:gd name="T11" fmla="*/ 78 h 21600"/>
                <a:gd name="T12" fmla="*/ 266 w 21600"/>
                <a:gd name="T13" fmla="*/ 78 h 21600"/>
                <a:gd name="T14" fmla="*/ 336 w 21600"/>
                <a:gd name="T15" fmla="*/ 91 h 21600"/>
                <a:gd name="T16" fmla="*/ 316 w 21600"/>
                <a:gd name="T17" fmla="*/ 85 h 21600"/>
                <a:gd name="T18" fmla="*/ 295 w 21600"/>
                <a:gd name="T19" fmla="*/ 61 h 21600"/>
                <a:gd name="T20" fmla="*/ 240 w 21600"/>
                <a:gd name="T21" fmla="*/ 41 h 21600"/>
                <a:gd name="T22" fmla="*/ 220 w 21600"/>
                <a:gd name="T23" fmla="*/ 25 h 21600"/>
                <a:gd name="T24" fmla="*/ 190 w 21600"/>
                <a:gd name="T25" fmla="*/ 43 h 21600"/>
                <a:gd name="T26" fmla="*/ 156 w 21600"/>
                <a:gd name="T27" fmla="*/ 44 h 21600"/>
                <a:gd name="T28" fmla="*/ 168 w 21600"/>
                <a:gd name="T29" fmla="*/ 20 h 21600"/>
                <a:gd name="T30" fmla="*/ 151 w 21600"/>
                <a:gd name="T31" fmla="*/ 21 h 21600"/>
                <a:gd name="T32" fmla="*/ 133 w 21600"/>
                <a:gd name="T33" fmla="*/ 14 h 21600"/>
                <a:gd name="T34" fmla="*/ 82 w 21600"/>
                <a:gd name="T35" fmla="*/ 0 h 21600"/>
                <a:gd name="T36" fmla="*/ 64 w 21600"/>
                <a:gd name="T37" fmla="*/ 8 h 21600"/>
                <a:gd name="T38" fmla="*/ 30 w 21600"/>
                <a:gd name="T39" fmla="*/ 10 h 21600"/>
                <a:gd name="T40" fmla="*/ 0 w 21600"/>
                <a:gd name="T41" fmla="*/ 26 h 21600"/>
                <a:gd name="T42" fmla="*/ 19 w 21600"/>
                <a:gd name="T43" fmla="*/ 32 h 21600"/>
                <a:gd name="T44" fmla="*/ 215 w 21600"/>
                <a:gd name="T45" fmla="*/ 88 h 21600"/>
                <a:gd name="T46" fmla="*/ 258 w 21600"/>
                <a:gd name="T47" fmla="*/ 140 h 21600"/>
                <a:gd name="T48" fmla="*/ 292 w 21600"/>
                <a:gd name="T49" fmla="*/ 139 h 21600"/>
                <a:gd name="T50" fmla="*/ 292 w 21600"/>
                <a:gd name="T51" fmla="*/ 139 h 216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1600" h="21600">
                  <a:moveTo>
                    <a:pt x="17511" y="20689"/>
                  </a:moveTo>
                  <a:lnTo>
                    <a:pt x="20674" y="21600"/>
                  </a:lnTo>
                  <a:lnTo>
                    <a:pt x="21600" y="20385"/>
                  </a:lnTo>
                  <a:lnTo>
                    <a:pt x="21497" y="19213"/>
                  </a:lnTo>
                  <a:lnTo>
                    <a:pt x="16046" y="13976"/>
                  </a:lnTo>
                  <a:lnTo>
                    <a:pt x="14734" y="11661"/>
                  </a:lnTo>
                  <a:lnTo>
                    <a:pt x="15943" y="11661"/>
                  </a:lnTo>
                  <a:lnTo>
                    <a:pt x="20160" y="13556"/>
                  </a:lnTo>
                  <a:lnTo>
                    <a:pt x="18977" y="12587"/>
                  </a:lnTo>
                  <a:lnTo>
                    <a:pt x="17691" y="9086"/>
                  </a:lnTo>
                  <a:lnTo>
                    <a:pt x="14400" y="6091"/>
                  </a:lnTo>
                  <a:lnTo>
                    <a:pt x="13217" y="3733"/>
                  </a:lnTo>
                  <a:lnTo>
                    <a:pt x="11366" y="6337"/>
                  </a:lnTo>
                  <a:lnTo>
                    <a:pt x="9360" y="6568"/>
                  </a:lnTo>
                  <a:lnTo>
                    <a:pt x="10106" y="2995"/>
                  </a:lnTo>
                  <a:lnTo>
                    <a:pt x="9077" y="3125"/>
                  </a:lnTo>
                  <a:lnTo>
                    <a:pt x="7971" y="2040"/>
                  </a:lnTo>
                  <a:lnTo>
                    <a:pt x="4886" y="0"/>
                  </a:lnTo>
                  <a:lnTo>
                    <a:pt x="3857" y="1215"/>
                  </a:lnTo>
                  <a:lnTo>
                    <a:pt x="1826" y="1403"/>
                  </a:lnTo>
                  <a:lnTo>
                    <a:pt x="0" y="3906"/>
                  </a:lnTo>
                  <a:lnTo>
                    <a:pt x="1131" y="4731"/>
                  </a:lnTo>
                  <a:lnTo>
                    <a:pt x="12883" y="13079"/>
                  </a:lnTo>
                  <a:lnTo>
                    <a:pt x="15506" y="20862"/>
                  </a:lnTo>
                  <a:cubicBezTo>
                    <a:pt x="15506" y="20862"/>
                    <a:pt x="17511" y="20689"/>
                    <a:pt x="17511" y="20689"/>
                  </a:cubicBezTo>
                  <a:close/>
                  <a:moveTo>
                    <a:pt x="17511" y="2068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1" name="AutoShape 43"/>
            <p:cNvSpPr>
              <a:spLocks/>
            </p:cNvSpPr>
            <p:nvPr/>
          </p:nvSpPr>
          <p:spPr bwMode="auto">
            <a:xfrm>
              <a:off x="7404103" y="5067300"/>
              <a:ext cx="15875" cy="12700"/>
            </a:xfrm>
            <a:custGeom>
              <a:avLst/>
              <a:gdLst>
                <a:gd name="T0" fmla="*/ 4442 w 21600"/>
                <a:gd name="T1" fmla="*/ 1112 h 21600"/>
                <a:gd name="T2" fmla="*/ 4303 w 21600"/>
                <a:gd name="T3" fmla="*/ 1052 h 21600"/>
                <a:gd name="T4" fmla="*/ 4044 w 21600"/>
                <a:gd name="T5" fmla="*/ 1055 h 21600"/>
                <a:gd name="T6" fmla="*/ 3928 w 21600"/>
                <a:gd name="T7" fmla="*/ 1124 h 21600"/>
                <a:gd name="T8" fmla="*/ 3525 w 21600"/>
                <a:gd name="T9" fmla="*/ 1137 h 21600"/>
                <a:gd name="T10" fmla="*/ 3243 w 21600"/>
                <a:gd name="T11" fmla="*/ 1087 h 21600"/>
                <a:gd name="T12" fmla="*/ 3223 w 21600"/>
                <a:gd name="T13" fmla="*/ 978 h 21600"/>
                <a:gd name="T14" fmla="*/ 3339 w 21600"/>
                <a:gd name="T15" fmla="*/ 910 h 21600"/>
                <a:gd name="T16" fmla="*/ 3482 w 21600"/>
                <a:gd name="T17" fmla="*/ 966 h 21600"/>
                <a:gd name="T18" fmla="*/ 3612 w 21600"/>
                <a:gd name="T19" fmla="*/ 897 h 21600"/>
                <a:gd name="T20" fmla="*/ 3731 w 21600"/>
                <a:gd name="T21" fmla="*/ 833 h 21600"/>
                <a:gd name="T22" fmla="*/ 3821 w 21600"/>
                <a:gd name="T23" fmla="*/ 594 h 21600"/>
                <a:gd name="T24" fmla="*/ 3675 w 21600"/>
                <a:gd name="T25" fmla="*/ 488 h 21600"/>
                <a:gd name="T26" fmla="*/ 3412 w 21600"/>
                <a:gd name="T27" fmla="*/ 500 h 21600"/>
                <a:gd name="T28" fmla="*/ 3443 w 21600"/>
                <a:gd name="T29" fmla="*/ 612 h 21600"/>
                <a:gd name="T30" fmla="*/ 3316 w 21600"/>
                <a:gd name="T31" fmla="*/ 731 h 21600"/>
                <a:gd name="T32" fmla="*/ 3323 w 21600"/>
                <a:gd name="T33" fmla="*/ 793 h 21600"/>
                <a:gd name="T34" fmla="*/ 3064 w 21600"/>
                <a:gd name="T35" fmla="*/ 796 h 21600"/>
                <a:gd name="T36" fmla="*/ 2772 w 21600"/>
                <a:gd name="T37" fmla="*/ 630 h 21600"/>
                <a:gd name="T38" fmla="*/ 2628 w 21600"/>
                <a:gd name="T39" fmla="*/ 523 h 21600"/>
                <a:gd name="T40" fmla="*/ 2333 w 21600"/>
                <a:gd name="T41" fmla="*/ 353 h 21600"/>
                <a:gd name="T42" fmla="*/ 2266 w 21600"/>
                <a:gd name="T43" fmla="*/ 0 h 21600"/>
                <a:gd name="T44" fmla="*/ 2139 w 21600"/>
                <a:gd name="T45" fmla="*/ 6 h 21600"/>
                <a:gd name="T46" fmla="*/ 1475 w 21600"/>
                <a:gd name="T47" fmla="*/ 91 h 21600"/>
                <a:gd name="T48" fmla="*/ 1545 w 21600"/>
                <a:gd name="T49" fmla="*/ 444 h 21600"/>
                <a:gd name="T50" fmla="*/ 1429 w 21600"/>
                <a:gd name="T51" fmla="*/ 512 h 21600"/>
                <a:gd name="T52" fmla="*/ 758 w 21600"/>
                <a:gd name="T53" fmla="*/ 476 h 21600"/>
                <a:gd name="T54" fmla="*/ 219 w 21600"/>
                <a:gd name="T55" fmla="*/ 490 h 21600"/>
                <a:gd name="T56" fmla="*/ 110 w 21600"/>
                <a:gd name="T57" fmla="*/ 552 h 21600"/>
                <a:gd name="T58" fmla="*/ 0 w 21600"/>
                <a:gd name="T59" fmla="*/ 612 h 21600"/>
                <a:gd name="T60" fmla="*/ 13 w 21600"/>
                <a:gd name="T61" fmla="*/ 790 h 21600"/>
                <a:gd name="T62" fmla="*/ 572 w 21600"/>
                <a:gd name="T63" fmla="*/ 944 h 21600"/>
                <a:gd name="T64" fmla="*/ 1000 w 21600"/>
                <a:gd name="T65" fmla="*/ 1112 h 21600"/>
                <a:gd name="T66" fmla="*/ 1136 w 21600"/>
                <a:gd name="T67" fmla="*/ 1161 h 21600"/>
                <a:gd name="T68" fmla="*/ 1289 w 21600"/>
                <a:gd name="T69" fmla="*/ 1276 h 21600"/>
                <a:gd name="T70" fmla="*/ 1551 w 21600"/>
                <a:gd name="T71" fmla="*/ 1325 h 21600"/>
                <a:gd name="T72" fmla="*/ 2093 w 21600"/>
                <a:gd name="T73" fmla="*/ 1309 h 21600"/>
                <a:gd name="T74" fmla="*/ 2788 w 21600"/>
                <a:gd name="T75" fmla="*/ 1459 h 21600"/>
                <a:gd name="T76" fmla="*/ 3050 w 21600"/>
                <a:gd name="T77" fmla="*/ 1505 h 21600"/>
                <a:gd name="T78" fmla="*/ 3449 w 21600"/>
                <a:gd name="T79" fmla="*/ 1502 h 21600"/>
                <a:gd name="T80" fmla="*/ 4499 w 21600"/>
                <a:gd name="T81" fmla="*/ 1518 h 21600"/>
                <a:gd name="T82" fmla="*/ 4632 w 21600"/>
                <a:gd name="T83" fmla="*/ 1459 h 21600"/>
                <a:gd name="T84" fmla="*/ 4592 w 21600"/>
                <a:gd name="T85" fmla="*/ 1219 h 21600"/>
                <a:gd name="T86" fmla="*/ 4442 w 21600"/>
                <a:gd name="T87" fmla="*/ 1112 h 21600"/>
                <a:gd name="T88" fmla="*/ 4442 w 21600"/>
                <a:gd name="T89" fmla="*/ 1112 h 2160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1600" h="21600">
                  <a:moveTo>
                    <a:pt x="20717" y="15820"/>
                  </a:moveTo>
                  <a:lnTo>
                    <a:pt x="20066" y="14977"/>
                  </a:lnTo>
                  <a:lnTo>
                    <a:pt x="18857" y="15019"/>
                  </a:lnTo>
                  <a:lnTo>
                    <a:pt x="18315" y="15989"/>
                  </a:lnTo>
                  <a:lnTo>
                    <a:pt x="16440" y="16179"/>
                  </a:lnTo>
                  <a:lnTo>
                    <a:pt x="15123" y="15462"/>
                  </a:lnTo>
                  <a:lnTo>
                    <a:pt x="15030" y="13922"/>
                  </a:lnTo>
                  <a:lnTo>
                    <a:pt x="15572" y="12952"/>
                  </a:lnTo>
                  <a:lnTo>
                    <a:pt x="16239" y="13753"/>
                  </a:lnTo>
                  <a:lnTo>
                    <a:pt x="16843" y="12762"/>
                  </a:lnTo>
                  <a:lnTo>
                    <a:pt x="17401" y="11855"/>
                  </a:lnTo>
                  <a:lnTo>
                    <a:pt x="17819" y="8459"/>
                  </a:lnTo>
                  <a:lnTo>
                    <a:pt x="17137" y="6940"/>
                  </a:lnTo>
                  <a:lnTo>
                    <a:pt x="15913" y="7109"/>
                  </a:lnTo>
                  <a:lnTo>
                    <a:pt x="16053" y="8712"/>
                  </a:lnTo>
                  <a:lnTo>
                    <a:pt x="15464" y="10399"/>
                  </a:lnTo>
                  <a:lnTo>
                    <a:pt x="15495" y="11285"/>
                  </a:lnTo>
                  <a:lnTo>
                    <a:pt x="14286" y="11327"/>
                  </a:lnTo>
                  <a:lnTo>
                    <a:pt x="12923" y="8965"/>
                  </a:lnTo>
                  <a:lnTo>
                    <a:pt x="12257" y="7446"/>
                  </a:lnTo>
                  <a:lnTo>
                    <a:pt x="10877" y="5020"/>
                  </a:lnTo>
                  <a:lnTo>
                    <a:pt x="10568" y="0"/>
                  </a:lnTo>
                  <a:lnTo>
                    <a:pt x="9979" y="84"/>
                  </a:lnTo>
                  <a:lnTo>
                    <a:pt x="6880" y="1287"/>
                  </a:lnTo>
                  <a:lnTo>
                    <a:pt x="7205" y="6328"/>
                  </a:lnTo>
                  <a:lnTo>
                    <a:pt x="6663" y="7277"/>
                  </a:lnTo>
                  <a:lnTo>
                    <a:pt x="3533" y="6771"/>
                  </a:lnTo>
                  <a:lnTo>
                    <a:pt x="1023" y="6982"/>
                  </a:lnTo>
                  <a:lnTo>
                    <a:pt x="511" y="7847"/>
                  </a:lnTo>
                  <a:lnTo>
                    <a:pt x="0" y="8712"/>
                  </a:lnTo>
                  <a:lnTo>
                    <a:pt x="62" y="11243"/>
                  </a:lnTo>
                  <a:lnTo>
                    <a:pt x="2665" y="13437"/>
                  </a:lnTo>
                  <a:lnTo>
                    <a:pt x="4664" y="15820"/>
                  </a:lnTo>
                  <a:lnTo>
                    <a:pt x="5299" y="16516"/>
                  </a:lnTo>
                  <a:lnTo>
                    <a:pt x="6012" y="18162"/>
                  </a:lnTo>
                  <a:lnTo>
                    <a:pt x="7236" y="18858"/>
                  </a:lnTo>
                  <a:lnTo>
                    <a:pt x="9762" y="18626"/>
                  </a:lnTo>
                  <a:lnTo>
                    <a:pt x="13000" y="20756"/>
                  </a:lnTo>
                  <a:lnTo>
                    <a:pt x="14224" y="21410"/>
                  </a:lnTo>
                  <a:lnTo>
                    <a:pt x="16084" y="21368"/>
                  </a:lnTo>
                  <a:lnTo>
                    <a:pt x="20980" y="21600"/>
                  </a:lnTo>
                  <a:lnTo>
                    <a:pt x="21600" y="20756"/>
                  </a:lnTo>
                  <a:lnTo>
                    <a:pt x="21414" y="17360"/>
                  </a:lnTo>
                  <a:cubicBezTo>
                    <a:pt x="21414" y="17360"/>
                    <a:pt x="20717" y="15820"/>
                    <a:pt x="20717" y="15820"/>
                  </a:cubicBezTo>
                  <a:close/>
                  <a:moveTo>
                    <a:pt x="20717" y="1582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2" name="AutoShape 44"/>
            <p:cNvSpPr>
              <a:spLocks/>
            </p:cNvSpPr>
            <p:nvPr/>
          </p:nvSpPr>
          <p:spPr bwMode="auto">
            <a:xfrm>
              <a:off x="7124703" y="5105400"/>
              <a:ext cx="25400" cy="22225"/>
            </a:xfrm>
            <a:custGeom>
              <a:avLst/>
              <a:gdLst>
                <a:gd name="T0" fmla="*/ 46736 w 21600"/>
                <a:gd name="T1" fmla="*/ 440 h 21600"/>
                <a:gd name="T2" fmla="*/ 45901 w 21600"/>
                <a:gd name="T3" fmla="*/ 962 h 21600"/>
                <a:gd name="T4" fmla="*/ 45044 w 21600"/>
                <a:gd name="T5" fmla="*/ 1002 h 21600"/>
                <a:gd name="T6" fmla="*/ 44812 w 21600"/>
                <a:gd name="T7" fmla="*/ 0 h 21600"/>
                <a:gd name="T8" fmla="*/ 43931 w 21600"/>
                <a:gd name="T9" fmla="*/ 51 h 21600"/>
                <a:gd name="T10" fmla="*/ 43260 w 21600"/>
                <a:gd name="T11" fmla="*/ 1698 h 21600"/>
                <a:gd name="T12" fmla="*/ 42309 w 21600"/>
                <a:gd name="T13" fmla="*/ 1750 h 21600"/>
                <a:gd name="T14" fmla="*/ 36909 w 21600"/>
                <a:gd name="T15" fmla="*/ 2474 h 21600"/>
                <a:gd name="T16" fmla="*/ 33314 w 21600"/>
                <a:gd name="T17" fmla="*/ 3702 h 21600"/>
                <a:gd name="T18" fmla="*/ 30716 w 21600"/>
                <a:gd name="T19" fmla="*/ 4878 h 21600"/>
                <a:gd name="T20" fmla="*/ 30903 w 21600"/>
                <a:gd name="T21" fmla="*/ 5974 h 21600"/>
                <a:gd name="T22" fmla="*/ 30023 w 21600"/>
                <a:gd name="T23" fmla="*/ 6001 h 21600"/>
                <a:gd name="T24" fmla="*/ 34381 w 21600"/>
                <a:gd name="T25" fmla="*/ 6562 h 21600"/>
                <a:gd name="T26" fmla="*/ 36418 w 21600"/>
                <a:gd name="T27" fmla="*/ 8847 h 21600"/>
                <a:gd name="T28" fmla="*/ 36418 w 21600"/>
                <a:gd name="T29" fmla="*/ 9381 h 21600"/>
                <a:gd name="T30" fmla="*/ 24966 w 21600"/>
                <a:gd name="T31" fmla="*/ 8419 h 21600"/>
                <a:gd name="T32" fmla="*/ 24065 w 21600"/>
                <a:gd name="T33" fmla="*/ 8419 h 21600"/>
                <a:gd name="T34" fmla="*/ 22998 w 21600"/>
                <a:gd name="T35" fmla="*/ 8768 h 21600"/>
                <a:gd name="T36" fmla="*/ 22094 w 21600"/>
                <a:gd name="T37" fmla="*/ 9169 h 21600"/>
                <a:gd name="T38" fmla="*/ 21327 w 21600"/>
                <a:gd name="T39" fmla="*/ 10452 h 21600"/>
                <a:gd name="T40" fmla="*/ 19589 w 21600"/>
                <a:gd name="T41" fmla="*/ 11146 h 21600"/>
                <a:gd name="T42" fmla="*/ 20749 w 21600"/>
                <a:gd name="T43" fmla="*/ 12750 h 21600"/>
                <a:gd name="T44" fmla="*/ 19867 w 21600"/>
                <a:gd name="T45" fmla="*/ 13257 h 21600"/>
                <a:gd name="T46" fmla="*/ 17203 w 21600"/>
                <a:gd name="T47" fmla="*/ 13499 h 21600"/>
                <a:gd name="T48" fmla="*/ 13701 w 21600"/>
                <a:gd name="T49" fmla="*/ 15234 h 21600"/>
                <a:gd name="T50" fmla="*/ 11242 w 21600"/>
                <a:gd name="T51" fmla="*/ 17481 h 21600"/>
                <a:gd name="T52" fmla="*/ 9530 w 21600"/>
                <a:gd name="T53" fmla="*/ 18643 h 21600"/>
                <a:gd name="T54" fmla="*/ 1598 w 21600"/>
                <a:gd name="T55" fmla="*/ 21611 h 21600"/>
                <a:gd name="T56" fmla="*/ 0 w 21600"/>
                <a:gd name="T57" fmla="*/ 22747 h 21600"/>
                <a:gd name="T58" fmla="*/ 280 w 21600"/>
                <a:gd name="T59" fmla="*/ 24912 h 21600"/>
                <a:gd name="T60" fmla="*/ 2065 w 21600"/>
                <a:gd name="T61" fmla="*/ 24818 h 21600"/>
                <a:gd name="T62" fmla="*/ 7072 w 21600"/>
                <a:gd name="T63" fmla="*/ 21357 h 21600"/>
                <a:gd name="T64" fmla="*/ 12402 w 21600"/>
                <a:gd name="T65" fmla="*/ 19538 h 21600"/>
                <a:gd name="T66" fmla="*/ 16692 w 21600"/>
                <a:gd name="T67" fmla="*/ 17227 h 21600"/>
                <a:gd name="T68" fmla="*/ 21884 w 21600"/>
                <a:gd name="T69" fmla="*/ 14902 h 21600"/>
                <a:gd name="T70" fmla="*/ 27055 w 21600"/>
                <a:gd name="T71" fmla="*/ 11948 h 21600"/>
                <a:gd name="T72" fmla="*/ 30576 w 21600"/>
                <a:gd name="T73" fmla="*/ 10210 h 21600"/>
                <a:gd name="T74" fmla="*/ 33918 w 21600"/>
                <a:gd name="T75" fmla="*/ 7898 h 21600"/>
                <a:gd name="T76" fmla="*/ 38276 w 21600"/>
                <a:gd name="T77" fmla="*/ 6108 h 21600"/>
                <a:gd name="T78" fmla="*/ 41777 w 21600"/>
                <a:gd name="T79" fmla="*/ 4383 h 21600"/>
                <a:gd name="T80" fmla="*/ 44374 w 21600"/>
                <a:gd name="T81" fmla="*/ 3233 h 21600"/>
                <a:gd name="T82" fmla="*/ 46087 w 21600"/>
                <a:gd name="T83" fmla="*/ 2593 h 21600"/>
                <a:gd name="T84" fmla="*/ 47875 w 21600"/>
                <a:gd name="T85" fmla="*/ 2004 h 21600"/>
                <a:gd name="T86" fmla="*/ 47779 w 21600"/>
                <a:gd name="T87" fmla="*/ 1458 h 21600"/>
                <a:gd name="T88" fmla="*/ 48569 w 21600"/>
                <a:gd name="T89" fmla="*/ 388 h 21600"/>
                <a:gd name="T90" fmla="*/ 46736 w 21600"/>
                <a:gd name="T91" fmla="*/ 440 h 21600"/>
                <a:gd name="T92" fmla="*/ 46736 w 21600"/>
                <a:gd name="T93" fmla="*/ 440 h 216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600" h="21600">
                  <a:moveTo>
                    <a:pt x="20785" y="382"/>
                  </a:moveTo>
                  <a:lnTo>
                    <a:pt x="20414" y="834"/>
                  </a:lnTo>
                  <a:lnTo>
                    <a:pt x="20033" y="869"/>
                  </a:lnTo>
                  <a:lnTo>
                    <a:pt x="19930" y="0"/>
                  </a:lnTo>
                  <a:lnTo>
                    <a:pt x="19538" y="46"/>
                  </a:lnTo>
                  <a:lnTo>
                    <a:pt x="19239" y="1472"/>
                  </a:lnTo>
                  <a:lnTo>
                    <a:pt x="18816" y="1518"/>
                  </a:lnTo>
                  <a:lnTo>
                    <a:pt x="16414" y="2144"/>
                  </a:lnTo>
                  <a:lnTo>
                    <a:pt x="14816" y="3210"/>
                  </a:lnTo>
                  <a:lnTo>
                    <a:pt x="13661" y="4230"/>
                  </a:lnTo>
                  <a:lnTo>
                    <a:pt x="13744" y="5180"/>
                  </a:lnTo>
                  <a:lnTo>
                    <a:pt x="13352" y="5203"/>
                  </a:lnTo>
                  <a:lnTo>
                    <a:pt x="15290" y="5690"/>
                  </a:lnTo>
                  <a:lnTo>
                    <a:pt x="16197" y="7671"/>
                  </a:lnTo>
                  <a:lnTo>
                    <a:pt x="16197" y="8135"/>
                  </a:lnTo>
                  <a:lnTo>
                    <a:pt x="11104" y="7300"/>
                  </a:lnTo>
                  <a:lnTo>
                    <a:pt x="10702" y="7300"/>
                  </a:lnTo>
                  <a:lnTo>
                    <a:pt x="10228" y="7602"/>
                  </a:lnTo>
                  <a:lnTo>
                    <a:pt x="9826" y="7949"/>
                  </a:lnTo>
                  <a:lnTo>
                    <a:pt x="9485" y="9062"/>
                  </a:lnTo>
                  <a:lnTo>
                    <a:pt x="8712" y="9664"/>
                  </a:lnTo>
                  <a:lnTo>
                    <a:pt x="9228" y="11055"/>
                  </a:lnTo>
                  <a:lnTo>
                    <a:pt x="8836" y="11495"/>
                  </a:lnTo>
                  <a:lnTo>
                    <a:pt x="7650" y="11704"/>
                  </a:lnTo>
                  <a:lnTo>
                    <a:pt x="6093" y="13210"/>
                  </a:lnTo>
                  <a:lnTo>
                    <a:pt x="5000" y="15157"/>
                  </a:lnTo>
                  <a:lnTo>
                    <a:pt x="4238" y="16165"/>
                  </a:lnTo>
                  <a:lnTo>
                    <a:pt x="711" y="18738"/>
                  </a:lnTo>
                  <a:lnTo>
                    <a:pt x="0" y="19723"/>
                  </a:lnTo>
                  <a:lnTo>
                    <a:pt x="124" y="21600"/>
                  </a:lnTo>
                  <a:lnTo>
                    <a:pt x="918" y="21519"/>
                  </a:lnTo>
                  <a:lnTo>
                    <a:pt x="3145" y="18518"/>
                  </a:lnTo>
                  <a:lnTo>
                    <a:pt x="5516" y="16942"/>
                  </a:lnTo>
                  <a:lnTo>
                    <a:pt x="7423" y="14937"/>
                  </a:lnTo>
                  <a:lnTo>
                    <a:pt x="9733" y="12921"/>
                  </a:lnTo>
                  <a:lnTo>
                    <a:pt x="12032" y="10360"/>
                  </a:lnTo>
                  <a:lnTo>
                    <a:pt x="13599" y="8853"/>
                  </a:lnTo>
                  <a:lnTo>
                    <a:pt x="15084" y="6848"/>
                  </a:lnTo>
                  <a:lnTo>
                    <a:pt x="17022" y="5296"/>
                  </a:lnTo>
                  <a:lnTo>
                    <a:pt x="18579" y="3801"/>
                  </a:lnTo>
                  <a:lnTo>
                    <a:pt x="19734" y="2804"/>
                  </a:lnTo>
                  <a:lnTo>
                    <a:pt x="20497" y="2248"/>
                  </a:lnTo>
                  <a:lnTo>
                    <a:pt x="21291" y="1738"/>
                  </a:lnTo>
                  <a:lnTo>
                    <a:pt x="21249" y="1263"/>
                  </a:lnTo>
                  <a:lnTo>
                    <a:pt x="21600" y="336"/>
                  </a:lnTo>
                  <a:cubicBezTo>
                    <a:pt x="21600" y="336"/>
                    <a:pt x="20785" y="382"/>
                    <a:pt x="20785" y="382"/>
                  </a:cubicBezTo>
                  <a:close/>
                  <a:moveTo>
                    <a:pt x="20785" y="382"/>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3" name="AutoShape 45"/>
            <p:cNvSpPr>
              <a:spLocks/>
            </p:cNvSpPr>
            <p:nvPr/>
          </p:nvSpPr>
          <p:spPr bwMode="auto">
            <a:xfrm>
              <a:off x="7429503" y="5080000"/>
              <a:ext cx="14288" cy="11113"/>
            </a:xfrm>
            <a:custGeom>
              <a:avLst/>
              <a:gdLst>
                <a:gd name="T0" fmla="*/ 2518 w 21600"/>
                <a:gd name="T1" fmla="*/ 199 h 21600"/>
                <a:gd name="T2" fmla="*/ 2213 w 21600"/>
                <a:gd name="T3" fmla="*/ 49 h 21600"/>
                <a:gd name="T4" fmla="*/ 1757 w 21600"/>
                <a:gd name="T5" fmla="*/ 32 h 21600"/>
                <a:gd name="T6" fmla="*/ 1668 w 21600"/>
                <a:gd name="T7" fmla="*/ 32 h 21600"/>
                <a:gd name="T8" fmla="*/ 1693 w 21600"/>
                <a:gd name="T9" fmla="*/ 127 h 21600"/>
                <a:gd name="T10" fmla="*/ 1055 w 21600"/>
                <a:gd name="T11" fmla="*/ 114 h 21600"/>
                <a:gd name="T12" fmla="*/ 0 w 21600"/>
                <a:gd name="T13" fmla="*/ 236 h 21600"/>
                <a:gd name="T14" fmla="*/ 161 w 21600"/>
                <a:gd name="T15" fmla="*/ 577 h 21600"/>
                <a:gd name="T16" fmla="*/ 365 w 21600"/>
                <a:gd name="T17" fmla="*/ 664 h 21600"/>
                <a:gd name="T18" fmla="*/ 933 w 21600"/>
                <a:gd name="T19" fmla="*/ 775 h 21600"/>
                <a:gd name="T20" fmla="*/ 1192 w 21600"/>
                <a:gd name="T21" fmla="*/ 707 h 21600"/>
                <a:gd name="T22" fmla="*/ 981 w 21600"/>
                <a:gd name="T23" fmla="*/ 555 h 21600"/>
                <a:gd name="T24" fmla="*/ 947 w 21600"/>
                <a:gd name="T25" fmla="*/ 430 h 21600"/>
                <a:gd name="T26" fmla="*/ 1199 w 21600"/>
                <a:gd name="T27" fmla="*/ 361 h 21600"/>
                <a:gd name="T28" fmla="*/ 1389 w 21600"/>
                <a:gd name="T29" fmla="*/ 417 h 21600"/>
                <a:gd name="T30" fmla="*/ 1353 w 21600"/>
                <a:gd name="T31" fmla="*/ 637 h 21600"/>
                <a:gd name="T32" fmla="*/ 1449 w 21600"/>
                <a:gd name="T33" fmla="*/ 666 h 21600"/>
                <a:gd name="T34" fmla="*/ 1619 w 21600"/>
                <a:gd name="T35" fmla="*/ 601 h 21600"/>
                <a:gd name="T36" fmla="*/ 1871 w 21600"/>
                <a:gd name="T37" fmla="*/ 529 h 21600"/>
                <a:gd name="T38" fmla="*/ 1975 w 21600"/>
                <a:gd name="T39" fmla="*/ 592 h 21600"/>
                <a:gd name="T40" fmla="*/ 1814 w 21600"/>
                <a:gd name="T41" fmla="*/ 689 h 21600"/>
                <a:gd name="T42" fmla="*/ 1926 w 21600"/>
                <a:gd name="T43" fmla="*/ 779 h 21600"/>
                <a:gd name="T44" fmla="*/ 2547 w 21600"/>
                <a:gd name="T45" fmla="*/ 725 h 21600"/>
                <a:gd name="T46" fmla="*/ 2613 w 21600"/>
                <a:gd name="T47" fmla="*/ 603 h 21600"/>
                <a:gd name="T48" fmla="*/ 2686 w 21600"/>
                <a:gd name="T49" fmla="*/ 508 h 21600"/>
                <a:gd name="T50" fmla="*/ 2506 w 21600"/>
                <a:gd name="T51" fmla="*/ 544 h 21600"/>
                <a:gd name="T52" fmla="*/ 2243 w 21600"/>
                <a:gd name="T53" fmla="*/ 581 h 21600"/>
                <a:gd name="T54" fmla="*/ 2050 w 21600"/>
                <a:gd name="T55" fmla="*/ 491 h 21600"/>
                <a:gd name="T56" fmla="*/ 1911 w 21600"/>
                <a:gd name="T57" fmla="*/ 308 h 21600"/>
                <a:gd name="T58" fmla="*/ 2259 w 21600"/>
                <a:gd name="T59" fmla="*/ 236 h 21600"/>
                <a:gd name="T60" fmla="*/ 2205 w 21600"/>
                <a:gd name="T61" fmla="*/ 394 h 21600"/>
                <a:gd name="T62" fmla="*/ 2475 w 21600"/>
                <a:gd name="T63" fmla="*/ 417 h 21600"/>
                <a:gd name="T64" fmla="*/ 2552 w 21600"/>
                <a:gd name="T65" fmla="*/ 354 h 21600"/>
                <a:gd name="T66" fmla="*/ 2713 w 21600"/>
                <a:gd name="T67" fmla="*/ 287 h 2160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1600" h="21600">
                  <a:moveTo>
                    <a:pt x="21421" y="7958"/>
                  </a:moveTo>
                  <a:lnTo>
                    <a:pt x="19879" y="5531"/>
                  </a:lnTo>
                  <a:lnTo>
                    <a:pt x="18248" y="2143"/>
                  </a:lnTo>
                  <a:lnTo>
                    <a:pt x="17477" y="1377"/>
                  </a:lnTo>
                  <a:lnTo>
                    <a:pt x="15398" y="1618"/>
                  </a:lnTo>
                  <a:lnTo>
                    <a:pt x="13874" y="896"/>
                  </a:lnTo>
                  <a:lnTo>
                    <a:pt x="13103" y="0"/>
                  </a:lnTo>
                  <a:lnTo>
                    <a:pt x="13175" y="896"/>
                  </a:lnTo>
                  <a:lnTo>
                    <a:pt x="12584" y="2733"/>
                  </a:lnTo>
                  <a:lnTo>
                    <a:pt x="13372" y="3520"/>
                  </a:lnTo>
                  <a:lnTo>
                    <a:pt x="12655" y="4482"/>
                  </a:lnTo>
                  <a:lnTo>
                    <a:pt x="8335" y="3170"/>
                  </a:lnTo>
                  <a:lnTo>
                    <a:pt x="609" y="5640"/>
                  </a:lnTo>
                  <a:lnTo>
                    <a:pt x="0" y="6537"/>
                  </a:lnTo>
                  <a:lnTo>
                    <a:pt x="0" y="7368"/>
                  </a:lnTo>
                  <a:lnTo>
                    <a:pt x="1273" y="16003"/>
                  </a:lnTo>
                  <a:lnTo>
                    <a:pt x="1344" y="16856"/>
                  </a:lnTo>
                  <a:lnTo>
                    <a:pt x="2886" y="18430"/>
                  </a:lnTo>
                  <a:lnTo>
                    <a:pt x="5145" y="20026"/>
                  </a:lnTo>
                  <a:lnTo>
                    <a:pt x="7367" y="21513"/>
                  </a:lnTo>
                  <a:lnTo>
                    <a:pt x="9465" y="21250"/>
                  </a:lnTo>
                  <a:lnTo>
                    <a:pt x="9411" y="19632"/>
                  </a:lnTo>
                  <a:lnTo>
                    <a:pt x="8479" y="17053"/>
                  </a:lnTo>
                  <a:lnTo>
                    <a:pt x="7744" y="15391"/>
                  </a:lnTo>
                  <a:lnTo>
                    <a:pt x="6847" y="13620"/>
                  </a:lnTo>
                  <a:lnTo>
                    <a:pt x="7475" y="11937"/>
                  </a:lnTo>
                  <a:lnTo>
                    <a:pt x="7403" y="11062"/>
                  </a:lnTo>
                  <a:lnTo>
                    <a:pt x="9465" y="10013"/>
                  </a:lnTo>
                  <a:lnTo>
                    <a:pt x="10235" y="10778"/>
                  </a:lnTo>
                  <a:lnTo>
                    <a:pt x="10970" y="11565"/>
                  </a:lnTo>
                  <a:lnTo>
                    <a:pt x="11239" y="15960"/>
                  </a:lnTo>
                  <a:lnTo>
                    <a:pt x="10683" y="17687"/>
                  </a:lnTo>
                  <a:lnTo>
                    <a:pt x="10755" y="18605"/>
                  </a:lnTo>
                  <a:lnTo>
                    <a:pt x="11436" y="18474"/>
                  </a:lnTo>
                  <a:lnTo>
                    <a:pt x="12118" y="17490"/>
                  </a:lnTo>
                  <a:lnTo>
                    <a:pt x="12781" y="16681"/>
                  </a:lnTo>
                  <a:lnTo>
                    <a:pt x="13372" y="15632"/>
                  </a:lnTo>
                  <a:lnTo>
                    <a:pt x="14770" y="14670"/>
                  </a:lnTo>
                  <a:lnTo>
                    <a:pt x="15434" y="14582"/>
                  </a:lnTo>
                  <a:lnTo>
                    <a:pt x="15595" y="16419"/>
                  </a:lnTo>
                  <a:lnTo>
                    <a:pt x="14914" y="17271"/>
                  </a:lnTo>
                  <a:lnTo>
                    <a:pt x="14322" y="19108"/>
                  </a:lnTo>
                  <a:lnTo>
                    <a:pt x="14484" y="20835"/>
                  </a:lnTo>
                  <a:lnTo>
                    <a:pt x="15201" y="21600"/>
                  </a:lnTo>
                  <a:lnTo>
                    <a:pt x="18750" y="21250"/>
                  </a:lnTo>
                  <a:lnTo>
                    <a:pt x="20112" y="20113"/>
                  </a:lnTo>
                  <a:lnTo>
                    <a:pt x="20076" y="19370"/>
                  </a:lnTo>
                  <a:lnTo>
                    <a:pt x="20632" y="16725"/>
                  </a:lnTo>
                  <a:lnTo>
                    <a:pt x="21277" y="14932"/>
                  </a:lnTo>
                  <a:lnTo>
                    <a:pt x="21206" y="14079"/>
                  </a:lnTo>
                  <a:lnTo>
                    <a:pt x="20453" y="14079"/>
                  </a:lnTo>
                  <a:lnTo>
                    <a:pt x="19790" y="15085"/>
                  </a:lnTo>
                  <a:lnTo>
                    <a:pt x="18427" y="16047"/>
                  </a:lnTo>
                  <a:lnTo>
                    <a:pt x="17710" y="16134"/>
                  </a:lnTo>
                  <a:lnTo>
                    <a:pt x="16904" y="15391"/>
                  </a:lnTo>
                  <a:lnTo>
                    <a:pt x="16187" y="13620"/>
                  </a:lnTo>
                  <a:lnTo>
                    <a:pt x="15290" y="12024"/>
                  </a:lnTo>
                  <a:lnTo>
                    <a:pt x="15093" y="8548"/>
                  </a:lnTo>
                  <a:lnTo>
                    <a:pt x="16402" y="6668"/>
                  </a:lnTo>
                  <a:lnTo>
                    <a:pt x="17836" y="6537"/>
                  </a:lnTo>
                  <a:lnTo>
                    <a:pt x="18015" y="9248"/>
                  </a:lnTo>
                  <a:lnTo>
                    <a:pt x="17405" y="10909"/>
                  </a:lnTo>
                  <a:lnTo>
                    <a:pt x="17477" y="11762"/>
                  </a:lnTo>
                  <a:lnTo>
                    <a:pt x="19539" y="11565"/>
                  </a:lnTo>
                  <a:lnTo>
                    <a:pt x="20973" y="10560"/>
                  </a:lnTo>
                  <a:lnTo>
                    <a:pt x="20148" y="9838"/>
                  </a:lnTo>
                  <a:lnTo>
                    <a:pt x="21600" y="9663"/>
                  </a:lnTo>
                  <a:cubicBezTo>
                    <a:pt x="21600" y="9663"/>
                    <a:pt x="21421" y="7958"/>
                    <a:pt x="21421" y="7958"/>
                  </a:cubicBezTo>
                  <a:close/>
                  <a:moveTo>
                    <a:pt x="21421" y="7958"/>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4" name="AutoShape 46"/>
            <p:cNvSpPr>
              <a:spLocks/>
            </p:cNvSpPr>
            <p:nvPr/>
          </p:nvSpPr>
          <p:spPr bwMode="auto">
            <a:xfrm>
              <a:off x="7353303" y="5054600"/>
              <a:ext cx="23813" cy="12700"/>
            </a:xfrm>
            <a:custGeom>
              <a:avLst/>
              <a:gdLst>
                <a:gd name="T0" fmla="*/ 33078 w 21600"/>
                <a:gd name="T1" fmla="*/ 546 h 21600"/>
                <a:gd name="T2" fmla="*/ 31659 w 21600"/>
                <a:gd name="T3" fmla="*/ 549 h 21600"/>
                <a:gd name="T4" fmla="*/ 30912 w 21600"/>
                <a:gd name="T5" fmla="*/ 504 h 21600"/>
                <a:gd name="T6" fmla="*/ 32280 w 21600"/>
                <a:gd name="T7" fmla="*/ 440 h 21600"/>
                <a:gd name="T8" fmla="*/ 32189 w 21600"/>
                <a:gd name="T9" fmla="*/ 392 h 21600"/>
                <a:gd name="T10" fmla="*/ 31517 w 21600"/>
                <a:gd name="T11" fmla="*/ 392 h 21600"/>
                <a:gd name="T12" fmla="*/ 29524 w 21600"/>
                <a:gd name="T13" fmla="*/ 516 h 21600"/>
                <a:gd name="T14" fmla="*/ 28796 w 21600"/>
                <a:gd name="T15" fmla="*/ 563 h 21600"/>
                <a:gd name="T16" fmla="*/ 27408 w 21600"/>
                <a:gd name="T17" fmla="*/ 575 h 21600"/>
                <a:gd name="T18" fmla="*/ 28084 w 21600"/>
                <a:gd name="T19" fmla="*/ 469 h 21600"/>
                <a:gd name="T20" fmla="*/ 28012 w 21600"/>
                <a:gd name="T21" fmla="*/ 410 h 21600"/>
                <a:gd name="T22" fmla="*/ 27213 w 21600"/>
                <a:gd name="T23" fmla="*/ 364 h 21600"/>
                <a:gd name="T24" fmla="*/ 26502 w 21600"/>
                <a:gd name="T25" fmla="*/ 314 h 21600"/>
                <a:gd name="T26" fmla="*/ 24369 w 21600"/>
                <a:gd name="T27" fmla="*/ 330 h 21600"/>
                <a:gd name="T28" fmla="*/ 22805 w 21600"/>
                <a:gd name="T29" fmla="*/ 175 h 21600"/>
                <a:gd name="T30" fmla="*/ 21330 w 21600"/>
                <a:gd name="T31" fmla="*/ 185 h 21600"/>
                <a:gd name="T32" fmla="*/ 19180 w 21600"/>
                <a:gd name="T33" fmla="*/ 93 h 21600"/>
                <a:gd name="T34" fmla="*/ 19072 w 21600"/>
                <a:gd name="T35" fmla="*/ 34 h 21600"/>
                <a:gd name="T36" fmla="*/ 15516 w 21600"/>
                <a:gd name="T37" fmla="*/ 0 h 21600"/>
                <a:gd name="T38" fmla="*/ 12636 w 21600"/>
                <a:gd name="T39" fmla="*/ 20 h 21600"/>
                <a:gd name="T40" fmla="*/ 12780 w 21600"/>
                <a:gd name="T41" fmla="*/ 126 h 21600"/>
                <a:gd name="T42" fmla="*/ 11482 w 21600"/>
                <a:gd name="T43" fmla="*/ 239 h 21600"/>
                <a:gd name="T44" fmla="*/ 10167 w 21600"/>
                <a:gd name="T45" fmla="*/ 355 h 21600"/>
                <a:gd name="T46" fmla="*/ 3841 w 21600"/>
                <a:gd name="T47" fmla="*/ 392 h 21600"/>
                <a:gd name="T48" fmla="*/ 1957 w 21600"/>
                <a:gd name="T49" fmla="*/ 563 h 21600"/>
                <a:gd name="T50" fmla="*/ 604 w 21600"/>
                <a:gd name="T51" fmla="*/ 627 h 21600"/>
                <a:gd name="T52" fmla="*/ 0 w 21600"/>
                <a:gd name="T53" fmla="*/ 744 h 21600"/>
                <a:gd name="T54" fmla="*/ 853 w 21600"/>
                <a:gd name="T55" fmla="*/ 843 h 21600"/>
                <a:gd name="T56" fmla="*/ 2275 w 21600"/>
                <a:gd name="T57" fmla="*/ 835 h 21600"/>
                <a:gd name="T58" fmla="*/ 5172 w 21600"/>
                <a:gd name="T59" fmla="*/ 927 h 21600"/>
                <a:gd name="T60" fmla="*/ 10985 w 21600"/>
                <a:gd name="T61" fmla="*/ 1056 h 21600"/>
                <a:gd name="T62" fmla="*/ 13846 w 21600"/>
                <a:gd name="T63" fmla="*/ 1143 h 21600"/>
                <a:gd name="T64" fmla="*/ 17455 w 21600"/>
                <a:gd name="T65" fmla="*/ 1229 h 21600"/>
                <a:gd name="T66" fmla="*/ 18966 w 21600"/>
                <a:gd name="T67" fmla="*/ 1272 h 21600"/>
                <a:gd name="T68" fmla="*/ 19907 w 21600"/>
                <a:gd name="T69" fmla="*/ 1483 h 21600"/>
                <a:gd name="T70" fmla="*/ 20602 w 21600"/>
                <a:gd name="T71" fmla="*/ 1477 h 21600"/>
                <a:gd name="T72" fmla="*/ 22805 w 21600"/>
                <a:gd name="T73" fmla="*/ 1518 h 21600"/>
                <a:gd name="T74" fmla="*/ 26325 w 21600"/>
                <a:gd name="T75" fmla="*/ 1493 h 21600"/>
                <a:gd name="T76" fmla="*/ 28298 w 21600"/>
                <a:gd name="T77" fmla="*/ 1433 h 21600"/>
                <a:gd name="T78" fmla="*/ 29684 w 21600"/>
                <a:gd name="T79" fmla="*/ 1365 h 21600"/>
                <a:gd name="T80" fmla="*/ 30378 w 21600"/>
                <a:gd name="T81" fmla="*/ 1365 h 21600"/>
                <a:gd name="T82" fmla="*/ 29560 w 21600"/>
                <a:gd name="T83" fmla="*/ 1262 h 21600"/>
                <a:gd name="T84" fmla="*/ 28796 w 21600"/>
                <a:gd name="T85" fmla="*/ 1214 h 21600"/>
                <a:gd name="T86" fmla="*/ 28617 w 21600"/>
                <a:gd name="T87" fmla="*/ 999 h 21600"/>
                <a:gd name="T88" fmla="*/ 29275 w 21600"/>
                <a:gd name="T89" fmla="*/ 994 h 21600"/>
                <a:gd name="T90" fmla="*/ 29933 w 21600"/>
                <a:gd name="T91" fmla="*/ 940 h 21600"/>
                <a:gd name="T92" fmla="*/ 32634 w 21600"/>
                <a:gd name="T93" fmla="*/ 816 h 21600"/>
                <a:gd name="T94" fmla="*/ 34573 w 21600"/>
                <a:gd name="T95" fmla="*/ 645 h 21600"/>
                <a:gd name="T96" fmla="*/ 35177 w 21600"/>
                <a:gd name="T97" fmla="*/ 526 h 21600"/>
                <a:gd name="T98" fmla="*/ 34395 w 21600"/>
                <a:gd name="T99" fmla="*/ 484 h 21600"/>
                <a:gd name="T100" fmla="*/ 33078 w 21600"/>
                <a:gd name="T101" fmla="*/ 546 h 21600"/>
                <a:gd name="T102" fmla="*/ 33078 w 21600"/>
                <a:gd name="T103" fmla="*/ 546 h 216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1600" h="21600">
                  <a:moveTo>
                    <a:pt x="20312" y="7762"/>
                  </a:moveTo>
                  <a:lnTo>
                    <a:pt x="19439" y="7820"/>
                  </a:lnTo>
                  <a:lnTo>
                    <a:pt x="18980" y="7168"/>
                  </a:lnTo>
                  <a:lnTo>
                    <a:pt x="19821" y="6267"/>
                  </a:lnTo>
                  <a:lnTo>
                    <a:pt x="19766" y="5577"/>
                  </a:lnTo>
                  <a:lnTo>
                    <a:pt x="19352" y="5577"/>
                  </a:lnTo>
                  <a:lnTo>
                    <a:pt x="18129" y="7341"/>
                  </a:lnTo>
                  <a:lnTo>
                    <a:pt x="17682" y="8011"/>
                  </a:lnTo>
                  <a:lnTo>
                    <a:pt x="16830" y="8184"/>
                  </a:lnTo>
                  <a:lnTo>
                    <a:pt x="17245" y="6670"/>
                  </a:lnTo>
                  <a:lnTo>
                    <a:pt x="17201" y="5846"/>
                  </a:lnTo>
                  <a:lnTo>
                    <a:pt x="16710" y="5175"/>
                  </a:lnTo>
                  <a:lnTo>
                    <a:pt x="16274" y="4466"/>
                  </a:lnTo>
                  <a:lnTo>
                    <a:pt x="14964" y="4696"/>
                  </a:lnTo>
                  <a:lnTo>
                    <a:pt x="14003" y="2492"/>
                  </a:lnTo>
                  <a:lnTo>
                    <a:pt x="13098" y="2626"/>
                  </a:lnTo>
                  <a:lnTo>
                    <a:pt x="11777" y="1322"/>
                  </a:lnTo>
                  <a:lnTo>
                    <a:pt x="11711" y="479"/>
                  </a:lnTo>
                  <a:lnTo>
                    <a:pt x="9528" y="0"/>
                  </a:lnTo>
                  <a:lnTo>
                    <a:pt x="7760" y="287"/>
                  </a:lnTo>
                  <a:lnTo>
                    <a:pt x="7848" y="1802"/>
                  </a:lnTo>
                  <a:lnTo>
                    <a:pt x="7051" y="3412"/>
                  </a:lnTo>
                  <a:lnTo>
                    <a:pt x="6243" y="5060"/>
                  </a:lnTo>
                  <a:lnTo>
                    <a:pt x="2358" y="5577"/>
                  </a:lnTo>
                  <a:lnTo>
                    <a:pt x="1201" y="8011"/>
                  </a:lnTo>
                  <a:lnTo>
                    <a:pt x="371" y="8931"/>
                  </a:lnTo>
                  <a:lnTo>
                    <a:pt x="0" y="10580"/>
                  </a:lnTo>
                  <a:lnTo>
                    <a:pt x="524" y="11998"/>
                  </a:lnTo>
                  <a:lnTo>
                    <a:pt x="1397" y="11883"/>
                  </a:lnTo>
                  <a:lnTo>
                    <a:pt x="3176" y="13186"/>
                  </a:lnTo>
                  <a:lnTo>
                    <a:pt x="6745" y="15026"/>
                  </a:lnTo>
                  <a:lnTo>
                    <a:pt x="8502" y="16272"/>
                  </a:lnTo>
                  <a:lnTo>
                    <a:pt x="10718" y="17498"/>
                  </a:lnTo>
                  <a:lnTo>
                    <a:pt x="11646" y="18112"/>
                  </a:lnTo>
                  <a:lnTo>
                    <a:pt x="12224" y="21102"/>
                  </a:lnTo>
                  <a:lnTo>
                    <a:pt x="12650" y="21025"/>
                  </a:lnTo>
                  <a:lnTo>
                    <a:pt x="14003" y="21600"/>
                  </a:lnTo>
                  <a:lnTo>
                    <a:pt x="16165" y="21255"/>
                  </a:lnTo>
                  <a:lnTo>
                    <a:pt x="17376" y="20393"/>
                  </a:lnTo>
                  <a:lnTo>
                    <a:pt x="18227" y="19434"/>
                  </a:lnTo>
                  <a:lnTo>
                    <a:pt x="18653" y="19434"/>
                  </a:lnTo>
                  <a:lnTo>
                    <a:pt x="18151" y="17958"/>
                  </a:lnTo>
                  <a:lnTo>
                    <a:pt x="17682" y="17269"/>
                  </a:lnTo>
                  <a:lnTo>
                    <a:pt x="17573" y="14221"/>
                  </a:lnTo>
                  <a:lnTo>
                    <a:pt x="17976" y="14144"/>
                  </a:lnTo>
                  <a:lnTo>
                    <a:pt x="18380" y="13378"/>
                  </a:lnTo>
                  <a:lnTo>
                    <a:pt x="20039" y="11615"/>
                  </a:lnTo>
                  <a:lnTo>
                    <a:pt x="21229" y="9180"/>
                  </a:lnTo>
                  <a:lnTo>
                    <a:pt x="21600" y="7494"/>
                  </a:lnTo>
                  <a:lnTo>
                    <a:pt x="21120" y="6900"/>
                  </a:lnTo>
                  <a:cubicBezTo>
                    <a:pt x="21120" y="6900"/>
                    <a:pt x="20312" y="7762"/>
                    <a:pt x="20312" y="7762"/>
                  </a:cubicBezTo>
                  <a:close/>
                  <a:moveTo>
                    <a:pt x="20312" y="7762"/>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5" name="AutoShape 47"/>
            <p:cNvSpPr>
              <a:spLocks/>
            </p:cNvSpPr>
            <p:nvPr/>
          </p:nvSpPr>
          <p:spPr bwMode="auto">
            <a:xfrm>
              <a:off x="6972303" y="5245100"/>
              <a:ext cx="22225" cy="53975"/>
            </a:xfrm>
            <a:custGeom>
              <a:avLst/>
              <a:gdLst>
                <a:gd name="T0" fmla="*/ 1998 w 21600"/>
                <a:gd name="T1" fmla="*/ 2063944 h 21600"/>
                <a:gd name="T2" fmla="*/ 2931 w 21600"/>
                <a:gd name="T3" fmla="*/ 1752563 h 21600"/>
                <a:gd name="T4" fmla="*/ 7502 w 21600"/>
                <a:gd name="T5" fmla="*/ 1201906 h 21600"/>
                <a:gd name="T6" fmla="*/ 9329 w 21600"/>
                <a:gd name="T7" fmla="*/ 1080030 h 21600"/>
                <a:gd name="T8" fmla="*/ 11628 w 21600"/>
                <a:gd name="T9" fmla="*/ 921816 h 21600"/>
                <a:gd name="T10" fmla="*/ 13862 w 21600"/>
                <a:gd name="T11" fmla="*/ 741544 h 21600"/>
                <a:gd name="T12" fmla="*/ 15227 w 21600"/>
                <a:gd name="T13" fmla="*/ 643604 h 21600"/>
                <a:gd name="T14" fmla="*/ 16514 w 21600"/>
                <a:gd name="T15" fmla="*/ 523602 h 21600"/>
                <a:gd name="T16" fmla="*/ 17422 w 21600"/>
                <a:gd name="T17" fmla="*/ 444494 h 21600"/>
                <a:gd name="T18" fmla="*/ 17908 w 21600"/>
                <a:gd name="T19" fmla="*/ 422852 h 21600"/>
                <a:gd name="T20" fmla="*/ 21181 w 21600"/>
                <a:gd name="T21" fmla="*/ 261309 h 21600"/>
                <a:gd name="T22" fmla="*/ 24044 w 21600"/>
                <a:gd name="T23" fmla="*/ 119070 h 21600"/>
                <a:gd name="T24" fmla="*/ 24912 w 21600"/>
                <a:gd name="T25" fmla="*/ 37123 h 21600"/>
                <a:gd name="T26" fmla="*/ 24858 w 21600"/>
                <a:gd name="T27" fmla="*/ 0 h 21600"/>
                <a:gd name="T28" fmla="*/ 19668 w 21600"/>
                <a:gd name="T29" fmla="*/ 14898 h 21600"/>
                <a:gd name="T30" fmla="*/ 19787 w 21600"/>
                <a:gd name="T31" fmla="*/ 73776 h 21600"/>
                <a:gd name="T32" fmla="*/ 20378 w 21600"/>
                <a:gd name="T33" fmla="*/ 107570 h 21600"/>
                <a:gd name="T34" fmla="*/ 19063 w 21600"/>
                <a:gd name="T35" fmla="*/ 228557 h 21600"/>
                <a:gd name="T36" fmla="*/ 15767 w 21600"/>
                <a:gd name="T37" fmla="*/ 406854 h 21600"/>
                <a:gd name="T38" fmla="*/ 13967 w 21600"/>
                <a:gd name="T39" fmla="*/ 550078 h 21600"/>
                <a:gd name="T40" fmla="*/ 13231 w 21600"/>
                <a:gd name="T41" fmla="*/ 706270 h 21600"/>
                <a:gd name="T42" fmla="*/ 11628 w 21600"/>
                <a:gd name="T43" fmla="*/ 672583 h 21600"/>
                <a:gd name="T44" fmla="*/ 9396 w 21600"/>
                <a:gd name="T45" fmla="*/ 620525 h 21600"/>
                <a:gd name="T46" fmla="*/ 8895 w 21600"/>
                <a:gd name="T47" fmla="*/ 621512 h 21600"/>
                <a:gd name="T48" fmla="*/ 8382 w 21600"/>
                <a:gd name="T49" fmla="*/ 643604 h 21600"/>
                <a:gd name="T50" fmla="*/ 10090 w 21600"/>
                <a:gd name="T51" fmla="*/ 714069 h 21600"/>
                <a:gd name="T52" fmla="*/ 10236 w 21600"/>
                <a:gd name="T53" fmla="*/ 754501 h 21600"/>
                <a:gd name="T54" fmla="*/ 9222 w 21600"/>
                <a:gd name="T55" fmla="*/ 774781 h 21600"/>
                <a:gd name="T56" fmla="*/ 9276 w 21600"/>
                <a:gd name="T57" fmla="*/ 795052 h 21600"/>
                <a:gd name="T58" fmla="*/ 9869 w 21600"/>
                <a:gd name="T59" fmla="*/ 830218 h 21600"/>
                <a:gd name="T60" fmla="*/ 9947 w 21600"/>
                <a:gd name="T61" fmla="*/ 868308 h 21600"/>
                <a:gd name="T62" fmla="*/ 8408 w 21600"/>
                <a:gd name="T63" fmla="*/ 891480 h 21600"/>
                <a:gd name="T64" fmla="*/ 7975 w 21600"/>
                <a:gd name="T65" fmla="*/ 931906 h 21600"/>
                <a:gd name="T66" fmla="*/ 5296 w 21600"/>
                <a:gd name="T67" fmla="*/ 1151339 h 21600"/>
                <a:gd name="T68" fmla="*/ 4520 w 21600"/>
                <a:gd name="T69" fmla="*/ 1267071 h 21600"/>
                <a:gd name="T70" fmla="*/ 3614 w 21600"/>
                <a:gd name="T71" fmla="*/ 1329732 h 21600"/>
                <a:gd name="T72" fmla="*/ 1616 w 21600"/>
                <a:gd name="T73" fmla="*/ 1620467 h 21600"/>
                <a:gd name="T74" fmla="*/ 1945 w 21600"/>
                <a:gd name="T75" fmla="*/ 1774206 h 21600"/>
                <a:gd name="T76" fmla="*/ 0 w 21600"/>
                <a:gd name="T77" fmla="*/ 2088128 h 21600"/>
                <a:gd name="T78" fmla="*/ 1589 w 21600"/>
                <a:gd name="T79" fmla="*/ 2104493 h 21600"/>
                <a:gd name="T80" fmla="*/ 1998 w 21600"/>
                <a:gd name="T81" fmla="*/ 2063944 h 21600"/>
                <a:gd name="T82" fmla="*/ 1998 w 21600"/>
                <a:gd name="T83" fmla="*/ 2063944 h 216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1600" h="21600">
                  <a:moveTo>
                    <a:pt x="1732" y="21184"/>
                  </a:moveTo>
                  <a:lnTo>
                    <a:pt x="2541" y="17988"/>
                  </a:lnTo>
                  <a:lnTo>
                    <a:pt x="6505" y="12336"/>
                  </a:lnTo>
                  <a:lnTo>
                    <a:pt x="8089" y="11085"/>
                  </a:lnTo>
                  <a:lnTo>
                    <a:pt x="10082" y="9461"/>
                  </a:lnTo>
                  <a:lnTo>
                    <a:pt x="12019" y="7611"/>
                  </a:lnTo>
                  <a:lnTo>
                    <a:pt x="13204" y="6606"/>
                  </a:lnTo>
                  <a:lnTo>
                    <a:pt x="14320" y="5374"/>
                  </a:lnTo>
                  <a:lnTo>
                    <a:pt x="15106" y="4562"/>
                  </a:lnTo>
                  <a:lnTo>
                    <a:pt x="15528" y="4340"/>
                  </a:lnTo>
                  <a:lnTo>
                    <a:pt x="18365" y="2682"/>
                  </a:lnTo>
                  <a:lnTo>
                    <a:pt x="20848" y="1222"/>
                  </a:lnTo>
                  <a:lnTo>
                    <a:pt x="21600" y="381"/>
                  </a:lnTo>
                  <a:lnTo>
                    <a:pt x="21554" y="0"/>
                  </a:lnTo>
                  <a:lnTo>
                    <a:pt x="17054" y="153"/>
                  </a:lnTo>
                  <a:lnTo>
                    <a:pt x="17157" y="757"/>
                  </a:lnTo>
                  <a:lnTo>
                    <a:pt x="17670" y="1104"/>
                  </a:lnTo>
                  <a:lnTo>
                    <a:pt x="16530" y="2346"/>
                  </a:lnTo>
                  <a:lnTo>
                    <a:pt x="13671" y="4176"/>
                  </a:lnTo>
                  <a:lnTo>
                    <a:pt x="12110" y="5646"/>
                  </a:lnTo>
                  <a:lnTo>
                    <a:pt x="11472" y="7249"/>
                  </a:lnTo>
                  <a:lnTo>
                    <a:pt x="10082" y="6903"/>
                  </a:lnTo>
                  <a:lnTo>
                    <a:pt x="8146" y="6369"/>
                  </a:lnTo>
                  <a:lnTo>
                    <a:pt x="7713" y="6379"/>
                  </a:lnTo>
                  <a:lnTo>
                    <a:pt x="7268" y="6606"/>
                  </a:lnTo>
                  <a:lnTo>
                    <a:pt x="8749" y="7329"/>
                  </a:lnTo>
                  <a:lnTo>
                    <a:pt x="8875" y="7744"/>
                  </a:lnTo>
                  <a:lnTo>
                    <a:pt x="7997" y="7952"/>
                  </a:lnTo>
                  <a:lnTo>
                    <a:pt x="8043" y="8160"/>
                  </a:lnTo>
                  <a:lnTo>
                    <a:pt x="8556" y="8521"/>
                  </a:lnTo>
                  <a:lnTo>
                    <a:pt x="8624" y="8912"/>
                  </a:lnTo>
                  <a:lnTo>
                    <a:pt x="7291" y="9150"/>
                  </a:lnTo>
                  <a:lnTo>
                    <a:pt x="6915" y="9565"/>
                  </a:lnTo>
                  <a:lnTo>
                    <a:pt x="4591" y="11817"/>
                  </a:lnTo>
                  <a:lnTo>
                    <a:pt x="3919" y="13005"/>
                  </a:lnTo>
                  <a:lnTo>
                    <a:pt x="3133" y="13648"/>
                  </a:lnTo>
                  <a:lnTo>
                    <a:pt x="1401" y="16632"/>
                  </a:lnTo>
                  <a:lnTo>
                    <a:pt x="1686" y="18210"/>
                  </a:lnTo>
                  <a:lnTo>
                    <a:pt x="0" y="21432"/>
                  </a:lnTo>
                  <a:lnTo>
                    <a:pt x="1378" y="21600"/>
                  </a:lnTo>
                  <a:cubicBezTo>
                    <a:pt x="1378" y="21600"/>
                    <a:pt x="1732" y="21184"/>
                    <a:pt x="1732" y="21184"/>
                  </a:cubicBezTo>
                  <a:close/>
                  <a:moveTo>
                    <a:pt x="1732" y="21184"/>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6" name="AutoShape 48"/>
            <p:cNvSpPr>
              <a:spLocks/>
            </p:cNvSpPr>
            <p:nvPr/>
          </p:nvSpPr>
          <p:spPr bwMode="auto">
            <a:xfrm>
              <a:off x="7035803" y="5181600"/>
              <a:ext cx="9525" cy="7938"/>
            </a:xfrm>
            <a:custGeom>
              <a:avLst/>
              <a:gdLst>
                <a:gd name="T0" fmla="*/ 340 w 21600"/>
                <a:gd name="T1" fmla="*/ 0 h 21600"/>
                <a:gd name="T2" fmla="*/ 235 w 21600"/>
                <a:gd name="T3" fmla="*/ 31 h 21600"/>
                <a:gd name="T4" fmla="*/ 148 w 21600"/>
                <a:gd name="T5" fmla="*/ 60 h 21600"/>
                <a:gd name="T6" fmla="*/ 63 w 21600"/>
                <a:gd name="T7" fmla="*/ 99 h 21600"/>
                <a:gd name="T8" fmla="*/ 0 w 21600"/>
                <a:gd name="T9" fmla="*/ 145 h 21600"/>
                <a:gd name="T10" fmla="*/ 16 w 21600"/>
                <a:gd name="T11" fmla="*/ 145 h 21600"/>
                <a:gd name="T12" fmla="*/ 86 w 21600"/>
                <a:gd name="T13" fmla="*/ 125 h 21600"/>
                <a:gd name="T14" fmla="*/ 190 w 21600"/>
                <a:gd name="T15" fmla="*/ 85 h 21600"/>
                <a:gd name="T16" fmla="*/ 276 w 21600"/>
                <a:gd name="T17" fmla="*/ 47 h 21600"/>
                <a:gd name="T18" fmla="*/ 329 w 21600"/>
                <a:gd name="T19" fmla="*/ 27 h 21600"/>
                <a:gd name="T20" fmla="*/ 360 w 21600"/>
                <a:gd name="T21" fmla="*/ 8 h 21600"/>
                <a:gd name="T22" fmla="*/ 359 w 21600"/>
                <a:gd name="T23" fmla="*/ 0 h 21600"/>
                <a:gd name="T24" fmla="*/ 340 w 21600"/>
                <a:gd name="T25" fmla="*/ 0 h 21600"/>
                <a:gd name="T26" fmla="*/ 340 w 21600"/>
                <a:gd name="T27" fmla="*/ 0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20409" y="0"/>
                  </a:moveTo>
                  <a:lnTo>
                    <a:pt x="14123" y="4612"/>
                  </a:lnTo>
                  <a:lnTo>
                    <a:pt x="8889" y="8959"/>
                  </a:lnTo>
                  <a:lnTo>
                    <a:pt x="3794" y="14798"/>
                  </a:lnTo>
                  <a:lnTo>
                    <a:pt x="0" y="21600"/>
                  </a:lnTo>
                  <a:lnTo>
                    <a:pt x="969" y="21600"/>
                  </a:lnTo>
                  <a:lnTo>
                    <a:pt x="5151" y="18614"/>
                  </a:lnTo>
                  <a:lnTo>
                    <a:pt x="11382" y="12641"/>
                  </a:lnTo>
                  <a:lnTo>
                    <a:pt x="16532" y="6968"/>
                  </a:lnTo>
                  <a:lnTo>
                    <a:pt x="19717" y="3982"/>
                  </a:lnTo>
                  <a:lnTo>
                    <a:pt x="21600" y="1228"/>
                  </a:lnTo>
                  <a:lnTo>
                    <a:pt x="21545" y="0"/>
                  </a:lnTo>
                  <a:cubicBezTo>
                    <a:pt x="21545" y="0"/>
                    <a:pt x="20409" y="0"/>
                    <a:pt x="20409" y="0"/>
                  </a:cubicBezTo>
                  <a:close/>
                  <a:moveTo>
                    <a:pt x="20409" y="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7" name="AutoShape 49"/>
            <p:cNvSpPr>
              <a:spLocks/>
            </p:cNvSpPr>
            <p:nvPr/>
          </p:nvSpPr>
          <p:spPr bwMode="auto">
            <a:xfrm>
              <a:off x="6972303" y="5295900"/>
              <a:ext cx="23813" cy="93663"/>
            </a:xfrm>
            <a:custGeom>
              <a:avLst/>
              <a:gdLst>
                <a:gd name="T0" fmla="*/ 24415 w 21600"/>
                <a:gd name="T1" fmla="*/ 22568828 h 21600"/>
                <a:gd name="T2" fmla="*/ 6717 w 21600"/>
                <a:gd name="T3" fmla="*/ 11174828 h 21600"/>
                <a:gd name="T4" fmla="*/ 2526 w 21600"/>
                <a:gd name="T5" fmla="*/ 5217081 h 21600"/>
                <a:gd name="T6" fmla="*/ 2984 w 21600"/>
                <a:gd name="T7" fmla="*/ 0 h 21600"/>
                <a:gd name="T8" fmla="*/ 824 w 21600"/>
                <a:gd name="T9" fmla="*/ 47365 h 21600"/>
                <a:gd name="T10" fmla="*/ 0 w 21600"/>
                <a:gd name="T11" fmla="*/ 1957643 h 21600"/>
                <a:gd name="T12" fmla="*/ 3549 w 21600"/>
                <a:gd name="T13" fmla="*/ 8128604 h 21600"/>
                <a:gd name="T14" fmla="*/ 2143 w 21600"/>
                <a:gd name="T15" fmla="*/ 8332616 h 21600"/>
                <a:gd name="T16" fmla="*/ 4556 w 21600"/>
                <a:gd name="T17" fmla="*/ 8964022 h 21600"/>
                <a:gd name="T18" fmla="*/ 3769 w 21600"/>
                <a:gd name="T19" fmla="*/ 11052121 h 21600"/>
                <a:gd name="T20" fmla="*/ 8785 w 21600"/>
                <a:gd name="T21" fmla="*/ 13028116 h 21600"/>
                <a:gd name="T22" fmla="*/ 6168 w 21600"/>
                <a:gd name="T23" fmla="*/ 13773430 h 21600"/>
                <a:gd name="T24" fmla="*/ 10708 w 21600"/>
                <a:gd name="T25" fmla="*/ 14536762 h 21600"/>
                <a:gd name="T26" fmla="*/ 7687 w 21600"/>
                <a:gd name="T27" fmla="*/ 14076820 h 21600"/>
                <a:gd name="T28" fmla="*/ 10414 w 21600"/>
                <a:gd name="T29" fmla="*/ 15761818 h 21600"/>
                <a:gd name="T30" fmla="*/ 12591 w 21600"/>
                <a:gd name="T31" fmla="*/ 15714436 h 21600"/>
                <a:gd name="T32" fmla="*/ 9976 w 21600"/>
                <a:gd name="T33" fmla="*/ 16629506 h 21600"/>
                <a:gd name="T34" fmla="*/ 12354 w 21600"/>
                <a:gd name="T35" fmla="*/ 17109585 h 21600"/>
                <a:gd name="T36" fmla="*/ 13508 w 21600"/>
                <a:gd name="T37" fmla="*/ 16221838 h 21600"/>
                <a:gd name="T38" fmla="*/ 13050 w 21600"/>
                <a:gd name="T39" fmla="*/ 17101836 h 21600"/>
                <a:gd name="T40" fmla="*/ 14515 w 21600"/>
                <a:gd name="T41" fmla="*/ 17061882 h 21600"/>
                <a:gd name="T42" fmla="*/ 19016 w 21600"/>
                <a:gd name="T43" fmla="*/ 19571773 h 21600"/>
                <a:gd name="T44" fmla="*/ 18504 w 21600"/>
                <a:gd name="T45" fmla="*/ 20276717 h 21600"/>
                <a:gd name="T46" fmla="*/ 20002 w 21600"/>
                <a:gd name="T47" fmla="*/ 20250955 h 21600"/>
                <a:gd name="T48" fmla="*/ 22053 w 21600"/>
                <a:gd name="T49" fmla="*/ 22105708 h 21600"/>
                <a:gd name="T50" fmla="*/ 23518 w 21600"/>
                <a:gd name="T51" fmla="*/ 22253123 h 21600"/>
                <a:gd name="T52" fmla="*/ 23133 w 21600"/>
                <a:gd name="T53" fmla="*/ 23133126 h 21600"/>
                <a:gd name="T54" fmla="*/ 28314 w 21600"/>
                <a:gd name="T55" fmla="*/ 25619701 h 21600"/>
                <a:gd name="T56" fmla="*/ 32541 w 21600"/>
                <a:gd name="T57" fmla="*/ 31750703 h 21600"/>
                <a:gd name="T58" fmla="*/ 33730 w 21600"/>
                <a:gd name="T59" fmla="*/ 33115035 h 21600"/>
                <a:gd name="T60" fmla="*/ 35177 w 21600"/>
                <a:gd name="T61" fmla="*/ 33079725 h 21600"/>
                <a:gd name="T62" fmla="*/ 31169 w 21600"/>
                <a:gd name="T63" fmla="*/ 27795120 h 21600"/>
                <a:gd name="T64" fmla="*/ 24415 w 21600"/>
                <a:gd name="T65" fmla="*/ 22568828 h 21600"/>
                <a:gd name="T66" fmla="*/ 24415 w 21600"/>
                <a:gd name="T67" fmla="*/ 22568828 h 2160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1600" h="21600">
                  <a:moveTo>
                    <a:pt x="14992" y="14721"/>
                  </a:moveTo>
                  <a:lnTo>
                    <a:pt x="4124" y="7289"/>
                  </a:lnTo>
                  <a:lnTo>
                    <a:pt x="1551" y="3403"/>
                  </a:lnTo>
                  <a:lnTo>
                    <a:pt x="1832" y="0"/>
                  </a:lnTo>
                  <a:lnTo>
                    <a:pt x="506" y="31"/>
                  </a:lnTo>
                  <a:lnTo>
                    <a:pt x="0" y="1277"/>
                  </a:lnTo>
                  <a:lnTo>
                    <a:pt x="2180" y="5302"/>
                  </a:lnTo>
                  <a:lnTo>
                    <a:pt x="1315" y="5435"/>
                  </a:lnTo>
                  <a:lnTo>
                    <a:pt x="2798" y="5847"/>
                  </a:lnTo>
                  <a:lnTo>
                    <a:pt x="2315" y="7209"/>
                  </a:lnTo>
                  <a:lnTo>
                    <a:pt x="5394" y="8498"/>
                  </a:lnTo>
                  <a:lnTo>
                    <a:pt x="3787" y="8984"/>
                  </a:lnTo>
                  <a:lnTo>
                    <a:pt x="6574" y="9482"/>
                  </a:lnTo>
                  <a:lnTo>
                    <a:pt x="4720" y="9182"/>
                  </a:lnTo>
                  <a:lnTo>
                    <a:pt x="6395" y="10281"/>
                  </a:lnTo>
                  <a:lnTo>
                    <a:pt x="7732" y="10250"/>
                  </a:lnTo>
                  <a:lnTo>
                    <a:pt x="6125" y="10847"/>
                  </a:lnTo>
                  <a:lnTo>
                    <a:pt x="7586" y="11160"/>
                  </a:lnTo>
                  <a:lnTo>
                    <a:pt x="8294" y="10581"/>
                  </a:lnTo>
                  <a:lnTo>
                    <a:pt x="8013" y="11155"/>
                  </a:lnTo>
                  <a:lnTo>
                    <a:pt x="8912" y="11129"/>
                  </a:lnTo>
                  <a:lnTo>
                    <a:pt x="11677" y="12766"/>
                  </a:lnTo>
                  <a:lnTo>
                    <a:pt x="11362" y="13226"/>
                  </a:lnTo>
                  <a:lnTo>
                    <a:pt x="12283" y="13209"/>
                  </a:lnTo>
                  <a:lnTo>
                    <a:pt x="13542" y="14419"/>
                  </a:lnTo>
                  <a:lnTo>
                    <a:pt x="14441" y="14515"/>
                  </a:lnTo>
                  <a:lnTo>
                    <a:pt x="14205" y="15089"/>
                  </a:lnTo>
                  <a:lnTo>
                    <a:pt x="17386" y="16711"/>
                  </a:lnTo>
                  <a:lnTo>
                    <a:pt x="19982" y="20710"/>
                  </a:lnTo>
                  <a:lnTo>
                    <a:pt x="20712" y="21600"/>
                  </a:lnTo>
                  <a:lnTo>
                    <a:pt x="21600" y="21577"/>
                  </a:lnTo>
                  <a:lnTo>
                    <a:pt x="19139" y="18130"/>
                  </a:lnTo>
                  <a:cubicBezTo>
                    <a:pt x="19139" y="18130"/>
                    <a:pt x="14992" y="14721"/>
                    <a:pt x="14992" y="14721"/>
                  </a:cubicBezTo>
                  <a:close/>
                  <a:moveTo>
                    <a:pt x="14992" y="14721"/>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8" name="AutoShape 50"/>
            <p:cNvSpPr>
              <a:spLocks/>
            </p:cNvSpPr>
            <p:nvPr/>
          </p:nvSpPr>
          <p:spPr bwMode="auto">
            <a:xfrm>
              <a:off x="6985003" y="5219700"/>
              <a:ext cx="14288" cy="25400"/>
            </a:xfrm>
            <a:custGeom>
              <a:avLst/>
              <a:gdLst>
                <a:gd name="T0" fmla="*/ 2537 w 21600"/>
                <a:gd name="T1" fmla="*/ 2581 h 21600"/>
                <a:gd name="T2" fmla="*/ 2340 w 21600"/>
                <a:gd name="T3" fmla="*/ 820 h 21600"/>
                <a:gd name="T4" fmla="*/ 2246 w 21600"/>
                <a:gd name="T5" fmla="*/ 0 h 21600"/>
                <a:gd name="T6" fmla="*/ 2083 w 21600"/>
                <a:gd name="T7" fmla="*/ 1947 h 21600"/>
                <a:gd name="T8" fmla="*/ 1905 w 21600"/>
                <a:gd name="T9" fmla="*/ 3026 h 21600"/>
                <a:gd name="T10" fmla="*/ 1914 w 21600"/>
                <a:gd name="T11" fmla="*/ 4011 h 21600"/>
                <a:gd name="T12" fmla="*/ 2097 w 21600"/>
                <a:gd name="T13" fmla="*/ 4740 h 21600"/>
                <a:gd name="T14" fmla="*/ 2113 w 21600"/>
                <a:gd name="T15" fmla="*/ 5562 h 21600"/>
                <a:gd name="T16" fmla="*/ 1939 w 21600"/>
                <a:gd name="T17" fmla="*/ 6804 h 21600"/>
                <a:gd name="T18" fmla="*/ 1674 w 21600"/>
                <a:gd name="T19" fmla="*/ 6991 h 21600"/>
                <a:gd name="T20" fmla="*/ 1590 w 21600"/>
                <a:gd name="T21" fmla="*/ 8073 h 21600"/>
                <a:gd name="T22" fmla="*/ 1418 w 21600"/>
                <a:gd name="T23" fmla="*/ 9104 h 21600"/>
                <a:gd name="T24" fmla="*/ 1352 w 21600"/>
                <a:gd name="T25" fmla="*/ 12952 h 21600"/>
                <a:gd name="T26" fmla="*/ 1384 w 21600"/>
                <a:gd name="T27" fmla="*/ 16611 h 21600"/>
                <a:gd name="T28" fmla="*/ 1138 w 21600"/>
                <a:gd name="T29" fmla="*/ 19593 h 21600"/>
                <a:gd name="T30" fmla="*/ 980 w 21600"/>
                <a:gd name="T31" fmla="*/ 22597 h 21600"/>
                <a:gd name="T32" fmla="*/ 1077 w 21600"/>
                <a:gd name="T33" fmla="*/ 23368 h 21600"/>
                <a:gd name="T34" fmla="*/ 1361 w 21600"/>
                <a:gd name="T35" fmla="*/ 25105 h 21600"/>
                <a:gd name="T36" fmla="*/ 1187 w 21600"/>
                <a:gd name="T37" fmla="*/ 26114 h 21600"/>
                <a:gd name="T38" fmla="*/ 867 w 21600"/>
                <a:gd name="T39" fmla="*/ 31066 h 21600"/>
                <a:gd name="T40" fmla="*/ 370 w 21600"/>
                <a:gd name="T41" fmla="*/ 36953 h 21600"/>
                <a:gd name="T42" fmla="*/ 286 w 21600"/>
                <a:gd name="T43" fmla="*/ 38034 h 21600"/>
                <a:gd name="T44" fmla="*/ 296 w 21600"/>
                <a:gd name="T45" fmla="*/ 39067 h 21600"/>
                <a:gd name="T46" fmla="*/ 384 w 21600"/>
                <a:gd name="T47" fmla="*/ 38923 h 21600"/>
                <a:gd name="T48" fmla="*/ 478 w 21600"/>
                <a:gd name="T49" fmla="*/ 39838 h 21600"/>
                <a:gd name="T50" fmla="*/ 483 w 21600"/>
                <a:gd name="T51" fmla="*/ 40685 h 21600"/>
                <a:gd name="T52" fmla="*/ 155 w 21600"/>
                <a:gd name="T53" fmla="*/ 44696 h 21600"/>
                <a:gd name="T54" fmla="*/ 81 w 21600"/>
                <a:gd name="T55" fmla="*/ 46642 h 21600"/>
                <a:gd name="T56" fmla="*/ 0 w 21600"/>
                <a:gd name="T57" fmla="*/ 47701 h 21600"/>
                <a:gd name="T58" fmla="*/ 97 w 21600"/>
                <a:gd name="T59" fmla="*/ 48569 h 21600"/>
                <a:gd name="T60" fmla="*/ 273 w 21600"/>
                <a:gd name="T61" fmla="*/ 48475 h 21600"/>
                <a:gd name="T62" fmla="*/ 269 w 21600"/>
                <a:gd name="T63" fmla="*/ 47490 h 21600"/>
                <a:gd name="T64" fmla="*/ 598 w 21600"/>
                <a:gd name="T65" fmla="*/ 43478 h 21600"/>
                <a:gd name="T66" fmla="*/ 984 w 21600"/>
                <a:gd name="T67" fmla="*/ 35662 h 21600"/>
                <a:gd name="T68" fmla="*/ 1142 w 21600"/>
                <a:gd name="T69" fmla="*/ 31723 h 21600"/>
                <a:gd name="T70" fmla="*/ 1291 w 21600"/>
                <a:gd name="T71" fmla="*/ 27944 h 21600"/>
                <a:gd name="T72" fmla="*/ 1539 w 21600"/>
                <a:gd name="T73" fmla="*/ 25834 h 21600"/>
                <a:gd name="T74" fmla="*/ 1961 w 21600"/>
                <a:gd name="T75" fmla="*/ 21703 h 21600"/>
                <a:gd name="T76" fmla="*/ 2367 w 21600"/>
                <a:gd name="T77" fmla="*/ 16751 h 21600"/>
                <a:gd name="T78" fmla="*/ 2614 w 21600"/>
                <a:gd name="T79" fmla="*/ 12765 h 21600"/>
                <a:gd name="T80" fmla="*/ 2580 w 21600"/>
                <a:gd name="T81" fmla="*/ 9104 h 21600"/>
                <a:gd name="T82" fmla="*/ 2736 w 21600"/>
                <a:gd name="T83" fmla="*/ 5186 h 21600"/>
                <a:gd name="T84" fmla="*/ 2724 w 21600"/>
                <a:gd name="T85" fmla="*/ 3355 h 21600"/>
                <a:gd name="T86" fmla="*/ 2537 w 21600"/>
                <a:gd name="T87" fmla="*/ 2581 h 21600"/>
                <a:gd name="T88" fmla="*/ 2537 w 21600"/>
                <a:gd name="T89" fmla="*/ 2581 h 2160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1600" h="21600">
                  <a:moveTo>
                    <a:pt x="20032" y="1148"/>
                  </a:moveTo>
                  <a:lnTo>
                    <a:pt x="18481" y="365"/>
                  </a:lnTo>
                  <a:lnTo>
                    <a:pt x="17733" y="0"/>
                  </a:lnTo>
                  <a:lnTo>
                    <a:pt x="16450" y="866"/>
                  </a:lnTo>
                  <a:lnTo>
                    <a:pt x="15042" y="1346"/>
                  </a:lnTo>
                  <a:lnTo>
                    <a:pt x="15113" y="1784"/>
                  </a:lnTo>
                  <a:lnTo>
                    <a:pt x="16556" y="2108"/>
                  </a:lnTo>
                  <a:lnTo>
                    <a:pt x="16681" y="2473"/>
                  </a:lnTo>
                  <a:lnTo>
                    <a:pt x="15309" y="3026"/>
                  </a:lnTo>
                  <a:lnTo>
                    <a:pt x="13224" y="3110"/>
                  </a:lnTo>
                  <a:lnTo>
                    <a:pt x="12547" y="3590"/>
                  </a:lnTo>
                  <a:lnTo>
                    <a:pt x="11192" y="4049"/>
                  </a:lnTo>
                  <a:lnTo>
                    <a:pt x="10675" y="5760"/>
                  </a:lnTo>
                  <a:lnTo>
                    <a:pt x="10925" y="7388"/>
                  </a:lnTo>
                  <a:lnTo>
                    <a:pt x="8982" y="8713"/>
                  </a:lnTo>
                  <a:lnTo>
                    <a:pt x="7735" y="10049"/>
                  </a:lnTo>
                  <a:lnTo>
                    <a:pt x="8501" y="10393"/>
                  </a:lnTo>
                  <a:lnTo>
                    <a:pt x="10747" y="11165"/>
                  </a:lnTo>
                  <a:lnTo>
                    <a:pt x="9374" y="11614"/>
                  </a:lnTo>
                  <a:lnTo>
                    <a:pt x="6844" y="13816"/>
                  </a:lnTo>
                  <a:lnTo>
                    <a:pt x="2923" y="16435"/>
                  </a:lnTo>
                  <a:lnTo>
                    <a:pt x="2263" y="16915"/>
                  </a:lnTo>
                  <a:lnTo>
                    <a:pt x="2335" y="17374"/>
                  </a:lnTo>
                  <a:lnTo>
                    <a:pt x="3030" y="17311"/>
                  </a:lnTo>
                  <a:lnTo>
                    <a:pt x="3778" y="17718"/>
                  </a:lnTo>
                  <a:lnTo>
                    <a:pt x="3814" y="18094"/>
                  </a:lnTo>
                  <a:lnTo>
                    <a:pt x="1230" y="19878"/>
                  </a:lnTo>
                  <a:lnTo>
                    <a:pt x="642" y="20744"/>
                  </a:lnTo>
                  <a:lnTo>
                    <a:pt x="0" y="21214"/>
                  </a:lnTo>
                  <a:lnTo>
                    <a:pt x="766" y="21600"/>
                  </a:lnTo>
                  <a:lnTo>
                    <a:pt x="2156" y="21558"/>
                  </a:lnTo>
                  <a:lnTo>
                    <a:pt x="2121" y="21120"/>
                  </a:lnTo>
                  <a:lnTo>
                    <a:pt x="4723" y="19336"/>
                  </a:lnTo>
                  <a:lnTo>
                    <a:pt x="7770" y="15861"/>
                  </a:lnTo>
                  <a:lnTo>
                    <a:pt x="9018" y="14108"/>
                  </a:lnTo>
                  <a:lnTo>
                    <a:pt x="10194" y="12428"/>
                  </a:lnTo>
                  <a:lnTo>
                    <a:pt x="12154" y="11489"/>
                  </a:lnTo>
                  <a:lnTo>
                    <a:pt x="15487" y="9652"/>
                  </a:lnTo>
                  <a:lnTo>
                    <a:pt x="18695" y="7450"/>
                  </a:lnTo>
                  <a:lnTo>
                    <a:pt x="20638" y="5677"/>
                  </a:lnTo>
                  <a:lnTo>
                    <a:pt x="20370" y="4049"/>
                  </a:lnTo>
                  <a:lnTo>
                    <a:pt x="21600" y="2306"/>
                  </a:lnTo>
                  <a:lnTo>
                    <a:pt x="21511" y="1492"/>
                  </a:lnTo>
                  <a:cubicBezTo>
                    <a:pt x="21511" y="1492"/>
                    <a:pt x="20032" y="1148"/>
                    <a:pt x="20032" y="1148"/>
                  </a:cubicBezTo>
                  <a:close/>
                  <a:moveTo>
                    <a:pt x="20032" y="1148"/>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9" name="AutoShape 51"/>
            <p:cNvSpPr>
              <a:spLocks/>
            </p:cNvSpPr>
            <p:nvPr/>
          </p:nvSpPr>
          <p:spPr bwMode="auto">
            <a:xfrm>
              <a:off x="7010403" y="5194300"/>
              <a:ext cx="31750" cy="30163"/>
            </a:xfrm>
            <a:custGeom>
              <a:avLst/>
              <a:gdLst>
                <a:gd name="T0" fmla="*/ 142702 w 21600"/>
                <a:gd name="T1" fmla="*/ 5371 h 21600"/>
                <a:gd name="T2" fmla="*/ 144714 w 21600"/>
                <a:gd name="T3" fmla="*/ 1490 h 21600"/>
                <a:gd name="T4" fmla="*/ 137701 w 21600"/>
                <a:gd name="T5" fmla="*/ 330 h 21600"/>
                <a:gd name="T6" fmla="*/ 134307 w 21600"/>
                <a:gd name="T7" fmla="*/ 11530 h 21600"/>
                <a:gd name="T8" fmla="*/ 137016 w 21600"/>
                <a:gd name="T9" fmla="*/ 16940 h 21600"/>
                <a:gd name="T10" fmla="*/ 119257 w 21600"/>
                <a:gd name="T11" fmla="*/ 21842 h 21600"/>
                <a:gd name="T12" fmla="*/ 103389 w 21600"/>
                <a:gd name="T13" fmla="*/ 24688 h 21600"/>
                <a:gd name="T14" fmla="*/ 99197 w 21600"/>
                <a:gd name="T15" fmla="*/ 28607 h 21600"/>
                <a:gd name="T16" fmla="*/ 112760 w 21600"/>
                <a:gd name="T17" fmla="*/ 25849 h 21600"/>
                <a:gd name="T18" fmla="*/ 119714 w 21600"/>
                <a:gd name="T19" fmla="*/ 27299 h 21600"/>
                <a:gd name="T20" fmla="*/ 102129 w 21600"/>
                <a:gd name="T21" fmla="*/ 33926 h 21600"/>
                <a:gd name="T22" fmla="*/ 88506 w 21600"/>
                <a:gd name="T23" fmla="*/ 36538 h 21600"/>
                <a:gd name="T24" fmla="*/ 88506 w 21600"/>
                <a:gd name="T25" fmla="*/ 34905 h 21600"/>
                <a:gd name="T26" fmla="*/ 81611 w 21600"/>
                <a:gd name="T27" fmla="*/ 35278 h 21600"/>
                <a:gd name="T28" fmla="*/ 77527 w 21600"/>
                <a:gd name="T29" fmla="*/ 40924 h 21600"/>
                <a:gd name="T30" fmla="*/ 80230 w 21600"/>
                <a:gd name="T31" fmla="*/ 44749 h 21600"/>
                <a:gd name="T32" fmla="*/ 62528 w 21600"/>
                <a:gd name="T33" fmla="*/ 51517 h 21600"/>
                <a:gd name="T34" fmla="*/ 51726 w 21600"/>
                <a:gd name="T35" fmla="*/ 55905 h 21600"/>
                <a:gd name="T36" fmla="*/ 45460 w 21600"/>
                <a:gd name="T37" fmla="*/ 63557 h 21600"/>
                <a:gd name="T38" fmla="*/ 50002 w 21600"/>
                <a:gd name="T39" fmla="*/ 65142 h 21600"/>
                <a:gd name="T40" fmla="*/ 44027 w 21600"/>
                <a:gd name="T41" fmla="*/ 71070 h 21600"/>
                <a:gd name="T42" fmla="*/ 25979 w 21600"/>
                <a:gd name="T43" fmla="*/ 68128 h 21600"/>
                <a:gd name="T44" fmla="*/ 26208 w 21600"/>
                <a:gd name="T45" fmla="*/ 74846 h 21600"/>
                <a:gd name="T46" fmla="*/ 17814 w 21600"/>
                <a:gd name="T47" fmla="*/ 87400 h 21600"/>
                <a:gd name="T48" fmla="*/ 19193 w 21600"/>
                <a:gd name="T49" fmla="*/ 89316 h 21600"/>
                <a:gd name="T50" fmla="*/ 17814 w 21600"/>
                <a:gd name="T51" fmla="*/ 91316 h 21600"/>
                <a:gd name="T52" fmla="*/ 16782 w 21600"/>
                <a:gd name="T53" fmla="*/ 82175 h 21600"/>
                <a:gd name="T54" fmla="*/ 17814 w 21600"/>
                <a:gd name="T55" fmla="*/ 74610 h 21600"/>
                <a:gd name="T56" fmla="*/ 9247 w 21600"/>
                <a:gd name="T57" fmla="*/ 77089 h 21600"/>
                <a:gd name="T58" fmla="*/ 8048 w 21600"/>
                <a:gd name="T59" fmla="*/ 80916 h 21600"/>
                <a:gd name="T60" fmla="*/ 6670 w 21600"/>
                <a:gd name="T61" fmla="*/ 88334 h 21600"/>
                <a:gd name="T62" fmla="*/ 5691 w 21600"/>
                <a:gd name="T63" fmla="*/ 103363 h 21600"/>
                <a:gd name="T64" fmla="*/ 2245 w 21600"/>
                <a:gd name="T65" fmla="*/ 114699 h 21600"/>
                <a:gd name="T66" fmla="*/ 34481 w 21600"/>
                <a:gd name="T67" fmla="*/ 92162 h 21600"/>
                <a:gd name="T68" fmla="*/ 92235 w 21600"/>
                <a:gd name="T69" fmla="*/ 49323 h 21600"/>
                <a:gd name="T70" fmla="*/ 129198 w 21600"/>
                <a:gd name="T71" fmla="*/ 30428 h 21600"/>
                <a:gd name="T72" fmla="*/ 146607 w 21600"/>
                <a:gd name="T73" fmla="*/ 20202 h 21600"/>
                <a:gd name="T74" fmla="*/ 145806 w 21600"/>
                <a:gd name="T75" fmla="*/ 10732 h 21600"/>
                <a:gd name="T76" fmla="*/ 140810 w 21600"/>
                <a:gd name="T77" fmla="*/ 9144 h 2160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1600" h="21600">
                  <a:moveTo>
                    <a:pt x="20520" y="1722"/>
                  </a:moveTo>
                  <a:lnTo>
                    <a:pt x="20796" y="1011"/>
                  </a:lnTo>
                  <a:lnTo>
                    <a:pt x="21432" y="641"/>
                  </a:lnTo>
                  <a:lnTo>
                    <a:pt x="21089" y="281"/>
                  </a:lnTo>
                  <a:lnTo>
                    <a:pt x="20436" y="0"/>
                  </a:lnTo>
                  <a:lnTo>
                    <a:pt x="20067" y="62"/>
                  </a:lnTo>
                  <a:lnTo>
                    <a:pt x="19439" y="439"/>
                  </a:lnTo>
                  <a:lnTo>
                    <a:pt x="19573" y="2171"/>
                  </a:lnTo>
                  <a:lnTo>
                    <a:pt x="19950" y="2830"/>
                  </a:lnTo>
                  <a:lnTo>
                    <a:pt x="19967" y="3190"/>
                  </a:lnTo>
                  <a:lnTo>
                    <a:pt x="19004" y="3603"/>
                  </a:lnTo>
                  <a:lnTo>
                    <a:pt x="17379" y="4113"/>
                  </a:lnTo>
                  <a:lnTo>
                    <a:pt x="16399" y="4183"/>
                  </a:lnTo>
                  <a:lnTo>
                    <a:pt x="15067" y="4649"/>
                  </a:lnTo>
                  <a:lnTo>
                    <a:pt x="14816" y="5009"/>
                  </a:lnTo>
                  <a:lnTo>
                    <a:pt x="14456" y="5387"/>
                  </a:lnTo>
                  <a:lnTo>
                    <a:pt x="14498" y="5730"/>
                  </a:lnTo>
                  <a:lnTo>
                    <a:pt x="16432" y="4868"/>
                  </a:lnTo>
                  <a:lnTo>
                    <a:pt x="17429" y="4772"/>
                  </a:lnTo>
                  <a:lnTo>
                    <a:pt x="17446" y="5141"/>
                  </a:lnTo>
                  <a:lnTo>
                    <a:pt x="16173" y="5914"/>
                  </a:lnTo>
                  <a:lnTo>
                    <a:pt x="14883" y="6389"/>
                  </a:lnTo>
                  <a:lnTo>
                    <a:pt x="13911" y="6793"/>
                  </a:lnTo>
                  <a:lnTo>
                    <a:pt x="12898" y="6881"/>
                  </a:lnTo>
                  <a:lnTo>
                    <a:pt x="13233" y="6520"/>
                  </a:lnTo>
                  <a:lnTo>
                    <a:pt x="12898" y="6573"/>
                  </a:lnTo>
                  <a:lnTo>
                    <a:pt x="12538" y="6266"/>
                  </a:lnTo>
                  <a:lnTo>
                    <a:pt x="11893" y="6643"/>
                  </a:lnTo>
                  <a:lnTo>
                    <a:pt x="11265" y="7039"/>
                  </a:lnTo>
                  <a:lnTo>
                    <a:pt x="11298" y="7707"/>
                  </a:lnTo>
                  <a:lnTo>
                    <a:pt x="12010" y="8058"/>
                  </a:lnTo>
                  <a:lnTo>
                    <a:pt x="11692" y="8427"/>
                  </a:lnTo>
                  <a:lnTo>
                    <a:pt x="10729" y="8849"/>
                  </a:lnTo>
                  <a:lnTo>
                    <a:pt x="9112" y="9702"/>
                  </a:lnTo>
                  <a:lnTo>
                    <a:pt x="8451" y="9737"/>
                  </a:lnTo>
                  <a:lnTo>
                    <a:pt x="7538" y="10528"/>
                  </a:lnTo>
                  <a:lnTo>
                    <a:pt x="6910" y="11608"/>
                  </a:lnTo>
                  <a:lnTo>
                    <a:pt x="6625" y="11969"/>
                  </a:lnTo>
                  <a:lnTo>
                    <a:pt x="6658" y="12338"/>
                  </a:lnTo>
                  <a:lnTo>
                    <a:pt x="7287" y="12268"/>
                  </a:lnTo>
                  <a:lnTo>
                    <a:pt x="7337" y="12628"/>
                  </a:lnTo>
                  <a:lnTo>
                    <a:pt x="6416" y="13384"/>
                  </a:lnTo>
                  <a:lnTo>
                    <a:pt x="4749" y="12988"/>
                  </a:lnTo>
                  <a:lnTo>
                    <a:pt x="3786" y="12830"/>
                  </a:lnTo>
                  <a:lnTo>
                    <a:pt x="3451" y="12830"/>
                  </a:lnTo>
                  <a:lnTo>
                    <a:pt x="3819" y="14095"/>
                  </a:lnTo>
                  <a:lnTo>
                    <a:pt x="3342" y="15053"/>
                  </a:lnTo>
                  <a:lnTo>
                    <a:pt x="2596" y="16459"/>
                  </a:lnTo>
                  <a:lnTo>
                    <a:pt x="2596" y="16784"/>
                  </a:lnTo>
                  <a:lnTo>
                    <a:pt x="2797" y="16820"/>
                  </a:lnTo>
                  <a:lnTo>
                    <a:pt x="2948" y="17145"/>
                  </a:lnTo>
                  <a:lnTo>
                    <a:pt x="2596" y="17197"/>
                  </a:lnTo>
                  <a:lnTo>
                    <a:pt x="2596" y="16196"/>
                  </a:lnTo>
                  <a:lnTo>
                    <a:pt x="2446" y="15475"/>
                  </a:lnTo>
                  <a:lnTo>
                    <a:pt x="2596" y="14377"/>
                  </a:lnTo>
                  <a:lnTo>
                    <a:pt x="2596" y="14051"/>
                  </a:lnTo>
                  <a:lnTo>
                    <a:pt x="2161" y="14087"/>
                  </a:lnTo>
                  <a:lnTo>
                    <a:pt x="1348" y="14517"/>
                  </a:lnTo>
                  <a:lnTo>
                    <a:pt x="1106" y="14895"/>
                  </a:lnTo>
                  <a:lnTo>
                    <a:pt x="1173" y="15238"/>
                  </a:lnTo>
                  <a:lnTo>
                    <a:pt x="888" y="15941"/>
                  </a:lnTo>
                  <a:lnTo>
                    <a:pt x="972" y="16635"/>
                  </a:lnTo>
                  <a:lnTo>
                    <a:pt x="1742" y="17971"/>
                  </a:lnTo>
                  <a:lnTo>
                    <a:pt x="829" y="19465"/>
                  </a:lnTo>
                  <a:lnTo>
                    <a:pt x="0" y="21257"/>
                  </a:lnTo>
                  <a:lnTo>
                    <a:pt x="327" y="21600"/>
                  </a:lnTo>
                  <a:lnTo>
                    <a:pt x="310" y="21240"/>
                  </a:lnTo>
                  <a:lnTo>
                    <a:pt x="5025" y="17356"/>
                  </a:lnTo>
                  <a:lnTo>
                    <a:pt x="9054" y="13568"/>
                  </a:lnTo>
                  <a:lnTo>
                    <a:pt x="13442" y="9289"/>
                  </a:lnTo>
                  <a:lnTo>
                    <a:pt x="14674" y="8172"/>
                  </a:lnTo>
                  <a:lnTo>
                    <a:pt x="18828" y="5730"/>
                  </a:lnTo>
                  <a:lnTo>
                    <a:pt x="20729" y="4499"/>
                  </a:lnTo>
                  <a:lnTo>
                    <a:pt x="21365" y="3805"/>
                  </a:lnTo>
                  <a:lnTo>
                    <a:pt x="21600" y="2707"/>
                  </a:lnTo>
                  <a:lnTo>
                    <a:pt x="21248" y="2021"/>
                  </a:lnTo>
                  <a:cubicBezTo>
                    <a:pt x="21248" y="2021"/>
                    <a:pt x="20520" y="1722"/>
                    <a:pt x="20520" y="1722"/>
                  </a:cubicBezTo>
                  <a:close/>
                  <a:moveTo>
                    <a:pt x="20520" y="1722"/>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0" name="AutoShape 52"/>
            <p:cNvSpPr>
              <a:spLocks/>
            </p:cNvSpPr>
            <p:nvPr/>
          </p:nvSpPr>
          <p:spPr bwMode="auto">
            <a:xfrm>
              <a:off x="8216903" y="5232400"/>
              <a:ext cx="7938" cy="6350"/>
            </a:xfrm>
            <a:custGeom>
              <a:avLst/>
              <a:gdLst>
                <a:gd name="T0" fmla="*/ 123 w 21600"/>
                <a:gd name="T1" fmla="*/ 11 h 21600"/>
                <a:gd name="T2" fmla="*/ 102 w 21600"/>
                <a:gd name="T3" fmla="*/ 0 h 21600"/>
                <a:gd name="T4" fmla="*/ 0 w 21600"/>
                <a:gd name="T5" fmla="*/ 24 h 21600"/>
                <a:gd name="T6" fmla="*/ 54 w 21600"/>
                <a:gd name="T7" fmla="*/ 22 h 21600"/>
                <a:gd name="T8" fmla="*/ 47 w 21600"/>
                <a:gd name="T9" fmla="*/ 31 h 21600"/>
                <a:gd name="T10" fmla="*/ 65 w 21600"/>
                <a:gd name="T11" fmla="*/ 34 h 21600"/>
                <a:gd name="T12" fmla="*/ 50 w 21600"/>
                <a:gd name="T13" fmla="*/ 41 h 21600"/>
                <a:gd name="T14" fmla="*/ 123 w 21600"/>
                <a:gd name="T15" fmla="*/ 47 h 21600"/>
                <a:gd name="T16" fmla="*/ 145 w 21600"/>
                <a:gd name="T17" fmla="*/ 23 h 21600"/>
                <a:gd name="T18" fmla="*/ 118 w 21600"/>
                <a:gd name="T19" fmla="*/ 24 h 21600"/>
                <a:gd name="T20" fmla="*/ 123 w 21600"/>
                <a:gd name="T21" fmla="*/ 11 h 21600"/>
                <a:gd name="T22" fmla="*/ 123 w 21600"/>
                <a:gd name="T23" fmla="*/ 11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600" h="21600">
                  <a:moveTo>
                    <a:pt x="18365" y="5220"/>
                  </a:moveTo>
                  <a:lnTo>
                    <a:pt x="15231" y="0"/>
                  </a:lnTo>
                  <a:lnTo>
                    <a:pt x="0" y="10783"/>
                  </a:lnTo>
                  <a:lnTo>
                    <a:pt x="8020" y="10199"/>
                  </a:lnTo>
                  <a:lnTo>
                    <a:pt x="7076" y="14286"/>
                  </a:lnTo>
                  <a:lnTo>
                    <a:pt x="9739" y="15419"/>
                  </a:lnTo>
                  <a:lnTo>
                    <a:pt x="7380" y="18441"/>
                  </a:lnTo>
                  <a:lnTo>
                    <a:pt x="18365" y="21600"/>
                  </a:lnTo>
                  <a:lnTo>
                    <a:pt x="21600" y="10405"/>
                  </a:lnTo>
                  <a:lnTo>
                    <a:pt x="17523" y="10783"/>
                  </a:lnTo>
                  <a:cubicBezTo>
                    <a:pt x="17523" y="10783"/>
                    <a:pt x="18365" y="5220"/>
                    <a:pt x="18365" y="5220"/>
                  </a:cubicBezTo>
                  <a:close/>
                  <a:moveTo>
                    <a:pt x="18365" y="522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1" name="AutoShape 53"/>
            <p:cNvSpPr>
              <a:spLocks/>
            </p:cNvSpPr>
            <p:nvPr/>
          </p:nvSpPr>
          <p:spPr bwMode="auto">
            <a:xfrm>
              <a:off x="8140703" y="5168900"/>
              <a:ext cx="11113" cy="15875"/>
            </a:xfrm>
            <a:custGeom>
              <a:avLst/>
              <a:gdLst>
                <a:gd name="T0" fmla="*/ 196 w 21600"/>
                <a:gd name="T1" fmla="*/ 969 h 21600"/>
                <a:gd name="T2" fmla="*/ 262 w 21600"/>
                <a:gd name="T3" fmla="*/ 1352 h 21600"/>
                <a:gd name="T4" fmla="*/ 366 w 21600"/>
                <a:gd name="T5" fmla="*/ 2012 h 21600"/>
                <a:gd name="T6" fmla="*/ 368 w 21600"/>
                <a:gd name="T7" fmla="*/ 2125 h 21600"/>
                <a:gd name="T8" fmla="*/ 339 w 21600"/>
                <a:gd name="T9" fmla="*/ 2273 h 21600"/>
                <a:gd name="T10" fmla="*/ 313 w 21600"/>
                <a:gd name="T11" fmla="*/ 2428 h 21600"/>
                <a:gd name="T12" fmla="*/ 316 w 21600"/>
                <a:gd name="T13" fmla="*/ 2562 h 21600"/>
                <a:gd name="T14" fmla="*/ 596 w 21600"/>
                <a:gd name="T15" fmla="*/ 4518 h 21600"/>
                <a:gd name="T16" fmla="*/ 628 w 21600"/>
                <a:gd name="T17" fmla="*/ 4512 h 21600"/>
                <a:gd name="T18" fmla="*/ 660 w 21600"/>
                <a:gd name="T19" fmla="*/ 4632 h 21600"/>
                <a:gd name="T20" fmla="*/ 748 w 21600"/>
                <a:gd name="T21" fmla="*/ 4474 h 21600"/>
                <a:gd name="T22" fmla="*/ 748 w 21600"/>
                <a:gd name="T23" fmla="*/ 4333 h 21600"/>
                <a:gd name="T24" fmla="*/ 779 w 21600"/>
                <a:gd name="T25" fmla="*/ 4185 h 21600"/>
                <a:gd name="T26" fmla="*/ 745 w 21600"/>
                <a:gd name="T27" fmla="*/ 4050 h 21600"/>
                <a:gd name="T28" fmla="*/ 645 w 21600"/>
                <a:gd name="T29" fmla="*/ 3680 h 21600"/>
                <a:gd name="T30" fmla="*/ 540 w 21600"/>
                <a:gd name="T31" fmla="*/ 3046 h 21600"/>
                <a:gd name="T32" fmla="*/ 500 w 21600"/>
                <a:gd name="T33" fmla="*/ 2507 h 21600"/>
                <a:gd name="T34" fmla="*/ 460 w 21600"/>
                <a:gd name="T35" fmla="*/ 2084 h 21600"/>
                <a:gd name="T36" fmla="*/ 425 w 21600"/>
                <a:gd name="T37" fmla="*/ 1702 h 21600"/>
                <a:gd name="T38" fmla="*/ 355 w 21600"/>
                <a:gd name="T39" fmla="*/ 1313 h 21600"/>
                <a:gd name="T40" fmla="*/ 345 w 21600"/>
                <a:gd name="T41" fmla="*/ 908 h 21600"/>
                <a:gd name="T42" fmla="*/ 271 w 21600"/>
                <a:gd name="T43" fmla="*/ 113 h 21600"/>
                <a:gd name="T44" fmla="*/ 240 w 21600"/>
                <a:gd name="T45" fmla="*/ 121 h 21600"/>
                <a:gd name="T46" fmla="*/ 206 w 21600"/>
                <a:gd name="T47" fmla="*/ 0 h 21600"/>
                <a:gd name="T48" fmla="*/ 87 w 21600"/>
                <a:gd name="T49" fmla="*/ 41 h 21600"/>
                <a:gd name="T50" fmla="*/ 25 w 21600"/>
                <a:gd name="T51" fmla="*/ 207 h 21600"/>
                <a:gd name="T52" fmla="*/ 0 w 21600"/>
                <a:gd name="T53" fmla="*/ 495 h 21600"/>
                <a:gd name="T54" fmla="*/ 5 w 21600"/>
                <a:gd name="T55" fmla="*/ 760 h 21600"/>
                <a:gd name="T56" fmla="*/ 99 w 21600"/>
                <a:gd name="T57" fmla="*/ 846 h 21600"/>
                <a:gd name="T58" fmla="*/ 196 w 21600"/>
                <a:gd name="T59" fmla="*/ 969 h 21600"/>
                <a:gd name="T60" fmla="*/ 196 w 21600"/>
                <a:gd name="T61" fmla="*/ 969 h 216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1600" h="21600">
                  <a:moveTo>
                    <a:pt x="5422" y="4522"/>
                  </a:moveTo>
                  <a:lnTo>
                    <a:pt x="7272" y="6302"/>
                  </a:lnTo>
                  <a:lnTo>
                    <a:pt x="10155" y="9381"/>
                  </a:lnTo>
                  <a:lnTo>
                    <a:pt x="10198" y="9910"/>
                  </a:lnTo>
                  <a:lnTo>
                    <a:pt x="9402" y="10600"/>
                  </a:lnTo>
                  <a:lnTo>
                    <a:pt x="8670" y="11321"/>
                  </a:lnTo>
                  <a:lnTo>
                    <a:pt x="8778" y="11947"/>
                  </a:lnTo>
                  <a:lnTo>
                    <a:pt x="16523" y="21071"/>
                  </a:lnTo>
                  <a:lnTo>
                    <a:pt x="17426" y="21039"/>
                  </a:lnTo>
                  <a:lnTo>
                    <a:pt x="18308" y="21600"/>
                  </a:lnTo>
                  <a:lnTo>
                    <a:pt x="20761" y="20862"/>
                  </a:lnTo>
                  <a:lnTo>
                    <a:pt x="20761" y="20205"/>
                  </a:lnTo>
                  <a:lnTo>
                    <a:pt x="21600" y="19515"/>
                  </a:lnTo>
                  <a:lnTo>
                    <a:pt x="20675" y="18890"/>
                  </a:lnTo>
                  <a:lnTo>
                    <a:pt x="17900" y="17158"/>
                  </a:lnTo>
                  <a:lnTo>
                    <a:pt x="14974" y="14208"/>
                  </a:lnTo>
                  <a:lnTo>
                    <a:pt x="13876" y="11690"/>
                  </a:lnTo>
                  <a:lnTo>
                    <a:pt x="12758" y="9718"/>
                  </a:lnTo>
                  <a:lnTo>
                    <a:pt x="11790" y="7938"/>
                  </a:lnTo>
                  <a:lnTo>
                    <a:pt x="9853" y="6126"/>
                  </a:lnTo>
                  <a:lnTo>
                    <a:pt x="9574" y="4233"/>
                  </a:lnTo>
                  <a:lnTo>
                    <a:pt x="7530" y="529"/>
                  </a:lnTo>
                  <a:lnTo>
                    <a:pt x="6669" y="561"/>
                  </a:lnTo>
                  <a:lnTo>
                    <a:pt x="5723" y="0"/>
                  </a:lnTo>
                  <a:lnTo>
                    <a:pt x="2410" y="192"/>
                  </a:lnTo>
                  <a:lnTo>
                    <a:pt x="688" y="962"/>
                  </a:lnTo>
                  <a:lnTo>
                    <a:pt x="0" y="2309"/>
                  </a:lnTo>
                  <a:lnTo>
                    <a:pt x="129" y="3544"/>
                  </a:lnTo>
                  <a:lnTo>
                    <a:pt x="2754" y="3945"/>
                  </a:lnTo>
                  <a:cubicBezTo>
                    <a:pt x="2754" y="3945"/>
                    <a:pt x="5422" y="4522"/>
                    <a:pt x="5422" y="4522"/>
                  </a:cubicBezTo>
                  <a:close/>
                  <a:moveTo>
                    <a:pt x="5422" y="4522"/>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2" name="AutoShape 54"/>
            <p:cNvSpPr>
              <a:spLocks/>
            </p:cNvSpPr>
            <p:nvPr/>
          </p:nvSpPr>
          <p:spPr bwMode="auto">
            <a:xfrm>
              <a:off x="8420103" y="3848100"/>
              <a:ext cx="17463" cy="11113"/>
            </a:xfrm>
            <a:custGeom>
              <a:avLst/>
              <a:gdLst>
                <a:gd name="T0" fmla="*/ 6904 w 21600"/>
                <a:gd name="T1" fmla="*/ 172 h 21600"/>
                <a:gd name="T2" fmla="*/ 7104 w 21600"/>
                <a:gd name="T3" fmla="*/ 138 h 21600"/>
                <a:gd name="T4" fmla="*/ 7285 w 21600"/>
                <a:gd name="T5" fmla="*/ 103 h 21600"/>
                <a:gd name="T6" fmla="*/ 7461 w 21600"/>
                <a:gd name="T7" fmla="*/ 30 h 21600"/>
                <a:gd name="T8" fmla="*/ 7451 w 21600"/>
                <a:gd name="T9" fmla="*/ 0 h 21600"/>
                <a:gd name="T10" fmla="*/ 7239 w 21600"/>
                <a:gd name="T11" fmla="*/ 4 h 21600"/>
                <a:gd name="T12" fmla="*/ 5097 w 21600"/>
                <a:gd name="T13" fmla="*/ 260 h 21600"/>
                <a:gd name="T14" fmla="*/ 3922 w 21600"/>
                <a:gd name="T15" fmla="*/ 373 h 21600"/>
                <a:gd name="T16" fmla="*/ 3359 w 21600"/>
                <a:gd name="T17" fmla="*/ 442 h 21600"/>
                <a:gd name="T18" fmla="*/ 206 w 21600"/>
                <a:gd name="T19" fmla="*/ 747 h 21600"/>
                <a:gd name="T20" fmla="*/ 0 w 21600"/>
                <a:gd name="T21" fmla="*/ 749 h 21600"/>
                <a:gd name="T22" fmla="*/ 237 w 21600"/>
                <a:gd name="T23" fmla="*/ 779 h 21600"/>
                <a:gd name="T24" fmla="*/ 1042 w 21600"/>
                <a:gd name="T25" fmla="*/ 770 h 21600"/>
                <a:gd name="T26" fmla="*/ 6904 w 21600"/>
                <a:gd name="T27" fmla="*/ 172 h 21600"/>
                <a:gd name="T28" fmla="*/ 6904 w 21600"/>
                <a:gd name="T29" fmla="*/ 172 h 216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600" h="21600">
                  <a:moveTo>
                    <a:pt x="19987" y="4791"/>
                  </a:moveTo>
                  <a:lnTo>
                    <a:pt x="20569" y="3835"/>
                  </a:lnTo>
                  <a:lnTo>
                    <a:pt x="21092" y="2856"/>
                  </a:lnTo>
                  <a:lnTo>
                    <a:pt x="21600" y="842"/>
                  </a:lnTo>
                  <a:lnTo>
                    <a:pt x="21570" y="0"/>
                  </a:lnTo>
                  <a:lnTo>
                    <a:pt x="20958" y="102"/>
                  </a:lnTo>
                  <a:lnTo>
                    <a:pt x="14759" y="7215"/>
                  </a:lnTo>
                  <a:lnTo>
                    <a:pt x="11353" y="10356"/>
                  </a:lnTo>
                  <a:lnTo>
                    <a:pt x="9724" y="12268"/>
                  </a:lnTo>
                  <a:lnTo>
                    <a:pt x="598" y="20724"/>
                  </a:lnTo>
                  <a:lnTo>
                    <a:pt x="0" y="20769"/>
                  </a:lnTo>
                  <a:lnTo>
                    <a:pt x="687" y="21600"/>
                  </a:lnTo>
                  <a:lnTo>
                    <a:pt x="3017" y="21350"/>
                  </a:lnTo>
                  <a:cubicBezTo>
                    <a:pt x="3017" y="21350"/>
                    <a:pt x="19987" y="4791"/>
                    <a:pt x="19987" y="4791"/>
                  </a:cubicBezTo>
                  <a:close/>
                  <a:moveTo>
                    <a:pt x="19987" y="4791"/>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3" name="AutoShape 55"/>
            <p:cNvSpPr>
              <a:spLocks/>
            </p:cNvSpPr>
            <p:nvPr/>
          </p:nvSpPr>
          <p:spPr bwMode="auto">
            <a:xfrm>
              <a:off x="7861303" y="4965700"/>
              <a:ext cx="9525" cy="4763"/>
            </a:xfrm>
            <a:custGeom>
              <a:avLst/>
              <a:gdLst>
                <a:gd name="T0" fmla="*/ 356 w 21600"/>
                <a:gd name="T1" fmla="*/ 2 h 21600"/>
                <a:gd name="T2" fmla="*/ 338 w 21600"/>
                <a:gd name="T3" fmla="*/ 2 h 21600"/>
                <a:gd name="T4" fmla="*/ 286 w 21600"/>
                <a:gd name="T5" fmla="*/ 0 h 21600"/>
                <a:gd name="T6" fmla="*/ 269 w 21600"/>
                <a:gd name="T7" fmla="*/ 0 h 21600"/>
                <a:gd name="T8" fmla="*/ 187 w 21600"/>
                <a:gd name="T9" fmla="*/ 2 h 21600"/>
                <a:gd name="T10" fmla="*/ 101 w 21600"/>
                <a:gd name="T11" fmla="*/ 2 h 21600"/>
                <a:gd name="T12" fmla="*/ 0 w 21600"/>
                <a:gd name="T13" fmla="*/ 4 h 21600"/>
                <a:gd name="T14" fmla="*/ 20 w 21600"/>
                <a:gd name="T15" fmla="*/ 5 h 21600"/>
                <a:gd name="T16" fmla="*/ 111 w 21600"/>
                <a:gd name="T17" fmla="*/ 9 h 21600"/>
                <a:gd name="T18" fmla="*/ 198 w 21600"/>
                <a:gd name="T19" fmla="*/ 11 h 21600"/>
                <a:gd name="T20" fmla="*/ 250 w 21600"/>
                <a:gd name="T21" fmla="*/ 11 h 21600"/>
                <a:gd name="T22" fmla="*/ 284 w 21600"/>
                <a:gd name="T23" fmla="*/ 11 h 21600"/>
                <a:gd name="T24" fmla="*/ 316 w 21600"/>
                <a:gd name="T25" fmla="*/ 10 h 21600"/>
                <a:gd name="T26" fmla="*/ 333 w 21600"/>
                <a:gd name="T27" fmla="*/ 9 h 21600"/>
                <a:gd name="T28" fmla="*/ 360 w 21600"/>
                <a:gd name="T29" fmla="*/ 5 h 21600"/>
                <a:gd name="T30" fmla="*/ 356 w 21600"/>
                <a:gd name="T31" fmla="*/ 2 h 21600"/>
                <a:gd name="T32" fmla="*/ 356 w 21600"/>
                <a:gd name="T33" fmla="*/ 2 h 216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600" h="21600">
                  <a:moveTo>
                    <a:pt x="21344" y="3245"/>
                  </a:moveTo>
                  <a:lnTo>
                    <a:pt x="20293" y="3681"/>
                  </a:lnTo>
                  <a:lnTo>
                    <a:pt x="17142" y="0"/>
                  </a:lnTo>
                  <a:lnTo>
                    <a:pt x="16168" y="291"/>
                  </a:lnTo>
                  <a:lnTo>
                    <a:pt x="11223" y="4649"/>
                  </a:lnTo>
                  <a:lnTo>
                    <a:pt x="6047" y="3681"/>
                  </a:lnTo>
                  <a:lnTo>
                    <a:pt x="0" y="8524"/>
                  </a:lnTo>
                  <a:lnTo>
                    <a:pt x="1230" y="10219"/>
                  </a:lnTo>
                  <a:lnTo>
                    <a:pt x="6662" y="16951"/>
                  </a:lnTo>
                  <a:lnTo>
                    <a:pt x="11863" y="20147"/>
                  </a:lnTo>
                  <a:lnTo>
                    <a:pt x="14964" y="21600"/>
                  </a:lnTo>
                  <a:lnTo>
                    <a:pt x="17014" y="21164"/>
                  </a:lnTo>
                  <a:lnTo>
                    <a:pt x="18961" y="19130"/>
                  </a:lnTo>
                  <a:lnTo>
                    <a:pt x="19960" y="16951"/>
                  </a:lnTo>
                  <a:lnTo>
                    <a:pt x="21600" y="9008"/>
                  </a:lnTo>
                  <a:cubicBezTo>
                    <a:pt x="21600" y="9008"/>
                    <a:pt x="21344" y="3245"/>
                    <a:pt x="21344" y="3245"/>
                  </a:cubicBezTo>
                  <a:close/>
                  <a:moveTo>
                    <a:pt x="21344" y="3245"/>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4" name="AutoShape 56"/>
            <p:cNvSpPr>
              <a:spLocks/>
            </p:cNvSpPr>
            <p:nvPr/>
          </p:nvSpPr>
          <p:spPr bwMode="auto">
            <a:xfrm>
              <a:off x="7696203" y="4927600"/>
              <a:ext cx="53975" cy="15875"/>
            </a:xfrm>
            <a:custGeom>
              <a:avLst/>
              <a:gdLst>
                <a:gd name="T0" fmla="*/ 241746 w 21600"/>
                <a:gd name="T1" fmla="*/ 4166 h 21600"/>
                <a:gd name="T2" fmla="*/ 0 w 21600"/>
                <a:gd name="T3" fmla="*/ 4433 h 21600"/>
                <a:gd name="T4" fmla="*/ 135530 w 21600"/>
                <a:gd name="T5" fmla="*/ 4632 h 21600"/>
                <a:gd name="T6" fmla="*/ 1507247 w 21600"/>
                <a:gd name="T7" fmla="*/ 771 h 21600"/>
                <a:gd name="T8" fmla="*/ 2104493 w 21600"/>
                <a:gd name="T9" fmla="*/ 0 h 21600"/>
                <a:gd name="T10" fmla="*/ 1525256 w 21600"/>
                <a:gd name="T11" fmla="*/ 624 h 21600"/>
                <a:gd name="T12" fmla="*/ 241746 w 21600"/>
                <a:gd name="T13" fmla="*/ 4166 h 21600"/>
                <a:gd name="T14" fmla="*/ 241746 w 21600"/>
                <a:gd name="T15" fmla="*/ 4166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481" y="19427"/>
                  </a:moveTo>
                  <a:lnTo>
                    <a:pt x="0" y="20669"/>
                  </a:lnTo>
                  <a:lnTo>
                    <a:pt x="1391" y="21600"/>
                  </a:lnTo>
                  <a:lnTo>
                    <a:pt x="15470" y="3595"/>
                  </a:lnTo>
                  <a:lnTo>
                    <a:pt x="21600" y="0"/>
                  </a:lnTo>
                  <a:lnTo>
                    <a:pt x="15655" y="2908"/>
                  </a:lnTo>
                  <a:cubicBezTo>
                    <a:pt x="15655" y="2908"/>
                    <a:pt x="2481" y="19427"/>
                    <a:pt x="2481" y="19427"/>
                  </a:cubicBezTo>
                  <a:close/>
                  <a:moveTo>
                    <a:pt x="2481" y="19427"/>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5" name="AutoShape 57"/>
            <p:cNvSpPr>
              <a:spLocks/>
            </p:cNvSpPr>
            <p:nvPr/>
          </p:nvSpPr>
          <p:spPr bwMode="auto">
            <a:xfrm>
              <a:off x="8140703" y="5181600"/>
              <a:ext cx="14288" cy="9525"/>
            </a:xfrm>
            <a:custGeom>
              <a:avLst/>
              <a:gdLst>
                <a:gd name="T0" fmla="*/ 2629 w 21600"/>
                <a:gd name="T1" fmla="*/ 197 h 21600"/>
                <a:gd name="T2" fmla="*/ 2365 w 21600"/>
                <a:gd name="T3" fmla="*/ 165 h 21600"/>
                <a:gd name="T4" fmla="*/ 2199 w 21600"/>
                <a:gd name="T5" fmla="*/ 187 h 21600"/>
                <a:gd name="T6" fmla="*/ 2135 w 21600"/>
                <a:gd name="T7" fmla="*/ 224 h 21600"/>
                <a:gd name="T8" fmla="*/ 2054 w 21600"/>
                <a:gd name="T9" fmla="*/ 261 h 21600"/>
                <a:gd name="T10" fmla="*/ 1636 w 21600"/>
                <a:gd name="T11" fmla="*/ 269 h 21600"/>
                <a:gd name="T12" fmla="*/ 1376 w 21600"/>
                <a:gd name="T13" fmla="*/ 255 h 21600"/>
                <a:gd name="T14" fmla="*/ 669 w 21600"/>
                <a:gd name="T15" fmla="*/ 195 h 21600"/>
                <a:gd name="T16" fmla="*/ 382 w 21600"/>
                <a:gd name="T17" fmla="*/ 108 h 21600"/>
                <a:gd name="T18" fmla="*/ 90 w 21600"/>
                <a:gd name="T19" fmla="*/ 18 h 21600"/>
                <a:gd name="T20" fmla="*/ 81 w 21600"/>
                <a:gd name="T21" fmla="*/ 0 h 21600"/>
                <a:gd name="T22" fmla="*/ 0 w 21600"/>
                <a:gd name="T23" fmla="*/ 3 h 21600"/>
                <a:gd name="T24" fmla="*/ 17 w 21600"/>
                <a:gd name="T25" fmla="*/ 40 h 21600"/>
                <a:gd name="T26" fmla="*/ 210 w 21600"/>
                <a:gd name="T27" fmla="*/ 109 h 21600"/>
                <a:gd name="T28" fmla="*/ 510 w 21600"/>
                <a:gd name="T29" fmla="*/ 234 h 21600"/>
                <a:gd name="T30" fmla="*/ 1400 w 21600"/>
                <a:gd name="T31" fmla="*/ 328 h 21600"/>
                <a:gd name="T32" fmla="*/ 1668 w 21600"/>
                <a:gd name="T33" fmla="*/ 360 h 21600"/>
                <a:gd name="T34" fmla="*/ 2092 w 21600"/>
                <a:gd name="T35" fmla="*/ 354 h 21600"/>
                <a:gd name="T36" fmla="*/ 2410 w 21600"/>
                <a:gd name="T37" fmla="*/ 291 h 21600"/>
                <a:gd name="T38" fmla="*/ 2736 w 21600"/>
                <a:gd name="T39" fmla="*/ 231 h 21600"/>
                <a:gd name="T40" fmla="*/ 2727 w 21600"/>
                <a:gd name="T41" fmla="*/ 214 h 21600"/>
                <a:gd name="T42" fmla="*/ 2629 w 21600"/>
                <a:gd name="T43" fmla="*/ 197 h 21600"/>
                <a:gd name="T44" fmla="*/ 2629 w 21600"/>
                <a:gd name="T45" fmla="*/ 197 h 216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1600" h="21600">
                  <a:moveTo>
                    <a:pt x="20754" y="11809"/>
                  </a:moveTo>
                  <a:lnTo>
                    <a:pt x="18671" y="9901"/>
                  </a:lnTo>
                  <a:lnTo>
                    <a:pt x="17368" y="11201"/>
                  </a:lnTo>
                  <a:lnTo>
                    <a:pt x="16860" y="13414"/>
                  </a:lnTo>
                  <a:lnTo>
                    <a:pt x="16217" y="15654"/>
                  </a:lnTo>
                  <a:lnTo>
                    <a:pt x="12916" y="16124"/>
                  </a:lnTo>
                  <a:lnTo>
                    <a:pt x="10868" y="15322"/>
                  </a:lnTo>
                  <a:lnTo>
                    <a:pt x="5282" y="11699"/>
                  </a:lnTo>
                  <a:lnTo>
                    <a:pt x="3013" y="6444"/>
                  </a:lnTo>
                  <a:lnTo>
                    <a:pt x="711" y="1051"/>
                  </a:lnTo>
                  <a:lnTo>
                    <a:pt x="643" y="0"/>
                  </a:lnTo>
                  <a:lnTo>
                    <a:pt x="0" y="166"/>
                  </a:lnTo>
                  <a:lnTo>
                    <a:pt x="135" y="2378"/>
                  </a:lnTo>
                  <a:lnTo>
                    <a:pt x="1659" y="6555"/>
                  </a:lnTo>
                  <a:lnTo>
                    <a:pt x="4029" y="14050"/>
                  </a:lnTo>
                  <a:lnTo>
                    <a:pt x="11054" y="19664"/>
                  </a:lnTo>
                  <a:lnTo>
                    <a:pt x="13170" y="21600"/>
                  </a:lnTo>
                  <a:lnTo>
                    <a:pt x="16522" y="21213"/>
                  </a:lnTo>
                  <a:lnTo>
                    <a:pt x="19027" y="17479"/>
                  </a:lnTo>
                  <a:lnTo>
                    <a:pt x="21600" y="13856"/>
                  </a:lnTo>
                  <a:lnTo>
                    <a:pt x="21532" y="12833"/>
                  </a:lnTo>
                  <a:cubicBezTo>
                    <a:pt x="21532" y="12833"/>
                    <a:pt x="20754" y="11809"/>
                    <a:pt x="20754" y="11809"/>
                  </a:cubicBezTo>
                  <a:close/>
                  <a:moveTo>
                    <a:pt x="20754" y="1180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6" name="AutoShape 58"/>
            <p:cNvSpPr>
              <a:spLocks/>
            </p:cNvSpPr>
            <p:nvPr/>
          </p:nvSpPr>
          <p:spPr bwMode="auto">
            <a:xfrm>
              <a:off x="7874003" y="4953000"/>
              <a:ext cx="26988" cy="19050"/>
            </a:xfrm>
            <a:custGeom>
              <a:avLst/>
              <a:gdLst>
                <a:gd name="T0" fmla="*/ 63393 w 21600"/>
                <a:gd name="T1" fmla="*/ 29 h 21600"/>
                <a:gd name="T2" fmla="*/ 56821 w 21600"/>
                <a:gd name="T3" fmla="*/ 1586 h 21600"/>
                <a:gd name="T4" fmla="*/ 53767 w 21600"/>
                <a:gd name="T5" fmla="*/ 3093 h 21600"/>
                <a:gd name="T6" fmla="*/ 52798 w 21600"/>
                <a:gd name="T7" fmla="*/ 3702 h 21600"/>
                <a:gd name="T8" fmla="*/ 49484 w 21600"/>
                <a:gd name="T9" fmla="*/ 4036 h 21600"/>
                <a:gd name="T10" fmla="*/ 29466 w 21600"/>
                <a:gd name="T11" fmla="*/ 7302 h 21600"/>
                <a:gd name="T12" fmla="*/ 18492 w 21600"/>
                <a:gd name="T13" fmla="*/ 9873 h 21600"/>
                <a:gd name="T14" fmla="*/ 9390 w 21600"/>
                <a:gd name="T15" fmla="*/ 10612 h 21600"/>
                <a:gd name="T16" fmla="*/ 2199 w 21600"/>
                <a:gd name="T17" fmla="*/ 10178 h 21600"/>
                <a:gd name="T18" fmla="*/ 0 w 21600"/>
                <a:gd name="T19" fmla="*/ 10207 h 21600"/>
                <a:gd name="T20" fmla="*/ 1174 w 21600"/>
                <a:gd name="T21" fmla="*/ 10498 h 21600"/>
                <a:gd name="T22" fmla="*/ 6164 w 21600"/>
                <a:gd name="T23" fmla="*/ 11526 h 21600"/>
                <a:gd name="T24" fmla="*/ 13090 w 21600"/>
                <a:gd name="T25" fmla="*/ 11381 h 21600"/>
                <a:gd name="T26" fmla="*/ 17521 w 21600"/>
                <a:gd name="T27" fmla="*/ 10453 h 21600"/>
                <a:gd name="T28" fmla="*/ 26441 w 21600"/>
                <a:gd name="T29" fmla="*/ 9084 h 21600"/>
                <a:gd name="T30" fmla="*/ 36484 w 21600"/>
                <a:gd name="T31" fmla="*/ 7482 h 21600"/>
                <a:gd name="T32" fmla="*/ 46401 w 21600"/>
                <a:gd name="T33" fmla="*/ 5868 h 21600"/>
                <a:gd name="T34" fmla="*/ 56205 w 21600"/>
                <a:gd name="T35" fmla="*/ 3355 h 21600"/>
                <a:gd name="T36" fmla="*/ 58347 w 21600"/>
                <a:gd name="T37" fmla="*/ 2731 h 21600"/>
                <a:gd name="T38" fmla="*/ 62691 w 21600"/>
                <a:gd name="T39" fmla="*/ 1492 h 21600"/>
                <a:gd name="T40" fmla="*/ 65771 w 21600"/>
                <a:gd name="T41" fmla="*/ 536 h 21600"/>
                <a:gd name="T42" fmla="*/ 65652 w 21600"/>
                <a:gd name="T43" fmla="*/ 0 h 21600"/>
                <a:gd name="T44" fmla="*/ 63393 w 21600"/>
                <a:gd name="T45" fmla="*/ 29 h 21600"/>
                <a:gd name="T46" fmla="*/ 63393 w 21600"/>
                <a:gd name="T47" fmla="*/ 29 h 216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600" h="21600">
                  <a:moveTo>
                    <a:pt x="20819" y="54"/>
                  </a:moveTo>
                  <a:lnTo>
                    <a:pt x="18660" y="2973"/>
                  </a:lnTo>
                  <a:lnTo>
                    <a:pt x="17658" y="5797"/>
                  </a:lnTo>
                  <a:lnTo>
                    <a:pt x="17340" y="6938"/>
                  </a:lnTo>
                  <a:lnTo>
                    <a:pt x="16251" y="7562"/>
                  </a:lnTo>
                  <a:lnTo>
                    <a:pt x="9677" y="13685"/>
                  </a:lnTo>
                  <a:lnTo>
                    <a:pt x="6072" y="18505"/>
                  </a:lnTo>
                  <a:lnTo>
                    <a:pt x="3084" y="19889"/>
                  </a:lnTo>
                  <a:lnTo>
                    <a:pt x="723" y="19075"/>
                  </a:lnTo>
                  <a:lnTo>
                    <a:pt x="0" y="19129"/>
                  </a:lnTo>
                  <a:lnTo>
                    <a:pt x="386" y="19672"/>
                  </a:lnTo>
                  <a:lnTo>
                    <a:pt x="2024" y="21600"/>
                  </a:lnTo>
                  <a:lnTo>
                    <a:pt x="4299" y="21328"/>
                  </a:lnTo>
                  <a:lnTo>
                    <a:pt x="5754" y="19591"/>
                  </a:lnTo>
                  <a:lnTo>
                    <a:pt x="8684" y="17025"/>
                  </a:lnTo>
                  <a:lnTo>
                    <a:pt x="11981" y="14024"/>
                  </a:lnTo>
                  <a:lnTo>
                    <a:pt x="15239" y="10997"/>
                  </a:lnTo>
                  <a:lnTo>
                    <a:pt x="18458" y="6286"/>
                  </a:lnTo>
                  <a:lnTo>
                    <a:pt x="19161" y="5118"/>
                  </a:lnTo>
                  <a:lnTo>
                    <a:pt x="20588" y="2797"/>
                  </a:lnTo>
                  <a:lnTo>
                    <a:pt x="21600" y="1005"/>
                  </a:lnTo>
                  <a:lnTo>
                    <a:pt x="21561" y="0"/>
                  </a:lnTo>
                  <a:cubicBezTo>
                    <a:pt x="21561" y="0"/>
                    <a:pt x="20819" y="54"/>
                    <a:pt x="20819" y="54"/>
                  </a:cubicBezTo>
                  <a:close/>
                  <a:moveTo>
                    <a:pt x="20819" y="54"/>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7" name="AutoShape 59"/>
            <p:cNvSpPr>
              <a:spLocks/>
            </p:cNvSpPr>
            <p:nvPr/>
          </p:nvSpPr>
          <p:spPr bwMode="auto">
            <a:xfrm>
              <a:off x="8089903" y="5118100"/>
              <a:ext cx="7938" cy="6350"/>
            </a:xfrm>
            <a:custGeom>
              <a:avLst/>
              <a:gdLst>
                <a:gd name="T0" fmla="*/ 121 w 21600"/>
                <a:gd name="T1" fmla="*/ 38 h 21600"/>
                <a:gd name="T2" fmla="*/ 97 w 21600"/>
                <a:gd name="T3" fmla="*/ 32 h 21600"/>
                <a:gd name="T4" fmla="*/ 74 w 21600"/>
                <a:gd name="T5" fmla="*/ 26 h 21600"/>
                <a:gd name="T6" fmla="*/ 40 w 21600"/>
                <a:gd name="T7" fmla="*/ 7 h 21600"/>
                <a:gd name="T8" fmla="*/ 32 w 21600"/>
                <a:gd name="T9" fmla="*/ 4 h 21600"/>
                <a:gd name="T10" fmla="*/ 23 w 21600"/>
                <a:gd name="T11" fmla="*/ 0 h 21600"/>
                <a:gd name="T12" fmla="*/ 0 w 21600"/>
                <a:gd name="T13" fmla="*/ 1 h 21600"/>
                <a:gd name="T14" fmla="*/ 1 w 21600"/>
                <a:gd name="T15" fmla="*/ 8 h 21600"/>
                <a:gd name="T16" fmla="*/ 18 w 21600"/>
                <a:gd name="T17" fmla="*/ 14 h 21600"/>
                <a:gd name="T18" fmla="*/ 42 w 21600"/>
                <a:gd name="T19" fmla="*/ 24 h 21600"/>
                <a:gd name="T20" fmla="*/ 75 w 21600"/>
                <a:gd name="T21" fmla="*/ 32 h 21600"/>
                <a:gd name="T22" fmla="*/ 115 w 21600"/>
                <a:gd name="T23" fmla="*/ 45 h 21600"/>
                <a:gd name="T24" fmla="*/ 145 w 21600"/>
                <a:gd name="T25" fmla="*/ 47 h 21600"/>
                <a:gd name="T26" fmla="*/ 137 w 21600"/>
                <a:gd name="T27" fmla="*/ 44 h 21600"/>
                <a:gd name="T28" fmla="*/ 121 w 21600"/>
                <a:gd name="T29" fmla="*/ 38 h 21600"/>
                <a:gd name="T30" fmla="*/ 121 w 21600"/>
                <a:gd name="T31" fmla="*/ 38 h 21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00" h="21600">
                  <a:moveTo>
                    <a:pt x="18076" y="17319"/>
                  </a:moveTo>
                  <a:lnTo>
                    <a:pt x="14466" y="14609"/>
                  </a:lnTo>
                  <a:lnTo>
                    <a:pt x="10942" y="11860"/>
                  </a:lnTo>
                  <a:lnTo>
                    <a:pt x="5912" y="3024"/>
                  </a:lnTo>
                  <a:lnTo>
                    <a:pt x="4775" y="1649"/>
                  </a:lnTo>
                  <a:lnTo>
                    <a:pt x="3439" y="0"/>
                  </a:lnTo>
                  <a:lnTo>
                    <a:pt x="0" y="353"/>
                  </a:lnTo>
                  <a:lnTo>
                    <a:pt x="171" y="3613"/>
                  </a:lnTo>
                  <a:lnTo>
                    <a:pt x="2672" y="6559"/>
                  </a:lnTo>
                  <a:lnTo>
                    <a:pt x="6253" y="10839"/>
                  </a:lnTo>
                  <a:lnTo>
                    <a:pt x="11169" y="14767"/>
                  </a:lnTo>
                  <a:lnTo>
                    <a:pt x="17081" y="20383"/>
                  </a:lnTo>
                  <a:lnTo>
                    <a:pt x="21600" y="21600"/>
                  </a:lnTo>
                  <a:lnTo>
                    <a:pt x="20435" y="20108"/>
                  </a:lnTo>
                  <a:cubicBezTo>
                    <a:pt x="20435" y="20108"/>
                    <a:pt x="18076" y="17319"/>
                    <a:pt x="18076" y="17319"/>
                  </a:cubicBezTo>
                  <a:close/>
                  <a:moveTo>
                    <a:pt x="18076" y="1731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8" name="AutoShape 60"/>
            <p:cNvSpPr>
              <a:spLocks/>
            </p:cNvSpPr>
            <p:nvPr/>
          </p:nvSpPr>
          <p:spPr bwMode="auto">
            <a:xfrm>
              <a:off x="8369303" y="4102100"/>
              <a:ext cx="3175" cy="9525"/>
            </a:xfrm>
            <a:custGeom>
              <a:avLst/>
              <a:gdLst>
                <a:gd name="T0" fmla="*/ 1 w 21600"/>
                <a:gd name="T1" fmla="*/ 210 h 21600"/>
                <a:gd name="T2" fmla="*/ 0 w 21600"/>
                <a:gd name="T3" fmla="*/ 333 h 21600"/>
                <a:gd name="T4" fmla="*/ 1 w 21600"/>
                <a:gd name="T5" fmla="*/ 294 h 21600"/>
                <a:gd name="T6" fmla="*/ 1 w 21600"/>
                <a:gd name="T7" fmla="*/ 360 h 21600"/>
                <a:gd name="T8" fmla="*/ 1 w 21600"/>
                <a:gd name="T9" fmla="*/ 0 h 21600"/>
                <a:gd name="T10" fmla="*/ 1 w 21600"/>
                <a:gd name="T11" fmla="*/ 14 h 21600"/>
                <a:gd name="T12" fmla="*/ 1 w 21600"/>
                <a:gd name="T13" fmla="*/ 210 h 21600"/>
                <a:gd name="T14" fmla="*/ 1 w 21600"/>
                <a:gd name="T15" fmla="*/ 210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15656" y="12595"/>
                  </a:moveTo>
                  <a:lnTo>
                    <a:pt x="0" y="19960"/>
                  </a:lnTo>
                  <a:lnTo>
                    <a:pt x="13844" y="17650"/>
                  </a:lnTo>
                  <a:lnTo>
                    <a:pt x="15077" y="21600"/>
                  </a:lnTo>
                  <a:lnTo>
                    <a:pt x="21600" y="0"/>
                  </a:lnTo>
                  <a:lnTo>
                    <a:pt x="15656" y="832"/>
                  </a:lnTo>
                  <a:cubicBezTo>
                    <a:pt x="15656" y="832"/>
                    <a:pt x="15656" y="12595"/>
                    <a:pt x="15656" y="12595"/>
                  </a:cubicBezTo>
                  <a:close/>
                  <a:moveTo>
                    <a:pt x="15656" y="12595"/>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9" name="AutoShape 61"/>
            <p:cNvSpPr>
              <a:spLocks/>
            </p:cNvSpPr>
            <p:nvPr/>
          </p:nvSpPr>
          <p:spPr bwMode="auto">
            <a:xfrm>
              <a:off x="8140703" y="4660900"/>
              <a:ext cx="4763" cy="1588"/>
            </a:xfrm>
            <a:custGeom>
              <a:avLst/>
              <a:gdLst>
                <a:gd name="T0" fmla="*/ 8 w 21600"/>
                <a:gd name="T1" fmla="*/ 0 h 21600"/>
                <a:gd name="T2" fmla="*/ 6 w 21600"/>
                <a:gd name="T3" fmla="*/ 0 h 21600"/>
                <a:gd name="T4" fmla="*/ 4 w 21600"/>
                <a:gd name="T5" fmla="*/ 0 h 21600"/>
                <a:gd name="T6" fmla="*/ 3 w 21600"/>
                <a:gd name="T7" fmla="*/ 0 h 21600"/>
                <a:gd name="T8" fmla="*/ 1 w 21600"/>
                <a:gd name="T9" fmla="*/ 0 h 21600"/>
                <a:gd name="T10" fmla="*/ 0 w 21600"/>
                <a:gd name="T11" fmla="*/ 0 h 21600"/>
                <a:gd name="T12" fmla="*/ 0 w 21600"/>
                <a:gd name="T13" fmla="*/ 0 h 21600"/>
                <a:gd name="T14" fmla="*/ 2 w 21600"/>
                <a:gd name="T15" fmla="*/ 0 h 21600"/>
                <a:gd name="T16" fmla="*/ 2 w 21600"/>
                <a:gd name="T17" fmla="*/ 0 h 21600"/>
                <a:gd name="T18" fmla="*/ 3 w 21600"/>
                <a:gd name="T19" fmla="*/ 0 h 21600"/>
                <a:gd name="T20" fmla="*/ 4 w 21600"/>
                <a:gd name="T21" fmla="*/ 0 h 21600"/>
                <a:gd name="T22" fmla="*/ 6 w 21600"/>
                <a:gd name="T23" fmla="*/ 0 h 21600"/>
                <a:gd name="T24" fmla="*/ 8 w 21600"/>
                <a:gd name="T25" fmla="*/ 0 h 21600"/>
                <a:gd name="T26" fmla="*/ 10 w 21600"/>
                <a:gd name="T27" fmla="*/ 0 h 21600"/>
                <a:gd name="T28" fmla="*/ 10 w 21600"/>
                <a:gd name="T29" fmla="*/ 0 h 21600"/>
                <a:gd name="T30" fmla="*/ 11 w 21600"/>
                <a:gd name="T31" fmla="*/ 0 h 21600"/>
                <a:gd name="T32" fmla="*/ 10 w 21600"/>
                <a:gd name="T33" fmla="*/ 0 h 21600"/>
                <a:gd name="T34" fmla="*/ 8 w 21600"/>
                <a:gd name="T35" fmla="*/ 0 h 21600"/>
                <a:gd name="T36" fmla="*/ 8 w 21600"/>
                <a:gd name="T37" fmla="*/ 0 h 216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600" h="21600">
                  <a:moveTo>
                    <a:pt x="15651" y="6342"/>
                  </a:moveTo>
                  <a:lnTo>
                    <a:pt x="11507" y="2482"/>
                  </a:lnTo>
                  <a:lnTo>
                    <a:pt x="7753" y="3217"/>
                  </a:lnTo>
                  <a:lnTo>
                    <a:pt x="5607" y="0"/>
                  </a:lnTo>
                  <a:lnTo>
                    <a:pt x="1804" y="735"/>
                  </a:lnTo>
                  <a:lnTo>
                    <a:pt x="0" y="4136"/>
                  </a:lnTo>
                  <a:lnTo>
                    <a:pt x="98" y="8272"/>
                  </a:lnTo>
                  <a:lnTo>
                    <a:pt x="4437" y="14523"/>
                  </a:lnTo>
                  <a:lnTo>
                    <a:pt x="4535" y="21600"/>
                  </a:lnTo>
                  <a:lnTo>
                    <a:pt x="6534" y="21600"/>
                  </a:lnTo>
                  <a:lnTo>
                    <a:pt x="8338" y="17831"/>
                  </a:lnTo>
                  <a:lnTo>
                    <a:pt x="12190" y="17280"/>
                  </a:lnTo>
                  <a:lnTo>
                    <a:pt x="15847" y="12960"/>
                  </a:lnTo>
                  <a:lnTo>
                    <a:pt x="19893" y="16085"/>
                  </a:lnTo>
                  <a:lnTo>
                    <a:pt x="19796" y="12592"/>
                  </a:lnTo>
                  <a:lnTo>
                    <a:pt x="21600" y="12225"/>
                  </a:lnTo>
                  <a:lnTo>
                    <a:pt x="19601" y="8824"/>
                  </a:lnTo>
                  <a:cubicBezTo>
                    <a:pt x="19601" y="8824"/>
                    <a:pt x="15651" y="6342"/>
                    <a:pt x="15651" y="6342"/>
                  </a:cubicBezTo>
                  <a:close/>
                  <a:moveTo>
                    <a:pt x="15651" y="6342"/>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0" name="AutoShape 62"/>
            <p:cNvSpPr>
              <a:spLocks/>
            </p:cNvSpPr>
            <p:nvPr/>
          </p:nvSpPr>
          <p:spPr bwMode="auto">
            <a:xfrm>
              <a:off x="8229603" y="4572000"/>
              <a:ext cx="3175" cy="9525"/>
            </a:xfrm>
            <a:custGeom>
              <a:avLst/>
              <a:gdLst>
                <a:gd name="T0" fmla="*/ 1 w 21600"/>
                <a:gd name="T1" fmla="*/ 303 h 21600"/>
                <a:gd name="T2" fmla="*/ 1 w 21600"/>
                <a:gd name="T3" fmla="*/ 232 h 21600"/>
                <a:gd name="T4" fmla="*/ 1 w 21600"/>
                <a:gd name="T5" fmla="*/ 161 h 21600"/>
                <a:gd name="T6" fmla="*/ 1 w 21600"/>
                <a:gd name="T7" fmla="*/ 105 h 21600"/>
                <a:gd name="T8" fmla="*/ 1 w 21600"/>
                <a:gd name="T9" fmla="*/ 51 h 21600"/>
                <a:gd name="T10" fmla="*/ 1 w 21600"/>
                <a:gd name="T11" fmla="*/ 34 h 21600"/>
                <a:gd name="T12" fmla="*/ 1 w 21600"/>
                <a:gd name="T13" fmla="*/ 16 h 21600"/>
                <a:gd name="T14" fmla="*/ 0 w 21600"/>
                <a:gd name="T15" fmla="*/ 0 h 21600"/>
                <a:gd name="T16" fmla="*/ 0 w 21600"/>
                <a:gd name="T17" fmla="*/ 16 h 21600"/>
                <a:gd name="T18" fmla="*/ 0 w 21600"/>
                <a:gd name="T19" fmla="*/ 37 h 21600"/>
                <a:gd name="T20" fmla="*/ 0 w 21600"/>
                <a:gd name="T21" fmla="*/ 145 h 21600"/>
                <a:gd name="T22" fmla="*/ 0 w 21600"/>
                <a:gd name="T23" fmla="*/ 185 h 21600"/>
                <a:gd name="T24" fmla="*/ 0 w 21600"/>
                <a:gd name="T25" fmla="*/ 220 h 21600"/>
                <a:gd name="T26" fmla="*/ 1 w 21600"/>
                <a:gd name="T27" fmla="*/ 273 h 21600"/>
                <a:gd name="T28" fmla="*/ 1 w 21600"/>
                <a:gd name="T29" fmla="*/ 341 h 21600"/>
                <a:gd name="T30" fmla="*/ 1 w 21600"/>
                <a:gd name="T31" fmla="*/ 360 h 21600"/>
                <a:gd name="T32" fmla="*/ 1 w 21600"/>
                <a:gd name="T33" fmla="*/ 358 h 21600"/>
                <a:gd name="T34" fmla="*/ 1 w 21600"/>
                <a:gd name="T35" fmla="*/ 303 h 21600"/>
                <a:gd name="T36" fmla="*/ 1 w 21600"/>
                <a:gd name="T37" fmla="*/ 303 h 216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600" h="21600">
                  <a:moveTo>
                    <a:pt x="17550" y="18182"/>
                  </a:moveTo>
                  <a:lnTo>
                    <a:pt x="16518" y="13890"/>
                  </a:lnTo>
                  <a:lnTo>
                    <a:pt x="12468" y="9624"/>
                  </a:lnTo>
                  <a:lnTo>
                    <a:pt x="14850" y="6289"/>
                  </a:lnTo>
                  <a:lnTo>
                    <a:pt x="14135" y="3035"/>
                  </a:lnTo>
                  <a:lnTo>
                    <a:pt x="10641" y="2078"/>
                  </a:lnTo>
                  <a:lnTo>
                    <a:pt x="10482" y="984"/>
                  </a:lnTo>
                  <a:lnTo>
                    <a:pt x="6909" y="0"/>
                  </a:lnTo>
                  <a:lnTo>
                    <a:pt x="7226" y="984"/>
                  </a:lnTo>
                  <a:lnTo>
                    <a:pt x="4606" y="2242"/>
                  </a:lnTo>
                  <a:lnTo>
                    <a:pt x="5956" y="8695"/>
                  </a:lnTo>
                  <a:lnTo>
                    <a:pt x="0" y="11101"/>
                  </a:lnTo>
                  <a:lnTo>
                    <a:pt x="715" y="13206"/>
                  </a:lnTo>
                  <a:lnTo>
                    <a:pt x="7782" y="16350"/>
                  </a:lnTo>
                  <a:lnTo>
                    <a:pt x="15009" y="20479"/>
                  </a:lnTo>
                  <a:lnTo>
                    <a:pt x="15406" y="21600"/>
                  </a:lnTo>
                  <a:lnTo>
                    <a:pt x="21600" y="21436"/>
                  </a:lnTo>
                  <a:cubicBezTo>
                    <a:pt x="21600" y="21436"/>
                    <a:pt x="17550" y="18182"/>
                    <a:pt x="17550" y="18182"/>
                  </a:cubicBezTo>
                  <a:close/>
                  <a:moveTo>
                    <a:pt x="17550" y="18182"/>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1" name="AutoShape 63"/>
            <p:cNvSpPr>
              <a:spLocks/>
            </p:cNvSpPr>
            <p:nvPr/>
          </p:nvSpPr>
          <p:spPr bwMode="auto">
            <a:xfrm>
              <a:off x="8216903" y="4991100"/>
              <a:ext cx="11113" cy="28575"/>
            </a:xfrm>
            <a:custGeom>
              <a:avLst/>
              <a:gdLst>
                <a:gd name="T0" fmla="*/ 494 w 21600"/>
                <a:gd name="T1" fmla="*/ 44855 h 21600"/>
                <a:gd name="T2" fmla="*/ 600 w 21600"/>
                <a:gd name="T3" fmla="*/ 8260 h 21600"/>
                <a:gd name="T4" fmla="*/ 380 w 21600"/>
                <a:gd name="T5" fmla="*/ 0 h 21600"/>
                <a:gd name="T6" fmla="*/ 278 w 21600"/>
                <a:gd name="T7" fmla="*/ 1999 h 21600"/>
                <a:gd name="T8" fmla="*/ 223 w 21600"/>
                <a:gd name="T9" fmla="*/ 9620 h 21600"/>
                <a:gd name="T10" fmla="*/ 150 w 21600"/>
                <a:gd name="T11" fmla="*/ 6791 h 21600"/>
                <a:gd name="T12" fmla="*/ 89 w 21600"/>
                <a:gd name="T13" fmla="*/ 11581 h 21600"/>
                <a:gd name="T14" fmla="*/ 146 w 21600"/>
                <a:gd name="T15" fmla="*/ 21845 h 21600"/>
                <a:gd name="T16" fmla="*/ 98 w 21600"/>
                <a:gd name="T17" fmla="*/ 17653 h 21600"/>
                <a:gd name="T18" fmla="*/ 36 w 21600"/>
                <a:gd name="T19" fmla="*/ 20676 h 21600"/>
                <a:gd name="T20" fmla="*/ 65 w 21600"/>
                <a:gd name="T21" fmla="*/ 16146 h 21600"/>
                <a:gd name="T22" fmla="*/ 0 w 21600"/>
                <a:gd name="T23" fmla="*/ 17994 h 21600"/>
                <a:gd name="T24" fmla="*/ 67 w 21600"/>
                <a:gd name="T25" fmla="*/ 37118 h 21600"/>
                <a:gd name="T26" fmla="*/ 177 w 21600"/>
                <a:gd name="T27" fmla="*/ 39912 h 21600"/>
                <a:gd name="T28" fmla="*/ 239 w 21600"/>
                <a:gd name="T29" fmla="*/ 56209 h 21600"/>
                <a:gd name="T30" fmla="*/ 401 w 21600"/>
                <a:gd name="T31" fmla="*/ 70699 h 21600"/>
                <a:gd name="T32" fmla="*/ 743 w 21600"/>
                <a:gd name="T33" fmla="*/ 87522 h 21600"/>
                <a:gd name="T34" fmla="*/ 779 w 21600"/>
                <a:gd name="T35" fmla="*/ 87331 h 21600"/>
                <a:gd name="T36" fmla="*/ 690 w 21600"/>
                <a:gd name="T37" fmla="*/ 77186 h 21600"/>
                <a:gd name="T38" fmla="*/ 494 w 21600"/>
                <a:gd name="T39" fmla="*/ 44855 h 21600"/>
                <a:gd name="T40" fmla="*/ 494 w 21600"/>
                <a:gd name="T41" fmla="*/ 44855 h 216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1600" h="21600">
                  <a:moveTo>
                    <a:pt x="13689" y="11070"/>
                  </a:moveTo>
                  <a:lnTo>
                    <a:pt x="16661" y="2039"/>
                  </a:lnTo>
                  <a:lnTo>
                    <a:pt x="10548" y="0"/>
                  </a:lnTo>
                  <a:lnTo>
                    <a:pt x="7719" y="493"/>
                  </a:lnTo>
                  <a:lnTo>
                    <a:pt x="6185" y="2374"/>
                  </a:lnTo>
                  <a:lnTo>
                    <a:pt x="4147" y="1676"/>
                  </a:lnTo>
                  <a:lnTo>
                    <a:pt x="2469" y="2858"/>
                  </a:lnTo>
                  <a:lnTo>
                    <a:pt x="4051" y="5391"/>
                  </a:lnTo>
                  <a:lnTo>
                    <a:pt x="2733" y="4357"/>
                  </a:lnTo>
                  <a:lnTo>
                    <a:pt x="1007" y="5102"/>
                  </a:lnTo>
                  <a:lnTo>
                    <a:pt x="1798" y="3985"/>
                  </a:lnTo>
                  <a:lnTo>
                    <a:pt x="0" y="4441"/>
                  </a:lnTo>
                  <a:lnTo>
                    <a:pt x="1846" y="9161"/>
                  </a:lnTo>
                  <a:lnTo>
                    <a:pt x="4915" y="9850"/>
                  </a:lnTo>
                  <a:lnTo>
                    <a:pt x="6641" y="13872"/>
                  </a:lnTo>
                  <a:lnTo>
                    <a:pt x="11124" y="17448"/>
                  </a:lnTo>
                  <a:lnTo>
                    <a:pt x="20617" y="21600"/>
                  </a:lnTo>
                  <a:lnTo>
                    <a:pt x="21600" y="21553"/>
                  </a:lnTo>
                  <a:lnTo>
                    <a:pt x="19155" y="19049"/>
                  </a:lnTo>
                  <a:cubicBezTo>
                    <a:pt x="19155" y="19049"/>
                    <a:pt x="13689" y="11070"/>
                    <a:pt x="13689" y="11070"/>
                  </a:cubicBezTo>
                  <a:close/>
                  <a:moveTo>
                    <a:pt x="13689" y="1107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2" name="AutoShape 64"/>
            <p:cNvSpPr>
              <a:spLocks/>
            </p:cNvSpPr>
            <p:nvPr/>
          </p:nvSpPr>
          <p:spPr bwMode="auto">
            <a:xfrm>
              <a:off x="8153403" y="4902200"/>
              <a:ext cx="34925" cy="46038"/>
            </a:xfrm>
            <a:custGeom>
              <a:avLst/>
              <a:gdLst>
                <a:gd name="T0" fmla="*/ 157892 w 21600"/>
                <a:gd name="T1" fmla="*/ 646851 h 21600"/>
                <a:gd name="T2" fmla="*/ 131312 w 21600"/>
                <a:gd name="T3" fmla="*/ 512399 h 21600"/>
                <a:gd name="T4" fmla="*/ 112543 w 21600"/>
                <a:gd name="T5" fmla="*/ 435937 h 21600"/>
                <a:gd name="T6" fmla="*/ 18939 w 21600"/>
                <a:gd name="T7" fmla="*/ 55985 h 21600"/>
                <a:gd name="T8" fmla="*/ 0 w 21600"/>
                <a:gd name="T9" fmla="*/ 0 h 21600"/>
                <a:gd name="T10" fmla="*/ 0 w 21600"/>
                <a:gd name="T11" fmla="*/ 8589 h 21600"/>
                <a:gd name="T12" fmla="*/ 8476 w 21600"/>
                <a:gd name="T13" fmla="*/ 39109 h 21600"/>
                <a:gd name="T14" fmla="*/ 14533 w 21600"/>
                <a:gd name="T15" fmla="*/ 57000 h 21600"/>
                <a:gd name="T16" fmla="*/ 16198 w 21600"/>
                <a:gd name="T17" fmla="*/ 79222 h 21600"/>
                <a:gd name="T18" fmla="*/ 35556 w 21600"/>
                <a:gd name="T19" fmla="*/ 162979 h 21600"/>
                <a:gd name="T20" fmla="*/ 43778 w 21600"/>
                <a:gd name="T21" fmla="*/ 211922 h 21600"/>
                <a:gd name="T22" fmla="*/ 54407 w 21600"/>
                <a:gd name="T23" fmla="*/ 239903 h 21600"/>
                <a:gd name="T24" fmla="*/ 80562 w 21600"/>
                <a:gd name="T25" fmla="*/ 353945 h 21600"/>
                <a:gd name="T26" fmla="*/ 99009 w 21600"/>
                <a:gd name="T27" fmla="*/ 420542 h 21600"/>
                <a:gd name="T28" fmla="*/ 105983 w 21600"/>
                <a:gd name="T29" fmla="*/ 438233 h 21600"/>
                <a:gd name="T30" fmla="*/ 106731 w 21600"/>
                <a:gd name="T31" fmla="*/ 458165 h 21600"/>
                <a:gd name="T32" fmla="*/ 103902 w 21600"/>
                <a:gd name="T33" fmla="*/ 478819 h 21600"/>
                <a:gd name="T34" fmla="*/ 107643 w 21600"/>
                <a:gd name="T35" fmla="*/ 489162 h 21600"/>
                <a:gd name="T36" fmla="*/ 111461 w 21600"/>
                <a:gd name="T37" fmla="*/ 508332 h 21600"/>
                <a:gd name="T38" fmla="*/ 124579 w 21600"/>
                <a:gd name="T39" fmla="*/ 514423 h 21600"/>
                <a:gd name="T40" fmla="*/ 128569 w 21600"/>
                <a:gd name="T41" fmla="*/ 533058 h 21600"/>
                <a:gd name="T42" fmla="*/ 139622 w 21600"/>
                <a:gd name="T43" fmla="*/ 590866 h 21600"/>
                <a:gd name="T44" fmla="*/ 154904 w 21600"/>
                <a:gd name="T45" fmla="*/ 658467 h 21600"/>
                <a:gd name="T46" fmla="*/ 169606 w 21600"/>
                <a:gd name="T47" fmla="*/ 714727 h 21600"/>
                <a:gd name="T48" fmla="*/ 181063 w 21600"/>
                <a:gd name="T49" fmla="*/ 782337 h 21600"/>
                <a:gd name="T50" fmla="*/ 214119 w 21600"/>
                <a:gd name="T51" fmla="*/ 904694 h 21600"/>
                <a:gd name="T52" fmla="*/ 224417 w 21600"/>
                <a:gd name="T53" fmla="*/ 923614 h 21600"/>
                <a:gd name="T54" fmla="*/ 234971 w 21600"/>
                <a:gd name="T55" fmla="*/ 950099 h 21600"/>
                <a:gd name="T56" fmla="*/ 238708 w 21600"/>
                <a:gd name="T57" fmla="*/ 948818 h 21600"/>
                <a:gd name="T58" fmla="*/ 237794 w 21600"/>
                <a:gd name="T59" fmla="*/ 920052 h 21600"/>
                <a:gd name="T60" fmla="*/ 157892 w 21600"/>
                <a:gd name="T61" fmla="*/ 646851 h 21600"/>
                <a:gd name="T62" fmla="*/ 157892 w 21600"/>
                <a:gd name="T63" fmla="*/ 646851 h 216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600" h="21600">
                  <a:moveTo>
                    <a:pt x="14287" y="14706"/>
                  </a:moveTo>
                  <a:lnTo>
                    <a:pt x="11882" y="11649"/>
                  </a:lnTo>
                  <a:lnTo>
                    <a:pt x="10184" y="9911"/>
                  </a:lnTo>
                  <a:lnTo>
                    <a:pt x="1714" y="1273"/>
                  </a:lnTo>
                  <a:lnTo>
                    <a:pt x="0" y="0"/>
                  </a:lnTo>
                  <a:lnTo>
                    <a:pt x="0" y="195"/>
                  </a:lnTo>
                  <a:lnTo>
                    <a:pt x="767" y="889"/>
                  </a:lnTo>
                  <a:lnTo>
                    <a:pt x="1315" y="1296"/>
                  </a:lnTo>
                  <a:lnTo>
                    <a:pt x="1466" y="1801"/>
                  </a:lnTo>
                  <a:lnTo>
                    <a:pt x="3217" y="3705"/>
                  </a:lnTo>
                  <a:lnTo>
                    <a:pt x="3961" y="4818"/>
                  </a:lnTo>
                  <a:lnTo>
                    <a:pt x="4923" y="5454"/>
                  </a:lnTo>
                  <a:lnTo>
                    <a:pt x="7290" y="8047"/>
                  </a:lnTo>
                  <a:lnTo>
                    <a:pt x="8959" y="9561"/>
                  </a:lnTo>
                  <a:lnTo>
                    <a:pt x="9590" y="9963"/>
                  </a:lnTo>
                  <a:lnTo>
                    <a:pt x="9658" y="10416"/>
                  </a:lnTo>
                  <a:lnTo>
                    <a:pt x="9402" y="10886"/>
                  </a:lnTo>
                  <a:lnTo>
                    <a:pt x="9740" y="11121"/>
                  </a:lnTo>
                  <a:lnTo>
                    <a:pt x="10086" y="11557"/>
                  </a:lnTo>
                  <a:lnTo>
                    <a:pt x="11273" y="11695"/>
                  </a:lnTo>
                  <a:lnTo>
                    <a:pt x="11634" y="12119"/>
                  </a:lnTo>
                  <a:lnTo>
                    <a:pt x="12634" y="13433"/>
                  </a:lnTo>
                  <a:lnTo>
                    <a:pt x="14017" y="14970"/>
                  </a:lnTo>
                  <a:lnTo>
                    <a:pt x="15347" y="16249"/>
                  </a:lnTo>
                  <a:lnTo>
                    <a:pt x="16384" y="17786"/>
                  </a:lnTo>
                  <a:lnTo>
                    <a:pt x="19375" y="20568"/>
                  </a:lnTo>
                  <a:lnTo>
                    <a:pt x="20307" y="20998"/>
                  </a:lnTo>
                  <a:lnTo>
                    <a:pt x="21262" y="21600"/>
                  </a:lnTo>
                  <a:lnTo>
                    <a:pt x="21600" y="21571"/>
                  </a:lnTo>
                  <a:lnTo>
                    <a:pt x="21517" y="20917"/>
                  </a:lnTo>
                  <a:cubicBezTo>
                    <a:pt x="21517" y="20917"/>
                    <a:pt x="14287" y="14706"/>
                    <a:pt x="14287" y="14706"/>
                  </a:cubicBezTo>
                  <a:close/>
                  <a:moveTo>
                    <a:pt x="14287" y="14706"/>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3" name="AutoShape 65"/>
            <p:cNvSpPr>
              <a:spLocks/>
            </p:cNvSpPr>
            <p:nvPr/>
          </p:nvSpPr>
          <p:spPr bwMode="auto">
            <a:xfrm>
              <a:off x="8140703" y="4889500"/>
              <a:ext cx="7938" cy="15875"/>
            </a:xfrm>
            <a:custGeom>
              <a:avLst/>
              <a:gdLst>
                <a:gd name="T0" fmla="*/ 127 w 21600"/>
                <a:gd name="T1" fmla="*/ 3944 h 21600"/>
                <a:gd name="T2" fmla="*/ 117 w 21600"/>
                <a:gd name="T3" fmla="*/ 3537 h 21600"/>
                <a:gd name="T4" fmla="*/ 107 w 21600"/>
                <a:gd name="T5" fmla="*/ 3124 h 21600"/>
                <a:gd name="T6" fmla="*/ 90 w 21600"/>
                <a:gd name="T7" fmla="*/ 2865 h 21600"/>
                <a:gd name="T8" fmla="*/ 88 w 21600"/>
                <a:gd name="T9" fmla="*/ 2458 h 21600"/>
                <a:gd name="T10" fmla="*/ 70 w 21600"/>
                <a:gd name="T11" fmla="*/ 1909 h 21600"/>
                <a:gd name="T12" fmla="*/ 61 w 21600"/>
                <a:gd name="T13" fmla="*/ 1502 h 21600"/>
                <a:gd name="T14" fmla="*/ 43 w 21600"/>
                <a:gd name="T15" fmla="*/ 1105 h 21600"/>
                <a:gd name="T16" fmla="*/ 25 w 21600"/>
                <a:gd name="T17" fmla="*/ 712 h 21600"/>
                <a:gd name="T18" fmla="*/ 15 w 21600"/>
                <a:gd name="T19" fmla="*/ 142 h 21600"/>
                <a:gd name="T20" fmla="*/ 15 w 21600"/>
                <a:gd name="T21" fmla="*/ 0 h 21600"/>
                <a:gd name="T22" fmla="*/ 8 w 21600"/>
                <a:gd name="T23" fmla="*/ 163 h 21600"/>
                <a:gd name="T24" fmla="*/ 0 w 21600"/>
                <a:gd name="T25" fmla="*/ 305 h 21600"/>
                <a:gd name="T26" fmla="*/ 1 w 21600"/>
                <a:gd name="T27" fmla="*/ 602 h 21600"/>
                <a:gd name="T28" fmla="*/ 11 w 21600"/>
                <a:gd name="T29" fmla="*/ 864 h 21600"/>
                <a:gd name="T30" fmla="*/ 20 w 21600"/>
                <a:gd name="T31" fmla="*/ 1427 h 21600"/>
                <a:gd name="T32" fmla="*/ 32 w 21600"/>
                <a:gd name="T33" fmla="*/ 1976 h 21600"/>
                <a:gd name="T34" fmla="*/ 32 w 21600"/>
                <a:gd name="T35" fmla="*/ 2242 h 21600"/>
                <a:gd name="T36" fmla="*/ 40 w 21600"/>
                <a:gd name="T37" fmla="*/ 2228 h 21600"/>
                <a:gd name="T38" fmla="*/ 48 w 21600"/>
                <a:gd name="T39" fmla="*/ 2362 h 21600"/>
                <a:gd name="T40" fmla="*/ 57 w 21600"/>
                <a:gd name="T41" fmla="*/ 2362 h 21600"/>
                <a:gd name="T42" fmla="*/ 65 w 21600"/>
                <a:gd name="T43" fmla="*/ 2486 h 21600"/>
                <a:gd name="T44" fmla="*/ 74 w 21600"/>
                <a:gd name="T45" fmla="*/ 2763 h 21600"/>
                <a:gd name="T46" fmla="*/ 83 w 21600"/>
                <a:gd name="T47" fmla="*/ 3166 h 21600"/>
                <a:gd name="T48" fmla="*/ 93 w 21600"/>
                <a:gd name="T49" fmla="*/ 3428 h 21600"/>
                <a:gd name="T50" fmla="*/ 119 w 21600"/>
                <a:gd name="T51" fmla="*/ 4101 h 21600"/>
                <a:gd name="T52" fmla="*/ 137 w 21600"/>
                <a:gd name="T53" fmla="*/ 4632 h 21600"/>
                <a:gd name="T54" fmla="*/ 145 w 21600"/>
                <a:gd name="T55" fmla="*/ 4625 h 21600"/>
                <a:gd name="T56" fmla="*/ 143 w 21600"/>
                <a:gd name="T57" fmla="*/ 4211 h 21600"/>
                <a:gd name="T58" fmla="*/ 127 w 21600"/>
                <a:gd name="T59" fmla="*/ 3944 h 21600"/>
                <a:gd name="T60" fmla="*/ 127 w 21600"/>
                <a:gd name="T61" fmla="*/ 3944 h 216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1600" h="21600">
                  <a:moveTo>
                    <a:pt x="18944" y="18396"/>
                  </a:moveTo>
                  <a:lnTo>
                    <a:pt x="17498" y="16497"/>
                  </a:lnTo>
                  <a:lnTo>
                    <a:pt x="15993" y="14565"/>
                  </a:lnTo>
                  <a:lnTo>
                    <a:pt x="13456" y="13360"/>
                  </a:lnTo>
                  <a:lnTo>
                    <a:pt x="13161" y="11461"/>
                  </a:lnTo>
                  <a:lnTo>
                    <a:pt x="10505" y="8901"/>
                  </a:lnTo>
                  <a:lnTo>
                    <a:pt x="9059" y="7002"/>
                  </a:lnTo>
                  <a:lnTo>
                    <a:pt x="6374" y="5152"/>
                  </a:lnTo>
                  <a:lnTo>
                    <a:pt x="3777" y="3319"/>
                  </a:lnTo>
                  <a:lnTo>
                    <a:pt x="2302" y="661"/>
                  </a:lnTo>
                  <a:lnTo>
                    <a:pt x="2243" y="0"/>
                  </a:lnTo>
                  <a:lnTo>
                    <a:pt x="1151" y="760"/>
                  </a:lnTo>
                  <a:lnTo>
                    <a:pt x="0" y="1420"/>
                  </a:lnTo>
                  <a:lnTo>
                    <a:pt x="177" y="2807"/>
                  </a:lnTo>
                  <a:lnTo>
                    <a:pt x="1652" y="4029"/>
                  </a:lnTo>
                  <a:lnTo>
                    <a:pt x="3039" y="6655"/>
                  </a:lnTo>
                  <a:lnTo>
                    <a:pt x="4692" y="9215"/>
                  </a:lnTo>
                  <a:lnTo>
                    <a:pt x="4810" y="10453"/>
                  </a:lnTo>
                  <a:lnTo>
                    <a:pt x="6020" y="10387"/>
                  </a:lnTo>
                  <a:lnTo>
                    <a:pt x="7200" y="11015"/>
                  </a:lnTo>
                  <a:lnTo>
                    <a:pt x="8439" y="11015"/>
                  </a:lnTo>
                  <a:lnTo>
                    <a:pt x="9649" y="11593"/>
                  </a:lnTo>
                  <a:lnTo>
                    <a:pt x="11066" y="12881"/>
                  </a:lnTo>
                  <a:lnTo>
                    <a:pt x="12423" y="14763"/>
                  </a:lnTo>
                  <a:lnTo>
                    <a:pt x="13810" y="15985"/>
                  </a:lnTo>
                  <a:lnTo>
                    <a:pt x="17793" y="19123"/>
                  </a:lnTo>
                  <a:lnTo>
                    <a:pt x="20508" y="21600"/>
                  </a:lnTo>
                  <a:lnTo>
                    <a:pt x="21600" y="21567"/>
                  </a:lnTo>
                  <a:lnTo>
                    <a:pt x="21364" y="19635"/>
                  </a:lnTo>
                  <a:cubicBezTo>
                    <a:pt x="21364" y="19635"/>
                    <a:pt x="18944" y="18396"/>
                    <a:pt x="18944" y="18396"/>
                  </a:cubicBezTo>
                  <a:close/>
                  <a:moveTo>
                    <a:pt x="18944" y="18396"/>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4" name="AutoShape 66"/>
            <p:cNvSpPr>
              <a:spLocks/>
            </p:cNvSpPr>
            <p:nvPr/>
          </p:nvSpPr>
          <p:spPr bwMode="auto">
            <a:xfrm>
              <a:off x="8128003" y="4851400"/>
              <a:ext cx="19050" cy="36513"/>
            </a:xfrm>
            <a:custGeom>
              <a:avLst/>
              <a:gdLst>
                <a:gd name="T0" fmla="*/ 11511 w 21600"/>
                <a:gd name="T1" fmla="*/ 294068 h 21600"/>
                <a:gd name="T2" fmla="*/ 10818 w 21600"/>
                <a:gd name="T3" fmla="*/ 270918 h 21600"/>
                <a:gd name="T4" fmla="*/ 10512 w 21600"/>
                <a:gd name="T5" fmla="*/ 263473 h 21600"/>
                <a:gd name="T6" fmla="*/ 9205 w 21600"/>
                <a:gd name="T7" fmla="*/ 237147 h 21600"/>
                <a:gd name="T8" fmla="*/ 8469 w 21600"/>
                <a:gd name="T9" fmla="*/ 210115 h 21600"/>
                <a:gd name="T10" fmla="*/ 7863 w 21600"/>
                <a:gd name="T11" fmla="*/ 198998 h 21600"/>
                <a:gd name="T12" fmla="*/ 7126 w 21600"/>
                <a:gd name="T13" fmla="*/ 172373 h 21600"/>
                <a:gd name="T14" fmla="*/ 6498 w 21600"/>
                <a:gd name="T15" fmla="*/ 161152 h 21600"/>
                <a:gd name="T16" fmla="*/ 5720 w 21600"/>
                <a:gd name="T17" fmla="*/ 130245 h 21600"/>
                <a:gd name="T18" fmla="*/ 4770 w 21600"/>
                <a:gd name="T19" fmla="*/ 107196 h 21600"/>
                <a:gd name="T20" fmla="*/ 4405 w 21600"/>
                <a:gd name="T21" fmla="*/ 95967 h 21600"/>
                <a:gd name="T22" fmla="*/ 4070 w 21600"/>
                <a:gd name="T23" fmla="*/ 84747 h 21600"/>
                <a:gd name="T24" fmla="*/ 3428 w 21600"/>
                <a:gd name="T25" fmla="*/ 73112 h 21600"/>
                <a:gd name="T26" fmla="*/ 2742 w 21600"/>
                <a:gd name="T27" fmla="*/ 50361 h 21600"/>
                <a:gd name="T28" fmla="*/ 2407 w 21600"/>
                <a:gd name="T29" fmla="*/ 42622 h 21600"/>
                <a:gd name="T30" fmla="*/ 2057 w 21600"/>
                <a:gd name="T31" fmla="*/ 49281 h 21600"/>
                <a:gd name="T32" fmla="*/ 2178 w 21600"/>
                <a:gd name="T33" fmla="*/ 39145 h 21600"/>
                <a:gd name="T34" fmla="*/ 1792 w 21600"/>
                <a:gd name="T35" fmla="*/ 39145 h 21600"/>
                <a:gd name="T36" fmla="*/ 1792 w 21600"/>
                <a:gd name="T37" fmla="*/ 0 h 21600"/>
                <a:gd name="T38" fmla="*/ 1792 w 21600"/>
                <a:gd name="T39" fmla="*/ 8542 h 21600"/>
                <a:gd name="T40" fmla="*/ 1792 w 21600"/>
                <a:gd name="T41" fmla="*/ 12333 h 21600"/>
                <a:gd name="T42" fmla="*/ 1286 w 21600"/>
                <a:gd name="T43" fmla="*/ 8738 h 21600"/>
                <a:gd name="T44" fmla="*/ 1136 w 21600"/>
                <a:gd name="T45" fmla="*/ 1183 h 21600"/>
                <a:gd name="T46" fmla="*/ 835 w 21600"/>
                <a:gd name="T47" fmla="*/ 5463 h 21600"/>
                <a:gd name="T48" fmla="*/ 250 w 21600"/>
                <a:gd name="T49" fmla="*/ 9635 h 21600"/>
                <a:gd name="T50" fmla="*/ 0 w 21600"/>
                <a:gd name="T51" fmla="*/ 17279 h 21600"/>
                <a:gd name="T52" fmla="*/ 321 w 21600"/>
                <a:gd name="T53" fmla="*/ 25229 h 21600"/>
                <a:gd name="T54" fmla="*/ 965 w 21600"/>
                <a:gd name="T55" fmla="*/ 40425 h 21600"/>
                <a:gd name="T56" fmla="*/ 1942 w 21600"/>
                <a:gd name="T57" fmla="*/ 63191 h 21600"/>
                <a:gd name="T58" fmla="*/ 2307 w 21600"/>
                <a:gd name="T59" fmla="*/ 74813 h 21600"/>
                <a:gd name="T60" fmla="*/ 2364 w 21600"/>
                <a:gd name="T61" fmla="*/ 86431 h 21600"/>
                <a:gd name="T62" fmla="*/ 2178 w 21600"/>
                <a:gd name="T63" fmla="*/ 102622 h 21600"/>
                <a:gd name="T64" fmla="*/ 2506 w 21600"/>
                <a:gd name="T65" fmla="*/ 110080 h 21600"/>
                <a:gd name="T66" fmla="*/ 3778 w 21600"/>
                <a:gd name="T67" fmla="*/ 132329 h 21600"/>
                <a:gd name="T68" fmla="*/ 5070 w 21600"/>
                <a:gd name="T69" fmla="*/ 162621 h 21600"/>
                <a:gd name="T70" fmla="*/ 6690 w 21600"/>
                <a:gd name="T71" fmla="*/ 196511 h 21600"/>
                <a:gd name="T72" fmla="*/ 7013 w 21600"/>
                <a:gd name="T73" fmla="*/ 204060 h 21600"/>
                <a:gd name="T74" fmla="*/ 7377 w 21600"/>
                <a:gd name="T75" fmla="*/ 219257 h 21600"/>
                <a:gd name="T76" fmla="*/ 7462 w 21600"/>
                <a:gd name="T77" fmla="*/ 231284 h 21600"/>
                <a:gd name="T78" fmla="*/ 7762 w 21600"/>
                <a:gd name="T79" fmla="*/ 238827 h 21600"/>
                <a:gd name="T80" fmla="*/ 8733 w 21600"/>
                <a:gd name="T81" fmla="*/ 257716 h 21600"/>
                <a:gd name="T82" fmla="*/ 9983 w 21600"/>
                <a:gd name="T83" fmla="*/ 275989 h 21600"/>
                <a:gd name="T84" fmla="*/ 10626 w 21600"/>
                <a:gd name="T85" fmla="*/ 287423 h 21600"/>
                <a:gd name="T86" fmla="*/ 11232 w 21600"/>
                <a:gd name="T87" fmla="*/ 294261 h 21600"/>
                <a:gd name="T88" fmla="*/ 11526 w 21600"/>
                <a:gd name="T89" fmla="*/ 298140 h 21600"/>
                <a:gd name="T90" fmla="*/ 11511 w 21600"/>
                <a:gd name="T91" fmla="*/ 294068 h 21600"/>
                <a:gd name="T92" fmla="*/ 11511 w 21600"/>
                <a:gd name="T93" fmla="*/ 294068 h 216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600" h="21600">
                  <a:moveTo>
                    <a:pt x="21573" y="21305"/>
                  </a:moveTo>
                  <a:lnTo>
                    <a:pt x="20275" y="19628"/>
                  </a:lnTo>
                  <a:lnTo>
                    <a:pt x="19700" y="19088"/>
                  </a:lnTo>
                  <a:lnTo>
                    <a:pt x="17251" y="17181"/>
                  </a:lnTo>
                  <a:lnTo>
                    <a:pt x="15872" y="15223"/>
                  </a:lnTo>
                  <a:lnTo>
                    <a:pt x="14735" y="14417"/>
                  </a:lnTo>
                  <a:lnTo>
                    <a:pt x="13356" y="12488"/>
                  </a:lnTo>
                  <a:lnTo>
                    <a:pt x="12178" y="11675"/>
                  </a:lnTo>
                  <a:lnTo>
                    <a:pt x="10720" y="9436"/>
                  </a:lnTo>
                  <a:lnTo>
                    <a:pt x="8940" y="7766"/>
                  </a:lnTo>
                  <a:lnTo>
                    <a:pt x="8257" y="6953"/>
                  </a:lnTo>
                  <a:lnTo>
                    <a:pt x="7628" y="6140"/>
                  </a:lnTo>
                  <a:lnTo>
                    <a:pt x="6424" y="5297"/>
                  </a:lnTo>
                  <a:lnTo>
                    <a:pt x="5139" y="3649"/>
                  </a:lnTo>
                  <a:lnTo>
                    <a:pt x="4510" y="3088"/>
                  </a:lnTo>
                  <a:lnTo>
                    <a:pt x="3854" y="3570"/>
                  </a:lnTo>
                  <a:lnTo>
                    <a:pt x="4082" y="2836"/>
                  </a:lnTo>
                  <a:lnTo>
                    <a:pt x="3359" y="2836"/>
                  </a:lnTo>
                  <a:lnTo>
                    <a:pt x="3359" y="0"/>
                  </a:lnTo>
                  <a:lnTo>
                    <a:pt x="3359" y="619"/>
                  </a:lnTo>
                  <a:lnTo>
                    <a:pt x="3359" y="893"/>
                  </a:lnTo>
                  <a:lnTo>
                    <a:pt x="2409" y="633"/>
                  </a:lnTo>
                  <a:lnTo>
                    <a:pt x="2128" y="86"/>
                  </a:lnTo>
                  <a:lnTo>
                    <a:pt x="1566" y="396"/>
                  </a:lnTo>
                  <a:lnTo>
                    <a:pt x="468" y="698"/>
                  </a:lnTo>
                  <a:lnTo>
                    <a:pt x="0" y="1252"/>
                  </a:lnTo>
                  <a:lnTo>
                    <a:pt x="602" y="1828"/>
                  </a:lnTo>
                  <a:lnTo>
                    <a:pt x="1807" y="2929"/>
                  </a:lnTo>
                  <a:lnTo>
                    <a:pt x="3640" y="4578"/>
                  </a:lnTo>
                  <a:lnTo>
                    <a:pt x="4323" y="5420"/>
                  </a:lnTo>
                  <a:lnTo>
                    <a:pt x="4430" y="6262"/>
                  </a:lnTo>
                  <a:lnTo>
                    <a:pt x="4082" y="7435"/>
                  </a:lnTo>
                  <a:lnTo>
                    <a:pt x="4697" y="7975"/>
                  </a:lnTo>
                  <a:lnTo>
                    <a:pt x="7080" y="9587"/>
                  </a:lnTo>
                  <a:lnTo>
                    <a:pt x="9502" y="11782"/>
                  </a:lnTo>
                  <a:lnTo>
                    <a:pt x="12540" y="14237"/>
                  </a:lnTo>
                  <a:lnTo>
                    <a:pt x="13142" y="14784"/>
                  </a:lnTo>
                  <a:lnTo>
                    <a:pt x="13825" y="15885"/>
                  </a:lnTo>
                  <a:lnTo>
                    <a:pt x="13985" y="16756"/>
                  </a:lnTo>
                  <a:lnTo>
                    <a:pt x="14547" y="17303"/>
                  </a:lnTo>
                  <a:lnTo>
                    <a:pt x="16367" y="18671"/>
                  </a:lnTo>
                  <a:lnTo>
                    <a:pt x="18709" y="19995"/>
                  </a:lnTo>
                  <a:lnTo>
                    <a:pt x="19914" y="20823"/>
                  </a:lnTo>
                  <a:lnTo>
                    <a:pt x="21051" y="21319"/>
                  </a:lnTo>
                  <a:lnTo>
                    <a:pt x="21600" y="21600"/>
                  </a:lnTo>
                  <a:cubicBezTo>
                    <a:pt x="21600" y="21600"/>
                    <a:pt x="21573" y="21305"/>
                    <a:pt x="21573" y="21305"/>
                  </a:cubicBezTo>
                  <a:close/>
                  <a:moveTo>
                    <a:pt x="21573" y="21305"/>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5" name="AutoShape 67"/>
            <p:cNvSpPr>
              <a:spLocks/>
            </p:cNvSpPr>
            <p:nvPr/>
          </p:nvSpPr>
          <p:spPr bwMode="auto">
            <a:xfrm>
              <a:off x="8293103" y="5118100"/>
              <a:ext cx="6350" cy="12700"/>
            </a:xfrm>
            <a:custGeom>
              <a:avLst/>
              <a:gdLst>
                <a:gd name="T0" fmla="*/ 47 w 21600"/>
                <a:gd name="T1" fmla="*/ 1452 h 21600"/>
                <a:gd name="T2" fmla="*/ 39 w 21600"/>
                <a:gd name="T3" fmla="*/ 1076 h 21600"/>
                <a:gd name="T4" fmla="*/ 10 w 21600"/>
                <a:gd name="T5" fmla="*/ 165 h 21600"/>
                <a:gd name="T6" fmla="*/ 6 w 21600"/>
                <a:gd name="T7" fmla="*/ 55 h 21600"/>
                <a:gd name="T8" fmla="*/ 3 w 21600"/>
                <a:gd name="T9" fmla="*/ 0 h 21600"/>
                <a:gd name="T10" fmla="*/ 0 w 21600"/>
                <a:gd name="T11" fmla="*/ 61 h 21600"/>
                <a:gd name="T12" fmla="*/ 0 w 21600"/>
                <a:gd name="T13" fmla="*/ 117 h 21600"/>
                <a:gd name="T14" fmla="*/ 4 w 21600"/>
                <a:gd name="T15" fmla="*/ 282 h 21600"/>
                <a:gd name="T16" fmla="*/ 12 w 21600"/>
                <a:gd name="T17" fmla="*/ 721 h 21600"/>
                <a:gd name="T18" fmla="*/ 20 w 21600"/>
                <a:gd name="T19" fmla="*/ 937 h 21600"/>
                <a:gd name="T20" fmla="*/ 26 w 21600"/>
                <a:gd name="T21" fmla="*/ 1034 h 21600"/>
                <a:gd name="T22" fmla="*/ 26 w 21600"/>
                <a:gd name="T23" fmla="*/ 980 h 21600"/>
                <a:gd name="T24" fmla="*/ 30 w 21600"/>
                <a:gd name="T25" fmla="*/ 1090 h 21600"/>
                <a:gd name="T26" fmla="*/ 37 w 21600"/>
                <a:gd name="T27" fmla="*/ 1245 h 21600"/>
                <a:gd name="T28" fmla="*/ 40 w 21600"/>
                <a:gd name="T29" fmla="*/ 1413 h 21600"/>
                <a:gd name="T30" fmla="*/ 44 w 21600"/>
                <a:gd name="T31" fmla="*/ 1518 h 21600"/>
                <a:gd name="T32" fmla="*/ 47 w 21600"/>
                <a:gd name="T33" fmla="*/ 1512 h 21600"/>
                <a:gd name="T34" fmla="*/ 47 w 21600"/>
                <a:gd name="T35" fmla="*/ 1452 h 21600"/>
                <a:gd name="T36" fmla="*/ 47 w 21600"/>
                <a:gd name="T37" fmla="*/ 1452 h 216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600" h="21600">
                  <a:moveTo>
                    <a:pt x="21384" y="20657"/>
                  </a:moveTo>
                  <a:lnTo>
                    <a:pt x="17784" y="15317"/>
                  </a:lnTo>
                  <a:lnTo>
                    <a:pt x="4356" y="2349"/>
                  </a:lnTo>
                  <a:lnTo>
                    <a:pt x="2808" y="783"/>
                  </a:lnTo>
                  <a:lnTo>
                    <a:pt x="1224" y="0"/>
                  </a:lnTo>
                  <a:lnTo>
                    <a:pt x="0" y="863"/>
                  </a:lnTo>
                  <a:lnTo>
                    <a:pt x="144" y="1666"/>
                  </a:lnTo>
                  <a:lnTo>
                    <a:pt x="1836" y="4015"/>
                  </a:lnTo>
                  <a:lnTo>
                    <a:pt x="5544" y="10258"/>
                  </a:lnTo>
                  <a:lnTo>
                    <a:pt x="8928" y="13329"/>
                  </a:lnTo>
                  <a:lnTo>
                    <a:pt x="11916" y="14714"/>
                  </a:lnTo>
                  <a:lnTo>
                    <a:pt x="11844" y="13952"/>
                  </a:lnTo>
                  <a:lnTo>
                    <a:pt x="13536" y="15517"/>
                  </a:lnTo>
                  <a:lnTo>
                    <a:pt x="16704" y="17726"/>
                  </a:lnTo>
                  <a:lnTo>
                    <a:pt x="18360" y="20114"/>
                  </a:lnTo>
                  <a:lnTo>
                    <a:pt x="20052" y="21600"/>
                  </a:lnTo>
                  <a:lnTo>
                    <a:pt x="21600" y="21520"/>
                  </a:lnTo>
                  <a:cubicBezTo>
                    <a:pt x="21600" y="21520"/>
                    <a:pt x="21384" y="20657"/>
                    <a:pt x="21384" y="20657"/>
                  </a:cubicBezTo>
                  <a:close/>
                  <a:moveTo>
                    <a:pt x="21384" y="20657"/>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6" name="AutoShape 68"/>
            <p:cNvSpPr>
              <a:spLocks/>
            </p:cNvSpPr>
            <p:nvPr/>
          </p:nvSpPr>
          <p:spPr bwMode="auto">
            <a:xfrm>
              <a:off x="8305803" y="5130800"/>
              <a:ext cx="4763" cy="15875"/>
            </a:xfrm>
            <a:custGeom>
              <a:avLst/>
              <a:gdLst>
                <a:gd name="T0" fmla="*/ 11 w 21600"/>
                <a:gd name="T1" fmla="*/ 4507 h 21600"/>
                <a:gd name="T2" fmla="*/ 9 w 21600"/>
                <a:gd name="T3" fmla="*/ 2780 h 21600"/>
                <a:gd name="T4" fmla="*/ 7 w 21600"/>
                <a:gd name="T5" fmla="*/ 1571 h 21600"/>
                <a:gd name="T6" fmla="*/ 1 w 21600"/>
                <a:gd name="T7" fmla="*/ 142 h 21600"/>
                <a:gd name="T8" fmla="*/ 1 w 21600"/>
                <a:gd name="T9" fmla="*/ 0 h 21600"/>
                <a:gd name="T10" fmla="*/ 0 w 21600"/>
                <a:gd name="T11" fmla="*/ 156 h 21600"/>
                <a:gd name="T12" fmla="*/ 2 w 21600"/>
                <a:gd name="T13" fmla="*/ 948 h 21600"/>
                <a:gd name="T14" fmla="*/ 4 w 21600"/>
                <a:gd name="T15" fmla="*/ 2008 h 21600"/>
                <a:gd name="T16" fmla="*/ 7 w 21600"/>
                <a:gd name="T17" fmla="*/ 2929 h 21600"/>
                <a:gd name="T18" fmla="*/ 7 w 21600"/>
                <a:gd name="T19" fmla="*/ 3599 h 21600"/>
                <a:gd name="T20" fmla="*/ 10 w 21600"/>
                <a:gd name="T21" fmla="*/ 4253 h 21600"/>
                <a:gd name="T22" fmla="*/ 10 w 21600"/>
                <a:gd name="T23" fmla="*/ 4513 h 21600"/>
                <a:gd name="T24" fmla="*/ 11 w 21600"/>
                <a:gd name="T25" fmla="*/ 4632 h 21600"/>
                <a:gd name="T26" fmla="*/ 11 w 21600"/>
                <a:gd name="T27" fmla="*/ 4507 h 21600"/>
                <a:gd name="T28" fmla="*/ 11 w 21600"/>
                <a:gd name="T29" fmla="*/ 4507 h 216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600" h="21600">
                  <a:moveTo>
                    <a:pt x="21266" y="21016"/>
                  </a:moveTo>
                  <a:lnTo>
                    <a:pt x="16924" y="12963"/>
                  </a:lnTo>
                  <a:lnTo>
                    <a:pt x="13138" y="7326"/>
                  </a:lnTo>
                  <a:lnTo>
                    <a:pt x="2394" y="663"/>
                  </a:lnTo>
                  <a:lnTo>
                    <a:pt x="2282" y="0"/>
                  </a:lnTo>
                  <a:lnTo>
                    <a:pt x="0" y="726"/>
                  </a:lnTo>
                  <a:lnTo>
                    <a:pt x="3396" y="4421"/>
                  </a:lnTo>
                  <a:lnTo>
                    <a:pt x="7014" y="9363"/>
                  </a:lnTo>
                  <a:lnTo>
                    <a:pt x="12581" y="13658"/>
                  </a:lnTo>
                  <a:lnTo>
                    <a:pt x="13361" y="16784"/>
                  </a:lnTo>
                  <a:lnTo>
                    <a:pt x="18928" y="19832"/>
                  </a:lnTo>
                  <a:lnTo>
                    <a:pt x="19262" y="21047"/>
                  </a:lnTo>
                  <a:lnTo>
                    <a:pt x="21600" y="21600"/>
                  </a:lnTo>
                  <a:cubicBezTo>
                    <a:pt x="21600" y="21600"/>
                    <a:pt x="21266" y="21016"/>
                    <a:pt x="21266" y="21016"/>
                  </a:cubicBezTo>
                  <a:close/>
                  <a:moveTo>
                    <a:pt x="21266" y="21016"/>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7" name="AutoShape 69"/>
            <p:cNvSpPr>
              <a:spLocks/>
            </p:cNvSpPr>
            <p:nvPr/>
          </p:nvSpPr>
          <p:spPr bwMode="auto">
            <a:xfrm>
              <a:off x="8191503" y="4953000"/>
              <a:ext cx="58738" cy="90488"/>
            </a:xfrm>
            <a:custGeom>
              <a:avLst/>
              <a:gdLst>
                <a:gd name="T0" fmla="*/ 2571574 w 21600"/>
                <a:gd name="T1" fmla="*/ 23905007 h 21600"/>
                <a:gd name="T2" fmla="*/ 2196396 w 21600"/>
                <a:gd name="T3" fmla="*/ 19871781 h 21600"/>
                <a:gd name="T4" fmla="*/ 2158328 w 21600"/>
                <a:gd name="T5" fmla="*/ 17181434 h 21600"/>
                <a:gd name="T6" fmla="*/ 2025952 w 21600"/>
                <a:gd name="T7" fmla="*/ 15311860 h 21600"/>
                <a:gd name="T8" fmla="*/ 2142866 w 21600"/>
                <a:gd name="T9" fmla="*/ 14194425 h 21600"/>
                <a:gd name="T10" fmla="*/ 2211858 w 21600"/>
                <a:gd name="T11" fmla="*/ 13291359 h 21600"/>
                <a:gd name="T12" fmla="*/ 1906236 w 21600"/>
                <a:gd name="T13" fmla="*/ 10575127 h 21600"/>
                <a:gd name="T14" fmla="*/ 1620728 w 21600"/>
                <a:gd name="T15" fmla="*/ 9190653 h 21600"/>
                <a:gd name="T16" fmla="*/ 0 w 21600"/>
                <a:gd name="T17" fmla="*/ 0 h 21600"/>
                <a:gd name="T18" fmla="*/ 297541 w 21600"/>
                <a:gd name="T19" fmla="*/ 2125203 h 21600"/>
                <a:gd name="T20" fmla="*/ 1109933 w 21600"/>
                <a:gd name="T21" fmla="*/ 7020520 h 21600"/>
                <a:gd name="T22" fmla="*/ 1457597 w 21600"/>
                <a:gd name="T23" fmla="*/ 8946779 h 21600"/>
                <a:gd name="T24" fmla="*/ 1325864 w 21600"/>
                <a:gd name="T25" fmla="*/ 8867011 h 21600"/>
                <a:gd name="T26" fmla="*/ 1048356 w 21600"/>
                <a:gd name="T27" fmla="*/ 8228179 h 21600"/>
                <a:gd name="T28" fmla="*/ 1025011 w 21600"/>
                <a:gd name="T29" fmla="*/ 8397274 h 21600"/>
                <a:gd name="T30" fmla="*/ 977596 w 21600"/>
                <a:gd name="T31" fmla="*/ 8867011 h 21600"/>
                <a:gd name="T32" fmla="*/ 926733 w 21600"/>
                <a:gd name="T33" fmla="*/ 9062872 h 21600"/>
                <a:gd name="T34" fmla="*/ 986241 w 21600"/>
                <a:gd name="T35" fmla="*/ 9473415 h 21600"/>
                <a:gd name="T36" fmla="*/ 964195 w 21600"/>
                <a:gd name="T37" fmla="*/ 9769989 h 21600"/>
                <a:gd name="T38" fmla="*/ 999574 w 21600"/>
                <a:gd name="T39" fmla="*/ 10500278 h 21600"/>
                <a:gd name="T40" fmla="*/ 1166741 w 21600"/>
                <a:gd name="T41" fmla="*/ 11030651 h 21600"/>
                <a:gd name="T42" fmla="*/ 1216834 w 21600"/>
                <a:gd name="T43" fmla="*/ 8799816 h 21600"/>
                <a:gd name="T44" fmla="*/ 1324496 w 21600"/>
                <a:gd name="T45" fmla="*/ 9852564 h 21600"/>
                <a:gd name="T46" fmla="*/ 1457597 w 21600"/>
                <a:gd name="T47" fmla="*/ 10665402 h 21600"/>
                <a:gd name="T48" fmla="*/ 1497033 w 21600"/>
                <a:gd name="T49" fmla="*/ 8799816 h 21600"/>
                <a:gd name="T50" fmla="*/ 1579981 w 21600"/>
                <a:gd name="T51" fmla="*/ 8950742 h 21600"/>
                <a:gd name="T52" fmla="*/ 1660164 w 21600"/>
                <a:gd name="T53" fmla="*/ 8799816 h 21600"/>
                <a:gd name="T54" fmla="*/ 1519011 w 21600"/>
                <a:gd name="T55" fmla="*/ 9443562 h 21600"/>
                <a:gd name="T56" fmla="*/ 1497735 w 21600"/>
                <a:gd name="T57" fmla="*/ 10455348 h 21600"/>
                <a:gd name="T58" fmla="*/ 1889449 w 21600"/>
                <a:gd name="T59" fmla="*/ 12652614 h 21600"/>
                <a:gd name="T60" fmla="*/ 1937027 w 21600"/>
                <a:gd name="T61" fmla="*/ 14322273 h 21600"/>
                <a:gd name="T62" fmla="*/ 1908912 w 21600"/>
                <a:gd name="T63" fmla="*/ 16504077 h 21600"/>
                <a:gd name="T64" fmla="*/ 1889449 w 21600"/>
                <a:gd name="T65" fmla="*/ 15684830 h 21600"/>
                <a:gd name="T66" fmla="*/ 1957090 w 21600"/>
                <a:gd name="T67" fmla="*/ 16199480 h 21600"/>
                <a:gd name="T68" fmla="*/ 2029988 w 21600"/>
                <a:gd name="T69" fmla="*/ 17587922 h 21600"/>
                <a:gd name="T70" fmla="*/ 2107473 w 21600"/>
                <a:gd name="T71" fmla="*/ 19172313 h 21600"/>
                <a:gd name="T72" fmla="*/ 2279951 w 21600"/>
                <a:gd name="T73" fmla="*/ 21945229 h 21600"/>
                <a:gd name="T74" fmla="*/ 2846367 w 21600"/>
                <a:gd name="T75" fmla="*/ 26330822 h 21600"/>
                <a:gd name="T76" fmla="*/ 3212030 w 21600"/>
                <a:gd name="T77" fmla="*/ 27809489 h 21600"/>
                <a:gd name="T78" fmla="*/ 3185305 w 21600"/>
                <a:gd name="T79" fmla="*/ 27678025 h 216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1600" h="21600">
                  <a:moveTo>
                    <a:pt x="21420" y="21451"/>
                  </a:moveTo>
                  <a:lnTo>
                    <a:pt x="17293" y="18527"/>
                  </a:lnTo>
                  <a:lnTo>
                    <a:pt x="15863" y="17083"/>
                  </a:lnTo>
                  <a:lnTo>
                    <a:pt x="14770" y="15401"/>
                  </a:lnTo>
                  <a:lnTo>
                    <a:pt x="14811" y="14121"/>
                  </a:lnTo>
                  <a:lnTo>
                    <a:pt x="14514" y="13316"/>
                  </a:lnTo>
                  <a:lnTo>
                    <a:pt x="14091" y="12640"/>
                  </a:lnTo>
                  <a:lnTo>
                    <a:pt x="13624" y="11867"/>
                  </a:lnTo>
                  <a:lnTo>
                    <a:pt x="13579" y="11520"/>
                  </a:lnTo>
                  <a:lnTo>
                    <a:pt x="14410" y="11001"/>
                  </a:lnTo>
                  <a:lnTo>
                    <a:pt x="14892" y="10511"/>
                  </a:lnTo>
                  <a:lnTo>
                    <a:pt x="14874" y="10301"/>
                  </a:lnTo>
                  <a:lnTo>
                    <a:pt x="13839" y="9295"/>
                  </a:lnTo>
                  <a:lnTo>
                    <a:pt x="12819" y="8196"/>
                  </a:lnTo>
                  <a:lnTo>
                    <a:pt x="11852" y="7654"/>
                  </a:lnTo>
                  <a:lnTo>
                    <a:pt x="10899" y="7123"/>
                  </a:lnTo>
                  <a:lnTo>
                    <a:pt x="8574" y="5715"/>
                  </a:lnTo>
                  <a:lnTo>
                    <a:pt x="0" y="0"/>
                  </a:lnTo>
                  <a:lnTo>
                    <a:pt x="1259" y="1452"/>
                  </a:lnTo>
                  <a:lnTo>
                    <a:pt x="2001" y="1647"/>
                  </a:lnTo>
                  <a:lnTo>
                    <a:pt x="6848" y="4779"/>
                  </a:lnTo>
                  <a:lnTo>
                    <a:pt x="7464" y="5441"/>
                  </a:lnTo>
                  <a:lnTo>
                    <a:pt x="10337" y="6907"/>
                  </a:lnTo>
                  <a:lnTo>
                    <a:pt x="9802" y="6934"/>
                  </a:lnTo>
                  <a:lnTo>
                    <a:pt x="10184" y="7158"/>
                  </a:lnTo>
                  <a:lnTo>
                    <a:pt x="8916" y="6872"/>
                  </a:lnTo>
                  <a:lnTo>
                    <a:pt x="6798" y="5817"/>
                  </a:lnTo>
                  <a:lnTo>
                    <a:pt x="7050" y="6377"/>
                  </a:lnTo>
                  <a:lnTo>
                    <a:pt x="7405" y="6359"/>
                  </a:lnTo>
                  <a:lnTo>
                    <a:pt x="6893" y="6508"/>
                  </a:lnTo>
                  <a:lnTo>
                    <a:pt x="6942" y="6963"/>
                  </a:lnTo>
                  <a:lnTo>
                    <a:pt x="6574" y="6872"/>
                  </a:lnTo>
                  <a:lnTo>
                    <a:pt x="6389" y="6884"/>
                  </a:lnTo>
                  <a:lnTo>
                    <a:pt x="6232" y="7024"/>
                  </a:lnTo>
                  <a:lnTo>
                    <a:pt x="6434" y="7348"/>
                  </a:lnTo>
                  <a:lnTo>
                    <a:pt x="6632" y="7342"/>
                  </a:lnTo>
                  <a:lnTo>
                    <a:pt x="6650" y="7459"/>
                  </a:lnTo>
                  <a:lnTo>
                    <a:pt x="6484" y="7572"/>
                  </a:lnTo>
                  <a:lnTo>
                    <a:pt x="6493" y="7683"/>
                  </a:lnTo>
                  <a:lnTo>
                    <a:pt x="6722" y="8138"/>
                  </a:lnTo>
                  <a:lnTo>
                    <a:pt x="6924" y="8249"/>
                  </a:lnTo>
                  <a:lnTo>
                    <a:pt x="7846" y="8549"/>
                  </a:lnTo>
                  <a:lnTo>
                    <a:pt x="8192" y="7800"/>
                  </a:lnTo>
                  <a:lnTo>
                    <a:pt x="8183" y="6820"/>
                  </a:lnTo>
                  <a:lnTo>
                    <a:pt x="8363" y="6820"/>
                  </a:lnTo>
                  <a:lnTo>
                    <a:pt x="8907" y="7636"/>
                  </a:lnTo>
                  <a:lnTo>
                    <a:pt x="9451" y="8100"/>
                  </a:lnTo>
                  <a:lnTo>
                    <a:pt x="9802" y="8266"/>
                  </a:lnTo>
                  <a:lnTo>
                    <a:pt x="10144" y="7773"/>
                  </a:lnTo>
                  <a:lnTo>
                    <a:pt x="10067" y="6820"/>
                  </a:lnTo>
                  <a:lnTo>
                    <a:pt x="10265" y="6820"/>
                  </a:lnTo>
                  <a:lnTo>
                    <a:pt x="10625" y="6937"/>
                  </a:lnTo>
                  <a:lnTo>
                    <a:pt x="10998" y="6820"/>
                  </a:lnTo>
                  <a:lnTo>
                    <a:pt x="11164" y="6820"/>
                  </a:lnTo>
                  <a:lnTo>
                    <a:pt x="10948" y="7077"/>
                  </a:lnTo>
                  <a:lnTo>
                    <a:pt x="10215" y="7319"/>
                  </a:lnTo>
                  <a:lnTo>
                    <a:pt x="10072" y="8007"/>
                  </a:lnTo>
                  <a:lnTo>
                    <a:pt x="10072" y="8103"/>
                  </a:lnTo>
                  <a:lnTo>
                    <a:pt x="11218" y="8969"/>
                  </a:lnTo>
                  <a:lnTo>
                    <a:pt x="12706" y="9806"/>
                  </a:lnTo>
                  <a:lnTo>
                    <a:pt x="12895" y="9806"/>
                  </a:lnTo>
                  <a:lnTo>
                    <a:pt x="13026" y="11100"/>
                  </a:lnTo>
                  <a:lnTo>
                    <a:pt x="13008" y="12791"/>
                  </a:lnTo>
                  <a:lnTo>
                    <a:pt x="12837" y="12791"/>
                  </a:lnTo>
                  <a:lnTo>
                    <a:pt x="12697" y="12293"/>
                  </a:lnTo>
                  <a:lnTo>
                    <a:pt x="12706" y="12156"/>
                  </a:lnTo>
                  <a:lnTo>
                    <a:pt x="12931" y="12197"/>
                  </a:lnTo>
                  <a:lnTo>
                    <a:pt x="13161" y="12555"/>
                  </a:lnTo>
                  <a:lnTo>
                    <a:pt x="13408" y="13074"/>
                  </a:lnTo>
                  <a:lnTo>
                    <a:pt x="13651" y="13631"/>
                  </a:lnTo>
                  <a:lnTo>
                    <a:pt x="14118" y="14395"/>
                  </a:lnTo>
                  <a:lnTo>
                    <a:pt x="14172" y="14859"/>
                  </a:lnTo>
                  <a:lnTo>
                    <a:pt x="14064" y="15448"/>
                  </a:lnTo>
                  <a:lnTo>
                    <a:pt x="15332" y="17008"/>
                  </a:lnTo>
                  <a:lnTo>
                    <a:pt x="18142" y="19518"/>
                  </a:lnTo>
                  <a:lnTo>
                    <a:pt x="19141" y="20407"/>
                  </a:lnTo>
                  <a:lnTo>
                    <a:pt x="20885" y="21600"/>
                  </a:lnTo>
                  <a:lnTo>
                    <a:pt x="21600" y="21553"/>
                  </a:lnTo>
                  <a:cubicBezTo>
                    <a:pt x="21600" y="21553"/>
                    <a:pt x="21420" y="21451"/>
                    <a:pt x="21420" y="21451"/>
                  </a:cubicBezTo>
                  <a:close/>
                  <a:moveTo>
                    <a:pt x="21420" y="21451"/>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8" name="AutoShape 70"/>
            <p:cNvSpPr>
              <a:spLocks/>
            </p:cNvSpPr>
            <p:nvPr/>
          </p:nvSpPr>
          <p:spPr bwMode="auto">
            <a:xfrm>
              <a:off x="8280403" y="5105400"/>
              <a:ext cx="11113" cy="14288"/>
            </a:xfrm>
            <a:custGeom>
              <a:avLst/>
              <a:gdLst>
                <a:gd name="T0" fmla="*/ 779 w 21600"/>
                <a:gd name="T1" fmla="*/ 2736 h 21600"/>
                <a:gd name="T2" fmla="*/ 777 w 21600"/>
                <a:gd name="T3" fmla="*/ 2644 h 21600"/>
                <a:gd name="T4" fmla="*/ 628 w 21600"/>
                <a:gd name="T5" fmla="*/ 2121 h 21600"/>
                <a:gd name="T6" fmla="*/ 361 w 21600"/>
                <a:gd name="T7" fmla="*/ 1062 h 21600"/>
                <a:gd name="T8" fmla="*/ 285 w 21600"/>
                <a:gd name="T9" fmla="*/ 797 h 21600"/>
                <a:gd name="T10" fmla="*/ 101 w 21600"/>
                <a:gd name="T11" fmla="*/ 87 h 21600"/>
                <a:gd name="T12" fmla="*/ 62 w 21600"/>
                <a:gd name="T13" fmla="*/ 0 h 21600"/>
                <a:gd name="T14" fmla="*/ 30 w 21600"/>
                <a:gd name="T15" fmla="*/ 14 h 21600"/>
                <a:gd name="T16" fmla="*/ 0 w 21600"/>
                <a:gd name="T17" fmla="*/ 110 h 21600"/>
                <a:gd name="T18" fmla="*/ 36 w 21600"/>
                <a:gd name="T19" fmla="*/ 196 h 21600"/>
                <a:gd name="T20" fmla="*/ 337 w 21600"/>
                <a:gd name="T21" fmla="*/ 1345 h 21600"/>
                <a:gd name="T22" fmla="*/ 451 w 21600"/>
                <a:gd name="T23" fmla="*/ 1870 h 21600"/>
                <a:gd name="T24" fmla="*/ 598 w 21600"/>
                <a:gd name="T25" fmla="*/ 2300 h 21600"/>
                <a:gd name="T26" fmla="*/ 673 w 21600"/>
                <a:gd name="T27" fmla="*/ 2574 h 21600"/>
                <a:gd name="T28" fmla="*/ 745 w 21600"/>
                <a:gd name="T29" fmla="*/ 2736 h 21600"/>
                <a:gd name="T30" fmla="*/ 779 w 21600"/>
                <a:gd name="T31" fmla="*/ 2736 h 21600"/>
                <a:gd name="T32" fmla="*/ 779 w 21600"/>
                <a:gd name="T33" fmla="*/ 2736 h 216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600" h="21600">
                  <a:moveTo>
                    <a:pt x="21600" y="21600"/>
                  </a:moveTo>
                  <a:lnTo>
                    <a:pt x="21553" y="20880"/>
                  </a:lnTo>
                  <a:lnTo>
                    <a:pt x="17407" y="16745"/>
                  </a:lnTo>
                  <a:lnTo>
                    <a:pt x="10027" y="8382"/>
                  </a:lnTo>
                  <a:lnTo>
                    <a:pt x="7895" y="6295"/>
                  </a:lnTo>
                  <a:lnTo>
                    <a:pt x="2788" y="683"/>
                  </a:lnTo>
                  <a:lnTo>
                    <a:pt x="1734" y="0"/>
                  </a:lnTo>
                  <a:lnTo>
                    <a:pt x="843" y="111"/>
                  </a:lnTo>
                  <a:lnTo>
                    <a:pt x="0" y="868"/>
                  </a:lnTo>
                  <a:lnTo>
                    <a:pt x="1007" y="1551"/>
                  </a:lnTo>
                  <a:lnTo>
                    <a:pt x="9348" y="10615"/>
                  </a:lnTo>
                  <a:lnTo>
                    <a:pt x="12510" y="14769"/>
                  </a:lnTo>
                  <a:lnTo>
                    <a:pt x="16587" y="18166"/>
                  </a:lnTo>
                  <a:lnTo>
                    <a:pt x="18672" y="20326"/>
                  </a:lnTo>
                  <a:lnTo>
                    <a:pt x="20686" y="21600"/>
                  </a:lnTo>
                  <a:cubicBezTo>
                    <a:pt x="20686" y="21600"/>
                    <a:pt x="21600" y="21600"/>
                    <a:pt x="21600" y="21600"/>
                  </a:cubicBezTo>
                  <a:close/>
                  <a:moveTo>
                    <a:pt x="21600" y="2160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39" name="AutoShape 71"/>
            <p:cNvSpPr>
              <a:spLocks/>
            </p:cNvSpPr>
            <p:nvPr/>
          </p:nvSpPr>
          <p:spPr bwMode="auto">
            <a:xfrm>
              <a:off x="8242303" y="5054600"/>
              <a:ext cx="17463" cy="28575"/>
            </a:xfrm>
            <a:custGeom>
              <a:avLst/>
              <a:gdLst>
                <a:gd name="T0" fmla="*/ 7441 w 21600"/>
                <a:gd name="T1" fmla="*/ 82813 h 21600"/>
                <a:gd name="T2" fmla="*/ 2746 w 21600"/>
                <a:gd name="T3" fmla="*/ 25097 h 21600"/>
                <a:gd name="T4" fmla="*/ 375 w 21600"/>
                <a:gd name="T5" fmla="*/ 1410 h 21600"/>
                <a:gd name="T6" fmla="*/ 351 w 21600"/>
                <a:gd name="T7" fmla="*/ 0 h 21600"/>
                <a:gd name="T8" fmla="*/ 190 w 21600"/>
                <a:gd name="T9" fmla="*/ 1556 h 21600"/>
                <a:gd name="T10" fmla="*/ 0 w 21600"/>
                <a:gd name="T11" fmla="*/ 2966 h 21600"/>
                <a:gd name="T12" fmla="*/ 10 w 21600"/>
                <a:gd name="T13" fmla="*/ 4483 h 21600"/>
                <a:gd name="T14" fmla="*/ 2814 w 21600"/>
                <a:gd name="T15" fmla="*/ 31026 h 21600"/>
                <a:gd name="T16" fmla="*/ 4422 w 21600"/>
                <a:gd name="T17" fmla="*/ 55013 h 21600"/>
                <a:gd name="T18" fmla="*/ 5279 w 21600"/>
                <a:gd name="T19" fmla="*/ 61984 h 21600"/>
                <a:gd name="T20" fmla="*/ 5751 w 21600"/>
                <a:gd name="T21" fmla="*/ 70472 h 21600"/>
                <a:gd name="T22" fmla="*/ 6458 w 21600"/>
                <a:gd name="T23" fmla="*/ 81924 h 21600"/>
                <a:gd name="T24" fmla="*/ 6662 w 21600"/>
                <a:gd name="T25" fmla="*/ 83185 h 21600"/>
                <a:gd name="T26" fmla="*/ 6623 w 21600"/>
                <a:gd name="T27" fmla="*/ 80330 h 21600"/>
                <a:gd name="T28" fmla="*/ 6818 w 21600"/>
                <a:gd name="T29" fmla="*/ 80185 h 21600"/>
                <a:gd name="T30" fmla="*/ 7027 w 21600"/>
                <a:gd name="T31" fmla="*/ 81627 h 21600"/>
                <a:gd name="T32" fmla="*/ 7076 w 21600"/>
                <a:gd name="T33" fmla="*/ 87522 h 21600"/>
                <a:gd name="T34" fmla="*/ 7271 w 21600"/>
                <a:gd name="T35" fmla="*/ 87372 h 21600"/>
                <a:gd name="T36" fmla="*/ 7461 w 21600"/>
                <a:gd name="T37" fmla="*/ 85630 h 21600"/>
                <a:gd name="T38" fmla="*/ 7441 w 21600"/>
                <a:gd name="T39" fmla="*/ 82813 h 21600"/>
                <a:gd name="T40" fmla="*/ 7441 w 21600"/>
                <a:gd name="T41" fmla="*/ 82813 h 216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1600" h="21600">
                  <a:moveTo>
                    <a:pt x="21544" y="20438"/>
                  </a:moveTo>
                  <a:lnTo>
                    <a:pt x="7952" y="6194"/>
                  </a:lnTo>
                  <a:lnTo>
                    <a:pt x="1086" y="348"/>
                  </a:lnTo>
                  <a:lnTo>
                    <a:pt x="1015" y="0"/>
                  </a:lnTo>
                  <a:lnTo>
                    <a:pt x="550" y="384"/>
                  </a:lnTo>
                  <a:lnTo>
                    <a:pt x="0" y="732"/>
                  </a:lnTo>
                  <a:lnTo>
                    <a:pt x="28" y="1107"/>
                  </a:lnTo>
                  <a:lnTo>
                    <a:pt x="8149" y="7657"/>
                  </a:lnTo>
                  <a:lnTo>
                    <a:pt x="12802" y="13577"/>
                  </a:lnTo>
                  <a:lnTo>
                    <a:pt x="15284" y="15297"/>
                  </a:lnTo>
                  <a:lnTo>
                    <a:pt x="16651" y="17392"/>
                  </a:lnTo>
                  <a:lnTo>
                    <a:pt x="18696" y="20219"/>
                  </a:lnTo>
                  <a:lnTo>
                    <a:pt x="19288" y="20530"/>
                  </a:lnTo>
                  <a:lnTo>
                    <a:pt x="19175" y="19825"/>
                  </a:lnTo>
                  <a:lnTo>
                    <a:pt x="19739" y="19789"/>
                  </a:lnTo>
                  <a:lnTo>
                    <a:pt x="20345" y="20145"/>
                  </a:lnTo>
                  <a:lnTo>
                    <a:pt x="20486" y="21600"/>
                  </a:lnTo>
                  <a:lnTo>
                    <a:pt x="21050" y="21563"/>
                  </a:lnTo>
                  <a:lnTo>
                    <a:pt x="21600" y="21133"/>
                  </a:lnTo>
                  <a:cubicBezTo>
                    <a:pt x="21600" y="21133"/>
                    <a:pt x="21544" y="20438"/>
                    <a:pt x="21544" y="20438"/>
                  </a:cubicBezTo>
                  <a:close/>
                  <a:moveTo>
                    <a:pt x="21544" y="20438"/>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0" name="AutoShape 72"/>
            <p:cNvSpPr>
              <a:spLocks/>
            </p:cNvSpPr>
            <p:nvPr/>
          </p:nvSpPr>
          <p:spPr bwMode="auto">
            <a:xfrm>
              <a:off x="8267703" y="5080000"/>
              <a:ext cx="15875" cy="22225"/>
            </a:xfrm>
            <a:custGeom>
              <a:avLst/>
              <a:gdLst>
                <a:gd name="T0" fmla="*/ 4012 w 21600"/>
                <a:gd name="T1" fmla="*/ 20697 h 21600"/>
                <a:gd name="T2" fmla="*/ 2938 w 21600"/>
                <a:gd name="T3" fmla="*/ 13932 h 21600"/>
                <a:gd name="T4" fmla="*/ 1572 w 21600"/>
                <a:gd name="T5" fmla="*/ 6162 h 21600"/>
                <a:gd name="T6" fmla="*/ 383 w 21600"/>
                <a:gd name="T7" fmla="*/ 535 h 21600"/>
                <a:gd name="T8" fmla="*/ 237 w 21600"/>
                <a:gd name="T9" fmla="*/ 0 h 21600"/>
                <a:gd name="T10" fmla="*/ 0 w 21600"/>
                <a:gd name="T11" fmla="*/ 1716 h 21600"/>
                <a:gd name="T12" fmla="*/ 143 w 21600"/>
                <a:gd name="T13" fmla="*/ 2209 h 21600"/>
                <a:gd name="T14" fmla="*/ 301 w 21600"/>
                <a:gd name="T15" fmla="*/ 3240 h 21600"/>
                <a:gd name="T16" fmla="*/ 312 w 21600"/>
                <a:gd name="T17" fmla="*/ 3814 h 21600"/>
                <a:gd name="T18" fmla="*/ 1494 w 21600"/>
                <a:gd name="T19" fmla="*/ 8922 h 21600"/>
                <a:gd name="T20" fmla="*/ 1634 w 21600"/>
                <a:gd name="T21" fmla="*/ 9429 h 21600"/>
                <a:gd name="T22" fmla="*/ 1668 w 21600"/>
                <a:gd name="T23" fmla="*/ 11007 h 21600"/>
                <a:gd name="T24" fmla="*/ 1809 w 21600"/>
                <a:gd name="T25" fmla="*/ 11516 h 21600"/>
                <a:gd name="T26" fmla="*/ 2094 w 21600"/>
                <a:gd name="T27" fmla="*/ 11981 h 21600"/>
                <a:gd name="T28" fmla="*/ 3022 w 21600"/>
                <a:gd name="T29" fmla="*/ 18283 h 21600"/>
                <a:gd name="T30" fmla="*/ 4506 w 21600"/>
                <a:gd name="T31" fmla="*/ 24912 h 21600"/>
                <a:gd name="T32" fmla="*/ 4632 w 21600"/>
                <a:gd name="T33" fmla="*/ 24856 h 21600"/>
                <a:gd name="T34" fmla="*/ 4611 w 21600"/>
                <a:gd name="T35" fmla="*/ 24321 h 21600"/>
                <a:gd name="T36" fmla="*/ 4012 w 21600"/>
                <a:gd name="T37" fmla="*/ 20697 h 21600"/>
                <a:gd name="T38" fmla="*/ 4012 w 21600"/>
                <a:gd name="T39" fmla="*/ 20697 h 216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600" h="21600">
                  <a:moveTo>
                    <a:pt x="18708" y="17946"/>
                  </a:moveTo>
                  <a:lnTo>
                    <a:pt x="13699" y="12079"/>
                  </a:lnTo>
                  <a:lnTo>
                    <a:pt x="7332" y="5343"/>
                  </a:lnTo>
                  <a:lnTo>
                    <a:pt x="1786" y="464"/>
                  </a:lnTo>
                  <a:lnTo>
                    <a:pt x="1106" y="0"/>
                  </a:lnTo>
                  <a:lnTo>
                    <a:pt x="0" y="1488"/>
                  </a:lnTo>
                  <a:lnTo>
                    <a:pt x="664" y="1916"/>
                  </a:lnTo>
                  <a:lnTo>
                    <a:pt x="1406" y="2809"/>
                  </a:lnTo>
                  <a:lnTo>
                    <a:pt x="1454" y="3308"/>
                  </a:lnTo>
                  <a:lnTo>
                    <a:pt x="6968" y="7736"/>
                  </a:lnTo>
                  <a:lnTo>
                    <a:pt x="7616" y="8176"/>
                  </a:lnTo>
                  <a:lnTo>
                    <a:pt x="7774" y="9544"/>
                  </a:lnTo>
                  <a:lnTo>
                    <a:pt x="8438" y="9985"/>
                  </a:lnTo>
                  <a:lnTo>
                    <a:pt x="9765" y="10389"/>
                  </a:lnTo>
                  <a:lnTo>
                    <a:pt x="14095" y="15852"/>
                  </a:lnTo>
                  <a:lnTo>
                    <a:pt x="21015" y="21600"/>
                  </a:lnTo>
                  <a:lnTo>
                    <a:pt x="21600" y="21552"/>
                  </a:lnTo>
                  <a:lnTo>
                    <a:pt x="21505" y="21088"/>
                  </a:lnTo>
                  <a:cubicBezTo>
                    <a:pt x="21505" y="21088"/>
                    <a:pt x="18708" y="17946"/>
                    <a:pt x="18708" y="17946"/>
                  </a:cubicBezTo>
                  <a:close/>
                  <a:moveTo>
                    <a:pt x="18708" y="17946"/>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1" name="AutoShape 73"/>
            <p:cNvSpPr>
              <a:spLocks/>
            </p:cNvSpPr>
            <p:nvPr/>
          </p:nvSpPr>
          <p:spPr bwMode="auto">
            <a:xfrm>
              <a:off x="8115303" y="4826000"/>
              <a:ext cx="4763" cy="14288"/>
            </a:xfrm>
            <a:custGeom>
              <a:avLst/>
              <a:gdLst>
                <a:gd name="T0" fmla="*/ 9 w 21600"/>
                <a:gd name="T1" fmla="*/ 2666 h 21600"/>
                <a:gd name="T2" fmla="*/ 11 w 21600"/>
                <a:gd name="T3" fmla="*/ 2736 h 21600"/>
                <a:gd name="T4" fmla="*/ 11 w 21600"/>
                <a:gd name="T5" fmla="*/ 1960 h 21600"/>
                <a:gd name="T6" fmla="*/ 9 w 21600"/>
                <a:gd name="T7" fmla="*/ 1709 h 21600"/>
                <a:gd name="T8" fmla="*/ 9 w 21600"/>
                <a:gd name="T9" fmla="*/ 1455 h 21600"/>
                <a:gd name="T10" fmla="*/ 8 w 21600"/>
                <a:gd name="T11" fmla="*/ 1202 h 21600"/>
                <a:gd name="T12" fmla="*/ 7 w 21600"/>
                <a:gd name="T13" fmla="*/ 507 h 21600"/>
                <a:gd name="T14" fmla="*/ 6 w 21600"/>
                <a:gd name="T15" fmla="*/ 346 h 21600"/>
                <a:gd name="T16" fmla="*/ 6 w 21600"/>
                <a:gd name="T17" fmla="*/ 81 h 21600"/>
                <a:gd name="T18" fmla="*/ 5 w 21600"/>
                <a:gd name="T19" fmla="*/ 0 h 21600"/>
                <a:gd name="T20" fmla="*/ 3 w 21600"/>
                <a:gd name="T21" fmla="*/ 103 h 21600"/>
                <a:gd name="T22" fmla="*/ 2 w 21600"/>
                <a:gd name="T23" fmla="*/ 103 h 21600"/>
                <a:gd name="T24" fmla="*/ 2 w 21600"/>
                <a:gd name="T25" fmla="*/ 290 h 21600"/>
                <a:gd name="T26" fmla="*/ 0 w 21600"/>
                <a:gd name="T27" fmla="*/ 828 h 21600"/>
                <a:gd name="T28" fmla="*/ 0 w 21600"/>
                <a:gd name="T29" fmla="*/ 1083 h 21600"/>
                <a:gd name="T30" fmla="*/ 2 w 21600"/>
                <a:gd name="T31" fmla="*/ 1232 h 21600"/>
                <a:gd name="T32" fmla="*/ 4 w 21600"/>
                <a:gd name="T33" fmla="*/ 1496 h 21600"/>
                <a:gd name="T34" fmla="*/ 6 w 21600"/>
                <a:gd name="T35" fmla="*/ 1734 h 21600"/>
                <a:gd name="T36" fmla="*/ 6 w 21600"/>
                <a:gd name="T37" fmla="*/ 2428 h 21600"/>
                <a:gd name="T38" fmla="*/ 8 w 21600"/>
                <a:gd name="T39" fmla="*/ 2498 h 21600"/>
                <a:gd name="T40" fmla="*/ 9 w 21600"/>
                <a:gd name="T41" fmla="*/ 2666 h 21600"/>
                <a:gd name="T42" fmla="*/ 9 w 21600"/>
                <a:gd name="T43" fmla="*/ 2666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17769" y="21050"/>
                  </a:moveTo>
                  <a:lnTo>
                    <a:pt x="21600" y="21600"/>
                  </a:lnTo>
                  <a:lnTo>
                    <a:pt x="20354" y="15478"/>
                  </a:lnTo>
                  <a:lnTo>
                    <a:pt x="17954" y="13500"/>
                  </a:lnTo>
                  <a:lnTo>
                    <a:pt x="17677" y="11488"/>
                  </a:lnTo>
                  <a:lnTo>
                    <a:pt x="15508" y="9493"/>
                  </a:lnTo>
                  <a:lnTo>
                    <a:pt x="14262" y="4007"/>
                  </a:lnTo>
                  <a:lnTo>
                    <a:pt x="12092" y="2734"/>
                  </a:lnTo>
                  <a:lnTo>
                    <a:pt x="11631" y="636"/>
                  </a:lnTo>
                  <a:lnTo>
                    <a:pt x="9508" y="0"/>
                  </a:lnTo>
                  <a:lnTo>
                    <a:pt x="6185" y="808"/>
                  </a:lnTo>
                  <a:lnTo>
                    <a:pt x="4477" y="808"/>
                  </a:lnTo>
                  <a:lnTo>
                    <a:pt x="2769" y="2287"/>
                  </a:lnTo>
                  <a:lnTo>
                    <a:pt x="0" y="6535"/>
                  </a:lnTo>
                  <a:lnTo>
                    <a:pt x="369" y="8547"/>
                  </a:lnTo>
                  <a:lnTo>
                    <a:pt x="4477" y="9734"/>
                  </a:lnTo>
                  <a:lnTo>
                    <a:pt x="6646" y="11815"/>
                  </a:lnTo>
                  <a:lnTo>
                    <a:pt x="10708" y="13689"/>
                  </a:lnTo>
                  <a:lnTo>
                    <a:pt x="11908" y="19175"/>
                  </a:lnTo>
                  <a:lnTo>
                    <a:pt x="15692" y="19725"/>
                  </a:lnTo>
                  <a:cubicBezTo>
                    <a:pt x="15692" y="19725"/>
                    <a:pt x="17769" y="21050"/>
                    <a:pt x="17769" y="21050"/>
                  </a:cubicBezTo>
                  <a:close/>
                  <a:moveTo>
                    <a:pt x="17769" y="2105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2" name="AutoShape 74"/>
            <p:cNvSpPr>
              <a:spLocks/>
            </p:cNvSpPr>
            <p:nvPr/>
          </p:nvSpPr>
          <p:spPr bwMode="auto">
            <a:xfrm>
              <a:off x="8432803" y="3822700"/>
              <a:ext cx="28575" cy="22225"/>
            </a:xfrm>
            <a:custGeom>
              <a:avLst/>
              <a:gdLst>
                <a:gd name="T0" fmla="*/ 87336 w 21600"/>
                <a:gd name="T1" fmla="*/ 0 h 21600"/>
                <a:gd name="T2" fmla="*/ 84455 w 21600"/>
                <a:gd name="T3" fmla="*/ 602 h 21600"/>
                <a:gd name="T4" fmla="*/ 83120 w 21600"/>
                <a:gd name="T5" fmla="*/ 1178 h 21600"/>
                <a:gd name="T6" fmla="*/ 77609 w 21600"/>
                <a:gd name="T7" fmla="*/ 2973 h 21600"/>
                <a:gd name="T8" fmla="*/ 68110 w 21600"/>
                <a:gd name="T9" fmla="*/ 6394 h 21600"/>
                <a:gd name="T10" fmla="*/ 55499 w 21600"/>
                <a:gd name="T11" fmla="*/ 10008 h 21600"/>
                <a:gd name="T12" fmla="*/ 52840 w 21600"/>
                <a:gd name="T13" fmla="*/ 11080 h 21600"/>
                <a:gd name="T14" fmla="*/ 50066 w 21600"/>
                <a:gd name="T15" fmla="*/ 11736 h 21600"/>
                <a:gd name="T16" fmla="*/ 44668 w 21600"/>
                <a:gd name="T17" fmla="*/ 14006 h 21600"/>
                <a:gd name="T18" fmla="*/ 40452 w 21600"/>
                <a:gd name="T19" fmla="*/ 15236 h 21600"/>
                <a:gd name="T20" fmla="*/ 40603 w 21600"/>
                <a:gd name="T21" fmla="*/ 15739 h 21600"/>
                <a:gd name="T22" fmla="*/ 23815 w 21600"/>
                <a:gd name="T23" fmla="*/ 19461 h 21600"/>
                <a:gd name="T24" fmla="*/ 0 w 21600"/>
                <a:gd name="T25" fmla="*/ 24912 h 21600"/>
                <a:gd name="T26" fmla="*/ 1405 w 21600"/>
                <a:gd name="T27" fmla="*/ 24858 h 21600"/>
                <a:gd name="T28" fmla="*/ 5693 w 21600"/>
                <a:gd name="T29" fmla="*/ 24175 h 21600"/>
                <a:gd name="T30" fmla="*/ 14053 w 21600"/>
                <a:gd name="T31" fmla="*/ 22406 h 21600"/>
                <a:gd name="T32" fmla="*/ 29542 w 21600"/>
                <a:gd name="T33" fmla="*/ 19267 h 21600"/>
                <a:gd name="T34" fmla="*/ 39418 w 21600"/>
                <a:gd name="T35" fmla="*/ 16870 h 21600"/>
                <a:gd name="T36" fmla="*/ 43594 w 21600"/>
                <a:gd name="T37" fmla="*/ 15679 h 21600"/>
                <a:gd name="T38" fmla="*/ 44962 w 21600"/>
                <a:gd name="T39" fmla="*/ 15050 h 21600"/>
                <a:gd name="T40" fmla="*/ 46223 w 21600"/>
                <a:gd name="T41" fmla="*/ 14495 h 21600"/>
                <a:gd name="T42" fmla="*/ 76614 w 21600"/>
                <a:gd name="T43" fmla="*/ 5122 h 21600"/>
                <a:gd name="T44" fmla="*/ 82236 w 21600"/>
                <a:gd name="T45" fmla="*/ 3394 h 21600"/>
                <a:gd name="T46" fmla="*/ 86303 w 21600"/>
                <a:gd name="T47" fmla="*/ 2176 h 21600"/>
                <a:gd name="T48" fmla="*/ 86189 w 21600"/>
                <a:gd name="T49" fmla="*/ 1627 h 21600"/>
                <a:gd name="T50" fmla="*/ 87522 w 21600"/>
                <a:gd name="T51" fmla="*/ 1064 h 21600"/>
                <a:gd name="T52" fmla="*/ 87336 w 21600"/>
                <a:gd name="T53" fmla="*/ 0 h 21600"/>
                <a:gd name="T54" fmla="*/ 87336 w 21600"/>
                <a:gd name="T55" fmla="*/ 0 h 216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00" h="21600">
                  <a:moveTo>
                    <a:pt x="21554" y="0"/>
                  </a:moveTo>
                  <a:lnTo>
                    <a:pt x="20843" y="522"/>
                  </a:lnTo>
                  <a:lnTo>
                    <a:pt x="20514" y="1022"/>
                  </a:lnTo>
                  <a:lnTo>
                    <a:pt x="19154" y="2577"/>
                  </a:lnTo>
                  <a:lnTo>
                    <a:pt x="16809" y="5544"/>
                  </a:lnTo>
                  <a:lnTo>
                    <a:pt x="13697" y="8678"/>
                  </a:lnTo>
                  <a:lnTo>
                    <a:pt x="13040" y="9607"/>
                  </a:lnTo>
                  <a:lnTo>
                    <a:pt x="12356" y="10176"/>
                  </a:lnTo>
                  <a:lnTo>
                    <a:pt x="11024" y="12144"/>
                  </a:lnTo>
                  <a:lnTo>
                    <a:pt x="9983" y="13212"/>
                  </a:lnTo>
                  <a:lnTo>
                    <a:pt x="10020" y="13647"/>
                  </a:lnTo>
                  <a:lnTo>
                    <a:pt x="5877" y="16875"/>
                  </a:lnTo>
                  <a:lnTo>
                    <a:pt x="0" y="21600"/>
                  </a:lnTo>
                  <a:lnTo>
                    <a:pt x="347" y="21554"/>
                  </a:lnTo>
                  <a:lnTo>
                    <a:pt x="1405" y="20961"/>
                  </a:lnTo>
                  <a:lnTo>
                    <a:pt x="3468" y="19429"/>
                  </a:lnTo>
                  <a:lnTo>
                    <a:pt x="7291" y="16706"/>
                  </a:lnTo>
                  <a:lnTo>
                    <a:pt x="9728" y="14628"/>
                  </a:lnTo>
                  <a:lnTo>
                    <a:pt x="10759" y="13595"/>
                  </a:lnTo>
                  <a:lnTo>
                    <a:pt x="11097" y="13049"/>
                  </a:lnTo>
                  <a:lnTo>
                    <a:pt x="11407" y="12568"/>
                  </a:lnTo>
                  <a:lnTo>
                    <a:pt x="18908" y="4441"/>
                  </a:lnTo>
                  <a:lnTo>
                    <a:pt x="20295" y="2943"/>
                  </a:lnTo>
                  <a:lnTo>
                    <a:pt x="21299" y="1887"/>
                  </a:lnTo>
                  <a:lnTo>
                    <a:pt x="21271" y="1411"/>
                  </a:lnTo>
                  <a:lnTo>
                    <a:pt x="21600" y="923"/>
                  </a:lnTo>
                  <a:cubicBezTo>
                    <a:pt x="21600" y="923"/>
                    <a:pt x="21554" y="0"/>
                    <a:pt x="21554" y="0"/>
                  </a:cubicBezTo>
                  <a:close/>
                  <a:moveTo>
                    <a:pt x="21554" y="0"/>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3" name="AutoShape 75"/>
            <p:cNvSpPr>
              <a:spLocks/>
            </p:cNvSpPr>
            <p:nvPr/>
          </p:nvSpPr>
          <p:spPr bwMode="auto">
            <a:xfrm>
              <a:off x="8115303" y="4787900"/>
              <a:ext cx="3175" cy="7938"/>
            </a:xfrm>
            <a:custGeom>
              <a:avLst/>
              <a:gdLst>
                <a:gd name="T0" fmla="*/ 1 w 21600"/>
                <a:gd name="T1" fmla="*/ 138 h 21600"/>
                <a:gd name="T2" fmla="*/ 1 w 21600"/>
                <a:gd name="T3" fmla="*/ 145 h 21600"/>
                <a:gd name="T4" fmla="*/ 1 w 21600"/>
                <a:gd name="T5" fmla="*/ 137 h 21600"/>
                <a:gd name="T6" fmla="*/ 1 w 21600"/>
                <a:gd name="T7" fmla="*/ 121 h 21600"/>
                <a:gd name="T8" fmla="*/ 1 w 21600"/>
                <a:gd name="T9" fmla="*/ 64 h 21600"/>
                <a:gd name="T10" fmla="*/ 1 w 21600"/>
                <a:gd name="T11" fmla="*/ 48 h 21600"/>
                <a:gd name="T12" fmla="*/ 1 w 21600"/>
                <a:gd name="T13" fmla="*/ 15 h 21600"/>
                <a:gd name="T14" fmla="*/ 1 w 21600"/>
                <a:gd name="T15" fmla="*/ 0 h 21600"/>
                <a:gd name="T16" fmla="*/ 1 w 21600"/>
                <a:gd name="T17" fmla="*/ 1 h 21600"/>
                <a:gd name="T18" fmla="*/ 0 w 21600"/>
                <a:gd name="T19" fmla="*/ 27 h 21600"/>
                <a:gd name="T20" fmla="*/ 0 w 21600"/>
                <a:gd name="T21" fmla="*/ 35 h 21600"/>
                <a:gd name="T22" fmla="*/ 0 w 21600"/>
                <a:gd name="T23" fmla="*/ 42 h 21600"/>
                <a:gd name="T24" fmla="*/ 1 w 21600"/>
                <a:gd name="T25" fmla="*/ 65 h 21600"/>
                <a:gd name="T26" fmla="*/ 1 w 21600"/>
                <a:gd name="T27" fmla="*/ 82 h 21600"/>
                <a:gd name="T28" fmla="*/ 1 w 21600"/>
                <a:gd name="T29" fmla="*/ 89 h 21600"/>
                <a:gd name="T30" fmla="*/ 1 w 21600"/>
                <a:gd name="T31" fmla="*/ 138 h 21600"/>
                <a:gd name="T32" fmla="*/ 1 w 21600"/>
                <a:gd name="T33" fmla="*/ 138 h 216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600" h="21600">
                  <a:moveTo>
                    <a:pt x="15631" y="20563"/>
                  </a:moveTo>
                  <a:lnTo>
                    <a:pt x="19008" y="21600"/>
                  </a:lnTo>
                  <a:lnTo>
                    <a:pt x="18851" y="20502"/>
                  </a:lnTo>
                  <a:lnTo>
                    <a:pt x="21600" y="18031"/>
                  </a:lnTo>
                  <a:lnTo>
                    <a:pt x="19636" y="9549"/>
                  </a:lnTo>
                  <a:lnTo>
                    <a:pt x="16180" y="7200"/>
                  </a:lnTo>
                  <a:lnTo>
                    <a:pt x="14924" y="2227"/>
                  </a:lnTo>
                  <a:lnTo>
                    <a:pt x="11860" y="0"/>
                  </a:lnTo>
                  <a:lnTo>
                    <a:pt x="8090" y="122"/>
                  </a:lnTo>
                  <a:lnTo>
                    <a:pt x="3142" y="3997"/>
                  </a:lnTo>
                  <a:lnTo>
                    <a:pt x="0" y="5278"/>
                  </a:lnTo>
                  <a:lnTo>
                    <a:pt x="3456" y="6315"/>
                  </a:lnTo>
                  <a:lnTo>
                    <a:pt x="10447" y="9763"/>
                  </a:lnTo>
                  <a:lnTo>
                    <a:pt x="10761" y="12234"/>
                  </a:lnTo>
                  <a:lnTo>
                    <a:pt x="14138" y="13241"/>
                  </a:lnTo>
                  <a:cubicBezTo>
                    <a:pt x="14138" y="13241"/>
                    <a:pt x="15631" y="20563"/>
                    <a:pt x="15631" y="20563"/>
                  </a:cubicBezTo>
                  <a:close/>
                  <a:moveTo>
                    <a:pt x="15631" y="20563"/>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4" name="AutoShape 76"/>
            <p:cNvSpPr>
              <a:spLocks/>
            </p:cNvSpPr>
            <p:nvPr/>
          </p:nvSpPr>
          <p:spPr bwMode="auto">
            <a:xfrm>
              <a:off x="8115303" y="4800600"/>
              <a:ext cx="6350" cy="20638"/>
            </a:xfrm>
            <a:custGeom>
              <a:avLst/>
              <a:gdLst>
                <a:gd name="T0" fmla="*/ 37 w 21600"/>
                <a:gd name="T1" fmla="*/ 13406 h 21600"/>
                <a:gd name="T2" fmla="*/ 43 w 21600"/>
                <a:gd name="T3" fmla="*/ 1834 h 21600"/>
                <a:gd name="T4" fmla="*/ 31 w 21600"/>
                <a:gd name="T5" fmla="*/ 0 h 21600"/>
                <a:gd name="T6" fmla="*/ 29 w 21600"/>
                <a:gd name="T7" fmla="*/ 2713 h 21600"/>
                <a:gd name="T8" fmla="*/ 17 w 21600"/>
                <a:gd name="T9" fmla="*/ 4759 h 21600"/>
                <a:gd name="T10" fmla="*/ 6 w 21600"/>
                <a:gd name="T11" fmla="*/ 5202 h 21600"/>
                <a:gd name="T12" fmla="*/ 0 w 21600"/>
                <a:gd name="T13" fmla="*/ 6815 h 21600"/>
                <a:gd name="T14" fmla="*/ 19 w 21600"/>
                <a:gd name="T15" fmla="*/ 7827 h 21600"/>
                <a:gd name="T16" fmla="*/ 32 w 21600"/>
                <a:gd name="T17" fmla="*/ 16158 h 21600"/>
                <a:gd name="T18" fmla="*/ 47 w 21600"/>
                <a:gd name="T19" fmla="*/ 17200 h 21600"/>
                <a:gd name="T20" fmla="*/ 37 w 21600"/>
                <a:gd name="T21" fmla="*/ 13406 h 21600"/>
                <a:gd name="T22" fmla="*/ 37 w 21600"/>
                <a:gd name="T23" fmla="*/ 13406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600" h="21600">
                  <a:moveTo>
                    <a:pt x="16989" y="16836"/>
                  </a:moveTo>
                  <a:lnTo>
                    <a:pt x="19648" y="2303"/>
                  </a:lnTo>
                  <a:lnTo>
                    <a:pt x="14082" y="0"/>
                  </a:lnTo>
                  <a:lnTo>
                    <a:pt x="13292" y="3406"/>
                  </a:lnTo>
                  <a:lnTo>
                    <a:pt x="7602" y="5976"/>
                  </a:lnTo>
                  <a:lnTo>
                    <a:pt x="2658" y="6533"/>
                  </a:lnTo>
                  <a:lnTo>
                    <a:pt x="0" y="8558"/>
                  </a:lnTo>
                  <a:lnTo>
                    <a:pt x="8515" y="9830"/>
                  </a:lnTo>
                  <a:lnTo>
                    <a:pt x="14622" y="20291"/>
                  </a:lnTo>
                  <a:lnTo>
                    <a:pt x="21600" y="21600"/>
                  </a:lnTo>
                  <a:cubicBezTo>
                    <a:pt x="21600" y="21600"/>
                    <a:pt x="16989" y="16836"/>
                    <a:pt x="16989" y="16836"/>
                  </a:cubicBezTo>
                  <a:close/>
                  <a:moveTo>
                    <a:pt x="16989" y="16836"/>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5" name="AutoShape 77"/>
            <p:cNvSpPr>
              <a:spLocks/>
            </p:cNvSpPr>
            <p:nvPr/>
          </p:nvSpPr>
          <p:spPr bwMode="auto">
            <a:xfrm>
              <a:off x="8102603" y="4787900"/>
              <a:ext cx="6350" cy="6350"/>
            </a:xfrm>
            <a:custGeom>
              <a:avLst/>
              <a:gdLst>
                <a:gd name="T0" fmla="*/ 36 w 21600"/>
                <a:gd name="T1" fmla="*/ 28 h 21600"/>
                <a:gd name="T2" fmla="*/ 35 w 21600"/>
                <a:gd name="T3" fmla="*/ 21 h 21600"/>
                <a:gd name="T4" fmla="*/ 39 w 21600"/>
                <a:gd name="T5" fmla="*/ 18 h 21600"/>
                <a:gd name="T6" fmla="*/ 35 w 21600"/>
                <a:gd name="T7" fmla="*/ 15 h 21600"/>
                <a:gd name="T8" fmla="*/ 28 w 21600"/>
                <a:gd name="T9" fmla="*/ 12 h 21600"/>
                <a:gd name="T10" fmla="*/ 20 w 21600"/>
                <a:gd name="T11" fmla="*/ 6 h 21600"/>
                <a:gd name="T12" fmla="*/ 14 w 21600"/>
                <a:gd name="T13" fmla="*/ 6 h 21600"/>
                <a:gd name="T14" fmla="*/ 6 w 21600"/>
                <a:gd name="T15" fmla="*/ 0 h 21600"/>
                <a:gd name="T16" fmla="*/ 3 w 21600"/>
                <a:gd name="T17" fmla="*/ 1 h 21600"/>
                <a:gd name="T18" fmla="*/ 3 w 21600"/>
                <a:gd name="T19" fmla="*/ 4 h 21600"/>
                <a:gd name="T20" fmla="*/ 0 w 21600"/>
                <a:gd name="T21" fmla="*/ 14 h 21600"/>
                <a:gd name="T22" fmla="*/ 1 w 21600"/>
                <a:gd name="T23" fmla="*/ 17 h 21600"/>
                <a:gd name="T24" fmla="*/ 4 w 21600"/>
                <a:gd name="T25" fmla="*/ 20 h 21600"/>
                <a:gd name="T26" fmla="*/ 11 w 21600"/>
                <a:gd name="T27" fmla="*/ 20 h 21600"/>
                <a:gd name="T28" fmla="*/ 18 w 21600"/>
                <a:gd name="T29" fmla="*/ 23 h 21600"/>
                <a:gd name="T30" fmla="*/ 22 w 21600"/>
                <a:gd name="T31" fmla="*/ 32 h 21600"/>
                <a:gd name="T32" fmla="*/ 30 w 21600"/>
                <a:gd name="T33" fmla="*/ 35 h 21600"/>
                <a:gd name="T34" fmla="*/ 37 w 21600"/>
                <a:gd name="T35" fmla="*/ 41 h 21600"/>
                <a:gd name="T36" fmla="*/ 44 w 21600"/>
                <a:gd name="T37" fmla="*/ 47 h 21600"/>
                <a:gd name="T38" fmla="*/ 47 w 21600"/>
                <a:gd name="T39" fmla="*/ 44 h 21600"/>
                <a:gd name="T40" fmla="*/ 40 w 21600"/>
                <a:gd name="T41" fmla="*/ 34 h 21600"/>
                <a:gd name="T42" fmla="*/ 36 w 21600"/>
                <a:gd name="T43" fmla="*/ 28 h 21600"/>
                <a:gd name="T44" fmla="*/ 36 w 21600"/>
                <a:gd name="T45" fmla="*/ 28 h 216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1600" h="21600">
                  <a:moveTo>
                    <a:pt x="16418" y="12670"/>
                  </a:moveTo>
                  <a:lnTo>
                    <a:pt x="16022" y="9808"/>
                  </a:lnTo>
                  <a:lnTo>
                    <a:pt x="17565" y="8205"/>
                  </a:lnTo>
                  <a:lnTo>
                    <a:pt x="15785" y="6678"/>
                  </a:lnTo>
                  <a:lnTo>
                    <a:pt x="12620" y="5343"/>
                  </a:lnTo>
                  <a:lnTo>
                    <a:pt x="9178" y="2862"/>
                  </a:lnTo>
                  <a:lnTo>
                    <a:pt x="6132" y="3015"/>
                  </a:lnTo>
                  <a:lnTo>
                    <a:pt x="2690" y="0"/>
                  </a:lnTo>
                  <a:lnTo>
                    <a:pt x="1266" y="229"/>
                  </a:lnTo>
                  <a:lnTo>
                    <a:pt x="1266" y="1755"/>
                  </a:lnTo>
                  <a:lnTo>
                    <a:pt x="0" y="6526"/>
                  </a:lnTo>
                  <a:lnTo>
                    <a:pt x="237" y="7938"/>
                  </a:lnTo>
                  <a:lnTo>
                    <a:pt x="1978" y="9235"/>
                  </a:lnTo>
                  <a:lnTo>
                    <a:pt x="4945" y="9159"/>
                  </a:lnTo>
                  <a:lnTo>
                    <a:pt x="8308" y="10342"/>
                  </a:lnTo>
                  <a:lnTo>
                    <a:pt x="10167" y="14731"/>
                  </a:lnTo>
                  <a:lnTo>
                    <a:pt x="13530" y="16028"/>
                  </a:lnTo>
                  <a:lnTo>
                    <a:pt x="16892" y="18890"/>
                  </a:lnTo>
                  <a:lnTo>
                    <a:pt x="20215" y="21600"/>
                  </a:lnTo>
                  <a:lnTo>
                    <a:pt x="21600" y="20112"/>
                  </a:lnTo>
                  <a:lnTo>
                    <a:pt x="18158" y="15647"/>
                  </a:lnTo>
                  <a:cubicBezTo>
                    <a:pt x="18158" y="15647"/>
                    <a:pt x="16418" y="12670"/>
                    <a:pt x="16418" y="12670"/>
                  </a:cubicBezTo>
                  <a:close/>
                  <a:moveTo>
                    <a:pt x="16418" y="1267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6" name="AutoShape 78"/>
            <p:cNvSpPr>
              <a:spLocks/>
            </p:cNvSpPr>
            <p:nvPr/>
          </p:nvSpPr>
          <p:spPr bwMode="auto">
            <a:xfrm>
              <a:off x="8115303" y="4838700"/>
              <a:ext cx="4763" cy="6350"/>
            </a:xfrm>
            <a:custGeom>
              <a:avLst/>
              <a:gdLst>
                <a:gd name="T0" fmla="*/ 9 w 21600"/>
                <a:gd name="T1" fmla="*/ 41 h 21600"/>
                <a:gd name="T2" fmla="*/ 10 w 21600"/>
                <a:gd name="T3" fmla="*/ 47 h 21600"/>
                <a:gd name="T4" fmla="*/ 11 w 21600"/>
                <a:gd name="T5" fmla="*/ 47 h 21600"/>
                <a:gd name="T6" fmla="*/ 11 w 21600"/>
                <a:gd name="T7" fmla="*/ 41 h 21600"/>
                <a:gd name="T8" fmla="*/ 10 w 21600"/>
                <a:gd name="T9" fmla="*/ 38 h 21600"/>
                <a:gd name="T10" fmla="*/ 10 w 21600"/>
                <a:gd name="T11" fmla="*/ 28 h 21600"/>
                <a:gd name="T12" fmla="*/ 9 w 21600"/>
                <a:gd name="T13" fmla="*/ 24 h 21600"/>
                <a:gd name="T14" fmla="*/ 9 w 21600"/>
                <a:gd name="T15" fmla="*/ 14 h 21600"/>
                <a:gd name="T16" fmla="*/ 8 w 21600"/>
                <a:gd name="T17" fmla="*/ 15 h 21600"/>
                <a:gd name="T18" fmla="*/ 7 w 21600"/>
                <a:gd name="T19" fmla="*/ 19 h 21600"/>
                <a:gd name="T20" fmla="*/ 5 w 21600"/>
                <a:gd name="T21" fmla="*/ 19 h 21600"/>
                <a:gd name="T22" fmla="*/ 5 w 21600"/>
                <a:gd name="T23" fmla="*/ 9 h 21600"/>
                <a:gd name="T24" fmla="*/ 1 w 21600"/>
                <a:gd name="T25" fmla="*/ 0 h 21600"/>
                <a:gd name="T26" fmla="*/ 0 w 21600"/>
                <a:gd name="T27" fmla="*/ 4 h 21600"/>
                <a:gd name="T28" fmla="*/ 1 w 21600"/>
                <a:gd name="T29" fmla="*/ 10 h 21600"/>
                <a:gd name="T30" fmla="*/ 2 w 21600"/>
                <a:gd name="T31" fmla="*/ 16 h 21600"/>
                <a:gd name="T32" fmla="*/ 3 w 21600"/>
                <a:gd name="T33" fmla="*/ 26 h 21600"/>
                <a:gd name="T34" fmla="*/ 4 w 21600"/>
                <a:gd name="T35" fmla="*/ 29 h 21600"/>
                <a:gd name="T36" fmla="*/ 5 w 21600"/>
                <a:gd name="T37" fmla="*/ 36 h 21600"/>
                <a:gd name="T38" fmla="*/ 6 w 21600"/>
                <a:gd name="T39" fmla="*/ 35 h 21600"/>
                <a:gd name="T40" fmla="*/ 7 w 21600"/>
                <a:gd name="T41" fmla="*/ 31 h 21600"/>
                <a:gd name="T42" fmla="*/ 8 w 21600"/>
                <a:gd name="T43" fmla="*/ 28 h 21600"/>
                <a:gd name="T44" fmla="*/ 8 w 21600"/>
                <a:gd name="T45" fmla="*/ 35 h 21600"/>
                <a:gd name="T46" fmla="*/ 9 w 21600"/>
                <a:gd name="T47" fmla="*/ 41 h 21600"/>
                <a:gd name="T48" fmla="*/ 9 w 21600"/>
                <a:gd name="T49" fmla="*/ 41 h 216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600" h="21600">
                  <a:moveTo>
                    <a:pt x="17735" y="18761"/>
                  </a:moveTo>
                  <a:lnTo>
                    <a:pt x="19963" y="21600"/>
                  </a:lnTo>
                  <a:lnTo>
                    <a:pt x="21600" y="21600"/>
                  </a:lnTo>
                  <a:lnTo>
                    <a:pt x="21418" y="18607"/>
                  </a:lnTo>
                  <a:lnTo>
                    <a:pt x="19599" y="17111"/>
                  </a:lnTo>
                  <a:lnTo>
                    <a:pt x="19099" y="12546"/>
                  </a:lnTo>
                  <a:lnTo>
                    <a:pt x="17144" y="11088"/>
                  </a:lnTo>
                  <a:lnTo>
                    <a:pt x="16598" y="6599"/>
                  </a:lnTo>
                  <a:lnTo>
                    <a:pt x="15006" y="6676"/>
                  </a:lnTo>
                  <a:lnTo>
                    <a:pt x="13187" y="8517"/>
                  </a:lnTo>
                  <a:lnTo>
                    <a:pt x="9686" y="8709"/>
                  </a:lnTo>
                  <a:lnTo>
                    <a:pt x="9231" y="4028"/>
                  </a:lnTo>
                  <a:lnTo>
                    <a:pt x="1546" y="0"/>
                  </a:lnTo>
                  <a:lnTo>
                    <a:pt x="0" y="1650"/>
                  </a:lnTo>
                  <a:lnTo>
                    <a:pt x="2137" y="4412"/>
                  </a:lnTo>
                  <a:lnTo>
                    <a:pt x="4047" y="7290"/>
                  </a:lnTo>
                  <a:lnTo>
                    <a:pt x="6366" y="11778"/>
                  </a:lnTo>
                  <a:lnTo>
                    <a:pt x="8276" y="13275"/>
                  </a:lnTo>
                  <a:lnTo>
                    <a:pt x="10323" y="16152"/>
                  </a:lnTo>
                  <a:lnTo>
                    <a:pt x="12141" y="15960"/>
                  </a:lnTo>
                  <a:lnTo>
                    <a:pt x="13869" y="14349"/>
                  </a:lnTo>
                  <a:lnTo>
                    <a:pt x="15461" y="12776"/>
                  </a:lnTo>
                  <a:lnTo>
                    <a:pt x="15734" y="15730"/>
                  </a:lnTo>
                  <a:cubicBezTo>
                    <a:pt x="15734" y="15730"/>
                    <a:pt x="17735" y="18761"/>
                    <a:pt x="17735" y="18761"/>
                  </a:cubicBezTo>
                  <a:close/>
                  <a:moveTo>
                    <a:pt x="17735" y="18761"/>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7" name="AutoShape 79"/>
            <p:cNvSpPr>
              <a:spLocks/>
            </p:cNvSpPr>
            <p:nvPr/>
          </p:nvSpPr>
          <p:spPr bwMode="auto">
            <a:xfrm>
              <a:off x="8382003" y="4000500"/>
              <a:ext cx="3175" cy="7938"/>
            </a:xfrm>
            <a:custGeom>
              <a:avLst/>
              <a:gdLst>
                <a:gd name="T0" fmla="*/ 1 w 21600"/>
                <a:gd name="T1" fmla="*/ 9 h 21600"/>
                <a:gd name="T2" fmla="*/ 1 w 21600"/>
                <a:gd name="T3" fmla="*/ 10 h 21600"/>
                <a:gd name="T4" fmla="*/ 1 w 21600"/>
                <a:gd name="T5" fmla="*/ 0 h 21600"/>
                <a:gd name="T6" fmla="*/ 1 w 21600"/>
                <a:gd name="T7" fmla="*/ 0 h 21600"/>
                <a:gd name="T8" fmla="*/ 1 w 21600"/>
                <a:gd name="T9" fmla="*/ 11 h 21600"/>
                <a:gd name="T10" fmla="*/ 1 w 21600"/>
                <a:gd name="T11" fmla="*/ 21 h 21600"/>
                <a:gd name="T12" fmla="*/ 0 w 21600"/>
                <a:gd name="T13" fmla="*/ 31 h 21600"/>
                <a:gd name="T14" fmla="*/ 0 w 21600"/>
                <a:gd name="T15" fmla="*/ 48 h 21600"/>
                <a:gd name="T16" fmla="*/ 0 w 21600"/>
                <a:gd name="T17" fmla="*/ 66 h 21600"/>
                <a:gd name="T18" fmla="*/ 0 w 21600"/>
                <a:gd name="T19" fmla="*/ 75 h 21600"/>
                <a:gd name="T20" fmla="*/ 1 w 21600"/>
                <a:gd name="T21" fmla="*/ 82 h 21600"/>
                <a:gd name="T22" fmla="*/ 1 w 21600"/>
                <a:gd name="T23" fmla="*/ 92 h 21600"/>
                <a:gd name="T24" fmla="*/ 0 w 21600"/>
                <a:gd name="T25" fmla="*/ 145 h 21600"/>
                <a:gd name="T26" fmla="*/ 1 w 21600"/>
                <a:gd name="T27" fmla="*/ 126 h 21600"/>
                <a:gd name="T28" fmla="*/ 1 w 21600"/>
                <a:gd name="T29" fmla="*/ 107 h 21600"/>
                <a:gd name="T30" fmla="*/ 1 w 21600"/>
                <a:gd name="T31" fmla="*/ 100 h 21600"/>
                <a:gd name="T32" fmla="*/ 1 w 21600"/>
                <a:gd name="T33" fmla="*/ 73 h 21600"/>
                <a:gd name="T34" fmla="*/ 1 w 21600"/>
                <a:gd name="T35" fmla="*/ 63 h 21600"/>
                <a:gd name="T36" fmla="*/ 1 w 21600"/>
                <a:gd name="T37" fmla="*/ 44 h 21600"/>
                <a:gd name="T38" fmla="*/ 1 w 21600"/>
                <a:gd name="T39" fmla="*/ 27 h 21600"/>
                <a:gd name="T40" fmla="*/ 1 w 21600"/>
                <a:gd name="T41" fmla="*/ 18 h 21600"/>
                <a:gd name="T42" fmla="*/ 1 w 21600"/>
                <a:gd name="T43" fmla="*/ 9 h 21600"/>
                <a:gd name="T44" fmla="*/ 1 w 21600"/>
                <a:gd name="T45" fmla="*/ 9 h 216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1600" h="21600">
                  <a:moveTo>
                    <a:pt x="21442" y="1293"/>
                  </a:moveTo>
                  <a:lnTo>
                    <a:pt x="18210" y="1426"/>
                  </a:lnTo>
                  <a:lnTo>
                    <a:pt x="17895" y="0"/>
                  </a:lnTo>
                  <a:lnTo>
                    <a:pt x="14742" y="66"/>
                  </a:lnTo>
                  <a:lnTo>
                    <a:pt x="12061" y="1558"/>
                  </a:lnTo>
                  <a:lnTo>
                    <a:pt x="8987" y="3117"/>
                  </a:lnTo>
                  <a:lnTo>
                    <a:pt x="0" y="4642"/>
                  </a:lnTo>
                  <a:lnTo>
                    <a:pt x="631" y="7194"/>
                  </a:lnTo>
                  <a:lnTo>
                    <a:pt x="4099" y="9797"/>
                  </a:lnTo>
                  <a:lnTo>
                    <a:pt x="4572" y="11123"/>
                  </a:lnTo>
                  <a:lnTo>
                    <a:pt x="7647" y="12184"/>
                  </a:lnTo>
                  <a:lnTo>
                    <a:pt x="7962" y="13643"/>
                  </a:lnTo>
                  <a:lnTo>
                    <a:pt x="6228" y="21600"/>
                  </a:lnTo>
                  <a:lnTo>
                    <a:pt x="8987" y="18815"/>
                  </a:lnTo>
                  <a:lnTo>
                    <a:pt x="11431" y="15964"/>
                  </a:lnTo>
                  <a:lnTo>
                    <a:pt x="11431" y="14853"/>
                  </a:lnTo>
                  <a:lnTo>
                    <a:pt x="13874" y="10841"/>
                  </a:lnTo>
                  <a:lnTo>
                    <a:pt x="16555" y="9350"/>
                  </a:lnTo>
                  <a:lnTo>
                    <a:pt x="19393" y="6548"/>
                  </a:lnTo>
                  <a:lnTo>
                    <a:pt x="18762" y="4012"/>
                  </a:lnTo>
                  <a:lnTo>
                    <a:pt x="21600" y="2636"/>
                  </a:lnTo>
                  <a:cubicBezTo>
                    <a:pt x="21600" y="2636"/>
                    <a:pt x="21442" y="1293"/>
                    <a:pt x="21442" y="1293"/>
                  </a:cubicBezTo>
                  <a:close/>
                  <a:moveTo>
                    <a:pt x="21442" y="1293"/>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8" name="AutoShape 80"/>
            <p:cNvSpPr>
              <a:spLocks/>
            </p:cNvSpPr>
            <p:nvPr/>
          </p:nvSpPr>
          <p:spPr bwMode="auto">
            <a:xfrm>
              <a:off x="8521703" y="3721100"/>
              <a:ext cx="6350" cy="19050"/>
            </a:xfrm>
            <a:custGeom>
              <a:avLst/>
              <a:gdLst>
                <a:gd name="T0" fmla="*/ 31 w 21600"/>
                <a:gd name="T1" fmla="*/ 3658 h 21600"/>
                <a:gd name="T2" fmla="*/ 26 w 21600"/>
                <a:gd name="T3" fmla="*/ 1986 h 21600"/>
                <a:gd name="T4" fmla="*/ 25 w 21600"/>
                <a:gd name="T5" fmla="*/ 544 h 21600"/>
                <a:gd name="T6" fmla="*/ 18 w 21600"/>
                <a:gd name="T7" fmla="*/ 0 h 21600"/>
                <a:gd name="T8" fmla="*/ 15 w 21600"/>
                <a:gd name="T9" fmla="*/ 29 h 21600"/>
                <a:gd name="T10" fmla="*/ 6 w 21600"/>
                <a:gd name="T11" fmla="*/ 1834 h 21600"/>
                <a:gd name="T12" fmla="*/ 1 w 21600"/>
                <a:gd name="T13" fmla="*/ 3287 h 21600"/>
                <a:gd name="T14" fmla="*/ 0 w 21600"/>
                <a:gd name="T15" fmla="*/ 5323 h 21600"/>
                <a:gd name="T16" fmla="*/ 1 w 21600"/>
                <a:gd name="T17" fmla="*/ 6466 h 21600"/>
                <a:gd name="T18" fmla="*/ 5 w 21600"/>
                <a:gd name="T19" fmla="*/ 7277 h 21600"/>
                <a:gd name="T20" fmla="*/ 11 w 21600"/>
                <a:gd name="T21" fmla="*/ 7564 h 21600"/>
                <a:gd name="T22" fmla="*/ 13 w 21600"/>
                <a:gd name="T23" fmla="*/ 9237 h 21600"/>
                <a:gd name="T24" fmla="*/ 4 w 21600"/>
                <a:gd name="T25" fmla="*/ 9879 h 21600"/>
                <a:gd name="T26" fmla="*/ 5 w 21600"/>
                <a:gd name="T27" fmla="*/ 10455 h 21600"/>
                <a:gd name="T28" fmla="*/ 8 w 21600"/>
                <a:gd name="T29" fmla="*/ 11021 h 21600"/>
                <a:gd name="T30" fmla="*/ 12 w 21600"/>
                <a:gd name="T31" fmla="*/ 11526 h 21600"/>
                <a:gd name="T32" fmla="*/ 18 w 21600"/>
                <a:gd name="T33" fmla="*/ 11211 h 21600"/>
                <a:gd name="T34" fmla="*/ 24 w 21600"/>
                <a:gd name="T35" fmla="*/ 10606 h 21600"/>
                <a:gd name="T36" fmla="*/ 27 w 21600"/>
                <a:gd name="T37" fmla="*/ 10308 h 21600"/>
                <a:gd name="T38" fmla="*/ 25 w 21600"/>
                <a:gd name="T39" fmla="*/ 8574 h 21600"/>
                <a:gd name="T40" fmla="*/ 28 w 21600"/>
                <a:gd name="T41" fmla="*/ 7993 h 21600"/>
                <a:gd name="T42" fmla="*/ 34 w 21600"/>
                <a:gd name="T43" fmla="*/ 7666 h 21600"/>
                <a:gd name="T44" fmla="*/ 38 w 21600"/>
                <a:gd name="T45" fmla="*/ 7932 h 21600"/>
                <a:gd name="T46" fmla="*/ 38 w 21600"/>
                <a:gd name="T47" fmla="*/ 8498 h 21600"/>
                <a:gd name="T48" fmla="*/ 47 w 21600"/>
                <a:gd name="T49" fmla="*/ 8426 h 21600"/>
                <a:gd name="T50" fmla="*/ 36 w 21600"/>
                <a:gd name="T51" fmla="*/ 5932 h 21600"/>
                <a:gd name="T52" fmla="*/ 31 w 21600"/>
                <a:gd name="T53" fmla="*/ 3658 h 21600"/>
                <a:gd name="T54" fmla="*/ 31 w 21600"/>
                <a:gd name="T55" fmla="*/ 3658 h 216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00" h="21600">
                  <a:moveTo>
                    <a:pt x="13888" y="6856"/>
                  </a:moveTo>
                  <a:lnTo>
                    <a:pt x="11695" y="3722"/>
                  </a:lnTo>
                  <a:lnTo>
                    <a:pt x="11220" y="1020"/>
                  </a:lnTo>
                  <a:lnTo>
                    <a:pt x="8041" y="0"/>
                  </a:lnTo>
                  <a:lnTo>
                    <a:pt x="6688" y="54"/>
                  </a:lnTo>
                  <a:lnTo>
                    <a:pt x="2924" y="3438"/>
                  </a:lnTo>
                  <a:lnTo>
                    <a:pt x="585" y="6160"/>
                  </a:lnTo>
                  <a:lnTo>
                    <a:pt x="0" y="9976"/>
                  </a:lnTo>
                  <a:lnTo>
                    <a:pt x="439" y="12117"/>
                  </a:lnTo>
                  <a:lnTo>
                    <a:pt x="2339" y="13637"/>
                  </a:lnTo>
                  <a:lnTo>
                    <a:pt x="5263" y="14177"/>
                  </a:lnTo>
                  <a:lnTo>
                    <a:pt x="5884" y="17311"/>
                  </a:lnTo>
                  <a:lnTo>
                    <a:pt x="1864" y="18513"/>
                  </a:lnTo>
                  <a:lnTo>
                    <a:pt x="2120" y="19594"/>
                  </a:lnTo>
                  <a:lnTo>
                    <a:pt x="3728" y="20654"/>
                  </a:lnTo>
                  <a:lnTo>
                    <a:pt x="5446" y="21600"/>
                  </a:lnTo>
                  <a:lnTo>
                    <a:pt x="8187" y="21012"/>
                  </a:lnTo>
                  <a:lnTo>
                    <a:pt x="10745" y="19878"/>
                  </a:lnTo>
                  <a:lnTo>
                    <a:pt x="12171" y="19317"/>
                  </a:lnTo>
                  <a:lnTo>
                    <a:pt x="11440" y="16068"/>
                  </a:lnTo>
                  <a:lnTo>
                    <a:pt x="12792" y="14981"/>
                  </a:lnTo>
                  <a:lnTo>
                    <a:pt x="15496" y="14366"/>
                  </a:lnTo>
                  <a:lnTo>
                    <a:pt x="17141" y="14866"/>
                  </a:lnTo>
                  <a:lnTo>
                    <a:pt x="17287" y="15926"/>
                  </a:lnTo>
                  <a:lnTo>
                    <a:pt x="21600" y="15791"/>
                  </a:lnTo>
                  <a:lnTo>
                    <a:pt x="16337" y="11117"/>
                  </a:lnTo>
                  <a:cubicBezTo>
                    <a:pt x="16337" y="11117"/>
                    <a:pt x="13888" y="6856"/>
                    <a:pt x="13888" y="6856"/>
                  </a:cubicBezTo>
                  <a:close/>
                  <a:moveTo>
                    <a:pt x="13888" y="6856"/>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49" name="AutoShape 81"/>
            <p:cNvSpPr>
              <a:spLocks/>
            </p:cNvSpPr>
            <p:nvPr/>
          </p:nvSpPr>
          <p:spPr bwMode="auto">
            <a:xfrm>
              <a:off x="8369303" y="3860800"/>
              <a:ext cx="9525" cy="14288"/>
            </a:xfrm>
            <a:custGeom>
              <a:avLst/>
              <a:gdLst>
                <a:gd name="T0" fmla="*/ 276 w 21600"/>
                <a:gd name="T1" fmla="*/ 95 h 21600"/>
                <a:gd name="T2" fmla="*/ 273 w 21600"/>
                <a:gd name="T3" fmla="*/ 0 h 21600"/>
                <a:gd name="T4" fmla="*/ 256 w 21600"/>
                <a:gd name="T5" fmla="*/ 5 h 21600"/>
                <a:gd name="T6" fmla="*/ 240 w 21600"/>
                <a:gd name="T7" fmla="*/ 108 h 21600"/>
                <a:gd name="T8" fmla="*/ 186 w 21600"/>
                <a:gd name="T9" fmla="*/ 216 h 21600"/>
                <a:gd name="T10" fmla="*/ 131 w 21600"/>
                <a:gd name="T11" fmla="*/ 236 h 21600"/>
                <a:gd name="T12" fmla="*/ 79 w 21600"/>
                <a:gd name="T13" fmla="*/ 431 h 21600"/>
                <a:gd name="T14" fmla="*/ 44 w 21600"/>
                <a:gd name="T15" fmla="*/ 436 h 21600"/>
                <a:gd name="T16" fmla="*/ 27 w 21600"/>
                <a:gd name="T17" fmla="*/ 636 h 21600"/>
                <a:gd name="T18" fmla="*/ 11 w 21600"/>
                <a:gd name="T19" fmla="*/ 722 h 21600"/>
                <a:gd name="T20" fmla="*/ 40 w 21600"/>
                <a:gd name="T21" fmla="*/ 1503 h 21600"/>
                <a:gd name="T22" fmla="*/ 0 w 21600"/>
                <a:gd name="T23" fmla="*/ 2304 h 21600"/>
                <a:gd name="T24" fmla="*/ 5 w 21600"/>
                <a:gd name="T25" fmla="*/ 2658 h 21600"/>
                <a:gd name="T26" fmla="*/ 26 w 21600"/>
                <a:gd name="T27" fmla="*/ 2736 h 21600"/>
                <a:gd name="T28" fmla="*/ 44 w 21600"/>
                <a:gd name="T29" fmla="*/ 2731 h 21600"/>
                <a:gd name="T30" fmla="*/ 112 w 21600"/>
                <a:gd name="T31" fmla="*/ 2449 h 21600"/>
                <a:gd name="T32" fmla="*/ 129 w 21600"/>
                <a:gd name="T33" fmla="*/ 2340 h 21600"/>
                <a:gd name="T34" fmla="*/ 208 w 21600"/>
                <a:gd name="T35" fmla="*/ 1607 h 21600"/>
                <a:gd name="T36" fmla="*/ 228 w 21600"/>
                <a:gd name="T37" fmla="*/ 1602 h 21600"/>
                <a:gd name="T38" fmla="*/ 230 w 21600"/>
                <a:gd name="T39" fmla="*/ 1786 h 21600"/>
                <a:gd name="T40" fmla="*/ 250 w 21600"/>
                <a:gd name="T41" fmla="*/ 1858 h 21600"/>
                <a:gd name="T42" fmla="*/ 249 w 21600"/>
                <a:gd name="T43" fmla="*/ 1775 h 21600"/>
                <a:gd name="T44" fmla="*/ 297 w 21600"/>
                <a:gd name="T45" fmla="*/ 1490 h 21600"/>
                <a:gd name="T46" fmla="*/ 328 w 21600"/>
                <a:gd name="T47" fmla="*/ 1123 h 21600"/>
                <a:gd name="T48" fmla="*/ 360 w 21600"/>
                <a:gd name="T49" fmla="*/ 758 h 21600"/>
                <a:gd name="T50" fmla="*/ 358 w 21600"/>
                <a:gd name="T51" fmla="*/ 677 h 21600"/>
                <a:gd name="T52" fmla="*/ 276 w 21600"/>
                <a:gd name="T53" fmla="*/ 95 h 21600"/>
                <a:gd name="T54" fmla="*/ 276 w 21600"/>
                <a:gd name="T55" fmla="*/ 95 h 216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00" h="21600">
                  <a:moveTo>
                    <a:pt x="16566" y="749"/>
                  </a:moveTo>
                  <a:lnTo>
                    <a:pt x="16401" y="0"/>
                  </a:lnTo>
                  <a:lnTo>
                    <a:pt x="15350" y="35"/>
                  </a:lnTo>
                  <a:lnTo>
                    <a:pt x="14382" y="854"/>
                  </a:lnTo>
                  <a:lnTo>
                    <a:pt x="11146" y="1708"/>
                  </a:lnTo>
                  <a:lnTo>
                    <a:pt x="7855" y="1865"/>
                  </a:lnTo>
                  <a:lnTo>
                    <a:pt x="4757" y="3407"/>
                  </a:lnTo>
                  <a:lnTo>
                    <a:pt x="2627" y="3442"/>
                  </a:lnTo>
                  <a:lnTo>
                    <a:pt x="1632" y="5028"/>
                  </a:lnTo>
                  <a:lnTo>
                    <a:pt x="691" y="5698"/>
                  </a:lnTo>
                  <a:lnTo>
                    <a:pt x="2406" y="11867"/>
                  </a:lnTo>
                  <a:lnTo>
                    <a:pt x="0" y="18193"/>
                  </a:lnTo>
                  <a:lnTo>
                    <a:pt x="304" y="20990"/>
                  </a:lnTo>
                  <a:lnTo>
                    <a:pt x="1521" y="21600"/>
                  </a:lnTo>
                  <a:lnTo>
                    <a:pt x="2627" y="21565"/>
                  </a:lnTo>
                  <a:lnTo>
                    <a:pt x="6693" y="19335"/>
                  </a:lnTo>
                  <a:lnTo>
                    <a:pt x="7744" y="18481"/>
                  </a:lnTo>
                  <a:lnTo>
                    <a:pt x="12473" y="12686"/>
                  </a:lnTo>
                  <a:lnTo>
                    <a:pt x="13662" y="12652"/>
                  </a:lnTo>
                  <a:lnTo>
                    <a:pt x="13773" y="14098"/>
                  </a:lnTo>
                  <a:lnTo>
                    <a:pt x="14962" y="14673"/>
                  </a:lnTo>
                  <a:lnTo>
                    <a:pt x="14907" y="14020"/>
                  </a:lnTo>
                  <a:lnTo>
                    <a:pt x="17811" y="11763"/>
                  </a:lnTo>
                  <a:lnTo>
                    <a:pt x="19692" y="8870"/>
                  </a:lnTo>
                  <a:lnTo>
                    <a:pt x="21600" y="5986"/>
                  </a:lnTo>
                  <a:lnTo>
                    <a:pt x="21462" y="5341"/>
                  </a:lnTo>
                  <a:cubicBezTo>
                    <a:pt x="21462" y="5341"/>
                    <a:pt x="16566" y="749"/>
                    <a:pt x="16566" y="749"/>
                  </a:cubicBezTo>
                  <a:close/>
                  <a:moveTo>
                    <a:pt x="16566" y="749"/>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0" name="AutoShape 82"/>
            <p:cNvSpPr>
              <a:spLocks/>
            </p:cNvSpPr>
            <p:nvPr/>
          </p:nvSpPr>
          <p:spPr bwMode="auto">
            <a:xfrm>
              <a:off x="8382003" y="4013200"/>
              <a:ext cx="3175" cy="6350"/>
            </a:xfrm>
            <a:custGeom>
              <a:avLst/>
              <a:gdLst>
                <a:gd name="T0" fmla="*/ 1 w 21600"/>
                <a:gd name="T1" fmla="*/ 3 h 21600"/>
                <a:gd name="T2" fmla="*/ 1 w 21600"/>
                <a:gd name="T3" fmla="*/ 0 h 21600"/>
                <a:gd name="T4" fmla="*/ 1 w 21600"/>
                <a:gd name="T5" fmla="*/ 4 h 21600"/>
                <a:gd name="T6" fmla="*/ 1 w 21600"/>
                <a:gd name="T7" fmla="*/ 6 h 21600"/>
                <a:gd name="T8" fmla="*/ 1 w 21600"/>
                <a:gd name="T9" fmla="*/ 12 h 21600"/>
                <a:gd name="T10" fmla="*/ 1 w 21600"/>
                <a:gd name="T11" fmla="*/ 15 h 21600"/>
                <a:gd name="T12" fmla="*/ 1 w 21600"/>
                <a:gd name="T13" fmla="*/ 19 h 21600"/>
                <a:gd name="T14" fmla="*/ 1 w 21600"/>
                <a:gd name="T15" fmla="*/ 21 h 21600"/>
                <a:gd name="T16" fmla="*/ 1 w 21600"/>
                <a:gd name="T17" fmla="*/ 25 h 21600"/>
                <a:gd name="T18" fmla="*/ 0 w 21600"/>
                <a:gd name="T19" fmla="*/ 28 h 21600"/>
                <a:gd name="T20" fmla="*/ 0 w 21600"/>
                <a:gd name="T21" fmla="*/ 32 h 21600"/>
                <a:gd name="T22" fmla="*/ 0 w 21600"/>
                <a:gd name="T23" fmla="*/ 32 h 21600"/>
                <a:gd name="T24" fmla="*/ 0 w 21600"/>
                <a:gd name="T25" fmla="*/ 38 h 21600"/>
                <a:gd name="T26" fmla="*/ 0 w 21600"/>
                <a:gd name="T27" fmla="*/ 41 h 21600"/>
                <a:gd name="T28" fmla="*/ 0 w 21600"/>
                <a:gd name="T29" fmla="*/ 47 h 21600"/>
                <a:gd name="T30" fmla="*/ 0 w 21600"/>
                <a:gd name="T31" fmla="*/ 47 h 21600"/>
                <a:gd name="T32" fmla="*/ 1 w 21600"/>
                <a:gd name="T33" fmla="*/ 41 h 21600"/>
                <a:gd name="T34" fmla="*/ 1 w 21600"/>
                <a:gd name="T35" fmla="*/ 37 h 21600"/>
                <a:gd name="T36" fmla="*/ 1 w 21600"/>
                <a:gd name="T37" fmla="*/ 31 h 21600"/>
                <a:gd name="T38" fmla="*/ 1 w 21600"/>
                <a:gd name="T39" fmla="*/ 24 h 21600"/>
                <a:gd name="T40" fmla="*/ 1 w 21600"/>
                <a:gd name="T41" fmla="*/ 21 h 21600"/>
                <a:gd name="T42" fmla="*/ 1 w 21600"/>
                <a:gd name="T43" fmla="*/ 14 h 21600"/>
                <a:gd name="T44" fmla="*/ 1 w 21600"/>
                <a:gd name="T45" fmla="*/ 5 h 21600"/>
                <a:gd name="T46" fmla="*/ 1 w 21600"/>
                <a:gd name="T47" fmla="*/ 3 h 21600"/>
                <a:gd name="T48" fmla="*/ 1 w 21600"/>
                <a:gd name="T49" fmla="*/ 3 h 216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600" h="21600">
                  <a:moveTo>
                    <a:pt x="18369" y="1149"/>
                  </a:moveTo>
                  <a:lnTo>
                    <a:pt x="10642" y="0"/>
                  </a:lnTo>
                  <a:lnTo>
                    <a:pt x="8425" y="1662"/>
                  </a:lnTo>
                  <a:lnTo>
                    <a:pt x="11148" y="2917"/>
                  </a:lnTo>
                  <a:lnTo>
                    <a:pt x="11275" y="5603"/>
                  </a:lnTo>
                  <a:lnTo>
                    <a:pt x="13999" y="6894"/>
                  </a:lnTo>
                  <a:lnTo>
                    <a:pt x="11845" y="8414"/>
                  </a:lnTo>
                  <a:lnTo>
                    <a:pt x="11972" y="9828"/>
                  </a:lnTo>
                  <a:lnTo>
                    <a:pt x="9691" y="11419"/>
                  </a:lnTo>
                  <a:lnTo>
                    <a:pt x="4814" y="12886"/>
                  </a:lnTo>
                  <a:lnTo>
                    <a:pt x="2534" y="14547"/>
                  </a:lnTo>
                  <a:lnTo>
                    <a:pt x="0" y="14547"/>
                  </a:lnTo>
                  <a:lnTo>
                    <a:pt x="380" y="17393"/>
                  </a:lnTo>
                  <a:lnTo>
                    <a:pt x="3040" y="18825"/>
                  </a:lnTo>
                  <a:lnTo>
                    <a:pt x="3357" y="21600"/>
                  </a:lnTo>
                  <a:lnTo>
                    <a:pt x="6081" y="21459"/>
                  </a:lnTo>
                  <a:lnTo>
                    <a:pt x="8171" y="18542"/>
                  </a:lnTo>
                  <a:lnTo>
                    <a:pt x="10642" y="16951"/>
                  </a:lnTo>
                  <a:lnTo>
                    <a:pt x="15076" y="14017"/>
                  </a:lnTo>
                  <a:lnTo>
                    <a:pt x="14759" y="11118"/>
                  </a:lnTo>
                  <a:lnTo>
                    <a:pt x="19383" y="9527"/>
                  </a:lnTo>
                  <a:lnTo>
                    <a:pt x="21600" y="6611"/>
                  </a:lnTo>
                  <a:lnTo>
                    <a:pt x="20967" y="2404"/>
                  </a:lnTo>
                  <a:cubicBezTo>
                    <a:pt x="20967" y="2404"/>
                    <a:pt x="18369" y="1149"/>
                    <a:pt x="18369" y="1149"/>
                  </a:cubicBezTo>
                  <a:close/>
                  <a:moveTo>
                    <a:pt x="18369" y="1149"/>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1" name="AutoShape 84"/>
            <p:cNvSpPr>
              <a:spLocks/>
            </p:cNvSpPr>
            <p:nvPr/>
          </p:nvSpPr>
          <p:spPr bwMode="auto">
            <a:xfrm>
              <a:off x="8521703" y="3733800"/>
              <a:ext cx="3175" cy="9525"/>
            </a:xfrm>
            <a:custGeom>
              <a:avLst/>
              <a:gdLst>
                <a:gd name="T0" fmla="*/ 1 w 21600"/>
                <a:gd name="T1" fmla="*/ 105 h 21600"/>
                <a:gd name="T2" fmla="*/ 1 w 21600"/>
                <a:gd name="T3" fmla="*/ 35 h 21600"/>
                <a:gd name="T4" fmla="*/ 0 w 21600"/>
                <a:gd name="T5" fmla="*/ 0 h 21600"/>
                <a:gd name="T6" fmla="*/ 0 w 21600"/>
                <a:gd name="T7" fmla="*/ 20 h 21600"/>
                <a:gd name="T8" fmla="*/ 0 w 21600"/>
                <a:gd name="T9" fmla="*/ 93 h 21600"/>
                <a:gd name="T10" fmla="*/ 0 w 21600"/>
                <a:gd name="T11" fmla="*/ 115 h 21600"/>
                <a:gd name="T12" fmla="*/ 0 w 21600"/>
                <a:gd name="T13" fmla="*/ 112 h 21600"/>
                <a:gd name="T14" fmla="*/ 1 w 21600"/>
                <a:gd name="T15" fmla="*/ 218 h 21600"/>
                <a:gd name="T16" fmla="*/ 1 w 21600"/>
                <a:gd name="T17" fmla="*/ 307 h 21600"/>
                <a:gd name="T18" fmla="*/ 1 w 21600"/>
                <a:gd name="T19" fmla="*/ 341 h 21600"/>
                <a:gd name="T20" fmla="*/ 1 w 21600"/>
                <a:gd name="T21" fmla="*/ 360 h 21600"/>
                <a:gd name="T22" fmla="*/ 1 w 21600"/>
                <a:gd name="T23" fmla="*/ 340 h 21600"/>
                <a:gd name="T24" fmla="*/ 1 w 21600"/>
                <a:gd name="T25" fmla="*/ 303 h 21600"/>
                <a:gd name="T26" fmla="*/ 1 w 21600"/>
                <a:gd name="T27" fmla="*/ 302 h 21600"/>
                <a:gd name="T28" fmla="*/ 1 w 21600"/>
                <a:gd name="T29" fmla="*/ 283 h 21600"/>
                <a:gd name="T30" fmla="*/ 1 w 21600"/>
                <a:gd name="T31" fmla="*/ 264 h 21600"/>
                <a:gd name="T32" fmla="*/ 1 w 21600"/>
                <a:gd name="T33" fmla="*/ 105 h 21600"/>
                <a:gd name="T34" fmla="*/ 1 w 21600"/>
                <a:gd name="T35" fmla="*/ 105 h 216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00" h="21600">
                  <a:moveTo>
                    <a:pt x="12387" y="6331"/>
                  </a:moveTo>
                  <a:lnTo>
                    <a:pt x="8901" y="2088"/>
                  </a:lnTo>
                  <a:lnTo>
                    <a:pt x="6598" y="0"/>
                  </a:lnTo>
                  <a:lnTo>
                    <a:pt x="4046" y="1228"/>
                  </a:lnTo>
                  <a:lnTo>
                    <a:pt x="2365" y="5608"/>
                  </a:lnTo>
                  <a:lnTo>
                    <a:pt x="0" y="6891"/>
                  </a:lnTo>
                  <a:lnTo>
                    <a:pt x="2490" y="6727"/>
                  </a:lnTo>
                  <a:lnTo>
                    <a:pt x="8652" y="13086"/>
                  </a:lnTo>
                  <a:lnTo>
                    <a:pt x="9773" y="18421"/>
                  </a:lnTo>
                  <a:lnTo>
                    <a:pt x="12512" y="20440"/>
                  </a:lnTo>
                  <a:lnTo>
                    <a:pt x="12512" y="21600"/>
                  </a:lnTo>
                  <a:lnTo>
                    <a:pt x="15002" y="20386"/>
                  </a:lnTo>
                  <a:lnTo>
                    <a:pt x="14441" y="18189"/>
                  </a:lnTo>
                  <a:lnTo>
                    <a:pt x="19546" y="18080"/>
                  </a:lnTo>
                  <a:lnTo>
                    <a:pt x="19297" y="16961"/>
                  </a:lnTo>
                  <a:lnTo>
                    <a:pt x="21600" y="15842"/>
                  </a:lnTo>
                  <a:cubicBezTo>
                    <a:pt x="21600" y="15842"/>
                    <a:pt x="12387" y="6331"/>
                    <a:pt x="12387" y="6331"/>
                  </a:cubicBezTo>
                  <a:close/>
                  <a:moveTo>
                    <a:pt x="12387" y="6331"/>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2" name="AutoShape 85"/>
            <p:cNvSpPr>
              <a:spLocks/>
            </p:cNvSpPr>
            <p:nvPr/>
          </p:nvSpPr>
          <p:spPr bwMode="auto">
            <a:xfrm>
              <a:off x="8521703" y="3759200"/>
              <a:ext cx="3175" cy="6350"/>
            </a:xfrm>
            <a:custGeom>
              <a:avLst/>
              <a:gdLst>
                <a:gd name="T0" fmla="*/ 1 w 21600"/>
                <a:gd name="T1" fmla="*/ 14 h 21600"/>
                <a:gd name="T2" fmla="*/ 1 w 21600"/>
                <a:gd name="T3" fmla="*/ 5 h 21600"/>
                <a:gd name="T4" fmla="*/ 1 w 21600"/>
                <a:gd name="T5" fmla="*/ 3 h 21600"/>
                <a:gd name="T6" fmla="*/ 0 w 21600"/>
                <a:gd name="T7" fmla="*/ 0 h 21600"/>
                <a:gd name="T8" fmla="*/ 0 w 21600"/>
                <a:gd name="T9" fmla="*/ 0 h 21600"/>
                <a:gd name="T10" fmla="*/ 0 w 21600"/>
                <a:gd name="T11" fmla="*/ 15 h 21600"/>
                <a:gd name="T12" fmla="*/ 1 w 21600"/>
                <a:gd name="T13" fmla="*/ 24 h 21600"/>
                <a:gd name="T14" fmla="*/ 0 w 21600"/>
                <a:gd name="T15" fmla="*/ 27 h 21600"/>
                <a:gd name="T16" fmla="*/ 0 w 21600"/>
                <a:gd name="T17" fmla="*/ 24 h 21600"/>
                <a:gd name="T18" fmla="*/ 0 w 21600"/>
                <a:gd name="T19" fmla="*/ 27 h 21600"/>
                <a:gd name="T20" fmla="*/ 0 w 21600"/>
                <a:gd name="T21" fmla="*/ 30 h 21600"/>
                <a:gd name="T22" fmla="*/ 0 w 21600"/>
                <a:gd name="T23" fmla="*/ 42 h 21600"/>
                <a:gd name="T24" fmla="*/ 0 w 21600"/>
                <a:gd name="T25" fmla="*/ 47 h 21600"/>
                <a:gd name="T26" fmla="*/ 1 w 21600"/>
                <a:gd name="T27" fmla="*/ 47 h 21600"/>
                <a:gd name="T28" fmla="*/ 1 w 21600"/>
                <a:gd name="T29" fmla="*/ 40 h 21600"/>
                <a:gd name="T30" fmla="*/ 1 w 21600"/>
                <a:gd name="T31" fmla="*/ 31 h 21600"/>
                <a:gd name="T32" fmla="*/ 1 w 21600"/>
                <a:gd name="T33" fmla="*/ 28 h 21600"/>
                <a:gd name="T34" fmla="*/ 1 w 21600"/>
                <a:gd name="T35" fmla="*/ 14 h 21600"/>
                <a:gd name="T36" fmla="*/ 1 w 21600"/>
                <a:gd name="T37" fmla="*/ 14 h 216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600" h="21600">
                  <a:moveTo>
                    <a:pt x="15687" y="6394"/>
                  </a:moveTo>
                  <a:lnTo>
                    <a:pt x="12791" y="2436"/>
                  </a:lnTo>
                  <a:lnTo>
                    <a:pt x="7783" y="1319"/>
                  </a:lnTo>
                  <a:lnTo>
                    <a:pt x="5008" y="0"/>
                  </a:lnTo>
                  <a:lnTo>
                    <a:pt x="2775" y="68"/>
                  </a:lnTo>
                  <a:lnTo>
                    <a:pt x="3741" y="6749"/>
                  </a:lnTo>
                  <a:lnTo>
                    <a:pt x="9171" y="10707"/>
                  </a:lnTo>
                  <a:lnTo>
                    <a:pt x="6758" y="12111"/>
                  </a:lnTo>
                  <a:lnTo>
                    <a:pt x="2051" y="11045"/>
                  </a:lnTo>
                  <a:lnTo>
                    <a:pt x="2051" y="12297"/>
                  </a:lnTo>
                  <a:lnTo>
                    <a:pt x="0" y="13701"/>
                  </a:lnTo>
                  <a:lnTo>
                    <a:pt x="784" y="19080"/>
                  </a:lnTo>
                  <a:lnTo>
                    <a:pt x="5792" y="21600"/>
                  </a:lnTo>
                  <a:lnTo>
                    <a:pt x="8145" y="21448"/>
                  </a:lnTo>
                  <a:lnTo>
                    <a:pt x="17558" y="18302"/>
                  </a:lnTo>
                  <a:lnTo>
                    <a:pt x="21600" y="14191"/>
                  </a:lnTo>
                  <a:lnTo>
                    <a:pt x="21359" y="12855"/>
                  </a:lnTo>
                  <a:cubicBezTo>
                    <a:pt x="21359" y="12855"/>
                    <a:pt x="15687" y="6394"/>
                    <a:pt x="15687" y="6394"/>
                  </a:cubicBezTo>
                  <a:close/>
                  <a:moveTo>
                    <a:pt x="15687" y="6394"/>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3" name="AutoShape 86"/>
            <p:cNvSpPr>
              <a:spLocks/>
            </p:cNvSpPr>
            <p:nvPr/>
          </p:nvSpPr>
          <p:spPr bwMode="auto">
            <a:xfrm>
              <a:off x="8305803" y="5156200"/>
              <a:ext cx="4763" cy="36513"/>
            </a:xfrm>
            <a:custGeom>
              <a:avLst/>
              <a:gdLst>
                <a:gd name="T0" fmla="*/ 7 w 21600"/>
                <a:gd name="T1" fmla="*/ 142999 h 21600"/>
                <a:gd name="T2" fmla="*/ 5 w 21600"/>
                <a:gd name="T3" fmla="*/ 138983 h 21600"/>
                <a:gd name="T4" fmla="*/ 4 w 21600"/>
                <a:gd name="T5" fmla="*/ 39439 h 21600"/>
                <a:gd name="T6" fmla="*/ 2 w 21600"/>
                <a:gd name="T7" fmla="*/ 3812 h 21600"/>
                <a:gd name="T8" fmla="*/ 1 w 21600"/>
                <a:gd name="T9" fmla="*/ 0 h 21600"/>
                <a:gd name="T10" fmla="*/ 0 w 21600"/>
                <a:gd name="T11" fmla="*/ 4611 h 21600"/>
                <a:gd name="T12" fmla="*/ 3 w 21600"/>
                <a:gd name="T13" fmla="*/ 147818 h 21600"/>
                <a:gd name="T14" fmla="*/ 7 w 21600"/>
                <a:gd name="T15" fmla="*/ 246363 h 21600"/>
                <a:gd name="T16" fmla="*/ 7 w 21600"/>
                <a:gd name="T17" fmla="*/ 278270 h 21600"/>
                <a:gd name="T18" fmla="*/ 9 w 21600"/>
                <a:gd name="T19" fmla="*/ 294224 h 21600"/>
                <a:gd name="T20" fmla="*/ 9 w 21600"/>
                <a:gd name="T21" fmla="*/ 298140 h 21600"/>
                <a:gd name="T22" fmla="*/ 10 w 21600"/>
                <a:gd name="T23" fmla="*/ 297742 h 21600"/>
                <a:gd name="T24" fmla="*/ 11 w 21600"/>
                <a:gd name="T25" fmla="*/ 293624 h 21600"/>
                <a:gd name="T26" fmla="*/ 11 w 21600"/>
                <a:gd name="T27" fmla="*/ 289114 h 21600"/>
                <a:gd name="T28" fmla="*/ 7 w 21600"/>
                <a:gd name="T29" fmla="*/ 142999 h 21600"/>
                <a:gd name="T30" fmla="*/ 7 w 21600"/>
                <a:gd name="T31" fmla="*/ 142999 h 21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00" h="21600">
                  <a:moveTo>
                    <a:pt x="12904" y="10360"/>
                  </a:moveTo>
                  <a:lnTo>
                    <a:pt x="10267" y="10069"/>
                  </a:lnTo>
                  <a:lnTo>
                    <a:pt x="8303" y="2857"/>
                  </a:lnTo>
                  <a:lnTo>
                    <a:pt x="4488" y="276"/>
                  </a:lnTo>
                  <a:lnTo>
                    <a:pt x="2020" y="0"/>
                  </a:lnTo>
                  <a:lnTo>
                    <a:pt x="0" y="334"/>
                  </a:lnTo>
                  <a:lnTo>
                    <a:pt x="6340" y="10709"/>
                  </a:lnTo>
                  <a:lnTo>
                    <a:pt x="12904" y="17849"/>
                  </a:lnTo>
                  <a:lnTo>
                    <a:pt x="14306" y="20160"/>
                  </a:lnTo>
                  <a:lnTo>
                    <a:pt x="17056" y="21316"/>
                  </a:lnTo>
                  <a:lnTo>
                    <a:pt x="17392" y="21600"/>
                  </a:lnTo>
                  <a:lnTo>
                    <a:pt x="19749" y="21571"/>
                  </a:lnTo>
                  <a:lnTo>
                    <a:pt x="21600" y="21273"/>
                  </a:lnTo>
                  <a:lnTo>
                    <a:pt x="21488" y="20946"/>
                  </a:lnTo>
                  <a:cubicBezTo>
                    <a:pt x="21488" y="20946"/>
                    <a:pt x="12904" y="10360"/>
                    <a:pt x="12904" y="10360"/>
                  </a:cubicBezTo>
                  <a:close/>
                  <a:moveTo>
                    <a:pt x="12904" y="10360"/>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4" name="AutoShape 87"/>
            <p:cNvSpPr>
              <a:spLocks/>
            </p:cNvSpPr>
            <p:nvPr/>
          </p:nvSpPr>
          <p:spPr bwMode="auto">
            <a:xfrm>
              <a:off x="8521703" y="3721100"/>
              <a:ext cx="3175" cy="6350"/>
            </a:xfrm>
            <a:custGeom>
              <a:avLst/>
              <a:gdLst>
                <a:gd name="T0" fmla="*/ 1 w 21600"/>
                <a:gd name="T1" fmla="*/ 27 h 21600"/>
                <a:gd name="T2" fmla="*/ 1 w 21600"/>
                <a:gd name="T3" fmla="*/ 44 h 21600"/>
                <a:gd name="T4" fmla="*/ 1 w 21600"/>
                <a:gd name="T5" fmla="*/ 47 h 21600"/>
                <a:gd name="T6" fmla="*/ 1 w 21600"/>
                <a:gd name="T7" fmla="*/ 44 h 21600"/>
                <a:gd name="T8" fmla="*/ 1 w 21600"/>
                <a:gd name="T9" fmla="*/ 30 h 21600"/>
                <a:gd name="T10" fmla="*/ 1 w 21600"/>
                <a:gd name="T11" fmla="*/ 23 h 21600"/>
                <a:gd name="T12" fmla="*/ 1 w 21600"/>
                <a:gd name="T13" fmla="*/ 19 h 21600"/>
                <a:gd name="T14" fmla="*/ 1 w 21600"/>
                <a:gd name="T15" fmla="*/ 10 h 21600"/>
                <a:gd name="T16" fmla="*/ 0 w 21600"/>
                <a:gd name="T17" fmla="*/ 0 h 21600"/>
                <a:gd name="T18" fmla="*/ 0 w 21600"/>
                <a:gd name="T19" fmla="*/ 1 h 21600"/>
                <a:gd name="T20" fmla="*/ 0 w 21600"/>
                <a:gd name="T21" fmla="*/ 4 h 21600"/>
                <a:gd name="T22" fmla="*/ 0 w 21600"/>
                <a:gd name="T23" fmla="*/ 15 h 21600"/>
                <a:gd name="T24" fmla="*/ 0 w 21600"/>
                <a:gd name="T25" fmla="*/ 21 h 21600"/>
                <a:gd name="T26" fmla="*/ 1 w 21600"/>
                <a:gd name="T27" fmla="*/ 21 h 21600"/>
                <a:gd name="T28" fmla="*/ 1 w 21600"/>
                <a:gd name="T29" fmla="*/ 27 h 21600"/>
                <a:gd name="T30" fmla="*/ 1 w 21600"/>
                <a:gd name="T31" fmla="*/ 27 h 21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00" h="21600">
                  <a:moveTo>
                    <a:pt x="9871" y="12474"/>
                  </a:moveTo>
                  <a:lnTo>
                    <a:pt x="12948" y="20265"/>
                  </a:lnTo>
                  <a:lnTo>
                    <a:pt x="17768" y="21600"/>
                  </a:lnTo>
                  <a:lnTo>
                    <a:pt x="17535" y="20026"/>
                  </a:lnTo>
                  <a:lnTo>
                    <a:pt x="21600" y="13490"/>
                  </a:lnTo>
                  <a:lnTo>
                    <a:pt x="21135" y="10362"/>
                  </a:lnTo>
                  <a:lnTo>
                    <a:pt x="18755" y="8768"/>
                  </a:lnTo>
                  <a:lnTo>
                    <a:pt x="13471" y="4364"/>
                  </a:lnTo>
                  <a:lnTo>
                    <a:pt x="6039" y="0"/>
                  </a:lnTo>
                  <a:lnTo>
                    <a:pt x="1568" y="418"/>
                  </a:lnTo>
                  <a:lnTo>
                    <a:pt x="1684" y="1754"/>
                  </a:lnTo>
                  <a:lnTo>
                    <a:pt x="0" y="6655"/>
                  </a:lnTo>
                  <a:lnTo>
                    <a:pt x="2613" y="9704"/>
                  </a:lnTo>
                  <a:lnTo>
                    <a:pt x="9523" y="9345"/>
                  </a:lnTo>
                  <a:cubicBezTo>
                    <a:pt x="9523" y="9345"/>
                    <a:pt x="9871" y="12474"/>
                    <a:pt x="9871" y="12474"/>
                  </a:cubicBezTo>
                  <a:close/>
                  <a:moveTo>
                    <a:pt x="9871" y="12474"/>
                  </a:moveTo>
                </a:path>
              </a:pathLst>
            </a:custGeom>
            <a:solidFill>
              <a:srgbClr val="A6A6A6"/>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5" name="AutoShape 88"/>
            <p:cNvSpPr>
              <a:spLocks/>
            </p:cNvSpPr>
            <p:nvPr/>
          </p:nvSpPr>
          <p:spPr bwMode="auto">
            <a:xfrm>
              <a:off x="8318503" y="4102100"/>
              <a:ext cx="4763" cy="4763"/>
            </a:xfrm>
            <a:custGeom>
              <a:avLst/>
              <a:gdLst>
                <a:gd name="T0" fmla="*/ 9 w 21600"/>
                <a:gd name="T1" fmla="*/ 3 h 21600"/>
                <a:gd name="T2" fmla="*/ 8 w 21600"/>
                <a:gd name="T3" fmla="*/ 2 h 21600"/>
                <a:gd name="T4" fmla="*/ 6 w 21600"/>
                <a:gd name="T5" fmla="*/ 1 h 21600"/>
                <a:gd name="T6" fmla="*/ 5 w 21600"/>
                <a:gd name="T7" fmla="*/ 0 h 21600"/>
                <a:gd name="T8" fmla="*/ 4 w 21600"/>
                <a:gd name="T9" fmla="*/ 0 h 21600"/>
                <a:gd name="T10" fmla="*/ 4 w 21600"/>
                <a:gd name="T11" fmla="*/ 3 h 21600"/>
                <a:gd name="T12" fmla="*/ 5 w 21600"/>
                <a:gd name="T13" fmla="*/ 4 h 21600"/>
                <a:gd name="T14" fmla="*/ 4 w 21600"/>
                <a:gd name="T15" fmla="*/ 6 h 21600"/>
                <a:gd name="T16" fmla="*/ 4 w 21600"/>
                <a:gd name="T17" fmla="*/ 4 h 21600"/>
                <a:gd name="T18" fmla="*/ 0 w 21600"/>
                <a:gd name="T19" fmla="*/ 5 h 21600"/>
                <a:gd name="T20" fmla="*/ 0 w 21600"/>
                <a:gd name="T21" fmla="*/ 6 h 21600"/>
                <a:gd name="T22" fmla="*/ 1 w 21600"/>
                <a:gd name="T23" fmla="*/ 8 h 21600"/>
                <a:gd name="T24" fmla="*/ 1 w 21600"/>
                <a:gd name="T25" fmla="*/ 11 h 21600"/>
                <a:gd name="T26" fmla="*/ 2 w 21600"/>
                <a:gd name="T27" fmla="*/ 11 h 21600"/>
                <a:gd name="T28" fmla="*/ 6 w 21600"/>
                <a:gd name="T29" fmla="*/ 7 h 21600"/>
                <a:gd name="T30" fmla="*/ 6 w 21600"/>
                <a:gd name="T31" fmla="*/ 9 h 21600"/>
                <a:gd name="T32" fmla="*/ 7 w 21600"/>
                <a:gd name="T33" fmla="*/ 9 h 21600"/>
                <a:gd name="T34" fmla="*/ 7 w 21600"/>
                <a:gd name="T35" fmla="*/ 11 h 21600"/>
                <a:gd name="T36" fmla="*/ 11 w 21600"/>
                <a:gd name="T37" fmla="*/ 10 h 21600"/>
                <a:gd name="T38" fmla="*/ 10 w 21600"/>
                <a:gd name="T39" fmla="*/ 4 h 21600"/>
                <a:gd name="T40" fmla="*/ 9 w 21600"/>
                <a:gd name="T41" fmla="*/ 3 h 21600"/>
                <a:gd name="T42" fmla="*/ 9 w 21600"/>
                <a:gd name="T43" fmla="*/ 3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16684" y="5623"/>
                  </a:moveTo>
                  <a:lnTo>
                    <a:pt x="14652" y="3547"/>
                  </a:lnTo>
                  <a:lnTo>
                    <a:pt x="10776" y="2050"/>
                  </a:lnTo>
                  <a:lnTo>
                    <a:pt x="8886" y="0"/>
                  </a:lnTo>
                  <a:lnTo>
                    <a:pt x="6948" y="210"/>
                  </a:lnTo>
                  <a:lnTo>
                    <a:pt x="7232" y="6464"/>
                  </a:lnTo>
                  <a:lnTo>
                    <a:pt x="9453" y="8330"/>
                  </a:lnTo>
                  <a:lnTo>
                    <a:pt x="7657" y="10590"/>
                  </a:lnTo>
                  <a:lnTo>
                    <a:pt x="7468" y="8330"/>
                  </a:lnTo>
                  <a:lnTo>
                    <a:pt x="0" y="9092"/>
                  </a:lnTo>
                  <a:lnTo>
                    <a:pt x="95" y="11352"/>
                  </a:lnTo>
                  <a:lnTo>
                    <a:pt x="2269" y="15109"/>
                  </a:lnTo>
                  <a:lnTo>
                    <a:pt x="2741" y="21600"/>
                  </a:lnTo>
                  <a:lnTo>
                    <a:pt x="4679" y="21390"/>
                  </a:lnTo>
                  <a:lnTo>
                    <a:pt x="11674" y="14453"/>
                  </a:lnTo>
                  <a:lnTo>
                    <a:pt x="11674" y="16450"/>
                  </a:lnTo>
                  <a:lnTo>
                    <a:pt x="13754" y="16345"/>
                  </a:lnTo>
                  <a:lnTo>
                    <a:pt x="13943" y="20470"/>
                  </a:lnTo>
                  <a:lnTo>
                    <a:pt x="21600" y="19787"/>
                  </a:lnTo>
                  <a:lnTo>
                    <a:pt x="18670" y="7463"/>
                  </a:lnTo>
                  <a:cubicBezTo>
                    <a:pt x="18670" y="7463"/>
                    <a:pt x="16684" y="5623"/>
                    <a:pt x="16684" y="5623"/>
                  </a:cubicBezTo>
                  <a:close/>
                  <a:moveTo>
                    <a:pt x="16684" y="5623"/>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6" name="AutoShape 89"/>
            <p:cNvSpPr>
              <a:spLocks/>
            </p:cNvSpPr>
            <p:nvPr/>
          </p:nvSpPr>
          <p:spPr bwMode="auto">
            <a:xfrm>
              <a:off x="8356603" y="4178300"/>
              <a:ext cx="4763" cy="11113"/>
            </a:xfrm>
            <a:custGeom>
              <a:avLst/>
              <a:gdLst>
                <a:gd name="T0" fmla="*/ 8 w 21600"/>
                <a:gd name="T1" fmla="*/ 418 h 21600"/>
                <a:gd name="T2" fmla="*/ 7 w 21600"/>
                <a:gd name="T3" fmla="*/ 489 h 21600"/>
                <a:gd name="T4" fmla="*/ 6 w 21600"/>
                <a:gd name="T5" fmla="*/ 460 h 21600"/>
                <a:gd name="T6" fmla="*/ 5 w 21600"/>
                <a:gd name="T7" fmla="*/ 398 h 21600"/>
                <a:gd name="T8" fmla="*/ 5 w 21600"/>
                <a:gd name="T9" fmla="*/ 299 h 21600"/>
                <a:gd name="T10" fmla="*/ 5 w 21600"/>
                <a:gd name="T11" fmla="*/ 264 h 21600"/>
                <a:gd name="T12" fmla="*/ 8 w 21600"/>
                <a:gd name="T13" fmla="*/ 259 h 21600"/>
                <a:gd name="T14" fmla="*/ 9 w 21600"/>
                <a:gd name="T15" fmla="*/ 190 h 21600"/>
                <a:gd name="T16" fmla="*/ 9 w 21600"/>
                <a:gd name="T17" fmla="*/ 156 h 21600"/>
                <a:gd name="T18" fmla="*/ 7 w 21600"/>
                <a:gd name="T19" fmla="*/ 66 h 21600"/>
                <a:gd name="T20" fmla="*/ 6 w 21600"/>
                <a:gd name="T21" fmla="*/ 0 h 21600"/>
                <a:gd name="T22" fmla="*/ 5 w 21600"/>
                <a:gd name="T23" fmla="*/ 34 h 21600"/>
                <a:gd name="T24" fmla="*/ 4 w 21600"/>
                <a:gd name="T25" fmla="*/ 135 h 21600"/>
                <a:gd name="T26" fmla="*/ 2 w 21600"/>
                <a:gd name="T27" fmla="*/ 208 h 21600"/>
                <a:gd name="T28" fmla="*/ 0 w 21600"/>
                <a:gd name="T29" fmla="*/ 342 h 21600"/>
                <a:gd name="T30" fmla="*/ 0 w 21600"/>
                <a:gd name="T31" fmla="*/ 372 h 21600"/>
                <a:gd name="T32" fmla="*/ 2 w 21600"/>
                <a:gd name="T33" fmla="*/ 434 h 21600"/>
                <a:gd name="T34" fmla="*/ 4 w 21600"/>
                <a:gd name="T35" fmla="*/ 496 h 21600"/>
                <a:gd name="T36" fmla="*/ 5 w 21600"/>
                <a:gd name="T37" fmla="*/ 526 h 21600"/>
                <a:gd name="T38" fmla="*/ 7 w 21600"/>
                <a:gd name="T39" fmla="*/ 655 h 21600"/>
                <a:gd name="T40" fmla="*/ 10 w 21600"/>
                <a:gd name="T41" fmla="*/ 779 h 21600"/>
                <a:gd name="T42" fmla="*/ 11 w 21600"/>
                <a:gd name="T43" fmla="*/ 775 h 21600"/>
                <a:gd name="T44" fmla="*/ 10 w 21600"/>
                <a:gd name="T45" fmla="*/ 447 h 21600"/>
                <a:gd name="T46" fmla="*/ 8 w 21600"/>
                <a:gd name="T47" fmla="*/ 418 h 21600"/>
                <a:gd name="T48" fmla="*/ 8 w 21600"/>
                <a:gd name="T49" fmla="*/ 418 h 216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600" h="21600">
                  <a:moveTo>
                    <a:pt x="15505" y="11598"/>
                  </a:moveTo>
                  <a:lnTo>
                    <a:pt x="13687" y="13571"/>
                  </a:lnTo>
                  <a:lnTo>
                    <a:pt x="11388" y="12773"/>
                  </a:lnTo>
                  <a:lnTo>
                    <a:pt x="9036" y="11028"/>
                  </a:lnTo>
                  <a:lnTo>
                    <a:pt x="8715" y="8314"/>
                  </a:lnTo>
                  <a:lnTo>
                    <a:pt x="10372" y="7333"/>
                  </a:lnTo>
                  <a:lnTo>
                    <a:pt x="14650" y="7196"/>
                  </a:lnTo>
                  <a:lnTo>
                    <a:pt x="16735" y="5269"/>
                  </a:lnTo>
                  <a:lnTo>
                    <a:pt x="18392" y="4334"/>
                  </a:lnTo>
                  <a:lnTo>
                    <a:pt x="13687" y="1836"/>
                  </a:lnTo>
                  <a:lnTo>
                    <a:pt x="11281" y="0"/>
                  </a:lnTo>
                  <a:lnTo>
                    <a:pt x="9356" y="947"/>
                  </a:lnTo>
                  <a:lnTo>
                    <a:pt x="7752" y="3752"/>
                  </a:lnTo>
                  <a:lnTo>
                    <a:pt x="3956" y="5782"/>
                  </a:lnTo>
                  <a:lnTo>
                    <a:pt x="0" y="9488"/>
                  </a:lnTo>
                  <a:lnTo>
                    <a:pt x="374" y="10332"/>
                  </a:lnTo>
                  <a:lnTo>
                    <a:pt x="2780" y="12032"/>
                  </a:lnTo>
                  <a:lnTo>
                    <a:pt x="7432" y="13765"/>
                  </a:lnTo>
                  <a:lnTo>
                    <a:pt x="9784" y="14598"/>
                  </a:lnTo>
                  <a:lnTo>
                    <a:pt x="12457" y="18167"/>
                  </a:lnTo>
                  <a:lnTo>
                    <a:pt x="19568" y="21600"/>
                  </a:lnTo>
                  <a:lnTo>
                    <a:pt x="21600" y="21509"/>
                  </a:lnTo>
                  <a:lnTo>
                    <a:pt x="19889" y="12408"/>
                  </a:lnTo>
                  <a:cubicBezTo>
                    <a:pt x="19889" y="12408"/>
                    <a:pt x="15505" y="11598"/>
                    <a:pt x="15505" y="11598"/>
                  </a:cubicBezTo>
                  <a:close/>
                  <a:moveTo>
                    <a:pt x="15505" y="11598"/>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7" name="AutoShape 90"/>
            <p:cNvSpPr>
              <a:spLocks/>
            </p:cNvSpPr>
            <p:nvPr/>
          </p:nvSpPr>
          <p:spPr bwMode="auto">
            <a:xfrm>
              <a:off x="8356603" y="4165600"/>
              <a:ext cx="3175" cy="6350"/>
            </a:xfrm>
            <a:custGeom>
              <a:avLst/>
              <a:gdLst>
                <a:gd name="T0" fmla="*/ 1 w 21600"/>
                <a:gd name="T1" fmla="*/ 47 h 21600"/>
                <a:gd name="T2" fmla="*/ 1 w 21600"/>
                <a:gd name="T3" fmla="*/ 43 h 21600"/>
                <a:gd name="T4" fmla="*/ 1 w 21600"/>
                <a:gd name="T5" fmla="*/ 36 h 21600"/>
                <a:gd name="T6" fmla="*/ 1 w 21600"/>
                <a:gd name="T7" fmla="*/ 26 h 21600"/>
                <a:gd name="T8" fmla="*/ 1 w 21600"/>
                <a:gd name="T9" fmla="*/ 19 h 21600"/>
                <a:gd name="T10" fmla="*/ 1 w 21600"/>
                <a:gd name="T11" fmla="*/ 6 h 21600"/>
                <a:gd name="T12" fmla="*/ 1 w 21600"/>
                <a:gd name="T13" fmla="*/ 0 h 21600"/>
                <a:gd name="T14" fmla="*/ 0 w 21600"/>
                <a:gd name="T15" fmla="*/ 4 h 21600"/>
                <a:gd name="T16" fmla="*/ 1 w 21600"/>
                <a:gd name="T17" fmla="*/ 17 h 21600"/>
                <a:gd name="T18" fmla="*/ 0 w 21600"/>
                <a:gd name="T19" fmla="*/ 24 h 21600"/>
                <a:gd name="T20" fmla="*/ 0 w 21600"/>
                <a:gd name="T21" fmla="*/ 34 h 21600"/>
                <a:gd name="T22" fmla="*/ 0 w 21600"/>
                <a:gd name="T23" fmla="*/ 41 h 21600"/>
                <a:gd name="T24" fmla="*/ 0 w 21600"/>
                <a:gd name="T25" fmla="*/ 44 h 21600"/>
                <a:gd name="T26" fmla="*/ 0 w 21600"/>
                <a:gd name="T27" fmla="*/ 47 h 21600"/>
                <a:gd name="T28" fmla="*/ 1 w 21600"/>
                <a:gd name="T29" fmla="*/ 47 h 21600"/>
                <a:gd name="T30" fmla="*/ 1 w 21600"/>
                <a:gd name="T31" fmla="*/ 47 h 21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00" h="21600">
                  <a:moveTo>
                    <a:pt x="13244" y="21291"/>
                  </a:moveTo>
                  <a:lnTo>
                    <a:pt x="19314" y="19517"/>
                  </a:lnTo>
                  <a:lnTo>
                    <a:pt x="21600" y="16277"/>
                  </a:lnTo>
                  <a:lnTo>
                    <a:pt x="17974" y="11899"/>
                  </a:lnTo>
                  <a:lnTo>
                    <a:pt x="17422" y="8775"/>
                  </a:lnTo>
                  <a:lnTo>
                    <a:pt x="13401" y="2777"/>
                  </a:lnTo>
                  <a:lnTo>
                    <a:pt x="9539" y="0"/>
                  </a:lnTo>
                  <a:lnTo>
                    <a:pt x="6937" y="1562"/>
                  </a:lnTo>
                  <a:lnTo>
                    <a:pt x="8041" y="7599"/>
                  </a:lnTo>
                  <a:lnTo>
                    <a:pt x="5361" y="10877"/>
                  </a:lnTo>
                  <a:lnTo>
                    <a:pt x="2759" y="15564"/>
                  </a:lnTo>
                  <a:lnTo>
                    <a:pt x="0" y="18804"/>
                  </a:lnTo>
                  <a:lnTo>
                    <a:pt x="3547" y="20154"/>
                  </a:lnTo>
                  <a:lnTo>
                    <a:pt x="6937" y="21600"/>
                  </a:lnTo>
                  <a:cubicBezTo>
                    <a:pt x="6937" y="21600"/>
                    <a:pt x="13244" y="21291"/>
                    <a:pt x="13244" y="21291"/>
                  </a:cubicBezTo>
                  <a:close/>
                  <a:moveTo>
                    <a:pt x="13244" y="21291"/>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8" name="AutoShape 91"/>
            <p:cNvSpPr>
              <a:spLocks/>
            </p:cNvSpPr>
            <p:nvPr/>
          </p:nvSpPr>
          <p:spPr bwMode="auto">
            <a:xfrm>
              <a:off x="8369303" y="4076700"/>
              <a:ext cx="3175" cy="26988"/>
            </a:xfrm>
            <a:custGeom>
              <a:avLst/>
              <a:gdLst>
                <a:gd name="T0" fmla="*/ 1 w 21600"/>
                <a:gd name="T1" fmla="*/ 41933 h 21600"/>
                <a:gd name="T2" fmla="*/ 0 w 21600"/>
                <a:gd name="T3" fmla="*/ 51602 h 21600"/>
                <a:gd name="T4" fmla="*/ 1 w 21600"/>
                <a:gd name="T5" fmla="*/ 53629 h 21600"/>
                <a:gd name="T6" fmla="*/ 0 w 21600"/>
                <a:gd name="T7" fmla="*/ 55063 h 21600"/>
                <a:gd name="T8" fmla="*/ 1 w 21600"/>
                <a:gd name="T9" fmla="*/ 61396 h 21600"/>
                <a:gd name="T10" fmla="*/ 1 w 21600"/>
                <a:gd name="T11" fmla="*/ 63247 h 21600"/>
                <a:gd name="T12" fmla="*/ 0 w 21600"/>
                <a:gd name="T13" fmla="*/ 65771 h 21600"/>
                <a:gd name="T14" fmla="*/ 1 w 21600"/>
                <a:gd name="T15" fmla="*/ 64224 h 21600"/>
                <a:gd name="T16" fmla="*/ 1 w 21600"/>
                <a:gd name="T17" fmla="*/ 60739 h 21600"/>
                <a:gd name="T18" fmla="*/ 1 w 21600"/>
                <a:gd name="T19" fmla="*/ 41756 h 21600"/>
                <a:gd name="T20" fmla="*/ 1 w 21600"/>
                <a:gd name="T21" fmla="*/ 0 h 21600"/>
                <a:gd name="T22" fmla="*/ 1 w 21600"/>
                <a:gd name="T23" fmla="*/ 35264 h 21600"/>
                <a:gd name="T24" fmla="*/ 1 w 21600"/>
                <a:gd name="T25" fmla="*/ 41933 h 21600"/>
                <a:gd name="T26" fmla="*/ 1 w 21600"/>
                <a:gd name="T27" fmla="*/ 41933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15500" y="13771"/>
                  </a:moveTo>
                  <a:lnTo>
                    <a:pt x="5956" y="16947"/>
                  </a:lnTo>
                  <a:lnTo>
                    <a:pt x="14926" y="17613"/>
                  </a:lnTo>
                  <a:lnTo>
                    <a:pt x="6674" y="18083"/>
                  </a:lnTo>
                  <a:lnTo>
                    <a:pt x="7965" y="20163"/>
                  </a:lnTo>
                  <a:lnTo>
                    <a:pt x="8252" y="20771"/>
                  </a:lnTo>
                  <a:lnTo>
                    <a:pt x="0" y="21600"/>
                  </a:lnTo>
                  <a:lnTo>
                    <a:pt x="11266" y="21092"/>
                  </a:lnTo>
                  <a:lnTo>
                    <a:pt x="12773" y="19947"/>
                  </a:lnTo>
                  <a:lnTo>
                    <a:pt x="21313" y="13713"/>
                  </a:lnTo>
                  <a:lnTo>
                    <a:pt x="21600" y="0"/>
                  </a:lnTo>
                  <a:lnTo>
                    <a:pt x="8396" y="11581"/>
                  </a:lnTo>
                  <a:cubicBezTo>
                    <a:pt x="8396" y="11581"/>
                    <a:pt x="15500" y="13771"/>
                    <a:pt x="15500" y="13771"/>
                  </a:cubicBezTo>
                  <a:close/>
                  <a:moveTo>
                    <a:pt x="15500" y="13771"/>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59" name="AutoShape 92"/>
            <p:cNvSpPr>
              <a:spLocks/>
            </p:cNvSpPr>
            <p:nvPr/>
          </p:nvSpPr>
          <p:spPr bwMode="auto">
            <a:xfrm>
              <a:off x="8280403" y="4038600"/>
              <a:ext cx="7938" cy="17463"/>
            </a:xfrm>
            <a:custGeom>
              <a:avLst/>
              <a:gdLst>
                <a:gd name="T0" fmla="*/ 106 w 21600"/>
                <a:gd name="T1" fmla="*/ 2981 h 21600"/>
                <a:gd name="T2" fmla="*/ 116 w 21600"/>
                <a:gd name="T3" fmla="*/ 3376 h 21600"/>
                <a:gd name="T4" fmla="*/ 118 w 21600"/>
                <a:gd name="T5" fmla="*/ 3585 h 21600"/>
                <a:gd name="T6" fmla="*/ 127 w 21600"/>
                <a:gd name="T7" fmla="*/ 3784 h 21600"/>
                <a:gd name="T8" fmla="*/ 145 w 21600"/>
                <a:gd name="T9" fmla="*/ 3731 h 21600"/>
                <a:gd name="T10" fmla="*/ 142 w 21600"/>
                <a:gd name="T11" fmla="*/ 3111 h 21600"/>
                <a:gd name="T12" fmla="*/ 132 w 21600"/>
                <a:gd name="T13" fmla="*/ 2923 h 21600"/>
                <a:gd name="T14" fmla="*/ 132 w 21600"/>
                <a:gd name="T15" fmla="*/ 2715 h 21600"/>
                <a:gd name="T16" fmla="*/ 123 w 21600"/>
                <a:gd name="T17" fmla="*/ 2541 h 21600"/>
                <a:gd name="T18" fmla="*/ 123 w 21600"/>
                <a:gd name="T19" fmla="*/ 2725 h 21600"/>
                <a:gd name="T20" fmla="*/ 114 w 21600"/>
                <a:gd name="T21" fmla="*/ 2756 h 21600"/>
                <a:gd name="T22" fmla="*/ 105 w 21600"/>
                <a:gd name="T23" fmla="*/ 2572 h 21600"/>
                <a:gd name="T24" fmla="*/ 103 w 21600"/>
                <a:gd name="T25" fmla="*/ 1952 h 21600"/>
                <a:gd name="T26" fmla="*/ 119 w 21600"/>
                <a:gd name="T27" fmla="*/ 1698 h 21600"/>
                <a:gd name="T28" fmla="*/ 119 w 21600"/>
                <a:gd name="T29" fmla="*/ 1489 h 21600"/>
                <a:gd name="T30" fmla="*/ 111 w 21600"/>
                <a:gd name="T31" fmla="*/ 1513 h 21600"/>
                <a:gd name="T32" fmla="*/ 93 w 21600"/>
                <a:gd name="T33" fmla="*/ 1353 h 21600"/>
                <a:gd name="T34" fmla="*/ 65 w 21600"/>
                <a:gd name="T35" fmla="*/ 1395 h 21600"/>
                <a:gd name="T36" fmla="*/ 56 w 21600"/>
                <a:gd name="T37" fmla="*/ 1203 h 21600"/>
                <a:gd name="T38" fmla="*/ 46 w 21600"/>
                <a:gd name="T39" fmla="*/ 804 h 21600"/>
                <a:gd name="T40" fmla="*/ 34 w 21600"/>
                <a:gd name="T41" fmla="*/ 0 h 21600"/>
                <a:gd name="T42" fmla="*/ 26 w 21600"/>
                <a:gd name="T43" fmla="*/ 21 h 21600"/>
                <a:gd name="T44" fmla="*/ 18 w 21600"/>
                <a:gd name="T45" fmla="*/ 450 h 21600"/>
                <a:gd name="T46" fmla="*/ 5 w 21600"/>
                <a:gd name="T47" fmla="*/ 1908 h 21600"/>
                <a:gd name="T48" fmla="*/ 0 w 21600"/>
                <a:gd name="T49" fmla="*/ 2981 h 21600"/>
                <a:gd name="T50" fmla="*/ 4 w 21600"/>
                <a:gd name="T51" fmla="*/ 4181 h 21600"/>
                <a:gd name="T52" fmla="*/ 21 w 21600"/>
                <a:gd name="T53" fmla="*/ 6667 h 21600"/>
                <a:gd name="T54" fmla="*/ 23 w 21600"/>
                <a:gd name="T55" fmla="*/ 7064 h 21600"/>
                <a:gd name="T56" fmla="*/ 32 w 21600"/>
                <a:gd name="T57" fmla="*/ 7275 h 21600"/>
                <a:gd name="T58" fmla="*/ 32 w 21600"/>
                <a:gd name="T59" fmla="*/ 7461 h 21600"/>
                <a:gd name="T60" fmla="*/ 42 w 21600"/>
                <a:gd name="T61" fmla="*/ 7451 h 21600"/>
                <a:gd name="T62" fmla="*/ 50 w 21600"/>
                <a:gd name="T63" fmla="*/ 7021 h 21600"/>
                <a:gd name="T64" fmla="*/ 57 w 21600"/>
                <a:gd name="T65" fmla="*/ 6602 h 21600"/>
                <a:gd name="T66" fmla="*/ 73 w 21600"/>
                <a:gd name="T67" fmla="*/ 6172 h 21600"/>
                <a:gd name="T68" fmla="*/ 72 w 21600"/>
                <a:gd name="T69" fmla="*/ 5738 h 21600"/>
                <a:gd name="T70" fmla="*/ 61 w 21600"/>
                <a:gd name="T71" fmla="*/ 5342 h 21600"/>
                <a:gd name="T72" fmla="*/ 42 w 21600"/>
                <a:gd name="T73" fmla="*/ 4759 h 21600"/>
                <a:gd name="T74" fmla="*/ 32 w 21600"/>
                <a:gd name="T75" fmla="*/ 4548 h 21600"/>
                <a:gd name="T76" fmla="*/ 31 w 21600"/>
                <a:gd name="T77" fmla="*/ 4360 h 21600"/>
                <a:gd name="T78" fmla="*/ 49 w 21600"/>
                <a:gd name="T79" fmla="*/ 4313 h 21600"/>
                <a:gd name="T80" fmla="*/ 58 w 21600"/>
                <a:gd name="T81" fmla="*/ 4524 h 21600"/>
                <a:gd name="T82" fmla="*/ 67 w 21600"/>
                <a:gd name="T83" fmla="*/ 4493 h 21600"/>
                <a:gd name="T84" fmla="*/ 66 w 21600"/>
                <a:gd name="T85" fmla="*/ 4094 h 21600"/>
                <a:gd name="T86" fmla="*/ 55 w 21600"/>
                <a:gd name="T87" fmla="*/ 3499 h 21600"/>
                <a:gd name="T88" fmla="*/ 54 w 21600"/>
                <a:gd name="T89" fmla="*/ 3290 h 21600"/>
                <a:gd name="T90" fmla="*/ 29 w 21600"/>
                <a:gd name="T91" fmla="*/ 3345 h 21600"/>
                <a:gd name="T92" fmla="*/ 18 w 21600"/>
                <a:gd name="T93" fmla="*/ 3142 h 21600"/>
                <a:gd name="T94" fmla="*/ 27 w 21600"/>
                <a:gd name="T95" fmla="*/ 2923 h 21600"/>
                <a:gd name="T96" fmla="*/ 61 w 21600"/>
                <a:gd name="T97" fmla="*/ 2446 h 21600"/>
                <a:gd name="T98" fmla="*/ 69 w 21600"/>
                <a:gd name="T99" fmla="*/ 2412 h 21600"/>
                <a:gd name="T100" fmla="*/ 75 w 21600"/>
                <a:gd name="T101" fmla="*/ 4084 h 21600"/>
                <a:gd name="T102" fmla="*/ 84 w 21600"/>
                <a:gd name="T103" fmla="*/ 4270 h 21600"/>
                <a:gd name="T104" fmla="*/ 93 w 21600"/>
                <a:gd name="T105" fmla="*/ 4446 h 21600"/>
                <a:gd name="T106" fmla="*/ 103 w 21600"/>
                <a:gd name="T107" fmla="*/ 4435 h 21600"/>
                <a:gd name="T108" fmla="*/ 97 w 21600"/>
                <a:gd name="T109" fmla="*/ 2991 h 21600"/>
                <a:gd name="T110" fmla="*/ 106 w 21600"/>
                <a:gd name="T111" fmla="*/ 2981 h 21600"/>
                <a:gd name="T112" fmla="*/ 106 w 21600"/>
                <a:gd name="T113" fmla="*/ 2981 h 216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1600" h="21600">
                  <a:moveTo>
                    <a:pt x="15818" y="8629"/>
                  </a:moveTo>
                  <a:lnTo>
                    <a:pt x="17313" y="9775"/>
                  </a:lnTo>
                  <a:lnTo>
                    <a:pt x="17612" y="10378"/>
                  </a:lnTo>
                  <a:lnTo>
                    <a:pt x="18908" y="10958"/>
                  </a:lnTo>
                  <a:lnTo>
                    <a:pt x="21600" y="10800"/>
                  </a:lnTo>
                  <a:lnTo>
                    <a:pt x="21201" y="9006"/>
                  </a:lnTo>
                  <a:lnTo>
                    <a:pt x="19739" y="8464"/>
                  </a:lnTo>
                  <a:lnTo>
                    <a:pt x="19673" y="7861"/>
                  </a:lnTo>
                  <a:lnTo>
                    <a:pt x="18343" y="7356"/>
                  </a:lnTo>
                  <a:lnTo>
                    <a:pt x="18410" y="7891"/>
                  </a:lnTo>
                  <a:lnTo>
                    <a:pt x="17047" y="7981"/>
                  </a:lnTo>
                  <a:lnTo>
                    <a:pt x="15685" y="7446"/>
                  </a:lnTo>
                  <a:lnTo>
                    <a:pt x="15353" y="5652"/>
                  </a:lnTo>
                  <a:lnTo>
                    <a:pt x="17812" y="4914"/>
                  </a:lnTo>
                  <a:lnTo>
                    <a:pt x="17745" y="4311"/>
                  </a:lnTo>
                  <a:lnTo>
                    <a:pt x="16482" y="4379"/>
                  </a:lnTo>
                  <a:lnTo>
                    <a:pt x="13824" y="3919"/>
                  </a:lnTo>
                  <a:lnTo>
                    <a:pt x="9737" y="4040"/>
                  </a:lnTo>
                  <a:lnTo>
                    <a:pt x="8374" y="3482"/>
                  </a:lnTo>
                  <a:lnTo>
                    <a:pt x="6912" y="2329"/>
                  </a:lnTo>
                  <a:lnTo>
                    <a:pt x="5051" y="0"/>
                  </a:lnTo>
                  <a:lnTo>
                    <a:pt x="3855" y="60"/>
                  </a:lnTo>
                  <a:lnTo>
                    <a:pt x="2692" y="1304"/>
                  </a:lnTo>
                  <a:lnTo>
                    <a:pt x="698" y="5524"/>
                  </a:lnTo>
                  <a:lnTo>
                    <a:pt x="0" y="8629"/>
                  </a:lnTo>
                  <a:lnTo>
                    <a:pt x="631" y="12104"/>
                  </a:lnTo>
                  <a:lnTo>
                    <a:pt x="3190" y="19301"/>
                  </a:lnTo>
                  <a:lnTo>
                    <a:pt x="3390" y="20454"/>
                  </a:lnTo>
                  <a:lnTo>
                    <a:pt x="4785" y="21065"/>
                  </a:lnTo>
                  <a:lnTo>
                    <a:pt x="4785" y="21600"/>
                  </a:lnTo>
                  <a:lnTo>
                    <a:pt x="6214" y="21570"/>
                  </a:lnTo>
                  <a:lnTo>
                    <a:pt x="7410" y="20326"/>
                  </a:lnTo>
                  <a:lnTo>
                    <a:pt x="8441" y="19113"/>
                  </a:lnTo>
                  <a:lnTo>
                    <a:pt x="10833" y="17869"/>
                  </a:lnTo>
                  <a:lnTo>
                    <a:pt x="10700" y="16611"/>
                  </a:lnTo>
                  <a:lnTo>
                    <a:pt x="9172" y="15465"/>
                  </a:lnTo>
                  <a:lnTo>
                    <a:pt x="6214" y="13777"/>
                  </a:lnTo>
                  <a:lnTo>
                    <a:pt x="4785" y="13167"/>
                  </a:lnTo>
                  <a:lnTo>
                    <a:pt x="4652" y="12624"/>
                  </a:lnTo>
                  <a:lnTo>
                    <a:pt x="7344" y="12488"/>
                  </a:lnTo>
                  <a:lnTo>
                    <a:pt x="8740" y="13099"/>
                  </a:lnTo>
                  <a:lnTo>
                    <a:pt x="10002" y="13008"/>
                  </a:lnTo>
                  <a:lnTo>
                    <a:pt x="9870" y="11855"/>
                  </a:lnTo>
                  <a:lnTo>
                    <a:pt x="8241" y="10129"/>
                  </a:lnTo>
                  <a:lnTo>
                    <a:pt x="8075" y="9526"/>
                  </a:lnTo>
                  <a:lnTo>
                    <a:pt x="4254" y="9685"/>
                  </a:lnTo>
                  <a:lnTo>
                    <a:pt x="2692" y="9097"/>
                  </a:lnTo>
                  <a:lnTo>
                    <a:pt x="3988" y="8464"/>
                  </a:lnTo>
                  <a:lnTo>
                    <a:pt x="9039" y="7084"/>
                  </a:lnTo>
                  <a:lnTo>
                    <a:pt x="10302" y="6986"/>
                  </a:lnTo>
                  <a:lnTo>
                    <a:pt x="11132" y="11825"/>
                  </a:lnTo>
                  <a:lnTo>
                    <a:pt x="12561" y="12360"/>
                  </a:lnTo>
                  <a:lnTo>
                    <a:pt x="13890" y="12873"/>
                  </a:lnTo>
                  <a:lnTo>
                    <a:pt x="15286" y="12842"/>
                  </a:lnTo>
                  <a:lnTo>
                    <a:pt x="14522" y="8660"/>
                  </a:lnTo>
                  <a:cubicBezTo>
                    <a:pt x="14522" y="8660"/>
                    <a:pt x="15818" y="8629"/>
                    <a:pt x="15818" y="8629"/>
                  </a:cubicBezTo>
                  <a:close/>
                  <a:moveTo>
                    <a:pt x="15818" y="862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0" name="AutoShape 93"/>
            <p:cNvSpPr>
              <a:spLocks/>
            </p:cNvSpPr>
            <p:nvPr/>
          </p:nvSpPr>
          <p:spPr bwMode="auto">
            <a:xfrm>
              <a:off x="8382003" y="4279900"/>
              <a:ext cx="4763" cy="3175"/>
            </a:xfrm>
            <a:custGeom>
              <a:avLst/>
              <a:gdLst>
                <a:gd name="T0" fmla="*/ 0 w 21600"/>
                <a:gd name="T1" fmla="*/ 1 h 21600"/>
                <a:gd name="T2" fmla="*/ 6 w 21600"/>
                <a:gd name="T3" fmla="*/ 1 h 21600"/>
                <a:gd name="T4" fmla="*/ 11 w 21600"/>
                <a:gd name="T5" fmla="*/ 0 h 21600"/>
                <a:gd name="T6" fmla="*/ 2 w 21600"/>
                <a:gd name="T7" fmla="*/ 1 h 21600"/>
                <a:gd name="T8" fmla="*/ 0 w 21600"/>
                <a:gd name="T9" fmla="*/ 1 h 21600"/>
                <a:gd name="T10" fmla="*/ 0 w 21600"/>
                <a:gd name="T11" fmla="*/ 1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0" y="14289"/>
                  </a:moveTo>
                  <a:lnTo>
                    <a:pt x="10622" y="21600"/>
                  </a:lnTo>
                  <a:lnTo>
                    <a:pt x="21600" y="0"/>
                  </a:lnTo>
                  <a:lnTo>
                    <a:pt x="3913" y="8160"/>
                  </a:lnTo>
                  <a:cubicBezTo>
                    <a:pt x="3913" y="8160"/>
                    <a:pt x="0" y="14289"/>
                    <a:pt x="0" y="14289"/>
                  </a:cubicBezTo>
                  <a:close/>
                  <a:moveTo>
                    <a:pt x="0" y="1428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1" name="AutoShape 94"/>
            <p:cNvSpPr>
              <a:spLocks/>
            </p:cNvSpPr>
            <p:nvPr/>
          </p:nvSpPr>
          <p:spPr bwMode="auto">
            <a:xfrm>
              <a:off x="8369303" y="4127500"/>
              <a:ext cx="1588" cy="12700"/>
            </a:xfrm>
            <a:custGeom>
              <a:avLst/>
              <a:gdLst>
                <a:gd name="T0" fmla="*/ 0 w 21600"/>
                <a:gd name="T1" fmla="*/ 640 h 21600"/>
                <a:gd name="T2" fmla="*/ 0 w 21600"/>
                <a:gd name="T3" fmla="*/ 887 h 21600"/>
                <a:gd name="T4" fmla="*/ 0 w 21600"/>
                <a:gd name="T5" fmla="*/ 1406 h 21600"/>
                <a:gd name="T6" fmla="*/ 0 w 21600"/>
                <a:gd name="T7" fmla="*/ 1518 h 21600"/>
                <a:gd name="T8" fmla="*/ 0 w 21600"/>
                <a:gd name="T9" fmla="*/ 1228 h 21600"/>
                <a:gd name="T10" fmla="*/ 0 w 21600"/>
                <a:gd name="T11" fmla="*/ 0 h 21600"/>
                <a:gd name="T12" fmla="*/ 0 w 21600"/>
                <a:gd name="T13" fmla="*/ 129 h 21600"/>
                <a:gd name="T14" fmla="*/ 0 w 21600"/>
                <a:gd name="T15" fmla="*/ 640 h 21600"/>
                <a:gd name="T16" fmla="*/ 0 w 21600"/>
                <a:gd name="T17" fmla="*/ 640 h 216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600" h="21600">
                  <a:moveTo>
                    <a:pt x="15673" y="9118"/>
                  </a:moveTo>
                  <a:lnTo>
                    <a:pt x="2107" y="12616"/>
                  </a:lnTo>
                  <a:lnTo>
                    <a:pt x="0" y="20006"/>
                  </a:lnTo>
                  <a:lnTo>
                    <a:pt x="5927" y="21600"/>
                  </a:lnTo>
                  <a:lnTo>
                    <a:pt x="14224" y="17470"/>
                  </a:lnTo>
                  <a:lnTo>
                    <a:pt x="21600" y="0"/>
                  </a:lnTo>
                  <a:lnTo>
                    <a:pt x="6717" y="1832"/>
                  </a:lnTo>
                  <a:cubicBezTo>
                    <a:pt x="6717" y="1832"/>
                    <a:pt x="15673" y="9118"/>
                    <a:pt x="15673" y="9118"/>
                  </a:cubicBezTo>
                  <a:close/>
                  <a:moveTo>
                    <a:pt x="15673" y="9118"/>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2" name="AutoShape 95"/>
            <p:cNvSpPr>
              <a:spLocks/>
            </p:cNvSpPr>
            <p:nvPr/>
          </p:nvSpPr>
          <p:spPr bwMode="auto">
            <a:xfrm>
              <a:off x="8369303" y="4102100"/>
              <a:ext cx="0" cy="158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00" h="21600">
                  <a:moveTo>
                    <a:pt x="21600" y="19919"/>
                  </a:moveTo>
                  <a:lnTo>
                    <a:pt x="11676" y="0"/>
                  </a:lnTo>
                  <a:lnTo>
                    <a:pt x="0" y="21600"/>
                  </a:lnTo>
                  <a:cubicBezTo>
                    <a:pt x="0" y="21600"/>
                    <a:pt x="21600" y="19919"/>
                    <a:pt x="21600" y="19919"/>
                  </a:cubicBezTo>
                  <a:close/>
                  <a:moveTo>
                    <a:pt x="21600" y="1991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3" name="AutoShape 96"/>
            <p:cNvSpPr>
              <a:spLocks/>
            </p:cNvSpPr>
            <p:nvPr/>
          </p:nvSpPr>
          <p:spPr bwMode="auto">
            <a:xfrm>
              <a:off x="8369303" y="4102100"/>
              <a:ext cx="4763" cy="7938"/>
            </a:xfrm>
            <a:custGeom>
              <a:avLst/>
              <a:gdLst>
                <a:gd name="T0" fmla="*/ 7 w 21600"/>
                <a:gd name="T1" fmla="*/ 87 h 21600"/>
                <a:gd name="T2" fmla="*/ 9 w 21600"/>
                <a:gd name="T3" fmla="*/ 54 h 21600"/>
                <a:gd name="T4" fmla="*/ 11 w 21600"/>
                <a:gd name="T5" fmla="*/ 8 h 21600"/>
                <a:gd name="T6" fmla="*/ 11 w 21600"/>
                <a:gd name="T7" fmla="*/ 0 h 21600"/>
                <a:gd name="T8" fmla="*/ 10 w 21600"/>
                <a:gd name="T9" fmla="*/ 8 h 21600"/>
                <a:gd name="T10" fmla="*/ 0 w 21600"/>
                <a:gd name="T11" fmla="*/ 137 h 21600"/>
                <a:gd name="T12" fmla="*/ 0 w 21600"/>
                <a:gd name="T13" fmla="*/ 145 h 21600"/>
                <a:gd name="T14" fmla="*/ 1 w 21600"/>
                <a:gd name="T15" fmla="*/ 144 h 21600"/>
                <a:gd name="T16" fmla="*/ 6 w 21600"/>
                <a:gd name="T17" fmla="*/ 118 h 21600"/>
                <a:gd name="T18" fmla="*/ 8 w 21600"/>
                <a:gd name="T19" fmla="*/ 94 h 21600"/>
                <a:gd name="T20" fmla="*/ 7 w 21600"/>
                <a:gd name="T21" fmla="*/ 87 h 21600"/>
                <a:gd name="T22" fmla="*/ 7 w 21600"/>
                <a:gd name="T23" fmla="*/ 87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600" h="21600">
                  <a:moveTo>
                    <a:pt x="14493" y="13009"/>
                  </a:moveTo>
                  <a:lnTo>
                    <a:pt x="18242" y="8131"/>
                  </a:lnTo>
                  <a:lnTo>
                    <a:pt x="21600" y="1209"/>
                  </a:lnTo>
                  <a:lnTo>
                    <a:pt x="21488" y="0"/>
                  </a:lnTo>
                  <a:lnTo>
                    <a:pt x="19474" y="1266"/>
                  </a:lnTo>
                  <a:lnTo>
                    <a:pt x="0" y="20463"/>
                  </a:lnTo>
                  <a:lnTo>
                    <a:pt x="112" y="21600"/>
                  </a:lnTo>
                  <a:lnTo>
                    <a:pt x="2350" y="21542"/>
                  </a:lnTo>
                  <a:lnTo>
                    <a:pt x="10576" y="17628"/>
                  </a:lnTo>
                  <a:lnTo>
                    <a:pt x="14605" y="14045"/>
                  </a:lnTo>
                  <a:cubicBezTo>
                    <a:pt x="14605" y="14045"/>
                    <a:pt x="14493" y="13009"/>
                    <a:pt x="14493" y="13009"/>
                  </a:cubicBezTo>
                  <a:close/>
                  <a:moveTo>
                    <a:pt x="14493" y="1300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4" name="AutoShape 97"/>
            <p:cNvSpPr>
              <a:spLocks/>
            </p:cNvSpPr>
            <p:nvPr/>
          </p:nvSpPr>
          <p:spPr bwMode="auto">
            <a:xfrm>
              <a:off x="8356603" y="4152900"/>
              <a:ext cx="6350" cy="7938"/>
            </a:xfrm>
            <a:custGeom>
              <a:avLst/>
              <a:gdLst>
                <a:gd name="T0" fmla="*/ 28 w 21600"/>
                <a:gd name="T1" fmla="*/ 61 h 21600"/>
                <a:gd name="T2" fmla="*/ 25 w 21600"/>
                <a:gd name="T3" fmla="*/ 72 h 21600"/>
                <a:gd name="T4" fmla="*/ 3 w 21600"/>
                <a:gd name="T5" fmla="*/ 50 h 21600"/>
                <a:gd name="T6" fmla="*/ 0 w 21600"/>
                <a:gd name="T7" fmla="*/ 60 h 21600"/>
                <a:gd name="T8" fmla="*/ 0 w 21600"/>
                <a:gd name="T9" fmla="*/ 68 h 21600"/>
                <a:gd name="T10" fmla="*/ 4 w 21600"/>
                <a:gd name="T11" fmla="*/ 76 h 21600"/>
                <a:gd name="T12" fmla="*/ 5 w 21600"/>
                <a:gd name="T13" fmla="*/ 109 h 21600"/>
                <a:gd name="T14" fmla="*/ 12 w 21600"/>
                <a:gd name="T15" fmla="*/ 107 h 21600"/>
                <a:gd name="T16" fmla="*/ 26 w 21600"/>
                <a:gd name="T17" fmla="*/ 89 h 21600"/>
                <a:gd name="T18" fmla="*/ 32 w 21600"/>
                <a:gd name="T19" fmla="*/ 86 h 21600"/>
                <a:gd name="T20" fmla="*/ 37 w 21600"/>
                <a:gd name="T21" fmla="*/ 111 h 21600"/>
                <a:gd name="T22" fmla="*/ 34 w 21600"/>
                <a:gd name="T23" fmla="*/ 137 h 21600"/>
                <a:gd name="T24" fmla="*/ 38 w 21600"/>
                <a:gd name="T25" fmla="*/ 145 h 21600"/>
                <a:gd name="T26" fmla="*/ 41 w 21600"/>
                <a:gd name="T27" fmla="*/ 136 h 21600"/>
                <a:gd name="T28" fmla="*/ 44 w 21600"/>
                <a:gd name="T29" fmla="*/ 110 h 21600"/>
                <a:gd name="T30" fmla="*/ 47 w 21600"/>
                <a:gd name="T31" fmla="*/ 0 h 21600"/>
                <a:gd name="T32" fmla="*/ 44 w 21600"/>
                <a:gd name="T33" fmla="*/ 0 h 21600"/>
                <a:gd name="T34" fmla="*/ 28 w 21600"/>
                <a:gd name="T35" fmla="*/ 61 h 21600"/>
                <a:gd name="T36" fmla="*/ 28 w 21600"/>
                <a:gd name="T37" fmla="*/ 61 h 216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600" h="21600">
                  <a:moveTo>
                    <a:pt x="12912" y="9163"/>
                  </a:moveTo>
                  <a:lnTo>
                    <a:pt x="11464" y="10714"/>
                  </a:lnTo>
                  <a:lnTo>
                    <a:pt x="1528" y="7503"/>
                  </a:lnTo>
                  <a:lnTo>
                    <a:pt x="0" y="8913"/>
                  </a:lnTo>
                  <a:lnTo>
                    <a:pt x="0" y="10119"/>
                  </a:lnTo>
                  <a:lnTo>
                    <a:pt x="1891" y="11293"/>
                  </a:lnTo>
                  <a:lnTo>
                    <a:pt x="2373" y="16274"/>
                  </a:lnTo>
                  <a:lnTo>
                    <a:pt x="5470" y="16008"/>
                  </a:lnTo>
                  <a:lnTo>
                    <a:pt x="11705" y="13298"/>
                  </a:lnTo>
                  <a:lnTo>
                    <a:pt x="14722" y="12891"/>
                  </a:lnTo>
                  <a:lnTo>
                    <a:pt x="16813" y="16572"/>
                  </a:lnTo>
                  <a:lnTo>
                    <a:pt x="15607" y="20394"/>
                  </a:lnTo>
                  <a:lnTo>
                    <a:pt x="17296" y="21600"/>
                  </a:lnTo>
                  <a:lnTo>
                    <a:pt x="18825" y="20253"/>
                  </a:lnTo>
                  <a:lnTo>
                    <a:pt x="19951" y="16337"/>
                  </a:lnTo>
                  <a:lnTo>
                    <a:pt x="21600" y="0"/>
                  </a:lnTo>
                  <a:lnTo>
                    <a:pt x="19951" y="78"/>
                  </a:lnTo>
                  <a:cubicBezTo>
                    <a:pt x="19951" y="78"/>
                    <a:pt x="12912" y="9163"/>
                    <a:pt x="12912" y="9163"/>
                  </a:cubicBezTo>
                  <a:close/>
                  <a:moveTo>
                    <a:pt x="12912" y="9163"/>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5" name="AutoShape 98"/>
            <p:cNvSpPr>
              <a:spLocks/>
            </p:cNvSpPr>
            <p:nvPr/>
          </p:nvSpPr>
          <p:spPr bwMode="auto">
            <a:xfrm>
              <a:off x="8356603" y="4140200"/>
              <a:ext cx="3175" cy="6350"/>
            </a:xfrm>
            <a:custGeom>
              <a:avLst/>
              <a:gdLst>
                <a:gd name="T0" fmla="*/ 1 w 21600"/>
                <a:gd name="T1" fmla="*/ 42 h 21600"/>
                <a:gd name="T2" fmla="*/ 1 w 21600"/>
                <a:gd name="T3" fmla="*/ 39 h 21600"/>
                <a:gd name="T4" fmla="*/ 1 w 21600"/>
                <a:gd name="T5" fmla="*/ 3 h 21600"/>
                <a:gd name="T6" fmla="*/ 1 w 21600"/>
                <a:gd name="T7" fmla="*/ 0 h 21600"/>
                <a:gd name="T8" fmla="*/ 1 w 21600"/>
                <a:gd name="T9" fmla="*/ 0 h 21600"/>
                <a:gd name="T10" fmla="*/ 0 w 21600"/>
                <a:gd name="T11" fmla="*/ 16 h 21600"/>
                <a:gd name="T12" fmla="*/ 0 w 21600"/>
                <a:gd name="T13" fmla="*/ 16 h 21600"/>
                <a:gd name="T14" fmla="*/ 0 w 21600"/>
                <a:gd name="T15" fmla="*/ 23 h 21600"/>
                <a:gd name="T16" fmla="*/ 0 w 21600"/>
                <a:gd name="T17" fmla="*/ 26 h 21600"/>
                <a:gd name="T18" fmla="*/ 1 w 21600"/>
                <a:gd name="T19" fmla="*/ 25 h 21600"/>
                <a:gd name="T20" fmla="*/ 1 w 21600"/>
                <a:gd name="T21" fmla="*/ 28 h 21600"/>
                <a:gd name="T22" fmla="*/ 1 w 21600"/>
                <a:gd name="T23" fmla="*/ 31 h 21600"/>
                <a:gd name="T24" fmla="*/ 1 w 21600"/>
                <a:gd name="T25" fmla="*/ 37 h 21600"/>
                <a:gd name="T26" fmla="*/ 0 w 21600"/>
                <a:gd name="T27" fmla="*/ 38 h 21600"/>
                <a:gd name="T28" fmla="*/ 0 w 21600"/>
                <a:gd name="T29" fmla="*/ 32 h 21600"/>
                <a:gd name="T30" fmla="*/ 0 w 21600"/>
                <a:gd name="T31" fmla="*/ 32 h 21600"/>
                <a:gd name="T32" fmla="*/ 0 w 21600"/>
                <a:gd name="T33" fmla="*/ 47 h 21600"/>
                <a:gd name="T34" fmla="*/ 1 w 21600"/>
                <a:gd name="T35" fmla="*/ 46 h 21600"/>
                <a:gd name="T36" fmla="*/ 1 w 21600"/>
                <a:gd name="T37" fmla="*/ 42 h 21600"/>
                <a:gd name="T38" fmla="*/ 1 w 21600"/>
                <a:gd name="T39" fmla="*/ 42 h 216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600" h="21600">
                  <a:moveTo>
                    <a:pt x="19434" y="19329"/>
                  </a:moveTo>
                  <a:lnTo>
                    <a:pt x="21366" y="17804"/>
                  </a:lnTo>
                  <a:lnTo>
                    <a:pt x="21600" y="1248"/>
                  </a:lnTo>
                  <a:lnTo>
                    <a:pt x="19083" y="0"/>
                  </a:lnTo>
                  <a:lnTo>
                    <a:pt x="16624" y="139"/>
                  </a:lnTo>
                  <a:lnTo>
                    <a:pt x="6146" y="7489"/>
                  </a:lnTo>
                  <a:lnTo>
                    <a:pt x="3746" y="7558"/>
                  </a:lnTo>
                  <a:lnTo>
                    <a:pt x="3980" y="10453"/>
                  </a:lnTo>
                  <a:lnTo>
                    <a:pt x="6673" y="11684"/>
                  </a:lnTo>
                  <a:lnTo>
                    <a:pt x="13580" y="11320"/>
                  </a:lnTo>
                  <a:lnTo>
                    <a:pt x="16039" y="12551"/>
                  </a:lnTo>
                  <a:lnTo>
                    <a:pt x="16390" y="14042"/>
                  </a:lnTo>
                  <a:lnTo>
                    <a:pt x="14341" y="16833"/>
                  </a:lnTo>
                  <a:lnTo>
                    <a:pt x="7259" y="17197"/>
                  </a:lnTo>
                  <a:lnTo>
                    <a:pt x="4507" y="14475"/>
                  </a:lnTo>
                  <a:lnTo>
                    <a:pt x="0" y="14752"/>
                  </a:lnTo>
                  <a:lnTo>
                    <a:pt x="820" y="21600"/>
                  </a:lnTo>
                  <a:lnTo>
                    <a:pt x="17034" y="20820"/>
                  </a:lnTo>
                  <a:cubicBezTo>
                    <a:pt x="17034" y="20820"/>
                    <a:pt x="19434" y="19329"/>
                    <a:pt x="19434" y="19329"/>
                  </a:cubicBezTo>
                  <a:close/>
                  <a:moveTo>
                    <a:pt x="19434" y="19329"/>
                  </a:moveTo>
                </a:path>
              </a:pathLst>
            </a:custGeom>
            <a:solidFill>
              <a:srgbClr val="0A8AE9"/>
            </a:solidFill>
            <a:ln w="3175" cap="flat" cmpd="sng">
              <a:solidFill>
                <a:srgbClr val="D9D9D9"/>
              </a:solidFill>
              <a:miter lim="800000"/>
              <a:headEnd type="none" w="med" len="med"/>
              <a:tailEnd type="none" w="med" len="med"/>
            </a:ln>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6" name="AutoShape 169"/>
            <p:cNvSpPr>
              <a:spLocks/>
            </p:cNvSpPr>
            <p:nvPr/>
          </p:nvSpPr>
          <p:spPr bwMode="auto">
            <a:xfrm>
              <a:off x="5181603" y="3429000"/>
              <a:ext cx="1282700" cy="582613"/>
            </a:xfrm>
            <a:custGeom>
              <a:avLst/>
              <a:gdLst>
                <a:gd name="T0" fmla="*/ 0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0 h 216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1600" h="21600">
                  <a:moveTo>
                    <a:pt x="0" y="16988"/>
                  </a:moveTo>
                  <a:lnTo>
                    <a:pt x="1555" y="17696"/>
                  </a:lnTo>
                  <a:lnTo>
                    <a:pt x="2816" y="18261"/>
                  </a:lnTo>
                  <a:lnTo>
                    <a:pt x="4028" y="18776"/>
                  </a:lnTo>
                  <a:lnTo>
                    <a:pt x="5195" y="19191"/>
                  </a:lnTo>
                  <a:lnTo>
                    <a:pt x="5829" y="19424"/>
                  </a:lnTo>
                  <a:lnTo>
                    <a:pt x="6546" y="19673"/>
                  </a:lnTo>
                  <a:lnTo>
                    <a:pt x="7662" y="20069"/>
                  </a:lnTo>
                  <a:lnTo>
                    <a:pt x="8782" y="20405"/>
                  </a:lnTo>
                  <a:lnTo>
                    <a:pt x="10821" y="20918"/>
                  </a:lnTo>
                  <a:lnTo>
                    <a:pt x="12391" y="21251"/>
                  </a:lnTo>
                  <a:lnTo>
                    <a:pt x="14022" y="21600"/>
                  </a:lnTo>
                  <a:lnTo>
                    <a:pt x="14381" y="11943"/>
                  </a:lnTo>
                  <a:lnTo>
                    <a:pt x="15677" y="12137"/>
                  </a:lnTo>
                  <a:lnTo>
                    <a:pt x="16541" y="12268"/>
                  </a:lnTo>
                  <a:lnTo>
                    <a:pt x="17292" y="12360"/>
                  </a:lnTo>
                  <a:lnTo>
                    <a:pt x="18101" y="12443"/>
                  </a:lnTo>
                  <a:lnTo>
                    <a:pt x="18660" y="12500"/>
                  </a:lnTo>
                  <a:lnTo>
                    <a:pt x="19505" y="12545"/>
                  </a:lnTo>
                  <a:lnTo>
                    <a:pt x="20359" y="12576"/>
                  </a:lnTo>
                  <a:lnTo>
                    <a:pt x="20842" y="12594"/>
                  </a:lnTo>
                  <a:lnTo>
                    <a:pt x="21543" y="12620"/>
                  </a:lnTo>
                  <a:lnTo>
                    <a:pt x="21556" y="9657"/>
                  </a:lnTo>
                  <a:lnTo>
                    <a:pt x="21565" y="7714"/>
                  </a:lnTo>
                  <a:lnTo>
                    <a:pt x="21597" y="2080"/>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7" name="AutoShape 170"/>
            <p:cNvSpPr>
              <a:spLocks/>
            </p:cNvSpPr>
            <p:nvPr/>
          </p:nvSpPr>
          <p:spPr bwMode="auto">
            <a:xfrm>
              <a:off x="6464303" y="3416300"/>
              <a:ext cx="449263" cy="273050"/>
            </a:xfrm>
            <a:custGeom>
              <a:avLst/>
              <a:gdLst>
                <a:gd name="T0" fmla="*/ 2147483647 w 21600"/>
                <a:gd name="T1" fmla="*/ 0 h 21600"/>
                <a:gd name="T2" fmla="*/ 2147483647 w 21600"/>
                <a:gd name="T3" fmla="*/ 219508359 h 21600"/>
                <a:gd name="T4" fmla="*/ 2147483647 w 21600"/>
                <a:gd name="T5" fmla="*/ 464194645 h 21600"/>
                <a:gd name="T6" fmla="*/ 2147483647 w 21600"/>
                <a:gd name="T7" fmla="*/ 656276674 h 21600"/>
                <a:gd name="T8" fmla="*/ 2147483647 w 21600"/>
                <a:gd name="T9" fmla="*/ 783776967 h 21600"/>
                <a:gd name="T10" fmla="*/ 2147483647 w 21600"/>
                <a:gd name="T11" fmla="*/ 1068173875 h 21600"/>
                <a:gd name="T12" fmla="*/ 2147483647 w 21600"/>
                <a:gd name="T13" fmla="*/ 1288318554 h 21600"/>
                <a:gd name="T14" fmla="*/ 2147483647 w 21600"/>
                <a:gd name="T15" fmla="*/ 1460686537 h 21600"/>
                <a:gd name="T16" fmla="*/ 2147483647 w 21600"/>
                <a:gd name="T17" fmla="*/ 1695694857 h 21600"/>
                <a:gd name="T18" fmla="*/ 2147483647 w 21600"/>
                <a:gd name="T19" fmla="*/ 1908742979 h 21600"/>
                <a:gd name="T20" fmla="*/ 2147483647 w 21600"/>
                <a:gd name="T21" fmla="*/ 2136652821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0 w 21600"/>
                <a:gd name="T85" fmla="*/ 2147483647 h 2160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1600" h="21600">
                  <a:moveTo>
                    <a:pt x="18916" y="0"/>
                  </a:moveTo>
                  <a:lnTo>
                    <a:pt x="19120" y="680"/>
                  </a:lnTo>
                  <a:lnTo>
                    <a:pt x="19080" y="1438"/>
                  </a:lnTo>
                  <a:lnTo>
                    <a:pt x="19285" y="2033"/>
                  </a:lnTo>
                  <a:lnTo>
                    <a:pt x="19165" y="2428"/>
                  </a:lnTo>
                  <a:lnTo>
                    <a:pt x="19221" y="3309"/>
                  </a:lnTo>
                  <a:lnTo>
                    <a:pt x="19123" y="3991"/>
                  </a:lnTo>
                  <a:lnTo>
                    <a:pt x="19295" y="4525"/>
                  </a:lnTo>
                  <a:lnTo>
                    <a:pt x="19301" y="5253"/>
                  </a:lnTo>
                  <a:lnTo>
                    <a:pt x="19427" y="5913"/>
                  </a:lnTo>
                  <a:lnTo>
                    <a:pt x="19587" y="6619"/>
                  </a:lnTo>
                  <a:lnTo>
                    <a:pt x="19770" y="6960"/>
                  </a:lnTo>
                  <a:lnTo>
                    <a:pt x="19935" y="7777"/>
                  </a:lnTo>
                  <a:lnTo>
                    <a:pt x="20131" y="8412"/>
                  </a:lnTo>
                  <a:lnTo>
                    <a:pt x="20271" y="9177"/>
                  </a:lnTo>
                  <a:lnTo>
                    <a:pt x="20387" y="10155"/>
                  </a:lnTo>
                  <a:lnTo>
                    <a:pt x="20415" y="10885"/>
                  </a:lnTo>
                  <a:lnTo>
                    <a:pt x="20560" y="12153"/>
                  </a:lnTo>
                  <a:lnTo>
                    <a:pt x="20594" y="13104"/>
                  </a:lnTo>
                  <a:lnTo>
                    <a:pt x="20782" y="13658"/>
                  </a:lnTo>
                  <a:lnTo>
                    <a:pt x="20739" y="14382"/>
                  </a:lnTo>
                  <a:lnTo>
                    <a:pt x="20782" y="15195"/>
                  </a:lnTo>
                  <a:lnTo>
                    <a:pt x="20808" y="15649"/>
                  </a:lnTo>
                  <a:lnTo>
                    <a:pt x="20930" y="16079"/>
                  </a:lnTo>
                  <a:lnTo>
                    <a:pt x="20976" y="16823"/>
                  </a:lnTo>
                  <a:lnTo>
                    <a:pt x="21170" y="17246"/>
                  </a:lnTo>
                  <a:lnTo>
                    <a:pt x="21555" y="17578"/>
                  </a:lnTo>
                  <a:lnTo>
                    <a:pt x="21479" y="18247"/>
                  </a:lnTo>
                  <a:lnTo>
                    <a:pt x="21600" y="18978"/>
                  </a:lnTo>
                  <a:lnTo>
                    <a:pt x="21600" y="19401"/>
                  </a:lnTo>
                  <a:lnTo>
                    <a:pt x="21549" y="20122"/>
                  </a:lnTo>
                  <a:lnTo>
                    <a:pt x="21560" y="20476"/>
                  </a:lnTo>
                  <a:lnTo>
                    <a:pt x="20344" y="20624"/>
                  </a:lnTo>
                  <a:lnTo>
                    <a:pt x="18861" y="20802"/>
                  </a:lnTo>
                  <a:lnTo>
                    <a:pt x="17229" y="20974"/>
                  </a:lnTo>
                  <a:lnTo>
                    <a:pt x="15119" y="21101"/>
                  </a:lnTo>
                  <a:lnTo>
                    <a:pt x="12971" y="21229"/>
                  </a:lnTo>
                  <a:lnTo>
                    <a:pt x="10221" y="21395"/>
                  </a:lnTo>
                  <a:lnTo>
                    <a:pt x="8509" y="21459"/>
                  </a:lnTo>
                  <a:lnTo>
                    <a:pt x="7023" y="21515"/>
                  </a:lnTo>
                  <a:lnTo>
                    <a:pt x="4245" y="21600"/>
                  </a:lnTo>
                  <a:lnTo>
                    <a:pt x="2201" y="21592"/>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8" name="AutoShape 171"/>
            <p:cNvSpPr>
              <a:spLocks/>
            </p:cNvSpPr>
            <p:nvPr userDrawn="1"/>
          </p:nvSpPr>
          <p:spPr bwMode="auto">
            <a:xfrm>
              <a:off x="6464303" y="3683000"/>
              <a:ext cx="484188" cy="293688"/>
            </a:xfrm>
            <a:custGeom>
              <a:avLst/>
              <a:gdLst>
                <a:gd name="T0" fmla="*/ 2147483647 w 21600"/>
                <a:gd name="T1" fmla="*/ 0 h 21600"/>
                <a:gd name="T2" fmla="*/ 2147483647 w 21600"/>
                <a:gd name="T3" fmla="*/ 333188723 h 21600"/>
                <a:gd name="T4" fmla="*/ 2147483647 w 21600"/>
                <a:gd name="T5" fmla="*/ 620818253 h 21600"/>
                <a:gd name="T6" fmla="*/ 2147483647 w 21600"/>
                <a:gd name="T7" fmla="*/ 739787223 h 21600"/>
                <a:gd name="T8" fmla="*/ 2147483647 w 21600"/>
                <a:gd name="T9" fmla="*/ 896384860 h 21600"/>
                <a:gd name="T10" fmla="*/ 2147483647 w 21600"/>
                <a:gd name="T11" fmla="*/ 1141740503 h 21600"/>
                <a:gd name="T12" fmla="*/ 2147483647 w 21600"/>
                <a:gd name="T13" fmla="*/ 1518605717 h 21600"/>
                <a:gd name="T14" fmla="*/ 2147483647 w 21600"/>
                <a:gd name="T15" fmla="*/ 1539521279 h 21600"/>
                <a:gd name="T16" fmla="*/ 2147483647 w 21600"/>
                <a:gd name="T17" fmla="*/ 1793249832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2147483647 w 21600"/>
                <a:gd name="T85" fmla="*/ 2147483647 h 21600"/>
                <a:gd name="T86" fmla="*/ 2147483647 w 21600"/>
                <a:gd name="T87" fmla="*/ 2147483647 h 21600"/>
                <a:gd name="T88" fmla="*/ 2147483647 w 21600"/>
                <a:gd name="T89" fmla="*/ 2147483647 h 21600"/>
                <a:gd name="T90" fmla="*/ 2147483647 w 21600"/>
                <a:gd name="T91" fmla="*/ 2147483647 h 21600"/>
                <a:gd name="T92" fmla="*/ 0 w 21600"/>
                <a:gd name="T93" fmla="*/ 2147483647 h 21600"/>
                <a:gd name="T94" fmla="*/ 186841918 w 21600"/>
                <a:gd name="T95" fmla="*/ 2147483647 h 21600"/>
                <a:gd name="T96" fmla="*/ 566079187 w 21600"/>
                <a:gd name="T97" fmla="*/ 2147483647 h 2160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600" h="21600">
                  <a:moveTo>
                    <a:pt x="20172" y="0"/>
                  </a:moveTo>
                  <a:lnTo>
                    <a:pt x="20168" y="717"/>
                  </a:lnTo>
                  <a:lnTo>
                    <a:pt x="19869" y="1336"/>
                  </a:lnTo>
                  <a:lnTo>
                    <a:pt x="19574" y="1592"/>
                  </a:lnTo>
                  <a:lnTo>
                    <a:pt x="19574" y="1929"/>
                  </a:lnTo>
                  <a:lnTo>
                    <a:pt x="19790" y="2457"/>
                  </a:lnTo>
                  <a:lnTo>
                    <a:pt x="19997" y="3268"/>
                  </a:lnTo>
                  <a:lnTo>
                    <a:pt x="20489" y="3313"/>
                  </a:lnTo>
                  <a:lnTo>
                    <a:pt x="20755" y="3859"/>
                  </a:lnTo>
                  <a:lnTo>
                    <a:pt x="21209" y="15221"/>
                  </a:lnTo>
                  <a:lnTo>
                    <a:pt x="20737" y="15077"/>
                  </a:lnTo>
                  <a:lnTo>
                    <a:pt x="20898" y="15631"/>
                  </a:lnTo>
                  <a:lnTo>
                    <a:pt x="20974" y="16360"/>
                  </a:lnTo>
                  <a:lnTo>
                    <a:pt x="21017" y="16843"/>
                  </a:lnTo>
                  <a:lnTo>
                    <a:pt x="21296" y="17030"/>
                  </a:lnTo>
                  <a:lnTo>
                    <a:pt x="21264" y="17797"/>
                  </a:lnTo>
                  <a:lnTo>
                    <a:pt x="21156" y="17921"/>
                  </a:lnTo>
                  <a:lnTo>
                    <a:pt x="21223" y="18653"/>
                  </a:lnTo>
                  <a:lnTo>
                    <a:pt x="21169" y="19559"/>
                  </a:lnTo>
                  <a:lnTo>
                    <a:pt x="20977" y="19944"/>
                  </a:lnTo>
                  <a:lnTo>
                    <a:pt x="21265" y="20555"/>
                  </a:lnTo>
                  <a:lnTo>
                    <a:pt x="21600" y="21600"/>
                  </a:lnTo>
                  <a:lnTo>
                    <a:pt x="21067" y="21486"/>
                  </a:lnTo>
                  <a:lnTo>
                    <a:pt x="20675" y="20843"/>
                  </a:lnTo>
                  <a:lnTo>
                    <a:pt x="20749" y="20536"/>
                  </a:lnTo>
                  <a:lnTo>
                    <a:pt x="20406" y="20457"/>
                  </a:lnTo>
                  <a:lnTo>
                    <a:pt x="20133" y="20086"/>
                  </a:lnTo>
                  <a:lnTo>
                    <a:pt x="19940" y="20289"/>
                  </a:lnTo>
                  <a:lnTo>
                    <a:pt x="19892" y="19880"/>
                  </a:lnTo>
                  <a:lnTo>
                    <a:pt x="19410" y="19944"/>
                  </a:lnTo>
                  <a:lnTo>
                    <a:pt x="19033" y="19464"/>
                  </a:lnTo>
                  <a:lnTo>
                    <a:pt x="18288" y="19500"/>
                  </a:lnTo>
                  <a:lnTo>
                    <a:pt x="17749" y="19556"/>
                  </a:lnTo>
                  <a:lnTo>
                    <a:pt x="17510" y="19613"/>
                  </a:lnTo>
                  <a:lnTo>
                    <a:pt x="17268" y="19957"/>
                  </a:lnTo>
                  <a:lnTo>
                    <a:pt x="17011" y="20239"/>
                  </a:lnTo>
                  <a:lnTo>
                    <a:pt x="16644" y="20039"/>
                  </a:lnTo>
                  <a:lnTo>
                    <a:pt x="15752" y="19461"/>
                  </a:lnTo>
                  <a:lnTo>
                    <a:pt x="15573" y="18990"/>
                  </a:lnTo>
                  <a:lnTo>
                    <a:pt x="13295" y="19299"/>
                  </a:lnTo>
                  <a:lnTo>
                    <a:pt x="11237" y="19421"/>
                  </a:lnTo>
                  <a:lnTo>
                    <a:pt x="9095" y="19552"/>
                  </a:lnTo>
                  <a:lnTo>
                    <a:pt x="7118" y="19669"/>
                  </a:lnTo>
                  <a:lnTo>
                    <a:pt x="5679" y="19687"/>
                  </a:lnTo>
                  <a:lnTo>
                    <a:pt x="4339" y="19687"/>
                  </a:lnTo>
                  <a:lnTo>
                    <a:pt x="2299" y="19687"/>
                  </a:lnTo>
                  <a:lnTo>
                    <a:pt x="0" y="19685"/>
                  </a:lnTo>
                  <a:lnTo>
                    <a:pt x="33" y="12139"/>
                  </a:lnTo>
                  <a:lnTo>
                    <a:pt x="100" y="6685"/>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69" name="AutoShape 172"/>
            <p:cNvSpPr>
              <a:spLocks/>
            </p:cNvSpPr>
            <p:nvPr/>
          </p:nvSpPr>
          <p:spPr bwMode="auto">
            <a:xfrm>
              <a:off x="6007103" y="3948113"/>
              <a:ext cx="452438" cy="169862"/>
            </a:xfrm>
            <a:custGeom>
              <a:avLst/>
              <a:gdLst>
                <a:gd name="T0" fmla="*/ 2147483647 w 21600"/>
                <a:gd name="T1" fmla="*/ 0 h 21600"/>
                <a:gd name="T2" fmla="*/ 2147483647 w 21600"/>
                <a:gd name="T3" fmla="*/ 649630346 h 21600"/>
                <a:gd name="T4" fmla="*/ 2147483647 w 21600"/>
                <a:gd name="T5" fmla="*/ 649117732 h 21600"/>
                <a:gd name="T6" fmla="*/ 2147483647 w 21600"/>
                <a:gd name="T7" fmla="*/ 644398431 h 21600"/>
                <a:gd name="T8" fmla="*/ 2147483647 w 21600"/>
                <a:gd name="T9" fmla="*/ 638110690 h 21600"/>
                <a:gd name="T10" fmla="*/ 2147483647 w 21600"/>
                <a:gd name="T11" fmla="*/ 628427495 h 21600"/>
                <a:gd name="T12" fmla="*/ 2147483647 w 21600"/>
                <a:gd name="T13" fmla="*/ 622262322 h 21600"/>
                <a:gd name="T14" fmla="*/ 2147483647 w 21600"/>
                <a:gd name="T15" fmla="*/ 611343341 h 21600"/>
                <a:gd name="T16" fmla="*/ 2147483647 w 21600"/>
                <a:gd name="T17" fmla="*/ 599583488 h 21600"/>
                <a:gd name="T18" fmla="*/ 2147483647 w 21600"/>
                <a:gd name="T19" fmla="*/ 591525077 h 21600"/>
                <a:gd name="T20" fmla="*/ 2147483647 w 21600"/>
                <a:gd name="T21" fmla="*/ 586109806 h 21600"/>
                <a:gd name="T22" fmla="*/ 0 w 21600"/>
                <a:gd name="T23" fmla="*/ 577780033 h 21600"/>
                <a:gd name="T24" fmla="*/ 1604842369 w 21600"/>
                <a:gd name="T25" fmla="*/ 243912395 h 216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600" h="21600">
                  <a:moveTo>
                    <a:pt x="21600" y="0"/>
                  </a:moveTo>
                  <a:lnTo>
                    <a:pt x="21567" y="21600"/>
                  </a:lnTo>
                  <a:lnTo>
                    <a:pt x="18581" y="21583"/>
                  </a:lnTo>
                  <a:lnTo>
                    <a:pt x="16180" y="21426"/>
                  </a:lnTo>
                  <a:lnTo>
                    <a:pt x="13919" y="21217"/>
                  </a:lnTo>
                  <a:lnTo>
                    <a:pt x="11216" y="20895"/>
                  </a:lnTo>
                  <a:lnTo>
                    <a:pt x="9338" y="20690"/>
                  </a:lnTo>
                  <a:lnTo>
                    <a:pt x="6462" y="20327"/>
                  </a:lnTo>
                  <a:lnTo>
                    <a:pt x="4221" y="19936"/>
                  </a:lnTo>
                  <a:lnTo>
                    <a:pt x="2723" y="19668"/>
                  </a:lnTo>
                  <a:lnTo>
                    <a:pt x="1739" y="19488"/>
                  </a:lnTo>
                  <a:lnTo>
                    <a:pt x="0" y="19211"/>
                  </a:lnTo>
                  <a:lnTo>
                    <a:pt x="398" y="811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0" name="AutoShape 173"/>
            <p:cNvSpPr>
              <a:spLocks/>
            </p:cNvSpPr>
            <p:nvPr/>
          </p:nvSpPr>
          <p:spPr bwMode="auto">
            <a:xfrm>
              <a:off x="5765803" y="3378200"/>
              <a:ext cx="265113" cy="417513"/>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26916726 w 21600"/>
                <a:gd name="T39" fmla="*/ 2147483647 h 21600"/>
                <a:gd name="T40" fmla="*/ 1944753558 w 21600"/>
                <a:gd name="T41" fmla="*/ 2147483647 h 21600"/>
                <a:gd name="T42" fmla="*/ 1772075581 w 21600"/>
                <a:gd name="T43" fmla="*/ 2147483647 h 21600"/>
                <a:gd name="T44" fmla="*/ 1622772445 w 21600"/>
                <a:gd name="T45" fmla="*/ 2147483647 h 21600"/>
                <a:gd name="T46" fmla="*/ 1356482650 w 21600"/>
                <a:gd name="T47" fmla="*/ 2147483647 h 21600"/>
                <a:gd name="T48" fmla="*/ 1566513637 w 21600"/>
                <a:gd name="T49" fmla="*/ 2147483647 h 21600"/>
                <a:gd name="T50" fmla="*/ 1488516313 w 21600"/>
                <a:gd name="T51" fmla="*/ 2147483647 h 21600"/>
                <a:gd name="T52" fmla="*/ 1634188014 w 21600"/>
                <a:gd name="T53" fmla="*/ 2147483647 h 21600"/>
                <a:gd name="T54" fmla="*/ 1619980535 w 21600"/>
                <a:gd name="T55" fmla="*/ 2147483647 h 21600"/>
                <a:gd name="T56" fmla="*/ 1691012641 w 21600"/>
                <a:gd name="T57" fmla="*/ 2147483647 h 21600"/>
                <a:gd name="T58" fmla="*/ 1787666127 w 21600"/>
                <a:gd name="T59" fmla="*/ 2147483647 h 21600"/>
                <a:gd name="T60" fmla="*/ 1976524565 w 21600"/>
                <a:gd name="T61" fmla="*/ 2147483647 h 21600"/>
                <a:gd name="T62" fmla="*/ 1487948689 w 21600"/>
                <a:gd name="T63" fmla="*/ 2147483647 h 21600"/>
                <a:gd name="T64" fmla="*/ 1315542477 w 21600"/>
                <a:gd name="T65" fmla="*/ 2147483647 h 21600"/>
                <a:gd name="T66" fmla="*/ 1166806965 w 21600"/>
                <a:gd name="T67" fmla="*/ 2147483647 h 21600"/>
                <a:gd name="T68" fmla="*/ 849818236 w 21600"/>
                <a:gd name="T69" fmla="*/ 2147483647 h 21600"/>
                <a:gd name="T70" fmla="*/ 474347924 w 21600"/>
                <a:gd name="T71" fmla="*/ 2147483647 h 21600"/>
                <a:gd name="T72" fmla="*/ 386046332 w 21600"/>
                <a:gd name="T73" fmla="*/ 2147483647 h 21600"/>
                <a:gd name="T74" fmla="*/ 292750564 w 21600"/>
                <a:gd name="T75" fmla="*/ 2147483647 h 21600"/>
                <a:gd name="T76" fmla="*/ 0 w 21600"/>
                <a:gd name="T77" fmla="*/ 2147483647 h 2160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1600" h="21600">
                  <a:moveTo>
                    <a:pt x="21600" y="21600"/>
                  </a:moveTo>
                  <a:lnTo>
                    <a:pt x="21070" y="21177"/>
                  </a:lnTo>
                  <a:lnTo>
                    <a:pt x="20516" y="20590"/>
                  </a:lnTo>
                  <a:lnTo>
                    <a:pt x="20314" y="20216"/>
                  </a:lnTo>
                  <a:lnTo>
                    <a:pt x="19866" y="20444"/>
                  </a:lnTo>
                  <a:lnTo>
                    <a:pt x="19439" y="20477"/>
                  </a:lnTo>
                  <a:lnTo>
                    <a:pt x="19396" y="20806"/>
                  </a:lnTo>
                  <a:lnTo>
                    <a:pt x="19624" y="21170"/>
                  </a:lnTo>
                  <a:lnTo>
                    <a:pt x="18594" y="21108"/>
                  </a:lnTo>
                  <a:lnTo>
                    <a:pt x="17686" y="21177"/>
                  </a:lnTo>
                  <a:lnTo>
                    <a:pt x="17485" y="21120"/>
                  </a:lnTo>
                  <a:lnTo>
                    <a:pt x="16426" y="20982"/>
                  </a:lnTo>
                  <a:lnTo>
                    <a:pt x="15673" y="20983"/>
                  </a:lnTo>
                  <a:lnTo>
                    <a:pt x="14697" y="21039"/>
                  </a:lnTo>
                  <a:lnTo>
                    <a:pt x="14044" y="21131"/>
                  </a:lnTo>
                  <a:lnTo>
                    <a:pt x="13351" y="20999"/>
                  </a:lnTo>
                  <a:lnTo>
                    <a:pt x="12584" y="21253"/>
                  </a:lnTo>
                  <a:lnTo>
                    <a:pt x="12584" y="21502"/>
                  </a:lnTo>
                  <a:lnTo>
                    <a:pt x="11810" y="21180"/>
                  </a:lnTo>
                  <a:lnTo>
                    <a:pt x="11756" y="20747"/>
                  </a:lnTo>
                  <a:lnTo>
                    <a:pt x="11543" y="20319"/>
                  </a:lnTo>
                  <a:lnTo>
                    <a:pt x="11543" y="19930"/>
                  </a:lnTo>
                  <a:lnTo>
                    <a:pt x="11227" y="19583"/>
                  </a:lnTo>
                  <a:lnTo>
                    <a:pt x="10952" y="19434"/>
                  </a:lnTo>
                  <a:lnTo>
                    <a:pt x="10250" y="19473"/>
                  </a:lnTo>
                  <a:lnTo>
                    <a:pt x="9689" y="19018"/>
                  </a:lnTo>
                  <a:lnTo>
                    <a:pt x="9848" y="18686"/>
                  </a:lnTo>
                  <a:lnTo>
                    <a:pt x="9869" y="18376"/>
                  </a:lnTo>
                  <a:lnTo>
                    <a:pt x="9567" y="18023"/>
                  </a:lnTo>
                  <a:lnTo>
                    <a:pt x="9689" y="17879"/>
                  </a:lnTo>
                  <a:lnTo>
                    <a:pt x="9235" y="17552"/>
                  </a:lnTo>
                  <a:lnTo>
                    <a:pt x="9057" y="17280"/>
                  </a:lnTo>
                  <a:lnTo>
                    <a:pt x="8714" y="16772"/>
                  </a:lnTo>
                  <a:lnTo>
                    <a:pt x="8800" y="16094"/>
                  </a:lnTo>
                  <a:lnTo>
                    <a:pt x="8405" y="16090"/>
                  </a:lnTo>
                  <a:lnTo>
                    <a:pt x="8440" y="15803"/>
                  </a:lnTo>
                  <a:lnTo>
                    <a:pt x="8405" y="15433"/>
                  </a:lnTo>
                  <a:lnTo>
                    <a:pt x="8033" y="15260"/>
                  </a:lnTo>
                  <a:lnTo>
                    <a:pt x="7747" y="15260"/>
                  </a:lnTo>
                  <a:lnTo>
                    <a:pt x="7636" y="15518"/>
                  </a:lnTo>
                  <a:lnTo>
                    <a:pt x="7346" y="15703"/>
                  </a:lnTo>
                  <a:lnTo>
                    <a:pt x="6982" y="15866"/>
                  </a:lnTo>
                  <a:lnTo>
                    <a:pt x="6619" y="15842"/>
                  </a:lnTo>
                  <a:lnTo>
                    <a:pt x="6362" y="16120"/>
                  </a:lnTo>
                  <a:lnTo>
                    <a:pt x="6000" y="16143"/>
                  </a:lnTo>
                  <a:lnTo>
                    <a:pt x="5826" y="15920"/>
                  </a:lnTo>
                  <a:lnTo>
                    <a:pt x="5321" y="15586"/>
                  </a:lnTo>
                  <a:lnTo>
                    <a:pt x="4870" y="15674"/>
                  </a:lnTo>
                  <a:lnTo>
                    <a:pt x="5079" y="15385"/>
                  </a:lnTo>
                  <a:cubicBezTo>
                    <a:pt x="5079" y="15385"/>
                    <a:pt x="5803" y="15133"/>
                    <a:pt x="5624" y="15108"/>
                  </a:cubicBezTo>
                  <a:cubicBezTo>
                    <a:pt x="5445" y="15083"/>
                    <a:pt x="5268" y="14914"/>
                    <a:pt x="5268" y="14914"/>
                  </a:cubicBezTo>
                  <a:lnTo>
                    <a:pt x="5344" y="14542"/>
                  </a:lnTo>
                  <a:lnTo>
                    <a:pt x="6006" y="14443"/>
                  </a:lnTo>
                  <a:lnTo>
                    <a:pt x="5867" y="13956"/>
                  </a:lnTo>
                  <a:lnTo>
                    <a:pt x="5977" y="13637"/>
                  </a:lnTo>
                  <a:lnTo>
                    <a:pt x="5816" y="13290"/>
                  </a:lnTo>
                  <a:lnTo>
                    <a:pt x="5792" y="13048"/>
                  </a:lnTo>
                  <a:lnTo>
                    <a:pt x="6071" y="12734"/>
                  </a:lnTo>
                  <a:lnTo>
                    <a:pt x="6129" y="12337"/>
                  </a:lnTo>
                  <a:lnTo>
                    <a:pt x="6418" y="11854"/>
                  </a:lnTo>
                  <a:lnTo>
                    <a:pt x="6909" y="11434"/>
                  </a:lnTo>
                  <a:lnTo>
                    <a:pt x="7096" y="10814"/>
                  </a:lnTo>
                  <a:lnTo>
                    <a:pt x="6010" y="10916"/>
                  </a:lnTo>
                  <a:lnTo>
                    <a:pt x="5342" y="10837"/>
                  </a:lnTo>
                  <a:lnTo>
                    <a:pt x="5348" y="10413"/>
                  </a:lnTo>
                  <a:lnTo>
                    <a:pt x="4723" y="10600"/>
                  </a:lnTo>
                  <a:lnTo>
                    <a:pt x="4069" y="9886"/>
                  </a:lnTo>
                  <a:lnTo>
                    <a:pt x="4189" y="9587"/>
                  </a:lnTo>
                  <a:lnTo>
                    <a:pt x="3777" y="9139"/>
                  </a:lnTo>
                  <a:lnTo>
                    <a:pt x="3051" y="8373"/>
                  </a:lnTo>
                  <a:lnTo>
                    <a:pt x="2758" y="7938"/>
                  </a:lnTo>
                  <a:lnTo>
                    <a:pt x="1703" y="7655"/>
                  </a:lnTo>
                  <a:lnTo>
                    <a:pt x="1483" y="7259"/>
                  </a:lnTo>
                  <a:lnTo>
                    <a:pt x="1386" y="6907"/>
                  </a:lnTo>
                  <a:lnTo>
                    <a:pt x="1156" y="6470"/>
                  </a:lnTo>
                  <a:lnTo>
                    <a:pt x="1051" y="5857"/>
                  </a:lnTo>
                  <a:lnTo>
                    <a:pt x="830" y="5380"/>
                  </a:lnTo>
                  <a:lnTo>
                    <a:pt x="0" y="4360"/>
                  </a:lnTo>
                  <a:lnTo>
                    <a:pt x="931"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1" name="AutoShape 174"/>
            <p:cNvSpPr>
              <a:spLocks/>
            </p:cNvSpPr>
            <p:nvPr/>
          </p:nvSpPr>
          <p:spPr bwMode="auto">
            <a:xfrm>
              <a:off x="5638803" y="3378200"/>
              <a:ext cx="84138" cy="596900"/>
            </a:xfrm>
            <a:custGeom>
              <a:avLst/>
              <a:gdLst>
                <a:gd name="T0" fmla="*/ 19370729 w 21600"/>
                <a:gd name="T1" fmla="*/ 0 h 21600"/>
                <a:gd name="T2" fmla="*/ 12027679 w 21600"/>
                <a:gd name="T3" fmla="*/ 2147483647 h 21600"/>
                <a:gd name="T4" fmla="*/ 10998332 w 21600"/>
                <a:gd name="T5" fmla="*/ 2147483647 h 21600"/>
                <a:gd name="T6" fmla="*/ 12205405 w 21600"/>
                <a:gd name="T7" fmla="*/ 2147483647 h 21600"/>
                <a:gd name="T8" fmla="*/ 12609026 w 21600"/>
                <a:gd name="T9" fmla="*/ 2147483647 h 21600"/>
                <a:gd name="T10" fmla="*/ 11770524 w 21600"/>
                <a:gd name="T11" fmla="*/ 2147483647 h 21600"/>
                <a:gd name="T12" fmla="*/ 13520934 w 21600"/>
                <a:gd name="T13" fmla="*/ 2147483647 h 21600"/>
                <a:gd name="T14" fmla="*/ 14901132 w 21600"/>
                <a:gd name="T15" fmla="*/ 2147483647 h 21600"/>
                <a:gd name="T16" fmla="*/ 16713480 w 21600"/>
                <a:gd name="T17" fmla="*/ 2147483647 h 21600"/>
                <a:gd name="T18" fmla="*/ 16865213 w 21600"/>
                <a:gd name="T19" fmla="*/ 2147483647 h 21600"/>
                <a:gd name="T20" fmla="*/ 14062619 w 21600"/>
                <a:gd name="T21" fmla="*/ 2147483647 h 21600"/>
                <a:gd name="T22" fmla="*/ 12129221 w 21600"/>
                <a:gd name="T23" fmla="*/ 2147483647 h 21600"/>
                <a:gd name="T24" fmla="*/ 10580233 w 21600"/>
                <a:gd name="T25" fmla="*/ 2147483647 h 21600"/>
                <a:gd name="T26" fmla="*/ 10044044 w 21600"/>
                <a:gd name="T27" fmla="*/ 2147483647 h 21600"/>
                <a:gd name="T28" fmla="*/ 8517683 w 21600"/>
                <a:gd name="T29" fmla="*/ 2147483647 h 21600"/>
                <a:gd name="T30" fmla="*/ 6958107 w 21600"/>
                <a:gd name="T31" fmla="*/ 2147483647 h 21600"/>
                <a:gd name="T32" fmla="*/ 5605764 w 21600"/>
                <a:gd name="T33" fmla="*/ 2147483647 h 21600"/>
                <a:gd name="T34" fmla="*/ 3779156 w 21600"/>
                <a:gd name="T35" fmla="*/ 2147483647 h 21600"/>
                <a:gd name="T36" fmla="*/ 3779156 w 21600"/>
                <a:gd name="T37" fmla="*/ 2147483647 h 21600"/>
                <a:gd name="T38" fmla="*/ 4191701 w 21600"/>
                <a:gd name="T39" fmla="*/ 2147483647 h 21600"/>
                <a:gd name="T40" fmla="*/ 5232807 w 21600"/>
                <a:gd name="T41" fmla="*/ 2147483647 h 21600"/>
                <a:gd name="T42" fmla="*/ 6155536 w 21600"/>
                <a:gd name="T43" fmla="*/ 2147483647 h 21600"/>
                <a:gd name="T44" fmla="*/ 7522381 w 21600"/>
                <a:gd name="T45" fmla="*/ 2147483647 h 21600"/>
                <a:gd name="T46" fmla="*/ 6312578 w 21600"/>
                <a:gd name="T47" fmla="*/ 2147483647 h 21600"/>
                <a:gd name="T48" fmla="*/ 6778788 w 21600"/>
                <a:gd name="T49" fmla="*/ 2147483647 h 21600"/>
                <a:gd name="T50" fmla="*/ 5504452 w 21600"/>
                <a:gd name="T51" fmla="*/ 2147483647 h 21600"/>
                <a:gd name="T52" fmla="*/ 4595976 w 21600"/>
                <a:gd name="T53" fmla="*/ 2147483647 h 21600"/>
                <a:gd name="T54" fmla="*/ 0 w 21600"/>
                <a:gd name="T55" fmla="*/ 2147483647 h 216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00" h="21600">
                  <a:moveTo>
                    <a:pt x="21600" y="0"/>
                  </a:moveTo>
                  <a:lnTo>
                    <a:pt x="13412" y="7902"/>
                  </a:lnTo>
                  <a:lnTo>
                    <a:pt x="12264" y="8093"/>
                  </a:lnTo>
                  <a:lnTo>
                    <a:pt x="13610" y="8447"/>
                  </a:lnTo>
                  <a:lnTo>
                    <a:pt x="14060" y="8675"/>
                  </a:lnTo>
                  <a:lnTo>
                    <a:pt x="13125" y="8958"/>
                  </a:lnTo>
                  <a:lnTo>
                    <a:pt x="15077" y="9872"/>
                  </a:lnTo>
                  <a:lnTo>
                    <a:pt x="16616" y="9865"/>
                  </a:lnTo>
                  <a:lnTo>
                    <a:pt x="18637" y="10146"/>
                  </a:lnTo>
                  <a:lnTo>
                    <a:pt x="18806" y="10635"/>
                  </a:lnTo>
                  <a:lnTo>
                    <a:pt x="15681" y="11212"/>
                  </a:lnTo>
                  <a:lnTo>
                    <a:pt x="13525" y="11906"/>
                  </a:lnTo>
                  <a:lnTo>
                    <a:pt x="11798" y="12255"/>
                  </a:lnTo>
                  <a:lnTo>
                    <a:pt x="11200" y="12587"/>
                  </a:lnTo>
                  <a:lnTo>
                    <a:pt x="9498" y="12905"/>
                  </a:lnTo>
                  <a:lnTo>
                    <a:pt x="7759" y="13010"/>
                  </a:lnTo>
                  <a:lnTo>
                    <a:pt x="6251" y="13648"/>
                  </a:lnTo>
                  <a:lnTo>
                    <a:pt x="4214" y="13842"/>
                  </a:lnTo>
                  <a:lnTo>
                    <a:pt x="4214" y="14153"/>
                  </a:lnTo>
                  <a:lnTo>
                    <a:pt x="4674" y="14523"/>
                  </a:lnTo>
                  <a:lnTo>
                    <a:pt x="5835" y="14519"/>
                  </a:lnTo>
                  <a:lnTo>
                    <a:pt x="6864" y="14709"/>
                  </a:lnTo>
                  <a:lnTo>
                    <a:pt x="8388" y="14866"/>
                  </a:lnTo>
                  <a:lnTo>
                    <a:pt x="7039" y="15043"/>
                  </a:lnTo>
                  <a:lnTo>
                    <a:pt x="7559" y="15394"/>
                  </a:lnTo>
                  <a:lnTo>
                    <a:pt x="6138" y="15770"/>
                  </a:lnTo>
                  <a:lnTo>
                    <a:pt x="5125" y="16079"/>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2" name="AutoShape 175"/>
            <p:cNvSpPr>
              <a:spLocks/>
            </p:cNvSpPr>
            <p:nvPr/>
          </p:nvSpPr>
          <p:spPr bwMode="auto">
            <a:xfrm>
              <a:off x="5334003" y="3530600"/>
              <a:ext cx="363538" cy="104775"/>
            </a:xfrm>
            <a:custGeom>
              <a:avLst/>
              <a:gdLst>
                <a:gd name="T0" fmla="*/ 0 w 21600"/>
                <a:gd name="T1" fmla="*/ 0 h 21600"/>
                <a:gd name="T2" fmla="*/ 633325289 w 21600"/>
                <a:gd name="T3" fmla="*/ 0 h 21600"/>
                <a:gd name="T4" fmla="*/ 1134415330 w 21600"/>
                <a:gd name="T5" fmla="*/ 1834125 h 21600"/>
                <a:gd name="T6" fmla="*/ 1782586518 w 21600"/>
                <a:gd name="T7" fmla="*/ 7739705 h 21600"/>
                <a:gd name="T8" fmla="*/ 1958148746 w 21600"/>
                <a:gd name="T9" fmla="*/ 13384395 h 21600"/>
                <a:gd name="T10" fmla="*/ 1839314755 w 21600"/>
                <a:gd name="T11" fmla="*/ 19944887 h 21600"/>
                <a:gd name="T12" fmla="*/ 1490917288 w 21600"/>
                <a:gd name="T13" fmla="*/ 32926271 h 21600"/>
                <a:gd name="T14" fmla="*/ 2147483647 w 21600"/>
                <a:gd name="T15" fmla="*/ 38939265 h 21600"/>
                <a:gd name="T16" fmla="*/ 2147483647 w 21600"/>
                <a:gd name="T17" fmla="*/ 39948995 h 21600"/>
                <a:gd name="T18" fmla="*/ 2147483647 w 21600"/>
                <a:gd name="T19" fmla="*/ 42548274 h 21600"/>
                <a:gd name="T20" fmla="*/ 2147483647 w 21600"/>
                <a:gd name="T21" fmla="*/ 40687557 h 21600"/>
                <a:gd name="T22" fmla="*/ 2147483647 w 21600"/>
                <a:gd name="T23" fmla="*/ 41012495 h 21600"/>
                <a:gd name="T24" fmla="*/ 2147483647 w 21600"/>
                <a:gd name="T25" fmla="*/ 40015983 h 21600"/>
                <a:gd name="T26" fmla="*/ 2147483647 w 21600"/>
                <a:gd name="T27" fmla="*/ 43193232 h 21600"/>
                <a:gd name="T28" fmla="*/ 2147483647 w 21600"/>
                <a:gd name="T29" fmla="*/ 48800368 h 21600"/>
                <a:gd name="T30" fmla="*/ 2147483647 w 21600"/>
                <a:gd name="T31" fmla="*/ 50032779 h 21600"/>
                <a:gd name="T32" fmla="*/ 2147483647 w 21600"/>
                <a:gd name="T33" fmla="*/ 53021791 h 21600"/>
                <a:gd name="T34" fmla="*/ 2147483647 w 21600"/>
                <a:gd name="T35" fmla="*/ 52084433 h 21600"/>
                <a:gd name="T36" fmla="*/ 2147483647 w 21600"/>
                <a:gd name="T37" fmla="*/ 52226763 h 21600"/>
                <a:gd name="T38" fmla="*/ 2147483647 w 21600"/>
                <a:gd name="T39" fmla="*/ 51979872 h 21600"/>
                <a:gd name="T40" fmla="*/ 2147483647 w 21600"/>
                <a:gd name="T41" fmla="*/ 50121343 h 21600"/>
                <a:gd name="T42" fmla="*/ 2147483647 w 21600"/>
                <a:gd name="T43" fmla="*/ 50755246 h 21600"/>
                <a:gd name="T44" fmla="*/ 2147483647 w 21600"/>
                <a:gd name="T45" fmla="*/ 52299353 h 21600"/>
                <a:gd name="T46" fmla="*/ 2147483647 w 21600"/>
                <a:gd name="T47" fmla="*/ 52422716 h 21600"/>
                <a:gd name="T48" fmla="*/ 2147483647 w 21600"/>
                <a:gd name="T49" fmla="*/ 51042514 h 21600"/>
                <a:gd name="T50" fmla="*/ 2147483647 w 21600"/>
                <a:gd name="T51" fmla="*/ 50755246 h 21600"/>
                <a:gd name="T52" fmla="*/ 2147483647 w 21600"/>
                <a:gd name="T53" fmla="*/ 50511106 h 21600"/>
                <a:gd name="T54" fmla="*/ 2147483647 w 21600"/>
                <a:gd name="T55" fmla="*/ 48147644 h 21600"/>
                <a:gd name="T56" fmla="*/ 2147483647 w 21600"/>
                <a:gd name="T57" fmla="*/ 49289187 h 21600"/>
                <a:gd name="T58" fmla="*/ 2147483647 w 21600"/>
                <a:gd name="T59" fmla="*/ 48768295 h 21600"/>
                <a:gd name="T60" fmla="*/ 2147483647 w 21600"/>
                <a:gd name="T61" fmla="*/ 50006168 h 21600"/>
                <a:gd name="T62" fmla="*/ 2147483647 w 21600"/>
                <a:gd name="T63" fmla="*/ 47385343 h 21600"/>
                <a:gd name="T64" fmla="*/ 2147483647 w 21600"/>
                <a:gd name="T65" fmla="*/ 58006108 h 216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1600" h="21600">
                  <a:moveTo>
                    <a:pt x="0" y="0"/>
                  </a:moveTo>
                  <a:lnTo>
                    <a:pt x="469" y="0"/>
                  </a:lnTo>
                  <a:lnTo>
                    <a:pt x="840" y="683"/>
                  </a:lnTo>
                  <a:lnTo>
                    <a:pt x="1320" y="2882"/>
                  </a:lnTo>
                  <a:lnTo>
                    <a:pt x="1450" y="4984"/>
                  </a:lnTo>
                  <a:lnTo>
                    <a:pt x="1362" y="7427"/>
                  </a:lnTo>
                  <a:lnTo>
                    <a:pt x="1104" y="12261"/>
                  </a:lnTo>
                  <a:lnTo>
                    <a:pt x="2151" y="14500"/>
                  </a:lnTo>
                  <a:lnTo>
                    <a:pt x="2543" y="14876"/>
                  </a:lnTo>
                  <a:lnTo>
                    <a:pt x="3296" y="15844"/>
                  </a:lnTo>
                  <a:lnTo>
                    <a:pt x="4113" y="15151"/>
                  </a:lnTo>
                  <a:cubicBezTo>
                    <a:pt x="4113" y="15151"/>
                    <a:pt x="4419" y="15100"/>
                    <a:pt x="4563" y="15272"/>
                  </a:cubicBezTo>
                  <a:cubicBezTo>
                    <a:pt x="4705" y="15455"/>
                    <a:pt x="5375" y="14901"/>
                    <a:pt x="5375" y="14901"/>
                  </a:cubicBezTo>
                  <a:lnTo>
                    <a:pt x="5716" y="16084"/>
                  </a:lnTo>
                  <a:lnTo>
                    <a:pt x="5923" y="18172"/>
                  </a:lnTo>
                  <a:lnTo>
                    <a:pt x="6211" y="18631"/>
                  </a:lnTo>
                  <a:lnTo>
                    <a:pt x="6238" y="19744"/>
                  </a:lnTo>
                  <a:lnTo>
                    <a:pt x="6960" y="19395"/>
                  </a:lnTo>
                  <a:lnTo>
                    <a:pt x="7173" y="19448"/>
                  </a:lnTo>
                  <a:lnTo>
                    <a:pt x="7680" y="19356"/>
                  </a:lnTo>
                  <a:lnTo>
                    <a:pt x="8352" y="18664"/>
                  </a:lnTo>
                  <a:lnTo>
                    <a:pt x="8611" y="18900"/>
                  </a:lnTo>
                  <a:lnTo>
                    <a:pt x="8908" y="19475"/>
                  </a:lnTo>
                  <a:lnTo>
                    <a:pt x="9743" y="19521"/>
                  </a:lnTo>
                  <a:lnTo>
                    <a:pt x="10375" y="19007"/>
                  </a:lnTo>
                  <a:lnTo>
                    <a:pt x="10952" y="18900"/>
                  </a:lnTo>
                  <a:lnTo>
                    <a:pt x="11724" y="18809"/>
                  </a:lnTo>
                  <a:lnTo>
                    <a:pt x="12175" y="17929"/>
                  </a:lnTo>
                  <a:lnTo>
                    <a:pt x="12478" y="18354"/>
                  </a:lnTo>
                  <a:lnTo>
                    <a:pt x="13178" y="18160"/>
                  </a:lnTo>
                  <a:lnTo>
                    <a:pt x="13744" y="18621"/>
                  </a:lnTo>
                  <a:lnTo>
                    <a:pt x="14365" y="17645"/>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3" name="AutoShape 176"/>
            <p:cNvSpPr>
              <a:spLocks/>
            </p:cNvSpPr>
            <p:nvPr/>
          </p:nvSpPr>
          <p:spPr bwMode="auto">
            <a:xfrm>
              <a:off x="5410203" y="3937000"/>
              <a:ext cx="419100" cy="652463"/>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1600" h="21600">
                  <a:moveTo>
                    <a:pt x="2258" y="0"/>
                  </a:moveTo>
                  <a:lnTo>
                    <a:pt x="0" y="8497"/>
                  </a:lnTo>
                  <a:lnTo>
                    <a:pt x="15999" y="21600"/>
                  </a:lnTo>
                  <a:lnTo>
                    <a:pt x="16203" y="21429"/>
                  </a:lnTo>
                  <a:lnTo>
                    <a:pt x="16084" y="21288"/>
                  </a:lnTo>
                  <a:lnTo>
                    <a:pt x="16228" y="21171"/>
                  </a:lnTo>
                  <a:lnTo>
                    <a:pt x="16275" y="20784"/>
                  </a:lnTo>
                  <a:lnTo>
                    <a:pt x="16275" y="20411"/>
                  </a:lnTo>
                  <a:lnTo>
                    <a:pt x="16150" y="20189"/>
                  </a:lnTo>
                  <a:lnTo>
                    <a:pt x="16249" y="19938"/>
                  </a:lnTo>
                  <a:lnTo>
                    <a:pt x="16206" y="19626"/>
                  </a:lnTo>
                  <a:lnTo>
                    <a:pt x="16142" y="19179"/>
                  </a:lnTo>
                  <a:lnTo>
                    <a:pt x="16249" y="19096"/>
                  </a:lnTo>
                  <a:lnTo>
                    <a:pt x="16160" y="18809"/>
                  </a:lnTo>
                  <a:lnTo>
                    <a:pt x="16150" y="18636"/>
                  </a:lnTo>
                  <a:lnTo>
                    <a:pt x="16366" y="18439"/>
                  </a:lnTo>
                  <a:lnTo>
                    <a:pt x="16723" y="18299"/>
                  </a:lnTo>
                  <a:lnTo>
                    <a:pt x="17059" y="18380"/>
                  </a:lnTo>
                  <a:lnTo>
                    <a:pt x="17236" y="18467"/>
                  </a:lnTo>
                  <a:lnTo>
                    <a:pt x="17510" y="18419"/>
                  </a:lnTo>
                  <a:lnTo>
                    <a:pt x="17728" y="18572"/>
                  </a:lnTo>
                  <a:lnTo>
                    <a:pt x="17774" y="18717"/>
                  </a:lnTo>
                  <a:lnTo>
                    <a:pt x="17967" y="18837"/>
                  </a:lnTo>
                  <a:lnTo>
                    <a:pt x="18303" y="18839"/>
                  </a:lnTo>
                  <a:lnTo>
                    <a:pt x="18303" y="18648"/>
                  </a:lnTo>
                  <a:lnTo>
                    <a:pt x="18745" y="18338"/>
                  </a:lnTo>
                  <a:lnTo>
                    <a:pt x="21600" y="1769"/>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4" name="AutoShape 177"/>
            <p:cNvSpPr>
              <a:spLocks/>
            </p:cNvSpPr>
            <p:nvPr/>
          </p:nvSpPr>
          <p:spPr bwMode="auto">
            <a:xfrm>
              <a:off x="5778503" y="4114800"/>
              <a:ext cx="1327150" cy="350838"/>
            </a:xfrm>
            <a:custGeom>
              <a:avLst/>
              <a:gdLst>
                <a:gd name="T0" fmla="*/ 0 w 21600"/>
                <a:gd name="T1" fmla="*/ 2147483647 h 21473"/>
                <a:gd name="T2" fmla="*/ 2147483647 w 21600"/>
                <a:gd name="T3" fmla="*/ 2147483647 h 21473"/>
                <a:gd name="T4" fmla="*/ 2147483647 w 21600"/>
                <a:gd name="T5" fmla="*/ 2147483647 h 21473"/>
                <a:gd name="T6" fmla="*/ 2147483647 w 21600"/>
                <a:gd name="T7" fmla="*/ 2147483647 h 21473"/>
                <a:gd name="T8" fmla="*/ 2147483647 w 21600"/>
                <a:gd name="T9" fmla="*/ 2147483647 h 21473"/>
                <a:gd name="T10" fmla="*/ 2147483647 w 21600"/>
                <a:gd name="T11" fmla="*/ 2147483647 h 21473"/>
                <a:gd name="T12" fmla="*/ 2147483647 w 21600"/>
                <a:gd name="T13" fmla="*/ 2147483647 h 21473"/>
                <a:gd name="T14" fmla="*/ 2147483647 w 21600"/>
                <a:gd name="T15" fmla="*/ 2147483647 h 21473"/>
                <a:gd name="T16" fmla="*/ 2147483647 w 21600"/>
                <a:gd name="T17" fmla="*/ 2147483647 h 21473"/>
                <a:gd name="T18" fmla="*/ 2147483647 w 21600"/>
                <a:gd name="T19" fmla="*/ 2147483647 h 21473"/>
                <a:gd name="T20" fmla="*/ 2147483647 w 21600"/>
                <a:gd name="T21" fmla="*/ 2147483647 h 21473"/>
                <a:gd name="T22" fmla="*/ 2147483647 w 21600"/>
                <a:gd name="T23" fmla="*/ 2147483647 h 21473"/>
                <a:gd name="T24" fmla="*/ 2147483647 w 21600"/>
                <a:gd name="T25" fmla="*/ 2147483647 h 21473"/>
                <a:gd name="T26" fmla="*/ 2147483647 w 21600"/>
                <a:gd name="T27" fmla="*/ 2147483647 h 21473"/>
                <a:gd name="T28" fmla="*/ 2147483647 w 21600"/>
                <a:gd name="T29" fmla="*/ 2147483647 h 21473"/>
                <a:gd name="T30" fmla="*/ 2147483647 w 21600"/>
                <a:gd name="T31" fmla="*/ 2147483647 h 21473"/>
                <a:gd name="T32" fmla="*/ 2147483647 w 21600"/>
                <a:gd name="T33" fmla="*/ 2147483647 h 21473"/>
                <a:gd name="T34" fmla="*/ 2147483647 w 21600"/>
                <a:gd name="T35" fmla="*/ 2147483647 h 21473"/>
                <a:gd name="T36" fmla="*/ 2147483647 w 21600"/>
                <a:gd name="T37" fmla="*/ 2147483647 h 21473"/>
                <a:gd name="T38" fmla="*/ 2147483647 w 21600"/>
                <a:gd name="T39" fmla="*/ 2147483647 h 21473"/>
                <a:gd name="T40" fmla="*/ 2147483647 w 21600"/>
                <a:gd name="T41" fmla="*/ 2147483647 h 21473"/>
                <a:gd name="T42" fmla="*/ 2147483647 w 21600"/>
                <a:gd name="T43" fmla="*/ 2147483647 h 21473"/>
                <a:gd name="T44" fmla="*/ 2147483647 w 21600"/>
                <a:gd name="T45" fmla="*/ 2147483647 h 21473"/>
                <a:gd name="T46" fmla="*/ 2147483647 w 21600"/>
                <a:gd name="T47" fmla="*/ 2147483647 h 21473"/>
                <a:gd name="T48" fmla="*/ 2147483647 w 21600"/>
                <a:gd name="T49" fmla="*/ 2147483647 h 21473"/>
                <a:gd name="T50" fmla="*/ 2147483647 w 21600"/>
                <a:gd name="T51" fmla="*/ 2147483647 h 21473"/>
                <a:gd name="T52" fmla="*/ 2147483647 w 21600"/>
                <a:gd name="T53" fmla="*/ 2147483647 h 21473"/>
                <a:gd name="T54" fmla="*/ 2147483647 w 21600"/>
                <a:gd name="T55" fmla="*/ 2147483647 h 21473"/>
                <a:gd name="T56" fmla="*/ 2147483647 w 21600"/>
                <a:gd name="T57" fmla="*/ 2147483647 h 21473"/>
                <a:gd name="T58" fmla="*/ 2147483647 w 21600"/>
                <a:gd name="T59" fmla="*/ 2147483647 h 21473"/>
                <a:gd name="T60" fmla="*/ 2147483647 w 21600"/>
                <a:gd name="T61" fmla="*/ 2147483647 h 21473"/>
                <a:gd name="T62" fmla="*/ 2147483647 w 21600"/>
                <a:gd name="T63" fmla="*/ 2147483647 h 21473"/>
                <a:gd name="T64" fmla="*/ 2147483647 w 21600"/>
                <a:gd name="T65" fmla="*/ 2147483647 h 21473"/>
                <a:gd name="T66" fmla="*/ 2147483647 w 21600"/>
                <a:gd name="T67" fmla="*/ 2147483647 h 21473"/>
                <a:gd name="T68" fmla="*/ 2147483647 w 21600"/>
                <a:gd name="T69" fmla="*/ 2147483647 h 21473"/>
                <a:gd name="T70" fmla="*/ 2147483647 w 21600"/>
                <a:gd name="T71" fmla="*/ 162974046 h 21473"/>
                <a:gd name="T72" fmla="*/ 2147483647 w 21600"/>
                <a:gd name="T73" fmla="*/ 0 h 2147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600" h="21473">
                  <a:moveTo>
                    <a:pt x="0" y="18952"/>
                  </a:moveTo>
                  <a:cubicBezTo>
                    <a:pt x="0" y="18952"/>
                    <a:pt x="3548" y="20269"/>
                    <a:pt x="5574" y="20745"/>
                  </a:cubicBezTo>
                  <a:cubicBezTo>
                    <a:pt x="7599" y="21220"/>
                    <a:pt x="11522" y="21600"/>
                    <a:pt x="13371" y="21433"/>
                  </a:cubicBezTo>
                  <a:cubicBezTo>
                    <a:pt x="15220" y="21267"/>
                    <a:pt x="17746" y="20800"/>
                    <a:pt x="18483" y="20609"/>
                  </a:cubicBezTo>
                  <a:cubicBezTo>
                    <a:pt x="19220" y="20418"/>
                    <a:pt x="19592" y="20362"/>
                    <a:pt x="19592" y="20362"/>
                  </a:cubicBezTo>
                  <a:lnTo>
                    <a:pt x="20257" y="20171"/>
                  </a:lnTo>
                  <a:lnTo>
                    <a:pt x="21089" y="19896"/>
                  </a:lnTo>
                  <a:lnTo>
                    <a:pt x="21600" y="19726"/>
                  </a:lnTo>
                  <a:lnTo>
                    <a:pt x="21359" y="8416"/>
                  </a:lnTo>
                  <a:lnTo>
                    <a:pt x="21294" y="8196"/>
                  </a:lnTo>
                  <a:lnTo>
                    <a:pt x="21209" y="8253"/>
                  </a:lnTo>
                  <a:lnTo>
                    <a:pt x="21118" y="8060"/>
                  </a:lnTo>
                  <a:lnTo>
                    <a:pt x="21087" y="7807"/>
                  </a:lnTo>
                  <a:lnTo>
                    <a:pt x="21009" y="7648"/>
                  </a:lnTo>
                  <a:lnTo>
                    <a:pt x="20978" y="7203"/>
                  </a:lnTo>
                  <a:lnTo>
                    <a:pt x="20877" y="6853"/>
                  </a:lnTo>
                  <a:lnTo>
                    <a:pt x="20724" y="6358"/>
                  </a:lnTo>
                  <a:lnTo>
                    <a:pt x="20773" y="6123"/>
                  </a:lnTo>
                  <a:lnTo>
                    <a:pt x="20793" y="5718"/>
                  </a:lnTo>
                  <a:lnTo>
                    <a:pt x="20888" y="5457"/>
                  </a:lnTo>
                  <a:lnTo>
                    <a:pt x="20958" y="5210"/>
                  </a:lnTo>
                  <a:lnTo>
                    <a:pt x="20921" y="4771"/>
                  </a:lnTo>
                  <a:lnTo>
                    <a:pt x="20898" y="4374"/>
                  </a:lnTo>
                  <a:lnTo>
                    <a:pt x="20772" y="4700"/>
                  </a:lnTo>
                  <a:lnTo>
                    <a:pt x="20680" y="4605"/>
                  </a:lnTo>
                  <a:lnTo>
                    <a:pt x="20585" y="4374"/>
                  </a:lnTo>
                  <a:lnTo>
                    <a:pt x="20483" y="4058"/>
                  </a:lnTo>
                  <a:lnTo>
                    <a:pt x="18642" y="4504"/>
                  </a:lnTo>
                  <a:lnTo>
                    <a:pt x="17978" y="4644"/>
                  </a:lnTo>
                  <a:lnTo>
                    <a:pt x="16743" y="4884"/>
                  </a:lnTo>
                  <a:lnTo>
                    <a:pt x="16001" y="4990"/>
                  </a:lnTo>
                  <a:lnTo>
                    <a:pt x="14907" y="5146"/>
                  </a:lnTo>
                  <a:lnTo>
                    <a:pt x="14396" y="5207"/>
                  </a:lnTo>
                  <a:lnTo>
                    <a:pt x="13768" y="5271"/>
                  </a:lnTo>
                  <a:lnTo>
                    <a:pt x="13257" y="5322"/>
                  </a:lnTo>
                  <a:lnTo>
                    <a:pt x="13257" y="140"/>
                  </a:lnTo>
                  <a:lnTo>
                    <a:pt x="11128"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5" name="AutoShape 178"/>
            <p:cNvSpPr>
              <a:spLocks/>
            </p:cNvSpPr>
            <p:nvPr/>
          </p:nvSpPr>
          <p:spPr bwMode="auto">
            <a:xfrm>
              <a:off x="6591303" y="4203700"/>
              <a:ext cx="6350" cy="263525"/>
            </a:xfrm>
            <a:custGeom>
              <a:avLst/>
              <a:gdLst>
                <a:gd name="T0" fmla="*/ 47 w 21600"/>
                <a:gd name="T1" fmla="*/ 2147483647 h 21600"/>
                <a:gd name="T2" fmla="*/ 16 w 21600"/>
                <a:gd name="T3" fmla="*/ 2147483647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a:moveTo>
                    <a:pt x="21600" y="21600"/>
                  </a:moveTo>
                  <a:lnTo>
                    <a:pt x="7111" y="8373"/>
                  </a:lnTo>
                  <a:lnTo>
                    <a:pt x="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6" name="AutoShape 179"/>
            <p:cNvSpPr>
              <a:spLocks/>
            </p:cNvSpPr>
            <p:nvPr/>
          </p:nvSpPr>
          <p:spPr bwMode="auto">
            <a:xfrm>
              <a:off x="6946903" y="3975100"/>
              <a:ext cx="82550" cy="207963"/>
            </a:xfrm>
            <a:custGeom>
              <a:avLst/>
              <a:gdLst>
                <a:gd name="T0" fmla="*/ 17610441 w 21600"/>
                <a:gd name="T1" fmla="*/ 1786961793 h 21600"/>
                <a:gd name="T2" fmla="*/ 17610441 w 21600"/>
                <a:gd name="T3" fmla="*/ 1718959528 h 21600"/>
                <a:gd name="T4" fmla="*/ 16116921 w 21600"/>
                <a:gd name="T5" fmla="*/ 1624482785 h 21600"/>
                <a:gd name="T6" fmla="*/ 14407933 w 21600"/>
                <a:gd name="T7" fmla="*/ 1574843288 h 21600"/>
                <a:gd name="T8" fmla="*/ 12982902 w 21600"/>
                <a:gd name="T9" fmla="*/ 1470767983 h 21600"/>
                <a:gd name="T10" fmla="*/ 12033799 w 21600"/>
                <a:gd name="T11" fmla="*/ 1397721432 h 21600"/>
                <a:gd name="T12" fmla="*/ 11812741 w 21600"/>
                <a:gd name="T13" fmla="*/ 1380510885 h 21600"/>
                <a:gd name="T14" fmla="*/ 10038057 w 21600"/>
                <a:gd name="T15" fmla="*/ 1280242911 h 21600"/>
                <a:gd name="T16" fmla="*/ 10038057 w 21600"/>
                <a:gd name="T17" fmla="*/ 1101875126 h 21600"/>
                <a:gd name="T18" fmla="*/ 9296942 w 21600"/>
                <a:gd name="T19" fmla="*/ 998462039 h 21600"/>
                <a:gd name="T20" fmla="*/ 9702079 w 21600"/>
                <a:gd name="T21" fmla="*/ 947009027 h 21600"/>
                <a:gd name="T22" fmla="*/ 8605543 w 21600"/>
                <a:gd name="T23" fmla="*/ 874951273 h 21600"/>
                <a:gd name="T24" fmla="*/ 8605543 w 21600"/>
                <a:gd name="T25" fmla="*/ 778978774 h 21600"/>
                <a:gd name="T26" fmla="*/ 6709897 w 21600"/>
                <a:gd name="T27" fmla="*/ 717430064 h 21600"/>
                <a:gd name="T28" fmla="*/ 5750349 w 21600"/>
                <a:gd name="T29" fmla="*/ 656043661 h 21600"/>
                <a:gd name="T30" fmla="*/ 5823700 w 21600"/>
                <a:gd name="T31" fmla="*/ 565459070 h 21600"/>
                <a:gd name="T32" fmla="*/ 5789377 w 21600"/>
                <a:gd name="T33" fmla="*/ 497705784 h 21600"/>
                <a:gd name="T34" fmla="*/ 4228203 w 21600"/>
                <a:gd name="T35" fmla="*/ 371702312 h 21600"/>
                <a:gd name="T36" fmla="*/ 2895113 w 21600"/>
                <a:gd name="T37" fmla="*/ 302290867 h 21600"/>
                <a:gd name="T38" fmla="*/ 875706 w 21600"/>
                <a:gd name="T39" fmla="*/ 207487468 h 21600"/>
                <a:gd name="T40" fmla="*/ 1711323 w 21600"/>
                <a:gd name="T41" fmla="*/ 174723792 h 21600"/>
                <a:gd name="T42" fmla="*/ 420722 w 21600"/>
                <a:gd name="T43" fmla="*/ 104324292 h 21600"/>
                <a:gd name="T44" fmla="*/ 0 w 21600"/>
                <a:gd name="T45" fmla="*/ 0 h 216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1600" h="21600">
                  <a:moveTo>
                    <a:pt x="21600" y="21600"/>
                  </a:moveTo>
                  <a:lnTo>
                    <a:pt x="21600" y="20778"/>
                  </a:lnTo>
                  <a:lnTo>
                    <a:pt x="19768" y="19636"/>
                  </a:lnTo>
                  <a:lnTo>
                    <a:pt x="17672" y="19036"/>
                  </a:lnTo>
                  <a:lnTo>
                    <a:pt x="15924" y="17778"/>
                  </a:lnTo>
                  <a:lnTo>
                    <a:pt x="14760" y="16895"/>
                  </a:lnTo>
                  <a:lnTo>
                    <a:pt x="14489" y="16687"/>
                  </a:lnTo>
                  <a:lnTo>
                    <a:pt x="12312" y="15475"/>
                  </a:lnTo>
                  <a:cubicBezTo>
                    <a:pt x="12312" y="15475"/>
                    <a:pt x="12674" y="13785"/>
                    <a:pt x="12312" y="13319"/>
                  </a:cubicBezTo>
                  <a:cubicBezTo>
                    <a:pt x="11948" y="12853"/>
                    <a:pt x="11403" y="12069"/>
                    <a:pt x="11403" y="12069"/>
                  </a:cubicBezTo>
                  <a:lnTo>
                    <a:pt x="11900" y="11447"/>
                  </a:lnTo>
                  <a:lnTo>
                    <a:pt x="10555" y="10576"/>
                  </a:lnTo>
                  <a:lnTo>
                    <a:pt x="10555" y="9416"/>
                  </a:lnTo>
                  <a:lnTo>
                    <a:pt x="8230" y="8672"/>
                  </a:lnTo>
                  <a:lnTo>
                    <a:pt x="7053" y="7930"/>
                  </a:lnTo>
                  <a:lnTo>
                    <a:pt x="7143" y="6835"/>
                  </a:lnTo>
                  <a:lnTo>
                    <a:pt x="7101" y="6016"/>
                  </a:lnTo>
                  <a:lnTo>
                    <a:pt x="5186" y="4493"/>
                  </a:lnTo>
                  <a:lnTo>
                    <a:pt x="3551" y="3654"/>
                  </a:lnTo>
                  <a:lnTo>
                    <a:pt x="1074" y="2508"/>
                  </a:lnTo>
                  <a:lnTo>
                    <a:pt x="2099" y="2112"/>
                  </a:lnTo>
                  <a:lnTo>
                    <a:pt x="516" y="1261"/>
                  </a:lnTo>
                  <a:lnTo>
                    <a:pt x="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7" name="AutoShape 180"/>
            <p:cNvSpPr>
              <a:spLocks/>
            </p:cNvSpPr>
            <p:nvPr/>
          </p:nvSpPr>
          <p:spPr bwMode="auto">
            <a:xfrm>
              <a:off x="6934203" y="3860800"/>
              <a:ext cx="411163" cy="280988"/>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001278348 h 21600"/>
                <a:gd name="T72" fmla="*/ 2147483647 w 21600"/>
                <a:gd name="T73" fmla="*/ 1885039297 h 21600"/>
                <a:gd name="T74" fmla="*/ 2147483647 w 21600"/>
                <a:gd name="T75" fmla="*/ 1785581578 h 21600"/>
                <a:gd name="T76" fmla="*/ 2147483647 w 21600"/>
                <a:gd name="T77" fmla="*/ 1496112931 h 21600"/>
                <a:gd name="T78" fmla="*/ 2147483647 w 21600"/>
                <a:gd name="T79" fmla="*/ 1323627588 h 21600"/>
                <a:gd name="T80" fmla="*/ 2147483647 w 21600"/>
                <a:gd name="T81" fmla="*/ 835243503 h 21600"/>
                <a:gd name="T82" fmla="*/ 2147483647 w 21600"/>
                <a:gd name="T83" fmla="*/ 583775817 h 21600"/>
                <a:gd name="T84" fmla="*/ 2147483647 w 21600"/>
                <a:gd name="T85" fmla="*/ 436608950 h 21600"/>
                <a:gd name="T86" fmla="*/ 2147483647 w 21600"/>
                <a:gd name="T87" fmla="*/ 294307339 h 21600"/>
                <a:gd name="T88" fmla="*/ 2147483647 w 21600"/>
                <a:gd name="T89" fmla="*/ 306593344 h 21600"/>
                <a:gd name="T90" fmla="*/ 2147483647 w 21600"/>
                <a:gd name="T91" fmla="*/ 0 h 21600"/>
                <a:gd name="T92" fmla="*/ 2147483647 w 21600"/>
                <a:gd name="T93" fmla="*/ 379618756 h 21600"/>
                <a:gd name="T94" fmla="*/ 2147483647 w 21600"/>
                <a:gd name="T95" fmla="*/ 516335379 h 21600"/>
                <a:gd name="T96" fmla="*/ 2147483647 w 21600"/>
                <a:gd name="T97" fmla="*/ 695519710 h 21600"/>
                <a:gd name="T98" fmla="*/ 2147483647 w 21600"/>
                <a:gd name="T99" fmla="*/ 873590027 h 21600"/>
                <a:gd name="T100" fmla="*/ 0 w 21600"/>
                <a:gd name="T101" fmla="*/ 945497016 h 21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1600" h="21600">
                  <a:moveTo>
                    <a:pt x="3383" y="21600"/>
                  </a:moveTo>
                  <a:lnTo>
                    <a:pt x="6025" y="21140"/>
                  </a:lnTo>
                  <a:lnTo>
                    <a:pt x="8338" y="20893"/>
                  </a:lnTo>
                  <a:lnTo>
                    <a:pt x="10379" y="20539"/>
                  </a:lnTo>
                  <a:lnTo>
                    <a:pt x="12926" y="20079"/>
                  </a:lnTo>
                  <a:lnTo>
                    <a:pt x="17041" y="19244"/>
                  </a:lnTo>
                  <a:lnTo>
                    <a:pt x="17369" y="19636"/>
                  </a:lnTo>
                  <a:lnTo>
                    <a:pt x="17581" y="20030"/>
                  </a:lnTo>
                  <a:lnTo>
                    <a:pt x="17855" y="20422"/>
                  </a:lnTo>
                  <a:lnTo>
                    <a:pt x="18070" y="20735"/>
                  </a:lnTo>
                  <a:lnTo>
                    <a:pt x="18415" y="20551"/>
                  </a:lnTo>
                  <a:lnTo>
                    <a:pt x="18306" y="19775"/>
                  </a:lnTo>
                  <a:lnTo>
                    <a:pt x="18175" y="19478"/>
                  </a:lnTo>
                  <a:lnTo>
                    <a:pt x="18874" y="18789"/>
                  </a:lnTo>
                  <a:lnTo>
                    <a:pt x="19276" y="18012"/>
                  </a:lnTo>
                  <a:lnTo>
                    <a:pt x="19110" y="17480"/>
                  </a:lnTo>
                  <a:lnTo>
                    <a:pt x="19533" y="16582"/>
                  </a:lnTo>
                  <a:lnTo>
                    <a:pt x="19345" y="15687"/>
                  </a:lnTo>
                  <a:lnTo>
                    <a:pt x="19181" y="15204"/>
                  </a:lnTo>
                  <a:lnTo>
                    <a:pt x="18876" y="15204"/>
                  </a:lnTo>
                  <a:lnTo>
                    <a:pt x="18804" y="14721"/>
                  </a:lnTo>
                  <a:lnTo>
                    <a:pt x="18821" y="13614"/>
                  </a:lnTo>
                  <a:lnTo>
                    <a:pt x="19072" y="13490"/>
                  </a:lnTo>
                  <a:lnTo>
                    <a:pt x="19342" y="13490"/>
                  </a:lnTo>
                  <a:lnTo>
                    <a:pt x="20146" y="13136"/>
                  </a:lnTo>
                  <a:lnTo>
                    <a:pt x="20396" y="12482"/>
                  </a:lnTo>
                  <a:lnTo>
                    <a:pt x="21054" y="11924"/>
                  </a:lnTo>
                  <a:lnTo>
                    <a:pt x="21308" y="11007"/>
                  </a:lnTo>
                  <a:lnTo>
                    <a:pt x="21600" y="10169"/>
                  </a:lnTo>
                  <a:lnTo>
                    <a:pt x="21534" y="9068"/>
                  </a:lnTo>
                  <a:lnTo>
                    <a:pt x="21370" y="8482"/>
                  </a:lnTo>
                  <a:lnTo>
                    <a:pt x="20719" y="7945"/>
                  </a:lnTo>
                  <a:lnTo>
                    <a:pt x="20499" y="7688"/>
                  </a:lnTo>
                  <a:lnTo>
                    <a:pt x="20382" y="6996"/>
                  </a:lnTo>
                  <a:lnTo>
                    <a:pt x="19597" y="6366"/>
                  </a:lnTo>
                  <a:lnTo>
                    <a:pt x="19317" y="5372"/>
                  </a:lnTo>
                  <a:lnTo>
                    <a:pt x="18451" y="5060"/>
                  </a:lnTo>
                  <a:lnTo>
                    <a:pt x="18216" y="4793"/>
                  </a:lnTo>
                  <a:lnTo>
                    <a:pt x="17889" y="4016"/>
                  </a:lnTo>
                  <a:lnTo>
                    <a:pt x="17631" y="3553"/>
                  </a:lnTo>
                  <a:lnTo>
                    <a:pt x="17482" y="2242"/>
                  </a:lnTo>
                  <a:lnTo>
                    <a:pt x="17734" y="1567"/>
                  </a:lnTo>
                  <a:lnTo>
                    <a:pt x="17697" y="1172"/>
                  </a:lnTo>
                  <a:lnTo>
                    <a:pt x="17496" y="790"/>
                  </a:lnTo>
                  <a:lnTo>
                    <a:pt x="17252" y="823"/>
                  </a:lnTo>
                  <a:lnTo>
                    <a:pt x="17017" y="0"/>
                  </a:lnTo>
                  <a:lnTo>
                    <a:pt x="11968" y="1019"/>
                  </a:lnTo>
                  <a:lnTo>
                    <a:pt x="9795" y="1386"/>
                  </a:lnTo>
                  <a:lnTo>
                    <a:pt x="6591" y="1867"/>
                  </a:lnTo>
                  <a:lnTo>
                    <a:pt x="2910" y="2345"/>
                  </a:lnTo>
                  <a:lnTo>
                    <a:pt x="0" y="2538"/>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8" name="AutoShape 181"/>
            <p:cNvSpPr>
              <a:spLocks/>
            </p:cNvSpPr>
            <p:nvPr/>
          </p:nvSpPr>
          <p:spPr bwMode="auto">
            <a:xfrm>
              <a:off x="7137403" y="3581400"/>
              <a:ext cx="120650" cy="269875"/>
            </a:xfrm>
            <a:custGeom>
              <a:avLst/>
              <a:gdLst>
                <a:gd name="T0" fmla="*/ 117441431 w 21600"/>
                <a:gd name="T1" fmla="*/ 2147483647 h 21600"/>
                <a:gd name="T2" fmla="*/ 113706481 w 21600"/>
                <a:gd name="T3" fmla="*/ 2147483647 h 21600"/>
                <a:gd name="T4" fmla="*/ 106143200 w 21600"/>
                <a:gd name="T5" fmla="*/ 2147483647 h 21600"/>
                <a:gd name="T6" fmla="*/ 94523645 w 21600"/>
                <a:gd name="T7" fmla="*/ 2147483647 h 21600"/>
                <a:gd name="T8" fmla="*/ 90729264 w 21600"/>
                <a:gd name="T9" fmla="*/ 2147483647 h 21600"/>
                <a:gd name="T10" fmla="*/ 74292354 w 21600"/>
                <a:gd name="T11" fmla="*/ 2147483647 h 21600"/>
                <a:gd name="T12" fmla="*/ 62945356 w 21600"/>
                <a:gd name="T13" fmla="*/ 2147483647 h 21600"/>
                <a:gd name="T14" fmla="*/ 46459656 w 21600"/>
                <a:gd name="T15" fmla="*/ 2147483647 h 21600"/>
                <a:gd name="T16" fmla="*/ 42235186 w 21600"/>
                <a:gd name="T17" fmla="*/ 2147483647 h 21600"/>
                <a:gd name="T18" fmla="*/ 24613600 w 21600"/>
                <a:gd name="T19" fmla="*/ 2147483647 h 21600"/>
                <a:gd name="T20" fmla="*/ 21568785 w 21600"/>
                <a:gd name="T21" fmla="*/ 2147483647 h 21600"/>
                <a:gd name="T22" fmla="*/ 11222416 w 21600"/>
                <a:gd name="T23" fmla="*/ 2147483647 h 21600"/>
                <a:gd name="T24" fmla="*/ 11956449 w 21600"/>
                <a:gd name="T25" fmla="*/ 2147483647 h 21600"/>
                <a:gd name="T26" fmla="*/ 11716802 w 21600"/>
                <a:gd name="T27" fmla="*/ 2147483647 h 21600"/>
                <a:gd name="T28" fmla="*/ 9824619 w 21600"/>
                <a:gd name="T29" fmla="*/ 2147483647 h 21600"/>
                <a:gd name="T30" fmla="*/ 11983623 w 21600"/>
                <a:gd name="T31" fmla="*/ 2147483647 h 21600"/>
                <a:gd name="T32" fmla="*/ 10238325 w 21600"/>
                <a:gd name="T33" fmla="*/ 2147483647 h 21600"/>
                <a:gd name="T34" fmla="*/ 10238325 w 21600"/>
                <a:gd name="T35" fmla="*/ 2147483647 h 21600"/>
                <a:gd name="T36" fmla="*/ 15474251 w 21600"/>
                <a:gd name="T37" fmla="*/ 2147483647 h 21600"/>
                <a:gd name="T38" fmla="*/ 9515090 w 21600"/>
                <a:gd name="T39" fmla="*/ 2147483647 h 21600"/>
                <a:gd name="T40" fmla="*/ 2756752 w 21600"/>
                <a:gd name="T41" fmla="*/ 2147483647 h 21600"/>
                <a:gd name="T42" fmla="*/ 0 w 21600"/>
                <a:gd name="T43" fmla="*/ 2147483647 h 21600"/>
                <a:gd name="T44" fmla="*/ 0 w 21600"/>
                <a:gd name="T45" fmla="*/ 2147483647 h 21600"/>
                <a:gd name="T46" fmla="*/ 4311238 w 21600"/>
                <a:gd name="T47" fmla="*/ 2126721163 h 21600"/>
                <a:gd name="T48" fmla="*/ 7248043 w 21600"/>
                <a:gd name="T49" fmla="*/ 1844164850 h 21600"/>
                <a:gd name="T50" fmla="*/ 18643676 w 21600"/>
                <a:gd name="T51" fmla="*/ 1672752731 h 21600"/>
                <a:gd name="T52" fmla="*/ 22542084 w 21600"/>
                <a:gd name="T53" fmla="*/ 1513526831 h 21600"/>
                <a:gd name="T54" fmla="*/ 29828093 w 21600"/>
                <a:gd name="T55" fmla="*/ 1390512221 h 21600"/>
                <a:gd name="T56" fmla="*/ 27626191 w 21600"/>
                <a:gd name="T57" fmla="*/ 266108582 h 21600"/>
                <a:gd name="T58" fmla="*/ 28034156 w 21600"/>
                <a:gd name="T59" fmla="*/ 104444636 h 21600"/>
                <a:gd name="T60" fmla="*/ 32502948 w 21600"/>
                <a:gd name="T61" fmla="*/ 0 h 216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1600" h="21600">
                  <a:moveTo>
                    <a:pt x="21600" y="21600"/>
                  </a:moveTo>
                  <a:lnTo>
                    <a:pt x="20913" y="19511"/>
                  </a:lnTo>
                  <a:lnTo>
                    <a:pt x="19522" y="18378"/>
                  </a:lnTo>
                  <a:lnTo>
                    <a:pt x="17385" y="18120"/>
                  </a:lnTo>
                  <a:lnTo>
                    <a:pt x="16687" y="18115"/>
                  </a:lnTo>
                  <a:lnTo>
                    <a:pt x="13664" y="17226"/>
                  </a:lnTo>
                  <a:lnTo>
                    <a:pt x="11577" y="16043"/>
                  </a:lnTo>
                  <a:lnTo>
                    <a:pt x="8545" y="15514"/>
                  </a:lnTo>
                  <a:lnTo>
                    <a:pt x="7768" y="15034"/>
                  </a:lnTo>
                  <a:lnTo>
                    <a:pt x="4527" y="14860"/>
                  </a:lnTo>
                  <a:lnTo>
                    <a:pt x="3967" y="14466"/>
                  </a:lnTo>
                  <a:lnTo>
                    <a:pt x="2064" y="14113"/>
                  </a:lnTo>
                  <a:lnTo>
                    <a:pt x="2199" y="13323"/>
                  </a:lnTo>
                  <a:lnTo>
                    <a:pt x="2155" y="12668"/>
                  </a:lnTo>
                  <a:lnTo>
                    <a:pt x="1807" y="11768"/>
                  </a:lnTo>
                  <a:lnTo>
                    <a:pt x="2204" y="11455"/>
                  </a:lnTo>
                  <a:lnTo>
                    <a:pt x="1883" y="10557"/>
                  </a:lnTo>
                  <a:lnTo>
                    <a:pt x="1883" y="10272"/>
                  </a:lnTo>
                  <a:lnTo>
                    <a:pt x="2846" y="9160"/>
                  </a:lnTo>
                  <a:lnTo>
                    <a:pt x="1750" y="8411"/>
                  </a:lnTo>
                  <a:lnTo>
                    <a:pt x="507" y="8376"/>
                  </a:lnTo>
                  <a:lnTo>
                    <a:pt x="0" y="8146"/>
                  </a:lnTo>
                  <a:lnTo>
                    <a:pt x="0" y="7405"/>
                  </a:lnTo>
                  <a:lnTo>
                    <a:pt x="793" y="6985"/>
                  </a:lnTo>
                  <a:lnTo>
                    <a:pt x="1333" y="6057"/>
                  </a:lnTo>
                  <a:lnTo>
                    <a:pt x="3429" y="5494"/>
                  </a:lnTo>
                  <a:lnTo>
                    <a:pt x="4146" y="4971"/>
                  </a:lnTo>
                  <a:lnTo>
                    <a:pt x="5486" y="4567"/>
                  </a:lnTo>
                  <a:lnTo>
                    <a:pt x="5081" y="874"/>
                  </a:lnTo>
                  <a:lnTo>
                    <a:pt x="5156" y="343"/>
                  </a:lnTo>
                  <a:lnTo>
                    <a:pt x="5978"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79" name="AutoShape 182"/>
            <p:cNvSpPr>
              <a:spLocks/>
            </p:cNvSpPr>
            <p:nvPr/>
          </p:nvSpPr>
          <p:spPr bwMode="auto">
            <a:xfrm>
              <a:off x="7277103" y="3581400"/>
              <a:ext cx="180975" cy="100013"/>
            </a:xfrm>
            <a:custGeom>
              <a:avLst/>
              <a:gdLst>
                <a:gd name="T0" fmla="*/ 0 w 21600"/>
                <a:gd name="T1" fmla="*/ 0 h 21600"/>
                <a:gd name="T2" fmla="*/ 51609738 w 21600"/>
                <a:gd name="T3" fmla="*/ 1951596 h 21600"/>
                <a:gd name="T4" fmla="*/ 88189134 w 21600"/>
                <a:gd name="T5" fmla="*/ 8008620 h 21600"/>
                <a:gd name="T6" fmla="*/ 395993727 w 21600"/>
                <a:gd name="T7" fmla="*/ 11596549 h 21600"/>
                <a:gd name="T8" fmla="*/ 478732908 w 21600"/>
                <a:gd name="T9" fmla="*/ 14827330 h 21600"/>
                <a:gd name="T10" fmla="*/ 537778733 w 21600"/>
                <a:gd name="T11" fmla="*/ 14280356 h 21600"/>
                <a:gd name="T12" fmla="*/ 618659963 w 21600"/>
                <a:gd name="T13" fmla="*/ 14469659 h 21600"/>
                <a:gd name="T14" fmla="*/ 641160568 w 21600"/>
                <a:gd name="T15" fmla="*/ 14395204 h 21600"/>
                <a:gd name="T16" fmla="*/ 686412964 w 21600"/>
                <a:gd name="T17" fmla="*/ 15616905 h 21600"/>
                <a:gd name="T18" fmla="*/ 703384850 w 21600"/>
                <a:gd name="T19" fmla="*/ 17219173 h 21600"/>
                <a:gd name="T20" fmla="*/ 703384850 w 21600"/>
                <a:gd name="T21" fmla="*/ 19053648 h 21600"/>
                <a:gd name="T22" fmla="*/ 710071642 w 21600"/>
                <a:gd name="T23" fmla="*/ 20864990 h 21600"/>
                <a:gd name="T24" fmla="*/ 742359157 w 21600"/>
                <a:gd name="T25" fmla="*/ 20526793 h 21600"/>
                <a:gd name="T26" fmla="*/ 790252917 w 21600"/>
                <a:gd name="T27" fmla="*/ 22669581 h 21600"/>
                <a:gd name="T28" fmla="*/ 807387178 w 21600"/>
                <a:gd name="T29" fmla="*/ 23459160 h 21600"/>
                <a:gd name="T30" fmla="*/ 814074531 w 21600"/>
                <a:gd name="T31" fmla="*/ 25027874 h 21600"/>
                <a:gd name="T32" fmla="*/ 822624602 w 21600"/>
                <a:gd name="T33" fmla="*/ 28266994 h 21600"/>
                <a:gd name="T34" fmla="*/ 795127026 w 21600"/>
                <a:gd name="T35" fmla="*/ 28952226 h 21600"/>
                <a:gd name="T36" fmla="*/ 819238560 w 21600"/>
                <a:gd name="T37" fmla="*/ 31469665 h 21600"/>
                <a:gd name="T38" fmla="*/ 800532758 w 21600"/>
                <a:gd name="T39" fmla="*/ 36026447 h 21600"/>
                <a:gd name="T40" fmla="*/ 832943261 w 21600"/>
                <a:gd name="T41" fmla="*/ 35487812 h 21600"/>
                <a:gd name="T42" fmla="*/ 855941438 w 21600"/>
                <a:gd name="T43" fmla="*/ 34781331 h 21600"/>
                <a:gd name="T44" fmla="*/ 872582768 w 21600"/>
                <a:gd name="T45" fmla="*/ 36026447 h 21600"/>
                <a:gd name="T46" fmla="*/ 860815480 w 21600"/>
                <a:gd name="T47" fmla="*/ 43285409 h 21600"/>
                <a:gd name="T48" fmla="*/ 891821449 w 21600"/>
                <a:gd name="T49" fmla="*/ 45969188 h 216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600" h="21600">
                  <a:moveTo>
                    <a:pt x="0" y="0"/>
                  </a:moveTo>
                  <a:lnTo>
                    <a:pt x="1250" y="917"/>
                  </a:lnTo>
                  <a:lnTo>
                    <a:pt x="2136" y="3763"/>
                  </a:lnTo>
                  <a:lnTo>
                    <a:pt x="9591" y="5449"/>
                  </a:lnTo>
                  <a:lnTo>
                    <a:pt x="11595" y="6967"/>
                  </a:lnTo>
                  <a:lnTo>
                    <a:pt x="13025" y="6710"/>
                  </a:lnTo>
                  <a:lnTo>
                    <a:pt x="14984" y="6799"/>
                  </a:lnTo>
                  <a:lnTo>
                    <a:pt x="15529" y="6764"/>
                  </a:lnTo>
                  <a:lnTo>
                    <a:pt x="16625" y="7338"/>
                  </a:lnTo>
                  <a:lnTo>
                    <a:pt x="17036" y="8091"/>
                  </a:lnTo>
                  <a:lnTo>
                    <a:pt x="17036" y="8953"/>
                  </a:lnTo>
                  <a:lnTo>
                    <a:pt x="17198" y="9804"/>
                  </a:lnTo>
                  <a:lnTo>
                    <a:pt x="17980" y="9645"/>
                  </a:lnTo>
                  <a:lnTo>
                    <a:pt x="19140" y="10652"/>
                  </a:lnTo>
                  <a:lnTo>
                    <a:pt x="19555" y="11023"/>
                  </a:lnTo>
                  <a:lnTo>
                    <a:pt x="19717" y="11760"/>
                  </a:lnTo>
                  <a:lnTo>
                    <a:pt x="19924" y="13282"/>
                  </a:lnTo>
                  <a:lnTo>
                    <a:pt x="19258" y="13604"/>
                  </a:lnTo>
                  <a:lnTo>
                    <a:pt x="19842" y="14787"/>
                  </a:lnTo>
                  <a:lnTo>
                    <a:pt x="19389" y="16928"/>
                  </a:lnTo>
                  <a:lnTo>
                    <a:pt x="20174" y="16675"/>
                  </a:lnTo>
                  <a:lnTo>
                    <a:pt x="20731" y="16343"/>
                  </a:lnTo>
                  <a:lnTo>
                    <a:pt x="21134" y="16928"/>
                  </a:lnTo>
                  <a:lnTo>
                    <a:pt x="20849" y="20339"/>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0" name="Line 183"/>
            <p:cNvSpPr>
              <a:spLocks noChangeShapeType="1"/>
            </p:cNvSpPr>
            <p:nvPr/>
          </p:nvSpPr>
          <p:spPr bwMode="auto">
            <a:xfrm flipH="1">
              <a:off x="7307266" y="3908425"/>
              <a:ext cx="177800" cy="23813"/>
            </a:xfrm>
            <a:prstGeom prst="line">
              <a:avLst/>
            </a:prstGeom>
            <a:noFill/>
            <a:ln w="3175">
              <a:solidFill>
                <a:srgbClr val="D9D9D9"/>
              </a:solidFill>
              <a:miter lim="800000"/>
              <a:headEnd/>
              <a:tailEnd/>
            </a:ln>
            <a:extLst>
              <a:ext uri="{909E8E84-426E-40DD-AFC4-6F175D3DCCD1}">
                <a14:hiddenFill xmlns:a14="http://schemas.microsoft.com/office/drawing/2010/main">
                  <a:no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1" name="AutoShape 184"/>
            <p:cNvSpPr>
              <a:spLocks/>
            </p:cNvSpPr>
            <p:nvPr/>
          </p:nvSpPr>
          <p:spPr bwMode="auto">
            <a:xfrm>
              <a:off x="7277103" y="4127500"/>
              <a:ext cx="1087438" cy="314325"/>
            </a:xfrm>
            <a:custGeom>
              <a:avLst/>
              <a:gdLst>
                <a:gd name="T0" fmla="*/ 0 w 21600"/>
                <a:gd name="T1" fmla="*/ 655165482 h 21600"/>
                <a:gd name="T2" fmla="*/ 2147483647 w 21600"/>
                <a:gd name="T3" fmla="*/ 1748228720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1600" h="21600">
                  <a:moveTo>
                    <a:pt x="0" y="0"/>
                  </a:moveTo>
                  <a:lnTo>
                    <a:pt x="0" y="1004"/>
                  </a:lnTo>
                  <a:lnTo>
                    <a:pt x="45" y="2003"/>
                  </a:lnTo>
                  <a:lnTo>
                    <a:pt x="155" y="2679"/>
                  </a:lnTo>
                  <a:lnTo>
                    <a:pt x="180" y="3129"/>
                  </a:lnTo>
                  <a:lnTo>
                    <a:pt x="261" y="3431"/>
                  </a:lnTo>
                  <a:lnTo>
                    <a:pt x="368" y="3991"/>
                  </a:lnTo>
                  <a:lnTo>
                    <a:pt x="647" y="4796"/>
                  </a:lnTo>
                  <a:lnTo>
                    <a:pt x="785" y="5327"/>
                  </a:lnTo>
                  <a:lnTo>
                    <a:pt x="1116" y="5963"/>
                  </a:lnTo>
                  <a:lnTo>
                    <a:pt x="1263" y="6927"/>
                  </a:lnTo>
                  <a:lnTo>
                    <a:pt x="1337" y="8026"/>
                  </a:lnTo>
                  <a:lnTo>
                    <a:pt x="1437" y="8304"/>
                  </a:lnTo>
                  <a:lnTo>
                    <a:pt x="1533" y="8413"/>
                  </a:lnTo>
                  <a:lnTo>
                    <a:pt x="1606" y="7903"/>
                  </a:lnTo>
                  <a:lnTo>
                    <a:pt x="1705" y="7789"/>
                  </a:lnTo>
                  <a:lnTo>
                    <a:pt x="1855" y="8026"/>
                  </a:lnTo>
                  <a:lnTo>
                    <a:pt x="1944" y="7964"/>
                  </a:lnTo>
                  <a:lnTo>
                    <a:pt x="2131" y="8387"/>
                  </a:lnTo>
                  <a:lnTo>
                    <a:pt x="2039" y="9124"/>
                  </a:lnTo>
                  <a:lnTo>
                    <a:pt x="2093" y="9718"/>
                  </a:lnTo>
                  <a:lnTo>
                    <a:pt x="2014" y="10182"/>
                  </a:lnTo>
                  <a:lnTo>
                    <a:pt x="1935" y="11107"/>
                  </a:lnTo>
                  <a:lnTo>
                    <a:pt x="1918" y="11783"/>
                  </a:lnTo>
                  <a:lnTo>
                    <a:pt x="1970" y="12232"/>
                  </a:lnTo>
                  <a:lnTo>
                    <a:pt x="2051" y="12491"/>
                  </a:lnTo>
                  <a:lnTo>
                    <a:pt x="2289" y="12890"/>
                  </a:lnTo>
                  <a:lnTo>
                    <a:pt x="2500" y="13253"/>
                  </a:lnTo>
                  <a:lnTo>
                    <a:pt x="2549" y="13395"/>
                  </a:lnTo>
                  <a:lnTo>
                    <a:pt x="2524" y="13786"/>
                  </a:lnTo>
                  <a:lnTo>
                    <a:pt x="2612" y="13909"/>
                  </a:lnTo>
                  <a:lnTo>
                    <a:pt x="2737" y="13755"/>
                  </a:lnTo>
                  <a:lnTo>
                    <a:pt x="2875" y="13952"/>
                  </a:lnTo>
                  <a:lnTo>
                    <a:pt x="2996" y="14497"/>
                  </a:lnTo>
                  <a:lnTo>
                    <a:pt x="3209" y="14771"/>
                  </a:lnTo>
                  <a:lnTo>
                    <a:pt x="3237" y="15615"/>
                  </a:lnTo>
                  <a:lnTo>
                    <a:pt x="3361" y="16189"/>
                  </a:lnTo>
                  <a:lnTo>
                    <a:pt x="3361" y="16650"/>
                  </a:lnTo>
                  <a:lnTo>
                    <a:pt x="3305" y="16887"/>
                  </a:lnTo>
                  <a:lnTo>
                    <a:pt x="3310" y="17112"/>
                  </a:lnTo>
                  <a:lnTo>
                    <a:pt x="3416" y="17627"/>
                  </a:lnTo>
                  <a:lnTo>
                    <a:pt x="3530" y="18114"/>
                  </a:lnTo>
                  <a:lnTo>
                    <a:pt x="3629" y="18526"/>
                  </a:lnTo>
                  <a:lnTo>
                    <a:pt x="3701" y="18526"/>
                  </a:lnTo>
                  <a:lnTo>
                    <a:pt x="3871" y="18526"/>
                  </a:lnTo>
                  <a:lnTo>
                    <a:pt x="3894" y="18597"/>
                  </a:lnTo>
                  <a:lnTo>
                    <a:pt x="3887" y="19278"/>
                  </a:lnTo>
                  <a:lnTo>
                    <a:pt x="3938" y="19578"/>
                  </a:lnTo>
                  <a:lnTo>
                    <a:pt x="3944" y="19937"/>
                  </a:lnTo>
                  <a:lnTo>
                    <a:pt x="3872" y="20196"/>
                  </a:lnTo>
                  <a:lnTo>
                    <a:pt x="3878" y="20531"/>
                  </a:lnTo>
                  <a:lnTo>
                    <a:pt x="3857" y="20931"/>
                  </a:lnTo>
                  <a:lnTo>
                    <a:pt x="3671" y="20892"/>
                  </a:lnTo>
                  <a:lnTo>
                    <a:pt x="3629" y="21431"/>
                  </a:lnTo>
                  <a:lnTo>
                    <a:pt x="3472" y="21600"/>
                  </a:lnTo>
                  <a:lnTo>
                    <a:pt x="5438" y="20542"/>
                  </a:lnTo>
                  <a:lnTo>
                    <a:pt x="5399" y="19610"/>
                  </a:lnTo>
                  <a:lnTo>
                    <a:pt x="5651" y="19544"/>
                  </a:lnTo>
                  <a:lnTo>
                    <a:pt x="5659" y="19699"/>
                  </a:lnTo>
                  <a:lnTo>
                    <a:pt x="7647" y="18437"/>
                  </a:lnTo>
                  <a:lnTo>
                    <a:pt x="11374" y="16269"/>
                  </a:lnTo>
                  <a:lnTo>
                    <a:pt x="12895" y="15111"/>
                  </a:lnTo>
                  <a:lnTo>
                    <a:pt x="13991" y="14374"/>
                  </a:lnTo>
                  <a:lnTo>
                    <a:pt x="15977" y="12922"/>
                  </a:lnTo>
                  <a:lnTo>
                    <a:pt x="17317" y="11740"/>
                  </a:lnTo>
                  <a:lnTo>
                    <a:pt x="18309" y="10801"/>
                  </a:lnTo>
                  <a:lnTo>
                    <a:pt x="18986" y="10160"/>
                  </a:lnTo>
                  <a:lnTo>
                    <a:pt x="19855" y="9333"/>
                  </a:lnTo>
                  <a:lnTo>
                    <a:pt x="21449" y="7629"/>
                  </a:lnTo>
                  <a:lnTo>
                    <a:pt x="21600" y="754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2" name="AutoShape 185"/>
            <p:cNvSpPr>
              <a:spLocks/>
            </p:cNvSpPr>
            <p:nvPr/>
          </p:nvSpPr>
          <p:spPr bwMode="auto">
            <a:xfrm>
              <a:off x="7467603" y="3975100"/>
              <a:ext cx="87313" cy="420688"/>
            </a:xfrm>
            <a:custGeom>
              <a:avLst/>
              <a:gdLst>
                <a:gd name="T0" fmla="*/ 12626657 w 21347"/>
                <a:gd name="T1" fmla="*/ 0 h 21600"/>
                <a:gd name="T2" fmla="*/ 21700878 w 21347"/>
                <a:gd name="T3" fmla="*/ 2147483647 h 21600"/>
                <a:gd name="T4" fmla="*/ 20199034 w 21347"/>
                <a:gd name="T5" fmla="*/ 2147483647 h 21600"/>
                <a:gd name="T6" fmla="*/ 22005375 w 21347"/>
                <a:gd name="T7" fmla="*/ 2147483647 h 21600"/>
                <a:gd name="T8" fmla="*/ 20199034 w 21347"/>
                <a:gd name="T9" fmla="*/ 2147483647 h 21600"/>
                <a:gd name="T10" fmla="*/ 21506333 w 21347"/>
                <a:gd name="T11" fmla="*/ 2147483647 h 21600"/>
                <a:gd name="T12" fmla="*/ 22230973 w 21347"/>
                <a:gd name="T13" fmla="*/ 2147483647 h 21600"/>
                <a:gd name="T14" fmla="*/ 23510834 w 21347"/>
                <a:gd name="T15" fmla="*/ 2147483647 h 21600"/>
                <a:gd name="T16" fmla="*/ 23510834 w 21347"/>
                <a:gd name="T17" fmla="*/ 2147483647 h 21600"/>
                <a:gd name="T18" fmla="*/ 24091296 w 21347"/>
                <a:gd name="T19" fmla="*/ 2147483647 h 21600"/>
                <a:gd name="T20" fmla="*/ 24292806 w 21347"/>
                <a:gd name="T21" fmla="*/ 2147483647 h 21600"/>
                <a:gd name="T22" fmla="*/ 23016307 w 21347"/>
                <a:gd name="T23" fmla="*/ 2147483647 h 21600"/>
                <a:gd name="T24" fmla="*/ 22603220 w 21347"/>
                <a:gd name="T25" fmla="*/ 2147483647 h 21600"/>
                <a:gd name="T26" fmla="*/ 21342668 w 21347"/>
                <a:gd name="T27" fmla="*/ 2147483647 h 21600"/>
                <a:gd name="T28" fmla="*/ 21223669 w 21347"/>
                <a:gd name="T29" fmla="*/ 2147483647 h 21600"/>
                <a:gd name="T30" fmla="*/ 19106945 w 21347"/>
                <a:gd name="T31" fmla="*/ 2147483647 h 21600"/>
                <a:gd name="T32" fmla="*/ 18533457 w 21347"/>
                <a:gd name="T33" fmla="*/ 2147483647 h 21600"/>
                <a:gd name="T34" fmla="*/ 18492339 w 21347"/>
                <a:gd name="T35" fmla="*/ 2147483647 h 21600"/>
                <a:gd name="T36" fmla="*/ 18533457 w 21347"/>
                <a:gd name="T37" fmla="*/ 2147483647 h 21600"/>
                <a:gd name="T38" fmla="*/ 18318265 w 21347"/>
                <a:gd name="T39" fmla="*/ 2147483647 h 21600"/>
                <a:gd name="T40" fmla="*/ 17133529 w 21347"/>
                <a:gd name="T41" fmla="*/ 2147483647 h 21600"/>
                <a:gd name="T42" fmla="*/ 18721299 w 21347"/>
                <a:gd name="T43" fmla="*/ 2147483647 h 21600"/>
                <a:gd name="T44" fmla="*/ 17412847 w 21347"/>
                <a:gd name="T45" fmla="*/ 2147483647 h 21600"/>
                <a:gd name="T46" fmla="*/ 17515883 w 21347"/>
                <a:gd name="T47" fmla="*/ 2147483647 h 21600"/>
                <a:gd name="T48" fmla="*/ 19229573 w 21347"/>
                <a:gd name="T49" fmla="*/ 2147483647 h 21600"/>
                <a:gd name="T50" fmla="*/ 14787915 w 21347"/>
                <a:gd name="T51" fmla="*/ 2147483647 h 21600"/>
                <a:gd name="T52" fmla="*/ 12626657 w 21347"/>
                <a:gd name="T53" fmla="*/ 2147483647 h 21600"/>
                <a:gd name="T54" fmla="*/ 12663330 w 21347"/>
                <a:gd name="T55" fmla="*/ 2147483647 h 21600"/>
                <a:gd name="T56" fmla="*/ 13794362 w 21347"/>
                <a:gd name="T57" fmla="*/ 2147483647 h 21600"/>
                <a:gd name="T58" fmla="*/ 13544673 w 21347"/>
                <a:gd name="T59" fmla="*/ 2147483647 h 21600"/>
                <a:gd name="T60" fmla="*/ 11321617 w 21347"/>
                <a:gd name="T61" fmla="*/ 2147483647 h 21600"/>
                <a:gd name="T62" fmla="*/ 8426553 w 21347"/>
                <a:gd name="T63" fmla="*/ 2147483647 h 21600"/>
                <a:gd name="T64" fmla="*/ 4523968 w 21347"/>
                <a:gd name="T65" fmla="*/ 2147483647 h 21600"/>
                <a:gd name="T66" fmla="*/ 2478348 w 21347"/>
                <a:gd name="T67" fmla="*/ 2147483647 h 21600"/>
                <a:gd name="T68" fmla="*/ 673112 w 21347"/>
                <a:gd name="T69" fmla="*/ 2147483647 h 21600"/>
                <a:gd name="T70" fmla="*/ 0 w 21347"/>
                <a:gd name="T71" fmla="*/ 2147483647 h 216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21347" h="21600">
                  <a:moveTo>
                    <a:pt x="11030" y="0"/>
                  </a:moveTo>
                  <a:lnTo>
                    <a:pt x="18957" y="10396"/>
                  </a:lnTo>
                  <a:lnTo>
                    <a:pt x="17645" y="10494"/>
                  </a:lnTo>
                  <a:lnTo>
                    <a:pt x="19223" y="11060"/>
                  </a:lnTo>
                  <a:lnTo>
                    <a:pt x="17645" y="11437"/>
                  </a:lnTo>
                  <a:lnTo>
                    <a:pt x="18787" y="11810"/>
                  </a:lnTo>
                  <a:lnTo>
                    <a:pt x="19420" y="12040"/>
                  </a:lnTo>
                  <a:lnTo>
                    <a:pt x="20538" y="12174"/>
                  </a:lnTo>
                  <a:lnTo>
                    <a:pt x="20538" y="12644"/>
                  </a:lnTo>
                  <a:cubicBezTo>
                    <a:pt x="20538" y="12644"/>
                    <a:pt x="20479" y="12925"/>
                    <a:pt x="21045" y="13022"/>
                  </a:cubicBezTo>
                  <a:cubicBezTo>
                    <a:pt x="21600" y="13119"/>
                    <a:pt x="21221" y="13379"/>
                    <a:pt x="21221" y="13379"/>
                  </a:cubicBezTo>
                  <a:lnTo>
                    <a:pt x="20106" y="13601"/>
                  </a:lnTo>
                  <a:lnTo>
                    <a:pt x="19745" y="14240"/>
                  </a:lnTo>
                  <a:lnTo>
                    <a:pt x="18644" y="14465"/>
                  </a:lnTo>
                  <a:lnTo>
                    <a:pt x="18540" y="14847"/>
                  </a:lnTo>
                  <a:lnTo>
                    <a:pt x="16691" y="15256"/>
                  </a:lnTo>
                  <a:cubicBezTo>
                    <a:pt x="16691" y="15256"/>
                    <a:pt x="16446" y="15298"/>
                    <a:pt x="16190" y="15403"/>
                  </a:cubicBezTo>
                  <a:cubicBezTo>
                    <a:pt x="15933" y="15509"/>
                    <a:pt x="16154" y="15927"/>
                    <a:pt x="16154" y="15927"/>
                  </a:cubicBezTo>
                  <a:lnTo>
                    <a:pt x="16190" y="16348"/>
                  </a:lnTo>
                  <a:lnTo>
                    <a:pt x="16002" y="16843"/>
                  </a:lnTo>
                  <a:lnTo>
                    <a:pt x="14967" y="17049"/>
                  </a:lnTo>
                  <a:lnTo>
                    <a:pt x="16354" y="17599"/>
                  </a:lnTo>
                  <a:lnTo>
                    <a:pt x="15211" y="18046"/>
                  </a:lnTo>
                  <a:lnTo>
                    <a:pt x="15301" y="18427"/>
                  </a:lnTo>
                  <a:lnTo>
                    <a:pt x="16798" y="18871"/>
                  </a:lnTo>
                  <a:lnTo>
                    <a:pt x="12918" y="19354"/>
                  </a:lnTo>
                  <a:lnTo>
                    <a:pt x="11030" y="19542"/>
                  </a:lnTo>
                  <a:lnTo>
                    <a:pt x="11062" y="20070"/>
                  </a:lnTo>
                  <a:lnTo>
                    <a:pt x="12050" y="20529"/>
                  </a:lnTo>
                  <a:lnTo>
                    <a:pt x="11832" y="20875"/>
                  </a:lnTo>
                  <a:lnTo>
                    <a:pt x="9890" y="20967"/>
                  </a:lnTo>
                  <a:lnTo>
                    <a:pt x="7361" y="20732"/>
                  </a:lnTo>
                  <a:lnTo>
                    <a:pt x="3952" y="20645"/>
                  </a:lnTo>
                  <a:lnTo>
                    <a:pt x="2165" y="20627"/>
                  </a:lnTo>
                  <a:lnTo>
                    <a:pt x="588" y="21102"/>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3" name="AutoShape 186"/>
            <p:cNvSpPr>
              <a:spLocks/>
            </p:cNvSpPr>
            <p:nvPr/>
          </p:nvSpPr>
          <p:spPr bwMode="auto">
            <a:xfrm>
              <a:off x="7543803" y="3937000"/>
              <a:ext cx="198438" cy="373063"/>
            </a:xfrm>
            <a:custGeom>
              <a:avLst/>
              <a:gdLst>
                <a:gd name="T0" fmla="*/ 140764347 w 21600"/>
                <a:gd name="T1" fmla="*/ 2114715163 h 21600"/>
                <a:gd name="T2" fmla="*/ 1050537469 w 21600"/>
                <a:gd name="T3" fmla="*/ 0 h 21600"/>
                <a:gd name="T4" fmla="*/ 1130183500 w 21600"/>
                <a:gd name="T5" fmla="*/ 2147483647 h 21600"/>
                <a:gd name="T6" fmla="*/ 1359620033 w 21600"/>
                <a:gd name="T7" fmla="*/ 2147483647 h 21600"/>
                <a:gd name="T8" fmla="*/ 1359620033 w 21600"/>
                <a:gd name="T9" fmla="*/ 2147483647 h 21600"/>
                <a:gd name="T10" fmla="*/ 1383504803 w 21600"/>
                <a:gd name="T11" fmla="*/ 2147483647 h 21600"/>
                <a:gd name="T12" fmla="*/ 1366686080 w 21600"/>
                <a:gd name="T13" fmla="*/ 2147483647 h 21600"/>
                <a:gd name="T14" fmla="*/ 1398947964 w 21600"/>
                <a:gd name="T15" fmla="*/ 2147483647 h 21600"/>
                <a:gd name="T16" fmla="*/ 1413543667 w 21600"/>
                <a:gd name="T17" fmla="*/ 2147483647 h 21600"/>
                <a:gd name="T18" fmla="*/ 1312498780 w 21600"/>
                <a:gd name="T19" fmla="*/ 2147483647 h 21600"/>
                <a:gd name="T20" fmla="*/ 1262699359 w 21600"/>
                <a:gd name="T21" fmla="*/ 2147483647 h 21600"/>
                <a:gd name="T22" fmla="*/ 1213291540 w 21600"/>
                <a:gd name="T23" fmla="*/ 2147483647 h 21600"/>
                <a:gd name="T24" fmla="*/ 1132670094 w 21600"/>
                <a:gd name="T25" fmla="*/ 2147483647 h 21600"/>
                <a:gd name="T26" fmla="*/ 1133517553 w 21600"/>
                <a:gd name="T27" fmla="*/ 2147483647 h 21600"/>
                <a:gd name="T28" fmla="*/ 1162117402 w 21600"/>
                <a:gd name="T29" fmla="*/ 2147483647 h 21600"/>
                <a:gd name="T30" fmla="*/ 1127954242 w 21600"/>
                <a:gd name="T31" fmla="*/ 2147483647 h 21600"/>
                <a:gd name="T32" fmla="*/ 1068402907 w 21600"/>
                <a:gd name="T33" fmla="*/ 2147483647 h 21600"/>
                <a:gd name="T34" fmla="*/ 1060161418 w 21600"/>
                <a:gd name="T35" fmla="*/ 2147483647 h 21600"/>
                <a:gd name="T36" fmla="*/ 1018995097 w 21600"/>
                <a:gd name="T37" fmla="*/ 2147483647 h 21600"/>
                <a:gd name="T38" fmla="*/ 978221058 w 21600"/>
                <a:gd name="T39" fmla="*/ 2147483647 h 21600"/>
                <a:gd name="T40" fmla="*/ 970699165 w 21600"/>
                <a:gd name="T41" fmla="*/ 2147483647 h 21600"/>
                <a:gd name="T42" fmla="*/ 973840190 w 21600"/>
                <a:gd name="T43" fmla="*/ 2147483647 h 21600"/>
                <a:gd name="T44" fmla="*/ 929205623 w 21600"/>
                <a:gd name="T45" fmla="*/ 2147483647 h 21600"/>
                <a:gd name="T46" fmla="*/ 865209019 w 21600"/>
                <a:gd name="T47" fmla="*/ 2147483647 h 21600"/>
                <a:gd name="T48" fmla="*/ 807880694 w 21600"/>
                <a:gd name="T49" fmla="*/ 2147483647 h 21600"/>
                <a:gd name="T50" fmla="*/ 777057916 w 21600"/>
                <a:gd name="T51" fmla="*/ 2147483647 h 21600"/>
                <a:gd name="T52" fmla="*/ 753564685 w 21600"/>
                <a:gd name="T53" fmla="*/ 2147483647 h 21600"/>
                <a:gd name="T54" fmla="*/ 747146916 w 21600"/>
                <a:gd name="T55" fmla="*/ 2147483647 h 21600"/>
                <a:gd name="T56" fmla="*/ 712790729 w 21600"/>
                <a:gd name="T57" fmla="*/ 2147483647 h 21600"/>
                <a:gd name="T58" fmla="*/ 707163790 w 21600"/>
                <a:gd name="T59" fmla="*/ 2147483647 h 21600"/>
                <a:gd name="T60" fmla="*/ 693158881 w 21600"/>
                <a:gd name="T61" fmla="*/ 2147483647 h 21600"/>
                <a:gd name="T62" fmla="*/ 610706036 w 21600"/>
                <a:gd name="T63" fmla="*/ 2147483647 h 21600"/>
                <a:gd name="T64" fmla="*/ 558876704 w 21600"/>
                <a:gd name="T65" fmla="*/ 2147483647 h 21600"/>
                <a:gd name="T66" fmla="*/ 488455330 w 21600"/>
                <a:gd name="T67" fmla="*/ 2147483647 h 21600"/>
                <a:gd name="T68" fmla="*/ 452532099 w 21600"/>
                <a:gd name="T69" fmla="*/ 2147483647 h 21600"/>
                <a:gd name="T70" fmla="*/ 454299180 w 21600"/>
                <a:gd name="T71" fmla="*/ 2147483647 h 21600"/>
                <a:gd name="T72" fmla="*/ 378577315 w 21600"/>
                <a:gd name="T73" fmla="*/ 2147483647 h 21600"/>
                <a:gd name="T74" fmla="*/ 300249436 w 21600"/>
                <a:gd name="T75" fmla="*/ 2147483647 h 21600"/>
                <a:gd name="T76" fmla="*/ 222633389 w 21600"/>
                <a:gd name="T77" fmla="*/ 2147483647 h 21600"/>
                <a:gd name="T78" fmla="*/ 179045545 w 21600"/>
                <a:gd name="T79" fmla="*/ 2147483647 h 21600"/>
                <a:gd name="T80" fmla="*/ 185399760 w 21600"/>
                <a:gd name="T81" fmla="*/ 2147483647 h 21600"/>
                <a:gd name="T82" fmla="*/ 117271952 w 21600"/>
                <a:gd name="T83" fmla="*/ 2147483647 h 21600"/>
                <a:gd name="T84" fmla="*/ 58767432 w 21600"/>
                <a:gd name="T85" fmla="*/ 2147483647 h 21600"/>
                <a:gd name="T86" fmla="*/ 0 w 21600"/>
                <a:gd name="T87" fmla="*/ 2147483647 h 216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600" h="21600">
                  <a:moveTo>
                    <a:pt x="2151" y="1376"/>
                  </a:moveTo>
                  <a:lnTo>
                    <a:pt x="16053" y="0"/>
                  </a:lnTo>
                  <a:lnTo>
                    <a:pt x="17270" y="3313"/>
                  </a:lnTo>
                  <a:lnTo>
                    <a:pt x="20776" y="12947"/>
                  </a:lnTo>
                  <a:lnTo>
                    <a:pt x="20776" y="13205"/>
                  </a:lnTo>
                  <a:lnTo>
                    <a:pt x="21141" y="13676"/>
                  </a:lnTo>
                  <a:lnTo>
                    <a:pt x="20884" y="14065"/>
                  </a:lnTo>
                  <a:lnTo>
                    <a:pt x="21377" y="14200"/>
                  </a:lnTo>
                  <a:lnTo>
                    <a:pt x="21600" y="14601"/>
                  </a:lnTo>
                  <a:lnTo>
                    <a:pt x="20056" y="14920"/>
                  </a:lnTo>
                  <a:lnTo>
                    <a:pt x="19295" y="15351"/>
                  </a:lnTo>
                  <a:lnTo>
                    <a:pt x="18540" y="15050"/>
                  </a:lnTo>
                  <a:lnTo>
                    <a:pt x="17308" y="15351"/>
                  </a:lnTo>
                  <a:lnTo>
                    <a:pt x="17321" y="15643"/>
                  </a:lnTo>
                  <a:lnTo>
                    <a:pt x="17758" y="16214"/>
                  </a:lnTo>
                  <a:lnTo>
                    <a:pt x="17236" y="16694"/>
                  </a:lnTo>
                  <a:lnTo>
                    <a:pt x="16326" y="16869"/>
                  </a:lnTo>
                  <a:lnTo>
                    <a:pt x="16200" y="17741"/>
                  </a:lnTo>
                  <a:lnTo>
                    <a:pt x="15571" y="17788"/>
                  </a:lnTo>
                  <a:lnTo>
                    <a:pt x="14948" y="18052"/>
                  </a:lnTo>
                  <a:lnTo>
                    <a:pt x="14833" y="18570"/>
                  </a:lnTo>
                  <a:lnTo>
                    <a:pt x="14881" y="19088"/>
                  </a:lnTo>
                  <a:lnTo>
                    <a:pt x="14199" y="19425"/>
                  </a:lnTo>
                  <a:lnTo>
                    <a:pt x="13221" y="19347"/>
                  </a:lnTo>
                  <a:lnTo>
                    <a:pt x="12345" y="19295"/>
                  </a:lnTo>
                  <a:lnTo>
                    <a:pt x="11874" y="18942"/>
                  </a:lnTo>
                  <a:lnTo>
                    <a:pt x="11515" y="18752"/>
                  </a:lnTo>
                  <a:lnTo>
                    <a:pt x="11417" y="19132"/>
                  </a:lnTo>
                  <a:lnTo>
                    <a:pt x="10892" y="19316"/>
                  </a:lnTo>
                  <a:lnTo>
                    <a:pt x="10806" y="19868"/>
                  </a:lnTo>
                  <a:lnTo>
                    <a:pt x="10592" y="20005"/>
                  </a:lnTo>
                  <a:lnTo>
                    <a:pt x="9332" y="20240"/>
                  </a:lnTo>
                  <a:lnTo>
                    <a:pt x="8540" y="19942"/>
                  </a:lnTo>
                  <a:lnTo>
                    <a:pt x="7464" y="20409"/>
                  </a:lnTo>
                  <a:lnTo>
                    <a:pt x="6915" y="20866"/>
                  </a:lnTo>
                  <a:lnTo>
                    <a:pt x="6942" y="21202"/>
                  </a:lnTo>
                  <a:lnTo>
                    <a:pt x="5785" y="20801"/>
                  </a:lnTo>
                  <a:lnTo>
                    <a:pt x="4588" y="20694"/>
                  </a:lnTo>
                  <a:lnTo>
                    <a:pt x="3402" y="20866"/>
                  </a:lnTo>
                  <a:lnTo>
                    <a:pt x="2736" y="20579"/>
                  </a:lnTo>
                  <a:lnTo>
                    <a:pt x="2833" y="21186"/>
                  </a:lnTo>
                  <a:lnTo>
                    <a:pt x="1792" y="21010"/>
                  </a:lnTo>
                  <a:lnTo>
                    <a:pt x="898" y="21028"/>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4" name="AutoShape 187"/>
            <p:cNvSpPr>
              <a:spLocks/>
            </p:cNvSpPr>
            <p:nvPr/>
          </p:nvSpPr>
          <p:spPr bwMode="auto">
            <a:xfrm>
              <a:off x="7734303" y="4038600"/>
              <a:ext cx="509588" cy="244475"/>
            </a:xfrm>
            <a:custGeom>
              <a:avLst/>
              <a:gdLst>
                <a:gd name="T0" fmla="*/ 1914782147 w 21600"/>
                <a:gd name="T1" fmla="*/ 2034037376 h 21600"/>
                <a:gd name="T2" fmla="*/ 2147483647 w 21600"/>
                <a:gd name="T3" fmla="*/ 2008765350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37308879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1963635333 h 21600"/>
                <a:gd name="T62" fmla="*/ 2147483647 w 21600"/>
                <a:gd name="T63" fmla="*/ 1800186513 h 21600"/>
                <a:gd name="T64" fmla="*/ 2147483647 w 21600"/>
                <a:gd name="T65" fmla="*/ 1560773911 h 21600"/>
                <a:gd name="T66" fmla="*/ 2147483647 w 21600"/>
                <a:gd name="T67" fmla="*/ 1677222288 h 21600"/>
                <a:gd name="T68" fmla="*/ 2147483647 w 21600"/>
                <a:gd name="T69" fmla="*/ 1637098825 h 21600"/>
                <a:gd name="T70" fmla="*/ 2147483647 w 21600"/>
                <a:gd name="T71" fmla="*/ 1375957794 h 21600"/>
                <a:gd name="T72" fmla="*/ 2147483647 w 21600"/>
                <a:gd name="T73" fmla="*/ 1060940869 h 21600"/>
                <a:gd name="T74" fmla="*/ 2147483647 w 21600"/>
                <a:gd name="T75" fmla="*/ 1085080466 h 21600"/>
                <a:gd name="T76" fmla="*/ 2147483647 w 21600"/>
                <a:gd name="T77" fmla="*/ 679429459 h 21600"/>
                <a:gd name="T78" fmla="*/ 2147483647 w 21600"/>
                <a:gd name="T79" fmla="*/ 368498390 h 21600"/>
                <a:gd name="T80" fmla="*/ 2147483647 w 21600"/>
                <a:gd name="T81" fmla="*/ 263930615 h 21600"/>
                <a:gd name="T82" fmla="*/ 2147483647 w 21600"/>
                <a:gd name="T83" fmla="*/ 0 h 21600"/>
                <a:gd name="T84" fmla="*/ 2147483647 w 21600"/>
                <a:gd name="T85" fmla="*/ 134665092 h 21600"/>
                <a:gd name="T86" fmla="*/ 2147483647 w 21600"/>
                <a:gd name="T87" fmla="*/ 281587776 h 21600"/>
                <a:gd name="T88" fmla="*/ 2147483647 w 21600"/>
                <a:gd name="T89" fmla="*/ 305728777 h 21600"/>
                <a:gd name="T90" fmla="*/ 2147483647 w 21600"/>
                <a:gd name="T91" fmla="*/ 548866239 h 21600"/>
                <a:gd name="T92" fmla="*/ 2147483647 w 21600"/>
                <a:gd name="T93" fmla="*/ 854776278 h 216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600" h="21600">
                  <a:moveTo>
                    <a:pt x="0" y="11325"/>
                  </a:moveTo>
                  <a:lnTo>
                    <a:pt x="262" y="10951"/>
                  </a:lnTo>
                  <a:lnTo>
                    <a:pt x="483" y="11262"/>
                  </a:lnTo>
                  <a:lnTo>
                    <a:pt x="1073" y="10815"/>
                  </a:lnTo>
                  <a:lnTo>
                    <a:pt x="1194" y="11277"/>
                  </a:lnTo>
                  <a:lnTo>
                    <a:pt x="1539" y="11564"/>
                  </a:lnTo>
                  <a:lnTo>
                    <a:pt x="1842" y="12351"/>
                  </a:lnTo>
                  <a:lnTo>
                    <a:pt x="1925" y="12856"/>
                  </a:lnTo>
                  <a:lnTo>
                    <a:pt x="2269" y="12987"/>
                  </a:lnTo>
                  <a:lnTo>
                    <a:pt x="2831" y="12791"/>
                  </a:lnTo>
                  <a:lnTo>
                    <a:pt x="3133" y="13347"/>
                  </a:lnTo>
                  <a:lnTo>
                    <a:pt x="3417" y="13523"/>
                  </a:lnTo>
                  <a:lnTo>
                    <a:pt x="3838" y="12933"/>
                  </a:lnTo>
                  <a:lnTo>
                    <a:pt x="4163" y="12811"/>
                  </a:lnTo>
                  <a:lnTo>
                    <a:pt x="4629" y="13032"/>
                  </a:lnTo>
                  <a:lnTo>
                    <a:pt x="5046" y="12957"/>
                  </a:lnTo>
                  <a:lnTo>
                    <a:pt x="5356" y="12223"/>
                  </a:lnTo>
                  <a:lnTo>
                    <a:pt x="5619" y="11507"/>
                  </a:lnTo>
                  <a:lnTo>
                    <a:pt x="5831" y="12713"/>
                  </a:lnTo>
                  <a:cubicBezTo>
                    <a:pt x="5831" y="12713"/>
                    <a:pt x="6062" y="12710"/>
                    <a:pt x="6178" y="12931"/>
                  </a:cubicBezTo>
                  <a:cubicBezTo>
                    <a:pt x="6294" y="13151"/>
                    <a:pt x="6512" y="13073"/>
                    <a:pt x="6512" y="13073"/>
                  </a:cubicBezTo>
                  <a:lnTo>
                    <a:pt x="6750" y="13766"/>
                  </a:lnTo>
                  <a:lnTo>
                    <a:pt x="6763" y="14117"/>
                  </a:lnTo>
                  <a:lnTo>
                    <a:pt x="6815" y="14871"/>
                  </a:lnTo>
                  <a:lnTo>
                    <a:pt x="6776" y="15456"/>
                  </a:lnTo>
                  <a:cubicBezTo>
                    <a:pt x="6776" y="15456"/>
                    <a:pt x="6859" y="15807"/>
                    <a:pt x="6982" y="16041"/>
                  </a:cubicBezTo>
                  <a:cubicBezTo>
                    <a:pt x="7104" y="16275"/>
                    <a:pt x="7301" y="16543"/>
                    <a:pt x="7301" y="16543"/>
                  </a:cubicBezTo>
                  <a:lnTo>
                    <a:pt x="7412" y="16927"/>
                  </a:lnTo>
                  <a:lnTo>
                    <a:pt x="7435" y="17582"/>
                  </a:lnTo>
                  <a:lnTo>
                    <a:pt x="7720" y="17951"/>
                  </a:lnTo>
                  <a:lnTo>
                    <a:pt x="8007" y="18270"/>
                  </a:lnTo>
                  <a:lnTo>
                    <a:pt x="8110" y="18807"/>
                  </a:lnTo>
                  <a:lnTo>
                    <a:pt x="8439" y="19204"/>
                  </a:lnTo>
                  <a:lnTo>
                    <a:pt x="8660" y="19141"/>
                  </a:lnTo>
                  <a:lnTo>
                    <a:pt x="8718" y="19679"/>
                  </a:lnTo>
                  <a:lnTo>
                    <a:pt x="9227" y="19679"/>
                  </a:lnTo>
                  <a:lnTo>
                    <a:pt x="9335" y="20250"/>
                  </a:lnTo>
                  <a:lnTo>
                    <a:pt x="9438" y="20696"/>
                  </a:lnTo>
                  <a:lnTo>
                    <a:pt x="9811" y="21009"/>
                  </a:lnTo>
                  <a:lnTo>
                    <a:pt x="10068" y="21262"/>
                  </a:lnTo>
                  <a:lnTo>
                    <a:pt x="10308" y="21600"/>
                  </a:lnTo>
                  <a:lnTo>
                    <a:pt x="10635" y="21417"/>
                  </a:lnTo>
                  <a:lnTo>
                    <a:pt x="10733" y="20784"/>
                  </a:lnTo>
                  <a:lnTo>
                    <a:pt x="11017" y="20195"/>
                  </a:lnTo>
                  <a:lnTo>
                    <a:pt x="11531" y="20706"/>
                  </a:lnTo>
                  <a:lnTo>
                    <a:pt x="11947" y="20234"/>
                  </a:lnTo>
                  <a:lnTo>
                    <a:pt x="12416" y="19861"/>
                  </a:lnTo>
                  <a:lnTo>
                    <a:pt x="12401" y="18816"/>
                  </a:lnTo>
                  <a:lnTo>
                    <a:pt x="12689" y="18874"/>
                  </a:lnTo>
                  <a:lnTo>
                    <a:pt x="13314" y="17951"/>
                  </a:lnTo>
                  <a:cubicBezTo>
                    <a:pt x="13314" y="17951"/>
                    <a:pt x="13422" y="18208"/>
                    <a:pt x="13505" y="18176"/>
                  </a:cubicBezTo>
                  <a:cubicBezTo>
                    <a:pt x="13588" y="18140"/>
                    <a:pt x="13698" y="17781"/>
                    <a:pt x="13698" y="17781"/>
                  </a:cubicBezTo>
                  <a:lnTo>
                    <a:pt x="13908" y="17174"/>
                  </a:lnTo>
                  <a:lnTo>
                    <a:pt x="14033" y="16223"/>
                  </a:lnTo>
                  <a:lnTo>
                    <a:pt x="13753" y="16415"/>
                  </a:lnTo>
                  <a:lnTo>
                    <a:pt x="13723" y="15697"/>
                  </a:lnTo>
                  <a:lnTo>
                    <a:pt x="13843" y="14676"/>
                  </a:lnTo>
                  <a:lnTo>
                    <a:pt x="14132" y="13572"/>
                  </a:lnTo>
                  <a:cubicBezTo>
                    <a:pt x="14132" y="13572"/>
                    <a:pt x="14303" y="13073"/>
                    <a:pt x="14331" y="12931"/>
                  </a:cubicBezTo>
                  <a:cubicBezTo>
                    <a:pt x="14361" y="12791"/>
                    <a:pt x="14379" y="11919"/>
                    <a:pt x="14379" y="11919"/>
                  </a:cubicBezTo>
                  <a:lnTo>
                    <a:pt x="14618" y="10995"/>
                  </a:lnTo>
                  <a:lnTo>
                    <a:pt x="14531" y="10572"/>
                  </a:lnTo>
                  <a:lnTo>
                    <a:pt x="14692" y="10223"/>
                  </a:lnTo>
                  <a:lnTo>
                    <a:pt x="14692" y="9692"/>
                  </a:lnTo>
                  <a:lnTo>
                    <a:pt x="14672" y="9155"/>
                  </a:lnTo>
                  <a:lnTo>
                    <a:pt x="14728" y="8403"/>
                  </a:lnTo>
                  <a:lnTo>
                    <a:pt x="15046" y="8527"/>
                  </a:lnTo>
                  <a:lnTo>
                    <a:pt x="15252" y="9030"/>
                  </a:lnTo>
                  <a:lnTo>
                    <a:pt x="15652" y="9149"/>
                  </a:lnTo>
                  <a:lnTo>
                    <a:pt x="15874" y="8814"/>
                  </a:lnTo>
                  <a:lnTo>
                    <a:pt x="16114" y="8072"/>
                  </a:lnTo>
                  <a:lnTo>
                    <a:pt x="16063" y="7408"/>
                  </a:lnTo>
                  <a:lnTo>
                    <a:pt x="16279" y="7057"/>
                  </a:lnTo>
                  <a:lnTo>
                    <a:pt x="16226" y="5712"/>
                  </a:lnTo>
                  <a:lnTo>
                    <a:pt x="16314" y="5354"/>
                  </a:lnTo>
                  <a:lnTo>
                    <a:pt x="16695" y="5842"/>
                  </a:lnTo>
                  <a:lnTo>
                    <a:pt x="16924" y="4637"/>
                  </a:lnTo>
                  <a:lnTo>
                    <a:pt x="17201" y="3658"/>
                  </a:lnTo>
                  <a:lnTo>
                    <a:pt x="17456" y="2736"/>
                  </a:lnTo>
                  <a:lnTo>
                    <a:pt x="17581" y="1984"/>
                  </a:lnTo>
                  <a:lnTo>
                    <a:pt x="17445" y="22"/>
                  </a:lnTo>
                  <a:lnTo>
                    <a:pt x="19130" y="1421"/>
                  </a:lnTo>
                  <a:lnTo>
                    <a:pt x="19249" y="128"/>
                  </a:lnTo>
                  <a:lnTo>
                    <a:pt x="19579" y="0"/>
                  </a:lnTo>
                  <a:lnTo>
                    <a:pt x="19998" y="96"/>
                  </a:lnTo>
                  <a:lnTo>
                    <a:pt x="20066" y="725"/>
                  </a:lnTo>
                  <a:lnTo>
                    <a:pt x="20044" y="1256"/>
                  </a:lnTo>
                  <a:lnTo>
                    <a:pt x="20305" y="1516"/>
                  </a:lnTo>
                  <a:lnTo>
                    <a:pt x="20697" y="1421"/>
                  </a:lnTo>
                  <a:lnTo>
                    <a:pt x="20963" y="1646"/>
                  </a:lnTo>
                  <a:lnTo>
                    <a:pt x="21374" y="1934"/>
                  </a:lnTo>
                  <a:lnTo>
                    <a:pt x="21600" y="2955"/>
                  </a:lnTo>
                  <a:lnTo>
                    <a:pt x="21438" y="4398"/>
                  </a:lnTo>
                  <a:lnTo>
                    <a:pt x="21431" y="4602"/>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5" name="AutoShape 188"/>
            <p:cNvSpPr>
              <a:spLocks/>
            </p:cNvSpPr>
            <p:nvPr/>
          </p:nvSpPr>
          <p:spPr bwMode="auto">
            <a:xfrm>
              <a:off x="8064503" y="4013200"/>
              <a:ext cx="117475" cy="60325"/>
            </a:xfrm>
            <a:custGeom>
              <a:avLst/>
              <a:gdLst>
                <a:gd name="T0" fmla="*/ 102780825 w 21600"/>
                <a:gd name="T1" fmla="*/ 1220953 h 21600"/>
                <a:gd name="T2" fmla="*/ 99940029 w 21600"/>
                <a:gd name="T3" fmla="*/ 755721 h 21600"/>
                <a:gd name="T4" fmla="*/ 92093754 w 21600"/>
                <a:gd name="T5" fmla="*/ 169256 h 21600"/>
                <a:gd name="T6" fmla="*/ 83771618 w 21600"/>
                <a:gd name="T7" fmla="*/ 0 h 21600"/>
                <a:gd name="T8" fmla="*/ 72793993 w 21600"/>
                <a:gd name="T9" fmla="*/ 6270 h 21600"/>
                <a:gd name="T10" fmla="*/ 65165542 w 21600"/>
                <a:gd name="T11" fmla="*/ 449592 h 21600"/>
                <a:gd name="T12" fmla="*/ 59051680 w 21600"/>
                <a:gd name="T13" fmla="*/ 746416 h 21600"/>
                <a:gd name="T14" fmla="*/ 40778934 w 21600"/>
                <a:gd name="T15" fmla="*/ 1019654 h 21600"/>
                <a:gd name="T16" fmla="*/ 38827902 w 21600"/>
                <a:gd name="T17" fmla="*/ 877944 h 21600"/>
                <a:gd name="T18" fmla="*/ 28755041 w 21600"/>
                <a:gd name="T19" fmla="*/ 1706751 h 21600"/>
                <a:gd name="T20" fmla="*/ 21684003 w 21600"/>
                <a:gd name="T21" fmla="*/ 2346950 h 21600"/>
                <a:gd name="T22" fmla="*/ 16983045 w 21600"/>
                <a:gd name="T23" fmla="*/ 3192765 h 21600"/>
                <a:gd name="T24" fmla="*/ 9131479 w 21600"/>
                <a:gd name="T25" fmla="*/ 3670047 h 21600"/>
                <a:gd name="T26" fmla="*/ 0 w 21600"/>
                <a:gd name="T27" fmla="*/ 1068551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21600" y="7186"/>
                  </a:moveTo>
                  <a:lnTo>
                    <a:pt x="21003" y="4448"/>
                  </a:lnTo>
                  <a:lnTo>
                    <a:pt x="19354" y="996"/>
                  </a:lnTo>
                  <a:lnTo>
                    <a:pt x="17605" y="0"/>
                  </a:lnTo>
                  <a:lnTo>
                    <a:pt x="15298" y="37"/>
                  </a:lnTo>
                  <a:lnTo>
                    <a:pt x="13695" y="2646"/>
                  </a:lnTo>
                  <a:lnTo>
                    <a:pt x="12410" y="4393"/>
                  </a:lnTo>
                  <a:lnTo>
                    <a:pt x="8570" y="6001"/>
                  </a:lnTo>
                  <a:lnTo>
                    <a:pt x="8160" y="5167"/>
                  </a:lnTo>
                  <a:lnTo>
                    <a:pt x="6043" y="10045"/>
                  </a:lnTo>
                  <a:lnTo>
                    <a:pt x="4557" y="13813"/>
                  </a:lnTo>
                  <a:lnTo>
                    <a:pt x="3569" y="18791"/>
                  </a:lnTo>
                  <a:lnTo>
                    <a:pt x="1919" y="21600"/>
                  </a:lnTo>
                  <a:lnTo>
                    <a:pt x="0" y="6289"/>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6" name="AutoShape 189"/>
            <p:cNvSpPr>
              <a:spLocks/>
            </p:cNvSpPr>
            <p:nvPr/>
          </p:nvSpPr>
          <p:spPr bwMode="auto">
            <a:xfrm>
              <a:off x="7950203" y="3859213"/>
              <a:ext cx="425450" cy="209550"/>
            </a:xfrm>
            <a:custGeom>
              <a:avLst/>
              <a:gdLst>
                <a:gd name="T0" fmla="*/ 0 w 21600"/>
                <a:gd name="T1" fmla="*/ 0 h 21600"/>
                <a:gd name="T2" fmla="*/ 2147483647 w 21600"/>
                <a:gd name="T3" fmla="*/ 1676243235 h 21600"/>
                <a:gd name="T4" fmla="*/ 2147483647 w 21600"/>
                <a:gd name="T5" fmla="*/ 1449292737 h 21600"/>
                <a:gd name="T6" fmla="*/ 2147483647 w 21600"/>
                <a:gd name="T7" fmla="*/ 1276305225 h 21600"/>
                <a:gd name="T8" fmla="*/ 2147483647 w 21600"/>
                <a:gd name="T9" fmla="*/ 1171806714 h 21600"/>
                <a:gd name="T10" fmla="*/ 2147483647 w 21600"/>
                <a:gd name="T11" fmla="*/ 1061551438 h 21600"/>
                <a:gd name="T12" fmla="*/ 2147483647 w 21600"/>
                <a:gd name="T13" fmla="*/ 952846464 h 21600"/>
                <a:gd name="T14" fmla="*/ 2147483647 w 21600"/>
                <a:gd name="T15" fmla="*/ 1856193803 h 21600"/>
                <a:gd name="T16" fmla="*/ 2147483647 w 21600"/>
                <a:gd name="T17" fmla="*/ 1759606096 h 216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600" h="21600">
                  <a:moveTo>
                    <a:pt x="0" y="0"/>
                  </a:moveTo>
                  <a:lnTo>
                    <a:pt x="2375" y="19506"/>
                  </a:lnTo>
                  <a:lnTo>
                    <a:pt x="7616" y="16865"/>
                  </a:lnTo>
                  <a:lnTo>
                    <a:pt x="10876" y="14852"/>
                  </a:lnTo>
                  <a:lnTo>
                    <a:pt x="13404" y="13636"/>
                  </a:lnTo>
                  <a:lnTo>
                    <a:pt x="15591" y="12353"/>
                  </a:lnTo>
                  <a:lnTo>
                    <a:pt x="17670" y="11088"/>
                  </a:lnTo>
                  <a:lnTo>
                    <a:pt x="19512" y="21600"/>
                  </a:lnTo>
                  <a:lnTo>
                    <a:pt x="21600" y="20476"/>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7" name="AutoShape 190"/>
            <p:cNvSpPr>
              <a:spLocks/>
            </p:cNvSpPr>
            <p:nvPr/>
          </p:nvSpPr>
          <p:spPr bwMode="auto">
            <a:xfrm>
              <a:off x="8293103" y="3810000"/>
              <a:ext cx="85725" cy="152400"/>
            </a:xfrm>
            <a:custGeom>
              <a:avLst/>
              <a:gdLst>
                <a:gd name="T0" fmla="*/ 0 w 21600"/>
                <a:gd name="T1" fmla="*/ 377667802 h 21600"/>
                <a:gd name="T2" fmla="*/ 1560481 w 21600"/>
                <a:gd name="T3" fmla="*/ 354326007 h 21600"/>
                <a:gd name="T4" fmla="*/ 4264481 w 21600"/>
                <a:gd name="T5" fmla="*/ 350916261 h 21600"/>
                <a:gd name="T6" fmla="*/ 5302234 w 21600"/>
                <a:gd name="T7" fmla="*/ 352507310 h 21600"/>
                <a:gd name="T8" fmla="*/ 8696194 w 21600"/>
                <a:gd name="T9" fmla="*/ 332766360 h 21600"/>
                <a:gd name="T10" fmla="*/ 8696194 w 21600"/>
                <a:gd name="T11" fmla="*/ 306854924 h 21600"/>
                <a:gd name="T12" fmla="*/ 10041061 w 21600"/>
                <a:gd name="T13" fmla="*/ 290226574 h 21600"/>
                <a:gd name="T14" fmla="*/ 12251599 w 21600"/>
                <a:gd name="T15" fmla="*/ 263353868 h 21600"/>
                <a:gd name="T16" fmla="*/ 14228659 w 21600"/>
                <a:gd name="T17" fmla="*/ 243176982 h 21600"/>
                <a:gd name="T18" fmla="*/ 12297985 w 21600"/>
                <a:gd name="T19" fmla="*/ 237162509 h 21600"/>
                <a:gd name="T20" fmla="*/ 9617861 w 21600"/>
                <a:gd name="T21" fmla="*/ 222159654 h 21600"/>
                <a:gd name="T22" fmla="*/ 8709061 w 21600"/>
                <a:gd name="T23" fmla="*/ 210899170 h 21600"/>
                <a:gd name="T24" fmla="*/ 7114826 w 21600"/>
                <a:gd name="T25" fmla="*/ 210899170 h 21600"/>
                <a:gd name="T26" fmla="*/ 5669439 w 21600"/>
                <a:gd name="T27" fmla="*/ 181367268 h 21600"/>
                <a:gd name="T28" fmla="*/ 3999504 w 21600"/>
                <a:gd name="T29" fmla="*/ 185126475 h 21600"/>
                <a:gd name="T30" fmla="*/ 3278803 w 21600"/>
                <a:gd name="T31" fmla="*/ 162258488 h 21600"/>
                <a:gd name="T32" fmla="*/ 3278803 w 21600"/>
                <a:gd name="T33" fmla="*/ 141486622 h 21600"/>
                <a:gd name="T34" fmla="*/ 3911914 w 21600"/>
                <a:gd name="T35" fmla="*/ 131415409 h 21600"/>
                <a:gd name="T36" fmla="*/ 4316555 w 21600"/>
                <a:gd name="T37" fmla="*/ 117706507 h 21600"/>
                <a:gd name="T38" fmla="*/ 2220416 w 21600"/>
                <a:gd name="T39" fmla="*/ 93053923 h 21600"/>
                <a:gd name="T40" fmla="*/ 3942421 w 21600"/>
                <a:gd name="T41" fmla="*/ 69239010 h 21600"/>
                <a:gd name="T42" fmla="*/ 4675064 w 21600"/>
                <a:gd name="T43" fmla="*/ 45074981 h 21600"/>
                <a:gd name="T44" fmla="*/ 5127839 w 21600"/>
                <a:gd name="T45" fmla="*/ 19426287 h 21600"/>
                <a:gd name="T46" fmla="*/ 6551664 w 21600"/>
                <a:gd name="T47" fmla="*/ 0 h 21600"/>
                <a:gd name="T48" fmla="*/ 11777952 w 21600"/>
                <a:gd name="T49" fmla="*/ 13498527 h 21600"/>
                <a:gd name="T50" fmla="*/ 14837216 w 21600"/>
                <a:gd name="T51" fmla="*/ 20719838 h 21600"/>
                <a:gd name="T52" fmla="*/ 19357745 w 21600"/>
                <a:gd name="T53" fmla="*/ 30773532 h 21600"/>
                <a:gd name="T54" fmla="*/ 20994176 w 21600"/>
                <a:gd name="T55" fmla="*/ 33779354 h 21600"/>
                <a:gd name="T56" fmla="*/ 21267789 w 21600"/>
                <a:gd name="T57" fmla="*/ 63539201 h 21600"/>
                <a:gd name="T58" fmla="*/ 20771632 w 21600"/>
                <a:gd name="T59" fmla="*/ 83035027 h 21600"/>
                <a:gd name="T60" fmla="*/ 21267789 w 21600"/>
                <a:gd name="T61" fmla="*/ 95343599 h 216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1600" h="21600">
                  <a:moveTo>
                    <a:pt x="0" y="21600"/>
                  </a:moveTo>
                  <a:lnTo>
                    <a:pt x="1585" y="20265"/>
                  </a:lnTo>
                  <a:lnTo>
                    <a:pt x="4331" y="20070"/>
                  </a:lnTo>
                  <a:lnTo>
                    <a:pt x="5385" y="20161"/>
                  </a:lnTo>
                  <a:lnTo>
                    <a:pt x="8832" y="19032"/>
                  </a:lnTo>
                  <a:lnTo>
                    <a:pt x="8832" y="17550"/>
                  </a:lnTo>
                  <a:cubicBezTo>
                    <a:pt x="8832" y="17550"/>
                    <a:pt x="9944" y="16648"/>
                    <a:pt x="10198" y="16599"/>
                  </a:cubicBezTo>
                  <a:cubicBezTo>
                    <a:pt x="10451" y="16551"/>
                    <a:pt x="12443" y="15062"/>
                    <a:pt x="12443" y="15062"/>
                  </a:cubicBezTo>
                  <a:lnTo>
                    <a:pt x="14451" y="13908"/>
                  </a:lnTo>
                  <a:cubicBezTo>
                    <a:pt x="14451" y="13908"/>
                    <a:pt x="12601" y="13667"/>
                    <a:pt x="12490" y="13564"/>
                  </a:cubicBezTo>
                  <a:cubicBezTo>
                    <a:pt x="12379" y="13464"/>
                    <a:pt x="9768" y="12706"/>
                    <a:pt x="9768" y="12706"/>
                  </a:cubicBezTo>
                  <a:lnTo>
                    <a:pt x="8845" y="12062"/>
                  </a:lnTo>
                  <a:lnTo>
                    <a:pt x="7226" y="12062"/>
                  </a:lnTo>
                  <a:lnTo>
                    <a:pt x="5758" y="10373"/>
                  </a:lnTo>
                  <a:lnTo>
                    <a:pt x="4062" y="10588"/>
                  </a:lnTo>
                  <a:lnTo>
                    <a:pt x="3330" y="9280"/>
                  </a:lnTo>
                  <a:lnTo>
                    <a:pt x="3330" y="8092"/>
                  </a:lnTo>
                  <a:lnTo>
                    <a:pt x="3973" y="7516"/>
                  </a:lnTo>
                  <a:lnTo>
                    <a:pt x="4384" y="6732"/>
                  </a:lnTo>
                  <a:lnTo>
                    <a:pt x="2255" y="5322"/>
                  </a:lnTo>
                  <a:lnTo>
                    <a:pt x="4004" y="3960"/>
                  </a:lnTo>
                  <a:lnTo>
                    <a:pt x="4748" y="2578"/>
                  </a:lnTo>
                  <a:lnTo>
                    <a:pt x="5208" y="1111"/>
                  </a:lnTo>
                  <a:lnTo>
                    <a:pt x="6654" y="0"/>
                  </a:lnTo>
                  <a:lnTo>
                    <a:pt x="11962" y="772"/>
                  </a:lnTo>
                  <a:lnTo>
                    <a:pt x="15069" y="1185"/>
                  </a:lnTo>
                  <a:lnTo>
                    <a:pt x="19660" y="1760"/>
                  </a:lnTo>
                  <a:lnTo>
                    <a:pt x="21322" y="1932"/>
                  </a:lnTo>
                  <a:lnTo>
                    <a:pt x="21600" y="3634"/>
                  </a:lnTo>
                  <a:lnTo>
                    <a:pt x="21096" y="4749"/>
                  </a:lnTo>
                  <a:lnTo>
                    <a:pt x="21600" y="5453"/>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8" name="AutoShape 191"/>
            <p:cNvSpPr>
              <a:spLocks/>
            </p:cNvSpPr>
            <p:nvPr/>
          </p:nvSpPr>
          <p:spPr bwMode="auto">
            <a:xfrm>
              <a:off x="7988303" y="3771900"/>
              <a:ext cx="330200" cy="74613"/>
            </a:xfrm>
            <a:custGeom>
              <a:avLst/>
              <a:gdLst>
                <a:gd name="T0" fmla="*/ 2147483647 w 21600"/>
                <a:gd name="T1" fmla="*/ 5817282 h 21600"/>
                <a:gd name="T2" fmla="*/ 2147483647 w 21600"/>
                <a:gd name="T3" fmla="*/ 4951636 h 21600"/>
                <a:gd name="T4" fmla="*/ 2147483647 w 21600"/>
                <a:gd name="T5" fmla="*/ 4951636 h 21600"/>
                <a:gd name="T6" fmla="*/ 2147483647 w 21600"/>
                <a:gd name="T7" fmla="*/ 4713148 h 21600"/>
                <a:gd name="T8" fmla="*/ 2147483647 w 21600"/>
                <a:gd name="T9" fmla="*/ 3818431 h 21600"/>
                <a:gd name="T10" fmla="*/ 2147483647 w 21600"/>
                <a:gd name="T11" fmla="*/ 2527495 h 21600"/>
                <a:gd name="T12" fmla="*/ 2147483647 w 21600"/>
                <a:gd name="T13" fmla="*/ 1100711 h 21600"/>
                <a:gd name="T14" fmla="*/ 2147483647 w 21600"/>
                <a:gd name="T15" fmla="*/ 1155828 h 21600"/>
                <a:gd name="T16" fmla="*/ 2147483647 w 21600"/>
                <a:gd name="T17" fmla="*/ 1393315 h 21600"/>
                <a:gd name="T18" fmla="*/ 2147483647 w 21600"/>
                <a:gd name="T19" fmla="*/ 0 h 21600"/>
                <a:gd name="T20" fmla="*/ 323088042 w 21600"/>
                <a:gd name="T21" fmla="*/ 10623250 h 21600"/>
                <a:gd name="T22" fmla="*/ 0 w 21600"/>
                <a:gd name="T23" fmla="*/ 7617210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600" h="21600">
                  <a:moveTo>
                    <a:pt x="21600" y="11828"/>
                  </a:moveTo>
                  <a:lnTo>
                    <a:pt x="21423" y="10068"/>
                  </a:lnTo>
                  <a:lnTo>
                    <a:pt x="20850" y="10068"/>
                  </a:lnTo>
                  <a:lnTo>
                    <a:pt x="20367" y="9583"/>
                  </a:lnTo>
                  <a:lnTo>
                    <a:pt x="19877" y="7764"/>
                  </a:lnTo>
                  <a:lnTo>
                    <a:pt x="19772" y="5139"/>
                  </a:lnTo>
                  <a:lnTo>
                    <a:pt x="19411" y="2238"/>
                  </a:lnTo>
                  <a:lnTo>
                    <a:pt x="18837" y="2350"/>
                  </a:lnTo>
                  <a:lnTo>
                    <a:pt x="18595" y="2833"/>
                  </a:lnTo>
                  <a:lnTo>
                    <a:pt x="18092" y="0"/>
                  </a:lnTo>
                  <a:lnTo>
                    <a:pt x="387" y="21600"/>
                  </a:lnTo>
                  <a:lnTo>
                    <a:pt x="0" y="15488"/>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89" name="Line 192"/>
            <p:cNvSpPr>
              <a:spLocks noChangeShapeType="1"/>
            </p:cNvSpPr>
            <p:nvPr/>
          </p:nvSpPr>
          <p:spPr bwMode="auto">
            <a:xfrm flipH="1">
              <a:off x="7686678" y="3922713"/>
              <a:ext cx="87313" cy="19050"/>
            </a:xfrm>
            <a:prstGeom prst="line">
              <a:avLst/>
            </a:prstGeom>
            <a:noFill/>
            <a:ln w="3175">
              <a:solidFill>
                <a:srgbClr val="D9D9D9"/>
              </a:solidFill>
              <a:miter lim="800000"/>
              <a:headEnd/>
              <a:tailEnd/>
            </a:ln>
            <a:extLst>
              <a:ext uri="{909E8E84-426E-40DD-AFC4-6F175D3DCCD1}">
                <a14:hiddenFill xmlns:a14="http://schemas.microsoft.com/office/drawing/2010/main">
                  <a:no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0" name="AutoShape 193"/>
            <p:cNvSpPr>
              <a:spLocks/>
            </p:cNvSpPr>
            <p:nvPr/>
          </p:nvSpPr>
          <p:spPr bwMode="auto">
            <a:xfrm>
              <a:off x="7886703" y="3975100"/>
              <a:ext cx="88900" cy="219075"/>
            </a:xfrm>
            <a:custGeom>
              <a:avLst/>
              <a:gdLst>
                <a:gd name="T0" fmla="*/ 25508991 w 21600"/>
                <a:gd name="T1" fmla="*/ 0 h 21600"/>
                <a:gd name="T2" fmla="*/ 22498721 w 21600"/>
                <a:gd name="T3" fmla="*/ 33702376 h 21600"/>
                <a:gd name="T4" fmla="*/ 22835323 w 21600"/>
                <a:gd name="T5" fmla="*/ 84674759 h 21600"/>
                <a:gd name="T6" fmla="*/ 24003156 w 21600"/>
                <a:gd name="T7" fmla="*/ 127498800 h 21600"/>
                <a:gd name="T8" fmla="*/ 24337453 w 21600"/>
                <a:gd name="T9" fmla="*/ 261982715 h 21600"/>
                <a:gd name="T10" fmla="*/ 24848764 w 21600"/>
                <a:gd name="T11" fmla="*/ 347408608 h 21600"/>
                <a:gd name="T12" fmla="*/ 24542911 w 21600"/>
                <a:gd name="T13" fmla="*/ 450654446 h 21600"/>
                <a:gd name="T14" fmla="*/ 25029544 w 21600"/>
                <a:gd name="T15" fmla="*/ 678287956 h 21600"/>
                <a:gd name="T16" fmla="*/ 24074062 w 21600"/>
                <a:gd name="T17" fmla="*/ 696953988 h 21600"/>
                <a:gd name="T18" fmla="*/ 24376495 w 21600"/>
                <a:gd name="T19" fmla="*/ 752772553 h 21600"/>
                <a:gd name="T20" fmla="*/ 24003156 w 21600"/>
                <a:gd name="T21" fmla="*/ 819733841 h 21600"/>
                <a:gd name="T22" fmla="*/ 24884320 w 21600"/>
                <a:gd name="T23" fmla="*/ 877161259 h 21600"/>
                <a:gd name="T24" fmla="*/ 24514755 w 21600"/>
                <a:gd name="T25" fmla="*/ 955613670 h 21600"/>
                <a:gd name="T26" fmla="*/ 22622683 w 21600"/>
                <a:gd name="T27" fmla="*/ 1039431846 h 21600"/>
                <a:gd name="T28" fmla="*/ 21067485 w 21600"/>
                <a:gd name="T29" fmla="*/ 1143957762 h 21600"/>
                <a:gd name="T30" fmla="*/ 19016101 w 21600"/>
                <a:gd name="T31" fmla="*/ 1198909368 h 21600"/>
                <a:gd name="T32" fmla="*/ 16995474 w 21600"/>
                <a:gd name="T33" fmla="*/ 1291636493 h 21600"/>
                <a:gd name="T34" fmla="*/ 15643157 w 21600"/>
                <a:gd name="T35" fmla="*/ 1248283498 h 21600"/>
                <a:gd name="T36" fmla="*/ 13643709 w 21600"/>
                <a:gd name="T37" fmla="*/ 1291636493 h 21600"/>
                <a:gd name="T38" fmla="*/ 13803293 w 21600"/>
                <a:gd name="T39" fmla="*/ 1394670518 h 21600"/>
                <a:gd name="T40" fmla="*/ 11325531 w 21600"/>
                <a:gd name="T41" fmla="*/ 1403580491 h 21600"/>
                <a:gd name="T42" fmla="*/ 10686562 w 21600"/>
                <a:gd name="T43" fmla="*/ 1461959435 h 21600"/>
                <a:gd name="T44" fmla="*/ 10775170 w 21600"/>
                <a:gd name="T45" fmla="*/ 1566285070 h 21600"/>
                <a:gd name="T46" fmla="*/ 11048048 w 21600"/>
                <a:gd name="T47" fmla="*/ 1636039310 h 21600"/>
                <a:gd name="T48" fmla="*/ 12266710 w 21600"/>
                <a:gd name="T49" fmla="*/ 1728121655 h 21600"/>
                <a:gd name="T50" fmla="*/ 9927274 w 21600"/>
                <a:gd name="T51" fmla="*/ 1793379148 h 21600"/>
                <a:gd name="T52" fmla="*/ 9155976 w 21600"/>
                <a:gd name="T53" fmla="*/ 1725973371 h 21600"/>
                <a:gd name="T54" fmla="*/ 7416594 w 21600"/>
                <a:gd name="T55" fmla="*/ 1690450451 h 21600"/>
                <a:gd name="T56" fmla="*/ 5644977 w 21600"/>
                <a:gd name="T57" fmla="*/ 1708809727 h 21600"/>
                <a:gd name="T58" fmla="*/ 5623719 w 21600"/>
                <a:gd name="T59" fmla="*/ 1793379148 h 21600"/>
                <a:gd name="T60" fmla="*/ 5030913 w 21600"/>
                <a:gd name="T61" fmla="*/ 1906392557 h 21600"/>
                <a:gd name="T62" fmla="*/ 4725056 w 21600"/>
                <a:gd name="T63" fmla="*/ 1942454817 h 21600"/>
                <a:gd name="T64" fmla="*/ 6361750 w 21600"/>
                <a:gd name="T65" fmla="*/ 2063191928 h 21600"/>
                <a:gd name="T66" fmla="*/ 6166964 w 21600"/>
                <a:gd name="T67" fmla="*/ 2095276091 h 21600"/>
                <a:gd name="T68" fmla="*/ 4008283 w 21600"/>
                <a:gd name="T69" fmla="*/ 2093127918 h 21600"/>
                <a:gd name="T70" fmla="*/ 4981277 w 21600"/>
                <a:gd name="T71" fmla="*/ 2147483647 h 21600"/>
                <a:gd name="T72" fmla="*/ 0 w 21600"/>
                <a:gd name="T73" fmla="*/ 2147483647 h 216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600" h="21600">
                  <a:moveTo>
                    <a:pt x="21600" y="0"/>
                  </a:moveTo>
                  <a:lnTo>
                    <a:pt x="19051" y="314"/>
                  </a:lnTo>
                  <a:lnTo>
                    <a:pt x="19336" y="789"/>
                  </a:lnTo>
                  <a:lnTo>
                    <a:pt x="20325" y="1188"/>
                  </a:lnTo>
                  <a:lnTo>
                    <a:pt x="20608" y="2441"/>
                  </a:lnTo>
                  <a:lnTo>
                    <a:pt x="21041" y="3237"/>
                  </a:lnTo>
                  <a:lnTo>
                    <a:pt x="20782" y="4199"/>
                  </a:lnTo>
                  <a:lnTo>
                    <a:pt x="21194" y="6320"/>
                  </a:lnTo>
                  <a:lnTo>
                    <a:pt x="20385" y="6494"/>
                  </a:lnTo>
                  <a:lnTo>
                    <a:pt x="20641" y="7014"/>
                  </a:lnTo>
                  <a:lnTo>
                    <a:pt x="20325" y="7638"/>
                  </a:lnTo>
                  <a:lnTo>
                    <a:pt x="21071" y="8173"/>
                  </a:lnTo>
                  <a:lnTo>
                    <a:pt x="20758" y="8904"/>
                  </a:lnTo>
                  <a:lnTo>
                    <a:pt x="19156" y="9685"/>
                  </a:lnTo>
                  <a:lnTo>
                    <a:pt x="17839" y="10659"/>
                  </a:lnTo>
                  <a:lnTo>
                    <a:pt x="16102" y="11171"/>
                  </a:lnTo>
                  <a:lnTo>
                    <a:pt x="14391" y="12035"/>
                  </a:lnTo>
                  <a:lnTo>
                    <a:pt x="13246" y="11631"/>
                  </a:lnTo>
                  <a:lnTo>
                    <a:pt x="11553" y="12035"/>
                  </a:lnTo>
                  <a:lnTo>
                    <a:pt x="11688" y="12995"/>
                  </a:lnTo>
                  <a:lnTo>
                    <a:pt x="9590" y="13078"/>
                  </a:lnTo>
                  <a:lnTo>
                    <a:pt x="9049" y="13622"/>
                  </a:lnTo>
                  <a:lnTo>
                    <a:pt x="9124" y="14594"/>
                  </a:lnTo>
                  <a:cubicBezTo>
                    <a:pt x="9124" y="14594"/>
                    <a:pt x="8938" y="15101"/>
                    <a:pt x="9355" y="15244"/>
                  </a:cubicBezTo>
                  <a:cubicBezTo>
                    <a:pt x="9761" y="15385"/>
                    <a:pt x="10387" y="16102"/>
                    <a:pt x="10387" y="16102"/>
                  </a:cubicBezTo>
                  <a:lnTo>
                    <a:pt x="8406" y="16710"/>
                  </a:lnTo>
                  <a:lnTo>
                    <a:pt x="7753" y="16082"/>
                  </a:lnTo>
                  <a:lnTo>
                    <a:pt x="6280" y="15751"/>
                  </a:lnTo>
                  <a:cubicBezTo>
                    <a:pt x="6280" y="15751"/>
                    <a:pt x="4554" y="15671"/>
                    <a:pt x="4780" y="15922"/>
                  </a:cubicBezTo>
                  <a:cubicBezTo>
                    <a:pt x="5005" y="16170"/>
                    <a:pt x="4966" y="16498"/>
                    <a:pt x="4762" y="16710"/>
                  </a:cubicBezTo>
                  <a:cubicBezTo>
                    <a:pt x="4561" y="16920"/>
                    <a:pt x="4260" y="17763"/>
                    <a:pt x="4260" y="17763"/>
                  </a:cubicBezTo>
                  <a:lnTo>
                    <a:pt x="4001" y="18099"/>
                  </a:lnTo>
                  <a:lnTo>
                    <a:pt x="5387" y="19224"/>
                  </a:lnTo>
                  <a:lnTo>
                    <a:pt x="5222" y="19523"/>
                  </a:lnTo>
                  <a:lnTo>
                    <a:pt x="3394" y="19503"/>
                  </a:lnTo>
                  <a:lnTo>
                    <a:pt x="4218" y="20979"/>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1" name="AutoShape 194"/>
            <p:cNvSpPr>
              <a:spLocks/>
            </p:cNvSpPr>
            <p:nvPr/>
          </p:nvSpPr>
          <p:spPr bwMode="auto">
            <a:xfrm>
              <a:off x="7848603" y="4267200"/>
              <a:ext cx="93663" cy="98425"/>
            </a:xfrm>
            <a:custGeom>
              <a:avLst/>
              <a:gdLst>
                <a:gd name="T0" fmla="*/ 33115035 w 21600"/>
                <a:gd name="T1" fmla="*/ 0 h 21600"/>
                <a:gd name="T2" fmla="*/ 26807981 w 21600"/>
                <a:gd name="T3" fmla="*/ 11014860 h 21600"/>
                <a:gd name="T4" fmla="*/ 22211795 w 21600"/>
                <a:gd name="T5" fmla="*/ 16028443 h 21600"/>
                <a:gd name="T6" fmla="*/ 18803476 w 21600"/>
                <a:gd name="T7" fmla="*/ 20159951 h 21600"/>
                <a:gd name="T8" fmla="*/ 19052073 w 21600"/>
                <a:gd name="T9" fmla="*/ 22044001 h 21600"/>
                <a:gd name="T10" fmla="*/ 15708079 w 21600"/>
                <a:gd name="T11" fmla="*/ 24914015 h 21600"/>
                <a:gd name="T12" fmla="*/ 16506794 w 21600"/>
                <a:gd name="T13" fmla="*/ 27442567 h 21600"/>
                <a:gd name="T14" fmla="*/ 12974793 w 21600"/>
                <a:gd name="T15" fmla="*/ 30008224 h 21600"/>
                <a:gd name="T16" fmla="*/ 11436794 w 21600"/>
                <a:gd name="T17" fmla="*/ 33728921 h 21600"/>
                <a:gd name="T18" fmla="*/ 6961854 w 21600"/>
                <a:gd name="T19" fmla="*/ 37720670 h 21600"/>
                <a:gd name="T20" fmla="*/ 0 w 21600"/>
                <a:gd name="T21" fmla="*/ 42433765 h 21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00" h="21600">
                  <a:moveTo>
                    <a:pt x="21600" y="0"/>
                  </a:moveTo>
                  <a:lnTo>
                    <a:pt x="17486" y="5607"/>
                  </a:lnTo>
                  <a:lnTo>
                    <a:pt x="14488" y="8159"/>
                  </a:lnTo>
                  <a:lnTo>
                    <a:pt x="12265" y="10262"/>
                  </a:lnTo>
                  <a:lnTo>
                    <a:pt x="12427" y="11221"/>
                  </a:lnTo>
                  <a:lnTo>
                    <a:pt x="10246" y="12682"/>
                  </a:lnTo>
                  <a:lnTo>
                    <a:pt x="10767" y="13969"/>
                  </a:lnTo>
                  <a:lnTo>
                    <a:pt x="8463" y="15275"/>
                  </a:lnTo>
                  <a:lnTo>
                    <a:pt x="7460" y="17169"/>
                  </a:lnTo>
                  <a:lnTo>
                    <a:pt x="4541" y="19201"/>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2" name="AutoShape 195"/>
            <p:cNvSpPr>
              <a:spLocks/>
            </p:cNvSpPr>
            <p:nvPr/>
          </p:nvSpPr>
          <p:spPr bwMode="auto">
            <a:xfrm>
              <a:off x="7366003" y="4445000"/>
              <a:ext cx="166688" cy="544513"/>
            </a:xfrm>
            <a:custGeom>
              <a:avLst/>
              <a:gdLst>
                <a:gd name="T0" fmla="*/ 311125729 w 21600"/>
                <a:gd name="T1" fmla="*/ 2147483647 h 21600"/>
                <a:gd name="T2" fmla="*/ 293474558 w 21600"/>
                <a:gd name="T3" fmla="*/ 2147483647 h 21600"/>
                <a:gd name="T4" fmla="*/ 279214076 w 21600"/>
                <a:gd name="T5" fmla="*/ 2147483647 h 21600"/>
                <a:gd name="T6" fmla="*/ 294651978 w 21600"/>
                <a:gd name="T7" fmla="*/ 2147483647 h 21600"/>
                <a:gd name="T8" fmla="*/ 296676828 w 21600"/>
                <a:gd name="T9" fmla="*/ 2147483647 h 21600"/>
                <a:gd name="T10" fmla="*/ 286686267 w 21600"/>
                <a:gd name="T11" fmla="*/ 2147483647 h 21600"/>
                <a:gd name="T12" fmla="*/ 246100239 w 21600"/>
                <a:gd name="T13" fmla="*/ 2147483647 h 21600"/>
                <a:gd name="T14" fmla="*/ 246454575 w 21600"/>
                <a:gd name="T15" fmla="*/ 2147483647 h 21600"/>
                <a:gd name="T16" fmla="*/ 221058284 w 21600"/>
                <a:gd name="T17" fmla="*/ 2147483647 h 21600"/>
                <a:gd name="T18" fmla="*/ 212652725 w 21600"/>
                <a:gd name="T19" fmla="*/ 2147483647 h 21600"/>
                <a:gd name="T20" fmla="*/ 209450456 w 21600"/>
                <a:gd name="T21" fmla="*/ 2147483647 h 21600"/>
                <a:gd name="T22" fmla="*/ 232743769 w 21600"/>
                <a:gd name="T23" fmla="*/ 2147483647 h 21600"/>
                <a:gd name="T24" fmla="*/ 206467821 w 21600"/>
                <a:gd name="T25" fmla="*/ 2147483647 h 21600"/>
                <a:gd name="T26" fmla="*/ 200832115 w 21600"/>
                <a:gd name="T27" fmla="*/ 2147483647 h 21600"/>
                <a:gd name="T28" fmla="*/ 200832115 w 21600"/>
                <a:gd name="T29" fmla="*/ 2147483647 h 21600"/>
                <a:gd name="T30" fmla="*/ 181865668 w 21600"/>
                <a:gd name="T31" fmla="*/ 2147483647 h 21600"/>
                <a:gd name="T32" fmla="*/ 141442331 w 21600"/>
                <a:gd name="T33" fmla="*/ 2147483647 h 21600"/>
                <a:gd name="T34" fmla="*/ 150720162 w 21600"/>
                <a:gd name="T35" fmla="*/ 2147483647 h 21600"/>
                <a:gd name="T36" fmla="*/ 147928693 w 21600"/>
                <a:gd name="T37" fmla="*/ 2147483647 h 21600"/>
                <a:gd name="T38" fmla="*/ 144999414 w 21600"/>
                <a:gd name="T39" fmla="*/ 2147483647 h 21600"/>
                <a:gd name="T40" fmla="*/ 140183149 w 21600"/>
                <a:gd name="T41" fmla="*/ 2147483647 h 21600"/>
                <a:gd name="T42" fmla="*/ 102249776 w 21600"/>
                <a:gd name="T43" fmla="*/ 2147483647 h 21600"/>
                <a:gd name="T44" fmla="*/ 66422598 w 21600"/>
                <a:gd name="T45" fmla="*/ 2147483647 h 21600"/>
                <a:gd name="T46" fmla="*/ 84020468 w 21600"/>
                <a:gd name="T47" fmla="*/ 2147483647 h 21600"/>
                <a:gd name="T48" fmla="*/ 70994395 w 21600"/>
                <a:gd name="T49" fmla="*/ 2147483647 h 21600"/>
                <a:gd name="T50" fmla="*/ 40012004 w 21600"/>
                <a:gd name="T51" fmla="*/ 2147483647 h 21600"/>
                <a:gd name="T52" fmla="*/ 65383522 w 21600"/>
                <a:gd name="T53" fmla="*/ 2147483647 h 21600"/>
                <a:gd name="T54" fmla="*/ 47565964 w 21600"/>
                <a:gd name="T55" fmla="*/ 2147483647 h 21600"/>
                <a:gd name="T56" fmla="*/ 35167217 w 21600"/>
                <a:gd name="T57" fmla="*/ 2147483647 h 21600"/>
                <a:gd name="T58" fmla="*/ 19048279 w 21600"/>
                <a:gd name="T59" fmla="*/ 2147483647 h 21600"/>
                <a:gd name="T60" fmla="*/ 55832701 w 21600"/>
                <a:gd name="T61" fmla="*/ 2147483647 h 21600"/>
                <a:gd name="T62" fmla="*/ 47565964 w 21600"/>
                <a:gd name="T63" fmla="*/ 2147483647 h 21600"/>
                <a:gd name="T64" fmla="*/ 70994395 w 21600"/>
                <a:gd name="T65" fmla="*/ 2147483647 h 21600"/>
                <a:gd name="T66" fmla="*/ 52190638 w 21600"/>
                <a:gd name="T67" fmla="*/ 2147483647 h 21600"/>
                <a:gd name="T68" fmla="*/ 84020468 w 21600"/>
                <a:gd name="T69" fmla="*/ 2147483647 h 21600"/>
                <a:gd name="T70" fmla="*/ 67738353 w 21600"/>
                <a:gd name="T71" fmla="*/ 2147483647 h 21600"/>
                <a:gd name="T72" fmla="*/ 89194757 w 21600"/>
                <a:gd name="T73" fmla="*/ 2147483647 h 21600"/>
                <a:gd name="T74" fmla="*/ 85662514 w 21600"/>
                <a:gd name="T75" fmla="*/ 2147483647 h 21600"/>
                <a:gd name="T76" fmla="*/ 102086599 w 21600"/>
                <a:gd name="T77" fmla="*/ 2147483647 h 21600"/>
                <a:gd name="T78" fmla="*/ 128905248 w 21600"/>
                <a:gd name="T79" fmla="*/ 2147483647 h 21600"/>
                <a:gd name="T80" fmla="*/ 142591282 w 21600"/>
                <a:gd name="T81" fmla="*/ 2147483647 h 21600"/>
                <a:gd name="T82" fmla="*/ 133065302 w 21600"/>
                <a:gd name="T83" fmla="*/ 2147483647 h 21600"/>
                <a:gd name="T84" fmla="*/ 89631340 w 21600"/>
                <a:gd name="T85" fmla="*/ 2147483647 h 21600"/>
                <a:gd name="T86" fmla="*/ 96390685 w 21600"/>
                <a:gd name="T87" fmla="*/ 2147483647 h 21600"/>
                <a:gd name="T88" fmla="*/ 92698955 w 21600"/>
                <a:gd name="T89" fmla="*/ 2147483647 h 21600"/>
                <a:gd name="T90" fmla="*/ 70501299 w 21600"/>
                <a:gd name="T91" fmla="*/ 2147483647 h 21600"/>
                <a:gd name="T92" fmla="*/ 51098206 w 21600"/>
                <a:gd name="T93" fmla="*/ 2147483647 h 21600"/>
                <a:gd name="T94" fmla="*/ 19048279 w 21600"/>
                <a:gd name="T95" fmla="*/ 2147483647 h 21600"/>
                <a:gd name="T96" fmla="*/ 33635045 w 21600"/>
                <a:gd name="T97" fmla="*/ 2147483647 h 21600"/>
                <a:gd name="T98" fmla="*/ 23126918 w 21600"/>
                <a:gd name="T99" fmla="*/ 2147483647 h 21600"/>
                <a:gd name="T100" fmla="*/ 0 w 21600"/>
                <a:gd name="T101" fmla="*/ 2147483647 h 21600"/>
                <a:gd name="T102" fmla="*/ 19651250 w 21600"/>
                <a:gd name="T103" fmla="*/ 2147483647 h 21600"/>
                <a:gd name="T104" fmla="*/ 499123000 w 21600"/>
                <a:gd name="T105" fmla="*/ 2147483647 h 21600"/>
                <a:gd name="T106" fmla="*/ 495537448 w 21600"/>
                <a:gd name="T107" fmla="*/ 2147483647 h 21600"/>
                <a:gd name="T108" fmla="*/ 497314142 w 21600"/>
                <a:gd name="T109" fmla="*/ 2147483647 h 21600"/>
                <a:gd name="T110" fmla="*/ 538613378 w 21600"/>
                <a:gd name="T111" fmla="*/ 2147483647 h 21600"/>
                <a:gd name="T112" fmla="*/ 559580321 w 21600"/>
                <a:gd name="T113" fmla="*/ 2147483647 h 21600"/>
                <a:gd name="T114" fmla="*/ 591161994 w 21600"/>
                <a:gd name="T115" fmla="*/ 2147483647 h 216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1600" h="21600">
                  <a:moveTo>
                    <a:pt x="11478" y="0"/>
                  </a:moveTo>
                  <a:lnTo>
                    <a:pt x="11368" y="360"/>
                  </a:lnTo>
                  <a:lnTo>
                    <a:pt x="11443" y="651"/>
                  </a:lnTo>
                  <a:lnTo>
                    <a:pt x="10723" y="682"/>
                  </a:lnTo>
                  <a:lnTo>
                    <a:pt x="11150" y="1010"/>
                  </a:lnTo>
                  <a:lnTo>
                    <a:pt x="10202" y="1054"/>
                  </a:lnTo>
                  <a:lnTo>
                    <a:pt x="11222" y="1416"/>
                  </a:lnTo>
                  <a:lnTo>
                    <a:pt x="10766" y="1602"/>
                  </a:lnTo>
                  <a:lnTo>
                    <a:pt x="10595" y="1988"/>
                  </a:lnTo>
                  <a:cubicBezTo>
                    <a:pt x="10595" y="1988"/>
                    <a:pt x="10866" y="2129"/>
                    <a:pt x="10840" y="2186"/>
                  </a:cubicBezTo>
                  <a:cubicBezTo>
                    <a:pt x="10813" y="2241"/>
                    <a:pt x="10386" y="2442"/>
                    <a:pt x="10386" y="2442"/>
                  </a:cubicBezTo>
                  <a:lnTo>
                    <a:pt x="10475" y="2641"/>
                  </a:lnTo>
                  <a:lnTo>
                    <a:pt x="8992" y="2752"/>
                  </a:lnTo>
                  <a:lnTo>
                    <a:pt x="8992" y="3106"/>
                  </a:lnTo>
                  <a:lnTo>
                    <a:pt x="9530" y="3144"/>
                  </a:lnTo>
                  <a:lnTo>
                    <a:pt x="9005" y="3351"/>
                  </a:lnTo>
                  <a:lnTo>
                    <a:pt x="8746" y="3610"/>
                  </a:lnTo>
                  <a:lnTo>
                    <a:pt x="8077" y="3773"/>
                  </a:lnTo>
                  <a:lnTo>
                    <a:pt x="7598" y="3987"/>
                  </a:lnTo>
                  <a:cubicBezTo>
                    <a:pt x="7598" y="3987"/>
                    <a:pt x="7794" y="4101"/>
                    <a:pt x="7770" y="4134"/>
                  </a:cubicBezTo>
                  <a:cubicBezTo>
                    <a:pt x="7750" y="4165"/>
                    <a:pt x="8202" y="4301"/>
                    <a:pt x="8162" y="4346"/>
                  </a:cubicBezTo>
                  <a:cubicBezTo>
                    <a:pt x="8130" y="4390"/>
                    <a:pt x="7653" y="4520"/>
                    <a:pt x="7653" y="4520"/>
                  </a:cubicBezTo>
                  <a:cubicBezTo>
                    <a:pt x="7653" y="4520"/>
                    <a:pt x="7766" y="4484"/>
                    <a:pt x="7790" y="4573"/>
                  </a:cubicBezTo>
                  <a:cubicBezTo>
                    <a:pt x="7813" y="4664"/>
                    <a:pt x="8504" y="4851"/>
                    <a:pt x="8504" y="4851"/>
                  </a:cubicBezTo>
                  <a:lnTo>
                    <a:pt x="8285" y="4943"/>
                  </a:lnTo>
                  <a:lnTo>
                    <a:pt x="7544" y="5162"/>
                  </a:lnTo>
                  <a:cubicBezTo>
                    <a:pt x="7544" y="5162"/>
                    <a:pt x="7250" y="5191"/>
                    <a:pt x="7293" y="5269"/>
                  </a:cubicBezTo>
                  <a:cubicBezTo>
                    <a:pt x="7338" y="5346"/>
                    <a:pt x="7338" y="5346"/>
                    <a:pt x="7338" y="5346"/>
                  </a:cubicBezTo>
                  <a:cubicBezTo>
                    <a:pt x="7338" y="5346"/>
                    <a:pt x="7395" y="5426"/>
                    <a:pt x="7408" y="5511"/>
                  </a:cubicBezTo>
                  <a:cubicBezTo>
                    <a:pt x="7414" y="5568"/>
                    <a:pt x="7402" y="5627"/>
                    <a:pt x="7338" y="5665"/>
                  </a:cubicBezTo>
                  <a:cubicBezTo>
                    <a:pt x="7178" y="5762"/>
                    <a:pt x="7112" y="5921"/>
                    <a:pt x="7112" y="5921"/>
                  </a:cubicBezTo>
                  <a:cubicBezTo>
                    <a:pt x="7112" y="5921"/>
                    <a:pt x="6907" y="5985"/>
                    <a:pt x="6645" y="6038"/>
                  </a:cubicBezTo>
                  <a:cubicBezTo>
                    <a:pt x="6382" y="6091"/>
                    <a:pt x="5643" y="6172"/>
                    <a:pt x="5643" y="6172"/>
                  </a:cubicBezTo>
                  <a:cubicBezTo>
                    <a:pt x="5643" y="6172"/>
                    <a:pt x="5210" y="6318"/>
                    <a:pt x="5168" y="6357"/>
                  </a:cubicBezTo>
                  <a:cubicBezTo>
                    <a:pt x="5125" y="6398"/>
                    <a:pt x="5086" y="6428"/>
                    <a:pt x="5168" y="6511"/>
                  </a:cubicBezTo>
                  <a:cubicBezTo>
                    <a:pt x="5246" y="6593"/>
                    <a:pt x="5507" y="6705"/>
                    <a:pt x="5507" y="6705"/>
                  </a:cubicBezTo>
                  <a:cubicBezTo>
                    <a:pt x="5507" y="6705"/>
                    <a:pt x="5669" y="6811"/>
                    <a:pt x="5525" y="6837"/>
                  </a:cubicBezTo>
                  <a:cubicBezTo>
                    <a:pt x="5382" y="6863"/>
                    <a:pt x="5405" y="6962"/>
                    <a:pt x="5405" y="6962"/>
                  </a:cubicBezTo>
                  <a:lnTo>
                    <a:pt x="5122" y="6997"/>
                  </a:lnTo>
                  <a:lnTo>
                    <a:pt x="5298" y="7210"/>
                  </a:lnTo>
                  <a:lnTo>
                    <a:pt x="5122" y="7411"/>
                  </a:lnTo>
                  <a:lnTo>
                    <a:pt x="5122" y="7620"/>
                  </a:lnTo>
                  <a:cubicBezTo>
                    <a:pt x="5122" y="7620"/>
                    <a:pt x="4510" y="7859"/>
                    <a:pt x="4517" y="7929"/>
                  </a:cubicBezTo>
                  <a:cubicBezTo>
                    <a:pt x="4523" y="7999"/>
                    <a:pt x="3736" y="8143"/>
                    <a:pt x="3736" y="8143"/>
                  </a:cubicBezTo>
                  <a:lnTo>
                    <a:pt x="3070" y="8396"/>
                  </a:lnTo>
                  <a:lnTo>
                    <a:pt x="2427" y="8396"/>
                  </a:lnTo>
                  <a:lnTo>
                    <a:pt x="2427" y="8682"/>
                  </a:lnTo>
                  <a:lnTo>
                    <a:pt x="3070" y="8708"/>
                  </a:lnTo>
                  <a:lnTo>
                    <a:pt x="3146" y="9098"/>
                  </a:lnTo>
                  <a:lnTo>
                    <a:pt x="2594" y="9098"/>
                  </a:lnTo>
                  <a:lnTo>
                    <a:pt x="2434" y="9301"/>
                  </a:lnTo>
                  <a:lnTo>
                    <a:pt x="1462" y="9295"/>
                  </a:lnTo>
                  <a:lnTo>
                    <a:pt x="1822" y="9689"/>
                  </a:lnTo>
                  <a:lnTo>
                    <a:pt x="2389" y="9915"/>
                  </a:lnTo>
                  <a:lnTo>
                    <a:pt x="1091" y="10019"/>
                  </a:lnTo>
                  <a:lnTo>
                    <a:pt x="1738" y="10193"/>
                  </a:lnTo>
                  <a:lnTo>
                    <a:pt x="696" y="10355"/>
                  </a:lnTo>
                  <a:lnTo>
                    <a:pt x="1285" y="10563"/>
                  </a:lnTo>
                  <a:lnTo>
                    <a:pt x="1259" y="10687"/>
                  </a:lnTo>
                  <a:lnTo>
                    <a:pt x="696" y="11140"/>
                  </a:lnTo>
                  <a:lnTo>
                    <a:pt x="1738" y="11072"/>
                  </a:lnTo>
                  <a:lnTo>
                    <a:pt x="2040" y="11230"/>
                  </a:lnTo>
                  <a:lnTo>
                    <a:pt x="1326" y="11434"/>
                  </a:lnTo>
                  <a:lnTo>
                    <a:pt x="1738" y="11669"/>
                  </a:lnTo>
                  <a:lnTo>
                    <a:pt x="2787" y="11661"/>
                  </a:lnTo>
                  <a:lnTo>
                    <a:pt x="2594" y="12007"/>
                  </a:lnTo>
                  <a:lnTo>
                    <a:pt x="2494" y="12341"/>
                  </a:lnTo>
                  <a:lnTo>
                    <a:pt x="1907" y="12440"/>
                  </a:lnTo>
                  <a:lnTo>
                    <a:pt x="2026" y="12884"/>
                  </a:lnTo>
                  <a:lnTo>
                    <a:pt x="3070" y="12887"/>
                  </a:lnTo>
                  <a:lnTo>
                    <a:pt x="3011" y="13046"/>
                  </a:lnTo>
                  <a:lnTo>
                    <a:pt x="2475" y="13196"/>
                  </a:lnTo>
                  <a:lnTo>
                    <a:pt x="2434" y="13516"/>
                  </a:lnTo>
                  <a:lnTo>
                    <a:pt x="3259" y="13552"/>
                  </a:lnTo>
                  <a:lnTo>
                    <a:pt x="2594" y="13832"/>
                  </a:lnTo>
                  <a:lnTo>
                    <a:pt x="3130" y="14003"/>
                  </a:lnTo>
                  <a:lnTo>
                    <a:pt x="4117" y="13861"/>
                  </a:lnTo>
                  <a:lnTo>
                    <a:pt x="3730" y="14201"/>
                  </a:lnTo>
                  <a:lnTo>
                    <a:pt x="4211" y="14431"/>
                  </a:lnTo>
                  <a:lnTo>
                    <a:pt x="4710" y="14678"/>
                  </a:lnTo>
                  <a:lnTo>
                    <a:pt x="5501" y="14709"/>
                  </a:lnTo>
                  <a:lnTo>
                    <a:pt x="5210" y="14898"/>
                  </a:lnTo>
                  <a:lnTo>
                    <a:pt x="4717" y="14982"/>
                  </a:lnTo>
                  <a:lnTo>
                    <a:pt x="4862" y="15178"/>
                  </a:lnTo>
                  <a:lnTo>
                    <a:pt x="4059" y="15101"/>
                  </a:lnTo>
                  <a:lnTo>
                    <a:pt x="3275" y="15331"/>
                  </a:lnTo>
                  <a:lnTo>
                    <a:pt x="3336" y="15563"/>
                  </a:lnTo>
                  <a:lnTo>
                    <a:pt x="3522" y="15774"/>
                  </a:lnTo>
                  <a:lnTo>
                    <a:pt x="4211" y="15845"/>
                  </a:lnTo>
                  <a:lnTo>
                    <a:pt x="3387" y="16163"/>
                  </a:lnTo>
                  <a:lnTo>
                    <a:pt x="3070" y="16425"/>
                  </a:lnTo>
                  <a:lnTo>
                    <a:pt x="2576" y="16647"/>
                  </a:lnTo>
                  <a:lnTo>
                    <a:pt x="1966" y="16811"/>
                  </a:lnTo>
                  <a:lnTo>
                    <a:pt x="1867" y="17148"/>
                  </a:lnTo>
                  <a:lnTo>
                    <a:pt x="1710" y="17422"/>
                  </a:lnTo>
                  <a:lnTo>
                    <a:pt x="696" y="17422"/>
                  </a:lnTo>
                  <a:lnTo>
                    <a:pt x="709" y="17615"/>
                  </a:lnTo>
                  <a:lnTo>
                    <a:pt x="1229" y="17834"/>
                  </a:lnTo>
                  <a:lnTo>
                    <a:pt x="1002" y="18095"/>
                  </a:lnTo>
                  <a:lnTo>
                    <a:pt x="845" y="18284"/>
                  </a:lnTo>
                  <a:lnTo>
                    <a:pt x="939" y="18546"/>
                  </a:lnTo>
                  <a:lnTo>
                    <a:pt x="0" y="18716"/>
                  </a:lnTo>
                  <a:lnTo>
                    <a:pt x="259" y="18973"/>
                  </a:lnTo>
                  <a:lnTo>
                    <a:pt x="718" y="19402"/>
                  </a:lnTo>
                  <a:lnTo>
                    <a:pt x="568" y="19587"/>
                  </a:lnTo>
                  <a:lnTo>
                    <a:pt x="18237" y="18854"/>
                  </a:lnTo>
                  <a:lnTo>
                    <a:pt x="18478" y="19132"/>
                  </a:lnTo>
                  <a:lnTo>
                    <a:pt x="18106" y="19435"/>
                  </a:lnTo>
                  <a:cubicBezTo>
                    <a:pt x="18106" y="19435"/>
                    <a:pt x="17915" y="19665"/>
                    <a:pt x="18061" y="19768"/>
                  </a:cubicBezTo>
                  <a:cubicBezTo>
                    <a:pt x="18208" y="19870"/>
                    <a:pt x="18171" y="20195"/>
                    <a:pt x="18171" y="20195"/>
                  </a:cubicBezTo>
                  <a:cubicBezTo>
                    <a:pt x="18171" y="20195"/>
                    <a:pt x="18515" y="20358"/>
                    <a:pt x="18626" y="20387"/>
                  </a:cubicBezTo>
                  <a:cubicBezTo>
                    <a:pt x="18734" y="20415"/>
                    <a:pt x="19528" y="20429"/>
                    <a:pt x="19680" y="20566"/>
                  </a:cubicBezTo>
                  <a:cubicBezTo>
                    <a:pt x="19829" y="20703"/>
                    <a:pt x="19944" y="20876"/>
                    <a:pt x="19944" y="20876"/>
                  </a:cubicBezTo>
                  <a:lnTo>
                    <a:pt x="20446" y="21043"/>
                  </a:lnTo>
                  <a:lnTo>
                    <a:pt x="20882" y="21247"/>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3" name="AutoShape 196"/>
            <p:cNvSpPr>
              <a:spLocks/>
            </p:cNvSpPr>
            <p:nvPr/>
          </p:nvSpPr>
          <p:spPr bwMode="auto">
            <a:xfrm>
              <a:off x="7429503" y="4330700"/>
              <a:ext cx="560388" cy="242888"/>
            </a:xfrm>
            <a:custGeom>
              <a:avLst/>
              <a:gdLst>
                <a:gd name="T0" fmla="*/ 0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1459520 h 21600"/>
                <a:gd name="T30" fmla="*/ 2147483647 w 21600"/>
                <a:gd name="T31" fmla="*/ 2025142863 h 21600"/>
                <a:gd name="T32" fmla="*/ 2147483647 w 21600"/>
                <a:gd name="T33" fmla="*/ 1960948700 h 21600"/>
                <a:gd name="T34" fmla="*/ 2147483647 w 21600"/>
                <a:gd name="T35" fmla="*/ 1893716042 h 21600"/>
                <a:gd name="T36" fmla="*/ 2147483647 w 21600"/>
                <a:gd name="T37" fmla="*/ 1787281250 h 21600"/>
                <a:gd name="T38" fmla="*/ 2147483647 w 21600"/>
                <a:gd name="T39" fmla="*/ 1781524051 h 21600"/>
                <a:gd name="T40" fmla="*/ 2147483647 w 21600"/>
                <a:gd name="T41" fmla="*/ 1681740814 h 21600"/>
                <a:gd name="T42" fmla="*/ 2147483647 w 21600"/>
                <a:gd name="T43" fmla="*/ 1608752475 h 21600"/>
                <a:gd name="T44" fmla="*/ 2147483647 w 21600"/>
                <a:gd name="T45" fmla="*/ 1524060803 h 21600"/>
                <a:gd name="T46" fmla="*/ 2147483647 w 21600"/>
                <a:gd name="T47" fmla="*/ 1398214807 h 21600"/>
                <a:gd name="T48" fmla="*/ 2147483647 w 21600"/>
                <a:gd name="T49" fmla="*/ 1306169172 h 21600"/>
                <a:gd name="T50" fmla="*/ 2147483647 w 21600"/>
                <a:gd name="T51" fmla="*/ 1134644478 h 21600"/>
                <a:gd name="T52" fmla="*/ 2147483647 w 21600"/>
                <a:gd name="T53" fmla="*/ 1156212730 h 21600"/>
                <a:gd name="T54" fmla="*/ 2147483647 w 21600"/>
                <a:gd name="T55" fmla="*/ 1032701427 h 21600"/>
                <a:gd name="T56" fmla="*/ 2147483647 w 21600"/>
                <a:gd name="T57" fmla="*/ 916208372 h 21600"/>
                <a:gd name="T58" fmla="*/ 2147483647 w 21600"/>
                <a:gd name="T59" fmla="*/ 1082873114 h 21600"/>
                <a:gd name="T60" fmla="*/ 2147483647 w 21600"/>
                <a:gd name="T61" fmla="*/ 1082873114 h 21600"/>
                <a:gd name="T62" fmla="*/ 2147483647 w 21600"/>
                <a:gd name="T63" fmla="*/ 914401207 h 21600"/>
                <a:gd name="T64" fmla="*/ 2147483647 w 21600"/>
                <a:gd name="T65" fmla="*/ 821267884 h 21600"/>
                <a:gd name="T66" fmla="*/ 2147483647 w 21600"/>
                <a:gd name="T67" fmla="*/ 710706908 h 21600"/>
                <a:gd name="T68" fmla="*/ 2147483647 w 21600"/>
                <a:gd name="T69" fmla="*/ 761950743 h 21600"/>
                <a:gd name="T70" fmla="*/ 2147483647 w 21600"/>
                <a:gd name="T71" fmla="*/ 716638863 h 21600"/>
                <a:gd name="T72" fmla="*/ 2147483647 w 21600"/>
                <a:gd name="T73" fmla="*/ 441555901 h 21600"/>
                <a:gd name="T74" fmla="*/ 2147483647 w 21600"/>
                <a:gd name="T75" fmla="*/ 364250689 h 21600"/>
                <a:gd name="T76" fmla="*/ 2147483647 w 21600"/>
                <a:gd name="T77" fmla="*/ 269135467 h 21600"/>
                <a:gd name="T78" fmla="*/ 2147483647 w 21600"/>
                <a:gd name="T79" fmla="*/ 0 h 216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1600" h="21600">
                  <a:moveTo>
                    <a:pt x="0" y="21600"/>
                  </a:moveTo>
                  <a:lnTo>
                    <a:pt x="1624" y="21231"/>
                  </a:lnTo>
                  <a:lnTo>
                    <a:pt x="4229" y="20311"/>
                  </a:lnTo>
                  <a:lnTo>
                    <a:pt x="7238" y="19019"/>
                  </a:lnTo>
                  <a:lnTo>
                    <a:pt x="9965" y="17946"/>
                  </a:lnTo>
                  <a:lnTo>
                    <a:pt x="12542" y="16873"/>
                  </a:lnTo>
                  <a:lnTo>
                    <a:pt x="15415" y="15628"/>
                  </a:lnTo>
                  <a:lnTo>
                    <a:pt x="15750" y="15322"/>
                  </a:lnTo>
                  <a:lnTo>
                    <a:pt x="15694" y="14664"/>
                  </a:lnTo>
                  <a:lnTo>
                    <a:pt x="15694" y="13980"/>
                  </a:lnTo>
                  <a:lnTo>
                    <a:pt x="15725" y="13471"/>
                  </a:lnTo>
                  <a:cubicBezTo>
                    <a:pt x="15725" y="13471"/>
                    <a:pt x="15843" y="13235"/>
                    <a:pt x="15894" y="13155"/>
                  </a:cubicBezTo>
                  <a:cubicBezTo>
                    <a:pt x="15943" y="13076"/>
                    <a:pt x="16125" y="13172"/>
                    <a:pt x="16137" y="13043"/>
                  </a:cubicBezTo>
                  <a:cubicBezTo>
                    <a:pt x="16147" y="12913"/>
                    <a:pt x="16320" y="12726"/>
                    <a:pt x="16320" y="12726"/>
                  </a:cubicBezTo>
                  <a:lnTo>
                    <a:pt x="16391" y="11911"/>
                  </a:lnTo>
                  <a:lnTo>
                    <a:pt x="16449" y="11264"/>
                  </a:lnTo>
                  <a:lnTo>
                    <a:pt x="16601" y="10907"/>
                  </a:lnTo>
                  <a:lnTo>
                    <a:pt x="16847" y="10533"/>
                  </a:lnTo>
                  <a:cubicBezTo>
                    <a:pt x="16847" y="10533"/>
                    <a:pt x="17111" y="10026"/>
                    <a:pt x="17210" y="9941"/>
                  </a:cubicBezTo>
                  <a:cubicBezTo>
                    <a:pt x="17309" y="9861"/>
                    <a:pt x="17474" y="9909"/>
                    <a:pt x="17474" y="9909"/>
                  </a:cubicBezTo>
                  <a:lnTo>
                    <a:pt x="17756" y="9354"/>
                  </a:lnTo>
                  <a:cubicBezTo>
                    <a:pt x="17756" y="9354"/>
                    <a:pt x="18002" y="9118"/>
                    <a:pt x="17938" y="8948"/>
                  </a:cubicBezTo>
                  <a:cubicBezTo>
                    <a:pt x="17874" y="8779"/>
                    <a:pt x="18188" y="8477"/>
                    <a:pt x="18188" y="8477"/>
                  </a:cubicBezTo>
                  <a:lnTo>
                    <a:pt x="18389" y="7777"/>
                  </a:lnTo>
                  <a:cubicBezTo>
                    <a:pt x="18389" y="7777"/>
                    <a:pt x="18778" y="7504"/>
                    <a:pt x="18830" y="7265"/>
                  </a:cubicBezTo>
                  <a:cubicBezTo>
                    <a:pt x="18882" y="7024"/>
                    <a:pt x="18830" y="6311"/>
                    <a:pt x="18830" y="6311"/>
                  </a:cubicBezTo>
                  <a:lnTo>
                    <a:pt x="19075" y="6431"/>
                  </a:lnTo>
                  <a:lnTo>
                    <a:pt x="19115" y="5744"/>
                  </a:lnTo>
                  <a:lnTo>
                    <a:pt x="19451" y="5096"/>
                  </a:lnTo>
                  <a:lnTo>
                    <a:pt x="19451" y="6023"/>
                  </a:lnTo>
                  <a:lnTo>
                    <a:pt x="19789" y="6023"/>
                  </a:lnTo>
                  <a:cubicBezTo>
                    <a:pt x="19789" y="6023"/>
                    <a:pt x="19969" y="5296"/>
                    <a:pt x="20008" y="5086"/>
                  </a:cubicBezTo>
                  <a:cubicBezTo>
                    <a:pt x="20047" y="4879"/>
                    <a:pt x="20103" y="4568"/>
                    <a:pt x="20103" y="4568"/>
                  </a:cubicBezTo>
                  <a:lnTo>
                    <a:pt x="20590" y="3953"/>
                  </a:lnTo>
                  <a:lnTo>
                    <a:pt x="20764" y="4238"/>
                  </a:lnTo>
                  <a:lnTo>
                    <a:pt x="20944" y="3986"/>
                  </a:lnTo>
                  <a:lnTo>
                    <a:pt x="21159" y="2456"/>
                  </a:lnTo>
                  <a:lnTo>
                    <a:pt x="21335" y="2026"/>
                  </a:lnTo>
                  <a:lnTo>
                    <a:pt x="21600" y="1497"/>
                  </a:lnTo>
                  <a:lnTo>
                    <a:pt x="21522"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4" name="AutoShape 197"/>
            <p:cNvSpPr>
              <a:spLocks/>
            </p:cNvSpPr>
            <p:nvPr/>
          </p:nvSpPr>
          <p:spPr bwMode="auto">
            <a:xfrm>
              <a:off x="7835903" y="4445000"/>
              <a:ext cx="419100" cy="65088"/>
            </a:xfrm>
            <a:custGeom>
              <a:avLst/>
              <a:gdLst>
                <a:gd name="T0" fmla="*/ 0 w 21600"/>
                <a:gd name="T1" fmla="*/ 5068846 h 21600"/>
                <a:gd name="T2" fmla="*/ 2147483647 w 21600"/>
                <a:gd name="T3" fmla="*/ 3674531 h 21600"/>
                <a:gd name="T4" fmla="*/ 2147483647 w 21600"/>
                <a:gd name="T5" fmla="*/ 2295398 h 21600"/>
                <a:gd name="T6" fmla="*/ 2147483647 w 21600"/>
                <a:gd name="T7" fmla="*/ 1519061 h 21600"/>
                <a:gd name="T8" fmla="*/ 2147483647 w 21600"/>
                <a:gd name="T9" fmla="*/ 1219095 h 21600"/>
                <a:gd name="T10" fmla="*/ 2147483647 w 21600"/>
                <a:gd name="T11" fmla="*/ 644748 h 21600"/>
                <a:gd name="T12" fmla="*/ 2147483647 w 21600"/>
                <a:gd name="T13" fmla="*/ 0 h 21600"/>
                <a:gd name="T14" fmla="*/ 2147483647 w 21600"/>
                <a:gd name="T15" fmla="*/ 317753 h 21600"/>
                <a:gd name="T16" fmla="*/ 2147483647 w 21600"/>
                <a:gd name="T17" fmla="*/ 931445 h 21600"/>
                <a:gd name="T18" fmla="*/ 2147483647 w 21600"/>
                <a:gd name="T19" fmla="*/ 235314 h 21600"/>
                <a:gd name="T20" fmla="*/ 2147483647 w 21600"/>
                <a:gd name="T21" fmla="*/ 1056188 h 21600"/>
                <a:gd name="T22" fmla="*/ 2147483647 w 21600"/>
                <a:gd name="T23" fmla="*/ 1846718 h 21600"/>
                <a:gd name="T24" fmla="*/ 2147483647 w 21600"/>
                <a:gd name="T25" fmla="*/ 517052 h 21600"/>
                <a:gd name="T26" fmla="*/ 2147483647 w 21600"/>
                <a:gd name="T27" fmla="*/ 5366485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0" y="20402"/>
                  </a:moveTo>
                  <a:lnTo>
                    <a:pt x="4321" y="14790"/>
                  </a:lnTo>
                  <a:lnTo>
                    <a:pt x="5769" y="9239"/>
                  </a:lnTo>
                  <a:lnTo>
                    <a:pt x="6655" y="6114"/>
                  </a:lnTo>
                  <a:lnTo>
                    <a:pt x="7310" y="4907"/>
                  </a:lnTo>
                  <a:cubicBezTo>
                    <a:pt x="7310" y="4907"/>
                    <a:pt x="9143" y="2595"/>
                    <a:pt x="9196" y="2595"/>
                  </a:cubicBezTo>
                  <a:cubicBezTo>
                    <a:pt x="9247" y="2595"/>
                    <a:pt x="11364" y="0"/>
                    <a:pt x="11364" y="0"/>
                  </a:cubicBezTo>
                  <a:lnTo>
                    <a:pt x="11564" y="1279"/>
                  </a:lnTo>
                  <a:lnTo>
                    <a:pt x="11464" y="3749"/>
                  </a:lnTo>
                  <a:lnTo>
                    <a:pt x="11908" y="947"/>
                  </a:lnTo>
                  <a:lnTo>
                    <a:pt x="12462" y="4251"/>
                  </a:lnTo>
                  <a:lnTo>
                    <a:pt x="12644" y="7433"/>
                  </a:lnTo>
                  <a:lnTo>
                    <a:pt x="16569" y="2081"/>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5" name="AutoShape 198"/>
            <p:cNvSpPr>
              <a:spLocks/>
            </p:cNvSpPr>
            <p:nvPr/>
          </p:nvSpPr>
          <p:spPr bwMode="auto">
            <a:xfrm>
              <a:off x="7912103" y="4495800"/>
              <a:ext cx="220663" cy="215900"/>
            </a:xfrm>
            <a:custGeom>
              <a:avLst/>
              <a:gdLst>
                <a:gd name="T0" fmla="*/ 119059406 w 21600"/>
                <a:gd name="T1" fmla="*/ 0 h 21600"/>
                <a:gd name="T2" fmla="*/ 117610519 w 21600"/>
                <a:gd name="T3" fmla="*/ 49588052 h 21600"/>
                <a:gd name="T4" fmla="*/ 57193776 w 21600"/>
                <a:gd name="T5" fmla="*/ 110645182 h 21600"/>
                <a:gd name="T6" fmla="*/ 27927334 w 21600"/>
                <a:gd name="T7" fmla="*/ 144262431 h 21600"/>
                <a:gd name="T8" fmla="*/ 0 w 21600"/>
                <a:gd name="T9" fmla="*/ 204630500 h 21600"/>
                <a:gd name="T10" fmla="*/ 0 w 21600"/>
                <a:gd name="T11" fmla="*/ 246233650 h 21600"/>
                <a:gd name="T12" fmla="*/ 0 w 21600"/>
                <a:gd name="T13" fmla="*/ 284043118 h 21600"/>
                <a:gd name="T14" fmla="*/ 59643830 w 21600"/>
                <a:gd name="T15" fmla="*/ 322551631 h 21600"/>
                <a:gd name="T16" fmla="*/ 97024888 w 21600"/>
                <a:gd name="T17" fmla="*/ 340508594 h 21600"/>
                <a:gd name="T18" fmla="*/ 148325838 w 21600"/>
                <a:gd name="T19" fmla="*/ 340508594 h 21600"/>
                <a:gd name="T20" fmla="*/ 224656357 w 21600"/>
                <a:gd name="T21" fmla="*/ 405957650 h 21600"/>
                <a:gd name="T22" fmla="*/ 302325861 w 21600"/>
                <a:gd name="T23" fmla="*/ 424313148 h 21600"/>
                <a:gd name="T24" fmla="*/ 375540996 w 21600"/>
                <a:gd name="T25" fmla="*/ 403861590 h 21600"/>
                <a:gd name="T26" fmla="*/ 410591393 w 21600"/>
                <a:gd name="T27" fmla="*/ 428505256 h 21600"/>
                <a:gd name="T28" fmla="*/ 454202064 w 21600"/>
                <a:gd name="T29" fmla="*/ 483184300 h 21600"/>
                <a:gd name="T30" fmla="*/ 508835986 w 21600"/>
                <a:gd name="T31" fmla="*/ 550419798 h 21600"/>
                <a:gd name="T32" fmla="*/ 552675839 w 21600"/>
                <a:gd name="T33" fmla="*/ 600506189 h 21600"/>
                <a:gd name="T34" fmla="*/ 585504436 w 21600"/>
                <a:gd name="T35" fmla="*/ 647499843 h 21600"/>
                <a:gd name="T36" fmla="*/ 686755551 w 21600"/>
                <a:gd name="T37" fmla="*/ 730904861 h 21600"/>
                <a:gd name="T38" fmla="*/ 731041144 w 21600"/>
                <a:gd name="T39" fmla="*/ 781790212 h 21600"/>
                <a:gd name="T40" fmla="*/ 806369445 w 21600"/>
                <a:gd name="T41" fmla="*/ 795954492 h 21600"/>
                <a:gd name="T42" fmla="*/ 851658288 w 21600"/>
                <a:gd name="T43" fmla="*/ 847638603 h 21600"/>
                <a:gd name="T44" fmla="*/ 936343261 w 21600"/>
                <a:gd name="T45" fmla="*/ 877263451 h 21600"/>
                <a:gd name="T46" fmla="*/ 1037146656 w 21600"/>
                <a:gd name="T47" fmla="*/ 949599927 h 21600"/>
                <a:gd name="T48" fmla="*/ 1100799207 w 21600"/>
                <a:gd name="T49" fmla="*/ 994196910 h 21600"/>
                <a:gd name="T50" fmla="*/ 1142743494 w 21600"/>
                <a:gd name="T51" fmla="*/ 1023432219 h 21600"/>
                <a:gd name="T52" fmla="*/ 1189928006 w 21600"/>
                <a:gd name="T53" fmla="*/ 1043585245 h 21600"/>
                <a:gd name="T54" fmla="*/ 1306307031 w 21600"/>
                <a:gd name="T55" fmla="*/ 1081794147 h 21600"/>
                <a:gd name="T56" fmla="*/ 1339473548 w 21600"/>
                <a:gd name="T57" fmla="*/ 1113814576 h 21600"/>
                <a:gd name="T58" fmla="*/ 1328679583 w 21600"/>
                <a:gd name="T59" fmla="*/ 1167594846 h 21600"/>
                <a:gd name="T60" fmla="*/ 1339473548 w 21600"/>
                <a:gd name="T61" fmla="*/ 1201712434 h 21600"/>
                <a:gd name="T62" fmla="*/ 1388094219 w 21600"/>
                <a:gd name="T63" fmla="*/ 1232644367 h 21600"/>
                <a:gd name="T64" fmla="*/ 1412350651 w 21600"/>
                <a:gd name="T65" fmla="*/ 1248105946 h 21600"/>
                <a:gd name="T66" fmla="*/ 1456746034 w 21600"/>
                <a:gd name="T67" fmla="*/ 1286714273 h 21600"/>
                <a:gd name="T68" fmla="*/ 1499813066 w 21600"/>
                <a:gd name="T69" fmla="*/ 1308264302 h 21600"/>
                <a:gd name="T70" fmla="*/ 1536311319 w 21600"/>
                <a:gd name="T71" fmla="*/ 1341992349 h 21600"/>
                <a:gd name="T72" fmla="*/ 1612859222 w 21600"/>
                <a:gd name="T73" fmla="*/ 1369021810 h 21600"/>
                <a:gd name="T74" fmla="*/ 1674724954 w 21600"/>
                <a:gd name="T75" fmla="*/ 1392268463 h 21600"/>
                <a:gd name="T76" fmla="*/ 1729250036 w 21600"/>
                <a:gd name="T77" fmla="*/ 1419508626 h 21600"/>
                <a:gd name="T78" fmla="*/ 1740261498 w 21600"/>
                <a:gd name="T79" fmla="*/ 1473188992 h 21600"/>
                <a:gd name="T80" fmla="*/ 1756512051 w 21600"/>
                <a:gd name="T81" fmla="*/ 1516189245 h 21600"/>
                <a:gd name="T82" fmla="*/ 1805918476 w 21600"/>
                <a:gd name="T83" fmla="*/ 1552202175 h 21600"/>
                <a:gd name="T84" fmla="*/ 1824161759 w 21600"/>
                <a:gd name="T85" fmla="*/ 1586818002 h 21600"/>
                <a:gd name="T86" fmla="*/ 1865997287 w 21600"/>
                <a:gd name="T87" fmla="*/ 1627033145 h 21600"/>
                <a:gd name="T88" fmla="*/ 1877020446 w 21600"/>
                <a:gd name="T89" fmla="*/ 1682999383 h 21600"/>
                <a:gd name="T90" fmla="*/ 1897050650 w 21600"/>
                <a:gd name="T91" fmla="*/ 1738067756 h 21600"/>
                <a:gd name="T92" fmla="*/ 1958916280 w 21600"/>
                <a:gd name="T93" fmla="*/ 1754736616 h 21600"/>
                <a:gd name="T94" fmla="*/ 2006089106 w 21600"/>
                <a:gd name="T95" fmla="*/ 1771695001 h 21600"/>
                <a:gd name="T96" fmla="*/ 2039026348 w 21600"/>
                <a:gd name="T97" fmla="*/ 1798535729 h 21600"/>
                <a:gd name="T98" fmla="*/ 2071854832 w 21600"/>
                <a:gd name="T99" fmla="*/ 1821972114 h 21600"/>
                <a:gd name="T100" fmla="*/ 2100783332 w 21600"/>
                <a:gd name="T101" fmla="*/ 1848811852 h 21600"/>
                <a:gd name="T102" fmla="*/ 2100783332 w 21600"/>
                <a:gd name="T103" fmla="*/ 1874953524 h 21600"/>
                <a:gd name="T104" fmla="*/ 2147483647 w 21600"/>
                <a:gd name="T105" fmla="*/ 1935111880 h 21600"/>
                <a:gd name="T106" fmla="*/ 2147483647 w 21600"/>
                <a:gd name="T107" fmla="*/ 1973821021 h 21600"/>
                <a:gd name="T108" fmla="*/ 2147483647 w 21600"/>
                <a:gd name="T109" fmla="*/ 2041365136 h 21600"/>
                <a:gd name="T110" fmla="*/ 2147483647 w 21600"/>
                <a:gd name="T111" fmla="*/ 2060120059 h 21600"/>
                <a:gd name="T112" fmla="*/ 2147483647 w 21600"/>
                <a:gd name="T113" fmla="*/ 2104019076 h 21600"/>
                <a:gd name="T114" fmla="*/ 2147483647 w 21600"/>
                <a:gd name="T115" fmla="*/ 2122873813 h 21600"/>
                <a:gd name="T116" fmla="*/ 2147483647 w 21600"/>
                <a:gd name="T117" fmla="*/ 2134252962 h 21600"/>
                <a:gd name="T118" fmla="*/ 2147483647 w 21600"/>
                <a:gd name="T119" fmla="*/ 2147483647 h 2160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1600" h="21600">
                  <a:moveTo>
                    <a:pt x="1070" y="0"/>
                  </a:moveTo>
                  <a:lnTo>
                    <a:pt x="1057" y="497"/>
                  </a:lnTo>
                  <a:lnTo>
                    <a:pt x="514" y="1109"/>
                  </a:lnTo>
                  <a:lnTo>
                    <a:pt x="251" y="1446"/>
                  </a:lnTo>
                  <a:lnTo>
                    <a:pt x="0" y="2051"/>
                  </a:lnTo>
                  <a:lnTo>
                    <a:pt x="0" y="2468"/>
                  </a:lnTo>
                  <a:lnTo>
                    <a:pt x="0" y="2847"/>
                  </a:lnTo>
                  <a:lnTo>
                    <a:pt x="536" y="3233"/>
                  </a:lnTo>
                  <a:lnTo>
                    <a:pt x="872" y="3413"/>
                  </a:lnTo>
                  <a:lnTo>
                    <a:pt x="1333" y="3413"/>
                  </a:lnTo>
                  <a:lnTo>
                    <a:pt x="2019" y="4069"/>
                  </a:lnTo>
                  <a:lnTo>
                    <a:pt x="2717" y="4253"/>
                  </a:lnTo>
                  <a:lnTo>
                    <a:pt x="3375" y="4048"/>
                  </a:lnTo>
                  <a:lnTo>
                    <a:pt x="3690" y="4295"/>
                  </a:lnTo>
                  <a:lnTo>
                    <a:pt x="4082" y="4843"/>
                  </a:lnTo>
                  <a:lnTo>
                    <a:pt x="4573" y="5517"/>
                  </a:lnTo>
                  <a:lnTo>
                    <a:pt x="4967" y="6019"/>
                  </a:lnTo>
                  <a:lnTo>
                    <a:pt x="5262" y="6490"/>
                  </a:lnTo>
                  <a:lnTo>
                    <a:pt x="6172" y="7326"/>
                  </a:lnTo>
                  <a:lnTo>
                    <a:pt x="6570" y="7836"/>
                  </a:lnTo>
                  <a:lnTo>
                    <a:pt x="7247" y="7978"/>
                  </a:lnTo>
                  <a:lnTo>
                    <a:pt x="7654" y="8496"/>
                  </a:lnTo>
                  <a:lnTo>
                    <a:pt x="8415" y="8793"/>
                  </a:lnTo>
                  <a:lnTo>
                    <a:pt x="9321" y="9518"/>
                  </a:lnTo>
                  <a:lnTo>
                    <a:pt x="9893" y="9965"/>
                  </a:lnTo>
                  <a:lnTo>
                    <a:pt x="10270" y="10258"/>
                  </a:lnTo>
                  <a:lnTo>
                    <a:pt x="10694" y="10460"/>
                  </a:lnTo>
                  <a:lnTo>
                    <a:pt x="11740" y="10843"/>
                  </a:lnTo>
                  <a:lnTo>
                    <a:pt x="12038" y="11164"/>
                  </a:lnTo>
                  <a:lnTo>
                    <a:pt x="11941" y="11703"/>
                  </a:lnTo>
                  <a:lnTo>
                    <a:pt x="12038" y="12045"/>
                  </a:lnTo>
                  <a:lnTo>
                    <a:pt x="12475" y="12355"/>
                  </a:lnTo>
                  <a:lnTo>
                    <a:pt x="12693" y="12510"/>
                  </a:lnTo>
                  <a:cubicBezTo>
                    <a:pt x="12693" y="12510"/>
                    <a:pt x="12985" y="12754"/>
                    <a:pt x="13092" y="12897"/>
                  </a:cubicBezTo>
                  <a:cubicBezTo>
                    <a:pt x="13201" y="13039"/>
                    <a:pt x="13260" y="13058"/>
                    <a:pt x="13479" y="13113"/>
                  </a:cubicBezTo>
                  <a:cubicBezTo>
                    <a:pt x="13697" y="13177"/>
                    <a:pt x="13807" y="13451"/>
                    <a:pt x="13807" y="13451"/>
                  </a:cubicBezTo>
                  <a:lnTo>
                    <a:pt x="14495" y="13722"/>
                  </a:lnTo>
                  <a:lnTo>
                    <a:pt x="15051" y="13955"/>
                  </a:lnTo>
                  <a:lnTo>
                    <a:pt x="15541" y="14228"/>
                  </a:lnTo>
                  <a:lnTo>
                    <a:pt x="15640" y="14766"/>
                  </a:lnTo>
                  <a:lnTo>
                    <a:pt x="15786" y="15197"/>
                  </a:lnTo>
                  <a:lnTo>
                    <a:pt x="16230" y="15558"/>
                  </a:lnTo>
                  <a:cubicBezTo>
                    <a:pt x="16230" y="15558"/>
                    <a:pt x="16283" y="15833"/>
                    <a:pt x="16394" y="15905"/>
                  </a:cubicBezTo>
                  <a:cubicBezTo>
                    <a:pt x="16501" y="15983"/>
                    <a:pt x="16751" y="16133"/>
                    <a:pt x="16770" y="16308"/>
                  </a:cubicBezTo>
                  <a:cubicBezTo>
                    <a:pt x="16785" y="16480"/>
                    <a:pt x="16718" y="16662"/>
                    <a:pt x="16869" y="16869"/>
                  </a:cubicBezTo>
                  <a:cubicBezTo>
                    <a:pt x="17021" y="17076"/>
                    <a:pt x="17049" y="17421"/>
                    <a:pt x="17049" y="17421"/>
                  </a:cubicBezTo>
                  <a:lnTo>
                    <a:pt x="17605" y="17588"/>
                  </a:lnTo>
                  <a:lnTo>
                    <a:pt x="18029" y="17758"/>
                  </a:lnTo>
                  <a:lnTo>
                    <a:pt x="18325" y="18027"/>
                  </a:lnTo>
                  <a:cubicBezTo>
                    <a:pt x="18325" y="18027"/>
                    <a:pt x="18488" y="18205"/>
                    <a:pt x="18620" y="18262"/>
                  </a:cubicBezTo>
                  <a:cubicBezTo>
                    <a:pt x="18749" y="18319"/>
                    <a:pt x="18880" y="18531"/>
                    <a:pt x="18880" y="18531"/>
                  </a:cubicBezTo>
                  <a:cubicBezTo>
                    <a:pt x="18880" y="18531"/>
                    <a:pt x="18720" y="18547"/>
                    <a:pt x="18880" y="18793"/>
                  </a:cubicBezTo>
                  <a:cubicBezTo>
                    <a:pt x="19042" y="19039"/>
                    <a:pt x="19338" y="19396"/>
                    <a:pt x="19338" y="19396"/>
                  </a:cubicBezTo>
                  <a:lnTo>
                    <a:pt x="19398" y="19784"/>
                  </a:lnTo>
                  <a:lnTo>
                    <a:pt x="19822" y="20461"/>
                  </a:lnTo>
                  <a:lnTo>
                    <a:pt x="19863" y="20649"/>
                  </a:lnTo>
                  <a:lnTo>
                    <a:pt x="19970" y="21089"/>
                  </a:lnTo>
                  <a:lnTo>
                    <a:pt x="20438" y="21278"/>
                  </a:lnTo>
                  <a:lnTo>
                    <a:pt x="21076" y="21392"/>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6" name="AutoShape 199"/>
            <p:cNvSpPr>
              <a:spLocks/>
            </p:cNvSpPr>
            <p:nvPr/>
          </p:nvSpPr>
          <p:spPr bwMode="auto">
            <a:xfrm>
              <a:off x="7747003" y="4521200"/>
              <a:ext cx="371475" cy="352425"/>
            </a:xfrm>
            <a:custGeom>
              <a:avLst/>
              <a:gdLst>
                <a:gd name="T0" fmla="*/ 0 w 21600"/>
                <a:gd name="T1" fmla="*/ 0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2147483647 w 21600"/>
                <a:gd name="T85" fmla="*/ 2147483647 h 21600"/>
                <a:gd name="T86" fmla="*/ 2147483647 w 21600"/>
                <a:gd name="T87" fmla="*/ 2147483647 h 21600"/>
                <a:gd name="T88" fmla="*/ 2147483647 w 21600"/>
                <a:gd name="T89" fmla="*/ 2147483647 h 21600"/>
                <a:gd name="T90" fmla="*/ 2147483647 w 21600"/>
                <a:gd name="T91" fmla="*/ 2147483647 h 21600"/>
                <a:gd name="T92" fmla="*/ 2147483647 w 21600"/>
                <a:gd name="T93" fmla="*/ 2147483647 h 21600"/>
                <a:gd name="T94" fmla="*/ 2147483647 w 21600"/>
                <a:gd name="T95" fmla="*/ 2147483647 h 21600"/>
                <a:gd name="T96" fmla="*/ 2147483647 w 21600"/>
                <a:gd name="T97" fmla="*/ 2147483647 h 21600"/>
                <a:gd name="T98" fmla="*/ 2147483647 w 21600"/>
                <a:gd name="T99" fmla="*/ 2147483647 h 21600"/>
                <a:gd name="T100" fmla="*/ 2147483647 w 21600"/>
                <a:gd name="T101" fmla="*/ 2147483647 h 21600"/>
                <a:gd name="T102" fmla="*/ 2147483647 w 21600"/>
                <a:gd name="T103" fmla="*/ 2147483647 h 216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1600" h="21600">
                  <a:moveTo>
                    <a:pt x="0" y="0"/>
                  </a:moveTo>
                  <a:lnTo>
                    <a:pt x="3959" y="10821"/>
                  </a:lnTo>
                  <a:lnTo>
                    <a:pt x="4197" y="11212"/>
                  </a:lnTo>
                  <a:lnTo>
                    <a:pt x="4351" y="11478"/>
                  </a:lnTo>
                  <a:lnTo>
                    <a:pt x="4378" y="11783"/>
                  </a:lnTo>
                  <a:lnTo>
                    <a:pt x="4565" y="12035"/>
                  </a:lnTo>
                  <a:lnTo>
                    <a:pt x="4820" y="12260"/>
                  </a:lnTo>
                  <a:cubicBezTo>
                    <a:pt x="4820" y="12260"/>
                    <a:pt x="4938" y="12425"/>
                    <a:pt x="4976" y="12485"/>
                  </a:cubicBezTo>
                  <a:cubicBezTo>
                    <a:pt x="5015" y="12546"/>
                    <a:pt x="5036" y="12733"/>
                    <a:pt x="5036" y="12733"/>
                  </a:cubicBezTo>
                  <a:lnTo>
                    <a:pt x="5128" y="13021"/>
                  </a:lnTo>
                  <a:lnTo>
                    <a:pt x="5144" y="13217"/>
                  </a:lnTo>
                  <a:lnTo>
                    <a:pt x="5310" y="13390"/>
                  </a:lnTo>
                  <a:lnTo>
                    <a:pt x="5543" y="13554"/>
                  </a:lnTo>
                  <a:lnTo>
                    <a:pt x="5563" y="13800"/>
                  </a:lnTo>
                  <a:lnTo>
                    <a:pt x="5211" y="14130"/>
                  </a:lnTo>
                  <a:lnTo>
                    <a:pt x="5087" y="14384"/>
                  </a:lnTo>
                  <a:lnTo>
                    <a:pt x="5144" y="14830"/>
                  </a:lnTo>
                  <a:lnTo>
                    <a:pt x="5144" y="15298"/>
                  </a:lnTo>
                  <a:lnTo>
                    <a:pt x="5036" y="15775"/>
                  </a:lnTo>
                  <a:lnTo>
                    <a:pt x="5144" y="16567"/>
                  </a:lnTo>
                  <a:lnTo>
                    <a:pt x="5378" y="17045"/>
                  </a:lnTo>
                  <a:cubicBezTo>
                    <a:pt x="5378" y="17045"/>
                    <a:pt x="5620" y="17213"/>
                    <a:pt x="5620" y="17275"/>
                  </a:cubicBezTo>
                  <a:cubicBezTo>
                    <a:pt x="5620" y="17337"/>
                    <a:pt x="5601" y="17689"/>
                    <a:pt x="5620" y="17718"/>
                  </a:cubicBezTo>
                  <a:cubicBezTo>
                    <a:pt x="5640" y="17746"/>
                    <a:pt x="5680" y="18224"/>
                    <a:pt x="5680" y="18224"/>
                  </a:cubicBezTo>
                  <a:lnTo>
                    <a:pt x="5738" y="18651"/>
                  </a:lnTo>
                  <a:lnTo>
                    <a:pt x="5738" y="19003"/>
                  </a:lnTo>
                  <a:lnTo>
                    <a:pt x="5797" y="19275"/>
                  </a:lnTo>
                  <a:lnTo>
                    <a:pt x="6170" y="19634"/>
                  </a:lnTo>
                  <a:lnTo>
                    <a:pt x="6271" y="20077"/>
                  </a:lnTo>
                  <a:lnTo>
                    <a:pt x="6271" y="20220"/>
                  </a:lnTo>
                  <a:lnTo>
                    <a:pt x="6618" y="20524"/>
                  </a:lnTo>
                  <a:lnTo>
                    <a:pt x="6832" y="20913"/>
                  </a:lnTo>
                  <a:lnTo>
                    <a:pt x="6950" y="21240"/>
                  </a:lnTo>
                  <a:cubicBezTo>
                    <a:pt x="6950" y="21240"/>
                    <a:pt x="7027" y="21461"/>
                    <a:pt x="7144" y="21529"/>
                  </a:cubicBezTo>
                  <a:cubicBezTo>
                    <a:pt x="7263" y="21600"/>
                    <a:pt x="7478" y="21600"/>
                    <a:pt x="7478" y="21600"/>
                  </a:cubicBezTo>
                  <a:lnTo>
                    <a:pt x="10174" y="21118"/>
                  </a:lnTo>
                  <a:lnTo>
                    <a:pt x="18480" y="19843"/>
                  </a:lnTo>
                  <a:lnTo>
                    <a:pt x="18596" y="20069"/>
                  </a:lnTo>
                  <a:lnTo>
                    <a:pt x="18773" y="20215"/>
                  </a:lnTo>
                  <a:lnTo>
                    <a:pt x="18773" y="20514"/>
                  </a:lnTo>
                  <a:lnTo>
                    <a:pt x="19007" y="20769"/>
                  </a:lnTo>
                  <a:lnTo>
                    <a:pt x="19573" y="20646"/>
                  </a:lnTo>
                  <a:lnTo>
                    <a:pt x="19526" y="20131"/>
                  </a:lnTo>
                  <a:lnTo>
                    <a:pt x="19476" y="19534"/>
                  </a:lnTo>
                  <a:lnTo>
                    <a:pt x="19198" y="19223"/>
                  </a:lnTo>
                  <a:lnTo>
                    <a:pt x="19152" y="18884"/>
                  </a:lnTo>
                  <a:lnTo>
                    <a:pt x="19262" y="18487"/>
                  </a:lnTo>
                  <a:lnTo>
                    <a:pt x="19471" y="18132"/>
                  </a:lnTo>
                  <a:lnTo>
                    <a:pt x="19827" y="18303"/>
                  </a:lnTo>
                  <a:lnTo>
                    <a:pt x="20404" y="18394"/>
                  </a:lnTo>
                  <a:lnTo>
                    <a:pt x="20931" y="18410"/>
                  </a:lnTo>
                  <a:lnTo>
                    <a:pt x="21600" y="1851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7" name="AutoShape 200"/>
            <p:cNvSpPr>
              <a:spLocks/>
            </p:cNvSpPr>
            <p:nvPr/>
          </p:nvSpPr>
          <p:spPr bwMode="auto">
            <a:xfrm>
              <a:off x="7670803" y="4851400"/>
              <a:ext cx="185738" cy="93663"/>
            </a:xfrm>
            <a:custGeom>
              <a:avLst/>
              <a:gdLst>
                <a:gd name="T0" fmla="*/ 1015521027 w 21600"/>
                <a:gd name="T1" fmla="*/ 0 h 21600"/>
                <a:gd name="T2" fmla="*/ 709456009 w 21600"/>
                <a:gd name="T3" fmla="*/ 3860511 h 21600"/>
                <a:gd name="T4" fmla="*/ 483643505 w 21600"/>
                <a:gd name="T5" fmla="*/ 6906723 h 21600"/>
                <a:gd name="T6" fmla="*/ 140388752 w 21600"/>
                <a:gd name="T7" fmla="*/ 10475825 h 21600"/>
                <a:gd name="T8" fmla="*/ 656162 w 21600"/>
                <a:gd name="T9" fmla="*/ 11981293 h 21600"/>
                <a:gd name="T10" fmla="*/ 4937217 w 21600"/>
                <a:gd name="T11" fmla="*/ 13787215 h 21600"/>
                <a:gd name="T12" fmla="*/ 0 w 21600"/>
                <a:gd name="T13" fmla="*/ 15801776 h 21600"/>
                <a:gd name="T14" fmla="*/ 39726632 w 21600"/>
                <a:gd name="T15" fmla="*/ 17804018 h 21600"/>
                <a:gd name="T16" fmla="*/ 63472376 w 21600"/>
                <a:gd name="T17" fmla="*/ 19458276 h 21600"/>
                <a:gd name="T18" fmla="*/ 90973286 w 21600"/>
                <a:gd name="T19" fmla="*/ 20154101 h 21600"/>
                <a:gd name="T20" fmla="*/ 111941670 w 21600"/>
                <a:gd name="T21" fmla="*/ 21638265 h 21600"/>
                <a:gd name="T22" fmla="*/ 123882568 w 21600"/>
                <a:gd name="T23" fmla="*/ 23713993 h 21600"/>
                <a:gd name="T24" fmla="*/ 100328264 w 21600"/>
                <a:gd name="T25" fmla="*/ 25351287 h 21600"/>
                <a:gd name="T26" fmla="*/ 115653661 w 21600"/>
                <a:gd name="T27" fmla="*/ 27822685 h 21600"/>
                <a:gd name="T28" fmla="*/ 99387862 w 21600"/>
                <a:gd name="T29" fmla="*/ 30277371 h 21600"/>
                <a:gd name="T30" fmla="*/ 74330456 w 21600"/>
                <a:gd name="T31" fmla="*/ 33115035 h 21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00" h="21600">
                  <a:moveTo>
                    <a:pt x="21600" y="0"/>
                  </a:moveTo>
                  <a:lnTo>
                    <a:pt x="15090" y="2518"/>
                  </a:lnTo>
                  <a:lnTo>
                    <a:pt x="10287" y="4505"/>
                  </a:lnTo>
                  <a:lnTo>
                    <a:pt x="2986" y="6833"/>
                  </a:lnTo>
                  <a:lnTo>
                    <a:pt x="14" y="7815"/>
                  </a:lnTo>
                  <a:lnTo>
                    <a:pt x="105" y="8993"/>
                  </a:lnTo>
                  <a:lnTo>
                    <a:pt x="0" y="10307"/>
                  </a:lnTo>
                  <a:lnTo>
                    <a:pt x="845" y="11613"/>
                  </a:lnTo>
                  <a:lnTo>
                    <a:pt x="1350" y="12692"/>
                  </a:lnTo>
                  <a:lnTo>
                    <a:pt x="1935" y="13146"/>
                  </a:lnTo>
                  <a:lnTo>
                    <a:pt x="2381" y="14114"/>
                  </a:lnTo>
                  <a:lnTo>
                    <a:pt x="2635" y="15468"/>
                  </a:lnTo>
                  <a:lnTo>
                    <a:pt x="2134" y="16536"/>
                  </a:lnTo>
                  <a:lnTo>
                    <a:pt x="2460" y="18148"/>
                  </a:lnTo>
                  <a:lnTo>
                    <a:pt x="2114" y="19749"/>
                  </a:lnTo>
                  <a:lnTo>
                    <a:pt x="1581"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8" name="AutoShape 201"/>
            <p:cNvSpPr>
              <a:spLocks/>
            </p:cNvSpPr>
            <p:nvPr/>
          </p:nvSpPr>
          <p:spPr bwMode="auto">
            <a:xfrm>
              <a:off x="7569203" y="4559300"/>
              <a:ext cx="49213" cy="393700"/>
            </a:xfrm>
            <a:custGeom>
              <a:avLst/>
              <a:gdLst>
                <a:gd name="T0" fmla="*/ 0 w 21600"/>
                <a:gd name="T1" fmla="*/ 0 h 21600"/>
                <a:gd name="T2" fmla="*/ 243484 w 21600"/>
                <a:gd name="T3" fmla="*/ 760441648 h 21600"/>
                <a:gd name="T4" fmla="*/ 619719 w 21600"/>
                <a:gd name="T5" fmla="*/ 2147483647 h 21600"/>
                <a:gd name="T6" fmla="*/ 1326129 w 21600"/>
                <a:gd name="T7" fmla="*/ 21474836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3966" y="378"/>
                  </a:lnTo>
                  <a:lnTo>
                    <a:pt x="10094" y="14665"/>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99" name="AutoShape 202"/>
            <p:cNvSpPr>
              <a:spLocks/>
            </p:cNvSpPr>
            <p:nvPr/>
          </p:nvSpPr>
          <p:spPr bwMode="auto">
            <a:xfrm>
              <a:off x="6273803" y="4470400"/>
              <a:ext cx="263525" cy="446088"/>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1417433593 w 21600"/>
                <a:gd name="T13" fmla="*/ 2147483647 h 21600"/>
                <a:gd name="T14" fmla="*/ 40012684 w 21600"/>
                <a:gd name="T15" fmla="*/ 2147483647 h 21600"/>
                <a:gd name="T16" fmla="*/ 0 w 21600"/>
                <a:gd name="T17" fmla="*/ 2147483647 h 21600"/>
                <a:gd name="T18" fmla="*/ 0 w 21600"/>
                <a:gd name="T19" fmla="*/ 2147483647 h 21600"/>
                <a:gd name="T20" fmla="*/ 83257710 w 21600"/>
                <a:gd name="T21" fmla="*/ 2147483647 h 21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00" h="21600">
                  <a:moveTo>
                    <a:pt x="21600" y="0"/>
                  </a:moveTo>
                  <a:lnTo>
                    <a:pt x="21593" y="2049"/>
                  </a:lnTo>
                  <a:lnTo>
                    <a:pt x="21415" y="2049"/>
                  </a:lnTo>
                  <a:lnTo>
                    <a:pt x="21415" y="4959"/>
                  </a:lnTo>
                  <a:lnTo>
                    <a:pt x="21436" y="20935"/>
                  </a:lnTo>
                  <a:lnTo>
                    <a:pt x="11657" y="20866"/>
                  </a:lnTo>
                  <a:lnTo>
                    <a:pt x="5244" y="20799"/>
                  </a:lnTo>
                  <a:lnTo>
                    <a:pt x="148" y="20752"/>
                  </a:lnTo>
                  <a:lnTo>
                    <a:pt x="0" y="20935"/>
                  </a:lnTo>
                  <a:lnTo>
                    <a:pt x="0" y="21379"/>
                  </a:lnTo>
                  <a:lnTo>
                    <a:pt x="308"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0" name="AutoShape 203"/>
            <p:cNvSpPr>
              <a:spLocks/>
            </p:cNvSpPr>
            <p:nvPr/>
          </p:nvSpPr>
          <p:spPr bwMode="auto">
            <a:xfrm>
              <a:off x="6083303" y="4102100"/>
              <a:ext cx="47625" cy="836613"/>
            </a:xfrm>
            <a:custGeom>
              <a:avLst/>
              <a:gdLst>
                <a:gd name="T0" fmla="*/ 0 w 21600"/>
                <a:gd name="T1" fmla="*/ 2147483647 h 21600"/>
                <a:gd name="T2" fmla="*/ 276487 w 21600"/>
                <a:gd name="T3" fmla="*/ 2147483647 h 21600"/>
                <a:gd name="T4" fmla="*/ 489043 w 21600"/>
                <a:gd name="T5" fmla="*/ 2147483647 h 21600"/>
                <a:gd name="T6" fmla="*/ 623733 w 21600"/>
                <a:gd name="T7" fmla="*/ 2147483647 h 21600"/>
                <a:gd name="T8" fmla="*/ 664905 w 21600"/>
                <a:gd name="T9" fmla="*/ 2147483647 h 21600"/>
                <a:gd name="T10" fmla="*/ 947387 w 21600"/>
                <a:gd name="T11" fmla="*/ 2147483647 h 21600"/>
                <a:gd name="T12" fmla="*/ 1125544 w 21600"/>
                <a:gd name="T13" fmla="*/ 0 h 2160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00" h="21600">
                  <a:moveTo>
                    <a:pt x="0" y="21600"/>
                  </a:moveTo>
                  <a:lnTo>
                    <a:pt x="5306" y="16548"/>
                  </a:lnTo>
                  <a:lnTo>
                    <a:pt x="9385" y="12428"/>
                  </a:lnTo>
                  <a:lnTo>
                    <a:pt x="11970" y="9615"/>
                  </a:lnTo>
                  <a:lnTo>
                    <a:pt x="12760" y="9033"/>
                  </a:lnTo>
                  <a:lnTo>
                    <a:pt x="18181" y="3506"/>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1" name="AutoShape 204"/>
            <p:cNvSpPr>
              <a:spLocks/>
            </p:cNvSpPr>
            <p:nvPr/>
          </p:nvSpPr>
          <p:spPr bwMode="auto">
            <a:xfrm>
              <a:off x="6527803" y="4445000"/>
              <a:ext cx="611188" cy="298450"/>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2147483647 w 21600"/>
                <a:gd name="T85" fmla="*/ 2147483647 h 21600"/>
                <a:gd name="T86" fmla="*/ 2147483647 w 21600"/>
                <a:gd name="T87" fmla="*/ 0 h 216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600" h="21600">
                  <a:moveTo>
                    <a:pt x="0" y="5098"/>
                  </a:moveTo>
                  <a:lnTo>
                    <a:pt x="2387" y="5098"/>
                  </a:lnTo>
                  <a:lnTo>
                    <a:pt x="4237" y="5048"/>
                  </a:lnTo>
                  <a:lnTo>
                    <a:pt x="5828" y="4952"/>
                  </a:lnTo>
                  <a:lnTo>
                    <a:pt x="7295" y="4862"/>
                  </a:lnTo>
                  <a:lnTo>
                    <a:pt x="7525" y="16870"/>
                  </a:lnTo>
                  <a:lnTo>
                    <a:pt x="7732" y="16926"/>
                  </a:lnTo>
                  <a:lnTo>
                    <a:pt x="7917" y="17186"/>
                  </a:lnTo>
                  <a:lnTo>
                    <a:pt x="8193" y="17675"/>
                  </a:lnTo>
                  <a:lnTo>
                    <a:pt x="8380" y="18061"/>
                  </a:lnTo>
                  <a:lnTo>
                    <a:pt x="8647" y="17822"/>
                  </a:lnTo>
                  <a:lnTo>
                    <a:pt x="8905" y="18026"/>
                  </a:lnTo>
                  <a:lnTo>
                    <a:pt x="9125" y="17566"/>
                  </a:lnTo>
                  <a:lnTo>
                    <a:pt x="9362" y="17851"/>
                  </a:lnTo>
                  <a:lnTo>
                    <a:pt x="9483" y="18184"/>
                  </a:lnTo>
                  <a:lnTo>
                    <a:pt x="9579" y="18717"/>
                  </a:lnTo>
                  <a:lnTo>
                    <a:pt x="9698" y="19071"/>
                  </a:lnTo>
                  <a:lnTo>
                    <a:pt x="10102" y="18902"/>
                  </a:lnTo>
                  <a:lnTo>
                    <a:pt x="10362" y="19205"/>
                  </a:lnTo>
                  <a:lnTo>
                    <a:pt x="10707" y="19236"/>
                  </a:lnTo>
                  <a:lnTo>
                    <a:pt x="11060" y="19236"/>
                  </a:lnTo>
                  <a:lnTo>
                    <a:pt x="11229" y="19619"/>
                  </a:lnTo>
                  <a:lnTo>
                    <a:pt x="11460" y="19800"/>
                  </a:lnTo>
                  <a:lnTo>
                    <a:pt x="11633" y="19446"/>
                  </a:lnTo>
                  <a:lnTo>
                    <a:pt x="11716" y="19253"/>
                  </a:lnTo>
                  <a:lnTo>
                    <a:pt x="12118" y="19162"/>
                  </a:lnTo>
                  <a:lnTo>
                    <a:pt x="12325" y="19193"/>
                  </a:lnTo>
                  <a:lnTo>
                    <a:pt x="12307" y="19628"/>
                  </a:lnTo>
                  <a:lnTo>
                    <a:pt x="12325" y="19800"/>
                  </a:lnTo>
                  <a:lnTo>
                    <a:pt x="12440" y="20031"/>
                  </a:lnTo>
                  <a:lnTo>
                    <a:pt x="12636" y="20005"/>
                  </a:lnTo>
                  <a:lnTo>
                    <a:pt x="12700" y="20314"/>
                  </a:lnTo>
                  <a:lnTo>
                    <a:pt x="12665" y="20517"/>
                  </a:lnTo>
                  <a:lnTo>
                    <a:pt x="12820" y="20761"/>
                  </a:lnTo>
                  <a:lnTo>
                    <a:pt x="12981" y="20875"/>
                  </a:lnTo>
                  <a:lnTo>
                    <a:pt x="13378" y="20079"/>
                  </a:lnTo>
                  <a:cubicBezTo>
                    <a:pt x="13378" y="20079"/>
                    <a:pt x="13418" y="19963"/>
                    <a:pt x="13508" y="20031"/>
                  </a:cubicBezTo>
                  <a:cubicBezTo>
                    <a:pt x="13598" y="20098"/>
                    <a:pt x="13645" y="20371"/>
                    <a:pt x="13645" y="20371"/>
                  </a:cubicBezTo>
                  <a:lnTo>
                    <a:pt x="13698" y="20445"/>
                  </a:lnTo>
                  <a:lnTo>
                    <a:pt x="13900" y="20445"/>
                  </a:lnTo>
                  <a:cubicBezTo>
                    <a:pt x="13900" y="20445"/>
                    <a:pt x="14005" y="20272"/>
                    <a:pt x="13983" y="20371"/>
                  </a:cubicBezTo>
                  <a:cubicBezTo>
                    <a:pt x="13960" y="20466"/>
                    <a:pt x="13958" y="21002"/>
                    <a:pt x="13958" y="21002"/>
                  </a:cubicBezTo>
                  <a:lnTo>
                    <a:pt x="14220" y="20976"/>
                  </a:lnTo>
                  <a:cubicBezTo>
                    <a:pt x="14220" y="20976"/>
                    <a:pt x="14369" y="20731"/>
                    <a:pt x="14351" y="20677"/>
                  </a:cubicBezTo>
                  <a:cubicBezTo>
                    <a:pt x="14333" y="20624"/>
                    <a:pt x="14619" y="20360"/>
                    <a:pt x="14619" y="20360"/>
                  </a:cubicBezTo>
                  <a:lnTo>
                    <a:pt x="14784" y="20677"/>
                  </a:lnTo>
                  <a:cubicBezTo>
                    <a:pt x="14784" y="20677"/>
                    <a:pt x="14520" y="20992"/>
                    <a:pt x="14528" y="21033"/>
                  </a:cubicBezTo>
                  <a:cubicBezTo>
                    <a:pt x="14538" y="21069"/>
                    <a:pt x="14829" y="21600"/>
                    <a:pt x="14829" y="21600"/>
                  </a:cubicBezTo>
                  <a:lnTo>
                    <a:pt x="15111" y="21442"/>
                  </a:lnTo>
                  <a:lnTo>
                    <a:pt x="15129" y="20806"/>
                  </a:lnTo>
                  <a:lnTo>
                    <a:pt x="15218" y="20228"/>
                  </a:lnTo>
                  <a:lnTo>
                    <a:pt x="15313" y="19958"/>
                  </a:lnTo>
                  <a:lnTo>
                    <a:pt x="15490" y="20371"/>
                  </a:lnTo>
                  <a:lnTo>
                    <a:pt x="15634" y="20445"/>
                  </a:lnTo>
                  <a:lnTo>
                    <a:pt x="15811" y="20566"/>
                  </a:lnTo>
                  <a:cubicBezTo>
                    <a:pt x="15811" y="20566"/>
                    <a:pt x="15970" y="20171"/>
                    <a:pt x="16027" y="20137"/>
                  </a:cubicBezTo>
                  <a:cubicBezTo>
                    <a:pt x="16084" y="20103"/>
                    <a:pt x="16268" y="20170"/>
                    <a:pt x="16268" y="20170"/>
                  </a:cubicBezTo>
                  <a:lnTo>
                    <a:pt x="16109" y="20705"/>
                  </a:lnTo>
                  <a:lnTo>
                    <a:pt x="16356" y="20654"/>
                  </a:lnTo>
                  <a:lnTo>
                    <a:pt x="16436" y="20894"/>
                  </a:lnTo>
                  <a:cubicBezTo>
                    <a:pt x="16436" y="20894"/>
                    <a:pt x="16559" y="20859"/>
                    <a:pt x="16606" y="20859"/>
                  </a:cubicBezTo>
                  <a:cubicBezTo>
                    <a:pt x="16654" y="20859"/>
                    <a:pt x="16729" y="21141"/>
                    <a:pt x="16784" y="21141"/>
                  </a:cubicBezTo>
                  <a:cubicBezTo>
                    <a:pt x="16840" y="21141"/>
                    <a:pt x="17010" y="20809"/>
                    <a:pt x="17010" y="20809"/>
                  </a:cubicBezTo>
                  <a:lnTo>
                    <a:pt x="17325" y="20798"/>
                  </a:lnTo>
                  <a:lnTo>
                    <a:pt x="17325" y="20428"/>
                  </a:lnTo>
                  <a:lnTo>
                    <a:pt x="17681" y="20189"/>
                  </a:lnTo>
                  <a:lnTo>
                    <a:pt x="17843" y="19884"/>
                  </a:lnTo>
                  <a:lnTo>
                    <a:pt x="18048" y="20046"/>
                  </a:lnTo>
                  <a:lnTo>
                    <a:pt x="18245" y="20031"/>
                  </a:lnTo>
                  <a:lnTo>
                    <a:pt x="18245" y="19651"/>
                  </a:lnTo>
                  <a:lnTo>
                    <a:pt x="18731" y="19496"/>
                  </a:lnTo>
                  <a:cubicBezTo>
                    <a:pt x="18731" y="19496"/>
                    <a:pt x="18921" y="19630"/>
                    <a:pt x="18885" y="19690"/>
                  </a:cubicBezTo>
                  <a:cubicBezTo>
                    <a:pt x="18850" y="19751"/>
                    <a:pt x="19038" y="19764"/>
                    <a:pt x="19038" y="19764"/>
                  </a:cubicBezTo>
                  <a:cubicBezTo>
                    <a:pt x="19038" y="19764"/>
                    <a:pt x="19336" y="19795"/>
                    <a:pt x="19372" y="19764"/>
                  </a:cubicBezTo>
                  <a:cubicBezTo>
                    <a:pt x="19407" y="19731"/>
                    <a:pt x="19437" y="19300"/>
                    <a:pt x="19437" y="19300"/>
                  </a:cubicBezTo>
                  <a:lnTo>
                    <a:pt x="19545" y="19055"/>
                  </a:lnTo>
                  <a:lnTo>
                    <a:pt x="19919" y="19439"/>
                  </a:lnTo>
                  <a:cubicBezTo>
                    <a:pt x="19919" y="19439"/>
                    <a:pt x="20131" y="19444"/>
                    <a:pt x="20145" y="19619"/>
                  </a:cubicBezTo>
                  <a:cubicBezTo>
                    <a:pt x="20159" y="19791"/>
                    <a:pt x="20311" y="19849"/>
                    <a:pt x="20310" y="19933"/>
                  </a:cubicBezTo>
                  <a:cubicBezTo>
                    <a:pt x="20307" y="20019"/>
                    <a:pt x="20382" y="20173"/>
                    <a:pt x="20456" y="20272"/>
                  </a:cubicBezTo>
                  <a:cubicBezTo>
                    <a:pt x="20530" y="20373"/>
                    <a:pt x="20855" y="20468"/>
                    <a:pt x="20855" y="20468"/>
                  </a:cubicBezTo>
                  <a:cubicBezTo>
                    <a:pt x="20855" y="20468"/>
                    <a:pt x="21005" y="20514"/>
                    <a:pt x="21046" y="20648"/>
                  </a:cubicBezTo>
                  <a:cubicBezTo>
                    <a:pt x="21087" y="20783"/>
                    <a:pt x="21421" y="20976"/>
                    <a:pt x="21421" y="20976"/>
                  </a:cubicBezTo>
                  <a:lnTo>
                    <a:pt x="21600" y="20976"/>
                  </a:lnTo>
                  <a:lnTo>
                    <a:pt x="21421" y="18888"/>
                  </a:lnTo>
                  <a:lnTo>
                    <a:pt x="21093" y="9912"/>
                  </a:lnTo>
                  <a:lnTo>
                    <a:pt x="20357" y="3151"/>
                  </a:lnTo>
                  <a:lnTo>
                    <a:pt x="20163"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2" name="AutoShape 205"/>
            <p:cNvSpPr>
              <a:spLocks/>
            </p:cNvSpPr>
            <p:nvPr/>
          </p:nvSpPr>
          <p:spPr bwMode="auto">
            <a:xfrm>
              <a:off x="7112003" y="4445000"/>
              <a:ext cx="341313" cy="46038"/>
            </a:xfrm>
            <a:custGeom>
              <a:avLst/>
              <a:gdLst>
                <a:gd name="T0" fmla="*/ 0 w 21600"/>
                <a:gd name="T1" fmla="*/ 756688 h 21600"/>
                <a:gd name="T2" fmla="*/ 2147483647 w 21600"/>
                <a:gd name="T3" fmla="*/ 447826 h 21600"/>
                <a:gd name="T4" fmla="*/ 2147483647 w 21600"/>
                <a:gd name="T5" fmla="*/ 250845 h 21600"/>
                <a:gd name="T6" fmla="*/ 2147483647 w 21600"/>
                <a:gd name="T7" fmla="*/ 84802 h 21600"/>
                <a:gd name="T8" fmla="*/ 2147483647 w 21600"/>
                <a:gd name="T9" fmla="*/ 0 h 21600"/>
                <a:gd name="T10" fmla="*/ 2147483647 w 21600"/>
                <a:gd name="T11" fmla="*/ 160679 h 21600"/>
                <a:gd name="T12" fmla="*/ 2147483647 w 21600"/>
                <a:gd name="T13" fmla="*/ 170937 h 21600"/>
                <a:gd name="T14" fmla="*/ 2147483647 w 21600"/>
                <a:gd name="T15" fmla="*/ 320083 h 21600"/>
                <a:gd name="T16" fmla="*/ 2147483647 w 21600"/>
                <a:gd name="T17" fmla="*/ 415881 h 21600"/>
                <a:gd name="T18" fmla="*/ 2147483647 w 21600"/>
                <a:gd name="T19" fmla="*/ 507633 h 21600"/>
                <a:gd name="T20" fmla="*/ 2147483647 w 21600"/>
                <a:gd name="T21" fmla="*/ 600623 h 21600"/>
                <a:gd name="T22" fmla="*/ 2147483647 w 21600"/>
                <a:gd name="T23" fmla="*/ 660888 h 21600"/>
                <a:gd name="T24" fmla="*/ 2147483647 w 21600"/>
                <a:gd name="T25" fmla="*/ 736278 h 21600"/>
                <a:gd name="T26" fmla="*/ 2147483647 w 21600"/>
                <a:gd name="T27" fmla="*/ 950099 h 21600"/>
                <a:gd name="T28" fmla="*/ 2147483647 w 21600"/>
                <a:gd name="T29" fmla="*/ 746221 h 216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600" h="21600">
                  <a:moveTo>
                    <a:pt x="0" y="17203"/>
                  </a:moveTo>
                  <a:lnTo>
                    <a:pt x="8768" y="10181"/>
                  </a:lnTo>
                  <a:lnTo>
                    <a:pt x="13657" y="5703"/>
                  </a:lnTo>
                  <a:lnTo>
                    <a:pt x="17403" y="1928"/>
                  </a:lnTo>
                  <a:lnTo>
                    <a:pt x="19191" y="0"/>
                  </a:lnTo>
                  <a:lnTo>
                    <a:pt x="19498" y="3653"/>
                  </a:lnTo>
                  <a:lnTo>
                    <a:pt x="19774" y="3886"/>
                  </a:lnTo>
                  <a:lnTo>
                    <a:pt x="19774" y="7277"/>
                  </a:lnTo>
                  <a:lnTo>
                    <a:pt x="19634" y="9455"/>
                  </a:lnTo>
                  <a:lnTo>
                    <a:pt x="19498" y="11541"/>
                  </a:lnTo>
                  <a:lnTo>
                    <a:pt x="19177" y="13655"/>
                  </a:lnTo>
                  <a:lnTo>
                    <a:pt x="19196" y="15025"/>
                  </a:lnTo>
                  <a:lnTo>
                    <a:pt x="18839" y="16739"/>
                  </a:lnTo>
                  <a:lnTo>
                    <a:pt x="18639" y="21600"/>
                  </a:lnTo>
                  <a:lnTo>
                    <a:pt x="21600" y="16965"/>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3" name="AutoShape 206"/>
            <p:cNvSpPr>
              <a:spLocks/>
            </p:cNvSpPr>
            <p:nvPr/>
          </p:nvSpPr>
          <p:spPr bwMode="auto">
            <a:xfrm>
              <a:off x="7150103" y="4737100"/>
              <a:ext cx="87313" cy="311150"/>
            </a:xfrm>
            <a:custGeom>
              <a:avLst/>
              <a:gdLst>
                <a:gd name="T0" fmla="*/ 0 w 21450"/>
                <a:gd name="T1" fmla="*/ 0 h 21600"/>
                <a:gd name="T2" fmla="*/ 1213748 w 21450"/>
                <a:gd name="T3" fmla="*/ 179857261 h 21600"/>
                <a:gd name="T4" fmla="*/ 4630959 w 21450"/>
                <a:gd name="T5" fmla="*/ 184206591 h 21600"/>
                <a:gd name="T6" fmla="*/ 6965668 w 21450"/>
                <a:gd name="T7" fmla="*/ 47150922 h 21600"/>
                <a:gd name="T8" fmla="*/ 7931228 w 21450"/>
                <a:gd name="T9" fmla="*/ 120953167 h 21600"/>
                <a:gd name="T10" fmla="*/ 9185039 w 21450"/>
                <a:gd name="T11" fmla="*/ 2103951241 h 21600"/>
                <a:gd name="T12" fmla="*/ 11579829 w 21450"/>
                <a:gd name="T13" fmla="*/ 2147483647 h 21600"/>
                <a:gd name="T14" fmla="*/ 14148976 w 21450"/>
                <a:gd name="T15" fmla="*/ 2147483647 h 21600"/>
                <a:gd name="T16" fmla="*/ 15584023 w 21450"/>
                <a:gd name="T17" fmla="*/ 2147483647 h 21600"/>
                <a:gd name="T18" fmla="*/ 17035523 w 21450"/>
                <a:gd name="T19" fmla="*/ 2147483647 h 21600"/>
                <a:gd name="T20" fmla="*/ 16448804 w 21450"/>
                <a:gd name="T21" fmla="*/ 2147483647 h 21600"/>
                <a:gd name="T22" fmla="*/ 18317339 w 21450"/>
                <a:gd name="T23" fmla="*/ 2147483647 h 21600"/>
                <a:gd name="T24" fmla="*/ 20137838 w 21450"/>
                <a:gd name="T25" fmla="*/ 2147483647 h 21600"/>
                <a:gd name="T26" fmla="*/ 20144432 w 21450"/>
                <a:gd name="T27" fmla="*/ 2147483647 h 21600"/>
                <a:gd name="T28" fmla="*/ 22757224 w 21450"/>
                <a:gd name="T29" fmla="*/ 2147483647 h 21600"/>
                <a:gd name="T30" fmla="*/ 23863599 w 21450"/>
                <a:gd name="T31" fmla="*/ 2147483647 h 21600"/>
                <a:gd name="T32" fmla="*/ 23799924 w 21450"/>
                <a:gd name="T33" fmla="*/ 2147483647 h 21600"/>
                <a:gd name="T34" fmla="*/ 23806820 w 21450"/>
                <a:gd name="T35" fmla="*/ 2147483647 h 21600"/>
                <a:gd name="T36" fmla="*/ 23407598 w 21450"/>
                <a:gd name="T37" fmla="*/ 2147483647 h 21600"/>
                <a:gd name="T38" fmla="*/ 22428902 w 21450"/>
                <a:gd name="T39" fmla="*/ 2147483647 h 21600"/>
                <a:gd name="T40" fmla="*/ 21639841 w 21450"/>
                <a:gd name="T41" fmla="*/ 2147483647 h 21600"/>
                <a:gd name="T42" fmla="*/ 21318065 w 21450"/>
                <a:gd name="T43" fmla="*/ 2147483647 h 21600"/>
                <a:gd name="T44" fmla="*/ 21717002 w 21450"/>
                <a:gd name="T45" fmla="*/ 2147483647 h 21600"/>
                <a:gd name="T46" fmla="*/ 22227635 w 21450"/>
                <a:gd name="T47" fmla="*/ 2147483647 h 21600"/>
                <a:gd name="T48" fmla="*/ 22079125 w 21450"/>
                <a:gd name="T49" fmla="*/ 2147483647 h 21600"/>
                <a:gd name="T50" fmla="*/ 21324676 w 21450"/>
                <a:gd name="T51" fmla="*/ 2147483647 h 216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1450" h="21600">
                  <a:moveTo>
                    <a:pt x="0" y="0"/>
                  </a:moveTo>
                  <a:lnTo>
                    <a:pt x="1086" y="290"/>
                  </a:lnTo>
                  <a:lnTo>
                    <a:pt x="4144" y="297"/>
                  </a:lnTo>
                  <a:lnTo>
                    <a:pt x="6233" y="76"/>
                  </a:lnTo>
                  <a:lnTo>
                    <a:pt x="7097" y="195"/>
                  </a:lnTo>
                  <a:lnTo>
                    <a:pt x="8219" y="3392"/>
                  </a:lnTo>
                  <a:lnTo>
                    <a:pt x="10362" y="9498"/>
                  </a:lnTo>
                  <a:lnTo>
                    <a:pt x="12661" y="9973"/>
                  </a:lnTo>
                  <a:lnTo>
                    <a:pt x="13945" y="10525"/>
                  </a:lnTo>
                  <a:lnTo>
                    <a:pt x="15244" y="11115"/>
                  </a:lnTo>
                  <a:lnTo>
                    <a:pt x="14719" y="11810"/>
                  </a:lnTo>
                  <a:lnTo>
                    <a:pt x="16391" y="12249"/>
                  </a:lnTo>
                  <a:lnTo>
                    <a:pt x="18020" y="12950"/>
                  </a:lnTo>
                  <a:lnTo>
                    <a:pt x="18026" y="13416"/>
                  </a:lnTo>
                  <a:lnTo>
                    <a:pt x="20364" y="13843"/>
                  </a:lnTo>
                  <a:cubicBezTo>
                    <a:pt x="20364" y="13843"/>
                    <a:pt x="21114" y="14448"/>
                    <a:pt x="21354" y="14513"/>
                  </a:cubicBezTo>
                  <a:cubicBezTo>
                    <a:pt x="21600" y="14581"/>
                    <a:pt x="21297" y="15224"/>
                    <a:pt x="21297" y="15224"/>
                  </a:cubicBezTo>
                  <a:lnTo>
                    <a:pt x="21303" y="15777"/>
                  </a:lnTo>
                  <a:lnTo>
                    <a:pt x="20946" y="16333"/>
                  </a:lnTo>
                  <a:lnTo>
                    <a:pt x="20070" y="16887"/>
                  </a:lnTo>
                  <a:lnTo>
                    <a:pt x="19364" y="17430"/>
                  </a:lnTo>
                  <a:lnTo>
                    <a:pt x="19076" y="18012"/>
                  </a:lnTo>
                  <a:lnTo>
                    <a:pt x="19433" y="18912"/>
                  </a:lnTo>
                  <a:lnTo>
                    <a:pt x="19890" y="19669"/>
                  </a:lnTo>
                  <a:cubicBezTo>
                    <a:pt x="19890" y="19669"/>
                    <a:pt x="19202" y="20347"/>
                    <a:pt x="19757" y="20368"/>
                  </a:cubicBezTo>
                  <a:cubicBezTo>
                    <a:pt x="20304" y="20390"/>
                    <a:pt x="19082" y="21600"/>
                    <a:pt x="19082" y="21600"/>
                  </a:cubicBez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4" name="AutoShape 207"/>
            <p:cNvSpPr>
              <a:spLocks/>
            </p:cNvSpPr>
            <p:nvPr/>
          </p:nvSpPr>
          <p:spPr bwMode="auto">
            <a:xfrm>
              <a:off x="7175503" y="4762500"/>
              <a:ext cx="204788" cy="22225"/>
            </a:xfrm>
            <a:custGeom>
              <a:avLst/>
              <a:gdLst>
                <a:gd name="T0" fmla="*/ 0 w 21600"/>
                <a:gd name="T1" fmla="*/ 24912 h 21600"/>
                <a:gd name="T2" fmla="*/ 879572263 w 21600"/>
                <a:gd name="T3" fmla="*/ 12024 h 21600"/>
                <a:gd name="T4" fmla="*/ 1222989196 w 21600"/>
                <a:gd name="T5" fmla="*/ 7656 h 21600"/>
                <a:gd name="T6" fmla="*/ 1654655345 w 21600"/>
                <a:gd name="T7" fmla="*/ 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11482" y="10426"/>
                  </a:lnTo>
                  <a:lnTo>
                    <a:pt x="15965" y="6639"/>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5" name="AutoShape 208"/>
            <p:cNvSpPr>
              <a:spLocks/>
            </p:cNvSpPr>
            <p:nvPr/>
          </p:nvSpPr>
          <p:spPr bwMode="auto">
            <a:xfrm>
              <a:off x="5689603" y="4597400"/>
              <a:ext cx="52388" cy="196850"/>
            </a:xfrm>
            <a:custGeom>
              <a:avLst/>
              <a:gdLst>
                <a:gd name="T0" fmla="*/ 859044 w 21600"/>
                <a:gd name="T1" fmla="*/ 0 h 21600"/>
                <a:gd name="T2" fmla="*/ 859044 w 21600"/>
                <a:gd name="T3" fmla="*/ 75498892 h 21600"/>
                <a:gd name="T4" fmla="*/ 971688 w 21600"/>
                <a:gd name="T5" fmla="*/ 120322430 h 21600"/>
                <a:gd name="T6" fmla="*/ 1087264 w 21600"/>
                <a:gd name="T7" fmla="*/ 168291658 h 21600"/>
                <a:gd name="T8" fmla="*/ 1242073 w 21600"/>
                <a:gd name="T9" fmla="*/ 257683658 h 21600"/>
                <a:gd name="T10" fmla="*/ 1296220 w 21600"/>
                <a:gd name="T11" fmla="*/ 328843876 h 21600"/>
                <a:gd name="T12" fmla="*/ 1480936 w 21600"/>
                <a:gd name="T13" fmla="*/ 362920817 h 21600"/>
                <a:gd name="T14" fmla="*/ 1812775 w 21600"/>
                <a:gd name="T15" fmla="*/ 456837633 h 21600"/>
                <a:gd name="T16" fmla="*/ 1488583 w 21600"/>
                <a:gd name="T17" fmla="*/ 506441782 h 21600"/>
                <a:gd name="T18" fmla="*/ 1110230 w 21600"/>
                <a:gd name="T19" fmla="*/ 543401053 h 21600"/>
                <a:gd name="T20" fmla="*/ 986524 w 21600"/>
                <a:gd name="T21" fmla="*/ 589673307 h 21600"/>
                <a:gd name="T22" fmla="*/ 824893 w 21600"/>
                <a:gd name="T23" fmla="*/ 611298965 h 21600"/>
                <a:gd name="T24" fmla="*/ 770780 w 21600"/>
                <a:gd name="T25" fmla="*/ 668255854 h 21600"/>
                <a:gd name="T26" fmla="*/ 732755 w 21600"/>
                <a:gd name="T27" fmla="*/ 774872038 h 21600"/>
                <a:gd name="T28" fmla="*/ 585618 w 21600"/>
                <a:gd name="T29" fmla="*/ 859739240 h 21600"/>
                <a:gd name="T30" fmla="*/ 235921 w 21600"/>
                <a:gd name="T31" fmla="*/ 940708357 h 21600"/>
                <a:gd name="T32" fmla="*/ 114708 w 21600"/>
                <a:gd name="T33" fmla="*/ 1017152575 h 21600"/>
                <a:gd name="T34" fmla="*/ 0 w 21600"/>
                <a:gd name="T35" fmla="*/ 1123644680 h 21600"/>
                <a:gd name="T36" fmla="*/ 98972 w 21600"/>
                <a:gd name="T37" fmla="*/ 1160673550 h 21600"/>
                <a:gd name="T38" fmla="*/ 400492 w 21600"/>
                <a:gd name="T39" fmla="*/ 1169979059 h 21600"/>
                <a:gd name="T40" fmla="*/ 562647 w 21600"/>
                <a:gd name="T41" fmla="*/ 1205621249 h 21600"/>
                <a:gd name="T42" fmla="*/ 516141 w 21600"/>
                <a:gd name="T43" fmla="*/ 1285838718 h 21600"/>
                <a:gd name="T44" fmla="*/ 455958 w 21600"/>
                <a:gd name="T45" fmla="*/ 1316390667 h 21600"/>
                <a:gd name="T46" fmla="*/ 0 w 21600"/>
                <a:gd name="T47" fmla="*/ 1357882300 h 216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600" h="21600">
                  <a:moveTo>
                    <a:pt x="10236" y="0"/>
                  </a:moveTo>
                  <a:lnTo>
                    <a:pt x="10236" y="1201"/>
                  </a:lnTo>
                  <a:lnTo>
                    <a:pt x="11578" y="1914"/>
                  </a:lnTo>
                  <a:lnTo>
                    <a:pt x="12955" y="2677"/>
                  </a:lnTo>
                  <a:lnTo>
                    <a:pt x="14800" y="4099"/>
                  </a:lnTo>
                  <a:lnTo>
                    <a:pt x="15445" y="5231"/>
                  </a:lnTo>
                  <a:lnTo>
                    <a:pt x="17646" y="5773"/>
                  </a:lnTo>
                  <a:lnTo>
                    <a:pt x="21600" y="7267"/>
                  </a:lnTo>
                  <a:lnTo>
                    <a:pt x="17737" y="8056"/>
                  </a:lnTo>
                  <a:lnTo>
                    <a:pt x="13229" y="8644"/>
                  </a:lnTo>
                  <a:lnTo>
                    <a:pt x="11755" y="9380"/>
                  </a:lnTo>
                  <a:lnTo>
                    <a:pt x="9829" y="9724"/>
                  </a:lnTo>
                  <a:lnTo>
                    <a:pt x="9184" y="10630"/>
                  </a:lnTo>
                  <a:lnTo>
                    <a:pt x="8731" y="12326"/>
                  </a:lnTo>
                  <a:lnTo>
                    <a:pt x="6978" y="13676"/>
                  </a:lnTo>
                  <a:lnTo>
                    <a:pt x="2811" y="14964"/>
                  </a:lnTo>
                  <a:lnTo>
                    <a:pt x="1367" y="16180"/>
                  </a:lnTo>
                  <a:lnTo>
                    <a:pt x="0" y="17874"/>
                  </a:lnTo>
                  <a:lnTo>
                    <a:pt x="1179" y="18463"/>
                  </a:lnTo>
                  <a:lnTo>
                    <a:pt x="4772" y="18611"/>
                  </a:lnTo>
                  <a:lnTo>
                    <a:pt x="6704" y="19178"/>
                  </a:lnTo>
                  <a:lnTo>
                    <a:pt x="6150" y="20454"/>
                  </a:lnTo>
                  <a:lnTo>
                    <a:pt x="5433" y="20940"/>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6" name="AutoShape 209"/>
            <p:cNvSpPr>
              <a:spLocks/>
            </p:cNvSpPr>
            <p:nvPr/>
          </p:nvSpPr>
          <p:spPr bwMode="auto">
            <a:xfrm>
              <a:off x="8343903" y="4102100"/>
              <a:ext cx="19050" cy="11113"/>
            </a:xfrm>
            <a:custGeom>
              <a:avLst/>
              <a:gdLst>
                <a:gd name="T0" fmla="*/ 11526 w 21600"/>
                <a:gd name="T1" fmla="*/ 0 h 21600"/>
                <a:gd name="T2" fmla="*/ 1779 w 21600"/>
                <a:gd name="T3" fmla="*/ 293 h 21600"/>
                <a:gd name="T4" fmla="*/ 0 w 21600"/>
                <a:gd name="T5" fmla="*/ 779 h 21600"/>
                <a:gd name="T6" fmla="*/ 0 60000 65536"/>
                <a:gd name="T7" fmla="*/ 0 60000 65536"/>
                <a:gd name="T8" fmla="*/ 0 60000 65536"/>
              </a:gdLst>
              <a:ahLst/>
              <a:cxnLst>
                <a:cxn ang="T6">
                  <a:pos x="T0" y="T1"/>
                </a:cxn>
                <a:cxn ang="T7">
                  <a:pos x="T2" y="T3"/>
                </a:cxn>
                <a:cxn ang="T8">
                  <a:pos x="T4" y="T5"/>
                </a:cxn>
              </a:cxnLst>
              <a:rect l="0" t="0" r="r" b="b"/>
              <a:pathLst>
                <a:path w="21600" h="21600">
                  <a:moveTo>
                    <a:pt x="21600" y="0"/>
                  </a:moveTo>
                  <a:lnTo>
                    <a:pt x="3334" y="8128"/>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7" name="AutoShape 210"/>
            <p:cNvSpPr>
              <a:spLocks/>
            </p:cNvSpPr>
            <p:nvPr/>
          </p:nvSpPr>
          <p:spPr bwMode="auto">
            <a:xfrm>
              <a:off x="8305803" y="3492500"/>
              <a:ext cx="92075" cy="330200"/>
            </a:xfrm>
            <a:custGeom>
              <a:avLst/>
              <a:gdLst>
                <a:gd name="T0" fmla="*/ 0 w 21600"/>
                <a:gd name="T1" fmla="*/ 0 h 21600"/>
                <a:gd name="T2" fmla="*/ 858463 w 21600"/>
                <a:gd name="T3" fmla="*/ 460821387 h 21600"/>
                <a:gd name="T4" fmla="*/ 1656510 w 21600"/>
                <a:gd name="T5" fmla="*/ 712149158 h 21600"/>
                <a:gd name="T6" fmla="*/ 2061994 w 21600"/>
                <a:gd name="T7" fmla="*/ 1471865934 h 21600"/>
                <a:gd name="T8" fmla="*/ 4884003 w 21600"/>
                <a:gd name="T9" fmla="*/ 2129731145 h 21600"/>
                <a:gd name="T10" fmla="*/ 4662793 w 21600"/>
                <a:gd name="T11" fmla="*/ 2147483647 h 21600"/>
                <a:gd name="T12" fmla="*/ 6373129 w 21600"/>
                <a:gd name="T13" fmla="*/ 2147483647 h 21600"/>
                <a:gd name="T14" fmla="*/ 5980271 w 21600"/>
                <a:gd name="T15" fmla="*/ 2147483647 h 21600"/>
                <a:gd name="T16" fmla="*/ 6373129 w 21600"/>
                <a:gd name="T17" fmla="*/ 2147483647 h 21600"/>
                <a:gd name="T18" fmla="*/ 9834100 w 21600"/>
                <a:gd name="T19" fmla="*/ 2147483647 h 21600"/>
                <a:gd name="T20" fmla="*/ 10164607 w 21600"/>
                <a:gd name="T21" fmla="*/ 2147483647 h 21600"/>
                <a:gd name="T22" fmla="*/ 10668777 w 21600"/>
                <a:gd name="T23" fmla="*/ 2147483647 h 21600"/>
                <a:gd name="T24" fmla="*/ 12230855 w 21600"/>
                <a:gd name="T25" fmla="*/ 2147483647 h 21600"/>
                <a:gd name="T26" fmla="*/ 13870557 w 21600"/>
                <a:gd name="T27" fmla="*/ 2147483647 h 21600"/>
                <a:gd name="T28" fmla="*/ 15143119 w 21600"/>
                <a:gd name="T29" fmla="*/ 2147483647 h 21600"/>
                <a:gd name="T30" fmla="*/ 19839601 w 21600"/>
                <a:gd name="T31" fmla="*/ 2147483647 h 21600"/>
                <a:gd name="T32" fmla="*/ 21504709 w 21600"/>
                <a:gd name="T33" fmla="*/ 2147483647 h 21600"/>
                <a:gd name="T34" fmla="*/ 22687088 w 21600"/>
                <a:gd name="T35" fmla="*/ 2147483647 h 21600"/>
                <a:gd name="T36" fmla="*/ 28294549 w 21600"/>
                <a:gd name="T37" fmla="*/ 2147483647 h 21600"/>
                <a:gd name="T38" fmla="*/ 30401409 w 21600"/>
                <a:gd name="T39" fmla="*/ 2147483647 h 21600"/>
                <a:gd name="T40" fmla="*/ 25877947 w 21600"/>
                <a:gd name="T41" fmla="*/ 2147483647 h 21600"/>
                <a:gd name="T42" fmla="*/ 28716858 w 21600"/>
                <a:gd name="T43" fmla="*/ 2147483647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0" y="0"/>
                  </a:moveTo>
                  <a:lnTo>
                    <a:pt x="610" y="552"/>
                  </a:lnTo>
                  <a:lnTo>
                    <a:pt x="1177" y="853"/>
                  </a:lnTo>
                  <a:lnTo>
                    <a:pt x="1465" y="1763"/>
                  </a:lnTo>
                  <a:lnTo>
                    <a:pt x="3470" y="2551"/>
                  </a:lnTo>
                  <a:lnTo>
                    <a:pt x="3313" y="3180"/>
                  </a:lnTo>
                  <a:lnTo>
                    <a:pt x="4528" y="3751"/>
                  </a:lnTo>
                  <a:lnTo>
                    <a:pt x="4249" y="4539"/>
                  </a:lnTo>
                  <a:lnTo>
                    <a:pt x="4528" y="4991"/>
                  </a:lnTo>
                  <a:lnTo>
                    <a:pt x="6987" y="6081"/>
                  </a:lnTo>
                  <a:lnTo>
                    <a:pt x="7222" y="6721"/>
                  </a:lnTo>
                  <a:lnTo>
                    <a:pt x="7580" y="7374"/>
                  </a:lnTo>
                  <a:lnTo>
                    <a:pt x="8690" y="6934"/>
                  </a:lnTo>
                  <a:lnTo>
                    <a:pt x="9855" y="7364"/>
                  </a:lnTo>
                  <a:lnTo>
                    <a:pt x="10759" y="7838"/>
                  </a:lnTo>
                  <a:lnTo>
                    <a:pt x="14096" y="11348"/>
                  </a:lnTo>
                  <a:lnTo>
                    <a:pt x="15279" y="11722"/>
                  </a:lnTo>
                  <a:lnTo>
                    <a:pt x="16119" y="15633"/>
                  </a:lnTo>
                  <a:lnTo>
                    <a:pt x="20103" y="19887"/>
                  </a:lnTo>
                  <a:lnTo>
                    <a:pt x="21600" y="20240"/>
                  </a:lnTo>
                  <a:lnTo>
                    <a:pt x="18386" y="21280"/>
                  </a:lnTo>
                  <a:lnTo>
                    <a:pt x="20403"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8" name="AutoShape 211"/>
            <p:cNvSpPr>
              <a:spLocks/>
            </p:cNvSpPr>
            <p:nvPr/>
          </p:nvSpPr>
          <p:spPr bwMode="auto">
            <a:xfrm>
              <a:off x="8407403" y="3454400"/>
              <a:ext cx="22225" cy="203200"/>
            </a:xfrm>
            <a:custGeom>
              <a:avLst/>
              <a:gdLst>
                <a:gd name="T0" fmla="*/ 16105 w 21600"/>
                <a:gd name="T1" fmla="*/ 0 h 21600"/>
                <a:gd name="T2" fmla="*/ 13821 w 21600"/>
                <a:gd name="T3" fmla="*/ 164678200 h 21600"/>
                <a:gd name="T4" fmla="*/ 24455 w 21600"/>
                <a:gd name="T5" fmla="*/ 248669885 h 21600"/>
                <a:gd name="T6" fmla="*/ 24912 w 21600"/>
                <a:gd name="T7" fmla="*/ 317858911 h 21600"/>
                <a:gd name="T8" fmla="*/ 18777 w 21600"/>
                <a:gd name="T9" fmla="*/ 368838414 h 21600"/>
                <a:gd name="T10" fmla="*/ 11562 w 21600"/>
                <a:gd name="T11" fmla="*/ 439500161 h 21600"/>
                <a:gd name="T12" fmla="*/ 1246 w 21600"/>
                <a:gd name="T13" fmla="*/ 481495655 h 21600"/>
                <a:gd name="T14" fmla="*/ 0 w 21600"/>
                <a:gd name="T15" fmla="*/ 549650563 h 21600"/>
                <a:gd name="T16" fmla="*/ 8738 w 21600"/>
                <a:gd name="T17" fmla="*/ 651774348 h 21600"/>
                <a:gd name="T18" fmla="*/ 7865 w 21600"/>
                <a:gd name="T19" fmla="*/ 709535820 h 21600"/>
                <a:gd name="T20" fmla="*/ 6743 w 21600"/>
                <a:gd name="T21" fmla="*/ 839510066 h 21600"/>
                <a:gd name="T22" fmla="*/ 5788 w 21600"/>
                <a:gd name="T23" fmla="*/ 944648493 h 21600"/>
                <a:gd name="T24" fmla="*/ 415 w 21600"/>
                <a:gd name="T25" fmla="*/ 1024817986 h 21600"/>
                <a:gd name="T26" fmla="*/ 4791 w 21600"/>
                <a:gd name="T27" fmla="*/ 1128116513 h 21600"/>
                <a:gd name="T28" fmla="*/ 8544 w 21600"/>
                <a:gd name="T29" fmla="*/ 1219548695 h 21600"/>
                <a:gd name="T30" fmla="*/ 10082 w 21600"/>
                <a:gd name="T31" fmla="*/ 1312312167 h 21600"/>
                <a:gd name="T32" fmla="*/ 16023 w 21600"/>
                <a:gd name="T33" fmla="*/ 1395058405 h 21600"/>
                <a:gd name="T34" fmla="*/ 11702 w 21600"/>
                <a:gd name="T35" fmla="*/ 1454958633 h 21600"/>
                <a:gd name="T36" fmla="*/ 13821 w 21600"/>
                <a:gd name="T37" fmla="*/ 1536083918 h 21600"/>
                <a:gd name="T38" fmla="*/ 23181 w 21600"/>
                <a:gd name="T39" fmla="*/ 1591488383 h 216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600" h="21600">
                  <a:moveTo>
                    <a:pt x="13964" y="0"/>
                  </a:moveTo>
                  <a:lnTo>
                    <a:pt x="11983" y="2235"/>
                  </a:lnTo>
                  <a:lnTo>
                    <a:pt x="21204" y="3375"/>
                  </a:lnTo>
                  <a:lnTo>
                    <a:pt x="21600" y="4314"/>
                  </a:lnTo>
                  <a:lnTo>
                    <a:pt x="16281" y="5006"/>
                  </a:lnTo>
                  <a:lnTo>
                    <a:pt x="10026" y="5965"/>
                  </a:lnTo>
                  <a:lnTo>
                    <a:pt x="1081" y="6535"/>
                  </a:lnTo>
                  <a:lnTo>
                    <a:pt x="0" y="7460"/>
                  </a:lnTo>
                  <a:lnTo>
                    <a:pt x="7576" y="8846"/>
                  </a:lnTo>
                  <a:lnTo>
                    <a:pt x="6820" y="9630"/>
                  </a:lnTo>
                  <a:lnTo>
                    <a:pt x="5847" y="11394"/>
                  </a:lnTo>
                  <a:lnTo>
                    <a:pt x="5019" y="12821"/>
                  </a:lnTo>
                  <a:lnTo>
                    <a:pt x="360" y="13909"/>
                  </a:lnTo>
                  <a:lnTo>
                    <a:pt x="4154" y="15311"/>
                  </a:lnTo>
                  <a:lnTo>
                    <a:pt x="7408" y="16552"/>
                  </a:lnTo>
                  <a:lnTo>
                    <a:pt x="8741" y="17811"/>
                  </a:lnTo>
                  <a:lnTo>
                    <a:pt x="13892" y="18934"/>
                  </a:lnTo>
                  <a:lnTo>
                    <a:pt x="10146" y="19747"/>
                  </a:lnTo>
                  <a:lnTo>
                    <a:pt x="11983" y="20848"/>
                  </a:lnTo>
                  <a:lnTo>
                    <a:pt x="20099"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09" name="AutoShape 212"/>
            <p:cNvSpPr>
              <a:spLocks/>
            </p:cNvSpPr>
            <p:nvPr/>
          </p:nvSpPr>
          <p:spPr bwMode="auto">
            <a:xfrm>
              <a:off x="8369303" y="3606800"/>
              <a:ext cx="141288" cy="57150"/>
            </a:xfrm>
            <a:custGeom>
              <a:avLst/>
              <a:gdLst>
                <a:gd name="T0" fmla="*/ 0 w 21600"/>
                <a:gd name="T1" fmla="*/ 2800691 h 21600"/>
                <a:gd name="T2" fmla="*/ 108369152 w 21600"/>
                <a:gd name="T3" fmla="*/ 1975300 h 21600"/>
                <a:gd name="T4" fmla="*/ 181772873 w 21600"/>
                <a:gd name="T5" fmla="*/ 1363160 h 21600"/>
                <a:gd name="T6" fmla="*/ 217194187 w 21600"/>
                <a:gd name="T7" fmla="*/ 1031486 h 21600"/>
                <a:gd name="T8" fmla="*/ 224857268 w 21600"/>
                <a:gd name="T9" fmla="*/ 663887 h 21600"/>
                <a:gd name="T10" fmla="*/ 237179335 w 21600"/>
                <a:gd name="T11" fmla="*/ 355399 h 21600"/>
                <a:gd name="T12" fmla="*/ 249130010 w 21600"/>
                <a:gd name="T13" fmla="*/ 0 h 21600"/>
                <a:gd name="T14" fmla="*/ 258649499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0" y="21600"/>
                  </a:moveTo>
                  <a:lnTo>
                    <a:pt x="9050" y="15234"/>
                  </a:lnTo>
                  <a:lnTo>
                    <a:pt x="15180" y="10513"/>
                  </a:lnTo>
                  <a:lnTo>
                    <a:pt x="18138" y="7955"/>
                  </a:lnTo>
                  <a:lnTo>
                    <a:pt x="18778" y="5120"/>
                  </a:lnTo>
                  <a:lnTo>
                    <a:pt x="19807" y="2741"/>
                  </a:lnTo>
                  <a:lnTo>
                    <a:pt x="20805" y="0"/>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0" name="AutoShape 213"/>
            <p:cNvSpPr>
              <a:spLocks/>
            </p:cNvSpPr>
            <p:nvPr/>
          </p:nvSpPr>
          <p:spPr bwMode="auto">
            <a:xfrm>
              <a:off x="8382003" y="3695700"/>
              <a:ext cx="146050" cy="38100"/>
            </a:xfrm>
            <a:custGeom>
              <a:avLst/>
              <a:gdLst>
                <a:gd name="T0" fmla="*/ 0 w 21600"/>
                <a:gd name="T1" fmla="*/ 368813 h 21600"/>
                <a:gd name="T2" fmla="*/ 94028248 w 21600"/>
                <a:gd name="T3" fmla="*/ 257678 h 21600"/>
                <a:gd name="T4" fmla="*/ 215530569 w 21600"/>
                <a:gd name="T5" fmla="*/ 80760 h 21600"/>
                <a:gd name="T6" fmla="*/ 262763112 w 21600"/>
                <a:gd name="T7" fmla="*/ 0 h 21600"/>
                <a:gd name="T8" fmla="*/ 275639063 w 21600"/>
                <a:gd name="T9" fmla="*/ 101731 h 21600"/>
                <a:gd name="T10" fmla="*/ 305276144 w 21600"/>
                <a:gd name="T11" fmla="*/ 209665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0" y="21600"/>
                  </a:moveTo>
                  <a:lnTo>
                    <a:pt x="6653" y="15091"/>
                  </a:lnTo>
                  <a:lnTo>
                    <a:pt x="15250" y="4730"/>
                  </a:lnTo>
                  <a:lnTo>
                    <a:pt x="18592" y="0"/>
                  </a:lnTo>
                  <a:lnTo>
                    <a:pt x="19503" y="5958"/>
                  </a:lnTo>
                  <a:lnTo>
                    <a:pt x="21600" y="12279"/>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1" name="AutoShape 214"/>
            <p:cNvSpPr>
              <a:spLocks/>
            </p:cNvSpPr>
            <p:nvPr/>
          </p:nvSpPr>
          <p:spPr bwMode="auto">
            <a:xfrm>
              <a:off x="8483603" y="3695700"/>
              <a:ext cx="15875" cy="60325"/>
            </a:xfrm>
            <a:custGeom>
              <a:avLst/>
              <a:gdLst>
                <a:gd name="T0" fmla="*/ 0 w 21600"/>
                <a:gd name="T1" fmla="*/ 0 h 21600"/>
                <a:gd name="T2" fmla="*/ 4401 w 21600"/>
                <a:gd name="T3" fmla="*/ 2678936 h 21600"/>
                <a:gd name="T4" fmla="*/ 4632 w 21600"/>
                <a:gd name="T5" fmla="*/ 3670047 h 21600"/>
                <a:gd name="T6" fmla="*/ 0 60000 65536"/>
                <a:gd name="T7" fmla="*/ 0 60000 65536"/>
                <a:gd name="T8" fmla="*/ 0 60000 65536"/>
              </a:gdLst>
              <a:ahLst/>
              <a:cxnLst>
                <a:cxn ang="T6">
                  <a:pos x="T0" y="T1"/>
                </a:cxn>
                <a:cxn ang="T7">
                  <a:pos x="T2" y="T3"/>
                </a:cxn>
                <a:cxn ang="T8">
                  <a:pos x="T4" y="T5"/>
                </a:cxn>
              </a:cxnLst>
              <a:rect l="0" t="0" r="r" b="b"/>
              <a:pathLst>
                <a:path w="21600" h="21600">
                  <a:moveTo>
                    <a:pt x="0" y="0"/>
                  </a:moveTo>
                  <a:lnTo>
                    <a:pt x="20524" y="15767"/>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2" name="AutoShape 215"/>
            <p:cNvSpPr>
              <a:spLocks/>
            </p:cNvSpPr>
            <p:nvPr/>
          </p:nvSpPr>
          <p:spPr bwMode="auto">
            <a:xfrm>
              <a:off x="8432803" y="3416300"/>
              <a:ext cx="80963" cy="174625"/>
            </a:xfrm>
            <a:custGeom>
              <a:avLst/>
              <a:gdLst>
                <a:gd name="T0" fmla="*/ 0 w 21600"/>
                <a:gd name="T1" fmla="*/ 0 h 21600"/>
                <a:gd name="T2" fmla="*/ 1801629 w 21600"/>
                <a:gd name="T3" fmla="*/ 93278975 h 21600"/>
                <a:gd name="T4" fmla="*/ 8119551 w 21600"/>
                <a:gd name="T5" fmla="*/ 431519928 h 21600"/>
                <a:gd name="T6" fmla="*/ 10814963 w 21600"/>
                <a:gd name="T7" fmla="*/ 578533991 h 21600"/>
                <a:gd name="T8" fmla="*/ 11636909 w 21600"/>
                <a:gd name="T9" fmla="*/ 645912708 h 21600"/>
                <a:gd name="T10" fmla="*/ 14507576 w 21600"/>
                <a:gd name="T11" fmla="*/ 687046063 h 21600"/>
                <a:gd name="T12" fmla="*/ 15981538 w 21600"/>
                <a:gd name="T13" fmla="*/ 745962550 h 2160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00" h="21600">
                  <a:moveTo>
                    <a:pt x="0" y="0"/>
                  </a:moveTo>
                  <a:lnTo>
                    <a:pt x="2435" y="2701"/>
                  </a:lnTo>
                  <a:lnTo>
                    <a:pt x="10974" y="12495"/>
                  </a:lnTo>
                  <a:lnTo>
                    <a:pt x="14617" y="16752"/>
                  </a:lnTo>
                  <a:lnTo>
                    <a:pt x="15728" y="18703"/>
                  </a:lnTo>
                  <a:lnTo>
                    <a:pt x="19608" y="19894"/>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3" name="AutoShape 217"/>
            <p:cNvSpPr>
              <a:spLocks/>
            </p:cNvSpPr>
            <p:nvPr/>
          </p:nvSpPr>
          <p:spPr bwMode="auto">
            <a:xfrm>
              <a:off x="8483603" y="3086100"/>
              <a:ext cx="80963" cy="106363"/>
            </a:xfrm>
            <a:custGeom>
              <a:avLst/>
              <a:gdLst>
                <a:gd name="T0" fmla="*/ 15981538 w 21600"/>
                <a:gd name="T1" fmla="*/ 0 h 21600"/>
                <a:gd name="T2" fmla="*/ 12820071 w 21600"/>
                <a:gd name="T3" fmla="*/ 9707830 h 21600"/>
                <a:gd name="T4" fmla="*/ 11270747 w 21600"/>
                <a:gd name="T5" fmla="*/ 14316864 h 21600"/>
                <a:gd name="T6" fmla="*/ 10142419 w 21600"/>
                <a:gd name="T7" fmla="*/ 19276211 h 21600"/>
                <a:gd name="T8" fmla="*/ 6789947 w 21600"/>
                <a:gd name="T9" fmla="*/ 19276211 h 21600"/>
                <a:gd name="T10" fmla="*/ 3344998 w 21600"/>
                <a:gd name="T11" fmla="*/ 24742530 h 21600"/>
                <a:gd name="T12" fmla="*/ 2758398 w 21600"/>
                <a:gd name="T13" fmla="*/ 30637404 h 21600"/>
                <a:gd name="T14" fmla="*/ 3521096 w 21600"/>
                <a:gd name="T15" fmla="*/ 42968008 h 21600"/>
                <a:gd name="T16" fmla="*/ 3425784 w 21600"/>
                <a:gd name="T17" fmla="*/ 49363896 h 21600"/>
                <a:gd name="T18" fmla="*/ 2030173 w 21600"/>
                <a:gd name="T19" fmla="*/ 56294784 h 21600"/>
                <a:gd name="T20" fmla="*/ 0 w 21600"/>
                <a:gd name="T21" fmla="*/ 62537106 h 21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00" h="21600">
                  <a:moveTo>
                    <a:pt x="21600" y="0"/>
                  </a:moveTo>
                  <a:cubicBezTo>
                    <a:pt x="21600" y="0"/>
                    <a:pt x="17244" y="3106"/>
                    <a:pt x="17327" y="3353"/>
                  </a:cubicBezTo>
                  <a:cubicBezTo>
                    <a:pt x="17423" y="3602"/>
                    <a:pt x="15233" y="4945"/>
                    <a:pt x="15233" y="4945"/>
                  </a:cubicBezTo>
                  <a:lnTo>
                    <a:pt x="13708" y="6658"/>
                  </a:lnTo>
                  <a:lnTo>
                    <a:pt x="9177" y="6658"/>
                  </a:lnTo>
                  <a:lnTo>
                    <a:pt x="4521" y="8546"/>
                  </a:lnTo>
                  <a:lnTo>
                    <a:pt x="3728" y="10582"/>
                  </a:lnTo>
                  <a:lnTo>
                    <a:pt x="4759" y="14841"/>
                  </a:lnTo>
                  <a:lnTo>
                    <a:pt x="4630" y="17050"/>
                  </a:lnTo>
                  <a:lnTo>
                    <a:pt x="2744" y="19444"/>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4" name="AutoShape 218"/>
            <p:cNvSpPr>
              <a:spLocks/>
            </p:cNvSpPr>
            <p:nvPr/>
          </p:nvSpPr>
          <p:spPr bwMode="auto">
            <a:xfrm>
              <a:off x="7785103" y="3086100"/>
              <a:ext cx="466725" cy="444500"/>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0 w 21600"/>
                <a:gd name="T59" fmla="*/ 0 h 2160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1600" h="21600">
                  <a:moveTo>
                    <a:pt x="21600" y="20531"/>
                  </a:moveTo>
                  <a:lnTo>
                    <a:pt x="20890" y="20118"/>
                  </a:lnTo>
                  <a:lnTo>
                    <a:pt x="20774" y="19170"/>
                  </a:lnTo>
                  <a:lnTo>
                    <a:pt x="19885" y="19079"/>
                  </a:lnTo>
                  <a:lnTo>
                    <a:pt x="19266" y="19259"/>
                  </a:lnTo>
                  <a:lnTo>
                    <a:pt x="18466" y="19959"/>
                  </a:lnTo>
                  <a:lnTo>
                    <a:pt x="17279" y="21516"/>
                  </a:lnTo>
                  <a:lnTo>
                    <a:pt x="16552" y="21188"/>
                  </a:lnTo>
                  <a:lnTo>
                    <a:pt x="16137" y="21254"/>
                  </a:lnTo>
                  <a:lnTo>
                    <a:pt x="15923" y="21600"/>
                  </a:lnTo>
                  <a:lnTo>
                    <a:pt x="15328" y="21502"/>
                  </a:lnTo>
                  <a:lnTo>
                    <a:pt x="14923" y="21600"/>
                  </a:lnTo>
                  <a:lnTo>
                    <a:pt x="14612" y="21087"/>
                  </a:lnTo>
                  <a:lnTo>
                    <a:pt x="14152" y="20617"/>
                  </a:lnTo>
                  <a:lnTo>
                    <a:pt x="13699" y="20371"/>
                  </a:lnTo>
                  <a:lnTo>
                    <a:pt x="13699" y="20971"/>
                  </a:lnTo>
                  <a:lnTo>
                    <a:pt x="13218" y="20785"/>
                  </a:lnTo>
                  <a:lnTo>
                    <a:pt x="12451" y="20373"/>
                  </a:lnTo>
                  <a:lnTo>
                    <a:pt x="11271" y="20078"/>
                  </a:lnTo>
                  <a:lnTo>
                    <a:pt x="10278" y="20167"/>
                  </a:lnTo>
                  <a:lnTo>
                    <a:pt x="9574" y="20340"/>
                  </a:lnTo>
                  <a:lnTo>
                    <a:pt x="8410" y="20373"/>
                  </a:lnTo>
                  <a:lnTo>
                    <a:pt x="7927" y="19972"/>
                  </a:lnTo>
                  <a:lnTo>
                    <a:pt x="7151" y="19449"/>
                  </a:lnTo>
                  <a:lnTo>
                    <a:pt x="6558" y="18996"/>
                  </a:lnTo>
                  <a:lnTo>
                    <a:pt x="6034" y="18339"/>
                  </a:lnTo>
                  <a:lnTo>
                    <a:pt x="5589" y="17837"/>
                  </a:lnTo>
                  <a:lnTo>
                    <a:pt x="5060" y="16968"/>
                  </a:lnTo>
                  <a:lnTo>
                    <a:pt x="4439" y="14881"/>
                  </a:lnTo>
                  <a:lnTo>
                    <a:pt x="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5" name="AutoShape 219"/>
            <p:cNvSpPr>
              <a:spLocks/>
            </p:cNvSpPr>
            <p:nvPr/>
          </p:nvSpPr>
          <p:spPr bwMode="auto">
            <a:xfrm>
              <a:off x="7810503" y="3797300"/>
              <a:ext cx="6350" cy="44450"/>
            </a:xfrm>
            <a:custGeom>
              <a:avLst/>
              <a:gdLst>
                <a:gd name="T0" fmla="*/ 46 w 21600"/>
                <a:gd name="T1" fmla="*/ 0 h 21600"/>
                <a:gd name="T2" fmla="*/ 33 w 21600"/>
                <a:gd name="T3" fmla="*/ 249085 h 21600"/>
                <a:gd name="T4" fmla="*/ 47 w 21600"/>
                <a:gd name="T5" fmla="*/ 527414 h 21600"/>
                <a:gd name="T6" fmla="*/ 0 w 21600"/>
                <a:gd name="T7" fmla="*/ 7971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916" y="0"/>
                  </a:moveTo>
                  <a:lnTo>
                    <a:pt x="14904" y="6749"/>
                  </a:lnTo>
                  <a:lnTo>
                    <a:pt x="21600" y="14291"/>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6" name="AutoShape 220"/>
            <p:cNvSpPr>
              <a:spLocks/>
            </p:cNvSpPr>
            <p:nvPr/>
          </p:nvSpPr>
          <p:spPr bwMode="auto">
            <a:xfrm>
              <a:off x="6946903" y="2743200"/>
              <a:ext cx="241300" cy="639763"/>
            </a:xfrm>
            <a:custGeom>
              <a:avLst/>
              <a:gdLst>
                <a:gd name="T0" fmla="*/ 390951389 w 21600"/>
                <a:gd name="T1" fmla="*/ 2147483647 h 21600"/>
                <a:gd name="T2" fmla="*/ 0 w 21600"/>
                <a:gd name="T3" fmla="*/ 2147483647 h 21600"/>
                <a:gd name="T4" fmla="*/ 335972938 w 21600"/>
                <a:gd name="T5" fmla="*/ 2147483647 h 21600"/>
                <a:gd name="T6" fmla="*/ 1004430722 w 21600"/>
                <a:gd name="T7" fmla="*/ 2147483647 h 21600"/>
                <a:gd name="T8" fmla="*/ 1878363052 w 21600"/>
                <a:gd name="T9" fmla="*/ 2147483647 h 21600"/>
                <a:gd name="T10" fmla="*/ 2147483647 w 21600"/>
                <a:gd name="T11" fmla="*/ 2147483647 h 21600"/>
                <a:gd name="T12" fmla="*/ 2147483647 w 21600"/>
                <a:gd name="T13" fmla="*/ 2147483647 h 21600"/>
                <a:gd name="T14" fmla="*/ 2147483647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247" y="21600"/>
                  </a:moveTo>
                  <a:lnTo>
                    <a:pt x="0" y="12152"/>
                  </a:lnTo>
                  <a:lnTo>
                    <a:pt x="1931" y="11291"/>
                  </a:lnTo>
                  <a:lnTo>
                    <a:pt x="5773" y="9395"/>
                  </a:lnTo>
                  <a:lnTo>
                    <a:pt x="10796" y="6574"/>
                  </a:lnTo>
                  <a:lnTo>
                    <a:pt x="14042" y="4623"/>
                  </a:lnTo>
                  <a:lnTo>
                    <a:pt x="17799" y="2295"/>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7" name="AutoShape 221"/>
            <p:cNvSpPr>
              <a:spLocks/>
            </p:cNvSpPr>
            <p:nvPr/>
          </p:nvSpPr>
          <p:spPr bwMode="auto">
            <a:xfrm>
              <a:off x="6578603" y="2768600"/>
              <a:ext cx="58738" cy="663575"/>
            </a:xfrm>
            <a:custGeom>
              <a:avLst/>
              <a:gdLst>
                <a:gd name="T0" fmla="*/ 3212030 w 21600"/>
                <a:gd name="T1" fmla="*/ 2147483647 h 21600"/>
                <a:gd name="T2" fmla="*/ 2470466 w 21600"/>
                <a:gd name="T3" fmla="*/ 2147483647 h 21600"/>
                <a:gd name="T4" fmla="*/ 1422493 w 21600"/>
                <a:gd name="T5" fmla="*/ 2147483647 h 21600"/>
                <a:gd name="T6" fmla="*/ 229625 w 21600"/>
                <a:gd name="T7" fmla="*/ 2147483647 h 21600"/>
                <a:gd name="T8" fmla="*/ 0 w 21600"/>
                <a:gd name="T9" fmla="*/ 0 h 21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00" h="21600">
                  <a:moveTo>
                    <a:pt x="21600" y="21600"/>
                  </a:moveTo>
                  <a:lnTo>
                    <a:pt x="16613" y="16376"/>
                  </a:lnTo>
                  <a:lnTo>
                    <a:pt x="9566" y="9848"/>
                  </a:lnTo>
                  <a:lnTo>
                    <a:pt x="1544" y="2314"/>
                  </a:lnTo>
                  <a:lnTo>
                    <a:pt x="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8" name="AutoShape 222"/>
            <p:cNvSpPr>
              <a:spLocks/>
            </p:cNvSpPr>
            <p:nvPr/>
          </p:nvSpPr>
          <p:spPr bwMode="auto">
            <a:xfrm>
              <a:off x="5956303" y="1600200"/>
              <a:ext cx="620713" cy="1084263"/>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0 w 21600"/>
                <a:gd name="T23" fmla="*/ 2147483647 h 21600"/>
                <a:gd name="T24" fmla="*/ 2147483647 w 21600"/>
                <a:gd name="T25" fmla="*/ 0 h 21600"/>
                <a:gd name="T26" fmla="*/ 2147483647 w 21600"/>
                <a:gd name="T27" fmla="*/ 2147483647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21600" y="21600"/>
                  </a:moveTo>
                  <a:lnTo>
                    <a:pt x="21391" y="18144"/>
                  </a:lnTo>
                  <a:lnTo>
                    <a:pt x="20969" y="13530"/>
                  </a:lnTo>
                  <a:lnTo>
                    <a:pt x="20867" y="11274"/>
                  </a:lnTo>
                  <a:lnTo>
                    <a:pt x="12191" y="9969"/>
                  </a:lnTo>
                  <a:lnTo>
                    <a:pt x="10141" y="8349"/>
                  </a:lnTo>
                  <a:lnTo>
                    <a:pt x="7789" y="8295"/>
                  </a:lnTo>
                  <a:lnTo>
                    <a:pt x="4176" y="5347"/>
                  </a:lnTo>
                  <a:lnTo>
                    <a:pt x="3614" y="5044"/>
                  </a:lnTo>
                  <a:lnTo>
                    <a:pt x="3089" y="4798"/>
                  </a:lnTo>
                  <a:lnTo>
                    <a:pt x="2105" y="4378"/>
                  </a:lnTo>
                  <a:lnTo>
                    <a:pt x="0" y="2807"/>
                  </a:lnTo>
                  <a:lnTo>
                    <a:pt x="981" y="0"/>
                  </a:lnTo>
                  <a:lnTo>
                    <a:pt x="1579" y="73"/>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19" name="AutoShape 223"/>
            <p:cNvSpPr>
              <a:spLocks/>
            </p:cNvSpPr>
            <p:nvPr/>
          </p:nvSpPr>
          <p:spPr bwMode="auto">
            <a:xfrm>
              <a:off x="6083303" y="1346200"/>
              <a:ext cx="271463" cy="273050"/>
            </a:xfrm>
            <a:custGeom>
              <a:avLst/>
              <a:gdLst>
                <a:gd name="T0" fmla="*/ 0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0 h 2160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00" h="21600">
                  <a:moveTo>
                    <a:pt x="0" y="18570"/>
                  </a:moveTo>
                  <a:lnTo>
                    <a:pt x="9642" y="20372"/>
                  </a:lnTo>
                  <a:lnTo>
                    <a:pt x="9571" y="21224"/>
                  </a:lnTo>
                  <a:lnTo>
                    <a:pt x="10353" y="21600"/>
                  </a:lnTo>
                  <a:lnTo>
                    <a:pt x="10476" y="20596"/>
                  </a:lnTo>
                  <a:lnTo>
                    <a:pt x="19104" y="21400"/>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0" name="AutoShape 224"/>
            <p:cNvSpPr>
              <a:spLocks/>
            </p:cNvSpPr>
            <p:nvPr/>
          </p:nvSpPr>
          <p:spPr bwMode="auto">
            <a:xfrm>
              <a:off x="5016503" y="1447800"/>
              <a:ext cx="592138" cy="917575"/>
            </a:xfrm>
            <a:custGeom>
              <a:avLst/>
              <a:gdLst>
                <a:gd name="T0" fmla="*/ 2147483647 w 21581"/>
                <a:gd name="T1" fmla="*/ 2147483647 h 21600"/>
                <a:gd name="T2" fmla="*/ 2147483647 w 21581"/>
                <a:gd name="T3" fmla="*/ 2147483647 h 21600"/>
                <a:gd name="T4" fmla="*/ 2147483647 w 21581"/>
                <a:gd name="T5" fmla="*/ 2147483647 h 21600"/>
                <a:gd name="T6" fmla="*/ 2147483647 w 21581"/>
                <a:gd name="T7" fmla="*/ 2147483647 h 21600"/>
                <a:gd name="T8" fmla="*/ 2147483647 w 21581"/>
                <a:gd name="T9" fmla="*/ 2147483647 h 21600"/>
                <a:gd name="T10" fmla="*/ 2147483647 w 21581"/>
                <a:gd name="T11" fmla="*/ 2147483647 h 21600"/>
                <a:gd name="T12" fmla="*/ 2147483647 w 21581"/>
                <a:gd name="T13" fmla="*/ 2147483647 h 21600"/>
                <a:gd name="T14" fmla="*/ 2147483647 w 21581"/>
                <a:gd name="T15" fmla="*/ 2147483647 h 21600"/>
                <a:gd name="T16" fmla="*/ 2147483647 w 21581"/>
                <a:gd name="T17" fmla="*/ 2147483647 h 21600"/>
                <a:gd name="T18" fmla="*/ 2147483647 w 21581"/>
                <a:gd name="T19" fmla="*/ 2147483647 h 21600"/>
                <a:gd name="T20" fmla="*/ 2147483647 w 21581"/>
                <a:gd name="T21" fmla="*/ 2147483647 h 21600"/>
                <a:gd name="T22" fmla="*/ 2147483647 w 21581"/>
                <a:gd name="T23" fmla="*/ 2147483647 h 21600"/>
                <a:gd name="T24" fmla="*/ 2147483647 w 21581"/>
                <a:gd name="T25" fmla="*/ 2147483647 h 21600"/>
                <a:gd name="T26" fmla="*/ 2147483647 w 21581"/>
                <a:gd name="T27" fmla="*/ 2147483647 h 21600"/>
                <a:gd name="T28" fmla="*/ 2147483647 w 21581"/>
                <a:gd name="T29" fmla="*/ 2147483647 h 21600"/>
                <a:gd name="T30" fmla="*/ 2147483647 w 21581"/>
                <a:gd name="T31" fmla="*/ 2147483647 h 21600"/>
                <a:gd name="T32" fmla="*/ 2147483647 w 21581"/>
                <a:gd name="T33" fmla="*/ 2147483647 h 21600"/>
                <a:gd name="T34" fmla="*/ 2147483647 w 21581"/>
                <a:gd name="T35" fmla="*/ 2147483647 h 21600"/>
                <a:gd name="T36" fmla="*/ 2147483647 w 21581"/>
                <a:gd name="T37" fmla="*/ 2147483647 h 21600"/>
                <a:gd name="T38" fmla="*/ 2147483647 w 21581"/>
                <a:gd name="T39" fmla="*/ 2147483647 h 21600"/>
                <a:gd name="T40" fmla="*/ 2147483647 w 21581"/>
                <a:gd name="T41" fmla="*/ 2147483647 h 21600"/>
                <a:gd name="T42" fmla="*/ 2147483647 w 21581"/>
                <a:gd name="T43" fmla="*/ 2147483647 h 21600"/>
                <a:gd name="T44" fmla="*/ 2147483647 w 21581"/>
                <a:gd name="T45" fmla="*/ 2147483647 h 21600"/>
                <a:gd name="T46" fmla="*/ 2147483647 w 21581"/>
                <a:gd name="T47" fmla="*/ 2147483647 h 21600"/>
                <a:gd name="T48" fmla="*/ 2147483647 w 21581"/>
                <a:gd name="T49" fmla="*/ 2147483647 h 21600"/>
                <a:gd name="T50" fmla="*/ 2147483647 w 21581"/>
                <a:gd name="T51" fmla="*/ 2147483647 h 21600"/>
                <a:gd name="T52" fmla="*/ 2147483647 w 21581"/>
                <a:gd name="T53" fmla="*/ 2147483647 h 21600"/>
                <a:gd name="T54" fmla="*/ 2147483647 w 21581"/>
                <a:gd name="T55" fmla="*/ 2147483647 h 21600"/>
                <a:gd name="T56" fmla="*/ 2147483647 w 21581"/>
                <a:gd name="T57" fmla="*/ 2147483647 h 21600"/>
                <a:gd name="T58" fmla="*/ 2147483647 w 21581"/>
                <a:gd name="T59" fmla="*/ 2147483647 h 21600"/>
                <a:gd name="T60" fmla="*/ 2147483647 w 21581"/>
                <a:gd name="T61" fmla="*/ 2147483647 h 21600"/>
                <a:gd name="T62" fmla="*/ 2147483647 w 21581"/>
                <a:gd name="T63" fmla="*/ 2147483647 h 21600"/>
                <a:gd name="T64" fmla="*/ 2147483647 w 21581"/>
                <a:gd name="T65" fmla="*/ 2147483647 h 21600"/>
                <a:gd name="T66" fmla="*/ 2147483647 w 21581"/>
                <a:gd name="T67" fmla="*/ 2147483647 h 21600"/>
                <a:gd name="T68" fmla="*/ 2147483647 w 21581"/>
                <a:gd name="T69" fmla="*/ 2147483647 h 21600"/>
                <a:gd name="T70" fmla="*/ 2147483647 w 21581"/>
                <a:gd name="T71" fmla="*/ 2147483647 h 21600"/>
                <a:gd name="T72" fmla="*/ 2147483647 w 21581"/>
                <a:gd name="T73" fmla="*/ 2147483647 h 21600"/>
                <a:gd name="T74" fmla="*/ 2147483647 w 21581"/>
                <a:gd name="T75" fmla="*/ 2147483647 h 21600"/>
                <a:gd name="T76" fmla="*/ 2147483647 w 21581"/>
                <a:gd name="T77" fmla="*/ 2147483647 h 21600"/>
                <a:gd name="T78" fmla="*/ 2147483647 w 21581"/>
                <a:gd name="T79" fmla="*/ 2147483647 h 21600"/>
                <a:gd name="T80" fmla="*/ 2147483647 w 21581"/>
                <a:gd name="T81" fmla="*/ 2147483647 h 21600"/>
                <a:gd name="T82" fmla="*/ 2147483647 w 21581"/>
                <a:gd name="T83" fmla="*/ 2147483647 h 21600"/>
                <a:gd name="T84" fmla="*/ 2147483647 w 21581"/>
                <a:gd name="T85" fmla="*/ 2147483647 h 21600"/>
                <a:gd name="T86" fmla="*/ 2147483647 w 21581"/>
                <a:gd name="T87" fmla="*/ 2147483647 h 21600"/>
                <a:gd name="T88" fmla="*/ 2147483647 w 21581"/>
                <a:gd name="T89" fmla="*/ 2147483647 h 21600"/>
                <a:gd name="T90" fmla="*/ 2147483647 w 21581"/>
                <a:gd name="T91" fmla="*/ 2147483647 h 21600"/>
                <a:gd name="T92" fmla="*/ 2147483647 w 21581"/>
                <a:gd name="T93" fmla="*/ 2147483647 h 21600"/>
                <a:gd name="T94" fmla="*/ 2147483647 w 21581"/>
                <a:gd name="T95" fmla="*/ 2147483647 h 21600"/>
                <a:gd name="T96" fmla="*/ 2147483647 w 21581"/>
                <a:gd name="T97" fmla="*/ 2147483647 h 21600"/>
                <a:gd name="T98" fmla="*/ 2147483647 w 21581"/>
                <a:gd name="T99" fmla="*/ 2147483647 h 21600"/>
                <a:gd name="T100" fmla="*/ 2147483647 w 21581"/>
                <a:gd name="T101" fmla="*/ 2147483647 h 21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1581" h="21600">
                  <a:moveTo>
                    <a:pt x="0" y="15768"/>
                  </a:moveTo>
                  <a:lnTo>
                    <a:pt x="2166" y="16560"/>
                  </a:lnTo>
                  <a:lnTo>
                    <a:pt x="4351" y="17282"/>
                  </a:lnTo>
                  <a:lnTo>
                    <a:pt x="7223" y="18147"/>
                  </a:lnTo>
                  <a:lnTo>
                    <a:pt x="11271" y="19277"/>
                  </a:lnTo>
                  <a:lnTo>
                    <a:pt x="14093" y="19995"/>
                  </a:lnTo>
                  <a:lnTo>
                    <a:pt x="16427" y="20544"/>
                  </a:lnTo>
                  <a:lnTo>
                    <a:pt x="18713" y="21029"/>
                  </a:lnTo>
                  <a:lnTo>
                    <a:pt x="21555" y="21600"/>
                  </a:lnTo>
                  <a:lnTo>
                    <a:pt x="21519" y="21546"/>
                  </a:lnTo>
                  <a:cubicBezTo>
                    <a:pt x="21519" y="21546"/>
                    <a:pt x="21453" y="21177"/>
                    <a:pt x="21453" y="21103"/>
                  </a:cubicBezTo>
                  <a:cubicBezTo>
                    <a:pt x="21453" y="21029"/>
                    <a:pt x="21575" y="20969"/>
                    <a:pt x="21575" y="20969"/>
                  </a:cubicBezTo>
                  <a:lnTo>
                    <a:pt x="21452" y="20865"/>
                  </a:lnTo>
                  <a:cubicBezTo>
                    <a:pt x="21452" y="20865"/>
                    <a:pt x="21300" y="20734"/>
                    <a:pt x="21258" y="20746"/>
                  </a:cubicBezTo>
                  <a:cubicBezTo>
                    <a:pt x="21217" y="20758"/>
                    <a:pt x="21222" y="20716"/>
                    <a:pt x="21229" y="20638"/>
                  </a:cubicBezTo>
                  <a:cubicBezTo>
                    <a:pt x="21236" y="20561"/>
                    <a:pt x="21224" y="20491"/>
                    <a:pt x="21224" y="20449"/>
                  </a:cubicBezTo>
                  <a:cubicBezTo>
                    <a:pt x="21224" y="20407"/>
                    <a:pt x="21224" y="20280"/>
                    <a:pt x="21236" y="20228"/>
                  </a:cubicBezTo>
                  <a:cubicBezTo>
                    <a:pt x="21248" y="20176"/>
                    <a:pt x="21324" y="20195"/>
                    <a:pt x="21379" y="20170"/>
                  </a:cubicBezTo>
                  <a:cubicBezTo>
                    <a:pt x="21435" y="20145"/>
                    <a:pt x="21486" y="20061"/>
                    <a:pt x="21486" y="20061"/>
                  </a:cubicBezTo>
                  <a:cubicBezTo>
                    <a:pt x="21486" y="20061"/>
                    <a:pt x="21554" y="19965"/>
                    <a:pt x="21577" y="19874"/>
                  </a:cubicBezTo>
                  <a:cubicBezTo>
                    <a:pt x="21600" y="19785"/>
                    <a:pt x="21511" y="19812"/>
                    <a:pt x="21555" y="19752"/>
                  </a:cubicBezTo>
                  <a:cubicBezTo>
                    <a:pt x="21600" y="19692"/>
                    <a:pt x="21453" y="19710"/>
                    <a:pt x="21376" y="19681"/>
                  </a:cubicBezTo>
                  <a:cubicBezTo>
                    <a:pt x="21299" y="19652"/>
                    <a:pt x="21239" y="19660"/>
                    <a:pt x="21121" y="19681"/>
                  </a:cubicBezTo>
                  <a:cubicBezTo>
                    <a:pt x="21003" y="19702"/>
                    <a:pt x="20975" y="19779"/>
                    <a:pt x="20975" y="19779"/>
                  </a:cubicBezTo>
                  <a:cubicBezTo>
                    <a:pt x="20975" y="19779"/>
                    <a:pt x="20817" y="19762"/>
                    <a:pt x="20756" y="19776"/>
                  </a:cubicBezTo>
                  <a:cubicBezTo>
                    <a:pt x="20695" y="19789"/>
                    <a:pt x="20573" y="19762"/>
                    <a:pt x="20458" y="19773"/>
                  </a:cubicBezTo>
                  <a:cubicBezTo>
                    <a:pt x="20344" y="19783"/>
                    <a:pt x="20300" y="19759"/>
                    <a:pt x="20193" y="19757"/>
                  </a:cubicBezTo>
                  <a:cubicBezTo>
                    <a:pt x="20085" y="19755"/>
                    <a:pt x="20028" y="19723"/>
                    <a:pt x="19984" y="19681"/>
                  </a:cubicBezTo>
                  <a:cubicBezTo>
                    <a:pt x="19939" y="19639"/>
                    <a:pt x="19854" y="19657"/>
                    <a:pt x="19854" y="19657"/>
                  </a:cubicBezTo>
                  <a:cubicBezTo>
                    <a:pt x="19854" y="19657"/>
                    <a:pt x="19795" y="19565"/>
                    <a:pt x="19785" y="19474"/>
                  </a:cubicBezTo>
                  <a:cubicBezTo>
                    <a:pt x="19774" y="19383"/>
                    <a:pt x="19427" y="19534"/>
                    <a:pt x="19427" y="19534"/>
                  </a:cubicBezTo>
                  <a:cubicBezTo>
                    <a:pt x="19427" y="19534"/>
                    <a:pt x="19237" y="19470"/>
                    <a:pt x="19289" y="19476"/>
                  </a:cubicBezTo>
                  <a:cubicBezTo>
                    <a:pt x="19341" y="19483"/>
                    <a:pt x="19226" y="19333"/>
                    <a:pt x="19163" y="19312"/>
                  </a:cubicBezTo>
                  <a:cubicBezTo>
                    <a:pt x="19100" y="19291"/>
                    <a:pt x="19102" y="19412"/>
                    <a:pt x="19064" y="19468"/>
                  </a:cubicBezTo>
                  <a:cubicBezTo>
                    <a:pt x="19025" y="19525"/>
                    <a:pt x="18825" y="19431"/>
                    <a:pt x="18825" y="19431"/>
                  </a:cubicBezTo>
                  <a:lnTo>
                    <a:pt x="18595" y="19373"/>
                  </a:lnTo>
                  <a:lnTo>
                    <a:pt x="18153" y="19373"/>
                  </a:lnTo>
                  <a:cubicBezTo>
                    <a:pt x="18153" y="19373"/>
                    <a:pt x="18059" y="19298"/>
                    <a:pt x="17965" y="19310"/>
                  </a:cubicBezTo>
                  <a:cubicBezTo>
                    <a:pt x="17872" y="19322"/>
                    <a:pt x="18075" y="19140"/>
                    <a:pt x="18075" y="19098"/>
                  </a:cubicBezTo>
                  <a:cubicBezTo>
                    <a:pt x="18075" y="19055"/>
                    <a:pt x="18072" y="18897"/>
                    <a:pt x="18072" y="18897"/>
                  </a:cubicBezTo>
                  <a:lnTo>
                    <a:pt x="18119" y="18726"/>
                  </a:lnTo>
                  <a:cubicBezTo>
                    <a:pt x="18119" y="18726"/>
                    <a:pt x="18027" y="18664"/>
                    <a:pt x="17864" y="18653"/>
                  </a:cubicBezTo>
                  <a:cubicBezTo>
                    <a:pt x="17702" y="18643"/>
                    <a:pt x="17995" y="18538"/>
                    <a:pt x="17995" y="18538"/>
                  </a:cubicBezTo>
                  <a:cubicBezTo>
                    <a:pt x="17995" y="18538"/>
                    <a:pt x="18124" y="18454"/>
                    <a:pt x="18174" y="18412"/>
                  </a:cubicBezTo>
                  <a:cubicBezTo>
                    <a:pt x="18223" y="18369"/>
                    <a:pt x="18255" y="18337"/>
                    <a:pt x="18252" y="18336"/>
                  </a:cubicBezTo>
                  <a:cubicBezTo>
                    <a:pt x="18249" y="18334"/>
                    <a:pt x="18320" y="18190"/>
                    <a:pt x="18320" y="18147"/>
                  </a:cubicBezTo>
                  <a:cubicBezTo>
                    <a:pt x="18320" y="18105"/>
                    <a:pt x="18277" y="17947"/>
                    <a:pt x="18288" y="17884"/>
                  </a:cubicBezTo>
                  <a:cubicBezTo>
                    <a:pt x="18298" y="17820"/>
                    <a:pt x="18215" y="17744"/>
                    <a:pt x="18215" y="17744"/>
                  </a:cubicBezTo>
                  <a:cubicBezTo>
                    <a:pt x="18215" y="17744"/>
                    <a:pt x="18085" y="17659"/>
                    <a:pt x="18043" y="17609"/>
                  </a:cubicBezTo>
                  <a:cubicBezTo>
                    <a:pt x="18001" y="17560"/>
                    <a:pt x="17798" y="17578"/>
                    <a:pt x="17798" y="17578"/>
                  </a:cubicBezTo>
                  <a:cubicBezTo>
                    <a:pt x="17798" y="17578"/>
                    <a:pt x="17617" y="17423"/>
                    <a:pt x="17636" y="17367"/>
                  </a:cubicBezTo>
                  <a:cubicBezTo>
                    <a:pt x="17654" y="17310"/>
                    <a:pt x="17569" y="17293"/>
                    <a:pt x="17488" y="17176"/>
                  </a:cubicBezTo>
                  <a:cubicBezTo>
                    <a:pt x="17406" y="17060"/>
                    <a:pt x="17387" y="16924"/>
                    <a:pt x="17387" y="16924"/>
                  </a:cubicBezTo>
                  <a:lnTo>
                    <a:pt x="17387" y="16713"/>
                  </a:lnTo>
                  <a:lnTo>
                    <a:pt x="17357" y="16580"/>
                  </a:lnTo>
                  <a:lnTo>
                    <a:pt x="17276" y="16374"/>
                  </a:lnTo>
                  <a:cubicBezTo>
                    <a:pt x="17276" y="16374"/>
                    <a:pt x="17217" y="16271"/>
                    <a:pt x="17211" y="16227"/>
                  </a:cubicBezTo>
                  <a:cubicBezTo>
                    <a:pt x="17204" y="16182"/>
                    <a:pt x="17162" y="16026"/>
                    <a:pt x="17113" y="15984"/>
                  </a:cubicBezTo>
                  <a:cubicBezTo>
                    <a:pt x="17063" y="15941"/>
                    <a:pt x="17024" y="15909"/>
                    <a:pt x="17024" y="15909"/>
                  </a:cubicBezTo>
                  <a:lnTo>
                    <a:pt x="16679" y="15957"/>
                  </a:lnTo>
                  <a:cubicBezTo>
                    <a:pt x="16679" y="15957"/>
                    <a:pt x="16558" y="15815"/>
                    <a:pt x="16542" y="15780"/>
                  </a:cubicBezTo>
                  <a:cubicBezTo>
                    <a:pt x="16524" y="15744"/>
                    <a:pt x="16313" y="15741"/>
                    <a:pt x="16313" y="15741"/>
                  </a:cubicBezTo>
                  <a:cubicBezTo>
                    <a:pt x="16313" y="15741"/>
                    <a:pt x="16216" y="15668"/>
                    <a:pt x="16182" y="15614"/>
                  </a:cubicBezTo>
                  <a:cubicBezTo>
                    <a:pt x="16150" y="15562"/>
                    <a:pt x="16199" y="15437"/>
                    <a:pt x="16199" y="15437"/>
                  </a:cubicBezTo>
                  <a:cubicBezTo>
                    <a:pt x="16199" y="15437"/>
                    <a:pt x="16317" y="15141"/>
                    <a:pt x="16344" y="15077"/>
                  </a:cubicBezTo>
                  <a:cubicBezTo>
                    <a:pt x="16370" y="15013"/>
                    <a:pt x="16492" y="14997"/>
                    <a:pt x="16492" y="14997"/>
                  </a:cubicBezTo>
                  <a:lnTo>
                    <a:pt x="16538" y="14886"/>
                  </a:lnTo>
                  <a:lnTo>
                    <a:pt x="16362" y="14675"/>
                  </a:lnTo>
                  <a:cubicBezTo>
                    <a:pt x="16362" y="14675"/>
                    <a:pt x="16352" y="14530"/>
                    <a:pt x="16343" y="14460"/>
                  </a:cubicBezTo>
                  <a:cubicBezTo>
                    <a:pt x="16333" y="14390"/>
                    <a:pt x="16292" y="14237"/>
                    <a:pt x="16292" y="14237"/>
                  </a:cubicBezTo>
                  <a:cubicBezTo>
                    <a:pt x="16292" y="14237"/>
                    <a:pt x="16346" y="14041"/>
                    <a:pt x="16362" y="14010"/>
                  </a:cubicBezTo>
                  <a:cubicBezTo>
                    <a:pt x="16378" y="13978"/>
                    <a:pt x="16556" y="13930"/>
                    <a:pt x="16558" y="13884"/>
                  </a:cubicBezTo>
                  <a:cubicBezTo>
                    <a:pt x="16559" y="13836"/>
                    <a:pt x="16754" y="13683"/>
                    <a:pt x="16681" y="13666"/>
                  </a:cubicBezTo>
                  <a:cubicBezTo>
                    <a:pt x="16608" y="13649"/>
                    <a:pt x="16542" y="13588"/>
                    <a:pt x="16542" y="13588"/>
                  </a:cubicBezTo>
                  <a:lnTo>
                    <a:pt x="16448" y="13467"/>
                  </a:lnTo>
                  <a:cubicBezTo>
                    <a:pt x="16448" y="13467"/>
                    <a:pt x="16498" y="13276"/>
                    <a:pt x="16530" y="13212"/>
                  </a:cubicBezTo>
                  <a:cubicBezTo>
                    <a:pt x="16563" y="13148"/>
                    <a:pt x="16329" y="13127"/>
                    <a:pt x="16329" y="13060"/>
                  </a:cubicBezTo>
                  <a:cubicBezTo>
                    <a:pt x="16329" y="12992"/>
                    <a:pt x="16385" y="13019"/>
                    <a:pt x="16385" y="13019"/>
                  </a:cubicBezTo>
                  <a:lnTo>
                    <a:pt x="16705" y="12915"/>
                  </a:lnTo>
                  <a:lnTo>
                    <a:pt x="16920" y="12835"/>
                  </a:lnTo>
                  <a:cubicBezTo>
                    <a:pt x="16920" y="12835"/>
                    <a:pt x="16949" y="12574"/>
                    <a:pt x="16942" y="12529"/>
                  </a:cubicBezTo>
                  <a:cubicBezTo>
                    <a:pt x="16933" y="12483"/>
                    <a:pt x="16896" y="12403"/>
                    <a:pt x="16896" y="12403"/>
                  </a:cubicBezTo>
                  <a:lnTo>
                    <a:pt x="16576" y="12285"/>
                  </a:lnTo>
                  <a:cubicBezTo>
                    <a:pt x="16576" y="12285"/>
                    <a:pt x="16394" y="12142"/>
                    <a:pt x="16378" y="12110"/>
                  </a:cubicBezTo>
                  <a:cubicBezTo>
                    <a:pt x="16362" y="12079"/>
                    <a:pt x="16611" y="12094"/>
                    <a:pt x="16705" y="12056"/>
                  </a:cubicBezTo>
                  <a:cubicBezTo>
                    <a:pt x="16800" y="12020"/>
                    <a:pt x="16990" y="12077"/>
                    <a:pt x="16999" y="12025"/>
                  </a:cubicBezTo>
                  <a:cubicBezTo>
                    <a:pt x="17008" y="11974"/>
                    <a:pt x="16942" y="11883"/>
                    <a:pt x="16942" y="11883"/>
                  </a:cubicBezTo>
                  <a:cubicBezTo>
                    <a:pt x="16942" y="11883"/>
                    <a:pt x="16895" y="11893"/>
                    <a:pt x="16754" y="11857"/>
                  </a:cubicBezTo>
                  <a:cubicBezTo>
                    <a:pt x="16613" y="11821"/>
                    <a:pt x="16737" y="11751"/>
                    <a:pt x="16672" y="11666"/>
                  </a:cubicBezTo>
                  <a:cubicBezTo>
                    <a:pt x="16607" y="11582"/>
                    <a:pt x="16444" y="11477"/>
                    <a:pt x="16444" y="11477"/>
                  </a:cubicBezTo>
                  <a:cubicBezTo>
                    <a:pt x="16444" y="11477"/>
                    <a:pt x="16341" y="11313"/>
                    <a:pt x="16309" y="11250"/>
                  </a:cubicBezTo>
                  <a:cubicBezTo>
                    <a:pt x="16278" y="11186"/>
                    <a:pt x="16403" y="11054"/>
                    <a:pt x="16403" y="11054"/>
                  </a:cubicBezTo>
                  <a:cubicBezTo>
                    <a:pt x="16403" y="11054"/>
                    <a:pt x="16373" y="10938"/>
                    <a:pt x="16390" y="10885"/>
                  </a:cubicBezTo>
                  <a:cubicBezTo>
                    <a:pt x="16407" y="10831"/>
                    <a:pt x="16378" y="10685"/>
                    <a:pt x="16378" y="10685"/>
                  </a:cubicBezTo>
                  <a:cubicBezTo>
                    <a:pt x="16378" y="10685"/>
                    <a:pt x="16382" y="10518"/>
                    <a:pt x="16363" y="10466"/>
                  </a:cubicBezTo>
                  <a:cubicBezTo>
                    <a:pt x="16345" y="10414"/>
                    <a:pt x="16295" y="10352"/>
                    <a:pt x="16295" y="10352"/>
                  </a:cubicBezTo>
                  <a:lnTo>
                    <a:pt x="16216" y="10263"/>
                  </a:lnTo>
                  <a:cubicBezTo>
                    <a:pt x="16216" y="10263"/>
                    <a:pt x="15922" y="10305"/>
                    <a:pt x="15856" y="10284"/>
                  </a:cubicBezTo>
                  <a:cubicBezTo>
                    <a:pt x="15791" y="10263"/>
                    <a:pt x="15647" y="10221"/>
                    <a:pt x="15594" y="10221"/>
                  </a:cubicBezTo>
                  <a:cubicBezTo>
                    <a:pt x="15542" y="10221"/>
                    <a:pt x="15627" y="10105"/>
                    <a:pt x="15627" y="10105"/>
                  </a:cubicBezTo>
                  <a:cubicBezTo>
                    <a:pt x="15627" y="10105"/>
                    <a:pt x="15795" y="9998"/>
                    <a:pt x="15895" y="9989"/>
                  </a:cubicBezTo>
                  <a:cubicBezTo>
                    <a:pt x="15995" y="9981"/>
                    <a:pt x="15774" y="9872"/>
                    <a:pt x="15774" y="9872"/>
                  </a:cubicBezTo>
                  <a:cubicBezTo>
                    <a:pt x="15774" y="9872"/>
                    <a:pt x="15631" y="9497"/>
                    <a:pt x="15596" y="9418"/>
                  </a:cubicBezTo>
                  <a:cubicBezTo>
                    <a:pt x="15562" y="9339"/>
                    <a:pt x="15596" y="9418"/>
                    <a:pt x="15537" y="9344"/>
                  </a:cubicBezTo>
                  <a:cubicBezTo>
                    <a:pt x="15479" y="9271"/>
                    <a:pt x="15363" y="9240"/>
                    <a:pt x="15363" y="9240"/>
                  </a:cubicBezTo>
                  <a:cubicBezTo>
                    <a:pt x="15363" y="9240"/>
                    <a:pt x="15197" y="9127"/>
                    <a:pt x="15171" y="9081"/>
                  </a:cubicBezTo>
                  <a:cubicBezTo>
                    <a:pt x="15143" y="9034"/>
                    <a:pt x="15187" y="9006"/>
                    <a:pt x="15187" y="9006"/>
                  </a:cubicBezTo>
                  <a:cubicBezTo>
                    <a:pt x="15187" y="9006"/>
                    <a:pt x="15433" y="8902"/>
                    <a:pt x="15481" y="8859"/>
                  </a:cubicBezTo>
                  <a:cubicBezTo>
                    <a:pt x="15530" y="8817"/>
                    <a:pt x="15537" y="8791"/>
                    <a:pt x="15537" y="8791"/>
                  </a:cubicBezTo>
                  <a:cubicBezTo>
                    <a:pt x="15537" y="8791"/>
                    <a:pt x="15731" y="8723"/>
                    <a:pt x="15676" y="8684"/>
                  </a:cubicBezTo>
                  <a:cubicBezTo>
                    <a:pt x="15621" y="8644"/>
                    <a:pt x="15704" y="8658"/>
                    <a:pt x="15710" y="8627"/>
                  </a:cubicBezTo>
                  <a:cubicBezTo>
                    <a:pt x="15714" y="8596"/>
                    <a:pt x="15709" y="8518"/>
                    <a:pt x="15645" y="8484"/>
                  </a:cubicBezTo>
                  <a:cubicBezTo>
                    <a:pt x="15582" y="8450"/>
                    <a:pt x="15506" y="8370"/>
                    <a:pt x="15506" y="8370"/>
                  </a:cubicBezTo>
                  <a:lnTo>
                    <a:pt x="15395" y="8242"/>
                  </a:lnTo>
                  <a:lnTo>
                    <a:pt x="15537" y="8137"/>
                  </a:lnTo>
                  <a:lnTo>
                    <a:pt x="15865" y="8100"/>
                  </a:lnTo>
                  <a:lnTo>
                    <a:pt x="16085" y="7994"/>
                  </a:lnTo>
                  <a:lnTo>
                    <a:pt x="16378" y="7930"/>
                  </a:lnTo>
                  <a:cubicBezTo>
                    <a:pt x="16378" y="7930"/>
                    <a:pt x="16592" y="7845"/>
                    <a:pt x="16532" y="7807"/>
                  </a:cubicBezTo>
                  <a:cubicBezTo>
                    <a:pt x="16473" y="7770"/>
                    <a:pt x="16626" y="7598"/>
                    <a:pt x="16640" y="7549"/>
                  </a:cubicBezTo>
                  <a:cubicBezTo>
                    <a:pt x="16652" y="7501"/>
                    <a:pt x="16672" y="7318"/>
                    <a:pt x="16672" y="7318"/>
                  </a:cubicBezTo>
                  <a:lnTo>
                    <a:pt x="16488" y="7051"/>
                  </a:lnTo>
                  <a:lnTo>
                    <a:pt x="16868" y="6918"/>
                  </a:lnTo>
                  <a:lnTo>
                    <a:pt x="16868" y="6801"/>
                  </a:lnTo>
                  <a:lnTo>
                    <a:pt x="16705" y="6709"/>
                  </a:lnTo>
                  <a:lnTo>
                    <a:pt x="16281" y="6843"/>
                  </a:lnTo>
                  <a:lnTo>
                    <a:pt x="16182" y="6759"/>
                  </a:lnTo>
                  <a:lnTo>
                    <a:pt x="16285" y="6592"/>
                  </a:lnTo>
                  <a:lnTo>
                    <a:pt x="16297" y="6537"/>
                  </a:lnTo>
                  <a:lnTo>
                    <a:pt x="15660" y="6500"/>
                  </a:lnTo>
                  <a:lnTo>
                    <a:pt x="15448" y="6442"/>
                  </a:lnTo>
                  <a:lnTo>
                    <a:pt x="15578" y="6189"/>
                  </a:lnTo>
                  <a:lnTo>
                    <a:pt x="15723" y="6111"/>
                  </a:lnTo>
                  <a:lnTo>
                    <a:pt x="15949" y="5959"/>
                  </a:lnTo>
                  <a:lnTo>
                    <a:pt x="15954" y="5809"/>
                  </a:lnTo>
                  <a:lnTo>
                    <a:pt x="15774" y="5671"/>
                  </a:lnTo>
                  <a:lnTo>
                    <a:pt x="15843" y="5535"/>
                  </a:lnTo>
                  <a:lnTo>
                    <a:pt x="16111" y="5440"/>
                  </a:lnTo>
                  <a:lnTo>
                    <a:pt x="16285" y="5380"/>
                  </a:lnTo>
                  <a:lnTo>
                    <a:pt x="16313" y="5186"/>
                  </a:lnTo>
                  <a:lnTo>
                    <a:pt x="16346" y="4954"/>
                  </a:lnTo>
                  <a:lnTo>
                    <a:pt x="16396" y="4764"/>
                  </a:lnTo>
                  <a:lnTo>
                    <a:pt x="16427" y="4510"/>
                  </a:lnTo>
                  <a:lnTo>
                    <a:pt x="16411" y="4289"/>
                  </a:lnTo>
                  <a:lnTo>
                    <a:pt x="14600" y="3623"/>
                  </a:lnTo>
                  <a:lnTo>
                    <a:pt x="14207" y="3421"/>
                  </a:lnTo>
                  <a:cubicBezTo>
                    <a:pt x="14207" y="3421"/>
                    <a:pt x="14207" y="3244"/>
                    <a:pt x="14207" y="3212"/>
                  </a:cubicBezTo>
                  <a:cubicBezTo>
                    <a:pt x="14207" y="3180"/>
                    <a:pt x="14436" y="3032"/>
                    <a:pt x="14436" y="3032"/>
                  </a:cubicBezTo>
                  <a:lnTo>
                    <a:pt x="14681" y="2853"/>
                  </a:lnTo>
                  <a:lnTo>
                    <a:pt x="14667" y="2645"/>
                  </a:lnTo>
                  <a:lnTo>
                    <a:pt x="14828" y="2526"/>
                  </a:lnTo>
                  <a:cubicBezTo>
                    <a:pt x="14828" y="2526"/>
                    <a:pt x="14958" y="2241"/>
                    <a:pt x="14958" y="2210"/>
                  </a:cubicBezTo>
                  <a:cubicBezTo>
                    <a:pt x="14958" y="2178"/>
                    <a:pt x="14860" y="2041"/>
                    <a:pt x="14860" y="2041"/>
                  </a:cubicBezTo>
                  <a:lnTo>
                    <a:pt x="16492"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1" name="AutoShape 225"/>
            <p:cNvSpPr>
              <a:spLocks/>
            </p:cNvSpPr>
            <p:nvPr/>
          </p:nvSpPr>
          <p:spPr bwMode="auto">
            <a:xfrm>
              <a:off x="5613403" y="2374900"/>
              <a:ext cx="1290638" cy="142875"/>
            </a:xfrm>
            <a:custGeom>
              <a:avLst/>
              <a:gdLst>
                <a:gd name="T0" fmla="*/ 0 w 21600"/>
                <a:gd name="T1" fmla="*/ 0 h 21600"/>
                <a:gd name="T2" fmla="*/ 2147483647 w 21600"/>
                <a:gd name="T3" fmla="*/ 27071902 h 21600"/>
                <a:gd name="T4" fmla="*/ 2147483647 w 21600"/>
                <a:gd name="T5" fmla="*/ 64944427 h 21600"/>
                <a:gd name="T6" fmla="*/ 2147483647 w 21600"/>
                <a:gd name="T7" fmla="*/ 98044668 h 21600"/>
                <a:gd name="T8" fmla="*/ 2147483647 w 21600"/>
                <a:gd name="T9" fmla="*/ 123141092 h 21600"/>
                <a:gd name="T10" fmla="*/ 2147483647 w 21600"/>
                <a:gd name="T11" fmla="*/ 147110271 h 21600"/>
                <a:gd name="T12" fmla="*/ 2147483647 w 21600"/>
                <a:gd name="T13" fmla="*/ 169333148 h 21600"/>
                <a:gd name="T14" fmla="*/ 2147483647 w 21600"/>
                <a:gd name="T15" fmla="*/ 194150298 h 21600"/>
                <a:gd name="T16" fmla="*/ 2147483647 w 21600"/>
                <a:gd name="T17" fmla="*/ 212904679 h 21600"/>
                <a:gd name="T18" fmla="*/ 2147483647 w 21600"/>
                <a:gd name="T19" fmla="*/ 230960156 h 21600"/>
                <a:gd name="T20" fmla="*/ 2147483647 w 21600"/>
                <a:gd name="T21" fmla="*/ 234428963 h 21600"/>
                <a:gd name="T22" fmla="*/ 2147483647 w 21600"/>
                <a:gd name="T23" fmla="*/ 246370429 h 21600"/>
                <a:gd name="T24" fmla="*/ 2147483647 w 21600"/>
                <a:gd name="T25" fmla="*/ 259198070 h 21600"/>
                <a:gd name="T26" fmla="*/ 2147483647 w 21600"/>
                <a:gd name="T27" fmla="*/ 269441586 h 21600"/>
                <a:gd name="T28" fmla="*/ 2147483647 w 21600"/>
                <a:gd name="T29" fmla="*/ 272860333 h 21600"/>
                <a:gd name="T30" fmla="*/ 2147483647 w 21600"/>
                <a:gd name="T31" fmla="*/ 273505732 h 21600"/>
                <a:gd name="T32" fmla="*/ 2147483647 w 21600"/>
                <a:gd name="T33" fmla="*/ 271985766 h 21600"/>
                <a:gd name="T34" fmla="*/ 2147483647 w 21600"/>
                <a:gd name="T35" fmla="*/ 266034123 h 21600"/>
                <a:gd name="T36" fmla="*/ 2147483647 w 21600"/>
                <a:gd name="T37" fmla="*/ 260007801 h 21600"/>
                <a:gd name="T38" fmla="*/ 2147483647 w 21600"/>
                <a:gd name="T39" fmla="*/ 251473838 h 21600"/>
                <a:gd name="T40" fmla="*/ 2147483647 w 21600"/>
                <a:gd name="T41" fmla="*/ 239494126 h 21600"/>
                <a:gd name="T42" fmla="*/ 2147483647 w 21600"/>
                <a:gd name="T43" fmla="*/ 223236181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0" y="0"/>
                  </a:moveTo>
                  <a:lnTo>
                    <a:pt x="828" y="2138"/>
                  </a:lnTo>
                  <a:lnTo>
                    <a:pt x="2078" y="5129"/>
                  </a:lnTo>
                  <a:lnTo>
                    <a:pt x="3261" y="7743"/>
                  </a:lnTo>
                  <a:lnTo>
                    <a:pt x="4226" y="9725"/>
                  </a:lnTo>
                  <a:cubicBezTo>
                    <a:pt x="4226" y="9725"/>
                    <a:pt x="5247" y="11618"/>
                    <a:pt x="5284" y="11618"/>
                  </a:cubicBezTo>
                  <a:cubicBezTo>
                    <a:pt x="5322" y="11618"/>
                    <a:pt x="6366" y="13373"/>
                    <a:pt x="6366" y="13373"/>
                  </a:cubicBezTo>
                  <a:lnTo>
                    <a:pt x="7582" y="15333"/>
                  </a:lnTo>
                  <a:lnTo>
                    <a:pt x="8669" y="16814"/>
                  </a:lnTo>
                  <a:lnTo>
                    <a:pt x="9955" y="18240"/>
                  </a:lnTo>
                  <a:lnTo>
                    <a:pt x="10233" y="18514"/>
                  </a:lnTo>
                  <a:lnTo>
                    <a:pt x="11186" y="19457"/>
                  </a:lnTo>
                  <a:lnTo>
                    <a:pt x="12590" y="20470"/>
                  </a:lnTo>
                  <a:lnTo>
                    <a:pt x="14182" y="21279"/>
                  </a:lnTo>
                  <a:lnTo>
                    <a:pt x="15090" y="21549"/>
                  </a:lnTo>
                  <a:lnTo>
                    <a:pt x="16076" y="21600"/>
                  </a:lnTo>
                  <a:lnTo>
                    <a:pt x="17238" y="21480"/>
                  </a:lnTo>
                  <a:lnTo>
                    <a:pt x="18198" y="21010"/>
                  </a:lnTo>
                  <a:lnTo>
                    <a:pt x="19025" y="20534"/>
                  </a:lnTo>
                  <a:lnTo>
                    <a:pt x="19843" y="19860"/>
                  </a:lnTo>
                  <a:lnTo>
                    <a:pt x="20699" y="18914"/>
                  </a:lnTo>
                  <a:lnTo>
                    <a:pt x="21600" y="1763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2" name="Line 226"/>
            <p:cNvSpPr>
              <a:spLocks noChangeShapeType="1"/>
            </p:cNvSpPr>
            <p:nvPr/>
          </p:nvSpPr>
          <p:spPr bwMode="auto">
            <a:xfrm rot="10800000" flipH="1">
              <a:off x="6215066" y="2490788"/>
              <a:ext cx="4762" cy="73025"/>
            </a:xfrm>
            <a:prstGeom prst="line">
              <a:avLst/>
            </a:prstGeom>
            <a:noFill/>
            <a:ln w="3175">
              <a:solidFill>
                <a:srgbClr val="D9D9D9"/>
              </a:solidFill>
              <a:miter lim="800000"/>
              <a:headEnd/>
              <a:tailEnd/>
            </a:ln>
            <a:extLst>
              <a:ext uri="{909E8E84-426E-40DD-AFC4-6F175D3DCCD1}">
                <a14:hiddenFill xmlns:a14="http://schemas.microsoft.com/office/drawing/2010/main">
                  <a:no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3" name="AutoShape 227"/>
            <p:cNvSpPr>
              <a:spLocks/>
            </p:cNvSpPr>
            <p:nvPr/>
          </p:nvSpPr>
          <p:spPr bwMode="auto">
            <a:xfrm>
              <a:off x="6146803" y="2590800"/>
              <a:ext cx="63500" cy="827088"/>
            </a:xfrm>
            <a:custGeom>
              <a:avLst/>
              <a:gdLst>
                <a:gd name="T0" fmla="*/ 4743000 w 21600"/>
                <a:gd name="T1" fmla="*/ 0 h 21600"/>
                <a:gd name="T2" fmla="*/ 3831537 w 21600"/>
                <a:gd name="T3" fmla="*/ 2147483647 h 21600"/>
                <a:gd name="T4" fmla="*/ 2746081 w 21600"/>
                <a:gd name="T5" fmla="*/ 2147483647 h 21600"/>
                <a:gd name="T6" fmla="*/ 1762157 w 21600"/>
                <a:gd name="T7" fmla="*/ 2147483647 h 21600"/>
                <a:gd name="T8" fmla="*/ 0 w 21600"/>
                <a:gd name="T9" fmla="*/ 2147483647 h 21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00" h="21600">
                  <a:moveTo>
                    <a:pt x="21600" y="0"/>
                  </a:moveTo>
                  <a:lnTo>
                    <a:pt x="17449" y="4069"/>
                  </a:lnTo>
                  <a:lnTo>
                    <a:pt x="12506" y="8765"/>
                  </a:lnTo>
                  <a:lnTo>
                    <a:pt x="8025" y="13496"/>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4" name="AutoShape 228"/>
            <p:cNvSpPr>
              <a:spLocks/>
            </p:cNvSpPr>
            <p:nvPr/>
          </p:nvSpPr>
          <p:spPr bwMode="auto">
            <a:xfrm>
              <a:off x="5676903" y="2425700"/>
              <a:ext cx="225425" cy="979488"/>
            </a:xfrm>
            <a:custGeom>
              <a:avLst/>
              <a:gdLst>
                <a:gd name="T0" fmla="*/ 1516810377 w 21568"/>
                <a:gd name="T1" fmla="*/ 0 h 21600"/>
                <a:gd name="T2" fmla="*/ 250050 w 21568"/>
                <a:gd name="T3" fmla="*/ 2147483647 h 21600"/>
                <a:gd name="T4" fmla="*/ 34678785 w 21568"/>
                <a:gd name="T5" fmla="*/ 2147483647 h 21600"/>
                <a:gd name="T6" fmla="*/ 55252297 w 21568"/>
                <a:gd name="T7" fmla="*/ 2147483647 h 21600"/>
                <a:gd name="T8" fmla="*/ 113881882 w 21568"/>
                <a:gd name="T9" fmla="*/ 2147483647 h 21600"/>
                <a:gd name="T10" fmla="*/ 121363885 w 21568"/>
                <a:gd name="T11" fmla="*/ 2147483647 h 21600"/>
                <a:gd name="T12" fmla="*/ 15967601 w 21568"/>
                <a:gd name="T13" fmla="*/ 2147483647 h 21600"/>
                <a:gd name="T14" fmla="*/ 250050 w 21568"/>
                <a:gd name="T15" fmla="*/ 2147483647 h 21600"/>
                <a:gd name="T16" fmla="*/ 54631155 w 21568"/>
                <a:gd name="T17" fmla="*/ 2147483647 h 21600"/>
                <a:gd name="T18" fmla="*/ 140446161 w 21568"/>
                <a:gd name="T19" fmla="*/ 2147483647 h 21600"/>
                <a:gd name="T20" fmla="*/ 236235711 w 21568"/>
                <a:gd name="T21" fmla="*/ 2147483647 h 21600"/>
                <a:gd name="T22" fmla="*/ 263051127 w 21568"/>
                <a:gd name="T23" fmla="*/ 2147483647 h 21600"/>
                <a:gd name="T24" fmla="*/ 310200394 w 21568"/>
                <a:gd name="T25" fmla="*/ 2147483647 h 21600"/>
                <a:gd name="T26" fmla="*/ 411849395 w 21568"/>
                <a:gd name="T27" fmla="*/ 2147483647 h 21600"/>
                <a:gd name="T28" fmla="*/ 471840007 w 21568"/>
                <a:gd name="T29" fmla="*/ 2147483647 h 21600"/>
                <a:gd name="T30" fmla="*/ 539825179 w 21568"/>
                <a:gd name="T31" fmla="*/ 2147483647 h 21600"/>
                <a:gd name="T32" fmla="*/ 577117547 w 21568"/>
                <a:gd name="T33" fmla="*/ 2147483647 h 21600"/>
                <a:gd name="T34" fmla="*/ 600937041 w 21568"/>
                <a:gd name="T35" fmla="*/ 2147483647 h 21600"/>
                <a:gd name="T36" fmla="*/ 614409801 w 21568"/>
                <a:gd name="T37" fmla="*/ 2147483647 h 21600"/>
                <a:gd name="T38" fmla="*/ 685628612 w 21568"/>
                <a:gd name="T39" fmla="*/ 2147483647 h 21600"/>
                <a:gd name="T40" fmla="*/ 709078111 w 21568"/>
                <a:gd name="T41" fmla="*/ 2147483647 h 21600"/>
                <a:gd name="T42" fmla="*/ 744246720 w 21568"/>
                <a:gd name="T43" fmla="*/ 2147483647 h 21600"/>
                <a:gd name="T44" fmla="*/ 719054839 w 21568"/>
                <a:gd name="T45" fmla="*/ 2147483647 h 21600"/>
                <a:gd name="T46" fmla="*/ 740499437 w 21568"/>
                <a:gd name="T47" fmla="*/ 2147483647 h 21600"/>
                <a:gd name="T48" fmla="*/ 757468344 w 21568"/>
                <a:gd name="T49" fmla="*/ 2147483647 h 21600"/>
                <a:gd name="T50" fmla="*/ 811479559 w 21568"/>
                <a:gd name="T51" fmla="*/ 2147483647 h 21600"/>
                <a:gd name="T52" fmla="*/ 890921240 w 21568"/>
                <a:gd name="T53" fmla="*/ 2147483647 h 21600"/>
                <a:gd name="T54" fmla="*/ 939072890 w 21568"/>
                <a:gd name="T55" fmla="*/ 2147483647 h 21600"/>
                <a:gd name="T56" fmla="*/ 1004182085 w 21568"/>
                <a:gd name="T57" fmla="*/ 2147483647 h 21600"/>
                <a:gd name="T58" fmla="*/ 1003299428 w 21568"/>
                <a:gd name="T59" fmla="*/ 2147483647 h 21600"/>
                <a:gd name="T60" fmla="*/ 949419623 w 21568"/>
                <a:gd name="T61" fmla="*/ 2147483647 h 21600"/>
                <a:gd name="T62" fmla="*/ 1010292798 w 21568"/>
                <a:gd name="T63" fmla="*/ 2147483647 h 21600"/>
                <a:gd name="T64" fmla="*/ 1077645467 w 21568"/>
                <a:gd name="T65" fmla="*/ 2147483647 h 21600"/>
                <a:gd name="T66" fmla="*/ 1120044943 w 21568"/>
                <a:gd name="T67" fmla="*/ 2147483647 h 21600"/>
                <a:gd name="T68" fmla="*/ 1231801979 w 21568"/>
                <a:gd name="T69" fmla="*/ 2147483647 h 21600"/>
                <a:gd name="T70" fmla="*/ 1327592626 w 21568"/>
                <a:gd name="T71" fmla="*/ 2147483647 h 21600"/>
                <a:gd name="T72" fmla="*/ 1369754501 w 21568"/>
                <a:gd name="T73" fmla="*/ 2147483647 h 21600"/>
                <a:gd name="T74" fmla="*/ 1439482181 w 21568"/>
                <a:gd name="T75" fmla="*/ 2147483647 h 21600"/>
                <a:gd name="T76" fmla="*/ 1490485883 w 21568"/>
                <a:gd name="T77" fmla="*/ 2147483647 h 21600"/>
                <a:gd name="T78" fmla="*/ 1572313935 w 21568"/>
                <a:gd name="T79" fmla="*/ 2147483647 h 21600"/>
                <a:gd name="T80" fmla="*/ 1705515580 w 21568"/>
                <a:gd name="T81" fmla="*/ 2147483647 h 21600"/>
                <a:gd name="T82" fmla="*/ 1737700831 w 21568"/>
                <a:gd name="T83" fmla="*/ 2147483647 h 21600"/>
                <a:gd name="T84" fmla="*/ 1796199109 w 21568"/>
                <a:gd name="T85" fmla="*/ 2147483647 h 21600"/>
                <a:gd name="T86" fmla="*/ 1851570149 w 21568"/>
                <a:gd name="T87" fmla="*/ 2147483647 h 21600"/>
                <a:gd name="T88" fmla="*/ 1913194569 w 21568"/>
                <a:gd name="T89" fmla="*/ 2147483647 h 21600"/>
                <a:gd name="T90" fmla="*/ 2046277575 w 21568"/>
                <a:gd name="T91" fmla="*/ 2147483647 h 21600"/>
                <a:gd name="T92" fmla="*/ 2099537430 w 21568"/>
                <a:gd name="T93" fmla="*/ 2147483647 h 21600"/>
                <a:gd name="T94" fmla="*/ 2114370129 w 21568"/>
                <a:gd name="T95" fmla="*/ 2147483647 h 21600"/>
                <a:gd name="T96" fmla="*/ 2147483647 w 21568"/>
                <a:gd name="T97" fmla="*/ 2147483647 h 21600"/>
                <a:gd name="T98" fmla="*/ 2147483647 w 21568"/>
                <a:gd name="T99" fmla="*/ 2147483647 h 21600"/>
                <a:gd name="T100" fmla="*/ 2147483647 w 21568"/>
                <a:gd name="T101" fmla="*/ 2147483647 h 21600"/>
                <a:gd name="T102" fmla="*/ 2147483647 w 21568"/>
                <a:gd name="T103" fmla="*/ 2147483647 h 21600"/>
                <a:gd name="T104" fmla="*/ 2147483647 w 21568"/>
                <a:gd name="T105" fmla="*/ 2147483647 h 21600"/>
                <a:gd name="T106" fmla="*/ 2147483647 w 21568"/>
                <a:gd name="T107" fmla="*/ 2147483647 h 21600"/>
                <a:gd name="T108" fmla="*/ 2147483647 w 21568"/>
                <a:gd name="T109" fmla="*/ 2147483647 h 21600"/>
                <a:gd name="T110" fmla="*/ 2147483647 w 21568"/>
                <a:gd name="T111" fmla="*/ 2147483647 h 21600"/>
                <a:gd name="T112" fmla="*/ 2147483647 w 21568"/>
                <a:gd name="T113" fmla="*/ 2147483647 h 21600"/>
                <a:gd name="T114" fmla="*/ 2147483647 w 21568"/>
                <a:gd name="T115" fmla="*/ 2147483647 h 21600"/>
                <a:gd name="T116" fmla="*/ 2147483647 w 21568"/>
                <a:gd name="T117" fmla="*/ 2147483647 h 21600"/>
                <a:gd name="T118" fmla="*/ 2147483647 w 21568"/>
                <a:gd name="T119" fmla="*/ 2147483647 h 21600"/>
                <a:gd name="T120" fmla="*/ 2147483647 w 21568"/>
                <a:gd name="T121" fmla="*/ 2147483647 h 21600"/>
                <a:gd name="T122" fmla="*/ 2147483647 w 21568"/>
                <a:gd name="T123" fmla="*/ 2147483647 h 216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1568" h="21600">
                  <a:moveTo>
                    <a:pt x="12161" y="0"/>
                  </a:moveTo>
                  <a:lnTo>
                    <a:pt x="2" y="11200"/>
                  </a:lnTo>
                  <a:lnTo>
                    <a:pt x="278" y="11348"/>
                  </a:lnTo>
                  <a:lnTo>
                    <a:pt x="443" y="11457"/>
                  </a:lnTo>
                  <a:lnTo>
                    <a:pt x="913" y="11586"/>
                  </a:lnTo>
                  <a:cubicBezTo>
                    <a:pt x="913" y="11586"/>
                    <a:pt x="1178" y="11710"/>
                    <a:pt x="973" y="11695"/>
                  </a:cubicBezTo>
                  <a:cubicBezTo>
                    <a:pt x="765" y="11679"/>
                    <a:pt x="128" y="11642"/>
                    <a:pt x="128" y="11642"/>
                  </a:cubicBezTo>
                  <a:cubicBezTo>
                    <a:pt x="128" y="11642"/>
                    <a:pt x="40" y="11779"/>
                    <a:pt x="2" y="11813"/>
                  </a:cubicBezTo>
                  <a:cubicBezTo>
                    <a:pt x="-32" y="11847"/>
                    <a:pt x="303" y="12026"/>
                    <a:pt x="438" y="12087"/>
                  </a:cubicBezTo>
                  <a:cubicBezTo>
                    <a:pt x="573" y="12149"/>
                    <a:pt x="1126" y="12208"/>
                    <a:pt x="1126" y="12208"/>
                  </a:cubicBezTo>
                  <a:lnTo>
                    <a:pt x="1894" y="12258"/>
                  </a:lnTo>
                  <a:cubicBezTo>
                    <a:pt x="1894" y="12258"/>
                    <a:pt x="1818" y="12244"/>
                    <a:pt x="2109" y="12356"/>
                  </a:cubicBezTo>
                  <a:cubicBezTo>
                    <a:pt x="2396" y="12469"/>
                    <a:pt x="2680" y="12555"/>
                    <a:pt x="2487" y="12586"/>
                  </a:cubicBezTo>
                  <a:cubicBezTo>
                    <a:pt x="2292" y="12618"/>
                    <a:pt x="3302" y="12762"/>
                    <a:pt x="3302" y="12762"/>
                  </a:cubicBezTo>
                  <a:lnTo>
                    <a:pt x="3783" y="12672"/>
                  </a:lnTo>
                  <a:lnTo>
                    <a:pt x="4328" y="12742"/>
                  </a:lnTo>
                  <a:lnTo>
                    <a:pt x="4627" y="12930"/>
                  </a:lnTo>
                  <a:cubicBezTo>
                    <a:pt x="4627" y="12930"/>
                    <a:pt x="4774" y="13021"/>
                    <a:pt x="4818" y="13086"/>
                  </a:cubicBezTo>
                  <a:cubicBezTo>
                    <a:pt x="4861" y="13151"/>
                    <a:pt x="4549" y="13178"/>
                    <a:pt x="4926" y="13286"/>
                  </a:cubicBezTo>
                  <a:cubicBezTo>
                    <a:pt x="5301" y="13393"/>
                    <a:pt x="5497" y="13423"/>
                    <a:pt x="5497" y="13423"/>
                  </a:cubicBezTo>
                  <a:lnTo>
                    <a:pt x="5685" y="13587"/>
                  </a:lnTo>
                  <a:cubicBezTo>
                    <a:pt x="5685" y="13587"/>
                    <a:pt x="6165" y="13702"/>
                    <a:pt x="5967" y="13773"/>
                  </a:cubicBezTo>
                  <a:cubicBezTo>
                    <a:pt x="5767" y="13842"/>
                    <a:pt x="5666" y="13956"/>
                    <a:pt x="5765" y="13986"/>
                  </a:cubicBezTo>
                  <a:cubicBezTo>
                    <a:pt x="5864" y="14017"/>
                    <a:pt x="5937" y="14263"/>
                    <a:pt x="5937" y="14263"/>
                  </a:cubicBezTo>
                  <a:lnTo>
                    <a:pt x="6073" y="14376"/>
                  </a:lnTo>
                  <a:lnTo>
                    <a:pt x="6506" y="14422"/>
                  </a:lnTo>
                  <a:lnTo>
                    <a:pt x="7143" y="14293"/>
                  </a:lnTo>
                  <a:cubicBezTo>
                    <a:pt x="7143" y="14293"/>
                    <a:pt x="7401" y="14362"/>
                    <a:pt x="7529" y="14392"/>
                  </a:cubicBezTo>
                  <a:cubicBezTo>
                    <a:pt x="7656" y="14422"/>
                    <a:pt x="8051" y="14512"/>
                    <a:pt x="8051" y="14512"/>
                  </a:cubicBezTo>
                  <a:cubicBezTo>
                    <a:pt x="8051" y="14512"/>
                    <a:pt x="8135" y="14442"/>
                    <a:pt x="8044" y="14555"/>
                  </a:cubicBezTo>
                  <a:cubicBezTo>
                    <a:pt x="7957" y="14669"/>
                    <a:pt x="7612" y="14798"/>
                    <a:pt x="7612" y="14798"/>
                  </a:cubicBezTo>
                  <a:cubicBezTo>
                    <a:pt x="7612" y="14798"/>
                    <a:pt x="7901" y="14781"/>
                    <a:pt x="8100" y="14910"/>
                  </a:cubicBezTo>
                  <a:cubicBezTo>
                    <a:pt x="8299" y="15039"/>
                    <a:pt x="8640" y="15153"/>
                    <a:pt x="8640" y="15153"/>
                  </a:cubicBezTo>
                  <a:cubicBezTo>
                    <a:pt x="8640" y="15153"/>
                    <a:pt x="8640" y="15262"/>
                    <a:pt x="8980" y="15301"/>
                  </a:cubicBezTo>
                  <a:cubicBezTo>
                    <a:pt x="9319" y="15341"/>
                    <a:pt x="9876" y="15460"/>
                    <a:pt x="9876" y="15460"/>
                  </a:cubicBezTo>
                  <a:cubicBezTo>
                    <a:pt x="9876" y="15460"/>
                    <a:pt x="10366" y="15435"/>
                    <a:pt x="10644" y="15529"/>
                  </a:cubicBezTo>
                  <a:cubicBezTo>
                    <a:pt x="10920" y="15623"/>
                    <a:pt x="10982" y="15667"/>
                    <a:pt x="10982" y="15667"/>
                  </a:cubicBezTo>
                  <a:cubicBezTo>
                    <a:pt x="10982" y="15667"/>
                    <a:pt x="11496" y="15845"/>
                    <a:pt x="11541" y="15874"/>
                  </a:cubicBezTo>
                  <a:cubicBezTo>
                    <a:pt x="11584" y="15905"/>
                    <a:pt x="11643" y="15985"/>
                    <a:pt x="11950" y="15986"/>
                  </a:cubicBezTo>
                  <a:cubicBezTo>
                    <a:pt x="12256" y="15986"/>
                    <a:pt x="12390" y="15879"/>
                    <a:pt x="12606" y="15986"/>
                  </a:cubicBezTo>
                  <a:cubicBezTo>
                    <a:pt x="12822" y="16092"/>
                    <a:pt x="13674" y="16586"/>
                    <a:pt x="13674" y="16586"/>
                  </a:cubicBezTo>
                  <a:cubicBezTo>
                    <a:pt x="13674" y="16586"/>
                    <a:pt x="13846" y="16636"/>
                    <a:pt x="13932" y="16784"/>
                  </a:cubicBezTo>
                  <a:cubicBezTo>
                    <a:pt x="14017" y="16932"/>
                    <a:pt x="14401" y="17041"/>
                    <a:pt x="14401" y="17041"/>
                  </a:cubicBezTo>
                  <a:cubicBezTo>
                    <a:pt x="14401" y="17041"/>
                    <a:pt x="14647" y="17134"/>
                    <a:pt x="14845" y="17206"/>
                  </a:cubicBezTo>
                  <a:cubicBezTo>
                    <a:pt x="15044" y="17278"/>
                    <a:pt x="14879" y="17386"/>
                    <a:pt x="15339" y="17436"/>
                  </a:cubicBezTo>
                  <a:cubicBezTo>
                    <a:pt x="15798" y="17485"/>
                    <a:pt x="16022" y="17466"/>
                    <a:pt x="16406" y="17624"/>
                  </a:cubicBezTo>
                  <a:cubicBezTo>
                    <a:pt x="16791" y="17782"/>
                    <a:pt x="16919" y="17792"/>
                    <a:pt x="16833" y="17910"/>
                  </a:cubicBezTo>
                  <a:cubicBezTo>
                    <a:pt x="16748" y="18029"/>
                    <a:pt x="16646" y="18132"/>
                    <a:pt x="16952" y="18155"/>
                  </a:cubicBezTo>
                  <a:cubicBezTo>
                    <a:pt x="17261" y="18177"/>
                    <a:pt x="17812" y="18232"/>
                    <a:pt x="17899" y="18296"/>
                  </a:cubicBezTo>
                  <a:cubicBezTo>
                    <a:pt x="17989" y="18360"/>
                    <a:pt x="18031" y="18402"/>
                    <a:pt x="17986" y="18513"/>
                  </a:cubicBezTo>
                  <a:cubicBezTo>
                    <a:pt x="17943" y="18625"/>
                    <a:pt x="18113" y="18614"/>
                    <a:pt x="18496" y="18642"/>
                  </a:cubicBezTo>
                  <a:cubicBezTo>
                    <a:pt x="18883" y="18669"/>
                    <a:pt x="19271" y="18586"/>
                    <a:pt x="19609" y="18711"/>
                  </a:cubicBezTo>
                  <a:cubicBezTo>
                    <a:pt x="19944" y="18836"/>
                    <a:pt x="19998" y="19207"/>
                    <a:pt x="20011" y="19237"/>
                  </a:cubicBezTo>
                  <a:cubicBezTo>
                    <a:pt x="20025" y="19266"/>
                    <a:pt x="20333" y="19630"/>
                    <a:pt x="20333" y="19630"/>
                  </a:cubicBezTo>
                  <a:lnTo>
                    <a:pt x="20250" y="19996"/>
                  </a:lnTo>
                  <a:cubicBezTo>
                    <a:pt x="20250" y="19996"/>
                    <a:pt x="20419" y="20223"/>
                    <a:pt x="20333" y="20253"/>
                  </a:cubicBezTo>
                  <a:cubicBezTo>
                    <a:pt x="20250" y="20282"/>
                    <a:pt x="19840" y="20426"/>
                    <a:pt x="19840" y="20426"/>
                  </a:cubicBezTo>
                  <a:cubicBezTo>
                    <a:pt x="19840" y="20426"/>
                    <a:pt x="19481" y="20539"/>
                    <a:pt x="19524" y="20579"/>
                  </a:cubicBezTo>
                  <a:cubicBezTo>
                    <a:pt x="19566" y="20618"/>
                    <a:pt x="20377" y="20722"/>
                    <a:pt x="20187" y="20744"/>
                  </a:cubicBezTo>
                  <a:cubicBezTo>
                    <a:pt x="19993" y="20765"/>
                    <a:pt x="20056" y="20914"/>
                    <a:pt x="20056" y="20914"/>
                  </a:cubicBezTo>
                  <a:lnTo>
                    <a:pt x="20478" y="21085"/>
                  </a:lnTo>
                  <a:lnTo>
                    <a:pt x="21568"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5" name="AutoShape 229"/>
            <p:cNvSpPr>
              <a:spLocks/>
            </p:cNvSpPr>
            <p:nvPr/>
          </p:nvSpPr>
          <p:spPr bwMode="auto">
            <a:xfrm>
              <a:off x="8140703" y="2120900"/>
              <a:ext cx="612764" cy="650875"/>
            </a:xfrm>
            <a:custGeom>
              <a:avLst/>
              <a:gdLst>
                <a:gd name="T0" fmla="*/ 2147483647 w 18863"/>
                <a:gd name="T1" fmla="*/ 2147483647 h 21548"/>
                <a:gd name="T2" fmla="*/ 2147483647 w 18863"/>
                <a:gd name="T3" fmla="*/ 2147483647 h 21548"/>
                <a:gd name="T4" fmla="*/ 2147483647 w 18863"/>
                <a:gd name="T5" fmla="*/ 2147483647 h 21548"/>
                <a:gd name="T6" fmla="*/ 2147483647 w 18863"/>
                <a:gd name="T7" fmla="*/ 2147483647 h 21548"/>
                <a:gd name="T8" fmla="*/ 2147483647 w 18863"/>
                <a:gd name="T9" fmla="*/ 2147483647 h 21548"/>
                <a:gd name="T10" fmla="*/ 2147483647 w 18863"/>
                <a:gd name="T11" fmla="*/ 2147483647 h 21548"/>
                <a:gd name="T12" fmla="*/ 2147483647 w 18863"/>
                <a:gd name="T13" fmla="*/ 2147483647 h 21548"/>
                <a:gd name="T14" fmla="*/ 2147483647 w 18863"/>
                <a:gd name="T15" fmla="*/ 2147483647 h 21548"/>
                <a:gd name="T16" fmla="*/ 2147483647 w 18863"/>
                <a:gd name="T17" fmla="*/ 2147483647 h 21548"/>
                <a:gd name="T18" fmla="*/ 2147483647 w 18863"/>
                <a:gd name="T19" fmla="*/ 2147483647 h 21548"/>
                <a:gd name="T20" fmla="*/ 2147483647 w 18863"/>
                <a:gd name="T21" fmla="*/ 2147483647 h 21548"/>
                <a:gd name="T22" fmla="*/ 2147483647 w 18863"/>
                <a:gd name="T23" fmla="*/ 2147483647 h 21548"/>
                <a:gd name="T24" fmla="*/ 2147483647 w 18863"/>
                <a:gd name="T25" fmla="*/ 2147483647 h 21548"/>
                <a:gd name="T26" fmla="*/ 2147483647 w 18863"/>
                <a:gd name="T27" fmla="*/ 2147483647 h 21548"/>
                <a:gd name="T28" fmla="*/ 2147483647 w 18863"/>
                <a:gd name="T29" fmla="*/ 2147483647 h 21548"/>
                <a:gd name="T30" fmla="*/ 2147483647 w 18863"/>
                <a:gd name="T31" fmla="*/ 2147483647 h 21548"/>
                <a:gd name="T32" fmla="*/ 2147483647 w 18863"/>
                <a:gd name="T33" fmla="*/ 2147483647 h 21548"/>
                <a:gd name="T34" fmla="*/ 2147483647 w 18863"/>
                <a:gd name="T35" fmla="*/ 2147483647 h 21548"/>
                <a:gd name="T36" fmla="*/ 2147483647 w 18863"/>
                <a:gd name="T37" fmla="*/ 2147483647 h 21548"/>
                <a:gd name="T38" fmla="*/ 2147483647 w 18863"/>
                <a:gd name="T39" fmla="*/ 2147483647 h 21548"/>
                <a:gd name="T40" fmla="*/ 2147483647 w 18863"/>
                <a:gd name="T41" fmla="*/ 2147483647 h 21548"/>
                <a:gd name="T42" fmla="*/ 2147483647 w 18863"/>
                <a:gd name="T43" fmla="*/ 2147483647 h 21548"/>
                <a:gd name="T44" fmla="*/ 2147483647 w 18863"/>
                <a:gd name="T45" fmla="*/ 2147483647 h 21548"/>
                <a:gd name="T46" fmla="*/ 2147483647 w 18863"/>
                <a:gd name="T47" fmla="*/ 2147483647 h 21548"/>
                <a:gd name="T48" fmla="*/ 2147483647 w 18863"/>
                <a:gd name="T49" fmla="*/ 2147483647 h 21548"/>
                <a:gd name="T50" fmla="*/ 2147483647 w 18863"/>
                <a:gd name="T51" fmla="*/ 2147483647 h 21548"/>
                <a:gd name="T52" fmla="*/ 2147483647 w 18863"/>
                <a:gd name="T53" fmla="*/ 2147483647 h 21548"/>
                <a:gd name="T54" fmla="*/ 2147483647 w 18863"/>
                <a:gd name="T55" fmla="*/ 2147483647 h 21548"/>
                <a:gd name="T56" fmla="*/ 2147483647 w 18863"/>
                <a:gd name="T57" fmla="*/ 2147483647 h 21548"/>
                <a:gd name="T58" fmla="*/ 2147483647 w 18863"/>
                <a:gd name="T59" fmla="*/ 2147483647 h 21548"/>
                <a:gd name="T60" fmla="*/ 2147483647 w 18863"/>
                <a:gd name="T61" fmla="*/ 2147483647 h 21548"/>
                <a:gd name="T62" fmla="*/ 2147483647 w 18863"/>
                <a:gd name="T63" fmla="*/ 2147483647 h 21548"/>
                <a:gd name="T64" fmla="*/ 2147483647 w 18863"/>
                <a:gd name="T65" fmla="*/ 2147483647 h 21548"/>
                <a:gd name="T66" fmla="*/ 2147483647 w 18863"/>
                <a:gd name="T67" fmla="*/ 2147483647 h 21548"/>
                <a:gd name="T68" fmla="*/ 2147483647 w 18863"/>
                <a:gd name="T69" fmla="*/ 2147483647 h 21548"/>
                <a:gd name="T70" fmla="*/ 2147483647 w 18863"/>
                <a:gd name="T71" fmla="*/ 2147483647 h 21548"/>
                <a:gd name="T72" fmla="*/ 2147483647 w 18863"/>
                <a:gd name="T73" fmla="*/ 2147483647 h 21548"/>
                <a:gd name="T74" fmla="*/ 2147483647 w 18863"/>
                <a:gd name="T75" fmla="*/ 2147483647 h 21548"/>
                <a:gd name="T76" fmla="*/ 2147483647 w 18863"/>
                <a:gd name="T77" fmla="*/ 2147483647 h 21548"/>
                <a:gd name="T78" fmla="*/ 2147483647 w 18863"/>
                <a:gd name="T79" fmla="*/ 2147483647 h 21548"/>
                <a:gd name="T80" fmla="*/ 2147483647 w 18863"/>
                <a:gd name="T81" fmla="*/ 2147483647 h 21548"/>
                <a:gd name="T82" fmla="*/ 2147483647 w 18863"/>
                <a:gd name="T83" fmla="*/ 2147483647 h 21548"/>
                <a:gd name="T84" fmla="*/ 2147483647 w 18863"/>
                <a:gd name="T85" fmla="*/ 2147483647 h 21548"/>
                <a:gd name="T86" fmla="*/ 2147483647 w 18863"/>
                <a:gd name="T87" fmla="*/ 2093642953 h 21548"/>
                <a:gd name="T88" fmla="*/ 2147483647 w 18863"/>
                <a:gd name="T89" fmla="*/ 2147483647 h 21548"/>
                <a:gd name="T90" fmla="*/ 1280652266 w 18863"/>
                <a:gd name="T91" fmla="*/ 2147483647 h 21548"/>
                <a:gd name="T92" fmla="*/ 1545674662 w 18863"/>
                <a:gd name="T93" fmla="*/ 2020389793 h 21548"/>
                <a:gd name="T94" fmla="*/ 956597858 w 18863"/>
                <a:gd name="T95" fmla="*/ 1297805784 h 21548"/>
                <a:gd name="T96" fmla="*/ 303999975 w 18863"/>
                <a:gd name="T97" fmla="*/ 702602617 h 21548"/>
                <a:gd name="T98" fmla="*/ 0 w 18863"/>
                <a:gd name="T99" fmla="*/ 0 h 2154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863" h="21548">
                  <a:moveTo>
                    <a:pt x="18863" y="14288"/>
                  </a:moveTo>
                  <a:lnTo>
                    <a:pt x="18634" y="14494"/>
                  </a:lnTo>
                  <a:lnTo>
                    <a:pt x="11190" y="19655"/>
                  </a:lnTo>
                  <a:cubicBezTo>
                    <a:pt x="11166" y="19591"/>
                    <a:pt x="11142" y="19526"/>
                    <a:pt x="11118" y="19462"/>
                  </a:cubicBezTo>
                  <a:lnTo>
                    <a:pt x="10600" y="19011"/>
                  </a:lnTo>
                  <a:lnTo>
                    <a:pt x="10345" y="19028"/>
                  </a:lnTo>
                  <a:cubicBezTo>
                    <a:pt x="10345" y="19028"/>
                    <a:pt x="10121" y="19120"/>
                    <a:pt x="10214" y="18737"/>
                  </a:cubicBezTo>
                  <a:cubicBezTo>
                    <a:pt x="10306" y="18354"/>
                    <a:pt x="10422" y="18200"/>
                    <a:pt x="10422" y="18200"/>
                  </a:cubicBezTo>
                  <a:cubicBezTo>
                    <a:pt x="10422" y="18200"/>
                    <a:pt x="10742" y="17910"/>
                    <a:pt x="10805" y="17874"/>
                  </a:cubicBezTo>
                  <a:cubicBezTo>
                    <a:pt x="10868" y="17840"/>
                    <a:pt x="10698" y="17624"/>
                    <a:pt x="10698" y="17624"/>
                  </a:cubicBezTo>
                  <a:lnTo>
                    <a:pt x="10468" y="17663"/>
                  </a:lnTo>
                  <a:lnTo>
                    <a:pt x="10270" y="17493"/>
                  </a:lnTo>
                  <a:cubicBezTo>
                    <a:pt x="10270" y="17493"/>
                    <a:pt x="10211" y="17719"/>
                    <a:pt x="10165" y="17743"/>
                  </a:cubicBezTo>
                  <a:cubicBezTo>
                    <a:pt x="10118" y="17768"/>
                    <a:pt x="9819" y="18135"/>
                    <a:pt x="9819" y="18135"/>
                  </a:cubicBezTo>
                  <a:cubicBezTo>
                    <a:pt x="9819" y="18135"/>
                    <a:pt x="9665" y="18208"/>
                    <a:pt x="9711" y="18398"/>
                  </a:cubicBezTo>
                  <a:cubicBezTo>
                    <a:pt x="9758" y="18587"/>
                    <a:pt x="9596" y="18954"/>
                    <a:pt x="9872" y="19028"/>
                  </a:cubicBezTo>
                  <a:cubicBezTo>
                    <a:pt x="10148" y="19101"/>
                    <a:pt x="10183" y="19289"/>
                    <a:pt x="10183" y="19289"/>
                  </a:cubicBezTo>
                  <a:cubicBezTo>
                    <a:pt x="10183" y="19289"/>
                    <a:pt x="10287" y="19724"/>
                    <a:pt x="10321" y="19790"/>
                  </a:cubicBezTo>
                  <a:cubicBezTo>
                    <a:pt x="10353" y="19856"/>
                    <a:pt x="10398" y="19916"/>
                    <a:pt x="10398" y="19916"/>
                  </a:cubicBezTo>
                  <a:cubicBezTo>
                    <a:pt x="10429" y="20142"/>
                    <a:pt x="10459" y="20367"/>
                    <a:pt x="10490" y="20593"/>
                  </a:cubicBezTo>
                  <a:lnTo>
                    <a:pt x="10727" y="20981"/>
                  </a:lnTo>
                  <a:cubicBezTo>
                    <a:pt x="10727" y="20981"/>
                    <a:pt x="10693" y="21259"/>
                    <a:pt x="10625" y="21261"/>
                  </a:cubicBezTo>
                  <a:cubicBezTo>
                    <a:pt x="10555" y="21262"/>
                    <a:pt x="10360" y="21331"/>
                    <a:pt x="10286" y="21357"/>
                  </a:cubicBezTo>
                  <a:cubicBezTo>
                    <a:pt x="10213" y="21383"/>
                    <a:pt x="10152" y="21238"/>
                    <a:pt x="9985" y="21332"/>
                  </a:cubicBezTo>
                  <a:cubicBezTo>
                    <a:pt x="9816" y="21426"/>
                    <a:pt x="9779" y="21337"/>
                    <a:pt x="9644" y="21468"/>
                  </a:cubicBezTo>
                  <a:cubicBezTo>
                    <a:pt x="9510" y="21600"/>
                    <a:pt x="8951" y="21529"/>
                    <a:pt x="8951" y="21529"/>
                  </a:cubicBezTo>
                  <a:lnTo>
                    <a:pt x="8685" y="21238"/>
                  </a:lnTo>
                  <a:lnTo>
                    <a:pt x="8526" y="21112"/>
                  </a:lnTo>
                  <a:cubicBezTo>
                    <a:pt x="8526" y="21112"/>
                    <a:pt x="8431" y="21165"/>
                    <a:pt x="8333" y="21183"/>
                  </a:cubicBezTo>
                  <a:cubicBezTo>
                    <a:pt x="8236" y="21201"/>
                    <a:pt x="7835" y="21374"/>
                    <a:pt x="7835" y="21374"/>
                  </a:cubicBezTo>
                  <a:lnTo>
                    <a:pt x="7614" y="21402"/>
                  </a:lnTo>
                  <a:lnTo>
                    <a:pt x="7162" y="21209"/>
                  </a:lnTo>
                  <a:cubicBezTo>
                    <a:pt x="7197" y="21294"/>
                    <a:pt x="7231" y="21379"/>
                    <a:pt x="7266" y="21464"/>
                  </a:cubicBezTo>
                  <a:cubicBezTo>
                    <a:pt x="7266" y="21464"/>
                    <a:pt x="6862" y="21513"/>
                    <a:pt x="6798" y="21309"/>
                  </a:cubicBezTo>
                  <a:cubicBezTo>
                    <a:pt x="6734" y="21105"/>
                    <a:pt x="6950" y="20995"/>
                    <a:pt x="6798" y="20734"/>
                  </a:cubicBezTo>
                  <a:cubicBezTo>
                    <a:pt x="6645" y="20474"/>
                    <a:pt x="6740" y="20674"/>
                    <a:pt x="6645" y="20474"/>
                  </a:cubicBezTo>
                  <a:cubicBezTo>
                    <a:pt x="6552" y="20273"/>
                    <a:pt x="6309" y="20054"/>
                    <a:pt x="6395" y="19936"/>
                  </a:cubicBezTo>
                  <a:cubicBezTo>
                    <a:pt x="6480" y="19819"/>
                    <a:pt x="6404" y="19601"/>
                    <a:pt x="6404" y="19601"/>
                  </a:cubicBezTo>
                  <a:cubicBezTo>
                    <a:pt x="6404" y="19601"/>
                    <a:pt x="6195" y="19362"/>
                    <a:pt x="6093" y="19340"/>
                  </a:cubicBezTo>
                  <a:cubicBezTo>
                    <a:pt x="5991" y="19318"/>
                    <a:pt x="5856" y="19491"/>
                    <a:pt x="5881" y="19562"/>
                  </a:cubicBezTo>
                  <a:cubicBezTo>
                    <a:pt x="5905" y="19631"/>
                    <a:pt x="5979" y="19891"/>
                    <a:pt x="5920" y="19931"/>
                  </a:cubicBezTo>
                  <a:cubicBezTo>
                    <a:pt x="5861" y="19971"/>
                    <a:pt x="5990" y="20349"/>
                    <a:pt x="5881" y="20416"/>
                  </a:cubicBezTo>
                  <a:cubicBezTo>
                    <a:pt x="5770" y="20483"/>
                    <a:pt x="5495" y="20445"/>
                    <a:pt x="5495" y="20445"/>
                  </a:cubicBezTo>
                  <a:cubicBezTo>
                    <a:pt x="5495" y="20445"/>
                    <a:pt x="5569" y="20186"/>
                    <a:pt x="5269" y="20261"/>
                  </a:cubicBezTo>
                  <a:cubicBezTo>
                    <a:pt x="4969" y="20338"/>
                    <a:pt x="4868" y="20409"/>
                    <a:pt x="4868" y="20409"/>
                  </a:cubicBezTo>
                  <a:cubicBezTo>
                    <a:pt x="4868" y="20409"/>
                    <a:pt x="4682" y="20139"/>
                    <a:pt x="4646" y="19891"/>
                  </a:cubicBezTo>
                  <a:cubicBezTo>
                    <a:pt x="4610" y="19644"/>
                    <a:pt x="4721" y="19490"/>
                    <a:pt x="4849" y="19493"/>
                  </a:cubicBezTo>
                  <a:cubicBezTo>
                    <a:pt x="4977" y="19496"/>
                    <a:pt x="5131" y="19538"/>
                    <a:pt x="5004" y="19289"/>
                  </a:cubicBezTo>
                  <a:cubicBezTo>
                    <a:pt x="4876" y="19038"/>
                    <a:pt x="4900" y="18876"/>
                    <a:pt x="4871" y="18737"/>
                  </a:cubicBezTo>
                  <a:cubicBezTo>
                    <a:pt x="4842" y="18598"/>
                    <a:pt x="4608" y="18384"/>
                    <a:pt x="4529" y="18398"/>
                  </a:cubicBezTo>
                  <a:lnTo>
                    <a:pt x="4111" y="18466"/>
                  </a:lnTo>
                  <a:cubicBezTo>
                    <a:pt x="4111" y="18466"/>
                    <a:pt x="3930" y="18298"/>
                    <a:pt x="3810" y="18280"/>
                  </a:cubicBezTo>
                  <a:cubicBezTo>
                    <a:pt x="3691" y="18261"/>
                    <a:pt x="3599" y="18033"/>
                    <a:pt x="3530" y="18043"/>
                  </a:cubicBezTo>
                  <a:cubicBezTo>
                    <a:pt x="3461" y="18054"/>
                    <a:pt x="3292" y="17770"/>
                    <a:pt x="3134" y="17796"/>
                  </a:cubicBezTo>
                  <a:cubicBezTo>
                    <a:pt x="2976" y="17822"/>
                    <a:pt x="2827" y="17714"/>
                    <a:pt x="2829" y="17610"/>
                  </a:cubicBezTo>
                  <a:cubicBezTo>
                    <a:pt x="2831" y="17507"/>
                    <a:pt x="2987" y="17181"/>
                    <a:pt x="2987" y="17181"/>
                  </a:cubicBezTo>
                  <a:lnTo>
                    <a:pt x="2588" y="16603"/>
                  </a:lnTo>
                  <a:lnTo>
                    <a:pt x="2766" y="16152"/>
                  </a:lnTo>
                  <a:lnTo>
                    <a:pt x="3005" y="16008"/>
                  </a:lnTo>
                  <a:cubicBezTo>
                    <a:pt x="3041" y="15836"/>
                    <a:pt x="3076" y="15665"/>
                    <a:pt x="3112" y="15493"/>
                  </a:cubicBezTo>
                  <a:cubicBezTo>
                    <a:pt x="3112" y="15493"/>
                    <a:pt x="3170" y="15465"/>
                    <a:pt x="2844" y="15230"/>
                  </a:cubicBezTo>
                  <a:cubicBezTo>
                    <a:pt x="2517" y="14995"/>
                    <a:pt x="1880" y="14717"/>
                    <a:pt x="2151" y="14679"/>
                  </a:cubicBezTo>
                  <a:cubicBezTo>
                    <a:pt x="2421" y="14640"/>
                    <a:pt x="2481" y="14488"/>
                    <a:pt x="2517" y="14596"/>
                  </a:cubicBezTo>
                  <a:cubicBezTo>
                    <a:pt x="2553" y="14702"/>
                    <a:pt x="2794" y="14738"/>
                    <a:pt x="2869" y="14775"/>
                  </a:cubicBezTo>
                  <a:cubicBezTo>
                    <a:pt x="2944" y="14810"/>
                    <a:pt x="3197" y="14910"/>
                    <a:pt x="3253" y="14954"/>
                  </a:cubicBezTo>
                  <a:cubicBezTo>
                    <a:pt x="3309" y="15000"/>
                    <a:pt x="3481" y="15109"/>
                    <a:pt x="3580" y="14935"/>
                  </a:cubicBezTo>
                  <a:cubicBezTo>
                    <a:pt x="3679" y="14763"/>
                    <a:pt x="3793" y="15105"/>
                    <a:pt x="3622" y="14806"/>
                  </a:cubicBezTo>
                  <a:cubicBezTo>
                    <a:pt x="3450" y="14506"/>
                    <a:pt x="3093" y="14242"/>
                    <a:pt x="3139" y="14185"/>
                  </a:cubicBezTo>
                  <a:cubicBezTo>
                    <a:pt x="3185" y="14129"/>
                    <a:pt x="2735" y="13657"/>
                    <a:pt x="2866" y="13568"/>
                  </a:cubicBezTo>
                  <a:cubicBezTo>
                    <a:pt x="2997" y="13479"/>
                    <a:pt x="3127" y="13667"/>
                    <a:pt x="3310" y="13683"/>
                  </a:cubicBezTo>
                  <a:cubicBezTo>
                    <a:pt x="3494" y="13698"/>
                    <a:pt x="3543" y="13722"/>
                    <a:pt x="3787" y="13846"/>
                  </a:cubicBezTo>
                  <a:cubicBezTo>
                    <a:pt x="4031" y="13970"/>
                    <a:pt x="4311" y="13850"/>
                    <a:pt x="4335" y="13923"/>
                  </a:cubicBezTo>
                  <a:cubicBezTo>
                    <a:pt x="4359" y="13996"/>
                    <a:pt x="4642" y="14109"/>
                    <a:pt x="4642" y="14109"/>
                  </a:cubicBezTo>
                  <a:lnTo>
                    <a:pt x="5072" y="14377"/>
                  </a:lnTo>
                  <a:lnTo>
                    <a:pt x="5314" y="14056"/>
                  </a:lnTo>
                  <a:cubicBezTo>
                    <a:pt x="5307" y="13958"/>
                    <a:pt x="5300" y="13859"/>
                    <a:pt x="5293" y="13761"/>
                  </a:cubicBezTo>
                  <a:lnTo>
                    <a:pt x="5634" y="13165"/>
                  </a:lnTo>
                  <a:lnTo>
                    <a:pt x="6123" y="13350"/>
                  </a:lnTo>
                  <a:lnTo>
                    <a:pt x="6437" y="13563"/>
                  </a:lnTo>
                  <a:lnTo>
                    <a:pt x="6557" y="13394"/>
                  </a:lnTo>
                  <a:cubicBezTo>
                    <a:pt x="6612" y="13350"/>
                    <a:pt x="6668" y="13307"/>
                    <a:pt x="6723" y="13263"/>
                  </a:cubicBezTo>
                  <a:lnTo>
                    <a:pt x="7251" y="13192"/>
                  </a:lnTo>
                  <a:cubicBezTo>
                    <a:pt x="7251" y="13192"/>
                    <a:pt x="7367" y="13282"/>
                    <a:pt x="7417" y="13288"/>
                  </a:cubicBezTo>
                  <a:cubicBezTo>
                    <a:pt x="7468" y="13294"/>
                    <a:pt x="7635" y="13113"/>
                    <a:pt x="7635" y="13113"/>
                  </a:cubicBezTo>
                  <a:cubicBezTo>
                    <a:pt x="7664" y="13069"/>
                    <a:pt x="7692" y="13024"/>
                    <a:pt x="7721" y="12980"/>
                  </a:cubicBezTo>
                  <a:lnTo>
                    <a:pt x="7363" y="12824"/>
                  </a:lnTo>
                  <a:lnTo>
                    <a:pt x="7360" y="12503"/>
                  </a:lnTo>
                  <a:lnTo>
                    <a:pt x="7743" y="12237"/>
                  </a:lnTo>
                  <a:lnTo>
                    <a:pt x="7545" y="11705"/>
                  </a:lnTo>
                  <a:lnTo>
                    <a:pt x="7428" y="11304"/>
                  </a:lnTo>
                  <a:lnTo>
                    <a:pt x="7152" y="11304"/>
                  </a:lnTo>
                  <a:lnTo>
                    <a:pt x="7385" y="10837"/>
                  </a:lnTo>
                  <a:lnTo>
                    <a:pt x="7061" y="10806"/>
                  </a:lnTo>
                  <a:lnTo>
                    <a:pt x="6820" y="10907"/>
                  </a:lnTo>
                  <a:lnTo>
                    <a:pt x="6588" y="10459"/>
                  </a:lnTo>
                  <a:cubicBezTo>
                    <a:pt x="6516" y="10325"/>
                    <a:pt x="6443" y="10192"/>
                    <a:pt x="6371" y="10058"/>
                  </a:cubicBezTo>
                  <a:lnTo>
                    <a:pt x="6102" y="9857"/>
                  </a:lnTo>
                  <a:lnTo>
                    <a:pt x="6268" y="9460"/>
                  </a:lnTo>
                  <a:lnTo>
                    <a:pt x="6073" y="9377"/>
                  </a:lnTo>
                  <a:lnTo>
                    <a:pt x="5819" y="9451"/>
                  </a:lnTo>
                  <a:lnTo>
                    <a:pt x="5609" y="9568"/>
                  </a:lnTo>
                  <a:lnTo>
                    <a:pt x="5463" y="9377"/>
                  </a:lnTo>
                  <a:cubicBezTo>
                    <a:pt x="5472" y="9245"/>
                    <a:pt x="5481" y="9114"/>
                    <a:pt x="5490" y="8982"/>
                  </a:cubicBezTo>
                  <a:cubicBezTo>
                    <a:pt x="5490" y="8982"/>
                    <a:pt x="5115" y="9305"/>
                    <a:pt x="5189" y="9167"/>
                  </a:cubicBezTo>
                  <a:cubicBezTo>
                    <a:pt x="5264" y="9030"/>
                    <a:pt x="4953" y="8733"/>
                    <a:pt x="4953" y="8733"/>
                  </a:cubicBezTo>
                  <a:lnTo>
                    <a:pt x="5281" y="8580"/>
                  </a:lnTo>
                  <a:lnTo>
                    <a:pt x="4814" y="8166"/>
                  </a:lnTo>
                  <a:lnTo>
                    <a:pt x="4672" y="8012"/>
                  </a:lnTo>
                  <a:cubicBezTo>
                    <a:pt x="4720" y="7911"/>
                    <a:pt x="4769" y="7811"/>
                    <a:pt x="4817" y="7710"/>
                  </a:cubicBezTo>
                  <a:cubicBezTo>
                    <a:pt x="4833" y="7614"/>
                    <a:pt x="4848" y="7518"/>
                    <a:pt x="4864" y="7422"/>
                  </a:cubicBezTo>
                  <a:cubicBezTo>
                    <a:pt x="4864" y="7422"/>
                    <a:pt x="4770" y="7165"/>
                    <a:pt x="4750" y="7034"/>
                  </a:cubicBezTo>
                  <a:cubicBezTo>
                    <a:pt x="4730" y="6903"/>
                    <a:pt x="4651" y="6742"/>
                    <a:pt x="4717" y="6711"/>
                  </a:cubicBezTo>
                  <a:cubicBezTo>
                    <a:pt x="4783" y="6679"/>
                    <a:pt x="4610" y="6364"/>
                    <a:pt x="4610" y="6364"/>
                  </a:cubicBezTo>
                  <a:lnTo>
                    <a:pt x="4423" y="6232"/>
                  </a:lnTo>
                  <a:cubicBezTo>
                    <a:pt x="4432" y="6160"/>
                    <a:pt x="4441" y="6087"/>
                    <a:pt x="4450" y="6015"/>
                  </a:cubicBezTo>
                  <a:cubicBezTo>
                    <a:pt x="4436" y="5816"/>
                    <a:pt x="4423" y="5616"/>
                    <a:pt x="4409" y="5417"/>
                  </a:cubicBezTo>
                  <a:cubicBezTo>
                    <a:pt x="4411" y="5308"/>
                    <a:pt x="4414" y="5198"/>
                    <a:pt x="4416" y="5089"/>
                  </a:cubicBezTo>
                  <a:lnTo>
                    <a:pt x="4030" y="5120"/>
                  </a:lnTo>
                  <a:lnTo>
                    <a:pt x="3588" y="5076"/>
                  </a:lnTo>
                  <a:lnTo>
                    <a:pt x="3539" y="5045"/>
                  </a:lnTo>
                  <a:lnTo>
                    <a:pt x="3091" y="4724"/>
                  </a:lnTo>
                  <a:lnTo>
                    <a:pt x="2844" y="4665"/>
                  </a:lnTo>
                  <a:lnTo>
                    <a:pt x="2636" y="4557"/>
                  </a:lnTo>
                  <a:lnTo>
                    <a:pt x="2460" y="4557"/>
                  </a:lnTo>
                  <a:cubicBezTo>
                    <a:pt x="2469" y="4487"/>
                    <a:pt x="2479" y="4418"/>
                    <a:pt x="2488" y="4348"/>
                  </a:cubicBezTo>
                  <a:cubicBezTo>
                    <a:pt x="2521" y="4158"/>
                    <a:pt x="2554" y="3969"/>
                    <a:pt x="2587" y="3779"/>
                  </a:cubicBezTo>
                  <a:lnTo>
                    <a:pt x="2779" y="3413"/>
                  </a:lnTo>
                  <a:cubicBezTo>
                    <a:pt x="2779" y="3413"/>
                    <a:pt x="2812" y="3241"/>
                    <a:pt x="2710" y="3271"/>
                  </a:cubicBezTo>
                  <a:cubicBezTo>
                    <a:pt x="2608" y="3300"/>
                    <a:pt x="2385" y="3182"/>
                    <a:pt x="2385" y="3182"/>
                  </a:cubicBezTo>
                  <a:cubicBezTo>
                    <a:pt x="2385" y="3182"/>
                    <a:pt x="2362" y="3204"/>
                    <a:pt x="2351" y="3054"/>
                  </a:cubicBezTo>
                  <a:cubicBezTo>
                    <a:pt x="2342" y="2905"/>
                    <a:pt x="2154" y="2929"/>
                    <a:pt x="2324" y="2833"/>
                  </a:cubicBezTo>
                  <a:cubicBezTo>
                    <a:pt x="2495" y="2736"/>
                    <a:pt x="2642" y="2624"/>
                    <a:pt x="2723" y="2515"/>
                  </a:cubicBezTo>
                  <a:cubicBezTo>
                    <a:pt x="2804" y="2407"/>
                    <a:pt x="2806" y="2212"/>
                    <a:pt x="2579" y="2250"/>
                  </a:cubicBezTo>
                  <a:cubicBezTo>
                    <a:pt x="2353" y="2289"/>
                    <a:pt x="2342" y="1929"/>
                    <a:pt x="2274" y="2245"/>
                  </a:cubicBezTo>
                  <a:cubicBezTo>
                    <a:pt x="2207" y="2562"/>
                    <a:pt x="2257" y="2803"/>
                    <a:pt x="2100" y="2811"/>
                  </a:cubicBezTo>
                  <a:cubicBezTo>
                    <a:pt x="1945" y="2819"/>
                    <a:pt x="1764" y="2723"/>
                    <a:pt x="1764" y="2723"/>
                  </a:cubicBezTo>
                  <a:lnTo>
                    <a:pt x="1296" y="2740"/>
                  </a:lnTo>
                  <a:cubicBezTo>
                    <a:pt x="1296" y="2740"/>
                    <a:pt x="1233" y="2829"/>
                    <a:pt x="1150" y="2828"/>
                  </a:cubicBezTo>
                  <a:cubicBezTo>
                    <a:pt x="1068" y="2828"/>
                    <a:pt x="904" y="2627"/>
                    <a:pt x="904" y="2627"/>
                  </a:cubicBezTo>
                  <a:cubicBezTo>
                    <a:pt x="904" y="2627"/>
                    <a:pt x="886" y="2628"/>
                    <a:pt x="1049" y="2550"/>
                  </a:cubicBezTo>
                  <a:cubicBezTo>
                    <a:pt x="1212" y="2473"/>
                    <a:pt x="1290" y="2533"/>
                    <a:pt x="1388" y="2427"/>
                  </a:cubicBezTo>
                  <a:cubicBezTo>
                    <a:pt x="1485" y="2322"/>
                    <a:pt x="1214" y="2178"/>
                    <a:pt x="1214" y="2178"/>
                  </a:cubicBezTo>
                  <a:cubicBezTo>
                    <a:pt x="1214" y="2178"/>
                    <a:pt x="998" y="2069"/>
                    <a:pt x="1052" y="2022"/>
                  </a:cubicBezTo>
                  <a:cubicBezTo>
                    <a:pt x="1108" y="1976"/>
                    <a:pt x="859" y="1559"/>
                    <a:pt x="859" y="1559"/>
                  </a:cubicBezTo>
                  <a:cubicBezTo>
                    <a:pt x="859" y="1559"/>
                    <a:pt x="994" y="1418"/>
                    <a:pt x="963" y="1250"/>
                  </a:cubicBezTo>
                  <a:cubicBezTo>
                    <a:pt x="933" y="1082"/>
                    <a:pt x="720" y="1314"/>
                    <a:pt x="584" y="1173"/>
                  </a:cubicBezTo>
                  <a:cubicBezTo>
                    <a:pt x="448" y="1030"/>
                    <a:pt x="222" y="1052"/>
                    <a:pt x="273" y="844"/>
                  </a:cubicBezTo>
                  <a:cubicBezTo>
                    <a:pt x="324" y="637"/>
                    <a:pt x="189" y="671"/>
                    <a:pt x="265" y="560"/>
                  </a:cubicBezTo>
                  <a:cubicBezTo>
                    <a:pt x="342" y="449"/>
                    <a:pt x="362" y="163"/>
                    <a:pt x="436" y="183"/>
                  </a:cubicBezTo>
                  <a:cubicBezTo>
                    <a:pt x="509" y="202"/>
                    <a:pt x="0" y="0"/>
                    <a:pt x="0" y="0"/>
                  </a:cubicBez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6" name="AutoShape 230"/>
            <p:cNvSpPr>
              <a:spLocks/>
            </p:cNvSpPr>
            <p:nvPr/>
          </p:nvSpPr>
          <p:spPr bwMode="auto">
            <a:xfrm>
              <a:off x="5511803" y="4787900"/>
              <a:ext cx="1479550" cy="627063"/>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2147483647 w 21600"/>
                <a:gd name="T85" fmla="*/ 2147483647 h 21600"/>
                <a:gd name="T86" fmla="*/ 2147483647 w 21600"/>
                <a:gd name="T87" fmla="*/ 2147483647 h 21600"/>
                <a:gd name="T88" fmla="*/ 2147483647 w 21600"/>
                <a:gd name="T89" fmla="*/ 2147483647 h 21600"/>
                <a:gd name="T90" fmla="*/ 2147483647 w 21600"/>
                <a:gd name="T91" fmla="*/ 2147483647 h 21600"/>
                <a:gd name="T92" fmla="*/ 2147483647 w 21600"/>
                <a:gd name="T93" fmla="*/ 2147483647 h 216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600" h="21600">
                  <a:moveTo>
                    <a:pt x="0" y="0"/>
                  </a:moveTo>
                  <a:lnTo>
                    <a:pt x="2661" y="252"/>
                  </a:lnTo>
                  <a:lnTo>
                    <a:pt x="2500" y="687"/>
                  </a:lnTo>
                  <a:lnTo>
                    <a:pt x="2423" y="1016"/>
                  </a:lnTo>
                  <a:lnTo>
                    <a:pt x="6228" y="5260"/>
                  </a:lnTo>
                  <a:lnTo>
                    <a:pt x="7161" y="5393"/>
                  </a:lnTo>
                  <a:lnTo>
                    <a:pt x="8665" y="5575"/>
                  </a:lnTo>
                  <a:lnTo>
                    <a:pt x="9263" y="5681"/>
                  </a:lnTo>
                  <a:lnTo>
                    <a:pt x="9292" y="4334"/>
                  </a:lnTo>
                  <a:lnTo>
                    <a:pt x="11153" y="4567"/>
                  </a:lnTo>
                  <a:lnTo>
                    <a:pt x="11263" y="4681"/>
                  </a:lnTo>
                  <a:lnTo>
                    <a:pt x="11359" y="4855"/>
                  </a:lnTo>
                  <a:lnTo>
                    <a:pt x="11447" y="5225"/>
                  </a:lnTo>
                  <a:lnTo>
                    <a:pt x="11509" y="5399"/>
                  </a:lnTo>
                  <a:lnTo>
                    <a:pt x="11523" y="5601"/>
                  </a:lnTo>
                  <a:lnTo>
                    <a:pt x="11679" y="5785"/>
                  </a:lnTo>
                  <a:lnTo>
                    <a:pt x="11762" y="5903"/>
                  </a:lnTo>
                  <a:lnTo>
                    <a:pt x="11824" y="6102"/>
                  </a:lnTo>
                  <a:lnTo>
                    <a:pt x="11918" y="6381"/>
                  </a:lnTo>
                  <a:lnTo>
                    <a:pt x="12125" y="6743"/>
                  </a:lnTo>
                  <a:lnTo>
                    <a:pt x="12178" y="7010"/>
                  </a:lnTo>
                  <a:lnTo>
                    <a:pt x="12334" y="7308"/>
                  </a:lnTo>
                  <a:lnTo>
                    <a:pt x="12424" y="7445"/>
                  </a:lnTo>
                  <a:lnTo>
                    <a:pt x="12518" y="7616"/>
                  </a:lnTo>
                  <a:cubicBezTo>
                    <a:pt x="12518" y="7616"/>
                    <a:pt x="12631" y="7753"/>
                    <a:pt x="12637" y="7773"/>
                  </a:cubicBezTo>
                  <a:cubicBezTo>
                    <a:pt x="12643" y="7793"/>
                    <a:pt x="12754" y="7990"/>
                    <a:pt x="12754" y="7990"/>
                  </a:cubicBezTo>
                  <a:lnTo>
                    <a:pt x="12846" y="8210"/>
                  </a:lnTo>
                  <a:lnTo>
                    <a:pt x="12889" y="8336"/>
                  </a:lnTo>
                  <a:lnTo>
                    <a:pt x="12943" y="8520"/>
                  </a:lnTo>
                  <a:lnTo>
                    <a:pt x="12943" y="8734"/>
                  </a:lnTo>
                  <a:lnTo>
                    <a:pt x="12979" y="9012"/>
                  </a:lnTo>
                  <a:lnTo>
                    <a:pt x="13052" y="9241"/>
                  </a:lnTo>
                  <a:cubicBezTo>
                    <a:pt x="13052" y="9241"/>
                    <a:pt x="13105" y="9476"/>
                    <a:pt x="13112" y="9538"/>
                  </a:cubicBezTo>
                  <a:cubicBezTo>
                    <a:pt x="13119" y="9600"/>
                    <a:pt x="13112" y="9793"/>
                    <a:pt x="13112" y="9793"/>
                  </a:cubicBezTo>
                  <a:lnTo>
                    <a:pt x="13116" y="10002"/>
                  </a:lnTo>
                  <a:cubicBezTo>
                    <a:pt x="13116" y="10002"/>
                    <a:pt x="13125" y="10171"/>
                    <a:pt x="13130" y="10228"/>
                  </a:cubicBezTo>
                  <a:cubicBezTo>
                    <a:pt x="13135" y="10286"/>
                    <a:pt x="13190" y="10500"/>
                    <a:pt x="13190" y="10500"/>
                  </a:cubicBezTo>
                  <a:lnTo>
                    <a:pt x="13253" y="10705"/>
                  </a:lnTo>
                  <a:lnTo>
                    <a:pt x="13366" y="11134"/>
                  </a:lnTo>
                  <a:lnTo>
                    <a:pt x="13495" y="11409"/>
                  </a:lnTo>
                  <a:lnTo>
                    <a:pt x="13646" y="11643"/>
                  </a:lnTo>
                  <a:lnTo>
                    <a:pt x="13774" y="11898"/>
                  </a:lnTo>
                  <a:lnTo>
                    <a:pt x="14080" y="12158"/>
                  </a:lnTo>
                  <a:lnTo>
                    <a:pt x="14186" y="12303"/>
                  </a:lnTo>
                  <a:cubicBezTo>
                    <a:pt x="14186" y="12303"/>
                    <a:pt x="14327" y="12586"/>
                    <a:pt x="14349" y="12532"/>
                  </a:cubicBezTo>
                  <a:cubicBezTo>
                    <a:pt x="14372" y="12477"/>
                    <a:pt x="14507" y="12665"/>
                    <a:pt x="14513" y="12687"/>
                  </a:cubicBezTo>
                  <a:cubicBezTo>
                    <a:pt x="14520" y="12708"/>
                    <a:pt x="14593" y="12912"/>
                    <a:pt x="14593" y="12912"/>
                  </a:cubicBezTo>
                  <a:lnTo>
                    <a:pt x="14711" y="12912"/>
                  </a:lnTo>
                  <a:lnTo>
                    <a:pt x="14808" y="12769"/>
                  </a:lnTo>
                  <a:lnTo>
                    <a:pt x="14919" y="12435"/>
                  </a:lnTo>
                  <a:lnTo>
                    <a:pt x="15036" y="12295"/>
                  </a:lnTo>
                  <a:lnTo>
                    <a:pt x="15003" y="12058"/>
                  </a:lnTo>
                  <a:lnTo>
                    <a:pt x="15036" y="11817"/>
                  </a:lnTo>
                  <a:lnTo>
                    <a:pt x="15091" y="11459"/>
                  </a:lnTo>
                  <a:lnTo>
                    <a:pt x="15139" y="11184"/>
                  </a:lnTo>
                  <a:lnTo>
                    <a:pt x="15207" y="10892"/>
                  </a:lnTo>
                  <a:cubicBezTo>
                    <a:pt x="15207" y="10892"/>
                    <a:pt x="15302" y="10762"/>
                    <a:pt x="15316" y="10751"/>
                  </a:cubicBezTo>
                  <a:cubicBezTo>
                    <a:pt x="15330" y="10739"/>
                    <a:pt x="15481" y="10660"/>
                    <a:pt x="15481" y="10660"/>
                  </a:cubicBezTo>
                  <a:lnTo>
                    <a:pt x="15562" y="10609"/>
                  </a:lnTo>
                  <a:lnTo>
                    <a:pt x="15594" y="10336"/>
                  </a:lnTo>
                  <a:cubicBezTo>
                    <a:pt x="15594" y="10336"/>
                    <a:pt x="15636" y="10393"/>
                    <a:pt x="15657" y="10342"/>
                  </a:cubicBezTo>
                  <a:cubicBezTo>
                    <a:pt x="15678" y="10290"/>
                    <a:pt x="15810" y="10419"/>
                    <a:pt x="15810" y="10419"/>
                  </a:cubicBezTo>
                  <a:lnTo>
                    <a:pt x="15913" y="10502"/>
                  </a:lnTo>
                  <a:lnTo>
                    <a:pt x="16037" y="10526"/>
                  </a:lnTo>
                  <a:lnTo>
                    <a:pt x="16183" y="10566"/>
                  </a:lnTo>
                  <a:lnTo>
                    <a:pt x="16244" y="10554"/>
                  </a:lnTo>
                  <a:cubicBezTo>
                    <a:pt x="16244" y="10554"/>
                    <a:pt x="16407" y="10423"/>
                    <a:pt x="16416" y="10484"/>
                  </a:cubicBezTo>
                  <a:cubicBezTo>
                    <a:pt x="16424" y="10544"/>
                    <a:pt x="16493" y="10550"/>
                    <a:pt x="16515" y="10571"/>
                  </a:cubicBezTo>
                  <a:cubicBezTo>
                    <a:pt x="16537" y="10593"/>
                    <a:pt x="16605" y="10602"/>
                    <a:pt x="16628" y="10632"/>
                  </a:cubicBezTo>
                  <a:cubicBezTo>
                    <a:pt x="16651" y="10662"/>
                    <a:pt x="16708" y="10736"/>
                    <a:pt x="16718" y="10750"/>
                  </a:cubicBezTo>
                  <a:cubicBezTo>
                    <a:pt x="16728" y="10764"/>
                    <a:pt x="16782" y="10856"/>
                    <a:pt x="16782" y="10856"/>
                  </a:cubicBezTo>
                  <a:lnTo>
                    <a:pt x="16872" y="11013"/>
                  </a:lnTo>
                  <a:lnTo>
                    <a:pt x="16877" y="11173"/>
                  </a:lnTo>
                  <a:lnTo>
                    <a:pt x="16929" y="11363"/>
                  </a:lnTo>
                  <a:lnTo>
                    <a:pt x="17025" y="11465"/>
                  </a:lnTo>
                  <a:lnTo>
                    <a:pt x="17060" y="11488"/>
                  </a:lnTo>
                  <a:lnTo>
                    <a:pt x="17089" y="11628"/>
                  </a:lnTo>
                  <a:lnTo>
                    <a:pt x="17179" y="11862"/>
                  </a:lnTo>
                  <a:lnTo>
                    <a:pt x="17244" y="11954"/>
                  </a:lnTo>
                  <a:lnTo>
                    <a:pt x="17345" y="12125"/>
                  </a:lnTo>
                  <a:lnTo>
                    <a:pt x="17397" y="12285"/>
                  </a:lnTo>
                  <a:lnTo>
                    <a:pt x="17480" y="12534"/>
                  </a:lnTo>
                  <a:lnTo>
                    <a:pt x="17518" y="12684"/>
                  </a:lnTo>
                  <a:lnTo>
                    <a:pt x="17567" y="13065"/>
                  </a:lnTo>
                  <a:lnTo>
                    <a:pt x="17653" y="13417"/>
                  </a:lnTo>
                  <a:lnTo>
                    <a:pt x="17719" y="13621"/>
                  </a:lnTo>
                  <a:lnTo>
                    <a:pt x="17754" y="13851"/>
                  </a:lnTo>
                  <a:lnTo>
                    <a:pt x="17787" y="14057"/>
                  </a:lnTo>
                  <a:lnTo>
                    <a:pt x="17883" y="14305"/>
                  </a:lnTo>
                  <a:lnTo>
                    <a:pt x="17920" y="14359"/>
                  </a:lnTo>
                  <a:lnTo>
                    <a:pt x="17893" y="14515"/>
                  </a:lnTo>
                  <a:lnTo>
                    <a:pt x="17936" y="14786"/>
                  </a:lnTo>
                  <a:lnTo>
                    <a:pt x="17967" y="14919"/>
                  </a:lnTo>
                  <a:lnTo>
                    <a:pt x="18025" y="15104"/>
                  </a:lnTo>
                  <a:cubicBezTo>
                    <a:pt x="18025" y="15104"/>
                    <a:pt x="18111" y="15131"/>
                    <a:pt x="18109" y="15188"/>
                  </a:cubicBezTo>
                  <a:cubicBezTo>
                    <a:pt x="18106" y="15244"/>
                    <a:pt x="18182" y="15307"/>
                    <a:pt x="18182" y="15307"/>
                  </a:cubicBezTo>
                  <a:lnTo>
                    <a:pt x="18240" y="15434"/>
                  </a:lnTo>
                  <a:lnTo>
                    <a:pt x="18358" y="15655"/>
                  </a:lnTo>
                  <a:lnTo>
                    <a:pt x="18386" y="15875"/>
                  </a:lnTo>
                  <a:lnTo>
                    <a:pt x="18471" y="16235"/>
                  </a:lnTo>
                  <a:lnTo>
                    <a:pt x="18538" y="16503"/>
                  </a:lnTo>
                  <a:lnTo>
                    <a:pt x="18621" y="16603"/>
                  </a:lnTo>
                  <a:lnTo>
                    <a:pt x="18730" y="16701"/>
                  </a:lnTo>
                  <a:lnTo>
                    <a:pt x="18843" y="16855"/>
                  </a:lnTo>
                  <a:lnTo>
                    <a:pt x="18862" y="17082"/>
                  </a:lnTo>
                  <a:lnTo>
                    <a:pt x="18896" y="17270"/>
                  </a:lnTo>
                  <a:lnTo>
                    <a:pt x="18896" y="17483"/>
                  </a:lnTo>
                  <a:lnTo>
                    <a:pt x="18896" y="17692"/>
                  </a:lnTo>
                  <a:lnTo>
                    <a:pt x="18944" y="17887"/>
                  </a:lnTo>
                  <a:lnTo>
                    <a:pt x="18968" y="18037"/>
                  </a:lnTo>
                  <a:lnTo>
                    <a:pt x="18973" y="18246"/>
                  </a:lnTo>
                  <a:lnTo>
                    <a:pt x="18954" y="18499"/>
                  </a:lnTo>
                  <a:lnTo>
                    <a:pt x="18977" y="18599"/>
                  </a:lnTo>
                  <a:cubicBezTo>
                    <a:pt x="18977" y="18599"/>
                    <a:pt x="19056" y="18612"/>
                    <a:pt x="19045" y="18701"/>
                  </a:cubicBezTo>
                  <a:cubicBezTo>
                    <a:pt x="19034" y="18788"/>
                    <a:pt x="19161" y="19003"/>
                    <a:pt x="19161" y="19003"/>
                  </a:cubicBezTo>
                  <a:lnTo>
                    <a:pt x="19221" y="19124"/>
                  </a:lnTo>
                  <a:lnTo>
                    <a:pt x="19256" y="19233"/>
                  </a:lnTo>
                  <a:lnTo>
                    <a:pt x="19310" y="19938"/>
                  </a:lnTo>
                  <a:lnTo>
                    <a:pt x="19370" y="20133"/>
                  </a:lnTo>
                  <a:lnTo>
                    <a:pt x="19379" y="20280"/>
                  </a:lnTo>
                  <a:lnTo>
                    <a:pt x="19480" y="20329"/>
                  </a:lnTo>
                  <a:lnTo>
                    <a:pt x="19566" y="20388"/>
                  </a:lnTo>
                  <a:lnTo>
                    <a:pt x="19741" y="20388"/>
                  </a:lnTo>
                  <a:lnTo>
                    <a:pt x="19762" y="20555"/>
                  </a:lnTo>
                  <a:lnTo>
                    <a:pt x="19864" y="20664"/>
                  </a:lnTo>
                  <a:lnTo>
                    <a:pt x="20005" y="20750"/>
                  </a:lnTo>
                  <a:lnTo>
                    <a:pt x="20170" y="20849"/>
                  </a:lnTo>
                  <a:cubicBezTo>
                    <a:pt x="20170" y="20849"/>
                    <a:pt x="20230" y="20938"/>
                    <a:pt x="20256" y="21016"/>
                  </a:cubicBezTo>
                  <a:cubicBezTo>
                    <a:pt x="20282" y="21095"/>
                    <a:pt x="20375" y="21072"/>
                    <a:pt x="20375" y="21072"/>
                  </a:cubicBezTo>
                  <a:lnTo>
                    <a:pt x="20514" y="21204"/>
                  </a:lnTo>
                  <a:lnTo>
                    <a:pt x="20670" y="21178"/>
                  </a:lnTo>
                  <a:lnTo>
                    <a:pt x="20796" y="21156"/>
                  </a:lnTo>
                  <a:lnTo>
                    <a:pt x="20890" y="21138"/>
                  </a:lnTo>
                  <a:lnTo>
                    <a:pt x="20979" y="21204"/>
                  </a:lnTo>
                  <a:lnTo>
                    <a:pt x="21057" y="21204"/>
                  </a:lnTo>
                  <a:lnTo>
                    <a:pt x="21144" y="21417"/>
                  </a:lnTo>
                  <a:lnTo>
                    <a:pt x="21237" y="21502"/>
                  </a:lnTo>
                  <a:lnTo>
                    <a:pt x="21326" y="21600"/>
                  </a:lnTo>
                  <a:cubicBezTo>
                    <a:pt x="21326" y="21600"/>
                    <a:pt x="21330" y="21505"/>
                    <a:pt x="21353" y="21458"/>
                  </a:cubicBezTo>
                  <a:cubicBezTo>
                    <a:pt x="21377" y="21411"/>
                    <a:pt x="21450" y="21333"/>
                    <a:pt x="21450" y="21333"/>
                  </a:cubicBezTo>
                  <a:lnTo>
                    <a:pt x="21600" y="21286"/>
                  </a:lnTo>
                </a:path>
              </a:pathLst>
            </a:custGeom>
            <a:noFill/>
            <a:ln w="12700"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7" name="AutoShape 231"/>
            <p:cNvSpPr>
              <a:spLocks/>
            </p:cNvSpPr>
            <p:nvPr/>
          </p:nvSpPr>
          <p:spPr bwMode="auto">
            <a:xfrm>
              <a:off x="5397503" y="3302000"/>
              <a:ext cx="1911350" cy="169863"/>
            </a:xfrm>
            <a:custGeom>
              <a:avLst/>
              <a:gdLst>
                <a:gd name="T0" fmla="*/ 0 w 21600"/>
                <a:gd name="T1" fmla="*/ 0 h 21600"/>
                <a:gd name="T2" fmla="*/ 2147483647 w 21600"/>
                <a:gd name="T3" fmla="*/ 75523394 h 21600"/>
                <a:gd name="T4" fmla="*/ 2147483647 w 21600"/>
                <a:gd name="T5" fmla="*/ 121628349 h 21600"/>
                <a:gd name="T6" fmla="*/ 2147483647 w 21600"/>
                <a:gd name="T7" fmla="*/ 160848827 h 21600"/>
                <a:gd name="T8" fmla="*/ 2147483647 w 21600"/>
                <a:gd name="T9" fmla="*/ 227767024 h 21600"/>
                <a:gd name="T10" fmla="*/ 2147483647 w 21600"/>
                <a:gd name="T11" fmla="*/ 268640010 h 21600"/>
                <a:gd name="T12" fmla="*/ 2147483647 w 21600"/>
                <a:gd name="T13" fmla="*/ 308250968 h 21600"/>
                <a:gd name="T14" fmla="*/ 2147483647 w 21600"/>
                <a:gd name="T15" fmla="*/ 379804412 h 21600"/>
                <a:gd name="T16" fmla="*/ 2147483647 w 21600"/>
                <a:gd name="T17" fmla="*/ 417759403 h 21600"/>
                <a:gd name="T18" fmla="*/ 2147483647 w 21600"/>
                <a:gd name="T19" fmla="*/ 450543269 h 21600"/>
                <a:gd name="T20" fmla="*/ 2147483647 w 21600"/>
                <a:gd name="T21" fmla="*/ 480680873 h 21600"/>
                <a:gd name="T22" fmla="*/ 2147483647 w 21600"/>
                <a:gd name="T23" fmla="*/ 502216749 h 21600"/>
                <a:gd name="T24" fmla="*/ 2147483647 w 21600"/>
                <a:gd name="T25" fmla="*/ 503540061 h 21600"/>
                <a:gd name="T26" fmla="*/ 2147483647 w 21600"/>
                <a:gd name="T27" fmla="*/ 488559544 h 21600"/>
                <a:gd name="T28" fmla="*/ 2147483647 w 21600"/>
                <a:gd name="T29" fmla="*/ 476561640 h 21600"/>
                <a:gd name="T30" fmla="*/ 2147483647 w 21600"/>
                <a:gd name="T31" fmla="*/ 455446482 h 21600"/>
                <a:gd name="T32" fmla="*/ 2147483647 w 21600"/>
                <a:gd name="T33" fmla="*/ 422934043 h 21600"/>
                <a:gd name="T34" fmla="*/ 2147483647 w 21600"/>
                <a:gd name="T35" fmla="*/ 308675578 h 21600"/>
                <a:gd name="T36" fmla="*/ 2147483647 w 21600"/>
                <a:gd name="T37" fmla="*/ 313245648 h 21600"/>
                <a:gd name="T38" fmla="*/ 2147483647 w 21600"/>
                <a:gd name="T39" fmla="*/ 351261923 h 21600"/>
                <a:gd name="T40" fmla="*/ 2147483647 w 21600"/>
                <a:gd name="T41" fmla="*/ 412618892 h 21600"/>
                <a:gd name="T42" fmla="*/ 2147483647 w 21600"/>
                <a:gd name="T43" fmla="*/ 455354528 h 21600"/>
                <a:gd name="T44" fmla="*/ 2147483647 w 21600"/>
                <a:gd name="T45" fmla="*/ 488559544 h 21600"/>
                <a:gd name="T46" fmla="*/ 2147483647 w 21600"/>
                <a:gd name="T47" fmla="*/ 503750203 h 21600"/>
                <a:gd name="T48" fmla="*/ 2147483647 w 21600"/>
                <a:gd name="T49" fmla="*/ 505643468 h 21600"/>
                <a:gd name="T50" fmla="*/ 2147483647 w 21600"/>
                <a:gd name="T51" fmla="*/ 516199376 h 21600"/>
                <a:gd name="T52" fmla="*/ 2147483647 w 21600"/>
                <a:gd name="T53" fmla="*/ 522184719 h 21600"/>
                <a:gd name="T54" fmla="*/ 2147483647 w 21600"/>
                <a:gd name="T55" fmla="*/ 523810009 h 21600"/>
                <a:gd name="T56" fmla="*/ 2147483647 w 21600"/>
                <a:gd name="T57" fmla="*/ 547870442 h 21600"/>
                <a:gd name="T58" fmla="*/ 2147483647 w 21600"/>
                <a:gd name="T59" fmla="*/ 561523810 h 21600"/>
                <a:gd name="T60" fmla="*/ 2147483647 w 21600"/>
                <a:gd name="T61" fmla="*/ 539387319 h 21600"/>
                <a:gd name="T62" fmla="*/ 2147483647 w 21600"/>
                <a:gd name="T63" fmla="*/ 514577420 h 21600"/>
                <a:gd name="T64" fmla="*/ 2147483647 w 21600"/>
                <a:gd name="T65" fmla="*/ 506454226 h 21600"/>
                <a:gd name="T66" fmla="*/ 2147483647 w 21600"/>
                <a:gd name="T67" fmla="*/ 505042845 h 21600"/>
                <a:gd name="T68" fmla="*/ 2147483647 w 21600"/>
                <a:gd name="T69" fmla="*/ 503540061 h 21600"/>
                <a:gd name="T70" fmla="*/ 2147483647 w 21600"/>
                <a:gd name="T71" fmla="*/ 523928693 h 21600"/>
                <a:gd name="T72" fmla="*/ 2147483647 w 21600"/>
                <a:gd name="T73" fmla="*/ 555963077 h 21600"/>
                <a:gd name="T74" fmla="*/ 2147483647 w 21600"/>
                <a:gd name="T75" fmla="*/ 561826284 h 21600"/>
                <a:gd name="T76" fmla="*/ 2147483647 w 21600"/>
                <a:gd name="T77" fmla="*/ 615392652 h 21600"/>
                <a:gd name="T78" fmla="*/ 2147483647 w 21600"/>
                <a:gd name="T79" fmla="*/ 606489314 h 21600"/>
                <a:gd name="T80" fmla="*/ 2147483647 w 21600"/>
                <a:gd name="T81" fmla="*/ 582998897 h 21600"/>
                <a:gd name="T82" fmla="*/ 2147483647 w 21600"/>
                <a:gd name="T83" fmla="*/ 574970936 h 21600"/>
                <a:gd name="T84" fmla="*/ 2147483647 w 21600"/>
                <a:gd name="T85" fmla="*/ 604775955 h 21600"/>
                <a:gd name="T86" fmla="*/ 2147483647 w 21600"/>
                <a:gd name="T87" fmla="*/ 615392652 h 21600"/>
                <a:gd name="T88" fmla="*/ 2147483647 w 21600"/>
                <a:gd name="T89" fmla="*/ 636175162 h 21600"/>
                <a:gd name="T90" fmla="*/ 2147483647 w 21600"/>
                <a:gd name="T91" fmla="*/ 649649065 h 21600"/>
                <a:gd name="T92" fmla="*/ 2147483647 w 21600"/>
                <a:gd name="T93" fmla="*/ 627661919 h 21600"/>
                <a:gd name="T94" fmla="*/ 2147483647 w 21600"/>
                <a:gd name="T95" fmla="*/ 580321589 h 21600"/>
                <a:gd name="T96" fmla="*/ 2147483647 w 21600"/>
                <a:gd name="T97" fmla="*/ 607391971 h 21600"/>
                <a:gd name="T98" fmla="*/ 2147483647 w 21600"/>
                <a:gd name="T99" fmla="*/ 600867297 h 21600"/>
                <a:gd name="T100" fmla="*/ 2147483647 w 21600"/>
                <a:gd name="T101" fmla="*/ 594036744 h 21600"/>
                <a:gd name="T102" fmla="*/ 2147483647 w 21600"/>
                <a:gd name="T103" fmla="*/ 591420728 h 21600"/>
                <a:gd name="T104" fmla="*/ 2147483647 w 21600"/>
                <a:gd name="T105" fmla="*/ 616234032 h 21600"/>
                <a:gd name="T106" fmla="*/ 2147483647 w 21600"/>
                <a:gd name="T107" fmla="*/ 615392652 h 21600"/>
                <a:gd name="T108" fmla="*/ 2147483647 w 21600"/>
                <a:gd name="T109" fmla="*/ 611181953 h 21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1600" h="21600">
                  <a:moveTo>
                    <a:pt x="0" y="0"/>
                  </a:moveTo>
                  <a:lnTo>
                    <a:pt x="729" y="2511"/>
                  </a:lnTo>
                  <a:lnTo>
                    <a:pt x="1292" y="4044"/>
                  </a:lnTo>
                  <a:lnTo>
                    <a:pt x="1798" y="5348"/>
                  </a:lnTo>
                  <a:lnTo>
                    <a:pt x="2727" y="7573"/>
                  </a:lnTo>
                  <a:lnTo>
                    <a:pt x="3315" y="8932"/>
                  </a:lnTo>
                  <a:lnTo>
                    <a:pt x="3984" y="10249"/>
                  </a:lnTo>
                  <a:lnTo>
                    <a:pt x="5414" y="12628"/>
                  </a:lnTo>
                  <a:lnTo>
                    <a:pt x="6636" y="13890"/>
                  </a:lnTo>
                  <a:lnTo>
                    <a:pt x="8164" y="14980"/>
                  </a:lnTo>
                  <a:lnTo>
                    <a:pt x="9720" y="15982"/>
                  </a:lnTo>
                  <a:lnTo>
                    <a:pt x="11398" y="16698"/>
                  </a:lnTo>
                  <a:lnTo>
                    <a:pt x="12964" y="16742"/>
                  </a:lnTo>
                  <a:lnTo>
                    <a:pt x="14448" y="16244"/>
                  </a:lnTo>
                  <a:lnTo>
                    <a:pt x="15677" y="15845"/>
                  </a:lnTo>
                  <a:lnTo>
                    <a:pt x="16790" y="15143"/>
                  </a:lnTo>
                  <a:lnTo>
                    <a:pt x="17797" y="14062"/>
                  </a:lnTo>
                  <a:lnTo>
                    <a:pt x="17770" y="10263"/>
                  </a:lnTo>
                  <a:lnTo>
                    <a:pt x="17956" y="10415"/>
                  </a:lnTo>
                  <a:lnTo>
                    <a:pt x="18013" y="11679"/>
                  </a:lnTo>
                  <a:lnTo>
                    <a:pt x="18081" y="13719"/>
                  </a:lnTo>
                  <a:lnTo>
                    <a:pt x="18114" y="15140"/>
                  </a:lnTo>
                  <a:lnTo>
                    <a:pt x="18117" y="16244"/>
                  </a:lnTo>
                  <a:lnTo>
                    <a:pt x="18217" y="16749"/>
                  </a:lnTo>
                  <a:lnTo>
                    <a:pt x="18306" y="16812"/>
                  </a:lnTo>
                  <a:lnTo>
                    <a:pt x="18449" y="17163"/>
                  </a:lnTo>
                  <a:lnTo>
                    <a:pt x="18482" y="17362"/>
                  </a:lnTo>
                  <a:lnTo>
                    <a:pt x="18685" y="17416"/>
                  </a:lnTo>
                  <a:lnTo>
                    <a:pt x="18720" y="18216"/>
                  </a:lnTo>
                  <a:cubicBezTo>
                    <a:pt x="18720" y="18216"/>
                    <a:pt x="18748" y="18544"/>
                    <a:pt x="18766" y="18670"/>
                  </a:cubicBezTo>
                  <a:cubicBezTo>
                    <a:pt x="18784" y="18797"/>
                    <a:pt x="18928" y="17934"/>
                    <a:pt x="18928" y="17934"/>
                  </a:cubicBezTo>
                  <a:lnTo>
                    <a:pt x="18954" y="17109"/>
                  </a:lnTo>
                  <a:lnTo>
                    <a:pt x="19070" y="16839"/>
                  </a:lnTo>
                  <a:lnTo>
                    <a:pt x="19207" y="16792"/>
                  </a:lnTo>
                  <a:lnTo>
                    <a:pt x="19312" y="16742"/>
                  </a:lnTo>
                  <a:lnTo>
                    <a:pt x="19455" y="17420"/>
                  </a:lnTo>
                  <a:lnTo>
                    <a:pt x="19464" y="18485"/>
                  </a:lnTo>
                  <a:lnTo>
                    <a:pt x="19570" y="18680"/>
                  </a:lnTo>
                  <a:lnTo>
                    <a:pt x="19682" y="20461"/>
                  </a:lnTo>
                  <a:lnTo>
                    <a:pt x="19715" y="20165"/>
                  </a:lnTo>
                  <a:lnTo>
                    <a:pt x="19730" y="19384"/>
                  </a:lnTo>
                  <a:lnTo>
                    <a:pt x="19873" y="19117"/>
                  </a:lnTo>
                  <a:lnTo>
                    <a:pt x="19991" y="20108"/>
                  </a:lnTo>
                  <a:lnTo>
                    <a:pt x="20128" y="20461"/>
                  </a:lnTo>
                  <a:lnTo>
                    <a:pt x="20136" y="21152"/>
                  </a:lnTo>
                  <a:lnTo>
                    <a:pt x="20340" y="21600"/>
                  </a:lnTo>
                  <a:lnTo>
                    <a:pt x="20456" y="20869"/>
                  </a:lnTo>
                  <a:lnTo>
                    <a:pt x="20656" y="19295"/>
                  </a:lnTo>
                  <a:lnTo>
                    <a:pt x="20772" y="20195"/>
                  </a:lnTo>
                  <a:lnTo>
                    <a:pt x="20901" y="19978"/>
                  </a:lnTo>
                  <a:lnTo>
                    <a:pt x="21200" y="19751"/>
                  </a:lnTo>
                  <a:cubicBezTo>
                    <a:pt x="21200" y="19751"/>
                    <a:pt x="21233" y="19144"/>
                    <a:pt x="21259" y="19664"/>
                  </a:cubicBezTo>
                  <a:cubicBezTo>
                    <a:pt x="21285" y="20185"/>
                    <a:pt x="21309" y="20489"/>
                    <a:pt x="21309" y="20489"/>
                  </a:cubicBezTo>
                  <a:lnTo>
                    <a:pt x="21549" y="20461"/>
                  </a:lnTo>
                  <a:lnTo>
                    <a:pt x="21600" y="20321"/>
                  </a:lnTo>
                </a:path>
              </a:pathLst>
            </a:custGeom>
            <a:noFill/>
            <a:ln w="12700"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8" name="AutoShape 232"/>
            <p:cNvSpPr>
              <a:spLocks/>
            </p:cNvSpPr>
            <p:nvPr/>
          </p:nvSpPr>
          <p:spPr bwMode="auto">
            <a:xfrm>
              <a:off x="4953003" y="1333500"/>
              <a:ext cx="423863" cy="1371600"/>
            </a:xfrm>
            <a:custGeom>
              <a:avLst/>
              <a:gdLst>
                <a:gd name="T0" fmla="*/ 2147483647 w 21472"/>
                <a:gd name="T1" fmla="*/ 2147483647 h 21600"/>
                <a:gd name="T2" fmla="*/ 2147483647 w 21472"/>
                <a:gd name="T3" fmla="*/ 2147483647 h 21600"/>
                <a:gd name="T4" fmla="*/ 2147483647 w 21472"/>
                <a:gd name="T5" fmla="*/ 2147483647 h 21600"/>
                <a:gd name="T6" fmla="*/ 2147483647 w 21472"/>
                <a:gd name="T7" fmla="*/ 2147483647 h 21600"/>
                <a:gd name="T8" fmla="*/ 2147483647 w 21472"/>
                <a:gd name="T9" fmla="*/ 2147483647 h 21600"/>
                <a:gd name="T10" fmla="*/ 2147483647 w 21472"/>
                <a:gd name="T11" fmla="*/ 2147483647 h 21600"/>
                <a:gd name="T12" fmla="*/ 2147483647 w 21472"/>
                <a:gd name="T13" fmla="*/ 2147483647 h 21600"/>
                <a:gd name="T14" fmla="*/ 2147483647 w 21472"/>
                <a:gd name="T15" fmla="*/ 2147483647 h 21600"/>
                <a:gd name="T16" fmla="*/ 2147483647 w 21472"/>
                <a:gd name="T17" fmla="*/ 2147483647 h 21600"/>
                <a:gd name="T18" fmla="*/ 2147483647 w 21472"/>
                <a:gd name="T19" fmla="*/ 2147483647 h 21600"/>
                <a:gd name="T20" fmla="*/ 2147483647 w 21472"/>
                <a:gd name="T21" fmla="*/ 2147483647 h 21600"/>
                <a:gd name="T22" fmla="*/ 2147483647 w 21472"/>
                <a:gd name="T23" fmla="*/ 2147483647 h 21600"/>
                <a:gd name="T24" fmla="*/ 2147483647 w 21472"/>
                <a:gd name="T25" fmla="*/ 2147483647 h 21600"/>
                <a:gd name="T26" fmla="*/ 2147483647 w 21472"/>
                <a:gd name="T27" fmla="*/ 2147483647 h 21600"/>
                <a:gd name="T28" fmla="*/ 2147483647 w 21472"/>
                <a:gd name="T29" fmla="*/ 2147483647 h 21600"/>
                <a:gd name="T30" fmla="*/ 2147483647 w 21472"/>
                <a:gd name="T31" fmla="*/ 2147483647 h 21600"/>
                <a:gd name="T32" fmla="*/ 2147483647 w 21472"/>
                <a:gd name="T33" fmla="*/ 2147483647 h 21600"/>
                <a:gd name="T34" fmla="*/ 2147483647 w 21472"/>
                <a:gd name="T35" fmla="*/ 2147483647 h 21600"/>
                <a:gd name="T36" fmla="*/ 2147483647 w 21472"/>
                <a:gd name="T37" fmla="*/ 2147483647 h 21600"/>
                <a:gd name="T38" fmla="*/ 2147483647 w 21472"/>
                <a:gd name="T39" fmla="*/ 2147483647 h 21600"/>
                <a:gd name="T40" fmla="*/ 2147483647 w 21472"/>
                <a:gd name="T41" fmla="*/ 2147483647 h 21600"/>
                <a:gd name="T42" fmla="*/ 2147483647 w 21472"/>
                <a:gd name="T43" fmla="*/ 2147483647 h 21600"/>
                <a:gd name="T44" fmla="*/ 2147483647 w 21472"/>
                <a:gd name="T45" fmla="*/ 2147483647 h 21600"/>
                <a:gd name="T46" fmla="*/ 2147483647 w 21472"/>
                <a:gd name="T47" fmla="*/ 2147483647 h 21600"/>
                <a:gd name="T48" fmla="*/ 2147483647 w 21472"/>
                <a:gd name="T49" fmla="*/ 2147483647 h 21600"/>
                <a:gd name="T50" fmla="*/ 2147483647 w 21472"/>
                <a:gd name="T51" fmla="*/ 2147483647 h 21600"/>
                <a:gd name="T52" fmla="*/ 2147483647 w 21472"/>
                <a:gd name="T53" fmla="*/ 2147483647 h 21600"/>
                <a:gd name="T54" fmla="*/ 2147483647 w 21472"/>
                <a:gd name="T55" fmla="*/ 2147483647 h 21600"/>
                <a:gd name="T56" fmla="*/ 2147483647 w 21472"/>
                <a:gd name="T57" fmla="*/ 2147483647 h 21600"/>
                <a:gd name="T58" fmla="*/ 2147483647 w 21472"/>
                <a:gd name="T59" fmla="*/ 2147483647 h 21600"/>
                <a:gd name="T60" fmla="*/ 2147483647 w 21472"/>
                <a:gd name="T61" fmla="*/ 2147483647 h 21600"/>
                <a:gd name="T62" fmla="*/ 2147483647 w 21472"/>
                <a:gd name="T63" fmla="*/ 2147483647 h 21600"/>
                <a:gd name="T64" fmla="*/ 2147483647 w 21472"/>
                <a:gd name="T65" fmla="*/ 2147483647 h 21600"/>
                <a:gd name="T66" fmla="*/ 2147483647 w 21472"/>
                <a:gd name="T67" fmla="*/ 2147483647 h 21600"/>
                <a:gd name="T68" fmla="*/ 2147483647 w 21472"/>
                <a:gd name="T69" fmla="*/ 2147483647 h 21600"/>
                <a:gd name="T70" fmla="*/ 2147483647 w 21472"/>
                <a:gd name="T71" fmla="*/ 2147483647 h 21600"/>
                <a:gd name="T72" fmla="*/ 2147483647 w 21472"/>
                <a:gd name="T73" fmla="*/ 2147483647 h 21600"/>
                <a:gd name="T74" fmla="*/ 2147483647 w 21472"/>
                <a:gd name="T75" fmla="*/ 2147483647 h 21600"/>
                <a:gd name="T76" fmla="*/ 2147483647 w 21472"/>
                <a:gd name="T77" fmla="*/ 2147483647 h 21600"/>
                <a:gd name="T78" fmla="*/ 2147483647 w 21472"/>
                <a:gd name="T79" fmla="*/ 2147483647 h 21600"/>
                <a:gd name="T80" fmla="*/ 2147483647 w 21472"/>
                <a:gd name="T81" fmla="*/ 2147483647 h 21600"/>
                <a:gd name="T82" fmla="*/ 2147483647 w 21472"/>
                <a:gd name="T83" fmla="*/ 2147483647 h 21600"/>
                <a:gd name="T84" fmla="*/ 2147483647 w 21472"/>
                <a:gd name="T85" fmla="*/ 2147483647 h 21600"/>
                <a:gd name="T86" fmla="*/ 2147483647 w 21472"/>
                <a:gd name="T87" fmla="*/ 2147483647 h 21600"/>
                <a:gd name="T88" fmla="*/ 2147483647 w 21472"/>
                <a:gd name="T89" fmla="*/ 2147483647 h 21600"/>
                <a:gd name="T90" fmla="*/ 2147483647 w 21472"/>
                <a:gd name="T91" fmla="*/ 2147483647 h 21600"/>
                <a:gd name="T92" fmla="*/ 2147483647 w 21472"/>
                <a:gd name="T93" fmla="*/ 2147483647 h 21600"/>
                <a:gd name="T94" fmla="*/ 2147483647 w 21472"/>
                <a:gd name="T95" fmla="*/ 2147483647 h 21600"/>
                <a:gd name="T96" fmla="*/ 2147483647 w 21472"/>
                <a:gd name="T97" fmla="*/ 2147483647 h 21600"/>
                <a:gd name="T98" fmla="*/ 2147483647 w 21472"/>
                <a:gd name="T99" fmla="*/ 2147483647 h 21600"/>
                <a:gd name="T100" fmla="*/ 2147483647 w 21472"/>
                <a:gd name="T101" fmla="*/ 2147483647 h 21600"/>
                <a:gd name="T102" fmla="*/ 2147483647 w 21472"/>
                <a:gd name="T103" fmla="*/ 2147483647 h 21600"/>
                <a:gd name="T104" fmla="*/ 2147483647 w 21472"/>
                <a:gd name="T105" fmla="*/ 2147483647 h 21600"/>
                <a:gd name="T106" fmla="*/ 2147483647 w 21472"/>
                <a:gd name="T107" fmla="*/ 2147483647 h 21600"/>
                <a:gd name="T108" fmla="*/ 1561770265 w 21472"/>
                <a:gd name="T109" fmla="*/ 2147483647 h 21600"/>
                <a:gd name="T110" fmla="*/ 431709973 w 21472"/>
                <a:gd name="T111" fmla="*/ 2147483647 h 21600"/>
                <a:gd name="T112" fmla="*/ 431709973 w 21472"/>
                <a:gd name="T113" fmla="*/ 2147483647 h 21600"/>
                <a:gd name="T114" fmla="*/ 2147483647 w 21472"/>
                <a:gd name="T115" fmla="*/ 2147483647 h 21600"/>
                <a:gd name="T116" fmla="*/ 2147483647 w 21472"/>
                <a:gd name="T117" fmla="*/ 0 h 216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1472" h="21600">
                  <a:moveTo>
                    <a:pt x="10706" y="21600"/>
                  </a:moveTo>
                  <a:lnTo>
                    <a:pt x="12202" y="21373"/>
                  </a:lnTo>
                  <a:lnTo>
                    <a:pt x="13017" y="21153"/>
                  </a:lnTo>
                  <a:lnTo>
                    <a:pt x="13308" y="20956"/>
                  </a:lnTo>
                  <a:lnTo>
                    <a:pt x="13521" y="20544"/>
                  </a:lnTo>
                  <a:lnTo>
                    <a:pt x="13914" y="20432"/>
                  </a:lnTo>
                  <a:lnTo>
                    <a:pt x="14199" y="20246"/>
                  </a:lnTo>
                  <a:cubicBezTo>
                    <a:pt x="14199" y="20246"/>
                    <a:pt x="14311" y="20124"/>
                    <a:pt x="14312" y="20105"/>
                  </a:cubicBezTo>
                  <a:cubicBezTo>
                    <a:pt x="14314" y="20087"/>
                    <a:pt x="13913" y="19919"/>
                    <a:pt x="13913" y="19919"/>
                  </a:cubicBezTo>
                  <a:lnTo>
                    <a:pt x="13555" y="19788"/>
                  </a:lnTo>
                  <a:cubicBezTo>
                    <a:pt x="13555" y="19788"/>
                    <a:pt x="13027" y="19551"/>
                    <a:pt x="13027" y="19496"/>
                  </a:cubicBezTo>
                  <a:cubicBezTo>
                    <a:pt x="13029" y="19442"/>
                    <a:pt x="12509" y="19227"/>
                    <a:pt x="12509" y="19227"/>
                  </a:cubicBezTo>
                  <a:cubicBezTo>
                    <a:pt x="12509" y="19227"/>
                    <a:pt x="11810" y="19016"/>
                    <a:pt x="11863" y="18989"/>
                  </a:cubicBezTo>
                  <a:cubicBezTo>
                    <a:pt x="11916" y="18962"/>
                    <a:pt x="11504" y="18749"/>
                    <a:pt x="11504" y="18749"/>
                  </a:cubicBezTo>
                  <a:cubicBezTo>
                    <a:pt x="11504" y="18749"/>
                    <a:pt x="11229" y="18451"/>
                    <a:pt x="11278" y="18457"/>
                  </a:cubicBezTo>
                  <a:cubicBezTo>
                    <a:pt x="11326" y="18463"/>
                    <a:pt x="11444" y="18288"/>
                    <a:pt x="11444" y="18288"/>
                  </a:cubicBezTo>
                  <a:lnTo>
                    <a:pt x="11273" y="18164"/>
                  </a:lnTo>
                  <a:lnTo>
                    <a:pt x="11356" y="17964"/>
                  </a:lnTo>
                  <a:lnTo>
                    <a:pt x="11344" y="17694"/>
                  </a:lnTo>
                  <a:lnTo>
                    <a:pt x="11369" y="17391"/>
                  </a:lnTo>
                  <a:lnTo>
                    <a:pt x="11185" y="17044"/>
                  </a:lnTo>
                  <a:lnTo>
                    <a:pt x="11030" y="16746"/>
                  </a:lnTo>
                  <a:cubicBezTo>
                    <a:pt x="11030" y="16746"/>
                    <a:pt x="11050" y="16366"/>
                    <a:pt x="11060" y="16338"/>
                  </a:cubicBezTo>
                  <a:cubicBezTo>
                    <a:pt x="11069" y="16310"/>
                    <a:pt x="11209" y="16112"/>
                    <a:pt x="11209" y="16112"/>
                  </a:cubicBezTo>
                  <a:cubicBezTo>
                    <a:pt x="11209" y="16112"/>
                    <a:pt x="11001" y="15892"/>
                    <a:pt x="11060" y="15870"/>
                  </a:cubicBezTo>
                  <a:cubicBezTo>
                    <a:pt x="11118" y="15848"/>
                    <a:pt x="10861" y="15512"/>
                    <a:pt x="10706" y="15504"/>
                  </a:cubicBezTo>
                  <a:cubicBezTo>
                    <a:pt x="10550" y="15495"/>
                    <a:pt x="10493" y="15355"/>
                    <a:pt x="10385" y="15323"/>
                  </a:cubicBezTo>
                  <a:cubicBezTo>
                    <a:pt x="10278" y="15293"/>
                    <a:pt x="10215" y="14969"/>
                    <a:pt x="10196" y="14948"/>
                  </a:cubicBezTo>
                  <a:cubicBezTo>
                    <a:pt x="10175" y="14928"/>
                    <a:pt x="10116" y="14704"/>
                    <a:pt x="10029" y="14661"/>
                  </a:cubicBezTo>
                  <a:cubicBezTo>
                    <a:pt x="9940" y="14620"/>
                    <a:pt x="9643" y="14560"/>
                    <a:pt x="9643" y="14560"/>
                  </a:cubicBezTo>
                  <a:cubicBezTo>
                    <a:pt x="9643" y="14560"/>
                    <a:pt x="9657" y="14358"/>
                    <a:pt x="9687" y="14337"/>
                  </a:cubicBezTo>
                  <a:cubicBezTo>
                    <a:pt x="9720" y="14317"/>
                    <a:pt x="9818" y="14180"/>
                    <a:pt x="9911" y="14183"/>
                  </a:cubicBezTo>
                  <a:cubicBezTo>
                    <a:pt x="10002" y="14186"/>
                    <a:pt x="9975" y="13992"/>
                    <a:pt x="9865" y="14003"/>
                  </a:cubicBezTo>
                  <a:cubicBezTo>
                    <a:pt x="9757" y="14013"/>
                    <a:pt x="9974" y="13949"/>
                    <a:pt x="9564" y="13852"/>
                  </a:cubicBezTo>
                  <a:cubicBezTo>
                    <a:pt x="9153" y="13755"/>
                    <a:pt x="8987" y="13738"/>
                    <a:pt x="8774" y="13741"/>
                  </a:cubicBezTo>
                  <a:cubicBezTo>
                    <a:pt x="8561" y="13745"/>
                    <a:pt x="8239" y="13710"/>
                    <a:pt x="8010" y="13732"/>
                  </a:cubicBezTo>
                  <a:cubicBezTo>
                    <a:pt x="7782" y="13753"/>
                    <a:pt x="7513" y="13779"/>
                    <a:pt x="7398" y="13844"/>
                  </a:cubicBezTo>
                  <a:cubicBezTo>
                    <a:pt x="7281" y="13910"/>
                    <a:pt x="7187" y="13955"/>
                    <a:pt x="7052" y="13988"/>
                  </a:cubicBezTo>
                  <a:cubicBezTo>
                    <a:pt x="6917" y="14021"/>
                    <a:pt x="6387" y="14080"/>
                    <a:pt x="6387" y="14080"/>
                  </a:cubicBezTo>
                  <a:cubicBezTo>
                    <a:pt x="6387" y="14080"/>
                    <a:pt x="6507" y="14097"/>
                    <a:pt x="6042" y="14129"/>
                  </a:cubicBezTo>
                  <a:cubicBezTo>
                    <a:pt x="5577" y="14161"/>
                    <a:pt x="5131" y="14187"/>
                    <a:pt x="5131" y="14187"/>
                  </a:cubicBezTo>
                  <a:cubicBezTo>
                    <a:pt x="5131" y="14187"/>
                    <a:pt x="4314" y="14160"/>
                    <a:pt x="4319" y="14194"/>
                  </a:cubicBezTo>
                  <a:cubicBezTo>
                    <a:pt x="4324" y="14228"/>
                    <a:pt x="3846" y="14193"/>
                    <a:pt x="3846" y="14193"/>
                  </a:cubicBezTo>
                  <a:cubicBezTo>
                    <a:pt x="3846" y="14193"/>
                    <a:pt x="4005" y="14078"/>
                    <a:pt x="4052" y="13922"/>
                  </a:cubicBezTo>
                  <a:cubicBezTo>
                    <a:pt x="4097" y="13767"/>
                    <a:pt x="3952" y="13618"/>
                    <a:pt x="3846" y="13520"/>
                  </a:cubicBezTo>
                  <a:cubicBezTo>
                    <a:pt x="3738" y="13421"/>
                    <a:pt x="3430" y="13147"/>
                    <a:pt x="3435" y="13103"/>
                  </a:cubicBezTo>
                  <a:cubicBezTo>
                    <a:pt x="3437" y="13067"/>
                    <a:pt x="3302" y="12856"/>
                    <a:pt x="3302" y="12856"/>
                  </a:cubicBezTo>
                  <a:lnTo>
                    <a:pt x="3116" y="12372"/>
                  </a:lnTo>
                  <a:cubicBezTo>
                    <a:pt x="3116" y="12372"/>
                    <a:pt x="2620" y="12276"/>
                    <a:pt x="2915" y="12185"/>
                  </a:cubicBezTo>
                  <a:cubicBezTo>
                    <a:pt x="3211" y="12093"/>
                    <a:pt x="3391" y="11984"/>
                    <a:pt x="3391" y="11984"/>
                  </a:cubicBezTo>
                  <a:cubicBezTo>
                    <a:pt x="3391" y="11984"/>
                    <a:pt x="3276" y="11915"/>
                    <a:pt x="3142" y="11873"/>
                  </a:cubicBezTo>
                  <a:cubicBezTo>
                    <a:pt x="3006" y="11832"/>
                    <a:pt x="2379" y="11751"/>
                    <a:pt x="2379" y="11751"/>
                  </a:cubicBezTo>
                  <a:lnTo>
                    <a:pt x="1608" y="11789"/>
                  </a:lnTo>
                  <a:cubicBezTo>
                    <a:pt x="1608" y="11789"/>
                    <a:pt x="1130" y="11756"/>
                    <a:pt x="923" y="11646"/>
                  </a:cubicBezTo>
                  <a:cubicBezTo>
                    <a:pt x="715" y="11536"/>
                    <a:pt x="761" y="11581"/>
                    <a:pt x="521" y="11540"/>
                  </a:cubicBezTo>
                  <a:cubicBezTo>
                    <a:pt x="280" y="11500"/>
                    <a:pt x="236" y="11459"/>
                    <a:pt x="144" y="11342"/>
                  </a:cubicBezTo>
                  <a:cubicBezTo>
                    <a:pt x="52" y="11224"/>
                    <a:pt x="-128" y="11220"/>
                    <a:pt x="144" y="11084"/>
                  </a:cubicBezTo>
                  <a:cubicBezTo>
                    <a:pt x="415" y="10948"/>
                    <a:pt x="1052" y="10638"/>
                    <a:pt x="1052" y="10638"/>
                  </a:cubicBezTo>
                  <a:lnTo>
                    <a:pt x="21472" y="0"/>
                  </a:lnTo>
                </a:path>
              </a:pathLst>
            </a:custGeom>
            <a:noFill/>
            <a:ln w="12700"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229" name="Freeform 231"/>
            <p:cNvSpPr>
              <a:spLocks/>
            </p:cNvSpPr>
            <p:nvPr/>
          </p:nvSpPr>
          <p:spPr bwMode="auto">
            <a:xfrm>
              <a:off x="8147050" y="3181351"/>
              <a:ext cx="314325" cy="431800"/>
            </a:xfrm>
            <a:custGeom>
              <a:avLst/>
              <a:gdLst>
                <a:gd name="T0" fmla="*/ 0 w 314325"/>
                <a:gd name="T1" fmla="*/ 431800 h 431800"/>
                <a:gd name="T2" fmla="*/ 25400 w 314325"/>
                <a:gd name="T3" fmla="*/ 409575 h 431800"/>
                <a:gd name="T4" fmla="*/ 66675 w 314325"/>
                <a:gd name="T5" fmla="*/ 339725 h 431800"/>
                <a:gd name="T6" fmla="*/ 117475 w 314325"/>
                <a:gd name="T7" fmla="*/ 320675 h 431800"/>
                <a:gd name="T8" fmla="*/ 260350 w 314325"/>
                <a:gd name="T9" fmla="*/ 273050 h 431800"/>
                <a:gd name="T10" fmla="*/ 273050 w 314325"/>
                <a:gd name="T11" fmla="*/ 247650 h 431800"/>
                <a:gd name="T12" fmla="*/ 282575 w 314325"/>
                <a:gd name="T13" fmla="*/ 231775 h 431800"/>
                <a:gd name="T14" fmla="*/ 292100 w 314325"/>
                <a:gd name="T15" fmla="*/ 203200 h 431800"/>
                <a:gd name="T16" fmla="*/ 292100 w 314325"/>
                <a:gd name="T17" fmla="*/ 174625 h 431800"/>
                <a:gd name="T18" fmla="*/ 301625 w 314325"/>
                <a:gd name="T19" fmla="*/ 149225 h 431800"/>
                <a:gd name="T20" fmla="*/ 298450 w 314325"/>
                <a:gd name="T21" fmla="*/ 98425 h 431800"/>
                <a:gd name="T22" fmla="*/ 298450 w 314325"/>
                <a:gd name="T23" fmla="*/ 98425 h 431800"/>
                <a:gd name="T24" fmla="*/ 314325 w 314325"/>
                <a:gd name="T25" fmla="*/ 0 h 431800"/>
                <a:gd name="T26" fmla="*/ 314325 w 314325"/>
                <a:gd name="T27" fmla="*/ 0 h 4318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14325" h="431800">
                  <a:moveTo>
                    <a:pt x="0" y="431800"/>
                  </a:moveTo>
                  <a:lnTo>
                    <a:pt x="25400" y="409575"/>
                  </a:lnTo>
                  <a:lnTo>
                    <a:pt x="66675" y="339725"/>
                  </a:lnTo>
                  <a:lnTo>
                    <a:pt x="117475" y="320675"/>
                  </a:lnTo>
                  <a:lnTo>
                    <a:pt x="260350" y="273050"/>
                  </a:lnTo>
                  <a:lnTo>
                    <a:pt x="273050" y="247650"/>
                  </a:lnTo>
                  <a:lnTo>
                    <a:pt x="282575" y="231775"/>
                  </a:lnTo>
                  <a:lnTo>
                    <a:pt x="292100" y="203200"/>
                  </a:lnTo>
                  <a:lnTo>
                    <a:pt x="292100" y="174625"/>
                  </a:lnTo>
                  <a:lnTo>
                    <a:pt x="301625" y="149225"/>
                  </a:lnTo>
                  <a:lnTo>
                    <a:pt x="298450" y="98425"/>
                  </a:lnTo>
                  <a:lnTo>
                    <a:pt x="314325" y="0"/>
                  </a:lnTo>
                </a:path>
              </a:pathLst>
            </a:custGeom>
            <a:noFill/>
            <a:ln w="12700"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gr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1015999"/>
            <a:ext cx="3937001" cy="508000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827620630"/>
      </p:ext>
    </p:extLst>
  </p:cSld>
  <p:clrMapOvr>
    <a:masterClrMapping/>
  </p:clrMapOvr>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p:cSld name="USA Half Page">
    <p:spTree>
      <p:nvGrpSpPr>
        <p:cNvPr id="1" name=""/>
        <p:cNvGrpSpPr/>
        <p:nvPr/>
      </p:nvGrpSpPr>
      <p:grpSpPr>
        <a:xfrm>
          <a:off x="0" y="0"/>
          <a:ext cx="0" cy="0"/>
          <a:chOff x="0" y="0"/>
          <a:chExt cx="0" cy="0"/>
        </a:xfrm>
      </p:grpSpPr>
      <p:sp>
        <p:nvSpPr>
          <p:cNvPr id="5" name="Rectangle 8"/>
          <p:cNvSpPr>
            <a:spLocks noChangeArrowheads="1"/>
          </p:cNvSpPr>
          <p:nvPr userDrawn="1"/>
        </p:nvSpPr>
        <p:spPr bwMode="auto">
          <a:xfrm>
            <a:off x="4826000" y="1016000"/>
            <a:ext cx="3937000" cy="5080000"/>
          </a:xfrm>
          <a:prstGeom prst="rect">
            <a:avLst/>
          </a:prstGeom>
          <a:solidFill>
            <a:srgbClr val="B8E2EA"/>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grpSp>
        <p:nvGrpSpPr>
          <p:cNvPr id="6" name="Group 5"/>
          <p:cNvGrpSpPr/>
          <p:nvPr/>
        </p:nvGrpSpPr>
        <p:grpSpPr>
          <a:xfrm>
            <a:off x="4826003" y="1016000"/>
            <a:ext cx="3943350" cy="5086350"/>
            <a:chOff x="4826003" y="1016000"/>
            <a:chExt cx="3943350" cy="5086350"/>
          </a:xfrm>
          <a:solidFill>
            <a:schemeClr val="bg1"/>
          </a:solidFill>
        </p:grpSpPr>
        <p:sp>
          <p:nvSpPr>
            <p:cNvPr id="7" name="AutoShape 1"/>
            <p:cNvSpPr>
              <a:spLocks/>
            </p:cNvSpPr>
            <p:nvPr/>
          </p:nvSpPr>
          <p:spPr bwMode="auto">
            <a:xfrm>
              <a:off x="5143503" y="2590800"/>
              <a:ext cx="42863" cy="60325"/>
            </a:xfrm>
            <a:custGeom>
              <a:avLst/>
              <a:gdLst/>
              <a:ahLst/>
              <a:cxnLst/>
              <a:rect l="0" t="0" r="r" b="b"/>
              <a:pathLst>
                <a:path w="20824" h="20803">
                  <a:moveTo>
                    <a:pt x="3348" y="15014"/>
                  </a:moveTo>
                  <a:cubicBezTo>
                    <a:pt x="4131" y="15014"/>
                    <a:pt x="5445" y="13914"/>
                    <a:pt x="5445" y="12694"/>
                  </a:cubicBezTo>
                  <a:cubicBezTo>
                    <a:pt x="5445" y="11459"/>
                    <a:pt x="6831" y="13431"/>
                    <a:pt x="6831" y="14109"/>
                  </a:cubicBezTo>
                  <a:cubicBezTo>
                    <a:pt x="6831" y="14775"/>
                    <a:pt x="7972" y="14161"/>
                    <a:pt x="10947" y="9983"/>
                  </a:cubicBezTo>
                  <a:cubicBezTo>
                    <a:pt x="13031" y="14652"/>
                    <a:pt x="8067" y="15694"/>
                    <a:pt x="6126" y="16002"/>
                  </a:cubicBezTo>
                  <a:cubicBezTo>
                    <a:pt x="4203" y="16306"/>
                    <a:pt x="4913" y="17228"/>
                    <a:pt x="6574" y="17541"/>
                  </a:cubicBezTo>
                  <a:cubicBezTo>
                    <a:pt x="8247" y="17845"/>
                    <a:pt x="9107" y="18467"/>
                    <a:pt x="7637" y="19063"/>
                  </a:cubicBezTo>
                  <a:cubicBezTo>
                    <a:pt x="6126" y="19683"/>
                    <a:pt x="6126" y="20369"/>
                    <a:pt x="9806" y="20788"/>
                  </a:cubicBezTo>
                  <a:cubicBezTo>
                    <a:pt x="13479" y="21222"/>
                    <a:pt x="18372" y="12312"/>
                    <a:pt x="19865" y="11209"/>
                  </a:cubicBezTo>
                  <a:cubicBezTo>
                    <a:pt x="21346" y="10106"/>
                    <a:pt x="20038" y="8090"/>
                    <a:pt x="20743" y="5624"/>
                  </a:cubicBezTo>
                  <a:cubicBezTo>
                    <a:pt x="21448" y="1765"/>
                    <a:pt x="17404" y="591"/>
                    <a:pt x="14620" y="104"/>
                  </a:cubicBezTo>
                  <a:cubicBezTo>
                    <a:pt x="11831" y="-378"/>
                    <a:pt x="7267" y="840"/>
                    <a:pt x="6234" y="3169"/>
                  </a:cubicBezTo>
                  <a:lnTo>
                    <a:pt x="8838" y="4656"/>
                  </a:lnTo>
                  <a:cubicBezTo>
                    <a:pt x="8838" y="4656"/>
                    <a:pt x="7709" y="5064"/>
                    <a:pt x="6126" y="5020"/>
                  </a:cubicBezTo>
                  <a:cubicBezTo>
                    <a:pt x="4561" y="4958"/>
                    <a:pt x="4913" y="6052"/>
                    <a:pt x="5361" y="7341"/>
                  </a:cubicBezTo>
                  <a:cubicBezTo>
                    <a:pt x="5792" y="8639"/>
                    <a:pt x="4131" y="8320"/>
                    <a:pt x="2046" y="9190"/>
                  </a:cubicBezTo>
                  <a:cubicBezTo>
                    <a:pt x="-62" y="10052"/>
                    <a:pt x="-152" y="12079"/>
                    <a:pt x="99" y="13486"/>
                  </a:cubicBezTo>
                  <a:cubicBezTo>
                    <a:pt x="368" y="14899"/>
                    <a:pt x="2554" y="15014"/>
                    <a:pt x="3348" y="15014"/>
                  </a:cubicBezTo>
                  <a:close/>
                  <a:moveTo>
                    <a:pt x="3348" y="1501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 name="AutoShape 2"/>
            <p:cNvSpPr>
              <a:spLocks/>
            </p:cNvSpPr>
            <p:nvPr/>
          </p:nvSpPr>
          <p:spPr bwMode="auto">
            <a:xfrm>
              <a:off x="5067303" y="2514600"/>
              <a:ext cx="49213" cy="157163"/>
            </a:xfrm>
            <a:custGeom>
              <a:avLst/>
              <a:gdLst/>
              <a:ahLst/>
              <a:cxnLst/>
              <a:rect l="0" t="0" r="r" b="b"/>
              <a:pathLst>
                <a:path w="19459" h="21386">
                  <a:moveTo>
                    <a:pt x="15796" y="10892"/>
                  </a:moveTo>
                  <a:cubicBezTo>
                    <a:pt x="16555" y="11236"/>
                    <a:pt x="19453" y="12878"/>
                    <a:pt x="19453" y="12878"/>
                  </a:cubicBezTo>
                  <a:cubicBezTo>
                    <a:pt x="19453" y="12878"/>
                    <a:pt x="18824" y="11680"/>
                    <a:pt x="18963" y="11236"/>
                  </a:cubicBezTo>
                  <a:cubicBezTo>
                    <a:pt x="19112" y="10792"/>
                    <a:pt x="18117" y="9812"/>
                    <a:pt x="18473" y="9254"/>
                  </a:cubicBezTo>
                  <a:cubicBezTo>
                    <a:pt x="18824" y="8685"/>
                    <a:pt x="19170" y="5964"/>
                    <a:pt x="13123" y="4224"/>
                  </a:cubicBezTo>
                  <a:cubicBezTo>
                    <a:pt x="15161" y="2778"/>
                    <a:pt x="15647" y="667"/>
                    <a:pt x="13335" y="1037"/>
                  </a:cubicBezTo>
                  <a:cubicBezTo>
                    <a:pt x="11009" y="1403"/>
                    <a:pt x="11076" y="1158"/>
                    <a:pt x="10451" y="546"/>
                  </a:cubicBezTo>
                  <a:cubicBezTo>
                    <a:pt x="9821" y="-71"/>
                    <a:pt x="7000" y="-214"/>
                    <a:pt x="6505" y="372"/>
                  </a:cubicBezTo>
                  <a:cubicBezTo>
                    <a:pt x="6019" y="965"/>
                    <a:pt x="6019" y="1328"/>
                    <a:pt x="7000" y="1502"/>
                  </a:cubicBezTo>
                  <a:cubicBezTo>
                    <a:pt x="7985" y="1672"/>
                    <a:pt x="10451" y="2536"/>
                    <a:pt x="8903" y="4174"/>
                  </a:cubicBezTo>
                  <a:cubicBezTo>
                    <a:pt x="7769" y="5061"/>
                    <a:pt x="7207" y="5254"/>
                    <a:pt x="7707" y="5745"/>
                  </a:cubicBezTo>
                  <a:cubicBezTo>
                    <a:pt x="8187" y="6235"/>
                    <a:pt x="7913" y="6550"/>
                    <a:pt x="6712" y="6700"/>
                  </a:cubicBezTo>
                  <a:cubicBezTo>
                    <a:pt x="5529" y="6845"/>
                    <a:pt x="2766" y="7315"/>
                    <a:pt x="2001" y="7343"/>
                  </a:cubicBezTo>
                  <a:cubicBezTo>
                    <a:pt x="1511" y="8174"/>
                    <a:pt x="1511" y="9030"/>
                    <a:pt x="8543" y="8760"/>
                  </a:cubicBezTo>
                  <a:cubicBezTo>
                    <a:pt x="2991" y="9254"/>
                    <a:pt x="2766" y="10625"/>
                    <a:pt x="4328" y="11680"/>
                  </a:cubicBezTo>
                  <a:cubicBezTo>
                    <a:pt x="1727" y="11020"/>
                    <a:pt x="1021" y="11112"/>
                    <a:pt x="531" y="11428"/>
                  </a:cubicBezTo>
                  <a:cubicBezTo>
                    <a:pt x="26" y="11751"/>
                    <a:pt x="-325" y="12263"/>
                    <a:pt x="463" y="12338"/>
                  </a:cubicBezTo>
                  <a:cubicBezTo>
                    <a:pt x="1242" y="12413"/>
                    <a:pt x="5741" y="12952"/>
                    <a:pt x="5443" y="13221"/>
                  </a:cubicBezTo>
                  <a:cubicBezTo>
                    <a:pt x="5169" y="13493"/>
                    <a:pt x="5101" y="14593"/>
                    <a:pt x="5952" y="14231"/>
                  </a:cubicBezTo>
                  <a:cubicBezTo>
                    <a:pt x="6788" y="13861"/>
                    <a:pt x="8476" y="13493"/>
                    <a:pt x="8759" y="14195"/>
                  </a:cubicBezTo>
                  <a:cubicBezTo>
                    <a:pt x="9047" y="14916"/>
                    <a:pt x="8476" y="15575"/>
                    <a:pt x="8125" y="16089"/>
                  </a:cubicBezTo>
                  <a:cubicBezTo>
                    <a:pt x="7769" y="16611"/>
                    <a:pt x="7985" y="18128"/>
                    <a:pt x="9672" y="18636"/>
                  </a:cubicBezTo>
                  <a:cubicBezTo>
                    <a:pt x="7985" y="19624"/>
                    <a:pt x="6933" y="20626"/>
                    <a:pt x="12777" y="21386"/>
                  </a:cubicBezTo>
                  <a:cubicBezTo>
                    <a:pt x="13599" y="21045"/>
                    <a:pt x="15080" y="20579"/>
                    <a:pt x="14815" y="20185"/>
                  </a:cubicBezTo>
                  <a:cubicBezTo>
                    <a:pt x="14532" y="19794"/>
                    <a:pt x="13825" y="19549"/>
                    <a:pt x="15017" y="19156"/>
                  </a:cubicBezTo>
                  <a:cubicBezTo>
                    <a:pt x="16209" y="18764"/>
                    <a:pt x="17209" y="18150"/>
                    <a:pt x="15796" y="18228"/>
                  </a:cubicBezTo>
                  <a:cubicBezTo>
                    <a:pt x="14383" y="18298"/>
                    <a:pt x="14450" y="17361"/>
                    <a:pt x="16497" y="17070"/>
                  </a:cubicBezTo>
                  <a:cubicBezTo>
                    <a:pt x="18535" y="16775"/>
                    <a:pt x="19381" y="16952"/>
                    <a:pt x="19453" y="16288"/>
                  </a:cubicBezTo>
                  <a:cubicBezTo>
                    <a:pt x="19525" y="15627"/>
                    <a:pt x="18891" y="15627"/>
                    <a:pt x="18050" y="15819"/>
                  </a:cubicBezTo>
                  <a:cubicBezTo>
                    <a:pt x="17209" y="16018"/>
                    <a:pt x="21275" y="14054"/>
                    <a:pt x="14873" y="12903"/>
                  </a:cubicBezTo>
                  <a:cubicBezTo>
                    <a:pt x="17045" y="12931"/>
                    <a:pt x="17478" y="12735"/>
                    <a:pt x="16983" y="12363"/>
                  </a:cubicBezTo>
                  <a:cubicBezTo>
                    <a:pt x="16497" y="11998"/>
                    <a:pt x="15450" y="11797"/>
                    <a:pt x="14311" y="11826"/>
                  </a:cubicBezTo>
                  <a:cubicBezTo>
                    <a:pt x="13195" y="11851"/>
                    <a:pt x="13056" y="11726"/>
                    <a:pt x="13599" y="11308"/>
                  </a:cubicBezTo>
                  <a:cubicBezTo>
                    <a:pt x="14171" y="10892"/>
                    <a:pt x="15017" y="10550"/>
                    <a:pt x="15796" y="10892"/>
                  </a:cubicBezTo>
                  <a:close/>
                  <a:moveTo>
                    <a:pt x="15796" y="1089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 name="AutoShape 3"/>
            <p:cNvSpPr>
              <a:spLocks/>
            </p:cNvSpPr>
            <p:nvPr/>
          </p:nvSpPr>
          <p:spPr bwMode="auto">
            <a:xfrm>
              <a:off x="5092703" y="2451100"/>
              <a:ext cx="42863" cy="60325"/>
            </a:xfrm>
            <a:custGeom>
              <a:avLst/>
              <a:gdLst/>
              <a:ahLst/>
              <a:cxnLst/>
              <a:rect l="0" t="0" r="r" b="b"/>
              <a:pathLst>
                <a:path w="20677" h="21523">
                  <a:moveTo>
                    <a:pt x="19879" y="12494"/>
                  </a:moveTo>
                  <a:cubicBezTo>
                    <a:pt x="21436" y="11222"/>
                    <a:pt x="20576" y="8138"/>
                    <a:pt x="18504" y="7487"/>
                  </a:cubicBezTo>
                  <a:cubicBezTo>
                    <a:pt x="16456" y="6856"/>
                    <a:pt x="6355" y="1030"/>
                    <a:pt x="4904" y="0"/>
                  </a:cubicBezTo>
                  <a:cubicBezTo>
                    <a:pt x="4904" y="0"/>
                    <a:pt x="2411" y="2747"/>
                    <a:pt x="3605" y="4738"/>
                  </a:cubicBezTo>
                  <a:cubicBezTo>
                    <a:pt x="4804" y="6736"/>
                    <a:pt x="2663" y="14615"/>
                    <a:pt x="1375" y="15839"/>
                  </a:cubicBezTo>
                  <a:cubicBezTo>
                    <a:pt x="88" y="17048"/>
                    <a:pt x="-164" y="17493"/>
                    <a:pt x="88" y="19548"/>
                  </a:cubicBezTo>
                  <a:cubicBezTo>
                    <a:pt x="363" y="21600"/>
                    <a:pt x="6601" y="21600"/>
                    <a:pt x="9866" y="21482"/>
                  </a:cubicBezTo>
                  <a:cubicBezTo>
                    <a:pt x="13120" y="21350"/>
                    <a:pt x="13120" y="16538"/>
                    <a:pt x="11482" y="12113"/>
                  </a:cubicBezTo>
                  <a:cubicBezTo>
                    <a:pt x="11997" y="12494"/>
                    <a:pt x="13542" y="14420"/>
                    <a:pt x="13893" y="16731"/>
                  </a:cubicBezTo>
                  <a:cubicBezTo>
                    <a:pt x="14238" y="19044"/>
                    <a:pt x="15759" y="18200"/>
                    <a:pt x="16877" y="17449"/>
                  </a:cubicBezTo>
                  <a:cubicBezTo>
                    <a:pt x="18001" y="16667"/>
                    <a:pt x="18352" y="13787"/>
                    <a:pt x="19879" y="12494"/>
                  </a:cubicBezTo>
                  <a:close/>
                  <a:moveTo>
                    <a:pt x="19879" y="1249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 name="AutoShape 4"/>
            <p:cNvSpPr>
              <a:spLocks/>
            </p:cNvSpPr>
            <p:nvPr/>
          </p:nvSpPr>
          <p:spPr bwMode="auto">
            <a:xfrm>
              <a:off x="5054603" y="2451100"/>
              <a:ext cx="42863" cy="73025"/>
            </a:xfrm>
            <a:custGeom>
              <a:avLst/>
              <a:gdLst/>
              <a:ahLst/>
              <a:cxnLst/>
              <a:rect l="0" t="0" r="r" b="b"/>
              <a:pathLst>
                <a:path w="19178" h="20733">
                  <a:moveTo>
                    <a:pt x="12804" y="7291"/>
                  </a:moveTo>
                  <a:cubicBezTo>
                    <a:pt x="21600" y="4418"/>
                    <a:pt x="15303" y="705"/>
                    <a:pt x="12149" y="0"/>
                  </a:cubicBezTo>
                  <a:lnTo>
                    <a:pt x="10376" y="2323"/>
                  </a:lnTo>
                  <a:cubicBezTo>
                    <a:pt x="10376" y="2323"/>
                    <a:pt x="9193" y="2888"/>
                    <a:pt x="7497" y="3396"/>
                  </a:cubicBezTo>
                  <a:cubicBezTo>
                    <a:pt x="5791" y="3895"/>
                    <a:pt x="8207" y="5014"/>
                    <a:pt x="8862" y="5579"/>
                  </a:cubicBezTo>
                  <a:cubicBezTo>
                    <a:pt x="9501" y="6130"/>
                    <a:pt x="8378" y="6431"/>
                    <a:pt x="5714" y="7658"/>
                  </a:cubicBezTo>
                  <a:cubicBezTo>
                    <a:pt x="9193" y="9113"/>
                    <a:pt x="8939" y="10856"/>
                    <a:pt x="8543" y="12180"/>
                  </a:cubicBezTo>
                  <a:cubicBezTo>
                    <a:pt x="3468" y="9229"/>
                    <a:pt x="0" y="19471"/>
                    <a:pt x="0" y="20536"/>
                  </a:cubicBezTo>
                  <a:cubicBezTo>
                    <a:pt x="0" y="21600"/>
                    <a:pt x="3380" y="18050"/>
                    <a:pt x="4261" y="16889"/>
                  </a:cubicBezTo>
                  <a:cubicBezTo>
                    <a:pt x="5147" y="15714"/>
                    <a:pt x="5295" y="17646"/>
                    <a:pt x="4420" y="18610"/>
                  </a:cubicBezTo>
                  <a:cubicBezTo>
                    <a:pt x="3545" y="19580"/>
                    <a:pt x="8450" y="18111"/>
                    <a:pt x="8543" y="17442"/>
                  </a:cubicBezTo>
                  <a:cubicBezTo>
                    <a:pt x="7728" y="15215"/>
                    <a:pt x="8763" y="14559"/>
                    <a:pt x="12325" y="13495"/>
                  </a:cubicBezTo>
                  <a:cubicBezTo>
                    <a:pt x="12149" y="12736"/>
                    <a:pt x="13613" y="10489"/>
                    <a:pt x="13938" y="9841"/>
                  </a:cubicBezTo>
                  <a:cubicBezTo>
                    <a:pt x="14257" y="9172"/>
                    <a:pt x="15303" y="9025"/>
                    <a:pt x="17967" y="10290"/>
                  </a:cubicBezTo>
                  <a:cubicBezTo>
                    <a:pt x="17637" y="9326"/>
                    <a:pt x="19178" y="6093"/>
                    <a:pt x="19178" y="6093"/>
                  </a:cubicBezTo>
                  <a:cubicBezTo>
                    <a:pt x="19178" y="6093"/>
                    <a:pt x="18275" y="6130"/>
                    <a:pt x="12804" y="7291"/>
                  </a:cubicBezTo>
                  <a:close/>
                  <a:moveTo>
                    <a:pt x="12804" y="729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 name="AutoShape 5"/>
            <p:cNvSpPr>
              <a:spLocks/>
            </p:cNvSpPr>
            <p:nvPr/>
          </p:nvSpPr>
          <p:spPr bwMode="auto">
            <a:xfrm>
              <a:off x="5080003" y="2324100"/>
              <a:ext cx="55563" cy="114300"/>
            </a:xfrm>
            <a:custGeom>
              <a:avLst/>
              <a:gdLst/>
              <a:ahLst/>
              <a:cxnLst/>
              <a:rect l="0" t="0" r="r" b="b"/>
              <a:pathLst>
                <a:path w="21390" h="20539">
                  <a:moveTo>
                    <a:pt x="7578" y="16887"/>
                  </a:moveTo>
                  <a:cubicBezTo>
                    <a:pt x="9134" y="18003"/>
                    <a:pt x="6462" y="16714"/>
                    <a:pt x="5641" y="16064"/>
                  </a:cubicBezTo>
                  <a:cubicBezTo>
                    <a:pt x="4821" y="15421"/>
                    <a:pt x="5740" y="17014"/>
                    <a:pt x="4282" y="17394"/>
                  </a:cubicBezTo>
                  <a:cubicBezTo>
                    <a:pt x="1989" y="17699"/>
                    <a:pt x="348" y="18865"/>
                    <a:pt x="71" y="19348"/>
                  </a:cubicBezTo>
                  <a:cubicBezTo>
                    <a:pt x="-210" y="19816"/>
                    <a:pt x="348" y="19900"/>
                    <a:pt x="1722" y="20411"/>
                  </a:cubicBezTo>
                  <a:cubicBezTo>
                    <a:pt x="3081" y="20937"/>
                    <a:pt x="8192" y="19690"/>
                    <a:pt x="8769" y="19470"/>
                  </a:cubicBezTo>
                  <a:cubicBezTo>
                    <a:pt x="9308" y="19258"/>
                    <a:pt x="10217" y="18392"/>
                    <a:pt x="10316" y="18134"/>
                  </a:cubicBezTo>
                  <a:cubicBezTo>
                    <a:pt x="10409" y="17871"/>
                    <a:pt x="12974" y="18566"/>
                    <a:pt x="13424" y="18908"/>
                  </a:cubicBezTo>
                  <a:cubicBezTo>
                    <a:pt x="13884" y="19258"/>
                    <a:pt x="15342" y="18171"/>
                    <a:pt x="15806" y="17660"/>
                  </a:cubicBezTo>
                  <a:cubicBezTo>
                    <a:pt x="16261" y="17146"/>
                    <a:pt x="13068" y="16021"/>
                    <a:pt x="13068" y="16021"/>
                  </a:cubicBezTo>
                  <a:cubicBezTo>
                    <a:pt x="13068" y="16021"/>
                    <a:pt x="14057" y="15763"/>
                    <a:pt x="15525" y="16537"/>
                  </a:cubicBezTo>
                  <a:cubicBezTo>
                    <a:pt x="16992" y="17319"/>
                    <a:pt x="17358" y="14947"/>
                    <a:pt x="16819" y="11884"/>
                  </a:cubicBezTo>
                  <a:cubicBezTo>
                    <a:pt x="16261" y="8820"/>
                    <a:pt x="16355" y="8516"/>
                    <a:pt x="17728" y="7274"/>
                  </a:cubicBezTo>
                  <a:cubicBezTo>
                    <a:pt x="19093" y="6018"/>
                    <a:pt x="20284" y="7354"/>
                    <a:pt x="19280" y="8693"/>
                  </a:cubicBezTo>
                  <a:cubicBezTo>
                    <a:pt x="18277" y="10029"/>
                    <a:pt x="18361" y="12147"/>
                    <a:pt x="19360" y="15285"/>
                  </a:cubicBezTo>
                  <a:cubicBezTo>
                    <a:pt x="19093" y="14817"/>
                    <a:pt x="19824" y="13304"/>
                    <a:pt x="20555" y="12699"/>
                  </a:cubicBezTo>
                  <a:cubicBezTo>
                    <a:pt x="21292" y="12094"/>
                    <a:pt x="21390" y="8778"/>
                    <a:pt x="21390" y="7481"/>
                  </a:cubicBezTo>
                  <a:cubicBezTo>
                    <a:pt x="21390" y="6187"/>
                    <a:pt x="17897" y="5157"/>
                    <a:pt x="15989" y="4725"/>
                  </a:cubicBezTo>
                  <a:cubicBezTo>
                    <a:pt x="14057" y="4293"/>
                    <a:pt x="13691" y="3137"/>
                    <a:pt x="14151" y="2271"/>
                  </a:cubicBezTo>
                  <a:cubicBezTo>
                    <a:pt x="14615" y="1408"/>
                    <a:pt x="14334" y="1188"/>
                    <a:pt x="13790" y="158"/>
                  </a:cubicBezTo>
                  <a:cubicBezTo>
                    <a:pt x="13424" y="-663"/>
                    <a:pt x="11230" y="1919"/>
                    <a:pt x="11042" y="3475"/>
                  </a:cubicBezTo>
                  <a:cubicBezTo>
                    <a:pt x="10860" y="5025"/>
                    <a:pt x="9852" y="7906"/>
                    <a:pt x="8037" y="9208"/>
                  </a:cubicBezTo>
                  <a:cubicBezTo>
                    <a:pt x="6195" y="10497"/>
                    <a:pt x="6373" y="10928"/>
                    <a:pt x="6195" y="12447"/>
                  </a:cubicBezTo>
                  <a:cubicBezTo>
                    <a:pt x="6016" y="13950"/>
                    <a:pt x="6016" y="15763"/>
                    <a:pt x="7578" y="16887"/>
                  </a:cubicBezTo>
                  <a:close/>
                  <a:moveTo>
                    <a:pt x="7578" y="1688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 name="AutoShape 6"/>
            <p:cNvSpPr>
              <a:spLocks/>
            </p:cNvSpPr>
            <p:nvPr/>
          </p:nvSpPr>
          <p:spPr bwMode="auto">
            <a:xfrm>
              <a:off x="5067303" y="2336800"/>
              <a:ext cx="31750" cy="34925"/>
            </a:xfrm>
            <a:custGeom>
              <a:avLst/>
              <a:gdLst/>
              <a:ahLst/>
              <a:cxnLst/>
              <a:rect l="0" t="0" r="r" b="b"/>
              <a:pathLst>
                <a:path w="21340" h="19412">
                  <a:moveTo>
                    <a:pt x="0" y="4084"/>
                  </a:moveTo>
                  <a:cubicBezTo>
                    <a:pt x="487" y="7452"/>
                    <a:pt x="6619" y="16053"/>
                    <a:pt x="8865" y="17496"/>
                  </a:cubicBezTo>
                  <a:cubicBezTo>
                    <a:pt x="11110" y="18980"/>
                    <a:pt x="16590" y="20585"/>
                    <a:pt x="14989" y="18180"/>
                  </a:cubicBezTo>
                  <a:cubicBezTo>
                    <a:pt x="13371" y="15764"/>
                    <a:pt x="11762" y="8122"/>
                    <a:pt x="13222" y="11211"/>
                  </a:cubicBezTo>
                  <a:cubicBezTo>
                    <a:pt x="14650" y="14304"/>
                    <a:pt x="16120" y="14829"/>
                    <a:pt x="16755" y="14434"/>
                  </a:cubicBezTo>
                  <a:cubicBezTo>
                    <a:pt x="17399" y="14012"/>
                    <a:pt x="21286" y="12397"/>
                    <a:pt x="21286" y="12397"/>
                  </a:cubicBezTo>
                  <a:cubicBezTo>
                    <a:pt x="21600" y="10266"/>
                    <a:pt x="20618" y="6930"/>
                    <a:pt x="16268" y="3428"/>
                  </a:cubicBezTo>
                  <a:cubicBezTo>
                    <a:pt x="11935" y="-39"/>
                    <a:pt x="10977" y="-1015"/>
                    <a:pt x="8072" y="1140"/>
                  </a:cubicBezTo>
                  <a:cubicBezTo>
                    <a:pt x="5167" y="3301"/>
                    <a:pt x="2575" y="3971"/>
                    <a:pt x="0" y="4084"/>
                  </a:cubicBezTo>
                  <a:close/>
                  <a:moveTo>
                    <a:pt x="0" y="408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 name="AutoShape 7"/>
            <p:cNvSpPr>
              <a:spLocks/>
            </p:cNvSpPr>
            <p:nvPr/>
          </p:nvSpPr>
          <p:spPr bwMode="auto">
            <a:xfrm>
              <a:off x="5029203" y="2311400"/>
              <a:ext cx="55563" cy="84138"/>
            </a:xfrm>
            <a:custGeom>
              <a:avLst/>
              <a:gdLst/>
              <a:ahLst/>
              <a:cxnLst/>
              <a:rect l="0" t="0" r="r" b="b"/>
              <a:pathLst>
                <a:path w="21076" h="20545">
                  <a:moveTo>
                    <a:pt x="1037" y="9801"/>
                  </a:moveTo>
                  <a:cubicBezTo>
                    <a:pt x="24" y="11021"/>
                    <a:pt x="2860" y="14813"/>
                    <a:pt x="2673" y="15973"/>
                  </a:cubicBezTo>
                  <a:cubicBezTo>
                    <a:pt x="2495" y="17133"/>
                    <a:pt x="3681" y="17424"/>
                    <a:pt x="5232" y="17600"/>
                  </a:cubicBezTo>
                  <a:cubicBezTo>
                    <a:pt x="9451" y="17315"/>
                    <a:pt x="8167" y="13708"/>
                    <a:pt x="8092" y="12011"/>
                  </a:cubicBezTo>
                  <a:cubicBezTo>
                    <a:pt x="13928" y="16379"/>
                    <a:pt x="14476" y="18835"/>
                    <a:pt x="14476" y="19126"/>
                  </a:cubicBezTo>
                  <a:cubicBezTo>
                    <a:pt x="14476" y="19419"/>
                    <a:pt x="16126" y="19986"/>
                    <a:pt x="17964" y="20511"/>
                  </a:cubicBezTo>
                  <a:cubicBezTo>
                    <a:pt x="19787" y="21032"/>
                    <a:pt x="21076" y="15213"/>
                    <a:pt x="21076" y="14864"/>
                  </a:cubicBezTo>
                  <a:cubicBezTo>
                    <a:pt x="21076" y="14524"/>
                    <a:pt x="19145" y="14112"/>
                    <a:pt x="17598" y="13929"/>
                  </a:cubicBezTo>
                  <a:cubicBezTo>
                    <a:pt x="16032" y="13757"/>
                    <a:pt x="15212" y="14169"/>
                    <a:pt x="14856" y="12181"/>
                  </a:cubicBezTo>
                  <a:cubicBezTo>
                    <a:pt x="14476" y="10207"/>
                    <a:pt x="10562" y="6946"/>
                    <a:pt x="10088" y="6192"/>
                  </a:cubicBezTo>
                  <a:cubicBezTo>
                    <a:pt x="9643" y="5428"/>
                    <a:pt x="10454" y="5774"/>
                    <a:pt x="11284" y="6762"/>
                  </a:cubicBezTo>
                  <a:cubicBezTo>
                    <a:pt x="12109" y="7756"/>
                    <a:pt x="16126" y="5200"/>
                    <a:pt x="17598" y="3800"/>
                  </a:cubicBezTo>
                  <a:cubicBezTo>
                    <a:pt x="19070" y="2394"/>
                    <a:pt x="11467" y="541"/>
                    <a:pt x="10374" y="242"/>
                  </a:cubicBezTo>
                  <a:cubicBezTo>
                    <a:pt x="9278" y="-49"/>
                    <a:pt x="8626" y="596"/>
                    <a:pt x="7712" y="1870"/>
                  </a:cubicBezTo>
                  <a:cubicBezTo>
                    <a:pt x="6160" y="3040"/>
                    <a:pt x="5978" y="1870"/>
                    <a:pt x="6981" y="648"/>
                  </a:cubicBezTo>
                  <a:cubicBezTo>
                    <a:pt x="7984" y="-568"/>
                    <a:pt x="5785" y="299"/>
                    <a:pt x="4618" y="299"/>
                  </a:cubicBezTo>
                  <a:cubicBezTo>
                    <a:pt x="3409" y="299"/>
                    <a:pt x="3582" y="2982"/>
                    <a:pt x="4510" y="5953"/>
                  </a:cubicBezTo>
                  <a:cubicBezTo>
                    <a:pt x="4154" y="5136"/>
                    <a:pt x="3231" y="4433"/>
                    <a:pt x="1670" y="4730"/>
                  </a:cubicBezTo>
                  <a:cubicBezTo>
                    <a:pt x="118" y="5016"/>
                    <a:pt x="-524" y="6130"/>
                    <a:pt x="488" y="6946"/>
                  </a:cubicBezTo>
                  <a:cubicBezTo>
                    <a:pt x="1501" y="7756"/>
                    <a:pt x="2040" y="8574"/>
                    <a:pt x="1037" y="9801"/>
                  </a:cubicBezTo>
                  <a:close/>
                  <a:moveTo>
                    <a:pt x="1037" y="980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 name="AutoShape 8"/>
            <p:cNvSpPr>
              <a:spLocks/>
            </p:cNvSpPr>
            <p:nvPr/>
          </p:nvSpPr>
          <p:spPr bwMode="auto">
            <a:xfrm>
              <a:off x="5029203" y="2387600"/>
              <a:ext cx="38100" cy="119063"/>
            </a:xfrm>
            <a:custGeom>
              <a:avLst/>
              <a:gdLst/>
              <a:ahLst/>
              <a:cxnLst/>
              <a:rect l="0" t="0" r="r" b="b"/>
              <a:pathLst>
                <a:path w="20277" h="21600">
                  <a:moveTo>
                    <a:pt x="2260" y="15550"/>
                  </a:moveTo>
                  <a:cubicBezTo>
                    <a:pt x="80" y="19710"/>
                    <a:pt x="1864" y="19928"/>
                    <a:pt x="4038" y="21600"/>
                  </a:cubicBezTo>
                  <a:cubicBezTo>
                    <a:pt x="5993" y="21112"/>
                    <a:pt x="8674" y="20019"/>
                    <a:pt x="10340" y="16905"/>
                  </a:cubicBezTo>
                  <a:cubicBezTo>
                    <a:pt x="16523" y="15945"/>
                    <a:pt x="19981" y="7929"/>
                    <a:pt x="19592" y="6702"/>
                  </a:cubicBezTo>
                  <a:cubicBezTo>
                    <a:pt x="19204" y="5482"/>
                    <a:pt x="19737" y="5083"/>
                    <a:pt x="20238" y="4293"/>
                  </a:cubicBezTo>
                  <a:cubicBezTo>
                    <a:pt x="20771" y="3499"/>
                    <a:pt x="15740" y="1885"/>
                    <a:pt x="13810" y="1446"/>
                  </a:cubicBezTo>
                  <a:cubicBezTo>
                    <a:pt x="11901" y="1009"/>
                    <a:pt x="13310" y="567"/>
                    <a:pt x="14331" y="0"/>
                  </a:cubicBezTo>
                  <a:cubicBezTo>
                    <a:pt x="9958" y="438"/>
                    <a:pt x="7133" y="2151"/>
                    <a:pt x="5203" y="3550"/>
                  </a:cubicBezTo>
                  <a:cubicBezTo>
                    <a:pt x="9701" y="4468"/>
                    <a:pt x="9174" y="4997"/>
                    <a:pt x="9062" y="5649"/>
                  </a:cubicBezTo>
                  <a:cubicBezTo>
                    <a:pt x="8944" y="6306"/>
                    <a:pt x="1212" y="9547"/>
                    <a:pt x="192" y="9937"/>
                  </a:cubicBezTo>
                  <a:cubicBezTo>
                    <a:pt x="-829" y="10338"/>
                    <a:pt x="2503" y="10642"/>
                    <a:pt x="3781" y="10909"/>
                  </a:cubicBezTo>
                  <a:cubicBezTo>
                    <a:pt x="5065" y="11170"/>
                    <a:pt x="3142" y="12141"/>
                    <a:pt x="2371" y="12612"/>
                  </a:cubicBezTo>
                  <a:cubicBezTo>
                    <a:pt x="1588" y="13098"/>
                    <a:pt x="3899" y="12793"/>
                    <a:pt x="5849" y="12531"/>
                  </a:cubicBezTo>
                  <a:cubicBezTo>
                    <a:pt x="7771" y="12265"/>
                    <a:pt x="4703" y="13223"/>
                    <a:pt x="3405" y="13578"/>
                  </a:cubicBezTo>
                  <a:cubicBezTo>
                    <a:pt x="2128" y="13926"/>
                    <a:pt x="1733" y="14060"/>
                    <a:pt x="1344" y="14460"/>
                  </a:cubicBezTo>
                  <a:cubicBezTo>
                    <a:pt x="975" y="14845"/>
                    <a:pt x="3781" y="14364"/>
                    <a:pt x="5203" y="13793"/>
                  </a:cubicBezTo>
                  <a:cubicBezTo>
                    <a:pt x="6632" y="13223"/>
                    <a:pt x="6487" y="14198"/>
                    <a:pt x="6362" y="14587"/>
                  </a:cubicBezTo>
                  <a:cubicBezTo>
                    <a:pt x="6244" y="14979"/>
                    <a:pt x="4571" y="15377"/>
                    <a:pt x="2260" y="15550"/>
                  </a:cubicBezTo>
                  <a:close/>
                  <a:moveTo>
                    <a:pt x="2260" y="1555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 name="AutoShape 9"/>
            <p:cNvSpPr>
              <a:spLocks/>
            </p:cNvSpPr>
            <p:nvPr/>
          </p:nvSpPr>
          <p:spPr bwMode="auto">
            <a:xfrm>
              <a:off x="5141916" y="3175000"/>
              <a:ext cx="3527425" cy="2247900"/>
            </a:xfrm>
            <a:custGeom>
              <a:avLst/>
              <a:gdLst/>
              <a:ahLst/>
              <a:cxnLst/>
              <a:rect l="0" t="0" r="r" b="b"/>
              <a:pathLst>
                <a:path w="21600" h="21600">
                  <a:moveTo>
                    <a:pt x="1583" y="1273"/>
                  </a:moveTo>
                  <a:lnTo>
                    <a:pt x="1580" y="1274"/>
                  </a:lnTo>
                  <a:lnTo>
                    <a:pt x="1574" y="1270"/>
                  </a:lnTo>
                  <a:lnTo>
                    <a:pt x="1570" y="1260"/>
                  </a:lnTo>
                  <a:lnTo>
                    <a:pt x="1567" y="1256"/>
                  </a:lnTo>
                  <a:lnTo>
                    <a:pt x="1564" y="1257"/>
                  </a:lnTo>
                  <a:lnTo>
                    <a:pt x="1559" y="1271"/>
                  </a:lnTo>
                  <a:lnTo>
                    <a:pt x="1559" y="1281"/>
                  </a:lnTo>
                  <a:lnTo>
                    <a:pt x="1569" y="1289"/>
                  </a:lnTo>
                  <a:lnTo>
                    <a:pt x="1572" y="1293"/>
                  </a:lnTo>
                  <a:lnTo>
                    <a:pt x="1572" y="1298"/>
                  </a:lnTo>
                  <a:lnTo>
                    <a:pt x="1570" y="1308"/>
                  </a:lnTo>
                  <a:lnTo>
                    <a:pt x="1558" y="1319"/>
                  </a:lnTo>
                  <a:lnTo>
                    <a:pt x="1559" y="1328"/>
                  </a:lnTo>
                  <a:lnTo>
                    <a:pt x="1579" y="1368"/>
                  </a:lnTo>
                  <a:lnTo>
                    <a:pt x="1579" y="1373"/>
                  </a:lnTo>
                  <a:lnTo>
                    <a:pt x="1577" y="1398"/>
                  </a:lnTo>
                  <a:lnTo>
                    <a:pt x="1580" y="1397"/>
                  </a:lnTo>
                  <a:lnTo>
                    <a:pt x="1583" y="1401"/>
                  </a:lnTo>
                  <a:lnTo>
                    <a:pt x="1597" y="1423"/>
                  </a:lnTo>
                  <a:lnTo>
                    <a:pt x="1597" y="1433"/>
                  </a:lnTo>
                  <a:lnTo>
                    <a:pt x="1583" y="1458"/>
                  </a:lnTo>
                  <a:lnTo>
                    <a:pt x="1584" y="1477"/>
                  </a:lnTo>
                  <a:lnTo>
                    <a:pt x="1587" y="1482"/>
                  </a:lnTo>
                  <a:lnTo>
                    <a:pt x="1590" y="1476"/>
                  </a:lnTo>
                  <a:lnTo>
                    <a:pt x="1621" y="1439"/>
                  </a:lnTo>
                  <a:lnTo>
                    <a:pt x="1628" y="1439"/>
                  </a:lnTo>
                  <a:lnTo>
                    <a:pt x="1647" y="1465"/>
                  </a:lnTo>
                  <a:lnTo>
                    <a:pt x="1647" y="1469"/>
                  </a:lnTo>
                  <a:lnTo>
                    <a:pt x="1633" y="1490"/>
                  </a:lnTo>
                  <a:lnTo>
                    <a:pt x="1634" y="1495"/>
                  </a:lnTo>
                  <a:lnTo>
                    <a:pt x="1632" y="1519"/>
                  </a:lnTo>
                  <a:lnTo>
                    <a:pt x="1633" y="1538"/>
                  </a:lnTo>
                  <a:lnTo>
                    <a:pt x="1643" y="1560"/>
                  </a:lnTo>
                  <a:lnTo>
                    <a:pt x="1653" y="1582"/>
                  </a:lnTo>
                  <a:lnTo>
                    <a:pt x="1654" y="1602"/>
                  </a:lnTo>
                  <a:lnTo>
                    <a:pt x="1646" y="1617"/>
                  </a:lnTo>
                  <a:lnTo>
                    <a:pt x="1640" y="1622"/>
                  </a:lnTo>
                  <a:lnTo>
                    <a:pt x="1637" y="1622"/>
                  </a:lnTo>
                  <a:lnTo>
                    <a:pt x="1628" y="1619"/>
                  </a:lnTo>
                  <a:lnTo>
                    <a:pt x="1627" y="1614"/>
                  </a:lnTo>
                  <a:lnTo>
                    <a:pt x="1625" y="1619"/>
                  </a:lnTo>
                  <a:lnTo>
                    <a:pt x="1621" y="1619"/>
                  </a:lnTo>
                  <a:lnTo>
                    <a:pt x="1626" y="1700"/>
                  </a:lnTo>
                  <a:lnTo>
                    <a:pt x="1623" y="1705"/>
                  </a:lnTo>
                  <a:lnTo>
                    <a:pt x="1608" y="1706"/>
                  </a:lnTo>
                  <a:lnTo>
                    <a:pt x="1607" y="1705"/>
                  </a:lnTo>
                  <a:lnTo>
                    <a:pt x="1604" y="1705"/>
                  </a:lnTo>
                  <a:lnTo>
                    <a:pt x="1594" y="1669"/>
                  </a:lnTo>
                  <a:lnTo>
                    <a:pt x="1590" y="1663"/>
                  </a:lnTo>
                  <a:lnTo>
                    <a:pt x="1583" y="1616"/>
                  </a:lnTo>
                  <a:lnTo>
                    <a:pt x="1583" y="1583"/>
                  </a:lnTo>
                  <a:lnTo>
                    <a:pt x="1577" y="1583"/>
                  </a:lnTo>
                  <a:lnTo>
                    <a:pt x="1553" y="1619"/>
                  </a:lnTo>
                  <a:lnTo>
                    <a:pt x="1551" y="1638"/>
                  </a:lnTo>
                  <a:lnTo>
                    <a:pt x="1548" y="1650"/>
                  </a:lnTo>
                  <a:lnTo>
                    <a:pt x="1552" y="1677"/>
                  </a:lnTo>
                  <a:lnTo>
                    <a:pt x="1550" y="1707"/>
                  </a:lnTo>
                  <a:lnTo>
                    <a:pt x="1551" y="1713"/>
                  </a:lnTo>
                  <a:lnTo>
                    <a:pt x="1554" y="1718"/>
                  </a:lnTo>
                  <a:lnTo>
                    <a:pt x="1563" y="1726"/>
                  </a:lnTo>
                  <a:lnTo>
                    <a:pt x="1566" y="1721"/>
                  </a:lnTo>
                  <a:lnTo>
                    <a:pt x="1584" y="1719"/>
                  </a:lnTo>
                  <a:lnTo>
                    <a:pt x="1587" y="1723"/>
                  </a:lnTo>
                  <a:lnTo>
                    <a:pt x="1626" y="1709"/>
                  </a:lnTo>
                  <a:lnTo>
                    <a:pt x="1630" y="1727"/>
                  </a:lnTo>
                  <a:lnTo>
                    <a:pt x="1634" y="1736"/>
                  </a:lnTo>
                  <a:lnTo>
                    <a:pt x="1637" y="1735"/>
                  </a:lnTo>
                  <a:lnTo>
                    <a:pt x="1640" y="1740"/>
                  </a:lnTo>
                  <a:lnTo>
                    <a:pt x="1650" y="1767"/>
                  </a:lnTo>
                  <a:lnTo>
                    <a:pt x="1676" y="1802"/>
                  </a:lnTo>
                  <a:lnTo>
                    <a:pt x="1680" y="1806"/>
                  </a:lnTo>
                  <a:lnTo>
                    <a:pt x="1680" y="1811"/>
                  </a:lnTo>
                  <a:lnTo>
                    <a:pt x="1672" y="1835"/>
                  </a:lnTo>
                  <a:lnTo>
                    <a:pt x="1670" y="1850"/>
                  </a:lnTo>
                  <a:lnTo>
                    <a:pt x="1664" y="1856"/>
                  </a:lnTo>
                  <a:lnTo>
                    <a:pt x="1661" y="1856"/>
                  </a:lnTo>
                  <a:lnTo>
                    <a:pt x="1648" y="1839"/>
                  </a:lnTo>
                  <a:lnTo>
                    <a:pt x="1645" y="1834"/>
                  </a:lnTo>
                  <a:lnTo>
                    <a:pt x="1641" y="1830"/>
                  </a:lnTo>
                  <a:lnTo>
                    <a:pt x="1635" y="1835"/>
                  </a:lnTo>
                  <a:lnTo>
                    <a:pt x="1630" y="1836"/>
                  </a:lnTo>
                  <a:lnTo>
                    <a:pt x="1621" y="1842"/>
                  </a:lnTo>
                  <a:lnTo>
                    <a:pt x="1615" y="1847"/>
                  </a:lnTo>
                  <a:lnTo>
                    <a:pt x="1612" y="1853"/>
                  </a:lnTo>
                  <a:lnTo>
                    <a:pt x="1616" y="1923"/>
                  </a:lnTo>
                  <a:lnTo>
                    <a:pt x="1613" y="1933"/>
                  </a:lnTo>
                  <a:lnTo>
                    <a:pt x="1613" y="1938"/>
                  </a:lnTo>
                  <a:lnTo>
                    <a:pt x="1620" y="1942"/>
                  </a:lnTo>
                  <a:lnTo>
                    <a:pt x="1626" y="1946"/>
                  </a:lnTo>
                  <a:lnTo>
                    <a:pt x="1629" y="1950"/>
                  </a:lnTo>
                  <a:lnTo>
                    <a:pt x="1636" y="1973"/>
                  </a:lnTo>
                  <a:lnTo>
                    <a:pt x="1640" y="1991"/>
                  </a:lnTo>
                  <a:lnTo>
                    <a:pt x="1644" y="2000"/>
                  </a:lnTo>
                  <a:lnTo>
                    <a:pt x="1647" y="2005"/>
                  </a:lnTo>
                  <a:lnTo>
                    <a:pt x="1654" y="2009"/>
                  </a:lnTo>
                  <a:lnTo>
                    <a:pt x="1657" y="2013"/>
                  </a:lnTo>
                  <a:lnTo>
                    <a:pt x="1659" y="2008"/>
                  </a:lnTo>
                  <a:lnTo>
                    <a:pt x="1658" y="1989"/>
                  </a:lnTo>
                  <a:lnTo>
                    <a:pt x="1645" y="1958"/>
                  </a:lnTo>
                  <a:lnTo>
                    <a:pt x="1635" y="1945"/>
                  </a:lnTo>
                  <a:lnTo>
                    <a:pt x="1631" y="1931"/>
                  </a:lnTo>
                  <a:lnTo>
                    <a:pt x="1627" y="1912"/>
                  </a:lnTo>
                  <a:lnTo>
                    <a:pt x="1627" y="1898"/>
                  </a:lnTo>
                  <a:lnTo>
                    <a:pt x="1633" y="1892"/>
                  </a:lnTo>
                  <a:lnTo>
                    <a:pt x="1638" y="1892"/>
                  </a:lnTo>
                  <a:lnTo>
                    <a:pt x="1641" y="1886"/>
                  </a:lnTo>
                  <a:lnTo>
                    <a:pt x="1644" y="1877"/>
                  </a:lnTo>
                  <a:lnTo>
                    <a:pt x="1643" y="1868"/>
                  </a:lnTo>
                  <a:lnTo>
                    <a:pt x="1655" y="1866"/>
                  </a:lnTo>
                  <a:lnTo>
                    <a:pt x="1662" y="1870"/>
                  </a:lnTo>
                  <a:lnTo>
                    <a:pt x="1671" y="1878"/>
                  </a:lnTo>
                  <a:lnTo>
                    <a:pt x="1674" y="1883"/>
                  </a:lnTo>
                  <a:lnTo>
                    <a:pt x="1675" y="1897"/>
                  </a:lnTo>
                  <a:lnTo>
                    <a:pt x="1666" y="1950"/>
                  </a:lnTo>
                  <a:lnTo>
                    <a:pt x="1674" y="1996"/>
                  </a:lnTo>
                  <a:lnTo>
                    <a:pt x="1701" y="2046"/>
                  </a:lnTo>
                  <a:lnTo>
                    <a:pt x="1707" y="2045"/>
                  </a:lnTo>
                  <a:lnTo>
                    <a:pt x="1709" y="2035"/>
                  </a:lnTo>
                  <a:lnTo>
                    <a:pt x="1715" y="2039"/>
                  </a:lnTo>
                  <a:lnTo>
                    <a:pt x="1722" y="2043"/>
                  </a:lnTo>
                  <a:lnTo>
                    <a:pt x="1725" y="2052"/>
                  </a:lnTo>
                  <a:lnTo>
                    <a:pt x="1728" y="2057"/>
                  </a:lnTo>
                  <a:lnTo>
                    <a:pt x="1732" y="2065"/>
                  </a:lnTo>
                  <a:lnTo>
                    <a:pt x="1732" y="2075"/>
                  </a:lnTo>
                  <a:lnTo>
                    <a:pt x="1729" y="2075"/>
                  </a:lnTo>
                  <a:lnTo>
                    <a:pt x="1720" y="2067"/>
                  </a:lnTo>
                  <a:lnTo>
                    <a:pt x="1719" y="2053"/>
                  </a:lnTo>
                  <a:lnTo>
                    <a:pt x="1713" y="2054"/>
                  </a:lnTo>
                  <a:lnTo>
                    <a:pt x="1708" y="2068"/>
                  </a:lnTo>
                  <a:lnTo>
                    <a:pt x="1703" y="2088"/>
                  </a:lnTo>
                  <a:lnTo>
                    <a:pt x="1697" y="2093"/>
                  </a:lnTo>
                  <a:lnTo>
                    <a:pt x="1691" y="2099"/>
                  </a:lnTo>
                  <a:lnTo>
                    <a:pt x="1676" y="2106"/>
                  </a:lnTo>
                  <a:lnTo>
                    <a:pt x="1670" y="2101"/>
                  </a:lnTo>
                  <a:lnTo>
                    <a:pt x="1667" y="2102"/>
                  </a:lnTo>
                  <a:lnTo>
                    <a:pt x="1662" y="2122"/>
                  </a:lnTo>
                  <a:lnTo>
                    <a:pt x="1657" y="2141"/>
                  </a:lnTo>
                  <a:lnTo>
                    <a:pt x="1652" y="2161"/>
                  </a:lnTo>
                  <a:lnTo>
                    <a:pt x="1647" y="2176"/>
                  </a:lnTo>
                  <a:lnTo>
                    <a:pt x="1647" y="2181"/>
                  </a:lnTo>
                  <a:lnTo>
                    <a:pt x="1630" y="2201"/>
                  </a:lnTo>
                  <a:lnTo>
                    <a:pt x="1624" y="2207"/>
                  </a:lnTo>
                  <a:lnTo>
                    <a:pt x="1621" y="2212"/>
                  </a:lnTo>
                  <a:lnTo>
                    <a:pt x="1623" y="2241"/>
                  </a:lnTo>
                  <a:lnTo>
                    <a:pt x="1621" y="2259"/>
                  </a:lnTo>
                  <a:lnTo>
                    <a:pt x="1622" y="2288"/>
                  </a:lnTo>
                  <a:lnTo>
                    <a:pt x="1610" y="2299"/>
                  </a:lnTo>
                  <a:lnTo>
                    <a:pt x="1599" y="2310"/>
                  </a:lnTo>
                  <a:lnTo>
                    <a:pt x="1593" y="2315"/>
                  </a:lnTo>
                  <a:lnTo>
                    <a:pt x="1590" y="2316"/>
                  </a:lnTo>
                  <a:lnTo>
                    <a:pt x="1591" y="2329"/>
                  </a:lnTo>
                  <a:lnTo>
                    <a:pt x="1617" y="2365"/>
                  </a:lnTo>
                  <a:lnTo>
                    <a:pt x="1617" y="2374"/>
                  </a:lnTo>
                  <a:lnTo>
                    <a:pt x="1616" y="2402"/>
                  </a:lnTo>
                  <a:lnTo>
                    <a:pt x="1616" y="2407"/>
                  </a:lnTo>
                  <a:lnTo>
                    <a:pt x="1613" y="2403"/>
                  </a:lnTo>
                  <a:lnTo>
                    <a:pt x="1609" y="2394"/>
                  </a:lnTo>
                  <a:lnTo>
                    <a:pt x="1612" y="2384"/>
                  </a:lnTo>
                  <a:lnTo>
                    <a:pt x="1609" y="2384"/>
                  </a:lnTo>
                  <a:lnTo>
                    <a:pt x="1605" y="2380"/>
                  </a:lnTo>
                  <a:lnTo>
                    <a:pt x="1600" y="2390"/>
                  </a:lnTo>
                  <a:lnTo>
                    <a:pt x="1597" y="2391"/>
                  </a:lnTo>
                  <a:lnTo>
                    <a:pt x="1594" y="2400"/>
                  </a:lnTo>
                  <a:lnTo>
                    <a:pt x="1590" y="2429"/>
                  </a:lnTo>
                  <a:lnTo>
                    <a:pt x="1591" y="2448"/>
                  </a:lnTo>
                  <a:lnTo>
                    <a:pt x="1598" y="2467"/>
                  </a:lnTo>
                  <a:lnTo>
                    <a:pt x="1601" y="2471"/>
                  </a:lnTo>
                  <a:lnTo>
                    <a:pt x="1598" y="2481"/>
                  </a:lnTo>
                  <a:lnTo>
                    <a:pt x="1596" y="2491"/>
                  </a:lnTo>
                  <a:lnTo>
                    <a:pt x="1590" y="2500"/>
                  </a:lnTo>
                  <a:lnTo>
                    <a:pt x="1591" y="2505"/>
                  </a:lnTo>
                  <a:lnTo>
                    <a:pt x="1598" y="2533"/>
                  </a:lnTo>
                  <a:lnTo>
                    <a:pt x="1605" y="2551"/>
                  </a:lnTo>
                  <a:lnTo>
                    <a:pt x="1605" y="2560"/>
                  </a:lnTo>
                  <a:lnTo>
                    <a:pt x="1603" y="2580"/>
                  </a:lnTo>
                  <a:lnTo>
                    <a:pt x="1598" y="2590"/>
                  </a:lnTo>
                  <a:lnTo>
                    <a:pt x="1556" y="2604"/>
                  </a:lnTo>
                  <a:lnTo>
                    <a:pt x="1553" y="2605"/>
                  </a:lnTo>
                  <a:lnTo>
                    <a:pt x="1554" y="2614"/>
                  </a:lnTo>
                  <a:lnTo>
                    <a:pt x="1566" y="2632"/>
                  </a:lnTo>
                  <a:lnTo>
                    <a:pt x="1567" y="2641"/>
                  </a:lnTo>
                  <a:lnTo>
                    <a:pt x="1561" y="2646"/>
                  </a:lnTo>
                  <a:lnTo>
                    <a:pt x="1555" y="2647"/>
                  </a:lnTo>
                  <a:lnTo>
                    <a:pt x="1523" y="2599"/>
                  </a:lnTo>
                  <a:lnTo>
                    <a:pt x="1522" y="2594"/>
                  </a:lnTo>
                  <a:lnTo>
                    <a:pt x="1519" y="2595"/>
                  </a:lnTo>
                  <a:lnTo>
                    <a:pt x="1521" y="2618"/>
                  </a:lnTo>
                  <a:lnTo>
                    <a:pt x="1518" y="2628"/>
                  </a:lnTo>
                  <a:lnTo>
                    <a:pt x="1513" y="2643"/>
                  </a:lnTo>
                  <a:lnTo>
                    <a:pt x="1502" y="2668"/>
                  </a:lnTo>
                  <a:lnTo>
                    <a:pt x="1488" y="2693"/>
                  </a:lnTo>
                  <a:lnTo>
                    <a:pt x="1439" y="2747"/>
                  </a:lnTo>
                  <a:lnTo>
                    <a:pt x="1433" y="2752"/>
                  </a:lnTo>
                  <a:lnTo>
                    <a:pt x="1427" y="2753"/>
                  </a:lnTo>
                  <a:lnTo>
                    <a:pt x="1409" y="2690"/>
                  </a:lnTo>
                  <a:lnTo>
                    <a:pt x="1409" y="2681"/>
                  </a:lnTo>
                  <a:lnTo>
                    <a:pt x="1406" y="2681"/>
                  </a:lnTo>
                  <a:lnTo>
                    <a:pt x="1403" y="2686"/>
                  </a:lnTo>
                  <a:lnTo>
                    <a:pt x="1396" y="2734"/>
                  </a:lnTo>
                  <a:lnTo>
                    <a:pt x="1396" y="2738"/>
                  </a:lnTo>
                  <a:lnTo>
                    <a:pt x="1393" y="2733"/>
                  </a:lnTo>
                  <a:lnTo>
                    <a:pt x="1389" y="2715"/>
                  </a:lnTo>
                  <a:lnTo>
                    <a:pt x="1386" y="2711"/>
                  </a:lnTo>
                  <a:lnTo>
                    <a:pt x="1386" y="2706"/>
                  </a:lnTo>
                  <a:lnTo>
                    <a:pt x="1391" y="2686"/>
                  </a:lnTo>
                  <a:lnTo>
                    <a:pt x="1391" y="2682"/>
                  </a:lnTo>
                  <a:lnTo>
                    <a:pt x="1384" y="2677"/>
                  </a:lnTo>
                  <a:lnTo>
                    <a:pt x="1370" y="2689"/>
                  </a:lnTo>
                  <a:lnTo>
                    <a:pt x="1367" y="2761"/>
                  </a:lnTo>
                  <a:lnTo>
                    <a:pt x="1355" y="2740"/>
                  </a:lnTo>
                  <a:lnTo>
                    <a:pt x="1353" y="2681"/>
                  </a:lnTo>
                  <a:lnTo>
                    <a:pt x="1350" y="2681"/>
                  </a:lnTo>
                  <a:lnTo>
                    <a:pt x="1347" y="2699"/>
                  </a:lnTo>
                  <a:lnTo>
                    <a:pt x="1330" y="2726"/>
                  </a:lnTo>
                  <a:lnTo>
                    <a:pt x="1327" y="2727"/>
                  </a:lnTo>
                  <a:lnTo>
                    <a:pt x="1323" y="2725"/>
                  </a:lnTo>
                  <a:lnTo>
                    <a:pt x="1326" y="2722"/>
                  </a:lnTo>
                  <a:lnTo>
                    <a:pt x="1343" y="2706"/>
                  </a:lnTo>
                  <a:lnTo>
                    <a:pt x="1346" y="2701"/>
                  </a:lnTo>
                  <a:lnTo>
                    <a:pt x="1349" y="2686"/>
                  </a:lnTo>
                  <a:lnTo>
                    <a:pt x="1360" y="2676"/>
                  </a:lnTo>
                  <a:lnTo>
                    <a:pt x="1363" y="2666"/>
                  </a:lnTo>
                  <a:lnTo>
                    <a:pt x="1362" y="2657"/>
                  </a:lnTo>
                  <a:lnTo>
                    <a:pt x="1359" y="2657"/>
                  </a:lnTo>
                  <a:lnTo>
                    <a:pt x="1345" y="2683"/>
                  </a:lnTo>
                  <a:lnTo>
                    <a:pt x="1336" y="2684"/>
                  </a:lnTo>
                  <a:lnTo>
                    <a:pt x="1333" y="2680"/>
                  </a:lnTo>
                  <a:lnTo>
                    <a:pt x="1330" y="2689"/>
                  </a:lnTo>
                  <a:lnTo>
                    <a:pt x="1325" y="2704"/>
                  </a:lnTo>
                  <a:lnTo>
                    <a:pt x="1319" y="2705"/>
                  </a:lnTo>
                  <a:lnTo>
                    <a:pt x="1310" y="2711"/>
                  </a:lnTo>
                  <a:lnTo>
                    <a:pt x="1304" y="2712"/>
                  </a:lnTo>
                  <a:lnTo>
                    <a:pt x="1304" y="2702"/>
                  </a:lnTo>
                  <a:lnTo>
                    <a:pt x="1306" y="2692"/>
                  </a:lnTo>
                  <a:lnTo>
                    <a:pt x="1312" y="2687"/>
                  </a:lnTo>
                  <a:lnTo>
                    <a:pt x="1324" y="2681"/>
                  </a:lnTo>
                  <a:lnTo>
                    <a:pt x="1329" y="2670"/>
                  </a:lnTo>
                  <a:lnTo>
                    <a:pt x="1353" y="2653"/>
                  </a:lnTo>
                  <a:lnTo>
                    <a:pt x="1358" y="2643"/>
                  </a:lnTo>
                  <a:lnTo>
                    <a:pt x="1358" y="2634"/>
                  </a:lnTo>
                  <a:lnTo>
                    <a:pt x="1339" y="2631"/>
                  </a:lnTo>
                  <a:lnTo>
                    <a:pt x="1330" y="2628"/>
                  </a:lnTo>
                  <a:lnTo>
                    <a:pt x="1315" y="2620"/>
                  </a:lnTo>
                  <a:lnTo>
                    <a:pt x="1308" y="2616"/>
                  </a:lnTo>
                  <a:lnTo>
                    <a:pt x="1305" y="2607"/>
                  </a:lnTo>
                  <a:lnTo>
                    <a:pt x="1308" y="2607"/>
                  </a:lnTo>
                  <a:lnTo>
                    <a:pt x="1317" y="2601"/>
                  </a:lnTo>
                  <a:lnTo>
                    <a:pt x="1326" y="2595"/>
                  </a:lnTo>
                  <a:lnTo>
                    <a:pt x="1332" y="2599"/>
                  </a:lnTo>
                  <a:lnTo>
                    <a:pt x="1335" y="2603"/>
                  </a:lnTo>
                  <a:lnTo>
                    <a:pt x="1336" y="2613"/>
                  </a:lnTo>
                  <a:lnTo>
                    <a:pt x="1339" y="2617"/>
                  </a:lnTo>
                  <a:lnTo>
                    <a:pt x="1348" y="2616"/>
                  </a:lnTo>
                  <a:lnTo>
                    <a:pt x="1360" y="2624"/>
                  </a:lnTo>
                  <a:lnTo>
                    <a:pt x="1363" y="2623"/>
                  </a:lnTo>
                  <a:lnTo>
                    <a:pt x="1363" y="2619"/>
                  </a:lnTo>
                  <a:lnTo>
                    <a:pt x="1373" y="2575"/>
                  </a:lnTo>
                  <a:lnTo>
                    <a:pt x="1376" y="2574"/>
                  </a:lnTo>
                  <a:lnTo>
                    <a:pt x="1379" y="2569"/>
                  </a:lnTo>
                  <a:lnTo>
                    <a:pt x="1411" y="2556"/>
                  </a:lnTo>
                  <a:lnTo>
                    <a:pt x="1411" y="2551"/>
                  </a:lnTo>
                  <a:lnTo>
                    <a:pt x="1414" y="2551"/>
                  </a:lnTo>
                  <a:lnTo>
                    <a:pt x="1416" y="2517"/>
                  </a:lnTo>
                  <a:lnTo>
                    <a:pt x="1418" y="2512"/>
                  </a:lnTo>
                  <a:lnTo>
                    <a:pt x="1405" y="2507"/>
                  </a:lnTo>
                  <a:lnTo>
                    <a:pt x="1391" y="2507"/>
                  </a:lnTo>
                  <a:lnTo>
                    <a:pt x="1391" y="2512"/>
                  </a:lnTo>
                  <a:lnTo>
                    <a:pt x="1415" y="2534"/>
                  </a:lnTo>
                  <a:lnTo>
                    <a:pt x="1425" y="2572"/>
                  </a:lnTo>
                  <a:lnTo>
                    <a:pt x="1408" y="2617"/>
                  </a:lnTo>
                  <a:lnTo>
                    <a:pt x="1410" y="2627"/>
                  </a:lnTo>
                  <a:lnTo>
                    <a:pt x="1422" y="2673"/>
                  </a:lnTo>
                  <a:lnTo>
                    <a:pt x="1426" y="2677"/>
                  </a:lnTo>
                  <a:lnTo>
                    <a:pt x="1430" y="2677"/>
                  </a:lnTo>
                  <a:lnTo>
                    <a:pt x="1435" y="2667"/>
                  </a:lnTo>
                  <a:lnTo>
                    <a:pt x="1438" y="2666"/>
                  </a:lnTo>
                  <a:lnTo>
                    <a:pt x="1435" y="2662"/>
                  </a:lnTo>
                  <a:lnTo>
                    <a:pt x="1434" y="2648"/>
                  </a:lnTo>
                  <a:lnTo>
                    <a:pt x="1437" y="2647"/>
                  </a:lnTo>
                  <a:lnTo>
                    <a:pt x="1440" y="2642"/>
                  </a:lnTo>
                  <a:lnTo>
                    <a:pt x="1446" y="2646"/>
                  </a:lnTo>
                  <a:lnTo>
                    <a:pt x="1446" y="2642"/>
                  </a:lnTo>
                  <a:lnTo>
                    <a:pt x="1449" y="2637"/>
                  </a:lnTo>
                  <a:lnTo>
                    <a:pt x="1448" y="2618"/>
                  </a:lnTo>
                  <a:lnTo>
                    <a:pt x="1445" y="2613"/>
                  </a:lnTo>
                  <a:lnTo>
                    <a:pt x="1435" y="2605"/>
                  </a:lnTo>
                  <a:lnTo>
                    <a:pt x="1432" y="2606"/>
                  </a:lnTo>
                  <a:lnTo>
                    <a:pt x="1432" y="2601"/>
                  </a:lnTo>
                  <a:lnTo>
                    <a:pt x="1435" y="2595"/>
                  </a:lnTo>
                  <a:lnTo>
                    <a:pt x="1451" y="2565"/>
                  </a:lnTo>
                  <a:lnTo>
                    <a:pt x="1451" y="2560"/>
                  </a:lnTo>
                  <a:lnTo>
                    <a:pt x="1454" y="2551"/>
                  </a:lnTo>
                  <a:lnTo>
                    <a:pt x="1450" y="2546"/>
                  </a:lnTo>
                  <a:lnTo>
                    <a:pt x="1453" y="2541"/>
                  </a:lnTo>
                  <a:lnTo>
                    <a:pt x="1489" y="2522"/>
                  </a:lnTo>
                  <a:lnTo>
                    <a:pt x="1489" y="2527"/>
                  </a:lnTo>
                  <a:lnTo>
                    <a:pt x="1492" y="2527"/>
                  </a:lnTo>
                  <a:lnTo>
                    <a:pt x="1495" y="2532"/>
                  </a:lnTo>
                  <a:lnTo>
                    <a:pt x="1495" y="2536"/>
                  </a:lnTo>
                  <a:lnTo>
                    <a:pt x="1493" y="2541"/>
                  </a:lnTo>
                  <a:lnTo>
                    <a:pt x="1478" y="2548"/>
                  </a:lnTo>
                  <a:lnTo>
                    <a:pt x="1478" y="2552"/>
                  </a:lnTo>
                  <a:lnTo>
                    <a:pt x="1481" y="2561"/>
                  </a:lnTo>
                  <a:lnTo>
                    <a:pt x="1478" y="2562"/>
                  </a:lnTo>
                  <a:lnTo>
                    <a:pt x="1478" y="2559"/>
                  </a:lnTo>
                  <a:lnTo>
                    <a:pt x="1467" y="2559"/>
                  </a:lnTo>
                  <a:lnTo>
                    <a:pt x="1464" y="2559"/>
                  </a:lnTo>
                  <a:lnTo>
                    <a:pt x="1462" y="2585"/>
                  </a:lnTo>
                  <a:lnTo>
                    <a:pt x="1462" y="2598"/>
                  </a:lnTo>
                  <a:lnTo>
                    <a:pt x="1490" y="2615"/>
                  </a:lnTo>
                  <a:lnTo>
                    <a:pt x="1477" y="2625"/>
                  </a:lnTo>
                  <a:lnTo>
                    <a:pt x="1469" y="2634"/>
                  </a:lnTo>
                  <a:lnTo>
                    <a:pt x="1469" y="2630"/>
                  </a:lnTo>
                  <a:lnTo>
                    <a:pt x="1489" y="2629"/>
                  </a:lnTo>
                  <a:lnTo>
                    <a:pt x="1503" y="2615"/>
                  </a:lnTo>
                  <a:lnTo>
                    <a:pt x="1505" y="2572"/>
                  </a:lnTo>
                  <a:lnTo>
                    <a:pt x="1510" y="2572"/>
                  </a:lnTo>
                  <a:lnTo>
                    <a:pt x="1511" y="2567"/>
                  </a:lnTo>
                  <a:lnTo>
                    <a:pt x="1522" y="2542"/>
                  </a:lnTo>
                  <a:lnTo>
                    <a:pt x="1525" y="2542"/>
                  </a:lnTo>
                  <a:lnTo>
                    <a:pt x="1527" y="2499"/>
                  </a:lnTo>
                  <a:lnTo>
                    <a:pt x="1526" y="2494"/>
                  </a:lnTo>
                  <a:lnTo>
                    <a:pt x="1551" y="2443"/>
                  </a:lnTo>
                  <a:lnTo>
                    <a:pt x="1554" y="2439"/>
                  </a:lnTo>
                  <a:lnTo>
                    <a:pt x="1551" y="2434"/>
                  </a:lnTo>
                  <a:lnTo>
                    <a:pt x="1541" y="2426"/>
                  </a:lnTo>
                  <a:lnTo>
                    <a:pt x="1541" y="2417"/>
                  </a:lnTo>
                  <a:lnTo>
                    <a:pt x="1544" y="2373"/>
                  </a:lnTo>
                  <a:lnTo>
                    <a:pt x="1541" y="2369"/>
                  </a:lnTo>
                  <a:lnTo>
                    <a:pt x="1538" y="2369"/>
                  </a:lnTo>
                  <a:lnTo>
                    <a:pt x="1519" y="2395"/>
                  </a:lnTo>
                  <a:lnTo>
                    <a:pt x="1495" y="2403"/>
                  </a:lnTo>
                  <a:lnTo>
                    <a:pt x="1489" y="2404"/>
                  </a:lnTo>
                  <a:lnTo>
                    <a:pt x="1488" y="2400"/>
                  </a:lnTo>
                  <a:lnTo>
                    <a:pt x="1491" y="2394"/>
                  </a:lnTo>
                  <a:lnTo>
                    <a:pt x="1512" y="2382"/>
                  </a:lnTo>
                  <a:lnTo>
                    <a:pt x="1514" y="2377"/>
                  </a:lnTo>
                  <a:lnTo>
                    <a:pt x="1505" y="2359"/>
                  </a:lnTo>
                  <a:lnTo>
                    <a:pt x="1501" y="2355"/>
                  </a:lnTo>
                  <a:lnTo>
                    <a:pt x="1498" y="2360"/>
                  </a:lnTo>
                  <a:lnTo>
                    <a:pt x="1496" y="2360"/>
                  </a:lnTo>
                  <a:lnTo>
                    <a:pt x="1492" y="2350"/>
                  </a:lnTo>
                  <a:lnTo>
                    <a:pt x="1491" y="2315"/>
                  </a:lnTo>
                  <a:lnTo>
                    <a:pt x="1494" y="2315"/>
                  </a:lnTo>
                  <a:lnTo>
                    <a:pt x="1494" y="2316"/>
                  </a:lnTo>
                  <a:lnTo>
                    <a:pt x="1496" y="2314"/>
                  </a:lnTo>
                  <a:lnTo>
                    <a:pt x="1499" y="2311"/>
                  </a:lnTo>
                  <a:lnTo>
                    <a:pt x="1502" y="2316"/>
                  </a:lnTo>
                  <a:lnTo>
                    <a:pt x="1511" y="2358"/>
                  </a:lnTo>
                  <a:lnTo>
                    <a:pt x="1520" y="2367"/>
                  </a:lnTo>
                  <a:lnTo>
                    <a:pt x="1526" y="2366"/>
                  </a:lnTo>
                  <a:lnTo>
                    <a:pt x="1526" y="2362"/>
                  </a:lnTo>
                  <a:lnTo>
                    <a:pt x="1529" y="2356"/>
                  </a:lnTo>
                  <a:lnTo>
                    <a:pt x="1530" y="2323"/>
                  </a:lnTo>
                  <a:lnTo>
                    <a:pt x="1528" y="2271"/>
                  </a:lnTo>
                  <a:lnTo>
                    <a:pt x="1524" y="2266"/>
                  </a:lnTo>
                  <a:lnTo>
                    <a:pt x="1521" y="2258"/>
                  </a:lnTo>
                  <a:lnTo>
                    <a:pt x="1520" y="2248"/>
                  </a:lnTo>
                  <a:lnTo>
                    <a:pt x="1523" y="2243"/>
                  </a:lnTo>
                  <a:lnTo>
                    <a:pt x="1526" y="2248"/>
                  </a:lnTo>
                  <a:lnTo>
                    <a:pt x="1536" y="2265"/>
                  </a:lnTo>
                  <a:lnTo>
                    <a:pt x="1540" y="2279"/>
                  </a:lnTo>
                  <a:lnTo>
                    <a:pt x="1543" y="2279"/>
                  </a:lnTo>
                  <a:lnTo>
                    <a:pt x="1557" y="2253"/>
                  </a:lnTo>
                  <a:lnTo>
                    <a:pt x="1556" y="2239"/>
                  </a:lnTo>
                  <a:lnTo>
                    <a:pt x="1562" y="2238"/>
                  </a:lnTo>
                  <a:lnTo>
                    <a:pt x="1571" y="2242"/>
                  </a:lnTo>
                  <a:lnTo>
                    <a:pt x="1575" y="2251"/>
                  </a:lnTo>
                  <a:lnTo>
                    <a:pt x="1578" y="2250"/>
                  </a:lnTo>
                  <a:lnTo>
                    <a:pt x="1583" y="2241"/>
                  </a:lnTo>
                  <a:lnTo>
                    <a:pt x="1583" y="2236"/>
                  </a:lnTo>
                  <a:lnTo>
                    <a:pt x="1579" y="2207"/>
                  </a:lnTo>
                  <a:lnTo>
                    <a:pt x="1578" y="2198"/>
                  </a:lnTo>
                  <a:lnTo>
                    <a:pt x="1581" y="2193"/>
                  </a:lnTo>
                  <a:lnTo>
                    <a:pt x="1584" y="2193"/>
                  </a:lnTo>
                  <a:lnTo>
                    <a:pt x="1587" y="2195"/>
                  </a:lnTo>
                  <a:lnTo>
                    <a:pt x="1586" y="2193"/>
                  </a:lnTo>
                  <a:lnTo>
                    <a:pt x="1583" y="2193"/>
                  </a:lnTo>
                  <a:lnTo>
                    <a:pt x="1583" y="2181"/>
                  </a:lnTo>
                  <a:lnTo>
                    <a:pt x="1586" y="2120"/>
                  </a:lnTo>
                  <a:lnTo>
                    <a:pt x="1586" y="2113"/>
                  </a:lnTo>
                  <a:lnTo>
                    <a:pt x="1582" y="2104"/>
                  </a:lnTo>
                  <a:lnTo>
                    <a:pt x="1576" y="2095"/>
                  </a:lnTo>
                  <a:lnTo>
                    <a:pt x="1570" y="2090"/>
                  </a:lnTo>
                  <a:lnTo>
                    <a:pt x="1564" y="2096"/>
                  </a:lnTo>
                  <a:lnTo>
                    <a:pt x="1564" y="2105"/>
                  </a:lnTo>
                  <a:lnTo>
                    <a:pt x="1565" y="2181"/>
                  </a:lnTo>
                  <a:lnTo>
                    <a:pt x="1563" y="2186"/>
                  </a:lnTo>
                  <a:lnTo>
                    <a:pt x="1559" y="2186"/>
                  </a:lnTo>
                  <a:lnTo>
                    <a:pt x="1556" y="2182"/>
                  </a:lnTo>
                  <a:lnTo>
                    <a:pt x="1556" y="2177"/>
                  </a:lnTo>
                  <a:lnTo>
                    <a:pt x="1558" y="2158"/>
                  </a:lnTo>
                  <a:lnTo>
                    <a:pt x="1558" y="2153"/>
                  </a:lnTo>
                  <a:lnTo>
                    <a:pt x="1555" y="2149"/>
                  </a:lnTo>
                  <a:lnTo>
                    <a:pt x="1552" y="2154"/>
                  </a:lnTo>
                  <a:lnTo>
                    <a:pt x="1537" y="2165"/>
                  </a:lnTo>
                  <a:lnTo>
                    <a:pt x="1520" y="2182"/>
                  </a:lnTo>
                  <a:lnTo>
                    <a:pt x="1503" y="2207"/>
                  </a:lnTo>
                  <a:lnTo>
                    <a:pt x="1490" y="2242"/>
                  </a:lnTo>
                  <a:lnTo>
                    <a:pt x="1488" y="2266"/>
                  </a:lnTo>
                  <a:lnTo>
                    <a:pt x="1480" y="2286"/>
                  </a:lnTo>
                  <a:lnTo>
                    <a:pt x="1477" y="2291"/>
                  </a:lnTo>
                  <a:lnTo>
                    <a:pt x="1459" y="2303"/>
                  </a:lnTo>
                  <a:lnTo>
                    <a:pt x="1453" y="2299"/>
                  </a:lnTo>
                  <a:lnTo>
                    <a:pt x="1447" y="2291"/>
                  </a:lnTo>
                  <a:lnTo>
                    <a:pt x="1441" y="2291"/>
                  </a:lnTo>
                  <a:lnTo>
                    <a:pt x="1408" y="2314"/>
                  </a:lnTo>
                  <a:lnTo>
                    <a:pt x="1400" y="2325"/>
                  </a:lnTo>
                  <a:lnTo>
                    <a:pt x="1383" y="2346"/>
                  </a:lnTo>
                  <a:lnTo>
                    <a:pt x="1366" y="2376"/>
                  </a:lnTo>
                  <a:lnTo>
                    <a:pt x="1364" y="2395"/>
                  </a:lnTo>
                  <a:lnTo>
                    <a:pt x="1361" y="2400"/>
                  </a:lnTo>
                  <a:lnTo>
                    <a:pt x="1359" y="2405"/>
                  </a:lnTo>
                  <a:lnTo>
                    <a:pt x="1349" y="2407"/>
                  </a:lnTo>
                  <a:lnTo>
                    <a:pt x="1347" y="2412"/>
                  </a:lnTo>
                  <a:lnTo>
                    <a:pt x="1353" y="2426"/>
                  </a:lnTo>
                  <a:lnTo>
                    <a:pt x="1350" y="2437"/>
                  </a:lnTo>
                  <a:lnTo>
                    <a:pt x="1348" y="2437"/>
                  </a:lnTo>
                  <a:lnTo>
                    <a:pt x="1341" y="2428"/>
                  </a:lnTo>
                  <a:lnTo>
                    <a:pt x="1338" y="2430"/>
                  </a:lnTo>
                  <a:lnTo>
                    <a:pt x="1330" y="2449"/>
                  </a:lnTo>
                  <a:lnTo>
                    <a:pt x="1322" y="2463"/>
                  </a:lnTo>
                  <a:lnTo>
                    <a:pt x="1323" y="2477"/>
                  </a:lnTo>
                  <a:lnTo>
                    <a:pt x="1348" y="2497"/>
                  </a:lnTo>
                  <a:lnTo>
                    <a:pt x="1357" y="2496"/>
                  </a:lnTo>
                  <a:lnTo>
                    <a:pt x="1357" y="2506"/>
                  </a:lnTo>
                  <a:lnTo>
                    <a:pt x="1351" y="2506"/>
                  </a:lnTo>
                  <a:lnTo>
                    <a:pt x="1336" y="2503"/>
                  </a:lnTo>
                  <a:lnTo>
                    <a:pt x="1323" y="2491"/>
                  </a:lnTo>
                  <a:lnTo>
                    <a:pt x="1321" y="2496"/>
                  </a:lnTo>
                  <a:lnTo>
                    <a:pt x="1315" y="2506"/>
                  </a:lnTo>
                  <a:lnTo>
                    <a:pt x="1315" y="2501"/>
                  </a:lnTo>
                  <a:lnTo>
                    <a:pt x="1308" y="2493"/>
                  </a:lnTo>
                  <a:lnTo>
                    <a:pt x="1307" y="2469"/>
                  </a:lnTo>
                  <a:lnTo>
                    <a:pt x="1323" y="2424"/>
                  </a:lnTo>
                  <a:lnTo>
                    <a:pt x="1332" y="2409"/>
                  </a:lnTo>
                  <a:lnTo>
                    <a:pt x="1357" y="2382"/>
                  </a:lnTo>
                  <a:lnTo>
                    <a:pt x="1371" y="2343"/>
                  </a:lnTo>
                  <a:lnTo>
                    <a:pt x="1396" y="2302"/>
                  </a:lnTo>
                  <a:lnTo>
                    <a:pt x="1416" y="2275"/>
                  </a:lnTo>
                  <a:lnTo>
                    <a:pt x="1422" y="2275"/>
                  </a:lnTo>
                  <a:lnTo>
                    <a:pt x="1424" y="2270"/>
                  </a:lnTo>
                  <a:lnTo>
                    <a:pt x="1454" y="2209"/>
                  </a:lnTo>
                  <a:lnTo>
                    <a:pt x="1457" y="2199"/>
                  </a:lnTo>
                  <a:lnTo>
                    <a:pt x="1457" y="2190"/>
                  </a:lnTo>
                  <a:lnTo>
                    <a:pt x="1453" y="2166"/>
                  </a:lnTo>
                  <a:lnTo>
                    <a:pt x="1452" y="2157"/>
                  </a:lnTo>
                  <a:lnTo>
                    <a:pt x="1454" y="2147"/>
                  </a:lnTo>
                  <a:lnTo>
                    <a:pt x="1460" y="2142"/>
                  </a:lnTo>
                  <a:lnTo>
                    <a:pt x="1461" y="2146"/>
                  </a:lnTo>
                  <a:lnTo>
                    <a:pt x="1464" y="2160"/>
                  </a:lnTo>
                  <a:lnTo>
                    <a:pt x="1465" y="2165"/>
                  </a:lnTo>
                  <a:lnTo>
                    <a:pt x="1468" y="2169"/>
                  </a:lnTo>
                  <a:lnTo>
                    <a:pt x="1478" y="2125"/>
                  </a:lnTo>
                  <a:lnTo>
                    <a:pt x="1480" y="2120"/>
                  </a:lnTo>
                  <a:lnTo>
                    <a:pt x="1484" y="2125"/>
                  </a:lnTo>
                  <a:lnTo>
                    <a:pt x="1484" y="2138"/>
                  </a:lnTo>
                  <a:lnTo>
                    <a:pt x="1482" y="2153"/>
                  </a:lnTo>
                  <a:lnTo>
                    <a:pt x="1470" y="2221"/>
                  </a:lnTo>
                  <a:lnTo>
                    <a:pt x="1459" y="2241"/>
                  </a:lnTo>
                  <a:lnTo>
                    <a:pt x="1456" y="2247"/>
                  </a:lnTo>
                  <a:lnTo>
                    <a:pt x="1454" y="2261"/>
                  </a:lnTo>
                  <a:lnTo>
                    <a:pt x="1458" y="2265"/>
                  </a:lnTo>
                  <a:lnTo>
                    <a:pt x="1470" y="2264"/>
                  </a:lnTo>
                  <a:lnTo>
                    <a:pt x="1475" y="2258"/>
                  </a:lnTo>
                  <a:lnTo>
                    <a:pt x="1474" y="2230"/>
                  </a:lnTo>
                  <a:lnTo>
                    <a:pt x="1482" y="2219"/>
                  </a:lnTo>
                  <a:lnTo>
                    <a:pt x="1493" y="2194"/>
                  </a:lnTo>
                  <a:lnTo>
                    <a:pt x="1498" y="2165"/>
                  </a:lnTo>
                  <a:lnTo>
                    <a:pt x="1510" y="2159"/>
                  </a:lnTo>
                  <a:lnTo>
                    <a:pt x="1518" y="2149"/>
                  </a:lnTo>
                  <a:lnTo>
                    <a:pt x="1520" y="2135"/>
                  </a:lnTo>
                  <a:lnTo>
                    <a:pt x="1526" y="2124"/>
                  </a:lnTo>
                  <a:lnTo>
                    <a:pt x="1532" y="2128"/>
                  </a:lnTo>
                  <a:lnTo>
                    <a:pt x="1539" y="2133"/>
                  </a:lnTo>
                  <a:lnTo>
                    <a:pt x="1542" y="2132"/>
                  </a:lnTo>
                  <a:lnTo>
                    <a:pt x="1547" y="2126"/>
                  </a:lnTo>
                  <a:lnTo>
                    <a:pt x="1547" y="2122"/>
                  </a:lnTo>
                  <a:lnTo>
                    <a:pt x="1544" y="2112"/>
                  </a:lnTo>
                  <a:lnTo>
                    <a:pt x="1540" y="2108"/>
                  </a:lnTo>
                  <a:lnTo>
                    <a:pt x="1537" y="2099"/>
                  </a:lnTo>
                  <a:lnTo>
                    <a:pt x="1540" y="2084"/>
                  </a:lnTo>
                  <a:lnTo>
                    <a:pt x="1536" y="2071"/>
                  </a:lnTo>
                  <a:lnTo>
                    <a:pt x="1533" y="2071"/>
                  </a:lnTo>
                  <a:lnTo>
                    <a:pt x="1530" y="2072"/>
                  </a:lnTo>
                  <a:lnTo>
                    <a:pt x="1529" y="2057"/>
                  </a:lnTo>
                  <a:lnTo>
                    <a:pt x="1531" y="2050"/>
                  </a:lnTo>
                  <a:lnTo>
                    <a:pt x="1534" y="2046"/>
                  </a:lnTo>
                  <a:lnTo>
                    <a:pt x="1534" y="2042"/>
                  </a:lnTo>
                  <a:lnTo>
                    <a:pt x="1531" y="2033"/>
                  </a:lnTo>
                  <a:lnTo>
                    <a:pt x="1527" y="2029"/>
                  </a:lnTo>
                  <a:lnTo>
                    <a:pt x="1524" y="2025"/>
                  </a:lnTo>
                  <a:lnTo>
                    <a:pt x="1523" y="2006"/>
                  </a:lnTo>
                  <a:lnTo>
                    <a:pt x="1526" y="1996"/>
                  </a:lnTo>
                  <a:lnTo>
                    <a:pt x="1525" y="1987"/>
                  </a:lnTo>
                  <a:lnTo>
                    <a:pt x="1522" y="1977"/>
                  </a:lnTo>
                  <a:lnTo>
                    <a:pt x="1518" y="1969"/>
                  </a:lnTo>
                  <a:lnTo>
                    <a:pt x="1512" y="1955"/>
                  </a:lnTo>
                  <a:lnTo>
                    <a:pt x="1508" y="1946"/>
                  </a:lnTo>
                  <a:lnTo>
                    <a:pt x="1508" y="1937"/>
                  </a:lnTo>
                  <a:lnTo>
                    <a:pt x="1511" y="1936"/>
                  </a:lnTo>
                  <a:lnTo>
                    <a:pt x="1519" y="1930"/>
                  </a:lnTo>
                  <a:lnTo>
                    <a:pt x="1528" y="1924"/>
                  </a:lnTo>
                  <a:lnTo>
                    <a:pt x="1531" y="1919"/>
                  </a:lnTo>
                  <a:lnTo>
                    <a:pt x="1530" y="1900"/>
                  </a:lnTo>
                  <a:lnTo>
                    <a:pt x="1527" y="1896"/>
                  </a:lnTo>
                  <a:lnTo>
                    <a:pt x="1523" y="1892"/>
                  </a:lnTo>
                  <a:lnTo>
                    <a:pt x="1517" y="1892"/>
                  </a:lnTo>
                  <a:lnTo>
                    <a:pt x="1508" y="1889"/>
                  </a:lnTo>
                  <a:lnTo>
                    <a:pt x="1499" y="1895"/>
                  </a:lnTo>
                  <a:lnTo>
                    <a:pt x="1491" y="1900"/>
                  </a:lnTo>
                  <a:lnTo>
                    <a:pt x="1482" y="1911"/>
                  </a:lnTo>
                  <a:lnTo>
                    <a:pt x="1477" y="1921"/>
                  </a:lnTo>
                  <a:lnTo>
                    <a:pt x="1477" y="1940"/>
                  </a:lnTo>
                  <a:lnTo>
                    <a:pt x="1484" y="1953"/>
                  </a:lnTo>
                  <a:lnTo>
                    <a:pt x="1494" y="1967"/>
                  </a:lnTo>
                  <a:lnTo>
                    <a:pt x="1495" y="1981"/>
                  </a:lnTo>
                  <a:lnTo>
                    <a:pt x="1489" y="1991"/>
                  </a:lnTo>
                  <a:lnTo>
                    <a:pt x="1484" y="2006"/>
                  </a:lnTo>
                  <a:lnTo>
                    <a:pt x="1472" y="2007"/>
                  </a:lnTo>
                  <a:lnTo>
                    <a:pt x="1471" y="1998"/>
                  </a:lnTo>
                  <a:lnTo>
                    <a:pt x="1477" y="1988"/>
                  </a:lnTo>
                  <a:lnTo>
                    <a:pt x="1473" y="1983"/>
                  </a:lnTo>
                  <a:lnTo>
                    <a:pt x="1469" y="1973"/>
                  </a:lnTo>
                  <a:lnTo>
                    <a:pt x="1469" y="1968"/>
                  </a:lnTo>
                  <a:lnTo>
                    <a:pt x="1469" y="1942"/>
                  </a:lnTo>
                  <a:lnTo>
                    <a:pt x="1469" y="1937"/>
                  </a:lnTo>
                  <a:lnTo>
                    <a:pt x="1469" y="1927"/>
                  </a:lnTo>
                  <a:lnTo>
                    <a:pt x="1469" y="1913"/>
                  </a:lnTo>
                  <a:lnTo>
                    <a:pt x="1463" y="1909"/>
                  </a:lnTo>
                  <a:lnTo>
                    <a:pt x="1435" y="1912"/>
                  </a:lnTo>
                  <a:lnTo>
                    <a:pt x="1437" y="1959"/>
                  </a:lnTo>
                  <a:lnTo>
                    <a:pt x="1434" y="1965"/>
                  </a:lnTo>
                  <a:lnTo>
                    <a:pt x="1430" y="1960"/>
                  </a:lnTo>
                  <a:lnTo>
                    <a:pt x="1427" y="1956"/>
                  </a:lnTo>
                  <a:lnTo>
                    <a:pt x="1423" y="1937"/>
                  </a:lnTo>
                  <a:lnTo>
                    <a:pt x="1418" y="1900"/>
                  </a:lnTo>
                  <a:lnTo>
                    <a:pt x="1420" y="1881"/>
                  </a:lnTo>
                  <a:lnTo>
                    <a:pt x="1417" y="1872"/>
                  </a:lnTo>
                  <a:lnTo>
                    <a:pt x="1413" y="1858"/>
                  </a:lnTo>
                  <a:lnTo>
                    <a:pt x="1403" y="1850"/>
                  </a:lnTo>
                  <a:lnTo>
                    <a:pt x="1382" y="1848"/>
                  </a:lnTo>
                  <a:lnTo>
                    <a:pt x="1376" y="1853"/>
                  </a:lnTo>
                  <a:lnTo>
                    <a:pt x="1368" y="1864"/>
                  </a:lnTo>
                  <a:lnTo>
                    <a:pt x="1359" y="1865"/>
                  </a:lnTo>
                  <a:lnTo>
                    <a:pt x="1346" y="1861"/>
                  </a:lnTo>
                  <a:lnTo>
                    <a:pt x="1319" y="1856"/>
                  </a:lnTo>
                  <a:lnTo>
                    <a:pt x="1303" y="1848"/>
                  </a:lnTo>
                  <a:lnTo>
                    <a:pt x="1284" y="1826"/>
                  </a:lnTo>
                  <a:lnTo>
                    <a:pt x="1278" y="1827"/>
                  </a:lnTo>
                  <a:lnTo>
                    <a:pt x="1272" y="1823"/>
                  </a:lnTo>
                  <a:lnTo>
                    <a:pt x="1269" y="1828"/>
                  </a:lnTo>
                  <a:lnTo>
                    <a:pt x="1266" y="1824"/>
                  </a:lnTo>
                  <a:lnTo>
                    <a:pt x="1256" y="1816"/>
                  </a:lnTo>
                  <a:lnTo>
                    <a:pt x="1253" y="1807"/>
                  </a:lnTo>
                  <a:lnTo>
                    <a:pt x="1250" y="1802"/>
                  </a:lnTo>
                  <a:lnTo>
                    <a:pt x="1228" y="1800"/>
                  </a:lnTo>
                  <a:lnTo>
                    <a:pt x="1222" y="1806"/>
                  </a:lnTo>
                  <a:lnTo>
                    <a:pt x="1213" y="1797"/>
                  </a:lnTo>
                  <a:lnTo>
                    <a:pt x="1203" y="1774"/>
                  </a:lnTo>
                  <a:lnTo>
                    <a:pt x="1163" y="1770"/>
                  </a:lnTo>
                  <a:lnTo>
                    <a:pt x="1101" y="1740"/>
                  </a:lnTo>
                  <a:lnTo>
                    <a:pt x="1063" y="1702"/>
                  </a:lnTo>
                  <a:lnTo>
                    <a:pt x="1062" y="1693"/>
                  </a:lnTo>
                  <a:lnTo>
                    <a:pt x="1068" y="1682"/>
                  </a:lnTo>
                  <a:lnTo>
                    <a:pt x="1065" y="1678"/>
                  </a:lnTo>
                  <a:lnTo>
                    <a:pt x="1032" y="1634"/>
                  </a:lnTo>
                  <a:lnTo>
                    <a:pt x="1026" y="1635"/>
                  </a:lnTo>
                  <a:lnTo>
                    <a:pt x="1011" y="1632"/>
                  </a:lnTo>
                  <a:lnTo>
                    <a:pt x="982" y="1603"/>
                  </a:lnTo>
                  <a:lnTo>
                    <a:pt x="947" y="1550"/>
                  </a:lnTo>
                  <a:lnTo>
                    <a:pt x="923" y="1510"/>
                  </a:lnTo>
                  <a:lnTo>
                    <a:pt x="914" y="1511"/>
                  </a:lnTo>
                  <a:lnTo>
                    <a:pt x="908" y="1507"/>
                  </a:lnTo>
                  <a:lnTo>
                    <a:pt x="905" y="1508"/>
                  </a:lnTo>
                  <a:lnTo>
                    <a:pt x="904" y="1503"/>
                  </a:lnTo>
                  <a:lnTo>
                    <a:pt x="902" y="1504"/>
                  </a:lnTo>
                  <a:lnTo>
                    <a:pt x="901" y="1485"/>
                  </a:lnTo>
                  <a:lnTo>
                    <a:pt x="888" y="1477"/>
                  </a:lnTo>
                  <a:lnTo>
                    <a:pt x="882" y="1477"/>
                  </a:lnTo>
                  <a:lnTo>
                    <a:pt x="876" y="1474"/>
                  </a:lnTo>
                  <a:lnTo>
                    <a:pt x="870" y="1479"/>
                  </a:lnTo>
                  <a:lnTo>
                    <a:pt x="871" y="1498"/>
                  </a:lnTo>
                  <a:lnTo>
                    <a:pt x="875" y="1511"/>
                  </a:lnTo>
                  <a:lnTo>
                    <a:pt x="881" y="1520"/>
                  </a:lnTo>
                  <a:lnTo>
                    <a:pt x="885" y="1534"/>
                  </a:lnTo>
                  <a:lnTo>
                    <a:pt x="885" y="1539"/>
                  </a:lnTo>
                  <a:lnTo>
                    <a:pt x="872" y="1573"/>
                  </a:lnTo>
                  <a:lnTo>
                    <a:pt x="861" y="1594"/>
                  </a:lnTo>
                  <a:lnTo>
                    <a:pt x="860" y="1636"/>
                  </a:lnTo>
                  <a:lnTo>
                    <a:pt x="843" y="1662"/>
                  </a:lnTo>
                  <a:lnTo>
                    <a:pt x="851" y="1699"/>
                  </a:lnTo>
                  <a:lnTo>
                    <a:pt x="845" y="1814"/>
                  </a:lnTo>
                  <a:lnTo>
                    <a:pt x="848" y="1885"/>
                  </a:lnTo>
                  <a:lnTo>
                    <a:pt x="855" y="1903"/>
                  </a:lnTo>
                  <a:lnTo>
                    <a:pt x="861" y="1898"/>
                  </a:lnTo>
                  <a:lnTo>
                    <a:pt x="871" y="1911"/>
                  </a:lnTo>
                  <a:lnTo>
                    <a:pt x="904" y="2025"/>
                  </a:lnTo>
                  <a:lnTo>
                    <a:pt x="908" y="2120"/>
                  </a:lnTo>
                  <a:lnTo>
                    <a:pt x="896" y="2349"/>
                  </a:lnTo>
                  <a:lnTo>
                    <a:pt x="896" y="2354"/>
                  </a:lnTo>
                  <a:lnTo>
                    <a:pt x="902" y="2353"/>
                  </a:lnTo>
                  <a:lnTo>
                    <a:pt x="908" y="2357"/>
                  </a:lnTo>
                  <a:lnTo>
                    <a:pt x="911" y="2361"/>
                  </a:lnTo>
                  <a:lnTo>
                    <a:pt x="912" y="2366"/>
                  </a:lnTo>
                  <a:lnTo>
                    <a:pt x="903" y="2367"/>
                  </a:lnTo>
                  <a:lnTo>
                    <a:pt x="900" y="2376"/>
                  </a:lnTo>
                  <a:lnTo>
                    <a:pt x="904" y="2395"/>
                  </a:lnTo>
                  <a:lnTo>
                    <a:pt x="911" y="2409"/>
                  </a:lnTo>
                  <a:lnTo>
                    <a:pt x="917" y="2422"/>
                  </a:lnTo>
                  <a:lnTo>
                    <a:pt x="919" y="2460"/>
                  </a:lnTo>
                  <a:lnTo>
                    <a:pt x="919" y="2512"/>
                  </a:lnTo>
                  <a:lnTo>
                    <a:pt x="913" y="2631"/>
                  </a:lnTo>
                  <a:lnTo>
                    <a:pt x="907" y="2642"/>
                  </a:lnTo>
                  <a:lnTo>
                    <a:pt x="905" y="2656"/>
                  </a:lnTo>
                  <a:lnTo>
                    <a:pt x="900" y="2681"/>
                  </a:lnTo>
                  <a:lnTo>
                    <a:pt x="898" y="2695"/>
                  </a:lnTo>
                  <a:lnTo>
                    <a:pt x="895" y="2705"/>
                  </a:lnTo>
                  <a:lnTo>
                    <a:pt x="895" y="2710"/>
                  </a:lnTo>
                  <a:lnTo>
                    <a:pt x="904" y="2709"/>
                  </a:lnTo>
                  <a:lnTo>
                    <a:pt x="907" y="2704"/>
                  </a:lnTo>
                  <a:lnTo>
                    <a:pt x="913" y="2698"/>
                  </a:lnTo>
                  <a:lnTo>
                    <a:pt x="916" y="2693"/>
                  </a:lnTo>
                  <a:lnTo>
                    <a:pt x="916" y="2688"/>
                  </a:lnTo>
                  <a:lnTo>
                    <a:pt x="918" y="2678"/>
                  </a:lnTo>
                  <a:lnTo>
                    <a:pt x="920" y="2659"/>
                  </a:lnTo>
                  <a:lnTo>
                    <a:pt x="919" y="2640"/>
                  </a:lnTo>
                  <a:lnTo>
                    <a:pt x="922" y="2630"/>
                  </a:lnTo>
                  <a:lnTo>
                    <a:pt x="925" y="2630"/>
                  </a:lnTo>
                  <a:lnTo>
                    <a:pt x="928" y="2625"/>
                  </a:lnTo>
                  <a:lnTo>
                    <a:pt x="937" y="2629"/>
                  </a:lnTo>
                  <a:lnTo>
                    <a:pt x="946" y="2628"/>
                  </a:lnTo>
                  <a:lnTo>
                    <a:pt x="949" y="2632"/>
                  </a:lnTo>
                  <a:lnTo>
                    <a:pt x="952" y="2631"/>
                  </a:lnTo>
                  <a:lnTo>
                    <a:pt x="956" y="2645"/>
                  </a:lnTo>
                  <a:lnTo>
                    <a:pt x="960" y="2664"/>
                  </a:lnTo>
                  <a:lnTo>
                    <a:pt x="967" y="2686"/>
                  </a:lnTo>
                  <a:lnTo>
                    <a:pt x="967" y="2691"/>
                  </a:lnTo>
                  <a:lnTo>
                    <a:pt x="970" y="2691"/>
                  </a:lnTo>
                  <a:lnTo>
                    <a:pt x="977" y="2695"/>
                  </a:lnTo>
                  <a:lnTo>
                    <a:pt x="986" y="2699"/>
                  </a:lnTo>
                  <a:lnTo>
                    <a:pt x="986" y="2708"/>
                  </a:lnTo>
                  <a:lnTo>
                    <a:pt x="992" y="2708"/>
                  </a:lnTo>
                  <a:lnTo>
                    <a:pt x="1008" y="2692"/>
                  </a:lnTo>
                  <a:lnTo>
                    <a:pt x="1026" y="2681"/>
                  </a:lnTo>
                  <a:lnTo>
                    <a:pt x="1029" y="2681"/>
                  </a:lnTo>
                  <a:lnTo>
                    <a:pt x="1030" y="2708"/>
                  </a:lnTo>
                  <a:lnTo>
                    <a:pt x="1027" y="2723"/>
                  </a:lnTo>
                  <a:lnTo>
                    <a:pt x="1006" y="2729"/>
                  </a:lnTo>
                  <a:lnTo>
                    <a:pt x="994" y="2738"/>
                  </a:lnTo>
                  <a:lnTo>
                    <a:pt x="967" y="2742"/>
                  </a:lnTo>
                  <a:lnTo>
                    <a:pt x="964" y="2748"/>
                  </a:lnTo>
                  <a:lnTo>
                    <a:pt x="961" y="2749"/>
                  </a:lnTo>
                  <a:lnTo>
                    <a:pt x="961" y="2754"/>
                  </a:lnTo>
                  <a:lnTo>
                    <a:pt x="956" y="2759"/>
                  </a:lnTo>
                  <a:lnTo>
                    <a:pt x="947" y="2761"/>
                  </a:lnTo>
                  <a:lnTo>
                    <a:pt x="943" y="2756"/>
                  </a:lnTo>
                  <a:lnTo>
                    <a:pt x="934" y="2757"/>
                  </a:lnTo>
                  <a:lnTo>
                    <a:pt x="935" y="2767"/>
                  </a:lnTo>
                  <a:lnTo>
                    <a:pt x="932" y="2772"/>
                  </a:lnTo>
                  <a:lnTo>
                    <a:pt x="932" y="2777"/>
                  </a:lnTo>
                  <a:lnTo>
                    <a:pt x="938" y="2776"/>
                  </a:lnTo>
                  <a:lnTo>
                    <a:pt x="938" y="2781"/>
                  </a:lnTo>
                  <a:lnTo>
                    <a:pt x="942" y="2780"/>
                  </a:lnTo>
                  <a:lnTo>
                    <a:pt x="942" y="2785"/>
                  </a:lnTo>
                  <a:lnTo>
                    <a:pt x="945" y="2793"/>
                  </a:lnTo>
                  <a:lnTo>
                    <a:pt x="945" y="2798"/>
                  </a:lnTo>
                  <a:lnTo>
                    <a:pt x="943" y="2803"/>
                  </a:lnTo>
                  <a:lnTo>
                    <a:pt x="940" y="2809"/>
                  </a:lnTo>
                  <a:lnTo>
                    <a:pt x="937" y="2809"/>
                  </a:lnTo>
                  <a:lnTo>
                    <a:pt x="934" y="2805"/>
                  </a:lnTo>
                  <a:lnTo>
                    <a:pt x="933" y="2800"/>
                  </a:lnTo>
                  <a:lnTo>
                    <a:pt x="930" y="2791"/>
                  </a:lnTo>
                  <a:lnTo>
                    <a:pt x="924" y="2791"/>
                  </a:lnTo>
                  <a:lnTo>
                    <a:pt x="924" y="2787"/>
                  </a:lnTo>
                  <a:lnTo>
                    <a:pt x="921" y="2787"/>
                  </a:lnTo>
                  <a:lnTo>
                    <a:pt x="923" y="2773"/>
                  </a:lnTo>
                  <a:lnTo>
                    <a:pt x="921" y="2730"/>
                  </a:lnTo>
                  <a:lnTo>
                    <a:pt x="912" y="2732"/>
                  </a:lnTo>
                  <a:lnTo>
                    <a:pt x="918" y="2737"/>
                  </a:lnTo>
                  <a:lnTo>
                    <a:pt x="925" y="2737"/>
                  </a:lnTo>
                  <a:lnTo>
                    <a:pt x="925" y="2742"/>
                  </a:lnTo>
                  <a:lnTo>
                    <a:pt x="913" y="2756"/>
                  </a:lnTo>
                  <a:lnTo>
                    <a:pt x="908" y="2799"/>
                  </a:lnTo>
                  <a:lnTo>
                    <a:pt x="917" y="2837"/>
                  </a:lnTo>
                  <a:lnTo>
                    <a:pt x="925" y="2870"/>
                  </a:lnTo>
                  <a:lnTo>
                    <a:pt x="925" y="2880"/>
                  </a:lnTo>
                  <a:lnTo>
                    <a:pt x="918" y="2884"/>
                  </a:lnTo>
                  <a:lnTo>
                    <a:pt x="922" y="2897"/>
                  </a:lnTo>
                  <a:lnTo>
                    <a:pt x="932" y="2905"/>
                  </a:lnTo>
                  <a:lnTo>
                    <a:pt x="937" y="2914"/>
                  </a:lnTo>
                  <a:lnTo>
                    <a:pt x="943" y="2918"/>
                  </a:lnTo>
                  <a:lnTo>
                    <a:pt x="946" y="2917"/>
                  </a:lnTo>
                  <a:lnTo>
                    <a:pt x="945" y="2903"/>
                  </a:lnTo>
                  <a:lnTo>
                    <a:pt x="947" y="2893"/>
                  </a:lnTo>
                  <a:lnTo>
                    <a:pt x="947" y="2889"/>
                  </a:lnTo>
                  <a:lnTo>
                    <a:pt x="953" y="2887"/>
                  </a:lnTo>
                  <a:lnTo>
                    <a:pt x="953" y="2892"/>
                  </a:lnTo>
                  <a:lnTo>
                    <a:pt x="956" y="2909"/>
                  </a:lnTo>
                  <a:lnTo>
                    <a:pt x="963" y="2925"/>
                  </a:lnTo>
                  <a:lnTo>
                    <a:pt x="966" y="2925"/>
                  </a:lnTo>
                  <a:lnTo>
                    <a:pt x="971" y="2907"/>
                  </a:lnTo>
                  <a:lnTo>
                    <a:pt x="974" y="2896"/>
                  </a:lnTo>
                  <a:lnTo>
                    <a:pt x="977" y="2888"/>
                  </a:lnTo>
                  <a:lnTo>
                    <a:pt x="984" y="2900"/>
                  </a:lnTo>
                  <a:lnTo>
                    <a:pt x="990" y="2912"/>
                  </a:lnTo>
                  <a:lnTo>
                    <a:pt x="994" y="2916"/>
                  </a:lnTo>
                  <a:lnTo>
                    <a:pt x="994" y="2921"/>
                  </a:lnTo>
                  <a:lnTo>
                    <a:pt x="998" y="2935"/>
                  </a:lnTo>
                  <a:lnTo>
                    <a:pt x="1001" y="2932"/>
                  </a:lnTo>
                  <a:lnTo>
                    <a:pt x="1002" y="2925"/>
                  </a:lnTo>
                  <a:lnTo>
                    <a:pt x="999" y="2925"/>
                  </a:lnTo>
                  <a:lnTo>
                    <a:pt x="999" y="2937"/>
                  </a:lnTo>
                  <a:lnTo>
                    <a:pt x="996" y="2945"/>
                  </a:lnTo>
                  <a:lnTo>
                    <a:pt x="995" y="2940"/>
                  </a:lnTo>
                  <a:lnTo>
                    <a:pt x="992" y="2938"/>
                  </a:lnTo>
                  <a:lnTo>
                    <a:pt x="992" y="2934"/>
                  </a:lnTo>
                  <a:lnTo>
                    <a:pt x="982" y="2931"/>
                  </a:lnTo>
                  <a:lnTo>
                    <a:pt x="973" y="2932"/>
                  </a:lnTo>
                  <a:lnTo>
                    <a:pt x="968" y="2938"/>
                  </a:lnTo>
                  <a:lnTo>
                    <a:pt x="962" y="2939"/>
                  </a:lnTo>
                  <a:lnTo>
                    <a:pt x="959" y="2944"/>
                  </a:lnTo>
                  <a:lnTo>
                    <a:pt x="956" y="2944"/>
                  </a:lnTo>
                  <a:lnTo>
                    <a:pt x="953" y="2954"/>
                  </a:lnTo>
                  <a:lnTo>
                    <a:pt x="950" y="2959"/>
                  </a:lnTo>
                  <a:lnTo>
                    <a:pt x="948" y="2969"/>
                  </a:lnTo>
                  <a:lnTo>
                    <a:pt x="949" y="2983"/>
                  </a:lnTo>
                  <a:lnTo>
                    <a:pt x="946" y="2984"/>
                  </a:lnTo>
                  <a:lnTo>
                    <a:pt x="942" y="2979"/>
                  </a:lnTo>
                  <a:lnTo>
                    <a:pt x="939" y="2980"/>
                  </a:lnTo>
                  <a:lnTo>
                    <a:pt x="940" y="2983"/>
                  </a:lnTo>
                  <a:lnTo>
                    <a:pt x="952" y="3046"/>
                  </a:lnTo>
                  <a:lnTo>
                    <a:pt x="955" y="3046"/>
                  </a:lnTo>
                  <a:lnTo>
                    <a:pt x="953" y="3067"/>
                  </a:lnTo>
                  <a:lnTo>
                    <a:pt x="950" y="3077"/>
                  </a:lnTo>
                  <a:lnTo>
                    <a:pt x="938" y="3079"/>
                  </a:lnTo>
                  <a:lnTo>
                    <a:pt x="933" y="3089"/>
                  </a:lnTo>
                  <a:lnTo>
                    <a:pt x="930" y="3099"/>
                  </a:lnTo>
                  <a:lnTo>
                    <a:pt x="930" y="3104"/>
                  </a:lnTo>
                  <a:lnTo>
                    <a:pt x="937" y="3113"/>
                  </a:lnTo>
                  <a:lnTo>
                    <a:pt x="944" y="3136"/>
                  </a:lnTo>
                  <a:lnTo>
                    <a:pt x="955" y="3163"/>
                  </a:lnTo>
                  <a:lnTo>
                    <a:pt x="958" y="3172"/>
                  </a:lnTo>
                  <a:lnTo>
                    <a:pt x="955" y="3172"/>
                  </a:lnTo>
                  <a:lnTo>
                    <a:pt x="949" y="3168"/>
                  </a:lnTo>
                  <a:lnTo>
                    <a:pt x="942" y="3160"/>
                  </a:lnTo>
                  <a:lnTo>
                    <a:pt x="939" y="3151"/>
                  </a:lnTo>
                  <a:lnTo>
                    <a:pt x="935" y="3141"/>
                  </a:lnTo>
                  <a:lnTo>
                    <a:pt x="932" y="3142"/>
                  </a:lnTo>
                  <a:lnTo>
                    <a:pt x="929" y="3147"/>
                  </a:lnTo>
                  <a:lnTo>
                    <a:pt x="924" y="3157"/>
                  </a:lnTo>
                  <a:lnTo>
                    <a:pt x="916" y="3177"/>
                  </a:lnTo>
                  <a:lnTo>
                    <a:pt x="913" y="3182"/>
                  </a:lnTo>
                  <a:lnTo>
                    <a:pt x="904" y="3178"/>
                  </a:lnTo>
                  <a:lnTo>
                    <a:pt x="894" y="3170"/>
                  </a:lnTo>
                  <a:lnTo>
                    <a:pt x="894" y="3165"/>
                  </a:lnTo>
                  <a:lnTo>
                    <a:pt x="903" y="3089"/>
                  </a:lnTo>
                  <a:lnTo>
                    <a:pt x="914" y="3001"/>
                  </a:lnTo>
                  <a:lnTo>
                    <a:pt x="911" y="2964"/>
                  </a:lnTo>
                  <a:lnTo>
                    <a:pt x="914" y="2959"/>
                  </a:lnTo>
                  <a:lnTo>
                    <a:pt x="911" y="2955"/>
                  </a:lnTo>
                  <a:lnTo>
                    <a:pt x="908" y="2955"/>
                  </a:lnTo>
                  <a:lnTo>
                    <a:pt x="908" y="2950"/>
                  </a:lnTo>
                  <a:lnTo>
                    <a:pt x="904" y="2951"/>
                  </a:lnTo>
                  <a:lnTo>
                    <a:pt x="902" y="2956"/>
                  </a:lnTo>
                  <a:lnTo>
                    <a:pt x="902" y="2960"/>
                  </a:lnTo>
                  <a:lnTo>
                    <a:pt x="900" y="2975"/>
                  </a:lnTo>
                  <a:lnTo>
                    <a:pt x="900" y="2980"/>
                  </a:lnTo>
                  <a:lnTo>
                    <a:pt x="896" y="3018"/>
                  </a:lnTo>
                  <a:lnTo>
                    <a:pt x="887" y="3076"/>
                  </a:lnTo>
                  <a:lnTo>
                    <a:pt x="870" y="3216"/>
                  </a:lnTo>
                  <a:lnTo>
                    <a:pt x="864" y="3226"/>
                  </a:lnTo>
                  <a:lnTo>
                    <a:pt x="859" y="3241"/>
                  </a:lnTo>
                  <a:lnTo>
                    <a:pt x="856" y="3246"/>
                  </a:lnTo>
                  <a:lnTo>
                    <a:pt x="856" y="3269"/>
                  </a:lnTo>
                  <a:lnTo>
                    <a:pt x="865" y="3290"/>
                  </a:lnTo>
                  <a:lnTo>
                    <a:pt x="871" y="3290"/>
                  </a:lnTo>
                  <a:lnTo>
                    <a:pt x="874" y="3267"/>
                  </a:lnTo>
                  <a:lnTo>
                    <a:pt x="874" y="3244"/>
                  </a:lnTo>
                  <a:lnTo>
                    <a:pt x="876" y="3239"/>
                  </a:lnTo>
                  <a:lnTo>
                    <a:pt x="882" y="3231"/>
                  </a:lnTo>
                  <a:lnTo>
                    <a:pt x="886" y="3234"/>
                  </a:lnTo>
                  <a:lnTo>
                    <a:pt x="889" y="3233"/>
                  </a:lnTo>
                  <a:lnTo>
                    <a:pt x="892" y="3237"/>
                  </a:lnTo>
                  <a:lnTo>
                    <a:pt x="895" y="3241"/>
                  </a:lnTo>
                  <a:lnTo>
                    <a:pt x="905" y="3254"/>
                  </a:lnTo>
                  <a:lnTo>
                    <a:pt x="915" y="3272"/>
                  </a:lnTo>
                  <a:lnTo>
                    <a:pt x="924" y="3285"/>
                  </a:lnTo>
                  <a:lnTo>
                    <a:pt x="928" y="3290"/>
                  </a:lnTo>
                  <a:lnTo>
                    <a:pt x="945" y="3283"/>
                  </a:lnTo>
                  <a:lnTo>
                    <a:pt x="960" y="3276"/>
                  </a:lnTo>
                  <a:lnTo>
                    <a:pt x="967" y="3280"/>
                  </a:lnTo>
                  <a:lnTo>
                    <a:pt x="970" y="3284"/>
                  </a:lnTo>
                  <a:lnTo>
                    <a:pt x="991" y="3282"/>
                  </a:lnTo>
                  <a:lnTo>
                    <a:pt x="996" y="3262"/>
                  </a:lnTo>
                  <a:lnTo>
                    <a:pt x="1005" y="3271"/>
                  </a:lnTo>
                  <a:lnTo>
                    <a:pt x="1007" y="3303"/>
                  </a:lnTo>
                  <a:lnTo>
                    <a:pt x="1032" y="3319"/>
                  </a:lnTo>
                  <a:lnTo>
                    <a:pt x="1075" y="3319"/>
                  </a:lnTo>
                  <a:lnTo>
                    <a:pt x="1088" y="3336"/>
                  </a:lnTo>
                  <a:lnTo>
                    <a:pt x="1092" y="3378"/>
                  </a:lnTo>
                  <a:lnTo>
                    <a:pt x="1121" y="3442"/>
                  </a:lnTo>
                  <a:lnTo>
                    <a:pt x="1123" y="3445"/>
                  </a:lnTo>
                  <a:lnTo>
                    <a:pt x="1092" y="3431"/>
                  </a:lnTo>
                  <a:lnTo>
                    <a:pt x="1075" y="3385"/>
                  </a:lnTo>
                  <a:lnTo>
                    <a:pt x="1054" y="3345"/>
                  </a:lnTo>
                  <a:lnTo>
                    <a:pt x="1028" y="3367"/>
                  </a:lnTo>
                  <a:lnTo>
                    <a:pt x="1013" y="3355"/>
                  </a:lnTo>
                  <a:lnTo>
                    <a:pt x="1017" y="3373"/>
                  </a:lnTo>
                  <a:lnTo>
                    <a:pt x="993" y="3376"/>
                  </a:lnTo>
                  <a:lnTo>
                    <a:pt x="977" y="3373"/>
                  </a:lnTo>
                  <a:lnTo>
                    <a:pt x="963" y="3337"/>
                  </a:lnTo>
                  <a:lnTo>
                    <a:pt x="957" y="3338"/>
                  </a:lnTo>
                  <a:lnTo>
                    <a:pt x="927" y="3337"/>
                  </a:lnTo>
                  <a:lnTo>
                    <a:pt x="927" y="3342"/>
                  </a:lnTo>
                  <a:lnTo>
                    <a:pt x="944" y="3368"/>
                  </a:lnTo>
                  <a:lnTo>
                    <a:pt x="951" y="3386"/>
                  </a:lnTo>
                  <a:lnTo>
                    <a:pt x="951" y="3391"/>
                  </a:lnTo>
                  <a:lnTo>
                    <a:pt x="945" y="3392"/>
                  </a:lnTo>
                  <a:lnTo>
                    <a:pt x="945" y="3402"/>
                  </a:lnTo>
                  <a:lnTo>
                    <a:pt x="943" y="3411"/>
                  </a:lnTo>
                  <a:lnTo>
                    <a:pt x="940" y="3412"/>
                  </a:lnTo>
                  <a:lnTo>
                    <a:pt x="936" y="3407"/>
                  </a:lnTo>
                  <a:lnTo>
                    <a:pt x="936" y="3402"/>
                  </a:lnTo>
                  <a:lnTo>
                    <a:pt x="932" y="3384"/>
                  </a:lnTo>
                  <a:lnTo>
                    <a:pt x="932" y="3379"/>
                  </a:lnTo>
                  <a:lnTo>
                    <a:pt x="926" y="3375"/>
                  </a:lnTo>
                  <a:lnTo>
                    <a:pt x="923" y="3371"/>
                  </a:lnTo>
                  <a:lnTo>
                    <a:pt x="909" y="3349"/>
                  </a:lnTo>
                  <a:lnTo>
                    <a:pt x="899" y="3322"/>
                  </a:lnTo>
                  <a:lnTo>
                    <a:pt x="889" y="3309"/>
                  </a:lnTo>
                  <a:lnTo>
                    <a:pt x="886" y="3299"/>
                  </a:lnTo>
                  <a:lnTo>
                    <a:pt x="886" y="3295"/>
                  </a:lnTo>
                  <a:lnTo>
                    <a:pt x="877" y="3296"/>
                  </a:lnTo>
                  <a:lnTo>
                    <a:pt x="877" y="3305"/>
                  </a:lnTo>
                  <a:lnTo>
                    <a:pt x="881" y="3328"/>
                  </a:lnTo>
                  <a:lnTo>
                    <a:pt x="886" y="3370"/>
                  </a:lnTo>
                  <a:lnTo>
                    <a:pt x="886" y="3475"/>
                  </a:lnTo>
                  <a:lnTo>
                    <a:pt x="807" y="3752"/>
                  </a:lnTo>
                  <a:lnTo>
                    <a:pt x="784" y="3769"/>
                  </a:lnTo>
                  <a:lnTo>
                    <a:pt x="781" y="3774"/>
                  </a:lnTo>
                  <a:lnTo>
                    <a:pt x="782" y="3784"/>
                  </a:lnTo>
                  <a:lnTo>
                    <a:pt x="790" y="3821"/>
                  </a:lnTo>
                  <a:lnTo>
                    <a:pt x="781" y="3889"/>
                  </a:lnTo>
                  <a:lnTo>
                    <a:pt x="776" y="3913"/>
                  </a:lnTo>
                  <a:lnTo>
                    <a:pt x="778" y="3955"/>
                  </a:lnTo>
                  <a:lnTo>
                    <a:pt x="776" y="3970"/>
                  </a:lnTo>
                  <a:lnTo>
                    <a:pt x="774" y="3984"/>
                  </a:lnTo>
                  <a:lnTo>
                    <a:pt x="774" y="3994"/>
                  </a:lnTo>
                  <a:lnTo>
                    <a:pt x="786" y="3978"/>
                  </a:lnTo>
                  <a:lnTo>
                    <a:pt x="789" y="3983"/>
                  </a:lnTo>
                  <a:lnTo>
                    <a:pt x="792" y="3982"/>
                  </a:lnTo>
                  <a:lnTo>
                    <a:pt x="794" y="3972"/>
                  </a:lnTo>
                  <a:lnTo>
                    <a:pt x="797" y="3972"/>
                  </a:lnTo>
                  <a:lnTo>
                    <a:pt x="798" y="3991"/>
                  </a:lnTo>
                  <a:lnTo>
                    <a:pt x="789" y="3997"/>
                  </a:lnTo>
                  <a:lnTo>
                    <a:pt x="784" y="3998"/>
                  </a:lnTo>
                  <a:lnTo>
                    <a:pt x="760" y="4067"/>
                  </a:lnTo>
                  <a:lnTo>
                    <a:pt x="757" y="4076"/>
                  </a:lnTo>
                  <a:lnTo>
                    <a:pt x="758" y="4113"/>
                  </a:lnTo>
                  <a:lnTo>
                    <a:pt x="773" y="4144"/>
                  </a:lnTo>
                  <a:lnTo>
                    <a:pt x="776" y="4144"/>
                  </a:lnTo>
                  <a:lnTo>
                    <a:pt x="777" y="4126"/>
                  </a:lnTo>
                  <a:lnTo>
                    <a:pt x="774" y="4133"/>
                  </a:lnTo>
                  <a:lnTo>
                    <a:pt x="772" y="4142"/>
                  </a:lnTo>
                  <a:lnTo>
                    <a:pt x="773" y="4144"/>
                  </a:lnTo>
                  <a:lnTo>
                    <a:pt x="775" y="4142"/>
                  </a:lnTo>
                  <a:lnTo>
                    <a:pt x="776" y="4151"/>
                  </a:lnTo>
                  <a:lnTo>
                    <a:pt x="779" y="4150"/>
                  </a:lnTo>
                  <a:lnTo>
                    <a:pt x="776" y="4155"/>
                  </a:lnTo>
                  <a:lnTo>
                    <a:pt x="774" y="4165"/>
                  </a:lnTo>
                  <a:lnTo>
                    <a:pt x="768" y="4166"/>
                  </a:lnTo>
                  <a:lnTo>
                    <a:pt x="768" y="4170"/>
                  </a:lnTo>
                  <a:lnTo>
                    <a:pt x="764" y="4166"/>
                  </a:lnTo>
                  <a:lnTo>
                    <a:pt x="761" y="4157"/>
                  </a:lnTo>
                  <a:lnTo>
                    <a:pt x="758" y="4143"/>
                  </a:lnTo>
                  <a:lnTo>
                    <a:pt x="754" y="4134"/>
                  </a:lnTo>
                  <a:lnTo>
                    <a:pt x="742" y="4136"/>
                  </a:lnTo>
                  <a:lnTo>
                    <a:pt x="739" y="4141"/>
                  </a:lnTo>
                  <a:lnTo>
                    <a:pt x="737" y="4150"/>
                  </a:lnTo>
                  <a:lnTo>
                    <a:pt x="741" y="4173"/>
                  </a:lnTo>
                  <a:lnTo>
                    <a:pt x="742" y="4197"/>
                  </a:lnTo>
                  <a:lnTo>
                    <a:pt x="746" y="4220"/>
                  </a:lnTo>
                  <a:lnTo>
                    <a:pt x="740" y="4226"/>
                  </a:lnTo>
                  <a:lnTo>
                    <a:pt x="738" y="4231"/>
                  </a:lnTo>
                  <a:lnTo>
                    <a:pt x="735" y="4236"/>
                  </a:lnTo>
                  <a:lnTo>
                    <a:pt x="732" y="4236"/>
                  </a:lnTo>
                  <a:lnTo>
                    <a:pt x="732" y="4231"/>
                  </a:lnTo>
                  <a:lnTo>
                    <a:pt x="734" y="4226"/>
                  </a:lnTo>
                  <a:lnTo>
                    <a:pt x="734" y="4217"/>
                  </a:lnTo>
                  <a:lnTo>
                    <a:pt x="731" y="4222"/>
                  </a:lnTo>
                  <a:lnTo>
                    <a:pt x="732" y="4227"/>
                  </a:lnTo>
                  <a:lnTo>
                    <a:pt x="729" y="4232"/>
                  </a:lnTo>
                  <a:lnTo>
                    <a:pt x="729" y="4237"/>
                  </a:lnTo>
                  <a:lnTo>
                    <a:pt x="726" y="4246"/>
                  </a:lnTo>
                  <a:lnTo>
                    <a:pt x="726" y="4251"/>
                  </a:lnTo>
                  <a:lnTo>
                    <a:pt x="724" y="4261"/>
                  </a:lnTo>
                  <a:lnTo>
                    <a:pt x="718" y="4262"/>
                  </a:lnTo>
                  <a:lnTo>
                    <a:pt x="718" y="4267"/>
                  </a:lnTo>
                  <a:lnTo>
                    <a:pt x="721" y="4271"/>
                  </a:lnTo>
                  <a:lnTo>
                    <a:pt x="725" y="4275"/>
                  </a:lnTo>
                  <a:lnTo>
                    <a:pt x="720" y="4309"/>
                  </a:lnTo>
                  <a:lnTo>
                    <a:pt x="721" y="4318"/>
                  </a:lnTo>
                  <a:lnTo>
                    <a:pt x="730" y="4317"/>
                  </a:lnTo>
                  <a:lnTo>
                    <a:pt x="727" y="4322"/>
                  </a:lnTo>
                  <a:lnTo>
                    <a:pt x="722" y="4332"/>
                  </a:lnTo>
                  <a:lnTo>
                    <a:pt x="708" y="4367"/>
                  </a:lnTo>
                  <a:lnTo>
                    <a:pt x="707" y="4401"/>
                  </a:lnTo>
                  <a:lnTo>
                    <a:pt x="712" y="4391"/>
                  </a:lnTo>
                  <a:lnTo>
                    <a:pt x="719" y="4409"/>
                  </a:lnTo>
                  <a:lnTo>
                    <a:pt x="707" y="4410"/>
                  </a:lnTo>
                  <a:lnTo>
                    <a:pt x="680" y="4475"/>
                  </a:lnTo>
                  <a:lnTo>
                    <a:pt x="658" y="4583"/>
                  </a:lnTo>
                  <a:lnTo>
                    <a:pt x="656" y="4588"/>
                  </a:lnTo>
                  <a:lnTo>
                    <a:pt x="659" y="4596"/>
                  </a:lnTo>
                  <a:lnTo>
                    <a:pt x="660" y="4615"/>
                  </a:lnTo>
                  <a:lnTo>
                    <a:pt x="657" y="4616"/>
                  </a:lnTo>
                  <a:lnTo>
                    <a:pt x="654" y="4621"/>
                  </a:lnTo>
                  <a:lnTo>
                    <a:pt x="651" y="4621"/>
                  </a:lnTo>
                  <a:lnTo>
                    <a:pt x="654" y="4616"/>
                  </a:lnTo>
                  <a:lnTo>
                    <a:pt x="651" y="4612"/>
                  </a:lnTo>
                  <a:lnTo>
                    <a:pt x="648" y="4617"/>
                  </a:lnTo>
                  <a:lnTo>
                    <a:pt x="637" y="4642"/>
                  </a:lnTo>
                  <a:lnTo>
                    <a:pt x="627" y="4681"/>
                  </a:lnTo>
                  <a:lnTo>
                    <a:pt x="625" y="4748"/>
                  </a:lnTo>
                  <a:lnTo>
                    <a:pt x="611" y="4788"/>
                  </a:lnTo>
                  <a:lnTo>
                    <a:pt x="609" y="4793"/>
                  </a:lnTo>
                  <a:lnTo>
                    <a:pt x="609" y="4797"/>
                  </a:lnTo>
                  <a:lnTo>
                    <a:pt x="615" y="4796"/>
                  </a:lnTo>
                  <a:lnTo>
                    <a:pt x="615" y="4806"/>
                  </a:lnTo>
                  <a:lnTo>
                    <a:pt x="610" y="4816"/>
                  </a:lnTo>
                  <a:lnTo>
                    <a:pt x="607" y="4830"/>
                  </a:lnTo>
                  <a:lnTo>
                    <a:pt x="611" y="4835"/>
                  </a:lnTo>
                  <a:lnTo>
                    <a:pt x="620" y="4834"/>
                  </a:lnTo>
                  <a:lnTo>
                    <a:pt x="626" y="4838"/>
                  </a:lnTo>
                  <a:lnTo>
                    <a:pt x="629" y="4843"/>
                  </a:lnTo>
                  <a:lnTo>
                    <a:pt x="627" y="4857"/>
                  </a:lnTo>
                  <a:lnTo>
                    <a:pt x="628" y="4871"/>
                  </a:lnTo>
                  <a:lnTo>
                    <a:pt x="631" y="4875"/>
                  </a:lnTo>
                  <a:lnTo>
                    <a:pt x="640" y="4879"/>
                  </a:lnTo>
                  <a:lnTo>
                    <a:pt x="649" y="4878"/>
                  </a:lnTo>
                  <a:lnTo>
                    <a:pt x="652" y="4882"/>
                  </a:lnTo>
                  <a:lnTo>
                    <a:pt x="653" y="4887"/>
                  </a:lnTo>
                  <a:lnTo>
                    <a:pt x="647" y="4887"/>
                  </a:lnTo>
                  <a:lnTo>
                    <a:pt x="644" y="4893"/>
                  </a:lnTo>
                  <a:lnTo>
                    <a:pt x="635" y="4894"/>
                  </a:lnTo>
                  <a:lnTo>
                    <a:pt x="625" y="4885"/>
                  </a:lnTo>
                  <a:lnTo>
                    <a:pt x="622" y="4876"/>
                  </a:lnTo>
                  <a:lnTo>
                    <a:pt x="619" y="4876"/>
                  </a:lnTo>
                  <a:lnTo>
                    <a:pt x="616" y="4872"/>
                  </a:lnTo>
                  <a:lnTo>
                    <a:pt x="615" y="4858"/>
                  </a:lnTo>
                  <a:lnTo>
                    <a:pt x="618" y="4858"/>
                  </a:lnTo>
                  <a:lnTo>
                    <a:pt x="617" y="4849"/>
                  </a:lnTo>
                  <a:lnTo>
                    <a:pt x="602" y="4850"/>
                  </a:lnTo>
                  <a:lnTo>
                    <a:pt x="579" y="4986"/>
                  </a:lnTo>
                  <a:lnTo>
                    <a:pt x="594" y="4989"/>
                  </a:lnTo>
                  <a:lnTo>
                    <a:pt x="595" y="5013"/>
                  </a:lnTo>
                  <a:lnTo>
                    <a:pt x="586" y="4999"/>
                  </a:lnTo>
                  <a:lnTo>
                    <a:pt x="574" y="5010"/>
                  </a:lnTo>
                  <a:lnTo>
                    <a:pt x="553" y="5079"/>
                  </a:lnTo>
                  <a:lnTo>
                    <a:pt x="514" y="5317"/>
                  </a:lnTo>
                  <a:lnTo>
                    <a:pt x="516" y="5367"/>
                  </a:lnTo>
                  <a:lnTo>
                    <a:pt x="536" y="5364"/>
                  </a:lnTo>
                  <a:lnTo>
                    <a:pt x="539" y="5364"/>
                  </a:lnTo>
                  <a:lnTo>
                    <a:pt x="540" y="5360"/>
                  </a:lnTo>
                  <a:lnTo>
                    <a:pt x="537" y="5370"/>
                  </a:lnTo>
                  <a:lnTo>
                    <a:pt x="516" y="5371"/>
                  </a:lnTo>
                  <a:lnTo>
                    <a:pt x="511" y="5328"/>
                  </a:lnTo>
                  <a:lnTo>
                    <a:pt x="477" y="5488"/>
                  </a:lnTo>
                  <a:lnTo>
                    <a:pt x="448" y="5581"/>
                  </a:lnTo>
                  <a:lnTo>
                    <a:pt x="463" y="5575"/>
                  </a:lnTo>
                  <a:lnTo>
                    <a:pt x="468" y="5541"/>
                  </a:lnTo>
                  <a:lnTo>
                    <a:pt x="482" y="5539"/>
                  </a:lnTo>
                  <a:lnTo>
                    <a:pt x="489" y="5543"/>
                  </a:lnTo>
                  <a:lnTo>
                    <a:pt x="495" y="5556"/>
                  </a:lnTo>
                  <a:lnTo>
                    <a:pt x="499" y="5570"/>
                  </a:lnTo>
                  <a:lnTo>
                    <a:pt x="509" y="5579"/>
                  </a:lnTo>
                  <a:lnTo>
                    <a:pt x="540" y="5603"/>
                  </a:lnTo>
                  <a:lnTo>
                    <a:pt x="548" y="5630"/>
                  </a:lnTo>
                  <a:lnTo>
                    <a:pt x="535" y="5622"/>
                  </a:lnTo>
                  <a:lnTo>
                    <a:pt x="526" y="5610"/>
                  </a:lnTo>
                  <a:lnTo>
                    <a:pt x="513" y="5601"/>
                  </a:lnTo>
                  <a:lnTo>
                    <a:pt x="494" y="5585"/>
                  </a:lnTo>
                  <a:lnTo>
                    <a:pt x="478" y="5573"/>
                  </a:lnTo>
                  <a:lnTo>
                    <a:pt x="469" y="5574"/>
                  </a:lnTo>
                  <a:lnTo>
                    <a:pt x="458" y="5589"/>
                  </a:lnTo>
                  <a:lnTo>
                    <a:pt x="458" y="5594"/>
                  </a:lnTo>
                  <a:lnTo>
                    <a:pt x="455" y="5599"/>
                  </a:lnTo>
                  <a:lnTo>
                    <a:pt x="448" y="5605"/>
                  </a:lnTo>
                  <a:lnTo>
                    <a:pt x="443" y="5605"/>
                  </a:lnTo>
                  <a:lnTo>
                    <a:pt x="396" y="5754"/>
                  </a:lnTo>
                  <a:lnTo>
                    <a:pt x="385" y="5779"/>
                  </a:lnTo>
                  <a:lnTo>
                    <a:pt x="380" y="5789"/>
                  </a:lnTo>
                  <a:lnTo>
                    <a:pt x="371" y="5795"/>
                  </a:lnTo>
                  <a:lnTo>
                    <a:pt x="366" y="5810"/>
                  </a:lnTo>
                  <a:lnTo>
                    <a:pt x="363" y="5833"/>
                  </a:lnTo>
                  <a:lnTo>
                    <a:pt x="364" y="5852"/>
                  </a:lnTo>
                  <a:lnTo>
                    <a:pt x="367" y="5852"/>
                  </a:lnTo>
                  <a:lnTo>
                    <a:pt x="375" y="5827"/>
                  </a:lnTo>
                  <a:lnTo>
                    <a:pt x="387" y="5805"/>
                  </a:lnTo>
                  <a:lnTo>
                    <a:pt x="401" y="5790"/>
                  </a:lnTo>
                  <a:lnTo>
                    <a:pt x="407" y="5783"/>
                  </a:lnTo>
                  <a:lnTo>
                    <a:pt x="409" y="5767"/>
                  </a:lnTo>
                  <a:lnTo>
                    <a:pt x="414" y="5752"/>
                  </a:lnTo>
                  <a:lnTo>
                    <a:pt x="421" y="5756"/>
                  </a:lnTo>
                  <a:lnTo>
                    <a:pt x="427" y="5755"/>
                  </a:lnTo>
                  <a:lnTo>
                    <a:pt x="430" y="5759"/>
                  </a:lnTo>
                  <a:lnTo>
                    <a:pt x="427" y="5764"/>
                  </a:lnTo>
                  <a:lnTo>
                    <a:pt x="425" y="5774"/>
                  </a:lnTo>
                  <a:lnTo>
                    <a:pt x="419" y="5780"/>
                  </a:lnTo>
                  <a:lnTo>
                    <a:pt x="423" y="5793"/>
                  </a:lnTo>
                  <a:lnTo>
                    <a:pt x="430" y="5816"/>
                  </a:lnTo>
                  <a:lnTo>
                    <a:pt x="431" y="5835"/>
                  </a:lnTo>
                  <a:lnTo>
                    <a:pt x="429" y="5849"/>
                  </a:lnTo>
                  <a:lnTo>
                    <a:pt x="429" y="5854"/>
                  </a:lnTo>
                  <a:lnTo>
                    <a:pt x="426" y="5855"/>
                  </a:lnTo>
                  <a:lnTo>
                    <a:pt x="420" y="5850"/>
                  </a:lnTo>
                  <a:lnTo>
                    <a:pt x="413" y="5842"/>
                  </a:lnTo>
                  <a:lnTo>
                    <a:pt x="409" y="5833"/>
                  </a:lnTo>
                  <a:lnTo>
                    <a:pt x="408" y="5809"/>
                  </a:lnTo>
                  <a:lnTo>
                    <a:pt x="411" y="5804"/>
                  </a:lnTo>
                  <a:lnTo>
                    <a:pt x="411" y="5800"/>
                  </a:lnTo>
                  <a:lnTo>
                    <a:pt x="402" y="5801"/>
                  </a:lnTo>
                  <a:lnTo>
                    <a:pt x="397" y="5815"/>
                  </a:lnTo>
                  <a:lnTo>
                    <a:pt x="388" y="5826"/>
                  </a:lnTo>
                  <a:lnTo>
                    <a:pt x="382" y="5836"/>
                  </a:lnTo>
                  <a:lnTo>
                    <a:pt x="374" y="5842"/>
                  </a:lnTo>
                  <a:lnTo>
                    <a:pt x="374" y="5851"/>
                  </a:lnTo>
                  <a:lnTo>
                    <a:pt x="368" y="5857"/>
                  </a:lnTo>
                  <a:lnTo>
                    <a:pt x="369" y="5871"/>
                  </a:lnTo>
                  <a:lnTo>
                    <a:pt x="367" y="5891"/>
                  </a:lnTo>
                  <a:lnTo>
                    <a:pt x="364" y="5895"/>
                  </a:lnTo>
                  <a:lnTo>
                    <a:pt x="361" y="5896"/>
                  </a:lnTo>
                  <a:lnTo>
                    <a:pt x="358" y="5891"/>
                  </a:lnTo>
                  <a:lnTo>
                    <a:pt x="355" y="5887"/>
                  </a:lnTo>
                  <a:lnTo>
                    <a:pt x="354" y="5868"/>
                  </a:lnTo>
                  <a:lnTo>
                    <a:pt x="356" y="5849"/>
                  </a:lnTo>
                  <a:lnTo>
                    <a:pt x="358" y="5839"/>
                  </a:lnTo>
                  <a:lnTo>
                    <a:pt x="352" y="5835"/>
                  </a:lnTo>
                  <a:lnTo>
                    <a:pt x="343" y="5836"/>
                  </a:lnTo>
                  <a:lnTo>
                    <a:pt x="338" y="5846"/>
                  </a:lnTo>
                  <a:lnTo>
                    <a:pt x="332" y="5861"/>
                  </a:lnTo>
                  <a:lnTo>
                    <a:pt x="330" y="5881"/>
                  </a:lnTo>
                  <a:lnTo>
                    <a:pt x="331" y="5899"/>
                  </a:lnTo>
                  <a:lnTo>
                    <a:pt x="314" y="5977"/>
                  </a:lnTo>
                  <a:lnTo>
                    <a:pt x="285" y="6076"/>
                  </a:lnTo>
                  <a:lnTo>
                    <a:pt x="252" y="6137"/>
                  </a:lnTo>
                  <a:lnTo>
                    <a:pt x="236" y="6172"/>
                  </a:lnTo>
                  <a:lnTo>
                    <a:pt x="220" y="6213"/>
                  </a:lnTo>
                  <a:lnTo>
                    <a:pt x="217" y="6222"/>
                  </a:lnTo>
                  <a:lnTo>
                    <a:pt x="224" y="6245"/>
                  </a:lnTo>
                  <a:lnTo>
                    <a:pt x="228" y="6263"/>
                  </a:lnTo>
                  <a:lnTo>
                    <a:pt x="223" y="6283"/>
                  </a:lnTo>
                  <a:lnTo>
                    <a:pt x="224" y="6307"/>
                  </a:lnTo>
                  <a:lnTo>
                    <a:pt x="228" y="6316"/>
                  </a:lnTo>
                  <a:lnTo>
                    <a:pt x="237" y="6319"/>
                  </a:lnTo>
                  <a:lnTo>
                    <a:pt x="241" y="6333"/>
                  </a:lnTo>
                  <a:lnTo>
                    <a:pt x="239" y="6367"/>
                  </a:lnTo>
                  <a:lnTo>
                    <a:pt x="253" y="6384"/>
                  </a:lnTo>
                  <a:lnTo>
                    <a:pt x="254" y="6417"/>
                  </a:lnTo>
                  <a:lnTo>
                    <a:pt x="248" y="6474"/>
                  </a:lnTo>
                  <a:lnTo>
                    <a:pt x="216" y="6568"/>
                  </a:lnTo>
                  <a:lnTo>
                    <a:pt x="238" y="6571"/>
                  </a:lnTo>
                  <a:lnTo>
                    <a:pt x="217" y="6587"/>
                  </a:lnTo>
                  <a:lnTo>
                    <a:pt x="206" y="6655"/>
                  </a:lnTo>
                  <a:lnTo>
                    <a:pt x="211" y="6693"/>
                  </a:lnTo>
                  <a:lnTo>
                    <a:pt x="209" y="6721"/>
                  </a:lnTo>
                  <a:lnTo>
                    <a:pt x="214" y="6763"/>
                  </a:lnTo>
                  <a:lnTo>
                    <a:pt x="212" y="6849"/>
                  </a:lnTo>
                  <a:lnTo>
                    <a:pt x="224" y="6895"/>
                  </a:lnTo>
                  <a:lnTo>
                    <a:pt x="241" y="6928"/>
                  </a:lnTo>
                  <a:lnTo>
                    <a:pt x="254" y="6953"/>
                  </a:lnTo>
                  <a:lnTo>
                    <a:pt x="256" y="7000"/>
                  </a:lnTo>
                  <a:lnTo>
                    <a:pt x="250" y="7005"/>
                  </a:lnTo>
                  <a:lnTo>
                    <a:pt x="235" y="7069"/>
                  </a:lnTo>
                  <a:lnTo>
                    <a:pt x="214" y="7124"/>
                  </a:lnTo>
                  <a:lnTo>
                    <a:pt x="228" y="7160"/>
                  </a:lnTo>
                  <a:lnTo>
                    <a:pt x="247" y="7177"/>
                  </a:lnTo>
                  <a:lnTo>
                    <a:pt x="248" y="7328"/>
                  </a:lnTo>
                  <a:lnTo>
                    <a:pt x="264" y="7345"/>
                  </a:lnTo>
                  <a:lnTo>
                    <a:pt x="252" y="7342"/>
                  </a:lnTo>
                  <a:lnTo>
                    <a:pt x="241" y="7477"/>
                  </a:lnTo>
                  <a:lnTo>
                    <a:pt x="197" y="7624"/>
                  </a:lnTo>
                  <a:lnTo>
                    <a:pt x="184" y="7669"/>
                  </a:lnTo>
                  <a:lnTo>
                    <a:pt x="178" y="7727"/>
                  </a:lnTo>
                  <a:lnTo>
                    <a:pt x="182" y="7750"/>
                  </a:lnTo>
                  <a:lnTo>
                    <a:pt x="175" y="7793"/>
                  </a:lnTo>
                  <a:lnTo>
                    <a:pt x="126" y="7895"/>
                  </a:lnTo>
                  <a:lnTo>
                    <a:pt x="115" y="7924"/>
                  </a:lnTo>
                  <a:lnTo>
                    <a:pt x="110" y="7939"/>
                  </a:lnTo>
                  <a:lnTo>
                    <a:pt x="110" y="7953"/>
                  </a:lnTo>
                  <a:lnTo>
                    <a:pt x="122" y="7942"/>
                  </a:lnTo>
                  <a:lnTo>
                    <a:pt x="142" y="7911"/>
                  </a:lnTo>
                  <a:lnTo>
                    <a:pt x="147" y="7916"/>
                  </a:lnTo>
                  <a:lnTo>
                    <a:pt x="149" y="7925"/>
                  </a:lnTo>
                  <a:lnTo>
                    <a:pt x="153" y="7925"/>
                  </a:lnTo>
                  <a:lnTo>
                    <a:pt x="162" y="7914"/>
                  </a:lnTo>
                  <a:lnTo>
                    <a:pt x="168" y="7908"/>
                  </a:lnTo>
                  <a:lnTo>
                    <a:pt x="172" y="7913"/>
                  </a:lnTo>
                  <a:lnTo>
                    <a:pt x="172" y="7915"/>
                  </a:lnTo>
                  <a:lnTo>
                    <a:pt x="166" y="7919"/>
                  </a:lnTo>
                  <a:lnTo>
                    <a:pt x="160" y="7924"/>
                  </a:lnTo>
                  <a:lnTo>
                    <a:pt x="158" y="7929"/>
                  </a:lnTo>
                  <a:lnTo>
                    <a:pt x="149" y="7934"/>
                  </a:lnTo>
                  <a:lnTo>
                    <a:pt x="140" y="7940"/>
                  </a:lnTo>
                  <a:lnTo>
                    <a:pt x="137" y="7941"/>
                  </a:lnTo>
                  <a:lnTo>
                    <a:pt x="131" y="7946"/>
                  </a:lnTo>
                  <a:lnTo>
                    <a:pt x="126" y="7956"/>
                  </a:lnTo>
                  <a:lnTo>
                    <a:pt x="120" y="7971"/>
                  </a:lnTo>
                  <a:lnTo>
                    <a:pt x="118" y="7976"/>
                  </a:lnTo>
                  <a:lnTo>
                    <a:pt x="115" y="7986"/>
                  </a:lnTo>
                  <a:lnTo>
                    <a:pt x="110" y="8006"/>
                  </a:lnTo>
                  <a:lnTo>
                    <a:pt x="104" y="8016"/>
                  </a:lnTo>
                  <a:lnTo>
                    <a:pt x="101" y="8016"/>
                  </a:lnTo>
                  <a:lnTo>
                    <a:pt x="98" y="8021"/>
                  </a:lnTo>
                  <a:lnTo>
                    <a:pt x="95" y="8012"/>
                  </a:lnTo>
                  <a:lnTo>
                    <a:pt x="92" y="8003"/>
                  </a:lnTo>
                  <a:lnTo>
                    <a:pt x="91" y="7998"/>
                  </a:lnTo>
                  <a:lnTo>
                    <a:pt x="97" y="7988"/>
                  </a:lnTo>
                  <a:lnTo>
                    <a:pt x="102" y="7978"/>
                  </a:lnTo>
                  <a:lnTo>
                    <a:pt x="105" y="7968"/>
                  </a:lnTo>
                  <a:lnTo>
                    <a:pt x="105" y="7963"/>
                  </a:lnTo>
                  <a:lnTo>
                    <a:pt x="102" y="7959"/>
                  </a:lnTo>
                  <a:lnTo>
                    <a:pt x="99" y="7964"/>
                  </a:lnTo>
                  <a:lnTo>
                    <a:pt x="93" y="7974"/>
                  </a:lnTo>
                  <a:lnTo>
                    <a:pt x="93" y="7979"/>
                  </a:lnTo>
                  <a:lnTo>
                    <a:pt x="60" y="8040"/>
                  </a:lnTo>
                  <a:lnTo>
                    <a:pt x="61" y="8049"/>
                  </a:lnTo>
                  <a:lnTo>
                    <a:pt x="58" y="8050"/>
                  </a:lnTo>
                  <a:lnTo>
                    <a:pt x="30" y="8110"/>
                  </a:lnTo>
                  <a:lnTo>
                    <a:pt x="2" y="8199"/>
                  </a:lnTo>
                  <a:lnTo>
                    <a:pt x="12" y="8293"/>
                  </a:lnTo>
                  <a:lnTo>
                    <a:pt x="0" y="8351"/>
                  </a:lnTo>
                  <a:lnTo>
                    <a:pt x="62" y="8491"/>
                  </a:lnTo>
                  <a:lnTo>
                    <a:pt x="81" y="8512"/>
                  </a:lnTo>
                  <a:lnTo>
                    <a:pt x="88" y="8535"/>
                  </a:lnTo>
                  <a:lnTo>
                    <a:pt x="84" y="8583"/>
                  </a:lnTo>
                  <a:lnTo>
                    <a:pt x="97" y="8586"/>
                  </a:lnTo>
                  <a:lnTo>
                    <a:pt x="104" y="8604"/>
                  </a:lnTo>
                  <a:lnTo>
                    <a:pt x="129" y="8691"/>
                  </a:lnTo>
                  <a:lnTo>
                    <a:pt x="134" y="8733"/>
                  </a:lnTo>
                  <a:lnTo>
                    <a:pt x="148" y="8770"/>
                  </a:lnTo>
                  <a:lnTo>
                    <a:pt x="147" y="8860"/>
                  </a:lnTo>
                  <a:lnTo>
                    <a:pt x="154" y="8888"/>
                  </a:lnTo>
                  <a:lnTo>
                    <a:pt x="149" y="8964"/>
                  </a:lnTo>
                  <a:lnTo>
                    <a:pt x="151" y="9002"/>
                  </a:lnTo>
                  <a:lnTo>
                    <a:pt x="129" y="9057"/>
                  </a:lnTo>
                  <a:lnTo>
                    <a:pt x="105" y="9164"/>
                  </a:lnTo>
                  <a:lnTo>
                    <a:pt x="108" y="9292"/>
                  </a:lnTo>
                  <a:lnTo>
                    <a:pt x="123" y="9347"/>
                  </a:lnTo>
                  <a:lnTo>
                    <a:pt x="121" y="9428"/>
                  </a:lnTo>
                  <a:lnTo>
                    <a:pt x="108" y="9482"/>
                  </a:lnTo>
                  <a:lnTo>
                    <a:pt x="94" y="9498"/>
                  </a:lnTo>
                  <a:lnTo>
                    <a:pt x="92" y="9522"/>
                  </a:lnTo>
                  <a:lnTo>
                    <a:pt x="131" y="9635"/>
                  </a:lnTo>
                  <a:lnTo>
                    <a:pt x="182" y="9739"/>
                  </a:lnTo>
                  <a:lnTo>
                    <a:pt x="209" y="9868"/>
                  </a:lnTo>
                  <a:lnTo>
                    <a:pt x="279" y="9992"/>
                  </a:lnTo>
                  <a:lnTo>
                    <a:pt x="280" y="10001"/>
                  </a:lnTo>
                  <a:lnTo>
                    <a:pt x="292" y="10057"/>
                  </a:lnTo>
                  <a:lnTo>
                    <a:pt x="288" y="10101"/>
                  </a:lnTo>
                  <a:lnTo>
                    <a:pt x="292" y="10119"/>
                  </a:lnTo>
                  <a:lnTo>
                    <a:pt x="295" y="10123"/>
                  </a:lnTo>
                  <a:lnTo>
                    <a:pt x="298" y="10118"/>
                  </a:lnTo>
                  <a:lnTo>
                    <a:pt x="307" y="10122"/>
                  </a:lnTo>
                  <a:lnTo>
                    <a:pt x="317" y="10130"/>
                  </a:lnTo>
                  <a:lnTo>
                    <a:pt x="323" y="10191"/>
                  </a:lnTo>
                  <a:lnTo>
                    <a:pt x="338" y="10203"/>
                  </a:lnTo>
                  <a:lnTo>
                    <a:pt x="366" y="10338"/>
                  </a:lnTo>
                  <a:lnTo>
                    <a:pt x="346" y="10292"/>
                  </a:lnTo>
                  <a:lnTo>
                    <a:pt x="316" y="10182"/>
                  </a:lnTo>
                  <a:lnTo>
                    <a:pt x="323" y="10252"/>
                  </a:lnTo>
                  <a:lnTo>
                    <a:pt x="278" y="10376"/>
                  </a:lnTo>
                  <a:lnTo>
                    <a:pt x="299" y="10383"/>
                  </a:lnTo>
                  <a:lnTo>
                    <a:pt x="295" y="10366"/>
                  </a:lnTo>
                  <a:lnTo>
                    <a:pt x="310" y="10354"/>
                  </a:lnTo>
                  <a:lnTo>
                    <a:pt x="316" y="10358"/>
                  </a:lnTo>
                  <a:lnTo>
                    <a:pt x="309" y="10335"/>
                  </a:lnTo>
                  <a:lnTo>
                    <a:pt x="320" y="10320"/>
                  </a:lnTo>
                  <a:lnTo>
                    <a:pt x="320" y="10329"/>
                  </a:lnTo>
                  <a:lnTo>
                    <a:pt x="327" y="10328"/>
                  </a:lnTo>
                  <a:lnTo>
                    <a:pt x="321" y="10338"/>
                  </a:lnTo>
                  <a:lnTo>
                    <a:pt x="322" y="10367"/>
                  </a:lnTo>
                  <a:lnTo>
                    <a:pt x="354" y="10391"/>
                  </a:lnTo>
                  <a:lnTo>
                    <a:pt x="369" y="10446"/>
                  </a:lnTo>
                  <a:lnTo>
                    <a:pt x="396" y="10499"/>
                  </a:lnTo>
                  <a:lnTo>
                    <a:pt x="407" y="10493"/>
                  </a:lnTo>
                  <a:lnTo>
                    <a:pt x="409" y="10474"/>
                  </a:lnTo>
                  <a:lnTo>
                    <a:pt x="411" y="10498"/>
                  </a:lnTo>
                  <a:lnTo>
                    <a:pt x="457" y="10582"/>
                  </a:lnTo>
                  <a:lnTo>
                    <a:pt x="473" y="10590"/>
                  </a:lnTo>
                  <a:lnTo>
                    <a:pt x="484" y="10579"/>
                  </a:lnTo>
                  <a:lnTo>
                    <a:pt x="473" y="10533"/>
                  </a:lnTo>
                  <a:lnTo>
                    <a:pt x="482" y="10532"/>
                  </a:lnTo>
                  <a:lnTo>
                    <a:pt x="486" y="10551"/>
                  </a:lnTo>
                  <a:lnTo>
                    <a:pt x="489" y="10555"/>
                  </a:lnTo>
                  <a:lnTo>
                    <a:pt x="492" y="10555"/>
                  </a:lnTo>
                  <a:lnTo>
                    <a:pt x="498" y="10549"/>
                  </a:lnTo>
                  <a:lnTo>
                    <a:pt x="501" y="10549"/>
                  </a:lnTo>
                  <a:lnTo>
                    <a:pt x="501" y="10544"/>
                  </a:lnTo>
                  <a:lnTo>
                    <a:pt x="497" y="10530"/>
                  </a:lnTo>
                  <a:lnTo>
                    <a:pt x="493" y="10516"/>
                  </a:lnTo>
                  <a:lnTo>
                    <a:pt x="484" y="10507"/>
                  </a:lnTo>
                  <a:lnTo>
                    <a:pt x="480" y="10499"/>
                  </a:lnTo>
                  <a:lnTo>
                    <a:pt x="480" y="10494"/>
                  </a:lnTo>
                  <a:lnTo>
                    <a:pt x="483" y="10493"/>
                  </a:lnTo>
                  <a:lnTo>
                    <a:pt x="486" y="10484"/>
                  </a:lnTo>
                  <a:lnTo>
                    <a:pt x="485" y="10474"/>
                  </a:lnTo>
                  <a:lnTo>
                    <a:pt x="488" y="10464"/>
                  </a:lnTo>
                  <a:lnTo>
                    <a:pt x="497" y="10478"/>
                  </a:lnTo>
                  <a:lnTo>
                    <a:pt x="505" y="10487"/>
                  </a:lnTo>
                  <a:lnTo>
                    <a:pt x="508" y="10487"/>
                  </a:lnTo>
                  <a:lnTo>
                    <a:pt x="508" y="10462"/>
                  </a:lnTo>
                  <a:lnTo>
                    <a:pt x="502" y="10452"/>
                  </a:lnTo>
                  <a:lnTo>
                    <a:pt x="492" y="10430"/>
                  </a:lnTo>
                  <a:lnTo>
                    <a:pt x="492" y="10423"/>
                  </a:lnTo>
                  <a:lnTo>
                    <a:pt x="488" y="10418"/>
                  </a:lnTo>
                  <a:lnTo>
                    <a:pt x="497" y="10407"/>
                  </a:lnTo>
                  <a:lnTo>
                    <a:pt x="505" y="10382"/>
                  </a:lnTo>
                  <a:lnTo>
                    <a:pt x="504" y="10373"/>
                  </a:lnTo>
                  <a:lnTo>
                    <a:pt x="500" y="10354"/>
                  </a:lnTo>
                  <a:lnTo>
                    <a:pt x="500" y="10345"/>
                  </a:lnTo>
                  <a:lnTo>
                    <a:pt x="509" y="10343"/>
                  </a:lnTo>
                  <a:lnTo>
                    <a:pt x="515" y="10348"/>
                  </a:lnTo>
                  <a:lnTo>
                    <a:pt x="525" y="10356"/>
                  </a:lnTo>
                  <a:lnTo>
                    <a:pt x="527" y="10351"/>
                  </a:lnTo>
                  <a:lnTo>
                    <a:pt x="532" y="10331"/>
                  </a:lnTo>
                  <a:lnTo>
                    <a:pt x="535" y="10317"/>
                  </a:lnTo>
                  <a:lnTo>
                    <a:pt x="541" y="10320"/>
                  </a:lnTo>
                  <a:lnTo>
                    <a:pt x="551" y="10329"/>
                  </a:lnTo>
                  <a:lnTo>
                    <a:pt x="563" y="10346"/>
                  </a:lnTo>
                  <a:lnTo>
                    <a:pt x="577" y="10368"/>
                  </a:lnTo>
                  <a:lnTo>
                    <a:pt x="587" y="10386"/>
                  </a:lnTo>
                  <a:lnTo>
                    <a:pt x="584" y="10376"/>
                  </a:lnTo>
                  <a:lnTo>
                    <a:pt x="588" y="10365"/>
                  </a:lnTo>
                  <a:lnTo>
                    <a:pt x="591" y="10365"/>
                  </a:lnTo>
                  <a:lnTo>
                    <a:pt x="590" y="10375"/>
                  </a:lnTo>
                  <a:lnTo>
                    <a:pt x="585" y="10343"/>
                  </a:lnTo>
                  <a:lnTo>
                    <a:pt x="587" y="10320"/>
                  </a:lnTo>
                  <a:lnTo>
                    <a:pt x="577" y="10314"/>
                  </a:lnTo>
                  <a:lnTo>
                    <a:pt x="571" y="10306"/>
                  </a:lnTo>
                  <a:lnTo>
                    <a:pt x="570" y="10297"/>
                  </a:lnTo>
                  <a:lnTo>
                    <a:pt x="576" y="10293"/>
                  </a:lnTo>
                  <a:lnTo>
                    <a:pt x="582" y="10292"/>
                  </a:lnTo>
                  <a:lnTo>
                    <a:pt x="585" y="10296"/>
                  </a:lnTo>
                  <a:lnTo>
                    <a:pt x="585" y="10301"/>
                  </a:lnTo>
                  <a:lnTo>
                    <a:pt x="592" y="10309"/>
                  </a:lnTo>
                  <a:lnTo>
                    <a:pt x="596" y="10323"/>
                  </a:lnTo>
                  <a:lnTo>
                    <a:pt x="597" y="10347"/>
                  </a:lnTo>
                  <a:lnTo>
                    <a:pt x="595" y="10376"/>
                  </a:lnTo>
                  <a:lnTo>
                    <a:pt x="599" y="10394"/>
                  </a:lnTo>
                  <a:lnTo>
                    <a:pt x="600" y="10413"/>
                  </a:lnTo>
                  <a:lnTo>
                    <a:pt x="603" y="10417"/>
                  </a:lnTo>
                  <a:lnTo>
                    <a:pt x="612" y="10416"/>
                  </a:lnTo>
                  <a:lnTo>
                    <a:pt x="625" y="10452"/>
                  </a:lnTo>
                  <a:lnTo>
                    <a:pt x="638" y="10487"/>
                  </a:lnTo>
                  <a:lnTo>
                    <a:pt x="641" y="10487"/>
                  </a:lnTo>
                  <a:lnTo>
                    <a:pt x="658" y="10447"/>
                  </a:lnTo>
                  <a:lnTo>
                    <a:pt x="670" y="10423"/>
                  </a:lnTo>
                  <a:lnTo>
                    <a:pt x="674" y="10394"/>
                  </a:lnTo>
                  <a:lnTo>
                    <a:pt x="680" y="10382"/>
                  </a:lnTo>
                  <a:lnTo>
                    <a:pt x="698" y="10378"/>
                  </a:lnTo>
                  <a:lnTo>
                    <a:pt x="702" y="10386"/>
                  </a:lnTo>
                  <a:lnTo>
                    <a:pt x="708" y="10390"/>
                  </a:lnTo>
                  <a:lnTo>
                    <a:pt x="711" y="10394"/>
                  </a:lnTo>
                  <a:lnTo>
                    <a:pt x="703" y="10404"/>
                  </a:lnTo>
                  <a:lnTo>
                    <a:pt x="691" y="10409"/>
                  </a:lnTo>
                  <a:lnTo>
                    <a:pt x="691" y="10414"/>
                  </a:lnTo>
                  <a:lnTo>
                    <a:pt x="688" y="10420"/>
                  </a:lnTo>
                  <a:lnTo>
                    <a:pt x="690" y="10425"/>
                  </a:lnTo>
                  <a:lnTo>
                    <a:pt x="699" y="10434"/>
                  </a:lnTo>
                  <a:lnTo>
                    <a:pt x="709" y="10442"/>
                  </a:lnTo>
                  <a:lnTo>
                    <a:pt x="728" y="10440"/>
                  </a:lnTo>
                  <a:lnTo>
                    <a:pt x="731" y="10444"/>
                  </a:lnTo>
                  <a:lnTo>
                    <a:pt x="732" y="10449"/>
                  </a:lnTo>
                  <a:lnTo>
                    <a:pt x="727" y="10464"/>
                  </a:lnTo>
                  <a:lnTo>
                    <a:pt x="733" y="10473"/>
                  </a:lnTo>
                  <a:lnTo>
                    <a:pt x="742" y="10471"/>
                  </a:lnTo>
                  <a:lnTo>
                    <a:pt x="748" y="10461"/>
                  </a:lnTo>
                  <a:lnTo>
                    <a:pt x="782" y="10466"/>
                  </a:lnTo>
                  <a:lnTo>
                    <a:pt x="796" y="10464"/>
                  </a:lnTo>
                  <a:lnTo>
                    <a:pt x="805" y="10459"/>
                  </a:lnTo>
                  <a:lnTo>
                    <a:pt x="818" y="10424"/>
                  </a:lnTo>
                  <a:lnTo>
                    <a:pt x="827" y="10414"/>
                  </a:lnTo>
                  <a:lnTo>
                    <a:pt x="835" y="10403"/>
                  </a:lnTo>
                  <a:lnTo>
                    <a:pt x="839" y="10402"/>
                  </a:lnTo>
                  <a:lnTo>
                    <a:pt x="839" y="10412"/>
                  </a:lnTo>
                  <a:lnTo>
                    <a:pt x="831" y="10432"/>
                  </a:lnTo>
                  <a:lnTo>
                    <a:pt x="826" y="10446"/>
                  </a:lnTo>
                  <a:lnTo>
                    <a:pt x="815" y="10467"/>
                  </a:lnTo>
                  <a:lnTo>
                    <a:pt x="809" y="10478"/>
                  </a:lnTo>
                  <a:lnTo>
                    <a:pt x="791" y="10485"/>
                  </a:lnTo>
                  <a:lnTo>
                    <a:pt x="785" y="10480"/>
                  </a:lnTo>
                  <a:lnTo>
                    <a:pt x="783" y="10486"/>
                  </a:lnTo>
                  <a:lnTo>
                    <a:pt x="783" y="10494"/>
                  </a:lnTo>
                  <a:lnTo>
                    <a:pt x="792" y="10503"/>
                  </a:lnTo>
                  <a:lnTo>
                    <a:pt x="805" y="10506"/>
                  </a:lnTo>
                  <a:lnTo>
                    <a:pt x="807" y="10506"/>
                  </a:lnTo>
                  <a:lnTo>
                    <a:pt x="819" y="10495"/>
                  </a:lnTo>
                  <a:lnTo>
                    <a:pt x="825" y="10494"/>
                  </a:lnTo>
                  <a:lnTo>
                    <a:pt x="825" y="10485"/>
                  </a:lnTo>
                  <a:lnTo>
                    <a:pt x="827" y="10471"/>
                  </a:lnTo>
                  <a:lnTo>
                    <a:pt x="830" y="10465"/>
                  </a:lnTo>
                  <a:lnTo>
                    <a:pt x="860" y="10466"/>
                  </a:lnTo>
                  <a:lnTo>
                    <a:pt x="869" y="10465"/>
                  </a:lnTo>
                  <a:lnTo>
                    <a:pt x="872" y="10470"/>
                  </a:lnTo>
                  <a:lnTo>
                    <a:pt x="872" y="10474"/>
                  </a:lnTo>
                  <a:lnTo>
                    <a:pt x="876" y="10483"/>
                  </a:lnTo>
                  <a:lnTo>
                    <a:pt x="874" y="10493"/>
                  </a:lnTo>
                  <a:lnTo>
                    <a:pt x="880" y="10502"/>
                  </a:lnTo>
                  <a:lnTo>
                    <a:pt x="886" y="10506"/>
                  </a:lnTo>
                  <a:lnTo>
                    <a:pt x="889" y="10506"/>
                  </a:lnTo>
                  <a:lnTo>
                    <a:pt x="905" y="10527"/>
                  </a:lnTo>
                  <a:lnTo>
                    <a:pt x="909" y="10541"/>
                  </a:lnTo>
                  <a:lnTo>
                    <a:pt x="912" y="10540"/>
                  </a:lnTo>
                  <a:lnTo>
                    <a:pt x="913" y="10560"/>
                  </a:lnTo>
                  <a:lnTo>
                    <a:pt x="917" y="10573"/>
                  </a:lnTo>
                  <a:lnTo>
                    <a:pt x="914" y="10578"/>
                  </a:lnTo>
                  <a:lnTo>
                    <a:pt x="911" y="10578"/>
                  </a:lnTo>
                  <a:lnTo>
                    <a:pt x="904" y="10570"/>
                  </a:lnTo>
                  <a:lnTo>
                    <a:pt x="901" y="10557"/>
                  </a:lnTo>
                  <a:lnTo>
                    <a:pt x="897" y="10533"/>
                  </a:lnTo>
                  <a:lnTo>
                    <a:pt x="890" y="10529"/>
                  </a:lnTo>
                  <a:lnTo>
                    <a:pt x="888" y="10534"/>
                  </a:lnTo>
                  <a:lnTo>
                    <a:pt x="878" y="10526"/>
                  </a:lnTo>
                  <a:lnTo>
                    <a:pt x="871" y="10507"/>
                  </a:lnTo>
                  <a:lnTo>
                    <a:pt x="868" y="10503"/>
                  </a:lnTo>
                  <a:lnTo>
                    <a:pt x="867" y="10485"/>
                  </a:lnTo>
                  <a:lnTo>
                    <a:pt x="855" y="10481"/>
                  </a:lnTo>
                  <a:lnTo>
                    <a:pt x="839" y="10479"/>
                  </a:lnTo>
                  <a:lnTo>
                    <a:pt x="833" y="10479"/>
                  </a:lnTo>
                  <a:lnTo>
                    <a:pt x="831" y="10493"/>
                  </a:lnTo>
                  <a:lnTo>
                    <a:pt x="829" y="10503"/>
                  </a:lnTo>
                  <a:lnTo>
                    <a:pt x="823" y="10514"/>
                  </a:lnTo>
                  <a:lnTo>
                    <a:pt x="814" y="10514"/>
                  </a:lnTo>
                  <a:lnTo>
                    <a:pt x="817" y="10524"/>
                  </a:lnTo>
                  <a:lnTo>
                    <a:pt x="821" y="10533"/>
                  </a:lnTo>
                  <a:lnTo>
                    <a:pt x="812" y="10534"/>
                  </a:lnTo>
                  <a:lnTo>
                    <a:pt x="775" y="10519"/>
                  </a:lnTo>
                  <a:lnTo>
                    <a:pt x="743" y="10495"/>
                  </a:lnTo>
                  <a:lnTo>
                    <a:pt x="712" y="10475"/>
                  </a:lnTo>
                  <a:lnTo>
                    <a:pt x="700" y="10472"/>
                  </a:lnTo>
                  <a:lnTo>
                    <a:pt x="693" y="10458"/>
                  </a:lnTo>
                  <a:lnTo>
                    <a:pt x="678" y="10460"/>
                  </a:lnTo>
                  <a:lnTo>
                    <a:pt x="663" y="10466"/>
                  </a:lnTo>
                  <a:lnTo>
                    <a:pt x="633" y="10466"/>
                  </a:lnTo>
                  <a:lnTo>
                    <a:pt x="627" y="10457"/>
                  </a:lnTo>
                  <a:lnTo>
                    <a:pt x="620" y="10444"/>
                  </a:lnTo>
                  <a:lnTo>
                    <a:pt x="608" y="10440"/>
                  </a:lnTo>
                  <a:lnTo>
                    <a:pt x="598" y="10432"/>
                  </a:lnTo>
                  <a:lnTo>
                    <a:pt x="580" y="10439"/>
                  </a:lnTo>
                  <a:lnTo>
                    <a:pt x="569" y="10450"/>
                  </a:lnTo>
                  <a:lnTo>
                    <a:pt x="557" y="10452"/>
                  </a:lnTo>
                  <a:lnTo>
                    <a:pt x="544" y="10448"/>
                  </a:lnTo>
                  <a:lnTo>
                    <a:pt x="541" y="10449"/>
                  </a:lnTo>
                  <a:lnTo>
                    <a:pt x="536" y="10469"/>
                  </a:lnTo>
                  <a:lnTo>
                    <a:pt x="528" y="10483"/>
                  </a:lnTo>
                  <a:lnTo>
                    <a:pt x="519" y="10489"/>
                  </a:lnTo>
                  <a:lnTo>
                    <a:pt x="516" y="10494"/>
                  </a:lnTo>
                  <a:lnTo>
                    <a:pt x="517" y="10499"/>
                  </a:lnTo>
                  <a:lnTo>
                    <a:pt x="520" y="10513"/>
                  </a:lnTo>
                  <a:lnTo>
                    <a:pt x="524" y="10527"/>
                  </a:lnTo>
                  <a:lnTo>
                    <a:pt x="527" y="10526"/>
                  </a:lnTo>
                  <a:lnTo>
                    <a:pt x="536" y="10530"/>
                  </a:lnTo>
                  <a:lnTo>
                    <a:pt x="546" y="10538"/>
                  </a:lnTo>
                  <a:lnTo>
                    <a:pt x="550" y="10552"/>
                  </a:lnTo>
                  <a:lnTo>
                    <a:pt x="553" y="10557"/>
                  </a:lnTo>
                  <a:lnTo>
                    <a:pt x="554" y="10575"/>
                  </a:lnTo>
                  <a:lnTo>
                    <a:pt x="552" y="10589"/>
                  </a:lnTo>
                  <a:lnTo>
                    <a:pt x="549" y="10600"/>
                  </a:lnTo>
                  <a:lnTo>
                    <a:pt x="537" y="10611"/>
                  </a:lnTo>
                  <a:lnTo>
                    <a:pt x="535" y="10626"/>
                  </a:lnTo>
                  <a:lnTo>
                    <a:pt x="536" y="10644"/>
                  </a:lnTo>
                  <a:lnTo>
                    <a:pt x="555" y="10656"/>
                  </a:lnTo>
                  <a:lnTo>
                    <a:pt x="577" y="10682"/>
                  </a:lnTo>
                  <a:lnTo>
                    <a:pt x="580" y="10686"/>
                  </a:lnTo>
                  <a:lnTo>
                    <a:pt x="565" y="10688"/>
                  </a:lnTo>
                  <a:lnTo>
                    <a:pt x="566" y="10697"/>
                  </a:lnTo>
                  <a:lnTo>
                    <a:pt x="572" y="10701"/>
                  </a:lnTo>
                  <a:lnTo>
                    <a:pt x="573" y="10710"/>
                  </a:lnTo>
                  <a:lnTo>
                    <a:pt x="579" y="10714"/>
                  </a:lnTo>
                  <a:lnTo>
                    <a:pt x="586" y="10732"/>
                  </a:lnTo>
                  <a:lnTo>
                    <a:pt x="590" y="10760"/>
                  </a:lnTo>
                  <a:lnTo>
                    <a:pt x="589" y="10790"/>
                  </a:lnTo>
                  <a:lnTo>
                    <a:pt x="588" y="10827"/>
                  </a:lnTo>
                  <a:lnTo>
                    <a:pt x="595" y="10859"/>
                  </a:lnTo>
                  <a:lnTo>
                    <a:pt x="600" y="10892"/>
                  </a:lnTo>
                  <a:lnTo>
                    <a:pt x="603" y="10902"/>
                  </a:lnTo>
                  <a:lnTo>
                    <a:pt x="610" y="10901"/>
                  </a:lnTo>
                  <a:lnTo>
                    <a:pt x="613" y="10910"/>
                  </a:lnTo>
                  <a:lnTo>
                    <a:pt x="617" y="10928"/>
                  </a:lnTo>
                  <a:lnTo>
                    <a:pt x="629" y="10931"/>
                  </a:lnTo>
                  <a:lnTo>
                    <a:pt x="639" y="10944"/>
                  </a:lnTo>
                  <a:lnTo>
                    <a:pt x="639" y="10949"/>
                  </a:lnTo>
                  <a:lnTo>
                    <a:pt x="636" y="10954"/>
                  </a:lnTo>
                  <a:lnTo>
                    <a:pt x="630" y="10955"/>
                  </a:lnTo>
                  <a:lnTo>
                    <a:pt x="618" y="10952"/>
                  </a:lnTo>
                  <a:lnTo>
                    <a:pt x="606" y="10948"/>
                  </a:lnTo>
                  <a:lnTo>
                    <a:pt x="596" y="10945"/>
                  </a:lnTo>
                  <a:lnTo>
                    <a:pt x="586" y="10922"/>
                  </a:lnTo>
                  <a:lnTo>
                    <a:pt x="582" y="10899"/>
                  </a:lnTo>
                  <a:lnTo>
                    <a:pt x="573" y="10896"/>
                  </a:lnTo>
                  <a:lnTo>
                    <a:pt x="562" y="10868"/>
                  </a:lnTo>
                  <a:lnTo>
                    <a:pt x="559" y="10859"/>
                  </a:lnTo>
                  <a:lnTo>
                    <a:pt x="543" y="10843"/>
                  </a:lnTo>
                  <a:lnTo>
                    <a:pt x="536" y="10824"/>
                  </a:lnTo>
                  <a:lnTo>
                    <a:pt x="523" y="10816"/>
                  </a:lnTo>
                  <a:lnTo>
                    <a:pt x="500" y="10776"/>
                  </a:lnTo>
                  <a:lnTo>
                    <a:pt x="499" y="10744"/>
                  </a:lnTo>
                  <a:lnTo>
                    <a:pt x="501" y="10738"/>
                  </a:lnTo>
                  <a:lnTo>
                    <a:pt x="508" y="10686"/>
                  </a:lnTo>
                  <a:lnTo>
                    <a:pt x="511" y="10680"/>
                  </a:lnTo>
                  <a:lnTo>
                    <a:pt x="510" y="10666"/>
                  </a:lnTo>
                  <a:lnTo>
                    <a:pt x="510" y="10614"/>
                  </a:lnTo>
                  <a:lnTo>
                    <a:pt x="479" y="10599"/>
                  </a:lnTo>
                  <a:lnTo>
                    <a:pt x="471" y="10614"/>
                  </a:lnTo>
                  <a:lnTo>
                    <a:pt x="462" y="10615"/>
                  </a:lnTo>
                  <a:lnTo>
                    <a:pt x="453" y="10682"/>
                  </a:lnTo>
                  <a:lnTo>
                    <a:pt x="453" y="10735"/>
                  </a:lnTo>
                  <a:lnTo>
                    <a:pt x="448" y="10759"/>
                  </a:lnTo>
                  <a:lnTo>
                    <a:pt x="436" y="10770"/>
                  </a:lnTo>
                  <a:lnTo>
                    <a:pt x="430" y="10827"/>
                  </a:lnTo>
                  <a:lnTo>
                    <a:pt x="435" y="10851"/>
                  </a:lnTo>
                  <a:lnTo>
                    <a:pt x="444" y="10855"/>
                  </a:lnTo>
                  <a:lnTo>
                    <a:pt x="454" y="10872"/>
                  </a:lnTo>
                  <a:lnTo>
                    <a:pt x="459" y="10981"/>
                  </a:lnTo>
                  <a:lnTo>
                    <a:pt x="440" y="11074"/>
                  </a:lnTo>
                  <a:lnTo>
                    <a:pt x="445" y="11116"/>
                  </a:lnTo>
                  <a:lnTo>
                    <a:pt x="458" y="11138"/>
                  </a:lnTo>
                  <a:lnTo>
                    <a:pt x="469" y="11188"/>
                  </a:lnTo>
                  <a:lnTo>
                    <a:pt x="482" y="11201"/>
                  </a:lnTo>
                  <a:lnTo>
                    <a:pt x="497" y="11252"/>
                  </a:lnTo>
                  <a:lnTo>
                    <a:pt x="521" y="11315"/>
                  </a:lnTo>
                  <a:lnTo>
                    <a:pt x="538" y="11341"/>
                  </a:lnTo>
                  <a:lnTo>
                    <a:pt x="557" y="11358"/>
                  </a:lnTo>
                  <a:lnTo>
                    <a:pt x="572" y="11351"/>
                  </a:lnTo>
                  <a:lnTo>
                    <a:pt x="584" y="11355"/>
                  </a:lnTo>
                  <a:lnTo>
                    <a:pt x="590" y="11363"/>
                  </a:lnTo>
                  <a:lnTo>
                    <a:pt x="597" y="11367"/>
                  </a:lnTo>
                  <a:lnTo>
                    <a:pt x="599" y="11362"/>
                  </a:lnTo>
                  <a:lnTo>
                    <a:pt x="605" y="11357"/>
                  </a:lnTo>
                  <a:lnTo>
                    <a:pt x="617" y="11356"/>
                  </a:lnTo>
                  <a:lnTo>
                    <a:pt x="630" y="11378"/>
                  </a:lnTo>
                  <a:lnTo>
                    <a:pt x="641" y="11409"/>
                  </a:lnTo>
                  <a:lnTo>
                    <a:pt x="652" y="11451"/>
                  </a:lnTo>
                  <a:lnTo>
                    <a:pt x="657" y="11493"/>
                  </a:lnTo>
                  <a:lnTo>
                    <a:pt x="658" y="11503"/>
                  </a:lnTo>
                  <a:lnTo>
                    <a:pt x="648" y="11541"/>
                  </a:lnTo>
                  <a:lnTo>
                    <a:pt x="648" y="11551"/>
                  </a:lnTo>
                  <a:lnTo>
                    <a:pt x="657" y="11554"/>
                  </a:lnTo>
                  <a:lnTo>
                    <a:pt x="658" y="11559"/>
                  </a:lnTo>
                  <a:lnTo>
                    <a:pt x="661" y="11563"/>
                  </a:lnTo>
                  <a:lnTo>
                    <a:pt x="661" y="11573"/>
                  </a:lnTo>
                  <a:lnTo>
                    <a:pt x="659" y="11583"/>
                  </a:lnTo>
                  <a:lnTo>
                    <a:pt x="659" y="11587"/>
                  </a:lnTo>
                  <a:lnTo>
                    <a:pt x="656" y="11588"/>
                  </a:lnTo>
                  <a:lnTo>
                    <a:pt x="649" y="11575"/>
                  </a:lnTo>
                  <a:lnTo>
                    <a:pt x="646" y="11560"/>
                  </a:lnTo>
                  <a:lnTo>
                    <a:pt x="625" y="11634"/>
                  </a:lnTo>
                  <a:lnTo>
                    <a:pt x="608" y="11655"/>
                  </a:lnTo>
                  <a:lnTo>
                    <a:pt x="602" y="11661"/>
                  </a:lnTo>
                  <a:lnTo>
                    <a:pt x="596" y="11657"/>
                  </a:lnTo>
                  <a:lnTo>
                    <a:pt x="586" y="11629"/>
                  </a:lnTo>
                  <a:lnTo>
                    <a:pt x="582" y="11626"/>
                  </a:lnTo>
                  <a:lnTo>
                    <a:pt x="579" y="11626"/>
                  </a:lnTo>
                  <a:lnTo>
                    <a:pt x="568" y="11642"/>
                  </a:lnTo>
                  <a:lnTo>
                    <a:pt x="560" y="11661"/>
                  </a:lnTo>
                  <a:lnTo>
                    <a:pt x="557" y="11666"/>
                  </a:lnTo>
                  <a:lnTo>
                    <a:pt x="561" y="11675"/>
                  </a:lnTo>
                  <a:lnTo>
                    <a:pt x="574" y="11702"/>
                  </a:lnTo>
                  <a:lnTo>
                    <a:pt x="574" y="11712"/>
                  </a:lnTo>
                  <a:lnTo>
                    <a:pt x="560" y="11723"/>
                  </a:lnTo>
                  <a:lnTo>
                    <a:pt x="560" y="11728"/>
                  </a:lnTo>
                  <a:lnTo>
                    <a:pt x="566" y="11780"/>
                  </a:lnTo>
                  <a:lnTo>
                    <a:pt x="569" y="11836"/>
                  </a:lnTo>
                  <a:lnTo>
                    <a:pt x="563" y="11846"/>
                  </a:lnTo>
                  <a:lnTo>
                    <a:pt x="561" y="11866"/>
                  </a:lnTo>
                  <a:lnTo>
                    <a:pt x="559" y="11885"/>
                  </a:lnTo>
                  <a:lnTo>
                    <a:pt x="560" y="11904"/>
                  </a:lnTo>
                  <a:lnTo>
                    <a:pt x="580" y="11934"/>
                  </a:lnTo>
                  <a:lnTo>
                    <a:pt x="578" y="11958"/>
                  </a:lnTo>
                  <a:lnTo>
                    <a:pt x="585" y="11976"/>
                  </a:lnTo>
                  <a:lnTo>
                    <a:pt x="597" y="11975"/>
                  </a:lnTo>
                  <a:lnTo>
                    <a:pt x="627" y="12033"/>
                  </a:lnTo>
                  <a:lnTo>
                    <a:pt x="655" y="12105"/>
                  </a:lnTo>
                  <a:lnTo>
                    <a:pt x="665" y="12180"/>
                  </a:lnTo>
                  <a:lnTo>
                    <a:pt x="696" y="12214"/>
                  </a:lnTo>
                  <a:lnTo>
                    <a:pt x="702" y="12318"/>
                  </a:lnTo>
                  <a:lnTo>
                    <a:pt x="739" y="12389"/>
                  </a:lnTo>
                  <a:lnTo>
                    <a:pt x="743" y="12408"/>
                  </a:lnTo>
                  <a:lnTo>
                    <a:pt x="744" y="12431"/>
                  </a:lnTo>
                  <a:lnTo>
                    <a:pt x="741" y="12441"/>
                  </a:lnTo>
                  <a:lnTo>
                    <a:pt x="743" y="12483"/>
                  </a:lnTo>
                  <a:lnTo>
                    <a:pt x="750" y="12506"/>
                  </a:lnTo>
                  <a:lnTo>
                    <a:pt x="773" y="12536"/>
                  </a:lnTo>
                  <a:lnTo>
                    <a:pt x="798" y="12552"/>
                  </a:lnTo>
                  <a:lnTo>
                    <a:pt x="809" y="12589"/>
                  </a:lnTo>
                  <a:lnTo>
                    <a:pt x="818" y="12636"/>
                  </a:lnTo>
                  <a:lnTo>
                    <a:pt x="831" y="12672"/>
                  </a:lnTo>
                  <a:lnTo>
                    <a:pt x="849" y="12713"/>
                  </a:lnTo>
                  <a:lnTo>
                    <a:pt x="871" y="12738"/>
                  </a:lnTo>
                  <a:lnTo>
                    <a:pt x="893" y="12750"/>
                  </a:lnTo>
                  <a:lnTo>
                    <a:pt x="897" y="12764"/>
                  </a:lnTo>
                  <a:lnTo>
                    <a:pt x="904" y="12796"/>
                  </a:lnTo>
                  <a:lnTo>
                    <a:pt x="908" y="12815"/>
                  </a:lnTo>
                  <a:lnTo>
                    <a:pt x="909" y="12838"/>
                  </a:lnTo>
                  <a:lnTo>
                    <a:pt x="894" y="12844"/>
                  </a:lnTo>
                  <a:lnTo>
                    <a:pt x="880" y="12860"/>
                  </a:lnTo>
                  <a:lnTo>
                    <a:pt x="872" y="12885"/>
                  </a:lnTo>
                  <a:lnTo>
                    <a:pt x="878" y="12932"/>
                  </a:lnTo>
                  <a:lnTo>
                    <a:pt x="920" y="12989"/>
                  </a:lnTo>
                  <a:lnTo>
                    <a:pt x="931" y="12973"/>
                  </a:lnTo>
                  <a:lnTo>
                    <a:pt x="967" y="13016"/>
                  </a:lnTo>
                  <a:lnTo>
                    <a:pt x="971" y="13044"/>
                  </a:lnTo>
                  <a:lnTo>
                    <a:pt x="969" y="13063"/>
                  </a:lnTo>
                  <a:lnTo>
                    <a:pt x="969" y="13068"/>
                  </a:lnTo>
                  <a:lnTo>
                    <a:pt x="956" y="13103"/>
                  </a:lnTo>
                  <a:lnTo>
                    <a:pt x="943" y="13142"/>
                  </a:lnTo>
                  <a:lnTo>
                    <a:pt x="936" y="13181"/>
                  </a:lnTo>
                  <a:lnTo>
                    <a:pt x="931" y="13205"/>
                  </a:lnTo>
                  <a:lnTo>
                    <a:pt x="944" y="13228"/>
                  </a:lnTo>
                  <a:lnTo>
                    <a:pt x="951" y="13251"/>
                  </a:lnTo>
                  <a:lnTo>
                    <a:pt x="941" y="13285"/>
                  </a:lnTo>
                  <a:lnTo>
                    <a:pt x="931" y="13329"/>
                  </a:lnTo>
                  <a:lnTo>
                    <a:pt x="935" y="13352"/>
                  </a:lnTo>
                  <a:lnTo>
                    <a:pt x="940" y="13380"/>
                  </a:lnTo>
                  <a:lnTo>
                    <a:pt x="923" y="13415"/>
                  </a:lnTo>
                  <a:lnTo>
                    <a:pt x="913" y="13455"/>
                  </a:lnTo>
                  <a:lnTo>
                    <a:pt x="911" y="13469"/>
                  </a:lnTo>
                  <a:lnTo>
                    <a:pt x="912" y="13483"/>
                  </a:lnTo>
                  <a:lnTo>
                    <a:pt x="915" y="13492"/>
                  </a:lnTo>
                  <a:lnTo>
                    <a:pt x="918" y="13497"/>
                  </a:lnTo>
                  <a:lnTo>
                    <a:pt x="934" y="13499"/>
                  </a:lnTo>
                  <a:lnTo>
                    <a:pt x="949" y="13512"/>
                  </a:lnTo>
                  <a:lnTo>
                    <a:pt x="963" y="13539"/>
                  </a:lnTo>
                  <a:lnTo>
                    <a:pt x="972" y="13599"/>
                  </a:lnTo>
                  <a:lnTo>
                    <a:pt x="975" y="13608"/>
                  </a:lnTo>
                  <a:lnTo>
                    <a:pt x="982" y="13612"/>
                  </a:lnTo>
                  <a:lnTo>
                    <a:pt x="1009" y="13613"/>
                  </a:lnTo>
                  <a:lnTo>
                    <a:pt x="1066" y="13606"/>
                  </a:lnTo>
                  <a:lnTo>
                    <a:pt x="1082" y="13614"/>
                  </a:lnTo>
                  <a:lnTo>
                    <a:pt x="1115" y="13619"/>
                  </a:lnTo>
                  <a:lnTo>
                    <a:pt x="1137" y="13641"/>
                  </a:lnTo>
                  <a:lnTo>
                    <a:pt x="1168" y="13646"/>
                  </a:lnTo>
                  <a:lnTo>
                    <a:pt x="1222" y="13697"/>
                  </a:lnTo>
                  <a:lnTo>
                    <a:pt x="1256" y="13707"/>
                  </a:lnTo>
                  <a:lnTo>
                    <a:pt x="1293" y="13721"/>
                  </a:lnTo>
                  <a:lnTo>
                    <a:pt x="1323" y="13727"/>
                  </a:lnTo>
                  <a:lnTo>
                    <a:pt x="1357" y="13742"/>
                  </a:lnTo>
                  <a:lnTo>
                    <a:pt x="1393" y="13784"/>
                  </a:lnTo>
                  <a:lnTo>
                    <a:pt x="1406" y="13811"/>
                  </a:lnTo>
                  <a:lnTo>
                    <a:pt x="1420" y="13838"/>
                  </a:lnTo>
                  <a:lnTo>
                    <a:pt x="1429" y="13837"/>
                  </a:lnTo>
                  <a:lnTo>
                    <a:pt x="1435" y="13846"/>
                  </a:lnTo>
                  <a:lnTo>
                    <a:pt x="1439" y="13864"/>
                  </a:lnTo>
                  <a:lnTo>
                    <a:pt x="1446" y="13877"/>
                  </a:lnTo>
                  <a:lnTo>
                    <a:pt x="1458" y="13881"/>
                  </a:lnTo>
                  <a:lnTo>
                    <a:pt x="1465" y="13885"/>
                  </a:lnTo>
                  <a:lnTo>
                    <a:pt x="1468" y="13893"/>
                  </a:lnTo>
                  <a:lnTo>
                    <a:pt x="1466" y="13913"/>
                  </a:lnTo>
                  <a:lnTo>
                    <a:pt x="1470" y="13927"/>
                  </a:lnTo>
                  <a:lnTo>
                    <a:pt x="1468" y="13951"/>
                  </a:lnTo>
                  <a:lnTo>
                    <a:pt x="1472" y="13983"/>
                  </a:lnTo>
                  <a:lnTo>
                    <a:pt x="1479" y="13992"/>
                  </a:lnTo>
                  <a:lnTo>
                    <a:pt x="1488" y="13991"/>
                  </a:lnTo>
                  <a:lnTo>
                    <a:pt x="1515" y="14044"/>
                  </a:lnTo>
                  <a:lnTo>
                    <a:pt x="1527" y="14048"/>
                  </a:lnTo>
                  <a:lnTo>
                    <a:pt x="1514" y="14030"/>
                  </a:lnTo>
                  <a:lnTo>
                    <a:pt x="1530" y="14043"/>
                  </a:lnTo>
                  <a:lnTo>
                    <a:pt x="1579" y="14108"/>
                  </a:lnTo>
                  <a:lnTo>
                    <a:pt x="1625" y="14135"/>
                  </a:lnTo>
                  <a:lnTo>
                    <a:pt x="1642" y="14162"/>
                  </a:lnTo>
                  <a:lnTo>
                    <a:pt x="1653" y="14146"/>
                  </a:lnTo>
                  <a:lnTo>
                    <a:pt x="1701" y="14145"/>
                  </a:lnTo>
                  <a:lnTo>
                    <a:pt x="1757" y="14157"/>
                  </a:lnTo>
                  <a:lnTo>
                    <a:pt x="1773" y="14179"/>
                  </a:lnTo>
                  <a:lnTo>
                    <a:pt x="1794" y="14243"/>
                  </a:lnTo>
                  <a:lnTo>
                    <a:pt x="1808" y="14331"/>
                  </a:lnTo>
                  <a:lnTo>
                    <a:pt x="1806" y="14365"/>
                  </a:lnTo>
                  <a:lnTo>
                    <a:pt x="1798" y="14380"/>
                  </a:lnTo>
                  <a:lnTo>
                    <a:pt x="1786" y="14386"/>
                  </a:lnTo>
                  <a:lnTo>
                    <a:pt x="1787" y="14400"/>
                  </a:lnTo>
                  <a:lnTo>
                    <a:pt x="1791" y="14414"/>
                  </a:lnTo>
                  <a:lnTo>
                    <a:pt x="1794" y="14418"/>
                  </a:lnTo>
                  <a:lnTo>
                    <a:pt x="1816" y="14430"/>
                  </a:lnTo>
                  <a:lnTo>
                    <a:pt x="1822" y="14443"/>
                  </a:lnTo>
                  <a:lnTo>
                    <a:pt x="1835" y="14460"/>
                  </a:lnTo>
                  <a:lnTo>
                    <a:pt x="1841" y="14460"/>
                  </a:lnTo>
                  <a:lnTo>
                    <a:pt x="1847" y="14455"/>
                  </a:lnTo>
                  <a:lnTo>
                    <a:pt x="1850" y="14444"/>
                  </a:lnTo>
                  <a:lnTo>
                    <a:pt x="1852" y="14421"/>
                  </a:lnTo>
                  <a:lnTo>
                    <a:pt x="1854" y="14415"/>
                  </a:lnTo>
                  <a:lnTo>
                    <a:pt x="1857" y="14410"/>
                  </a:lnTo>
                  <a:lnTo>
                    <a:pt x="1860" y="14405"/>
                  </a:lnTo>
                  <a:lnTo>
                    <a:pt x="1872" y="14409"/>
                  </a:lnTo>
                  <a:lnTo>
                    <a:pt x="1878" y="14408"/>
                  </a:lnTo>
                  <a:lnTo>
                    <a:pt x="1881" y="14413"/>
                  </a:lnTo>
                  <a:lnTo>
                    <a:pt x="1882" y="14426"/>
                  </a:lnTo>
                  <a:lnTo>
                    <a:pt x="1894" y="14425"/>
                  </a:lnTo>
                  <a:lnTo>
                    <a:pt x="1919" y="14446"/>
                  </a:lnTo>
                  <a:lnTo>
                    <a:pt x="1936" y="14472"/>
                  </a:lnTo>
                  <a:lnTo>
                    <a:pt x="1956" y="14521"/>
                  </a:lnTo>
                  <a:lnTo>
                    <a:pt x="1990" y="14584"/>
                  </a:lnTo>
                  <a:lnTo>
                    <a:pt x="2000" y="14588"/>
                  </a:lnTo>
                  <a:lnTo>
                    <a:pt x="2014" y="14587"/>
                  </a:lnTo>
                  <a:lnTo>
                    <a:pt x="2014" y="14583"/>
                  </a:lnTo>
                  <a:lnTo>
                    <a:pt x="1997" y="14574"/>
                  </a:lnTo>
                  <a:lnTo>
                    <a:pt x="1999" y="14569"/>
                  </a:lnTo>
                  <a:lnTo>
                    <a:pt x="2003" y="14573"/>
                  </a:lnTo>
                  <a:lnTo>
                    <a:pt x="2005" y="14572"/>
                  </a:lnTo>
                  <a:lnTo>
                    <a:pt x="2012" y="14595"/>
                  </a:lnTo>
                  <a:lnTo>
                    <a:pt x="2048" y="14648"/>
                  </a:lnTo>
                  <a:lnTo>
                    <a:pt x="2073" y="14717"/>
                  </a:lnTo>
                  <a:lnTo>
                    <a:pt x="2111" y="14768"/>
                  </a:lnTo>
                  <a:lnTo>
                    <a:pt x="2112" y="14771"/>
                  </a:lnTo>
                  <a:lnTo>
                    <a:pt x="2186" y="14939"/>
                  </a:lnTo>
                  <a:lnTo>
                    <a:pt x="2210" y="15046"/>
                  </a:lnTo>
                  <a:lnTo>
                    <a:pt x="2224" y="15143"/>
                  </a:lnTo>
                  <a:lnTo>
                    <a:pt x="2226" y="15256"/>
                  </a:lnTo>
                  <a:lnTo>
                    <a:pt x="2209" y="15269"/>
                  </a:lnTo>
                  <a:lnTo>
                    <a:pt x="2206" y="15278"/>
                  </a:lnTo>
                  <a:lnTo>
                    <a:pt x="2207" y="15302"/>
                  </a:lnTo>
                  <a:lnTo>
                    <a:pt x="2212" y="15325"/>
                  </a:lnTo>
                  <a:lnTo>
                    <a:pt x="2215" y="15334"/>
                  </a:lnTo>
                  <a:lnTo>
                    <a:pt x="2218" y="15334"/>
                  </a:lnTo>
                  <a:lnTo>
                    <a:pt x="2224" y="15319"/>
                  </a:lnTo>
                  <a:lnTo>
                    <a:pt x="2226" y="15314"/>
                  </a:lnTo>
                  <a:lnTo>
                    <a:pt x="2236" y="15318"/>
                  </a:lnTo>
                  <a:lnTo>
                    <a:pt x="2247" y="15328"/>
                  </a:lnTo>
                  <a:lnTo>
                    <a:pt x="2247" y="15332"/>
                  </a:lnTo>
                  <a:lnTo>
                    <a:pt x="2235" y="15342"/>
                  </a:lnTo>
                  <a:lnTo>
                    <a:pt x="2222" y="15348"/>
                  </a:lnTo>
                  <a:lnTo>
                    <a:pt x="2218" y="15353"/>
                  </a:lnTo>
                  <a:lnTo>
                    <a:pt x="2214" y="15358"/>
                  </a:lnTo>
                  <a:lnTo>
                    <a:pt x="2212" y="15378"/>
                  </a:lnTo>
                  <a:lnTo>
                    <a:pt x="2215" y="15387"/>
                  </a:lnTo>
                  <a:lnTo>
                    <a:pt x="2218" y="15396"/>
                  </a:lnTo>
                  <a:lnTo>
                    <a:pt x="2218" y="15391"/>
                  </a:lnTo>
                  <a:lnTo>
                    <a:pt x="2224" y="15386"/>
                  </a:lnTo>
                  <a:lnTo>
                    <a:pt x="2223" y="15376"/>
                  </a:lnTo>
                  <a:lnTo>
                    <a:pt x="2229" y="15371"/>
                  </a:lnTo>
                  <a:lnTo>
                    <a:pt x="2238" y="15370"/>
                  </a:lnTo>
                  <a:lnTo>
                    <a:pt x="2251" y="15378"/>
                  </a:lnTo>
                  <a:lnTo>
                    <a:pt x="2258" y="15395"/>
                  </a:lnTo>
                  <a:lnTo>
                    <a:pt x="2265" y="15418"/>
                  </a:lnTo>
                  <a:lnTo>
                    <a:pt x="2268" y="15432"/>
                  </a:lnTo>
                  <a:lnTo>
                    <a:pt x="2269" y="15446"/>
                  </a:lnTo>
                  <a:lnTo>
                    <a:pt x="2273" y="15465"/>
                  </a:lnTo>
                  <a:lnTo>
                    <a:pt x="2274" y="15479"/>
                  </a:lnTo>
                  <a:lnTo>
                    <a:pt x="2271" y="15484"/>
                  </a:lnTo>
                  <a:lnTo>
                    <a:pt x="2271" y="15489"/>
                  </a:lnTo>
                  <a:lnTo>
                    <a:pt x="2269" y="15494"/>
                  </a:lnTo>
                  <a:lnTo>
                    <a:pt x="2265" y="15489"/>
                  </a:lnTo>
                  <a:lnTo>
                    <a:pt x="2259" y="15476"/>
                  </a:lnTo>
                  <a:lnTo>
                    <a:pt x="2254" y="15453"/>
                  </a:lnTo>
                  <a:lnTo>
                    <a:pt x="2249" y="15411"/>
                  </a:lnTo>
                  <a:lnTo>
                    <a:pt x="2246" y="15397"/>
                  </a:lnTo>
                  <a:lnTo>
                    <a:pt x="2239" y="15393"/>
                  </a:lnTo>
                  <a:lnTo>
                    <a:pt x="2236" y="15389"/>
                  </a:lnTo>
                  <a:lnTo>
                    <a:pt x="2233" y="15389"/>
                  </a:lnTo>
                  <a:lnTo>
                    <a:pt x="2224" y="15399"/>
                  </a:lnTo>
                  <a:lnTo>
                    <a:pt x="2228" y="15413"/>
                  </a:lnTo>
                  <a:lnTo>
                    <a:pt x="2237" y="15412"/>
                  </a:lnTo>
                  <a:lnTo>
                    <a:pt x="2243" y="15459"/>
                  </a:lnTo>
                  <a:lnTo>
                    <a:pt x="2247" y="15538"/>
                  </a:lnTo>
                  <a:lnTo>
                    <a:pt x="2247" y="15536"/>
                  </a:lnTo>
                  <a:lnTo>
                    <a:pt x="2250" y="15543"/>
                  </a:lnTo>
                  <a:lnTo>
                    <a:pt x="2260" y="15546"/>
                  </a:lnTo>
                  <a:lnTo>
                    <a:pt x="3320" y="15609"/>
                  </a:lnTo>
                  <a:lnTo>
                    <a:pt x="3324" y="15609"/>
                  </a:lnTo>
                  <a:lnTo>
                    <a:pt x="3298" y="15677"/>
                  </a:lnTo>
                  <a:lnTo>
                    <a:pt x="3283" y="15692"/>
                  </a:lnTo>
                  <a:lnTo>
                    <a:pt x="3279" y="15725"/>
                  </a:lnTo>
                  <a:lnTo>
                    <a:pt x="3280" y="15744"/>
                  </a:lnTo>
                  <a:lnTo>
                    <a:pt x="3274" y="15755"/>
                  </a:lnTo>
                  <a:lnTo>
                    <a:pt x="3275" y="15764"/>
                  </a:lnTo>
                  <a:lnTo>
                    <a:pt x="3268" y="15789"/>
                  </a:lnTo>
                  <a:lnTo>
                    <a:pt x="3267" y="15793"/>
                  </a:lnTo>
                  <a:lnTo>
                    <a:pt x="3900" y="16284"/>
                  </a:lnTo>
                  <a:lnTo>
                    <a:pt x="4869" y="17005"/>
                  </a:lnTo>
                  <a:lnTo>
                    <a:pt x="5523" y="17081"/>
                  </a:lnTo>
                  <a:lnTo>
                    <a:pt x="5756" y="17083"/>
                  </a:lnTo>
                  <a:lnTo>
                    <a:pt x="5784" y="17073"/>
                  </a:lnTo>
                  <a:lnTo>
                    <a:pt x="5786" y="17073"/>
                  </a:lnTo>
                  <a:lnTo>
                    <a:pt x="6161" y="17119"/>
                  </a:lnTo>
                  <a:lnTo>
                    <a:pt x="6173" y="16768"/>
                  </a:lnTo>
                  <a:lnTo>
                    <a:pt x="6912" y="16829"/>
                  </a:lnTo>
                  <a:lnTo>
                    <a:pt x="6913" y="16829"/>
                  </a:lnTo>
                  <a:lnTo>
                    <a:pt x="6920" y="16819"/>
                  </a:lnTo>
                  <a:lnTo>
                    <a:pt x="6943" y="16849"/>
                  </a:lnTo>
                  <a:lnTo>
                    <a:pt x="6966" y="16830"/>
                  </a:lnTo>
                  <a:lnTo>
                    <a:pt x="6989" y="16859"/>
                  </a:lnTo>
                  <a:lnTo>
                    <a:pt x="7032" y="16995"/>
                  </a:lnTo>
                  <a:lnTo>
                    <a:pt x="7051" y="17016"/>
                  </a:lnTo>
                  <a:lnTo>
                    <a:pt x="7063" y="17076"/>
                  </a:lnTo>
                  <a:lnTo>
                    <a:pt x="7118" y="17131"/>
                  </a:lnTo>
                  <a:lnTo>
                    <a:pt x="7158" y="17150"/>
                  </a:lnTo>
                  <a:lnTo>
                    <a:pt x="7177" y="17171"/>
                  </a:lnTo>
                  <a:lnTo>
                    <a:pt x="7182" y="17209"/>
                  </a:lnTo>
                  <a:lnTo>
                    <a:pt x="7214" y="17238"/>
                  </a:lnTo>
                  <a:lnTo>
                    <a:pt x="7258" y="17337"/>
                  </a:lnTo>
                  <a:lnTo>
                    <a:pt x="7332" y="17409"/>
                  </a:lnTo>
                  <a:lnTo>
                    <a:pt x="7353" y="17482"/>
                  </a:lnTo>
                  <a:lnTo>
                    <a:pt x="7418" y="17564"/>
                  </a:lnTo>
                  <a:lnTo>
                    <a:pt x="7422" y="17583"/>
                  </a:lnTo>
                  <a:lnTo>
                    <a:pt x="7426" y="17606"/>
                  </a:lnTo>
                  <a:lnTo>
                    <a:pt x="7454" y="17626"/>
                  </a:lnTo>
                  <a:lnTo>
                    <a:pt x="7461" y="17639"/>
                  </a:lnTo>
                  <a:lnTo>
                    <a:pt x="7470" y="17638"/>
                  </a:lnTo>
                  <a:lnTo>
                    <a:pt x="7486" y="17655"/>
                  </a:lnTo>
                  <a:lnTo>
                    <a:pt x="7498" y="17654"/>
                  </a:lnTo>
                  <a:lnTo>
                    <a:pt x="7505" y="17662"/>
                  </a:lnTo>
                  <a:lnTo>
                    <a:pt x="7514" y="17661"/>
                  </a:lnTo>
                  <a:lnTo>
                    <a:pt x="7533" y="17692"/>
                  </a:lnTo>
                  <a:lnTo>
                    <a:pt x="7549" y="17700"/>
                  </a:lnTo>
                  <a:lnTo>
                    <a:pt x="7573" y="17749"/>
                  </a:lnTo>
                  <a:lnTo>
                    <a:pt x="7597" y="17760"/>
                  </a:lnTo>
                  <a:lnTo>
                    <a:pt x="7608" y="17788"/>
                  </a:lnTo>
                  <a:lnTo>
                    <a:pt x="7615" y="17810"/>
                  </a:lnTo>
                  <a:lnTo>
                    <a:pt x="7637" y="17821"/>
                  </a:lnTo>
                  <a:lnTo>
                    <a:pt x="7650" y="17848"/>
                  </a:lnTo>
                  <a:lnTo>
                    <a:pt x="7662" y="17914"/>
                  </a:lnTo>
                  <a:lnTo>
                    <a:pt x="7661" y="17952"/>
                  </a:lnTo>
                  <a:lnTo>
                    <a:pt x="7672" y="17974"/>
                  </a:lnTo>
                  <a:lnTo>
                    <a:pt x="7672" y="17993"/>
                  </a:lnTo>
                  <a:lnTo>
                    <a:pt x="7679" y="18011"/>
                  </a:lnTo>
                  <a:lnTo>
                    <a:pt x="7683" y="18030"/>
                  </a:lnTo>
                  <a:lnTo>
                    <a:pt x="7707" y="18070"/>
                  </a:lnTo>
                  <a:lnTo>
                    <a:pt x="7708" y="18088"/>
                  </a:lnTo>
                  <a:lnTo>
                    <a:pt x="7734" y="18123"/>
                  </a:lnTo>
                  <a:lnTo>
                    <a:pt x="7746" y="18197"/>
                  </a:lnTo>
                  <a:lnTo>
                    <a:pt x="7735" y="18274"/>
                  </a:lnTo>
                  <a:lnTo>
                    <a:pt x="7738" y="18336"/>
                  </a:lnTo>
                  <a:lnTo>
                    <a:pt x="7748" y="18354"/>
                  </a:lnTo>
                  <a:lnTo>
                    <a:pt x="7753" y="18391"/>
                  </a:lnTo>
                  <a:lnTo>
                    <a:pt x="7767" y="18427"/>
                  </a:lnTo>
                  <a:lnTo>
                    <a:pt x="7777" y="18454"/>
                  </a:lnTo>
                  <a:lnTo>
                    <a:pt x="7788" y="18482"/>
                  </a:lnTo>
                  <a:lnTo>
                    <a:pt x="7810" y="18574"/>
                  </a:lnTo>
                  <a:lnTo>
                    <a:pt x="7877" y="18693"/>
                  </a:lnTo>
                  <a:lnTo>
                    <a:pt x="7899" y="18714"/>
                  </a:lnTo>
                  <a:lnTo>
                    <a:pt x="7908" y="18713"/>
                  </a:lnTo>
                  <a:lnTo>
                    <a:pt x="7941" y="18757"/>
                  </a:lnTo>
                  <a:lnTo>
                    <a:pt x="7954" y="18774"/>
                  </a:lnTo>
                  <a:lnTo>
                    <a:pt x="7964" y="18797"/>
                  </a:lnTo>
                  <a:lnTo>
                    <a:pt x="7974" y="18820"/>
                  </a:lnTo>
                  <a:lnTo>
                    <a:pt x="8029" y="18879"/>
                  </a:lnTo>
                  <a:lnTo>
                    <a:pt x="8149" y="18931"/>
                  </a:lnTo>
                  <a:lnTo>
                    <a:pt x="8155" y="18930"/>
                  </a:lnTo>
                  <a:lnTo>
                    <a:pt x="8159" y="18939"/>
                  </a:lnTo>
                  <a:lnTo>
                    <a:pt x="8162" y="18948"/>
                  </a:lnTo>
                  <a:lnTo>
                    <a:pt x="8163" y="18953"/>
                  </a:lnTo>
                  <a:lnTo>
                    <a:pt x="8166" y="18952"/>
                  </a:lnTo>
                  <a:lnTo>
                    <a:pt x="8166" y="18962"/>
                  </a:lnTo>
                  <a:lnTo>
                    <a:pt x="8169" y="18966"/>
                  </a:lnTo>
                  <a:lnTo>
                    <a:pt x="8172" y="18971"/>
                  </a:lnTo>
                  <a:lnTo>
                    <a:pt x="8179" y="18969"/>
                  </a:lnTo>
                  <a:lnTo>
                    <a:pt x="8185" y="18974"/>
                  </a:lnTo>
                  <a:lnTo>
                    <a:pt x="8185" y="18983"/>
                  </a:lnTo>
                  <a:lnTo>
                    <a:pt x="8192" y="18992"/>
                  </a:lnTo>
                  <a:lnTo>
                    <a:pt x="8204" y="19000"/>
                  </a:lnTo>
                  <a:lnTo>
                    <a:pt x="8210" y="19004"/>
                  </a:lnTo>
                  <a:lnTo>
                    <a:pt x="8214" y="19008"/>
                  </a:lnTo>
                  <a:lnTo>
                    <a:pt x="8226" y="19011"/>
                  </a:lnTo>
                  <a:lnTo>
                    <a:pt x="8235" y="19015"/>
                  </a:lnTo>
                  <a:lnTo>
                    <a:pt x="8251" y="19019"/>
                  </a:lnTo>
                  <a:lnTo>
                    <a:pt x="8257" y="19024"/>
                  </a:lnTo>
                  <a:lnTo>
                    <a:pt x="8260" y="19024"/>
                  </a:lnTo>
                  <a:lnTo>
                    <a:pt x="8269" y="19032"/>
                  </a:lnTo>
                  <a:lnTo>
                    <a:pt x="8276" y="19039"/>
                  </a:lnTo>
                  <a:lnTo>
                    <a:pt x="8289" y="19056"/>
                  </a:lnTo>
                  <a:lnTo>
                    <a:pt x="8295" y="19065"/>
                  </a:lnTo>
                  <a:lnTo>
                    <a:pt x="8302" y="19078"/>
                  </a:lnTo>
                  <a:lnTo>
                    <a:pt x="8312" y="19091"/>
                  </a:lnTo>
                  <a:lnTo>
                    <a:pt x="8322" y="19114"/>
                  </a:lnTo>
                  <a:lnTo>
                    <a:pt x="8341" y="19125"/>
                  </a:lnTo>
                  <a:lnTo>
                    <a:pt x="8350" y="19124"/>
                  </a:lnTo>
                  <a:lnTo>
                    <a:pt x="8353" y="19129"/>
                  </a:lnTo>
                  <a:lnTo>
                    <a:pt x="8372" y="19128"/>
                  </a:lnTo>
                  <a:lnTo>
                    <a:pt x="8392" y="19132"/>
                  </a:lnTo>
                  <a:lnTo>
                    <a:pt x="8392" y="19137"/>
                  </a:lnTo>
                  <a:lnTo>
                    <a:pt x="8392" y="19149"/>
                  </a:lnTo>
                  <a:lnTo>
                    <a:pt x="8394" y="19153"/>
                  </a:lnTo>
                  <a:lnTo>
                    <a:pt x="8393" y="19146"/>
                  </a:lnTo>
                  <a:lnTo>
                    <a:pt x="8394" y="19146"/>
                  </a:lnTo>
                  <a:lnTo>
                    <a:pt x="8400" y="19155"/>
                  </a:lnTo>
                  <a:lnTo>
                    <a:pt x="8418" y="19161"/>
                  </a:lnTo>
                  <a:lnTo>
                    <a:pt x="8448" y="19158"/>
                  </a:lnTo>
                  <a:lnTo>
                    <a:pt x="8460" y="19148"/>
                  </a:lnTo>
                  <a:lnTo>
                    <a:pt x="8463" y="19148"/>
                  </a:lnTo>
                  <a:lnTo>
                    <a:pt x="8466" y="19143"/>
                  </a:lnTo>
                  <a:lnTo>
                    <a:pt x="8471" y="19133"/>
                  </a:lnTo>
                  <a:lnTo>
                    <a:pt x="8474" y="19124"/>
                  </a:lnTo>
                  <a:lnTo>
                    <a:pt x="8481" y="19089"/>
                  </a:lnTo>
                  <a:lnTo>
                    <a:pt x="8498" y="19063"/>
                  </a:lnTo>
                  <a:lnTo>
                    <a:pt x="8514" y="19014"/>
                  </a:lnTo>
                  <a:lnTo>
                    <a:pt x="8522" y="19003"/>
                  </a:lnTo>
                  <a:lnTo>
                    <a:pt x="8546" y="18991"/>
                  </a:lnTo>
                  <a:lnTo>
                    <a:pt x="8552" y="18986"/>
                  </a:lnTo>
                  <a:lnTo>
                    <a:pt x="8560" y="18971"/>
                  </a:lnTo>
                  <a:lnTo>
                    <a:pt x="8572" y="18964"/>
                  </a:lnTo>
                  <a:lnTo>
                    <a:pt x="8581" y="18958"/>
                  </a:lnTo>
                  <a:lnTo>
                    <a:pt x="8583" y="18953"/>
                  </a:lnTo>
                  <a:lnTo>
                    <a:pt x="8583" y="18943"/>
                  </a:lnTo>
                  <a:lnTo>
                    <a:pt x="8570" y="18921"/>
                  </a:lnTo>
                  <a:lnTo>
                    <a:pt x="8569" y="18913"/>
                  </a:lnTo>
                  <a:lnTo>
                    <a:pt x="8566" y="18903"/>
                  </a:lnTo>
                  <a:lnTo>
                    <a:pt x="8565" y="18884"/>
                  </a:lnTo>
                  <a:lnTo>
                    <a:pt x="8573" y="18864"/>
                  </a:lnTo>
                  <a:lnTo>
                    <a:pt x="8578" y="18845"/>
                  </a:lnTo>
                  <a:lnTo>
                    <a:pt x="8581" y="18844"/>
                  </a:lnTo>
                  <a:lnTo>
                    <a:pt x="8580" y="18835"/>
                  </a:lnTo>
                  <a:lnTo>
                    <a:pt x="8594" y="18809"/>
                  </a:lnTo>
                  <a:lnTo>
                    <a:pt x="8602" y="18713"/>
                  </a:lnTo>
                  <a:lnTo>
                    <a:pt x="8616" y="18693"/>
                  </a:lnTo>
                  <a:lnTo>
                    <a:pt x="8620" y="18654"/>
                  </a:lnTo>
                  <a:lnTo>
                    <a:pt x="8629" y="18653"/>
                  </a:lnTo>
                  <a:lnTo>
                    <a:pt x="8633" y="18615"/>
                  </a:lnTo>
                  <a:lnTo>
                    <a:pt x="8650" y="18593"/>
                  </a:lnTo>
                  <a:lnTo>
                    <a:pt x="8666" y="18554"/>
                  </a:lnTo>
                  <a:lnTo>
                    <a:pt x="8678" y="18543"/>
                  </a:lnTo>
                  <a:lnTo>
                    <a:pt x="8689" y="18532"/>
                  </a:lnTo>
                  <a:lnTo>
                    <a:pt x="8698" y="18531"/>
                  </a:lnTo>
                  <a:lnTo>
                    <a:pt x="8707" y="18525"/>
                  </a:lnTo>
                  <a:lnTo>
                    <a:pt x="8716" y="18529"/>
                  </a:lnTo>
                  <a:lnTo>
                    <a:pt x="8734" y="18521"/>
                  </a:lnTo>
                  <a:lnTo>
                    <a:pt x="8737" y="18516"/>
                  </a:lnTo>
                  <a:lnTo>
                    <a:pt x="8743" y="18511"/>
                  </a:lnTo>
                  <a:lnTo>
                    <a:pt x="8794" y="18514"/>
                  </a:lnTo>
                  <a:lnTo>
                    <a:pt x="8794" y="18500"/>
                  </a:lnTo>
                  <a:lnTo>
                    <a:pt x="8796" y="18495"/>
                  </a:lnTo>
                  <a:lnTo>
                    <a:pt x="8803" y="18451"/>
                  </a:lnTo>
                  <a:lnTo>
                    <a:pt x="8823" y="18420"/>
                  </a:lnTo>
                  <a:lnTo>
                    <a:pt x="8835" y="18424"/>
                  </a:lnTo>
                  <a:lnTo>
                    <a:pt x="8842" y="18432"/>
                  </a:lnTo>
                  <a:lnTo>
                    <a:pt x="8845" y="18436"/>
                  </a:lnTo>
                  <a:lnTo>
                    <a:pt x="8851" y="18440"/>
                  </a:lnTo>
                  <a:lnTo>
                    <a:pt x="8854" y="18440"/>
                  </a:lnTo>
                  <a:lnTo>
                    <a:pt x="8860" y="18444"/>
                  </a:lnTo>
                  <a:lnTo>
                    <a:pt x="8876" y="18452"/>
                  </a:lnTo>
                  <a:lnTo>
                    <a:pt x="8885" y="18455"/>
                  </a:lnTo>
                  <a:lnTo>
                    <a:pt x="8902" y="18482"/>
                  </a:lnTo>
                  <a:lnTo>
                    <a:pt x="8942" y="18496"/>
                  </a:lnTo>
                  <a:lnTo>
                    <a:pt x="8954" y="18495"/>
                  </a:lnTo>
                  <a:lnTo>
                    <a:pt x="8956" y="18485"/>
                  </a:lnTo>
                  <a:lnTo>
                    <a:pt x="8978" y="18487"/>
                  </a:lnTo>
                  <a:lnTo>
                    <a:pt x="8986" y="18476"/>
                  </a:lnTo>
                  <a:lnTo>
                    <a:pt x="9005" y="18493"/>
                  </a:lnTo>
                  <a:lnTo>
                    <a:pt x="9038" y="18484"/>
                  </a:lnTo>
                  <a:lnTo>
                    <a:pt x="9050" y="18487"/>
                  </a:lnTo>
                  <a:lnTo>
                    <a:pt x="9053" y="18482"/>
                  </a:lnTo>
                  <a:lnTo>
                    <a:pt x="9059" y="18482"/>
                  </a:lnTo>
                  <a:lnTo>
                    <a:pt x="9060" y="18496"/>
                  </a:lnTo>
                  <a:lnTo>
                    <a:pt x="9078" y="18493"/>
                  </a:lnTo>
                  <a:lnTo>
                    <a:pt x="9090" y="18497"/>
                  </a:lnTo>
                  <a:lnTo>
                    <a:pt x="9136" y="18514"/>
                  </a:lnTo>
                  <a:lnTo>
                    <a:pt x="9145" y="18504"/>
                  </a:lnTo>
                  <a:lnTo>
                    <a:pt x="9162" y="18497"/>
                  </a:lnTo>
                  <a:lnTo>
                    <a:pt x="9171" y="18487"/>
                  </a:lnTo>
                  <a:lnTo>
                    <a:pt x="9183" y="18485"/>
                  </a:lnTo>
                  <a:lnTo>
                    <a:pt x="9190" y="18489"/>
                  </a:lnTo>
                  <a:lnTo>
                    <a:pt x="9196" y="18503"/>
                  </a:lnTo>
                  <a:lnTo>
                    <a:pt x="9214" y="18490"/>
                  </a:lnTo>
                  <a:lnTo>
                    <a:pt x="9226" y="18499"/>
                  </a:lnTo>
                  <a:lnTo>
                    <a:pt x="9245" y="18516"/>
                  </a:lnTo>
                  <a:lnTo>
                    <a:pt x="9264" y="18532"/>
                  </a:lnTo>
                  <a:lnTo>
                    <a:pt x="9268" y="18546"/>
                  </a:lnTo>
                  <a:lnTo>
                    <a:pt x="9269" y="18569"/>
                  </a:lnTo>
                  <a:lnTo>
                    <a:pt x="9279" y="18577"/>
                  </a:lnTo>
                  <a:lnTo>
                    <a:pt x="9288" y="18581"/>
                  </a:lnTo>
                  <a:lnTo>
                    <a:pt x="9294" y="18590"/>
                  </a:lnTo>
                  <a:lnTo>
                    <a:pt x="9294" y="18637"/>
                  </a:lnTo>
                  <a:lnTo>
                    <a:pt x="9297" y="18642"/>
                  </a:lnTo>
                  <a:lnTo>
                    <a:pt x="9306" y="18640"/>
                  </a:lnTo>
                  <a:lnTo>
                    <a:pt x="9314" y="18612"/>
                  </a:lnTo>
                  <a:lnTo>
                    <a:pt x="9323" y="18610"/>
                  </a:lnTo>
                  <a:lnTo>
                    <a:pt x="9324" y="18629"/>
                  </a:lnTo>
                  <a:lnTo>
                    <a:pt x="9321" y="18644"/>
                  </a:lnTo>
                  <a:lnTo>
                    <a:pt x="9319" y="18653"/>
                  </a:lnTo>
                  <a:lnTo>
                    <a:pt x="9319" y="18663"/>
                  </a:lnTo>
                  <a:lnTo>
                    <a:pt x="9317" y="18672"/>
                  </a:lnTo>
                  <a:lnTo>
                    <a:pt x="9320" y="18682"/>
                  </a:lnTo>
                  <a:lnTo>
                    <a:pt x="9324" y="18691"/>
                  </a:lnTo>
                  <a:lnTo>
                    <a:pt x="9339" y="18693"/>
                  </a:lnTo>
                  <a:lnTo>
                    <a:pt x="9348" y="18697"/>
                  </a:lnTo>
                  <a:lnTo>
                    <a:pt x="9355" y="18711"/>
                  </a:lnTo>
                  <a:lnTo>
                    <a:pt x="9361" y="18715"/>
                  </a:lnTo>
                  <a:lnTo>
                    <a:pt x="9374" y="18722"/>
                  </a:lnTo>
                  <a:lnTo>
                    <a:pt x="9405" y="18738"/>
                  </a:lnTo>
                  <a:lnTo>
                    <a:pt x="9430" y="18820"/>
                  </a:lnTo>
                  <a:lnTo>
                    <a:pt x="9480" y="18861"/>
                  </a:lnTo>
                  <a:lnTo>
                    <a:pt x="9494" y="18893"/>
                  </a:lnTo>
                  <a:lnTo>
                    <a:pt x="9529" y="18917"/>
                  </a:lnTo>
                  <a:lnTo>
                    <a:pt x="9542" y="18944"/>
                  </a:lnTo>
                  <a:lnTo>
                    <a:pt x="9544" y="18986"/>
                  </a:lnTo>
                  <a:lnTo>
                    <a:pt x="9583" y="19029"/>
                  </a:lnTo>
                  <a:lnTo>
                    <a:pt x="9593" y="19056"/>
                  </a:lnTo>
                  <a:lnTo>
                    <a:pt x="9601" y="19155"/>
                  </a:lnTo>
                  <a:lnTo>
                    <a:pt x="9605" y="19173"/>
                  </a:lnTo>
                  <a:lnTo>
                    <a:pt x="9606" y="19187"/>
                  </a:lnTo>
                  <a:lnTo>
                    <a:pt x="9619" y="19205"/>
                  </a:lnTo>
                  <a:lnTo>
                    <a:pt x="9626" y="19218"/>
                  </a:lnTo>
                  <a:lnTo>
                    <a:pt x="9636" y="19235"/>
                  </a:lnTo>
                  <a:lnTo>
                    <a:pt x="9636" y="19255"/>
                  </a:lnTo>
                  <a:lnTo>
                    <a:pt x="9656" y="19276"/>
                  </a:lnTo>
                  <a:lnTo>
                    <a:pt x="9680" y="19397"/>
                  </a:lnTo>
                  <a:lnTo>
                    <a:pt x="9693" y="19414"/>
                  </a:lnTo>
                  <a:lnTo>
                    <a:pt x="9700" y="19432"/>
                  </a:lnTo>
                  <a:lnTo>
                    <a:pt x="9713" y="19459"/>
                  </a:lnTo>
                  <a:lnTo>
                    <a:pt x="9718" y="19492"/>
                  </a:lnTo>
                  <a:lnTo>
                    <a:pt x="9753" y="19525"/>
                  </a:lnTo>
                  <a:lnTo>
                    <a:pt x="9739" y="19546"/>
                  </a:lnTo>
                  <a:lnTo>
                    <a:pt x="9753" y="19577"/>
                  </a:lnTo>
                  <a:lnTo>
                    <a:pt x="9751" y="19616"/>
                  </a:lnTo>
                  <a:lnTo>
                    <a:pt x="9782" y="19674"/>
                  </a:lnTo>
                  <a:lnTo>
                    <a:pt x="9777" y="19708"/>
                  </a:lnTo>
                  <a:lnTo>
                    <a:pt x="9791" y="19729"/>
                  </a:lnTo>
                  <a:lnTo>
                    <a:pt x="9810" y="19746"/>
                  </a:lnTo>
                  <a:lnTo>
                    <a:pt x="9820" y="19773"/>
                  </a:lnTo>
                  <a:lnTo>
                    <a:pt x="9876" y="19804"/>
                  </a:lnTo>
                  <a:lnTo>
                    <a:pt x="9894" y="19854"/>
                  </a:lnTo>
                  <a:lnTo>
                    <a:pt x="9913" y="19876"/>
                  </a:lnTo>
                  <a:lnTo>
                    <a:pt x="9928" y="19926"/>
                  </a:lnTo>
                  <a:lnTo>
                    <a:pt x="9944" y="19943"/>
                  </a:lnTo>
                  <a:lnTo>
                    <a:pt x="9951" y="19966"/>
                  </a:lnTo>
                  <a:lnTo>
                    <a:pt x="9962" y="20003"/>
                  </a:lnTo>
                  <a:lnTo>
                    <a:pt x="9969" y="20025"/>
                  </a:lnTo>
                  <a:lnTo>
                    <a:pt x="9998" y="20052"/>
                  </a:lnTo>
                  <a:lnTo>
                    <a:pt x="10025" y="20089"/>
                  </a:lnTo>
                  <a:lnTo>
                    <a:pt x="10025" y="20090"/>
                  </a:lnTo>
                  <a:lnTo>
                    <a:pt x="10020" y="20112"/>
                  </a:lnTo>
                  <a:lnTo>
                    <a:pt x="10020" y="20120"/>
                  </a:lnTo>
                  <a:lnTo>
                    <a:pt x="10028" y="20137"/>
                  </a:lnTo>
                  <a:lnTo>
                    <a:pt x="10041" y="20145"/>
                  </a:lnTo>
                  <a:lnTo>
                    <a:pt x="10067" y="20199"/>
                  </a:lnTo>
                  <a:lnTo>
                    <a:pt x="10081" y="20206"/>
                  </a:lnTo>
                  <a:lnTo>
                    <a:pt x="10088" y="20220"/>
                  </a:lnTo>
                  <a:lnTo>
                    <a:pt x="10097" y="20219"/>
                  </a:lnTo>
                  <a:lnTo>
                    <a:pt x="10105" y="20204"/>
                  </a:lnTo>
                  <a:lnTo>
                    <a:pt x="10117" y="20207"/>
                  </a:lnTo>
                  <a:lnTo>
                    <a:pt x="10130" y="20224"/>
                  </a:lnTo>
                  <a:lnTo>
                    <a:pt x="10143" y="20237"/>
                  </a:lnTo>
                  <a:lnTo>
                    <a:pt x="10157" y="20268"/>
                  </a:lnTo>
                  <a:lnTo>
                    <a:pt x="10159" y="20311"/>
                  </a:lnTo>
                  <a:lnTo>
                    <a:pt x="10168" y="20324"/>
                  </a:lnTo>
                  <a:lnTo>
                    <a:pt x="10172" y="20342"/>
                  </a:lnTo>
                  <a:lnTo>
                    <a:pt x="10166" y="20452"/>
                  </a:lnTo>
                  <a:lnTo>
                    <a:pt x="10161" y="20472"/>
                  </a:lnTo>
                  <a:lnTo>
                    <a:pt x="10171" y="20484"/>
                  </a:lnTo>
                  <a:lnTo>
                    <a:pt x="10178" y="20503"/>
                  </a:lnTo>
                  <a:lnTo>
                    <a:pt x="10187" y="20512"/>
                  </a:lnTo>
                  <a:lnTo>
                    <a:pt x="10197" y="20524"/>
                  </a:lnTo>
                  <a:lnTo>
                    <a:pt x="10205" y="20571"/>
                  </a:lnTo>
                  <a:lnTo>
                    <a:pt x="10203" y="20652"/>
                  </a:lnTo>
                  <a:lnTo>
                    <a:pt x="10195" y="20676"/>
                  </a:lnTo>
                  <a:lnTo>
                    <a:pt x="10200" y="20709"/>
                  </a:lnTo>
                  <a:lnTo>
                    <a:pt x="10209" y="20722"/>
                  </a:lnTo>
                  <a:lnTo>
                    <a:pt x="10223" y="20749"/>
                  </a:lnTo>
                  <a:lnTo>
                    <a:pt x="10234" y="20776"/>
                  </a:lnTo>
                  <a:lnTo>
                    <a:pt x="10253" y="20792"/>
                  </a:lnTo>
                  <a:lnTo>
                    <a:pt x="10272" y="20814"/>
                  </a:lnTo>
                  <a:lnTo>
                    <a:pt x="10288" y="20836"/>
                  </a:lnTo>
                  <a:lnTo>
                    <a:pt x="10285" y="20836"/>
                  </a:lnTo>
                  <a:lnTo>
                    <a:pt x="10292" y="20850"/>
                  </a:lnTo>
                  <a:lnTo>
                    <a:pt x="10306" y="20880"/>
                  </a:lnTo>
                  <a:lnTo>
                    <a:pt x="10309" y="20899"/>
                  </a:lnTo>
                  <a:lnTo>
                    <a:pt x="10313" y="20904"/>
                  </a:lnTo>
                  <a:lnTo>
                    <a:pt x="10320" y="20931"/>
                  </a:lnTo>
                  <a:lnTo>
                    <a:pt x="10321" y="20945"/>
                  </a:lnTo>
                  <a:lnTo>
                    <a:pt x="10325" y="20959"/>
                  </a:lnTo>
                  <a:lnTo>
                    <a:pt x="10333" y="21010"/>
                  </a:lnTo>
                  <a:lnTo>
                    <a:pt x="10337" y="21033"/>
                  </a:lnTo>
                  <a:lnTo>
                    <a:pt x="10341" y="21052"/>
                  </a:lnTo>
                  <a:lnTo>
                    <a:pt x="10345" y="21071"/>
                  </a:lnTo>
                  <a:lnTo>
                    <a:pt x="10347" y="21099"/>
                  </a:lnTo>
                  <a:lnTo>
                    <a:pt x="10360" y="21116"/>
                  </a:lnTo>
                  <a:lnTo>
                    <a:pt x="10373" y="21148"/>
                  </a:lnTo>
                  <a:lnTo>
                    <a:pt x="10375" y="21181"/>
                  </a:lnTo>
                  <a:lnTo>
                    <a:pt x="10379" y="21199"/>
                  </a:lnTo>
                  <a:lnTo>
                    <a:pt x="10398" y="21211"/>
                  </a:lnTo>
                  <a:lnTo>
                    <a:pt x="10431" y="21212"/>
                  </a:lnTo>
                  <a:lnTo>
                    <a:pt x="10450" y="21224"/>
                  </a:lnTo>
                  <a:lnTo>
                    <a:pt x="10462" y="21228"/>
                  </a:lnTo>
                  <a:lnTo>
                    <a:pt x="10475" y="21240"/>
                  </a:lnTo>
                  <a:lnTo>
                    <a:pt x="10514" y="21235"/>
                  </a:lnTo>
                  <a:lnTo>
                    <a:pt x="10527" y="21257"/>
                  </a:lnTo>
                  <a:lnTo>
                    <a:pt x="10540" y="21269"/>
                  </a:lnTo>
                  <a:lnTo>
                    <a:pt x="10546" y="21284"/>
                  </a:lnTo>
                  <a:lnTo>
                    <a:pt x="10559" y="21296"/>
                  </a:lnTo>
                  <a:lnTo>
                    <a:pt x="10566" y="21304"/>
                  </a:lnTo>
                  <a:lnTo>
                    <a:pt x="10588" y="21330"/>
                  </a:lnTo>
                  <a:lnTo>
                    <a:pt x="10618" y="21322"/>
                  </a:lnTo>
                  <a:lnTo>
                    <a:pt x="10627" y="21325"/>
                  </a:lnTo>
                  <a:lnTo>
                    <a:pt x="10643" y="21328"/>
                  </a:lnTo>
                  <a:lnTo>
                    <a:pt x="10645" y="21328"/>
                  </a:lnTo>
                  <a:lnTo>
                    <a:pt x="10680" y="21352"/>
                  </a:lnTo>
                  <a:lnTo>
                    <a:pt x="10695" y="21350"/>
                  </a:lnTo>
                  <a:lnTo>
                    <a:pt x="10701" y="21354"/>
                  </a:lnTo>
                  <a:lnTo>
                    <a:pt x="10730" y="21388"/>
                  </a:lnTo>
                  <a:lnTo>
                    <a:pt x="10736" y="21388"/>
                  </a:lnTo>
                  <a:lnTo>
                    <a:pt x="10749" y="21400"/>
                  </a:lnTo>
                  <a:lnTo>
                    <a:pt x="10759" y="21423"/>
                  </a:lnTo>
                  <a:lnTo>
                    <a:pt x="10769" y="21426"/>
                  </a:lnTo>
                  <a:lnTo>
                    <a:pt x="10778" y="21430"/>
                  </a:lnTo>
                  <a:lnTo>
                    <a:pt x="10818" y="21454"/>
                  </a:lnTo>
                  <a:lnTo>
                    <a:pt x="10828" y="21452"/>
                  </a:lnTo>
                  <a:lnTo>
                    <a:pt x="10830" y="21447"/>
                  </a:lnTo>
                  <a:lnTo>
                    <a:pt x="10845" y="21450"/>
                  </a:lnTo>
                  <a:lnTo>
                    <a:pt x="10851" y="21450"/>
                  </a:lnTo>
                  <a:lnTo>
                    <a:pt x="10870" y="21462"/>
                  </a:lnTo>
                  <a:lnTo>
                    <a:pt x="10883" y="21474"/>
                  </a:lnTo>
                  <a:lnTo>
                    <a:pt x="10897" y="21463"/>
                  </a:lnTo>
                  <a:lnTo>
                    <a:pt x="10900" y="21453"/>
                  </a:lnTo>
                  <a:lnTo>
                    <a:pt x="10981" y="21443"/>
                  </a:lnTo>
                  <a:lnTo>
                    <a:pt x="11006" y="21449"/>
                  </a:lnTo>
                  <a:lnTo>
                    <a:pt x="11012" y="21453"/>
                  </a:lnTo>
                  <a:lnTo>
                    <a:pt x="11024" y="21461"/>
                  </a:lnTo>
                  <a:lnTo>
                    <a:pt x="11027" y="21461"/>
                  </a:lnTo>
                  <a:lnTo>
                    <a:pt x="11034" y="21465"/>
                  </a:lnTo>
                  <a:lnTo>
                    <a:pt x="11083" y="21468"/>
                  </a:lnTo>
                  <a:lnTo>
                    <a:pt x="11086" y="21473"/>
                  </a:lnTo>
                  <a:lnTo>
                    <a:pt x="11092" y="21482"/>
                  </a:lnTo>
                  <a:lnTo>
                    <a:pt x="11092" y="21486"/>
                  </a:lnTo>
                  <a:lnTo>
                    <a:pt x="11106" y="21513"/>
                  </a:lnTo>
                  <a:lnTo>
                    <a:pt x="11124" y="21515"/>
                  </a:lnTo>
                  <a:lnTo>
                    <a:pt x="11131" y="21524"/>
                  </a:lnTo>
                  <a:lnTo>
                    <a:pt x="11148" y="21565"/>
                  </a:lnTo>
                  <a:lnTo>
                    <a:pt x="11172" y="21576"/>
                  </a:lnTo>
                  <a:lnTo>
                    <a:pt x="11182" y="21589"/>
                  </a:lnTo>
                  <a:lnTo>
                    <a:pt x="11198" y="21597"/>
                  </a:lnTo>
                  <a:lnTo>
                    <a:pt x="11204" y="21596"/>
                  </a:lnTo>
                  <a:lnTo>
                    <a:pt x="11210" y="21600"/>
                  </a:lnTo>
                  <a:lnTo>
                    <a:pt x="11219" y="21599"/>
                  </a:lnTo>
                  <a:lnTo>
                    <a:pt x="11225" y="21589"/>
                  </a:lnTo>
                  <a:lnTo>
                    <a:pt x="11224" y="21579"/>
                  </a:lnTo>
                  <a:lnTo>
                    <a:pt x="11227" y="21569"/>
                  </a:lnTo>
                  <a:lnTo>
                    <a:pt x="11219" y="21537"/>
                  </a:lnTo>
                  <a:lnTo>
                    <a:pt x="11224" y="21527"/>
                  </a:lnTo>
                  <a:lnTo>
                    <a:pt x="11234" y="21526"/>
                  </a:lnTo>
                  <a:lnTo>
                    <a:pt x="11236" y="21516"/>
                  </a:lnTo>
                  <a:lnTo>
                    <a:pt x="11254" y="21519"/>
                  </a:lnTo>
                  <a:lnTo>
                    <a:pt x="11260" y="21504"/>
                  </a:lnTo>
                  <a:lnTo>
                    <a:pt x="11269" y="21502"/>
                  </a:lnTo>
                  <a:lnTo>
                    <a:pt x="11302" y="21493"/>
                  </a:lnTo>
                  <a:lnTo>
                    <a:pt x="11311" y="21502"/>
                  </a:lnTo>
                  <a:lnTo>
                    <a:pt x="11320" y="21496"/>
                  </a:lnTo>
                  <a:lnTo>
                    <a:pt x="11319" y="21482"/>
                  </a:lnTo>
                  <a:lnTo>
                    <a:pt x="11321" y="21458"/>
                  </a:lnTo>
                  <a:lnTo>
                    <a:pt x="11317" y="21435"/>
                  </a:lnTo>
                  <a:lnTo>
                    <a:pt x="11315" y="21401"/>
                  </a:lnTo>
                  <a:lnTo>
                    <a:pt x="11303" y="21408"/>
                  </a:lnTo>
                  <a:lnTo>
                    <a:pt x="11292" y="21419"/>
                  </a:lnTo>
                  <a:lnTo>
                    <a:pt x="11286" y="21429"/>
                  </a:lnTo>
                  <a:lnTo>
                    <a:pt x="11281" y="21435"/>
                  </a:lnTo>
                  <a:lnTo>
                    <a:pt x="11296" y="21433"/>
                  </a:lnTo>
                  <a:lnTo>
                    <a:pt x="11298" y="21428"/>
                  </a:lnTo>
                  <a:lnTo>
                    <a:pt x="11304" y="21422"/>
                  </a:lnTo>
                  <a:lnTo>
                    <a:pt x="11307" y="21426"/>
                  </a:lnTo>
                  <a:lnTo>
                    <a:pt x="11305" y="21431"/>
                  </a:lnTo>
                  <a:lnTo>
                    <a:pt x="11309" y="21446"/>
                  </a:lnTo>
                  <a:lnTo>
                    <a:pt x="11309" y="21460"/>
                  </a:lnTo>
                  <a:lnTo>
                    <a:pt x="11303" y="21465"/>
                  </a:lnTo>
                  <a:lnTo>
                    <a:pt x="11298" y="21470"/>
                  </a:lnTo>
                  <a:lnTo>
                    <a:pt x="11298" y="21475"/>
                  </a:lnTo>
                  <a:lnTo>
                    <a:pt x="11291" y="21471"/>
                  </a:lnTo>
                  <a:lnTo>
                    <a:pt x="11286" y="21481"/>
                  </a:lnTo>
                  <a:lnTo>
                    <a:pt x="11283" y="21487"/>
                  </a:lnTo>
                  <a:lnTo>
                    <a:pt x="11270" y="21488"/>
                  </a:lnTo>
                  <a:lnTo>
                    <a:pt x="11270" y="21484"/>
                  </a:lnTo>
                  <a:lnTo>
                    <a:pt x="11273" y="21478"/>
                  </a:lnTo>
                  <a:lnTo>
                    <a:pt x="11276" y="21468"/>
                  </a:lnTo>
                  <a:lnTo>
                    <a:pt x="11279" y="21468"/>
                  </a:lnTo>
                  <a:lnTo>
                    <a:pt x="11276" y="21459"/>
                  </a:lnTo>
                  <a:lnTo>
                    <a:pt x="11273" y="21459"/>
                  </a:lnTo>
                  <a:lnTo>
                    <a:pt x="11273" y="21454"/>
                  </a:lnTo>
                  <a:lnTo>
                    <a:pt x="11269" y="21455"/>
                  </a:lnTo>
                  <a:lnTo>
                    <a:pt x="11264" y="21460"/>
                  </a:lnTo>
                  <a:lnTo>
                    <a:pt x="11258" y="21470"/>
                  </a:lnTo>
                  <a:lnTo>
                    <a:pt x="11250" y="21481"/>
                  </a:lnTo>
                  <a:lnTo>
                    <a:pt x="11243" y="21482"/>
                  </a:lnTo>
                  <a:lnTo>
                    <a:pt x="11241" y="21487"/>
                  </a:lnTo>
                  <a:lnTo>
                    <a:pt x="11238" y="21483"/>
                  </a:lnTo>
                  <a:lnTo>
                    <a:pt x="11237" y="21478"/>
                  </a:lnTo>
                  <a:lnTo>
                    <a:pt x="11246" y="21467"/>
                  </a:lnTo>
                  <a:lnTo>
                    <a:pt x="11254" y="21457"/>
                  </a:lnTo>
                  <a:lnTo>
                    <a:pt x="11269" y="21441"/>
                  </a:lnTo>
                  <a:lnTo>
                    <a:pt x="11275" y="21440"/>
                  </a:lnTo>
                  <a:lnTo>
                    <a:pt x="11277" y="21435"/>
                  </a:lnTo>
                  <a:lnTo>
                    <a:pt x="11276" y="21416"/>
                  </a:lnTo>
                  <a:lnTo>
                    <a:pt x="11279" y="21410"/>
                  </a:lnTo>
                  <a:lnTo>
                    <a:pt x="11289" y="21410"/>
                  </a:lnTo>
                  <a:lnTo>
                    <a:pt x="11291" y="21405"/>
                  </a:lnTo>
                  <a:lnTo>
                    <a:pt x="11290" y="21395"/>
                  </a:lnTo>
                  <a:lnTo>
                    <a:pt x="11288" y="21396"/>
                  </a:lnTo>
                  <a:lnTo>
                    <a:pt x="11266" y="21389"/>
                  </a:lnTo>
                  <a:lnTo>
                    <a:pt x="11257" y="21385"/>
                  </a:lnTo>
                  <a:lnTo>
                    <a:pt x="11251" y="21381"/>
                  </a:lnTo>
                  <a:lnTo>
                    <a:pt x="11238" y="21373"/>
                  </a:lnTo>
                  <a:lnTo>
                    <a:pt x="11238" y="21364"/>
                  </a:lnTo>
                  <a:lnTo>
                    <a:pt x="11243" y="21358"/>
                  </a:lnTo>
                  <a:lnTo>
                    <a:pt x="11243" y="21354"/>
                  </a:lnTo>
                  <a:lnTo>
                    <a:pt x="11236" y="21336"/>
                  </a:lnTo>
                  <a:lnTo>
                    <a:pt x="11236" y="21326"/>
                  </a:lnTo>
                  <a:lnTo>
                    <a:pt x="11238" y="21307"/>
                  </a:lnTo>
                  <a:lnTo>
                    <a:pt x="11240" y="21297"/>
                  </a:lnTo>
                  <a:lnTo>
                    <a:pt x="11237" y="21292"/>
                  </a:lnTo>
                  <a:lnTo>
                    <a:pt x="11231" y="21289"/>
                  </a:lnTo>
                  <a:lnTo>
                    <a:pt x="11228" y="21289"/>
                  </a:lnTo>
                  <a:lnTo>
                    <a:pt x="11226" y="21318"/>
                  </a:lnTo>
                  <a:lnTo>
                    <a:pt x="11220" y="21318"/>
                  </a:lnTo>
                  <a:lnTo>
                    <a:pt x="11219" y="21300"/>
                  </a:lnTo>
                  <a:lnTo>
                    <a:pt x="11221" y="21276"/>
                  </a:lnTo>
                  <a:lnTo>
                    <a:pt x="11217" y="21267"/>
                  </a:lnTo>
                  <a:lnTo>
                    <a:pt x="11217" y="21252"/>
                  </a:lnTo>
                  <a:lnTo>
                    <a:pt x="11212" y="21215"/>
                  </a:lnTo>
                  <a:lnTo>
                    <a:pt x="11209" y="21206"/>
                  </a:lnTo>
                  <a:lnTo>
                    <a:pt x="11210" y="21177"/>
                  </a:lnTo>
                  <a:lnTo>
                    <a:pt x="11186" y="21180"/>
                  </a:lnTo>
                  <a:lnTo>
                    <a:pt x="11194" y="21160"/>
                  </a:lnTo>
                  <a:lnTo>
                    <a:pt x="11185" y="21157"/>
                  </a:lnTo>
                  <a:lnTo>
                    <a:pt x="11173" y="21163"/>
                  </a:lnTo>
                  <a:lnTo>
                    <a:pt x="11185" y="21148"/>
                  </a:lnTo>
                  <a:lnTo>
                    <a:pt x="11184" y="21133"/>
                  </a:lnTo>
                  <a:lnTo>
                    <a:pt x="11163" y="21145"/>
                  </a:lnTo>
                  <a:lnTo>
                    <a:pt x="11160" y="21141"/>
                  </a:lnTo>
                  <a:lnTo>
                    <a:pt x="11162" y="21131"/>
                  </a:lnTo>
                  <a:lnTo>
                    <a:pt x="11165" y="21131"/>
                  </a:lnTo>
                  <a:lnTo>
                    <a:pt x="11165" y="21126"/>
                  </a:lnTo>
                  <a:lnTo>
                    <a:pt x="11168" y="21121"/>
                  </a:lnTo>
                  <a:lnTo>
                    <a:pt x="11171" y="21116"/>
                  </a:lnTo>
                  <a:lnTo>
                    <a:pt x="11174" y="21116"/>
                  </a:lnTo>
                  <a:lnTo>
                    <a:pt x="11173" y="21111"/>
                  </a:lnTo>
                  <a:lnTo>
                    <a:pt x="11149" y="21114"/>
                  </a:lnTo>
                  <a:lnTo>
                    <a:pt x="11149" y="21104"/>
                  </a:lnTo>
                  <a:lnTo>
                    <a:pt x="11151" y="21094"/>
                  </a:lnTo>
                  <a:lnTo>
                    <a:pt x="11154" y="21090"/>
                  </a:lnTo>
                  <a:lnTo>
                    <a:pt x="11160" y="21089"/>
                  </a:lnTo>
                  <a:lnTo>
                    <a:pt x="11164" y="21098"/>
                  </a:lnTo>
                  <a:lnTo>
                    <a:pt x="11167" y="21102"/>
                  </a:lnTo>
                  <a:lnTo>
                    <a:pt x="11173" y="21101"/>
                  </a:lnTo>
                  <a:lnTo>
                    <a:pt x="11172" y="21087"/>
                  </a:lnTo>
                  <a:lnTo>
                    <a:pt x="11169" y="21083"/>
                  </a:lnTo>
                  <a:lnTo>
                    <a:pt x="11163" y="21079"/>
                  </a:lnTo>
                  <a:lnTo>
                    <a:pt x="11154" y="21075"/>
                  </a:lnTo>
                  <a:lnTo>
                    <a:pt x="11153" y="21066"/>
                  </a:lnTo>
                  <a:lnTo>
                    <a:pt x="11159" y="21061"/>
                  </a:lnTo>
                  <a:lnTo>
                    <a:pt x="11162" y="21060"/>
                  </a:lnTo>
                  <a:lnTo>
                    <a:pt x="11164" y="21055"/>
                  </a:lnTo>
                  <a:lnTo>
                    <a:pt x="11168" y="21059"/>
                  </a:lnTo>
                  <a:lnTo>
                    <a:pt x="11171" y="21059"/>
                  </a:lnTo>
                  <a:lnTo>
                    <a:pt x="11171" y="21068"/>
                  </a:lnTo>
                  <a:lnTo>
                    <a:pt x="11178" y="21072"/>
                  </a:lnTo>
                  <a:lnTo>
                    <a:pt x="11180" y="21072"/>
                  </a:lnTo>
                  <a:lnTo>
                    <a:pt x="11183" y="21067"/>
                  </a:lnTo>
                  <a:lnTo>
                    <a:pt x="11182" y="21038"/>
                  </a:lnTo>
                  <a:lnTo>
                    <a:pt x="11178" y="21015"/>
                  </a:lnTo>
                  <a:lnTo>
                    <a:pt x="11171" y="21007"/>
                  </a:lnTo>
                  <a:lnTo>
                    <a:pt x="11165" y="21008"/>
                  </a:lnTo>
                  <a:lnTo>
                    <a:pt x="11161" y="20993"/>
                  </a:lnTo>
                  <a:lnTo>
                    <a:pt x="11164" y="20984"/>
                  </a:lnTo>
                  <a:lnTo>
                    <a:pt x="11151" y="20896"/>
                  </a:lnTo>
                  <a:lnTo>
                    <a:pt x="11135" y="20826"/>
                  </a:lnTo>
                  <a:lnTo>
                    <a:pt x="11119" y="20823"/>
                  </a:lnTo>
                  <a:lnTo>
                    <a:pt x="11107" y="20815"/>
                  </a:lnTo>
                  <a:lnTo>
                    <a:pt x="11100" y="20802"/>
                  </a:lnTo>
                  <a:lnTo>
                    <a:pt x="11097" y="20788"/>
                  </a:lnTo>
                  <a:lnTo>
                    <a:pt x="11100" y="20783"/>
                  </a:lnTo>
                  <a:lnTo>
                    <a:pt x="11102" y="20773"/>
                  </a:lnTo>
                  <a:lnTo>
                    <a:pt x="11105" y="20763"/>
                  </a:lnTo>
                  <a:lnTo>
                    <a:pt x="11104" y="20758"/>
                  </a:lnTo>
                  <a:lnTo>
                    <a:pt x="11110" y="20758"/>
                  </a:lnTo>
                  <a:lnTo>
                    <a:pt x="11114" y="20767"/>
                  </a:lnTo>
                  <a:lnTo>
                    <a:pt x="11120" y="20776"/>
                  </a:lnTo>
                  <a:lnTo>
                    <a:pt x="11127" y="20785"/>
                  </a:lnTo>
                  <a:lnTo>
                    <a:pt x="11139" y="20783"/>
                  </a:lnTo>
                  <a:lnTo>
                    <a:pt x="11144" y="20773"/>
                  </a:lnTo>
                  <a:lnTo>
                    <a:pt x="11141" y="20764"/>
                  </a:lnTo>
                  <a:lnTo>
                    <a:pt x="11134" y="20755"/>
                  </a:lnTo>
                  <a:lnTo>
                    <a:pt x="11131" y="20746"/>
                  </a:lnTo>
                  <a:lnTo>
                    <a:pt x="11125" y="20742"/>
                  </a:lnTo>
                  <a:lnTo>
                    <a:pt x="11122" y="20742"/>
                  </a:lnTo>
                  <a:lnTo>
                    <a:pt x="11122" y="20752"/>
                  </a:lnTo>
                  <a:lnTo>
                    <a:pt x="11116" y="20752"/>
                  </a:lnTo>
                  <a:lnTo>
                    <a:pt x="11110" y="20748"/>
                  </a:lnTo>
                  <a:lnTo>
                    <a:pt x="11103" y="20730"/>
                  </a:lnTo>
                  <a:lnTo>
                    <a:pt x="11099" y="20712"/>
                  </a:lnTo>
                  <a:lnTo>
                    <a:pt x="11095" y="20693"/>
                  </a:lnTo>
                  <a:lnTo>
                    <a:pt x="11094" y="20679"/>
                  </a:lnTo>
                  <a:lnTo>
                    <a:pt x="11100" y="20664"/>
                  </a:lnTo>
                  <a:lnTo>
                    <a:pt x="11103" y="20659"/>
                  </a:lnTo>
                  <a:lnTo>
                    <a:pt x="11112" y="20663"/>
                  </a:lnTo>
                  <a:lnTo>
                    <a:pt x="11121" y="20657"/>
                  </a:lnTo>
                  <a:lnTo>
                    <a:pt x="11130" y="20660"/>
                  </a:lnTo>
                  <a:lnTo>
                    <a:pt x="11136" y="20664"/>
                  </a:lnTo>
                  <a:lnTo>
                    <a:pt x="11139" y="20659"/>
                  </a:lnTo>
                  <a:lnTo>
                    <a:pt x="11135" y="20646"/>
                  </a:lnTo>
                  <a:lnTo>
                    <a:pt x="11135" y="20637"/>
                  </a:lnTo>
                  <a:lnTo>
                    <a:pt x="11137" y="20622"/>
                  </a:lnTo>
                  <a:lnTo>
                    <a:pt x="11136" y="20608"/>
                  </a:lnTo>
                  <a:lnTo>
                    <a:pt x="11130" y="20599"/>
                  </a:lnTo>
                  <a:lnTo>
                    <a:pt x="11123" y="20591"/>
                  </a:lnTo>
                  <a:lnTo>
                    <a:pt x="11126" y="20576"/>
                  </a:lnTo>
                  <a:lnTo>
                    <a:pt x="11140" y="20574"/>
                  </a:lnTo>
                  <a:lnTo>
                    <a:pt x="11146" y="20559"/>
                  </a:lnTo>
                  <a:lnTo>
                    <a:pt x="11145" y="20545"/>
                  </a:lnTo>
                  <a:lnTo>
                    <a:pt x="11141" y="20535"/>
                  </a:lnTo>
                  <a:lnTo>
                    <a:pt x="11140" y="20498"/>
                  </a:lnTo>
                  <a:lnTo>
                    <a:pt x="11142" y="20479"/>
                  </a:lnTo>
                  <a:lnTo>
                    <a:pt x="11144" y="20464"/>
                  </a:lnTo>
                  <a:lnTo>
                    <a:pt x="11150" y="20464"/>
                  </a:lnTo>
                  <a:lnTo>
                    <a:pt x="11152" y="20454"/>
                  </a:lnTo>
                  <a:lnTo>
                    <a:pt x="11151" y="20435"/>
                  </a:lnTo>
                  <a:lnTo>
                    <a:pt x="11143" y="20441"/>
                  </a:lnTo>
                  <a:lnTo>
                    <a:pt x="11137" y="20441"/>
                  </a:lnTo>
                  <a:lnTo>
                    <a:pt x="11130" y="20437"/>
                  </a:lnTo>
                  <a:lnTo>
                    <a:pt x="11125" y="20443"/>
                  </a:lnTo>
                  <a:lnTo>
                    <a:pt x="11122" y="20448"/>
                  </a:lnTo>
                  <a:lnTo>
                    <a:pt x="11122" y="20457"/>
                  </a:lnTo>
                  <a:lnTo>
                    <a:pt x="11119" y="20458"/>
                  </a:lnTo>
                  <a:lnTo>
                    <a:pt x="11117" y="20463"/>
                  </a:lnTo>
                  <a:lnTo>
                    <a:pt x="11102" y="20465"/>
                  </a:lnTo>
                  <a:lnTo>
                    <a:pt x="11096" y="20471"/>
                  </a:lnTo>
                  <a:lnTo>
                    <a:pt x="11083" y="20462"/>
                  </a:lnTo>
                  <a:lnTo>
                    <a:pt x="11074" y="20458"/>
                  </a:lnTo>
                  <a:lnTo>
                    <a:pt x="11056" y="20465"/>
                  </a:lnTo>
                  <a:lnTo>
                    <a:pt x="11053" y="20461"/>
                  </a:lnTo>
                  <a:lnTo>
                    <a:pt x="11052" y="20447"/>
                  </a:lnTo>
                  <a:lnTo>
                    <a:pt x="11049" y="20468"/>
                  </a:lnTo>
                  <a:lnTo>
                    <a:pt x="11046" y="20488"/>
                  </a:lnTo>
                  <a:lnTo>
                    <a:pt x="11043" y="20488"/>
                  </a:lnTo>
                  <a:lnTo>
                    <a:pt x="11031" y="20474"/>
                  </a:lnTo>
                  <a:lnTo>
                    <a:pt x="11007" y="20465"/>
                  </a:lnTo>
                  <a:lnTo>
                    <a:pt x="10995" y="20455"/>
                  </a:lnTo>
                  <a:lnTo>
                    <a:pt x="10989" y="20449"/>
                  </a:lnTo>
                  <a:lnTo>
                    <a:pt x="10985" y="20443"/>
                  </a:lnTo>
                  <a:lnTo>
                    <a:pt x="10985" y="20432"/>
                  </a:lnTo>
                  <a:lnTo>
                    <a:pt x="10991" y="20436"/>
                  </a:lnTo>
                  <a:lnTo>
                    <a:pt x="11003" y="20461"/>
                  </a:lnTo>
                  <a:lnTo>
                    <a:pt x="11016" y="20488"/>
                  </a:lnTo>
                  <a:lnTo>
                    <a:pt x="11022" y="20488"/>
                  </a:lnTo>
                  <a:lnTo>
                    <a:pt x="11033" y="20456"/>
                  </a:lnTo>
                  <a:lnTo>
                    <a:pt x="11039" y="20438"/>
                  </a:lnTo>
                  <a:lnTo>
                    <a:pt x="11042" y="20426"/>
                  </a:lnTo>
                  <a:lnTo>
                    <a:pt x="11042" y="20418"/>
                  </a:lnTo>
                  <a:lnTo>
                    <a:pt x="11038" y="20413"/>
                  </a:lnTo>
                  <a:lnTo>
                    <a:pt x="11035" y="20407"/>
                  </a:lnTo>
                  <a:lnTo>
                    <a:pt x="11032" y="20412"/>
                  </a:lnTo>
                  <a:lnTo>
                    <a:pt x="11026" y="20413"/>
                  </a:lnTo>
                  <a:lnTo>
                    <a:pt x="11017" y="20389"/>
                  </a:lnTo>
                  <a:lnTo>
                    <a:pt x="11011" y="20366"/>
                  </a:lnTo>
                  <a:lnTo>
                    <a:pt x="11008" y="20366"/>
                  </a:lnTo>
                  <a:lnTo>
                    <a:pt x="11008" y="20371"/>
                  </a:lnTo>
                  <a:lnTo>
                    <a:pt x="11010" y="20366"/>
                  </a:lnTo>
                  <a:lnTo>
                    <a:pt x="11013" y="20366"/>
                  </a:lnTo>
                  <a:lnTo>
                    <a:pt x="11020" y="20382"/>
                  </a:lnTo>
                  <a:lnTo>
                    <a:pt x="11023" y="20375"/>
                  </a:lnTo>
                  <a:lnTo>
                    <a:pt x="11026" y="20366"/>
                  </a:lnTo>
                  <a:lnTo>
                    <a:pt x="11029" y="20366"/>
                  </a:lnTo>
                  <a:lnTo>
                    <a:pt x="11025" y="20371"/>
                  </a:lnTo>
                  <a:lnTo>
                    <a:pt x="11021" y="20356"/>
                  </a:lnTo>
                  <a:lnTo>
                    <a:pt x="11018" y="20357"/>
                  </a:lnTo>
                  <a:lnTo>
                    <a:pt x="11009" y="20360"/>
                  </a:lnTo>
                  <a:lnTo>
                    <a:pt x="11000" y="20357"/>
                  </a:lnTo>
                  <a:lnTo>
                    <a:pt x="10996" y="20349"/>
                  </a:lnTo>
                  <a:lnTo>
                    <a:pt x="10999" y="20345"/>
                  </a:lnTo>
                  <a:lnTo>
                    <a:pt x="11005" y="20348"/>
                  </a:lnTo>
                  <a:lnTo>
                    <a:pt x="11011" y="20352"/>
                  </a:lnTo>
                  <a:lnTo>
                    <a:pt x="11011" y="20348"/>
                  </a:lnTo>
                  <a:lnTo>
                    <a:pt x="10998" y="20330"/>
                  </a:lnTo>
                  <a:lnTo>
                    <a:pt x="10985" y="20313"/>
                  </a:lnTo>
                  <a:lnTo>
                    <a:pt x="10979" y="20309"/>
                  </a:lnTo>
                  <a:lnTo>
                    <a:pt x="10978" y="20290"/>
                  </a:lnTo>
                  <a:lnTo>
                    <a:pt x="10987" y="20289"/>
                  </a:lnTo>
                  <a:lnTo>
                    <a:pt x="10994" y="20302"/>
                  </a:lnTo>
                  <a:lnTo>
                    <a:pt x="11004" y="20324"/>
                  </a:lnTo>
                  <a:lnTo>
                    <a:pt x="11007" y="20334"/>
                  </a:lnTo>
                  <a:lnTo>
                    <a:pt x="11014" y="20338"/>
                  </a:lnTo>
                  <a:lnTo>
                    <a:pt x="11017" y="20350"/>
                  </a:lnTo>
                  <a:lnTo>
                    <a:pt x="11020" y="20366"/>
                  </a:lnTo>
                  <a:lnTo>
                    <a:pt x="11023" y="20366"/>
                  </a:lnTo>
                  <a:lnTo>
                    <a:pt x="11023" y="20349"/>
                  </a:lnTo>
                  <a:lnTo>
                    <a:pt x="11026" y="20340"/>
                  </a:lnTo>
                  <a:lnTo>
                    <a:pt x="11029" y="20343"/>
                  </a:lnTo>
                  <a:lnTo>
                    <a:pt x="11032" y="20351"/>
                  </a:lnTo>
                  <a:lnTo>
                    <a:pt x="11033" y="20369"/>
                  </a:lnTo>
                  <a:lnTo>
                    <a:pt x="11037" y="20383"/>
                  </a:lnTo>
                  <a:lnTo>
                    <a:pt x="11037" y="20375"/>
                  </a:lnTo>
                  <a:lnTo>
                    <a:pt x="11047" y="20366"/>
                  </a:lnTo>
                  <a:lnTo>
                    <a:pt x="11050" y="20366"/>
                  </a:lnTo>
                  <a:lnTo>
                    <a:pt x="11053" y="20382"/>
                  </a:lnTo>
                  <a:lnTo>
                    <a:pt x="11053" y="20394"/>
                  </a:lnTo>
                  <a:lnTo>
                    <a:pt x="11051" y="20406"/>
                  </a:lnTo>
                  <a:lnTo>
                    <a:pt x="11051" y="20417"/>
                  </a:lnTo>
                  <a:lnTo>
                    <a:pt x="11057" y="20422"/>
                  </a:lnTo>
                  <a:lnTo>
                    <a:pt x="11067" y="20426"/>
                  </a:lnTo>
                  <a:lnTo>
                    <a:pt x="11069" y="20425"/>
                  </a:lnTo>
                  <a:lnTo>
                    <a:pt x="11075" y="20415"/>
                  </a:lnTo>
                  <a:lnTo>
                    <a:pt x="11077" y="20406"/>
                  </a:lnTo>
                  <a:lnTo>
                    <a:pt x="11081" y="20406"/>
                  </a:lnTo>
                  <a:lnTo>
                    <a:pt x="11077" y="20401"/>
                  </a:lnTo>
                  <a:lnTo>
                    <a:pt x="11074" y="20402"/>
                  </a:lnTo>
                  <a:lnTo>
                    <a:pt x="11066" y="20407"/>
                  </a:lnTo>
                  <a:lnTo>
                    <a:pt x="11060" y="20408"/>
                  </a:lnTo>
                  <a:lnTo>
                    <a:pt x="11056" y="20399"/>
                  </a:lnTo>
                  <a:lnTo>
                    <a:pt x="11058" y="20389"/>
                  </a:lnTo>
                  <a:lnTo>
                    <a:pt x="11055" y="20385"/>
                  </a:lnTo>
                  <a:lnTo>
                    <a:pt x="11054" y="20371"/>
                  </a:lnTo>
                  <a:lnTo>
                    <a:pt x="11058" y="20370"/>
                  </a:lnTo>
                  <a:lnTo>
                    <a:pt x="11070" y="20373"/>
                  </a:lnTo>
                  <a:lnTo>
                    <a:pt x="11079" y="20370"/>
                  </a:lnTo>
                  <a:lnTo>
                    <a:pt x="11083" y="20366"/>
                  </a:lnTo>
                  <a:lnTo>
                    <a:pt x="11085" y="20366"/>
                  </a:lnTo>
                  <a:lnTo>
                    <a:pt x="11086" y="20383"/>
                  </a:lnTo>
                  <a:lnTo>
                    <a:pt x="11083" y="20392"/>
                  </a:lnTo>
                  <a:lnTo>
                    <a:pt x="11086" y="20394"/>
                  </a:lnTo>
                  <a:lnTo>
                    <a:pt x="11089" y="20399"/>
                  </a:lnTo>
                  <a:lnTo>
                    <a:pt x="11095" y="20389"/>
                  </a:lnTo>
                  <a:lnTo>
                    <a:pt x="11098" y="20380"/>
                  </a:lnTo>
                  <a:lnTo>
                    <a:pt x="11097" y="20366"/>
                  </a:lnTo>
                  <a:lnTo>
                    <a:pt x="11094" y="20366"/>
                  </a:lnTo>
                  <a:lnTo>
                    <a:pt x="11091" y="20366"/>
                  </a:lnTo>
                  <a:lnTo>
                    <a:pt x="11093" y="20359"/>
                  </a:lnTo>
                  <a:lnTo>
                    <a:pt x="11099" y="20350"/>
                  </a:lnTo>
                  <a:lnTo>
                    <a:pt x="11102" y="20345"/>
                  </a:lnTo>
                  <a:lnTo>
                    <a:pt x="11107" y="20340"/>
                  </a:lnTo>
                  <a:lnTo>
                    <a:pt x="11111" y="20345"/>
                  </a:lnTo>
                  <a:lnTo>
                    <a:pt x="11111" y="20354"/>
                  </a:lnTo>
                  <a:lnTo>
                    <a:pt x="11114" y="20349"/>
                  </a:lnTo>
                  <a:lnTo>
                    <a:pt x="11117" y="20339"/>
                  </a:lnTo>
                  <a:lnTo>
                    <a:pt x="11119" y="20330"/>
                  </a:lnTo>
                  <a:lnTo>
                    <a:pt x="11116" y="20321"/>
                  </a:lnTo>
                  <a:lnTo>
                    <a:pt x="11112" y="20311"/>
                  </a:lnTo>
                  <a:lnTo>
                    <a:pt x="11109" y="20307"/>
                  </a:lnTo>
                  <a:lnTo>
                    <a:pt x="11106" y="20312"/>
                  </a:lnTo>
                  <a:lnTo>
                    <a:pt x="11101" y="20327"/>
                  </a:lnTo>
                  <a:lnTo>
                    <a:pt x="11098" y="20332"/>
                  </a:lnTo>
                  <a:lnTo>
                    <a:pt x="11103" y="20333"/>
                  </a:lnTo>
                  <a:lnTo>
                    <a:pt x="11114" y="20329"/>
                  </a:lnTo>
                  <a:lnTo>
                    <a:pt x="11114" y="20324"/>
                  </a:lnTo>
                  <a:lnTo>
                    <a:pt x="11103" y="20319"/>
                  </a:lnTo>
                  <a:lnTo>
                    <a:pt x="11102" y="20318"/>
                  </a:lnTo>
                  <a:lnTo>
                    <a:pt x="11101" y="20313"/>
                  </a:lnTo>
                  <a:lnTo>
                    <a:pt x="11095" y="20304"/>
                  </a:lnTo>
                  <a:lnTo>
                    <a:pt x="11091" y="20295"/>
                  </a:lnTo>
                  <a:lnTo>
                    <a:pt x="11090" y="20286"/>
                  </a:lnTo>
                  <a:lnTo>
                    <a:pt x="11093" y="20265"/>
                  </a:lnTo>
                  <a:lnTo>
                    <a:pt x="11092" y="20244"/>
                  </a:lnTo>
                  <a:lnTo>
                    <a:pt x="11089" y="20244"/>
                  </a:lnTo>
                  <a:lnTo>
                    <a:pt x="11089" y="20255"/>
                  </a:lnTo>
                  <a:lnTo>
                    <a:pt x="11080" y="20270"/>
                  </a:lnTo>
                  <a:lnTo>
                    <a:pt x="11071" y="20275"/>
                  </a:lnTo>
                  <a:lnTo>
                    <a:pt x="11065" y="20273"/>
                  </a:lnTo>
                  <a:lnTo>
                    <a:pt x="11058" y="20254"/>
                  </a:lnTo>
                  <a:lnTo>
                    <a:pt x="11058" y="20244"/>
                  </a:lnTo>
                  <a:lnTo>
                    <a:pt x="11061" y="20244"/>
                  </a:lnTo>
                  <a:lnTo>
                    <a:pt x="11064" y="20254"/>
                  </a:lnTo>
                  <a:lnTo>
                    <a:pt x="11070" y="20262"/>
                  </a:lnTo>
                  <a:lnTo>
                    <a:pt x="11074" y="20267"/>
                  </a:lnTo>
                  <a:lnTo>
                    <a:pt x="11092" y="20266"/>
                  </a:lnTo>
                  <a:lnTo>
                    <a:pt x="11090" y="20242"/>
                  </a:lnTo>
                  <a:lnTo>
                    <a:pt x="11093" y="20229"/>
                  </a:lnTo>
                  <a:lnTo>
                    <a:pt x="11096" y="20223"/>
                  </a:lnTo>
                  <a:lnTo>
                    <a:pt x="11099" y="20294"/>
                  </a:lnTo>
                  <a:lnTo>
                    <a:pt x="11102" y="20299"/>
                  </a:lnTo>
                  <a:lnTo>
                    <a:pt x="11109" y="20302"/>
                  </a:lnTo>
                  <a:lnTo>
                    <a:pt x="11108" y="20293"/>
                  </a:lnTo>
                  <a:lnTo>
                    <a:pt x="11105" y="20289"/>
                  </a:lnTo>
                  <a:lnTo>
                    <a:pt x="11102" y="20284"/>
                  </a:lnTo>
                  <a:lnTo>
                    <a:pt x="11104" y="20279"/>
                  </a:lnTo>
                  <a:lnTo>
                    <a:pt x="11104" y="20275"/>
                  </a:lnTo>
                  <a:lnTo>
                    <a:pt x="11107" y="20274"/>
                  </a:lnTo>
                  <a:lnTo>
                    <a:pt x="11113" y="20278"/>
                  </a:lnTo>
                  <a:lnTo>
                    <a:pt x="11117" y="20287"/>
                  </a:lnTo>
                  <a:lnTo>
                    <a:pt x="11117" y="20292"/>
                  </a:lnTo>
                  <a:lnTo>
                    <a:pt x="11124" y="20310"/>
                  </a:lnTo>
                  <a:lnTo>
                    <a:pt x="11126" y="20334"/>
                  </a:lnTo>
                  <a:lnTo>
                    <a:pt x="11123" y="20353"/>
                  </a:lnTo>
                  <a:lnTo>
                    <a:pt x="11121" y="20367"/>
                  </a:lnTo>
                  <a:lnTo>
                    <a:pt x="11121" y="20372"/>
                  </a:lnTo>
                  <a:lnTo>
                    <a:pt x="11124" y="20376"/>
                  </a:lnTo>
                  <a:lnTo>
                    <a:pt x="11127" y="20371"/>
                  </a:lnTo>
                  <a:lnTo>
                    <a:pt x="11133" y="20370"/>
                  </a:lnTo>
                  <a:lnTo>
                    <a:pt x="11137" y="20380"/>
                  </a:lnTo>
                  <a:lnTo>
                    <a:pt x="11137" y="20375"/>
                  </a:lnTo>
                  <a:lnTo>
                    <a:pt x="11135" y="20366"/>
                  </a:lnTo>
                  <a:lnTo>
                    <a:pt x="11131" y="20366"/>
                  </a:lnTo>
                  <a:lnTo>
                    <a:pt x="11125" y="20376"/>
                  </a:lnTo>
                  <a:lnTo>
                    <a:pt x="11116" y="20385"/>
                  </a:lnTo>
                  <a:lnTo>
                    <a:pt x="11119" y="20377"/>
                  </a:lnTo>
                  <a:lnTo>
                    <a:pt x="11123" y="20366"/>
                  </a:lnTo>
                  <a:lnTo>
                    <a:pt x="11129" y="20366"/>
                  </a:lnTo>
                  <a:lnTo>
                    <a:pt x="11138" y="20366"/>
                  </a:lnTo>
                  <a:lnTo>
                    <a:pt x="11144" y="20366"/>
                  </a:lnTo>
                  <a:lnTo>
                    <a:pt x="11143" y="20375"/>
                  </a:lnTo>
                  <a:lnTo>
                    <a:pt x="11149" y="20385"/>
                  </a:lnTo>
                  <a:lnTo>
                    <a:pt x="11159" y="20388"/>
                  </a:lnTo>
                  <a:lnTo>
                    <a:pt x="11162" y="20347"/>
                  </a:lnTo>
                  <a:lnTo>
                    <a:pt x="11171" y="20284"/>
                  </a:lnTo>
                  <a:lnTo>
                    <a:pt x="11178" y="20232"/>
                  </a:lnTo>
                  <a:lnTo>
                    <a:pt x="11188" y="20193"/>
                  </a:lnTo>
                  <a:lnTo>
                    <a:pt x="11196" y="20182"/>
                  </a:lnTo>
                  <a:lnTo>
                    <a:pt x="11202" y="20167"/>
                  </a:lnTo>
                  <a:lnTo>
                    <a:pt x="11201" y="20144"/>
                  </a:lnTo>
                  <a:lnTo>
                    <a:pt x="11205" y="20120"/>
                  </a:lnTo>
                  <a:lnTo>
                    <a:pt x="11213" y="20086"/>
                  </a:lnTo>
                  <a:lnTo>
                    <a:pt x="11216" y="20081"/>
                  </a:lnTo>
                  <a:lnTo>
                    <a:pt x="11222" y="20084"/>
                  </a:lnTo>
                  <a:lnTo>
                    <a:pt x="11222" y="20079"/>
                  </a:lnTo>
                  <a:lnTo>
                    <a:pt x="11215" y="20076"/>
                  </a:lnTo>
                  <a:lnTo>
                    <a:pt x="11209" y="20076"/>
                  </a:lnTo>
                  <a:lnTo>
                    <a:pt x="11206" y="20072"/>
                  </a:lnTo>
                  <a:lnTo>
                    <a:pt x="11203" y="20068"/>
                  </a:lnTo>
                  <a:lnTo>
                    <a:pt x="11191" y="20069"/>
                  </a:lnTo>
                  <a:lnTo>
                    <a:pt x="11191" y="20074"/>
                  </a:lnTo>
                  <a:lnTo>
                    <a:pt x="11189" y="20088"/>
                  </a:lnTo>
                  <a:lnTo>
                    <a:pt x="11190" y="20112"/>
                  </a:lnTo>
                  <a:lnTo>
                    <a:pt x="11187" y="20122"/>
                  </a:lnTo>
                  <a:lnTo>
                    <a:pt x="11185" y="20127"/>
                  </a:lnTo>
                  <a:lnTo>
                    <a:pt x="11179" y="20133"/>
                  </a:lnTo>
                  <a:lnTo>
                    <a:pt x="11176" y="20128"/>
                  </a:lnTo>
                  <a:lnTo>
                    <a:pt x="11172" y="20119"/>
                  </a:lnTo>
                  <a:lnTo>
                    <a:pt x="11175" y="20109"/>
                  </a:lnTo>
                  <a:lnTo>
                    <a:pt x="11174" y="20105"/>
                  </a:lnTo>
                  <a:lnTo>
                    <a:pt x="11177" y="20104"/>
                  </a:lnTo>
                  <a:lnTo>
                    <a:pt x="11184" y="20108"/>
                  </a:lnTo>
                  <a:lnTo>
                    <a:pt x="11183" y="20089"/>
                  </a:lnTo>
                  <a:lnTo>
                    <a:pt x="11176" y="20081"/>
                  </a:lnTo>
                  <a:lnTo>
                    <a:pt x="11175" y="20062"/>
                  </a:lnTo>
                  <a:lnTo>
                    <a:pt x="11181" y="20061"/>
                  </a:lnTo>
                  <a:lnTo>
                    <a:pt x="11181" y="20056"/>
                  </a:lnTo>
                  <a:lnTo>
                    <a:pt x="11175" y="20048"/>
                  </a:lnTo>
                  <a:lnTo>
                    <a:pt x="11162" y="20039"/>
                  </a:lnTo>
                  <a:lnTo>
                    <a:pt x="11149" y="20022"/>
                  </a:lnTo>
                  <a:lnTo>
                    <a:pt x="11148" y="20008"/>
                  </a:lnTo>
                  <a:lnTo>
                    <a:pt x="11151" y="19993"/>
                  </a:lnTo>
                  <a:lnTo>
                    <a:pt x="11153" y="19984"/>
                  </a:lnTo>
                  <a:lnTo>
                    <a:pt x="11152" y="19970"/>
                  </a:lnTo>
                  <a:lnTo>
                    <a:pt x="11147" y="19970"/>
                  </a:lnTo>
                  <a:lnTo>
                    <a:pt x="11129" y="19982"/>
                  </a:lnTo>
                  <a:lnTo>
                    <a:pt x="11111" y="19984"/>
                  </a:lnTo>
                  <a:lnTo>
                    <a:pt x="11105" y="19980"/>
                  </a:lnTo>
                  <a:lnTo>
                    <a:pt x="11101" y="19967"/>
                  </a:lnTo>
                  <a:lnTo>
                    <a:pt x="11098" y="19962"/>
                  </a:lnTo>
                  <a:lnTo>
                    <a:pt x="11088" y="19958"/>
                  </a:lnTo>
                  <a:lnTo>
                    <a:pt x="11088" y="19954"/>
                  </a:lnTo>
                  <a:lnTo>
                    <a:pt x="11091" y="19944"/>
                  </a:lnTo>
                  <a:lnTo>
                    <a:pt x="11097" y="19943"/>
                  </a:lnTo>
                  <a:lnTo>
                    <a:pt x="11096" y="19938"/>
                  </a:lnTo>
                  <a:lnTo>
                    <a:pt x="11103" y="19943"/>
                  </a:lnTo>
                  <a:lnTo>
                    <a:pt x="11106" y="19951"/>
                  </a:lnTo>
                  <a:lnTo>
                    <a:pt x="11109" y="19956"/>
                  </a:lnTo>
                  <a:lnTo>
                    <a:pt x="11113" y="19960"/>
                  </a:lnTo>
                  <a:lnTo>
                    <a:pt x="11116" y="19960"/>
                  </a:lnTo>
                  <a:lnTo>
                    <a:pt x="11118" y="19955"/>
                  </a:lnTo>
                  <a:lnTo>
                    <a:pt x="11115" y="19946"/>
                  </a:lnTo>
                  <a:lnTo>
                    <a:pt x="11118" y="19945"/>
                  </a:lnTo>
                  <a:lnTo>
                    <a:pt x="11118" y="19941"/>
                  </a:lnTo>
                  <a:lnTo>
                    <a:pt x="11129" y="19934"/>
                  </a:lnTo>
                  <a:lnTo>
                    <a:pt x="11157" y="19931"/>
                  </a:lnTo>
                  <a:lnTo>
                    <a:pt x="11172" y="19934"/>
                  </a:lnTo>
                  <a:lnTo>
                    <a:pt x="11172" y="19939"/>
                  </a:lnTo>
                  <a:lnTo>
                    <a:pt x="11170" y="19944"/>
                  </a:lnTo>
                  <a:lnTo>
                    <a:pt x="11164" y="19949"/>
                  </a:lnTo>
                  <a:lnTo>
                    <a:pt x="11161" y="19959"/>
                  </a:lnTo>
                  <a:lnTo>
                    <a:pt x="11164" y="19963"/>
                  </a:lnTo>
                  <a:lnTo>
                    <a:pt x="11173" y="19963"/>
                  </a:lnTo>
                  <a:lnTo>
                    <a:pt x="11185" y="19951"/>
                  </a:lnTo>
                  <a:lnTo>
                    <a:pt x="11191" y="19941"/>
                  </a:lnTo>
                  <a:lnTo>
                    <a:pt x="11199" y="19935"/>
                  </a:lnTo>
                  <a:lnTo>
                    <a:pt x="11208" y="19934"/>
                  </a:lnTo>
                  <a:lnTo>
                    <a:pt x="11217" y="19938"/>
                  </a:lnTo>
                  <a:lnTo>
                    <a:pt x="11227" y="19946"/>
                  </a:lnTo>
                  <a:lnTo>
                    <a:pt x="11234" y="19959"/>
                  </a:lnTo>
                  <a:lnTo>
                    <a:pt x="11234" y="19965"/>
                  </a:lnTo>
                  <a:lnTo>
                    <a:pt x="11219" y="19971"/>
                  </a:lnTo>
                  <a:lnTo>
                    <a:pt x="11222" y="19974"/>
                  </a:lnTo>
                  <a:lnTo>
                    <a:pt x="11232" y="19979"/>
                  </a:lnTo>
                  <a:lnTo>
                    <a:pt x="11244" y="19978"/>
                  </a:lnTo>
                  <a:lnTo>
                    <a:pt x="11249" y="19967"/>
                  </a:lnTo>
                  <a:lnTo>
                    <a:pt x="11257" y="19942"/>
                  </a:lnTo>
                  <a:lnTo>
                    <a:pt x="11267" y="19903"/>
                  </a:lnTo>
                  <a:lnTo>
                    <a:pt x="11275" y="19873"/>
                  </a:lnTo>
                  <a:lnTo>
                    <a:pt x="11286" y="19858"/>
                  </a:lnTo>
                  <a:lnTo>
                    <a:pt x="11291" y="19843"/>
                  </a:lnTo>
                  <a:lnTo>
                    <a:pt x="11301" y="19842"/>
                  </a:lnTo>
                  <a:lnTo>
                    <a:pt x="11300" y="19838"/>
                  </a:lnTo>
                  <a:lnTo>
                    <a:pt x="11303" y="19827"/>
                  </a:lnTo>
                  <a:lnTo>
                    <a:pt x="11305" y="19814"/>
                  </a:lnTo>
                  <a:lnTo>
                    <a:pt x="11304" y="19781"/>
                  </a:lnTo>
                  <a:lnTo>
                    <a:pt x="11310" y="19756"/>
                  </a:lnTo>
                  <a:lnTo>
                    <a:pt x="11313" y="19756"/>
                  </a:lnTo>
                  <a:lnTo>
                    <a:pt x="11313" y="19780"/>
                  </a:lnTo>
                  <a:lnTo>
                    <a:pt x="11319" y="19788"/>
                  </a:lnTo>
                  <a:lnTo>
                    <a:pt x="11316" y="19742"/>
                  </a:lnTo>
                  <a:lnTo>
                    <a:pt x="11313" y="19756"/>
                  </a:lnTo>
                  <a:lnTo>
                    <a:pt x="11310" y="19756"/>
                  </a:lnTo>
                  <a:lnTo>
                    <a:pt x="11304" y="19738"/>
                  </a:lnTo>
                  <a:lnTo>
                    <a:pt x="11301" y="19731"/>
                  </a:lnTo>
                  <a:lnTo>
                    <a:pt x="11301" y="19732"/>
                  </a:lnTo>
                  <a:lnTo>
                    <a:pt x="11298" y="19731"/>
                  </a:lnTo>
                  <a:lnTo>
                    <a:pt x="11302" y="19743"/>
                  </a:lnTo>
                  <a:lnTo>
                    <a:pt x="11299" y="19752"/>
                  </a:lnTo>
                  <a:lnTo>
                    <a:pt x="11293" y="19758"/>
                  </a:lnTo>
                  <a:lnTo>
                    <a:pt x="11281" y="19759"/>
                  </a:lnTo>
                  <a:lnTo>
                    <a:pt x="11276" y="19770"/>
                  </a:lnTo>
                  <a:lnTo>
                    <a:pt x="11270" y="19774"/>
                  </a:lnTo>
                  <a:lnTo>
                    <a:pt x="11270" y="19780"/>
                  </a:lnTo>
                  <a:lnTo>
                    <a:pt x="11273" y="19784"/>
                  </a:lnTo>
                  <a:lnTo>
                    <a:pt x="11274" y="19793"/>
                  </a:lnTo>
                  <a:lnTo>
                    <a:pt x="11271" y="19803"/>
                  </a:lnTo>
                  <a:lnTo>
                    <a:pt x="11272" y="19808"/>
                  </a:lnTo>
                  <a:lnTo>
                    <a:pt x="11260" y="19809"/>
                  </a:lnTo>
                  <a:lnTo>
                    <a:pt x="11258" y="19833"/>
                  </a:lnTo>
                  <a:lnTo>
                    <a:pt x="11250" y="19853"/>
                  </a:lnTo>
                  <a:lnTo>
                    <a:pt x="11247" y="19854"/>
                  </a:lnTo>
                  <a:lnTo>
                    <a:pt x="11246" y="19849"/>
                  </a:lnTo>
                  <a:lnTo>
                    <a:pt x="11249" y="19839"/>
                  </a:lnTo>
                  <a:lnTo>
                    <a:pt x="11248" y="19820"/>
                  </a:lnTo>
                  <a:lnTo>
                    <a:pt x="11253" y="19805"/>
                  </a:lnTo>
                  <a:lnTo>
                    <a:pt x="11255" y="19790"/>
                  </a:lnTo>
                  <a:lnTo>
                    <a:pt x="11255" y="19786"/>
                  </a:lnTo>
                  <a:lnTo>
                    <a:pt x="11249" y="19782"/>
                  </a:lnTo>
                  <a:lnTo>
                    <a:pt x="11237" y="19779"/>
                  </a:lnTo>
                  <a:lnTo>
                    <a:pt x="11231" y="19774"/>
                  </a:lnTo>
                  <a:lnTo>
                    <a:pt x="11224" y="19776"/>
                  </a:lnTo>
                  <a:lnTo>
                    <a:pt x="11225" y="19781"/>
                  </a:lnTo>
                  <a:lnTo>
                    <a:pt x="11222" y="19785"/>
                  </a:lnTo>
                  <a:lnTo>
                    <a:pt x="11216" y="19791"/>
                  </a:lnTo>
                  <a:lnTo>
                    <a:pt x="11211" y="19801"/>
                  </a:lnTo>
                  <a:lnTo>
                    <a:pt x="11202" y="19807"/>
                  </a:lnTo>
                  <a:lnTo>
                    <a:pt x="11198" y="19798"/>
                  </a:lnTo>
                  <a:lnTo>
                    <a:pt x="11201" y="19788"/>
                  </a:lnTo>
                  <a:lnTo>
                    <a:pt x="11200" y="19779"/>
                  </a:lnTo>
                  <a:lnTo>
                    <a:pt x="11203" y="19773"/>
                  </a:lnTo>
                  <a:lnTo>
                    <a:pt x="11212" y="19768"/>
                  </a:lnTo>
                  <a:lnTo>
                    <a:pt x="11218" y="19767"/>
                  </a:lnTo>
                  <a:lnTo>
                    <a:pt x="11221" y="19771"/>
                  </a:lnTo>
                  <a:lnTo>
                    <a:pt x="11227" y="19770"/>
                  </a:lnTo>
                  <a:lnTo>
                    <a:pt x="11241" y="19750"/>
                  </a:lnTo>
                  <a:lnTo>
                    <a:pt x="11250" y="19730"/>
                  </a:lnTo>
                  <a:lnTo>
                    <a:pt x="11252" y="19725"/>
                  </a:lnTo>
                  <a:lnTo>
                    <a:pt x="11249" y="19725"/>
                  </a:lnTo>
                  <a:lnTo>
                    <a:pt x="11246" y="19716"/>
                  </a:lnTo>
                  <a:lnTo>
                    <a:pt x="11242" y="19707"/>
                  </a:lnTo>
                  <a:lnTo>
                    <a:pt x="11245" y="19697"/>
                  </a:lnTo>
                  <a:lnTo>
                    <a:pt x="11250" y="19687"/>
                  </a:lnTo>
                  <a:lnTo>
                    <a:pt x="11259" y="19686"/>
                  </a:lnTo>
                  <a:lnTo>
                    <a:pt x="11263" y="19700"/>
                  </a:lnTo>
                  <a:lnTo>
                    <a:pt x="11261" y="19710"/>
                  </a:lnTo>
                  <a:lnTo>
                    <a:pt x="11261" y="19714"/>
                  </a:lnTo>
                  <a:lnTo>
                    <a:pt x="11270" y="19713"/>
                  </a:lnTo>
                  <a:lnTo>
                    <a:pt x="11276" y="19708"/>
                  </a:lnTo>
                  <a:lnTo>
                    <a:pt x="11284" y="19697"/>
                  </a:lnTo>
                  <a:lnTo>
                    <a:pt x="11290" y="19691"/>
                  </a:lnTo>
                  <a:lnTo>
                    <a:pt x="11302" y="19681"/>
                  </a:lnTo>
                  <a:lnTo>
                    <a:pt x="11310" y="19670"/>
                  </a:lnTo>
                  <a:lnTo>
                    <a:pt x="11313" y="19666"/>
                  </a:lnTo>
                  <a:lnTo>
                    <a:pt x="11307" y="19661"/>
                  </a:lnTo>
                  <a:lnTo>
                    <a:pt x="11306" y="19656"/>
                  </a:lnTo>
                  <a:lnTo>
                    <a:pt x="11309" y="19651"/>
                  </a:lnTo>
                  <a:lnTo>
                    <a:pt x="11312" y="19651"/>
                  </a:lnTo>
                  <a:lnTo>
                    <a:pt x="11315" y="19655"/>
                  </a:lnTo>
                  <a:lnTo>
                    <a:pt x="11319" y="19664"/>
                  </a:lnTo>
                  <a:lnTo>
                    <a:pt x="11319" y="19674"/>
                  </a:lnTo>
                  <a:lnTo>
                    <a:pt x="11317" y="19688"/>
                  </a:lnTo>
                  <a:lnTo>
                    <a:pt x="11314" y="19698"/>
                  </a:lnTo>
                  <a:lnTo>
                    <a:pt x="11311" y="19698"/>
                  </a:lnTo>
                  <a:lnTo>
                    <a:pt x="11309" y="19704"/>
                  </a:lnTo>
                  <a:lnTo>
                    <a:pt x="11309" y="19708"/>
                  </a:lnTo>
                  <a:lnTo>
                    <a:pt x="11318" y="19712"/>
                  </a:lnTo>
                  <a:lnTo>
                    <a:pt x="11325" y="19716"/>
                  </a:lnTo>
                  <a:lnTo>
                    <a:pt x="11340" y="19720"/>
                  </a:lnTo>
                  <a:lnTo>
                    <a:pt x="11348" y="19719"/>
                  </a:lnTo>
                  <a:lnTo>
                    <a:pt x="11348" y="19714"/>
                  </a:lnTo>
                  <a:lnTo>
                    <a:pt x="11345" y="19700"/>
                  </a:lnTo>
                  <a:lnTo>
                    <a:pt x="11344" y="19676"/>
                  </a:lnTo>
                  <a:lnTo>
                    <a:pt x="11350" y="19656"/>
                  </a:lnTo>
                  <a:lnTo>
                    <a:pt x="11333" y="19639"/>
                  </a:lnTo>
                  <a:lnTo>
                    <a:pt x="11342" y="19633"/>
                  </a:lnTo>
                  <a:lnTo>
                    <a:pt x="11358" y="19598"/>
                  </a:lnTo>
                  <a:lnTo>
                    <a:pt x="11351" y="19641"/>
                  </a:lnTo>
                  <a:lnTo>
                    <a:pt x="11361" y="19659"/>
                  </a:lnTo>
                  <a:lnTo>
                    <a:pt x="11350" y="19679"/>
                  </a:lnTo>
                  <a:lnTo>
                    <a:pt x="11349" y="19717"/>
                  </a:lnTo>
                  <a:lnTo>
                    <a:pt x="11360" y="19706"/>
                  </a:lnTo>
                  <a:lnTo>
                    <a:pt x="11366" y="19691"/>
                  </a:lnTo>
                  <a:lnTo>
                    <a:pt x="11366" y="19706"/>
                  </a:lnTo>
                  <a:lnTo>
                    <a:pt x="11381" y="19695"/>
                  </a:lnTo>
                  <a:lnTo>
                    <a:pt x="11389" y="19674"/>
                  </a:lnTo>
                  <a:lnTo>
                    <a:pt x="11380" y="19671"/>
                  </a:lnTo>
                  <a:lnTo>
                    <a:pt x="11391" y="19655"/>
                  </a:lnTo>
                  <a:lnTo>
                    <a:pt x="11405" y="19644"/>
                  </a:lnTo>
                  <a:lnTo>
                    <a:pt x="11423" y="19623"/>
                  </a:lnTo>
                  <a:lnTo>
                    <a:pt x="11425" y="19618"/>
                  </a:lnTo>
                  <a:lnTo>
                    <a:pt x="11425" y="19608"/>
                  </a:lnTo>
                  <a:lnTo>
                    <a:pt x="11421" y="19595"/>
                  </a:lnTo>
                  <a:lnTo>
                    <a:pt x="11415" y="19581"/>
                  </a:lnTo>
                  <a:lnTo>
                    <a:pt x="11413" y="19558"/>
                  </a:lnTo>
                  <a:lnTo>
                    <a:pt x="11416" y="19548"/>
                  </a:lnTo>
                  <a:lnTo>
                    <a:pt x="11418" y="19529"/>
                  </a:lnTo>
                  <a:lnTo>
                    <a:pt x="11415" y="19519"/>
                  </a:lnTo>
                  <a:lnTo>
                    <a:pt x="11408" y="19506"/>
                  </a:lnTo>
                  <a:lnTo>
                    <a:pt x="11398" y="19498"/>
                  </a:lnTo>
                  <a:lnTo>
                    <a:pt x="11388" y="19485"/>
                  </a:lnTo>
                  <a:lnTo>
                    <a:pt x="11382" y="19476"/>
                  </a:lnTo>
                  <a:lnTo>
                    <a:pt x="11385" y="19466"/>
                  </a:lnTo>
                  <a:lnTo>
                    <a:pt x="11387" y="19461"/>
                  </a:lnTo>
                  <a:lnTo>
                    <a:pt x="11390" y="19461"/>
                  </a:lnTo>
                  <a:lnTo>
                    <a:pt x="11400" y="19464"/>
                  </a:lnTo>
                  <a:lnTo>
                    <a:pt x="11406" y="19473"/>
                  </a:lnTo>
                  <a:lnTo>
                    <a:pt x="11413" y="19482"/>
                  </a:lnTo>
                  <a:lnTo>
                    <a:pt x="11419" y="19481"/>
                  </a:lnTo>
                  <a:lnTo>
                    <a:pt x="11424" y="19476"/>
                  </a:lnTo>
                  <a:lnTo>
                    <a:pt x="11426" y="19470"/>
                  </a:lnTo>
                  <a:lnTo>
                    <a:pt x="11426" y="19466"/>
                  </a:lnTo>
                  <a:lnTo>
                    <a:pt x="11419" y="19447"/>
                  </a:lnTo>
                  <a:lnTo>
                    <a:pt x="11410" y="19434"/>
                  </a:lnTo>
                  <a:lnTo>
                    <a:pt x="11404" y="19435"/>
                  </a:lnTo>
                  <a:lnTo>
                    <a:pt x="11398" y="19440"/>
                  </a:lnTo>
                  <a:lnTo>
                    <a:pt x="11395" y="19436"/>
                  </a:lnTo>
                  <a:lnTo>
                    <a:pt x="11395" y="19427"/>
                  </a:lnTo>
                  <a:lnTo>
                    <a:pt x="11403" y="19416"/>
                  </a:lnTo>
                  <a:lnTo>
                    <a:pt x="11406" y="19412"/>
                  </a:lnTo>
                  <a:lnTo>
                    <a:pt x="11412" y="19410"/>
                  </a:lnTo>
                  <a:lnTo>
                    <a:pt x="11413" y="19429"/>
                  </a:lnTo>
                  <a:lnTo>
                    <a:pt x="11426" y="19438"/>
                  </a:lnTo>
                  <a:lnTo>
                    <a:pt x="11429" y="19437"/>
                  </a:lnTo>
                  <a:lnTo>
                    <a:pt x="11429" y="19456"/>
                  </a:lnTo>
                  <a:lnTo>
                    <a:pt x="11433" y="19469"/>
                  </a:lnTo>
                  <a:lnTo>
                    <a:pt x="11442" y="19469"/>
                  </a:lnTo>
                  <a:lnTo>
                    <a:pt x="11451" y="19472"/>
                  </a:lnTo>
                  <a:lnTo>
                    <a:pt x="11452" y="19477"/>
                  </a:lnTo>
                  <a:lnTo>
                    <a:pt x="11456" y="19495"/>
                  </a:lnTo>
                  <a:lnTo>
                    <a:pt x="11454" y="19519"/>
                  </a:lnTo>
                  <a:lnTo>
                    <a:pt x="11457" y="19529"/>
                  </a:lnTo>
                  <a:lnTo>
                    <a:pt x="11464" y="19533"/>
                  </a:lnTo>
                  <a:lnTo>
                    <a:pt x="11466" y="19522"/>
                  </a:lnTo>
                  <a:lnTo>
                    <a:pt x="11472" y="19517"/>
                  </a:lnTo>
                  <a:lnTo>
                    <a:pt x="11475" y="19512"/>
                  </a:lnTo>
                  <a:lnTo>
                    <a:pt x="11478" y="19516"/>
                  </a:lnTo>
                  <a:lnTo>
                    <a:pt x="11481" y="19525"/>
                  </a:lnTo>
                  <a:lnTo>
                    <a:pt x="11485" y="19535"/>
                  </a:lnTo>
                  <a:lnTo>
                    <a:pt x="11485" y="19540"/>
                  </a:lnTo>
                  <a:lnTo>
                    <a:pt x="11488" y="19539"/>
                  </a:lnTo>
                  <a:lnTo>
                    <a:pt x="11497" y="19528"/>
                  </a:lnTo>
                  <a:lnTo>
                    <a:pt x="11505" y="19513"/>
                  </a:lnTo>
                  <a:lnTo>
                    <a:pt x="11513" y="19503"/>
                  </a:lnTo>
                  <a:lnTo>
                    <a:pt x="11537" y="19481"/>
                  </a:lnTo>
                  <a:lnTo>
                    <a:pt x="11560" y="19463"/>
                  </a:lnTo>
                  <a:lnTo>
                    <a:pt x="11574" y="19452"/>
                  </a:lnTo>
                  <a:lnTo>
                    <a:pt x="11595" y="19431"/>
                  </a:lnTo>
                  <a:lnTo>
                    <a:pt x="11598" y="19426"/>
                  </a:lnTo>
                  <a:lnTo>
                    <a:pt x="11584" y="19409"/>
                  </a:lnTo>
                  <a:lnTo>
                    <a:pt x="11575" y="19396"/>
                  </a:lnTo>
                  <a:lnTo>
                    <a:pt x="11565" y="19387"/>
                  </a:lnTo>
                  <a:lnTo>
                    <a:pt x="11559" y="19378"/>
                  </a:lnTo>
                  <a:lnTo>
                    <a:pt x="11553" y="19379"/>
                  </a:lnTo>
                  <a:lnTo>
                    <a:pt x="11545" y="19399"/>
                  </a:lnTo>
                  <a:lnTo>
                    <a:pt x="11536" y="19410"/>
                  </a:lnTo>
                  <a:lnTo>
                    <a:pt x="11524" y="19411"/>
                  </a:lnTo>
                  <a:lnTo>
                    <a:pt x="11515" y="19407"/>
                  </a:lnTo>
                  <a:lnTo>
                    <a:pt x="11514" y="19388"/>
                  </a:lnTo>
                  <a:lnTo>
                    <a:pt x="11523" y="19392"/>
                  </a:lnTo>
                  <a:lnTo>
                    <a:pt x="11530" y="19396"/>
                  </a:lnTo>
                  <a:lnTo>
                    <a:pt x="11535" y="19391"/>
                  </a:lnTo>
                  <a:lnTo>
                    <a:pt x="11541" y="19385"/>
                  </a:lnTo>
                  <a:lnTo>
                    <a:pt x="11546" y="19375"/>
                  </a:lnTo>
                  <a:lnTo>
                    <a:pt x="11549" y="19370"/>
                  </a:lnTo>
                  <a:lnTo>
                    <a:pt x="11549" y="19365"/>
                  </a:lnTo>
                  <a:lnTo>
                    <a:pt x="11542" y="19352"/>
                  </a:lnTo>
                  <a:lnTo>
                    <a:pt x="11532" y="19338"/>
                  </a:lnTo>
                  <a:lnTo>
                    <a:pt x="11520" y="19326"/>
                  </a:lnTo>
                  <a:lnTo>
                    <a:pt x="11510" y="19318"/>
                  </a:lnTo>
                  <a:lnTo>
                    <a:pt x="11502" y="19324"/>
                  </a:lnTo>
                  <a:lnTo>
                    <a:pt x="11499" y="19333"/>
                  </a:lnTo>
                  <a:lnTo>
                    <a:pt x="11487" y="19335"/>
                  </a:lnTo>
                  <a:lnTo>
                    <a:pt x="11486" y="19312"/>
                  </a:lnTo>
                  <a:lnTo>
                    <a:pt x="11488" y="19302"/>
                  </a:lnTo>
                  <a:lnTo>
                    <a:pt x="11491" y="19292"/>
                  </a:lnTo>
                  <a:lnTo>
                    <a:pt x="11490" y="19282"/>
                  </a:lnTo>
                  <a:lnTo>
                    <a:pt x="11487" y="19273"/>
                  </a:lnTo>
                  <a:lnTo>
                    <a:pt x="11477" y="19256"/>
                  </a:lnTo>
                  <a:lnTo>
                    <a:pt x="11467" y="19252"/>
                  </a:lnTo>
                  <a:lnTo>
                    <a:pt x="11461" y="19239"/>
                  </a:lnTo>
                  <a:lnTo>
                    <a:pt x="11463" y="19219"/>
                  </a:lnTo>
                  <a:lnTo>
                    <a:pt x="11459" y="19206"/>
                  </a:lnTo>
                  <a:lnTo>
                    <a:pt x="11471" y="19204"/>
                  </a:lnTo>
                  <a:lnTo>
                    <a:pt x="11481" y="19207"/>
                  </a:lnTo>
                  <a:lnTo>
                    <a:pt x="11487" y="19207"/>
                  </a:lnTo>
                  <a:lnTo>
                    <a:pt x="11492" y="19202"/>
                  </a:lnTo>
                  <a:lnTo>
                    <a:pt x="11495" y="19187"/>
                  </a:lnTo>
                  <a:lnTo>
                    <a:pt x="11494" y="19169"/>
                  </a:lnTo>
                  <a:lnTo>
                    <a:pt x="11490" y="19159"/>
                  </a:lnTo>
                  <a:lnTo>
                    <a:pt x="11489" y="19145"/>
                  </a:lnTo>
                  <a:lnTo>
                    <a:pt x="11495" y="19130"/>
                  </a:lnTo>
                  <a:lnTo>
                    <a:pt x="11501" y="19129"/>
                  </a:lnTo>
                  <a:lnTo>
                    <a:pt x="11502" y="19157"/>
                  </a:lnTo>
                  <a:lnTo>
                    <a:pt x="11500" y="19176"/>
                  </a:lnTo>
                  <a:lnTo>
                    <a:pt x="11503" y="19233"/>
                  </a:lnTo>
                  <a:lnTo>
                    <a:pt x="11501" y="19248"/>
                  </a:lnTo>
                  <a:lnTo>
                    <a:pt x="11501" y="19262"/>
                  </a:lnTo>
                  <a:lnTo>
                    <a:pt x="11505" y="19271"/>
                  </a:lnTo>
                  <a:lnTo>
                    <a:pt x="11520" y="19269"/>
                  </a:lnTo>
                  <a:lnTo>
                    <a:pt x="11526" y="19264"/>
                  </a:lnTo>
                  <a:lnTo>
                    <a:pt x="11532" y="19268"/>
                  </a:lnTo>
                  <a:lnTo>
                    <a:pt x="11533" y="19292"/>
                  </a:lnTo>
                  <a:lnTo>
                    <a:pt x="11540" y="19295"/>
                  </a:lnTo>
                  <a:lnTo>
                    <a:pt x="11551" y="19294"/>
                  </a:lnTo>
                  <a:lnTo>
                    <a:pt x="11554" y="19279"/>
                  </a:lnTo>
                  <a:lnTo>
                    <a:pt x="11556" y="19269"/>
                  </a:lnTo>
                  <a:lnTo>
                    <a:pt x="11550" y="19261"/>
                  </a:lnTo>
                  <a:lnTo>
                    <a:pt x="11549" y="19242"/>
                  </a:lnTo>
                  <a:lnTo>
                    <a:pt x="11552" y="19241"/>
                  </a:lnTo>
                  <a:lnTo>
                    <a:pt x="11558" y="19246"/>
                  </a:lnTo>
                  <a:lnTo>
                    <a:pt x="11562" y="19259"/>
                  </a:lnTo>
                  <a:lnTo>
                    <a:pt x="11566" y="19278"/>
                  </a:lnTo>
                  <a:lnTo>
                    <a:pt x="11567" y="19302"/>
                  </a:lnTo>
                  <a:lnTo>
                    <a:pt x="11561" y="19285"/>
                  </a:lnTo>
                  <a:lnTo>
                    <a:pt x="11556" y="19268"/>
                  </a:lnTo>
                  <a:lnTo>
                    <a:pt x="11552" y="19268"/>
                  </a:lnTo>
                  <a:lnTo>
                    <a:pt x="11549" y="19281"/>
                  </a:lnTo>
                  <a:lnTo>
                    <a:pt x="11546" y="19297"/>
                  </a:lnTo>
                  <a:lnTo>
                    <a:pt x="11546" y="19308"/>
                  </a:lnTo>
                  <a:lnTo>
                    <a:pt x="11544" y="19321"/>
                  </a:lnTo>
                  <a:lnTo>
                    <a:pt x="11544" y="19327"/>
                  </a:lnTo>
                  <a:lnTo>
                    <a:pt x="11547" y="19332"/>
                  </a:lnTo>
                  <a:lnTo>
                    <a:pt x="11553" y="19327"/>
                  </a:lnTo>
                  <a:lnTo>
                    <a:pt x="11562" y="19321"/>
                  </a:lnTo>
                  <a:lnTo>
                    <a:pt x="11571" y="19315"/>
                  </a:lnTo>
                  <a:lnTo>
                    <a:pt x="11576" y="19305"/>
                  </a:lnTo>
                  <a:lnTo>
                    <a:pt x="11587" y="19290"/>
                  </a:lnTo>
                  <a:lnTo>
                    <a:pt x="11593" y="19279"/>
                  </a:lnTo>
                  <a:lnTo>
                    <a:pt x="11593" y="19270"/>
                  </a:lnTo>
                  <a:lnTo>
                    <a:pt x="11586" y="19266"/>
                  </a:lnTo>
                  <a:lnTo>
                    <a:pt x="11580" y="19267"/>
                  </a:lnTo>
                  <a:lnTo>
                    <a:pt x="11577" y="19262"/>
                  </a:lnTo>
                  <a:lnTo>
                    <a:pt x="11577" y="19257"/>
                  </a:lnTo>
                  <a:lnTo>
                    <a:pt x="11580" y="19252"/>
                  </a:lnTo>
                  <a:lnTo>
                    <a:pt x="11579" y="19243"/>
                  </a:lnTo>
                  <a:lnTo>
                    <a:pt x="11576" y="19234"/>
                  </a:lnTo>
                  <a:lnTo>
                    <a:pt x="11572" y="19230"/>
                  </a:lnTo>
                  <a:lnTo>
                    <a:pt x="11579" y="19215"/>
                  </a:lnTo>
                  <a:lnTo>
                    <a:pt x="11581" y="19211"/>
                  </a:lnTo>
                  <a:lnTo>
                    <a:pt x="11581" y="19206"/>
                  </a:lnTo>
                  <a:lnTo>
                    <a:pt x="11573" y="19202"/>
                  </a:lnTo>
                  <a:lnTo>
                    <a:pt x="11576" y="19187"/>
                  </a:lnTo>
                  <a:lnTo>
                    <a:pt x="11583" y="19186"/>
                  </a:lnTo>
                  <a:lnTo>
                    <a:pt x="11586" y="19195"/>
                  </a:lnTo>
                  <a:lnTo>
                    <a:pt x="11587" y="19209"/>
                  </a:lnTo>
                  <a:lnTo>
                    <a:pt x="11584" y="19223"/>
                  </a:lnTo>
                  <a:lnTo>
                    <a:pt x="11585" y="19233"/>
                  </a:lnTo>
                  <a:lnTo>
                    <a:pt x="11594" y="19236"/>
                  </a:lnTo>
                  <a:lnTo>
                    <a:pt x="11600" y="19241"/>
                  </a:lnTo>
                  <a:lnTo>
                    <a:pt x="11604" y="19249"/>
                  </a:lnTo>
                  <a:lnTo>
                    <a:pt x="11604" y="19254"/>
                  </a:lnTo>
                  <a:lnTo>
                    <a:pt x="11601" y="19259"/>
                  </a:lnTo>
                  <a:lnTo>
                    <a:pt x="11602" y="19269"/>
                  </a:lnTo>
                  <a:lnTo>
                    <a:pt x="11605" y="19268"/>
                  </a:lnTo>
                  <a:lnTo>
                    <a:pt x="11610" y="19263"/>
                  </a:lnTo>
                  <a:lnTo>
                    <a:pt x="11619" y="19257"/>
                  </a:lnTo>
                  <a:lnTo>
                    <a:pt x="11628" y="19256"/>
                  </a:lnTo>
                  <a:lnTo>
                    <a:pt x="11631" y="19250"/>
                  </a:lnTo>
                  <a:lnTo>
                    <a:pt x="11628" y="19241"/>
                  </a:lnTo>
                  <a:lnTo>
                    <a:pt x="11630" y="19232"/>
                  </a:lnTo>
                  <a:lnTo>
                    <a:pt x="11630" y="19227"/>
                  </a:lnTo>
                  <a:lnTo>
                    <a:pt x="11633" y="19227"/>
                  </a:lnTo>
                  <a:lnTo>
                    <a:pt x="11636" y="19231"/>
                  </a:lnTo>
                  <a:lnTo>
                    <a:pt x="11654" y="19224"/>
                  </a:lnTo>
                  <a:lnTo>
                    <a:pt x="11663" y="19218"/>
                  </a:lnTo>
                  <a:lnTo>
                    <a:pt x="11668" y="19208"/>
                  </a:lnTo>
                  <a:lnTo>
                    <a:pt x="11674" y="19193"/>
                  </a:lnTo>
                  <a:lnTo>
                    <a:pt x="11673" y="19179"/>
                  </a:lnTo>
                  <a:lnTo>
                    <a:pt x="11678" y="19165"/>
                  </a:lnTo>
                  <a:lnTo>
                    <a:pt x="11681" y="19154"/>
                  </a:lnTo>
                  <a:lnTo>
                    <a:pt x="11683" y="19150"/>
                  </a:lnTo>
                  <a:lnTo>
                    <a:pt x="11686" y="19144"/>
                  </a:lnTo>
                  <a:lnTo>
                    <a:pt x="11695" y="19143"/>
                  </a:lnTo>
                  <a:lnTo>
                    <a:pt x="11693" y="19158"/>
                  </a:lnTo>
                  <a:lnTo>
                    <a:pt x="11687" y="19164"/>
                  </a:lnTo>
                  <a:lnTo>
                    <a:pt x="11685" y="19173"/>
                  </a:lnTo>
                  <a:lnTo>
                    <a:pt x="11679" y="19183"/>
                  </a:lnTo>
                  <a:lnTo>
                    <a:pt x="11678" y="19216"/>
                  </a:lnTo>
                  <a:lnTo>
                    <a:pt x="11675" y="19231"/>
                  </a:lnTo>
                  <a:lnTo>
                    <a:pt x="11673" y="19241"/>
                  </a:lnTo>
                  <a:lnTo>
                    <a:pt x="11667" y="19246"/>
                  </a:lnTo>
                  <a:lnTo>
                    <a:pt x="11664" y="19246"/>
                  </a:lnTo>
                  <a:lnTo>
                    <a:pt x="11658" y="19252"/>
                  </a:lnTo>
                  <a:lnTo>
                    <a:pt x="11658" y="19257"/>
                  </a:lnTo>
                  <a:lnTo>
                    <a:pt x="11665" y="19266"/>
                  </a:lnTo>
                  <a:lnTo>
                    <a:pt x="11671" y="19269"/>
                  </a:lnTo>
                  <a:lnTo>
                    <a:pt x="11674" y="19269"/>
                  </a:lnTo>
                  <a:lnTo>
                    <a:pt x="11677" y="19270"/>
                  </a:lnTo>
                  <a:lnTo>
                    <a:pt x="11689" y="19268"/>
                  </a:lnTo>
                  <a:lnTo>
                    <a:pt x="11692" y="19268"/>
                  </a:lnTo>
                  <a:lnTo>
                    <a:pt x="11695" y="19267"/>
                  </a:lnTo>
                  <a:lnTo>
                    <a:pt x="11698" y="19269"/>
                  </a:lnTo>
                  <a:lnTo>
                    <a:pt x="11696" y="19272"/>
                  </a:lnTo>
                  <a:lnTo>
                    <a:pt x="11690" y="19277"/>
                  </a:lnTo>
                  <a:lnTo>
                    <a:pt x="11681" y="19283"/>
                  </a:lnTo>
                  <a:lnTo>
                    <a:pt x="11675" y="19288"/>
                  </a:lnTo>
                  <a:lnTo>
                    <a:pt x="11672" y="19288"/>
                  </a:lnTo>
                  <a:lnTo>
                    <a:pt x="11672" y="19279"/>
                  </a:lnTo>
                  <a:lnTo>
                    <a:pt x="11666" y="19280"/>
                  </a:lnTo>
                  <a:lnTo>
                    <a:pt x="11660" y="19285"/>
                  </a:lnTo>
                  <a:lnTo>
                    <a:pt x="11661" y="19304"/>
                  </a:lnTo>
                  <a:lnTo>
                    <a:pt x="11664" y="19303"/>
                  </a:lnTo>
                  <a:lnTo>
                    <a:pt x="11670" y="19307"/>
                  </a:lnTo>
                  <a:lnTo>
                    <a:pt x="11693" y="19286"/>
                  </a:lnTo>
                  <a:lnTo>
                    <a:pt x="11708" y="19270"/>
                  </a:lnTo>
                  <a:lnTo>
                    <a:pt x="11719" y="19259"/>
                  </a:lnTo>
                  <a:lnTo>
                    <a:pt x="11733" y="19243"/>
                  </a:lnTo>
                  <a:lnTo>
                    <a:pt x="11742" y="19237"/>
                  </a:lnTo>
                  <a:lnTo>
                    <a:pt x="11754" y="19241"/>
                  </a:lnTo>
                  <a:lnTo>
                    <a:pt x="11764" y="19239"/>
                  </a:lnTo>
                  <a:lnTo>
                    <a:pt x="11769" y="19229"/>
                  </a:lnTo>
                  <a:lnTo>
                    <a:pt x="11775" y="19223"/>
                  </a:lnTo>
                  <a:lnTo>
                    <a:pt x="11778" y="19223"/>
                  </a:lnTo>
                  <a:lnTo>
                    <a:pt x="11780" y="19252"/>
                  </a:lnTo>
                  <a:lnTo>
                    <a:pt x="11777" y="19266"/>
                  </a:lnTo>
                  <a:lnTo>
                    <a:pt x="11774" y="19271"/>
                  </a:lnTo>
                  <a:lnTo>
                    <a:pt x="11754" y="19283"/>
                  </a:lnTo>
                  <a:lnTo>
                    <a:pt x="11731" y="19305"/>
                  </a:lnTo>
                  <a:lnTo>
                    <a:pt x="11710" y="19322"/>
                  </a:lnTo>
                  <a:lnTo>
                    <a:pt x="11696" y="19338"/>
                  </a:lnTo>
                  <a:lnTo>
                    <a:pt x="11684" y="19348"/>
                  </a:lnTo>
                  <a:lnTo>
                    <a:pt x="11673" y="19364"/>
                  </a:lnTo>
                  <a:lnTo>
                    <a:pt x="11673" y="19373"/>
                  </a:lnTo>
                  <a:lnTo>
                    <a:pt x="11680" y="19373"/>
                  </a:lnTo>
                  <a:lnTo>
                    <a:pt x="11700" y="19356"/>
                  </a:lnTo>
                  <a:lnTo>
                    <a:pt x="11717" y="19340"/>
                  </a:lnTo>
                  <a:lnTo>
                    <a:pt x="11784" y="19280"/>
                  </a:lnTo>
                  <a:lnTo>
                    <a:pt x="11838" y="19225"/>
                  </a:lnTo>
                  <a:lnTo>
                    <a:pt x="11882" y="19182"/>
                  </a:lnTo>
                  <a:lnTo>
                    <a:pt x="11899" y="19166"/>
                  </a:lnTo>
                  <a:lnTo>
                    <a:pt x="11905" y="19160"/>
                  </a:lnTo>
                  <a:lnTo>
                    <a:pt x="11904" y="19151"/>
                  </a:lnTo>
                  <a:lnTo>
                    <a:pt x="11901" y="19151"/>
                  </a:lnTo>
                  <a:lnTo>
                    <a:pt x="11876" y="19173"/>
                  </a:lnTo>
                  <a:lnTo>
                    <a:pt x="11846" y="19201"/>
                  </a:lnTo>
                  <a:lnTo>
                    <a:pt x="11794" y="19245"/>
                  </a:lnTo>
                  <a:lnTo>
                    <a:pt x="11791" y="19245"/>
                  </a:lnTo>
                  <a:lnTo>
                    <a:pt x="11788" y="19241"/>
                  </a:lnTo>
                  <a:lnTo>
                    <a:pt x="11793" y="19217"/>
                  </a:lnTo>
                  <a:lnTo>
                    <a:pt x="11794" y="19192"/>
                  </a:lnTo>
                  <a:lnTo>
                    <a:pt x="11798" y="19187"/>
                  </a:lnTo>
                  <a:lnTo>
                    <a:pt x="11809" y="19176"/>
                  </a:lnTo>
                  <a:lnTo>
                    <a:pt x="11832" y="19159"/>
                  </a:lnTo>
                  <a:lnTo>
                    <a:pt x="11853" y="19147"/>
                  </a:lnTo>
                  <a:lnTo>
                    <a:pt x="11865" y="19141"/>
                  </a:lnTo>
                  <a:lnTo>
                    <a:pt x="11868" y="19141"/>
                  </a:lnTo>
                  <a:lnTo>
                    <a:pt x="11877" y="19144"/>
                  </a:lnTo>
                  <a:lnTo>
                    <a:pt x="11889" y="19148"/>
                  </a:lnTo>
                  <a:lnTo>
                    <a:pt x="11898" y="19152"/>
                  </a:lnTo>
                  <a:lnTo>
                    <a:pt x="11912" y="19146"/>
                  </a:lnTo>
                  <a:lnTo>
                    <a:pt x="11915" y="19146"/>
                  </a:lnTo>
                  <a:lnTo>
                    <a:pt x="11916" y="19140"/>
                  </a:lnTo>
                  <a:lnTo>
                    <a:pt x="11913" y="19145"/>
                  </a:lnTo>
                  <a:lnTo>
                    <a:pt x="11913" y="19148"/>
                  </a:lnTo>
                  <a:lnTo>
                    <a:pt x="11916" y="19146"/>
                  </a:lnTo>
                  <a:lnTo>
                    <a:pt x="11948" y="19113"/>
                  </a:lnTo>
                  <a:lnTo>
                    <a:pt x="11982" y="19075"/>
                  </a:lnTo>
                  <a:lnTo>
                    <a:pt x="12022" y="19017"/>
                  </a:lnTo>
                  <a:lnTo>
                    <a:pt x="12039" y="18997"/>
                  </a:lnTo>
                  <a:lnTo>
                    <a:pt x="12050" y="18986"/>
                  </a:lnTo>
                  <a:lnTo>
                    <a:pt x="12077" y="18964"/>
                  </a:lnTo>
                  <a:lnTo>
                    <a:pt x="12082" y="18953"/>
                  </a:lnTo>
                  <a:lnTo>
                    <a:pt x="12093" y="18923"/>
                  </a:lnTo>
                  <a:lnTo>
                    <a:pt x="12107" y="18898"/>
                  </a:lnTo>
                  <a:lnTo>
                    <a:pt x="12115" y="18887"/>
                  </a:lnTo>
                  <a:lnTo>
                    <a:pt x="12129" y="18866"/>
                  </a:lnTo>
                  <a:lnTo>
                    <a:pt x="12152" y="18835"/>
                  </a:lnTo>
                  <a:lnTo>
                    <a:pt x="12152" y="18831"/>
                  </a:lnTo>
                  <a:lnTo>
                    <a:pt x="12140" y="18832"/>
                  </a:lnTo>
                  <a:lnTo>
                    <a:pt x="12126" y="18853"/>
                  </a:lnTo>
                  <a:lnTo>
                    <a:pt x="12111" y="18873"/>
                  </a:lnTo>
                  <a:lnTo>
                    <a:pt x="12109" y="18878"/>
                  </a:lnTo>
                  <a:lnTo>
                    <a:pt x="12108" y="18874"/>
                  </a:lnTo>
                  <a:lnTo>
                    <a:pt x="12111" y="18864"/>
                  </a:lnTo>
                  <a:lnTo>
                    <a:pt x="12114" y="18859"/>
                  </a:lnTo>
                  <a:lnTo>
                    <a:pt x="12113" y="18845"/>
                  </a:lnTo>
                  <a:lnTo>
                    <a:pt x="12121" y="18834"/>
                  </a:lnTo>
                  <a:lnTo>
                    <a:pt x="12130" y="18824"/>
                  </a:lnTo>
                  <a:lnTo>
                    <a:pt x="12133" y="18818"/>
                  </a:lnTo>
                  <a:lnTo>
                    <a:pt x="12121" y="18820"/>
                  </a:lnTo>
                  <a:lnTo>
                    <a:pt x="12112" y="18826"/>
                  </a:lnTo>
                  <a:lnTo>
                    <a:pt x="12104" y="18836"/>
                  </a:lnTo>
                  <a:lnTo>
                    <a:pt x="12091" y="18838"/>
                  </a:lnTo>
                  <a:lnTo>
                    <a:pt x="12088" y="18833"/>
                  </a:lnTo>
                  <a:lnTo>
                    <a:pt x="12085" y="18834"/>
                  </a:lnTo>
                  <a:lnTo>
                    <a:pt x="12085" y="18824"/>
                  </a:lnTo>
                  <a:lnTo>
                    <a:pt x="12091" y="18819"/>
                  </a:lnTo>
                  <a:lnTo>
                    <a:pt x="12096" y="18814"/>
                  </a:lnTo>
                  <a:lnTo>
                    <a:pt x="12102" y="18813"/>
                  </a:lnTo>
                  <a:lnTo>
                    <a:pt x="12105" y="18817"/>
                  </a:lnTo>
                  <a:lnTo>
                    <a:pt x="12109" y="18817"/>
                  </a:lnTo>
                  <a:lnTo>
                    <a:pt x="12117" y="18802"/>
                  </a:lnTo>
                  <a:lnTo>
                    <a:pt x="12129" y="18791"/>
                  </a:lnTo>
                  <a:lnTo>
                    <a:pt x="12129" y="18796"/>
                  </a:lnTo>
                  <a:lnTo>
                    <a:pt x="12133" y="18814"/>
                  </a:lnTo>
                  <a:lnTo>
                    <a:pt x="12142" y="18822"/>
                  </a:lnTo>
                  <a:lnTo>
                    <a:pt x="12148" y="18822"/>
                  </a:lnTo>
                  <a:lnTo>
                    <a:pt x="12141" y="18803"/>
                  </a:lnTo>
                  <a:lnTo>
                    <a:pt x="12135" y="18790"/>
                  </a:lnTo>
                  <a:lnTo>
                    <a:pt x="12136" y="18761"/>
                  </a:lnTo>
                  <a:lnTo>
                    <a:pt x="12135" y="18748"/>
                  </a:lnTo>
                  <a:lnTo>
                    <a:pt x="12138" y="18733"/>
                  </a:lnTo>
                  <a:lnTo>
                    <a:pt x="12143" y="18727"/>
                  </a:lnTo>
                  <a:lnTo>
                    <a:pt x="12146" y="18722"/>
                  </a:lnTo>
                  <a:lnTo>
                    <a:pt x="12152" y="18721"/>
                  </a:lnTo>
                  <a:lnTo>
                    <a:pt x="12153" y="18731"/>
                  </a:lnTo>
                  <a:lnTo>
                    <a:pt x="12156" y="18740"/>
                  </a:lnTo>
                  <a:lnTo>
                    <a:pt x="12159" y="18739"/>
                  </a:lnTo>
                  <a:lnTo>
                    <a:pt x="12168" y="18734"/>
                  </a:lnTo>
                  <a:lnTo>
                    <a:pt x="12177" y="18723"/>
                  </a:lnTo>
                  <a:lnTo>
                    <a:pt x="12194" y="18697"/>
                  </a:lnTo>
                  <a:lnTo>
                    <a:pt x="12205" y="18682"/>
                  </a:lnTo>
                  <a:lnTo>
                    <a:pt x="12207" y="18672"/>
                  </a:lnTo>
                  <a:lnTo>
                    <a:pt x="12204" y="18658"/>
                  </a:lnTo>
                  <a:lnTo>
                    <a:pt x="12203" y="18653"/>
                  </a:lnTo>
                  <a:lnTo>
                    <a:pt x="12212" y="18652"/>
                  </a:lnTo>
                  <a:lnTo>
                    <a:pt x="12218" y="18647"/>
                  </a:lnTo>
                  <a:lnTo>
                    <a:pt x="12221" y="18637"/>
                  </a:lnTo>
                  <a:lnTo>
                    <a:pt x="12223" y="18618"/>
                  </a:lnTo>
                  <a:lnTo>
                    <a:pt x="12229" y="18617"/>
                  </a:lnTo>
                  <a:lnTo>
                    <a:pt x="12232" y="18622"/>
                  </a:lnTo>
                  <a:lnTo>
                    <a:pt x="12250" y="18619"/>
                  </a:lnTo>
                  <a:lnTo>
                    <a:pt x="12249" y="18600"/>
                  </a:lnTo>
                  <a:lnTo>
                    <a:pt x="12246" y="18591"/>
                  </a:lnTo>
                  <a:lnTo>
                    <a:pt x="12248" y="18576"/>
                  </a:lnTo>
                  <a:lnTo>
                    <a:pt x="12247" y="18549"/>
                  </a:lnTo>
                  <a:lnTo>
                    <a:pt x="12249" y="18529"/>
                  </a:lnTo>
                  <a:lnTo>
                    <a:pt x="12248" y="18515"/>
                  </a:lnTo>
                  <a:lnTo>
                    <a:pt x="12242" y="18511"/>
                  </a:lnTo>
                  <a:lnTo>
                    <a:pt x="12239" y="18516"/>
                  </a:lnTo>
                  <a:lnTo>
                    <a:pt x="12236" y="18521"/>
                  </a:lnTo>
                  <a:lnTo>
                    <a:pt x="12237" y="18531"/>
                  </a:lnTo>
                  <a:lnTo>
                    <a:pt x="12228" y="18532"/>
                  </a:lnTo>
                  <a:lnTo>
                    <a:pt x="12221" y="18528"/>
                  </a:lnTo>
                  <a:lnTo>
                    <a:pt x="12218" y="18528"/>
                  </a:lnTo>
                  <a:lnTo>
                    <a:pt x="12221" y="18514"/>
                  </a:lnTo>
                  <a:lnTo>
                    <a:pt x="12220" y="18504"/>
                  </a:lnTo>
                  <a:lnTo>
                    <a:pt x="12208" y="18506"/>
                  </a:lnTo>
                  <a:lnTo>
                    <a:pt x="12205" y="18501"/>
                  </a:lnTo>
                  <a:lnTo>
                    <a:pt x="12204" y="18497"/>
                  </a:lnTo>
                  <a:lnTo>
                    <a:pt x="12207" y="18487"/>
                  </a:lnTo>
                  <a:lnTo>
                    <a:pt x="12213" y="18486"/>
                  </a:lnTo>
                  <a:lnTo>
                    <a:pt x="12219" y="18507"/>
                  </a:lnTo>
                  <a:lnTo>
                    <a:pt x="12225" y="18537"/>
                  </a:lnTo>
                  <a:lnTo>
                    <a:pt x="12228" y="18537"/>
                  </a:lnTo>
                  <a:lnTo>
                    <a:pt x="12231" y="18505"/>
                  </a:lnTo>
                  <a:lnTo>
                    <a:pt x="12234" y="18487"/>
                  </a:lnTo>
                  <a:lnTo>
                    <a:pt x="12233" y="18462"/>
                  </a:lnTo>
                  <a:lnTo>
                    <a:pt x="12221" y="18455"/>
                  </a:lnTo>
                  <a:lnTo>
                    <a:pt x="12205" y="18450"/>
                  </a:lnTo>
                  <a:lnTo>
                    <a:pt x="12196" y="18441"/>
                  </a:lnTo>
                  <a:lnTo>
                    <a:pt x="12186" y="18433"/>
                  </a:lnTo>
                  <a:lnTo>
                    <a:pt x="12186" y="18428"/>
                  </a:lnTo>
                  <a:lnTo>
                    <a:pt x="12188" y="18413"/>
                  </a:lnTo>
                  <a:lnTo>
                    <a:pt x="12194" y="18403"/>
                  </a:lnTo>
                  <a:lnTo>
                    <a:pt x="12196" y="18393"/>
                  </a:lnTo>
                  <a:lnTo>
                    <a:pt x="12195" y="18374"/>
                  </a:lnTo>
                  <a:lnTo>
                    <a:pt x="12186" y="18366"/>
                  </a:lnTo>
                  <a:lnTo>
                    <a:pt x="12179" y="18348"/>
                  </a:lnTo>
                  <a:lnTo>
                    <a:pt x="12181" y="18338"/>
                  </a:lnTo>
                  <a:lnTo>
                    <a:pt x="12184" y="18328"/>
                  </a:lnTo>
                  <a:lnTo>
                    <a:pt x="12190" y="18322"/>
                  </a:lnTo>
                  <a:lnTo>
                    <a:pt x="12193" y="18318"/>
                  </a:lnTo>
                  <a:lnTo>
                    <a:pt x="12189" y="18314"/>
                  </a:lnTo>
                  <a:lnTo>
                    <a:pt x="12183" y="18309"/>
                  </a:lnTo>
                  <a:lnTo>
                    <a:pt x="12171" y="18306"/>
                  </a:lnTo>
                  <a:lnTo>
                    <a:pt x="12165" y="18302"/>
                  </a:lnTo>
                  <a:lnTo>
                    <a:pt x="12161" y="18298"/>
                  </a:lnTo>
                  <a:lnTo>
                    <a:pt x="12158" y="18293"/>
                  </a:lnTo>
                  <a:lnTo>
                    <a:pt x="12158" y="18289"/>
                  </a:lnTo>
                  <a:lnTo>
                    <a:pt x="12161" y="18288"/>
                  </a:lnTo>
                  <a:lnTo>
                    <a:pt x="12164" y="18292"/>
                  </a:lnTo>
                  <a:lnTo>
                    <a:pt x="12167" y="18292"/>
                  </a:lnTo>
                  <a:lnTo>
                    <a:pt x="12170" y="18287"/>
                  </a:lnTo>
                  <a:lnTo>
                    <a:pt x="12167" y="18287"/>
                  </a:lnTo>
                  <a:lnTo>
                    <a:pt x="12166" y="18278"/>
                  </a:lnTo>
                  <a:lnTo>
                    <a:pt x="12154" y="18280"/>
                  </a:lnTo>
                  <a:lnTo>
                    <a:pt x="12151" y="18275"/>
                  </a:lnTo>
                  <a:lnTo>
                    <a:pt x="12150" y="18261"/>
                  </a:lnTo>
                  <a:lnTo>
                    <a:pt x="12147" y="18257"/>
                  </a:lnTo>
                  <a:lnTo>
                    <a:pt x="12138" y="18253"/>
                  </a:lnTo>
                  <a:lnTo>
                    <a:pt x="12131" y="18245"/>
                  </a:lnTo>
                  <a:lnTo>
                    <a:pt x="12131" y="18240"/>
                  </a:lnTo>
                  <a:lnTo>
                    <a:pt x="12134" y="18269"/>
                  </a:lnTo>
                  <a:lnTo>
                    <a:pt x="12140" y="18293"/>
                  </a:lnTo>
                  <a:lnTo>
                    <a:pt x="12143" y="18293"/>
                  </a:lnTo>
                  <a:lnTo>
                    <a:pt x="12146" y="18258"/>
                  </a:lnTo>
                  <a:lnTo>
                    <a:pt x="12146" y="18239"/>
                  </a:lnTo>
                  <a:lnTo>
                    <a:pt x="12139" y="18228"/>
                  </a:lnTo>
                  <a:lnTo>
                    <a:pt x="12136" y="18219"/>
                  </a:lnTo>
                  <a:lnTo>
                    <a:pt x="12136" y="18212"/>
                  </a:lnTo>
                  <a:lnTo>
                    <a:pt x="12155" y="18224"/>
                  </a:lnTo>
                  <a:lnTo>
                    <a:pt x="12149" y="18239"/>
                  </a:lnTo>
                  <a:lnTo>
                    <a:pt x="12149" y="18243"/>
                  </a:lnTo>
                  <a:lnTo>
                    <a:pt x="12156" y="18241"/>
                  </a:lnTo>
                  <a:lnTo>
                    <a:pt x="12158" y="18237"/>
                  </a:lnTo>
                  <a:lnTo>
                    <a:pt x="12162" y="18246"/>
                  </a:lnTo>
                  <a:lnTo>
                    <a:pt x="12159" y="18251"/>
                  </a:lnTo>
                  <a:lnTo>
                    <a:pt x="12159" y="18260"/>
                  </a:lnTo>
                  <a:lnTo>
                    <a:pt x="12169" y="18273"/>
                  </a:lnTo>
                  <a:lnTo>
                    <a:pt x="12176" y="18297"/>
                  </a:lnTo>
                  <a:lnTo>
                    <a:pt x="12179" y="18293"/>
                  </a:lnTo>
                  <a:lnTo>
                    <a:pt x="12182" y="18293"/>
                  </a:lnTo>
                  <a:lnTo>
                    <a:pt x="12182" y="18282"/>
                  </a:lnTo>
                  <a:lnTo>
                    <a:pt x="12194" y="18285"/>
                  </a:lnTo>
                  <a:lnTo>
                    <a:pt x="12210" y="18297"/>
                  </a:lnTo>
                  <a:lnTo>
                    <a:pt x="12213" y="18301"/>
                  </a:lnTo>
                  <a:lnTo>
                    <a:pt x="12216" y="18310"/>
                  </a:lnTo>
                  <a:lnTo>
                    <a:pt x="12214" y="18325"/>
                  </a:lnTo>
                  <a:lnTo>
                    <a:pt x="12218" y="18329"/>
                  </a:lnTo>
                  <a:lnTo>
                    <a:pt x="12226" y="18327"/>
                  </a:lnTo>
                  <a:lnTo>
                    <a:pt x="12238" y="18321"/>
                  </a:lnTo>
                  <a:lnTo>
                    <a:pt x="12241" y="18316"/>
                  </a:lnTo>
                  <a:lnTo>
                    <a:pt x="12243" y="18302"/>
                  </a:lnTo>
                  <a:lnTo>
                    <a:pt x="12248" y="18278"/>
                  </a:lnTo>
                  <a:lnTo>
                    <a:pt x="12253" y="18258"/>
                  </a:lnTo>
                  <a:lnTo>
                    <a:pt x="12258" y="18243"/>
                  </a:lnTo>
                  <a:lnTo>
                    <a:pt x="12270" y="18227"/>
                  </a:lnTo>
                  <a:lnTo>
                    <a:pt x="12281" y="18221"/>
                  </a:lnTo>
                  <a:lnTo>
                    <a:pt x="12299" y="18210"/>
                  </a:lnTo>
                  <a:lnTo>
                    <a:pt x="12302" y="18209"/>
                  </a:lnTo>
                  <a:lnTo>
                    <a:pt x="12305" y="18218"/>
                  </a:lnTo>
                  <a:lnTo>
                    <a:pt x="12306" y="18233"/>
                  </a:lnTo>
                  <a:lnTo>
                    <a:pt x="12312" y="18232"/>
                  </a:lnTo>
                  <a:lnTo>
                    <a:pt x="12315" y="18226"/>
                  </a:lnTo>
                  <a:lnTo>
                    <a:pt x="12318" y="18231"/>
                  </a:lnTo>
                  <a:lnTo>
                    <a:pt x="12320" y="18269"/>
                  </a:lnTo>
                  <a:lnTo>
                    <a:pt x="12320" y="18316"/>
                  </a:lnTo>
                  <a:lnTo>
                    <a:pt x="12313" y="18365"/>
                  </a:lnTo>
                  <a:lnTo>
                    <a:pt x="12308" y="18389"/>
                  </a:lnTo>
                  <a:lnTo>
                    <a:pt x="12303" y="18404"/>
                  </a:lnTo>
                  <a:lnTo>
                    <a:pt x="12300" y="18408"/>
                  </a:lnTo>
                  <a:lnTo>
                    <a:pt x="12294" y="18414"/>
                  </a:lnTo>
                  <a:lnTo>
                    <a:pt x="12291" y="18405"/>
                  </a:lnTo>
                  <a:lnTo>
                    <a:pt x="12285" y="18406"/>
                  </a:lnTo>
                  <a:lnTo>
                    <a:pt x="12285" y="18416"/>
                  </a:lnTo>
                  <a:lnTo>
                    <a:pt x="12289" y="18420"/>
                  </a:lnTo>
                  <a:lnTo>
                    <a:pt x="12298" y="18428"/>
                  </a:lnTo>
                  <a:lnTo>
                    <a:pt x="12310" y="18422"/>
                  </a:lnTo>
                  <a:lnTo>
                    <a:pt x="12357" y="18388"/>
                  </a:lnTo>
                  <a:lnTo>
                    <a:pt x="12371" y="18376"/>
                  </a:lnTo>
                  <a:lnTo>
                    <a:pt x="12389" y="18369"/>
                  </a:lnTo>
                  <a:lnTo>
                    <a:pt x="12392" y="18374"/>
                  </a:lnTo>
                  <a:lnTo>
                    <a:pt x="12396" y="18378"/>
                  </a:lnTo>
                  <a:lnTo>
                    <a:pt x="12399" y="18387"/>
                  </a:lnTo>
                  <a:lnTo>
                    <a:pt x="12405" y="18396"/>
                  </a:lnTo>
                  <a:lnTo>
                    <a:pt x="12408" y="18395"/>
                  </a:lnTo>
                  <a:lnTo>
                    <a:pt x="12420" y="18389"/>
                  </a:lnTo>
                  <a:lnTo>
                    <a:pt x="12432" y="18384"/>
                  </a:lnTo>
                  <a:lnTo>
                    <a:pt x="12435" y="18383"/>
                  </a:lnTo>
                  <a:lnTo>
                    <a:pt x="12435" y="18387"/>
                  </a:lnTo>
                  <a:lnTo>
                    <a:pt x="12433" y="18397"/>
                  </a:lnTo>
                  <a:lnTo>
                    <a:pt x="12427" y="18408"/>
                  </a:lnTo>
                  <a:lnTo>
                    <a:pt x="12424" y="18418"/>
                  </a:lnTo>
                  <a:lnTo>
                    <a:pt x="12422" y="18422"/>
                  </a:lnTo>
                  <a:lnTo>
                    <a:pt x="12410" y="18424"/>
                  </a:lnTo>
                  <a:lnTo>
                    <a:pt x="12401" y="18420"/>
                  </a:lnTo>
                  <a:lnTo>
                    <a:pt x="12394" y="18412"/>
                  </a:lnTo>
                  <a:lnTo>
                    <a:pt x="12388" y="18412"/>
                  </a:lnTo>
                  <a:lnTo>
                    <a:pt x="12382" y="18418"/>
                  </a:lnTo>
                  <a:lnTo>
                    <a:pt x="12377" y="18428"/>
                  </a:lnTo>
                  <a:lnTo>
                    <a:pt x="12377" y="18437"/>
                  </a:lnTo>
                  <a:lnTo>
                    <a:pt x="12371" y="18447"/>
                  </a:lnTo>
                  <a:lnTo>
                    <a:pt x="12372" y="18452"/>
                  </a:lnTo>
                  <a:lnTo>
                    <a:pt x="12357" y="18454"/>
                  </a:lnTo>
                  <a:lnTo>
                    <a:pt x="12351" y="18460"/>
                  </a:lnTo>
                  <a:lnTo>
                    <a:pt x="12339" y="18466"/>
                  </a:lnTo>
                  <a:lnTo>
                    <a:pt x="12328" y="18491"/>
                  </a:lnTo>
                  <a:lnTo>
                    <a:pt x="12314" y="18511"/>
                  </a:lnTo>
                  <a:lnTo>
                    <a:pt x="12306" y="18522"/>
                  </a:lnTo>
                  <a:lnTo>
                    <a:pt x="12298" y="18547"/>
                  </a:lnTo>
                  <a:lnTo>
                    <a:pt x="12302" y="18561"/>
                  </a:lnTo>
                  <a:lnTo>
                    <a:pt x="12308" y="18564"/>
                  </a:lnTo>
                  <a:lnTo>
                    <a:pt x="12322" y="18548"/>
                  </a:lnTo>
                  <a:lnTo>
                    <a:pt x="12336" y="18528"/>
                  </a:lnTo>
                  <a:lnTo>
                    <a:pt x="12350" y="18498"/>
                  </a:lnTo>
                  <a:lnTo>
                    <a:pt x="12361" y="18482"/>
                  </a:lnTo>
                  <a:lnTo>
                    <a:pt x="12422" y="18432"/>
                  </a:lnTo>
                  <a:lnTo>
                    <a:pt x="12475" y="18383"/>
                  </a:lnTo>
                  <a:lnTo>
                    <a:pt x="12518" y="18344"/>
                  </a:lnTo>
                  <a:lnTo>
                    <a:pt x="12613" y="18261"/>
                  </a:lnTo>
                  <a:lnTo>
                    <a:pt x="12631" y="18254"/>
                  </a:lnTo>
                  <a:lnTo>
                    <a:pt x="12637" y="18248"/>
                  </a:lnTo>
                  <a:lnTo>
                    <a:pt x="12676" y="18244"/>
                  </a:lnTo>
                  <a:lnTo>
                    <a:pt x="12683" y="18248"/>
                  </a:lnTo>
                  <a:lnTo>
                    <a:pt x="12694" y="18246"/>
                  </a:lnTo>
                  <a:lnTo>
                    <a:pt x="12716" y="18248"/>
                  </a:lnTo>
                  <a:lnTo>
                    <a:pt x="12718" y="18243"/>
                  </a:lnTo>
                  <a:lnTo>
                    <a:pt x="12718" y="18239"/>
                  </a:lnTo>
                  <a:lnTo>
                    <a:pt x="12705" y="18212"/>
                  </a:lnTo>
                  <a:lnTo>
                    <a:pt x="12695" y="18194"/>
                  </a:lnTo>
                  <a:lnTo>
                    <a:pt x="12689" y="18195"/>
                  </a:lnTo>
                  <a:lnTo>
                    <a:pt x="12686" y="18190"/>
                  </a:lnTo>
                  <a:lnTo>
                    <a:pt x="12685" y="18176"/>
                  </a:lnTo>
                  <a:lnTo>
                    <a:pt x="12682" y="18172"/>
                  </a:lnTo>
                  <a:lnTo>
                    <a:pt x="12672" y="18168"/>
                  </a:lnTo>
                  <a:lnTo>
                    <a:pt x="12666" y="18164"/>
                  </a:lnTo>
                  <a:lnTo>
                    <a:pt x="12659" y="18146"/>
                  </a:lnTo>
                  <a:lnTo>
                    <a:pt x="12658" y="18118"/>
                  </a:lnTo>
                  <a:lnTo>
                    <a:pt x="12674" y="18073"/>
                  </a:lnTo>
                  <a:lnTo>
                    <a:pt x="12690" y="18034"/>
                  </a:lnTo>
                  <a:lnTo>
                    <a:pt x="12698" y="18018"/>
                  </a:lnTo>
                  <a:lnTo>
                    <a:pt x="12687" y="17994"/>
                  </a:lnTo>
                  <a:lnTo>
                    <a:pt x="12670" y="17990"/>
                  </a:lnTo>
                  <a:lnTo>
                    <a:pt x="12670" y="17986"/>
                  </a:lnTo>
                  <a:lnTo>
                    <a:pt x="12730" y="17927"/>
                  </a:lnTo>
                  <a:lnTo>
                    <a:pt x="12739" y="17957"/>
                  </a:lnTo>
                  <a:lnTo>
                    <a:pt x="12743" y="17980"/>
                  </a:lnTo>
                  <a:lnTo>
                    <a:pt x="12743" y="17996"/>
                  </a:lnTo>
                  <a:lnTo>
                    <a:pt x="12741" y="18019"/>
                  </a:lnTo>
                  <a:lnTo>
                    <a:pt x="12739" y="18049"/>
                  </a:lnTo>
                  <a:lnTo>
                    <a:pt x="12732" y="18089"/>
                  </a:lnTo>
                  <a:lnTo>
                    <a:pt x="12729" y="18095"/>
                  </a:lnTo>
                  <a:lnTo>
                    <a:pt x="12730" y="18099"/>
                  </a:lnTo>
                  <a:lnTo>
                    <a:pt x="12706" y="18117"/>
                  </a:lnTo>
                  <a:lnTo>
                    <a:pt x="12683" y="18134"/>
                  </a:lnTo>
                  <a:lnTo>
                    <a:pt x="12683" y="18143"/>
                  </a:lnTo>
                  <a:lnTo>
                    <a:pt x="12693" y="18156"/>
                  </a:lnTo>
                  <a:lnTo>
                    <a:pt x="12703" y="18179"/>
                  </a:lnTo>
                  <a:lnTo>
                    <a:pt x="12717" y="18215"/>
                  </a:lnTo>
                  <a:lnTo>
                    <a:pt x="12720" y="18219"/>
                  </a:lnTo>
                  <a:lnTo>
                    <a:pt x="12723" y="18219"/>
                  </a:lnTo>
                  <a:lnTo>
                    <a:pt x="12766" y="18166"/>
                  </a:lnTo>
                  <a:lnTo>
                    <a:pt x="12798" y="18143"/>
                  </a:lnTo>
                  <a:lnTo>
                    <a:pt x="12831" y="18139"/>
                  </a:lnTo>
                  <a:lnTo>
                    <a:pt x="12882" y="18128"/>
                  </a:lnTo>
                  <a:lnTo>
                    <a:pt x="12910" y="18134"/>
                  </a:lnTo>
                  <a:lnTo>
                    <a:pt x="12937" y="18126"/>
                  </a:lnTo>
                  <a:lnTo>
                    <a:pt x="12943" y="18126"/>
                  </a:lnTo>
                  <a:lnTo>
                    <a:pt x="12981" y="18106"/>
                  </a:lnTo>
                  <a:lnTo>
                    <a:pt x="13017" y="18102"/>
                  </a:lnTo>
                  <a:lnTo>
                    <a:pt x="13045" y="18113"/>
                  </a:lnTo>
                  <a:lnTo>
                    <a:pt x="13147" y="18152"/>
                  </a:lnTo>
                  <a:lnTo>
                    <a:pt x="13258" y="18210"/>
                  </a:lnTo>
                  <a:lnTo>
                    <a:pt x="13341" y="18228"/>
                  </a:lnTo>
                  <a:lnTo>
                    <a:pt x="13429" y="18232"/>
                  </a:lnTo>
                  <a:lnTo>
                    <a:pt x="13453" y="18219"/>
                  </a:lnTo>
                  <a:lnTo>
                    <a:pt x="13493" y="18176"/>
                  </a:lnTo>
                  <a:lnTo>
                    <a:pt x="13502" y="18171"/>
                  </a:lnTo>
                  <a:lnTo>
                    <a:pt x="13514" y="18169"/>
                  </a:lnTo>
                  <a:lnTo>
                    <a:pt x="13538" y="18171"/>
                  </a:lnTo>
                  <a:lnTo>
                    <a:pt x="13544" y="18165"/>
                  </a:lnTo>
                  <a:lnTo>
                    <a:pt x="13544" y="18160"/>
                  </a:lnTo>
                  <a:lnTo>
                    <a:pt x="13537" y="18152"/>
                  </a:lnTo>
                  <a:lnTo>
                    <a:pt x="13534" y="18152"/>
                  </a:lnTo>
                  <a:lnTo>
                    <a:pt x="13534" y="18147"/>
                  </a:lnTo>
                  <a:lnTo>
                    <a:pt x="13545" y="18136"/>
                  </a:lnTo>
                  <a:lnTo>
                    <a:pt x="13545" y="18127"/>
                  </a:lnTo>
                  <a:lnTo>
                    <a:pt x="13542" y="18122"/>
                  </a:lnTo>
                  <a:lnTo>
                    <a:pt x="13539" y="18123"/>
                  </a:lnTo>
                  <a:lnTo>
                    <a:pt x="13533" y="18129"/>
                  </a:lnTo>
                  <a:lnTo>
                    <a:pt x="13521" y="18135"/>
                  </a:lnTo>
                  <a:lnTo>
                    <a:pt x="13518" y="18140"/>
                  </a:lnTo>
                  <a:lnTo>
                    <a:pt x="13512" y="18136"/>
                  </a:lnTo>
                  <a:lnTo>
                    <a:pt x="13506" y="18127"/>
                  </a:lnTo>
                  <a:lnTo>
                    <a:pt x="13499" y="18114"/>
                  </a:lnTo>
                  <a:lnTo>
                    <a:pt x="13495" y="18100"/>
                  </a:lnTo>
                  <a:lnTo>
                    <a:pt x="13495" y="18095"/>
                  </a:lnTo>
                  <a:lnTo>
                    <a:pt x="13489" y="18091"/>
                  </a:lnTo>
                  <a:lnTo>
                    <a:pt x="13483" y="18097"/>
                  </a:lnTo>
                  <a:lnTo>
                    <a:pt x="13474" y="18089"/>
                  </a:lnTo>
                  <a:lnTo>
                    <a:pt x="13467" y="18079"/>
                  </a:lnTo>
                  <a:lnTo>
                    <a:pt x="13463" y="18062"/>
                  </a:lnTo>
                  <a:lnTo>
                    <a:pt x="13462" y="18042"/>
                  </a:lnTo>
                  <a:lnTo>
                    <a:pt x="13468" y="18033"/>
                  </a:lnTo>
                  <a:lnTo>
                    <a:pt x="13474" y="18026"/>
                  </a:lnTo>
                  <a:lnTo>
                    <a:pt x="13485" y="18035"/>
                  </a:lnTo>
                  <a:lnTo>
                    <a:pt x="13492" y="18049"/>
                  </a:lnTo>
                  <a:lnTo>
                    <a:pt x="13495" y="18049"/>
                  </a:lnTo>
                  <a:lnTo>
                    <a:pt x="13492" y="18048"/>
                  </a:lnTo>
                  <a:lnTo>
                    <a:pt x="13490" y="18063"/>
                  </a:lnTo>
                  <a:lnTo>
                    <a:pt x="13490" y="18065"/>
                  </a:lnTo>
                  <a:lnTo>
                    <a:pt x="13496" y="18063"/>
                  </a:lnTo>
                  <a:lnTo>
                    <a:pt x="13516" y="18041"/>
                  </a:lnTo>
                  <a:lnTo>
                    <a:pt x="13540" y="18019"/>
                  </a:lnTo>
                  <a:lnTo>
                    <a:pt x="13559" y="17993"/>
                  </a:lnTo>
                  <a:lnTo>
                    <a:pt x="13562" y="17987"/>
                  </a:lnTo>
                  <a:lnTo>
                    <a:pt x="13559" y="17973"/>
                  </a:lnTo>
                  <a:lnTo>
                    <a:pt x="13561" y="17959"/>
                  </a:lnTo>
                  <a:lnTo>
                    <a:pt x="13563" y="17954"/>
                  </a:lnTo>
                  <a:lnTo>
                    <a:pt x="13567" y="17958"/>
                  </a:lnTo>
                  <a:lnTo>
                    <a:pt x="13573" y="17962"/>
                  </a:lnTo>
                  <a:lnTo>
                    <a:pt x="13580" y="17971"/>
                  </a:lnTo>
                  <a:lnTo>
                    <a:pt x="13591" y="17960"/>
                  </a:lnTo>
                  <a:lnTo>
                    <a:pt x="13597" y="17950"/>
                  </a:lnTo>
                  <a:lnTo>
                    <a:pt x="13612" y="17943"/>
                  </a:lnTo>
                  <a:lnTo>
                    <a:pt x="13627" y="17946"/>
                  </a:lnTo>
                  <a:lnTo>
                    <a:pt x="13630" y="17950"/>
                  </a:lnTo>
                  <a:lnTo>
                    <a:pt x="13632" y="17983"/>
                  </a:lnTo>
                  <a:lnTo>
                    <a:pt x="13629" y="17988"/>
                  </a:lnTo>
                  <a:lnTo>
                    <a:pt x="13629" y="17993"/>
                  </a:lnTo>
                  <a:lnTo>
                    <a:pt x="13617" y="17995"/>
                  </a:lnTo>
                  <a:lnTo>
                    <a:pt x="13606" y="18010"/>
                  </a:lnTo>
                  <a:lnTo>
                    <a:pt x="13607" y="18030"/>
                  </a:lnTo>
                  <a:lnTo>
                    <a:pt x="13613" y="18043"/>
                  </a:lnTo>
                  <a:lnTo>
                    <a:pt x="13617" y="18047"/>
                  </a:lnTo>
                  <a:lnTo>
                    <a:pt x="13626" y="18051"/>
                  </a:lnTo>
                  <a:lnTo>
                    <a:pt x="13628" y="18046"/>
                  </a:lnTo>
                  <a:lnTo>
                    <a:pt x="13631" y="18035"/>
                  </a:lnTo>
                  <a:lnTo>
                    <a:pt x="13637" y="18030"/>
                  </a:lnTo>
                  <a:lnTo>
                    <a:pt x="13657" y="18014"/>
                  </a:lnTo>
                  <a:lnTo>
                    <a:pt x="13663" y="18008"/>
                  </a:lnTo>
                  <a:lnTo>
                    <a:pt x="13685" y="18015"/>
                  </a:lnTo>
                  <a:lnTo>
                    <a:pt x="13706" y="18012"/>
                  </a:lnTo>
                  <a:lnTo>
                    <a:pt x="13723" y="18000"/>
                  </a:lnTo>
                  <a:lnTo>
                    <a:pt x="13726" y="17995"/>
                  </a:lnTo>
                  <a:lnTo>
                    <a:pt x="13729" y="18000"/>
                  </a:lnTo>
                  <a:lnTo>
                    <a:pt x="13730" y="18005"/>
                  </a:lnTo>
                  <a:lnTo>
                    <a:pt x="13733" y="18018"/>
                  </a:lnTo>
                  <a:lnTo>
                    <a:pt x="13734" y="18038"/>
                  </a:lnTo>
                  <a:lnTo>
                    <a:pt x="13732" y="18052"/>
                  </a:lnTo>
                  <a:lnTo>
                    <a:pt x="13729" y="18062"/>
                  </a:lnTo>
                  <a:lnTo>
                    <a:pt x="13724" y="18072"/>
                  </a:lnTo>
                  <a:lnTo>
                    <a:pt x="13721" y="18076"/>
                  </a:lnTo>
                  <a:lnTo>
                    <a:pt x="13722" y="18091"/>
                  </a:lnTo>
                  <a:lnTo>
                    <a:pt x="13725" y="18095"/>
                  </a:lnTo>
                  <a:lnTo>
                    <a:pt x="13734" y="18094"/>
                  </a:lnTo>
                  <a:lnTo>
                    <a:pt x="13752" y="18087"/>
                  </a:lnTo>
                  <a:lnTo>
                    <a:pt x="13770" y="18085"/>
                  </a:lnTo>
                  <a:lnTo>
                    <a:pt x="13770" y="18095"/>
                  </a:lnTo>
                  <a:lnTo>
                    <a:pt x="13778" y="18117"/>
                  </a:lnTo>
                  <a:lnTo>
                    <a:pt x="13781" y="18131"/>
                  </a:lnTo>
                  <a:lnTo>
                    <a:pt x="13782" y="18150"/>
                  </a:lnTo>
                  <a:lnTo>
                    <a:pt x="13779" y="18155"/>
                  </a:lnTo>
                  <a:lnTo>
                    <a:pt x="13774" y="18170"/>
                  </a:lnTo>
                  <a:lnTo>
                    <a:pt x="13774" y="18175"/>
                  </a:lnTo>
                  <a:lnTo>
                    <a:pt x="13777" y="18174"/>
                  </a:lnTo>
                  <a:lnTo>
                    <a:pt x="13783" y="18169"/>
                  </a:lnTo>
                  <a:lnTo>
                    <a:pt x="13798" y="18163"/>
                  </a:lnTo>
                  <a:lnTo>
                    <a:pt x="13806" y="18152"/>
                  </a:lnTo>
                  <a:lnTo>
                    <a:pt x="13815" y="18146"/>
                  </a:lnTo>
                  <a:lnTo>
                    <a:pt x="13818" y="18136"/>
                  </a:lnTo>
                  <a:lnTo>
                    <a:pt x="13824" y="18131"/>
                  </a:lnTo>
                  <a:lnTo>
                    <a:pt x="13822" y="18102"/>
                  </a:lnTo>
                  <a:lnTo>
                    <a:pt x="13827" y="18078"/>
                  </a:lnTo>
                  <a:lnTo>
                    <a:pt x="13835" y="18053"/>
                  </a:lnTo>
                  <a:lnTo>
                    <a:pt x="13841" y="18053"/>
                  </a:lnTo>
                  <a:lnTo>
                    <a:pt x="13845" y="18067"/>
                  </a:lnTo>
                  <a:lnTo>
                    <a:pt x="13846" y="18089"/>
                  </a:lnTo>
                  <a:lnTo>
                    <a:pt x="13841" y="18114"/>
                  </a:lnTo>
                  <a:lnTo>
                    <a:pt x="13833" y="18139"/>
                  </a:lnTo>
                  <a:lnTo>
                    <a:pt x="13831" y="18163"/>
                  </a:lnTo>
                  <a:lnTo>
                    <a:pt x="13832" y="18167"/>
                  </a:lnTo>
                  <a:lnTo>
                    <a:pt x="13835" y="18172"/>
                  </a:lnTo>
                  <a:lnTo>
                    <a:pt x="13847" y="18171"/>
                  </a:lnTo>
                  <a:lnTo>
                    <a:pt x="13856" y="18160"/>
                  </a:lnTo>
                  <a:lnTo>
                    <a:pt x="13861" y="18159"/>
                  </a:lnTo>
                  <a:lnTo>
                    <a:pt x="13868" y="18163"/>
                  </a:lnTo>
                  <a:lnTo>
                    <a:pt x="13868" y="18168"/>
                  </a:lnTo>
                  <a:lnTo>
                    <a:pt x="13865" y="18173"/>
                  </a:lnTo>
                  <a:lnTo>
                    <a:pt x="13869" y="18182"/>
                  </a:lnTo>
                  <a:lnTo>
                    <a:pt x="13874" y="18182"/>
                  </a:lnTo>
                  <a:lnTo>
                    <a:pt x="13877" y="18176"/>
                  </a:lnTo>
                  <a:lnTo>
                    <a:pt x="13883" y="18161"/>
                  </a:lnTo>
                  <a:lnTo>
                    <a:pt x="13888" y="18151"/>
                  </a:lnTo>
                  <a:lnTo>
                    <a:pt x="13894" y="18141"/>
                  </a:lnTo>
                  <a:lnTo>
                    <a:pt x="13896" y="18126"/>
                  </a:lnTo>
                  <a:lnTo>
                    <a:pt x="13902" y="18126"/>
                  </a:lnTo>
                  <a:lnTo>
                    <a:pt x="13904" y="18106"/>
                  </a:lnTo>
                  <a:lnTo>
                    <a:pt x="13903" y="18088"/>
                  </a:lnTo>
                  <a:lnTo>
                    <a:pt x="13899" y="18078"/>
                  </a:lnTo>
                  <a:lnTo>
                    <a:pt x="13899" y="18069"/>
                  </a:lnTo>
                  <a:lnTo>
                    <a:pt x="13896" y="18065"/>
                  </a:lnTo>
                  <a:lnTo>
                    <a:pt x="13896" y="18055"/>
                  </a:lnTo>
                  <a:lnTo>
                    <a:pt x="13898" y="18046"/>
                  </a:lnTo>
                  <a:lnTo>
                    <a:pt x="13901" y="18040"/>
                  </a:lnTo>
                  <a:lnTo>
                    <a:pt x="13903" y="18030"/>
                  </a:lnTo>
                  <a:lnTo>
                    <a:pt x="13903" y="18026"/>
                  </a:lnTo>
                  <a:lnTo>
                    <a:pt x="13906" y="18021"/>
                  </a:lnTo>
                  <a:lnTo>
                    <a:pt x="13905" y="18006"/>
                  </a:lnTo>
                  <a:lnTo>
                    <a:pt x="13908" y="18002"/>
                  </a:lnTo>
                  <a:lnTo>
                    <a:pt x="13904" y="18023"/>
                  </a:lnTo>
                  <a:lnTo>
                    <a:pt x="13901" y="18049"/>
                  </a:lnTo>
                  <a:lnTo>
                    <a:pt x="13898" y="18049"/>
                  </a:lnTo>
                  <a:lnTo>
                    <a:pt x="13888" y="18010"/>
                  </a:lnTo>
                  <a:lnTo>
                    <a:pt x="13879" y="17992"/>
                  </a:lnTo>
                  <a:lnTo>
                    <a:pt x="13870" y="17981"/>
                  </a:lnTo>
                  <a:lnTo>
                    <a:pt x="13840" y="17980"/>
                  </a:lnTo>
                  <a:lnTo>
                    <a:pt x="13834" y="17974"/>
                  </a:lnTo>
                  <a:lnTo>
                    <a:pt x="13831" y="17970"/>
                  </a:lnTo>
                  <a:lnTo>
                    <a:pt x="13823" y="17946"/>
                  </a:lnTo>
                  <a:lnTo>
                    <a:pt x="13820" y="17932"/>
                  </a:lnTo>
                  <a:lnTo>
                    <a:pt x="13816" y="17913"/>
                  </a:lnTo>
                  <a:lnTo>
                    <a:pt x="13809" y="17895"/>
                  </a:lnTo>
                  <a:lnTo>
                    <a:pt x="13805" y="17886"/>
                  </a:lnTo>
                  <a:lnTo>
                    <a:pt x="13796" y="17877"/>
                  </a:lnTo>
                  <a:lnTo>
                    <a:pt x="13792" y="17873"/>
                  </a:lnTo>
                  <a:lnTo>
                    <a:pt x="13786" y="17874"/>
                  </a:lnTo>
                  <a:lnTo>
                    <a:pt x="13780" y="17837"/>
                  </a:lnTo>
                  <a:lnTo>
                    <a:pt x="13774" y="17805"/>
                  </a:lnTo>
                  <a:lnTo>
                    <a:pt x="13771" y="17805"/>
                  </a:lnTo>
                  <a:lnTo>
                    <a:pt x="13764" y="17829"/>
                  </a:lnTo>
                  <a:lnTo>
                    <a:pt x="13758" y="17840"/>
                  </a:lnTo>
                  <a:lnTo>
                    <a:pt x="13755" y="17847"/>
                  </a:lnTo>
                  <a:lnTo>
                    <a:pt x="13752" y="17841"/>
                  </a:lnTo>
                  <a:lnTo>
                    <a:pt x="13749" y="17844"/>
                  </a:lnTo>
                  <a:lnTo>
                    <a:pt x="13743" y="17841"/>
                  </a:lnTo>
                  <a:lnTo>
                    <a:pt x="13736" y="17837"/>
                  </a:lnTo>
                  <a:lnTo>
                    <a:pt x="13727" y="17838"/>
                  </a:lnTo>
                  <a:lnTo>
                    <a:pt x="13721" y="17835"/>
                  </a:lnTo>
                  <a:lnTo>
                    <a:pt x="13715" y="17831"/>
                  </a:lnTo>
                  <a:lnTo>
                    <a:pt x="13708" y="17822"/>
                  </a:lnTo>
                  <a:lnTo>
                    <a:pt x="13705" y="17818"/>
                  </a:lnTo>
                  <a:lnTo>
                    <a:pt x="13705" y="17808"/>
                  </a:lnTo>
                  <a:lnTo>
                    <a:pt x="13698" y="17800"/>
                  </a:lnTo>
                  <a:lnTo>
                    <a:pt x="13695" y="17795"/>
                  </a:lnTo>
                  <a:lnTo>
                    <a:pt x="13694" y="17790"/>
                  </a:lnTo>
                  <a:lnTo>
                    <a:pt x="13691" y="17776"/>
                  </a:lnTo>
                  <a:lnTo>
                    <a:pt x="13690" y="17767"/>
                  </a:lnTo>
                  <a:lnTo>
                    <a:pt x="13693" y="17762"/>
                  </a:lnTo>
                  <a:lnTo>
                    <a:pt x="13696" y="17757"/>
                  </a:lnTo>
                  <a:lnTo>
                    <a:pt x="13694" y="17733"/>
                  </a:lnTo>
                  <a:lnTo>
                    <a:pt x="13692" y="17729"/>
                  </a:lnTo>
                  <a:lnTo>
                    <a:pt x="13688" y="17725"/>
                  </a:lnTo>
                  <a:lnTo>
                    <a:pt x="13687" y="17706"/>
                  </a:lnTo>
                  <a:lnTo>
                    <a:pt x="13694" y="17714"/>
                  </a:lnTo>
                  <a:lnTo>
                    <a:pt x="13700" y="17719"/>
                  </a:lnTo>
                  <a:lnTo>
                    <a:pt x="13703" y="17723"/>
                  </a:lnTo>
                  <a:lnTo>
                    <a:pt x="13707" y="17732"/>
                  </a:lnTo>
                  <a:lnTo>
                    <a:pt x="13708" y="17760"/>
                  </a:lnTo>
                  <a:lnTo>
                    <a:pt x="13711" y="17765"/>
                  </a:lnTo>
                  <a:lnTo>
                    <a:pt x="13724" y="17763"/>
                  </a:lnTo>
                  <a:lnTo>
                    <a:pt x="13727" y="17768"/>
                  </a:lnTo>
                  <a:lnTo>
                    <a:pt x="13730" y="17767"/>
                  </a:lnTo>
                  <a:lnTo>
                    <a:pt x="13730" y="17772"/>
                  </a:lnTo>
                  <a:lnTo>
                    <a:pt x="13733" y="17776"/>
                  </a:lnTo>
                  <a:lnTo>
                    <a:pt x="13736" y="17781"/>
                  </a:lnTo>
                  <a:lnTo>
                    <a:pt x="13734" y="17790"/>
                  </a:lnTo>
                  <a:lnTo>
                    <a:pt x="13731" y="17791"/>
                  </a:lnTo>
                  <a:lnTo>
                    <a:pt x="13728" y="17796"/>
                  </a:lnTo>
                  <a:lnTo>
                    <a:pt x="13729" y="17808"/>
                  </a:lnTo>
                  <a:lnTo>
                    <a:pt x="13731" y="17805"/>
                  </a:lnTo>
                  <a:lnTo>
                    <a:pt x="13734" y="17805"/>
                  </a:lnTo>
                  <a:lnTo>
                    <a:pt x="13737" y="17810"/>
                  </a:lnTo>
                  <a:lnTo>
                    <a:pt x="13743" y="17805"/>
                  </a:lnTo>
                  <a:lnTo>
                    <a:pt x="13746" y="17805"/>
                  </a:lnTo>
                  <a:lnTo>
                    <a:pt x="13745" y="17783"/>
                  </a:lnTo>
                  <a:lnTo>
                    <a:pt x="13751" y="17780"/>
                  </a:lnTo>
                  <a:lnTo>
                    <a:pt x="13758" y="17784"/>
                  </a:lnTo>
                  <a:lnTo>
                    <a:pt x="13761" y="17792"/>
                  </a:lnTo>
                  <a:lnTo>
                    <a:pt x="13773" y="17791"/>
                  </a:lnTo>
                  <a:lnTo>
                    <a:pt x="13777" y="17795"/>
                  </a:lnTo>
                  <a:lnTo>
                    <a:pt x="13780" y="17799"/>
                  </a:lnTo>
                  <a:lnTo>
                    <a:pt x="13780" y="17814"/>
                  </a:lnTo>
                  <a:lnTo>
                    <a:pt x="13775" y="17819"/>
                  </a:lnTo>
                  <a:lnTo>
                    <a:pt x="13772" y="17819"/>
                  </a:lnTo>
                  <a:lnTo>
                    <a:pt x="13769" y="17824"/>
                  </a:lnTo>
                  <a:lnTo>
                    <a:pt x="13769" y="17829"/>
                  </a:lnTo>
                  <a:lnTo>
                    <a:pt x="13775" y="17833"/>
                  </a:lnTo>
                  <a:lnTo>
                    <a:pt x="13782" y="17837"/>
                  </a:lnTo>
                  <a:lnTo>
                    <a:pt x="13788" y="17846"/>
                  </a:lnTo>
                  <a:lnTo>
                    <a:pt x="13794" y="17849"/>
                  </a:lnTo>
                  <a:lnTo>
                    <a:pt x="13797" y="17849"/>
                  </a:lnTo>
                  <a:lnTo>
                    <a:pt x="13804" y="17858"/>
                  </a:lnTo>
                  <a:lnTo>
                    <a:pt x="13807" y="17862"/>
                  </a:lnTo>
                  <a:lnTo>
                    <a:pt x="13811" y="17867"/>
                  </a:lnTo>
                  <a:lnTo>
                    <a:pt x="13816" y="17861"/>
                  </a:lnTo>
                  <a:lnTo>
                    <a:pt x="13819" y="17851"/>
                  </a:lnTo>
                  <a:lnTo>
                    <a:pt x="13815" y="17847"/>
                  </a:lnTo>
                  <a:lnTo>
                    <a:pt x="13815" y="17833"/>
                  </a:lnTo>
                  <a:lnTo>
                    <a:pt x="13811" y="17829"/>
                  </a:lnTo>
                  <a:lnTo>
                    <a:pt x="13805" y="17820"/>
                  </a:lnTo>
                  <a:lnTo>
                    <a:pt x="13798" y="17811"/>
                  </a:lnTo>
                  <a:lnTo>
                    <a:pt x="13795" y="17807"/>
                  </a:lnTo>
                  <a:lnTo>
                    <a:pt x="13791" y="17793"/>
                  </a:lnTo>
                  <a:lnTo>
                    <a:pt x="13785" y="17779"/>
                  </a:lnTo>
                  <a:lnTo>
                    <a:pt x="13781" y="17770"/>
                  </a:lnTo>
                  <a:lnTo>
                    <a:pt x="13778" y="17761"/>
                  </a:lnTo>
                  <a:lnTo>
                    <a:pt x="13774" y="17753"/>
                  </a:lnTo>
                  <a:lnTo>
                    <a:pt x="13774" y="17742"/>
                  </a:lnTo>
                  <a:lnTo>
                    <a:pt x="13780" y="17742"/>
                  </a:lnTo>
                  <a:lnTo>
                    <a:pt x="13783" y="17747"/>
                  </a:lnTo>
                  <a:lnTo>
                    <a:pt x="13790" y="17755"/>
                  </a:lnTo>
                  <a:lnTo>
                    <a:pt x="13796" y="17759"/>
                  </a:lnTo>
                  <a:lnTo>
                    <a:pt x="13799" y="17768"/>
                  </a:lnTo>
                  <a:lnTo>
                    <a:pt x="13803" y="17777"/>
                  </a:lnTo>
                  <a:lnTo>
                    <a:pt x="13806" y="17786"/>
                  </a:lnTo>
                  <a:lnTo>
                    <a:pt x="13810" y="17795"/>
                  </a:lnTo>
                  <a:lnTo>
                    <a:pt x="13813" y="17804"/>
                  </a:lnTo>
                  <a:lnTo>
                    <a:pt x="13817" y="17814"/>
                  </a:lnTo>
                  <a:lnTo>
                    <a:pt x="13820" y="17818"/>
                  </a:lnTo>
                  <a:lnTo>
                    <a:pt x="13823" y="17822"/>
                  </a:lnTo>
                  <a:lnTo>
                    <a:pt x="13827" y="17826"/>
                  </a:lnTo>
                  <a:lnTo>
                    <a:pt x="13830" y="17840"/>
                  </a:lnTo>
                  <a:lnTo>
                    <a:pt x="13831" y="17850"/>
                  </a:lnTo>
                  <a:lnTo>
                    <a:pt x="13834" y="17858"/>
                  </a:lnTo>
                  <a:lnTo>
                    <a:pt x="13834" y="17863"/>
                  </a:lnTo>
                  <a:lnTo>
                    <a:pt x="13838" y="17877"/>
                  </a:lnTo>
                  <a:lnTo>
                    <a:pt x="13844" y="17876"/>
                  </a:lnTo>
                  <a:lnTo>
                    <a:pt x="13847" y="17881"/>
                  </a:lnTo>
                  <a:lnTo>
                    <a:pt x="13851" y="17895"/>
                  </a:lnTo>
                  <a:lnTo>
                    <a:pt x="13853" y="17918"/>
                  </a:lnTo>
                  <a:lnTo>
                    <a:pt x="13847" y="17924"/>
                  </a:lnTo>
                  <a:lnTo>
                    <a:pt x="13847" y="17938"/>
                  </a:lnTo>
                  <a:lnTo>
                    <a:pt x="13854" y="17942"/>
                  </a:lnTo>
                  <a:lnTo>
                    <a:pt x="13862" y="17936"/>
                  </a:lnTo>
                  <a:lnTo>
                    <a:pt x="13871" y="17935"/>
                  </a:lnTo>
                  <a:lnTo>
                    <a:pt x="13878" y="17938"/>
                  </a:lnTo>
                  <a:lnTo>
                    <a:pt x="13917" y="17934"/>
                  </a:lnTo>
                  <a:lnTo>
                    <a:pt x="13920" y="17938"/>
                  </a:lnTo>
                  <a:lnTo>
                    <a:pt x="13926" y="17942"/>
                  </a:lnTo>
                  <a:lnTo>
                    <a:pt x="13930" y="17947"/>
                  </a:lnTo>
                  <a:lnTo>
                    <a:pt x="13935" y="17946"/>
                  </a:lnTo>
                  <a:lnTo>
                    <a:pt x="13941" y="17940"/>
                  </a:lnTo>
                  <a:lnTo>
                    <a:pt x="13941" y="17931"/>
                  </a:lnTo>
                  <a:lnTo>
                    <a:pt x="13944" y="17926"/>
                  </a:lnTo>
                  <a:lnTo>
                    <a:pt x="13946" y="17916"/>
                  </a:lnTo>
                  <a:lnTo>
                    <a:pt x="13949" y="17911"/>
                  </a:lnTo>
                  <a:lnTo>
                    <a:pt x="13955" y="17910"/>
                  </a:lnTo>
                  <a:lnTo>
                    <a:pt x="13958" y="17915"/>
                  </a:lnTo>
                  <a:lnTo>
                    <a:pt x="13964" y="17918"/>
                  </a:lnTo>
                  <a:lnTo>
                    <a:pt x="13965" y="17933"/>
                  </a:lnTo>
                  <a:lnTo>
                    <a:pt x="13962" y="17937"/>
                  </a:lnTo>
                  <a:lnTo>
                    <a:pt x="13960" y="17948"/>
                  </a:lnTo>
                  <a:lnTo>
                    <a:pt x="13960" y="17962"/>
                  </a:lnTo>
                  <a:lnTo>
                    <a:pt x="13964" y="17966"/>
                  </a:lnTo>
                  <a:lnTo>
                    <a:pt x="13967" y="17976"/>
                  </a:lnTo>
                  <a:lnTo>
                    <a:pt x="13968" y="17984"/>
                  </a:lnTo>
                  <a:lnTo>
                    <a:pt x="13965" y="17999"/>
                  </a:lnTo>
                  <a:lnTo>
                    <a:pt x="13938" y="18002"/>
                  </a:lnTo>
                  <a:lnTo>
                    <a:pt x="13932" y="17994"/>
                  </a:lnTo>
                  <a:lnTo>
                    <a:pt x="13926" y="17990"/>
                  </a:lnTo>
                  <a:lnTo>
                    <a:pt x="13919" y="17991"/>
                  </a:lnTo>
                  <a:lnTo>
                    <a:pt x="13920" y="18009"/>
                  </a:lnTo>
                  <a:lnTo>
                    <a:pt x="13917" y="18015"/>
                  </a:lnTo>
                  <a:lnTo>
                    <a:pt x="13915" y="18024"/>
                  </a:lnTo>
                  <a:lnTo>
                    <a:pt x="13913" y="18034"/>
                  </a:lnTo>
                  <a:lnTo>
                    <a:pt x="13914" y="18063"/>
                  </a:lnTo>
                  <a:lnTo>
                    <a:pt x="13917" y="18067"/>
                  </a:lnTo>
                  <a:lnTo>
                    <a:pt x="13932" y="18065"/>
                  </a:lnTo>
                  <a:lnTo>
                    <a:pt x="13930" y="18074"/>
                  </a:lnTo>
                  <a:lnTo>
                    <a:pt x="13930" y="18079"/>
                  </a:lnTo>
                  <a:lnTo>
                    <a:pt x="13924" y="18089"/>
                  </a:lnTo>
                  <a:lnTo>
                    <a:pt x="13926" y="18113"/>
                  </a:lnTo>
                  <a:lnTo>
                    <a:pt x="13923" y="18118"/>
                  </a:lnTo>
                  <a:lnTo>
                    <a:pt x="13917" y="18124"/>
                  </a:lnTo>
                  <a:lnTo>
                    <a:pt x="13914" y="18129"/>
                  </a:lnTo>
                  <a:lnTo>
                    <a:pt x="13915" y="18148"/>
                  </a:lnTo>
                  <a:lnTo>
                    <a:pt x="13913" y="18167"/>
                  </a:lnTo>
                  <a:lnTo>
                    <a:pt x="13911" y="18172"/>
                  </a:lnTo>
                  <a:lnTo>
                    <a:pt x="13908" y="18182"/>
                  </a:lnTo>
                  <a:lnTo>
                    <a:pt x="13912" y="18200"/>
                  </a:lnTo>
                  <a:lnTo>
                    <a:pt x="13912" y="18210"/>
                  </a:lnTo>
                  <a:lnTo>
                    <a:pt x="13924" y="18208"/>
                  </a:lnTo>
                  <a:lnTo>
                    <a:pt x="13931" y="18212"/>
                  </a:lnTo>
                  <a:lnTo>
                    <a:pt x="13934" y="18221"/>
                  </a:lnTo>
                  <a:lnTo>
                    <a:pt x="13935" y="18226"/>
                  </a:lnTo>
                  <a:lnTo>
                    <a:pt x="13929" y="18232"/>
                  </a:lnTo>
                  <a:lnTo>
                    <a:pt x="13929" y="18241"/>
                  </a:lnTo>
                  <a:lnTo>
                    <a:pt x="13932" y="18246"/>
                  </a:lnTo>
                  <a:lnTo>
                    <a:pt x="13942" y="18258"/>
                  </a:lnTo>
                  <a:lnTo>
                    <a:pt x="13960" y="18266"/>
                  </a:lnTo>
                  <a:lnTo>
                    <a:pt x="13983" y="18283"/>
                  </a:lnTo>
                  <a:lnTo>
                    <a:pt x="13992" y="18287"/>
                  </a:lnTo>
                  <a:lnTo>
                    <a:pt x="13992" y="18291"/>
                  </a:lnTo>
                  <a:lnTo>
                    <a:pt x="13984" y="18301"/>
                  </a:lnTo>
                  <a:lnTo>
                    <a:pt x="13984" y="18311"/>
                  </a:lnTo>
                  <a:lnTo>
                    <a:pt x="13986" y="18315"/>
                  </a:lnTo>
                  <a:lnTo>
                    <a:pt x="13997" y="18313"/>
                  </a:lnTo>
                  <a:lnTo>
                    <a:pt x="14002" y="18308"/>
                  </a:lnTo>
                  <a:lnTo>
                    <a:pt x="14002" y="18303"/>
                  </a:lnTo>
                  <a:lnTo>
                    <a:pt x="13998" y="18294"/>
                  </a:lnTo>
                  <a:lnTo>
                    <a:pt x="13995" y="18285"/>
                  </a:lnTo>
                  <a:lnTo>
                    <a:pt x="13995" y="18276"/>
                  </a:lnTo>
                  <a:lnTo>
                    <a:pt x="14000" y="18270"/>
                  </a:lnTo>
                  <a:lnTo>
                    <a:pt x="14006" y="18265"/>
                  </a:lnTo>
                  <a:lnTo>
                    <a:pt x="14018" y="18263"/>
                  </a:lnTo>
                  <a:lnTo>
                    <a:pt x="14024" y="18267"/>
                  </a:lnTo>
                  <a:lnTo>
                    <a:pt x="14027" y="18271"/>
                  </a:lnTo>
                  <a:lnTo>
                    <a:pt x="14025" y="18276"/>
                  </a:lnTo>
                  <a:lnTo>
                    <a:pt x="14019" y="18282"/>
                  </a:lnTo>
                  <a:lnTo>
                    <a:pt x="14013" y="18283"/>
                  </a:lnTo>
                  <a:lnTo>
                    <a:pt x="14014" y="18297"/>
                  </a:lnTo>
                  <a:lnTo>
                    <a:pt x="14017" y="18301"/>
                  </a:lnTo>
                  <a:lnTo>
                    <a:pt x="14023" y="18301"/>
                  </a:lnTo>
                  <a:lnTo>
                    <a:pt x="14031" y="18295"/>
                  </a:lnTo>
                  <a:lnTo>
                    <a:pt x="14040" y="18284"/>
                  </a:lnTo>
                  <a:lnTo>
                    <a:pt x="14049" y="18274"/>
                  </a:lnTo>
                  <a:lnTo>
                    <a:pt x="14057" y="18268"/>
                  </a:lnTo>
                  <a:lnTo>
                    <a:pt x="14067" y="18267"/>
                  </a:lnTo>
                  <a:lnTo>
                    <a:pt x="14070" y="18276"/>
                  </a:lnTo>
                  <a:lnTo>
                    <a:pt x="14073" y="18285"/>
                  </a:lnTo>
                  <a:lnTo>
                    <a:pt x="14075" y="18318"/>
                  </a:lnTo>
                  <a:lnTo>
                    <a:pt x="14079" y="18327"/>
                  </a:lnTo>
                  <a:lnTo>
                    <a:pt x="14085" y="18331"/>
                  </a:lnTo>
                  <a:lnTo>
                    <a:pt x="14088" y="18326"/>
                  </a:lnTo>
                  <a:lnTo>
                    <a:pt x="14093" y="18320"/>
                  </a:lnTo>
                  <a:lnTo>
                    <a:pt x="14097" y="18329"/>
                  </a:lnTo>
                  <a:lnTo>
                    <a:pt x="14106" y="18333"/>
                  </a:lnTo>
                  <a:lnTo>
                    <a:pt x="14109" y="18328"/>
                  </a:lnTo>
                  <a:lnTo>
                    <a:pt x="14115" y="18327"/>
                  </a:lnTo>
                  <a:lnTo>
                    <a:pt x="14118" y="18332"/>
                  </a:lnTo>
                  <a:lnTo>
                    <a:pt x="14121" y="18336"/>
                  </a:lnTo>
                  <a:lnTo>
                    <a:pt x="14131" y="18340"/>
                  </a:lnTo>
                  <a:lnTo>
                    <a:pt x="14137" y="18344"/>
                  </a:lnTo>
                  <a:lnTo>
                    <a:pt x="14138" y="18357"/>
                  </a:lnTo>
                  <a:lnTo>
                    <a:pt x="14135" y="18363"/>
                  </a:lnTo>
                  <a:lnTo>
                    <a:pt x="14126" y="18368"/>
                  </a:lnTo>
                  <a:lnTo>
                    <a:pt x="14111" y="18375"/>
                  </a:lnTo>
                  <a:lnTo>
                    <a:pt x="14096" y="18372"/>
                  </a:lnTo>
                  <a:lnTo>
                    <a:pt x="14084" y="18378"/>
                  </a:lnTo>
                  <a:lnTo>
                    <a:pt x="14079" y="18393"/>
                  </a:lnTo>
                  <a:lnTo>
                    <a:pt x="14077" y="18408"/>
                  </a:lnTo>
                  <a:lnTo>
                    <a:pt x="14090" y="18425"/>
                  </a:lnTo>
                  <a:lnTo>
                    <a:pt x="14102" y="18438"/>
                  </a:lnTo>
                  <a:lnTo>
                    <a:pt x="14114" y="18436"/>
                  </a:lnTo>
                  <a:lnTo>
                    <a:pt x="14123" y="18421"/>
                  </a:lnTo>
                  <a:lnTo>
                    <a:pt x="14125" y="18416"/>
                  </a:lnTo>
                  <a:lnTo>
                    <a:pt x="14122" y="18407"/>
                  </a:lnTo>
                  <a:lnTo>
                    <a:pt x="14116" y="18403"/>
                  </a:lnTo>
                  <a:lnTo>
                    <a:pt x="14115" y="18389"/>
                  </a:lnTo>
                  <a:lnTo>
                    <a:pt x="14118" y="18389"/>
                  </a:lnTo>
                  <a:lnTo>
                    <a:pt x="14127" y="18392"/>
                  </a:lnTo>
                  <a:lnTo>
                    <a:pt x="14134" y="18406"/>
                  </a:lnTo>
                  <a:lnTo>
                    <a:pt x="14140" y="18405"/>
                  </a:lnTo>
                  <a:lnTo>
                    <a:pt x="14146" y="18399"/>
                  </a:lnTo>
                  <a:lnTo>
                    <a:pt x="14152" y="18399"/>
                  </a:lnTo>
                  <a:lnTo>
                    <a:pt x="14158" y="18403"/>
                  </a:lnTo>
                  <a:lnTo>
                    <a:pt x="14155" y="18408"/>
                  </a:lnTo>
                  <a:lnTo>
                    <a:pt x="14153" y="18413"/>
                  </a:lnTo>
                  <a:lnTo>
                    <a:pt x="14141" y="18415"/>
                  </a:lnTo>
                  <a:lnTo>
                    <a:pt x="14138" y="18415"/>
                  </a:lnTo>
                  <a:lnTo>
                    <a:pt x="14138" y="18425"/>
                  </a:lnTo>
                  <a:lnTo>
                    <a:pt x="14141" y="18436"/>
                  </a:lnTo>
                  <a:lnTo>
                    <a:pt x="14145" y="18441"/>
                  </a:lnTo>
                  <a:lnTo>
                    <a:pt x="14157" y="18445"/>
                  </a:lnTo>
                  <a:lnTo>
                    <a:pt x="14172" y="18443"/>
                  </a:lnTo>
                  <a:lnTo>
                    <a:pt x="14184" y="18432"/>
                  </a:lnTo>
                  <a:lnTo>
                    <a:pt x="14180" y="18424"/>
                  </a:lnTo>
                  <a:lnTo>
                    <a:pt x="14183" y="18418"/>
                  </a:lnTo>
                  <a:lnTo>
                    <a:pt x="14189" y="18418"/>
                  </a:lnTo>
                  <a:lnTo>
                    <a:pt x="14196" y="18422"/>
                  </a:lnTo>
                  <a:lnTo>
                    <a:pt x="14201" y="18421"/>
                  </a:lnTo>
                  <a:lnTo>
                    <a:pt x="14204" y="18416"/>
                  </a:lnTo>
                  <a:lnTo>
                    <a:pt x="14204" y="18411"/>
                  </a:lnTo>
                  <a:lnTo>
                    <a:pt x="14200" y="18397"/>
                  </a:lnTo>
                  <a:lnTo>
                    <a:pt x="14194" y="18384"/>
                  </a:lnTo>
                  <a:lnTo>
                    <a:pt x="14190" y="18385"/>
                  </a:lnTo>
                  <a:lnTo>
                    <a:pt x="14188" y="18394"/>
                  </a:lnTo>
                  <a:lnTo>
                    <a:pt x="14188" y="18399"/>
                  </a:lnTo>
                  <a:lnTo>
                    <a:pt x="14185" y="18394"/>
                  </a:lnTo>
                  <a:lnTo>
                    <a:pt x="14184" y="18375"/>
                  </a:lnTo>
                  <a:lnTo>
                    <a:pt x="14180" y="18367"/>
                  </a:lnTo>
                  <a:lnTo>
                    <a:pt x="14183" y="18362"/>
                  </a:lnTo>
                  <a:lnTo>
                    <a:pt x="14189" y="18361"/>
                  </a:lnTo>
                  <a:lnTo>
                    <a:pt x="14196" y="18364"/>
                  </a:lnTo>
                  <a:lnTo>
                    <a:pt x="14205" y="18377"/>
                  </a:lnTo>
                  <a:lnTo>
                    <a:pt x="14209" y="18396"/>
                  </a:lnTo>
                  <a:lnTo>
                    <a:pt x="14213" y="18405"/>
                  </a:lnTo>
                  <a:lnTo>
                    <a:pt x="14216" y="18405"/>
                  </a:lnTo>
                  <a:lnTo>
                    <a:pt x="14219" y="18400"/>
                  </a:lnTo>
                  <a:lnTo>
                    <a:pt x="14218" y="18390"/>
                  </a:lnTo>
                  <a:lnTo>
                    <a:pt x="14214" y="18377"/>
                  </a:lnTo>
                  <a:lnTo>
                    <a:pt x="14213" y="18353"/>
                  </a:lnTo>
                  <a:lnTo>
                    <a:pt x="14193" y="18317"/>
                  </a:lnTo>
                  <a:lnTo>
                    <a:pt x="14183" y="18300"/>
                  </a:lnTo>
                  <a:lnTo>
                    <a:pt x="14183" y="18295"/>
                  </a:lnTo>
                  <a:lnTo>
                    <a:pt x="14186" y="18290"/>
                  </a:lnTo>
                  <a:lnTo>
                    <a:pt x="14195" y="18293"/>
                  </a:lnTo>
                  <a:lnTo>
                    <a:pt x="14205" y="18306"/>
                  </a:lnTo>
                  <a:lnTo>
                    <a:pt x="14214" y="18320"/>
                  </a:lnTo>
                  <a:lnTo>
                    <a:pt x="14221" y="18329"/>
                  </a:lnTo>
                  <a:lnTo>
                    <a:pt x="14224" y="18313"/>
                  </a:lnTo>
                  <a:lnTo>
                    <a:pt x="14228" y="18293"/>
                  </a:lnTo>
                  <a:lnTo>
                    <a:pt x="14231" y="18293"/>
                  </a:lnTo>
                  <a:lnTo>
                    <a:pt x="14233" y="18312"/>
                  </a:lnTo>
                  <a:lnTo>
                    <a:pt x="14236" y="18315"/>
                  </a:lnTo>
                  <a:lnTo>
                    <a:pt x="14232" y="18312"/>
                  </a:lnTo>
                  <a:lnTo>
                    <a:pt x="14232" y="18310"/>
                  </a:lnTo>
                  <a:lnTo>
                    <a:pt x="14235" y="18297"/>
                  </a:lnTo>
                  <a:lnTo>
                    <a:pt x="14237" y="18288"/>
                  </a:lnTo>
                  <a:lnTo>
                    <a:pt x="14234" y="18284"/>
                  </a:lnTo>
                  <a:lnTo>
                    <a:pt x="14228" y="18285"/>
                  </a:lnTo>
                  <a:lnTo>
                    <a:pt x="14219" y="18281"/>
                  </a:lnTo>
                  <a:lnTo>
                    <a:pt x="14215" y="18267"/>
                  </a:lnTo>
                  <a:lnTo>
                    <a:pt x="14217" y="18258"/>
                  </a:lnTo>
                  <a:lnTo>
                    <a:pt x="14220" y="18253"/>
                  </a:lnTo>
                  <a:lnTo>
                    <a:pt x="14232" y="18251"/>
                  </a:lnTo>
                  <a:lnTo>
                    <a:pt x="14239" y="18255"/>
                  </a:lnTo>
                  <a:lnTo>
                    <a:pt x="14236" y="18265"/>
                  </a:lnTo>
                  <a:lnTo>
                    <a:pt x="14233" y="18270"/>
                  </a:lnTo>
                  <a:lnTo>
                    <a:pt x="14233" y="18274"/>
                  </a:lnTo>
                  <a:lnTo>
                    <a:pt x="14240" y="18274"/>
                  </a:lnTo>
                  <a:lnTo>
                    <a:pt x="14246" y="18278"/>
                  </a:lnTo>
                  <a:lnTo>
                    <a:pt x="14261" y="18276"/>
                  </a:lnTo>
                  <a:lnTo>
                    <a:pt x="14264" y="18271"/>
                  </a:lnTo>
                  <a:lnTo>
                    <a:pt x="14260" y="18267"/>
                  </a:lnTo>
                  <a:lnTo>
                    <a:pt x="14257" y="18258"/>
                  </a:lnTo>
                  <a:lnTo>
                    <a:pt x="14255" y="18215"/>
                  </a:lnTo>
                  <a:lnTo>
                    <a:pt x="14257" y="18210"/>
                  </a:lnTo>
                  <a:lnTo>
                    <a:pt x="14261" y="18210"/>
                  </a:lnTo>
                  <a:lnTo>
                    <a:pt x="14267" y="18213"/>
                  </a:lnTo>
                  <a:lnTo>
                    <a:pt x="14273" y="18222"/>
                  </a:lnTo>
                  <a:lnTo>
                    <a:pt x="14274" y="18241"/>
                  </a:lnTo>
                  <a:lnTo>
                    <a:pt x="14272" y="18251"/>
                  </a:lnTo>
                  <a:lnTo>
                    <a:pt x="14272" y="18260"/>
                  </a:lnTo>
                  <a:lnTo>
                    <a:pt x="14276" y="18269"/>
                  </a:lnTo>
                  <a:lnTo>
                    <a:pt x="14281" y="18269"/>
                  </a:lnTo>
                  <a:lnTo>
                    <a:pt x="14292" y="18249"/>
                  </a:lnTo>
                  <a:lnTo>
                    <a:pt x="14304" y="18239"/>
                  </a:lnTo>
                  <a:lnTo>
                    <a:pt x="14304" y="18234"/>
                  </a:lnTo>
                  <a:lnTo>
                    <a:pt x="14291" y="18225"/>
                  </a:lnTo>
                  <a:lnTo>
                    <a:pt x="14288" y="18216"/>
                  </a:lnTo>
                  <a:lnTo>
                    <a:pt x="14289" y="18206"/>
                  </a:lnTo>
                  <a:lnTo>
                    <a:pt x="14294" y="18205"/>
                  </a:lnTo>
                  <a:lnTo>
                    <a:pt x="14297" y="18210"/>
                  </a:lnTo>
                  <a:lnTo>
                    <a:pt x="14297" y="18219"/>
                  </a:lnTo>
                  <a:lnTo>
                    <a:pt x="14295" y="18229"/>
                  </a:lnTo>
                  <a:lnTo>
                    <a:pt x="14298" y="18234"/>
                  </a:lnTo>
                  <a:lnTo>
                    <a:pt x="14310" y="18232"/>
                  </a:lnTo>
                  <a:lnTo>
                    <a:pt x="14313" y="18236"/>
                  </a:lnTo>
                  <a:lnTo>
                    <a:pt x="14316" y="18240"/>
                  </a:lnTo>
                  <a:lnTo>
                    <a:pt x="14314" y="18250"/>
                  </a:lnTo>
                  <a:lnTo>
                    <a:pt x="14315" y="18269"/>
                  </a:lnTo>
                  <a:lnTo>
                    <a:pt x="14318" y="18279"/>
                  </a:lnTo>
                  <a:lnTo>
                    <a:pt x="14321" y="18278"/>
                  </a:lnTo>
                  <a:lnTo>
                    <a:pt x="14324" y="18273"/>
                  </a:lnTo>
                  <a:lnTo>
                    <a:pt x="14327" y="18268"/>
                  </a:lnTo>
                  <a:lnTo>
                    <a:pt x="14329" y="18249"/>
                  </a:lnTo>
                  <a:lnTo>
                    <a:pt x="14334" y="18239"/>
                  </a:lnTo>
                  <a:lnTo>
                    <a:pt x="14343" y="18237"/>
                  </a:lnTo>
                  <a:lnTo>
                    <a:pt x="14347" y="18242"/>
                  </a:lnTo>
                  <a:lnTo>
                    <a:pt x="14350" y="18250"/>
                  </a:lnTo>
                  <a:lnTo>
                    <a:pt x="14348" y="18260"/>
                  </a:lnTo>
                  <a:lnTo>
                    <a:pt x="14348" y="18266"/>
                  </a:lnTo>
                  <a:lnTo>
                    <a:pt x="14351" y="18269"/>
                  </a:lnTo>
                  <a:lnTo>
                    <a:pt x="14357" y="18269"/>
                  </a:lnTo>
                  <a:lnTo>
                    <a:pt x="14361" y="18278"/>
                  </a:lnTo>
                  <a:lnTo>
                    <a:pt x="14364" y="18287"/>
                  </a:lnTo>
                  <a:lnTo>
                    <a:pt x="14371" y="18301"/>
                  </a:lnTo>
                  <a:lnTo>
                    <a:pt x="14374" y="18300"/>
                  </a:lnTo>
                  <a:lnTo>
                    <a:pt x="14373" y="18281"/>
                  </a:lnTo>
                  <a:lnTo>
                    <a:pt x="14369" y="18263"/>
                  </a:lnTo>
                  <a:lnTo>
                    <a:pt x="14378" y="18262"/>
                  </a:lnTo>
                  <a:lnTo>
                    <a:pt x="14384" y="18270"/>
                  </a:lnTo>
                  <a:lnTo>
                    <a:pt x="14390" y="18274"/>
                  </a:lnTo>
                  <a:lnTo>
                    <a:pt x="14397" y="18278"/>
                  </a:lnTo>
                  <a:lnTo>
                    <a:pt x="14397" y="18283"/>
                  </a:lnTo>
                  <a:lnTo>
                    <a:pt x="14395" y="18292"/>
                  </a:lnTo>
                  <a:lnTo>
                    <a:pt x="14389" y="18298"/>
                  </a:lnTo>
                  <a:lnTo>
                    <a:pt x="14380" y="18308"/>
                  </a:lnTo>
                  <a:lnTo>
                    <a:pt x="14378" y="18319"/>
                  </a:lnTo>
                  <a:lnTo>
                    <a:pt x="14379" y="18333"/>
                  </a:lnTo>
                  <a:lnTo>
                    <a:pt x="14382" y="18337"/>
                  </a:lnTo>
                  <a:lnTo>
                    <a:pt x="14391" y="18341"/>
                  </a:lnTo>
                  <a:lnTo>
                    <a:pt x="14395" y="18345"/>
                  </a:lnTo>
                  <a:lnTo>
                    <a:pt x="14398" y="18354"/>
                  </a:lnTo>
                  <a:lnTo>
                    <a:pt x="14392" y="18355"/>
                  </a:lnTo>
                  <a:lnTo>
                    <a:pt x="14386" y="18360"/>
                  </a:lnTo>
                  <a:lnTo>
                    <a:pt x="14389" y="18360"/>
                  </a:lnTo>
                  <a:lnTo>
                    <a:pt x="14395" y="18368"/>
                  </a:lnTo>
                  <a:lnTo>
                    <a:pt x="14404" y="18367"/>
                  </a:lnTo>
                  <a:lnTo>
                    <a:pt x="14408" y="18376"/>
                  </a:lnTo>
                  <a:lnTo>
                    <a:pt x="14405" y="18386"/>
                  </a:lnTo>
                  <a:lnTo>
                    <a:pt x="14403" y="18386"/>
                  </a:lnTo>
                  <a:lnTo>
                    <a:pt x="14400" y="18392"/>
                  </a:lnTo>
                  <a:lnTo>
                    <a:pt x="14400" y="18396"/>
                  </a:lnTo>
                  <a:lnTo>
                    <a:pt x="14403" y="18401"/>
                  </a:lnTo>
                  <a:lnTo>
                    <a:pt x="14409" y="18405"/>
                  </a:lnTo>
                  <a:lnTo>
                    <a:pt x="14430" y="18384"/>
                  </a:lnTo>
                  <a:lnTo>
                    <a:pt x="14449" y="18357"/>
                  </a:lnTo>
                  <a:lnTo>
                    <a:pt x="14466" y="18332"/>
                  </a:lnTo>
                  <a:lnTo>
                    <a:pt x="14480" y="18310"/>
                  </a:lnTo>
                  <a:lnTo>
                    <a:pt x="14483" y="18305"/>
                  </a:lnTo>
                  <a:lnTo>
                    <a:pt x="14483" y="18296"/>
                  </a:lnTo>
                  <a:lnTo>
                    <a:pt x="14485" y="18286"/>
                  </a:lnTo>
                  <a:lnTo>
                    <a:pt x="14482" y="18289"/>
                  </a:lnTo>
                  <a:lnTo>
                    <a:pt x="14479" y="18293"/>
                  </a:lnTo>
                  <a:lnTo>
                    <a:pt x="14476" y="18293"/>
                  </a:lnTo>
                  <a:lnTo>
                    <a:pt x="14470" y="18291"/>
                  </a:lnTo>
                  <a:lnTo>
                    <a:pt x="14470" y="18296"/>
                  </a:lnTo>
                  <a:lnTo>
                    <a:pt x="14464" y="18295"/>
                  </a:lnTo>
                  <a:lnTo>
                    <a:pt x="14458" y="18281"/>
                  </a:lnTo>
                  <a:lnTo>
                    <a:pt x="14457" y="18266"/>
                  </a:lnTo>
                  <a:lnTo>
                    <a:pt x="14453" y="18257"/>
                  </a:lnTo>
                  <a:lnTo>
                    <a:pt x="14450" y="18243"/>
                  </a:lnTo>
                  <a:lnTo>
                    <a:pt x="14455" y="18238"/>
                  </a:lnTo>
                  <a:lnTo>
                    <a:pt x="14455" y="18229"/>
                  </a:lnTo>
                  <a:lnTo>
                    <a:pt x="14446" y="18225"/>
                  </a:lnTo>
                  <a:lnTo>
                    <a:pt x="14439" y="18216"/>
                  </a:lnTo>
                  <a:lnTo>
                    <a:pt x="14439" y="18211"/>
                  </a:lnTo>
                  <a:lnTo>
                    <a:pt x="14442" y="18206"/>
                  </a:lnTo>
                  <a:lnTo>
                    <a:pt x="14451" y="18205"/>
                  </a:lnTo>
                  <a:lnTo>
                    <a:pt x="14450" y="18196"/>
                  </a:lnTo>
                  <a:lnTo>
                    <a:pt x="14447" y="18185"/>
                  </a:lnTo>
                  <a:lnTo>
                    <a:pt x="14444" y="18171"/>
                  </a:lnTo>
                  <a:lnTo>
                    <a:pt x="14447" y="18171"/>
                  </a:lnTo>
                  <a:lnTo>
                    <a:pt x="14456" y="18180"/>
                  </a:lnTo>
                  <a:lnTo>
                    <a:pt x="14462" y="18187"/>
                  </a:lnTo>
                  <a:lnTo>
                    <a:pt x="14465" y="18192"/>
                  </a:lnTo>
                  <a:lnTo>
                    <a:pt x="14465" y="18198"/>
                  </a:lnTo>
                  <a:lnTo>
                    <a:pt x="14460" y="18208"/>
                  </a:lnTo>
                  <a:lnTo>
                    <a:pt x="14470" y="18217"/>
                  </a:lnTo>
                  <a:lnTo>
                    <a:pt x="14482" y="18220"/>
                  </a:lnTo>
                  <a:lnTo>
                    <a:pt x="14485" y="18215"/>
                  </a:lnTo>
                  <a:lnTo>
                    <a:pt x="14484" y="18210"/>
                  </a:lnTo>
                  <a:lnTo>
                    <a:pt x="14474" y="18193"/>
                  </a:lnTo>
                  <a:lnTo>
                    <a:pt x="14465" y="18180"/>
                  </a:lnTo>
                  <a:lnTo>
                    <a:pt x="14461" y="18171"/>
                  </a:lnTo>
                  <a:lnTo>
                    <a:pt x="14470" y="18169"/>
                  </a:lnTo>
                  <a:lnTo>
                    <a:pt x="14477" y="18178"/>
                  </a:lnTo>
                  <a:lnTo>
                    <a:pt x="14480" y="18186"/>
                  </a:lnTo>
                  <a:lnTo>
                    <a:pt x="14478" y="18171"/>
                  </a:lnTo>
                  <a:lnTo>
                    <a:pt x="14475" y="18171"/>
                  </a:lnTo>
                  <a:lnTo>
                    <a:pt x="14469" y="18163"/>
                  </a:lnTo>
                  <a:lnTo>
                    <a:pt x="14469" y="18138"/>
                  </a:lnTo>
                  <a:lnTo>
                    <a:pt x="14464" y="18117"/>
                  </a:lnTo>
                  <a:lnTo>
                    <a:pt x="14455" y="18116"/>
                  </a:lnTo>
                  <a:lnTo>
                    <a:pt x="14449" y="18106"/>
                  </a:lnTo>
                  <a:lnTo>
                    <a:pt x="14454" y="18096"/>
                  </a:lnTo>
                  <a:lnTo>
                    <a:pt x="14463" y="18095"/>
                  </a:lnTo>
                  <a:lnTo>
                    <a:pt x="14464" y="18104"/>
                  </a:lnTo>
                  <a:lnTo>
                    <a:pt x="14470" y="18117"/>
                  </a:lnTo>
                  <a:lnTo>
                    <a:pt x="14474" y="18117"/>
                  </a:lnTo>
                  <a:lnTo>
                    <a:pt x="14474" y="18112"/>
                  </a:lnTo>
                  <a:lnTo>
                    <a:pt x="14469" y="18094"/>
                  </a:lnTo>
                  <a:lnTo>
                    <a:pt x="14469" y="18084"/>
                  </a:lnTo>
                  <a:lnTo>
                    <a:pt x="14463" y="18080"/>
                  </a:lnTo>
                  <a:lnTo>
                    <a:pt x="14460" y="18081"/>
                  </a:lnTo>
                  <a:lnTo>
                    <a:pt x="14457" y="18086"/>
                  </a:lnTo>
                  <a:lnTo>
                    <a:pt x="14451" y="18096"/>
                  </a:lnTo>
                  <a:lnTo>
                    <a:pt x="14439" y="18097"/>
                  </a:lnTo>
                  <a:lnTo>
                    <a:pt x="14427" y="18095"/>
                  </a:lnTo>
                  <a:lnTo>
                    <a:pt x="14424" y="18089"/>
                  </a:lnTo>
                  <a:lnTo>
                    <a:pt x="14420" y="18081"/>
                  </a:lnTo>
                  <a:lnTo>
                    <a:pt x="14417" y="18076"/>
                  </a:lnTo>
                  <a:lnTo>
                    <a:pt x="14411" y="18072"/>
                  </a:lnTo>
                  <a:lnTo>
                    <a:pt x="14408" y="18078"/>
                  </a:lnTo>
                  <a:lnTo>
                    <a:pt x="14405" y="18078"/>
                  </a:lnTo>
                  <a:lnTo>
                    <a:pt x="14402" y="18073"/>
                  </a:lnTo>
                  <a:lnTo>
                    <a:pt x="14402" y="18065"/>
                  </a:lnTo>
                  <a:lnTo>
                    <a:pt x="14395" y="18060"/>
                  </a:lnTo>
                  <a:lnTo>
                    <a:pt x="14389" y="18061"/>
                  </a:lnTo>
                  <a:lnTo>
                    <a:pt x="14383" y="18057"/>
                  </a:lnTo>
                  <a:lnTo>
                    <a:pt x="14380" y="18052"/>
                  </a:lnTo>
                  <a:lnTo>
                    <a:pt x="14383" y="18052"/>
                  </a:lnTo>
                  <a:lnTo>
                    <a:pt x="14391" y="18046"/>
                  </a:lnTo>
                  <a:lnTo>
                    <a:pt x="14401" y="18050"/>
                  </a:lnTo>
                  <a:lnTo>
                    <a:pt x="14404" y="18046"/>
                  </a:lnTo>
                  <a:lnTo>
                    <a:pt x="14400" y="18036"/>
                  </a:lnTo>
                  <a:lnTo>
                    <a:pt x="14397" y="18036"/>
                  </a:lnTo>
                  <a:lnTo>
                    <a:pt x="14397" y="18031"/>
                  </a:lnTo>
                  <a:lnTo>
                    <a:pt x="14388" y="18037"/>
                  </a:lnTo>
                  <a:lnTo>
                    <a:pt x="14382" y="18043"/>
                  </a:lnTo>
                  <a:lnTo>
                    <a:pt x="14379" y="18038"/>
                  </a:lnTo>
                  <a:lnTo>
                    <a:pt x="14378" y="18029"/>
                  </a:lnTo>
                  <a:lnTo>
                    <a:pt x="14381" y="18024"/>
                  </a:lnTo>
                  <a:lnTo>
                    <a:pt x="14387" y="18009"/>
                  </a:lnTo>
                  <a:lnTo>
                    <a:pt x="14398" y="17998"/>
                  </a:lnTo>
                  <a:lnTo>
                    <a:pt x="14407" y="17988"/>
                  </a:lnTo>
                  <a:lnTo>
                    <a:pt x="14412" y="17982"/>
                  </a:lnTo>
                  <a:lnTo>
                    <a:pt x="14419" y="17981"/>
                  </a:lnTo>
                  <a:lnTo>
                    <a:pt x="14419" y="17991"/>
                  </a:lnTo>
                  <a:lnTo>
                    <a:pt x="14416" y="17996"/>
                  </a:lnTo>
                  <a:lnTo>
                    <a:pt x="14413" y="18001"/>
                  </a:lnTo>
                  <a:lnTo>
                    <a:pt x="14408" y="18006"/>
                  </a:lnTo>
                  <a:lnTo>
                    <a:pt x="14402" y="18007"/>
                  </a:lnTo>
                  <a:lnTo>
                    <a:pt x="14402" y="18016"/>
                  </a:lnTo>
                  <a:lnTo>
                    <a:pt x="14406" y="18025"/>
                  </a:lnTo>
                  <a:lnTo>
                    <a:pt x="14409" y="18042"/>
                  </a:lnTo>
                  <a:lnTo>
                    <a:pt x="14415" y="18049"/>
                  </a:lnTo>
                  <a:lnTo>
                    <a:pt x="14419" y="18049"/>
                  </a:lnTo>
                  <a:lnTo>
                    <a:pt x="14422" y="18050"/>
                  </a:lnTo>
                  <a:lnTo>
                    <a:pt x="14425" y="18044"/>
                  </a:lnTo>
                  <a:lnTo>
                    <a:pt x="14424" y="18033"/>
                  </a:lnTo>
                  <a:lnTo>
                    <a:pt x="14418" y="18034"/>
                  </a:lnTo>
                  <a:lnTo>
                    <a:pt x="14415" y="18024"/>
                  </a:lnTo>
                  <a:lnTo>
                    <a:pt x="14417" y="18019"/>
                  </a:lnTo>
                  <a:lnTo>
                    <a:pt x="14423" y="18014"/>
                  </a:lnTo>
                  <a:lnTo>
                    <a:pt x="14429" y="18013"/>
                  </a:lnTo>
                  <a:lnTo>
                    <a:pt x="14432" y="18017"/>
                  </a:lnTo>
                  <a:lnTo>
                    <a:pt x="14433" y="18027"/>
                  </a:lnTo>
                  <a:lnTo>
                    <a:pt x="14442" y="18030"/>
                  </a:lnTo>
                  <a:lnTo>
                    <a:pt x="14445" y="18025"/>
                  </a:lnTo>
                  <a:lnTo>
                    <a:pt x="14448" y="18030"/>
                  </a:lnTo>
                  <a:lnTo>
                    <a:pt x="14448" y="18035"/>
                  </a:lnTo>
                  <a:lnTo>
                    <a:pt x="14452" y="18039"/>
                  </a:lnTo>
                  <a:lnTo>
                    <a:pt x="14461" y="18038"/>
                  </a:lnTo>
                  <a:lnTo>
                    <a:pt x="14473" y="18041"/>
                  </a:lnTo>
                  <a:lnTo>
                    <a:pt x="14476" y="18046"/>
                  </a:lnTo>
                  <a:lnTo>
                    <a:pt x="14476" y="18055"/>
                  </a:lnTo>
                  <a:lnTo>
                    <a:pt x="14480" y="18059"/>
                  </a:lnTo>
                  <a:lnTo>
                    <a:pt x="14492" y="18058"/>
                  </a:lnTo>
                  <a:lnTo>
                    <a:pt x="14492" y="18053"/>
                  </a:lnTo>
                  <a:lnTo>
                    <a:pt x="14482" y="18045"/>
                  </a:lnTo>
                  <a:lnTo>
                    <a:pt x="14479" y="18035"/>
                  </a:lnTo>
                  <a:lnTo>
                    <a:pt x="14479" y="18031"/>
                  </a:lnTo>
                  <a:lnTo>
                    <a:pt x="14481" y="18026"/>
                  </a:lnTo>
                  <a:lnTo>
                    <a:pt x="14484" y="18025"/>
                  </a:lnTo>
                  <a:lnTo>
                    <a:pt x="14497" y="18038"/>
                  </a:lnTo>
                  <a:lnTo>
                    <a:pt x="14507" y="18056"/>
                  </a:lnTo>
                  <a:lnTo>
                    <a:pt x="14507" y="18060"/>
                  </a:lnTo>
                  <a:lnTo>
                    <a:pt x="14504" y="18066"/>
                  </a:lnTo>
                  <a:lnTo>
                    <a:pt x="14498" y="18062"/>
                  </a:lnTo>
                  <a:lnTo>
                    <a:pt x="14489" y="18063"/>
                  </a:lnTo>
                  <a:lnTo>
                    <a:pt x="14493" y="18068"/>
                  </a:lnTo>
                  <a:lnTo>
                    <a:pt x="14496" y="18071"/>
                  </a:lnTo>
                  <a:lnTo>
                    <a:pt x="14505" y="18075"/>
                  </a:lnTo>
                  <a:lnTo>
                    <a:pt x="14516" y="18070"/>
                  </a:lnTo>
                  <a:lnTo>
                    <a:pt x="14537" y="18068"/>
                  </a:lnTo>
                  <a:lnTo>
                    <a:pt x="14537" y="18063"/>
                  </a:lnTo>
                  <a:lnTo>
                    <a:pt x="14525" y="18059"/>
                  </a:lnTo>
                  <a:lnTo>
                    <a:pt x="14519" y="18059"/>
                  </a:lnTo>
                  <a:lnTo>
                    <a:pt x="14517" y="18055"/>
                  </a:lnTo>
                  <a:lnTo>
                    <a:pt x="14513" y="18046"/>
                  </a:lnTo>
                  <a:lnTo>
                    <a:pt x="14515" y="18036"/>
                  </a:lnTo>
                  <a:lnTo>
                    <a:pt x="14515" y="18031"/>
                  </a:lnTo>
                  <a:lnTo>
                    <a:pt x="14518" y="18026"/>
                  </a:lnTo>
                  <a:lnTo>
                    <a:pt x="14524" y="18025"/>
                  </a:lnTo>
                  <a:lnTo>
                    <a:pt x="14530" y="18029"/>
                  </a:lnTo>
                  <a:lnTo>
                    <a:pt x="14533" y="18034"/>
                  </a:lnTo>
                  <a:lnTo>
                    <a:pt x="14537" y="18043"/>
                  </a:lnTo>
                  <a:lnTo>
                    <a:pt x="14534" y="18048"/>
                  </a:lnTo>
                  <a:lnTo>
                    <a:pt x="14534" y="18055"/>
                  </a:lnTo>
                  <a:lnTo>
                    <a:pt x="14540" y="18049"/>
                  </a:lnTo>
                  <a:lnTo>
                    <a:pt x="14543" y="18049"/>
                  </a:lnTo>
                  <a:lnTo>
                    <a:pt x="14546" y="18049"/>
                  </a:lnTo>
                  <a:lnTo>
                    <a:pt x="14549" y="18049"/>
                  </a:lnTo>
                  <a:lnTo>
                    <a:pt x="14558" y="18049"/>
                  </a:lnTo>
                  <a:lnTo>
                    <a:pt x="14564" y="18051"/>
                  </a:lnTo>
                  <a:lnTo>
                    <a:pt x="14570" y="18053"/>
                  </a:lnTo>
                  <a:lnTo>
                    <a:pt x="14574" y="18058"/>
                  </a:lnTo>
                  <a:lnTo>
                    <a:pt x="14574" y="18062"/>
                  </a:lnTo>
                  <a:lnTo>
                    <a:pt x="14571" y="18067"/>
                  </a:lnTo>
                  <a:lnTo>
                    <a:pt x="14568" y="18068"/>
                  </a:lnTo>
                  <a:lnTo>
                    <a:pt x="14562" y="18063"/>
                  </a:lnTo>
                  <a:lnTo>
                    <a:pt x="14559" y="18069"/>
                  </a:lnTo>
                  <a:lnTo>
                    <a:pt x="14562" y="18068"/>
                  </a:lnTo>
                  <a:lnTo>
                    <a:pt x="14565" y="18072"/>
                  </a:lnTo>
                  <a:lnTo>
                    <a:pt x="14569" y="18076"/>
                  </a:lnTo>
                  <a:lnTo>
                    <a:pt x="14566" y="18082"/>
                  </a:lnTo>
                  <a:lnTo>
                    <a:pt x="14560" y="18087"/>
                  </a:lnTo>
                  <a:lnTo>
                    <a:pt x="14560" y="18097"/>
                  </a:lnTo>
                  <a:lnTo>
                    <a:pt x="14564" y="18100"/>
                  </a:lnTo>
                  <a:lnTo>
                    <a:pt x="14564" y="18110"/>
                  </a:lnTo>
                  <a:lnTo>
                    <a:pt x="14573" y="18110"/>
                  </a:lnTo>
                  <a:lnTo>
                    <a:pt x="14582" y="18094"/>
                  </a:lnTo>
                  <a:lnTo>
                    <a:pt x="14587" y="18089"/>
                  </a:lnTo>
                  <a:lnTo>
                    <a:pt x="14593" y="18088"/>
                  </a:lnTo>
                  <a:lnTo>
                    <a:pt x="14600" y="18101"/>
                  </a:lnTo>
                  <a:lnTo>
                    <a:pt x="14604" y="18129"/>
                  </a:lnTo>
                  <a:lnTo>
                    <a:pt x="14602" y="18143"/>
                  </a:lnTo>
                  <a:lnTo>
                    <a:pt x="14600" y="18154"/>
                  </a:lnTo>
                  <a:lnTo>
                    <a:pt x="14594" y="18159"/>
                  </a:lnTo>
                  <a:lnTo>
                    <a:pt x="14594" y="18168"/>
                  </a:lnTo>
                  <a:lnTo>
                    <a:pt x="14618" y="18166"/>
                  </a:lnTo>
                  <a:lnTo>
                    <a:pt x="14628" y="18174"/>
                  </a:lnTo>
                  <a:lnTo>
                    <a:pt x="14640" y="18177"/>
                  </a:lnTo>
                  <a:lnTo>
                    <a:pt x="14643" y="18172"/>
                  </a:lnTo>
                  <a:lnTo>
                    <a:pt x="14643" y="18167"/>
                  </a:lnTo>
                  <a:lnTo>
                    <a:pt x="14651" y="18157"/>
                  </a:lnTo>
                  <a:lnTo>
                    <a:pt x="14660" y="18146"/>
                  </a:lnTo>
                  <a:lnTo>
                    <a:pt x="14680" y="18144"/>
                  </a:lnTo>
                  <a:lnTo>
                    <a:pt x="14692" y="18149"/>
                  </a:lnTo>
                  <a:lnTo>
                    <a:pt x="14692" y="18154"/>
                  </a:lnTo>
                  <a:lnTo>
                    <a:pt x="14678" y="18159"/>
                  </a:lnTo>
                  <a:lnTo>
                    <a:pt x="14665" y="18165"/>
                  </a:lnTo>
                  <a:lnTo>
                    <a:pt x="14660" y="18170"/>
                  </a:lnTo>
                  <a:lnTo>
                    <a:pt x="14662" y="18174"/>
                  </a:lnTo>
                  <a:lnTo>
                    <a:pt x="14677" y="18177"/>
                  </a:lnTo>
                  <a:lnTo>
                    <a:pt x="14680" y="18182"/>
                  </a:lnTo>
                  <a:lnTo>
                    <a:pt x="14680" y="18186"/>
                  </a:lnTo>
                  <a:lnTo>
                    <a:pt x="14671" y="18192"/>
                  </a:lnTo>
                  <a:lnTo>
                    <a:pt x="14671" y="18197"/>
                  </a:lnTo>
                  <a:lnTo>
                    <a:pt x="14675" y="18201"/>
                  </a:lnTo>
                  <a:lnTo>
                    <a:pt x="14681" y="18200"/>
                  </a:lnTo>
                  <a:lnTo>
                    <a:pt x="14690" y="18204"/>
                  </a:lnTo>
                  <a:lnTo>
                    <a:pt x="14702" y="18212"/>
                  </a:lnTo>
                  <a:lnTo>
                    <a:pt x="14721" y="18219"/>
                  </a:lnTo>
                  <a:lnTo>
                    <a:pt x="14733" y="18217"/>
                  </a:lnTo>
                  <a:lnTo>
                    <a:pt x="14732" y="18209"/>
                  </a:lnTo>
                  <a:lnTo>
                    <a:pt x="14726" y="18200"/>
                  </a:lnTo>
                  <a:lnTo>
                    <a:pt x="14726" y="18190"/>
                  </a:lnTo>
                  <a:lnTo>
                    <a:pt x="14747" y="18188"/>
                  </a:lnTo>
                  <a:lnTo>
                    <a:pt x="14750" y="18192"/>
                  </a:lnTo>
                  <a:lnTo>
                    <a:pt x="14750" y="18196"/>
                  </a:lnTo>
                  <a:lnTo>
                    <a:pt x="14745" y="18202"/>
                  </a:lnTo>
                  <a:lnTo>
                    <a:pt x="14738" y="18203"/>
                  </a:lnTo>
                  <a:lnTo>
                    <a:pt x="14739" y="18208"/>
                  </a:lnTo>
                  <a:lnTo>
                    <a:pt x="14742" y="18212"/>
                  </a:lnTo>
                  <a:lnTo>
                    <a:pt x="14749" y="18225"/>
                  </a:lnTo>
                  <a:lnTo>
                    <a:pt x="14759" y="18248"/>
                  </a:lnTo>
                  <a:lnTo>
                    <a:pt x="14772" y="18274"/>
                  </a:lnTo>
                  <a:lnTo>
                    <a:pt x="14778" y="18279"/>
                  </a:lnTo>
                  <a:lnTo>
                    <a:pt x="14782" y="18287"/>
                  </a:lnTo>
                  <a:lnTo>
                    <a:pt x="14783" y="18316"/>
                  </a:lnTo>
                  <a:lnTo>
                    <a:pt x="14790" y="18320"/>
                  </a:lnTo>
                  <a:lnTo>
                    <a:pt x="14796" y="18315"/>
                  </a:lnTo>
                  <a:lnTo>
                    <a:pt x="14798" y="18295"/>
                  </a:lnTo>
                  <a:lnTo>
                    <a:pt x="14803" y="18285"/>
                  </a:lnTo>
                  <a:lnTo>
                    <a:pt x="14809" y="18284"/>
                  </a:lnTo>
                  <a:lnTo>
                    <a:pt x="14812" y="18293"/>
                  </a:lnTo>
                  <a:lnTo>
                    <a:pt x="14810" y="18308"/>
                  </a:lnTo>
                  <a:lnTo>
                    <a:pt x="14811" y="18317"/>
                  </a:lnTo>
                  <a:lnTo>
                    <a:pt x="14814" y="18317"/>
                  </a:lnTo>
                  <a:lnTo>
                    <a:pt x="14816" y="18312"/>
                  </a:lnTo>
                  <a:lnTo>
                    <a:pt x="14822" y="18297"/>
                  </a:lnTo>
                  <a:lnTo>
                    <a:pt x="14824" y="18282"/>
                  </a:lnTo>
                  <a:lnTo>
                    <a:pt x="14820" y="18264"/>
                  </a:lnTo>
                  <a:lnTo>
                    <a:pt x="14814" y="18255"/>
                  </a:lnTo>
                  <a:lnTo>
                    <a:pt x="14812" y="18237"/>
                  </a:lnTo>
                  <a:lnTo>
                    <a:pt x="14815" y="18231"/>
                  </a:lnTo>
                  <a:lnTo>
                    <a:pt x="14822" y="18235"/>
                  </a:lnTo>
                  <a:lnTo>
                    <a:pt x="14825" y="18244"/>
                  </a:lnTo>
                  <a:lnTo>
                    <a:pt x="14825" y="18249"/>
                  </a:lnTo>
                  <a:lnTo>
                    <a:pt x="14832" y="18253"/>
                  </a:lnTo>
                  <a:lnTo>
                    <a:pt x="14841" y="18252"/>
                  </a:lnTo>
                  <a:lnTo>
                    <a:pt x="14847" y="18255"/>
                  </a:lnTo>
                  <a:lnTo>
                    <a:pt x="14847" y="18260"/>
                  </a:lnTo>
                  <a:lnTo>
                    <a:pt x="14837" y="18300"/>
                  </a:lnTo>
                  <a:lnTo>
                    <a:pt x="14826" y="18329"/>
                  </a:lnTo>
                  <a:lnTo>
                    <a:pt x="14820" y="18313"/>
                  </a:lnTo>
                  <a:lnTo>
                    <a:pt x="14817" y="18293"/>
                  </a:lnTo>
                  <a:lnTo>
                    <a:pt x="14814" y="18293"/>
                  </a:lnTo>
                  <a:lnTo>
                    <a:pt x="14811" y="18315"/>
                  </a:lnTo>
                  <a:lnTo>
                    <a:pt x="14818" y="18336"/>
                  </a:lnTo>
                  <a:lnTo>
                    <a:pt x="14824" y="18345"/>
                  </a:lnTo>
                  <a:lnTo>
                    <a:pt x="14830" y="18321"/>
                  </a:lnTo>
                  <a:lnTo>
                    <a:pt x="14833" y="18293"/>
                  </a:lnTo>
                  <a:lnTo>
                    <a:pt x="14836" y="18293"/>
                  </a:lnTo>
                  <a:lnTo>
                    <a:pt x="14848" y="18312"/>
                  </a:lnTo>
                  <a:lnTo>
                    <a:pt x="14859" y="18313"/>
                  </a:lnTo>
                  <a:lnTo>
                    <a:pt x="14859" y="18310"/>
                  </a:lnTo>
                  <a:lnTo>
                    <a:pt x="14855" y="18299"/>
                  </a:lnTo>
                  <a:lnTo>
                    <a:pt x="14851" y="18282"/>
                  </a:lnTo>
                  <a:lnTo>
                    <a:pt x="14854" y="18278"/>
                  </a:lnTo>
                  <a:lnTo>
                    <a:pt x="14857" y="18283"/>
                  </a:lnTo>
                  <a:lnTo>
                    <a:pt x="14864" y="18287"/>
                  </a:lnTo>
                  <a:lnTo>
                    <a:pt x="14884" y="18327"/>
                  </a:lnTo>
                  <a:lnTo>
                    <a:pt x="14894" y="18345"/>
                  </a:lnTo>
                  <a:lnTo>
                    <a:pt x="14913" y="18371"/>
                  </a:lnTo>
                  <a:lnTo>
                    <a:pt x="14916" y="18370"/>
                  </a:lnTo>
                  <a:lnTo>
                    <a:pt x="14916" y="18366"/>
                  </a:lnTo>
                  <a:lnTo>
                    <a:pt x="14922" y="18352"/>
                  </a:lnTo>
                  <a:lnTo>
                    <a:pt x="14926" y="18338"/>
                  </a:lnTo>
                  <a:lnTo>
                    <a:pt x="14926" y="18334"/>
                  </a:lnTo>
                  <a:lnTo>
                    <a:pt x="14921" y="18329"/>
                  </a:lnTo>
                  <a:lnTo>
                    <a:pt x="14919" y="18328"/>
                  </a:lnTo>
                  <a:lnTo>
                    <a:pt x="14917" y="18323"/>
                  </a:lnTo>
                  <a:lnTo>
                    <a:pt x="14909" y="18310"/>
                  </a:lnTo>
                  <a:lnTo>
                    <a:pt x="14907" y="18296"/>
                  </a:lnTo>
                  <a:lnTo>
                    <a:pt x="14909" y="18286"/>
                  </a:lnTo>
                  <a:lnTo>
                    <a:pt x="14908" y="18277"/>
                  </a:lnTo>
                  <a:lnTo>
                    <a:pt x="14902" y="18263"/>
                  </a:lnTo>
                  <a:lnTo>
                    <a:pt x="14895" y="18255"/>
                  </a:lnTo>
                  <a:lnTo>
                    <a:pt x="14898" y="18250"/>
                  </a:lnTo>
                  <a:lnTo>
                    <a:pt x="14901" y="18245"/>
                  </a:lnTo>
                  <a:lnTo>
                    <a:pt x="14910" y="18248"/>
                  </a:lnTo>
                  <a:lnTo>
                    <a:pt x="14917" y="18257"/>
                  </a:lnTo>
                  <a:lnTo>
                    <a:pt x="14920" y="18275"/>
                  </a:lnTo>
                  <a:lnTo>
                    <a:pt x="14924" y="18289"/>
                  </a:lnTo>
                  <a:lnTo>
                    <a:pt x="14928" y="18298"/>
                  </a:lnTo>
                  <a:lnTo>
                    <a:pt x="14934" y="18301"/>
                  </a:lnTo>
                  <a:lnTo>
                    <a:pt x="14937" y="18297"/>
                  </a:lnTo>
                  <a:lnTo>
                    <a:pt x="14930" y="18274"/>
                  </a:lnTo>
                  <a:lnTo>
                    <a:pt x="14926" y="18265"/>
                  </a:lnTo>
                  <a:lnTo>
                    <a:pt x="14926" y="18255"/>
                  </a:lnTo>
                  <a:lnTo>
                    <a:pt x="14932" y="18255"/>
                  </a:lnTo>
                  <a:lnTo>
                    <a:pt x="14935" y="18259"/>
                  </a:lnTo>
                  <a:lnTo>
                    <a:pt x="14939" y="18273"/>
                  </a:lnTo>
                  <a:lnTo>
                    <a:pt x="14939" y="18282"/>
                  </a:lnTo>
                  <a:lnTo>
                    <a:pt x="14942" y="18292"/>
                  </a:lnTo>
                  <a:lnTo>
                    <a:pt x="14948" y="18291"/>
                  </a:lnTo>
                  <a:lnTo>
                    <a:pt x="14948" y="18272"/>
                  </a:lnTo>
                  <a:lnTo>
                    <a:pt x="14944" y="18267"/>
                  </a:lnTo>
                  <a:lnTo>
                    <a:pt x="14946" y="18253"/>
                  </a:lnTo>
                  <a:lnTo>
                    <a:pt x="14952" y="18243"/>
                  </a:lnTo>
                  <a:lnTo>
                    <a:pt x="14955" y="18233"/>
                  </a:lnTo>
                  <a:lnTo>
                    <a:pt x="14955" y="18229"/>
                  </a:lnTo>
                  <a:lnTo>
                    <a:pt x="14951" y="18224"/>
                  </a:lnTo>
                  <a:lnTo>
                    <a:pt x="14942" y="18225"/>
                  </a:lnTo>
                  <a:lnTo>
                    <a:pt x="14933" y="18231"/>
                  </a:lnTo>
                  <a:lnTo>
                    <a:pt x="14930" y="18236"/>
                  </a:lnTo>
                  <a:lnTo>
                    <a:pt x="14931" y="18240"/>
                  </a:lnTo>
                  <a:lnTo>
                    <a:pt x="14919" y="18242"/>
                  </a:lnTo>
                  <a:lnTo>
                    <a:pt x="14915" y="18233"/>
                  </a:lnTo>
                  <a:lnTo>
                    <a:pt x="14918" y="18228"/>
                  </a:lnTo>
                  <a:lnTo>
                    <a:pt x="14918" y="18223"/>
                  </a:lnTo>
                  <a:lnTo>
                    <a:pt x="14920" y="18218"/>
                  </a:lnTo>
                  <a:lnTo>
                    <a:pt x="14927" y="18222"/>
                  </a:lnTo>
                  <a:lnTo>
                    <a:pt x="14930" y="18226"/>
                  </a:lnTo>
                  <a:lnTo>
                    <a:pt x="14932" y="18212"/>
                  </a:lnTo>
                  <a:lnTo>
                    <a:pt x="14932" y="18203"/>
                  </a:lnTo>
                  <a:lnTo>
                    <a:pt x="14935" y="18198"/>
                  </a:lnTo>
                  <a:lnTo>
                    <a:pt x="14944" y="18187"/>
                  </a:lnTo>
                  <a:lnTo>
                    <a:pt x="14949" y="18177"/>
                  </a:lnTo>
                  <a:lnTo>
                    <a:pt x="14952" y="18171"/>
                  </a:lnTo>
                  <a:lnTo>
                    <a:pt x="14948" y="18167"/>
                  </a:lnTo>
                  <a:lnTo>
                    <a:pt x="14927" y="18170"/>
                  </a:lnTo>
                  <a:lnTo>
                    <a:pt x="14928" y="18184"/>
                  </a:lnTo>
                  <a:lnTo>
                    <a:pt x="14926" y="18194"/>
                  </a:lnTo>
                  <a:lnTo>
                    <a:pt x="14922" y="18190"/>
                  </a:lnTo>
                  <a:lnTo>
                    <a:pt x="14916" y="18186"/>
                  </a:lnTo>
                  <a:lnTo>
                    <a:pt x="14913" y="18191"/>
                  </a:lnTo>
                  <a:lnTo>
                    <a:pt x="14914" y="18200"/>
                  </a:lnTo>
                  <a:lnTo>
                    <a:pt x="14911" y="18205"/>
                  </a:lnTo>
                  <a:lnTo>
                    <a:pt x="14896" y="18212"/>
                  </a:lnTo>
                  <a:lnTo>
                    <a:pt x="14908" y="18196"/>
                  </a:lnTo>
                  <a:lnTo>
                    <a:pt x="14909" y="18172"/>
                  </a:lnTo>
                  <a:lnTo>
                    <a:pt x="14898" y="18193"/>
                  </a:lnTo>
                  <a:lnTo>
                    <a:pt x="14889" y="18189"/>
                  </a:lnTo>
                  <a:lnTo>
                    <a:pt x="14894" y="18179"/>
                  </a:lnTo>
                  <a:lnTo>
                    <a:pt x="14900" y="18173"/>
                  </a:lnTo>
                  <a:lnTo>
                    <a:pt x="14888" y="18165"/>
                  </a:lnTo>
                  <a:lnTo>
                    <a:pt x="14909" y="18158"/>
                  </a:lnTo>
                  <a:lnTo>
                    <a:pt x="14908" y="18144"/>
                  </a:lnTo>
                  <a:lnTo>
                    <a:pt x="14893" y="18151"/>
                  </a:lnTo>
                  <a:lnTo>
                    <a:pt x="14898" y="18131"/>
                  </a:lnTo>
                  <a:lnTo>
                    <a:pt x="14891" y="18117"/>
                  </a:lnTo>
                  <a:lnTo>
                    <a:pt x="14888" y="18118"/>
                  </a:lnTo>
                  <a:lnTo>
                    <a:pt x="14867" y="18106"/>
                  </a:lnTo>
                  <a:lnTo>
                    <a:pt x="14859" y="18079"/>
                  </a:lnTo>
                  <a:lnTo>
                    <a:pt x="14860" y="18103"/>
                  </a:lnTo>
                  <a:lnTo>
                    <a:pt x="14837" y="18129"/>
                  </a:lnTo>
                  <a:lnTo>
                    <a:pt x="14838" y="18143"/>
                  </a:lnTo>
                  <a:lnTo>
                    <a:pt x="14829" y="18140"/>
                  </a:lnTo>
                  <a:lnTo>
                    <a:pt x="14836" y="18110"/>
                  </a:lnTo>
                  <a:lnTo>
                    <a:pt x="14830" y="18092"/>
                  </a:lnTo>
                  <a:lnTo>
                    <a:pt x="14814" y="18084"/>
                  </a:lnTo>
                  <a:lnTo>
                    <a:pt x="14794" y="18110"/>
                  </a:lnTo>
                  <a:lnTo>
                    <a:pt x="14779" y="18108"/>
                  </a:lnTo>
                  <a:lnTo>
                    <a:pt x="14773" y="18104"/>
                  </a:lnTo>
                  <a:lnTo>
                    <a:pt x="14766" y="18095"/>
                  </a:lnTo>
                  <a:lnTo>
                    <a:pt x="14769" y="18090"/>
                  </a:lnTo>
                  <a:lnTo>
                    <a:pt x="14772" y="18089"/>
                  </a:lnTo>
                  <a:lnTo>
                    <a:pt x="14775" y="18079"/>
                  </a:lnTo>
                  <a:lnTo>
                    <a:pt x="14777" y="18074"/>
                  </a:lnTo>
                  <a:lnTo>
                    <a:pt x="14783" y="18079"/>
                  </a:lnTo>
                  <a:lnTo>
                    <a:pt x="14789" y="18078"/>
                  </a:lnTo>
                  <a:lnTo>
                    <a:pt x="14795" y="18072"/>
                  </a:lnTo>
                  <a:lnTo>
                    <a:pt x="14798" y="18068"/>
                  </a:lnTo>
                  <a:lnTo>
                    <a:pt x="14798" y="18063"/>
                  </a:lnTo>
                  <a:lnTo>
                    <a:pt x="14795" y="18058"/>
                  </a:lnTo>
                  <a:lnTo>
                    <a:pt x="14792" y="18059"/>
                  </a:lnTo>
                  <a:lnTo>
                    <a:pt x="14785" y="18055"/>
                  </a:lnTo>
                  <a:lnTo>
                    <a:pt x="14779" y="18060"/>
                  </a:lnTo>
                  <a:lnTo>
                    <a:pt x="14774" y="18062"/>
                  </a:lnTo>
                  <a:lnTo>
                    <a:pt x="14774" y="18066"/>
                  </a:lnTo>
                  <a:lnTo>
                    <a:pt x="14762" y="18055"/>
                  </a:lnTo>
                  <a:lnTo>
                    <a:pt x="14759" y="18049"/>
                  </a:lnTo>
                  <a:lnTo>
                    <a:pt x="14756" y="18049"/>
                  </a:lnTo>
                  <a:lnTo>
                    <a:pt x="14752" y="18051"/>
                  </a:lnTo>
                  <a:lnTo>
                    <a:pt x="14743" y="18054"/>
                  </a:lnTo>
                  <a:lnTo>
                    <a:pt x="14734" y="18063"/>
                  </a:lnTo>
                  <a:lnTo>
                    <a:pt x="14723" y="18075"/>
                  </a:lnTo>
                  <a:lnTo>
                    <a:pt x="14708" y="18083"/>
                  </a:lnTo>
                  <a:lnTo>
                    <a:pt x="14699" y="18084"/>
                  </a:lnTo>
                  <a:lnTo>
                    <a:pt x="14693" y="18080"/>
                  </a:lnTo>
                  <a:lnTo>
                    <a:pt x="14686" y="18065"/>
                  </a:lnTo>
                  <a:lnTo>
                    <a:pt x="14686" y="18049"/>
                  </a:lnTo>
                  <a:lnTo>
                    <a:pt x="14689" y="18049"/>
                  </a:lnTo>
                  <a:lnTo>
                    <a:pt x="14692" y="18050"/>
                  </a:lnTo>
                  <a:lnTo>
                    <a:pt x="14695" y="18053"/>
                  </a:lnTo>
                  <a:lnTo>
                    <a:pt x="14698" y="18063"/>
                  </a:lnTo>
                  <a:lnTo>
                    <a:pt x="14704" y="18069"/>
                  </a:lnTo>
                  <a:lnTo>
                    <a:pt x="14707" y="18064"/>
                  </a:lnTo>
                  <a:lnTo>
                    <a:pt x="14703" y="18055"/>
                  </a:lnTo>
                  <a:lnTo>
                    <a:pt x="14698" y="18051"/>
                  </a:lnTo>
                  <a:lnTo>
                    <a:pt x="14692" y="18046"/>
                  </a:lnTo>
                  <a:lnTo>
                    <a:pt x="14692" y="18041"/>
                  </a:lnTo>
                  <a:lnTo>
                    <a:pt x="14700" y="18037"/>
                  </a:lnTo>
                  <a:lnTo>
                    <a:pt x="14707" y="18026"/>
                  </a:lnTo>
                  <a:lnTo>
                    <a:pt x="14707" y="18022"/>
                  </a:lnTo>
                  <a:lnTo>
                    <a:pt x="14702" y="18022"/>
                  </a:lnTo>
                  <a:lnTo>
                    <a:pt x="14699" y="18027"/>
                  </a:lnTo>
                  <a:lnTo>
                    <a:pt x="14696" y="18033"/>
                  </a:lnTo>
                  <a:lnTo>
                    <a:pt x="14687" y="18029"/>
                  </a:lnTo>
                  <a:lnTo>
                    <a:pt x="14681" y="18025"/>
                  </a:lnTo>
                  <a:lnTo>
                    <a:pt x="14668" y="18012"/>
                  </a:lnTo>
                  <a:lnTo>
                    <a:pt x="14662" y="18008"/>
                  </a:lnTo>
                  <a:lnTo>
                    <a:pt x="14655" y="17999"/>
                  </a:lnTo>
                  <a:lnTo>
                    <a:pt x="14646" y="17996"/>
                  </a:lnTo>
                  <a:lnTo>
                    <a:pt x="14628" y="17998"/>
                  </a:lnTo>
                  <a:lnTo>
                    <a:pt x="14622" y="17994"/>
                  </a:lnTo>
                  <a:lnTo>
                    <a:pt x="14622" y="17989"/>
                  </a:lnTo>
                  <a:lnTo>
                    <a:pt x="14624" y="17984"/>
                  </a:lnTo>
                  <a:lnTo>
                    <a:pt x="14627" y="17979"/>
                  </a:lnTo>
                  <a:lnTo>
                    <a:pt x="14624" y="17970"/>
                  </a:lnTo>
                  <a:lnTo>
                    <a:pt x="14620" y="17966"/>
                  </a:lnTo>
                  <a:lnTo>
                    <a:pt x="14614" y="17952"/>
                  </a:lnTo>
                  <a:lnTo>
                    <a:pt x="14602" y="17950"/>
                  </a:lnTo>
                  <a:lnTo>
                    <a:pt x="14592" y="17946"/>
                  </a:lnTo>
                  <a:lnTo>
                    <a:pt x="14583" y="17942"/>
                  </a:lnTo>
                  <a:lnTo>
                    <a:pt x="14576" y="17934"/>
                  </a:lnTo>
                  <a:lnTo>
                    <a:pt x="14573" y="17929"/>
                  </a:lnTo>
                  <a:lnTo>
                    <a:pt x="14573" y="17919"/>
                  </a:lnTo>
                  <a:lnTo>
                    <a:pt x="14576" y="17919"/>
                  </a:lnTo>
                  <a:lnTo>
                    <a:pt x="14585" y="17927"/>
                  </a:lnTo>
                  <a:lnTo>
                    <a:pt x="14589" y="17932"/>
                  </a:lnTo>
                  <a:lnTo>
                    <a:pt x="14595" y="17940"/>
                  </a:lnTo>
                  <a:lnTo>
                    <a:pt x="14604" y="17939"/>
                  </a:lnTo>
                  <a:lnTo>
                    <a:pt x="14606" y="17934"/>
                  </a:lnTo>
                  <a:lnTo>
                    <a:pt x="14609" y="17924"/>
                  </a:lnTo>
                  <a:lnTo>
                    <a:pt x="14606" y="17920"/>
                  </a:lnTo>
                  <a:lnTo>
                    <a:pt x="14597" y="17917"/>
                  </a:lnTo>
                  <a:lnTo>
                    <a:pt x="14582" y="17918"/>
                  </a:lnTo>
                  <a:lnTo>
                    <a:pt x="14578" y="17910"/>
                  </a:lnTo>
                  <a:lnTo>
                    <a:pt x="14581" y="17904"/>
                  </a:lnTo>
                  <a:lnTo>
                    <a:pt x="14590" y="17899"/>
                  </a:lnTo>
                  <a:lnTo>
                    <a:pt x="14599" y="17902"/>
                  </a:lnTo>
                  <a:lnTo>
                    <a:pt x="14609" y="17905"/>
                  </a:lnTo>
                  <a:lnTo>
                    <a:pt x="14612" y="17910"/>
                  </a:lnTo>
                  <a:lnTo>
                    <a:pt x="14618" y="17919"/>
                  </a:lnTo>
                  <a:lnTo>
                    <a:pt x="14615" y="17924"/>
                  </a:lnTo>
                  <a:lnTo>
                    <a:pt x="14618" y="17928"/>
                  </a:lnTo>
                  <a:lnTo>
                    <a:pt x="14622" y="17932"/>
                  </a:lnTo>
                  <a:lnTo>
                    <a:pt x="14622" y="17928"/>
                  </a:lnTo>
                  <a:lnTo>
                    <a:pt x="14624" y="17922"/>
                  </a:lnTo>
                  <a:lnTo>
                    <a:pt x="14624" y="17913"/>
                  </a:lnTo>
                  <a:lnTo>
                    <a:pt x="14618" y="17909"/>
                  </a:lnTo>
                  <a:lnTo>
                    <a:pt x="14617" y="17905"/>
                  </a:lnTo>
                  <a:lnTo>
                    <a:pt x="14626" y="17903"/>
                  </a:lnTo>
                  <a:lnTo>
                    <a:pt x="14622" y="17907"/>
                  </a:lnTo>
                  <a:lnTo>
                    <a:pt x="14615" y="17911"/>
                  </a:lnTo>
                  <a:lnTo>
                    <a:pt x="14615" y="17916"/>
                  </a:lnTo>
                  <a:lnTo>
                    <a:pt x="14634" y="17915"/>
                  </a:lnTo>
                  <a:lnTo>
                    <a:pt x="14641" y="17901"/>
                  </a:lnTo>
                  <a:lnTo>
                    <a:pt x="14640" y="17891"/>
                  </a:lnTo>
                  <a:lnTo>
                    <a:pt x="14639" y="17892"/>
                  </a:lnTo>
                  <a:lnTo>
                    <a:pt x="14634" y="17898"/>
                  </a:lnTo>
                  <a:lnTo>
                    <a:pt x="14632" y="17898"/>
                  </a:lnTo>
                  <a:lnTo>
                    <a:pt x="14629" y="17894"/>
                  </a:lnTo>
                  <a:lnTo>
                    <a:pt x="14628" y="17889"/>
                  </a:lnTo>
                  <a:lnTo>
                    <a:pt x="14631" y="17884"/>
                  </a:lnTo>
                  <a:lnTo>
                    <a:pt x="14634" y="17903"/>
                  </a:lnTo>
                  <a:lnTo>
                    <a:pt x="14631" y="17927"/>
                  </a:lnTo>
                  <a:lnTo>
                    <a:pt x="14628" y="17927"/>
                  </a:lnTo>
                  <a:lnTo>
                    <a:pt x="14625" y="17904"/>
                  </a:lnTo>
                  <a:lnTo>
                    <a:pt x="14625" y="17894"/>
                  </a:lnTo>
                  <a:lnTo>
                    <a:pt x="14622" y="17892"/>
                  </a:lnTo>
                  <a:lnTo>
                    <a:pt x="14613" y="17876"/>
                  </a:lnTo>
                  <a:lnTo>
                    <a:pt x="14606" y="17869"/>
                  </a:lnTo>
                  <a:lnTo>
                    <a:pt x="14603" y="17859"/>
                  </a:lnTo>
                  <a:lnTo>
                    <a:pt x="14602" y="17845"/>
                  </a:lnTo>
                  <a:lnTo>
                    <a:pt x="14605" y="17844"/>
                  </a:lnTo>
                  <a:lnTo>
                    <a:pt x="14618" y="17848"/>
                  </a:lnTo>
                  <a:lnTo>
                    <a:pt x="14627" y="17861"/>
                  </a:lnTo>
                  <a:lnTo>
                    <a:pt x="14646" y="17873"/>
                  </a:lnTo>
                  <a:lnTo>
                    <a:pt x="14658" y="17876"/>
                  </a:lnTo>
                  <a:lnTo>
                    <a:pt x="14676" y="17878"/>
                  </a:lnTo>
                  <a:lnTo>
                    <a:pt x="14692" y="17890"/>
                  </a:lnTo>
                  <a:lnTo>
                    <a:pt x="14701" y="17913"/>
                  </a:lnTo>
                  <a:lnTo>
                    <a:pt x="14708" y="17927"/>
                  </a:lnTo>
                  <a:lnTo>
                    <a:pt x="14710" y="17927"/>
                  </a:lnTo>
                  <a:lnTo>
                    <a:pt x="14707" y="17898"/>
                  </a:lnTo>
                  <a:lnTo>
                    <a:pt x="14701" y="17880"/>
                  </a:lnTo>
                  <a:lnTo>
                    <a:pt x="14691" y="17867"/>
                  </a:lnTo>
                  <a:lnTo>
                    <a:pt x="14679" y="17866"/>
                  </a:lnTo>
                  <a:lnTo>
                    <a:pt x="14673" y="17861"/>
                  </a:lnTo>
                  <a:lnTo>
                    <a:pt x="14657" y="17833"/>
                  </a:lnTo>
                  <a:lnTo>
                    <a:pt x="14645" y="17805"/>
                  </a:lnTo>
                  <a:lnTo>
                    <a:pt x="14642" y="17805"/>
                  </a:lnTo>
                  <a:lnTo>
                    <a:pt x="14645" y="17824"/>
                  </a:lnTo>
                  <a:lnTo>
                    <a:pt x="14654" y="17831"/>
                  </a:lnTo>
                  <a:lnTo>
                    <a:pt x="14657" y="17832"/>
                  </a:lnTo>
                  <a:lnTo>
                    <a:pt x="14656" y="17830"/>
                  </a:lnTo>
                  <a:lnTo>
                    <a:pt x="14644" y="17828"/>
                  </a:lnTo>
                  <a:lnTo>
                    <a:pt x="14629" y="17831"/>
                  </a:lnTo>
                  <a:lnTo>
                    <a:pt x="14622" y="17818"/>
                  </a:lnTo>
                  <a:lnTo>
                    <a:pt x="14616" y="17814"/>
                  </a:lnTo>
                  <a:lnTo>
                    <a:pt x="14616" y="17804"/>
                  </a:lnTo>
                  <a:lnTo>
                    <a:pt x="14618" y="17800"/>
                  </a:lnTo>
                  <a:lnTo>
                    <a:pt x="14623" y="17781"/>
                  </a:lnTo>
                  <a:lnTo>
                    <a:pt x="14623" y="17771"/>
                  </a:lnTo>
                  <a:lnTo>
                    <a:pt x="14626" y="17766"/>
                  </a:lnTo>
                  <a:lnTo>
                    <a:pt x="14632" y="17770"/>
                  </a:lnTo>
                  <a:lnTo>
                    <a:pt x="14635" y="17774"/>
                  </a:lnTo>
                  <a:lnTo>
                    <a:pt x="14638" y="17778"/>
                  </a:lnTo>
                  <a:lnTo>
                    <a:pt x="14642" y="17783"/>
                  </a:lnTo>
                  <a:lnTo>
                    <a:pt x="14639" y="17788"/>
                  </a:lnTo>
                  <a:lnTo>
                    <a:pt x="14636" y="17793"/>
                  </a:lnTo>
                  <a:lnTo>
                    <a:pt x="14622" y="17793"/>
                  </a:lnTo>
                  <a:lnTo>
                    <a:pt x="14615" y="17798"/>
                  </a:lnTo>
                  <a:lnTo>
                    <a:pt x="14615" y="17803"/>
                  </a:lnTo>
                  <a:lnTo>
                    <a:pt x="14629" y="17807"/>
                  </a:lnTo>
                  <a:lnTo>
                    <a:pt x="14640" y="17806"/>
                  </a:lnTo>
                  <a:lnTo>
                    <a:pt x="14649" y="17796"/>
                  </a:lnTo>
                  <a:lnTo>
                    <a:pt x="14656" y="17790"/>
                  </a:lnTo>
                  <a:lnTo>
                    <a:pt x="14660" y="17795"/>
                  </a:lnTo>
                  <a:lnTo>
                    <a:pt x="14666" y="17804"/>
                  </a:lnTo>
                  <a:lnTo>
                    <a:pt x="14673" y="17803"/>
                  </a:lnTo>
                  <a:lnTo>
                    <a:pt x="14682" y="17797"/>
                  </a:lnTo>
                  <a:lnTo>
                    <a:pt x="14684" y="17792"/>
                  </a:lnTo>
                  <a:lnTo>
                    <a:pt x="14687" y="17782"/>
                  </a:lnTo>
                  <a:lnTo>
                    <a:pt x="14680" y="17773"/>
                  </a:lnTo>
                  <a:lnTo>
                    <a:pt x="14675" y="17774"/>
                  </a:lnTo>
                  <a:lnTo>
                    <a:pt x="14671" y="17790"/>
                  </a:lnTo>
                  <a:lnTo>
                    <a:pt x="14673" y="17805"/>
                  </a:lnTo>
                  <a:lnTo>
                    <a:pt x="14676" y="17805"/>
                  </a:lnTo>
                  <a:lnTo>
                    <a:pt x="14680" y="17789"/>
                  </a:lnTo>
                  <a:lnTo>
                    <a:pt x="14683" y="17781"/>
                  </a:lnTo>
                  <a:lnTo>
                    <a:pt x="14689" y="17769"/>
                  </a:lnTo>
                  <a:lnTo>
                    <a:pt x="14688" y="17742"/>
                  </a:lnTo>
                  <a:lnTo>
                    <a:pt x="14685" y="17741"/>
                  </a:lnTo>
                  <a:lnTo>
                    <a:pt x="14679" y="17746"/>
                  </a:lnTo>
                  <a:lnTo>
                    <a:pt x="14670" y="17747"/>
                  </a:lnTo>
                  <a:lnTo>
                    <a:pt x="14667" y="17742"/>
                  </a:lnTo>
                  <a:lnTo>
                    <a:pt x="14669" y="17733"/>
                  </a:lnTo>
                  <a:lnTo>
                    <a:pt x="14672" y="17717"/>
                  </a:lnTo>
                  <a:lnTo>
                    <a:pt x="14677" y="17707"/>
                  </a:lnTo>
                  <a:lnTo>
                    <a:pt x="14680" y="17712"/>
                  </a:lnTo>
                  <a:lnTo>
                    <a:pt x="14684" y="17716"/>
                  </a:lnTo>
                  <a:lnTo>
                    <a:pt x="14690" y="17720"/>
                  </a:lnTo>
                  <a:lnTo>
                    <a:pt x="14702" y="17718"/>
                  </a:lnTo>
                  <a:lnTo>
                    <a:pt x="14708" y="17722"/>
                  </a:lnTo>
                  <a:lnTo>
                    <a:pt x="14714" y="17731"/>
                  </a:lnTo>
                  <a:lnTo>
                    <a:pt x="14715" y="17745"/>
                  </a:lnTo>
                  <a:lnTo>
                    <a:pt x="14719" y="17755"/>
                  </a:lnTo>
                  <a:lnTo>
                    <a:pt x="14722" y="17754"/>
                  </a:lnTo>
                  <a:lnTo>
                    <a:pt x="14724" y="17749"/>
                  </a:lnTo>
                  <a:lnTo>
                    <a:pt x="14728" y="17748"/>
                  </a:lnTo>
                  <a:lnTo>
                    <a:pt x="14728" y="17763"/>
                  </a:lnTo>
                  <a:lnTo>
                    <a:pt x="14732" y="17772"/>
                  </a:lnTo>
                  <a:lnTo>
                    <a:pt x="14735" y="17771"/>
                  </a:lnTo>
                  <a:lnTo>
                    <a:pt x="14737" y="17752"/>
                  </a:lnTo>
                  <a:lnTo>
                    <a:pt x="14743" y="17747"/>
                  </a:lnTo>
                  <a:lnTo>
                    <a:pt x="14746" y="17747"/>
                  </a:lnTo>
                  <a:lnTo>
                    <a:pt x="14749" y="17751"/>
                  </a:lnTo>
                  <a:lnTo>
                    <a:pt x="14761" y="17749"/>
                  </a:lnTo>
                  <a:lnTo>
                    <a:pt x="14764" y="17744"/>
                  </a:lnTo>
                  <a:lnTo>
                    <a:pt x="14761" y="17740"/>
                  </a:lnTo>
                  <a:lnTo>
                    <a:pt x="14754" y="17731"/>
                  </a:lnTo>
                  <a:lnTo>
                    <a:pt x="14748" y="17727"/>
                  </a:lnTo>
                  <a:lnTo>
                    <a:pt x="14741" y="17723"/>
                  </a:lnTo>
                  <a:lnTo>
                    <a:pt x="14727" y="17724"/>
                  </a:lnTo>
                  <a:lnTo>
                    <a:pt x="14720" y="17721"/>
                  </a:lnTo>
                  <a:lnTo>
                    <a:pt x="14719" y="17712"/>
                  </a:lnTo>
                  <a:lnTo>
                    <a:pt x="14722" y="17706"/>
                  </a:lnTo>
                  <a:lnTo>
                    <a:pt x="14716" y="17703"/>
                  </a:lnTo>
                  <a:lnTo>
                    <a:pt x="14713" y="17693"/>
                  </a:lnTo>
                  <a:lnTo>
                    <a:pt x="14712" y="17689"/>
                  </a:lnTo>
                  <a:lnTo>
                    <a:pt x="14721" y="17688"/>
                  </a:lnTo>
                  <a:lnTo>
                    <a:pt x="14718" y="17679"/>
                  </a:lnTo>
                  <a:lnTo>
                    <a:pt x="14715" y="17674"/>
                  </a:lnTo>
                  <a:lnTo>
                    <a:pt x="14708" y="17661"/>
                  </a:lnTo>
                  <a:lnTo>
                    <a:pt x="14701" y="17648"/>
                  </a:lnTo>
                  <a:lnTo>
                    <a:pt x="14698" y="17638"/>
                  </a:lnTo>
                  <a:lnTo>
                    <a:pt x="14697" y="17633"/>
                  </a:lnTo>
                  <a:lnTo>
                    <a:pt x="14700" y="17629"/>
                  </a:lnTo>
                  <a:lnTo>
                    <a:pt x="14703" y="17628"/>
                  </a:lnTo>
                  <a:lnTo>
                    <a:pt x="14712" y="17622"/>
                  </a:lnTo>
                  <a:lnTo>
                    <a:pt x="14730" y="17620"/>
                  </a:lnTo>
                  <a:lnTo>
                    <a:pt x="14733" y="17616"/>
                  </a:lnTo>
                  <a:lnTo>
                    <a:pt x="14732" y="17596"/>
                  </a:lnTo>
                  <a:lnTo>
                    <a:pt x="14719" y="17593"/>
                  </a:lnTo>
                  <a:lnTo>
                    <a:pt x="14714" y="17598"/>
                  </a:lnTo>
                  <a:lnTo>
                    <a:pt x="14702" y="17609"/>
                  </a:lnTo>
                  <a:lnTo>
                    <a:pt x="14697" y="17615"/>
                  </a:lnTo>
                  <a:lnTo>
                    <a:pt x="14691" y="17616"/>
                  </a:lnTo>
                  <a:lnTo>
                    <a:pt x="14687" y="17611"/>
                  </a:lnTo>
                  <a:lnTo>
                    <a:pt x="14684" y="17612"/>
                  </a:lnTo>
                  <a:lnTo>
                    <a:pt x="14683" y="17592"/>
                  </a:lnTo>
                  <a:lnTo>
                    <a:pt x="14696" y="17581"/>
                  </a:lnTo>
                  <a:lnTo>
                    <a:pt x="14701" y="17561"/>
                  </a:lnTo>
                  <a:lnTo>
                    <a:pt x="14704" y="17561"/>
                  </a:lnTo>
                  <a:lnTo>
                    <a:pt x="14695" y="17574"/>
                  </a:lnTo>
                  <a:lnTo>
                    <a:pt x="14689" y="17583"/>
                  </a:lnTo>
                  <a:lnTo>
                    <a:pt x="14686" y="17581"/>
                  </a:lnTo>
                  <a:lnTo>
                    <a:pt x="14686" y="17577"/>
                  </a:lnTo>
                  <a:lnTo>
                    <a:pt x="14688" y="17568"/>
                  </a:lnTo>
                  <a:lnTo>
                    <a:pt x="14694" y="17554"/>
                  </a:lnTo>
                  <a:lnTo>
                    <a:pt x="14699" y="17548"/>
                  </a:lnTo>
                  <a:lnTo>
                    <a:pt x="14702" y="17538"/>
                  </a:lnTo>
                  <a:lnTo>
                    <a:pt x="14701" y="17529"/>
                  </a:lnTo>
                  <a:lnTo>
                    <a:pt x="14695" y="17524"/>
                  </a:lnTo>
                  <a:lnTo>
                    <a:pt x="14692" y="17525"/>
                  </a:lnTo>
                  <a:lnTo>
                    <a:pt x="14686" y="17535"/>
                  </a:lnTo>
                  <a:lnTo>
                    <a:pt x="14684" y="17550"/>
                  </a:lnTo>
                  <a:lnTo>
                    <a:pt x="14682" y="17559"/>
                  </a:lnTo>
                  <a:lnTo>
                    <a:pt x="14676" y="17565"/>
                  </a:lnTo>
                  <a:lnTo>
                    <a:pt x="14673" y="17565"/>
                  </a:lnTo>
                  <a:lnTo>
                    <a:pt x="14670" y="17561"/>
                  </a:lnTo>
                  <a:lnTo>
                    <a:pt x="14658" y="17572"/>
                  </a:lnTo>
                  <a:lnTo>
                    <a:pt x="14650" y="17583"/>
                  </a:lnTo>
                  <a:lnTo>
                    <a:pt x="14644" y="17588"/>
                  </a:lnTo>
                  <a:lnTo>
                    <a:pt x="14644" y="17593"/>
                  </a:lnTo>
                  <a:lnTo>
                    <a:pt x="14641" y="17598"/>
                  </a:lnTo>
                  <a:lnTo>
                    <a:pt x="14645" y="17607"/>
                  </a:lnTo>
                  <a:lnTo>
                    <a:pt x="14645" y="17616"/>
                  </a:lnTo>
                  <a:lnTo>
                    <a:pt x="14644" y="17650"/>
                  </a:lnTo>
                  <a:lnTo>
                    <a:pt x="14640" y="17684"/>
                  </a:lnTo>
                  <a:lnTo>
                    <a:pt x="14634" y="17694"/>
                  </a:lnTo>
                  <a:lnTo>
                    <a:pt x="14628" y="17699"/>
                  </a:lnTo>
                  <a:lnTo>
                    <a:pt x="14620" y="17709"/>
                  </a:lnTo>
                  <a:lnTo>
                    <a:pt x="14598" y="17703"/>
                  </a:lnTo>
                  <a:lnTo>
                    <a:pt x="14582" y="17696"/>
                  </a:lnTo>
                  <a:lnTo>
                    <a:pt x="14576" y="17687"/>
                  </a:lnTo>
                  <a:lnTo>
                    <a:pt x="14573" y="17678"/>
                  </a:lnTo>
                  <a:lnTo>
                    <a:pt x="14572" y="17664"/>
                  </a:lnTo>
                  <a:lnTo>
                    <a:pt x="14578" y="17663"/>
                  </a:lnTo>
                  <a:lnTo>
                    <a:pt x="14581" y="17657"/>
                  </a:lnTo>
                  <a:lnTo>
                    <a:pt x="14584" y="17652"/>
                  </a:lnTo>
                  <a:lnTo>
                    <a:pt x="14580" y="17643"/>
                  </a:lnTo>
                  <a:lnTo>
                    <a:pt x="14577" y="17639"/>
                  </a:lnTo>
                  <a:lnTo>
                    <a:pt x="14565" y="17640"/>
                  </a:lnTo>
                  <a:lnTo>
                    <a:pt x="14556" y="17651"/>
                  </a:lnTo>
                  <a:lnTo>
                    <a:pt x="14545" y="17662"/>
                  </a:lnTo>
                  <a:lnTo>
                    <a:pt x="14536" y="17667"/>
                  </a:lnTo>
                  <a:lnTo>
                    <a:pt x="14530" y="17664"/>
                  </a:lnTo>
                  <a:lnTo>
                    <a:pt x="14523" y="17655"/>
                  </a:lnTo>
                  <a:lnTo>
                    <a:pt x="14516" y="17637"/>
                  </a:lnTo>
                  <a:lnTo>
                    <a:pt x="14512" y="17619"/>
                  </a:lnTo>
                  <a:lnTo>
                    <a:pt x="14518" y="17604"/>
                  </a:lnTo>
                  <a:lnTo>
                    <a:pt x="14523" y="17593"/>
                  </a:lnTo>
                  <a:lnTo>
                    <a:pt x="14534" y="17577"/>
                  </a:lnTo>
                  <a:lnTo>
                    <a:pt x="14543" y="17577"/>
                  </a:lnTo>
                  <a:lnTo>
                    <a:pt x="14553" y="17581"/>
                  </a:lnTo>
                  <a:lnTo>
                    <a:pt x="14568" y="17579"/>
                  </a:lnTo>
                  <a:lnTo>
                    <a:pt x="14570" y="17573"/>
                  </a:lnTo>
                  <a:lnTo>
                    <a:pt x="14551" y="17564"/>
                  </a:lnTo>
                  <a:lnTo>
                    <a:pt x="14537" y="17559"/>
                  </a:lnTo>
                  <a:lnTo>
                    <a:pt x="14537" y="17554"/>
                  </a:lnTo>
                  <a:lnTo>
                    <a:pt x="14568" y="17552"/>
                  </a:lnTo>
                  <a:lnTo>
                    <a:pt x="14579" y="17543"/>
                  </a:lnTo>
                  <a:lnTo>
                    <a:pt x="14582" y="17529"/>
                  </a:lnTo>
                  <a:lnTo>
                    <a:pt x="14587" y="17514"/>
                  </a:lnTo>
                  <a:lnTo>
                    <a:pt x="14601" y="17499"/>
                  </a:lnTo>
                  <a:lnTo>
                    <a:pt x="14615" y="17489"/>
                  </a:lnTo>
                  <a:lnTo>
                    <a:pt x="14615" y="17484"/>
                  </a:lnTo>
                  <a:lnTo>
                    <a:pt x="14604" y="17480"/>
                  </a:lnTo>
                  <a:lnTo>
                    <a:pt x="14597" y="17476"/>
                  </a:lnTo>
                  <a:lnTo>
                    <a:pt x="14591" y="17471"/>
                  </a:lnTo>
                  <a:lnTo>
                    <a:pt x="14590" y="17467"/>
                  </a:lnTo>
                  <a:lnTo>
                    <a:pt x="14593" y="17462"/>
                  </a:lnTo>
                  <a:lnTo>
                    <a:pt x="14598" y="17456"/>
                  </a:lnTo>
                  <a:lnTo>
                    <a:pt x="14607" y="17450"/>
                  </a:lnTo>
                  <a:lnTo>
                    <a:pt x="14616" y="17445"/>
                  </a:lnTo>
                  <a:lnTo>
                    <a:pt x="14624" y="17439"/>
                  </a:lnTo>
                  <a:lnTo>
                    <a:pt x="14619" y="17449"/>
                  </a:lnTo>
                  <a:lnTo>
                    <a:pt x="14613" y="17454"/>
                  </a:lnTo>
                  <a:lnTo>
                    <a:pt x="14607" y="17459"/>
                  </a:lnTo>
                  <a:lnTo>
                    <a:pt x="14604" y="17465"/>
                  </a:lnTo>
                  <a:lnTo>
                    <a:pt x="14611" y="17469"/>
                  </a:lnTo>
                  <a:lnTo>
                    <a:pt x="14617" y="17468"/>
                  </a:lnTo>
                  <a:lnTo>
                    <a:pt x="14623" y="17472"/>
                  </a:lnTo>
                  <a:lnTo>
                    <a:pt x="14629" y="17466"/>
                  </a:lnTo>
                  <a:lnTo>
                    <a:pt x="14631" y="17462"/>
                  </a:lnTo>
                  <a:lnTo>
                    <a:pt x="14631" y="17447"/>
                  </a:lnTo>
                  <a:lnTo>
                    <a:pt x="14633" y="17442"/>
                  </a:lnTo>
                  <a:lnTo>
                    <a:pt x="14641" y="17445"/>
                  </a:lnTo>
                  <a:lnTo>
                    <a:pt x="14643" y="17445"/>
                  </a:lnTo>
                  <a:lnTo>
                    <a:pt x="14649" y="17445"/>
                  </a:lnTo>
                  <a:lnTo>
                    <a:pt x="14648" y="17431"/>
                  </a:lnTo>
                  <a:lnTo>
                    <a:pt x="14654" y="17434"/>
                  </a:lnTo>
                  <a:lnTo>
                    <a:pt x="14663" y="17424"/>
                  </a:lnTo>
                  <a:lnTo>
                    <a:pt x="14675" y="17423"/>
                  </a:lnTo>
                  <a:lnTo>
                    <a:pt x="14675" y="17427"/>
                  </a:lnTo>
                  <a:lnTo>
                    <a:pt x="14679" y="17437"/>
                  </a:lnTo>
                  <a:lnTo>
                    <a:pt x="14682" y="17436"/>
                  </a:lnTo>
                  <a:lnTo>
                    <a:pt x="14685" y="17431"/>
                  </a:lnTo>
                  <a:lnTo>
                    <a:pt x="14687" y="17426"/>
                  </a:lnTo>
                  <a:lnTo>
                    <a:pt x="14687" y="17421"/>
                  </a:lnTo>
                  <a:lnTo>
                    <a:pt x="14684" y="17417"/>
                  </a:lnTo>
                  <a:lnTo>
                    <a:pt x="14684" y="17412"/>
                  </a:lnTo>
                  <a:lnTo>
                    <a:pt x="14689" y="17402"/>
                  </a:lnTo>
                  <a:lnTo>
                    <a:pt x="14695" y="17392"/>
                  </a:lnTo>
                  <a:lnTo>
                    <a:pt x="14694" y="17387"/>
                  </a:lnTo>
                  <a:lnTo>
                    <a:pt x="14691" y="17378"/>
                  </a:lnTo>
                  <a:lnTo>
                    <a:pt x="14691" y="17369"/>
                  </a:lnTo>
                  <a:lnTo>
                    <a:pt x="14702" y="17353"/>
                  </a:lnTo>
                  <a:lnTo>
                    <a:pt x="14716" y="17337"/>
                  </a:lnTo>
                  <a:lnTo>
                    <a:pt x="14724" y="17322"/>
                  </a:lnTo>
                  <a:lnTo>
                    <a:pt x="14730" y="17307"/>
                  </a:lnTo>
                  <a:lnTo>
                    <a:pt x="14729" y="17288"/>
                  </a:lnTo>
                  <a:lnTo>
                    <a:pt x="14708" y="17291"/>
                  </a:lnTo>
                  <a:lnTo>
                    <a:pt x="14704" y="17286"/>
                  </a:lnTo>
                  <a:lnTo>
                    <a:pt x="14704" y="17277"/>
                  </a:lnTo>
                  <a:lnTo>
                    <a:pt x="14707" y="17271"/>
                  </a:lnTo>
                  <a:lnTo>
                    <a:pt x="14712" y="17261"/>
                  </a:lnTo>
                  <a:lnTo>
                    <a:pt x="14721" y="17256"/>
                  </a:lnTo>
                  <a:lnTo>
                    <a:pt x="14727" y="17255"/>
                  </a:lnTo>
                  <a:lnTo>
                    <a:pt x="14742" y="17258"/>
                  </a:lnTo>
                  <a:lnTo>
                    <a:pt x="14751" y="17257"/>
                  </a:lnTo>
                  <a:lnTo>
                    <a:pt x="14752" y="17262"/>
                  </a:lnTo>
                  <a:lnTo>
                    <a:pt x="14749" y="17267"/>
                  </a:lnTo>
                  <a:lnTo>
                    <a:pt x="14743" y="17267"/>
                  </a:lnTo>
                  <a:lnTo>
                    <a:pt x="14743" y="17272"/>
                  </a:lnTo>
                  <a:lnTo>
                    <a:pt x="14755" y="17271"/>
                  </a:lnTo>
                  <a:lnTo>
                    <a:pt x="14761" y="17274"/>
                  </a:lnTo>
                  <a:lnTo>
                    <a:pt x="14761" y="17279"/>
                  </a:lnTo>
                  <a:lnTo>
                    <a:pt x="14752" y="17280"/>
                  </a:lnTo>
                  <a:lnTo>
                    <a:pt x="14747" y="17290"/>
                  </a:lnTo>
                  <a:lnTo>
                    <a:pt x="14745" y="17300"/>
                  </a:lnTo>
                  <a:lnTo>
                    <a:pt x="14745" y="17310"/>
                  </a:lnTo>
                  <a:lnTo>
                    <a:pt x="14748" y="17314"/>
                  </a:lnTo>
                  <a:lnTo>
                    <a:pt x="14751" y="17309"/>
                  </a:lnTo>
                  <a:lnTo>
                    <a:pt x="14815" y="17254"/>
                  </a:lnTo>
                  <a:lnTo>
                    <a:pt x="14844" y="17231"/>
                  </a:lnTo>
                  <a:lnTo>
                    <a:pt x="14864" y="17219"/>
                  </a:lnTo>
                  <a:lnTo>
                    <a:pt x="14876" y="17213"/>
                  </a:lnTo>
                  <a:lnTo>
                    <a:pt x="14906" y="17209"/>
                  </a:lnTo>
                  <a:lnTo>
                    <a:pt x="14924" y="17202"/>
                  </a:lnTo>
                  <a:lnTo>
                    <a:pt x="14936" y="17196"/>
                  </a:lnTo>
                  <a:lnTo>
                    <a:pt x="14936" y="17187"/>
                  </a:lnTo>
                  <a:lnTo>
                    <a:pt x="14923" y="17178"/>
                  </a:lnTo>
                  <a:lnTo>
                    <a:pt x="14911" y="17181"/>
                  </a:lnTo>
                  <a:lnTo>
                    <a:pt x="14893" y="17187"/>
                  </a:lnTo>
                  <a:lnTo>
                    <a:pt x="14872" y="17195"/>
                  </a:lnTo>
                  <a:lnTo>
                    <a:pt x="14869" y="17191"/>
                  </a:lnTo>
                  <a:lnTo>
                    <a:pt x="14872" y="17185"/>
                  </a:lnTo>
                  <a:lnTo>
                    <a:pt x="14883" y="17174"/>
                  </a:lnTo>
                  <a:lnTo>
                    <a:pt x="14901" y="17167"/>
                  </a:lnTo>
                  <a:lnTo>
                    <a:pt x="14919" y="17160"/>
                  </a:lnTo>
                  <a:lnTo>
                    <a:pt x="14937" y="17163"/>
                  </a:lnTo>
                  <a:lnTo>
                    <a:pt x="14940" y="17162"/>
                  </a:lnTo>
                  <a:lnTo>
                    <a:pt x="14941" y="17167"/>
                  </a:lnTo>
                  <a:lnTo>
                    <a:pt x="14938" y="17172"/>
                  </a:lnTo>
                  <a:lnTo>
                    <a:pt x="14944" y="17181"/>
                  </a:lnTo>
                  <a:lnTo>
                    <a:pt x="14953" y="17185"/>
                  </a:lnTo>
                  <a:lnTo>
                    <a:pt x="14960" y="17188"/>
                  </a:lnTo>
                  <a:lnTo>
                    <a:pt x="14960" y="17198"/>
                  </a:lnTo>
                  <a:lnTo>
                    <a:pt x="14970" y="17210"/>
                  </a:lnTo>
                  <a:lnTo>
                    <a:pt x="14992" y="17222"/>
                  </a:lnTo>
                  <a:lnTo>
                    <a:pt x="15018" y="17209"/>
                  </a:lnTo>
                  <a:lnTo>
                    <a:pt x="15042" y="17197"/>
                  </a:lnTo>
                  <a:lnTo>
                    <a:pt x="15044" y="17187"/>
                  </a:lnTo>
                  <a:lnTo>
                    <a:pt x="15043" y="17173"/>
                  </a:lnTo>
                  <a:lnTo>
                    <a:pt x="15047" y="17168"/>
                  </a:lnTo>
                  <a:lnTo>
                    <a:pt x="15053" y="17167"/>
                  </a:lnTo>
                  <a:lnTo>
                    <a:pt x="15056" y="17171"/>
                  </a:lnTo>
                  <a:lnTo>
                    <a:pt x="15060" y="17191"/>
                  </a:lnTo>
                  <a:lnTo>
                    <a:pt x="15063" y="17199"/>
                  </a:lnTo>
                  <a:lnTo>
                    <a:pt x="15069" y="17203"/>
                  </a:lnTo>
                  <a:lnTo>
                    <a:pt x="15076" y="17202"/>
                  </a:lnTo>
                  <a:lnTo>
                    <a:pt x="15081" y="17197"/>
                  </a:lnTo>
                  <a:lnTo>
                    <a:pt x="15090" y="17196"/>
                  </a:lnTo>
                  <a:lnTo>
                    <a:pt x="15096" y="17200"/>
                  </a:lnTo>
                  <a:lnTo>
                    <a:pt x="15100" y="17209"/>
                  </a:lnTo>
                  <a:lnTo>
                    <a:pt x="15106" y="17213"/>
                  </a:lnTo>
                  <a:lnTo>
                    <a:pt x="15115" y="17212"/>
                  </a:lnTo>
                  <a:lnTo>
                    <a:pt x="15124" y="17202"/>
                  </a:lnTo>
                  <a:lnTo>
                    <a:pt x="15127" y="17196"/>
                  </a:lnTo>
                  <a:lnTo>
                    <a:pt x="15129" y="17191"/>
                  </a:lnTo>
                  <a:lnTo>
                    <a:pt x="15135" y="17191"/>
                  </a:lnTo>
                  <a:lnTo>
                    <a:pt x="15141" y="17180"/>
                  </a:lnTo>
                  <a:lnTo>
                    <a:pt x="15136" y="17148"/>
                  </a:lnTo>
                  <a:lnTo>
                    <a:pt x="15144" y="17150"/>
                  </a:lnTo>
                  <a:lnTo>
                    <a:pt x="15149" y="17151"/>
                  </a:lnTo>
                  <a:lnTo>
                    <a:pt x="15151" y="17145"/>
                  </a:lnTo>
                  <a:lnTo>
                    <a:pt x="15154" y="17136"/>
                  </a:lnTo>
                  <a:lnTo>
                    <a:pt x="15156" y="17131"/>
                  </a:lnTo>
                  <a:lnTo>
                    <a:pt x="15166" y="17129"/>
                  </a:lnTo>
                  <a:lnTo>
                    <a:pt x="15169" y="17143"/>
                  </a:lnTo>
                  <a:lnTo>
                    <a:pt x="15176" y="17152"/>
                  </a:lnTo>
                  <a:lnTo>
                    <a:pt x="15179" y="17152"/>
                  </a:lnTo>
                  <a:lnTo>
                    <a:pt x="15178" y="17142"/>
                  </a:lnTo>
                  <a:lnTo>
                    <a:pt x="15181" y="17133"/>
                  </a:lnTo>
                  <a:lnTo>
                    <a:pt x="15184" y="17133"/>
                  </a:lnTo>
                  <a:lnTo>
                    <a:pt x="15206" y="17148"/>
                  </a:lnTo>
                  <a:lnTo>
                    <a:pt x="15215" y="17152"/>
                  </a:lnTo>
                  <a:lnTo>
                    <a:pt x="15224" y="17151"/>
                  </a:lnTo>
                  <a:lnTo>
                    <a:pt x="15230" y="17145"/>
                  </a:lnTo>
                  <a:lnTo>
                    <a:pt x="15233" y="17140"/>
                  </a:lnTo>
                  <a:lnTo>
                    <a:pt x="15236" y="17145"/>
                  </a:lnTo>
                  <a:lnTo>
                    <a:pt x="15239" y="17144"/>
                  </a:lnTo>
                  <a:lnTo>
                    <a:pt x="15237" y="17163"/>
                  </a:lnTo>
                  <a:lnTo>
                    <a:pt x="15234" y="17178"/>
                  </a:lnTo>
                  <a:lnTo>
                    <a:pt x="15238" y="17183"/>
                  </a:lnTo>
                  <a:lnTo>
                    <a:pt x="15246" y="17172"/>
                  </a:lnTo>
                  <a:lnTo>
                    <a:pt x="15252" y="17166"/>
                  </a:lnTo>
                  <a:lnTo>
                    <a:pt x="15255" y="17171"/>
                  </a:lnTo>
                  <a:lnTo>
                    <a:pt x="15259" y="17175"/>
                  </a:lnTo>
                  <a:lnTo>
                    <a:pt x="15262" y="17180"/>
                  </a:lnTo>
                  <a:lnTo>
                    <a:pt x="15262" y="17175"/>
                  </a:lnTo>
                  <a:lnTo>
                    <a:pt x="15265" y="17174"/>
                  </a:lnTo>
                  <a:lnTo>
                    <a:pt x="15267" y="17155"/>
                  </a:lnTo>
                  <a:lnTo>
                    <a:pt x="15269" y="17140"/>
                  </a:lnTo>
                  <a:lnTo>
                    <a:pt x="15268" y="17127"/>
                  </a:lnTo>
                  <a:lnTo>
                    <a:pt x="15263" y="17085"/>
                  </a:lnTo>
                  <a:lnTo>
                    <a:pt x="15259" y="17056"/>
                  </a:lnTo>
                  <a:lnTo>
                    <a:pt x="15263" y="17013"/>
                  </a:lnTo>
                  <a:lnTo>
                    <a:pt x="15264" y="16984"/>
                  </a:lnTo>
                  <a:lnTo>
                    <a:pt x="15263" y="16966"/>
                  </a:lnTo>
                  <a:lnTo>
                    <a:pt x="15248" y="16963"/>
                  </a:lnTo>
                  <a:lnTo>
                    <a:pt x="15242" y="16959"/>
                  </a:lnTo>
                  <a:lnTo>
                    <a:pt x="15239" y="16954"/>
                  </a:lnTo>
                  <a:lnTo>
                    <a:pt x="15238" y="16950"/>
                  </a:lnTo>
                  <a:lnTo>
                    <a:pt x="15243" y="16935"/>
                  </a:lnTo>
                  <a:lnTo>
                    <a:pt x="15246" y="16930"/>
                  </a:lnTo>
                  <a:lnTo>
                    <a:pt x="15252" y="16924"/>
                  </a:lnTo>
                  <a:lnTo>
                    <a:pt x="15252" y="16929"/>
                  </a:lnTo>
                  <a:lnTo>
                    <a:pt x="15256" y="16938"/>
                  </a:lnTo>
                  <a:lnTo>
                    <a:pt x="15257" y="16952"/>
                  </a:lnTo>
                  <a:lnTo>
                    <a:pt x="15260" y="16957"/>
                  </a:lnTo>
                  <a:lnTo>
                    <a:pt x="15263" y="16956"/>
                  </a:lnTo>
                  <a:lnTo>
                    <a:pt x="15265" y="16947"/>
                  </a:lnTo>
                  <a:lnTo>
                    <a:pt x="15268" y="16942"/>
                  </a:lnTo>
                  <a:lnTo>
                    <a:pt x="15266" y="16899"/>
                  </a:lnTo>
                  <a:lnTo>
                    <a:pt x="15272" y="16889"/>
                  </a:lnTo>
                  <a:lnTo>
                    <a:pt x="15278" y="16888"/>
                  </a:lnTo>
                  <a:lnTo>
                    <a:pt x="15277" y="16879"/>
                  </a:lnTo>
                  <a:lnTo>
                    <a:pt x="15274" y="16865"/>
                  </a:lnTo>
                  <a:lnTo>
                    <a:pt x="15276" y="16859"/>
                  </a:lnTo>
                  <a:lnTo>
                    <a:pt x="15282" y="16859"/>
                  </a:lnTo>
                  <a:lnTo>
                    <a:pt x="15282" y="16854"/>
                  </a:lnTo>
                  <a:lnTo>
                    <a:pt x="15275" y="16836"/>
                  </a:lnTo>
                  <a:lnTo>
                    <a:pt x="15271" y="16818"/>
                  </a:lnTo>
                  <a:lnTo>
                    <a:pt x="15271" y="16813"/>
                  </a:lnTo>
                  <a:lnTo>
                    <a:pt x="15277" y="16817"/>
                  </a:lnTo>
                  <a:lnTo>
                    <a:pt x="15277" y="16812"/>
                  </a:lnTo>
                  <a:lnTo>
                    <a:pt x="15279" y="16798"/>
                  </a:lnTo>
                  <a:lnTo>
                    <a:pt x="15281" y="16784"/>
                  </a:lnTo>
                  <a:lnTo>
                    <a:pt x="15288" y="16787"/>
                  </a:lnTo>
                  <a:lnTo>
                    <a:pt x="15291" y="16791"/>
                  </a:lnTo>
                  <a:lnTo>
                    <a:pt x="15291" y="16797"/>
                  </a:lnTo>
                  <a:lnTo>
                    <a:pt x="15283" y="16816"/>
                  </a:lnTo>
                  <a:lnTo>
                    <a:pt x="15284" y="16830"/>
                  </a:lnTo>
                  <a:lnTo>
                    <a:pt x="15287" y="16830"/>
                  </a:lnTo>
                  <a:lnTo>
                    <a:pt x="15289" y="16820"/>
                  </a:lnTo>
                  <a:lnTo>
                    <a:pt x="15295" y="16819"/>
                  </a:lnTo>
                  <a:lnTo>
                    <a:pt x="15299" y="16824"/>
                  </a:lnTo>
                  <a:lnTo>
                    <a:pt x="15299" y="16829"/>
                  </a:lnTo>
                  <a:lnTo>
                    <a:pt x="15297" y="16852"/>
                  </a:lnTo>
                  <a:lnTo>
                    <a:pt x="15291" y="16863"/>
                  </a:lnTo>
                  <a:lnTo>
                    <a:pt x="15298" y="16871"/>
                  </a:lnTo>
                  <a:lnTo>
                    <a:pt x="15304" y="16870"/>
                  </a:lnTo>
                  <a:lnTo>
                    <a:pt x="15307" y="16865"/>
                  </a:lnTo>
                  <a:lnTo>
                    <a:pt x="15310" y="16865"/>
                  </a:lnTo>
                  <a:lnTo>
                    <a:pt x="15310" y="16860"/>
                  </a:lnTo>
                  <a:lnTo>
                    <a:pt x="15308" y="16780"/>
                  </a:lnTo>
                  <a:lnTo>
                    <a:pt x="15310" y="16742"/>
                  </a:lnTo>
                  <a:lnTo>
                    <a:pt x="15313" y="16741"/>
                  </a:lnTo>
                  <a:lnTo>
                    <a:pt x="15316" y="16751"/>
                  </a:lnTo>
                  <a:lnTo>
                    <a:pt x="15316" y="16755"/>
                  </a:lnTo>
                  <a:lnTo>
                    <a:pt x="15318" y="16845"/>
                  </a:lnTo>
                  <a:lnTo>
                    <a:pt x="15319" y="16869"/>
                  </a:lnTo>
                  <a:lnTo>
                    <a:pt x="15333" y="16910"/>
                  </a:lnTo>
                  <a:lnTo>
                    <a:pt x="15341" y="16937"/>
                  </a:lnTo>
                  <a:lnTo>
                    <a:pt x="15348" y="16965"/>
                  </a:lnTo>
                  <a:lnTo>
                    <a:pt x="15343" y="16994"/>
                  </a:lnTo>
                  <a:lnTo>
                    <a:pt x="15335" y="17014"/>
                  </a:lnTo>
                  <a:lnTo>
                    <a:pt x="15336" y="17028"/>
                  </a:lnTo>
                  <a:lnTo>
                    <a:pt x="15340" y="17042"/>
                  </a:lnTo>
                  <a:lnTo>
                    <a:pt x="15354" y="17074"/>
                  </a:lnTo>
                  <a:lnTo>
                    <a:pt x="15360" y="17082"/>
                  </a:lnTo>
                  <a:lnTo>
                    <a:pt x="15366" y="17086"/>
                  </a:lnTo>
                  <a:lnTo>
                    <a:pt x="15376" y="17089"/>
                  </a:lnTo>
                  <a:lnTo>
                    <a:pt x="15385" y="17088"/>
                  </a:lnTo>
                  <a:lnTo>
                    <a:pt x="15384" y="17079"/>
                  </a:lnTo>
                  <a:lnTo>
                    <a:pt x="15387" y="17070"/>
                  </a:lnTo>
                  <a:lnTo>
                    <a:pt x="15392" y="17064"/>
                  </a:lnTo>
                  <a:lnTo>
                    <a:pt x="15396" y="17068"/>
                  </a:lnTo>
                  <a:lnTo>
                    <a:pt x="15399" y="17077"/>
                  </a:lnTo>
                  <a:lnTo>
                    <a:pt x="15397" y="17091"/>
                  </a:lnTo>
                  <a:lnTo>
                    <a:pt x="15391" y="17102"/>
                  </a:lnTo>
                  <a:lnTo>
                    <a:pt x="15395" y="17111"/>
                  </a:lnTo>
                  <a:lnTo>
                    <a:pt x="15398" y="17120"/>
                  </a:lnTo>
                  <a:lnTo>
                    <a:pt x="15405" y="17129"/>
                  </a:lnTo>
                  <a:lnTo>
                    <a:pt x="15414" y="17137"/>
                  </a:lnTo>
                  <a:lnTo>
                    <a:pt x="15421" y="17145"/>
                  </a:lnTo>
                  <a:lnTo>
                    <a:pt x="15433" y="17154"/>
                  </a:lnTo>
                  <a:lnTo>
                    <a:pt x="15439" y="17144"/>
                  </a:lnTo>
                  <a:lnTo>
                    <a:pt x="15445" y="17142"/>
                  </a:lnTo>
                  <a:lnTo>
                    <a:pt x="15448" y="17152"/>
                  </a:lnTo>
                  <a:lnTo>
                    <a:pt x="15452" y="17161"/>
                  </a:lnTo>
                  <a:lnTo>
                    <a:pt x="15449" y="17166"/>
                  </a:lnTo>
                  <a:lnTo>
                    <a:pt x="15443" y="17171"/>
                  </a:lnTo>
                  <a:lnTo>
                    <a:pt x="15437" y="17163"/>
                  </a:lnTo>
                  <a:lnTo>
                    <a:pt x="15431" y="17168"/>
                  </a:lnTo>
                  <a:lnTo>
                    <a:pt x="15429" y="17183"/>
                  </a:lnTo>
                  <a:lnTo>
                    <a:pt x="15394" y="17206"/>
                  </a:lnTo>
                  <a:lnTo>
                    <a:pt x="15382" y="17212"/>
                  </a:lnTo>
                  <a:lnTo>
                    <a:pt x="15367" y="17214"/>
                  </a:lnTo>
                  <a:lnTo>
                    <a:pt x="15363" y="17209"/>
                  </a:lnTo>
                  <a:lnTo>
                    <a:pt x="15351" y="17211"/>
                  </a:lnTo>
                  <a:lnTo>
                    <a:pt x="15349" y="17221"/>
                  </a:lnTo>
                  <a:lnTo>
                    <a:pt x="15334" y="17203"/>
                  </a:lnTo>
                  <a:lnTo>
                    <a:pt x="15319" y="17195"/>
                  </a:lnTo>
                  <a:lnTo>
                    <a:pt x="15316" y="17195"/>
                  </a:lnTo>
                  <a:lnTo>
                    <a:pt x="15317" y="17229"/>
                  </a:lnTo>
                  <a:lnTo>
                    <a:pt x="15326" y="17233"/>
                  </a:lnTo>
                  <a:lnTo>
                    <a:pt x="15334" y="17232"/>
                  </a:lnTo>
                  <a:lnTo>
                    <a:pt x="15337" y="17229"/>
                  </a:lnTo>
                  <a:lnTo>
                    <a:pt x="15379" y="17226"/>
                  </a:lnTo>
                  <a:lnTo>
                    <a:pt x="15424" y="17211"/>
                  </a:lnTo>
                  <a:lnTo>
                    <a:pt x="15451" y="17199"/>
                  </a:lnTo>
                  <a:lnTo>
                    <a:pt x="15480" y="17181"/>
                  </a:lnTo>
                  <a:lnTo>
                    <a:pt x="15503" y="17164"/>
                  </a:lnTo>
                  <a:lnTo>
                    <a:pt x="15527" y="17147"/>
                  </a:lnTo>
                  <a:lnTo>
                    <a:pt x="15526" y="17142"/>
                  </a:lnTo>
                  <a:lnTo>
                    <a:pt x="15520" y="17138"/>
                  </a:lnTo>
                  <a:lnTo>
                    <a:pt x="15529" y="17123"/>
                  </a:lnTo>
                  <a:lnTo>
                    <a:pt x="15517" y="17129"/>
                  </a:lnTo>
                  <a:lnTo>
                    <a:pt x="15495" y="17131"/>
                  </a:lnTo>
                  <a:lnTo>
                    <a:pt x="15498" y="17127"/>
                  </a:lnTo>
                  <a:lnTo>
                    <a:pt x="15504" y="17116"/>
                  </a:lnTo>
                  <a:lnTo>
                    <a:pt x="15507" y="17111"/>
                  </a:lnTo>
                  <a:lnTo>
                    <a:pt x="15497" y="17099"/>
                  </a:lnTo>
                  <a:lnTo>
                    <a:pt x="15494" y="17089"/>
                  </a:lnTo>
                  <a:lnTo>
                    <a:pt x="15493" y="17080"/>
                  </a:lnTo>
                  <a:lnTo>
                    <a:pt x="15499" y="17079"/>
                  </a:lnTo>
                  <a:lnTo>
                    <a:pt x="15505" y="17083"/>
                  </a:lnTo>
                  <a:lnTo>
                    <a:pt x="15512" y="17087"/>
                  </a:lnTo>
                  <a:lnTo>
                    <a:pt x="15513" y="17115"/>
                  </a:lnTo>
                  <a:lnTo>
                    <a:pt x="15516" y="17119"/>
                  </a:lnTo>
                  <a:lnTo>
                    <a:pt x="15519" y="17119"/>
                  </a:lnTo>
                  <a:lnTo>
                    <a:pt x="15528" y="17113"/>
                  </a:lnTo>
                  <a:lnTo>
                    <a:pt x="15537" y="17103"/>
                  </a:lnTo>
                  <a:lnTo>
                    <a:pt x="15539" y="17098"/>
                  </a:lnTo>
                  <a:lnTo>
                    <a:pt x="15536" y="17084"/>
                  </a:lnTo>
                  <a:lnTo>
                    <a:pt x="15538" y="17074"/>
                  </a:lnTo>
                  <a:lnTo>
                    <a:pt x="15538" y="17070"/>
                  </a:lnTo>
                  <a:lnTo>
                    <a:pt x="15541" y="17070"/>
                  </a:lnTo>
                  <a:lnTo>
                    <a:pt x="15544" y="17064"/>
                  </a:lnTo>
                  <a:lnTo>
                    <a:pt x="15544" y="17059"/>
                  </a:lnTo>
                  <a:lnTo>
                    <a:pt x="15546" y="17059"/>
                  </a:lnTo>
                  <a:lnTo>
                    <a:pt x="15548" y="17064"/>
                  </a:lnTo>
                  <a:lnTo>
                    <a:pt x="15548" y="17068"/>
                  </a:lnTo>
                  <a:lnTo>
                    <a:pt x="15551" y="17072"/>
                  </a:lnTo>
                  <a:lnTo>
                    <a:pt x="15553" y="17077"/>
                  </a:lnTo>
                  <a:lnTo>
                    <a:pt x="15553" y="17082"/>
                  </a:lnTo>
                  <a:lnTo>
                    <a:pt x="15551" y="17087"/>
                  </a:lnTo>
                  <a:lnTo>
                    <a:pt x="15548" y="17092"/>
                  </a:lnTo>
                  <a:lnTo>
                    <a:pt x="15545" y="17097"/>
                  </a:lnTo>
                  <a:lnTo>
                    <a:pt x="15548" y="17102"/>
                  </a:lnTo>
                  <a:lnTo>
                    <a:pt x="15548" y="17106"/>
                  </a:lnTo>
                  <a:lnTo>
                    <a:pt x="15558" y="17105"/>
                  </a:lnTo>
                  <a:lnTo>
                    <a:pt x="15556" y="17099"/>
                  </a:lnTo>
                  <a:lnTo>
                    <a:pt x="15548" y="17099"/>
                  </a:lnTo>
                  <a:lnTo>
                    <a:pt x="15548" y="17104"/>
                  </a:lnTo>
                  <a:lnTo>
                    <a:pt x="15550" y="17110"/>
                  </a:lnTo>
                  <a:lnTo>
                    <a:pt x="15547" y="17120"/>
                  </a:lnTo>
                  <a:lnTo>
                    <a:pt x="15541" y="17121"/>
                  </a:lnTo>
                  <a:lnTo>
                    <a:pt x="15542" y="17125"/>
                  </a:lnTo>
                  <a:lnTo>
                    <a:pt x="15547" y="17130"/>
                  </a:lnTo>
                  <a:lnTo>
                    <a:pt x="15553" y="17129"/>
                  </a:lnTo>
                  <a:lnTo>
                    <a:pt x="15595" y="17100"/>
                  </a:lnTo>
                  <a:lnTo>
                    <a:pt x="15626" y="17077"/>
                  </a:lnTo>
                  <a:lnTo>
                    <a:pt x="15626" y="17072"/>
                  </a:lnTo>
                  <a:lnTo>
                    <a:pt x="15624" y="17077"/>
                  </a:lnTo>
                  <a:lnTo>
                    <a:pt x="15619" y="17079"/>
                  </a:lnTo>
                  <a:lnTo>
                    <a:pt x="15626" y="17085"/>
                  </a:lnTo>
                  <a:lnTo>
                    <a:pt x="15626" y="17097"/>
                  </a:lnTo>
                  <a:lnTo>
                    <a:pt x="15626" y="17091"/>
                  </a:lnTo>
                  <a:lnTo>
                    <a:pt x="15614" y="17086"/>
                  </a:lnTo>
                  <a:lnTo>
                    <a:pt x="15623" y="17070"/>
                  </a:lnTo>
                  <a:lnTo>
                    <a:pt x="15638" y="17053"/>
                  </a:lnTo>
                  <a:lnTo>
                    <a:pt x="15645" y="17052"/>
                  </a:lnTo>
                  <a:lnTo>
                    <a:pt x="15653" y="17046"/>
                  </a:lnTo>
                  <a:lnTo>
                    <a:pt x="15651" y="17027"/>
                  </a:lnTo>
                  <a:lnTo>
                    <a:pt x="15648" y="17023"/>
                  </a:lnTo>
                  <a:lnTo>
                    <a:pt x="15665" y="16984"/>
                  </a:lnTo>
                  <a:lnTo>
                    <a:pt x="15679" y="16951"/>
                  </a:lnTo>
                  <a:lnTo>
                    <a:pt x="15682" y="16951"/>
                  </a:lnTo>
                  <a:lnTo>
                    <a:pt x="15685" y="16963"/>
                  </a:lnTo>
                  <a:lnTo>
                    <a:pt x="15689" y="16938"/>
                  </a:lnTo>
                  <a:lnTo>
                    <a:pt x="15691" y="16913"/>
                  </a:lnTo>
                  <a:lnTo>
                    <a:pt x="15681" y="16898"/>
                  </a:lnTo>
                  <a:lnTo>
                    <a:pt x="15671" y="16874"/>
                  </a:lnTo>
                  <a:lnTo>
                    <a:pt x="15669" y="16829"/>
                  </a:lnTo>
                  <a:lnTo>
                    <a:pt x="15675" y="16829"/>
                  </a:lnTo>
                  <a:lnTo>
                    <a:pt x="15681" y="16841"/>
                  </a:lnTo>
                  <a:lnTo>
                    <a:pt x="15687" y="16848"/>
                  </a:lnTo>
                  <a:lnTo>
                    <a:pt x="15691" y="16864"/>
                  </a:lnTo>
                  <a:lnTo>
                    <a:pt x="15691" y="16869"/>
                  </a:lnTo>
                  <a:lnTo>
                    <a:pt x="15695" y="16874"/>
                  </a:lnTo>
                  <a:lnTo>
                    <a:pt x="15704" y="16873"/>
                  </a:lnTo>
                  <a:lnTo>
                    <a:pt x="15710" y="16882"/>
                  </a:lnTo>
                  <a:lnTo>
                    <a:pt x="15712" y="16915"/>
                  </a:lnTo>
                  <a:lnTo>
                    <a:pt x="15716" y="16948"/>
                  </a:lnTo>
                  <a:lnTo>
                    <a:pt x="15725" y="16947"/>
                  </a:lnTo>
                  <a:lnTo>
                    <a:pt x="15731" y="16941"/>
                  </a:lnTo>
                  <a:lnTo>
                    <a:pt x="15732" y="16899"/>
                  </a:lnTo>
                  <a:lnTo>
                    <a:pt x="15736" y="16859"/>
                  </a:lnTo>
                  <a:lnTo>
                    <a:pt x="15742" y="16845"/>
                  </a:lnTo>
                  <a:lnTo>
                    <a:pt x="15747" y="16830"/>
                  </a:lnTo>
                  <a:lnTo>
                    <a:pt x="15738" y="16827"/>
                  </a:lnTo>
                  <a:lnTo>
                    <a:pt x="15734" y="16818"/>
                  </a:lnTo>
                  <a:lnTo>
                    <a:pt x="15734" y="16813"/>
                  </a:lnTo>
                  <a:lnTo>
                    <a:pt x="15737" y="16808"/>
                  </a:lnTo>
                  <a:lnTo>
                    <a:pt x="15746" y="16821"/>
                  </a:lnTo>
                  <a:lnTo>
                    <a:pt x="15753" y="16834"/>
                  </a:lnTo>
                  <a:lnTo>
                    <a:pt x="15754" y="16848"/>
                  </a:lnTo>
                  <a:lnTo>
                    <a:pt x="15751" y="16858"/>
                  </a:lnTo>
                  <a:lnTo>
                    <a:pt x="15749" y="16868"/>
                  </a:lnTo>
                  <a:lnTo>
                    <a:pt x="15743" y="16878"/>
                  </a:lnTo>
                  <a:lnTo>
                    <a:pt x="15747" y="16892"/>
                  </a:lnTo>
                  <a:lnTo>
                    <a:pt x="15781" y="16902"/>
                  </a:lnTo>
                  <a:lnTo>
                    <a:pt x="15821" y="16925"/>
                  </a:lnTo>
                  <a:lnTo>
                    <a:pt x="15821" y="16930"/>
                  </a:lnTo>
                  <a:lnTo>
                    <a:pt x="15803" y="16932"/>
                  </a:lnTo>
                  <a:lnTo>
                    <a:pt x="15797" y="16923"/>
                  </a:lnTo>
                  <a:lnTo>
                    <a:pt x="15791" y="16919"/>
                  </a:lnTo>
                  <a:lnTo>
                    <a:pt x="15777" y="16945"/>
                  </a:lnTo>
                  <a:lnTo>
                    <a:pt x="15754" y="16976"/>
                  </a:lnTo>
                  <a:lnTo>
                    <a:pt x="15736" y="16979"/>
                  </a:lnTo>
                  <a:lnTo>
                    <a:pt x="15722" y="16985"/>
                  </a:lnTo>
                  <a:lnTo>
                    <a:pt x="15713" y="17005"/>
                  </a:lnTo>
                  <a:lnTo>
                    <a:pt x="15699" y="17021"/>
                  </a:lnTo>
                  <a:lnTo>
                    <a:pt x="15693" y="17022"/>
                  </a:lnTo>
                  <a:lnTo>
                    <a:pt x="15687" y="17018"/>
                  </a:lnTo>
                  <a:lnTo>
                    <a:pt x="15681" y="17019"/>
                  </a:lnTo>
                  <a:lnTo>
                    <a:pt x="15675" y="17029"/>
                  </a:lnTo>
                  <a:lnTo>
                    <a:pt x="15676" y="17034"/>
                  </a:lnTo>
                  <a:lnTo>
                    <a:pt x="15679" y="17043"/>
                  </a:lnTo>
                  <a:lnTo>
                    <a:pt x="15688" y="17042"/>
                  </a:lnTo>
                  <a:lnTo>
                    <a:pt x="15711" y="17024"/>
                  </a:lnTo>
                  <a:lnTo>
                    <a:pt x="15734" y="17002"/>
                  </a:lnTo>
                  <a:lnTo>
                    <a:pt x="15796" y="16967"/>
                  </a:lnTo>
                  <a:lnTo>
                    <a:pt x="15849" y="16936"/>
                  </a:lnTo>
                  <a:lnTo>
                    <a:pt x="15900" y="16920"/>
                  </a:lnTo>
                  <a:lnTo>
                    <a:pt x="15920" y="16913"/>
                  </a:lnTo>
                  <a:lnTo>
                    <a:pt x="15948" y="16910"/>
                  </a:lnTo>
                  <a:lnTo>
                    <a:pt x="15951" y="16905"/>
                  </a:lnTo>
                  <a:lnTo>
                    <a:pt x="15950" y="16900"/>
                  </a:lnTo>
                  <a:lnTo>
                    <a:pt x="15947" y="16896"/>
                  </a:lnTo>
                  <a:lnTo>
                    <a:pt x="15944" y="16896"/>
                  </a:lnTo>
                  <a:lnTo>
                    <a:pt x="15941" y="16892"/>
                  </a:lnTo>
                  <a:lnTo>
                    <a:pt x="15937" y="16878"/>
                  </a:lnTo>
                  <a:lnTo>
                    <a:pt x="15936" y="16864"/>
                  </a:lnTo>
                  <a:lnTo>
                    <a:pt x="15939" y="16859"/>
                  </a:lnTo>
                  <a:lnTo>
                    <a:pt x="15942" y="16858"/>
                  </a:lnTo>
                  <a:lnTo>
                    <a:pt x="15945" y="16872"/>
                  </a:lnTo>
                  <a:lnTo>
                    <a:pt x="15949" y="16886"/>
                  </a:lnTo>
                  <a:lnTo>
                    <a:pt x="15956" y="16890"/>
                  </a:lnTo>
                  <a:lnTo>
                    <a:pt x="15961" y="16889"/>
                  </a:lnTo>
                  <a:lnTo>
                    <a:pt x="15970" y="16884"/>
                  </a:lnTo>
                  <a:lnTo>
                    <a:pt x="15982" y="16868"/>
                  </a:lnTo>
                  <a:lnTo>
                    <a:pt x="15993" y="16847"/>
                  </a:lnTo>
                  <a:lnTo>
                    <a:pt x="15993" y="16842"/>
                  </a:lnTo>
                  <a:lnTo>
                    <a:pt x="15986" y="16830"/>
                  </a:lnTo>
                  <a:lnTo>
                    <a:pt x="15982" y="16815"/>
                  </a:lnTo>
                  <a:lnTo>
                    <a:pt x="15982" y="16811"/>
                  </a:lnTo>
                  <a:lnTo>
                    <a:pt x="15985" y="16810"/>
                  </a:lnTo>
                  <a:lnTo>
                    <a:pt x="15992" y="16824"/>
                  </a:lnTo>
                  <a:lnTo>
                    <a:pt x="15998" y="16837"/>
                  </a:lnTo>
                  <a:lnTo>
                    <a:pt x="16001" y="16837"/>
                  </a:lnTo>
                  <a:lnTo>
                    <a:pt x="16000" y="16818"/>
                  </a:lnTo>
                  <a:lnTo>
                    <a:pt x="16006" y="16812"/>
                  </a:lnTo>
                  <a:lnTo>
                    <a:pt x="16009" y="16807"/>
                  </a:lnTo>
                  <a:lnTo>
                    <a:pt x="16018" y="16806"/>
                  </a:lnTo>
                  <a:lnTo>
                    <a:pt x="16019" y="16820"/>
                  </a:lnTo>
                  <a:lnTo>
                    <a:pt x="16007" y="16822"/>
                  </a:lnTo>
                  <a:lnTo>
                    <a:pt x="16007" y="16827"/>
                  </a:lnTo>
                  <a:lnTo>
                    <a:pt x="16014" y="16840"/>
                  </a:lnTo>
                  <a:lnTo>
                    <a:pt x="16020" y="16853"/>
                  </a:lnTo>
                  <a:lnTo>
                    <a:pt x="16024" y="16857"/>
                  </a:lnTo>
                  <a:lnTo>
                    <a:pt x="16030" y="16857"/>
                  </a:lnTo>
                  <a:lnTo>
                    <a:pt x="16044" y="16836"/>
                  </a:lnTo>
                  <a:lnTo>
                    <a:pt x="16052" y="16825"/>
                  </a:lnTo>
                  <a:lnTo>
                    <a:pt x="16061" y="16820"/>
                  </a:lnTo>
                  <a:lnTo>
                    <a:pt x="16082" y="16822"/>
                  </a:lnTo>
                  <a:lnTo>
                    <a:pt x="16091" y="16816"/>
                  </a:lnTo>
                  <a:lnTo>
                    <a:pt x="16103" y="16810"/>
                  </a:lnTo>
                  <a:lnTo>
                    <a:pt x="16109" y="16805"/>
                  </a:lnTo>
                  <a:lnTo>
                    <a:pt x="16112" y="16804"/>
                  </a:lnTo>
                  <a:lnTo>
                    <a:pt x="16115" y="16808"/>
                  </a:lnTo>
                  <a:lnTo>
                    <a:pt x="16122" y="16817"/>
                  </a:lnTo>
                  <a:lnTo>
                    <a:pt x="16131" y="16821"/>
                  </a:lnTo>
                  <a:lnTo>
                    <a:pt x="16134" y="16820"/>
                  </a:lnTo>
                  <a:lnTo>
                    <a:pt x="16137" y="16816"/>
                  </a:lnTo>
                  <a:lnTo>
                    <a:pt x="16137" y="16820"/>
                  </a:lnTo>
                  <a:lnTo>
                    <a:pt x="16140" y="16819"/>
                  </a:lnTo>
                  <a:lnTo>
                    <a:pt x="16137" y="16830"/>
                  </a:lnTo>
                  <a:lnTo>
                    <a:pt x="16141" y="16834"/>
                  </a:lnTo>
                  <a:lnTo>
                    <a:pt x="16147" y="16833"/>
                  </a:lnTo>
                  <a:lnTo>
                    <a:pt x="16153" y="16837"/>
                  </a:lnTo>
                  <a:lnTo>
                    <a:pt x="16156" y="16846"/>
                  </a:lnTo>
                  <a:lnTo>
                    <a:pt x="16160" y="16859"/>
                  </a:lnTo>
                  <a:lnTo>
                    <a:pt x="16163" y="16865"/>
                  </a:lnTo>
                  <a:lnTo>
                    <a:pt x="16161" y="16869"/>
                  </a:lnTo>
                  <a:lnTo>
                    <a:pt x="16155" y="16875"/>
                  </a:lnTo>
                  <a:lnTo>
                    <a:pt x="16140" y="16876"/>
                  </a:lnTo>
                  <a:lnTo>
                    <a:pt x="16130" y="16873"/>
                  </a:lnTo>
                  <a:lnTo>
                    <a:pt x="16124" y="16869"/>
                  </a:lnTo>
                  <a:lnTo>
                    <a:pt x="16115" y="16860"/>
                  </a:lnTo>
                  <a:lnTo>
                    <a:pt x="16108" y="16857"/>
                  </a:lnTo>
                  <a:lnTo>
                    <a:pt x="16102" y="16853"/>
                  </a:lnTo>
                  <a:lnTo>
                    <a:pt x="16099" y="16854"/>
                  </a:lnTo>
                  <a:lnTo>
                    <a:pt x="16096" y="16858"/>
                  </a:lnTo>
                  <a:lnTo>
                    <a:pt x="16093" y="16863"/>
                  </a:lnTo>
                  <a:lnTo>
                    <a:pt x="16094" y="16868"/>
                  </a:lnTo>
                  <a:lnTo>
                    <a:pt x="16097" y="16872"/>
                  </a:lnTo>
                  <a:lnTo>
                    <a:pt x="16103" y="16872"/>
                  </a:lnTo>
                  <a:lnTo>
                    <a:pt x="16106" y="16876"/>
                  </a:lnTo>
                  <a:lnTo>
                    <a:pt x="16109" y="16875"/>
                  </a:lnTo>
                  <a:lnTo>
                    <a:pt x="16110" y="16880"/>
                  </a:lnTo>
                  <a:lnTo>
                    <a:pt x="16101" y="16886"/>
                  </a:lnTo>
                  <a:lnTo>
                    <a:pt x="16092" y="16888"/>
                  </a:lnTo>
                  <a:lnTo>
                    <a:pt x="16093" y="16884"/>
                  </a:lnTo>
                  <a:lnTo>
                    <a:pt x="16093" y="16880"/>
                  </a:lnTo>
                  <a:lnTo>
                    <a:pt x="16083" y="16875"/>
                  </a:lnTo>
                  <a:lnTo>
                    <a:pt x="16076" y="16870"/>
                  </a:lnTo>
                  <a:lnTo>
                    <a:pt x="16071" y="16871"/>
                  </a:lnTo>
                  <a:lnTo>
                    <a:pt x="16068" y="16876"/>
                  </a:lnTo>
                  <a:lnTo>
                    <a:pt x="16068" y="16881"/>
                  </a:lnTo>
                  <a:lnTo>
                    <a:pt x="16071" y="16895"/>
                  </a:lnTo>
                  <a:lnTo>
                    <a:pt x="16068" y="16900"/>
                  </a:lnTo>
                  <a:lnTo>
                    <a:pt x="16065" y="16900"/>
                  </a:lnTo>
                  <a:lnTo>
                    <a:pt x="16059" y="16892"/>
                  </a:lnTo>
                  <a:lnTo>
                    <a:pt x="16041" y="16893"/>
                  </a:lnTo>
                  <a:lnTo>
                    <a:pt x="16025" y="16891"/>
                  </a:lnTo>
                  <a:lnTo>
                    <a:pt x="16019" y="16892"/>
                  </a:lnTo>
                  <a:lnTo>
                    <a:pt x="16017" y="16901"/>
                  </a:lnTo>
                  <a:lnTo>
                    <a:pt x="16014" y="16902"/>
                  </a:lnTo>
                  <a:lnTo>
                    <a:pt x="16004" y="16899"/>
                  </a:lnTo>
                  <a:lnTo>
                    <a:pt x="15995" y="16890"/>
                  </a:lnTo>
                  <a:lnTo>
                    <a:pt x="15992" y="16895"/>
                  </a:lnTo>
                  <a:lnTo>
                    <a:pt x="15987" y="16900"/>
                  </a:lnTo>
                  <a:lnTo>
                    <a:pt x="15987" y="16910"/>
                  </a:lnTo>
                  <a:lnTo>
                    <a:pt x="15990" y="16919"/>
                  </a:lnTo>
                  <a:lnTo>
                    <a:pt x="15999" y="16918"/>
                  </a:lnTo>
                  <a:lnTo>
                    <a:pt x="16030" y="16918"/>
                  </a:lnTo>
                  <a:lnTo>
                    <a:pt x="16078" y="16913"/>
                  </a:lnTo>
                  <a:lnTo>
                    <a:pt x="16148" y="16923"/>
                  </a:lnTo>
                  <a:lnTo>
                    <a:pt x="16206" y="16939"/>
                  </a:lnTo>
                  <a:lnTo>
                    <a:pt x="16250" y="16958"/>
                  </a:lnTo>
                  <a:lnTo>
                    <a:pt x="16290" y="16981"/>
                  </a:lnTo>
                  <a:lnTo>
                    <a:pt x="16306" y="16989"/>
                  </a:lnTo>
                  <a:lnTo>
                    <a:pt x="16325" y="17006"/>
                  </a:lnTo>
                  <a:lnTo>
                    <a:pt x="16344" y="17022"/>
                  </a:lnTo>
                  <a:lnTo>
                    <a:pt x="16360" y="17039"/>
                  </a:lnTo>
                  <a:lnTo>
                    <a:pt x="16359" y="17035"/>
                  </a:lnTo>
                  <a:lnTo>
                    <a:pt x="16362" y="17034"/>
                  </a:lnTo>
                  <a:lnTo>
                    <a:pt x="16362" y="17025"/>
                  </a:lnTo>
                  <a:lnTo>
                    <a:pt x="16365" y="17019"/>
                  </a:lnTo>
                  <a:lnTo>
                    <a:pt x="16371" y="17019"/>
                  </a:lnTo>
                  <a:lnTo>
                    <a:pt x="16367" y="17014"/>
                  </a:lnTo>
                  <a:lnTo>
                    <a:pt x="16361" y="17006"/>
                  </a:lnTo>
                  <a:lnTo>
                    <a:pt x="16352" y="17002"/>
                  </a:lnTo>
                  <a:lnTo>
                    <a:pt x="16345" y="16998"/>
                  </a:lnTo>
                  <a:lnTo>
                    <a:pt x="16345" y="16993"/>
                  </a:lnTo>
                  <a:lnTo>
                    <a:pt x="16348" y="16989"/>
                  </a:lnTo>
                  <a:lnTo>
                    <a:pt x="16351" y="16979"/>
                  </a:lnTo>
                  <a:lnTo>
                    <a:pt x="16350" y="16969"/>
                  </a:lnTo>
                  <a:lnTo>
                    <a:pt x="16347" y="16970"/>
                  </a:lnTo>
                  <a:lnTo>
                    <a:pt x="16338" y="16966"/>
                  </a:lnTo>
                  <a:lnTo>
                    <a:pt x="16337" y="16961"/>
                  </a:lnTo>
                  <a:lnTo>
                    <a:pt x="16334" y="16952"/>
                  </a:lnTo>
                  <a:lnTo>
                    <a:pt x="16331" y="16948"/>
                  </a:lnTo>
                  <a:lnTo>
                    <a:pt x="16316" y="16950"/>
                  </a:lnTo>
                  <a:lnTo>
                    <a:pt x="16314" y="16964"/>
                  </a:lnTo>
                  <a:lnTo>
                    <a:pt x="16311" y="16970"/>
                  </a:lnTo>
                  <a:lnTo>
                    <a:pt x="16308" y="16970"/>
                  </a:lnTo>
                  <a:lnTo>
                    <a:pt x="16302" y="16966"/>
                  </a:lnTo>
                  <a:lnTo>
                    <a:pt x="16298" y="16961"/>
                  </a:lnTo>
                  <a:lnTo>
                    <a:pt x="16301" y="16956"/>
                  </a:lnTo>
                  <a:lnTo>
                    <a:pt x="16297" y="16933"/>
                  </a:lnTo>
                  <a:lnTo>
                    <a:pt x="16296" y="16923"/>
                  </a:lnTo>
                  <a:lnTo>
                    <a:pt x="16287" y="16920"/>
                  </a:lnTo>
                  <a:lnTo>
                    <a:pt x="16281" y="16912"/>
                  </a:lnTo>
                  <a:lnTo>
                    <a:pt x="16280" y="16906"/>
                  </a:lnTo>
                  <a:lnTo>
                    <a:pt x="16292" y="16905"/>
                  </a:lnTo>
                  <a:lnTo>
                    <a:pt x="16302" y="16908"/>
                  </a:lnTo>
                  <a:lnTo>
                    <a:pt x="16305" y="16913"/>
                  </a:lnTo>
                  <a:lnTo>
                    <a:pt x="16308" y="16908"/>
                  </a:lnTo>
                  <a:lnTo>
                    <a:pt x="16326" y="16906"/>
                  </a:lnTo>
                  <a:lnTo>
                    <a:pt x="16328" y="16901"/>
                  </a:lnTo>
                  <a:lnTo>
                    <a:pt x="16328" y="16896"/>
                  </a:lnTo>
                  <a:lnTo>
                    <a:pt x="16334" y="16895"/>
                  </a:lnTo>
                  <a:lnTo>
                    <a:pt x="16335" y="16909"/>
                  </a:lnTo>
                  <a:lnTo>
                    <a:pt x="16341" y="16904"/>
                  </a:lnTo>
                  <a:lnTo>
                    <a:pt x="16347" y="16908"/>
                  </a:lnTo>
                  <a:lnTo>
                    <a:pt x="16350" y="16908"/>
                  </a:lnTo>
                  <a:lnTo>
                    <a:pt x="16351" y="16936"/>
                  </a:lnTo>
                  <a:lnTo>
                    <a:pt x="16355" y="16940"/>
                  </a:lnTo>
                  <a:lnTo>
                    <a:pt x="16361" y="16939"/>
                  </a:lnTo>
                  <a:lnTo>
                    <a:pt x="16360" y="16920"/>
                  </a:lnTo>
                  <a:lnTo>
                    <a:pt x="16362" y="16910"/>
                  </a:lnTo>
                  <a:lnTo>
                    <a:pt x="16368" y="16905"/>
                  </a:lnTo>
                  <a:lnTo>
                    <a:pt x="16377" y="16895"/>
                  </a:lnTo>
                  <a:lnTo>
                    <a:pt x="16386" y="16893"/>
                  </a:lnTo>
                  <a:lnTo>
                    <a:pt x="16389" y="16898"/>
                  </a:lnTo>
                  <a:lnTo>
                    <a:pt x="16389" y="16902"/>
                  </a:lnTo>
                  <a:lnTo>
                    <a:pt x="16398" y="16902"/>
                  </a:lnTo>
                  <a:lnTo>
                    <a:pt x="16404" y="16897"/>
                  </a:lnTo>
                  <a:lnTo>
                    <a:pt x="16403" y="16882"/>
                  </a:lnTo>
                  <a:lnTo>
                    <a:pt x="16406" y="16863"/>
                  </a:lnTo>
                  <a:lnTo>
                    <a:pt x="16408" y="16857"/>
                  </a:lnTo>
                  <a:lnTo>
                    <a:pt x="16414" y="16857"/>
                  </a:lnTo>
                  <a:lnTo>
                    <a:pt x="16418" y="16870"/>
                  </a:lnTo>
                  <a:lnTo>
                    <a:pt x="16424" y="16875"/>
                  </a:lnTo>
                  <a:lnTo>
                    <a:pt x="16425" y="16884"/>
                  </a:lnTo>
                  <a:lnTo>
                    <a:pt x="16419" y="16890"/>
                  </a:lnTo>
                  <a:lnTo>
                    <a:pt x="16415" y="16885"/>
                  </a:lnTo>
                  <a:lnTo>
                    <a:pt x="16413" y="16914"/>
                  </a:lnTo>
                  <a:lnTo>
                    <a:pt x="16414" y="16951"/>
                  </a:lnTo>
                  <a:lnTo>
                    <a:pt x="16410" y="16951"/>
                  </a:lnTo>
                  <a:lnTo>
                    <a:pt x="16408" y="16933"/>
                  </a:lnTo>
                  <a:lnTo>
                    <a:pt x="16408" y="16931"/>
                  </a:lnTo>
                  <a:lnTo>
                    <a:pt x="16406" y="16930"/>
                  </a:lnTo>
                  <a:lnTo>
                    <a:pt x="16402" y="16928"/>
                  </a:lnTo>
                  <a:lnTo>
                    <a:pt x="16407" y="16922"/>
                  </a:lnTo>
                  <a:lnTo>
                    <a:pt x="16404" y="16923"/>
                  </a:lnTo>
                  <a:lnTo>
                    <a:pt x="16404" y="16927"/>
                  </a:lnTo>
                  <a:lnTo>
                    <a:pt x="16383" y="16929"/>
                  </a:lnTo>
                  <a:lnTo>
                    <a:pt x="16379" y="16943"/>
                  </a:lnTo>
                  <a:lnTo>
                    <a:pt x="16379" y="16952"/>
                  </a:lnTo>
                  <a:lnTo>
                    <a:pt x="16369" y="16953"/>
                  </a:lnTo>
                  <a:lnTo>
                    <a:pt x="16369" y="16972"/>
                  </a:lnTo>
                  <a:lnTo>
                    <a:pt x="16366" y="16977"/>
                  </a:lnTo>
                  <a:lnTo>
                    <a:pt x="16357" y="16978"/>
                  </a:lnTo>
                  <a:lnTo>
                    <a:pt x="16357" y="16992"/>
                  </a:lnTo>
                  <a:lnTo>
                    <a:pt x="16394" y="16974"/>
                  </a:lnTo>
                  <a:lnTo>
                    <a:pt x="16395" y="16951"/>
                  </a:lnTo>
                  <a:lnTo>
                    <a:pt x="16397" y="16951"/>
                  </a:lnTo>
                  <a:lnTo>
                    <a:pt x="16397" y="16974"/>
                  </a:lnTo>
                  <a:lnTo>
                    <a:pt x="16403" y="16987"/>
                  </a:lnTo>
                  <a:lnTo>
                    <a:pt x="16419" y="17006"/>
                  </a:lnTo>
                  <a:lnTo>
                    <a:pt x="16426" y="17023"/>
                  </a:lnTo>
                  <a:lnTo>
                    <a:pt x="16429" y="17024"/>
                  </a:lnTo>
                  <a:lnTo>
                    <a:pt x="16434" y="17010"/>
                  </a:lnTo>
                  <a:lnTo>
                    <a:pt x="16440" y="17039"/>
                  </a:lnTo>
                  <a:lnTo>
                    <a:pt x="16440" y="17073"/>
                  </a:lnTo>
                  <a:lnTo>
                    <a:pt x="16443" y="17073"/>
                  </a:lnTo>
                  <a:lnTo>
                    <a:pt x="16464" y="17027"/>
                  </a:lnTo>
                  <a:lnTo>
                    <a:pt x="16467" y="17017"/>
                  </a:lnTo>
                  <a:lnTo>
                    <a:pt x="16461" y="17024"/>
                  </a:lnTo>
                  <a:lnTo>
                    <a:pt x="16465" y="17025"/>
                  </a:lnTo>
                  <a:lnTo>
                    <a:pt x="16471" y="17022"/>
                  </a:lnTo>
                  <a:lnTo>
                    <a:pt x="16474" y="17031"/>
                  </a:lnTo>
                  <a:lnTo>
                    <a:pt x="16475" y="17054"/>
                  </a:lnTo>
                  <a:lnTo>
                    <a:pt x="16479" y="17072"/>
                  </a:lnTo>
                  <a:lnTo>
                    <a:pt x="16489" y="17071"/>
                  </a:lnTo>
                  <a:lnTo>
                    <a:pt x="16497" y="17065"/>
                  </a:lnTo>
                  <a:lnTo>
                    <a:pt x="16497" y="17055"/>
                  </a:lnTo>
                  <a:lnTo>
                    <a:pt x="16499" y="17050"/>
                  </a:lnTo>
                  <a:lnTo>
                    <a:pt x="16521" y="17048"/>
                  </a:lnTo>
                  <a:lnTo>
                    <a:pt x="16527" y="17056"/>
                  </a:lnTo>
                  <a:lnTo>
                    <a:pt x="16531" y="17070"/>
                  </a:lnTo>
                  <a:lnTo>
                    <a:pt x="16534" y="17075"/>
                  </a:lnTo>
                  <a:lnTo>
                    <a:pt x="16528" y="17075"/>
                  </a:lnTo>
                  <a:lnTo>
                    <a:pt x="16525" y="17071"/>
                  </a:lnTo>
                  <a:lnTo>
                    <a:pt x="16518" y="17058"/>
                  </a:lnTo>
                  <a:lnTo>
                    <a:pt x="16506" y="17064"/>
                  </a:lnTo>
                  <a:lnTo>
                    <a:pt x="16503" y="17065"/>
                  </a:lnTo>
                  <a:lnTo>
                    <a:pt x="16506" y="17068"/>
                  </a:lnTo>
                  <a:lnTo>
                    <a:pt x="16513" y="17072"/>
                  </a:lnTo>
                  <a:lnTo>
                    <a:pt x="16513" y="17077"/>
                  </a:lnTo>
                  <a:lnTo>
                    <a:pt x="16501" y="17088"/>
                  </a:lnTo>
                  <a:lnTo>
                    <a:pt x="16490" y="17095"/>
                  </a:lnTo>
                  <a:lnTo>
                    <a:pt x="16486" y="17095"/>
                  </a:lnTo>
                  <a:lnTo>
                    <a:pt x="16455" y="17070"/>
                  </a:lnTo>
                  <a:lnTo>
                    <a:pt x="16452" y="17061"/>
                  </a:lnTo>
                  <a:lnTo>
                    <a:pt x="16454" y="17056"/>
                  </a:lnTo>
                  <a:lnTo>
                    <a:pt x="16451" y="17047"/>
                  </a:lnTo>
                  <a:lnTo>
                    <a:pt x="16441" y="17039"/>
                  </a:lnTo>
                  <a:lnTo>
                    <a:pt x="16435" y="17039"/>
                  </a:lnTo>
                  <a:lnTo>
                    <a:pt x="16418" y="17064"/>
                  </a:lnTo>
                  <a:lnTo>
                    <a:pt x="16414" y="17073"/>
                  </a:lnTo>
                  <a:lnTo>
                    <a:pt x="16412" y="17073"/>
                  </a:lnTo>
                  <a:lnTo>
                    <a:pt x="16411" y="17051"/>
                  </a:lnTo>
                  <a:lnTo>
                    <a:pt x="16407" y="17056"/>
                  </a:lnTo>
                  <a:lnTo>
                    <a:pt x="16401" y="17073"/>
                  </a:lnTo>
                  <a:lnTo>
                    <a:pt x="16392" y="17073"/>
                  </a:lnTo>
                  <a:lnTo>
                    <a:pt x="16389" y="17043"/>
                  </a:lnTo>
                  <a:lnTo>
                    <a:pt x="16388" y="17025"/>
                  </a:lnTo>
                  <a:lnTo>
                    <a:pt x="16383" y="17024"/>
                  </a:lnTo>
                  <a:lnTo>
                    <a:pt x="16380" y="17026"/>
                  </a:lnTo>
                  <a:lnTo>
                    <a:pt x="16381" y="17033"/>
                  </a:lnTo>
                  <a:lnTo>
                    <a:pt x="16384" y="17037"/>
                  </a:lnTo>
                  <a:lnTo>
                    <a:pt x="16416" y="17066"/>
                  </a:lnTo>
                  <a:lnTo>
                    <a:pt x="16459" y="17089"/>
                  </a:lnTo>
                  <a:lnTo>
                    <a:pt x="16462" y="17093"/>
                  </a:lnTo>
                  <a:lnTo>
                    <a:pt x="16460" y="17098"/>
                  </a:lnTo>
                  <a:lnTo>
                    <a:pt x="16463" y="17103"/>
                  </a:lnTo>
                  <a:lnTo>
                    <a:pt x="16473" y="17105"/>
                  </a:lnTo>
                  <a:lnTo>
                    <a:pt x="16481" y="17114"/>
                  </a:lnTo>
                  <a:lnTo>
                    <a:pt x="16481" y="17119"/>
                  </a:lnTo>
                  <a:lnTo>
                    <a:pt x="16481" y="17129"/>
                  </a:lnTo>
                  <a:lnTo>
                    <a:pt x="16485" y="17137"/>
                  </a:lnTo>
                  <a:lnTo>
                    <a:pt x="16498" y="17141"/>
                  </a:lnTo>
                  <a:lnTo>
                    <a:pt x="16516" y="17139"/>
                  </a:lnTo>
                  <a:lnTo>
                    <a:pt x="16538" y="17155"/>
                  </a:lnTo>
                  <a:lnTo>
                    <a:pt x="16561" y="17191"/>
                  </a:lnTo>
                  <a:lnTo>
                    <a:pt x="16574" y="17212"/>
                  </a:lnTo>
                  <a:lnTo>
                    <a:pt x="16585" y="17239"/>
                  </a:lnTo>
                  <a:lnTo>
                    <a:pt x="16588" y="17253"/>
                  </a:lnTo>
                  <a:lnTo>
                    <a:pt x="16593" y="17281"/>
                  </a:lnTo>
                  <a:lnTo>
                    <a:pt x="16595" y="17328"/>
                  </a:lnTo>
                  <a:lnTo>
                    <a:pt x="16586" y="17323"/>
                  </a:lnTo>
                  <a:lnTo>
                    <a:pt x="16577" y="17317"/>
                  </a:lnTo>
                  <a:lnTo>
                    <a:pt x="16572" y="17317"/>
                  </a:lnTo>
                  <a:lnTo>
                    <a:pt x="16568" y="17311"/>
                  </a:lnTo>
                  <a:lnTo>
                    <a:pt x="16561" y="17303"/>
                  </a:lnTo>
                  <a:lnTo>
                    <a:pt x="16547" y="17274"/>
                  </a:lnTo>
                  <a:lnTo>
                    <a:pt x="16543" y="17262"/>
                  </a:lnTo>
                  <a:lnTo>
                    <a:pt x="16540" y="17196"/>
                  </a:lnTo>
                  <a:lnTo>
                    <a:pt x="16534" y="17198"/>
                  </a:lnTo>
                  <a:lnTo>
                    <a:pt x="16531" y="17203"/>
                  </a:lnTo>
                  <a:lnTo>
                    <a:pt x="16529" y="17208"/>
                  </a:lnTo>
                  <a:lnTo>
                    <a:pt x="16529" y="17213"/>
                  </a:lnTo>
                  <a:lnTo>
                    <a:pt x="16533" y="17236"/>
                  </a:lnTo>
                  <a:lnTo>
                    <a:pt x="16534" y="17250"/>
                  </a:lnTo>
                  <a:lnTo>
                    <a:pt x="16541" y="17278"/>
                  </a:lnTo>
                  <a:lnTo>
                    <a:pt x="16545" y="17297"/>
                  </a:lnTo>
                  <a:lnTo>
                    <a:pt x="16556" y="17319"/>
                  </a:lnTo>
                  <a:lnTo>
                    <a:pt x="16569" y="17350"/>
                  </a:lnTo>
                  <a:lnTo>
                    <a:pt x="16572" y="17354"/>
                  </a:lnTo>
                  <a:lnTo>
                    <a:pt x="16581" y="17353"/>
                  </a:lnTo>
                  <a:lnTo>
                    <a:pt x="16596" y="17342"/>
                  </a:lnTo>
                  <a:lnTo>
                    <a:pt x="16602" y="17337"/>
                  </a:lnTo>
                  <a:lnTo>
                    <a:pt x="16605" y="17341"/>
                  </a:lnTo>
                  <a:lnTo>
                    <a:pt x="16626" y="17339"/>
                  </a:lnTo>
                  <a:lnTo>
                    <a:pt x="16632" y="17333"/>
                  </a:lnTo>
                  <a:lnTo>
                    <a:pt x="16628" y="17324"/>
                  </a:lnTo>
                  <a:lnTo>
                    <a:pt x="16622" y="17325"/>
                  </a:lnTo>
                  <a:lnTo>
                    <a:pt x="16622" y="17320"/>
                  </a:lnTo>
                  <a:lnTo>
                    <a:pt x="16657" y="17297"/>
                  </a:lnTo>
                  <a:lnTo>
                    <a:pt x="16693" y="17278"/>
                  </a:lnTo>
                  <a:lnTo>
                    <a:pt x="16713" y="17271"/>
                  </a:lnTo>
                  <a:lnTo>
                    <a:pt x="16732" y="17273"/>
                  </a:lnTo>
                  <a:lnTo>
                    <a:pt x="16737" y="17268"/>
                  </a:lnTo>
                  <a:lnTo>
                    <a:pt x="16736" y="17245"/>
                  </a:lnTo>
                  <a:lnTo>
                    <a:pt x="16739" y="17234"/>
                  </a:lnTo>
                  <a:lnTo>
                    <a:pt x="16747" y="17233"/>
                  </a:lnTo>
                  <a:lnTo>
                    <a:pt x="16754" y="17237"/>
                  </a:lnTo>
                  <a:lnTo>
                    <a:pt x="16757" y="17237"/>
                  </a:lnTo>
                  <a:lnTo>
                    <a:pt x="16757" y="17232"/>
                  </a:lnTo>
                  <a:lnTo>
                    <a:pt x="16762" y="17218"/>
                  </a:lnTo>
                  <a:lnTo>
                    <a:pt x="16762" y="17208"/>
                  </a:lnTo>
                  <a:lnTo>
                    <a:pt x="16756" y="17209"/>
                  </a:lnTo>
                  <a:lnTo>
                    <a:pt x="16752" y="17204"/>
                  </a:lnTo>
                  <a:lnTo>
                    <a:pt x="16749" y="17200"/>
                  </a:lnTo>
                  <a:lnTo>
                    <a:pt x="16752" y="17195"/>
                  </a:lnTo>
                  <a:lnTo>
                    <a:pt x="16755" y="17195"/>
                  </a:lnTo>
                  <a:lnTo>
                    <a:pt x="16767" y="17198"/>
                  </a:lnTo>
                  <a:lnTo>
                    <a:pt x="16773" y="17197"/>
                  </a:lnTo>
                  <a:lnTo>
                    <a:pt x="16776" y="17192"/>
                  </a:lnTo>
                  <a:lnTo>
                    <a:pt x="16773" y="17187"/>
                  </a:lnTo>
                  <a:lnTo>
                    <a:pt x="16775" y="17178"/>
                  </a:lnTo>
                  <a:lnTo>
                    <a:pt x="16781" y="17173"/>
                  </a:lnTo>
                  <a:lnTo>
                    <a:pt x="16787" y="17172"/>
                  </a:lnTo>
                  <a:lnTo>
                    <a:pt x="16790" y="17176"/>
                  </a:lnTo>
                  <a:lnTo>
                    <a:pt x="16794" y="17185"/>
                  </a:lnTo>
                  <a:lnTo>
                    <a:pt x="16783" y="17215"/>
                  </a:lnTo>
                  <a:lnTo>
                    <a:pt x="16772" y="17230"/>
                  </a:lnTo>
                  <a:lnTo>
                    <a:pt x="16772" y="17240"/>
                  </a:lnTo>
                  <a:lnTo>
                    <a:pt x="16776" y="17245"/>
                  </a:lnTo>
                  <a:lnTo>
                    <a:pt x="16782" y="17224"/>
                  </a:lnTo>
                  <a:lnTo>
                    <a:pt x="16785" y="17195"/>
                  </a:lnTo>
                  <a:lnTo>
                    <a:pt x="16788" y="17195"/>
                  </a:lnTo>
                  <a:lnTo>
                    <a:pt x="16818" y="17168"/>
                  </a:lnTo>
                  <a:lnTo>
                    <a:pt x="16855" y="17122"/>
                  </a:lnTo>
                  <a:lnTo>
                    <a:pt x="16900" y="17066"/>
                  </a:lnTo>
                  <a:lnTo>
                    <a:pt x="16917" y="17048"/>
                  </a:lnTo>
                  <a:lnTo>
                    <a:pt x="16923" y="17054"/>
                  </a:lnTo>
                  <a:lnTo>
                    <a:pt x="16938" y="17048"/>
                  </a:lnTo>
                  <a:lnTo>
                    <a:pt x="16941" y="17043"/>
                  </a:lnTo>
                  <a:lnTo>
                    <a:pt x="16946" y="17028"/>
                  </a:lnTo>
                  <a:lnTo>
                    <a:pt x="16949" y="17024"/>
                  </a:lnTo>
                  <a:lnTo>
                    <a:pt x="16958" y="17018"/>
                  </a:lnTo>
                  <a:lnTo>
                    <a:pt x="16976" y="17016"/>
                  </a:lnTo>
                  <a:lnTo>
                    <a:pt x="16994" y="17023"/>
                  </a:lnTo>
                  <a:lnTo>
                    <a:pt x="16997" y="17022"/>
                  </a:lnTo>
                  <a:lnTo>
                    <a:pt x="16998" y="17036"/>
                  </a:lnTo>
                  <a:lnTo>
                    <a:pt x="17004" y="17036"/>
                  </a:lnTo>
                  <a:lnTo>
                    <a:pt x="17007" y="17031"/>
                  </a:lnTo>
                  <a:lnTo>
                    <a:pt x="17009" y="17020"/>
                  </a:lnTo>
                  <a:lnTo>
                    <a:pt x="17009" y="17006"/>
                  </a:lnTo>
                  <a:lnTo>
                    <a:pt x="17005" y="16997"/>
                  </a:lnTo>
                  <a:lnTo>
                    <a:pt x="17005" y="16993"/>
                  </a:lnTo>
                  <a:lnTo>
                    <a:pt x="16993" y="16985"/>
                  </a:lnTo>
                  <a:lnTo>
                    <a:pt x="16983" y="16981"/>
                  </a:lnTo>
                  <a:lnTo>
                    <a:pt x="16969" y="16992"/>
                  </a:lnTo>
                  <a:lnTo>
                    <a:pt x="16957" y="16994"/>
                  </a:lnTo>
                  <a:lnTo>
                    <a:pt x="16953" y="16990"/>
                  </a:lnTo>
                  <a:lnTo>
                    <a:pt x="16950" y="16976"/>
                  </a:lnTo>
                  <a:lnTo>
                    <a:pt x="16949" y="16952"/>
                  </a:lnTo>
                  <a:lnTo>
                    <a:pt x="16965" y="16969"/>
                  </a:lnTo>
                  <a:lnTo>
                    <a:pt x="16998" y="16975"/>
                  </a:lnTo>
                  <a:lnTo>
                    <a:pt x="17001" y="16970"/>
                  </a:lnTo>
                  <a:lnTo>
                    <a:pt x="16998" y="16965"/>
                  </a:lnTo>
                  <a:lnTo>
                    <a:pt x="16985" y="16948"/>
                  </a:lnTo>
                  <a:lnTo>
                    <a:pt x="16981" y="16939"/>
                  </a:lnTo>
                  <a:lnTo>
                    <a:pt x="16980" y="16905"/>
                  </a:lnTo>
                  <a:lnTo>
                    <a:pt x="16991" y="16885"/>
                  </a:lnTo>
                  <a:lnTo>
                    <a:pt x="16993" y="16881"/>
                  </a:lnTo>
                  <a:lnTo>
                    <a:pt x="16997" y="16885"/>
                  </a:lnTo>
                  <a:lnTo>
                    <a:pt x="17009" y="16892"/>
                  </a:lnTo>
                  <a:lnTo>
                    <a:pt x="17015" y="16887"/>
                  </a:lnTo>
                  <a:lnTo>
                    <a:pt x="17018" y="16887"/>
                  </a:lnTo>
                  <a:lnTo>
                    <a:pt x="17016" y="16854"/>
                  </a:lnTo>
                  <a:lnTo>
                    <a:pt x="17019" y="16854"/>
                  </a:lnTo>
                  <a:lnTo>
                    <a:pt x="17031" y="16847"/>
                  </a:lnTo>
                  <a:lnTo>
                    <a:pt x="17034" y="16847"/>
                  </a:lnTo>
                  <a:lnTo>
                    <a:pt x="17035" y="16861"/>
                  </a:lnTo>
                  <a:lnTo>
                    <a:pt x="17050" y="16854"/>
                  </a:lnTo>
                  <a:lnTo>
                    <a:pt x="17059" y="16858"/>
                  </a:lnTo>
                  <a:lnTo>
                    <a:pt x="17062" y="16863"/>
                  </a:lnTo>
                  <a:lnTo>
                    <a:pt x="17080" y="16855"/>
                  </a:lnTo>
                  <a:lnTo>
                    <a:pt x="17086" y="16845"/>
                  </a:lnTo>
                  <a:lnTo>
                    <a:pt x="17094" y="16844"/>
                  </a:lnTo>
                  <a:lnTo>
                    <a:pt x="17097" y="16834"/>
                  </a:lnTo>
                  <a:lnTo>
                    <a:pt x="17100" y="16834"/>
                  </a:lnTo>
                  <a:lnTo>
                    <a:pt x="17135" y="16811"/>
                  </a:lnTo>
                  <a:lnTo>
                    <a:pt x="17141" y="16810"/>
                  </a:lnTo>
                  <a:lnTo>
                    <a:pt x="17148" y="16818"/>
                  </a:lnTo>
                  <a:lnTo>
                    <a:pt x="17155" y="16832"/>
                  </a:lnTo>
                  <a:lnTo>
                    <a:pt x="17177" y="16853"/>
                  </a:lnTo>
                  <a:lnTo>
                    <a:pt x="17205" y="16869"/>
                  </a:lnTo>
                  <a:lnTo>
                    <a:pt x="17214" y="16872"/>
                  </a:lnTo>
                  <a:lnTo>
                    <a:pt x="17226" y="16885"/>
                  </a:lnTo>
                  <a:lnTo>
                    <a:pt x="17236" y="16889"/>
                  </a:lnTo>
                  <a:lnTo>
                    <a:pt x="17245" y="16887"/>
                  </a:lnTo>
                  <a:lnTo>
                    <a:pt x="17251" y="16882"/>
                  </a:lnTo>
                  <a:lnTo>
                    <a:pt x="17257" y="16886"/>
                  </a:lnTo>
                  <a:lnTo>
                    <a:pt x="17263" y="16895"/>
                  </a:lnTo>
                  <a:lnTo>
                    <a:pt x="17269" y="16893"/>
                  </a:lnTo>
                  <a:lnTo>
                    <a:pt x="17276" y="16902"/>
                  </a:lnTo>
                  <a:lnTo>
                    <a:pt x="17301" y="16913"/>
                  </a:lnTo>
                  <a:lnTo>
                    <a:pt x="17323" y="16930"/>
                  </a:lnTo>
                  <a:lnTo>
                    <a:pt x="17335" y="16942"/>
                  </a:lnTo>
                  <a:lnTo>
                    <a:pt x="17345" y="16961"/>
                  </a:lnTo>
                  <a:lnTo>
                    <a:pt x="17356" y="16983"/>
                  </a:lnTo>
                  <a:lnTo>
                    <a:pt x="17363" y="17001"/>
                  </a:lnTo>
                  <a:lnTo>
                    <a:pt x="17370" y="17028"/>
                  </a:lnTo>
                  <a:lnTo>
                    <a:pt x="17377" y="17042"/>
                  </a:lnTo>
                  <a:lnTo>
                    <a:pt x="17386" y="17050"/>
                  </a:lnTo>
                  <a:lnTo>
                    <a:pt x="17390" y="17054"/>
                  </a:lnTo>
                  <a:lnTo>
                    <a:pt x="17398" y="17054"/>
                  </a:lnTo>
                  <a:lnTo>
                    <a:pt x="17411" y="17057"/>
                  </a:lnTo>
                  <a:lnTo>
                    <a:pt x="17411" y="17065"/>
                  </a:lnTo>
                  <a:lnTo>
                    <a:pt x="17418" y="17070"/>
                  </a:lnTo>
                  <a:lnTo>
                    <a:pt x="17436" y="17082"/>
                  </a:lnTo>
                  <a:lnTo>
                    <a:pt x="17452" y="17095"/>
                  </a:lnTo>
                  <a:lnTo>
                    <a:pt x="17462" y="17112"/>
                  </a:lnTo>
                  <a:lnTo>
                    <a:pt x="17469" y="17135"/>
                  </a:lnTo>
                  <a:lnTo>
                    <a:pt x="17474" y="17163"/>
                  </a:lnTo>
                  <a:lnTo>
                    <a:pt x="17481" y="17191"/>
                  </a:lnTo>
                  <a:lnTo>
                    <a:pt x="17494" y="17203"/>
                  </a:lnTo>
                  <a:lnTo>
                    <a:pt x="17503" y="17207"/>
                  </a:lnTo>
                  <a:lnTo>
                    <a:pt x="17512" y="17210"/>
                  </a:lnTo>
                  <a:lnTo>
                    <a:pt x="17519" y="17219"/>
                  </a:lnTo>
                  <a:lnTo>
                    <a:pt x="17528" y="17232"/>
                  </a:lnTo>
                  <a:lnTo>
                    <a:pt x="17538" y="17240"/>
                  </a:lnTo>
                  <a:lnTo>
                    <a:pt x="17541" y="17240"/>
                  </a:lnTo>
                  <a:lnTo>
                    <a:pt x="17556" y="17243"/>
                  </a:lnTo>
                  <a:lnTo>
                    <a:pt x="17569" y="17246"/>
                  </a:lnTo>
                  <a:lnTo>
                    <a:pt x="17576" y="17273"/>
                  </a:lnTo>
                  <a:lnTo>
                    <a:pt x="17582" y="17268"/>
                  </a:lnTo>
                  <a:lnTo>
                    <a:pt x="17576" y="17278"/>
                  </a:lnTo>
                  <a:lnTo>
                    <a:pt x="17595" y="17290"/>
                  </a:lnTo>
                  <a:lnTo>
                    <a:pt x="17590" y="17305"/>
                  </a:lnTo>
                  <a:lnTo>
                    <a:pt x="17605" y="17313"/>
                  </a:lnTo>
                  <a:lnTo>
                    <a:pt x="17606" y="17327"/>
                  </a:lnTo>
                  <a:lnTo>
                    <a:pt x="17626" y="17305"/>
                  </a:lnTo>
                  <a:lnTo>
                    <a:pt x="17607" y="17341"/>
                  </a:lnTo>
                  <a:lnTo>
                    <a:pt x="17650" y="17354"/>
                  </a:lnTo>
                  <a:lnTo>
                    <a:pt x="17660" y="17377"/>
                  </a:lnTo>
                  <a:lnTo>
                    <a:pt x="17654" y="17383"/>
                  </a:lnTo>
                  <a:lnTo>
                    <a:pt x="17658" y="17401"/>
                  </a:lnTo>
                  <a:lnTo>
                    <a:pt x="17667" y="17395"/>
                  </a:lnTo>
                  <a:lnTo>
                    <a:pt x="17664" y="17405"/>
                  </a:lnTo>
                  <a:lnTo>
                    <a:pt x="17665" y="17410"/>
                  </a:lnTo>
                  <a:lnTo>
                    <a:pt x="17668" y="17414"/>
                  </a:lnTo>
                  <a:lnTo>
                    <a:pt x="17674" y="17423"/>
                  </a:lnTo>
                  <a:lnTo>
                    <a:pt x="17684" y="17426"/>
                  </a:lnTo>
                  <a:lnTo>
                    <a:pt x="17693" y="17421"/>
                  </a:lnTo>
                  <a:lnTo>
                    <a:pt x="17701" y="17405"/>
                  </a:lnTo>
                  <a:lnTo>
                    <a:pt x="17710" y="17399"/>
                  </a:lnTo>
                  <a:lnTo>
                    <a:pt x="17728" y="17407"/>
                  </a:lnTo>
                  <a:lnTo>
                    <a:pt x="17746" y="17404"/>
                  </a:lnTo>
                  <a:lnTo>
                    <a:pt x="17755" y="17399"/>
                  </a:lnTo>
                  <a:lnTo>
                    <a:pt x="17767" y="17402"/>
                  </a:lnTo>
                  <a:lnTo>
                    <a:pt x="17780" y="17410"/>
                  </a:lnTo>
                  <a:lnTo>
                    <a:pt x="17783" y="17414"/>
                  </a:lnTo>
                  <a:lnTo>
                    <a:pt x="17789" y="17418"/>
                  </a:lnTo>
                  <a:lnTo>
                    <a:pt x="17790" y="17437"/>
                  </a:lnTo>
                  <a:lnTo>
                    <a:pt x="17794" y="17446"/>
                  </a:lnTo>
                  <a:lnTo>
                    <a:pt x="17803" y="17454"/>
                  </a:lnTo>
                  <a:lnTo>
                    <a:pt x="17813" y="17467"/>
                  </a:lnTo>
                  <a:lnTo>
                    <a:pt x="17814" y="17496"/>
                  </a:lnTo>
                  <a:lnTo>
                    <a:pt x="17822" y="17523"/>
                  </a:lnTo>
                  <a:lnTo>
                    <a:pt x="17828" y="17523"/>
                  </a:lnTo>
                  <a:lnTo>
                    <a:pt x="17831" y="17527"/>
                  </a:lnTo>
                  <a:lnTo>
                    <a:pt x="17834" y="17540"/>
                  </a:lnTo>
                  <a:lnTo>
                    <a:pt x="17841" y="17550"/>
                  </a:lnTo>
                  <a:lnTo>
                    <a:pt x="17851" y="17558"/>
                  </a:lnTo>
                  <a:lnTo>
                    <a:pt x="17863" y="17565"/>
                  </a:lnTo>
                  <a:lnTo>
                    <a:pt x="17867" y="17575"/>
                  </a:lnTo>
                  <a:lnTo>
                    <a:pt x="17870" y="17579"/>
                  </a:lnTo>
                  <a:lnTo>
                    <a:pt x="17879" y="17577"/>
                  </a:lnTo>
                  <a:lnTo>
                    <a:pt x="17892" y="17586"/>
                  </a:lnTo>
                  <a:lnTo>
                    <a:pt x="17895" y="17595"/>
                  </a:lnTo>
                  <a:lnTo>
                    <a:pt x="17896" y="17623"/>
                  </a:lnTo>
                  <a:lnTo>
                    <a:pt x="17894" y="17638"/>
                  </a:lnTo>
                  <a:lnTo>
                    <a:pt x="17895" y="17648"/>
                  </a:lnTo>
                  <a:lnTo>
                    <a:pt x="17892" y="17652"/>
                  </a:lnTo>
                  <a:lnTo>
                    <a:pt x="17874" y="17654"/>
                  </a:lnTo>
                  <a:lnTo>
                    <a:pt x="17874" y="17664"/>
                  </a:lnTo>
                  <a:lnTo>
                    <a:pt x="17887" y="17667"/>
                  </a:lnTo>
                  <a:lnTo>
                    <a:pt x="17894" y="17700"/>
                  </a:lnTo>
                  <a:lnTo>
                    <a:pt x="17900" y="17699"/>
                  </a:lnTo>
                  <a:lnTo>
                    <a:pt x="17904" y="17717"/>
                  </a:lnTo>
                  <a:lnTo>
                    <a:pt x="17911" y="17745"/>
                  </a:lnTo>
                  <a:lnTo>
                    <a:pt x="17906" y="17764"/>
                  </a:lnTo>
                  <a:lnTo>
                    <a:pt x="17908" y="17788"/>
                  </a:lnTo>
                  <a:lnTo>
                    <a:pt x="17911" y="17802"/>
                  </a:lnTo>
                  <a:lnTo>
                    <a:pt x="17912" y="17816"/>
                  </a:lnTo>
                  <a:lnTo>
                    <a:pt x="17917" y="17844"/>
                  </a:lnTo>
                  <a:lnTo>
                    <a:pt x="17918" y="17881"/>
                  </a:lnTo>
                  <a:lnTo>
                    <a:pt x="17922" y="17896"/>
                  </a:lnTo>
                  <a:lnTo>
                    <a:pt x="17924" y="17928"/>
                  </a:lnTo>
                  <a:lnTo>
                    <a:pt x="17918" y="17938"/>
                  </a:lnTo>
                  <a:lnTo>
                    <a:pt x="17919" y="17962"/>
                  </a:lnTo>
                  <a:lnTo>
                    <a:pt x="17912" y="17996"/>
                  </a:lnTo>
                  <a:lnTo>
                    <a:pt x="17913" y="18019"/>
                  </a:lnTo>
                  <a:lnTo>
                    <a:pt x="17917" y="18048"/>
                  </a:lnTo>
                  <a:lnTo>
                    <a:pt x="17918" y="18057"/>
                  </a:lnTo>
                  <a:lnTo>
                    <a:pt x="17910" y="18072"/>
                  </a:lnTo>
                  <a:lnTo>
                    <a:pt x="17908" y="18096"/>
                  </a:lnTo>
                  <a:lnTo>
                    <a:pt x="17910" y="18139"/>
                  </a:lnTo>
                  <a:lnTo>
                    <a:pt x="17908" y="18158"/>
                  </a:lnTo>
                  <a:lnTo>
                    <a:pt x="17902" y="18168"/>
                  </a:lnTo>
                  <a:lnTo>
                    <a:pt x="17903" y="18167"/>
                  </a:lnTo>
                  <a:lnTo>
                    <a:pt x="17907" y="18171"/>
                  </a:lnTo>
                  <a:lnTo>
                    <a:pt x="17910" y="18171"/>
                  </a:lnTo>
                  <a:lnTo>
                    <a:pt x="17916" y="18185"/>
                  </a:lnTo>
                  <a:lnTo>
                    <a:pt x="17917" y="18200"/>
                  </a:lnTo>
                  <a:lnTo>
                    <a:pt x="17913" y="18202"/>
                  </a:lnTo>
                  <a:lnTo>
                    <a:pt x="17911" y="18209"/>
                  </a:lnTo>
                  <a:lnTo>
                    <a:pt x="17914" y="18223"/>
                  </a:lnTo>
                  <a:lnTo>
                    <a:pt x="17915" y="18238"/>
                  </a:lnTo>
                  <a:lnTo>
                    <a:pt x="17909" y="18248"/>
                  </a:lnTo>
                  <a:lnTo>
                    <a:pt x="17910" y="18257"/>
                  </a:lnTo>
                  <a:lnTo>
                    <a:pt x="17913" y="18262"/>
                  </a:lnTo>
                  <a:lnTo>
                    <a:pt x="17919" y="18261"/>
                  </a:lnTo>
                  <a:lnTo>
                    <a:pt x="17917" y="18338"/>
                  </a:lnTo>
                  <a:lnTo>
                    <a:pt x="17915" y="18408"/>
                  </a:lnTo>
                  <a:lnTo>
                    <a:pt x="17912" y="18414"/>
                  </a:lnTo>
                  <a:lnTo>
                    <a:pt x="17906" y="18419"/>
                  </a:lnTo>
                  <a:lnTo>
                    <a:pt x="17907" y="18438"/>
                  </a:lnTo>
                  <a:lnTo>
                    <a:pt x="17911" y="18462"/>
                  </a:lnTo>
                  <a:lnTo>
                    <a:pt x="17914" y="18466"/>
                  </a:lnTo>
                  <a:lnTo>
                    <a:pt x="17931" y="18492"/>
                  </a:lnTo>
                  <a:lnTo>
                    <a:pt x="17950" y="18518"/>
                  </a:lnTo>
                  <a:lnTo>
                    <a:pt x="17964" y="18550"/>
                  </a:lnTo>
                  <a:lnTo>
                    <a:pt x="17977" y="18572"/>
                  </a:lnTo>
                  <a:lnTo>
                    <a:pt x="17980" y="18576"/>
                  </a:lnTo>
                  <a:lnTo>
                    <a:pt x="17987" y="18575"/>
                  </a:lnTo>
                  <a:lnTo>
                    <a:pt x="17986" y="18557"/>
                  </a:lnTo>
                  <a:lnTo>
                    <a:pt x="17975" y="18534"/>
                  </a:lnTo>
                  <a:lnTo>
                    <a:pt x="17956" y="18508"/>
                  </a:lnTo>
                  <a:lnTo>
                    <a:pt x="17920" y="18465"/>
                  </a:lnTo>
                  <a:lnTo>
                    <a:pt x="17929" y="18460"/>
                  </a:lnTo>
                  <a:lnTo>
                    <a:pt x="17959" y="18485"/>
                  </a:lnTo>
                  <a:lnTo>
                    <a:pt x="17959" y="18481"/>
                  </a:lnTo>
                  <a:lnTo>
                    <a:pt x="17950" y="18467"/>
                  </a:lnTo>
                  <a:lnTo>
                    <a:pt x="17947" y="18458"/>
                  </a:lnTo>
                  <a:lnTo>
                    <a:pt x="17951" y="18447"/>
                  </a:lnTo>
                  <a:lnTo>
                    <a:pt x="17957" y="18446"/>
                  </a:lnTo>
                  <a:lnTo>
                    <a:pt x="17958" y="18480"/>
                  </a:lnTo>
                  <a:lnTo>
                    <a:pt x="17964" y="18493"/>
                  </a:lnTo>
                  <a:lnTo>
                    <a:pt x="17971" y="18511"/>
                  </a:lnTo>
                  <a:lnTo>
                    <a:pt x="17984" y="18514"/>
                  </a:lnTo>
                  <a:lnTo>
                    <a:pt x="17993" y="18518"/>
                  </a:lnTo>
                  <a:lnTo>
                    <a:pt x="18003" y="18531"/>
                  </a:lnTo>
                  <a:lnTo>
                    <a:pt x="18013" y="18554"/>
                  </a:lnTo>
                  <a:lnTo>
                    <a:pt x="18016" y="18553"/>
                  </a:lnTo>
                  <a:lnTo>
                    <a:pt x="18021" y="18547"/>
                  </a:lnTo>
                  <a:lnTo>
                    <a:pt x="18027" y="18537"/>
                  </a:lnTo>
                  <a:lnTo>
                    <a:pt x="18027" y="18533"/>
                  </a:lnTo>
                  <a:lnTo>
                    <a:pt x="18023" y="18519"/>
                  </a:lnTo>
                  <a:lnTo>
                    <a:pt x="18016" y="18510"/>
                  </a:lnTo>
                  <a:lnTo>
                    <a:pt x="18019" y="18505"/>
                  </a:lnTo>
                  <a:lnTo>
                    <a:pt x="18022" y="18504"/>
                  </a:lnTo>
                  <a:lnTo>
                    <a:pt x="18025" y="18490"/>
                  </a:lnTo>
                  <a:lnTo>
                    <a:pt x="18027" y="18480"/>
                  </a:lnTo>
                  <a:lnTo>
                    <a:pt x="18030" y="18452"/>
                  </a:lnTo>
                  <a:lnTo>
                    <a:pt x="18037" y="18447"/>
                  </a:lnTo>
                  <a:lnTo>
                    <a:pt x="18037" y="18442"/>
                  </a:lnTo>
                  <a:lnTo>
                    <a:pt x="18023" y="18438"/>
                  </a:lnTo>
                  <a:lnTo>
                    <a:pt x="18015" y="18435"/>
                  </a:lnTo>
                  <a:lnTo>
                    <a:pt x="18014" y="18430"/>
                  </a:lnTo>
                  <a:lnTo>
                    <a:pt x="18016" y="18424"/>
                  </a:lnTo>
                  <a:lnTo>
                    <a:pt x="18018" y="18420"/>
                  </a:lnTo>
                  <a:lnTo>
                    <a:pt x="18021" y="18414"/>
                  </a:lnTo>
                  <a:lnTo>
                    <a:pt x="18018" y="18410"/>
                  </a:lnTo>
                  <a:lnTo>
                    <a:pt x="18017" y="18406"/>
                  </a:lnTo>
                  <a:lnTo>
                    <a:pt x="18025" y="18390"/>
                  </a:lnTo>
                  <a:lnTo>
                    <a:pt x="18028" y="18385"/>
                  </a:lnTo>
                  <a:lnTo>
                    <a:pt x="18022" y="18386"/>
                  </a:lnTo>
                  <a:lnTo>
                    <a:pt x="18011" y="18392"/>
                  </a:lnTo>
                  <a:lnTo>
                    <a:pt x="17958" y="18370"/>
                  </a:lnTo>
                  <a:lnTo>
                    <a:pt x="17954" y="18366"/>
                  </a:lnTo>
                  <a:lnTo>
                    <a:pt x="17954" y="18357"/>
                  </a:lnTo>
                  <a:lnTo>
                    <a:pt x="17960" y="18346"/>
                  </a:lnTo>
                  <a:lnTo>
                    <a:pt x="17965" y="18336"/>
                  </a:lnTo>
                  <a:lnTo>
                    <a:pt x="17968" y="18326"/>
                  </a:lnTo>
                  <a:lnTo>
                    <a:pt x="17967" y="18303"/>
                  </a:lnTo>
                  <a:lnTo>
                    <a:pt x="17957" y="18280"/>
                  </a:lnTo>
                  <a:lnTo>
                    <a:pt x="17956" y="18276"/>
                  </a:lnTo>
                  <a:lnTo>
                    <a:pt x="17962" y="18275"/>
                  </a:lnTo>
                  <a:lnTo>
                    <a:pt x="17974" y="18278"/>
                  </a:lnTo>
                  <a:lnTo>
                    <a:pt x="17978" y="18287"/>
                  </a:lnTo>
                  <a:lnTo>
                    <a:pt x="17987" y="18281"/>
                  </a:lnTo>
                  <a:lnTo>
                    <a:pt x="17993" y="18285"/>
                  </a:lnTo>
                  <a:lnTo>
                    <a:pt x="18006" y="18302"/>
                  </a:lnTo>
                  <a:lnTo>
                    <a:pt x="18007" y="18316"/>
                  </a:lnTo>
                  <a:lnTo>
                    <a:pt x="18010" y="18321"/>
                  </a:lnTo>
                  <a:lnTo>
                    <a:pt x="18028" y="18319"/>
                  </a:lnTo>
                  <a:lnTo>
                    <a:pt x="18034" y="18314"/>
                  </a:lnTo>
                  <a:lnTo>
                    <a:pt x="18041" y="18322"/>
                  </a:lnTo>
                  <a:lnTo>
                    <a:pt x="18047" y="18331"/>
                  </a:lnTo>
                  <a:lnTo>
                    <a:pt x="18050" y="18340"/>
                  </a:lnTo>
                  <a:lnTo>
                    <a:pt x="18052" y="18377"/>
                  </a:lnTo>
                  <a:lnTo>
                    <a:pt x="18044" y="18398"/>
                  </a:lnTo>
                  <a:lnTo>
                    <a:pt x="18048" y="18416"/>
                  </a:lnTo>
                  <a:lnTo>
                    <a:pt x="18055" y="18424"/>
                  </a:lnTo>
                  <a:lnTo>
                    <a:pt x="18058" y="18429"/>
                  </a:lnTo>
                  <a:lnTo>
                    <a:pt x="18099" y="18425"/>
                  </a:lnTo>
                  <a:lnTo>
                    <a:pt x="18115" y="18421"/>
                  </a:lnTo>
                  <a:lnTo>
                    <a:pt x="18115" y="18416"/>
                  </a:lnTo>
                  <a:lnTo>
                    <a:pt x="18094" y="18384"/>
                  </a:lnTo>
                  <a:lnTo>
                    <a:pt x="18083" y="18365"/>
                  </a:lnTo>
                  <a:lnTo>
                    <a:pt x="18072" y="18347"/>
                  </a:lnTo>
                  <a:lnTo>
                    <a:pt x="18073" y="18328"/>
                  </a:lnTo>
                  <a:lnTo>
                    <a:pt x="18078" y="18322"/>
                  </a:lnTo>
                  <a:lnTo>
                    <a:pt x="18089" y="18316"/>
                  </a:lnTo>
                  <a:lnTo>
                    <a:pt x="18097" y="18306"/>
                  </a:lnTo>
                  <a:lnTo>
                    <a:pt x="18103" y="18305"/>
                  </a:lnTo>
                  <a:lnTo>
                    <a:pt x="18103" y="18315"/>
                  </a:lnTo>
                  <a:lnTo>
                    <a:pt x="18101" y="18334"/>
                  </a:lnTo>
                  <a:lnTo>
                    <a:pt x="18105" y="18343"/>
                  </a:lnTo>
                  <a:lnTo>
                    <a:pt x="18115" y="18360"/>
                  </a:lnTo>
                  <a:lnTo>
                    <a:pt x="18119" y="18384"/>
                  </a:lnTo>
                  <a:lnTo>
                    <a:pt x="18126" y="18402"/>
                  </a:lnTo>
                  <a:lnTo>
                    <a:pt x="18127" y="18421"/>
                  </a:lnTo>
                  <a:lnTo>
                    <a:pt x="18125" y="18435"/>
                  </a:lnTo>
                  <a:lnTo>
                    <a:pt x="18119" y="18450"/>
                  </a:lnTo>
                  <a:lnTo>
                    <a:pt x="18111" y="18465"/>
                  </a:lnTo>
                  <a:lnTo>
                    <a:pt x="18096" y="18476"/>
                  </a:lnTo>
                  <a:lnTo>
                    <a:pt x="18094" y="18482"/>
                  </a:lnTo>
                  <a:lnTo>
                    <a:pt x="18094" y="18496"/>
                  </a:lnTo>
                  <a:lnTo>
                    <a:pt x="18098" y="18501"/>
                  </a:lnTo>
                  <a:lnTo>
                    <a:pt x="18113" y="18499"/>
                  </a:lnTo>
                  <a:lnTo>
                    <a:pt x="18116" y="18503"/>
                  </a:lnTo>
                  <a:lnTo>
                    <a:pt x="18117" y="18521"/>
                  </a:lnTo>
                  <a:lnTo>
                    <a:pt x="18111" y="18522"/>
                  </a:lnTo>
                  <a:lnTo>
                    <a:pt x="18101" y="18520"/>
                  </a:lnTo>
                  <a:lnTo>
                    <a:pt x="18093" y="18537"/>
                  </a:lnTo>
                  <a:lnTo>
                    <a:pt x="18090" y="18537"/>
                  </a:lnTo>
                  <a:lnTo>
                    <a:pt x="18091" y="18545"/>
                  </a:lnTo>
                  <a:lnTo>
                    <a:pt x="18085" y="18552"/>
                  </a:lnTo>
                  <a:lnTo>
                    <a:pt x="18076" y="18561"/>
                  </a:lnTo>
                  <a:lnTo>
                    <a:pt x="18070" y="18566"/>
                  </a:lnTo>
                  <a:lnTo>
                    <a:pt x="18068" y="18580"/>
                  </a:lnTo>
                  <a:lnTo>
                    <a:pt x="18066" y="18594"/>
                  </a:lnTo>
                  <a:lnTo>
                    <a:pt x="18067" y="18623"/>
                  </a:lnTo>
                  <a:lnTo>
                    <a:pt x="18065" y="18627"/>
                  </a:lnTo>
                  <a:lnTo>
                    <a:pt x="18056" y="18634"/>
                  </a:lnTo>
                  <a:lnTo>
                    <a:pt x="18050" y="18639"/>
                  </a:lnTo>
                  <a:lnTo>
                    <a:pt x="18047" y="18644"/>
                  </a:lnTo>
                  <a:lnTo>
                    <a:pt x="18045" y="18658"/>
                  </a:lnTo>
                  <a:lnTo>
                    <a:pt x="18048" y="18658"/>
                  </a:lnTo>
                  <a:lnTo>
                    <a:pt x="18051" y="18653"/>
                  </a:lnTo>
                  <a:lnTo>
                    <a:pt x="18062" y="18642"/>
                  </a:lnTo>
                  <a:lnTo>
                    <a:pt x="18071" y="18631"/>
                  </a:lnTo>
                  <a:lnTo>
                    <a:pt x="18074" y="18626"/>
                  </a:lnTo>
                  <a:lnTo>
                    <a:pt x="18077" y="18626"/>
                  </a:lnTo>
                  <a:lnTo>
                    <a:pt x="18075" y="18645"/>
                  </a:lnTo>
                  <a:lnTo>
                    <a:pt x="18072" y="18650"/>
                  </a:lnTo>
                  <a:lnTo>
                    <a:pt x="18072" y="18660"/>
                  </a:lnTo>
                  <a:lnTo>
                    <a:pt x="18067" y="18675"/>
                  </a:lnTo>
                  <a:lnTo>
                    <a:pt x="18058" y="18676"/>
                  </a:lnTo>
                  <a:lnTo>
                    <a:pt x="18059" y="18680"/>
                  </a:lnTo>
                  <a:lnTo>
                    <a:pt x="18071" y="18684"/>
                  </a:lnTo>
                  <a:lnTo>
                    <a:pt x="18077" y="18683"/>
                  </a:lnTo>
                  <a:lnTo>
                    <a:pt x="18097" y="18666"/>
                  </a:lnTo>
                  <a:lnTo>
                    <a:pt x="18120" y="18649"/>
                  </a:lnTo>
                  <a:lnTo>
                    <a:pt x="18132" y="18648"/>
                  </a:lnTo>
                  <a:lnTo>
                    <a:pt x="18125" y="18651"/>
                  </a:lnTo>
                  <a:lnTo>
                    <a:pt x="18115" y="18651"/>
                  </a:lnTo>
                  <a:lnTo>
                    <a:pt x="18115" y="18656"/>
                  </a:lnTo>
                  <a:lnTo>
                    <a:pt x="18120" y="18662"/>
                  </a:lnTo>
                  <a:lnTo>
                    <a:pt x="18112" y="18669"/>
                  </a:lnTo>
                  <a:lnTo>
                    <a:pt x="18100" y="18675"/>
                  </a:lnTo>
                  <a:lnTo>
                    <a:pt x="18102" y="18680"/>
                  </a:lnTo>
                  <a:lnTo>
                    <a:pt x="18112" y="18679"/>
                  </a:lnTo>
                  <a:lnTo>
                    <a:pt x="18119" y="18668"/>
                  </a:lnTo>
                  <a:lnTo>
                    <a:pt x="18120" y="18659"/>
                  </a:lnTo>
                  <a:lnTo>
                    <a:pt x="18116" y="18659"/>
                  </a:lnTo>
                  <a:lnTo>
                    <a:pt x="18107" y="18674"/>
                  </a:lnTo>
                  <a:lnTo>
                    <a:pt x="18101" y="18680"/>
                  </a:lnTo>
                  <a:lnTo>
                    <a:pt x="18095" y="18676"/>
                  </a:lnTo>
                  <a:lnTo>
                    <a:pt x="18072" y="18695"/>
                  </a:lnTo>
                  <a:lnTo>
                    <a:pt x="18050" y="18695"/>
                  </a:lnTo>
                  <a:lnTo>
                    <a:pt x="18025" y="18689"/>
                  </a:lnTo>
                  <a:lnTo>
                    <a:pt x="18023" y="18694"/>
                  </a:lnTo>
                  <a:lnTo>
                    <a:pt x="18032" y="18712"/>
                  </a:lnTo>
                  <a:lnTo>
                    <a:pt x="18036" y="18717"/>
                  </a:lnTo>
                  <a:lnTo>
                    <a:pt x="18042" y="18716"/>
                  </a:lnTo>
                  <a:lnTo>
                    <a:pt x="18045" y="18725"/>
                  </a:lnTo>
                  <a:lnTo>
                    <a:pt x="18043" y="18730"/>
                  </a:lnTo>
                  <a:lnTo>
                    <a:pt x="18027" y="18732"/>
                  </a:lnTo>
                  <a:lnTo>
                    <a:pt x="18028" y="18737"/>
                  </a:lnTo>
                  <a:lnTo>
                    <a:pt x="18046" y="18748"/>
                  </a:lnTo>
                  <a:lnTo>
                    <a:pt x="18071" y="18755"/>
                  </a:lnTo>
                  <a:lnTo>
                    <a:pt x="18083" y="18758"/>
                  </a:lnTo>
                  <a:lnTo>
                    <a:pt x="18087" y="18763"/>
                  </a:lnTo>
                  <a:lnTo>
                    <a:pt x="18094" y="18781"/>
                  </a:lnTo>
                  <a:lnTo>
                    <a:pt x="18101" y="18808"/>
                  </a:lnTo>
                  <a:lnTo>
                    <a:pt x="18105" y="18822"/>
                  </a:lnTo>
                  <a:lnTo>
                    <a:pt x="18108" y="18826"/>
                  </a:lnTo>
                  <a:lnTo>
                    <a:pt x="18111" y="18826"/>
                  </a:lnTo>
                  <a:lnTo>
                    <a:pt x="18114" y="18821"/>
                  </a:lnTo>
                  <a:lnTo>
                    <a:pt x="18114" y="18825"/>
                  </a:lnTo>
                  <a:lnTo>
                    <a:pt x="18118" y="18839"/>
                  </a:lnTo>
                  <a:lnTo>
                    <a:pt x="18116" y="18854"/>
                  </a:lnTo>
                  <a:lnTo>
                    <a:pt x="18116" y="18863"/>
                  </a:lnTo>
                  <a:lnTo>
                    <a:pt x="18110" y="18869"/>
                  </a:lnTo>
                  <a:lnTo>
                    <a:pt x="18104" y="18874"/>
                  </a:lnTo>
                  <a:lnTo>
                    <a:pt x="18105" y="18879"/>
                  </a:lnTo>
                  <a:lnTo>
                    <a:pt x="18110" y="18896"/>
                  </a:lnTo>
                  <a:lnTo>
                    <a:pt x="18115" y="18918"/>
                  </a:lnTo>
                  <a:lnTo>
                    <a:pt x="18115" y="18923"/>
                  </a:lnTo>
                  <a:lnTo>
                    <a:pt x="18174" y="19030"/>
                  </a:lnTo>
                  <a:lnTo>
                    <a:pt x="18233" y="19133"/>
                  </a:lnTo>
                  <a:lnTo>
                    <a:pt x="18248" y="19146"/>
                  </a:lnTo>
                  <a:lnTo>
                    <a:pt x="18247" y="19146"/>
                  </a:lnTo>
                  <a:lnTo>
                    <a:pt x="18250" y="19146"/>
                  </a:lnTo>
                  <a:lnTo>
                    <a:pt x="18256" y="19136"/>
                  </a:lnTo>
                  <a:lnTo>
                    <a:pt x="18266" y="19142"/>
                  </a:lnTo>
                  <a:lnTo>
                    <a:pt x="18269" y="19147"/>
                  </a:lnTo>
                  <a:lnTo>
                    <a:pt x="18270" y="19155"/>
                  </a:lnTo>
                  <a:lnTo>
                    <a:pt x="18264" y="19154"/>
                  </a:lnTo>
                  <a:lnTo>
                    <a:pt x="18254" y="19146"/>
                  </a:lnTo>
                  <a:lnTo>
                    <a:pt x="18258" y="19159"/>
                  </a:lnTo>
                  <a:lnTo>
                    <a:pt x="18264" y="19167"/>
                  </a:lnTo>
                  <a:lnTo>
                    <a:pt x="18277" y="19186"/>
                  </a:lnTo>
                  <a:lnTo>
                    <a:pt x="18278" y="19190"/>
                  </a:lnTo>
                  <a:lnTo>
                    <a:pt x="18281" y="19194"/>
                  </a:lnTo>
                  <a:lnTo>
                    <a:pt x="18284" y="19179"/>
                  </a:lnTo>
                  <a:lnTo>
                    <a:pt x="18273" y="19146"/>
                  </a:lnTo>
                  <a:lnTo>
                    <a:pt x="18279" y="19146"/>
                  </a:lnTo>
                  <a:lnTo>
                    <a:pt x="18283" y="19160"/>
                  </a:lnTo>
                  <a:lnTo>
                    <a:pt x="18299" y="19182"/>
                  </a:lnTo>
                  <a:lnTo>
                    <a:pt x="18301" y="19184"/>
                  </a:lnTo>
                  <a:lnTo>
                    <a:pt x="18308" y="19189"/>
                  </a:lnTo>
                  <a:lnTo>
                    <a:pt x="18317" y="19189"/>
                  </a:lnTo>
                  <a:lnTo>
                    <a:pt x="18323" y="19184"/>
                  </a:lnTo>
                  <a:lnTo>
                    <a:pt x="18332" y="19172"/>
                  </a:lnTo>
                  <a:lnTo>
                    <a:pt x="18338" y="19146"/>
                  </a:lnTo>
                  <a:lnTo>
                    <a:pt x="18341" y="19146"/>
                  </a:lnTo>
                  <a:lnTo>
                    <a:pt x="18342" y="19181"/>
                  </a:lnTo>
                  <a:lnTo>
                    <a:pt x="18345" y="19193"/>
                  </a:lnTo>
                  <a:lnTo>
                    <a:pt x="18351" y="19196"/>
                  </a:lnTo>
                  <a:lnTo>
                    <a:pt x="18353" y="19188"/>
                  </a:lnTo>
                  <a:lnTo>
                    <a:pt x="18353" y="19180"/>
                  </a:lnTo>
                  <a:lnTo>
                    <a:pt x="18349" y="19157"/>
                  </a:lnTo>
                  <a:lnTo>
                    <a:pt x="18335" y="19125"/>
                  </a:lnTo>
                  <a:lnTo>
                    <a:pt x="18321" y="19085"/>
                  </a:lnTo>
                  <a:lnTo>
                    <a:pt x="18318" y="19080"/>
                  </a:lnTo>
                  <a:lnTo>
                    <a:pt x="18293" y="19074"/>
                  </a:lnTo>
                  <a:lnTo>
                    <a:pt x="18290" y="19070"/>
                  </a:lnTo>
                  <a:lnTo>
                    <a:pt x="18286" y="19051"/>
                  </a:lnTo>
                  <a:lnTo>
                    <a:pt x="18267" y="19039"/>
                  </a:lnTo>
                  <a:lnTo>
                    <a:pt x="18264" y="19035"/>
                  </a:lnTo>
                  <a:lnTo>
                    <a:pt x="18264" y="19025"/>
                  </a:lnTo>
                  <a:lnTo>
                    <a:pt x="18266" y="19020"/>
                  </a:lnTo>
                  <a:lnTo>
                    <a:pt x="18269" y="19020"/>
                  </a:lnTo>
                  <a:lnTo>
                    <a:pt x="18279" y="19028"/>
                  </a:lnTo>
                  <a:lnTo>
                    <a:pt x="18288" y="19041"/>
                  </a:lnTo>
                  <a:lnTo>
                    <a:pt x="18295" y="19055"/>
                  </a:lnTo>
                  <a:lnTo>
                    <a:pt x="18307" y="19063"/>
                  </a:lnTo>
                  <a:lnTo>
                    <a:pt x="18311" y="19062"/>
                  </a:lnTo>
                  <a:lnTo>
                    <a:pt x="18313" y="19053"/>
                  </a:lnTo>
                  <a:lnTo>
                    <a:pt x="18319" y="19047"/>
                  </a:lnTo>
                  <a:lnTo>
                    <a:pt x="18322" y="19056"/>
                  </a:lnTo>
                  <a:lnTo>
                    <a:pt x="18326" y="19070"/>
                  </a:lnTo>
                  <a:lnTo>
                    <a:pt x="18329" y="19074"/>
                  </a:lnTo>
                  <a:lnTo>
                    <a:pt x="18339" y="19083"/>
                  </a:lnTo>
                  <a:lnTo>
                    <a:pt x="18342" y="19082"/>
                  </a:lnTo>
                  <a:lnTo>
                    <a:pt x="18342" y="19072"/>
                  </a:lnTo>
                  <a:lnTo>
                    <a:pt x="18350" y="19062"/>
                  </a:lnTo>
                  <a:lnTo>
                    <a:pt x="18353" y="19057"/>
                  </a:lnTo>
                  <a:lnTo>
                    <a:pt x="18371" y="19050"/>
                  </a:lnTo>
                  <a:lnTo>
                    <a:pt x="18394" y="19033"/>
                  </a:lnTo>
                  <a:lnTo>
                    <a:pt x="18401" y="18999"/>
                  </a:lnTo>
                  <a:lnTo>
                    <a:pt x="18397" y="18966"/>
                  </a:lnTo>
                  <a:lnTo>
                    <a:pt x="18399" y="18961"/>
                  </a:lnTo>
                  <a:lnTo>
                    <a:pt x="18403" y="18965"/>
                  </a:lnTo>
                  <a:lnTo>
                    <a:pt x="18406" y="18980"/>
                  </a:lnTo>
                  <a:lnTo>
                    <a:pt x="18410" y="18988"/>
                  </a:lnTo>
                  <a:lnTo>
                    <a:pt x="18408" y="19008"/>
                  </a:lnTo>
                  <a:lnTo>
                    <a:pt x="18403" y="19037"/>
                  </a:lnTo>
                  <a:lnTo>
                    <a:pt x="18383" y="19068"/>
                  </a:lnTo>
                  <a:lnTo>
                    <a:pt x="18363" y="19084"/>
                  </a:lnTo>
                  <a:lnTo>
                    <a:pt x="18364" y="19099"/>
                  </a:lnTo>
                  <a:lnTo>
                    <a:pt x="18367" y="19103"/>
                  </a:lnTo>
                  <a:lnTo>
                    <a:pt x="18385" y="19105"/>
                  </a:lnTo>
                  <a:lnTo>
                    <a:pt x="18389" y="19115"/>
                  </a:lnTo>
                  <a:lnTo>
                    <a:pt x="18392" y="19124"/>
                  </a:lnTo>
                  <a:lnTo>
                    <a:pt x="18389" y="19186"/>
                  </a:lnTo>
                  <a:lnTo>
                    <a:pt x="18397" y="19265"/>
                  </a:lnTo>
                  <a:lnTo>
                    <a:pt x="18406" y="19278"/>
                  </a:lnTo>
                  <a:lnTo>
                    <a:pt x="18416" y="19301"/>
                  </a:lnTo>
                  <a:lnTo>
                    <a:pt x="18420" y="19324"/>
                  </a:lnTo>
                  <a:lnTo>
                    <a:pt x="18424" y="19333"/>
                  </a:lnTo>
                  <a:lnTo>
                    <a:pt x="18422" y="19347"/>
                  </a:lnTo>
                  <a:lnTo>
                    <a:pt x="18416" y="19358"/>
                  </a:lnTo>
                  <a:lnTo>
                    <a:pt x="18420" y="19367"/>
                  </a:lnTo>
                  <a:lnTo>
                    <a:pt x="18423" y="19376"/>
                  </a:lnTo>
                  <a:lnTo>
                    <a:pt x="18429" y="19375"/>
                  </a:lnTo>
                  <a:lnTo>
                    <a:pt x="18436" y="19388"/>
                  </a:lnTo>
                  <a:lnTo>
                    <a:pt x="18442" y="19393"/>
                  </a:lnTo>
                  <a:lnTo>
                    <a:pt x="18445" y="19388"/>
                  </a:lnTo>
                  <a:lnTo>
                    <a:pt x="18450" y="19372"/>
                  </a:lnTo>
                  <a:lnTo>
                    <a:pt x="18465" y="19370"/>
                  </a:lnTo>
                  <a:lnTo>
                    <a:pt x="18471" y="19365"/>
                  </a:lnTo>
                  <a:lnTo>
                    <a:pt x="18477" y="19360"/>
                  </a:lnTo>
                  <a:lnTo>
                    <a:pt x="18476" y="19351"/>
                  </a:lnTo>
                  <a:lnTo>
                    <a:pt x="18482" y="19336"/>
                  </a:lnTo>
                  <a:lnTo>
                    <a:pt x="18480" y="19312"/>
                  </a:lnTo>
                  <a:lnTo>
                    <a:pt x="18482" y="19288"/>
                  </a:lnTo>
                  <a:lnTo>
                    <a:pt x="18481" y="19269"/>
                  </a:lnTo>
                  <a:lnTo>
                    <a:pt x="18484" y="19259"/>
                  </a:lnTo>
                  <a:lnTo>
                    <a:pt x="18486" y="19254"/>
                  </a:lnTo>
                  <a:lnTo>
                    <a:pt x="18492" y="19244"/>
                  </a:lnTo>
                  <a:lnTo>
                    <a:pt x="18510" y="19227"/>
                  </a:lnTo>
                  <a:lnTo>
                    <a:pt x="18520" y="19182"/>
                  </a:lnTo>
                  <a:lnTo>
                    <a:pt x="18535" y="19146"/>
                  </a:lnTo>
                  <a:lnTo>
                    <a:pt x="18538" y="19146"/>
                  </a:lnTo>
                  <a:lnTo>
                    <a:pt x="18536" y="19180"/>
                  </a:lnTo>
                  <a:lnTo>
                    <a:pt x="18527" y="19204"/>
                  </a:lnTo>
                  <a:lnTo>
                    <a:pt x="18521" y="19220"/>
                  </a:lnTo>
                  <a:lnTo>
                    <a:pt x="18507" y="19244"/>
                  </a:lnTo>
                  <a:lnTo>
                    <a:pt x="18499" y="19261"/>
                  </a:lnTo>
                  <a:lnTo>
                    <a:pt x="18497" y="19271"/>
                  </a:lnTo>
                  <a:lnTo>
                    <a:pt x="18494" y="19286"/>
                  </a:lnTo>
                  <a:lnTo>
                    <a:pt x="18494" y="19334"/>
                  </a:lnTo>
                  <a:lnTo>
                    <a:pt x="18486" y="19359"/>
                  </a:lnTo>
                  <a:lnTo>
                    <a:pt x="18480" y="19373"/>
                  </a:lnTo>
                  <a:lnTo>
                    <a:pt x="18469" y="19389"/>
                  </a:lnTo>
                  <a:lnTo>
                    <a:pt x="18454" y="19391"/>
                  </a:lnTo>
                  <a:lnTo>
                    <a:pt x="18451" y="19396"/>
                  </a:lnTo>
                  <a:lnTo>
                    <a:pt x="18452" y="19401"/>
                  </a:lnTo>
                  <a:lnTo>
                    <a:pt x="18449" y="19416"/>
                  </a:lnTo>
                  <a:lnTo>
                    <a:pt x="18479" y="19412"/>
                  </a:lnTo>
                  <a:lnTo>
                    <a:pt x="18483" y="19416"/>
                  </a:lnTo>
                  <a:lnTo>
                    <a:pt x="18489" y="19425"/>
                  </a:lnTo>
                  <a:lnTo>
                    <a:pt x="18495" y="19428"/>
                  </a:lnTo>
                  <a:lnTo>
                    <a:pt x="18501" y="19428"/>
                  </a:lnTo>
                  <a:lnTo>
                    <a:pt x="18504" y="19423"/>
                  </a:lnTo>
                  <a:lnTo>
                    <a:pt x="18507" y="19402"/>
                  </a:lnTo>
                  <a:lnTo>
                    <a:pt x="18514" y="19390"/>
                  </a:lnTo>
                  <a:lnTo>
                    <a:pt x="18517" y="19390"/>
                  </a:lnTo>
                  <a:lnTo>
                    <a:pt x="18522" y="19396"/>
                  </a:lnTo>
                  <a:lnTo>
                    <a:pt x="18531" y="19404"/>
                  </a:lnTo>
                  <a:lnTo>
                    <a:pt x="18537" y="19414"/>
                  </a:lnTo>
                  <a:lnTo>
                    <a:pt x="18542" y="19440"/>
                  </a:lnTo>
                  <a:lnTo>
                    <a:pt x="18549" y="19463"/>
                  </a:lnTo>
                  <a:lnTo>
                    <a:pt x="18550" y="19483"/>
                  </a:lnTo>
                  <a:lnTo>
                    <a:pt x="18547" y="19493"/>
                  </a:lnTo>
                  <a:lnTo>
                    <a:pt x="18538" y="19494"/>
                  </a:lnTo>
                  <a:lnTo>
                    <a:pt x="18538" y="19504"/>
                  </a:lnTo>
                  <a:lnTo>
                    <a:pt x="18555" y="19535"/>
                  </a:lnTo>
                  <a:lnTo>
                    <a:pt x="18562" y="19549"/>
                  </a:lnTo>
                  <a:lnTo>
                    <a:pt x="18569" y="19571"/>
                  </a:lnTo>
                  <a:lnTo>
                    <a:pt x="18577" y="19613"/>
                  </a:lnTo>
                  <a:lnTo>
                    <a:pt x="18590" y="19683"/>
                  </a:lnTo>
                  <a:lnTo>
                    <a:pt x="18593" y="19692"/>
                  </a:lnTo>
                  <a:lnTo>
                    <a:pt x="18599" y="19691"/>
                  </a:lnTo>
                  <a:lnTo>
                    <a:pt x="18603" y="19700"/>
                  </a:lnTo>
                  <a:lnTo>
                    <a:pt x="18610" y="19714"/>
                  </a:lnTo>
                  <a:lnTo>
                    <a:pt x="18613" y="19718"/>
                  </a:lnTo>
                  <a:lnTo>
                    <a:pt x="18622" y="19717"/>
                  </a:lnTo>
                  <a:lnTo>
                    <a:pt x="18628" y="19726"/>
                  </a:lnTo>
                  <a:lnTo>
                    <a:pt x="18635" y="19748"/>
                  </a:lnTo>
                  <a:lnTo>
                    <a:pt x="18642" y="19757"/>
                  </a:lnTo>
                  <a:lnTo>
                    <a:pt x="18648" y="19761"/>
                  </a:lnTo>
                  <a:lnTo>
                    <a:pt x="18654" y="19756"/>
                  </a:lnTo>
                  <a:lnTo>
                    <a:pt x="18663" y="19750"/>
                  </a:lnTo>
                  <a:lnTo>
                    <a:pt x="18675" y="19748"/>
                  </a:lnTo>
                  <a:lnTo>
                    <a:pt x="18676" y="19762"/>
                  </a:lnTo>
                  <a:lnTo>
                    <a:pt x="18673" y="19777"/>
                  </a:lnTo>
                  <a:lnTo>
                    <a:pt x="18671" y="19787"/>
                  </a:lnTo>
                  <a:lnTo>
                    <a:pt x="18668" y="19792"/>
                  </a:lnTo>
                  <a:lnTo>
                    <a:pt x="18665" y="19797"/>
                  </a:lnTo>
                  <a:lnTo>
                    <a:pt x="18659" y="19793"/>
                  </a:lnTo>
                  <a:lnTo>
                    <a:pt x="18656" y="19789"/>
                  </a:lnTo>
                  <a:lnTo>
                    <a:pt x="18646" y="19771"/>
                  </a:lnTo>
                  <a:lnTo>
                    <a:pt x="18643" y="19772"/>
                  </a:lnTo>
                  <a:lnTo>
                    <a:pt x="18640" y="19781"/>
                  </a:lnTo>
                  <a:lnTo>
                    <a:pt x="18642" y="19804"/>
                  </a:lnTo>
                  <a:lnTo>
                    <a:pt x="18655" y="19822"/>
                  </a:lnTo>
                  <a:lnTo>
                    <a:pt x="18666" y="19820"/>
                  </a:lnTo>
                  <a:lnTo>
                    <a:pt x="18672" y="19815"/>
                  </a:lnTo>
                  <a:lnTo>
                    <a:pt x="18678" y="19809"/>
                  </a:lnTo>
                  <a:lnTo>
                    <a:pt x="18687" y="19808"/>
                  </a:lnTo>
                  <a:lnTo>
                    <a:pt x="18693" y="19798"/>
                  </a:lnTo>
                  <a:lnTo>
                    <a:pt x="18704" y="19788"/>
                  </a:lnTo>
                  <a:lnTo>
                    <a:pt x="18707" y="19782"/>
                  </a:lnTo>
                  <a:lnTo>
                    <a:pt x="18713" y="19782"/>
                  </a:lnTo>
                  <a:lnTo>
                    <a:pt x="18716" y="19790"/>
                  </a:lnTo>
                  <a:lnTo>
                    <a:pt x="18720" y="19809"/>
                  </a:lnTo>
                  <a:lnTo>
                    <a:pt x="18724" y="19814"/>
                  </a:lnTo>
                  <a:lnTo>
                    <a:pt x="18730" y="19813"/>
                  </a:lnTo>
                  <a:lnTo>
                    <a:pt x="18732" y="19807"/>
                  </a:lnTo>
                  <a:lnTo>
                    <a:pt x="18732" y="19793"/>
                  </a:lnTo>
                  <a:lnTo>
                    <a:pt x="18734" y="19788"/>
                  </a:lnTo>
                  <a:lnTo>
                    <a:pt x="18740" y="19788"/>
                  </a:lnTo>
                  <a:lnTo>
                    <a:pt x="18744" y="19797"/>
                  </a:lnTo>
                  <a:lnTo>
                    <a:pt x="18750" y="19796"/>
                  </a:lnTo>
                  <a:lnTo>
                    <a:pt x="18756" y="19786"/>
                  </a:lnTo>
                  <a:lnTo>
                    <a:pt x="18759" y="19795"/>
                  </a:lnTo>
                  <a:lnTo>
                    <a:pt x="18762" y="19804"/>
                  </a:lnTo>
                  <a:lnTo>
                    <a:pt x="18771" y="19798"/>
                  </a:lnTo>
                  <a:lnTo>
                    <a:pt x="18777" y="19802"/>
                  </a:lnTo>
                  <a:lnTo>
                    <a:pt x="18781" y="19811"/>
                  </a:lnTo>
                  <a:lnTo>
                    <a:pt x="18820" y="19810"/>
                  </a:lnTo>
                  <a:lnTo>
                    <a:pt x="18842" y="19822"/>
                  </a:lnTo>
                  <a:lnTo>
                    <a:pt x="18847" y="19798"/>
                  </a:lnTo>
                  <a:lnTo>
                    <a:pt x="18857" y="19820"/>
                  </a:lnTo>
                  <a:lnTo>
                    <a:pt x="18876" y="19833"/>
                  </a:lnTo>
                  <a:lnTo>
                    <a:pt x="18887" y="19821"/>
                  </a:lnTo>
                  <a:lnTo>
                    <a:pt x="18891" y="19826"/>
                  </a:lnTo>
                  <a:lnTo>
                    <a:pt x="18889" y="19855"/>
                  </a:lnTo>
                  <a:lnTo>
                    <a:pt x="18898" y="19849"/>
                  </a:lnTo>
                  <a:lnTo>
                    <a:pt x="18923" y="19869"/>
                  </a:lnTo>
                  <a:lnTo>
                    <a:pt x="18929" y="19869"/>
                  </a:lnTo>
                  <a:lnTo>
                    <a:pt x="18937" y="19896"/>
                  </a:lnTo>
                  <a:lnTo>
                    <a:pt x="18934" y="19910"/>
                  </a:lnTo>
                  <a:lnTo>
                    <a:pt x="18925" y="19912"/>
                  </a:lnTo>
                  <a:lnTo>
                    <a:pt x="18916" y="19899"/>
                  </a:lnTo>
                  <a:lnTo>
                    <a:pt x="18889" y="19921"/>
                  </a:lnTo>
                  <a:lnTo>
                    <a:pt x="18899" y="19934"/>
                  </a:lnTo>
                  <a:lnTo>
                    <a:pt x="18903" y="19948"/>
                  </a:lnTo>
                  <a:lnTo>
                    <a:pt x="18906" y="19952"/>
                  </a:lnTo>
                  <a:lnTo>
                    <a:pt x="18923" y="19979"/>
                  </a:lnTo>
                  <a:lnTo>
                    <a:pt x="18923" y="19984"/>
                  </a:lnTo>
                  <a:lnTo>
                    <a:pt x="18926" y="19997"/>
                  </a:lnTo>
                  <a:lnTo>
                    <a:pt x="18924" y="20007"/>
                  </a:lnTo>
                  <a:lnTo>
                    <a:pt x="18939" y="20014"/>
                  </a:lnTo>
                  <a:lnTo>
                    <a:pt x="18954" y="19999"/>
                  </a:lnTo>
                  <a:lnTo>
                    <a:pt x="18973" y="19949"/>
                  </a:lnTo>
                  <a:lnTo>
                    <a:pt x="18979" y="19957"/>
                  </a:lnTo>
                  <a:lnTo>
                    <a:pt x="18979" y="19963"/>
                  </a:lnTo>
                  <a:lnTo>
                    <a:pt x="18986" y="19975"/>
                  </a:lnTo>
                  <a:lnTo>
                    <a:pt x="19025" y="19980"/>
                  </a:lnTo>
                  <a:lnTo>
                    <a:pt x="19027" y="20013"/>
                  </a:lnTo>
                  <a:lnTo>
                    <a:pt x="19006" y="20011"/>
                  </a:lnTo>
                  <a:lnTo>
                    <a:pt x="19000" y="20007"/>
                  </a:lnTo>
                  <a:lnTo>
                    <a:pt x="18987" y="19995"/>
                  </a:lnTo>
                  <a:lnTo>
                    <a:pt x="18973" y="20006"/>
                  </a:lnTo>
                  <a:lnTo>
                    <a:pt x="18966" y="20002"/>
                  </a:lnTo>
                  <a:lnTo>
                    <a:pt x="18940" y="20033"/>
                  </a:lnTo>
                  <a:lnTo>
                    <a:pt x="18951" y="20060"/>
                  </a:lnTo>
                  <a:lnTo>
                    <a:pt x="18972" y="20063"/>
                  </a:lnTo>
                  <a:lnTo>
                    <a:pt x="18971" y="20091"/>
                  </a:lnTo>
                  <a:lnTo>
                    <a:pt x="18990" y="20117"/>
                  </a:lnTo>
                  <a:lnTo>
                    <a:pt x="18990" y="20122"/>
                  </a:lnTo>
                  <a:lnTo>
                    <a:pt x="18988" y="20137"/>
                  </a:lnTo>
                  <a:lnTo>
                    <a:pt x="19015" y="20138"/>
                  </a:lnTo>
                  <a:lnTo>
                    <a:pt x="19056" y="20162"/>
                  </a:lnTo>
                  <a:lnTo>
                    <a:pt x="19064" y="20146"/>
                  </a:lnTo>
                  <a:lnTo>
                    <a:pt x="19073" y="20145"/>
                  </a:lnTo>
                  <a:lnTo>
                    <a:pt x="19083" y="20158"/>
                  </a:lnTo>
                  <a:lnTo>
                    <a:pt x="19084" y="20172"/>
                  </a:lnTo>
                  <a:lnTo>
                    <a:pt x="19118" y="20201"/>
                  </a:lnTo>
                  <a:lnTo>
                    <a:pt x="19114" y="20235"/>
                  </a:lnTo>
                  <a:lnTo>
                    <a:pt x="19099" y="20241"/>
                  </a:lnTo>
                  <a:lnTo>
                    <a:pt x="19099" y="20251"/>
                  </a:lnTo>
                  <a:lnTo>
                    <a:pt x="19078" y="20249"/>
                  </a:lnTo>
                  <a:lnTo>
                    <a:pt x="19042" y="20239"/>
                  </a:lnTo>
                  <a:lnTo>
                    <a:pt x="19041" y="20216"/>
                  </a:lnTo>
                  <a:lnTo>
                    <a:pt x="19034" y="20212"/>
                  </a:lnTo>
                  <a:lnTo>
                    <a:pt x="19031" y="20207"/>
                  </a:lnTo>
                  <a:lnTo>
                    <a:pt x="19006" y="20187"/>
                  </a:lnTo>
                  <a:lnTo>
                    <a:pt x="18992" y="20217"/>
                  </a:lnTo>
                  <a:lnTo>
                    <a:pt x="18994" y="20260"/>
                  </a:lnTo>
                  <a:lnTo>
                    <a:pt x="19018" y="20313"/>
                  </a:lnTo>
                  <a:lnTo>
                    <a:pt x="19053" y="20338"/>
                  </a:lnTo>
                  <a:lnTo>
                    <a:pt x="19132" y="20290"/>
                  </a:lnTo>
                  <a:lnTo>
                    <a:pt x="19131" y="20266"/>
                  </a:lnTo>
                  <a:lnTo>
                    <a:pt x="19151" y="20249"/>
                  </a:lnTo>
                  <a:lnTo>
                    <a:pt x="19170" y="20257"/>
                  </a:lnTo>
                  <a:lnTo>
                    <a:pt x="19169" y="20243"/>
                  </a:lnTo>
                  <a:lnTo>
                    <a:pt x="19181" y="20237"/>
                  </a:lnTo>
                  <a:lnTo>
                    <a:pt x="19179" y="20260"/>
                  </a:lnTo>
                  <a:lnTo>
                    <a:pt x="19191" y="20254"/>
                  </a:lnTo>
                  <a:lnTo>
                    <a:pt x="19194" y="20258"/>
                  </a:lnTo>
                  <a:lnTo>
                    <a:pt x="19215" y="20255"/>
                  </a:lnTo>
                  <a:lnTo>
                    <a:pt x="19211" y="20252"/>
                  </a:lnTo>
                  <a:lnTo>
                    <a:pt x="19206" y="20248"/>
                  </a:lnTo>
                  <a:lnTo>
                    <a:pt x="19214" y="20237"/>
                  </a:lnTo>
                  <a:lnTo>
                    <a:pt x="19227" y="20245"/>
                  </a:lnTo>
                  <a:lnTo>
                    <a:pt x="19234" y="20220"/>
                  </a:lnTo>
                  <a:lnTo>
                    <a:pt x="19241" y="20229"/>
                  </a:lnTo>
                  <a:lnTo>
                    <a:pt x="19239" y="20248"/>
                  </a:lnTo>
                  <a:lnTo>
                    <a:pt x="19248" y="20242"/>
                  </a:lnTo>
                  <a:lnTo>
                    <a:pt x="19255" y="20213"/>
                  </a:lnTo>
                  <a:lnTo>
                    <a:pt x="19246" y="20210"/>
                  </a:lnTo>
                  <a:lnTo>
                    <a:pt x="19246" y="20205"/>
                  </a:lnTo>
                  <a:lnTo>
                    <a:pt x="19266" y="20183"/>
                  </a:lnTo>
                  <a:lnTo>
                    <a:pt x="19264" y="20207"/>
                  </a:lnTo>
                  <a:lnTo>
                    <a:pt x="19287" y="20185"/>
                  </a:lnTo>
                  <a:lnTo>
                    <a:pt x="19299" y="20179"/>
                  </a:lnTo>
                  <a:lnTo>
                    <a:pt x="19289" y="20166"/>
                  </a:lnTo>
                  <a:lnTo>
                    <a:pt x="19274" y="20172"/>
                  </a:lnTo>
                  <a:lnTo>
                    <a:pt x="19276" y="20153"/>
                  </a:lnTo>
                  <a:lnTo>
                    <a:pt x="19294" y="20142"/>
                  </a:lnTo>
                  <a:lnTo>
                    <a:pt x="19297" y="20151"/>
                  </a:lnTo>
                  <a:lnTo>
                    <a:pt x="19312" y="20139"/>
                  </a:lnTo>
                  <a:lnTo>
                    <a:pt x="19313" y="20153"/>
                  </a:lnTo>
                  <a:lnTo>
                    <a:pt x="19316" y="20167"/>
                  </a:lnTo>
                  <a:lnTo>
                    <a:pt x="19328" y="20171"/>
                  </a:lnTo>
                  <a:lnTo>
                    <a:pt x="19344" y="20179"/>
                  </a:lnTo>
                  <a:lnTo>
                    <a:pt x="19346" y="20159"/>
                  </a:lnTo>
                  <a:lnTo>
                    <a:pt x="19325" y="20148"/>
                  </a:lnTo>
                  <a:lnTo>
                    <a:pt x="19336" y="20132"/>
                  </a:lnTo>
                  <a:lnTo>
                    <a:pt x="19339" y="20136"/>
                  </a:lnTo>
                  <a:lnTo>
                    <a:pt x="19345" y="20140"/>
                  </a:lnTo>
                  <a:lnTo>
                    <a:pt x="19358" y="20162"/>
                  </a:lnTo>
                  <a:lnTo>
                    <a:pt x="19368" y="20161"/>
                  </a:lnTo>
                  <a:lnTo>
                    <a:pt x="19370" y="20147"/>
                  </a:lnTo>
                  <a:lnTo>
                    <a:pt x="19358" y="20153"/>
                  </a:lnTo>
                  <a:lnTo>
                    <a:pt x="19348" y="20135"/>
                  </a:lnTo>
                  <a:lnTo>
                    <a:pt x="19347" y="20107"/>
                  </a:lnTo>
                  <a:lnTo>
                    <a:pt x="19352" y="20096"/>
                  </a:lnTo>
                  <a:lnTo>
                    <a:pt x="19352" y="20082"/>
                  </a:lnTo>
                  <a:lnTo>
                    <a:pt x="19360" y="20072"/>
                  </a:lnTo>
                  <a:lnTo>
                    <a:pt x="19359" y="20058"/>
                  </a:lnTo>
                  <a:lnTo>
                    <a:pt x="19368" y="20042"/>
                  </a:lnTo>
                  <a:lnTo>
                    <a:pt x="19377" y="20036"/>
                  </a:lnTo>
                  <a:lnTo>
                    <a:pt x="19382" y="20027"/>
                  </a:lnTo>
                  <a:lnTo>
                    <a:pt x="19384" y="20008"/>
                  </a:lnTo>
                  <a:lnTo>
                    <a:pt x="19380" y="19989"/>
                  </a:lnTo>
                  <a:lnTo>
                    <a:pt x="19376" y="19970"/>
                  </a:lnTo>
                  <a:lnTo>
                    <a:pt x="19369" y="19947"/>
                  </a:lnTo>
                  <a:lnTo>
                    <a:pt x="19361" y="19905"/>
                  </a:lnTo>
                  <a:lnTo>
                    <a:pt x="19362" y="19867"/>
                  </a:lnTo>
                  <a:lnTo>
                    <a:pt x="19359" y="19811"/>
                  </a:lnTo>
                  <a:lnTo>
                    <a:pt x="19367" y="19791"/>
                  </a:lnTo>
                  <a:lnTo>
                    <a:pt x="19371" y="19743"/>
                  </a:lnTo>
                  <a:lnTo>
                    <a:pt x="19373" y="19733"/>
                  </a:lnTo>
                  <a:lnTo>
                    <a:pt x="19372" y="19700"/>
                  </a:lnTo>
                  <a:lnTo>
                    <a:pt x="19383" y="19680"/>
                  </a:lnTo>
                  <a:lnTo>
                    <a:pt x="19391" y="19669"/>
                  </a:lnTo>
                  <a:lnTo>
                    <a:pt x="19394" y="19660"/>
                  </a:lnTo>
                  <a:lnTo>
                    <a:pt x="19385" y="19613"/>
                  </a:lnTo>
                  <a:lnTo>
                    <a:pt x="19389" y="19565"/>
                  </a:lnTo>
                  <a:lnTo>
                    <a:pt x="19394" y="19541"/>
                  </a:lnTo>
                  <a:lnTo>
                    <a:pt x="19390" y="19518"/>
                  </a:lnTo>
                  <a:lnTo>
                    <a:pt x="19392" y="19508"/>
                  </a:lnTo>
                  <a:lnTo>
                    <a:pt x="19396" y="19517"/>
                  </a:lnTo>
                  <a:lnTo>
                    <a:pt x="19408" y="19577"/>
                  </a:lnTo>
                  <a:lnTo>
                    <a:pt x="19407" y="19629"/>
                  </a:lnTo>
                  <a:lnTo>
                    <a:pt x="19411" y="19643"/>
                  </a:lnTo>
                  <a:lnTo>
                    <a:pt x="19414" y="19648"/>
                  </a:lnTo>
                  <a:lnTo>
                    <a:pt x="19417" y="19647"/>
                  </a:lnTo>
                  <a:lnTo>
                    <a:pt x="19420" y="19637"/>
                  </a:lnTo>
                  <a:lnTo>
                    <a:pt x="19417" y="19581"/>
                  </a:lnTo>
                  <a:lnTo>
                    <a:pt x="19412" y="19548"/>
                  </a:lnTo>
                  <a:lnTo>
                    <a:pt x="19393" y="19408"/>
                  </a:lnTo>
                  <a:lnTo>
                    <a:pt x="19390" y="19399"/>
                  </a:lnTo>
                  <a:lnTo>
                    <a:pt x="19381" y="19400"/>
                  </a:lnTo>
                  <a:lnTo>
                    <a:pt x="19377" y="19382"/>
                  </a:lnTo>
                  <a:lnTo>
                    <a:pt x="19351" y="18991"/>
                  </a:lnTo>
                  <a:lnTo>
                    <a:pt x="19341" y="18921"/>
                  </a:lnTo>
                  <a:lnTo>
                    <a:pt x="19329" y="18856"/>
                  </a:lnTo>
                  <a:lnTo>
                    <a:pt x="19318" y="18800"/>
                  </a:lnTo>
                  <a:lnTo>
                    <a:pt x="19305" y="18783"/>
                  </a:lnTo>
                  <a:lnTo>
                    <a:pt x="19297" y="18760"/>
                  </a:lnTo>
                  <a:lnTo>
                    <a:pt x="19290" y="18733"/>
                  </a:lnTo>
                  <a:lnTo>
                    <a:pt x="19277" y="18720"/>
                  </a:lnTo>
                  <a:lnTo>
                    <a:pt x="19267" y="18707"/>
                  </a:lnTo>
                  <a:lnTo>
                    <a:pt x="19267" y="18698"/>
                  </a:lnTo>
                  <a:lnTo>
                    <a:pt x="19269" y="18688"/>
                  </a:lnTo>
                  <a:lnTo>
                    <a:pt x="19275" y="18687"/>
                  </a:lnTo>
                  <a:lnTo>
                    <a:pt x="19286" y="18709"/>
                  </a:lnTo>
                  <a:lnTo>
                    <a:pt x="19289" y="18709"/>
                  </a:lnTo>
                  <a:lnTo>
                    <a:pt x="19288" y="18699"/>
                  </a:lnTo>
                  <a:lnTo>
                    <a:pt x="19268" y="18669"/>
                  </a:lnTo>
                  <a:lnTo>
                    <a:pt x="19251" y="18624"/>
                  </a:lnTo>
                  <a:lnTo>
                    <a:pt x="19240" y="18591"/>
                  </a:lnTo>
                  <a:lnTo>
                    <a:pt x="19218" y="18566"/>
                  </a:lnTo>
                  <a:lnTo>
                    <a:pt x="19205" y="18558"/>
                  </a:lnTo>
                  <a:lnTo>
                    <a:pt x="19192" y="18536"/>
                  </a:lnTo>
                  <a:lnTo>
                    <a:pt x="19189" y="18536"/>
                  </a:lnTo>
                  <a:lnTo>
                    <a:pt x="19181" y="18542"/>
                  </a:lnTo>
                  <a:lnTo>
                    <a:pt x="19178" y="18547"/>
                  </a:lnTo>
                  <a:lnTo>
                    <a:pt x="19181" y="18561"/>
                  </a:lnTo>
                  <a:lnTo>
                    <a:pt x="19178" y="18566"/>
                  </a:lnTo>
                  <a:lnTo>
                    <a:pt x="19171" y="18548"/>
                  </a:lnTo>
                  <a:lnTo>
                    <a:pt x="19168" y="18543"/>
                  </a:lnTo>
                  <a:lnTo>
                    <a:pt x="19165" y="18539"/>
                  </a:lnTo>
                  <a:lnTo>
                    <a:pt x="19143" y="18518"/>
                  </a:lnTo>
                  <a:lnTo>
                    <a:pt x="19140" y="18514"/>
                  </a:lnTo>
                  <a:lnTo>
                    <a:pt x="19139" y="18509"/>
                  </a:lnTo>
                  <a:lnTo>
                    <a:pt x="19151" y="18508"/>
                  </a:lnTo>
                  <a:lnTo>
                    <a:pt x="19154" y="18512"/>
                  </a:lnTo>
                  <a:lnTo>
                    <a:pt x="19158" y="18511"/>
                  </a:lnTo>
                  <a:lnTo>
                    <a:pt x="19170" y="18525"/>
                  </a:lnTo>
                  <a:lnTo>
                    <a:pt x="19173" y="18524"/>
                  </a:lnTo>
                  <a:lnTo>
                    <a:pt x="19188" y="18517"/>
                  </a:lnTo>
                  <a:lnTo>
                    <a:pt x="19191" y="18522"/>
                  </a:lnTo>
                  <a:lnTo>
                    <a:pt x="19208" y="18548"/>
                  </a:lnTo>
                  <a:lnTo>
                    <a:pt x="19211" y="18543"/>
                  </a:lnTo>
                  <a:lnTo>
                    <a:pt x="19127" y="18383"/>
                  </a:lnTo>
                  <a:lnTo>
                    <a:pt x="19050" y="18164"/>
                  </a:lnTo>
                  <a:lnTo>
                    <a:pt x="18996" y="18067"/>
                  </a:lnTo>
                  <a:lnTo>
                    <a:pt x="18990" y="18068"/>
                  </a:lnTo>
                  <a:lnTo>
                    <a:pt x="18988" y="18082"/>
                  </a:lnTo>
                  <a:lnTo>
                    <a:pt x="18985" y="18087"/>
                  </a:lnTo>
                  <a:lnTo>
                    <a:pt x="18982" y="18087"/>
                  </a:lnTo>
                  <a:lnTo>
                    <a:pt x="18981" y="18073"/>
                  </a:lnTo>
                  <a:lnTo>
                    <a:pt x="18986" y="18054"/>
                  </a:lnTo>
                  <a:lnTo>
                    <a:pt x="18986" y="18044"/>
                  </a:lnTo>
                  <a:lnTo>
                    <a:pt x="18949" y="17972"/>
                  </a:lnTo>
                  <a:lnTo>
                    <a:pt x="18828" y="17726"/>
                  </a:lnTo>
                  <a:lnTo>
                    <a:pt x="18758" y="17550"/>
                  </a:lnTo>
                  <a:lnTo>
                    <a:pt x="18750" y="17504"/>
                  </a:lnTo>
                  <a:lnTo>
                    <a:pt x="18734" y="17482"/>
                  </a:lnTo>
                  <a:lnTo>
                    <a:pt x="18703" y="17362"/>
                  </a:lnTo>
                  <a:lnTo>
                    <a:pt x="18732" y="17383"/>
                  </a:lnTo>
                  <a:lnTo>
                    <a:pt x="18729" y="17387"/>
                  </a:lnTo>
                  <a:lnTo>
                    <a:pt x="18741" y="17386"/>
                  </a:lnTo>
                  <a:lnTo>
                    <a:pt x="18741" y="17395"/>
                  </a:lnTo>
                  <a:lnTo>
                    <a:pt x="18757" y="17398"/>
                  </a:lnTo>
                  <a:lnTo>
                    <a:pt x="18753" y="17389"/>
                  </a:lnTo>
                  <a:lnTo>
                    <a:pt x="18717" y="17337"/>
                  </a:lnTo>
                  <a:lnTo>
                    <a:pt x="18700" y="17301"/>
                  </a:lnTo>
                  <a:lnTo>
                    <a:pt x="18653" y="17212"/>
                  </a:lnTo>
                  <a:lnTo>
                    <a:pt x="18650" y="17198"/>
                  </a:lnTo>
                  <a:lnTo>
                    <a:pt x="18649" y="17184"/>
                  </a:lnTo>
                  <a:lnTo>
                    <a:pt x="18646" y="17185"/>
                  </a:lnTo>
                  <a:lnTo>
                    <a:pt x="18640" y="17181"/>
                  </a:lnTo>
                  <a:lnTo>
                    <a:pt x="18636" y="17171"/>
                  </a:lnTo>
                  <a:lnTo>
                    <a:pt x="18636" y="17157"/>
                  </a:lnTo>
                  <a:lnTo>
                    <a:pt x="18626" y="17149"/>
                  </a:lnTo>
                  <a:lnTo>
                    <a:pt x="18623" y="17144"/>
                  </a:lnTo>
                  <a:lnTo>
                    <a:pt x="18613" y="17136"/>
                  </a:lnTo>
                  <a:lnTo>
                    <a:pt x="18613" y="17131"/>
                  </a:lnTo>
                  <a:lnTo>
                    <a:pt x="18616" y="17126"/>
                  </a:lnTo>
                  <a:lnTo>
                    <a:pt x="18599" y="17095"/>
                  </a:lnTo>
                  <a:lnTo>
                    <a:pt x="18549" y="17001"/>
                  </a:lnTo>
                  <a:lnTo>
                    <a:pt x="18532" y="16966"/>
                  </a:lnTo>
                  <a:lnTo>
                    <a:pt x="18519" y="16939"/>
                  </a:lnTo>
                  <a:lnTo>
                    <a:pt x="18515" y="16934"/>
                  </a:lnTo>
                  <a:lnTo>
                    <a:pt x="18515" y="16920"/>
                  </a:lnTo>
                  <a:lnTo>
                    <a:pt x="18517" y="16910"/>
                  </a:lnTo>
                  <a:lnTo>
                    <a:pt x="18514" y="16906"/>
                  </a:lnTo>
                  <a:lnTo>
                    <a:pt x="18498" y="16880"/>
                  </a:lnTo>
                  <a:lnTo>
                    <a:pt x="18481" y="16839"/>
                  </a:lnTo>
                  <a:lnTo>
                    <a:pt x="18457" y="16799"/>
                  </a:lnTo>
                  <a:lnTo>
                    <a:pt x="18437" y="16750"/>
                  </a:lnTo>
                  <a:lnTo>
                    <a:pt x="18424" y="16747"/>
                  </a:lnTo>
                  <a:lnTo>
                    <a:pt x="18421" y="16742"/>
                  </a:lnTo>
                  <a:lnTo>
                    <a:pt x="18424" y="16737"/>
                  </a:lnTo>
                  <a:lnTo>
                    <a:pt x="18433" y="16731"/>
                  </a:lnTo>
                  <a:lnTo>
                    <a:pt x="18433" y="16726"/>
                  </a:lnTo>
                  <a:lnTo>
                    <a:pt x="18429" y="16718"/>
                  </a:lnTo>
                  <a:lnTo>
                    <a:pt x="18422" y="16704"/>
                  </a:lnTo>
                  <a:lnTo>
                    <a:pt x="18415" y="16681"/>
                  </a:lnTo>
                  <a:lnTo>
                    <a:pt x="18405" y="16663"/>
                  </a:lnTo>
                  <a:lnTo>
                    <a:pt x="18392" y="16646"/>
                  </a:lnTo>
                  <a:lnTo>
                    <a:pt x="18373" y="16620"/>
                  </a:lnTo>
                  <a:lnTo>
                    <a:pt x="18365" y="16597"/>
                  </a:lnTo>
                  <a:lnTo>
                    <a:pt x="18364" y="16565"/>
                  </a:lnTo>
                  <a:lnTo>
                    <a:pt x="18370" y="16554"/>
                  </a:lnTo>
                  <a:lnTo>
                    <a:pt x="18366" y="16549"/>
                  </a:lnTo>
                  <a:lnTo>
                    <a:pt x="18366" y="16545"/>
                  </a:lnTo>
                  <a:lnTo>
                    <a:pt x="18359" y="16536"/>
                  </a:lnTo>
                  <a:lnTo>
                    <a:pt x="18346" y="16514"/>
                  </a:lnTo>
                  <a:lnTo>
                    <a:pt x="18332" y="16482"/>
                  </a:lnTo>
                  <a:lnTo>
                    <a:pt x="18322" y="16460"/>
                  </a:lnTo>
                  <a:lnTo>
                    <a:pt x="18321" y="16441"/>
                  </a:lnTo>
                  <a:lnTo>
                    <a:pt x="18318" y="16427"/>
                  </a:lnTo>
                  <a:lnTo>
                    <a:pt x="18314" y="16413"/>
                  </a:lnTo>
                  <a:lnTo>
                    <a:pt x="18300" y="16382"/>
                  </a:lnTo>
                  <a:lnTo>
                    <a:pt x="18286" y="16351"/>
                  </a:lnTo>
                  <a:lnTo>
                    <a:pt x="18276" y="16328"/>
                  </a:lnTo>
                  <a:lnTo>
                    <a:pt x="18269" y="16300"/>
                  </a:lnTo>
                  <a:lnTo>
                    <a:pt x="18267" y="16263"/>
                  </a:lnTo>
                  <a:lnTo>
                    <a:pt x="18264" y="16254"/>
                  </a:lnTo>
                  <a:lnTo>
                    <a:pt x="18257" y="16245"/>
                  </a:lnTo>
                  <a:lnTo>
                    <a:pt x="18253" y="16227"/>
                  </a:lnTo>
                  <a:lnTo>
                    <a:pt x="18249" y="16213"/>
                  </a:lnTo>
                  <a:lnTo>
                    <a:pt x="18243" y="16204"/>
                  </a:lnTo>
                  <a:lnTo>
                    <a:pt x="18237" y="16200"/>
                  </a:lnTo>
                  <a:lnTo>
                    <a:pt x="18239" y="16195"/>
                  </a:lnTo>
                  <a:lnTo>
                    <a:pt x="18234" y="16139"/>
                  </a:lnTo>
                  <a:lnTo>
                    <a:pt x="18212" y="16084"/>
                  </a:lnTo>
                  <a:lnTo>
                    <a:pt x="18200" y="16072"/>
                  </a:lnTo>
                  <a:lnTo>
                    <a:pt x="18194" y="16072"/>
                  </a:lnTo>
                  <a:lnTo>
                    <a:pt x="18190" y="16068"/>
                  </a:lnTo>
                  <a:lnTo>
                    <a:pt x="18190" y="16054"/>
                  </a:lnTo>
                  <a:lnTo>
                    <a:pt x="18192" y="16031"/>
                  </a:lnTo>
                  <a:lnTo>
                    <a:pt x="18194" y="16011"/>
                  </a:lnTo>
                  <a:lnTo>
                    <a:pt x="18197" y="16006"/>
                  </a:lnTo>
                  <a:lnTo>
                    <a:pt x="18196" y="15997"/>
                  </a:lnTo>
                  <a:lnTo>
                    <a:pt x="18192" y="15983"/>
                  </a:lnTo>
                  <a:lnTo>
                    <a:pt x="18192" y="15973"/>
                  </a:lnTo>
                  <a:lnTo>
                    <a:pt x="18188" y="15964"/>
                  </a:lnTo>
                  <a:lnTo>
                    <a:pt x="18188" y="15959"/>
                  </a:lnTo>
                  <a:lnTo>
                    <a:pt x="18176" y="15961"/>
                  </a:lnTo>
                  <a:lnTo>
                    <a:pt x="18171" y="15966"/>
                  </a:lnTo>
                  <a:lnTo>
                    <a:pt x="18158" y="15963"/>
                  </a:lnTo>
                  <a:lnTo>
                    <a:pt x="18152" y="15959"/>
                  </a:lnTo>
                  <a:lnTo>
                    <a:pt x="18145" y="15950"/>
                  </a:lnTo>
                  <a:lnTo>
                    <a:pt x="18144" y="15949"/>
                  </a:lnTo>
                  <a:lnTo>
                    <a:pt x="18142" y="15946"/>
                  </a:lnTo>
                  <a:lnTo>
                    <a:pt x="18154" y="15944"/>
                  </a:lnTo>
                  <a:lnTo>
                    <a:pt x="18163" y="15948"/>
                  </a:lnTo>
                  <a:lnTo>
                    <a:pt x="18166" y="15948"/>
                  </a:lnTo>
                  <a:lnTo>
                    <a:pt x="18175" y="15937"/>
                  </a:lnTo>
                  <a:lnTo>
                    <a:pt x="18183" y="15922"/>
                  </a:lnTo>
                  <a:lnTo>
                    <a:pt x="18179" y="15894"/>
                  </a:lnTo>
                  <a:lnTo>
                    <a:pt x="18175" y="15881"/>
                  </a:lnTo>
                  <a:lnTo>
                    <a:pt x="18165" y="15867"/>
                  </a:lnTo>
                  <a:lnTo>
                    <a:pt x="18153" y="15859"/>
                  </a:lnTo>
                  <a:lnTo>
                    <a:pt x="18150" y="15859"/>
                  </a:lnTo>
                  <a:lnTo>
                    <a:pt x="18152" y="15850"/>
                  </a:lnTo>
                  <a:lnTo>
                    <a:pt x="18152" y="15845"/>
                  </a:lnTo>
                  <a:lnTo>
                    <a:pt x="18140" y="15837"/>
                  </a:lnTo>
                  <a:lnTo>
                    <a:pt x="18133" y="15828"/>
                  </a:lnTo>
                  <a:lnTo>
                    <a:pt x="18133" y="15824"/>
                  </a:lnTo>
                  <a:lnTo>
                    <a:pt x="18139" y="15823"/>
                  </a:lnTo>
                  <a:lnTo>
                    <a:pt x="18145" y="15827"/>
                  </a:lnTo>
                  <a:lnTo>
                    <a:pt x="18155" y="15830"/>
                  </a:lnTo>
                  <a:lnTo>
                    <a:pt x="18161" y="15834"/>
                  </a:lnTo>
                  <a:lnTo>
                    <a:pt x="18173" y="15833"/>
                  </a:lnTo>
                  <a:lnTo>
                    <a:pt x="18170" y="15829"/>
                  </a:lnTo>
                  <a:lnTo>
                    <a:pt x="18160" y="15816"/>
                  </a:lnTo>
                  <a:lnTo>
                    <a:pt x="18156" y="15797"/>
                  </a:lnTo>
                  <a:lnTo>
                    <a:pt x="18155" y="15792"/>
                  </a:lnTo>
                  <a:lnTo>
                    <a:pt x="18161" y="15778"/>
                  </a:lnTo>
                  <a:lnTo>
                    <a:pt x="18164" y="15772"/>
                  </a:lnTo>
                  <a:lnTo>
                    <a:pt x="18170" y="15767"/>
                  </a:lnTo>
                  <a:lnTo>
                    <a:pt x="18175" y="15752"/>
                  </a:lnTo>
                  <a:lnTo>
                    <a:pt x="18177" y="15747"/>
                  </a:lnTo>
                  <a:lnTo>
                    <a:pt x="18177" y="15738"/>
                  </a:lnTo>
                  <a:lnTo>
                    <a:pt x="18174" y="15733"/>
                  </a:lnTo>
                  <a:lnTo>
                    <a:pt x="18171" y="15729"/>
                  </a:lnTo>
                  <a:lnTo>
                    <a:pt x="18164" y="15725"/>
                  </a:lnTo>
                  <a:lnTo>
                    <a:pt x="18161" y="15730"/>
                  </a:lnTo>
                  <a:lnTo>
                    <a:pt x="18162" y="15740"/>
                  </a:lnTo>
                  <a:lnTo>
                    <a:pt x="18159" y="15740"/>
                  </a:lnTo>
                  <a:lnTo>
                    <a:pt x="18156" y="15745"/>
                  </a:lnTo>
                  <a:lnTo>
                    <a:pt x="18147" y="15737"/>
                  </a:lnTo>
                  <a:lnTo>
                    <a:pt x="18135" y="15738"/>
                  </a:lnTo>
                  <a:lnTo>
                    <a:pt x="18126" y="15744"/>
                  </a:lnTo>
                  <a:lnTo>
                    <a:pt x="18120" y="15745"/>
                  </a:lnTo>
                  <a:lnTo>
                    <a:pt x="18111" y="15741"/>
                  </a:lnTo>
                  <a:lnTo>
                    <a:pt x="18096" y="15743"/>
                  </a:lnTo>
                  <a:lnTo>
                    <a:pt x="18090" y="15749"/>
                  </a:lnTo>
                  <a:lnTo>
                    <a:pt x="18084" y="15750"/>
                  </a:lnTo>
                  <a:lnTo>
                    <a:pt x="18083" y="15740"/>
                  </a:lnTo>
                  <a:lnTo>
                    <a:pt x="18086" y="15735"/>
                  </a:lnTo>
                  <a:lnTo>
                    <a:pt x="18098" y="15723"/>
                  </a:lnTo>
                  <a:lnTo>
                    <a:pt x="18107" y="15722"/>
                  </a:lnTo>
                  <a:lnTo>
                    <a:pt x="18118" y="15717"/>
                  </a:lnTo>
                  <a:lnTo>
                    <a:pt x="18131" y="15720"/>
                  </a:lnTo>
                  <a:lnTo>
                    <a:pt x="18149" y="15727"/>
                  </a:lnTo>
                  <a:lnTo>
                    <a:pt x="18154" y="15707"/>
                  </a:lnTo>
                  <a:lnTo>
                    <a:pt x="18153" y="15683"/>
                  </a:lnTo>
                  <a:lnTo>
                    <a:pt x="18150" y="15675"/>
                  </a:lnTo>
                  <a:lnTo>
                    <a:pt x="18134" y="15672"/>
                  </a:lnTo>
                  <a:lnTo>
                    <a:pt x="18125" y="15659"/>
                  </a:lnTo>
                  <a:lnTo>
                    <a:pt x="18124" y="15649"/>
                  </a:lnTo>
                  <a:lnTo>
                    <a:pt x="18126" y="15640"/>
                  </a:lnTo>
                  <a:lnTo>
                    <a:pt x="18130" y="15634"/>
                  </a:lnTo>
                  <a:lnTo>
                    <a:pt x="18128" y="15616"/>
                  </a:lnTo>
                  <a:lnTo>
                    <a:pt x="18125" y="15611"/>
                  </a:lnTo>
                  <a:lnTo>
                    <a:pt x="18119" y="15607"/>
                  </a:lnTo>
                  <a:lnTo>
                    <a:pt x="18116" y="15598"/>
                  </a:lnTo>
                  <a:lnTo>
                    <a:pt x="18112" y="15584"/>
                  </a:lnTo>
                  <a:lnTo>
                    <a:pt x="18105" y="15571"/>
                  </a:lnTo>
                  <a:lnTo>
                    <a:pt x="18109" y="15557"/>
                  </a:lnTo>
                  <a:lnTo>
                    <a:pt x="18115" y="15543"/>
                  </a:lnTo>
                  <a:lnTo>
                    <a:pt x="18115" y="15539"/>
                  </a:lnTo>
                  <a:lnTo>
                    <a:pt x="18097" y="15487"/>
                  </a:lnTo>
                  <a:lnTo>
                    <a:pt x="18100" y="15487"/>
                  </a:lnTo>
                  <a:lnTo>
                    <a:pt x="18110" y="15533"/>
                  </a:lnTo>
                  <a:lnTo>
                    <a:pt x="18121" y="15572"/>
                  </a:lnTo>
                  <a:lnTo>
                    <a:pt x="18137" y="15590"/>
                  </a:lnTo>
                  <a:lnTo>
                    <a:pt x="18149" y="15605"/>
                  </a:lnTo>
                  <a:lnTo>
                    <a:pt x="18152" y="15606"/>
                  </a:lnTo>
                  <a:lnTo>
                    <a:pt x="18158" y="15597"/>
                  </a:lnTo>
                  <a:lnTo>
                    <a:pt x="18157" y="15578"/>
                  </a:lnTo>
                  <a:lnTo>
                    <a:pt x="18150" y="15565"/>
                  </a:lnTo>
                  <a:lnTo>
                    <a:pt x="18143" y="15552"/>
                  </a:lnTo>
                  <a:lnTo>
                    <a:pt x="18143" y="15542"/>
                  </a:lnTo>
                  <a:lnTo>
                    <a:pt x="18145" y="15523"/>
                  </a:lnTo>
                  <a:lnTo>
                    <a:pt x="18151" y="15518"/>
                  </a:lnTo>
                  <a:lnTo>
                    <a:pt x="18151" y="15513"/>
                  </a:lnTo>
                  <a:lnTo>
                    <a:pt x="18160" y="15526"/>
                  </a:lnTo>
                  <a:lnTo>
                    <a:pt x="18164" y="15540"/>
                  </a:lnTo>
                  <a:lnTo>
                    <a:pt x="18166" y="15577"/>
                  </a:lnTo>
                  <a:lnTo>
                    <a:pt x="18169" y="15577"/>
                  </a:lnTo>
                  <a:lnTo>
                    <a:pt x="18175" y="15581"/>
                  </a:lnTo>
                  <a:lnTo>
                    <a:pt x="18181" y="15575"/>
                  </a:lnTo>
                  <a:lnTo>
                    <a:pt x="18184" y="15575"/>
                  </a:lnTo>
                  <a:lnTo>
                    <a:pt x="18180" y="15591"/>
                  </a:lnTo>
                  <a:lnTo>
                    <a:pt x="18183" y="15609"/>
                  </a:lnTo>
                  <a:lnTo>
                    <a:pt x="18186" y="15609"/>
                  </a:lnTo>
                  <a:lnTo>
                    <a:pt x="18185" y="15576"/>
                  </a:lnTo>
                  <a:lnTo>
                    <a:pt x="18191" y="15560"/>
                  </a:lnTo>
                  <a:lnTo>
                    <a:pt x="18195" y="15548"/>
                  </a:lnTo>
                  <a:lnTo>
                    <a:pt x="18199" y="15520"/>
                  </a:lnTo>
                  <a:lnTo>
                    <a:pt x="18205" y="15503"/>
                  </a:lnTo>
                  <a:lnTo>
                    <a:pt x="18210" y="15497"/>
                  </a:lnTo>
                  <a:lnTo>
                    <a:pt x="18218" y="15472"/>
                  </a:lnTo>
                  <a:lnTo>
                    <a:pt x="18220" y="15452"/>
                  </a:lnTo>
                  <a:lnTo>
                    <a:pt x="18214" y="15439"/>
                  </a:lnTo>
                  <a:lnTo>
                    <a:pt x="18210" y="15434"/>
                  </a:lnTo>
                  <a:lnTo>
                    <a:pt x="18183" y="15428"/>
                  </a:lnTo>
                  <a:lnTo>
                    <a:pt x="18164" y="15426"/>
                  </a:lnTo>
                  <a:lnTo>
                    <a:pt x="18166" y="15454"/>
                  </a:lnTo>
                  <a:lnTo>
                    <a:pt x="18164" y="15473"/>
                  </a:lnTo>
                  <a:lnTo>
                    <a:pt x="18161" y="15474"/>
                  </a:lnTo>
                  <a:lnTo>
                    <a:pt x="18151" y="15451"/>
                  </a:lnTo>
                  <a:lnTo>
                    <a:pt x="18150" y="15433"/>
                  </a:lnTo>
                  <a:lnTo>
                    <a:pt x="18155" y="15427"/>
                  </a:lnTo>
                  <a:lnTo>
                    <a:pt x="18158" y="15422"/>
                  </a:lnTo>
                  <a:lnTo>
                    <a:pt x="18161" y="15421"/>
                  </a:lnTo>
                  <a:lnTo>
                    <a:pt x="18158" y="15417"/>
                  </a:lnTo>
                  <a:lnTo>
                    <a:pt x="18152" y="15418"/>
                  </a:lnTo>
                  <a:lnTo>
                    <a:pt x="18143" y="15424"/>
                  </a:lnTo>
                  <a:lnTo>
                    <a:pt x="18125" y="15421"/>
                  </a:lnTo>
                  <a:lnTo>
                    <a:pt x="18112" y="15413"/>
                  </a:lnTo>
                  <a:lnTo>
                    <a:pt x="18112" y="15408"/>
                  </a:lnTo>
                  <a:lnTo>
                    <a:pt x="18115" y="15403"/>
                  </a:lnTo>
                  <a:lnTo>
                    <a:pt x="18118" y="15398"/>
                  </a:lnTo>
                  <a:lnTo>
                    <a:pt x="18120" y="15398"/>
                  </a:lnTo>
                  <a:lnTo>
                    <a:pt x="18130" y="15406"/>
                  </a:lnTo>
                  <a:lnTo>
                    <a:pt x="18160" y="15402"/>
                  </a:lnTo>
                  <a:lnTo>
                    <a:pt x="18181" y="15404"/>
                  </a:lnTo>
                  <a:lnTo>
                    <a:pt x="18206" y="15402"/>
                  </a:lnTo>
                  <a:lnTo>
                    <a:pt x="18205" y="15397"/>
                  </a:lnTo>
                  <a:lnTo>
                    <a:pt x="18202" y="15388"/>
                  </a:lnTo>
                  <a:lnTo>
                    <a:pt x="18201" y="15379"/>
                  </a:lnTo>
                  <a:lnTo>
                    <a:pt x="18195" y="15375"/>
                  </a:lnTo>
                  <a:lnTo>
                    <a:pt x="18192" y="15375"/>
                  </a:lnTo>
                  <a:lnTo>
                    <a:pt x="18189" y="15366"/>
                  </a:lnTo>
                  <a:lnTo>
                    <a:pt x="18179" y="15363"/>
                  </a:lnTo>
                  <a:lnTo>
                    <a:pt x="18171" y="15378"/>
                  </a:lnTo>
                  <a:lnTo>
                    <a:pt x="18156" y="15380"/>
                  </a:lnTo>
                  <a:lnTo>
                    <a:pt x="18153" y="15375"/>
                  </a:lnTo>
                  <a:lnTo>
                    <a:pt x="18155" y="15366"/>
                  </a:lnTo>
                  <a:lnTo>
                    <a:pt x="18158" y="15360"/>
                  </a:lnTo>
                  <a:lnTo>
                    <a:pt x="18167" y="15359"/>
                  </a:lnTo>
                  <a:lnTo>
                    <a:pt x="18167" y="15364"/>
                  </a:lnTo>
                  <a:lnTo>
                    <a:pt x="18171" y="15368"/>
                  </a:lnTo>
                  <a:lnTo>
                    <a:pt x="18173" y="15364"/>
                  </a:lnTo>
                  <a:lnTo>
                    <a:pt x="18176" y="15353"/>
                  </a:lnTo>
                  <a:lnTo>
                    <a:pt x="18175" y="15344"/>
                  </a:lnTo>
                  <a:lnTo>
                    <a:pt x="18172" y="15335"/>
                  </a:lnTo>
                  <a:lnTo>
                    <a:pt x="18172" y="15330"/>
                  </a:lnTo>
                  <a:lnTo>
                    <a:pt x="18174" y="15321"/>
                  </a:lnTo>
                  <a:lnTo>
                    <a:pt x="18180" y="15320"/>
                  </a:lnTo>
                  <a:lnTo>
                    <a:pt x="18187" y="15333"/>
                  </a:lnTo>
                  <a:lnTo>
                    <a:pt x="18191" y="15351"/>
                  </a:lnTo>
                  <a:lnTo>
                    <a:pt x="18194" y="15360"/>
                  </a:lnTo>
                  <a:lnTo>
                    <a:pt x="18203" y="15359"/>
                  </a:lnTo>
                  <a:lnTo>
                    <a:pt x="18208" y="15326"/>
                  </a:lnTo>
                  <a:lnTo>
                    <a:pt x="18215" y="15291"/>
                  </a:lnTo>
                  <a:lnTo>
                    <a:pt x="18223" y="15262"/>
                  </a:lnTo>
                  <a:lnTo>
                    <a:pt x="18227" y="15233"/>
                  </a:lnTo>
                  <a:lnTo>
                    <a:pt x="18227" y="15223"/>
                  </a:lnTo>
                  <a:lnTo>
                    <a:pt x="18221" y="15219"/>
                  </a:lnTo>
                  <a:lnTo>
                    <a:pt x="18214" y="15216"/>
                  </a:lnTo>
                  <a:lnTo>
                    <a:pt x="18215" y="15220"/>
                  </a:lnTo>
                  <a:lnTo>
                    <a:pt x="18212" y="15230"/>
                  </a:lnTo>
                  <a:lnTo>
                    <a:pt x="18209" y="15240"/>
                  </a:lnTo>
                  <a:lnTo>
                    <a:pt x="18197" y="15232"/>
                  </a:lnTo>
                  <a:lnTo>
                    <a:pt x="18195" y="15242"/>
                  </a:lnTo>
                  <a:lnTo>
                    <a:pt x="18192" y="15256"/>
                  </a:lnTo>
                  <a:lnTo>
                    <a:pt x="18187" y="15271"/>
                  </a:lnTo>
                  <a:lnTo>
                    <a:pt x="18175" y="15277"/>
                  </a:lnTo>
                  <a:lnTo>
                    <a:pt x="18175" y="15273"/>
                  </a:lnTo>
                  <a:lnTo>
                    <a:pt x="18183" y="15253"/>
                  </a:lnTo>
                  <a:lnTo>
                    <a:pt x="18188" y="15238"/>
                  </a:lnTo>
                  <a:lnTo>
                    <a:pt x="18185" y="15234"/>
                  </a:lnTo>
                  <a:lnTo>
                    <a:pt x="18182" y="15234"/>
                  </a:lnTo>
                  <a:lnTo>
                    <a:pt x="18177" y="15244"/>
                  </a:lnTo>
                  <a:lnTo>
                    <a:pt x="18171" y="15249"/>
                  </a:lnTo>
                  <a:lnTo>
                    <a:pt x="18167" y="15241"/>
                  </a:lnTo>
                  <a:lnTo>
                    <a:pt x="18158" y="15241"/>
                  </a:lnTo>
                  <a:lnTo>
                    <a:pt x="18152" y="15247"/>
                  </a:lnTo>
                  <a:lnTo>
                    <a:pt x="18150" y="15252"/>
                  </a:lnTo>
                  <a:lnTo>
                    <a:pt x="18143" y="15248"/>
                  </a:lnTo>
                  <a:lnTo>
                    <a:pt x="18140" y="15249"/>
                  </a:lnTo>
                  <a:lnTo>
                    <a:pt x="18140" y="15239"/>
                  </a:lnTo>
                  <a:lnTo>
                    <a:pt x="18149" y="15238"/>
                  </a:lnTo>
                  <a:lnTo>
                    <a:pt x="18158" y="15232"/>
                  </a:lnTo>
                  <a:lnTo>
                    <a:pt x="18154" y="15236"/>
                  </a:lnTo>
                  <a:lnTo>
                    <a:pt x="18154" y="15243"/>
                  </a:lnTo>
                  <a:lnTo>
                    <a:pt x="18157" y="15243"/>
                  </a:lnTo>
                  <a:lnTo>
                    <a:pt x="18160" y="15243"/>
                  </a:lnTo>
                  <a:lnTo>
                    <a:pt x="18163" y="15243"/>
                  </a:lnTo>
                  <a:lnTo>
                    <a:pt x="18169" y="15227"/>
                  </a:lnTo>
                  <a:lnTo>
                    <a:pt x="18172" y="15216"/>
                  </a:lnTo>
                  <a:lnTo>
                    <a:pt x="18181" y="15218"/>
                  </a:lnTo>
                  <a:lnTo>
                    <a:pt x="18193" y="15210"/>
                  </a:lnTo>
                  <a:lnTo>
                    <a:pt x="18193" y="15206"/>
                  </a:lnTo>
                  <a:lnTo>
                    <a:pt x="18193" y="15205"/>
                  </a:lnTo>
                  <a:lnTo>
                    <a:pt x="18193" y="15209"/>
                  </a:lnTo>
                  <a:lnTo>
                    <a:pt x="18197" y="15208"/>
                  </a:lnTo>
                  <a:lnTo>
                    <a:pt x="18202" y="15203"/>
                  </a:lnTo>
                  <a:lnTo>
                    <a:pt x="18207" y="15193"/>
                  </a:lnTo>
                  <a:lnTo>
                    <a:pt x="18207" y="15174"/>
                  </a:lnTo>
                  <a:lnTo>
                    <a:pt x="18198" y="15180"/>
                  </a:lnTo>
                  <a:lnTo>
                    <a:pt x="18191" y="15176"/>
                  </a:lnTo>
                  <a:lnTo>
                    <a:pt x="18194" y="15167"/>
                  </a:lnTo>
                  <a:lnTo>
                    <a:pt x="18190" y="15161"/>
                  </a:lnTo>
                  <a:lnTo>
                    <a:pt x="18184" y="15163"/>
                  </a:lnTo>
                  <a:lnTo>
                    <a:pt x="18178" y="15140"/>
                  </a:lnTo>
                  <a:lnTo>
                    <a:pt x="18181" y="15121"/>
                  </a:lnTo>
                  <a:lnTo>
                    <a:pt x="18184" y="15121"/>
                  </a:lnTo>
                  <a:lnTo>
                    <a:pt x="18196" y="15138"/>
                  </a:lnTo>
                  <a:lnTo>
                    <a:pt x="18202" y="15144"/>
                  </a:lnTo>
                  <a:lnTo>
                    <a:pt x="18209" y="15156"/>
                  </a:lnTo>
                  <a:lnTo>
                    <a:pt x="18216" y="15176"/>
                  </a:lnTo>
                  <a:lnTo>
                    <a:pt x="18219" y="15196"/>
                  </a:lnTo>
                  <a:lnTo>
                    <a:pt x="18223" y="15200"/>
                  </a:lnTo>
                  <a:lnTo>
                    <a:pt x="18223" y="15196"/>
                  </a:lnTo>
                  <a:lnTo>
                    <a:pt x="18228" y="15181"/>
                  </a:lnTo>
                  <a:lnTo>
                    <a:pt x="18230" y="15167"/>
                  </a:lnTo>
                  <a:lnTo>
                    <a:pt x="18232" y="15147"/>
                  </a:lnTo>
                  <a:lnTo>
                    <a:pt x="18230" y="15114"/>
                  </a:lnTo>
                  <a:lnTo>
                    <a:pt x="18227" y="15105"/>
                  </a:lnTo>
                  <a:lnTo>
                    <a:pt x="18220" y="15087"/>
                  </a:lnTo>
                  <a:lnTo>
                    <a:pt x="18220" y="15082"/>
                  </a:lnTo>
                  <a:lnTo>
                    <a:pt x="18217" y="15083"/>
                  </a:lnTo>
                  <a:lnTo>
                    <a:pt x="18208" y="15088"/>
                  </a:lnTo>
                  <a:lnTo>
                    <a:pt x="18205" y="15100"/>
                  </a:lnTo>
                  <a:lnTo>
                    <a:pt x="18206" y="15121"/>
                  </a:lnTo>
                  <a:lnTo>
                    <a:pt x="18209" y="15121"/>
                  </a:lnTo>
                  <a:lnTo>
                    <a:pt x="18209" y="15124"/>
                  </a:lnTo>
                  <a:lnTo>
                    <a:pt x="18195" y="15127"/>
                  </a:lnTo>
                  <a:lnTo>
                    <a:pt x="18164" y="15129"/>
                  </a:lnTo>
                  <a:lnTo>
                    <a:pt x="18164" y="15118"/>
                  </a:lnTo>
                  <a:lnTo>
                    <a:pt x="18173" y="15112"/>
                  </a:lnTo>
                  <a:lnTo>
                    <a:pt x="18179" y="15106"/>
                  </a:lnTo>
                  <a:lnTo>
                    <a:pt x="18188" y="15110"/>
                  </a:lnTo>
                  <a:lnTo>
                    <a:pt x="18194" y="15104"/>
                  </a:lnTo>
                  <a:lnTo>
                    <a:pt x="18197" y="15099"/>
                  </a:lnTo>
                  <a:lnTo>
                    <a:pt x="18195" y="15075"/>
                  </a:lnTo>
                  <a:lnTo>
                    <a:pt x="18192" y="15071"/>
                  </a:lnTo>
                  <a:lnTo>
                    <a:pt x="18186" y="15072"/>
                  </a:lnTo>
                  <a:lnTo>
                    <a:pt x="18179" y="15068"/>
                  </a:lnTo>
                  <a:lnTo>
                    <a:pt x="18174" y="15069"/>
                  </a:lnTo>
                  <a:lnTo>
                    <a:pt x="18171" y="15065"/>
                  </a:lnTo>
                  <a:lnTo>
                    <a:pt x="18164" y="15070"/>
                  </a:lnTo>
                  <a:lnTo>
                    <a:pt x="18161" y="15066"/>
                  </a:lnTo>
                  <a:lnTo>
                    <a:pt x="18155" y="15062"/>
                  </a:lnTo>
                  <a:lnTo>
                    <a:pt x="18154" y="15047"/>
                  </a:lnTo>
                  <a:lnTo>
                    <a:pt x="18151" y="15038"/>
                  </a:lnTo>
                  <a:lnTo>
                    <a:pt x="18151" y="15034"/>
                  </a:lnTo>
                  <a:lnTo>
                    <a:pt x="18139" y="15035"/>
                  </a:lnTo>
                  <a:lnTo>
                    <a:pt x="18130" y="15031"/>
                  </a:lnTo>
                  <a:lnTo>
                    <a:pt x="18129" y="15027"/>
                  </a:lnTo>
                  <a:lnTo>
                    <a:pt x="18147" y="15024"/>
                  </a:lnTo>
                  <a:lnTo>
                    <a:pt x="18153" y="15028"/>
                  </a:lnTo>
                  <a:lnTo>
                    <a:pt x="18154" y="15033"/>
                  </a:lnTo>
                  <a:lnTo>
                    <a:pt x="18157" y="15038"/>
                  </a:lnTo>
                  <a:lnTo>
                    <a:pt x="18160" y="15041"/>
                  </a:lnTo>
                  <a:lnTo>
                    <a:pt x="18161" y="15051"/>
                  </a:lnTo>
                  <a:lnTo>
                    <a:pt x="18167" y="15055"/>
                  </a:lnTo>
                  <a:lnTo>
                    <a:pt x="18179" y="15058"/>
                  </a:lnTo>
                  <a:lnTo>
                    <a:pt x="18191" y="15062"/>
                  </a:lnTo>
                  <a:lnTo>
                    <a:pt x="18201" y="15060"/>
                  </a:lnTo>
                  <a:lnTo>
                    <a:pt x="18200" y="15056"/>
                  </a:lnTo>
                  <a:lnTo>
                    <a:pt x="18197" y="15047"/>
                  </a:lnTo>
                  <a:lnTo>
                    <a:pt x="18190" y="15043"/>
                  </a:lnTo>
                  <a:lnTo>
                    <a:pt x="18187" y="15034"/>
                  </a:lnTo>
                  <a:lnTo>
                    <a:pt x="18186" y="15010"/>
                  </a:lnTo>
                  <a:lnTo>
                    <a:pt x="18189" y="15006"/>
                  </a:lnTo>
                  <a:lnTo>
                    <a:pt x="18195" y="15004"/>
                  </a:lnTo>
                  <a:lnTo>
                    <a:pt x="18198" y="15014"/>
                  </a:lnTo>
                  <a:lnTo>
                    <a:pt x="18202" y="15027"/>
                  </a:lnTo>
                  <a:lnTo>
                    <a:pt x="18199" y="15037"/>
                  </a:lnTo>
                  <a:lnTo>
                    <a:pt x="18203" y="15046"/>
                  </a:lnTo>
                  <a:lnTo>
                    <a:pt x="18209" y="15050"/>
                  </a:lnTo>
                  <a:lnTo>
                    <a:pt x="18216" y="15059"/>
                  </a:lnTo>
                  <a:lnTo>
                    <a:pt x="18219" y="15058"/>
                  </a:lnTo>
                  <a:lnTo>
                    <a:pt x="18224" y="15048"/>
                  </a:lnTo>
                  <a:lnTo>
                    <a:pt x="18233" y="15033"/>
                  </a:lnTo>
                  <a:lnTo>
                    <a:pt x="18256" y="15007"/>
                  </a:lnTo>
                  <a:lnTo>
                    <a:pt x="18270" y="14969"/>
                  </a:lnTo>
                  <a:lnTo>
                    <a:pt x="18270" y="14965"/>
                  </a:lnTo>
                  <a:lnTo>
                    <a:pt x="18257" y="14965"/>
                  </a:lnTo>
                  <a:lnTo>
                    <a:pt x="18247" y="14975"/>
                  </a:lnTo>
                  <a:lnTo>
                    <a:pt x="18241" y="14970"/>
                  </a:lnTo>
                  <a:lnTo>
                    <a:pt x="18233" y="14962"/>
                  </a:lnTo>
                  <a:lnTo>
                    <a:pt x="18226" y="14958"/>
                  </a:lnTo>
                  <a:lnTo>
                    <a:pt x="18211" y="14960"/>
                  </a:lnTo>
                  <a:lnTo>
                    <a:pt x="18198" y="14956"/>
                  </a:lnTo>
                  <a:lnTo>
                    <a:pt x="18189" y="14944"/>
                  </a:lnTo>
                  <a:lnTo>
                    <a:pt x="18179" y="14931"/>
                  </a:lnTo>
                  <a:lnTo>
                    <a:pt x="18170" y="14936"/>
                  </a:lnTo>
                  <a:lnTo>
                    <a:pt x="18164" y="14942"/>
                  </a:lnTo>
                  <a:lnTo>
                    <a:pt x="18161" y="14938"/>
                  </a:lnTo>
                  <a:lnTo>
                    <a:pt x="18164" y="14927"/>
                  </a:lnTo>
                  <a:lnTo>
                    <a:pt x="18167" y="14932"/>
                  </a:lnTo>
                  <a:lnTo>
                    <a:pt x="18172" y="14927"/>
                  </a:lnTo>
                  <a:lnTo>
                    <a:pt x="18178" y="14921"/>
                  </a:lnTo>
                  <a:lnTo>
                    <a:pt x="18191" y="14933"/>
                  </a:lnTo>
                  <a:lnTo>
                    <a:pt x="18201" y="14952"/>
                  </a:lnTo>
                  <a:lnTo>
                    <a:pt x="18210" y="14946"/>
                  </a:lnTo>
                  <a:lnTo>
                    <a:pt x="18222" y="14944"/>
                  </a:lnTo>
                  <a:lnTo>
                    <a:pt x="18222" y="14939"/>
                  </a:lnTo>
                  <a:lnTo>
                    <a:pt x="18218" y="14930"/>
                  </a:lnTo>
                  <a:lnTo>
                    <a:pt x="18218" y="14926"/>
                  </a:lnTo>
                  <a:lnTo>
                    <a:pt x="18194" y="14929"/>
                  </a:lnTo>
                  <a:lnTo>
                    <a:pt x="18193" y="14919"/>
                  </a:lnTo>
                  <a:lnTo>
                    <a:pt x="18190" y="14910"/>
                  </a:lnTo>
                  <a:lnTo>
                    <a:pt x="18181" y="14911"/>
                  </a:lnTo>
                  <a:lnTo>
                    <a:pt x="18172" y="14907"/>
                  </a:lnTo>
                  <a:lnTo>
                    <a:pt x="18179" y="14903"/>
                  </a:lnTo>
                  <a:lnTo>
                    <a:pt x="18193" y="14902"/>
                  </a:lnTo>
                  <a:lnTo>
                    <a:pt x="18193" y="14897"/>
                  </a:lnTo>
                  <a:lnTo>
                    <a:pt x="18193" y="14894"/>
                  </a:lnTo>
                  <a:lnTo>
                    <a:pt x="18193" y="14889"/>
                  </a:lnTo>
                  <a:lnTo>
                    <a:pt x="18184" y="14884"/>
                  </a:lnTo>
                  <a:lnTo>
                    <a:pt x="18182" y="14883"/>
                  </a:lnTo>
                  <a:lnTo>
                    <a:pt x="18182" y="14888"/>
                  </a:lnTo>
                  <a:lnTo>
                    <a:pt x="18184" y="14892"/>
                  </a:lnTo>
                  <a:lnTo>
                    <a:pt x="18190" y="14896"/>
                  </a:lnTo>
                  <a:lnTo>
                    <a:pt x="18193" y="14910"/>
                  </a:lnTo>
                  <a:lnTo>
                    <a:pt x="18199" y="14919"/>
                  </a:lnTo>
                  <a:lnTo>
                    <a:pt x="18209" y="14917"/>
                  </a:lnTo>
                  <a:lnTo>
                    <a:pt x="18208" y="14907"/>
                  </a:lnTo>
                  <a:lnTo>
                    <a:pt x="18205" y="14899"/>
                  </a:lnTo>
                  <a:lnTo>
                    <a:pt x="18195" y="14891"/>
                  </a:lnTo>
                  <a:lnTo>
                    <a:pt x="18189" y="14887"/>
                  </a:lnTo>
                  <a:lnTo>
                    <a:pt x="18188" y="14882"/>
                  </a:lnTo>
                  <a:lnTo>
                    <a:pt x="18191" y="14878"/>
                  </a:lnTo>
                  <a:lnTo>
                    <a:pt x="18194" y="14878"/>
                  </a:lnTo>
                  <a:lnTo>
                    <a:pt x="18194" y="14877"/>
                  </a:lnTo>
                  <a:lnTo>
                    <a:pt x="18191" y="14884"/>
                  </a:lnTo>
                  <a:lnTo>
                    <a:pt x="18198" y="14886"/>
                  </a:lnTo>
                  <a:lnTo>
                    <a:pt x="18208" y="14899"/>
                  </a:lnTo>
                  <a:lnTo>
                    <a:pt x="18217" y="14916"/>
                  </a:lnTo>
                  <a:lnTo>
                    <a:pt x="18227" y="14929"/>
                  </a:lnTo>
                  <a:lnTo>
                    <a:pt x="18236" y="14928"/>
                  </a:lnTo>
                  <a:lnTo>
                    <a:pt x="18245" y="14922"/>
                  </a:lnTo>
                  <a:lnTo>
                    <a:pt x="18251" y="14917"/>
                  </a:lnTo>
                  <a:lnTo>
                    <a:pt x="18260" y="14920"/>
                  </a:lnTo>
                  <a:lnTo>
                    <a:pt x="18261" y="14930"/>
                  </a:lnTo>
                  <a:lnTo>
                    <a:pt x="18264" y="14929"/>
                  </a:lnTo>
                  <a:lnTo>
                    <a:pt x="18269" y="14919"/>
                  </a:lnTo>
                  <a:lnTo>
                    <a:pt x="18269" y="14915"/>
                  </a:lnTo>
                  <a:lnTo>
                    <a:pt x="18272" y="14909"/>
                  </a:lnTo>
                  <a:lnTo>
                    <a:pt x="18274" y="14904"/>
                  </a:lnTo>
                  <a:lnTo>
                    <a:pt x="18274" y="14890"/>
                  </a:lnTo>
                  <a:lnTo>
                    <a:pt x="18270" y="14880"/>
                  </a:lnTo>
                  <a:lnTo>
                    <a:pt x="18270" y="14875"/>
                  </a:lnTo>
                  <a:lnTo>
                    <a:pt x="18264" y="14877"/>
                  </a:lnTo>
                  <a:lnTo>
                    <a:pt x="18249" y="14869"/>
                  </a:lnTo>
                  <a:lnTo>
                    <a:pt x="18240" y="14856"/>
                  </a:lnTo>
                  <a:lnTo>
                    <a:pt x="18237" y="14847"/>
                  </a:lnTo>
                  <a:lnTo>
                    <a:pt x="18237" y="14823"/>
                  </a:lnTo>
                  <a:lnTo>
                    <a:pt x="18234" y="14819"/>
                  </a:lnTo>
                  <a:lnTo>
                    <a:pt x="18230" y="14815"/>
                  </a:lnTo>
                  <a:lnTo>
                    <a:pt x="18227" y="14806"/>
                  </a:lnTo>
                  <a:lnTo>
                    <a:pt x="18236" y="14805"/>
                  </a:lnTo>
                  <a:lnTo>
                    <a:pt x="18242" y="14809"/>
                  </a:lnTo>
                  <a:lnTo>
                    <a:pt x="18246" y="14818"/>
                  </a:lnTo>
                  <a:lnTo>
                    <a:pt x="18247" y="14851"/>
                  </a:lnTo>
                  <a:lnTo>
                    <a:pt x="18254" y="14854"/>
                  </a:lnTo>
                  <a:lnTo>
                    <a:pt x="18263" y="14858"/>
                  </a:lnTo>
                  <a:lnTo>
                    <a:pt x="18266" y="14853"/>
                  </a:lnTo>
                  <a:lnTo>
                    <a:pt x="18268" y="14843"/>
                  </a:lnTo>
                  <a:lnTo>
                    <a:pt x="18274" y="14833"/>
                  </a:lnTo>
                  <a:lnTo>
                    <a:pt x="18273" y="14829"/>
                  </a:lnTo>
                  <a:lnTo>
                    <a:pt x="18276" y="14819"/>
                  </a:lnTo>
                  <a:lnTo>
                    <a:pt x="18276" y="14809"/>
                  </a:lnTo>
                  <a:lnTo>
                    <a:pt x="18272" y="14800"/>
                  </a:lnTo>
                  <a:lnTo>
                    <a:pt x="18266" y="14778"/>
                  </a:lnTo>
                  <a:lnTo>
                    <a:pt x="18256" y="14756"/>
                  </a:lnTo>
                  <a:lnTo>
                    <a:pt x="18253" y="14756"/>
                  </a:lnTo>
                  <a:lnTo>
                    <a:pt x="18256" y="14765"/>
                  </a:lnTo>
                  <a:lnTo>
                    <a:pt x="18265" y="14780"/>
                  </a:lnTo>
                  <a:lnTo>
                    <a:pt x="18275" y="14787"/>
                  </a:lnTo>
                  <a:lnTo>
                    <a:pt x="18279" y="14802"/>
                  </a:lnTo>
                  <a:lnTo>
                    <a:pt x="18280" y="14831"/>
                  </a:lnTo>
                  <a:lnTo>
                    <a:pt x="18284" y="14859"/>
                  </a:lnTo>
                  <a:lnTo>
                    <a:pt x="18284" y="14878"/>
                  </a:lnTo>
                  <a:lnTo>
                    <a:pt x="18287" y="14878"/>
                  </a:lnTo>
                  <a:lnTo>
                    <a:pt x="18293" y="14859"/>
                  </a:lnTo>
                  <a:lnTo>
                    <a:pt x="18298" y="14841"/>
                  </a:lnTo>
                  <a:lnTo>
                    <a:pt x="18284" y="14833"/>
                  </a:lnTo>
                  <a:lnTo>
                    <a:pt x="18270" y="14820"/>
                  </a:lnTo>
                  <a:lnTo>
                    <a:pt x="18270" y="14815"/>
                  </a:lnTo>
                  <a:lnTo>
                    <a:pt x="18286" y="14806"/>
                  </a:lnTo>
                  <a:lnTo>
                    <a:pt x="18296" y="14801"/>
                  </a:lnTo>
                  <a:lnTo>
                    <a:pt x="18304" y="14800"/>
                  </a:lnTo>
                  <a:lnTo>
                    <a:pt x="18307" y="14800"/>
                  </a:lnTo>
                  <a:lnTo>
                    <a:pt x="18310" y="14795"/>
                  </a:lnTo>
                  <a:lnTo>
                    <a:pt x="18292" y="14786"/>
                  </a:lnTo>
                  <a:lnTo>
                    <a:pt x="18270" y="14777"/>
                  </a:lnTo>
                  <a:lnTo>
                    <a:pt x="18270" y="14772"/>
                  </a:lnTo>
                  <a:lnTo>
                    <a:pt x="18280" y="14773"/>
                  </a:lnTo>
                  <a:lnTo>
                    <a:pt x="18286" y="14779"/>
                  </a:lnTo>
                  <a:lnTo>
                    <a:pt x="18284" y="14774"/>
                  </a:lnTo>
                  <a:lnTo>
                    <a:pt x="18283" y="14775"/>
                  </a:lnTo>
                  <a:lnTo>
                    <a:pt x="18276" y="14776"/>
                  </a:lnTo>
                  <a:lnTo>
                    <a:pt x="18264" y="14773"/>
                  </a:lnTo>
                  <a:lnTo>
                    <a:pt x="18255" y="14769"/>
                  </a:lnTo>
                  <a:lnTo>
                    <a:pt x="18243" y="14756"/>
                  </a:lnTo>
                  <a:lnTo>
                    <a:pt x="18236" y="14754"/>
                  </a:lnTo>
                  <a:lnTo>
                    <a:pt x="18233" y="14756"/>
                  </a:lnTo>
                  <a:lnTo>
                    <a:pt x="18230" y="14756"/>
                  </a:lnTo>
                  <a:lnTo>
                    <a:pt x="18224" y="14755"/>
                  </a:lnTo>
                  <a:lnTo>
                    <a:pt x="18219" y="14763"/>
                  </a:lnTo>
                  <a:lnTo>
                    <a:pt x="18216" y="14766"/>
                  </a:lnTo>
                  <a:lnTo>
                    <a:pt x="18204" y="14767"/>
                  </a:lnTo>
                  <a:lnTo>
                    <a:pt x="18200" y="14757"/>
                  </a:lnTo>
                  <a:lnTo>
                    <a:pt x="18191" y="14753"/>
                  </a:lnTo>
                  <a:lnTo>
                    <a:pt x="18185" y="14749"/>
                  </a:lnTo>
                  <a:lnTo>
                    <a:pt x="18191" y="14748"/>
                  </a:lnTo>
                  <a:lnTo>
                    <a:pt x="18200" y="14752"/>
                  </a:lnTo>
                  <a:lnTo>
                    <a:pt x="18206" y="14756"/>
                  </a:lnTo>
                  <a:lnTo>
                    <a:pt x="18212" y="14755"/>
                  </a:lnTo>
                  <a:lnTo>
                    <a:pt x="18215" y="14751"/>
                  </a:lnTo>
                  <a:lnTo>
                    <a:pt x="18218" y="14745"/>
                  </a:lnTo>
                  <a:lnTo>
                    <a:pt x="18230" y="14734"/>
                  </a:lnTo>
                  <a:lnTo>
                    <a:pt x="18233" y="14734"/>
                  </a:lnTo>
                  <a:lnTo>
                    <a:pt x="18242" y="14742"/>
                  </a:lnTo>
                  <a:lnTo>
                    <a:pt x="18252" y="14755"/>
                  </a:lnTo>
                  <a:lnTo>
                    <a:pt x="18258" y="14759"/>
                  </a:lnTo>
                  <a:lnTo>
                    <a:pt x="18264" y="14768"/>
                  </a:lnTo>
                  <a:lnTo>
                    <a:pt x="18277" y="14766"/>
                  </a:lnTo>
                  <a:lnTo>
                    <a:pt x="18286" y="14765"/>
                  </a:lnTo>
                  <a:lnTo>
                    <a:pt x="18282" y="14761"/>
                  </a:lnTo>
                  <a:lnTo>
                    <a:pt x="18276" y="14762"/>
                  </a:lnTo>
                  <a:lnTo>
                    <a:pt x="18270" y="14758"/>
                  </a:lnTo>
                  <a:lnTo>
                    <a:pt x="18270" y="14753"/>
                  </a:lnTo>
                  <a:lnTo>
                    <a:pt x="18276" y="14748"/>
                  </a:lnTo>
                  <a:lnTo>
                    <a:pt x="18281" y="14742"/>
                  </a:lnTo>
                  <a:lnTo>
                    <a:pt x="18290" y="14732"/>
                  </a:lnTo>
                  <a:lnTo>
                    <a:pt x="18298" y="14712"/>
                  </a:lnTo>
                  <a:lnTo>
                    <a:pt x="18300" y="14697"/>
                  </a:lnTo>
                  <a:lnTo>
                    <a:pt x="18299" y="14673"/>
                  </a:lnTo>
                  <a:lnTo>
                    <a:pt x="18293" y="14674"/>
                  </a:lnTo>
                  <a:lnTo>
                    <a:pt x="18290" y="14670"/>
                  </a:lnTo>
                  <a:lnTo>
                    <a:pt x="18289" y="14665"/>
                  </a:lnTo>
                  <a:lnTo>
                    <a:pt x="18280" y="14650"/>
                  </a:lnTo>
                  <a:lnTo>
                    <a:pt x="18270" y="14640"/>
                  </a:lnTo>
                  <a:lnTo>
                    <a:pt x="18270" y="14635"/>
                  </a:lnTo>
                  <a:lnTo>
                    <a:pt x="18276" y="14637"/>
                  </a:lnTo>
                  <a:lnTo>
                    <a:pt x="18285" y="14634"/>
                  </a:lnTo>
                  <a:lnTo>
                    <a:pt x="18282" y="14634"/>
                  </a:lnTo>
                  <a:lnTo>
                    <a:pt x="18279" y="14638"/>
                  </a:lnTo>
                  <a:lnTo>
                    <a:pt x="18270" y="14639"/>
                  </a:lnTo>
                  <a:lnTo>
                    <a:pt x="18269" y="14610"/>
                  </a:lnTo>
                  <a:lnTo>
                    <a:pt x="18271" y="14605"/>
                  </a:lnTo>
                  <a:lnTo>
                    <a:pt x="18277" y="14604"/>
                  </a:lnTo>
                  <a:lnTo>
                    <a:pt x="18278" y="14614"/>
                  </a:lnTo>
                  <a:lnTo>
                    <a:pt x="18275" y="14634"/>
                  </a:lnTo>
                  <a:lnTo>
                    <a:pt x="18279" y="14634"/>
                  </a:lnTo>
                  <a:lnTo>
                    <a:pt x="18290" y="14622"/>
                  </a:lnTo>
                  <a:lnTo>
                    <a:pt x="18305" y="14618"/>
                  </a:lnTo>
                  <a:lnTo>
                    <a:pt x="18303" y="14579"/>
                  </a:lnTo>
                  <a:lnTo>
                    <a:pt x="18309" y="14578"/>
                  </a:lnTo>
                  <a:lnTo>
                    <a:pt x="18313" y="14582"/>
                  </a:lnTo>
                  <a:lnTo>
                    <a:pt x="18315" y="14634"/>
                  </a:lnTo>
                  <a:lnTo>
                    <a:pt x="18314" y="14662"/>
                  </a:lnTo>
                  <a:lnTo>
                    <a:pt x="18306" y="14724"/>
                  </a:lnTo>
                  <a:lnTo>
                    <a:pt x="18307" y="14756"/>
                  </a:lnTo>
                  <a:lnTo>
                    <a:pt x="18309" y="14756"/>
                  </a:lnTo>
                  <a:lnTo>
                    <a:pt x="18330" y="14701"/>
                  </a:lnTo>
                  <a:lnTo>
                    <a:pt x="18346" y="14657"/>
                  </a:lnTo>
                  <a:lnTo>
                    <a:pt x="18356" y="14616"/>
                  </a:lnTo>
                  <a:lnTo>
                    <a:pt x="18361" y="14588"/>
                  </a:lnTo>
                  <a:lnTo>
                    <a:pt x="18358" y="14578"/>
                  </a:lnTo>
                  <a:lnTo>
                    <a:pt x="18351" y="14572"/>
                  </a:lnTo>
                  <a:lnTo>
                    <a:pt x="18342" y="14560"/>
                  </a:lnTo>
                  <a:lnTo>
                    <a:pt x="18332" y="14551"/>
                  </a:lnTo>
                  <a:lnTo>
                    <a:pt x="18329" y="14551"/>
                  </a:lnTo>
                  <a:lnTo>
                    <a:pt x="18327" y="14561"/>
                  </a:lnTo>
                  <a:lnTo>
                    <a:pt x="18324" y="14566"/>
                  </a:lnTo>
                  <a:lnTo>
                    <a:pt x="18318" y="14567"/>
                  </a:lnTo>
                  <a:lnTo>
                    <a:pt x="18315" y="14563"/>
                  </a:lnTo>
                  <a:lnTo>
                    <a:pt x="18308" y="14549"/>
                  </a:lnTo>
                  <a:lnTo>
                    <a:pt x="18301" y="14540"/>
                  </a:lnTo>
                  <a:lnTo>
                    <a:pt x="18299" y="14545"/>
                  </a:lnTo>
                  <a:lnTo>
                    <a:pt x="18296" y="14550"/>
                  </a:lnTo>
                  <a:lnTo>
                    <a:pt x="18293" y="14555"/>
                  </a:lnTo>
                  <a:lnTo>
                    <a:pt x="18287" y="14561"/>
                  </a:lnTo>
                  <a:lnTo>
                    <a:pt x="18269" y="14554"/>
                  </a:lnTo>
                  <a:lnTo>
                    <a:pt x="18253" y="14546"/>
                  </a:lnTo>
                  <a:lnTo>
                    <a:pt x="18250" y="14547"/>
                  </a:lnTo>
                  <a:lnTo>
                    <a:pt x="18250" y="14537"/>
                  </a:lnTo>
                  <a:lnTo>
                    <a:pt x="18253" y="14532"/>
                  </a:lnTo>
                  <a:lnTo>
                    <a:pt x="18252" y="14527"/>
                  </a:lnTo>
                  <a:lnTo>
                    <a:pt x="18256" y="14532"/>
                  </a:lnTo>
                  <a:lnTo>
                    <a:pt x="18259" y="14535"/>
                  </a:lnTo>
                  <a:lnTo>
                    <a:pt x="18262" y="14540"/>
                  </a:lnTo>
                  <a:lnTo>
                    <a:pt x="18275" y="14548"/>
                  </a:lnTo>
                  <a:lnTo>
                    <a:pt x="18290" y="14547"/>
                  </a:lnTo>
                  <a:lnTo>
                    <a:pt x="18292" y="14537"/>
                  </a:lnTo>
                  <a:lnTo>
                    <a:pt x="18291" y="14517"/>
                  </a:lnTo>
                  <a:lnTo>
                    <a:pt x="18288" y="14514"/>
                  </a:lnTo>
                  <a:lnTo>
                    <a:pt x="18288" y="14509"/>
                  </a:lnTo>
                  <a:lnTo>
                    <a:pt x="18290" y="14499"/>
                  </a:lnTo>
                  <a:lnTo>
                    <a:pt x="18289" y="14484"/>
                  </a:lnTo>
                  <a:lnTo>
                    <a:pt x="18280" y="14472"/>
                  </a:lnTo>
                  <a:lnTo>
                    <a:pt x="18272" y="14463"/>
                  </a:lnTo>
                  <a:lnTo>
                    <a:pt x="18270" y="14463"/>
                  </a:lnTo>
                  <a:lnTo>
                    <a:pt x="18270" y="14512"/>
                  </a:lnTo>
                  <a:lnTo>
                    <a:pt x="18273" y="14480"/>
                  </a:lnTo>
                  <a:lnTo>
                    <a:pt x="18263" y="14449"/>
                  </a:lnTo>
                  <a:lnTo>
                    <a:pt x="18256" y="14424"/>
                  </a:lnTo>
                  <a:lnTo>
                    <a:pt x="18259" y="14416"/>
                  </a:lnTo>
                  <a:lnTo>
                    <a:pt x="18258" y="14404"/>
                  </a:lnTo>
                  <a:lnTo>
                    <a:pt x="18248" y="14386"/>
                  </a:lnTo>
                  <a:lnTo>
                    <a:pt x="18236" y="14372"/>
                  </a:lnTo>
                  <a:lnTo>
                    <a:pt x="18235" y="14364"/>
                  </a:lnTo>
                  <a:lnTo>
                    <a:pt x="18238" y="14358"/>
                  </a:lnTo>
                  <a:lnTo>
                    <a:pt x="18244" y="14357"/>
                  </a:lnTo>
                  <a:lnTo>
                    <a:pt x="18250" y="14361"/>
                  </a:lnTo>
                  <a:lnTo>
                    <a:pt x="18253" y="14370"/>
                  </a:lnTo>
                  <a:lnTo>
                    <a:pt x="18257" y="14375"/>
                  </a:lnTo>
                  <a:lnTo>
                    <a:pt x="18263" y="14374"/>
                  </a:lnTo>
                  <a:lnTo>
                    <a:pt x="18266" y="14369"/>
                  </a:lnTo>
                  <a:lnTo>
                    <a:pt x="18272" y="14368"/>
                  </a:lnTo>
                  <a:lnTo>
                    <a:pt x="18275" y="14373"/>
                  </a:lnTo>
                  <a:lnTo>
                    <a:pt x="18275" y="14382"/>
                  </a:lnTo>
                  <a:lnTo>
                    <a:pt x="18273" y="14392"/>
                  </a:lnTo>
                  <a:lnTo>
                    <a:pt x="18268" y="14407"/>
                  </a:lnTo>
                  <a:lnTo>
                    <a:pt x="18275" y="14425"/>
                  </a:lnTo>
                  <a:lnTo>
                    <a:pt x="18282" y="14448"/>
                  </a:lnTo>
                  <a:lnTo>
                    <a:pt x="18292" y="14469"/>
                  </a:lnTo>
                  <a:lnTo>
                    <a:pt x="18305" y="14487"/>
                  </a:lnTo>
                  <a:lnTo>
                    <a:pt x="18327" y="14509"/>
                  </a:lnTo>
                  <a:lnTo>
                    <a:pt x="18346" y="14525"/>
                  </a:lnTo>
                  <a:lnTo>
                    <a:pt x="18349" y="14524"/>
                  </a:lnTo>
                  <a:lnTo>
                    <a:pt x="18347" y="14491"/>
                  </a:lnTo>
                  <a:lnTo>
                    <a:pt x="18341" y="14483"/>
                  </a:lnTo>
                  <a:lnTo>
                    <a:pt x="18335" y="14474"/>
                  </a:lnTo>
                  <a:lnTo>
                    <a:pt x="18330" y="14447"/>
                  </a:lnTo>
                  <a:lnTo>
                    <a:pt x="18326" y="14423"/>
                  </a:lnTo>
                  <a:lnTo>
                    <a:pt x="18322" y="14405"/>
                  </a:lnTo>
                  <a:lnTo>
                    <a:pt x="18321" y="14400"/>
                  </a:lnTo>
                  <a:lnTo>
                    <a:pt x="18324" y="14395"/>
                  </a:lnTo>
                  <a:lnTo>
                    <a:pt x="18331" y="14394"/>
                  </a:lnTo>
                  <a:lnTo>
                    <a:pt x="18334" y="14399"/>
                  </a:lnTo>
                  <a:lnTo>
                    <a:pt x="18339" y="14436"/>
                  </a:lnTo>
                  <a:lnTo>
                    <a:pt x="18341" y="14473"/>
                  </a:lnTo>
                  <a:lnTo>
                    <a:pt x="18350" y="14472"/>
                  </a:lnTo>
                  <a:lnTo>
                    <a:pt x="18352" y="14489"/>
                  </a:lnTo>
                  <a:lnTo>
                    <a:pt x="18355" y="14512"/>
                  </a:lnTo>
                  <a:lnTo>
                    <a:pt x="18358" y="14512"/>
                  </a:lnTo>
                  <a:lnTo>
                    <a:pt x="18363" y="14527"/>
                  </a:lnTo>
                  <a:lnTo>
                    <a:pt x="18365" y="14555"/>
                  </a:lnTo>
                  <a:lnTo>
                    <a:pt x="18368" y="14558"/>
                  </a:lnTo>
                  <a:lnTo>
                    <a:pt x="18371" y="14554"/>
                  </a:lnTo>
                  <a:lnTo>
                    <a:pt x="18377" y="14547"/>
                  </a:lnTo>
                  <a:lnTo>
                    <a:pt x="18380" y="14541"/>
                  </a:lnTo>
                  <a:lnTo>
                    <a:pt x="18385" y="14520"/>
                  </a:lnTo>
                  <a:lnTo>
                    <a:pt x="18391" y="14510"/>
                  </a:lnTo>
                  <a:lnTo>
                    <a:pt x="18394" y="14515"/>
                  </a:lnTo>
                  <a:lnTo>
                    <a:pt x="18395" y="14529"/>
                  </a:lnTo>
                  <a:lnTo>
                    <a:pt x="18398" y="14528"/>
                  </a:lnTo>
                  <a:lnTo>
                    <a:pt x="18403" y="14518"/>
                  </a:lnTo>
                  <a:lnTo>
                    <a:pt x="18408" y="14503"/>
                  </a:lnTo>
                  <a:lnTo>
                    <a:pt x="18411" y="14493"/>
                  </a:lnTo>
                  <a:lnTo>
                    <a:pt x="18417" y="14488"/>
                  </a:lnTo>
                  <a:lnTo>
                    <a:pt x="18422" y="14482"/>
                  </a:lnTo>
                  <a:lnTo>
                    <a:pt x="18429" y="14486"/>
                  </a:lnTo>
                  <a:lnTo>
                    <a:pt x="18432" y="14481"/>
                  </a:lnTo>
                  <a:lnTo>
                    <a:pt x="18440" y="14475"/>
                  </a:lnTo>
                  <a:lnTo>
                    <a:pt x="18440" y="14471"/>
                  </a:lnTo>
                  <a:lnTo>
                    <a:pt x="18437" y="14462"/>
                  </a:lnTo>
                  <a:lnTo>
                    <a:pt x="18433" y="14453"/>
                  </a:lnTo>
                  <a:lnTo>
                    <a:pt x="18433" y="14448"/>
                  </a:lnTo>
                  <a:lnTo>
                    <a:pt x="18442" y="14447"/>
                  </a:lnTo>
                  <a:lnTo>
                    <a:pt x="18441" y="14432"/>
                  </a:lnTo>
                  <a:lnTo>
                    <a:pt x="18443" y="14418"/>
                  </a:lnTo>
                  <a:lnTo>
                    <a:pt x="18442" y="14390"/>
                  </a:lnTo>
                  <a:lnTo>
                    <a:pt x="18439" y="14390"/>
                  </a:lnTo>
                  <a:lnTo>
                    <a:pt x="18437" y="14395"/>
                  </a:lnTo>
                  <a:lnTo>
                    <a:pt x="18431" y="14405"/>
                  </a:lnTo>
                  <a:lnTo>
                    <a:pt x="18425" y="14410"/>
                  </a:lnTo>
                  <a:lnTo>
                    <a:pt x="18426" y="14430"/>
                  </a:lnTo>
                  <a:lnTo>
                    <a:pt x="18420" y="14426"/>
                  </a:lnTo>
                  <a:lnTo>
                    <a:pt x="18417" y="14431"/>
                  </a:lnTo>
                  <a:lnTo>
                    <a:pt x="18406" y="14451"/>
                  </a:lnTo>
                  <a:lnTo>
                    <a:pt x="18395" y="14466"/>
                  </a:lnTo>
                  <a:lnTo>
                    <a:pt x="18391" y="14462"/>
                  </a:lnTo>
                  <a:lnTo>
                    <a:pt x="18391" y="14453"/>
                  </a:lnTo>
                  <a:lnTo>
                    <a:pt x="18399" y="14438"/>
                  </a:lnTo>
                  <a:lnTo>
                    <a:pt x="18411" y="14432"/>
                  </a:lnTo>
                  <a:lnTo>
                    <a:pt x="18410" y="14413"/>
                  </a:lnTo>
                  <a:lnTo>
                    <a:pt x="18419" y="14407"/>
                  </a:lnTo>
                  <a:lnTo>
                    <a:pt x="18425" y="14406"/>
                  </a:lnTo>
                  <a:lnTo>
                    <a:pt x="18428" y="14401"/>
                  </a:lnTo>
                  <a:lnTo>
                    <a:pt x="18427" y="14397"/>
                  </a:lnTo>
                  <a:lnTo>
                    <a:pt x="18424" y="14383"/>
                  </a:lnTo>
                  <a:lnTo>
                    <a:pt x="18417" y="14369"/>
                  </a:lnTo>
                  <a:lnTo>
                    <a:pt x="18396" y="14376"/>
                  </a:lnTo>
                  <a:lnTo>
                    <a:pt x="18381" y="14374"/>
                  </a:lnTo>
                  <a:lnTo>
                    <a:pt x="18380" y="14365"/>
                  </a:lnTo>
                  <a:lnTo>
                    <a:pt x="18377" y="14355"/>
                  </a:lnTo>
                  <a:lnTo>
                    <a:pt x="18374" y="14351"/>
                  </a:lnTo>
                  <a:lnTo>
                    <a:pt x="18365" y="14356"/>
                  </a:lnTo>
                  <a:lnTo>
                    <a:pt x="18359" y="14357"/>
                  </a:lnTo>
                  <a:lnTo>
                    <a:pt x="18353" y="14353"/>
                  </a:lnTo>
                  <a:lnTo>
                    <a:pt x="18349" y="14349"/>
                  </a:lnTo>
                  <a:lnTo>
                    <a:pt x="18334" y="14351"/>
                  </a:lnTo>
                  <a:lnTo>
                    <a:pt x="18323" y="14362"/>
                  </a:lnTo>
                  <a:lnTo>
                    <a:pt x="18317" y="14362"/>
                  </a:lnTo>
                  <a:lnTo>
                    <a:pt x="18301" y="14341"/>
                  </a:lnTo>
                  <a:lnTo>
                    <a:pt x="18300" y="14336"/>
                  </a:lnTo>
                  <a:lnTo>
                    <a:pt x="18318" y="14334"/>
                  </a:lnTo>
                  <a:lnTo>
                    <a:pt x="18336" y="14362"/>
                  </a:lnTo>
                  <a:lnTo>
                    <a:pt x="18364" y="14390"/>
                  </a:lnTo>
                  <a:lnTo>
                    <a:pt x="18367" y="14390"/>
                  </a:lnTo>
                  <a:lnTo>
                    <a:pt x="18367" y="14358"/>
                  </a:lnTo>
                  <a:lnTo>
                    <a:pt x="18360" y="14342"/>
                  </a:lnTo>
                  <a:lnTo>
                    <a:pt x="18354" y="14322"/>
                  </a:lnTo>
                  <a:lnTo>
                    <a:pt x="18353" y="14304"/>
                  </a:lnTo>
                  <a:lnTo>
                    <a:pt x="18359" y="14302"/>
                  </a:lnTo>
                  <a:lnTo>
                    <a:pt x="18366" y="14344"/>
                  </a:lnTo>
                  <a:lnTo>
                    <a:pt x="18376" y="14390"/>
                  </a:lnTo>
                  <a:lnTo>
                    <a:pt x="18379" y="14390"/>
                  </a:lnTo>
                  <a:lnTo>
                    <a:pt x="18384" y="14355"/>
                  </a:lnTo>
                  <a:lnTo>
                    <a:pt x="18381" y="14331"/>
                  </a:lnTo>
                  <a:lnTo>
                    <a:pt x="18378" y="14319"/>
                  </a:lnTo>
                  <a:lnTo>
                    <a:pt x="18371" y="14302"/>
                  </a:lnTo>
                  <a:lnTo>
                    <a:pt x="18368" y="14292"/>
                  </a:lnTo>
                  <a:lnTo>
                    <a:pt x="18367" y="14286"/>
                  </a:lnTo>
                  <a:lnTo>
                    <a:pt x="18370" y="14285"/>
                  </a:lnTo>
                  <a:lnTo>
                    <a:pt x="18380" y="14293"/>
                  </a:lnTo>
                  <a:lnTo>
                    <a:pt x="18390" y="14306"/>
                  </a:lnTo>
                  <a:lnTo>
                    <a:pt x="18393" y="14315"/>
                  </a:lnTo>
                  <a:lnTo>
                    <a:pt x="18400" y="14324"/>
                  </a:lnTo>
                  <a:lnTo>
                    <a:pt x="18403" y="14328"/>
                  </a:lnTo>
                  <a:lnTo>
                    <a:pt x="18412" y="14327"/>
                  </a:lnTo>
                  <a:lnTo>
                    <a:pt x="18421" y="14321"/>
                  </a:lnTo>
                  <a:lnTo>
                    <a:pt x="18433" y="14320"/>
                  </a:lnTo>
                  <a:lnTo>
                    <a:pt x="18436" y="14324"/>
                  </a:lnTo>
                  <a:lnTo>
                    <a:pt x="18437" y="14334"/>
                  </a:lnTo>
                  <a:lnTo>
                    <a:pt x="18440" y="14338"/>
                  </a:lnTo>
                  <a:lnTo>
                    <a:pt x="18446" y="14337"/>
                  </a:lnTo>
                  <a:lnTo>
                    <a:pt x="18454" y="14322"/>
                  </a:lnTo>
                  <a:lnTo>
                    <a:pt x="18457" y="14317"/>
                  </a:lnTo>
                  <a:lnTo>
                    <a:pt x="18456" y="14307"/>
                  </a:lnTo>
                  <a:lnTo>
                    <a:pt x="18453" y="14299"/>
                  </a:lnTo>
                  <a:lnTo>
                    <a:pt x="18450" y="14294"/>
                  </a:lnTo>
                  <a:lnTo>
                    <a:pt x="18446" y="14289"/>
                  </a:lnTo>
                  <a:lnTo>
                    <a:pt x="18443" y="14285"/>
                  </a:lnTo>
                  <a:lnTo>
                    <a:pt x="18434" y="14279"/>
                  </a:lnTo>
                  <a:lnTo>
                    <a:pt x="18431" y="14268"/>
                  </a:lnTo>
                  <a:lnTo>
                    <a:pt x="18428" y="14268"/>
                  </a:lnTo>
                  <a:lnTo>
                    <a:pt x="18427" y="14256"/>
                  </a:lnTo>
                  <a:lnTo>
                    <a:pt x="18429" y="14250"/>
                  </a:lnTo>
                  <a:lnTo>
                    <a:pt x="18429" y="14247"/>
                  </a:lnTo>
                  <a:lnTo>
                    <a:pt x="18432" y="14238"/>
                  </a:lnTo>
                  <a:lnTo>
                    <a:pt x="18431" y="14220"/>
                  </a:lnTo>
                  <a:lnTo>
                    <a:pt x="18428" y="14220"/>
                  </a:lnTo>
                  <a:lnTo>
                    <a:pt x="18430" y="14215"/>
                  </a:lnTo>
                  <a:lnTo>
                    <a:pt x="18433" y="14215"/>
                  </a:lnTo>
                  <a:lnTo>
                    <a:pt x="18437" y="14224"/>
                  </a:lnTo>
                  <a:lnTo>
                    <a:pt x="18439" y="14262"/>
                  </a:lnTo>
                  <a:lnTo>
                    <a:pt x="18436" y="14262"/>
                  </a:lnTo>
                  <a:lnTo>
                    <a:pt x="18433" y="14272"/>
                  </a:lnTo>
                  <a:lnTo>
                    <a:pt x="18433" y="14277"/>
                  </a:lnTo>
                  <a:lnTo>
                    <a:pt x="18443" y="14281"/>
                  </a:lnTo>
                  <a:lnTo>
                    <a:pt x="18452" y="14284"/>
                  </a:lnTo>
                  <a:lnTo>
                    <a:pt x="18458" y="14288"/>
                  </a:lnTo>
                  <a:lnTo>
                    <a:pt x="18464" y="14297"/>
                  </a:lnTo>
                  <a:lnTo>
                    <a:pt x="18468" y="14306"/>
                  </a:lnTo>
                  <a:lnTo>
                    <a:pt x="18472" y="14319"/>
                  </a:lnTo>
                  <a:lnTo>
                    <a:pt x="18478" y="14319"/>
                  </a:lnTo>
                  <a:lnTo>
                    <a:pt x="18491" y="14273"/>
                  </a:lnTo>
                  <a:lnTo>
                    <a:pt x="18504" y="14233"/>
                  </a:lnTo>
                  <a:lnTo>
                    <a:pt x="18504" y="14228"/>
                  </a:lnTo>
                  <a:lnTo>
                    <a:pt x="18488" y="14212"/>
                  </a:lnTo>
                  <a:lnTo>
                    <a:pt x="18473" y="14195"/>
                  </a:lnTo>
                  <a:lnTo>
                    <a:pt x="18447" y="14197"/>
                  </a:lnTo>
                  <a:lnTo>
                    <a:pt x="18426" y="14202"/>
                  </a:lnTo>
                  <a:lnTo>
                    <a:pt x="18426" y="14188"/>
                  </a:lnTo>
                  <a:lnTo>
                    <a:pt x="18445" y="14183"/>
                  </a:lnTo>
                  <a:lnTo>
                    <a:pt x="18456" y="14178"/>
                  </a:lnTo>
                  <a:lnTo>
                    <a:pt x="18464" y="14177"/>
                  </a:lnTo>
                  <a:lnTo>
                    <a:pt x="18474" y="14167"/>
                  </a:lnTo>
                  <a:lnTo>
                    <a:pt x="18478" y="14162"/>
                  </a:lnTo>
                  <a:lnTo>
                    <a:pt x="18489" y="14153"/>
                  </a:lnTo>
                  <a:lnTo>
                    <a:pt x="18504" y="14143"/>
                  </a:lnTo>
                  <a:lnTo>
                    <a:pt x="18504" y="14138"/>
                  </a:lnTo>
                  <a:lnTo>
                    <a:pt x="18501" y="14137"/>
                  </a:lnTo>
                  <a:lnTo>
                    <a:pt x="18498" y="14127"/>
                  </a:lnTo>
                  <a:lnTo>
                    <a:pt x="18495" y="14118"/>
                  </a:lnTo>
                  <a:lnTo>
                    <a:pt x="18496" y="14107"/>
                  </a:lnTo>
                  <a:lnTo>
                    <a:pt x="18500" y="14102"/>
                  </a:lnTo>
                  <a:lnTo>
                    <a:pt x="18504" y="14102"/>
                  </a:lnTo>
                  <a:lnTo>
                    <a:pt x="18504" y="14106"/>
                  </a:lnTo>
                  <a:lnTo>
                    <a:pt x="18497" y="14121"/>
                  </a:lnTo>
                  <a:lnTo>
                    <a:pt x="18495" y="14132"/>
                  </a:lnTo>
                  <a:lnTo>
                    <a:pt x="18499" y="14136"/>
                  </a:lnTo>
                  <a:lnTo>
                    <a:pt x="18499" y="14140"/>
                  </a:lnTo>
                  <a:lnTo>
                    <a:pt x="18496" y="14141"/>
                  </a:lnTo>
                  <a:lnTo>
                    <a:pt x="18493" y="14146"/>
                  </a:lnTo>
                  <a:lnTo>
                    <a:pt x="18494" y="14156"/>
                  </a:lnTo>
                  <a:lnTo>
                    <a:pt x="18492" y="14165"/>
                  </a:lnTo>
                  <a:lnTo>
                    <a:pt x="18486" y="14175"/>
                  </a:lnTo>
                  <a:lnTo>
                    <a:pt x="18483" y="14190"/>
                  </a:lnTo>
                  <a:lnTo>
                    <a:pt x="18512" y="14206"/>
                  </a:lnTo>
                  <a:lnTo>
                    <a:pt x="18534" y="14226"/>
                  </a:lnTo>
                  <a:lnTo>
                    <a:pt x="18546" y="14216"/>
                  </a:lnTo>
                  <a:lnTo>
                    <a:pt x="18556" y="14190"/>
                  </a:lnTo>
                  <a:lnTo>
                    <a:pt x="18565" y="14175"/>
                  </a:lnTo>
                  <a:lnTo>
                    <a:pt x="18576" y="14169"/>
                  </a:lnTo>
                  <a:lnTo>
                    <a:pt x="18579" y="14164"/>
                  </a:lnTo>
                  <a:lnTo>
                    <a:pt x="18585" y="14160"/>
                  </a:lnTo>
                  <a:lnTo>
                    <a:pt x="18597" y="14146"/>
                  </a:lnTo>
                  <a:lnTo>
                    <a:pt x="18600" y="14146"/>
                  </a:lnTo>
                  <a:lnTo>
                    <a:pt x="18600" y="14144"/>
                  </a:lnTo>
                  <a:lnTo>
                    <a:pt x="18596" y="14143"/>
                  </a:lnTo>
                  <a:lnTo>
                    <a:pt x="18596" y="14141"/>
                  </a:lnTo>
                  <a:lnTo>
                    <a:pt x="18581" y="14145"/>
                  </a:lnTo>
                  <a:lnTo>
                    <a:pt x="18575" y="14140"/>
                  </a:lnTo>
                  <a:lnTo>
                    <a:pt x="18578" y="14135"/>
                  </a:lnTo>
                  <a:lnTo>
                    <a:pt x="18584" y="14135"/>
                  </a:lnTo>
                  <a:lnTo>
                    <a:pt x="18590" y="14129"/>
                  </a:lnTo>
                  <a:lnTo>
                    <a:pt x="18610" y="14127"/>
                  </a:lnTo>
                  <a:lnTo>
                    <a:pt x="18622" y="14111"/>
                  </a:lnTo>
                  <a:lnTo>
                    <a:pt x="18635" y="14076"/>
                  </a:lnTo>
                  <a:lnTo>
                    <a:pt x="18641" y="14066"/>
                  </a:lnTo>
                  <a:lnTo>
                    <a:pt x="18640" y="14037"/>
                  </a:lnTo>
                  <a:lnTo>
                    <a:pt x="18636" y="14029"/>
                  </a:lnTo>
                  <a:lnTo>
                    <a:pt x="18627" y="14030"/>
                  </a:lnTo>
                  <a:lnTo>
                    <a:pt x="18624" y="14021"/>
                  </a:lnTo>
                  <a:lnTo>
                    <a:pt x="18615" y="14026"/>
                  </a:lnTo>
                  <a:lnTo>
                    <a:pt x="18600" y="14028"/>
                  </a:lnTo>
                  <a:lnTo>
                    <a:pt x="18590" y="14011"/>
                  </a:lnTo>
                  <a:lnTo>
                    <a:pt x="18579" y="13988"/>
                  </a:lnTo>
                  <a:lnTo>
                    <a:pt x="18570" y="13985"/>
                  </a:lnTo>
                  <a:lnTo>
                    <a:pt x="18561" y="13981"/>
                  </a:lnTo>
                  <a:lnTo>
                    <a:pt x="18558" y="13977"/>
                  </a:lnTo>
                  <a:lnTo>
                    <a:pt x="18560" y="13972"/>
                  </a:lnTo>
                  <a:lnTo>
                    <a:pt x="18581" y="13969"/>
                  </a:lnTo>
                  <a:lnTo>
                    <a:pt x="18588" y="13978"/>
                  </a:lnTo>
                  <a:lnTo>
                    <a:pt x="18595" y="13996"/>
                  </a:lnTo>
                  <a:lnTo>
                    <a:pt x="18602" y="14004"/>
                  </a:lnTo>
                  <a:lnTo>
                    <a:pt x="18608" y="14013"/>
                  </a:lnTo>
                  <a:lnTo>
                    <a:pt x="18608" y="14009"/>
                  </a:lnTo>
                  <a:lnTo>
                    <a:pt x="18603" y="13985"/>
                  </a:lnTo>
                  <a:lnTo>
                    <a:pt x="18594" y="13968"/>
                  </a:lnTo>
                  <a:lnTo>
                    <a:pt x="18586" y="13945"/>
                  </a:lnTo>
                  <a:lnTo>
                    <a:pt x="18577" y="13931"/>
                  </a:lnTo>
                  <a:lnTo>
                    <a:pt x="18576" y="13922"/>
                  </a:lnTo>
                  <a:lnTo>
                    <a:pt x="18581" y="13903"/>
                  </a:lnTo>
                  <a:lnTo>
                    <a:pt x="18586" y="13883"/>
                  </a:lnTo>
                  <a:lnTo>
                    <a:pt x="18589" y="13883"/>
                  </a:lnTo>
                  <a:lnTo>
                    <a:pt x="18593" y="13892"/>
                  </a:lnTo>
                  <a:lnTo>
                    <a:pt x="18593" y="13901"/>
                  </a:lnTo>
                  <a:lnTo>
                    <a:pt x="18591" y="13916"/>
                  </a:lnTo>
                  <a:lnTo>
                    <a:pt x="18585" y="13926"/>
                  </a:lnTo>
                  <a:lnTo>
                    <a:pt x="18595" y="13973"/>
                  </a:lnTo>
                  <a:lnTo>
                    <a:pt x="18602" y="14024"/>
                  </a:lnTo>
                  <a:lnTo>
                    <a:pt x="18606" y="14024"/>
                  </a:lnTo>
                  <a:lnTo>
                    <a:pt x="18616" y="13955"/>
                  </a:lnTo>
                  <a:lnTo>
                    <a:pt x="18629" y="13906"/>
                  </a:lnTo>
                  <a:lnTo>
                    <a:pt x="18628" y="13885"/>
                  </a:lnTo>
                  <a:lnTo>
                    <a:pt x="18631" y="13876"/>
                  </a:lnTo>
                  <a:lnTo>
                    <a:pt x="18640" y="13869"/>
                  </a:lnTo>
                  <a:lnTo>
                    <a:pt x="18649" y="13862"/>
                  </a:lnTo>
                  <a:lnTo>
                    <a:pt x="18652" y="13860"/>
                  </a:lnTo>
                  <a:lnTo>
                    <a:pt x="18649" y="13866"/>
                  </a:lnTo>
                  <a:lnTo>
                    <a:pt x="18643" y="13876"/>
                  </a:lnTo>
                  <a:lnTo>
                    <a:pt x="18635" y="13887"/>
                  </a:lnTo>
                  <a:lnTo>
                    <a:pt x="18633" y="13901"/>
                  </a:lnTo>
                  <a:lnTo>
                    <a:pt x="18630" y="13916"/>
                  </a:lnTo>
                  <a:lnTo>
                    <a:pt x="18625" y="13931"/>
                  </a:lnTo>
                  <a:lnTo>
                    <a:pt x="18619" y="13936"/>
                  </a:lnTo>
                  <a:lnTo>
                    <a:pt x="18618" y="13970"/>
                  </a:lnTo>
                  <a:lnTo>
                    <a:pt x="18616" y="13993"/>
                  </a:lnTo>
                  <a:lnTo>
                    <a:pt x="18616" y="13998"/>
                  </a:lnTo>
                  <a:lnTo>
                    <a:pt x="18622" y="13997"/>
                  </a:lnTo>
                  <a:lnTo>
                    <a:pt x="18628" y="13992"/>
                  </a:lnTo>
                  <a:lnTo>
                    <a:pt x="18635" y="14000"/>
                  </a:lnTo>
                  <a:lnTo>
                    <a:pt x="18644" y="14014"/>
                  </a:lnTo>
                  <a:lnTo>
                    <a:pt x="18670" y="13987"/>
                  </a:lnTo>
                  <a:lnTo>
                    <a:pt x="18693" y="13956"/>
                  </a:lnTo>
                  <a:lnTo>
                    <a:pt x="18692" y="13927"/>
                  </a:lnTo>
                  <a:lnTo>
                    <a:pt x="18694" y="13912"/>
                  </a:lnTo>
                  <a:lnTo>
                    <a:pt x="18705" y="13902"/>
                  </a:lnTo>
                  <a:lnTo>
                    <a:pt x="18714" y="13891"/>
                  </a:lnTo>
                  <a:lnTo>
                    <a:pt x="18713" y="13882"/>
                  </a:lnTo>
                  <a:lnTo>
                    <a:pt x="18707" y="13878"/>
                  </a:lnTo>
                  <a:lnTo>
                    <a:pt x="18741" y="13840"/>
                  </a:lnTo>
                  <a:lnTo>
                    <a:pt x="18741" y="13821"/>
                  </a:lnTo>
                  <a:lnTo>
                    <a:pt x="18727" y="13847"/>
                  </a:lnTo>
                  <a:lnTo>
                    <a:pt x="18726" y="13832"/>
                  </a:lnTo>
                  <a:lnTo>
                    <a:pt x="18717" y="13829"/>
                  </a:lnTo>
                  <a:lnTo>
                    <a:pt x="18726" y="13766"/>
                  </a:lnTo>
                  <a:lnTo>
                    <a:pt x="18754" y="13730"/>
                  </a:lnTo>
                  <a:lnTo>
                    <a:pt x="18764" y="13747"/>
                  </a:lnTo>
                  <a:lnTo>
                    <a:pt x="18770" y="13737"/>
                  </a:lnTo>
                  <a:lnTo>
                    <a:pt x="18765" y="13761"/>
                  </a:lnTo>
                  <a:lnTo>
                    <a:pt x="18814" y="13727"/>
                  </a:lnTo>
                  <a:lnTo>
                    <a:pt x="18784" y="13721"/>
                  </a:lnTo>
                  <a:lnTo>
                    <a:pt x="18796" y="13710"/>
                  </a:lnTo>
                  <a:lnTo>
                    <a:pt x="18814" y="13713"/>
                  </a:lnTo>
                  <a:lnTo>
                    <a:pt x="18798" y="13696"/>
                  </a:lnTo>
                  <a:lnTo>
                    <a:pt x="18810" y="13699"/>
                  </a:lnTo>
                  <a:lnTo>
                    <a:pt x="18806" y="13685"/>
                  </a:lnTo>
                  <a:lnTo>
                    <a:pt x="18812" y="13675"/>
                  </a:lnTo>
                  <a:lnTo>
                    <a:pt x="18814" y="13665"/>
                  </a:lnTo>
                  <a:lnTo>
                    <a:pt x="18820" y="13660"/>
                  </a:lnTo>
                  <a:lnTo>
                    <a:pt x="18832" y="13649"/>
                  </a:lnTo>
                  <a:lnTo>
                    <a:pt x="18841" y="13643"/>
                  </a:lnTo>
                  <a:lnTo>
                    <a:pt x="18837" y="13638"/>
                  </a:lnTo>
                  <a:lnTo>
                    <a:pt x="18834" y="13639"/>
                  </a:lnTo>
                  <a:lnTo>
                    <a:pt x="18835" y="13644"/>
                  </a:lnTo>
                  <a:lnTo>
                    <a:pt x="18831" y="13639"/>
                  </a:lnTo>
                  <a:lnTo>
                    <a:pt x="18834" y="13630"/>
                  </a:lnTo>
                  <a:lnTo>
                    <a:pt x="18833" y="13620"/>
                  </a:lnTo>
                  <a:lnTo>
                    <a:pt x="18821" y="13617"/>
                  </a:lnTo>
                  <a:lnTo>
                    <a:pt x="18809" y="13609"/>
                  </a:lnTo>
                  <a:lnTo>
                    <a:pt x="18806" y="13609"/>
                  </a:lnTo>
                  <a:lnTo>
                    <a:pt x="18808" y="13604"/>
                  </a:lnTo>
                  <a:lnTo>
                    <a:pt x="18835" y="13601"/>
                  </a:lnTo>
                  <a:lnTo>
                    <a:pt x="18839" y="13610"/>
                  </a:lnTo>
                  <a:lnTo>
                    <a:pt x="18845" y="13618"/>
                  </a:lnTo>
                  <a:lnTo>
                    <a:pt x="18830" y="13618"/>
                  </a:lnTo>
                  <a:lnTo>
                    <a:pt x="18815" y="13608"/>
                  </a:lnTo>
                  <a:lnTo>
                    <a:pt x="18815" y="13604"/>
                  </a:lnTo>
                  <a:lnTo>
                    <a:pt x="18830" y="13600"/>
                  </a:lnTo>
                  <a:lnTo>
                    <a:pt x="18826" y="13587"/>
                  </a:lnTo>
                  <a:lnTo>
                    <a:pt x="18815" y="13584"/>
                  </a:lnTo>
                  <a:lnTo>
                    <a:pt x="18817" y="13579"/>
                  </a:lnTo>
                  <a:lnTo>
                    <a:pt x="18827" y="13569"/>
                  </a:lnTo>
                  <a:lnTo>
                    <a:pt x="18842" y="13567"/>
                  </a:lnTo>
                  <a:lnTo>
                    <a:pt x="18852" y="13575"/>
                  </a:lnTo>
                  <a:lnTo>
                    <a:pt x="18853" y="13589"/>
                  </a:lnTo>
                  <a:lnTo>
                    <a:pt x="18856" y="13598"/>
                  </a:lnTo>
                  <a:lnTo>
                    <a:pt x="18859" y="13598"/>
                  </a:lnTo>
                  <a:lnTo>
                    <a:pt x="18865" y="13588"/>
                  </a:lnTo>
                  <a:lnTo>
                    <a:pt x="18873" y="13568"/>
                  </a:lnTo>
                  <a:lnTo>
                    <a:pt x="18872" y="13549"/>
                  </a:lnTo>
                  <a:lnTo>
                    <a:pt x="18869" y="13545"/>
                  </a:lnTo>
                  <a:lnTo>
                    <a:pt x="18866" y="13549"/>
                  </a:lnTo>
                  <a:lnTo>
                    <a:pt x="18863" y="13546"/>
                  </a:lnTo>
                  <a:lnTo>
                    <a:pt x="18862" y="13531"/>
                  </a:lnTo>
                  <a:lnTo>
                    <a:pt x="18855" y="13518"/>
                  </a:lnTo>
                  <a:lnTo>
                    <a:pt x="18840" y="13515"/>
                  </a:lnTo>
                  <a:lnTo>
                    <a:pt x="18828" y="13507"/>
                  </a:lnTo>
                  <a:lnTo>
                    <a:pt x="18819" y="13503"/>
                  </a:lnTo>
                  <a:lnTo>
                    <a:pt x="18812" y="13490"/>
                  </a:lnTo>
                  <a:lnTo>
                    <a:pt x="18807" y="13457"/>
                  </a:lnTo>
                  <a:lnTo>
                    <a:pt x="18806" y="13427"/>
                  </a:lnTo>
                  <a:lnTo>
                    <a:pt x="18809" y="13414"/>
                  </a:lnTo>
                  <a:lnTo>
                    <a:pt x="18812" y="13414"/>
                  </a:lnTo>
                  <a:lnTo>
                    <a:pt x="18814" y="13416"/>
                  </a:lnTo>
                  <a:lnTo>
                    <a:pt x="18817" y="13410"/>
                  </a:lnTo>
                  <a:lnTo>
                    <a:pt x="18824" y="13377"/>
                  </a:lnTo>
                  <a:lnTo>
                    <a:pt x="18838" y="13343"/>
                  </a:lnTo>
                  <a:lnTo>
                    <a:pt x="18839" y="13363"/>
                  </a:lnTo>
                  <a:lnTo>
                    <a:pt x="18837" y="13382"/>
                  </a:lnTo>
                  <a:lnTo>
                    <a:pt x="18831" y="13402"/>
                  </a:lnTo>
                  <a:lnTo>
                    <a:pt x="18829" y="13417"/>
                  </a:lnTo>
                  <a:lnTo>
                    <a:pt x="18824" y="13436"/>
                  </a:lnTo>
                  <a:lnTo>
                    <a:pt x="18819" y="13446"/>
                  </a:lnTo>
                  <a:lnTo>
                    <a:pt x="18816" y="13461"/>
                  </a:lnTo>
                  <a:lnTo>
                    <a:pt x="18820" y="13470"/>
                  </a:lnTo>
                  <a:lnTo>
                    <a:pt x="18826" y="13474"/>
                  </a:lnTo>
                  <a:lnTo>
                    <a:pt x="18838" y="13472"/>
                  </a:lnTo>
                  <a:lnTo>
                    <a:pt x="18847" y="13462"/>
                  </a:lnTo>
                  <a:lnTo>
                    <a:pt x="18849" y="13457"/>
                  </a:lnTo>
                  <a:lnTo>
                    <a:pt x="18848" y="13438"/>
                  </a:lnTo>
                  <a:lnTo>
                    <a:pt x="18850" y="13414"/>
                  </a:lnTo>
                  <a:lnTo>
                    <a:pt x="18853" y="13407"/>
                  </a:lnTo>
                  <a:lnTo>
                    <a:pt x="18859" y="13414"/>
                  </a:lnTo>
                  <a:lnTo>
                    <a:pt x="18863" y="13414"/>
                  </a:lnTo>
                  <a:lnTo>
                    <a:pt x="18861" y="13387"/>
                  </a:lnTo>
                  <a:lnTo>
                    <a:pt x="18863" y="13364"/>
                  </a:lnTo>
                  <a:lnTo>
                    <a:pt x="18865" y="13345"/>
                  </a:lnTo>
                  <a:lnTo>
                    <a:pt x="18870" y="13316"/>
                  </a:lnTo>
                  <a:lnTo>
                    <a:pt x="18882" y="13267"/>
                  </a:lnTo>
                  <a:lnTo>
                    <a:pt x="18893" y="13242"/>
                  </a:lnTo>
                  <a:lnTo>
                    <a:pt x="18901" y="13218"/>
                  </a:lnTo>
                  <a:lnTo>
                    <a:pt x="18913" y="13154"/>
                  </a:lnTo>
                  <a:lnTo>
                    <a:pt x="18926" y="13106"/>
                  </a:lnTo>
                  <a:lnTo>
                    <a:pt x="18939" y="13071"/>
                  </a:lnTo>
                  <a:lnTo>
                    <a:pt x="18961" y="13025"/>
                  </a:lnTo>
                  <a:lnTo>
                    <a:pt x="18980" y="12990"/>
                  </a:lnTo>
                  <a:lnTo>
                    <a:pt x="18997" y="12964"/>
                  </a:lnTo>
                  <a:lnTo>
                    <a:pt x="19017" y="12947"/>
                  </a:lnTo>
                  <a:lnTo>
                    <a:pt x="19035" y="12931"/>
                  </a:lnTo>
                  <a:lnTo>
                    <a:pt x="19046" y="12923"/>
                  </a:lnTo>
                  <a:lnTo>
                    <a:pt x="19049" y="12926"/>
                  </a:lnTo>
                  <a:lnTo>
                    <a:pt x="19046" y="12926"/>
                  </a:lnTo>
                  <a:lnTo>
                    <a:pt x="19042" y="12909"/>
                  </a:lnTo>
                  <a:lnTo>
                    <a:pt x="19033" y="12902"/>
                  </a:lnTo>
                  <a:lnTo>
                    <a:pt x="19027" y="12905"/>
                  </a:lnTo>
                  <a:lnTo>
                    <a:pt x="19019" y="12910"/>
                  </a:lnTo>
                  <a:lnTo>
                    <a:pt x="19018" y="12905"/>
                  </a:lnTo>
                  <a:lnTo>
                    <a:pt x="19027" y="12894"/>
                  </a:lnTo>
                  <a:lnTo>
                    <a:pt x="19033" y="12889"/>
                  </a:lnTo>
                  <a:lnTo>
                    <a:pt x="19048" y="12896"/>
                  </a:lnTo>
                  <a:lnTo>
                    <a:pt x="19055" y="12891"/>
                  </a:lnTo>
                  <a:lnTo>
                    <a:pt x="19063" y="12885"/>
                  </a:lnTo>
                  <a:lnTo>
                    <a:pt x="19080" y="12868"/>
                  </a:lnTo>
                  <a:lnTo>
                    <a:pt x="19097" y="12852"/>
                  </a:lnTo>
                  <a:lnTo>
                    <a:pt x="19109" y="12836"/>
                  </a:lnTo>
                  <a:lnTo>
                    <a:pt x="19108" y="12832"/>
                  </a:lnTo>
                  <a:lnTo>
                    <a:pt x="19111" y="12812"/>
                  </a:lnTo>
                  <a:lnTo>
                    <a:pt x="19113" y="12798"/>
                  </a:lnTo>
                  <a:lnTo>
                    <a:pt x="19116" y="12793"/>
                  </a:lnTo>
                  <a:lnTo>
                    <a:pt x="19119" y="12797"/>
                  </a:lnTo>
                  <a:lnTo>
                    <a:pt x="19125" y="12805"/>
                  </a:lnTo>
                  <a:lnTo>
                    <a:pt x="19123" y="12820"/>
                  </a:lnTo>
                  <a:lnTo>
                    <a:pt x="19118" y="12815"/>
                  </a:lnTo>
                  <a:lnTo>
                    <a:pt x="19118" y="12804"/>
                  </a:lnTo>
                  <a:lnTo>
                    <a:pt x="19121" y="12804"/>
                  </a:lnTo>
                  <a:lnTo>
                    <a:pt x="19130" y="12814"/>
                  </a:lnTo>
                  <a:lnTo>
                    <a:pt x="19144" y="12815"/>
                  </a:lnTo>
                  <a:lnTo>
                    <a:pt x="19159" y="12812"/>
                  </a:lnTo>
                  <a:lnTo>
                    <a:pt x="19168" y="12803"/>
                  </a:lnTo>
                  <a:lnTo>
                    <a:pt x="19173" y="12794"/>
                  </a:lnTo>
                  <a:lnTo>
                    <a:pt x="19176" y="12785"/>
                  </a:lnTo>
                  <a:lnTo>
                    <a:pt x="19172" y="12776"/>
                  </a:lnTo>
                  <a:lnTo>
                    <a:pt x="19169" y="12767"/>
                  </a:lnTo>
                  <a:lnTo>
                    <a:pt x="19172" y="12766"/>
                  </a:lnTo>
                  <a:lnTo>
                    <a:pt x="19178" y="12775"/>
                  </a:lnTo>
                  <a:lnTo>
                    <a:pt x="19182" y="12790"/>
                  </a:lnTo>
                  <a:lnTo>
                    <a:pt x="19182" y="12804"/>
                  </a:lnTo>
                  <a:lnTo>
                    <a:pt x="19179" y="12804"/>
                  </a:lnTo>
                  <a:lnTo>
                    <a:pt x="19180" y="12804"/>
                  </a:lnTo>
                  <a:lnTo>
                    <a:pt x="19203" y="12788"/>
                  </a:lnTo>
                  <a:lnTo>
                    <a:pt x="19227" y="12780"/>
                  </a:lnTo>
                  <a:lnTo>
                    <a:pt x="19245" y="12782"/>
                  </a:lnTo>
                  <a:lnTo>
                    <a:pt x="19263" y="12784"/>
                  </a:lnTo>
                  <a:lnTo>
                    <a:pt x="19266" y="12779"/>
                  </a:lnTo>
                  <a:lnTo>
                    <a:pt x="19262" y="12760"/>
                  </a:lnTo>
                  <a:lnTo>
                    <a:pt x="19270" y="12731"/>
                  </a:lnTo>
                  <a:lnTo>
                    <a:pt x="19280" y="12688"/>
                  </a:lnTo>
                  <a:lnTo>
                    <a:pt x="19278" y="12659"/>
                  </a:lnTo>
                  <a:lnTo>
                    <a:pt x="19274" y="12631"/>
                  </a:lnTo>
                  <a:lnTo>
                    <a:pt x="19256" y="12576"/>
                  </a:lnTo>
                  <a:lnTo>
                    <a:pt x="19248" y="12544"/>
                  </a:lnTo>
                  <a:lnTo>
                    <a:pt x="19248" y="12534"/>
                  </a:lnTo>
                  <a:lnTo>
                    <a:pt x="19251" y="12529"/>
                  </a:lnTo>
                  <a:lnTo>
                    <a:pt x="19254" y="12529"/>
                  </a:lnTo>
                  <a:lnTo>
                    <a:pt x="19264" y="12551"/>
                  </a:lnTo>
                  <a:lnTo>
                    <a:pt x="19274" y="12579"/>
                  </a:lnTo>
                  <a:lnTo>
                    <a:pt x="19279" y="12607"/>
                  </a:lnTo>
                  <a:lnTo>
                    <a:pt x="19283" y="12625"/>
                  </a:lnTo>
                  <a:lnTo>
                    <a:pt x="19292" y="12619"/>
                  </a:lnTo>
                  <a:lnTo>
                    <a:pt x="19297" y="12614"/>
                  </a:lnTo>
                  <a:lnTo>
                    <a:pt x="19296" y="12595"/>
                  </a:lnTo>
                  <a:lnTo>
                    <a:pt x="19298" y="12566"/>
                  </a:lnTo>
                  <a:lnTo>
                    <a:pt x="19297" y="12561"/>
                  </a:lnTo>
                  <a:lnTo>
                    <a:pt x="19302" y="12560"/>
                  </a:lnTo>
                  <a:lnTo>
                    <a:pt x="19299" y="12560"/>
                  </a:lnTo>
                  <a:lnTo>
                    <a:pt x="19296" y="12537"/>
                  </a:lnTo>
                  <a:lnTo>
                    <a:pt x="19292" y="12519"/>
                  </a:lnTo>
                  <a:lnTo>
                    <a:pt x="19295" y="12510"/>
                  </a:lnTo>
                  <a:lnTo>
                    <a:pt x="19301" y="12511"/>
                  </a:lnTo>
                  <a:lnTo>
                    <a:pt x="19304" y="12479"/>
                  </a:lnTo>
                  <a:lnTo>
                    <a:pt x="19303" y="12438"/>
                  </a:lnTo>
                  <a:lnTo>
                    <a:pt x="19300" y="12438"/>
                  </a:lnTo>
                  <a:lnTo>
                    <a:pt x="19282" y="12486"/>
                  </a:lnTo>
                  <a:lnTo>
                    <a:pt x="19282" y="12481"/>
                  </a:lnTo>
                  <a:lnTo>
                    <a:pt x="19298" y="12480"/>
                  </a:lnTo>
                  <a:lnTo>
                    <a:pt x="19310" y="12459"/>
                  </a:lnTo>
                  <a:lnTo>
                    <a:pt x="19317" y="12436"/>
                  </a:lnTo>
                  <a:lnTo>
                    <a:pt x="19323" y="12426"/>
                  </a:lnTo>
                  <a:lnTo>
                    <a:pt x="19323" y="12407"/>
                  </a:lnTo>
                  <a:lnTo>
                    <a:pt x="19320" y="12407"/>
                  </a:lnTo>
                  <a:lnTo>
                    <a:pt x="19317" y="12402"/>
                  </a:lnTo>
                  <a:lnTo>
                    <a:pt x="19331" y="12372"/>
                  </a:lnTo>
                  <a:lnTo>
                    <a:pt x="19345" y="12347"/>
                  </a:lnTo>
                  <a:lnTo>
                    <a:pt x="19344" y="12342"/>
                  </a:lnTo>
                  <a:lnTo>
                    <a:pt x="19341" y="12338"/>
                  </a:lnTo>
                  <a:lnTo>
                    <a:pt x="19341" y="12328"/>
                  </a:lnTo>
                  <a:lnTo>
                    <a:pt x="19344" y="12320"/>
                  </a:lnTo>
                  <a:lnTo>
                    <a:pt x="19347" y="12316"/>
                  </a:lnTo>
                  <a:lnTo>
                    <a:pt x="19350" y="12316"/>
                  </a:lnTo>
                  <a:lnTo>
                    <a:pt x="19361" y="12299"/>
                  </a:lnTo>
                  <a:lnTo>
                    <a:pt x="19369" y="12283"/>
                  </a:lnTo>
                  <a:lnTo>
                    <a:pt x="19368" y="12280"/>
                  </a:lnTo>
                  <a:lnTo>
                    <a:pt x="19365" y="12277"/>
                  </a:lnTo>
                  <a:lnTo>
                    <a:pt x="19362" y="12297"/>
                  </a:lnTo>
                  <a:lnTo>
                    <a:pt x="19362" y="12316"/>
                  </a:lnTo>
                  <a:lnTo>
                    <a:pt x="19365" y="12316"/>
                  </a:lnTo>
                  <a:lnTo>
                    <a:pt x="19374" y="12301"/>
                  </a:lnTo>
                  <a:lnTo>
                    <a:pt x="19377" y="12284"/>
                  </a:lnTo>
                  <a:lnTo>
                    <a:pt x="19393" y="12242"/>
                  </a:lnTo>
                  <a:lnTo>
                    <a:pt x="19412" y="12195"/>
                  </a:lnTo>
                  <a:lnTo>
                    <a:pt x="19424" y="12177"/>
                  </a:lnTo>
                  <a:lnTo>
                    <a:pt x="19438" y="12165"/>
                  </a:lnTo>
                  <a:lnTo>
                    <a:pt x="19447" y="12154"/>
                  </a:lnTo>
                  <a:lnTo>
                    <a:pt x="19440" y="12140"/>
                  </a:lnTo>
                  <a:lnTo>
                    <a:pt x="19449" y="12130"/>
                  </a:lnTo>
                  <a:lnTo>
                    <a:pt x="19424" y="12128"/>
                  </a:lnTo>
                  <a:lnTo>
                    <a:pt x="19411" y="12101"/>
                  </a:lnTo>
                  <a:lnTo>
                    <a:pt x="19402" y="12103"/>
                  </a:lnTo>
                  <a:lnTo>
                    <a:pt x="19410" y="12092"/>
                  </a:lnTo>
                  <a:lnTo>
                    <a:pt x="19426" y="12090"/>
                  </a:lnTo>
                  <a:lnTo>
                    <a:pt x="19433" y="12061"/>
                  </a:lnTo>
                  <a:lnTo>
                    <a:pt x="19407" y="12021"/>
                  </a:lnTo>
                  <a:lnTo>
                    <a:pt x="19399" y="12036"/>
                  </a:lnTo>
                  <a:lnTo>
                    <a:pt x="19393" y="11985"/>
                  </a:lnTo>
                  <a:lnTo>
                    <a:pt x="19400" y="12003"/>
                  </a:lnTo>
                  <a:lnTo>
                    <a:pt x="19420" y="11986"/>
                  </a:lnTo>
                  <a:lnTo>
                    <a:pt x="19428" y="12023"/>
                  </a:lnTo>
                  <a:lnTo>
                    <a:pt x="19457" y="12053"/>
                  </a:lnTo>
                  <a:lnTo>
                    <a:pt x="19445" y="12064"/>
                  </a:lnTo>
                  <a:lnTo>
                    <a:pt x="19427" y="12114"/>
                  </a:lnTo>
                  <a:lnTo>
                    <a:pt x="19439" y="12113"/>
                  </a:lnTo>
                  <a:lnTo>
                    <a:pt x="19441" y="12103"/>
                  </a:lnTo>
                  <a:lnTo>
                    <a:pt x="19470" y="12123"/>
                  </a:lnTo>
                  <a:lnTo>
                    <a:pt x="19502" y="12067"/>
                  </a:lnTo>
                  <a:lnTo>
                    <a:pt x="19495" y="12072"/>
                  </a:lnTo>
                  <a:lnTo>
                    <a:pt x="19498" y="12072"/>
                  </a:lnTo>
                  <a:lnTo>
                    <a:pt x="19501" y="12052"/>
                  </a:lnTo>
                  <a:lnTo>
                    <a:pt x="19504" y="12040"/>
                  </a:lnTo>
                  <a:lnTo>
                    <a:pt x="19508" y="12029"/>
                  </a:lnTo>
                  <a:lnTo>
                    <a:pt x="19515" y="12008"/>
                  </a:lnTo>
                  <a:lnTo>
                    <a:pt x="19515" y="12003"/>
                  </a:lnTo>
                  <a:lnTo>
                    <a:pt x="19514" y="11994"/>
                  </a:lnTo>
                  <a:lnTo>
                    <a:pt x="19515" y="11981"/>
                  </a:lnTo>
                  <a:lnTo>
                    <a:pt x="19515" y="11976"/>
                  </a:lnTo>
                  <a:lnTo>
                    <a:pt x="19521" y="11985"/>
                  </a:lnTo>
                  <a:lnTo>
                    <a:pt x="19524" y="11993"/>
                  </a:lnTo>
                  <a:lnTo>
                    <a:pt x="19525" y="11992"/>
                  </a:lnTo>
                  <a:lnTo>
                    <a:pt x="19530" y="11983"/>
                  </a:lnTo>
                  <a:lnTo>
                    <a:pt x="19532" y="11973"/>
                  </a:lnTo>
                  <a:lnTo>
                    <a:pt x="19531" y="11968"/>
                  </a:lnTo>
                  <a:lnTo>
                    <a:pt x="19521" y="11950"/>
                  </a:lnTo>
                  <a:lnTo>
                    <a:pt x="19511" y="11933"/>
                  </a:lnTo>
                  <a:lnTo>
                    <a:pt x="19508" y="11924"/>
                  </a:lnTo>
                  <a:lnTo>
                    <a:pt x="19508" y="11919"/>
                  </a:lnTo>
                  <a:lnTo>
                    <a:pt x="19539" y="11944"/>
                  </a:lnTo>
                  <a:lnTo>
                    <a:pt x="19543" y="11952"/>
                  </a:lnTo>
                  <a:lnTo>
                    <a:pt x="19540" y="11962"/>
                  </a:lnTo>
                  <a:lnTo>
                    <a:pt x="19538" y="11977"/>
                  </a:lnTo>
                  <a:lnTo>
                    <a:pt x="19541" y="11981"/>
                  </a:lnTo>
                  <a:lnTo>
                    <a:pt x="19547" y="11980"/>
                  </a:lnTo>
                  <a:lnTo>
                    <a:pt x="19570" y="11959"/>
                  </a:lnTo>
                  <a:lnTo>
                    <a:pt x="19596" y="11932"/>
                  </a:lnTo>
                  <a:lnTo>
                    <a:pt x="19596" y="11927"/>
                  </a:lnTo>
                  <a:lnTo>
                    <a:pt x="19599" y="11927"/>
                  </a:lnTo>
                  <a:lnTo>
                    <a:pt x="19595" y="11917"/>
                  </a:lnTo>
                  <a:lnTo>
                    <a:pt x="19598" y="11917"/>
                  </a:lnTo>
                  <a:lnTo>
                    <a:pt x="19598" y="11912"/>
                  </a:lnTo>
                  <a:lnTo>
                    <a:pt x="19652" y="11896"/>
                  </a:lnTo>
                  <a:lnTo>
                    <a:pt x="19702" y="11876"/>
                  </a:lnTo>
                  <a:lnTo>
                    <a:pt x="19699" y="11867"/>
                  </a:lnTo>
                  <a:lnTo>
                    <a:pt x="19692" y="11858"/>
                  </a:lnTo>
                  <a:lnTo>
                    <a:pt x="19680" y="11860"/>
                  </a:lnTo>
                  <a:lnTo>
                    <a:pt x="19668" y="11857"/>
                  </a:lnTo>
                  <a:lnTo>
                    <a:pt x="19671" y="11846"/>
                  </a:lnTo>
                  <a:lnTo>
                    <a:pt x="19676" y="11836"/>
                  </a:lnTo>
                  <a:lnTo>
                    <a:pt x="19684" y="11816"/>
                  </a:lnTo>
                  <a:lnTo>
                    <a:pt x="19692" y="11801"/>
                  </a:lnTo>
                  <a:lnTo>
                    <a:pt x="19706" y="11823"/>
                  </a:lnTo>
                  <a:lnTo>
                    <a:pt x="19713" y="11841"/>
                  </a:lnTo>
                  <a:lnTo>
                    <a:pt x="19710" y="11856"/>
                  </a:lnTo>
                  <a:lnTo>
                    <a:pt x="19711" y="11874"/>
                  </a:lnTo>
                  <a:lnTo>
                    <a:pt x="19723" y="11873"/>
                  </a:lnTo>
                  <a:lnTo>
                    <a:pt x="19735" y="11867"/>
                  </a:lnTo>
                  <a:lnTo>
                    <a:pt x="19732" y="11862"/>
                  </a:lnTo>
                  <a:lnTo>
                    <a:pt x="19729" y="11858"/>
                  </a:lnTo>
                  <a:lnTo>
                    <a:pt x="19725" y="11844"/>
                  </a:lnTo>
                  <a:lnTo>
                    <a:pt x="19721" y="11826"/>
                  </a:lnTo>
                  <a:lnTo>
                    <a:pt x="19717" y="11807"/>
                  </a:lnTo>
                  <a:lnTo>
                    <a:pt x="19716" y="11784"/>
                  </a:lnTo>
                  <a:lnTo>
                    <a:pt x="19719" y="11783"/>
                  </a:lnTo>
                  <a:lnTo>
                    <a:pt x="19728" y="11797"/>
                  </a:lnTo>
                  <a:lnTo>
                    <a:pt x="19732" y="11810"/>
                  </a:lnTo>
                  <a:lnTo>
                    <a:pt x="19738" y="11810"/>
                  </a:lnTo>
                  <a:lnTo>
                    <a:pt x="19738" y="11800"/>
                  </a:lnTo>
                  <a:lnTo>
                    <a:pt x="19744" y="11794"/>
                  </a:lnTo>
                  <a:lnTo>
                    <a:pt x="19747" y="11799"/>
                  </a:lnTo>
                  <a:lnTo>
                    <a:pt x="19747" y="11808"/>
                  </a:lnTo>
                  <a:lnTo>
                    <a:pt x="19745" y="11818"/>
                  </a:lnTo>
                  <a:lnTo>
                    <a:pt x="19742" y="11824"/>
                  </a:lnTo>
                  <a:lnTo>
                    <a:pt x="19743" y="11838"/>
                  </a:lnTo>
                  <a:lnTo>
                    <a:pt x="19749" y="11846"/>
                  </a:lnTo>
                  <a:lnTo>
                    <a:pt x="19767" y="11844"/>
                  </a:lnTo>
                  <a:lnTo>
                    <a:pt x="19782" y="11833"/>
                  </a:lnTo>
                  <a:lnTo>
                    <a:pt x="19785" y="11827"/>
                  </a:lnTo>
                  <a:lnTo>
                    <a:pt x="19784" y="11823"/>
                  </a:lnTo>
                  <a:lnTo>
                    <a:pt x="19781" y="11818"/>
                  </a:lnTo>
                  <a:lnTo>
                    <a:pt x="19775" y="11819"/>
                  </a:lnTo>
                  <a:lnTo>
                    <a:pt x="19772" y="11810"/>
                  </a:lnTo>
                  <a:lnTo>
                    <a:pt x="19769" y="11806"/>
                  </a:lnTo>
                  <a:lnTo>
                    <a:pt x="19770" y="11787"/>
                  </a:lnTo>
                  <a:lnTo>
                    <a:pt x="19770" y="11782"/>
                  </a:lnTo>
                  <a:lnTo>
                    <a:pt x="19773" y="11787"/>
                  </a:lnTo>
                  <a:lnTo>
                    <a:pt x="19780" y="11790"/>
                  </a:lnTo>
                  <a:lnTo>
                    <a:pt x="19783" y="11794"/>
                  </a:lnTo>
                  <a:lnTo>
                    <a:pt x="19786" y="11794"/>
                  </a:lnTo>
                  <a:lnTo>
                    <a:pt x="19788" y="11780"/>
                  </a:lnTo>
                  <a:lnTo>
                    <a:pt x="19790" y="11756"/>
                  </a:lnTo>
                  <a:lnTo>
                    <a:pt x="19793" y="11746"/>
                  </a:lnTo>
                  <a:lnTo>
                    <a:pt x="19799" y="11740"/>
                  </a:lnTo>
                  <a:lnTo>
                    <a:pt x="19801" y="11731"/>
                  </a:lnTo>
                  <a:lnTo>
                    <a:pt x="19810" y="11708"/>
                  </a:lnTo>
                  <a:lnTo>
                    <a:pt x="19826" y="11693"/>
                  </a:lnTo>
                  <a:lnTo>
                    <a:pt x="19826" y="11688"/>
                  </a:lnTo>
                  <a:lnTo>
                    <a:pt x="19815" y="11688"/>
                  </a:lnTo>
                  <a:lnTo>
                    <a:pt x="19812" y="11701"/>
                  </a:lnTo>
                  <a:lnTo>
                    <a:pt x="19812" y="11706"/>
                  </a:lnTo>
                  <a:lnTo>
                    <a:pt x="19819" y="11695"/>
                  </a:lnTo>
                  <a:lnTo>
                    <a:pt x="19824" y="11685"/>
                  </a:lnTo>
                  <a:lnTo>
                    <a:pt x="19828" y="11665"/>
                  </a:lnTo>
                  <a:lnTo>
                    <a:pt x="19831" y="11656"/>
                  </a:lnTo>
                  <a:lnTo>
                    <a:pt x="19815" y="11658"/>
                  </a:lnTo>
                  <a:lnTo>
                    <a:pt x="19815" y="11649"/>
                  </a:lnTo>
                  <a:lnTo>
                    <a:pt x="19817" y="11639"/>
                  </a:lnTo>
                  <a:lnTo>
                    <a:pt x="19832" y="11637"/>
                  </a:lnTo>
                  <a:lnTo>
                    <a:pt x="19837" y="11617"/>
                  </a:lnTo>
                  <a:lnTo>
                    <a:pt x="19840" y="11602"/>
                  </a:lnTo>
                  <a:lnTo>
                    <a:pt x="19824" y="11586"/>
                  </a:lnTo>
                  <a:lnTo>
                    <a:pt x="19817" y="11572"/>
                  </a:lnTo>
                  <a:lnTo>
                    <a:pt x="19817" y="11567"/>
                  </a:lnTo>
                  <a:lnTo>
                    <a:pt x="19820" y="11563"/>
                  </a:lnTo>
                  <a:lnTo>
                    <a:pt x="19823" y="11562"/>
                  </a:lnTo>
                  <a:lnTo>
                    <a:pt x="19813" y="11553"/>
                  </a:lnTo>
                  <a:lnTo>
                    <a:pt x="19804" y="11559"/>
                  </a:lnTo>
                  <a:lnTo>
                    <a:pt x="19808" y="11564"/>
                  </a:lnTo>
                  <a:lnTo>
                    <a:pt x="19808" y="11573"/>
                  </a:lnTo>
                  <a:lnTo>
                    <a:pt x="19796" y="11570"/>
                  </a:lnTo>
                  <a:lnTo>
                    <a:pt x="19796" y="11575"/>
                  </a:lnTo>
                  <a:lnTo>
                    <a:pt x="19809" y="11592"/>
                  </a:lnTo>
                  <a:lnTo>
                    <a:pt x="19822" y="11592"/>
                  </a:lnTo>
                  <a:lnTo>
                    <a:pt x="19822" y="11584"/>
                  </a:lnTo>
                  <a:lnTo>
                    <a:pt x="19819" y="11584"/>
                  </a:lnTo>
                  <a:lnTo>
                    <a:pt x="19804" y="11595"/>
                  </a:lnTo>
                  <a:lnTo>
                    <a:pt x="19794" y="11602"/>
                  </a:lnTo>
                  <a:lnTo>
                    <a:pt x="19792" y="11610"/>
                  </a:lnTo>
                  <a:lnTo>
                    <a:pt x="19793" y="11626"/>
                  </a:lnTo>
                  <a:lnTo>
                    <a:pt x="19796" y="11631"/>
                  </a:lnTo>
                  <a:lnTo>
                    <a:pt x="19799" y="11640"/>
                  </a:lnTo>
                  <a:lnTo>
                    <a:pt x="19794" y="11646"/>
                  </a:lnTo>
                  <a:lnTo>
                    <a:pt x="19787" y="11642"/>
                  </a:lnTo>
                  <a:lnTo>
                    <a:pt x="19787" y="11633"/>
                  </a:lnTo>
                  <a:lnTo>
                    <a:pt x="19783" y="11624"/>
                  </a:lnTo>
                  <a:lnTo>
                    <a:pt x="19778" y="11634"/>
                  </a:lnTo>
                  <a:lnTo>
                    <a:pt x="19772" y="11649"/>
                  </a:lnTo>
                  <a:lnTo>
                    <a:pt x="19770" y="11653"/>
                  </a:lnTo>
                  <a:lnTo>
                    <a:pt x="19767" y="11659"/>
                  </a:lnTo>
                  <a:lnTo>
                    <a:pt x="19761" y="11655"/>
                  </a:lnTo>
                  <a:lnTo>
                    <a:pt x="19757" y="11641"/>
                  </a:lnTo>
                  <a:lnTo>
                    <a:pt x="19760" y="11632"/>
                  </a:lnTo>
                  <a:lnTo>
                    <a:pt x="19769" y="11626"/>
                  </a:lnTo>
                  <a:lnTo>
                    <a:pt x="19774" y="11615"/>
                  </a:lnTo>
                  <a:lnTo>
                    <a:pt x="19777" y="11610"/>
                  </a:lnTo>
                  <a:lnTo>
                    <a:pt x="19773" y="11601"/>
                  </a:lnTo>
                  <a:lnTo>
                    <a:pt x="19770" y="11597"/>
                  </a:lnTo>
                  <a:lnTo>
                    <a:pt x="19767" y="11602"/>
                  </a:lnTo>
                  <a:lnTo>
                    <a:pt x="19764" y="11598"/>
                  </a:lnTo>
                  <a:lnTo>
                    <a:pt x="19761" y="11593"/>
                  </a:lnTo>
                  <a:lnTo>
                    <a:pt x="19760" y="11584"/>
                  </a:lnTo>
                  <a:lnTo>
                    <a:pt x="19766" y="11583"/>
                  </a:lnTo>
                  <a:lnTo>
                    <a:pt x="19766" y="11574"/>
                  </a:lnTo>
                  <a:lnTo>
                    <a:pt x="19762" y="11565"/>
                  </a:lnTo>
                  <a:lnTo>
                    <a:pt x="19756" y="11556"/>
                  </a:lnTo>
                  <a:lnTo>
                    <a:pt x="19749" y="11547"/>
                  </a:lnTo>
                  <a:lnTo>
                    <a:pt x="19743" y="11543"/>
                  </a:lnTo>
                  <a:lnTo>
                    <a:pt x="19741" y="11553"/>
                  </a:lnTo>
                  <a:lnTo>
                    <a:pt x="19741" y="11567"/>
                  </a:lnTo>
                  <a:lnTo>
                    <a:pt x="19750" y="11566"/>
                  </a:lnTo>
                  <a:lnTo>
                    <a:pt x="19754" y="11575"/>
                  </a:lnTo>
                  <a:lnTo>
                    <a:pt x="19754" y="11580"/>
                  </a:lnTo>
                  <a:lnTo>
                    <a:pt x="19751" y="11585"/>
                  </a:lnTo>
                  <a:lnTo>
                    <a:pt x="19748" y="11576"/>
                  </a:lnTo>
                  <a:lnTo>
                    <a:pt x="19739" y="11577"/>
                  </a:lnTo>
                  <a:lnTo>
                    <a:pt x="19739" y="11582"/>
                  </a:lnTo>
                  <a:lnTo>
                    <a:pt x="19745" y="11586"/>
                  </a:lnTo>
                  <a:lnTo>
                    <a:pt x="19746" y="11600"/>
                  </a:lnTo>
                  <a:lnTo>
                    <a:pt x="19740" y="11601"/>
                  </a:lnTo>
                  <a:lnTo>
                    <a:pt x="19740" y="11610"/>
                  </a:lnTo>
                  <a:lnTo>
                    <a:pt x="19747" y="11614"/>
                  </a:lnTo>
                  <a:lnTo>
                    <a:pt x="19753" y="11622"/>
                  </a:lnTo>
                  <a:lnTo>
                    <a:pt x="19754" y="11632"/>
                  </a:lnTo>
                  <a:lnTo>
                    <a:pt x="19751" y="11647"/>
                  </a:lnTo>
                  <a:lnTo>
                    <a:pt x="19739" y="11639"/>
                  </a:lnTo>
                  <a:lnTo>
                    <a:pt x="19732" y="11630"/>
                  </a:lnTo>
                  <a:lnTo>
                    <a:pt x="19731" y="11611"/>
                  </a:lnTo>
                  <a:lnTo>
                    <a:pt x="19728" y="11611"/>
                  </a:lnTo>
                  <a:lnTo>
                    <a:pt x="19720" y="11622"/>
                  </a:lnTo>
                  <a:lnTo>
                    <a:pt x="19711" y="11633"/>
                  </a:lnTo>
                  <a:lnTo>
                    <a:pt x="19708" y="11638"/>
                  </a:lnTo>
                  <a:lnTo>
                    <a:pt x="19712" y="11652"/>
                  </a:lnTo>
                  <a:lnTo>
                    <a:pt x="19719" y="11655"/>
                  </a:lnTo>
                  <a:lnTo>
                    <a:pt x="19731" y="11663"/>
                  </a:lnTo>
                  <a:lnTo>
                    <a:pt x="19740" y="11672"/>
                  </a:lnTo>
                  <a:lnTo>
                    <a:pt x="19747" y="11685"/>
                  </a:lnTo>
                  <a:lnTo>
                    <a:pt x="19749" y="11708"/>
                  </a:lnTo>
                  <a:lnTo>
                    <a:pt x="19736" y="11701"/>
                  </a:lnTo>
                  <a:lnTo>
                    <a:pt x="19727" y="11697"/>
                  </a:lnTo>
                  <a:lnTo>
                    <a:pt x="19726" y="11692"/>
                  </a:lnTo>
                  <a:lnTo>
                    <a:pt x="19729" y="11688"/>
                  </a:lnTo>
                  <a:lnTo>
                    <a:pt x="19729" y="11677"/>
                  </a:lnTo>
                  <a:lnTo>
                    <a:pt x="19719" y="11674"/>
                  </a:lnTo>
                  <a:lnTo>
                    <a:pt x="19710" y="11671"/>
                  </a:lnTo>
                  <a:lnTo>
                    <a:pt x="19707" y="11661"/>
                  </a:lnTo>
                  <a:lnTo>
                    <a:pt x="19706" y="11648"/>
                  </a:lnTo>
                  <a:lnTo>
                    <a:pt x="19697" y="11644"/>
                  </a:lnTo>
                  <a:lnTo>
                    <a:pt x="19691" y="11645"/>
                  </a:lnTo>
                  <a:lnTo>
                    <a:pt x="19682" y="11655"/>
                  </a:lnTo>
                  <a:lnTo>
                    <a:pt x="19673" y="11665"/>
                  </a:lnTo>
                  <a:lnTo>
                    <a:pt x="19674" y="11675"/>
                  </a:lnTo>
                  <a:lnTo>
                    <a:pt x="19683" y="11684"/>
                  </a:lnTo>
                  <a:lnTo>
                    <a:pt x="19693" y="11692"/>
                  </a:lnTo>
                  <a:lnTo>
                    <a:pt x="19694" y="11710"/>
                  </a:lnTo>
                  <a:lnTo>
                    <a:pt x="19689" y="11725"/>
                  </a:lnTo>
                  <a:lnTo>
                    <a:pt x="19680" y="11741"/>
                  </a:lnTo>
                  <a:lnTo>
                    <a:pt x="19677" y="11741"/>
                  </a:lnTo>
                  <a:lnTo>
                    <a:pt x="19677" y="11736"/>
                  </a:lnTo>
                  <a:lnTo>
                    <a:pt x="19679" y="11713"/>
                  </a:lnTo>
                  <a:lnTo>
                    <a:pt x="19681" y="11693"/>
                  </a:lnTo>
                  <a:lnTo>
                    <a:pt x="19678" y="11689"/>
                  </a:lnTo>
                  <a:lnTo>
                    <a:pt x="19669" y="11685"/>
                  </a:lnTo>
                  <a:lnTo>
                    <a:pt x="19662" y="11685"/>
                  </a:lnTo>
                  <a:lnTo>
                    <a:pt x="19660" y="11696"/>
                  </a:lnTo>
                  <a:lnTo>
                    <a:pt x="19658" y="11710"/>
                  </a:lnTo>
                  <a:lnTo>
                    <a:pt x="19661" y="11715"/>
                  </a:lnTo>
                  <a:lnTo>
                    <a:pt x="19655" y="11725"/>
                  </a:lnTo>
                  <a:lnTo>
                    <a:pt x="19652" y="11730"/>
                  </a:lnTo>
                  <a:lnTo>
                    <a:pt x="19646" y="11731"/>
                  </a:lnTo>
                  <a:lnTo>
                    <a:pt x="19644" y="11735"/>
                  </a:lnTo>
                  <a:lnTo>
                    <a:pt x="19644" y="11745"/>
                  </a:lnTo>
                  <a:lnTo>
                    <a:pt x="19641" y="11746"/>
                  </a:lnTo>
                  <a:lnTo>
                    <a:pt x="19638" y="11741"/>
                  </a:lnTo>
                  <a:lnTo>
                    <a:pt x="19641" y="11732"/>
                  </a:lnTo>
                  <a:lnTo>
                    <a:pt x="19643" y="11726"/>
                  </a:lnTo>
                  <a:lnTo>
                    <a:pt x="19634" y="11717"/>
                  </a:lnTo>
                  <a:lnTo>
                    <a:pt x="19625" y="11706"/>
                  </a:lnTo>
                  <a:lnTo>
                    <a:pt x="19622" y="11706"/>
                  </a:lnTo>
                  <a:lnTo>
                    <a:pt x="19610" y="11719"/>
                  </a:lnTo>
                  <a:lnTo>
                    <a:pt x="19614" y="11746"/>
                  </a:lnTo>
                  <a:lnTo>
                    <a:pt x="19606" y="11758"/>
                  </a:lnTo>
                  <a:lnTo>
                    <a:pt x="19601" y="11721"/>
                  </a:lnTo>
                  <a:lnTo>
                    <a:pt x="19586" y="11728"/>
                  </a:lnTo>
                  <a:lnTo>
                    <a:pt x="19585" y="11771"/>
                  </a:lnTo>
                  <a:lnTo>
                    <a:pt x="19580" y="11739"/>
                  </a:lnTo>
                  <a:lnTo>
                    <a:pt x="19568" y="11735"/>
                  </a:lnTo>
                  <a:lnTo>
                    <a:pt x="19583" y="11720"/>
                  </a:lnTo>
                  <a:lnTo>
                    <a:pt x="19542" y="11696"/>
                  </a:lnTo>
                  <a:lnTo>
                    <a:pt x="19515" y="11642"/>
                  </a:lnTo>
                  <a:lnTo>
                    <a:pt x="19506" y="11639"/>
                  </a:lnTo>
                  <a:lnTo>
                    <a:pt x="19497" y="11654"/>
                  </a:lnTo>
                  <a:lnTo>
                    <a:pt x="19489" y="11669"/>
                  </a:lnTo>
                  <a:lnTo>
                    <a:pt x="19471" y="11672"/>
                  </a:lnTo>
                  <a:lnTo>
                    <a:pt x="19491" y="11655"/>
                  </a:lnTo>
                  <a:lnTo>
                    <a:pt x="19497" y="11640"/>
                  </a:lnTo>
                  <a:lnTo>
                    <a:pt x="19502" y="11635"/>
                  </a:lnTo>
                  <a:lnTo>
                    <a:pt x="19499" y="11621"/>
                  </a:lnTo>
                  <a:lnTo>
                    <a:pt x="19495" y="11607"/>
                  </a:lnTo>
                  <a:lnTo>
                    <a:pt x="19483" y="11604"/>
                  </a:lnTo>
                  <a:lnTo>
                    <a:pt x="19474" y="11600"/>
                  </a:lnTo>
                  <a:lnTo>
                    <a:pt x="19473" y="11586"/>
                  </a:lnTo>
                  <a:lnTo>
                    <a:pt x="19476" y="11586"/>
                  </a:lnTo>
                  <a:lnTo>
                    <a:pt x="19491" y="11598"/>
                  </a:lnTo>
                  <a:lnTo>
                    <a:pt x="19501" y="11611"/>
                  </a:lnTo>
                  <a:lnTo>
                    <a:pt x="19517" y="11633"/>
                  </a:lnTo>
                  <a:lnTo>
                    <a:pt x="19531" y="11655"/>
                  </a:lnTo>
                  <a:lnTo>
                    <a:pt x="19536" y="11649"/>
                  </a:lnTo>
                  <a:lnTo>
                    <a:pt x="19540" y="11654"/>
                  </a:lnTo>
                  <a:lnTo>
                    <a:pt x="19543" y="11658"/>
                  </a:lnTo>
                  <a:lnTo>
                    <a:pt x="19546" y="11662"/>
                  </a:lnTo>
                  <a:lnTo>
                    <a:pt x="19552" y="11657"/>
                  </a:lnTo>
                  <a:lnTo>
                    <a:pt x="19558" y="11656"/>
                  </a:lnTo>
                  <a:lnTo>
                    <a:pt x="19574" y="11673"/>
                  </a:lnTo>
                  <a:lnTo>
                    <a:pt x="19587" y="11682"/>
                  </a:lnTo>
                  <a:lnTo>
                    <a:pt x="19589" y="11676"/>
                  </a:lnTo>
                  <a:lnTo>
                    <a:pt x="19595" y="11675"/>
                  </a:lnTo>
                  <a:lnTo>
                    <a:pt x="19608" y="11688"/>
                  </a:lnTo>
                  <a:lnTo>
                    <a:pt x="19623" y="11691"/>
                  </a:lnTo>
                  <a:lnTo>
                    <a:pt x="19629" y="11681"/>
                  </a:lnTo>
                  <a:lnTo>
                    <a:pt x="19634" y="11671"/>
                  </a:lnTo>
                  <a:lnTo>
                    <a:pt x="19634" y="11666"/>
                  </a:lnTo>
                  <a:lnTo>
                    <a:pt x="19631" y="11661"/>
                  </a:lnTo>
                  <a:lnTo>
                    <a:pt x="19625" y="11658"/>
                  </a:lnTo>
                  <a:lnTo>
                    <a:pt x="19618" y="11649"/>
                  </a:lnTo>
                  <a:lnTo>
                    <a:pt x="19621" y="11644"/>
                  </a:lnTo>
                  <a:lnTo>
                    <a:pt x="19627" y="11648"/>
                  </a:lnTo>
                  <a:lnTo>
                    <a:pt x="19630" y="11652"/>
                  </a:lnTo>
                  <a:lnTo>
                    <a:pt x="19637" y="11656"/>
                  </a:lnTo>
                  <a:lnTo>
                    <a:pt x="19640" y="11665"/>
                  </a:lnTo>
                  <a:lnTo>
                    <a:pt x="19643" y="11665"/>
                  </a:lnTo>
                  <a:lnTo>
                    <a:pt x="19648" y="11654"/>
                  </a:lnTo>
                  <a:lnTo>
                    <a:pt x="19651" y="11645"/>
                  </a:lnTo>
                  <a:lnTo>
                    <a:pt x="19651" y="11640"/>
                  </a:lnTo>
                  <a:lnTo>
                    <a:pt x="19639" y="11642"/>
                  </a:lnTo>
                  <a:lnTo>
                    <a:pt x="19642" y="11637"/>
                  </a:lnTo>
                  <a:lnTo>
                    <a:pt x="19645" y="11636"/>
                  </a:lnTo>
                  <a:lnTo>
                    <a:pt x="19651" y="11630"/>
                  </a:lnTo>
                  <a:lnTo>
                    <a:pt x="19660" y="11629"/>
                  </a:lnTo>
                  <a:lnTo>
                    <a:pt x="19659" y="11625"/>
                  </a:lnTo>
                  <a:lnTo>
                    <a:pt x="19668" y="11624"/>
                  </a:lnTo>
                  <a:lnTo>
                    <a:pt x="19671" y="11611"/>
                  </a:lnTo>
                  <a:lnTo>
                    <a:pt x="19671" y="11605"/>
                  </a:lnTo>
                  <a:lnTo>
                    <a:pt x="19667" y="11605"/>
                  </a:lnTo>
                  <a:lnTo>
                    <a:pt x="19668" y="11610"/>
                  </a:lnTo>
                  <a:lnTo>
                    <a:pt x="19669" y="11614"/>
                  </a:lnTo>
                  <a:lnTo>
                    <a:pt x="19668" y="11610"/>
                  </a:lnTo>
                  <a:lnTo>
                    <a:pt x="19671" y="11609"/>
                  </a:lnTo>
                  <a:lnTo>
                    <a:pt x="19667" y="11600"/>
                  </a:lnTo>
                  <a:lnTo>
                    <a:pt x="19670" y="11590"/>
                  </a:lnTo>
                  <a:lnTo>
                    <a:pt x="19682" y="11584"/>
                  </a:lnTo>
                  <a:lnTo>
                    <a:pt x="19687" y="11579"/>
                  </a:lnTo>
                  <a:lnTo>
                    <a:pt x="19690" y="11569"/>
                  </a:lnTo>
                  <a:lnTo>
                    <a:pt x="19686" y="11560"/>
                  </a:lnTo>
                  <a:lnTo>
                    <a:pt x="19681" y="11565"/>
                  </a:lnTo>
                  <a:lnTo>
                    <a:pt x="19678" y="11575"/>
                  </a:lnTo>
                  <a:lnTo>
                    <a:pt x="19666" y="11577"/>
                  </a:lnTo>
                  <a:lnTo>
                    <a:pt x="19662" y="11567"/>
                  </a:lnTo>
                  <a:lnTo>
                    <a:pt x="19665" y="11558"/>
                  </a:lnTo>
                  <a:lnTo>
                    <a:pt x="19665" y="11553"/>
                  </a:lnTo>
                  <a:lnTo>
                    <a:pt x="19668" y="11557"/>
                  </a:lnTo>
                  <a:lnTo>
                    <a:pt x="19672" y="11566"/>
                  </a:lnTo>
                  <a:lnTo>
                    <a:pt x="19671" y="11561"/>
                  </a:lnTo>
                  <a:lnTo>
                    <a:pt x="19674" y="11556"/>
                  </a:lnTo>
                  <a:lnTo>
                    <a:pt x="19680" y="11551"/>
                  </a:lnTo>
                  <a:lnTo>
                    <a:pt x="19686" y="11555"/>
                  </a:lnTo>
                  <a:lnTo>
                    <a:pt x="19692" y="11554"/>
                  </a:lnTo>
                  <a:lnTo>
                    <a:pt x="19695" y="11549"/>
                  </a:lnTo>
                  <a:lnTo>
                    <a:pt x="19697" y="11539"/>
                  </a:lnTo>
                  <a:lnTo>
                    <a:pt x="19700" y="11534"/>
                  </a:lnTo>
                  <a:lnTo>
                    <a:pt x="19703" y="11520"/>
                  </a:lnTo>
                  <a:lnTo>
                    <a:pt x="19702" y="11501"/>
                  </a:lnTo>
                  <a:lnTo>
                    <a:pt x="19698" y="11496"/>
                  </a:lnTo>
                  <a:lnTo>
                    <a:pt x="19689" y="11493"/>
                  </a:lnTo>
                  <a:lnTo>
                    <a:pt x="19680" y="11489"/>
                  </a:lnTo>
                  <a:lnTo>
                    <a:pt x="19677" y="11495"/>
                  </a:lnTo>
                  <a:lnTo>
                    <a:pt x="19681" y="11503"/>
                  </a:lnTo>
                  <a:lnTo>
                    <a:pt x="19684" y="11513"/>
                  </a:lnTo>
                  <a:lnTo>
                    <a:pt x="19681" y="11522"/>
                  </a:lnTo>
                  <a:lnTo>
                    <a:pt x="19676" y="11532"/>
                  </a:lnTo>
                  <a:lnTo>
                    <a:pt x="19673" y="11533"/>
                  </a:lnTo>
                  <a:lnTo>
                    <a:pt x="19672" y="11505"/>
                  </a:lnTo>
                  <a:lnTo>
                    <a:pt x="19660" y="11516"/>
                  </a:lnTo>
                  <a:lnTo>
                    <a:pt x="19654" y="11521"/>
                  </a:lnTo>
                  <a:lnTo>
                    <a:pt x="19648" y="11526"/>
                  </a:lnTo>
                  <a:lnTo>
                    <a:pt x="19646" y="11531"/>
                  </a:lnTo>
                  <a:lnTo>
                    <a:pt x="19640" y="11532"/>
                  </a:lnTo>
                  <a:lnTo>
                    <a:pt x="19634" y="11538"/>
                  </a:lnTo>
                  <a:lnTo>
                    <a:pt x="19628" y="11543"/>
                  </a:lnTo>
                  <a:lnTo>
                    <a:pt x="19629" y="11558"/>
                  </a:lnTo>
                  <a:lnTo>
                    <a:pt x="19626" y="11558"/>
                  </a:lnTo>
                  <a:lnTo>
                    <a:pt x="19622" y="11548"/>
                  </a:lnTo>
                  <a:lnTo>
                    <a:pt x="19622" y="11539"/>
                  </a:lnTo>
                  <a:lnTo>
                    <a:pt x="19624" y="11529"/>
                  </a:lnTo>
                  <a:lnTo>
                    <a:pt x="19630" y="11524"/>
                  </a:lnTo>
                  <a:lnTo>
                    <a:pt x="19639" y="11518"/>
                  </a:lnTo>
                  <a:lnTo>
                    <a:pt x="19645" y="11513"/>
                  </a:lnTo>
                  <a:lnTo>
                    <a:pt x="19644" y="11494"/>
                  </a:lnTo>
                  <a:lnTo>
                    <a:pt x="19646" y="11489"/>
                  </a:lnTo>
                  <a:lnTo>
                    <a:pt x="19649" y="11489"/>
                  </a:lnTo>
                  <a:lnTo>
                    <a:pt x="19659" y="11492"/>
                  </a:lnTo>
                  <a:lnTo>
                    <a:pt x="19662" y="11496"/>
                  </a:lnTo>
                  <a:lnTo>
                    <a:pt x="19665" y="11496"/>
                  </a:lnTo>
                  <a:lnTo>
                    <a:pt x="19671" y="11486"/>
                  </a:lnTo>
                  <a:lnTo>
                    <a:pt x="19670" y="11477"/>
                  </a:lnTo>
                  <a:lnTo>
                    <a:pt x="19661" y="11478"/>
                  </a:lnTo>
                  <a:lnTo>
                    <a:pt x="19661" y="11468"/>
                  </a:lnTo>
                  <a:lnTo>
                    <a:pt x="19666" y="11458"/>
                  </a:lnTo>
                  <a:lnTo>
                    <a:pt x="19666" y="11453"/>
                  </a:lnTo>
                  <a:lnTo>
                    <a:pt x="19669" y="11453"/>
                  </a:lnTo>
                  <a:lnTo>
                    <a:pt x="19684" y="11460"/>
                  </a:lnTo>
                  <a:lnTo>
                    <a:pt x="19700" y="11472"/>
                  </a:lnTo>
                  <a:lnTo>
                    <a:pt x="19703" y="11467"/>
                  </a:lnTo>
                  <a:lnTo>
                    <a:pt x="19702" y="11453"/>
                  </a:lnTo>
                  <a:lnTo>
                    <a:pt x="19700" y="11449"/>
                  </a:lnTo>
                  <a:lnTo>
                    <a:pt x="19671" y="11443"/>
                  </a:lnTo>
                  <a:lnTo>
                    <a:pt x="19671" y="11439"/>
                  </a:lnTo>
                  <a:lnTo>
                    <a:pt x="19675" y="11433"/>
                  </a:lnTo>
                  <a:lnTo>
                    <a:pt x="19680" y="11433"/>
                  </a:lnTo>
                  <a:lnTo>
                    <a:pt x="19696" y="11435"/>
                  </a:lnTo>
                  <a:lnTo>
                    <a:pt x="19708" y="11443"/>
                  </a:lnTo>
                  <a:lnTo>
                    <a:pt x="19710" y="11438"/>
                  </a:lnTo>
                  <a:lnTo>
                    <a:pt x="19710" y="11424"/>
                  </a:lnTo>
                  <a:lnTo>
                    <a:pt x="19692" y="11422"/>
                  </a:lnTo>
                  <a:lnTo>
                    <a:pt x="19691" y="11417"/>
                  </a:lnTo>
                  <a:lnTo>
                    <a:pt x="19709" y="11415"/>
                  </a:lnTo>
                  <a:lnTo>
                    <a:pt x="19715" y="11409"/>
                  </a:lnTo>
                  <a:lnTo>
                    <a:pt x="19718" y="11399"/>
                  </a:lnTo>
                  <a:lnTo>
                    <a:pt x="19714" y="11390"/>
                  </a:lnTo>
                  <a:lnTo>
                    <a:pt x="19708" y="11381"/>
                  </a:lnTo>
                  <a:lnTo>
                    <a:pt x="19705" y="11386"/>
                  </a:lnTo>
                  <a:lnTo>
                    <a:pt x="19699" y="11397"/>
                  </a:lnTo>
                  <a:lnTo>
                    <a:pt x="19696" y="11392"/>
                  </a:lnTo>
                  <a:lnTo>
                    <a:pt x="19698" y="11378"/>
                  </a:lnTo>
                  <a:lnTo>
                    <a:pt x="19692" y="11359"/>
                  </a:lnTo>
                  <a:lnTo>
                    <a:pt x="19671" y="11361"/>
                  </a:lnTo>
                  <a:lnTo>
                    <a:pt x="19671" y="11365"/>
                  </a:lnTo>
                  <a:lnTo>
                    <a:pt x="19671" y="11374"/>
                  </a:lnTo>
                  <a:lnTo>
                    <a:pt x="19671" y="11379"/>
                  </a:lnTo>
                  <a:lnTo>
                    <a:pt x="19665" y="11381"/>
                  </a:lnTo>
                  <a:lnTo>
                    <a:pt x="19664" y="11377"/>
                  </a:lnTo>
                  <a:lnTo>
                    <a:pt x="19662" y="11372"/>
                  </a:lnTo>
                  <a:lnTo>
                    <a:pt x="19669" y="11362"/>
                  </a:lnTo>
                  <a:lnTo>
                    <a:pt x="19655" y="11364"/>
                  </a:lnTo>
                  <a:lnTo>
                    <a:pt x="19652" y="11369"/>
                  </a:lnTo>
                  <a:lnTo>
                    <a:pt x="19650" y="11369"/>
                  </a:lnTo>
                  <a:lnTo>
                    <a:pt x="19653" y="11383"/>
                  </a:lnTo>
                  <a:lnTo>
                    <a:pt x="19651" y="11398"/>
                  </a:lnTo>
                  <a:lnTo>
                    <a:pt x="19651" y="11403"/>
                  </a:lnTo>
                  <a:lnTo>
                    <a:pt x="19654" y="11402"/>
                  </a:lnTo>
                  <a:lnTo>
                    <a:pt x="19658" y="11407"/>
                  </a:lnTo>
                  <a:lnTo>
                    <a:pt x="19658" y="11416"/>
                  </a:lnTo>
                  <a:lnTo>
                    <a:pt x="19652" y="11422"/>
                  </a:lnTo>
                  <a:lnTo>
                    <a:pt x="19643" y="11418"/>
                  </a:lnTo>
                  <a:lnTo>
                    <a:pt x="19634" y="11419"/>
                  </a:lnTo>
                  <a:lnTo>
                    <a:pt x="19628" y="11415"/>
                  </a:lnTo>
                  <a:lnTo>
                    <a:pt x="19627" y="11410"/>
                  </a:lnTo>
                  <a:lnTo>
                    <a:pt x="19630" y="11405"/>
                  </a:lnTo>
                  <a:lnTo>
                    <a:pt x="19636" y="11404"/>
                  </a:lnTo>
                  <a:lnTo>
                    <a:pt x="19642" y="11394"/>
                  </a:lnTo>
                  <a:lnTo>
                    <a:pt x="19644" y="11384"/>
                  </a:lnTo>
                  <a:lnTo>
                    <a:pt x="19641" y="11375"/>
                  </a:lnTo>
                  <a:lnTo>
                    <a:pt x="19638" y="11371"/>
                  </a:lnTo>
                  <a:lnTo>
                    <a:pt x="19631" y="11367"/>
                  </a:lnTo>
                  <a:lnTo>
                    <a:pt x="19619" y="11364"/>
                  </a:lnTo>
                  <a:lnTo>
                    <a:pt x="19610" y="11369"/>
                  </a:lnTo>
                  <a:lnTo>
                    <a:pt x="19607" y="11375"/>
                  </a:lnTo>
                  <a:lnTo>
                    <a:pt x="19594" y="11400"/>
                  </a:lnTo>
                  <a:lnTo>
                    <a:pt x="19576" y="11417"/>
                  </a:lnTo>
                  <a:lnTo>
                    <a:pt x="19576" y="11412"/>
                  </a:lnTo>
                  <a:lnTo>
                    <a:pt x="19584" y="11387"/>
                  </a:lnTo>
                  <a:lnTo>
                    <a:pt x="19592" y="11372"/>
                  </a:lnTo>
                  <a:lnTo>
                    <a:pt x="19595" y="11366"/>
                  </a:lnTo>
                  <a:lnTo>
                    <a:pt x="19607" y="11360"/>
                  </a:lnTo>
                  <a:lnTo>
                    <a:pt x="19606" y="11356"/>
                  </a:lnTo>
                  <a:lnTo>
                    <a:pt x="19579" y="11355"/>
                  </a:lnTo>
                  <a:lnTo>
                    <a:pt x="19555" y="11353"/>
                  </a:lnTo>
                  <a:lnTo>
                    <a:pt x="19555" y="11362"/>
                  </a:lnTo>
                  <a:lnTo>
                    <a:pt x="19553" y="11372"/>
                  </a:lnTo>
                  <a:lnTo>
                    <a:pt x="19547" y="11378"/>
                  </a:lnTo>
                  <a:lnTo>
                    <a:pt x="19541" y="11383"/>
                  </a:lnTo>
                  <a:lnTo>
                    <a:pt x="19538" y="11378"/>
                  </a:lnTo>
                  <a:lnTo>
                    <a:pt x="19541" y="11373"/>
                  </a:lnTo>
                  <a:lnTo>
                    <a:pt x="19543" y="11364"/>
                  </a:lnTo>
                  <a:lnTo>
                    <a:pt x="19539" y="11346"/>
                  </a:lnTo>
                  <a:lnTo>
                    <a:pt x="19536" y="11336"/>
                  </a:lnTo>
                  <a:lnTo>
                    <a:pt x="19512" y="11339"/>
                  </a:lnTo>
                  <a:lnTo>
                    <a:pt x="19509" y="11344"/>
                  </a:lnTo>
                  <a:lnTo>
                    <a:pt x="19506" y="11345"/>
                  </a:lnTo>
                  <a:lnTo>
                    <a:pt x="19500" y="11336"/>
                  </a:lnTo>
                  <a:lnTo>
                    <a:pt x="19494" y="11337"/>
                  </a:lnTo>
                  <a:lnTo>
                    <a:pt x="19488" y="11342"/>
                  </a:lnTo>
                  <a:lnTo>
                    <a:pt x="19485" y="11352"/>
                  </a:lnTo>
                  <a:lnTo>
                    <a:pt x="19489" y="11361"/>
                  </a:lnTo>
                  <a:lnTo>
                    <a:pt x="19492" y="11375"/>
                  </a:lnTo>
                  <a:lnTo>
                    <a:pt x="19490" y="11380"/>
                  </a:lnTo>
                  <a:lnTo>
                    <a:pt x="19487" y="11385"/>
                  </a:lnTo>
                  <a:lnTo>
                    <a:pt x="19484" y="11385"/>
                  </a:lnTo>
                  <a:lnTo>
                    <a:pt x="19476" y="11358"/>
                  </a:lnTo>
                  <a:lnTo>
                    <a:pt x="19472" y="11335"/>
                  </a:lnTo>
                  <a:lnTo>
                    <a:pt x="19472" y="11325"/>
                  </a:lnTo>
                  <a:lnTo>
                    <a:pt x="19450" y="11318"/>
                  </a:lnTo>
                  <a:lnTo>
                    <a:pt x="19432" y="11311"/>
                  </a:lnTo>
                  <a:lnTo>
                    <a:pt x="19429" y="11307"/>
                  </a:lnTo>
                  <a:lnTo>
                    <a:pt x="19435" y="11306"/>
                  </a:lnTo>
                  <a:lnTo>
                    <a:pt x="19437" y="11301"/>
                  </a:lnTo>
                  <a:lnTo>
                    <a:pt x="19431" y="11297"/>
                  </a:lnTo>
                  <a:lnTo>
                    <a:pt x="19410" y="11290"/>
                  </a:lnTo>
                  <a:lnTo>
                    <a:pt x="19397" y="11282"/>
                  </a:lnTo>
                  <a:lnTo>
                    <a:pt x="19388" y="11274"/>
                  </a:lnTo>
                  <a:lnTo>
                    <a:pt x="19405" y="11272"/>
                  </a:lnTo>
                  <a:lnTo>
                    <a:pt x="19412" y="11276"/>
                  </a:lnTo>
                  <a:lnTo>
                    <a:pt x="19415" y="11275"/>
                  </a:lnTo>
                  <a:lnTo>
                    <a:pt x="19424" y="11279"/>
                  </a:lnTo>
                  <a:lnTo>
                    <a:pt x="19443" y="11291"/>
                  </a:lnTo>
                  <a:lnTo>
                    <a:pt x="19459" y="11303"/>
                  </a:lnTo>
                  <a:lnTo>
                    <a:pt x="19468" y="11316"/>
                  </a:lnTo>
                  <a:lnTo>
                    <a:pt x="19477" y="11310"/>
                  </a:lnTo>
                  <a:lnTo>
                    <a:pt x="19483" y="11314"/>
                  </a:lnTo>
                  <a:lnTo>
                    <a:pt x="19489" y="11308"/>
                  </a:lnTo>
                  <a:lnTo>
                    <a:pt x="19495" y="11312"/>
                  </a:lnTo>
                  <a:lnTo>
                    <a:pt x="19505" y="11316"/>
                  </a:lnTo>
                  <a:lnTo>
                    <a:pt x="19514" y="11320"/>
                  </a:lnTo>
                  <a:lnTo>
                    <a:pt x="19517" y="11315"/>
                  </a:lnTo>
                  <a:lnTo>
                    <a:pt x="19520" y="11310"/>
                  </a:lnTo>
                  <a:lnTo>
                    <a:pt x="19528" y="11308"/>
                  </a:lnTo>
                  <a:lnTo>
                    <a:pt x="19529" y="11313"/>
                  </a:lnTo>
                  <a:lnTo>
                    <a:pt x="19532" y="11317"/>
                  </a:lnTo>
                  <a:lnTo>
                    <a:pt x="19535" y="11312"/>
                  </a:lnTo>
                  <a:lnTo>
                    <a:pt x="19538" y="11307"/>
                  </a:lnTo>
                  <a:lnTo>
                    <a:pt x="19537" y="11298"/>
                  </a:lnTo>
                  <a:lnTo>
                    <a:pt x="19540" y="11293"/>
                  </a:lnTo>
                  <a:lnTo>
                    <a:pt x="19527" y="11288"/>
                  </a:lnTo>
                  <a:lnTo>
                    <a:pt x="19515" y="11287"/>
                  </a:lnTo>
                  <a:lnTo>
                    <a:pt x="19515" y="11291"/>
                  </a:lnTo>
                  <a:lnTo>
                    <a:pt x="19531" y="11297"/>
                  </a:lnTo>
                  <a:lnTo>
                    <a:pt x="19534" y="11297"/>
                  </a:lnTo>
                  <a:lnTo>
                    <a:pt x="19539" y="11316"/>
                  </a:lnTo>
                  <a:lnTo>
                    <a:pt x="19545" y="11320"/>
                  </a:lnTo>
                  <a:lnTo>
                    <a:pt x="19552" y="11333"/>
                  </a:lnTo>
                  <a:lnTo>
                    <a:pt x="19559" y="11340"/>
                  </a:lnTo>
                  <a:lnTo>
                    <a:pt x="19562" y="11340"/>
                  </a:lnTo>
                  <a:lnTo>
                    <a:pt x="19568" y="11331"/>
                  </a:lnTo>
                  <a:lnTo>
                    <a:pt x="19566" y="11330"/>
                  </a:lnTo>
                  <a:lnTo>
                    <a:pt x="19569" y="11331"/>
                  </a:lnTo>
                  <a:lnTo>
                    <a:pt x="19580" y="11314"/>
                  </a:lnTo>
                  <a:lnTo>
                    <a:pt x="19586" y="11302"/>
                  </a:lnTo>
                  <a:lnTo>
                    <a:pt x="19595" y="11311"/>
                  </a:lnTo>
                  <a:lnTo>
                    <a:pt x="19597" y="11313"/>
                  </a:lnTo>
                  <a:lnTo>
                    <a:pt x="19593" y="11308"/>
                  </a:lnTo>
                  <a:lnTo>
                    <a:pt x="19593" y="11303"/>
                  </a:lnTo>
                  <a:lnTo>
                    <a:pt x="19593" y="11299"/>
                  </a:lnTo>
                  <a:lnTo>
                    <a:pt x="19593" y="11290"/>
                  </a:lnTo>
                  <a:lnTo>
                    <a:pt x="19602" y="11285"/>
                  </a:lnTo>
                  <a:lnTo>
                    <a:pt x="19610" y="11280"/>
                  </a:lnTo>
                  <a:lnTo>
                    <a:pt x="19620" y="11288"/>
                  </a:lnTo>
                  <a:lnTo>
                    <a:pt x="19624" y="11297"/>
                  </a:lnTo>
                  <a:lnTo>
                    <a:pt x="19622" y="11301"/>
                  </a:lnTo>
                  <a:lnTo>
                    <a:pt x="19616" y="11303"/>
                  </a:lnTo>
                  <a:lnTo>
                    <a:pt x="19613" y="11308"/>
                  </a:lnTo>
                  <a:lnTo>
                    <a:pt x="19614" y="11317"/>
                  </a:lnTo>
                  <a:lnTo>
                    <a:pt x="19632" y="11320"/>
                  </a:lnTo>
                  <a:lnTo>
                    <a:pt x="19650" y="11317"/>
                  </a:lnTo>
                  <a:lnTo>
                    <a:pt x="19649" y="11308"/>
                  </a:lnTo>
                  <a:lnTo>
                    <a:pt x="19646" y="11299"/>
                  </a:lnTo>
                  <a:lnTo>
                    <a:pt x="19640" y="11299"/>
                  </a:lnTo>
                  <a:lnTo>
                    <a:pt x="19637" y="11305"/>
                  </a:lnTo>
                  <a:lnTo>
                    <a:pt x="19634" y="11305"/>
                  </a:lnTo>
                  <a:lnTo>
                    <a:pt x="19631" y="11296"/>
                  </a:lnTo>
                  <a:lnTo>
                    <a:pt x="19637" y="11290"/>
                  </a:lnTo>
                  <a:lnTo>
                    <a:pt x="19639" y="11286"/>
                  </a:lnTo>
                  <a:lnTo>
                    <a:pt x="19627" y="11278"/>
                  </a:lnTo>
                  <a:lnTo>
                    <a:pt x="19620" y="11269"/>
                  </a:lnTo>
                  <a:lnTo>
                    <a:pt x="19626" y="11263"/>
                  </a:lnTo>
                  <a:lnTo>
                    <a:pt x="19629" y="11263"/>
                  </a:lnTo>
                  <a:lnTo>
                    <a:pt x="19629" y="11254"/>
                  </a:lnTo>
                  <a:lnTo>
                    <a:pt x="19622" y="11240"/>
                  </a:lnTo>
                  <a:lnTo>
                    <a:pt x="19616" y="11236"/>
                  </a:lnTo>
                  <a:lnTo>
                    <a:pt x="19607" y="11247"/>
                  </a:lnTo>
                  <a:lnTo>
                    <a:pt x="19593" y="11258"/>
                  </a:lnTo>
                  <a:lnTo>
                    <a:pt x="19592" y="11249"/>
                  </a:lnTo>
                  <a:lnTo>
                    <a:pt x="19600" y="11233"/>
                  </a:lnTo>
                  <a:lnTo>
                    <a:pt x="19612" y="11222"/>
                  </a:lnTo>
                  <a:lnTo>
                    <a:pt x="19602" y="11210"/>
                  </a:lnTo>
                  <a:lnTo>
                    <a:pt x="19590" y="11206"/>
                  </a:lnTo>
                  <a:lnTo>
                    <a:pt x="19589" y="11192"/>
                  </a:lnTo>
                  <a:lnTo>
                    <a:pt x="19592" y="11187"/>
                  </a:lnTo>
                  <a:lnTo>
                    <a:pt x="19605" y="11195"/>
                  </a:lnTo>
                  <a:lnTo>
                    <a:pt x="19614" y="11208"/>
                  </a:lnTo>
                  <a:lnTo>
                    <a:pt x="19620" y="11203"/>
                  </a:lnTo>
                  <a:lnTo>
                    <a:pt x="19626" y="11197"/>
                  </a:lnTo>
                  <a:lnTo>
                    <a:pt x="19632" y="11196"/>
                  </a:lnTo>
                  <a:lnTo>
                    <a:pt x="19638" y="11201"/>
                  </a:lnTo>
                  <a:lnTo>
                    <a:pt x="19644" y="11199"/>
                  </a:lnTo>
                  <a:lnTo>
                    <a:pt x="19647" y="11194"/>
                  </a:lnTo>
                  <a:lnTo>
                    <a:pt x="19659" y="11193"/>
                  </a:lnTo>
                  <a:lnTo>
                    <a:pt x="19668" y="11187"/>
                  </a:lnTo>
                  <a:lnTo>
                    <a:pt x="19667" y="11169"/>
                  </a:lnTo>
                  <a:lnTo>
                    <a:pt x="19657" y="11160"/>
                  </a:lnTo>
                  <a:lnTo>
                    <a:pt x="19648" y="11152"/>
                  </a:lnTo>
                  <a:lnTo>
                    <a:pt x="19654" y="11146"/>
                  </a:lnTo>
                  <a:lnTo>
                    <a:pt x="19660" y="11150"/>
                  </a:lnTo>
                  <a:lnTo>
                    <a:pt x="19666" y="11154"/>
                  </a:lnTo>
                  <a:lnTo>
                    <a:pt x="19669" y="11158"/>
                  </a:lnTo>
                  <a:lnTo>
                    <a:pt x="19672" y="11158"/>
                  </a:lnTo>
                  <a:lnTo>
                    <a:pt x="19675" y="11153"/>
                  </a:lnTo>
                  <a:lnTo>
                    <a:pt x="19681" y="11152"/>
                  </a:lnTo>
                  <a:lnTo>
                    <a:pt x="19681" y="11157"/>
                  </a:lnTo>
                  <a:lnTo>
                    <a:pt x="19679" y="11167"/>
                  </a:lnTo>
                  <a:lnTo>
                    <a:pt x="19673" y="11177"/>
                  </a:lnTo>
                  <a:lnTo>
                    <a:pt x="19676" y="11181"/>
                  </a:lnTo>
                  <a:lnTo>
                    <a:pt x="19677" y="11191"/>
                  </a:lnTo>
                  <a:lnTo>
                    <a:pt x="19671" y="11201"/>
                  </a:lnTo>
                  <a:lnTo>
                    <a:pt x="19675" y="11210"/>
                  </a:lnTo>
                  <a:lnTo>
                    <a:pt x="19672" y="11220"/>
                  </a:lnTo>
                  <a:lnTo>
                    <a:pt x="19666" y="11216"/>
                  </a:lnTo>
                  <a:lnTo>
                    <a:pt x="19654" y="11208"/>
                  </a:lnTo>
                  <a:lnTo>
                    <a:pt x="19645" y="11213"/>
                  </a:lnTo>
                  <a:lnTo>
                    <a:pt x="19633" y="11220"/>
                  </a:lnTo>
                  <a:lnTo>
                    <a:pt x="19640" y="11238"/>
                  </a:lnTo>
                  <a:lnTo>
                    <a:pt x="19650" y="11251"/>
                  </a:lnTo>
                  <a:lnTo>
                    <a:pt x="19652" y="11236"/>
                  </a:lnTo>
                  <a:lnTo>
                    <a:pt x="19655" y="11231"/>
                  </a:lnTo>
                  <a:lnTo>
                    <a:pt x="19661" y="11231"/>
                  </a:lnTo>
                  <a:lnTo>
                    <a:pt x="19667" y="11234"/>
                  </a:lnTo>
                  <a:lnTo>
                    <a:pt x="19673" y="11238"/>
                  </a:lnTo>
                  <a:lnTo>
                    <a:pt x="19677" y="11247"/>
                  </a:lnTo>
                  <a:lnTo>
                    <a:pt x="19662" y="11254"/>
                  </a:lnTo>
                  <a:lnTo>
                    <a:pt x="19648" y="11265"/>
                  </a:lnTo>
                  <a:lnTo>
                    <a:pt x="19654" y="11275"/>
                  </a:lnTo>
                  <a:lnTo>
                    <a:pt x="19657" y="11274"/>
                  </a:lnTo>
                  <a:lnTo>
                    <a:pt x="19663" y="11268"/>
                  </a:lnTo>
                  <a:lnTo>
                    <a:pt x="19668" y="11263"/>
                  </a:lnTo>
                  <a:lnTo>
                    <a:pt x="19672" y="11267"/>
                  </a:lnTo>
                  <a:lnTo>
                    <a:pt x="19678" y="11271"/>
                  </a:lnTo>
                  <a:lnTo>
                    <a:pt x="19678" y="11276"/>
                  </a:lnTo>
                  <a:lnTo>
                    <a:pt x="19675" y="11281"/>
                  </a:lnTo>
                  <a:lnTo>
                    <a:pt x="19669" y="11277"/>
                  </a:lnTo>
                  <a:lnTo>
                    <a:pt x="19666" y="11282"/>
                  </a:lnTo>
                  <a:lnTo>
                    <a:pt x="19664" y="11287"/>
                  </a:lnTo>
                  <a:lnTo>
                    <a:pt x="19664" y="11291"/>
                  </a:lnTo>
                  <a:lnTo>
                    <a:pt x="19670" y="11301"/>
                  </a:lnTo>
                  <a:lnTo>
                    <a:pt x="19676" y="11300"/>
                  </a:lnTo>
                  <a:lnTo>
                    <a:pt x="19679" y="11295"/>
                  </a:lnTo>
                  <a:lnTo>
                    <a:pt x="19682" y="11290"/>
                  </a:lnTo>
                  <a:lnTo>
                    <a:pt x="19686" y="11308"/>
                  </a:lnTo>
                  <a:lnTo>
                    <a:pt x="19686" y="11312"/>
                  </a:lnTo>
                  <a:lnTo>
                    <a:pt x="19692" y="11317"/>
                  </a:lnTo>
                  <a:lnTo>
                    <a:pt x="19698" y="11312"/>
                  </a:lnTo>
                  <a:lnTo>
                    <a:pt x="19695" y="11303"/>
                  </a:lnTo>
                  <a:lnTo>
                    <a:pt x="19691" y="11293"/>
                  </a:lnTo>
                  <a:lnTo>
                    <a:pt x="19691" y="11284"/>
                  </a:lnTo>
                  <a:lnTo>
                    <a:pt x="19697" y="11278"/>
                  </a:lnTo>
                  <a:lnTo>
                    <a:pt x="19693" y="11275"/>
                  </a:lnTo>
                  <a:lnTo>
                    <a:pt x="19690" y="11269"/>
                  </a:lnTo>
                  <a:lnTo>
                    <a:pt x="19689" y="11260"/>
                  </a:lnTo>
                  <a:lnTo>
                    <a:pt x="19696" y="11260"/>
                  </a:lnTo>
                  <a:lnTo>
                    <a:pt x="19700" y="11288"/>
                  </a:lnTo>
                  <a:lnTo>
                    <a:pt x="19709" y="11286"/>
                  </a:lnTo>
                  <a:lnTo>
                    <a:pt x="19711" y="11263"/>
                  </a:lnTo>
                  <a:lnTo>
                    <a:pt x="19705" y="11259"/>
                  </a:lnTo>
                  <a:lnTo>
                    <a:pt x="19713" y="11253"/>
                  </a:lnTo>
                  <a:lnTo>
                    <a:pt x="19701" y="11249"/>
                  </a:lnTo>
                  <a:lnTo>
                    <a:pt x="19703" y="11230"/>
                  </a:lnTo>
                  <a:lnTo>
                    <a:pt x="19715" y="11224"/>
                  </a:lnTo>
                  <a:lnTo>
                    <a:pt x="19713" y="11243"/>
                  </a:lnTo>
                  <a:lnTo>
                    <a:pt x="19729" y="11256"/>
                  </a:lnTo>
                  <a:lnTo>
                    <a:pt x="19729" y="11265"/>
                  </a:lnTo>
                  <a:lnTo>
                    <a:pt x="19723" y="11271"/>
                  </a:lnTo>
                  <a:lnTo>
                    <a:pt x="19739" y="11292"/>
                  </a:lnTo>
                  <a:lnTo>
                    <a:pt x="19719" y="11299"/>
                  </a:lnTo>
                  <a:lnTo>
                    <a:pt x="19725" y="11308"/>
                  </a:lnTo>
                  <a:lnTo>
                    <a:pt x="19728" y="11308"/>
                  </a:lnTo>
                  <a:lnTo>
                    <a:pt x="19755" y="11300"/>
                  </a:lnTo>
                  <a:lnTo>
                    <a:pt x="19746" y="11296"/>
                  </a:lnTo>
                  <a:lnTo>
                    <a:pt x="19741" y="11263"/>
                  </a:lnTo>
                  <a:lnTo>
                    <a:pt x="19735" y="11259"/>
                  </a:lnTo>
                  <a:lnTo>
                    <a:pt x="19737" y="11250"/>
                  </a:lnTo>
                  <a:lnTo>
                    <a:pt x="19751" y="11267"/>
                  </a:lnTo>
                  <a:lnTo>
                    <a:pt x="19759" y="11266"/>
                  </a:lnTo>
                  <a:lnTo>
                    <a:pt x="19757" y="11276"/>
                  </a:lnTo>
                  <a:lnTo>
                    <a:pt x="19772" y="11278"/>
                  </a:lnTo>
                  <a:lnTo>
                    <a:pt x="19767" y="11289"/>
                  </a:lnTo>
                  <a:lnTo>
                    <a:pt x="19785" y="11291"/>
                  </a:lnTo>
                  <a:lnTo>
                    <a:pt x="19783" y="11249"/>
                  </a:lnTo>
                  <a:lnTo>
                    <a:pt x="19803" y="11280"/>
                  </a:lnTo>
                  <a:lnTo>
                    <a:pt x="19809" y="11284"/>
                  </a:lnTo>
                  <a:lnTo>
                    <a:pt x="19823" y="11277"/>
                  </a:lnTo>
                  <a:lnTo>
                    <a:pt x="19829" y="11272"/>
                  </a:lnTo>
                  <a:lnTo>
                    <a:pt x="19841" y="11256"/>
                  </a:lnTo>
                  <a:lnTo>
                    <a:pt x="19852" y="11244"/>
                  </a:lnTo>
                  <a:lnTo>
                    <a:pt x="19860" y="11230"/>
                  </a:lnTo>
                  <a:lnTo>
                    <a:pt x="19863" y="11220"/>
                  </a:lnTo>
                  <a:lnTo>
                    <a:pt x="19857" y="11216"/>
                  </a:lnTo>
                  <a:lnTo>
                    <a:pt x="19854" y="11217"/>
                  </a:lnTo>
                  <a:lnTo>
                    <a:pt x="19850" y="11212"/>
                  </a:lnTo>
                  <a:lnTo>
                    <a:pt x="19850" y="11203"/>
                  </a:lnTo>
                  <a:lnTo>
                    <a:pt x="19852" y="11183"/>
                  </a:lnTo>
                  <a:lnTo>
                    <a:pt x="19860" y="11173"/>
                  </a:lnTo>
                  <a:lnTo>
                    <a:pt x="19867" y="11177"/>
                  </a:lnTo>
                  <a:lnTo>
                    <a:pt x="19868" y="11191"/>
                  </a:lnTo>
                  <a:lnTo>
                    <a:pt x="19871" y="11190"/>
                  </a:lnTo>
                  <a:lnTo>
                    <a:pt x="19873" y="11181"/>
                  </a:lnTo>
                  <a:lnTo>
                    <a:pt x="19878" y="11166"/>
                  </a:lnTo>
                  <a:lnTo>
                    <a:pt x="19881" y="11156"/>
                  </a:lnTo>
                  <a:lnTo>
                    <a:pt x="19877" y="11147"/>
                  </a:lnTo>
                  <a:lnTo>
                    <a:pt x="19871" y="11138"/>
                  </a:lnTo>
                  <a:lnTo>
                    <a:pt x="19870" y="11120"/>
                  </a:lnTo>
                  <a:lnTo>
                    <a:pt x="19875" y="11105"/>
                  </a:lnTo>
                  <a:lnTo>
                    <a:pt x="19878" y="11090"/>
                  </a:lnTo>
                  <a:lnTo>
                    <a:pt x="19884" y="11084"/>
                  </a:lnTo>
                  <a:lnTo>
                    <a:pt x="19895" y="11083"/>
                  </a:lnTo>
                  <a:lnTo>
                    <a:pt x="19901" y="11068"/>
                  </a:lnTo>
                  <a:lnTo>
                    <a:pt x="19895" y="11064"/>
                  </a:lnTo>
                  <a:lnTo>
                    <a:pt x="19894" y="11060"/>
                  </a:lnTo>
                  <a:lnTo>
                    <a:pt x="19903" y="11049"/>
                  </a:lnTo>
                  <a:lnTo>
                    <a:pt x="19905" y="11034"/>
                  </a:lnTo>
                  <a:lnTo>
                    <a:pt x="19902" y="11025"/>
                  </a:lnTo>
                  <a:lnTo>
                    <a:pt x="19898" y="11016"/>
                  </a:lnTo>
                  <a:lnTo>
                    <a:pt x="19895" y="11003"/>
                  </a:lnTo>
                  <a:lnTo>
                    <a:pt x="19897" y="10988"/>
                  </a:lnTo>
                  <a:lnTo>
                    <a:pt x="19903" y="10987"/>
                  </a:lnTo>
                  <a:lnTo>
                    <a:pt x="19906" y="10992"/>
                  </a:lnTo>
                  <a:lnTo>
                    <a:pt x="19910" y="11005"/>
                  </a:lnTo>
                  <a:lnTo>
                    <a:pt x="19917" y="11019"/>
                  </a:lnTo>
                  <a:lnTo>
                    <a:pt x="19925" y="11017"/>
                  </a:lnTo>
                  <a:lnTo>
                    <a:pt x="19931" y="11008"/>
                  </a:lnTo>
                  <a:lnTo>
                    <a:pt x="19929" y="11031"/>
                  </a:lnTo>
                  <a:lnTo>
                    <a:pt x="19947" y="11020"/>
                  </a:lnTo>
                  <a:lnTo>
                    <a:pt x="19946" y="10996"/>
                  </a:lnTo>
                  <a:lnTo>
                    <a:pt x="19963" y="10971"/>
                  </a:lnTo>
                  <a:lnTo>
                    <a:pt x="19936" y="10931"/>
                  </a:lnTo>
                  <a:lnTo>
                    <a:pt x="19941" y="10911"/>
                  </a:lnTo>
                  <a:lnTo>
                    <a:pt x="19951" y="10919"/>
                  </a:lnTo>
                  <a:lnTo>
                    <a:pt x="19959" y="10905"/>
                  </a:lnTo>
                  <a:lnTo>
                    <a:pt x="19939" y="10855"/>
                  </a:lnTo>
                  <a:lnTo>
                    <a:pt x="19940" y="10826"/>
                  </a:lnTo>
                  <a:lnTo>
                    <a:pt x="19921" y="10795"/>
                  </a:lnTo>
                  <a:lnTo>
                    <a:pt x="19916" y="10762"/>
                  </a:lnTo>
                  <a:lnTo>
                    <a:pt x="19893" y="10732"/>
                  </a:lnTo>
                  <a:lnTo>
                    <a:pt x="19881" y="10729"/>
                  </a:lnTo>
                  <a:lnTo>
                    <a:pt x="19880" y="10715"/>
                  </a:lnTo>
                  <a:lnTo>
                    <a:pt x="19862" y="10707"/>
                  </a:lnTo>
                  <a:lnTo>
                    <a:pt x="19866" y="10731"/>
                  </a:lnTo>
                  <a:lnTo>
                    <a:pt x="19860" y="10746"/>
                  </a:lnTo>
                  <a:lnTo>
                    <a:pt x="19869" y="10735"/>
                  </a:lnTo>
                  <a:lnTo>
                    <a:pt x="19885" y="10747"/>
                  </a:lnTo>
                  <a:lnTo>
                    <a:pt x="19843" y="10762"/>
                  </a:lnTo>
                  <a:lnTo>
                    <a:pt x="19859" y="10784"/>
                  </a:lnTo>
                  <a:lnTo>
                    <a:pt x="19874" y="10777"/>
                  </a:lnTo>
                  <a:lnTo>
                    <a:pt x="19872" y="10796"/>
                  </a:lnTo>
                  <a:lnTo>
                    <a:pt x="19859" y="10788"/>
                  </a:lnTo>
                  <a:lnTo>
                    <a:pt x="19854" y="10798"/>
                  </a:lnTo>
                  <a:lnTo>
                    <a:pt x="19850" y="10776"/>
                  </a:lnTo>
                  <a:lnTo>
                    <a:pt x="19841" y="10777"/>
                  </a:lnTo>
                  <a:lnTo>
                    <a:pt x="19840" y="10767"/>
                  </a:lnTo>
                  <a:lnTo>
                    <a:pt x="19818" y="10798"/>
                  </a:lnTo>
                  <a:lnTo>
                    <a:pt x="19835" y="10900"/>
                  </a:lnTo>
                  <a:lnTo>
                    <a:pt x="19835" y="10967"/>
                  </a:lnTo>
                  <a:lnTo>
                    <a:pt x="19836" y="10996"/>
                  </a:lnTo>
                  <a:lnTo>
                    <a:pt x="19831" y="11001"/>
                  </a:lnTo>
                  <a:lnTo>
                    <a:pt x="19798" y="11005"/>
                  </a:lnTo>
                  <a:lnTo>
                    <a:pt x="19791" y="10996"/>
                  </a:lnTo>
                  <a:lnTo>
                    <a:pt x="19785" y="10992"/>
                  </a:lnTo>
                  <a:lnTo>
                    <a:pt x="19781" y="10983"/>
                  </a:lnTo>
                  <a:lnTo>
                    <a:pt x="19767" y="10988"/>
                  </a:lnTo>
                  <a:lnTo>
                    <a:pt x="19748" y="10989"/>
                  </a:lnTo>
                  <a:lnTo>
                    <a:pt x="19748" y="10984"/>
                  </a:lnTo>
                  <a:lnTo>
                    <a:pt x="19763" y="10979"/>
                  </a:lnTo>
                  <a:lnTo>
                    <a:pt x="19778" y="10978"/>
                  </a:lnTo>
                  <a:lnTo>
                    <a:pt x="19794" y="10981"/>
                  </a:lnTo>
                  <a:lnTo>
                    <a:pt x="19801" y="10985"/>
                  </a:lnTo>
                  <a:lnTo>
                    <a:pt x="19805" y="10990"/>
                  </a:lnTo>
                  <a:lnTo>
                    <a:pt x="19811" y="10979"/>
                  </a:lnTo>
                  <a:lnTo>
                    <a:pt x="19814" y="10965"/>
                  </a:lnTo>
                  <a:lnTo>
                    <a:pt x="19812" y="10936"/>
                  </a:lnTo>
                  <a:lnTo>
                    <a:pt x="19808" y="10918"/>
                  </a:lnTo>
                  <a:lnTo>
                    <a:pt x="19800" y="10923"/>
                  </a:lnTo>
                  <a:lnTo>
                    <a:pt x="19778" y="10907"/>
                  </a:lnTo>
                  <a:lnTo>
                    <a:pt x="19808" y="10914"/>
                  </a:lnTo>
                  <a:lnTo>
                    <a:pt x="19796" y="10853"/>
                  </a:lnTo>
                  <a:lnTo>
                    <a:pt x="19790" y="10850"/>
                  </a:lnTo>
                  <a:lnTo>
                    <a:pt x="19783" y="10841"/>
                  </a:lnTo>
                  <a:lnTo>
                    <a:pt x="19783" y="10836"/>
                  </a:lnTo>
                  <a:lnTo>
                    <a:pt x="19795" y="10834"/>
                  </a:lnTo>
                  <a:lnTo>
                    <a:pt x="19798" y="10829"/>
                  </a:lnTo>
                  <a:lnTo>
                    <a:pt x="19798" y="10820"/>
                  </a:lnTo>
                  <a:lnTo>
                    <a:pt x="19799" y="10796"/>
                  </a:lnTo>
                  <a:lnTo>
                    <a:pt x="19801" y="10777"/>
                  </a:lnTo>
                  <a:lnTo>
                    <a:pt x="19798" y="10772"/>
                  </a:lnTo>
                  <a:lnTo>
                    <a:pt x="19787" y="10813"/>
                  </a:lnTo>
                  <a:lnTo>
                    <a:pt x="19782" y="10853"/>
                  </a:lnTo>
                  <a:lnTo>
                    <a:pt x="19778" y="10853"/>
                  </a:lnTo>
                  <a:lnTo>
                    <a:pt x="19769" y="10825"/>
                  </a:lnTo>
                  <a:lnTo>
                    <a:pt x="19766" y="10808"/>
                  </a:lnTo>
                  <a:lnTo>
                    <a:pt x="19760" y="10792"/>
                  </a:lnTo>
                  <a:lnTo>
                    <a:pt x="19753" y="10781"/>
                  </a:lnTo>
                  <a:lnTo>
                    <a:pt x="19762" y="10756"/>
                  </a:lnTo>
                  <a:lnTo>
                    <a:pt x="19774" y="10731"/>
                  </a:lnTo>
                  <a:lnTo>
                    <a:pt x="19776" y="10731"/>
                  </a:lnTo>
                  <a:lnTo>
                    <a:pt x="19780" y="10752"/>
                  </a:lnTo>
                  <a:lnTo>
                    <a:pt x="19789" y="10760"/>
                  </a:lnTo>
                  <a:lnTo>
                    <a:pt x="19792" y="10759"/>
                  </a:lnTo>
                  <a:lnTo>
                    <a:pt x="19791" y="10752"/>
                  </a:lnTo>
                  <a:lnTo>
                    <a:pt x="19788" y="10749"/>
                  </a:lnTo>
                  <a:lnTo>
                    <a:pt x="19782" y="10740"/>
                  </a:lnTo>
                  <a:lnTo>
                    <a:pt x="19772" y="10738"/>
                  </a:lnTo>
                  <a:lnTo>
                    <a:pt x="19752" y="10744"/>
                  </a:lnTo>
                  <a:lnTo>
                    <a:pt x="19728" y="10752"/>
                  </a:lnTo>
                  <a:lnTo>
                    <a:pt x="19705" y="10774"/>
                  </a:lnTo>
                  <a:lnTo>
                    <a:pt x="19678" y="10801"/>
                  </a:lnTo>
                  <a:lnTo>
                    <a:pt x="19679" y="10811"/>
                  </a:lnTo>
                  <a:lnTo>
                    <a:pt x="19676" y="10816"/>
                  </a:lnTo>
                  <a:lnTo>
                    <a:pt x="19670" y="10821"/>
                  </a:lnTo>
                  <a:lnTo>
                    <a:pt x="19662" y="10832"/>
                  </a:lnTo>
                  <a:lnTo>
                    <a:pt x="19659" y="10837"/>
                  </a:lnTo>
                  <a:lnTo>
                    <a:pt x="19650" y="10843"/>
                  </a:lnTo>
                  <a:lnTo>
                    <a:pt x="19647" y="10843"/>
                  </a:lnTo>
                  <a:lnTo>
                    <a:pt x="19646" y="10824"/>
                  </a:lnTo>
                  <a:lnTo>
                    <a:pt x="19649" y="10819"/>
                  </a:lnTo>
                  <a:lnTo>
                    <a:pt x="19643" y="10810"/>
                  </a:lnTo>
                  <a:lnTo>
                    <a:pt x="19634" y="10811"/>
                  </a:lnTo>
                  <a:lnTo>
                    <a:pt x="19622" y="10818"/>
                  </a:lnTo>
                  <a:lnTo>
                    <a:pt x="19607" y="10833"/>
                  </a:lnTo>
                  <a:lnTo>
                    <a:pt x="19584" y="10856"/>
                  </a:lnTo>
                  <a:lnTo>
                    <a:pt x="19579" y="10866"/>
                  </a:lnTo>
                  <a:lnTo>
                    <a:pt x="19556" y="10883"/>
                  </a:lnTo>
                  <a:lnTo>
                    <a:pt x="19535" y="10895"/>
                  </a:lnTo>
                  <a:lnTo>
                    <a:pt x="19532" y="10895"/>
                  </a:lnTo>
                  <a:lnTo>
                    <a:pt x="19526" y="10891"/>
                  </a:lnTo>
                  <a:lnTo>
                    <a:pt x="19514" y="10893"/>
                  </a:lnTo>
                  <a:lnTo>
                    <a:pt x="19510" y="10889"/>
                  </a:lnTo>
                  <a:lnTo>
                    <a:pt x="19507" y="10884"/>
                  </a:lnTo>
                  <a:lnTo>
                    <a:pt x="19506" y="10851"/>
                  </a:lnTo>
                  <a:lnTo>
                    <a:pt x="19495" y="10819"/>
                  </a:lnTo>
                  <a:lnTo>
                    <a:pt x="19485" y="10797"/>
                  </a:lnTo>
                  <a:lnTo>
                    <a:pt x="19478" y="10779"/>
                  </a:lnTo>
                  <a:lnTo>
                    <a:pt x="19470" y="10756"/>
                  </a:lnTo>
                  <a:lnTo>
                    <a:pt x="19466" y="10732"/>
                  </a:lnTo>
                  <a:lnTo>
                    <a:pt x="19459" y="10710"/>
                  </a:lnTo>
                  <a:lnTo>
                    <a:pt x="19457" y="10667"/>
                  </a:lnTo>
                  <a:lnTo>
                    <a:pt x="19462" y="10652"/>
                  </a:lnTo>
                  <a:lnTo>
                    <a:pt x="19468" y="10642"/>
                  </a:lnTo>
                  <a:lnTo>
                    <a:pt x="19467" y="10624"/>
                  </a:lnTo>
                  <a:lnTo>
                    <a:pt x="19464" y="10619"/>
                  </a:lnTo>
                  <a:lnTo>
                    <a:pt x="19445" y="10603"/>
                  </a:lnTo>
                  <a:lnTo>
                    <a:pt x="19429" y="10585"/>
                  </a:lnTo>
                  <a:lnTo>
                    <a:pt x="19428" y="10571"/>
                  </a:lnTo>
                  <a:lnTo>
                    <a:pt x="19431" y="10571"/>
                  </a:lnTo>
                  <a:lnTo>
                    <a:pt x="19453" y="10592"/>
                  </a:lnTo>
                  <a:lnTo>
                    <a:pt x="19475" y="10613"/>
                  </a:lnTo>
                  <a:lnTo>
                    <a:pt x="19478" y="10613"/>
                  </a:lnTo>
                  <a:lnTo>
                    <a:pt x="19479" y="10627"/>
                  </a:lnTo>
                  <a:lnTo>
                    <a:pt x="19477" y="10650"/>
                  </a:lnTo>
                  <a:lnTo>
                    <a:pt x="19475" y="10665"/>
                  </a:lnTo>
                  <a:lnTo>
                    <a:pt x="19473" y="10689"/>
                  </a:lnTo>
                  <a:lnTo>
                    <a:pt x="19477" y="10712"/>
                  </a:lnTo>
                  <a:lnTo>
                    <a:pt x="19482" y="10740"/>
                  </a:lnTo>
                  <a:lnTo>
                    <a:pt x="19485" y="10749"/>
                  </a:lnTo>
                  <a:lnTo>
                    <a:pt x="19489" y="10758"/>
                  </a:lnTo>
                  <a:lnTo>
                    <a:pt x="19492" y="10762"/>
                  </a:lnTo>
                  <a:lnTo>
                    <a:pt x="19498" y="10762"/>
                  </a:lnTo>
                  <a:lnTo>
                    <a:pt x="19504" y="10771"/>
                  </a:lnTo>
                  <a:lnTo>
                    <a:pt x="19505" y="10785"/>
                  </a:lnTo>
                  <a:lnTo>
                    <a:pt x="19509" y="10794"/>
                  </a:lnTo>
                  <a:lnTo>
                    <a:pt x="19509" y="10803"/>
                  </a:lnTo>
                  <a:lnTo>
                    <a:pt x="19513" y="10807"/>
                  </a:lnTo>
                  <a:lnTo>
                    <a:pt x="19519" y="10811"/>
                  </a:lnTo>
                  <a:lnTo>
                    <a:pt x="19528" y="10810"/>
                  </a:lnTo>
                  <a:lnTo>
                    <a:pt x="19530" y="10805"/>
                  </a:lnTo>
                  <a:lnTo>
                    <a:pt x="19533" y="10805"/>
                  </a:lnTo>
                  <a:lnTo>
                    <a:pt x="19533" y="10800"/>
                  </a:lnTo>
                  <a:lnTo>
                    <a:pt x="19527" y="10796"/>
                  </a:lnTo>
                  <a:lnTo>
                    <a:pt x="19521" y="10788"/>
                  </a:lnTo>
                  <a:lnTo>
                    <a:pt x="19523" y="10783"/>
                  </a:lnTo>
                  <a:lnTo>
                    <a:pt x="19533" y="10786"/>
                  </a:lnTo>
                  <a:lnTo>
                    <a:pt x="19539" y="10790"/>
                  </a:lnTo>
                  <a:lnTo>
                    <a:pt x="19545" y="10803"/>
                  </a:lnTo>
                  <a:lnTo>
                    <a:pt x="19552" y="10817"/>
                  </a:lnTo>
                  <a:lnTo>
                    <a:pt x="19567" y="10815"/>
                  </a:lnTo>
                  <a:lnTo>
                    <a:pt x="19582" y="10808"/>
                  </a:lnTo>
                  <a:lnTo>
                    <a:pt x="19599" y="10787"/>
                  </a:lnTo>
                  <a:lnTo>
                    <a:pt x="19610" y="10767"/>
                  </a:lnTo>
                  <a:lnTo>
                    <a:pt x="19615" y="10743"/>
                  </a:lnTo>
                  <a:lnTo>
                    <a:pt x="19612" y="10738"/>
                  </a:lnTo>
                  <a:lnTo>
                    <a:pt x="19602" y="10725"/>
                  </a:lnTo>
                  <a:lnTo>
                    <a:pt x="19593" y="10710"/>
                  </a:lnTo>
                  <a:lnTo>
                    <a:pt x="19593" y="10706"/>
                  </a:lnTo>
                  <a:lnTo>
                    <a:pt x="19601" y="10706"/>
                  </a:lnTo>
                  <a:lnTo>
                    <a:pt x="19611" y="10719"/>
                  </a:lnTo>
                  <a:lnTo>
                    <a:pt x="19619" y="10728"/>
                  </a:lnTo>
                  <a:lnTo>
                    <a:pt x="19623" y="10727"/>
                  </a:lnTo>
                  <a:lnTo>
                    <a:pt x="19640" y="10716"/>
                  </a:lnTo>
                  <a:lnTo>
                    <a:pt x="19655" y="10705"/>
                  </a:lnTo>
                  <a:lnTo>
                    <a:pt x="19658" y="10700"/>
                  </a:lnTo>
                  <a:lnTo>
                    <a:pt x="19655" y="10695"/>
                  </a:lnTo>
                  <a:lnTo>
                    <a:pt x="19640" y="10692"/>
                  </a:lnTo>
                  <a:lnTo>
                    <a:pt x="19622" y="10694"/>
                  </a:lnTo>
                  <a:lnTo>
                    <a:pt x="19600" y="10678"/>
                  </a:lnTo>
                  <a:lnTo>
                    <a:pt x="19581" y="10657"/>
                  </a:lnTo>
                  <a:lnTo>
                    <a:pt x="19577" y="10648"/>
                  </a:lnTo>
                  <a:lnTo>
                    <a:pt x="19577" y="10643"/>
                  </a:lnTo>
                  <a:lnTo>
                    <a:pt x="19580" y="10642"/>
                  </a:lnTo>
                  <a:lnTo>
                    <a:pt x="19592" y="10630"/>
                  </a:lnTo>
                  <a:lnTo>
                    <a:pt x="19602" y="10609"/>
                  </a:lnTo>
                  <a:lnTo>
                    <a:pt x="19605" y="10609"/>
                  </a:lnTo>
                  <a:lnTo>
                    <a:pt x="19610" y="10609"/>
                  </a:lnTo>
                  <a:lnTo>
                    <a:pt x="19613" y="10609"/>
                  </a:lnTo>
                  <a:lnTo>
                    <a:pt x="19617" y="10646"/>
                  </a:lnTo>
                  <a:lnTo>
                    <a:pt x="19621" y="10666"/>
                  </a:lnTo>
                  <a:lnTo>
                    <a:pt x="19624" y="10675"/>
                  </a:lnTo>
                  <a:lnTo>
                    <a:pt x="19633" y="10672"/>
                  </a:lnTo>
                  <a:lnTo>
                    <a:pt x="19663" y="10669"/>
                  </a:lnTo>
                  <a:lnTo>
                    <a:pt x="19676" y="10682"/>
                  </a:lnTo>
                  <a:lnTo>
                    <a:pt x="19688" y="10686"/>
                  </a:lnTo>
                  <a:lnTo>
                    <a:pt x="19694" y="10680"/>
                  </a:lnTo>
                  <a:lnTo>
                    <a:pt x="19700" y="10676"/>
                  </a:lnTo>
                  <a:lnTo>
                    <a:pt x="19702" y="10670"/>
                  </a:lnTo>
                  <a:lnTo>
                    <a:pt x="19699" y="10671"/>
                  </a:lnTo>
                  <a:lnTo>
                    <a:pt x="19690" y="10667"/>
                  </a:lnTo>
                  <a:lnTo>
                    <a:pt x="19681" y="10663"/>
                  </a:lnTo>
                  <a:lnTo>
                    <a:pt x="19668" y="10651"/>
                  </a:lnTo>
                  <a:lnTo>
                    <a:pt x="19661" y="10628"/>
                  </a:lnTo>
                  <a:lnTo>
                    <a:pt x="19651" y="10624"/>
                  </a:lnTo>
                  <a:lnTo>
                    <a:pt x="19641" y="10602"/>
                  </a:lnTo>
                  <a:lnTo>
                    <a:pt x="19644" y="10601"/>
                  </a:lnTo>
                  <a:lnTo>
                    <a:pt x="19670" y="10627"/>
                  </a:lnTo>
                  <a:lnTo>
                    <a:pt x="19683" y="10639"/>
                  </a:lnTo>
                  <a:lnTo>
                    <a:pt x="19692" y="10648"/>
                  </a:lnTo>
                  <a:lnTo>
                    <a:pt x="19702" y="10656"/>
                  </a:lnTo>
                  <a:lnTo>
                    <a:pt x="19705" y="10655"/>
                  </a:lnTo>
                  <a:lnTo>
                    <a:pt x="19716" y="10649"/>
                  </a:lnTo>
                  <a:lnTo>
                    <a:pt x="19725" y="10639"/>
                  </a:lnTo>
                  <a:lnTo>
                    <a:pt x="19731" y="10634"/>
                  </a:lnTo>
                  <a:lnTo>
                    <a:pt x="19734" y="10629"/>
                  </a:lnTo>
                  <a:lnTo>
                    <a:pt x="19739" y="10618"/>
                  </a:lnTo>
                  <a:lnTo>
                    <a:pt x="19745" y="10613"/>
                  </a:lnTo>
                  <a:lnTo>
                    <a:pt x="19747" y="10608"/>
                  </a:lnTo>
                  <a:lnTo>
                    <a:pt x="19747" y="10603"/>
                  </a:lnTo>
                  <a:lnTo>
                    <a:pt x="19740" y="10589"/>
                  </a:lnTo>
                  <a:lnTo>
                    <a:pt x="19737" y="10581"/>
                  </a:lnTo>
                  <a:lnTo>
                    <a:pt x="19728" y="10572"/>
                  </a:lnTo>
                  <a:lnTo>
                    <a:pt x="19718" y="10569"/>
                  </a:lnTo>
                  <a:lnTo>
                    <a:pt x="19712" y="10565"/>
                  </a:lnTo>
                  <a:lnTo>
                    <a:pt x="19706" y="10556"/>
                  </a:lnTo>
                  <a:lnTo>
                    <a:pt x="19702" y="10542"/>
                  </a:lnTo>
                  <a:lnTo>
                    <a:pt x="19690" y="10535"/>
                  </a:lnTo>
                  <a:lnTo>
                    <a:pt x="19674" y="10527"/>
                  </a:lnTo>
                  <a:lnTo>
                    <a:pt x="19673" y="10522"/>
                  </a:lnTo>
                  <a:lnTo>
                    <a:pt x="19676" y="10516"/>
                  </a:lnTo>
                  <a:lnTo>
                    <a:pt x="19697" y="10514"/>
                  </a:lnTo>
                  <a:lnTo>
                    <a:pt x="19713" y="10522"/>
                  </a:lnTo>
                  <a:lnTo>
                    <a:pt x="19729" y="10539"/>
                  </a:lnTo>
                  <a:lnTo>
                    <a:pt x="19751" y="10560"/>
                  </a:lnTo>
                  <a:lnTo>
                    <a:pt x="19764" y="10578"/>
                  </a:lnTo>
                  <a:lnTo>
                    <a:pt x="19773" y="10581"/>
                  </a:lnTo>
                  <a:lnTo>
                    <a:pt x="19785" y="10579"/>
                  </a:lnTo>
                  <a:lnTo>
                    <a:pt x="19792" y="10599"/>
                  </a:lnTo>
                  <a:lnTo>
                    <a:pt x="19804" y="10609"/>
                  </a:lnTo>
                  <a:lnTo>
                    <a:pt x="19807" y="10609"/>
                  </a:lnTo>
                  <a:lnTo>
                    <a:pt x="19803" y="10588"/>
                  </a:lnTo>
                  <a:lnTo>
                    <a:pt x="19788" y="10568"/>
                  </a:lnTo>
                  <a:lnTo>
                    <a:pt x="19775" y="10556"/>
                  </a:lnTo>
                  <a:lnTo>
                    <a:pt x="19766" y="10560"/>
                  </a:lnTo>
                  <a:lnTo>
                    <a:pt x="19763" y="10560"/>
                  </a:lnTo>
                  <a:lnTo>
                    <a:pt x="19763" y="10554"/>
                  </a:lnTo>
                  <a:lnTo>
                    <a:pt x="19766" y="10544"/>
                  </a:lnTo>
                  <a:lnTo>
                    <a:pt x="19765" y="10540"/>
                  </a:lnTo>
                  <a:lnTo>
                    <a:pt x="19774" y="10538"/>
                  </a:lnTo>
                  <a:lnTo>
                    <a:pt x="19781" y="10542"/>
                  </a:lnTo>
                  <a:lnTo>
                    <a:pt x="19783" y="10541"/>
                  </a:lnTo>
                  <a:lnTo>
                    <a:pt x="19783" y="10537"/>
                  </a:lnTo>
                  <a:lnTo>
                    <a:pt x="19773" y="10519"/>
                  </a:lnTo>
                  <a:lnTo>
                    <a:pt x="19767" y="10501"/>
                  </a:lnTo>
                  <a:lnTo>
                    <a:pt x="19766" y="10487"/>
                  </a:lnTo>
                  <a:lnTo>
                    <a:pt x="19754" y="10488"/>
                  </a:lnTo>
                  <a:lnTo>
                    <a:pt x="19747" y="10480"/>
                  </a:lnTo>
                  <a:lnTo>
                    <a:pt x="19743" y="10466"/>
                  </a:lnTo>
                  <a:lnTo>
                    <a:pt x="19746" y="10461"/>
                  </a:lnTo>
                  <a:lnTo>
                    <a:pt x="19756" y="10469"/>
                  </a:lnTo>
                  <a:lnTo>
                    <a:pt x="19758" y="10464"/>
                  </a:lnTo>
                  <a:lnTo>
                    <a:pt x="19758" y="10454"/>
                  </a:lnTo>
                  <a:lnTo>
                    <a:pt x="19761" y="10454"/>
                  </a:lnTo>
                  <a:lnTo>
                    <a:pt x="19761" y="10459"/>
                  </a:lnTo>
                  <a:lnTo>
                    <a:pt x="19765" y="10478"/>
                  </a:lnTo>
                  <a:lnTo>
                    <a:pt x="19768" y="10477"/>
                  </a:lnTo>
                  <a:lnTo>
                    <a:pt x="19774" y="10471"/>
                  </a:lnTo>
                  <a:lnTo>
                    <a:pt x="19777" y="10471"/>
                  </a:lnTo>
                  <a:lnTo>
                    <a:pt x="19777" y="10475"/>
                  </a:lnTo>
                  <a:lnTo>
                    <a:pt x="19775" y="10499"/>
                  </a:lnTo>
                  <a:lnTo>
                    <a:pt x="19776" y="10504"/>
                  </a:lnTo>
                  <a:lnTo>
                    <a:pt x="19784" y="10499"/>
                  </a:lnTo>
                  <a:lnTo>
                    <a:pt x="19794" y="10502"/>
                  </a:lnTo>
                  <a:lnTo>
                    <a:pt x="19794" y="10516"/>
                  </a:lnTo>
                  <a:lnTo>
                    <a:pt x="19802" y="10535"/>
                  </a:lnTo>
                  <a:lnTo>
                    <a:pt x="19814" y="10542"/>
                  </a:lnTo>
                  <a:lnTo>
                    <a:pt x="19824" y="10556"/>
                  </a:lnTo>
                  <a:lnTo>
                    <a:pt x="19828" y="10574"/>
                  </a:lnTo>
                  <a:lnTo>
                    <a:pt x="19832" y="10593"/>
                  </a:lnTo>
                  <a:lnTo>
                    <a:pt x="19844" y="10610"/>
                  </a:lnTo>
                  <a:lnTo>
                    <a:pt x="19857" y="10622"/>
                  </a:lnTo>
                  <a:lnTo>
                    <a:pt x="19863" y="10622"/>
                  </a:lnTo>
                  <a:lnTo>
                    <a:pt x="19866" y="10616"/>
                  </a:lnTo>
                  <a:lnTo>
                    <a:pt x="19869" y="10612"/>
                  </a:lnTo>
                  <a:lnTo>
                    <a:pt x="19866" y="10607"/>
                  </a:lnTo>
                  <a:lnTo>
                    <a:pt x="19862" y="10594"/>
                  </a:lnTo>
                  <a:lnTo>
                    <a:pt x="19861" y="10589"/>
                  </a:lnTo>
                  <a:lnTo>
                    <a:pt x="19855" y="10576"/>
                  </a:lnTo>
                  <a:lnTo>
                    <a:pt x="19842" y="10558"/>
                  </a:lnTo>
                  <a:lnTo>
                    <a:pt x="19835" y="10550"/>
                  </a:lnTo>
                  <a:lnTo>
                    <a:pt x="19829" y="10541"/>
                  </a:lnTo>
                  <a:lnTo>
                    <a:pt x="19825" y="10517"/>
                  </a:lnTo>
                  <a:lnTo>
                    <a:pt x="19812" y="10500"/>
                  </a:lnTo>
                  <a:lnTo>
                    <a:pt x="19801" y="10473"/>
                  </a:lnTo>
                  <a:lnTo>
                    <a:pt x="19785" y="10446"/>
                  </a:lnTo>
                  <a:lnTo>
                    <a:pt x="19775" y="10419"/>
                  </a:lnTo>
                  <a:lnTo>
                    <a:pt x="19767" y="10387"/>
                  </a:lnTo>
                  <a:lnTo>
                    <a:pt x="19762" y="10364"/>
                  </a:lnTo>
                  <a:lnTo>
                    <a:pt x="19759" y="10360"/>
                  </a:lnTo>
                  <a:lnTo>
                    <a:pt x="19753" y="10360"/>
                  </a:lnTo>
                  <a:lnTo>
                    <a:pt x="19751" y="10365"/>
                  </a:lnTo>
                  <a:lnTo>
                    <a:pt x="19758" y="10393"/>
                  </a:lnTo>
                  <a:lnTo>
                    <a:pt x="19762" y="10411"/>
                  </a:lnTo>
                  <a:lnTo>
                    <a:pt x="19759" y="10417"/>
                  </a:lnTo>
                  <a:lnTo>
                    <a:pt x="19733" y="10382"/>
                  </a:lnTo>
                  <a:lnTo>
                    <a:pt x="19733" y="10377"/>
                  </a:lnTo>
                  <a:lnTo>
                    <a:pt x="19745" y="10380"/>
                  </a:lnTo>
                  <a:lnTo>
                    <a:pt x="19745" y="10366"/>
                  </a:lnTo>
                  <a:lnTo>
                    <a:pt x="19741" y="10361"/>
                  </a:lnTo>
                  <a:lnTo>
                    <a:pt x="19738" y="10362"/>
                  </a:lnTo>
                  <a:lnTo>
                    <a:pt x="19729" y="10368"/>
                  </a:lnTo>
                  <a:lnTo>
                    <a:pt x="19727" y="10368"/>
                  </a:lnTo>
                  <a:lnTo>
                    <a:pt x="19717" y="10356"/>
                  </a:lnTo>
                  <a:lnTo>
                    <a:pt x="19707" y="10333"/>
                  </a:lnTo>
                  <a:lnTo>
                    <a:pt x="19703" y="10329"/>
                  </a:lnTo>
                  <a:lnTo>
                    <a:pt x="19682" y="10331"/>
                  </a:lnTo>
                  <a:lnTo>
                    <a:pt x="19682" y="10326"/>
                  </a:lnTo>
                  <a:lnTo>
                    <a:pt x="19690" y="10316"/>
                  </a:lnTo>
                  <a:lnTo>
                    <a:pt x="19696" y="10310"/>
                  </a:lnTo>
                  <a:lnTo>
                    <a:pt x="19705" y="10309"/>
                  </a:lnTo>
                  <a:lnTo>
                    <a:pt x="19705" y="10304"/>
                  </a:lnTo>
                  <a:lnTo>
                    <a:pt x="19695" y="10282"/>
                  </a:lnTo>
                  <a:lnTo>
                    <a:pt x="19692" y="10278"/>
                  </a:lnTo>
                  <a:lnTo>
                    <a:pt x="19692" y="10273"/>
                  </a:lnTo>
                  <a:lnTo>
                    <a:pt x="19690" y="10271"/>
                  </a:lnTo>
                  <a:lnTo>
                    <a:pt x="19688" y="10269"/>
                  </a:lnTo>
                  <a:lnTo>
                    <a:pt x="19685" y="10259"/>
                  </a:lnTo>
                  <a:lnTo>
                    <a:pt x="19681" y="10250"/>
                  </a:lnTo>
                  <a:lnTo>
                    <a:pt x="19681" y="10241"/>
                  </a:lnTo>
                  <a:lnTo>
                    <a:pt x="19684" y="10241"/>
                  </a:lnTo>
                  <a:lnTo>
                    <a:pt x="19687" y="10245"/>
                  </a:lnTo>
                  <a:lnTo>
                    <a:pt x="19693" y="10254"/>
                  </a:lnTo>
                  <a:lnTo>
                    <a:pt x="19697" y="10263"/>
                  </a:lnTo>
                  <a:lnTo>
                    <a:pt x="19699" y="10267"/>
                  </a:lnTo>
                  <a:lnTo>
                    <a:pt x="19701" y="10272"/>
                  </a:lnTo>
                  <a:lnTo>
                    <a:pt x="19715" y="10276"/>
                  </a:lnTo>
                  <a:lnTo>
                    <a:pt x="19748" y="10292"/>
                  </a:lnTo>
                  <a:lnTo>
                    <a:pt x="19748" y="10297"/>
                  </a:lnTo>
                  <a:lnTo>
                    <a:pt x="19740" y="10296"/>
                  </a:lnTo>
                  <a:lnTo>
                    <a:pt x="19732" y="10306"/>
                  </a:lnTo>
                  <a:lnTo>
                    <a:pt x="19730" y="10316"/>
                  </a:lnTo>
                  <a:lnTo>
                    <a:pt x="19725" y="10316"/>
                  </a:lnTo>
                  <a:lnTo>
                    <a:pt x="19725" y="10321"/>
                  </a:lnTo>
                  <a:lnTo>
                    <a:pt x="19728" y="10325"/>
                  </a:lnTo>
                  <a:lnTo>
                    <a:pt x="19738" y="10330"/>
                  </a:lnTo>
                  <a:lnTo>
                    <a:pt x="19748" y="10330"/>
                  </a:lnTo>
                  <a:lnTo>
                    <a:pt x="19748" y="10325"/>
                  </a:lnTo>
                  <a:lnTo>
                    <a:pt x="19744" y="10315"/>
                  </a:lnTo>
                  <a:lnTo>
                    <a:pt x="19740" y="10310"/>
                  </a:lnTo>
                  <a:lnTo>
                    <a:pt x="19743" y="10309"/>
                  </a:lnTo>
                  <a:lnTo>
                    <a:pt x="19749" y="10314"/>
                  </a:lnTo>
                  <a:lnTo>
                    <a:pt x="19755" y="10322"/>
                  </a:lnTo>
                  <a:lnTo>
                    <a:pt x="19758" y="10322"/>
                  </a:lnTo>
                  <a:lnTo>
                    <a:pt x="19763" y="10316"/>
                  </a:lnTo>
                  <a:lnTo>
                    <a:pt x="19762" y="10302"/>
                  </a:lnTo>
                  <a:lnTo>
                    <a:pt x="19758" y="10284"/>
                  </a:lnTo>
                  <a:lnTo>
                    <a:pt x="19752" y="10275"/>
                  </a:lnTo>
                  <a:lnTo>
                    <a:pt x="19749" y="10266"/>
                  </a:lnTo>
                  <a:lnTo>
                    <a:pt x="19745" y="10262"/>
                  </a:lnTo>
                  <a:lnTo>
                    <a:pt x="19739" y="10258"/>
                  </a:lnTo>
                  <a:lnTo>
                    <a:pt x="19736" y="10253"/>
                  </a:lnTo>
                  <a:lnTo>
                    <a:pt x="19733" y="10254"/>
                  </a:lnTo>
                  <a:lnTo>
                    <a:pt x="19730" y="10249"/>
                  </a:lnTo>
                  <a:lnTo>
                    <a:pt x="19727" y="10250"/>
                  </a:lnTo>
                  <a:lnTo>
                    <a:pt x="19723" y="10245"/>
                  </a:lnTo>
                  <a:lnTo>
                    <a:pt x="19723" y="10236"/>
                  </a:lnTo>
                  <a:lnTo>
                    <a:pt x="19720" y="10231"/>
                  </a:lnTo>
                  <a:lnTo>
                    <a:pt x="19719" y="10222"/>
                  </a:lnTo>
                  <a:lnTo>
                    <a:pt x="19725" y="10221"/>
                  </a:lnTo>
                  <a:lnTo>
                    <a:pt x="19725" y="10226"/>
                  </a:lnTo>
                  <a:lnTo>
                    <a:pt x="19728" y="10225"/>
                  </a:lnTo>
                  <a:lnTo>
                    <a:pt x="19732" y="10230"/>
                  </a:lnTo>
                  <a:lnTo>
                    <a:pt x="19735" y="10229"/>
                  </a:lnTo>
                  <a:lnTo>
                    <a:pt x="19741" y="10234"/>
                  </a:lnTo>
                  <a:lnTo>
                    <a:pt x="19744" y="10238"/>
                  </a:lnTo>
                  <a:lnTo>
                    <a:pt x="19745" y="10242"/>
                  </a:lnTo>
                  <a:lnTo>
                    <a:pt x="19747" y="10247"/>
                  </a:lnTo>
                  <a:lnTo>
                    <a:pt x="19751" y="10247"/>
                  </a:lnTo>
                  <a:lnTo>
                    <a:pt x="19751" y="10256"/>
                  </a:lnTo>
                  <a:lnTo>
                    <a:pt x="19760" y="10260"/>
                  </a:lnTo>
                  <a:lnTo>
                    <a:pt x="19767" y="10278"/>
                  </a:lnTo>
                  <a:lnTo>
                    <a:pt x="19769" y="10306"/>
                  </a:lnTo>
                  <a:lnTo>
                    <a:pt x="19772" y="10315"/>
                  </a:lnTo>
                  <a:lnTo>
                    <a:pt x="19778" y="10319"/>
                  </a:lnTo>
                  <a:lnTo>
                    <a:pt x="19785" y="10328"/>
                  </a:lnTo>
                  <a:lnTo>
                    <a:pt x="19785" y="10333"/>
                  </a:lnTo>
                  <a:lnTo>
                    <a:pt x="19779" y="10334"/>
                  </a:lnTo>
                  <a:lnTo>
                    <a:pt x="19779" y="10338"/>
                  </a:lnTo>
                  <a:lnTo>
                    <a:pt x="19782" y="10338"/>
                  </a:lnTo>
                  <a:lnTo>
                    <a:pt x="19792" y="10346"/>
                  </a:lnTo>
                  <a:lnTo>
                    <a:pt x="19795" y="10350"/>
                  </a:lnTo>
                  <a:lnTo>
                    <a:pt x="19793" y="10369"/>
                  </a:lnTo>
                  <a:lnTo>
                    <a:pt x="19803" y="10387"/>
                  </a:lnTo>
                  <a:lnTo>
                    <a:pt x="19810" y="10401"/>
                  </a:lnTo>
                  <a:lnTo>
                    <a:pt x="19813" y="10410"/>
                  </a:lnTo>
                  <a:lnTo>
                    <a:pt x="19816" y="10414"/>
                  </a:lnTo>
                  <a:lnTo>
                    <a:pt x="19818" y="10437"/>
                  </a:lnTo>
                  <a:lnTo>
                    <a:pt x="19824" y="10446"/>
                  </a:lnTo>
                  <a:lnTo>
                    <a:pt x="19831" y="10459"/>
                  </a:lnTo>
                  <a:lnTo>
                    <a:pt x="19841" y="10487"/>
                  </a:lnTo>
                  <a:lnTo>
                    <a:pt x="19851" y="10505"/>
                  </a:lnTo>
                  <a:lnTo>
                    <a:pt x="19857" y="10509"/>
                  </a:lnTo>
                  <a:lnTo>
                    <a:pt x="19861" y="10517"/>
                  </a:lnTo>
                  <a:lnTo>
                    <a:pt x="19868" y="10540"/>
                  </a:lnTo>
                  <a:lnTo>
                    <a:pt x="19876" y="10573"/>
                  </a:lnTo>
                  <a:lnTo>
                    <a:pt x="19880" y="10591"/>
                  </a:lnTo>
                  <a:lnTo>
                    <a:pt x="19891" y="10623"/>
                  </a:lnTo>
                  <a:lnTo>
                    <a:pt x="19894" y="10628"/>
                  </a:lnTo>
                  <a:lnTo>
                    <a:pt x="19903" y="10622"/>
                  </a:lnTo>
                  <a:lnTo>
                    <a:pt x="19905" y="10617"/>
                  </a:lnTo>
                  <a:lnTo>
                    <a:pt x="19908" y="10616"/>
                  </a:lnTo>
                  <a:lnTo>
                    <a:pt x="19912" y="10621"/>
                  </a:lnTo>
                  <a:lnTo>
                    <a:pt x="19915" y="10630"/>
                  </a:lnTo>
                  <a:lnTo>
                    <a:pt x="19922" y="10643"/>
                  </a:lnTo>
                  <a:lnTo>
                    <a:pt x="19923" y="10657"/>
                  </a:lnTo>
                  <a:lnTo>
                    <a:pt x="19926" y="10662"/>
                  </a:lnTo>
                  <a:lnTo>
                    <a:pt x="19932" y="10671"/>
                  </a:lnTo>
                  <a:lnTo>
                    <a:pt x="19945" y="10688"/>
                  </a:lnTo>
                  <a:lnTo>
                    <a:pt x="19958" y="10701"/>
                  </a:lnTo>
                  <a:lnTo>
                    <a:pt x="19971" y="10717"/>
                  </a:lnTo>
                  <a:lnTo>
                    <a:pt x="19985" y="10759"/>
                  </a:lnTo>
                  <a:lnTo>
                    <a:pt x="19996" y="10781"/>
                  </a:lnTo>
                  <a:lnTo>
                    <a:pt x="20002" y="10795"/>
                  </a:lnTo>
                  <a:lnTo>
                    <a:pt x="19992" y="10798"/>
                  </a:lnTo>
                  <a:lnTo>
                    <a:pt x="19982" y="10798"/>
                  </a:lnTo>
                  <a:lnTo>
                    <a:pt x="19982" y="10793"/>
                  </a:lnTo>
                  <a:lnTo>
                    <a:pt x="20001" y="10788"/>
                  </a:lnTo>
                  <a:lnTo>
                    <a:pt x="20005" y="10784"/>
                  </a:lnTo>
                  <a:lnTo>
                    <a:pt x="20009" y="10774"/>
                  </a:lnTo>
                  <a:lnTo>
                    <a:pt x="19998" y="10747"/>
                  </a:lnTo>
                  <a:lnTo>
                    <a:pt x="19989" y="10734"/>
                  </a:lnTo>
                  <a:lnTo>
                    <a:pt x="19900" y="10589"/>
                  </a:lnTo>
                  <a:lnTo>
                    <a:pt x="19840" y="10468"/>
                  </a:lnTo>
                  <a:lnTo>
                    <a:pt x="19780" y="10300"/>
                  </a:lnTo>
                  <a:lnTo>
                    <a:pt x="19768" y="10244"/>
                  </a:lnTo>
                  <a:lnTo>
                    <a:pt x="19764" y="10235"/>
                  </a:lnTo>
                  <a:lnTo>
                    <a:pt x="19755" y="10217"/>
                  </a:lnTo>
                  <a:lnTo>
                    <a:pt x="19735" y="10177"/>
                  </a:lnTo>
                  <a:lnTo>
                    <a:pt x="19711" y="10119"/>
                  </a:lnTo>
                  <a:lnTo>
                    <a:pt x="19701" y="10091"/>
                  </a:lnTo>
                  <a:lnTo>
                    <a:pt x="19686" y="10046"/>
                  </a:lnTo>
                  <a:lnTo>
                    <a:pt x="19672" y="10005"/>
                  </a:lnTo>
                  <a:lnTo>
                    <a:pt x="19662" y="9978"/>
                  </a:lnTo>
                  <a:lnTo>
                    <a:pt x="19658" y="9974"/>
                  </a:lnTo>
                  <a:lnTo>
                    <a:pt x="19640" y="9976"/>
                  </a:lnTo>
                  <a:lnTo>
                    <a:pt x="19634" y="9981"/>
                  </a:lnTo>
                  <a:lnTo>
                    <a:pt x="19629" y="9986"/>
                  </a:lnTo>
                  <a:lnTo>
                    <a:pt x="19626" y="9996"/>
                  </a:lnTo>
                  <a:lnTo>
                    <a:pt x="19623" y="9997"/>
                  </a:lnTo>
                  <a:lnTo>
                    <a:pt x="19629" y="10005"/>
                  </a:lnTo>
                  <a:lnTo>
                    <a:pt x="19640" y="10023"/>
                  </a:lnTo>
                  <a:lnTo>
                    <a:pt x="19646" y="10037"/>
                  </a:lnTo>
                  <a:lnTo>
                    <a:pt x="19646" y="10041"/>
                  </a:lnTo>
                  <a:lnTo>
                    <a:pt x="19644" y="10046"/>
                  </a:lnTo>
                  <a:lnTo>
                    <a:pt x="19634" y="10042"/>
                  </a:lnTo>
                  <a:lnTo>
                    <a:pt x="19631" y="10039"/>
                  </a:lnTo>
                  <a:lnTo>
                    <a:pt x="19625" y="10039"/>
                  </a:lnTo>
                  <a:lnTo>
                    <a:pt x="19626" y="10044"/>
                  </a:lnTo>
                  <a:lnTo>
                    <a:pt x="19620" y="10054"/>
                  </a:lnTo>
                  <a:lnTo>
                    <a:pt x="19617" y="10055"/>
                  </a:lnTo>
                  <a:lnTo>
                    <a:pt x="19616" y="10035"/>
                  </a:lnTo>
                  <a:lnTo>
                    <a:pt x="19618" y="10016"/>
                  </a:lnTo>
                  <a:lnTo>
                    <a:pt x="19620" y="10006"/>
                  </a:lnTo>
                  <a:lnTo>
                    <a:pt x="19620" y="10002"/>
                  </a:lnTo>
                  <a:lnTo>
                    <a:pt x="19617" y="10002"/>
                  </a:lnTo>
                  <a:lnTo>
                    <a:pt x="19611" y="9998"/>
                  </a:lnTo>
                  <a:lnTo>
                    <a:pt x="19605" y="9994"/>
                  </a:lnTo>
                  <a:lnTo>
                    <a:pt x="19596" y="9995"/>
                  </a:lnTo>
                  <a:lnTo>
                    <a:pt x="19590" y="10000"/>
                  </a:lnTo>
                  <a:lnTo>
                    <a:pt x="19590" y="10005"/>
                  </a:lnTo>
                  <a:lnTo>
                    <a:pt x="19594" y="10010"/>
                  </a:lnTo>
                  <a:lnTo>
                    <a:pt x="19597" y="10018"/>
                  </a:lnTo>
                  <a:lnTo>
                    <a:pt x="19600" y="10023"/>
                  </a:lnTo>
                  <a:lnTo>
                    <a:pt x="19607" y="10031"/>
                  </a:lnTo>
                  <a:lnTo>
                    <a:pt x="19607" y="10036"/>
                  </a:lnTo>
                  <a:lnTo>
                    <a:pt x="19598" y="10038"/>
                  </a:lnTo>
                  <a:lnTo>
                    <a:pt x="19591" y="10033"/>
                  </a:lnTo>
                  <a:lnTo>
                    <a:pt x="19588" y="10025"/>
                  </a:lnTo>
                  <a:lnTo>
                    <a:pt x="19585" y="10025"/>
                  </a:lnTo>
                  <a:lnTo>
                    <a:pt x="19582" y="10021"/>
                  </a:lnTo>
                  <a:lnTo>
                    <a:pt x="19590" y="10006"/>
                  </a:lnTo>
                  <a:lnTo>
                    <a:pt x="19593" y="10002"/>
                  </a:lnTo>
                  <a:lnTo>
                    <a:pt x="19593" y="9997"/>
                  </a:lnTo>
                  <a:lnTo>
                    <a:pt x="19578" y="9993"/>
                  </a:lnTo>
                  <a:lnTo>
                    <a:pt x="19559" y="9995"/>
                  </a:lnTo>
                  <a:lnTo>
                    <a:pt x="19545" y="9992"/>
                  </a:lnTo>
                  <a:lnTo>
                    <a:pt x="19542" y="9987"/>
                  </a:lnTo>
                  <a:lnTo>
                    <a:pt x="19538" y="9988"/>
                  </a:lnTo>
                  <a:lnTo>
                    <a:pt x="19532" y="9994"/>
                  </a:lnTo>
                  <a:lnTo>
                    <a:pt x="19529" y="9994"/>
                  </a:lnTo>
                  <a:lnTo>
                    <a:pt x="19529" y="10003"/>
                  </a:lnTo>
                  <a:lnTo>
                    <a:pt x="19527" y="10004"/>
                  </a:lnTo>
                  <a:lnTo>
                    <a:pt x="19521" y="10009"/>
                  </a:lnTo>
                  <a:lnTo>
                    <a:pt x="19518" y="10015"/>
                  </a:lnTo>
                  <a:lnTo>
                    <a:pt x="19519" y="10033"/>
                  </a:lnTo>
                  <a:lnTo>
                    <a:pt x="19526" y="10041"/>
                  </a:lnTo>
                  <a:lnTo>
                    <a:pt x="19526" y="10047"/>
                  </a:lnTo>
                  <a:lnTo>
                    <a:pt x="19535" y="10046"/>
                  </a:lnTo>
                  <a:lnTo>
                    <a:pt x="19544" y="10039"/>
                  </a:lnTo>
                  <a:lnTo>
                    <a:pt x="19547" y="10039"/>
                  </a:lnTo>
                  <a:lnTo>
                    <a:pt x="19550" y="10044"/>
                  </a:lnTo>
                  <a:lnTo>
                    <a:pt x="19553" y="10048"/>
                  </a:lnTo>
                  <a:lnTo>
                    <a:pt x="19553" y="10053"/>
                  </a:lnTo>
                  <a:lnTo>
                    <a:pt x="19550" y="10058"/>
                  </a:lnTo>
                  <a:lnTo>
                    <a:pt x="19544" y="10058"/>
                  </a:lnTo>
                  <a:lnTo>
                    <a:pt x="19526" y="10055"/>
                  </a:lnTo>
                  <a:lnTo>
                    <a:pt x="19515" y="10060"/>
                  </a:lnTo>
                  <a:lnTo>
                    <a:pt x="19515" y="10064"/>
                  </a:lnTo>
                  <a:lnTo>
                    <a:pt x="19521" y="10069"/>
                  </a:lnTo>
                  <a:lnTo>
                    <a:pt x="19532" y="10078"/>
                  </a:lnTo>
                  <a:lnTo>
                    <a:pt x="19537" y="10082"/>
                  </a:lnTo>
                  <a:lnTo>
                    <a:pt x="19542" y="10087"/>
                  </a:lnTo>
                  <a:lnTo>
                    <a:pt x="19569" y="10084"/>
                  </a:lnTo>
                  <a:lnTo>
                    <a:pt x="19573" y="10088"/>
                  </a:lnTo>
                  <a:lnTo>
                    <a:pt x="19570" y="10088"/>
                  </a:lnTo>
                  <a:lnTo>
                    <a:pt x="19567" y="10094"/>
                  </a:lnTo>
                  <a:lnTo>
                    <a:pt x="19561" y="10094"/>
                  </a:lnTo>
                  <a:lnTo>
                    <a:pt x="19552" y="10100"/>
                  </a:lnTo>
                  <a:lnTo>
                    <a:pt x="19540" y="10097"/>
                  </a:lnTo>
                  <a:lnTo>
                    <a:pt x="19531" y="10098"/>
                  </a:lnTo>
                  <a:lnTo>
                    <a:pt x="19529" y="10108"/>
                  </a:lnTo>
                  <a:lnTo>
                    <a:pt x="19521" y="10128"/>
                  </a:lnTo>
                  <a:lnTo>
                    <a:pt x="19515" y="10133"/>
                  </a:lnTo>
                  <a:lnTo>
                    <a:pt x="19509" y="10134"/>
                  </a:lnTo>
                  <a:lnTo>
                    <a:pt x="19509" y="10125"/>
                  </a:lnTo>
                  <a:lnTo>
                    <a:pt x="19511" y="10115"/>
                  </a:lnTo>
                  <a:lnTo>
                    <a:pt x="19511" y="10110"/>
                  </a:lnTo>
                  <a:lnTo>
                    <a:pt x="19516" y="10105"/>
                  </a:lnTo>
                  <a:lnTo>
                    <a:pt x="19522" y="10094"/>
                  </a:lnTo>
                  <a:lnTo>
                    <a:pt x="19528" y="10094"/>
                  </a:lnTo>
                  <a:lnTo>
                    <a:pt x="19528" y="10084"/>
                  </a:lnTo>
                  <a:lnTo>
                    <a:pt x="19524" y="10066"/>
                  </a:lnTo>
                  <a:lnTo>
                    <a:pt x="19517" y="10048"/>
                  </a:lnTo>
                  <a:lnTo>
                    <a:pt x="19516" y="10043"/>
                  </a:lnTo>
                  <a:lnTo>
                    <a:pt x="19510" y="10044"/>
                  </a:lnTo>
                  <a:lnTo>
                    <a:pt x="19512" y="10067"/>
                  </a:lnTo>
                  <a:lnTo>
                    <a:pt x="19509" y="10068"/>
                  </a:lnTo>
                  <a:lnTo>
                    <a:pt x="19506" y="10073"/>
                  </a:lnTo>
                  <a:lnTo>
                    <a:pt x="19494" y="10069"/>
                  </a:lnTo>
                  <a:lnTo>
                    <a:pt x="19487" y="10090"/>
                  </a:lnTo>
                  <a:lnTo>
                    <a:pt x="19485" y="10121"/>
                  </a:lnTo>
                  <a:lnTo>
                    <a:pt x="19482" y="10121"/>
                  </a:lnTo>
                  <a:lnTo>
                    <a:pt x="19479" y="10115"/>
                  </a:lnTo>
                  <a:lnTo>
                    <a:pt x="19477" y="10108"/>
                  </a:lnTo>
                  <a:lnTo>
                    <a:pt x="19471" y="10112"/>
                  </a:lnTo>
                  <a:lnTo>
                    <a:pt x="19466" y="10119"/>
                  </a:lnTo>
                  <a:lnTo>
                    <a:pt x="19460" y="10120"/>
                  </a:lnTo>
                  <a:lnTo>
                    <a:pt x="19458" y="10121"/>
                  </a:lnTo>
                  <a:lnTo>
                    <a:pt x="19455" y="10121"/>
                  </a:lnTo>
                  <a:lnTo>
                    <a:pt x="19452" y="10138"/>
                  </a:lnTo>
                  <a:lnTo>
                    <a:pt x="19453" y="10158"/>
                  </a:lnTo>
                  <a:lnTo>
                    <a:pt x="19450" y="10172"/>
                  </a:lnTo>
                  <a:lnTo>
                    <a:pt x="19450" y="10178"/>
                  </a:lnTo>
                  <a:lnTo>
                    <a:pt x="19448" y="10179"/>
                  </a:lnTo>
                  <a:lnTo>
                    <a:pt x="19447" y="10175"/>
                  </a:lnTo>
                  <a:lnTo>
                    <a:pt x="19443" y="10156"/>
                  </a:lnTo>
                  <a:lnTo>
                    <a:pt x="19443" y="10142"/>
                  </a:lnTo>
                  <a:lnTo>
                    <a:pt x="19448" y="10123"/>
                  </a:lnTo>
                  <a:lnTo>
                    <a:pt x="19453" y="10113"/>
                  </a:lnTo>
                  <a:lnTo>
                    <a:pt x="19461" y="10092"/>
                  </a:lnTo>
                  <a:lnTo>
                    <a:pt x="19464" y="10087"/>
                  </a:lnTo>
                  <a:lnTo>
                    <a:pt x="19454" y="10082"/>
                  </a:lnTo>
                  <a:lnTo>
                    <a:pt x="19437" y="10073"/>
                  </a:lnTo>
                  <a:lnTo>
                    <a:pt x="19437" y="10068"/>
                  </a:lnTo>
                  <a:lnTo>
                    <a:pt x="19447" y="10069"/>
                  </a:lnTo>
                  <a:lnTo>
                    <a:pt x="19448" y="10074"/>
                  </a:lnTo>
                  <a:lnTo>
                    <a:pt x="19449" y="10084"/>
                  </a:lnTo>
                  <a:lnTo>
                    <a:pt x="19447" y="10080"/>
                  </a:lnTo>
                  <a:lnTo>
                    <a:pt x="19451" y="10070"/>
                  </a:lnTo>
                  <a:lnTo>
                    <a:pt x="19447" y="10061"/>
                  </a:lnTo>
                  <a:lnTo>
                    <a:pt x="19444" y="10056"/>
                  </a:lnTo>
                  <a:lnTo>
                    <a:pt x="19447" y="10051"/>
                  </a:lnTo>
                  <a:lnTo>
                    <a:pt x="19453" y="10056"/>
                  </a:lnTo>
                  <a:lnTo>
                    <a:pt x="19457" y="10060"/>
                  </a:lnTo>
                  <a:lnTo>
                    <a:pt x="19456" y="10055"/>
                  </a:lnTo>
                  <a:lnTo>
                    <a:pt x="19459" y="10050"/>
                  </a:lnTo>
                  <a:lnTo>
                    <a:pt x="19459" y="10046"/>
                  </a:lnTo>
                  <a:lnTo>
                    <a:pt x="19456" y="10041"/>
                  </a:lnTo>
                  <a:lnTo>
                    <a:pt x="19452" y="10036"/>
                  </a:lnTo>
                  <a:lnTo>
                    <a:pt x="19452" y="10032"/>
                  </a:lnTo>
                  <a:lnTo>
                    <a:pt x="19443" y="10038"/>
                  </a:lnTo>
                  <a:lnTo>
                    <a:pt x="19440" y="10033"/>
                  </a:lnTo>
                  <a:lnTo>
                    <a:pt x="19437" y="10034"/>
                  </a:lnTo>
                  <a:lnTo>
                    <a:pt x="19431" y="10020"/>
                  </a:lnTo>
                  <a:lnTo>
                    <a:pt x="19421" y="10012"/>
                  </a:lnTo>
                  <a:lnTo>
                    <a:pt x="19418" y="10013"/>
                  </a:lnTo>
                  <a:lnTo>
                    <a:pt x="19415" y="10017"/>
                  </a:lnTo>
                  <a:lnTo>
                    <a:pt x="19410" y="10028"/>
                  </a:lnTo>
                  <a:lnTo>
                    <a:pt x="19382" y="10033"/>
                  </a:lnTo>
                  <a:lnTo>
                    <a:pt x="19359" y="10034"/>
                  </a:lnTo>
                  <a:lnTo>
                    <a:pt x="19359" y="10029"/>
                  </a:lnTo>
                  <a:lnTo>
                    <a:pt x="19384" y="10014"/>
                  </a:lnTo>
                  <a:lnTo>
                    <a:pt x="19399" y="10009"/>
                  </a:lnTo>
                  <a:lnTo>
                    <a:pt x="19404" y="10004"/>
                  </a:lnTo>
                  <a:lnTo>
                    <a:pt x="19403" y="10000"/>
                  </a:lnTo>
                  <a:lnTo>
                    <a:pt x="19398" y="10000"/>
                  </a:lnTo>
                  <a:lnTo>
                    <a:pt x="19383" y="9997"/>
                  </a:lnTo>
                  <a:lnTo>
                    <a:pt x="19378" y="9998"/>
                  </a:lnTo>
                  <a:lnTo>
                    <a:pt x="19369" y="9995"/>
                  </a:lnTo>
                  <a:lnTo>
                    <a:pt x="19368" y="9986"/>
                  </a:lnTo>
                  <a:lnTo>
                    <a:pt x="19365" y="9977"/>
                  </a:lnTo>
                  <a:lnTo>
                    <a:pt x="19367" y="9957"/>
                  </a:lnTo>
                  <a:lnTo>
                    <a:pt x="19363" y="9943"/>
                  </a:lnTo>
                  <a:lnTo>
                    <a:pt x="19359" y="9920"/>
                  </a:lnTo>
                  <a:lnTo>
                    <a:pt x="19355" y="9907"/>
                  </a:lnTo>
                  <a:lnTo>
                    <a:pt x="19349" y="9893"/>
                  </a:lnTo>
                  <a:lnTo>
                    <a:pt x="19348" y="9888"/>
                  </a:lnTo>
                  <a:lnTo>
                    <a:pt x="19345" y="9884"/>
                  </a:lnTo>
                  <a:lnTo>
                    <a:pt x="19336" y="9885"/>
                  </a:lnTo>
                  <a:lnTo>
                    <a:pt x="19338" y="9923"/>
                  </a:lnTo>
                  <a:lnTo>
                    <a:pt x="19332" y="9923"/>
                  </a:lnTo>
                  <a:lnTo>
                    <a:pt x="19329" y="9928"/>
                  </a:lnTo>
                  <a:lnTo>
                    <a:pt x="19326" y="9929"/>
                  </a:lnTo>
                  <a:lnTo>
                    <a:pt x="19311" y="9922"/>
                  </a:lnTo>
                  <a:lnTo>
                    <a:pt x="19298" y="9913"/>
                  </a:lnTo>
                  <a:lnTo>
                    <a:pt x="19295" y="9909"/>
                  </a:lnTo>
                  <a:lnTo>
                    <a:pt x="19294" y="9900"/>
                  </a:lnTo>
                  <a:lnTo>
                    <a:pt x="19291" y="9895"/>
                  </a:lnTo>
                  <a:lnTo>
                    <a:pt x="19267" y="9898"/>
                  </a:lnTo>
                  <a:lnTo>
                    <a:pt x="19264" y="9903"/>
                  </a:lnTo>
                  <a:lnTo>
                    <a:pt x="19259" y="9892"/>
                  </a:lnTo>
                  <a:lnTo>
                    <a:pt x="19253" y="9877"/>
                  </a:lnTo>
                  <a:lnTo>
                    <a:pt x="19250" y="9877"/>
                  </a:lnTo>
                  <a:lnTo>
                    <a:pt x="19240" y="9895"/>
                  </a:lnTo>
                  <a:lnTo>
                    <a:pt x="19231" y="9897"/>
                  </a:lnTo>
                  <a:lnTo>
                    <a:pt x="19230" y="9883"/>
                  </a:lnTo>
                  <a:lnTo>
                    <a:pt x="19233" y="9877"/>
                  </a:lnTo>
                  <a:lnTo>
                    <a:pt x="19236" y="9877"/>
                  </a:lnTo>
                  <a:lnTo>
                    <a:pt x="19239" y="9887"/>
                  </a:lnTo>
                  <a:lnTo>
                    <a:pt x="19243" y="9894"/>
                  </a:lnTo>
                  <a:lnTo>
                    <a:pt x="19246" y="9890"/>
                  </a:lnTo>
                  <a:lnTo>
                    <a:pt x="19251" y="9880"/>
                  </a:lnTo>
                  <a:lnTo>
                    <a:pt x="19254" y="9871"/>
                  </a:lnTo>
                  <a:lnTo>
                    <a:pt x="19253" y="9867"/>
                  </a:lnTo>
                  <a:lnTo>
                    <a:pt x="19250" y="9858"/>
                  </a:lnTo>
                  <a:lnTo>
                    <a:pt x="19249" y="9844"/>
                  </a:lnTo>
                  <a:lnTo>
                    <a:pt x="19245" y="9825"/>
                  </a:lnTo>
                  <a:lnTo>
                    <a:pt x="19245" y="9816"/>
                  </a:lnTo>
                  <a:lnTo>
                    <a:pt x="19250" y="9815"/>
                  </a:lnTo>
                  <a:lnTo>
                    <a:pt x="19254" y="9823"/>
                  </a:lnTo>
                  <a:lnTo>
                    <a:pt x="19258" y="9833"/>
                  </a:lnTo>
                  <a:lnTo>
                    <a:pt x="19259" y="9852"/>
                  </a:lnTo>
                  <a:lnTo>
                    <a:pt x="19256" y="9857"/>
                  </a:lnTo>
                  <a:lnTo>
                    <a:pt x="19259" y="9866"/>
                  </a:lnTo>
                  <a:lnTo>
                    <a:pt x="19263" y="9875"/>
                  </a:lnTo>
                  <a:lnTo>
                    <a:pt x="19263" y="9880"/>
                  </a:lnTo>
                  <a:lnTo>
                    <a:pt x="19266" y="9879"/>
                  </a:lnTo>
                  <a:lnTo>
                    <a:pt x="19278" y="9872"/>
                  </a:lnTo>
                  <a:lnTo>
                    <a:pt x="19287" y="9867"/>
                  </a:lnTo>
                  <a:lnTo>
                    <a:pt x="19290" y="9867"/>
                  </a:lnTo>
                  <a:lnTo>
                    <a:pt x="19293" y="9871"/>
                  </a:lnTo>
                  <a:lnTo>
                    <a:pt x="19302" y="9884"/>
                  </a:lnTo>
                  <a:lnTo>
                    <a:pt x="19309" y="9888"/>
                  </a:lnTo>
                  <a:lnTo>
                    <a:pt x="19312" y="9892"/>
                  </a:lnTo>
                  <a:lnTo>
                    <a:pt x="19315" y="9888"/>
                  </a:lnTo>
                  <a:lnTo>
                    <a:pt x="19315" y="9883"/>
                  </a:lnTo>
                  <a:lnTo>
                    <a:pt x="19311" y="9883"/>
                  </a:lnTo>
                  <a:lnTo>
                    <a:pt x="19314" y="9878"/>
                  </a:lnTo>
                  <a:lnTo>
                    <a:pt x="19323" y="9872"/>
                  </a:lnTo>
                  <a:lnTo>
                    <a:pt x="19329" y="9876"/>
                  </a:lnTo>
                  <a:lnTo>
                    <a:pt x="19328" y="9857"/>
                  </a:lnTo>
                  <a:lnTo>
                    <a:pt x="19332" y="9857"/>
                  </a:lnTo>
                  <a:lnTo>
                    <a:pt x="19341" y="9851"/>
                  </a:lnTo>
                  <a:lnTo>
                    <a:pt x="19349" y="9850"/>
                  </a:lnTo>
                  <a:lnTo>
                    <a:pt x="19350" y="9855"/>
                  </a:lnTo>
                  <a:lnTo>
                    <a:pt x="19353" y="9854"/>
                  </a:lnTo>
                  <a:lnTo>
                    <a:pt x="19362" y="9867"/>
                  </a:lnTo>
                  <a:lnTo>
                    <a:pt x="19372" y="9881"/>
                  </a:lnTo>
                  <a:lnTo>
                    <a:pt x="19372" y="9885"/>
                  </a:lnTo>
                  <a:lnTo>
                    <a:pt x="19376" y="9889"/>
                  </a:lnTo>
                  <a:lnTo>
                    <a:pt x="19373" y="9904"/>
                  </a:lnTo>
                  <a:lnTo>
                    <a:pt x="19375" y="9928"/>
                  </a:lnTo>
                  <a:lnTo>
                    <a:pt x="19387" y="9965"/>
                  </a:lnTo>
                  <a:lnTo>
                    <a:pt x="19403" y="9999"/>
                  </a:lnTo>
                  <a:lnTo>
                    <a:pt x="19406" y="9999"/>
                  </a:lnTo>
                  <a:lnTo>
                    <a:pt x="19409" y="9972"/>
                  </a:lnTo>
                  <a:lnTo>
                    <a:pt x="19409" y="9957"/>
                  </a:lnTo>
                  <a:lnTo>
                    <a:pt x="19405" y="9943"/>
                  </a:lnTo>
                  <a:lnTo>
                    <a:pt x="19402" y="9941"/>
                  </a:lnTo>
                  <a:lnTo>
                    <a:pt x="19402" y="9935"/>
                  </a:lnTo>
                  <a:lnTo>
                    <a:pt x="19399" y="9930"/>
                  </a:lnTo>
                  <a:lnTo>
                    <a:pt x="19402" y="9925"/>
                  </a:lnTo>
                  <a:lnTo>
                    <a:pt x="19404" y="9924"/>
                  </a:lnTo>
                  <a:lnTo>
                    <a:pt x="19411" y="9928"/>
                  </a:lnTo>
                  <a:lnTo>
                    <a:pt x="19423" y="9936"/>
                  </a:lnTo>
                  <a:lnTo>
                    <a:pt x="19424" y="9950"/>
                  </a:lnTo>
                  <a:lnTo>
                    <a:pt x="19421" y="9955"/>
                  </a:lnTo>
                  <a:lnTo>
                    <a:pt x="19421" y="9960"/>
                  </a:lnTo>
                  <a:lnTo>
                    <a:pt x="19425" y="9964"/>
                  </a:lnTo>
                  <a:lnTo>
                    <a:pt x="19437" y="9967"/>
                  </a:lnTo>
                  <a:lnTo>
                    <a:pt x="19449" y="9976"/>
                  </a:lnTo>
                  <a:lnTo>
                    <a:pt x="19453" y="9980"/>
                  </a:lnTo>
                  <a:lnTo>
                    <a:pt x="19456" y="9984"/>
                  </a:lnTo>
                  <a:lnTo>
                    <a:pt x="19469" y="10006"/>
                  </a:lnTo>
                  <a:lnTo>
                    <a:pt x="19476" y="10020"/>
                  </a:lnTo>
                  <a:lnTo>
                    <a:pt x="19479" y="10024"/>
                  </a:lnTo>
                  <a:lnTo>
                    <a:pt x="19485" y="10023"/>
                  </a:lnTo>
                  <a:lnTo>
                    <a:pt x="19488" y="10018"/>
                  </a:lnTo>
                  <a:lnTo>
                    <a:pt x="19490" y="10003"/>
                  </a:lnTo>
                  <a:lnTo>
                    <a:pt x="19498" y="9988"/>
                  </a:lnTo>
                  <a:lnTo>
                    <a:pt x="19503" y="9986"/>
                  </a:lnTo>
                  <a:lnTo>
                    <a:pt x="19509" y="9999"/>
                  </a:lnTo>
                  <a:lnTo>
                    <a:pt x="19513" y="9999"/>
                  </a:lnTo>
                  <a:lnTo>
                    <a:pt x="19513" y="9985"/>
                  </a:lnTo>
                  <a:lnTo>
                    <a:pt x="19516" y="9981"/>
                  </a:lnTo>
                  <a:lnTo>
                    <a:pt x="19522" y="9976"/>
                  </a:lnTo>
                  <a:lnTo>
                    <a:pt x="19525" y="9968"/>
                  </a:lnTo>
                  <a:lnTo>
                    <a:pt x="19524" y="9962"/>
                  </a:lnTo>
                  <a:lnTo>
                    <a:pt x="19527" y="9947"/>
                  </a:lnTo>
                  <a:lnTo>
                    <a:pt x="19524" y="9890"/>
                  </a:lnTo>
                  <a:lnTo>
                    <a:pt x="19521" y="9886"/>
                  </a:lnTo>
                  <a:lnTo>
                    <a:pt x="19515" y="9887"/>
                  </a:lnTo>
                  <a:lnTo>
                    <a:pt x="19513" y="9901"/>
                  </a:lnTo>
                  <a:lnTo>
                    <a:pt x="19503" y="9902"/>
                  </a:lnTo>
                  <a:lnTo>
                    <a:pt x="19498" y="9908"/>
                  </a:lnTo>
                  <a:lnTo>
                    <a:pt x="19488" y="9908"/>
                  </a:lnTo>
                  <a:lnTo>
                    <a:pt x="19479" y="9905"/>
                  </a:lnTo>
                  <a:lnTo>
                    <a:pt x="19476" y="9901"/>
                  </a:lnTo>
                  <a:lnTo>
                    <a:pt x="19475" y="9891"/>
                  </a:lnTo>
                  <a:lnTo>
                    <a:pt x="19484" y="9890"/>
                  </a:lnTo>
                  <a:lnTo>
                    <a:pt x="19494" y="9894"/>
                  </a:lnTo>
                  <a:lnTo>
                    <a:pt x="19503" y="9893"/>
                  </a:lnTo>
                  <a:lnTo>
                    <a:pt x="19506" y="9888"/>
                  </a:lnTo>
                  <a:lnTo>
                    <a:pt x="19511" y="9877"/>
                  </a:lnTo>
                  <a:lnTo>
                    <a:pt x="19514" y="9872"/>
                  </a:lnTo>
                  <a:lnTo>
                    <a:pt x="19510" y="9868"/>
                  </a:lnTo>
                  <a:lnTo>
                    <a:pt x="19505" y="9869"/>
                  </a:lnTo>
                  <a:lnTo>
                    <a:pt x="19496" y="9865"/>
                  </a:lnTo>
                  <a:lnTo>
                    <a:pt x="19492" y="9861"/>
                  </a:lnTo>
                  <a:lnTo>
                    <a:pt x="19489" y="9851"/>
                  </a:lnTo>
                  <a:lnTo>
                    <a:pt x="19488" y="9843"/>
                  </a:lnTo>
                  <a:lnTo>
                    <a:pt x="19485" y="9839"/>
                  </a:lnTo>
                  <a:lnTo>
                    <a:pt x="19482" y="9834"/>
                  </a:lnTo>
                  <a:lnTo>
                    <a:pt x="19479" y="9839"/>
                  </a:lnTo>
                  <a:lnTo>
                    <a:pt x="19476" y="9844"/>
                  </a:lnTo>
                  <a:lnTo>
                    <a:pt x="19476" y="9849"/>
                  </a:lnTo>
                  <a:lnTo>
                    <a:pt x="19479" y="9848"/>
                  </a:lnTo>
                  <a:lnTo>
                    <a:pt x="19480" y="9863"/>
                  </a:lnTo>
                  <a:lnTo>
                    <a:pt x="19477" y="9877"/>
                  </a:lnTo>
                  <a:lnTo>
                    <a:pt x="19474" y="9877"/>
                  </a:lnTo>
                  <a:lnTo>
                    <a:pt x="19472" y="9877"/>
                  </a:lnTo>
                  <a:lnTo>
                    <a:pt x="19452" y="9871"/>
                  </a:lnTo>
                  <a:lnTo>
                    <a:pt x="19437" y="9859"/>
                  </a:lnTo>
                  <a:lnTo>
                    <a:pt x="19437" y="9854"/>
                  </a:lnTo>
                  <a:lnTo>
                    <a:pt x="19451" y="9868"/>
                  </a:lnTo>
                  <a:lnTo>
                    <a:pt x="19465" y="9877"/>
                  </a:lnTo>
                  <a:lnTo>
                    <a:pt x="19461" y="9877"/>
                  </a:lnTo>
                  <a:lnTo>
                    <a:pt x="19459" y="9869"/>
                  </a:lnTo>
                  <a:lnTo>
                    <a:pt x="19450" y="9872"/>
                  </a:lnTo>
                  <a:lnTo>
                    <a:pt x="19437" y="9870"/>
                  </a:lnTo>
                  <a:lnTo>
                    <a:pt x="19437" y="9875"/>
                  </a:lnTo>
                  <a:lnTo>
                    <a:pt x="19441" y="9880"/>
                  </a:lnTo>
                  <a:lnTo>
                    <a:pt x="19440" y="9886"/>
                  </a:lnTo>
                  <a:lnTo>
                    <a:pt x="19442" y="9881"/>
                  </a:lnTo>
                  <a:lnTo>
                    <a:pt x="19440" y="9876"/>
                  </a:lnTo>
                  <a:lnTo>
                    <a:pt x="19443" y="9867"/>
                  </a:lnTo>
                  <a:lnTo>
                    <a:pt x="19446" y="9869"/>
                  </a:lnTo>
                  <a:lnTo>
                    <a:pt x="19443" y="9877"/>
                  </a:lnTo>
                  <a:lnTo>
                    <a:pt x="19440" y="9877"/>
                  </a:lnTo>
                  <a:lnTo>
                    <a:pt x="19437" y="9849"/>
                  </a:lnTo>
                  <a:lnTo>
                    <a:pt x="19437" y="9844"/>
                  </a:lnTo>
                  <a:lnTo>
                    <a:pt x="19440" y="9839"/>
                  </a:lnTo>
                  <a:lnTo>
                    <a:pt x="19445" y="9833"/>
                  </a:lnTo>
                  <a:lnTo>
                    <a:pt x="19449" y="9838"/>
                  </a:lnTo>
                  <a:lnTo>
                    <a:pt x="19457" y="9837"/>
                  </a:lnTo>
                  <a:lnTo>
                    <a:pt x="19457" y="9823"/>
                  </a:lnTo>
                  <a:lnTo>
                    <a:pt x="19454" y="9823"/>
                  </a:lnTo>
                  <a:lnTo>
                    <a:pt x="19454" y="9818"/>
                  </a:lnTo>
                  <a:lnTo>
                    <a:pt x="19445" y="9819"/>
                  </a:lnTo>
                  <a:lnTo>
                    <a:pt x="19444" y="9814"/>
                  </a:lnTo>
                  <a:lnTo>
                    <a:pt x="19441" y="9811"/>
                  </a:lnTo>
                  <a:lnTo>
                    <a:pt x="19429" y="9812"/>
                  </a:lnTo>
                  <a:lnTo>
                    <a:pt x="19421" y="9844"/>
                  </a:lnTo>
                  <a:lnTo>
                    <a:pt x="19421" y="9877"/>
                  </a:lnTo>
                  <a:lnTo>
                    <a:pt x="19417" y="9877"/>
                  </a:lnTo>
                  <a:lnTo>
                    <a:pt x="19402" y="9842"/>
                  </a:lnTo>
                  <a:lnTo>
                    <a:pt x="19380" y="9817"/>
                  </a:lnTo>
                  <a:lnTo>
                    <a:pt x="19349" y="9795"/>
                  </a:lnTo>
                  <a:lnTo>
                    <a:pt x="19346" y="9787"/>
                  </a:lnTo>
                  <a:lnTo>
                    <a:pt x="19333" y="9768"/>
                  </a:lnTo>
                  <a:lnTo>
                    <a:pt x="19323" y="9750"/>
                  </a:lnTo>
                  <a:lnTo>
                    <a:pt x="19307" y="9732"/>
                  </a:lnTo>
                  <a:lnTo>
                    <a:pt x="19300" y="9714"/>
                  </a:lnTo>
                  <a:lnTo>
                    <a:pt x="19299" y="9700"/>
                  </a:lnTo>
                  <a:lnTo>
                    <a:pt x="19308" y="9699"/>
                  </a:lnTo>
                  <a:lnTo>
                    <a:pt x="19314" y="9703"/>
                  </a:lnTo>
                  <a:lnTo>
                    <a:pt x="19318" y="9707"/>
                  </a:lnTo>
                  <a:lnTo>
                    <a:pt x="19324" y="9706"/>
                  </a:lnTo>
                  <a:lnTo>
                    <a:pt x="19331" y="9715"/>
                  </a:lnTo>
                  <a:lnTo>
                    <a:pt x="19344" y="9732"/>
                  </a:lnTo>
                  <a:lnTo>
                    <a:pt x="19353" y="9750"/>
                  </a:lnTo>
                  <a:lnTo>
                    <a:pt x="19360" y="9763"/>
                  </a:lnTo>
                  <a:lnTo>
                    <a:pt x="19363" y="9768"/>
                  </a:lnTo>
                  <a:lnTo>
                    <a:pt x="19378" y="9766"/>
                  </a:lnTo>
                  <a:lnTo>
                    <a:pt x="19382" y="9770"/>
                  </a:lnTo>
                  <a:lnTo>
                    <a:pt x="19388" y="9774"/>
                  </a:lnTo>
                  <a:lnTo>
                    <a:pt x="19398" y="9787"/>
                  </a:lnTo>
                  <a:lnTo>
                    <a:pt x="19404" y="9800"/>
                  </a:lnTo>
                  <a:lnTo>
                    <a:pt x="19408" y="9805"/>
                  </a:lnTo>
                  <a:lnTo>
                    <a:pt x="19411" y="9805"/>
                  </a:lnTo>
                  <a:lnTo>
                    <a:pt x="19416" y="9799"/>
                  </a:lnTo>
                  <a:lnTo>
                    <a:pt x="19434" y="9787"/>
                  </a:lnTo>
                  <a:lnTo>
                    <a:pt x="19445" y="9776"/>
                  </a:lnTo>
                  <a:lnTo>
                    <a:pt x="19448" y="9772"/>
                  </a:lnTo>
                  <a:lnTo>
                    <a:pt x="19451" y="9766"/>
                  </a:lnTo>
                  <a:lnTo>
                    <a:pt x="19450" y="9757"/>
                  </a:lnTo>
                  <a:lnTo>
                    <a:pt x="19447" y="9752"/>
                  </a:lnTo>
                  <a:lnTo>
                    <a:pt x="19444" y="9743"/>
                  </a:lnTo>
                  <a:lnTo>
                    <a:pt x="19441" y="9749"/>
                  </a:lnTo>
                  <a:lnTo>
                    <a:pt x="19437" y="9755"/>
                  </a:lnTo>
                  <a:lnTo>
                    <a:pt x="19434" y="9755"/>
                  </a:lnTo>
                  <a:lnTo>
                    <a:pt x="19429" y="9751"/>
                  </a:lnTo>
                  <a:lnTo>
                    <a:pt x="19425" y="9746"/>
                  </a:lnTo>
                  <a:lnTo>
                    <a:pt x="19423" y="9749"/>
                  </a:lnTo>
                  <a:lnTo>
                    <a:pt x="19420" y="9757"/>
                  </a:lnTo>
                  <a:lnTo>
                    <a:pt x="19421" y="9766"/>
                  </a:lnTo>
                  <a:lnTo>
                    <a:pt x="19415" y="9766"/>
                  </a:lnTo>
                  <a:lnTo>
                    <a:pt x="19411" y="9762"/>
                  </a:lnTo>
                  <a:lnTo>
                    <a:pt x="19408" y="9758"/>
                  </a:lnTo>
                  <a:lnTo>
                    <a:pt x="19411" y="9757"/>
                  </a:lnTo>
                  <a:lnTo>
                    <a:pt x="19414" y="9752"/>
                  </a:lnTo>
                  <a:lnTo>
                    <a:pt x="19411" y="9747"/>
                  </a:lnTo>
                  <a:lnTo>
                    <a:pt x="19402" y="9748"/>
                  </a:lnTo>
                  <a:lnTo>
                    <a:pt x="19398" y="9734"/>
                  </a:lnTo>
                  <a:lnTo>
                    <a:pt x="19401" y="9730"/>
                  </a:lnTo>
                  <a:lnTo>
                    <a:pt x="19413" y="9728"/>
                  </a:lnTo>
                  <a:lnTo>
                    <a:pt x="19422" y="9732"/>
                  </a:lnTo>
                  <a:lnTo>
                    <a:pt x="19425" y="9736"/>
                  </a:lnTo>
                  <a:lnTo>
                    <a:pt x="19428" y="9731"/>
                  </a:lnTo>
                  <a:lnTo>
                    <a:pt x="19431" y="9725"/>
                  </a:lnTo>
                  <a:lnTo>
                    <a:pt x="19430" y="9717"/>
                  </a:lnTo>
                  <a:lnTo>
                    <a:pt x="19421" y="9708"/>
                  </a:lnTo>
                  <a:lnTo>
                    <a:pt x="19411" y="9700"/>
                  </a:lnTo>
                  <a:lnTo>
                    <a:pt x="19408" y="9701"/>
                  </a:lnTo>
                  <a:lnTo>
                    <a:pt x="19403" y="9710"/>
                  </a:lnTo>
                  <a:lnTo>
                    <a:pt x="19394" y="9712"/>
                  </a:lnTo>
                  <a:lnTo>
                    <a:pt x="19394" y="9707"/>
                  </a:lnTo>
                  <a:lnTo>
                    <a:pt x="19396" y="9697"/>
                  </a:lnTo>
                  <a:lnTo>
                    <a:pt x="19402" y="9692"/>
                  </a:lnTo>
                  <a:lnTo>
                    <a:pt x="19402" y="9687"/>
                  </a:lnTo>
                  <a:lnTo>
                    <a:pt x="19390" y="9689"/>
                  </a:lnTo>
                  <a:lnTo>
                    <a:pt x="19386" y="9684"/>
                  </a:lnTo>
                  <a:lnTo>
                    <a:pt x="19383" y="9685"/>
                  </a:lnTo>
                  <a:lnTo>
                    <a:pt x="19383" y="9675"/>
                  </a:lnTo>
                  <a:lnTo>
                    <a:pt x="19386" y="9670"/>
                  </a:lnTo>
                  <a:lnTo>
                    <a:pt x="19389" y="9669"/>
                  </a:lnTo>
                  <a:lnTo>
                    <a:pt x="19395" y="9674"/>
                  </a:lnTo>
                  <a:lnTo>
                    <a:pt x="19404" y="9682"/>
                  </a:lnTo>
                  <a:lnTo>
                    <a:pt x="19414" y="9685"/>
                  </a:lnTo>
                  <a:lnTo>
                    <a:pt x="19423" y="9694"/>
                  </a:lnTo>
                  <a:lnTo>
                    <a:pt x="19426" y="9693"/>
                  </a:lnTo>
                  <a:lnTo>
                    <a:pt x="19426" y="9689"/>
                  </a:lnTo>
                  <a:lnTo>
                    <a:pt x="19423" y="9675"/>
                  </a:lnTo>
                  <a:lnTo>
                    <a:pt x="19419" y="9666"/>
                  </a:lnTo>
                  <a:lnTo>
                    <a:pt x="19416" y="9661"/>
                  </a:lnTo>
                  <a:lnTo>
                    <a:pt x="19407" y="9663"/>
                  </a:lnTo>
                  <a:lnTo>
                    <a:pt x="19398" y="9669"/>
                  </a:lnTo>
                  <a:lnTo>
                    <a:pt x="19394" y="9664"/>
                  </a:lnTo>
                  <a:lnTo>
                    <a:pt x="19394" y="9660"/>
                  </a:lnTo>
                  <a:lnTo>
                    <a:pt x="19400" y="9649"/>
                  </a:lnTo>
                  <a:lnTo>
                    <a:pt x="19397" y="9644"/>
                  </a:lnTo>
                  <a:lnTo>
                    <a:pt x="19396" y="9631"/>
                  </a:lnTo>
                  <a:lnTo>
                    <a:pt x="19405" y="9629"/>
                  </a:lnTo>
                  <a:lnTo>
                    <a:pt x="19414" y="9633"/>
                  </a:lnTo>
                  <a:lnTo>
                    <a:pt x="19417" y="9637"/>
                  </a:lnTo>
                  <a:lnTo>
                    <a:pt x="19421" y="9642"/>
                  </a:lnTo>
                  <a:lnTo>
                    <a:pt x="19424" y="9655"/>
                  </a:lnTo>
                  <a:lnTo>
                    <a:pt x="19432" y="9674"/>
                  </a:lnTo>
                  <a:lnTo>
                    <a:pt x="19438" y="9683"/>
                  </a:lnTo>
                  <a:lnTo>
                    <a:pt x="19444" y="9682"/>
                  </a:lnTo>
                  <a:lnTo>
                    <a:pt x="19447" y="9677"/>
                  </a:lnTo>
                  <a:lnTo>
                    <a:pt x="19449" y="9672"/>
                  </a:lnTo>
                  <a:lnTo>
                    <a:pt x="19449" y="9667"/>
                  </a:lnTo>
                  <a:lnTo>
                    <a:pt x="19446" y="9663"/>
                  </a:lnTo>
                  <a:lnTo>
                    <a:pt x="19442" y="9653"/>
                  </a:lnTo>
                  <a:lnTo>
                    <a:pt x="19439" y="9644"/>
                  </a:lnTo>
                  <a:lnTo>
                    <a:pt x="19439" y="9640"/>
                  </a:lnTo>
                  <a:lnTo>
                    <a:pt x="19442" y="9635"/>
                  </a:lnTo>
                  <a:lnTo>
                    <a:pt x="19448" y="9638"/>
                  </a:lnTo>
                  <a:lnTo>
                    <a:pt x="19451" y="9643"/>
                  </a:lnTo>
                  <a:lnTo>
                    <a:pt x="19454" y="9648"/>
                  </a:lnTo>
                  <a:lnTo>
                    <a:pt x="19455" y="9661"/>
                  </a:lnTo>
                  <a:lnTo>
                    <a:pt x="19458" y="9675"/>
                  </a:lnTo>
                  <a:lnTo>
                    <a:pt x="19459" y="9690"/>
                  </a:lnTo>
                  <a:lnTo>
                    <a:pt x="19471" y="9688"/>
                  </a:lnTo>
                  <a:lnTo>
                    <a:pt x="19478" y="9692"/>
                  </a:lnTo>
                  <a:lnTo>
                    <a:pt x="19481" y="9701"/>
                  </a:lnTo>
                  <a:lnTo>
                    <a:pt x="19485" y="9710"/>
                  </a:lnTo>
                  <a:lnTo>
                    <a:pt x="19482" y="9715"/>
                  </a:lnTo>
                  <a:lnTo>
                    <a:pt x="19485" y="9719"/>
                  </a:lnTo>
                  <a:lnTo>
                    <a:pt x="19488" y="9718"/>
                  </a:lnTo>
                  <a:lnTo>
                    <a:pt x="19491" y="9714"/>
                  </a:lnTo>
                  <a:lnTo>
                    <a:pt x="19490" y="9709"/>
                  </a:lnTo>
                  <a:lnTo>
                    <a:pt x="19487" y="9695"/>
                  </a:lnTo>
                  <a:lnTo>
                    <a:pt x="19483" y="9682"/>
                  </a:lnTo>
                  <a:lnTo>
                    <a:pt x="19486" y="9677"/>
                  </a:lnTo>
                  <a:lnTo>
                    <a:pt x="19485" y="9667"/>
                  </a:lnTo>
                  <a:lnTo>
                    <a:pt x="19488" y="9658"/>
                  </a:lnTo>
                  <a:lnTo>
                    <a:pt x="19491" y="9652"/>
                  </a:lnTo>
                  <a:lnTo>
                    <a:pt x="19487" y="9638"/>
                  </a:lnTo>
                  <a:lnTo>
                    <a:pt x="19483" y="9620"/>
                  </a:lnTo>
                  <a:lnTo>
                    <a:pt x="19479" y="9607"/>
                  </a:lnTo>
                  <a:lnTo>
                    <a:pt x="19476" y="9592"/>
                  </a:lnTo>
                  <a:lnTo>
                    <a:pt x="19475" y="9587"/>
                  </a:lnTo>
                  <a:lnTo>
                    <a:pt x="19469" y="9588"/>
                  </a:lnTo>
                  <a:lnTo>
                    <a:pt x="19467" y="9594"/>
                  </a:lnTo>
                  <a:lnTo>
                    <a:pt x="19467" y="9608"/>
                  </a:lnTo>
                  <a:lnTo>
                    <a:pt x="19465" y="9613"/>
                  </a:lnTo>
                  <a:lnTo>
                    <a:pt x="19452" y="9614"/>
                  </a:lnTo>
                  <a:lnTo>
                    <a:pt x="19446" y="9605"/>
                  </a:lnTo>
                  <a:lnTo>
                    <a:pt x="19446" y="9601"/>
                  </a:lnTo>
                  <a:lnTo>
                    <a:pt x="19449" y="9596"/>
                  </a:lnTo>
                  <a:lnTo>
                    <a:pt x="19454" y="9590"/>
                  </a:lnTo>
                  <a:lnTo>
                    <a:pt x="19460" y="9590"/>
                  </a:lnTo>
                  <a:lnTo>
                    <a:pt x="19460" y="9580"/>
                  </a:lnTo>
                  <a:lnTo>
                    <a:pt x="19457" y="9580"/>
                  </a:lnTo>
                  <a:lnTo>
                    <a:pt x="19448" y="9576"/>
                  </a:lnTo>
                  <a:lnTo>
                    <a:pt x="19439" y="9578"/>
                  </a:lnTo>
                  <a:lnTo>
                    <a:pt x="19426" y="9565"/>
                  </a:lnTo>
                  <a:lnTo>
                    <a:pt x="19414" y="9562"/>
                  </a:lnTo>
                  <a:lnTo>
                    <a:pt x="19411" y="9563"/>
                  </a:lnTo>
                  <a:lnTo>
                    <a:pt x="19405" y="9573"/>
                  </a:lnTo>
                  <a:lnTo>
                    <a:pt x="19393" y="9584"/>
                  </a:lnTo>
                  <a:lnTo>
                    <a:pt x="19388" y="9589"/>
                  </a:lnTo>
                  <a:lnTo>
                    <a:pt x="19381" y="9585"/>
                  </a:lnTo>
                  <a:lnTo>
                    <a:pt x="19369" y="9572"/>
                  </a:lnTo>
                  <a:lnTo>
                    <a:pt x="19356" y="9564"/>
                  </a:lnTo>
                  <a:lnTo>
                    <a:pt x="19356" y="9555"/>
                  </a:lnTo>
                  <a:lnTo>
                    <a:pt x="19359" y="9554"/>
                  </a:lnTo>
                  <a:lnTo>
                    <a:pt x="19362" y="9559"/>
                  </a:lnTo>
                  <a:lnTo>
                    <a:pt x="19377" y="9562"/>
                  </a:lnTo>
                  <a:lnTo>
                    <a:pt x="19401" y="9540"/>
                  </a:lnTo>
                  <a:lnTo>
                    <a:pt x="19410" y="9511"/>
                  </a:lnTo>
                  <a:lnTo>
                    <a:pt x="19413" y="9511"/>
                  </a:lnTo>
                  <a:lnTo>
                    <a:pt x="19422" y="9538"/>
                  </a:lnTo>
                  <a:lnTo>
                    <a:pt x="19437" y="9545"/>
                  </a:lnTo>
                  <a:lnTo>
                    <a:pt x="19437" y="9540"/>
                  </a:lnTo>
                  <a:lnTo>
                    <a:pt x="19440" y="9533"/>
                  </a:lnTo>
                  <a:lnTo>
                    <a:pt x="19442" y="9524"/>
                  </a:lnTo>
                  <a:lnTo>
                    <a:pt x="19442" y="9520"/>
                  </a:lnTo>
                  <a:lnTo>
                    <a:pt x="19439" y="9516"/>
                  </a:lnTo>
                  <a:lnTo>
                    <a:pt x="19399" y="9521"/>
                  </a:lnTo>
                  <a:lnTo>
                    <a:pt x="19387" y="9527"/>
                  </a:lnTo>
                  <a:lnTo>
                    <a:pt x="19384" y="9523"/>
                  </a:lnTo>
                  <a:lnTo>
                    <a:pt x="19381" y="9518"/>
                  </a:lnTo>
                  <a:lnTo>
                    <a:pt x="19381" y="9509"/>
                  </a:lnTo>
                  <a:lnTo>
                    <a:pt x="19377" y="9505"/>
                  </a:lnTo>
                  <a:lnTo>
                    <a:pt x="19353" y="9508"/>
                  </a:lnTo>
                  <a:lnTo>
                    <a:pt x="19333" y="9520"/>
                  </a:lnTo>
                  <a:lnTo>
                    <a:pt x="19330" y="9520"/>
                  </a:lnTo>
                  <a:lnTo>
                    <a:pt x="19317" y="9512"/>
                  </a:lnTo>
                  <a:lnTo>
                    <a:pt x="19308" y="9504"/>
                  </a:lnTo>
                  <a:lnTo>
                    <a:pt x="19307" y="9495"/>
                  </a:lnTo>
                  <a:lnTo>
                    <a:pt x="19313" y="9489"/>
                  </a:lnTo>
                  <a:lnTo>
                    <a:pt x="19312" y="9475"/>
                  </a:lnTo>
                  <a:lnTo>
                    <a:pt x="19309" y="9466"/>
                  </a:lnTo>
                  <a:lnTo>
                    <a:pt x="19306" y="9461"/>
                  </a:lnTo>
                  <a:lnTo>
                    <a:pt x="19303" y="9462"/>
                  </a:lnTo>
                  <a:lnTo>
                    <a:pt x="19297" y="9467"/>
                  </a:lnTo>
                  <a:lnTo>
                    <a:pt x="19294" y="9463"/>
                  </a:lnTo>
                  <a:lnTo>
                    <a:pt x="19287" y="9454"/>
                  </a:lnTo>
                  <a:lnTo>
                    <a:pt x="19286" y="9440"/>
                  </a:lnTo>
                  <a:lnTo>
                    <a:pt x="19283" y="9412"/>
                  </a:lnTo>
                  <a:lnTo>
                    <a:pt x="19283" y="9389"/>
                  </a:lnTo>
                  <a:lnTo>
                    <a:pt x="19280" y="9389"/>
                  </a:lnTo>
                  <a:lnTo>
                    <a:pt x="19277" y="9413"/>
                  </a:lnTo>
                  <a:lnTo>
                    <a:pt x="19265" y="9424"/>
                  </a:lnTo>
                  <a:lnTo>
                    <a:pt x="19261" y="9425"/>
                  </a:lnTo>
                  <a:lnTo>
                    <a:pt x="19259" y="9427"/>
                  </a:lnTo>
                  <a:lnTo>
                    <a:pt x="19258" y="9414"/>
                  </a:lnTo>
                  <a:lnTo>
                    <a:pt x="19255" y="9410"/>
                  </a:lnTo>
                  <a:lnTo>
                    <a:pt x="19248" y="9407"/>
                  </a:lnTo>
                  <a:lnTo>
                    <a:pt x="19242" y="9413"/>
                  </a:lnTo>
                  <a:lnTo>
                    <a:pt x="19237" y="9413"/>
                  </a:lnTo>
                  <a:lnTo>
                    <a:pt x="19227" y="9405"/>
                  </a:lnTo>
                  <a:lnTo>
                    <a:pt x="19214" y="9392"/>
                  </a:lnTo>
                  <a:lnTo>
                    <a:pt x="19204" y="9374"/>
                  </a:lnTo>
                  <a:lnTo>
                    <a:pt x="19203" y="9356"/>
                  </a:lnTo>
                  <a:lnTo>
                    <a:pt x="19200" y="9347"/>
                  </a:lnTo>
                  <a:lnTo>
                    <a:pt x="19197" y="9342"/>
                  </a:lnTo>
                  <a:lnTo>
                    <a:pt x="19193" y="9338"/>
                  </a:lnTo>
                  <a:lnTo>
                    <a:pt x="19191" y="9343"/>
                  </a:lnTo>
                  <a:lnTo>
                    <a:pt x="19182" y="9344"/>
                  </a:lnTo>
                  <a:lnTo>
                    <a:pt x="19182" y="9339"/>
                  </a:lnTo>
                  <a:lnTo>
                    <a:pt x="19178" y="9339"/>
                  </a:lnTo>
                  <a:lnTo>
                    <a:pt x="19178" y="9330"/>
                  </a:lnTo>
                  <a:lnTo>
                    <a:pt x="19192" y="9320"/>
                  </a:lnTo>
                  <a:lnTo>
                    <a:pt x="19204" y="9319"/>
                  </a:lnTo>
                  <a:lnTo>
                    <a:pt x="19204" y="9315"/>
                  </a:lnTo>
                  <a:lnTo>
                    <a:pt x="19198" y="9314"/>
                  </a:lnTo>
                  <a:lnTo>
                    <a:pt x="19200" y="9319"/>
                  </a:lnTo>
                  <a:lnTo>
                    <a:pt x="19201" y="9327"/>
                  </a:lnTo>
                  <a:lnTo>
                    <a:pt x="19207" y="9336"/>
                  </a:lnTo>
                  <a:lnTo>
                    <a:pt x="19210" y="9345"/>
                  </a:lnTo>
                  <a:lnTo>
                    <a:pt x="19212" y="9345"/>
                  </a:lnTo>
                  <a:lnTo>
                    <a:pt x="19211" y="9335"/>
                  </a:lnTo>
                  <a:lnTo>
                    <a:pt x="19214" y="9331"/>
                  </a:lnTo>
                  <a:lnTo>
                    <a:pt x="19220" y="9320"/>
                  </a:lnTo>
                  <a:lnTo>
                    <a:pt x="19223" y="9325"/>
                  </a:lnTo>
                  <a:lnTo>
                    <a:pt x="19223" y="9334"/>
                  </a:lnTo>
                  <a:lnTo>
                    <a:pt x="19218" y="9339"/>
                  </a:lnTo>
                  <a:lnTo>
                    <a:pt x="19215" y="9344"/>
                  </a:lnTo>
                  <a:lnTo>
                    <a:pt x="19215" y="9349"/>
                  </a:lnTo>
                  <a:lnTo>
                    <a:pt x="19219" y="9363"/>
                  </a:lnTo>
                  <a:lnTo>
                    <a:pt x="19225" y="9376"/>
                  </a:lnTo>
                  <a:lnTo>
                    <a:pt x="19232" y="9380"/>
                  </a:lnTo>
                  <a:lnTo>
                    <a:pt x="19235" y="9385"/>
                  </a:lnTo>
                  <a:lnTo>
                    <a:pt x="19241" y="9379"/>
                  </a:lnTo>
                  <a:lnTo>
                    <a:pt x="19244" y="9379"/>
                  </a:lnTo>
                  <a:lnTo>
                    <a:pt x="19244" y="9374"/>
                  </a:lnTo>
                  <a:lnTo>
                    <a:pt x="19253" y="9373"/>
                  </a:lnTo>
                  <a:lnTo>
                    <a:pt x="19253" y="9387"/>
                  </a:lnTo>
                  <a:lnTo>
                    <a:pt x="19260" y="9391"/>
                  </a:lnTo>
                  <a:lnTo>
                    <a:pt x="19263" y="9391"/>
                  </a:lnTo>
                  <a:lnTo>
                    <a:pt x="19265" y="9381"/>
                  </a:lnTo>
                  <a:lnTo>
                    <a:pt x="19265" y="9372"/>
                  </a:lnTo>
                  <a:lnTo>
                    <a:pt x="19268" y="9372"/>
                  </a:lnTo>
                  <a:lnTo>
                    <a:pt x="19271" y="9375"/>
                  </a:lnTo>
                  <a:lnTo>
                    <a:pt x="19274" y="9375"/>
                  </a:lnTo>
                  <a:lnTo>
                    <a:pt x="19274" y="9380"/>
                  </a:lnTo>
                  <a:lnTo>
                    <a:pt x="19272" y="9385"/>
                  </a:lnTo>
                  <a:lnTo>
                    <a:pt x="19272" y="9394"/>
                  </a:lnTo>
                  <a:lnTo>
                    <a:pt x="19275" y="9399"/>
                  </a:lnTo>
                  <a:lnTo>
                    <a:pt x="19281" y="9398"/>
                  </a:lnTo>
                  <a:lnTo>
                    <a:pt x="19284" y="9393"/>
                  </a:lnTo>
                  <a:lnTo>
                    <a:pt x="19299" y="9391"/>
                  </a:lnTo>
                  <a:lnTo>
                    <a:pt x="19300" y="9410"/>
                  </a:lnTo>
                  <a:lnTo>
                    <a:pt x="19304" y="9424"/>
                  </a:lnTo>
                  <a:lnTo>
                    <a:pt x="19304" y="9428"/>
                  </a:lnTo>
                  <a:lnTo>
                    <a:pt x="19307" y="9432"/>
                  </a:lnTo>
                  <a:lnTo>
                    <a:pt x="19319" y="9436"/>
                  </a:lnTo>
                  <a:lnTo>
                    <a:pt x="19323" y="9440"/>
                  </a:lnTo>
                  <a:lnTo>
                    <a:pt x="19326" y="9454"/>
                  </a:lnTo>
                  <a:lnTo>
                    <a:pt x="19328" y="9478"/>
                  </a:lnTo>
                  <a:lnTo>
                    <a:pt x="19334" y="9486"/>
                  </a:lnTo>
                  <a:lnTo>
                    <a:pt x="19341" y="9490"/>
                  </a:lnTo>
                  <a:lnTo>
                    <a:pt x="19349" y="9489"/>
                  </a:lnTo>
                  <a:lnTo>
                    <a:pt x="19349" y="9484"/>
                  </a:lnTo>
                  <a:lnTo>
                    <a:pt x="19343" y="9480"/>
                  </a:lnTo>
                  <a:lnTo>
                    <a:pt x="19346" y="9476"/>
                  </a:lnTo>
                  <a:lnTo>
                    <a:pt x="19348" y="9466"/>
                  </a:lnTo>
                  <a:lnTo>
                    <a:pt x="19351" y="9461"/>
                  </a:lnTo>
                  <a:lnTo>
                    <a:pt x="19351" y="9451"/>
                  </a:lnTo>
                  <a:lnTo>
                    <a:pt x="19335" y="9434"/>
                  </a:lnTo>
                  <a:lnTo>
                    <a:pt x="19346" y="9425"/>
                  </a:lnTo>
                  <a:lnTo>
                    <a:pt x="19359" y="9412"/>
                  </a:lnTo>
                  <a:lnTo>
                    <a:pt x="19359" y="9407"/>
                  </a:lnTo>
                  <a:lnTo>
                    <a:pt x="19345" y="9402"/>
                  </a:lnTo>
                  <a:lnTo>
                    <a:pt x="19342" y="9406"/>
                  </a:lnTo>
                  <a:lnTo>
                    <a:pt x="19341" y="9410"/>
                  </a:lnTo>
                  <a:lnTo>
                    <a:pt x="19352" y="9437"/>
                  </a:lnTo>
                  <a:lnTo>
                    <a:pt x="19354" y="9437"/>
                  </a:lnTo>
                  <a:lnTo>
                    <a:pt x="19359" y="9446"/>
                  </a:lnTo>
                  <a:lnTo>
                    <a:pt x="19359" y="9450"/>
                  </a:lnTo>
                  <a:lnTo>
                    <a:pt x="19357" y="9455"/>
                  </a:lnTo>
                  <a:lnTo>
                    <a:pt x="19357" y="9469"/>
                  </a:lnTo>
                  <a:lnTo>
                    <a:pt x="19361" y="9469"/>
                  </a:lnTo>
                  <a:lnTo>
                    <a:pt x="19364" y="9473"/>
                  </a:lnTo>
                  <a:lnTo>
                    <a:pt x="19367" y="9497"/>
                  </a:lnTo>
                  <a:lnTo>
                    <a:pt x="19370" y="9511"/>
                  </a:lnTo>
                  <a:lnTo>
                    <a:pt x="19373" y="9511"/>
                  </a:lnTo>
                  <a:lnTo>
                    <a:pt x="19369" y="9482"/>
                  </a:lnTo>
                  <a:lnTo>
                    <a:pt x="19369" y="9463"/>
                  </a:lnTo>
                  <a:lnTo>
                    <a:pt x="19367" y="9457"/>
                  </a:lnTo>
                  <a:lnTo>
                    <a:pt x="19359" y="9462"/>
                  </a:lnTo>
                  <a:lnTo>
                    <a:pt x="19359" y="9466"/>
                  </a:lnTo>
                  <a:lnTo>
                    <a:pt x="19360" y="9471"/>
                  </a:lnTo>
                  <a:lnTo>
                    <a:pt x="19359" y="9472"/>
                  </a:lnTo>
                  <a:lnTo>
                    <a:pt x="19359" y="9477"/>
                  </a:lnTo>
                  <a:lnTo>
                    <a:pt x="19371" y="9481"/>
                  </a:lnTo>
                  <a:lnTo>
                    <a:pt x="19388" y="9499"/>
                  </a:lnTo>
                  <a:lnTo>
                    <a:pt x="19407" y="9511"/>
                  </a:lnTo>
                  <a:lnTo>
                    <a:pt x="19410" y="9511"/>
                  </a:lnTo>
                  <a:lnTo>
                    <a:pt x="19410" y="9496"/>
                  </a:lnTo>
                  <a:lnTo>
                    <a:pt x="19406" y="9482"/>
                  </a:lnTo>
                  <a:lnTo>
                    <a:pt x="19418" y="9479"/>
                  </a:lnTo>
                  <a:lnTo>
                    <a:pt x="19422" y="9481"/>
                  </a:lnTo>
                  <a:lnTo>
                    <a:pt x="19424" y="9476"/>
                  </a:lnTo>
                  <a:lnTo>
                    <a:pt x="19427" y="9475"/>
                  </a:lnTo>
                  <a:lnTo>
                    <a:pt x="19427" y="9466"/>
                  </a:lnTo>
                  <a:lnTo>
                    <a:pt x="19424" y="9461"/>
                  </a:lnTo>
                  <a:lnTo>
                    <a:pt x="19421" y="9457"/>
                  </a:lnTo>
                  <a:lnTo>
                    <a:pt x="19417" y="9457"/>
                  </a:lnTo>
                  <a:lnTo>
                    <a:pt x="19415" y="9467"/>
                  </a:lnTo>
                  <a:lnTo>
                    <a:pt x="19412" y="9463"/>
                  </a:lnTo>
                  <a:lnTo>
                    <a:pt x="19414" y="9458"/>
                  </a:lnTo>
                  <a:lnTo>
                    <a:pt x="19414" y="9453"/>
                  </a:lnTo>
                  <a:lnTo>
                    <a:pt x="19399" y="9455"/>
                  </a:lnTo>
                  <a:lnTo>
                    <a:pt x="19399" y="9450"/>
                  </a:lnTo>
                  <a:lnTo>
                    <a:pt x="19396" y="9446"/>
                  </a:lnTo>
                  <a:lnTo>
                    <a:pt x="19395" y="9436"/>
                  </a:lnTo>
                  <a:lnTo>
                    <a:pt x="19398" y="9436"/>
                  </a:lnTo>
                  <a:lnTo>
                    <a:pt x="19401" y="9431"/>
                  </a:lnTo>
                  <a:lnTo>
                    <a:pt x="19401" y="9426"/>
                  </a:lnTo>
                  <a:lnTo>
                    <a:pt x="19394" y="9422"/>
                  </a:lnTo>
                  <a:lnTo>
                    <a:pt x="19394" y="9413"/>
                  </a:lnTo>
                  <a:lnTo>
                    <a:pt x="19397" y="9408"/>
                  </a:lnTo>
                  <a:lnTo>
                    <a:pt x="19396" y="9403"/>
                  </a:lnTo>
                  <a:lnTo>
                    <a:pt x="19400" y="9402"/>
                  </a:lnTo>
                  <a:lnTo>
                    <a:pt x="19406" y="9406"/>
                  </a:lnTo>
                  <a:lnTo>
                    <a:pt x="19409" y="9411"/>
                  </a:lnTo>
                  <a:lnTo>
                    <a:pt x="19410" y="9420"/>
                  </a:lnTo>
                  <a:lnTo>
                    <a:pt x="19416" y="9420"/>
                  </a:lnTo>
                  <a:lnTo>
                    <a:pt x="19416" y="9424"/>
                  </a:lnTo>
                  <a:lnTo>
                    <a:pt x="19419" y="9419"/>
                  </a:lnTo>
                  <a:lnTo>
                    <a:pt x="19418" y="9405"/>
                  </a:lnTo>
                  <a:lnTo>
                    <a:pt x="19414" y="9396"/>
                  </a:lnTo>
                  <a:lnTo>
                    <a:pt x="19411" y="9391"/>
                  </a:lnTo>
                  <a:lnTo>
                    <a:pt x="19408" y="9387"/>
                  </a:lnTo>
                  <a:lnTo>
                    <a:pt x="19405" y="9388"/>
                  </a:lnTo>
                  <a:lnTo>
                    <a:pt x="19399" y="9393"/>
                  </a:lnTo>
                  <a:lnTo>
                    <a:pt x="19396" y="9384"/>
                  </a:lnTo>
                  <a:lnTo>
                    <a:pt x="19389" y="9375"/>
                  </a:lnTo>
                  <a:lnTo>
                    <a:pt x="19388" y="9361"/>
                  </a:lnTo>
                  <a:lnTo>
                    <a:pt x="19391" y="9356"/>
                  </a:lnTo>
                  <a:lnTo>
                    <a:pt x="19403" y="9354"/>
                  </a:lnTo>
                  <a:lnTo>
                    <a:pt x="19409" y="9349"/>
                  </a:lnTo>
                  <a:lnTo>
                    <a:pt x="19412" y="9344"/>
                  </a:lnTo>
                  <a:lnTo>
                    <a:pt x="19411" y="9335"/>
                  </a:lnTo>
                  <a:lnTo>
                    <a:pt x="19405" y="9331"/>
                  </a:lnTo>
                  <a:lnTo>
                    <a:pt x="19399" y="9331"/>
                  </a:lnTo>
                  <a:lnTo>
                    <a:pt x="19396" y="9327"/>
                  </a:lnTo>
                  <a:lnTo>
                    <a:pt x="19392" y="9323"/>
                  </a:lnTo>
                  <a:lnTo>
                    <a:pt x="19392" y="9313"/>
                  </a:lnTo>
                  <a:lnTo>
                    <a:pt x="19389" y="9309"/>
                  </a:lnTo>
                  <a:lnTo>
                    <a:pt x="19385" y="9304"/>
                  </a:lnTo>
                  <a:lnTo>
                    <a:pt x="19379" y="9305"/>
                  </a:lnTo>
                  <a:lnTo>
                    <a:pt x="19380" y="9310"/>
                  </a:lnTo>
                  <a:lnTo>
                    <a:pt x="19371" y="9311"/>
                  </a:lnTo>
                  <a:lnTo>
                    <a:pt x="19358" y="9308"/>
                  </a:lnTo>
                  <a:lnTo>
                    <a:pt x="19349" y="9309"/>
                  </a:lnTo>
                  <a:lnTo>
                    <a:pt x="19343" y="9301"/>
                  </a:lnTo>
                  <a:lnTo>
                    <a:pt x="19337" y="9297"/>
                  </a:lnTo>
                  <a:lnTo>
                    <a:pt x="19336" y="9286"/>
                  </a:lnTo>
                  <a:lnTo>
                    <a:pt x="19342" y="9281"/>
                  </a:lnTo>
                  <a:lnTo>
                    <a:pt x="19360" y="9279"/>
                  </a:lnTo>
                  <a:lnTo>
                    <a:pt x="19363" y="9288"/>
                  </a:lnTo>
                  <a:lnTo>
                    <a:pt x="19373" y="9292"/>
                  </a:lnTo>
                  <a:lnTo>
                    <a:pt x="19376" y="9291"/>
                  </a:lnTo>
                  <a:lnTo>
                    <a:pt x="19382" y="9286"/>
                  </a:lnTo>
                  <a:lnTo>
                    <a:pt x="19390" y="9285"/>
                  </a:lnTo>
                  <a:lnTo>
                    <a:pt x="19397" y="9299"/>
                  </a:lnTo>
                  <a:lnTo>
                    <a:pt x="19401" y="9303"/>
                  </a:lnTo>
                  <a:lnTo>
                    <a:pt x="19404" y="9307"/>
                  </a:lnTo>
                  <a:lnTo>
                    <a:pt x="19407" y="9316"/>
                  </a:lnTo>
                  <a:lnTo>
                    <a:pt x="19410" y="9316"/>
                  </a:lnTo>
                  <a:lnTo>
                    <a:pt x="19413" y="9306"/>
                  </a:lnTo>
                  <a:lnTo>
                    <a:pt x="19415" y="9296"/>
                  </a:lnTo>
                  <a:lnTo>
                    <a:pt x="19418" y="9282"/>
                  </a:lnTo>
                  <a:lnTo>
                    <a:pt x="19417" y="9263"/>
                  </a:lnTo>
                  <a:lnTo>
                    <a:pt x="19419" y="9253"/>
                  </a:lnTo>
                  <a:lnTo>
                    <a:pt x="19419" y="9248"/>
                  </a:lnTo>
                  <a:lnTo>
                    <a:pt x="19416" y="9244"/>
                  </a:lnTo>
                  <a:lnTo>
                    <a:pt x="19413" y="9244"/>
                  </a:lnTo>
                  <a:lnTo>
                    <a:pt x="19410" y="9250"/>
                  </a:lnTo>
                  <a:lnTo>
                    <a:pt x="19407" y="9259"/>
                  </a:lnTo>
                  <a:lnTo>
                    <a:pt x="19399" y="9265"/>
                  </a:lnTo>
                  <a:lnTo>
                    <a:pt x="19396" y="9270"/>
                  </a:lnTo>
                  <a:lnTo>
                    <a:pt x="19393" y="9265"/>
                  </a:lnTo>
                  <a:lnTo>
                    <a:pt x="19386" y="9257"/>
                  </a:lnTo>
                  <a:lnTo>
                    <a:pt x="19377" y="9244"/>
                  </a:lnTo>
                  <a:lnTo>
                    <a:pt x="19376" y="9239"/>
                  </a:lnTo>
                  <a:lnTo>
                    <a:pt x="19382" y="9238"/>
                  </a:lnTo>
                  <a:lnTo>
                    <a:pt x="19391" y="9242"/>
                  </a:lnTo>
                  <a:lnTo>
                    <a:pt x="19401" y="9246"/>
                  </a:lnTo>
                  <a:lnTo>
                    <a:pt x="19403" y="9245"/>
                  </a:lnTo>
                  <a:lnTo>
                    <a:pt x="19403" y="9241"/>
                  </a:lnTo>
                  <a:lnTo>
                    <a:pt x="19406" y="9236"/>
                  </a:lnTo>
                  <a:lnTo>
                    <a:pt x="19403" y="9231"/>
                  </a:lnTo>
                  <a:lnTo>
                    <a:pt x="19400" y="9226"/>
                  </a:lnTo>
                  <a:lnTo>
                    <a:pt x="19381" y="9219"/>
                  </a:lnTo>
                  <a:lnTo>
                    <a:pt x="19364" y="9217"/>
                  </a:lnTo>
                  <a:lnTo>
                    <a:pt x="19359" y="9213"/>
                  </a:lnTo>
                  <a:lnTo>
                    <a:pt x="19359" y="9218"/>
                  </a:lnTo>
                  <a:lnTo>
                    <a:pt x="19359" y="9219"/>
                  </a:lnTo>
                  <a:lnTo>
                    <a:pt x="19359" y="9224"/>
                  </a:lnTo>
                  <a:lnTo>
                    <a:pt x="19359" y="9233"/>
                  </a:lnTo>
                  <a:lnTo>
                    <a:pt x="19359" y="9237"/>
                  </a:lnTo>
                  <a:lnTo>
                    <a:pt x="19359" y="9242"/>
                  </a:lnTo>
                  <a:lnTo>
                    <a:pt x="19351" y="9243"/>
                  </a:lnTo>
                  <a:lnTo>
                    <a:pt x="19344" y="9238"/>
                  </a:lnTo>
                  <a:lnTo>
                    <a:pt x="19343" y="9224"/>
                  </a:lnTo>
                  <a:lnTo>
                    <a:pt x="19339" y="9220"/>
                  </a:lnTo>
                  <a:lnTo>
                    <a:pt x="19326" y="9212"/>
                  </a:lnTo>
                  <a:lnTo>
                    <a:pt x="19320" y="9208"/>
                  </a:lnTo>
                  <a:lnTo>
                    <a:pt x="19318" y="9213"/>
                  </a:lnTo>
                  <a:lnTo>
                    <a:pt x="19314" y="9214"/>
                  </a:lnTo>
                  <a:lnTo>
                    <a:pt x="19314" y="9218"/>
                  </a:lnTo>
                  <a:lnTo>
                    <a:pt x="19312" y="9233"/>
                  </a:lnTo>
                  <a:lnTo>
                    <a:pt x="19313" y="9242"/>
                  </a:lnTo>
                  <a:lnTo>
                    <a:pt x="19310" y="9248"/>
                  </a:lnTo>
                  <a:lnTo>
                    <a:pt x="19310" y="9252"/>
                  </a:lnTo>
                  <a:lnTo>
                    <a:pt x="19307" y="9248"/>
                  </a:lnTo>
                  <a:lnTo>
                    <a:pt x="19303" y="9234"/>
                  </a:lnTo>
                  <a:lnTo>
                    <a:pt x="19306" y="9224"/>
                  </a:lnTo>
                  <a:lnTo>
                    <a:pt x="19303" y="9225"/>
                  </a:lnTo>
                  <a:lnTo>
                    <a:pt x="19303" y="9219"/>
                  </a:lnTo>
                  <a:lnTo>
                    <a:pt x="19297" y="9225"/>
                  </a:lnTo>
                  <a:lnTo>
                    <a:pt x="19294" y="9226"/>
                  </a:lnTo>
                  <a:lnTo>
                    <a:pt x="19293" y="9212"/>
                  </a:lnTo>
                  <a:lnTo>
                    <a:pt x="19302" y="9210"/>
                  </a:lnTo>
                  <a:lnTo>
                    <a:pt x="19307" y="9201"/>
                  </a:lnTo>
                  <a:lnTo>
                    <a:pt x="19311" y="9200"/>
                  </a:lnTo>
                  <a:lnTo>
                    <a:pt x="19307" y="9196"/>
                  </a:lnTo>
                  <a:lnTo>
                    <a:pt x="19304" y="9191"/>
                  </a:lnTo>
                  <a:lnTo>
                    <a:pt x="19298" y="9187"/>
                  </a:lnTo>
                  <a:lnTo>
                    <a:pt x="19288" y="9184"/>
                  </a:lnTo>
                  <a:lnTo>
                    <a:pt x="19277" y="9185"/>
                  </a:lnTo>
                  <a:lnTo>
                    <a:pt x="19277" y="9204"/>
                  </a:lnTo>
                  <a:lnTo>
                    <a:pt x="19281" y="9213"/>
                  </a:lnTo>
                  <a:lnTo>
                    <a:pt x="19282" y="9222"/>
                  </a:lnTo>
                  <a:lnTo>
                    <a:pt x="19280" y="9224"/>
                  </a:lnTo>
                  <a:lnTo>
                    <a:pt x="19282" y="9219"/>
                  </a:lnTo>
                  <a:lnTo>
                    <a:pt x="19282" y="9214"/>
                  </a:lnTo>
                  <a:lnTo>
                    <a:pt x="19271" y="9215"/>
                  </a:lnTo>
                  <a:lnTo>
                    <a:pt x="19265" y="9177"/>
                  </a:lnTo>
                  <a:lnTo>
                    <a:pt x="19266" y="9168"/>
                  </a:lnTo>
                  <a:lnTo>
                    <a:pt x="19272" y="9163"/>
                  </a:lnTo>
                  <a:lnTo>
                    <a:pt x="19282" y="9167"/>
                  </a:lnTo>
                  <a:lnTo>
                    <a:pt x="19282" y="9176"/>
                  </a:lnTo>
                  <a:lnTo>
                    <a:pt x="19283" y="9175"/>
                  </a:lnTo>
                  <a:lnTo>
                    <a:pt x="19279" y="9152"/>
                  </a:lnTo>
                  <a:lnTo>
                    <a:pt x="19274" y="9147"/>
                  </a:lnTo>
                  <a:lnTo>
                    <a:pt x="19269" y="9143"/>
                  </a:lnTo>
                  <a:lnTo>
                    <a:pt x="19260" y="9145"/>
                  </a:lnTo>
                  <a:lnTo>
                    <a:pt x="19250" y="9141"/>
                  </a:lnTo>
                  <a:lnTo>
                    <a:pt x="19241" y="9137"/>
                  </a:lnTo>
                  <a:lnTo>
                    <a:pt x="19238" y="9133"/>
                  </a:lnTo>
                  <a:lnTo>
                    <a:pt x="19234" y="9128"/>
                  </a:lnTo>
                  <a:lnTo>
                    <a:pt x="19233" y="9105"/>
                  </a:lnTo>
                  <a:lnTo>
                    <a:pt x="19230" y="9100"/>
                  </a:lnTo>
                  <a:lnTo>
                    <a:pt x="19218" y="9102"/>
                  </a:lnTo>
                  <a:lnTo>
                    <a:pt x="19215" y="9107"/>
                  </a:lnTo>
                  <a:lnTo>
                    <a:pt x="19215" y="9112"/>
                  </a:lnTo>
                  <a:lnTo>
                    <a:pt x="19218" y="9116"/>
                  </a:lnTo>
                  <a:lnTo>
                    <a:pt x="19222" y="9121"/>
                  </a:lnTo>
                  <a:lnTo>
                    <a:pt x="19222" y="9130"/>
                  </a:lnTo>
                  <a:lnTo>
                    <a:pt x="19216" y="9126"/>
                  </a:lnTo>
                  <a:lnTo>
                    <a:pt x="19209" y="9118"/>
                  </a:lnTo>
                  <a:lnTo>
                    <a:pt x="19206" y="9113"/>
                  </a:lnTo>
                  <a:lnTo>
                    <a:pt x="19203" y="9109"/>
                  </a:lnTo>
                  <a:lnTo>
                    <a:pt x="19194" y="9110"/>
                  </a:lnTo>
                  <a:lnTo>
                    <a:pt x="19191" y="9115"/>
                  </a:lnTo>
                  <a:lnTo>
                    <a:pt x="19188" y="9116"/>
                  </a:lnTo>
                  <a:lnTo>
                    <a:pt x="19189" y="9120"/>
                  </a:lnTo>
                  <a:lnTo>
                    <a:pt x="19186" y="9125"/>
                  </a:lnTo>
                  <a:lnTo>
                    <a:pt x="19186" y="9130"/>
                  </a:lnTo>
                  <a:lnTo>
                    <a:pt x="19189" y="9134"/>
                  </a:lnTo>
                  <a:lnTo>
                    <a:pt x="19196" y="9147"/>
                  </a:lnTo>
                  <a:lnTo>
                    <a:pt x="19196" y="9152"/>
                  </a:lnTo>
                  <a:lnTo>
                    <a:pt x="19191" y="9167"/>
                  </a:lnTo>
                  <a:lnTo>
                    <a:pt x="19191" y="9172"/>
                  </a:lnTo>
                  <a:lnTo>
                    <a:pt x="19204" y="9180"/>
                  </a:lnTo>
                  <a:lnTo>
                    <a:pt x="19204" y="9190"/>
                  </a:lnTo>
                  <a:lnTo>
                    <a:pt x="19201" y="9190"/>
                  </a:lnTo>
                  <a:lnTo>
                    <a:pt x="19198" y="9185"/>
                  </a:lnTo>
                  <a:lnTo>
                    <a:pt x="19192" y="9186"/>
                  </a:lnTo>
                  <a:lnTo>
                    <a:pt x="19186" y="9182"/>
                  </a:lnTo>
                  <a:lnTo>
                    <a:pt x="19182" y="9178"/>
                  </a:lnTo>
                  <a:lnTo>
                    <a:pt x="19179" y="9173"/>
                  </a:lnTo>
                  <a:lnTo>
                    <a:pt x="19178" y="9155"/>
                  </a:lnTo>
                  <a:lnTo>
                    <a:pt x="19168" y="9132"/>
                  </a:lnTo>
                  <a:lnTo>
                    <a:pt x="19164" y="9118"/>
                  </a:lnTo>
                  <a:lnTo>
                    <a:pt x="19161" y="9114"/>
                  </a:lnTo>
                  <a:lnTo>
                    <a:pt x="19152" y="9115"/>
                  </a:lnTo>
                  <a:lnTo>
                    <a:pt x="19140" y="9121"/>
                  </a:lnTo>
                  <a:lnTo>
                    <a:pt x="19132" y="9127"/>
                  </a:lnTo>
                  <a:lnTo>
                    <a:pt x="19128" y="9127"/>
                  </a:lnTo>
                  <a:lnTo>
                    <a:pt x="19126" y="9132"/>
                  </a:lnTo>
                  <a:lnTo>
                    <a:pt x="19123" y="9133"/>
                  </a:lnTo>
                  <a:lnTo>
                    <a:pt x="19113" y="9129"/>
                  </a:lnTo>
                  <a:lnTo>
                    <a:pt x="19110" y="9121"/>
                  </a:lnTo>
                  <a:lnTo>
                    <a:pt x="19104" y="9121"/>
                  </a:lnTo>
                  <a:lnTo>
                    <a:pt x="19101" y="9129"/>
                  </a:lnTo>
                  <a:lnTo>
                    <a:pt x="19102" y="9145"/>
                  </a:lnTo>
                  <a:lnTo>
                    <a:pt x="19099" y="9145"/>
                  </a:lnTo>
                  <a:lnTo>
                    <a:pt x="19093" y="9148"/>
                  </a:lnTo>
                  <a:lnTo>
                    <a:pt x="19081" y="9144"/>
                  </a:lnTo>
                  <a:lnTo>
                    <a:pt x="19075" y="9139"/>
                  </a:lnTo>
                  <a:lnTo>
                    <a:pt x="19068" y="9135"/>
                  </a:lnTo>
                  <a:lnTo>
                    <a:pt x="19065" y="9131"/>
                  </a:lnTo>
                  <a:lnTo>
                    <a:pt x="19068" y="9125"/>
                  </a:lnTo>
                  <a:lnTo>
                    <a:pt x="19074" y="9120"/>
                  </a:lnTo>
                  <a:lnTo>
                    <a:pt x="19080" y="9114"/>
                  </a:lnTo>
                  <a:lnTo>
                    <a:pt x="19082" y="9110"/>
                  </a:lnTo>
                  <a:lnTo>
                    <a:pt x="19078" y="9064"/>
                  </a:lnTo>
                  <a:lnTo>
                    <a:pt x="19075" y="9023"/>
                  </a:lnTo>
                  <a:lnTo>
                    <a:pt x="19072" y="9023"/>
                  </a:lnTo>
                  <a:lnTo>
                    <a:pt x="19050" y="9034"/>
                  </a:lnTo>
                  <a:lnTo>
                    <a:pt x="19037" y="9035"/>
                  </a:lnTo>
                  <a:lnTo>
                    <a:pt x="19036" y="9037"/>
                  </a:lnTo>
                  <a:lnTo>
                    <a:pt x="19039" y="9030"/>
                  </a:lnTo>
                  <a:lnTo>
                    <a:pt x="19042" y="9027"/>
                  </a:lnTo>
                  <a:lnTo>
                    <a:pt x="19045" y="9023"/>
                  </a:lnTo>
                  <a:lnTo>
                    <a:pt x="19041" y="9005"/>
                  </a:lnTo>
                  <a:lnTo>
                    <a:pt x="19034" y="8987"/>
                  </a:lnTo>
                  <a:lnTo>
                    <a:pt x="19027" y="8979"/>
                  </a:lnTo>
                  <a:lnTo>
                    <a:pt x="19024" y="8979"/>
                  </a:lnTo>
                  <a:lnTo>
                    <a:pt x="19018" y="8975"/>
                  </a:lnTo>
                  <a:lnTo>
                    <a:pt x="19015" y="8975"/>
                  </a:lnTo>
                  <a:lnTo>
                    <a:pt x="19015" y="8980"/>
                  </a:lnTo>
                  <a:lnTo>
                    <a:pt x="19012" y="8990"/>
                  </a:lnTo>
                  <a:lnTo>
                    <a:pt x="19013" y="9004"/>
                  </a:lnTo>
                  <a:lnTo>
                    <a:pt x="19004" y="9010"/>
                  </a:lnTo>
                  <a:lnTo>
                    <a:pt x="18993" y="9020"/>
                  </a:lnTo>
                  <a:lnTo>
                    <a:pt x="18985" y="9041"/>
                  </a:lnTo>
                  <a:lnTo>
                    <a:pt x="18977" y="9056"/>
                  </a:lnTo>
                  <a:lnTo>
                    <a:pt x="18962" y="9063"/>
                  </a:lnTo>
                  <a:lnTo>
                    <a:pt x="18953" y="9068"/>
                  </a:lnTo>
                  <a:lnTo>
                    <a:pt x="18953" y="9073"/>
                  </a:lnTo>
                  <a:lnTo>
                    <a:pt x="18950" y="9073"/>
                  </a:lnTo>
                  <a:lnTo>
                    <a:pt x="18941" y="9079"/>
                  </a:lnTo>
                  <a:lnTo>
                    <a:pt x="18923" y="9081"/>
                  </a:lnTo>
                  <a:lnTo>
                    <a:pt x="18914" y="9078"/>
                  </a:lnTo>
                  <a:lnTo>
                    <a:pt x="18902" y="9079"/>
                  </a:lnTo>
                  <a:lnTo>
                    <a:pt x="18899" y="9075"/>
                  </a:lnTo>
                  <a:lnTo>
                    <a:pt x="18907" y="9064"/>
                  </a:lnTo>
                  <a:lnTo>
                    <a:pt x="18931" y="9062"/>
                  </a:lnTo>
                  <a:lnTo>
                    <a:pt x="18931" y="9057"/>
                  </a:lnTo>
                  <a:lnTo>
                    <a:pt x="18928" y="9052"/>
                  </a:lnTo>
                  <a:lnTo>
                    <a:pt x="18922" y="9049"/>
                  </a:lnTo>
                  <a:lnTo>
                    <a:pt x="18913" y="9045"/>
                  </a:lnTo>
                  <a:lnTo>
                    <a:pt x="18903" y="9032"/>
                  </a:lnTo>
                  <a:lnTo>
                    <a:pt x="18893" y="9024"/>
                  </a:lnTo>
                  <a:lnTo>
                    <a:pt x="18887" y="9019"/>
                  </a:lnTo>
                  <a:lnTo>
                    <a:pt x="18884" y="9015"/>
                  </a:lnTo>
                  <a:lnTo>
                    <a:pt x="18883" y="9006"/>
                  </a:lnTo>
                  <a:lnTo>
                    <a:pt x="18886" y="9006"/>
                  </a:lnTo>
                  <a:lnTo>
                    <a:pt x="18889" y="9000"/>
                  </a:lnTo>
                  <a:lnTo>
                    <a:pt x="18892" y="9005"/>
                  </a:lnTo>
                  <a:lnTo>
                    <a:pt x="18895" y="9005"/>
                  </a:lnTo>
                  <a:lnTo>
                    <a:pt x="18899" y="9009"/>
                  </a:lnTo>
                  <a:lnTo>
                    <a:pt x="18902" y="9018"/>
                  </a:lnTo>
                  <a:lnTo>
                    <a:pt x="18908" y="9026"/>
                  </a:lnTo>
                  <a:lnTo>
                    <a:pt x="18915" y="9026"/>
                  </a:lnTo>
                  <a:lnTo>
                    <a:pt x="18914" y="9021"/>
                  </a:lnTo>
                  <a:lnTo>
                    <a:pt x="18907" y="9008"/>
                  </a:lnTo>
                  <a:lnTo>
                    <a:pt x="18901" y="8994"/>
                  </a:lnTo>
                  <a:lnTo>
                    <a:pt x="18900" y="8980"/>
                  </a:lnTo>
                  <a:lnTo>
                    <a:pt x="18902" y="8961"/>
                  </a:lnTo>
                  <a:lnTo>
                    <a:pt x="18905" y="8946"/>
                  </a:lnTo>
                  <a:lnTo>
                    <a:pt x="18907" y="8926"/>
                  </a:lnTo>
                  <a:lnTo>
                    <a:pt x="18909" y="8912"/>
                  </a:lnTo>
                  <a:lnTo>
                    <a:pt x="18906" y="8908"/>
                  </a:lnTo>
                  <a:lnTo>
                    <a:pt x="18905" y="8899"/>
                  </a:lnTo>
                  <a:lnTo>
                    <a:pt x="18908" y="8894"/>
                  </a:lnTo>
                  <a:lnTo>
                    <a:pt x="18911" y="8893"/>
                  </a:lnTo>
                  <a:lnTo>
                    <a:pt x="18913" y="8888"/>
                  </a:lnTo>
                  <a:lnTo>
                    <a:pt x="18913" y="8883"/>
                  </a:lnTo>
                  <a:lnTo>
                    <a:pt x="18902" y="8880"/>
                  </a:lnTo>
                  <a:lnTo>
                    <a:pt x="18893" y="8875"/>
                  </a:lnTo>
                  <a:lnTo>
                    <a:pt x="18893" y="8871"/>
                  </a:lnTo>
                  <a:lnTo>
                    <a:pt x="18901" y="8870"/>
                  </a:lnTo>
                  <a:lnTo>
                    <a:pt x="18910" y="8865"/>
                  </a:lnTo>
                  <a:lnTo>
                    <a:pt x="18901" y="8860"/>
                  </a:lnTo>
                  <a:lnTo>
                    <a:pt x="18893" y="8855"/>
                  </a:lnTo>
                  <a:lnTo>
                    <a:pt x="18893" y="8851"/>
                  </a:lnTo>
                  <a:lnTo>
                    <a:pt x="18904" y="8832"/>
                  </a:lnTo>
                  <a:lnTo>
                    <a:pt x="18910" y="8817"/>
                  </a:lnTo>
                  <a:lnTo>
                    <a:pt x="18901" y="8813"/>
                  </a:lnTo>
                  <a:lnTo>
                    <a:pt x="18893" y="8808"/>
                  </a:lnTo>
                  <a:lnTo>
                    <a:pt x="18893" y="8779"/>
                  </a:lnTo>
                  <a:lnTo>
                    <a:pt x="18909" y="8779"/>
                  </a:lnTo>
                  <a:lnTo>
                    <a:pt x="18918" y="8785"/>
                  </a:lnTo>
                  <a:lnTo>
                    <a:pt x="18921" y="8791"/>
                  </a:lnTo>
                  <a:lnTo>
                    <a:pt x="18921" y="8799"/>
                  </a:lnTo>
                  <a:lnTo>
                    <a:pt x="18924" y="8800"/>
                  </a:lnTo>
                  <a:lnTo>
                    <a:pt x="18922" y="8811"/>
                  </a:lnTo>
                  <a:lnTo>
                    <a:pt x="18919" y="8816"/>
                  </a:lnTo>
                  <a:lnTo>
                    <a:pt x="18919" y="8821"/>
                  </a:lnTo>
                  <a:lnTo>
                    <a:pt x="18926" y="8830"/>
                  </a:lnTo>
                  <a:lnTo>
                    <a:pt x="18929" y="8829"/>
                  </a:lnTo>
                  <a:lnTo>
                    <a:pt x="18935" y="8824"/>
                  </a:lnTo>
                  <a:lnTo>
                    <a:pt x="18940" y="8818"/>
                  </a:lnTo>
                  <a:lnTo>
                    <a:pt x="18952" y="8805"/>
                  </a:lnTo>
                  <a:lnTo>
                    <a:pt x="18971" y="8804"/>
                  </a:lnTo>
                  <a:lnTo>
                    <a:pt x="18971" y="8800"/>
                  </a:lnTo>
                  <a:lnTo>
                    <a:pt x="18964" y="8798"/>
                  </a:lnTo>
                  <a:lnTo>
                    <a:pt x="18961" y="8794"/>
                  </a:lnTo>
                  <a:lnTo>
                    <a:pt x="18958" y="8793"/>
                  </a:lnTo>
                  <a:lnTo>
                    <a:pt x="18959" y="8793"/>
                  </a:lnTo>
                  <a:lnTo>
                    <a:pt x="18968" y="8802"/>
                  </a:lnTo>
                  <a:lnTo>
                    <a:pt x="18971" y="8811"/>
                  </a:lnTo>
                  <a:lnTo>
                    <a:pt x="18971" y="8817"/>
                  </a:lnTo>
                  <a:lnTo>
                    <a:pt x="18953" y="8827"/>
                  </a:lnTo>
                  <a:lnTo>
                    <a:pt x="18938" y="8838"/>
                  </a:lnTo>
                  <a:lnTo>
                    <a:pt x="18934" y="8843"/>
                  </a:lnTo>
                  <a:lnTo>
                    <a:pt x="18931" y="8868"/>
                  </a:lnTo>
                  <a:lnTo>
                    <a:pt x="18931" y="8901"/>
                  </a:lnTo>
                  <a:lnTo>
                    <a:pt x="18934" y="8901"/>
                  </a:lnTo>
                  <a:lnTo>
                    <a:pt x="18942" y="8866"/>
                  </a:lnTo>
                  <a:lnTo>
                    <a:pt x="18950" y="8843"/>
                  </a:lnTo>
                  <a:lnTo>
                    <a:pt x="18956" y="8839"/>
                  </a:lnTo>
                  <a:lnTo>
                    <a:pt x="18957" y="8842"/>
                  </a:lnTo>
                  <a:lnTo>
                    <a:pt x="18960" y="8841"/>
                  </a:lnTo>
                  <a:lnTo>
                    <a:pt x="18960" y="8845"/>
                  </a:lnTo>
                  <a:lnTo>
                    <a:pt x="18949" y="8865"/>
                  </a:lnTo>
                  <a:lnTo>
                    <a:pt x="18938" y="8881"/>
                  </a:lnTo>
                  <a:lnTo>
                    <a:pt x="18935" y="8886"/>
                  </a:lnTo>
                  <a:lnTo>
                    <a:pt x="18929" y="8891"/>
                  </a:lnTo>
                  <a:lnTo>
                    <a:pt x="18923" y="8892"/>
                  </a:lnTo>
                  <a:lnTo>
                    <a:pt x="18923" y="8901"/>
                  </a:lnTo>
                  <a:lnTo>
                    <a:pt x="18920" y="8901"/>
                  </a:lnTo>
                  <a:lnTo>
                    <a:pt x="18924" y="8911"/>
                  </a:lnTo>
                  <a:lnTo>
                    <a:pt x="18924" y="8918"/>
                  </a:lnTo>
                  <a:lnTo>
                    <a:pt x="18921" y="8921"/>
                  </a:lnTo>
                  <a:lnTo>
                    <a:pt x="18916" y="8932"/>
                  </a:lnTo>
                  <a:lnTo>
                    <a:pt x="18917" y="8959"/>
                  </a:lnTo>
                  <a:lnTo>
                    <a:pt x="18925" y="8991"/>
                  </a:lnTo>
                  <a:lnTo>
                    <a:pt x="18939" y="9027"/>
                  </a:lnTo>
                  <a:lnTo>
                    <a:pt x="18942" y="9032"/>
                  </a:lnTo>
                  <a:lnTo>
                    <a:pt x="18949" y="9041"/>
                  </a:lnTo>
                  <a:lnTo>
                    <a:pt x="18961" y="9044"/>
                  </a:lnTo>
                  <a:lnTo>
                    <a:pt x="18969" y="9033"/>
                  </a:lnTo>
                  <a:lnTo>
                    <a:pt x="18975" y="9023"/>
                  </a:lnTo>
                  <a:lnTo>
                    <a:pt x="18984" y="9012"/>
                  </a:lnTo>
                  <a:lnTo>
                    <a:pt x="18986" y="9002"/>
                  </a:lnTo>
                  <a:lnTo>
                    <a:pt x="18985" y="8984"/>
                  </a:lnTo>
                  <a:lnTo>
                    <a:pt x="18987" y="8965"/>
                  </a:lnTo>
                  <a:lnTo>
                    <a:pt x="18984" y="8960"/>
                  </a:lnTo>
                  <a:lnTo>
                    <a:pt x="18975" y="8966"/>
                  </a:lnTo>
                  <a:lnTo>
                    <a:pt x="18972" y="8936"/>
                  </a:lnTo>
                  <a:lnTo>
                    <a:pt x="18971" y="8901"/>
                  </a:lnTo>
                  <a:lnTo>
                    <a:pt x="18974" y="8901"/>
                  </a:lnTo>
                  <a:lnTo>
                    <a:pt x="18983" y="8921"/>
                  </a:lnTo>
                  <a:lnTo>
                    <a:pt x="18992" y="8932"/>
                  </a:lnTo>
                  <a:lnTo>
                    <a:pt x="18994" y="8971"/>
                  </a:lnTo>
                  <a:lnTo>
                    <a:pt x="18991" y="8985"/>
                  </a:lnTo>
                  <a:lnTo>
                    <a:pt x="18994" y="8986"/>
                  </a:lnTo>
                  <a:lnTo>
                    <a:pt x="18994" y="8992"/>
                  </a:lnTo>
                  <a:lnTo>
                    <a:pt x="19000" y="8986"/>
                  </a:lnTo>
                  <a:lnTo>
                    <a:pt x="19003" y="8982"/>
                  </a:lnTo>
                  <a:lnTo>
                    <a:pt x="19000" y="8977"/>
                  </a:lnTo>
                  <a:lnTo>
                    <a:pt x="19005" y="8963"/>
                  </a:lnTo>
                  <a:lnTo>
                    <a:pt x="19007" y="8943"/>
                  </a:lnTo>
                  <a:lnTo>
                    <a:pt x="19009" y="8923"/>
                  </a:lnTo>
                  <a:lnTo>
                    <a:pt x="19012" y="8909"/>
                  </a:lnTo>
                  <a:lnTo>
                    <a:pt x="19014" y="8904"/>
                  </a:lnTo>
                  <a:lnTo>
                    <a:pt x="19017" y="8899"/>
                  </a:lnTo>
                  <a:lnTo>
                    <a:pt x="19019" y="8937"/>
                  </a:lnTo>
                  <a:lnTo>
                    <a:pt x="19022" y="8941"/>
                  </a:lnTo>
                  <a:lnTo>
                    <a:pt x="19032" y="8959"/>
                  </a:lnTo>
                  <a:lnTo>
                    <a:pt x="19045" y="8981"/>
                  </a:lnTo>
                  <a:lnTo>
                    <a:pt x="19048" y="8985"/>
                  </a:lnTo>
                  <a:lnTo>
                    <a:pt x="19053" y="8999"/>
                  </a:lnTo>
                  <a:lnTo>
                    <a:pt x="19053" y="9018"/>
                  </a:lnTo>
                  <a:lnTo>
                    <a:pt x="19056" y="9018"/>
                  </a:lnTo>
                  <a:lnTo>
                    <a:pt x="19050" y="9022"/>
                  </a:lnTo>
                  <a:lnTo>
                    <a:pt x="19048" y="9021"/>
                  </a:lnTo>
                  <a:lnTo>
                    <a:pt x="19048" y="9011"/>
                  </a:lnTo>
                  <a:lnTo>
                    <a:pt x="19061" y="9011"/>
                  </a:lnTo>
                  <a:lnTo>
                    <a:pt x="19073" y="9020"/>
                  </a:lnTo>
                  <a:lnTo>
                    <a:pt x="19078" y="9029"/>
                  </a:lnTo>
                  <a:lnTo>
                    <a:pt x="19081" y="9048"/>
                  </a:lnTo>
                  <a:lnTo>
                    <a:pt x="19084" y="9047"/>
                  </a:lnTo>
                  <a:lnTo>
                    <a:pt x="19097" y="9051"/>
                  </a:lnTo>
                  <a:lnTo>
                    <a:pt x="19107" y="9041"/>
                  </a:lnTo>
                  <a:lnTo>
                    <a:pt x="19112" y="9023"/>
                  </a:lnTo>
                  <a:lnTo>
                    <a:pt x="19115" y="9023"/>
                  </a:lnTo>
                  <a:lnTo>
                    <a:pt x="19115" y="9026"/>
                  </a:lnTo>
                  <a:lnTo>
                    <a:pt x="19111" y="9018"/>
                  </a:lnTo>
                  <a:lnTo>
                    <a:pt x="19108" y="9008"/>
                  </a:lnTo>
                  <a:lnTo>
                    <a:pt x="19104" y="9005"/>
                  </a:lnTo>
                  <a:lnTo>
                    <a:pt x="19098" y="9007"/>
                  </a:lnTo>
                  <a:lnTo>
                    <a:pt x="19095" y="9003"/>
                  </a:lnTo>
                  <a:lnTo>
                    <a:pt x="19097" y="8993"/>
                  </a:lnTo>
                  <a:lnTo>
                    <a:pt x="19097" y="8979"/>
                  </a:lnTo>
                  <a:lnTo>
                    <a:pt x="19087" y="8976"/>
                  </a:lnTo>
                  <a:lnTo>
                    <a:pt x="19078" y="8972"/>
                  </a:lnTo>
                  <a:lnTo>
                    <a:pt x="19078" y="8967"/>
                  </a:lnTo>
                  <a:lnTo>
                    <a:pt x="19084" y="8957"/>
                  </a:lnTo>
                  <a:lnTo>
                    <a:pt x="19093" y="8957"/>
                  </a:lnTo>
                  <a:lnTo>
                    <a:pt x="19102" y="8959"/>
                  </a:lnTo>
                  <a:lnTo>
                    <a:pt x="19105" y="8964"/>
                  </a:lnTo>
                  <a:lnTo>
                    <a:pt x="19108" y="8969"/>
                  </a:lnTo>
                  <a:lnTo>
                    <a:pt x="19109" y="8983"/>
                  </a:lnTo>
                  <a:lnTo>
                    <a:pt x="19113" y="8991"/>
                  </a:lnTo>
                  <a:lnTo>
                    <a:pt x="19113" y="8996"/>
                  </a:lnTo>
                  <a:lnTo>
                    <a:pt x="19132" y="9027"/>
                  </a:lnTo>
                  <a:lnTo>
                    <a:pt x="19152" y="9067"/>
                  </a:lnTo>
                  <a:lnTo>
                    <a:pt x="19156" y="9071"/>
                  </a:lnTo>
                  <a:lnTo>
                    <a:pt x="19162" y="9071"/>
                  </a:lnTo>
                  <a:lnTo>
                    <a:pt x="19161" y="9062"/>
                  </a:lnTo>
                  <a:lnTo>
                    <a:pt x="19155" y="9058"/>
                  </a:lnTo>
                  <a:lnTo>
                    <a:pt x="19157" y="9043"/>
                  </a:lnTo>
                  <a:lnTo>
                    <a:pt x="19160" y="9034"/>
                  </a:lnTo>
                  <a:lnTo>
                    <a:pt x="19158" y="8995"/>
                  </a:lnTo>
                  <a:lnTo>
                    <a:pt x="19161" y="8990"/>
                  </a:lnTo>
                  <a:lnTo>
                    <a:pt x="19164" y="8995"/>
                  </a:lnTo>
                  <a:lnTo>
                    <a:pt x="19167" y="8999"/>
                  </a:lnTo>
                  <a:lnTo>
                    <a:pt x="19171" y="9008"/>
                  </a:lnTo>
                  <a:lnTo>
                    <a:pt x="19175" y="9022"/>
                  </a:lnTo>
                  <a:lnTo>
                    <a:pt x="19193" y="9020"/>
                  </a:lnTo>
                  <a:lnTo>
                    <a:pt x="19189" y="9006"/>
                  </a:lnTo>
                  <a:lnTo>
                    <a:pt x="19196" y="9001"/>
                  </a:lnTo>
                  <a:lnTo>
                    <a:pt x="19204" y="8996"/>
                  </a:lnTo>
                  <a:lnTo>
                    <a:pt x="19204" y="9001"/>
                  </a:lnTo>
                  <a:lnTo>
                    <a:pt x="19206" y="9005"/>
                  </a:lnTo>
                  <a:lnTo>
                    <a:pt x="19207" y="9009"/>
                  </a:lnTo>
                  <a:lnTo>
                    <a:pt x="19206" y="9018"/>
                  </a:lnTo>
                  <a:lnTo>
                    <a:pt x="19202" y="9023"/>
                  </a:lnTo>
                  <a:lnTo>
                    <a:pt x="19196" y="9029"/>
                  </a:lnTo>
                  <a:lnTo>
                    <a:pt x="19188" y="9044"/>
                  </a:lnTo>
                  <a:lnTo>
                    <a:pt x="19188" y="9049"/>
                  </a:lnTo>
                  <a:lnTo>
                    <a:pt x="19200" y="9052"/>
                  </a:lnTo>
                  <a:lnTo>
                    <a:pt x="19224" y="9049"/>
                  </a:lnTo>
                  <a:lnTo>
                    <a:pt x="19237" y="9052"/>
                  </a:lnTo>
                  <a:lnTo>
                    <a:pt x="19250" y="9069"/>
                  </a:lnTo>
                  <a:lnTo>
                    <a:pt x="19256" y="9083"/>
                  </a:lnTo>
                  <a:lnTo>
                    <a:pt x="19263" y="9101"/>
                  </a:lnTo>
                  <a:lnTo>
                    <a:pt x="19287" y="9098"/>
                  </a:lnTo>
                  <a:lnTo>
                    <a:pt x="19290" y="9093"/>
                  </a:lnTo>
                  <a:lnTo>
                    <a:pt x="19290" y="9088"/>
                  </a:lnTo>
                  <a:lnTo>
                    <a:pt x="19287" y="9079"/>
                  </a:lnTo>
                  <a:lnTo>
                    <a:pt x="19280" y="9070"/>
                  </a:lnTo>
                  <a:lnTo>
                    <a:pt x="19280" y="9066"/>
                  </a:lnTo>
                  <a:lnTo>
                    <a:pt x="19283" y="9065"/>
                  </a:lnTo>
                  <a:lnTo>
                    <a:pt x="19282" y="9056"/>
                  </a:lnTo>
                  <a:lnTo>
                    <a:pt x="19275" y="9043"/>
                  </a:lnTo>
                  <a:lnTo>
                    <a:pt x="19272" y="9030"/>
                  </a:lnTo>
                  <a:lnTo>
                    <a:pt x="19272" y="9024"/>
                  </a:lnTo>
                  <a:lnTo>
                    <a:pt x="19277" y="9024"/>
                  </a:lnTo>
                  <a:lnTo>
                    <a:pt x="19287" y="9032"/>
                  </a:lnTo>
                  <a:lnTo>
                    <a:pt x="19293" y="9041"/>
                  </a:lnTo>
                  <a:lnTo>
                    <a:pt x="19295" y="9059"/>
                  </a:lnTo>
                  <a:lnTo>
                    <a:pt x="19300" y="9059"/>
                  </a:lnTo>
                  <a:lnTo>
                    <a:pt x="19304" y="9063"/>
                  </a:lnTo>
                  <a:lnTo>
                    <a:pt x="19301" y="9068"/>
                  </a:lnTo>
                  <a:lnTo>
                    <a:pt x="19298" y="9073"/>
                  </a:lnTo>
                  <a:lnTo>
                    <a:pt x="19302" y="9092"/>
                  </a:lnTo>
                  <a:lnTo>
                    <a:pt x="19309" y="9105"/>
                  </a:lnTo>
                  <a:lnTo>
                    <a:pt x="19312" y="9110"/>
                  </a:lnTo>
                  <a:lnTo>
                    <a:pt x="19315" y="9109"/>
                  </a:lnTo>
                  <a:lnTo>
                    <a:pt x="19315" y="9105"/>
                  </a:lnTo>
                  <a:lnTo>
                    <a:pt x="19318" y="9104"/>
                  </a:lnTo>
                  <a:lnTo>
                    <a:pt x="19331" y="9121"/>
                  </a:lnTo>
                  <a:lnTo>
                    <a:pt x="19350" y="9133"/>
                  </a:lnTo>
                  <a:lnTo>
                    <a:pt x="19356" y="9142"/>
                  </a:lnTo>
                  <a:lnTo>
                    <a:pt x="19362" y="9141"/>
                  </a:lnTo>
                  <a:lnTo>
                    <a:pt x="19362" y="9136"/>
                  </a:lnTo>
                  <a:lnTo>
                    <a:pt x="19358" y="9123"/>
                  </a:lnTo>
                  <a:lnTo>
                    <a:pt x="19355" y="9109"/>
                  </a:lnTo>
                  <a:lnTo>
                    <a:pt x="19351" y="9095"/>
                  </a:lnTo>
                  <a:lnTo>
                    <a:pt x="19348" y="9091"/>
                  </a:lnTo>
                  <a:lnTo>
                    <a:pt x="19345" y="9092"/>
                  </a:lnTo>
                  <a:lnTo>
                    <a:pt x="19342" y="9096"/>
                  </a:lnTo>
                  <a:lnTo>
                    <a:pt x="19336" y="9097"/>
                  </a:lnTo>
                  <a:lnTo>
                    <a:pt x="19335" y="9083"/>
                  </a:lnTo>
                  <a:lnTo>
                    <a:pt x="19331" y="9056"/>
                  </a:lnTo>
                  <a:lnTo>
                    <a:pt x="19331" y="9023"/>
                  </a:lnTo>
                  <a:lnTo>
                    <a:pt x="19334" y="9023"/>
                  </a:lnTo>
                  <a:lnTo>
                    <a:pt x="19340" y="9045"/>
                  </a:lnTo>
                  <a:lnTo>
                    <a:pt x="19344" y="9063"/>
                  </a:lnTo>
                  <a:lnTo>
                    <a:pt x="19346" y="9068"/>
                  </a:lnTo>
                  <a:lnTo>
                    <a:pt x="19346" y="9060"/>
                  </a:lnTo>
                  <a:lnTo>
                    <a:pt x="19343" y="9052"/>
                  </a:lnTo>
                  <a:lnTo>
                    <a:pt x="19343" y="9048"/>
                  </a:lnTo>
                  <a:lnTo>
                    <a:pt x="19339" y="9044"/>
                  </a:lnTo>
                  <a:lnTo>
                    <a:pt x="19330" y="9036"/>
                  </a:lnTo>
                  <a:lnTo>
                    <a:pt x="19316" y="9019"/>
                  </a:lnTo>
                  <a:lnTo>
                    <a:pt x="19303" y="8996"/>
                  </a:lnTo>
                  <a:lnTo>
                    <a:pt x="19300" y="8983"/>
                  </a:lnTo>
                  <a:lnTo>
                    <a:pt x="19302" y="8964"/>
                  </a:lnTo>
                  <a:lnTo>
                    <a:pt x="19300" y="8940"/>
                  </a:lnTo>
                  <a:lnTo>
                    <a:pt x="19294" y="8936"/>
                  </a:lnTo>
                  <a:lnTo>
                    <a:pt x="19288" y="8937"/>
                  </a:lnTo>
                  <a:lnTo>
                    <a:pt x="19289" y="8942"/>
                  </a:lnTo>
                  <a:lnTo>
                    <a:pt x="19292" y="8946"/>
                  </a:lnTo>
                  <a:lnTo>
                    <a:pt x="19289" y="8951"/>
                  </a:lnTo>
                  <a:lnTo>
                    <a:pt x="19283" y="8957"/>
                  </a:lnTo>
                  <a:lnTo>
                    <a:pt x="19280" y="8961"/>
                  </a:lnTo>
                  <a:lnTo>
                    <a:pt x="19262" y="8964"/>
                  </a:lnTo>
                  <a:lnTo>
                    <a:pt x="19256" y="8955"/>
                  </a:lnTo>
                  <a:lnTo>
                    <a:pt x="19255" y="8941"/>
                  </a:lnTo>
                  <a:lnTo>
                    <a:pt x="19252" y="8942"/>
                  </a:lnTo>
                  <a:lnTo>
                    <a:pt x="19249" y="8946"/>
                  </a:lnTo>
                  <a:lnTo>
                    <a:pt x="19243" y="8942"/>
                  </a:lnTo>
                  <a:lnTo>
                    <a:pt x="19234" y="8939"/>
                  </a:lnTo>
                  <a:lnTo>
                    <a:pt x="19234" y="8934"/>
                  </a:lnTo>
                  <a:lnTo>
                    <a:pt x="19243" y="8928"/>
                  </a:lnTo>
                  <a:lnTo>
                    <a:pt x="19242" y="8919"/>
                  </a:lnTo>
                  <a:lnTo>
                    <a:pt x="19233" y="8910"/>
                  </a:lnTo>
                  <a:lnTo>
                    <a:pt x="19220" y="8907"/>
                  </a:lnTo>
                  <a:lnTo>
                    <a:pt x="19205" y="8909"/>
                  </a:lnTo>
                  <a:lnTo>
                    <a:pt x="19186" y="8893"/>
                  </a:lnTo>
                  <a:lnTo>
                    <a:pt x="19171" y="8880"/>
                  </a:lnTo>
                  <a:lnTo>
                    <a:pt x="19170" y="8866"/>
                  </a:lnTo>
                  <a:lnTo>
                    <a:pt x="19173" y="8861"/>
                  </a:lnTo>
                  <a:lnTo>
                    <a:pt x="19172" y="8856"/>
                  </a:lnTo>
                  <a:lnTo>
                    <a:pt x="19176" y="8855"/>
                  </a:lnTo>
                  <a:lnTo>
                    <a:pt x="19182" y="8859"/>
                  </a:lnTo>
                  <a:lnTo>
                    <a:pt x="19188" y="8869"/>
                  </a:lnTo>
                  <a:lnTo>
                    <a:pt x="19200" y="8872"/>
                  </a:lnTo>
                  <a:lnTo>
                    <a:pt x="19213" y="8875"/>
                  </a:lnTo>
                  <a:lnTo>
                    <a:pt x="19214" y="8894"/>
                  </a:lnTo>
                  <a:lnTo>
                    <a:pt x="19216" y="8894"/>
                  </a:lnTo>
                  <a:lnTo>
                    <a:pt x="19210" y="8883"/>
                  </a:lnTo>
                  <a:lnTo>
                    <a:pt x="19204" y="8878"/>
                  </a:lnTo>
                  <a:lnTo>
                    <a:pt x="19204" y="8882"/>
                  </a:lnTo>
                  <a:lnTo>
                    <a:pt x="19220" y="8892"/>
                  </a:lnTo>
                  <a:lnTo>
                    <a:pt x="19229" y="8896"/>
                  </a:lnTo>
                  <a:lnTo>
                    <a:pt x="19241" y="8900"/>
                  </a:lnTo>
                  <a:lnTo>
                    <a:pt x="19252" y="8903"/>
                  </a:lnTo>
                  <a:lnTo>
                    <a:pt x="19253" y="8908"/>
                  </a:lnTo>
                  <a:lnTo>
                    <a:pt x="19257" y="8921"/>
                  </a:lnTo>
                  <a:lnTo>
                    <a:pt x="19261" y="8945"/>
                  </a:lnTo>
                  <a:lnTo>
                    <a:pt x="19264" y="8945"/>
                  </a:lnTo>
                  <a:lnTo>
                    <a:pt x="19267" y="8934"/>
                  </a:lnTo>
                  <a:lnTo>
                    <a:pt x="19270" y="8934"/>
                  </a:lnTo>
                  <a:lnTo>
                    <a:pt x="19276" y="8938"/>
                  </a:lnTo>
                  <a:lnTo>
                    <a:pt x="19279" y="8933"/>
                  </a:lnTo>
                  <a:lnTo>
                    <a:pt x="19284" y="8914"/>
                  </a:lnTo>
                  <a:lnTo>
                    <a:pt x="19286" y="8899"/>
                  </a:lnTo>
                  <a:lnTo>
                    <a:pt x="19285" y="8876"/>
                  </a:lnTo>
                  <a:lnTo>
                    <a:pt x="19282" y="8872"/>
                  </a:lnTo>
                  <a:lnTo>
                    <a:pt x="19260" y="8850"/>
                  </a:lnTo>
                  <a:lnTo>
                    <a:pt x="19231" y="8825"/>
                  </a:lnTo>
                  <a:lnTo>
                    <a:pt x="19218" y="8808"/>
                  </a:lnTo>
                  <a:lnTo>
                    <a:pt x="19214" y="8789"/>
                  </a:lnTo>
                  <a:lnTo>
                    <a:pt x="19180" y="8642"/>
                  </a:lnTo>
                  <a:lnTo>
                    <a:pt x="19193" y="8627"/>
                  </a:lnTo>
                  <a:lnTo>
                    <a:pt x="19204" y="8628"/>
                  </a:lnTo>
                  <a:lnTo>
                    <a:pt x="19204" y="8623"/>
                  </a:lnTo>
                  <a:lnTo>
                    <a:pt x="19184" y="8624"/>
                  </a:lnTo>
                  <a:lnTo>
                    <a:pt x="19177" y="8629"/>
                  </a:lnTo>
                  <a:lnTo>
                    <a:pt x="19168" y="8629"/>
                  </a:lnTo>
                  <a:lnTo>
                    <a:pt x="19162" y="8625"/>
                  </a:lnTo>
                  <a:lnTo>
                    <a:pt x="19158" y="8616"/>
                  </a:lnTo>
                  <a:lnTo>
                    <a:pt x="19154" y="8607"/>
                  </a:lnTo>
                  <a:lnTo>
                    <a:pt x="19153" y="8593"/>
                  </a:lnTo>
                  <a:lnTo>
                    <a:pt x="19156" y="8588"/>
                  </a:lnTo>
                  <a:lnTo>
                    <a:pt x="19165" y="8582"/>
                  </a:lnTo>
                  <a:lnTo>
                    <a:pt x="19186" y="8576"/>
                  </a:lnTo>
                  <a:lnTo>
                    <a:pt x="19204" y="8571"/>
                  </a:lnTo>
                  <a:lnTo>
                    <a:pt x="19204" y="8567"/>
                  </a:lnTo>
                  <a:lnTo>
                    <a:pt x="19191" y="8557"/>
                  </a:lnTo>
                  <a:lnTo>
                    <a:pt x="19182" y="8523"/>
                  </a:lnTo>
                  <a:lnTo>
                    <a:pt x="19174" y="8519"/>
                  </a:lnTo>
                  <a:lnTo>
                    <a:pt x="19169" y="8520"/>
                  </a:lnTo>
                  <a:lnTo>
                    <a:pt x="19166" y="8534"/>
                  </a:lnTo>
                  <a:lnTo>
                    <a:pt x="19163" y="8530"/>
                  </a:lnTo>
                  <a:lnTo>
                    <a:pt x="19163" y="8549"/>
                  </a:lnTo>
                  <a:lnTo>
                    <a:pt x="19157" y="8554"/>
                  </a:lnTo>
                  <a:lnTo>
                    <a:pt x="19154" y="8550"/>
                  </a:lnTo>
                  <a:lnTo>
                    <a:pt x="19150" y="8541"/>
                  </a:lnTo>
                  <a:lnTo>
                    <a:pt x="19153" y="8531"/>
                  </a:lnTo>
                  <a:lnTo>
                    <a:pt x="19155" y="8517"/>
                  </a:lnTo>
                  <a:lnTo>
                    <a:pt x="19158" y="8507"/>
                  </a:lnTo>
                  <a:lnTo>
                    <a:pt x="19155" y="8502"/>
                  </a:lnTo>
                  <a:lnTo>
                    <a:pt x="19154" y="8498"/>
                  </a:lnTo>
                  <a:lnTo>
                    <a:pt x="19151" y="8502"/>
                  </a:lnTo>
                  <a:lnTo>
                    <a:pt x="19146" y="8509"/>
                  </a:lnTo>
                  <a:lnTo>
                    <a:pt x="19143" y="8504"/>
                  </a:lnTo>
                  <a:lnTo>
                    <a:pt x="19142" y="8499"/>
                  </a:lnTo>
                  <a:lnTo>
                    <a:pt x="19145" y="8489"/>
                  </a:lnTo>
                  <a:lnTo>
                    <a:pt x="19154" y="8488"/>
                  </a:lnTo>
                  <a:lnTo>
                    <a:pt x="19157" y="8493"/>
                  </a:lnTo>
                  <a:lnTo>
                    <a:pt x="19157" y="8502"/>
                  </a:lnTo>
                  <a:lnTo>
                    <a:pt x="19161" y="8506"/>
                  </a:lnTo>
                  <a:lnTo>
                    <a:pt x="19161" y="8501"/>
                  </a:lnTo>
                  <a:lnTo>
                    <a:pt x="19163" y="8501"/>
                  </a:lnTo>
                  <a:lnTo>
                    <a:pt x="19162" y="8473"/>
                  </a:lnTo>
                  <a:lnTo>
                    <a:pt x="19159" y="8468"/>
                  </a:lnTo>
                  <a:lnTo>
                    <a:pt x="19153" y="8465"/>
                  </a:lnTo>
                  <a:lnTo>
                    <a:pt x="19144" y="8466"/>
                  </a:lnTo>
                  <a:lnTo>
                    <a:pt x="19141" y="8471"/>
                  </a:lnTo>
                  <a:lnTo>
                    <a:pt x="19138" y="8472"/>
                  </a:lnTo>
                  <a:lnTo>
                    <a:pt x="19134" y="8458"/>
                  </a:lnTo>
                  <a:lnTo>
                    <a:pt x="19131" y="8433"/>
                  </a:lnTo>
                  <a:lnTo>
                    <a:pt x="19125" y="8413"/>
                  </a:lnTo>
                  <a:lnTo>
                    <a:pt x="19122" y="8413"/>
                  </a:lnTo>
                  <a:lnTo>
                    <a:pt x="19116" y="8435"/>
                  </a:lnTo>
                  <a:lnTo>
                    <a:pt x="19113" y="8438"/>
                  </a:lnTo>
                  <a:lnTo>
                    <a:pt x="19112" y="8439"/>
                  </a:lnTo>
                  <a:lnTo>
                    <a:pt x="19121" y="8437"/>
                  </a:lnTo>
                  <a:lnTo>
                    <a:pt x="19130" y="8433"/>
                  </a:lnTo>
                  <a:lnTo>
                    <a:pt x="19136" y="8438"/>
                  </a:lnTo>
                  <a:lnTo>
                    <a:pt x="19142" y="8437"/>
                  </a:lnTo>
                  <a:lnTo>
                    <a:pt x="19143" y="8451"/>
                  </a:lnTo>
                  <a:lnTo>
                    <a:pt x="19146" y="8451"/>
                  </a:lnTo>
                  <a:lnTo>
                    <a:pt x="19149" y="8456"/>
                  </a:lnTo>
                  <a:lnTo>
                    <a:pt x="19164" y="8454"/>
                  </a:lnTo>
                  <a:lnTo>
                    <a:pt x="19168" y="8463"/>
                  </a:lnTo>
                  <a:lnTo>
                    <a:pt x="19171" y="8472"/>
                  </a:lnTo>
                  <a:lnTo>
                    <a:pt x="19174" y="8472"/>
                  </a:lnTo>
                  <a:lnTo>
                    <a:pt x="19177" y="8456"/>
                  </a:lnTo>
                  <a:lnTo>
                    <a:pt x="19176" y="8413"/>
                  </a:lnTo>
                  <a:lnTo>
                    <a:pt x="19172" y="8413"/>
                  </a:lnTo>
                  <a:lnTo>
                    <a:pt x="19170" y="8413"/>
                  </a:lnTo>
                  <a:lnTo>
                    <a:pt x="19167" y="8413"/>
                  </a:lnTo>
                  <a:lnTo>
                    <a:pt x="19157" y="8418"/>
                  </a:lnTo>
                  <a:lnTo>
                    <a:pt x="19144" y="8407"/>
                  </a:lnTo>
                  <a:lnTo>
                    <a:pt x="19135" y="8401"/>
                  </a:lnTo>
                  <a:lnTo>
                    <a:pt x="19126" y="8392"/>
                  </a:lnTo>
                  <a:lnTo>
                    <a:pt x="19126" y="8387"/>
                  </a:lnTo>
                  <a:lnTo>
                    <a:pt x="19119" y="8389"/>
                  </a:lnTo>
                  <a:lnTo>
                    <a:pt x="19126" y="8384"/>
                  </a:lnTo>
                  <a:lnTo>
                    <a:pt x="19126" y="8370"/>
                  </a:lnTo>
                  <a:lnTo>
                    <a:pt x="19108" y="8367"/>
                  </a:lnTo>
                  <a:lnTo>
                    <a:pt x="19097" y="8363"/>
                  </a:lnTo>
                  <a:lnTo>
                    <a:pt x="19092" y="8358"/>
                  </a:lnTo>
                  <a:lnTo>
                    <a:pt x="19094" y="8353"/>
                  </a:lnTo>
                  <a:lnTo>
                    <a:pt x="19099" y="8353"/>
                  </a:lnTo>
                  <a:lnTo>
                    <a:pt x="19117" y="8360"/>
                  </a:lnTo>
                  <a:lnTo>
                    <a:pt x="19120" y="8359"/>
                  </a:lnTo>
                  <a:lnTo>
                    <a:pt x="19130" y="8368"/>
                  </a:lnTo>
                  <a:lnTo>
                    <a:pt x="19140" y="8386"/>
                  </a:lnTo>
                  <a:lnTo>
                    <a:pt x="19149" y="8399"/>
                  </a:lnTo>
                  <a:lnTo>
                    <a:pt x="19153" y="8408"/>
                  </a:lnTo>
                  <a:lnTo>
                    <a:pt x="19156" y="8407"/>
                  </a:lnTo>
                  <a:lnTo>
                    <a:pt x="19162" y="8411"/>
                  </a:lnTo>
                  <a:lnTo>
                    <a:pt x="19168" y="8410"/>
                  </a:lnTo>
                  <a:lnTo>
                    <a:pt x="19168" y="8406"/>
                  </a:lnTo>
                  <a:lnTo>
                    <a:pt x="19165" y="8402"/>
                  </a:lnTo>
                  <a:lnTo>
                    <a:pt x="19158" y="8398"/>
                  </a:lnTo>
                  <a:lnTo>
                    <a:pt x="19158" y="8388"/>
                  </a:lnTo>
                  <a:lnTo>
                    <a:pt x="19164" y="8383"/>
                  </a:lnTo>
                  <a:lnTo>
                    <a:pt x="19167" y="8378"/>
                  </a:lnTo>
                  <a:lnTo>
                    <a:pt x="19167" y="8382"/>
                  </a:lnTo>
                  <a:lnTo>
                    <a:pt x="19173" y="8386"/>
                  </a:lnTo>
                  <a:lnTo>
                    <a:pt x="19176" y="8396"/>
                  </a:lnTo>
                  <a:lnTo>
                    <a:pt x="19176" y="8391"/>
                  </a:lnTo>
                  <a:lnTo>
                    <a:pt x="19179" y="8395"/>
                  </a:lnTo>
                  <a:lnTo>
                    <a:pt x="19185" y="8384"/>
                  </a:lnTo>
                  <a:lnTo>
                    <a:pt x="19188" y="8380"/>
                  </a:lnTo>
                  <a:lnTo>
                    <a:pt x="19187" y="8370"/>
                  </a:lnTo>
                  <a:lnTo>
                    <a:pt x="19178" y="8357"/>
                  </a:lnTo>
                  <a:lnTo>
                    <a:pt x="19169" y="8354"/>
                  </a:lnTo>
                  <a:lnTo>
                    <a:pt x="19162" y="8355"/>
                  </a:lnTo>
                  <a:lnTo>
                    <a:pt x="19160" y="8359"/>
                  </a:lnTo>
                  <a:lnTo>
                    <a:pt x="19157" y="8365"/>
                  </a:lnTo>
                  <a:lnTo>
                    <a:pt x="19154" y="8360"/>
                  </a:lnTo>
                  <a:lnTo>
                    <a:pt x="19153" y="8351"/>
                  </a:lnTo>
                  <a:lnTo>
                    <a:pt x="19144" y="8351"/>
                  </a:lnTo>
                  <a:lnTo>
                    <a:pt x="19141" y="8357"/>
                  </a:lnTo>
                  <a:lnTo>
                    <a:pt x="19138" y="8357"/>
                  </a:lnTo>
                  <a:lnTo>
                    <a:pt x="19129" y="8354"/>
                  </a:lnTo>
                  <a:lnTo>
                    <a:pt x="19122" y="8340"/>
                  </a:lnTo>
                  <a:lnTo>
                    <a:pt x="19119" y="8336"/>
                  </a:lnTo>
                  <a:lnTo>
                    <a:pt x="19118" y="8327"/>
                  </a:lnTo>
                  <a:lnTo>
                    <a:pt x="19121" y="8326"/>
                  </a:lnTo>
                  <a:lnTo>
                    <a:pt x="19128" y="8330"/>
                  </a:lnTo>
                  <a:lnTo>
                    <a:pt x="19134" y="8339"/>
                  </a:lnTo>
                  <a:lnTo>
                    <a:pt x="19137" y="8339"/>
                  </a:lnTo>
                  <a:lnTo>
                    <a:pt x="19145" y="8323"/>
                  </a:lnTo>
                  <a:lnTo>
                    <a:pt x="19148" y="8318"/>
                  </a:lnTo>
                  <a:lnTo>
                    <a:pt x="19154" y="8296"/>
                  </a:lnTo>
                  <a:lnTo>
                    <a:pt x="19161" y="8291"/>
                  </a:lnTo>
                  <a:lnTo>
                    <a:pt x="19164" y="8291"/>
                  </a:lnTo>
                  <a:lnTo>
                    <a:pt x="19167" y="8298"/>
                  </a:lnTo>
                  <a:lnTo>
                    <a:pt x="19163" y="8295"/>
                  </a:lnTo>
                  <a:lnTo>
                    <a:pt x="19156" y="8291"/>
                  </a:lnTo>
                  <a:lnTo>
                    <a:pt x="19152" y="8291"/>
                  </a:lnTo>
                  <a:lnTo>
                    <a:pt x="19150" y="8298"/>
                  </a:lnTo>
                  <a:lnTo>
                    <a:pt x="19151" y="8305"/>
                  </a:lnTo>
                  <a:lnTo>
                    <a:pt x="19148" y="8309"/>
                  </a:lnTo>
                  <a:lnTo>
                    <a:pt x="19142" y="8310"/>
                  </a:lnTo>
                  <a:lnTo>
                    <a:pt x="19136" y="8306"/>
                  </a:lnTo>
                  <a:lnTo>
                    <a:pt x="19132" y="8301"/>
                  </a:lnTo>
                  <a:lnTo>
                    <a:pt x="19135" y="8291"/>
                  </a:lnTo>
                  <a:lnTo>
                    <a:pt x="19138" y="8286"/>
                  </a:lnTo>
                  <a:lnTo>
                    <a:pt x="19150" y="8285"/>
                  </a:lnTo>
                  <a:lnTo>
                    <a:pt x="19146" y="8280"/>
                  </a:lnTo>
                  <a:lnTo>
                    <a:pt x="19140" y="8267"/>
                  </a:lnTo>
                  <a:lnTo>
                    <a:pt x="19133" y="8263"/>
                  </a:lnTo>
                  <a:lnTo>
                    <a:pt x="19128" y="8264"/>
                  </a:lnTo>
                  <a:lnTo>
                    <a:pt x="19125" y="8273"/>
                  </a:lnTo>
                  <a:lnTo>
                    <a:pt x="19123" y="8293"/>
                  </a:lnTo>
                  <a:lnTo>
                    <a:pt x="19120" y="8293"/>
                  </a:lnTo>
                  <a:lnTo>
                    <a:pt x="19116" y="8284"/>
                  </a:lnTo>
                  <a:lnTo>
                    <a:pt x="19113" y="8284"/>
                  </a:lnTo>
                  <a:lnTo>
                    <a:pt x="19108" y="8295"/>
                  </a:lnTo>
                  <a:lnTo>
                    <a:pt x="19105" y="8295"/>
                  </a:lnTo>
                  <a:lnTo>
                    <a:pt x="19104" y="8285"/>
                  </a:lnTo>
                  <a:lnTo>
                    <a:pt x="19107" y="8276"/>
                  </a:lnTo>
                  <a:lnTo>
                    <a:pt x="19113" y="8266"/>
                  </a:lnTo>
                  <a:lnTo>
                    <a:pt x="19112" y="8261"/>
                  </a:lnTo>
                  <a:lnTo>
                    <a:pt x="19106" y="8257"/>
                  </a:lnTo>
                  <a:lnTo>
                    <a:pt x="19099" y="8249"/>
                  </a:lnTo>
                  <a:lnTo>
                    <a:pt x="19102" y="8238"/>
                  </a:lnTo>
                  <a:lnTo>
                    <a:pt x="19099" y="8239"/>
                  </a:lnTo>
                  <a:lnTo>
                    <a:pt x="19099" y="8234"/>
                  </a:lnTo>
                  <a:lnTo>
                    <a:pt x="19093" y="8235"/>
                  </a:lnTo>
                  <a:lnTo>
                    <a:pt x="19087" y="8240"/>
                  </a:lnTo>
                  <a:lnTo>
                    <a:pt x="19087" y="8245"/>
                  </a:lnTo>
                  <a:lnTo>
                    <a:pt x="19091" y="8259"/>
                  </a:lnTo>
                  <a:lnTo>
                    <a:pt x="19091" y="8263"/>
                  </a:lnTo>
                  <a:lnTo>
                    <a:pt x="19089" y="8278"/>
                  </a:lnTo>
                  <a:lnTo>
                    <a:pt x="19083" y="8293"/>
                  </a:lnTo>
                  <a:lnTo>
                    <a:pt x="19080" y="8293"/>
                  </a:lnTo>
                  <a:lnTo>
                    <a:pt x="19077" y="8284"/>
                  </a:lnTo>
                  <a:lnTo>
                    <a:pt x="19077" y="8275"/>
                  </a:lnTo>
                  <a:lnTo>
                    <a:pt x="19079" y="8270"/>
                  </a:lnTo>
                  <a:lnTo>
                    <a:pt x="19082" y="8269"/>
                  </a:lnTo>
                  <a:lnTo>
                    <a:pt x="19088" y="8264"/>
                  </a:lnTo>
                  <a:lnTo>
                    <a:pt x="19085" y="8260"/>
                  </a:lnTo>
                  <a:lnTo>
                    <a:pt x="19082" y="8250"/>
                  </a:lnTo>
                  <a:lnTo>
                    <a:pt x="19081" y="8241"/>
                  </a:lnTo>
                  <a:lnTo>
                    <a:pt x="19084" y="8236"/>
                  </a:lnTo>
                  <a:lnTo>
                    <a:pt x="19086" y="8231"/>
                  </a:lnTo>
                  <a:lnTo>
                    <a:pt x="19083" y="8226"/>
                  </a:lnTo>
                  <a:lnTo>
                    <a:pt x="19080" y="8222"/>
                  </a:lnTo>
                  <a:lnTo>
                    <a:pt x="19071" y="8194"/>
                  </a:lnTo>
                  <a:lnTo>
                    <a:pt x="19065" y="8169"/>
                  </a:lnTo>
                  <a:lnTo>
                    <a:pt x="19062" y="8169"/>
                  </a:lnTo>
                  <a:lnTo>
                    <a:pt x="19061" y="8185"/>
                  </a:lnTo>
                  <a:lnTo>
                    <a:pt x="19067" y="8194"/>
                  </a:lnTo>
                  <a:lnTo>
                    <a:pt x="19070" y="8197"/>
                  </a:lnTo>
                  <a:lnTo>
                    <a:pt x="19067" y="8196"/>
                  </a:lnTo>
                  <a:lnTo>
                    <a:pt x="19060" y="8194"/>
                  </a:lnTo>
                  <a:lnTo>
                    <a:pt x="19060" y="8190"/>
                  </a:lnTo>
                  <a:lnTo>
                    <a:pt x="19072" y="8190"/>
                  </a:lnTo>
                  <a:lnTo>
                    <a:pt x="19075" y="8194"/>
                  </a:lnTo>
                  <a:lnTo>
                    <a:pt x="19088" y="8207"/>
                  </a:lnTo>
                  <a:lnTo>
                    <a:pt x="19095" y="8215"/>
                  </a:lnTo>
                  <a:lnTo>
                    <a:pt x="19097" y="8210"/>
                  </a:lnTo>
                  <a:lnTo>
                    <a:pt x="19104" y="8210"/>
                  </a:lnTo>
                  <a:lnTo>
                    <a:pt x="19107" y="8219"/>
                  </a:lnTo>
                  <a:lnTo>
                    <a:pt x="19110" y="8194"/>
                  </a:lnTo>
                  <a:lnTo>
                    <a:pt x="19113" y="8169"/>
                  </a:lnTo>
                  <a:lnTo>
                    <a:pt x="19116" y="8169"/>
                  </a:lnTo>
                  <a:lnTo>
                    <a:pt x="19116" y="8232"/>
                  </a:lnTo>
                  <a:lnTo>
                    <a:pt x="19114" y="8291"/>
                  </a:lnTo>
                  <a:lnTo>
                    <a:pt x="19117" y="8291"/>
                  </a:lnTo>
                  <a:lnTo>
                    <a:pt x="19117" y="8266"/>
                  </a:lnTo>
                  <a:lnTo>
                    <a:pt x="19126" y="8241"/>
                  </a:lnTo>
                  <a:lnTo>
                    <a:pt x="19132" y="8228"/>
                  </a:lnTo>
                  <a:lnTo>
                    <a:pt x="19132" y="8229"/>
                  </a:lnTo>
                  <a:lnTo>
                    <a:pt x="19135" y="8232"/>
                  </a:lnTo>
                  <a:lnTo>
                    <a:pt x="19138" y="8235"/>
                  </a:lnTo>
                  <a:lnTo>
                    <a:pt x="19141" y="8234"/>
                  </a:lnTo>
                  <a:lnTo>
                    <a:pt x="19143" y="8219"/>
                  </a:lnTo>
                  <a:lnTo>
                    <a:pt x="19146" y="8204"/>
                  </a:lnTo>
                  <a:lnTo>
                    <a:pt x="19145" y="8199"/>
                  </a:lnTo>
                  <a:lnTo>
                    <a:pt x="19130" y="8201"/>
                  </a:lnTo>
                  <a:lnTo>
                    <a:pt x="19124" y="8188"/>
                  </a:lnTo>
                  <a:lnTo>
                    <a:pt x="19120" y="8175"/>
                  </a:lnTo>
                  <a:lnTo>
                    <a:pt x="19120" y="8172"/>
                  </a:lnTo>
                  <a:lnTo>
                    <a:pt x="19126" y="8163"/>
                  </a:lnTo>
                  <a:lnTo>
                    <a:pt x="19126" y="8158"/>
                  </a:lnTo>
                  <a:lnTo>
                    <a:pt x="19129" y="8156"/>
                  </a:lnTo>
                  <a:lnTo>
                    <a:pt x="19135" y="8159"/>
                  </a:lnTo>
                  <a:lnTo>
                    <a:pt x="19132" y="8164"/>
                  </a:lnTo>
                  <a:lnTo>
                    <a:pt x="19133" y="8164"/>
                  </a:lnTo>
                  <a:lnTo>
                    <a:pt x="19133" y="8187"/>
                  </a:lnTo>
                  <a:lnTo>
                    <a:pt x="19139" y="8191"/>
                  </a:lnTo>
                  <a:lnTo>
                    <a:pt x="19145" y="8191"/>
                  </a:lnTo>
                  <a:lnTo>
                    <a:pt x="19147" y="8176"/>
                  </a:lnTo>
                  <a:lnTo>
                    <a:pt x="19150" y="8161"/>
                  </a:lnTo>
                  <a:lnTo>
                    <a:pt x="19149" y="8157"/>
                  </a:lnTo>
                  <a:lnTo>
                    <a:pt x="19143" y="8158"/>
                  </a:lnTo>
                  <a:lnTo>
                    <a:pt x="19138" y="8163"/>
                  </a:lnTo>
                  <a:lnTo>
                    <a:pt x="19137" y="8149"/>
                  </a:lnTo>
                  <a:lnTo>
                    <a:pt x="19133" y="8144"/>
                  </a:lnTo>
                  <a:lnTo>
                    <a:pt x="19131" y="8159"/>
                  </a:lnTo>
                  <a:lnTo>
                    <a:pt x="19124" y="8169"/>
                  </a:lnTo>
                  <a:lnTo>
                    <a:pt x="19121" y="8169"/>
                  </a:lnTo>
                  <a:lnTo>
                    <a:pt x="19124" y="8150"/>
                  </a:lnTo>
                  <a:lnTo>
                    <a:pt x="19130" y="8137"/>
                  </a:lnTo>
                  <a:lnTo>
                    <a:pt x="19139" y="8133"/>
                  </a:lnTo>
                  <a:lnTo>
                    <a:pt x="19143" y="8140"/>
                  </a:lnTo>
                  <a:lnTo>
                    <a:pt x="19145" y="8143"/>
                  </a:lnTo>
                  <a:lnTo>
                    <a:pt x="19149" y="8143"/>
                  </a:lnTo>
                  <a:lnTo>
                    <a:pt x="19151" y="8137"/>
                  </a:lnTo>
                  <a:lnTo>
                    <a:pt x="19151" y="8128"/>
                  </a:lnTo>
                  <a:lnTo>
                    <a:pt x="19148" y="8123"/>
                  </a:lnTo>
                  <a:lnTo>
                    <a:pt x="19154" y="8123"/>
                  </a:lnTo>
                  <a:lnTo>
                    <a:pt x="19160" y="8131"/>
                  </a:lnTo>
                  <a:lnTo>
                    <a:pt x="19169" y="8130"/>
                  </a:lnTo>
                  <a:lnTo>
                    <a:pt x="19169" y="8116"/>
                  </a:lnTo>
                  <a:lnTo>
                    <a:pt x="19162" y="8112"/>
                  </a:lnTo>
                  <a:lnTo>
                    <a:pt x="19147" y="8114"/>
                  </a:lnTo>
                  <a:lnTo>
                    <a:pt x="19144" y="8110"/>
                  </a:lnTo>
                  <a:lnTo>
                    <a:pt x="19144" y="8105"/>
                  </a:lnTo>
                  <a:lnTo>
                    <a:pt x="19130" y="8100"/>
                  </a:lnTo>
                  <a:lnTo>
                    <a:pt x="19126" y="8099"/>
                  </a:lnTo>
                  <a:lnTo>
                    <a:pt x="19126" y="8094"/>
                  </a:lnTo>
                  <a:lnTo>
                    <a:pt x="19138" y="8080"/>
                  </a:lnTo>
                  <a:lnTo>
                    <a:pt x="19143" y="8064"/>
                  </a:lnTo>
                  <a:lnTo>
                    <a:pt x="19151" y="8047"/>
                  </a:lnTo>
                  <a:lnTo>
                    <a:pt x="19148" y="8047"/>
                  </a:lnTo>
                  <a:lnTo>
                    <a:pt x="19137" y="8075"/>
                  </a:lnTo>
                  <a:lnTo>
                    <a:pt x="19131" y="8081"/>
                  </a:lnTo>
                  <a:lnTo>
                    <a:pt x="19124" y="8081"/>
                  </a:lnTo>
                  <a:lnTo>
                    <a:pt x="19124" y="8078"/>
                  </a:lnTo>
                  <a:lnTo>
                    <a:pt x="19121" y="8079"/>
                  </a:lnTo>
                  <a:lnTo>
                    <a:pt x="19124" y="8074"/>
                  </a:lnTo>
                  <a:lnTo>
                    <a:pt x="19136" y="8072"/>
                  </a:lnTo>
                  <a:lnTo>
                    <a:pt x="19139" y="8068"/>
                  </a:lnTo>
                  <a:lnTo>
                    <a:pt x="19138" y="8063"/>
                  </a:lnTo>
                  <a:lnTo>
                    <a:pt x="19141" y="8058"/>
                  </a:lnTo>
                  <a:lnTo>
                    <a:pt x="19153" y="8056"/>
                  </a:lnTo>
                  <a:lnTo>
                    <a:pt x="19163" y="8060"/>
                  </a:lnTo>
                  <a:lnTo>
                    <a:pt x="19166" y="8069"/>
                  </a:lnTo>
                  <a:lnTo>
                    <a:pt x="19167" y="8083"/>
                  </a:lnTo>
                  <a:lnTo>
                    <a:pt x="19170" y="8083"/>
                  </a:lnTo>
                  <a:lnTo>
                    <a:pt x="19174" y="8124"/>
                  </a:lnTo>
                  <a:lnTo>
                    <a:pt x="19181" y="8169"/>
                  </a:lnTo>
                  <a:lnTo>
                    <a:pt x="19184" y="8169"/>
                  </a:lnTo>
                  <a:lnTo>
                    <a:pt x="19189" y="8131"/>
                  </a:lnTo>
                  <a:lnTo>
                    <a:pt x="19188" y="8097"/>
                  </a:lnTo>
                  <a:lnTo>
                    <a:pt x="19182" y="8082"/>
                  </a:lnTo>
                  <a:lnTo>
                    <a:pt x="19176" y="8075"/>
                  </a:lnTo>
                  <a:lnTo>
                    <a:pt x="19172" y="8061"/>
                  </a:lnTo>
                  <a:lnTo>
                    <a:pt x="19174" y="8045"/>
                  </a:lnTo>
                  <a:lnTo>
                    <a:pt x="19173" y="8031"/>
                  </a:lnTo>
                  <a:lnTo>
                    <a:pt x="19179" y="8020"/>
                  </a:lnTo>
                  <a:lnTo>
                    <a:pt x="19179" y="8015"/>
                  </a:lnTo>
                  <a:lnTo>
                    <a:pt x="19175" y="8022"/>
                  </a:lnTo>
                  <a:lnTo>
                    <a:pt x="19170" y="8047"/>
                  </a:lnTo>
                  <a:lnTo>
                    <a:pt x="19167" y="8047"/>
                  </a:lnTo>
                  <a:lnTo>
                    <a:pt x="19163" y="8028"/>
                  </a:lnTo>
                  <a:lnTo>
                    <a:pt x="19163" y="8016"/>
                  </a:lnTo>
                  <a:lnTo>
                    <a:pt x="19166" y="8002"/>
                  </a:lnTo>
                  <a:lnTo>
                    <a:pt x="19171" y="7994"/>
                  </a:lnTo>
                  <a:lnTo>
                    <a:pt x="19177" y="7983"/>
                  </a:lnTo>
                  <a:lnTo>
                    <a:pt x="19183" y="7977"/>
                  </a:lnTo>
                  <a:lnTo>
                    <a:pt x="19186" y="7981"/>
                  </a:lnTo>
                  <a:lnTo>
                    <a:pt x="19184" y="8001"/>
                  </a:lnTo>
                  <a:lnTo>
                    <a:pt x="19190" y="8009"/>
                  </a:lnTo>
                  <a:lnTo>
                    <a:pt x="19191" y="8014"/>
                  </a:lnTo>
                  <a:lnTo>
                    <a:pt x="19188" y="8029"/>
                  </a:lnTo>
                  <a:lnTo>
                    <a:pt x="19186" y="8048"/>
                  </a:lnTo>
                  <a:lnTo>
                    <a:pt x="19184" y="8057"/>
                  </a:lnTo>
                  <a:lnTo>
                    <a:pt x="19184" y="8062"/>
                  </a:lnTo>
                  <a:lnTo>
                    <a:pt x="19187" y="8062"/>
                  </a:lnTo>
                  <a:lnTo>
                    <a:pt x="19191" y="8071"/>
                  </a:lnTo>
                  <a:lnTo>
                    <a:pt x="19200" y="8074"/>
                  </a:lnTo>
                  <a:lnTo>
                    <a:pt x="19203" y="8074"/>
                  </a:lnTo>
                  <a:lnTo>
                    <a:pt x="19205" y="8064"/>
                  </a:lnTo>
                  <a:lnTo>
                    <a:pt x="19208" y="8054"/>
                  </a:lnTo>
                  <a:lnTo>
                    <a:pt x="19207" y="8040"/>
                  </a:lnTo>
                  <a:lnTo>
                    <a:pt x="19195" y="8051"/>
                  </a:lnTo>
                  <a:lnTo>
                    <a:pt x="19192" y="8047"/>
                  </a:lnTo>
                  <a:lnTo>
                    <a:pt x="19192" y="8042"/>
                  </a:lnTo>
                  <a:lnTo>
                    <a:pt x="19195" y="8037"/>
                  </a:lnTo>
                  <a:lnTo>
                    <a:pt x="19198" y="8037"/>
                  </a:lnTo>
                  <a:lnTo>
                    <a:pt x="19201" y="8032"/>
                  </a:lnTo>
                  <a:lnTo>
                    <a:pt x="19209" y="8031"/>
                  </a:lnTo>
                  <a:lnTo>
                    <a:pt x="19213" y="8035"/>
                  </a:lnTo>
                  <a:lnTo>
                    <a:pt x="19218" y="8015"/>
                  </a:lnTo>
                  <a:lnTo>
                    <a:pt x="19232" y="7994"/>
                  </a:lnTo>
                  <a:lnTo>
                    <a:pt x="19235" y="7989"/>
                  </a:lnTo>
                  <a:lnTo>
                    <a:pt x="19233" y="7957"/>
                  </a:lnTo>
                  <a:lnTo>
                    <a:pt x="19230" y="7952"/>
                  </a:lnTo>
                  <a:lnTo>
                    <a:pt x="19220" y="7939"/>
                  </a:lnTo>
                  <a:lnTo>
                    <a:pt x="19220" y="7929"/>
                  </a:lnTo>
                  <a:lnTo>
                    <a:pt x="19221" y="7910"/>
                  </a:lnTo>
                  <a:lnTo>
                    <a:pt x="19227" y="7896"/>
                  </a:lnTo>
                  <a:lnTo>
                    <a:pt x="19235" y="7885"/>
                  </a:lnTo>
                  <a:lnTo>
                    <a:pt x="19239" y="7880"/>
                  </a:lnTo>
                  <a:lnTo>
                    <a:pt x="19235" y="7880"/>
                  </a:lnTo>
                  <a:lnTo>
                    <a:pt x="19232" y="7876"/>
                  </a:lnTo>
                  <a:lnTo>
                    <a:pt x="19235" y="7870"/>
                  </a:lnTo>
                  <a:lnTo>
                    <a:pt x="19237" y="7865"/>
                  </a:lnTo>
                  <a:lnTo>
                    <a:pt x="19240" y="7860"/>
                  </a:lnTo>
                  <a:lnTo>
                    <a:pt x="19244" y="7865"/>
                  </a:lnTo>
                  <a:lnTo>
                    <a:pt x="19247" y="7869"/>
                  </a:lnTo>
                  <a:lnTo>
                    <a:pt x="19248" y="7878"/>
                  </a:lnTo>
                  <a:lnTo>
                    <a:pt x="19251" y="7883"/>
                  </a:lnTo>
                  <a:lnTo>
                    <a:pt x="19257" y="7883"/>
                  </a:lnTo>
                  <a:lnTo>
                    <a:pt x="19259" y="7877"/>
                  </a:lnTo>
                  <a:lnTo>
                    <a:pt x="19256" y="7873"/>
                  </a:lnTo>
                  <a:lnTo>
                    <a:pt x="19256" y="7863"/>
                  </a:lnTo>
                  <a:lnTo>
                    <a:pt x="19258" y="7853"/>
                  </a:lnTo>
                  <a:lnTo>
                    <a:pt x="19258" y="7844"/>
                  </a:lnTo>
                  <a:lnTo>
                    <a:pt x="19260" y="7834"/>
                  </a:lnTo>
                  <a:lnTo>
                    <a:pt x="19263" y="7834"/>
                  </a:lnTo>
                  <a:lnTo>
                    <a:pt x="19269" y="7829"/>
                  </a:lnTo>
                  <a:lnTo>
                    <a:pt x="19270" y="7848"/>
                  </a:lnTo>
                  <a:lnTo>
                    <a:pt x="19267" y="7857"/>
                  </a:lnTo>
                  <a:lnTo>
                    <a:pt x="19265" y="7862"/>
                  </a:lnTo>
                  <a:lnTo>
                    <a:pt x="19271" y="7871"/>
                  </a:lnTo>
                  <a:lnTo>
                    <a:pt x="19272" y="7890"/>
                  </a:lnTo>
                  <a:lnTo>
                    <a:pt x="19270" y="7904"/>
                  </a:lnTo>
                  <a:lnTo>
                    <a:pt x="19264" y="7910"/>
                  </a:lnTo>
                  <a:lnTo>
                    <a:pt x="19265" y="7924"/>
                  </a:lnTo>
                  <a:lnTo>
                    <a:pt x="19268" y="7928"/>
                  </a:lnTo>
                  <a:lnTo>
                    <a:pt x="19268" y="7934"/>
                  </a:lnTo>
                  <a:lnTo>
                    <a:pt x="19266" y="7948"/>
                  </a:lnTo>
                  <a:lnTo>
                    <a:pt x="19269" y="7947"/>
                  </a:lnTo>
                  <a:lnTo>
                    <a:pt x="19272" y="7938"/>
                  </a:lnTo>
                  <a:lnTo>
                    <a:pt x="19277" y="7923"/>
                  </a:lnTo>
                  <a:lnTo>
                    <a:pt x="19282" y="7908"/>
                  </a:lnTo>
                  <a:lnTo>
                    <a:pt x="19288" y="7897"/>
                  </a:lnTo>
                  <a:lnTo>
                    <a:pt x="19290" y="7897"/>
                  </a:lnTo>
                  <a:lnTo>
                    <a:pt x="19287" y="7893"/>
                  </a:lnTo>
                  <a:lnTo>
                    <a:pt x="19284" y="7889"/>
                  </a:lnTo>
                  <a:lnTo>
                    <a:pt x="19284" y="7884"/>
                  </a:lnTo>
                  <a:lnTo>
                    <a:pt x="19287" y="7878"/>
                  </a:lnTo>
                  <a:lnTo>
                    <a:pt x="19299" y="7877"/>
                  </a:lnTo>
                  <a:lnTo>
                    <a:pt x="19299" y="7872"/>
                  </a:lnTo>
                  <a:lnTo>
                    <a:pt x="19301" y="7863"/>
                  </a:lnTo>
                  <a:lnTo>
                    <a:pt x="19303" y="7843"/>
                  </a:lnTo>
                  <a:lnTo>
                    <a:pt x="19308" y="7824"/>
                  </a:lnTo>
                  <a:lnTo>
                    <a:pt x="19311" y="7814"/>
                  </a:lnTo>
                  <a:lnTo>
                    <a:pt x="19313" y="7809"/>
                  </a:lnTo>
                  <a:lnTo>
                    <a:pt x="19314" y="7814"/>
                  </a:lnTo>
                  <a:lnTo>
                    <a:pt x="19317" y="7818"/>
                  </a:lnTo>
                  <a:lnTo>
                    <a:pt x="19320" y="7827"/>
                  </a:lnTo>
                  <a:lnTo>
                    <a:pt x="19321" y="7832"/>
                  </a:lnTo>
                  <a:lnTo>
                    <a:pt x="19314" y="7833"/>
                  </a:lnTo>
                  <a:lnTo>
                    <a:pt x="19315" y="7846"/>
                  </a:lnTo>
                  <a:lnTo>
                    <a:pt x="19313" y="7857"/>
                  </a:lnTo>
                  <a:lnTo>
                    <a:pt x="19310" y="7861"/>
                  </a:lnTo>
                  <a:lnTo>
                    <a:pt x="19310" y="7866"/>
                  </a:lnTo>
                  <a:lnTo>
                    <a:pt x="19316" y="7870"/>
                  </a:lnTo>
                  <a:lnTo>
                    <a:pt x="19317" y="7875"/>
                  </a:lnTo>
                  <a:lnTo>
                    <a:pt x="19314" y="7880"/>
                  </a:lnTo>
                  <a:lnTo>
                    <a:pt x="19308" y="7886"/>
                  </a:lnTo>
                  <a:lnTo>
                    <a:pt x="19296" y="7892"/>
                  </a:lnTo>
                  <a:lnTo>
                    <a:pt x="19294" y="7897"/>
                  </a:lnTo>
                  <a:lnTo>
                    <a:pt x="19294" y="7911"/>
                  </a:lnTo>
                  <a:lnTo>
                    <a:pt x="19300" y="7905"/>
                  </a:lnTo>
                  <a:lnTo>
                    <a:pt x="19315" y="7904"/>
                  </a:lnTo>
                  <a:lnTo>
                    <a:pt x="19318" y="7908"/>
                  </a:lnTo>
                  <a:lnTo>
                    <a:pt x="19328" y="7912"/>
                  </a:lnTo>
                  <a:lnTo>
                    <a:pt x="19337" y="7920"/>
                  </a:lnTo>
                  <a:lnTo>
                    <a:pt x="19337" y="7924"/>
                  </a:lnTo>
                  <a:lnTo>
                    <a:pt x="19328" y="7925"/>
                  </a:lnTo>
                  <a:lnTo>
                    <a:pt x="19329" y="7930"/>
                  </a:lnTo>
                  <a:lnTo>
                    <a:pt x="19313" y="7923"/>
                  </a:lnTo>
                  <a:lnTo>
                    <a:pt x="19307" y="7919"/>
                  </a:lnTo>
                  <a:lnTo>
                    <a:pt x="19304" y="7924"/>
                  </a:lnTo>
                  <a:lnTo>
                    <a:pt x="19295" y="7925"/>
                  </a:lnTo>
                  <a:lnTo>
                    <a:pt x="19292" y="7921"/>
                  </a:lnTo>
                  <a:lnTo>
                    <a:pt x="19289" y="7921"/>
                  </a:lnTo>
                  <a:lnTo>
                    <a:pt x="19286" y="7931"/>
                  </a:lnTo>
                  <a:lnTo>
                    <a:pt x="19284" y="7941"/>
                  </a:lnTo>
                  <a:lnTo>
                    <a:pt x="19281" y="7951"/>
                  </a:lnTo>
                  <a:lnTo>
                    <a:pt x="19276" y="7965"/>
                  </a:lnTo>
                  <a:lnTo>
                    <a:pt x="19273" y="7970"/>
                  </a:lnTo>
                  <a:lnTo>
                    <a:pt x="19274" y="7985"/>
                  </a:lnTo>
                  <a:lnTo>
                    <a:pt x="19271" y="7990"/>
                  </a:lnTo>
                  <a:lnTo>
                    <a:pt x="19265" y="7995"/>
                  </a:lnTo>
                  <a:lnTo>
                    <a:pt x="19266" y="8004"/>
                  </a:lnTo>
                  <a:lnTo>
                    <a:pt x="19275" y="8008"/>
                  </a:lnTo>
                  <a:lnTo>
                    <a:pt x="19284" y="8003"/>
                  </a:lnTo>
                  <a:lnTo>
                    <a:pt x="19287" y="8002"/>
                  </a:lnTo>
                  <a:lnTo>
                    <a:pt x="19298" y="7991"/>
                  </a:lnTo>
                  <a:lnTo>
                    <a:pt x="19310" y="7980"/>
                  </a:lnTo>
                  <a:lnTo>
                    <a:pt x="19313" y="7980"/>
                  </a:lnTo>
                  <a:lnTo>
                    <a:pt x="19313" y="7984"/>
                  </a:lnTo>
                  <a:lnTo>
                    <a:pt x="19310" y="7990"/>
                  </a:lnTo>
                  <a:lnTo>
                    <a:pt x="19308" y="7995"/>
                  </a:lnTo>
                  <a:lnTo>
                    <a:pt x="19308" y="7999"/>
                  </a:lnTo>
                  <a:lnTo>
                    <a:pt x="19311" y="8004"/>
                  </a:lnTo>
                  <a:lnTo>
                    <a:pt x="19314" y="7999"/>
                  </a:lnTo>
                  <a:lnTo>
                    <a:pt x="19323" y="7992"/>
                  </a:lnTo>
                  <a:lnTo>
                    <a:pt x="19328" y="7987"/>
                  </a:lnTo>
                  <a:lnTo>
                    <a:pt x="19337" y="7981"/>
                  </a:lnTo>
                  <a:lnTo>
                    <a:pt x="19340" y="7981"/>
                  </a:lnTo>
                  <a:lnTo>
                    <a:pt x="19341" y="7991"/>
                  </a:lnTo>
                  <a:lnTo>
                    <a:pt x="19344" y="7995"/>
                  </a:lnTo>
                  <a:lnTo>
                    <a:pt x="19344" y="8000"/>
                  </a:lnTo>
                  <a:lnTo>
                    <a:pt x="19333" y="8006"/>
                  </a:lnTo>
                  <a:lnTo>
                    <a:pt x="19318" y="8008"/>
                  </a:lnTo>
                  <a:lnTo>
                    <a:pt x="19321" y="8017"/>
                  </a:lnTo>
                  <a:lnTo>
                    <a:pt x="19321" y="8022"/>
                  </a:lnTo>
                  <a:lnTo>
                    <a:pt x="19318" y="8022"/>
                  </a:lnTo>
                  <a:lnTo>
                    <a:pt x="19315" y="8017"/>
                  </a:lnTo>
                  <a:lnTo>
                    <a:pt x="19311" y="8013"/>
                  </a:lnTo>
                  <a:lnTo>
                    <a:pt x="19306" y="8009"/>
                  </a:lnTo>
                  <a:lnTo>
                    <a:pt x="19299" y="8010"/>
                  </a:lnTo>
                  <a:lnTo>
                    <a:pt x="19297" y="8015"/>
                  </a:lnTo>
                  <a:lnTo>
                    <a:pt x="19281" y="8017"/>
                  </a:lnTo>
                  <a:lnTo>
                    <a:pt x="19279" y="8023"/>
                  </a:lnTo>
                  <a:lnTo>
                    <a:pt x="19276" y="8027"/>
                  </a:lnTo>
                  <a:lnTo>
                    <a:pt x="19243" y="8031"/>
                  </a:lnTo>
                  <a:lnTo>
                    <a:pt x="19240" y="8036"/>
                  </a:lnTo>
                  <a:lnTo>
                    <a:pt x="19237" y="8036"/>
                  </a:lnTo>
                  <a:lnTo>
                    <a:pt x="19239" y="8065"/>
                  </a:lnTo>
                  <a:lnTo>
                    <a:pt x="19242" y="8069"/>
                  </a:lnTo>
                  <a:lnTo>
                    <a:pt x="19242" y="8074"/>
                  </a:lnTo>
                  <a:lnTo>
                    <a:pt x="19239" y="8079"/>
                  </a:lnTo>
                  <a:lnTo>
                    <a:pt x="19236" y="8084"/>
                  </a:lnTo>
                  <a:lnTo>
                    <a:pt x="19233" y="8084"/>
                  </a:lnTo>
                  <a:lnTo>
                    <a:pt x="19233" y="8080"/>
                  </a:lnTo>
                  <a:lnTo>
                    <a:pt x="19216" y="8081"/>
                  </a:lnTo>
                  <a:lnTo>
                    <a:pt x="19204" y="8086"/>
                  </a:lnTo>
                  <a:lnTo>
                    <a:pt x="19204" y="8091"/>
                  </a:lnTo>
                  <a:lnTo>
                    <a:pt x="19216" y="8095"/>
                  </a:lnTo>
                  <a:lnTo>
                    <a:pt x="19227" y="8104"/>
                  </a:lnTo>
                  <a:lnTo>
                    <a:pt x="19236" y="8112"/>
                  </a:lnTo>
                  <a:lnTo>
                    <a:pt x="19237" y="8127"/>
                  </a:lnTo>
                  <a:lnTo>
                    <a:pt x="19232" y="8127"/>
                  </a:lnTo>
                  <a:lnTo>
                    <a:pt x="19229" y="8118"/>
                  </a:lnTo>
                  <a:lnTo>
                    <a:pt x="19223" y="8114"/>
                  </a:lnTo>
                  <a:lnTo>
                    <a:pt x="19220" y="8119"/>
                  </a:lnTo>
                  <a:lnTo>
                    <a:pt x="19220" y="8124"/>
                  </a:lnTo>
                  <a:lnTo>
                    <a:pt x="19224" y="8133"/>
                  </a:lnTo>
                  <a:lnTo>
                    <a:pt x="19227" y="8138"/>
                  </a:lnTo>
                  <a:lnTo>
                    <a:pt x="19230" y="8137"/>
                  </a:lnTo>
                  <a:lnTo>
                    <a:pt x="19233" y="8141"/>
                  </a:lnTo>
                  <a:lnTo>
                    <a:pt x="19234" y="8156"/>
                  </a:lnTo>
                  <a:lnTo>
                    <a:pt x="19231" y="8156"/>
                  </a:lnTo>
                  <a:lnTo>
                    <a:pt x="19231" y="8161"/>
                  </a:lnTo>
                  <a:lnTo>
                    <a:pt x="19218" y="8143"/>
                  </a:lnTo>
                  <a:lnTo>
                    <a:pt x="19215" y="8144"/>
                  </a:lnTo>
                  <a:lnTo>
                    <a:pt x="19213" y="8158"/>
                  </a:lnTo>
                  <a:lnTo>
                    <a:pt x="19211" y="8187"/>
                  </a:lnTo>
                  <a:lnTo>
                    <a:pt x="19207" y="8216"/>
                  </a:lnTo>
                  <a:lnTo>
                    <a:pt x="19208" y="8235"/>
                  </a:lnTo>
                  <a:lnTo>
                    <a:pt x="19211" y="8239"/>
                  </a:lnTo>
                  <a:lnTo>
                    <a:pt x="19211" y="8249"/>
                  </a:lnTo>
                  <a:lnTo>
                    <a:pt x="19214" y="8248"/>
                  </a:lnTo>
                  <a:lnTo>
                    <a:pt x="19218" y="8244"/>
                  </a:lnTo>
                  <a:lnTo>
                    <a:pt x="19220" y="8243"/>
                  </a:lnTo>
                  <a:lnTo>
                    <a:pt x="19223" y="8247"/>
                  </a:lnTo>
                  <a:lnTo>
                    <a:pt x="19224" y="8252"/>
                  </a:lnTo>
                  <a:lnTo>
                    <a:pt x="19227" y="8256"/>
                  </a:lnTo>
                  <a:lnTo>
                    <a:pt x="19234" y="8279"/>
                  </a:lnTo>
                  <a:lnTo>
                    <a:pt x="19245" y="8311"/>
                  </a:lnTo>
                  <a:lnTo>
                    <a:pt x="19245" y="8316"/>
                  </a:lnTo>
                  <a:lnTo>
                    <a:pt x="19242" y="8321"/>
                  </a:lnTo>
                  <a:lnTo>
                    <a:pt x="19243" y="8330"/>
                  </a:lnTo>
                  <a:lnTo>
                    <a:pt x="19246" y="8335"/>
                  </a:lnTo>
                  <a:lnTo>
                    <a:pt x="19249" y="8339"/>
                  </a:lnTo>
                  <a:lnTo>
                    <a:pt x="19265" y="8337"/>
                  </a:lnTo>
                  <a:lnTo>
                    <a:pt x="19264" y="8332"/>
                  </a:lnTo>
                  <a:lnTo>
                    <a:pt x="19257" y="8319"/>
                  </a:lnTo>
                  <a:lnTo>
                    <a:pt x="19250" y="8301"/>
                  </a:lnTo>
                  <a:lnTo>
                    <a:pt x="19249" y="8272"/>
                  </a:lnTo>
                  <a:lnTo>
                    <a:pt x="19252" y="8272"/>
                  </a:lnTo>
                  <a:lnTo>
                    <a:pt x="19254" y="8262"/>
                  </a:lnTo>
                  <a:lnTo>
                    <a:pt x="19257" y="8253"/>
                  </a:lnTo>
                  <a:lnTo>
                    <a:pt x="19251" y="8249"/>
                  </a:lnTo>
                  <a:lnTo>
                    <a:pt x="19247" y="8234"/>
                  </a:lnTo>
                  <a:lnTo>
                    <a:pt x="19240" y="8226"/>
                  </a:lnTo>
                  <a:lnTo>
                    <a:pt x="19240" y="8207"/>
                  </a:lnTo>
                  <a:lnTo>
                    <a:pt x="19242" y="8202"/>
                  </a:lnTo>
                  <a:lnTo>
                    <a:pt x="19245" y="8197"/>
                  </a:lnTo>
                  <a:lnTo>
                    <a:pt x="19248" y="8197"/>
                  </a:lnTo>
                  <a:lnTo>
                    <a:pt x="19249" y="8210"/>
                  </a:lnTo>
                  <a:lnTo>
                    <a:pt x="19253" y="8225"/>
                  </a:lnTo>
                  <a:lnTo>
                    <a:pt x="19256" y="8229"/>
                  </a:lnTo>
                  <a:lnTo>
                    <a:pt x="19255" y="8219"/>
                  </a:lnTo>
                  <a:lnTo>
                    <a:pt x="19258" y="8210"/>
                  </a:lnTo>
                  <a:lnTo>
                    <a:pt x="19261" y="8187"/>
                  </a:lnTo>
                  <a:lnTo>
                    <a:pt x="19266" y="8169"/>
                  </a:lnTo>
                  <a:lnTo>
                    <a:pt x="19269" y="8169"/>
                  </a:lnTo>
                  <a:lnTo>
                    <a:pt x="19267" y="8196"/>
                  </a:lnTo>
                  <a:lnTo>
                    <a:pt x="19268" y="8221"/>
                  </a:lnTo>
                  <a:lnTo>
                    <a:pt x="19262" y="8235"/>
                  </a:lnTo>
                  <a:lnTo>
                    <a:pt x="19266" y="8240"/>
                  </a:lnTo>
                  <a:lnTo>
                    <a:pt x="19268" y="8236"/>
                  </a:lnTo>
                  <a:lnTo>
                    <a:pt x="19277" y="8236"/>
                  </a:lnTo>
                  <a:lnTo>
                    <a:pt x="19280" y="8240"/>
                  </a:lnTo>
                  <a:lnTo>
                    <a:pt x="19281" y="8254"/>
                  </a:lnTo>
                  <a:lnTo>
                    <a:pt x="19284" y="8254"/>
                  </a:lnTo>
                  <a:lnTo>
                    <a:pt x="19290" y="8258"/>
                  </a:lnTo>
                  <a:lnTo>
                    <a:pt x="19293" y="8257"/>
                  </a:lnTo>
                  <a:lnTo>
                    <a:pt x="19300" y="8266"/>
                  </a:lnTo>
                  <a:lnTo>
                    <a:pt x="19300" y="8278"/>
                  </a:lnTo>
                  <a:lnTo>
                    <a:pt x="19297" y="8291"/>
                  </a:lnTo>
                  <a:lnTo>
                    <a:pt x="19295" y="8291"/>
                  </a:lnTo>
                  <a:lnTo>
                    <a:pt x="19279" y="8281"/>
                  </a:lnTo>
                  <a:lnTo>
                    <a:pt x="19276" y="8273"/>
                  </a:lnTo>
                  <a:lnTo>
                    <a:pt x="19273" y="8271"/>
                  </a:lnTo>
                  <a:lnTo>
                    <a:pt x="19270" y="8276"/>
                  </a:lnTo>
                  <a:lnTo>
                    <a:pt x="19273" y="8280"/>
                  </a:lnTo>
                  <a:lnTo>
                    <a:pt x="19277" y="8288"/>
                  </a:lnTo>
                  <a:lnTo>
                    <a:pt x="19280" y="8292"/>
                  </a:lnTo>
                  <a:lnTo>
                    <a:pt x="19284" y="8301"/>
                  </a:lnTo>
                  <a:lnTo>
                    <a:pt x="19281" y="8307"/>
                  </a:lnTo>
                  <a:lnTo>
                    <a:pt x="19275" y="8302"/>
                  </a:lnTo>
                  <a:lnTo>
                    <a:pt x="19268" y="8294"/>
                  </a:lnTo>
                  <a:lnTo>
                    <a:pt x="19265" y="8294"/>
                  </a:lnTo>
                  <a:lnTo>
                    <a:pt x="19262" y="8304"/>
                  </a:lnTo>
                  <a:lnTo>
                    <a:pt x="19263" y="8300"/>
                  </a:lnTo>
                  <a:lnTo>
                    <a:pt x="19266" y="8291"/>
                  </a:lnTo>
                  <a:lnTo>
                    <a:pt x="19269" y="8291"/>
                  </a:lnTo>
                  <a:lnTo>
                    <a:pt x="19272" y="8299"/>
                  </a:lnTo>
                  <a:lnTo>
                    <a:pt x="19278" y="8305"/>
                  </a:lnTo>
                  <a:lnTo>
                    <a:pt x="19279" y="8318"/>
                  </a:lnTo>
                  <a:lnTo>
                    <a:pt x="19282" y="8324"/>
                  </a:lnTo>
                  <a:lnTo>
                    <a:pt x="19285" y="8334"/>
                  </a:lnTo>
                  <a:lnTo>
                    <a:pt x="19286" y="8339"/>
                  </a:lnTo>
                  <a:lnTo>
                    <a:pt x="19280" y="8345"/>
                  </a:lnTo>
                  <a:lnTo>
                    <a:pt x="19277" y="8359"/>
                  </a:lnTo>
                  <a:lnTo>
                    <a:pt x="19272" y="8369"/>
                  </a:lnTo>
                  <a:lnTo>
                    <a:pt x="19266" y="8375"/>
                  </a:lnTo>
                  <a:lnTo>
                    <a:pt x="19258" y="8381"/>
                  </a:lnTo>
                  <a:lnTo>
                    <a:pt x="19258" y="8395"/>
                  </a:lnTo>
                  <a:lnTo>
                    <a:pt x="19261" y="8399"/>
                  </a:lnTo>
                  <a:lnTo>
                    <a:pt x="19261" y="8404"/>
                  </a:lnTo>
                  <a:lnTo>
                    <a:pt x="19273" y="8394"/>
                  </a:lnTo>
                  <a:lnTo>
                    <a:pt x="19282" y="8393"/>
                  </a:lnTo>
                  <a:lnTo>
                    <a:pt x="19282" y="8398"/>
                  </a:lnTo>
                  <a:lnTo>
                    <a:pt x="19280" y="8412"/>
                  </a:lnTo>
                  <a:lnTo>
                    <a:pt x="19278" y="8435"/>
                  </a:lnTo>
                  <a:lnTo>
                    <a:pt x="19280" y="8426"/>
                  </a:lnTo>
                  <a:lnTo>
                    <a:pt x="19279" y="8413"/>
                  </a:lnTo>
                  <a:lnTo>
                    <a:pt x="19282" y="8413"/>
                  </a:lnTo>
                  <a:lnTo>
                    <a:pt x="19284" y="8421"/>
                  </a:lnTo>
                  <a:lnTo>
                    <a:pt x="19287" y="8416"/>
                  </a:lnTo>
                  <a:lnTo>
                    <a:pt x="19286" y="8402"/>
                  </a:lnTo>
                  <a:lnTo>
                    <a:pt x="19282" y="8385"/>
                  </a:lnTo>
                  <a:lnTo>
                    <a:pt x="19278" y="8372"/>
                  </a:lnTo>
                  <a:lnTo>
                    <a:pt x="19281" y="8367"/>
                  </a:lnTo>
                  <a:lnTo>
                    <a:pt x="19287" y="8367"/>
                  </a:lnTo>
                  <a:lnTo>
                    <a:pt x="19290" y="8372"/>
                  </a:lnTo>
                  <a:lnTo>
                    <a:pt x="19291" y="8386"/>
                  </a:lnTo>
                  <a:lnTo>
                    <a:pt x="19295" y="8409"/>
                  </a:lnTo>
                  <a:lnTo>
                    <a:pt x="19295" y="8414"/>
                  </a:lnTo>
                  <a:lnTo>
                    <a:pt x="19302" y="8418"/>
                  </a:lnTo>
                  <a:lnTo>
                    <a:pt x="19305" y="8417"/>
                  </a:lnTo>
                  <a:lnTo>
                    <a:pt x="19307" y="8412"/>
                  </a:lnTo>
                  <a:lnTo>
                    <a:pt x="19304" y="8408"/>
                  </a:lnTo>
                  <a:lnTo>
                    <a:pt x="19303" y="8394"/>
                  </a:lnTo>
                  <a:lnTo>
                    <a:pt x="19306" y="8389"/>
                  </a:lnTo>
                  <a:lnTo>
                    <a:pt x="19306" y="8384"/>
                  </a:lnTo>
                  <a:lnTo>
                    <a:pt x="19309" y="8379"/>
                  </a:lnTo>
                  <a:lnTo>
                    <a:pt x="19308" y="8374"/>
                  </a:lnTo>
                  <a:lnTo>
                    <a:pt x="19312" y="8374"/>
                  </a:lnTo>
                  <a:lnTo>
                    <a:pt x="19315" y="8388"/>
                  </a:lnTo>
                  <a:lnTo>
                    <a:pt x="19313" y="8407"/>
                  </a:lnTo>
                  <a:lnTo>
                    <a:pt x="19313" y="8412"/>
                  </a:lnTo>
                  <a:lnTo>
                    <a:pt x="19316" y="8416"/>
                  </a:lnTo>
                  <a:lnTo>
                    <a:pt x="19319" y="8406"/>
                  </a:lnTo>
                  <a:lnTo>
                    <a:pt x="19325" y="8405"/>
                  </a:lnTo>
                  <a:lnTo>
                    <a:pt x="19326" y="8410"/>
                  </a:lnTo>
                  <a:lnTo>
                    <a:pt x="19329" y="8414"/>
                  </a:lnTo>
                  <a:lnTo>
                    <a:pt x="19329" y="8419"/>
                  </a:lnTo>
                  <a:lnTo>
                    <a:pt x="19324" y="8434"/>
                  </a:lnTo>
                  <a:lnTo>
                    <a:pt x="19321" y="8439"/>
                  </a:lnTo>
                  <a:lnTo>
                    <a:pt x="19312" y="8440"/>
                  </a:lnTo>
                  <a:lnTo>
                    <a:pt x="19311" y="8431"/>
                  </a:lnTo>
                  <a:lnTo>
                    <a:pt x="19302" y="8432"/>
                  </a:lnTo>
                  <a:lnTo>
                    <a:pt x="19299" y="8437"/>
                  </a:lnTo>
                  <a:lnTo>
                    <a:pt x="19300" y="8447"/>
                  </a:lnTo>
                  <a:lnTo>
                    <a:pt x="19306" y="8446"/>
                  </a:lnTo>
                  <a:lnTo>
                    <a:pt x="19306" y="8450"/>
                  </a:lnTo>
                  <a:lnTo>
                    <a:pt x="19304" y="8456"/>
                  </a:lnTo>
                  <a:lnTo>
                    <a:pt x="19304" y="8461"/>
                  </a:lnTo>
                  <a:lnTo>
                    <a:pt x="19295" y="8461"/>
                  </a:lnTo>
                  <a:lnTo>
                    <a:pt x="19289" y="8467"/>
                  </a:lnTo>
                  <a:lnTo>
                    <a:pt x="19286" y="8467"/>
                  </a:lnTo>
                  <a:lnTo>
                    <a:pt x="19286" y="8477"/>
                  </a:lnTo>
                  <a:lnTo>
                    <a:pt x="19289" y="8477"/>
                  </a:lnTo>
                  <a:lnTo>
                    <a:pt x="19290" y="8481"/>
                  </a:lnTo>
                  <a:lnTo>
                    <a:pt x="19296" y="8475"/>
                  </a:lnTo>
                  <a:lnTo>
                    <a:pt x="19288" y="8480"/>
                  </a:lnTo>
                  <a:lnTo>
                    <a:pt x="19282" y="8489"/>
                  </a:lnTo>
                  <a:lnTo>
                    <a:pt x="19282" y="8493"/>
                  </a:lnTo>
                  <a:lnTo>
                    <a:pt x="19289" y="8494"/>
                  </a:lnTo>
                  <a:lnTo>
                    <a:pt x="19295" y="8508"/>
                  </a:lnTo>
                  <a:lnTo>
                    <a:pt x="19304" y="8507"/>
                  </a:lnTo>
                  <a:lnTo>
                    <a:pt x="19307" y="8498"/>
                  </a:lnTo>
                  <a:lnTo>
                    <a:pt x="19317" y="8487"/>
                  </a:lnTo>
                  <a:lnTo>
                    <a:pt x="19322" y="8477"/>
                  </a:lnTo>
                  <a:lnTo>
                    <a:pt x="19326" y="8481"/>
                  </a:lnTo>
                  <a:lnTo>
                    <a:pt x="19343" y="8485"/>
                  </a:lnTo>
                  <a:lnTo>
                    <a:pt x="19359" y="8494"/>
                  </a:lnTo>
                  <a:lnTo>
                    <a:pt x="19359" y="8499"/>
                  </a:lnTo>
                  <a:lnTo>
                    <a:pt x="19344" y="8504"/>
                  </a:lnTo>
                  <a:lnTo>
                    <a:pt x="19332" y="8519"/>
                  </a:lnTo>
                  <a:lnTo>
                    <a:pt x="19317" y="8535"/>
                  </a:lnTo>
                  <a:lnTo>
                    <a:pt x="19306" y="8536"/>
                  </a:lnTo>
                  <a:lnTo>
                    <a:pt x="19296" y="8533"/>
                  </a:lnTo>
                  <a:lnTo>
                    <a:pt x="19292" y="8514"/>
                  </a:lnTo>
                  <a:lnTo>
                    <a:pt x="19285" y="8505"/>
                  </a:lnTo>
                  <a:lnTo>
                    <a:pt x="19282" y="8501"/>
                  </a:lnTo>
                  <a:lnTo>
                    <a:pt x="19272" y="8497"/>
                  </a:lnTo>
                  <a:lnTo>
                    <a:pt x="19263" y="8498"/>
                  </a:lnTo>
                  <a:lnTo>
                    <a:pt x="19263" y="8489"/>
                  </a:lnTo>
                  <a:lnTo>
                    <a:pt x="19265" y="8479"/>
                  </a:lnTo>
                  <a:lnTo>
                    <a:pt x="19259" y="8480"/>
                  </a:lnTo>
                  <a:lnTo>
                    <a:pt x="19254" y="8490"/>
                  </a:lnTo>
                  <a:lnTo>
                    <a:pt x="19249" y="8510"/>
                  </a:lnTo>
                  <a:lnTo>
                    <a:pt x="19244" y="8530"/>
                  </a:lnTo>
                  <a:lnTo>
                    <a:pt x="19245" y="8553"/>
                  </a:lnTo>
                  <a:lnTo>
                    <a:pt x="19243" y="8567"/>
                  </a:lnTo>
                  <a:lnTo>
                    <a:pt x="19247" y="8595"/>
                  </a:lnTo>
                  <a:lnTo>
                    <a:pt x="19252" y="8636"/>
                  </a:lnTo>
                  <a:lnTo>
                    <a:pt x="19255" y="8657"/>
                  </a:lnTo>
                  <a:lnTo>
                    <a:pt x="19258" y="8657"/>
                  </a:lnTo>
                  <a:lnTo>
                    <a:pt x="19261" y="8645"/>
                  </a:lnTo>
                  <a:lnTo>
                    <a:pt x="19264" y="8635"/>
                  </a:lnTo>
                  <a:lnTo>
                    <a:pt x="19262" y="8605"/>
                  </a:lnTo>
                  <a:lnTo>
                    <a:pt x="19255" y="8576"/>
                  </a:lnTo>
                  <a:lnTo>
                    <a:pt x="19251" y="8562"/>
                  </a:lnTo>
                  <a:lnTo>
                    <a:pt x="19254" y="8552"/>
                  </a:lnTo>
                  <a:lnTo>
                    <a:pt x="19254" y="8547"/>
                  </a:lnTo>
                  <a:lnTo>
                    <a:pt x="19256" y="8537"/>
                  </a:lnTo>
                  <a:lnTo>
                    <a:pt x="19255" y="8518"/>
                  </a:lnTo>
                  <a:lnTo>
                    <a:pt x="19258" y="8518"/>
                  </a:lnTo>
                  <a:lnTo>
                    <a:pt x="19261" y="8513"/>
                  </a:lnTo>
                  <a:lnTo>
                    <a:pt x="19267" y="8517"/>
                  </a:lnTo>
                  <a:lnTo>
                    <a:pt x="19268" y="8531"/>
                  </a:lnTo>
                  <a:lnTo>
                    <a:pt x="19266" y="8541"/>
                  </a:lnTo>
                  <a:lnTo>
                    <a:pt x="19263" y="8551"/>
                  </a:lnTo>
                  <a:lnTo>
                    <a:pt x="19260" y="8561"/>
                  </a:lnTo>
                  <a:lnTo>
                    <a:pt x="19261" y="8580"/>
                  </a:lnTo>
                  <a:lnTo>
                    <a:pt x="19265" y="8593"/>
                  </a:lnTo>
                  <a:lnTo>
                    <a:pt x="19268" y="8593"/>
                  </a:lnTo>
                  <a:lnTo>
                    <a:pt x="19268" y="8598"/>
                  </a:lnTo>
                  <a:lnTo>
                    <a:pt x="19280" y="8597"/>
                  </a:lnTo>
                  <a:lnTo>
                    <a:pt x="19279" y="8577"/>
                  </a:lnTo>
                  <a:lnTo>
                    <a:pt x="19273" y="8578"/>
                  </a:lnTo>
                  <a:lnTo>
                    <a:pt x="19270" y="8564"/>
                  </a:lnTo>
                  <a:lnTo>
                    <a:pt x="19272" y="8559"/>
                  </a:lnTo>
                  <a:lnTo>
                    <a:pt x="19281" y="8558"/>
                  </a:lnTo>
                  <a:lnTo>
                    <a:pt x="19281" y="8548"/>
                  </a:lnTo>
                  <a:lnTo>
                    <a:pt x="19275" y="8545"/>
                  </a:lnTo>
                  <a:lnTo>
                    <a:pt x="19271" y="8536"/>
                  </a:lnTo>
                  <a:lnTo>
                    <a:pt x="19270" y="8521"/>
                  </a:lnTo>
                  <a:lnTo>
                    <a:pt x="19276" y="8516"/>
                  </a:lnTo>
                  <a:lnTo>
                    <a:pt x="19280" y="8520"/>
                  </a:lnTo>
                  <a:lnTo>
                    <a:pt x="19283" y="8525"/>
                  </a:lnTo>
                  <a:lnTo>
                    <a:pt x="19284" y="8544"/>
                  </a:lnTo>
                  <a:lnTo>
                    <a:pt x="19290" y="8552"/>
                  </a:lnTo>
                  <a:lnTo>
                    <a:pt x="19293" y="8556"/>
                  </a:lnTo>
                  <a:lnTo>
                    <a:pt x="19296" y="8551"/>
                  </a:lnTo>
                  <a:lnTo>
                    <a:pt x="19305" y="8550"/>
                  </a:lnTo>
                  <a:lnTo>
                    <a:pt x="19306" y="8559"/>
                  </a:lnTo>
                  <a:lnTo>
                    <a:pt x="19303" y="8569"/>
                  </a:lnTo>
                  <a:lnTo>
                    <a:pt x="19301" y="8579"/>
                  </a:lnTo>
                  <a:lnTo>
                    <a:pt x="19298" y="8580"/>
                  </a:lnTo>
                  <a:lnTo>
                    <a:pt x="19297" y="8570"/>
                  </a:lnTo>
                  <a:lnTo>
                    <a:pt x="19294" y="8566"/>
                  </a:lnTo>
                  <a:lnTo>
                    <a:pt x="19291" y="8567"/>
                  </a:lnTo>
                  <a:lnTo>
                    <a:pt x="19288" y="8571"/>
                  </a:lnTo>
                  <a:lnTo>
                    <a:pt x="19289" y="8586"/>
                  </a:lnTo>
                  <a:lnTo>
                    <a:pt x="19296" y="8599"/>
                  </a:lnTo>
                  <a:lnTo>
                    <a:pt x="19302" y="8598"/>
                  </a:lnTo>
                  <a:lnTo>
                    <a:pt x="19305" y="8602"/>
                  </a:lnTo>
                  <a:lnTo>
                    <a:pt x="19308" y="8607"/>
                  </a:lnTo>
                  <a:lnTo>
                    <a:pt x="19311" y="8592"/>
                  </a:lnTo>
                  <a:lnTo>
                    <a:pt x="19310" y="8578"/>
                  </a:lnTo>
                  <a:lnTo>
                    <a:pt x="19312" y="8568"/>
                  </a:lnTo>
                  <a:lnTo>
                    <a:pt x="19318" y="8567"/>
                  </a:lnTo>
                  <a:lnTo>
                    <a:pt x="19318" y="8573"/>
                  </a:lnTo>
                  <a:lnTo>
                    <a:pt x="19324" y="8572"/>
                  </a:lnTo>
                  <a:lnTo>
                    <a:pt x="19330" y="8557"/>
                  </a:lnTo>
                  <a:lnTo>
                    <a:pt x="19333" y="8547"/>
                  </a:lnTo>
                  <a:lnTo>
                    <a:pt x="19332" y="8537"/>
                  </a:lnTo>
                  <a:lnTo>
                    <a:pt x="19329" y="8538"/>
                  </a:lnTo>
                  <a:lnTo>
                    <a:pt x="19326" y="8537"/>
                  </a:lnTo>
                  <a:lnTo>
                    <a:pt x="19326" y="8535"/>
                  </a:lnTo>
                  <a:lnTo>
                    <a:pt x="19328" y="8535"/>
                  </a:lnTo>
                  <a:lnTo>
                    <a:pt x="19328" y="8527"/>
                  </a:lnTo>
                  <a:lnTo>
                    <a:pt x="19334" y="8520"/>
                  </a:lnTo>
                  <a:lnTo>
                    <a:pt x="19343" y="8518"/>
                  </a:lnTo>
                  <a:lnTo>
                    <a:pt x="19346" y="8526"/>
                  </a:lnTo>
                  <a:lnTo>
                    <a:pt x="19350" y="8540"/>
                  </a:lnTo>
                  <a:lnTo>
                    <a:pt x="19351" y="8549"/>
                  </a:lnTo>
                  <a:lnTo>
                    <a:pt x="19342" y="8550"/>
                  </a:lnTo>
                  <a:lnTo>
                    <a:pt x="19342" y="8555"/>
                  </a:lnTo>
                  <a:lnTo>
                    <a:pt x="19345" y="8559"/>
                  </a:lnTo>
                  <a:lnTo>
                    <a:pt x="19346" y="8574"/>
                  </a:lnTo>
                  <a:lnTo>
                    <a:pt x="19340" y="8584"/>
                  </a:lnTo>
                  <a:lnTo>
                    <a:pt x="19331" y="8580"/>
                  </a:lnTo>
                  <a:lnTo>
                    <a:pt x="19322" y="8581"/>
                  </a:lnTo>
                  <a:lnTo>
                    <a:pt x="19322" y="8586"/>
                  </a:lnTo>
                  <a:lnTo>
                    <a:pt x="19319" y="8591"/>
                  </a:lnTo>
                  <a:lnTo>
                    <a:pt x="19320" y="8605"/>
                  </a:lnTo>
                  <a:lnTo>
                    <a:pt x="19324" y="8614"/>
                  </a:lnTo>
                  <a:lnTo>
                    <a:pt x="19330" y="8614"/>
                  </a:lnTo>
                  <a:lnTo>
                    <a:pt x="19335" y="8603"/>
                  </a:lnTo>
                  <a:lnTo>
                    <a:pt x="19344" y="8567"/>
                  </a:lnTo>
                  <a:lnTo>
                    <a:pt x="19352" y="8535"/>
                  </a:lnTo>
                  <a:lnTo>
                    <a:pt x="19355" y="8535"/>
                  </a:lnTo>
                  <a:lnTo>
                    <a:pt x="19356" y="8570"/>
                  </a:lnTo>
                  <a:lnTo>
                    <a:pt x="19353" y="8586"/>
                  </a:lnTo>
                  <a:lnTo>
                    <a:pt x="19353" y="8596"/>
                  </a:lnTo>
                  <a:lnTo>
                    <a:pt x="19345" y="8604"/>
                  </a:lnTo>
                  <a:lnTo>
                    <a:pt x="19336" y="8616"/>
                  </a:lnTo>
                  <a:lnTo>
                    <a:pt x="19333" y="8622"/>
                  </a:lnTo>
                  <a:lnTo>
                    <a:pt x="19333" y="8627"/>
                  </a:lnTo>
                  <a:lnTo>
                    <a:pt x="19337" y="8632"/>
                  </a:lnTo>
                  <a:lnTo>
                    <a:pt x="19346" y="8631"/>
                  </a:lnTo>
                  <a:lnTo>
                    <a:pt x="19351" y="8625"/>
                  </a:lnTo>
                  <a:lnTo>
                    <a:pt x="19351" y="8616"/>
                  </a:lnTo>
                  <a:lnTo>
                    <a:pt x="19354" y="8611"/>
                  </a:lnTo>
                  <a:lnTo>
                    <a:pt x="19357" y="8610"/>
                  </a:lnTo>
                  <a:lnTo>
                    <a:pt x="19357" y="8615"/>
                  </a:lnTo>
                  <a:lnTo>
                    <a:pt x="19360" y="8620"/>
                  </a:lnTo>
                  <a:lnTo>
                    <a:pt x="19361" y="8629"/>
                  </a:lnTo>
                  <a:lnTo>
                    <a:pt x="19367" y="8637"/>
                  </a:lnTo>
                  <a:lnTo>
                    <a:pt x="19364" y="8646"/>
                  </a:lnTo>
                  <a:lnTo>
                    <a:pt x="19359" y="8650"/>
                  </a:lnTo>
                  <a:lnTo>
                    <a:pt x="19359" y="8645"/>
                  </a:lnTo>
                  <a:lnTo>
                    <a:pt x="19373" y="8645"/>
                  </a:lnTo>
                  <a:lnTo>
                    <a:pt x="19377" y="8631"/>
                  </a:lnTo>
                  <a:lnTo>
                    <a:pt x="19382" y="8626"/>
                  </a:lnTo>
                  <a:lnTo>
                    <a:pt x="19386" y="8621"/>
                  </a:lnTo>
                  <a:lnTo>
                    <a:pt x="19387" y="8625"/>
                  </a:lnTo>
                  <a:lnTo>
                    <a:pt x="19391" y="8634"/>
                  </a:lnTo>
                  <a:lnTo>
                    <a:pt x="19395" y="8649"/>
                  </a:lnTo>
                  <a:lnTo>
                    <a:pt x="19396" y="8667"/>
                  </a:lnTo>
                  <a:lnTo>
                    <a:pt x="19393" y="8673"/>
                  </a:lnTo>
                  <a:lnTo>
                    <a:pt x="19384" y="8674"/>
                  </a:lnTo>
                  <a:lnTo>
                    <a:pt x="19378" y="8669"/>
                  </a:lnTo>
                  <a:lnTo>
                    <a:pt x="19374" y="8661"/>
                  </a:lnTo>
                  <a:lnTo>
                    <a:pt x="19368" y="8657"/>
                  </a:lnTo>
                  <a:lnTo>
                    <a:pt x="19365" y="8657"/>
                  </a:lnTo>
                  <a:lnTo>
                    <a:pt x="19366" y="8666"/>
                  </a:lnTo>
                  <a:lnTo>
                    <a:pt x="19363" y="8676"/>
                  </a:lnTo>
                  <a:lnTo>
                    <a:pt x="19360" y="8676"/>
                  </a:lnTo>
                  <a:lnTo>
                    <a:pt x="19354" y="8667"/>
                  </a:lnTo>
                  <a:lnTo>
                    <a:pt x="19350" y="8657"/>
                  </a:lnTo>
                  <a:lnTo>
                    <a:pt x="19347" y="8657"/>
                  </a:lnTo>
                  <a:lnTo>
                    <a:pt x="19344" y="8654"/>
                  </a:lnTo>
                  <a:lnTo>
                    <a:pt x="19341" y="8659"/>
                  </a:lnTo>
                  <a:lnTo>
                    <a:pt x="19333" y="8670"/>
                  </a:lnTo>
                  <a:lnTo>
                    <a:pt x="19329" y="8666"/>
                  </a:lnTo>
                  <a:lnTo>
                    <a:pt x="19329" y="8661"/>
                  </a:lnTo>
                  <a:lnTo>
                    <a:pt x="19332" y="8651"/>
                  </a:lnTo>
                  <a:lnTo>
                    <a:pt x="19328" y="8647"/>
                  </a:lnTo>
                  <a:lnTo>
                    <a:pt x="19323" y="8657"/>
                  </a:lnTo>
                  <a:lnTo>
                    <a:pt x="19320" y="8667"/>
                  </a:lnTo>
                  <a:lnTo>
                    <a:pt x="19308" y="8668"/>
                  </a:lnTo>
                  <a:lnTo>
                    <a:pt x="19308" y="8659"/>
                  </a:lnTo>
                  <a:lnTo>
                    <a:pt x="19304" y="8655"/>
                  </a:lnTo>
                  <a:lnTo>
                    <a:pt x="19301" y="8655"/>
                  </a:lnTo>
                  <a:lnTo>
                    <a:pt x="19299" y="8665"/>
                  </a:lnTo>
                  <a:lnTo>
                    <a:pt x="19296" y="8675"/>
                  </a:lnTo>
                  <a:lnTo>
                    <a:pt x="19297" y="8680"/>
                  </a:lnTo>
                  <a:lnTo>
                    <a:pt x="19299" y="8684"/>
                  </a:lnTo>
                  <a:lnTo>
                    <a:pt x="19300" y="8698"/>
                  </a:lnTo>
                  <a:lnTo>
                    <a:pt x="19298" y="8708"/>
                  </a:lnTo>
                  <a:lnTo>
                    <a:pt x="19295" y="8687"/>
                  </a:lnTo>
                  <a:lnTo>
                    <a:pt x="19292" y="8657"/>
                  </a:lnTo>
                  <a:lnTo>
                    <a:pt x="19288" y="8657"/>
                  </a:lnTo>
                  <a:lnTo>
                    <a:pt x="19286" y="8683"/>
                  </a:lnTo>
                  <a:lnTo>
                    <a:pt x="19283" y="8704"/>
                  </a:lnTo>
                  <a:lnTo>
                    <a:pt x="19284" y="8714"/>
                  </a:lnTo>
                  <a:lnTo>
                    <a:pt x="19299" y="8715"/>
                  </a:lnTo>
                  <a:lnTo>
                    <a:pt x="19299" y="8730"/>
                  </a:lnTo>
                  <a:lnTo>
                    <a:pt x="19302" y="8735"/>
                  </a:lnTo>
                  <a:lnTo>
                    <a:pt x="19303" y="8740"/>
                  </a:lnTo>
                  <a:lnTo>
                    <a:pt x="19306" y="8735"/>
                  </a:lnTo>
                  <a:lnTo>
                    <a:pt x="19305" y="8721"/>
                  </a:lnTo>
                  <a:lnTo>
                    <a:pt x="19308" y="8716"/>
                  </a:lnTo>
                  <a:lnTo>
                    <a:pt x="19308" y="8721"/>
                  </a:lnTo>
                  <a:lnTo>
                    <a:pt x="19314" y="8725"/>
                  </a:lnTo>
                  <a:lnTo>
                    <a:pt x="19317" y="8725"/>
                  </a:lnTo>
                  <a:lnTo>
                    <a:pt x="19316" y="8710"/>
                  </a:lnTo>
                  <a:lnTo>
                    <a:pt x="19313" y="8697"/>
                  </a:lnTo>
                  <a:lnTo>
                    <a:pt x="19312" y="8692"/>
                  </a:lnTo>
                  <a:lnTo>
                    <a:pt x="19318" y="8691"/>
                  </a:lnTo>
                  <a:lnTo>
                    <a:pt x="19325" y="8695"/>
                  </a:lnTo>
                  <a:lnTo>
                    <a:pt x="19328" y="8699"/>
                  </a:lnTo>
                  <a:lnTo>
                    <a:pt x="19334" y="8699"/>
                  </a:lnTo>
                  <a:lnTo>
                    <a:pt x="19337" y="8693"/>
                  </a:lnTo>
                  <a:lnTo>
                    <a:pt x="19336" y="8689"/>
                  </a:lnTo>
                  <a:lnTo>
                    <a:pt x="19333" y="8684"/>
                  </a:lnTo>
                  <a:lnTo>
                    <a:pt x="19333" y="8680"/>
                  </a:lnTo>
                  <a:lnTo>
                    <a:pt x="19342" y="8679"/>
                  </a:lnTo>
                  <a:lnTo>
                    <a:pt x="19345" y="8683"/>
                  </a:lnTo>
                  <a:lnTo>
                    <a:pt x="19346" y="8692"/>
                  </a:lnTo>
                  <a:lnTo>
                    <a:pt x="19343" y="8697"/>
                  </a:lnTo>
                  <a:lnTo>
                    <a:pt x="19343" y="8702"/>
                  </a:lnTo>
                  <a:lnTo>
                    <a:pt x="19341" y="8707"/>
                  </a:lnTo>
                  <a:lnTo>
                    <a:pt x="19335" y="8708"/>
                  </a:lnTo>
                  <a:lnTo>
                    <a:pt x="19328" y="8714"/>
                  </a:lnTo>
                  <a:lnTo>
                    <a:pt x="19329" y="8718"/>
                  </a:lnTo>
                  <a:lnTo>
                    <a:pt x="19332" y="8723"/>
                  </a:lnTo>
                  <a:lnTo>
                    <a:pt x="19341" y="8721"/>
                  </a:lnTo>
                  <a:lnTo>
                    <a:pt x="19344" y="8716"/>
                  </a:lnTo>
                  <a:lnTo>
                    <a:pt x="19346" y="8711"/>
                  </a:lnTo>
                  <a:lnTo>
                    <a:pt x="19355" y="8706"/>
                  </a:lnTo>
                  <a:lnTo>
                    <a:pt x="19358" y="8700"/>
                  </a:lnTo>
                  <a:lnTo>
                    <a:pt x="19361" y="8704"/>
                  </a:lnTo>
                  <a:lnTo>
                    <a:pt x="19362" y="8714"/>
                  </a:lnTo>
                  <a:lnTo>
                    <a:pt x="19359" y="8719"/>
                  </a:lnTo>
                  <a:lnTo>
                    <a:pt x="19357" y="8729"/>
                  </a:lnTo>
                  <a:lnTo>
                    <a:pt x="19354" y="8738"/>
                  </a:lnTo>
                  <a:lnTo>
                    <a:pt x="19351" y="8739"/>
                  </a:lnTo>
                  <a:lnTo>
                    <a:pt x="19351" y="8744"/>
                  </a:lnTo>
                  <a:lnTo>
                    <a:pt x="19345" y="8740"/>
                  </a:lnTo>
                  <a:lnTo>
                    <a:pt x="19339" y="8741"/>
                  </a:lnTo>
                  <a:lnTo>
                    <a:pt x="19335" y="8731"/>
                  </a:lnTo>
                  <a:lnTo>
                    <a:pt x="19327" y="8733"/>
                  </a:lnTo>
                  <a:lnTo>
                    <a:pt x="19327" y="8742"/>
                  </a:lnTo>
                  <a:lnTo>
                    <a:pt x="19324" y="8747"/>
                  </a:lnTo>
                  <a:lnTo>
                    <a:pt x="19321" y="8752"/>
                  </a:lnTo>
                  <a:lnTo>
                    <a:pt x="19318" y="8748"/>
                  </a:lnTo>
                  <a:lnTo>
                    <a:pt x="19318" y="8738"/>
                  </a:lnTo>
                  <a:lnTo>
                    <a:pt x="19315" y="8739"/>
                  </a:lnTo>
                  <a:lnTo>
                    <a:pt x="19312" y="8749"/>
                  </a:lnTo>
                  <a:lnTo>
                    <a:pt x="19314" y="8777"/>
                  </a:lnTo>
                  <a:lnTo>
                    <a:pt x="19318" y="8791"/>
                  </a:lnTo>
                  <a:lnTo>
                    <a:pt x="19318" y="8805"/>
                  </a:lnTo>
                  <a:lnTo>
                    <a:pt x="19312" y="8806"/>
                  </a:lnTo>
                  <a:lnTo>
                    <a:pt x="19306" y="8797"/>
                  </a:lnTo>
                  <a:lnTo>
                    <a:pt x="19302" y="8788"/>
                  </a:lnTo>
                  <a:lnTo>
                    <a:pt x="19301" y="8778"/>
                  </a:lnTo>
                  <a:lnTo>
                    <a:pt x="19304" y="8773"/>
                  </a:lnTo>
                  <a:lnTo>
                    <a:pt x="19304" y="8759"/>
                  </a:lnTo>
                  <a:lnTo>
                    <a:pt x="19300" y="8760"/>
                  </a:lnTo>
                  <a:lnTo>
                    <a:pt x="19298" y="8765"/>
                  </a:lnTo>
                  <a:lnTo>
                    <a:pt x="19292" y="8770"/>
                  </a:lnTo>
                  <a:lnTo>
                    <a:pt x="19286" y="8776"/>
                  </a:lnTo>
                  <a:lnTo>
                    <a:pt x="19287" y="8790"/>
                  </a:lnTo>
                  <a:lnTo>
                    <a:pt x="19290" y="8799"/>
                  </a:lnTo>
                  <a:lnTo>
                    <a:pt x="19297" y="8807"/>
                  </a:lnTo>
                  <a:lnTo>
                    <a:pt x="19300" y="8817"/>
                  </a:lnTo>
                  <a:lnTo>
                    <a:pt x="19304" y="8821"/>
                  </a:lnTo>
                  <a:lnTo>
                    <a:pt x="19310" y="8825"/>
                  </a:lnTo>
                  <a:lnTo>
                    <a:pt x="19313" y="8829"/>
                  </a:lnTo>
                  <a:lnTo>
                    <a:pt x="19317" y="8838"/>
                  </a:lnTo>
                  <a:lnTo>
                    <a:pt x="19320" y="8847"/>
                  </a:lnTo>
                  <a:lnTo>
                    <a:pt x="19324" y="8861"/>
                  </a:lnTo>
                  <a:lnTo>
                    <a:pt x="19327" y="8866"/>
                  </a:lnTo>
                  <a:lnTo>
                    <a:pt x="19330" y="8860"/>
                  </a:lnTo>
                  <a:lnTo>
                    <a:pt x="19336" y="8859"/>
                  </a:lnTo>
                  <a:lnTo>
                    <a:pt x="19340" y="8869"/>
                  </a:lnTo>
                  <a:lnTo>
                    <a:pt x="19343" y="8873"/>
                  </a:lnTo>
                  <a:lnTo>
                    <a:pt x="19346" y="8878"/>
                  </a:lnTo>
                  <a:lnTo>
                    <a:pt x="19349" y="8877"/>
                  </a:lnTo>
                  <a:lnTo>
                    <a:pt x="19349" y="8872"/>
                  </a:lnTo>
                  <a:lnTo>
                    <a:pt x="19345" y="8864"/>
                  </a:lnTo>
                  <a:lnTo>
                    <a:pt x="19342" y="8859"/>
                  </a:lnTo>
                  <a:lnTo>
                    <a:pt x="19341" y="8845"/>
                  </a:lnTo>
                  <a:lnTo>
                    <a:pt x="19338" y="8840"/>
                  </a:lnTo>
                  <a:lnTo>
                    <a:pt x="19344" y="8840"/>
                  </a:lnTo>
                  <a:lnTo>
                    <a:pt x="19347" y="8844"/>
                  </a:lnTo>
                  <a:lnTo>
                    <a:pt x="19353" y="8848"/>
                  </a:lnTo>
                  <a:lnTo>
                    <a:pt x="19366" y="8856"/>
                  </a:lnTo>
                  <a:lnTo>
                    <a:pt x="19372" y="8860"/>
                  </a:lnTo>
                  <a:lnTo>
                    <a:pt x="19379" y="8869"/>
                  </a:lnTo>
                  <a:lnTo>
                    <a:pt x="19382" y="8873"/>
                  </a:lnTo>
                  <a:lnTo>
                    <a:pt x="19382" y="8878"/>
                  </a:lnTo>
                  <a:lnTo>
                    <a:pt x="19379" y="8883"/>
                  </a:lnTo>
                  <a:lnTo>
                    <a:pt x="19380" y="8893"/>
                  </a:lnTo>
                  <a:lnTo>
                    <a:pt x="19383" y="8897"/>
                  </a:lnTo>
                  <a:lnTo>
                    <a:pt x="19398" y="8895"/>
                  </a:lnTo>
                  <a:lnTo>
                    <a:pt x="19399" y="8909"/>
                  </a:lnTo>
                  <a:lnTo>
                    <a:pt x="19402" y="8909"/>
                  </a:lnTo>
                  <a:lnTo>
                    <a:pt x="19408" y="8903"/>
                  </a:lnTo>
                  <a:lnTo>
                    <a:pt x="19414" y="8907"/>
                  </a:lnTo>
                  <a:lnTo>
                    <a:pt x="19420" y="8911"/>
                  </a:lnTo>
                  <a:lnTo>
                    <a:pt x="19424" y="8915"/>
                  </a:lnTo>
                  <a:lnTo>
                    <a:pt x="19424" y="8920"/>
                  </a:lnTo>
                  <a:lnTo>
                    <a:pt x="19427" y="8924"/>
                  </a:lnTo>
                  <a:lnTo>
                    <a:pt x="19431" y="8933"/>
                  </a:lnTo>
                  <a:lnTo>
                    <a:pt x="19434" y="8942"/>
                  </a:lnTo>
                  <a:lnTo>
                    <a:pt x="19437" y="8947"/>
                  </a:lnTo>
                  <a:lnTo>
                    <a:pt x="19443" y="8951"/>
                  </a:lnTo>
                  <a:lnTo>
                    <a:pt x="19449" y="8950"/>
                  </a:lnTo>
                  <a:lnTo>
                    <a:pt x="19449" y="8931"/>
                  </a:lnTo>
                  <a:lnTo>
                    <a:pt x="19445" y="8922"/>
                  </a:lnTo>
                  <a:lnTo>
                    <a:pt x="19439" y="8914"/>
                  </a:lnTo>
                  <a:lnTo>
                    <a:pt x="19436" y="8905"/>
                  </a:lnTo>
                  <a:lnTo>
                    <a:pt x="19437" y="8891"/>
                  </a:lnTo>
                  <a:lnTo>
                    <a:pt x="19437" y="8886"/>
                  </a:lnTo>
                  <a:lnTo>
                    <a:pt x="19437" y="8882"/>
                  </a:lnTo>
                  <a:lnTo>
                    <a:pt x="19437" y="8877"/>
                  </a:lnTo>
                  <a:lnTo>
                    <a:pt x="19433" y="8863"/>
                  </a:lnTo>
                  <a:lnTo>
                    <a:pt x="19433" y="8853"/>
                  </a:lnTo>
                  <a:lnTo>
                    <a:pt x="19437" y="8843"/>
                  </a:lnTo>
                  <a:lnTo>
                    <a:pt x="19438" y="8833"/>
                  </a:lnTo>
                  <a:lnTo>
                    <a:pt x="19438" y="8828"/>
                  </a:lnTo>
                  <a:lnTo>
                    <a:pt x="19434" y="8824"/>
                  </a:lnTo>
                  <a:lnTo>
                    <a:pt x="19433" y="8810"/>
                  </a:lnTo>
                  <a:lnTo>
                    <a:pt x="19436" y="8809"/>
                  </a:lnTo>
                  <a:lnTo>
                    <a:pt x="19440" y="8795"/>
                  </a:lnTo>
                  <a:lnTo>
                    <a:pt x="19449" y="8779"/>
                  </a:lnTo>
                  <a:lnTo>
                    <a:pt x="19452" y="8779"/>
                  </a:lnTo>
                  <a:lnTo>
                    <a:pt x="19458" y="8807"/>
                  </a:lnTo>
                  <a:lnTo>
                    <a:pt x="19459" y="8831"/>
                  </a:lnTo>
                  <a:lnTo>
                    <a:pt x="19456" y="8840"/>
                  </a:lnTo>
                  <a:lnTo>
                    <a:pt x="19450" y="8848"/>
                  </a:lnTo>
                  <a:lnTo>
                    <a:pt x="19445" y="8855"/>
                  </a:lnTo>
                  <a:lnTo>
                    <a:pt x="19439" y="8861"/>
                  </a:lnTo>
                  <a:lnTo>
                    <a:pt x="19439" y="8870"/>
                  </a:lnTo>
                  <a:lnTo>
                    <a:pt x="19443" y="8885"/>
                  </a:lnTo>
                  <a:lnTo>
                    <a:pt x="19450" y="8898"/>
                  </a:lnTo>
                  <a:lnTo>
                    <a:pt x="19460" y="8911"/>
                  </a:lnTo>
                  <a:lnTo>
                    <a:pt x="19466" y="8909"/>
                  </a:lnTo>
                  <a:lnTo>
                    <a:pt x="19469" y="8901"/>
                  </a:lnTo>
                  <a:lnTo>
                    <a:pt x="19472" y="8901"/>
                  </a:lnTo>
                  <a:lnTo>
                    <a:pt x="19475" y="8907"/>
                  </a:lnTo>
                  <a:lnTo>
                    <a:pt x="19478" y="8908"/>
                  </a:lnTo>
                  <a:lnTo>
                    <a:pt x="19477" y="8896"/>
                  </a:lnTo>
                  <a:lnTo>
                    <a:pt x="19474" y="8884"/>
                  </a:lnTo>
                  <a:lnTo>
                    <a:pt x="19470" y="8871"/>
                  </a:lnTo>
                  <a:lnTo>
                    <a:pt x="19472" y="8847"/>
                  </a:lnTo>
                  <a:lnTo>
                    <a:pt x="19471" y="8843"/>
                  </a:lnTo>
                  <a:lnTo>
                    <a:pt x="19474" y="8833"/>
                  </a:lnTo>
                  <a:lnTo>
                    <a:pt x="19476" y="8824"/>
                  </a:lnTo>
                  <a:lnTo>
                    <a:pt x="19479" y="8814"/>
                  </a:lnTo>
                  <a:lnTo>
                    <a:pt x="19485" y="8808"/>
                  </a:lnTo>
                  <a:lnTo>
                    <a:pt x="19484" y="8803"/>
                  </a:lnTo>
                  <a:lnTo>
                    <a:pt x="19490" y="8803"/>
                  </a:lnTo>
                  <a:lnTo>
                    <a:pt x="19491" y="8807"/>
                  </a:lnTo>
                  <a:lnTo>
                    <a:pt x="19494" y="8812"/>
                  </a:lnTo>
                  <a:lnTo>
                    <a:pt x="19491" y="8826"/>
                  </a:lnTo>
                  <a:lnTo>
                    <a:pt x="19489" y="8836"/>
                  </a:lnTo>
                  <a:lnTo>
                    <a:pt x="19490" y="8846"/>
                  </a:lnTo>
                  <a:lnTo>
                    <a:pt x="19484" y="8860"/>
                  </a:lnTo>
                  <a:lnTo>
                    <a:pt x="19485" y="8880"/>
                  </a:lnTo>
                  <a:lnTo>
                    <a:pt x="19489" y="8888"/>
                  </a:lnTo>
                  <a:lnTo>
                    <a:pt x="19493" y="8902"/>
                  </a:lnTo>
                  <a:lnTo>
                    <a:pt x="19496" y="8907"/>
                  </a:lnTo>
                  <a:lnTo>
                    <a:pt x="19505" y="8905"/>
                  </a:lnTo>
                  <a:lnTo>
                    <a:pt x="19508" y="8900"/>
                  </a:lnTo>
                  <a:lnTo>
                    <a:pt x="19501" y="8892"/>
                  </a:lnTo>
                  <a:lnTo>
                    <a:pt x="19500" y="8878"/>
                  </a:lnTo>
                  <a:lnTo>
                    <a:pt x="19506" y="8872"/>
                  </a:lnTo>
                  <a:lnTo>
                    <a:pt x="19524" y="8870"/>
                  </a:lnTo>
                  <a:lnTo>
                    <a:pt x="19530" y="8864"/>
                  </a:lnTo>
                  <a:lnTo>
                    <a:pt x="19536" y="8864"/>
                  </a:lnTo>
                  <a:lnTo>
                    <a:pt x="19536" y="8868"/>
                  </a:lnTo>
                  <a:lnTo>
                    <a:pt x="19533" y="8874"/>
                  </a:lnTo>
                  <a:lnTo>
                    <a:pt x="19528" y="8879"/>
                  </a:lnTo>
                  <a:lnTo>
                    <a:pt x="19525" y="8889"/>
                  </a:lnTo>
                  <a:lnTo>
                    <a:pt x="19526" y="8894"/>
                  </a:lnTo>
                  <a:lnTo>
                    <a:pt x="19529" y="8902"/>
                  </a:lnTo>
                  <a:lnTo>
                    <a:pt x="19532" y="8912"/>
                  </a:lnTo>
                  <a:lnTo>
                    <a:pt x="19529" y="8916"/>
                  </a:lnTo>
                  <a:lnTo>
                    <a:pt x="19527" y="8921"/>
                  </a:lnTo>
                  <a:lnTo>
                    <a:pt x="19521" y="8932"/>
                  </a:lnTo>
                  <a:lnTo>
                    <a:pt x="19515" y="8937"/>
                  </a:lnTo>
                  <a:lnTo>
                    <a:pt x="19494" y="8940"/>
                  </a:lnTo>
                  <a:lnTo>
                    <a:pt x="19489" y="8950"/>
                  </a:lnTo>
                  <a:lnTo>
                    <a:pt x="19486" y="8956"/>
                  </a:lnTo>
                  <a:lnTo>
                    <a:pt x="19483" y="8960"/>
                  </a:lnTo>
                  <a:lnTo>
                    <a:pt x="19484" y="8979"/>
                  </a:lnTo>
                  <a:lnTo>
                    <a:pt x="19488" y="8993"/>
                  </a:lnTo>
                  <a:lnTo>
                    <a:pt x="19491" y="8997"/>
                  </a:lnTo>
                  <a:lnTo>
                    <a:pt x="19491" y="9002"/>
                  </a:lnTo>
                  <a:lnTo>
                    <a:pt x="19503" y="9000"/>
                  </a:lnTo>
                  <a:lnTo>
                    <a:pt x="19503" y="8996"/>
                  </a:lnTo>
                  <a:lnTo>
                    <a:pt x="19506" y="8990"/>
                  </a:lnTo>
                  <a:lnTo>
                    <a:pt x="19503" y="8986"/>
                  </a:lnTo>
                  <a:lnTo>
                    <a:pt x="19502" y="8977"/>
                  </a:lnTo>
                  <a:lnTo>
                    <a:pt x="19505" y="8972"/>
                  </a:lnTo>
                  <a:lnTo>
                    <a:pt x="19514" y="8971"/>
                  </a:lnTo>
                  <a:lnTo>
                    <a:pt x="19517" y="8975"/>
                  </a:lnTo>
                  <a:lnTo>
                    <a:pt x="19520" y="8975"/>
                  </a:lnTo>
                  <a:lnTo>
                    <a:pt x="19526" y="8969"/>
                  </a:lnTo>
                  <a:lnTo>
                    <a:pt x="19529" y="8959"/>
                  </a:lnTo>
                  <a:lnTo>
                    <a:pt x="19531" y="8954"/>
                  </a:lnTo>
                  <a:lnTo>
                    <a:pt x="19537" y="8949"/>
                  </a:lnTo>
                  <a:lnTo>
                    <a:pt x="19543" y="8948"/>
                  </a:lnTo>
                  <a:lnTo>
                    <a:pt x="19543" y="8953"/>
                  </a:lnTo>
                  <a:lnTo>
                    <a:pt x="19547" y="8952"/>
                  </a:lnTo>
                  <a:lnTo>
                    <a:pt x="19552" y="8947"/>
                  </a:lnTo>
                  <a:lnTo>
                    <a:pt x="19555" y="8937"/>
                  </a:lnTo>
                  <a:lnTo>
                    <a:pt x="19566" y="8935"/>
                  </a:lnTo>
                  <a:lnTo>
                    <a:pt x="19567" y="8945"/>
                  </a:lnTo>
                  <a:lnTo>
                    <a:pt x="19565" y="8950"/>
                  </a:lnTo>
                  <a:lnTo>
                    <a:pt x="19565" y="8964"/>
                  </a:lnTo>
                  <a:lnTo>
                    <a:pt x="19559" y="8970"/>
                  </a:lnTo>
                  <a:lnTo>
                    <a:pt x="19556" y="8998"/>
                  </a:lnTo>
                  <a:lnTo>
                    <a:pt x="19553" y="9023"/>
                  </a:lnTo>
                  <a:lnTo>
                    <a:pt x="19550" y="9023"/>
                  </a:lnTo>
                  <a:lnTo>
                    <a:pt x="19544" y="9000"/>
                  </a:lnTo>
                  <a:lnTo>
                    <a:pt x="19535" y="8992"/>
                  </a:lnTo>
                  <a:lnTo>
                    <a:pt x="19536" y="8989"/>
                  </a:lnTo>
                  <a:lnTo>
                    <a:pt x="19539" y="8990"/>
                  </a:lnTo>
                  <a:lnTo>
                    <a:pt x="19540" y="8998"/>
                  </a:lnTo>
                  <a:lnTo>
                    <a:pt x="19534" y="8997"/>
                  </a:lnTo>
                  <a:lnTo>
                    <a:pt x="19531" y="9002"/>
                  </a:lnTo>
                  <a:lnTo>
                    <a:pt x="19528" y="9017"/>
                  </a:lnTo>
                  <a:lnTo>
                    <a:pt x="19526" y="9022"/>
                  </a:lnTo>
                  <a:lnTo>
                    <a:pt x="19526" y="9036"/>
                  </a:lnTo>
                  <a:lnTo>
                    <a:pt x="19529" y="9040"/>
                  </a:lnTo>
                  <a:lnTo>
                    <a:pt x="19536" y="9039"/>
                  </a:lnTo>
                  <a:lnTo>
                    <a:pt x="19544" y="9029"/>
                  </a:lnTo>
                  <a:lnTo>
                    <a:pt x="19550" y="9023"/>
                  </a:lnTo>
                  <a:lnTo>
                    <a:pt x="19556" y="9022"/>
                  </a:lnTo>
                  <a:lnTo>
                    <a:pt x="19559" y="9017"/>
                  </a:lnTo>
                  <a:lnTo>
                    <a:pt x="19561" y="9003"/>
                  </a:lnTo>
                  <a:lnTo>
                    <a:pt x="19564" y="8993"/>
                  </a:lnTo>
                  <a:lnTo>
                    <a:pt x="19566" y="8988"/>
                  </a:lnTo>
                  <a:lnTo>
                    <a:pt x="19572" y="8987"/>
                  </a:lnTo>
                  <a:lnTo>
                    <a:pt x="19576" y="8991"/>
                  </a:lnTo>
                  <a:lnTo>
                    <a:pt x="19578" y="8991"/>
                  </a:lnTo>
                  <a:lnTo>
                    <a:pt x="19579" y="9001"/>
                  </a:lnTo>
                  <a:lnTo>
                    <a:pt x="19576" y="9005"/>
                  </a:lnTo>
                  <a:lnTo>
                    <a:pt x="19576" y="9010"/>
                  </a:lnTo>
                  <a:lnTo>
                    <a:pt x="19571" y="9025"/>
                  </a:lnTo>
                  <a:lnTo>
                    <a:pt x="19569" y="9040"/>
                  </a:lnTo>
                  <a:lnTo>
                    <a:pt x="19566" y="9041"/>
                  </a:lnTo>
                  <a:lnTo>
                    <a:pt x="19566" y="9045"/>
                  </a:lnTo>
                  <a:lnTo>
                    <a:pt x="19560" y="9041"/>
                  </a:lnTo>
                  <a:lnTo>
                    <a:pt x="19557" y="9041"/>
                  </a:lnTo>
                  <a:lnTo>
                    <a:pt x="19554" y="9046"/>
                  </a:lnTo>
                  <a:lnTo>
                    <a:pt x="19557" y="9051"/>
                  </a:lnTo>
                  <a:lnTo>
                    <a:pt x="19561" y="9055"/>
                  </a:lnTo>
                  <a:lnTo>
                    <a:pt x="19558" y="9060"/>
                  </a:lnTo>
                  <a:lnTo>
                    <a:pt x="19552" y="9056"/>
                  </a:lnTo>
                  <a:lnTo>
                    <a:pt x="19540" y="9058"/>
                  </a:lnTo>
                  <a:lnTo>
                    <a:pt x="19537" y="9063"/>
                  </a:lnTo>
                  <a:lnTo>
                    <a:pt x="19538" y="9077"/>
                  </a:lnTo>
                  <a:lnTo>
                    <a:pt x="19535" y="9087"/>
                  </a:lnTo>
                  <a:lnTo>
                    <a:pt x="19536" y="9101"/>
                  </a:lnTo>
                  <a:lnTo>
                    <a:pt x="19533" y="9111"/>
                  </a:lnTo>
                  <a:lnTo>
                    <a:pt x="19536" y="9115"/>
                  </a:lnTo>
                  <a:lnTo>
                    <a:pt x="19536" y="9110"/>
                  </a:lnTo>
                  <a:lnTo>
                    <a:pt x="19542" y="9128"/>
                  </a:lnTo>
                  <a:lnTo>
                    <a:pt x="19547" y="9145"/>
                  </a:lnTo>
                  <a:lnTo>
                    <a:pt x="19550" y="9145"/>
                  </a:lnTo>
                  <a:lnTo>
                    <a:pt x="19557" y="9126"/>
                  </a:lnTo>
                  <a:lnTo>
                    <a:pt x="19558" y="9131"/>
                  </a:lnTo>
                  <a:lnTo>
                    <a:pt x="19552" y="9134"/>
                  </a:lnTo>
                  <a:lnTo>
                    <a:pt x="19529" y="9136"/>
                  </a:lnTo>
                  <a:lnTo>
                    <a:pt x="19515" y="9137"/>
                  </a:lnTo>
                  <a:lnTo>
                    <a:pt x="19515" y="9142"/>
                  </a:lnTo>
                  <a:lnTo>
                    <a:pt x="19535" y="9141"/>
                  </a:lnTo>
                  <a:lnTo>
                    <a:pt x="19553" y="9131"/>
                  </a:lnTo>
                  <a:lnTo>
                    <a:pt x="19566" y="9140"/>
                  </a:lnTo>
                  <a:lnTo>
                    <a:pt x="19570" y="9145"/>
                  </a:lnTo>
                  <a:lnTo>
                    <a:pt x="19573" y="9145"/>
                  </a:lnTo>
                  <a:lnTo>
                    <a:pt x="19572" y="9116"/>
                  </a:lnTo>
                  <a:lnTo>
                    <a:pt x="19584" y="9100"/>
                  </a:lnTo>
                  <a:lnTo>
                    <a:pt x="19593" y="9091"/>
                  </a:lnTo>
                  <a:lnTo>
                    <a:pt x="19602" y="9089"/>
                  </a:lnTo>
                  <a:lnTo>
                    <a:pt x="19607" y="9054"/>
                  </a:lnTo>
                  <a:lnTo>
                    <a:pt x="19610" y="9023"/>
                  </a:lnTo>
                  <a:lnTo>
                    <a:pt x="19613" y="9023"/>
                  </a:lnTo>
                  <a:lnTo>
                    <a:pt x="19619" y="9051"/>
                  </a:lnTo>
                  <a:lnTo>
                    <a:pt x="19631" y="9062"/>
                  </a:lnTo>
                  <a:lnTo>
                    <a:pt x="19634" y="9063"/>
                  </a:lnTo>
                  <a:lnTo>
                    <a:pt x="19636" y="9070"/>
                  </a:lnTo>
                  <a:lnTo>
                    <a:pt x="19637" y="9073"/>
                  </a:lnTo>
                  <a:lnTo>
                    <a:pt x="19641" y="9078"/>
                  </a:lnTo>
                  <a:lnTo>
                    <a:pt x="19644" y="9082"/>
                  </a:lnTo>
                  <a:lnTo>
                    <a:pt x="19644" y="9092"/>
                  </a:lnTo>
                  <a:lnTo>
                    <a:pt x="19641" y="9097"/>
                  </a:lnTo>
                  <a:lnTo>
                    <a:pt x="19626" y="9099"/>
                  </a:lnTo>
                  <a:lnTo>
                    <a:pt x="19627" y="9104"/>
                  </a:lnTo>
                  <a:lnTo>
                    <a:pt x="19621" y="9114"/>
                  </a:lnTo>
                  <a:lnTo>
                    <a:pt x="19608" y="9110"/>
                  </a:lnTo>
                  <a:lnTo>
                    <a:pt x="19593" y="9110"/>
                  </a:lnTo>
                  <a:lnTo>
                    <a:pt x="19593" y="9105"/>
                  </a:lnTo>
                  <a:lnTo>
                    <a:pt x="19599" y="9106"/>
                  </a:lnTo>
                  <a:lnTo>
                    <a:pt x="19602" y="9111"/>
                  </a:lnTo>
                  <a:lnTo>
                    <a:pt x="19603" y="9125"/>
                  </a:lnTo>
                  <a:lnTo>
                    <a:pt x="19599" y="9135"/>
                  </a:lnTo>
                  <a:lnTo>
                    <a:pt x="19601" y="9145"/>
                  </a:lnTo>
                  <a:lnTo>
                    <a:pt x="19604" y="9149"/>
                  </a:lnTo>
                  <a:lnTo>
                    <a:pt x="19607" y="9149"/>
                  </a:lnTo>
                  <a:lnTo>
                    <a:pt x="19602" y="9144"/>
                  </a:lnTo>
                  <a:lnTo>
                    <a:pt x="19593" y="9143"/>
                  </a:lnTo>
                  <a:lnTo>
                    <a:pt x="19593" y="9138"/>
                  </a:lnTo>
                  <a:lnTo>
                    <a:pt x="19608" y="9138"/>
                  </a:lnTo>
                  <a:lnTo>
                    <a:pt x="19610" y="9133"/>
                  </a:lnTo>
                  <a:lnTo>
                    <a:pt x="19631" y="9129"/>
                  </a:lnTo>
                  <a:lnTo>
                    <a:pt x="19671" y="9127"/>
                  </a:lnTo>
                  <a:lnTo>
                    <a:pt x="19671" y="9131"/>
                  </a:lnTo>
                  <a:lnTo>
                    <a:pt x="19633" y="9136"/>
                  </a:lnTo>
                  <a:lnTo>
                    <a:pt x="19593" y="9137"/>
                  </a:lnTo>
                  <a:lnTo>
                    <a:pt x="19593" y="9142"/>
                  </a:lnTo>
                  <a:lnTo>
                    <a:pt x="19615" y="9141"/>
                  </a:lnTo>
                  <a:lnTo>
                    <a:pt x="19643" y="9145"/>
                  </a:lnTo>
                  <a:lnTo>
                    <a:pt x="19671" y="9150"/>
                  </a:lnTo>
                  <a:lnTo>
                    <a:pt x="19671" y="9155"/>
                  </a:lnTo>
                  <a:lnTo>
                    <a:pt x="19652" y="9150"/>
                  </a:lnTo>
                  <a:lnTo>
                    <a:pt x="19636" y="9145"/>
                  </a:lnTo>
                  <a:lnTo>
                    <a:pt x="19639" y="9145"/>
                  </a:lnTo>
                  <a:lnTo>
                    <a:pt x="19644" y="9149"/>
                  </a:lnTo>
                  <a:lnTo>
                    <a:pt x="19651" y="9153"/>
                  </a:lnTo>
                  <a:lnTo>
                    <a:pt x="19654" y="9160"/>
                  </a:lnTo>
                  <a:lnTo>
                    <a:pt x="19655" y="9175"/>
                  </a:lnTo>
                  <a:lnTo>
                    <a:pt x="19652" y="9181"/>
                  </a:lnTo>
                  <a:lnTo>
                    <a:pt x="19649" y="9186"/>
                  </a:lnTo>
                  <a:lnTo>
                    <a:pt x="19643" y="9191"/>
                  </a:lnTo>
                  <a:lnTo>
                    <a:pt x="19637" y="9197"/>
                  </a:lnTo>
                  <a:lnTo>
                    <a:pt x="19631" y="9198"/>
                  </a:lnTo>
                  <a:lnTo>
                    <a:pt x="19629" y="9203"/>
                  </a:lnTo>
                  <a:lnTo>
                    <a:pt x="19629" y="9212"/>
                  </a:lnTo>
                  <a:lnTo>
                    <a:pt x="19632" y="9217"/>
                  </a:lnTo>
                  <a:lnTo>
                    <a:pt x="19635" y="9217"/>
                  </a:lnTo>
                  <a:lnTo>
                    <a:pt x="19635" y="9212"/>
                  </a:lnTo>
                  <a:lnTo>
                    <a:pt x="19641" y="9211"/>
                  </a:lnTo>
                  <a:lnTo>
                    <a:pt x="19644" y="9220"/>
                  </a:lnTo>
                  <a:lnTo>
                    <a:pt x="19642" y="9230"/>
                  </a:lnTo>
                  <a:lnTo>
                    <a:pt x="19639" y="9235"/>
                  </a:lnTo>
                  <a:lnTo>
                    <a:pt x="19636" y="9240"/>
                  </a:lnTo>
                  <a:lnTo>
                    <a:pt x="19630" y="9241"/>
                  </a:lnTo>
                  <a:lnTo>
                    <a:pt x="19627" y="9236"/>
                  </a:lnTo>
                  <a:lnTo>
                    <a:pt x="19621" y="9228"/>
                  </a:lnTo>
                  <a:lnTo>
                    <a:pt x="19615" y="9224"/>
                  </a:lnTo>
                  <a:lnTo>
                    <a:pt x="19606" y="9225"/>
                  </a:lnTo>
                  <a:lnTo>
                    <a:pt x="19600" y="9235"/>
                  </a:lnTo>
                  <a:lnTo>
                    <a:pt x="19597" y="9241"/>
                  </a:lnTo>
                  <a:lnTo>
                    <a:pt x="19598" y="9255"/>
                  </a:lnTo>
                  <a:lnTo>
                    <a:pt x="19601" y="9259"/>
                  </a:lnTo>
                  <a:lnTo>
                    <a:pt x="19604" y="9254"/>
                  </a:lnTo>
                  <a:lnTo>
                    <a:pt x="19604" y="9250"/>
                  </a:lnTo>
                  <a:lnTo>
                    <a:pt x="19607" y="9249"/>
                  </a:lnTo>
                  <a:lnTo>
                    <a:pt x="19606" y="9244"/>
                  </a:lnTo>
                  <a:lnTo>
                    <a:pt x="19609" y="9243"/>
                  </a:lnTo>
                  <a:lnTo>
                    <a:pt x="19613" y="9253"/>
                  </a:lnTo>
                  <a:lnTo>
                    <a:pt x="19622" y="9252"/>
                  </a:lnTo>
                  <a:lnTo>
                    <a:pt x="19626" y="9256"/>
                  </a:lnTo>
                  <a:lnTo>
                    <a:pt x="19629" y="9260"/>
                  </a:lnTo>
                  <a:lnTo>
                    <a:pt x="19629" y="9274"/>
                  </a:lnTo>
                  <a:lnTo>
                    <a:pt x="19626" y="9275"/>
                  </a:lnTo>
                  <a:lnTo>
                    <a:pt x="19619" y="9266"/>
                  </a:lnTo>
                  <a:lnTo>
                    <a:pt x="19614" y="9267"/>
                  </a:lnTo>
                  <a:lnTo>
                    <a:pt x="19608" y="9272"/>
                  </a:lnTo>
                  <a:lnTo>
                    <a:pt x="19605" y="9277"/>
                  </a:lnTo>
                  <a:lnTo>
                    <a:pt x="19602" y="9282"/>
                  </a:lnTo>
                  <a:lnTo>
                    <a:pt x="19600" y="9292"/>
                  </a:lnTo>
                  <a:lnTo>
                    <a:pt x="19600" y="9302"/>
                  </a:lnTo>
                  <a:lnTo>
                    <a:pt x="19606" y="9301"/>
                  </a:lnTo>
                  <a:lnTo>
                    <a:pt x="19609" y="9296"/>
                  </a:lnTo>
                  <a:lnTo>
                    <a:pt x="19615" y="9290"/>
                  </a:lnTo>
                  <a:lnTo>
                    <a:pt x="19618" y="9290"/>
                  </a:lnTo>
                  <a:lnTo>
                    <a:pt x="19624" y="9293"/>
                  </a:lnTo>
                  <a:lnTo>
                    <a:pt x="19649" y="9298"/>
                  </a:lnTo>
                  <a:lnTo>
                    <a:pt x="19671" y="9302"/>
                  </a:lnTo>
                  <a:lnTo>
                    <a:pt x="19671" y="9307"/>
                  </a:lnTo>
                  <a:lnTo>
                    <a:pt x="19649" y="9307"/>
                  </a:lnTo>
                  <a:lnTo>
                    <a:pt x="19634" y="9313"/>
                  </a:lnTo>
                  <a:lnTo>
                    <a:pt x="19623" y="9309"/>
                  </a:lnTo>
                  <a:lnTo>
                    <a:pt x="19615" y="9310"/>
                  </a:lnTo>
                  <a:lnTo>
                    <a:pt x="19611" y="9315"/>
                  </a:lnTo>
                  <a:lnTo>
                    <a:pt x="19607" y="9310"/>
                  </a:lnTo>
                  <a:lnTo>
                    <a:pt x="19598" y="9311"/>
                  </a:lnTo>
                  <a:lnTo>
                    <a:pt x="19594" y="9340"/>
                  </a:lnTo>
                  <a:lnTo>
                    <a:pt x="19593" y="9344"/>
                  </a:lnTo>
                  <a:lnTo>
                    <a:pt x="19593" y="9339"/>
                  </a:lnTo>
                  <a:lnTo>
                    <a:pt x="19600" y="9339"/>
                  </a:lnTo>
                  <a:lnTo>
                    <a:pt x="19612" y="9333"/>
                  </a:lnTo>
                  <a:lnTo>
                    <a:pt x="19622" y="9332"/>
                  </a:lnTo>
                  <a:lnTo>
                    <a:pt x="19626" y="9337"/>
                  </a:lnTo>
                  <a:lnTo>
                    <a:pt x="19623" y="9342"/>
                  </a:lnTo>
                  <a:lnTo>
                    <a:pt x="19624" y="9351"/>
                  </a:lnTo>
                  <a:lnTo>
                    <a:pt x="19621" y="9356"/>
                  </a:lnTo>
                  <a:lnTo>
                    <a:pt x="19612" y="9357"/>
                  </a:lnTo>
                  <a:lnTo>
                    <a:pt x="19609" y="9353"/>
                  </a:lnTo>
                  <a:lnTo>
                    <a:pt x="19606" y="9348"/>
                  </a:lnTo>
                  <a:lnTo>
                    <a:pt x="19603" y="9349"/>
                  </a:lnTo>
                  <a:lnTo>
                    <a:pt x="19597" y="9354"/>
                  </a:lnTo>
                  <a:lnTo>
                    <a:pt x="19591" y="9355"/>
                  </a:lnTo>
                  <a:lnTo>
                    <a:pt x="19588" y="9365"/>
                  </a:lnTo>
                  <a:lnTo>
                    <a:pt x="19589" y="9379"/>
                  </a:lnTo>
                  <a:lnTo>
                    <a:pt x="19591" y="9388"/>
                  </a:lnTo>
                  <a:lnTo>
                    <a:pt x="19593" y="9392"/>
                  </a:lnTo>
                  <a:lnTo>
                    <a:pt x="19593" y="9397"/>
                  </a:lnTo>
                  <a:lnTo>
                    <a:pt x="19597" y="9397"/>
                  </a:lnTo>
                  <a:lnTo>
                    <a:pt x="19604" y="9401"/>
                  </a:lnTo>
                  <a:lnTo>
                    <a:pt x="19605" y="9410"/>
                  </a:lnTo>
                  <a:lnTo>
                    <a:pt x="19597" y="9412"/>
                  </a:lnTo>
                  <a:lnTo>
                    <a:pt x="19593" y="9407"/>
                  </a:lnTo>
                  <a:lnTo>
                    <a:pt x="19590" y="9403"/>
                  </a:lnTo>
                  <a:lnTo>
                    <a:pt x="19587" y="9393"/>
                  </a:lnTo>
                  <a:lnTo>
                    <a:pt x="19584" y="9394"/>
                  </a:lnTo>
                  <a:lnTo>
                    <a:pt x="19584" y="9399"/>
                  </a:lnTo>
                  <a:lnTo>
                    <a:pt x="19581" y="9408"/>
                  </a:lnTo>
                  <a:lnTo>
                    <a:pt x="19582" y="9413"/>
                  </a:lnTo>
                  <a:lnTo>
                    <a:pt x="19585" y="9422"/>
                  </a:lnTo>
                  <a:lnTo>
                    <a:pt x="19588" y="9422"/>
                  </a:lnTo>
                  <a:lnTo>
                    <a:pt x="19591" y="9417"/>
                  </a:lnTo>
                  <a:lnTo>
                    <a:pt x="19594" y="9416"/>
                  </a:lnTo>
                  <a:lnTo>
                    <a:pt x="19593" y="9421"/>
                  </a:lnTo>
                  <a:lnTo>
                    <a:pt x="19593" y="9425"/>
                  </a:lnTo>
                  <a:lnTo>
                    <a:pt x="19593" y="9430"/>
                  </a:lnTo>
                  <a:lnTo>
                    <a:pt x="19588" y="9436"/>
                  </a:lnTo>
                  <a:lnTo>
                    <a:pt x="19584" y="9431"/>
                  </a:lnTo>
                  <a:lnTo>
                    <a:pt x="19582" y="9432"/>
                  </a:lnTo>
                  <a:lnTo>
                    <a:pt x="19582" y="9437"/>
                  </a:lnTo>
                  <a:lnTo>
                    <a:pt x="19580" y="9442"/>
                  </a:lnTo>
                  <a:lnTo>
                    <a:pt x="19580" y="9451"/>
                  </a:lnTo>
                  <a:lnTo>
                    <a:pt x="19587" y="9455"/>
                  </a:lnTo>
                  <a:lnTo>
                    <a:pt x="19593" y="9455"/>
                  </a:lnTo>
                  <a:lnTo>
                    <a:pt x="19593" y="9460"/>
                  </a:lnTo>
                  <a:lnTo>
                    <a:pt x="19593" y="9465"/>
                  </a:lnTo>
                  <a:lnTo>
                    <a:pt x="19589" y="9469"/>
                  </a:lnTo>
                  <a:lnTo>
                    <a:pt x="19586" y="9479"/>
                  </a:lnTo>
                  <a:lnTo>
                    <a:pt x="19586" y="9498"/>
                  </a:lnTo>
                  <a:lnTo>
                    <a:pt x="19584" y="9513"/>
                  </a:lnTo>
                  <a:lnTo>
                    <a:pt x="19584" y="9527"/>
                  </a:lnTo>
                  <a:lnTo>
                    <a:pt x="19588" y="9526"/>
                  </a:lnTo>
                  <a:lnTo>
                    <a:pt x="19590" y="9517"/>
                  </a:lnTo>
                  <a:lnTo>
                    <a:pt x="19593" y="9511"/>
                  </a:lnTo>
                  <a:lnTo>
                    <a:pt x="19595" y="9501"/>
                  </a:lnTo>
                  <a:lnTo>
                    <a:pt x="19600" y="9487"/>
                  </a:lnTo>
                  <a:lnTo>
                    <a:pt x="19603" y="9477"/>
                  </a:lnTo>
                  <a:lnTo>
                    <a:pt x="19606" y="9472"/>
                  </a:lnTo>
                  <a:lnTo>
                    <a:pt x="19606" y="9477"/>
                  </a:lnTo>
                  <a:lnTo>
                    <a:pt x="19610" y="9486"/>
                  </a:lnTo>
                  <a:lnTo>
                    <a:pt x="19610" y="9495"/>
                  </a:lnTo>
                  <a:lnTo>
                    <a:pt x="19607" y="9500"/>
                  </a:lnTo>
                  <a:lnTo>
                    <a:pt x="19601" y="9506"/>
                  </a:lnTo>
                  <a:lnTo>
                    <a:pt x="19602" y="9510"/>
                  </a:lnTo>
                  <a:lnTo>
                    <a:pt x="19605" y="9520"/>
                  </a:lnTo>
                  <a:lnTo>
                    <a:pt x="19608" y="9524"/>
                  </a:lnTo>
                  <a:lnTo>
                    <a:pt x="19609" y="9533"/>
                  </a:lnTo>
                  <a:lnTo>
                    <a:pt x="19606" y="9534"/>
                  </a:lnTo>
                  <a:lnTo>
                    <a:pt x="19600" y="9530"/>
                  </a:lnTo>
                  <a:lnTo>
                    <a:pt x="19591" y="9531"/>
                  </a:lnTo>
                  <a:lnTo>
                    <a:pt x="19591" y="9536"/>
                  </a:lnTo>
                  <a:lnTo>
                    <a:pt x="19588" y="9546"/>
                  </a:lnTo>
                  <a:lnTo>
                    <a:pt x="19585" y="9546"/>
                  </a:lnTo>
                  <a:lnTo>
                    <a:pt x="19583" y="9550"/>
                  </a:lnTo>
                  <a:lnTo>
                    <a:pt x="19583" y="9564"/>
                  </a:lnTo>
                  <a:lnTo>
                    <a:pt x="19587" y="9574"/>
                  </a:lnTo>
                  <a:lnTo>
                    <a:pt x="19587" y="9584"/>
                  </a:lnTo>
                  <a:lnTo>
                    <a:pt x="19590" y="9578"/>
                  </a:lnTo>
                  <a:lnTo>
                    <a:pt x="19590" y="9574"/>
                  </a:lnTo>
                  <a:lnTo>
                    <a:pt x="19592" y="9563"/>
                  </a:lnTo>
                  <a:lnTo>
                    <a:pt x="19595" y="9554"/>
                  </a:lnTo>
                  <a:lnTo>
                    <a:pt x="19597" y="9549"/>
                  </a:lnTo>
                  <a:lnTo>
                    <a:pt x="19600" y="9548"/>
                  </a:lnTo>
                  <a:lnTo>
                    <a:pt x="19604" y="9557"/>
                  </a:lnTo>
                  <a:lnTo>
                    <a:pt x="19605" y="9567"/>
                  </a:lnTo>
                  <a:lnTo>
                    <a:pt x="19608" y="9576"/>
                  </a:lnTo>
                  <a:lnTo>
                    <a:pt x="19606" y="9586"/>
                  </a:lnTo>
                  <a:lnTo>
                    <a:pt x="19606" y="9596"/>
                  </a:lnTo>
                  <a:lnTo>
                    <a:pt x="19597" y="9596"/>
                  </a:lnTo>
                  <a:lnTo>
                    <a:pt x="19593" y="9602"/>
                  </a:lnTo>
                  <a:lnTo>
                    <a:pt x="19593" y="9607"/>
                  </a:lnTo>
                  <a:lnTo>
                    <a:pt x="19594" y="9616"/>
                  </a:lnTo>
                  <a:lnTo>
                    <a:pt x="19593" y="9621"/>
                  </a:lnTo>
                  <a:lnTo>
                    <a:pt x="19590" y="9631"/>
                  </a:lnTo>
                  <a:lnTo>
                    <a:pt x="19588" y="9650"/>
                  </a:lnTo>
                  <a:lnTo>
                    <a:pt x="19585" y="9660"/>
                  </a:lnTo>
                  <a:lnTo>
                    <a:pt x="19585" y="9669"/>
                  </a:lnTo>
                  <a:lnTo>
                    <a:pt x="19589" y="9673"/>
                  </a:lnTo>
                  <a:lnTo>
                    <a:pt x="19588" y="9669"/>
                  </a:lnTo>
                  <a:lnTo>
                    <a:pt x="19591" y="9668"/>
                  </a:lnTo>
                  <a:lnTo>
                    <a:pt x="19594" y="9650"/>
                  </a:lnTo>
                  <a:lnTo>
                    <a:pt x="19593" y="9633"/>
                  </a:lnTo>
                  <a:lnTo>
                    <a:pt x="19596" y="9633"/>
                  </a:lnTo>
                  <a:lnTo>
                    <a:pt x="19599" y="9640"/>
                  </a:lnTo>
                  <a:lnTo>
                    <a:pt x="19606" y="9646"/>
                  </a:lnTo>
                  <a:lnTo>
                    <a:pt x="19606" y="9652"/>
                  </a:lnTo>
                  <a:lnTo>
                    <a:pt x="19600" y="9662"/>
                  </a:lnTo>
                  <a:lnTo>
                    <a:pt x="19595" y="9672"/>
                  </a:lnTo>
                  <a:lnTo>
                    <a:pt x="19595" y="9677"/>
                  </a:lnTo>
                  <a:lnTo>
                    <a:pt x="19592" y="9677"/>
                  </a:lnTo>
                  <a:lnTo>
                    <a:pt x="19595" y="9682"/>
                  </a:lnTo>
                  <a:lnTo>
                    <a:pt x="19595" y="9687"/>
                  </a:lnTo>
                  <a:lnTo>
                    <a:pt x="19593" y="9697"/>
                  </a:lnTo>
                  <a:lnTo>
                    <a:pt x="19594" y="9710"/>
                  </a:lnTo>
                  <a:lnTo>
                    <a:pt x="19597" y="9720"/>
                  </a:lnTo>
                  <a:lnTo>
                    <a:pt x="19603" y="9719"/>
                  </a:lnTo>
                  <a:lnTo>
                    <a:pt x="19603" y="9710"/>
                  </a:lnTo>
                  <a:lnTo>
                    <a:pt x="19606" y="9704"/>
                  </a:lnTo>
                  <a:lnTo>
                    <a:pt x="19608" y="9704"/>
                  </a:lnTo>
                  <a:lnTo>
                    <a:pt x="19612" y="9709"/>
                  </a:lnTo>
                  <a:lnTo>
                    <a:pt x="19615" y="9712"/>
                  </a:lnTo>
                  <a:lnTo>
                    <a:pt x="19615" y="9722"/>
                  </a:lnTo>
                  <a:lnTo>
                    <a:pt x="19609" y="9723"/>
                  </a:lnTo>
                  <a:lnTo>
                    <a:pt x="19604" y="9728"/>
                  </a:lnTo>
                  <a:lnTo>
                    <a:pt x="19604" y="9738"/>
                  </a:lnTo>
                  <a:lnTo>
                    <a:pt x="19608" y="9752"/>
                  </a:lnTo>
                  <a:lnTo>
                    <a:pt x="19620" y="9765"/>
                  </a:lnTo>
                  <a:lnTo>
                    <a:pt x="19627" y="9777"/>
                  </a:lnTo>
                  <a:lnTo>
                    <a:pt x="19630" y="9782"/>
                  </a:lnTo>
                  <a:lnTo>
                    <a:pt x="19631" y="9787"/>
                  </a:lnTo>
                  <a:lnTo>
                    <a:pt x="19634" y="9795"/>
                  </a:lnTo>
                  <a:lnTo>
                    <a:pt x="19634" y="9805"/>
                  </a:lnTo>
                  <a:lnTo>
                    <a:pt x="19638" y="9810"/>
                  </a:lnTo>
                  <a:lnTo>
                    <a:pt x="19644" y="9809"/>
                  </a:lnTo>
                  <a:lnTo>
                    <a:pt x="19649" y="9799"/>
                  </a:lnTo>
                  <a:lnTo>
                    <a:pt x="19652" y="9789"/>
                  </a:lnTo>
                  <a:lnTo>
                    <a:pt x="19651" y="9775"/>
                  </a:lnTo>
                  <a:lnTo>
                    <a:pt x="19644" y="9762"/>
                  </a:lnTo>
                  <a:lnTo>
                    <a:pt x="19641" y="9752"/>
                  </a:lnTo>
                  <a:lnTo>
                    <a:pt x="19638" y="9748"/>
                  </a:lnTo>
                  <a:lnTo>
                    <a:pt x="19637" y="9734"/>
                  </a:lnTo>
                  <a:lnTo>
                    <a:pt x="19640" y="9729"/>
                  </a:lnTo>
                  <a:lnTo>
                    <a:pt x="19646" y="9728"/>
                  </a:lnTo>
                  <a:lnTo>
                    <a:pt x="19635" y="9701"/>
                  </a:lnTo>
                  <a:lnTo>
                    <a:pt x="19630" y="9664"/>
                  </a:lnTo>
                  <a:lnTo>
                    <a:pt x="19628" y="9621"/>
                  </a:lnTo>
                  <a:lnTo>
                    <a:pt x="19630" y="9601"/>
                  </a:lnTo>
                  <a:lnTo>
                    <a:pt x="19632" y="9583"/>
                  </a:lnTo>
                  <a:lnTo>
                    <a:pt x="19641" y="9558"/>
                  </a:lnTo>
                  <a:lnTo>
                    <a:pt x="19646" y="9553"/>
                  </a:lnTo>
                  <a:lnTo>
                    <a:pt x="19649" y="9547"/>
                  </a:lnTo>
                  <a:lnTo>
                    <a:pt x="19659" y="9555"/>
                  </a:lnTo>
                  <a:lnTo>
                    <a:pt x="19661" y="9555"/>
                  </a:lnTo>
                  <a:lnTo>
                    <a:pt x="19665" y="9560"/>
                  </a:lnTo>
                  <a:lnTo>
                    <a:pt x="19664" y="9555"/>
                  </a:lnTo>
                  <a:lnTo>
                    <a:pt x="19667" y="9550"/>
                  </a:lnTo>
                  <a:lnTo>
                    <a:pt x="19664" y="9546"/>
                  </a:lnTo>
                  <a:lnTo>
                    <a:pt x="19652" y="9542"/>
                  </a:lnTo>
                  <a:lnTo>
                    <a:pt x="19648" y="9533"/>
                  </a:lnTo>
                  <a:lnTo>
                    <a:pt x="19647" y="9505"/>
                  </a:lnTo>
                  <a:lnTo>
                    <a:pt x="19649" y="9490"/>
                  </a:lnTo>
                  <a:lnTo>
                    <a:pt x="19658" y="9480"/>
                  </a:lnTo>
                  <a:lnTo>
                    <a:pt x="19661" y="9475"/>
                  </a:lnTo>
                  <a:lnTo>
                    <a:pt x="19664" y="9474"/>
                  </a:lnTo>
                  <a:lnTo>
                    <a:pt x="19670" y="9483"/>
                  </a:lnTo>
                  <a:lnTo>
                    <a:pt x="19673" y="9487"/>
                  </a:lnTo>
                  <a:lnTo>
                    <a:pt x="19676" y="9487"/>
                  </a:lnTo>
                  <a:lnTo>
                    <a:pt x="19674" y="9481"/>
                  </a:lnTo>
                  <a:lnTo>
                    <a:pt x="19671" y="9471"/>
                  </a:lnTo>
                  <a:lnTo>
                    <a:pt x="19671" y="9466"/>
                  </a:lnTo>
                  <a:lnTo>
                    <a:pt x="19676" y="9462"/>
                  </a:lnTo>
                  <a:lnTo>
                    <a:pt x="19659" y="9460"/>
                  </a:lnTo>
                  <a:lnTo>
                    <a:pt x="19660" y="9441"/>
                  </a:lnTo>
                  <a:lnTo>
                    <a:pt x="19666" y="9421"/>
                  </a:lnTo>
                  <a:lnTo>
                    <a:pt x="19671" y="9417"/>
                  </a:lnTo>
                  <a:lnTo>
                    <a:pt x="19671" y="9412"/>
                  </a:lnTo>
                  <a:lnTo>
                    <a:pt x="19673" y="9411"/>
                  </a:lnTo>
                  <a:lnTo>
                    <a:pt x="19691" y="9423"/>
                  </a:lnTo>
                  <a:lnTo>
                    <a:pt x="19694" y="9418"/>
                  </a:lnTo>
                  <a:lnTo>
                    <a:pt x="19694" y="9414"/>
                  </a:lnTo>
                  <a:lnTo>
                    <a:pt x="19688" y="9410"/>
                  </a:lnTo>
                  <a:lnTo>
                    <a:pt x="19687" y="9405"/>
                  </a:lnTo>
                  <a:lnTo>
                    <a:pt x="19699" y="9399"/>
                  </a:lnTo>
                  <a:lnTo>
                    <a:pt x="19699" y="9394"/>
                  </a:lnTo>
                  <a:lnTo>
                    <a:pt x="19675" y="9397"/>
                  </a:lnTo>
                  <a:lnTo>
                    <a:pt x="19674" y="9388"/>
                  </a:lnTo>
                  <a:lnTo>
                    <a:pt x="19683" y="9372"/>
                  </a:lnTo>
                  <a:lnTo>
                    <a:pt x="19685" y="9363"/>
                  </a:lnTo>
                  <a:lnTo>
                    <a:pt x="19682" y="9353"/>
                  </a:lnTo>
                  <a:lnTo>
                    <a:pt x="19683" y="9329"/>
                  </a:lnTo>
                  <a:lnTo>
                    <a:pt x="19686" y="9324"/>
                  </a:lnTo>
                  <a:lnTo>
                    <a:pt x="19692" y="9319"/>
                  </a:lnTo>
                  <a:lnTo>
                    <a:pt x="19694" y="9304"/>
                  </a:lnTo>
                  <a:lnTo>
                    <a:pt x="19697" y="9299"/>
                  </a:lnTo>
                  <a:lnTo>
                    <a:pt x="19690" y="9286"/>
                  </a:lnTo>
                  <a:lnTo>
                    <a:pt x="19689" y="9272"/>
                  </a:lnTo>
                  <a:lnTo>
                    <a:pt x="19694" y="9243"/>
                  </a:lnTo>
                  <a:lnTo>
                    <a:pt x="19699" y="9218"/>
                  </a:lnTo>
                  <a:lnTo>
                    <a:pt x="19702" y="9208"/>
                  </a:lnTo>
                  <a:lnTo>
                    <a:pt x="19707" y="9203"/>
                  </a:lnTo>
                  <a:lnTo>
                    <a:pt x="19706" y="9180"/>
                  </a:lnTo>
                  <a:lnTo>
                    <a:pt x="19708" y="9156"/>
                  </a:lnTo>
                  <a:lnTo>
                    <a:pt x="19711" y="9150"/>
                  </a:lnTo>
                  <a:lnTo>
                    <a:pt x="19717" y="9149"/>
                  </a:lnTo>
                  <a:lnTo>
                    <a:pt x="19720" y="9145"/>
                  </a:lnTo>
                  <a:lnTo>
                    <a:pt x="19719" y="9126"/>
                  </a:lnTo>
                  <a:lnTo>
                    <a:pt x="19709" y="9117"/>
                  </a:lnTo>
                  <a:lnTo>
                    <a:pt x="19709" y="9108"/>
                  </a:lnTo>
                  <a:lnTo>
                    <a:pt x="19711" y="9089"/>
                  </a:lnTo>
                  <a:lnTo>
                    <a:pt x="19714" y="9083"/>
                  </a:lnTo>
                  <a:lnTo>
                    <a:pt x="19719" y="9083"/>
                  </a:lnTo>
                  <a:lnTo>
                    <a:pt x="19722" y="9078"/>
                  </a:lnTo>
                  <a:lnTo>
                    <a:pt x="19725" y="9072"/>
                  </a:lnTo>
                  <a:lnTo>
                    <a:pt x="19722" y="9068"/>
                  </a:lnTo>
                  <a:lnTo>
                    <a:pt x="19721" y="9059"/>
                  </a:lnTo>
                  <a:lnTo>
                    <a:pt x="19727" y="9058"/>
                  </a:lnTo>
                  <a:lnTo>
                    <a:pt x="19730" y="9053"/>
                  </a:lnTo>
                  <a:lnTo>
                    <a:pt x="19733" y="9043"/>
                  </a:lnTo>
                  <a:lnTo>
                    <a:pt x="19729" y="9025"/>
                  </a:lnTo>
                  <a:lnTo>
                    <a:pt x="19731" y="9010"/>
                  </a:lnTo>
                  <a:lnTo>
                    <a:pt x="19742" y="8985"/>
                  </a:lnTo>
                  <a:lnTo>
                    <a:pt x="19748" y="8972"/>
                  </a:lnTo>
                  <a:lnTo>
                    <a:pt x="19748" y="8971"/>
                  </a:lnTo>
                  <a:lnTo>
                    <a:pt x="19744" y="8952"/>
                  </a:lnTo>
                  <a:lnTo>
                    <a:pt x="19738" y="8943"/>
                  </a:lnTo>
                  <a:lnTo>
                    <a:pt x="19737" y="8933"/>
                  </a:lnTo>
                  <a:lnTo>
                    <a:pt x="19739" y="8929"/>
                  </a:lnTo>
                  <a:lnTo>
                    <a:pt x="19739" y="8919"/>
                  </a:lnTo>
                  <a:lnTo>
                    <a:pt x="19741" y="8905"/>
                  </a:lnTo>
                  <a:lnTo>
                    <a:pt x="19744" y="8900"/>
                  </a:lnTo>
                  <a:lnTo>
                    <a:pt x="19747" y="8899"/>
                  </a:lnTo>
                  <a:lnTo>
                    <a:pt x="19747" y="8894"/>
                  </a:lnTo>
                  <a:lnTo>
                    <a:pt x="19748" y="8894"/>
                  </a:lnTo>
                  <a:lnTo>
                    <a:pt x="19748" y="8899"/>
                  </a:lnTo>
                  <a:lnTo>
                    <a:pt x="19753" y="8893"/>
                  </a:lnTo>
                  <a:lnTo>
                    <a:pt x="19754" y="8884"/>
                  </a:lnTo>
                  <a:lnTo>
                    <a:pt x="19757" y="8874"/>
                  </a:lnTo>
                  <a:lnTo>
                    <a:pt x="19757" y="8860"/>
                  </a:lnTo>
                  <a:lnTo>
                    <a:pt x="19759" y="8850"/>
                  </a:lnTo>
                  <a:lnTo>
                    <a:pt x="19758" y="8831"/>
                  </a:lnTo>
                  <a:lnTo>
                    <a:pt x="19761" y="8822"/>
                  </a:lnTo>
                  <a:lnTo>
                    <a:pt x="19760" y="8817"/>
                  </a:lnTo>
                  <a:lnTo>
                    <a:pt x="19757" y="8808"/>
                  </a:lnTo>
                  <a:lnTo>
                    <a:pt x="19754" y="8808"/>
                  </a:lnTo>
                  <a:lnTo>
                    <a:pt x="19754" y="8798"/>
                  </a:lnTo>
                  <a:lnTo>
                    <a:pt x="19756" y="8793"/>
                  </a:lnTo>
                  <a:lnTo>
                    <a:pt x="19756" y="8779"/>
                  </a:lnTo>
                  <a:lnTo>
                    <a:pt x="19758" y="8774"/>
                  </a:lnTo>
                  <a:lnTo>
                    <a:pt x="19761" y="8769"/>
                  </a:lnTo>
                  <a:lnTo>
                    <a:pt x="19764" y="8769"/>
                  </a:lnTo>
                  <a:lnTo>
                    <a:pt x="19767" y="8764"/>
                  </a:lnTo>
                  <a:lnTo>
                    <a:pt x="19770" y="8763"/>
                  </a:lnTo>
                  <a:lnTo>
                    <a:pt x="19771" y="8782"/>
                  </a:lnTo>
                  <a:lnTo>
                    <a:pt x="19775" y="8791"/>
                  </a:lnTo>
                  <a:lnTo>
                    <a:pt x="19778" y="8796"/>
                  </a:lnTo>
                  <a:lnTo>
                    <a:pt x="19781" y="8795"/>
                  </a:lnTo>
                  <a:lnTo>
                    <a:pt x="19780" y="8786"/>
                  </a:lnTo>
                  <a:lnTo>
                    <a:pt x="19782" y="8771"/>
                  </a:lnTo>
                  <a:lnTo>
                    <a:pt x="19785" y="8762"/>
                  </a:lnTo>
                  <a:lnTo>
                    <a:pt x="19787" y="8747"/>
                  </a:lnTo>
                  <a:lnTo>
                    <a:pt x="19790" y="8733"/>
                  </a:lnTo>
                  <a:lnTo>
                    <a:pt x="19792" y="8714"/>
                  </a:lnTo>
                  <a:lnTo>
                    <a:pt x="19797" y="8698"/>
                  </a:lnTo>
                  <a:lnTo>
                    <a:pt x="19799" y="8684"/>
                  </a:lnTo>
                  <a:lnTo>
                    <a:pt x="19796" y="8680"/>
                  </a:lnTo>
                  <a:lnTo>
                    <a:pt x="19793" y="8668"/>
                  </a:lnTo>
                  <a:lnTo>
                    <a:pt x="19789" y="8657"/>
                  </a:lnTo>
                  <a:lnTo>
                    <a:pt x="19787" y="8657"/>
                  </a:lnTo>
                  <a:lnTo>
                    <a:pt x="19774" y="8669"/>
                  </a:lnTo>
                  <a:lnTo>
                    <a:pt x="19748" y="8678"/>
                  </a:lnTo>
                  <a:lnTo>
                    <a:pt x="19748" y="8674"/>
                  </a:lnTo>
                  <a:lnTo>
                    <a:pt x="19755" y="8674"/>
                  </a:lnTo>
                  <a:lnTo>
                    <a:pt x="19760" y="8664"/>
                  </a:lnTo>
                  <a:lnTo>
                    <a:pt x="19765" y="8659"/>
                  </a:lnTo>
                  <a:lnTo>
                    <a:pt x="19766" y="8655"/>
                  </a:lnTo>
                  <a:lnTo>
                    <a:pt x="19776" y="8660"/>
                  </a:lnTo>
                  <a:lnTo>
                    <a:pt x="19776" y="8657"/>
                  </a:lnTo>
                  <a:lnTo>
                    <a:pt x="19773" y="8657"/>
                  </a:lnTo>
                  <a:lnTo>
                    <a:pt x="19773" y="8646"/>
                  </a:lnTo>
                  <a:lnTo>
                    <a:pt x="19752" y="8645"/>
                  </a:lnTo>
                  <a:lnTo>
                    <a:pt x="19749" y="8640"/>
                  </a:lnTo>
                  <a:lnTo>
                    <a:pt x="19745" y="8639"/>
                  </a:lnTo>
                  <a:lnTo>
                    <a:pt x="19745" y="8620"/>
                  </a:lnTo>
                  <a:lnTo>
                    <a:pt x="19747" y="8614"/>
                  </a:lnTo>
                  <a:lnTo>
                    <a:pt x="19756" y="8613"/>
                  </a:lnTo>
                  <a:lnTo>
                    <a:pt x="19760" y="8618"/>
                  </a:lnTo>
                  <a:lnTo>
                    <a:pt x="19766" y="8621"/>
                  </a:lnTo>
                  <a:lnTo>
                    <a:pt x="19775" y="8625"/>
                  </a:lnTo>
                  <a:lnTo>
                    <a:pt x="19784" y="8624"/>
                  </a:lnTo>
                  <a:lnTo>
                    <a:pt x="19784" y="8620"/>
                  </a:lnTo>
                  <a:lnTo>
                    <a:pt x="19781" y="8615"/>
                  </a:lnTo>
                  <a:lnTo>
                    <a:pt x="19781" y="8610"/>
                  </a:lnTo>
                  <a:lnTo>
                    <a:pt x="19777" y="8611"/>
                  </a:lnTo>
                  <a:lnTo>
                    <a:pt x="19774" y="8606"/>
                  </a:lnTo>
                  <a:lnTo>
                    <a:pt x="19771" y="8607"/>
                  </a:lnTo>
                  <a:lnTo>
                    <a:pt x="19771" y="8602"/>
                  </a:lnTo>
                  <a:lnTo>
                    <a:pt x="19768" y="8593"/>
                  </a:lnTo>
                  <a:lnTo>
                    <a:pt x="19767" y="8588"/>
                  </a:lnTo>
                  <a:lnTo>
                    <a:pt x="19770" y="8588"/>
                  </a:lnTo>
                  <a:lnTo>
                    <a:pt x="19773" y="8592"/>
                  </a:lnTo>
                  <a:lnTo>
                    <a:pt x="19777" y="8597"/>
                  </a:lnTo>
                  <a:lnTo>
                    <a:pt x="19780" y="8601"/>
                  </a:lnTo>
                  <a:lnTo>
                    <a:pt x="19786" y="8600"/>
                  </a:lnTo>
                  <a:lnTo>
                    <a:pt x="19785" y="8590"/>
                  </a:lnTo>
                  <a:lnTo>
                    <a:pt x="19782" y="8586"/>
                  </a:lnTo>
                  <a:lnTo>
                    <a:pt x="19779" y="8582"/>
                  </a:lnTo>
                  <a:lnTo>
                    <a:pt x="19778" y="8573"/>
                  </a:lnTo>
                  <a:lnTo>
                    <a:pt x="19782" y="8552"/>
                  </a:lnTo>
                  <a:lnTo>
                    <a:pt x="19785" y="8535"/>
                  </a:lnTo>
                  <a:lnTo>
                    <a:pt x="19788" y="8535"/>
                  </a:lnTo>
                  <a:lnTo>
                    <a:pt x="19791" y="8560"/>
                  </a:lnTo>
                  <a:lnTo>
                    <a:pt x="19794" y="8575"/>
                  </a:lnTo>
                  <a:lnTo>
                    <a:pt x="19795" y="8589"/>
                  </a:lnTo>
                  <a:lnTo>
                    <a:pt x="19798" y="8584"/>
                  </a:lnTo>
                  <a:lnTo>
                    <a:pt x="19802" y="8657"/>
                  </a:lnTo>
                  <a:lnTo>
                    <a:pt x="19805" y="8657"/>
                  </a:lnTo>
                  <a:lnTo>
                    <a:pt x="19804" y="8646"/>
                  </a:lnTo>
                  <a:lnTo>
                    <a:pt x="19806" y="8629"/>
                  </a:lnTo>
                  <a:lnTo>
                    <a:pt x="19801" y="8590"/>
                  </a:lnTo>
                  <a:lnTo>
                    <a:pt x="19800" y="8573"/>
                  </a:lnTo>
                  <a:lnTo>
                    <a:pt x="19796" y="8565"/>
                  </a:lnTo>
                  <a:lnTo>
                    <a:pt x="19796" y="8558"/>
                  </a:lnTo>
                  <a:lnTo>
                    <a:pt x="19796" y="8551"/>
                  </a:lnTo>
                  <a:lnTo>
                    <a:pt x="19792" y="8538"/>
                  </a:lnTo>
                  <a:lnTo>
                    <a:pt x="19791" y="8523"/>
                  </a:lnTo>
                  <a:lnTo>
                    <a:pt x="19785" y="8510"/>
                  </a:lnTo>
                  <a:lnTo>
                    <a:pt x="19784" y="8491"/>
                  </a:lnTo>
                  <a:lnTo>
                    <a:pt x="19777" y="8478"/>
                  </a:lnTo>
                  <a:lnTo>
                    <a:pt x="19776" y="8463"/>
                  </a:lnTo>
                  <a:lnTo>
                    <a:pt x="19772" y="8455"/>
                  </a:lnTo>
                  <a:lnTo>
                    <a:pt x="19769" y="8450"/>
                  </a:lnTo>
                  <a:lnTo>
                    <a:pt x="19766" y="8446"/>
                  </a:lnTo>
                  <a:lnTo>
                    <a:pt x="19767" y="8450"/>
                  </a:lnTo>
                  <a:lnTo>
                    <a:pt x="19763" y="8451"/>
                  </a:lnTo>
                  <a:lnTo>
                    <a:pt x="19764" y="8465"/>
                  </a:lnTo>
                  <a:lnTo>
                    <a:pt x="19767" y="8470"/>
                  </a:lnTo>
                  <a:lnTo>
                    <a:pt x="19770" y="8474"/>
                  </a:lnTo>
                  <a:lnTo>
                    <a:pt x="19771" y="8479"/>
                  </a:lnTo>
                  <a:lnTo>
                    <a:pt x="19768" y="8488"/>
                  </a:lnTo>
                  <a:lnTo>
                    <a:pt x="19765" y="8493"/>
                  </a:lnTo>
                  <a:lnTo>
                    <a:pt x="19766" y="8498"/>
                  </a:lnTo>
                  <a:lnTo>
                    <a:pt x="19763" y="8493"/>
                  </a:lnTo>
                  <a:lnTo>
                    <a:pt x="19756" y="8490"/>
                  </a:lnTo>
                  <a:lnTo>
                    <a:pt x="19753" y="8481"/>
                  </a:lnTo>
                  <a:lnTo>
                    <a:pt x="19749" y="8472"/>
                  </a:lnTo>
                  <a:lnTo>
                    <a:pt x="19746" y="8472"/>
                  </a:lnTo>
                  <a:lnTo>
                    <a:pt x="19743" y="8477"/>
                  </a:lnTo>
                  <a:lnTo>
                    <a:pt x="19740" y="8478"/>
                  </a:lnTo>
                  <a:lnTo>
                    <a:pt x="19738" y="8483"/>
                  </a:lnTo>
                  <a:lnTo>
                    <a:pt x="19738" y="8492"/>
                  </a:lnTo>
                  <a:lnTo>
                    <a:pt x="19732" y="8498"/>
                  </a:lnTo>
                  <a:lnTo>
                    <a:pt x="19727" y="8508"/>
                  </a:lnTo>
                  <a:lnTo>
                    <a:pt x="19724" y="8513"/>
                  </a:lnTo>
                  <a:lnTo>
                    <a:pt x="19723" y="8489"/>
                  </a:lnTo>
                  <a:lnTo>
                    <a:pt x="19726" y="8484"/>
                  </a:lnTo>
                  <a:lnTo>
                    <a:pt x="19728" y="8474"/>
                  </a:lnTo>
                  <a:lnTo>
                    <a:pt x="19731" y="8465"/>
                  </a:lnTo>
                  <a:lnTo>
                    <a:pt x="19734" y="8459"/>
                  </a:lnTo>
                  <a:lnTo>
                    <a:pt x="19739" y="8449"/>
                  </a:lnTo>
                  <a:lnTo>
                    <a:pt x="19742" y="8449"/>
                  </a:lnTo>
                  <a:lnTo>
                    <a:pt x="19745" y="8444"/>
                  </a:lnTo>
                  <a:lnTo>
                    <a:pt x="19741" y="8439"/>
                  </a:lnTo>
                  <a:lnTo>
                    <a:pt x="19717" y="8438"/>
                  </a:lnTo>
                  <a:lnTo>
                    <a:pt x="19714" y="8438"/>
                  </a:lnTo>
                  <a:lnTo>
                    <a:pt x="19714" y="8429"/>
                  </a:lnTo>
                  <a:lnTo>
                    <a:pt x="19717" y="8423"/>
                  </a:lnTo>
                  <a:lnTo>
                    <a:pt x="19726" y="8422"/>
                  </a:lnTo>
                  <a:lnTo>
                    <a:pt x="19728" y="8417"/>
                  </a:lnTo>
                  <a:lnTo>
                    <a:pt x="19728" y="8403"/>
                  </a:lnTo>
                  <a:lnTo>
                    <a:pt x="19731" y="8398"/>
                  </a:lnTo>
                  <a:lnTo>
                    <a:pt x="19736" y="8393"/>
                  </a:lnTo>
                  <a:lnTo>
                    <a:pt x="19742" y="8401"/>
                  </a:lnTo>
                  <a:lnTo>
                    <a:pt x="19745" y="8413"/>
                  </a:lnTo>
                  <a:lnTo>
                    <a:pt x="19749" y="8413"/>
                  </a:lnTo>
                  <a:lnTo>
                    <a:pt x="19749" y="8414"/>
                  </a:lnTo>
                  <a:lnTo>
                    <a:pt x="19753" y="8423"/>
                  </a:lnTo>
                  <a:lnTo>
                    <a:pt x="19753" y="8435"/>
                  </a:lnTo>
                  <a:lnTo>
                    <a:pt x="19757" y="8443"/>
                  </a:lnTo>
                  <a:lnTo>
                    <a:pt x="19760" y="8447"/>
                  </a:lnTo>
                  <a:lnTo>
                    <a:pt x="19763" y="8442"/>
                  </a:lnTo>
                  <a:lnTo>
                    <a:pt x="19766" y="8437"/>
                  </a:lnTo>
                  <a:lnTo>
                    <a:pt x="19765" y="8427"/>
                  </a:lnTo>
                  <a:lnTo>
                    <a:pt x="19758" y="8404"/>
                  </a:lnTo>
                  <a:lnTo>
                    <a:pt x="19754" y="8376"/>
                  </a:lnTo>
                  <a:lnTo>
                    <a:pt x="19743" y="8344"/>
                  </a:lnTo>
                  <a:lnTo>
                    <a:pt x="19739" y="8321"/>
                  </a:lnTo>
                  <a:lnTo>
                    <a:pt x="19729" y="8303"/>
                  </a:lnTo>
                  <a:lnTo>
                    <a:pt x="19729" y="8309"/>
                  </a:lnTo>
                  <a:lnTo>
                    <a:pt x="19726" y="8313"/>
                  </a:lnTo>
                  <a:lnTo>
                    <a:pt x="19727" y="8318"/>
                  </a:lnTo>
                  <a:lnTo>
                    <a:pt x="19714" y="8324"/>
                  </a:lnTo>
                  <a:lnTo>
                    <a:pt x="19700" y="8326"/>
                  </a:lnTo>
                  <a:lnTo>
                    <a:pt x="19687" y="8318"/>
                  </a:lnTo>
                  <a:lnTo>
                    <a:pt x="19668" y="8306"/>
                  </a:lnTo>
                  <a:lnTo>
                    <a:pt x="19655" y="8293"/>
                  </a:lnTo>
                  <a:lnTo>
                    <a:pt x="19640" y="8272"/>
                  </a:lnTo>
                  <a:lnTo>
                    <a:pt x="19626" y="8255"/>
                  </a:lnTo>
                  <a:lnTo>
                    <a:pt x="19619" y="8232"/>
                  </a:lnTo>
                  <a:lnTo>
                    <a:pt x="19618" y="8208"/>
                  </a:lnTo>
                  <a:lnTo>
                    <a:pt x="19611" y="8190"/>
                  </a:lnTo>
                  <a:lnTo>
                    <a:pt x="19601" y="8182"/>
                  </a:lnTo>
                  <a:lnTo>
                    <a:pt x="19579" y="8161"/>
                  </a:lnTo>
                  <a:lnTo>
                    <a:pt x="19563" y="8143"/>
                  </a:lnTo>
                  <a:lnTo>
                    <a:pt x="19552" y="8112"/>
                  </a:lnTo>
                  <a:lnTo>
                    <a:pt x="19548" y="8083"/>
                  </a:lnTo>
                  <a:lnTo>
                    <a:pt x="19546" y="8036"/>
                  </a:lnTo>
                  <a:lnTo>
                    <a:pt x="19542" y="8013"/>
                  </a:lnTo>
                  <a:lnTo>
                    <a:pt x="19535" y="8000"/>
                  </a:lnTo>
                  <a:lnTo>
                    <a:pt x="19528" y="7981"/>
                  </a:lnTo>
                  <a:lnTo>
                    <a:pt x="19521" y="7973"/>
                  </a:lnTo>
                  <a:lnTo>
                    <a:pt x="19518" y="7964"/>
                  </a:lnTo>
                  <a:lnTo>
                    <a:pt x="19511" y="7955"/>
                  </a:lnTo>
                  <a:lnTo>
                    <a:pt x="19505" y="7956"/>
                  </a:lnTo>
                  <a:lnTo>
                    <a:pt x="19499" y="7952"/>
                  </a:lnTo>
                  <a:lnTo>
                    <a:pt x="19490" y="7958"/>
                  </a:lnTo>
                  <a:lnTo>
                    <a:pt x="19487" y="7958"/>
                  </a:lnTo>
                  <a:lnTo>
                    <a:pt x="19481" y="7955"/>
                  </a:lnTo>
                  <a:lnTo>
                    <a:pt x="19481" y="7950"/>
                  </a:lnTo>
                  <a:lnTo>
                    <a:pt x="19483" y="7940"/>
                  </a:lnTo>
                  <a:lnTo>
                    <a:pt x="19480" y="7935"/>
                  </a:lnTo>
                  <a:lnTo>
                    <a:pt x="19468" y="7927"/>
                  </a:lnTo>
                  <a:lnTo>
                    <a:pt x="19458" y="7914"/>
                  </a:lnTo>
                  <a:lnTo>
                    <a:pt x="19457" y="7900"/>
                  </a:lnTo>
                  <a:lnTo>
                    <a:pt x="19454" y="7896"/>
                  </a:lnTo>
                  <a:lnTo>
                    <a:pt x="19442" y="7893"/>
                  </a:lnTo>
                  <a:lnTo>
                    <a:pt x="19429" y="7875"/>
                  </a:lnTo>
                  <a:lnTo>
                    <a:pt x="19428" y="7866"/>
                  </a:lnTo>
                  <a:lnTo>
                    <a:pt x="19430" y="7847"/>
                  </a:lnTo>
                  <a:lnTo>
                    <a:pt x="19429" y="7819"/>
                  </a:lnTo>
                  <a:lnTo>
                    <a:pt x="19424" y="7790"/>
                  </a:lnTo>
                  <a:lnTo>
                    <a:pt x="19424" y="7781"/>
                  </a:lnTo>
                  <a:lnTo>
                    <a:pt x="19421" y="7776"/>
                  </a:lnTo>
                  <a:lnTo>
                    <a:pt x="19412" y="7773"/>
                  </a:lnTo>
                  <a:lnTo>
                    <a:pt x="19402" y="7765"/>
                  </a:lnTo>
                  <a:lnTo>
                    <a:pt x="19401" y="7750"/>
                  </a:lnTo>
                  <a:lnTo>
                    <a:pt x="19398" y="7742"/>
                  </a:lnTo>
                  <a:lnTo>
                    <a:pt x="19400" y="7722"/>
                  </a:lnTo>
                  <a:lnTo>
                    <a:pt x="19403" y="7700"/>
                  </a:lnTo>
                  <a:lnTo>
                    <a:pt x="19408" y="7681"/>
                  </a:lnTo>
                  <a:lnTo>
                    <a:pt x="19411" y="7681"/>
                  </a:lnTo>
                  <a:lnTo>
                    <a:pt x="19414" y="7684"/>
                  </a:lnTo>
                  <a:lnTo>
                    <a:pt x="19416" y="7676"/>
                  </a:lnTo>
                  <a:lnTo>
                    <a:pt x="19418" y="7655"/>
                  </a:lnTo>
                  <a:lnTo>
                    <a:pt x="19417" y="7652"/>
                  </a:lnTo>
                  <a:lnTo>
                    <a:pt x="19421" y="7665"/>
                  </a:lnTo>
                  <a:lnTo>
                    <a:pt x="19426" y="7681"/>
                  </a:lnTo>
                  <a:lnTo>
                    <a:pt x="19430" y="7681"/>
                  </a:lnTo>
                  <a:lnTo>
                    <a:pt x="19428" y="7688"/>
                  </a:lnTo>
                  <a:lnTo>
                    <a:pt x="19425" y="7694"/>
                  </a:lnTo>
                  <a:lnTo>
                    <a:pt x="19429" y="7699"/>
                  </a:lnTo>
                  <a:lnTo>
                    <a:pt x="19426" y="7707"/>
                  </a:lnTo>
                  <a:lnTo>
                    <a:pt x="19424" y="7711"/>
                  </a:lnTo>
                  <a:lnTo>
                    <a:pt x="19421" y="7720"/>
                  </a:lnTo>
                  <a:lnTo>
                    <a:pt x="19415" y="7725"/>
                  </a:lnTo>
                  <a:lnTo>
                    <a:pt x="19416" y="7734"/>
                  </a:lnTo>
                  <a:lnTo>
                    <a:pt x="19413" y="7740"/>
                  </a:lnTo>
                  <a:lnTo>
                    <a:pt x="19416" y="7744"/>
                  </a:lnTo>
                  <a:lnTo>
                    <a:pt x="19429" y="7752"/>
                  </a:lnTo>
                  <a:lnTo>
                    <a:pt x="19435" y="7761"/>
                  </a:lnTo>
                  <a:lnTo>
                    <a:pt x="19442" y="7769"/>
                  </a:lnTo>
                  <a:lnTo>
                    <a:pt x="19443" y="7788"/>
                  </a:lnTo>
                  <a:lnTo>
                    <a:pt x="19440" y="7798"/>
                  </a:lnTo>
                  <a:lnTo>
                    <a:pt x="19440" y="7802"/>
                  </a:lnTo>
                  <a:lnTo>
                    <a:pt x="19444" y="7812"/>
                  </a:lnTo>
                  <a:lnTo>
                    <a:pt x="19445" y="7831"/>
                  </a:lnTo>
                  <a:lnTo>
                    <a:pt x="19448" y="7840"/>
                  </a:lnTo>
                  <a:lnTo>
                    <a:pt x="19445" y="7845"/>
                  </a:lnTo>
                  <a:lnTo>
                    <a:pt x="19449" y="7853"/>
                  </a:lnTo>
                  <a:lnTo>
                    <a:pt x="19449" y="7863"/>
                  </a:lnTo>
                  <a:lnTo>
                    <a:pt x="19452" y="7863"/>
                  </a:lnTo>
                  <a:lnTo>
                    <a:pt x="19456" y="7867"/>
                  </a:lnTo>
                  <a:lnTo>
                    <a:pt x="19474" y="7865"/>
                  </a:lnTo>
                  <a:lnTo>
                    <a:pt x="19486" y="7878"/>
                  </a:lnTo>
                  <a:lnTo>
                    <a:pt x="19506" y="7899"/>
                  </a:lnTo>
                  <a:lnTo>
                    <a:pt x="19521" y="7911"/>
                  </a:lnTo>
                  <a:lnTo>
                    <a:pt x="19537" y="7928"/>
                  </a:lnTo>
                  <a:lnTo>
                    <a:pt x="19546" y="7927"/>
                  </a:lnTo>
                  <a:lnTo>
                    <a:pt x="19563" y="7949"/>
                  </a:lnTo>
                  <a:lnTo>
                    <a:pt x="19575" y="7944"/>
                  </a:lnTo>
                  <a:lnTo>
                    <a:pt x="19581" y="7925"/>
                  </a:lnTo>
                  <a:lnTo>
                    <a:pt x="19587" y="7925"/>
                  </a:lnTo>
                  <a:lnTo>
                    <a:pt x="19590" y="7947"/>
                  </a:lnTo>
                  <a:lnTo>
                    <a:pt x="19602" y="7952"/>
                  </a:lnTo>
                  <a:lnTo>
                    <a:pt x="19618" y="7958"/>
                  </a:lnTo>
                  <a:lnTo>
                    <a:pt x="19621" y="7969"/>
                  </a:lnTo>
                  <a:lnTo>
                    <a:pt x="19624" y="7969"/>
                  </a:lnTo>
                  <a:lnTo>
                    <a:pt x="19627" y="7974"/>
                  </a:lnTo>
                  <a:lnTo>
                    <a:pt x="19629" y="7998"/>
                  </a:lnTo>
                  <a:lnTo>
                    <a:pt x="19632" y="8002"/>
                  </a:lnTo>
                  <a:lnTo>
                    <a:pt x="19645" y="8015"/>
                  </a:lnTo>
                  <a:lnTo>
                    <a:pt x="19651" y="8014"/>
                  </a:lnTo>
                  <a:lnTo>
                    <a:pt x="19653" y="7995"/>
                  </a:lnTo>
                  <a:lnTo>
                    <a:pt x="19659" y="7985"/>
                  </a:lnTo>
                  <a:lnTo>
                    <a:pt x="19670" y="7974"/>
                  </a:lnTo>
                  <a:lnTo>
                    <a:pt x="19679" y="7968"/>
                  </a:lnTo>
                  <a:lnTo>
                    <a:pt x="19685" y="7967"/>
                  </a:lnTo>
                  <a:lnTo>
                    <a:pt x="19691" y="7980"/>
                  </a:lnTo>
                  <a:lnTo>
                    <a:pt x="19692" y="7985"/>
                  </a:lnTo>
                  <a:lnTo>
                    <a:pt x="19698" y="7984"/>
                  </a:lnTo>
                  <a:lnTo>
                    <a:pt x="19712" y="7978"/>
                  </a:lnTo>
                  <a:lnTo>
                    <a:pt x="19715" y="7973"/>
                  </a:lnTo>
                  <a:lnTo>
                    <a:pt x="19724" y="7972"/>
                  </a:lnTo>
                  <a:lnTo>
                    <a:pt x="19736" y="7975"/>
                  </a:lnTo>
                  <a:lnTo>
                    <a:pt x="19739" y="7979"/>
                  </a:lnTo>
                  <a:lnTo>
                    <a:pt x="19746" y="7983"/>
                  </a:lnTo>
                  <a:lnTo>
                    <a:pt x="19753" y="8006"/>
                  </a:lnTo>
                  <a:lnTo>
                    <a:pt x="19749" y="8011"/>
                  </a:lnTo>
                  <a:lnTo>
                    <a:pt x="19748" y="8015"/>
                  </a:lnTo>
                  <a:lnTo>
                    <a:pt x="19748" y="8020"/>
                  </a:lnTo>
                  <a:lnTo>
                    <a:pt x="19750" y="8030"/>
                  </a:lnTo>
                  <a:lnTo>
                    <a:pt x="19753" y="8049"/>
                  </a:lnTo>
                  <a:lnTo>
                    <a:pt x="19749" y="8063"/>
                  </a:lnTo>
                  <a:lnTo>
                    <a:pt x="19751" y="8087"/>
                  </a:lnTo>
                  <a:lnTo>
                    <a:pt x="19746" y="8112"/>
                  </a:lnTo>
                  <a:lnTo>
                    <a:pt x="19749" y="8158"/>
                  </a:lnTo>
                  <a:lnTo>
                    <a:pt x="19752" y="8163"/>
                  </a:lnTo>
                  <a:lnTo>
                    <a:pt x="19753" y="8182"/>
                  </a:lnTo>
                  <a:lnTo>
                    <a:pt x="19756" y="8182"/>
                  </a:lnTo>
                  <a:lnTo>
                    <a:pt x="19762" y="8176"/>
                  </a:lnTo>
                  <a:lnTo>
                    <a:pt x="19765" y="8176"/>
                  </a:lnTo>
                  <a:lnTo>
                    <a:pt x="19767" y="8171"/>
                  </a:lnTo>
                  <a:lnTo>
                    <a:pt x="19770" y="8170"/>
                  </a:lnTo>
                  <a:lnTo>
                    <a:pt x="19773" y="8165"/>
                  </a:lnTo>
                  <a:lnTo>
                    <a:pt x="19776" y="8160"/>
                  </a:lnTo>
                  <a:lnTo>
                    <a:pt x="19779" y="8159"/>
                  </a:lnTo>
                  <a:lnTo>
                    <a:pt x="19785" y="8154"/>
                  </a:lnTo>
                  <a:lnTo>
                    <a:pt x="19788" y="8153"/>
                  </a:lnTo>
                  <a:lnTo>
                    <a:pt x="19788" y="8149"/>
                  </a:lnTo>
                  <a:lnTo>
                    <a:pt x="19778" y="8150"/>
                  </a:lnTo>
                  <a:lnTo>
                    <a:pt x="19772" y="8146"/>
                  </a:lnTo>
                  <a:lnTo>
                    <a:pt x="19751" y="8149"/>
                  </a:lnTo>
                  <a:lnTo>
                    <a:pt x="19760" y="8143"/>
                  </a:lnTo>
                  <a:lnTo>
                    <a:pt x="19784" y="8140"/>
                  </a:lnTo>
                  <a:lnTo>
                    <a:pt x="19784" y="8135"/>
                  </a:lnTo>
                  <a:lnTo>
                    <a:pt x="19781" y="8135"/>
                  </a:lnTo>
                  <a:lnTo>
                    <a:pt x="19778" y="8131"/>
                  </a:lnTo>
                  <a:lnTo>
                    <a:pt x="19780" y="8126"/>
                  </a:lnTo>
                  <a:lnTo>
                    <a:pt x="19783" y="8130"/>
                  </a:lnTo>
                  <a:lnTo>
                    <a:pt x="19787" y="8125"/>
                  </a:lnTo>
                  <a:lnTo>
                    <a:pt x="19783" y="8121"/>
                  </a:lnTo>
                  <a:lnTo>
                    <a:pt x="19782" y="8098"/>
                  </a:lnTo>
                  <a:lnTo>
                    <a:pt x="19788" y="8087"/>
                  </a:lnTo>
                  <a:lnTo>
                    <a:pt x="19793" y="8082"/>
                  </a:lnTo>
                  <a:lnTo>
                    <a:pt x="19799" y="8072"/>
                  </a:lnTo>
                  <a:lnTo>
                    <a:pt x="19805" y="8071"/>
                  </a:lnTo>
                  <a:lnTo>
                    <a:pt x="19808" y="8066"/>
                  </a:lnTo>
                  <a:lnTo>
                    <a:pt x="19807" y="8061"/>
                  </a:lnTo>
                  <a:lnTo>
                    <a:pt x="19810" y="8051"/>
                  </a:lnTo>
                  <a:lnTo>
                    <a:pt x="19812" y="8037"/>
                  </a:lnTo>
                  <a:lnTo>
                    <a:pt x="19812" y="8032"/>
                  </a:lnTo>
                  <a:lnTo>
                    <a:pt x="19809" y="8028"/>
                  </a:lnTo>
                  <a:lnTo>
                    <a:pt x="19803" y="8024"/>
                  </a:lnTo>
                  <a:lnTo>
                    <a:pt x="19799" y="8015"/>
                  </a:lnTo>
                  <a:lnTo>
                    <a:pt x="19799" y="8005"/>
                  </a:lnTo>
                  <a:lnTo>
                    <a:pt x="19801" y="8000"/>
                  </a:lnTo>
                  <a:lnTo>
                    <a:pt x="19807" y="7995"/>
                  </a:lnTo>
                  <a:lnTo>
                    <a:pt x="19813" y="7989"/>
                  </a:lnTo>
                  <a:lnTo>
                    <a:pt x="19819" y="7988"/>
                  </a:lnTo>
                  <a:lnTo>
                    <a:pt x="19816" y="7941"/>
                  </a:lnTo>
                  <a:lnTo>
                    <a:pt x="19813" y="7932"/>
                  </a:lnTo>
                  <a:lnTo>
                    <a:pt x="19816" y="7927"/>
                  </a:lnTo>
                  <a:lnTo>
                    <a:pt x="19818" y="7917"/>
                  </a:lnTo>
                  <a:lnTo>
                    <a:pt x="19818" y="7913"/>
                  </a:lnTo>
                  <a:lnTo>
                    <a:pt x="19821" y="7908"/>
                  </a:lnTo>
                  <a:lnTo>
                    <a:pt x="19824" y="7903"/>
                  </a:lnTo>
                  <a:lnTo>
                    <a:pt x="19826" y="7897"/>
                  </a:lnTo>
                  <a:lnTo>
                    <a:pt x="19829" y="7892"/>
                  </a:lnTo>
                  <a:lnTo>
                    <a:pt x="19829" y="7878"/>
                  </a:lnTo>
                  <a:lnTo>
                    <a:pt x="19834" y="7872"/>
                  </a:lnTo>
                  <a:lnTo>
                    <a:pt x="19837" y="7867"/>
                  </a:lnTo>
                  <a:lnTo>
                    <a:pt x="19835" y="7835"/>
                  </a:lnTo>
                  <a:lnTo>
                    <a:pt x="19832" y="7835"/>
                  </a:lnTo>
                  <a:lnTo>
                    <a:pt x="19829" y="7831"/>
                  </a:lnTo>
                  <a:lnTo>
                    <a:pt x="19826" y="7831"/>
                  </a:lnTo>
                  <a:lnTo>
                    <a:pt x="19823" y="7836"/>
                  </a:lnTo>
                  <a:lnTo>
                    <a:pt x="19817" y="7837"/>
                  </a:lnTo>
                  <a:lnTo>
                    <a:pt x="19817" y="7832"/>
                  </a:lnTo>
                  <a:lnTo>
                    <a:pt x="19814" y="7832"/>
                  </a:lnTo>
                  <a:lnTo>
                    <a:pt x="19813" y="7823"/>
                  </a:lnTo>
                  <a:lnTo>
                    <a:pt x="19819" y="7818"/>
                  </a:lnTo>
                  <a:lnTo>
                    <a:pt x="19831" y="7816"/>
                  </a:lnTo>
                  <a:lnTo>
                    <a:pt x="19837" y="7811"/>
                  </a:lnTo>
                  <a:lnTo>
                    <a:pt x="19849" y="7809"/>
                  </a:lnTo>
                  <a:lnTo>
                    <a:pt x="19852" y="7804"/>
                  </a:lnTo>
                  <a:lnTo>
                    <a:pt x="19851" y="7781"/>
                  </a:lnTo>
                  <a:lnTo>
                    <a:pt x="19853" y="7770"/>
                  </a:lnTo>
                  <a:lnTo>
                    <a:pt x="19853" y="7761"/>
                  </a:lnTo>
                  <a:lnTo>
                    <a:pt x="19855" y="7747"/>
                  </a:lnTo>
                  <a:lnTo>
                    <a:pt x="19858" y="7742"/>
                  </a:lnTo>
                  <a:lnTo>
                    <a:pt x="19861" y="7742"/>
                  </a:lnTo>
                  <a:lnTo>
                    <a:pt x="19864" y="7750"/>
                  </a:lnTo>
                  <a:lnTo>
                    <a:pt x="19868" y="7755"/>
                  </a:lnTo>
                  <a:lnTo>
                    <a:pt x="19874" y="7754"/>
                  </a:lnTo>
                  <a:lnTo>
                    <a:pt x="19873" y="7750"/>
                  </a:lnTo>
                  <a:lnTo>
                    <a:pt x="19876" y="7744"/>
                  </a:lnTo>
                  <a:lnTo>
                    <a:pt x="19882" y="7729"/>
                  </a:lnTo>
                  <a:lnTo>
                    <a:pt x="19884" y="7724"/>
                  </a:lnTo>
                  <a:lnTo>
                    <a:pt x="19890" y="7714"/>
                  </a:lnTo>
                  <a:lnTo>
                    <a:pt x="19886" y="7710"/>
                  </a:lnTo>
                  <a:lnTo>
                    <a:pt x="19883" y="7705"/>
                  </a:lnTo>
                  <a:lnTo>
                    <a:pt x="19871" y="7702"/>
                  </a:lnTo>
                  <a:lnTo>
                    <a:pt x="19868" y="7698"/>
                  </a:lnTo>
                  <a:lnTo>
                    <a:pt x="19868" y="7693"/>
                  </a:lnTo>
                  <a:lnTo>
                    <a:pt x="19870" y="7678"/>
                  </a:lnTo>
                  <a:lnTo>
                    <a:pt x="19872" y="7659"/>
                  </a:lnTo>
                  <a:lnTo>
                    <a:pt x="19875" y="7654"/>
                  </a:lnTo>
                  <a:lnTo>
                    <a:pt x="19878" y="7659"/>
                  </a:lnTo>
                  <a:lnTo>
                    <a:pt x="19884" y="7667"/>
                  </a:lnTo>
                  <a:lnTo>
                    <a:pt x="19888" y="7672"/>
                  </a:lnTo>
                  <a:lnTo>
                    <a:pt x="19897" y="7670"/>
                  </a:lnTo>
                  <a:lnTo>
                    <a:pt x="19896" y="7666"/>
                  </a:lnTo>
                  <a:lnTo>
                    <a:pt x="19893" y="7647"/>
                  </a:lnTo>
                  <a:lnTo>
                    <a:pt x="19886" y="7638"/>
                  </a:lnTo>
                  <a:lnTo>
                    <a:pt x="19889" y="7638"/>
                  </a:lnTo>
                  <a:lnTo>
                    <a:pt x="19895" y="7633"/>
                  </a:lnTo>
                  <a:lnTo>
                    <a:pt x="19895" y="7628"/>
                  </a:lnTo>
                  <a:lnTo>
                    <a:pt x="19885" y="7615"/>
                  </a:lnTo>
                  <a:lnTo>
                    <a:pt x="19879" y="7611"/>
                  </a:lnTo>
                  <a:lnTo>
                    <a:pt x="19875" y="7607"/>
                  </a:lnTo>
                  <a:lnTo>
                    <a:pt x="19878" y="7592"/>
                  </a:lnTo>
                  <a:lnTo>
                    <a:pt x="19880" y="7587"/>
                  </a:lnTo>
                  <a:lnTo>
                    <a:pt x="19883" y="7577"/>
                  </a:lnTo>
                  <a:lnTo>
                    <a:pt x="19892" y="7571"/>
                  </a:lnTo>
                  <a:lnTo>
                    <a:pt x="19904" y="7570"/>
                  </a:lnTo>
                  <a:lnTo>
                    <a:pt x="19904" y="7575"/>
                  </a:lnTo>
                  <a:lnTo>
                    <a:pt x="19908" y="7589"/>
                  </a:lnTo>
                  <a:lnTo>
                    <a:pt x="19911" y="7593"/>
                  </a:lnTo>
                  <a:lnTo>
                    <a:pt x="19914" y="7597"/>
                  </a:lnTo>
                  <a:lnTo>
                    <a:pt x="19917" y="7597"/>
                  </a:lnTo>
                  <a:lnTo>
                    <a:pt x="19920" y="7592"/>
                  </a:lnTo>
                  <a:lnTo>
                    <a:pt x="19923" y="7582"/>
                  </a:lnTo>
                  <a:lnTo>
                    <a:pt x="19922" y="7572"/>
                  </a:lnTo>
                  <a:lnTo>
                    <a:pt x="19919" y="7568"/>
                  </a:lnTo>
                  <a:lnTo>
                    <a:pt x="19909" y="7560"/>
                  </a:lnTo>
                  <a:lnTo>
                    <a:pt x="19900" y="7547"/>
                  </a:lnTo>
                  <a:lnTo>
                    <a:pt x="19899" y="7533"/>
                  </a:lnTo>
                  <a:lnTo>
                    <a:pt x="19902" y="7523"/>
                  </a:lnTo>
                  <a:lnTo>
                    <a:pt x="19904" y="7518"/>
                  </a:lnTo>
                  <a:lnTo>
                    <a:pt x="19910" y="7512"/>
                  </a:lnTo>
                  <a:lnTo>
                    <a:pt x="19916" y="7511"/>
                  </a:lnTo>
                  <a:lnTo>
                    <a:pt x="19922" y="7506"/>
                  </a:lnTo>
                  <a:lnTo>
                    <a:pt x="19920" y="7473"/>
                  </a:lnTo>
                  <a:lnTo>
                    <a:pt x="19923" y="7472"/>
                  </a:lnTo>
                  <a:lnTo>
                    <a:pt x="19932" y="7467"/>
                  </a:lnTo>
                  <a:lnTo>
                    <a:pt x="19947" y="7403"/>
                  </a:lnTo>
                  <a:lnTo>
                    <a:pt x="19943" y="7399"/>
                  </a:lnTo>
                  <a:lnTo>
                    <a:pt x="19937" y="7400"/>
                  </a:lnTo>
                  <a:lnTo>
                    <a:pt x="19940" y="7395"/>
                  </a:lnTo>
                  <a:lnTo>
                    <a:pt x="19940" y="7380"/>
                  </a:lnTo>
                  <a:lnTo>
                    <a:pt x="19937" y="7381"/>
                  </a:lnTo>
                  <a:lnTo>
                    <a:pt x="19931" y="7386"/>
                  </a:lnTo>
                  <a:lnTo>
                    <a:pt x="19928" y="7382"/>
                  </a:lnTo>
                  <a:lnTo>
                    <a:pt x="19923" y="7349"/>
                  </a:lnTo>
                  <a:lnTo>
                    <a:pt x="19919" y="7336"/>
                  </a:lnTo>
                  <a:lnTo>
                    <a:pt x="19921" y="7316"/>
                  </a:lnTo>
                  <a:lnTo>
                    <a:pt x="19921" y="7312"/>
                  </a:lnTo>
                  <a:lnTo>
                    <a:pt x="19930" y="7296"/>
                  </a:lnTo>
                  <a:lnTo>
                    <a:pt x="19935" y="7286"/>
                  </a:lnTo>
                  <a:lnTo>
                    <a:pt x="19935" y="7281"/>
                  </a:lnTo>
                  <a:lnTo>
                    <a:pt x="19928" y="7273"/>
                  </a:lnTo>
                  <a:lnTo>
                    <a:pt x="19928" y="7268"/>
                  </a:lnTo>
                  <a:lnTo>
                    <a:pt x="19932" y="7229"/>
                  </a:lnTo>
                  <a:lnTo>
                    <a:pt x="19932" y="7220"/>
                  </a:lnTo>
                  <a:lnTo>
                    <a:pt x="19925" y="7211"/>
                  </a:lnTo>
                  <a:lnTo>
                    <a:pt x="19922" y="7202"/>
                  </a:lnTo>
                  <a:lnTo>
                    <a:pt x="19918" y="7193"/>
                  </a:lnTo>
                  <a:lnTo>
                    <a:pt x="19918" y="7184"/>
                  </a:lnTo>
                  <a:lnTo>
                    <a:pt x="19920" y="7174"/>
                  </a:lnTo>
                  <a:lnTo>
                    <a:pt x="19919" y="7155"/>
                  </a:lnTo>
                  <a:lnTo>
                    <a:pt x="19907" y="7157"/>
                  </a:lnTo>
                  <a:lnTo>
                    <a:pt x="19904" y="7152"/>
                  </a:lnTo>
                  <a:lnTo>
                    <a:pt x="19904" y="7143"/>
                  </a:lnTo>
                  <a:lnTo>
                    <a:pt x="19906" y="7142"/>
                  </a:lnTo>
                  <a:lnTo>
                    <a:pt x="19922" y="7150"/>
                  </a:lnTo>
                  <a:lnTo>
                    <a:pt x="19928" y="7149"/>
                  </a:lnTo>
                  <a:lnTo>
                    <a:pt x="19927" y="7121"/>
                  </a:lnTo>
                  <a:lnTo>
                    <a:pt x="19918" y="7122"/>
                  </a:lnTo>
                  <a:lnTo>
                    <a:pt x="19917" y="7117"/>
                  </a:lnTo>
                  <a:lnTo>
                    <a:pt x="19923" y="7112"/>
                  </a:lnTo>
                  <a:lnTo>
                    <a:pt x="19926" y="7111"/>
                  </a:lnTo>
                  <a:lnTo>
                    <a:pt x="19929" y="7106"/>
                  </a:lnTo>
                  <a:lnTo>
                    <a:pt x="19931" y="7082"/>
                  </a:lnTo>
                  <a:lnTo>
                    <a:pt x="19930" y="7078"/>
                  </a:lnTo>
                  <a:lnTo>
                    <a:pt x="19927" y="7078"/>
                  </a:lnTo>
                  <a:lnTo>
                    <a:pt x="19913" y="7089"/>
                  </a:lnTo>
                  <a:lnTo>
                    <a:pt x="19909" y="7090"/>
                  </a:lnTo>
                  <a:lnTo>
                    <a:pt x="19904" y="7085"/>
                  </a:lnTo>
                  <a:lnTo>
                    <a:pt x="19904" y="7081"/>
                  </a:lnTo>
                  <a:lnTo>
                    <a:pt x="19902" y="7072"/>
                  </a:lnTo>
                  <a:lnTo>
                    <a:pt x="19902" y="7067"/>
                  </a:lnTo>
                  <a:lnTo>
                    <a:pt x="19905" y="7066"/>
                  </a:lnTo>
                  <a:lnTo>
                    <a:pt x="19915" y="7070"/>
                  </a:lnTo>
                  <a:lnTo>
                    <a:pt x="19924" y="7069"/>
                  </a:lnTo>
                  <a:lnTo>
                    <a:pt x="19926" y="7064"/>
                  </a:lnTo>
                  <a:lnTo>
                    <a:pt x="19930" y="7063"/>
                  </a:lnTo>
                  <a:lnTo>
                    <a:pt x="19932" y="7059"/>
                  </a:lnTo>
                  <a:lnTo>
                    <a:pt x="19924" y="7007"/>
                  </a:lnTo>
                  <a:lnTo>
                    <a:pt x="19923" y="6998"/>
                  </a:lnTo>
                  <a:lnTo>
                    <a:pt x="19923" y="6927"/>
                  </a:lnTo>
                  <a:lnTo>
                    <a:pt x="19921" y="6894"/>
                  </a:lnTo>
                  <a:lnTo>
                    <a:pt x="19917" y="6870"/>
                  </a:lnTo>
                  <a:lnTo>
                    <a:pt x="19913" y="6847"/>
                  </a:lnTo>
                  <a:lnTo>
                    <a:pt x="19909" y="6829"/>
                  </a:lnTo>
                  <a:lnTo>
                    <a:pt x="19905" y="6815"/>
                  </a:lnTo>
                  <a:lnTo>
                    <a:pt x="19902" y="6801"/>
                  </a:lnTo>
                  <a:lnTo>
                    <a:pt x="19898" y="6793"/>
                  </a:lnTo>
                  <a:lnTo>
                    <a:pt x="19892" y="6783"/>
                  </a:lnTo>
                  <a:lnTo>
                    <a:pt x="19891" y="6805"/>
                  </a:lnTo>
                  <a:lnTo>
                    <a:pt x="19882" y="6828"/>
                  </a:lnTo>
                  <a:lnTo>
                    <a:pt x="19879" y="6828"/>
                  </a:lnTo>
                  <a:lnTo>
                    <a:pt x="19879" y="6806"/>
                  </a:lnTo>
                  <a:lnTo>
                    <a:pt x="19889" y="6806"/>
                  </a:lnTo>
                  <a:lnTo>
                    <a:pt x="19896" y="6813"/>
                  </a:lnTo>
                  <a:lnTo>
                    <a:pt x="19896" y="6829"/>
                  </a:lnTo>
                  <a:lnTo>
                    <a:pt x="19835" y="6806"/>
                  </a:lnTo>
                  <a:lnTo>
                    <a:pt x="19832" y="6815"/>
                  </a:lnTo>
                  <a:lnTo>
                    <a:pt x="19830" y="6828"/>
                  </a:lnTo>
                  <a:lnTo>
                    <a:pt x="19827" y="6828"/>
                  </a:lnTo>
                  <a:lnTo>
                    <a:pt x="19820" y="6820"/>
                  </a:lnTo>
                  <a:lnTo>
                    <a:pt x="19814" y="6819"/>
                  </a:lnTo>
                  <a:lnTo>
                    <a:pt x="19815" y="6832"/>
                  </a:lnTo>
                  <a:lnTo>
                    <a:pt x="19812" y="6832"/>
                  </a:lnTo>
                  <a:lnTo>
                    <a:pt x="19806" y="6837"/>
                  </a:lnTo>
                  <a:lnTo>
                    <a:pt x="19794" y="6835"/>
                  </a:lnTo>
                  <a:lnTo>
                    <a:pt x="19785" y="6828"/>
                  </a:lnTo>
                  <a:lnTo>
                    <a:pt x="19782" y="6828"/>
                  </a:lnTo>
                  <a:lnTo>
                    <a:pt x="19775" y="6813"/>
                  </a:lnTo>
                  <a:lnTo>
                    <a:pt x="19766" y="6814"/>
                  </a:lnTo>
                  <a:lnTo>
                    <a:pt x="19763" y="6819"/>
                  </a:lnTo>
                  <a:lnTo>
                    <a:pt x="19758" y="6828"/>
                  </a:lnTo>
                  <a:lnTo>
                    <a:pt x="19755" y="6833"/>
                  </a:lnTo>
                  <a:lnTo>
                    <a:pt x="19749" y="6834"/>
                  </a:lnTo>
                  <a:lnTo>
                    <a:pt x="19745" y="6830"/>
                  </a:lnTo>
                  <a:lnTo>
                    <a:pt x="19745" y="6825"/>
                  </a:lnTo>
                  <a:lnTo>
                    <a:pt x="19751" y="6815"/>
                  </a:lnTo>
                  <a:lnTo>
                    <a:pt x="19756" y="6805"/>
                  </a:lnTo>
                  <a:lnTo>
                    <a:pt x="19759" y="6800"/>
                  </a:lnTo>
                  <a:lnTo>
                    <a:pt x="19774" y="6798"/>
                  </a:lnTo>
                  <a:lnTo>
                    <a:pt x="19762" y="6803"/>
                  </a:lnTo>
                  <a:lnTo>
                    <a:pt x="19748" y="6798"/>
                  </a:lnTo>
                  <a:lnTo>
                    <a:pt x="19748" y="6793"/>
                  </a:lnTo>
                  <a:lnTo>
                    <a:pt x="19761" y="6783"/>
                  </a:lnTo>
                  <a:lnTo>
                    <a:pt x="19767" y="6760"/>
                  </a:lnTo>
                  <a:lnTo>
                    <a:pt x="19774" y="6755"/>
                  </a:lnTo>
                  <a:lnTo>
                    <a:pt x="19779" y="6745"/>
                  </a:lnTo>
                  <a:lnTo>
                    <a:pt x="19782" y="6730"/>
                  </a:lnTo>
                  <a:lnTo>
                    <a:pt x="19780" y="6683"/>
                  </a:lnTo>
                  <a:lnTo>
                    <a:pt x="19783" y="6669"/>
                  </a:lnTo>
                  <a:lnTo>
                    <a:pt x="19785" y="6664"/>
                  </a:lnTo>
                  <a:lnTo>
                    <a:pt x="19791" y="6659"/>
                  </a:lnTo>
                  <a:lnTo>
                    <a:pt x="19794" y="6654"/>
                  </a:lnTo>
                  <a:lnTo>
                    <a:pt x="19797" y="6648"/>
                  </a:lnTo>
                  <a:lnTo>
                    <a:pt x="19799" y="6629"/>
                  </a:lnTo>
                  <a:lnTo>
                    <a:pt x="19801" y="6605"/>
                  </a:lnTo>
                  <a:lnTo>
                    <a:pt x="19804" y="6600"/>
                  </a:lnTo>
                  <a:lnTo>
                    <a:pt x="19806" y="6595"/>
                  </a:lnTo>
                  <a:lnTo>
                    <a:pt x="19809" y="6594"/>
                  </a:lnTo>
                  <a:lnTo>
                    <a:pt x="19813" y="6599"/>
                  </a:lnTo>
                  <a:lnTo>
                    <a:pt x="19813" y="6613"/>
                  </a:lnTo>
                  <a:lnTo>
                    <a:pt x="19811" y="6632"/>
                  </a:lnTo>
                  <a:lnTo>
                    <a:pt x="19812" y="6642"/>
                  </a:lnTo>
                  <a:lnTo>
                    <a:pt x="19824" y="6640"/>
                  </a:lnTo>
                  <a:lnTo>
                    <a:pt x="19829" y="6630"/>
                  </a:lnTo>
                  <a:lnTo>
                    <a:pt x="19832" y="6625"/>
                  </a:lnTo>
                  <a:lnTo>
                    <a:pt x="19835" y="6615"/>
                  </a:lnTo>
                  <a:lnTo>
                    <a:pt x="19836" y="6591"/>
                  </a:lnTo>
                  <a:lnTo>
                    <a:pt x="19839" y="6586"/>
                  </a:lnTo>
                  <a:lnTo>
                    <a:pt x="19842" y="6581"/>
                  </a:lnTo>
                  <a:lnTo>
                    <a:pt x="19844" y="6557"/>
                  </a:lnTo>
                  <a:lnTo>
                    <a:pt x="19846" y="6544"/>
                  </a:lnTo>
                  <a:lnTo>
                    <a:pt x="19853" y="6499"/>
                  </a:lnTo>
                  <a:lnTo>
                    <a:pt x="19858" y="6484"/>
                  </a:lnTo>
                  <a:lnTo>
                    <a:pt x="19867" y="6469"/>
                  </a:lnTo>
                  <a:lnTo>
                    <a:pt x="19881" y="6458"/>
                  </a:lnTo>
                  <a:lnTo>
                    <a:pt x="19887" y="6457"/>
                  </a:lnTo>
                  <a:lnTo>
                    <a:pt x="19893" y="6451"/>
                  </a:lnTo>
                  <a:lnTo>
                    <a:pt x="19899" y="6446"/>
                  </a:lnTo>
                  <a:lnTo>
                    <a:pt x="19898" y="6436"/>
                  </a:lnTo>
                  <a:lnTo>
                    <a:pt x="19892" y="6432"/>
                  </a:lnTo>
                  <a:lnTo>
                    <a:pt x="19888" y="6419"/>
                  </a:lnTo>
                  <a:lnTo>
                    <a:pt x="19892" y="6418"/>
                  </a:lnTo>
                  <a:lnTo>
                    <a:pt x="19897" y="6413"/>
                  </a:lnTo>
                  <a:lnTo>
                    <a:pt x="19903" y="6402"/>
                  </a:lnTo>
                  <a:lnTo>
                    <a:pt x="19899" y="6375"/>
                  </a:lnTo>
                  <a:lnTo>
                    <a:pt x="19901" y="6370"/>
                  </a:lnTo>
                  <a:lnTo>
                    <a:pt x="19910" y="6364"/>
                  </a:lnTo>
                  <a:lnTo>
                    <a:pt x="19915" y="6353"/>
                  </a:lnTo>
                  <a:lnTo>
                    <a:pt x="19909" y="6345"/>
                  </a:lnTo>
                  <a:lnTo>
                    <a:pt x="19911" y="6330"/>
                  </a:lnTo>
                  <a:lnTo>
                    <a:pt x="19920" y="6324"/>
                  </a:lnTo>
                  <a:lnTo>
                    <a:pt x="19926" y="6324"/>
                  </a:lnTo>
                  <a:lnTo>
                    <a:pt x="19931" y="6313"/>
                  </a:lnTo>
                  <a:lnTo>
                    <a:pt x="19930" y="6295"/>
                  </a:lnTo>
                  <a:lnTo>
                    <a:pt x="19927" y="6281"/>
                  </a:lnTo>
                  <a:lnTo>
                    <a:pt x="19926" y="6267"/>
                  </a:lnTo>
                  <a:lnTo>
                    <a:pt x="19930" y="6262"/>
                  </a:lnTo>
                  <a:lnTo>
                    <a:pt x="19937" y="6251"/>
                  </a:lnTo>
                  <a:lnTo>
                    <a:pt x="19944" y="6250"/>
                  </a:lnTo>
                  <a:lnTo>
                    <a:pt x="19947" y="6255"/>
                  </a:lnTo>
                  <a:lnTo>
                    <a:pt x="19953" y="6263"/>
                  </a:lnTo>
                  <a:lnTo>
                    <a:pt x="19959" y="6258"/>
                  </a:lnTo>
                  <a:lnTo>
                    <a:pt x="19964" y="6234"/>
                  </a:lnTo>
                  <a:lnTo>
                    <a:pt x="19966" y="6219"/>
                  </a:lnTo>
                  <a:lnTo>
                    <a:pt x="19972" y="6209"/>
                  </a:lnTo>
                  <a:lnTo>
                    <a:pt x="19977" y="6208"/>
                  </a:lnTo>
                  <a:lnTo>
                    <a:pt x="19990" y="6211"/>
                  </a:lnTo>
                  <a:lnTo>
                    <a:pt x="19996" y="6206"/>
                  </a:lnTo>
                  <a:lnTo>
                    <a:pt x="20007" y="6181"/>
                  </a:lnTo>
                  <a:lnTo>
                    <a:pt x="20016" y="6142"/>
                  </a:lnTo>
                  <a:lnTo>
                    <a:pt x="20025" y="6127"/>
                  </a:lnTo>
                  <a:lnTo>
                    <a:pt x="20039" y="6110"/>
                  </a:lnTo>
                  <a:lnTo>
                    <a:pt x="20048" y="6104"/>
                  </a:lnTo>
                  <a:lnTo>
                    <a:pt x="20058" y="6113"/>
                  </a:lnTo>
                  <a:lnTo>
                    <a:pt x="20063" y="6107"/>
                  </a:lnTo>
                  <a:lnTo>
                    <a:pt x="20066" y="6098"/>
                  </a:lnTo>
                  <a:lnTo>
                    <a:pt x="20076" y="6068"/>
                  </a:lnTo>
                  <a:lnTo>
                    <a:pt x="20076" y="6049"/>
                  </a:lnTo>
                  <a:lnTo>
                    <a:pt x="20081" y="6043"/>
                  </a:lnTo>
                  <a:lnTo>
                    <a:pt x="20088" y="6047"/>
                  </a:lnTo>
                  <a:lnTo>
                    <a:pt x="20091" y="6052"/>
                  </a:lnTo>
                  <a:lnTo>
                    <a:pt x="20091" y="6066"/>
                  </a:lnTo>
                  <a:lnTo>
                    <a:pt x="20098" y="6070"/>
                  </a:lnTo>
                  <a:lnTo>
                    <a:pt x="20106" y="6060"/>
                  </a:lnTo>
                  <a:lnTo>
                    <a:pt x="20109" y="6054"/>
                  </a:lnTo>
                  <a:lnTo>
                    <a:pt x="20108" y="6026"/>
                  </a:lnTo>
                  <a:lnTo>
                    <a:pt x="20113" y="6020"/>
                  </a:lnTo>
                  <a:lnTo>
                    <a:pt x="20120" y="6020"/>
                  </a:lnTo>
                  <a:lnTo>
                    <a:pt x="20119" y="6011"/>
                  </a:lnTo>
                  <a:lnTo>
                    <a:pt x="20116" y="6001"/>
                  </a:lnTo>
                  <a:lnTo>
                    <a:pt x="20118" y="5996"/>
                  </a:lnTo>
                  <a:lnTo>
                    <a:pt x="20130" y="5999"/>
                  </a:lnTo>
                  <a:lnTo>
                    <a:pt x="20133" y="5995"/>
                  </a:lnTo>
                  <a:lnTo>
                    <a:pt x="20135" y="5966"/>
                  </a:lnTo>
                  <a:lnTo>
                    <a:pt x="20143" y="5941"/>
                  </a:lnTo>
                  <a:lnTo>
                    <a:pt x="20147" y="5912"/>
                  </a:lnTo>
                  <a:lnTo>
                    <a:pt x="20153" y="5902"/>
                  </a:lnTo>
                  <a:lnTo>
                    <a:pt x="20156" y="5892"/>
                  </a:lnTo>
                  <a:lnTo>
                    <a:pt x="20162" y="5891"/>
                  </a:lnTo>
                  <a:lnTo>
                    <a:pt x="20165" y="5900"/>
                  </a:lnTo>
                  <a:lnTo>
                    <a:pt x="20170" y="5933"/>
                  </a:lnTo>
                  <a:lnTo>
                    <a:pt x="20170" y="5943"/>
                  </a:lnTo>
                  <a:lnTo>
                    <a:pt x="20173" y="5942"/>
                  </a:lnTo>
                  <a:lnTo>
                    <a:pt x="20182" y="5936"/>
                  </a:lnTo>
                  <a:lnTo>
                    <a:pt x="20181" y="5927"/>
                  </a:lnTo>
                  <a:lnTo>
                    <a:pt x="20190" y="5916"/>
                  </a:lnTo>
                  <a:lnTo>
                    <a:pt x="20196" y="5911"/>
                  </a:lnTo>
                  <a:lnTo>
                    <a:pt x="20199" y="5920"/>
                  </a:lnTo>
                  <a:lnTo>
                    <a:pt x="20202" y="5919"/>
                  </a:lnTo>
                  <a:lnTo>
                    <a:pt x="20207" y="5899"/>
                  </a:lnTo>
                  <a:lnTo>
                    <a:pt x="20219" y="5894"/>
                  </a:lnTo>
                  <a:lnTo>
                    <a:pt x="20229" y="5902"/>
                  </a:lnTo>
                  <a:lnTo>
                    <a:pt x="20241" y="5905"/>
                  </a:lnTo>
                  <a:lnTo>
                    <a:pt x="20250" y="5899"/>
                  </a:lnTo>
                  <a:lnTo>
                    <a:pt x="20249" y="5885"/>
                  </a:lnTo>
                  <a:lnTo>
                    <a:pt x="20252" y="5880"/>
                  </a:lnTo>
                  <a:lnTo>
                    <a:pt x="20260" y="5874"/>
                  </a:lnTo>
                  <a:lnTo>
                    <a:pt x="20269" y="5864"/>
                  </a:lnTo>
                  <a:lnTo>
                    <a:pt x="20281" y="5858"/>
                  </a:lnTo>
                  <a:lnTo>
                    <a:pt x="20290" y="5856"/>
                  </a:lnTo>
                  <a:lnTo>
                    <a:pt x="20296" y="5865"/>
                  </a:lnTo>
                  <a:lnTo>
                    <a:pt x="20305" y="5864"/>
                  </a:lnTo>
                  <a:lnTo>
                    <a:pt x="20314" y="5853"/>
                  </a:lnTo>
                  <a:lnTo>
                    <a:pt x="20334" y="5822"/>
                  </a:lnTo>
                  <a:lnTo>
                    <a:pt x="20342" y="5817"/>
                  </a:lnTo>
                  <a:lnTo>
                    <a:pt x="20349" y="5816"/>
                  </a:lnTo>
                  <a:lnTo>
                    <a:pt x="20358" y="5829"/>
                  </a:lnTo>
                  <a:lnTo>
                    <a:pt x="20364" y="5828"/>
                  </a:lnTo>
                  <a:lnTo>
                    <a:pt x="20373" y="5817"/>
                  </a:lnTo>
                  <a:lnTo>
                    <a:pt x="20374" y="5813"/>
                  </a:lnTo>
                  <a:lnTo>
                    <a:pt x="20371" y="5809"/>
                  </a:lnTo>
                  <a:lnTo>
                    <a:pt x="20371" y="5804"/>
                  </a:lnTo>
                  <a:lnTo>
                    <a:pt x="20362" y="5800"/>
                  </a:lnTo>
                  <a:lnTo>
                    <a:pt x="20360" y="5782"/>
                  </a:lnTo>
                  <a:lnTo>
                    <a:pt x="20353" y="5768"/>
                  </a:lnTo>
                  <a:lnTo>
                    <a:pt x="20343" y="5764"/>
                  </a:lnTo>
                  <a:lnTo>
                    <a:pt x="20336" y="5756"/>
                  </a:lnTo>
                  <a:lnTo>
                    <a:pt x="20339" y="5746"/>
                  </a:lnTo>
                  <a:lnTo>
                    <a:pt x="20341" y="5741"/>
                  </a:lnTo>
                  <a:lnTo>
                    <a:pt x="20344" y="5736"/>
                  </a:lnTo>
                  <a:lnTo>
                    <a:pt x="20354" y="5744"/>
                  </a:lnTo>
                  <a:lnTo>
                    <a:pt x="20364" y="5762"/>
                  </a:lnTo>
                  <a:lnTo>
                    <a:pt x="20368" y="5780"/>
                  </a:lnTo>
                  <a:lnTo>
                    <a:pt x="20378" y="5798"/>
                  </a:lnTo>
                  <a:lnTo>
                    <a:pt x="20384" y="5802"/>
                  </a:lnTo>
                  <a:lnTo>
                    <a:pt x="20393" y="5796"/>
                  </a:lnTo>
                  <a:lnTo>
                    <a:pt x="20407" y="5780"/>
                  </a:lnTo>
                  <a:lnTo>
                    <a:pt x="20419" y="5769"/>
                  </a:lnTo>
                  <a:lnTo>
                    <a:pt x="20418" y="5755"/>
                  </a:lnTo>
                  <a:lnTo>
                    <a:pt x="20424" y="5749"/>
                  </a:lnTo>
                  <a:lnTo>
                    <a:pt x="20442" y="5747"/>
                  </a:lnTo>
                  <a:lnTo>
                    <a:pt x="20454" y="5741"/>
                  </a:lnTo>
                  <a:lnTo>
                    <a:pt x="20456" y="5731"/>
                  </a:lnTo>
                  <a:lnTo>
                    <a:pt x="20443" y="5705"/>
                  </a:lnTo>
                  <a:lnTo>
                    <a:pt x="20438" y="5676"/>
                  </a:lnTo>
                  <a:lnTo>
                    <a:pt x="20444" y="5662"/>
                  </a:lnTo>
                  <a:lnTo>
                    <a:pt x="20450" y="5662"/>
                  </a:lnTo>
                  <a:lnTo>
                    <a:pt x="20456" y="5670"/>
                  </a:lnTo>
                  <a:lnTo>
                    <a:pt x="20460" y="5683"/>
                  </a:lnTo>
                  <a:lnTo>
                    <a:pt x="20458" y="5707"/>
                  </a:lnTo>
                  <a:lnTo>
                    <a:pt x="20468" y="5716"/>
                  </a:lnTo>
                  <a:lnTo>
                    <a:pt x="20477" y="5720"/>
                  </a:lnTo>
                  <a:lnTo>
                    <a:pt x="20489" y="5713"/>
                  </a:lnTo>
                  <a:lnTo>
                    <a:pt x="20491" y="5699"/>
                  </a:lnTo>
                  <a:lnTo>
                    <a:pt x="20496" y="5689"/>
                  </a:lnTo>
                  <a:lnTo>
                    <a:pt x="20502" y="5683"/>
                  </a:lnTo>
                  <a:lnTo>
                    <a:pt x="20520" y="5676"/>
                  </a:lnTo>
                  <a:lnTo>
                    <a:pt x="20529" y="5700"/>
                  </a:lnTo>
                  <a:lnTo>
                    <a:pt x="20538" y="5730"/>
                  </a:lnTo>
                  <a:lnTo>
                    <a:pt x="20541" y="5704"/>
                  </a:lnTo>
                  <a:lnTo>
                    <a:pt x="20535" y="5694"/>
                  </a:lnTo>
                  <a:lnTo>
                    <a:pt x="20533" y="5715"/>
                  </a:lnTo>
                  <a:lnTo>
                    <a:pt x="20536" y="5730"/>
                  </a:lnTo>
                  <a:lnTo>
                    <a:pt x="20539" y="5730"/>
                  </a:lnTo>
                  <a:lnTo>
                    <a:pt x="20548" y="5701"/>
                  </a:lnTo>
                  <a:lnTo>
                    <a:pt x="20557" y="5690"/>
                  </a:lnTo>
                  <a:lnTo>
                    <a:pt x="20574" y="5674"/>
                  </a:lnTo>
                  <a:lnTo>
                    <a:pt x="20588" y="5656"/>
                  </a:lnTo>
                  <a:lnTo>
                    <a:pt x="20594" y="5640"/>
                  </a:lnTo>
                  <a:lnTo>
                    <a:pt x="20602" y="5624"/>
                  </a:lnTo>
                  <a:lnTo>
                    <a:pt x="20616" y="5603"/>
                  </a:lnTo>
                  <a:lnTo>
                    <a:pt x="20631" y="5587"/>
                  </a:lnTo>
                  <a:lnTo>
                    <a:pt x="20636" y="5581"/>
                  </a:lnTo>
                  <a:lnTo>
                    <a:pt x="20645" y="5580"/>
                  </a:lnTo>
                  <a:lnTo>
                    <a:pt x="20654" y="5574"/>
                  </a:lnTo>
                  <a:lnTo>
                    <a:pt x="20657" y="5569"/>
                  </a:lnTo>
                  <a:lnTo>
                    <a:pt x="20653" y="5560"/>
                  </a:lnTo>
                  <a:lnTo>
                    <a:pt x="20652" y="5531"/>
                  </a:lnTo>
                  <a:lnTo>
                    <a:pt x="20658" y="5526"/>
                  </a:lnTo>
                  <a:lnTo>
                    <a:pt x="20664" y="5540"/>
                  </a:lnTo>
                  <a:lnTo>
                    <a:pt x="20665" y="5559"/>
                  </a:lnTo>
                  <a:lnTo>
                    <a:pt x="20663" y="5564"/>
                  </a:lnTo>
                  <a:lnTo>
                    <a:pt x="20666" y="5573"/>
                  </a:lnTo>
                  <a:lnTo>
                    <a:pt x="20675" y="5576"/>
                  </a:lnTo>
                  <a:lnTo>
                    <a:pt x="20675" y="5571"/>
                  </a:lnTo>
                  <a:lnTo>
                    <a:pt x="20680" y="5557"/>
                  </a:lnTo>
                  <a:lnTo>
                    <a:pt x="20682" y="5532"/>
                  </a:lnTo>
                  <a:lnTo>
                    <a:pt x="20679" y="5462"/>
                  </a:lnTo>
                  <a:lnTo>
                    <a:pt x="20673" y="5463"/>
                  </a:lnTo>
                  <a:lnTo>
                    <a:pt x="20666" y="5449"/>
                  </a:lnTo>
                  <a:lnTo>
                    <a:pt x="20659" y="5427"/>
                  </a:lnTo>
                  <a:lnTo>
                    <a:pt x="20651" y="5404"/>
                  </a:lnTo>
                  <a:lnTo>
                    <a:pt x="20654" y="5393"/>
                  </a:lnTo>
                  <a:lnTo>
                    <a:pt x="20660" y="5388"/>
                  </a:lnTo>
                  <a:lnTo>
                    <a:pt x="20662" y="5373"/>
                  </a:lnTo>
                  <a:lnTo>
                    <a:pt x="20665" y="5364"/>
                  </a:lnTo>
                  <a:lnTo>
                    <a:pt x="20660" y="5341"/>
                  </a:lnTo>
                  <a:lnTo>
                    <a:pt x="20654" y="5327"/>
                  </a:lnTo>
                  <a:lnTo>
                    <a:pt x="20650" y="5318"/>
                  </a:lnTo>
                  <a:lnTo>
                    <a:pt x="20644" y="5319"/>
                  </a:lnTo>
                  <a:lnTo>
                    <a:pt x="20638" y="5315"/>
                  </a:lnTo>
                  <a:lnTo>
                    <a:pt x="20635" y="5306"/>
                  </a:lnTo>
                  <a:lnTo>
                    <a:pt x="20634" y="5296"/>
                  </a:lnTo>
                  <a:lnTo>
                    <a:pt x="20643" y="5290"/>
                  </a:lnTo>
                  <a:lnTo>
                    <a:pt x="20646" y="5290"/>
                  </a:lnTo>
                  <a:lnTo>
                    <a:pt x="20649" y="5264"/>
                  </a:lnTo>
                  <a:lnTo>
                    <a:pt x="20658" y="5242"/>
                  </a:lnTo>
                  <a:lnTo>
                    <a:pt x="20662" y="5242"/>
                  </a:lnTo>
                  <a:lnTo>
                    <a:pt x="20664" y="5267"/>
                  </a:lnTo>
                  <a:lnTo>
                    <a:pt x="20663" y="5254"/>
                  </a:lnTo>
                  <a:lnTo>
                    <a:pt x="20660" y="5253"/>
                  </a:lnTo>
                  <a:lnTo>
                    <a:pt x="20644" y="5248"/>
                  </a:lnTo>
                  <a:lnTo>
                    <a:pt x="20637" y="5237"/>
                  </a:lnTo>
                  <a:lnTo>
                    <a:pt x="20627" y="5206"/>
                  </a:lnTo>
                  <a:lnTo>
                    <a:pt x="20629" y="5197"/>
                  </a:lnTo>
                  <a:lnTo>
                    <a:pt x="20625" y="5178"/>
                  </a:lnTo>
                  <a:lnTo>
                    <a:pt x="20624" y="5160"/>
                  </a:lnTo>
                  <a:lnTo>
                    <a:pt x="20630" y="5159"/>
                  </a:lnTo>
                  <a:lnTo>
                    <a:pt x="20634" y="5164"/>
                  </a:lnTo>
                  <a:lnTo>
                    <a:pt x="20637" y="5168"/>
                  </a:lnTo>
                  <a:lnTo>
                    <a:pt x="20635" y="5187"/>
                  </a:lnTo>
                  <a:lnTo>
                    <a:pt x="20635" y="5197"/>
                  </a:lnTo>
                  <a:lnTo>
                    <a:pt x="20642" y="5210"/>
                  </a:lnTo>
                  <a:lnTo>
                    <a:pt x="20652" y="5228"/>
                  </a:lnTo>
                  <a:lnTo>
                    <a:pt x="20652" y="5237"/>
                  </a:lnTo>
                  <a:lnTo>
                    <a:pt x="20671" y="5254"/>
                  </a:lnTo>
                  <a:lnTo>
                    <a:pt x="20677" y="5253"/>
                  </a:lnTo>
                  <a:lnTo>
                    <a:pt x="20680" y="5248"/>
                  </a:lnTo>
                  <a:lnTo>
                    <a:pt x="20680" y="5243"/>
                  </a:lnTo>
                  <a:lnTo>
                    <a:pt x="20673" y="5235"/>
                  </a:lnTo>
                  <a:lnTo>
                    <a:pt x="20670" y="5221"/>
                  </a:lnTo>
                  <a:lnTo>
                    <a:pt x="20669" y="5216"/>
                  </a:lnTo>
                  <a:lnTo>
                    <a:pt x="20675" y="5216"/>
                  </a:lnTo>
                  <a:lnTo>
                    <a:pt x="20682" y="5224"/>
                  </a:lnTo>
                  <a:lnTo>
                    <a:pt x="20685" y="5228"/>
                  </a:lnTo>
                  <a:lnTo>
                    <a:pt x="20692" y="5232"/>
                  </a:lnTo>
                  <a:lnTo>
                    <a:pt x="20692" y="5247"/>
                  </a:lnTo>
                  <a:lnTo>
                    <a:pt x="20690" y="5261"/>
                  </a:lnTo>
                  <a:lnTo>
                    <a:pt x="20688" y="5281"/>
                  </a:lnTo>
                  <a:lnTo>
                    <a:pt x="20691" y="5285"/>
                  </a:lnTo>
                  <a:lnTo>
                    <a:pt x="20697" y="5259"/>
                  </a:lnTo>
                  <a:lnTo>
                    <a:pt x="20707" y="5242"/>
                  </a:lnTo>
                  <a:lnTo>
                    <a:pt x="20710" y="5242"/>
                  </a:lnTo>
                  <a:lnTo>
                    <a:pt x="20712" y="5262"/>
                  </a:lnTo>
                  <a:lnTo>
                    <a:pt x="20710" y="5233"/>
                  </a:lnTo>
                  <a:lnTo>
                    <a:pt x="20712" y="5242"/>
                  </a:lnTo>
                  <a:lnTo>
                    <a:pt x="20716" y="5242"/>
                  </a:lnTo>
                  <a:lnTo>
                    <a:pt x="20716" y="5245"/>
                  </a:lnTo>
                  <a:lnTo>
                    <a:pt x="20742" y="5241"/>
                  </a:lnTo>
                  <a:lnTo>
                    <a:pt x="20760" y="5231"/>
                  </a:lnTo>
                  <a:lnTo>
                    <a:pt x="20760" y="5224"/>
                  </a:lnTo>
                  <a:lnTo>
                    <a:pt x="20744" y="5205"/>
                  </a:lnTo>
                  <a:lnTo>
                    <a:pt x="20738" y="5199"/>
                  </a:lnTo>
                  <a:lnTo>
                    <a:pt x="20736" y="5190"/>
                  </a:lnTo>
                  <a:lnTo>
                    <a:pt x="20732" y="5157"/>
                  </a:lnTo>
                  <a:lnTo>
                    <a:pt x="20733" y="5133"/>
                  </a:lnTo>
                  <a:lnTo>
                    <a:pt x="20738" y="5132"/>
                  </a:lnTo>
                  <a:lnTo>
                    <a:pt x="20742" y="5141"/>
                  </a:lnTo>
                  <a:lnTo>
                    <a:pt x="20745" y="5155"/>
                  </a:lnTo>
                  <a:lnTo>
                    <a:pt x="20746" y="5178"/>
                  </a:lnTo>
                  <a:lnTo>
                    <a:pt x="20741" y="5203"/>
                  </a:lnTo>
                  <a:lnTo>
                    <a:pt x="20739" y="5222"/>
                  </a:lnTo>
                  <a:lnTo>
                    <a:pt x="20734" y="5239"/>
                  </a:lnTo>
                  <a:lnTo>
                    <a:pt x="20731" y="5247"/>
                  </a:lnTo>
                  <a:lnTo>
                    <a:pt x="20729" y="5257"/>
                  </a:lnTo>
                  <a:lnTo>
                    <a:pt x="20723" y="5271"/>
                  </a:lnTo>
                  <a:lnTo>
                    <a:pt x="20728" y="5294"/>
                  </a:lnTo>
                  <a:lnTo>
                    <a:pt x="20731" y="5303"/>
                  </a:lnTo>
                  <a:lnTo>
                    <a:pt x="20738" y="5307"/>
                  </a:lnTo>
                  <a:lnTo>
                    <a:pt x="20744" y="5316"/>
                  </a:lnTo>
                  <a:lnTo>
                    <a:pt x="20748" y="5325"/>
                  </a:lnTo>
                  <a:lnTo>
                    <a:pt x="20749" y="5349"/>
                  </a:lnTo>
                  <a:lnTo>
                    <a:pt x="20746" y="5359"/>
                  </a:lnTo>
                  <a:lnTo>
                    <a:pt x="20750" y="5368"/>
                  </a:lnTo>
                  <a:lnTo>
                    <a:pt x="20750" y="5372"/>
                  </a:lnTo>
                  <a:lnTo>
                    <a:pt x="20754" y="5405"/>
                  </a:lnTo>
                  <a:lnTo>
                    <a:pt x="20765" y="5432"/>
                  </a:lnTo>
                  <a:lnTo>
                    <a:pt x="20768" y="5437"/>
                  </a:lnTo>
                  <a:lnTo>
                    <a:pt x="20774" y="5431"/>
                  </a:lnTo>
                  <a:lnTo>
                    <a:pt x="20780" y="5416"/>
                  </a:lnTo>
                  <a:lnTo>
                    <a:pt x="20782" y="5406"/>
                  </a:lnTo>
                  <a:lnTo>
                    <a:pt x="20787" y="5391"/>
                  </a:lnTo>
                  <a:lnTo>
                    <a:pt x="20790" y="5386"/>
                  </a:lnTo>
                  <a:lnTo>
                    <a:pt x="20796" y="5385"/>
                  </a:lnTo>
                  <a:lnTo>
                    <a:pt x="20796" y="5375"/>
                  </a:lnTo>
                  <a:lnTo>
                    <a:pt x="20795" y="5372"/>
                  </a:lnTo>
                  <a:lnTo>
                    <a:pt x="20793" y="5368"/>
                  </a:lnTo>
                  <a:lnTo>
                    <a:pt x="20785" y="5353"/>
                  </a:lnTo>
                  <a:lnTo>
                    <a:pt x="20785" y="5349"/>
                  </a:lnTo>
                  <a:lnTo>
                    <a:pt x="20788" y="5349"/>
                  </a:lnTo>
                  <a:lnTo>
                    <a:pt x="20813" y="5362"/>
                  </a:lnTo>
                  <a:lnTo>
                    <a:pt x="20837" y="5352"/>
                  </a:lnTo>
                  <a:lnTo>
                    <a:pt x="20837" y="5347"/>
                  </a:lnTo>
                  <a:lnTo>
                    <a:pt x="20811" y="5320"/>
                  </a:lnTo>
                  <a:lnTo>
                    <a:pt x="20798" y="5301"/>
                  </a:lnTo>
                  <a:lnTo>
                    <a:pt x="20793" y="5292"/>
                  </a:lnTo>
                  <a:lnTo>
                    <a:pt x="20797" y="5295"/>
                  </a:lnTo>
                  <a:lnTo>
                    <a:pt x="20802" y="5309"/>
                  </a:lnTo>
                  <a:lnTo>
                    <a:pt x="20809" y="5332"/>
                  </a:lnTo>
                  <a:lnTo>
                    <a:pt x="20816" y="5351"/>
                  </a:lnTo>
                  <a:lnTo>
                    <a:pt x="20813" y="5355"/>
                  </a:lnTo>
                  <a:lnTo>
                    <a:pt x="20807" y="5361"/>
                  </a:lnTo>
                  <a:lnTo>
                    <a:pt x="20804" y="5370"/>
                  </a:lnTo>
                  <a:lnTo>
                    <a:pt x="20811" y="5374"/>
                  </a:lnTo>
                  <a:lnTo>
                    <a:pt x="20816" y="5369"/>
                  </a:lnTo>
                  <a:lnTo>
                    <a:pt x="20825" y="5368"/>
                  </a:lnTo>
                  <a:lnTo>
                    <a:pt x="20831" y="5362"/>
                  </a:lnTo>
                  <a:lnTo>
                    <a:pt x="20835" y="5357"/>
                  </a:lnTo>
                  <a:lnTo>
                    <a:pt x="20837" y="5348"/>
                  </a:lnTo>
                  <a:lnTo>
                    <a:pt x="20837" y="5343"/>
                  </a:lnTo>
                  <a:lnTo>
                    <a:pt x="20830" y="5334"/>
                  </a:lnTo>
                  <a:lnTo>
                    <a:pt x="20830" y="5330"/>
                  </a:lnTo>
                  <a:lnTo>
                    <a:pt x="20833" y="5325"/>
                  </a:lnTo>
                  <a:lnTo>
                    <a:pt x="20838" y="5319"/>
                  </a:lnTo>
                  <a:lnTo>
                    <a:pt x="20850" y="5317"/>
                  </a:lnTo>
                  <a:lnTo>
                    <a:pt x="20853" y="5312"/>
                  </a:lnTo>
                  <a:lnTo>
                    <a:pt x="20853" y="5307"/>
                  </a:lnTo>
                  <a:lnTo>
                    <a:pt x="20830" y="5282"/>
                  </a:lnTo>
                  <a:lnTo>
                    <a:pt x="20829" y="5277"/>
                  </a:lnTo>
                  <a:lnTo>
                    <a:pt x="20833" y="5272"/>
                  </a:lnTo>
                  <a:lnTo>
                    <a:pt x="20835" y="5267"/>
                  </a:lnTo>
                  <a:lnTo>
                    <a:pt x="20839" y="5276"/>
                  </a:lnTo>
                  <a:lnTo>
                    <a:pt x="20845" y="5276"/>
                  </a:lnTo>
                  <a:lnTo>
                    <a:pt x="20844" y="5266"/>
                  </a:lnTo>
                  <a:lnTo>
                    <a:pt x="20841" y="5257"/>
                  </a:lnTo>
                  <a:lnTo>
                    <a:pt x="20836" y="5229"/>
                  </a:lnTo>
                  <a:lnTo>
                    <a:pt x="20833" y="5220"/>
                  </a:lnTo>
                  <a:lnTo>
                    <a:pt x="20833" y="5210"/>
                  </a:lnTo>
                  <a:lnTo>
                    <a:pt x="20835" y="5205"/>
                  </a:lnTo>
                  <a:lnTo>
                    <a:pt x="20839" y="5210"/>
                  </a:lnTo>
                  <a:lnTo>
                    <a:pt x="20843" y="5233"/>
                  </a:lnTo>
                  <a:lnTo>
                    <a:pt x="20855" y="5236"/>
                  </a:lnTo>
                  <a:lnTo>
                    <a:pt x="20858" y="5231"/>
                  </a:lnTo>
                  <a:lnTo>
                    <a:pt x="20896" y="5228"/>
                  </a:lnTo>
                  <a:lnTo>
                    <a:pt x="20915" y="5219"/>
                  </a:lnTo>
                  <a:lnTo>
                    <a:pt x="20915" y="5214"/>
                  </a:lnTo>
                  <a:lnTo>
                    <a:pt x="20892" y="5205"/>
                  </a:lnTo>
                  <a:lnTo>
                    <a:pt x="20882" y="5196"/>
                  </a:lnTo>
                  <a:lnTo>
                    <a:pt x="20881" y="5191"/>
                  </a:lnTo>
                  <a:lnTo>
                    <a:pt x="20885" y="5190"/>
                  </a:lnTo>
                  <a:lnTo>
                    <a:pt x="20887" y="5194"/>
                  </a:lnTo>
                  <a:lnTo>
                    <a:pt x="20890" y="5203"/>
                  </a:lnTo>
                  <a:lnTo>
                    <a:pt x="20893" y="5203"/>
                  </a:lnTo>
                  <a:lnTo>
                    <a:pt x="20895" y="5193"/>
                  </a:lnTo>
                  <a:lnTo>
                    <a:pt x="20891" y="5170"/>
                  </a:lnTo>
                  <a:lnTo>
                    <a:pt x="20890" y="5146"/>
                  </a:lnTo>
                  <a:lnTo>
                    <a:pt x="20892" y="5122"/>
                  </a:lnTo>
                  <a:lnTo>
                    <a:pt x="20894" y="5108"/>
                  </a:lnTo>
                  <a:lnTo>
                    <a:pt x="20900" y="5102"/>
                  </a:lnTo>
                  <a:lnTo>
                    <a:pt x="20903" y="5107"/>
                  </a:lnTo>
                  <a:lnTo>
                    <a:pt x="20904" y="5121"/>
                  </a:lnTo>
                  <a:lnTo>
                    <a:pt x="20913" y="5120"/>
                  </a:lnTo>
                  <a:lnTo>
                    <a:pt x="20918" y="5100"/>
                  </a:lnTo>
                  <a:lnTo>
                    <a:pt x="20927" y="5089"/>
                  </a:lnTo>
                  <a:lnTo>
                    <a:pt x="20932" y="5089"/>
                  </a:lnTo>
                  <a:lnTo>
                    <a:pt x="20933" y="5098"/>
                  </a:lnTo>
                  <a:lnTo>
                    <a:pt x="20930" y="5108"/>
                  </a:lnTo>
                  <a:lnTo>
                    <a:pt x="20937" y="5117"/>
                  </a:lnTo>
                  <a:lnTo>
                    <a:pt x="20940" y="5126"/>
                  </a:lnTo>
                  <a:lnTo>
                    <a:pt x="20944" y="5140"/>
                  </a:lnTo>
                  <a:lnTo>
                    <a:pt x="20942" y="5159"/>
                  </a:lnTo>
                  <a:lnTo>
                    <a:pt x="20937" y="5174"/>
                  </a:lnTo>
                  <a:lnTo>
                    <a:pt x="20937" y="5183"/>
                  </a:lnTo>
                  <a:lnTo>
                    <a:pt x="20951" y="5229"/>
                  </a:lnTo>
                  <a:lnTo>
                    <a:pt x="20950" y="5252"/>
                  </a:lnTo>
                  <a:lnTo>
                    <a:pt x="20953" y="5257"/>
                  </a:lnTo>
                  <a:lnTo>
                    <a:pt x="20959" y="5257"/>
                  </a:lnTo>
                  <a:lnTo>
                    <a:pt x="20976" y="5240"/>
                  </a:lnTo>
                  <a:lnTo>
                    <a:pt x="20979" y="5235"/>
                  </a:lnTo>
                  <a:lnTo>
                    <a:pt x="20997" y="5223"/>
                  </a:lnTo>
                  <a:lnTo>
                    <a:pt x="21002" y="5218"/>
                  </a:lnTo>
                  <a:lnTo>
                    <a:pt x="21014" y="5212"/>
                  </a:lnTo>
                  <a:lnTo>
                    <a:pt x="21017" y="5202"/>
                  </a:lnTo>
                  <a:lnTo>
                    <a:pt x="21019" y="5192"/>
                  </a:lnTo>
                  <a:lnTo>
                    <a:pt x="21021" y="5172"/>
                  </a:lnTo>
                  <a:lnTo>
                    <a:pt x="21026" y="5148"/>
                  </a:lnTo>
                  <a:lnTo>
                    <a:pt x="21029" y="5143"/>
                  </a:lnTo>
                  <a:lnTo>
                    <a:pt x="21038" y="5147"/>
                  </a:lnTo>
                  <a:lnTo>
                    <a:pt x="21044" y="5141"/>
                  </a:lnTo>
                  <a:lnTo>
                    <a:pt x="21052" y="5117"/>
                  </a:lnTo>
                  <a:lnTo>
                    <a:pt x="21057" y="5107"/>
                  </a:lnTo>
                  <a:lnTo>
                    <a:pt x="21075" y="5095"/>
                  </a:lnTo>
                  <a:lnTo>
                    <a:pt x="21090" y="5093"/>
                  </a:lnTo>
                  <a:lnTo>
                    <a:pt x="21087" y="5103"/>
                  </a:lnTo>
                  <a:lnTo>
                    <a:pt x="21082" y="5109"/>
                  </a:lnTo>
                  <a:lnTo>
                    <a:pt x="21079" y="5118"/>
                  </a:lnTo>
                  <a:lnTo>
                    <a:pt x="21082" y="5123"/>
                  </a:lnTo>
                  <a:lnTo>
                    <a:pt x="21085" y="5122"/>
                  </a:lnTo>
                  <a:lnTo>
                    <a:pt x="21097" y="5111"/>
                  </a:lnTo>
                  <a:lnTo>
                    <a:pt x="21105" y="5086"/>
                  </a:lnTo>
                  <a:lnTo>
                    <a:pt x="21107" y="5072"/>
                  </a:lnTo>
                  <a:lnTo>
                    <a:pt x="21125" y="5065"/>
                  </a:lnTo>
                  <a:lnTo>
                    <a:pt x="21152" y="5052"/>
                  </a:lnTo>
                  <a:lnTo>
                    <a:pt x="21172" y="5031"/>
                  </a:lnTo>
                  <a:lnTo>
                    <a:pt x="21189" y="5010"/>
                  </a:lnTo>
                  <a:lnTo>
                    <a:pt x="21184" y="4977"/>
                  </a:lnTo>
                  <a:lnTo>
                    <a:pt x="21163" y="4980"/>
                  </a:lnTo>
                  <a:lnTo>
                    <a:pt x="21171" y="4960"/>
                  </a:lnTo>
                  <a:lnTo>
                    <a:pt x="21163" y="4928"/>
                  </a:lnTo>
                  <a:lnTo>
                    <a:pt x="21172" y="4922"/>
                  </a:lnTo>
                  <a:lnTo>
                    <a:pt x="21179" y="4940"/>
                  </a:lnTo>
                  <a:lnTo>
                    <a:pt x="21195" y="5014"/>
                  </a:lnTo>
                  <a:lnTo>
                    <a:pt x="21193" y="4976"/>
                  </a:lnTo>
                  <a:lnTo>
                    <a:pt x="21174" y="4902"/>
                  </a:lnTo>
                  <a:lnTo>
                    <a:pt x="21169" y="4913"/>
                  </a:lnTo>
                  <a:lnTo>
                    <a:pt x="21165" y="4904"/>
                  </a:lnTo>
                  <a:lnTo>
                    <a:pt x="21157" y="4919"/>
                  </a:lnTo>
                  <a:lnTo>
                    <a:pt x="21161" y="4875"/>
                  </a:lnTo>
                  <a:lnTo>
                    <a:pt x="21143" y="4821"/>
                  </a:lnTo>
                  <a:lnTo>
                    <a:pt x="21088" y="4747"/>
                  </a:lnTo>
                  <a:lnTo>
                    <a:pt x="21069" y="4730"/>
                  </a:lnTo>
                  <a:lnTo>
                    <a:pt x="21035" y="4729"/>
                  </a:lnTo>
                  <a:lnTo>
                    <a:pt x="21012" y="4742"/>
                  </a:lnTo>
                  <a:lnTo>
                    <a:pt x="21007" y="4762"/>
                  </a:lnTo>
                  <a:lnTo>
                    <a:pt x="21032" y="4778"/>
                  </a:lnTo>
                  <a:lnTo>
                    <a:pt x="21039" y="4753"/>
                  </a:lnTo>
                  <a:lnTo>
                    <a:pt x="21064" y="4755"/>
                  </a:lnTo>
                  <a:lnTo>
                    <a:pt x="21081" y="4786"/>
                  </a:lnTo>
                  <a:lnTo>
                    <a:pt x="21106" y="4868"/>
                  </a:lnTo>
                  <a:lnTo>
                    <a:pt x="21108" y="4858"/>
                  </a:lnTo>
                  <a:lnTo>
                    <a:pt x="21101" y="4830"/>
                  </a:lnTo>
                  <a:lnTo>
                    <a:pt x="21110" y="4820"/>
                  </a:lnTo>
                  <a:lnTo>
                    <a:pt x="21113" y="4834"/>
                  </a:lnTo>
                  <a:lnTo>
                    <a:pt x="21122" y="4833"/>
                  </a:lnTo>
                  <a:lnTo>
                    <a:pt x="21120" y="4848"/>
                  </a:lnTo>
                  <a:lnTo>
                    <a:pt x="21130" y="4856"/>
                  </a:lnTo>
                  <a:lnTo>
                    <a:pt x="21144" y="4906"/>
                  </a:lnTo>
                  <a:lnTo>
                    <a:pt x="21137" y="4940"/>
                  </a:lnTo>
                  <a:lnTo>
                    <a:pt x="21131" y="4950"/>
                  </a:lnTo>
                  <a:lnTo>
                    <a:pt x="21117" y="4976"/>
                  </a:lnTo>
                  <a:lnTo>
                    <a:pt x="21097" y="4993"/>
                  </a:lnTo>
                  <a:lnTo>
                    <a:pt x="21083" y="5004"/>
                  </a:lnTo>
                  <a:lnTo>
                    <a:pt x="21077" y="5014"/>
                  </a:lnTo>
                  <a:lnTo>
                    <a:pt x="21074" y="5024"/>
                  </a:lnTo>
                  <a:lnTo>
                    <a:pt x="21069" y="5043"/>
                  </a:lnTo>
                  <a:lnTo>
                    <a:pt x="21058" y="5055"/>
                  </a:lnTo>
                  <a:lnTo>
                    <a:pt x="21043" y="5061"/>
                  </a:lnTo>
                  <a:lnTo>
                    <a:pt x="21037" y="5057"/>
                  </a:lnTo>
                  <a:lnTo>
                    <a:pt x="21033" y="5048"/>
                  </a:lnTo>
                  <a:lnTo>
                    <a:pt x="21003" y="5047"/>
                  </a:lnTo>
                  <a:lnTo>
                    <a:pt x="20978" y="5041"/>
                  </a:lnTo>
                  <a:lnTo>
                    <a:pt x="20959" y="5028"/>
                  </a:lnTo>
                  <a:lnTo>
                    <a:pt x="20947" y="5020"/>
                  </a:lnTo>
                  <a:lnTo>
                    <a:pt x="20937" y="5003"/>
                  </a:lnTo>
                  <a:lnTo>
                    <a:pt x="20930" y="4975"/>
                  </a:lnTo>
                  <a:lnTo>
                    <a:pt x="20925" y="4938"/>
                  </a:lnTo>
                  <a:lnTo>
                    <a:pt x="20924" y="4924"/>
                  </a:lnTo>
                  <a:lnTo>
                    <a:pt x="20918" y="4920"/>
                  </a:lnTo>
                  <a:lnTo>
                    <a:pt x="20906" y="4922"/>
                  </a:lnTo>
                  <a:lnTo>
                    <a:pt x="20894" y="4932"/>
                  </a:lnTo>
                  <a:lnTo>
                    <a:pt x="20885" y="4929"/>
                  </a:lnTo>
                  <a:lnTo>
                    <a:pt x="20867" y="4926"/>
                  </a:lnTo>
                  <a:lnTo>
                    <a:pt x="20854" y="4914"/>
                  </a:lnTo>
                  <a:lnTo>
                    <a:pt x="20853" y="4904"/>
                  </a:lnTo>
                  <a:lnTo>
                    <a:pt x="20850" y="4895"/>
                  </a:lnTo>
                  <a:lnTo>
                    <a:pt x="20853" y="4890"/>
                  </a:lnTo>
                  <a:lnTo>
                    <a:pt x="20859" y="4894"/>
                  </a:lnTo>
                  <a:lnTo>
                    <a:pt x="20865" y="4888"/>
                  </a:lnTo>
                  <a:lnTo>
                    <a:pt x="20858" y="4875"/>
                  </a:lnTo>
                  <a:lnTo>
                    <a:pt x="20857" y="4847"/>
                  </a:lnTo>
                  <a:lnTo>
                    <a:pt x="20863" y="4851"/>
                  </a:lnTo>
                  <a:lnTo>
                    <a:pt x="20869" y="4855"/>
                  </a:lnTo>
                  <a:lnTo>
                    <a:pt x="20876" y="4868"/>
                  </a:lnTo>
                  <a:lnTo>
                    <a:pt x="20879" y="4872"/>
                  </a:lnTo>
                  <a:lnTo>
                    <a:pt x="20877" y="4882"/>
                  </a:lnTo>
                  <a:lnTo>
                    <a:pt x="20874" y="4887"/>
                  </a:lnTo>
                  <a:lnTo>
                    <a:pt x="20874" y="4897"/>
                  </a:lnTo>
                  <a:lnTo>
                    <a:pt x="20886" y="4895"/>
                  </a:lnTo>
                  <a:lnTo>
                    <a:pt x="20889" y="4885"/>
                  </a:lnTo>
                  <a:lnTo>
                    <a:pt x="20892" y="4880"/>
                  </a:lnTo>
                  <a:lnTo>
                    <a:pt x="20888" y="4867"/>
                  </a:lnTo>
                  <a:lnTo>
                    <a:pt x="20875" y="4849"/>
                  </a:lnTo>
                  <a:lnTo>
                    <a:pt x="20865" y="4832"/>
                  </a:lnTo>
                  <a:lnTo>
                    <a:pt x="20839" y="4797"/>
                  </a:lnTo>
                  <a:lnTo>
                    <a:pt x="20826" y="4784"/>
                  </a:lnTo>
                  <a:lnTo>
                    <a:pt x="20823" y="4780"/>
                  </a:lnTo>
                  <a:lnTo>
                    <a:pt x="20818" y="4790"/>
                  </a:lnTo>
                  <a:lnTo>
                    <a:pt x="20814" y="4785"/>
                  </a:lnTo>
                  <a:lnTo>
                    <a:pt x="20817" y="4780"/>
                  </a:lnTo>
                  <a:lnTo>
                    <a:pt x="20812" y="4748"/>
                  </a:lnTo>
                  <a:lnTo>
                    <a:pt x="20809" y="4743"/>
                  </a:lnTo>
                  <a:lnTo>
                    <a:pt x="20799" y="4730"/>
                  </a:lnTo>
                  <a:lnTo>
                    <a:pt x="20790" y="4727"/>
                  </a:lnTo>
                  <a:lnTo>
                    <a:pt x="20784" y="4723"/>
                  </a:lnTo>
                  <a:lnTo>
                    <a:pt x="20781" y="4723"/>
                  </a:lnTo>
                  <a:lnTo>
                    <a:pt x="20778" y="4733"/>
                  </a:lnTo>
                  <a:lnTo>
                    <a:pt x="20775" y="4733"/>
                  </a:lnTo>
                  <a:lnTo>
                    <a:pt x="20769" y="4725"/>
                  </a:lnTo>
                  <a:lnTo>
                    <a:pt x="20760" y="4721"/>
                  </a:lnTo>
                  <a:lnTo>
                    <a:pt x="20738" y="4705"/>
                  </a:lnTo>
                  <a:lnTo>
                    <a:pt x="20731" y="4705"/>
                  </a:lnTo>
                  <a:lnTo>
                    <a:pt x="20728" y="4701"/>
                  </a:lnTo>
                  <a:lnTo>
                    <a:pt x="20725" y="4701"/>
                  </a:lnTo>
                  <a:lnTo>
                    <a:pt x="20722" y="4707"/>
                  </a:lnTo>
                  <a:lnTo>
                    <a:pt x="20723" y="4711"/>
                  </a:lnTo>
                  <a:lnTo>
                    <a:pt x="20720" y="4712"/>
                  </a:lnTo>
                  <a:lnTo>
                    <a:pt x="20723" y="4716"/>
                  </a:lnTo>
                  <a:lnTo>
                    <a:pt x="20729" y="4720"/>
                  </a:lnTo>
                  <a:lnTo>
                    <a:pt x="20735" y="4724"/>
                  </a:lnTo>
                  <a:lnTo>
                    <a:pt x="20747" y="4733"/>
                  </a:lnTo>
                  <a:lnTo>
                    <a:pt x="20760" y="4737"/>
                  </a:lnTo>
                  <a:lnTo>
                    <a:pt x="20760" y="4742"/>
                  </a:lnTo>
                  <a:lnTo>
                    <a:pt x="20748" y="4752"/>
                  </a:lnTo>
                  <a:lnTo>
                    <a:pt x="20742" y="4757"/>
                  </a:lnTo>
                  <a:lnTo>
                    <a:pt x="20734" y="4762"/>
                  </a:lnTo>
                  <a:lnTo>
                    <a:pt x="20730" y="4768"/>
                  </a:lnTo>
                  <a:lnTo>
                    <a:pt x="20723" y="4768"/>
                  </a:lnTo>
                  <a:lnTo>
                    <a:pt x="20722" y="4754"/>
                  </a:lnTo>
                  <a:lnTo>
                    <a:pt x="20719" y="4755"/>
                  </a:lnTo>
                  <a:lnTo>
                    <a:pt x="20716" y="4760"/>
                  </a:lnTo>
                  <a:lnTo>
                    <a:pt x="20720" y="4773"/>
                  </a:lnTo>
                  <a:lnTo>
                    <a:pt x="20717" y="4779"/>
                  </a:lnTo>
                  <a:lnTo>
                    <a:pt x="20714" y="4779"/>
                  </a:lnTo>
                  <a:lnTo>
                    <a:pt x="20711" y="4775"/>
                  </a:lnTo>
                  <a:lnTo>
                    <a:pt x="20707" y="4766"/>
                  </a:lnTo>
                  <a:lnTo>
                    <a:pt x="20710" y="4765"/>
                  </a:lnTo>
                  <a:lnTo>
                    <a:pt x="20713" y="4760"/>
                  </a:lnTo>
                  <a:lnTo>
                    <a:pt x="20712" y="4745"/>
                  </a:lnTo>
                  <a:lnTo>
                    <a:pt x="20710" y="4746"/>
                  </a:lnTo>
                  <a:lnTo>
                    <a:pt x="20710" y="4751"/>
                  </a:lnTo>
                  <a:lnTo>
                    <a:pt x="20704" y="4752"/>
                  </a:lnTo>
                  <a:lnTo>
                    <a:pt x="20695" y="4757"/>
                  </a:lnTo>
                  <a:lnTo>
                    <a:pt x="20692" y="4758"/>
                  </a:lnTo>
                  <a:lnTo>
                    <a:pt x="20689" y="4754"/>
                  </a:lnTo>
                  <a:lnTo>
                    <a:pt x="20685" y="4749"/>
                  </a:lnTo>
                  <a:lnTo>
                    <a:pt x="20685" y="4744"/>
                  </a:lnTo>
                  <a:lnTo>
                    <a:pt x="20688" y="4744"/>
                  </a:lnTo>
                  <a:lnTo>
                    <a:pt x="20691" y="4739"/>
                  </a:lnTo>
                  <a:lnTo>
                    <a:pt x="20694" y="4734"/>
                  </a:lnTo>
                  <a:lnTo>
                    <a:pt x="20693" y="4729"/>
                  </a:lnTo>
                  <a:lnTo>
                    <a:pt x="20690" y="4729"/>
                  </a:lnTo>
                  <a:lnTo>
                    <a:pt x="20687" y="4725"/>
                  </a:lnTo>
                  <a:lnTo>
                    <a:pt x="20687" y="4730"/>
                  </a:lnTo>
                  <a:lnTo>
                    <a:pt x="20684" y="4730"/>
                  </a:lnTo>
                  <a:lnTo>
                    <a:pt x="20681" y="4735"/>
                  </a:lnTo>
                  <a:lnTo>
                    <a:pt x="20679" y="4745"/>
                  </a:lnTo>
                  <a:lnTo>
                    <a:pt x="20676" y="4745"/>
                  </a:lnTo>
                  <a:lnTo>
                    <a:pt x="20673" y="4741"/>
                  </a:lnTo>
                  <a:lnTo>
                    <a:pt x="20669" y="4732"/>
                  </a:lnTo>
                  <a:lnTo>
                    <a:pt x="20668" y="4722"/>
                  </a:lnTo>
                  <a:lnTo>
                    <a:pt x="20672" y="4718"/>
                  </a:lnTo>
                  <a:lnTo>
                    <a:pt x="20680" y="4707"/>
                  </a:lnTo>
                  <a:lnTo>
                    <a:pt x="20680" y="4703"/>
                  </a:lnTo>
                  <a:lnTo>
                    <a:pt x="20665" y="4704"/>
                  </a:lnTo>
                  <a:lnTo>
                    <a:pt x="20662" y="4700"/>
                  </a:lnTo>
                  <a:lnTo>
                    <a:pt x="20665" y="4694"/>
                  </a:lnTo>
                  <a:lnTo>
                    <a:pt x="20667" y="4690"/>
                  </a:lnTo>
                  <a:lnTo>
                    <a:pt x="20673" y="4689"/>
                  </a:lnTo>
                  <a:lnTo>
                    <a:pt x="20677" y="4693"/>
                  </a:lnTo>
                  <a:lnTo>
                    <a:pt x="20679" y="4693"/>
                  </a:lnTo>
                  <a:lnTo>
                    <a:pt x="20682" y="4688"/>
                  </a:lnTo>
                  <a:lnTo>
                    <a:pt x="20679" y="4688"/>
                  </a:lnTo>
                  <a:lnTo>
                    <a:pt x="20673" y="4684"/>
                  </a:lnTo>
                  <a:lnTo>
                    <a:pt x="20670" y="4680"/>
                  </a:lnTo>
                  <a:lnTo>
                    <a:pt x="20670" y="4675"/>
                  </a:lnTo>
                  <a:lnTo>
                    <a:pt x="20672" y="4656"/>
                  </a:lnTo>
                  <a:lnTo>
                    <a:pt x="20675" y="4632"/>
                  </a:lnTo>
                  <a:lnTo>
                    <a:pt x="20678" y="4632"/>
                  </a:lnTo>
                  <a:lnTo>
                    <a:pt x="20692" y="4673"/>
                  </a:lnTo>
                  <a:lnTo>
                    <a:pt x="20698" y="4682"/>
                  </a:lnTo>
                  <a:lnTo>
                    <a:pt x="20700" y="4681"/>
                  </a:lnTo>
                  <a:lnTo>
                    <a:pt x="20697" y="4679"/>
                  </a:lnTo>
                  <a:lnTo>
                    <a:pt x="20693" y="4671"/>
                  </a:lnTo>
                  <a:lnTo>
                    <a:pt x="20687" y="4663"/>
                  </a:lnTo>
                  <a:lnTo>
                    <a:pt x="20681" y="4655"/>
                  </a:lnTo>
                  <a:lnTo>
                    <a:pt x="20677" y="4636"/>
                  </a:lnTo>
                  <a:lnTo>
                    <a:pt x="20676" y="4618"/>
                  </a:lnTo>
                  <a:lnTo>
                    <a:pt x="20678" y="4607"/>
                  </a:lnTo>
                  <a:lnTo>
                    <a:pt x="20681" y="4602"/>
                  </a:lnTo>
                  <a:lnTo>
                    <a:pt x="20691" y="4625"/>
                  </a:lnTo>
                  <a:lnTo>
                    <a:pt x="20691" y="4630"/>
                  </a:lnTo>
                  <a:lnTo>
                    <a:pt x="20698" y="4629"/>
                  </a:lnTo>
                  <a:lnTo>
                    <a:pt x="20700" y="4624"/>
                  </a:lnTo>
                  <a:lnTo>
                    <a:pt x="20700" y="4619"/>
                  </a:lnTo>
                  <a:lnTo>
                    <a:pt x="20694" y="4620"/>
                  </a:lnTo>
                  <a:lnTo>
                    <a:pt x="20690" y="4597"/>
                  </a:lnTo>
                  <a:lnTo>
                    <a:pt x="20690" y="4592"/>
                  </a:lnTo>
                  <a:lnTo>
                    <a:pt x="20692" y="4587"/>
                  </a:lnTo>
                  <a:lnTo>
                    <a:pt x="20704" y="4586"/>
                  </a:lnTo>
                  <a:lnTo>
                    <a:pt x="20710" y="4576"/>
                  </a:lnTo>
                  <a:lnTo>
                    <a:pt x="20715" y="4560"/>
                  </a:lnTo>
                  <a:lnTo>
                    <a:pt x="20714" y="4541"/>
                  </a:lnTo>
                  <a:lnTo>
                    <a:pt x="20711" y="4537"/>
                  </a:lnTo>
                  <a:lnTo>
                    <a:pt x="20705" y="4533"/>
                  </a:lnTo>
                  <a:lnTo>
                    <a:pt x="20702" y="4534"/>
                  </a:lnTo>
                  <a:lnTo>
                    <a:pt x="20702" y="4538"/>
                  </a:lnTo>
                  <a:lnTo>
                    <a:pt x="20699" y="4543"/>
                  </a:lnTo>
                  <a:lnTo>
                    <a:pt x="20700" y="4552"/>
                  </a:lnTo>
                  <a:lnTo>
                    <a:pt x="20697" y="4548"/>
                  </a:lnTo>
                  <a:lnTo>
                    <a:pt x="20693" y="4544"/>
                  </a:lnTo>
                  <a:lnTo>
                    <a:pt x="20695" y="4530"/>
                  </a:lnTo>
                  <a:lnTo>
                    <a:pt x="20698" y="4520"/>
                  </a:lnTo>
                  <a:lnTo>
                    <a:pt x="20712" y="4499"/>
                  </a:lnTo>
                  <a:lnTo>
                    <a:pt x="20727" y="4493"/>
                  </a:lnTo>
                  <a:lnTo>
                    <a:pt x="20747" y="4466"/>
                  </a:lnTo>
                  <a:lnTo>
                    <a:pt x="20750" y="4457"/>
                  </a:lnTo>
                  <a:lnTo>
                    <a:pt x="20749" y="4447"/>
                  </a:lnTo>
                  <a:lnTo>
                    <a:pt x="20754" y="4432"/>
                  </a:lnTo>
                  <a:lnTo>
                    <a:pt x="20760" y="4432"/>
                  </a:lnTo>
                  <a:lnTo>
                    <a:pt x="20767" y="4440"/>
                  </a:lnTo>
                  <a:lnTo>
                    <a:pt x="20770" y="4440"/>
                  </a:lnTo>
                  <a:lnTo>
                    <a:pt x="20772" y="4430"/>
                  </a:lnTo>
                  <a:lnTo>
                    <a:pt x="20774" y="4406"/>
                  </a:lnTo>
                  <a:lnTo>
                    <a:pt x="20773" y="4392"/>
                  </a:lnTo>
                  <a:lnTo>
                    <a:pt x="20779" y="4391"/>
                  </a:lnTo>
                  <a:lnTo>
                    <a:pt x="20778" y="4367"/>
                  </a:lnTo>
                  <a:lnTo>
                    <a:pt x="20769" y="4368"/>
                  </a:lnTo>
                  <a:lnTo>
                    <a:pt x="20766" y="4373"/>
                  </a:lnTo>
                  <a:lnTo>
                    <a:pt x="20760" y="4365"/>
                  </a:lnTo>
                  <a:lnTo>
                    <a:pt x="20757" y="4366"/>
                  </a:lnTo>
                  <a:lnTo>
                    <a:pt x="20746" y="4385"/>
                  </a:lnTo>
                  <a:lnTo>
                    <a:pt x="20741" y="4383"/>
                  </a:lnTo>
                  <a:lnTo>
                    <a:pt x="20739" y="4381"/>
                  </a:lnTo>
                  <a:lnTo>
                    <a:pt x="20734" y="4387"/>
                  </a:lnTo>
                  <a:lnTo>
                    <a:pt x="20731" y="4392"/>
                  </a:lnTo>
                  <a:lnTo>
                    <a:pt x="20731" y="4402"/>
                  </a:lnTo>
                  <a:lnTo>
                    <a:pt x="20726" y="4412"/>
                  </a:lnTo>
                  <a:lnTo>
                    <a:pt x="20723" y="4417"/>
                  </a:lnTo>
                  <a:lnTo>
                    <a:pt x="20717" y="4413"/>
                  </a:lnTo>
                  <a:lnTo>
                    <a:pt x="20714" y="4409"/>
                  </a:lnTo>
                  <a:lnTo>
                    <a:pt x="20710" y="4400"/>
                  </a:lnTo>
                  <a:lnTo>
                    <a:pt x="20713" y="4394"/>
                  </a:lnTo>
                  <a:lnTo>
                    <a:pt x="20716" y="4389"/>
                  </a:lnTo>
                  <a:lnTo>
                    <a:pt x="20719" y="4394"/>
                  </a:lnTo>
                  <a:lnTo>
                    <a:pt x="20725" y="4393"/>
                  </a:lnTo>
                  <a:lnTo>
                    <a:pt x="20722" y="4384"/>
                  </a:lnTo>
                  <a:lnTo>
                    <a:pt x="20718" y="4380"/>
                  </a:lnTo>
                  <a:lnTo>
                    <a:pt x="20715" y="4380"/>
                  </a:lnTo>
                  <a:lnTo>
                    <a:pt x="20697" y="4387"/>
                  </a:lnTo>
                  <a:lnTo>
                    <a:pt x="20682" y="4379"/>
                  </a:lnTo>
                  <a:lnTo>
                    <a:pt x="20679" y="4375"/>
                  </a:lnTo>
                  <a:lnTo>
                    <a:pt x="20679" y="4366"/>
                  </a:lnTo>
                  <a:lnTo>
                    <a:pt x="20682" y="4346"/>
                  </a:lnTo>
                  <a:lnTo>
                    <a:pt x="20682" y="4342"/>
                  </a:lnTo>
                  <a:lnTo>
                    <a:pt x="20684" y="4341"/>
                  </a:lnTo>
                  <a:lnTo>
                    <a:pt x="20700" y="4372"/>
                  </a:lnTo>
                  <a:lnTo>
                    <a:pt x="20703" y="4372"/>
                  </a:lnTo>
                  <a:lnTo>
                    <a:pt x="20703" y="4367"/>
                  </a:lnTo>
                  <a:lnTo>
                    <a:pt x="20672" y="4295"/>
                  </a:lnTo>
                  <a:lnTo>
                    <a:pt x="20666" y="4296"/>
                  </a:lnTo>
                  <a:lnTo>
                    <a:pt x="20660" y="4311"/>
                  </a:lnTo>
                  <a:lnTo>
                    <a:pt x="20648" y="4312"/>
                  </a:lnTo>
                  <a:lnTo>
                    <a:pt x="20642" y="4303"/>
                  </a:lnTo>
                  <a:lnTo>
                    <a:pt x="20635" y="4295"/>
                  </a:lnTo>
                  <a:lnTo>
                    <a:pt x="20644" y="4289"/>
                  </a:lnTo>
                  <a:lnTo>
                    <a:pt x="20656" y="4283"/>
                  </a:lnTo>
                  <a:lnTo>
                    <a:pt x="20665" y="4282"/>
                  </a:lnTo>
                  <a:lnTo>
                    <a:pt x="20657" y="4245"/>
                  </a:lnTo>
                  <a:lnTo>
                    <a:pt x="20657" y="4233"/>
                  </a:lnTo>
                  <a:lnTo>
                    <a:pt x="20654" y="4183"/>
                  </a:lnTo>
                  <a:lnTo>
                    <a:pt x="20660" y="4135"/>
                  </a:lnTo>
                  <a:lnTo>
                    <a:pt x="20662" y="4097"/>
                  </a:lnTo>
                  <a:lnTo>
                    <a:pt x="20661" y="4083"/>
                  </a:lnTo>
                  <a:lnTo>
                    <a:pt x="20658" y="4088"/>
                  </a:lnTo>
                  <a:lnTo>
                    <a:pt x="20647" y="4094"/>
                  </a:lnTo>
                  <a:lnTo>
                    <a:pt x="20644" y="4095"/>
                  </a:lnTo>
                  <a:lnTo>
                    <a:pt x="20661" y="4090"/>
                  </a:lnTo>
                  <a:lnTo>
                    <a:pt x="20682" y="4080"/>
                  </a:lnTo>
                  <a:lnTo>
                    <a:pt x="20682" y="4075"/>
                  </a:lnTo>
                  <a:lnTo>
                    <a:pt x="20654" y="4072"/>
                  </a:lnTo>
                  <a:lnTo>
                    <a:pt x="20636" y="4068"/>
                  </a:lnTo>
                  <a:lnTo>
                    <a:pt x="20619" y="4060"/>
                  </a:lnTo>
                  <a:lnTo>
                    <a:pt x="20614" y="4056"/>
                  </a:lnTo>
                  <a:lnTo>
                    <a:pt x="20606" y="4057"/>
                  </a:lnTo>
                  <a:lnTo>
                    <a:pt x="20603" y="4062"/>
                  </a:lnTo>
                  <a:lnTo>
                    <a:pt x="20600" y="4067"/>
                  </a:lnTo>
                  <a:lnTo>
                    <a:pt x="20603" y="4076"/>
                  </a:lnTo>
                  <a:lnTo>
                    <a:pt x="20606" y="4080"/>
                  </a:lnTo>
                  <a:lnTo>
                    <a:pt x="20610" y="4094"/>
                  </a:lnTo>
                  <a:lnTo>
                    <a:pt x="20614" y="4108"/>
                  </a:lnTo>
                  <a:lnTo>
                    <a:pt x="20611" y="4108"/>
                  </a:lnTo>
                  <a:lnTo>
                    <a:pt x="20611" y="4113"/>
                  </a:lnTo>
                  <a:lnTo>
                    <a:pt x="20601" y="4105"/>
                  </a:lnTo>
                  <a:lnTo>
                    <a:pt x="20598" y="4105"/>
                  </a:lnTo>
                  <a:lnTo>
                    <a:pt x="20596" y="4119"/>
                  </a:lnTo>
                  <a:lnTo>
                    <a:pt x="20590" y="4130"/>
                  </a:lnTo>
                  <a:lnTo>
                    <a:pt x="20587" y="4130"/>
                  </a:lnTo>
                  <a:lnTo>
                    <a:pt x="20584" y="4126"/>
                  </a:lnTo>
                  <a:lnTo>
                    <a:pt x="20584" y="4116"/>
                  </a:lnTo>
                  <a:lnTo>
                    <a:pt x="20586" y="4106"/>
                  </a:lnTo>
                  <a:lnTo>
                    <a:pt x="20592" y="4091"/>
                  </a:lnTo>
                  <a:lnTo>
                    <a:pt x="20594" y="4081"/>
                  </a:lnTo>
                  <a:lnTo>
                    <a:pt x="20594" y="4072"/>
                  </a:lnTo>
                  <a:lnTo>
                    <a:pt x="20590" y="4068"/>
                  </a:lnTo>
                  <a:lnTo>
                    <a:pt x="20584" y="4060"/>
                  </a:lnTo>
                  <a:lnTo>
                    <a:pt x="20590" y="4049"/>
                  </a:lnTo>
                  <a:lnTo>
                    <a:pt x="20595" y="4044"/>
                  </a:lnTo>
                  <a:lnTo>
                    <a:pt x="20604" y="4043"/>
                  </a:lnTo>
                  <a:lnTo>
                    <a:pt x="20611" y="4046"/>
                  </a:lnTo>
                  <a:lnTo>
                    <a:pt x="20622" y="4049"/>
                  </a:lnTo>
                  <a:lnTo>
                    <a:pt x="20623" y="4050"/>
                  </a:lnTo>
                  <a:lnTo>
                    <a:pt x="20639" y="4040"/>
                  </a:lnTo>
                  <a:lnTo>
                    <a:pt x="20642" y="4022"/>
                  </a:lnTo>
                  <a:lnTo>
                    <a:pt x="20645" y="4022"/>
                  </a:lnTo>
                  <a:lnTo>
                    <a:pt x="20644" y="4021"/>
                  </a:lnTo>
                  <a:lnTo>
                    <a:pt x="20653" y="4030"/>
                  </a:lnTo>
                  <a:lnTo>
                    <a:pt x="20659" y="4049"/>
                  </a:lnTo>
                  <a:lnTo>
                    <a:pt x="20663" y="4061"/>
                  </a:lnTo>
                  <a:lnTo>
                    <a:pt x="20669" y="4062"/>
                  </a:lnTo>
                  <a:lnTo>
                    <a:pt x="20672" y="4057"/>
                  </a:lnTo>
                  <a:lnTo>
                    <a:pt x="20674" y="4048"/>
                  </a:lnTo>
                  <a:lnTo>
                    <a:pt x="20677" y="4038"/>
                  </a:lnTo>
                  <a:lnTo>
                    <a:pt x="20676" y="4024"/>
                  </a:lnTo>
                  <a:lnTo>
                    <a:pt x="20672" y="4006"/>
                  </a:lnTo>
                  <a:lnTo>
                    <a:pt x="20678" y="3996"/>
                  </a:lnTo>
                  <a:lnTo>
                    <a:pt x="20677" y="3972"/>
                  </a:lnTo>
                  <a:lnTo>
                    <a:pt x="20679" y="3958"/>
                  </a:lnTo>
                  <a:lnTo>
                    <a:pt x="20678" y="3938"/>
                  </a:lnTo>
                  <a:lnTo>
                    <a:pt x="20673" y="3906"/>
                  </a:lnTo>
                  <a:lnTo>
                    <a:pt x="20669" y="3892"/>
                  </a:lnTo>
                  <a:lnTo>
                    <a:pt x="20668" y="3855"/>
                  </a:lnTo>
                  <a:lnTo>
                    <a:pt x="20669" y="3831"/>
                  </a:lnTo>
                  <a:lnTo>
                    <a:pt x="20672" y="3821"/>
                  </a:lnTo>
                  <a:lnTo>
                    <a:pt x="20684" y="3819"/>
                  </a:lnTo>
                  <a:lnTo>
                    <a:pt x="20698" y="3803"/>
                  </a:lnTo>
                  <a:lnTo>
                    <a:pt x="20701" y="3793"/>
                  </a:lnTo>
                  <a:lnTo>
                    <a:pt x="20700" y="3774"/>
                  </a:lnTo>
                  <a:lnTo>
                    <a:pt x="20702" y="3755"/>
                  </a:lnTo>
                  <a:lnTo>
                    <a:pt x="20705" y="3750"/>
                  </a:lnTo>
                  <a:lnTo>
                    <a:pt x="20713" y="3740"/>
                  </a:lnTo>
                  <a:lnTo>
                    <a:pt x="20715" y="3716"/>
                  </a:lnTo>
                  <a:lnTo>
                    <a:pt x="20715" y="3701"/>
                  </a:lnTo>
                  <a:lnTo>
                    <a:pt x="20711" y="3688"/>
                  </a:lnTo>
                  <a:lnTo>
                    <a:pt x="20707" y="3669"/>
                  </a:lnTo>
                  <a:lnTo>
                    <a:pt x="20700" y="3660"/>
                  </a:lnTo>
                  <a:lnTo>
                    <a:pt x="20700" y="3651"/>
                  </a:lnTo>
                  <a:lnTo>
                    <a:pt x="20702" y="3637"/>
                  </a:lnTo>
                  <a:lnTo>
                    <a:pt x="20704" y="3613"/>
                  </a:lnTo>
                  <a:lnTo>
                    <a:pt x="20707" y="3608"/>
                  </a:lnTo>
                  <a:lnTo>
                    <a:pt x="20713" y="3607"/>
                  </a:lnTo>
                  <a:lnTo>
                    <a:pt x="20719" y="3611"/>
                  </a:lnTo>
                  <a:lnTo>
                    <a:pt x="20724" y="3595"/>
                  </a:lnTo>
                  <a:lnTo>
                    <a:pt x="20730" y="3586"/>
                  </a:lnTo>
                  <a:lnTo>
                    <a:pt x="20742" y="3584"/>
                  </a:lnTo>
                  <a:lnTo>
                    <a:pt x="20750" y="3574"/>
                  </a:lnTo>
                  <a:lnTo>
                    <a:pt x="20749" y="3546"/>
                  </a:lnTo>
                  <a:lnTo>
                    <a:pt x="20742" y="3527"/>
                  </a:lnTo>
                  <a:lnTo>
                    <a:pt x="20739" y="3518"/>
                  </a:lnTo>
                  <a:lnTo>
                    <a:pt x="20732" y="3514"/>
                  </a:lnTo>
                  <a:lnTo>
                    <a:pt x="20729" y="3510"/>
                  </a:lnTo>
                  <a:lnTo>
                    <a:pt x="20721" y="3530"/>
                  </a:lnTo>
                  <a:lnTo>
                    <a:pt x="20718" y="3535"/>
                  </a:lnTo>
                  <a:lnTo>
                    <a:pt x="20712" y="3536"/>
                  </a:lnTo>
                  <a:lnTo>
                    <a:pt x="20709" y="3531"/>
                  </a:lnTo>
                  <a:lnTo>
                    <a:pt x="20711" y="3517"/>
                  </a:lnTo>
                  <a:lnTo>
                    <a:pt x="20720" y="3501"/>
                  </a:lnTo>
                  <a:lnTo>
                    <a:pt x="20722" y="3496"/>
                  </a:lnTo>
                  <a:lnTo>
                    <a:pt x="20705" y="3406"/>
                  </a:lnTo>
                  <a:lnTo>
                    <a:pt x="20704" y="3396"/>
                  </a:lnTo>
                  <a:lnTo>
                    <a:pt x="20712" y="3376"/>
                  </a:lnTo>
                  <a:lnTo>
                    <a:pt x="20668" y="3191"/>
                  </a:lnTo>
                  <a:lnTo>
                    <a:pt x="20667" y="3176"/>
                  </a:lnTo>
                  <a:lnTo>
                    <a:pt x="20675" y="3152"/>
                  </a:lnTo>
                  <a:lnTo>
                    <a:pt x="20683" y="3136"/>
                  </a:lnTo>
                  <a:lnTo>
                    <a:pt x="20689" y="3131"/>
                  </a:lnTo>
                  <a:lnTo>
                    <a:pt x="20692" y="3121"/>
                  </a:lnTo>
                  <a:lnTo>
                    <a:pt x="20700" y="3106"/>
                  </a:lnTo>
                  <a:lnTo>
                    <a:pt x="20708" y="3086"/>
                  </a:lnTo>
                  <a:lnTo>
                    <a:pt x="20710" y="3071"/>
                  </a:lnTo>
                  <a:lnTo>
                    <a:pt x="20718" y="3056"/>
                  </a:lnTo>
                  <a:lnTo>
                    <a:pt x="20727" y="3050"/>
                  </a:lnTo>
                  <a:lnTo>
                    <a:pt x="20733" y="3054"/>
                  </a:lnTo>
                  <a:lnTo>
                    <a:pt x="20737" y="3063"/>
                  </a:lnTo>
                  <a:lnTo>
                    <a:pt x="20735" y="3083"/>
                  </a:lnTo>
                  <a:lnTo>
                    <a:pt x="20730" y="3102"/>
                  </a:lnTo>
                  <a:lnTo>
                    <a:pt x="20728" y="3131"/>
                  </a:lnTo>
                  <a:lnTo>
                    <a:pt x="20723" y="3155"/>
                  </a:lnTo>
                  <a:lnTo>
                    <a:pt x="20727" y="3164"/>
                  </a:lnTo>
                  <a:lnTo>
                    <a:pt x="20727" y="3169"/>
                  </a:lnTo>
                  <a:lnTo>
                    <a:pt x="20736" y="3168"/>
                  </a:lnTo>
                  <a:lnTo>
                    <a:pt x="20739" y="3163"/>
                  </a:lnTo>
                  <a:lnTo>
                    <a:pt x="20738" y="3149"/>
                  </a:lnTo>
                  <a:lnTo>
                    <a:pt x="20744" y="3139"/>
                  </a:lnTo>
                  <a:lnTo>
                    <a:pt x="20746" y="3119"/>
                  </a:lnTo>
                  <a:lnTo>
                    <a:pt x="20743" y="3067"/>
                  </a:lnTo>
                  <a:lnTo>
                    <a:pt x="20746" y="3062"/>
                  </a:lnTo>
                  <a:lnTo>
                    <a:pt x="20752" y="3066"/>
                  </a:lnTo>
                  <a:lnTo>
                    <a:pt x="20755" y="3070"/>
                  </a:lnTo>
                  <a:lnTo>
                    <a:pt x="20760" y="3098"/>
                  </a:lnTo>
                  <a:lnTo>
                    <a:pt x="20760" y="3103"/>
                  </a:lnTo>
                  <a:lnTo>
                    <a:pt x="20766" y="3102"/>
                  </a:lnTo>
                  <a:lnTo>
                    <a:pt x="20769" y="3093"/>
                  </a:lnTo>
                  <a:lnTo>
                    <a:pt x="20765" y="3079"/>
                  </a:lnTo>
                  <a:lnTo>
                    <a:pt x="20761" y="3056"/>
                  </a:lnTo>
                  <a:lnTo>
                    <a:pt x="20757" y="3047"/>
                  </a:lnTo>
                  <a:lnTo>
                    <a:pt x="20748" y="3038"/>
                  </a:lnTo>
                  <a:lnTo>
                    <a:pt x="20754" y="3033"/>
                  </a:lnTo>
                  <a:lnTo>
                    <a:pt x="20766" y="3031"/>
                  </a:lnTo>
                  <a:lnTo>
                    <a:pt x="20775" y="3049"/>
                  </a:lnTo>
                  <a:lnTo>
                    <a:pt x="20779" y="3058"/>
                  </a:lnTo>
                  <a:lnTo>
                    <a:pt x="20783" y="3072"/>
                  </a:lnTo>
                  <a:lnTo>
                    <a:pt x="20783" y="3076"/>
                  </a:lnTo>
                  <a:lnTo>
                    <a:pt x="20774" y="3082"/>
                  </a:lnTo>
                  <a:lnTo>
                    <a:pt x="20775" y="3092"/>
                  </a:lnTo>
                  <a:lnTo>
                    <a:pt x="20791" y="3109"/>
                  </a:lnTo>
                  <a:lnTo>
                    <a:pt x="20794" y="3118"/>
                  </a:lnTo>
                  <a:lnTo>
                    <a:pt x="20792" y="3142"/>
                  </a:lnTo>
                  <a:lnTo>
                    <a:pt x="20796" y="3151"/>
                  </a:lnTo>
                  <a:lnTo>
                    <a:pt x="20796" y="3156"/>
                  </a:lnTo>
                  <a:lnTo>
                    <a:pt x="20802" y="3155"/>
                  </a:lnTo>
                  <a:lnTo>
                    <a:pt x="20805" y="3150"/>
                  </a:lnTo>
                  <a:lnTo>
                    <a:pt x="20807" y="3140"/>
                  </a:lnTo>
                  <a:lnTo>
                    <a:pt x="20806" y="3112"/>
                  </a:lnTo>
                  <a:lnTo>
                    <a:pt x="20811" y="3102"/>
                  </a:lnTo>
                  <a:lnTo>
                    <a:pt x="20811" y="3092"/>
                  </a:lnTo>
                  <a:lnTo>
                    <a:pt x="20805" y="3093"/>
                  </a:lnTo>
                  <a:lnTo>
                    <a:pt x="20802" y="3089"/>
                  </a:lnTo>
                  <a:lnTo>
                    <a:pt x="20801" y="3074"/>
                  </a:lnTo>
                  <a:lnTo>
                    <a:pt x="20788" y="3048"/>
                  </a:lnTo>
                  <a:lnTo>
                    <a:pt x="20780" y="3015"/>
                  </a:lnTo>
                  <a:lnTo>
                    <a:pt x="20776" y="3001"/>
                  </a:lnTo>
                  <a:lnTo>
                    <a:pt x="20769" y="2983"/>
                  </a:lnTo>
                  <a:lnTo>
                    <a:pt x="20758" y="2951"/>
                  </a:lnTo>
                  <a:lnTo>
                    <a:pt x="20755" y="2938"/>
                  </a:lnTo>
                  <a:lnTo>
                    <a:pt x="20752" y="2943"/>
                  </a:lnTo>
                  <a:lnTo>
                    <a:pt x="20747" y="2967"/>
                  </a:lnTo>
                  <a:lnTo>
                    <a:pt x="20741" y="2973"/>
                  </a:lnTo>
                  <a:lnTo>
                    <a:pt x="20738" y="2968"/>
                  </a:lnTo>
                  <a:lnTo>
                    <a:pt x="20737" y="2954"/>
                  </a:lnTo>
                  <a:lnTo>
                    <a:pt x="20739" y="2926"/>
                  </a:lnTo>
                  <a:lnTo>
                    <a:pt x="20742" y="2920"/>
                  </a:lnTo>
                  <a:lnTo>
                    <a:pt x="20748" y="2920"/>
                  </a:lnTo>
                  <a:lnTo>
                    <a:pt x="20746" y="2887"/>
                  </a:lnTo>
                  <a:lnTo>
                    <a:pt x="20751" y="2858"/>
                  </a:lnTo>
                  <a:lnTo>
                    <a:pt x="20754" y="2853"/>
                  </a:lnTo>
                  <a:lnTo>
                    <a:pt x="20757" y="2857"/>
                  </a:lnTo>
                  <a:lnTo>
                    <a:pt x="20764" y="2870"/>
                  </a:lnTo>
                  <a:lnTo>
                    <a:pt x="20767" y="2875"/>
                  </a:lnTo>
                  <a:lnTo>
                    <a:pt x="20764" y="2880"/>
                  </a:lnTo>
                  <a:lnTo>
                    <a:pt x="20758" y="2890"/>
                  </a:lnTo>
                  <a:lnTo>
                    <a:pt x="20757" y="2924"/>
                  </a:lnTo>
                  <a:lnTo>
                    <a:pt x="20770" y="2945"/>
                  </a:lnTo>
                  <a:lnTo>
                    <a:pt x="20784" y="2986"/>
                  </a:lnTo>
                  <a:lnTo>
                    <a:pt x="20798" y="3027"/>
                  </a:lnTo>
                  <a:lnTo>
                    <a:pt x="20803" y="3050"/>
                  </a:lnTo>
                  <a:lnTo>
                    <a:pt x="20809" y="3054"/>
                  </a:lnTo>
                  <a:lnTo>
                    <a:pt x="20812" y="3059"/>
                  </a:lnTo>
                  <a:lnTo>
                    <a:pt x="20817" y="3096"/>
                  </a:lnTo>
                  <a:lnTo>
                    <a:pt x="20820" y="3100"/>
                  </a:lnTo>
                  <a:lnTo>
                    <a:pt x="20824" y="3100"/>
                  </a:lnTo>
                  <a:lnTo>
                    <a:pt x="20826" y="3095"/>
                  </a:lnTo>
                  <a:lnTo>
                    <a:pt x="20832" y="3080"/>
                  </a:lnTo>
                  <a:lnTo>
                    <a:pt x="20829" y="3033"/>
                  </a:lnTo>
                  <a:lnTo>
                    <a:pt x="20826" y="3024"/>
                  </a:lnTo>
                  <a:lnTo>
                    <a:pt x="20820" y="3020"/>
                  </a:lnTo>
                  <a:lnTo>
                    <a:pt x="20820" y="3030"/>
                  </a:lnTo>
                  <a:lnTo>
                    <a:pt x="20817" y="3035"/>
                  </a:lnTo>
                  <a:lnTo>
                    <a:pt x="20814" y="3030"/>
                  </a:lnTo>
                  <a:lnTo>
                    <a:pt x="20813" y="3020"/>
                  </a:lnTo>
                  <a:lnTo>
                    <a:pt x="20794" y="2999"/>
                  </a:lnTo>
                  <a:lnTo>
                    <a:pt x="20794" y="2995"/>
                  </a:lnTo>
                  <a:lnTo>
                    <a:pt x="20799" y="2984"/>
                  </a:lnTo>
                  <a:lnTo>
                    <a:pt x="20803" y="2979"/>
                  </a:lnTo>
                  <a:lnTo>
                    <a:pt x="20802" y="2966"/>
                  </a:lnTo>
                  <a:lnTo>
                    <a:pt x="20798" y="2956"/>
                  </a:lnTo>
                  <a:lnTo>
                    <a:pt x="20809" y="2874"/>
                  </a:lnTo>
                  <a:lnTo>
                    <a:pt x="20812" y="2864"/>
                  </a:lnTo>
                  <a:lnTo>
                    <a:pt x="20817" y="2854"/>
                  </a:lnTo>
                  <a:lnTo>
                    <a:pt x="20826" y="2854"/>
                  </a:lnTo>
                  <a:lnTo>
                    <a:pt x="20837" y="2858"/>
                  </a:lnTo>
                  <a:lnTo>
                    <a:pt x="20837" y="2862"/>
                  </a:lnTo>
                  <a:lnTo>
                    <a:pt x="20829" y="2920"/>
                  </a:lnTo>
                  <a:lnTo>
                    <a:pt x="20827" y="2929"/>
                  </a:lnTo>
                  <a:lnTo>
                    <a:pt x="20838" y="2932"/>
                  </a:lnTo>
                  <a:lnTo>
                    <a:pt x="20837" y="2936"/>
                  </a:lnTo>
                  <a:lnTo>
                    <a:pt x="20837" y="2930"/>
                  </a:lnTo>
                  <a:lnTo>
                    <a:pt x="20840" y="2925"/>
                  </a:lnTo>
                  <a:lnTo>
                    <a:pt x="20838" y="2925"/>
                  </a:lnTo>
                  <a:lnTo>
                    <a:pt x="20828" y="2933"/>
                  </a:lnTo>
                  <a:lnTo>
                    <a:pt x="20828" y="2945"/>
                  </a:lnTo>
                  <a:lnTo>
                    <a:pt x="20836" y="2990"/>
                  </a:lnTo>
                  <a:lnTo>
                    <a:pt x="20837" y="3001"/>
                  </a:lnTo>
                  <a:lnTo>
                    <a:pt x="20858" y="3014"/>
                  </a:lnTo>
                  <a:lnTo>
                    <a:pt x="20862" y="3024"/>
                  </a:lnTo>
                  <a:lnTo>
                    <a:pt x="20868" y="3023"/>
                  </a:lnTo>
                  <a:lnTo>
                    <a:pt x="20871" y="3013"/>
                  </a:lnTo>
                  <a:lnTo>
                    <a:pt x="20873" y="2994"/>
                  </a:lnTo>
                  <a:lnTo>
                    <a:pt x="20872" y="2985"/>
                  </a:lnTo>
                  <a:lnTo>
                    <a:pt x="20859" y="2963"/>
                  </a:lnTo>
                  <a:lnTo>
                    <a:pt x="20852" y="2944"/>
                  </a:lnTo>
                  <a:lnTo>
                    <a:pt x="20847" y="2908"/>
                  </a:lnTo>
                  <a:lnTo>
                    <a:pt x="20850" y="2841"/>
                  </a:lnTo>
                  <a:lnTo>
                    <a:pt x="20850" y="2836"/>
                  </a:lnTo>
                  <a:lnTo>
                    <a:pt x="20853" y="2835"/>
                  </a:lnTo>
                  <a:lnTo>
                    <a:pt x="20856" y="2844"/>
                  </a:lnTo>
                  <a:lnTo>
                    <a:pt x="20860" y="2858"/>
                  </a:lnTo>
                  <a:lnTo>
                    <a:pt x="20862" y="2892"/>
                  </a:lnTo>
                  <a:lnTo>
                    <a:pt x="20856" y="2911"/>
                  </a:lnTo>
                  <a:lnTo>
                    <a:pt x="20864" y="2939"/>
                  </a:lnTo>
                  <a:lnTo>
                    <a:pt x="20871" y="2966"/>
                  </a:lnTo>
                  <a:lnTo>
                    <a:pt x="20871" y="2971"/>
                  </a:lnTo>
                  <a:lnTo>
                    <a:pt x="20878" y="2970"/>
                  </a:lnTo>
                  <a:lnTo>
                    <a:pt x="20880" y="2956"/>
                  </a:lnTo>
                  <a:lnTo>
                    <a:pt x="20882" y="2941"/>
                  </a:lnTo>
                  <a:lnTo>
                    <a:pt x="20888" y="2940"/>
                  </a:lnTo>
                  <a:lnTo>
                    <a:pt x="20889" y="2950"/>
                  </a:lnTo>
                  <a:lnTo>
                    <a:pt x="20893" y="2982"/>
                  </a:lnTo>
                  <a:lnTo>
                    <a:pt x="20896" y="2982"/>
                  </a:lnTo>
                  <a:lnTo>
                    <a:pt x="20899" y="2977"/>
                  </a:lnTo>
                  <a:lnTo>
                    <a:pt x="20899" y="2968"/>
                  </a:lnTo>
                  <a:lnTo>
                    <a:pt x="20892" y="2892"/>
                  </a:lnTo>
                  <a:lnTo>
                    <a:pt x="20896" y="2844"/>
                  </a:lnTo>
                  <a:lnTo>
                    <a:pt x="20896" y="2806"/>
                  </a:lnTo>
                  <a:lnTo>
                    <a:pt x="20895" y="2769"/>
                  </a:lnTo>
                  <a:lnTo>
                    <a:pt x="20900" y="2763"/>
                  </a:lnTo>
                  <a:lnTo>
                    <a:pt x="20909" y="2767"/>
                  </a:lnTo>
                  <a:lnTo>
                    <a:pt x="20913" y="2771"/>
                  </a:lnTo>
                  <a:lnTo>
                    <a:pt x="20917" y="2790"/>
                  </a:lnTo>
                  <a:lnTo>
                    <a:pt x="20921" y="2813"/>
                  </a:lnTo>
                  <a:lnTo>
                    <a:pt x="20919" y="2842"/>
                  </a:lnTo>
                  <a:lnTo>
                    <a:pt x="20923" y="2846"/>
                  </a:lnTo>
                  <a:lnTo>
                    <a:pt x="20940" y="2830"/>
                  </a:lnTo>
                  <a:lnTo>
                    <a:pt x="20948" y="2819"/>
                  </a:lnTo>
                  <a:lnTo>
                    <a:pt x="20958" y="2813"/>
                  </a:lnTo>
                  <a:lnTo>
                    <a:pt x="20961" y="2822"/>
                  </a:lnTo>
                  <a:lnTo>
                    <a:pt x="20964" y="2831"/>
                  </a:lnTo>
                  <a:lnTo>
                    <a:pt x="20966" y="2859"/>
                  </a:lnTo>
                  <a:lnTo>
                    <a:pt x="20969" y="2864"/>
                  </a:lnTo>
                  <a:lnTo>
                    <a:pt x="20972" y="2863"/>
                  </a:lnTo>
                  <a:lnTo>
                    <a:pt x="20985" y="2824"/>
                  </a:lnTo>
                  <a:lnTo>
                    <a:pt x="20984" y="2796"/>
                  </a:lnTo>
                  <a:lnTo>
                    <a:pt x="21001" y="2779"/>
                  </a:lnTo>
                  <a:lnTo>
                    <a:pt x="21004" y="2775"/>
                  </a:lnTo>
                  <a:lnTo>
                    <a:pt x="21002" y="2741"/>
                  </a:lnTo>
                  <a:lnTo>
                    <a:pt x="21014" y="2730"/>
                  </a:lnTo>
                  <a:lnTo>
                    <a:pt x="21018" y="2701"/>
                  </a:lnTo>
                  <a:lnTo>
                    <a:pt x="21018" y="2697"/>
                  </a:lnTo>
                  <a:lnTo>
                    <a:pt x="21015" y="2692"/>
                  </a:lnTo>
                  <a:lnTo>
                    <a:pt x="21012" y="2688"/>
                  </a:lnTo>
                  <a:lnTo>
                    <a:pt x="21000" y="2703"/>
                  </a:lnTo>
                  <a:lnTo>
                    <a:pt x="20997" y="2704"/>
                  </a:lnTo>
                  <a:lnTo>
                    <a:pt x="20993" y="2685"/>
                  </a:lnTo>
                  <a:lnTo>
                    <a:pt x="20990" y="2662"/>
                  </a:lnTo>
                  <a:lnTo>
                    <a:pt x="20993" y="2624"/>
                  </a:lnTo>
                  <a:lnTo>
                    <a:pt x="20993" y="2600"/>
                  </a:lnTo>
                  <a:lnTo>
                    <a:pt x="20993" y="2524"/>
                  </a:lnTo>
                  <a:lnTo>
                    <a:pt x="20993" y="2519"/>
                  </a:lnTo>
                  <a:lnTo>
                    <a:pt x="20998" y="2519"/>
                  </a:lnTo>
                  <a:lnTo>
                    <a:pt x="21003" y="2513"/>
                  </a:lnTo>
                  <a:lnTo>
                    <a:pt x="21001" y="2481"/>
                  </a:lnTo>
                  <a:lnTo>
                    <a:pt x="21004" y="2471"/>
                  </a:lnTo>
                  <a:lnTo>
                    <a:pt x="21000" y="2461"/>
                  </a:lnTo>
                  <a:lnTo>
                    <a:pt x="20997" y="2452"/>
                  </a:lnTo>
                  <a:lnTo>
                    <a:pt x="20994" y="2453"/>
                  </a:lnTo>
                  <a:lnTo>
                    <a:pt x="20978" y="2440"/>
                  </a:lnTo>
                  <a:lnTo>
                    <a:pt x="20968" y="2422"/>
                  </a:lnTo>
                  <a:lnTo>
                    <a:pt x="20971" y="2412"/>
                  </a:lnTo>
                  <a:lnTo>
                    <a:pt x="20973" y="2408"/>
                  </a:lnTo>
                  <a:lnTo>
                    <a:pt x="20988" y="2406"/>
                  </a:lnTo>
                  <a:lnTo>
                    <a:pt x="20991" y="2401"/>
                  </a:lnTo>
                  <a:lnTo>
                    <a:pt x="20990" y="2382"/>
                  </a:lnTo>
                  <a:lnTo>
                    <a:pt x="21010" y="2351"/>
                  </a:lnTo>
                  <a:lnTo>
                    <a:pt x="21018" y="2341"/>
                  </a:lnTo>
                  <a:lnTo>
                    <a:pt x="21021" y="2335"/>
                  </a:lnTo>
                  <a:lnTo>
                    <a:pt x="21020" y="2307"/>
                  </a:lnTo>
                  <a:lnTo>
                    <a:pt x="21010" y="2294"/>
                  </a:lnTo>
                  <a:lnTo>
                    <a:pt x="21006" y="2271"/>
                  </a:lnTo>
                  <a:lnTo>
                    <a:pt x="21008" y="2266"/>
                  </a:lnTo>
                  <a:lnTo>
                    <a:pt x="21015" y="2270"/>
                  </a:lnTo>
                  <a:lnTo>
                    <a:pt x="21027" y="2273"/>
                  </a:lnTo>
                  <a:lnTo>
                    <a:pt x="21030" y="2268"/>
                  </a:lnTo>
                  <a:lnTo>
                    <a:pt x="21036" y="2267"/>
                  </a:lnTo>
                  <a:lnTo>
                    <a:pt x="21036" y="2272"/>
                  </a:lnTo>
                  <a:lnTo>
                    <a:pt x="21042" y="2323"/>
                  </a:lnTo>
                  <a:lnTo>
                    <a:pt x="21041" y="2357"/>
                  </a:lnTo>
                  <a:lnTo>
                    <a:pt x="21032" y="2372"/>
                  </a:lnTo>
                  <a:lnTo>
                    <a:pt x="21033" y="2381"/>
                  </a:lnTo>
                  <a:lnTo>
                    <a:pt x="21039" y="2385"/>
                  </a:lnTo>
                  <a:lnTo>
                    <a:pt x="21047" y="2380"/>
                  </a:lnTo>
                  <a:lnTo>
                    <a:pt x="21050" y="2370"/>
                  </a:lnTo>
                  <a:lnTo>
                    <a:pt x="21058" y="2355"/>
                  </a:lnTo>
                  <a:lnTo>
                    <a:pt x="21054" y="2331"/>
                  </a:lnTo>
                  <a:lnTo>
                    <a:pt x="21057" y="2326"/>
                  </a:lnTo>
                  <a:lnTo>
                    <a:pt x="21060" y="2326"/>
                  </a:lnTo>
                  <a:lnTo>
                    <a:pt x="21066" y="2330"/>
                  </a:lnTo>
                  <a:lnTo>
                    <a:pt x="21067" y="2335"/>
                  </a:lnTo>
                  <a:lnTo>
                    <a:pt x="21070" y="2344"/>
                  </a:lnTo>
                  <a:lnTo>
                    <a:pt x="21068" y="2358"/>
                  </a:lnTo>
                  <a:lnTo>
                    <a:pt x="21065" y="2363"/>
                  </a:lnTo>
                  <a:lnTo>
                    <a:pt x="21057" y="2374"/>
                  </a:lnTo>
                  <a:lnTo>
                    <a:pt x="21055" y="2402"/>
                  </a:lnTo>
                  <a:lnTo>
                    <a:pt x="21046" y="2413"/>
                  </a:lnTo>
                  <a:lnTo>
                    <a:pt x="21044" y="2437"/>
                  </a:lnTo>
                  <a:lnTo>
                    <a:pt x="21049" y="2465"/>
                  </a:lnTo>
                  <a:lnTo>
                    <a:pt x="21052" y="2470"/>
                  </a:lnTo>
                  <a:lnTo>
                    <a:pt x="21058" y="2468"/>
                  </a:lnTo>
                  <a:lnTo>
                    <a:pt x="21066" y="2453"/>
                  </a:lnTo>
                  <a:lnTo>
                    <a:pt x="21069" y="2429"/>
                  </a:lnTo>
                  <a:lnTo>
                    <a:pt x="21074" y="2424"/>
                  </a:lnTo>
                  <a:lnTo>
                    <a:pt x="21077" y="2428"/>
                  </a:lnTo>
                  <a:lnTo>
                    <a:pt x="21097" y="2450"/>
                  </a:lnTo>
                  <a:lnTo>
                    <a:pt x="21103" y="2453"/>
                  </a:lnTo>
                  <a:lnTo>
                    <a:pt x="21127" y="2446"/>
                  </a:lnTo>
                  <a:lnTo>
                    <a:pt x="21139" y="2454"/>
                  </a:lnTo>
                  <a:lnTo>
                    <a:pt x="21152" y="2462"/>
                  </a:lnTo>
                  <a:lnTo>
                    <a:pt x="21158" y="2470"/>
                  </a:lnTo>
                  <a:lnTo>
                    <a:pt x="21167" y="2465"/>
                  </a:lnTo>
                  <a:lnTo>
                    <a:pt x="21170" y="2455"/>
                  </a:lnTo>
                  <a:lnTo>
                    <a:pt x="21169" y="2440"/>
                  </a:lnTo>
                  <a:lnTo>
                    <a:pt x="21159" y="2418"/>
                  </a:lnTo>
                  <a:lnTo>
                    <a:pt x="21140" y="2401"/>
                  </a:lnTo>
                  <a:lnTo>
                    <a:pt x="21133" y="2388"/>
                  </a:lnTo>
                  <a:lnTo>
                    <a:pt x="21123" y="2365"/>
                  </a:lnTo>
                  <a:lnTo>
                    <a:pt x="21119" y="2352"/>
                  </a:lnTo>
                  <a:lnTo>
                    <a:pt x="21122" y="2347"/>
                  </a:lnTo>
                  <a:lnTo>
                    <a:pt x="21124" y="2342"/>
                  </a:lnTo>
                  <a:lnTo>
                    <a:pt x="21140" y="2340"/>
                  </a:lnTo>
                  <a:lnTo>
                    <a:pt x="21142" y="2335"/>
                  </a:lnTo>
                  <a:lnTo>
                    <a:pt x="21147" y="2315"/>
                  </a:lnTo>
                  <a:lnTo>
                    <a:pt x="21149" y="2296"/>
                  </a:lnTo>
                  <a:lnTo>
                    <a:pt x="21149" y="2291"/>
                  </a:lnTo>
                  <a:lnTo>
                    <a:pt x="21136" y="2264"/>
                  </a:lnTo>
                  <a:lnTo>
                    <a:pt x="21135" y="2255"/>
                  </a:lnTo>
                  <a:lnTo>
                    <a:pt x="21138" y="2255"/>
                  </a:lnTo>
                  <a:lnTo>
                    <a:pt x="21150" y="2244"/>
                  </a:lnTo>
                  <a:lnTo>
                    <a:pt x="21156" y="2243"/>
                  </a:lnTo>
                  <a:lnTo>
                    <a:pt x="21159" y="2247"/>
                  </a:lnTo>
                  <a:lnTo>
                    <a:pt x="21171" y="2302"/>
                  </a:lnTo>
                  <a:lnTo>
                    <a:pt x="21171" y="2311"/>
                  </a:lnTo>
                  <a:lnTo>
                    <a:pt x="21175" y="2315"/>
                  </a:lnTo>
                  <a:lnTo>
                    <a:pt x="21178" y="2315"/>
                  </a:lnTo>
                  <a:lnTo>
                    <a:pt x="21180" y="2310"/>
                  </a:lnTo>
                  <a:lnTo>
                    <a:pt x="21182" y="2287"/>
                  </a:lnTo>
                  <a:lnTo>
                    <a:pt x="21188" y="2272"/>
                  </a:lnTo>
                  <a:lnTo>
                    <a:pt x="21193" y="2257"/>
                  </a:lnTo>
                  <a:lnTo>
                    <a:pt x="21199" y="2252"/>
                  </a:lnTo>
                  <a:lnTo>
                    <a:pt x="21210" y="2245"/>
                  </a:lnTo>
                  <a:lnTo>
                    <a:pt x="21219" y="2240"/>
                  </a:lnTo>
                  <a:lnTo>
                    <a:pt x="21215" y="2221"/>
                  </a:lnTo>
                  <a:lnTo>
                    <a:pt x="21206" y="2208"/>
                  </a:lnTo>
                  <a:lnTo>
                    <a:pt x="21194" y="2214"/>
                  </a:lnTo>
                  <a:lnTo>
                    <a:pt x="21187" y="2210"/>
                  </a:lnTo>
                  <a:lnTo>
                    <a:pt x="21186" y="2192"/>
                  </a:lnTo>
                  <a:lnTo>
                    <a:pt x="21210" y="2189"/>
                  </a:lnTo>
                  <a:lnTo>
                    <a:pt x="21224" y="2210"/>
                  </a:lnTo>
                  <a:lnTo>
                    <a:pt x="21227" y="2219"/>
                  </a:lnTo>
                  <a:lnTo>
                    <a:pt x="21230" y="2214"/>
                  </a:lnTo>
                  <a:lnTo>
                    <a:pt x="21230" y="2210"/>
                  </a:lnTo>
                  <a:lnTo>
                    <a:pt x="21222" y="2182"/>
                  </a:lnTo>
                  <a:lnTo>
                    <a:pt x="21225" y="2177"/>
                  </a:lnTo>
                  <a:lnTo>
                    <a:pt x="21234" y="2176"/>
                  </a:lnTo>
                  <a:lnTo>
                    <a:pt x="21237" y="2181"/>
                  </a:lnTo>
                  <a:lnTo>
                    <a:pt x="21242" y="2204"/>
                  </a:lnTo>
                  <a:lnTo>
                    <a:pt x="21245" y="2208"/>
                  </a:lnTo>
                  <a:lnTo>
                    <a:pt x="21257" y="2201"/>
                  </a:lnTo>
                  <a:lnTo>
                    <a:pt x="21272" y="2200"/>
                  </a:lnTo>
                  <a:lnTo>
                    <a:pt x="21275" y="2204"/>
                  </a:lnTo>
                  <a:lnTo>
                    <a:pt x="21279" y="2237"/>
                  </a:lnTo>
                  <a:lnTo>
                    <a:pt x="21286" y="2246"/>
                  </a:lnTo>
                  <a:lnTo>
                    <a:pt x="21299" y="2268"/>
                  </a:lnTo>
                  <a:lnTo>
                    <a:pt x="21306" y="2272"/>
                  </a:lnTo>
                  <a:lnTo>
                    <a:pt x="21314" y="2266"/>
                  </a:lnTo>
                  <a:lnTo>
                    <a:pt x="21320" y="2260"/>
                  </a:lnTo>
                  <a:lnTo>
                    <a:pt x="21318" y="2227"/>
                  </a:lnTo>
                  <a:lnTo>
                    <a:pt x="21321" y="2218"/>
                  </a:lnTo>
                  <a:lnTo>
                    <a:pt x="21324" y="2222"/>
                  </a:lnTo>
                  <a:lnTo>
                    <a:pt x="21328" y="2236"/>
                  </a:lnTo>
                  <a:lnTo>
                    <a:pt x="21331" y="2235"/>
                  </a:lnTo>
                  <a:lnTo>
                    <a:pt x="21337" y="2230"/>
                  </a:lnTo>
                  <a:lnTo>
                    <a:pt x="21339" y="2220"/>
                  </a:lnTo>
                  <a:lnTo>
                    <a:pt x="21338" y="2210"/>
                  </a:lnTo>
                  <a:lnTo>
                    <a:pt x="21329" y="2207"/>
                  </a:lnTo>
                  <a:lnTo>
                    <a:pt x="21322" y="2195"/>
                  </a:lnTo>
                  <a:lnTo>
                    <a:pt x="21304" y="2193"/>
                  </a:lnTo>
                  <a:lnTo>
                    <a:pt x="21301" y="2193"/>
                  </a:lnTo>
                  <a:lnTo>
                    <a:pt x="21297" y="2174"/>
                  </a:lnTo>
                  <a:lnTo>
                    <a:pt x="21297" y="2166"/>
                  </a:lnTo>
                  <a:lnTo>
                    <a:pt x="21308" y="2145"/>
                  </a:lnTo>
                  <a:lnTo>
                    <a:pt x="21314" y="2139"/>
                  </a:lnTo>
                  <a:lnTo>
                    <a:pt x="21317" y="2138"/>
                  </a:lnTo>
                  <a:lnTo>
                    <a:pt x="21320" y="2142"/>
                  </a:lnTo>
                  <a:lnTo>
                    <a:pt x="21318" y="2161"/>
                  </a:lnTo>
                  <a:lnTo>
                    <a:pt x="21321" y="2165"/>
                  </a:lnTo>
                  <a:lnTo>
                    <a:pt x="21335" y="2197"/>
                  </a:lnTo>
                  <a:lnTo>
                    <a:pt x="21344" y="2201"/>
                  </a:lnTo>
                  <a:lnTo>
                    <a:pt x="21347" y="2200"/>
                  </a:lnTo>
                  <a:lnTo>
                    <a:pt x="21347" y="2195"/>
                  </a:lnTo>
                  <a:lnTo>
                    <a:pt x="21334" y="2164"/>
                  </a:lnTo>
                  <a:lnTo>
                    <a:pt x="21333" y="2154"/>
                  </a:lnTo>
                  <a:lnTo>
                    <a:pt x="21335" y="2140"/>
                  </a:lnTo>
                  <a:lnTo>
                    <a:pt x="21338" y="2130"/>
                  </a:lnTo>
                  <a:lnTo>
                    <a:pt x="21349" y="2119"/>
                  </a:lnTo>
                  <a:lnTo>
                    <a:pt x="21352" y="2114"/>
                  </a:lnTo>
                  <a:lnTo>
                    <a:pt x="21352" y="2105"/>
                  </a:lnTo>
                  <a:lnTo>
                    <a:pt x="21345" y="2091"/>
                  </a:lnTo>
                  <a:lnTo>
                    <a:pt x="21344" y="2077"/>
                  </a:lnTo>
                  <a:lnTo>
                    <a:pt x="21340" y="2059"/>
                  </a:lnTo>
                  <a:lnTo>
                    <a:pt x="21343" y="2054"/>
                  </a:lnTo>
                  <a:lnTo>
                    <a:pt x="21349" y="2053"/>
                  </a:lnTo>
                  <a:lnTo>
                    <a:pt x="21352" y="2043"/>
                  </a:lnTo>
                  <a:lnTo>
                    <a:pt x="21354" y="2024"/>
                  </a:lnTo>
                  <a:lnTo>
                    <a:pt x="21356" y="2018"/>
                  </a:lnTo>
                  <a:lnTo>
                    <a:pt x="21359" y="2018"/>
                  </a:lnTo>
                  <a:lnTo>
                    <a:pt x="21367" y="2050"/>
                  </a:lnTo>
                  <a:lnTo>
                    <a:pt x="21369" y="2088"/>
                  </a:lnTo>
                  <a:lnTo>
                    <a:pt x="21372" y="2088"/>
                  </a:lnTo>
                  <a:lnTo>
                    <a:pt x="21375" y="2083"/>
                  </a:lnTo>
                  <a:lnTo>
                    <a:pt x="21376" y="2050"/>
                  </a:lnTo>
                  <a:lnTo>
                    <a:pt x="21372" y="2051"/>
                  </a:lnTo>
                  <a:lnTo>
                    <a:pt x="21374" y="2071"/>
                  </a:lnTo>
                  <a:lnTo>
                    <a:pt x="21377" y="2071"/>
                  </a:lnTo>
                  <a:lnTo>
                    <a:pt x="21381" y="2045"/>
                  </a:lnTo>
                  <a:lnTo>
                    <a:pt x="21382" y="2059"/>
                  </a:lnTo>
                  <a:lnTo>
                    <a:pt x="21386" y="2065"/>
                  </a:lnTo>
                  <a:lnTo>
                    <a:pt x="21392" y="2075"/>
                  </a:lnTo>
                  <a:lnTo>
                    <a:pt x="21397" y="2096"/>
                  </a:lnTo>
                  <a:lnTo>
                    <a:pt x="21400" y="2100"/>
                  </a:lnTo>
                  <a:lnTo>
                    <a:pt x="21406" y="2094"/>
                  </a:lnTo>
                  <a:lnTo>
                    <a:pt x="21405" y="2084"/>
                  </a:lnTo>
                  <a:lnTo>
                    <a:pt x="21408" y="2079"/>
                  </a:lnTo>
                  <a:lnTo>
                    <a:pt x="21404" y="2065"/>
                  </a:lnTo>
                  <a:lnTo>
                    <a:pt x="21403" y="2050"/>
                  </a:lnTo>
                  <a:lnTo>
                    <a:pt x="21409" y="2041"/>
                  </a:lnTo>
                  <a:lnTo>
                    <a:pt x="21405" y="2027"/>
                  </a:lnTo>
                  <a:lnTo>
                    <a:pt x="21408" y="2021"/>
                  </a:lnTo>
                  <a:lnTo>
                    <a:pt x="21414" y="2016"/>
                  </a:lnTo>
                  <a:lnTo>
                    <a:pt x="21423" y="2020"/>
                  </a:lnTo>
                  <a:lnTo>
                    <a:pt x="21426" y="2024"/>
                  </a:lnTo>
                  <a:lnTo>
                    <a:pt x="21424" y="2044"/>
                  </a:lnTo>
                  <a:lnTo>
                    <a:pt x="21424" y="2049"/>
                  </a:lnTo>
                  <a:lnTo>
                    <a:pt x="21431" y="2052"/>
                  </a:lnTo>
                  <a:lnTo>
                    <a:pt x="21445" y="2036"/>
                  </a:lnTo>
                  <a:lnTo>
                    <a:pt x="21451" y="2031"/>
                  </a:lnTo>
                  <a:lnTo>
                    <a:pt x="21450" y="2021"/>
                  </a:lnTo>
                  <a:lnTo>
                    <a:pt x="21444" y="2013"/>
                  </a:lnTo>
                  <a:lnTo>
                    <a:pt x="21439" y="1981"/>
                  </a:lnTo>
                  <a:lnTo>
                    <a:pt x="21436" y="1971"/>
                  </a:lnTo>
                  <a:lnTo>
                    <a:pt x="21432" y="1962"/>
                  </a:lnTo>
                  <a:lnTo>
                    <a:pt x="21431" y="1943"/>
                  </a:lnTo>
                  <a:lnTo>
                    <a:pt x="21437" y="1937"/>
                  </a:lnTo>
                  <a:lnTo>
                    <a:pt x="21440" y="1942"/>
                  </a:lnTo>
                  <a:lnTo>
                    <a:pt x="21443" y="1950"/>
                  </a:lnTo>
                  <a:lnTo>
                    <a:pt x="21449" y="1949"/>
                  </a:lnTo>
                  <a:lnTo>
                    <a:pt x="21452" y="1949"/>
                  </a:lnTo>
                  <a:lnTo>
                    <a:pt x="21455" y="1949"/>
                  </a:lnTo>
                  <a:lnTo>
                    <a:pt x="21459" y="1958"/>
                  </a:lnTo>
                  <a:lnTo>
                    <a:pt x="21471" y="1954"/>
                  </a:lnTo>
                  <a:lnTo>
                    <a:pt x="21480" y="1948"/>
                  </a:lnTo>
                  <a:lnTo>
                    <a:pt x="21480" y="1943"/>
                  </a:lnTo>
                  <a:lnTo>
                    <a:pt x="21473" y="1929"/>
                  </a:lnTo>
                  <a:lnTo>
                    <a:pt x="21466" y="1906"/>
                  </a:lnTo>
                  <a:lnTo>
                    <a:pt x="21465" y="1901"/>
                  </a:lnTo>
                  <a:lnTo>
                    <a:pt x="21468" y="1896"/>
                  </a:lnTo>
                  <a:lnTo>
                    <a:pt x="21471" y="1895"/>
                  </a:lnTo>
                  <a:lnTo>
                    <a:pt x="21474" y="1900"/>
                  </a:lnTo>
                  <a:lnTo>
                    <a:pt x="21482" y="1932"/>
                  </a:lnTo>
                  <a:lnTo>
                    <a:pt x="21485" y="1936"/>
                  </a:lnTo>
                  <a:lnTo>
                    <a:pt x="21492" y="1945"/>
                  </a:lnTo>
                  <a:lnTo>
                    <a:pt x="21492" y="1940"/>
                  </a:lnTo>
                  <a:lnTo>
                    <a:pt x="21494" y="1921"/>
                  </a:lnTo>
                  <a:lnTo>
                    <a:pt x="21502" y="1920"/>
                  </a:lnTo>
                  <a:lnTo>
                    <a:pt x="21502" y="1911"/>
                  </a:lnTo>
                  <a:lnTo>
                    <a:pt x="21496" y="1902"/>
                  </a:lnTo>
                  <a:lnTo>
                    <a:pt x="21488" y="1879"/>
                  </a:lnTo>
                  <a:lnTo>
                    <a:pt x="21482" y="1880"/>
                  </a:lnTo>
                  <a:lnTo>
                    <a:pt x="21479" y="1875"/>
                  </a:lnTo>
                  <a:lnTo>
                    <a:pt x="21478" y="1866"/>
                  </a:lnTo>
                  <a:lnTo>
                    <a:pt x="21475" y="1857"/>
                  </a:lnTo>
                  <a:lnTo>
                    <a:pt x="21472" y="1853"/>
                  </a:lnTo>
                  <a:lnTo>
                    <a:pt x="21475" y="1848"/>
                  </a:lnTo>
                  <a:lnTo>
                    <a:pt x="21478" y="1852"/>
                  </a:lnTo>
                  <a:lnTo>
                    <a:pt x="21482" y="1861"/>
                  </a:lnTo>
                  <a:lnTo>
                    <a:pt x="21488" y="1869"/>
                  </a:lnTo>
                  <a:lnTo>
                    <a:pt x="21494" y="1869"/>
                  </a:lnTo>
                  <a:lnTo>
                    <a:pt x="21494" y="1864"/>
                  </a:lnTo>
                  <a:lnTo>
                    <a:pt x="21487" y="1856"/>
                  </a:lnTo>
                  <a:lnTo>
                    <a:pt x="21490" y="1855"/>
                  </a:lnTo>
                  <a:lnTo>
                    <a:pt x="21499" y="1849"/>
                  </a:lnTo>
                  <a:lnTo>
                    <a:pt x="21505" y="1839"/>
                  </a:lnTo>
                  <a:lnTo>
                    <a:pt x="21511" y="1839"/>
                  </a:lnTo>
                  <a:lnTo>
                    <a:pt x="21512" y="1866"/>
                  </a:lnTo>
                  <a:lnTo>
                    <a:pt x="21516" y="1876"/>
                  </a:lnTo>
                  <a:lnTo>
                    <a:pt x="21529" y="1898"/>
                  </a:lnTo>
                  <a:lnTo>
                    <a:pt x="21535" y="1897"/>
                  </a:lnTo>
                  <a:lnTo>
                    <a:pt x="21538" y="1892"/>
                  </a:lnTo>
                  <a:lnTo>
                    <a:pt x="21537" y="1887"/>
                  </a:lnTo>
                  <a:lnTo>
                    <a:pt x="21530" y="1874"/>
                  </a:lnTo>
                  <a:lnTo>
                    <a:pt x="21530" y="1860"/>
                  </a:lnTo>
                  <a:lnTo>
                    <a:pt x="21539" y="1859"/>
                  </a:lnTo>
                  <a:lnTo>
                    <a:pt x="21536" y="1873"/>
                  </a:lnTo>
                  <a:lnTo>
                    <a:pt x="21549" y="1872"/>
                  </a:lnTo>
                  <a:lnTo>
                    <a:pt x="21557" y="1866"/>
                  </a:lnTo>
                  <a:lnTo>
                    <a:pt x="21557" y="1856"/>
                  </a:lnTo>
                  <a:lnTo>
                    <a:pt x="21565" y="1837"/>
                  </a:lnTo>
                  <a:lnTo>
                    <a:pt x="21575" y="1787"/>
                  </a:lnTo>
                  <a:lnTo>
                    <a:pt x="21571" y="1779"/>
                  </a:lnTo>
                  <a:lnTo>
                    <a:pt x="21565" y="1774"/>
                  </a:lnTo>
                  <a:lnTo>
                    <a:pt x="21565" y="1765"/>
                  </a:lnTo>
                  <a:lnTo>
                    <a:pt x="21576" y="1759"/>
                  </a:lnTo>
                  <a:lnTo>
                    <a:pt x="21576" y="1750"/>
                  </a:lnTo>
                  <a:lnTo>
                    <a:pt x="21573" y="1741"/>
                  </a:lnTo>
                  <a:lnTo>
                    <a:pt x="21575" y="1735"/>
                  </a:lnTo>
                  <a:lnTo>
                    <a:pt x="21584" y="1734"/>
                  </a:lnTo>
                  <a:lnTo>
                    <a:pt x="21593" y="1724"/>
                  </a:lnTo>
                  <a:lnTo>
                    <a:pt x="21592" y="1714"/>
                  </a:lnTo>
                  <a:lnTo>
                    <a:pt x="21592" y="1713"/>
                  </a:lnTo>
                  <a:lnTo>
                    <a:pt x="21600" y="1690"/>
                  </a:lnTo>
                  <a:lnTo>
                    <a:pt x="21600" y="1680"/>
                  </a:lnTo>
                  <a:lnTo>
                    <a:pt x="21596" y="1681"/>
                  </a:lnTo>
                  <a:lnTo>
                    <a:pt x="21590" y="1672"/>
                  </a:lnTo>
                  <a:lnTo>
                    <a:pt x="21589" y="1653"/>
                  </a:lnTo>
                  <a:lnTo>
                    <a:pt x="21583" y="1654"/>
                  </a:lnTo>
                  <a:lnTo>
                    <a:pt x="21576" y="1645"/>
                  </a:lnTo>
                  <a:lnTo>
                    <a:pt x="21558" y="1633"/>
                  </a:lnTo>
                  <a:lnTo>
                    <a:pt x="21552" y="1634"/>
                  </a:lnTo>
                  <a:lnTo>
                    <a:pt x="21535" y="1639"/>
                  </a:lnTo>
                  <a:lnTo>
                    <a:pt x="21537" y="1665"/>
                  </a:lnTo>
                  <a:lnTo>
                    <a:pt x="21537" y="1670"/>
                  </a:lnTo>
                  <a:lnTo>
                    <a:pt x="21558" y="1674"/>
                  </a:lnTo>
                  <a:lnTo>
                    <a:pt x="21561" y="1694"/>
                  </a:lnTo>
                  <a:lnTo>
                    <a:pt x="21567" y="1705"/>
                  </a:lnTo>
                  <a:lnTo>
                    <a:pt x="21564" y="1705"/>
                  </a:lnTo>
                  <a:lnTo>
                    <a:pt x="21562" y="1671"/>
                  </a:lnTo>
                  <a:lnTo>
                    <a:pt x="21550" y="1665"/>
                  </a:lnTo>
                  <a:lnTo>
                    <a:pt x="21547" y="1665"/>
                  </a:lnTo>
                  <a:lnTo>
                    <a:pt x="21551" y="1673"/>
                  </a:lnTo>
                  <a:lnTo>
                    <a:pt x="21554" y="1681"/>
                  </a:lnTo>
                  <a:lnTo>
                    <a:pt x="21555" y="1686"/>
                  </a:lnTo>
                  <a:lnTo>
                    <a:pt x="21542" y="1687"/>
                  </a:lnTo>
                  <a:lnTo>
                    <a:pt x="21539" y="1678"/>
                  </a:lnTo>
                  <a:lnTo>
                    <a:pt x="21538" y="1673"/>
                  </a:lnTo>
                  <a:lnTo>
                    <a:pt x="21533" y="1679"/>
                  </a:lnTo>
                  <a:lnTo>
                    <a:pt x="21530" y="1684"/>
                  </a:lnTo>
                  <a:lnTo>
                    <a:pt x="21540" y="1697"/>
                  </a:lnTo>
                  <a:lnTo>
                    <a:pt x="21544" y="1720"/>
                  </a:lnTo>
                  <a:lnTo>
                    <a:pt x="21538" y="1716"/>
                  </a:lnTo>
                  <a:lnTo>
                    <a:pt x="21531" y="1699"/>
                  </a:lnTo>
                  <a:lnTo>
                    <a:pt x="21524" y="1690"/>
                  </a:lnTo>
                  <a:lnTo>
                    <a:pt x="21508" y="1673"/>
                  </a:lnTo>
                  <a:lnTo>
                    <a:pt x="21508" y="1668"/>
                  </a:lnTo>
                  <a:lnTo>
                    <a:pt x="21499" y="1659"/>
                  </a:lnTo>
                  <a:lnTo>
                    <a:pt x="21499" y="1655"/>
                  </a:lnTo>
                  <a:lnTo>
                    <a:pt x="21507" y="1654"/>
                  </a:lnTo>
                  <a:lnTo>
                    <a:pt x="21529" y="1665"/>
                  </a:lnTo>
                  <a:lnTo>
                    <a:pt x="21532" y="1665"/>
                  </a:lnTo>
                  <a:lnTo>
                    <a:pt x="21535" y="1650"/>
                  </a:lnTo>
                  <a:lnTo>
                    <a:pt x="21531" y="1636"/>
                  </a:lnTo>
                  <a:lnTo>
                    <a:pt x="21516" y="1638"/>
                  </a:lnTo>
                  <a:lnTo>
                    <a:pt x="21509" y="1630"/>
                  </a:lnTo>
                  <a:lnTo>
                    <a:pt x="21517" y="1614"/>
                  </a:lnTo>
                  <a:lnTo>
                    <a:pt x="21526" y="1608"/>
                  </a:lnTo>
                  <a:lnTo>
                    <a:pt x="21529" y="1608"/>
                  </a:lnTo>
                  <a:lnTo>
                    <a:pt x="21539" y="1626"/>
                  </a:lnTo>
                  <a:lnTo>
                    <a:pt x="21543" y="1630"/>
                  </a:lnTo>
                  <a:lnTo>
                    <a:pt x="21546" y="1630"/>
                  </a:lnTo>
                  <a:lnTo>
                    <a:pt x="21544" y="1602"/>
                  </a:lnTo>
                  <a:lnTo>
                    <a:pt x="21549" y="1587"/>
                  </a:lnTo>
                  <a:lnTo>
                    <a:pt x="21546" y="1582"/>
                  </a:lnTo>
                  <a:lnTo>
                    <a:pt x="21517" y="1543"/>
                  </a:lnTo>
                  <a:lnTo>
                    <a:pt x="21508" y="1540"/>
                  </a:lnTo>
                  <a:lnTo>
                    <a:pt x="21500" y="1507"/>
                  </a:lnTo>
                  <a:lnTo>
                    <a:pt x="21468" y="1464"/>
                  </a:lnTo>
                  <a:lnTo>
                    <a:pt x="21422" y="1469"/>
                  </a:lnTo>
                  <a:lnTo>
                    <a:pt x="21421" y="1507"/>
                  </a:lnTo>
                  <a:lnTo>
                    <a:pt x="21413" y="1528"/>
                  </a:lnTo>
                  <a:lnTo>
                    <a:pt x="21383" y="1517"/>
                  </a:lnTo>
                  <a:lnTo>
                    <a:pt x="21340" y="1447"/>
                  </a:lnTo>
                  <a:lnTo>
                    <a:pt x="21338" y="1351"/>
                  </a:lnTo>
                  <a:lnTo>
                    <a:pt x="21286" y="1282"/>
                  </a:lnTo>
                  <a:lnTo>
                    <a:pt x="21296" y="1252"/>
                  </a:lnTo>
                  <a:lnTo>
                    <a:pt x="21306" y="1261"/>
                  </a:lnTo>
                  <a:lnTo>
                    <a:pt x="21314" y="1246"/>
                  </a:lnTo>
                  <a:lnTo>
                    <a:pt x="21293" y="1191"/>
                  </a:lnTo>
                  <a:lnTo>
                    <a:pt x="21278" y="1184"/>
                  </a:lnTo>
                  <a:lnTo>
                    <a:pt x="21264" y="1204"/>
                  </a:lnTo>
                  <a:lnTo>
                    <a:pt x="21204" y="1212"/>
                  </a:lnTo>
                  <a:lnTo>
                    <a:pt x="21172" y="1178"/>
                  </a:lnTo>
                  <a:lnTo>
                    <a:pt x="21167" y="1202"/>
                  </a:lnTo>
                  <a:lnTo>
                    <a:pt x="21146" y="1200"/>
                  </a:lnTo>
                  <a:lnTo>
                    <a:pt x="21135" y="1168"/>
                  </a:lnTo>
                  <a:lnTo>
                    <a:pt x="21140" y="1148"/>
                  </a:lnTo>
                  <a:lnTo>
                    <a:pt x="21127" y="1136"/>
                  </a:lnTo>
                  <a:lnTo>
                    <a:pt x="21123" y="1108"/>
                  </a:lnTo>
                  <a:lnTo>
                    <a:pt x="21133" y="1078"/>
                  </a:lnTo>
                  <a:lnTo>
                    <a:pt x="21133" y="1073"/>
                  </a:lnTo>
                  <a:lnTo>
                    <a:pt x="21111" y="1048"/>
                  </a:lnTo>
                  <a:lnTo>
                    <a:pt x="21118" y="1004"/>
                  </a:lnTo>
                  <a:lnTo>
                    <a:pt x="21105" y="991"/>
                  </a:lnTo>
                  <a:lnTo>
                    <a:pt x="20883" y="131"/>
                  </a:lnTo>
                  <a:lnTo>
                    <a:pt x="20843" y="117"/>
                  </a:lnTo>
                  <a:lnTo>
                    <a:pt x="20798" y="66"/>
                  </a:lnTo>
                  <a:lnTo>
                    <a:pt x="20680" y="0"/>
                  </a:lnTo>
                  <a:lnTo>
                    <a:pt x="20642" y="19"/>
                  </a:lnTo>
                  <a:lnTo>
                    <a:pt x="20634" y="48"/>
                  </a:lnTo>
                  <a:lnTo>
                    <a:pt x="20639" y="85"/>
                  </a:lnTo>
                  <a:lnTo>
                    <a:pt x="20594" y="101"/>
                  </a:lnTo>
                  <a:lnTo>
                    <a:pt x="20577" y="127"/>
                  </a:lnTo>
                  <a:lnTo>
                    <a:pt x="20570" y="156"/>
                  </a:lnTo>
                  <a:lnTo>
                    <a:pt x="20535" y="189"/>
                  </a:lnTo>
                  <a:lnTo>
                    <a:pt x="20487" y="266"/>
                  </a:lnTo>
                  <a:lnTo>
                    <a:pt x="20425" y="235"/>
                  </a:lnTo>
                  <a:lnTo>
                    <a:pt x="20412" y="209"/>
                  </a:lnTo>
                  <a:lnTo>
                    <a:pt x="20389" y="111"/>
                  </a:lnTo>
                  <a:lnTo>
                    <a:pt x="20365" y="119"/>
                  </a:lnTo>
                  <a:lnTo>
                    <a:pt x="20355" y="106"/>
                  </a:lnTo>
                  <a:lnTo>
                    <a:pt x="20323" y="124"/>
                  </a:lnTo>
                  <a:lnTo>
                    <a:pt x="20206" y="865"/>
                  </a:lnTo>
                  <a:lnTo>
                    <a:pt x="20217" y="964"/>
                  </a:lnTo>
                  <a:lnTo>
                    <a:pt x="20232" y="1080"/>
                  </a:lnTo>
                  <a:lnTo>
                    <a:pt x="20200" y="1179"/>
                  </a:lnTo>
                  <a:lnTo>
                    <a:pt x="20205" y="1216"/>
                  </a:lnTo>
                  <a:lnTo>
                    <a:pt x="20195" y="1246"/>
                  </a:lnTo>
                  <a:lnTo>
                    <a:pt x="20195" y="1312"/>
                  </a:lnTo>
                  <a:lnTo>
                    <a:pt x="20224" y="1342"/>
                  </a:lnTo>
                  <a:lnTo>
                    <a:pt x="20209" y="1415"/>
                  </a:lnTo>
                  <a:lnTo>
                    <a:pt x="20221" y="1418"/>
                  </a:lnTo>
                  <a:lnTo>
                    <a:pt x="20225" y="1489"/>
                  </a:lnTo>
                  <a:lnTo>
                    <a:pt x="20250" y="1496"/>
                  </a:lnTo>
                  <a:lnTo>
                    <a:pt x="20258" y="1537"/>
                  </a:lnTo>
                  <a:lnTo>
                    <a:pt x="20221" y="1646"/>
                  </a:lnTo>
                  <a:lnTo>
                    <a:pt x="20238" y="1697"/>
                  </a:lnTo>
                  <a:lnTo>
                    <a:pt x="20178" y="1818"/>
                  </a:lnTo>
                  <a:lnTo>
                    <a:pt x="20166" y="1876"/>
                  </a:lnTo>
                  <a:lnTo>
                    <a:pt x="20165" y="1924"/>
                  </a:lnTo>
                  <a:lnTo>
                    <a:pt x="20169" y="1947"/>
                  </a:lnTo>
                  <a:lnTo>
                    <a:pt x="20207" y="1981"/>
                  </a:lnTo>
                  <a:lnTo>
                    <a:pt x="20214" y="2003"/>
                  </a:lnTo>
                  <a:lnTo>
                    <a:pt x="20200" y="2019"/>
                  </a:lnTo>
                  <a:lnTo>
                    <a:pt x="20169" y="1999"/>
                  </a:lnTo>
                  <a:lnTo>
                    <a:pt x="20151" y="2006"/>
                  </a:lnTo>
                  <a:lnTo>
                    <a:pt x="20147" y="2040"/>
                  </a:lnTo>
                  <a:lnTo>
                    <a:pt x="20160" y="2066"/>
                  </a:lnTo>
                  <a:lnTo>
                    <a:pt x="20163" y="2176"/>
                  </a:lnTo>
                  <a:lnTo>
                    <a:pt x="20154" y="2177"/>
                  </a:lnTo>
                  <a:lnTo>
                    <a:pt x="20165" y="2341"/>
                  </a:lnTo>
                  <a:lnTo>
                    <a:pt x="20147" y="2348"/>
                  </a:lnTo>
                  <a:lnTo>
                    <a:pt x="20148" y="2367"/>
                  </a:lnTo>
                  <a:lnTo>
                    <a:pt x="20135" y="2383"/>
                  </a:lnTo>
                  <a:lnTo>
                    <a:pt x="20128" y="2393"/>
                  </a:lnTo>
                  <a:lnTo>
                    <a:pt x="20116" y="2456"/>
                  </a:lnTo>
                  <a:lnTo>
                    <a:pt x="20055" y="2445"/>
                  </a:lnTo>
                  <a:lnTo>
                    <a:pt x="20034" y="2504"/>
                  </a:lnTo>
                  <a:lnTo>
                    <a:pt x="20013" y="2516"/>
                  </a:lnTo>
                  <a:lnTo>
                    <a:pt x="20032" y="2533"/>
                  </a:lnTo>
                  <a:lnTo>
                    <a:pt x="20032" y="2585"/>
                  </a:lnTo>
                  <a:lnTo>
                    <a:pt x="20039" y="2608"/>
                  </a:lnTo>
                  <a:lnTo>
                    <a:pt x="20024" y="2667"/>
                  </a:lnTo>
                  <a:lnTo>
                    <a:pt x="20032" y="2704"/>
                  </a:lnTo>
                  <a:lnTo>
                    <a:pt x="20028" y="2706"/>
                  </a:lnTo>
                  <a:lnTo>
                    <a:pt x="19764" y="2856"/>
                  </a:lnTo>
                  <a:lnTo>
                    <a:pt x="19389" y="3050"/>
                  </a:lnTo>
                  <a:lnTo>
                    <a:pt x="19380" y="3054"/>
                  </a:lnTo>
                  <a:lnTo>
                    <a:pt x="19353" y="3070"/>
                  </a:lnTo>
                  <a:lnTo>
                    <a:pt x="19039" y="3244"/>
                  </a:lnTo>
                  <a:lnTo>
                    <a:pt x="19011" y="3256"/>
                  </a:lnTo>
                  <a:lnTo>
                    <a:pt x="18918" y="3297"/>
                  </a:lnTo>
                  <a:lnTo>
                    <a:pt x="18908" y="3304"/>
                  </a:lnTo>
                  <a:lnTo>
                    <a:pt x="18892" y="3320"/>
                  </a:lnTo>
                  <a:lnTo>
                    <a:pt x="18882" y="3324"/>
                  </a:lnTo>
                  <a:lnTo>
                    <a:pt x="18878" y="3325"/>
                  </a:lnTo>
                  <a:lnTo>
                    <a:pt x="18874" y="3316"/>
                  </a:lnTo>
                  <a:lnTo>
                    <a:pt x="18866" y="3323"/>
                  </a:lnTo>
                  <a:lnTo>
                    <a:pt x="18862" y="3318"/>
                  </a:lnTo>
                  <a:lnTo>
                    <a:pt x="18861" y="3319"/>
                  </a:lnTo>
                  <a:lnTo>
                    <a:pt x="18858" y="3325"/>
                  </a:lnTo>
                  <a:lnTo>
                    <a:pt x="18855" y="3320"/>
                  </a:lnTo>
                  <a:lnTo>
                    <a:pt x="18852" y="3317"/>
                  </a:lnTo>
                  <a:lnTo>
                    <a:pt x="18850" y="3318"/>
                  </a:lnTo>
                  <a:lnTo>
                    <a:pt x="18842" y="3332"/>
                  </a:lnTo>
                  <a:lnTo>
                    <a:pt x="18831" y="3340"/>
                  </a:lnTo>
                  <a:lnTo>
                    <a:pt x="18826" y="3360"/>
                  </a:lnTo>
                  <a:lnTo>
                    <a:pt x="18810" y="3364"/>
                  </a:lnTo>
                  <a:lnTo>
                    <a:pt x="18800" y="3375"/>
                  </a:lnTo>
                  <a:lnTo>
                    <a:pt x="18795" y="3398"/>
                  </a:lnTo>
                  <a:lnTo>
                    <a:pt x="18780" y="3425"/>
                  </a:lnTo>
                  <a:lnTo>
                    <a:pt x="18765" y="3443"/>
                  </a:lnTo>
                  <a:lnTo>
                    <a:pt x="18759" y="3447"/>
                  </a:lnTo>
                  <a:lnTo>
                    <a:pt x="18756" y="3469"/>
                  </a:lnTo>
                  <a:lnTo>
                    <a:pt x="18732" y="3501"/>
                  </a:lnTo>
                  <a:lnTo>
                    <a:pt x="18711" y="3535"/>
                  </a:lnTo>
                  <a:lnTo>
                    <a:pt x="18709" y="3542"/>
                  </a:lnTo>
                  <a:lnTo>
                    <a:pt x="18710" y="3557"/>
                  </a:lnTo>
                  <a:lnTo>
                    <a:pt x="18703" y="3571"/>
                  </a:lnTo>
                  <a:lnTo>
                    <a:pt x="18699" y="3575"/>
                  </a:lnTo>
                  <a:lnTo>
                    <a:pt x="18690" y="3598"/>
                  </a:lnTo>
                  <a:lnTo>
                    <a:pt x="18681" y="3611"/>
                  </a:lnTo>
                  <a:lnTo>
                    <a:pt x="18676" y="3631"/>
                  </a:lnTo>
                  <a:lnTo>
                    <a:pt x="18654" y="3685"/>
                  </a:lnTo>
                  <a:lnTo>
                    <a:pt x="18627" y="3776"/>
                  </a:lnTo>
                  <a:lnTo>
                    <a:pt x="18612" y="3810"/>
                  </a:lnTo>
                  <a:lnTo>
                    <a:pt x="18591" y="3872"/>
                  </a:lnTo>
                  <a:lnTo>
                    <a:pt x="18582" y="3924"/>
                  </a:lnTo>
                  <a:lnTo>
                    <a:pt x="18583" y="3956"/>
                  </a:lnTo>
                  <a:lnTo>
                    <a:pt x="18562" y="4016"/>
                  </a:lnTo>
                  <a:lnTo>
                    <a:pt x="18546" y="4049"/>
                  </a:lnTo>
                  <a:lnTo>
                    <a:pt x="18535" y="4050"/>
                  </a:lnTo>
                  <a:lnTo>
                    <a:pt x="18524" y="4064"/>
                  </a:lnTo>
                  <a:lnTo>
                    <a:pt x="18516" y="4075"/>
                  </a:lnTo>
                  <a:lnTo>
                    <a:pt x="18506" y="4098"/>
                  </a:lnTo>
                  <a:lnTo>
                    <a:pt x="18500" y="4102"/>
                  </a:lnTo>
                  <a:lnTo>
                    <a:pt x="18492" y="4112"/>
                  </a:lnTo>
                  <a:lnTo>
                    <a:pt x="18483" y="4133"/>
                  </a:lnTo>
                  <a:lnTo>
                    <a:pt x="18489" y="4164"/>
                  </a:lnTo>
                  <a:lnTo>
                    <a:pt x="18480" y="4187"/>
                  </a:lnTo>
                  <a:lnTo>
                    <a:pt x="18466" y="4204"/>
                  </a:lnTo>
                  <a:lnTo>
                    <a:pt x="18449" y="4213"/>
                  </a:lnTo>
                  <a:lnTo>
                    <a:pt x="18441" y="4223"/>
                  </a:lnTo>
                  <a:lnTo>
                    <a:pt x="18436" y="4281"/>
                  </a:lnTo>
                  <a:lnTo>
                    <a:pt x="18433" y="4287"/>
                  </a:lnTo>
                  <a:lnTo>
                    <a:pt x="18442" y="4324"/>
                  </a:lnTo>
                  <a:lnTo>
                    <a:pt x="18451" y="4318"/>
                  </a:lnTo>
                  <a:lnTo>
                    <a:pt x="18454" y="4322"/>
                  </a:lnTo>
                  <a:lnTo>
                    <a:pt x="18464" y="4326"/>
                  </a:lnTo>
                  <a:lnTo>
                    <a:pt x="18471" y="4363"/>
                  </a:lnTo>
                  <a:lnTo>
                    <a:pt x="18477" y="4353"/>
                  </a:lnTo>
                  <a:lnTo>
                    <a:pt x="18476" y="4333"/>
                  </a:lnTo>
                  <a:lnTo>
                    <a:pt x="18478" y="4319"/>
                  </a:lnTo>
                  <a:lnTo>
                    <a:pt x="18495" y="4293"/>
                  </a:lnTo>
                  <a:lnTo>
                    <a:pt x="18502" y="4297"/>
                  </a:lnTo>
                  <a:lnTo>
                    <a:pt x="18520" y="4290"/>
                  </a:lnTo>
                  <a:lnTo>
                    <a:pt x="18526" y="4299"/>
                  </a:lnTo>
                  <a:lnTo>
                    <a:pt x="18526" y="4308"/>
                  </a:lnTo>
                  <a:lnTo>
                    <a:pt x="18535" y="4298"/>
                  </a:lnTo>
                  <a:lnTo>
                    <a:pt x="18533" y="4327"/>
                  </a:lnTo>
                  <a:lnTo>
                    <a:pt x="18514" y="4357"/>
                  </a:lnTo>
                  <a:lnTo>
                    <a:pt x="18515" y="4376"/>
                  </a:lnTo>
                  <a:lnTo>
                    <a:pt x="18533" y="4374"/>
                  </a:lnTo>
                  <a:lnTo>
                    <a:pt x="18554" y="4324"/>
                  </a:lnTo>
                  <a:lnTo>
                    <a:pt x="18557" y="4328"/>
                  </a:lnTo>
                  <a:lnTo>
                    <a:pt x="18564" y="4327"/>
                  </a:lnTo>
                  <a:lnTo>
                    <a:pt x="18562" y="4361"/>
                  </a:lnTo>
                  <a:lnTo>
                    <a:pt x="18559" y="4357"/>
                  </a:lnTo>
                  <a:lnTo>
                    <a:pt x="18540" y="4392"/>
                  </a:lnTo>
                  <a:lnTo>
                    <a:pt x="18550" y="4424"/>
                  </a:lnTo>
                  <a:lnTo>
                    <a:pt x="18528" y="4470"/>
                  </a:lnTo>
                  <a:lnTo>
                    <a:pt x="18519" y="4461"/>
                  </a:lnTo>
                  <a:lnTo>
                    <a:pt x="18518" y="4447"/>
                  </a:lnTo>
                  <a:lnTo>
                    <a:pt x="18501" y="4464"/>
                  </a:lnTo>
                  <a:lnTo>
                    <a:pt x="18496" y="4487"/>
                  </a:lnTo>
                  <a:lnTo>
                    <a:pt x="18500" y="4497"/>
                  </a:lnTo>
                  <a:lnTo>
                    <a:pt x="18506" y="4501"/>
                  </a:lnTo>
                  <a:lnTo>
                    <a:pt x="18509" y="4505"/>
                  </a:lnTo>
                  <a:lnTo>
                    <a:pt x="18524" y="4503"/>
                  </a:lnTo>
                  <a:lnTo>
                    <a:pt x="18552" y="4581"/>
                  </a:lnTo>
                  <a:lnTo>
                    <a:pt x="18560" y="4627"/>
                  </a:lnTo>
                  <a:lnTo>
                    <a:pt x="18562" y="4608"/>
                  </a:lnTo>
                  <a:lnTo>
                    <a:pt x="18575" y="4620"/>
                  </a:lnTo>
                  <a:lnTo>
                    <a:pt x="18571" y="4659"/>
                  </a:lnTo>
                  <a:lnTo>
                    <a:pt x="18565" y="4655"/>
                  </a:lnTo>
                  <a:lnTo>
                    <a:pt x="18570" y="4687"/>
                  </a:lnTo>
                  <a:lnTo>
                    <a:pt x="18576" y="4691"/>
                  </a:lnTo>
                  <a:lnTo>
                    <a:pt x="18574" y="4701"/>
                  </a:lnTo>
                  <a:lnTo>
                    <a:pt x="18566" y="4735"/>
                  </a:lnTo>
                  <a:lnTo>
                    <a:pt x="18546" y="4757"/>
                  </a:lnTo>
                  <a:lnTo>
                    <a:pt x="18501" y="4772"/>
                  </a:lnTo>
                  <a:lnTo>
                    <a:pt x="18438" y="4898"/>
                  </a:lnTo>
                  <a:lnTo>
                    <a:pt x="18423" y="4962"/>
                  </a:lnTo>
                  <a:lnTo>
                    <a:pt x="18417" y="4963"/>
                  </a:lnTo>
                  <a:lnTo>
                    <a:pt x="18411" y="4968"/>
                  </a:lnTo>
                  <a:lnTo>
                    <a:pt x="18400" y="4994"/>
                  </a:lnTo>
                  <a:lnTo>
                    <a:pt x="18383" y="5015"/>
                  </a:lnTo>
                  <a:lnTo>
                    <a:pt x="18374" y="5015"/>
                  </a:lnTo>
                  <a:lnTo>
                    <a:pt x="18343" y="5052"/>
                  </a:lnTo>
                  <a:lnTo>
                    <a:pt x="18356" y="5084"/>
                  </a:lnTo>
                  <a:lnTo>
                    <a:pt x="18335" y="5073"/>
                  </a:lnTo>
                  <a:lnTo>
                    <a:pt x="18334" y="5059"/>
                  </a:lnTo>
                  <a:lnTo>
                    <a:pt x="18286" y="5069"/>
                  </a:lnTo>
                  <a:lnTo>
                    <a:pt x="18177" y="5130"/>
                  </a:lnTo>
                  <a:lnTo>
                    <a:pt x="18116" y="5185"/>
                  </a:lnTo>
                  <a:lnTo>
                    <a:pt x="18032" y="5139"/>
                  </a:lnTo>
                  <a:lnTo>
                    <a:pt x="17898" y="5169"/>
                  </a:lnTo>
                  <a:lnTo>
                    <a:pt x="17865" y="5187"/>
                  </a:lnTo>
                  <a:lnTo>
                    <a:pt x="17758" y="5225"/>
                  </a:lnTo>
                  <a:lnTo>
                    <a:pt x="17714" y="5253"/>
                  </a:lnTo>
                  <a:lnTo>
                    <a:pt x="17564" y="5395"/>
                  </a:lnTo>
                  <a:lnTo>
                    <a:pt x="17564" y="5400"/>
                  </a:lnTo>
                  <a:lnTo>
                    <a:pt x="17581" y="5493"/>
                  </a:lnTo>
                  <a:lnTo>
                    <a:pt x="17570" y="5519"/>
                  </a:lnTo>
                  <a:lnTo>
                    <a:pt x="17570" y="5535"/>
                  </a:lnTo>
                  <a:lnTo>
                    <a:pt x="17623" y="5539"/>
                  </a:lnTo>
                  <a:lnTo>
                    <a:pt x="17652" y="5550"/>
                  </a:lnTo>
                  <a:lnTo>
                    <a:pt x="17661" y="5568"/>
                  </a:lnTo>
                  <a:lnTo>
                    <a:pt x="17646" y="5618"/>
                  </a:lnTo>
                  <a:lnTo>
                    <a:pt x="17663" y="5640"/>
                  </a:lnTo>
                  <a:lnTo>
                    <a:pt x="17667" y="5649"/>
                  </a:lnTo>
                  <a:lnTo>
                    <a:pt x="17698" y="5721"/>
                  </a:lnTo>
                  <a:lnTo>
                    <a:pt x="17703" y="5748"/>
                  </a:lnTo>
                  <a:lnTo>
                    <a:pt x="17687" y="5793"/>
                  </a:lnTo>
                  <a:lnTo>
                    <a:pt x="17645" y="5856"/>
                  </a:lnTo>
                  <a:lnTo>
                    <a:pt x="17646" y="5893"/>
                  </a:lnTo>
                  <a:lnTo>
                    <a:pt x="17630" y="5923"/>
                  </a:lnTo>
                  <a:lnTo>
                    <a:pt x="17623" y="5972"/>
                  </a:lnTo>
                  <a:lnTo>
                    <a:pt x="17555" y="6066"/>
                  </a:lnTo>
                  <a:lnTo>
                    <a:pt x="17532" y="6140"/>
                  </a:lnTo>
                  <a:lnTo>
                    <a:pt x="17460" y="6277"/>
                  </a:lnTo>
                  <a:lnTo>
                    <a:pt x="17437" y="6306"/>
                  </a:lnTo>
                  <a:lnTo>
                    <a:pt x="17432" y="6313"/>
                  </a:lnTo>
                  <a:lnTo>
                    <a:pt x="17310" y="6490"/>
                  </a:lnTo>
                  <a:lnTo>
                    <a:pt x="17304" y="6491"/>
                  </a:lnTo>
                  <a:lnTo>
                    <a:pt x="17309" y="6467"/>
                  </a:lnTo>
                  <a:lnTo>
                    <a:pt x="17327" y="6455"/>
                  </a:lnTo>
                  <a:lnTo>
                    <a:pt x="17326" y="6445"/>
                  </a:lnTo>
                  <a:lnTo>
                    <a:pt x="17314" y="6447"/>
                  </a:lnTo>
                  <a:lnTo>
                    <a:pt x="17303" y="6463"/>
                  </a:lnTo>
                  <a:lnTo>
                    <a:pt x="17291" y="6521"/>
                  </a:lnTo>
                  <a:lnTo>
                    <a:pt x="17188" y="6646"/>
                  </a:lnTo>
                  <a:lnTo>
                    <a:pt x="17182" y="6653"/>
                  </a:lnTo>
                  <a:lnTo>
                    <a:pt x="17171" y="6678"/>
                  </a:lnTo>
                  <a:lnTo>
                    <a:pt x="17114" y="6737"/>
                  </a:lnTo>
                  <a:lnTo>
                    <a:pt x="17096" y="6753"/>
                  </a:lnTo>
                  <a:lnTo>
                    <a:pt x="17093" y="6749"/>
                  </a:lnTo>
                  <a:lnTo>
                    <a:pt x="17051" y="6807"/>
                  </a:lnTo>
                  <a:lnTo>
                    <a:pt x="16993" y="6857"/>
                  </a:lnTo>
                  <a:lnTo>
                    <a:pt x="16896" y="6987"/>
                  </a:lnTo>
                  <a:lnTo>
                    <a:pt x="16859" y="7086"/>
                  </a:lnTo>
                  <a:lnTo>
                    <a:pt x="16844" y="7103"/>
                  </a:lnTo>
                  <a:lnTo>
                    <a:pt x="16795" y="7204"/>
                  </a:lnTo>
                  <a:lnTo>
                    <a:pt x="16775" y="7230"/>
                  </a:lnTo>
                  <a:lnTo>
                    <a:pt x="16748" y="7233"/>
                  </a:lnTo>
                  <a:lnTo>
                    <a:pt x="16731" y="7250"/>
                  </a:lnTo>
                  <a:lnTo>
                    <a:pt x="16670" y="7247"/>
                  </a:lnTo>
                  <a:lnTo>
                    <a:pt x="16609" y="7302"/>
                  </a:lnTo>
                  <a:lnTo>
                    <a:pt x="16588" y="7348"/>
                  </a:lnTo>
                  <a:lnTo>
                    <a:pt x="16549" y="7362"/>
                  </a:lnTo>
                  <a:lnTo>
                    <a:pt x="16500" y="7415"/>
                  </a:lnTo>
                  <a:lnTo>
                    <a:pt x="16463" y="7401"/>
                  </a:lnTo>
                  <a:lnTo>
                    <a:pt x="16435" y="7348"/>
                  </a:lnTo>
                  <a:lnTo>
                    <a:pt x="16431" y="7315"/>
                  </a:lnTo>
                  <a:lnTo>
                    <a:pt x="16428" y="7315"/>
                  </a:lnTo>
                  <a:lnTo>
                    <a:pt x="16454" y="7379"/>
                  </a:lnTo>
                  <a:lnTo>
                    <a:pt x="16432" y="7372"/>
                  </a:lnTo>
                  <a:lnTo>
                    <a:pt x="16426" y="7375"/>
                  </a:lnTo>
                  <a:lnTo>
                    <a:pt x="16396" y="7387"/>
                  </a:lnTo>
                  <a:lnTo>
                    <a:pt x="16391" y="7404"/>
                  </a:lnTo>
                  <a:lnTo>
                    <a:pt x="16372" y="7383"/>
                  </a:lnTo>
                  <a:lnTo>
                    <a:pt x="16332" y="7445"/>
                  </a:lnTo>
                  <a:lnTo>
                    <a:pt x="16313" y="7429"/>
                  </a:lnTo>
                  <a:lnTo>
                    <a:pt x="16310" y="7434"/>
                  </a:lnTo>
                  <a:lnTo>
                    <a:pt x="16308" y="7439"/>
                  </a:lnTo>
                  <a:lnTo>
                    <a:pt x="16303" y="7455"/>
                  </a:lnTo>
                  <a:lnTo>
                    <a:pt x="16301" y="7436"/>
                  </a:lnTo>
                  <a:lnTo>
                    <a:pt x="16284" y="7443"/>
                  </a:lnTo>
                  <a:lnTo>
                    <a:pt x="16271" y="7439"/>
                  </a:lnTo>
                  <a:lnTo>
                    <a:pt x="16304" y="7421"/>
                  </a:lnTo>
                  <a:lnTo>
                    <a:pt x="16312" y="7396"/>
                  </a:lnTo>
                  <a:lnTo>
                    <a:pt x="16352" y="7372"/>
                  </a:lnTo>
                  <a:lnTo>
                    <a:pt x="16362" y="7376"/>
                  </a:lnTo>
                  <a:lnTo>
                    <a:pt x="16394" y="7343"/>
                  </a:lnTo>
                  <a:lnTo>
                    <a:pt x="16406" y="7352"/>
                  </a:lnTo>
                  <a:lnTo>
                    <a:pt x="16402" y="7324"/>
                  </a:lnTo>
                  <a:lnTo>
                    <a:pt x="16377" y="7317"/>
                  </a:lnTo>
                  <a:lnTo>
                    <a:pt x="16357" y="7343"/>
                  </a:lnTo>
                  <a:lnTo>
                    <a:pt x="16354" y="7339"/>
                  </a:lnTo>
                  <a:lnTo>
                    <a:pt x="16339" y="7350"/>
                  </a:lnTo>
                  <a:lnTo>
                    <a:pt x="16356" y="7310"/>
                  </a:lnTo>
                  <a:lnTo>
                    <a:pt x="16349" y="7292"/>
                  </a:lnTo>
                  <a:lnTo>
                    <a:pt x="16337" y="7308"/>
                  </a:lnTo>
                  <a:lnTo>
                    <a:pt x="16344" y="7321"/>
                  </a:lnTo>
                  <a:lnTo>
                    <a:pt x="16336" y="7341"/>
                  </a:lnTo>
                  <a:lnTo>
                    <a:pt x="16319" y="7367"/>
                  </a:lnTo>
                  <a:lnTo>
                    <a:pt x="16298" y="7360"/>
                  </a:lnTo>
                  <a:lnTo>
                    <a:pt x="16259" y="7322"/>
                  </a:lnTo>
                  <a:lnTo>
                    <a:pt x="16219" y="7308"/>
                  </a:lnTo>
                  <a:lnTo>
                    <a:pt x="16198" y="7306"/>
                  </a:lnTo>
                  <a:lnTo>
                    <a:pt x="16164" y="7282"/>
                  </a:lnTo>
                  <a:lnTo>
                    <a:pt x="16145" y="7284"/>
                  </a:lnTo>
                  <a:lnTo>
                    <a:pt x="16148" y="7269"/>
                  </a:lnTo>
                  <a:lnTo>
                    <a:pt x="16135" y="7257"/>
                  </a:lnTo>
                  <a:lnTo>
                    <a:pt x="16139" y="7275"/>
                  </a:lnTo>
                  <a:lnTo>
                    <a:pt x="16133" y="7286"/>
                  </a:lnTo>
                  <a:lnTo>
                    <a:pt x="16103" y="7289"/>
                  </a:lnTo>
                  <a:lnTo>
                    <a:pt x="16088" y="7277"/>
                  </a:lnTo>
                  <a:lnTo>
                    <a:pt x="16090" y="7267"/>
                  </a:lnTo>
                  <a:lnTo>
                    <a:pt x="16084" y="7273"/>
                  </a:lnTo>
                  <a:lnTo>
                    <a:pt x="16085" y="7257"/>
                  </a:lnTo>
                  <a:lnTo>
                    <a:pt x="16088" y="7220"/>
                  </a:lnTo>
                  <a:lnTo>
                    <a:pt x="16094" y="7228"/>
                  </a:lnTo>
                  <a:lnTo>
                    <a:pt x="16093" y="7195"/>
                  </a:lnTo>
                  <a:lnTo>
                    <a:pt x="16110" y="7117"/>
                  </a:lnTo>
                  <a:lnTo>
                    <a:pt x="16116" y="7116"/>
                  </a:lnTo>
                  <a:lnTo>
                    <a:pt x="16118" y="7093"/>
                  </a:lnTo>
                  <a:lnTo>
                    <a:pt x="16129" y="7072"/>
                  </a:lnTo>
                  <a:lnTo>
                    <a:pt x="16138" y="7071"/>
                  </a:lnTo>
                  <a:lnTo>
                    <a:pt x="16139" y="7042"/>
                  </a:lnTo>
                  <a:lnTo>
                    <a:pt x="16139" y="7033"/>
                  </a:lnTo>
                  <a:lnTo>
                    <a:pt x="16145" y="7032"/>
                  </a:lnTo>
                  <a:lnTo>
                    <a:pt x="16151" y="6980"/>
                  </a:lnTo>
                  <a:lnTo>
                    <a:pt x="16157" y="6983"/>
                  </a:lnTo>
                  <a:lnTo>
                    <a:pt x="16149" y="6942"/>
                  </a:lnTo>
                  <a:lnTo>
                    <a:pt x="16155" y="6941"/>
                  </a:lnTo>
                  <a:lnTo>
                    <a:pt x="16148" y="6918"/>
                  </a:lnTo>
                  <a:lnTo>
                    <a:pt x="16155" y="6808"/>
                  </a:lnTo>
                  <a:lnTo>
                    <a:pt x="16164" y="6750"/>
                  </a:lnTo>
                  <a:lnTo>
                    <a:pt x="16175" y="6725"/>
                  </a:lnTo>
                  <a:lnTo>
                    <a:pt x="16189" y="6704"/>
                  </a:lnTo>
                  <a:lnTo>
                    <a:pt x="16200" y="6693"/>
                  </a:lnTo>
                  <a:lnTo>
                    <a:pt x="16221" y="6681"/>
                  </a:lnTo>
                  <a:lnTo>
                    <a:pt x="16232" y="6651"/>
                  </a:lnTo>
                  <a:lnTo>
                    <a:pt x="16236" y="6618"/>
                  </a:lnTo>
                  <a:lnTo>
                    <a:pt x="16225" y="6577"/>
                  </a:lnTo>
                  <a:lnTo>
                    <a:pt x="16223" y="6539"/>
                  </a:lnTo>
                  <a:lnTo>
                    <a:pt x="16236" y="6499"/>
                  </a:lnTo>
                  <a:lnTo>
                    <a:pt x="16254" y="6497"/>
                  </a:lnTo>
                  <a:lnTo>
                    <a:pt x="16253" y="6478"/>
                  </a:lnTo>
                  <a:lnTo>
                    <a:pt x="16234" y="6457"/>
                  </a:lnTo>
                  <a:lnTo>
                    <a:pt x="16236" y="6433"/>
                  </a:lnTo>
                  <a:lnTo>
                    <a:pt x="16273" y="6385"/>
                  </a:lnTo>
                  <a:lnTo>
                    <a:pt x="16300" y="6391"/>
                  </a:lnTo>
                  <a:lnTo>
                    <a:pt x="16299" y="6425"/>
                  </a:lnTo>
                  <a:lnTo>
                    <a:pt x="16332" y="6421"/>
                  </a:lnTo>
                  <a:lnTo>
                    <a:pt x="16344" y="6415"/>
                  </a:lnTo>
                  <a:lnTo>
                    <a:pt x="16346" y="6404"/>
                  </a:lnTo>
                  <a:lnTo>
                    <a:pt x="16344" y="6376"/>
                  </a:lnTo>
                  <a:lnTo>
                    <a:pt x="16345" y="6342"/>
                  </a:lnTo>
                  <a:lnTo>
                    <a:pt x="16344" y="6309"/>
                  </a:lnTo>
                  <a:lnTo>
                    <a:pt x="16343" y="6290"/>
                  </a:lnTo>
                  <a:lnTo>
                    <a:pt x="16339" y="6272"/>
                  </a:lnTo>
                  <a:lnTo>
                    <a:pt x="16338" y="6253"/>
                  </a:lnTo>
                  <a:lnTo>
                    <a:pt x="16334" y="6239"/>
                  </a:lnTo>
                  <a:lnTo>
                    <a:pt x="16333" y="6216"/>
                  </a:lnTo>
                  <a:lnTo>
                    <a:pt x="16328" y="6188"/>
                  </a:lnTo>
                  <a:lnTo>
                    <a:pt x="16334" y="6164"/>
                  </a:lnTo>
                  <a:lnTo>
                    <a:pt x="16338" y="6139"/>
                  </a:lnTo>
                  <a:lnTo>
                    <a:pt x="16337" y="6116"/>
                  </a:lnTo>
                  <a:lnTo>
                    <a:pt x="16338" y="6112"/>
                  </a:lnTo>
                  <a:lnTo>
                    <a:pt x="16300" y="6012"/>
                  </a:lnTo>
                  <a:lnTo>
                    <a:pt x="16277" y="5924"/>
                  </a:lnTo>
                  <a:lnTo>
                    <a:pt x="16244" y="5743"/>
                  </a:lnTo>
                  <a:lnTo>
                    <a:pt x="16212" y="5662"/>
                  </a:lnTo>
                  <a:lnTo>
                    <a:pt x="16176" y="5481"/>
                  </a:lnTo>
                  <a:lnTo>
                    <a:pt x="16135" y="5387"/>
                  </a:lnTo>
                  <a:lnTo>
                    <a:pt x="16082" y="5307"/>
                  </a:lnTo>
                  <a:lnTo>
                    <a:pt x="16040" y="5294"/>
                  </a:lnTo>
                  <a:lnTo>
                    <a:pt x="16012" y="5297"/>
                  </a:lnTo>
                  <a:lnTo>
                    <a:pt x="15990" y="5329"/>
                  </a:lnTo>
                  <a:lnTo>
                    <a:pt x="15982" y="5363"/>
                  </a:lnTo>
                  <a:lnTo>
                    <a:pt x="15918" y="5404"/>
                  </a:lnTo>
                  <a:lnTo>
                    <a:pt x="15903" y="5458"/>
                  </a:lnTo>
                  <a:lnTo>
                    <a:pt x="15867" y="5472"/>
                  </a:lnTo>
                  <a:lnTo>
                    <a:pt x="15867" y="5481"/>
                  </a:lnTo>
                  <a:lnTo>
                    <a:pt x="15894" y="5483"/>
                  </a:lnTo>
                  <a:lnTo>
                    <a:pt x="15896" y="5502"/>
                  </a:lnTo>
                  <a:lnTo>
                    <a:pt x="15879" y="5527"/>
                  </a:lnTo>
                  <a:lnTo>
                    <a:pt x="15882" y="5546"/>
                  </a:lnTo>
                  <a:lnTo>
                    <a:pt x="15858" y="5663"/>
                  </a:lnTo>
                  <a:lnTo>
                    <a:pt x="15849" y="5669"/>
                  </a:lnTo>
                  <a:lnTo>
                    <a:pt x="15803" y="5769"/>
                  </a:lnTo>
                  <a:lnTo>
                    <a:pt x="15735" y="5749"/>
                  </a:lnTo>
                  <a:lnTo>
                    <a:pt x="15736" y="5764"/>
                  </a:lnTo>
                  <a:lnTo>
                    <a:pt x="15726" y="5745"/>
                  </a:lnTo>
                  <a:lnTo>
                    <a:pt x="15704" y="5734"/>
                  </a:lnTo>
                  <a:lnTo>
                    <a:pt x="15683" y="5675"/>
                  </a:lnTo>
                  <a:lnTo>
                    <a:pt x="15682" y="5595"/>
                  </a:lnTo>
                  <a:lnTo>
                    <a:pt x="15676" y="5538"/>
                  </a:lnTo>
                  <a:lnTo>
                    <a:pt x="15697" y="5464"/>
                  </a:lnTo>
                  <a:lnTo>
                    <a:pt x="15730" y="5460"/>
                  </a:lnTo>
                  <a:lnTo>
                    <a:pt x="15732" y="5446"/>
                  </a:lnTo>
                  <a:lnTo>
                    <a:pt x="15754" y="5453"/>
                  </a:lnTo>
                  <a:lnTo>
                    <a:pt x="15754" y="5405"/>
                  </a:lnTo>
                  <a:lnTo>
                    <a:pt x="15787" y="5387"/>
                  </a:lnTo>
                  <a:lnTo>
                    <a:pt x="15779" y="5231"/>
                  </a:lnTo>
                  <a:lnTo>
                    <a:pt x="15796" y="5205"/>
                  </a:lnTo>
                  <a:lnTo>
                    <a:pt x="15808" y="5209"/>
                  </a:lnTo>
                  <a:lnTo>
                    <a:pt x="15812" y="5218"/>
                  </a:lnTo>
                  <a:lnTo>
                    <a:pt x="15818" y="5222"/>
                  </a:lnTo>
                  <a:lnTo>
                    <a:pt x="15821" y="5221"/>
                  </a:lnTo>
                  <a:lnTo>
                    <a:pt x="15822" y="5193"/>
                  </a:lnTo>
                  <a:lnTo>
                    <a:pt x="15825" y="5178"/>
                  </a:lnTo>
                  <a:lnTo>
                    <a:pt x="15836" y="5153"/>
                  </a:lnTo>
                  <a:lnTo>
                    <a:pt x="15847" y="5133"/>
                  </a:lnTo>
                  <a:lnTo>
                    <a:pt x="15823" y="4908"/>
                  </a:lnTo>
                  <a:lnTo>
                    <a:pt x="15825" y="4813"/>
                  </a:lnTo>
                  <a:lnTo>
                    <a:pt x="15791" y="4684"/>
                  </a:lnTo>
                  <a:lnTo>
                    <a:pt x="15747" y="4661"/>
                  </a:lnTo>
                  <a:lnTo>
                    <a:pt x="15726" y="4607"/>
                  </a:lnTo>
                  <a:lnTo>
                    <a:pt x="15729" y="4592"/>
                  </a:lnTo>
                  <a:lnTo>
                    <a:pt x="15725" y="4583"/>
                  </a:lnTo>
                  <a:lnTo>
                    <a:pt x="15727" y="4560"/>
                  </a:lnTo>
                  <a:lnTo>
                    <a:pt x="15744" y="4533"/>
                  </a:lnTo>
                  <a:lnTo>
                    <a:pt x="15760" y="4556"/>
                  </a:lnTo>
                  <a:lnTo>
                    <a:pt x="15797" y="4560"/>
                  </a:lnTo>
                  <a:lnTo>
                    <a:pt x="15775" y="4539"/>
                  </a:lnTo>
                  <a:lnTo>
                    <a:pt x="15767" y="4516"/>
                  </a:lnTo>
                  <a:lnTo>
                    <a:pt x="15776" y="4506"/>
                  </a:lnTo>
                  <a:lnTo>
                    <a:pt x="15763" y="4493"/>
                  </a:lnTo>
                  <a:lnTo>
                    <a:pt x="15762" y="4464"/>
                  </a:lnTo>
                  <a:lnTo>
                    <a:pt x="15740" y="4453"/>
                  </a:lnTo>
                  <a:lnTo>
                    <a:pt x="15720" y="4408"/>
                  </a:lnTo>
                  <a:lnTo>
                    <a:pt x="15715" y="4390"/>
                  </a:lnTo>
                  <a:lnTo>
                    <a:pt x="15722" y="4389"/>
                  </a:lnTo>
                  <a:lnTo>
                    <a:pt x="15721" y="4375"/>
                  </a:lnTo>
                  <a:lnTo>
                    <a:pt x="15683" y="4341"/>
                  </a:lnTo>
                  <a:lnTo>
                    <a:pt x="15676" y="4333"/>
                  </a:lnTo>
                  <a:lnTo>
                    <a:pt x="15640" y="4337"/>
                  </a:lnTo>
                  <a:lnTo>
                    <a:pt x="15590" y="4300"/>
                  </a:lnTo>
                  <a:lnTo>
                    <a:pt x="15557" y="4305"/>
                  </a:lnTo>
                  <a:lnTo>
                    <a:pt x="15504" y="4264"/>
                  </a:lnTo>
                  <a:lnTo>
                    <a:pt x="15437" y="4277"/>
                  </a:lnTo>
                  <a:lnTo>
                    <a:pt x="15419" y="4222"/>
                  </a:lnTo>
                  <a:lnTo>
                    <a:pt x="15391" y="4183"/>
                  </a:lnTo>
                  <a:lnTo>
                    <a:pt x="15341" y="4170"/>
                  </a:lnTo>
                  <a:lnTo>
                    <a:pt x="15308" y="4174"/>
                  </a:lnTo>
                  <a:lnTo>
                    <a:pt x="15309" y="4189"/>
                  </a:lnTo>
                  <a:lnTo>
                    <a:pt x="15291" y="4195"/>
                  </a:lnTo>
                  <a:lnTo>
                    <a:pt x="15250" y="4158"/>
                  </a:lnTo>
                  <a:lnTo>
                    <a:pt x="15188" y="4128"/>
                  </a:lnTo>
                  <a:lnTo>
                    <a:pt x="15181" y="4118"/>
                  </a:lnTo>
                  <a:lnTo>
                    <a:pt x="15160" y="4121"/>
                  </a:lnTo>
                  <a:lnTo>
                    <a:pt x="15159" y="4160"/>
                  </a:lnTo>
                  <a:lnTo>
                    <a:pt x="15084" y="4169"/>
                  </a:lnTo>
                  <a:lnTo>
                    <a:pt x="15110" y="4199"/>
                  </a:lnTo>
                  <a:lnTo>
                    <a:pt x="15094" y="4253"/>
                  </a:lnTo>
                  <a:lnTo>
                    <a:pt x="15071" y="4279"/>
                  </a:lnTo>
                  <a:lnTo>
                    <a:pt x="15066" y="4356"/>
                  </a:lnTo>
                  <a:lnTo>
                    <a:pt x="15081" y="4402"/>
                  </a:lnTo>
                  <a:lnTo>
                    <a:pt x="15104" y="4441"/>
                  </a:lnTo>
                  <a:lnTo>
                    <a:pt x="15146" y="4441"/>
                  </a:lnTo>
                  <a:lnTo>
                    <a:pt x="15149" y="4450"/>
                  </a:lnTo>
                  <a:lnTo>
                    <a:pt x="15130" y="4481"/>
                  </a:lnTo>
                  <a:lnTo>
                    <a:pt x="15068" y="4503"/>
                  </a:lnTo>
                  <a:lnTo>
                    <a:pt x="15031" y="4560"/>
                  </a:lnTo>
                  <a:lnTo>
                    <a:pt x="15019" y="4561"/>
                  </a:lnTo>
                  <a:lnTo>
                    <a:pt x="15000" y="4606"/>
                  </a:lnTo>
                  <a:lnTo>
                    <a:pt x="14996" y="4640"/>
                  </a:lnTo>
                  <a:lnTo>
                    <a:pt x="15019" y="4741"/>
                  </a:lnTo>
                  <a:lnTo>
                    <a:pt x="15023" y="4878"/>
                  </a:lnTo>
                  <a:lnTo>
                    <a:pt x="15004" y="4990"/>
                  </a:lnTo>
                  <a:lnTo>
                    <a:pt x="14989" y="5044"/>
                  </a:lnTo>
                  <a:lnTo>
                    <a:pt x="14974" y="5041"/>
                  </a:lnTo>
                  <a:lnTo>
                    <a:pt x="14980" y="4988"/>
                  </a:lnTo>
                  <a:lnTo>
                    <a:pt x="14993" y="4953"/>
                  </a:lnTo>
                  <a:lnTo>
                    <a:pt x="14989" y="4868"/>
                  </a:lnTo>
                  <a:lnTo>
                    <a:pt x="14995" y="4868"/>
                  </a:lnTo>
                  <a:lnTo>
                    <a:pt x="14988" y="4845"/>
                  </a:lnTo>
                  <a:lnTo>
                    <a:pt x="14974" y="4861"/>
                  </a:lnTo>
                  <a:lnTo>
                    <a:pt x="14972" y="4904"/>
                  </a:lnTo>
                  <a:lnTo>
                    <a:pt x="14965" y="4933"/>
                  </a:lnTo>
                  <a:lnTo>
                    <a:pt x="14977" y="4932"/>
                  </a:lnTo>
                  <a:lnTo>
                    <a:pt x="14981" y="4945"/>
                  </a:lnTo>
                  <a:lnTo>
                    <a:pt x="14967" y="5037"/>
                  </a:lnTo>
                  <a:lnTo>
                    <a:pt x="14952" y="5039"/>
                  </a:lnTo>
                  <a:lnTo>
                    <a:pt x="14937" y="4970"/>
                  </a:lnTo>
                  <a:lnTo>
                    <a:pt x="14944" y="4926"/>
                  </a:lnTo>
                  <a:lnTo>
                    <a:pt x="14949" y="4916"/>
                  </a:lnTo>
                  <a:lnTo>
                    <a:pt x="14947" y="4883"/>
                  </a:lnTo>
                  <a:lnTo>
                    <a:pt x="14941" y="4865"/>
                  </a:lnTo>
                  <a:lnTo>
                    <a:pt x="14929" y="4881"/>
                  </a:lnTo>
                  <a:lnTo>
                    <a:pt x="14941" y="4808"/>
                  </a:lnTo>
                  <a:lnTo>
                    <a:pt x="14947" y="4816"/>
                  </a:lnTo>
                  <a:lnTo>
                    <a:pt x="14946" y="4798"/>
                  </a:lnTo>
                  <a:lnTo>
                    <a:pt x="14925" y="4739"/>
                  </a:lnTo>
                  <a:lnTo>
                    <a:pt x="14933" y="4724"/>
                  </a:lnTo>
                  <a:lnTo>
                    <a:pt x="14940" y="4737"/>
                  </a:lnTo>
                  <a:lnTo>
                    <a:pt x="14943" y="4675"/>
                  </a:lnTo>
                  <a:lnTo>
                    <a:pt x="14923" y="4706"/>
                  </a:lnTo>
                  <a:lnTo>
                    <a:pt x="14914" y="4707"/>
                  </a:lnTo>
                  <a:lnTo>
                    <a:pt x="14903" y="4779"/>
                  </a:lnTo>
                  <a:lnTo>
                    <a:pt x="14874" y="4859"/>
                  </a:lnTo>
                  <a:lnTo>
                    <a:pt x="14870" y="4911"/>
                  </a:lnTo>
                  <a:lnTo>
                    <a:pt x="14850" y="4928"/>
                  </a:lnTo>
                  <a:lnTo>
                    <a:pt x="14825" y="4908"/>
                  </a:lnTo>
                  <a:lnTo>
                    <a:pt x="14807" y="4972"/>
                  </a:lnTo>
                  <a:lnTo>
                    <a:pt x="14785" y="4970"/>
                  </a:lnTo>
                  <a:lnTo>
                    <a:pt x="14778" y="4999"/>
                  </a:lnTo>
                  <a:lnTo>
                    <a:pt x="14786" y="5112"/>
                  </a:lnTo>
                  <a:lnTo>
                    <a:pt x="14729" y="5166"/>
                  </a:lnTo>
                  <a:lnTo>
                    <a:pt x="14730" y="5194"/>
                  </a:lnTo>
                  <a:lnTo>
                    <a:pt x="14755" y="5273"/>
                  </a:lnTo>
                  <a:lnTo>
                    <a:pt x="14752" y="5325"/>
                  </a:lnTo>
                  <a:lnTo>
                    <a:pt x="14757" y="5443"/>
                  </a:lnTo>
                  <a:lnTo>
                    <a:pt x="14769" y="5427"/>
                  </a:lnTo>
                  <a:lnTo>
                    <a:pt x="14782" y="5440"/>
                  </a:lnTo>
                  <a:lnTo>
                    <a:pt x="14758" y="5457"/>
                  </a:lnTo>
                  <a:lnTo>
                    <a:pt x="14726" y="5646"/>
                  </a:lnTo>
                  <a:lnTo>
                    <a:pt x="14696" y="5717"/>
                  </a:lnTo>
                  <a:lnTo>
                    <a:pt x="14700" y="5739"/>
                  </a:lnTo>
                  <a:lnTo>
                    <a:pt x="14733" y="5807"/>
                  </a:lnTo>
                  <a:lnTo>
                    <a:pt x="14727" y="5802"/>
                  </a:lnTo>
                  <a:lnTo>
                    <a:pt x="14752" y="5938"/>
                  </a:lnTo>
                  <a:lnTo>
                    <a:pt x="14746" y="5947"/>
                  </a:lnTo>
                  <a:lnTo>
                    <a:pt x="14726" y="6016"/>
                  </a:lnTo>
                  <a:lnTo>
                    <a:pt x="14725" y="6059"/>
                  </a:lnTo>
                  <a:lnTo>
                    <a:pt x="14790" y="6260"/>
                  </a:lnTo>
                  <a:lnTo>
                    <a:pt x="14807" y="6248"/>
                  </a:lnTo>
                  <a:lnTo>
                    <a:pt x="14815" y="6229"/>
                  </a:lnTo>
                  <a:lnTo>
                    <a:pt x="14816" y="6252"/>
                  </a:lnTo>
                  <a:lnTo>
                    <a:pt x="14802" y="6273"/>
                  </a:lnTo>
                  <a:lnTo>
                    <a:pt x="14793" y="6274"/>
                  </a:lnTo>
                  <a:lnTo>
                    <a:pt x="14827" y="6350"/>
                  </a:lnTo>
                  <a:lnTo>
                    <a:pt x="14837" y="6373"/>
                  </a:lnTo>
                  <a:lnTo>
                    <a:pt x="14840" y="6358"/>
                  </a:lnTo>
                  <a:lnTo>
                    <a:pt x="14858" y="6361"/>
                  </a:lnTo>
                  <a:lnTo>
                    <a:pt x="14866" y="6341"/>
                  </a:lnTo>
                  <a:lnTo>
                    <a:pt x="14873" y="6349"/>
                  </a:lnTo>
                  <a:lnTo>
                    <a:pt x="14853" y="6385"/>
                  </a:lnTo>
                  <a:lnTo>
                    <a:pt x="14841" y="6382"/>
                  </a:lnTo>
                  <a:lnTo>
                    <a:pt x="14886" y="6499"/>
                  </a:lnTo>
                  <a:lnTo>
                    <a:pt x="14911" y="6449"/>
                  </a:lnTo>
                  <a:lnTo>
                    <a:pt x="14915" y="6477"/>
                  </a:lnTo>
                  <a:lnTo>
                    <a:pt x="14901" y="6484"/>
                  </a:lnTo>
                  <a:lnTo>
                    <a:pt x="14930" y="6518"/>
                  </a:lnTo>
                  <a:lnTo>
                    <a:pt x="14924" y="6523"/>
                  </a:lnTo>
                  <a:lnTo>
                    <a:pt x="14898" y="6494"/>
                  </a:lnTo>
                  <a:lnTo>
                    <a:pt x="14890" y="6509"/>
                  </a:lnTo>
                  <a:lnTo>
                    <a:pt x="14914" y="6625"/>
                  </a:lnTo>
                  <a:lnTo>
                    <a:pt x="14937" y="6793"/>
                  </a:lnTo>
                  <a:lnTo>
                    <a:pt x="14942" y="7000"/>
                  </a:lnTo>
                  <a:lnTo>
                    <a:pt x="14935" y="7101"/>
                  </a:lnTo>
                  <a:lnTo>
                    <a:pt x="14916" y="7208"/>
                  </a:lnTo>
                  <a:lnTo>
                    <a:pt x="14884" y="7302"/>
                  </a:lnTo>
                  <a:lnTo>
                    <a:pt x="14863" y="7485"/>
                  </a:lnTo>
                  <a:lnTo>
                    <a:pt x="14801" y="7617"/>
                  </a:lnTo>
                  <a:lnTo>
                    <a:pt x="14792" y="7636"/>
                  </a:lnTo>
                  <a:lnTo>
                    <a:pt x="14698" y="7747"/>
                  </a:lnTo>
                  <a:lnTo>
                    <a:pt x="14633" y="7798"/>
                  </a:lnTo>
                  <a:lnTo>
                    <a:pt x="14576" y="7796"/>
                  </a:lnTo>
                  <a:lnTo>
                    <a:pt x="14564" y="7783"/>
                  </a:lnTo>
                  <a:lnTo>
                    <a:pt x="14571" y="7768"/>
                  </a:lnTo>
                  <a:lnTo>
                    <a:pt x="14554" y="7774"/>
                  </a:lnTo>
                  <a:lnTo>
                    <a:pt x="14528" y="7747"/>
                  </a:lnTo>
                  <a:lnTo>
                    <a:pt x="14522" y="7741"/>
                  </a:lnTo>
                  <a:lnTo>
                    <a:pt x="14481" y="7646"/>
                  </a:lnTo>
                  <a:lnTo>
                    <a:pt x="14439" y="7480"/>
                  </a:lnTo>
                  <a:lnTo>
                    <a:pt x="14413" y="7441"/>
                  </a:lnTo>
                  <a:lnTo>
                    <a:pt x="14365" y="7337"/>
                  </a:lnTo>
                  <a:lnTo>
                    <a:pt x="14354" y="7287"/>
                  </a:lnTo>
                  <a:lnTo>
                    <a:pt x="14352" y="7140"/>
                  </a:lnTo>
                  <a:lnTo>
                    <a:pt x="14350" y="7124"/>
                  </a:lnTo>
                  <a:lnTo>
                    <a:pt x="14338" y="7032"/>
                  </a:lnTo>
                  <a:lnTo>
                    <a:pt x="14343" y="6899"/>
                  </a:lnTo>
                  <a:lnTo>
                    <a:pt x="14304" y="6833"/>
                  </a:lnTo>
                  <a:lnTo>
                    <a:pt x="14297" y="6753"/>
                  </a:lnTo>
                  <a:lnTo>
                    <a:pt x="14270" y="6708"/>
                  </a:lnTo>
                  <a:lnTo>
                    <a:pt x="14277" y="6665"/>
                  </a:lnTo>
                  <a:lnTo>
                    <a:pt x="14260" y="6625"/>
                  </a:lnTo>
                  <a:lnTo>
                    <a:pt x="14264" y="6581"/>
                  </a:lnTo>
                  <a:lnTo>
                    <a:pt x="14245" y="6503"/>
                  </a:lnTo>
                  <a:lnTo>
                    <a:pt x="14247" y="6422"/>
                  </a:lnTo>
                  <a:lnTo>
                    <a:pt x="14266" y="6330"/>
                  </a:lnTo>
                  <a:lnTo>
                    <a:pt x="14265" y="6244"/>
                  </a:lnTo>
                  <a:lnTo>
                    <a:pt x="14285" y="6156"/>
                  </a:lnTo>
                  <a:lnTo>
                    <a:pt x="14281" y="6081"/>
                  </a:lnTo>
                  <a:lnTo>
                    <a:pt x="14263" y="6031"/>
                  </a:lnTo>
                  <a:lnTo>
                    <a:pt x="14259" y="5936"/>
                  </a:lnTo>
                  <a:lnTo>
                    <a:pt x="14270" y="5802"/>
                  </a:lnTo>
                  <a:lnTo>
                    <a:pt x="14301" y="5755"/>
                  </a:lnTo>
                  <a:lnTo>
                    <a:pt x="14312" y="5726"/>
                  </a:lnTo>
                  <a:lnTo>
                    <a:pt x="14310" y="5688"/>
                  </a:lnTo>
                  <a:lnTo>
                    <a:pt x="14291" y="5619"/>
                  </a:lnTo>
                  <a:lnTo>
                    <a:pt x="14290" y="5529"/>
                  </a:lnTo>
                  <a:lnTo>
                    <a:pt x="14303" y="5366"/>
                  </a:lnTo>
                  <a:lnTo>
                    <a:pt x="14321" y="5302"/>
                  </a:lnTo>
                  <a:lnTo>
                    <a:pt x="14331" y="5201"/>
                  </a:lnTo>
                  <a:lnTo>
                    <a:pt x="14309" y="5190"/>
                  </a:lnTo>
                  <a:lnTo>
                    <a:pt x="14283" y="5146"/>
                  </a:lnTo>
                  <a:lnTo>
                    <a:pt x="14282" y="5136"/>
                  </a:lnTo>
                  <a:lnTo>
                    <a:pt x="14279" y="5132"/>
                  </a:lnTo>
                  <a:lnTo>
                    <a:pt x="14260" y="5172"/>
                  </a:lnTo>
                  <a:lnTo>
                    <a:pt x="14250" y="5164"/>
                  </a:lnTo>
                  <a:lnTo>
                    <a:pt x="14243" y="5198"/>
                  </a:lnTo>
                  <a:lnTo>
                    <a:pt x="14234" y="5199"/>
                  </a:lnTo>
                  <a:lnTo>
                    <a:pt x="14239" y="5180"/>
                  </a:lnTo>
                  <a:lnTo>
                    <a:pt x="14215" y="5196"/>
                  </a:lnTo>
                  <a:lnTo>
                    <a:pt x="14190" y="5290"/>
                  </a:lnTo>
                  <a:lnTo>
                    <a:pt x="14178" y="5362"/>
                  </a:lnTo>
                  <a:lnTo>
                    <a:pt x="14141" y="5400"/>
                  </a:lnTo>
                  <a:lnTo>
                    <a:pt x="14131" y="5435"/>
                  </a:lnTo>
                  <a:lnTo>
                    <a:pt x="14131" y="5444"/>
                  </a:lnTo>
                  <a:lnTo>
                    <a:pt x="14126" y="5468"/>
                  </a:lnTo>
                  <a:lnTo>
                    <a:pt x="14090" y="5473"/>
                  </a:lnTo>
                  <a:lnTo>
                    <a:pt x="14089" y="5454"/>
                  </a:lnTo>
                  <a:lnTo>
                    <a:pt x="14086" y="5450"/>
                  </a:lnTo>
                  <a:lnTo>
                    <a:pt x="14089" y="5423"/>
                  </a:lnTo>
                  <a:lnTo>
                    <a:pt x="14087" y="5364"/>
                  </a:lnTo>
                  <a:lnTo>
                    <a:pt x="14090" y="5364"/>
                  </a:lnTo>
                  <a:lnTo>
                    <a:pt x="14086" y="5376"/>
                  </a:lnTo>
                  <a:lnTo>
                    <a:pt x="14088" y="5364"/>
                  </a:lnTo>
                  <a:lnTo>
                    <a:pt x="14091" y="5364"/>
                  </a:lnTo>
                  <a:lnTo>
                    <a:pt x="14086" y="5336"/>
                  </a:lnTo>
                  <a:lnTo>
                    <a:pt x="14105" y="5290"/>
                  </a:lnTo>
                  <a:lnTo>
                    <a:pt x="14109" y="5243"/>
                  </a:lnTo>
                  <a:lnTo>
                    <a:pt x="14133" y="5188"/>
                  </a:lnTo>
                  <a:lnTo>
                    <a:pt x="14125" y="5141"/>
                  </a:lnTo>
                  <a:lnTo>
                    <a:pt x="14136" y="5116"/>
                  </a:lnTo>
                  <a:lnTo>
                    <a:pt x="14200" y="5075"/>
                  </a:lnTo>
                  <a:lnTo>
                    <a:pt x="14194" y="5014"/>
                  </a:lnTo>
                  <a:lnTo>
                    <a:pt x="14205" y="4979"/>
                  </a:lnTo>
                  <a:lnTo>
                    <a:pt x="14174" y="4978"/>
                  </a:lnTo>
                  <a:lnTo>
                    <a:pt x="14167" y="4951"/>
                  </a:lnTo>
                  <a:lnTo>
                    <a:pt x="14169" y="4953"/>
                  </a:lnTo>
                  <a:lnTo>
                    <a:pt x="14180" y="4968"/>
                  </a:lnTo>
                  <a:lnTo>
                    <a:pt x="14201" y="4970"/>
                  </a:lnTo>
                  <a:lnTo>
                    <a:pt x="14199" y="4928"/>
                  </a:lnTo>
                  <a:lnTo>
                    <a:pt x="14241" y="4799"/>
                  </a:lnTo>
                  <a:lnTo>
                    <a:pt x="14248" y="4751"/>
                  </a:lnTo>
                  <a:lnTo>
                    <a:pt x="14269" y="4687"/>
                  </a:lnTo>
                  <a:lnTo>
                    <a:pt x="14265" y="4664"/>
                  </a:lnTo>
                  <a:lnTo>
                    <a:pt x="14301" y="4493"/>
                  </a:lnTo>
                  <a:lnTo>
                    <a:pt x="14341" y="4431"/>
                  </a:lnTo>
                  <a:lnTo>
                    <a:pt x="14345" y="4397"/>
                  </a:lnTo>
                  <a:lnTo>
                    <a:pt x="14334" y="4366"/>
                  </a:lnTo>
                  <a:lnTo>
                    <a:pt x="14338" y="4332"/>
                  </a:lnTo>
                  <a:lnTo>
                    <a:pt x="14352" y="4306"/>
                  </a:lnTo>
                  <a:lnTo>
                    <a:pt x="14346" y="4298"/>
                  </a:lnTo>
                  <a:lnTo>
                    <a:pt x="14353" y="4254"/>
                  </a:lnTo>
                  <a:lnTo>
                    <a:pt x="14368" y="4247"/>
                  </a:lnTo>
                  <a:lnTo>
                    <a:pt x="14359" y="4263"/>
                  </a:lnTo>
                  <a:lnTo>
                    <a:pt x="14366" y="4276"/>
                  </a:lnTo>
                  <a:lnTo>
                    <a:pt x="14364" y="4295"/>
                  </a:lnTo>
                  <a:lnTo>
                    <a:pt x="14353" y="4325"/>
                  </a:lnTo>
                  <a:lnTo>
                    <a:pt x="14370" y="4409"/>
                  </a:lnTo>
                  <a:lnTo>
                    <a:pt x="14381" y="4450"/>
                  </a:lnTo>
                  <a:lnTo>
                    <a:pt x="14388" y="4416"/>
                  </a:lnTo>
                  <a:lnTo>
                    <a:pt x="14398" y="4424"/>
                  </a:lnTo>
                  <a:lnTo>
                    <a:pt x="14421" y="4397"/>
                  </a:lnTo>
                  <a:lnTo>
                    <a:pt x="14416" y="4379"/>
                  </a:lnTo>
                  <a:lnTo>
                    <a:pt x="14438" y="4315"/>
                  </a:lnTo>
                  <a:lnTo>
                    <a:pt x="14427" y="4297"/>
                  </a:lnTo>
                  <a:lnTo>
                    <a:pt x="14430" y="4278"/>
                  </a:lnTo>
                  <a:lnTo>
                    <a:pt x="14444" y="4267"/>
                  </a:lnTo>
                  <a:lnTo>
                    <a:pt x="14454" y="4284"/>
                  </a:lnTo>
                  <a:lnTo>
                    <a:pt x="14482" y="4286"/>
                  </a:lnTo>
                  <a:lnTo>
                    <a:pt x="14489" y="4247"/>
                  </a:lnTo>
                  <a:lnTo>
                    <a:pt x="14509" y="4225"/>
                  </a:lnTo>
                  <a:lnTo>
                    <a:pt x="14519" y="4243"/>
                  </a:lnTo>
                  <a:lnTo>
                    <a:pt x="14510" y="4306"/>
                  </a:lnTo>
                  <a:lnTo>
                    <a:pt x="14520" y="4324"/>
                  </a:lnTo>
                  <a:lnTo>
                    <a:pt x="14496" y="4332"/>
                  </a:lnTo>
                  <a:lnTo>
                    <a:pt x="14497" y="4346"/>
                  </a:lnTo>
                  <a:lnTo>
                    <a:pt x="14494" y="4351"/>
                  </a:lnTo>
                  <a:lnTo>
                    <a:pt x="14480" y="4376"/>
                  </a:lnTo>
                  <a:lnTo>
                    <a:pt x="14484" y="4394"/>
                  </a:lnTo>
                  <a:lnTo>
                    <a:pt x="14470" y="4420"/>
                  </a:lnTo>
                  <a:lnTo>
                    <a:pt x="14477" y="4438"/>
                  </a:lnTo>
                  <a:lnTo>
                    <a:pt x="14515" y="4467"/>
                  </a:lnTo>
                  <a:lnTo>
                    <a:pt x="14506" y="4420"/>
                  </a:lnTo>
                  <a:lnTo>
                    <a:pt x="14515" y="4405"/>
                  </a:lnTo>
                  <a:lnTo>
                    <a:pt x="14520" y="4376"/>
                  </a:lnTo>
                  <a:lnTo>
                    <a:pt x="14531" y="4360"/>
                  </a:lnTo>
                  <a:lnTo>
                    <a:pt x="14533" y="4341"/>
                  </a:lnTo>
                  <a:lnTo>
                    <a:pt x="14556" y="4324"/>
                  </a:lnTo>
                  <a:lnTo>
                    <a:pt x="14573" y="4289"/>
                  </a:lnTo>
                  <a:lnTo>
                    <a:pt x="14590" y="4272"/>
                  </a:lnTo>
                  <a:lnTo>
                    <a:pt x="14595" y="4191"/>
                  </a:lnTo>
                  <a:lnTo>
                    <a:pt x="14611" y="4151"/>
                  </a:lnTo>
                  <a:lnTo>
                    <a:pt x="14634" y="4134"/>
                  </a:lnTo>
                  <a:lnTo>
                    <a:pt x="14647" y="4137"/>
                  </a:lnTo>
                  <a:lnTo>
                    <a:pt x="14679" y="4119"/>
                  </a:lnTo>
                  <a:lnTo>
                    <a:pt x="14730" y="4122"/>
                  </a:lnTo>
                  <a:lnTo>
                    <a:pt x="14733" y="4117"/>
                  </a:lnTo>
                  <a:lnTo>
                    <a:pt x="14745" y="4097"/>
                  </a:lnTo>
                  <a:lnTo>
                    <a:pt x="14763" y="4094"/>
                  </a:lnTo>
                  <a:lnTo>
                    <a:pt x="14771" y="4079"/>
                  </a:lnTo>
                  <a:lnTo>
                    <a:pt x="14801" y="4080"/>
                  </a:lnTo>
                  <a:lnTo>
                    <a:pt x="14828" y="4067"/>
                  </a:lnTo>
                  <a:lnTo>
                    <a:pt x="14853" y="3974"/>
                  </a:lnTo>
                  <a:lnTo>
                    <a:pt x="14864" y="3949"/>
                  </a:lnTo>
                  <a:lnTo>
                    <a:pt x="14891" y="3950"/>
                  </a:lnTo>
                  <a:lnTo>
                    <a:pt x="14900" y="3940"/>
                  </a:lnTo>
                  <a:lnTo>
                    <a:pt x="14916" y="3948"/>
                  </a:lnTo>
                  <a:lnTo>
                    <a:pt x="14930" y="3936"/>
                  </a:lnTo>
                  <a:lnTo>
                    <a:pt x="14961" y="3947"/>
                  </a:lnTo>
                  <a:lnTo>
                    <a:pt x="14989" y="3952"/>
                  </a:lnTo>
                  <a:lnTo>
                    <a:pt x="14988" y="3943"/>
                  </a:lnTo>
                  <a:lnTo>
                    <a:pt x="15053" y="3969"/>
                  </a:lnTo>
                  <a:lnTo>
                    <a:pt x="15101" y="4029"/>
                  </a:lnTo>
                  <a:lnTo>
                    <a:pt x="15107" y="4023"/>
                  </a:lnTo>
                  <a:lnTo>
                    <a:pt x="15129" y="4039"/>
                  </a:lnTo>
                  <a:lnTo>
                    <a:pt x="15136" y="4063"/>
                  </a:lnTo>
                  <a:lnTo>
                    <a:pt x="15167" y="4073"/>
                  </a:lnTo>
                  <a:lnTo>
                    <a:pt x="15182" y="4062"/>
                  </a:lnTo>
                  <a:lnTo>
                    <a:pt x="15163" y="3988"/>
                  </a:lnTo>
                  <a:lnTo>
                    <a:pt x="15165" y="3969"/>
                  </a:lnTo>
                  <a:lnTo>
                    <a:pt x="15176" y="3958"/>
                  </a:lnTo>
                  <a:lnTo>
                    <a:pt x="15171" y="3916"/>
                  </a:lnTo>
                  <a:lnTo>
                    <a:pt x="15179" y="3891"/>
                  </a:lnTo>
                  <a:lnTo>
                    <a:pt x="15201" y="3907"/>
                  </a:lnTo>
                  <a:lnTo>
                    <a:pt x="15222" y="3900"/>
                  </a:lnTo>
                  <a:lnTo>
                    <a:pt x="15229" y="3927"/>
                  </a:lnTo>
                  <a:lnTo>
                    <a:pt x="15232" y="3937"/>
                  </a:lnTo>
                  <a:lnTo>
                    <a:pt x="15241" y="3921"/>
                  </a:lnTo>
                  <a:lnTo>
                    <a:pt x="15260" y="3938"/>
                  </a:lnTo>
                  <a:lnTo>
                    <a:pt x="15255" y="3905"/>
                  </a:lnTo>
                  <a:lnTo>
                    <a:pt x="15280" y="3907"/>
                  </a:lnTo>
                  <a:lnTo>
                    <a:pt x="15292" y="3915"/>
                  </a:lnTo>
                  <a:lnTo>
                    <a:pt x="15295" y="3905"/>
                  </a:lnTo>
                  <a:lnTo>
                    <a:pt x="15307" y="3899"/>
                  </a:lnTo>
                  <a:lnTo>
                    <a:pt x="15343" y="3904"/>
                  </a:lnTo>
                  <a:lnTo>
                    <a:pt x="15349" y="3898"/>
                  </a:lnTo>
                  <a:lnTo>
                    <a:pt x="15361" y="3897"/>
                  </a:lnTo>
                  <a:lnTo>
                    <a:pt x="15367" y="3891"/>
                  </a:lnTo>
                  <a:lnTo>
                    <a:pt x="15385" y="3889"/>
                  </a:lnTo>
                  <a:lnTo>
                    <a:pt x="15425" y="3898"/>
                  </a:lnTo>
                  <a:lnTo>
                    <a:pt x="15436" y="3883"/>
                  </a:lnTo>
                  <a:lnTo>
                    <a:pt x="15453" y="3872"/>
                  </a:lnTo>
                  <a:lnTo>
                    <a:pt x="15460" y="3880"/>
                  </a:lnTo>
                  <a:lnTo>
                    <a:pt x="15458" y="3843"/>
                  </a:lnTo>
                  <a:lnTo>
                    <a:pt x="15442" y="3825"/>
                  </a:lnTo>
                  <a:lnTo>
                    <a:pt x="15424" y="3837"/>
                  </a:lnTo>
                  <a:lnTo>
                    <a:pt x="15392" y="3789"/>
                  </a:lnTo>
                  <a:lnTo>
                    <a:pt x="15400" y="3759"/>
                  </a:lnTo>
                  <a:lnTo>
                    <a:pt x="15368" y="3744"/>
                  </a:lnTo>
                  <a:lnTo>
                    <a:pt x="15356" y="3741"/>
                  </a:lnTo>
                  <a:lnTo>
                    <a:pt x="15337" y="3729"/>
                  </a:lnTo>
                  <a:lnTo>
                    <a:pt x="15333" y="3753"/>
                  </a:lnTo>
                  <a:lnTo>
                    <a:pt x="15317" y="3750"/>
                  </a:lnTo>
                  <a:lnTo>
                    <a:pt x="15317" y="3732"/>
                  </a:lnTo>
                  <a:lnTo>
                    <a:pt x="15310" y="3723"/>
                  </a:lnTo>
                  <a:lnTo>
                    <a:pt x="15313" y="3713"/>
                  </a:lnTo>
                  <a:lnTo>
                    <a:pt x="15318" y="3713"/>
                  </a:lnTo>
                  <a:lnTo>
                    <a:pt x="15320" y="3684"/>
                  </a:lnTo>
                  <a:lnTo>
                    <a:pt x="15329" y="3687"/>
                  </a:lnTo>
                  <a:lnTo>
                    <a:pt x="15332" y="3678"/>
                  </a:lnTo>
                  <a:lnTo>
                    <a:pt x="15316" y="3656"/>
                  </a:lnTo>
                  <a:lnTo>
                    <a:pt x="15300" y="3602"/>
                  </a:lnTo>
                  <a:lnTo>
                    <a:pt x="15258" y="3534"/>
                  </a:lnTo>
                  <a:lnTo>
                    <a:pt x="15244" y="3534"/>
                  </a:lnTo>
                  <a:lnTo>
                    <a:pt x="15224" y="3536"/>
                  </a:lnTo>
                  <a:lnTo>
                    <a:pt x="15211" y="3567"/>
                  </a:lnTo>
                  <a:lnTo>
                    <a:pt x="15199" y="3565"/>
                  </a:lnTo>
                  <a:lnTo>
                    <a:pt x="15173" y="3594"/>
                  </a:lnTo>
                  <a:lnTo>
                    <a:pt x="15163" y="3581"/>
                  </a:lnTo>
                  <a:lnTo>
                    <a:pt x="15172" y="3574"/>
                  </a:lnTo>
                  <a:lnTo>
                    <a:pt x="15146" y="3539"/>
                  </a:lnTo>
                  <a:lnTo>
                    <a:pt x="15125" y="3542"/>
                  </a:lnTo>
                  <a:lnTo>
                    <a:pt x="15088" y="3594"/>
                  </a:lnTo>
                  <a:lnTo>
                    <a:pt x="15063" y="3578"/>
                  </a:lnTo>
                  <a:lnTo>
                    <a:pt x="15046" y="3585"/>
                  </a:lnTo>
                  <a:lnTo>
                    <a:pt x="15036" y="3572"/>
                  </a:lnTo>
                  <a:lnTo>
                    <a:pt x="15007" y="3590"/>
                  </a:lnTo>
                  <a:lnTo>
                    <a:pt x="14993" y="3568"/>
                  </a:lnTo>
                  <a:lnTo>
                    <a:pt x="14989" y="3544"/>
                  </a:lnTo>
                  <a:lnTo>
                    <a:pt x="14994" y="3525"/>
                  </a:lnTo>
                  <a:lnTo>
                    <a:pt x="14987" y="3502"/>
                  </a:lnTo>
                  <a:lnTo>
                    <a:pt x="14982" y="3412"/>
                  </a:lnTo>
                  <a:lnTo>
                    <a:pt x="15001" y="3353"/>
                  </a:lnTo>
                  <a:lnTo>
                    <a:pt x="15000" y="3344"/>
                  </a:lnTo>
                  <a:lnTo>
                    <a:pt x="14994" y="3340"/>
                  </a:lnTo>
                  <a:lnTo>
                    <a:pt x="14902" y="3384"/>
                  </a:lnTo>
                  <a:lnTo>
                    <a:pt x="14813" y="3481"/>
                  </a:lnTo>
                  <a:lnTo>
                    <a:pt x="14681" y="3502"/>
                  </a:lnTo>
                  <a:lnTo>
                    <a:pt x="14602" y="3559"/>
                  </a:lnTo>
                  <a:lnTo>
                    <a:pt x="14581" y="3552"/>
                  </a:lnTo>
                  <a:lnTo>
                    <a:pt x="14519" y="3645"/>
                  </a:lnTo>
                  <a:lnTo>
                    <a:pt x="14490" y="3677"/>
                  </a:lnTo>
                  <a:lnTo>
                    <a:pt x="14481" y="3674"/>
                  </a:lnTo>
                  <a:lnTo>
                    <a:pt x="14427" y="3804"/>
                  </a:lnTo>
                  <a:lnTo>
                    <a:pt x="14423" y="3785"/>
                  </a:lnTo>
                  <a:lnTo>
                    <a:pt x="14402" y="3788"/>
                  </a:lnTo>
                  <a:lnTo>
                    <a:pt x="14380" y="3767"/>
                  </a:lnTo>
                  <a:lnTo>
                    <a:pt x="14368" y="3773"/>
                  </a:lnTo>
                  <a:lnTo>
                    <a:pt x="14361" y="3802"/>
                  </a:lnTo>
                  <a:lnTo>
                    <a:pt x="14343" y="3809"/>
                  </a:lnTo>
                  <a:lnTo>
                    <a:pt x="14314" y="3785"/>
                  </a:lnTo>
                  <a:lnTo>
                    <a:pt x="14300" y="3753"/>
                  </a:lnTo>
                  <a:lnTo>
                    <a:pt x="14285" y="3750"/>
                  </a:lnTo>
                  <a:lnTo>
                    <a:pt x="14245" y="3793"/>
                  </a:lnTo>
                  <a:lnTo>
                    <a:pt x="14161" y="3812"/>
                  </a:lnTo>
                  <a:lnTo>
                    <a:pt x="14148" y="3786"/>
                  </a:lnTo>
                  <a:lnTo>
                    <a:pt x="14146" y="3748"/>
                  </a:lnTo>
                  <a:lnTo>
                    <a:pt x="14140" y="3749"/>
                  </a:lnTo>
                  <a:lnTo>
                    <a:pt x="14112" y="3729"/>
                  </a:lnTo>
                  <a:lnTo>
                    <a:pt x="14111" y="3710"/>
                  </a:lnTo>
                  <a:lnTo>
                    <a:pt x="14062" y="3645"/>
                  </a:lnTo>
                  <a:lnTo>
                    <a:pt x="14057" y="3603"/>
                  </a:lnTo>
                  <a:lnTo>
                    <a:pt x="14029" y="3587"/>
                  </a:lnTo>
                  <a:lnTo>
                    <a:pt x="14022" y="3578"/>
                  </a:lnTo>
                  <a:lnTo>
                    <a:pt x="14013" y="3580"/>
                  </a:lnTo>
                  <a:lnTo>
                    <a:pt x="14001" y="3576"/>
                  </a:lnTo>
                  <a:lnTo>
                    <a:pt x="13994" y="3554"/>
                  </a:lnTo>
                  <a:lnTo>
                    <a:pt x="13963" y="3538"/>
                  </a:lnTo>
                  <a:lnTo>
                    <a:pt x="13884" y="3543"/>
                  </a:lnTo>
                  <a:lnTo>
                    <a:pt x="13869" y="3535"/>
                  </a:lnTo>
                  <a:lnTo>
                    <a:pt x="13830" y="3559"/>
                  </a:lnTo>
                  <a:lnTo>
                    <a:pt x="13809" y="3609"/>
                  </a:lnTo>
                  <a:lnTo>
                    <a:pt x="13813" y="3571"/>
                  </a:lnTo>
                  <a:lnTo>
                    <a:pt x="13844" y="3515"/>
                  </a:lnTo>
                  <a:lnTo>
                    <a:pt x="13826" y="3522"/>
                  </a:lnTo>
                  <a:lnTo>
                    <a:pt x="13778" y="3604"/>
                  </a:lnTo>
                  <a:lnTo>
                    <a:pt x="13763" y="3610"/>
                  </a:lnTo>
                  <a:lnTo>
                    <a:pt x="13765" y="3634"/>
                  </a:lnTo>
                  <a:lnTo>
                    <a:pt x="13752" y="3683"/>
                  </a:lnTo>
                  <a:lnTo>
                    <a:pt x="13746" y="3688"/>
                  </a:lnTo>
                  <a:lnTo>
                    <a:pt x="13743" y="3679"/>
                  </a:lnTo>
                  <a:lnTo>
                    <a:pt x="13731" y="3628"/>
                  </a:lnTo>
                  <a:lnTo>
                    <a:pt x="13736" y="3542"/>
                  </a:lnTo>
                  <a:lnTo>
                    <a:pt x="13732" y="3514"/>
                  </a:lnTo>
                  <a:lnTo>
                    <a:pt x="13711" y="3484"/>
                  </a:lnTo>
                  <a:lnTo>
                    <a:pt x="13703" y="3489"/>
                  </a:lnTo>
                  <a:lnTo>
                    <a:pt x="13697" y="3424"/>
                  </a:lnTo>
                  <a:lnTo>
                    <a:pt x="13657" y="3415"/>
                  </a:lnTo>
                  <a:lnTo>
                    <a:pt x="13647" y="3392"/>
                  </a:lnTo>
                  <a:lnTo>
                    <a:pt x="13645" y="3354"/>
                  </a:lnTo>
                  <a:lnTo>
                    <a:pt x="13635" y="3341"/>
                  </a:lnTo>
                  <a:lnTo>
                    <a:pt x="13605" y="3407"/>
                  </a:lnTo>
                  <a:lnTo>
                    <a:pt x="13591" y="3423"/>
                  </a:lnTo>
                  <a:lnTo>
                    <a:pt x="13582" y="3443"/>
                  </a:lnTo>
                  <a:lnTo>
                    <a:pt x="13566" y="3463"/>
                  </a:lnTo>
                  <a:lnTo>
                    <a:pt x="13556" y="3512"/>
                  </a:lnTo>
                  <a:lnTo>
                    <a:pt x="13545" y="3542"/>
                  </a:lnTo>
                  <a:lnTo>
                    <a:pt x="13502" y="3576"/>
                  </a:lnTo>
                  <a:lnTo>
                    <a:pt x="13486" y="3578"/>
                  </a:lnTo>
                  <a:lnTo>
                    <a:pt x="13459" y="3639"/>
                  </a:lnTo>
                  <a:lnTo>
                    <a:pt x="13403" y="3711"/>
                  </a:lnTo>
                  <a:lnTo>
                    <a:pt x="13326" y="3750"/>
                  </a:lnTo>
                  <a:lnTo>
                    <a:pt x="13301" y="3748"/>
                  </a:lnTo>
                  <a:lnTo>
                    <a:pt x="13254" y="3768"/>
                  </a:lnTo>
                  <a:lnTo>
                    <a:pt x="13188" y="3904"/>
                  </a:lnTo>
                  <a:lnTo>
                    <a:pt x="13098" y="3982"/>
                  </a:lnTo>
                  <a:lnTo>
                    <a:pt x="13083" y="3979"/>
                  </a:lnTo>
                  <a:lnTo>
                    <a:pt x="13062" y="4014"/>
                  </a:lnTo>
                  <a:lnTo>
                    <a:pt x="13055" y="4025"/>
                  </a:lnTo>
                  <a:lnTo>
                    <a:pt x="13043" y="4031"/>
                  </a:lnTo>
                  <a:lnTo>
                    <a:pt x="13021" y="4015"/>
                  </a:lnTo>
                  <a:lnTo>
                    <a:pt x="12997" y="4014"/>
                  </a:lnTo>
                  <a:lnTo>
                    <a:pt x="12968" y="3988"/>
                  </a:lnTo>
                  <a:lnTo>
                    <a:pt x="12963" y="3994"/>
                  </a:lnTo>
                  <a:lnTo>
                    <a:pt x="12962" y="3980"/>
                  </a:lnTo>
                  <a:lnTo>
                    <a:pt x="12923" y="3942"/>
                  </a:lnTo>
                  <a:lnTo>
                    <a:pt x="12943" y="3968"/>
                  </a:lnTo>
                  <a:lnTo>
                    <a:pt x="12922" y="3975"/>
                  </a:lnTo>
                  <a:lnTo>
                    <a:pt x="12947" y="3982"/>
                  </a:lnTo>
                  <a:lnTo>
                    <a:pt x="12929" y="3984"/>
                  </a:lnTo>
                  <a:lnTo>
                    <a:pt x="12915" y="4009"/>
                  </a:lnTo>
                  <a:lnTo>
                    <a:pt x="12865" y="4049"/>
                  </a:lnTo>
                  <a:lnTo>
                    <a:pt x="12869" y="3996"/>
                  </a:lnTo>
                  <a:lnTo>
                    <a:pt x="12885" y="3960"/>
                  </a:lnTo>
                  <a:lnTo>
                    <a:pt x="12873" y="3910"/>
                  </a:lnTo>
                  <a:lnTo>
                    <a:pt x="12900" y="3840"/>
                  </a:lnTo>
                  <a:lnTo>
                    <a:pt x="12901" y="3797"/>
                  </a:lnTo>
                  <a:lnTo>
                    <a:pt x="12910" y="3792"/>
                  </a:lnTo>
                  <a:lnTo>
                    <a:pt x="12893" y="3755"/>
                  </a:lnTo>
                  <a:lnTo>
                    <a:pt x="12881" y="3752"/>
                  </a:lnTo>
                  <a:lnTo>
                    <a:pt x="12877" y="3739"/>
                  </a:lnTo>
                  <a:lnTo>
                    <a:pt x="12862" y="3741"/>
                  </a:lnTo>
                  <a:lnTo>
                    <a:pt x="12845" y="3766"/>
                  </a:lnTo>
                  <a:lnTo>
                    <a:pt x="12827" y="3764"/>
                  </a:lnTo>
                  <a:lnTo>
                    <a:pt x="12782" y="3840"/>
                  </a:lnTo>
                  <a:lnTo>
                    <a:pt x="12776" y="3846"/>
                  </a:lnTo>
                  <a:lnTo>
                    <a:pt x="12771" y="3847"/>
                  </a:lnTo>
                  <a:lnTo>
                    <a:pt x="12756" y="3853"/>
                  </a:lnTo>
                  <a:lnTo>
                    <a:pt x="12749" y="3845"/>
                  </a:lnTo>
                  <a:lnTo>
                    <a:pt x="12687" y="3928"/>
                  </a:lnTo>
                  <a:lnTo>
                    <a:pt x="12681" y="3924"/>
                  </a:lnTo>
                  <a:lnTo>
                    <a:pt x="12523" y="4038"/>
                  </a:lnTo>
                  <a:lnTo>
                    <a:pt x="12490" y="4048"/>
                  </a:lnTo>
                  <a:lnTo>
                    <a:pt x="12472" y="4050"/>
                  </a:lnTo>
                  <a:lnTo>
                    <a:pt x="12436" y="4002"/>
                  </a:lnTo>
                  <a:lnTo>
                    <a:pt x="12425" y="4017"/>
                  </a:lnTo>
                  <a:lnTo>
                    <a:pt x="12418" y="4047"/>
                  </a:lnTo>
                  <a:lnTo>
                    <a:pt x="12409" y="4053"/>
                  </a:lnTo>
                  <a:lnTo>
                    <a:pt x="12399" y="4091"/>
                  </a:lnTo>
                  <a:lnTo>
                    <a:pt x="12393" y="4090"/>
                  </a:lnTo>
                  <a:lnTo>
                    <a:pt x="12368" y="4086"/>
                  </a:lnTo>
                  <a:lnTo>
                    <a:pt x="12359" y="4087"/>
                  </a:lnTo>
                  <a:lnTo>
                    <a:pt x="12368" y="4076"/>
                  </a:lnTo>
                  <a:lnTo>
                    <a:pt x="12395" y="4073"/>
                  </a:lnTo>
                  <a:lnTo>
                    <a:pt x="12396" y="4040"/>
                  </a:lnTo>
                  <a:lnTo>
                    <a:pt x="12404" y="4025"/>
                  </a:lnTo>
                  <a:lnTo>
                    <a:pt x="12416" y="4023"/>
                  </a:lnTo>
                  <a:lnTo>
                    <a:pt x="12424" y="3999"/>
                  </a:lnTo>
                  <a:lnTo>
                    <a:pt x="12431" y="3964"/>
                  </a:lnTo>
                  <a:lnTo>
                    <a:pt x="12525" y="3834"/>
                  </a:lnTo>
                  <a:lnTo>
                    <a:pt x="12560" y="3764"/>
                  </a:lnTo>
                  <a:lnTo>
                    <a:pt x="12584" y="3742"/>
                  </a:lnTo>
                  <a:lnTo>
                    <a:pt x="12603" y="3692"/>
                  </a:lnTo>
                  <a:lnTo>
                    <a:pt x="12634" y="3650"/>
                  </a:lnTo>
                  <a:lnTo>
                    <a:pt x="12691" y="3529"/>
                  </a:lnTo>
                  <a:lnTo>
                    <a:pt x="12742" y="3394"/>
                  </a:lnTo>
                  <a:lnTo>
                    <a:pt x="12856" y="3200"/>
                  </a:lnTo>
                  <a:lnTo>
                    <a:pt x="12936" y="3100"/>
                  </a:lnTo>
                  <a:lnTo>
                    <a:pt x="13090" y="2986"/>
                  </a:lnTo>
                  <a:lnTo>
                    <a:pt x="13136" y="2928"/>
                  </a:lnTo>
                  <a:lnTo>
                    <a:pt x="13171" y="2900"/>
                  </a:lnTo>
                  <a:lnTo>
                    <a:pt x="13216" y="2838"/>
                  </a:lnTo>
                  <a:lnTo>
                    <a:pt x="13213" y="2829"/>
                  </a:lnTo>
                  <a:lnTo>
                    <a:pt x="13228" y="2827"/>
                  </a:lnTo>
                  <a:lnTo>
                    <a:pt x="13230" y="2803"/>
                  </a:lnTo>
                  <a:lnTo>
                    <a:pt x="13239" y="2807"/>
                  </a:lnTo>
                  <a:lnTo>
                    <a:pt x="13274" y="2783"/>
                  </a:lnTo>
                  <a:lnTo>
                    <a:pt x="13261" y="2788"/>
                  </a:lnTo>
                  <a:lnTo>
                    <a:pt x="13250" y="2791"/>
                  </a:lnTo>
                  <a:lnTo>
                    <a:pt x="13183" y="2785"/>
                  </a:lnTo>
                  <a:lnTo>
                    <a:pt x="13163" y="2797"/>
                  </a:lnTo>
                  <a:lnTo>
                    <a:pt x="13146" y="2823"/>
                  </a:lnTo>
                  <a:lnTo>
                    <a:pt x="13134" y="2824"/>
                  </a:lnTo>
                  <a:lnTo>
                    <a:pt x="13121" y="2807"/>
                  </a:lnTo>
                  <a:lnTo>
                    <a:pt x="13100" y="2805"/>
                  </a:lnTo>
                  <a:lnTo>
                    <a:pt x="13082" y="2755"/>
                  </a:lnTo>
                  <a:lnTo>
                    <a:pt x="13036" y="2746"/>
                  </a:lnTo>
                  <a:lnTo>
                    <a:pt x="12893" y="2792"/>
                  </a:lnTo>
                  <a:lnTo>
                    <a:pt x="12887" y="2793"/>
                  </a:lnTo>
                  <a:lnTo>
                    <a:pt x="12886" y="2770"/>
                  </a:lnTo>
                  <a:lnTo>
                    <a:pt x="12828" y="2810"/>
                  </a:lnTo>
                  <a:lnTo>
                    <a:pt x="12808" y="2784"/>
                  </a:lnTo>
                  <a:lnTo>
                    <a:pt x="12810" y="2760"/>
                  </a:lnTo>
                  <a:lnTo>
                    <a:pt x="12787" y="2734"/>
                  </a:lnTo>
                  <a:lnTo>
                    <a:pt x="12773" y="2684"/>
                  </a:lnTo>
                  <a:lnTo>
                    <a:pt x="12718" y="2743"/>
                  </a:lnTo>
                  <a:lnTo>
                    <a:pt x="12692" y="2770"/>
                  </a:lnTo>
                  <a:lnTo>
                    <a:pt x="12651" y="2851"/>
                  </a:lnTo>
                  <a:lnTo>
                    <a:pt x="12607" y="2875"/>
                  </a:lnTo>
                  <a:lnTo>
                    <a:pt x="12595" y="2891"/>
                  </a:lnTo>
                  <a:lnTo>
                    <a:pt x="12574" y="2879"/>
                  </a:lnTo>
                  <a:lnTo>
                    <a:pt x="12536" y="2908"/>
                  </a:lnTo>
                  <a:lnTo>
                    <a:pt x="12533" y="2856"/>
                  </a:lnTo>
                  <a:lnTo>
                    <a:pt x="12485" y="2857"/>
                  </a:lnTo>
                  <a:lnTo>
                    <a:pt x="12490" y="2833"/>
                  </a:lnTo>
                  <a:lnTo>
                    <a:pt x="12475" y="2787"/>
                  </a:lnTo>
                  <a:lnTo>
                    <a:pt x="12427" y="2788"/>
                  </a:lnTo>
                  <a:lnTo>
                    <a:pt x="12374" y="2761"/>
                  </a:lnTo>
                  <a:lnTo>
                    <a:pt x="12366" y="2715"/>
                  </a:lnTo>
                  <a:lnTo>
                    <a:pt x="12349" y="2679"/>
                  </a:lnTo>
                  <a:lnTo>
                    <a:pt x="12268" y="2703"/>
                  </a:lnTo>
                  <a:lnTo>
                    <a:pt x="12261" y="2747"/>
                  </a:lnTo>
                  <a:lnTo>
                    <a:pt x="12276" y="2792"/>
                  </a:lnTo>
                  <a:lnTo>
                    <a:pt x="12244" y="2815"/>
                  </a:lnTo>
                  <a:lnTo>
                    <a:pt x="12199" y="2712"/>
                  </a:lnTo>
                  <a:lnTo>
                    <a:pt x="12200" y="2674"/>
                  </a:lnTo>
                  <a:lnTo>
                    <a:pt x="12184" y="2647"/>
                  </a:lnTo>
                  <a:lnTo>
                    <a:pt x="12121" y="2655"/>
                  </a:lnTo>
                  <a:lnTo>
                    <a:pt x="12111" y="2642"/>
                  </a:lnTo>
                  <a:lnTo>
                    <a:pt x="12110" y="2614"/>
                  </a:lnTo>
                  <a:lnTo>
                    <a:pt x="12136" y="2601"/>
                  </a:lnTo>
                  <a:lnTo>
                    <a:pt x="12129" y="2573"/>
                  </a:lnTo>
                  <a:lnTo>
                    <a:pt x="12096" y="2577"/>
                  </a:lnTo>
                  <a:lnTo>
                    <a:pt x="12018" y="2535"/>
                  </a:lnTo>
                  <a:lnTo>
                    <a:pt x="12014" y="2521"/>
                  </a:lnTo>
                  <a:lnTo>
                    <a:pt x="11942" y="2535"/>
                  </a:lnTo>
                  <a:lnTo>
                    <a:pt x="11899" y="2531"/>
                  </a:lnTo>
                  <a:lnTo>
                    <a:pt x="11838" y="2581"/>
                  </a:lnTo>
                  <a:lnTo>
                    <a:pt x="11837" y="2614"/>
                  </a:lnTo>
                  <a:lnTo>
                    <a:pt x="11820" y="2630"/>
                  </a:lnTo>
                  <a:lnTo>
                    <a:pt x="11728" y="2666"/>
                  </a:lnTo>
                  <a:lnTo>
                    <a:pt x="11715" y="2653"/>
                  </a:lnTo>
                  <a:lnTo>
                    <a:pt x="11716" y="2615"/>
                  </a:lnTo>
                  <a:lnTo>
                    <a:pt x="11699" y="2574"/>
                  </a:lnTo>
                  <a:lnTo>
                    <a:pt x="11563" y="2576"/>
                  </a:lnTo>
                  <a:lnTo>
                    <a:pt x="11549" y="2541"/>
                  </a:lnTo>
                  <a:lnTo>
                    <a:pt x="11533" y="2533"/>
                  </a:lnTo>
                  <a:lnTo>
                    <a:pt x="11494" y="2528"/>
                  </a:lnTo>
                  <a:lnTo>
                    <a:pt x="11480" y="2554"/>
                  </a:lnTo>
                  <a:lnTo>
                    <a:pt x="11440" y="2544"/>
                  </a:lnTo>
                  <a:lnTo>
                    <a:pt x="11392" y="2498"/>
                  </a:lnTo>
                  <a:lnTo>
                    <a:pt x="11387" y="2456"/>
                  </a:lnTo>
                  <a:lnTo>
                    <a:pt x="11391" y="2412"/>
                  </a:lnTo>
                  <a:lnTo>
                    <a:pt x="11361" y="2241"/>
                  </a:lnTo>
                  <a:lnTo>
                    <a:pt x="11344" y="2195"/>
                  </a:lnTo>
                  <a:lnTo>
                    <a:pt x="11322" y="2065"/>
                  </a:lnTo>
                  <a:lnTo>
                    <a:pt x="11319" y="2052"/>
                  </a:lnTo>
                  <a:lnTo>
                    <a:pt x="11281" y="2033"/>
                  </a:lnTo>
                  <a:lnTo>
                    <a:pt x="11249" y="2046"/>
                  </a:lnTo>
                  <a:lnTo>
                    <a:pt x="11206" y="2037"/>
                  </a:lnTo>
                  <a:lnTo>
                    <a:pt x="11206" y="2044"/>
                  </a:lnTo>
                  <a:lnTo>
                    <a:pt x="11217" y="2335"/>
                  </a:lnTo>
                  <a:lnTo>
                    <a:pt x="10498" y="2423"/>
                  </a:lnTo>
                  <a:lnTo>
                    <a:pt x="10493" y="2424"/>
                  </a:lnTo>
                  <a:lnTo>
                    <a:pt x="10463" y="2426"/>
                  </a:lnTo>
                  <a:lnTo>
                    <a:pt x="9595" y="2497"/>
                  </a:lnTo>
                  <a:lnTo>
                    <a:pt x="8991" y="2541"/>
                  </a:lnTo>
                  <a:lnTo>
                    <a:pt x="8091" y="2559"/>
                  </a:lnTo>
                  <a:lnTo>
                    <a:pt x="8089" y="2559"/>
                  </a:lnTo>
                  <a:lnTo>
                    <a:pt x="8081" y="2547"/>
                  </a:lnTo>
                  <a:lnTo>
                    <a:pt x="7365" y="2522"/>
                  </a:lnTo>
                  <a:lnTo>
                    <a:pt x="6922" y="2498"/>
                  </a:lnTo>
                  <a:lnTo>
                    <a:pt x="5922" y="2406"/>
                  </a:lnTo>
                  <a:lnTo>
                    <a:pt x="5230" y="2325"/>
                  </a:lnTo>
                  <a:lnTo>
                    <a:pt x="4730" y="2222"/>
                  </a:lnTo>
                  <a:cubicBezTo>
                    <a:pt x="4712" y="2220"/>
                    <a:pt x="4692" y="2193"/>
                    <a:pt x="4672" y="2193"/>
                  </a:cubicBezTo>
                  <a:cubicBezTo>
                    <a:pt x="4672" y="2193"/>
                    <a:pt x="4672" y="2193"/>
                    <a:pt x="4672" y="2193"/>
                  </a:cubicBezTo>
                  <a:cubicBezTo>
                    <a:pt x="4648" y="2193"/>
                    <a:pt x="4624" y="2208"/>
                    <a:pt x="4599" y="2204"/>
                  </a:cubicBezTo>
                  <a:cubicBezTo>
                    <a:pt x="4594" y="2204"/>
                    <a:pt x="4589" y="2214"/>
                    <a:pt x="4584" y="2213"/>
                  </a:cubicBezTo>
                  <a:cubicBezTo>
                    <a:pt x="4561" y="2210"/>
                    <a:pt x="4538" y="2211"/>
                    <a:pt x="4515" y="2207"/>
                  </a:cubicBezTo>
                  <a:cubicBezTo>
                    <a:pt x="4506" y="2206"/>
                    <a:pt x="4497" y="2207"/>
                    <a:pt x="4489" y="2205"/>
                  </a:cubicBezTo>
                  <a:cubicBezTo>
                    <a:pt x="4467" y="2202"/>
                    <a:pt x="4446" y="2199"/>
                    <a:pt x="4424" y="2195"/>
                  </a:cubicBezTo>
                  <a:cubicBezTo>
                    <a:pt x="4411" y="2193"/>
                    <a:pt x="4398" y="2191"/>
                    <a:pt x="4385" y="2188"/>
                  </a:cubicBezTo>
                  <a:cubicBezTo>
                    <a:pt x="4366" y="2184"/>
                    <a:pt x="4346" y="2181"/>
                    <a:pt x="4326" y="2177"/>
                  </a:cubicBezTo>
                  <a:cubicBezTo>
                    <a:pt x="4309" y="2173"/>
                    <a:pt x="4292" y="2170"/>
                    <a:pt x="4274" y="2166"/>
                  </a:cubicBezTo>
                  <a:cubicBezTo>
                    <a:pt x="4257" y="2162"/>
                    <a:pt x="4240" y="2159"/>
                    <a:pt x="4222" y="2155"/>
                  </a:cubicBezTo>
                  <a:cubicBezTo>
                    <a:pt x="4200" y="2150"/>
                    <a:pt x="4178" y="2145"/>
                    <a:pt x="4155" y="2140"/>
                  </a:cubicBezTo>
                  <a:cubicBezTo>
                    <a:pt x="4141" y="2137"/>
                    <a:pt x="4127" y="2134"/>
                    <a:pt x="4113" y="2130"/>
                  </a:cubicBezTo>
                  <a:cubicBezTo>
                    <a:pt x="4084" y="2124"/>
                    <a:pt x="4055" y="2116"/>
                    <a:pt x="4025" y="2109"/>
                  </a:cubicBezTo>
                  <a:cubicBezTo>
                    <a:pt x="4016" y="2107"/>
                    <a:pt x="4007" y="2105"/>
                    <a:pt x="3998" y="2103"/>
                  </a:cubicBezTo>
                  <a:cubicBezTo>
                    <a:pt x="3959" y="2093"/>
                    <a:pt x="3919" y="2083"/>
                    <a:pt x="3878" y="2073"/>
                  </a:cubicBezTo>
                  <a:cubicBezTo>
                    <a:pt x="3769" y="2045"/>
                    <a:pt x="3657" y="2014"/>
                    <a:pt x="3543" y="1982"/>
                  </a:cubicBezTo>
                  <a:cubicBezTo>
                    <a:pt x="2714" y="1747"/>
                    <a:pt x="1808" y="1416"/>
                    <a:pt x="1578" y="1236"/>
                  </a:cubicBezTo>
                  <a:lnTo>
                    <a:pt x="1585" y="1264"/>
                  </a:lnTo>
                  <a:cubicBezTo>
                    <a:pt x="1585" y="1264"/>
                    <a:pt x="1583" y="1273"/>
                    <a:pt x="1583" y="1273"/>
                  </a:cubicBezTo>
                  <a:close/>
                  <a:moveTo>
                    <a:pt x="1583" y="127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 name="AutoShape 23"/>
            <p:cNvSpPr>
              <a:spLocks/>
            </p:cNvSpPr>
            <p:nvPr/>
          </p:nvSpPr>
          <p:spPr bwMode="auto">
            <a:xfrm>
              <a:off x="5397503" y="3314700"/>
              <a:ext cx="3175" cy="7938"/>
            </a:xfrm>
            <a:custGeom>
              <a:avLst/>
              <a:gdLst/>
              <a:ahLst/>
              <a:cxnLst/>
              <a:rect l="0" t="0" r="r" b="b"/>
              <a:pathLst>
                <a:path w="21600" h="21600">
                  <a:moveTo>
                    <a:pt x="8237" y="10456"/>
                  </a:moveTo>
                  <a:lnTo>
                    <a:pt x="19411" y="21600"/>
                  </a:lnTo>
                  <a:lnTo>
                    <a:pt x="21600" y="21410"/>
                  </a:lnTo>
                  <a:lnTo>
                    <a:pt x="20102" y="12153"/>
                  </a:lnTo>
                  <a:lnTo>
                    <a:pt x="9216" y="1009"/>
                  </a:lnTo>
                  <a:lnTo>
                    <a:pt x="6797" y="0"/>
                  </a:lnTo>
                  <a:lnTo>
                    <a:pt x="4378" y="161"/>
                  </a:lnTo>
                  <a:lnTo>
                    <a:pt x="0" y="1448"/>
                  </a:lnTo>
                  <a:lnTo>
                    <a:pt x="461" y="3729"/>
                  </a:lnTo>
                  <a:cubicBezTo>
                    <a:pt x="461" y="3729"/>
                    <a:pt x="8237" y="10456"/>
                    <a:pt x="8237" y="10456"/>
                  </a:cubicBezTo>
                  <a:close/>
                  <a:moveTo>
                    <a:pt x="8237" y="10456"/>
                  </a:moveTo>
                </a:path>
              </a:pathLst>
            </a:custGeom>
            <a:grpFill/>
            <a:ln w="3175" cap="flat" cmpd="sng">
              <a:solidFill>
                <a:srgbClr val="D9D9D9"/>
              </a:solidFill>
              <a:miter lim="800000"/>
              <a:headEnd type="none" w="med" len="med"/>
              <a:tailEnd type="none" w="med" len="med"/>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 name="AutoShape 83"/>
            <p:cNvSpPr>
              <a:spLocks/>
            </p:cNvSpPr>
            <p:nvPr/>
          </p:nvSpPr>
          <p:spPr bwMode="auto">
            <a:xfrm>
              <a:off x="8382003" y="3771900"/>
              <a:ext cx="120650" cy="88900"/>
            </a:xfrm>
            <a:custGeom>
              <a:avLst/>
              <a:gdLst/>
              <a:ahLst/>
              <a:cxnLst/>
              <a:rect l="0" t="0" r="r" b="b"/>
              <a:pathLst>
                <a:path w="21600" h="21600">
                  <a:moveTo>
                    <a:pt x="21073" y="451"/>
                  </a:moveTo>
                  <a:lnTo>
                    <a:pt x="20906" y="586"/>
                  </a:lnTo>
                  <a:lnTo>
                    <a:pt x="20910" y="710"/>
                  </a:lnTo>
                  <a:lnTo>
                    <a:pt x="21095" y="927"/>
                  </a:lnTo>
                  <a:lnTo>
                    <a:pt x="21099" y="1040"/>
                  </a:lnTo>
                  <a:lnTo>
                    <a:pt x="20943" y="1175"/>
                  </a:lnTo>
                  <a:lnTo>
                    <a:pt x="20598" y="1348"/>
                  </a:lnTo>
                  <a:lnTo>
                    <a:pt x="20345" y="1481"/>
                  </a:lnTo>
                  <a:lnTo>
                    <a:pt x="20260" y="1615"/>
                  </a:lnTo>
                  <a:lnTo>
                    <a:pt x="20183" y="1742"/>
                  </a:lnTo>
                  <a:lnTo>
                    <a:pt x="20112" y="1995"/>
                  </a:lnTo>
                  <a:lnTo>
                    <a:pt x="20042" y="2479"/>
                  </a:lnTo>
                  <a:lnTo>
                    <a:pt x="19893" y="2735"/>
                  </a:lnTo>
                  <a:lnTo>
                    <a:pt x="19807" y="2741"/>
                  </a:lnTo>
                  <a:lnTo>
                    <a:pt x="19811" y="2861"/>
                  </a:lnTo>
                  <a:lnTo>
                    <a:pt x="19642" y="3000"/>
                  </a:lnTo>
                  <a:lnTo>
                    <a:pt x="19556" y="3141"/>
                  </a:lnTo>
                  <a:lnTo>
                    <a:pt x="19304" y="3155"/>
                  </a:lnTo>
                  <a:lnTo>
                    <a:pt x="19027" y="3074"/>
                  </a:lnTo>
                  <a:lnTo>
                    <a:pt x="18856" y="2970"/>
                  </a:lnTo>
                  <a:lnTo>
                    <a:pt x="18757" y="3185"/>
                  </a:lnTo>
                  <a:lnTo>
                    <a:pt x="18475" y="3086"/>
                  </a:lnTo>
                  <a:lnTo>
                    <a:pt x="18385" y="3086"/>
                  </a:lnTo>
                  <a:lnTo>
                    <a:pt x="18311" y="3146"/>
                  </a:lnTo>
                  <a:lnTo>
                    <a:pt x="18229" y="3086"/>
                  </a:lnTo>
                  <a:lnTo>
                    <a:pt x="18146" y="3086"/>
                  </a:lnTo>
                  <a:lnTo>
                    <a:pt x="17884" y="3092"/>
                  </a:lnTo>
                  <a:lnTo>
                    <a:pt x="17810" y="3274"/>
                  </a:lnTo>
                  <a:lnTo>
                    <a:pt x="17658" y="3493"/>
                  </a:lnTo>
                  <a:lnTo>
                    <a:pt x="17662" y="3583"/>
                  </a:lnTo>
                  <a:lnTo>
                    <a:pt x="17504" y="3841"/>
                  </a:lnTo>
                  <a:lnTo>
                    <a:pt x="17247" y="3978"/>
                  </a:lnTo>
                  <a:lnTo>
                    <a:pt x="17080" y="4125"/>
                  </a:lnTo>
                  <a:lnTo>
                    <a:pt x="16990" y="4130"/>
                  </a:lnTo>
                  <a:lnTo>
                    <a:pt x="17155" y="3872"/>
                  </a:lnTo>
                  <a:lnTo>
                    <a:pt x="17056" y="3762"/>
                  </a:lnTo>
                  <a:lnTo>
                    <a:pt x="16957" y="3533"/>
                  </a:lnTo>
                  <a:lnTo>
                    <a:pt x="16698" y="3557"/>
                  </a:lnTo>
                  <a:lnTo>
                    <a:pt x="16720" y="4036"/>
                  </a:lnTo>
                  <a:lnTo>
                    <a:pt x="16906" y="4140"/>
                  </a:lnTo>
                  <a:lnTo>
                    <a:pt x="16911" y="4253"/>
                  </a:lnTo>
                  <a:lnTo>
                    <a:pt x="17331" y="4267"/>
                  </a:lnTo>
                  <a:lnTo>
                    <a:pt x="17583" y="4409"/>
                  </a:lnTo>
                  <a:lnTo>
                    <a:pt x="17583" y="4538"/>
                  </a:lnTo>
                  <a:lnTo>
                    <a:pt x="16994" y="4663"/>
                  </a:lnTo>
                  <a:lnTo>
                    <a:pt x="16678" y="4898"/>
                  </a:lnTo>
                  <a:lnTo>
                    <a:pt x="16403" y="5406"/>
                  </a:lnTo>
                  <a:lnTo>
                    <a:pt x="16256" y="5531"/>
                  </a:lnTo>
                  <a:lnTo>
                    <a:pt x="16135" y="5537"/>
                  </a:lnTo>
                  <a:lnTo>
                    <a:pt x="15959" y="5667"/>
                  </a:lnTo>
                  <a:lnTo>
                    <a:pt x="15876" y="5935"/>
                  </a:lnTo>
                  <a:lnTo>
                    <a:pt x="15880" y="6051"/>
                  </a:lnTo>
                  <a:lnTo>
                    <a:pt x="15990" y="6403"/>
                  </a:lnTo>
                  <a:lnTo>
                    <a:pt x="15999" y="6640"/>
                  </a:lnTo>
                  <a:lnTo>
                    <a:pt x="15577" y="6920"/>
                  </a:lnTo>
                  <a:lnTo>
                    <a:pt x="15236" y="7080"/>
                  </a:lnTo>
                  <a:lnTo>
                    <a:pt x="14643" y="7386"/>
                  </a:lnTo>
                  <a:lnTo>
                    <a:pt x="14296" y="7540"/>
                  </a:lnTo>
                  <a:lnTo>
                    <a:pt x="14212" y="7547"/>
                  </a:lnTo>
                  <a:lnTo>
                    <a:pt x="14107" y="6810"/>
                  </a:lnTo>
                  <a:lnTo>
                    <a:pt x="14100" y="6171"/>
                  </a:lnTo>
                  <a:lnTo>
                    <a:pt x="14195" y="6171"/>
                  </a:lnTo>
                  <a:lnTo>
                    <a:pt x="14274" y="6554"/>
                  </a:lnTo>
                  <a:lnTo>
                    <a:pt x="14360" y="6798"/>
                  </a:lnTo>
                  <a:lnTo>
                    <a:pt x="14520" y="6669"/>
                  </a:lnTo>
                  <a:lnTo>
                    <a:pt x="14516" y="6619"/>
                  </a:lnTo>
                  <a:lnTo>
                    <a:pt x="14590" y="6510"/>
                  </a:lnTo>
                  <a:lnTo>
                    <a:pt x="14566" y="6170"/>
                  </a:lnTo>
                  <a:lnTo>
                    <a:pt x="14722" y="5801"/>
                  </a:lnTo>
                  <a:lnTo>
                    <a:pt x="14808" y="5680"/>
                  </a:lnTo>
                  <a:lnTo>
                    <a:pt x="14898" y="5665"/>
                  </a:lnTo>
                  <a:lnTo>
                    <a:pt x="15056" y="5530"/>
                  </a:lnTo>
                  <a:lnTo>
                    <a:pt x="15313" y="5386"/>
                  </a:lnTo>
                  <a:lnTo>
                    <a:pt x="15388" y="5145"/>
                  </a:lnTo>
                  <a:lnTo>
                    <a:pt x="15296" y="5040"/>
                  </a:lnTo>
                  <a:lnTo>
                    <a:pt x="15276" y="4791"/>
                  </a:lnTo>
                  <a:lnTo>
                    <a:pt x="15360" y="4663"/>
                  </a:lnTo>
                  <a:lnTo>
                    <a:pt x="15432" y="4421"/>
                  </a:lnTo>
                  <a:lnTo>
                    <a:pt x="15603" y="4273"/>
                  </a:lnTo>
                  <a:lnTo>
                    <a:pt x="15843" y="4017"/>
                  </a:lnTo>
                  <a:lnTo>
                    <a:pt x="16017" y="3872"/>
                  </a:lnTo>
                  <a:lnTo>
                    <a:pt x="16008" y="3634"/>
                  </a:lnTo>
                  <a:lnTo>
                    <a:pt x="15667" y="3533"/>
                  </a:lnTo>
                  <a:lnTo>
                    <a:pt x="15333" y="3551"/>
                  </a:lnTo>
                  <a:lnTo>
                    <a:pt x="15333" y="3438"/>
                  </a:lnTo>
                  <a:lnTo>
                    <a:pt x="15562" y="3181"/>
                  </a:lnTo>
                  <a:lnTo>
                    <a:pt x="15858" y="2441"/>
                  </a:lnTo>
                  <a:lnTo>
                    <a:pt x="16120" y="1691"/>
                  </a:lnTo>
                  <a:lnTo>
                    <a:pt x="16311" y="1672"/>
                  </a:lnTo>
                  <a:lnTo>
                    <a:pt x="16482" y="1540"/>
                  </a:lnTo>
                  <a:lnTo>
                    <a:pt x="16744" y="1386"/>
                  </a:lnTo>
                  <a:lnTo>
                    <a:pt x="16909" y="1251"/>
                  </a:lnTo>
                  <a:lnTo>
                    <a:pt x="16992" y="1126"/>
                  </a:lnTo>
                  <a:lnTo>
                    <a:pt x="17076" y="996"/>
                  </a:lnTo>
                  <a:lnTo>
                    <a:pt x="17056" y="636"/>
                  </a:lnTo>
                  <a:lnTo>
                    <a:pt x="16799" y="271"/>
                  </a:lnTo>
                  <a:lnTo>
                    <a:pt x="16715" y="0"/>
                  </a:lnTo>
                  <a:lnTo>
                    <a:pt x="16627" y="0"/>
                  </a:lnTo>
                  <a:lnTo>
                    <a:pt x="16366" y="551"/>
                  </a:lnTo>
                  <a:lnTo>
                    <a:pt x="16291" y="878"/>
                  </a:lnTo>
                  <a:lnTo>
                    <a:pt x="16212" y="1107"/>
                  </a:lnTo>
                  <a:lnTo>
                    <a:pt x="16047" y="2156"/>
                  </a:lnTo>
                  <a:lnTo>
                    <a:pt x="15975" y="3086"/>
                  </a:lnTo>
                  <a:lnTo>
                    <a:pt x="15885" y="3086"/>
                  </a:lnTo>
                  <a:lnTo>
                    <a:pt x="15564" y="2870"/>
                  </a:lnTo>
                  <a:lnTo>
                    <a:pt x="15491" y="2735"/>
                  </a:lnTo>
                  <a:lnTo>
                    <a:pt x="15500" y="2670"/>
                  </a:lnTo>
                  <a:lnTo>
                    <a:pt x="15102" y="3346"/>
                  </a:lnTo>
                  <a:lnTo>
                    <a:pt x="15028" y="3426"/>
                  </a:lnTo>
                  <a:lnTo>
                    <a:pt x="14962" y="3895"/>
                  </a:lnTo>
                  <a:lnTo>
                    <a:pt x="14889" y="4127"/>
                  </a:lnTo>
                  <a:lnTo>
                    <a:pt x="14582" y="4754"/>
                  </a:lnTo>
                  <a:lnTo>
                    <a:pt x="14419" y="5007"/>
                  </a:lnTo>
                  <a:lnTo>
                    <a:pt x="14265" y="5382"/>
                  </a:lnTo>
                  <a:lnTo>
                    <a:pt x="14026" y="5891"/>
                  </a:lnTo>
                  <a:lnTo>
                    <a:pt x="13782" y="6152"/>
                  </a:lnTo>
                  <a:lnTo>
                    <a:pt x="12015" y="7303"/>
                  </a:lnTo>
                  <a:lnTo>
                    <a:pt x="9451" y="8428"/>
                  </a:lnTo>
                  <a:lnTo>
                    <a:pt x="8847" y="8594"/>
                  </a:lnTo>
                  <a:lnTo>
                    <a:pt x="8763" y="8736"/>
                  </a:lnTo>
                  <a:lnTo>
                    <a:pt x="9031" y="8837"/>
                  </a:lnTo>
                  <a:lnTo>
                    <a:pt x="9036" y="8947"/>
                  </a:lnTo>
                  <a:lnTo>
                    <a:pt x="8959" y="9073"/>
                  </a:lnTo>
                  <a:lnTo>
                    <a:pt x="8794" y="9215"/>
                  </a:lnTo>
                  <a:lnTo>
                    <a:pt x="8532" y="9239"/>
                  </a:lnTo>
                  <a:lnTo>
                    <a:pt x="8431" y="9004"/>
                  </a:lnTo>
                  <a:lnTo>
                    <a:pt x="8504" y="8767"/>
                  </a:lnTo>
                  <a:lnTo>
                    <a:pt x="8321" y="8659"/>
                  </a:lnTo>
                  <a:lnTo>
                    <a:pt x="8244" y="8786"/>
                  </a:lnTo>
                  <a:lnTo>
                    <a:pt x="8073" y="8927"/>
                  </a:lnTo>
                  <a:lnTo>
                    <a:pt x="7987" y="9066"/>
                  </a:lnTo>
                  <a:lnTo>
                    <a:pt x="8005" y="9290"/>
                  </a:lnTo>
                  <a:lnTo>
                    <a:pt x="8196" y="9519"/>
                  </a:lnTo>
                  <a:lnTo>
                    <a:pt x="8288" y="9637"/>
                  </a:lnTo>
                  <a:lnTo>
                    <a:pt x="8293" y="9744"/>
                  </a:lnTo>
                  <a:lnTo>
                    <a:pt x="8214" y="9765"/>
                  </a:lnTo>
                  <a:lnTo>
                    <a:pt x="8047" y="9904"/>
                  </a:lnTo>
                  <a:lnTo>
                    <a:pt x="7708" y="10289"/>
                  </a:lnTo>
                  <a:lnTo>
                    <a:pt x="7642" y="10536"/>
                  </a:lnTo>
                  <a:lnTo>
                    <a:pt x="6865" y="10622"/>
                  </a:lnTo>
                  <a:lnTo>
                    <a:pt x="6678" y="10518"/>
                  </a:lnTo>
                  <a:lnTo>
                    <a:pt x="6583" y="10530"/>
                  </a:lnTo>
                  <a:lnTo>
                    <a:pt x="6335" y="10684"/>
                  </a:lnTo>
                  <a:lnTo>
                    <a:pt x="6168" y="10820"/>
                  </a:lnTo>
                  <a:lnTo>
                    <a:pt x="5999" y="10845"/>
                  </a:lnTo>
                  <a:lnTo>
                    <a:pt x="5614" y="10392"/>
                  </a:lnTo>
                  <a:lnTo>
                    <a:pt x="5531" y="10410"/>
                  </a:lnTo>
                  <a:lnTo>
                    <a:pt x="5456" y="10530"/>
                  </a:lnTo>
                  <a:lnTo>
                    <a:pt x="5572" y="11125"/>
                  </a:lnTo>
                  <a:lnTo>
                    <a:pt x="5671" y="11235"/>
                  </a:lnTo>
                  <a:lnTo>
                    <a:pt x="5757" y="11336"/>
                  </a:lnTo>
                  <a:lnTo>
                    <a:pt x="5680" y="11472"/>
                  </a:lnTo>
                  <a:lnTo>
                    <a:pt x="5605" y="11597"/>
                  </a:lnTo>
                  <a:lnTo>
                    <a:pt x="5427" y="11617"/>
                  </a:lnTo>
                  <a:lnTo>
                    <a:pt x="5432" y="11745"/>
                  </a:lnTo>
                  <a:lnTo>
                    <a:pt x="5542" y="11969"/>
                  </a:lnTo>
                  <a:lnTo>
                    <a:pt x="5449" y="11975"/>
                  </a:lnTo>
                  <a:lnTo>
                    <a:pt x="5269" y="11880"/>
                  </a:lnTo>
                  <a:lnTo>
                    <a:pt x="5173" y="11772"/>
                  </a:lnTo>
                  <a:lnTo>
                    <a:pt x="5256" y="11766"/>
                  </a:lnTo>
                  <a:lnTo>
                    <a:pt x="5219" y="11038"/>
                  </a:lnTo>
                  <a:lnTo>
                    <a:pt x="5135" y="11050"/>
                  </a:lnTo>
                  <a:lnTo>
                    <a:pt x="4953" y="10952"/>
                  </a:lnTo>
                  <a:lnTo>
                    <a:pt x="4520" y="10996"/>
                  </a:lnTo>
                  <a:lnTo>
                    <a:pt x="4524" y="11106"/>
                  </a:lnTo>
                  <a:lnTo>
                    <a:pt x="4639" y="11585"/>
                  </a:lnTo>
                  <a:lnTo>
                    <a:pt x="4839" y="12045"/>
                  </a:lnTo>
                  <a:lnTo>
                    <a:pt x="5023" y="12133"/>
                  </a:lnTo>
                  <a:lnTo>
                    <a:pt x="5032" y="12343"/>
                  </a:lnTo>
                  <a:lnTo>
                    <a:pt x="4944" y="12343"/>
                  </a:lnTo>
                  <a:lnTo>
                    <a:pt x="4757" y="12159"/>
                  </a:lnTo>
                  <a:lnTo>
                    <a:pt x="4672" y="12176"/>
                  </a:lnTo>
                  <a:lnTo>
                    <a:pt x="4595" y="12304"/>
                  </a:lnTo>
                  <a:lnTo>
                    <a:pt x="4689" y="12536"/>
                  </a:lnTo>
                  <a:lnTo>
                    <a:pt x="4608" y="12670"/>
                  </a:lnTo>
                  <a:lnTo>
                    <a:pt x="4524" y="12677"/>
                  </a:lnTo>
                  <a:lnTo>
                    <a:pt x="4338" y="12447"/>
                  </a:lnTo>
                  <a:lnTo>
                    <a:pt x="4305" y="11865"/>
                  </a:lnTo>
                  <a:lnTo>
                    <a:pt x="4219" y="11874"/>
                  </a:lnTo>
                  <a:lnTo>
                    <a:pt x="3703" y="12161"/>
                  </a:lnTo>
                  <a:lnTo>
                    <a:pt x="3373" y="12441"/>
                  </a:lnTo>
                  <a:lnTo>
                    <a:pt x="3210" y="12703"/>
                  </a:lnTo>
                  <a:lnTo>
                    <a:pt x="3065" y="13190"/>
                  </a:lnTo>
                  <a:lnTo>
                    <a:pt x="3197" y="13905"/>
                  </a:lnTo>
                  <a:lnTo>
                    <a:pt x="3210" y="14021"/>
                  </a:lnTo>
                  <a:lnTo>
                    <a:pt x="3116" y="14029"/>
                  </a:lnTo>
                  <a:lnTo>
                    <a:pt x="2573" y="13613"/>
                  </a:lnTo>
                  <a:lnTo>
                    <a:pt x="2481" y="13619"/>
                  </a:lnTo>
                  <a:lnTo>
                    <a:pt x="2235" y="13738"/>
                  </a:lnTo>
                  <a:lnTo>
                    <a:pt x="1833" y="14109"/>
                  </a:lnTo>
                  <a:lnTo>
                    <a:pt x="1833" y="14232"/>
                  </a:lnTo>
                  <a:lnTo>
                    <a:pt x="2178" y="14339"/>
                  </a:lnTo>
                  <a:lnTo>
                    <a:pt x="2085" y="14207"/>
                  </a:lnTo>
                  <a:lnTo>
                    <a:pt x="1833" y="14309"/>
                  </a:lnTo>
                  <a:lnTo>
                    <a:pt x="1833" y="14431"/>
                  </a:lnTo>
                  <a:lnTo>
                    <a:pt x="2408" y="14648"/>
                  </a:lnTo>
                  <a:lnTo>
                    <a:pt x="2661" y="14891"/>
                  </a:lnTo>
                  <a:lnTo>
                    <a:pt x="2705" y="15026"/>
                  </a:lnTo>
                  <a:lnTo>
                    <a:pt x="2674" y="15032"/>
                  </a:lnTo>
                  <a:lnTo>
                    <a:pt x="2338" y="14710"/>
                  </a:lnTo>
                  <a:lnTo>
                    <a:pt x="2173" y="14737"/>
                  </a:lnTo>
                  <a:lnTo>
                    <a:pt x="2406" y="15426"/>
                  </a:lnTo>
                  <a:lnTo>
                    <a:pt x="2325" y="15555"/>
                  </a:lnTo>
                  <a:lnTo>
                    <a:pt x="2241" y="15689"/>
                  </a:lnTo>
                  <a:lnTo>
                    <a:pt x="2153" y="15579"/>
                  </a:lnTo>
                  <a:lnTo>
                    <a:pt x="1797" y="15492"/>
                  </a:lnTo>
                  <a:lnTo>
                    <a:pt x="1619" y="15517"/>
                  </a:lnTo>
                  <a:lnTo>
                    <a:pt x="1540" y="15643"/>
                  </a:lnTo>
                  <a:lnTo>
                    <a:pt x="1281" y="15671"/>
                  </a:lnTo>
                  <a:lnTo>
                    <a:pt x="1121" y="15933"/>
                  </a:lnTo>
                  <a:lnTo>
                    <a:pt x="1136" y="16162"/>
                  </a:lnTo>
                  <a:lnTo>
                    <a:pt x="800" y="16443"/>
                  </a:lnTo>
                  <a:lnTo>
                    <a:pt x="705" y="16455"/>
                  </a:lnTo>
                  <a:lnTo>
                    <a:pt x="637" y="16691"/>
                  </a:lnTo>
                  <a:lnTo>
                    <a:pt x="488" y="17074"/>
                  </a:lnTo>
                  <a:lnTo>
                    <a:pt x="461" y="18035"/>
                  </a:lnTo>
                  <a:lnTo>
                    <a:pt x="369" y="18174"/>
                  </a:lnTo>
                  <a:lnTo>
                    <a:pt x="305" y="18538"/>
                  </a:lnTo>
                  <a:lnTo>
                    <a:pt x="77" y="19040"/>
                  </a:lnTo>
                  <a:lnTo>
                    <a:pt x="0" y="19165"/>
                  </a:lnTo>
                  <a:lnTo>
                    <a:pt x="13" y="19644"/>
                  </a:lnTo>
                  <a:lnTo>
                    <a:pt x="149" y="20349"/>
                  </a:lnTo>
                  <a:lnTo>
                    <a:pt x="428" y="21027"/>
                  </a:lnTo>
                  <a:lnTo>
                    <a:pt x="527" y="21600"/>
                  </a:lnTo>
                  <a:lnTo>
                    <a:pt x="620" y="21600"/>
                  </a:lnTo>
                  <a:lnTo>
                    <a:pt x="712" y="21374"/>
                  </a:lnTo>
                  <a:lnTo>
                    <a:pt x="881" y="21052"/>
                  </a:lnTo>
                  <a:lnTo>
                    <a:pt x="1222" y="20804"/>
                  </a:lnTo>
                  <a:lnTo>
                    <a:pt x="1395" y="20634"/>
                  </a:lnTo>
                  <a:lnTo>
                    <a:pt x="1474" y="20470"/>
                  </a:lnTo>
                  <a:lnTo>
                    <a:pt x="1540" y="20218"/>
                  </a:lnTo>
                  <a:lnTo>
                    <a:pt x="1527" y="19965"/>
                  </a:lnTo>
                  <a:lnTo>
                    <a:pt x="1606" y="19833"/>
                  </a:lnTo>
                  <a:lnTo>
                    <a:pt x="1692" y="19825"/>
                  </a:lnTo>
                  <a:lnTo>
                    <a:pt x="1775" y="19691"/>
                  </a:lnTo>
                  <a:lnTo>
                    <a:pt x="1764" y="19587"/>
                  </a:lnTo>
                  <a:lnTo>
                    <a:pt x="1679" y="19468"/>
                  </a:lnTo>
                  <a:lnTo>
                    <a:pt x="1419" y="19619"/>
                  </a:lnTo>
                  <a:lnTo>
                    <a:pt x="1327" y="19512"/>
                  </a:lnTo>
                  <a:lnTo>
                    <a:pt x="2070" y="18698"/>
                  </a:lnTo>
                  <a:lnTo>
                    <a:pt x="3035" y="18725"/>
                  </a:lnTo>
                  <a:lnTo>
                    <a:pt x="3142" y="19185"/>
                  </a:lnTo>
                  <a:lnTo>
                    <a:pt x="2977" y="19332"/>
                  </a:lnTo>
                  <a:lnTo>
                    <a:pt x="2637" y="19494"/>
                  </a:lnTo>
                  <a:lnTo>
                    <a:pt x="2476" y="19741"/>
                  </a:lnTo>
                  <a:lnTo>
                    <a:pt x="2485" y="19873"/>
                  </a:lnTo>
                  <a:lnTo>
                    <a:pt x="2325" y="20125"/>
                  </a:lnTo>
                  <a:lnTo>
                    <a:pt x="2338" y="20349"/>
                  </a:lnTo>
                  <a:lnTo>
                    <a:pt x="2595" y="20214"/>
                  </a:lnTo>
                  <a:lnTo>
                    <a:pt x="2751" y="20078"/>
                  </a:lnTo>
                  <a:lnTo>
                    <a:pt x="3331" y="19408"/>
                  </a:lnTo>
                  <a:lnTo>
                    <a:pt x="3423" y="19518"/>
                  </a:lnTo>
                  <a:lnTo>
                    <a:pt x="4030" y="19332"/>
                  </a:lnTo>
                  <a:lnTo>
                    <a:pt x="4553" y="19158"/>
                  </a:lnTo>
                  <a:lnTo>
                    <a:pt x="4975" y="18986"/>
                  </a:lnTo>
                  <a:lnTo>
                    <a:pt x="5228" y="18847"/>
                  </a:lnTo>
                  <a:lnTo>
                    <a:pt x="5219" y="18725"/>
                  </a:lnTo>
                  <a:lnTo>
                    <a:pt x="5309" y="18706"/>
                  </a:lnTo>
                  <a:lnTo>
                    <a:pt x="5291" y="18477"/>
                  </a:lnTo>
                  <a:lnTo>
                    <a:pt x="5120" y="18495"/>
                  </a:lnTo>
                  <a:lnTo>
                    <a:pt x="4617" y="18781"/>
                  </a:lnTo>
                  <a:lnTo>
                    <a:pt x="4184" y="18960"/>
                  </a:lnTo>
                  <a:lnTo>
                    <a:pt x="3837" y="18986"/>
                  </a:lnTo>
                  <a:lnTo>
                    <a:pt x="3740" y="18885"/>
                  </a:lnTo>
                  <a:lnTo>
                    <a:pt x="3815" y="18749"/>
                  </a:lnTo>
                  <a:lnTo>
                    <a:pt x="3898" y="18501"/>
                  </a:lnTo>
                  <a:lnTo>
                    <a:pt x="4067" y="18359"/>
                  </a:lnTo>
                  <a:lnTo>
                    <a:pt x="4412" y="18335"/>
                  </a:lnTo>
                  <a:lnTo>
                    <a:pt x="4915" y="17925"/>
                  </a:lnTo>
                  <a:lnTo>
                    <a:pt x="5164" y="17651"/>
                  </a:lnTo>
                  <a:lnTo>
                    <a:pt x="5155" y="17535"/>
                  </a:lnTo>
                  <a:lnTo>
                    <a:pt x="5236" y="17410"/>
                  </a:lnTo>
                  <a:lnTo>
                    <a:pt x="5313" y="17267"/>
                  </a:lnTo>
                  <a:lnTo>
                    <a:pt x="5915" y="17101"/>
                  </a:lnTo>
                  <a:lnTo>
                    <a:pt x="6421" y="16795"/>
                  </a:lnTo>
                  <a:lnTo>
                    <a:pt x="6933" y="16492"/>
                  </a:lnTo>
                  <a:lnTo>
                    <a:pt x="7181" y="16238"/>
                  </a:lnTo>
                  <a:lnTo>
                    <a:pt x="7335" y="15853"/>
                  </a:lnTo>
                  <a:lnTo>
                    <a:pt x="7664" y="15585"/>
                  </a:lnTo>
                  <a:lnTo>
                    <a:pt x="7906" y="15197"/>
                  </a:lnTo>
                  <a:lnTo>
                    <a:pt x="8170" y="15052"/>
                  </a:lnTo>
                  <a:lnTo>
                    <a:pt x="8335" y="14922"/>
                  </a:lnTo>
                  <a:lnTo>
                    <a:pt x="8403" y="14666"/>
                  </a:lnTo>
                  <a:lnTo>
                    <a:pt x="8471" y="14302"/>
                  </a:lnTo>
                  <a:lnTo>
                    <a:pt x="8554" y="14283"/>
                  </a:lnTo>
                  <a:lnTo>
                    <a:pt x="8996" y="14359"/>
                  </a:lnTo>
                  <a:lnTo>
                    <a:pt x="9435" y="14315"/>
                  </a:lnTo>
                  <a:lnTo>
                    <a:pt x="9517" y="14189"/>
                  </a:lnTo>
                  <a:lnTo>
                    <a:pt x="9497" y="13822"/>
                  </a:lnTo>
                  <a:lnTo>
                    <a:pt x="9402" y="13828"/>
                  </a:lnTo>
                  <a:lnTo>
                    <a:pt x="9310" y="13720"/>
                  </a:lnTo>
                  <a:lnTo>
                    <a:pt x="9220" y="13613"/>
                  </a:lnTo>
                  <a:lnTo>
                    <a:pt x="9306" y="13483"/>
                  </a:lnTo>
                  <a:lnTo>
                    <a:pt x="9569" y="13569"/>
                  </a:lnTo>
                  <a:lnTo>
                    <a:pt x="9925" y="13649"/>
                  </a:lnTo>
                  <a:lnTo>
                    <a:pt x="10185" y="13637"/>
                  </a:lnTo>
                  <a:lnTo>
                    <a:pt x="10251" y="13382"/>
                  </a:lnTo>
                  <a:lnTo>
                    <a:pt x="10429" y="13363"/>
                  </a:lnTo>
                  <a:lnTo>
                    <a:pt x="10589" y="13107"/>
                  </a:lnTo>
                  <a:lnTo>
                    <a:pt x="10655" y="12744"/>
                  </a:lnTo>
                  <a:lnTo>
                    <a:pt x="10916" y="12703"/>
                  </a:lnTo>
                  <a:lnTo>
                    <a:pt x="11257" y="12552"/>
                  </a:lnTo>
                  <a:lnTo>
                    <a:pt x="11514" y="12521"/>
                  </a:lnTo>
                  <a:lnTo>
                    <a:pt x="11598" y="12397"/>
                  </a:lnTo>
                  <a:lnTo>
                    <a:pt x="11580" y="12031"/>
                  </a:lnTo>
                  <a:lnTo>
                    <a:pt x="11668" y="12025"/>
                  </a:lnTo>
                  <a:lnTo>
                    <a:pt x="11655" y="11906"/>
                  </a:lnTo>
                  <a:lnTo>
                    <a:pt x="11916" y="11766"/>
                  </a:lnTo>
                  <a:lnTo>
                    <a:pt x="11993" y="11624"/>
                  </a:lnTo>
                  <a:lnTo>
                    <a:pt x="12094" y="11745"/>
                  </a:lnTo>
                  <a:lnTo>
                    <a:pt x="12184" y="11846"/>
                  </a:lnTo>
                  <a:lnTo>
                    <a:pt x="12202" y="12087"/>
                  </a:lnTo>
                  <a:lnTo>
                    <a:pt x="12285" y="12079"/>
                  </a:lnTo>
                  <a:lnTo>
                    <a:pt x="12540" y="11816"/>
                  </a:lnTo>
                  <a:lnTo>
                    <a:pt x="12617" y="11677"/>
                  </a:lnTo>
                  <a:lnTo>
                    <a:pt x="12685" y="11437"/>
                  </a:lnTo>
                  <a:lnTo>
                    <a:pt x="12852" y="11291"/>
                  </a:lnTo>
                  <a:lnTo>
                    <a:pt x="12848" y="11183"/>
                  </a:lnTo>
                  <a:lnTo>
                    <a:pt x="12573" y="10964"/>
                  </a:lnTo>
                  <a:lnTo>
                    <a:pt x="12564" y="10851"/>
                  </a:lnTo>
                  <a:lnTo>
                    <a:pt x="12740" y="10826"/>
                  </a:lnTo>
                  <a:lnTo>
                    <a:pt x="12918" y="10928"/>
                  </a:lnTo>
                  <a:lnTo>
                    <a:pt x="13011" y="10921"/>
                  </a:lnTo>
                  <a:lnTo>
                    <a:pt x="13180" y="10786"/>
                  </a:lnTo>
                  <a:lnTo>
                    <a:pt x="13338" y="10640"/>
                  </a:lnTo>
                  <a:lnTo>
                    <a:pt x="13426" y="10634"/>
                  </a:lnTo>
                  <a:lnTo>
                    <a:pt x="13410" y="10392"/>
                  </a:lnTo>
                  <a:lnTo>
                    <a:pt x="13492" y="10154"/>
                  </a:lnTo>
                  <a:lnTo>
                    <a:pt x="13472" y="9917"/>
                  </a:lnTo>
                  <a:lnTo>
                    <a:pt x="13560" y="9904"/>
                  </a:lnTo>
                  <a:lnTo>
                    <a:pt x="13654" y="10021"/>
                  </a:lnTo>
                  <a:lnTo>
                    <a:pt x="13835" y="10108"/>
                  </a:lnTo>
                  <a:lnTo>
                    <a:pt x="13918" y="10096"/>
                  </a:lnTo>
                  <a:lnTo>
                    <a:pt x="14008" y="9976"/>
                  </a:lnTo>
                  <a:lnTo>
                    <a:pt x="14070" y="9726"/>
                  </a:lnTo>
                  <a:lnTo>
                    <a:pt x="14155" y="9593"/>
                  </a:lnTo>
                  <a:lnTo>
                    <a:pt x="14419" y="9561"/>
                  </a:lnTo>
                  <a:lnTo>
                    <a:pt x="14509" y="9674"/>
                  </a:lnTo>
                  <a:lnTo>
                    <a:pt x="14516" y="9797"/>
                  </a:lnTo>
                  <a:lnTo>
                    <a:pt x="14428" y="9803"/>
                  </a:lnTo>
                  <a:lnTo>
                    <a:pt x="14265" y="9947"/>
                  </a:lnTo>
                  <a:lnTo>
                    <a:pt x="13610" y="10863"/>
                  </a:lnTo>
                  <a:lnTo>
                    <a:pt x="13536" y="10990"/>
                  </a:lnTo>
                  <a:lnTo>
                    <a:pt x="13615" y="10978"/>
                  </a:lnTo>
                  <a:lnTo>
                    <a:pt x="14116" y="10437"/>
                  </a:lnTo>
                  <a:lnTo>
                    <a:pt x="14452" y="10160"/>
                  </a:lnTo>
                  <a:lnTo>
                    <a:pt x="14775" y="9778"/>
                  </a:lnTo>
                  <a:lnTo>
                    <a:pt x="15113" y="9495"/>
                  </a:lnTo>
                  <a:lnTo>
                    <a:pt x="15522" y="8972"/>
                  </a:lnTo>
                  <a:lnTo>
                    <a:pt x="15768" y="8712"/>
                  </a:lnTo>
                  <a:lnTo>
                    <a:pt x="15931" y="8570"/>
                  </a:lnTo>
                  <a:lnTo>
                    <a:pt x="16017" y="8428"/>
                  </a:lnTo>
                  <a:lnTo>
                    <a:pt x="16012" y="8314"/>
                  </a:lnTo>
                  <a:lnTo>
                    <a:pt x="15904" y="8204"/>
                  </a:lnTo>
                  <a:lnTo>
                    <a:pt x="15817" y="7975"/>
                  </a:lnTo>
                  <a:lnTo>
                    <a:pt x="15713" y="7750"/>
                  </a:lnTo>
                  <a:lnTo>
                    <a:pt x="15702" y="7509"/>
                  </a:lnTo>
                  <a:lnTo>
                    <a:pt x="15779" y="7386"/>
                  </a:lnTo>
                  <a:lnTo>
                    <a:pt x="15953" y="7362"/>
                  </a:lnTo>
                  <a:lnTo>
                    <a:pt x="16203" y="7207"/>
                  </a:lnTo>
                  <a:lnTo>
                    <a:pt x="16304" y="7324"/>
                  </a:lnTo>
                  <a:lnTo>
                    <a:pt x="16383" y="7309"/>
                  </a:lnTo>
                  <a:lnTo>
                    <a:pt x="16401" y="7439"/>
                  </a:lnTo>
                  <a:lnTo>
                    <a:pt x="16309" y="7559"/>
                  </a:lnTo>
                  <a:lnTo>
                    <a:pt x="16236" y="7695"/>
                  </a:lnTo>
                  <a:lnTo>
                    <a:pt x="16162" y="7943"/>
                  </a:lnTo>
                  <a:lnTo>
                    <a:pt x="16170" y="8049"/>
                  </a:lnTo>
                  <a:lnTo>
                    <a:pt x="16254" y="8043"/>
                  </a:lnTo>
                  <a:lnTo>
                    <a:pt x="16423" y="7919"/>
                  </a:lnTo>
                  <a:lnTo>
                    <a:pt x="16586" y="7648"/>
                  </a:lnTo>
                  <a:lnTo>
                    <a:pt x="16838" y="7509"/>
                  </a:lnTo>
                  <a:lnTo>
                    <a:pt x="17243" y="6869"/>
                  </a:lnTo>
                  <a:lnTo>
                    <a:pt x="17722" y="6212"/>
                  </a:lnTo>
                  <a:lnTo>
                    <a:pt x="17810" y="6089"/>
                  </a:lnTo>
                  <a:lnTo>
                    <a:pt x="17970" y="5941"/>
                  </a:lnTo>
                  <a:lnTo>
                    <a:pt x="18291" y="5426"/>
                  </a:lnTo>
                  <a:lnTo>
                    <a:pt x="18776" y="4657"/>
                  </a:lnTo>
                  <a:lnTo>
                    <a:pt x="19183" y="4128"/>
                  </a:lnTo>
                  <a:lnTo>
                    <a:pt x="19596" y="3719"/>
                  </a:lnTo>
                  <a:lnTo>
                    <a:pt x="19923" y="3336"/>
                  </a:lnTo>
                  <a:lnTo>
                    <a:pt x="20499" y="2554"/>
                  </a:lnTo>
                  <a:lnTo>
                    <a:pt x="20820" y="2152"/>
                  </a:lnTo>
                  <a:lnTo>
                    <a:pt x="21150" y="1764"/>
                  </a:lnTo>
                  <a:lnTo>
                    <a:pt x="21462" y="1126"/>
                  </a:lnTo>
                  <a:lnTo>
                    <a:pt x="21530" y="866"/>
                  </a:lnTo>
                  <a:lnTo>
                    <a:pt x="21600" y="512"/>
                  </a:lnTo>
                  <a:lnTo>
                    <a:pt x="21593" y="383"/>
                  </a:lnTo>
                  <a:cubicBezTo>
                    <a:pt x="21593" y="383"/>
                    <a:pt x="21073" y="451"/>
                    <a:pt x="21073" y="451"/>
                  </a:cubicBezTo>
                  <a:close/>
                  <a:moveTo>
                    <a:pt x="21073" y="451"/>
                  </a:moveTo>
                </a:path>
              </a:pathLst>
            </a:custGeom>
            <a:grpFill/>
            <a:ln w="3175" cap="flat" cmpd="sng">
              <a:noFill/>
              <a:miter lim="800000"/>
              <a:headEnd type="none" w="med" len="med"/>
              <a:tailEnd type="none" w="med" len="med"/>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 name="AutoShape 99"/>
            <p:cNvSpPr>
              <a:spLocks/>
            </p:cNvSpPr>
            <p:nvPr/>
          </p:nvSpPr>
          <p:spPr bwMode="auto">
            <a:xfrm>
              <a:off x="4826003" y="1016000"/>
              <a:ext cx="550863" cy="1674813"/>
            </a:xfrm>
            <a:custGeom>
              <a:avLst/>
              <a:gdLst/>
              <a:ahLst/>
              <a:cxnLst/>
              <a:rect l="0" t="0" r="r" b="b"/>
              <a:pathLst>
                <a:path w="21600" h="21574">
                  <a:moveTo>
                    <a:pt x="1188" y="12841"/>
                  </a:moveTo>
                  <a:cubicBezTo>
                    <a:pt x="1955" y="12876"/>
                    <a:pt x="2936" y="13144"/>
                    <a:pt x="3240" y="13384"/>
                  </a:cubicBezTo>
                  <a:cubicBezTo>
                    <a:pt x="3798" y="13446"/>
                    <a:pt x="4029" y="13290"/>
                    <a:pt x="4038" y="13374"/>
                  </a:cubicBezTo>
                  <a:cubicBezTo>
                    <a:pt x="4047" y="13458"/>
                    <a:pt x="3788" y="13518"/>
                    <a:pt x="3598" y="13521"/>
                  </a:cubicBezTo>
                  <a:cubicBezTo>
                    <a:pt x="3407" y="13523"/>
                    <a:pt x="3663" y="13632"/>
                    <a:pt x="4023" y="13798"/>
                  </a:cubicBezTo>
                  <a:cubicBezTo>
                    <a:pt x="5056" y="14218"/>
                    <a:pt x="6216" y="13963"/>
                    <a:pt x="6216" y="13963"/>
                  </a:cubicBezTo>
                  <a:cubicBezTo>
                    <a:pt x="6470" y="13882"/>
                    <a:pt x="6776" y="13957"/>
                    <a:pt x="6718" y="14016"/>
                  </a:cubicBezTo>
                  <a:cubicBezTo>
                    <a:pt x="6624" y="14203"/>
                    <a:pt x="7042" y="14212"/>
                    <a:pt x="7003" y="14221"/>
                  </a:cubicBezTo>
                  <a:cubicBezTo>
                    <a:pt x="6925" y="14241"/>
                    <a:pt x="6663" y="14165"/>
                    <a:pt x="6635" y="14206"/>
                  </a:cubicBezTo>
                  <a:cubicBezTo>
                    <a:pt x="6605" y="14247"/>
                    <a:pt x="6378" y="14340"/>
                    <a:pt x="6162" y="14396"/>
                  </a:cubicBezTo>
                  <a:cubicBezTo>
                    <a:pt x="6322" y="14328"/>
                    <a:pt x="6635" y="14141"/>
                    <a:pt x="6626" y="14081"/>
                  </a:cubicBezTo>
                  <a:cubicBezTo>
                    <a:pt x="6616" y="14022"/>
                    <a:pt x="6531" y="13984"/>
                    <a:pt x="6322" y="14016"/>
                  </a:cubicBezTo>
                  <a:cubicBezTo>
                    <a:pt x="6115" y="14047"/>
                    <a:pt x="6067" y="14153"/>
                    <a:pt x="6058" y="14268"/>
                  </a:cubicBezTo>
                  <a:cubicBezTo>
                    <a:pt x="5906" y="14268"/>
                    <a:pt x="5661" y="14315"/>
                    <a:pt x="5422" y="14406"/>
                  </a:cubicBezTo>
                  <a:cubicBezTo>
                    <a:pt x="5622" y="14471"/>
                    <a:pt x="5754" y="14676"/>
                    <a:pt x="5935" y="14738"/>
                  </a:cubicBezTo>
                  <a:cubicBezTo>
                    <a:pt x="6115" y="14801"/>
                    <a:pt x="6228" y="14876"/>
                    <a:pt x="6341" y="14956"/>
                  </a:cubicBezTo>
                  <a:cubicBezTo>
                    <a:pt x="6456" y="15038"/>
                    <a:pt x="6399" y="15019"/>
                    <a:pt x="6635" y="15035"/>
                  </a:cubicBezTo>
                  <a:cubicBezTo>
                    <a:pt x="6872" y="15050"/>
                    <a:pt x="6759" y="15088"/>
                    <a:pt x="6578" y="15075"/>
                  </a:cubicBezTo>
                  <a:cubicBezTo>
                    <a:pt x="6397" y="15062"/>
                    <a:pt x="6606" y="15150"/>
                    <a:pt x="6844" y="15215"/>
                  </a:cubicBezTo>
                  <a:cubicBezTo>
                    <a:pt x="7081" y="15281"/>
                    <a:pt x="7183" y="15483"/>
                    <a:pt x="7081" y="15546"/>
                  </a:cubicBezTo>
                  <a:cubicBezTo>
                    <a:pt x="6977" y="15608"/>
                    <a:pt x="7081" y="15648"/>
                    <a:pt x="7109" y="15692"/>
                  </a:cubicBezTo>
                  <a:cubicBezTo>
                    <a:pt x="7118" y="15841"/>
                    <a:pt x="7515" y="16178"/>
                    <a:pt x="7828" y="16247"/>
                  </a:cubicBezTo>
                  <a:cubicBezTo>
                    <a:pt x="8142" y="16315"/>
                    <a:pt x="8170" y="16358"/>
                    <a:pt x="8123" y="16430"/>
                  </a:cubicBezTo>
                  <a:cubicBezTo>
                    <a:pt x="8075" y="16502"/>
                    <a:pt x="8056" y="16514"/>
                    <a:pt x="8189" y="16524"/>
                  </a:cubicBezTo>
                  <a:cubicBezTo>
                    <a:pt x="8321" y="16533"/>
                    <a:pt x="8550" y="16405"/>
                    <a:pt x="8644" y="16343"/>
                  </a:cubicBezTo>
                  <a:cubicBezTo>
                    <a:pt x="8737" y="16281"/>
                    <a:pt x="8947" y="16430"/>
                    <a:pt x="9108" y="16521"/>
                  </a:cubicBezTo>
                  <a:cubicBezTo>
                    <a:pt x="9420" y="16542"/>
                    <a:pt x="9572" y="16300"/>
                    <a:pt x="9458" y="16278"/>
                  </a:cubicBezTo>
                  <a:cubicBezTo>
                    <a:pt x="9031" y="16224"/>
                    <a:pt x="9088" y="16016"/>
                    <a:pt x="9071" y="15913"/>
                  </a:cubicBezTo>
                  <a:cubicBezTo>
                    <a:pt x="9052" y="15810"/>
                    <a:pt x="8767" y="15745"/>
                    <a:pt x="8340" y="15698"/>
                  </a:cubicBezTo>
                  <a:cubicBezTo>
                    <a:pt x="8646" y="15701"/>
                    <a:pt x="8734" y="15639"/>
                    <a:pt x="8758" y="15610"/>
                  </a:cubicBezTo>
                  <a:cubicBezTo>
                    <a:pt x="8761" y="15601"/>
                    <a:pt x="8767" y="15595"/>
                    <a:pt x="8767" y="15595"/>
                  </a:cubicBezTo>
                  <a:cubicBezTo>
                    <a:pt x="8767" y="15595"/>
                    <a:pt x="8765" y="15601"/>
                    <a:pt x="8758" y="15610"/>
                  </a:cubicBezTo>
                  <a:cubicBezTo>
                    <a:pt x="8748" y="15631"/>
                    <a:pt x="8747" y="15672"/>
                    <a:pt x="8862" y="15701"/>
                  </a:cubicBezTo>
                  <a:cubicBezTo>
                    <a:pt x="9022" y="15742"/>
                    <a:pt x="9373" y="15745"/>
                    <a:pt x="9335" y="15798"/>
                  </a:cubicBezTo>
                  <a:cubicBezTo>
                    <a:pt x="9298" y="15851"/>
                    <a:pt x="9448" y="15910"/>
                    <a:pt x="9534" y="15954"/>
                  </a:cubicBezTo>
                  <a:cubicBezTo>
                    <a:pt x="9619" y="15997"/>
                    <a:pt x="9601" y="16035"/>
                    <a:pt x="9592" y="16072"/>
                  </a:cubicBezTo>
                  <a:cubicBezTo>
                    <a:pt x="9581" y="16109"/>
                    <a:pt x="9704" y="16075"/>
                    <a:pt x="9846" y="16053"/>
                  </a:cubicBezTo>
                  <a:cubicBezTo>
                    <a:pt x="9989" y="16031"/>
                    <a:pt x="10037" y="15957"/>
                    <a:pt x="10217" y="15826"/>
                  </a:cubicBezTo>
                  <a:cubicBezTo>
                    <a:pt x="10122" y="15885"/>
                    <a:pt x="10160" y="15948"/>
                    <a:pt x="10263" y="16010"/>
                  </a:cubicBezTo>
                  <a:cubicBezTo>
                    <a:pt x="10368" y="16072"/>
                    <a:pt x="10234" y="16053"/>
                    <a:pt x="10073" y="16072"/>
                  </a:cubicBezTo>
                  <a:cubicBezTo>
                    <a:pt x="9913" y="16091"/>
                    <a:pt x="9952" y="16119"/>
                    <a:pt x="9969" y="16163"/>
                  </a:cubicBezTo>
                  <a:cubicBezTo>
                    <a:pt x="9989" y="16206"/>
                    <a:pt x="9904" y="16312"/>
                    <a:pt x="9904" y="16371"/>
                  </a:cubicBezTo>
                  <a:cubicBezTo>
                    <a:pt x="9904" y="16430"/>
                    <a:pt x="9810" y="16421"/>
                    <a:pt x="9676" y="16436"/>
                  </a:cubicBezTo>
                  <a:cubicBezTo>
                    <a:pt x="9543" y="16452"/>
                    <a:pt x="9647" y="16508"/>
                    <a:pt x="9762" y="16561"/>
                  </a:cubicBezTo>
                  <a:cubicBezTo>
                    <a:pt x="9998" y="16536"/>
                    <a:pt x="10160" y="16586"/>
                    <a:pt x="10282" y="16586"/>
                  </a:cubicBezTo>
                  <a:cubicBezTo>
                    <a:pt x="10406" y="16586"/>
                    <a:pt x="10311" y="16674"/>
                    <a:pt x="10321" y="16761"/>
                  </a:cubicBezTo>
                  <a:cubicBezTo>
                    <a:pt x="10330" y="16848"/>
                    <a:pt x="10454" y="16919"/>
                    <a:pt x="10584" y="16907"/>
                  </a:cubicBezTo>
                  <a:cubicBezTo>
                    <a:pt x="11012" y="16848"/>
                    <a:pt x="10927" y="16599"/>
                    <a:pt x="11078" y="16546"/>
                  </a:cubicBezTo>
                  <a:cubicBezTo>
                    <a:pt x="11229" y="16493"/>
                    <a:pt x="11239" y="16271"/>
                    <a:pt x="11239" y="16184"/>
                  </a:cubicBezTo>
                  <a:cubicBezTo>
                    <a:pt x="11239" y="16097"/>
                    <a:pt x="11410" y="15994"/>
                    <a:pt x="11467" y="15891"/>
                  </a:cubicBezTo>
                  <a:cubicBezTo>
                    <a:pt x="11524" y="15789"/>
                    <a:pt x="11524" y="15835"/>
                    <a:pt x="11609" y="15910"/>
                  </a:cubicBezTo>
                  <a:cubicBezTo>
                    <a:pt x="11695" y="15985"/>
                    <a:pt x="11627" y="15779"/>
                    <a:pt x="11609" y="15733"/>
                  </a:cubicBezTo>
                  <a:cubicBezTo>
                    <a:pt x="11590" y="15686"/>
                    <a:pt x="11609" y="15692"/>
                    <a:pt x="11731" y="15686"/>
                  </a:cubicBezTo>
                  <a:cubicBezTo>
                    <a:pt x="11854" y="15679"/>
                    <a:pt x="11921" y="15655"/>
                    <a:pt x="12092" y="15648"/>
                  </a:cubicBezTo>
                  <a:cubicBezTo>
                    <a:pt x="11807" y="15695"/>
                    <a:pt x="11657" y="15826"/>
                    <a:pt x="11741" y="15901"/>
                  </a:cubicBezTo>
                  <a:cubicBezTo>
                    <a:pt x="11826" y="15976"/>
                    <a:pt x="11652" y="16164"/>
                    <a:pt x="11546" y="16213"/>
                  </a:cubicBezTo>
                  <a:cubicBezTo>
                    <a:pt x="11439" y="16263"/>
                    <a:pt x="11502" y="16326"/>
                    <a:pt x="11637" y="16361"/>
                  </a:cubicBezTo>
                  <a:cubicBezTo>
                    <a:pt x="11772" y="16396"/>
                    <a:pt x="11729" y="16405"/>
                    <a:pt x="11552" y="16440"/>
                  </a:cubicBezTo>
                  <a:cubicBezTo>
                    <a:pt x="11375" y="16475"/>
                    <a:pt x="11446" y="16541"/>
                    <a:pt x="11473" y="16609"/>
                  </a:cubicBezTo>
                  <a:cubicBezTo>
                    <a:pt x="11502" y="16677"/>
                    <a:pt x="11495" y="16681"/>
                    <a:pt x="11473" y="16733"/>
                  </a:cubicBezTo>
                  <a:cubicBezTo>
                    <a:pt x="11452" y="16784"/>
                    <a:pt x="11381" y="16786"/>
                    <a:pt x="11531" y="16840"/>
                  </a:cubicBezTo>
                  <a:cubicBezTo>
                    <a:pt x="11680" y="16894"/>
                    <a:pt x="11870" y="17048"/>
                    <a:pt x="11957" y="17105"/>
                  </a:cubicBezTo>
                  <a:cubicBezTo>
                    <a:pt x="12042" y="17160"/>
                    <a:pt x="12333" y="17062"/>
                    <a:pt x="12434" y="16999"/>
                  </a:cubicBezTo>
                  <a:cubicBezTo>
                    <a:pt x="12534" y="16936"/>
                    <a:pt x="12795" y="16929"/>
                    <a:pt x="13216" y="16891"/>
                  </a:cubicBezTo>
                  <a:cubicBezTo>
                    <a:pt x="12724" y="16962"/>
                    <a:pt x="12624" y="17078"/>
                    <a:pt x="12320" y="17184"/>
                  </a:cubicBezTo>
                  <a:cubicBezTo>
                    <a:pt x="12013" y="17288"/>
                    <a:pt x="12148" y="17398"/>
                    <a:pt x="12212" y="17438"/>
                  </a:cubicBezTo>
                  <a:cubicBezTo>
                    <a:pt x="12277" y="17478"/>
                    <a:pt x="12461" y="17448"/>
                    <a:pt x="12582" y="17417"/>
                  </a:cubicBezTo>
                  <a:cubicBezTo>
                    <a:pt x="12703" y="17387"/>
                    <a:pt x="12668" y="17436"/>
                    <a:pt x="12618" y="17480"/>
                  </a:cubicBezTo>
                  <a:cubicBezTo>
                    <a:pt x="12568" y="17525"/>
                    <a:pt x="12498" y="17525"/>
                    <a:pt x="12327" y="17511"/>
                  </a:cubicBezTo>
                  <a:cubicBezTo>
                    <a:pt x="12156" y="17497"/>
                    <a:pt x="12255" y="17621"/>
                    <a:pt x="12333" y="17690"/>
                  </a:cubicBezTo>
                  <a:cubicBezTo>
                    <a:pt x="12411" y="17761"/>
                    <a:pt x="12525" y="17665"/>
                    <a:pt x="12610" y="17611"/>
                  </a:cubicBezTo>
                  <a:cubicBezTo>
                    <a:pt x="12696" y="17557"/>
                    <a:pt x="13365" y="17770"/>
                    <a:pt x="13365" y="17770"/>
                  </a:cubicBezTo>
                  <a:cubicBezTo>
                    <a:pt x="13365" y="17770"/>
                    <a:pt x="13080" y="17745"/>
                    <a:pt x="12944" y="17702"/>
                  </a:cubicBezTo>
                  <a:cubicBezTo>
                    <a:pt x="12809" y="17660"/>
                    <a:pt x="12575" y="17714"/>
                    <a:pt x="12534" y="17749"/>
                  </a:cubicBezTo>
                  <a:cubicBezTo>
                    <a:pt x="12489" y="17784"/>
                    <a:pt x="12575" y="17840"/>
                    <a:pt x="12653" y="17889"/>
                  </a:cubicBezTo>
                  <a:cubicBezTo>
                    <a:pt x="12731" y="17939"/>
                    <a:pt x="12909" y="18001"/>
                    <a:pt x="12881" y="18106"/>
                  </a:cubicBezTo>
                  <a:cubicBezTo>
                    <a:pt x="12632" y="17929"/>
                    <a:pt x="12440" y="17892"/>
                    <a:pt x="12212" y="17873"/>
                  </a:cubicBezTo>
                  <a:cubicBezTo>
                    <a:pt x="11986" y="17854"/>
                    <a:pt x="12127" y="17990"/>
                    <a:pt x="12320" y="18006"/>
                  </a:cubicBezTo>
                  <a:cubicBezTo>
                    <a:pt x="12511" y="18023"/>
                    <a:pt x="12356" y="18046"/>
                    <a:pt x="12235" y="18046"/>
                  </a:cubicBezTo>
                  <a:cubicBezTo>
                    <a:pt x="12113" y="18046"/>
                    <a:pt x="12255" y="18139"/>
                    <a:pt x="12327" y="18151"/>
                  </a:cubicBezTo>
                  <a:cubicBezTo>
                    <a:pt x="12398" y="18163"/>
                    <a:pt x="12312" y="18218"/>
                    <a:pt x="12263" y="18246"/>
                  </a:cubicBezTo>
                  <a:cubicBezTo>
                    <a:pt x="12212" y="18275"/>
                    <a:pt x="12263" y="18284"/>
                    <a:pt x="12426" y="18329"/>
                  </a:cubicBezTo>
                  <a:cubicBezTo>
                    <a:pt x="12589" y="18373"/>
                    <a:pt x="12148" y="18336"/>
                    <a:pt x="11828" y="18319"/>
                  </a:cubicBezTo>
                  <a:cubicBezTo>
                    <a:pt x="11615" y="18413"/>
                    <a:pt x="11936" y="18534"/>
                    <a:pt x="12077" y="18538"/>
                  </a:cubicBezTo>
                  <a:cubicBezTo>
                    <a:pt x="12220" y="18543"/>
                    <a:pt x="12277" y="18520"/>
                    <a:pt x="12304" y="18578"/>
                  </a:cubicBezTo>
                  <a:cubicBezTo>
                    <a:pt x="12333" y="18637"/>
                    <a:pt x="12453" y="18661"/>
                    <a:pt x="12610" y="18695"/>
                  </a:cubicBezTo>
                  <a:cubicBezTo>
                    <a:pt x="12768" y="18730"/>
                    <a:pt x="12659" y="18740"/>
                    <a:pt x="12518" y="18817"/>
                  </a:cubicBezTo>
                  <a:cubicBezTo>
                    <a:pt x="12376" y="18894"/>
                    <a:pt x="12682" y="19053"/>
                    <a:pt x="12881" y="19046"/>
                  </a:cubicBezTo>
                  <a:cubicBezTo>
                    <a:pt x="13080" y="19039"/>
                    <a:pt x="12980" y="19069"/>
                    <a:pt x="12795" y="19104"/>
                  </a:cubicBezTo>
                  <a:cubicBezTo>
                    <a:pt x="12610" y="19139"/>
                    <a:pt x="12696" y="19160"/>
                    <a:pt x="12688" y="19188"/>
                  </a:cubicBezTo>
                  <a:cubicBezTo>
                    <a:pt x="12682" y="19216"/>
                    <a:pt x="12731" y="19240"/>
                    <a:pt x="12972" y="19254"/>
                  </a:cubicBezTo>
                  <a:cubicBezTo>
                    <a:pt x="12768" y="19305"/>
                    <a:pt x="12795" y="19331"/>
                    <a:pt x="12866" y="19357"/>
                  </a:cubicBezTo>
                  <a:cubicBezTo>
                    <a:pt x="12939" y="19382"/>
                    <a:pt x="12939" y="19410"/>
                    <a:pt x="12923" y="19473"/>
                  </a:cubicBezTo>
                  <a:cubicBezTo>
                    <a:pt x="12909" y="19537"/>
                    <a:pt x="12901" y="19534"/>
                    <a:pt x="13043" y="19583"/>
                  </a:cubicBezTo>
                  <a:cubicBezTo>
                    <a:pt x="13187" y="19632"/>
                    <a:pt x="13172" y="19656"/>
                    <a:pt x="13137" y="19716"/>
                  </a:cubicBezTo>
                  <a:cubicBezTo>
                    <a:pt x="13101" y="19777"/>
                    <a:pt x="13498" y="19833"/>
                    <a:pt x="13804" y="19882"/>
                  </a:cubicBezTo>
                  <a:cubicBezTo>
                    <a:pt x="13634" y="19882"/>
                    <a:pt x="13449" y="19871"/>
                    <a:pt x="13257" y="19833"/>
                  </a:cubicBezTo>
                  <a:cubicBezTo>
                    <a:pt x="12839" y="19775"/>
                    <a:pt x="12839" y="19969"/>
                    <a:pt x="12724" y="19992"/>
                  </a:cubicBezTo>
                  <a:cubicBezTo>
                    <a:pt x="12610" y="20016"/>
                    <a:pt x="12419" y="20041"/>
                    <a:pt x="12298" y="20099"/>
                  </a:cubicBezTo>
                  <a:cubicBezTo>
                    <a:pt x="12177" y="20158"/>
                    <a:pt x="12047" y="20158"/>
                    <a:pt x="11850" y="20203"/>
                  </a:cubicBezTo>
                  <a:cubicBezTo>
                    <a:pt x="11794" y="20383"/>
                    <a:pt x="11842" y="20413"/>
                    <a:pt x="12047" y="20431"/>
                  </a:cubicBezTo>
                  <a:cubicBezTo>
                    <a:pt x="12255" y="20450"/>
                    <a:pt x="12198" y="20422"/>
                    <a:pt x="12212" y="20336"/>
                  </a:cubicBezTo>
                  <a:cubicBezTo>
                    <a:pt x="12668" y="20420"/>
                    <a:pt x="12818" y="20184"/>
                    <a:pt x="12818" y="20163"/>
                  </a:cubicBezTo>
                  <a:cubicBezTo>
                    <a:pt x="12818" y="20142"/>
                    <a:pt x="13093" y="20144"/>
                    <a:pt x="13250" y="20144"/>
                  </a:cubicBezTo>
                  <a:cubicBezTo>
                    <a:pt x="13406" y="20144"/>
                    <a:pt x="13492" y="20123"/>
                    <a:pt x="13684" y="20160"/>
                  </a:cubicBezTo>
                  <a:cubicBezTo>
                    <a:pt x="13876" y="20198"/>
                    <a:pt x="14088" y="20165"/>
                    <a:pt x="14301" y="20154"/>
                  </a:cubicBezTo>
                  <a:cubicBezTo>
                    <a:pt x="14515" y="20142"/>
                    <a:pt x="14309" y="20188"/>
                    <a:pt x="14067" y="20256"/>
                  </a:cubicBezTo>
                  <a:cubicBezTo>
                    <a:pt x="14343" y="20408"/>
                    <a:pt x="14188" y="20672"/>
                    <a:pt x="14011" y="20770"/>
                  </a:cubicBezTo>
                  <a:cubicBezTo>
                    <a:pt x="13833" y="20869"/>
                    <a:pt x="13811" y="20887"/>
                    <a:pt x="13804" y="20925"/>
                  </a:cubicBezTo>
                  <a:cubicBezTo>
                    <a:pt x="13798" y="20962"/>
                    <a:pt x="13861" y="20997"/>
                    <a:pt x="14088" y="21053"/>
                  </a:cubicBezTo>
                  <a:cubicBezTo>
                    <a:pt x="13172" y="20929"/>
                    <a:pt x="13030" y="21135"/>
                    <a:pt x="13236" y="21156"/>
                  </a:cubicBezTo>
                  <a:cubicBezTo>
                    <a:pt x="13975" y="21198"/>
                    <a:pt x="13868" y="21144"/>
                    <a:pt x="14451" y="21060"/>
                  </a:cubicBezTo>
                  <a:cubicBezTo>
                    <a:pt x="14231" y="21142"/>
                    <a:pt x="13925" y="21203"/>
                    <a:pt x="13640" y="21195"/>
                  </a:cubicBezTo>
                  <a:cubicBezTo>
                    <a:pt x="13356" y="21189"/>
                    <a:pt x="13157" y="21217"/>
                    <a:pt x="13179" y="21256"/>
                  </a:cubicBezTo>
                  <a:cubicBezTo>
                    <a:pt x="13201" y="21296"/>
                    <a:pt x="13216" y="21319"/>
                    <a:pt x="13088" y="21382"/>
                  </a:cubicBezTo>
                  <a:cubicBezTo>
                    <a:pt x="12958" y="21445"/>
                    <a:pt x="13002" y="21458"/>
                    <a:pt x="13023" y="21516"/>
                  </a:cubicBezTo>
                  <a:cubicBezTo>
                    <a:pt x="13043" y="21574"/>
                    <a:pt x="13371" y="21422"/>
                    <a:pt x="13471" y="21361"/>
                  </a:cubicBezTo>
                  <a:cubicBezTo>
                    <a:pt x="13569" y="21301"/>
                    <a:pt x="13349" y="21494"/>
                    <a:pt x="13264" y="21555"/>
                  </a:cubicBezTo>
                  <a:cubicBezTo>
                    <a:pt x="13203" y="21600"/>
                    <a:pt x="13638" y="21553"/>
                    <a:pt x="13806" y="21538"/>
                  </a:cubicBezTo>
                  <a:cubicBezTo>
                    <a:pt x="13824" y="21533"/>
                    <a:pt x="13843" y="21530"/>
                    <a:pt x="13862" y="21526"/>
                  </a:cubicBezTo>
                  <a:cubicBezTo>
                    <a:pt x="14081" y="21468"/>
                    <a:pt x="13995" y="21432"/>
                    <a:pt x="14075" y="21404"/>
                  </a:cubicBezTo>
                  <a:cubicBezTo>
                    <a:pt x="14189" y="21363"/>
                    <a:pt x="14775" y="21245"/>
                    <a:pt x="14985" y="21217"/>
                  </a:cubicBezTo>
                  <a:cubicBezTo>
                    <a:pt x="15141" y="21196"/>
                    <a:pt x="15296" y="21104"/>
                    <a:pt x="15369" y="21033"/>
                  </a:cubicBezTo>
                  <a:cubicBezTo>
                    <a:pt x="15380" y="21009"/>
                    <a:pt x="15387" y="20987"/>
                    <a:pt x="15387" y="20973"/>
                  </a:cubicBezTo>
                  <a:cubicBezTo>
                    <a:pt x="15387" y="20910"/>
                    <a:pt x="15331" y="20842"/>
                    <a:pt x="15417" y="20820"/>
                  </a:cubicBezTo>
                  <a:cubicBezTo>
                    <a:pt x="15503" y="20798"/>
                    <a:pt x="15560" y="20745"/>
                    <a:pt x="15608" y="20699"/>
                  </a:cubicBezTo>
                  <a:cubicBezTo>
                    <a:pt x="15622" y="20684"/>
                    <a:pt x="15636" y="20672"/>
                    <a:pt x="15652" y="20661"/>
                  </a:cubicBezTo>
                  <a:cubicBezTo>
                    <a:pt x="15662" y="20625"/>
                    <a:pt x="15661" y="20591"/>
                    <a:pt x="15820" y="20560"/>
                  </a:cubicBezTo>
                  <a:cubicBezTo>
                    <a:pt x="15972" y="20530"/>
                    <a:pt x="16087" y="20472"/>
                    <a:pt x="16142" y="20428"/>
                  </a:cubicBezTo>
                  <a:cubicBezTo>
                    <a:pt x="16151" y="20412"/>
                    <a:pt x="16155" y="20399"/>
                    <a:pt x="16155" y="20391"/>
                  </a:cubicBezTo>
                  <a:cubicBezTo>
                    <a:pt x="16155" y="20356"/>
                    <a:pt x="16184" y="20312"/>
                    <a:pt x="16033" y="20306"/>
                  </a:cubicBezTo>
                  <a:cubicBezTo>
                    <a:pt x="15881" y="20300"/>
                    <a:pt x="15644" y="20259"/>
                    <a:pt x="15568" y="20125"/>
                  </a:cubicBezTo>
                  <a:cubicBezTo>
                    <a:pt x="15492" y="19991"/>
                    <a:pt x="15217" y="19904"/>
                    <a:pt x="15075" y="19848"/>
                  </a:cubicBezTo>
                  <a:cubicBezTo>
                    <a:pt x="14934" y="19792"/>
                    <a:pt x="14669" y="19777"/>
                    <a:pt x="14669" y="19699"/>
                  </a:cubicBezTo>
                  <a:cubicBezTo>
                    <a:pt x="14669" y="19621"/>
                    <a:pt x="14355" y="19534"/>
                    <a:pt x="14158" y="19478"/>
                  </a:cubicBezTo>
                  <a:cubicBezTo>
                    <a:pt x="13711" y="19344"/>
                    <a:pt x="13863" y="19191"/>
                    <a:pt x="13863" y="19157"/>
                  </a:cubicBezTo>
                  <a:cubicBezTo>
                    <a:pt x="13863" y="19122"/>
                    <a:pt x="13825" y="19075"/>
                    <a:pt x="13760" y="19048"/>
                  </a:cubicBezTo>
                  <a:cubicBezTo>
                    <a:pt x="13726" y="19034"/>
                    <a:pt x="13742" y="19016"/>
                    <a:pt x="13775" y="18997"/>
                  </a:cubicBezTo>
                  <a:cubicBezTo>
                    <a:pt x="13801" y="18973"/>
                    <a:pt x="13869" y="18946"/>
                    <a:pt x="13918" y="18920"/>
                  </a:cubicBezTo>
                  <a:cubicBezTo>
                    <a:pt x="13928" y="18915"/>
                    <a:pt x="13931" y="18911"/>
                    <a:pt x="13937" y="18907"/>
                  </a:cubicBezTo>
                  <a:cubicBezTo>
                    <a:pt x="13944" y="18886"/>
                    <a:pt x="13882" y="18867"/>
                    <a:pt x="13684" y="18814"/>
                  </a:cubicBezTo>
                  <a:cubicBezTo>
                    <a:pt x="13692" y="18809"/>
                    <a:pt x="13698" y="18804"/>
                    <a:pt x="13706" y="18800"/>
                  </a:cubicBezTo>
                  <a:cubicBezTo>
                    <a:pt x="13704" y="18799"/>
                    <a:pt x="13702" y="18799"/>
                    <a:pt x="13699" y="18798"/>
                  </a:cubicBezTo>
                  <a:cubicBezTo>
                    <a:pt x="13765" y="18764"/>
                    <a:pt x="13810" y="18727"/>
                    <a:pt x="13844" y="18688"/>
                  </a:cubicBezTo>
                  <a:cubicBezTo>
                    <a:pt x="13942" y="18558"/>
                    <a:pt x="13882" y="18408"/>
                    <a:pt x="13769" y="18268"/>
                  </a:cubicBezTo>
                  <a:cubicBezTo>
                    <a:pt x="13798" y="18188"/>
                    <a:pt x="13777" y="17833"/>
                    <a:pt x="13617" y="17636"/>
                  </a:cubicBezTo>
                  <a:cubicBezTo>
                    <a:pt x="13732" y="17461"/>
                    <a:pt x="13598" y="17346"/>
                    <a:pt x="13560" y="17287"/>
                  </a:cubicBezTo>
                  <a:cubicBezTo>
                    <a:pt x="13536" y="17249"/>
                    <a:pt x="13549" y="17219"/>
                    <a:pt x="13580" y="17196"/>
                  </a:cubicBezTo>
                  <a:cubicBezTo>
                    <a:pt x="13593" y="17171"/>
                    <a:pt x="13618" y="17150"/>
                    <a:pt x="13660" y="17139"/>
                  </a:cubicBezTo>
                  <a:cubicBezTo>
                    <a:pt x="13670" y="17137"/>
                    <a:pt x="13671" y="17131"/>
                    <a:pt x="13677" y="17126"/>
                  </a:cubicBezTo>
                  <a:cubicBezTo>
                    <a:pt x="13676" y="17092"/>
                    <a:pt x="13642" y="17048"/>
                    <a:pt x="13617" y="17031"/>
                  </a:cubicBezTo>
                  <a:cubicBezTo>
                    <a:pt x="13579" y="17006"/>
                    <a:pt x="13379" y="16761"/>
                    <a:pt x="13379" y="16708"/>
                  </a:cubicBezTo>
                  <a:cubicBezTo>
                    <a:pt x="13379" y="16655"/>
                    <a:pt x="13088" y="16536"/>
                    <a:pt x="12972" y="16502"/>
                  </a:cubicBezTo>
                  <a:cubicBezTo>
                    <a:pt x="12886" y="16476"/>
                    <a:pt x="12893" y="16362"/>
                    <a:pt x="12930" y="16282"/>
                  </a:cubicBezTo>
                  <a:cubicBezTo>
                    <a:pt x="12942" y="16245"/>
                    <a:pt x="12961" y="16211"/>
                    <a:pt x="12981" y="16190"/>
                  </a:cubicBezTo>
                  <a:cubicBezTo>
                    <a:pt x="12971" y="16129"/>
                    <a:pt x="12786" y="16049"/>
                    <a:pt x="12746" y="16007"/>
                  </a:cubicBezTo>
                  <a:cubicBezTo>
                    <a:pt x="12698" y="15957"/>
                    <a:pt x="12641" y="15922"/>
                    <a:pt x="12518" y="15889"/>
                  </a:cubicBezTo>
                  <a:cubicBezTo>
                    <a:pt x="12444" y="15868"/>
                    <a:pt x="12444" y="15838"/>
                    <a:pt x="12463" y="15806"/>
                  </a:cubicBezTo>
                  <a:cubicBezTo>
                    <a:pt x="12458" y="15776"/>
                    <a:pt x="12493" y="15741"/>
                    <a:pt x="12517" y="15710"/>
                  </a:cubicBezTo>
                  <a:cubicBezTo>
                    <a:pt x="12555" y="15660"/>
                    <a:pt x="12650" y="15607"/>
                    <a:pt x="12736" y="15550"/>
                  </a:cubicBezTo>
                  <a:cubicBezTo>
                    <a:pt x="12746" y="15544"/>
                    <a:pt x="12746" y="15537"/>
                    <a:pt x="12749" y="15530"/>
                  </a:cubicBezTo>
                  <a:cubicBezTo>
                    <a:pt x="12735" y="15481"/>
                    <a:pt x="12654" y="15423"/>
                    <a:pt x="12575" y="15353"/>
                  </a:cubicBezTo>
                  <a:cubicBezTo>
                    <a:pt x="12490" y="15278"/>
                    <a:pt x="12214" y="15222"/>
                    <a:pt x="11842" y="15216"/>
                  </a:cubicBezTo>
                  <a:cubicBezTo>
                    <a:pt x="11722" y="15215"/>
                    <a:pt x="11592" y="15218"/>
                    <a:pt x="11455" y="15228"/>
                  </a:cubicBezTo>
                  <a:cubicBezTo>
                    <a:pt x="11471" y="15231"/>
                    <a:pt x="11484" y="15233"/>
                    <a:pt x="11494" y="15236"/>
                  </a:cubicBezTo>
                  <a:cubicBezTo>
                    <a:pt x="11518" y="15241"/>
                    <a:pt x="11530" y="15242"/>
                    <a:pt x="11531" y="15242"/>
                  </a:cubicBezTo>
                  <a:cubicBezTo>
                    <a:pt x="11530" y="15242"/>
                    <a:pt x="11518" y="15241"/>
                    <a:pt x="11494" y="15236"/>
                  </a:cubicBezTo>
                  <a:cubicBezTo>
                    <a:pt x="11455" y="15230"/>
                    <a:pt x="11384" y="15222"/>
                    <a:pt x="11276" y="15215"/>
                  </a:cubicBezTo>
                  <a:cubicBezTo>
                    <a:pt x="11215" y="15222"/>
                    <a:pt x="11164" y="15225"/>
                    <a:pt x="11114" y="15221"/>
                  </a:cubicBezTo>
                  <a:cubicBezTo>
                    <a:pt x="10989" y="15211"/>
                    <a:pt x="11202" y="15248"/>
                    <a:pt x="11202" y="15310"/>
                  </a:cubicBezTo>
                  <a:cubicBezTo>
                    <a:pt x="11202" y="15373"/>
                    <a:pt x="10931" y="15404"/>
                    <a:pt x="10777" y="15413"/>
                  </a:cubicBezTo>
                  <a:cubicBezTo>
                    <a:pt x="10627" y="15423"/>
                    <a:pt x="10170" y="15493"/>
                    <a:pt x="9997" y="15556"/>
                  </a:cubicBezTo>
                  <a:cubicBezTo>
                    <a:pt x="9888" y="15596"/>
                    <a:pt x="9709" y="15529"/>
                    <a:pt x="9546" y="15529"/>
                  </a:cubicBezTo>
                  <a:cubicBezTo>
                    <a:pt x="9546" y="15529"/>
                    <a:pt x="9545" y="15529"/>
                    <a:pt x="9544" y="15529"/>
                  </a:cubicBezTo>
                  <a:cubicBezTo>
                    <a:pt x="9505" y="15529"/>
                    <a:pt x="9469" y="15535"/>
                    <a:pt x="9433" y="15533"/>
                  </a:cubicBezTo>
                  <a:cubicBezTo>
                    <a:pt x="9430" y="15533"/>
                    <a:pt x="9427" y="15536"/>
                    <a:pt x="9425" y="15536"/>
                  </a:cubicBezTo>
                  <a:cubicBezTo>
                    <a:pt x="9387" y="15533"/>
                    <a:pt x="9346" y="15533"/>
                    <a:pt x="9316" y="15528"/>
                  </a:cubicBezTo>
                  <a:cubicBezTo>
                    <a:pt x="9274" y="15521"/>
                    <a:pt x="9199" y="15519"/>
                    <a:pt x="9106" y="15519"/>
                  </a:cubicBezTo>
                  <a:cubicBezTo>
                    <a:pt x="9090" y="15519"/>
                    <a:pt x="9074" y="15519"/>
                    <a:pt x="9057" y="15520"/>
                  </a:cubicBezTo>
                  <a:cubicBezTo>
                    <a:pt x="9036" y="15520"/>
                    <a:pt x="9013" y="15521"/>
                    <a:pt x="8991" y="15521"/>
                  </a:cubicBezTo>
                  <a:cubicBezTo>
                    <a:pt x="8761" y="15527"/>
                    <a:pt x="8462" y="15546"/>
                    <a:pt x="8182" y="15569"/>
                  </a:cubicBezTo>
                  <a:cubicBezTo>
                    <a:pt x="8116" y="15576"/>
                    <a:pt x="8073" y="15579"/>
                    <a:pt x="8031" y="15581"/>
                  </a:cubicBezTo>
                  <a:cubicBezTo>
                    <a:pt x="7981" y="15586"/>
                    <a:pt x="7931" y="15591"/>
                    <a:pt x="7885" y="15595"/>
                  </a:cubicBezTo>
                  <a:cubicBezTo>
                    <a:pt x="7914" y="15586"/>
                    <a:pt x="7933" y="15574"/>
                    <a:pt x="7954" y="15562"/>
                  </a:cubicBezTo>
                  <a:cubicBezTo>
                    <a:pt x="7970" y="15553"/>
                    <a:pt x="7990" y="15546"/>
                    <a:pt x="8002" y="15536"/>
                  </a:cubicBezTo>
                  <a:cubicBezTo>
                    <a:pt x="8006" y="15532"/>
                    <a:pt x="8009" y="15528"/>
                    <a:pt x="8013" y="15525"/>
                  </a:cubicBezTo>
                  <a:cubicBezTo>
                    <a:pt x="8078" y="15456"/>
                    <a:pt x="8076" y="15362"/>
                    <a:pt x="8151" y="15287"/>
                  </a:cubicBezTo>
                  <a:cubicBezTo>
                    <a:pt x="8176" y="15264"/>
                    <a:pt x="8169" y="15219"/>
                    <a:pt x="8148" y="15166"/>
                  </a:cubicBezTo>
                  <a:cubicBezTo>
                    <a:pt x="8055" y="14983"/>
                    <a:pt x="7812" y="14717"/>
                    <a:pt x="7744" y="14654"/>
                  </a:cubicBezTo>
                  <a:cubicBezTo>
                    <a:pt x="7678" y="14593"/>
                    <a:pt x="7582" y="14501"/>
                    <a:pt x="7551" y="14427"/>
                  </a:cubicBezTo>
                  <a:cubicBezTo>
                    <a:pt x="7519" y="14379"/>
                    <a:pt x="7504" y="14334"/>
                    <a:pt x="7533" y="14303"/>
                  </a:cubicBezTo>
                  <a:cubicBezTo>
                    <a:pt x="7556" y="14278"/>
                    <a:pt x="7560" y="14254"/>
                    <a:pt x="7557" y="14232"/>
                  </a:cubicBezTo>
                  <a:cubicBezTo>
                    <a:pt x="7534" y="14208"/>
                    <a:pt x="7500" y="14186"/>
                    <a:pt x="7450" y="14165"/>
                  </a:cubicBezTo>
                  <a:cubicBezTo>
                    <a:pt x="7327" y="14115"/>
                    <a:pt x="7270" y="14032"/>
                    <a:pt x="7233" y="13984"/>
                  </a:cubicBezTo>
                  <a:cubicBezTo>
                    <a:pt x="7229" y="13980"/>
                    <a:pt x="7232" y="13976"/>
                    <a:pt x="7233" y="13971"/>
                  </a:cubicBezTo>
                  <a:cubicBezTo>
                    <a:pt x="7224" y="13959"/>
                    <a:pt x="7216" y="13948"/>
                    <a:pt x="7208" y="13939"/>
                  </a:cubicBezTo>
                  <a:cubicBezTo>
                    <a:pt x="7170" y="13892"/>
                    <a:pt x="7485" y="13789"/>
                    <a:pt x="7675" y="13736"/>
                  </a:cubicBezTo>
                  <a:cubicBezTo>
                    <a:pt x="7692" y="13731"/>
                    <a:pt x="7701" y="13726"/>
                    <a:pt x="7710" y="13722"/>
                  </a:cubicBezTo>
                  <a:cubicBezTo>
                    <a:pt x="7627" y="13693"/>
                    <a:pt x="7436" y="13663"/>
                    <a:pt x="7233" y="13627"/>
                  </a:cubicBezTo>
                  <a:cubicBezTo>
                    <a:pt x="7066" y="13596"/>
                    <a:pt x="6881" y="13587"/>
                    <a:pt x="6713" y="13588"/>
                  </a:cubicBezTo>
                  <a:cubicBezTo>
                    <a:pt x="6545" y="13590"/>
                    <a:pt x="6395" y="13603"/>
                    <a:pt x="6301" y="13617"/>
                  </a:cubicBezTo>
                  <a:cubicBezTo>
                    <a:pt x="6298" y="13617"/>
                    <a:pt x="6295" y="13617"/>
                    <a:pt x="6292" y="13617"/>
                  </a:cubicBezTo>
                  <a:cubicBezTo>
                    <a:pt x="6239" y="13625"/>
                    <a:pt x="6194" y="13632"/>
                    <a:pt x="6160" y="13637"/>
                  </a:cubicBezTo>
                  <a:cubicBezTo>
                    <a:pt x="5969" y="13666"/>
                    <a:pt x="5854" y="13489"/>
                    <a:pt x="5759" y="13432"/>
                  </a:cubicBezTo>
                  <a:cubicBezTo>
                    <a:pt x="5735" y="13418"/>
                    <a:pt x="5707" y="13408"/>
                    <a:pt x="5677" y="13404"/>
                  </a:cubicBezTo>
                  <a:cubicBezTo>
                    <a:pt x="5630" y="13405"/>
                    <a:pt x="5581" y="13414"/>
                    <a:pt x="5524" y="13423"/>
                  </a:cubicBezTo>
                  <a:cubicBezTo>
                    <a:pt x="5507" y="13427"/>
                    <a:pt x="5487" y="13427"/>
                    <a:pt x="5466" y="13426"/>
                  </a:cubicBezTo>
                  <a:cubicBezTo>
                    <a:pt x="5447" y="13426"/>
                    <a:pt x="5426" y="13424"/>
                    <a:pt x="5404" y="13420"/>
                  </a:cubicBezTo>
                  <a:cubicBezTo>
                    <a:pt x="5404" y="13421"/>
                    <a:pt x="5403" y="13421"/>
                    <a:pt x="5402" y="13421"/>
                  </a:cubicBezTo>
                  <a:cubicBezTo>
                    <a:pt x="5334" y="13433"/>
                    <a:pt x="5257" y="13395"/>
                    <a:pt x="5182" y="13344"/>
                  </a:cubicBezTo>
                  <a:cubicBezTo>
                    <a:pt x="5129" y="13318"/>
                    <a:pt x="5080" y="13290"/>
                    <a:pt x="5043" y="13262"/>
                  </a:cubicBezTo>
                  <a:cubicBezTo>
                    <a:pt x="5025" y="13247"/>
                    <a:pt x="5022" y="13234"/>
                    <a:pt x="5016" y="13220"/>
                  </a:cubicBezTo>
                  <a:cubicBezTo>
                    <a:pt x="5013" y="13217"/>
                    <a:pt x="5010" y="13215"/>
                    <a:pt x="5006" y="13212"/>
                  </a:cubicBezTo>
                  <a:cubicBezTo>
                    <a:pt x="4894" y="13124"/>
                    <a:pt x="5054" y="13049"/>
                    <a:pt x="5054" y="13049"/>
                  </a:cubicBezTo>
                  <a:lnTo>
                    <a:pt x="20774" y="4405"/>
                  </a:lnTo>
                  <a:lnTo>
                    <a:pt x="21600" y="3947"/>
                  </a:lnTo>
                  <a:cubicBezTo>
                    <a:pt x="21564" y="3937"/>
                    <a:pt x="21524" y="3932"/>
                    <a:pt x="21455" y="3928"/>
                  </a:cubicBezTo>
                  <a:cubicBezTo>
                    <a:pt x="21299" y="3918"/>
                    <a:pt x="21193" y="3825"/>
                    <a:pt x="21115" y="3745"/>
                  </a:cubicBezTo>
                  <a:cubicBezTo>
                    <a:pt x="21037" y="3666"/>
                    <a:pt x="21016" y="3598"/>
                    <a:pt x="20860" y="3584"/>
                  </a:cubicBezTo>
                  <a:cubicBezTo>
                    <a:pt x="20703" y="3570"/>
                    <a:pt x="20604" y="3491"/>
                    <a:pt x="20618" y="3411"/>
                  </a:cubicBezTo>
                  <a:cubicBezTo>
                    <a:pt x="20682" y="3199"/>
                    <a:pt x="20099" y="3000"/>
                    <a:pt x="19950" y="2979"/>
                  </a:cubicBezTo>
                  <a:cubicBezTo>
                    <a:pt x="19802" y="2958"/>
                    <a:pt x="19559" y="2932"/>
                    <a:pt x="19460" y="2899"/>
                  </a:cubicBezTo>
                  <a:cubicBezTo>
                    <a:pt x="19360" y="2867"/>
                    <a:pt x="19196" y="2890"/>
                    <a:pt x="19112" y="2921"/>
                  </a:cubicBezTo>
                  <a:cubicBezTo>
                    <a:pt x="19026" y="2951"/>
                    <a:pt x="18984" y="2937"/>
                    <a:pt x="18940" y="2904"/>
                  </a:cubicBezTo>
                  <a:cubicBezTo>
                    <a:pt x="18897" y="2872"/>
                    <a:pt x="18897" y="2846"/>
                    <a:pt x="18748" y="2838"/>
                  </a:cubicBezTo>
                  <a:cubicBezTo>
                    <a:pt x="18401" y="2827"/>
                    <a:pt x="17747" y="2680"/>
                    <a:pt x="17747" y="2603"/>
                  </a:cubicBezTo>
                  <a:cubicBezTo>
                    <a:pt x="17747" y="2525"/>
                    <a:pt x="17435" y="2269"/>
                    <a:pt x="16823" y="2178"/>
                  </a:cubicBezTo>
                  <a:cubicBezTo>
                    <a:pt x="16213" y="2087"/>
                    <a:pt x="15729" y="1895"/>
                    <a:pt x="15765" y="1797"/>
                  </a:cubicBezTo>
                  <a:cubicBezTo>
                    <a:pt x="15800" y="1698"/>
                    <a:pt x="15595" y="1731"/>
                    <a:pt x="15566" y="1673"/>
                  </a:cubicBezTo>
                  <a:cubicBezTo>
                    <a:pt x="15537" y="1614"/>
                    <a:pt x="15601" y="1602"/>
                    <a:pt x="15402" y="1596"/>
                  </a:cubicBezTo>
                  <a:cubicBezTo>
                    <a:pt x="15203" y="1588"/>
                    <a:pt x="15239" y="1479"/>
                    <a:pt x="15139" y="1446"/>
                  </a:cubicBezTo>
                  <a:cubicBezTo>
                    <a:pt x="15042" y="1413"/>
                    <a:pt x="14934" y="1379"/>
                    <a:pt x="14914" y="1292"/>
                  </a:cubicBezTo>
                  <a:cubicBezTo>
                    <a:pt x="14891" y="1205"/>
                    <a:pt x="14472" y="1079"/>
                    <a:pt x="14280" y="1084"/>
                  </a:cubicBezTo>
                  <a:cubicBezTo>
                    <a:pt x="13697" y="1121"/>
                    <a:pt x="13598" y="995"/>
                    <a:pt x="13668" y="972"/>
                  </a:cubicBezTo>
                  <a:cubicBezTo>
                    <a:pt x="13740" y="948"/>
                    <a:pt x="12859" y="827"/>
                    <a:pt x="12717" y="825"/>
                  </a:cubicBezTo>
                  <a:cubicBezTo>
                    <a:pt x="12575" y="822"/>
                    <a:pt x="12376" y="691"/>
                    <a:pt x="12391" y="500"/>
                  </a:cubicBezTo>
                  <a:cubicBezTo>
                    <a:pt x="12148" y="497"/>
                    <a:pt x="12007" y="418"/>
                    <a:pt x="11943" y="385"/>
                  </a:cubicBezTo>
                  <a:cubicBezTo>
                    <a:pt x="11879" y="353"/>
                    <a:pt x="12000" y="343"/>
                    <a:pt x="12106" y="380"/>
                  </a:cubicBezTo>
                  <a:cubicBezTo>
                    <a:pt x="12212" y="418"/>
                    <a:pt x="12227" y="390"/>
                    <a:pt x="12183" y="322"/>
                  </a:cubicBezTo>
                  <a:cubicBezTo>
                    <a:pt x="12143" y="254"/>
                    <a:pt x="12419" y="254"/>
                    <a:pt x="12739" y="228"/>
                  </a:cubicBezTo>
                  <a:cubicBezTo>
                    <a:pt x="13056" y="203"/>
                    <a:pt x="12624" y="106"/>
                    <a:pt x="12327" y="122"/>
                  </a:cubicBezTo>
                  <a:cubicBezTo>
                    <a:pt x="12327" y="99"/>
                    <a:pt x="12265" y="0"/>
                    <a:pt x="12214" y="0"/>
                  </a:cubicBezTo>
                  <a:lnTo>
                    <a:pt x="0" y="0"/>
                  </a:lnTo>
                  <a:lnTo>
                    <a:pt x="0" y="11755"/>
                  </a:lnTo>
                  <a:cubicBezTo>
                    <a:pt x="497" y="11755"/>
                    <a:pt x="129" y="11759"/>
                    <a:pt x="211" y="11767"/>
                  </a:cubicBezTo>
                  <a:cubicBezTo>
                    <a:pt x="140" y="11765"/>
                    <a:pt x="497" y="11768"/>
                    <a:pt x="0" y="11774"/>
                  </a:cubicBezTo>
                  <a:lnTo>
                    <a:pt x="0" y="12692"/>
                  </a:lnTo>
                  <a:cubicBezTo>
                    <a:pt x="497" y="12680"/>
                    <a:pt x="609" y="12730"/>
                    <a:pt x="1188" y="12841"/>
                  </a:cubicBezTo>
                  <a:close/>
                  <a:moveTo>
                    <a:pt x="1188" y="1284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 name="AutoShape 101"/>
            <p:cNvSpPr>
              <a:spLocks/>
            </p:cNvSpPr>
            <p:nvPr/>
          </p:nvSpPr>
          <p:spPr bwMode="auto">
            <a:xfrm>
              <a:off x="5511803" y="4787900"/>
              <a:ext cx="1728788" cy="1314450"/>
            </a:xfrm>
            <a:custGeom>
              <a:avLst/>
              <a:gdLst/>
              <a:ahLst/>
              <a:cxnLst/>
              <a:rect l="0" t="0" r="r" b="b"/>
              <a:pathLst>
                <a:path w="21593" h="21600">
                  <a:moveTo>
                    <a:pt x="21521" y="21386"/>
                  </a:moveTo>
                  <a:cubicBezTo>
                    <a:pt x="21519" y="21302"/>
                    <a:pt x="21398" y="21272"/>
                    <a:pt x="21359" y="21268"/>
                  </a:cubicBezTo>
                  <a:cubicBezTo>
                    <a:pt x="21318" y="21264"/>
                    <a:pt x="21228" y="21265"/>
                    <a:pt x="21224" y="21208"/>
                  </a:cubicBezTo>
                  <a:cubicBezTo>
                    <a:pt x="21220" y="21152"/>
                    <a:pt x="21163" y="21111"/>
                    <a:pt x="21102" y="21068"/>
                  </a:cubicBezTo>
                  <a:cubicBezTo>
                    <a:pt x="21041" y="21024"/>
                    <a:pt x="20694" y="21066"/>
                    <a:pt x="20631" y="21063"/>
                  </a:cubicBezTo>
                  <a:cubicBezTo>
                    <a:pt x="20569" y="21059"/>
                    <a:pt x="20500" y="20974"/>
                    <a:pt x="20392" y="20936"/>
                  </a:cubicBezTo>
                  <a:cubicBezTo>
                    <a:pt x="20285" y="20897"/>
                    <a:pt x="20256" y="20767"/>
                    <a:pt x="20249" y="20730"/>
                  </a:cubicBezTo>
                  <a:cubicBezTo>
                    <a:pt x="20241" y="20692"/>
                    <a:pt x="20249" y="20588"/>
                    <a:pt x="20164" y="20568"/>
                  </a:cubicBezTo>
                  <a:cubicBezTo>
                    <a:pt x="20078" y="20546"/>
                    <a:pt x="20046" y="20401"/>
                    <a:pt x="20043" y="20373"/>
                  </a:cubicBezTo>
                  <a:cubicBezTo>
                    <a:pt x="20040" y="20345"/>
                    <a:pt x="20035" y="20327"/>
                    <a:pt x="19999" y="20313"/>
                  </a:cubicBezTo>
                  <a:cubicBezTo>
                    <a:pt x="19912" y="20299"/>
                    <a:pt x="19854" y="20141"/>
                    <a:pt x="19857" y="20088"/>
                  </a:cubicBezTo>
                  <a:cubicBezTo>
                    <a:pt x="19860" y="20035"/>
                    <a:pt x="19849" y="19964"/>
                    <a:pt x="19823" y="19927"/>
                  </a:cubicBezTo>
                  <a:cubicBezTo>
                    <a:pt x="19798" y="19891"/>
                    <a:pt x="19765" y="19755"/>
                    <a:pt x="19751" y="19631"/>
                  </a:cubicBezTo>
                  <a:cubicBezTo>
                    <a:pt x="19736" y="19507"/>
                    <a:pt x="19480" y="19116"/>
                    <a:pt x="19406" y="19011"/>
                  </a:cubicBezTo>
                  <a:cubicBezTo>
                    <a:pt x="19332" y="18905"/>
                    <a:pt x="19125" y="18649"/>
                    <a:pt x="19086" y="18564"/>
                  </a:cubicBezTo>
                  <a:cubicBezTo>
                    <a:pt x="18994" y="18512"/>
                    <a:pt x="18860" y="18271"/>
                    <a:pt x="18861" y="18212"/>
                  </a:cubicBezTo>
                  <a:cubicBezTo>
                    <a:pt x="18861" y="18152"/>
                    <a:pt x="18804" y="18002"/>
                    <a:pt x="18766" y="17929"/>
                  </a:cubicBezTo>
                  <a:cubicBezTo>
                    <a:pt x="18728" y="17856"/>
                    <a:pt x="18624" y="17546"/>
                    <a:pt x="18604" y="17493"/>
                  </a:cubicBezTo>
                  <a:cubicBezTo>
                    <a:pt x="18586" y="17440"/>
                    <a:pt x="18567" y="17369"/>
                    <a:pt x="18533" y="17331"/>
                  </a:cubicBezTo>
                  <a:cubicBezTo>
                    <a:pt x="18499" y="17292"/>
                    <a:pt x="18482" y="17227"/>
                    <a:pt x="18494" y="17193"/>
                  </a:cubicBezTo>
                  <a:cubicBezTo>
                    <a:pt x="18506" y="17157"/>
                    <a:pt x="18513" y="17092"/>
                    <a:pt x="18469" y="17109"/>
                  </a:cubicBezTo>
                  <a:cubicBezTo>
                    <a:pt x="18386" y="17122"/>
                    <a:pt x="18345" y="16980"/>
                    <a:pt x="18330" y="16888"/>
                  </a:cubicBezTo>
                  <a:cubicBezTo>
                    <a:pt x="18275" y="16840"/>
                    <a:pt x="18268" y="16706"/>
                    <a:pt x="18267" y="16672"/>
                  </a:cubicBezTo>
                  <a:cubicBezTo>
                    <a:pt x="18267" y="16637"/>
                    <a:pt x="18237" y="16608"/>
                    <a:pt x="18247" y="16567"/>
                  </a:cubicBezTo>
                  <a:cubicBezTo>
                    <a:pt x="18257" y="16525"/>
                    <a:pt x="18251" y="16488"/>
                    <a:pt x="18234" y="16433"/>
                  </a:cubicBezTo>
                  <a:cubicBezTo>
                    <a:pt x="18270" y="16446"/>
                    <a:pt x="18328" y="16616"/>
                    <a:pt x="18328" y="16616"/>
                  </a:cubicBezTo>
                  <a:cubicBezTo>
                    <a:pt x="18328" y="16616"/>
                    <a:pt x="18403" y="16740"/>
                    <a:pt x="18438" y="16779"/>
                  </a:cubicBezTo>
                  <a:cubicBezTo>
                    <a:pt x="18471" y="16818"/>
                    <a:pt x="18512" y="16898"/>
                    <a:pt x="18576" y="16982"/>
                  </a:cubicBezTo>
                  <a:cubicBezTo>
                    <a:pt x="18641" y="17066"/>
                    <a:pt x="18584" y="17153"/>
                    <a:pt x="18568" y="17232"/>
                  </a:cubicBezTo>
                  <a:cubicBezTo>
                    <a:pt x="18553" y="17311"/>
                    <a:pt x="18607" y="17262"/>
                    <a:pt x="18607" y="17262"/>
                  </a:cubicBezTo>
                  <a:cubicBezTo>
                    <a:pt x="18607" y="17262"/>
                    <a:pt x="18621" y="17214"/>
                    <a:pt x="18650" y="17077"/>
                  </a:cubicBezTo>
                  <a:cubicBezTo>
                    <a:pt x="18680" y="16943"/>
                    <a:pt x="18641" y="16906"/>
                    <a:pt x="18531" y="16800"/>
                  </a:cubicBezTo>
                  <a:cubicBezTo>
                    <a:pt x="18422" y="16692"/>
                    <a:pt x="18326" y="16516"/>
                    <a:pt x="18286" y="16443"/>
                  </a:cubicBezTo>
                  <a:cubicBezTo>
                    <a:pt x="18246" y="16370"/>
                    <a:pt x="18157" y="16237"/>
                    <a:pt x="18155" y="16161"/>
                  </a:cubicBezTo>
                  <a:cubicBezTo>
                    <a:pt x="18154" y="16112"/>
                    <a:pt x="18146" y="16022"/>
                    <a:pt x="18124" y="15913"/>
                  </a:cubicBezTo>
                  <a:cubicBezTo>
                    <a:pt x="18113" y="15860"/>
                    <a:pt x="18099" y="15803"/>
                    <a:pt x="18081" y="15743"/>
                  </a:cubicBezTo>
                  <a:cubicBezTo>
                    <a:pt x="18025" y="15562"/>
                    <a:pt x="18048" y="15363"/>
                    <a:pt x="18090" y="15221"/>
                  </a:cubicBezTo>
                  <a:cubicBezTo>
                    <a:pt x="18132" y="15077"/>
                    <a:pt x="18109" y="14651"/>
                    <a:pt x="18105" y="14588"/>
                  </a:cubicBezTo>
                  <a:cubicBezTo>
                    <a:pt x="18101" y="14525"/>
                    <a:pt x="18061" y="13771"/>
                    <a:pt x="18048" y="13606"/>
                  </a:cubicBezTo>
                  <a:cubicBezTo>
                    <a:pt x="18034" y="13441"/>
                    <a:pt x="18018" y="13098"/>
                    <a:pt x="18024" y="13028"/>
                  </a:cubicBezTo>
                  <a:cubicBezTo>
                    <a:pt x="18031" y="12959"/>
                    <a:pt x="18020" y="12747"/>
                    <a:pt x="18014" y="12666"/>
                  </a:cubicBezTo>
                  <a:cubicBezTo>
                    <a:pt x="18007" y="12585"/>
                    <a:pt x="17987" y="12745"/>
                    <a:pt x="17987" y="12808"/>
                  </a:cubicBezTo>
                  <a:cubicBezTo>
                    <a:pt x="17987" y="12871"/>
                    <a:pt x="17944" y="12860"/>
                    <a:pt x="17952" y="12822"/>
                  </a:cubicBezTo>
                  <a:cubicBezTo>
                    <a:pt x="17959" y="12784"/>
                    <a:pt x="17944" y="12716"/>
                    <a:pt x="17928" y="12689"/>
                  </a:cubicBezTo>
                  <a:cubicBezTo>
                    <a:pt x="17911" y="12662"/>
                    <a:pt x="17904" y="12609"/>
                    <a:pt x="17902" y="12554"/>
                  </a:cubicBezTo>
                  <a:cubicBezTo>
                    <a:pt x="17900" y="12498"/>
                    <a:pt x="17985" y="12505"/>
                    <a:pt x="17985" y="12521"/>
                  </a:cubicBezTo>
                  <a:cubicBezTo>
                    <a:pt x="17986" y="12536"/>
                    <a:pt x="18001" y="12601"/>
                    <a:pt x="18011" y="12576"/>
                  </a:cubicBezTo>
                  <a:cubicBezTo>
                    <a:pt x="18055" y="12401"/>
                    <a:pt x="18015" y="12103"/>
                    <a:pt x="18006" y="12004"/>
                  </a:cubicBezTo>
                  <a:cubicBezTo>
                    <a:pt x="17996" y="11905"/>
                    <a:pt x="18042" y="12037"/>
                    <a:pt x="18060" y="11998"/>
                  </a:cubicBezTo>
                  <a:cubicBezTo>
                    <a:pt x="18080" y="11959"/>
                    <a:pt x="18072" y="11916"/>
                    <a:pt x="18021" y="11856"/>
                  </a:cubicBezTo>
                  <a:cubicBezTo>
                    <a:pt x="17971" y="11796"/>
                    <a:pt x="18004" y="11641"/>
                    <a:pt x="18017" y="11612"/>
                  </a:cubicBezTo>
                  <a:cubicBezTo>
                    <a:pt x="18029" y="11584"/>
                    <a:pt x="18040" y="11541"/>
                    <a:pt x="18012" y="11509"/>
                  </a:cubicBezTo>
                  <a:cubicBezTo>
                    <a:pt x="17974" y="11446"/>
                    <a:pt x="18004" y="11345"/>
                    <a:pt x="18001" y="11327"/>
                  </a:cubicBezTo>
                  <a:cubicBezTo>
                    <a:pt x="17996" y="11307"/>
                    <a:pt x="17940" y="11311"/>
                    <a:pt x="17972" y="11253"/>
                  </a:cubicBezTo>
                  <a:cubicBezTo>
                    <a:pt x="18003" y="11196"/>
                    <a:pt x="18069" y="11281"/>
                    <a:pt x="18084" y="11323"/>
                  </a:cubicBezTo>
                  <a:cubicBezTo>
                    <a:pt x="18098" y="11365"/>
                    <a:pt x="18132" y="11377"/>
                    <a:pt x="18173" y="11318"/>
                  </a:cubicBezTo>
                  <a:cubicBezTo>
                    <a:pt x="18214" y="11227"/>
                    <a:pt x="18166" y="11178"/>
                    <a:pt x="18117" y="11114"/>
                  </a:cubicBezTo>
                  <a:cubicBezTo>
                    <a:pt x="18095" y="11036"/>
                    <a:pt x="18221" y="11119"/>
                    <a:pt x="18255" y="11145"/>
                  </a:cubicBezTo>
                  <a:cubicBezTo>
                    <a:pt x="18289" y="11172"/>
                    <a:pt x="18280" y="11205"/>
                    <a:pt x="18248" y="11249"/>
                  </a:cubicBezTo>
                  <a:cubicBezTo>
                    <a:pt x="18266" y="11295"/>
                    <a:pt x="18280" y="11341"/>
                    <a:pt x="18249" y="11399"/>
                  </a:cubicBezTo>
                  <a:cubicBezTo>
                    <a:pt x="18218" y="11456"/>
                    <a:pt x="18271" y="11473"/>
                    <a:pt x="18271" y="11473"/>
                  </a:cubicBezTo>
                  <a:cubicBezTo>
                    <a:pt x="18271" y="11473"/>
                    <a:pt x="18376" y="11083"/>
                    <a:pt x="18462" y="10806"/>
                  </a:cubicBezTo>
                  <a:cubicBezTo>
                    <a:pt x="18513" y="10598"/>
                    <a:pt x="18501" y="10307"/>
                    <a:pt x="18492" y="10191"/>
                  </a:cubicBezTo>
                  <a:lnTo>
                    <a:pt x="18479" y="10198"/>
                  </a:lnTo>
                  <a:lnTo>
                    <a:pt x="18459" y="10183"/>
                  </a:lnTo>
                  <a:lnTo>
                    <a:pt x="18392" y="10199"/>
                  </a:lnTo>
                  <a:lnTo>
                    <a:pt x="18374" y="10201"/>
                  </a:lnTo>
                  <a:lnTo>
                    <a:pt x="18363" y="10227"/>
                  </a:lnTo>
                  <a:lnTo>
                    <a:pt x="18326" y="10222"/>
                  </a:lnTo>
                  <a:lnTo>
                    <a:pt x="18321" y="10239"/>
                  </a:lnTo>
                  <a:lnTo>
                    <a:pt x="18302" y="10240"/>
                  </a:lnTo>
                  <a:lnTo>
                    <a:pt x="18291" y="10259"/>
                  </a:lnTo>
                  <a:lnTo>
                    <a:pt x="18307" y="10313"/>
                  </a:lnTo>
                  <a:lnTo>
                    <a:pt x="18301" y="10330"/>
                  </a:lnTo>
                  <a:lnTo>
                    <a:pt x="18302" y="10346"/>
                  </a:lnTo>
                  <a:lnTo>
                    <a:pt x="18291" y="10364"/>
                  </a:lnTo>
                  <a:lnTo>
                    <a:pt x="18272" y="10366"/>
                  </a:lnTo>
                  <a:lnTo>
                    <a:pt x="18260" y="10358"/>
                  </a:lnTo>
                  <a:lnTo>
                    <a:pt x="18248" y="10360"/>
                  </a:lnTo>
                  <a:lnTo>
                    <a:pt x="18216" y="10346"/>
                  </a:lnTo>
                  <a:lnTo>
                    <a:pt x="18196" y="10324"/>
                  </a:lnTo>
                  <a:lnTo>
                    <a:pt x="18146" y="10306"/>
                  </a:lnTo>
                  <a:lnTo>
                    <a:pt x="18111" y="10236"/>
                  </a:lnTo>
                  <a:lnTo>
                    <a:pt x="18097" y="10221"/>
                  </a:lnTo>
                  <a:lnTo>
                    <a:pt x="18060" y="10217"/>
                  </a:lnTo>
                  <a:lnTo>
                    <a:pt x="18032" y="10171"/>
                  </a:lnTo>
                  <a:lnTo>
                    <a:pt x="18032" y="10164"/>
                  </a:lnTo>
                  <a:lnTo>
                    <a:pt x="18019" y="10148"/>
                  </a:lnTo>
                  <a:lnTo>
                    <a:pt x="18013" y="10141"/>
                  </a:lnTo>
                  <a:lnTo>
                    <a:pt x="17913" y="10135"/>
                  </a:lnTo>
                  <a:lnTo>
                    <a:pt x="17900" y="10128"/>
                  </a:lnTo>
                  <a:lnTo>
                    <a:pt x="17894" y="10129"/>
                  </a:lnTo>
                  <a:lnTo>
                    <a:pt x="17869" y="10115"/>
                  </a:lnTo>
                  <a:lnTo>
                    <a:pt x="17856" y="10108"/>
                  </a:lnTo>
                  <a:lnTo>
                    <a:pt x="17806" y="10096"/>
                  </a:lnTo>
                  <a:lnTo>
                    <a:pt x="17640" y="10114"/>
                  </a:lnTo>
                  <a:lnTo>
                    <a:pt x="17635" y="10131"/>
                  </a:lnTo>
                  <a:lnTo>
                    <a:pt x="17606" y="10151"/>
                  </a:lnTo>
                  <a:lnTo>
                    <a:pt x="17580" y="10130"/>
                  </a:lnTo>
                  <a:lnTo>
                    <a:pt x="17541" y="10109"/>
                  </a:lnTo>
                  <a:lnTo>
                    <a:pt x="17529" y="10110"/>
                  </a:lnTo>
                  <a:lnTo>
                    <a:pt x="17498" y="10104"/>
                  </a:lnTo>
                  <a:lnTo>
                    <a:pt x="17493" y="10113"/>
                  </a:lnTo>
                  <a:lnTo>
                    <a:pt x="17474" y="10116"/>
                  </a:lnTo>
                  <a:lnTo>
                    <a:pt x="17391" y="10075"/>
                  </a:lnTo>
                  <a:lnTo>
                    <a:pt x="17373" y="10069"/>
                  </a:lnTo>
                  <a:lnTo>
                    <a:pt x="17354" y="10063"/>
                  </a:lnTo>
                  <a:lnTo>
                    <a:pt x="17333" y="10025"/>
                  </a:lnTo>
                  <a:lnTo>
                    <a:pt x="17307" y="10003"/>
                  </a:lnTo>
                  <a:lnTo>
                    <a:pt x="17295" y="10004"/>
                  </a:lnTo>
                  <a:lnTo>
                    <a:pt x="17235" y="9945"/>
                  </a:lnTo>
                  <a:lnTo>
                    <a:pt x="17223" y="9939"/>
                  </a:lnTo>
                  <a:lnTo>
                    <a:pt x="17192" y="9942"/>
                  </a:lnTo>
                  <a:lnTo>
                    <a:pt x="17122" y="9900"/>
                  </a:lnTo>
                  <a:lnTo>
                    <a:pt x="17116" y="9901"/>
                  </a:lnTo>
                  <a:lnTo>
                    <a:pt x="17084" y="9896"/>
                  </a:lnTo>
                  <a:lnTo>
                    <a:pt x="17065" y="9890"/>
                  </a:lnTo>
                  <a:lnTo>
                    <a:pt x="17005" y="9904"/>
                  </a:lnTo>
                  <a:lnTo>
                    <a:pt x="16959" y="9860"/>
                  </a:lnTo>
                  <a:lnTo>
                    <a:pt x="16946" y="9846"/>
                  </a:lnTo>
                  <a:lnTo>
                    <a:pt x="16920" y="9825"/>
                  </a:lnTo>
                  <a:lnTo>
                    <a:pt x="16906" y="9800"/>
                  </a:lnTo>
                  <a:lnTo>
                    <a:pt x="16881" y="9779"/>
                  </a:lnTo>
                  <a:lnTo>
                    <a:pt x="16853" y="9742"/>
                  </a:lnTo>
                  <a:lnTo>
                    <a:pt x="16774" y="9750"/>
                  </a:lnTo>
                  <a:lnTo>
                    <a:pt x="16748" y="9729"/>
                  </a:lnTo>
                  <a:lnTo>
                    <a:pt x="16722" y="9722"/>
                  </a:lnTo>
                  <a:lnTo>
                    <a:pt x="16684" y="9702"/>
                  </a:lnTo>
                  <a:lnTo>
                    <a:pt x="16616" y="9701"/>
                  </a:lnTo>
                  <a:lnTo>
                    <a:pt x="16578" y="9681"/>
                  </a:lnTo>
                  <a:lnTo>
                    <a:pt x="16570" y="9650"/>
                  </a:lnTo>
                  <a:lnTo>
                    <a:pt x="16566" y="9593"/>
                  </a:lnTo>
                  <a:lnTo>
                    <a:pt x="16539" y="9539"/>
                  </a:lnTo>
                  <a:lnTo>
                    <a:pt x="16512" y="9509"/>
                  </a:lnTo>
                  <a:lnTo>
                    <a:pt x="16509" y="9461"/>
                  </a:lnTo>
                  <a:lnTo>
                    <a:pt x="16501" y="9429"/>
                  </a:lnTo>
                  <a:lnTo>
                    <a:pt x="16493" y="9397"/>
                  </a:lnTo>
                  <a:lnTo>
                    <a:pt x="16485" y="9357"/>
                  </a:lnTo>
                  <a:lnTo>
                    <a:pt x="16467" y="9270"/>
                  </a:lnTo>
                  <a:lnTo>
                    <a:pt x="16459" y="9246"/>
                  </a:lnTo>
                  <a:lnTo>
                    <a:pt x="16458" y="9222"/>
                  </a:lnTo>
                  <a:lnTo>
                    <a:pt x="16443" y="9176"/>
                  </a:lnTo>
                  <a:lnTo>
                    <a:pt x="16436" y="9168"/>
                  </a:lnTo>
                  <a:lnTo>
                    <a:pt x="16429" y="9136"/>
                  </a:lnTo>
                  <a:lnTo>
                    <a:pt x="16401" y="9083"/>
                  </a:lnTo>
                  <a:lnTo>
                    <a:pt x="16387" y="9059"/>
                  </a:lnTo>
                  <a:lnTo>
                    <a:pt x="16393" y="9059"/>
                  </a:lnTo>
                  <a:lnTo>
                    <a:pt x="16360" y="9022"/>
                  </a:lnTo>
                  <a:lnTo>
                    <a:pt x="16321" y="8984"/>
                  </a:lnTo>
                  <a:lnTo>
                    <a:pt x="16282" y="8956"/>
                  </a:lnTo>
                  <a:lnTo>
                    <a:pt x="16260" y="8911"/>
                  </a:lnTo>
                  <a:lnTo>
                    <a:pt x="16233" y="8864"/>
                  </a:lnTo>
                  <a:lnTo>
                    <a:pt x="16213" y="8842"/>
                  </a:lnTo>
                  <a:lnTo>
                    <a:pt x="16204" y="8786"/>
                  </a:lnTo>
                  <a:lnTo>
                    <a:pt x="16220" y="8744"/>
                  </a:lnTo>
                  <a:lnTo>
                    <a:pt x="16224" y="8606"/>
                  </a:lnTo>
                  <a:lnTo>
                    <a:pt x="16207" y="8526"/>
                  </a:lnTo>
                  <a:lnTo>
                    <a:pt x="16186" y="8505"/>
                  </a:lnTo>
                  <a:lnTo>
                    <a:pt x="16168" y="8490"/>
                  </a:lnTo>
                  <a:lnTo>
                    <a:pt x="16153" y="8459"/>
                  </a:lnTo>
                  <a:lnTo>
                    <a:pt x="16134" y="8437"/>
                  </a:lnTo>
                  <a:lnTo>
                    <a:pt x="16144" y="8403"/>
                  </a:lnTo>
                  <a:lnTo>
                    <a:pt x="16157" y="8216"/>
                  </a:lnTo>
                  <a:lnTo>
                    <a:pt x="16149" y="8184"/>
                  </a:lnTo>
                  <a:lnTo>
                    <a:pt x="16129" y="8162"/>
                  </a:lnTo>
                  <a:lnTo>
                    <a:pt x="16125" y="8088"/>
                  </a:lnTo>
                  <a:lnTo>
                    <a:pt x="16097" y="8036"/>
                  </a:lnTo>
                  <a:lnTo>
                    <a:pt x="16071" y="8013"/>
                  </a:lnTo>
                  <a:lnTo>
                    <a:pt x="16045" y="7984"/>
                  </a:lnTo>
                  <a:lnTo>
                    <a:pt x="16019" y="7979"/>
                  </a:lnTo>
                  <a:lnTo>
                    <a:pt x="16002" y="8004"/>
                  </a:lnTo>
                  <a:lnTo>
                    <a:pt x="15984" y="8006"/>
                  </a:lnTo>
                  <a:lnTo>
                    <a:pt x="15970" y="7983"/>
                  </a:lnTo>
                  <a:lnTo>
                    <a:pt x="15939" y="7970"/>
                  </a:lnTo>
                  <a:lnTo>
                    <a:pt x="15884" y="7880"/>
                  </a:lnTo>
                  <a:lnTo>
                    <a:pt x="15884" y="7879"/>
                  </a:lnTo>
                  <a:lnTo>
                    <a:pt x="15852" y="7865"/>
                  </a:lnTo>
                  <a:lnTo>
                    <a:pt x="15826" y="7836"/>
                  </a:lnTo>
                  <a:lnTo>
                    <a:pt x="15846" y="7822"/>
                  </a:lnTo>
                  <a:lnTo>
                    <a:pt x="15858" y="7784"/>
                  </a:lnTo>
                  <a:lnTo>
                    <a:pt x="15858" y="7782"/>
                  </a:lnTo>
                  <a:lnTo>
                    <a:pt x="15803" y="7720"/>
                  </a:lnTo>
                  <a:lnTo>
                    <a:pt x="15762" y="7674"/>
                  </a:lnTo>
                  <a:lnTo>
                    <a:pt x="15737" y="7636"/>
                  </a:lnTo>
                  <a:lnTo>
                    <a:pt x="15710" y="7573"/>
                  </a:lnTo>
                  <a:lnTo>
                    <a:pt x="15693" y="7533"/>
                  </a:lnTo>
                  <a:lnTo>
                    <a:pt x="15659" y="7504"/>
                  </a:lnTo>
                  <a:lnTo>
                    <a:pt x="15629" y="7418"/>
                  </a:lnTo>
                  <a:lnTo>
                    <a:pt x="15589" y="7381"/>
                  </a:lnTo>
                  <a:lnTo>
                    <a:pt x="15553" y="7296"/>
                  </a:lnTo>
                  <a:lnTo>
                    <a:pt x="15439" y="7243"/>
                  </a:lnTo>
                  <a:lnTo>
                    <a:pt x="15418" y="7197"/>
                  </a:lnTo>
                  <a:lnTo>
                    <a:pt x="15379" y="7168"/>
                  </a:lnTo>
                  <a:lnTo>
                    <a:pt x="15351" y="7131"/>
                  </a:lnTo>
                  <a:lnTo>
                    <a:pt x="15361" y="7073"/>
                  </a:lnTo>
                  <a:lnTo>
                    <a:pt x="15299" y="6974"/>
                  </a:lnTo>
                  <a:lnTo>
                    <a:pt x="15301" y="6908"/>
                  </a:lnTo>
                  <a:lnTo>
                    <a:pt x="15273" y="6855"/>
                  </a:lnTo>
                  <a:lnTo>
                    <a:pt x="15302" y="6819"/>
                  </a:lnTo>
                  <a:lnTo>
                    <a:pt x="15231" y="6761"/>
                  </a:lnTo>
                  <a:lnTo>
                    <a:pt x="15221" y="6706"/>
                  </a:lnTo>
                  <a:lnTo>
                    <a:pt x="15194" y="6660"/>
                  </a:lnTo>
                  <a:lnTo>
                    <a:pt x="15180" y="6629"/>
                  </a:lnTo>
                  <a:lnTo>
                    <a:pt x="15153" y="6600"/>
                  </a:lnTo>
                  <a:lnTo>
                    <a:pt x="15104" y="6393"/>
                  </a:lnTo>
                  <a:lnTo>
                    <a:pt x="15064" y="6357"/>
                  </a:lnTo>
                  <a:lnTo>
                    <a:pt x="15063" y="6324"/>
                  </a:lnTo>
                  <a:lnTo>
                    <a:pt x="15043" y="6294"/>
                  </a:lnTo>
                  <a:lnTo>
                    <a:pt x="15029" y="6271"/>
                  </a:lnTo>
                  <a:lnTo>
                    <a:pt x="15002" y="6242"/>
                  </a:lnTo>
                  <a:lnTo>
                    <a:pt x="15001" y="6217"/>
                  </a:lnTo>
                  <a:lnTo>
                    <a:pt x="14993" y="6186"/>
                  </a:lnTo>
                  <a:lnTo>
                    <a:pt x="14977" y="6017"/>
                  </a:lnTo>
                  <a:lnTo>
                    <a:pt x="14955" y="5971"/>
                  </a:lnTo>
                  <a:lnTo>
                    <a:pt x="14877" y="5897"/>
                  </a:lnTo>
                  <a:lnTo>
                    <a:pt x="14873" y="5826"/>
                  </a:lnTo>
                  <a:lnTo>
                    <a:pt x="14845" y="5780"/>
                  </a:lnTo>
                  <a:lnTo>
                    <a:pt x="14775" y="5738"/>
                  </a:lnTo>
                  <a:lnTo>
                    <a:pt x="14747" y="5684"/>
                  </a:lnTo>
                  <a:lnTo>
                    <a:pt x="14644" y="5613"/>
                  </a:lnTo>
                  <a:lnTo>
                    <a:pt x="14592" y="5473"/>
                  </a:lnTo>
                  <a:lnTo>
                    <a:pt x="14529" y="5446"/>
                  </a:lnTo>
                  <a:lnTo>
                    <a:pt x="14503" y="5434"/>
                  </a:lnTo>
                  <a:lnTo>
                    <a:pt x="14491" y="5427"/>
                  </a:lnTo>
                  <a:lnTo>
                    <a:pt x="14477" y="5403"/>
                  </a:lnTo>
                  <a:lnTo>
                    <a:pt x="14458" y="5397"/>
                  </a:lnTo>
                  <a:lnTo>
                    <a:pt x="14427" y="5393"/>
                  </a:lnTo>
                  <a:lnTo>
                    <a:pt x="14420" y="5377"/>
                  </a:lnTo>
                  <a:lnTo>
                    <a:pt x="14413" y="5361"/>
                  </a:lnTo>
                  <a:lnTo>
                    <a:pt x="14418" y="5346"/>
                  </a:lnTo>
                  <a:lnTo>
                    <a:pt x="14417" y="5329"/>
                  </a:lnTo>
                  <a:lnTo>
                    <a:pt x="14422" y="5312"/>
                  </a:lnTo>
                  <a:lnTo>
                    <a:pt x="14427" y="5287"/>
                  </a:lnTo>
                  <a:lnTo>
                    <a:pt x="14425" y="5255"/>
                  </a:lnTo>
                  <a:lnTo>
                    <a:pt x="14407" y="5257"/>
                  </a:lnTo>
                  <a:lnTo>
                    <a:pt x="14391" y="5306"/>
                  </a:lnTo>
                  <a:lnTo>
                    <a:pt x="14373" y="5309"/>
                  </a:lnTo>
                  <a:lnTo>
                    <a:pt x="14366" y="5301"/>
                  </a:lnTo>
                  <a:lnTo>
                    <a:pt x="14367" y="5221"/>
                  </a:lnTo>
                  <a:lnTo>
                    <a:pt x="14354" y="5206"/>
                  </a:lnTo>
                  <a:lnTo>
                    <a:pt x="14335" y="5198"/>
                  </a:lnTo>
                  <a:lnTo>
                    <a:pt x="14316" y="5185"/>
                  </a:lnTo>
                  <a:lnTo>
                    <a:pt x="14313" y="5145"/>
                  </a:lnTo>
                  <a:lnTo>
                    <a:pt x="14306" y="5122"/>
                  </a:lnTo>
                  <a:lnTo>
                    <a:pt x="14267" y="5094"/>
                  </a:lnTo>
                  <a:lnTo>
                    <a:pt x="14228" y="5065"/>
                  </a:lnTo>
                  <a:lnTo>
                    <a:pt x="14203" y="5050"/>
                  </a:lnTo>
                  <a:lnTo>
                    <a:pt x="14167" y="5071"/>
                  </a:lnTo>
                  <a:lnTo>
                    <a:pt x="14153" y="5047"/>
                  </a:lnTo>
                  <a:lnTo>
                    <a:pt x="14141" y="5041"/>
                  </a:lnTo>
                  <a:lnTo>
                    <a:pt x="14116" y="5044"/>
                  </a:lnTo>
                  <a:lnTo>
                    <a:pt x="14098" y="5061"/>
                  </a:lnTo>
                  <a:lnTo>
                    <a:pt x="14062" y="5073"/>
                  </a:lnTo>
                  <a:lnTo>
                    <a:pt x="14045" y="5091"/>
                  </a:lnTo>
                  <a:lnTo>
                    <a:pt x="13950" y="5061"/>
                  </a:lnTo>
                  <a:lnTo>
                    <a:pt x="13925" y="5055"/>
                  </a:lnTo>
                  <a:lnTo>
                    <a:pt x="13888" y="5059"/>
                  </a:lnTo>
                  <a:lnTo>
                    <a:pt x="13888" y="5035"/>
                  </a:lnTo>
                  <a:lnTo>
                    <a:pt x="13875" y="5036"/>
                  </a:lnTo>
                  <a:lnTo>
                    <a:pt x="13869" y="5045"/>
                  </a:lnTo>
                  <a:lnTo>
                    <a:pt x="13845" y="5040"/>
                  </a:lnTo>
                  <a:lnTo>
                    <a:pt x="13777" y="5054"/>
                  </a:lnTo>
                  <a:lnTo>
                    <a:pt x="13739" y="5026"/>
                  </a:lnTo>
                  <a:lnTo>
                    <a:pt x="13721" y="5044"/>
                  </a:lnTo>
                  <a:lnTo>
                    <a:pt x="13678" y="5040"/>
                  </a:lnTo>
                  <a:lnTo>
                    <a:pt x="13673" y="5057"/>
                  </a:lnTo>
                  <a:lnTo>
                    <a:pt x="13648" y="5059"/>
                  </a:lnTo>
                  <a:lnTo>
                    <a:pt x="13567" y="5036"/>
                  </a:lnTo>
                  <a:lnTo>
                    <a:pt x="13533" y="4990"/>
                  </a:lnTo>
                  <a:lnTo>
                    <a:pt x="13514" y="4984"/>
                  </a:lnTo>
                  <a:lnTo>
                    <a:pt x="13482" y="4971"/>
                  </a:lnTo>
                  <a:lnTo>
                    <a:pt x="13470" y="4964"/>
                  </a:lnTo>
                  <a:lnTo>
                    <a:pt x="13464" y="4965"/>
                  </a:lnTo>
                  <a:lnTo>
                    <a:pt x="13451" y="4958"/>
                  </a:lnTo>
                  <a:lnTo>
                    <a:pt x="13444" y="4951"/>
                  </a:lnTo>
                  <a:lnTo>
                    <a:pt x="13431" y="4936"/>
                  </a:lnTo>
                  <a:lnTo>
                    <a:pt x="13406" y="4930"/>
                  </a:lnTo>
                  <a:lnTo>
                    <a:pt x="13366" y="4983"/>
                  </a:lnTo>
                  <a:lnTo>
                    <a:pt x="13352" y="5058"/>
                  </a:lnTo>
                  <a:lnTo>
                    <a:pt x="13346" y="5067"/>
                  </a:lnTo>
                  <a:lnTo>
                    <a:pt x="13348" y="5091"/>
                  </a:lnTo>
                  <a:lnTo>
                    <a:pt x="13242" y="5086"/>
                  </a:lnTo>
                  <a:lnTo>
                    <a:pt x="13231" y="5094"/>
                  </a:lnTo>
                  <a:lnTo>
                    <a:pt x="13225" y="5103"/>
                  </a:lnTo>
                  <a:lnTo>
                    <a:pt x="13189" y="5116"/>
                  </a:lnTo>
                  <a:lnTo>
                    <a:pt x="13170" y="5108"/>
                  </a:lnTo>
                  <a:lnTo>
                    <a:pt x="13152" y="5119"/>
                  </a:lnTo>
                  <a:lnTo>
                    <a:pt x="13134" y="5122"/>
                  </a:lnTo>
                  <a:lnTo>
                    <a:pt x="13110" y="5139"/>
                  </a:lnTo>
                  <a:lnTo>
                    <a:pt x="13086" y="5158"/>
                  </a:lnTo>
                  <a:lnTo>
                    <a:pt x="13053" y="5226"/>
                  </a:lnTo>
                  <a:lnTo>
                    <a:pt x="13019" y="5263"/>
                  </a:lnTo>
                  <a:lnTo>
                    <a:pt x="13010" y="5328"/>
                  </a:lnTo>
                  <a:lnTo>
                    <a:pt x="12991" y="5330"/>
                  </a:lnTo>
                  <a:lnTo>
                    <a:pt x="12984" y="5396"/>
                  </a:lnTo>
                  <a:lnTo>
                    <a:pt x="12955" y="5431"/>
                  </a:lnTo>
                  <a:lnTo>
                    <a:pt x="12940" y="5594"/>
                  </a:lnTo>
                  <a:lnTo>
                    <a:pt x="12912" y="5639"/>
                  </a:lnTo>
                  <a:lnTo>
                    <a:pt x="12913" y="5655"/>
                  </a:lnTo>
                  <a:lnTo>
                    <a:pt x="12906" y="5656"/>
                  </a:lnTo>
                  <a:lnTo>
                    <a:pt x="12897" y="5689"/>
                  </a:lnTo>
                  <a:lnTo>
                    <a:pt x="12879" y="5723"/>
                  </a:lnTo>
                  <a:lnTo>
                    <a:pt x="12881" y="5756"/>
                  </a:lnTo>
                  <a:lnTo>
                    <a:pt x="12889" y="5772"/>
                  </a:lnTo>
                  <a:lnTo>
                    <a:pt x="12890" y="5787"/>
                  </a:lnTo>
                  <a:lnTo>
                    <a:pt x="12916" y="5824"/>
                  </a:lnTo>
                  <a:lnTo>
                    <a:pt x="12918" y="5841"/>
                  </a:lnTo>
                  <a:lnTo>
                    <a:pt x="12912" y="5850"/>
                  </a:lnTo>
                  <a:lnTo>
                    <a:pt x="12894" y="5859"/>
                  </a:lnTo>
                  <a:lnTo>
                    <a:pt x="12870" y="5871"/>
                  </a:lnTo>
                  <a:lnTo>
                    <a:pt x="12853" y="5897"/>
                  </a:lnTo>
                  <a:lnTo>
                    <a:pt x="12841" y="5905"/>
                  </a:lnTo>
                  <a:lnTo>
                    <a:pt x="12793" y="5926"/>
                  </a:lnTo>
                  <a:lnTo>
                    <a:pt x="12775" y="5946"/>
                  </a:lnTo>
                  <a:lnTo>
                    <a:pt x="12744" y="6029"/>
                  </a:lnTo>
                  <a:lnTo>
                    <a:pt x="12709" y="6074"/>
                  </a:lnTo>
                  <a:lnTo>
                    <a:pt x="12694" y="6132"/>
                  </a:lnTo>
                  <a:lnTo>
                    <a:pt x="12689" y="6149"/>
                  </a:lnTo>
                  <a:lnTo>
                    <a:pt x="12678" y="6165"/>
                  </a:lnTo>
                  <a:lnTo>
                    <a:pt x="12672" y="6175"/>
                  </a:lnTo>
                  <a:lnTo>
                    <a:pt x="12666" y="6176"/>
                  </a:lnTo>
                  <a:lnTo>
                    <a:pt x="12642" y="6193"/>
                  </a:lnTo>
                  <a:lnTo>
                    <a:pt x="12581" y="6201"/>
                  </a:lnTo>
                  <a:lnTo>
                    <a:pt x="12544" y="6186"/>
                  </a:lnTo>
                  <a:lnTo>
                    <a:pt x="12531" y="6172"/>
                  </a:lnTo>
                  <a:lnTo>
                    <a:pt x="12529" y="6172"/>
                  </a:lnTo>
                  <a:lnTo>
                    <a:pt x="12519" y="6182"/>
                  </a:lnTo>
                  <a:lnTo>
                    <a:pt x="12527" y="6172"/>
                  </a:lnTo>
                  <a:lnTo>
                    <a:pt x="12527" y="6155"/>
                  </a:lnTo>
                  <a:lnTo>
                    <a:pt x="12527" y="6147"/>
                  </a:lnTo>
                  <a:lnTo>
                    <a:pt x="12487" y="6140"/>
                  </a:lnTo>
                  <a:lnTo>
                    <a:pt x="12461" y="6141"/>
                  </a:lnTo>
                  <a:lnTo>
                    <a:pt x="12448" y="6133"/>
                  </a:lnTo>
                  <a:lnTo>
                    <a:pt x="12427" y="6136"/>
                  </a:lnTo>
                  <a:lnTo>
                    <a:pt x="12386" y="6115"/>
                  </a:lnTo>
                  <a:lnTo>
                    <a:pt x="12365" y="6077"/>
                  </a:lnTo>
                  <a:lnTo>
                    <a:pt x="12344" y="6054"/>
                  </a:lnTo>
                  <a:lnTo>
                    <a:pt x="12330" y="6032"/>
                  </a:lnTo>
                  <a:lnTo>
                    <a:pt x="12317" y="6016"/>
                  </a:lnTo>
                  <a:lnTo>
                    <a:pt x="12291" y="5987"/>
                  </a:lnTo>
                  <a:lnTo>
                    <a:pt x="12277" y="5975"/>
                  </a:lnTo>
                  <a:lnTo>
                    <a:pt x="12258" y="5963"/>
                  </a:lnTo>
                  <a:lnTo>
                    <a:pt x="12252" y="5963"/>
                  </a:lnTo>
                  <a:lnTo>
                    <a:pt x="12239" y="5954"/>
                  </a:lnTo>
                  <a:lnTo>
                    <a:pt x="12208" y="5948"/>
                  </a:lnTo>
                  <a:lnTo>
                    <a:pt x="12189" y="5941"/>
                  </a:lnTo>
                  <a:lnTo>
                    <a:pt x="12164" y="5935"/>
                  </a:lnTo>
                  <a:lnTo>
                    <a:pt x="12157" y="5928"/>
                  </a:lnTo>
                  <a:lnTo>
                    <a:pt x="12145" y="5921"/>
                  </a:lnTo>
                  <a:lnTo>
                    <a:pt x="12119" y="5907"/>
                  </a:lnTo>
                  <a:lnTo>
                    <a:pt x="12106" y="5892"/>
                  </a:lnTo>
                  <a:lnTo>
                    <a:pt x="12105" y="5877"/>
                  </a:lnTo>
                  <a:lnTo>
                    <a:pt x="12092" y="5869"/>
                  </a:lnTo>
                  <a:lnTo>
                    <a:pt x="12080" y="5871"/>
                  </a:lnTo>
                  <a:lnTo>
                    <a:pt x="12073" y="5863"/>
                  </a:lnTo>
                  <a:lnTo>
                    <a:pt x="12066" y="5856"/>
                  </a:lnTo>
                  <a:lnTo>
                    <a:pt x="12066" y="5840"/>
                  </a:lnTo>
                  <a:lnTo>
                    <a:pt x="12060" y="5841"/>
                  </a:lnTo>
                  <a:lnTo>
                    <a:pt x="12059" y="5833"/>
                  </a:lnTo>
                  <a:lnTo>
                    <a:pt x="12052" y="5817"/>
                  </a:lnTo>
                  <a:lnTo>
                    <a:pt x="12045" y="5801"/>
                  </a:lnTo>
                  <a:lnTo>
                    <a:pt x="12033" y="5803"/>
                  </a:lnTo>
                  <a:lnTo>
                    <a:pt x="11787" y="5714"/>
                  </a:lnTo>
                  <a:lnTo>
                    <a:pt x="11676" y="5613"/>
                  </a:lnTo>
                  <a:lnTo>
                    <a:pt x="11655" y="5574"/>
                  </a:lnTo>
                  <a:lnTo>
                    <a:pt x="11634" y="5535"/>
                  </a:lnTo>
                  <a:lnTo>
                    <a:pt x="11607" y="5505"/>
                  </a:lnTo>
                  <a:lnTo>
                    <a:pt x="11542" y="5431"/>
                  </a:lnTo>
                  <a:lnTo>
                    <a:pt x="11523" y="5433"/>
                  </a:lnTo>
                  <a:lnTo>
                    <a:pt x="11478" y="5397"/>
                  </a:lnTo>
                  <a:lnTo>
                    <a:pt x="11342" y="5193"/>
                  </a:lnTo>
                  <a:lnTo>
                    <a:pt x="11296" y="5035"/>
                  </a:lnTo>
                  <a:lnTo>
                    <a:pt x="11275" y="4989"/>
                  </a:lnTo>
                  <a:lnTo>
                    <a:pt x="11253" y="4942"/>
                  </a:lnTo>
                  <a:lnTo>
                    <a:pt x="11225" y="4881"/>
                  </a:lnTo>
                  <a:lnTo>
                    <a:pt x="11215" y="4817"/>
                  </a:lnTo>
                  <a:lnTo>
                    <a:pt x="11194" y="4786"/>
                  </a:lnTo>
                  <a:lnTo>
                    <a:pt x="11188" y="4681"/>
                  </a:lnTo>
                  <a:lnTo>
                    <a:pt x="11211" y="4549"/>
                  </a:lnTo>
                  <a:lnTo>
                    <a:pt x="11185" y="4422"/>
                  </a:lnTo>
                  <a:lnTo>
                    <a:pt x="11132" y="4363"/>
                  </a:lnTo>
                  <a:lnTo>
                    <a:pt x="11130" y="4331"/>
                  </a:lnTo>
                  <a:lnTo>
                    <a:pt x="11083" y="4263"/>
                  </a:lnTo>
                  <a:lnTo>
                    <a:pt x="11074" y="4231"/>
                  </a:lnTo>
                  <a:lnTo>
                    <a:pt x="11060" y="4200"/>
                  </a:lnTo>
                  <a:lnTo>
                    <a:pt x="11059" y="4167"/>
                  </a:lnTo>
                  <a:lnTo>
                    <a:pt x="11038" y="4129"/>
                  </a:lnTo>
                  <a:lnTo>
                    <a:pt x="11040" y="4064"/>
                  </a:lnTo>
                  <a:lnTo>
                    <a:pt x="11015" y="3953"/>
                  </a:lnTo>
                  <a:lnTo>
                    <a:pt x="10987" y="3907"/>
                  </a:lnTo>
                  <a:lnTo>
                    <a:pt x="10943" y="3887"/>
                  </a:lnTo>
                  <a:lnTo>
                    <a:pt x="10928" y="3849"/>
                  </a:lnTo>
                  <a:lnTo>
                    <a:pt x="10907" y="3802"/>
                  </a:lnTo>
                  <a:lnTo>
                    <a:pt x="10857" y="3783"/>
                  </a:lnTo>
                  <a:lnTo>
                    <a:pt x="10808" y="3699"/>
                  </a:lnTo>
                  <a:lnTo>
                    <a:pt x="10777" y="3685"/>
                  </a:lnTo>
                  <a:lnTo>
                    <a:pt x="10737" y="3633"/>
                  </a:lnTo>
                  <a:lnTo>
                    <a:pt x="10718" y="3635"/>
                  </a:lnTo>
                  <a:lnTo>
                    <a:pt x="10705" y="3620"/>
                  </a:lnTo>
                  <a:lnTo>
                    <a:pt x="10681" y="3623"/>
                  </a:lnTo>
                  <a:lnTo>
                    <a:pt x="10648" y="3593"/>
                  </a:lnTo>
                  <a:lnTo>
                    <a:pt x="10629" y="3595"/>
                  </a:lnTo>
                  <a:lnTo>
                    <a:pt x="10616" y="3572"/>
                  </a:lnTo>
                  <a:lnTo>
                    <a:pt x="10558" y="3538"/>
                  </a:lnTo>
                  <a:lnTo>
                    <a:pt x="10550" y="3498"/>
                  </a:lnTo>
                  <a:lnTo>
                    <a:pt x="10542" y="3466"/>
                  </a:lnTo>
                  <a:lnTo>
                    <a:pt x="10409" y="3326"/>
                  </a:lnTo>
                  <a:lnTo>
                    <a:pt x="10366" y="3201"/>
                  </a:lnTo>
                  <a:lnTo>
                    <a:pt x="10216" y="3078"/>
                  </a:lnTo>
                  <a:lnTo>
                    <a:pt x="10126" y="2909"/>
                  </a:lnTo>
                  <a:lnTo>
                    <a:pt x="10061" y="2859"/>
                  </a:lnTo>
                  <a:lnTo>
                    <a:pt x="10051" y="2795"/>
                  </a:lnTo>
                  <a:lnTo>
                    <a:pt x="10011" y="2759"/>
                  </a:lnTo>
                  <a:lnTo>
                    <a:pt x="9930" y="2726"/>
                  </a:lnTo>
                  <a:lnTo>
                    <a:pt x="9819" y="2632"/>
                  </a:lnTo>
                  <a:lnTo>
                    <a:pt x="9794" y="2529"/>
                  </a:lnTo>
                  <a:lnTo>
                    <a:pt x="9755" y="2493"/>
                  </a:lnTo>
                  <a:lnTo>
                    <a:pt x="9667" y="2259"/>
                  </a:lnTo>
                  <a:lnTo>
                    <a:pt x="9621" y="2207"/>
                  </a:lnTo>
                  <a:lnTo>
                    <a:pt x="9573" y="2236"/>
                  </a:lnTo>
                  <a:lnTo>
                    <a:pt x="9526" y="2194"/>
                  </a:lnTo>
                  <a:lnTo>
                    <a:pt x="9513" y="2210"/>
                  </a:lnTo>
                  <a:lnTo>
                    <a:pt x="9509" y="2210"/>
                  </a:lnTo>
                  <a:lnTo>
                    <a:pt x="8004" y="2116"/>
                  </a:lnTo>
                  <a:lnTo>
                    <a:pt x="7980" y="2714"/>
                  </a:lnTo>
                  <a:lnTo>
                    <a:pt x="7214" y="2627"/>
                  </a:lnTo>
                  <a:lnTo>
                    <a:pt x="7211" y="2627"/>
                  </a:lnTo>
                  <a:lnTo>
                    <a:pt x="7153" y="2644"/>
                  </a:lnTo>
                  <a:lnTo>
                    <a:pt x="6679" y="2632"/>
                  </a:lnTo>
                  <a:lnTo>
                    <a:pt x="5345" y="2506"/>
                  </a:lnTo>
                  <a:lnTo>
                    <a:pt x="3370" y="1277"/>
                  </a:lnTo>
                  <a:lnTo>
                    <a:pt x="2080" y="437"/>
                  </a:lnTo>
                  <a:lnTo>
                    <a:pt x="2082" y="432"/>
                  </a:lnTo>
                  <a:lnTo>
                    <a:pt x="2095" y="389"/>
                  </a:lnTo>
                  <a:lnTo>
                    <a:pt x="2094" y="373"/>
                  </a:lnTo>
                  <a:lnTo>
                    <a:pt x="2105" y="355"/>
                  </a:lnTo>
                  <a:lnTo>
                    <a:pt x="2103" y="322"/>
                  </a:lnTo>
                  <a:lnTo>
                    <a:pt x="2112" y="264"/>
                  </a:lnTo>
                  <a:lnTo>
                    <a:pt x="2141" y="241"/>
                  </a:lnTo>
                  <a:lnTo>
                    <a:pt x="2196" y="125"/>
                  </a:lnTo>
                  <a:lnTo>
                    <a:pt x="2188" y="125"/>
                  </a:lnTo>
                  <a:lnTo>
                    <a:pt x="29" y="16"/>
                  </a:lnTo>
                  <a:lnTo>
                    <a:pt x="6" y="14"/>
                  </a:lnTo>
                  <a:lnTo>
                    <a:pt x="0" y="0"/>
                  </a:lnTo>
                  <a:lnTo>
                    <a:pt x="0" y="3"/>
                  </a:lnTo>
                  <a:lnTo>
                    <a:pt x="5" y="29"/>
                  </a:lnTo>
                  <a:cubicBezTo>
                    <a:pt x="6" y="128"/>
                    <a:pt x="-7" y="177"/>
                    <a:pt x="12" y="194"/>
                  </a:cubicBezTo>
                  <a:cubicBezTo>
                    <a:pt x="49" y="229"/>
                    <a:pt x="16" y="363"/>
                    <a:pt x="77" y="431"/>
                  </a:cubicBezTo>
                  <a:cubicBezTo>
                    <a:pt x="139" y="499"/>
                    <a:pt x="190" y="597"/>
                    <a:pt x="160" y="816"/>
                  </a:cubicBezTo>
                  <a:cubicBezTo>
                    <a:pt x="230" y="903"/>
                    <a:pt x="323" y="1103"/>
                    <a:pt x="353" y="1154"/>
                  </a:cubicBezTo>
                  <a:cubicBezTo>
                    <a:pt x="381" y="1204"/>
                    <a:pt x="311" y="1261"/>
                    <a:pt x="287" y="1291"/>
                  </a:cubicBezTo>
                  <a:cubicBezTo>
                    <a:pt x="264" y="1322"/>
                    <a:pt x="270" y="1358"/>
                    <a:pt x="282" y="1412"/>
                  </a:cubicBezTo>
                  <a:cubicBezTo>
                    <a:pt x="295" y="1466"/>
                    <a:pt x="292" y="1486"/>
                    <a:pt x="278" y="1551"/>
                  </a:cubicBezTo>
                  <a:cubicBezTo>
                    <a:pt x="265" y="1617"/>
                    <a:pt x="298" y="1632"/>
                    <a:pt x="347" y="1701"/>
                  </a:cubicBezTo>
                  <a:cubicBezTo>
                    <a:pt x="396" y="1770"/>
                    <a:pt x="407" y="1837"/>
                    <a:pt x="447" y="1936"/>
                  </a:cubicBezTo>
                  <a:cubicBezTo>
                    <a:pt x="487" y="2034"/>
                    <a:pt x="568" y="2212"/>
                    <a:pt x="498" y="2435"/>
                  </a:cubicBezTo>
                  <a:cubicBezTo>
                    <a:pt x="731" y="2756"/>
                    <a:pt x="707" y="2906"/>
                    <a:pt x="692" y="2998"/>
                  </a:cubicBezTo>
                  <a:cubicBezTo>
                    <a:pt x="677" y="3089"/>
                    <a:pt x="668" y="3209"/>
                    <a:pt x="671" y="3279"/>
                  </a:cubicBezTo>
                  <a:cubicBezTo>
                    <a:pt x="673" y="3349"/>
                    <a:pt x="683" y="3319"/>
                    <a:pt x="732" y="3309"/>
                  </a:cubicBezTo>
                  <a:cubicBezTo>
                    <a:pt x="782" y="3300"/>
                    <a:pt x="739" y="3356"/>
                    <a:pt x="756" y="3378"/>
                  </a:cubicBezTo>
                  <a:cubicBezTo>
                    <a:pt x="907" y="3448"/>
                    <a:pt x="846" y="3761"/>
                    <a:pt x="847" y="3790"/>
                  </a:cubicBezTo>
                  <a:cubicBezTo>
                    <a:pt x="849" y="3819"/>
                    <a:pt x="843" y="3881"/>
                    <a:pt x="831" y="3933"/>
                  </a:cubicBezTo>
                  <a:cubicBezTo>
                    <a:pt x="818" y="3988"/>
                    <a:pt x="824" y="4016"/>
                    <a:pt x="835" y="4041"/>
                  </a:cubicBezTo>
                  <a:cubicBezTo>
                    <a:pt x="847" y="4067"/>
                    <a:pt x="898" y="4093"/>
                    <a:pt x="891" y="4174"/>
                  </a:cubicBezTo>
                  <a:cubicBezTo>
                    <a:pt x="884" y="4257"/>
                    <a:pt x="898" y="4383"/>
                    <a:pt x="942" y="4421"/>
                  </a:cubicBezTo>
                  <a:cubicBezTo>
                    <a:pt x="1057" y="4500"/>
                    <a:pt x="1148" y="4702"/>
                    <a:pt x="1211" y="4753"/>
                  </a:cubicBezTo>
                  <a:cubicBezTo>
                    <a:pt x="1273" y="4804"/>
                    <a:pt x="1273" y="4810"/>
                    <a:pt x="1319" y="4935"/>
                  </a:cubicBezTo>
                  <a:cubicBezTo>
                    <a:pt x="1539" y="4933"/>
                    <a:pt x="1754" y="5453"/>
                    <a:pt x="1787" y="5531"/>
                  </a:cubicBezTo>
                  <a:cubicBezTo>
                    <a:pt x="1801" y="5770"/>
                    <a:pt x="1895" y="5807"/>
                    <a:pt x="1947" y="5851"/>
                  </a:cubicBezTo>
                  <a:cubicBezTo>
                    <a:pt x="1999" y="5897"/>
                    <a:pt x="2002" y="5975"/>
                    <a:pt x="2018" y="6056"/>
                  </a:cubicBezTo>
                  <a:cubicBezTo>
                    <a:pt x="2034" y="6136"/>
                    <a:pt x="2038" y="6142"/>
                    <a:pt x="2112" y="6197"/>
                  </a:cubicBezTo>
                  <a:cubicBezTo>
                    <a:pt x="2186" y="6253"/>
                    <a:pt x="2191" y="6436"/>
                    <a:pt x="2236" y="6488"/>
                  </a:cubicBezTo>
                  <a:cubicBezTo>
                    <a:pt x="2279" y="6540"/>
                    <a:pt x="2221" y="6704"/>
                    <a:pt x="2199" y="6750"/>
                  </a:cubicBezTo>
                  <a:cubicBezTo>
                    <a:pt x="2175" y="6796"/>
                    <a:pt x="2205" y="6858"/>
                    <a:pt x="2218" y="6903"/>
                  </a:cubicBezTo>
                  <a:cubicBezTo>
                    <a:pt x="2225" y="6930"/>
                    <a:pt x="2177" y="7020"/>
                    <a:pt x="2131" y="7095"/>
                  </a:cubicBezTo>
                  <a:cubicBezTo>
                    <a:pt x="2100" y="7146"/>
                    <a:pt x="2070" y="7190"/>
                    <a:pt x="2058" y="7203"/>
                  </a:cubicBezTo>
                  <a:cubicBezTo>
                    <a:pt x="2028" y="7238"/>
                    <a:pt x="2022" y="7296"/>
                    <a:pt x="2018" y="7349"/>
                  </a:cubicBezTo>
                  <a:cubicBezTo>
                    <a:pt x="2015" y="7402"/>
                    <a:pt x="2061" y="7323"/>
                    <a:pt x="2082" y="7295"/>
                  </a:cubicBezTo>
                  <a:cubicBezTo>
                    <a:pt x="2104" y="7267"/>
                    <a:pt x="2092" y="7472"/>
                    <a:pt x="2078" y="7519"/>
                  </a:cubicBezTo>
                  <a:cubicBezTo>
                    <a:pt x="2064" y="7568"/>
                    <a:pt x="2145" y="7619"/>
                    <a:pt x="2163" y="7641"/>
                  </a:cubicBezTo>
                  <a:cubicBezTo>
                    <a:pt x="2180" y="7663"/>
                    <a:pt x="2219" y="7552"/>
                    <a:pt x="2241" y="7524"/>
                  </a:cubicBezTo>
                  <a:cubicBezTo>
                    <a:pt x="2263" y="7497"/>
                    <a:pt x="2252" y="7442"/>
                    <a:pt x="2236" y="7368"/>
                  </a:cubicBezTo>
                  <a:cubicBezTo>
                    <a:pt x="2376" y="7503"/>
                    <a:pt x="2338" y="7684"/>
                    <a:pt x="2329" y="7746"/>
                  </a:cubicBezTo>
                  <a:cubicBezTo>
                    <a:pt x="2322" y="7807"/>
                    <a:pt x="2333" y="7818"/>
                    <a:pt x="2365" y="7888"/>
                  </a:cubicBezTo>
                  <a:cubicBezTo>
                    <a:pt x="2397" y="7959"/>
                    <a:pt x="2329" y="7964"/>
                    <a:pt x="2299" y="7993"/>
                  </a:cubicBezTo>
                  <a:cubicBezTo>
                    <a:pt x="2269" y="8020"/>
                    <a:pt x="2275" y="7937"/>
                    <a:pt x="2279" y="7878"/>
                  </a:cubicBezTo>
                  <a:cubicBezTo>
                    <a:pt x="2283" y="7819"/>
                    <a:pt x="2252" y="7787"/>
                    <a:pt x="2223" y="7733"/>
                  </a:cubicBezTo>
                  <a:cubicBezTo>
                    <a:pt x="2194" y="7681"/>
                    <a:pt x="2180" y="7722"/>
                    <a:pt x="2132" y="7754"/>
                  </a:cubicBezTo>
                  <a:cubicBezTo>
                    <a:pt x="2083" y="7787"/>
                    <a:pt x="1919" y="7573"/>
                    <a:pt x="1912" y="7386"/>
                  </a:cubicBezTo>
                  <a:cubicBezTo>
                    <a:pt x="1686" y="7613"/>
                    <a:pt x="1422" y="7345"/>
                    <a:pt x="1334" y="7337"/>
                  </a:cubicBezTo>
                  <a:cubicBezTo>
                    <a:pt x="1246" y="7329"/>
                    <a:pt x="1237" y="7365"/>
                    <a:pt x="1240" y="7426"/>
                  </a:cubicBezTo>
                  <a:cubicBezTo>
                    <a:pt x="1242" y="7487"/>
                    <a:pt x="1290" y="7535"/>
                    <a:pt x="1392" y="7626"/>
                  </a:cubicBezTo>
                  <a:cubicBezTo>
                    <a:pt x="1495" y="7719"/>
                    <a:pt x="1456" y="7791"/>
                    <a:pt x="1516" y="7830"/>
                  </a:cubicBezTo>
                  <a:cubicBezTo>
                    <a:pt x="1730" y="8001"/>
                    <a:pt x="1717" y="8133"/>
                    <a:pt x="1712" y="8211"/>
                  </a:cubicBezTo>
                  <a:cubicBezTo>
                    <a:pt x="1707" y="8291"/>
                    <a:pt x="1811" y="8437"/>
                    <a:pt x="1921" y="8452"/>
                  </a:cubicBezTo>
                  <a:cubicBezTo>
                    <a:pt x="2030" y="8467"/>
                    <a:pt x="2085" y="8588"/>
                    <a:pt x="2088" y="8655"/>
                  </a:cubicBezTo>
                  <a:cubicBezTo>
                    <a:pt x="2091" y="8722"/>
                    <a:pt x="2124" y="8714"/>
                    <a:pt x="2200" y="8748"/>
                  </a:cubicBezTo>
                  <a:cubicBezTo>
                    <a:pt x="2277" y="8784"/>
                    <a:pt x="2345" y="8854"/>
                    <a:pt x="2352" y="8929"/>
                  </a:cubicBezTo>
                  <a:cubicBezTo>
                    <a:pt x="2364" y="9010"/>
                    <a:pt x="2400" y="9080"/>
                    <a:pt x="2442" y="9161"/>
                  </a:cubicBezTo>
                  <a:cubicBezTo>
                    <a:pt x="2483" y="9243"/>
                    <a:pt x="2563" y="9170"/>
                    <a:pt x="2615" y="9119"/>
                  </a:cubicBezTo>
                  <a:cubicBezTo>
                    <a:pt x="2667" y="9068"/>
                    <a:pt x="2688" y="9111"/>
                    <a:pt x="2718" y="9135"/>
                  </a:cubicBezTo>
                  <a:cubicBezTo>
                    <a:pt x="2748" y="9158"/>
                    <a:pt x="2784" y="9123"/>
                    <a:pt x="2828" y="9107"/>
                  </a:cubicBezTo>
                  <a:cubicBezTo>
                    <a:pt x="2870" y="9088"/>
                    <a:pt x="2880" y="8989"/>
                    <a:pt x="2908" y="8916"/>
                  </a:cubicBezTo>
                  <a:cubicBezTo>
                    <a:pt x="2936" y="8844"/>
                    <a:pt x="2957" y="8875"/>
                    <a:pt x="2960" y="8953"/>
                  </a:cubicBezTo>
                  <a:cubicBezTo>
                    <a:pt x="2964" y="9032"/>
                    <a:pt x="2962" y="9040"/>
                    <a:pt x="2927" y="9083"/>
                  </a:cubicBezTo>
                  <a:cubicBezTo>
                    <a:pt x="2890" y="9127"/>
                    <a:pt x="2900" y="9164"/>
                    <a:pt x="2961" y="9294"/>
                  </a:cubicBezTo>
                  <a:cubicBezTo>
                    <a:pt x="3020" y="9424"/>
                    <a:pt x="3012" y="9430"/>
                    <a:pt x="3035" y="9507"/>
                  </a:cubicBezTo>
                  <a:cubicBezTo>
                    <a:pt x="3057" y="9584"/>
                    <a:pt x="3388" y="10060"/>
                    <a:pt x="3496" y="10045"/>
                  </a:cubicBezTo>
                  <a:cubicBezTo>
                    <a:pt x="3632" y="10022"/>
                    <a:pt x="3679" y="10358"/>
                    <a:pt x="3727" y="10413"/>
                  </a:cubicBezTo>
                  <a:cubicBezTo>
                    <a:pt x="3793" y="10481"/>
                    <a:pt x="3845" y="10789"/>
                    <a:pt x="3873" y="10938"/>
                  </a:cubicBezTo>
                  <a:cubicBezTo>
                    <a:pt x="3900" y="11088"/>
                    <a:pt x="3861" y="11105"/>
                    <a:pt x="3870" y="11207"/>
                  </a:cubicBezTo>
                  <a:cubicBezTo>
                    <a:pt x="3878" y="11307"/>
                    <a:pt x="3798" y="11707"/>
                    <a:pt x="3781" y="11749"/>
                  </a:cubicBezTo>
                  <a:cubicBezTo>
                    <a:pt x="3764" y="11791"/>
                    <a:pt x="3767" y="11712"/>
                    <a:pt x="3784" y="11574"/>
                  </a:cubicBezTo>
                  <a:cubicBezTo>
                    <a:pt x="3755" y="11740"/>
                    <a:pt x="3642" y="12142"/>
                    <a:pt x="3599" y="12210"/>
                  </a:cubicBezTo>
                  <a:cubicBezTo>
                    <a:pt x="3556" y="12276"/>
                    <a:pt x="3642" y="12331"/>
                    <a:pt x="3679" y="12369"/>
                  </a:cubicBezTo>
                  <a:cubicBezTo>
                    <a:pt x="3716" y="12407"/>
                    <a:pt x="3699" y="12458"/>
                    <a:pt x="3689" y="12494"/>
                  </a:cubicBezTo>
                  <a:cubicBezTo>
                    <a:pt x="3677" y="12530"/>
                    <a:pt x="3752" y="12626"/>
                    <a:pt x="3786" y="12635"/>
                  </a:cubicBezTo>
                  <a:cubicBezTo>
                    <a:pt x="3706" y="12524"/>
                    <a:pt x="3725" y="12432"/>
                    <a:pt x="3729" y="12367"/>
                  </a:cubicBezTo>
                  <a:cubicBezTo>
                    <a:pt x="3732" y="12304"/>
                    <a:pt x="3724" y="12316"/>
                    <a:pt x="3687" y="12278"/>
                  </a:cubicBezTo>
                  <a:cubicBezTo>
                    <a:pt x="3650" y="12240"/>
                    <a:pt x="3674" y="12157"/>
                    <a:pt x="3781" y="11775"/>
                  </a:cubicBezTo>
                  <a:cubicBezTo>
                    <a:pt x="3771" y="11841"/>
                    <a:pt x="3752" y="12072"/>
                    <a:pt x="3769" y="12023"/>
                  </a:cubicBezTo>
                  <a:cubicBezTo>
                    <a:pt x="3751" y="12359"/>
                    <a:pt x="3837" y="12367"/>
                    <a:pt x="3898" y="12428"/>
                  </a:cubicBezTo>
                  <a:cubicBezTo>
                    <a:pt x="3959" y="12491"/>
                    <a:pt x="3965" y="12491"/>
                    <a:pt x="3981" y="12536"/>
                  </a:cubicBezTo>
                  <a:cubicBezTo>
                    <a:pt x="3996" y="12581"/>
                    <a:pt x="4127" y="12683"/>
                    <a:pt x="4187" y="12741"/>
                  </a:cubicBezTo>
                  <a:cubicBezTo>
                    <a:pt x="4248" y="12799"/>
                    <a:pt x="4207" y="12810"/>
                    <a:pt x="4220" y="12852"/>
                  </a:cubicBezTo>
                  <a:cubicBezTo>
                    <a:pt x="4233" y="12893"/>
                    <a:pt x="4496" y="13191"/>
                    <a:pt x="4589" y="13290"/>
                  </a:cubicBezTo>
                  <a:cubicBezTo>
                    <a:pt x="4683" y="13387"/>
                    <a:pt x="4875" y="13595"/>
                    <a:pt x="5002" y="13826"/>
                  </a:cubicBezTo>
                  <a:cubicBezTo>
                    <a:pt x="5129" y="14056"/>
                    <a:pt x="5226" y="14170"/>
                    <a:pt x="5337" y="14240"/>
                  </a:cubicBezTo>
                  <a:cubicBezTo>
                    <a:pt x="5629" y="14412"/>
                    <a:pt x="5642" y="14978"/>
                    <a:pt x="5693" y="15254"/>
                  </a:cubicBezTo>
                  <a:cubicBezTo>
                    <a:pt x="5744" y="15530"/>
                    <a:pt x="5945" y="15420"/>
                    <a:pt x="5992" y="15348"/>
                  </a:cubicBezTo>
                  <a:cubicBezTo>
                    <a:pt x="6039" y="15274"/>
                    <a:pt x="6104" y="15188"/>
                    <a:pt x="6144" y="15182"/>
                  </a:cubicBezTo>
                  <a:cubicBezTo>
                    <a:pt x="6482" y="15117"/>
                    <a:pt x="6356" y="14567"/>
                    <a:pt x="6326" y="14483"/>
                  </a:cubicBezTo>
                  <a:cubicBezTo>
                    <a:pt x="6298" y="14399"/>
                    <a:pt x="6269" y="14379"/>
                    <a:pt x="6177" y="14300"/>
                  </a:cubicBezTo>
                  <a:cubicBezTo>
                    <a:pt x="6084" y="14221"/>
                    <a:pt x="6137" y="14090"/>
                    <a:pt x="6099" y="14046"/>
                  </a:cubicBezTo>
                  <a:cubicBezTo>
                    <a:pt x="6019" y="13921"/>
                    <a:pt x="5990" y="13841"/>
                    <a:pt x="6028" y="13694"/>
                  </a:cubicBezTo>
                  <a:cubicBezTo>
                    <a:pt x="5917" y="13706"/>
                    <a:pt x="5830" y="13678"/>
                    <a:pt x="5837" y="13572"/>
                  </a:cubicBezTo>
                  <a:cubicBezTo>
                    <a:pt x="5843" y="13467"/>
                    <a:pt x="5715" y="13337"/>
                    <a:pt x="5670" y="13325"/>
                  </a:cubicBezTo>
                  <a:cubicBezTo>
                    <a:pt x="5625" y="13312"/>
                    <a:pt x="5599" y="13179"/>
                    <a:pt x="5572" y="13181"/>
                  </a:cubicBezTo>
                  <a:cubicBezTo>
                    <a:pt x="5544" y="13183"/>
                    <a:pt x="5478" y="13324"/>
                    <a:pt x="5498" y="13458"/>
                  </a:cubicBezTo>
                  <a:cubicBezTo>
                    <a:pt x="5110" y="13367"/>
                    <a:pt x="5112" y="12975"/>
                    <a:pt x="5112" y="12975"/>
                  </a:cubicBezTo>
                  <a:cubicBezTo>
                    <a:pt x="5083" y="12813"/>
                    <a:pt x="5106" y="12637"/>
                    <a:pt x="5151" y="12474"/>
                  </a:cubicBezTo>
                  <a:cubicBezTo>
                    <a:pt x="5197" y="12311"/>
                    <a:pt x="5140" y="12269"/>
                    <a:pt x="5127" y="12177"/>
                  </a:cubicBezTo>
                  <a:cubicBezTo>
                    <a:pt x="5115" y="12084"/>
                    <a:pt x="5128" y="12080"/>
                    <a:pt x="5074" y="12029"/>
                  </a:cubicBezTo>
                  <a:cubicBezTo>
                    <a:pt x="5019" y="11978"/>
                    <a:pt x="4952" y="11972"/>
                    <a:pt x="4940" y="11632"/>
                  </a:cubicBezTo>
                  <a:cubicBezTo>
                    <a:pt x="4928" y="11291"/>
                    <a:pt x="4764" y="11245"/>
                    <a:pt x="4761" y="11163"/>
                  </a:cubicBezTo>
                  <a:cubicBezTo>
                    <a:pt x="4757" y="11083"/>
                    <a:pt x="4699" y="11032"/>
                    <a:pt x="4670" y="10945"/>
                  </a:cubicBezTo>
                  <a:cubicBezTo>
                    <a:pt x="4642" y="10858"/>
                    <a:pt x="4544" y="10598"/>
                    <a:pt x="4643" y="10376"/>
                  </a:cubicBezTo>
                  <a:cubicBezTo>
                    <a:pt x="4578" y="10226"/>
                    <a:pt x="4512" y="9725"/>
                    <a:pt x="4486" y="9665"/>
                  </a:cubicBezTo>
                  <a:cubicBezTo>
                    <a:pt x="4462" y="9606"/>
                    <a:pt x="4439" y="9529"/>
                    <a:pt x="4445" y="9482"/>
                  </a:cubicBezTo>
                  <a:cubicBezTo>
                    <a:pt x="4451" y="9435"/>
                    <a:pt x="4358" y="9384"/>
                    <a:pt x="4329" y="9305"/>
                  </a:cubicBezTo>
                  <a:cubicBezTo>
                    <a:pt x="4301" y="9225"/>
                    <a:pt x="4273" y="9173"/>
                    <a:pt x="4191" y="9124"/>
                  </a:cubicBezTo>
                  <a:cubicBezTo>
                    <a:pt x="4198" y="9166"/>
                    <a:pt x="4195" y="9291"/>
                    <a:pt x="4192" y="9357"/>
                  </a:cubicBezTo>
                  <a:cubicBezTo>
                    <a:pt x="4190" y="9424"/>
                    <a:pt x="4220" y="9472"/>
                    <a:pt x="4243" y="9501"/>
                  </a:cubicBezTo>
                  <a:cubicBezTo>
                    <a:pt x="4267" y="9531"/>
                    <a:pt x="4253" y="9609"/>
                    <a:pt x="4211" y="9652"/>
                  </a:cubicBezTo>
                  <a:cubicBezTo>
                    <a:pt x="4211" y="9577"/>
                    <a:pt x="4170" y="9499"/>
                    <a:pt x="4135" y="9444"/>
                  </a:cubicBezTo>
                  <a:cubicBezTo>
                    <a:pt x="4099" y="9388"/>
                    <a:pt x="4106" y="9364"/>
                    <a:pt x="4135" y="9304"/>
                  </a:cubicBezTo>
                  <a:cubicBezTo>
                    <a:pt x="4162" y="9243"/>
                    <a:pt x="4094" y="9081"/>
                    <a:pt x="4073" y="9033"/>
                  </a:cubicBezTo>
                  <a:cubicBezTo>
                    <a:pt x="4051" y="8984"/>
                    <a:pt x="4082" y="8920"/>
                    <a:pt x="4116" y="8870"/>
                  </a:cubicBezTo>
                  <a:cubicBezTo>
                    <a:pt x="4149" y="8820"/>
                    <a:pt x="4011" y="8765"/>
                    <a:pt x="3913" y="8702"/>
                  </a:cubicBezTo>
                  <a:cubicBezTo>
                    <a:pt x="3905" y="8575"/>
                    <a:pt x="3853" y="8462"/>
                    <a:pt x="3806" y="8365"/>
                  </a:cubicBezTo>
                  <a:cubicBezTo>
                    <a:pt x="3817" y="8100"/>
                    <a:pt x="3704" y="8054"/>
                    <a:pt x="3589" y="7961"/>
                  </a:cubicBezTo>
                  <a:cubicBezTo>
                    <a:pt x="3474" y="7870"/>
                    <a:pt x="3414" y="7591"/>
                    <a:pt x="3422" y="7500"/>
                  </a:cubicBezTo>
                  <a:cubicBezTo>
                    <a:pt x="3429" y="7411"/>
                    <a:pt x="3444" y="7379"/>
                    <a:pt x="3419" y="7318"/>
                  </a:cubicBezTo>
                  <a:cubicBezTo>
                    <a:pt x="3414" y="7304"/>
                    <a:pt x="3408" y="7294"/>
                    <a:pt x="3403" y="7287"/>
                  </a:cubicBezTo>
                  <a:cubicBezTo>
                    <a:pt x="3387" y="7260"/>
                    <a:pt x="3380" y="7253"/>
                    <a:pt x="3404" y="7180"/>
                  </a:cubicBezTo>
                  <a:cubicBezTo>
                    <a:pt x="3437" y="7084"/>
                    <a:pt x="3413" y="7051"/>
                    <a:pt x="3378" y="7015"/>
                  </a:cubicBezTo>
                  <a:cubicBezTo>
                    <a:pt x="3343" y="6979"/>
                    <a:pt x="3355" y="6810"/>
                    <a:pt x="3364" y="6744"/>
                  </a:cubicBezTo>
                  <a:cubicBezTo>
                    <a:pt x="3372" y="6677"/>
                    <a:pt x="3311" y="6677"/>
                    <a:pt x="3166" y="6623"/>
                  </a:cubicBezTo>
                  <a:cubicBezTo>
                    <a:pt x="3177" y="6478"/>
                    <a:pt x="3104" y="6398"/>
                    <a:pt x="3104" y="6332"/>
                  </a:cubicBezTo>
                  <a:cubicBezTo>
                    <a:pt x="3127" y="6097"/>
                    <a:pt x="3010" y="6040"/>
                    <a:pt x="2971" y="6042"/>
                  </a:cubicBezTo>
                  <a:cubicBezTo>
                    <a:pt x="2933" y="6045"/>
                    <a:pt x="2929" y="6019"/>
                    <a:pt x="2926" y="5954"/>
                  </a:cubicBezTo>
                  <a:cubicBezTo>
                    <a:pt x="2923" y="5887"/>
                    <a:pt x="2894" y="5925"/>
                    <a:pt x="2860" y="5970"/>
                  </a:cubicBezTo>
                  <a:cubicBezTo>
                    <a:pt x="2826" y="6016"/>
                    <a:pt x="2785" y="5917"/>
                    <a:pt x="2798" y="5846"/>
                  </a:cubicBezTo>
                  <a:cubicBezTo>
                    <a:pt x="2812" y="5775"/>
                    <a:pt x="2806" y="5686"/>
                    <a:pt x="2766" y="5601"/>
                  </a:cubicBezTo>
                  <a:cubicBezTo>
                    <a:pt x="2726" y="5515"/>
                    <a:pt x="2705" y="5484"/>
                    <a:pt x="2712" y="5387"/>
                  </a:cubicBezTo>
                  <a:cubicBezTo>
                    <a:pt x="2719" y="5289"/>
                    <a:pt x="2623" y="5141"/>
                    <a:pt x="2530" y="5043"/>
                  </a:cubicBezTo>
                  <a:cubicBezTo>
                    <a:pt x="2437" y="4945"/>
                    <a:pt x="2340" y="4778"/>
                    <a:pt x="2300" y="4679"/>
                  </a:cubicBezTo>
                  <a:cubicBezTo>
                    <a:pt x="2260" y="4583"/>
                    <a:pt x="2211" y="4558"/>
                    <a:pt x="2170" y="4562"/>
                  </a:cubicBezTo>
                  <a:cubicBezTo>
                    <a:pt x="2128" y="4564"/>
                    <a:pt x="2039" y="4295"/>
                    <a:pt x="2015" y="4263"/>
                  </a:cubicBezTo>
                  <a:cubicBezTo>
                    <a:pt x="1991" y="4229"/>
                    <a:pt x="1970" y="4113"/>
                    <a:pt x="1903" y="3921"/>
                  </a:cubicBezTo>
                  <a:cubicBezTo>
                    <a:pt x="1971" y="3373"/>
                    <a:pt x="1954" y="3440"/>
                    <a:pt x="1936" y="3340"/>
                  </a:cubicBezTo>
                  <a:cubicBezTo>
                    <a:pt x="1918" y="3240"/>
                    <a:pt x="1899" y="3199"/>
                    <a:pt x="1924" y="2999"/>
                  </a:cubicBezTo>
                  <a:cubicBezTo>
                    <a:pt x="1948" y="2799"/>
                    <a:pt x="1889" y="2711"/>
                    <a:pt x="1827" y="2579"/>
                  </a:cubicBezTo>
                  <a:cubicBezTo>
                    <a:pt x="1766" y="2448"/>
                    <a:pt x="1843" y="1979"/>
                    <a:pt x="1913" y="1792"/>
                  </a:cubicBezTo>
                  <a:cubicBezTo>
                    <a:pt x="1982" y="1604"/>
                    <a:pt x="1913" y="1532"/>
                    <a:pt x="1875" y="1453"/>
                  </a:cubicBezTo>
                  <a:cubicBezTo>
                    <a:pt x="1839" y="1374"/>
                    <a:pt x="1766" y="1317"/>
                    <a:pt x="1786" y="1258"/>
                  </a:cubicBezTo>
                  <a:cubicBezTo>
                    <a:pt x="1786" y="1258"/>
                    <a:pt x="1787" y="1258"/>
                    <a:pt x="1787" y="1258"/>
                  </a:cubicBezTo>
                  <a:cubicBezTo>
                    <a:pt x="1817" y="1342"/>
                    <a:pt x="2059" y="1579"/>
                    <a:pt x="2196" y="1662"/>
                  </a:cubicBezTo>
                  <a:cubicBezTo>
                    <a:pt x="2386" y="2132"/>
                    <a:pt x="2641" y="2094"/>
                    <a:pt x="2727" y="1917"/>
                  </a:cubicBezTo>
                  <a:cubicBezTo>
                    <a:pt x="2960" y="2039"/>
                    <a:pt x="2956" y="2191"/>
                    <a:pt x="2945" y="2246"/>
                  </a:cubicBezTo>
                  <a:cubicBezTo>
                    <a:pt x="2933" y="2301"/>
                    <a:pt x="2964" y="2419"/>
                    <a:pt x="3076" y="2445"/>
                  </a:cubicBezTo>
                  <a:cubicBezTo>
                    <a:pt x="3188" y="2472"/>
                    <a:pt x="3319" y="2548"/>
                    <a:pt x="3394" y="2612"/>
                  </a:cubicBezTo>
                  <a:cubicBezTo>
                    <a:pt x="3469" y="2676"/>
                    <a:pt x="3456" y="2681"/>
                    <a:pt x="3379" y="2827"/>
                  </a:cubicBezTo>
                  <a:cubicBezTo>
                    <a:pt x="3422" y="2979"/>
                    <a:pt x="3407" y="3016"/>
                    <a:pt x="3369" y="3162"/>
                  </a:cubicBezTo>
                  <a:cubicBezTo>
                    <a:pt x="3330" y="3309"/>
                    <a:pt x="3545" y="3766"/>
                    <a:pt x="3556" y="3823"/>
                  </a:cubicBezTo>
                  <a:cubicBezTo>
                    <a:pt x="3566" y="3881"/>
                    <a:pt x="3600" y="4015"/>
                    <a:pt x="3627" y="4117"/>
                  </a:cubicBezTo>
                  <a:cubicBezTo>
                    <a:pt x="3654" y="4221"/>
                    <a:pt x="3615" y="4286"/>
                    <a:pt x="3626" y="4338"/>
                  </a:cubicBezTo>
                  <a:cubicBezTo>
                    <a:pt x="3636" y="4392"/>
                    <a:pt x="3633" y="4455"/>
                    <a:pt x="3601" y="4531"/>
                  </a:cubicBezTo>
                  <a:cubicBezTo>
                    <a:pt x="3736" y="4707"/>
                    <a:pt x="3856" y="5164"/>
                    <a:pt x="3892" y="5232"/>
                  </a:cubicBezTo>
                  <a:cubicBezTo>
                    <a:pt x="3929" y="5299"/>
                    <a:pt x="3896" y="5301"/>
                    <a:pt x="3880" y="5337"/>
                  </a:cubicBezTo>
                  <a:cubicBezTo>
                    <a:pt x="3866" y="5374"/>
                    <a:pt x="3867" y="5409"/>
                    <a:pt x="3895" y="5484"/>
                  </a:cubicBezTo>
                  <a:cubicBezTo>
                    <a:pt x="3924" y="5559"/>
                    <a:pt x="3936" y="5524"/>
                    <a:pt x="4001" y="5479"/>
                  </a:cubicBezTo>
                  <a:cubicBezTo>
                    <a:pt x="4065" y="5436"/>
                    <a:pt x="4075" y="5793"/>
                    <a:pt x="4073" y="5855"/>
                  </a:cubicBezTo>
                  <a:cubicBezTo>
                    <a:pt x="4070" y="5917"/>
                    <a:pt x="4069" y="6015"/>
                    <a:pt x="4133" y="6075"/>
                  </a:cubicBezTo>
                  <a:cubicBezTo>
                    <a:pt x="4196" y="6136"/>
                    <a:pt x="4252" y="6258"/>
                    <a:pt x="4262" y="6365"/>
                  </a:cubicBezTo>
                  <a:cubicBezTo>
                    <a:pt x="4272" y="6473"/>
                    <a:pt x="4399" y="6576"/>
                    <a:pt x="4426" y="6678"/>
                  </a:cubicBezTo>
                  <a:cubicBezTo>
                    <a:pt x="4452" y="6781"/>
                    <a:pt x="4559" y="6875"/>
                    <a:pt x="4617" y="6925"/>
                  </a:cubicBezTo>
                  <a:cubicBezTo>
                    <a:pt x="4675" y="6975"/>
                    <a:pt x="4786" y="7215"/>
                    <a:pt x="4826" y="7379"/>
                  </a:cubicBezTo>
                  <a:cubicBezTo>
                    <a:pt x="4867" y="7544"/>
                    <a:pt x="5056" y="7668"/>
                    <a:pt x="5101" y="7696"/>
                  </a:cubicBezTo>
                  <a:cubicBezTo>
                    <a:pt x="5147" y="7724"/>
                    <a:pt x="5178" y="7780"/>
                    <a:pt x="5186" y="7849"/>
                  </a:cubicBezTo>
                  <a:cubicBezTo>
                    <a:pt x="5195" y="7918"/>
                    <a:pt x="5199" y="7821"/>
                    <a:pt x="5196" y="7760"/>
                  </a:cubicBezTo>
                  <a:cubicBezTo>
                    <a:pt x="5193" y="7697"/>
                    <a:pt x="5220" y="7738"/>
                    <a:pt x="5271" y="7761"/>
                  </a:cubicBezTo>
                  <a:cubicBezTo>
                    <a:pt x="5322" y="7784"/>
                    <a:pt x="5441" y="7830"/>
                    <a:pt x="5481" y="7858"/>
                  </a:cubicBezTo>
                  <a:cubicBezTo>
                    <a:pt x="5521" y="7886"/>
                    <a:pt x="5569" y="7882"/>
                    <a:pt x="5488" y="7951"/>
                  </a:cubicBezTo>
                  <a:cubicBezTo>
                    <a:pt x="5407" y="8019"/>
                    <a:pt x="5418" y="8135"/>
                    <a:pt x="5427" y="8212"/>
                  </a:cubicBezTo>
                  <a:cubicBezTo>
                    <a:pt x="5436" y="8289"/>
                    <a:pt x="5447" y="8308"/>
                    <a:pt x="5445" y="8377"/>
                  </a:cubicBezTo>
                  <a:cubicBezTo>
                    <a:pt x="5443" y="8448"/>
                    <a:pt x="5443" y="8455"/>
                    <a:pt x="5495" y="8506"/>
                  </a:cubicBezTo>
                  <a:cubicBezTo>
                    <a:pt x="5548" y="8556"/>
                    <a:pt x="5546" y="8591"/>
                    <a:pt x="5535" y="8631"/>
                  </a:cubicBezTo>
                  <a:cubicBezTo>
                    <a:pt x="5522" y="8671"/>
                    <a:pt x="5501" y="8699"/>
                    <a:pt x="5526" y="8705"/>
                  </a:cubicBezTo>
                  <a:cubicBezTo>
                    <a:pt x="5552" y="8711"/>
                    <a:pt x="5610" y="8769"/>
                    <a:pt x="5649" y="8836"/>
                  </a:cubicBezTo>
                  <a:cubicBezTo>
                    <a:pt x="5688" y="8903"/>
                    <a:pt x="5860" y="9014"/>
                    <a:pt x="5970" y="9002"/>
                  </a:cubicBezTo>
                  <a:cubicBezTo>
                    <a:pt x="6081" y="8989"/>
                    <a:pt x="6046" y="9136"/>
                    <a:pt x="6035" y="9199"/>
                  </a:cubicBezTo>
                  <a:cubicBezTo>
                    <a:pt x="6023" y="9262"/>
                    <a:pt x="6095" y="9315"/>
                    <a:pt x="6104" y="9395"/>
                  </a:cubicBezTo>
                  <a:cubicBezTo>
                    <a:pt x="6113" y="9477"/>
                    <a:pt x="6164" y="9621"/>
                    <a:pt x="6211" y="9672"/>
                  </a:cubicBezTo>
                  <a:cubicBezTo>
                    <a:pt x="6258" y="9722"/>
                    <a:pt x="6364" y="9683"/>
                    <a:pt x="6409" y="9610"/>
                  </a:cubicBezTo>
                  <a:cubicBezTo>
                    <a:pt x="6453" y="9536"/>
                    <a:pt x="6465" y="9571"/>
                    <a:pt x="6486" y="9658"/>
                  </a:cubicBezTo>
                  <a:cubicBezTo>
                    <a:pt x="6506" y="9745"/>
                    <a:pt x="6517" y="9725"/>
                    <a:pt x="6587" y="9817"/>
                  </a:cubicBezTo>
                  <a:cubicBezTo>
                    <a:pt x="6658" y="9910"/>
                    <a:pt x="6693" y="10004"/>
                    <a:pt x="6694" y="10094"/>
                  </a:cubicBezTo>
                  <a:cubicBezTo>
                    <a:pt x="6695" y="10182"/>
                    <a:pt x="6686" y="10213"/>
                    <a:pt x="6747" y="10155"/>
                  </a:cubicBezTo>
                  <a:cubicBezTo>
                    <a:pt x="6772" y="10130"/>
                    <a:pt x="6703" y="10390"/>
                    <a:pt x="6746" y="10455"/>
                  </a:cubicBezTo>
                  <a:cubicBezTo>
                    <a:pt x="6720" y="10540"/>
                    <a:pt x="6677" y="10646"/>
                    <a:pt x="6608" y="10794"/>
                  </a:cubicBezTo>
                  <a:cubicBezTo>
                    <a:pt x="6574" y="10875"/>
                    <a:pt x="6588" y="10900"/>
                    <a:pt x="6604" y="10933"/>
                  </a:cubicBezTo>
                  <a:cubicBezTo>
                    <a:pt x="6621" y="10964"/>
                    <a:pt x="6609" y="11037"/>
                    <a:pt x="6600" y="11080"/>
                  </a:cubicBezTo>
                  <a:cubicBezTo>
                    <a:pt x="6591" y="11122"/>
                    <a:pt x="6620" y="11187"/>
                    <a:pt x="6630" y="11248"/>
                  </a:cubicBezTo>
                  <a:cubicBezTo>
                    <a:pt x="6638" y="11172"/>
                    <a:pt x="6657" y="11155"/>
                    <a:pt x="6692" y="11186"/>
                  </a:cubicBezTo>
                  <a:cubicBezTo>
                    <a:pt x="6726" y="11217"/>
                    <a:pt x="6740" y="11226"/>
                    <a:pt x="6744" y="11326"/>
                  </a:cubicBezTo>
                  <a:cubicBezTo>
                    <a:pt x="6748" y="11347"/>
                    <a:pt x="6784" y="11348"/>
                    <a:pt x="6781" y="11315"/>
                  </a:cubicBezTo>
                  <a:cubicBezTo>
                    <a:pt x="6776" y="11282"/>
                    <a:pt x="6779" y="11256"/>
                    <a:pt x="6801" y="11284"/>
                  </a:cubicBezTo>
                  <a:cubicBezTo>
                    <a:pt x="6823" y="11311"/>
                    <a:pt x="6892" y="11429"/>
                    <a:pt x="6921" y="11397"/>
                  </a:cubicBezTo>
                  <a:cubicBezTo>
                    <a:pt x="6950" y="11365"/>
                    <a:pt x="7002" y="11316"/>
                    <a:pt x="7031" y="11319"/>
                  </a:cubicBezTo>
                  <a:cubicBezTo>
                    <a:pt x="7062" y="11321"/>
                    <a:pt x="7104" y="11331"/>
                    <a:pt x="7097" y="11376"/>
                  </a:cubicBezTo>
                  <a:cubicBezTo>
                    <a:pt x="7090" y="11422"/>
                    <a:pt x="7066" y="11406"/>
                    <a:pt x="7051" y="11419"/>
                  </a:cubicBezTo>
                  <a:cubicBezTo>
                    <a:pt x="7037" y="11431"/>
                    <a:pt x="7025" y="11476"/>
                    <a:pt x="7005" y="11484"/>
                  </a:cubicBezTo>
                  <a:cubicBezTo>
                    <a:pt x="6985" y="11492"/>
                    <a:pt x="6936" y="11506"/>
                    <a:pt x="6912" y="11510"/>
                  </a:cubicBezTo>
                  <a:cubicBezTo>
                    <a:pt x="6948" y="11602"/>
                    <a:pt x="6966" y="11632"/>
                    <a:pt x="7005" y="11630"/>
                  </a:cubicBezTo>
                  <a:cubicBezTo>
                    <a:pt x="7010" y="11590"/>
                    <a:pt x="7029" y="11561"/>
                    <a:pt x="7063" y="11577"/>
                  </a:cubicBezTo>
                  <a:cubicBezTo>
                    <a:pt x="7074" y="11608"/>
                    <a:pt x="7095" y="11646"/>
                    <a:pt x="7117" y="11613"/>
                  </a:cubicBezTo>
                  <a:cubicBezTo>
                    <a:pt x="7119" y="11554"/>
                    <a:pt x="7115" y="11475"/>
                    <a:pt x="7148" y="11470"/>
                  </a:cubicBezTo>
                  <a:cubicBezTo>
                    <a:pt x="7179" y="11469"/>
                    <a:pt x="7180" y="11494"/>
                    <a:pt x="7201" y="11519"/>
                  </a:cubicBezTo>
                  <a:cubicBezTo>
                    <a:pt x="7236" y="11520"/>
                    <a:pt x="7254" y="11512"/>
                    <a:pt x="7250" y="11547"/>
                  </a:cubicBezTo>
                  <a:cubicBezTo>
                    <a:pt x="7246" y="11582"/>
                    <a:pt x="7246" y="11650"/>
                    <a:pt x="7259" y="11669"/>
                  </a:cubicBezTo>
                  <a:cubicBezTo>
                    <a:pt x="7271" y="11687"/>
                    <a:pt x="7267" y="11736"/>
                    <a:pt x="7261" y="11758"/>
                  </a:cubicBezTo>
                  <a:cubicBezTo>
                    <a:pt x="7293" y="11765"/>
                    <a:pt x="7365" y="11764"/>
                    <a:pt x="7416" y="11809"/>
                  </a:cubicBezTo>
                  <a:cubicBezTo>
                    <a:pt x="7467" y="11853"/>
                    <a:pt x="7566" y="11925"/>
                    <a:pt x="7629" y="12039"/>
                  </a:cubicBezTo>
                  <a:cubicBezTo>
                    <a:pt x="7653" y="12013"/>
                    <a:pt x="7655" y="12005"/>
                    <a:pt x="7648" y="11975"/>
                  </a:cubicBezTo>
                  <a:cubicBezTo>
                    <a:pt x="7643" y="11945"/>
                    <a:pt x="7689" y="11919"/>
                    <a:pt x="7692" y="11972"/>
                  </a:cubicBezTo>
                  <a:cubicBezTo>
                    <a:pt x="7695" y="12027"/>
                    <a:pt x="7696" y="12039"/>
                    <a:pt x="7696" y="12039"/>
                  </a:cubicBezTo>
                  <a:cubicBezTo>
                    <a:pt x="7696" y="12039"/>
                    <a:pt x="7744" y="12032"/>
                    <a:pt x="7746" y="12039"/>
                  </a:cubicBezTo>
                  <a:cubicBezTo>
                    <a:pt x="7796" y="12111"/>
                    <a:pt x="7850" y="12184"/>
                    <a:pt x="7902" y="12187"/>
                  </a:cubicBezTo>
                  <a:cubicBezTo>
                    <a:pt x="7954" y="12192"/>
                    <a:pt x="7966" y="12233"/>
                    <a:pt x="7968" y="12295"/>
                  </a:cubicBezTo>
                  <a:cubicBezTo>
                    <a:pt x="7970" y="12356"/>
                    <a:pt x="7980" y="12339"/>
                    <a:pt x="8003" y="12342"/>
                  </a:cubicBezTo>
                  <a:cubicBezTo>
                    <a:pt x="8026" y="12345"/>
                    <a:pt x="8036" y="12394"/>
                    <a:pt x="8008" y="12452"/>
                  </a:cubicBezTo>
                  <a:cubicBezTo>
                    <a:pt x="8006" y="12476"/>
                    <a:pt x="8031" y="12533"/>
                    <a:pt x="8016" y="12545"/>
                  </a:cubicBezTo>
                  <a:cubicBezTo>
                    <a:pt x="8008" y="12576"/>
                    <a:pt x="7988" y="12701"/>
                    <a:pt x="7996" y="12793"/>
                  </a:cubicBezTo>
                  <a:cubicBezTo>
                    <a:pt x="8003" y="12884"/>
                    <a:pt x="8098" y="12935"/>
                    <a:pt x="8157" y="13007"/>
                  </a:cubicBezTo>
                  <a:cubicBezTo>
                    <a:pt x="8216" y="13080"/>
                    <a:pt x="8745" y="13607"/>
                    <a:pt x="8837" y="13705"/>
                  </a:cubicBezTo>
                  <a:cubicBezTo>
                    <a:pt x="8928" y="13804"/>
                    <a:pt x="9199" y="14141"/>
                    <a:pt x="9211" y="14346"/>
                  </a:cubicBezTo>
                  <a:cubicBezTo>
                    <a:pt x="9218" y="14394"/>
                    <a:pt x="9267" y="14415"/>
                    <a:pt x="9293" y="14442"/>
                  </a:cubicBezTo>
                  <a:cubicBezTo>
                    <a:pt x="9319" y="14469"/>
                    <a:pt x="9337" y="14526"/>
                    <a:pt x="9354" y="14554"/>
                  </a:cubicBezTo>
                  <a:cubicBezTo>
                    <a:pt x="9372" y="14581"/>
                    <a:pt x="9550" y="14746"/>
                    <a:pt x="9532" y="14921"/>
                  </a:cubicBezTo>
                  <a:cubicBezTo>
                    <a:pt x="9525" y="15001"/>
                    <a:pt x="9586" y="15014"/>
                    <a:pt x="9598" y="15025"/>
                  </a:cubicBezTo>
                  <a:cubicBezTo>
                    <a:pt x="9610" y="15036"/>
                    <a:pt x="9718" y="15148"/>
                    <a:pt x="9760" y="15209"/>
                  </a:cubicBezTo>
                  <a:cubicBezTo>
                    <a:pt x="9801" y="15270"/>
                    <a:pt x="9874" y="15375"/>
                    <a:pt x="9910" y="15438"/>
                  </a:cubicBezTo>
                  <a:cubicBezTo>
                    <a:pt x="9945" y="15502"/>
                    <a:pt x="10018" y="15600"/>
                    <a:pt x="10080" y="15662"/>
                  </a:cubicBezTo>
                  <a:cubicBezTo>
                    <a:pt x="10141" y="15724"/>
                    <a:pt x="10252" y="15902"/>
                    <a:pt x="10256" y="16007"/>
                  </a:cubicBezTo>
                  <a:cubicBezTo>
                    <a:pt x="10295" y="16093"/>
                    <a:pt x="10385" y="16261"/>
                    <a:pt x="10375" y="16655"/>
                  </a:cubicBezTo>
                  <a:cubicBezTo>
                    <a:pt x="10374" y="16795"/>
                    <a:pt x="10370" y="16848"/>
                    <a:pt x="10437" y="16962"/>
                  </a:cubicBezTo>
                  <a:cubicBezTo>
                    <a:pt x="10504" y="17076"/>
                    <a:pt x="10568" y="17227"/>
                    <a:pt x="10584" y="17323"/>
                  </a:cubicBezTo>
                  <a:cubicBezTo>
                    <a:pt x="10591" y="17378"/>
                    <a:pt x="10611" y="17397"/>
                    <a:pt x="10642" y="17417"/>
                  </a:cubicBezTo>
                  <a:cubicBezTo>
                    <a:pt x="10672" y="17436"/>
                    <a:pt x="10742" y="17475"/>
                    <a:pt x="10774" y="17490"/>
                  </a:cubicBezTo>
                  <a:cubicBezTo>
                    <a:pt x="10806" y="17504"/>
                    <a:pt x="10894" y="17558"/>
                    <a:pt x="10852" y="17655"/>
                  </a:cubicBezTo>
                  <a:cubicBezTo>
                    <a:pt x="10810" y="17750"/>
                    <a:pt x="10811" y="17793"/>
                    <a:pt x="10822" y="17881"/>
                  </a:cubicBezTo>
                  <a:cubicBezTo>
                    <a:pt x="10833" y="17970"/>
                    <a:pt x="10846" y="18316"/>
                    <a:pt x="10757" y="18267"/>
                  </a:cubicBezTo>
                  <a:cubicBezTo>
                    <a:pt x="10713" y="18362"/>
                    <a:pt x="10669" y="18407"/>
                    <a:pt x="10653" y="18428"/>
                  </a:cubicBezTo>
                  <a:cubicBezTo>
                    <a:pt x="10637" y="18451"/>
                    <a:pt x="10585" y="18562"/>
                    <a:pt x="10586" y="18584"/>
                  </a:cubicBezTo>
                  <a:cubicBezTo>
                    <a:pt x="10586" y="18608"/>
                    <a:pt x="10569" y="18637"/>
                    <a:pt x="10536" y="18638"/>
                  </a:cubicBezTo>
                  <a:cubicBezTo>
                    <a:pt x="10519" y="18650"/>
                    <a:pt x="10519" y="18678"/>
                    <a:pt x="10557" y="18678"/>
                  </a:cubicBezTo>
                  <a:cubicBezTo>
                    <a:pt x="10605" y="18696"/>
                    <a:pt x="10655" y="18727"/>
                    <a:pt x="10681" y="18700"/>
                  </a:cubicBezTo>
                  <a:cubicBezTo>
                    <a:pt x="10707" y="18672"/>
                    <a:pt x="10753" y="18717"/>
                    <a:pt x="10778" y="18769"/>
                  </a:cubicBezTo>
                  <a:cubicBezTo>
                    <a:pt x="10782" y="18779"/>
                    <a:pt x="10787" y="18792"/>
                    <a:pt x="10792" y="18803"/>
                  </a:cubicBezTo>
                  <a:cubicBezTo>
                    <a:pt x="10813" y="18852"/>
                    <a:pt x="10831" y="18911"/>
                    <a:pt x="10815" y="18956"/>
                  </a:cubicBezTo>
                  <a:cubicBezTo>
                    <a:pt x="10795" y="19011"/>
                    <a:pt x="10763" y="19054"/>
                    <a:pt x="10676" y="19063"/>
                  </a:cubicBezTo>
                  <a:cubicBezTo>
                    <a:pt x="10602" y="19075"/>
                    <a:pt x="10449" y="19089"/>
                    <a:pt x="10388" y="19197"/>
                  </a:cubicBezTo>
                  <a:cubicBezTo>
                    <a:pt x="10350" y="19269"/>
                    <a:pt x="10377" y="19329"/>
                    <a:pt x="10410" y="19363"/>
                  </a:cubicBezTo>
                  <a:cubicBezTo>
                    <a:pt x="10443" y="19397"/>
                    <a:pt x="10530" y="19503"/>
                    <a:pt x="10524" y="19564"/>
                  </a:cubicBezTo>
                  <a:cubicBezTo>
                    <a:pt x="10518" y="19625"/>
                    <a:pt x="10509" y="19732"/>
                    <a:pt x="10589" y="19858"/>
                  </a:cubicBezTo>
                  <a:cubicBezTo>
                    <a:pt x="10667" y="19988"/>
                    <a:pt x="10695" y="20053"/>
                    <a:pt x="10713" y="20073"/>
                  </a:cubicBezTo>
                  <a:cubicBezTo>
                    <a:pt x="10733" y="20092"/>
                    <a:pt x="10761" y="20154"/>
                    <a:pt x="10781" y="20209"/>
                  </a:cubicBezTo>
                  <a:cubicBezTo>
                    <a:pt x="10801" y="20265"/>
                    <a:pt x="10875" y="20358"/>
                    <a:pt x="10923" y="20404"/>
                  </a:cubicBezTo>
                  <a:cubicBezTo>
                    <a:pt x="10937" y="20460"/>
                    <a:pt x="10947" y="20460"/>
                    <a:pt x="10947" y="20460"/>
                  </a:cubicBezTo>
                  <a:lnTo>
                    <a:pt x="10990" y="20457"/>
                  </a:lnTo>
                  <a:cubicBezTo>
                    <a:pt x="10990" y="20457"/>
                    <a:pt x="11008" y="20525"/>
                    <a:pt x="11030" y="20620"/>
                  </a:cubicBezTo>
                  <a:cubicBezTo>
                    <a:pt x="11061" y="20622"/>
                    <a:pt x="11076" y="20690"/>
                    <a:pt x="11080" y="20743"/>
                  </a:cubicBezTo>
                  <a:cubicBezTo>
                    <a:pt x="11082" y="20780"/>
                    <a:pt x="11184" y="20891"/>
                    <a:pt x="11235" y="20877"/>
                  </a:cubicBezTo>
                  <a:cubicBezTo>
                    <a:pt x="11286" y="20862"/>
                    <a:pt x="11321" y="20844"/>
                    <a:pt x="11319" y="20881"/>
                  </a:cubicBezTo>
                  <a:cubicBezTo>
                    <a:pt x="11316" y="20919"/>
                    <a:pt x="11291" y="20951"/>
                    <a:pt x="11268" y="20964"/>
                  </a:cubicBezTo>
                  <a:cubicBezTo>
                    <a:pt x="11309" y="20950"/>
                    <a:pt x="11357" y="20938"/>
                    <a:pt x="11368" y="20980"/>
                  </a:cubicBezTo>
                  <a:cubicBezTo>
                    <a:pt x="11379" y="21021"/>
                    <a:pt x="11428" y="21056"/>
                    <a:pt x="11473" y="21056"/>
                  </a:cubicBezTo>
                  <a:cubicBezTo>
                    <a:pt x="11485" y="21056"/>
                    <a:pt x="11502" y="21059"/>
                    <a:pt x="11520" y="21064"/>
                  </a:cubicBezTo>
                  <a:cubicBezTo>
                    <a:pt x="11575" y="21077"/>
                    <a:pt x="11647" y="21106"/>
                    <a:pt x="11665" y="21139"/>
                  </a:cubicBezTo>
                  <a:cubicBezTo>
                    <a:pt x="11692" y="21172"/>
                    <a:pt x="11718" y="21155"/>
                    <a:pt x="11726" y="21145"/>
                  </a:cubicBezTo>
                  <a:cubicBezTo>
                    <a:pt x="11734" y="21135"/>
                    <a:pt x="11786" y="21093"/>
                    <a:pt x="11787" y="21125"/>
                  </a:cubicBezTo>
                  <a:cubicBezTo>
                    <a:pt x="11788" y="21159"/>
                    <a:pt x="11797" y="21313"/>
                    <a:pt x="11865" y="21343"/>
                  </a:cubicBezTo>
                  <a:cubicBezTo>
                    <a:pt x="11907" y="21361"/>
                    <a:pt x="12034" y="21392"/>
                    <a:pt x="12177" y="21600"/>
                  </a:cubicBezTo>
                  <a:lnTo>
                    <a:pt x="21593" y="21600"/>
                  </a:lnTo>
                  <a:cubicBezTo>
                    <a:pt x="21562" y="21392"/>
                    <a:pt x="21523" y="21467"/>
                    <a:pt x="21521" y="21386"/>
                  </a:cubicBezTo>
                  <a:close/>
                  <a:moveTo>
                    <a:pt x="21521" y="2138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 name="AutoShape 102"/>
            <p:cNvSpPr>
              <a:spLocks/>
            </p:cNvSpPr>
            <p:nvPr/>
          </p:nvSpPr>
          <p:spPr bwMode="auto">
            <a:xfrm>
              <a:off x="7315203" y="5727700"/>
              <a:ext cx="539750" cy="374650"/>
            </a:xfrm>
            <a:custGeom>
              <a:avLst/>
              <a:gdLst/>
              <a:ahLst/>
              <a:cxnLst/>
              <a:rect l="0" t="0" r="r" b="b"/>
              <a:pathLst>
                <a:path w="21560" h="21490">
                  <a:moveTo>
                    <a:pt x="15775" y="20232"/>
                  </a:moveTo>
                  <a:cubicBezTo>
                    <a:pt x="15820" y="20277"/>
                    <a:pt x="16028" y="20530"/>
                    <a:pt x="16175" y="20474"/>
                  </a:cubicBezTo>
                  <a:cubicBezTo>
                    <a:pt x="16323" y="20413"/>
                    <a:pt x="16476" y="19736"/>
                    <a:pt x="16561" y="19355"/>
                  </a:cubicBezTo>
                  <a:cubicBezTo>
                    <a:pt x="16646" y="18974"/>
                    <a:pt x="16678" y="18922"/>
                    <a:pt x="16718" y="18788"/>
                  </a:cubicBezTo>
                  <a:cubicBezTo>
                    <a:pt x="16755" y="18656"/>
                    <a:pt x="16908" y="18370"/>
                    <a:pt x="16953" y="18006"/>
                  </a:cubicBezTo>
                  <a:cubicBezTo>
                    <a:pt x="16996" y="17645"/>
                    <a:pt x="17034" y="17152"/>
                    <a:pt x="17269" y="17138"/>
                  </a:cubicBezTo>
                  <a:cubicBezTo>
                    <a:pt x="17447" y="17129"/>
                    <a:pt x="17632" y="17157"/>
                    <a:pt x="17822" y="17276"/>
                  </a:cubicBezTo>
                  <a:cubicBezTo>
                    <a:pt x="17850" y="17233"/>
                    <a:pt x="17879" y="17199"/>
                    <a:pt x="17905" y="17172"/>
                  </a:cubicBezTo>
                  <a:cubicBezTo>
                    <a:pt x="18002" y="17066"/>
                    <a:pt x="17918" y="16726"/>
                    <a:pt x="17925" y="16572"/>
                  </a:cubicBezTo>
                  <a:cubicBezTo>
                    <a:pt x="17931" y="16415"/>
                    <a:pt x="18038" y="16034"/>
                    <a:pt x="18079" y="15966"/>
                  </a:cubicBezTo>
                  <a:cubicBezTo>
                    <a:pt x="18119" y="15897"/>
                    <a:pt x="18181" y="15774"/>
                    <a:pt x="18206" y="15540"/>
                  </a:cubicBezTo>
                  <a:cubicBezTo>
                    <a:pt x="18231" y="15311"/>
                    <a:pt x="18278" y="15233"/>
                    <a:pt x="18321" y="15233"/>
                  </a:cubicBezTo>
                  <a:cubicBezTo>
                    <a:pt x="18362" y="15231"/>
                    <a:pt x="18545" y="15309"/>
                    <a:pt x="18570" y="15424"/>
                  </a:cubicBezTo>
                  <a:cubicBezTo>
                    <a:pt x="18594" y="15536"/>
                    <a:pt x="18602" y="15708"/>
                    <a:pt x="18695" y="15703"/>
                  </a:cubicBezTo>
                  <a:cubicBezTo>
                    <a:pt x="18785" y="15698"/>
                    <a:pt x="18673" y="16104"/>
                    <a:pt x="18607" y="16216"/>
                  </a:cubicBezTo>
                  <a:cubicBezTo>
                    <a:pt x="18540" y="16325"/>
                    <a:pt x="18564" y="16586"/>
                    <a:pt x="18559" y="16806"/>
                  </a:cubicBezTo>
                  <a:cubicBezTo>
                    <a:pt x="18554" y="17027"/>
                    <a:pt x="18634" y="17277"/>
                    <a:pt x="18795" y="17268"/>
                  </a:cubicBezTo>
                  <a:cubicBezTo>
                    <a:pt x="18954" y="17260"/>
                    <a:pt x="18986" y="17294"/>
                    <a:pt x="19088" y="17390"/>
                  </a:cubicBezTo>
                  <a:cubicBezTo>
                    <a:pt x="19190" y="17483"/>
                    <a:pt x="19243" y="17893"/>
                    <a:pt x="19284" y="18055"/>
                  </a:cubicBezTo>
                  <a:cubicBezTo>
                    <a:pt x="19325" y="18214"/>
                    <a:pt x="19271" y="18611"/>
                    <a:pt x="19238" y="18721"/>
                  </a:cubicBezTo>
                  <a:cubicBezTo>
                    <a:pt x="19206" y="18836"/>
                    <a:pt x="19079" y="19417"/>
                    <a:pt x="19065" y="19681"/>
                  </a:cubicBezTo>
                  <a:cubicBezTo>
                    <a:pt x="19051" y="19944"/>
                    <a:pt x="19030" y="19978"/>
                    <a:pt x="18982" y="20057"/>
                  </a:cubicBezTo>
                  <a:cubicBezTo>
                    <a:pt x="18935" y="20136"/>
                    <a:pt x="18863" y="20150"/>
                    <a:pt x="18958" y="20177"/>
                  </a:cubicBezTo>
                  <a:cubicBezTo>
                    <a:pt x="19206" y="20177"/>
                    <a:pt x="19326" y="19089"/>
                    <a:pt x="19373" y="18956"/>
                  </a:cubicBezTo>
                  <a:cubicBezTo>
                    <a:pt x="19418" y="18822"/>
                    <a:pt x="19532" y="18839"/>
                    <a:pt x="19470" y="18622"/>
                  </a:cubicBezTo>
                  <a:cubicBezTo>
                    <a:pt x="19296" y="17911"/>
                    <a:pt x="19466" y="17420"/>
                    <a:pt x="19538" y="17223"/>
                  </a:cubicBezTo>
                  <a:cubicBezTo>
                    <a:pt x="19611" y="17021"/>
                    <a:pt x="19606" y="16520"/>
                    <a:pt x="19575" y="16248"/>
                  </a:cubicBezTo>
                  <a:cubicBezTo>
                    <a:pt x="19549" y="15978"/>
                    <a:pt x="19573" y="15595"/>
                    <a:pt x="19693" y="15304"/>
                  </a:cubicBezTo>
                  <a:cubicBezTo>
                    <a:pt x="19688" y="15122"/>
                    <a:pt x="19697" y="14877"/>
                    <a:pt x="19770" y="14655"/>
                  </a:cubicBezTo>
                  <a:cubicBezTo>
                    <a:pt x="19763" y="14198"/>
                    <a:pt x="19919" y="13634"/>
                    <a:pt x="19944" y="13526"/>
                  </a:cubicBezTo>
                  <a:cubicBezTo>
                    <a:pt x="19969" y="13413"/>
                    <a:pt x="19922" y="12956"/>
                    <a:pt x="19940" y="12803"/>
                  </a:cubicBezTo>
                  <a:cubicBezTo>
                    <a:pt x="19957" y="12650"/>
                    <a:pt x="20151" y="12467"/>
                    <a:pt x="20153" y="12290"/>
                  </a:cubicBezTo>
                  <a:cubicBezTo>
                    <a:pt x="20155" y="12117"/>
                    <a:pt x="19911" y="12239"/>
                    <a:pt x="19822" y="12397"/>
                  </a:cubicBezTo>
                  <a:cubicBezTo>
                    <a:pt x="19735" y="12553"/>
                    <a:pt x="19673" y="12700"/>
                    <a:pt x="19677" y="12882"/>
                  </a:cubicBezTo>
                  <a:cubicBezTo>
                    <a:pt x="19684" y="13068"/>
                    <a:pt x="19629" y="13083"/>
                    <a:pt x="19504" y="12971"/>
                  </a:cubicBezTo>
                  <a:cubicBezTo>
                    <a:pt x="19379" y="12855"/>
                    <a:pt x="19514" y="12301"/>
                    <a:pt x="19559" y="12083"/>
                  </a:cubicBezTo>
                  <a:cubicBezTo>
                    <a:pt x="19601" y="11861"/>
                    <a:pt x="19747" y="11734"/>
                    <a:pt x="19800" y="11832"/>
                  </a:cubicBezTo>
                  <a:cubicBezTo>
                    <a:pt x="19852" y="11925"/>
                    <a:pt x="19919" y="11781"/>
                    <a:pt x="19959" y="11723"/>
                  </a:cubicBezTo>
                  <a:cubicBezTo>
                    <a:pt x="20002" y="11665"/>
                    <a:pt x="20075" y="11456"/>
                    <a:pt x="20170" y="11330"/>
                  </a:cubicBezTo>
                  <a:cubicBezTo>
                    <a:pt x="20266" y="11207"/>
                    <a:pt x="20242" y="10824"/>
                    <a:pt x="20169" y="10751"/>
                  </a:cubicBezTo>
                  <a:cubicBezTo>
                    <a:pt x="20162" y="10531"/>
                    <a:pt x="20005" y="10499"/>
                    <a:pt x="20032" y="10659"/>
                  </a:cubicBezTo>
                  <a:cubicBezTo>
                    <a:pt x="20059" y="10877"/>
                    <a:pt x="19722" y="11017"/>
                    <a:pt x="19538" y="11069"/>
                  </a:cubicBezTo>
                  <a:cubicBezTo>
                    <a:pt x="19357" y="11124"/>
                    <a:pt x="19130" y="11192"/>
                    <a:pt x="19098" y="10943"/>
                  </a:cubicBezTo>
                  <a:cubicBezTo>
                    <a:pt x="19060" y="10695"/>
                    <a:pt x="19170" y="10531"/>
                    <a:pt x="19279" y="10395"/>
                  </a:cubicBezTo>
                  <a:cubicBezTo>
                    <a:pt x="19389" y="10260"/>
                    <a:pt x="19464" y="10116"/>
                    <a:pt x="19503" y="9981"/>
                  </a:cubicBezTo>
                  <a:cubicBezTo>
                    <a:pt x="19541" y="9846"/>
                    <a:pt x="19624" y="9754"/>
                    <a:pt x="19764" y="9663"/>
                  </a:cubicBezTo>
                  <a:cubicBezTo>
                    <a:pt x="19904" y="9565"/>
                    <a:pt x="19905" y="9097"/>
                    <a:pt x="19828" y="8871"/>
                  </a:cubicBezTo>
                  <a:cubicBezTo>
                    <a:pt x="19601" y="8121"/>
                    <a:pt x="19830" y="7354"/>
                    <a:pt x="19858" y="7312"/>
                  </a:cubicBezTo>
                  <a:cubicBezTo>
                    <a:pt x="19885" y="7267"/>
                    <a:pt x="20026" y="7016"/>
                    <a:pt x="20062" y="6753"/>
                  </a:cubicBezTo>
                  <a:cubicBezTo>
                    <a:pt x="20097" y="6241"/>
                    <a:pt x="20358" y="5842"/>
                    <a:pt x="20468" y="5703"/>
                  </a:cubicBezTo>
                  <a:cubicBezTo>
                    <a:pt x="20578" y="5569"/>
                    <a:pt x="20821" y="5097"/>
                    <a:pt x="20858" y="4897"/>
                  </a:cubicBezTo>
                  <a:cubicBezTo>
                    <a:pt x="20896" y="4699"/>
                    <a:pt x="20957" y="4644"/>
                    <a:pt x="21048" y="4530"/>
                  </a:cubicBezTo>
                  <a:cubicBezTo>
                    <a:pt x="21076" y="4277"/>
                    <a:pt x="21121" y="4120"/>
                    <a:pt x="21162" y="4064"/>
                  </a:cubicBezTo>
                  <a:cubicBezTo>
                    <a:pt x="21204" y="4007"/>
                    <a:pt x="21303" y="4013"/>
                    <a:pt x="21335" y="3617"/>
                  </a:cubicBezTo>
                  <a:cubicBezTo>
                    <a:pt x="21367" y="3226"/>
                    <a:pt x="21413" y="2853"/>
                    <a:pt x="21492" y="2822"/>
                  </a:cubicBezTo>
                  <a:cubicBezTo>
                    <a:pt x="21569" y="2799"/>
                    <a:pt x="21524" y="2714"/>
                    <a:pt x="21552" y="2440"/>
                  </a:cubicBezTo>
                  <a:cubicBezTo>
                    <a:pt x="21580" y="2165"/>
                    <a:pt x="21534" y="2245"/>
                    <a:pt x="21466" y="2161"/>
                  </a:cubicBezTo>
                  <a:cubicBezTo>
                    <a:pt x="21400" y="2078"/>
                    <a:pt x="21474" y="1899"/>
                    <a:pt x="21293" y="1755"/>
                  </a:cubicBezTo>
                  <a:cubicBezTo>
                    <a:pt x="21112" y="1613"/>
                    <a:pt x="21108" y="1451"/>
                    <a:pt x="21049" y="1159"/>
                  </a:cubicBezTo>
                  <a:cubicBezTo>
                    <a:pt x="20992" y="867"/>
                    <a:pt x="20785" y="539"/>
                    <a:pt x="20776" y="485"/>
                  </a:cubicBezTo>
                  <a:cubicBezTo>
                    <a:pt x="20768" y="431"/>
                    <a:pt x="20746" y="399"/>
                    <a:pt x="20619" y="144"/>
                  </a:cubicBezTo>
                  <a:cubicBezTo>
                    <a:pt x="20490" y="-110"/>
                    <a:pt x="20182" y="6"/>
                    <a:pt x="20060" y="230"/>
                  </a:cubicBezTo>
                  <a:cubicBezTo>
                    <a:pt x="19939" y="459"/>
                    <a:pt x="19741" y="497"/>
                    <a:pt x="19504" y="446"/>
                  </a:cubicBezTo>
                  <a:cubicBezTo>
                    <a:pt x="19718" y="730"/>
                    <a:pt x="19924" y="521"/>
                    <a:pt x="20085" y="394"/>
                  </a:cubicBezTo>
                  <a:cubicBezTo>
                    <a:pt x="20246" y="261"/>
                    <a:pt x="20257" y="494"/>
                    <a:pt x="20242" y="708"/>
                  </a:cubicBezTo>
                  <a:cubicBezTo>
                    <a:pt x="20123" y="980"/>
                    <a:pt x="19626" y="1051"/>
                    <a:pt x="19519" y="1048"/>
                  </a:cubicBezTo>
                  <a:cubicBezTo>
                    <a:pt x="19413" y="1041"/>
                    <a:pt x="19228" y="1017"/>
                    <a:pt x="19115" y="989"/>
                  </a:cubicBezTo>
                  <a:cubicBezTo>
                    <a:pt x="19086" y="985"/>
                    <a:pt x="19035" y="974"/>
                    <a:pt x="18972" y="962"/>
                  </a:cubicBezTo>
                  <a:cubicBezTo>
                    <a:pt x="18775" y="920"/>
                    <a:pt x="18457" y="863"/>
                    <a:pt x="18324" y="857"/>
                  </a:cubicBezTo>
                  <a:cubicBezTo>
                    <a:pt x="18147" y="857"/>
                    <a:pt x="17856" y="644"/>
                    <a:pt x="17612" y="563"/>
                  </a:cubicBezTo>
                  <a:cubicBezTo>
                    <a:pt x="17368" y="477"/>
                    <a:pt x="16786" y="683"/>
                    <a:pt x="16709" y="796"/>
                  </a:cubicBezTo>
                  <a:cubicBezTo>
                    <a:pt x="16634" y="908"/>
                    <a:pt x="16511" y="1026"/>
                    <a:pt x="16354" y="999"/>
                  </a:cubicBezTo>
                  <a:cubicBezTo>
                    <a:pt x="16196" y="978"/>
                    <a:pt x="16058" y="1116"/>
                    <a:pt x="15867" y="1124"/>
                  </a:cubicBezTo>
                  <a:cubicBezTo>
                    <a:pt x="15676" y="1135"/>
                    <a:pt x="15462" y="1355"/>
                    <a:pt x="15298" y="1658"/>
                  </a:cubicBezTo>
                  <a:cubicBezTo>
                    <a:pt x="15137" y="1963"/>
                    <a:pt x="14542" y="2299"/>
                    <a:pt x="14233" y="2405"/>
                  </a:cubicBezTo>
                  <a:cubicBezTo>
                    <a:pt x="13924" y="2508"/>
                    <a:pt x="12911" y="2879"/>
                    <a:pt x="12540" y="3030"/>
                  </a:cubicBezTo>
                  <a:cubicBezTo>
                    <a:pt x="12167" y="3182"/>
                    <a:pt x="11397" y="3630"/>
                    <a:pt x="11310" y="3765"/>
                  </a:cubicBezTo>
                  <a:cubicBezTo>
                    <a:pt x="11221" y="3900"/>
                    <a:pt x="11020" y="4063"/>
                    <a:pt x="10906" y="4093"/>
                  </a:cubicBezTo>
                  <a:cubicBezTo>
                    <a:pt x="10794" y="4118"/>
                    <a:pt x="10425" y="4662"/>
                    <a:pt x="10301" y="4790"/>
                  </a:cubicBezTo>
                  <a:cubicBezTo>
                    <a:pt x="10175" y="4917"/>
                    <a:pt x="10066" y="5315"/>
                    <a:pt x="10031" y="5561"/>
                  </a:cubicBezTo>
                  <a:cubicBezTo>
                    <a:pt x="10013" y="5672"/>
                    <a:pt x="9984" y="5848"/>
                    <a:pt x="9960" y="6020"/>
                  </a:cubicBezTo>
                  <a:cubicBezTo>
                    <a:pt x="9934" y="6204"/>
                    <a:pt x="9910" y="6384"/>
                    <a:pt x="9913" y="6469"/>
                  </a:cubicBezTo>
                  <a:cubicBezTo>
                    <a:pt x="9917" y="6632"/>
                    <a:pt x="9965" y="7123"/>
                    <a:pt x="9873" y="7399"/>
                  </a:cubicBezTo>
                  <a:cubicBezTo>
                    <a:pt x="9780" y="7678"/>
                    <a:pt x="9829" y="8166"/>
                    <a:pt x="9898" y="8358"/>
                  </a:cubicBezTo>
                  <a:cubicBezTo>
                    <a:pt x="9968" y="8549"/>
                    <a:pt x="9955" y="9359"/>
                    <a:pt x="9976" y="9697"/>
                  </a:cubicBezTo>
                  <a:cubicBezTo>
                    <a:pt x="9998" y="10033"/>
                    <a:pt x="10075" y="10411"/>
                    <a:pt x="10140" y="10505"/>
                  </a:cubicBezTo>
                  <a:cubicBezTo>
                    <a:pt x="10207" y="10599"/>
                    <a:pt x="10153" y="10690"/>
                    <a:pt x="10152" y="10933"/>
                  </a:cubicBezTo>
                  <a:cubicBezTo>
                    <a:pt x="10151" y="11170"/>
                    <a:pt x="9774" y="11429"/>
                    <a:pt x="9699" y="11533"/>
                  </a:cubicBezTo>
                  <a:cubicBezTo>
                    <a:pt x="9624" y="11634"/>
                    <a:pt x="9571" y="11790"/>
                    <a:pt x="9559" y="11900"/>
                  </a:cubicBezTo>
                  <a:cubicBezTo>
                    <a:pt x="9548" y="12009"/>
                    <a:pt x="9442" y="12256"/>
                    <a:pt x="9479" y="12350"/>
                  </a:cubicBezTo>
                  <a:cubicBezTo>
                    <a:pt x="9517" y="12445"/>
                    <a:pt x="9576" y="12542"/>
                    <a:pt x="9523" y="12655"/>
                  </a:cubicBezTo>
                  <a:cubicBezTo>
                    <a:pt x="9470" y="12765"/>
                    <a:pt x="9512" y="13321"/>
                    <a:pt x="9524" y="13744"/>
                  </a:cubicBezTo>
                  <a:cubicBezTo>
                    <a:pt x="9535" y="14170"/>
                    <a:pt x="8915" y="15130"/>
                    <a:pt x="8757" y="15345"/>
                  </a:cubicBezTo>
                  <a:cubicBezTo>
                    <a:pt x="8599" y="15564"/>
                    <a:pt x="8026" y="16137"/>
                    <a:pt x="7864" y="16246"/>
                  </a:cubicBezTo>
                  <a:cubicBezTo>
                    <a:pt x="7703" y="16353"/>
                    <a:pt x="7601" y="16422"/>
                    <a:pt x="7593" y="16677"/>
                  </a:cubicBezTo>
                  <a:cubicBezTo>
                    <a:pt x="7586" y="16926"/>
                    <a:pt x="7546" y="17081"/>
                    <a:pt x="7536" y="17204"/>
                  </a:cubicBezTo>
                  <a:cubicBezTo>
                    <a:pt x="7523" y="17324"/>
                    <a:pt x="7647" y="17373"/>
                    <a:pt x="7724" y="17368"/>
                  </a:cubicBezTo>
                  <a:cubicBezTo>
                    <a:pt x="7803" y="17362"/>
                    <a:pt x="7743" y="17277"/>
                    <a:pt x="7893" y="17313"/>
                  </a:cubicBezTo>
                  <a:cubicBezTo>
                    <a:pt x="8042" y="17349"/>
                    <a:pt x="8055" y="17773"/>
                    <a:pt x="7986" y="17875"/>
                  </a:cubicBezTo>
                  <a:cubicBezTo>
                    <a:pt x="7919" y="17978"/>
                    <a:pt x="7908" y="18133"/>
                    <a:pt x="7893" y="18317"/>
                  </a:cubicBezTo>
                  <a:cubicBezTo>
                    <a:pt x="7877" y="18503"/>
                    <a:pt x="7759" y="18662"/>
                    <a:pt x="7603" y="18671"/>
                  </a:cubicBezTo>
                  <a:cubicBezTo>
                    <a:pt x="7447" y="18680"/>
                    <a:pt x="7323" y="18798"/>
                    <a:pt x="7264" y="19005"/>
                  </a:cubicBezTo>
                  <a:cubicBezTo>
                    <a:pt x="7205" y="19216"/>
                    <a:pt x="7053" y="19312"/>
                    <a:pt x="6987" y="19272"/>
                  </a:cubicBezTo>
                  <a:cubicBezTo>
                    <a:pt x="6922" y="19235"/>
                    <a:pt x="6539" y="19242"/>
                    <a:pt x="6460" y="19204"/>
                  </a:cubicBezTo>
                  <a:cubicBezTo>
                    <a:pt x="6381" y="19167"/>
                    <a:pt x="6176" y="19208"/>
                    <a:pt x="6070" y="18941"/>
                  </a:cubicBezTo>
                  <a:cubicBezTo>
                    <a:pt x="5963" y="18674"/>
                    <a:pt x="5925" y="18580"/>
                    <a:pt x="5824" y="18279"/>
                  </a:cubicBezTo>
                  <a:cubicBezTo>
                    <a:pt x="5725" y="17978"/>
                    <a:pt x="4860" y="18268"/>
                    <a:pt x="4628" y="18333"/>
                  </a:cubicBezTo>
                  <a:cubicBezTo>
                    <a:pt x="4513" y="18365"/>
                    <a:pt x="4290" y="18484"/>
                    <a:pt x="4076" y="18598"/>
                  </a:cubicBezTo>
                  <a:cubicBezTo>
                    <a:pt x="3854" y="18714"/>
                    <a:pt x="3637" y="18825"/>
                    <a:pt x="3540" y="18850"/>
                  </a:cubicBezTo>
                  <a:cubicBezTo>
                    <a:pt x="3349" y="18895"/>
                    <a:pt x="3304" y="18997"/>
                    <a:pt x="3293" y="19138"/>
                  </a:cubicBezTo>
                  <a:cubicBezTo>
                    <a:pt x="3283" y="19278"/>
                    <a:pt x="3216" y="19393"/>
                    <a:pt x="3010" y="19720"/>
                  </a:cubicBezTo>
                  <a:cubicBezTo>
                    <a:pt x="2806" y="20047"/>
                    <a:pt x="1925" y="20040"/>
                    <a:pt x="1579" y="20069"/>
                  </a:cubicBezTo>
                  <a:cubicBezTo>
                    <a:pt x="1232" y="20100"/>
                    <a:pt x="903" y="20315"/>
                    <a:pt x="623" y="20416"/>
                  </a:cubicBezTo>
                  <a:cubicBezTo>
                    <a:pt x="342" y="20518"/>
                    <a:pt x="422" y="20603"/>
                    <a:pt x="391" y="20735"/>
                  </a:cubicBezTo>
                  <a:cubicBezTo>
                    <a:pt x="358" y="20867"/>
                    <a:pt x="317" y="20935"/>
                    <a:pt x="174" y="20886"/>
                  </a:cubicBezTo>
                  <a:cubicBezTo>
                    <a:pt x="31" y="20845"/>
                    <a:pt x="-20" y="21037"/>
                    <a:pt x="8" y="21224"/>
                  </a:cubicBezTo>
                  <a:cubicBezTo>
                    <a:pt x="12" y="21255"/>
                    <a:pt x="6" y="20763"/>
                    <a:pt x="1" y="21490"/>
                  </a:cubicBezTo>
                  <a:lnTo>
                    <a:pt x="15238" y="21490"/>
                  </a:lnTo>
                  <a:cubicBezTo>
                    <a:pt x="15225" y="20763"/>
                    <a:pt x="15213" y="21023"/>
                    <a:pt x="15204" y="20887"/>
                  </a:cubicBezTo>
                  <a:cubicBezTo>
                    <a:pt x="15151" y="20185"/>
                    <a:pt x="15732" y="20185"/>
                    <a:pt x="15775" y="20232"/>
                  </a:cubicBezTo>
                  <a:close/>
                  <a:moveTo>
                    <a:pt x="15775" y="2023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 name="AutoShape 131"/>
            <p:cNvSpPr>
              <a:spLocks/>
            </p:cNvSpPr>
            <p:nvPr/>
          </p:nvSpPr>
          <p:spPr bwMode="auto">
            <a:xfrm>
              <a:off x="5308603" y="3175000"/>
              <a:ext cx="6350" cy="7938"/>
            </a:xfrm>
            <a:custGeom>
              <a:avLst/>
              <a:gdLst/>
              <a:ahLst/>
              <a:cxnLst/>
              <a:rect l="0" t="0" r="r" b="b"/>
              <a:pathLst>
                <a:path w="21600" h="21600">
                  <a:moveTo>
                    <a:pt x="0" y="21029"/>
                  </a:moveTo>
                  <a:lnTo>
                    <a:pt x="21600" y="21600"/>
                  </a:lnTo>
                  <a:lnTo>
                    <a:pt x="9724" y="0"/>
                  </a:lnTo>
                  <a:cubicBezTo>
                    <a:pt x="9724" y="0"/>
                    <a:pt x="0" y="21029"/>
                    <a:pt x="0" y="21029"/>
                  </a:cubicBezTo>
                  <a:close/>
                  <a:moveTo>
                    <a:pt x="0" y="21029"/>
                  </a:moveTo>
                </a:path>
              </a:pathLst>
            </a:custGeom>
            <a:grpFill/>
            <a:ln w="12700" cap="flat">
              <a:solidFill>
                <a:srgbClr val="CFCFCF"/>
              </a:solidFill>
              <a:miter lim="800000"/>
              <a:headEnd type="none" w="med" len="med"/>
              <a:tailEnd type="none" w="med" len="med"/>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 name="AutoShape 132"/>
            <p:cNvSpPr>
              <a:spLocks/>
            </p:cNvSpPr>
            <p:nvPr/>
          </p:nvSpPr>
          <p:spPr bwMode="auto">
            <a:xfrm>
              <a:off x="5295903" y="3149600"/>
              <a:ext cx="6350" cy="23813"/>
            </a:xfrm>
            <a:custGeom>
              <a:avLst/>
              <a:gdLst/>
              <a:ahLst/>
              <a:cxnLst/>
              <a:rect l="0" t="0" r="r" b="b"/>
              <a:pathLst>
                <a:path w="20249" h="21600">
                  <a:moveTo>
                    <a:pt x="20249" y="4564"/>
                  </a:moveTo>
                  <a:lnTo>
                    <a:pt x="45" y="0"/>
                  </a:lnTo>
                  <a:cubicBezTo>
                    <a:pt x="45" y="0"/>
                    <a:pt x="-1351" y="19928"/>
                    <a:pt x="11469" y="21600"/>
                  </a:cubicBezTo>
                  <a:lnTo>
                    <a:pt x="9376" y="10198"/>
                  </a:lnTo>
                  <a:cubicBezTo>
                    <a:pt x="9376" y="10198"/>
                    <a:pt x="20249" y="4564"/>
                    <a:pt x="20249" y="4564"/>
                  </a:cubicBezTo>
                  <a:close/>
                  <a:moveTo>
                    <a:pt x="20249" y="456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 name="AutoShape 155"/>
            <p:cNvSpPr>
              <a:spLocks/>
            </p:cNvSpPr>
            <p:nvPr/>
          </p:nvSpPr>
          <p:spPr bwMode="auto">
            <a:xfrm>
              <a:off x="8585203" y="2832100"/>
              <a:ext cx="165100" cy="44450"/>
            </a:xfrm>
            <a:custGeom>
              <a:avLst/>
              <a:gdLst/>
              <a:ahLst/>
              <a:cxnLst/>
              <a:rect l="0" t="0" r="r" b="b"/>
              <a:pathLst>
                <a:path w="21346" h="19740">
                  <a:moveTo>
                    <a:pt x="17290" y="1283"/>
                  </a:moveTo>
                  <a:cubicBezTo>
                    <a:pt x="16382" y="527"/>
                    <a:pt x="15668" y="748"/>
                    <a:pt x="15266" y="1483"/>
                  </a:cubicBezTo>
                  <a:cubicBezTo>
                    <a:pt x="14861" y="2228"/>
                    <a:pt x="14735" y="-202"/>
                    <a:pt x="13054" y="14"/>
                  </a:cubicBezTo>
                  <a:cubicBezTo>
                    <a:pt x="11374" y="235"/>
                    <a:pt x="6832" y="646"/>
                    <a:pt x="3160" y="7918"/>
                  </a:cubicBezTo>
                  <a:cubicBezTo>
                    <a:pt x="2694" y="8774"/>
                    <a:pt x="1263" y="6565"/>
                    <a:pt x="14" y="12878"/>
                  </a:cubicBezTo>
                  <a:cubicBezTo>
                    <a:pt x="-112" y="13842"/>
                    <a:pt x="669" y="16775"/>
                    <a:pt x="669" y="16775"/>
                  </a:cubicBezTo>
                  <a:cubicBezTo>
                    <a:pt x="1508" y="14987"/>
                    <a:pt x="6081" y="12465"/>
                    <a:pt x="7359" y="17836"/>
                  </a:cubicBezTo>
                  <a:cubicBezTo>
                    <a:pt x="7913" y="19934"/>
                    <a:pt x="8602" y="20150"/>
                    <a:pt x="9321" y="19202"/>
                  </a:cubicBezTo>
                  <a:cubicBezTo>
                    <a:pt x="10036" y="18260"/>
                    <a:pt x="11780" y="20369"/>
                    <a:pt x="14083" y="17210"/>
                  </a:cubicBezTo>
                  <a:cubicBezTo>
                    <a:pt x="16382" y="14034"/>
                    <a:pt x="17224" y="13934"/>
                    <a:pt x="17911" y="13521"/>
                  </a:cubicBezTo>
                  <a:cubicBezTo>
                    <a:pt x="18594" y="13083"/>
                    <a:pt x="20590" y="10464"/>
                    <a:pt x="21338" y="4974"/>
                  </a:cubicBezTo>
                  <a:cubicBezTo>
                    <a:pt x="21488" y="4024"/>
                    <a:pt x="19592" y="-1231"/>
                    <a:pt x="17290" y="1283"/>
                  </a:cubicBezTo>
                  <a:close/>
                  <a:moveTo>
                    <a:pt x="17290" y="128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 name="AutoShape 157"/>
            <p:cNvSpPr>
              <a:spLocks/>
            </p:cNvSpPr>
            <p:nvPr/>
          </p:nvSpPr>
          <p:spPr bwMode="auto">
            <a:xfrm>
              <a:off x="4953003" y="1333500"/>
              <a:ext cx="3816350" cy="2568575"/>
            </a:xfrm>
            <a:custGeom>
              <a:avLst/>
              <a:gdLst/>
              <a:ahLst/>
              <a:cxnLst/>
              <a:rect l="0" t="0" r="r" b="b"/>
              <a:pathLst>
                <a:path w="21583" h="21600">
                  <a:moveTo>
                    <a:pt x="13628" y="17495"/>
                  </a:moveTo>
                  <a:lnTo>
                    <a:pt x="13627" y="17484"/>
                  </a:lnTo>
                  <a:lnTo>
                    <a:pt x="13626" y="17477"/>
                  </a:lnTo>
                  <a:lnTo>
                    <a:pt x="13634" y="17459"/>
                  </a:lnTo>
                  <a:lnTo>
                    <a:pt x="13642" y="17446"/>
                  </a:lnTo>
                  <a:lnTo>
                    <a:pt x="13644" y="17441"/>
                  </a:lnTo>
                  <a:lnTo>
                    <a:pt x="13647" y="17441"/>
                  </a:lnTo>
                  <a:lnTo>
                    <a:pt x="13650" y="17449"/>
                  </a:lnTo>
                  <a:lnTo>
                    <a:pt x="13652" y="17454"/>
                  </a:lnTo>
                  <a:cubicBezTo>
                    <a:pt x="13646" y="17461"/>
                    <a:pt x="13636" y="17481"/>
                    <a:pt x="13628" y="17495"/>
                  </a:cubicBezTo>
                  <a:close/>
                  <a:moveTo>
                    <a:pt x="10901" y="16781"/>
                  </a:moveTo>
                  <a:cubicBezTo>
                    <a:pt x="10893" y="16830"/>
                    <a:pt x="10890" y="16851"/>
                    <a:pt x="10894" y="16888"/>
                  </a:cubicBezTo>
                  <a:cubicBezTo>
                    <a:pt x="10899" y="16925"/>
                    <a:pt x="10891" y="16986"/>
                    <a:pt x="10875" y="16994"/>
                  </a:cubicBezTo>
                  <a:cubicBezTo>
                    <a:pt x="10859" y="17001"/>
                    <a:pt x="10845" y="17017"/>
                    <a:pt x="10822" y="17003"/>
                  </a:cubicBezTo>
                  <a:cubicBezTo>
                    <a:pt x="10800" y="16988"/>
                    <a:pt x="10794" y="16986"/>
                    <a:pt x="10789" y="16973"/>
                  </a:cubicBezTo>
                  <a:cubicBezTo>
                    <a:pt x="10784" y="16961"/>
                    <a:pt x="10777" y="16931"/>
                    <a:pt x="10780" y="16889"/>
                  </a:cubicBezTo>
                  <a:cubicBezTo>
                    <a:pt x="10782" y="16847"/>
                    <a:pt x="10780" y="16839"/>
                    <a:pt x="10773" y="16825"/>
                  </a:cubicBezTo>
                  <a:cubicBezTo>
                    <a:pt x="10766" y="16811"/>
                    <a:pt x="10761" y="16783"/>
                    <a:pt x="10764" y="16755"/>
                  </a:cubicBezTo>
                  <a:cubicBezTo>
                    <a:pt x="10767" y="16727"/>
                    <a:pt x="10775" y="16722"/>
                    <a:pt x="10765" y="16683"/>
                  </a:cubicBezTo>
                  <a:cubicBezTo>
                    <a:pt x="10755" y="16646"/>
                    <a:pt x="10758" y="16637"/>
                    <a:pt x="10766" y="16617"/>
                  </a:cubicBezTo>
                  <a:cubicBezTo>
                    <a:pt x="10775" y="16596"/>
                    <a:pt x="10781" y="16593"/>
                    <a:pt x="10777" y="16565"/>
                  </a:cubicBezTo>
                  <a:cubicBezTo>
                    <a:pt x="10773" y="16536"/>
                    <a:pt x="10769" y="16499"/>
                    <a:pt x="10772" y="16489"/>
                  </a:cubicBezTo>
                  <a:cubicBezTo>
                    <a:pt x="10775" y="16479"/>
                    <a:pt x="10793" y="16420"/>
                    <a:pt x="10841" y="16371"/>
                  </a:cubicBezTo>
                  <a:cubicBezTo>
                    <a:pt x="10827" y="16325"/>
                    <a:pt x="10815" y="16294"/>
                    <a:pt x="10812" y="16307"/>
                  </a:cubicBezTo>
                  <a:cubicBezTo>
                    <a:pt x="10808" y="16319"/>
                    <a:pt x="10800" y="16370"/>
                    <a:pt x="10789" y="16371"/>
                  </a:cubicBezTo>
                  <a:cubicBezTo>
                    <a:pt x="10777" y="16372"/>
                    <a:pt x="10742" y="16379"/>
                    <a:pt x="10745" y="16371"/>
                  </a:cubicBezTo>
                  <a:cubicBezTo>
                    <a:pt x="10749" y="16364"/>
                    <a:pt x="10809" y="16173"/>
                    <a:pt x="10808" y="16163"/>
                  </a:cubicBezTo>
                  <a:cubicBezTo>
                    <a:pt x="10806" y="16152"/>
                    <a:pt x="10780" y="16022"/>
                    <a:pt x="10774" y="16028"/>
                  </a:cubicBezTo>
                  <a:cubicBezTo>
                    <a:pt x="10768" y="16035"/>
                    <a:pt x="10718" y="16069"/>
                    <a:pt x="10693" y="16134"/>
                  </a:cubicBezTo>
                  <a:cubicBezTo>
                    <a:pt x="10693" y="16157"/>
                    <a:pt x="10699" y="16195"/>
                    <a:pt x="10693" y="16201"/>
                  </a:cubicBezTo>
                  <a:cubicBezTo>
                    <a:pt x="10687" y="16205"/>
                    <a:pt x="10646" y="16236"/>
                    <a:pt x="10647" y="16229"/>
                  </a:cubicBezTo>
                  <a:cubicBezTo>
                    <a:pt x="10648" y="16222"/>
                    <a:pt x="10636" y="16095"/>
                    <a:pt x="10638" y="16090"/>
                  </a:cubicBezTo>
                  <a:cubicBezTo>
                    <a:pt x="10639" y="16085"/>
                    <a:pt x="10659" y="15977"/>
                    <a:pt x="10649" y="15952"/>
                  </a:cubicBezTo>
                  <a:cubicBezTo>
                    <a:pt x="10640" y="15926"/>
                    <a:pt x="10586" y="15814"/>
                    <a:pt x="10582" y="15826"/>
                  </a:cubicBezTo>
                  <a:cubicBezTo>
                    <a:pt x="10578" y="15838"/>
                    <a:pt x="10539" y="15896"/>
                    <a:pt x="10541" y="15884"/>
                  </a:cubicBezTo>
                  <a:cubicBezTo>
                    <a:pt x="10542" y="15872"/>
                    <a:pt x="10545" y="15828"/>
                    <a:pt x="10547" y="15818"/>
                  </a:cubicBezTo>
                  <a:cubicBezTo>
                    <a:pt x="10548" y="15809"/>
                    <a:pt x="10543" y="15750"/>
                    <a:pt x="10535" y="15756"/>
                  </a:cubicBezTo>
                  <a:cubicBezTo>
                    <a:pt x="10527" y="15762"/>
                    <a:pt x="10494" y="15798"/>
                    <a:pt x="10494" y="15801"/>
                  </a:cubicBezTo>
                  <a:cubicBezTo>
                    <a:pt x="10494" y="15804"/>
                    <a:pt x="10490" y="15868"/>
                    <a:pt x="10484" y="15876"/>
                  </a:cubicBezTo>
                  <a:cubicBezTo>
                    <a:pt x="10478" y="15884"/>
                    <a:pt x="10452" y="15946"/>
                    <a:pt x="10445" y="15939"/>
                  </a:cubicBezTo>
                  <a:cubicBezTo>
                    <a:pt x="10439" y="15932"/>
                    <a:pt x="10400" y="15893"/>
                    <a:pt x="10400" y="15893"/>
                  </a:cubicBezTo>
                  <a:cubicBezTo>
                    <a:pt x="10400" y="15893"/>
                    <a:pt x="10401" y="15688"/>
                    <a:pt x="10276" y="15600"/>
                  </a:cubicBezTo>
                  <a:cubicBezTo>
                    <a:pt x="10258" y="15529"/>
                    <a:pt x="10234" y="15467"/>
                    <a:pt x="10199" y="15435"/>
                  </a:cubicBezTo>
                  <a:cubicBezTo>
                    <a:pt x="10165" y="15402"/>
                    <a:pt x="10116" y="15269"/>
                    <a:pt x="10119" y="15246"/>
                  </a:cubicBezTo>
                  <a:cubicBezTo>
                    <a:pt x="10123" y="15224"/>
                    <a:pt x="10129" y="15189"/>
                    <a:pt x="10139" y="15186"/>
                  </a:cubicBezTo>
                  <a:cubicBezTo>
                    <a:pt x="10149" y="15183"/>
                    <a:pt x="10177" y="15163"/>
                    <a:pt x="10185" y="15156"/>
                  </a:cubicBezTo>
                  <a:cubicBezTo>
                    <a:pt x="10194" y="15149"/>
                    <a:pt x="10234" y="15098"/>
                    <a:pt x="10223" y="15098"/>
                  </a:cubicBezTo>
                  <a:cubicBezTo>
                    <a:pt x="10212" y="15098"/>
                    <a:pt x="10154" y="15073"/>
                    <a:pt x="10146" y="15081"/>
                  </a:cubicBezTo>
                  <a:cubicBezTo>
                    <a:pt x="10139" y="15090"/>
                    <a:pt x="10109" y="15109"/>
                    <a:pt x="10101" y="15100"/>
                  </a:cubicBezTo>
                  <a:cubicBezTo>
                    <a:pt x="10092" y="15090"/>
                    <a:pt x="10014" y="15019"/>
                    <a:pt x="10014" y="15019"/>
                  </a:cubicBezTo>
                  <a:cubicBezTo>
                    <a:pt x="10014" y="15019"/>
                    <a:pt x="10011" y="14926"/>
                    <a:pt x="10018" y="14910"/>
                  </a:cubicBezTo>
                  <a:cubicBezTo>
                    <a:pt x="10025" y="14895"/>
                    <a:pt x="10059" y="14790"/>
                    <a:pt x="10060" y="14757"/>
                  </a:cubicBezTo>
                  <a:cubicBezTo>
                    <a:pt x="10060" y="14724"/>
                    <a:pt x="10065" y="14679"/>
                    <a:pt x="10074" y="14662"/>
                  </a:cubicBezTo>
                  <a:cubicBezTo>
                    <a:pt x="10083" y="14644"/>
                    <a:pt x="10080" y="14633"/>
                    <a:pt x="10075" y="14613"/>
                  </a:cubicBezTo>
                  <a:cubicBezTo>
                    <a:pt x="10070" y="14592"/>
                    <a:pt x="10070" y="14574"/>
                    <a:pt x="10076" y="14551"/>
                  </a:cubicBezTo>
                  <a:cubicBezTo>
                    <a:pt x="10081" y="14527"/>
                    <a:pt x="10088" y="14504"/>
                    <a:pt x="10096" y="14501"/>
                  </a:cubicBezTo>
                  <a:cubicBezTo>
                    <a:pt x="10103" y="14498"/>
                    <a:pt x="10126" y="14476"/>
                    <a:pt x="10134" y="14487"/>
                  </a:cubicBezTo>
                  <a:cubicBezTo>
                    <a:pt x="10143" y="14497"/>
                    <a:pt x="10171" y="14525"/>
                    <a:pt x="10189" y="14513"/>
                  </a:cubicBezTo>
                  <a:cubicBezTo>
                    <a:pt x="10207" y="14502"/>
                    <a:pt x="10295" y="14476"/>
                    <a:pt x="10362" y="14616"/>
                  </a:cubicBezTo>
                  <a:cubicBezTo>
                    <a:pt x="10380" y="14602"/>
                    <a:pt x="10402" y="14584"/>
                    <a:pt x="10402" y="14584"/>
                  </a:cubicBezTo>
                  <a:cubicBezTo>
                    <a:pt x="10402" y="14584"/>
                    <a:pt x="10373" y="14567"/>
                    <a:pt x="10366" y="14561"/>
                  </a:cubicBezTo>
                  <a:cubicBezTo>
                    <a:pt x="10360" y="14553"/>
                    <a:pt x="10279" y="14444"/>
                    <a:pt x="10279" y="14440"/>
                  </a:cubicBezTo>
                  <a:cubicBezTo>
                    <a:pt x="10278" y="14435"/>
                    <a:pt x="10273" y="14371"/>
                    <a:pt x="10276" y="14361"/>
                  </a:cubicBezTo>
                  <a:cubicBezTo>
                    <a:pt x="10278" y="14351"/>
                    <a:pt x="10299" y="14266"/>
                    <a:pt x="10299" y="14240"/>
                  </a:cubicBezTo>
                  <a:cubicBezTo>
                    <a:pt x="10300" y="14213"/>
                    <a:pt x="10339" y="14086"/>
                    <a:pt x="10343" y="14087"/>
                  </a:cubicBezTo>
                  <a:cubicBezTo>
                    <a:pt x="10347" y="14088"/>
                    <a:pt x="10360" y="14088"/>
                    <a:pt x="10358" y="14103"/>
                  </a:cubicBezTo>
                  <a:cubicBezTo>
                    <a:pt x="10356" y="14117"/>
                    <a:pt x="10351" y="14161"/>
                    <a:pt x="10359" y="14163"/>
                  </a:cubicBezTo>
                  <a:cubicBezTo>
                    <a:pt x="10366" y="14165"/>
                    <a:pt x="10403" y="14181"/>
                    <a:pt x="10398" y="14187"/>
                  </a:cubicBezTo>
                  <a:cubicBezTo>
                    <a:pt x="10393" y="14194"/>
                    <a:pt x="10361" y="14235"/>
                    <a:pt x="10353" y="14237"/>
                  </a:cubicBezTo>
                  <a:cubicBezTo>
                    <a:pt x="10345" y="14239"/>
                    <a:pt x="10306" y="14271"/>
                    <a:pt x="10307" y="14276"/>
                  </a:cubicBezTo>
                  <a:cubicBezTo>
                    <a:pt x="10308" y="14281"/>
                    <a:pt x="10310" y="14376"/>
                    <a:pt x="10301" y="14406"/>
                  </a:cubicBezTo>
                  <a:cubicBezTo>
                    <a:pt x="10320" y="14417"/>
                    <a:pt x="10346" y="14431"/>
                    <a:pt x="10350" y="14422"/>
                  </a:cubicBezTo>
                  <a:cubicBezTo>
                    <a:pt x="10355" y="14414"/>
                    <a:pt x="10379" y="14368"/>
                    <a:pt x="10387" y="14360"/>
                  </a:cubicBezTo>
                  <a:cubicBezTo>
                    <a:pt x="10395" y="14351"/>
                    <a:pt x="10431" y="14319"/>
                    <a:pt x="10432" y="14326"/>
                  </a:cubicBezTo>
                  <a:cubicBezTo>
                    <a:pt x="10433" y="14333"/>
                    <a:pt x="10426" y="14388"/>
                    <a:pt x="10420" y="14394"/>
                  </a:cubicBezTo>
                  <a:cubicBezTo>
                    <a:pt x="10414" y="14398"/>
                    <a:pt x="10377" y="14448"/>
                    <a:pt x="10378" y="14453"/>
                  </a:cubicBezTo>
                  <a:cubicBezTo>
                    <a:pt x="10379" y="14458"/>
                    <a:pt x="10396" y="14540"/>
                    <a:pt x="10408" y="14563"/>
                  </a:cubicBezTo>
                  <a:cubicBezTo>
                    <a:pt x="10419" y="14587"/>
                    <a:pt x="10430" y="14653"/>
                    <a:pt x="10425" y="14693"/>
                  </a:cubicBezTo>
                  <a:cubicBezTo>
                    <a:pt x="10440" y="14723"/>
                    <a:pt x="10463" y="14761"/>
                    <a:pt x="10463" y="14761"/>
                  </a:cubicBezTo>
                  <a:cubicBezTo>
                    <a:pt x="10463" y="14761"/>
                    <a:pt x="10488" y="14886"/>
                    <a:pt x="10518" y="14942"/>
                  </a:cubicBezTo>
                  <a:cubicBezTo>
                    <a:pt x="10547" y="14999"/>
                    <a:pt x="10575" y="15084"/>
                    <a:pt x="10584" y="15097"/>
                  </a:cubicBezTo>
                  <a:cubicBezTo>
                    <a:pt x="10564" y="15148"/>
                    <a:pt x="10572" y="15243"/>
                    <a:pt x="10618" y="15311"/>
                  </a:cubicBezTo>
                  <a:cubicBezTo>
                    <a:pt x="10627" y="15325"/>
                    <a:pt x="10683" y="15510"/>
                    <a:pt x="10683" y="15523"/>
                  </a:cubicBezTo>
                  <a:cubicBezTo>
                    <a:pt x="10683" y="15535"/>
                    <a:pt x="10677" y="15567"/>
                    <a:pt x="10684" y="15584"/>
                  </a:cubicBezTo>
                  <a:cubicBezTo>
                    <a:pt x="10691" y="15602"/>
                    <a:pt x="10702" y="15643"/>
                    <a:pt x="10702" y="15657"/>
                  </a:cubicBezTo>
                  <a:cubicBezTo>
                    <a:pt x="10702" y="15670"/>
                    <a:pt x="10698" y="15716"/>
                    <a:pt x="10702" y="15725"/>
                  </a:cubicBezTo>
                  <a:cubicBezTo>
                    <a:pt x="10706" y="15735"/>
                    <a:pt x="10766" y="15856"/>
                    <a:pt x="10768" y="15861"/>
                  </a:cubicBezTo>
                  <a:cubicBezTo>
                    <a:pt x="10769" y="15866"/>
                    <a:pt x="10769" y="15922"/>
                    <a:pt x="10774" y="15926"/>
                  </a:cubicBezTo>
                  <a:cubicBezTo>
                    <a:pt x="10779" y="15930"/>
                    <a:pt x="10823" y="15982"/>
                    <a:pt x="10817" y="15985"/>
                  </a:cubicBezTo>
                  <a:cubicBezTo>
                    <a:pt x="10811" y="15986"/>
                    <a:pt x="10805" y="15984"/>
                    <a:pt x="10806" y="15993"/>
                  </a:cubicBezTo>
                  <a:cubicBezTo>
                    <a:pt x="10806" y="16002"/>
                    <a:pt x="10811" y="16060"/>
                    <a:pt x="10815" y="16063"/>
                  </a:cubicBezTo>
                  <a:cubicBezTo>
                    <a:pt x="10818" y="16066"/>
                    <a:pt x="10859" y="16114"/>
                    <a:pt x="10859" y="16127"/>
                  </a:cubicBezTo>
                  <a:cubicBezTo>
                    <a:pt x="10860" y="16140"/>
                    <a:pt x="10870" y="16248"/>
                    <a:pt x="10950" y="16332"/>
                  </a:cubicBezTo>
                  <a:cubicBezTo>
                    <a:pt x="10946" y="16420"/>
                    <a:pt x="10947" y="16412"/>
                    <a:pt x="10927" y="16471"/>
                  </a:cubicBezTo>
                  <a:cubicBezTo>
                    <a:pt x="10940" y="16517"/>
                    <a:pt x="10943" y="16552"/>
                    <a:pt x="10942" y="16580"/>
                  </a:cubicBezTo>
                  <a:cubicBezTo>
                    <a:pt x="10941" y="16608"/>
                    <a:pt x="10958" y="16664"/>
                    <a:pt x="10958" y="16676"/>
                  </a:cubicBezTo>
                  <a:cubicBezTo>
                    <a:pt x="10958" y="16689"/>
                    <a:pt x="10955" y="16760"/>
                    <a:pt x="10955" y="16760"/>
                  </a:cubicBezTo>
                  <a:lnTo>
                    <a:pt x="10981" y="16823"/>
                  </a:lnTo>
                  <a:cubicBezTo>
                    <a:pt x="10967" y="16828"/>
                    <a:pt x="10921" y="16816"/>
                    <a:pt x="10901" y="16781"/>
                  </a:cubicBezTo>
                  <a:close/>
                  <a:moveTo>
                    <a:pt x="9979" y="15047"/>
                  </a:moveTo>
                  <a:cubicBezTo>
                    <a:pt x="9975" y="15049"/>
                    <a:pt x="9975" y="15097"/>
                    <a:pt x="9975" y="15107"/>
                  </a:cubicBezTo>
                  <a:cubicBezTo>
                    <a:pt x="9975" y="15118"/>
                    <a:pt x="9918" y="15078"/>
                    <a:pt x="9882" y="15056"/>
                  </a:cubicBezTo>
                  <a:cubicBezTo>
                    <a:pt x="9865" y="15073"/>
                    <a:pt x="9843" y="15082"/>
                    <a:pt x="9811" y="15093"/>
                  </a:cubicBezTo>
                  <a:cubicBezTo>
                    <a:pt x="9778" y="15103"/>
                    <a:pt x="9712" y="15054"/>
                    <a:pt x="9703" y="15052"/>
                  </a:cubicBezTo>
                  <a:cubicBezTo>
                    <a:pt x="9695" y="15049"/>
                    <a:pt x="9679" y="14987"/>
                    <a:pt x="9675" y="14982"/>
                  </a:cubicBezTo>
                  <a:cubicBezTo>
                    <a:pt x="9671" y="14977"/>
                    <a:pt x="9646" y="14970"/>
                    <a:pt x="9628" y="14961"/>
                  </a:cubicBezTo>
                  <a:cubicBezTo>
                    <a:pt x="9615" y="14933"/>
                    <a:pt x="9546" y="14885"/>
                    <a:pt x="9539" y="14878"/>
                  </a:cubicBezTo>
                  <a:cubicBezTo>
                    <a:pt x="9533" y="14873"/>
                    <a:pt x="9537" y="14802"/>
                    <a:pt x="9537" y="14791"/>
                  </a:cubicBezTo>
                  <a:cubicBezTo>
                    <a:pt x="9536" y="14779"/>
                    <a:pt x="9553" y="14786"/>
                    <a:pt x="9560" y="14787"/>
                  </a:cubicBezTo>
                  <a:cubicBezTo>
                    <a:pt x="9567" y="14787"/>
                    <a:pt x="9599" y="14820"/>
                    <a:pt x="9604" y="14829"/>
                  </a:cubicBezTo>
                  <a:cubicBezTo>
                    <a:pt x="9609" y="14837"/>
                    <a:pt x="9592" y="14770"/>
                    <a:pt x="9588" y="14763"/>
                  </a:cubicBezTo>
                  <a:cubicBezTo>
                    <a:pt x="9585" y="14756"/>
                    <a:pt x="9616" y="14761"/>
                    <a:pt x="9625" y="14766"/>
                  </a:cubicBezTo>
                  <a:cubicBezTo>
                    <a:pt x="9635" y="14771"/>
                    <a:pt x="9680" y="14727"/>
                    <a:pt x="9684" y="14728"/>
                  </a:cubicBezTo>
                  <a:cubicBezTo>
                    <a:pt x="9688" y="14728"/>
                    <a:pt x="9697" y="14713"/>
                    <a:pt x="9698" y="14701"/>
                  </a:cubicBezTo>
                  <a:cubicBezTo>
                    <a:pt x="9698" y="14688"/>
                    <a:pt x="9683" y="14642"/>
                    <a:pt x="9681" y="14636"/>
                  </a:cubicBezTo>
                  <a:cubicBezTo>
                    <a:pt x="9680" y="14630"/>
                    <a:pt x="9652" y="14573"/>
                    <a:pt x="9647" y="14564"/>
                  </a:cubicBezTo>
                  <a:cubicBezTo>
                    <a:pt x="9641" y="14556"/>
                    <a:pt x="9683" y="14514"/>
                    <a:pt x="9689" y="14507"/>
                  </a:cubicBezTo>
                  <a:cubicBezTo>
                    <a:pt x="9694" y="14500"/>
                    <a:pt x="9651" y="14527"/>
                    <a:pt x="9650" y="14534"/>
                  </a:cubicBezTo>
                  <a:cubicBezTo>
                    <a:pt x="9649" y="14542"/>
                    <a:pt x="9640" y="14472"/>
                    <a:pt x="9640" y="14462"/>
                  </a:cubicBezTo>
                  <a:cubicBezTo>
                    <a:pt x="9640" y="14452"/>
                    <a:pt x="9683" y="14481"/>
                    <a:pt x="9688" y="14482"/>
                  </a:cubicBezTo>
                  <a:cubicBezTo>
                    <a:pt x="9692" y="14485"/>
                    <a:pt x="9684" y="14431"/>
                    <a:pt x="9680" y="14419"/>
                  </a:cubicBezTo>
                  <a:cubicBezTo>
                    <a:pt x="9675" y="14409"/>
                    <a:pt x="9687" y="14372"/>
                    <a:pt x="9689" y="14353"/>
                  </a:cubicBezTo>
                  <a:cubicBezTo>
                    <a:pt x="9691" y="14333"/>
                    <a:pt x="9671" y="14291"/>
                    <a:pt x="9667" y="14286"/>
                  </a:cubicBezTo>
                  <a:cubicBezTo>
                    <a:pt x="9664" y="14281"/>
                    <a:pt x="9696" y="14297"/>
                    <a:pt x="9703" y="14304"/>
                  </a:cubicBezTo>
                  <a:cubicBezTo>
                    <a:pt x="9703" y="14304"/>
                    <a:pt x="9725" y="14242"/>
                    <a:pt x="9729" y="14232"/>
                  </a:cubicBezTo>
                  <a:cubicBezTo>
                    <a:pt x="9734" y="14222"/>
                    <a:pt x="9770" y="14272"/>
                    <a:pt x="9774" y="14279"/>
                  </a:cubicBezTo>
                  <a:cubicBezTo>
                    <a:pt x="9779" y="14286"/>
                    <a:pt x="9776" y="14301"/>
                    <a:pt x="9774" y="14311"/>
                  </a:cubicBezTo>
                  <a:cubicBezTo>
                    <a:pt x="9772" y="14320"/>
                    <a:pt x="9805" y="14305"/>
                    <a:pt x="9814" y="14304"/>
                  </a:cubicBezTo>
                  <a:cubicBezTo>
                    <a:pt x="9823" y="14301"/>
                    <a:pt x="9736" y="14376"/>
                    <a:pt x="9731" y="14382"/>
                  </a:cubicBezTo>
                  <a:cubicBezTo>
                    <a:pt x="9725" y="14388"/>
                    <a:pt x="9736" y="14445"/>
                    <a:pt x="9738" y="14449"/>
                  </a:cubicBezTo>
                  <a:cubicBezTo>
                    <a:pt x="9739" y="14452"/>
                    <a:pt x="9728" y="14508"/>
                    <a:pt x="9726" y="14517"/>
                  </a:cubicBezTo>
                  <a:cubicBezTo>
                    <a:pt x="9724" y="14527"/>
                    <a:pt x="9727" y="14529"/>
                    <a:pt x="9759" y="14533"/>
                  </a:cubicBezTo>
                  <a:cubicBezTo>
                    <a:pt x="9791" y="14537"/>
                    <a:pt x="9834" y="14472"/>
                    <a:pt x="9840" y="14468"/>
                  </a:cubicBezTo>
                  <a:cubicBezTo>
                    <a:pt x="9847" y="14464"/>
                    <a:pt x="9851" y="14452"/>
                    <a:pt x="9887" y="14446"/>
                  </a:cubicBezTo>
                  <a:cubicBezTo>
                    <a:pt x="9856" y="14497"/>
                    <a:pt x="9854" y="14567"/>
                    <a:pt x="9855" y="14580"/>
                  </a:cubicBezTo>
                  <a:cubicBezTo>
                    <a:pt x="9857" y="14594"/>
                    <a:pt x="9815" y="14551"/>
                    <a:pt x="9811" y="14549"/>
                  </a:cubicBezTo>
                  <a:cubicBezTo>
                    <a:pt x="9808" y="14547"/>
                    <a:pt x="9748" y="14672"/>
                    <a:pt x="9748" y="14672"/>
                  </a:cubicBezTo>
                  <a:lnTo>
                    <a:pt x="9702" y="14707"/>
                  </a:lnTo>
                  <a:cubicBezTo>
                    <a:pt x="9702" y="14707"/>
                    <a:pt x="9733" y="14714"/>
                    <a:pt x="9738" y="14714"/>
                  </a:cubicBezTo>
                  <a:cubicBezTo>
                    <a:pt x="9744" y="14714"/>
                    <a:pt x="9766" y="14743"/>
                    <a:pt x="9774" y="14757"/>
                  </a:cubicBezTo>
                  <a:cubicBezTo>
                    <a:pt x="9781" y="14771"/>
                    <a:pt x="9815" y="14854"/>
                    <a:pt x="9818" y="14861"/>
                  </a:cubicBezTo>
                  <a:cubicBezTo>
                    <a:pt x="9820" y="14869"/>
                    <a:pt x="9814" y="14922"/>
                    <a:pt x="9812" y="14931"/>
                  </a:cubicBezTo>
                  <a:cubicBezTo>
                    <a:pt x="9810" y="14940"/>
                    <a:pt x="9825" y="14983"/>
                    <a:pt x="9831" y="14993"/>
                  </a:cubicBezTo>
                  <a:cubicBezTo>
                    <a:pt x="9836" y="15002"/>
                    <a:pt x="9871" y="14949"/>
                    <a:pt x="9875" y="14941"/>
                  </a:cubicBezTo>
                  <a:cubicBezTo>
                    <a:pt x="9880" y="14934"/>
                    <a:pt x="9916" y="14929"/>
                    <a:pt x="9924" y="14933"/>
                  </a:cubicBezTo>
                  <a:cubicBezTo>
                    <a:pt x="9931" y="14937"/>
                    <a:pt x="9970" y="14914"/>
                    <a:pt x="9970" y="14914"/>
                  </a:cubicBezTo>
                  <a:cubicBezTo>
                    <a:pt x="9970" y="14914"/>
                    <a:pt x="9966" y="14959"/>
                    <a:pt x="9964" y="14969"/>
                  </a:cubicBezTo>
                  <a:cubicBezTo>
                    <a:pt x="9962" y="14979"/>
                    <a:pt x="9971" y="15012"/>
                    <a:pt x="9977" y="15024"/>
                  </a:cubicBezTo>
                  <a:cubicBezTo>
                    <a:pt x="9984" y="15036"/>
                    <a:pt x="9984" y="15044"/>
                    <a:pt x="9979" y="15047"/>
                  </a:cubicBezTo>
                  <a:close/>
                  <a:moveTo>
                    <a:pt x="10459" y="13830"/>
                  </a:moveTo>
                  <a:cubicBezTo>
                    <a:pt x="10466" y="13826"/>
                    <a:pt x="10595" y="13709"/>
                    <a:pt x="10605" y="13707"/>
                  </a:cubicBezTo>
                  <a:cubicBezTo>
                    <a:pt x="10616" y="13704"/>
                    <a:pt x="10668" y="13689"/>
                    <a:pt x="10684" y="13668"/>
                  </a:cubicBezTo>
                  <a:cubicBezTo>
                    <a:pt x="10684" y="13668"/>
                    <a:pt x="10674" y="13692"/>
                    <a:pt x="10656" y="13701"/>
                  </a:cubicBezTo>
                  <a:cubicBezTo>
                    <a:pt x="10609" y="13725"/>
                    <a:pt x="10563" y="13793"/>
                    <a:pt x="10556" y="13807"/>
                  </a:cubicBezTo>
                  <a:cubicBezTo>
                    <a:pt x="10550" y="13820"/>
                    <a:pt x="10520" y="13825"/>
                    <a:pt x="10512" y="13829"/>
                  </a:cubicBezTo>
                  <a:cubicBezTo>
                    <a:pt x="10505" y="13831"/>
                    <a:pt x="10466" y="13874"/>
                    <a:pt x="10461" y="13887"/>
                  </a:cubicBezTo>
                  <a:cubicBezTo>
                    <a:pt x="10455" y="13899"/>
                    <a:pt x="10434" y="13891"/>
                    <a:pt x="10422" y="13891"/>
                  </a:cubicBezTo>
                  <a:cubicBezTo>
                    <a:pt x="10409" y="13891"/>
                    <a:pt x="10405" y="13947"/>
                    <a:pt x="10403" y="13961"/>
                  </a:cubicBezTo>
                  <a:cubicBezTo>
                    <a:pt x="10401" y="13976"/>
                    <a:pt x="10382" y="13972"/>
                    <a:pt x="10368" y="13971"/>
                  </a:cubicBezTo>
                  <a:cubicBezTo>
                    <a:pt x="10353" y="13970"/>
                    <a:pt x="10347" y="13979"/>
                    <a:pt x="10335" y="13987"/>
                  </a:cubicBezTo>
                  <a:cubicBezTo>
                    <a:pt x="10345" y="13793"/>
                    <a:pt x="10452" y="13834"/>
                    <a:pt x="10459" y="13830"/>
                  </a:cubicBezTo>
                  <a:close/>
                  <a:moveTo>
                    <a:pt x="9338" y="11600"/>
                  </a:moveTo>
                  <a:cubicBezTo>
                    <a:pt x="9338" y="11600"/>
                    <a:pt x="9253" y="11803"/>
                    <a:pt x="9252" y="11808"/>
                  </a:cubicBezTo>
                  <a:cubicBezTo>
                    <a:pt x="9250" y="11813"/>
                    <a:pt x="9212" y="11845"/>
                    <a:pt x="9200" y="11856"/>
                  </a:cubicBezTo>
                  <a:cubicBezTo>
                    <a:pt x="9198" y="11857"/>
                    <a:pt x="9195" y="11859"/>
                    <a:pt x="9195" y="11860"/>
                  </a:cubicBezTo>
                  <a:cubicBezTo>
                    <a:pt x="9191" y="11865"/>
                    <a:pt x="9179" y="11909"/>
                    <a:pt x="9178" y="11914"/>
                  </a:cubicBezTo>
                  <a:cubicBezTo>
                    <a:pt x="9178" y="11919"/>
                    <a:pt x="9188" y="11972"/>
                    <a:pt x="9191" y="11981"/>
                  </a:cubicBezTo>
                  <a:cubicBezTo>
                    <a:pt x="9192" y="11983"/>
                    <a:pt x="9196" y="11987"/>
                    <a:pt x="9200" y="11993"/>
                  </a:cubicBezTo>
                  <a:cubicBezTo>
                    <a:pt x="9213" y="12009"/>
                    <a:pt x="9234" y="12033"/>
                    <a:pt x="9237" y="12037"/>
                  </a:cubicBezTo>
                  <a:cubicBezTo>
                    <a:pt x="9239" y="12041"/>
                    <a:pt x="9213" y="12057"/>
                    <a:pt x="9202" y="12064"/>
                  </a:cubicBezTo>
                  <a:cubicBezTo>
                    <a:pt x="9199" y="12065"/>
                    <a:pt x="9197" y="12066"/>
                    <a:pt x="9197" y="12067"/>
                  </a:cubicBezTo>
                  <a:cubicBezTo>
                    <a:pt x="9193" y="12070"/>
                    <a:pt x="9186" y="12106"/>
                    <a:pt x="9184" y="12112"/>
                  </a:cubicBezTo>
                  <a:cubicBezTo>
                    <a:pt x="9182" y="12118"/>
                    <a:pt x="9188" y="12179"/>
                    <a:pt x="9191" y="12189"/>
                  </a:cubicBezTo>
                  <a:cubicBezTo>
                    <a:pt x="9195" y="12198"/>
                    <a:pt x="9193" y="12250"/>
                    <a:pt x="9193" y="12250"/>
                  </a:cubicBezTo>
                  <a:lnTo>
                    <a:pt x="9182" y="12247"/>
                  </a:lnTo>
                  <a:cubicBezTo>
                    <a:pt x="9182" y="12247"/>
                    <a:pt x="9157" y="12306"/>
                    <a:pt x="9154" y="12314"/>
                  </a:cubicBezTo>
                  <a:cubicBezTo>
                    <a:pt x="9151" y="12323"/>
                    <a:pt x="9115" y="12333"/>
                    <a:pt x="9111" y="12336"/>
                  </a:cubicBezTo>
                  <a:cubicBezTo>
                    <a:pt x="9106" y="12340"/>
                    <a:pt x="9089" y="12396"/>
                    <a:pt x="9084" y="12404"/>
                  </a:cubicBezTo>
                  <a:cubicBezTo>
                    <a:pt x="9079" y="12413"/>
                    <a:pt x="9117" y="12417"/>
                    <a:pt x="9123" y="12418"/>
                  </a:cubicBezTo>
                  <a:cubicBezTo>
                    <a:pt x="9129" y="12420"/>
                    <a:pt x="9082" y="12450"/>
                    <a:pt x="9077" y="12452"/>
                  </a:cubicBezTo>
                  <a:cubicBezTo>
                    <a:pt x="9072" y="12453"/>
                    <a:pt x="9076" y="12515"/>
                    <a:pt x="9076" y="12522"/>
                  </a:cubicBezTo>
                  <a:cubicBezTo>
                    <a:pt x="9076" y="12529"/>
                    <a:pt x="8946" y="12634"/>
                    <a:pt x="8938" y="12636"/>
                  </a:cubicBezTo>
                  <a:cubicBezTo>
                    <a:pt x="8931" y="12638"/>
                    <a:pt x="8912" y="12696"/>
                    <a:pt x="8909" y="12702"/>
                  </a:cubicBezTo>
                  <a:cubicBezTo>
                    <a:pt x="8907" y="12709"/>
                    <a:pt x="8874" y="12698"/>
                    <a:pt x="8869" y="12696"/>
                  </a:cubicBezTo>
                  <a:cubicBezTo>
                    <a:pt x="8863" y="12693"/>
                    <a:pt x="8860" y="12716"/>
                    <a:pt x="8853" y="12775"/>
                  </a:cubicBezTo>
                  <a:cubicBezTo>
                    <a:pt x="8829" y="12775"/>
                    <a:pt x="8836" y="12562"/>
                    <a:pt x="8835" y="12557"/>
                  </a:cubicBezTo>
                  <a:cubicBezTo>
                    <a:pt x="8833" y="12551"/>
                    <a:pt x="8853" y="12550"/>
                    <a:pt x="8884" y="12543"/>
                  </a:cubicBezTo>
                  <a:cubicBezTo>
                    <a:pt x="8876" y="12434"/>
                    <a:pt x="8893" y="12389"/>
                    <a:pt x="8912" y="12342"/>
                  </a:cubicBezTo>
                  <a:cubicBezTo>
                    <a:pt x="8915" y="12415"/>
                    <a:pt x="8891" y="12601"/>
                    <a:pt x="8889" y="12612"/>
                  </a:cubicBezTo>
                  <a:cubicBezTo>
                    <a:pt x="8887" y="12623"/>
                    <a:pt x="8932" y="12577"/>
                    <a:pt x="8935" y="12573"/>
                  </a:cubicBezTo>
                  <a:cubicBezTo>
                    <a:pt x="8937" y="12569"/>
                    <a:pt x="8946" y="12510"/>
                    <a:pt x="8946" y="12505"/>
                  </a:cubicBezTo>
                  <a:cubicBezTo>
                    <a:pt x="8946" y="12500"/>
                    <a:pt x="8979" y="12448"/>
                    <a:pt x="8981" y="12444"/>
                  </a:cubicBezTo>
                  <a:cubicBezTo>
                    <a:pt x="8983" y="12441"/>
                    <a:pt x="8984" y="12451"/>
                    <a:pt x="8979" y="12510"/>
                  </a:cubicBezTo>
                  <a:cubicBezTo>
                    <a:pt x="8992" y="12461"/>
                    <a:pt x="9037" y="12371"/>
                    <a:pt x="9041" y="12366"/>
                  </a:cubicBezTo>
                  <a:cubicBezTo>
                    <a:pt x="9045" y="12359"/>
                    <a:pt x="9048" y="12237"/>
                    <a:pt x="9048" y="12232"/>
                  </a:cubicBezTo>
                  <a:cubicBezTo>
                    <a:pt x="9048" y="12226"/>
                    <a:pt x="9013" y="12142"/>
                    <a:pt x="9006" y="12139"/>
                  </a:cubicBezTo>
                  <a:cubicBezTo>
                    <a:pt x="9000" y="12135"/>
                    <a:pt x="9010" y="12077"/>
                    <a:pt x="9012" y="12069"/>
                  </a:cubicBezTo>
                  <a:cubicBezTo>
                    <a:pt x="9013" y="12061"/>
                    <a:pt x="8980" y="12002"/>
                    <a:pt x="8976" y="11997"/>
                  </a:cubicBezTo>
                  <a:cubicBezTo>
                    <a:pt x="8972" y="11991"/>
                    <a:pt x="8938" y="12024"/>
                    <a:pt x="8934" y="12031"/>
                  </a:cubicBezTo>
                  <a:cubicBezTo>
                    <a:pt x="8931" y="12039"/>
                    <a:pt x="8949" y="11903"/>
                    <a:pt x="8949" y="11899"/>
                  </a:cubicBezTo>
                  <a:cubicBezTo>
                    <a:pt x="8949" y="11896"/>
                    <a:pt x="8991" y="11867"/>
                    <a:pt x="8993" y="11863"/>
                  </a:cubicBezTo>
                  <a:cubicBezTo>
                    <a:pt x="8996" y="11860"/>
                    <a:pt x="9018" y="11798"/>
                    <a:pt x="9022" y="11792"/>
                  </a:cubicBezTo>
                  <a:cubicBezTo>
                    <a:pt x="9026" y="11786"/>
                    <a:pt x="9008" y="11737"/>
                    <a:pt x="9005" y="11730"/>
                  </a:cubicBezTo>
                  <a:cubicBezTo>
                    <a:pt x="9003" y="11723"/>
                    <a:pt x="9018" y="11727"/>
                    <a:pt x="9050" y="11720"/>
                  </a:cubicBezTo>
                  <a:cubicBezTo>
                    <a:pt x="9063" y="11630"/>
                    <a:pt x="9151" y="11549"/>
                    <a:pt x="9158" y="11540"/>
                  </a:cubicBezTo>
                  <a:cubicBezTo>
                    <a:pt x="9165" y="11532"/>
                    <a:pt x="9155" y="11483"/>
                    <a:pt x="9147" y="11469"/>
                  </a:cubicBezTo>
                  <a:cubicBezTo>
                    <a:pt x="9147" y="11469"/>
                    <a:pt x="9171" y="11429"/>
                    <a:pt x="9183" y="11410"/>
                  </a:cubicBezTo>
                  <a:cubicBezTo>
                    <a:pt x="9187" y="11404"/>
                    <a:pt x="9190" y="11399"/>
                    <a:pt x="9190" y="11398"/>
                  </a:cubicBezTo>
                  <a:cubicBezTo>
                    <a:pt x="9193" y="11394"/>
                    <a:pt x="9202" y="11398"/>
                    <a:pt x="9205" y="11399"/>
                  </a:cubicBezTo>
                  <a:cubicBezTo>
                    <a:pt x="9208" y="11399"/>
                    <a:pt x="9196" y="11455"/>
                    <a:pt x="9192" y="11464"/>
                  </a:cubicBezTo>
                  <a:cubicBezTo>
                    <a:pt x="9188" y="11473"/>
                    <a:pt x="9190" y="11524"/>
                    <a:pt x="9190" y="11532"/>
                  </a:cubicBezTo>
                  <a:cubicBezTo>
                    <a:pt x="9190" y="11540"/>
                    <a:pt x="9231" y="11492"/>
                    <a:pt x="9233" y="11490"/>
                  </a:cubicBezTo>
                  <a:cubicBezTo>
                    <a:pt x="9236" y="11488"/>
                    <a:pt x="9241" y="11461"/>
                    <a:pt x="9248" y="11418"/>
                  </a:cubicBezTo>
                  <a:cubicBezTo>
                    <a:pt x="9250" y="11441"/>
                    <a:pt x="9245" y="11535"/>
                    <a:pt x="9244" y="11552"/>
                  </a:cubicBezTo>
                  <a:cubicBezTo>
                    <a:pt x="9243" y="11569"/>
                    <a:pt x="9254" y="11618"/>
                    <a:pt x="9254" y="11623"/>
                  </a:cubicBezTo>
                  <a:cubicBezTo>
                    <a:pt x="9254" y="11628"/>
                    <a:pt x="9289" y="11554"/>
                    <a:pt x="9289" y="11554"/>
                  </a:cubicBezTo>
                  <a:lnTo>
                    <a:pt x="9338" y="11549"/>
                  </a:lnTo>
                  <a:cubicBezTo>
                    <a:pt x="9338" y="11549"/>
                    <a:pt x="9338" y="11600"/>
                    <a:pt x="9338" y="11600"/>
                  </a:cubicBezTo>
                  <a:close/>
                  <a:moveTo>
                    <a:pt x="7935" y="10492"/>
                  </a:moveTo>
                  <a:cubicBezTo>
                    <a:pt x="7889" y="10446"/>
                    <a:pt x="7790" y="10459"/>
                    <a:pt x="7786" y="10461"/>
                  </a:cubicBezTo>
                  <a:cubicBezTo>
                    <a:pt x="7782" y="10463"/>
                    <a:pt x="7743" y="10440"/>
                    <a:pt x="7739" y="10436"/>
                  </a:cubicBezTo>
                  <a:cubicBezTo>
                    <a:pt x="7736" y="10432"/>
                    <a:pt x="7718" y="10460"/>
                    <a:pt x="7699" y="10512"/>
                  </a:cubicBezTo>
                  <a:cubicBezTo>
                    <a:pt x="7650" y="10503"/>
                    <a:pt x="7644" y="10516"/>
                    <a:pt x="7608" y="10543"/>
                  </a:cubicBezTo>
                  <a:cubicBezTo>
                    <a:pt x="7539" y="10532"/>
                    <a:pt x="7479" y="10544"/>
                    <a:pt x="7473" y="10548"/>
                  </a:cubicBezTo>
                  <a:cubicBezTo>
                    <a:pt x="7467" y="10552"/>
                    <a:pt x="7430" y="10543"/>
                    <a:pt x="7425" y="10539"/>
                  </a:cubicBezTo>
                  <a:cubicBezTo>
                    <a:pt x="7420" y="10534"/>
                    <a:pt x="7379" y="10557"/>
                    <a:pt x="7376" y="10560"/>
                  </a:cubicBezTo>
                  <a:cubicBezTo>
                    <a:pt x="7372" y="10564"/>
                    <a:pt x="7336" y="10524"/>
                    <a:pt x="7335" y="10520"/>
                  </a:cubicBezTo>
                  <a:cubicBezTo>
                    <a:pt x="7333" y="10517"/>
                    <a:pt x="7320" y="10522"/>
                    <a:pt x="7282" y="10559"/>
                  </a:cubicBezTo>
                  <a:cubicBezTo>
                    <a:pt x="7218" y="10559"/>
                    <a:pt x="7164" y="10587"/>
                    <a:pt x="7128" y="10615"/>
                  </a:cubicBezTo>
                  <a:cubicBezTo>
                    <a:pt x="7097" y="10638"/>
                    <a:pt x="7078" y="10660"/>
                    <a:pt x="7077" y="10664"/>
                  </a:cubicBezTo>
                  <a:cubicBezTo>
                    <a:pt x="7074" y="10670"/>
                    <a:pt x="7064" y="10676"/>
                    <a:pt x="7033" y="10729"/>
                  </a:cubicBezTo>
                  <a:cubicBezTo>
                    <a:pt x="7034" y="10789"/>
                    <a:pt x="7022" y="10851"/>
                    <a:pt x="7018" y="10858"/>
                  </a:cubicBezTo>
                  <a:cubicBezTo>
                    <a:pt x="7015" y="10864"/>
                    <a:pt x="6982" y="10838"/>
                    <a:pt x="6977" y="10835"/>
                  </a:cubicBezTo>
                  <a:cubicBezTo>
                    <a:pt x="6972" y="10832"/>
                    <a:pt x="6933" y="10855"/>
                    <a:pt x="6928" y="10861"/>
                  </a:cubicBezTo>
                  <a:cubicBezTo>
                    <a:pt x="6923" y="10867"/>
                    <a:pt x="6893" y="10940"/>
                    <a:pt x="6895" y="10937"/>
                  </a:cubicBezTo>
                  <a:cubicBezTo>
                    <a:pt x="6897" y="10934"/>
                    <a:pt x="6901" y="10906"/>
                    <a:pt x="6899" y="10903"/>
                  </a:cubicBezTo>
                  <a:cubicBezTo>
                    <a:pt x="6898" y="10901"/>
                    <a:pt x="6874" y="10849"/>
                    <a:pt x="6871" y="10840"/>
                  </a:cubicBezTo>
                  <a:cubicBezTo>
                    <a:pt x="6868" y="10831"/>
                    <a:pt x="6844" y="10906"/>
                    <a:pt x="6844" y="10906"/>
                  </a:cubicBezTo>
                  <a:cubicBezTo>
                    <a:pt x="6844" y="10906"/>
                    <a:pt x="6830" y="10800"/>
                    <a:pt x="6830" y="10795"/>
                  </a:cubicBezTo>
                  <a:cubicBezTo>
                    <a:pt x="6830" y="10791"/>
                    <a:pt x="6804" y="10755"/>
                    <a:pt x="6802" y="10753"/>
                  </a:cubicBezTo>
                  <a:cubicBezTo>
                    <a:pt x="6801" y="10751"/>
                    <a:pt x="6806" y="10687"/>
                    <a:pt x="6809" y="10681"/>
                  </a:cubicBezTo>
                  <a:cubicBezTo>
                    <a:pt x="6811" y="10675"/>
                    <a:pt x="6826" y="10681"/>
                    <a:pt x="6833" y="10681"/>
                  </a:cubicBezTo>
                  <a:cubicBezTo>
                    <a:pt x="6839" y="10681"/>
                    <a:pt x="6839" y="10712"/>
                    <a:pt x="6834" y="10757"/>
                  </a:cubicBezTo>
                  <a:cubicBezTo>
                    <a:pt x="6849" y="10734"/>
                    <a:pt x="6905" y="10684"/>
                    <a:pt x="6922" y="10679"/>
                  </a:cubicBezTo>
                  <a:cubicBezTo>
                    <a:pt x="6939" y="10675"/>
                    <a:pt x="6954" y="10593"/>
                    <a:pt x="6976" y="10546"/>
                  </a:cubicBezTo>
                  <a:cubicBezTo>
                    <a:pt x="6998" y="10500"/>
                    <a:pt x="7031" y="10477"/>
                    <a:pt x="7066" y="10464"/>
                  </a:cubicBezTo>
                  <a:cubicBezTo>
                    <a:pt x="7085" y="10457"/>
                    <a:pt x="7112" y="10425"/>
                    <a:pt x="7139" y="10387"/>
                  </a:cubicBezTo>
                  <a:cubicBezTo>
                    <a:pt x="7191" y="10316"/>
                    <a:pt x="7244" y="10222"/>
                    <a:pt x="7249" y="10217"/>
                  </a:cubicBezTo>
                  <a:cubicBezTo>
                    <a:pt x="7256" y="10210"/>
                    <a:pt x="7286" y="10171"/>
                    <a:pt x="7302" y="10162"/>
                  </a:cubicBezTo>
                  <a:cubicBezTo>
                    <a:pt x="7387" y="10143"/>
                    <a:pt x="7427" y="10251"/>
                    <a:pt x="7430" y="10257"/>
                  </a:cubicBezTo>
                  <a:cubicBezTo>
                    <a:pt x="7433" y="10265"/>
                    <a:pt x="7467" y="10278"/>
                    <a:pt x="7475" y="10282"/>
                  </a:cubicBezTo>
                  <a:cubicBezTo>
                    <a:pt x="7483" y="10286"/>
                    <a:pt x="7442" y="10346"/>
                    <a:pt x="7440" y="10350"/>
                  </a:cubicBezTo>
                  <a:cubicBezTo>
                    <a:pt x="7438" y="10353"/>
                    <a:pt x="7473" y="10354"/>
                    <a:pt x="7479" y="10353"/>
                  </a:cubicBezTo>
                  <a:cubicBezTo>
                    <a:pt x="7485" y="10353"/>
                    <a:pt x="7526" y="10319"/>
                    <a:pt x="7530" y="10316"/>
                  </a:cubicBezTo>
                  <a:cubicBezTo>
                    <a:pt x="7533" y="10313"/>
                    <a:pt x="7562" y="10324"/>
                    <a:pt x="7587" y="10322"/>
                  </a:cubicBezTo>
                  <a:cubicBezTo>
                    <a:pt x="7637" y="10309"/>
                    <a:pt x="7681" y="10331"/>
                    <a:pt x="7705" y="10356"/>
                  </a:cubicBezTo>
                  <a:cubicBezTo>
                    <a:pt x="7728" y="10381"/>
                    <a:pt x="7793" y="10378"/>
                    <a:pt x="7800" y="10378"/>
                  </a:cubicBezTo>
                  <a:cubicBezTo>
                    <a:pt x="7808" y="10378"/>
                    <a:pt x="7843" y="10424"/>
                    <a:pt x="7849" y="10431"/>
                  </a:cubicBezTo>
                  <a:cubicBezTo>
                    <a:pt x="7855" y="10438"/>
                    <a:pt x="7920" y="10440"/>
                    <a:pt x="7933" y="10440"/>
                  </a:cubicBezTo>
                  <a:cubicBezTo>
                    <a:pt x="7946" y="10439"/>
                    <a:pt x="8029" y="10478"/>
                    <a:pt x="8051" y="10492"/>
                  </a:cubicBezTo>
                  <a:cubicBezTo>
                    <a:pt x="8074" y="10505"/>
                    <a:pt x="8113" y="10494"/>
                    <a:pt x="8123" y="10490"/>
                  </a:cubicBezTo>
                  <a:cubicBezTo>
                    <a:pt x="8134" y="10487"/>
                    <a:pt x="8176" y="10509"/>
                    <a:pt x="8171" y="10510"/>
                  </a:cubicBezTo>
                  <a:cubicBezTo>
                    <a:pt x="8076" y="10534"/>
                    <a:pt x="7956" y="10510"/>
                    <a:pt x="7935" y="10492"/>
                  </a:cubicBezTo>
                  <a:close/>
                  <a:moveTo>
                    <a:pt x="6635" y="8659"/>
                  </a:moveTo>
                  <a:cubicBezTo>
                    <a:pt x="6628" y="8668"/>
                    <a:pt x="6618" y="8664"/>
                    <a:pt x="6609" y="8658"/>
                  </a:cubicBezTo>
                  <a:cubicBezTo>
                    <a:pt x="6600" y="8651"/>
                    <a:pt x="6573" y="8659"/>
                    <a:pt x="6567" y="8662"/>
                  </a:cubicBezTo>
                  <a:cubicBezTo>
                    <a:pt x="6560" y="8666"/>
                    <a:pt x="6558" y="8638"/>
                    <a:pt x="6558" y="8621"/>
                  </a:cubicBezTo>
                  <a:cubicBezTo>
                    <a:pt x="6559" y="8605"/>
                    <a:pt x="6536" y="8608"/>
                    <a:pt x="6529" y="8610"/>
                  </a:cubicBezTo>
                  <a:cubicBezTo>
                    <a:pt x="6521" y="8612"/>
                    <a:pt x="6507" y="8607"/>
                    <a:pt x="6498" y="8625"/>
                  </a:cubicBezTo>
                  <a:cubicBezTo>
                    <a:pt x="6490" y="8642"/>
                    <a:pt x="6460" y="8667"/>
                    <a:pt x="6413" y="8689"/>
                  </a:cubicBezTo>
                  <a:cubicBezTo>
                    <a:pt x="6366" y="8712"/>
                    <a:pt x="6391" y="8832"/>
                    <a:pt x="6391" y="8841"/>
                  </a:cubicBezTo>
                  <a:cubicBezTo>
                    <a:pt x="6391" y="8850"/>
                    <a:pt x="6388" y="8879"/>
                    <a:pt x="6364" y="8912"/>
                  </a:cubicBezTo>
                  <a:cubicBezTo>
                    <a:pt x="6328" y="8950"/>
                    <a:pt x="6232" y="8909"/>
                    <a:pt x="6224" y="8902"/>
                  </a:cubicBezTo>
                  <a:cubicBezTo>
                    <a:pt x="6217" y="8897"/>
                    <a:pt x="6144" y="8933"/>
                    <a:pt x="6135" y="8941"/>
                  </a:cubicBezTo>
                  <a:cubicBezTo>
                    <a:pt x="6125" y="8949"/>
                    <a:pt x="6089" y="8918"/>
                    <a:pt x="6084" y="8915"/>
                  </a:cubicBezTo>
                  <a:cubicBezTo>
                    <a:pt x="6079" y="8912"/>
                    <a:pt x="6035" y="8935"/>
                    <a:pt x="5983" y="8943"/>
                  </a:cubicBezTo>
                  <a:cubicBezTo>
                    <a:pt x="5930" y="8952"/>
                    <a:pt x="5847" y="8903"/>
                    <a:pt x="5847" y="8903"/>
                  </a:cubicBezTo>
                  <a:lnTo>
                    <a:pt x="5802" y="8899"/>
                  </a:lnTo>
                  <a:cubicBezTo>
                    <a:pt x="5791" y="8899"/>
                    <a:pt x="5719" y="8810"/>
                    <a:pt x="5710" y="8798"/>
                  </a:cubicBezTo>
                  <a:cubicBezTo>
                    <a:pt x="5701" y="8786"/>
                    <a:pt x="5690" y="8746"/>
                    <a:pt x="5686" y="8730"/>
                  </a:cubicBezTo>
                  <a:cubicBezTo>
                    <a:pt x="5682" y="8715"/>
                    <a:pt x="5607" y="8686"/>
                    <a:pt x="5575" y="8677"/>
                  </a:cubicBezTo>
                  <a:cubicBezTo>
                    <a:pt x="5543" y="8668"/>
                    <a:pt x="5518" y="8644"/>
                    <a:pt x="5511" y="8586"/>
                  </a:cubicBezTo>
                  <a:cubicBezTo>
                    <a:pt x="5503" y="8528"/>
                    <a:pt x="5447" y="8441"/>
                    <a:pt x="5447" y="8441"/>
                  </a:cubicBezTo>
                  <a:cubicBezTo>
                    <a:pt x="5470" y="8450"/>
                    <a:pt x="5503" y="8499"/>
                    <a:pt x="5514" y="8525"/>
                  </a:cubicBezTo>
                  <a:cubicBezTo>
                    <a:pt x="5524" y="8551"/>
                    <a:pt x="5571" y="8599"/>
                    <a:pt x="5580" y="8599"/>
                  </a:cubicBezTo>
                  <a:cubicBezTo>
                    <a:pt x="5589" y="8599"/>
                    <a:pt x="5660" y="8569"/>
                    <a:pt x="5670" y="8566"/>
                  </a:cubicBezTo>
                  <a:cubicBezTo>
                    <a:pt x="5688" y="8519"/>
                    <a:pt x="5694" y="8501"/>
                    <a:pt x="5694" y="8501"/>
                  </a:cubicBezTo>
                  <a:cubicBezTo>
                    <a:pt x="5694" y="8501"/>
                    <a:pt x="5730" y="8553"/>
                    <a:pt x="5737" y="8553"/>
                  </a:cubicBezTo>
                  <a:cubicBezTo>
                    <a:pt x="5744" y="8553"/>
                    <a:pt x="5781" y="8562"/>
                    <a:pt x="5784" y="8568"/>
                  </a:cubicBezTo>
                  <a:cubicBezTo>
                    <a:pt x="5787" y="8574"/>
                    <a:pt x="5831" y="8625"/>
                    <a:pt x="5834" y="8615"/>
                  </a:cubicBezTo>
                  <a:cubicBezTo>
                    <a:pt x="5837" y="8606"/>
                    <a:pt x="5870" y="8546"/>
                    <a:pt x="5869" y="8542"/>
                  </a:cubicBezTo>
                  <a:cubicBezTo>
                    <a:pt x="5868" y="8537"/>
                    <a:pt x="5869" y="8467"/>
                    <a:pt x="5876" y="8469"/>
                  </a:cubicBezTo>
                  <a:cubicBezTo>
                    <a:pt x="5884" y="8472"/>
                    <a:pt x="5913" y="8476"/>
                    <a:pt x="5919" y="8457"/>
                  </a:cubicBezTo>
                  <a:cubicBezTo>
                    <a:pt x="5925" y="8438"/>
                    <a:pt x="5954" y="8299"/>
                    <a:pt x="6004" y="8260"/>
                  </a:cubicBezTo>
                  <a:cubicBezTo>
                    <a:pt x="6016" y="8251"/>
                    <a:pt x="6046" y="8251"/>
                    <a:pt x="6051" y="8262"/>
                  </a:cubicBezTo>
                  <a:cubicBezTo>
                    <a:pt x="6056" y="8273"/>
                    <a:pt x="6083" y="8310"/>
                    <a:pt x="6110" y="8308"/>
                  </a:cubicBezTo>
                  <a:cubicBezTo>
                    <a:pt x="6136" y="8306"/>
                    <a:pt x="6173" y="8292"/>
                    <a:pt x="6188" y="8277"/>
                  </a:cubicBezTo>
                  <a:cubicBezTo>
                    <a:pt x="6202" y="8261"/>
                    <a:pt x="6213" y="8207"/>
                    <a:pt x="6211" y="8204"/>
                  </a:cubicBezTo>
                  <a:cubicBezTo>
                    <a:pt x="6209" y="8201"/>
                    <a:pt x="6202" y="8147"/>
                    <a:pt x="6191" y="8134"/>
                  </a:cubicBezTo>
                  <a:cubicBezTo>
                    <a:pt x="6180" y="8122"/>
                    <a:pt x="6155" y="8074"/>
                    <a:pt x="6156" y="8061"/>
                  </a:cubicBezTo>
                  <a:cubicBezTo>
                    <a:pt x="6158" y="8047"/>
                    <a:pt x="6152" y="8012"/>
                    <a:pt x="6145" y="8001"/>
                  </a:cubicBezTo>
                  <a:cubicBezTo>
                    <a:pt x="6138" y="7990"/>
                    <a:pt x="6120" y="7943"/>
                    <a:pt x="6120" y="7936"/>
                  </a:cubicBezTo>
                  <a:cubicBezTo>
                    <a:pt x="6120" y="7928"/>
                    <a:pt x="6106" y="7795"/>
                    <a:pt x="6111" y="7740"/>
                  </a:cubicBezTo>
                  <a:cubicBezTo>
                    <a:pt x="6076" y="7743"/>
                    <a:pt x="6072" y="7741"/>
                    <a:pt x="6064" y="7735"/>
                  </a:cubicBezTo>
                  <a:cubicBezTo>
                    <a:pt x="6056" y="7729"/>
                    <a:pt x="6018" y="7694"/>
                    <a:pt x="6019" y="7685"/>
                  </a:cubicBezTo>
                  <a:cubicBezTo>
                    <a:pt x="6019" y="7675"/>
                    <a:pt x="6017" y="7621"/>
                    <a:pt x="6012" y="7612"/>
                  </a:cubicBezTo>
                  <a:cubicBezTo>
                    <a:pt x="6006" y="7603"/>
                    <a:pt x="5971" y="7557"/>
                    <a:pt x="5974" y="7545"/>
                  </a:cubicBezTo>
                  <a:cubicBezTo>
                    <a:pt x="5977" y="7534"/>
                    <a:pt x="5982" y="7478"/>
                    <a:pt x="5987" y="7477"/>
                  </a:cubicBezTo>
                  <a:cubicBezTo>
                    <a:pt x="5992" y="7476"/>
                    <a:pt x="6010" y="7491"/>
                    <a:pt x="6048" y="7587"/>
                  </a:cubicBezTo>
                  <a:cubicBezTo>
                    <a:pt x="6101" y="7612"/>
                    <a:pt x="6158" y="7669"/>
                    <a:pt x="6162" y="7742"/>
                  </a:cubicBezTo>
                  <a:cubicBezTo>
                    <a:pt x="6198" y="7773"/>
                    <a:pt x="6208" y="7780"/>
                    <a:pt x="6212" y="7792"/>
                  </a:cubicBezTo>
                  <a:cubicBezTo>
                    <a:pt x="6217" y="7804"/>
                    <a:pt x="6232" y="7860"/>
                    <a:pt x="6242" y="7862"/>
                  </a:cubicBezTo>
                  <a:cubicBezTo>
                    <a:pt x="6242" y="7862"/>
                    <a:pt x="6286" y="7885"/>
                    <a:pt x="6289" y="7879"/>
                  </a:cubicBezTo>
                  <a:cubicBezTo>
                    <a:pt x="6291" y="7872"/>
                    <a:pt x="6349" y="7831"/>
                    <a:pt x="6348" y="7862"/>
                  </a:cubicBezTo>
                  <a:cubicBezTo>
                    <a:pt x="6348" y="7893"/>
                    <a:pt x="6342" y="7925"/>
                    <a:pt x="6350" y="7935"/>
                  </a:cubicBezTo>
                  <a:cubicBezTo>
                    <a:pt x="6358" y="7944"/>
                    <a:pt x="6390" y="7982"/>
                    <a:pt x="6394" y="7994"/>
                  </a:cubicBezTo>
                  <a:cubicBezTo>
                    <a:pt x="6397" y="8006"/>
                    <a:pt x="6450" y="8175"/>
                    <a:pt x="6486" y="8196"/>
                  </a:cubicBezTo>
                  <a:cubicBezTo>
                    <a:pt x="6522" y="8216"/>
                    <a:pt x="6534" y="8215"/>
                    <a:pt x="6550" y="8207"/>
                  </a:cubicBezTo>
                  <a:cubicBezTo>
                    <a:pt x="6565" y="8199"/>
                    <a:pt x="6568" y="8196"/>
                    <a:pt x="6577" y="8202"/>
                  </a:cubicBezTo>
                  <a:cubicBezTo>
                    <a:pt x="6586" y="8208"/>
                    <a:pt x="6612" y="8218"/>
                    <a:pt x="6641" y="8209"/>
                  </a:cubicBezTo>
                  <a:lnTo>
                    <a:pt x="6643" y="8254"/>
                  </a:lnTo>
                  <a:lnTo>
                    <a:pt x="6694" y="8234"/>
                  </a:lnTo>
                  <a:cubicBezTo>
                    <a:pt x="6694" y="8234"/>
                    <a:pt x="6741" y="8202"/>
                    <a:pt x="6772" y="8202"/>
                  </a:cubicBezTo>
                  <a:cubicBezTo>
                    <a:pt x="6779" y="8199"/>
                    <a:pt x="6790" y="8184"/>
                    <a:pt x="6769" y="8183"/>
                  </a:cubicBezTo>
                  <a:cubicBezTo>
                    <a:pt x="6766" y="8183"/>
                    <a:pt x="6763" y="8183"/>
                    <a:pt x="6760" y="8183"/>
                  </a:cubicBezTo>
                  <a:cubicBezTo>
                    <a:pt x="6769" y="8176"/>
                    <a:pt x="6780" y="8168"/>
                    <a:pt x="6792" y="8155"/>
                  </a:cubicBezTo>
                  <a:cubicBezTo>
                    <a:pt x="6813" y="8132"/>
                    <a:pt x="6844" y="8099"/>
                    <a:pt x="6875" y="8062"/>
                  </a:cubicBezTo>
                  <a:lnTo>
                    <a:pt x="6863" y="8109"/>
                  </a:lnTo>
                  <a:lnTo>
                    <a:pt x="6909" y="8073"/>
                  </a:lnTo>
                  <a:lnTo>
                    <a:pt x="6912" y="8015"/>
                  </a:lnTo>
                  <a:cubicBezTo>
                    <a:pt x="6953" y="7961"/>
                    <a:pt x="6989" y="7903"/>
                    <a:pt x="6995" y="7858"/>
                  </a:cubicBezTo>
                  <a:cubicBezTo>
                    <a:pt x="7000" y="7831"/>
                    <a:pt x="7004" y="7811"/>
                    <a:pt x="7023" y="7788"/>
                  </a:cubicBezTo>
                  <a:cubicBezTo>
                    <a:pt x="7041" y="7766"/>
                    <a:pt x="7158" y="7587"/>
                    <a:pt x="7358" y="7662"/>
                  </a:cubicBezTo>
                  <a:cubicBezTo>
                    <a:pt x="7376" y="7670"/>
                    <a:pt x="7478" y="7752"/>
                    <a:pt x="7492" y="7752"/>
                  </a:cubicBezTo>
                  <a:cubicBezTo>
                    <a:pt x="7506" y="7752"/>
                    <a:pt x="7525" y="7753"/>
                    <a:pt x="7536" y="7759"/>
                  </a:cubicBezTo>
                  <a:cubicBezTo>
                    <a:pt x="7547" y="7766"/>
                    <a:pt x="7576" y="7782"/>
                    <a:pt x="7571" y="7792"/>
                  </a:cubicBezTo>
                  <a:cubicBezTo>
                    <a:pt x="7566" y="7803"/>
                    <a:pt x="7542" y="7865"/>
                    <a:pt x="7551" y="7861"/>
                  </a:cubicBezTo>
                  <a:cubicBezTo>
                    <a:pt x="7560" y="7857"/>
                    <a:pt x="7604" y="7833"/>
                    <a:pt x="7597" y="7842"/>
                  </a:cubicBezTo>
                  <a:cubicBezTo>
                    <a:pt x="7591" y="7852"/>
                    <a:pt x="7567" y="7906"/>
                    <a:pt x="7559" y="7906"/>
                  </a:cubicBezTo>
                  <a:cubicBezTo>
                    <a:pt x="7550" y="7905"/>
                    <a:pt x="7515" y="7925"/>
                    <a:pt x="7514" y="7912"/>
                  </a:cubicBezTo>
                  <a:cubicBezTo>
                    <a:pt x="7512" y="7899"/>
                    <a:pt x="7499" y="7841"/>
                    <a:pt x="7492" y="7841"/>
                  </a:cubicBezTo>
                  <a:cubicBezTo>
                    <a:pt x="7486" y="7841"/>
                    <a:pt x="7454" y="7833"/>
                    <a:pt x="7442" y="7819"/>
                  </a:cubicBezTo>
                  <a:cubicBezTo>
                    <a:pt x="7430" y="7805"/>
                    <a:pt x="7386" y="7747"/>
                    <a:pt x="7332" y="7756"/>
                  </a:cubicBezTo>
                  <a:cubicBezTo>
                    <a:pt x="7301" y="7763"/>
                    <a:pt x="7256" y="7742"/>
                    <a:pt x="7243" y="7728"/>
                  </a:cubicBezTo>
                  <a:cubicBezTo>
                    <a:pt x="7215" y="7763"/>
                    <a:pt x="7201" y="7773"/>
                    <a:pt x="7194" y="7770"/>
                  </a:cubicBezTo>
                  <a:cubicBezTo>
                    <a:pt x="7187" y="7767"/>
                    <a:pt x="7151" y="7767"/>
                    <a:pt x="7145" y="7772"/>
                  </a:cubicBezTo>
                  <a:cubicBezTo>
                    <a:pt x="7139" y="7777"/>
                    <a:pt x="7057" y="7817"/>
                    <a:pt x="7052" y="7822"/>
                  </a:cubicBezTo>
                  <a:cubicBezTo>
                    <a:pt x="7047" y="7827"/>
                    <a:pt x="7014" y="7851"/>
                    <a:pt x="7009" y="7861"/>
                  </a:cubicBezTo>
                  <a:cubicBezTo>
                    <a:pt x="7003" y="7871"/>
                    <a:pt x="6975" y="7949"/>
                    <a:pt x="6964" y="7995"/>
                  </a:cubicBezTo>
                  <a:cubicBezTo>
                    <a:pt x="6992" y="7940"/>
                    <a:pt x="7040" y="7857"/>
                    <a:pt x="7057" y="7859"/>
                  </a:cubicBezTo>
                  <a:cubicBezTo>
                    <a:pt x="7074" y="7861"/>
                    <a:pt x="7087" y="7860"/>
                    <a:pt x="7111" y="7854"/>
                  </a:cubicBezTo>
                  <a:cubicBezTo>
                    <a:pt x="7134" y="7848"/>
                    <a:pt x="7186" y="7839"/>
                    <a:pt x="7232" y="7846"/>
                  </a:cubicBezTo>
                  <a:cubicBezTo>
                    <a:pt x="7243" y="7809"/>
                    <a:pt x="7259" y="7776"/>
                    <a:pt x="7263" y="7776"/>
                  </a:cubicBezTo>
                  <a:cubicBezTo>
                    <a:pt x="7267" y="7776"/>
                    <a:pt x="7363" y="7775"/>
                    <a:pt x="7397" y="7838"/>
                  </a:cubicBezTo>
                  <a:cubicBezTo>
                    <a:pt x="7331" y="7798"/>
                    <a:pt x="7305" y="7797"/>
                    <a:pt x="7246" y="7848"/>
                  </a:cubicBezTo>
                  <a:cubicBezTo>
                    <a:pt x="7294" y="7842"/>
                    <a:pt x="7347" y="7857"/>
                    <a:pt x="7350" y="7865"/>
                  </a:cubicBezTo>
                  <a:cubicBezTo>
                    <a:pt x="7354" y="7873"/>
                    <a:pt x="7393" y="7918"/>
                    <a:pt x="7385" y="7924"/>
                  </a:cubicBezTo>
                  <a:cubicBezTo>
                    <a:pt x="7378" y="7930"/>
                    <a:pt x="7340" y="7954"/>
                    <a:pt x="7333" y="7947"/>
                  </a:cubicBezTo>
                  <a:cubicBezTo>
                    <a:pt x="7326" y="7940"/>
                    <a:pt x="7257" y="7907"/>
                    <a:pt x="7197" y="7966"/>
                  </a:cubicBezTo>
                  <a:cubicBezTo>
                    <a:pt x="7221" y="7963"/>
                    <a:pt x="7245" y="7962"/>
                    <a:pt x="7239" y="7964"/>
                  </a:cubicBezTo>
                  <a:cubicBezTo>
                    <a:pt x="7232" y="7966"/>
                    <a:pt x="7199" y="8006"/>
                    <a:pt x="7199" y="8006"/>
                  </a:cubicBezTo>
                  <a:lnTo>
                    <a:pt x="7251" y="7978"/>
                  </a:lnTo>
                  <a:lnTo>
                    <a:pt x="7289" y="7997"/>
                  </a:lnTo>
                  <a:lnTo>
                    <a:pt x="7335" y="7971"/>
                  </a:lnTo>
                  <a:lnTo>
                    <a:pt x="7338" y="7992"/>
                  </a:lnTo>
                  <a:lnTo>
                    <a:pt x="7275" y="8019"/>
                  </a:lnTo>
                  <a:lnTo>
                    <a:pt x="7234" y="8062"/>
                  </a:lnTo>
                  <a:lnTo>
                    <a:pt x="7275" y="8080"/>
                  </a:lnTo>
                  <a:lnTo>
                    <a:pt x="7228" y="8081"/>
                  </a:lnTo>
                  <a:cubicBezTo>
                    <a:pt x="7228" y="8081"/>
                    <a:pt x="7184" y="8046"/>
                    <a:pt x="7180" y="8048"/>
                  </a:cubicBezTo>
                  <a:cubicBezTo>
                    <a:pt x="7176" y="8050"/>
                    <a:pt x="7148" y="8055"/>
                    <a:pt x="7140" y="8053"/>
                  </a:cubicBezTo>
                  <a:cubicBezTo>
                    <a:pt x="7132" y="8050"/>
                    <a:pt x="7095" y="8023"/>
                    <a:pt x="7092" y="8032"/>
                  </a:cubicBezTo>
                  <a:cubicBezTo>
                    <a:pt x="7089" y="8041"/>
                    <a:pt x="7026" y="8105"/>
                    <a:pt x="7009" y="8144"/>
                  </a:cubicBezTo>
                  <a:cubicBezTo>
                    <a:pt x="6994" y="8176"/>
                    <a:pt x="6961" y="8186"/>
                    <a:pt x="6954" y="8196"/>
                  </a:cubicBezTo>
                  <a:cubicBezTo>
                    <a:pt x="6947" y="8205"/>
                    <a:pt x="6921" y="8258"/>
                    <a:pt x="6927" y="8258"/>
                  </a:cubicBezTo>
                  <a:cubicBezTo>
                    <a:pt x="6933" y="8258"/>
                    <a:pt x="6973" y="8250"/>
                    <a:pt x="6966" y="8261"/>
                  </a:cubicBezTo>
                  <a:cubicBezTo>
                    <a:pt x="6959" y="8272"/>
                    <a:pt x="6936" y="8329"/>
                    <a:pt x="6927" y="8334"/>
                  </a:cubicBezTo>
                  <a:cubicBezTo>
                    <a:pt x="6919" y="8339"/>
                    <a:pt x="6890" y="8356"/>
                    <a:pt x="6885" y="8362"/>
                  </a:cubicBezTo>
                  <a:cubicBezTo>
                    <a:pt x="6885" y="8362"/>
                    <a:pt x="6824" y="8449"/>
                    <a:pt x="6806" y="8475"/>
                  </a:cubicBezTo>
                  <a:cubicBezTo>
                    <a:pt x="6787" y="8502"/>
                    <a:pt x="6775" y="8533"/>
                    <a:pt x="6769" y="8548"/>
                  </a:cubicBezTo>
                  <a:cubicBezTo>
                    <a:pt x="6763" y="8562"/>
                    <a:pt x="6642" y="8650"/>
                    <a:pt x="6635" y="8659"/>
                  </a:cubicBezTo>
                  <a:close/>
                  <a:moveTo>
                    <a:pt x="5166" y="5525"/>
                  </a:moveTo>
                  <a:cubicBezTo>
                    <a:pt x="5121" y="5536"/>
                    <a:pt x="5072" y="5581"/>
                    <a:pt x="5069" y="5585"/>
                  </a:cubicBezTo>
                  <a:cubicBezTo>
                    <a:pt x="5066" y="5590"/>
                    <a:pt x="5059" y="5585"/>
                    <a:pt x="5055" y="5583"/>
                  </a:cubicBezTo>
                  <a:cubicBezTo>
                    <a:pt x="5051" y="5581"/>
                    <a:pt x="5033" y="5524"/>
                    <a:pt x="5032" y="5517"/>
                  </a:cubicBezTo>
                  <a:cubicBezTo>
                    <a:pt x="5031" y="5510"/>
                    <a:pt x="5076" y="5478"/>
                    <a:pt x="5081" y="5475"/>
                  </a:cubicBezTo>
                  <a:cubicBezTo>
                    <a:pt x="5085" y="5472"/>
                    <a:pt x="5119" y="5477"/>
                    <a:pt x="5124" y="5483"/>
                  </a:cubicBezTo>
                  <a:cubicBezTo>
                    <a:pt x="5129" y="5489"/>
                    <a:pt x="5156" y="5416"/>
                    <a:pt x="5156" y="5416"/>
                  </a:cubicBezTo>
                  <a:cubicBezTo>
                    <a:pt x="5156" y="5416"/>
                    <a:pt x="5241" y="5349"/>
                    <a:pt x="5245" y="5348"/>
                  </a:cubicBezTo>
                  <a:cubicBezTo>
                    <a:pt x="5250" y="5347"/>
                    <a:pt x="5269" y="5317"/>
                    <a:pt x="5313" y="5256"/>
                  </a:cubicBezTo>
                  <a:cubicBezTo>
                    <a:pt x="5358" y="5195"/>
                    <a:pt x="5342" y="5112"/>
                    <a:pt x="5338" y="5094"/>
                  </a:cubicBezTo>
                  <a:cubicBezTo>
                    <a:pt x="5334" y="5076"/>
                    <a:pt x="5315" y="5061"/>
                    <a:pt x="5289" y="5053"/>
                  </a:cubicBezTo>
                  <a:cubicBezTo>
                    <a:pt x="5243" y="5037"/>
                    <a:pt x="5131" y="5130"/>
                    <a:pt x="5107" y="5143"/>
                  </a:cubicBezTo>
                  <a:cubicBezTo>
                    <a:pt x="5082" y="5156"/>
                    <a:pt x="5039" y="5328"/>
                    <a:pt x="5036" y="5346"/>
                  </a:cubicBezTo>
                  <a:cubicBezTo>
                    <a:pt x="5034" y="5364"/>
                    <a:pt x="4958" y="5402"/>
                    <a:pt x="4944" y="5408"/>
                  </a:cubicBezTo>
                  <a:cubicBezTo>
                    <a:pt x="4929" y="5414"/>
                    <a:pt x="4852" y="5333"/>
                    <a:pt x="4837" y="5331"/>
                  </a:cubicBezTo>
                  <a:cubicBezTo>
                    <a:pt x="4823" y="5330"/>
                    <a:pt x="4715" y="5228"/>
                    <a:pt x="4715" y="5228"/>
                  </a:cubicBezTo>
                  <a:cubicBezTo>
                    <a:pt x="4715" y="5228"/>
                    <a:pt x="4665" y="5163"/>
                    <a:pt x="4659" y="5157"/>
                  </a:cubicBezTo>
                  <a:cubicBezTo>
                    <a:pt x="4653" y="5151"/>
                    <a:pt x="4671" y="5146"/>
                    <a:pt x="4704" y="5120"/>
                  </a:cubicBezTo>
                  <a:cubicBezTo>
                    <a:pt x="4798" y="5179"/>
                    <a:pt x="4838" y="5071"/>
                    <a:pt x="4841" y="5065"/>
                  </a:cubicBezTo>
                  <a:cubicBezTo>
                    <a:pt x="4845" y="5059"/>
                    <a:pt x="4841" y="4998"/>
                    <a:pt x="4839" y="4990"/>
                  </a:cubicBezTo>
                  <a:cubicBezTo>
                    <a:pt x="4838" y="4981"/>
                    <a:pt x="4853" y="4925"/>
                    <a:pt x="4858" y="4921"/>
                  </a:cubicBezTo>
                  <a:cubicBezTo>
                    <a:pt x="4864" y="4916"/>
                    <a:pt x="4868" y="4919"/>
                    <a:pt x="4918" y="4911"/>
                  </a:cubicBezTo>
                  <a:cubicBezTo>
                    <a:pt x="4967" y="4902"/>
                    <a:pt x="5007" y="4817"/>
                    <a:pt x="5026" y="4767"/>
                  </a:cubicBezTo>
                  <a:cubicBezTo>
                    <a:pt x="4974" y="4732"/>
                    <a:pt x="4962" y="4654"/>
                    <a:pt x="4960" y="4641"/>
                  </a:cubicBezTo>
                  <a:cubicBezTo>
                    <a:pt x="4958" y="4629"/>
                    <a:pt x="4971" y="4629"/>
                    <a:pt x="4997" y="4620"/>
                  </a:cubicBezTo>
                  <a:cubicBezTo>
                    <a:pt x="5023" y="4610"/>
                    <a:pt x="5084" y="4699"/>
                    <a:pt x="5095" y="4718"/>
                  </a:cubicBezTo>
                  <a:cubicBezTo>
                    <a:pt x="5105" y="4736"/>
                    <a:pt x="5180" y="4751"/>
                    <a:pt x="5186" y="4750"/>
                  </a:cubicBezTo>
                  <a:cubicBezTo>
                    <a:pt x="5193" y="4749"/>
                    <a:pt x="5235" y="4710"/>
                    <a:pt x="5235" y="4705"/>
                  </a:cubicBezTo>
                  <a:cubicBezTo>
                    <a:pt x="5235" y="4701"/>
                    <a:pt x="5226" y="4654"/>
                    <a:pt x="5226" y="4638"/>
                  </a:cubicBezTo>
                  <a:cubicBezTo>
                    <a:pt x="5226" y="4623"/>
                    <a:pt x="5208" y="4627"/>
                    <a:pt x="5179" y="4629"/>
                  </a:cubicBezTo>
                  <a:cubicBezTo>
                    <a:pt x="5178" y="4449"/>
                    <a:pt x="5027" y="4427"/>
                    <a:pt x="5010" y="4425"/>
                  </a:cubicBezTo>
                  <a:cubicBezTo>
                    <a:pt x="4992" y="4423"/>
                    <a:pt x="4917" y="4391"/>
                    <a:pt x="4911" y="4390"/>
                  </a:cubicBezTo>
                  <a:cubicBezTo>
                    <a:pt x="4905" y="4390"/>
                    <a:pt x="4915" y="4445"/>
                    <a:pt x="4918" y="4451"/>
                  </a:cubicBezTo>
                  <a:cubicBezTo>
                    <a:pt x="4921" y="4457"/>
                    <a:pt x="4909" y="4469"/>
                    <a:pt x="4875" y="4524"/>
                  </a:cubicBezTo>
                  <a:cubicBezTo>
                    <a:pt x="4866" y="4429"/>
                    <a:pt x="4782" y="4394"/>
                    <a:pt x="4717" y="4414"/>
                  </a:cubicBezTo>
                  <a:cubicBezTo>
                    <a:pt x="4658" y="4303"/>
                    <a:pt x="4590" y="4317"/>
                    <a:pt x="4584" y="4317"/>
                  </a:cubicBezTo>
                  <a:cubicBezTo>
                    <a:pt x="4578" y="4317"/>
                    <a:pt x="4575" y="4383"/>
                    <a:pt x="4574" y="4392"/>
                  </a:cubicBezTo>
                  <a:cubicBezTo>
                    <a:pt x="4573" y="4401"/>
                    <a:pt x="4543" y="4401"/>
                    <a:pt x="4531" y="4403"/>
                  </a:cubicBezTo>
                  <a:cubicBezTo>
                    <a:pt x="4518" y="4405"/>
                    <a:pt x="4523" y="4429"/>
                    <a:pt x="4515" y="4471"/>
                  </a:cubicBezTo>
                  <a:cubicBezTo>
                    <a:pt x="4453" y="4296"/>
                    <a:pt x="4490" y="4211"/>
                    <a:pt x="4509" y="4196"/>
                  </a:cubicBezTo>
                  <a:cubicBezTo>
                    <a:pt x="4509" y="4196"/>
                    <a:pt x="4557" y="4209"/>
                    <a:pt x="4612" y="4237"/>
                  </a:cubicBezTo>
                  <a:cubicBezTo>
                    <a:pt x="4694" y="4198"/>
                    <a:pt x="4735" y="4236"/>
                    <a:pt x="4742" y="4243"/>
                  </a:cubicBezTo>
                  <a:cubicBezTo>
                    <a:pt x="4749" y="4249"/>
                    <a:pt x="4779" y="4230"/>
                    <a:pt x="4787" y="4226"/>
                  </a:cubicBezTo>
                  <a:cubicBezTo>
                    <a:pt x="4794" y="4221"/>
                    <a:pt x="4864" y="4217"/>
                    <a:pt x="4875" y="4218"/>
                  </a:cubicBezTo>
                  <a:cubicBezTo>
                    <a:pt x="4885" y="4219"/>
                    <a:pt x="4914" y="4191"/>
                    <a:pt x="4924" y="4183"/>
                  </a:cubicBezTo>
                  <a:cubicBezTo>
                    <a:pt x="4934" y="4174"/>
                    <a:pt x="5008" y="4193"/>
                    <a:pt x="5021" y="4204"/>
                  </a:cubicBezTo>
                  <a:cubicBezTo>
                    <a:pt x="5033" y="4216"/>
                    <a:pt x="5060" y="4177"/>
                    <a:pt x="5064" y="4174"/>
                  </a:cubicBezTo>
                  <a:cubicBezTo>
                    <a:pt x="5069" y="4172"/>
                    <a:pt x="5074" y="4181"/>
                    <a:pt x="5109" y="4206"/>
                  </a:cubicBezTo>
                  <a:cubicBezTo>
                    <a:pt x="5169" y="4241"/>
                    <a:pt x="5337" y="4118"/>
                    <a:pt x="5342" y="4114"/>
                  </a:cubicBezTo>
                  <a:cubicBezTo>
                    <a:pt x="5348" y="4109"/>
                    <a:pt x="5383" y="4111"/>
                    <a:pt x="5390" y="4116"/>
                  </a:cubicBezTo>
                  <a:cubicBezTo>
                    <a:pt x="5397" y="4122"/>
                    <a:pt x="5489" y="4082"/>
                    <a:pt x="5498" y="4088"/>
                  </a:cubicBezTo>
                  <a:cubicBezTo>
                    <a:pt x="5508" y="4094"/>
                    <a:pt x="5646" y="4061"/>
                    <a:pt x="5653" y="4062"/>
                  </a:cubicBezTo>
                  <a:cubicBezTo>
                    <a:pt x="5660" y="4063"/>
                    <a:pt x="5668" y="4087"/>
                    <a:pt x="5683" y="4130"/>
                  </a:cubicBezTo>
                  <a:cubicBezTo>
                    <a:pt x="5700" y="4139"/>
                    <a:pt x="5743" y="4183"/>
                    <a:pt x="5771" y="4226"/>
                  </a:cubicBezTo>
                  <a:cubicBezTo>
                    <a:pt x="5737" y="4230"/>
                    <a:pt x="5696" y="4297"/>
                    <a:pt x="5681" y="4296"/>
                  </a:cubicBezTo>
                  <a:cubicBezTo>
                    <a:pt x="5666" y="4296"/>
                    <a:pt x="5628" y="4307"/>
                    <a:pt x="5609" y="4324"/>
                  </a:cubicBezTo>
                  <a:cubicBezTo>
                    <a:pt x="5590" y="4341"/>
                    <a:pt x="5578" y="4340"/>
                    <a:pt x="5570" y="4339"/>
                  </a:cubicBezTo>
                  <a:cubicBezTo>
                    <a:pt x="5562" y="4338"/>
                    <a:pt x="5538" y="4367"/>
                    <a:pt x="5525" y="4382"/>
                  </a:cubicBezTo>
                  <a:cubicBezTo>
                    <a:pt x="5511" y="4396"/>
                    <a:pt x="5485" y="4409"/>
                    <a:pt x="5477" y="4414"/>
                  </a:cubicBezTo>
                  <a:cubicBezTo>
                    <a:pt x="5469" y="4418"/>
                    <a:pt x="5442" y="4475"/>
                    <a:pt x="5441" y="4481"/>
                  </a:cubicBezTo>
                  <a:cubicBezTo>
                    <a:pt x="5438" y="4486"/>
                    <a:pt x="5451" y="4498"/>
                    <a:pt x="5488" y="4528"/>
                  </a:cubicBezTo>
                  <a:cubicBezTo>
                    <a:pt x="5551" y="4528"/>
                    <a:pt x="5613" y="4605"/>
                    <a:pt x="5624" y="4622"/>
                  </a:cubicBezTo>
                  <a:cubicBezTo>
                    <a:pt x="5634" y="4639"/>
                    <a:pt x="5655" y="4629"/>
                    <a:pt x="5665" y="4631"/>
                  </a:cubicBezTo>
                  <a:cubicBezTo>
                    <a:pt x="5674" y="4633"/>
                    <a:pt x="5685" y="4636"/>
                    <a:pt x="5742" y="4670"/>
                  </a:cubicBezTo>
                  <a:cubicBezTo>
                    <a:pt x="5799" y="4704"/>
                    <a:pt x="5867" y="4651"/>
                    <a:pt x="5887" y="4634"/>
                  </a:cubicBezTo>
                  <a:cubicBezTo>
                    <a:pt x="5907" y="4617"/>
                    <a:pt x="5906" y="4604"/>
                    <a:pt x="5917" y="4557"/>
                  </a:cubicBezTo>
                  <a:cubicBezTo>
                    <a:pt x="5949" y="4514"/>
                    <a:pt x="6007" y="4493"/>
                    <a:pt x="6014" y="4491"/>
                  </a:cubicBezTo>
                  <a:cubicBezTo>
                    <a:pt x="6020" y="4489"/>
                    <a:pt x="6011" y="4550"/>
                    <a:pt x="6011" y="4555"/>
                  </a:cubicBezTo>
                  <a:cubicBezTo>
                    <a:pt x="6011" y="4560"/>
                    <a:pt x="5970" y="4616"/>
                    <a:pt x="5965" y="4622"/>
                  </a:cubicBezTo>
                  <a:cubicBezTo>
                    <a:pt x="5961" y="4627"/>
                    <a:pt x="5999" y="4639"/>
                    <a:pt x="6006" y="4645"/>
                  </a:cubicBezTo>
                  <a:cubicBezTo>
                    <a:pt x="6013" y="4650"/>
                    <a:pt x="6007" y="4721"/>
                    <a:pt x="5999" y="4787"/>
                  </a:cubicBezTo>
                  <a:cubicBezTo>
                    <a:pt x="5959" y="4814"/>
                    <a:pt x="5915" y="4863"/>
                    <a:pt x="5910" y="4865"/>
                  </a:cubicBezTo>
                  <a:cubicBezTo>
                    <a:pt x="5905" y="4866"/>
                    <a:pt x="5921" y="4925"/>
                    <a:pt x="5928" y="4929"/>
                  </a:cubicBezTo>
                  <a:cubicBezTo>
                    <a:pt x="5934" y="4933"/>
                    <a:pt x="5887" y="4930"/>
                    <a:pt x="5885" y="4930"/>
                  </a:cubicBezTo>
                  <a:cubicBezTo>
                    <a:pt x="5884" y="4930"/>
                    <a:pt x="5847" y="5001"/>
                    <a:pt x="5847" y="5001"/>
                  </a:cubicBezTo>
                  <a:cubicBezTo>
                    <a:pt x="5847" y="5001"/>
                    <a:pt x="5833" y="5064"/>
                    <a:pt x="5831" y="5072"/>
                  </a:cubicBezTo>
                  <a:cubicBezTo>
                    <a:pt x="5829" y="5080"/>
                    <a:pt x="5867" y="5095"/>
                    <a:pt x="5873" y="5099"/>
                  </a:cubicBezTo>
                  <a:cubicBezTo>
                    <a:pt x="5879" y="5103"/>
                    <a:pt x="5888" y="5148"/>
                    <a:pt x="5890" y="5171"/>
                  </a:cubicBezTo>
                  <a:cubicBezTo>
                    <a:pt x="5767" y="5272"/>
                    <a:pt x="5675" y="5086"/>
                    <a:pt x="5650" y="5038"/>
                  </a:cubicBezTo>
                  <a:cubicBezTo>
                    <a:pt x="5626" y="5045"/>
                    <a:pt x="5525" y="5005"/>
                    <a:pt x="5522" y="5000"/>
                  </a:cubicBezTo>
                  <a:cubicBezTo>
                    <a:pt x="5518" y="4996"/>
                    <a:pt x="5524" y="5040"/>
                    <a:pt x="5535" y="5069"/>
                  </a:cubicBezTo>
                  <a:cubicBezTo>
                    <a:pt x="5437" y="5087"/>
                    <a:pt x="5429" y="5124"/>
                    <a:pt x="5430" y="5139"/>
                  </a:cubicBezTo>
                  <a:cubicBezTo>
                    <a:pt x="5439" y="5202"/>
                    <a:pt x="5491" y="5256"/>
                    <a:pt x="5497" y="5261"/>
                  </a:cubicBezTo>
                  <a:cubicBezTo>
                    <a:pt x="5503" y="5265"/>
                    <a:pt x="5504" y="5294"/>
                    <a:pt x="5507" y="5331"/>
                  </a:cubicBezTo>
                  <a:cubicBezTo>
                    <a:pt x="5442" y="5309"/>
                    <a:pt x="5399" y="5345"/>
                    <a:pt x="5346" y="5408"/>
                  </a:cubicBezTo>
                  <a:cubicBezTo>
                    <a:pt x="5254" y="5499"/>
                    <a:pt x="5212" y="5514"/>
                    <a:pt x="5166" y="5525"/>
                  </a:cubicBezTo>
                  <a:close/>
                  <a:moveTo>
                    <a:pt x="1863" y="15245"/>
                  </a:moveTo>
                  <a:cubicBezTo>
                    <a:pt x="1841" y="15232"/>
                    <a:pt x="1815" y="15221"/>
                    <a:pt x="1793" y="15203"/>
                  </a:cubicBezTo>
                  <a:cubicBezTo>
                    <a:pt x="1810" y="15209"/>
                    <a:pt x="1827" y="15210"/>
                    <a:pt x="1841" y="15209"/>
                  </a:cubicBezTo>
                  <a:cubicBezTo>
                    <a:pt x="1867" y="15205"/>
                    <a:pt x="1867" y="15221"/>
                    <a:pt x="1863" y="15245"/>
                  </a:cubicBezTo>
                  <a:close/>
                  <a:moveTo>
                    <a:pt x="16216" y="10995"/>
                  </a:moveTo>
                  <a:cubicBezTo>
                    <a:pt x="16202" y="11007"/>
                    <a:pt x="16129" y="11042"/>
                    <a:pt x="16091" y="11054"/>
                  </a:cubicBezTo>
                  <a:cubicBezTo>
                    <a:pt x="16081" y="11011"/>
                    <a:pt x="16070" y="10978"/>
                    <a:pt x="16091" y="10929"/>
                  </a:cubicBezTo>
                  <a:cubicBezTo>
                    <a:pt x="16065" y="10878"/>
                    <a:pt x="16049" y="10804"/>
                    <a:pt x="16059" y="10779"/>
                  </a:cubicBezTo>
                  <a:cubicBezTo>
                    <a:pt x="16069" y="10755"/>
                    <a:pt x="16071" y="10755"/>
                    <a:pt x="16086" y="10786"/>
                  </a:cubicBezTo>
                  <a:cubicBezTo>
                    <a:pt x="16102" y="10817"/>
                    <a:pt x="16139" y="10858"/>
                    <a:pt x="16151" y="10890"/>
                  </a:cubicBezTo>
                  <a:cubicBezTo>
                    <a:pt x="16164" y="10923"/>
                    <a:pt x="16195" y="10939"/>
                    <a:pt x="16216" y="10913"/>
                  </a:cubicBezTo>
                  <a:cubicBezTo>
                    <a:pt x="16216" y="10913"/>
                    <a:pt x="16230" y="10983"/>
                    <a:pt x="16216" y="10995"/>
                  </a:cubicBezTo>
                  <a:close/>
                  <a:moveTo>
                    <a:pt x="21545" y="8855"/>
                  </a:moveTo>
                  <a:cubicBezTo>
                    <a:pt x="21555" y="8909"/>
                    <a:pt x="21547" y="8977"/>
                    <a:pt x="21537" y="9045"/>
                  </a:cubicBezTo>
                  <a:cubicBezTo>
                    <a:pt x="21526" y="9114"/>
                    <a:pt x="21533" y="8979"/>
                    <a:pt x="21504" y="8984"/>
                  </a:cubicBezTo>
                  <a:cubicBezTo>
                    <a:pt x="21476" y="8989"/>
                    <a:pt x="21433" y="8992"/>
                    <a:pt x="21452" y="8954"/>
                  </a:cubicBezTo>
                  <a:cubicBezTo>
                    <a:pt x="21556" y="8725"/>
                    <a:pt x="21438" y="8697"/>
                    <a:pt x="21399" y="8701"/>
                  </a:cubicBezTo>
                  <a:cubicBezTo>
                    <a:pt x="21359" y="8705"/>
                    <a:pt x="21339" y="8668"/>
                    <a:pt x="21295" y="8630"/>
                  </a:cubicBezTo>
                  <a:cubicBezTo>
                    <a:pt x="21285" y="8647"/>
                    <a:pt x="21196" y="8713"/>
                    <a:pt x="21196" y="8713"/>
                  </a:cubicBezTo>
                  <a:cubicBezTo>
                    <a:pt x="21122" y="8757"/>
                    <a:pt x="21104" y="8800"/>
                    <a:pt x="21091" y="8824"/>
                  </a:cubicBezTo>
                  <a:cubicBezTo>
                    <a:pt x="21079" y="8849"/>
                    <a:pt x="21105" y="8877"/>
                    <a:pt x="21117" y="8892"/>
                  </a:cubicBezTo>
                  <a:cubicBezTo>
                    <a:pt x="21130" y="8906"/>
                    <a:pt x="21135" y="8859"/>
                    <a:pt x="21144" y="8837"/>
                  </a:cubicBezTo>
                  <a:cubicBezTo>
                    <a:pt x="21152" y="8814"/>
                    <a:pt x="21195" y="8791"/>
                    <a:pt x="21239" y="8787"/>
                  </a:cubicBezTo>
                  <a:cubicBezTo>
                    <a:pt x="21147" y="8874"/>
                    <a:pt x="21078" y="9025"/>
                    <a:pt x="21054" y="9076"/>
                  </a:cubicBezTo>
                  <a:cubicBezTo>
                    <a:pt x="21006" y="9238"/>
                    <a:pt x="21021" y="9248"/>
                    <a:pt x="21049" y="9303"/>
                  </a:cubicBezTo>
                  <a:cubicBezTo>
                    <a:pt x="21003" y="9348"/>
                    <a:pt x="20981" y="9452"/>
                    <a:pt x="20980" y="9492"/>
                  </a:cubicBezTo>
                  <a:cubicBezTo>
                    <a:pt x="20978" y="9531"/>
                    <a:pt x="20941" y="9588"/>
                    <a:pt x="20890" y="9608"/>
                  </a:cubicBezTo>
                  <a:cubicBezTo>
                    <a:pt x="20934" y="9664"/>
                    <a:pt x="20916" y="9743"/>
                    <a:pt x="20894" y="9770"/>
                  </a:cubicBezTo>
                  <a:cubicBezTo>
                    <a:pt x="20872" y="9797"/>
                    <a:pt x="20864" y="9828"/>
                    <a:pt x="20867" y="9852"/>
                  </a:cubicBezTo>
                  <a:cubicBezTo>
                    <a:pt x="20870" y="9877"/>
                    <a:pt x="20850" y="9893"/>
                    <a:pt x="20838" y="9895"/>
                  </a:cubicBezTo>
                  <a:cubicBezTo>
                    <a:pt x="20826" y="9897"/>
                    <a:pt x="20835" y="9862"/>
                    <a:pt x="20820" y="9864"/>
                  </a:cubicBezTo>
                  <a:cubicBezTo>
                    <a:pt x="20805" y="9867"/>
                    <a:pt x="20837" y="9756"/>
                    <a:pt x="20846" y="9721"/>
                  </a:cubicBezTo>
                  <a:cubicBezTo>
                    <a:pt x="20784" y="9672"/>
                    <a:pt x="20673" y="9684"/>
                    <a:pt x="20647" y="9702"/>
                  </a:cubicBezTo>
                  <a:cubicBezTo>
                    <a:pt x="20620" y="9721"/>
                    <a:pt x="20617" y="9733"/>
                    <a:pt x="20572" y="9662"/>
                  </a:cubicBezTo>
                  <a:cubicBezTo>
                    <a:pt x="20589" y="9672"/>
                    <a:pt x="20623" y="9682"/>
                    <a:pt x="20642" y="9670"/>
                  </a:cubicBezTo>
                  <a:cubicBezTo>
                    <a:pt x="20703" y="9639"/>
                    <a:pt x="20748" y="9668"/>
                    <a:pt x="20776" y="9668"/>
                  </a:cubicBezTo>
                  <a:cubicBezTo>
                    <a:pt x="20804" y="9668"/>
                    <a:pt x="20806" y="9641"/>
                    <a:pt x="20805" y="9611"/>
                  </a:cubicBezTo>
                  <a:cubicBezTo>
                    <a:pt x="20804" y="9580"/>
                    <a:pt x="20775" y="9531"/>
                    <a:pt x="20779" y="9521"/>
                  </a:cubicBezTo>
                  <a:cubicBezTo>
                    <a:pt x="20783" y="9510"/>
                    <a:pt x="20802" y="9498"/>
                    <a:pt x="20806" y="9452"/>
                  </a:cubicBezTo>
                  <a:cubicBezTo>
                    <a:pt x="20810" y="9408"/>
                    <a:pt x="20856" y="9375"/>
                    <a:pt x="20878" y="9373"/>
                  </a:cubicBezTo>
                  <a:cubicBezTo>
                    <a:pt x="20900" y="9371"/>
                    <a:pt x="20923" y="9317"/>
                    <a:pt x="20930" y="9277"/>
                  </a:cubicBezTo>
                  <a:cubicBezTo>
                    <a:pt x="20937" y="9236"/>
                    <a:pt x="20961" y="9176"/>
                    <a:pt x="20976" y="9164"/>
                  </a:cubicBezTo>
                  <a:cubicBezTo>
                    <a:pt x="20991" y="9152"/>
                    <a:pt x="21000" y="9138"/>
                    <a:pt x="20992" y="9068"/>
                  </a:cubicBezTo>
                  <a:cubicBezTo>
                    <a:pt x="21060" y="9058"/>
                    <a:pt x="21071" y="8904"/>
                    <a:pt x="21064" y="8879"/>
                  </a:cubicBezTo>
                  <a:cubicBezTo>
                    <a:pt x="21057" y="8855"/>
                    <a:pt x="21038" y="8886"/>
                    <a:pt x="21036" y="8914"/>
                  </a:cubicBezTo>
                  <a:cubicBezTo>
                    <a:pt x="21035" y="8943"/>
                    <a:pt x="21003" y="9008"/>
                    <a:pt x="20978" y="9039"/>
                  </a:cubicBezTo>
                  <a:cubicBezTo>
                    <a:pt x="20954" y="9070"/>
                    <a:pt x="20939" y="9115"/>
                    <a:pt x="20939" y="9115"/>
                  </a:cubicBezTo>
                  <a:cubicBezTo>
                    <a:pt x="20922" y="9165"/>
                    <a:pt x="20887" y="9216"/>
                    <a:pt x="20848" y="9227"/>
                  </a:cubicBezTo>
                  <a:cubicBezTo>
                    <a:pt x="20856" y="9187"/>
                    <a:pt x="20974" y="8983"/>
                    <a:pt x="20996" y="8963"/>
                  </a:cubicBezTo>
                  <a:cubicBezTo>
                    <a:pt x="21018" y="8944"/>
                    <a:pt x="21020" y="8929"/>
                    <a:pt x="21031" y="8874"/>
                  </a:cubicBezTo>
                  <a:cubicBezTo>
                    <a:pt x="21042" y="8820"/>
                    <a:pt x="21065" y="8808"/>
                    <a:pt x="21076" y="8795"/>
                  </a:cubicBezTo>
                  <a:cubicBezTo>
                    <a:pt x="21087" y="8783"/>
                    <a:pt x="21087" y="8782"/>
                    <a:pt x="21084" y="8738"/>
                  </a:cubicBezTo>
                  <a:cubicBezTo>
                    <a:pt x="21082" y="8694"/>
                    <a:pt x="21161" y="8580"/>
                    <a:pt x="21186" y="8555"/>
                  </a:cubicBezTo>
                  <a:cubicBezTo>
                    <a:pt x="21212" y="8530"/>
                    <a:pt x="21206" y="8513"/>
                    <a:pt x="21210" y="8484"/>
                  </a:cubicBezTo>
                  <a:cubicBezTo>
                    <a:pt x="21213" y="8456"/>
                    <a:pt x="21194" y="8485"/>
                    <a:pt x="21163" y="8523"/>
                  </a:cubicBezTo>
                  <a:cubicBezTo>
                    <a:pt x="21166" y="8496"/>
                    <a:pt x="21199" y="8453"/>
                    <a:pt x="21216" y="8444"/>
                  </a:cubicBezTo>
                  <a:cubicBezTo>
                    <a:pt x="21233" y="8436"/>
                    <a:pt x="21223" y="8394"/>
                    <a:pt x="21217" y="8374"/>
                  </a:cubicBezTo>
                  <a:cubicBezTo>
                    <a:pt x="21212" y="8354"/>
                    <a:pt x="21196" y="8348"/>
                    <a:pt x="21169" y="8347"/>
                  </a:cubicBezTo>
                  <a:cubicBezTo>
                    <a:pt x="21142" y="8346"/>
                    <a:pt x="21119" y="8427"/>
                    <a:pt x="21119" y="8427"/>
                  </a:cubicBezTo>
                  <a:cubicBezTo>
                    <a:pt x="21060" y="8344"/>
                    <a:pt x="20964" y="8468"/>
                    <a:pt x="20961" y="8468"/>
                  </a:cubicBezTo>
                  <a:cubicBezTo>
                    <a:pt x="20957" y="8468"/>
                    <a:pt x="20935" y="8444"/>
                    <a:pt x="20931" y="8459"/>
                  </a:cubicBezTo>
                  <a:cubicBezTo>
                    <a:pt x="20927" y="8473"/>
                    <a:pt x="20944" y="8539"/>
                    <a:pt x="20910" y="8523"/>
                  </a:cubicBezTo>
                  <a:cubicBezTo>
                    <a:pt x="20835" y="8479"/>
                    <a:pt x="20766" y="8582"/>
                    <a:pt x="20748" y="8580"/>
                  </a:cubicBezTo>
                  <a:cubicBezTo>
                    <a:pt x="20730" y="8579"/>
                    <a:pt x="20722" y="8577"/>
                    <a:pt x="20734" y="8552"/>
                  </a:cubicBezTo>
                  <a:cubicBezTo>
                    <a:pt x="20746" y="8526"/>
                    <a:pt x="20747" y="8499"/>
                    <a:pt x="20732" y="8499"/>
                  </a:cubicBezTo>
                  <a:cubicBezTo>
                    <a:pt x="20718" y="8499"/>
                    <a:pt x="20689" y="8485"/>
                    <a:pt x="20653" y="8415"/>
                  </a:cubicBezTo>
                  <a:cubicBezTo>
                    <a:pt x="20650" y="8525"/>
                    <a:pt x="20610" y="8576"/>
                    <a:pt x="20614" y="8557"/>
                  </a:cubicBezTo>
                  <a:cubicBezTo>
                    <a:pt x="20631" y="8444"/>
                    <a:pt x="20613" y="8406"/>
                    <a:pt x="20605" y="8415"/>
                  </a:cubicBezTo>
                  <a:cubicBezTo>
                    <a:pt x="20597" y="8423"/>
                    <a:pt x="20580" y="8496"/>
                    <a:pt x="20588" y="8549"/>
                  </a:cubicBezTo>
                  <a:cubicBezTo>
                    <a:pt x="20596" y="8601"/>
                    <a:pt x="20580" y="8619"/>
                    <a:pt x="20583" y="8645"/>
                  </a:cubicBezTo>
                  <a:cubicBezTo>
                    <a:pt x="20585" y="8671"/>
                    <a:pt x="20571" y="8727"/>
                    <a:pt x="20547" y="8817"/>
                  </a:cubicBezTo>
                  <a:cubicBezTo>
                    <a:pt x="20526" y="8766"/>
                    <a:pt x="20547" y="8664"/>
                    <a:pt x="20555" y="8648"/>
                  </a:cubicBezTo>
                  <a:cubicBezTo>
                    <a:pt x="20563" y="8632"/>
                    <a:pt x="20541" y="8584"/>
                    <a:pt x="20531" y="8569"/>
                  </a:cubicBezTo>
                  <a:cubicBezTo>
                    <a:pt x="20522" y="8553"/>
                    <a:pt x="20510" y="8573"/>
                    <a:pt x="20499" y="8601"/>
                  </a:cubicBezTo>
                  <a:cubicBezTo>
                    <a:pt x="20488" y="8630"/>
                    <a:pt x="20464" y="8635"/>
                    <a:pt x="20434" y="8641"/>
                  </a:cubicBezTo>
                  <a:cubicBezTo>
                    <a:pt x="20463" y="8605"/>
                    <a:pt x="20476" y="8584"/>
                    <a:pt x="20471" y="8542"/>
                  </a:cubicBezTo>
                  <a:cubicBezTo>
                    <a:pt x="20465" y="8501"/>
                    <a:pt x="20463" y="8508"/>
                    <a:pt x="20434" y="8517"/>
                  </a:cubicBezTo>
                  <a:cubicBezTo>
                    <a:pt x="20405" y="8526"/>
                    <a:pt x="20399" y="8580"/>
                    <a:pt x="20405" y="8632"/>
                  </a:cubicBezTo>
                  <a:cubicBezTo>
                    <a:pt x="20410" y="8684"/>
                    <a:pt x="20400" y="8806"/>
                    <a:pt x="20395" y="8795"/>
                  </a:cubicBezTo>
                  <a:cubicBezTo>
                    <a:pt x="20389" y="8783"/>
                    <a:pt x="20381" y="8727"/>
                    <a:pt x="20389" y="8695"/>
                  </a:cubicBezTo>
                  <a:cubicBezTo>
                    <a:pt x="20396" y="8664"/>
                    <a:pt x="20369" y="8643"/>
                    <a:pt x="20361" y="8626"/>
                  </a:cubicBezTo>
                  <a:cubicBezTo>
                    <a:pt x="20354" y="8608"/>
                    <a:pt x="20327" y="8710"/>
                    <a:pt x="20324" y="8744"/>
                  </a:cubicBezTo>
                  <a:cubicBezTo>
                    <a:pt x="20320" y="8779"/>
                    <a:pt x="20316" y="8806"/>
                    <a:pt x="20318" y="8848"/>
                  </a:cubicBezTo>
                  <a:cubicBezTo>
                    <a:pt x="20320" y="8890"/>
                    <a:pt x="20280" y="8879"/>
                    <a:pt x="20294" y="8849"/>
                  </a:cubicBezTo>
                  <a:cubicBezTo>
                    <a:pt x="20308" y="8818"/>
                    <a:pt x="20304" y="8771"/>
                    <a:pt x="20293" y="8757"/>
                  </a:cubicBezTo>
                  <a:cubicBezTo>
                    <a:pt x="20283" y="8744"/>
                    <a:pt x="20275" y="8731"/>
                    <a:pt x="20284" y="8694"/>
                  </a:cubicBezTo>
                  <a:cubicBezTo>
                    <a:pt x="20294" y="8658"/>
                    <a:pt x="20294" y="8645"/>
                    <a:pt x="20286" y="8625"/>
                  </a:cubicBezTo>
                  <a:cubicBezTo>
                    <a:pt x="20279" y="8604"/>
                    <a:pt x="20263" y="8602"/>
                    <a:pt x="20291" y="8556"/>
                  </a:cubicBezTo>
                  <a:cubicBezTo>
                    <a:pt x="20319" y="8510"/>
                    <a:pt x="20294" y="8509"/>
                    <a:pt x="20271" y="8530"/>
                  </a:cubicBezTo>
                  <a:cubicBezTo>
                    <a:pt x="20247" y="8550"/>
                    <a:pt x="20233" y="8469"/>
                    <a:pt x="20232" y="8511"/>
                  </a:cubicBezTo>
                  <a:cubicBezTo>
                    <a:pt x="20231" y="8553"/>
                    <a:pt x="20211" y="8525"/>
                    <a:pt x="20194" y="8497"/>
                  </a:cubicBezTo>
                  <a:cubicBezTo>
                    <a:pt x="20178" y="8471"/>
                    <a:pt x="20186" y="8406"/>
                    <a:pt x="20189" y="8375"/>
                  </a:cubicBezTo>
                  <a:cubicBezTo>
                    <a:pt x="20191" y="8346"/>
                    <a:pt x="20173" y="8352"/>
                    <a:pt x="20156" y="8368"/>
                  </a:cubicBezTo>
                  <a:cubicBezTo>
                    <a:pt x="20140" y="8385"/>
                    <a:pt x="20147" y="8408"/>
                    <a:pt x="20149" y="8422"/>
                  </a:cubicBezTo>
                  <a:cubicBezTo>
                    <a:pt x="20151" y="8436"/>
                    <a:pt x="20157" y="8512"/>
                    <a:pt x="20147" y="8520"/>
                  </a:cubicBezTo>
                  <a:cubicBezTo>
                    <a:pt x="20125" y="8419"/>
                    <a:pt x="20104" y="8395"/>
                    <a:pt x="20104" y="8395"/>
                  </a:cubicBezTo>
                  <a:cubicBezTo>
                    <a:pt x="20096" y="8378"/>
                    <a:pt x="20091" y="8427"/>
                    <a:pt x="20090" y="8452"/>
                  </a:cubicBezTo>
                  <a:cubicBezTo>
                    <a:pt x="20089" y="8476"/>
                    <a:pt x="20074" y="8478"/>
                    <a:pt x="20063" y="8478"/>
                  </a:cubicBezTo>
                  <a:cubicBezTo>
                    <a:pt x="20052" y="8478"/>
                    <a:pt x="20054" y="8443"/>
                    <a:pt x="20034" y="8397"/>
                  </a:cubicBezTo>
                  <a:cubicBezTo>
                    <a:pt x="20014" y="8427"/>
                    <a:pt x="19968" y="8455"/>
                    <a:pt x="19955" y="8463"/>
                  </a:cubicBezTo>
                  <a:cubicBezTo>
                    <a:pt x="19942" y="8471"/>
                    <a:pt x="19943" y="8443"/>
                    <a:pt x="19942" y="8413"/>
                  </a:cubicBezTo>
                  <a:cubicBezTo>
                    <a:pt x="19941" y="8384"/>
                    <a:pt x="19908" y="8422"/>
                    <a:pt x="19897" y="8439"/>
                  </a:cubicBezTo>
                  <a:cubicBezTo>
                    <a:pt x="19887" y="8457"/>
                    <a:pt x="19864" y="8445"/>
                    <a:pt x="19851" y="8440"/>
                  </a:cubicBezTo>
                  <a:cubicBezTo>
                    <a:pt x="19838" y="8435"/>
                    <a:pt x="19842" y="8406"/>
                    <a:pt x="19850" y="8379"/>
                  </a:cubicBezTo>
                  <a:cubicBezTo>
                    <a:pt x="19859" y="8352"/>
                    <a:pt x="19849" y="8329"/>
                    <a:pt x="19845" y="8304"/>
                  </a:cubicBezTo>
                  <a:cubicBezTo>
                    <a:pt x="19841" y="8280"/>
                    <a:pt x="19764" y="8368"/>
                    <a:pt x="19740" y="8384"/>
                  </a:cubicBezTo>
                  <a:cubicBezTo>
                    <a:pt x="19717" y="8399"/>
                    <a:pt x="19700" y="8379"/>
                    <a:pt x="19691" y="8369"/>
                  </a:cubicBezTo>
                  <a:cubicBezTo>
                    <a:pt x="19682" y="8360"/>
                    <a:pt x="19680" y="8333"/>
                    <a:pt x="19695" y="8320"/>
                  </a:cubicBezTo>
                  <a:cubicBezTo>
                    <a:pt x="19709" y="8308"/>
                    <a:pt x="19720" y="8295"/>
                    <a:pt x="19707" y="8288"/>
                  </a:cubicBezTo>
                  <a:cubicBezTo>
                    <a:pt x="19693" y="8281"/>
                    <a:pt x="19678" y="8251"/>
                    <a:pt x="19664" y="8272"/>
                  </a:cubicBezTo>
                  <a:cubicBezTo>
                    <a:pt x="19650" y="8294"/>
                    <a:pt x="19613" y="8304"/>
                    <a:pt x="19596" y="8307"/>
                  </a:cubicBezTo>
                  <a:cubicBezTo>
                    <a:pt x="19579" y="8310"/>
                    <a:pt x="19597" y="8261"/>
                    <a:pt x="19605" y="8243"/>
                  </a:cubicBezTo>
                  <a:cubicBezTo>
                    <a:pt x="19612" y="8224"/>
                    <a:pt x="19628" y="8218"/>
                    <a:pt x="19642" y="8214"/>
                  </a:cubicBezTo>
                  <a:cubicBezTo>
                    <a:pt x="19657" y="8210"/>
                    <a:pt x="19652" y="8171"/>
                    <a:pt x="19652" y="8155"/>
                  </a:cubicBezTo>
                  <a:cubicBezTo>
                    <a:pt x="19651" y="8138"/>
                    <a:pt x="19554" y="8202"/>
                    <a:pt x="19532" y="8215"/>
                  </a:cubicBezTo>
                  <a:cubicBezTo>
                    <a:pt x="19511" y="8229"/>
                    <a:pt x="19537" y="8182"/>
                    <a:pt x="19558" y="8170"/>
                  </a:cubicBezTo>
                  <a:cubicBezTo>
                    <a:pt x="19579" y="8158"/>
                    <a:pt x="19536" y="8176"/>
                    <a:pt x="19454" y="8154"/>
                  </a:cubicBezTo>
                  <a:cubicBezTo>
                    <a:pt x="19508" y="8156"/>
                    <a:pt x="19618" y="8126"/>
                    <a:pt x="19636" y="8110"/>
                  </a:cubicBezTo>
                  <a:cubicBezTo>
                    <a:pt x="19653" y="8093"/>
                    <a:pt x="19625" y="8081"/>
                    <a:pt x="19611" y="8055"/>
                  </a:cubicBezTo>
                  <a:cubicBezTo>
                    <a:pt x="19596" y="8028"/>
                    <a:pt x="19596" y="8037"/>
                    <a:pt x="19579" y="8049"/>
                  </a:cubicBezTo>
                  <a:cubicBezTo>
                    <a:pt x="19545" y="8081"/>
                    <a:pt x="19569" y="8011"/>
                    <a:pt x="19579" y="7993"/>
                  </a:cubicBezTo>
                  <a:cubicBezTo>
                    <a:pt x="19589" y="7975"/>
                    <a:pt x="19585" y="7926"/>
                    <a:pt x="19583" y="7873"/>
                  </a:cubicBezTo>
                  <a:cubicBezTo>
                    <a:pt x="19581" y="7820"/>
                    <a:pt x="19606" y="7835"/>
                    <a:pt x="19623" y="7827"/>
                  </a:cubicBezTo>
                  <a:cubicBezTo>
                    <a:pt x="19639" y="7820"/>
                    <a:pt x="19614" y="7785"/>
                    <a:pt x="19601" y="7756"/>
                  </a:cubicBezTo>
                  <a:cubicBezTo>
                    <a:pt x="19587" y="7728"/>
                    <a:pt x="19591" y="7716"/>
                    <a:pt x="19569" y="7734"/>
                  </a:cubicBezTo>
                  <a:cubicBezTo>
                    <a:pt x="19548" y="7752"/>
                    <a:pt x="19521" y="7741"/>
                    <a:pt x="19501" y="7725"/>
                  </a:cubicBezTo>
                  <a:cubicBezTo>
                    <a:pt x="19482" y="7708"/>
                    <a:pt x="19471" y="7756"/>
                    <a:pt x="19461" y="7788"/>
                  </a:cubicBezTo>
                  <a:cubicBezTo>
                    <a:pt x="19451" y="7820"/>
                    <a:pt x="19415" y="7696"/>
                    <a:pt x="19409" y="7669"/>
                  </a:cubicBezTo>
                  <a:cubicBezTo>
                    <a:pt x="19403" y="7643"/>
                    <a:pt x="19340" y="7660"/>
                    <a:pt x="19324" y="7671"/>
                  </a:cubicBezTo>
                  <a:cubicBezTo>
                    <a:pt x="19307" y="7682"/>
                    <a:pt x="19289" y="7711"/>
                    <a:pt x="19276" y="7737"/>
                  </a:cubicBezTo>
                  <a:cubicBezTo>
                    <a:pt x="19264" y="7763"/>
                    <a:pt x="19248" y="7737"/>
                    <a:pt x="19231" y="7709"/>
                  </a:cubicBezTo>
                  <a:cubicBezTo>
                    <a:pt x="19258" y="7708"/>
                    <a:pt x="19304" y="7629"/>
                    <a:pt x="19304" y="7629"/>
                  </a:cubicBezTo>
                  <a:cubicBezTo>
                    <a:pt x="19304" y="7629"/>
                    <a:pt x="19313" y="7550"/>
                    <a:pt x="19316" y="7505"/>
                  </a:cubicBezTo>
                  <a:cubicBezTo>
                    <a:pt x="19318" y="7460"/>
                    <a:pt x="19258" y="7427"/>
                    <a:pt x="19238" y="7427"/>
                  </a:cubicBezTo>
                  <a:cubicBezTo>
                    <a:pt x="19218" y="7427"/>
                    <a:pt x="19216" y="7407"/>
                    <a:pt x="19216" y="7378"/>
                  </a:cubicBezTo>
                  <a:cubicBezTo>
                    <a:pt x="19216" y="7348"/>
                    <a:pt x="19147" y="7408"/>
                    <a:pt x="19128" y="7411"/>
                  </a:cubicBezTo>
                  <a:cubicBezTo>
                    <a:pt x="19110" y="7414"/>
                    <a:pt x="19083" y="7454"/>
                    <a:pt x="19075" y="7473"/>
                  </a:cubicBezTo>
                  <a:cubicBezTo>
                    <a:pt x="19067" y="7491"/>
                    <a:pt x="19115" y="7352"/>
                    <a:pt x="19119" y="7336"/>
                  </a:cubicBezTo>
                  <a:cubicBezTo>
                    <a:pt x="19123" y="7321"/>
                    <a:pt x="19100" y="7338"/>
                    <a:pt x="19087" y="7344"/>
                  </a:cubicBezTo>
                  <a:cubicBezTo>
                    <a:pt x="19075" y="7350"/>
                    <a:pt x="19059" y="7325"/>
                    <a:pt x="19058" y="7298"/>
                  </a:cubicBezTo>
                  <a:cubicBezTo>
                    <a:pt x="19057" y="7270"/>
                    <a:pt x="18998" y="7408"/>
                    <a:pt x="18982" y="7427"/>
                  </a:cubicBezTo>
                  <a:cubicBezTo>
                    <a:pt x="18965" y="7445"/>
                    <a:pt x="18961" y="7459"/>
                    <a:pt x="18957" y="7500"/>
                  </a:cubicBezTo>
                  <a:cubicBezTo>
                    <a:pt x="18953" y="7542"/>
                    <a:pt x="18914" y="7597"/>
                    <a:pt x="18913" y="7573"/>
                  </a:cubicBezTo>
                  <a:cubicBezTo>
                    <a:pt x="18924" y="7387"/>
                    <a:pt x="19007" y="7338"/>
                    <a:pt x="19014" y="7318"/>
                  </a:cubicBezTo>
                  <a:cubicBezTo>
                    <a:pt x="19020" y="7298"/>
                    <a:pt x="19002" y="7236"/>
                    <a:pt x="18983" y="7219"/>
                  </a:cubicBezTo>
                  <a:cubicBezTo>
                    <a:pt x="18964" y="7203"/>
                    <a:pt x="18951" y="7150"/>
                    <a:pt x="18950" y="7109"/>
                  </a:cubicBezTo>
                  <a:cubicBezTo>
                    <a:pt x="18950" y="7109"/>
                    <a:pt x="18873" y="7198"/>
                    <a:pt x="18863" y="7218"/>
                  </a:cubicBezTo>
                  <a:cubicBezTo>
                    <a:pt x="18853" y="7238"/>
                    <a:pt x="18853" y="7264"/>
                    <a:pt x="18853" y="7273"/>
                  </a:cubicBezTo>
                  <a:cubicBezTo>
                    <a:pt x="18853" y="7283"/>
                    <a:pt x="18847" y="7292"/>
                    <a:pt x="18811" y="7264"/>
                  </a:cubicBezTo>
                  <a:cubicBezTo>
                    <a:pt x="18812" y="7287"/>
                    <a:pt x="18799" y="7375"/>
                    <a:pt x="18774" y="7399"/>
                  </a:cubicBezTo>
                  <a:cubicBezTo>
                    <a:pt x="18802" y="7285"/>
                    <a:pt x="18770" y="7256"/>
                    <a:pt x="18775" y="7249"/>
                  </a:cubicBezTo>
                  <a:cubicBezTo>
                    <a:pt x="18834" y="7199"/>
                    <a:pt x="18843" y="7112"/>
                    <a:pt x="18851" y="7084"/>
                  </a:cubicBezTo>
                  <a:cubicBezTo>
                    <a:pt x="18858" y="7056"/>
                    <a:pt x="18835" y="7043"/>
                    <a:pt x="18820" y="7035"/>
                  </a:cubicBezTo>
                  <a:cubicBezTo>
                    <a:pt x="18804" y="7028"/>
                    <a:pt x="18792" y="6982"/>
                    <a:pt x="18792" y="6968"/>
                  </a:cubicBezTo>
                  <a:cubicBezTo>
                    <a:pt x="18792" y="6954"/>
                    <a:pt x="18755" y="6972"/>
                    <a:pt x="18700" y="7007"/>
                  </a:cubicBezTo>
                  <a:cubicBezTo>
                    <a:pt x="18696" y="6978"/>
                    <a:pt x="18669" y="6919"/>
                    <a:pt x="18651" y="6882"/>
                  </a:cubicBezTo>
                  <a:cubicBezTo>
                    <a:pt x="18585" y="6920"/>
                    <a:pt x="18561" y="7009"/>
                    <a:pt x="18555" y="7041"/>
                  </a:cubicBezTo>
                  <a:cubicBezTo>
                    <a:pt x="18549" y="7074"/>
                    <a:pt x="18533" y="7064"/>
                    <a:pt x="18521" y="7064"/>
                  </a:cubicBezTo>
                  <a:cubicBezTo>
                    <a:pt x="18510" y="7064"/>
                    <a:pt x="18496" y="7066"/>
                    <a:pt x="18500" y="7047"/>
                  </a:cubicBezTo>
                  <a:cubicBezTo>
                    <a:pt x="18505" y="7029"/>
                    <a:pt x="18512" y="6983"/>
                    <a:pt x="18548" y="6959"/>
                  </a:cubicBezTo>
                  <a:cubicBezTo>
                    <a:pt x="18584" y="6934"/>
                    <a:pt x="18610" y="6874"/>
                    <a:pt x="18599" y="6829"/>
                  </a:cubicBezTo>
                  <a:cubicBezTo>
                    <a:pt x="18587" y="6785"/>
                    <a:pt x="18525" y="6785"/>
                    <a:pt x="18510" y="6785"/>
                  </a:cubicBezTo>
                  <a:cubicBezTo>
                    <a:pt x="18494" y="6785"/>
                    <a:pt x="18495" y="6811"/>
                    <a:pt x="18499" y="6843"/>
                  </a:cubicBezTo>
                  <a:cubicBezTo>
                    <a:pt x="18504" y="6875"/>
                    <a:pt x="18478" y="6812"/>
                    <a:pt x="18468" y="6790"/>
                  </a:cubicBezTo>
                  <a:cubicBezTo>
                    <a:pt x="18457" y="6767"/>
                    <a:pt x="18434" y="6791"/>
                    <a:pt x="18418" y="6797"/>
                  </a:cubicBezTo>
                  <a:cubicBezTo>
                    <a:pt x="18401" y="6803"/>
                    <a:pt x="18424" y="6763"/>
                    <a:pt x="18436" y="6742"/>
                  </a:cubicBezTo>
                  <a:cubicBezTo>
                    <a:pt x="18449" y="6720"/>
                    <a:pt x="18441" y="6719"/>
                    <a:pt x="18422" y="6688"/>
                  </a:cubicBezTo>
                  <a:cubicBezTo>
                    <a:pt x="18404" y="6658"/>
                    <a:pt x="18374" y="6673"/>
                    <a:pt x="18374" y="6673"/>
                  </a:cubicBezTo>
                  <a:cubicBezTo>
                    <a:pt x="18356" y="6674"/>
                    <a:pt x="18357" y="6690"/>
                    <a:pt x="18355" y="6745"/>
                  </a:cubicBezTo>
                  <a:cubicBezTo>
                    <a:pt x="18335" y="6693"/>
                    <a:pt x="18340" y="6634"/>
                    <a:pt x="18342" y="6621"/>
                  </a:cubicBezTo>
                  <a:cubicBezTo>
                    <a:pt x="18342" y="6607"/>
                    <a:pt x="18313" y="6630"/>
                    <a:pt x="18304" y="6645"/>
                  </a:cubicBezTo>
                  <a:cubicBezTo>
                    <a:pt x="18295" y="6660"/>
                    <a:pt x="18249" y="6525"/>
                    <a:pt x="18234" y="6450"/>
                  </a:cubicBezTo>
                  <a:cubicBezTo>
                    <a:pt x="18197" y="6466"/>
                    <a:pt x="18178" y="6582"/>
                    <a:pt x="18174" y="6571"/>
                  </a:cubicBezTo>
                  <a:cubicBezTo>
                    <a:pt x="18170" y="6561"/>
                    <a:pt x="18163" y="6516"/>
                    <a:pt x="18168" y="6495"/>
                  </a:cubicBezTo>
                  <a:cubicBezTo>
                    <a:pt x="18173" y="6473"/>
                    <a:pt x="18176" y="6450"/>
                    <a:pt x="18150" y="6419"/>
                  </a:cubicBezTo>
                  <a:cubicBezTo>
                    <a:pt x="18150" y="6463"/>
                    <a:pt x="18128" y="6498"/>
                    <a:pt x="18103" y="6521"/>
                  </a:cubicBezTo>
                  <a:cubicBezTo>
                    <a:pt x="18097" y="6526"/>
                    <a:pt x="18092" y="6531"/>
                    <a:pt x="18086" y="6534"/>
                  </a:cubicBezTo>
                  <a:cubicBezTo>
                    <a:pt x="18090" y="6528"/>
                    <a:pt x="18093" y="6522"/>
                    <a:pt x="18097" y="6515"/>
                  </a:cubicBezTo>
                  <a:cubicBezTo>
                    <a:pt x="18141" y="6431"/>
                    <a:pt x="18131" y="6370"/>
                    <a:pt x="18131" y="6370"/>
                  </a:cubicBezTo>
                  <a:cubicBezTo>
                    <a:pt x="18131" y="6370"/>
                    <a:pt x="18120" y="6364"/>
                    <a:pt x="18103" y="6361"/>
                  </a:cubicBezTo>
                  <a:cubicBezTo>
                    <a:pt x="18094" y="6360"/>
                    <a:pt x="18087" y="6359"/>
                    <a:pt x="18078" y="6365"/>
                  </a:cubicBezTo>
                  <a:cubicBezTo>
                    <a:pt x="18068" y="6370"/>
                    <a:pt x="18054" y="6382"/>
                    <a:pt x="18032" y="6407"/>
                  </a:cubicBezTo>
                  <a:cubicBezTo>
                    <a:pt x="18051" y="6356"/>
                    <a:pt x="18070" y="6330"/>
                    <a:pt x="18118" y="6321"/>
                  </a:cubicBezTo>
                  <a:cubicBezTo>
                    <a:pt x="18045" y="6292"/>
                    <a:pt x="18013" y="6334"/>
                    <a:pt x="18004" y="6334"/>
                  </a:cubicBezTo>
                  <a:cubicBezTo>
                    <a:pt x="17995" y="6335"/>
                    <a:pt x="17998" y="6420"/>
                    <a:pt x="18006" y="6455"/>
                  </a:cubicBezTo>
                  <a:cubicBezTo>
                    <a:pt x="18014" y="6491"/>
                    <a:pt x="18011" y="6501"/>
                    <a:pt x="18012" y="6548"/>
                  </a:cubicBezTo>
                  <a:cubicBezTo>
                    <a:pt x="18012" y="6595"/>
                    <a:pt x="18033" y="6680"/>
                    <a:pt x="18043" y="6716"/>
                  </a:cubicBezTo>
                  <a:cubicBezTo>
                    <a:pt x="18053" y="6752"/>
                    <a:pt x="18051" y="6748"/>
                    <a:pt x="18099" y="6762"/>
                  </a:cubicBezTo>
                  <a:cubicBezTo>
                    <a:pt x="18090" y="6763"/>
                    <a:pt x="18030" y="6766"/>
                    <a:pt x="18019" y="6762"/>
                  </a:cubicBezTo>
                  <a:cubicBezTo>
                    <a:pt x="18007" y="6758"/>
                    <a:pt x="17987" y="6798"/>
                    <a:pt x="17993" y="6829"/>
                  </a:cubicBezTo>
                  <a:cubicBezTo>
                    <a:pt x="18021" y="6991"/>
                    <a:pt x="18096" y="6968"/>
                    <a:pt x="18124" y="6966"/>
                  </a:cubicBezTo>
                  <a:cubicBezTo>
                    <a:pt x="18152" y="6964"/>
                    <a:pt x="18167" y="6979"/>
                    <a:pt x="18190" y="7010"/>
                  </a:cubicBezTo>
                  <a:cubicBezTo>
                    <a:pt x="18143" y="6983"/>
                    <a:pt x="18090" y="7007"/>
                    <a:pt x="18075" y="7019"/>
                  </a:cubicBezTo>
                  <a:cubicBezTo>
                    <a:pt x="18060" y="7030"/>
                    <a:pt x="18079" y="7056"/>
                    <a:pt x="18093" y="7060"/>
                  </a:cubicBezTo>
                  <a:cubicBezTo>
                    <a:pt x="18107" y="7065"/>
                    <a:pt x="18110" y="7091"/>
                    <a:pt x="18113" y="7122"/>
                  </a:cubicBezTo>
                  <a:cubicBezTo>
                    <a:pt x="18117" y="7153"/>
                    <a:pt x="18083" y="7124"/>
                    <a:pt x="18072" y="7116"/>
                  </a:cubicBezTo>
                  <a:cubicBezTo>
                    <a:pt x="18061" y="7108"/>
                    <a:pt x="18092" y="7164"/>
                    <a:pt x="18104" y="7171"/>
                  </a:cubicBezTo>
                  <a:cubicBezTo>
                    <a:pt x="18116" y="7179"/>
                    <a:pt x="18092" y="7209"/>
                    <a:pt x="18076" y="7223"/>
                  </a:cubicBezTo>
                  <a:cubicBezTo>
                    <a:pt x="18059" y="7237"/>
                    <a:pt x="18084" y="7266"/>
                    <a:pt x="18112" y="7297"/>
                  </a:cubicBezTo>
                  <a:cubicBezTo>
                    <a:pt x="18120" y="7293"/>
                    <a:pt x="18155" y="7292"/>
                    <a:pt x="18197" y="7292"/>
                  </a:cubicBezTo>
                  <a:cubicBezTo>
                    <a:pt x="18178" y="7329"/>
                    <a:pt x="18141" y="7367"/>
                    <a:pt x="18115" y="7378"/>
                  </a:cubicBezTo>
                  <a:cubicBezTo>
                    <a:pt x="18089" y="7388"/>
                    <a:pt x="18105" y="7399"/>
                    <a:pt x="18129" y="7408"/>
                  </a:cubicBezTo>
                  <a:cubicBezTo>
                    <a:pt x="18154" y="7416"/>
                    <a:pt x="18141" y="7431"/>
                    <a:pt x="18127" y="7433"/>
                  </a:cubicBezTo>
                  <a:cubicBezTo>
                    <a:pt x="18113" y="7435"/>
                    <a:pt x="18105" y="7439"/>
                    <a:pt x="18102" y="7464"/>
                  </a:cubicBezTo>
                  <a:cubicBezTo>
                    <a:pt x="18099" y="7490"/>
                    <a:pt x="18092" y="7495"/>
                    <a:pt x="18108" y="7494"/>
                  </a:cubicBezTo>
                  <a:cubicBezTo>
                    <a:pt x="18124" y="7492"/>
                    <a:pt x="18150" y="7490"/>
                    <a:pt x="18144" y="7503"/>
                  </a:cubicBezTo>
                  <a:cubicBezTo>
                    <a:pt x="18137" y="7517"/>
                    <a:pt x="18111" y="7530"/>
                    <a:pt x="18088" y="7530"/>
                  </a:cubicBezTo>
                  <a:cubicBezTo>
                    <a:pt x="18100" y="7619"/>
                    <a:pt x="18174" y="7656"/>
                    <a:pt x="18190" y="7669"/>
                  </a:cubicBezTo>
                  <a:cubicBezTo>
                    <a:pt x="18206" y="7682"/>
                    <a:pt x="18201" y="7689"/>
                    <a:pt x="18198" y="7720"/>
                  </a:cubicBezTo>
                  <a:cubicBezTo>
                    <a:pt x="18195" y="7751"/>
                    <a:pt x="18203" y="7768"/>
                    <a:pt x="18211" y="7796"/>
                  </a:cubicBezTo>
                  <a:cubicBezTo>
                    <a:pt x="18220" y="7825"/>
                    <a:pt x="18212" y="7858"/>
                    <a:pt x="18210" y="7876"/>
                  </a:cubicBezTo>
                  <a:cubicBezTo>
                    <a:pt x="18209" y="7894"/>
                    <a:pt x="18190" y="7878"/>
                    <a:pt x="18185" y="7863"/>
                  </a:cubicBezTo>
                  <a:cubicBezTo>
                    <a:pt x="18208" y="7769"/>
                    <a:pt x="18163" y="7692"/>
                    <a:pt x="18151" y="7669"/>
                  </a:cubicBezTo>
                  <a:cubicBezTo>
                    <a:pt x="18139" y="7647"/>
                    <a:pt x="18070" y="7616"/>
                    <a:pt x="18060" y="7609"/>
                  </a:cubicBezTo>
                  <a:cubicBezTo>
                    <a:pt x="18051" y="7603"/>
                    <a:pt x="18031" y="7638"/>
                    <a:pt x="18017" y="7652"/>
                  </a:cubicBezTo>
                  <a:cubicBezTo>
                    <a:pt x="18004" y="7665"/>
                    <a:pt x="18010" y="7753"/>
                    <a:pt x="18010" y="7784"/>
                  </a:cubicBezTo>
                  <a:cubicBezTo>
                    <a:pt x="18010" y="7814"/>
                    <a:pt x="18022" y="7841"/>
                    <a:pt x="18032" y="7864"/>
                  </a:cubicBezTo>
                  <a:cubicBezTo>
                    <a:pt x="18043" y="7886"/>
                    <a:pt x="17992" y="7945"/>
                    <a:pt x="17972" y="7954"/>
                  </a:cubicBezTo>
                  <a:cubicBezTo>
                    <a:pt x="17952" y="7962"/>
                    <a:pt x="17962" y="8019"/>
                    <a:pt x="17956" y="8043"/>
                  </a:cubicBezTo>
                  <a:cubicBezTo>
                    <a:pt x="17862" y="8172"/>
                    <a:pt x="17882" y="8279"/>
                    <a:pt x="17895" y="8314"/>
                  </a:cubicBezTo>
                  <a:cubicBezTo>
                    <a:pt x="17908" y="8348"/>
                    <a:pt x="17920" y="8396"/>
                    <a:pt x="17917" y="8448"/>
                  </a:cubicBezTo>
                  <a:cubicBezTo>
                    <a:pt x="17916" y="8426"/>
                    <a:pt x="17889" y="8354"/>
                    <a:pt x="17874" y="8332"/>
                  </a:cubicBezTo>
                  <a:cubicBezTo>
                    <a:pt x="17859" y="8310"/>
                    <a:pt x="17862" y="8274"/>
                    <a:pt x="17857" y="8222"/>
                  </a:cubicBezTo>
                  <a:cubicBezTo>
                    <a:pt x="17845" y="8210"/>
                    <a:pt x="17798" y="8130"/>
                    <a:pt x="17776" y="8105"/>
                  </a:cubicBezTo>
                  <a:cubicBezTo>
                    <a:pt x="17847" y="8254"/>
                    <a:pt x="17783" y="8375"/>
                    <a:pt x="17779" y="8387"/>
                  </a:cubicBezTo>
                  <a:cubicBezTo>
                    <a:pt x="17776" y="8397"/>
                    <a:pt x="17784" y="8279"/>
                    <a:pt x="17789" y="8252"/>
                  </a:cubicBezTo>
                  <a:cubicBezTo>
                    <a:pt x="17793" y="8225"/>
                    <a:pt x="17752" y="8132"/>
                    <a:pt x="17747" y="8120"/>
                  </a:cubicBezTo>
                  <a:cubicBezTo>
                    <a:pt x="17743" y="8107"/>
                    <a:pt x="17723" y="8105"/>
                    <a:pt x="17709" y="8091"/>
                  </a:cubicBezTo>
                  <a:cubicBezTo>
                    <a:pt x="17694" y="8077"/>
                    <a:pt x="17683" y="8144"/>
                    <a:pt x="17689" y="8160"/>
                  </a:cubicBezTo>
                  <a:cubicBezTo>
                    <a:pt x="17722" y="8244"/>
                    <a:pt x="17715" y="8366"/>
                    <a:pt x="17728" y="8410"/>
                  </a:cubicBezTo>
                  <a:cubicBezTo>
                    <a:pt x="17742" y="8453"/>
                    <a:pt x="17718" y="8490"/>
                    <a:pt x="17705" y="8516"/>
                  </a:cubicBezTo>
                  <a:cubicBezTo>
                    <a:pt x="17692" y="8541"/>
                    <a:pt x="17700" y="8488"/>
                    <a:pt x="17707" y="8446"/>
                  </a:cubicBezTo>
                  <a:cubicBezTo>
                    <a:pt x="17702" y="8217"/>
                    <a:pt x="17667" y="8113"/>
                    <a:pt x="17654" y="8116"/>
                  </a:cubicBezTo>
                  <a:cubicBezTo>
                    <a:pt x="17617" y="8120"/>
                    <a:pt x="17570" y="8032"/>
                    <a:pt x="17559" y="7987"/>
                  </a:cubicBezTo>
                  <a:cubicBezTo>
                    <a:pt x="17548" y="7942"/>
                    <a:pt x="17469" y="7962"/>
                    <a:pt x="17450" y="7989"/>
                  </a:cubicBezTo>
                  <a:cubicBezTo>
                    <a:pt x="17432" y="8017"/>
                    <a:pt x="17426" y="8024"/>
                    <a:pt x="17395" y="8031"/>
                  </a:cubicBezTo>
                  <a:cubicBezTo>
                    <a:pt x="17301" y="8055"/>
                    <a:pt x="17271" y="8314"/>
                    <a:pt x="17273" y="8343"/>
                  </a:cubicBezTo>
                  <a:cubicBezTo>
                    <a:pt x="17275" y="8371"/>
                    <a:pt x="17217" y="8304"/>
                    <a:pt x="17206" y="8291"/>
                  </a:cubicBezTo>
                  <a:cubicBezTo>
                    <a:pt x="17196" y="8277"/>
                    <a:pt x="17125" y="8303"/>
                    <a:pt x="17141" y="8285"/>
                  </a:cubicBezTo>
                  <a:cubicBezTo>
                    <a:pt x="17246" y="8198"/>
                    <a:pt x="17202" y="8102"/>
                    <a:pt x="17198" y="8092"/>
                  </a:cubicBezTo>
                  <a:cubicBezTo>
                    <a:pt x="17193" y="8082"/>
                    <a:pt x="17242" y="8097"/>
                    <a:pt x="17281" y="8131"/>
                  </a:cubicBezTo>
                  <a:cubicBezTo>
                    <a:pt x="17288" y="8063"/>
                    <a:pt x="17266" y="7948"/>
                    <a:pt x="17265" y="7940"/>
                  </a:cubicBezTo>
                  <a:cubicBezTo>
                    <a:pt x="17264" y="7931"/>
                    <a:pt x="17242" y="7933"/>
                    <a:pt x="17228" y="7934"/>
                  </a:cubicBezTo>
                  <a:cubicBezTo>
                    <a:pt x="17213" y="7936"/>
                    <a:pt x="17230" y="7903"/>
                    <a:pt x="17242" y="7881"/>
                  </a:cubicBezTo>
                  <a:cubicBezTo>
                    <a:pt x="17254" y="7858"/>
                    <a:pt x="17241" y="7813"/>
                    <a:pt x="17229" y="7798"/>
                  </a:cubicBezTo>
                  <a:cubicBezTo>
                    <a:pt x="17136" y="7837"/>
                    <a:pt x="17116" y="7766"/>
                    <a:pt x="17096" y="7742"/>
                  </a:cubicBezTo>
                  <a:cubicBezTo>
                    <a:pt x="17076" y="7719"/>
                    <a:pt x="17104" y="7666"/>
                    <a:pt x="17115" y="7623"/>
                  </a:cubicBezTo>
                  <a:cubicBezTo>
                    <a:pt x="17126" y="7580"/>
                    <a:pt x="17034" y="7450"/>
                    <a:pt x="16984" y="7439"/>
                  </a:cubicBezTo>
                  <a:cubicBezTo>
                    <a:pt x="16971" y="7461"/>
                    <a:pt x="16924" y="7498"/>
                    <a:pt x="16901" y="7501"/>
                  </a:cubicBezTo>
                  <a:cubicBezTo>
                    <a:pt x="16878" y="7504"/>
                    <a:pt x="16856" y="7523"/>
                    <a:pt x="16836" y="7544"/>
                  </a:cubicBezTo>
                  <a:cubicBezTo>
                    <a:pt x="16816" y="7563"/>
                    <a:pt x="16761" y="7568"/>
                    <a:pt x="16725" y="7568"/>
                  </a:cubicBezTo>
                  <a:cubicBezTo>
                    <a:pt x="16689" y="7568"/>
                    <a:pt x="16698" y="7537"/>
                    <a:pt x="16722" y="7538"/>
                  </a:cubicBezTo>
                  <a:cubicBezTo>
                    <a:pt x="16747" y="7539"/>
                    <a:pt x="16819" y="7520"/>
                    <a:pt x="16847" y="7490"/>
                  </a:cubicBezTo>
                  <a:cubicBezTo>
                    <a:pt x="16876" y="7460"/>
                    <a:pt x="16928" y="7427"/>
                    <a:pt x="16957" y="7426"/>
                  </a:cubicBezTo>
                  <a:cubicBezTo>
                    <a:pt x="16987" y="7424"/>
                    <a:pt x="16987" y="7406"/>
                    <a:pt x="16972" y="7391"/>
                  </a:cubicBezTo>
                  <a:cubicBezTo>
                    <a:pt x="16958" y="7377"/>
                    <a:pt x="16971" y="7359"/>
                    <a:pt x="16992" y="7344"/>
                  </a:cubicBezTo>
                  <a:cubicBezTo>
                    <a:pt x="17014" y="7329"/>
                    <a:pt x="17006" y="7261"/>
                    <a:pt x="16975" y="7242"/>
                  </a:cubicBezTo>
                  <a:cubicBezTo>
                    <a:pt x="16944" y="7224"/>
                    <a:pt x="16886" y="7094"/>
                    <a:pt x="16879" y="7075"/>
                  </a:cubicBezTo>
                  <a:cubicBezTo>
                    <a:pt x="16872" y="7056"/>
                    <a:pt x="16880" y="7020"/>
                    <a:pt x="16883" y="7004"/>
                  </a:cubicBezTo>
                  <a:cubicBezTo>
                    <a:pt x="16886" y="6989"/>
                    <a:pt x="16868" y="6963"/>
                    <a:pt x="16858" y="6948"/>
                  </a:cubicBezTo>
                  <a:cubicBezTo>
                    <a:pt x="16848" y="6932"/>
                    <a:pt x="16877" y="6857"/>
                    <a:pt x="16896" y="6812"/>
                  </a:cubicBezTo>
                  <a:cubicBezTo>
                    <a:pt x="16916" y="6768"/>
                    <a:pt x="16854" y="6676"/>
                    <a:pt x="16787" y="6676"/>
                  </a:cubicBezTo>
                  <a:cubicBezTo>
                    <a:pt x="16809" y="6746"/>
                    <a:pt x="16777" y="6839"/>
                    <a:pt x="16759" y="6863"/>
                  </a:cubicBezTo>
                  <a:cubicBezTo>
                    <a:pt x="16741" y="6888"/>
                    <a:pt x="16699" y="6806"/>
                    <a:pt x="16690" y="6776"/>
                  </a:cubicBezTo>
                  <a:cubicBezTo>
                    <a:pt x="16680" y="6745"/>
                    <a:pt x="16677" y="6740"/>
                    <a:pt x="16659" y="6740"/>
                  </a:cubicBezTo>
                  <a:cubicBezTo>
                    <a:pt x="16640" y="6740"/>
                    <a:pt x="16635" y="6745"/>
                    <a:pt x="16624" y="6802"/>
                  </a:cubicBezTo>
                  <a:cubicBezTo>
                    <a:pt x="16612" y="6859"/>
                    <a:pt x="16504" y="6854"/>
                    <a:pt x="16473" y="6839"/>
                  </a:cubicBezTo>
                  <a:cubicBezTo>
                    <a:pt x="16386" y="6905"/>
                    <a:pt x="16343" y="6897"/>
                    <a:pt x="16328" y="6868"/>
                  </a:cubicBezTo>
                  <a:cubicBezTo>
                    <a:pt x="16314" y="6839"/>
                    <a:pt x="16277" y="6817"/>
                    <a:pt x="16260" y="6817"/>
                  </a:cubicBezTo>
                  <a:cubicBezTo>
                    <a:pt x="16244" y="6817"/>
                    <a:pt x="16241" y="6791"/>
                    <a:pt x="16256" y="6774"/>
                  </a:cubicBezTo>
                  <a:cubicBezTo>
                    <a:pt x="16270" y="6757"/>
                    <a:pt x="16279" y="6740"/>
                    <a:pt x="16272" y="6730"/>
                  </a:cubicBezTo>
                  <a:cubicBezTo>
                    <a:pt x="16184" y="6694"/>
                    <a:pt x="16227" y="6636"/>
                    <a:pt x="16236" y="6619"/>
                  </a:cubicBezTo>
                  <a:cubicBezTo>
                    <a:pt x="16246" y="6602"/>
                    <a:pt x="16235" y="6590"/>
                    <a:pt x="16219" y="6576"/>
                  </a:cubicBezTo>
                  <a:cubicBezTo>
                    <a:pt x="16202" y="6562"/>
                    <a:pt x="16193" y="6576"/>
                    <a:pt x="16172" y="6600"/>
                  </a:cubicBezTo>
                  <a:cubicBezTo>
                    <a:pt x="16152" y="6625"/>
                    <a:pt x="16153" y="6643"/>
                    <a:pt x="16147" y="6665"/>
                  </a:cubicBezTo>
                  <a:cubicBezTo>
                    <a:pt x="16140" y="6687"/>
                    <a:pt x="16117" y="6691"/>
                    <a:pt x="16104" y="6691"/>
                  </a:cubicBezTo>
                  <a:cubicBezTo>
                    <a:pt x="16092" y="6691"/>
                    <a:pt x="16100" y="6668"/>
                    <a:pt x="16122" y="6658"/>
                  </a:cubicBezTo>
                  <a:cubicBezTo>
                    <a:pt x="16143" y="6647"/>
                    <a:pt x="16133" y="6619"/>
                    <a:pt x="16128" y="6593"/>
                  </a:cubicBezTo>
                  <a:cubicBezTo>
                    <a:pt x="16123" y="6567"/>
                    <a:pt x="16100" y="6571"/>
                    <a:pt x="16088" y="6571"/>
                  </a:cubicBezTo>
                  <a:cubicBezTo>
                    <a:pt x="16075" y="6571"/>
                    <a:pt x="16061" y="6539"/>
                    <a:pt x="16057" y="6508"/>
                  </a:cubicBezTo>
                  <a:cubicBezTo>
                    <a:pt x="16053" y="6477"/>
                    <a:pt x="15996" y="6521"/>
                    <a:pt x="15974" y="6531"/>
                  </a:cubicBezTo>
                  <a:cubicBezTo>
                    <a:pt x="15952" y="6542"/>
                    <a:pt x="15965" y="6568"/>
                    <a:pt x="15975" y="6596"/>
                  </a:cubicBezTo>
                  <a:cubicBezTo>
                    <a:pt x="15985" y="6624"/>
                    <a:pt x="15956" y="6610"/>
                    <a:pt x="15931" y="6607"/>
                  </a:cubicBezTo>
                  <a:cubicBezTo>
                    <a:pt x="15961" y="6450"/>
                    <a:pt x="15944" y="6456"/>
                    <a:pt x="15902" y="6387"/>
                  </a:cubicBezTo>
                  <a:cubicBezTo>
                    <a:pt x="15852" y="6413"/>
                    <a:pt x="15821" y="6429"/>
                    <a:pt x="15798" y="6398"/>
                  </a:cubicBezTo>
                  <a:cubicBezTo>
                    <a:pt x="15776" y="6367"/>
                    <a:pt x="15720" y="6327"/>
                    <a:pt x="15690" y="6327"/>
                  </a:cubicBezTo>
                  <a:cubicBezTo>
                    <a:pt x="15660" y="6327"/>
                    <a:pt x="15651" y="6318"/>
                    <a:pt x="15633" y="6287"/>
                  </a:cubicBezTo>
                  <a:cubicBezTo>
                    <a:pt x="15615" y="6257"/>
                    <a:pt x="15585" y="6306"/>
                    <a:pt x="15576" y="6380"/>
                  </a:cubicBezTo>
                  <a:cubicBezTo>
                    <a:pt x="15568" y="6453"/>
                    <a:pt x="15458" y="6578"/>
                    <a:pt x="15450" y="6581"/>
                  </a:cubicBezTo>
                  <a:cubicBezTo>
                    <a:pt x="15442" y="6584"/>
                    <a:pt x="15446" y="6608"/>
                    <a:pt x="15470" y="6660"/>
                  </a:cubicBezTo>
                  <a:cubicBezTo>
                    <a:pt x="15402" y="6596"/>
                    <a:pt x="15342" y="6600"/>
                    <a:pt x="15303" y="6611"/>
                  </a:cubicBezTo>
                  <a:cubicBezTo>
                    <a:pt x="15263" y="6622"/>
                    <a:pt x="15256" y="6645"/>
                    <a:pt x="15232" y="6664"/>
                  </a:cubicBezTo>
                  <a:cubicBezTo>
                    <a:pt x="15207" y="6682"/>
                    <a:pt x="15193" y="6671"/>
                    <a:pt x="15115" y="6658"/>
                  </a:cubicBezTo>
                  <a:cubicBezTo>
                    <a:pt x="14951" y="6630"/>
                    <a:pt x="14881" y="6682"/>
                    <a:pt x="14850" y="6670"/>
                  </a:cubicBezTo>
                  <a:cubicBezTo>
                    <a:pt x="14819" y="6658"/>
                    <a:pt x="14777" y="6683"/>
                    <a:pt x="14775" y="6688"/>
                  </a:cubicBezTo>
                  <a:cubicBezTo>
                    <a:pt x="14766" y="6723"/>
                    <a:pt x="14737" y="6800"/>
                    <a:pt x="14708" y="6836"/>
                  </a:cubicBezTo>
                  <a:cubicBezTo>
                    <a:pt x="14681" y="6871"/>
                    <a:pt x="14666" y="6920"/>
                    <a:pt x="14672" y="6968"/>
                  </a:cubicBezTo>
                  <a:cubicBezTo>
                    <a:pt x="14689" y="7083"/>
                    <a:pt x="14800" y="7359"/>
                    <a:pt x="14827" y="7359"/>
                  </a:cubicBezTo>
                  <a:cubicBezTo>
                    <a:pt x="14927" y="7353"/>
                    <a:pt x="14936" y="7427"/>
                    <a:pt x="14940" y="7443"/>
                  </a:cubicBezTo>
                  <a:cubicBezTo>
                    <a:pt x="14944" y="7460"/>
                    <a:pt x="14927" y="7488"/>
                    <a:pt x="14909" y="7512"/>
                  </a:cubicBezTo>
                  <a:cubicBezTo>
                    <a:pt x="14892" y="7537"/>
                    <a:pt x="14934" y="7636"/>
                    <a:pt x="14951" y="7660"/>
                  </a:cubicBezTo>
                  <a:cubicBezTo>
                    <a:pt x="14961" y="7673"/>
                    <a:pt x="14943" y="7733"/>
                    <a:pt x="14944" y="7782"/>
                  </a:cubicBezTo>
                  <a:cubicBezTo>
                    <a:pt x="14945" y="7831"/>
                    <a:pt x="14937" y="7858"/>
                    <a:pt x="14919" y="7890"/>
                  </a:cubicBezTo>
                  <a:cubicBezTo>
                    <a:pt x="14902" y="7923"/>
                    <a:pt x="14918" y="7969"/>
                    <a:pt x="14919" y="7986"/>
                  </a:cubicBezTo>
                  <a:cubicBezTo>
                    <a:pt x="14921" y="8003"/>
                    <a:pt x="14922" y="8019"/>
                    <a:pt x="14949" y="7990"/>
                  </a:cubicBezTo>
                  <a:cubicBezTo>
                    <a:pt x="14976" y="7961"/>
                    <a:pt x="14976" y="7966"/>
                    <a:pt x="14977" y="7996"/>
                  </a:cubicBezTo>
                  <a:cubicBezTo>
                    <a:pt x="14978" y="8027"/>
                    <a:pt x="14986" y="8017"/>
                    <a:pt x="15015" y="7978"/>
                  </a:cubicBezTo>
                  <a:cubicBezTo>
                    <a:pt x="15043" y="7940"/>
                    <a:pt x="15036" y="8024"/>
                    <a:pt x="15024" y="8098"/>
                  </a:cubicBezTo>
                  <a:cubicBezTo>
                    <a:pt x="15053" y="8123"/>
                    <a:pt x="15057" y="8164"/>
                    <a:pt x="15120" y="8110"/>
                  </a:cubicBezTo>
                  <a:cubicBezTo>
                    <a:pt x="15068" y="8184"/>
                    <a:pt x="15073" y="8247"/>
                    <a:pt x="15102" y="8268"/>
                  </a:cubicBezTo>
                  <a:cubicBezTo>
                    <a:pt x="15131" y="8290"/>
                    <a:pt x="15142" y="8316"/>
                    <a:pt x="15145" y="8347"/>
                  </a:cubicBezTo>
                  <a:cubicBezTo>
                    <a:pt x="15149" y="8377"/>
                    <a:pt x="15169" y="8377"/>
                    <a:pt x="15183" y="8377"/>
                  </a:cubicBezTo>
                  <a:cubicBezTo>
                    <a:pt x="15196" y="8377"/>
                    <a:pt x="15194" y="8420"/>
                    <a:pt x="15169" y="8460"/>
                  </a:cubicBezTo>
                  <a:cubicBezTo>
                    <a:pt x="15237" y="8416"/>
                    <a:pt x="15256" y="8471"/>
                    <a:pt x="15244" y="8494"/>
                  </a:cubicBezTo>
                  <a:cubicBezTo>
                    <a:pt x="15231" y="8517"/>
                    <a:pt x="15235" y="8526"/>
                    <a:pt x="15249" y="8548"/>
                  </a:cubicBezTo>
                  <a:cubicBezTo>
                    <a:pt x="15262" y="8569"/>
                    <a:pt x="15249" y="8658"/>
                    <a:pt x="15242" y="8701"/>
                  </a:cubicBezTo>
                  <a:cubicBezTo>
                    <a:pt x="15234" y="8744"/>
                    <a:pt x="15212" y="8746"/>
                    <a:pt x="15197" y="8758"/>
                  </a:cubicBezTo>
                  <a:cubicBezTo>
                    <a:pt x="15183" y="8770"/>
                    <a:pt x="15210" y="8821"/>
                    <a:pt x="15217" y="8829"/>
                  </a:cubicBezTo>
                  <a:cubicBezTo>
                    <a:pt x="15224" y="8837"/>
                    <a:pt x="15212" y="8895"/>
                    <a:pt x="15198" y="8910"/>
                  </a:cubicBezTo>
                  <a:cubicBezTo>
                    <a:pt x="15185" y="8926"/>
                    <a:pt x="15206" y="8947"/>
                    <a:pt x="15225" y="8970"/>
                  </a:cubicBezTo>
                  <a:cubicBezTo>
                    <a:pt x="15245" y="8993"/>
                    <a:pt x="15225" y="9045"/>
                    <a:pt x="15209" y="9098"/>
                  </a:cubicBezTo>
                  <a:cubicBezTo>
                    <a:pt x="15192" y="9150"/>
                    <a:pt x="15163" y="9305"/>
                    <a:pt x="15166" y="9339"/>
                  </a:cubicBezTo>
                  <a:cubicBezTo>
                    <a:pt x="15169" y="9372"/>
                    <a:pt x="15160" y="9383"/>
                    <a:pt x="15137" y="9391"/>
                  </a:cubicBezTo>
                  <a:cubicBezTo>
                    <a:pt x="15115" y="9399"/>
                    <a:pt x="15135" y="9429"/>
                    <a:pt x="15155" y="9452"/>
                  </a:cubicBezTo>
                  <a:cubicBezTo>
                    <a:pt x="15174" y="9475"/>
                    <a:pt x="15167" y="9535"/>
                    <a:pt x="15173" y="9568"/>
                  </a:cubicBezTo>
                  <a:cubicBezTo>
                    <a:pt x="15180" y="9600"/>
                    <a:pt x="15179" y="9612"/>
                    <a:pt x="15209" y="9592"/>
                  </a:cubicBezTo>
                  <a:cubicBezTo>
                    <a:pt x="15239" y="9572"/>
                    <a:pt x="15261" y="9638"/>
                    <a:pt x="15292" y="9644"/>
                  </a:cubicBezTo>
                  <a:cubicBezTo>
                    <a:pt x="15323" y="9650"/>
                    <a:pt x="15346" y="9698"/>
                    <a:pt x="15356" y="9704"/>
                  </a:cubicBezTo>
                  <a:cubicBezTo>
                    <a:pt x="15683" y="9744"/>
                    <a:pt x="15884" y="10294"/>
                    <a:pt x="15899" y="10331"/>
                  </a:cubicBezTo>
                  <a:cubicBezTo>
                    <a:pt x="15913" y="10367"/>
                    <a:pt x="15927" y="10400"/>
                    <a:pt x="15930" y="10440"/>
                  </a:cubicBezTo>
                  <a:cubicBezTo>
                    <a:pt x="15932" y="10480"/>
                    <a:pt x="15975" y="10579"/>
                    <a:pt x="15993" y="10642"/>
                  </a:cubicBezTo>
                  <a:cubicBezTo>
                    <a:pt x="16010" y="10706"/>
                    <a:pt x="16013" y="10787"/>
                    <a:pt x="16041" y="10862"/>
                  </a:cubicBezTo>
                  <a:cubicBezTo>
                    <a:pt x="16069" y="10937"/>
                    <a:pt x="16070" y="11112"/>
                    <a:pt x="16045" y="11201"/>
                  </a:cubicBezTo>
                  <a:cubicBezTo>
                    <a:pt x="16003" y="11369"/>
                    <a:pt x="16001" y="11425"/>
                    <a:pt x="16004" y="11479"/>
                  </a:cubicBezTo>
                  <a:cubicBezTo>
                    <a:pt x="16007" y="11533"/>
                    <a:pt x="15979" y="11625"/>
                    <a:pt x="15957" y="11673"/>
                  </a:cubicBezTo>
                  <a:cubicBezTo>
                    <a:pt x="15936" y="11720"/>
                    <a:pt x="15904" y="11736"/>
                    <a:pt x="15893" y="11851"/>
                  </a:cubicBezTo>
                  <a:cubicBezTo>
                    <a:pt x="15860" y="11895"/>
                    <a:pt x="15796" y="11995"/>
                    <a:pt x="15785" y="12084"/>
                  </a:cubicBezTo>
                  <a:cubicBezTo>
                    <a:pt x="15716" y="12132"/>
                    <a:pt x="15668" y="12242"/>
                    <a:pt x="15660" y="12270"/>
                  </a:cubicBezTo>
                  <a:cubicBezTo>
                    <a:pt x="15652" y="12298"/>
                    <a:pt x="15611" y="12338"/>
                    <a:pt x="15564" y="12376"/>
                  </a:cubicBezTo>
                  <a:cubicBezTo>
                    <a:pt x="15516" y="12415"/>
                    <a:pt x="15501" y="12459"/>
                    <a:pt x="15488" y="12496"/>
                  </a:cubicBezTo>
                  <a:cubicBezTo>
                    <a:pt x="15474" y="12533"/>
                    <a:pt x="15541" y="12619"/>
                    <a:pt x="15558" y="12627"/>
                  </a:cubicBezTo>
                  <a:cubicBezTo>
                    <a:pt x="15574" y="12634"/>
                    <a:pt x="15578" y="12656"/>
                    <a:pt x="15584" y="12694"/>
                  </a:cubicBezTo>
                  <a:cubicBezTo>
                    <a:pt x="15589" y="12732"/>
                    <a:pt x="15647" y="12783"/>
                    <a:pt x="15663" y="12793"/>
                  </a:cubicBezTo>
                  <a:cubicBezTo>
                    <a:pt x="15679" y="12801"/>
                    <a:pt x="15684" y="12812"/>
                    <a:pt x="15704" y="12794"/>
                  </a:cubicBezTo>
                  <a:cubicBezTo>
                    <a:pt x="15725" y="12775"/>
                    <a:pt x="15720" y="12812"/>
                    <a:pt x="15696" y="12863"/>
                  </a:cubicBezTo>
                  <a:cubicBezTo>
                    <a:pt x="15783" y="12820"/>
                    <a:pt x="15768" y="12955"/>
                    <a:pt x="15768" y="12978"/>
                  </a:cubicBezTo>
                  <a:cubicBezTo>
                    <a:pt x="15768" y="13001"/>
                    <a:pt x="15780" y="12991"/>
                    <a:pt x="15803" y="12989"/>
                  </a:cubicBezTo>
                  <a:cubicBezTo>
                    <a:pt x="15825" y="12987"/>
                    <a:pt x="15814" y="13016"/>
                    <a:pt x="15799" y="13029"/>
                  </a:cubicBezTo>
                  <a:cubicBezTo>
                    <a:pt x="15785" y="13041"/>
                    <a:pt x="15790" y="13070"/>
                    <a:pt x="15807" y="13089"/>
                  </a:cubicBezTo>
                  <a:cubicBezTo>
                    <a:pt x="15823" y="13107"/>
                    <a:pt x="15815" y="13127"/>
                    <a:pt x="15813" y="13147"/>
                  </a:cubicBezTo>
                  <a:cubicBezTo>
                    <a:pt x="15811" y="13167"/>
                    <a:pt x="15823" y="13178"/>
                    <a:pt x="15848" y="13179"/>
                  </a:cubicBezTo>
                  <a:cubicBezTo>
                    <a:pt x="15873" y="13181"/>
                    <a:pt x="15829" y="13247"/>
                    <a:pt x="15825" y="13270"/>
                  </a:cubicBezTo>
                  <a:cubicBezTo>
                    <a:pt x="15869" y="13273"/>
                    <a:pt x="15926" y="13413"/>
                    <a:pt x="15919" y="13437"/>
                  </a:cubicBezTo>
                  <a:cubicBezTo>
                    <a:pt x="15912" y="13462"/>
                    <a:pt x="15920" y="13525"/>
                    <a:pt x="15925" y="13554"/>
                  </a:cubicBezTo>
                  <a:cubicBezTo>
                    <a:pt x="15931" y="13583"/>
                    <a:pt x="15939" y="13575"/>
                    <a:pt x="15968" y="13571"/>
                  </a:cubicBezTo>
                  <a:cubicBezTo>
                    <a:pt x="15997" y="13566"/>
                    <a:pt x="15987" y="13588"/>
                    <a:pt x="15981" y="13620"/>
                  </a:cubicBezTo>
                  <a:cubicBezTo>
                    <a:pt x="15975" y="13652"/>
                    <a:pt x="15986" y="13651"/>
                    <a:pt x="16007" y="13638"/>
                  </a:cubicBezTo>
                  <a:cubicBezTo>
                    <a:pt x="16028" y="13626"/>
                    <a:pt x="16026" y="13701"/>
                    <a:pt x="16025" y="13745"/>
                  </a:cubicBezTo>
                  <a:cubicBezTo>
                    <a:pt x="16022" y="13787"/>
                    <a:pt x="16088" y="13863"/>
                    <a:pt x="16125" y="13881"/>
                  </a:cubicBezTo>
                  <a:cubicBezTo>
                    <a:pt x="16162" y="13900"/>
                    <a:pt x="16169" y="13978"/>
                    <a:pt x="16168" y="14058"/>
                  </a:cubicBezTo>
                  <a:cubicBezTo>
                    <a:pt x="16200" y="14142"/>
                    <a:pt x="16154" y="14273"/>
                    <a:pt x="16140" y="14300"/>
                  </a:cubicBezTo>
                  <a:cubicBezTo>
                    <a:pt x="16127" y="14328"/>
                    <a:pt x="16108" y="14331"/>
                    <a:pt x="16127" y="14374"/>
                  </a:cubicBezTo>
                  <a:cubicBezTo>
                    <a:pt x="16146" y="14417"/>
                    <a:pt x="16129" y="14442"/>
                    <a:pt x="16123" y="14478"/>
                  </a:cubicBezTo>
                  <a:cubicBezTo>
                    <a:pt x="16167" y="14498"/>
                    <a:pt x="16189" y="14534"/>
                    <a:pt x="16189" y="14566"/>
                  </a:cubicBezTo>
                  <a:cubicBezTo>
                    <a:pt x="16189" y="14598"/>
                    <a:pt x="16204" y="14598"/>
                    <a:pt x="16231" y="14600"/>
                  </a:cubicBezTo>
                  <a:cubicBezTo>
                    <a:pt x="16258" y="14601"/>
                    <a:pt x="16240" y="14623"/>
                    <a:pt x="16223" y="14632"/>
                  </a:cubicBezTo>
                  <a:cubicBezTo>
                    <a:pt x="16206" y="14641"/>
                    <a:pt x="16213" y="14675"/>
                    <a:pt x="16219" y="14696"/>
                  </a:cubicBezTo>
                  <a:cubicBezTo>
                    <a:pt x="16225" y="14718"/>
                    <a:pt x="16221" y="14733"/>
                    <a:pt x="16216" y="14747"/>
                  </a:cubicBezTo>
                  <a:cubicBezTo>
                    <a:pt x="16211" y="14761"/>
                    <a:pt x="16220" y="14801"/>
                    <a:pt x="16236" y="14835"/>
                  </a:cubicBezTo>
                  <a:cubicBezTo>
                    <a:pt x="16253" y="14869"/>
                    <a:pt x="16209" y="14835"/>
                    <a:pt x="16197" y="14798"/>
                  </a:cubicBezTo>
                  <a:cubicBezTo>
                    <a:pt x="16171" y="14640"/>
                    <a:pt x="16113" y="14612"/>
                    <a:pt x="16089" y="14638"/>
                  </a:cubicBezTo>
                  <a:cubicBezTo>
                    <a:pt x="16064" y="14664"/>
                    <a:pt x="16061" y="14623"/>
                    <a:pt x="16063" y="14580"/>
                  </a:cubicBezTo>
                  <a:cubicBezTo>
                    <a:pt x="15973" y="14604"/>
                    <a:pt x="15970" y="14692"/>
                    <a:pt x="15995" y="14739"/>
                  </a:cubicBezTo>
                  <a:cubicBezTo>
                    <a:pt x="15990" y="14745"/>
                    <a:pt x="15986" y="14752"/>
                    <a:pt x="15983" y="14759"/>
                  </a:cubicBezTo>
                  <a:cubicBezTo>
                    <a:pt x="15953" y="14819"/>
                    <a:pt x="15962" y="14924"/>
                    <a:pt x="15985" y="14988"/>
                  </a:cubicBezTo>
                  <a:cubicBezTo>
                    <a:pt x="15945" y="14987"/>
                    <a:pt x="15943" y="14990"/>
                    <a:pt x="15919" y="14956"/>
                  </a:cubicBezTo>
                  <a:cubicBezTo>
                    <a:pt x="15895" y="14922"/>
                    <a:pt x="15863" y="14929"/>
                    <a:pt x="15805" y="14929"/>
                  </a:cubicBezTo>
                  <a:cubicBezTo>
                    <a:pt x="15747" y="14929"/>
                    <a:pt x="15705" y="15108"/>
                    <a:pt x="15695" y="15123"/>
                  </a:cubicBezTo>
                  <a:cubicBezTo>
                    <a:pt x="15685" y="15139"/>
                    <a:pt x="15664" y="15139"/>
                    <a:pt x="15629" y="15214"/>
                  </a:cubicBezTo>
                  <a:cubicBezTo>
                    <a:pt x="15631" y="15159"/>
                    <a:pt x="15650" y="15125"/>
                    <a:pt x="15673" y="15088"/>
                  </a:cubicBezTo>
                  <a:cubicBezTo>
                    <a:pt x="15697" y="15051"/>
                    <a:pt x="15684" y="15008"/>
                    <a:pt x="15711" y="14985"/>
                  </a:cubicBezTo>
                  <a:cubicBezTo>
                    <a:pt x="15737" y="14962"/>
                    <a:pt x="15744" y="14957"/>
                    <a:pt x="15741" y="14898"/>
                  </a:cubicBezTo>
                  <a:cubicBezTo>
                    <a:pt x="15737" y="14837"/>
                    <a:pt x="15703" y="14818"/>
                    <a:pt x="15668" y="14753"/>
                  </a:cubicBezTo>
                  <a:cubicBezTo>
                    <a:pt x="15633" y="14689"/>
                    <a:pt x="15594" y="14634"/>
                    <a:pt x="15556" y="14621"/>
                  </a:cubicBezTo>
                  <a:cubicBezTo>
                    <a:pt x="15517" y="14609"/>
                    <a:pt x="15519" y="14581"/>
                    <a:pt x="15483" y="14544"/>
                  </a:cubicBezTo>
                  <a:cubicBezTo>
                    <a:pt x="15390" y="14552"/>
                    <a:pt x="15340" y="14492"/>
                    <a:pt x="15316" y="14469"/>
                  </a:cubicBezTo>
                  <a:cubicBezTo>
                    <a:pt x="15292" y="14446"/>
                    <a:pt x="15240" y="14466"/>
                    <a:pt x="15209" y="14540"/>
                  </a:cubicBezTo>
                  <a:cubicBezTo>
                    <a:pt x="15206" y="14513"/>
                    <a:pt x="15206" y="14478"/>
                    <a:pt x="15231" y="14449"/>
                  </a:cubicBezTo>
                  <a:cubicBezTo>
                    <a:pt x="15257" y="14420"/>
                    <a:pt x="15271" y="14423"/>
                    <a:pt x="15275" y="14372"/>
                  </a:cubicBezTo>
                  <a:cubicBezTo>
                    <a:pt x="15279" y="14322"/>
                    <a:pt x="15209" y="14245"/>
                    <a:pt x="15180" y="14222"/>
                  </a:cubicBezTo>
                  <a:cubicBezTo>
                    <a:pt x="15151" y="14199"/>
                    <a:pt x="15094" y="14148"/>
                    <a:pt x="15068" y="14091"/>
                  </a:cubicBezTo>
                  <a:cubicBezTo>
                    <a:pt x="15042" y="14035"/>
                    <a:pt x="15012" y="14085"/>
                    <a:pt x="14996" y="14038"/>
                  </a:cubicBezTo>
                  <a:cubicBezTo>
                    <a:pt x="14967" y="13945"/>
                    <a:pt x="14963" y="13885"/>
                    <a:pt x="14970" y="13845"/>
                  </a:cubicBezTo>
                  <a:cubicBezTo>
                    <a:pt x="14971" y="13854"/>
                    <a:pt x="14972" y="13864"/>
                    <a:pt x="14974" y="13871"/>
                  </a:cubicBezTo>
                  <a:cubicBezTo>
                    <a:pt x="14988" y="13913"/>
                    <a:pt x="15049" y="13915"/>
                    <a:pt x="15140" y="13905"/>
                  </a:cubicBezTo>
                  <a:cubicBezTo>
                    <a:pt x="15230" y="13895"/>
                    <a:pt x="15283" y="13944"/>
                    <a:pt x="15304" y="13934"/>
                  </a:cubicBezTo>
                  <a:cubicBezTo>
                    <a:pt x="15325" y="13924"/>
                    <a:pt x="15362" y="13928"/>
                    <a:pt x="15385" y="13926"/>
                  </a:cubicBezTo>
                  <a:cubicBezTo>
                    <a:pt x="15398" y="13846"/>
                    <a:pt x="15270" y="13698"/>
                    <a:pt x="15211" y="13651"/>
                  </a:cubicBezTo>
                  <a:cubicBezTo>
                    <a:pt x="15152" y="13604"/>
                    <a:pt x="15061" y="13711"/>
                    <a:pt x="15027" y="13718"/>
                  </a:cubicBezTo>
                  <a:cubicBezTo>
                    <a:pt x="15011" y="13721"/>
                    <a:pt x="14998" y="13732"/>
                    <a:pt x="14989" y="13747"/>
                  </a:cubicBezTo>
                  <a:cubicBezTo>
                    <a:pt x="14985" y="13720"/>
                    <a:pt x="14975" y="13691"/>
                    <a:pt x="14966" y="13676"/>
                  </a:cubicBezTo>
                  <a:cubicBezTo>
                    <a:pt x="14912" y="13577"/>
                    <a:pt x="14921" y="13492"/>
                    <a:pt x="14926" y="13439"/>
                  </a:cubicBezTo>
                  <a:cubicBezTo>
                    <a:pt x="14931" y="13385"/>
                    <a:pt x="14868" y="13246"/>
                    <a:pt x="14832" y="13216"/>
                  </a:cubicBezTo>
                  <a:cubicBezTo>
                    <a:pt x="14796" y="13187"/>
                    <a:pt x="14764" y="13087"/>
                    <a:pt x="14764" y="13010"/>
                  </a:cubicBezTo>
                  <a:cubicBezTo>
                    <a:pt x="14764" y="12933"/>
                    <a:pt x="14773" y="12706"/>
                    <a:pt x="14762" y="12690"/>
                  </a:cubicBezTo>
                  <a:cubicBezTo>
                    <a:pt x="14730" y="12645"/>
                    <a:pt x="14721" y="12571"/>
                    <a:pt x="14722" y="12531"/>
                  </a:cubicBezTo>
                  <a:cubicBezTo>
                    <a:pt x="14723" y="12491"/>
                    <a:pt x="14714" y="12511"/>
                    <a:pt x="14699" y="12522"/>
                  </a:cubicBezTo>
                  <a:cubicBezTo>
                    <a:pt x="14685" y="12533"/>
                    <a:pt x="14657" y="12534"/>
                    <a:pt x="14633" y="12521"/>
                  </a:cubicBezTo>
                  <a:cubicBezTo>
                    <a:pt x="14610" y="12507"/>
                    <a:pt x="14548" y="12537"/>
                    <a:pt x="14524" y="12573"/>
                  </a:cubicBezTo>
                  <a:cubicBezTo>
                    <a:pt x="14544" y="12488"/>
                    <a:pt x="14488" y="12493"/>
                    <a:pt x="14458" y="12517"/>
                  </a:cubicBezTo>
                  <a:cubicBezTo>
                    <a:pt x="14428" y="12542"/>
                    <a:pt x="14384" y="12545"/>
                    <a:pt x="14358" y="12536"/>
                  </a:cubicBezTo>
                  <a:cubicBezTo>
                    <a:pt x="14331" y="12527"/>
                    <a:pt x="14335" y="12565"/>
                    <a:pt x="14347" y="12597"/>
                  </a:cubicBezTo>
                  <a:cubicBezTo>
                    <a:pt x="14360" y="12629"/>
                    <a:pt x="14311" y="12602"/>
                    <a:pt x="14268" y="12553"/>
                  </a:cubicBezTo>
                  <a:cubicBezTo>
                    <a:pt x="14226" y="12504"/>
                    <a:pt x="14123" y="12603"/>
                    <a:pt x="14086" y="12634"/>
                  </a:cubicBezTo>
                  <a:cubicBezTo>
                    <a:pt x="14049" y="12665"/>
                    <a:pt x="14017" y="12669"/>
                    <a:pt x="13947" y="12668"/>
                  </a:cubicBezTo>
                  <a:cubicBezTo>
                    <a:pt x="13878" y="12666"/>
                    <a:pt x="13862" y="12930"/>
                    <a:pt x="13856" y="12909"/>
                  </a:cubicBezTo>
                  <a:cubicBezTo>
                    <a:pt x="13849" y="12887"/>
                    <a:pt x="13857" y="12817"/>
                    <a:pt x="13874" y="12757"/>
                  </a:cubicBezTo>
                  <a:cubicBezTo>
                    <a:pt x="13892" y="12697"/>
                    <a:pt x="13884" y="12668"/>
                    <a:pt x="13881" y="12642"/>
                  </a:cubicBezTo>
                  <a:cubicBezTo>
                    <a:pt x="13879" y="12616"/>
                    <a:pt x="13813" y="12642"/>
                    <a:pt x="13760" y="12550"/>
                  </a:cubicBezTo>
                  <a:cubicBezTo>
                    <a:pt x="13679" y="12416"/>
                    <a:pt x="13568" y="12500"/>
                    <a:pt x="13543" y="12462"/>
                  </a:cubicBezTo>
                  <a:cubicBezTo>
                    <a:pt x="13517" y="12424"/>
                    <a:pt x="13469" y="12424"/>
                    <a:pt x="13431" y="12422"/>
                  </a:cubicBezTo>
                  <a:cubicBezTo>
                    <a:pt x="13393" y="12421"/>
                    <a:pt x="13327" y="12375"/>
                    <a:pt x="13313" y="12381"/>
                  </a:cubicBezTo>
                  <a:cubicBezTo>
                    <a:pt x="13242" y="12422"/>
                    <a:pt x="13215" y="12395"/>
                    <a:pt x="13196" y="12379"/>
                  </a:cubicBezTo>
                  <a:cubicBezTo>
                    <a:pt x="13178" y="12364"/>
                    <a:pt x="13171" y="12366"/>
                    <a:pt x="13152" y="12378"/>
                  </a:cubicBezTo>
                  <a:cubicBezTo>
                    <a:pt x="13170" y="12305"/>
                    <a:pt x="13107" y="12268"/>
                    <a:pt x="13096" y="12244"/>
                  </a:cubicBezTo>
                  <a:cubicBezTo>
                    <a:pt x="13086" y="12219"/>
                    <a:pt x="13044" y="12156"/>
                    <a:pt x="13011" y="12104"/>
                  </a:cubicBezTo>
                  <a:cubicBezTo>
                    <a:pt x="12977" y="12052"/>
                    <a:pt x="12939" y="12080"/>
                    <a:pt x="12926" y="12061"/>
                  </a:cubicBezTo>
                  <a:cubicBezTo>
                    <a:pt x="12913" y="12043"/>
                    <a:pt x="12814" y="11975"/>
                    <a:pt x="12793" y="11945"/>
                  </a:cubicBezTo>
                  <a:cubicBezTo>
                    <a:pt x="12771" y="11914"/>
                    <a:pt x="12771" y="11853"/>
                    <a:pt x="12716" y="11877"/>
                  </a:cubicBezTo>
                  <a:cubicBezTo>
                    <a:pt x="12697" y="11886"/>
                    <a:pt x="12679" y="11884"/>
                    <a:pt x="12662" y="11878"/>
                  </a:cubicBezTo>
                  <a:cubicBezTo>
                    <a:pt x="12633" y="11868"/>
                    <a:pt x="12608" y="11845"/>
                    <a:pt x="12591" y="11847"/>
                  </a:cubicBezTo>
                  <a:cubicBezTo>
                    <a:pt x="12564" y="11848"/>
                    <a:pt x="12471" y="11880"/>
                    <a:pt x="12337" y="11766"/>
                  </a:cubicBezTo>
                  <a:cubicBezTo>
                    <a:pt x="12203" y="11653"/>
                    <a:pt x="12079" y="11711"/>
                    <a:pt x="12025" y="11785"/>
                  </a:cubicBezTo>
                  <a:cubicBezTo>
                    <a:pt x="11971" y="11859"/>
                    <a:pt x="11932" y="11874"/>
                    <a:pt x="11899" y="11908"/>
                  </a:cubicBezTo>
                  <a:cubicBezTo>
                    <a:pt x="11866" y="11942"/>
                    <a:pt x="11777" y="12031"/>
                    <a:pt x="11794" y="11997"/>
                  </a:cubicBezTo>
                  <a:cubicBezTo>
                    <a:pt x="11811" y="11963"/>
                    <a:pt x="11806" y="11963"/>
                    <a:pt x="11777" y="11951"/>
                  </a:cubicBezTo>
                  <a:cubicBezTo>
                    <a:pt x="11748" y="11939"/>
                    <a:pt x="11742" y="11963"/>
                    <a:pt x="11709" y="12018"/>
                  </a:cubicBezTo>
                  <a:cubicBezTo>
                    <a:pt x="11709" y="12018"/>
                    <a:pt x="11722" y="11969"/>
                    <a:pt x="11745" y="11852"/>
                  </a:cubicBezTo>
                  <a:cubicBezTo>
                    <a:pt x="11768" y="11736"/>
                    <a:pt x="11722" y="11576"/>
                    <a:pt x="11694" y="11533"/>
                  </a:cubicBezTo>
                  <a:cubicBezTo>
                    <a:pt x="11666" y="11490"/>
                    <a:pt x="11649" y="11430"/>
                    <a:pt x="11626" y="11329"/>
                  </a:cubicBezTo>
                  <a:cubicBezTo>
                    <a:pt x="11602" y="11229"/>
                    <a:pt x="11519" y="10962"/>
                    <a:pt x="11508" y="10934"/>
                  </a:cubicBezTo>
                  <a:cubicBezTo>
                    <a:pt x="11497" y="10906"/>
                    <a:pt x="11485" y="10845"/>
                    <a:pt x="11485" y="10820"/>
                  </a:cubicBezTo>
                  <a:cubicBezTo>
                    <a:pt x="11484" y="10796"/>
                    <a:pt x="11478" y="10786"/>
                    <a:pt x="11452" y="10745"/>
                  </a:cubicBezTo>
                  <a:cubicBezTo>
                    <a:pt x="11425" y="10704"/>
                    <a:pt x="11395" y="10787"/>
                    <a:pt x="11358" y="10749"/>
                  </a:cubicBezTo>
                  <a:cubicBezTo>
                    <a:pt x="11321" y="10711"/>
                    <a:pt x="11262" y="10776"/>
                    <a:pt x="11232" y="10764"/>
                  </a:cubicBezTo>
                  <a:cubicBezTo>
                    <a:pt x="11202" y="10753"/>
                    <a:pt x="11172" y="10779"/>
                    <a:pt x="11153" y="10804"/>
                  </a:cubicBezTo>
                  <a:cubicBezTo>
                    <a:pt x="11136" y="10750"/>
                    <a:pt x="11107" y="10712"/>
                    <a:pt x="11095" y="10706"/>
                  </a:cubicBezTo>
                  <a:cubicBezTo>
                    <a:pt x="11084" y="10700"/>
                    <a:pt x="11076" y="10700"/>
                    <a:pt x="11069" y="10650"/>
                  </a:cubicBezTo>
                  <a:cubicBezTo>
                    <a:pt x="11063" y="10599"/>
                    <a:pt x="11016" y="10591"/>
                    <a:pt x="11001" y="10588"/>
                  </a:cubicBezTo>
                  <a:cubicBezTo>
                    <a:pt x="10987" y="10585"/>
                    <a:pt x="10998" y="10567"/>
                    <a:pt x="11020" y="10558"/>
                  </a:cubicBezTo>
                  <a:cubicBezTo>
                    <a:pt x="11042" y="10550"/>
                    <a:pt x="11032" y="10479"/>
                    <a:pt x="11032" y="10434"/>
                  </a:cubicBezTo>
                  <a:cubicBezTo>
                    <a:pt x="11032" y="10389"/>
                    <a:pt x="11042" y="10373"/>
                    <a:pt x="11053" y="10351"/>
                  </a:cubicBezTo>
                  <a:cubicBezTo>
                    <a:pt x="11053" y="10351"/>
                    <a:pt x="11036" y="10299"/>
                    <a:pt x="11013" y="10200"/>
                  </a:cubicBezTo>
                  <a:cubicBezTo>
                    <a:pt x="10989" y="10101"/>
                    <a:pt x="11012" y="10077"/>
                    <a:pt x="11004" y="10017"/>
                  </a:cubicBezTo>
                  <a:cubicBezTo>
                    <a:pt x="10997" y="9958"/>
                    <a:pt x="10971" y="9929"/>
                    <a:pt x="10998" y="9838"/>
                  </a:cubicBezTo>
                  <a:cubicBezTo>
                    <a:pt x="11012" y="9793"/>
                    <a:pt x="11012" y="9758"/>
                    <a:pt x="11010" y="9729"/>
                  </a:cubicBezTo>
                  <a:cubicBezTo>
                    <a:pt x="11008" y="9698"/>
                    <a:pt x="11003" y="9673"/>
                    <a:pt x="11008" y="9646"/>
                  </a:cubicBezTo>
                  <a:cubicBezTo>
                    <a:pt x="11020" y="9560"/>
                    <a:pt x="10999" y="9537"/>
                    <a:pt x="10979" y="9522"/>
                  </a:cubicBezTo>
                  <a:cubicBezTo>
                    <a:pt x="10959" y="9508"/>
                    <a:pt x="10967" y="9479"/>
                    <a:pt x="10998" y="9479"/>
                  </a:cubicBezTo>
                  <a:cubicBezTo>
                    <a:pt x="11030" y="9479"/>
                    <a:pt x="11049" y="9333"/>
                    <a:pt x="11051" y="9278"/>
                  </a:cubicBezTo>
                  <a:cubicBezTo>
                    <a:pt x="11052" y="9222"/>
                    <a:pt x="11084" y="9167"/>
                    <a:pt x="11092" y="9110"/>
                  </a:cubicBezTo>
                  <a:cubicBezTo>
                    <a:pt x="11100" y="9052"/>
                    <a:pt x="11098" y="9074"/>
                    <a:pt x="11118" y="9041"/>
                  </a:cubicBezTo>
                  <a:cubicBezTo>
                    <a:pt x="11139" y="9008"/>
                    <a:pt x="11111" y="8936"/>
                    <a:pt x="11095" y="8889"/>
                  </a:cubicBezTo>
                  <a:cubicBezTo>
                    <a:pt x="11079" y="8842"/>
                    <a:pt x="11147" y="8922"/>
                    <a:pt x="11137" y="8892"/>
                  </a:cubicBezTo>
                  <a:cubicBezTo>
                    <a:pt x="11093" y="8709"/>
                    <a:pt x="11177" y="8606"/>
                    <a:pt x="11209" y="8588"/>
                  </a:cubicBezTo>
                  <a:cubicBezTo>
                    <a:pt x="11242" y="8569"/>
                    <a:pt x="11253" y="8534"/>
                    <a:pt x="11262" y="8499"/>
                  </a:cubicBezTo>
                  <a:cubicBezTo>
                    <a:pt x="11244" y="8497"/>
                    <a:pt x="11249" y="8466"/>
                    <a:pt x="11222" y="8463"/>
                  </a:cubicBezTo>
                  <a:cubicBezTo>
                    <a:pt x="11194" y="8460"/>
                    <a:pt x="11162" y="8375"/>
                    <a:pt x="11180" y="8393"/>
                  </a:cubicBezTo>
                  <a:cubicBezTo>
                    <a:pt x="11223" y="8418"/>
                    <a:pt x="11233" y="8393"/>
                    <a:pt x="11246" y="8385"/>
                  </a:cubicBezTo>
                  <a:cubicBezTo>
                    <a:pt x="11260" y="8377"/>
                    <a:pt x="11253" y="8360"/>
                    <a:pt x="11233" y="8334"/>
                  </a:cubicBezTo>
                  <a:cubicBezTo>
                    <a:pt x="11213" y="8307"/>
                    <a:pt x="11249" y="8310"/>
                    <a:pt x="11267" y="8318"/>
                  </a:cubicBezTo>
                  <a:cubicBezTo>
                    <a:pt x="11285" y="8325"/>
                    <a:pt x="11292" y="8302"/>
                    <a:pt x="11304" y="8284"/>
                  </a:cubicBezTo>
                  <a:cubicBezTo>
                    <a:pt x="11316" y="8265"/>
                    <a:pt x="11319" y="8248"/>
                    <a:pt x="11309" y="8202"/>
                  </a:cubicBezTo>
                  <a:cubicBezTo>
                    <a:pt x="11299" y="8156"/>
                    <a:pt x="11319" y="8175"/>
                    <a:pt x="11347" y="8189"/>
                  </a:cubicBezTo>
                  <a:cubicBezTo>
                    <a:pt x="11337" y="8094"/>
                    <a:pt x="11239" y="8067"/>
                    <a:pt x="11249" y="8069"/>
                  </a:cubicBezTo>
                  <a:cubicBezTo>
                    <a:pt x="11359" y="8072"/>
                    <a:pt x="11376" y="8138"/>
                    <a:pt x="11381" y="8147"/>
                  </a:cubicBezTo>
                  <a:cubicBezTo>
                    <a:pt x="11385" y="8157"/>
                    <a:pt x="11386" y="8102"/>
                    <a:pt x="11386" y="8094"/>
                  </a:cubicBezTo>
                  <a:cubicBezTo>
                    <a:pt x="11386" y="8087"/>
                    <a:pt x="11378" y="8072"/>
                    <a:pt x="11362" y="8062"/>
                  </a:cubicBezTo>
                  <a:cubicBezTo>
                    <a:pt x="11346" y="8051"/>
                    <a:pt x="11344" y="8057"/>
                    <a:pt x="11344" y="8023"/>
                  </a:cubicBezTo>
                  <a:cubicBezTo>
                    <a:pt x="11343" y="7989"/>
                    <a:pt x="11351" y="7971"/>
                    <a:pt x="11363" y="7976"/>
                  </a:cubicBezTo>
                  <a:cubicBezTo>
                    <a:pt x="11400" y="7973"/>
                    <a:pt x="11388" y="7951"/>
                    <a:pt x="11386" y="7920"/>
                  </a:cubicBezTo>
                  <a:cubicBezTo>
                    <a:pt x="11385" y="7890"/>
                    <a:pt x="11467" y="7876"/>
                    <a:pt x="11481" y="7888"/>
                  </a:cubicBezTo>
                  <a:cubicBezTo>
                    <a:pt x="11494" y="7901"/>
                    <a:pt x="11522" y="7853"/>
                    <a:pt x="11530" y="7828"/>
                  </a:cubicBezTo>
                  <a:cubicBezTo>
                    <a:pt x="11538" y="7804"/>
                    <a:pt x="11468" y="7787"/>
                    <a:pt x="11450" y="7788"/>
                  </a:cubicBezTo>
                  <a:cubicBezTo>
                    <a:pt x="11432" y="7789"/>
                    <a:pt x="11393" y="7732"/>
                    <a:pt x="11401" y="7716"/>
                  </a:cubicBezTo>
                  <a:cubicBezTo>
                    <a:pt x="11450" y="7663"/>
                    <a:pt x="11481" y="7634"/>
                    <a:pt x="11538" y="7657"/>
                  </a:cubicBezTo>
                  <a:cubicBezTo>
                    <a:pt x="11595" y="7680"/>
                    <a:pt x="11637" y="7658"/>
                    <a:pt x="11655" y="7615"/>
                  </a:cubicBezTo>
                  <a:cubicBezTo>
                    <a:pt x="11689" y="7541"/>
                    <a:pt x="11722" y="7514"/>
                    <a:pt x="11748" y="7520"/>
                  </a:cubicBezTo>
                  <a:cubicBezTo>
                    <a:pt x="11774" y="7526"/>
                    <a:pt x="11781" y="7463"/>
                    <a:pt x="11768" y="7332"/>
                  </a:cubicBezTo>
                  <a:cubicBezTo>
                    <a:pt x="11754" y="7201"/>
                    <a:pt x="11613" y="7130"/>
                    <a:pt x="11581" y="7127"/>
                  </a:cubicBezTo>
                  <a:cubicBezTo>
                    <a:pt x="11549" y="7126"/>
                    <a:pt x="11537" y="7078"/>
                    <a:pt x="11498" y="7027"/>
                  </a:cubicBezTo>
                  <a:cubicBezTo>
                    <a:pt x="11458" y="6975"/>
                    <a:pt x="11411" y="7078"/>
                    <a:pt x="11405" y="7105"/>
                  </a:cubicBezTo>
                  <a:cubicBezTo>
                    <a:pt x="11400" y="7133"/>
                    <a:pt x="11380" y="7131"/>
                    <a:pt x="11354" y="7148"/>
                  </a:cubicBezTo>
                  <a:cubicBezTo>
                    <a:pt x="11352" y="7066"/>
                    <a:pt x="11374" y="7056"/>
                    <a:pt x="11394" y="7037"/>
                  </a:cubicBezTo>
                  <a:cubicBezTo>
                    <a:pt x="11415" y="7017"/>
                    <a:pt x="11360" y="7009"/>
                    <a:pt x="11339" y="6986"/>
                  </a:cubicBezTo>
                  <a:cubicBezTo>
                    <a:pt x="11319" y="6962"/>
                    <a:pt x="11291" y="6966"/>
                    <a:pt x="11275" y="6968"/>
                  </a:cubicBezTo>
                  <a:cubicBezTo>
                    <a:pt x="11235" y="6971"/>
                    <a:pt x="11124" y="6917"/>
                    <a:pt x="11111" y="6885"/>
                  </a:cubicBezTo>
                  <a:cubicBezTo>
                    <a:pt x="11097" y="6853"/>
                    <a:pt x="11102" y="6905"/>
                    <a:pt x="11106" y="6930"/>
                  </a:cubicBezTo>
                  <a:cubicBezTo>
                    <a:pt x="11109" y="6955"/>
                    <a:pt x="11092" y="6953"/>
                    <a:pt x="11078" y="6960"/>
                  </a:cubicBezTo>
                  <a:cubicBezTo>
                    <a:pt x="11063" y="6967"/>
                    <a:pt x="11026" y="6929"/>
                    <a:pt x="11019" y="6895"/>
                  </a:cubicBezTo>
                  <a:cubicBezTo>
                    <a:pt x="11012" y="6862"/>
                    <a:pt x="11071" y="6866"/>
                    <a:pt x="11064" y="6858"/>
                  </a:cubicBezTo>
                  <a:cubicBezTo>
                    <a:pt x="11056" y="6848"/>
                    <a:pt x="11003" y="6749"/>
                    <a:pt x="11008" y="6719"/>
                  </a:cubicBezTo>
                  <a:cubicBezTo>
                    <a:pt x="11038" y="6835"/>
                    <a:pt x="11218" y="6894"/>
                    <a:pt x="11244" y="6914"/>
                  </a:cubicBezTo>
                  <a:cubicBezTo>
                    <a:pt x="11269" y="6933"/>
                    <a:pt x="11307" y="6953"/>
                    <a:pt x="11356" y="6965"/>
                  </a:cubicBezTo>
                  <a:cubicBezTo>
                    <a:pt x="11406" y="6977"/>
                    <a:pt x="11481" y="6996"/>
                    <a:pt x="11523" y="6979"/>
                  </a:cubicBezTo>
                  <a:cubicBezTo>
                    <a:pt x="11566" y="6963"/>
                    <a:pt x="11591" y="7037"/>
                    <a:pt x="11615" y="7034"/>
                  </a:cubicBezTo>
                  <a:cubicBezTo>
                    <a:pt x="11640" y="7030"/>
                    <a:pt x="11650" y="7054"/>
                    <a:pt x="11689" y="7062"/>
                  </a:cubicBezTo>
                  <a:cubicBezTo>
                    <a:pt x="11729" y="7070"/>
                    <a:pt x="11737" y="7005"/>
                    <a:pt x="11737" y="6953"/>
                  </a:cubicBezTo>
                  <a:cubicBezTo>
                    <a:pt x="11761" y="6989"/>
                    <a:pt x="11789" y="7005"/>
                    <a:pt x="11822" y="6973"/>
                  </a:cubicBezTo>
                  <a:cubicBezTo>
                    <a:pt x="11878" y="6914"/>
                    <a:pt x="11879" y="6794"/>
                    <a:pt x="11823" y="6737"/>
                  </a:cubicBezTo>
                  <a:cubicBezTo>
                    <a:pt x="11870" y="6702"/>
                    <a:pt x="11866" y="6592"/>
                    <a:pt x="11815" y="6598"/>
                  </a:cubicBezTo>
                  <a:cubicBezTo>
                    <a:pt x="11823" y="6592"/>
                    <a:pt x="11854" y="6530"/>
                    <a:pt x="11862" y="6517"/>
                  </a:cubicBezTo>
                  <a:cubicBezTo>
                    <a:pt x="11870" y="6506"/>
                    <a:pt x="11892" y="6559"/>
                    <a:pt x="11898" y="6642"/>
                  </a:cubicBezTo>
                  <a:cubicBezTo>
                    <a:pt x="11898" y="6642"/>
                    <a:pt x="11928" y="6666"/>
                    <a:pt x="11967" y="6711"/>
                  </a:cubicBezTo>
                  <a:cubicBezTo>
                    <a:pt x="11900" y="6582"/>
                    <a:pt x="11995" y="6633"/>
                    <a:pt x="12031" y="6676"/>
                  </a:cubicBezTo>
                  <a:cubicBezTo>
                    <a:pt x="12029" y="6664"/>
                    <a:pt x="12022" y="6623"/>
                    <a:pt x="11993" y="6525"/>
                  </a:cubicBezTo>
                  <a:cubicBezTo>
                    <a:pt x="12079" y="6693"/>
                    <a:pt x="12129" y="6642"/>
                    <a:pt x="12142" y="6612"/>
                  </a:cubicBezTo>
                  <a:cubicBezTo>
                    <a:pt x="12155" y="6581"/>
                    <a:pt x="12179" y="6549"/>
                    <a:pt x="12200" y="6531"/>
                  </a:cubicBezTo>
                  <a:cubicBezTo>
                    <a:pt x="12221" y="6512"/>
                    <a:pt x="12252" y="6502"/>
                    <a:pt x="12250" y="6452"/>
                  </a:cubicBezTo>
                  <a:cubicBezTo>
                    <a:pt x="12247" y="6402"/>
                    <a:pt x="12270" y="6363"/>
                    <a:pt x="12270" y="6335"/>
                  </a:cubicBezTo>
                  <a:cubicBezTo>
                    <a:pt x="12270" y="6308"/>
                    <a:pt x="12277" y="6202"/>
                    <a:pt x="12283" y="6190"/>
                  </a:cubicBezTo>
                  <a:cubicBezTo>
                    <a:pt x="12340" y="6133"/>
                    <a:pt x="12334" y="6081"/>
                    <a:pt x="12325" y="6058"/>
                  </a:cubicBezTo>
                  <a:cubicBezTo>
                    <a:pt x="12316" y="6036"/>
                    <a:pt x="12297" y="6031"/>
                    <a:pt x="12335" y="5978"/>
                  </a:cubicBezTo>
                  <a:cubicBezTo>
                    <a:pt x="12372" y="5926"/>
                    <a:pt x="12338" y="5914"/>
                    <a:pt x="12374" y="5821"/>
                  </a:cubicBezTo>
                  <a:cubicBezTo>
                    <a:pt x="12422" y="5689"/>
                    <a:pt x="12394" y="5654"/>
                    <a:pt x="12371" y="5609"/>
                  </a:cubicBezTo>
                  <a:cubicBezTo>
                    <a:pt x="12347" y="5566"/>
                    <a:pt x="12288" y="5607"/>
                    <a:pt x="12255" y="5599"/>
                  </a:cubicBezTo>
                  <a:cubicBezTo>
                    <a:pt x="12223" y="5592"/>
                    <a:pt x="12190" y="5618"/>
                    <a:pt x="12146" y="5637"/>
                  </a:cubicBezTo>
                  <a:cubicBezTo>
                    <a:pt x="12103" y="5657"/>
                    <a:pt x="11958" y="5671"/>
                    <a:pt x="11945" y="5635"/>
                  </a:cubicBezTo>
                  <a:cubicBezTo>
                    <a:pt x="11933" y="5599"/>
                    <a:pt x="11878" y="5601"/>
                    <a:pt x="11850" y="5534"/>
                  </a:cubicBezTo>
                  <a:cubicBezTo>
                    <a:pt x="11770" y="5361"/>
                    <a:pt x="11631" y="5324"/>
                    <a:pt x="11597" y="5327"/>
                  </a:cubicBezTo>
                  <a:cubicBezTo>
                    <a:pt x="11564" y="5330"/>
                    <a:pt x="11509" y="5327"/>
                    <a:pt x="11488" y="5318"/>
                  </a:cubicBezTo>
                  <a:cubicBezTo>
                    <a:pt x="11466" y="5309"/>
                    <a:pt x="11477" y="5347"/>
                    <a:pt x="11483" y="5375"/>
                  </a:cubicBezTo>
                  <a:cubicBezTo>
                    <a:pt x="11488" y="5404"/>
                    <a:pt x="11413" y="5337"/>
                    <a:pt x="11393" y="5316"/>
                  </a:cubicBezTo>
                  <a:cubicBezTo>
                    <a:pt x="11417" y="5296"/>
                    <a:pt x="11467" y="5274"/>
                    <a:pt x="11494" y="5289"/>
                  </a:cubicBezTo>
                  <a:cubicBezTo>
                    <a:pt x="11521" y="5304"/>
                    <a:pt x="11567" y="5296"/>
                    <a:pt x="11603" y="5284"/>
                  </a:cubicBezTo>
                  <a:cubicBezTo>
                    <a:pt x="11639" y="5272"/>
                    <a:pt x="11689" y="5280"/>
                    <a:pt x="11717" y="5309"/>
                  </a:cubicBezTo>
                  <a:cubicBezTo>
                    <a:pt x="11746" y="5337"/>
                    <a:pt x="11742" y="5314"/>
                    <a:pt x="11726" y="5280"/>
                  </a:cubicBezTo>
                  <a:cubicBezTo>
                    <a:pt x="11709" y="5246"/>
                    <a:pt x="11676" y="5231"/>
                    <a:pt x="11690" y="5234"/>
                  </a:cubicBezTo>
                  <a:cubicBezTo>
                    <a:pt x="11808" y="5225"/>
                    <a:pt x="11884" y="5334"/>
                    <a:pt x="11897" y="5347"/>
                  </a:cubicBezTo>
                  <a:cubicBezTo>
                    <a:pt x="11910" y="5361"/>
                    <a:pt x="11928" y="5383"/>
                    <a:pt x="11970" y="5385"/>
                  </a:cubicBezTo>
                  <a:cubicBezTo>
                    <a:pt x="12012" y="5387"/>
                    <a:pt x="12067" y="5487"/>
                    <a:pt x="12101" y="5531"/>
                  </a:cubicBezTo>
                  <a:cubicBezTo>
                    <a:pt x="12135" y="5575"/>
                    <a:pt x="12166" y="5590"/>
                    <a:pt x="12186" y="5578"/>
                  </a:cubicBezTo>
                  <a:cubicBezTo>
                    <a:pt x="12206" y="5566"/>
                    <a:pt x="12230" y="5561"/>
                    <a:pt x="12258" y="5560"/>
                  </a:cubicBezTo>
                  <a:cubicBezTo>
                    <a:pt x="12286" y="5558"/>
                    <a:pt x="12316" y="5528"/>
                    <a:pt x="12318" y="5498"/>
                  </a:cubicBezTo>
                  <a:cubicBezTo>
                    <a:pt x="12320" y="5469"/>
                    <a:pt x="12326" y="5410"/>
                    <a:pt x="12379" y="5326"/>
                  </a:cubicBezTo>
                  <a:cubicBezTo>
                    <a:pt x="12442" y="5229"/>
                    <a:pt x="12431" y="5178"/>
                    <a:pt x="12423" y="5134"/>
                  </a:cubicBezTo>
                  <a:cubicBezTo>
                    <a:pt x="12416" y="5091"/>
                    <a:pt x="12439" y="5065"/>
                    <a:pt x="12447" y="5037"/>
                  </a:cubicBezTo>
                  <a:cubicBezTo>
                    <a:pt x="12454" y="5010"/>
                    <a:pt x="12458" y="4992"/>
                    <a:pt x="12492" y="4927"/>
                  </a:cubicBezTo>
                  <a:cubicBezTo>
                    <a:pt x="12526" y="4861"/>
                    <a:pt x="12465" y="4794"/>
                    <a:pt x="12392" y="4770"/>
                  </a:cubicBezTo>
                  <a:cubicBezTo>
                    <a:pt x="12319" y="4747"/>
                    <a:pt x="12296" y="4702"/>
                    <a:pt x="12295" y="4670"/>
                  </a:cubicBezTo>
                  <a:cubicBezTo>
                    <a:pt x="12294" y="4638"/>
                    <a:pt x="12339" y="4592"/>
                    <a:pt x="12387" y="4592"/>
                  </a:cubicBezTo>
                  <a:cubicBezTo>
                    <a:pt x="12436" y="4592"/>
                    <a:pt x="12493" y="4565"/>
                    <a:pt x="12516" y="4513"/>
                  </a:cubicBezTo>
                  <a:cubicBezTo>
                    <a:pt x="12538" y="4461"/>
                    <a:pt x="12558" y="4530"/>
                    <a:pt x="12571" y="4545"/>
                  </a:cubicBezTo>
                  <a:cubicBezTo>
                    <a:pt x="12584" y="4560"/>
                    <a:pt x="12583" y="4616"/>
                    <a:pt x="12595" y="4655"/>
                  </a:cubicBezTo>
                  <a:cubicBezTo>
                    <a:pt x="12608" y="4692"/>
                    <a:pt x="12607" y="4708"/>
                    <a:pt x="12619" y="4709"/>
                  </a:cubicBezTo>
                  <a:cubicBezTo>
                    <a:pt x="12665" y="4676"/>
                    <a:pt x="12754" y="4704"/>
                    <a:pt x="12786" y="4721"/>
                  </a:cubicBezTo>
                  <a:cubicBezTo>
                    <a:pt x="12769" y="4719"/>
                    <a:pt x="12748" y="4725"/>
                    <a:pt x="12724" y="4738"/>
                  </a:cubicBezTo>
                  <a:cubicBezTo>
                    <a:pt x="12702" y="4750"/>
                    <a:pt x="12748" y="4819"/>
                    <a:pt x="12775" y="4825"/>
                  </a:cubicBezTo>
                  <a:cubicBezTo>
                    <a:pt x="12801" y="4831"/>
                    <a:pt x="12826" y="4901"/>
                    <a:pt x="12816" y="4982"/>
                  </a:cubicBezTo>
                  <a:cubicBezTo>
                    <a:pt x="12855" y="4955"/>
                    <a:pt x="12889" y="4949"/>
                    <a:pt x="12902" y="4945"/>
                  </a:cubicBezTo>
                  <a:cubicBezTo>
                    <a:pt x="12915" y="4942"/>
                    <a:pt x="12921" y="4951"/>
                    <a:pt x="12920" y="4976"/>
                  </a:cubicBezTo>
                  <a:cubicBezTo>
                    <a:pt x="12919" y="5000"/>
                    <a:pt x="12921" y="5022"/>
                    <a:pt x="12933" y="5016"/>
                  </a:cubicBezTo>
                  <a:cubicBezTo>
                    <a:pt x="12969" y="4991"/>
                    <a:pt x="12994" y="4995"/>
                    <a:pt x="13011" y="5009"/>
                  </a:cubicBezTo>
                  <a:cubicBezTo>
                    <a:pt x="13027" y="5025"/>
                    <a:pt x="13015" y="4996"/>
                    <a:pt x="13007" y="4962"/>
                  </a:cubicBezTo>
                  <a:cubicBezTo>
                    <a:pt x="12998" y="4929"/>
                    <a:pt x="12986" y="4935"/>
                    <a:pt x="12963" y="4935"/>
                  </a:cubicBezTo>
                  <a:cubicBezTo>
                    <a:pt x="12884" y="4900"/>
                    <a:pt x="12891" y="4793"/>
                    <a:pt x="12874" y="4796"/>
                  </a:cubicBezTo>
                  <a:cubicBezTo>
                    <a:pt x="12858" y="4799"/>
                    <a:pt x="12832" y="4766"/>
                    <a:pt x="12817" y="4739"/>
                  </a:cubicBezTo>
                  <a:cubicBezTo>
                    <a:pt x="12812" y="4732"/>
                    <a:pt x="12806" y="4728"/>
                    <a:pt x="12799" y="4724"/>
                  </a:cubicBezTo>
                  <a:cubicBezTo>
                    <a:pt x="12798" y="4709"/>
                    <a:pt x="12760" y="4637"/>
                    <a:pt x="12741" y="4581"/>
                  </a:cubicBezTo>
                  <a:cubicBezTo>
                    <a:pt x="12777" y="4664"/>
                    <a:pt x="12818" y="4616"/>
                    <a:pt x="12837" y="4607"/>
                  </a:cubicBezTo>
                  <a:cubicBezTo>
                    <a:pt x="12850" y="4629"/>
                    <a:pt x="12926" y="4707"/>
                    <a:pt x="12928" y="4685"/>
                  </a:cubicBezTo>
                  <a:cubicBezTo>
                    <a:pt x="12934" y="4619"/>
                    <a:pt x="12905" y="4561"/>
                    <a:pt x="12817" y="4412"/>
                  </a:cubicBezTo>
                  <a:cubicBezTo>
                    <a:pt x="12728" y="4262"/>
                    <a:pt x="12650" y="4212"/>
                    <a:pt x="12628" y="4206"/>
                  </a:cubicBezTo>
                  <a:cubicBezTo>
                    <a:pt x="12607" y="4200"/>
                    <a:pt x="12593" y="4230"/>
                    <a:pt x="12590" y="4262"/>
                  </a:cubicBezTo>
                  <a:cubicBezTo>
                    <a:pt x="12587" y="4295"/>
                    <a:pt x="12572" y="4253"/>
                    <a:pt x="12571" y="4225"/>
                  </a:cubicBezTo>
                  <a:cubicBezTo>
                    <a:pt x="12569" y="4198"/>
                    <a:pt x="12581" y="4185"/>
                    <a:pt x="12632" y="4146"/>
                  </a:cubicBezTo>
                  <a:cubicBezTo>
                    <a:pt x="12683" y="4106"/>
                    <a:pt x="12710" y="4154"/>
                    <a:pt x="12714" y="4186"/>
                  </a:cubicBezTo>
                  <a:cubicBezTo>
                    <a:pt x="12721" y="4252"/>
                    <a:pt x="12747" y="4271"/>
                    <a:pt x="12752" y="4290"/>
                  </a:cubicBezTo>
                  <a:cubicBezTo>
                    <a:pt x="12758" y="4310"/>
                    <a:pt x="12812" y="4237"/>
                    <a:pt x="12812" y="4237"/>
                  </a:cubicBezTo>
                  <a:cubicBezTo>
                    <a:pt x="12812" y="4237"/>
                    <a:pt x="12825" y="4290"/>
                    <a:pt x="12838" y="4312"/>
                  </a:cubicBezTo>
                  <a:cubicBezTo>
                    <a:pt x="12851" y="4333"/>
                    <a:pt x="12851" y="4358"/>
                    <a:pt x="12851" y="4378"/>
                  </a:cubicBezTo>
                  <a:cubicBezTo>
                    <a:pt x="12850" y="4399"/>
                    <a:pt x="12876" y="4409"/>
                    <a:pt x="12895" y="4410"/>
                  </a:cubicBezTo>
                  <a:cubicBezTo>
                    <a:pt x="12914" y="4411"/>
                    <a:pt x="12931" y="4434"/>
                    <a:pt x="12936" y="4460"/>
                  </a:cubicBezTo>
                  <a:cubicBezTo>
                    <a:pt x="12942" y="4486"/>
                    <a:pt x="12964" y="4498"/>
                    <a:pt x="12989" y="4503"/>
                  </a:cubicBezTo>
                  <a:cubicBezTo>
                    <a:pt x="13000" y="4468"/>
                    <a:pt x="13033" y="4366"/>
                    <a:pt x="13043" y="4361"/>
                  </a:cubicBezTo>
                  <a:cubicBezTo>
                    <a:pt x="13062" y="4347"/>
                    <a:pt x="13117" y="4240"/>
                    <a:pt x="13125" y="4202"/>
                  </a:cubicBezTo>
                  <a:cubicBezTo>
                    <a:pt x="13134" y="4164"/>
                    <a:pt x="13143" y="4158"/>
                    <a:pt x="13166" y="4152"/>
                  </a:cubicBezTo>
                  <a:cubicBezTo>
                    <a:pt x="13190" y="4146"/>
                    <a:pt x="13178" y="4125"/>
                    <a:pt x="13169" y="4086"/>
                  </a:cubicBezTo>
                  <a:cubicBezTo>
                    <a:pt x="13160" y="4047"/>
                    <a:pt x="13166" y="3961"/>
                    <a:pt x="13184" y="3948"/>
                  </a:cubicBezTo>
                  <a:cubicBezTo>
                    <a:pt x="13285" y="3884"/>
                    <a:pt x="13266" y="3762"/>
                    <a:pt x="13256" y="3708"/>
                  </a:cubicBezTo>
                  <a:cubicBezTo>
                    <a:pt x="13246" y="3653"/>
                    <a:pt x="13248" y="3579"/>
                    <a:pt x="13246" y="3528"/>
                  </a:cubicBezTo>
                  <a:cubicBezTo>
                    <a:pt x="13243" y="3475"/>
                    <a:pt x="13108" y="3349"/>
                    <a:pt x="13053" y="3294"/>
                  </a:cubicBezTo>
                  <a:cubicBezTo>
                    <a:pt x="12998" y="3239"/>
                    <a:pt x="12989" y="3126"/>
                    <a:pt x="12978" y="3098"/>
                  </a:cubicBezTo>
                  <a:cubicBezTo>
                    <a:pt x="12949" y="3029"/>
                    <a:pt x="12893" y="2992"/>
                    <a:pt x="12889" y="2971"/>
                  </a:cubicBezTo>
                  <a:cubicBezTo>
                    <a:pt x="12886" y="2951"/>
                    <a:pt x="12890" y="2923"/>
                    <a:pt x="12870" y="2927"/>
                  </a:cubicBezTo>
                  <a:cubicBezTo>
                    <a:pt x="12850" y="2931"/>
                    <a:pt x="12836" y="2856"/>
                    <a:pt x="12850" y="2864"/>
                  </a:cubicBezTo>
                  <a:cubicBezTo>
                    <a:pt x="12893" y="2874"/>
                    <a:pt x="12906" y="2845"/>
                    <a:pt x="12925" y="2821"/>
                  </a:cubicBezTo>
                  <a:cubicBezTo>
                    <a:pt x="12943" y="2797"/>
                    <a:pt x="12976" y="2888"/>
                    <a:pt x="12978" y="2876"/>
                  </a:cubicBezTo>
                  <a:cubicBezTo>
                    <a:pt x="12979" y="2810"/>
                    <a:pt x="13032" y="2719"/>
                    <a:pt x="13056" y="2690"/>
                  </a:cubicBezTo>
                  <a:cubicBezTo>
                    <a:pt x="13080" y="2660"/>
                    <a:pt x="13060" y="2591"/>
                    <a:pt x="13053" y="2553"/>
                  </a:cubicBezTo>
                  <a:cubicBezTo>
                    <a:pt x="13046" y="2515"/>
                    <a:pt x="12993" y="2502"/>
                    <a:pt x="12966" y="2493"/>
                  </a:cubicBezTo>
                  <a:cubicBezTo>
                    <a:pt x="12939" y="2484"/>
                    <a:pt x="12897" y="2540"/>
                    <a:pt x="12905" y="2526"/>
                  </a:cubicBezTo>
                  <a:cubicBezTo>
                    <a:pt x="12989" y="2389"/>
                    <a:pt x="12988" y="2301"/>
                    <a:pt x="12986" y="2269"/>
                  </a:cubicBezTo>
                  <a:cubicBezTo>
                    <a:pt x="12985" y="2237"/>
                    <a:pt x="12929" y="2247"/>
                    <a:pt x="12911" y="2236"/>
                  </a:cubicBezTo>
                  <a:cubicBezTo>
                    <a:pt x="12893" y="2225"/>
                    <a:pt x="12892" y="2221"/>
                    <a:pt x="12868" y="2239"/>
                  </a:cubicBezTo>
                  <a:cubicBezTo>
                    <a:pt x="12844" y="2258"/>
                    <a:pt x="12782" y="2202"/>
                    <a:pt x="12758" y="2164"/>
                  </a:cubicBezTo>
                  <a:cubicBezTo>
                    <a:pt x="12735" y="2128"/>
                    <a:pt x="12702" y="2136"/>
                    <a:pt x="12633" y="2137"/>
                  </a:cubicBezTo>
                  <a:cubicBezTo>
                    <a:pt x="12659" y="2118"/>
                    <a:pt x="12681" y="2101"/>
                    <a:pt x="12699" y="2107"/>
                  </a:cubicBezTo>
                  <a:cubicBezTo>
                    <a:pt x="12717" y="2113"/>
                    <a:pt x="12705" y="2086"/>
                    <a:pt x="12684" y="2071"/>
                  </a:cubicBezTo>
                  <a:cubicBezTo>
                    <a:pt x="12663" y="2057"/>
                    <a:pt x="12682" y="2029"/>
                    <a:pt x="12696" y="2009"/>
                  </a:cubicBezTo>
                  <a:cubicBezTo>
                    <a:pt x="12710" y="1990"/>
                    <a:pt x="12743" y="1996"/>
                    <a:pt x="12735" y="1990"/>
                  </a:cubicBezTo>
                  <a:cubicBezTo>
                    <a:pt x="12702" y="1958"/>
                    <a:pt x="12615" y="1985"/>
                    <a:pt x="12571" y="2018"/>
                  </a:cubicBezTo>
                  <a:cubicBezTo>
                    <a:pt x="12526" y="2052"/>
                    <a:pt x="12462" y="2026"/>
                    <a:pt x="12371" y="1978"/>
                  </a:cubicBezTo>
                  <a:cubicBezTo>
                    <a:pt x="12280" y="1930"/>
                    <a:pt x="12239" y="2080"/>
                    <a:pt x="12236" y="2073"/>
                  </a:cubicBezTo>
                  <a:cubicBezTo>
                    <a:pt x="12223" y="2052"/>
                    <a:pt x="12192" y="2037"/>
                    <a:pt x="12168" y="2034"/>
                  </a:cubicBezTo>
                  <a:cubicBezTo>
                    <a:pt x="12143" y="2030"/>
                    <a:pt x="12142" y="2070"/>
                    <a:pt x="12164" y="2069"/>
                  </a:cubicBezTo>
                  <a:cubicBezTo>
                    <a:pt x="12186" y="2066"/>
                    <a:pt x="12180" y="2124"/>
                    <a:pt x="12169" y="2175"/>
                  </a:cubicBezTo>
                  <a:cubicBezTo>
                    <a:pt x="12158" y="2226"/>
                    <a:pt x="12200" y="2250"/>
                    <a:pt x="12194" y="2304"/>
                  </a:cubicBezTo>
                  <a:cubicBezTo>
                    <a:pt x="12188" y="2358"/>
                    <a:pt x="12218" y="2381"/>
                    <a:pt x="12219" y="2438"/>
                  </a:cubicBezTo>
                  <a:cubicBezTo>
                    <a:pt x="12219" y="2494"/>
                    <a:pt x="12266" y="2532"/>
                    <a:pt x="12301" y="2523"/>
                  </a:cubicBezTo>
                  <a:cubicBezTo>
                    <a:pt x="12336" y="2514"/>
                    <a:pt x="12343" y="2588"/>
                    <a:pt x="12362" y="2594"/>
                  </a:cubicBezTo>
                  <a:cubicBezTo>
                    <a:pt x="12381" y="2599"/>
                    <a:pt x="12411" y="2601"/>
                    <a:pt x="12402" y="2605"/>
                  </a:cubicBezTo>
                  <a:cubicBezTo>
                    <a:pt x="12376" y="2613"/>
                    <a:pt x="12343" y="2642"/>
                    <a:pt x="12350" y="2669"/>
                  </a:cubicBezTo>
                  <a:cubicBezTo>
                    <a:pt x="12356" y="2697"/>
                    <a:pt x="12346" y="2737"/>
                    <a:pt x="12338" y="2762"/>
                  </a:cubicBezTo>
                  <a:cubicBezTo>
                    <a:pt x="12330" y="2788"/>
                    <a:pt x="12382" y="2776"/>
                    <a:pt x="12379" y="2786"/>
                  </a:cubicBezTo>
                  <a:cubicBezTo>
                    <a:pt x="12356" y="2869"/>
                    <a:pt x="12288" y="2887"/>
                    <a:pt x="12268" y="2882"/>
                  </a:cubicBezTo>
                  <a:cubicBezTo>
                    <a:pt x="12248" y="2877"/>
                    <a:pt x="12246" y="2988"/>
                    <a:pt x="12258" y="3040"/>
                  </a:cubicBezTo>
                  <a:cubicBezTo>
                    <a:pt x="12281" y="3147"/>
                    <a:pt x="12299" y="3288"/>
                    <a:pt x="12283" y="3326"/>
                  </a:cubicBezTo>
                  <a:cubicBezTo>
                    <a:pt x="12267" y="3364"/>
                    <a:pt x="12286" y="3444"/>
                    <a:pt x="12270" y="3473"/>
                  </a:cubicBezTo>
                  <a:cubicBezTo>
                    <a:pt x="12180" y="3653"/>
                    <a:pt x="12228" y="3849"/>
                    <a:pt x="12240" y="3881"/>
                  </a:cubicBezTo>
                  <a:cubicBezTo>
                    <a:pt x="12252" y="3912"/>
                    <a:pt x="12251" y="3943"/>
                    <a:pt x="12252" y="3970"/>
                  </a:cubicBezTo>
                  <a:cubicBezTo>
                    <a:pt x="12185" y="3934"/>
                    <a:pt x="12157" y="4041"/>
                    <a:pt x="12154" y="4078"/>
                  </a:cubicBezTo>
                  <a:cubicBezTo>
                    <a:pt x="12151" y="4115"/>
                    <a:pt x="12148" y="4130"/>
                    <a:pt x="12135" y="4153"/>
                  </a:cubicBezTo>
                  <a:cubicBezTo>
                    <a:pt x="12121" y="4175"/>
                    <a:pt x="12120" y="4193"/>
                    <a:pt x="12124" y="4216"/>
                  </a:cubicBezTo>
                  <a:cubicBezTo>
                    <a:pt x="12128" y="4240"/>
                    <a:pt x="12103" y="4234"/>
                    <a:pt x="12091" y="4235"/>
                  </a:cubicBezTo>
                  <a:cubicBezTo>
                    <a:pt x="12078" y="4236"/>
                    <a:pt x="12075" y="4225"/>
                    <a:pt x="12074" y="4132"/>
                  </a:cubicBezTo>
                  <a:cubicBezTo>
                    <a:pt x="12073" y="4009"/>
                    <a:pt x="11938" y="3910"/>
                    <a:pt x="11905" y="3848"/>
                  </a:cubicBezTo>
                  <a:cubicBezTo>
                    <a:pt x="11838" y="3715"/>
                    <a:pt x="11824" y="3615"/>
                    <a:pt x="11826" y="3567"/>
                  </a:cubicBezTo>
                  <a:cubicBezTo>
                    <a:pt x="11829" y="3519"/>
                    <a:pt x="11828" y="3500"/>
                    <a:pt x="11824" y="3485"/>
                  </a:cubicBezTo>
                  <a:cubicBezTo>
                    <a:pt x="11820" y="3470"/>
                    <a:pt x="11804" y="3412"/>
                    <a:pt x="11808" y="3377"/>
                  </a:cubicBezTo>
                  <a:cubicBezTo>
                    <a:pt x="11864" y="3439"/>
                    <a:pt x="11890" y="3422"/>
                    <a:pt x="11900" y="3338"/>
                  </a:cubicBezTo>
                  <a:cubicBezTo>
                    <a:pt x="11910" y="3254"/>
                    <a:pt x="11854" y="3201"/>
                    <a:pt x="11851" y="3127"/>
                  </a:cubicBezTo>
                  <a:cubicBezTo>
                    <a:pt x="11849" y="2981"/>
                    <a:pt x="11744" y="2870"/>
                    <a:pt x="11706" y="2841"/>
                  </a:cubicBezTo>
                  <a:cubicBezTo>
                    <a:pt x="11667" y="2812"/>
                    <a:pt x="11608" y="2735"/>
                    <a:pt x="11587" y="2691"/>
                  </a:cubicBezTo>
                  <a:cubicBezTo>
                    <a:pt x="11567" y="2647"/>
                    <a:pt x="11523" y="2709"/>
                    <a:pt x="11520" y="2755"/>
                  </a:cubicBezTo>
                  <a:cubicBezTo>
                    <a:pt x="11517" y="2801"/>
                    <a:pt x="11502" y="2849"/>
                    <a:pt x="11484" y="2881"/>
                  </a:cubicBezTo>
                  <a:cubicBezTo>
                    <a:pt x="11466" y="2914"/>
                    <a:pt x="11482" y="3017"/>
                    <a:pt x="11501" y="3088"/>
                  </a:cubicBezTo>
                  <a:cubicBezTo>
                    <a:pt x="11519" y="3160"/>
                    <a:pt x="11510" y="3187"/>
                    <a:pt x="11490" y="3220"/>
                  </a:cubicBezTo>
                  <a:cubicBezTo>
                    <a:pt x="11470" y="3253"/>
                    <a:pt x="11502" y="3257"/>
                    <a:pt x="11505" y="3274"/>
                  </a:cubicBezTo>
                  <a:cubicBezTo>
                    <a:pt x="11501" y="3343"/>
                    <a:pt x="11471" y="3352"/>
                    <a:pt x="11476" y="3371"/>
                  </a:cubicBezTo>
                  <a:cubicBezTo>
                    <a:pt x="11480" y="3389"/>
                    <a:pt x="11479" y="3415"/>
                    <a:pt x="11469" y="3435"/>
                  </a:cubicBezTo>
                  <a:cubicBezTo>
                    <a:pt x="11458" y="3455"/>
                    <a:pt x="11464" y="3488"/>
                    <a:pt x="11461" y="3510"/>
                  </a:cubicBezTo>
                  <a:cubicBezTo>
                    <a:pt x="11436" y="3443"/>
                    <a:pt x="11372" y="3394"/>
                    <a:pt x="11372" y="3381"/>
                  </a:cubicBezTo>
                  <a:cubicBezTo>
                    <a:pt x="11383" y="3053"/>
                    <a:pt x="11291" y="2900"/>
                    <a:pt x="11277" y="2872"/>
                  </a:cubicBezTo>
                  <a:cubicBezTo>
                    <a:pt x="11264" y="2845"/>
                    <a:pt x="11203" y="2788"/>
                    <a:pt x="11137" y="2714"/>
                  </a:cubicBezTo>
                  <a:cubicBezTo>
                    <a:pt x="11199" y="2775"/>
                    <a:pt x="11260" y="2782"/>
                    <a:pt x="11258" y="2772"/>
                  </a:cubicBezTo>
                  <a:cubicBezTo>
                    <a:pt x="11248" y="2744"/>
                    <a:pt x="11245" y="2721"/>
                    <a:pt x="11248" y="2700"/>
                  </a:cubicBezTo>
                  <a:cubicBezTo>
                    <a:pt x="11254" y="2711"/>
                    <a:pt x="11262" y="2721"/>
                    <a:pt x="11267" y="2734"/>
                  </a:cubicBezTo>
                  <a:cubicBezTo>
                    <a:pt x="11277" y="2763"/>
                    <a:pt x="11283" y="2719"/>
                    <a:pt x="11289" y="2689"/>
                  </a:cubicBezTo>
                  <a:cubicBezTo>
                    <a:pt x="11294" y="2668"/>
                    <a:pt x="11293" y="2646"/>
                    <a:pt x="11289" y="2624"/>
                  </a:cubicBezTo>
                  <a:cubicBezTo>
                    <a:pt x="11305" y="2610"/>
                    <a:pt x="11320" y="2603"/>
                    <a:pt x="11327" y="2602"/>
                  </a:cubicBezTo>
                  <a:cubicBezTo>
                    <a:pt x="11346" y="2599"/>
                    <a:pt x="11309" y="2573"/>
                    <a:pt x="11295" y="2555"/>
                  </a:cubicBezTo>
                  <a:cubicBezTo>
                    <a:pt x="11282" y="2536"/>
                    <a:pt x="11253" y="2569"/>
                    <a:pt x="11242" y="2580"/>
                  </a:cubicBezTo>
                  <a:cubicBezTo>
                    <a:pt x="11231" y="2592"/>
                    <a:pt x="11175" y="2570"/>
                    <a:pt x="11162" y="2565"/>
                  </a:cubicBezTo>
                  <a:cubicBezTo>
                    <a:pt x="11149" y="2560"/>
                    <a:pt x="11117" y="2583"/>
                    <a:pt x="11103" y="2600"/>
                  </a:cubicBezTo>
                  <a:cubicBezTo>
                    <a:pt x="11090" y="2617"/>
                    <a:pt x="11126" y="2548"/>
                    <a:pt x="11138" y="2536"/>
                  </a:cubicBezTo>
                  <a:cubicBezTo>
                    <a:pt x="11149" y="2524"/>
                    <a:pt x="11099" y="2463"/>
                    <a:pt x="11098" y="2484"/>
                  </a:cubicBezTo>
                  <a:cubicBezTo>
                    <a:pt x="11095" y="2562"/>
                    <a:pt x="11052" y="2586"/>
                    <a:pt x="11034" y="2601"/>
                  </a:cubicBezTo>
                  <a:cubicBezTo>
                    <a:pt x="11015" y="2615"/>
                    <a:pt x="10955" y="2527"/>
                    <a:pt x="10950" y="2506"/>
                  </a:cubicBezTo>
                  <a:cubicBezTo>
                    <a:pt x="10946" y="2484"/>
                    <a:pt x="10854" y="2550"/>
                    <a:pt x="10853" y="2535"/>
                  </a:cubicBezTo>
                  <a:cubicBezTo>
                    <a:pt x="10853" y="2476"/>
                    <a:pt x="10882" y="2407"/>
                    <a:pt x="10908" y="2386"/>
                  </a:cubicBezTo>
                  <a:cubicBezTo>
                    <a:pt x="10934" y="2364"/>
                    <a:pt x="10976" y="2265"/>
                    <a:pt x="10983" y="2243"/>
                  </a:cubicBezTo>
                  <a:cubicBezTo>
                    <a:pt x="10989" y="2220"/>
                    <a:pt x="10957" y="2198"/>
                    <a:pt x="10946" y="2180"/>
                  </a:cubicBezTo>
                  <a:cubicBezTo>
                    <a:pt x="10934" y="2162"/>
                    <a:pt x="10912" y="2197"/>
                    <a:pt x="10890" y="2218"/>
                  </a:cubicBezTo>
                  <a:cubicBezTo>
                    <a:pt x="10890" y="2139"/>
                    <a:pt x="10916" y="2065"/>
                    <a:pt x="10923" y="2080"/>
                  </a:cubicBezTo>
                  <a:cubicBezTo>
                    <a:pt x="10957" y="2150"/>
                    <a:pt x="11013" y="2141"/>
                    <a:pt x="11060" y="2105"/>
                  </a:cubicBezTo>
                  <a:cubicBezTo>
                    <a:pt x="11018" y="2063"/>
                    <a:pt x="11016" y="2008"/>
                    <a:pt x="11015" y="1980"/>
                  </a:cubicBezTo>
                  <a:cubicBezTo>
                    <a:pt x="11015" y="1953"/>
                    <a:pt x="10981" y="2026"/>
                    <a:pt x="10976" y="2040"/>
                  </a:cubicBezTo>
                  <a:cubicBezTo>
                    <a:pt x="10971" y="2053"/>
                    <a:pt x="10961" y="1968"/>
                    <a:pt x="10947" y="1936"/>
                  </a:cubicBezTo>
                  <a:cubicBezTo>
                    <a:pt x="10900" y="1840"/>
                    <a:pt x="10908" y="1763"/>
                    <a:pt x="10899" y="1760"/>
                  </a:cubicBezTo>
                  <a:cubicBezTo>
                    <a:pt x="10821" y="1733"/>
                    <a:pt x="10797" y="1681"/>
                    <a:pt x="10790" y="1645"/>
                  </a:cubicBezTo>
                  <a:cubicBezTo>
                    <a:pt x="10784" y="1609"/>
                    <a:pt x="10737" y="1593"/>
                    <a:pt x="10743" y="1585"/>
                  </a:cubicBezTo>
                  <a:cubicBezTo>
                    <a:pt x="10813" y="1440"/>
                    <a:pt x="10708" y="1161"/>
                    <a:pt x="10643" y="1102"/>
                  </a:cubicBezTo>
                  <a:cubicBezTo>
                    <a:pt x="10553" y="1019"/>
                    <a:pt x="10567" y="963"/>
                    <a:pt x="10577" y="934"/>
                  </a:cubicBezTo>
                  <a:cubicBezTo>
                    <a:pt x="10583" y="916"/>
                    <a:pt x="10513" y="932"/>
                    <a:pt x="10492" y="932"/>
                  </a:cubicBezTo>
                  <a:cubicBezTo>
                    <a:pt x="10472" y="932"/>
                    <a:pt x="10476" y="940"/>
                    <a:pt x="10466" y="1005"/>
                  </a:cubicBezTo>
                  <a:cubicBezTo>
                    <a:pt x="10466" y="900"/>
                    <a:pt x="10421" y="909"/>
                    <a:pt x="10411" y="896"/>
                  </a:cubicBezTo>
                  <a:cubicBezTo>
                    <a:pt x="10400" y="882"/>
                    <a:pt x="10356" y="886"/>
                    <a:pt x="10339" y="911"/>
                  </a:cubicBezTo>
                  <a:cubicBezTo>
                    <a:pt x="10321" y="936"/>
                    <a:pt x="10262" y="1032"/>
                    <a:pt x="10232" y="1065"/>
                  </a:cubicBezTo>
                  <a:cubicBezTo>
                    <a:pt x="10202" y="1097"/>
                    <a:pt x="10219" y="1143"/>
                    <a:pt x="10247" y="1160"/>
                  </a:cubicBezTo>
                  <a:cubicBezTo>
                    <a:pt x="10305" y="1186"/>
                    <a:pt x="10298" y="1272"/>
                    <a:pt x="10295" y="1300"/>
                  </a:cubicBezTo>
                  <a:cubicBezTo>
                    <a:pt x="10292" y="1327"/>
                    <a:pt x="10238" y="1319"/>
                    <a:pt x="10222" y="1269"/>
                  </a:cubicBezTo>
                  <a:cubicBezTo>
                    <a:pt x="10205" y="1218"/>
                    <a:pt x="10131" y="1361"/>
                    <a:pt x="10146" y="1415"/>
                  </a:cubicBezTo>
                  <a:cubicBezTo>
                    <a:pt x="10162" y="1468"/>
                    <a:pt x="10157" y="1548"/>
                    <a:pt x="10140" y="1593"/>
                  </a:cubicBezTo>
                  <a:cubicBezTo>
                    <a:pt x="10124" y="1637"/>
                    <a:pt x="10131" y="1714"/>
                    <a:pt x="10131" y="1714"/>
                  </a:cubicBezTo>
                  <a:cubicBezTo>
                    <a:pt x="10131" y="1714"/>
                    <a:pt x="10191" y="1826"/>
                    <a:pt x="10200" y="1851"/>
                  </a:cubicBezTo>
                  <a:cubicBezTo>
                    <a:pt x="10210" y="1875"/>
                    <a:pt x="10229" y="1829"/>
                    <a:pt x="10244" y="1804"/>
                  </a:cubicBezTo>
                  <a:cubicBezTo>
                    <a:pt x="10260" y="1780"/>
                    <a:pt x="10243" y="1845"/>
                    <a:pt x="10238" y="1860"/>
                  </a:cubicBezTo>
                  <a:cubicBezTo>
                    <a:pt x="10233" y="1875"/>
                    <a:pt x="10254" y="1889"/>
                    <a:pt x="10272" y="1909"/>
                  </a:cubicBezTo>
                  <a:cubicBezTo>
                    <a:pt x="10291" y="1929"/>
                    <a:pt x="10265" y="1929"/>
                    <a:pt x="10248" y="1908"/>
                  </a:cubicBezTo>
                  <a:cubicBezTo>
                    <a:pt x="10230" y="1886"/>
                    <a:pt x="10217" y="1932"/>
                    <a:pt x="10203" y="1951"/>
                  </a:cubicBezTo>
                  <a:cubicBezTo>
                    <a:pt x="10190" y="1969"/>
                    <a:pt x="10195" y="1978"/>
                    <a:pt x="10196" y="2009"/>
                  </a:cubicBezTo>
                  <a:cubicBezTo>
                    <a:pt x="10197" y="2040"/>
                    <a:pt x="10181" y="2057"/>
                    <a:pt x="10167" y="2098"/>
                  </a:cubicBezTo>
                  <a:cubicBezTo>
                    <a:pt x="10124" y="2238"/>
                    <a:pt x="10229" y="2379"/>
                    <a:pt x="10248" y="2404"/>
                  </a:cubicBezTo>
                  <a:cubicBezTo>
                    <a:pt x="10266" y="2428"/>
                    <a:pt x="10266" y="2431"/>
                    <a:pt x="10269" y="2468"/>
                  </a:cubicBezTo>
                  <a:cubicBezTo>
                    <a:pt x="10272" y="2505"/>
                    <a:pt x="10301" y="2497"/>
                    <a:pt x="10320" y="2513"/>
                  </a:cubicBezTo>
                  <a:cubicBezTo>
                    <a:pt x="10339" y="2528"/>
                    <a:pt x="10463" y="2631"/>
                    <a:pt x="10481" y="2640"/>
                  </a:cubicBezTo>
                  <a:cubicBezTo>
                    <a:pt x="10498" y="2650"/>
                    <a:pt x="10504" y="2652"/>
                    <a:pt x="10504" y="2612"/>
                  </a:cubicBezTo>
                  <a:cubicBezTo>
                    <a:pt x="10504" y="2573"/>
                    <a:pt x="10550" y="2612"/>
                    <a:pt x="10559" y="2650"/>
                  </a:cubicBezTo>
                  <a:cubicBezTo>
                    <a:pt x="10569" y="2686"/>
                    <a:pt x="10610" y="2738"/>
                    <a:pt x="10647" y="2746"/>
                  </a:cubicBezTo>
                  <a:cubicBezTo>
                    <a:pt x="10685" y="2754"/>
                    <a:pt x="10703" y="2700"/>
                    <a:pt x="10710" y="2673"/>
                  </a:cubicBezTo>
                  <a:cubicBezTo>
                    <a:pt x="10718" y="2645"/>
                    <a:pt x="10730" y="2669"/>
                    <a:pt x="10740" y="2669"/>
                  </a:cubicBezTo>
                  <a:cubicBezTo>
                    <a:pt x="10750" y="2669"/>
                    <a:pt x="10755" y="2691"/>
                    <a:pt x="10752" y="2715"/>
                  </a:cubicBezTo>
                  <a:cubicBezTo>
                    <a:pt x="10748" y="2740"/>
                    <a:pt x="10760" y="2751"/>
                    <a:pt x="10782" y="2772"/>
                  </a:cubicBezTo>
                  <a:cubicBezTo>
                    <a:pt x="10763" y="2788"/>
                    <a:pt x="10736" y="2863"/>
                    <a:pt x="10733" y="2895"/>
                  </a:cubicBezTo>
                  <a:cubicBezTo>
                    <a:pt x="10730" y="2927"/>
                    <a:pt x="10709" y="2863"/>
                    <a:pt x="10707" y="2850"/>
                  </a:cubicBezTo>
                  <a:cubicBezTo>
                    <a:pt x="10705" y="2838"/>
                    <a:pt x="10701" y="2811"/>
                    <a:pt x="10727" y="2780"/>
                  </a:cubicBezTo>
                  <a:cubicBezTo>
                    <a:pt x="10753" y="2749"/>
                    <a:pt x="10716" y="2782"/>
                    <a:pt x="10694" y="2795"/>
                  </a:cubicBezTo>
                  <a:cubicBezTo>
                    <a:pt x="10672" y="2809"/>
                    <a:pt x="10672" y="2806"/>
                    <a:pt x="10649" y="2806"/>
                  </a:cubicBezTo>
                  <a:cubicBezTo>
                    <a:pt x="10627" y="2806"/>
                    <a:pt x="10616" y="2910"/>
                    <a:pt x="10616" y="2924"/>
                  </a:cubicBezTo>
                  <a:cubicBezTo>
                    <a:pt x="10616" y="2938"/>
                    <a:pt x="10627" y="2964"/>
                    <a:pt x="10649" y="2964"/>
                  </a:cubicBezTo>
                  <a:cubicBezTo>
                    <a:pt x="10672" y="2964"/>
                    <a:pt x="10660" y="3023"/>
                    <a:pt x="10634" y="3067"/>
                  </a:cubicBezTo>
                  <a:cubicBezTo>
                    <a:pt x="10608" y="3112"/>
                    <a:pt x="10584" y="3181"/>
                    <a:pt x="10579" y="3222"/>
                  </a:cubicBezTo>
                  <a:cubicBezTo>
                    <a:pt x="10574" y="3264"/>
                    <a:pt x="10602" y="3262"/>
                    <a:pt x="10620" y="3295"/>
                  </a:cubicBezTo>
                  <a:cubicBezTo>
                    <a:pt x="10639" y="3327"/>
                    <a:pt x="10689" y="3247"/>
                    <a:pt x="10699" y="3228"/>
                  </a:cubicBezTo>
                  <a:cubicBezTo>
                    <a:pt x="10709" y="3210"/>
                    <a:pt x="10708" y="3193"/>
                    <a:pt x="10694" y="3158"/>
                  </a:cubicBezTo>
                  <a:cubicBezTo>
                    <a:pt x="10679" y="3122"/>
                    <a:pt x="10680" y="3110"/>
                    <a:pt x="10702" y="3070"/>
                  </a:cubicBezTo>
                  <a:cubicBezTo>
                    <a:pt x="10812" y="3065"/>
                    <a:pt x="10763" y="3320"/>
                    <a:pt x="10759" y="3346"/>
                  </a:cubicBezTo>
                  <a:cubicBezTo>
                    <a:pt x="10755" y="3372"/>
                    <a:pt x="10769" y="3372"/>
                    <a:pt x="10787" y="3357"/>
                  </a:cubicBezTo>
                  <a:cubicBezTo>
                    <a:pt x="10804" y="3342"/>
                    <a:pt x="10801" y="3374"/>
                    <a:pt x="10802" y="3394"/>
                  </a:cubicBezTo>
                  <a:cubicBezTo>
                    <a:pt x="10803" y="3414"/>
                    <a:pt x="10798" y="3426"/>
                    <a:pt x="10743" y="3474"/>
                  </a:cubicBezTo>
                  <a:cubicBezTo>
                    <a:pt x="10689" y="3522"/>
                    <a:pt x="10685" y="3618"/>
                    <a:pt x="10685" y="3634"/>
                  </a:cubicBezTo>
                  <a:cubicBezTo>
                    <a:pt x="10685" y="3649"/>
                    <a:pt x="10667" y="3686"/>
                    <a:pt x="10631" y="3755"/>
                  </a:cubicBezTo>
                  <a:cubicBezTo>
                    <a:pt x="10595" y="3824"/>
                    <a:pt x="10494" y="3839"/>
                    <a:pt x="10476" y="3835"/>
                  </a:cubicBezTo>
                  <a:cubicBezTo>
                    <a:pt x="10457" y="3830"/>
                    <a:pt x="10455" y="3938"/>
                    <a:pt x="10454" y="4009"/>
                  </a:cubicBezTo>
                  <a:cubicBezTo>
                    <a:pt x="10453" y="4079"/>
                    <a:pt x="10446" y="4065"/>
                    <a:pt x="10426" y="4110"/>
                  </a:cubicBezTo>
                  <a:cubicBezTo>
                    <a:pt x="10476" y="4160"/>
                    <a:pt x="10510" y="4209"/>
                    <a:pt x="10504" y="4269"/>
                  </a:cubicBezTo>
                  <a:cubicBezTo>
                    <a:pt x="10497" y="4330"/>
                    <a:pt x="10535" y="4421"/>
                    <a:pt x="10550" y="4443"/>
                  </a:cubicBezTo>
                  <a:cubicBezTo>
                    <a:pt x="10566" y="4465"/>
                    <a:pt x="10544" y="4492"/>
                    <a:pt x="10532" y="4524"/>
                  </a:cubicBezTo>
                  <a:cubicBezTo>
                    <a:pt x="10519" y="4557"/>
                    <a:pt x="10537" y="4630"/>
                    <a:pt x="10547" y="4695"/>
                  </a:cubicBezTo>
                  <a:cubicBezTo>
                    <a:pt x="10468" y="4752"/>
                    <a:pt x="10450" y="4735"/>
                    <a:pt x="10428" y="4717"/>
                  </a:cubicBezTo>
                  <a:cubicBezTo>
                    <a:pt x="10407" y="4698"/>
                    <a:pt x="10412" y="4743"/>
                    <a:pt x="10410" y="4769"/>
                  </a:cubicBezTo>
                  <a:cubicBezTo>
                    <a:pt x="10408" y="4795"/>
                    <a:pt x="10475" y="4901"/>
                    <a:pt x="10484" y="4913"/>
                  </a:cubicBezTo>
                  <a:cubicBezTo>
                    <a:pt x="10493" y="4925"/>
                    <a:pt x="10466" y="4951"/>
                    <a:pt x="10445" y="4980"/>
                  </a:cubicBezTo>
                  <a:cubicBezTo>
                    <a:pt x="10474" y="4876"/>
                    <a:pt x="10408" y="4818"/>
                    <a:pt x="10385" y="4802"/>
                  </a:cubicBezTo>
                  <a:cubicBezTo>
                    <a:pt x="10362" y="4787"/>
                    <a:pt x="10324" y="4680"/>
                    <a:pt x="10321" y="4668"/>
                  </a:cubicBezTo>
                  <a:cubicBezTo>
                    <a:pt x="10318" y="4658"/>
                    <a:pt x="10346" y="4670"/>
                    <a:pt x="10358" y="4682"/>
                  </a:cubicBezTo>
                  <a:cubicBezTo>
                    <a:pt x="10370" y="4695"/>
                    <a:pt x="10385" y="4664"/>
                    <a:pt x="10397" y="4629"/>
                  </a:cubicBezTo>
                  <a:cubicBezTo>
                    <a:pt x="10410" y="4594"/>
                    <a:pt x="10409" y="4632"/>
                    <a:pt x="10414" y="4667"/>
                  </a:cubicBezTo>
                  <a:cubicBezTo>
                    <a:pt x="10419" y="4703"/>
                    <a:pt x="10445" y="4686"/>
                    <a:pt x="10474" y="4690"/>
                  </a:cubicBezTo>
                  <a:cubicBezTo>
                    <a:pt x="10503" y="4695"/>
                    <a:pt x="10503" y="4697"/>
                    <a:pt x="10515" y="4668"/>
                  </a:cubicBezTo>
                  <a:cubicBezTo>
                    <a:pt x="10527" y="4641"/>
                    <a:pt x="10526" y="4612"/>
                    <a:pt x="10514" y="4591"/>
                  </a:cubicBezTo>
                  <a:cubicBezTo>
                    <a:pt x="10502" y="4569"/>
                    <a:pt x="10504" y="4546"/>
                    <a:pt x="10508" y="4520"/>
                  </a:cubicBezTo>
                  <a:cubicBezTo>
                    <a:pt x="10512" y="4494"/>
                    <a:pt x="10487" y="4501"/>
                    <a:pt x="10472" y="4497"/>
                  </a:cubicBezTo>
                  <a:cubicBezTo>
                    <a:pt x="10456" y="4492"/>
                    <a:pt x="10459" y="4451"/>
                    <a:pt x="10466" y="4374"/>
                  </a:cubicBezTo>
                  <a:cubicBezTo>
                    <a:pt x="10433" y="4372"/>
                    <a:pt x="10393" y="4434"/>
                    <a:pt x="10388" y="4466"/>
                  </a:cubicBezTo>
                  <a:cubicBezTo>
                    <a:pt x="10383" y="4498"/>
                    <a:pt x="10358" y="4484"/>
                    <a:pt x="10347" y="4484"/>
                  </a:cubicBezTo>
                  <a:cubicBezTo>
                    <a:pt x="10335" y="4484"/>
                    <a:pt x="10343" y="4394"/>
                    <a:pt x="10360" y="4348"/>
                  </a:cubicBezTo>
                  <a:cubicBezTo>
                    <a:pt x="10317" y="4357"/>
                    <a:pt x="10283" y="4294"/>
                    <a:pt x="10295" y="4257"/>
                  </a:cubicBezTo>
                  <a:cubicBezTo>
                    <a:pt x="10336" y="4136"/>
                    <a:pt x="10344" y="3860"/>
                    <a:pt x="10335" y="3820"/>
                  </a:cubicBezTo>
                  <a:cubicBezTo>
                    <a:pt x="10327" y="3780"/>
                    <a:pt x="10331" y="3784"/>
                    <a:pt x="10348" y="3730"/>
                  </a:cubicBezTo>
                  <a:cubicBezTo>
                    <a:pt x="10242" y="3763"/>
                    <a:pt x="10258" y="3838"/>
                    <a:pt x="10264" y="3863"/>
                  </a:cubicBezTo>
                  <a:cubicBezTo>
                    <a:pt x="10270" y="3887"/>
                    <a:pt x="10257" y="3889"/>
                    <a:pt x="10247" y="3896"/>
                  </a:cubicBezTo>
                  <a:cubicBezTo>
                    <a:pt x="10236" y="3904"/>
                    <a:pt x="10222" y="3903"/>
                    <a:pt x="10222" y="3892"/>
                  </a:cubicBezTo>
                  <a:cubicBezTo>
                    <a:pt x="10222" y="3881"/>
                    <a:pt x="10220" y="3839"/>
                    <a:pt x="10237" y="3810"/>
                  </a:cubicBezTo>
                  <a:cubicBezTo>
                    <a:pt x="10255" y="3781"/>
                    <a:pt x="10253" y="3735"/>
                    <a:pt x="10255" y="3697"/>
                  </a:cubicBezTo>
                  <a:cubicBezTo>
                    <a:pt x="10257" y="3658"/>
                    <a:pt x="10229" y="3743"/>
                    <a:pt x="10228" y="3772"/>
                  </a:cubicBezTo>
                  <a:cubicBezTo>
                    <a:pt x="10227" y="3801"/>
                    <a:pt x="10221" y="3730"/>
                    <a:pt x="10221" y="3704"/>
                  </a:cubicBezTo>
                  <a:cubicBezTo>
                    <a:pt x="10221" y="3678"/>
                    <a:pt x="10200" y="3692"/>
                    <a:pt x="10172" y="3732"/>
                  </a:cubicBezTo>
                  <a:cubicBezTo>
                    <a:pt x="10100" y="3511"/>
                    <a:pt x="9989" y="3534"/>
                    <a:pt x="9975" y="3529"/>
                  </a:cubicBezTo>
                  <a:cubicBezTo>
                    <a:pt x="9960" y="3525"/>
                    <a:pt x="9970" y="3588"/>
                    <a:pt x="9978" y="3623"/>
                  </a:cubicBezTo>
                  <a:cubicBezTo>
                    <a:pt x="9986" y="3658"/>
                    <a:pt x="9956" y="3670"/>
                    <a:pt x="9944" y="3686"/>
                  </a:cubicBezTo>
                  <a:cubicBezTo>
                    <a:pt x="9932" y="3701"/>
                    <a:pt x="9926" y="3701"/>
                    <a:pt x="9909" y="3678"/>
                  </a:cubicBezTo>
                  <a:cubicBezTo>
                    <a:pt x="9891" y="3655"/>
                    <a:pt x="9879" y="3658"/>
                    <a:pt x="9856" y="3655"/>
                  </a:cubicBezTo>
                  <a:cubicBezTo>
                    <a:pt x="9833" y="3652"/>
                    <a:pt x="9831" y="3694"/>
                    <a:pt x="9856" y="3741"/>
                  </a:cubicBezTo>
                  <a:cubicBezTo>
                    <a:pt x="9881" y="3789"/>
                    <a:pt x="9881" y="3780"/>
                    <a:pt x="9894" y="3834"/>
                  </a:cubicBezTo>
                  <a:cubicBezTo>
                    <a:pt x="9908" y="3887"/>
                    <a:pt x="9894" y="3858"/>
                    <a:pt x="9861" y="3839"/>
                  </a:cubicBezTo>
                  <a:cubicBezTo>
                    <a:pt x="9891" y="3893"/>
                    <a:pt x="9932" y="3976"/>
                    <a:pt x="9948" y="4045"/>
                  </a:cubicBezTo>
                  <a:cubicBezTo>
                    <a:pt x="9948" y="4026"/>
                    <a:pt x="10005" y="3933"/>
                    <a:pt x="10024" y="3929"/>
                  </a:cubicBezTo>
                  <a:cubicBezTo>
                    <a:pt x="10044" y="3924"/>
                    <a:pt x="10059" y="3955"/>
                    <a:pt x="10071" y="3979"/>
                  </a:cubicBezTo>
                  <a:cubicBezTo>
                    <a:pt x="10083" y="4004"/>
                    <a:pt x="10085" y="4007"/>
                    <a:pt x="10106" y="4006"/>
                  </a:cubicBezTo>
                  <a:cubicBezTo>
                    <a:pt x="10127" y="4004"/>
                    <a:pt x="10132" y="4024"/>
                    <a:pt x="10142" y="4054"/>
                  </a:cubicBezTo>
                  <a:cubicBezTo>
                    <a:pt x="10153" y="4085"/>
                    <a:pt x="10144" y="4097"/>
                    <a:pt x="10135" y="4124"/>
                  </a:cubicBezTo>
                  <a:cubicBezTo>
                    <a:pt x="10126" y="4150"/>
                    <a:pt x="10128" y="4151"/>
                    <a:pt x="10150" y="4159"/>
                  </a:cubicBezTo>
                  <a:cubicBezTo>
                    <a:pt x="10173" y="4167"/>
                    <a:pt x="10149" y="4208"/>
                    <a:pt x="10107" y="4235"/>
                  </a:cubicBezTo>
                  <a:cubicBezTo>
                    <a:pt x="10066" y="4260"/>
                    <a:pt x="9954" y="4151"/>
                    <a:pt x="9942" y="4096"/>
                  </a:cubicBezTo>
                  <a:cubicBezTo>
                    <a:pt x="9929" y="4041"/>
                    <a:pt x="9880" y="3938"/>
                    <a:pt x="9866" y="3912"/>
                  </a:cubicBezTo>
                  <a:cubicBezTo>
                    <a:pt x="9853" y="3885"/>
                    <a:pt x="9834" y="3955"/>
                    <a:pt x="9832" y="3976"/>
                  </a:cubicBezTo>
                  <a:cubicBezTo>
                    <a:pt x="9830" y="3998"/>
                    <a:pt x="9917" y="4115"/>
                    <a:pt x="9896" y="4107"/>
                  </a:cubicBezTo>
                  <a:cubicBezTo>
                    <a:pt x="9875" y="4099"/>
                    <a:pt x="9794" y="4129"/>
                    <a:pt x="9776" y="4148"/>
                  </a:cubicBezTo>
                  <a:cubicBezTo>
                    <a:pt x="9758" y="4166"/>
                    <a:pt x="9735" y="4154"/>
                    <a:pt x="9699" y="4127"/>
                  </a:cubicBezTo>
                  <a:cubicBezTo>
                    <a:pt x="9663" y="4101"/>
                    <a:pt x="9607" y="4131"/>
                    <a:pt x="9562" y="4094"/>
                  </a:cubicBezTo>
                  <a:cubicBezTo>
                    <a:pt x="9516" y="4058"/>
                    <a:pt x="9473" y="4125"/>
                    <a:pt x="9447" y="4121"/>
                  </a:cubicBezTo>
                  <a:cubicBezTo>
                    <a:pt x="9421" y="4117"/>
                    <a:pt x="9318" y="4183"/>
                    <a:pt x="9296" y="4205"/>
                  </a:cubicBezTo>
                  <a:cubicBezTo>
                    <a:pt x="9274" y="4227"/>
                    <a:pt x="9245" y="4215"/>
                    <a:pt x="9221" y="4185"/>
                  </a:cubicBezTo>
                  <a:cubicBezTo>
                    <a:pt x="9198" y="4154"/>
                    <a:pt x="9202" y="4154"/>
                    <a:pt x="9162" y="4174"/>
                  </a:cubicBezTo>
                  <a:cubicBezTo>
                    <a:pt x="9122" y="4195"/>
                    <a:pt x="9009" y="4038"/>
                    <a:pt x="8987" y="4021"/>
                  </a:cubicBezTo>
                  <a:cubicBezTo>
                    <a:pt x="8965" y="4004"/>
                    <a:pt x="8936" y="3982"/>
                    <a:pt x="8926" y="3855"/>
                  </a:cubicBezTo>
                  <a:cubicBezTo>
                    <a:pt x="8891" y="3943"/>
                    <a:pt x="8847" y="3945"/>
                    <a:pt x="8804" y="3924"/>
                  </a:cubicBezTo>
                  <a:cubicBezTo>
                    <a:pt x="8720" y="3996"/>
                    <a:pt x="8680" y="3849"/>
                    <a:pt x="8684" y="3814"/>
                  </a:cubicBezTo>
                  <a:cubicBezTo>
                    <a:pt x="8688" y="3779"/>
                    <a:pt x="8681" y="3781"/>
                    <a:pt x="8662" y="3779"/>
                  </a:cubicBezTo>
                  <a:cubicBezTo>
                    <a:pt x="8643" y="3777"/>
                    <a:pt x="8648" y="3765"/>
                    <a:pt x="8648" y="3724"/>
                  </a:cubicBezTo>
                  <a:cubicBezTo>
                    <a:pt x="8648" y="3683"/>
                    <a:pt x="8651" y="3662"/>
                    <a:pt x="8597" y="3755"/>
                  </a:cubicBezTo>
                  <a:cubicBezTo>
                    <a:pt x="8591" y="3720"/>
                    <a:pt x="8551" y="3670"/>
                    <a:pt x="8534" y="3642"/>
                  </a:cubicBezTo>
                  <a:cubicBezTo>
                    <a:pt x="8518" y="3613"/>
                    <a:pt x="8515" y="3593"/>
                    <a:pt x="8533" y="3566"/>
                  </a:cubicBezTo>
                  <a:cubicBezTo>
                    <a:pt x="8551" y="3539"/>
                    <a:pt x="8544" y="3513"/>
                    <a:pt x="8538" y="3466"/>
                  </a:cubicBezTo>
                  <a:cubicBezTo>
                    <a:pt x="8533" y="3418"/>
                    <a:pt x="8541" y="3398"/>
                    <a:pt x="8511" y="3308"/>
                  </a:cubicBezTo>
                  <a:cubicBezTo>
                    <a:pt x="8480" y="3218"/>
                    <a:pt x="8407" y="3203"/>
                    <a:pt x="8327" y="3269"/>
                  </a:cubicBezTo>
                  <a:cubicBezTo>
                    <a:pt x="8247" y="3335"/>
                    <a:pt x="8144" y="3405"/>
                    <a:pt x="8063" y="3405"/>
                  </a:cubicBezTo>
                  <a:cubicBezTo>
                    <a:pt x="7982" y="3405"/>
                    <a:pt x="7951" y="3517"/>
                    <a:pt x="7947" y="3531"/>
                  </a:cubicBezTo>
                  <a:cubicBezTo>
                    <a:pt x="7943" y="3546"/>
                    <a:pt x="7877" y="3683"/>
                    <a:pt x="7884" y="3679"/>
                  </a:cubicBezTo>
                  <a:cubicBezTo>
                    <a:pt x="7891" y="3675"/>
                    <a:pt x="7931" y="3658"/>
                    <a:pt x="7946" y="3714"/>
                  </a:cubicBezTo>
                  <a:cubicBezTo>
                    <a:pt x="7961" y="3769"/>
                    <a:pt x="7998" y="3777"/>
                    <a:pt x="8020" y="3765"/>
                  </a:cubicBezTo>
                  <a:cubicBezTo>
                    <a:pt x="8043" y="3753"/>
                    <a:pt x="8053" y="3755"/>
                    <a:pt x="8120" y="3777"/>
                  </a:cubicBezTo>
                  <a:cubicBezTo>
                    <a:pt x="8103" y="3755"/>
                    <a:pt x="8070" y="3726"/>
                    <a:pt x="8070" y="3673"/>
                  </a:cubicBezTo>
                  <a:cubicBezTo>
                    <a:pt x="8070" y="3619"/>
                    <a:pt x="8111" y="3613"/>
                    <a:pt x="8143" y="3654"/>
                  </a:cubicBezTo>
                  <a:cubicBezTo>
                    <a:pt x="8175" y="3695"/>
                    <a:pt x="8250" y="3667"/>
                    <a:pt x="8252" y="3642"/>
                  </a:cubicBezTo>
                  <a:cubicBezTo>
                    <a:pt x="8253" y="3617"/>
                    <a:pt x="8270" y="3626"/>
                    <a:pt x="8307" y="3667"/>
                  </a:cubicBezTo>
                  <a:cubicBezTo>
                    <a:pt x="8299" y="3498"/>
                    <a:pt x="8414" y="3480"/>
                    <a:pt x="8424" y="3462"/>
                  </a:cubicBezTo>
                  <a:cubicBezTo>
                    <a:pt x="8433" y="3443"/>
                    <a:pt x="8494" y="3449"/>
                    <a:pt x="8486" y="3468"/>
                  </a:cubicBezTo>
                  <a:cubicBezTo>
                    <a:pt x="8477" y="3486"/>
                    <a:pt x="8473" y="3513"/>
                    <a:pt x="8479" y="3593"/>
                  </a:cubicBezTo>
                  <a:cubicBezTo>
                    <a:pt x="8323" y="3631"/>
                    <a:pt x="8333" y="3699"/>
                    <a:pt x="8337" y="3765"/>
                  </a:cubicBezTo>
                  <a:cubicBezTo>
                    <a:pt x="8341" y="3830"/>
                    <a:pt x="8345" y="3804"/>
                    <a:pt x="8322" y="3804"/>
                  </a:cubicBezTo>
                  <a:cubicBezTo>
                    <a:pt x="8299" y="3804"/>
                    <a:pt x="8300" y="3796"/>
                    <a:pt x="8281" y="3832"/>
                  </a:cubicBezTo>
                  <a:cubicBezTo>
                    <a:pt x="8261" y="3869"/>
                    <a:pt x="8228" y="3855"/>
                    <a:pt x="8198" y="3849"/>
                  </a:cubicBezTo>
                  <a:cubicBezTo>
                    <a:pt x="8168" y="3842"/>
                    <a:pt x="8133" y="3875"/>
                    <a:pt x="8111" y="3875"/>
                  </a:cubicBezTo>
                  <a:cubicBezTo>
                    <a:pt x="8089" y="3875"/>
                    <a:pt x="8086" y="3906"/>
                    <a:pt x="8096" y="3957"/>
                  </a:cubicBezTo>
                  <a:cubicBezTo>
                    <a:pt x="7997" y="4049"/>
                    <a:pt x="8008" y="4150"/>
                    <a:pt x="8026" y="4168"/>
                  </a:cubicBezTo>
                  <a:cubicBezTo>
                    <a:pt x="8059" y="4211"/>
                    <a:pt x="8090" y="4293"/>
                    <a:pt x="8078" y="4381"/>
                  </a:cubicBezTo>
                  <a:cubicBezTo>
                    <a:pt x="8067" y="4512"/>
                    <a:pt x="8113" y="4553"/>
                    <a:pt x="8132" y="4578"/>
                  </a:cubicBezTo>
                  <a:cubicBezTo>
                    <a:pt x="8151" y="4602"/>
                    <a:pt x="8133" y="4602"/>
                    <a:pt x="8124" y="4633"/>
                  </a:cubicBezTo>
                  <a:cubicBezTo>
                    <a:pt x="8114" y="4664"/>
                    <a:pt x="8113" y="4662"/>
                    <a:pt x="8131" y="4695"/>
                  </a:cubicBezTo>
                  <a:cubicBezTo>
                    <a:pt x="8148" y="4727"/>
                    <a:pt x="8157" y="4743"/>
                    <a:pt x="8157" y="4782"/>
                  </a:cubicBezTo>
                  <a:cubicBezTo>
                    <a:pt x="8157" y="4821"/>
                    <a:pt x="8136" y="4766"/>
                    <a:pt x="8129" y="4731"/>
                  </a:cubicBezTo>
                  <a:cubicBezTo>
                    <a:pt x="8122" y="4697"/>
                    <a:pt x="8108" y="4745"/>
                    <a:pt x="8099" y="4778"/>
                  </a:cubicBezTo>
                  <a:cubicBezTo>
                    <a:pt x="8089" y="4811"/>
                    <a:pt x="8081" y="4778"/>
                    <a:pt x="8068" y="4752"/>
                  </a:cubicBezTo>
                  <a:cubicBezTo>
                    <a:pt x="8056" y="4725"/>
                    <a:pt x="8047" y="4719"/>
                    <a:pt x="8064" y="4686"/>
                  </a:cubicBezTo>
                  <a:cubicBezTo>
                    <a:pt x="8082" y="4654"/>
                    <a:pt x="8081" y="4649"/>
                    <a:pt x="8062" y="4649"/>
                  </a:cubicBezTo>
                  <a:cubicBezTo>
                    <a:pt x="8043" y="4649"/>
                    <a:pt x="8025" y="4666"/>
                    <a:pt x="8033" y="4735"/>
                  </a:cubicBezTo>
                  <a:cubicBezTo>
                    <a:pt x="8041" y="4805"/>
                    <a:pt x="8035" y="4817"/>
                    <a:pt x="8030" y="4860"/>
                  </a:cubicBezTo>
                  <a:cubicBezTo>
                    <a:pt x="8024" y="4903"/>
                    <a:pt x="8052" y="4938"/>
                    <a:pt x="8062" y="4993"/>
                  </a:cubicBezTo>
                  <a:cubicBezTo>
                    <a:pt x="8071" y="5049"/>
                    <a:pt x="8089" y="5067"/>
                    <a:pt x="8122" y="5143"/>
                  </a:cubicBezTo>
                  <a:cubicBezTo>
                    <a:pt x="8067" y="5159"/>
                    <a:pt x="8004" y="4897"/>
                    <a:pt x="7994" y="4833"/>
                  </a:cubicBezTo>
                  <a:cubicBezTo>
                    <a:pt x="7984" y="4770"/>
                    <a:pt x="7956" y="4791"/>
                    <a:pt x="7939" y="4789"/>
                  </a:cubicBezTo>
                  <a:cubicBezTo>
                    <a:pt x="7923" y="4787"/>
                    <a:pt x="7949" y="4737"/>
                    <a:pt x="7957" y="4715"/>
                  </a:cubicBezTo>
                  <a:cubicBezTo>
                    <a:pt x="7965" y="4692"/>
                    <a:pt x="7905" y="4616"/>
                    <a:pt x="7882" y="4565"/>
                  </a:cubicBezTo>
                  <a:cubicBezTo>
                    <a:pt x="7911" y="4616"/>
                    <a:pt x="7942" y="4629"/>
                    <a:pt x="7960" y="4610"/>
                  </a:cubicBezTo>
                  <a:cubicBezTo>
                    <a:pt x="7978" y="4592"/>
                    <a:pt x="7990" y="4607"/>
                    <a:pt x="8022" y="4619"/>
                  </a:cubicBezTo>
                  <a:cubicBezTo>
                    <a:pt x="8044" y="4520"/>
                    <a:pt x="7971" y="4388"/>
                    <a:pt x="7938" y="4335"/>
                  </a:cubicBezTo>
                  <a:lnTo>
                    <a:pt x="7972" y="4356"/>
                  </a:lnTo>
                  <a:lnTo>
                    <a:pt x="7976" y="4287"/>
                  </a:lnTo>
                  <a:lnTo>
                    <a:pt x="7965" y="4269"/>
                  </a:lnTo>
                  <a:lnTo>
                    <a:pt x="7928" y="4319"/>
                  </a:lnTo>
                  <a:cubicBezTo>
                    <a:pt x="7904" y="4279"/>
                    <a:pt x="7911" y="4196"/>
                    <a:pt x="7895" y="4223"/>
                  </a:cubicBezTo>
                  <a:cubicBezTo>
                    <a:pt x="7878" y="4252"/>
                    <a:pt x="7855" y="4314"/>
                    <a:pt x="7849" y="4344"/>
                  </a:cubicBezTo>
                  <a:cubicBezTo>
                    <a:pt x="7844" y="4375"/>
                    <a:pt x="7790" y="4287"/>
                    <a:pt x="7803" y="4254"/>
                  </a:cubicBezTo>
                  <a:cubicBezTo>
                    <a:pt x="7874" y="4127"/>
                    <a:pt x="7742" y="4049"/>
                    <a:pt x="7705" y="4060"/>
                  </a:cubicBezTo>
                  <a:cubicBezTo>
                    <a:pt x="7668" y="4070"/>
                    <a:pt x="7683" y="4049"/>
                    <a:pt x="7691" y="4002"/>
                  </a:cubicBezTo>
                  <a:cubicBezTo>
                    <a:pt x="7661" y="3992"/>
                    <a:pt x="7621" y="3959"/>
                    <a:pt x="7636" y="3935"/>
                  </a:cubicBezTo>
                  <a:cubicBezTo>
                    <a:pt x="7651" y="3910"/>
                    <a:pt x="7655" y="3841"/>
                    <a:pt x="7639" y="3865"/>
                  </a:cubicBezTo>
                  <a:cubicBezTo>
                    <a:pt x="7622" y="3890"/>
                    <a:pt x="7589" y="3890"/>
                    <a:pt x="7563" y="3877"/>
                  </a:cubicBezTo>
                  <a:cubicBezTo>
                    <a:pt x="7537" y="3865"/>
                    <a:pt x="7501" y="3922"/>
                    <a:pt x="7475" y="3953"/>
                  </a:cubicBezTo>
                  <a:cubicBezTo>
                    <a:pt x="7449" y="3984"/>
                    <a:pt x="7425" y="3976"/>
                    <a:pt x="7391" y="3972"/>
                  </a:cubicBezTo>
                  <a:cubicBezTo>
                    <a:pt x="7356" y="3968"/>
                    <a:pt x="7347" y="3982"/>
                    <a:pt x="7330" y="3998"/>
                  </a:cubicBezTo>
                  <a:cubicBezTo>
                    <a:pt x="7314" y="4015"/>
                    <a:pt x="7300" y="3996"/>
                    <a:pt x="7283" y="3974"/>
                  </a:cubicBezTo>
                  <a:cubicBezTo>
                    <a:pt x="7267" y="3951"/>
                    <a:pt x="7263" y="3968"/>
                    <a:pt x="7259" y="4000"/>
                  </a:cubicBezTo>
                  <a:cubicBezTo>
                    <a:pt x="7255" y="4033"/>
                    <a:pt x="7242" y="4015"/>
                    <a:pt x="7206" y="3974"/>
                  </a:cubicBezTo>
                  <a:cubicBezTo>
                    <a:pt x="7139" y="4006"/>
                    <a:pt x="7038" y="4006"/>
                    <a:pt x="7008" y="3970"/>
                  </a:cubicBezTo>
                  <a:cubicBezTo>
                    <a:pt x="6978" y="3933"/>
                    <a:pt x="6930" y="3927"/>
                    <a:pt x="6905" y="3937"/>
                  </a:cubicBezTo>
                  <a:cubicBezTo>
                    <a:pt x="6880" y="3947"/>
                    <a:pt x="6876" y="3943"/>
                    <a:pt x="6858" y="3908"/>
                  </a:cubicBezTo>
                  <a:cubicBezTo>
                    <a:pt x="6840" y="3873"/>
                    <a:pt x="6832" y="3880"/>
                    <a:pt x="6790" y="3888"/>
                  </a:cubicBezTo>
                  <a:cubicBezTo>
                    <a:pt x="6744" y="3769"/>
                    <a:pt x="6700" y="3777"/>
                    <a:pt x="6675" y="3792"/>
                  </a:cubicBezTo>
                  <a:cubicBezTo>
                    <a:pt x="6650" y="3805"/>
                    <a:pt x="6636" y="3796"/>
                    <a:pt x="6629" y="3744"/>
                  </a:cubicBezTo>
                  <a:cubicBezTo>
                    <a:pt x="6622" y="3693"/>
                    <a:pt x="6603" y="3705"/>
                    <a:pt x="6571" y="3683"/>
                  </a:cubicBezTo>
                  <a:cubicBezTo>
                    <a:pt x="6628" y="3668"/>
                    <a:pt x="6658" y="3556"/>
                    <a:pt x="6658" y="3528"/>
                  </a:cubicBezTo>
                  <a:cubicBezTo>
                    <a:pt x="6658" y="3498"/>
                    <a:pt x="6682" y="3507"/>
                    <a:pt x="6712" y="3513"/>
                  </a:cubicBezTo>
                  <a:cubicBezTo>
                    <a:pt x="6722" y="3425"/>
                    <a:pt x="6795" y="3455"/>
                    <a:pt x="6873" y="3488"/>
                  </a:cubicBezTo>
                  <a:cubicBezTo>
                    <a:pt x="6985" y="3319"/>
                    <a:pt x="6789" y="3056"/>
                    <a:pt x="6785" y="3032"/>
                  </a:cubicBezTo>
                  <a:cubicBezTo>
                    <a:pt x="6781" y="3007"/>
                    <a:pt x="6760" y="3003"/>
                    <a:pt x="6712" y="2933"/>
                  </a:cubicBezTo>
                  <a:cubicBezTo>
                    <a:pt x="6664" y="2864"/>
                    <a:pt x="6625" y="2868"/>
                    <a:pt x="6611" y="2880"/>
                  </a:cubicBezTo>
                  <a:cubicBezTo>
                    <a:pt x="6598" y="2893"/>
                    <a:pt x="6585" y="2888"/>
                    <a:pt x="6577" y="2858"/>
                  </a:cubicBezTo>
                  <a:cubicBezTo>
                    <a:pt x="6569" y="2827"/>
                    <a:pt x="6558" y="2817"/>
                    <a:pt x="6554" y="2837"/>
                  </a:cubicBezTo>
                  <a:cubicBezTo>
                    <a:pt x="6550" y="2874"/>
                    <a:pt x="6562" y="2915"/>
                    <a:pt x="6578" y="2952"/>
                  </a:cubicBezTo>
                  <a:cubicBezTo>
                    <a:pt x="6595" y="2989"/>
                    <a:pt x="6461" y="2900"/>
                    <a:pt x="6417" y="2854"/>
                  </a:cubicBezTo>
                  <a:cubicBezTo>
                    <a:pt x="6373" y="2807"/>
                    <a:pt x="6350" y="2825"/>
                    <a:pt x="6329" y="2790"/>
                  </a:cubicBezTo>
                  <a:cubicBezTo>
                    <a:pt x="6309" y="2755"/>
                    <a:pt x="6309" y="2749"/>
                    <a:pt x="6278" y="2743"/>
                  </a:cubicBezTo>
                  <a:cubicBezTo>
                    <a:pt x="6248" y="2737"/>
                    <a:pt x="6162" y="2587"/>
                    <a:pt x="6132" y="2518"/>
                  </a:cubicBezTo>
                  <a:cubicBezTo>
                    <a:pt x="6102" y="2448"/>
                    <a:pt x="6031" y="2393"/>
                    <a:pt x="5965" y="2356"/>
                  </a:cubicBezTo>
                  <a:cubicBezTo>
                    <a:pt x="5945" y="2344"/>
                    <a:pt x="5924" y="2330"/>
                    <a:pt x="5904" y="2310"/>
                  </a:cubicBezTo>
                  <a:cubicBezTo>
                    <a:pt x="5861" y="2267"/>
                    <a:pt x="5821" y="2195"/>
                    <a:pt x="5788" y="2059"/>
                  </a:cubicBezTo>
                  <a:cubicBezTo>
                    <a:pt x="5740" y="1860"/>
                    <a:pt x="5482" y="1766"/>
                    <a:pt x="5445" y="1762"/>
                  </a:cubicBezTo>
                  <a:cubicBezTo>
                    <a:pt x="5408" y="1758"/>
                    <a:pt x="5379" y="1879"/>
                    <a:pt x="5379" y="1934"/>
                  </a:cubicBezTo>
                  <a:cubicBezTo>
                    <a:pt x="5379" y="1990"/>
                    <a:pt x="5368" y="1979"/>
                    <a:pt x="5342" y="1975"/>
                  </a:cubicBezTo>
                  <a:cubicBezTo>
                    <a:pt x="5316" y="1971"/>
                    <a:pt x="5318" y="1967"/>
                    <a:pt x="5307" y="2006"/>
                  </a:cubicBezTo>
                  <a:cubicBezTo>
                    <a:pt x="5296" y="2045"/>
                    <a:pt x="5241" y="2053"/>
                    <a:pt x="5226" y="2030"/>
                  </a:cubicBezTo>
                  <a:cubicBezTo>
                    <a:pt x="5211" y="2008"/>
                    <a:pt x="5174" y="2024"/>
                    <a:pt x="5147" y="2002"/>
                  </a:cubicBezTo>
                  <a:cubicBezTo>
                    <a:pt x="5121" y="1979"/>
                    <a:pt x="5124" y="1902"/>
                    <a:pt x="5138" y="1899"/>
                  </a:cubicBezTo>
                  <a:cubicBezTo>
                    <a:pt x="5152" y="1897"/>
                    <a:pt x="5179" y="1854"/>
                    <a:pt x="5201" y="1822"/>
                  </a:cubicBezTo>
                  <a:cubicBezTo>
                    <a:pt x="5223" y="1789"/>
                    <a:pt x="5229" y="1787"/>
                    <a:pt x="5197" y="1738"/>
                  </a:cubicBezTo>
                  <a:cubicBezTo>
                    <a:pt x="5165" y="1689"/>
                    <a:pt x="5197" y="1588"/>
                    <a:pt x="5197" y="1570"/>
                  </a:cubicBezTo>
                  <a:cubicBezTo>
                    <a:pt x="5197" y="1552"/>
                    <a:pt x="5227" y="1473"/>
                    <a:pt x="5240" y="1435"/>
                  </a:cubicBezTo>
                  <a:cubicBezTo>
                    <a:pt x="5252" y="1396"/>
                    <a:pt x="5226" y="1390"/>
                    <a:pt x="5207" y="1369"/>
                  </a:cubicBezTo>
                  <a:cubicBezTo>
                    <a:pt x="5187" y="1349"/>
                    <a:pt x="5216" y="1430"/>
                    <a:pt x="5207" y="1439"/>
                  </a:cubicBezTo>
                  <a:cubicBezTo>
                    <a:pt x="5116" y="1392"/>
                    <a:pt x="5073" y="1445"/>
                    <a:pt x="5092" y="1447"/>
                  </a:cubicBezTo>
                  <a:cubicBezTo>
                    <a:pt x="5112" y="1449"/>
                    <a:pt x="5154" y="1461"/>
                    <a:pt x="5189" y="1494"/>
                  </a:cubicBezTo>
                  <a:cubicBezTo>
                    <a:pt x="5123" y="1504"/>
                    <a:pt x="5080" y="1574"/>
                    <a:pt x="5066" y="1595"/>
                  </a:cubicBezTo>
                  <a:cubicBezTo>
                    <a:pt x="5052" y="1615"/>
                    <a:pt x="5076" y="1633"/>
                    <a:pt x="5095" y="1643"/>
                  </a:cubicBezTo>
                  <a:cubicBezTo>
                    <a:pt x="5115" y="1654"/>
                    <a:pt x="5095" y="1682"/>
                    <a:pt x="5087" y="1709"/>
                  </a:cubicBezTo>
                  <a:cubicBezTo>
                    <a:pt x="5079" y="1735"/>
                    <a:pt x="5065" y="1705"/>
                    <a:pt x="5052" y="1674"/>
                  </a:cubicBezTo>
                  <a:cubicBezTo>
                    <a:pt x="5040" y="1643"/>
                    <a:pt x="4992" y="1658"/>
                    <a:pt x="5002" y="1693"/>
                  </a:cubicBezTo>
                  <a:cubicBezTo>
                    <a:pt x="5011" y="1728"/>
                    <a:pt x="5013" y="1777"/>
                    <a:pt x="5014" y="1803"/>
                  </a:cubicBezTo>
                  <a:cubicBezTo>
                    <a:pt x="5015" y="1830"/>
                    <a:pt x="5004" y="1830"/>
                    <a:pt x="4984" y="1824"/>
                  </a:cubicBezTo>
                  <a:cubicBezTo>
                    <a:pt x="4963" y="1818"/>
                    <a:pt x="4964" y="1828"/>
                    <a:pt x="4985" y="1848"/>
                  </a:cubicBezTo>
                  <a:cubicBezTo>
                    <a:pt x="5006" y="1868"/>
                    <a:pt x="5015" y="1875"/>
                    <a:pt x="5014" y="1881"/>
                  </a:cubicBezTo>
                  <a:cubicBezTo>
                    <a:pt x="4822" y="1946"/>
                    <a:pt x="4792" y="1545"/>
                    <a:pt x="4791" y="1492"/>
                  </a:cubicBezTo>
                  <a:cubicBezTo>
                    <a:pt x="4789" y="1439"/>
                    <a:pt x="4809" y="1371"/>
                    <a:pt x="4809" y="1344"/>
                  </a:cubicBezTo>
                  <a:cubicBezTo>
                    <a:pt x="4809" y="1318"/>
                    <a:pt x="4802" y="1220"/>
                    <a:pt x="4805" y="1121"/>
                  </a:cubicBezTo>
                  <a:cubicBezTo>
                    <a:pt x="4807" y="1023"/>
                    <a:pt x="4780" y="919"/>
                    <a:pt x="4765" y="880"/>
                  </a:cubicBezTo>
                  <a:cubicBezTo>
                    <a:pt x="4750" y="841"/>
                    <a:pt x="4727" y="770"/>
                    <a:pt x="4693" y="800"/>
                  </a:cubicBezTo>
                  <a:cubicBezTo>
                    <a:pt x="4632" y="846"/>
                    <a:pt x="4672" y="998"/>
                    <a:pt x="4709" y="1071"/>
                  </a:cubicBezTo>
                  <a:cubicBezTo>
                    <a:pt x="4611" y="1037"/>
                    <a:pt x="4571" y="1091"/>
                    <a:pt x="4569" y="1120"/>
                  </a:cubicBezTo>
                  <a:cubicBezTo>
                    <a:pt x="4567" y="1150"/>
                    <a:pt x="4538" y="1217"/>
                    <a:pt x="4509" y="1224"/>
                  </a:cubicBezTo>
                  <a:cubicBezTo>
                    <a:pt x="4479" y="1230"/>
                    <a:pt x="4430" y="1302"/>
                    <a:pt x="4405" y="1326"/>
                  </a:cubicBezTo>
                  <a:cubicBezTo>
                    <a:pt x="4380" y="1351"/>
                    <a:pt x="4366" y="1279"/>
                    <a:pt x="4372" y="1237"/>
                  </a:cubicBezTo>
                  <a:cubicBezTo>
                    <a:pt x="4378" y="1195"/>
                    <a:pt x="4396" y="1208"/>
                    <a:pt x="4419" y="1208"/>
                  </a:cubicBezTo>
                  <a:cubicBezTo>
                    <a:pt x="4442" y="1208"/>
                    <a:pt x="4450" y="1161"/>
                    <a:pt x="4451" y="1125"/>
                  </a:cubicBezTo>
                  <a:cubicBezTo>
                    <a:pt x="4428" y="1175"/>
                    <a:pt x="4393" y="1187"/>
                    <a:pt x="4363" y="1179"/>
                  </a:cubicBezTo>
                  <a:cubicBezTo>
                    <a:pt x="4333" y="1170"/>
                    <a:pt x="4228" y="1197"/>
                    <a:pt x="4193" y="1184"/>
                  </a:cubicBezTo>
                  <a:cubicBezTo>
                    <a:pt x="4158" y="1170"/>
                    <a:pt x="4092" y="1256"/>
                    <a:pt x="4069" y="1306"/>
                  </a:cubicBezTo>
                  <a:cubicBezTo>
                    <a:pt x="4046" y="1358"/>
                    <a:pt x="4030" y="1384"/>
                    <a:pt x="3950" y="1456"/>
                  </a:cubicBezTo>
                  <a:cubicBezTo>
                    <a:pt x="3990" y="1410"/>
                    <a:pt x="4009" y="1287"/>
                    <a:pt x="3998" y="1224"/>
                  </a:cubicBezTo>
                  <a:cubicBezTo>
                    <a:pt x="3988" y="1160"/>
                    <a:pt x="3980" y="1284"/>
                    <a:pt x="3976" y="1322"/>
                  </a:cubicBezTo>
                  <a:cubicBezTo>
                    <a:pt x="3973" y="1360"/>
                    <a:pt x="3922" y="1333"/>
                    <a:pt x="3935" y="1326"/>
                  </a:cubicBezTo>
                  <a:cubicBezTo>
                    <a:pt x="3947" y="1319"/>
                    <a:pt x="3949" y="1288"/>
                    <a:pt x="3949" y="1256"/>
                  </a:cubicBezTo>
                  <a:cubicBezTo>
                    <a:pt x="3949" y="1223"/>
                    <a:pt x="3935" y="1258"/>
                    <a:pt x="3918" y="1293"/>
                  </a:cubicBezTo>
                  <a:cubicBezTo>
                    <a:pt x="3900" y="1328"/>
                    <a:pt x="3922" y="1239"/>
                    <a:pt x="3910" y="1238"/>
                  </a:cubicBezTo>
                  <a:cubicBezTo>
                    <a:pt x="3859" y="1237"/>
                    <a:pt x="3765" y="1328"/>
                    <a:pt x="3744" y="1362"/>
                  </a:cubicBezTo>
                  <a:cubicBezTo>
                    <a:pt x="3722" y="1396"/>
                    <a:pt x="3727" y="1360"/>
                    <a:pt x="3735" y="1323"/>
                  </a:cubicBezTo>
                  <a:cubicBezTo>
                    <a:pt x="3744" y="1286"/>
                    <a:pt x="3719" y="1315"/>
                    <a:pt x="3706" y="1336"/>
                  </a:cubicBezTo>
                  <a:cubicBezTo>
                    <a:pt x="3693" y="1358"/>
                    <a:pt x="3656" y="1366"/>
                    <a:pt x="3619" y="1380"/>
                  </a:cubicBezTo>
                  <a:cubicBezTo>
                    <a:pt x="3582" y="1395"/>
                    <a:pt x="3574" y="1476"/>
                    <a:pt x="3578" y="1517"/>
                  </a:cubicBezTo>
                  <a:cubicBezTo>
                    <a:pt x="3581" y="1557"/>
                    <a:pt x="3606" y="1529"/>
                    <a:pt x="3621" y="1519"/>
                  </a:cubicBezTo>
                  <a:cubicBezTo>
                    <a:pt x="3636" y="1510"/>
                    <a:pt x="3631" y="1535"/>
                    <a:pt x="3630" y="1570"/>
                  </a:cubicBezTo>
                  <a:cubicBezTo>
                    <a:pt x="3629" y="1604"/>
                    <a:pt x="3589" y="1582"/>
                    <a:pt x="3575" y="1555"/>
                  </a:cubicBezTo>
                  <a:cubicBezTo>
                    <a:pt x="3560" y="1527"/>
                    <a:pt x="3548" y="1527"/>
                    <a:pt x="3530" y="1526"/>
                  </a:cubicBezTo>
                  <a:cubicBezTo>
                    <a:pt x="3513" y="1525"/>
                    <a:pt x="3491" y="1505"/>
                    <a:pt x="3469" y="1490"/>
                  </a:cubicBezTo>
                  <a:cubicBezTo>
                    <a:pt x="3469" y="1524"/>
                    <a:pt x="3474" y="1539"/>
                    <a:pt x="3512" y="1620"/>
                  </a:cubicBezTo>
                  <a:cubicBezTo>
                    <a:pt x="3436" y="1557"/>
                    <a:pt x="3440" y="1480"/>
                    <a:pt x="3454" y="1449"/>
                  </a:cubicBezTo>
                  <a:cubicBezTo>
                    <a:pt x="3468" y="1418"/>
                    <a:pt x="3497" y="1417"/>
                    <a:pt x="3504" y="1417"/>
                  </a:cubicBezTo>
                  <a:cubicBezTo>
                    <a:pt x="3511" y="1417"/>
                    <a:pt x="3529" y="1380"/>
                    <a:pt x="3535" y="1363"/>
                  </a:cubicBezTo>
                  <a:cubicBezTo>
                    <a:pt x="3540" y="1346"/>
                    <a:pt x="3554" y="1335"/>
                    <a:pt x="3566" y="1353"/>
                  </a:cubicBezTo>
                  <a:cubicBezTo>
                    <a:pt x="3579" y="1370"/>
                    <a:pt x="3590" y="1381"/>
                    <a:pt x="3595" y="1359"/>
                  </a:cubicBezTo>
                  <a:cubicBezTo>
                    <a:pt x="3602" y="1334"/>
                    <a:pt x="3611" y="1292"/>
                    <a:pt x="3640" y="1260"/>
                  </a:cubicBezTo>
                  <a:cubicBezTo>
                    <a:pt x="3669" y="1227"/>
                    <a:pt x="3677" y="1256"/>
                    <a:pt x="3702" y="1278"/>
                  </a:cubicBezTo>
                  <a:cubicBezTo>
                    <a:pt x="3727" y="1300"/>
                    <a:pt x="3809" y="1189"/>
                    <a:pt x="3842" y="1141"/>
                  </a:cubicBezTo>
                  <a:cubicBezTo>
                    <a:pt x="3876" y="1094"/>
                    <a:pt x="4009" y="1178"/>
                    <a:pt x="4022" y="1187"/>
                  </a:cubicBezTo>
                  <a:cubicBezTo>
                    <a:pt x="4036" y="1197"/>
                    <a:pt x="4122" y="1158"/>
                    <a:pt x="4132" y="1141"/>
                  </a:cubicBezTo>
                  <a:cubicBezTo>
                    <a:pt x="4142" y="1124"/>
                    <a:pt x="4187" y="1086"/>
                    <a:pt x="4224" y="1083"/>
                  </a:cubicBezTo>
                  <a:cubicBezTo>
                    <a:pt x="4260" y="1080"/>
                    <a:pt x="4312" y="1054"/>
                    <a:pt x="4364" y="1026"/>
                  </a:cubicBezTo>
                  <a:cubicBezTo>
                    <a:pt x="4416" y="998"/>
                    <a:pt x="4372" y="902"/>
                    <a:pt x="4358" y="877"/>
                  </a:cubicBezTo>
                  <a:cubicBezTo>
                    <a:pt x="4344" y="853"/>
                    <a:pt x="4329" y="894"/>
                    <a:pt x="4317" y="922"/>
                  </a:cubicBezTo>
                  <a:cubicBezTo>
                    <a:pt x="4304" y="949"/>
                    <a:pt x="4281" y="945"/>
                    <a:pt x="4267" y="945"/>
                  </a:cubicBezTo>
                  <a:cubicBezTo>
                    <a:pt x="4254" y="945"/>
                    <a:pt x="4260" y="879"/>
                    <a:pt x="4243" y="863"/>
                  </a:cubicBezTo>
                  <a:cubicBezTo>
                    <a:pt x="4198" y="804"/>
                    <a:pt x="4128" y="869"/>
                    <a:pt x="4109" y="906"/>
                  </a:cubicBezTo>
                  <a:cubicBezTo>
                    <a:pt x="4090" y="943"/>
                    <a:pt x="4076" y="945"/>
                    <a:pt x="4066" y="951"/>
                  </a:cubicBezTo>
                  <a:cubicBezTo>
                    <a:pt x="4055" y="957"/>
                    <a:pt x="4042" y="928"/>
                    <a:pt x="4038" y="897"/>
                  </a:cubicBezTo>
                  <a:cubicBezTo>
                    <a:pt x="4034" y="867"/>
                    <a:pt x="3979" y="931"/>
                    <a:pt x="3954" y="955"/>
                  </a:cubicBezTo>
                  <a:cubicBezTo>
                    <a:pt x="3929" y="980"/>
                    <a:pt x="3888" y="987"/>
                    <a:pt x="3863" y="997"/>
                  </a:cubicBezTo>
                  <a:cubicBezTo>
                    <a:pt x="3838" y="1006"/>
                    <a:pt x="3844" y="992"/>
                    <a:pt x="3845" y="951"/>
                  </a:cubicBezTo>
                  <a:cubicBezTo>
                    <a:pt x="3845" y="909"/>
                    <a:pt x="3828" y="925"/>
                    <a:pt x="3814" y="923"/>
                  </a:cubicBezTo>
                  <a:cubicBezTo>
                    <a:pt x="3799" y="922"/>
                    <a:pt x="3795" y="942"/>
                    <a:pt x="3794" y="980"/>
                  </a:cubicBezTo>
                  <a:cubicBezTo>
                    <a:pt x="3793" y="1019"/>
                    <a:pt x="3776" y="994"/>
                    <a:pt x="3758" y="962"/>
                  </a:cubicBezTo>
                  <a:cubicBezTo>
                    <a:pt x="3739" y="930"/>
                    <a:pt x="3687" y="989"/>
                    <a:pt x="3665" y="1043"/>
                  </a:cubicBezTo>
                  <a:cubicBezTo>
                    <a:pt x="3643" y="1097"/>
                    <a:pt x="3591" y="1065"/>
                    <a:pt x="3581" y="1061"/>
                  </a:cubicBezTo>
                  <a:cubicBezTo>
                    <a:pt x="3571" y="1058"/>
                    <a:pt x="3562" y="1042"/>
                    <a:pt x="3542" y="1066"/>
                  </a:cubicBezTo>
                  <a:cubicBezTo>
                    <a:pt x="3522" y="1091"/>
                    <a:pt x="3468" y="1098"/>
                    <a:pt x="3447" y="1086"/>
                  </a:cubicBezTo>
                  <a:cubicBezTo>
                    <a:pt x="3426" y="1074"/>
                    <a:pt x="3408" y="1103"/>
                    <a:pt x="3393" y="1126"/>
                  </a:cubicBezTo>
                  <a:cubicBezTo>
                    <a:pt x="3379" y="1149"/>
                    <a:pt x="3343" y="1147"/>
                    <a:pt x="3320" y="1157"/>
                  </a:cubicBezTo>
                  <a:cubicBezTo>
                    <a:pt x="3297" y="1166"/>
                    <a:pt x="3286" y="1218"/>
                    <a:pt x="3290" y="1260"/>
                  </a:cubicBezTo>
                  <a:cubicBezTo>
                    <a:pt x="3294" y="1301"/>
                    <a:pt x="3301" y="1435"/>
                    <a:pt x="3296" y="1467"/>
                  </a:cubicBezTo>
                  <a:cubicBezTo>
                    <a:pt x="3291" y="1499"/>
                    <a:pt x="3273" y="1451"/>
                    <a:pt x="3264" y="1442"/>
                  </a:cubicBezTo>
                  <a:cubicBezTo>
                    <a:pt x="3255" y="1433"/>
                    <a:pt x="3246" y="1438"/>
                    <a:pt x="3249" y="1401"/>
                  </a:cubicBezTo>
                  <a:cubicBezTo>
                    <a:pt x="3251" y="1372"/>
                    <a:pt x="3250" y="1319"/>
                    <a:pt x="3244" y="1281"/>
                  </a:cubicBezTo>
                  <a:cubicBezTo>
                    <a:pt x="3241" y="1135"/>
                    <a:pt x="3307" y="1118"/>
                    <a:pt x="3367" y="1088"/>
                  </a:cubicBezTo>
                  <a:cubicBezTo>
                    <a:pt x="3391" y="1047"/>
                    <a:pt x="3443" y="990"/>
                    <a:pt x="3470" y="990"/>
                  </a:cubicBezTo>
                  <a:cubicBezTo>
                    <a:pt x="3497" y="990"/>
                    <a:pt x="3508" y="978"/>
                    <a:pt x="3533" y="911"/>
                  </a:cubicBezTo>
                  <a:cubicBezTo>
                    <a:pt x="3444" y="923"/>
                    <a:pt x="3484" y="764"/>
                    <a:pt x="3484" y="764"/>
                  </a:cubicBezTo>
                  <a:cubicBezTo>
                    <a:pt x="3484" y="764"/>
                    <a:pt x="3430" y="797"/>
                    <a:pt x="3400" y="829"/>
                  </a:cubicBezTo>
                  <a:cubicBezTo>
                    <a:pt x="3370" y="862"/>
                    <a:pt x="3341" y="805"/>
                    <a:pt x="3281" y="807"/>
                  </a:cubicBezTo>
                  <a:cubicBezTo>
                    <a:pt x="3248" y="803"/>
                    <a:pt x="3235" y="917"/>
                    <a:pt x="3235" y="937"/>
                  </a:cubicBezTo>
                  <a:cubicBezTo>
                    <a:pt x="3235" y="957"/>
                    <a:pt x="3221" y="927"/>
                    <a:pt x="3211" y="894"/>
                  </a:cubicBezTo>
                  <a:cubicBezTo>
                    <a:pt x="3202" y="862"/>
                    <a:pt x="3192" y="880"/>
                    <a:pt x="3182" y="907"/>
                  </a:cubicBezTo>
                  <a:cubicBezTo>
                    <a:pt x="3173" y="933"/>
                    <a:pt x="3158" y="917"/>
                    <a:pt x="3170" y="854"/>
                  </a:cubicBezTo>
                  <a:cubicBezTo>
                    <a:pt x="3116" y="933"/>
                    <a:pt x="3141" y="962"/>
                    <a:pt x="3148" y="982"/>
                  </a:cubicBezTo>
                  <a:cubicBezTo>
                    <a:pt x="3155" y="1002"/>
                    <a:pt x="3135" y="974"/>
                    <a:pt x="3124" y="941"/>
                  </a:cubicBezTo>
                  <a:cubicBezTo>
                    <a:pt x="3113" y="909"/>
                    <a:pt x="3084" y="929"/>
                    <a:pt x="3074" y="953"/>
                  </a:cubicBezTo>
                  <a:cubicBezTo>
                    <a:pt x="3065" y="978"/>
                    <a:pt x="3095" y="1043"/>
                    <a:pt x="3114" y="1072"/>
                  </a:cubicBezTo>
                  <a:cubicBezTo>
                    <a:pt x="3085" y="1092"/>
                    <a:pt x="3077" y="1072"/>
                    <a:pt x="3055" y="1057"/>
                  </a:cubicBezTo>
                  <a:cubicBezTo>
                    <a:pt x="3033" y="1043"/>
                    <a:pt x="3048" y="1120"/>
                    <a:pt x="3065" y="1124"/>
                  </a:cubicBezTo>
                  <a:cubicBezTo>
                    <a:pt x="3131" y="1104"/>
                    <a:pt x="3121" y="1114"/>
                    <a:pt x="3133" y="1133"/>
                  </a:cubicBezTo>
                  <a:cubicBezTo>
                    <a:pt x="3151" y="1175"/>
                    <a:pt x="3204" y="1224"/>
                    <a:pt x="3218" y="1190"/>
                  </a:cubicBezTo>
                  <a:cubicBezTo>
                    <a:pt x="3232" y="1155"/>
                    <a:pt x="3240" y="1187"/>
                    <a:pt x="3244" y="1279"/>
                  </a:cubicBezTo>
                  <a:cubicBezTo>
                    <a:pt x="3242" y="1269"/>
                    <a:pt x="3241" y="1259"/>
                    <a:pt x="3238" y="1252"/>
                  </a:cubicBezTo>
                  <a:cubicBezTo>
                    <a:pt x="3228" y="1218"/>
                    <a:pt x="3218" y="1223"/>
                    <a:pt x="3199" y="1229"/>
                  </a:cubicBezTo>
                  <a:cubicBezTo>
                    <a:pt x="3180" y="1235"/>
                    <a:pt x="3167" y="1227"/>
                    <a:pt x="3153" y="1197"/>
                  </a:cubicBezTo>
                  <a:cubicBezTo>
                    <a:pt x="3138" y="1166"/>
                    <a:pt x="3121" y="1168"/>
                    <a:pt x="3099" y="1172"/>
                  </a:cubicBezTo>
                  <a:cubicBezTo>
                    <a:pt x="3101" y="1183"/>
                    <a:pt x="3088" y="1272"/>
                    <a:pt x="3132" y="1373"/>
                  </a:cubicBezTo>
                  <a:cubicBezTo>
                    <a:pt x="3091" y="1359"/>
                    <a:pt x="3061" y="1275"/>
                    <a:pt x="3052" y="1194"/>
                  </a:cubicBezTo>
                  <a:cubicBezTo>
                    <a:pt x="3044" y="1112"/>
                    <a:pt x="2958" y="1042"/>
                    <a:pt x="2935" y="1042"/>
                  </a:cubicBezTo>
                  <a:cubicBezTo>
                    <a:pt x="2927" y="1042"/>
                    <a:pt x="2921" y="1037"/>
                    <a:pt x="2917" y="1030"/>
                  </a:cubicBezTo>
                  <a:cubicBezTo>
                    <a:pt x="2908" y="1018"/>
                    <a:pt x="2900" y="993"/>
                    <a:pt x="2874" y="960"/>
                  </a:cubicBezTo>
                  <a:cubicBezTo>
                    <a:pt x="2835" y="911"/>
                    <a:pt x="2849" y="911"/>
                    <a:pt x="2772" y="724"/>
                  </a:cubicBezTo>
                  <a:cubicBezTo>
                    <a:pt x="2696" y="536"/>
                    <a:pt x="2678" y="397"/>
                    <a:pt x="2671" y="300"/>
                  </a:cubicBezTo>
                  <a:cubicBezTo>
                    <a:pt x="2664" y="203"/>
                    <a:pt x="2548" y="67"/>
                    <a:pt x="2521" y="60"/>
                  </a:cubicBezTo>
                  <a:cubicBezTo>
                    <a:pt x="2493" y="54"/>
                    <a:pt x="2450" y="85"/>
                    <a:pt x="2430" y="45"/>
                  </a:cubicBezTo>
                  <a:cubicBezTo>
                    <a:pt x="2418" y="23"/>
                    <a:pt x="2412" y="9"/>
                    <a:pt x="2405" y="0"/>
                  </a:cubicBezTo>
                  <a:lnTo>
                    <a:pt x="2285" y="299"/>
                  </a:lnTo>
                  <a:lnTo>
                    <a:pt x="13" y="5945"/>
                  </a:lnTo>
                  <a:cubicBezTo>
                    <a:pt x="13" y="5945"/>
                    <a:pt x="-10" y="5995"/>
                    <a:pt x="6" y="6052"/>
                  </a:cubicBezTo>
                  <a:cubicBezTo>
                    <a:pt x="7" y="6054"/>
                    <a:pt x="7" y="6055"/>
                    <a:pt x="8" y="6057"/>
                  </a:cubicBezTo>
                  <a:cubicBezTo>
                    <a:pt x="8" y="6060"/>
                    <a:pt x="9" y="6062"/>
                    <a:pt x="10" y="6064"/>
                  </a:cubicBezTo>
                  <a:cubicBezTo>
                    <a:pt x="11" y="6071"/>
                    <a:pt x="12" y="6078"/>
                    <a:pt x="14" y="6084"/>
                  </a:cubicBezTo>
                  <a:cubicBezTo>
                    <a:pt x="17" y="6094"/>
                    <a:pt x="20" y="6104"/>
                    <a:pt x="24" y="6113"/>
                  </a:cubicBezTo>
                  <a:cubicBezTo>
                    <a:pt x="26" y="6122"/>
                    <a:pt x="29" y="6130"/>
                    <a:pt x="32" y="6138"/>
                  </a:cubicBezTo>
                  <a:cubicBezTo>
                    <a:pt x="43" y="6171"/>
                    <a:pt x="54" y="6196"/>
                    <a:pt x="64" y="6188"/>
                  </a:cubicBezTo>
                  <a:cubicBezTo>
                    <a:pt x="64" y="6188"/>
                    <a:pt x="64" y="6188"/>
                    <a:pt x="64" y="6188"/>
                  </a:cubicBezTo>
                  <a:cubicBezTo>
                    <a:pt x="64" y="6188"/>
                    <a:pt x="65" y="6187"/>
                    <a:pt x="65" y="6187"/>
                  </a:cubicBezTo>
                  <a:cubicBezTo>
                    <a:pt x="68" y="6190"/>
                    <a:pt x="70" y="6191"/>
                    <a:pt x="73" y="6192"/>
                  </a:cubicBezTo>
                  <a:cubicBezTo>
                    <a:pt x="76" y="6192"/>
                    <a:pt x="79" y="6192"/>
                    <a:pt x="81" y="6190"/>
                  </a:cubicBezTo>
                  <a:cubicBezTo>
                    <a:pt x="89" y="6184"/>
                    <a:pt x="96" y="6178"/>
                    <a:pt x="103" y="6177"/>
                  </a:cubicBezTo>
                  <a:cubicBezTo>
                    <a:pt x="108" y="6180"/>
                    <a:pt x="112" y="6186"/>
                    <a:pt x="115" y="6195"/>
                  </a:cubicBezTo>
                  <a:cubicBezTo>
                    <a:pt x="129" y="6232"/>
                    <a:pt x="145" y="6348"/>
                    <a:pt x="173" y="6330"/>
                  </a:cubicBezTo>
                  <a:cubicBezTo>
                    <a:pt x="178" y="6326"/>
                    <a:pt x="184" y="6322"/>
                    <a:pt x="192" y="6317"/>
                  </a:cubicBezTo>
                  <a:cubicBezTo>
                    <a:pt x="193" y="6316"/>
                    <a:pt x="193" y="6317"/>
                    <a:pt x="193" y="6316"/>
                  </a:cubicBezTo>
                  <a:cubicBezTo>
                    <a:pt x="207" y="6307"/>
                    <a:pt x="229" y="6299"/>
                    <a:pt x="253" y="6298"/>
                  </a:cubicBezTo>
                  <a:cubicBezTo>
                    <a:pt x="278" y="6296"/>
                    <a:pt x="305" y="6302"/>
                    <a:pt x="330" y="6323"/>
                  </a:cubicBezTo>
                  <a:cubicBezTo>
                    <a:pt x="359" y="6346"/>
                    <a:pt x="385" y="6365"/>
                    <a:pt x="398" y="6383"/>
                  </a:cubicBezTo>
                  <a:cubicBezTo>
                    <a:pt x="398" y="6384"/>
                    <a:pt x="397" y="6384"/>
                    <a:pt x="397" y="6385"/>
                  </a:cubicBezTo>
                  <a:cubicBezTo>
                    <a:pt x="396" y="6388"/>
                    <a:pt x="394" y="6391"/>
                    <a:pt x="392" y="6394"/>
                  </a:cubicBezTo>
                  <a:cubicBezTo>
                    <a:pt x="365" y="6429"/>
                    <a:pt x="319" y="6496"/>
                    <a:pt x="324" y="6527"/>
                  </a:cubicBezTo>
                  <a:cubicBezTo>
                    <a:pt x="326" y="6533"/>
                    <a:pt x="327" y="6540"/>
                    <a:pt x="328" y="6548"/>
                  </a:cubicBezTo>
                  <a:cubicBezTo>
                    <a:pt x="330" y="6557"/>
                    <a:pt x="332" y="6567"/>
                    <a:pt x="334" y="6577"/>
                  </a:cubicBezTo>
                  <a:cubicBezTo>
                    <a:pt x="339" y="6604"/>
                    <a:pt x="346" y="6638"/>
                    <a:pt x="357" y="6664"/>
                  </a:cubicBezTo>
                  <a:cubicBezTo>
                    <a:pt x="359" y="6667"/>
                    <a:pt x="360" y="6671"/>
                    <a:pt x="362" y="6675"/>
                  </a:cubicBezTo>
                  <a:cubicBezTo>
                    <a:pt x="367" y="6685"/>
                    <a:pt x="371" y="6695"/>
                    <a:pt x="374" y="6706"/>
                  </a:cubicBezTo>
                  <a:cubicBezTo>
                    <a:pt x="375" y="6710"/>
                    <a:pt x="375" y="6714"/>
                    <a:pt x="375" y="6718"/>
                  </a:cubicBezTo>
                  <a:cubicBezTo>
                    <a:pt x="375" y="6733"/>
                    <a:pt x="375" y="6748"/>
                    <a:pt x="371" y="6764"/>
                  </a:cubicBezTo>
                  <a:cubicBezTo>
                    <a:pt x="367" y="6784"/>
                    <a:pt x="369" y="6814"/>
                    <a:pt x="374" y="6846"/>
                  </a:cubicBezTo>
                  <a:cubicBezTo>
                    <a:pt x="377" y="6866"/>
                    <a:pt x="381" y="6887"/>
                    <a:pt x="385" y="6907"/>
                  </a:cubicBezTo>
                  <a:cubicBezTo>
                    <a:pt x="391" y="6939"/>
                    <a:pt x="398" y="6970"/>
                    <a:pt x="404" y="6994"/>
                  </a:cubicBezTo>
                  <a:cubicBezTo>
                    <a:pt x="407" y="7005"/>
                    <a:pt x="411" y="7024"/>
                    <a:pt x="416" y="7049"/>
                  </a:cubicBezTo>
                  <a:cubicBezTo>
                    <a:pt x="432" y="7130"/>
                    <a:pt x="453" y="7247"/>
                    <a:pt x="460" y="7328"/>
                  </a:cubicBezTo>
                  <a:cubicBezTo>
                    <a:pt x="463" y="7363"/>
                    <a:pt x="464" y="7392"/>
                    <a:pt x="461" y="7407"/>
                  </a:cubicBezTo>
                  <a:cubicBezTo>
                    <a:pt x="450" y="7456"/>
                    <a:pt x="450" y="7517"/>
                    <a:pt x="441" y="7563"/>
                  </a:cubicBezTo>
                  <a:cubicBezTo>
                    <a:pt x="440" y="7565"/>
                    <a:pt x="440" y="7568"/>
                    <a:pt x="439" y="7570"/>
                  </a:cubicBezTo>
                  <a:cubicBezTo>
                    <a:pt x="437" y="7577"/>
                    <a:pt x="435" y="7581"/>
                    <a:pt x="432" y="7587"/>
                  </a:cubicBezTo>
                  <a:cubicBezTo>
                    <a:pt x="430" y="7593"/>
                    <a:pt x="428" y="7601"/>
                    <a:pt x="425" y="7606"/>
                  </a:cubicBezTo>
                  <a:cubicBezTo>
                    <a:pt x="432" y="7602"/>
                    <a:pt x="438" y="7601"/>
                    <a:pt x="443" y="7600"/>
                  </a:cubicBezTo>
                  <a:cubicBezTo>
                    <a:pt x="449" y="7598"/>
                    <a:pt x="456" y="7596"/>
                    <a:pt x="465" y="7592"/>
                  </a:cubicBezTo>
                  <a:cubicBezTo>
                    <a:pt x="506" y="7576"/>
                    <a:pt x="549" y="7564"/>
                    <a:pt x="582" y="7561"/>
                  </a:cubicBezTo>
                  <a:cubicBezTo>
                    <a:pt x="585" y="7560"/>
                    <a:pt x="589" y="7560"/>
                    <a:pt x="592" y="7560"/>
                  </a:cubicBezTo>
                  <a:cubicBezTo>
                    <a:pt x="594" y="7559"/>
                    <a:pt x="596" y="7559"/>
                    <a:pt x="599" y="7559"/>
                  </a:cubicBezTo>
                  <a:cubicBezTo>
                    <a:pt x="613" y="7559"/>
                    <a:pt x="625" y="7561"/>
                    <a:pt x="631" y="7566"/>
                  </a:cubicBezTo>
                  <a:cubicBezTo>
                    <a:pt x="635" y="7569"/>
                    <a:pt x="640" y="7571"/>
                    <a:pt x="645" y="7572"/>
                  </a:cubicBezTo>
                  <a:cubicBezTo>
                    <a:pt x="645" y="7573"/>
                    <a:pt x="646" y="7568"/>
                    <a:pt x="646" y="7568"/>
                  </a:cubicBezTo>
                  <a:cubicBezTo>
                    <a:pt x="651" y="7569"/>
                    <a:pt x="656" y="7565"/>
                    <a:pt x="662" y="7565"/>
                  </a:cubicBezTo>
                  <a:cubicBezTo>
                    <a:pt x="662" y="7565"/>
                    <a:pt x="662" y="7565"/>
                    <a:pt x="662" y="7565"/>
                  </a:cubicBezTo>
                  <a:cubicBezTo>
                    <a:pt x="686" y="7565"/>
                    <a:pt x="712" y="7609"/>
                    <a:pt x="727" y="7583"/>
                  </a:cubicBezTo>
                  <a:cubicBezTo>
                    <a:pt x="752" y="7542"/>
                    <a:pt x="819" y="7494"/>
                    <a:pt x="840" y="7487"/>
                  </a:cubicBezTo>
                  <a:cubicBezTo>
                    <a:pt x="862" y="7481"/>
                    <a:pt x="902" y="7462"/>
                    <a:pt x="902" y="7421"/>
                  </a:cubicBezTo>
                  <a:cubicBezTo>
                    <a:pt x="902" y="7381"/>
                    <a:pt x="871" y="7357"/>
                    <a:pt x="889" y="7363"/>
                  </a:cubicBezTo>
                  <a:cubicBezTo>
                    <a:pt x="896" y="7366"/>
                    <a:pt x="903" y="7364"/>
                    <a:pt x="912" y="7360"/>
                  </a:cubicBezTo>
                  <a:cubicBezTo>
                    <a:pt x="928" y="7365"/>
                    <a:pt x="938" y="7370"/>
                    <a:pt x="944" y="7374"/>
                  </a:cubicBezTo>
                  <a:cubicBezTo>
                    <a:pt x="942" y="7372"/>
                    <a:pt x="941" y="7371"/>
                    <a:pt x="938" y="7369"/>
                  </a:cubicBezTo>
                  <a:cubicBezTo>
                    <a:pt x="958" y="7362"/>
                    <a:pt x="977" y="7360"/>
                    <a:pt x="994" y="7361"/>
                  </a:cubicBezTo>
                  <a:cubicBezTo>
                    <a:pt x="1049" y="7364"/>
                    <a:pt x="1090" y="7401"/>
                    <a:pt x="1102" y="7450"/>
                  </a:cubicBezTo>
                  <a:cubicBezTo>
                    <a:pt x="1113" y="7491"/>
                    <a:pt x="1123" y="7526"/>
                    <a:pt x="1126" y="7556"/>
                  </a:cubicBezTo>
                  <a:cubicBezTo>
                    <a:pt x="1126" y="7559"/>
                    <a:pt x="1125" y="7562"/>
                    <a:pt x="1125" y="7566"/>
                  </a:cubicBezTo>
                  <a:cubicBezTo>
                    <a:pt x="1125" y="7570"/>
                    <a:pt x="1125" y="7575"/>
                    <a:pt x="1123" y="7579"/>
                  </a:cubicBezTo>
                  <a:cubicBezTo>
                    <a:pt x="1111" y="7616"/>
                    <a:pt x="1097" y="7651"/>
                    <a:pt x="1092" y="7684"/>
                  </a:cubicBezTo>
                  <a:cubicBezTo>
                    <a:pt x="1088" y="7704"/>
                    <a:pt x="1083" y="7727"/>
                    <a:pt x="1084" y="7747"/>
                  </a:cubicBezTo>
                  <a:cubicBezTo>
                    <a:pt x="1084" y="7751"/>
                    <a:pt x="1084" y="7755"/>
                    <a:pt x="1085" y="7759"/>
                  </a:cubicBezTo>
                  <a:cubicBezTo>
                    <a:pt x="1084" y="7775"/>
                    <a:pt x="1086" y="7789"/>
                    <a:pt x="1094" y="7800"/>
                  </a:cubicBezTo>
                  <a:cubicBezTo>
                    <a:pt x="1112" y="7822"/>
                    <a:pt x="1120" y="7845"/>
                    <a:pt x="1127" y="7877"/>
                  </a:cubicBezTo>
                  <a:cubicBezTo>
                    <a:pt x="1132" y="7902"/>
                    <a:pt x="1155" y="7947"/>
                    <a:pt x="1160" y="7985"/>
                  </a:cubicBezTo>
                  <a:cubicBezTo>
                    <a:pt x="1160" y="7988"/>
                    <a:pt x="1160" y="7992"/>
                    <a:pt x="1159" y="7995"/>
                  </a:cubicBezTo>
                  <a:cubicBezTo>
                    <a:pt x="1159" y="7995"/>
                    <a:pt x="1159" y="7996"/>
                    <a:pt x="1159" y="7997"/>
                  </a:cubicBezTo>
                  <a:cubicBezTo>
                    <a:pt x="1156" y="8011"/>
                    <a:pt x="1153" y="8033"/>
                    <a:pt x="1151" y="8057"/>
                  </a:cubicBezTo>
                  <a:cubicBezTo>
                    <a:pt x="1149" y="8084"/>
                    <a:pt x="1149" y="8114"/>
                    <a:pt x="1150" y="8138"/>
                  </a:cubicBezTo>
                  <a:cubicBezTo>
                    <a:pt x="1151" y="8167"/>
                    <a:pt x="1153" y="8192"/>
                    <a:pt x="1160" y="8201"/>
                  </a:cubicBezTo>
                  <a:cubicBezTo>
                    <a:pt x="1176" y="8223"/>
                    <a:pt x="1219" y="8301"/>
                    <a:pt x="1219" y="8335"/>
                  </a:cubicBezTo>
                  <a:cubicBezTo>
                    <a:pt x="1219" y="8370"/>
                    <a:pt x="1248" y="8530"/>
                    <a:pt x="1253" y="8547"/>
                  </a:cubicBezTo>
                  <a:cubicBezTo>
                    <a:pt x="1256" y="8556"/>
                    <a:pt x="1260" y="8579"/>
                    <a:pt x="1262" y="8600"/>
                  </a:cubicBezTo>
                  <a:cubicBezTo>
                    <a:pt x="1261" y="8604"/>
                    <a:pt x="1260" y="8606"/>
                    <a:pt x="1259" y="8609"/>
                  </a:cubicBezTo>
                  <a:cubicBezTo>
                    <a:pt x="1258" y="8612"/>
                    <a:pt x="1258" y="8616"/>
                    <a:pt x="1257" y="8617"/>
                  </a:cubicBezTo>
                  <a:cubicBezTo>
                    <a:pt x="1251" y="8624"/>
                    <a:pt x="1247" y="8638"/>
                    <a:pt x="1245" y="8654"/>
                  </a:cubicBezTo>
                  <a:cubicBezTo>
                    <a:pt x="1244" y="8663"/>
                    <a:pt x="1243" y="8671"/>
                    <a:pt x="1243" y="8682"/>
                  </a:cubicBezTo>
                  <a:cubicBezTo>
                    <a:pt x="1243" y="8691"/>
                    <a:pt x="1243" y="8702"/>
                    <a:pt x="1245" y="8714"/>
                  </a:cubicBezTo>
                  <a:cubicBezTo>
                    <a:pt x="1248" y="8738"/>
                    <a:pt x="1257" y="8776"/>
                    <a:pt x="1259" y="8829"/>
                  </a:cubicBezTo>
                  <a:cubicBezTo>
                    <a:pt x="1259" y="8858"/>
                    <a:pt x="1258" y="8890"/>
                    <a:pt x="1253" y="8927"/>
                  </a:cubicBezTo>
                  <a:cubicBezTo>
                    <a:pt x="1253" y="8929"/>
                    <a:pt x="1253" y="8932"/>
                    <a:pt x="1254" y="8934"/>
                  </a:cubicBezTo>
                  <a:cubicBezTo>
                    <a:pt x="1253" y="8937"/>
                    <a:pt x="1253" y="8939"/>
                    <a:pt x="1253" y="8942"/>
                  </a:cubicBezTo>
                  <a:cubicBezTo>
                    <a:pt x="1270" y="9034"/>
                    <a:pt x="1276" y="9180"/>
                    <a:pt x="1276" y="9274"/>
                  </a:cubicBezTo>
                  <a:cubicBezTo>
                    <a:pt x="1276" y="9305"/>
                    <a:pt x="1276" y="9329"/>
                    <a:pt x="1275" y="9342"/>
                  </a:cubicBezTo>
                  <a:cubicBezTo>
                    <a:pt x="1275" y="9343"/>
                    <a:pt x="1275" y="9345"/>
                    <a:pt x="1275" y="9345"/>
                  </a:cubicBezTo>
                  <a:cubicBezTo>
                    <a:pt x="1275" y="9349"/>
                    <a:pt x="1275" y="9353"/>
                    <a:pt x="1275" y="9355"/>
                  </a:cubicBezTo>
                  <a:cubicBezTo>
                    <a:pt x="1285" y="9413"/>
                    <a:pt x="1292" y="9474"/>
                    <a:pt x="1293" y="9533"/>
                  </a:cubicBezTo>
                  <a:cubicBezTo>
                    <a:pt x="1292" y="9566"/>
                    <a:pt x="1289" y="9598"/>
                    <a:pt x="1283" y="9629"/>
                  </a:cubicBezTo>
                  <a:cubicBezTo>
                    <a:pt x="1278" y="9654"/>
                    <a:pt x="1272" y="9678"/>
                    <a:pt x="1262" y="9701"/>
                  </a:cubicBezTo>
                  <a:cubicBezTo>
                    <a:pt x="1263" y="9701"/>
                    <a:pt x="1263" y="9701"/>
                    <a:pt x="1263" y="9702"/>
                  </a:cubicBezTo>
                  <a:cubicBezTo>
                    <a:pt x="1264" y="9702"/>
                    <a:pt x="1265" y="9703"/>
                    <a:pt x="1265" y="9704"/>
                  </a:cubicBezTo>
                  <a:cubicBezTo>
                    <a:pt x="1264" y="9706"/>
                    <a:pt x="1264" y="9709"/>
                    <a:pt x="1263" y="9711"/>
                  </a:cubicBezTo>
                  <a:cubicBezTo>
                    <a:pt x="1286" y="9741"/>
                    <a:pt x="1297" y="9754"/>
                    <a:pt x="1299" y="9765"/>
                  </a:cubicBezTo>
                  <a:cubicBezTo>
                    <a:pt x="1299" y="9767"/>
                    <a:pt x="1298" y="9770"/>
                    <a:pt x="1297" y="9772"/>
                  </a:cubicBezTo>
                  <a:cubicBezTo>
                    <a:pt x="1296" y="9775"/>
                    <a:pt x="1295" y="9777"/>
                    <a:pt x="1294" y="9780"/>
                  </a:cubicBezTo>
                  <a:cubicBezTo>
                    <a:pt x="1287" y="9798"/>
                    <a:pt x="1277" y="9815"/>
                    <a:pt x="1273" y="9831"/>
                  </a:cubicBezTo>
                  <a:cubicBezTo>
                    <a:pt x="1272" y="9836"/>
                    <a:pt x="1272" y="9841"/>
                    <a:pt x="1272" y="9845"/>
                  </a:cubicBezTo>
                  <a:cubicBezTo>
                    <a:pt x="1271" y="9852"/>
                    <a:pt x="1271" y="9858"/>
                    <a:pt x="1273" y="9864"/>
                  </a:cubicBezTo>
                  <a:cubicBezTo>
                    <a:pt x="1282" y="9881"/>
                    <a:pt x="1288" y="9908"/>
                    <a:pt x="1288" y="9930"/>
                  </a:cubicBezTo>
                  <a:cubicBezTo>
                    <a:pt x="1288" y="9940"/>
                    <a:pt x="1285" y="9960"/>
                    <a:pt x="1285" y="9986"/>
                  </a:cubicBezTo>
                  <a:cubicBezTo>
                    <a:pt x="1284" y="10028"/>
                    <a:pt x="1290" y="10089"/>
                    <a:pt x="1331" y="10145"/>
                  </a:cubicBezTo>
                  <a:cubicBezTo>
                    <a:pt x="1360" y="10181"/>
                    <a:pt x="1405" y="10239"/>
                    <a:pt x="1405" y="10289"/>
                  </a:cubicBezTo>
                  <a:cubicBezTo>
                    <a:pt x="1405" y="10340"/>
                    <a:pt x="1443" y="10350"/>
                    <a:pt x="1464" y="10386"/>
                  </a:cubicBezTo>
                  <a:cubicBezTo>
                    <a:pt x="1484" y="10424"/>
                    <a:pt x="1524" y="10480"/>
                    <a:pt x="1535" y="10568"/>
                  </a:cubicBezTo>
                  <a:cubicBezTo>
                    <a:pt x="1546" y="10655"/>
                    <a:pt x="1580" y="10682"/>
                    <a:pt x="1602" y="10686"/>
                  </a:cubicBezTo>
                  <a:cubicBezTo>
                    <a:pt x="1624" y="10690"/>
                    <a:pt x="1620" y="10718"/>
                    <a:pt x="1620" y="10741"/>
                  </a:cubicBezTo>
                  <a:cubicBezTo>
                    <a:pt x="1620" y="10743"/>
                    <a:pt x="1620" y="10747"/>
                    <a:pt x="1619" y="10751"/>
                  </a:cubicBezTo>
                  <a:cubicBezTo>
                    <a:pt x="1619" y="10755"/>
                    <a:pt x="1617" y="10760"/>
                    <a:pt x="1616" y="10766"/>
                  </a:cubicBezTo>
                  <a:cubicBezTo>
                    <a:pt x="1608" y="10794"/>
                    <a:pt x="1591" y="10832"/>
                    <a:pt x="1569" y="10852"/>
                  </a:cubicBezTo>
                  <a:cubicBezTo>
                    <a:pt x="1546" y="10872"/>
                    <a:pt x="1546" y="10894"/>
                    <a:pt x="1545" y="10918"/>
                  </a:cubicBezTo>
                  <a:cubicBezTo>
                    <a:pt x="1544" y="10922"/>
                    <a:pt x="1544" y="10925"/>
                    <a:pt x="1544" y="10929"/>
                  </a:cubicBezTo>
                  <a:cubicBezTo>
                    <a:pt x="1543" y="10934"/>
                    <a:pt x="1542" y="10937"/>
                    <a:pt x="1541" y="10942"/>
                  </a:cubicBezTo>
                  <a:cubicBezTo>
                    <a:pt x="1535" y="10965"/>
                    <a:pt x="1530" y="10990"/>
                    <a:pt x="1522" y="11007"/>
                  </a:cubicBezTo>
                  <a:cubicBezTo>
                    <a:pt x="1520" y="11012"/>
                    <a:pt x="1517" y="11016"/>
                    <a:pt x="1514" y="11019"/>
                  </a:cubicBezTo>
                  <a:cubicBezTo>
                    <a:pt x="1514" y="11020"/>
                    <a:pt x="1514" y="11020"/>
                    <a:pt x="1514" y="11020"/>
                  </a:cubicBezTo>
                  <a:cubicBezTo>
                    <a:pt x="1513" y="11021"/>
                    <a:pt x="1513" y="11021"/>
                    <a:pt x="1513" y="11022"/>
                  </a:cubicBezTo>
                  <a:cubicBezTo>
                    <a:pt x="1501" y="11036"/>
                    <a:pt x="1509" y="11081"/>
                    <a:pt x="1509" y="11121"/>
                  </a:cubicBezTo>
                  <a:cubicBezTo>
                    <a:pt x="1509" y="11127"/>
                    <a:pt x="1509" y="11134"/>
                    <a:pt x="1508" y="11142"/>
                  </a:cubicBezTo>
                  <a:cubicBezTo>
                    <a:pt x="1507" y="11147"/>
                    <a:pt x="1505" y="11154"/>
                    <a:pt x="1504" y="11161"/>
                  </a:cubicBezTo>
                  <a:cubicBezTo>
                    <a:pt x="1493" y="11207"/>
                    <a:pt x="1471" y="11267"/>
                    <a:pt x="1448" y="11281"/>
                  </a:cubicBezTo>
                  <a:cubicBezTo>
                    <a:pt x="1418" y="11299"/>
                    <a:pt x="1333" y="11377"/>
                    <a:pt x="1317" y="11403"/>
                  </a:cubicBezTo>
                  <a:cubicBezTo>
                    <a:pt x="1305" y="11422"/>
                    <a:pt x="1318" y="11445"/>
                    <a:pt x="1286" y="11483"/>
                  </a:cubicBezTo>
                  <a:cubicBezTo>
                    <a:pt x="1284" y="11485"/>
                    <a:pt x="1283" y="11487"/>
                    <a:pt x="1281" y="11490"/>
                  </a:cubicBezTo>
                  <a:cubicBezTo>
                    <a:pt x="1281" y="11490"/>
                    <a:pt x="1280" y="11490"/>
                    <a:pt x="1280" y="11490"/>
                  </a:cubicBezTo>
                  <a:cubicBezTo>
                    <a:pt x="1280" y="11490"/>
                    <a:pt x="1280" y="11491"/>
                    <a:pt x="1280" y="11491"/>
                  </a:cubicBezTo>
                  <a:cubicBezTo>
                    <a:pt x="1286" y="11488"/>
                    <a:pt x="1290" y="11487"/>
                    <a:pt x="1289" y="11488"/>
                  </a:cubicBezTo>
                  <a:cubicBezTo>
                    <a:pt x="1288" y="11489"/>
                    <a:pt x="1287" y="11490"/>
                    <a:pt x="1285" y="11491"/>
                  </a:cubicBezTo>
                  <a:cubicBezTo>
                    <a:pt x="1275" y="11499"/>
                    <a:pt x="1264" y="11515"/>
                    <a:pt x="1258" y="11532"/>
                  </a:cubicBezTo>
                  <a:cubicBezTo>
                    <a:pt x="1248" y="11560"/>
                    <a:pt x="1250" y="11590"/>
                    <a:pt x="1282" y="11588"/>
                  </a:cubicBezTo>
                  <a:cubicBezTo>
                    <a:pt x="1334" y="11585"/>
                    <a:pt x="1431" y="11370"/>
                    <a:pt x="1473" y="11329"/>
                  </a:cubicBezTo>
                  <a:cubicBezTo>
                    <a:pt x="1515" y="11287"/>
                    <a:pt x="1605" y="11068"/>
                    <a:pt x="1605" y="11068"/>
                  </a:cubicBezTo>
                  <a:cubicBezTo>
                    <a:pt x="1586" y="11171"/>
                    <a:pt x="1589" y="11195"/>
                    <a:pt x="1658" y="11232"/>
                  </a:cubicBezTo>
                  <a:cubicBezTo>
                    <a:pt x="1528" y="11228"/>
                    <a:pt x="1470" y="11367"/>
                    <a:pt x="1462" y="11412"/>
                  </a:cubicBezTo>
                  <a:cubicBezTo>
                    <a:pt x="1454" y="11457"/>
                    <a:pt x="1451" y="11469"/>
                    <a:pt x="1517" y="11519"/>
                  </a:cubicBezTo>
                  <a:cubicBezTo>
                    <a:pt x="1450" y="11478"/>
                    <a:pt x="1407" y="11522"/>
                    <a:pt x="1371" y="11575"/>
                  </a:cubicBezTo>
                  <a:cubicBezTo>
                    <a:pt x="1333" y="11628"/>
                    <a:pt x="1354" y="11637"/>
                    <a:pt x="1367" y="11702"/>
                  </a:cubicBezTo>
                  <a:cubicBezTo>
                    <a:pt x="1380" y="11766"/>
                    <a:pt x="1353" y="11695"/>
                    <a:pt x="1338" y="11650"/>
                  </a:cubicBezTo>
                  <a:cubicBezTo>
                    <a:pt x="1323" y="11605"/>
                    <a:pt x="1302" y="11627"/>
                    <a:pt x="1284" y="11628"/>
                  </a:cubicBezTo>
                  <a:cubicBezTo>
                    <a:pt x="1267" y="11629"/>
                    <a:pt x="1299" y="11835"/>
                    <a:pt x="1317" y="11923"/>
                  </a:cubicBezTo>
                  <a:cubicBezTo>
                    <a:pt x="1336" y="12012"/>
                    <a:pt x="1375" y="12060"/>
                    <a:pt x="1437" y="12069"/>
                  </a:cubicBezTo>
                  <a:cubicBezTo>
                    <a:pt x="1396" y="12103"/>
                    <a:pt x="1333" y="12049"/>
                    <a:pt x="1319" y="12016"/>
                  </a:cubicBezTo>
                  <a:cubicBezTo>
                    <a:pt x="1305" y="11983"/>
                    <a:pt x="1315" y="12088"/>
                    <a:pt x="1308" y="12185"/>
                  </a:cubicBezTo>
                  <a:cubicBezTo>
                    <a:pt x="1308" y="12172"/>
                    <a:pt x="1296" y="12098"/>
                    <a:pt x="1283" y="12061"/>
                  </a:cubicBezTo>
                  <a:cubicBezTo>
                    <a:pt x="1270" y="12024"/>
                    <a:pt x="1232" y="12101"/>
                    <a:pt x="1223" y="12144"/>
                  </a:cubicBezTo>
                  <a:cubicBezTo>
                    <a:pt x="1214" y="12187"/>
                    <a:pt x="1232" y="12256"/>
                    <a:pt x="1264" y="12356"/>
                  </a:cubicBezTo>
                  <a:cubicBezTo>
                    <a:pt x="1282" y="12550"/>
                    <a:pt x="1321" y="12631"/>
                    <a:pt x="1331" y="12663"/>
                  </a:cubicBezTo>
                  <a:cubicBezTo>
                    <a:pt x="1340" y="12696"/>
                    <a:pt x="1361" y="12657"/>
                    <a:pt x="1365" y="12626"/>
                  </a:cubicBezTo>
                  <a:cubicBezTo>
                    <a:pt x="1368" y="12600"/>
                    <a:pt x="1372" y="12579"/>
                    <a:pt x="1379" y="12560"/>
                  </a:cubicBezTo>
                  <a:cubicBezTo>
                    <a:pt x="1378" y="12573"/>
                    <a:pt x="1378" y="12586"/>
                    <a:pt x="1378" y="12600"/>
                  </a:cubicBezTo>
                  <a:cubicBezTo>
                    <a:pt x="1398" y="12563"/>
                    <a:pt x="1421" y="12533"/>
                    <a:pt x="1421" y="12533"/>
                  </a:cubicBezTo>
                  <a:lnTo>
                    <a:pt x="1465" y="12524"/>
                  </a:lnTo>
                  <a:lnTo>
                    <a:pt x="1486" y="12461"/>
                  </a:lnTo>
                  <a:cubicBezTo>
                    <a:pt x="1498" y="12447"/>
                    <a:pt x="1503" y="12426"/>
                    <a:pt x="1505" y="12405"/>
                  </a:cubicBezTo>
                  <a:cubicBezTo>
                    <a:pt x="1509" y="12373"/>
                    <a:pt x="1516" y="12390"/>
                    <a:pt x="1517" y="12420"/>
                  </a:cubicBezTo>
                  <a:cubicBezTo>
                    <a:pt x="1518" y="12450"/>
                    <a:pt x="1518" y="12452"/>
                    <a:pt x="1532" y="12437"/>
                  </a:cubicBezTo>
                  <a:cubicBezTo>
                    <a:pt x="1547" y="12423"/>
                    <a:pt x="1609" y="12345"/>
                    <a:pt x="1618" y="12355"/>
                  </a:cubicBezTo>
                  <a:cubicBezTo>
                    <a:pt x="1627" y="12366"/>
                    <a:pt x="1610" y="12391"/>
                    <a:pt x="1597" y="12414"/>
                  </a:cubicBezTo>
                  <a:cubicBezTo>
                    <a:pt x="1584" y="12436"/>
                    <a:pt x="1594" y="12446"/>
                    <a:pt x="1632" y="12504"/>
                  </a:cubicBezTo>
                  <a:cubicBezTo>
                    <a:pt x="1567" y="12427"/>
                    <a:pt x="1517" y="12488"/>
                    <a:pt x="1516" y="12586"/>
                  </a:cubicBezTo>
                  <a:cubicBezTo>
                    <a:pt x="1516" y="12683"/>
                    <a:pt x="1551" y="12764"/>
                    <a:pt x="1566" y="12766"/>
                  </a:cubicBezTo>
                  <a:cubicBezTo>
                    <a:pt x="1699" y="12761"/>
                    <a:pt x="1675" y="12860"/>
                    <a:pt x="1685" y="12886"/>
                  </a:cubicBezTo>
                  <a:cubicBezTo>
                    <a:pt x="1695" y="12913"/>
                    <a:pt x="1699" y="12930"/>
                    <a:pt x="1697" y="13017"/>
                  </a:cubicBezTo>
                  <a:cubicBezTo>
                    <a:pt x="1697" y="12977"/>
                    <a:pt x="1660" y="12855"/>
                    <a:pt x="1640" y="12813"/>
                  </a:cubicBezTo>
                  <a:cubicBezTo>
                    <a:pt x="1619" y="12771"/>
                    <a:pt x="1565" y="12796"/>
                    <a:pt x="1558" y="12820"/>
                  </a:cubicBezTo>
                  <a:cubicBezTo>
                    <a:pt x="1550" y="12843"/>
                    <a:pt x="1537" y="12825"/>
                    <a:pt x="1535" y="12784"/>
                  </a:cubicBezTo>
                  <a:cubicBezTo>
                    <a:pt x="1533" y="12743"/>
                    <a:pt x="1501" y="12681"/>
                    <a:pt x="1498" y="12653"/>
                  </a:cubicBezTo>
                  <a:cubicBezTo>
                    <a:pt x="1495" y="12626"/>
                    <a:pt x="1485" y="12634"/>
                    <a:pt x="1472" y="12637"/>
                  </a:cubicBezTo>
                  <a:cubicBezTo>
                    <a:pt x="1459" y="12640"/>
                    <a:pt x="1445" y="12649"/>
                    <a:pt x="1452" y="12676"/>
                  </a:cubicBezTo>
                  <a:cubicBezTo>
                    <a:pt x="1459" y="12702"/>
                    <a:pt x="1461" y="12700"/>
                    <a:pt x="1445" y="12748"/>
                  </a:cubicBezTo>
                  <a:cubicBezTo>
                    <a:pt x="1429" y="12794"/>
                    <a:pt x="1437" y="12809"/>
                    <a:pt x="1440" y="12836"/>
                  </a:cubicBezTo>
                  <a:cubicBezTo>
                    <a:pt x="1418" y="12773"/>
                    <a:pt x="1375" y="12696"/>
                    <a:pt x="1375" y="12696"/>
                  </a:cubicBezTo>
                  <a:cubicBezTo>
                    <a:pt x="1375" y="12696"/>
                    <a:pt x="1340" y="12757"/>
                    <a:pt x="1328" y="12819"/>
                  </a:cubicBezTo>
                  <a:cubicBezTo>
                    <a:pt x="1364" y="12816"/>
                    <a:pt x="1372" y="12872"/>
                    <a:pt x="1388" y="12904"/>
                  </a:cubicBezTo>
                  <a:cubicBezTo>
                    <a:pt x="1341" y="12936"/>
                    <a:pt x="1292" y="13015"/>
                    <a:pt x="1287" y="13050"/>
                  </a:cubicBezTo>
                  <a:cubicBezTo>
                    <a:pt x="1277" y="13137"/>
                    <a:pt x="1308" y="13168"/>
                    <a:pt x="1340" y="13160"/>
                  </a:cubicBezTo>
                  <a:cubicBezTo>
                    <a:pt x="1346" y="13120"/>
                    <a:pt x="1389" y="13034"/>
                    <a:pt x="1389" y="13034"/>
                  </a:cubicBezTo>
                  <a:cubicBezTo>
                    <a:pt x="1389" y="13034"/>
                    <a:pt x="1356" y="13194"/>
                    <a:pt x="1365" y="13209"/>
                  </a:cubicBezTo>
                  <a:cubicBezTo>
                    <a:pt x="1375" y="13224"/>
                    <a:pt x="1388" y="13186"/>
                    <a:pt x="1417" y="13128"/>
                  </a:cubicBezTo>
                  <a:cubicBezTo>
                    <a:pt x="1445" y="13071"/>
                    <a:pt x="1464" y="12923"/>
                    <a:pt x="1445" y="12855"/>
                  </a:cubicBezTo>
                  <a:cubicBezTo>
                    <a:pt x="1459" y="12885"/>
                    <a:pt x="1493" y="12930"/>
                    <a:pt x="1503" y="12949"/>
                  </a:cubicBezTo>
                  <a:cubicBezTo>
                    <a:pt x="1516" y="12971"/>
                    <a:pt x="1496" y="13047"/>
                    <a:pt x="1482" y="13073"/>
                  </a:cubicBezTo>
                  <a:cubicBezTo>
                    <a:pt x="1468" y="13098"/>
                    <a:pt x="1456" y="13142"/>
                    <a:pt x="1475" y="13190"/>
                  </a:cubicBezTo>
                  <a:cubicBezTo>
                    <a:pt x="1494" y="13237"/>
                    <a:pt x="1516" y="13247"/>
                    <a:pt x="1554" y="13247"/>
                  </a:cubicBezTo>
                  <a:cubicBezTo>
                    <a:pt x="1554" y="13281"/>
                    <a:pt x="1533" y="13337"/>
                    <a:pt x="1513" y="13366"/>
                  </a:cubicBezTo>
                  <a:cubicBezTo>
                    <a:pt x="1493" y="13394"/>
                    <a:pt x="1445" y="13493"/>
                    <a:pt x="1434" y="13514"/>
                  </a:cubicBezTo>
                  <a:cubicBezTo>
                    <a:pt x="1423" y="13534"/>
                    <a:pt x="1421" y="13559"/>
                    <a:pt x="1431" y="13580"/>
                  </a:cubicBezTo>
                  <a:cubicBezTo>
                    <a:pt x="1454" y="13570"/>
                    <a:pt x="1496" y="13504"/>
                    <a:pt x="1505" y="13484"/>
                  </a:cubicBezTo>
                  <a:cubicBezTo>
                    <a:pt x="1515" y="13463"/>
                    <a:pt x="1547" y="13469"/>
                    <a:pt x="1562" y="13478"/>
                  </a:cubicBezTo>
                  <a:cubicBezTo>
                    <a:pt x="1576" y="13488"/>
                    <a:pt x="1558" y="13493"/>
                    <a:pt x="1538" y="13496"/>
                  </a:cubicBezTo>
                  <a:cubicBezTo>
                    <a:pt x="1518" y="13498"/>
                    <a:pt x="1499" y="13553"/>
                    <a:pt x="1510" y="13563"/>
                  </a:cubicBezTo>
                  <a:cubicBezTo>
                    <a:pt x="1521" y="13573"/>
                    <a:pt x="1538" y="13580"/>
                    <a:pt x="1574" y="13506"/>
                  </a:cubicBezTo>
                  <a:cubicBezTo>
                    <a:pt x="1574" y="13509"/>
                    <a:pt x="1543" y="13602"/>
                    <a:pt x="1535" y="13626"/>
                  </a:cubicBezTo>
                  <a:cubicBezTo>
                    <a:pt x="1532" y="13636"/>
                    <a:pt x="1529" y="13644"/>
                    <a:pt x="1528" y="13655"/>
                  </a:cubicBezTo>
                  <a:lnTo>
                    <a:pt x="1469" y="13775"/>
                  </a:lnTo>
                  <a:cubicBezTo>
                    <a:pt x="1469" y="13775"/>
                    <a:pt x="1480" y="13785"/>
                    <a:pt x="1508" y="13801"/>
                  </a:cubicBezTo>
                  <a:cubicBezTo>
                    <a:pt x="1538" y="13691"/>
                    <a:pt x="1689" y="13651"/>
                    <a:pt x="1711" y="13649"/>
                  </a:cubicBezTo>
                  <a:cubicBezTo>
                    <a:pt x="1721" y="13648"/>
                    <a:pt x="1723" y="13632"/>
                    <a:pt x="1723" y="13616"/>
                  </a:cubicBezTo>
                  <a:cubicBezTo>
                    <a:pt x="1729" y="13611"/>
                    <a:pt x="1734" y="13608"/>
                    <a:pt x="1735" y="13605"/>
                  </a:cubicBezTo>
                  <a:cubicBezTo>
                    <a:pt x="1743" y="13584"/>
                    <a:pt x="1765" y="13544"/>
                    <a:pt x="1793" y="13540"/>
                  </a:cubicBezTo>
                  <a:cubicBezTo>
                    <a:pt x="1822" y="13536"/>
                    <a:pt x="1850" y="13520"/>
                    <a:pt x="1884" y="13412"/>
                  </a:cubicBezTo>
                  <a:cubicBezTo>
                    <a:pt x="1886" y="13462"/>
                    <a:pt x="1874" y="13496"/>
                    <a:pt x="1861" y="13533"/>
                  </a:cubicBezTo>
                  <a:cubicBezTo>
                    <a:pt x="1849" y="13571"/>
                    <a:pt x="1802" y="13571"/>
                    <a:pt x="1766" y="13599"/>
                  </a:cubicBezTo>
                  <a:cubicBezTo>
                    <a:pt x="1731" y="13627"/>
                    <a:pt x="1753" y="13688"/>
                    <a:pt x="1762" y="13713"/>
                  </a:cubicBezTo>
                  <a:cubicBezTo>
                    <a:pt x="1771" y="13737"/>
                    <a:pt x="1773" y="13747"/>
                    <a:pt x="1791" y="13747"/>
                  </a:cubicBezTo>
                  <a:cubicBezTo>
                    <a:pt x="1809" y="13745"/>
                    <a:pt x="1835" y="13741"/>
                    <a:pt x="1875" y="13778"/>
                  </a:cubicBezTo>
                  <a:cubicBezTo>
                    <a:pt x="1815" y="13753"/>
                    <a:pt x="1814" y="13798"/>
                    <a:pt x="1809" y="13827"/>
                  </a:cubicBezTo>
                  <a:cubicBezTo>
                    <a:pt x="1804" y="13857"/>
                    <a:pt x="1813" y="13904"/>
                    <a:pt x="1826" y="13943"/>
                  </a:cubicBezTo>
                  <a:cubicBezTo>
                    <a:pt x="1838" y="13982"/>
                    <a:pt x="1832" y="14013"/>
                    <a:pt x="1821" y="14043"/>
                  </a:cubicBezTo>
                  <a:cubicBezTo>
                    <a:pt x="1821" y="14019"/>
                    <a:pt x="1788" y="13926"/>
                    <a:pt x="1792" y="13896"/>
                  </a:cubicBezTo>
                  <a:cubicBezTo>
                    <a:pt x="1795" y="13866"/>
                    <a:pt x="1786" y="13837"/>
                    <a:pt x="1773" y="13789"/>
                  </a:cubicBezTo>
                  <a:cubicBezTo>
                    <a:pt x="1759" y="13742"/>
                    <a:pt x="1678" y="13786"/>
                    <a:pt x="1658" y="13793"/>
                  </a:cubicBezTo>
                  <a:cubicBezTo>
                    <a:pt x="1637" y="13801"/>
                    <a:pt x="1631" y="13819"/>
                    <a:pt x="1631" y="13858"/>
                  </a:cubicBezTo>
                  <a:cubicBezTo>
                    <a:pt x="1630" y="13897"/>
                    <a:pt x="1601" y="13871"/>
                    <a:pt x="1583" y="13852"/>
                  </a:cubicBezTo>
                  <a:cubicBezTo>
                    <a:pt x="1566" y="13832"/>
                    <a:pt x="1559" y="13849"/>
                    <a:pt x="1556" y="13879"/>
                  </a:cubicBezTo>
                  <a:cubicBezTo>
                    <a:pt x="1553" y="13910"/>
                    <a:pt x="1538" y="13906"/>
                    <a:pt x="1513" y="13909"/>
                  </a:cubicBezTo>
                  <a:cubicBezTo>
                    <a:pt x="1488" y="13912"/>
                    <a:pt x="1493" y="13917"/>
                    <a:pt x="1466" y="13953"/>
                  </a:cubicBezTo>
                  <a:cubicBezTo>
                    <a:pt x="1403" y="14093"/>
                    <a:pt x="1431" y="14251"/>
                    <a:pt x="1447" y="14256"/>
                  </a:cubicBezTo>
                  <a:cubicBezTo>
                    <a:pt x="1519" y="14230"/>
                    <a:pt x="1518" y="14130"/>
                    <a:pt x="1511" y="14105"/>
                  </a:cubicBezTo>
                  <a:cubicBezTo>
                    <a:pt x="1505" y="14081"/>
                    <a:pt x="1530" y="14088"/>
                    <a:pt x="1548" y="14096"/>
                  </a:cubicBezTo>
                  <a:cubicBezTo>
                    <a:pt x="1567" y="14103"/>
                    <a:pt x="1581" y="14091"/>
                    <a:pt x="1596" y="14065"/>
                  </a:cubicBezTo>
                  <a:cubicBezTo>
                    <a:pt x="1611" y="14039"/>
                    <a:pt x="1603" y="14085"/>
                    <a:pt x="1591" y="14120"/>
                  </a:cubicBezTo>
                  <a:cubicBezTo>
                    <a:pt x="1578" y="14156"/>
                    <a:pt x="1613" y="14171"/>
                    <a:pt x="1640" y="14179"/>
                  </a:cubicBezTo>
                  <a:cubicBezTo>
                    <a:pt x="1668" y="14187"/>
                    <a:pt x="1739" y="14226"/>
                    <a:pt x="1755" y="14245"/>
                  </a:cubicBezTo>
                  <a:cubicBezTo>
                    <a:pt x="1771" y="14264"/>
                    <a:pt x="1787" y="14230"/>
                    <a:pt x="1807" y="14197"/>
                  </a:cubicBezTo>
                  <a:cubicBezTo>
                    <a:pt x="1807" y="14262"/>
                    <a:pt x="1794" y="14259"/>
                    <a:pt x="1759" y="14274"/>
                  </a:cubicBezTo>
                  <a:cubicBezTo>
                    <a:pt x="1724" y="14290"/>
                    <a:pt x="1662" y="14228"/>
                    <a:pt x="1614" y="14194"/>
                  </a:cubicBezTo>
                  <a:cubicBezTo>
                    <a:pt x="1565" y="14161"/>
                    <a:pt x="1514" y="14201"/>
                    <a:pt x="1506" y="14228"/>
                  </a:cubicBezTo>
                  <a:cubicBezTo>
                    <a:pt x="1498" y="14256"/>
                    <a:pt x="1480" y="14282"/>
                    <a:pt x="1463" y="14294"/>
                  </a:cubicBezTo>
                  <a:cubicBezTo>
                    <a:pt x="1445" y="14307"/>
                    <a:pt x="1435" y="14317"/>
                    <a:pt x="1434" y="14341"/>
                  </a:cubicBezTo>
                  <a:cubicBezTo>
                    <a:pt x="1433" y="14366"/>
                    <a:pt x="1494" y="14408"/>
                    <a:pt x="1568" y="14440"/>
                  </a:cubicBezTo>
                  <a:cubicBezTo>
                    <a:pt x="1545" y="14457"/>
                    <a:pt x="1530" y="14458"/>
                    <a:pt x="1513" y="14443"/>
                  </a:cubicBezTo>
                  <a:cubicBezTo>
                    <a:pt x="1497" y="14427"/>
                    <a:pt x="1461" y="14411"/>
                    <a:pt x="1442" y="14397"/>
                  </a:cubicBezTo>
                  <a:cubicBezTo>
                    <a:pt x="1424" y="14383"/>
                    <a:pt x="1409" y="14394"/>
                    <a:pt x="1380" y="14452"/>
                  </a:cubicBezTo>
                  <a:cubicBezTo>
                    <a:pt x="1451" y="14578"/>
                    <a:pt x="1601" y="14638"/>
                    <a:pt x="1628" y="14641"/>
                  </a:cubicBezTo>
                  <a:cubicBezTo>
                    <a:pt x="1655" y="14644"/>
                    <a:pt x="1660" y="14649"/>
                    <a:pt x="1696" y="14629"/>
                  </a:cubicBezTo>
                  <a:cubicBezTo>
                    <a:pt x="1667" y="14684"/>
                    <a:pt x="1638" y="14689"/>
                    <a:pt x="1624" y="14672"/>
                  </a:cubicBezTo>
                  <a:cubicBezTo>
                    <a:pt x="1609" y="14655"/>
                    <a:pt x="1571" y="14640"/>
                    <a:pt x="1545" y="14640"/>
                  </a:cubicBezTo>
                  <a:cubicBezTo>
                    <a:pt x="1518" y="14640"/>
                    <a:pt x="1494" y="14620"/>
                    <a:pt x="1480" y="14592"/>
                  </a:cubicBezTo>
                  <a:cubicBezTo>
                    <a:pt x="1467" y="14564"/>
                    <a:pt x="1438" y="14577"/>
                    <a:pt x="1427" y="14583"/>
                  </a:cubicBezTo>
                  <a:cubicBezTo>
                    <a:pt x="1415" y="14589"/>
                    <a:pt x="1410" y="14601"/>
                    <a:pt x="1417" y="14617"/>
                  </a:cubicBezTo>
                  <a:cubicBezTo>
                    <a:pt x="1425" y="14632"/>
                    <a:pt x="1429" y="14667"/>
                    <a:pt x="1449" y="14677"/>
                  </a:cubicBezTo>
                  <a:cubicBezTo>
                    <a:pt x="1470" y="14686"/>
                    <a:pt x="1502" y="14738"/>
                    <a:pt x="1511" y="14757"/>
                  </a:cubicBezTo>
                  <a:cubicBezTo>
                    <a:pt x="1521" y="14775"/>
                    <a:pt x="1528" y="14789"/>
                    <a:pt x="1548" y="14790"/>
                  </a:cubicBezTo>
                  <a:cubicBezTo>
                    <a:pt x="1569" y="14792"/>
                    <a:pt x="1563" y="14778"/>
                    <a:pt x="1534" y="14712"/>
                  </a:cubicBezTo>
                  <a:cubicBezTo>
                    <a:pt x="1574" y="14769"/>
                    <a:pt x="1636" y="14787"/>
                    <a:pt x="1651" y="14807"/>
                  </a:cubicBezTo>
                  <a:cubicBezTo>
                    <a:pt x="1665" y="14827"/>
                    <a:pt x="1688" y="14792"/>
                    <a:pt x="1704" y="14769"/>
                  </a:cubicBezTo>
                  <a:cubicBezTo>
                    <a:pt x="1721" y="14746"/>
                    <a:pt x="1732" y="14786"/>
                    <a:pt x="1734" y="14801"/>
                  </a:cubicBezTo>
                  <a:cubicBezTo>
                    <a:pt x="1736" y="14816"/>
                    <a:pt x="1753" y="14843"/>
                    <a:pt x="1784" y="14861"/>
                  </a:cubicBezTo>
                  <a:cubicBezTo>
                    <a:pt x="1774" y="14862"/>
                    <a:pt x="1762" y="14859"/>
                    <a:pt x="1750" y="14855"/>
                  </a:cubicBezTo>
                  <a:cubicBezTo>
                    <a:pt x="1750" y="14853"/>
                    <a:pt x="1751" y="14852"/>
                    <a:pt x="1751" y="14852"/>
                  </a:cubicBezTo>
                  <a:cubicBezTo>
                    <a:pt x="1749" y="14831"/>
                    <a:pt x="1732" y="14827"/>
                    <a:pt x="1712" y="14830"/>
                  </a:cubicBezTo>
                  <a:cubicBezTo>
                    <a:pt x="1708" y="14828"/>
                    <a:pt x="1705" y="14826"/>
                    <a:pt x="1703" y="14824"/>
                  </a:cubicBezTo>
                  <a:cubicBezTo>
                    <a:pt x="1698" y="14819"/>
                    <a:pt x="1695" y="14824"/>
                    <a:pt x="1694" y="14835"/>
                  </a:cubicBezTo>
                  <a:cubicBezTo>
                    <a:pt x="1655" y="14846"/>
                    <a:pt x="1611" y="14874"/>
                    <a:pt x="1611" y="14874"/>
                  </a:cubicBezTo>
                  <a:cubicBezTo>
                    <a:pt x="1611" y="14874"/>
                    <a:pt x="1607" y="14894"/>
                    <a:pt x="1622" y="14894"/>
                  </a:cubicBezTo>
                  <a:cubicBezTo>
                    <a:pt x="1637" y="14894"/>
                    <a:pt x="1685" y="14933"/>
                    <a:pt x="1707" y="14931"/>
                  </a:cubicBezTo>
                  <a:cubicBezTo>
                    <a:pt x="1722" y="14927"/>
                    <a:pt x="1735" y="14910"/>
                    <a:pt x="1743" y="14890"/>
                  </a:cubicBezTo>
                  <a:cubicBezTo>
                    <a:pt x="1759" y="14894"/>
                    <a:pt x="1773" y="14901"/>
                    <a:pt x="1781" y="14908"/>
                  </a:cubicBezTo>
                  <a:cubicBezTo>
                    <a:pt x="1796" y="14922"/>
                    <a:pt x="1794" y="14949"/>
                    <a:pt x="1793" y="14975"/>
                  </a:cubicBezTo>
                  <a:cubicBezTo>
                    <a:pt x="1792" y="15000"/>
                    <a:pt x="1779" y="15013"/>
                    <a:pt x="1742" y="15028"/>
                  </a:cubicBezTo>
                  <a:cubicBezTo>
                    <a:pt x="1769" y="15042"/>
                    <a:pt x="1855" y="15065"/>
                    <a:pt x="1886" y="15062"/>
                  </a:cubicBezTo>
                  <a:cubicBezTo>
                    <a:pt x="1917" y="15059"/>
                    <a:pt x="1936" y="14994"/>
                    <a:pt x="1937" y="14971"/>
                  </a:cubicBezTo>
                  <a:cubicBezTo>
                    <a:pt x="1938" y="14949"/>
                    <a:pt x="1972" y="14922"/>
                    <a:pt x="1982" y="14887"/>
                  </a:cubicBezTo>
                  <a:cubicBezTo>
                    <a:pt x="1993" y="14852"/>
                    <a:pt x="1988" y="14830"/>
                    <a:pt x="1999" y="14825"/>
                  </a:cubicBezTo>
                  <a:cubicBezTo>
                    <a:pt x="2013" y="14944"/>
                    <a:pt x="1983" y="14985"/>
                    <a:pt x="1959" y="15004"/>
                  </a:cubicBezTo>
                  <a:cubicBezTo>
                    <a:pt x="1934" y="15022"/>
                    <a:pt x="1938" y="15037"/>
                    <a:pt x="1915" y="15077"/>
                  </a:cubicBezTo>
                  <a:cubicBezTo>
                    <a:pt x="1892" y="15118"/>
                    <a:pt x="1812" y="15090"/>
                    <a:pt x="1782" y="15077"/>
                  </a:cubicBezTo>
                  <a:cubicBezTo>
                    <a:pt x="1752" y="15065"/>
                    <a:pt x="1722" y="15056"/>
                    <a:pt x="1727" y="15080"/>
                  </a:cubicBezTo>
                  <a:cubicBezTo>
                    <a:pt x="1732" y="15105"/>
                    <a:pt x="1788" y="15095"/>
                    <a:pt x="1819" y="15118"/>
                  </a:cubicBezTo>
                  <a:cubicBezTo>
                    <a:pt x="1776" y="15112"/>
                    <a:pt x="1754" y="15121"/>
                    <a:pt x="1742" y="15132"/>
                  </a:cubicBezTo>
                  <a:cubicBezTo>
                    <a:pt x="1703" y="15064"/>
                    <a:pt x="1653" y="15034"/>
                    <a:pt x="1633" y="15032"/>
                  </a:cubicBezTo>
                  <a:cubicBezTo>
                    <a:pt x="1612" y="15028"/>
                    <a:pt x="1547" y="14942"/>
                    <a:pt x="1502" y="14896"/>
                  </a:cubicBezTo>
                  <a:cubicBezTo>
                    <a:pt x="1457" y="14850"/>
                    <a:pt x="1445" y="14858"/>
                    <a:pt x="1362" y="14671"/>
                  </a:cubicBezTo>
                  <a:cubicBezTo>
                    <a:pt x="1279" y="14485"/>
                    <a:pt x="1135" y="14517"/>
                    <a:pt x="1115" y="14519"/>
                  </a:cubicBezTo>
                  <a:cubicBezTo>
                    <a:pt x="1094" y="14520"/>
                    <a:pt x="1107" y="14641"/>
                    <a:pt x="1122" y="14701"/>
                  </a:cubicBezTo>
                  <a:cubicBezTo>
                    <a:pt x="1150" y="14817"/>
                    <a:pt x="1257" y="14804"/>
                    <a:pt x="1287" y="14807"/>
                  </a:cubicBezTo>
                  <a:cubicBezTo>
                    <a:pt x="1317" y="14811"/>
                    <a:pt x="1304" y="14795"/>
                    <a:pt x="1265" y="14726"/>
                  </a:cubicBezTo>
                  <a:cubicBezTo>
                    <a:pt x="1275" y="14736"/>
                    <a:pt x="1324" y="14786"/>
                    <a:pt x="1349" y="14804"/>
                  </a:cubicBezTo>
                  <a:cubicBezTo>
                    <a:pt x="1374" y="14822"/>
                    <a:pt x="1339" y="14844"/>
                    <a:pt x="1330" y="14844"/>
                  </a:cubicBezTo>
                  <a:cubicBezTo>
                    <a:pt x="1322" y="14844"/>
                    <a:pt x="1314" y="14856"/>
                    <a:pt x="1309" y="14917"/>
                  </a:cubicBezTo>
                  <a:cubicBezTo>
                    <a:pt x="1282" y="14790"/>
                    <a:pt x="1207" y="14836"/>
                    <a:pt x="1180" y="14862"/>
                  </a:cubicBezTo>
                  <a:cubicBezTo>
                    <a:pt x="1154" y="14888"/>
                    <a:pt x="1174" y="14907"/>
                    <a:pt x="1177" y="14914"/>
                  </a:cubicBezTo>
                  <a:cubicBezTo>
                    <a:pt x="1180" y="14922"/>
                    <a:pt x="1193" y="14932"/>
                    <a:pt x="1188" y="14975"/>
                  </a:cubicBezTo>
                  <a:cubicBezTo>
                    <a:pt x="1183" y="15018"/>
                    <a:pt x="1188" y="15068"/>
                    <a:pt x="1189" y="15081"/>
                  </a:cubicBezTo>
                  <a:cubicBezTo>
                    <a:pt x="1190" y="15093"/>
                    <a:pt x="1208" y="15077"/>
                    <a:pt x="1226" y="15071"/>
                  </a:cubicBezTo>
                  <a:cubicBezTo>
                    <a:pt x="1243" y="15065"/>
                    <a:pt x="1291" y="15183"/>
                    <a:pt x="1292" y="15190"/>
                  </a:cubicBezTo>
                  <a:cubicBezTo>
                    <a:pt x="1293" y="15198"/>
                    <a:pt x="1323" y="15162"/>
                    <a:pt x="1329" y="15146"/>
                  </a:cubicBezTo>
                  <a:cubicBezTo>
                    <a:pt x="1335" y="15131"/>
                    <a:pt x="1360" y="15166"/>
                    <a:pt x="1370" y="15186"/>
                  </a:cubicBezTo>
                  <a:cubicBezTo>
                    <a:pt x="1381" y="15205"/>
                    <a:pt x="1365" y="15216"/>
                    <a:pt x="1337" y="15245"/>
                  </a:cubicBezTo>
                  <a:cubicBezTo>
                    <a:pt x="1306" y="15318"/>
                    <a:pt x="1343" y="15354"/>
                    <a:pt x="1357" y="15377"/>
                  </a:cubicBezTo>
                  <a:cubicBezTo>
                    <a:pt x="1371" y="15400"/>
                    <a:pt x="1384" y="15372"/>
                    <a:pt x="1401" y="15329"/>
                  </a:cubicBezTo>
                  <a:cubicBezTo>
                    <a:pt x="1419" y="15286"/>
                    <a:pt x="1415" y="15329"/>
                    <a:pt x="1407" y="15380"/>
                  </a:cubicBezTo>
                  <a:cubicBezTo>
                    <a:pt x="1490" y="15393"/>
                    <a:pt x="1468" y="15534"/>
                    <a:pt x="1467" y="15546"/>
                  </a:cubicBezTo>
                  <a:cubicBezTo>
                    <a:pt x="1466" y="15558"/>
                    <a:pt x="1486" y="15545"/>
                    <a:pt x="1504" y="15538"/>
                  </a:cubicBezTo>
                  <a:cubicBezTo>
                    <a:pt x="1521" y="15533"/>
                    <a:pt x="1512" y="15562"/>
                    <a:pt x="1513" y="15581"/>
                  </a:cubicBezTo>
                  <a:cubicBezTo>
                    <a:pt x="1514" y="15601"/>
                    <a:pt x="1535" y="15613"/>
                    <a:pt x="1608" y="15645"/>
                  </a:cubicBezTo>
                  <a:cubicBezTo>
                    <a:pt x="1555" y="15662"/>
                    <a:pt x="1522" y="15624"/>
                    <a:pt x="1497" y="15627"/>
                  </a:cubicBezTo>
                  <a:cubicBezTo>
                    <a:pt x="1448" y="15628"/>
                    <a:pt x="1430" y="15744"/>
                    <a:pt x="1430" y="15766"/>
                  </a:cubicBezTo>
                  <a:cubicBezTo>
                    <a:pt x="1430" y="15787"/>
                    <a:pt x="1463" y="15744"/>
                    <a:pt x="1470" y="15741"/>
                  </a:cubicBezTo>
                  <a:cubicBezTo>
                    <a:pt x="1477" y="15738"/>
                    <a:pt x="1489" y="15777"/>
                    <a:pt x="1489" y="15793"/>
                  </a:cubicBezTo>
                  <a:cubicBezTo>
                    <a:pt x="1489" y="15810"/>
                    <a:pt x="1561" y="15810"/>
                    <a:pt x="1577" y="15810"/>
                  </a:cubicBezTo>
                  <a:cubicBezTo>
                    <a:pt x="1592" y="15810"/>
                    <a:pt x="1580" y="15854"/>
                    <a:pt x="1573" y="15874"/>
                  </a:cubicBezTo>
                  <a:cubicBezTo>
                    <a:pt x="1565" y="15894"/>
                    <a:pt x="1600" y="15866"/>
                    <a:pt x="1612" y="15862"/>
                  </a:cubicBezTo>
                  <a:cubicBezTo>
                    <a:pt x="1623" y="15857"/>
                    <a:pt x="1601" y="15893"/>
                    <a:pt x="1597" y="15915"/>
                  </a:cubicBezTo>
                  <a:cubicBezTo>
                    <a:pt x="1593" y="15938"/>
                    <a:pt x="1602" y="15936"/>
                    <a:pt x="1622" y="15938"/>
                  </a:cubicBezTo>
                  <a:cubicBezTo>
                    <a:pt x="1641" y="15941"/>
                    <a:pt x="1646" y="16059"/>
                    <a:pt x="1646" y="16079"/>
                  </a:cubicBezTo>
                  <a:cubicBezTo>
                    <a:pt x="1648" y="16099"/>
                    <a:pt x="1627" y="16090"/>
                    <a:pt x="1598" y="16085"/>
                  </a:cubicBezTo>
                  <a:cubicBezTo>
                    <a:pt x="1605" y="16097"/>
                    <a:pt x="1641" y="16189"/>
                    <a:pt x="1641" y="16201"/>
                  </a:cubicBezTo>
                  <a:cubicBezTo>
                    <a:pt x="1641" y="16213"/>
                    <a:pt x="1671" y="16245"/>
                    <a:pt x="1684" y="16259"/>
                  </a:cubicBezTo>
                  <a:cubicBezTo>
                    <a:pt x="1696" y="16273"/>
                    <a:pt x="1713" y="16230"/>
                    <a:pt x="1724" y="16213"/>
                  </a:cubicBezTo>
                  <a:cubicBezTo>
                    <a:pt x="1734" y="16196"/>
                    <a:pt x="1759" y="16264"/>
                    <a:pt x="1759" y="16274"/>
                  </a:cubicBezTo>
                  <a:cubicBezTo>
                    <a:pt x="1759" y="16285"/>
                    <a:pt x="1812" y="16285"/>
                    <a:pt x="1833" y="16288"/>
                  </a:cubicBezTo>
                  <a:cubicBezTo>
                    <a:pt x="1855" y="16291"/>
                    <a:pt x="1884" y="16259"/>
                    <a:pt x="1929" y="16161"/>
                  </a:cubicBezTo>
                  <a:cubicBezTo>
                    <a:pt x="1920" y="16230"/>
                    <a:pt x="1889" y="16273"/>
                    <a:pt x="1874" y="16305"/>
                  </a:cubicBezTo>
                  <a:cubicBezTo>
                    <a:pt x="1858" y="16337"/>
                    <a:pt x="1810" y="16346"/>
                    <a:pt x="1783" y="16360"/>
                  </a:cubicBezTo>
                  <a:cubicBezTo>
                    <a:pt x="1756" y="16373"/>
                    <a:pt x="1759" y="16419"/>
                    <a:pt x="1759" y="16434"/>
                  </a:cubicBezTo>
                  <a:cubicBezTo>
                    <a:pt x="1759" y="16450"/>
                    <a:pt x="1814" y="16540"/>
                    <a:pt x="1859" y="16590"/>
                  </a:cubicBezTo>
                  <a:cubicBezTo>
                    <a:pt x="1859" y="16590"/>
                    <a:pt x="2058" y="16907"/>
                    <a:pt x="2176" y="16968"/>
                  </a:cubicBezTo>
                  <a:cubicBezTo>
                    <a:pt x="2231" y="16992"/>
                    <a:pt x="2332" y="16944"/>
                    <a:pt x="2286" y="16801"/>
                  </a:cubicBezTo>
                  <a:cubicBezTo>
                    <a:pt x="2256" y="16805"/>
                    <a:pt x="2234" y="16802"/>
                    <a:pt x="2234" y="16802"/>
                  </a:cubicBezTo>
                  <a:cubicBezTo>
                    <a:pt x="2218" y="16799"/>
                    <a:pt x="2212" y="16691"/>
                    <a:pt x="2235" y="16646"/>
                  </a:cubicBezTo>
                  <a:cubicBezTo>
                    <a:pt x="2257" y="16602"/>
                    <a:pt x="2232" y="16526"/>
                    <a:pt x="2209" y="16491"/>
                  </a:cubicBezTo>
                  <a:cubicBezTo>
                    <a:pt x="2187" y="16456"/>
                    <a:pt x="2199" y="16447"/>
                    <a:pt x="2212" y="16418"/>
                  </a:cubicBezTo>
                  <a:cubicBezTo>
                    <a:pt x="2226" y="16389"/>
                    <a:pt x="2216" y="16376"/>
                    <a:pt x="2197" y="16346"/>
                  </a:cubicBezTo>
                  <a:cubicBezTo>
                    <a:pt x="2177" y="16315"/>
                    <a:pt x="2182" y="16312"/>
                    <a:pt x="2186" y="16277"/>
                  </a:cubicBezTo>
                  <a:cubicBezTo>
                    <a:pt x="2189" y="16242"/>
                    <a:pt x="2166" y="16237"/>
                    <a:pt x="2155" y="16233"/>
                  </a:cubicBezTo>
                  <a:cubicBezTo>
                    <a:pt x="2144" y="16229"/>
                    <a:pt x="2129" y="16214"/>
                    <a:pt x="2118" y="16170"/>
                  </a:cubicBezTo>
                  <a:cubicBezTo>
                    <a:pt x="2106" y="16126"/>
                    <a:pt x="2077" y="16112"/>
                    <a:pt x="2026" y="16062"/>
                  </a:cubicBezTo>
                  <a:cubicBezTo>
                    <a:pt x="1974" y="16012"/>
                    <a:pt x="1924" y="15896"/>
                    <a:pt x="1982" y="15783"/>
                  </a:cubicBezTo>
                  <a:cubicBezTo>
                    <a:pt x="1912" y="15662"/>
                    <a:pt x="1909" y="15384"/>
                    <a:pt x="1908" y="15308"/>
                  </a:cubicBezTo>
                  <a:cubicBezTo>
                    <a:pt x="1908" y="15284"/>
                    <a:pt x="1896" y="15268"/>
                    <a:pt x="1880" y="15255"/>
                  </a:cubicBezTo>
                  <a:cubicBezTo>
                    <a:pt x="1894" y="15238"/>
                    <a:pt x="1917" y="15206"/>
                    <a:pt x="1947" y="15157"/>
                  </a:cubicBezTo>
                  <a:cubicBezTo>
                    <a:pt x="1926" y="15202"/>
                    <a:pt x="1932" y="15252"/>
                    <a:pt x="1942" y="15279"/>
                  </a:cubicBezTo>
                  <a:cubicBezTo>
                    <a:pt x="1936" y="15285"/>
                    <a:pt x="1933" y="15289"/>
                    <a:pt x="1933" y="15289"/>
                  </a:cubicBezTo>
                  <a:cubicBezTo>
                    <a:pt x="1933" y="15289"/>
                    <a:pt x="1978" y="15327"/>
                    <a:pt x="1980" y="15366"/>
                  </a:cubicBezTo>
                  <a:cubicBezTo>
                    <a:pt x="1983" y="15405"/>
                    <a:pt x="1985" y="15421"/>
                    <a:pt x="1970" y="15433"/>
                  </a:cubicBezTo>
                  <a:cubicBezTo>
                    <a:pt x="1955" y="15446"/>
                    <a:pt x="1968" y="15468"/>
                    <a:pt x="1968" y="15468"/>
                  </a:cubicBezTo>
                  <a:lnTo>
                    <a:pt x="2015" y="15415"/>
                  </a:lnTo>
                  <a:cubicBezTo>
                    <a:pt x="2015" y="15415"/>
                    <a:pt x="2008" y="15363"/>
                    <a:pt x="1998" y="15316"/>
                  </a:cubicBezTo>
                  <a:cubicBezTo>
                    <a:pt x="2026" y="15336"/>
                    <a:pt x="2039" y="15367"/>
                    <a:pt x="2046" y="15350"/>
                  </a:cubicBezTo>
                  <a:cubicBezTo>
                    <a:pt x="2056" y="15325"/>
                    <a:pt x="2067" y="15292"/>
                    <a:pt x="2104" y="15270"/>
                  </a:cubicBezTo>
                  <a:cubicBezTo>
                    <a:pt x="2141" y="15247"/>
                    <a:pt x="2151" y="15174"/>
                    <a:pt x="2148" y="15145"/>
                  </a:cubicBezTo>
                  <a:cubicBezTo>
                    <a:pt x="2145" y="15116"/>
                    <a:pt x="2147" y="15090"/>
                    <a:pt x="2174" y="15061"/>
                  </a:cubicBezTo>
                  <a:cubicBezTo>
                    <a:pt x="2202" y="15032"/>
                    <a:pt x="2210" y="15053"/>
                    <a:pt x="2211" y="15055"/>
                  </a:cubicBezTo>
                  <a:cubicBezTo>
                    <a:pt x="2185" y="15081"/>
                    <a:pt x="2175" y="15116"/>
                    <a:pt x="2173" y="15184"/>
                  </a:cubicBezTo>
                  <a:cubicBezTo>
                    <a:pt x="2170" y="15252"/>
                    <a:pt x="2093" y="15335"/>
                    <a:pt x="2065" y="15358"/>
                  </a:cubicBezTo>
                  <a:cubicBezTo>
                    <a:pt x="2038" y="15381"/>
                    <a:pt x="2043" y="15397"/>
                    <a:pt x="2036" y="15430"/>
                  </a:cubicBezTo>
                  <a:cubicBezTo>
                    <a:pt x="2029" y="15462"/>
                    <a:pt x="2053" y="15446"/>
                    <a:pt x="2069" y="15430"/>
                  </a:cubicBezTo>
                  <a:cubicBezTo>
                    <a:pt x="2086" y="15413"/>
                    <a:pt x="2091" y="15442"/>
                    <a:pt x="2108" y="15493"/>
                  </a:cubicBezTo>
                  <a:cubicBezTo>
                    <a:pt x="2129" y="15473"/>
                    <a:pt x="2167" y="15417"/>
                    <a:pt x="2243" y="15458"/>
                  </a:cubicBezTo>
                  <a:cubicBezTo>
                    <a:pt x="2122" y="15506"/>
                    <a:pt x="2152" y="15526"/>
                    <a:pt x="2155" y="15550"/>
                  </a:cubicBezTo>
                  <a:cubicBezTo>
                    <a:pt x="2158" y="15575"/>
                    <a:pt x="2163" y="15594"/>
                    <a:pt x="2147" y="15612"/>
                  </a:cubicBezTo>
                  <a:cubicBezTo>
                    <a:pt x="2130" y="15630"/>
                    <a:pt x="2120" y="15635"/>
                    <a:pt x="2108" y="15690"/>
                  </a:cubicBezTo>
                  <a:cubicBezTo>
                    <a:pt x="2096" y="15745"/>
                    <a:pt x="2105" y="15728"/>
                    <a:pt x="2090" y="15718"/>
                  </a:cubicBezTo>
                  <a:cubicBezTo>
                    <a:pt x="2075" y="15708"/>
                    <a:pt x="2052" y="15712"/>
                    <a:pt x="2071" y="15726"/>
                  </a:cubicBezTo>
                  <a:cubicBezTo>
                    <a:pt x="2087" y="15738"/>
                    <a:pt x="2115" y="15826"/>
                    <a:pt x="2133" y="15880"/>
                  </a:cubicBezTo>
                  <a:cubicBezTo>
                    <a:pt x="2108" y="15824"/>
                    <a:pt x="2083" y="15786"/>
                    <a:pt x="2083" y="15786"/>
                  </a:cubicBezTo>
                  <a:cubicBezTo>
                    <a:pt x="2064" y="15857"/>
                    <a:pt x="2105" y="15912"/>
                    <a:pt x="2130" y="15968"/>
                  </a:cubicBezTo>
                  <a:cubicBezTo>
                    <a:pt x="2155" y="16026"/>
                    <a:pt x="2163" y="16058"/>
                    <a:pt x="2185" y="16061"/>
                  </a:cubicBezTo>
                  <a:cubicBezTo>
                    <a:pt x="2180" y="16014"/>
                    <a:pt x="2167" y="15967"/>
                    <a:pt x="2152" y="15926"/>
                  </a:cubicBezTo>
                  <a:cubicBezTo>
                    <a:pt x="2168" y="15947"/>
                    <a:pt x="2190" y="15939"/>
                    <a:pt x="2218" y="15948"/>
                  </a:cubicBezTo>
                  <a:cubicBezTo>
                    <a:pt x="2251" y="15958"/>
                    <a:pt x="2254" y="15943"/>
                    <a:pt x="2272" y="15909"/>
                  </a:cubicBezTo>
                  <a:cubicBezTo>
                    <a:pt x="2290" y="15874"/>
                    <a:pt x="2294" y="15888"/>
                    <a:pt x="2288" y="15954"/>
                  </a:cubicBezTo>
                  <a:cubicBezTo>
                    <a:pt x="2283" y="16019"/>
                    <a:pt x="2308" y="15872"/>
                    <a:pt x="2308" y="15835"/>
                  </a:cubicBezTo>
                  <a:cubicBezTo>
                    <a:pt x="2308" y="15798"/>
                    <a:pt x="2324" y="15796"/>
                    <a:pt x="2349" y="15777"/>
                  </a:cubicBezTo>
                  <a:cubicBezTo>
                    <a:pt x="2374" y="15759"/>
                    <a:pt x="2370" y="15751"/>
                    <a:pt x="2353" y="15681"/>
                  </a:cubicBezTo>
                  <a:cubicBezTo>
                    <a:pt x="2432" y="15771"/>
                    <a:pt x="2368" y="15833"/>
                    <a:pt x="2353" y="15833"/>
                  </a:cubicBezTo>
                  <a:cubicBezTo>
                    <a:pt x="2338" y="15833"/>
                    <a:pt x="2327" y="15843"/>
                    <a:pt x="2337" y="15878"/>
                  </a:cubicBezTo>
                  <a:cubicBezTo>
                    <a:pt x="2346" y="15913"/>
                    <a:pt x="2312" y="15986"/>
                    <a:pt x="2310" y="16033"/>
                  </a:cubicBezTo>
                  <a:cubicBezTo>
                    <a:pt x="2309" y="16136"/>
                    <a:pt x="2335" y="16105"/>
                    <a:pt x="2407" y="16093"/>
                  </a:cubicBezTo>
                  <a:cubicBezTo>
                    <a:pt x="2396" y="16107"/>
                    <a:pt x="2390" y="16125"/>
                    <a:pt x="2363" y="16130"/>
                  </a:cubicBezTo>
                  <a:cubicBezTo>
                    <a:pt x="2335" y="16134"/>
                    <a:pt x="2326" y="16150"/>
                    <a:pt x="2298" y="16197"/>
                  </a:cubicBezTo>
                  <a:cubicBezTo>
                    <a:pt x="2308" y="16066"/>
                    <a:pt x="2283" y="16032"/>
                    <a:pt x="2247" y="16025"/>
                  </a:cubicBezTo>
                  <a:cubicBezTo>
                    <a:pt x="2211" y="16214"/>
                    <a:pt x="2337" y="16285"/>
                    <a:pt x="2337" y="16285"/>
                  </a:cubicBezTo>
                  <a:cubicBezTo>
                    <a:pt x="2397" y="16335"/>
                    <a:pt x="2390" y="16264"/>
                    <a:pt x="2390" y="16242"/>
                  </a:cubicBezTo>
                  <a:cubicBezTo>
                    <a:pt x="2390" y="16220"/>
                    <a:pt x="2456" y="16230"/>
                    <a:pt x="2479" y="16216"/>
                  </a:cubicBezTo>
                  <a:cubicBezTo>
                    <a:pt x="2500" y="16202"/>
                    <a:pt x="2477" y="16253"/>
                    <a:pt x="2459" y="16316"/>
                  </a:cubicBezTo>
                  <a:cubicBezTo>
                    <a:pt x="2441" y="16380"/>
                    <a:pt x="2469" y="16408"/>
                    <a:pt x="2484" y="16433"/>
                  </a:cubicBezTo>
                  <a:cubicBezTo>
                    <a:pt x="2499" y="16457"/>
                    <a:pt x="2536" y="16441"/>
                    <a:pt x="2579" y="16371"/>
                  </a:cubicBezTo>
                  <a:cubicBezTo>
                    <a:pt x="2568" y="16449"/>
                    <a:pt x="2563" y="16496"/>
                    <a:pt x="2519" y="16516"/>
                  </a:cubicBezTo>
                  <a:cubicBezTo>
                    <a:pt x="2491" y="16529"/>
                    <a:pt x="2524" y="16540"/>
                    <a:pt x="2545" y="16556"/>
                  </a:cubicBezTo>
                  <a:lnTo>
                    <a:pt x="2543" y="16551"/>
                  </a:lnTo>
                  <a:cubicBezTo>
                    <a:pt x="2756" y="16709"/>
                    <a:pt x="3592" y="16998"/>
                    <a:pt x="4358" y="17204"/>
                  </a:cubicBezTo>
                  <a:cubicBezTo>
                    <a:pt x="4463" y="17233"/>
                    <a:pt x="4567" y="17259"/>
                    <a:pt x="4667" y="17284"/>
                  </a:cubicBezTo>
                  <a:cubicBezTo>
                    <a:pt x="4705" y="17293"/>
                    <a:pt x="4742" y="17301"/>
                    <a:pt x="4778" y="17310"/>
                  </a:cubicBezTo>
                  <a:cubicBezTo>
                    <a:pt x="4787" y="17312"/>
                    <a:pt x="4795" y="17314"/>
                    <a:pt x="4803" y="17316"/>
                  </a:cubicBezTo>
                  <a:cubicBezTo>
                    <a:pt x="4830" y="17322"/>
                    <a:pt x="4857" y="17328"/>
                    <a:pt x="4884" y="17334"/>
                  </a:cubicBezTo>
                  <a:cubicBezTo>
                    <a:pt x="4897" y="17337"/>
                    <a:pt x="4910" y="17340"/>
                    <a:pt x="4923" y="17342"/>
                  </a:cubicBezTo>
                  <a:cubicBezTo>
                    <a:pt x="4944" y="17347"/>
                    <a:pt x="4965" y="17351"/>
                    <a:pt x="4985" y="17356"/>
                  </a:cubicBezTo>
                  <a:cubicBezTo>
                    <a:pt x="5001" y="17359"/>
                    <a:pt x="5017" y="17362"/>
                    <a:pt x="5033" y="17365"/>
                  </a:cubicBezTo>
                  <a:cubicBezTo>
                    <a:pt x="5049" y="17369"/>
                    <a:pt x="5065" y="17372"/>
                    <a:pt x="5081" y="17375"/>
                  </a:cubicBezTo>
                  <a:cubicBezTo>
                    <a:pt x="5099" y="17379"/>
                    <a:pt x="5117" y="17382"/>
                    <a:pt x="5135" y="17385"/>
                  </a:cubicBezTo>
                  <a:cubicBezTo>
                    <a:pt x="5147" y="17388"/>
                    <a:pt x="5159" y="17390"/>
                    <a:pt x="5171" y="17392"/>
                  </a:cubicBezTo>
                  <a:cubicBezTo>
                    <a:pt x="5191" y="17396"/>
                    <a:pt x="5211" y="17399"/>
                    <a:pt x="5231" y="17402"/>
                  </a:cubicBezTo>
                  <a:cubicBezTo>
                    <a:pt x="5239" y="17404"/>
                    <a:pt x="5247" y="17405"/>
                    <a:pt x="5255" y="17406"/>
                  </a:cubicBezTo>
                  <a:cubicBezTo>
                    <a:pt x="5277" y="17410"/>
                    <a:pt x="5298" y="17413"/>
                    <a:pt x="5319" y="17416"/>
                  </a:cubicBezTo>
                  <a:cubicBezTo>
                    <a:pt x="5323" y="17417"/>
                    <a:pt x="5328" y="17398"/>
                    <a:pt x="5333" y="17399"/>
                  </a:cubicBezTo>
                  <a:cubicBezTo>
                    <a:pt x="5356" y="17402"/>
                    <a:pt x="5378" y="17389"/>
                    <a:pt x="5400" y="17389"/>
                  </a:cubicBezTo>
                  <a:cubicBezTo>
                    <a:pt x="5400" y="17389"/>
                    <a:pt x="5400" y="17389"/>
                    <a:pt x="5401" y="17389"/>
                  </a:cubicBezTo>
                  <a:cubicBezTo>
                    <a:pt x="5419" y="17389"/>
                    <a:pt x="5437" y="17412"/>
                    <a:pt x="5454" y="17414"/>
                  </a:cubicBezTo>
                  <a:lnTo>
                    <a:pt x="5916" y="17494"/>
                  </a:lnTo>
                  <a:lnTo>
                    <a:pt x="6554" y="17569"/>
                  </a:lnTo>
                  <a:lnTo>
                    <a:pt x="6763" y="17589"/>
                  </a:lnTo>
                  <a:lnTo>
                    <a:pt x="7477" y="17652"/>
                  </a:lnTo>
                  <a:lnTo>
                    <a:pt x="7886" y="17671"/>
                  </a:lnTo>
                  <a:lnTo>
                    <a:pt x="8547" y="17699"/>
                  </a:lnTo>
                  <a:lnTo>
                    <a:pt x="8555" y="17709"/>
                  </a:lnTo>
                  <a:lnTo>
                    <a:pt x="8557" y="17709"/>
                  </a:lnTo>
                  <a:lnTo>
                    <a:pt x="9388" y="17693"/>
                  </a:lnTo>
                  <a:lnTo>
                    <a:pt x="9548" y="17680"/>
                  </a:lnTo>
                  <a:lnTo>
                    <a:pt x="9945" y="17658"/>
                  </a:lnTo>
                  <a:lnTo>
                    <a:pt x="10748" y="17595"/>
                  </a:lnTo>
                  <a:lnTo>
                    <a:pt x="10775" y="17592"/>
                  </a:lnTo>
                  <a:lnTo>
                    <a:pt x="10779" y="17591"/>
                  </a:lnTo>
                  <a:lnTo>
                    <a:pt x="11444" y="17513"/>
                  </a:lnTo>
                  <a:lnTo>
                    <a:pt x="11433" y="17258"/>
                  </a:lnTo>
                  <a:lnTo>
                    <a:pt x="11433" y="17253"/>
                  </a:lnTo>
                  <a:lnTo>
                    <a:pt x="11473" y="17260"/>
                  </a:lnTo>
                  <a:lnTo>
                    <a:pt x="11503" y="17249"/>
                  </a:lnTo>
                  <a:lnTo>
                    <a:pt x="11537" y="17265"/>
                  </a:lnTo>
                  <a:lnTo>
                    <a:pt x="11541" y="17277"/>
                  </a:lnTo>
                  <a:lnTo>
                    <a:pt x="11561" y="17391"/>
                  </a:lnTo>
                  <a:lnTo>
                    <a:pt x="11577" y="17431"/>
                  </a:lnTo>
                  <a:lnTo>
                    <a:pt x="11604" y="17581"/>
                  </a:lnTo>
                  <a:lnTo>
                    <a:pt x="11601" y="17619"/>
                  </a:lnTo>
                  <a:lnTo>
                    <a:pt x="11605" y="17656"/>
                  </a:lnTo>
                  <a:lnTo>
                    <a:pt x="11649" y="17697"/>
                  </a:lnTo>
                  <a:lnTo>
                    <a:pt x="11686" y="17705"/>
                  </a:lnTo>
                  <a:lnTo>
                    <a:pt x="11699" y="17682"/>
                  </a:lnTo>
                  <a:lnTo>
                    <a:pt x="11736" y="17686"/>
                  </a:lnTo>
                  <a:lnTo>
                    <a:pt x="11750" y="17693"/>
                  </a:lnTo>
                  <a:lnTo>
                    <a:pt x="11763" y="17725"/>
                  </a:lnTo>
                  <a:lnTo>
                    <a:pt x="11889" y="17723"/>
                  </a:lnTo>
                  <a:lnTo>
                    <a:pt x="11904" y="17758"/>
                  </a:lnTo>
                  <a:lnTo>
                    <a:pt x="11903" y="17792"/>
                  </a:lnTo>
                  <a:lnTo>
                    <a:pt x="11915" y="17803"/>
                  </a:lnTo>
                  <a:lnTo>
                    <a:pt x="12000" y="17772"/>
                  </a:lnTo>
                  <a:lnTo>
                    <a:pt x="12016" y="17758"/>
                  </a:lnTo>
                  <a:lnTo>
                    <a:pt x="12017" y="17728"/>
                  </a:lnTo>
                  <a:lnTo>
                    <a:pt x="12073" y="17684"/>
                  </a:lnTo>
                  <a:lnTo>
                    <a:pt x="12113" y="17688"/>
                  </a:lnTo>
                  <a:lnTo>
                    <a:pt x="12179" y="17676"/>
                  </a:lnTo>
                  <a:lnTo>
                    <a:pt x="12183" y="17688"/>
                  </a:lnTo>
                  <a:lnTo>
                    <a:pt x="12255" y="17725"/>
                  </a:lnTo>
                  <a:lnTo>
                    <a:pt x="12285" y="17722"/>
                  </a:lnTo>
                  <a:lnTo>
                    <a:pt x="12292" y="17746"/>
                  </a:lnTo>
                  <a:lnTo>
                    <a:pt x="12268" y="17757"/>
                  </a:lnTo>
                  <a:lnTo>
                    <a:pt x="12269" y="17782"/>
                  </a:lnTo>
                  <a:lnTo>
                    <a:pt x="12278" y="17794"/>
                  </a:lnTo>
                  <a:lnTo>
                    <a:pt x="12336" y="17787"/>
                  </a:lnTo>
                  <a:lnTo>
                    <a:pt x="12351" y="17810"/>
                  </a:lnTo>
                  <a:lnTo>
                    <a:pt x="12350" y="17843"/>
                  </a:lnTo>
                  <a:lnTo>
                    <a:pt x="12391" y="17934"/>
                  </a:lnTo>
                  <a:lnTo>
                    <a:pt x="12421" y="17914"/>
                  </a:lnTo>
                  <a:lnTo>
                    <a:pt x="12408" y="17874"/>
                  </a:lnTo>
                  <a:lnTo>
                    <a:pt x="12414" y="17835"/>
                  </a:lnTo>
                  <a:lnTo>
                    <a:pt x="12488" y="17815"/>
                  </a:lnTo>
                  <a:lnTo>
                    <a:pt x="12504" y="17846"/>
                  </a:lnTo>
                  <a:lnTo>
                    <a:pt x="12512" y="17887"/>
                  </a:lnTo>
                  <a:lnTo>
                    <a:pt x="12561" y="17910"/>
                  </a:lnTo>
                  <a:lnTo>
                    <a:pt x="12605" y="17909"/>
                  </a:lnTo>
                  <a:lnTo>
                    <a:pt x="12619" y="17949"/>
                  </a:lnTo>
                  <a:lnTo>
                    <a:pt x="12614" y="17970"/>
                  </a:lnTo>
                  <a:lnTo>
                    <a:pt x="12659" y="17969"/>
                  </a:lnTo>
                  <a:lnTo>
                    <a:pt x="12661" y="18015"/>
                  </a:lnTo>
                  <a:lnTo>
                    <a:pt x="12696" y="17990"/>
                  </a:lnTo>
                  <a:lnTo>
                    <a:pt x="12716" y="18000"/>
                  </a:lnTo>
                  <a:lnTo>
                    <a:pt x="12727" y="17986"/>
                  </a:lnTo>
                  <a:lnTo>
                    <a:pt x="12768" y="17965"/>
                  </a:lnTo>
                  <a:lnTo>
                    <a:pt x="12806" y="17894"/>
                  </a:lnTo>
                  <a:lnTo>
                    <a:pt x="12830" y="17870"/>
                  </a:lnTo>
                  <a:lnTo>
                    <a:pt x="12880" y="17818"/>
                  </a:lnTo>
                  <a:lnTo>
                    <a:pt x="12894" y="17863"/>
                  </a:lnTo>
                  <a:lnTo>
                    <a:pt x="12914" y="17885"/>
                  </a:lnTo>
                  <a:lnTo>
                    <a:pt x="12913" y="17906"/>
                  </a:lnTo>
                  <a:lnTo>
                    <a:pt x="12931" y="17929"/>
                  </a:lnTo>
                  <a:lnTo>
                    <a:pt x="12984" y="17894"/>
                  </a:lnTo>
                  <a:lnTo>
                    <a:pt x="12986" y="17914"/>
                  </a:lnTo>
                  <a:lnTo>
                    <a:pt x="12991" y="17914"/>
                  </a:lnTo>
                  <a:lnTo>
                    <a:pt x="13123" y="17873"/>
                  </a:lnTo>
                  <a:lnTo>
                    <a:pt x="13166" y="17881"/>
                  </a:lnTo>
                  <a:lnTo>
                    <a:pt x="13182" y="17924"/>
                  </a:lnTo>
                  <a:lnTo>
                    <a:pt x="13201" y="17926"/>
                  </a:lnTo>
                  <a:lnTo>
                    <a:pt x="13213" y="17942"/>
                  </a:lnTo>
                  <a:lnTo>
                    <a:pt x="13225" y="17940"/>
                  </a:lnTo>
                  <a:lnTo>
                    <a:pt x="13240" y="17918"/>
                  </a:lnTo>
                  <a:lnTo>
                    <a:pt x="13259" y="17907"/>
                  </a:lnTo>
                  <a:lnTo>
                    <a:pt x="13321" y="17912"/>
                  </a:lnTo>
                  <a:lnTo>
                    <a:pt x="13330" y="17910"/>
                  </a:lnTo>
                  <a:lnTo>
                    <a:pt x="13352" y="17890"/>
                  </a:lnTo>
                  <a:lnTo>
                    <a:pt x="13357" y="17877"/>
                  </a:lnTo>
                  <a:lnTo>
                    <a:pt x="13357" y="17869"/>
                  </a:lnTo>
                  <a:lnTo>
                    <a:pt x="13354" y="17870"/>
                  </a:lnTo>
                  <a:lnTo>
                    <a:pt x="13346" y="17874"/>
                  </a:lnTo>
                  <a:lnTo>
                    <a:pt x="13346" y="17870"/>
                  </a:lnTo>
                  <a:lnTo>
                    <a:pt x="13353" y="17862"/>
                  </a:lnTo>
                  <a:lnTo>
                    <a:pt x="13360" y="17857"/>
                  </a:lnTo>
                  <a:lnTo>
                    <a:pt x="13360" y="17854"/>
                  </a:lnTo>
                  <a:lnTo>
                    <a:pt x="13366" y="17848"/>
                  </a:lnTo>
                  <a:lnTo>
                    <a:pt x="13369" y="17847"/>
                  </a:lnTo>
                  <a:lnTo>
                    <a:pt x="13379" y="17846"/>
                  </a:lnTo>
                  <a:lnTo>
                    <a:pt x="13384" y="17841"/>
                  </a:lnTo>
                  <a:lnTo>
                    <a:pt x="13386" y="17832"/>
                  </a:lnTo>
                  <a:lnTo>
                    <a:pt x="13385" y="17824"/>
                  </a:lnTo>
                  <a:lnTo>
                    <a:pt x="13388" y="17820"/>
                  </a:lnTo>
                  <a:lnTo>
                    <a:pt x="13390" y="17815"/>
                  </a:lnTo>
                  <a:lnTo>
                    <a:pt x="13392" y="17802"/>
                  </a:lnTo>
                  <a:lnTo>
                    <a:pt x="13394" y="17789"/>
                  </a:lnTo>
                  <a:lnTo>
                    <a:pt x="13394" y="17782"/>
                  </a:lnTo>
                  <a:lnTo>
                    <a:pt x="13388" y="17782"/>
                  </a:lnTo>
                  <a:lnTo>
                    <a:pt x="13385" y="17779"/>
                  </a:lnTo>
                  <a:lnTo>
                    <a:pt x="13385" y="17770"/>
                  </a:lnTo>
                  <a:lnTo>
                    <a:pt x="13388" y="17770"/>
                  </a:lnTo>
                  <a:lnTo>
                    <a:pt x="13391" y="17770"/>
                  </a:lnTo>
                  <a:lnTo>
                    <a:pt x="13391" y="17774"/>
                  </a:lnTo>
                  <a:lnTo>
                    <a:pt x="13396" y="17773"/>
                  </a:lnTo>
                  <a:lnTo>
                    <a:pt x="13401" y="17764"/>
                  </a:lnTo>
                  <a:lnTo>
                    <a:pt x="13401" y="17760"/>
                  </a:lnTo>
                  <a:lnTo>
                    <a:pt x="13401" y="17752"/>
                  </a:lnTo>
                  <a:lnTo>
                    <a:pt x="13398" y="17740"/>
                  </a:lnTo>
                  <a:lnTo>
                    <a:pt x="13397" y="17727"/>
                  </a:lnTo>
                  <a:lnTo>
                    <a:pt x="13393" y="17720"/>
                  </a:lnTo>
                  <a:lnTo>
                    <a:pt x="13396" y="17707"/>
                  </a:lnTo>
                  <a:lnTo>
                    <a:pt x="13398" y="17690"/>
                  </a:lnTo>
                  <a:lnTo>
                    <a:pt x="13403" y="17685"/>
                  </a:lnTo>
                  <a:lnTo>
                    <a:pt x="13408" y="17684"/>
                  </a:lnTo>
                  <a:lnTo>
                    <a:pt x="13411" y="17680"/>
                  </a:lnTo>
                  <a:lnTo>
                    <a:pt x="13414" y="17675"/>
                  </a:lnTo>
                  <a:lnTo>
                    <a:pt x="13410" y="17663"/>
                  </a:lnTo>
                  <a:lnTo>
                    <a:pt x="13410" y="17656"/>
                  </a:lnTo>
                  <a:lnTo>
                    <a:pt x="13407" y="17651"/>
                  </a:lnTo>
                  <a:lnTo>
                    <a:pt x="13398" y="17649"/>
                  </a:lnTo>
                  <a:lnTo>
                    <a:pt x="13392" y="17645"/>
                  </a:lnTo>
                  <a:lnTo>
                    <a:pt x="13389" y="17641"/>
                  </a:lnTo>
                  <a:lnTo>
                    <a:pt x="13389" y="17633"/>
                  </a:lnTo>
                  <a:lnTo>
                    <a:pt x="13399" y="17611"/>
                  </a:lnTo>
                  <a:lnTo>
                    <a:pt x="13408" y="17581"/>
                  </a:lnTo>
                  <a:lnTo>
                    <a:pt x="13416" y="17563"/>
                  </a:lnTo>
                  <a:lnTo>
                    <a:pt x="13426" y="17550"/>
                  </a:lnTo>
                  <a:lnTo>
                    <a:pt x="13432" y="17544"/>
                  </a:lnTo>
                  <a:lnTo>
                    <a:pt x="13443" y="17544"/>
                  </a:lnTo>
                  <a:lnTo>
                    <a:pt x="13459" y="17533"/>
                  </a:lnTo>
                  <a:lnTo>
                    <a:pt x="13472" y="17523"/>
                  </a:lnTo>
                  <a:lnTo>
                    <a:pt x="13475" y="17519"/>
                  </a:lnTo>
                  <a:lnTo>
                    <a:pt x="13477" y="17506"/>
                  </a:lnTo>
                  <a:lnTo>
                    <a:pt x="13485" y="17495"/>
                  </a:lnTo>
                  <a:lnTo>
                    <a:pt x="13488" y="17495"/>
                  </a:lnTo>
                  <a:lnTo>
                    <a:pt x="13490" y="17492"/>
                  </a:lnTo>
                  <a:lnTo>
                    <a:pt x="13496" y="17495"/>
                  </a:lnTo>
                  <a:lnTo>
                    <a:pt x="13502" y="17495"/>
                  </a:lnTo>
                  <a:lnTo>
                    <a:pt x="13509" y="17478"/>
                  </a:lnTo>
                  <a:lnTo>
                    <a:pt x="13525" y="17463"/>
                  </a:lnTo>
                  <a:lnTo>
                    <a:pt x="13531" y="17463"/>
                  </a:lnTo>
                  <a:lnTo>
                    <a:pt x="13533" y="17462"/>
                  </a:lnTo>
                  <a:lnTo>
                    <a:pt x="13534" y="17467"/>
                  </a:lnTo>
                  <a:lnTo>
                    <a:pt x="13534" y="17470"/>
                  </a:lnTo>
                  <a:lnTo>
                    <a:pt x="13537" y="17479"/>
                  </a:lnTo>
                  <a:lnTo>
                    <a:pt x="13533" y="17504"/>
                  </a:lnTo>
                  <a:lnTo>
                    <a:pt x="13526" y="17530"/>
                  </a:lnTo>
                  <a:lnTo>
                    <a:pt x="13521" y="17543"/>
                  </a:lnTo>
                  <a:lnTo>
                    <a:pt x="13521" y="17551"/>
                  </a:lnTo>
                  <a:lnTo>
                    <a:pt x="13522" y="17563"/>
                  </a:lnTo>
                  <a:lnTo>
                    <a:pt x="13517" y="17581"/>
                  </a:lnTo>
                  <a:lnTo>
                    <a:pt x="13515" y="17589"/>
                  </a:lnTo>
                  <a:lnTo>
                    <a:pt x="13516" y="17598"/>
                  </a:lnTo>
                  <a:lnTo>
                    <a:pt x="13519" y="17609"/>
                  </a:lnTo>
                  <a:lnTo>
                    <a:pt x="13519" y="17618"/>
                  </a:lnTo>
                  <a:lnTo>
                    <a:pt x="13516" y="17618"/>
                  </a:lnTo>
                  <a:lnTo>
                    <a:pt x="13514" y="17618"/>
                  </a:lnTo>
                  <a:lnTo>
                    <a:pt x="13511" y="17614"/>
                  </a:lnTo>
                  <a:lnTo>
                    <a:pt x="13508" y="17615"/>
                  </a:lnTo>
                  <a:lnTo>
                    <a:pt x="13505" y="17619"/>
                  </a:lnTo>
                  <a:lnTo>
                    <a:pt x="13503" y="17628"/>
                  </a:lnTo>
                  <a:lnTo>
                    <a:pt x="13501" y="17637"/>
                  </a:lnTo>
                  <a:lnTo>
                    <a:pt x="13499" y="17653"/>
                  </a:lnTo>
                  <a:lnTo>
                    <a:pt x="13497" y="17662"/>
                  </a:lnTo>
                  <a:lnTo>
                    <a:pt x="13497" y="17666"/>
                  </a:lnTo>
                  <a:lnTo>
                    <a:pt x="13502" y="17661"/>
                  </a:lnTo>
                  <a:lnTo>
                    <a:pt x="13505" y="17656"/>
                  </a:lnTo>
                  <a:lnTo>
                    <a:pt x="13507" y="17648"/>
                  </a:lnTo>
                  <a:lnTo>
                    <a:pt x="13513" y="17647"/>
                  </a:lnTo>
                  <a:lnTo>
                    <a:pt x="13523" y="17638"/>
                  </a:lnTo>
                  <a:lnTo>
                    <a:pt x="13537" y="17628"/>
                  </a:lnTo>
                  <a:lnTo>
                    <a:pt x="13545" y="17627"/>
                  </a:lnTo>
                  <a:lnTo>
                    <a:pt x="13553" y="17626"/>
                  </a:lnTo>
                  <a:lnTo>
                    <a:pt x="13556" y="17622"/>
                  </a:lnTo>
                  <a:lnTo>
                    <a:pt x="13561" y="17605"/>
                  </a:lnTo>
                  <a:lnTo>
                    <a:pt x="13567" y="17571"/>
                  </a:lnTo>
                  <a:lnTo>
                    <a:pt x="13568" y="17541"/>
                  </a:lnTo>
                  <a:lnTo>
                    <a:pt x="13568" y="17533"/>
                  </a:lnTo>
                  <a:lnTo>
                    <a:pt x="13567" y="17517"/>
                  </a:lnTo>
                  <a:lnTo>
                    <a:pt x="13567" y="17512"/>
                  </a:lnTo>
                  <a:lnTo>
                    <a:pt x="13578" y="17503"/>
                  </a:lnTo>
                  <a:lnTo>
                    <a:pt x="13577" y="17499"/>
                  </a:lnTo>
                  <a:lnTo>
                    <a:pt x="13579" y="17478"/>
                  </a:lnTo>
                  <a:lnTo>
                    <a:pt x="13578" y="17461"/>
                  </a:lnTo>
                  <a:lnTo>
                    <a:pt x="13575" y="17449"/>
                  </a:lnTo>
                  <a:lnTo>
                    <a:pt x="13574" y="17429"/>
                  </a:lnTo>
                  <a:lnTo>
                    <a:pt x="13576" y="17420"/>
                  </a:lnTo>
                  <a:lnTo>
                    <a:pt x="13584" y="17419"/>
                  </a:lnTo>
                  <a:lnTo>
                    <a:pt x="13595" y="17401"/>
                  </a:lnTo>
                  <a:lnTo>
                    <a:pt x="13597" y="17397"/>
                  </a:lnTo>
                  <a:lnTo>
                    <a:pt x="13596" y="17384"/>
                  </a:lnTo>
                  <a:lnTo>
                    <a:pt x="13595" y="17364"/>
                  </a:lnTo>
                  <a:lnTo>
                    <a:pt x="13595" y="17355"/>
                  </a:lnTo>
                  <a:lnTo>
                    <a:pt x="13597" y="17347"/>
                  </a:lnTo>
                  <a:lnTo>
                    <a:pt x="13594" y="17343"/>
                  </a:lnTo>
                  <a:lnTo>
                    <a:pt x="13591" y="17335"/>
                  </a:lnTo>
                  <a:lnTo>
                    <a:pt x="13587" y="17319"/>
                  </a:lnTo>
                  <a:lnTo>
                    <a:pt x="13589" y="17306"/>
                  </a:lnTo>
                  <a:lnTo>
                    <a:pt x="13596" y="17272"/>
                  </a:lnTo>
                  <a:lnTo>
                    <a:pt x="13601" y="17259"/>
                  </a:lnTo>
                  <a:lnTo>
                    <a:pt x="13603" y="17251"/>
                  </a:lnTo>
                  <a:lnTo>
                    <a:pt x="13608" y="17246"/>
                  </a:lnTo>
                  <a:lnTo>
                    <a:pt x="13622" y="17240"/>
                  </a:lnTo>
                  <a:lnTo>
                    <a:pt x="13631" y="17243"/>
                  </a:lnTo>
                  <a:lnTo>
                    <a:pt x="13642" y="17246"/>
                  </a:lnTo>
                  <a:lnTo>
                    <a:pt x="13648" y="17249"/>
                  </a:lnTo>
                  <a:lnTo>
                    <a:pt x="13657" y="17265"/>
                  </a:lnTo>
                  <a:lnTo>
                    <a:pt x="13664" y="17289"/>
                  </a:lnTo>
                  <a:lnTo>
                    <a:pt x="13670" y="17297"/>
                  </a:lnTo>
                  <a:lnTo>
                    <a:pt x="13670" y="17309"/>
                  </a:lnTo>
                  <a:lnTo>
                    <a:pt x="13669" y="17326"/>
                  </a:lnTo>
                  <a:lnTo>
                    <a:pt x="13665" y="17356"/>
                  </a:lnTo>
                  <a:lnTo>
                    <a:pt x="13662" y="17364"/>
                  </a:lnTo>
                  <a:lnTo>
                    <a:pt x="13654" y="17369"/>
                  </a:lnTo>
                  <a:lnTo>
                    <a:pt x="13644" y="17387"/>
                  </a:lnTo>
                  <a:lnTo>
                    <a:pt x="13642" y="17396"/>
                  </a:lnTo>
                  <a:lnTo>
                    <a:pt x="13637" y="17409"/>
                  </a:lnTo>
                  <a:lnTo>
                    <a:pt x="13634" y="17413"/>
                  </a:lnTo>
                  <a:lnTo>
                    <a:pt x="13629" y="17426"/>
                  </a:lnTo>
                  <a:lnTo>
                    <a:pt x="13622" y="17448"/>
                  </a:lnTo>
                  <a:lnTo>
                    <a:pt x="13614" y="17461"/>
                  </a:lnTo>
                  <a:lnTo>
                    <a:pt x="13612" y="17465"/>
                  </a:lnTo>
                  <a:lnTo>
                    <a:pt x="13606" y="17466"/>
                  </a:lnTo>
                  <a:lnTo>
                    <a:pt x="13604" y="17471"/>
                  </a:lnTo>
                  <a:lnTo>
                    <a:pt x="13599" y="17488"/>
                  </a:lnTo>
                  <a:lnTo>
                    <a:pt x="13600" y="17500"/>
                  </a:lnTo>
                  <a:lnTo>
                    <a:pt x="13600" y="17508"/>
                  </a:lnTo>
                  <a:lnTo>
                    <a:pt x="13603" y="17512"/>
                  </a:lnTo>
                  <a:lnTo>
                    <a:pt x="13604" y="17529"/>
                  </a:lnTo>
                  <a:lnTo>
                    <a:pt x="13608" y="17545"/>
                  </a:lnTo>
                  <a:lnTo>
                    <a:pt x="13611" y="17561"/>
                  </a:lnTo>
                  <a:lnTo>
                    <a:pt x="13614" y="17561"/>
                  </a:lnTo>
                  <a:lnTo>
                    <a:pt x="13622" y="17556"/>
                  </a:lnTo>
                  <a:lnTo>
                    <a:pt x="13622" y="17551"/>
                  </a:lnTo>
                  <a:lnTo>
                    <a:pt x="13625" y="17547"/>
                  </a:lnTo>
                  <a:lnTo>
                    <a:pt x="13624" y="17539"/>
                  </a:lnTo>
                  <a:lnTo>
                    <a:pt x="13627" y="17530"/>
                  </a:lnTo>
                  <a:lnTo>
                    <a:pt x="13626" y="17526"/>
                  </a:lnTo>
                  <a:lnTo>
                    <a:pt x="13632" y="17521"/>
                  </a:lnTo>
                  <a:lnTo>
                    <a:pt x="13631" y="17519"/>
                  </a:lnTo>
                  <a:cubicBezTo>
                    <a:pt x="13642" y="17525"/>
                    <a:pt x="13656" y="17532"/>
                    <a:pt x="13661" y="17533"/>
                  </a:cubicBezTo>
                  <a:cubicBezTo>
                    <a:pt x="13669" y="17535"/>
                    <a:pt x="13693" y="17528"/>
                    <a:pt x="13700" y="17527"/>
                  </a:cubicBezTo>
                  <a:cubicBezTo>
                    <a:pt x="13707" y="17527"/>
                    <a:pt x="13706" y="17495"/>
                    <a:pt x="13710" y="17468"/>
                  </a:cubicBezTo>
                  <a:cubicBezTo>
                    <a:pt x="13714" y="17446"/>
                    <a:pt x="13681" y="17447"/>
                    <a:pt x="13664" y="17450"/>
                  </a:cubicBezTo>
                  <a:lnTo>
                    <a:pt x="13666" y="17434"/>
                  </a:lnTo>
                  <a:lnTo>
                    <a:pt x="13669" y="17430"/>
                  </a:lnTo>
                  <a:lnTo>
                    <a:pt x="13671" y="17429"/>
                  </a:lnTo>
                  <a:lnTo>
                    <a:pt x="13674" y="17429"/>
                  </a:lnTo>
                  <a:lnTo>
                    <a:pt x="13674" y="17433"/>
                  </a:lnTo>
                  <a:lnTo>
                    <a:pt x="13677" y="17437"/>
                  </a:lnTo>
                  <a:lnTo>
                    <a:pt x="13680" y="17433"/>
                  </a:lnTo>
                  <a:lnTo>
                    <a:pt x="13683" y="17429"/>
                  </a:lnTo>
                  <a:lnTo>
                    <a:pt x="13682" y="17420"/>
                  </a:lnTo>
                  <a:lnTo>
                    <a:pt x="13670" y="17405"/>
                  </a:lnTo>
                  <a:lnTo>
                    <a:pt x="13670" y="17401"/>
                  </a:lnTo>
                  <a:lnTo>
                    <a:pt x="13663" y="17384"/>
                  </a:lnTo>
                  <a:lnTo>
                    <a:pt x="13666" y="17376"/>
                  </a:lnTo>
                  <a:lnTo>
                    <a:pt x="13668" y="17372"/>
                  </a:lnTo>
                  <a:lnTo>
                    <a:pt x="13674" y="17375"/>
                  </a:lnTo>
                  <a:lnTo>
                    <a:pt x="13680" y="17387"/>
                  </a:lnTo>
                  <a:lnTo>
                    <a:pt x="13684" y="17412"/>
                  </a:lnTo>
                  <a:lnTo>
                    <a:pt x="13687" y="17411"/>
                  </a:lnTo>
                  <a:lnTo>
                    <a:pt x="13690" y="17406"/>
                  </a:lnTo>
                  <a:lnTo>
                    <a:pt x="13697" y="17389"/>
                  </a:lnTo>
                  <a:lnTo>
                    <a:pt x="13700" y="17387"/>
                  </a:lnTo>
                  <a:lnTo>
                    <a:pt x="13706" y="17389"/>
                  </a:lnTo>
                  <a:lnTo>
                    <a:pt x="13708" y="17389"/>
                  </a:lnTo>
                  <a:lnTo>
                    <a:pt x="13709" y="17394"/>
                  </a:lnTo>
                  <a:lnTo>
                    <a:pt x="13701" y="17411"/>
                  </a:lnTo>
                  <a:lnTo>
                    <a:pt x="13701" y="17414"/>
                  </a:lnTo>
                  <a:lnTo>
                    <a:pt x="13707" y="17413"/>
                  </a:lnTo>
                  <a:lnTo>
                    <a:pt x="13712" y="17408"/>
                  </a:lnTo>
                  <a:lnTo>
                    <a:pt x="13715" y="17408"/>
                  </a:lnTo>
                  <a:lnTo>
                    <a:pt x="13717" y="17399"/>
                  </a:lnTo>
                  <a:lnTo>
                    <a:pt x="13716" y="17387"/>
                  </a:lnTo>
                  <a:lnTo>
                    <a:pt x="13724" y="17365"/>
                  </a:lnTo>
                  <a:lnTo>
                    <a:pt x="13734" y="17347"/>
                  </a:lnTo>
                  <a:lnTo>
                    <a:pt x="13736" y="17339"/>
                  </a:lnTo>
                  <a:lnTo>
                    <a:pt x="13736" y="17327"/>
                  </a:lnTo>
                  <a:lnTo>
                    <a:pt x="13735" y="17314"/>
                  </a:lnTo>
                  <a:lnTo>
                    <a:pt x="13730" y="17281"/>
                  </a:lnTo>
                  <a:lnTo>
                    <a:pt x="13729" y="17261"/>
                  </a:lnTo>
                  <a:lnTo>
                    <a:pt x="13726" y="17257"/>
                  </a:lnTo>
                  <a:lnTo>
                    <a:pt x="13706" y="17239"/>
                  </a:lnTo>
                  <a:lnTo>
                    <a:pt x="13700" y="17235"/>
                  </a:lnTo>
                  <a:lnTo>
                    <a:pt x="13694" y="17232"/>
                  </a:lnTo>
                  <a:lnTo>
                    <a:pt x="13683" y="17225"/>
                  </a:lnTo>
                  <a:lnTo>
                    <a:pt x="13683" y="17221"/>
                  </a:lnTo>
                  <a:lnTo>
                    <a:pt x="13679" y="17217"/>
                  </a:lnTo>
                  <a:lnTo>
                    <a:pt x="13684" y="17200"/>
                  </a:lnTo>
                  <a:lnTo>
                    <a:pt x="13684" y="17187"/>
                  </a:lnTo>
                  <a:lnTo>
                    <a:pt x="13680" y="17171"/>
                  </a:lnTo>
                  <a:lnTo>
                    <a:pt x="13677" y="17172"/>
                  </a:lnTo>
                  <a:lnTo>
                    <a:pt x="13671" y="17156"/>
                  </a:lnTo>
                  <a:lnTo>
                    <a:pt x="13664" y="17140"/>
                  </a:lnTo>
                  <a:lnTo>
                    <a:pt x="13664" y="17136"/>
                  </a:lnTo>
                  <a:lnTo>
                    <a:pt x="13667" y="17131"/>
                  </a:lnTo>
                  <a:lnTo>
                    <a:pt x="13670" y="17131"/>
                  </a:lnTo>
                  <a:lnTo>
                    <a:pt x="13673" y="17139"/>
                  </a:lnTo>
                  <a:lnTo>
                    <a:pt x="13676" y="17147"/>
                  </a:lnTo>
                  <a:lnTo>
                    <a:pt x="13679" y="17151"/>
                  </a:lnTo>
                  <a:lnTo>
                    <a:pt x="13684" y="17142"/>
                  </a:lnTo>
                  <a:lnTo>
                    <a:pt x="13687" y="17141"/>
                  </a:lnTo>
                  <a:lnTo>
                    <a:pt x="13689" y="17141"/>
                  </a:lnTo>
                  <a:lnTo>
                    <a:pt x="13696" y="17149"/>
                  </a:lnTo>
                  <a:lnTo>
                    <a:pt x="13698" y="17148"/>
                  </a:lnTo>
                  <a:lnTo>
                    <a:pt x="13701" y="17144"/>
                  </a:lnTo>
                  <a:lnTo>
                    <a:pt x="13706" y="17127"/>
                  </a:lnTo>
                  <a:lnTo>
                    <a:pt x="13711" y="17122"/>
                  </a:lnTo>
                  <a:lnTo>
                    <a:pt x="13722" y="17116"/>
                  </a:lnTo>
                  <a:lnTo>
                    <a:pt x="13730" y="17115"/>
                  </a:lnTo>
                  <a:lnTo>
                    <a:pt x="13739" y="17114"/>
                  </a:lnTo>
                  <a:lnTo>
                    <a:pt x="13744" y="17118"/>
                  </a:lnTo>
                  <a:lnTo>
                    <a:pt x="13745" y="17122"/>
                  </a:lnTo>
                  <a:lnTo>
                    <a:pt x="13748" y="17130"/>
                  </a:lnTo>
                  <a:lnTo>
                    <a:pt x="13750" y="17134"/>
                  </a:lnTo>
                  <a:lnTo>
                    <a:pt x="13759" y="17137"/>
                  </a:lnTo>
                  <a:lnTo>
                    <a:pt x="13773" y="17139"/>
                  </a:lnTo>
                  <a:lnTo>
                    <a:pt x="13776" y="17139"/>
                  </a:lnTo>
                  <a:lnTo>
                    <a:pt x="13781" y="17135"/>
                  </a:lnTo>
                  <a:lnTo>
                    <a:pt x="13787" y="17138"/>
                  </a:lnTo>
                  <a:lnTo>
                    <a:pt x="13790" y="17142"/>
                  </a:lnTo>
                  <a:lnTo>
                    <a:pt x="13799" y="17149"/>
                  </a:lnTo>
                  <a:lnTo>
                    <a:pt x="13805" y="17153"/>
                  </a:lnTo>
                  <a:lnTo>
                    <a:pt x="13808" y="17152"/>
                  </a:lnTo>
                  <a:lnTo>
                    <a:pt x="13815" y="17147"/>
                  </a:lnTo>
                  <a:lnTo>
                    <a:pt x="13835" y="17149"/>
                  </a:lnTo>
                  <a:lnTo>
                    <a:pt x="13852" y="17151"/>
                  </a:lnTo>
                  <a:lnTo>
                    <a:pt x="13858" y="17155"/>
                  </a:lnTo>
                  <a:lnTo>
                    <a:pt x="13864" y="17158"/>
                  </a:lnTo>
                  <a:lnTo>
                    <a:pt x="13866" y="17169"/>
                  </a:lnTo>
                  <a:lnTo>
                    <a:pt x="13869" y="17175"/>
                  </a:lnTo>
                  <a:lnTo>
                    <a:pt x="13872" y="17175"/>
                  </a:lnTo>
                  <a:lnTo>
                    <a:pt x="13881" y="17167"/>
                  </a:lnTo>
                  <a:lnTo>
                    <a:pt x="13892" y="17162"/>
                  </a:lnTo>
                  <a:lnTo>
                    <a:pt x="13894" y="17160"/>
                  </a:lnTo>
                  <a:lnTo>
                    <a:pt x="13900" y="17163"/>
                  </a:lnTo>
                  <a:lnTo>
                    <a:pt x="13903" y="17175"/>
                  </a:lnTo>
                  <a:lnTo>
                    <a:pt x="13907" y="17178"/>
                  </a:lnTo>
                  <a:lnTo>
                    <a:pt x="13912" y="17177"/>
                  </a:lnTo>
                  <a:lnTo>
                    <a:pt x="13923" y="17172"/>
                  </a:lnTo>
                  <a:lnTo>
                    <a:pt x="13940" y="17170"/>
                  </a:lnTo>
                  <a:lnTo>
                    <a:pt x="13943" y="17174"/>
                  </a:lnTo>
                  <a:lnTo>
                    <a:pt x="13946" y="17178"/>
                  </a:lnTo>
                  <a:lnTo>
                    <a:pt x="13949" y="17185"/>
                  </a:lnTo>
                  <a:lnTo>
                    <a:pt x="13957" y="17178"/>
                  </a:lnTo>
                  <a:lnTo>
                    <a:pt x="13966" y="17175"/>
                  </a:lnTo>
                  <a:lnTo>
                    <a:pt x="13969" y="17175"/>
                  </a:lnTo>
                  <a:lnTo>
                    <a:pt x="13975" y="17185"/>
                  </a:lnTo>
                  <a:lnTo>
                    <a:pt x="13980" y="17189"/>
                  </a:lnTo>
                  <a:lnTo>
                    <a:pt x="13986" y="17195"/>
                  </a:lnTo>
                  <a:lnTo>
                    <a:pt x="13989" y="17200"/>
                  </a:lnTo>
                  <a:lnTo>
                    <a:pt x="13989" y="17209"/>
                  </a:lnTo>
                  <a:lnTo>
                    <a:pt x="13995" y="17213"/>
                  </a:lnTo>
                  <a:lnTo>
                    <a:pt x="14001" y="17217"/>
                  </a:lnTo>
                  <a:lnTo>
                    <a:pt x="14003" y="17216"/>
                  </a:lnTo>
                  <a:lnTo>
                    <a:pt x="14014" y="17211"/>
                  </a:lnTo>
                  <a:lnTo>
                    <a:pt x="14025" y="17206"/>
                  </a:lnTo>
                  <a:lnTo>
                    <a:pt x="14028" y="17205"/>
                  </a:lnTo>
                  <a:lnTo>
                    <a:pt x="14028" y="17201"/>
                  </a:lnTo>
                  <a:lnTo>
                    <a:pt x="14031" y="17197"/>
                  </a:lnTo>
                  <a:lnTo>
                    <a:pt x="14030" y="17193"/>
                  </a:lnTo>
                  <a:lnTo>
                    <a:pt x="14033" y="17192"/>
                  </a:lnTo>
                  <a:lnTo>
                    <a:pt x="14039" y="17196"/>
                  </a:lnTo>
                  <a:lnTo>
                    <a:pt x="14047" y="17199"/>
                  </a:lnTo>
                  <a:lnTo>
                    <a:pt x="14052" y="17194"/>
                  </a:lnTo>
                  <a:lnTo>
                    <a:pt x="14066" y="17180"/>
                  </a:lnTo>
                  <a:lnTo>
                    <a:pt x="14077" y="17175"/>
                  </a:lnTo>
                  <a:lnTo>
                    <a:pt x="14079" y="17174"/>
                  </a:lnTo>
                  <a:lnTo>
                    <a:pt x="14082" y="17174"/>
                  </a:lnTo>
                  <a:lnTo>
                    <a:pt x="14085" y="17174"/>
                  </a:lnTo>
                  <a:lnTo>
                    <a:pt x="14085" y="17170"/>
                  </a:lnTo>
                  <a:lnTo>
                    <a:pt x="14081" y="17162"/>
                  </a:lnTo>
                  <a:lnTo>
                    <a:pt x="14084" y="17169"/>
                  </a:lnTo>
                  <a:lnTo>
                    <a:pt x="14089" y="17175"/>
                  </a:lnTo>
                  <a:lnTo>
                    <a:pt x="14092" y="17175"/>
                  </a:lnTo>
                  <a:lnTo>
                    <a:pt x="14095" y="17163"/>
                  </a:lnTo>
                  <a:lnTo>
                    <a:pt x="14095" y="17162"/>
                  </a:lnTo>
                  <a:lnTo>
                    <a:pt x="14093" y="17163"/>
                  </a:lnTo>
                  <a:lnTo>
                    <a:pt x="14093" y="17166"/>
                  </a:lnTo>
                  <a:lnTo>
                    <a:pt x="14093" y="17169"/>
                  </a:lnTo>
                  <a:lnTo>
                    <a:pt x="14099" y="17172"/>
                  </a:lnTo>
                  <a:lnTo>
                    <a:pt x="14105" y="17180"/>
                  </a:lnTo>
                  <a:lnTo>
                    <a:pt x="14122" y="17186"/>
                  </a:lnTo>
                  <a:lnTo>
                    <a:pt x="14136" y="17184"/>
                  </a:lnTo>
                  <a:lnTo>
                    <a:pt x="14138" y="17184"/>
                  </a:lnTo>
                  <a:lnTo>
                    <a:pt x="14151" y="17162"/>
                  </a:lnTo>
                  <a:lnTo>
                    <a:pt x="14162" y="17148"/>
                  </a:lnTo>
                  <a:lnTo>
                    <a:pt x="14175" y="17134"/>
                  </a:lnTo>
                  <a:lnTo>
                    <a:pt x="14180" y="17129"/>
                  </a:lnTo>
                  <a:lnTo>
                    <a:pt x="14186" y="17137"/>
                  </a:lnTo>
                  <a:lnTo>
                    <a:pt x="14197" y="17135"/>
                  </a:lnTo>
                  <a:lnTo>
                    <a:pt x="14203" y="17139"/>
                  </a:lnTo>
                  <a:lnTo>
                    <a:pt x="14206" y="17143"/>
                  </a:lnTo>
                  <a:lnTo>
                    <a:pt x="14207" y="17155"/>
                  </a:lnTo>
                  <a:lnTo>
                    <a:pt x="14208" y="17172"/>
                  </a:lnTo>
                  <a:lnTo>
                    <a:pt x="14211" y="17176"/>
                  </a:lnTo>
                  <a:lnTo>
                    <a:pt x="14214" y="17179"/>
                  </a:lnTo>
                  <a:lnTo>
                    <a:pt x="14225" y="17178"/>
                  </a:lnTo>
                  <a:lnTo>
                    <a:pt x="14236" y="17177"/>
                  </a:lnTo>
                  <a:lnTo>
                    <a:pt x="14239" y="17172"/>
                  </a:lnTo>
                  <a:lnTo>
                    <a:pt x="14238" y="17168"/>
                  </a:lnTo>
                  <a:lnTo>
                    <a:pt x="14238" y="17160"/>
                  </a:lnTo>
                  <a:lnTo>
                    <a:pt x="14245" y="17147"/>
                  </a:lnTo>
                  <a:lnTo>
                    <a:pt x="14254" y="17141"/>
                  </a:lnTo>
                  <a:lnTo>
                    <a:pt x="14256" y="17137"/>
                  </a:lnTo>
                  <a:lnTo>
                    <a:pt x="14264" y="17136"/>
                  </a:lnTo>
                  <a:lnTo>
                    <a:pt x="14267" y="17136"/>
                  </a:lnTo>
                  <a:lnTo>
                    <a:pt x="14273" y="17143"/>
                  </a:lnTo>
                  <a:lnTo>
                    <a:pt x="14279" y="17147"/>
                  </a:lnTo>
                  <a:lnTo>
                    <a:pt x="14282" y="17151"/>
                  </a:lnTo>
                  <a:lnTo>
                    <a:pt x="14285" y="17155"/>
                  </a:lnTo>
                  <a:lnTo>
                    <a:pt x="14288" y="17162"/>
                  </a:lnTo>
                  <a:lnTo>
                    <a:pt x="14283" y="17167"/>
                  </a:lnTo>
                  <a:lnTo>
                    <a:pt x="14283" y="17171"/>
                  </a:lnTo>
                  <a:lnTo>
                    <a:pt x="14284" y="17179"/>
                  </a:lnTo>
                  <a:lnTo>
                    <a:pt x="14289" y="17187"/>
                  </a:lnTo>
                  <a:lnTo>
                    <a:pt x="14293" y="17195"/>
                  </a:lnTo>
                  <a:lnTo>
                    <a:pt x="14299" y="17187"/>
                  </a:lnTo>
                  <a:lnTo>
                    <a:pt x="14302" y="17175"/>
                  </a:lnTo>
                  <a:lnTo>
                    <a:pt x="14305" y="17175"/>
                  </a:lnTo>
                  <a:lnTo>
                    <a:pt x="14310" y="17194"/>
                  </a:lnTo>
                  <a:lnTo>
                    <a:pt x="14313" y="17208"/>
                  </a:lnTo>
                  <a:lnTo>
                    <a:pt x="14314" y="17216"/>
                  </a:lnTo>
                  <a:lnTo>
                    <a:pt x="14311" y="17228"/>
                  </a:lnTo>
                  <a:lnTo>
                    <a:pt x="14317" y="17233"/>
                  </a:lnTo>
                  <a:lnTo>
                    <a:pt x="14326" y="17236"/>
                  </a:lnTo>
                  <a:lnTo>
                    <a:pt x="14329" y="17240"/>
                  </a:lnTo>
                  <a:lnTo>
                    <a:pt x="14329" y="17245"/>
                  </a:lnTo>
                  <a:lnTo>
                    <a:pt x="14326" y="17253"/>
                  </a:lnTo>
                  <a:lnTo>
                    <a:pt x="14335" y="17256"/>
                  </a:lnTo>
                  <a:lnTo>
                    <a:pt x="14338" y="17260"/>
                  </a:lnTo>
                  <a:lnTo>
                    <a:pt x="14338" y="17264"/>
                  </a:lnTo>
                  <a:lnTo>
                    <a:pt x="14339" y="17281"/>
                  </a:lnTo>
                  <a:lnTo>
                    <a:pt x="14346" y="17296"/>
                  </a:lnTo>
                  <a:lnTo>
                    <a:pt x="14356" y="17329"/>
                  </a:lnTo>
                  <a:lnTo>
                    <a:pt x="14366" y="17365"/>
                  </a:lnTo>
                  <a:lnTo>
                    <a:pt x="14366" y="17373"/>
                  </a:lnTo>
                  <a:lnTo>
                    <a:pt x="14372" y="17376"/>
                  </a:lnTo>
                  <a:lnTo>
                    <a:pt x="14378" y="17388"/>
                  </a:lnTo>
                  <a:lnTo>
                    <a:pt x="14379" y="17401"/>
                  </a:lnTo>
                  <a:lnTo>
                    <a:pt x="14388" y="17416"/>
                  </a:lnTo>
                  <a:lnTo>
                    <a:pt x="14394" y="17428"/>
                  </a:lnTo>
                  <a:lnTo>
                    <a:pt x="14404" y="17444"/>
                  </a:lnTo>
                  <a:lnTo>
                    <a:pt x="14410" y="17459"/>
                  </a:lnTo>
                  <a:lnTo>
                    <a:pt x="14410" y="17468"/>
                  </a:lnTo>
                  <a:lnTo>
                    <a:pt x="14408" y="17472"/>
                  </a:lnTo>
                  <a:lnTo>
                    <a:pt x="14408" y="17480"/>
                  </a:lnTo>
                  <a:lnTo>
                    <a:pt x="14411" y="17484"/>
                  </a:lnTo>
                  <a:lnTo>
                    <a:pt x="14420" y="17495"/>
                  </a:lnTo>
                  <a:lnTo>
                    <a:pt x="14423" y="17500"/>
                  </a:lnTo>
                  <a:lnTo>
                    <a:pt x="14424" y="17516"/>
                  </a:lnTo>
                  <a:lnTo>
                    <a:pt x="14433" y="17535"/>
                  </a:lnTo>
                  <a:lnTo>
                    <a:pt x="14440" y="17543"/>
                  </a:lnTo>
                  <a:lnTo>
                    <a:pt x="14448" y="17550"/>
                  </a:lnTo>
                  <a:lnTo>
                    <a:pt x="14454" y="17554"/>
                  </a:lnTo>
                  <a:lnTo>
                    <a:pt x="14463" y="17561"/>
                  </a:lnTo>
                  <a:lnTo>
                    <a:pt x="14463" y="17570"/>
                  </a:lnTo>
                  <a:lnTo>
                    <a:pt x="14463" y="17573"/>
                  </a:lnTo>
                  <a:lnTo>
                    <a:pt x="14461" y="17578"/>
                  </a:lnTo>
                  <a:lnTo>
                    <a:pt x="14459" y="17583"/>
                  </a:lnTo>
                  <a:lnTo>
                    <a:pt x="14462" y="17586"/>
                  </a:lnTo>
                  <a:lnTo>
                    <a:pt x="14475" y="17589"/>
                  </a:lnTo>
                  <a:lnTo>
                    <a:pt x="14493" y="17603"/>
                  </a:lnTo>
                  <a:lnTo>
                    <a:pt x="14502" y="17610"/>
                  </a:lnTo>
                  <a:lnTo>
                    <a:pt x="14511" y="17626"/>
                  </a:lnTo>
                  <a:lnTo>
                    <a:pt x="14523" y="17642"/>
                  </a:lnTo>
                  <a:lnTo>
                    <a:pt x="14545" y="17651"/>
                  </a:lnTo>
                  <a:lnTo>
                    <a:pt x="14566" y="17665"/>
                  </a:lnTo>
                  <a:lnTo>
                    <a:pt x="14583" y="17663"/>
                  </a:lnTo>
                  <a:lnTo>
                    <a:pt x="14602" y="17657"/>
                  </a:lnTo>
                  <a:lnTo>
                    <a:pt x="14613" y="17656"/>
                  </a:lnTo>
                  <a:lnTo>
                    <a:pt x="14630" y="17654"/>
                  </a:lnTo>
                  <a:lnTo>
                    <a:pt x="14649" y="17651"/>
                  </a:lnTo>
                  <a:lnTo>
                    <a:pt x="14671" y="17645"/>
                  </a:lnTo>
                  <a:lnTo>
                    <a:pt x="14674" y="17645"/>
                  </a:lnTo>
                  <a:lnTo>
                    <a:pt x="14679" y="17639"/>
                  </a:lnTo>
                  <a:lnTo>
                    <a:pt x="14687" y="17626"/>
                  </a:lnTo>
                  <a:lnTo>
                    <a:pt x="14700" y="17612"/>
                  </a:lnTo>
                  <a:lnTo>
                    <a:pt x="14706" y="17612"/>
                  </a:lnTo>
                  <a:lnTo>
                    <a:pt x="14736" y="17604"/>
                  </a:lnTo>
                  <a:lnTo>
                    <a:pt x="14771" y="17587"/>
                  </a:lnTo>
                  <a:lnTo>
                    <a:pt x="14785" y="17581"/>
                  </a:lnTo>
                  <a:lnTo>
                    <a:pt x="14790" y="17577"/>
                  </a:lnTo>
                  <a:lnTo>
                    <a:pt x="14801" y="17571"/>
                  </a:lnTo>
                  <a:lnTo>
                    <a:pt x="14818" y="17570"/>
                  </a:lnTo>
                  <a:lnTo>
                    <a:pt x="14821" y="17569"/>
                  </a:lnTo>
                  <a:lnTo>
                    <a:pt x="14827" y="17577"/>
                  </a:lnTo>
                  <a:lnTo>
                    <a:pt x="14832" y="17576"/>
                  </a:lnTo>
                  <a:lnTo>
                    <a:pt x="14835" y="17576"/>
                  </a:lnTo>
                  <a:lnTo>
                    <a:pt x="14837" y="17567"/>
                  </a:lnTo>
                  <a:lnTo>
                    <a:pt x="14843" y="17567"/>
                  </a:lnTo>
                  <a:lnTo>
                    <a:pt x="14851" y="17570"/>
                  </a:lnTo>
                  <a:lnTo>
                    <a:pt x="14858" y="17577"/>
                  </a:lnTo>
                  <a:lnTo>
                    <a:pt x="14861" y="17594"/>
                  </a:lnTo>
                  <a:lnTo>
                    <a:pt x="14859" y="17606"/>
                  </a:lnTo>
                  <a:lnTo>
                    <a:pt x="14854" y="17615"/>
                  </a:lnTo>
                  <a:lnTo>
                    <a:pt x="14844" y="17637"/>
                  </a:lnTo>
                  <a:lnTo>
                    <a:pt x="14836" y="17655"/>
                  </a:lnTo>
                  <a:lnTo>
                    <a:pt x="14834" y="17663"/>
                  </a:lnTo>
                  <a:lnTo>
                    <a:pt x="14837" y="17667"/>
                  </a:lnTo>
                  <a:lnTo>
                    <a:pt x="14840" y="17671"/>
                  </a:lnTo>
                  <a:lnTo>
                    <a:pt x="14846" y="17674"/>
                  </a:lnTo>
                  <a:lnTo>
                    <a:pt x="14852" y="17682"/>
                  </a:lnTo>
                  <a:lnTo>
                    <a:pt x="14855" y="17686"/>
                  </a:lnTo>
                  <a:lnTo>
                    <a:pt x="14855" y="17689"/>
                  </a:lnTo>
                  <a:lnTo>
                    <a:pt x="14850" y="17703"/>
                  </a:lnTo>
                  <a:lnTo>
                    <a:pt x="14848" y="17719"/>
                  </a:lnTo>
                  <a:lnTo>
                    <a:pt x="14843" y="17732"/>
                  </a:lnTo>
                  <a:lnTo>
                    <a:pt x="14840" y="17737"/>
                  </a:lnTo>
                  <a:lnTo>
                    <a:pt x="14832" y="17733"/>
                  </a:lnTo>
                  <a:lnTo>
                    <a:pt x="14830" y="17738"/>
                  </a:lnTo>
                  <a:lnTo>
                    <a:pt x="14827" y="17747"/>
                  </a:lnTo>
                  <a:lnTo>
                    <a:pt x="14825" y="17755"/>
                  </a:lnTo>
                  <a:lnTo>
                    <a:pt x="14828" y="17759"/>
                  </a:lnTo>
                  <a:lnTo>
                    <a:pt x="14852" y="17766"/>
                  </a:lnTo>
                  <a:lnTo>
                    <a:pt x="14868" y="17770"/>
                  </a:lnTo>
                  <a:lnTo>
                    <a:pt x="14868" y="17775"/>
                  </a:lnTo>
                  <a:lnTo>
                    <a:pt x="14848" y="17796"/>
                  </a:lnTo>
                  <a:lnTo>
                    <a:pt x="14839" y="17821"/>
                  </a:lnTo>
                  <a:lnTo>
                    <a:pt x="14835" y="17829"/>
                  </a:lnTo>
                  <a:lnTo>
                    <a:pt x="14836" y="17833"/>
                  </a:lnTo>
                  <a:lnTo>
                    <a:pt x="14850" y="17844"/>
                  </a:lnTo>
                  <a:lnTo>
                    <a:pt x="14855" y="17851"/>
                  </a:lnTo>
                  <a:lnTo>
                    <a:pt x="14859" y="17859"/>
                  </a:lnTo>
                  <a:lnTo>
                    <a:pt x="14862" y="17872"/>
                  </a:lnTo>
                  <a:lnTo>
                    <a:pt x="14865" y="17875"/>
                  </a:lnTo>
                  <a:lnTo>
                    <a:pt x="14873" y="17879"/>
                  </a:lnTo>
                  <a:lnTo>
                    <a:pt x="14884" y="17877"/>
                  </a:lnTo>
                  <a:lnTo>
                    <a:pt x="14899" y="17888"/>
                  </a:lnTo>
                  <a:lnTo>
                    <a:pt x="14910" y="17895"/>
                  </a:lnTo>
                  <a:lnTo>
                    <a:pt x="14919" y="17902"/>
                  </a:lnTo>
                  <a:lnTo>
                    <a:pt x="14925" y="17910"/>
                  </a:lnTo>
                  <a:lnTo>
                    <a:pt x="14934" y="17921"/>
                  </a:lnTo>
                  <a:lnTo>
                    <a:pt x="14946" y="17928"/>
                  </a:lnTo>
                  <a:lnTo>
                    <a:pt x="14952" y="17939"/>
                  </a:lnTo>
                  <a:lnTo>
                    <a:pt x="14958" y="17956"/>
                  </a:lnTo>
                  <a:lnTo>
                    <a:pt x="14964" y="17959"/>
                  </a:lnTo>
                  <a:lnTo>
                    <a:pt x="14970" y="17963"/>
                  </a:lnTo>
                  <a:lnTo>
                    <a:pt x="14984" y="17973"/>
                  </a:lnTo>
                  <a:lnTo>
                    <a:pt x="14993" y="17985"/>
                  </a:lnTo>
                  <a:lnTo>
                    <a:pt x="14997" y="18001"/>
                  </a:lnTo>
                  <a:lnTo>
                    <a:pt x="15000" y="18013"/>
                  </a:lnTo>
                  <a:lnTo>
                    <a:pt x="14998" y="18021"/>
                  </a:lnTo>
                  <a:lnTo>
                    <a:pt x="14993" y="18030"/>
                  </a:lnTo>
                  <a:lnTo>
                    <a:pt x="14986" y="18048"/>
                  </a:lnTo>
                  <a:lnTo>
                    <a:pt x="14974" y="18087"/>
                  </a:lnTo>
                  <a:lnTo>
                    <a:pt x="14967" y="18117"/>
                  </a:lnTo>
                  <a:lnTo>
                    <a:pt x="14965" y="18129"/>
                  </a:lnTo>
                  <a:lnTo>
                    <a:pt x="14968" y="18133"/>
                  </a:lnTo>
                  <a:lnTo>
                    <a:pt x="14977" y="18144"/>
                  </a:lnTo>
                  <a:lnTo>
                    <a:pt x="14977" y="18149"/>
                  </a:lnTo>
                  <a:lnTo>
                    <a:pt x="14975" y="18165"/>
                  </a:lnTo>
                  <a:lnTo>
                    <a:pt x="14963" y="18196"/>
                  </a:lnTo>
                  <a:lnTo>
                    <a:pt x="14961" y="18221"/>
                  </a:lnTo>
                  <a:lnTo>
                    <a:pt x="14966" y="18249"/>
                  </a:lnTo>
                  <a:lnTo>
                    <a:pt x="14974" y="18257"/>
                  </a:lnTo>
                  <a:lnTo>
                    <a:pt x="14983" y="18260"/>
                  </a:lnTo>
                  <a:lnTo>
                    <a:pt x="14988" y="18255"/>
                  </a:lnTo>
                  <a:lnTo>
                    <a:pt x="14993" y="18250"/>
                  </a:lnTo>
                  <a:lnTo>
                    <a:pt x="15002" y="18249"/>
                  </a:lnTo>
                  <a:lnTo>
                    <a:pt x="15008" y="18257"/>
                  </a:lnTo>
                  <a:lnTo>
                    <a:pt x="15012" y="18273"/>
                  </a:lnTo>
                  <a:lnTo>
                    <a:pt x="15021" y="18288"/>
                  </a:lnTo>
                  <a:lnTo>
                    <a:pt x="15026" y="18292"/>
                  </a:lnTo>
                  <a:lnTo>
                    <a:pt x="15029" y="18296"/>
                  </a:lnTo>
                  <a:lnTo>
                    <a:pt x="15035" y="18291"/>
                  </a:lnTo>
                  <a:lnTo>
                    <a:pt x="15035" y="18287"/>
                  </a:lnTo>
                  <a:lnTo>
                    <a:pt x="15034" y="18279"/>
                  </a:lnTo>
                  <a:lnTo>
                    <a:pt x="15028" y="18271"/>
                  </a:lnTo>
                  <a:lnTo>
                    <a:pt x="15030" y="18263"/>
                  </a:lnTo>
                  <a:lnTo>
                    <a:pt x="15036" y="18258"/>
                  </a:lnTo>
                  <a:lnTo>
                    <a:pt x="15039" y="18258"/>
                  </a:lnTo>
                  <a:lnTo>
                    <a:pt x="15047" y="18261"/>
                  </a:lnTo>
                  <a:lnTo>
                    <a:pt x="15053" y="18260"/>
                  </a:lnTo>
                  <a:lnTo>
                    <a:pt x="15063" y="18251"/>
                  </a:lnTo>
                  <a:lnTo>
                    <a:pt x="15074" y="18249"/>
                  </a:lnTo>
                  <a:lnTo>
                    <a:pt x="15083" y="18248"/>
                  </a:lnTo>
                  <a:lnTo>
                    <a:pt x="15097" y="18259"/>
                  </a:lnTo>
                  <a:lnTo>
                    <a:pt x="15112" y="18270"/>
                  </a:lnTo>
                  <a:lnTo>
                    <a:pt x="15118" y="18277"/>
                  </a:lnTo>
                  <a:lnTo>
                    <a:pt x="15118" y="18285"/>
                  </a:lnTo>
                  <a:lnTo>
                    <a:pt x="15113" y="18303"/>
                  </a:lnTo>
                  <a:lnTo>
                    <a:pt x="15109" y="18320"/>
                  </a:lnTo>
                  <a:lnTo>
                    <a:pt x="15103" y="18324"/>
                  </a:lnTo>
                  <a:lnTo>
                    <a:pt x="15098" y="18325"/>
                  </a:lnTo>
                  <a:lnTo>
                    <a:pt x="15092" y="18318"/>
                  </a:lnTo>
                  <a:lnTo>
                    <a:pt x="15089" y="18310"/>
                  </a:lnTo>
                  <a:lnTo>
                    <a:pt x="15083" y="18310"/>
                  </a:lnTo>
                  <a:lnTo>
                    <a:pt x="15075" y="18319"/>
                  </a:lnTo>
                  <a:lnTo>
                    <a:pt x="15067" y="18329"/>
                  </a:lnTo>
                  <a:lnTo>
                    <a:pt x="15062" y="18334"/>
                  </a:lnTo>
                  <a:lnTo>
                    <a:pt x="15060" y="18342"/>
                  </a:lnTo>
                  <a:lnTo>
                    <a:pt x="15063" y="18350"/>
                  </a:lnTo>
                  <a:lnTo>
                    <a:pt x="15067" y="18362"/>
                  </a:lnTo>
                  <a:lnTo>
                    <a:pt x="15065" y="18379"/>
                  </a:lnTo>
                  <a:lnTo>
                    <a:pt x="15065" y="18391"/>
                  </a:lnTo>
                  <a:lnTo>
                    <a:pt x="15063" y="18396"/>
                  </a:lnTo>
                  <a:lnTo>
                    <a:pt x="15057" y="18396"/>
                  </a:lnTo>
                  <a:lnTo>
                    <a:pt x="15057" y="18401"/>
                  </a:lnTo>
                  <a:lnTo>
                    <a:pt x="15058" y="18409"/>
                  </a:lnTo>
                  <a:lnTo>
                    <a:pt x="15058" y="18417"/>
                  </a:lnTo>
                  <a:lnTo>
                    <a:pt x="15061" y="18425"/>
                  </a:lnTo>
                  <a:lnTo>
                    <a:pt x="15064" y="18429"/>
                  </a:lnTo>
                  <a:lnTo>
                    <a:pt x="15070" y="18428"/>
                  </a:lnTo>
                  <a:lnTo>
                    <a:pt x="15075" y="18427"/>
                  </a:lnTo>
                  <a:lnTo>
                    <a:pt x="15078" y="18423"/>
                  </a:lnTo>
                  <a:lnTo>
                    <a:pt x="15081" y="18418"/>
                  </a:lnTo>
                  <a:lnTo>
                    <a:pt x="15079" y="18394"/>
                  </a:lnTo>
                  <a:lnTo>
                    <a:pt x="15084" y="18377"/>
                  </a:lnTo>
                  <a:lnTo>
                    <a:pt x="15084" y="18373"/>
                  </a:lnTo>
                  <a:lnTo>
                    <a:pt x="15098" y="18379"/>
                  </a:lnTo>
                  <a:lnTo>
                    <a:pt x="15107" y="18387"/>
                  </a:lnTo>
                  <a:lnTo>
                    <a:pt x="15110" y="18395"/>
                  </a:lnTo>
                  <a:lnTo>
                    <a:pt x="15113" y="18398"/>
                  </a:lnTo>
                  <a:lnTo>
                    <a:pt x="15114" y="18411"/>
                  </a:lnTo>
                  <a:lnTo>
                    <a:pt x="15114" y="18419"/>
                  </a:lnTo>
                  <a:lnTo>
                    <a:pt x="15107" y="18432"/>
                  </a:lnTo>
                  <a:lnTo>
                    <a:pt x="15096" y="18442"/>
                  </a:lnTo>
                  <a:lnTo>
                    <a:pt x="15083" y="18468"/>
                  </a:lnTo>
                  <a:lnTo>
                    <a:pt x="15074" y="18503"/>
                  </a:lnTo>
                  <a:lnTo>
                    <a:pt x="15072" y="18519"/>
                  </a:lnTo>
                  <a:lnTo>
                    <a:pt x="15070" y="18540"/>
                  </a:lnTo>
                  <a:lnTo>
                    <a:pt x="15073" y="18544"/>
                  </a:lnTo>
                  <a:lnTo>
                    <a:pt x="15082" y="18551"/>
                  </a:lnTo>
                  <a:lnTo>
                    <a:pt x="15091" y="18559"/>
                  </a:lnTo>
                  <a:lnTo>
                    <a:pt x="15094" y="18558"/>
                  </a:lnTo>
                  <a:lnTo>
                    <a:pt x="15097" y="18562"/>
                  </a:lnTo>
                  <a:lnTo>
                    <a:pt x="15097" y="18575"/>
                  </a:lnTo>
                  <a:lnTo>
                    <a:pt x="15103" y="18582"/>
                  </a:lnTo>
                  <a:lnTo>
                    <a:pt x="15106" y="18586"/>
                  </a:lnTo>
                  <a:lnTo>
                    <a:pt x="15112" y="18585"/>
                  </a:lnTo>
                  <a:lnTo>
                    <a:pt x="15114" y="18581"/>
                  </a:lnTo>
                  <a:lnTo>
                    <a:pt x="15117" y="18572"/>
                  </a:lnTo>
                  <a:lnTo>
                    <a:pt x="15116" y="18560"/>
                  </a:lnTo>
                  <a:lnTo>
                    <a:pt x="15127" y="18550"/>
                  </a:lnTo>
                  <a:lnTo>
                    <a:pt x="15137" y="18537"/>
                  </a:lnTo>
                  <a:lnTo>
                    <a:pt x="15148" y="18531"/>
                  </a:lnTo>
                  <a:lnTo>
                    <a:pt x="15156" y="18530"/>
                  </a:lnTo>
                  <a:lnTo>
                    <a:pt x="15173" y="18529"/>
                  </a:lnTo>
                  <a:lnTo>
                    <a:pt x="15181" y="18523"/>
                  </a:lnTo>
                  <a:lnTo>
                    <a:pt x="15186" y="18514"/>
                  </a:lnTo>
                  <a:lnTo>
                    <a:pt x="15191" y="18505"/>
                  </a:lnTo>
                  <a:lnTo>
                    <a:pt x="15196" y="18497"/>
                  </a:lnTo>
                  <a:lnTo>
                    <a:pt x="15205" y="18491"/>
                  </a:lnTo>
                  <a:lnTo>
                    <a:pt x="15210" y="18491"/>
                  </a:lnTo>
                  <a:lnTo>
                    <a:pt x="15221" y="18493"/>
                  </a:lnTo>
                  <a:lnTo>
                    <a:pt x="15225" y="18496"/>
                  </a:lnTo>
                  <a:lnTo>
                    <a:pt x="15221" y="18499"/>
                  </a:lnTo>
                  <a:lnTo>
                    <a:pt x="15211" y="18492"/>
                  </a:lnTo>
                  <a:lnTo>
                    <a:pt x="15208" y="18495"/>
                  </a:lnTo>
                  <a:lnTo>
                    <a:pt x="15202" y="18499"/>
                  </a:lnTo>
                  <a:lnTo>
                    <a:pt x="15196" y="18524"/>
                  </a:lnTo>
                  <a:lnTo>
                    <a:pt x="15193" y="18533"/>
                  </a:lnTo>
                  <a:lnTo>
                    <a:pt x="15187" y="18534"/>
                  </a:lnTo>
                  <a:lnTo>
                    <a:pt x="15187" y="18537"/>
                  </a:lnTo>
                  <a:lnTo>
                    <a:pt x="15191" y="18541"/>
                  </a:lnTo>
                  <a:lnTo>
                    <a:pt x="15199" y="18544"/>
                  </a:lnTo>
                  <a:lnTo>
                    <a:pt x="15205" y="18552"/>
                  </a:lnTo>
                  <a:lnTo>
                    <a:pt x="15218" y="18580"/>
                  </a:lnTo>
                  <a:lnTo>
                    <a:pt x="15234" y="18623"/>
                  </a:lnTo>
                  <a:lnTo>
                    <a:pt x="15237" y="18627"/>
                  </a:lnTo>
                  <a:lnTo>
                    <a:pt x="15240" y="18631"/>
                  </a:lnTo>
                  <a:lnTo>
                    <a:pt x="15256" y="18629"/>
                  </a:lnTo>
                  <a:lnTo>
                    <a:pt x="15256" y="18631"/>
                  </a:lnTo>
                  <a:lnTo>
                    <a:pt x="15262" y="18649"/>
                  </a:lnTo>
                  <a:lnTo>
                    <a:pt x="15271" y="18670"/>
                  </a:lnTo>
                  <a:lnTo>
                    <a:pt x="15274" y="18670"/>
                  </a:lnTo>
                  <a:lnTo>
                    <a:pt x="15287" y="18645"/>
                  </a:lnTo>
                  <a:lnTo>
                    <a:pt x="15306" y="18628"/>
                  </a:lnTo>
                  <a:lnTo>
                    <a:pt x="15315" y="18623"/>
                  </a:lnTo>
                  <a:lnTo>
                    <a:pt x="15323" y="18625"/>
                  </a:lnTo>
                  <a:lnTo>
                    <a:pt x="15311" y="18627"/>
                  </a:lnTo>
                  <a:lnTo>
                    <a:pt x="15299" y="18630"/>
                  </a:lnTo>
                  <a:lnTo>
                    <a:pt x="15299" y="18635"/>
                  </a:lnTo>
                  <a:lnTo>
                    <a:pt x="15332" y="18670"/>
                  </a:lnTo>
                  <a:lnTo>
                    <a:pt x="15335" y="18670"/>
                  </a:lnTo>
                  <a:lnTo>
                    <a:pt x="15354" y="18647"/>
                  </a:lnTo>
                  <a:lnTo>
                    <a:pt x="15365" y="18638"/>
                  </a:lnTo>
                  <a:lnTo>
                    <a:pt x="15371" y="18634"/>
                  </a:lnTo>
                  <a:lnTo>
                    <a:pt x="15371" y="18638"/>
                  </a:lnTo>
                  <a:lnTo>
                    <a:pt x="15374" y="18642"/>
                  </a:lnTo>
                  <a:lnTo>
                    <a:pt x="15383" y="18641"/>
                  </a:lnTo>
                  <a:lnTo>
                    <a:pt x="15397" y="18639"/>
                  </a:lnTo>
                  <a:lnTo>
                    <a:pt x="15399" y="18639"/>
                  </a:lnTo>
                  <a:lnTo>
                    <a:pt x="15410" y="18629"/>
                  </a:lnTo>
                  <a:lnTo>
                    <a:pt x="15415" y="18625"/>
                  </a:lnTo>
                  <a:lnTo>
                    <a:pt x="15421" y="18624"/>
                  </a:lnTo>
                  <a:lnTo>
                    <a:pt x="15429" y="18627"/>
                  </a:lnTo>
                  <a:lnTo>
                    <a:pt x="15436" y="18635"/>
                  </a:lnTo>
                  <a:lnTo>
                    <a:pt x="15438" y="18638"/>
                  </a:lnTo>
                  <a:lnTo>
                    <a:pt x="15441" y="18638"/>
                  </a:lnTo>
                  <a:lnTo>
                    <a:pt x="15447" y="18633"/>
                  </a:lnTo>
                  <a:lnTo>
                    <a:pt x="15455" y="18636"/>
                  </a:lnTo>
                  <a:lnTo>
                    <a:pt x="15461" y="18635"/>
                  </a:lnTo>
                  <a:lnTo>
                    <a:pt x="15502" y="18635"/>
                  </a:lnTo>
                  <a:lnTo>
                    <a:pt x="15544" y="18638"/>
                  </a:lnTo>
                  <a:lnTo>
                    <a:pt x="15553" y="18646"/>
                  </a:lnTo>
                  <a:lnTo>
                    <a:pt x="15561" y="18645"/>
                  </a:lnTo>
                  <a:lnTo>
                    <a:pt x="15567" y="18640"/>
                  </a:lnTo>
                  <a:lnTo>
                    <a:pt x="15575" y="18639"/>
                  </a:lnTo>
                  <a:lnTo>
                    <a:pt x="15576" y="18643"/>
                  </a:lnTo>
                  <a:lnTo>
                    <a:pt x="15581" y="18642"/>
                  </a:lnTo>
                  <a:lnTo>
                    <a:pt x="15587" y="18659"/>
                  </a:lnTo>
                  <a:lnTo>
                    <a:pt x="15595" y="18670"/>
                  </a:lnTo>
                  <a:lnTo>
                    <a:pt x="15597" y="18670"/>
                  </a:lnTo>
                  <a:lnTo>
                    <a:pt x="15606" y="18656"/>
                  </a:lnTo>
                  <a:lnTo>
                    <a:pt x="15615" y="18655"/>
                  </a:lnTo>
                  <a:lnTo>
                    <a:pt x="15620" y="18650"/>
                  </a:lnTo>
                  <a:lnTo>
                    <a:pt x="15637" y="18642"/>
                  </a:lnTo>
                  <a:lnTo>
                    <a:pt x="15658" y="18626"/>
                  </a:lnTo>
                  <a:lnTo>
                    <a:pt x="15707" y="18599"/>
                  </a:lnTo>
                  <a:lnTo>
                    <a:pt x="15734" y="18583"/>
                  </a:lnTo>
                  <a:lnTo>
                    <a:pt x="15739" y="18578"/>
                  </a:lnTo>
                  <a:lnTo>
                    <a:pt x="15748" y="18573"/>
                  </a:lnTo>
                  <a:lnTo>
                    <a:pt x="15753" y="18572"/>
                  </a:lnTo>
                  <a:lnTo>
                    <a:pt x="15753" y="18577"/>
                  </a:lnTo>
                  <a:lnTo>
                    <a:pt x="15754" y="18580"/>
                  </a:lnTo>
                  <a:lnTo>
                    <a:pt x="15748" y="18585"/>
                  </a:lnTo>
                  <a:lnTo>
                    <a:pt x="15743" y="18590"/>
                  </a:lnTo>
                  <a:lnTo>
                    <a:pt x="15740" y="18594"/>
                  </a:lnTo>
                  <a:lnTo>
                    <a:pt x="15734" y="18599"/>
                  </a:lnTo>
                  <a:lnTo>
                    <a:pt x="15730" y="18607"/>
                  </a:lnTo>
                  <a:lnTo>
                    <a:pt x="15730" y="18612"/>
                  </a:lnTo>
                  <a:lnTo>
                    <a:pt x="15737" y="18587"/>
                  </a:lnTo>
                  <a:lnTo>
                    <a:pt x="15747" y="18563"/>
                  </a:lnTo>
                  <a:lnTo>
                    <a:pt x="15750" y="18563"/>
                  </a:lnTo>
                  <a:lnTo>
                    <a:pt x="15752" y="18582"/>
                  </a:lnTo>
                  <a:lnTo>
                    <a:pt x="15755" y="18589"/>
                  </a:lnTo>
                  <a:lnTo>
                    <a:pt x="15760" y="18580"/>
                  </a:lnTo>
                  <a:lnTo>
                    <a:pt x="15766" y="18563"/>
                  </a:lnTo>
                  <a:lnTo>
                    <a:pt x="15780" y="18563"/>
                  </a:lnTo>
                  <a:lnTo>
                    <a:pt x="15790" y="18574"/>
                  </a:lnTo>
                  <a:lnTo>
                    <a:pt x="15793" y="18577"/>
                  </a:lnTo>
                  <a:lnTo>
                    <a:pt x="15798" y="18576"/>
                  </a:lnTo>
                  <a:lnTo>
                    <a:pt x="15806" y="18565"/>
                  </a:lnTo>
                  <a:lnTo>
                    <a:pt x="15809" y="18563"/>
                  </a:lnTo>
                  <a:lnTo>
                    <a:pt x="15812" y="18563"/>
                  </a:lnTo>
                  <a:lnTo>
                    <a:pt x="15815" y="18575"/>
                  </a:lnTo>
                  <a:lnTo>
                    <a:pt x="15817" y="18576"/>
                  </a:lnTo>
                  <a:lnTo>
                    <a:pt x="15820" y="18568"/>
                  </a:lnTo>
                  <a:lnTo>
                    <a:pt x="15825" y="18564"/>
                  </a:lnTo>
                  <a:lnTo>
                    <a:pt x="15833" y="18559"/>
                  </a:lnTo>
                  <a:lnTo>
                    <a:pt x="15844" y="18554"/>
                  </a:lnTo>
                  <a:lnTo>
                    <a:pt x="15855" y="18552"/>
                  </a:lnTo>
                  <a:lnTo>
                    <a:pt x="15858" y="18552"/>
                  </a:lnTo>
                  <a:lnTo>
                    <a:pt x="15861" y="18556"/>
                  </a:lnTo>
                  <a:lnTo>
                    <a:pt x="15861" y="18560"/>
                  </a:lnTo>
                  <a:lnTo>
                    <a:pt x="15862" y="18564"/>
                  </a:lnTo>
                  <a:lnTo>
                    <a:pt x="15859" y="18568"/>
                  </a:lnTo>
                  <a:lnTo>
                    <a:pt x="15851" y="18565"/>
                  </a:lnTo>
                  <a:lnTo>
                    <a:pt x="15842" y="18570"/>
                  </a:lnTo>
                  <a:lnTo>
                    <a:pt x="15840" y="18571"/>
                  </a:lnTo>
                  <a:lnTo>
                    <a:pt x="15822" y="18575"/>
                  </a:lnTo>
                  <a:lnTo>
                    <a:pt x="15802" y="18580"/>
                  </a:lnTo>
                  <a:lnTo>
                    <a:pt x="15802" y="18584"/>
                  </a:lnTo>
                  <a:lnTo>
                    <a:pt x="15819" y="18584"/>
                  </a:lnTo>
                  <a:lnTo>
                    <a:pt x="15833" y="18583"/>
                  </a:lnTo>
                  <a:lnTo>
                    <a:pt x="15842" y="18578"/>
                  </a:lnTo>
                  <a:lnTo>
                    <a:pt x="15852" y="18573"/>
                  </a:lnTo>
                  <a:lnTo>
                    <a:pt x="15856" y="18577"/>
                  </a:lnTo>
                  <a:lnTo>
                    <a:pt x="15862" y="18580"/>
                  </a:lnTo>
                  <a:lnTo>
                    <a:pt x="15865" y="18588"/>
                  </a:lnTo>
                  <a:lnTo>
                    <a:pt x="15874" y="18583"/>
                  </a:lnTo>
                  <a:lnTo>
                    <a:pt x="15879" y="18577"/>
                  </a:lnTo>
                  <a:lnTo>
                    <a:pt x="15882" y="18563"/>
                  </a:lnTo>
                  <a:lnTo>
                    <a:pt x="15885" y="18563"/>
                  </a:lnTo>
                  <a:lnTo>
                    <a:pt x="15890" y="18568"/>
                  </a:lnTo>
                  <a:lnTo>
                    <a:pt x="15898" y="18569"/>
                  </a:lnTo>
                  <a:lnTo>
                    <a:pt x="15904" y="18578"/>
                  </a:lnTo>
                  <a:lnTo>
                    <a:pt x="15913" y="18582"/>
                  </a:lnTo>
                  <a:lnTo>
                    <a:pt x="15916" y="18586"/>
                  </a:lnTo>
                  <a:lnTo>
                    <a:pt x="15919" y="18590"/>
                  </a:lnTo>
                  <a:lnTo>
                    <a:pt x="15924" y="18590"/>
                  </a:lnTo>
                  <a:lnTo>
                    <a:pt x="15936" y="18589"/>
                  </a:lnTo>
                  <a:lnTo>
                    <a:pt x="15945" y="18585"/>
                  </a:lnTo>
                  <a:lnTo>
                    <a:pt x="15945" y="18580"/>
                  </a:lnTo>
                  <a:lnTo>
                    <a:pt x="15944" y="18576"/>
                  </a:lnTo>
                  <a:lnTo>
                    <a:pt x="15946" y="18571"/>
                  </a:lnTo>
                  <a:lnTo>
                    <a:pt x="15948" y="18575"/>
                  </a:lnTo>
                  <a:lnTo>
                    <a:pt x="15961" y="18577"/>
                  </a:lnTo>
                  <a:lnTo>
                    <a:pt x="15977" y="18579"/>
                  </a:lnTo>
                  <a:lnTo>
                    <a:pt x="15999" y="18569"/>
                  </a:lnTo>
                  <a:lnTo>
                    <a:pt x="16018" y="18562"/>
                  </a:lnTo>
                  <a:lnTo>
                    <a:pt x="16034" y="18556"/>
                  </a:lnTo>
                  <a:lnTo>
                    <a:pt x="16051" y="18546"/>
                  </a:lnTo>
                  <a:lnTo>
                    <a:pt x="16059" y="18545"/>
                  </a:lnTo>
                  <a:lnTo>
                    <a:pt x="16067" y="18544"/>
                  </a:lnTo>
                  <a:lnTo>
                    <a:pt x="16070" y="18544"/>
                  </a:lnTo>
                  <a:lnTo>
                    <a:pt x="16070" y="18548"/>
                  </a:lnTo>
                  <a:lnTo>
                    <a:pt x="16071" y="18556"/>
                  </a:lnTo>
                  <a:lnTo>
                    <a:pt x="16068" y="18556"/>
                  </a:lnTo>
                  <a:lnTo>
                    <a:pt x="16068" y="18560"/>
                  </a:lnTo>
                  <a:lnTo>
                    <a:pt x="16060" y="18566"/>
                  </a:lnTo>
                  <a:lnTo>
                    <a:pt x="16055" y="18570"/>
                  </a:lnTo>
                  <a:lnTo>
                    <a:pt x="16052" y="18575"/>
                  </a:lnTo>
                  <a:lnTo>
                    <a:pt x="16052" y="18579"/>
                  </a:lnTo>
                  <a:lnTo>
                    <a:pt x="16056" y="18595"/>
                  </a:lnTo>
                  <a:lnTo>
                    <a:pt x="16059" y="18607"/>
                  </a:lnTo>
                  <a:lnTo>
                    <a:pt x="16062" y="18607"/>
                  </a:lnTo>
                  <a:lnTo>
                    <a:pt x="16065" y="18606"/>
                  </a:lnTo>
                  <a:lnTo>
                    <a:pt x="16067" y="18602"/>
                  </a:lnTo>
                  <a:lnTo>
                    <a:pt x="16070" y="18589"/>
                  </a:lnTo>
                  <a:lnTo>
                    <a:pt x="16070" y="18585"/>
                  </a:lnTo>
                  <a:lnTo>
                    <a:pt x="16067" y="18581"/>
                  </a:lnTo>
                  <a:lnTo>
                    <a:pt x="16066" y="18573"/>
                  </a:lnTo>
                  <a:lnTo>
                    <a:pt x="16069" y="18569"/>
                  </a:lnTo>
                  <a:lnTo>
                    <a:pt x="16074" y="18568"/>
                  </a:lnTo>
                  <a:lnTo>
                    <a:pt x="16082" y="18567"/>
                  </a:lnTo>
                  <a:lnTo>
                    <a:pt x="16093" y="18562"/>
                  </a:lnTo>
                  <a:lnTo>
                    <a:pt x="16096" y="18557"/>
                  </a:lnTo>
                  <a:lnTo>
                    <a:pt x="16096" y="18553"/>
                  </a:lnTo>
                  <a:lnTo>
                    <a:pt x="16092" y="18541"/>
                  </a:lnTo>
                  <a:lnTo>
                    <a:pt x="16092" y="18537"/>
                  </a:lnTo>
                  <a:lnTo>
                    <a:pt x="16094" y="18533"/>
                  </a:lnTo>
                  <a:lnTo>
                    <a:pt x="16106" y="18531"/>
                  </a:lnTo>
                  <a:lnTo>
                    <a:pt x="16114" y="18530"/>
                  </a:lnTo>
                  <a:lnTo>
                    <a:pt x="16125" y="18533"/>
                  </a:lnTo>
                  <a:lnTo>
                    <a:pt x="16128" y="18537"/>
                  </a:lnTo>
                  <a:lnTo>
                    <a:pt x="16128" y="18541"/>
                  </a:lnTo>
                  <a:lnTo>
                    <a:pt x="16129" y="18545"/>
                  </a:lnTo>
                  <a:lnTo>
                    <a:pt x="16135" y="18556"/>
                  </a:lnTo>
                  <a:lnTo>
                    <a:pt x="16135" y="18561"/>
                  </a:lnTo>
                  <a:lnTo>
                    <a:pt x="16133" y="18566"/>
                  </a:lnTo>
                  <a:lnTo>
                    <a:pt x="16124" y="18566"/>
                  </a:lnTo>
                  <a:lnTo>
                    <a:pt x="16122" y="18571"/>
                  </a:lnTo>
                  <a:lnTo>
                    <a:pt x="16114" y="18576"/>
                  </a:lnTo>
                  <a:lnTo>
                    <a:pt x="16103" y="18581"/>
                  </a:lnTo>
                  <a:lnTo>
                    <a:pt x="16092" y="18595"/>
                  </a:lnTo>
                  <a:lnTo>
                    <a:pt x="16090" y="18599"/>
                  </a:lnTo>
                  <a:lnTo>
                    <a:pt x="16093" y="18603"/>
                  </a:lnTo>
                  <a:lnTo>
                    <a:pt x="16095" y="18603"/>
                  </a:lnTo>
                  <a:lnTo>
                    <a:pt x="16104" y="18606"/>
                  </a:lnTo>
                  <a:lnTo>
                    <a:pt x="16112" y="18609"/>
                  </a:lnTo>
                  <a:lnTo>
                    <a:pt x="16123" y="18608"/>
                  </a:lnTo>
                  <a:lnTo>
                    <a:pt x="16129" y="18607"/>
                  </a:lnTo>
                  <a:lnTo>
                    <a:pt x="16140" y="18601"/>
                  </a:lnTo>
                  <a:lnTo>
                    <a:pt x="16146" y="18601"/>
                  </a:lnTo>
                  <a:lnTo>
                    <a:pt x="16149" y="18605"/>
                  </a:lnTo>
                  <a:lnTo>
                    <a:pt x="16149" y="18614"/>
                  </a:lnTo>
                  <a:lnTo>
                    <a:pt x="16152" y="18613"/>
                  </a:lnTo>
                  <a:lnTo>
                    <a:pt x="16168" y="18594"/>
                  </a:lnTo>
                  <a:lnTo>
                    <a:pt x="16178" y="18589"/>
                  </a:lnTo>
                  <a:lnTo>
                    <a:pt x="16184" y="18588"/>
                  </a:lnTo>
                  <a:lnTo>
                    <a:pt x="16187" y="18588"/>
                  </a:lnTo>
                  <a:lnTo>
                    <a:pt x="16193" y="18591"/>
                  </a:lnTo>
                  <a:lnTo>
                    <a:pt x="16201" y="18594"/>
                  </a:lnTo>
                  <a:lnTo>
                    <a:pt x="16207" y="18594"/>
                  </a:lnTo>
                  <a:lnTo>
                    <a:pt x="16215" y="18585"/>
                  </a:lnTo>
                  <a:lnTo>
                    <a:pt x="16223" y="18580"/>
                  </a:lnTo>
                  <a:lnTo>
                    <a:pt x="16226" y="18584"/>
                  </a:lnTo>
                  <a:lnTo>
                    <a:pt x="16229" y="18587"/>
                  </a:lnTo>
                  <a:lnTo>
                    <a:pt x="16229" y="18600"/>
                  </a:lnTo>
                  <a:lnTo>
                    <a:pt x="16238" y="18599"/>
                  </a:lnTo>
                  <a:lnTo>
                    <a:pt x="16248" y="18593"/>
                  </a:lnTo>
                  <a:lnTo>
                    <a:pt x="16257" y="18588"/>
                  </a:lnTo>
                  <a:lnTo>
                    <a:pt x="16259" y="18584"/>
                  </a:lnTo>
                  <a:lnTo>
                    <a:pt x="16261" y="18575"/>
                  </a:lnTo>
                  <a:lnTo>
                    <a:pt x="16261" y="18567"/>
                  </a:lnTo>
                  <a:lnTo>
                    <a:pt x="16263" y="18558"/>
                  </a:lnTo>
                  <a:lnTo>
                    <a:pt x="16261" y="18554"/>
                  </a:lnTo>
                  <a:lnTo>
                    <a:pt x="16257" y="18555"/>
                  </a:lnTo>
                  <a:lnTo>
                    <a:pt x="16249" y="18560"/>
                  </a:lnTo>
                  <a:lnTo>
                    <a:pt x="16247" y="18569"/>
                  </a:lnTo>
                  <a:lnTo>
                    <a:pt x="16247" y="18572"/>
                  </a:lnTo>
                  <a:lnTo>
                    <a:pt x="16242" y="18581"/>
                  </a:lnTo>
                  <a:lnTo>
                    <a:pt x="16239" y="18578"/>
                  </a:lnTo>
                  <a:lnTo>
                    <a:pt x="16239" y="18569"/>
                  </a:lnTo>
                  <a:lnTo>
                    <a:pt x="16238" y="18565"/>
                  </a:lnTo>
                  <a:lnTo>
                    <a:pt x="16244" y="18556"/>
                  </a:lnTo>
                  <a:lnTo>
                    <a:pt x="16249" y="18552"/>
                  </a:lnTo>
                  <a:lnTo>
                    <a:pt x="16254" y="18543"/>
                  </a:lnTo>
                  <a:lnTo>
                    <a:pt x="16262" y="18542"/>
                  </a:lnTo>
                  <a:lnTo>
                    <a:pt x="16265" y="18541"/>
                  </a:lnTo>
                  <a:lnTo>
                    <a:pt x="16285" y="18549"/>
                  </a:lnTo>
                  <a:lnTo>
                    <a:pt x="16304" y="18557"/>
                  </a:lnTo>
                  <a:lnTo>
                    <a:pt x="16304" y="18561"/>
                  </a:lnTo>
                  <a:lnTo>
                    <a:pt x="16286" y="18574"/>
                  </a:lnTo>
                  <a:lnTo>
                    <a:pt x="16273" y="18587"/>
                  </a:lnTo>
                  <a:lnTo>
                    <a:pt x="16267" y="18596"/>
                  </a:lnTo>
                  <a:lnTo>
                    <a:pt x="16265" y="18600"/>
                  </a:lnTo>
                  <a:lnTo>
                    <a:pt x="16267" y="18604"/>
                  </a:lnTo>
                  <a:lnTo>
                    <a:pt x="16269" y="18608"/>
                  </a:lnTo>
                  <a:lnTo>
                    <a:pt x="16274" y="18607"/>
                  </a:lnTo>
                  <a:lnTo>
                    <a:pt x="16277" y="18607"/>
                  </a:lnTo>
                  <a:lnTo>
                    <a:pt x="16280" y="18602"/>
                  </a:lnTo>
                  <a:lnTo>
                    <a:pt x="16279" y="18590"/>
                  </a:lnTo>
                  <a:lnTo>
                    <a:pt x="16282" y="18585"/>
                  </a:lnTo>
                  <a:lnTo>
                    <a:pt x="16287" y="18585"/>
                  </a:lnTo>
                  <a:lnTo>
                    <a:pt x="16295" y="18584"/>
                  </a:lnTo>
                  <a:lnTo>
                    <a:pt x="16298" y="18583"/>
                  </a:lnTo>
                  <a:lnTo>
                    <a:pt x="16303" y="18570"/>
                  </a:lnTo>
                  <a:lnTo>
                    <a:pt x="16306" y="18570"/>
                  </a:lnTo>
                  <a:lnTo>
                    <a:pt x="16309" y="18569"/>
                  </a:lnTo>
                  <a:lnTo>
                    <a:pt x="16315" y="18573"/>
                  </a:lnTo>
                  <a:lnTo>
                    <a:pt x="16323" y="18572"/>
                  </a:lnTo>
                  <a:lnTo>
                    <a:pt x="16325" y="18568"/>
                  </a:lnTo>
                  <a:lnTo>
                    <a:pt x="16331" y="18567"/>
                  </a:lnTo>
                  <a:lnTo>
                    <a:pt x="16334" y="18575"/>
                  </a:lnTo>
                  <a:lnTo>
                    <a:pt x="16337" y="18575"/>
                  </a:lnTo>
                  <a:lnTo>
                    <a:pt x="16345" y="18566"/>
                  </a:lnTo>
                  <a:lnTo>
                    <a:pt x="16353" y="18564"/>
                  </a:lnTo>
                  <a:lnTo>
                    <a:pt x="16358" y="18560"/>
                  </a:lnTo>
                  <a:lnTo>
                    <a:pt x="16361" y="18559"/>
                  </a:lnTo>
                  <a:lnTo>
                    <a:pt x="16370" y="18567"/>
                  </a:lnTo>
                  <a:lnTo>
                    <a:pt x="16376" y="18570"/>
                  </a:lnTo>
                  <a:lnTo>
                    <a:pt x="16381" y="18569"/>
                  </a:lnTo>
                  <a:lnTo>
                    <a:pt x="16384" y="18565"/>
                  </a:lnTo>
                  <a:lnTo>
                    <a:pt x="16383" y="18553"/>
                  </a:lnTo>
                  <a:lnTo>
                    <a:pt x="16385" y="18544"/>
                  </a:lnTo>
                  <a:lnTo>
                    <a:pt x="16388" y="18544"/>
                  </a:lnTo>
                  <a:lnTo>
                    <a:pt x="16382" y="18543"/>
                  </a:lnTo>
                  <a:lnTo>
                    <a:pt x="16376" y="18547"/>
                  </a:lnTo>
                  <a:lnTo>
                    <a:pt x="16376" y="18551"/>
                  </a:lnTo>
                  <a:lnTo>
                    <a:pt x="16386" y="18559"/>
                  </a:lnTo>
                  <a:lnTo>
                    <a:pt x="16393" y="18564"/>
                  </a:lnTo>
                  <a:lnTo>
                    <a:pt x="16404" y="18559"/>
                  </a:lnTo>
                  <a:lnTo>
                    <a:pt x="16410" y="18558"/>
                  </a:lnTo>
                  <a:lnTo>
                    <a:pt x="16414" y="18566"/>
                  </a:lnTo>
                  <a:lnTo>
                    <a:pt x="16415" y="18578"/>
                  </a:lnTo>
                  <a:lnTo>
                    <a:pt x="16421" y="18590"/>
                  </a:lnTo>
                  <a:lnTo>
                    <a:pt x="16427" y="18597"/>
                  </a:lnTo>
                  <a:lnTo>
                    <a:pt x="16430" y="18601"/>
                  </a:lnTo>
                  <a:lnTo>
                    <a:pt x="16436" y="18587"/>
                  </a:lnTo>
                  <a:lnTo>
                    <a:pt x="16442" y="18563"/>
                  </a:lnTo>
                  <a:lnTo>
                    <a:pt x="16444" y="18563"/>
                  </a:lnTo>
                  <a:lnTo>
                    <a:pt x="16445" y="18590"/>
                  </a:lnTo>
                  <a:lnTo>
                    <a:pt x="16439" y="18604"/>
                  </a:lnTo>
                  <a:lnTo>
                    <a:pt x="16437" y="18608"/>
                  </a:lnTo>
                  <a:lnTo>
                    <a:pt x="16431" y="18607"/>
                  </a:lnTo>
                  <a:lnTo>
                    <a:pt x="16428" y="18613"/>
                  </a:lnTo>
                  <a:lnTo>
                    <a:pt x="16426" y="18618"/>
                  </a:lnTo>
                  <a:lnTo>
                    <a:pt x="16429" y="18621"/>
                  </a:lnTo>
                  <a:lnTo>
                    <a:pt x="16432" y="18626"/>
                  </a:lnTo>
                  <a:lnTo>
                    <a:pt x="16435" y="18630"/>
                  </a:lnTo>
                  <a:lnTo>
                    <a:pt x="16440" y="18625"/>
                  </a:lnTo>
                  <a:lnTo>
                    <a:pt x="16446" y="18624"/>
                  </a:lnTo>
                  <a:lnTo>
                    <a:pt x="16449" y="18628"/>
                  </a:lnTo>
                  <a:lnTo>
                    <a:pt x="16452" y="18636"/>
                  </a:lnTo>
                  <a:lnTo>
                    <a:pt x="16452" y="18644"/>
                  </a:lnTo>
                  <a:lnTo>
                    <a:pt x="16455" y="18644"/>
                  </a:lnTo>
                  <a:lnTo>
                    <a:pt x="16460" y="18643"/>
                  </a:lnTo>
                  <a:lnTo>
                    <a:pt x="16464" y="18647"/>
                  </a:lnTo>
                  <a:lnTo>
                    <a:pt x="16464" y="18651"/>
                  </a:lnTo>
                  <a:lnTo>
                    <a:pt x="16462" y="18672"/>
                  </a:lnTo>
                  <a:lnTo>
                    <a:pt x="16465" y="18676"/>
                  </a:lnTo>
                  <a:lnTo>
                    <a:pt x="16465" y="18680"/>
                  </a:lnTo>
                  <a:lnTo>
                    <a:pt x="16483" y="18691"/>
                  </a:lnTo>
                  <a:lnTo>
                    <a:pt x="16491" y="18698"/>
                  </a:lnTo>
                  <a:lnTo>
                    <a:pt x="16494" y="18702"/>
                  </a:lnTo>
                  <a:lnTo>
                    <a:pt x="16492" y="18706"/>
                  </a:lnTo>
                  <a:lnTo>
                    <a:pt x="16492" y="18710"/>
                  </a:lnTo>
                  <a:lnTo>
                    <a:pt x="16495" y="18714"/>
                  </a:lnTo>
                  <a:lnTo>
                    <a:pt x="16498" y="18713"/>
                  </a:lnTo>
                  <a:lnTo>
                    <a:pt x="16501" y="18717"/>
                  </a:lnTo>
                  <a:lnTo>
                    <a:pt x="16501" y="18721"/>
                  </a:lnTo>
                  <a:lnTo>
                    <a:pt x="16504" y="18725"/>
                  </a:lnTo>
                  <a:lnTo>
                    <a:pt x="16510" y="18729"/>
                  </a:lnTo>
                  <a:lnTo>
                    <a:pt x="16521" y="18736"/>
                  </a:lnTo>
                  <a:lnTo>
                    <a:pt x="16524" y="18739"/>
                  </a:lnTo>
                  <a:lnTo>
                    <a:pt x="16524" y="18744"/>
                  </a:lnTo>
                  <a:lnTo>
                    <a:pt x="16519" y="18749"/>
                  </a:lnTo>
                  <a:lnTo>
                    <a:pt x="16517" y="18752"/>
                  </a:lnTo>
                  <a:lnTo>
                    <a:pt x="16520" y="18756"/>
                  </a:lnTo>
                  <a:lnTo>
                    <a:pt x="16520" y="18760"/>
                  </a:lnTo>
                  <a:lnTo>
                    <a:pt x="16526" y="18764"/>
                  </a:lnTo>
                  <a:lnTo>
                    <a:pt x="16528" y="18773"/>
                  </a:lnTo>
                  <a:lnTo>
                    <a:pt x="16528" y="18776"/>
                  </a:lnTo>
                  <a:lnTo>
                    <a:pt x="16531" y="18776"/>
                  </a:lnTo>
                  <a:lnTo>
                    <a:pt x="16540" y="18775"/>
                  </a:lnTo>
                  <a:lnTo>
                    <a:pt x="16548" y="18766"/>
                  </a:lnTo>
                  <a:lnTo>
                    <a:pt x="16556" y="18757"/>
                  </a:lnTo>
                  <a:lnTo>
                    <a:pt x="16559" y="18756"/>
                  </a:lnTo>
                  <a:lnTo>
                    <a:pt x="16558" y="18748"/>
                  </a:lnTo>
                  <a:lnTo>
                    <a:pt x="16555" y="18744"/>
                  </a:lnTo>
                  <a:lnTo>
                    <a:pt x="16550" y="18741"/>
                  </a:lnTo>
                  <a:lnTo>
                    <a:pt x="16546" y="18733"/>
                  </a:lnTo>
                  <a:lnTo>
                    <a:pt x="16549" y="18755"/>
                  </a:lnTo>
                  <a:lnTo>
                    <a:pt x="16552" y="18777"/>
                  </a:lnTo>
                  <a:lnTo>
                    <a:pt x="16554" y="18777"/>
                  </a:lnTo>
                  <a:lnTo>
                    <a:pt x="16557" y="18754"/>
                  </a:lnTo>
                  <a:lnTo>
                    <a:pt x="16576" y="18749"/>
                  </a:lnTo>
                  <a:lnTo>
                    <a:pt x="16592" y="18747"/>
                  </a:lnTo>
                  <a:lnTo>
                    <a:pt x="16592" y="18751"/>
                  </a:lnTo>
                  <a:lnTo>
                    <a:pt x="16579" y="18755"/>
                  </a:lnTo>
                  <a:lnTo>
                    <a:pt x="16573" y="18759"/>
                  </a:lnTo>
                  <a:lnTo>
                    <a:pt x="16571" y="18764"/>
                  </a:lnTo>
                  <a:lnTo>
                    <a:pt x="16577" y="18762"/>
                  </a:lnTo>
                  <a:lnTo>
                    <a:pt x="16580" y="18766"/>
                  </a:lnTo>
                  <a:lnTo>
                    <a:pt x="16579" y="18770"/>
                  </a:lnTo>
                  <a:lnTo>
                    <a:pt x="16574" y="18779"/>
                  </a:lnTo>
                  <a:lnTo>
                    <a:pt x="16572" y="18792"/>
                  </a:lnTo>
                  <a:lnTo>
                    <a:pt x="16576" y="18817"/>
                  </a:lnTo>
                  <a:lnTo>
                    <a:pt x="16580" y="18841"/>
                  </a:lnTo>
                  <a:lnTo>
                    <a:pt x="16586" y="18853"/>
                  </a:lnTo>
                  <a:lnTo>
                    <a:pt x="16603" y="18855"/>
                  </a:lnTo>
                  <a:lnTo>
                    <a:pt x="16612" y="18862"/>
                  </a:lnTo>
                  <a:lnTo>
                    <a:pt x="16615" y="18878"/>
                  </a:lnTo>
                  <a:lnTo>
                    <a:pt x="16625" y="18898"/>
                  </a:lnTo>
                  <a:lnTo>
                    <a:pt x="16641" y="18896"/>
                  </a:lnTo>
                  <a:lnTo>
                    <a:pt x="16650" y="18899"/>
                  </a:lnTo>
                  <a:lnTo>
                    <a:pt x="16658" y="18898"/>
                  </a:lnTo>
                  <a:lnTo>
                    <a:pt x="16664" y="18893"/>
                  </a:lnTo>
                  <a:lnTo>
                    <a:pt x="16663" y="18885"/>
                  </a:lnTo>
                  <a:lnTo>
                    <a:pt x="16657" y="18878"/>
                  </a:lnTo>
                  <a:lnTo>
                    <a:pt x="16654" y="18866"/>
                  </a:lnTo>
                  <a:lnTo>
                    <a:pt x="16659" y="18861"/>
                  </a:lnTo>
                  <a:lnTo>
                    <a:pt x="16667" y="18852"/>
                  </a:lnTo>
                  <a:lnTo>
                    <a:pt x="16680" y="18841"/>
                  </a:lnTo>
                  <a:lnTo>
                    <a:pt x="16695" y="18844"/>
                  </a:lnTo>
                  <a:lnTo>
                    <a:pt x="16706" y="18859"/>
                  </a:lnTo>
                  <a:lnTo>
                    <a:pt x="16716" y="18883"/>
                  </a:lnTo>
                  <a:lnTo>
                    <a:pt x="16714" y="18896"/>
                  </a:lnTo>
                  <a:lnTo>
                    <a:pt x="16714" y="18908"/>
                  </a:lnTo>
                  <a:lnTo>
                    <a:pt x="16713" y="18925"/>
                  </a:lnTo>
                  <a:lnTo>
                    <a:pt x="16711" y="18938"/>
                  </a:lnTo>
                  <a:lnTo>
                    <a:pt x="16702" y="18939"/>
                  </a:lnTo>
                  <a:lnTo>
                    <a:pt x="16700" y="18943"/>
                  </a:lnTo>
                  <a:lnTo>
                    <a:pt x="16698" y="18951"/>
                  </a:lnTo>
                  <a:lnTo>
                    <a:pt x="16695" y="18964"/>
                  </a:lnTo>
                  <a:lnTo>
                    <a:pt x="16699" y="18977"/>
                  </a:lnTo>
                  <a:lnTo>
                    <a:pt x="16702" y="18976"/>
                  </a:lnTo>
                  <a:lnTo>
                    <a:pt x="16702" y="18980"/>
                  </a:lnTo>
                  <a:lnTo>
                    <a:pt x="16702" y="18992"/>
                  </a:lnTo>
                  <a:lnTo>
                    <a:pt x="16705" y="18997"/>
                  </a:lnTo>
                  <a:lnTo>
                    <a:pt x="16711" y="18996"/>
                  </a:lnTo>
                  <a:lnTo>
                    <a:pt x="16716" y="18983"/>
                  </a:lnTo>
                  <a:lnTo>
                    <a:pt x="16719" y="18987"/>
                  </a:lnTo>
                  <a:lnTo>
                    <a:pt x="16721" y="18986"/>
                  </a:lnTo>
                  <a:lnTo>
                    <a:pt x="16727" y="18994"/>
                  </a:lnTo>
                  <a:lnTo>
                    <a:pt x="16733" y="18993"/>
                  </a:lnTo>
                  <a:lnTo>
                    <a:pt x="16739" y="18997"/>
                  </a:lnTo>
                  <a:lnTo>
                    <a:pt x="16745" y="19000"/>
                  </a:lnTo>
                  <a:lnTo>
                    <a:pt x="16751" y="19012"/>
                  </a:lnTo>
                  <a:lnTo>
                    <a:pt x="16751" y="19024"/>
                  </a:lnTo>
                  <a:lnTo>
                    <a:pt x="16746" y="19033"/>
                  </a:lnTo>
                  <a:lnTo>
                    <a:pt x="16741" y="19034"/>
                  </a:lnTo>
                  <a:lnTo>
                    <a:pt x="16741" y="19046"/>
                  </a:lnTo>
                  <a:lnTo>
                    <a:pt x="16747" y="19050"/>
                  </a:lnTo>
                  <a:lnTo>
                    <a:pt x="16748" y="19054"/>
                  </a:lnTo>
                  <a:lnTo>
                    <a:pt x="16742" y="19059"/>
                  </a:lnTo>
                  <a:lnTo>
                    <a:pt x="16737" y="19063"/>
                  </a:lnTo>
                  <a:lnTo>
                    <a:pt x="16734" y="19068"/>
                  </a:lnTo>
                  <a:lnTo>
                    <a:pt x="16737" y="19075"/>
                  </a:lnTo>
                  <a:lnTo>
                    <a:pt x="16743" y="19075"/>
                  </a:lnTo>
                  <a:lnTo>
                    <a:pt x="16752" y="19082"/>
                  </a:lnTo>
                  <a:lnTo>
                    <a:pt x="16757" y="19086"/>
                  </a:lnTo>
                  <a:lnTo>
                    <a:pt x="16761" y="19098"/>
                  </a:lnTo>
                  <a:lnTo>
                    <a:pt x="16767" y="19105"/>
                  </a:lnTo>
                  <a:lnTo>
                    <a:pt x="16773" y="19105"/>
                  </a:lnTo>
                  <a:lnTo>
                    <a:pt x="16777" y="19096"/>
                  </a:lnTo>
                  <a:lnTo>
                    <a:pt x="16780" y="19096"/>
                  </a:lnTo>
                  <a:lnTo>
                    <a:pt x="16786" y="19099"/>
                  </a:lnTo>
                  <a:lnTo>
                    <a:pt x="16792" y="19107"/>
                  </a:lnTo>
                  <a:lnTo>
                    <a:pt x="16792" y="19111"/>
                  </a:lnTo>
                  <a:lnTo>
                    <a:pt x="16788" y="19120"/>
                  </a:lnTo>
                  <a:lnTo>
                    <a:pt x="16788" y="19132"/>
                  </a:lnTo>
                  <a:lnTo>
                    <a:pt x="16794" y="19136"/>
                  </a:lnTo>
                  <a:lnTo>
                    <a:pt x="16794" y="19140"/>
                  </a:lnTo>
                  <a:lnTo>
                    <a:pt x="16797" y="19147"/>
                  </a:lnTo>
                  <a:lnTo>
                    <a:pt x="16803" y="19147"/>
                  </a:lnTo>
                  <a:lnTo>
                    <a:pt x="16805" y="19147"/>
                  </a:lnTo>
                  <a:lnTo>
                    <a:pt x="16807" y="19130"/>
                  </a:lnTo>
                  <a:lnTo>
                    <a:pt x="16813" y="19130"/>
                  </a:lnTo>
                  <a:lnTo>
                    <a:pt x="16818" y="19124"/>
                  </a:lnTo>
                  <a:lnTo>
                    <a:pt x="16824" y="19128"/>
                  </a:lnTo>
                  <a:lnTo>
                    <a:pt x="16827" y="19136"/>
                  </a:lnTo>
                  <a:lnTo>
                    <a:pt x="16833" y="19139"/>
                  </a:lnTo>
                  <a:lnTo>
                    <a:pt x="16833" y="19147"/>
                  </a:lnTo>
                  <a:lnTo>
                    <a:pt x="16825" y="19157"/>
                  </a:lnTo>
                  <a:lnTo>
                    <a:pt x="16829" y="19161"/>
                  </a:lnTo>
                  <a:lnTo>
                    <a:pt x="16835" y="19168"/>
                  </a:lnTo>
                  <a:lnTo>
                    <a:pt x="16840" y="19167"/>
                  </a:lnTo>
                  <a:lnTo>
                    <a:pt x="16843" y="19163"/>
                  </a:lnTo>
                  <a:lnTo>
                    <a:pt x="16848" y="19162"/>
                  </a:lnTo>
                  <a:lnTo>
                    <a:pt x="16851" y="19171"/>
                  </a:lnTo>
                  <a:lnTo>
                    <a:pt x="16854" y="19178"/>
                  </a:lnTo>
                  <a:lnTo>
                    <a:pt x="16852" y="19183"/>
                  </a:lnTo>
                  <a:lnTo>
                    <a:pt x="16847" y="19187"/>
                  </a:lnTo>
                  <a:lnTo>
                    <a:pt x="16847" y="19196"/>
                  </a:lnTo>
                  <a:lnTo>
                    <a:pt x="16853" y="19203"/>
                  </a:lnTo>
                  <a:lnTo>
                    <a:pt x="16857" y="19219"/>
                  </a:lnTo>
                  <a:lnTo>
                    <a:pt x="16868" y="19227"/>
                  </a:lnTo>
                  <a:lnTo>
                    <a:pt x="16877" y="19225"/>
                  </a:lnTo>
                  <a:lnTo>
                    <a:pt x="16876" y="19221"/>
                  </a:lnTo>
                  <a:lnTo>
                    <a:pt x="16876" y="19213"/>
                  </a:lnTo>
                  <a:lnTo>
                    <a:pt x="16881" y="19204"/>
                  </a:lnTo>
                  <a:lnTo>
                    <a:pt x="16884" y="19196"/>
                  </a:lnTo>
                  <a:lnTo>
                    <a:pt x="16880" y="19192"/>
                  </a:lnTo>
                  <a:lnTo>
                    <a:pt x="16869" y="19180"/>
                  </a:lnTo>
                  <a:lnTo>
                    <a:pt x="16869" y="19177"/>
                  </a:lnTo>
                  <a:lnTo>
                    <a:pt x="16871" y="19168"/>
                  </a:lnTo>
                  <a:lnTo>
                    <a:pt x="16876" y="19159"/>
                  </a:lnTo>
                  <a:lnTo>
                    <a:pt x="16881" y="19154"/>
                  </a:lnTo>
                  <a:lnTo>
                    <a:pt x="16887" y="19154"/>
                  </a:lnTo>
                  <a:lnTo>
                    <a:pt x="16887" y="19166"/>
                  </a:lnTo>
                  <a:lnTo>
                    <a:pt x="16885" y="19175"/>
                  </a:lnTo>
                  <a:lnTo>
                    <a:pt x="16891" y="19187"/>
                  </a:lnTo>
                  <a:lnTo>
                    <a:pt x="16895" y="19198"/>
                  </a:lnTo>
                  <a:lnTo>
                    <a:pt x="16893" y="19207"/>
                  </a:lnTo>
                  <a:lnTo>
                    <a:pt x="16887" y="19212"/>
                  </a:lnTo>
                  <a:lnTo>
                    <a:pt x="16885" y="19228"/>
                  </a:lnTo>
                  <a:lnTo>
                    <a:pt x="16891" y="19240"/>
                  </a:lnTo>
                  <a:lnTo>
                    <a:pt x="16903" y="19239"/>
                  </a:lnTo>
                  <a:lnTo>
                    <a:pt x="16909" y="19247"/>
                  </a:lnTo>
                  <a:lnTo>
                    <a:pt x="16912" y="19255"/>
                  </a:lnTo>
                  <a:lnTo>
                    <a:pt x="16904" y="19259"/>
                  </a:lnTo>
                  <a:lnTo>
                    <a:pt x="16890" y="19261"/>
                  </a:lnTo>
                  <a:lnTo>
                    <a:pt x="16881" y="19266"/>
                  </a:lnTo>
                  <a:lnTo>
                    <a:pt x="16873" y="19263"/>
                  </a:lnTo>
                  <a:lnTo>
                    <a:pt x="16862" y="19268"/>
                  </a:lnTo>
                  <a:lnTo>
                    <a:pt x="16854" y="19270"/>
                  </a:lnTo>
                  <a:lnTo>
                    <a:pt x="16846" y="19271"/>
                  </a:lnTo>
                  <a:lnTo>
                    <a:pt x="16840" y="19271"/>
                  </a:lnTo>
                  <a:lnTo>
                    <a:pt x="16834" y="19264"/>
                  </a:lnTo>
                  <a:lnTo>
                    <a:pt x="16836" y="19251"/>
                  </a:lnTo>
                  <a:lnTo>
                    <a:pt x="16830" y="19243"/>
                  </a:lnTo>
                  <a:lnTo>
                    <a:pt x="16824" y="19240"/>
                  </a:lnTo>
                  <a:lnTo>
                    <a:pt x="16819" y="19244"/>
                  </a:lnTo>
                  <a:lnTo>
                    <a:pt x="16814" y="19249"/>
                  </a:lnTo>
                  <a:lnTo>
                    <a:pt x="16811" y="19262"/>
                  </a:lnTo>
                  <a:lnTo>
                    <a:pt x="16809" y="19262"/>
                  </a:lnTo>
                  <a:lnTo>
                    <a:pt x="16803" y="19263"/>
                  </a:lnTo>
                  <a:lnTo>
                    <a:pt x="16803" y="19255"/>
                  </a:lnTo>
                  <a:lnTo>
                    <a:pt x="16802" y="19247"/>
                  </a:lnTo>
                  <a:lnTo>
                    <a:pt x="16810" y="19233"/>
                  </a:lnTo>
                  <a:lnTo>
                    <a:pt x="16809" y="19221"/>
                  </a:lnTo>
                  <a:lnTo>
                    <a:pt x="16806" y="19209"/>
                  </a:lnTo>
                  <a:lnTo>
                    <a:pt x="16797" y="19202"/>
                  </a:lnTo>
                  <a:lnTo>
                    <a:pt x="16784" y="19211"/>
                  </a:lnTo>
                  <a:lnTo>
                    <a:pt x="16773" y="19225"/>
                  </a:lnTo>
                  <a:lnTo>
                    <a:pt x="16771" y="19229"/>
                  </a:lnTo>
                  <a:lnTo>
                    <a:pt x="16775" y="19250"/>
                  </a:lnTo>
                  <a:lnTo>
                    <a:pt x="16775" y="19262"/>
                  </a:lnTo>
                  <a:lnTo>
                    <a:pt x="16773" y="19266"/>
                  </a:lnTo>
                  <a:lnTo>
                    <a:pt x="16767" y="19263"/>
                  </a:lnTo>
                  <a:lnTo>
                    <a:pt x="16761" y="19260"/>
                  </a:lnTo>
                  <a:lnTo>
                    <a:pt x="16756" y="19260"/>
                  </a:lnTo>
                  <a:lnTo>
                    <a:pt x="16748" y="19274"/>
                  </a:lnTo>
                  <a:lnTo>
                    <a:pt x="16746" y="19290"/>
                  </a:lnTo>
                  <a:lnTo>
                    <a:pt x="16752" y="19306"/>
                  </a:lnTo>
                  <a:lnTo>
                    <a:pt x="16758" y="19310"/>
                  </a:lnTo>
                  <a:lnTo>
                    <a:pt x="16767" y="19313"/>
                  </a:lnTo>
                  <a:lnTo>
                    <a:pt x="16787" y="19319"/>
                  </a:lnTo>
                  <a:lnTo>
                    <a:pt x="16801" y="19330"/>
                  </a:lnTo>
                  <a:lnTo>
                    <a:pt x="16805" y="19342"/>
                  </a:lnTo>
                  <a:lnTo>
                    <a:pt x="16813" y="19386"/>
                  </a:lnTo>
                  <a:lnTo>
                    <a:pt x="16820" y="19410"/>
                  </a:lnTo>
                  <a:lnTo>
                    <a:pt x="16818" y="19432"/>
                  </a:lnTo>
                  <a:lnTo>
                    <a:pt x="16816" y="19448"/>
                  </a:lnTo>
                  <a:lnTo>
                    <a:pt x="16811" y="19461"/>
                  </a:lnTo>
                  <a:lnTo>
                    <a:pt x="16804" y="19483"/>
                  </a:lnTo>
                  <a:lnTo>
                    <a:pt x="16793" y="19497"/>
                  </a:lnTo>
                  <a:lnTo>
                    <a:pt x="16788" y="19501"/>
                  </a:lnTo>
                  <a:lnTo>
                    <a:pt x="16783" y="19506"/>
                  </a:lnTo>
                  <a:lnTo>
                    <a:pt x="16777" y="19498"/>
                  </a:lnTo>
                  <a:lnTo>
                    <a:pt x="16765" y="19492"/>
                  </a:lnTo>
                  <a:lnTo>
                    <a:pt x="16754" y="19485"/>
                  </a:lnTo>
                  <a:lnTo>
                    <a:pt x="16742" y="19482"/>
                  </a:lnTo>
                  <a:lnTo>
                    <a:pt x="16717" y="19489"/>
                  </a:lnTo>
                  <a:lnTo>
                    <a:pt x="16690" y="19488"/>
                  </a:lnTo>
                  <a:lnTo>
                    <a:pt x="16675" y="19481"/>
                  </a:lnTo>
                  <a:lnTo>
                    <a:pt x="16664" y="19470"/>
                  </a:lnTo>
                  <a:lnTo>
                    <a:pt x="16655" y="19463"/>
                  </a:lnTo>
                  <a:lnTo>
                    <a:pt x="16646" y="19460"/>
                  </a:lnTo>
                  <a:lnTo>
                    <a:pt x="16629" y="19458"/>
                  </a:lnTo>
                  <a:lnTo>
                    <a:pt x="16618" y="19463"/>
                  </a:lnTo>
                  <a:lnTo>
                    <a:pt x="16607" y="19456"/>
                  </a:lnTo>
                  <a:lnTo>
                    <a:pt x="16601" y="19445"/>
                  </a:lnTo>
                  <a:lnTo>
                    <a:pt x="16597" y="19437"/>
                  </a:lnTo>
                  <a:lnTo>
                    <a:pt x="16597" y="19424"/>
                  </a:lnTo>
                  <a:lnTo>
                    <a:pt x="16587" y="19404"/>
                  </a:lnTo>
                  <a:lnTo>
                    <a:pt x="16575" y="19389"/>
                  </a:lnTo>
                  <a:lnTo>
                    <a:pt x="16570" y="19390"/>
                  </a:lnTo>
                  <a:lnTo>
                    <a:pt x="16565" y="19395"/>
                  </a:lnTo>
                  <a:lnTo>
                    <a:pt x="16554" y="19400"/>
                  </a:lnTo>
                  <a:lnTo>
                    <a:pt x="16540" y="19410"/>
                  </a:lnTo>
                  <a:lnTo>
                    <a:pt x="16532" y="19419"/>
                  </a:lnTo>
                  <a:lnTo>
                    <a:pt x="16523" y="19445"/>
                  </a:lnTo>
                  <a:lnTo>
                    <a:pt x="16518" y="19466"/>
                  </a:lnTo>
                  <a:lnTo>
                    <a:pt x="16513" y="19480"/>
                  </a:lnTo>
                  <a:lnTo>
                    <a:pt x="16511" y="19496"/>
                  </a:lnTo>
                  <a:lnTo>
                    <a:pt x="16506" y="19514"/>
                  </a:lnTo>
                  <a:lnTo>
                    <a:pt x="16501" y="19518"/>
                  </a:lnTo>
                  <a:lnTo>
                    <a:pt x="16499" y="19519"/>
                  </a:lnTo>
                  <a:lnTo>
                    <a:pt x="16495" y="19515"/>
                  </a:lnTo>
                  <a:lnTo>
                    <a:pt x="16492" y="19507"/>
                  </a:lnTo>
                  <a:lnTo>
                    <a:pt x="16494" y="19482"/>
                  </a:lnTo>
                  <a:lnTo>
                    <a:pt x="16495" y="19457"/>
                  </a:lnTo>
                  <a:lnTo>
                    <a:pt x="16497" y="19436"/>
                  </a:lnTo>
                  <a:lnTo>
                    <a:pt x="16498" y="19402"/>
                  </a:lnTo>
                  <a:lnTo>
                    <a:pt x="16494" y="19386"/>
                  </a:lnTo>
                  <a:lnTo>
                    <a:pt x="16491" y="19374"/>
                  </a:lnTo>
                  <a:lnTo>
                    <a:pt x="16482" y="19367"/>
                  </a:lnTo>
                  <a:lnTo>
                    <a:pt x="16468" y="19369"/>
                  </a:lnTo>
                  <a:lnTo>
                    <a:pt x="16460" y="19369"/>
                  </a:lnTo>
                  <a:lnTo>
                    <a:pt x="16452" y="19370"/>
                  </a:lnTo>
                  <a:lnTo>
                    <a:pt x="16449" y="19375"/>
                  </a:lnTo>
                  <a:lnTo>
                    <a:pt x="16450" y="19387"/>
                  </a:lnTo>
                  <a:lnTo>
                    <a:pt x="16437" y="19406"/>
                  </a:lnTo>
                  <a:lnTo>
                    <a:pt x="16426" y="19419"/>
                  </a:lnTo>
                  <a:lnTo>
                    <a:pt x="16418" y="19428"/>
                  </a:lnTo>
                  <a:lnTo>
                    <a:pt x="16415" y="19429"/>
                  </a:lnTo>
                  <a:lnTo>
                    <a:pt x="16413" y="19425"/>
                  </a:lnTo>
                  <a:lnTo>
                    <a:pt x="16412" y="19412"/>
                  </a:lnTo>
                  <a:lnTo>
                    <a:pt x="16417" y="19403"/>
                  </a:lnTo>
                  <a:lnTo>
                    <a:pt x="16422" y="19391"/>
                  </a:lnTo>
                  <a:lnTo>
                    <a:pt x="16424" y="19378"/>
                  </a:lnTo>
                  <a:lnTo>
                    <a:pt x="16434" y="19364"/>
                  </a:lnTo>
                  <a:lnTo>
                    <a:pt x="16442" y="19351"/>
                  </a:lnTo>
                  <a:lnTo>
                    <a:pt x="16442" y="19338"/>
                  </a:lnTo>
                  <a:lnTo>
                    <a:pt x="16435" y="19323"/>
                  </a:lnTo>
                  <a:lnTo>
                    <a:pt x="16434" y="19306"/>
                  </a:lnTo>
                  <a:lnTo>
                    <a:pt x="16442" y="19289"/>
                  </a:lnTo>
                  <a:lnTo>
                    <a:pt x="16447" y="19280"/>
                  </a:lnTo>
                  <a:lnTo>
                    <a:pt x="16446" y="19272"/>
                  </a:lnTo>
                  <a:lnTo>
                    <a:pt x="16443" y="19264"/>
                  </a:lnTo>
                  <a:lnTo>
                    <a:pt x="16438" y="19260"/>
                  </a:lnTo>
                  <a:lnTo>
                    <a:pt x="16429" y="19261"/>
                  </a:lnTo>
                  <a:lnTo>
                    <a:pt x="16421" y="19270"/>
                  </a:lnTo>
                  <a:lnTo>
                    <a:pt x="16419" y="19279"/>
                  </a:lnTo>
                  <a:lnTo>
                    <a:pt x="16419" y="19291"/>
                  </a:lnTo>
                  <a:lnTo>
                    <a:pt x="16423" y="19307"/>
                  </a:lnTo>
                  <a:lnTo>
                    <a:pt x="16423" y="19316"/>
                  </a:lnTo>
                  <a:lnTo>
                    <a:pt x="16415" y="19321"/>
                  </a:lnTo>
                  <a:lnTo>
                    <a:pt x="16407" y="19322"/>
                  </a:lnTo>
                  <a:lnTo>
                    <a:pt x="16402" y="19322"/>
                  </a:lnTo>
                  <a:lnTo>
                    <a:pt x="16396" y="19323"/>
                  </a:lnTo>
                  <a:lnTo>
                    <a:pt x="16393" y="19323"/>
                  </a:lnTo>
                  <a:lnTo>
                    <a:pt x="16390" y="19320"/>
                  </a:lnTo>
                  <a:lnTo>
                    <a:pt x="16392" y="19299"/>
                  </a:lnTo>
                  <a:lnTo>
                    <a:pt x="16389" y="19286"/>
                  </a:lnTo>
                  <a:lnTo>
                    <a:pt x="16386" y="19287"/>
                  </a:lnTo>
                  <a:lnTo>
                    <a:pt x="16372" y="19289"/>
                  </a:lnTo>
                  <a:lnTo>
                    <a:pt x="16366" y="19285"/>
                  </a:lnTo>
                  <a:lnTo>
                    <a:pt x="16363" y="19281"/>
                  </a:lnTo>
                  <a:lnTo>
                    <a:pt x="16368" y="19264"/>
                  </a:lnTo>
                  <a:lnTo>
                    <a:pt x="16364" y="19256"/>
                  </a:lnTo>
                  <a:lnTo>
                    <a:pt x="16362" y="19257"/>
                  </a:lnTo>
                  <a:lnTo>
                    <a:pt x="16356" y="19257"/>
                  </a:lnTo>
                  <a:lnTo>
                    <a:pt x="16354" y="19262"/>
                  </a:lnTo>
                  <a:lnTo>
                    <a:pt x="16354" y="19270"/>
                  </a:lnTo>
                  <a:lnTo>
                    <a:pt x="16352" y="19274"/>
                  </a:lnTo>
                  <a:lnTo>
                    <a:pt x="16346" y="19271"/>
                  </a:lnTo>
                  <a:lnTo>
                    <a:pt x="16340" y="19264"/>
                  </a:lnTo>
                  <a:lnTo>
                    <a:pt x="16337" y="19259"/>
                  </a:lnTo>
                  <a:lnTo>
                    <a:pt x="16335" y="19227"/>
                  </a:lnTo>
                  <a:lnTo>
                    <a:pt x="16328" y="19194"/>
                  </a:lnTo>
                  <a:lnTo>
                    <a:pt x="16322" y="19187"/>
                  </a:lnTo>
                  <a:lnTo>
                    <a:pt x="16305" y="19184"/>
                  </a:lnTo>
                  <a:lnTo>
                    <a:pt x="16302" y="19177"/>
                  </a:lnTo>
                  <a:lnTo>
                    <a:pt x="16301" y="19164"/>
                  </a:lnTo>
                  <a:lnTo>
                    <a:pt x="16305" y="19139"/>
                  </a:lnTo>
                  <a:lnTo>
                    <a:pt x="16310" y="19121"/>
                  </a:lnTo>
                  <a:lnTo>
                    <a:pt x="16309" y="19109"/>
                  </a:lnTo>
                  <a:lnTo>
                    <a:pt x="16306" y="19101"/>
                  </a:lnTo>
                  <a:lnTo>
                    <a:pt x="16300" y="19098"/>
                  </a:lnTo>
                  <a:lnTo>
                    <a:pt x="16292" y="19103"/>
                  </a:lnTo>
                  <a:lnTo>
                    <a:pt x="16279" y="19113"/>
                  </a:lnTo>
                  <a:lnTo>
                    <a:pt x="16265" y="19123"/>
                  </a:lnTo>
                  <a:lnTo>
                    <a:pt x="16249" y="19129"/>
                  </a:lnTo>
                  <a:lnTo>
                    <a:pt x="16238" y="19126"/>
                  </a:lnTo>
                  <a:lnTo>
                    <a:pt x="16224" y="19127"/>
                  </a:lnTo>
                  <a:lnTo>
                    <a:pt x="16210" y="19137"/>
                  </a:lnTo>
                  <a:lnTo>
                    <a:pt x="16205" y="19134"/>
                  </a:lnTo>
                  <a:lnTo>
                    <a:pt x="16199" y="19131"/>
                  </a:lnTo>
                  <a:lnTo>
                    <a:pt x="16190" y="19131"/>
                  </a:lnTo>
                  <a:lnTo>
                    <a:pt x="16187" y="19127"/>
                  </a:lnTo>
                  <a:lnTo>
                    <a:pt x="16179" y="19129"/>
                  </a:lnTo>
                  <a:lnTo>
                    <a:pt x="16171" y="19134"/>
                  </a:lnTo>
                  <a:lnTo>
                    <a:pt x="16169" y="19142"/>
                  </a:lnTo>
                  <a:lnTo>
                    <a:pt x="16175" y="19150"/>
                  </a:lnTo>
                  <a:lnTo>
                    <a:pt x="16175" y="19154"/>
                  </a:lnTo>
                  <a:lnTo>
                    <a:pt x="16175" y="19158"/>
                  </a:lnTo>
                  <a:lnTo>
                    <a:pt x="16167" y="19159"/>
                  </a:lnTo>
                  <a:lnTo>
                    <a:pt x="16165" y="19167"/>
                  </a:lnTo>
                  <a:lnTo>
                    <a:pt x="16168" y="19175"/>
                  </a:lnTo>
                  <a:lnTo>
                    <a:pt x="16171" y="19179"/>
                  </a:lnTo>
                  <a:lnTo>
                    <a:pt x="16174" y="19183"/>
                  </a:lnTo>
                  <a:lnTo>
                    <a:pt x="16176" y="19183"/>
                  </a:lnTo>
                  <a:lnTo>
                    <a:pt x="16179" y="19182"/>
                  </a:lnTo>
                  <a:lnTo>
                    <a:pt x="16185" y="19178"/>
                  </a:lnTo>
                  <a:lnTo>
                    <a:pt x="16190" y="19177"/>
                  </a:lnTo>
                  <a:lnTo>
                    <a:pt x="16196" y="19180"/>
                  </a:lnTo>
                  <a:lnTo>
                    <a:pt x="16199" y="19189"/>
                  </a:lnTo>
                  <a:lnTo>
                    <a:pt x="16210" y="19187"/>
                  </a:lnTo>
                  <a:lnTo>
                    <a:pt x="16219" y="19199"/>
                  </a:lnTo>
                  <a:lnTo>
                    <a:pt x="16222" y="19198"/>
                  </a:lnTo>
                  <a:lnTo>
                    <a:pt x="16243" y="19225"/>
                  </a:lnTo>
                  <a:lnTo>
                    <a:pt x="16264" y="19256"/>
                  </a:lnTo>
                  <a:lnTo>
                    <a:pt x="16273" y="19271"/>
                  </a:lnTo>
                  <a:lnTo>
                    <a:pt x="16282" y="19290"/>
                  </a:lnTo>
                  <a:lnTo>
                    <a:pt x="16283" y="19305"/>
                  </a:lnTo>
                  <a:lnTo>
                    <a:pt x="16286" y="19311"/>
                  </a:lnTo>
                  <a:lnTo>
                    <a:pt x="16289" y="19311"/>
                  </a:lnTo>
                  <a:lnTo>
                    <a:pt x="16292" y="19308"/>
                  </a:lnTo>
                  <a:lnTo>
                    <a:pt x="16291" y="19299"/>
                  </a:lnTo>
                  <a:lnTo>
                    <a:pt x="16294" y="19294"/>
                  </a:lnTo>
                  <a:lnTo>
                    <a:pt x="16305" y="19292"/>
                  </a:lnTo>
                  <a:lnTo>
                    <a:pt x="16311" y="19300"/>
                  </a:lnTo>
                  <a:lnTo>
                    <a:pt x="16314" y="19308"/>
                  </a:lnTo>
                  <a:lnTo>
                    <a:pt x="16318" y="19328"/>
                  </a:lnTo>
                  <a:lnTo>
                    <a:pt x="16319" y="19349"/>
                  </a:lnTo>
                  <a:lnTo>
                    <a:pt x="16326" y="19364"/>
                  </a:lnTo>
                  <a:lnTo>
                    <a:pt x="16332" y="19377"/>
                  </a:lnTo>
                  <a:lnTo>
                    <a:pt x="16337" y="19376"/>
                  </a:lnTo>
                  <a:lnTo>
                    <a:pt x="16341" y="19383"/>
                  </a:lnTo>
                  <a:lnTo>
                    <a:pt x="16341" y="19396"/>
                  </a:lnTo>
                  <a:lnTo>
                    <a:pt x="16345" y="19404"/>
                  </a:lnTo>
                  <a:lnTo>
                    <a:pt x="16356" y="19419"/>
                  </a:lnTo>
                  <a:lnTo>
                    <a:pt x="16366" y="19434"/>
                  </a:lnTo>
                  <a:lnTo>
                    <a:pt x="16370" y="19463"/>
                  </a:lnTo>
                  <a:lnTo>
                    <a:pt x="16373" y="19475"/>
                  </a:lnTo>
                  <a:lnTo>
                    <a:pt x="16371" y="19488"/>
                  </a:lnTo>
                  <a:lnTo>
                    <a:pt x="16372" y="19504"/>
                  </a:lnTo>
                  <a:lnTo>
                    <a:pt x="16378" y="19520"/>
                  </a:lnTo>
                  <a:lnTo>
                    <a:pt x="16383" y="19541"/>
                  </a:lnTo>
                  <a:lnTo>
                    <a:pt x="16381" y="19566"/>
                  </a:lnTo>
                  <a:lnTo>
                    <a:pt x="16366" y="19605"/>
                  </a:lnTo>
                  <a:lnTo>
                    <a:pt x="16359" y="19635"/>
                  </a:lnTo>
                  <a:lnTo>
                    <a:pt x="16357" y="19647"/>
                  </a:lnTo>
                  <a:lnTo>
                    <a:pt x="16358" y="19668"/>
                  </a:lnTo>
                  <a:lnTo>
                    <a:pt x="16356" y="19681"/>
                  </a:lnTo>
                  <a:lnTo>
                    <a:pt x="16351" y="19693"/>
                  </a:lnTo>
                  <a:lnTo>
                    <a:pt x="16330" y="19713"/>
                  </a:lnTo>
                  <a:lnTo>
                    <a:pt x="16322" y="19726"/>
                  </a:lnTo>
                  <a:lnTo>
                    <a:pt x="16316" y="19756"/>
                  </a:lnTo>
                  <a:lnTo>
                    <a:pt x="16316" y="19764"/>
                  </a:lnTo>
                  <a:lnTo>
                    <a:pt x="16313" y="19769"/>
                  </a:lnTo>
                  <a:lnTo>
                    <a:pt x="16306" y="19778"/>
                  </a:lnTo>
                  <a:lnTo>
                    <a:pt x="16303" y="19787"/>
                  </a:lnTo>
                  <a:lnTo>
                    <a:pt x="16307" y="19798"/>
                  </a:lnTo>
                  <a:lnTo>
                    <a:pt x="16310" y="19806"/>
                  </a:lnTo>
                  <a:lnTo>
                    <a:pt x="16313" y="19818"/>
                  </a:lnTo>
                  <a:lnTo>
                    <a:pt x="16308" y="19881"/>
                  </a:lnTo>
                  <a:lnTo>
                    <a:pt x="16304" y="19898"/>
                  </a:lnTo>
                  <a:lnTo>
                    <a:pt x="16287" y="19942"/>
                  </a:lnTo>
                  <a:lnTo>
                    <a:pt x="16280" y="19976"/>
                  </a:lnTo>
                  <a:lnTo>
                    <a:pt x="16280" y="19988"/>
                  </a:lnTo>
                  <a:lnTo>
                    <a:pt x="16284" y="19996"/>
                  </a:lnTo>
                  <a:lnTo>
                    <a:pt x="16300" y="20044"/>
                  </a:lnTo>
                  <a:lnTo>
                    <a:pt x="16312" y="20109"/>
                  </a:lnTo>
                  <a:lnTo>
                    <a:pt x="16320" y="20162"/>
                  </a:lnTo>
                  <a:lnTo>
                    <a:pt x="16321" y="20183"/>
                  </a:lnTo>
                  <a:lnTo>
                    <a:pt x="16336" y="20239"/>
                  </a:lnTo>
                  <a:lnTo>
                    <a:pt x="16345" y="20300"/>
                  </a:lnTo>
                  <a:lnTo>
                    <a:pt x="16350" y="20358"/>
                  </a:lnTo>
                  <a:lnTo>
                    <a:pt x="16365" y="20418"/>
                  </a:lnTo>
                  <a:lnTo>
                    <a:pt x="16369" y="20443"/>
                  </a:lnTo>
                  <a:lnTo>
                    <a:pt x="16370" y="20472"/>
                  </a:lnTo>
                  <a:lnTo>
                    <a:pt x="16364" y="20505"/>
                  </a:lnTo>
                  <a:lnTo>
                    <a:pt x="16351" y="20536"/>
                  </a:lnTo>
                  <a:lnTo>
                    <a:pt x="16346" y="20549"/>
                  </a:lnTo>
                  <a:lnTo>
                    <a:pt x="16339" y="20563"/>
                  </a:lnTo>
                  <a:lnTo>
                    <a:pt x="16315" y="20594"/>
                  </a:lnTo>
                  <a:lnTo>
                    <a:pt x="16292" y="20622"/>
                  </a:lnTo>
                  <a:lnTo>
                    <a:pt x="16286" y="20627"/>
                  </a:lnTo>
                  <a:lnTo>
                    <a:pt x="16284" y="20636"/>
                  </a:lnTo>
                  <a:lnTo>
                    <a:pt x="16287" y="20647"/>
                  </a:lnTo>
                  <a:lnTo>
                    <a:pt x="16285" y="20652"/>
                  </a:lnTo>
                  <a:lnTo>
                    <a:pt x="16268" y="20695"/>
                  </a:lnTo>
                  <a:lnTo>
                    <a:pt x="16255" y="20722"/>
                  </a:lnTo>
                  <a:lnTo>
                    <a:pt x="16240" y="20749"/>
                  </a:lnTo>
                  <a:lnTo>
                    <a:pt x="16235" y="20758"/>
                  </a:lnTo>
                  <a:lnTo>
                    <a:pt x="16202" y="20782"/>
                  </a:lnTo>
                  <a:lnTo>
                    <a:pt x="16186" y="20797"/>
                  </a:lnTo>
                  <a:lnTo>
                    <a:pt x="16174" y="20814"/>
                  </a:lnTo>
                  <a:lnTo>
                    <a:pt x="16172" y="20820"/>
                  </a:lnTo>
                  <a:lnTo>
                    <a:pt x="16171" y="20823"/>
                  </a:lnTo>
                  <a:lnTo>
                    <a:pt x="16172" y="20844"/>
                  </a:lnTo>
                  <a:lnTo>
                    <a:pt x="16168" y="20865"/>
                  </a:lnTo>
                  <a:lnTo>
                    <a:pt x="16163" y="20886"/>
                  </a:lnTo>
                  <a:lnTo>
                    <a:pt x="16167" y="20911"/>
                  </a:lnTo>
                  <a:lnTo>
                    <a:pt x="16168" y="20931"/>
                  </a:lnTo>
                  <a:lnTo>
                    <a:pt x="16172" y="20943"/>
                  </a:lnTo>
                  <a:lnTo>
                    <a:pt x="16173" y="20960"/>
                  </a:lnTo>
                  <a:lnTo>
                    <a:pt x="16176" y="20976"/>
                  </a:lnTo>
                  <a:lnTo>
                    <a:pt x="16177" y="20992"/>
                  </a:lnTo>
                  <a:lnTo>
                    <a:pt x="16179" y="21021"/>
                  </a:lnTo>
                  <a:lnTo>
                    <a:pt x="16177" y="21051"/>
                  </a:lnTo>
                  <a:lnTo>
                    <a:pt x="16179" y="21075"/>
                  </a:lnTo>
                  <a:lnTo>
                    <a:pt x="16177" y="21085"/>
                  </a:lnTo>
                  <a:lnTo>
                    <a:pt x="16176" y="21094"/>
                  </a:lnTo>
                  <a:lnTo>
                    <a:pt x="16161" y="21099"/>
                  </a:lnTo>
                  <a:lnTo>
                    <a:pt x="16156" y="21104"/>
                  </a:lnTo>
                  <a:lnTo>
                    <a:pt x="16153" y="21108"/>
                  </a:lnTo>
                  <a:lnTo>
                    <a:pt x="16154" y="21117"/>
                  </a:lnTo>
                  <a:lnTo>
                    <a:pt x="16149" y="21121"/>
                  </a:lnTo>
                  <a:lnTo>
                    <a:pt x="16143" y="21126"/>
                  </a:lnTo>
                  <a:lnTo>
                    <a:pt x="16140" y="21127"/>
                  </a:lnTo>
                  <a:lnTo>
                    <a:pt x="16141" y="21131"/>
                  </a:lnTo>
                  <a:lnTo>
                    <a:pt x="16146" y="21134"/>
                  </a:lnTo>
                  <a:lnTo>
                    <a:pt x="16150" y="21142"/>
                  </a:lnTo>
                  <a:lnTo>
                    <a:pt x="16144" y="21147"/>
                  </a:lnTo>
                  <a:lnTo>
                    <a:pt x="16139" y="21155"/>
                  </a:lnTo>
                  <a:lnTo>
                    <a:pt x="16136" y="21160"/>
                  </a:lnTo>
                  <a:lnTo>
                    <a:pt x="16137" y="21165"/>
                  </a:lnTo>
                  <a:lnTo>
                    <a:pt x="16142" y="21160"/>
                  </a:lnTo>
                  <a:lnTo>
                    <a:pt x="16161" y="21137"/>
                  </a:lnTo>
                  <a:lnTo>
                    <a:pt x="16166" y="21128"/>
                  </a:lnTo>
                  <a:lnTo>
                    <a:pt x="16175" y="21103"/>
                  </a:lnTo>
                  <a:lnTo>
                    <a:pt x="16175" y="21105"/>
                  </a:lnTo>
                  <a:lnTo>
                    <a:pt x="16168" y="21131"/>
                  </a:lnTo>
                  <a:lnTo>
                    <a:pt x="16158" y="21152"/>
                  </a:lnTo>
                  <a:lnTo>
                    <a:pt x="16159" y="21169"/>
                  </a:lnTo>
                  <a:lnTo>
                    <a:pt x="16159" y="21181"/>
                  </a:lnTo>
                  <a:lnTo>
                    <a:pt x="16162" y="21185"/>
                  </a:lnTo>
                  <a:lnTo>
                    <a:pt x="16165" y="21189"/>
                  </a:lnTo>
                  <a:lnTo>
                    <a:pt x="16174" y="21184"/>
                  </a:lnTo>
                  <a:lnTo>
                    <a:pt x="16176" y="21184"/>
                  </a:lnTo>
                  <a:lnTo>
                    <a:pt x="16182" y="21187"/>
                  </a:lnTo>
                  <a:lnTo>
                    <a:pt x="16185" y="21186"/>
                  </a:lnTo>
                  <a:lnTo>
                    <a:pt x="16187" y="21152"/>
                  </a:lnTo>
                  <a:lnTo>
                    <a:pt x="16190" y="21126"/>
                  </a:lnTo>
                  <a:lnTo>
                    <a:pt x="16193" y="21126"/>
                  </a:lnTo>
                  <a:lnTo>
                    <a:pt x="16196" y="21155"/>
                  </a:lnTo>
                  <a:lnTo>
                    <a:pt x="16196" y="21177"/>
                  </a:lnTo>
                  <a:lnTo>
                    <a:pt x="16202" y="21187"/>
                  </a:lnTo>
                  <a:lnTo>
                    <a:pt x="16205" y="21194"/>
                  </a:lnTo>
                  <a:lnTo>
                    <a:pt x="16208" y="21199"/>
                  </a:lnTo>
                  <a:lnTo>
                    <a:pt x="16211" y="21195"/>
                  </a:lnTo>
                  <a:lnTo>
                    <a:pt x="16216" y="21183"/>
                  </a:lnTo>
                  <a:lnTo>
                    <a:pt x="16221" y="21182"/>
                  </a:lnTo>
                  <a:lnTo>
                    <a:pt x="16224" y="21190"/>
                  </a:lnTo>
                  <a:lnTo>
                    <a:pt x="16227" y="21198"/>
                  </a:lnTo>
                  <a:lnTo>
                    <a:pt x="16225" y="21215"/>
                  </a:lnTo>
                  <a:lnTo>
                    <a:pt x="16228" y="21219"/>
                  </a:lnTo>
                  <a:lnTo>
                    <a:pt x="16235" y="21231"/>
                  </a:lnTo>
                  <a:lnTo>
                    <a:pt x="16235" y="21243"/>
                  </a:lnTo>
                  <a:lnTo>
                    <a:pt x="16234" y="21276"/>
                  </a:lnTo>
                  <a:lnTo>
                    <a:pt x="16235" y="21281"/>
                  </a:lnTo>
                  <a:lnTo>
                    <a:pt x="16232" y="21293"/>
                  </a:lnTo>
                  <a:lnTo>
                    <a:pt x="16228" y="21306"/>
                  </a:lnTo>
                  <a:lnTo>
                    <a:pt x="16225" y="21310"/>
                  </a:lnTo>
                  <a:lnTo>
                    <a:pt x="16219" y="21315"/>
                  </a:lnTo>
                  <a:lnTo>
                    <a:pt x="16214" y="21320"/>
                  </a:lnTo>
                  <a:lnTo>
                    <a:pt x="16206" y="21321"/>
                  </a:lnTo>
                  <a:lnTo>
                    <a:pt x="16189" y="21327"/>
                  </a:lnTo>
                  <a:lnTo>
                    <a:pt x="16173" y="21338"/>
                  </a:lnTo>
                  <a:lnTo>
                    <a:pt x="16149" y="21345"/>
                  </a:lnTo>
                  <a:lnTo>
                    <a:pt x="16129" y="21351"/>
                  </a:lnTo>
                  <a:lnTo>
                    <a:pt x="16113" y="21353"/>
                  </a:lnTo>
                  <a:lnTo>
                    <a:pt x="16095" y="21346"/>
                  </a:lnTo>
                  <a:lnTo>
                    <a:pt x="16065" y="21342"/>
                  </a:lnTo>
                  <a:lnTo>
                    <a:pt x="16056" y="21347"/>
                  </a:lnTo>
                  <a:lnTo>
                    <a:pt x="16040" y="21357"/>
                  </a:lnTo>
                  <a:lnTo>
                    <a:pt x="16032" y="21362"/>
                  </a:lnTo>
                  <a:lnTo>
                    <a:pt x="16027" y="21371"/>
                  </a:lnTo>
                  <a:lnTo>
                    <a:pt x="16019" y="21380"/>
                  </a:lnTo>
                  <a:lnTo>
                    <a:pt x="16012" y="21402"/>
                  </a:lnTo>
                  <a:lnTo>
                    <a:pt x="16008" y="21431"/>
                  </a:lnTo>
                  <a:lnTo>
                    <a:pt x="16006" y="21444"/>
                  </a:lnTo>
                  <a:lnTo>
                    <a:pt x="16007" y="21446"/>
                  </a:lnTo>
                  <a:lnTo>
                    <a:pt x="16005" y="21467"/>
                  </a:lnTo>
                  <a:lnTo>
                    <a:pt x="16006" y="21483"/>
                  </a:lnTo>
                  <a:lnTo>
                    <a:pt x="16004" y="21498"/>
                  </a:lnTo>
                  <a:lnTo>
                    <a:pt x="16004" y="21507"/>
                  </a:lnTo>
                  <a:lnTo>
                    <a:pt x="16007" y="21520"/>
                  </a:lnTo>
                  <a:lnTo>
                    <a:pt x="16008" y="21532"/>
                  </a:lnTo>
                  <a:lnTo>
                    <a:pt x="16011" y="21536"/>
                  </a:lnTo>
                  <a:lnTo>
                    <a:pt x="16013" y="21521"/>
                  </a:lnTo>
                  <a:lnTo>
                    <a:pt x="16017" y="21551"/>
                  </a:lnTo>
                  <a:lnTo>
                    <a:pt x="16020" y="21563"/>
                  </a:lnTo>
                  <a:lnTo>
                    <a:pt x="16026" y="21566"/>
                  </a:lnTo>
                  <a:lnTo>
                    <a:pt x="16035" y="21574"/>
                  </a:lnTo>
                  <a:lnTo>
                    <a:pt x="16058" y="21579"/>
                  </a:lnTo>
                  <a:lnTo>
                    <a:pt x="16075" y="21594"/>
                  </a:lnTo>
                  <a:lnTo>
                    <a:pt x="16095" y="21600"/>
                  </a:lnTo>
                  <a:lnTo>
                    <a:pt x="16103" y="21599"/>
                  </a:lnTo>
                  <a:lnTo>
                    <a:pt x="16117" y="21593"/>
                  </a:lnTo>
                  <a:lnTo>
                    <a:pt x="16125" y="21588"/>
                  </a:lnTo>
                  <a:lnTo>
                    <a:pt x="16133" y="21579"/>
                  </a:lnTo>
                  <a:lnTo>
                    <a:pt x="16146" y="21561"/>
                  </a:lnTo>
                  <a:lnTo>
                    <a:pt x="16154" y="21547"/>
                  </a:lnTo>
                  <a:lnTo>
                    <a:pt x="16168" y="21546"/>
                  </a:lnTo>
                  <a:lnTo>
                    <a:pt x="16178" y="21536"/>
                  </a:lnTo>
                  <a:lnTo>
                    <a:pt x="16189" y="21531"/>
                  </a:lnTo>
                  <a:lnTo>
                    <a:pt x="16206" y="21529"/>
                  </a:lnTo>
                  <a:lnTo>
                    <a:pt x="16211" y="21532"/>
                  </a:lnTo>
                  <a:lnTo>
                    <a:pt x="16214" y="21532"/>
                  </a:lnTo>
                  <a:lnTo>
                    <a:pt x="16217" y="21536"/>
                  </a:lnTo>
                  <a:lnTo>
                    <a:pt x="16223" y="21547"/>
                  </a:lnTo>
                  <a:lnTo>
                    <a:pt x="16230" y="21563"/>
                  </a:lnTo>
                  <a:lnTo>
                    <a:pt x="16239" y="21562"/>
                  </a:lnTo>
                  <a:lnTo>
                    <a:pt x="16245" y="21553"/>
                  </a:lnTo>
                  <a:lnTo>
                    <a:pt x="16248" y="21553"/>
                  </a:lnTo>
                  <a:lnTo>
                    <a:pt x="16247" y="21561"/>
                  </a:lnTo>
                  <a:lnTo>
                    <a:pt x="16244" y="21558"/>
                  </a:lnTo>
                  <a:lnTo>
                    <a:pt x="16241" y="21554"/>
                  </a:lnTo>
                  <a:lnTo>
                    <a:pt x="16243" y="21543"/>
                  </a:lnTo>
                  <a:lnTo>
                    <a:pt x="16249" y="21506"/>
                  </a:lnTo>
                  <a:lnTo>
                    <a:pt x="16258" y="21464"/>
                  </a:lnTo>
                  <a:lnTo>
                    <a:pt x="16260" y="21456"/>
                  </a:lnTo>
                  <a:lnTo>
                    <a:pt x="16263" y="21451"/>
                  </a:lnTo>
                  <a:lnTo>
                    <a:pt x="16276" y="21433"/>
                  </a:lnTo>
                  <a:lnTo>
                    <a:pt x="16289" y="21416"/>
                  </a:lnTo>
                  <a:lnTo>
                    <a:pt x="16323" y="21374"/>
                  </a:lnTo>
                  <a:lnTo>
                    <a:pt x="16352" y="21333"/>
                  </a:lnTo>
                  <a:lnTo>
                    <a:pt x="16362" y="21315"/>
                  </a:lnTo>
                  <a:lnTo>
                    <a:pt x="16373" y="21306"/>
                  </a:lnTo>
                  <a:lnTo>
                    <a:pt x="16381" y="21301"/>
                  </a:lnTo>
                  <a:lnTo>
                    <a:pt x="16394" y="21295"/>
                  </a:lnTo>
                  <a:lnTo>
                    <a:pt x="16414" y="21289"/>
                  </a:lnTo>
                  <a:lnTo>
                    <a:pt x="16416" y="21288"/>
                  </a:lnTo>
                  <a:lnTo>
                    <a:pt x="16419" y="21284"/>
                  </a:lnTo>
                  <a:lnTo>
                    <a:pt x="16422" y="21284"/>
                  </a:lnTo>
                  <a:lnTo>
                    <a:pt x="16419" y="21280"/>
                  </a:lnTo>
                  <a:lnTo>
                    <a:pt x="16416" y="21280"/>
                  </a:lnTo>
                  <a:lnTo>
                    <a:pt x="16415" y="21272"/>
                  </a:lnTo>
                  <a:lnTo>
                    <a:pt x="16418" y="21263"/>
                  </a:lnTo>
                  <a:lnTo>
                    <a:pt x="16425" y="21246"/>
                  </a:lnTo>
                  <a:lnTo>
                    <a:pt x="16433" y="21228"/>
                  </a:lnTo>
                  <a:lnTo>
                    <a:pt x="16435" y="21228"/>
                  </a:lnTo>
                  <a:lnTo>
                    <a:pt x="16438" y="21228"/>
                  </a:lnTo>
                  <a:lnTo>
                    <a:pt x="16438" y="21233"/>
                  </a:lnTo>
                  <a:lnTo>
                    <a:pt x="16440" y="21233"/>
                  </a:lnTo>
                  <a:lnTo>
                    <a:pt x="16438" y="21233"/>
                  </a:lnTo>
                  <a:lnTo>
                    <a:pt x="16435" y="21233"/>
                  </a:lnTo>
                  <a:lnTo>
                    <a:pt x="16432" y="21253"/>
                  </a:lnTo>
                  <a:lnTo>
                    <a:pt x="16439" y="21268"/>
                  </a:lnTo>
                  <a:lnTo>
                    <a:pt x="16448" y="21282"/>
                  </a:lnTo>
                  <a:lnTo>
                    <a:pt x="16448" y="21287"/>
                  </a:lnTo>
                  <a:lnTo>
                    <a:pt x="16445" y="21286"/>
                  </a:lnTo>
                  <a:lnTo>
                    <a:pt x="16443" y="21286"/>
                  </a:lnTo>
                  <a:lnTo>
                    <a:pt x="16446" y="21285"/>
                  </a:lnTo>
                  <a:lnTo>
                    <a:pt x="16448" y="21281"/>
                  </a:lnTo>
                  <a:lnTo>
                    <a:pt x="16447" y="21273"/>
                  </a:lnTo>
                  <a:lnTo>
                    <a:pt x="16446" y="21260"/>
                  </a:lnTo>
                  <a:lnTo>
                    <a:pt x="16444" y="21231"/>
                  </a:lnTo>
                  <a:lnTo>
                    <a:pt x="16443" y="21202"/>
                  </a:lnTo>
                  <a:lnTo>
                    <a:pt x="16444" y="21185"/>
                  </a:lnTo>
                  <a:lnTo>
                    <a:pt x="16449" y="21172"/>
                  </a:lnTo>
                  <a:lnTo>
                    <a:pt x="16462" y="21146"/>
                  </a:lnTo>
                  <a:lnTo>
                    <a:pt x="16490" y="21097"/>
                  </a:lnTo>
                  <a:lnTo>
                    <a:pt x="16510" y="21049"/>
                  </a:lnTo>
                  <a:lnTo>
                    <a:pt x="16530" y="21005"/>
                  </a:lnTo>
                  <a:lnTo>
                    <a:pt x="16548" y="20982"/>
                  </a:lnTo>
                  <a:lnTo>
                    <a:pt x="16556" y="20977"/>
                  </a:lnTo>
                  <a:lnTo>
                    <a:pt x="16567" y="20968"/>
                  </a:lnTo>
                  <a:lnTo>
                    <a:pt x="16572" y="20963"/>
                  </a:lnTo>
                  <a:lnTo>
                    <a:pt x="16572" y="20955"/>
                  </a:lnTo>
                  <a:lnTo>
                    <a:pt x="16574" y="20946"/>
                  </a:lnTo>
                  <a:lnTo>
                    <a:pt x="16579" y="20937"/>
                  </a:lnTo>
                  <a:lnTo>
                    <a:pt x="16598" y="20922"/>
                  </a:lnTo>
                  <a:lnTo>
                    <a:pt x="16642" y="20905"/>
                  </a:lnTo>
                  <a:lnTo>
                    <a:pt x="16680" y="20892"/>
                  </a:lnTo>
                  <a:lnTo>
                    <a:pt x="16719" y="20884"/>
                  </a:lnTo>
                  <a:lnTo>
                    <a:pt x="16760" y="20874"/>
                  </a:lnTo>
                  <a:lnTo>
                    <a:pt x="16777" y="20877"/>
                  </a:lnTo>
                  <a:lnTo>
                    <a:pt x="16808" y="20889"/>
                  </a:lnTo>
                  <a:lnTo>
                    <a:pt x="16842" y="20894"/>
                  </a:lnTo>
                  <a:lnTo>
                    <a:pt x="16867" y="20891"/>
                  </a:lnTo>
                  <a:lnTo>
                    <a:pt x="16889" y="20885"/>
                  </a:lnTo>
                  <a:lnTo>
                    <a:pt x="16922" y="20891"/>
                  </a:lnTo>
                  <a:lnTo>
                    <a:pt x="16936" y="20912"/>
                  </a:lnTo>
                  <a:lnTo>
                    <a:pt x="16972" y="20912"/>
                  </a:lnTo>
                  <a:lnTo>
                    <a:pt x="16994" y="20891"/>
                  </a:lnTo>
                  <a:lnTo>
                    <a:pt x="17014" y="20873"/>
                  </a:lnTo>
                  <a:lnTo>
                    <a:pt x="17025" y="20866"/>
                  </a:lnTo>
                  <a:lnTo>
                    <a:pt x="17041" y="20853"/>
                  </a:lnTo>
                  <a:lnTo>
                    <a:pt x="17041" y="20847"/>
                  </a:lnTo>
                  <a:lnTo>
                    <a:pt x="17040" y="20843"/>
                  </a:lnTo>
                  <a:lnTo>
                    <a:pt x="17038" y="20842"/>
                  </a:lnTo>
                  <a:lnTo>
                    <a:pt x="17016" y="20849"/>
                  </a:lnTo>
                  <a:lnTo>
                    <a:pt x="17012" y="20841"/>
                  </a:lnTo>
                  <a:lnTo>
                    <a:pt x="17007" y="20841"/>
                  </a:lnTo>
                  <a:lnTo>
                    <a:pt x="17004" y="20842"/>
                  </a:lnTo>
                  <a:lnTo>
                    <a:pt x="17005" y="20850"/>
                  </a:lnTo>
                  <a:lnTo>
                    <a:pt x="16971" y="20858"/>
                  </a:lnTo>
                  <a:lnTo>
                    <a:pt x="16963" y="20855"/>
                  </a:lnTo>
                  <a:lnTo>
                    <a:pt x="16963" y="20851"/>
                  </a:lnTo>
                  <a:lnTo>
                    <a:pt x="16951" y="20848"/>
                  </a:lnTo>
                  <a:lnTo>
                    <a:pt x="16938" y="20849"/>
                  </a:lnTo>
                  <a:lnTo>
                    <a:pt x="16934" y="20846"/>
                  </a:lnTo>
                  <a:lnTo>
                    <a:pt x="16924" y="20851"/>
                  </a:lnTo>
                  <a:lnTo>
                    <a:pt x="16910" y="20861"/>
                  </a:lnTo>
                  <a:lnTo>
                    <a:pt x="16902" y="20866"/>
                  </a:lnTo>
                  <a:lnTo>
                    <a:pt x="16899" y="20862"/>
                  </a:lnTo>
                  <a:lnTo>
                    <a:pt x="16896" y="20851"/>
                  </a:lnTo>
                  <a:lnTo>
                    <a:pt x="16893" y="20842"/>
                  </a:lnTo>
                  <a:lnTo>
                    <a:pt x="16898" y="20830"/>
                  </a:lnTo>
                  <a:lnTo>
                    <a:pt x="16907" y="20808"/>
                  </a:lnTo>
                  <a:lnTo>
                    <a:pt x="16913" y="20799"/>
                  </a:lnTo>
                  <a:lnTo>
                    <a:pt x="16926" y="20793"/>
                  </a:lnTo>
                  <a:lnTo>
                    <a:pt x="16929" y="20788"/>
                  </a:lnTo>
                  <a:lnTo>
                    <a:pt x="16931" y="20771"/>
                  </a:lnTo>
                  <a:lnTo>
                    <a:pt x="16938" y="20746"/>
                  </a:lnTo>
                  <a:lnTo>
                    <a:pt x="16950" y="20720"/>
                  </a:lnTo>
                  <a:lnTo>
                    <a:pt x="16958" y="20702"/>
                  </a:lnTo>
                  <a:lnTo>
                    <a:pt x="16966" y="20697"/>
                  </a:lnTo>
                  <a:lnTo>
                    <a:pt x="16971" y="20696"/>
                  </a:lnTo>
                  <a:lnTo>
                    <a:pt x="16988" y="20690"/>
                  </a:lnTo>
                  <a:lnTo>
                    <a:pt x="17007" y="20680"/>
                  </a:lnTo>
                  <a:lnTo>
                    <a:pt x="17015" y="20670"/>
                  </a:lnTo>
                  <a:lnTo>
                    <a:pt x="17023" y="20665"/>
                  </a:lnTo>
                  <a:lnTo>
                    <a:pt x="17033" y="20660"/>
                  </a:lnTo>
                  <a:lnTo>
                    <a:pt x="17039" y="20655"/>
                  </a:lnTo>
                  <a:lnTo>
                    <a:pt x="17050" y="20645"/>
                  </a:lnTo>
                  <a:lnTo>
                    <a:pt x="17055" y="20636"/>
                  </a:lnTo>
                  <a:lnTo>
                    <a:pt x="17095" y="20607"/>
                  </a:lnTo>
                  <a:lnTo>
                    <a:pt x="17119" y="20588"/>
                  </a:lnTo>
                  <a:lnTo>
                    <a:pt x="17127" y="20582"/>
                  </a:lnTo>
                  <a:lnTo>
                    <a:pt x="17136" y="20586"/>
                  </a:lnTo>
                  <a:lnTo>
                    <a:pt x="17144" y="20581"/>
                  </a:lnTo>
                  <a:lnTo>
                    <a:pt x="17157" y="20571"/>
                  </a:lnTo>
                  <a:lnTo>
                    <a:pt x="17168" y="20565"/>
                  </a:lnTo>
                  <a:lnTo>
                    <a:pt x="17174" y="20565"/>
                  </a:lnTo>
                  <a:lnTo>
                    <a:pt x="17177" y="20564"/>
                  </a:lnTo>
                  <a:lnTo>
                    <a:pt x="17185" y="20563"/>
                  </a:lnTo>
                  <a:lnTo>
                    <a:pt x="17190" y="20563"/>
                  </a:lnTo>
                  <a:lnTo>
                    <a:pt x="17196" y="20558"/>
                  </a:lnTo>
                  <a:lnTo>
                    <a:pt x="17203" y="20544"/>
                  </a:lnTo>
                  <a:lnTo>
                    <a:pt x="17211" y="20539"/>
                  </a:lnTo>
                  <a:lnTo>
                    <a:pt x="17214" y="20539"/>
                  </a:lnTo>
                  <a:lnTo>
                    <a:pt x="17223" y="20538"/>
                  </a:lnTo>
                  <a:lnTo>
                    <a:pt x="17237" y="20536"/>
                  </a:lnTo>
                  <a:lnTo>
                    <a:pt x="17242" y="20536"/>
                  </a:lnTo>
                  <a:lnTo>
                    <a:pt x="17248" y="20535"/>
                  </a:lnTo>
                  <a:lnTo>
                    <a:pt x="17255" y="20522"/>
                  </a:lnTo>
                  <a:lnTo>
                    <a:pt x="17266" y="20516"/>
                  </a:lnTo>
                  <a:lnTo>
                    <a:pt x="17288" y="20505"/>
                  </a:lnTo>
                  <a:lnTo>
                    <a:pt x="17307" y="20499"/>
                  </a:lnTo>
                  <a:lnTo>
                    <a:pt x="17315" y="20498"/>
                  </a:lnTo>
                  <a:lnTo>
                    <a:pt x="17321" y="20501"/>
                  </a:lnTo>
                  <a:lnTo>
                    <a:pt x="17327" y="20509"/>
                  </a:lnTo>
                  <a:lnTo>
                    <a:pt x="17327" y="20513"/>
                  </a:lnTo>
                  <a:lnTo>
                    <a:pt x="17330" y="20513"/>
                  </a:lnTo>
                  <a:lnTo>
                    <a:pt x="17333" y="20508"/>
                  </a:lnTo>
                  <a:lnTo>
                    <a:pt x="17335" y="20504"/>
                  </a:lnTo>
                  <a:lnTo>
                    <a:pt x="17335" y="20500"/>
                  </a:lnTo>
                  <a:lnTo>
                    <a:pt x="17337" y="20496"/>
                  </a:lnTo>
                  <a:lnTo>
                    <a:pt x="17351" y="20486"/>
                  </a:lnTo>
                  <a:lnTo>
                    <a:pt x="17370" y="20471"/>
                  </a:lnTo>
                  <a:lnTo>
                    <a:pt x="17375" y="20470"/>
                  </a:lnTo>
                  <a:lnTo>
                    <a:pt x="17384" y="20465"/>
                  </a:lnTo>
                  <a:lnTo>
                    <a:pt x="17386" y="20457"/>
                  </a:lnTo>
                  <a:lnTo>
                    <a:pt x="17385" y="20444"/>
                  </a:lnTo>
                  <a:lnTo>
                    <a:pt x="17385" y="20436"/>
                  </a:lnTo>
                  <a:lnTo>
                    <a:pt x="17379" y="20433"/>
                  </a:lnTo>
                  <a:lnTo>
                    <a:pt x="17364" y="20422"/>
                  </a:lnTo>
                  <a:lnTo>
                    <a:pt x="17344" y="20411"/>
                  </a:lnTo>
                  <a:lnTo>
                    <a:pt x="17335" y="20400"/>
                  </a:lnTo>
                  <a:lnTo>
                    <a:pt x="17332" y="20388"/>
                  </a:lnTo>
                  <a:lnTo>
                    <a:pt x="17331" y="20372"/>
                  </a:lnTo>
                  <a:lnTo>
                    <a:pt x="17330" y="20360"/>
                  </a:lnTo>
                  <a:lnTo>
                    <a:pt x="17330" y="20355"/>
                  </a:lnTo>
                  <a:lnTo>
                    <a:pt x="17327" y="20351"/>
                  </a:lnTo>
                  <a:lnTo>
                    <a:pt x="17316" y="20349"/>
                  </a:lnTo>
                  <a:lnTo>
                    <a:pt x="17310" y="20349"/>
                  </a:lnTo>
                  <a:lnTo>
                    <a:pt x="17310" y="20337"/>
                  </a:lnTo>
                  <a:lnTo>
                    <a:pt x="17309" y="20325"/>
                  </a:lnTo>
                  <a:lnTo>
                    <a:pt x="17303" y="20313"/>
                  </a:lnTo>
                  <a:lnTo>
                    <a:pt x="17305" y="20296"/>
                  </a:lnTo>
                  <a:lnTo>
                    <a:pt x="17297" y="20264"/>
                  </a:lnTo>
                  <a:lnTo>
                    <a:pt x="17287" y="20228"/>
                  </a:lnTo>
                  <a:lnTo>
                    <a:pt x="17278" y="20224"/>
                  </a:lnTo>
                  <a:lnTo>
                    <a:pt x="17270" y="20225"/>
                  </a:lnTo>
                  <a:lnTo>
                    <a:pt x="17257" y="20235"/>
                  </a:lnTo>
                  <a:lnTo>
                    <a:pt x="17249" y="20248"/>
                  </a:lnTo>
                  <a:lnTo>
                    <a:pt x="17234" y="20271"/>
                  </a:lnTo>
                  <a:lnTo>
                    <a:pt x="17218" y="20294"/>
                  </a:lnTo>
                  <a:lnTo>
                    <a:pt x="17199" y="20308"/>
                  </a:lnTo>
                  <a:lnTo>
                    <a:pt x="17183" y="20315"/>
                  </a:lnTo>
                  <a:lnTo>
                    <a:pt x="17160" y="20309"/>
                  </a:lnTo>
                  <a:lnTo>
                    <a:pt x="17144" y="20311"/>
                  </a:lnTo>
                  <a:lnTo>
                    <a:pt x="17122" y="20322"/>
                  </a:lnTo>
                  <a:lnTo>
                    <a:pt x="17099" y="20324"/>
                  </a:lnTo>
                  <a:lnTo>
                    <a:pt x="17077" y="20315"/>
                  </a:lnTo>
                  <a:lnTo>
                    <a:pt x="17057" y="20304"/>
                  </a:lnTo>
                  <a:lnTo>
                    <a:pt x="17045" y="20289"/>
                  </a:lnTo>
                  <a:lnTo>
                    <a:pt x="17038" y="20265"/>
                  </a:lnTo>
                  <a:lnTo>
                    <a:pt x="17040" y="20256"/>
                  </a:lnTo>
                  <a:lnTo>
                    <a:pt x="17045" y="20243"/>
                  </a:lnTo>
                  <a:lnTo>
                    <a:pt x="17052" y="20226"/>
                  </a:lnTo>
                  <a:lnTo>
                    <a:pt x="17064" y="20179"/>
                  </a:lnTo>
                  <a:lnTo>
                    <a:pt x="17069" y="20166"/>
                  </a:lnTo>
                  <a:lnTo>
                    <a:pt x="17076" y="20136"/>
                  </a:lnTo>
                  <a:lnTo>
                    <a:pt x="17077" y="20115"/>
                  </a:lnTo>
                  <a:lnTo>
                    <a:pt x="17076" y="20090"/>
                  </a:lnTo>
                  <a:lnTo>
                    <a:pt x="17080" y="20065"/>
                  </a:lnTo>
                  <a:lnTo>
                    <a:pt x="17090" y="20048"/>
                  </a:lnTo>
                  <a:lnTo>
                    <a:pt x="17098" y="20038"/>
                  </a:lnTo>
                  <a:lnTo>
                    <a:pt x="17106" y="20025"/>
                  </a:lnTo>
                  <a:lnTo>
                    <a:pt x="17108" y="20011"/>
                  </a:lnTo>
                  <a:lnTo>
                    <a:pt x="17111" y="20007"/>
                  </a:lnTo>
                  <a:lnTo>
                    <a:pt x="17129" y="19988"/>
                  </a:lnTo>
                  <a:lnTo>
                    <a:pt x="17151" y="19978"/>
                  </a:lnTo>
                  <a:lnTo>
                    <a:pt x="17161" y="19960"/>
                  </a:lnTo>
                  <a:lnTo>
                    <a:pt x="17174" y="19929"/>
                  </a:lnTo>
                  <a:lnTo>
                    <a:pt x="17196" y="19877"/>
                  </a:lnTo>
                  <a:lnTo>
                    <a:pt x="17206" y="19851"/>
                  </a:lnTo>
                  <a:lnTo>
                    <a:pt x="17219" y="19833"/>
                  </a:lnTo>
                  <a:lnTo>
                    <a:pt x="17227" y="19824"/>
                  </a:lnTo>
                  <a:lnTo>
                    <a:pt x="17250" y="19796"/>
                  </a:lnTo>
                  <a:lnTo>
                    <a:pt x="17279" y="19768"/>
                  </a:lnTo>
                  <a:lnTo>
                    <a:pt x="17293" y="19762"/>
                  </a:lnTo>
                  <a:lnTo>
                    <a:pt x="17318" y="19751"/>
                  </a:lnTo>
                  <a:lnTo>
                    <a:pt x="17337" y="19736"/>
                  </a:lnTo>
                  <a:lnTo>
                    <a:pt x="17352" y="19717"/>
                  </a:lnTo>
                  <a:lnTo>
                    <a:pt x="17366" y="19708"/>
                  </a:lnTo>
                  <a:lnTo>
                    <a:pt x="17388" y="19701"/>
                  </a:lnTo>
                  <a:lnTo>
                    <a:pt x="17404" y="19687"/>
                  </a:lnTo>
                  <a:lnTo>
                    <a:pt x="17438" y="19658"/>
                  </a:lnTo>
                  <a:lnTo>
                    <a:pt x="17513" y="19599"/>
                  </a:lnTo>
                  <a:lnTo>
                    <a:pt x="17590" y="19557"/>
                  </a:lnTo>
                  <a:lnTo>
                    <a:pt x="17637" y="19514"/>
                  </a:lnTo>
                  <a:lnTo>
                    <a:pt x="17643" y="19509"/>
                  </a:lnTo>
                  <a:lnTo>
                    <a:pt x="17648" y="19504"/>
                  </a:lnTo>
                  <a:lnTo>
                    <a:pt x="17653" y="19491"/>
                  </a:lnTo>
                  <a:lnTo>
                    <a:pt x="17661" y="19490"/>
                  </a:lnTo>
                  <a:lnTo>
                    <a:pt x="17672" y="19485"/>
                  </a:lnTo>
                  <a:lnTo>
                    <a:pt x="17688" y="19471"/>
                  </a:lnTo>
                  <a:lnTo>
                    <a:pt x="17691" y="19470"/>
                  </a:lnTo>
                  <a:lnTo>
                    <a:pt x="17700" y="19478"/>
                  </a:lnTo>
                  <a:lnTo>
                    <a:pt x="17711" y="19480"/>
                  </a:lnTo>
                  <a:lnTo>
                    <a:pt x="17720" y="19484"/>
                  </a:lnTo>
                  <a:lnTo>
                    <a:pt x="17723" y="19488"/>
                  </a:lnTo>
                  <a:lnTo>
                    <a:pt x="17720" y="19492"/>
                  </a:lnTo>
                  <a:lnTo>
                    <a:pt x="17720" y="19496"/>
                  </a:lnTo>
                  <a:lnTo>
                    <a:pt x="17709" y="19494"/>
                  </a:lnTo>
                  <a:lnTo>
                    <a:pt x="17709" y="19497"/>
                  </a:lnTo>
                  <a:lnTo>
                    <a:pt x="17718" y="19505"/>
                  </a:lnTo>
                  <a:lnTo>
                    <a:pt x="17729" y="19516"/>
                  </a:lnTo>
                  <a:lnTo>
                    <a:pt x="17733" y="19520"/>
                  </a:lnTo>
                  <a:lnTo>
                    <a:pt x="17735" y="19519"/>
                  </a:lnTo>
                  <a:lnTo>
                    <a:pt x="17739" y="19528"/>
                  </a:lnTo>
                  <a:lnTo>
                    <a:pt x="17742" y="19524"/>
                  </a:lnTo>
                  <a:lnTo>
                    <a:pt x="17745" y="19524"/>
                  </a:lnTo>
                  <a:lnTo>
                    <a:pt x="17758" y="19513"/>
                  </a:lnTo>
                  <a:lnTo>
                    <a:pt x="17776" y="19496"/>
                  </a:lnTo>
                  <a:lnTo>
                    <a:pt x="17795" y="19482"/>
                  </a:lnTo>
                  <a:lnTo>
                    <a:pt x="17809" y="19477"/>
                  </a:lnTo>
                  <a:lnTo>
                    <a:pt x="17817" y="19472"/>
                  </a:lnTo>
                  <a:lnTo>
                    <a:pt x="17822" y="19471"/>
                  </a:lnTo>
                  <a:lnTo>
                    <a:pt x="17825" y="19476"/>
                  </a:lnTo>
                  <a:lnTo>
                    <a:pt x="17823" y="19504"/>
                  </a:lnTo>
                  <a:lnTo>
                    <a:pt x="17823" y="19524"/>
                  </a:lnTo>
                  <a:lnTo>
                    <a:pt x="17820" y="19524"/>
                  </a:lnTo>
                  <a:lnTo>
                    <a:pt x="17818" y="19517"/>
                  </a:lnTo>
                  <a:lnTo>
                    <a:pt x="17815" y="19510"/>
                  </a:lnTo>
                  <a:lnTo>
                    <a:pt x="17801" y="19495"/>
                  </a:lnTo>
                  <a:lnTo>
                    <a:pt x="17798" y="19493"/>
                  </a:lnTo>
                  <a:lnTo>
                    <a:pt x="17796" y="19497"/>
                  </a:lnTo>
                  <a:lnTo>
                    <a:pt x="17796" y="19504"/>
                  </a:lnTo>
                  <a:lnTo>
                    <a:pt x="17802" y="19508"/>
                  </a:lnTo>
                  <a:lnTo>
                    <a:pt x="17811" y="19523"/>
                  </a:lnTo>
                  <a:lnTo>
                    <a:pt x="17819" y="19526"/>
                  </a:lnTo>
                  <a:lnTo>
                    <a:pt x="17822" y="19526"/>
                  </a:lnTo>
                  <a:lnTo>
                    <a:pt x="17825" y="19525"/>
                  </a:lnTo>
                  <a:lnTo>
                    <a:pt x="17827" y="19517"/>
                  </a:lnTo>
                  <a:lnTo>
                    <a:pt x="17833" y="19516"/>
                  </a:lnTo>
                  <a:lnTo>
                    <a:pt x="17839" y="19519"/>
                  </a:lnTo>
                  <a:lnTo>
                    <a:pt x="17839" y="19524"/>
                  </a:lnTo>
                  <a:lnTo>
                    <a:pt x="17837" y="19536"/>
                  </a:lnTo>
                  <a:lnTo>
                    <a:pt x="17840" y="19540"/>
                  </a:lnTo>
                  <a:lnTo>
                    <a:pt x="17856" y="19530"/>
                  </a:lnTo>
                  <a:lnTo>
                    <a:pt x="17859" y="19534"/>
                  </a:lnTo>
                  <a:lnTo>
                    <a:pt x="17865" y="19541"/>
                  </a:lnTo>
                  <a:lnTo>
                    <a:pt x="17868" y="19541"/>
                  </a:lnTo>
                  <a:lnTo>
                    <a:pt x="17878" y="19519"/>
                  </a:lnTo>
                  <a:lnTo>
                    <a:pt x="17891" y="19501"/>
                  </a:lnTo>
                  <a:lnTo>
                    <a:pt x="17957" y="19435"/>
                  </a:lnTo>
                  <a:lnTo>
                    <a:pt x="17960" y="19431"/>
                  </a:lnTo>
                  <a:lnTo>
                    <a:pt x="17959" y="19426"/>
                  </a:lnTo>
                  <a:lnTo>
                    <a:pt x="17956" y="19420"/>
                  </a:lnTo>
                  <a:lnTo>
                    <a:pt x="17954" y="19417"/>
                  </a:lnTo>
                  <a:lnTo>
                    <a:pt x="17951" y="19417"/>
                  </a:lnTo>
                  <a:lnTo>
                    <a:pt x="17943" y="19425"/>
                  </a:lnTo>
                  <a:lnTo>
                    <a:pt x="17935" y="19432"/>
                  </a:lnTo>
                  <a:lnTo>
                    <a:pt x="17932" y="19437"/>
                  </a:lnTo>
                  <a:lnTo>
                    <a:pt x="17927" y="19438"/>
                  </a:lnTo>
                  <a:lnTo>
                    <a:pt x="17915" y="19439"/>
                  </a:lnTo>
                  <a:lnTo>
                    <a:pt x="17907" y="19445"/>
                  </a:lnTo>
                  <a:lnTo>
                    <a:pt x="17905" y="19445"/>
                  </a:lnTo>
                  <a:lnTo>
                    <a:pt x="17903" y="19458"/>
                  </a:lnTo>
                  <a:lnTo>
                    <a:pt x="17900" y="19463"/>
                  </a:lnTo>
                  <a:lnTo>
                    <a:pt x="17897" y="19455"/>
                  </a:lnTo>
                  <a:lnTo>
                    <a:pt x="17889" y="19451"/>
                  </a:lnTo>
                  <a:lnTo>
                    <a:pt x="17884" y="19442"/>
                  </a:lnTo>
                  <a:lnTo>
                    <a:pt x="17884" y="19438"/>
                  </a:lnTo>
                  <a:lnTo>
                    <a:pt x="17884" y="19421"/>
                  </a:lnTo>
                  <a:lnTo>
                    <a:pt x="17884" y="19417"/>
                  </a:lnTo>
                  <a:lnTo>
                    <a:pt x="17892" y="19409"/>
                  </a:lnTo>
                  <a:lnTo>
                    <a:pt x="17896" y="19404"/>
                  </a:lnTo>
                  <a:lnTo>
                    <a:pt x="17911" y="19386"/>
                  </a:lnTo>
                  <a:lnTo>
                    <a:pt x="17922" y="19373"/>
                  </a:lnTo>
                  <a:lnTo>
                    <a:pt x="17935" y="19364"/>
                  </a:lnTo>
                  <a:lnTo>
                    <a:pt x="17956" y="19313"/>
                  </a:lnTo>
                  <a:lnTo>
                    <a:pt x="17956" y="19309"/>
                  </a:lnTo>
                  <a:lnTo>
                    <a:pt x="17941" y="19318"/>
                  </a:lnTo>
                  <a:lnTo>
                    <a:pt x="17931" y="19327"/>
                  </a:lnTo>
                  <a:lnTo>
                    <a:pt x="17924" y="19340"/>
                  </a:lnTo>
                  <a:lnTo>
                    <a:pt x="17917" y="19349"/>
                  </a:lnTo>
                  <a:lnTo>
                    <a:pt x="17904" y="19371"/>
                  </a:lnTo>
                  <a:lnTo>
                    <a:pt x="17891" y="19385"/>
                  </a:lnTo>
                  <a:lnTo>
                    <a:pt x="17877" y="19391"/>
                  </a:lnTo>
                  <a:lnTo>
                    <a:pt x="17863" y="19400"/>
                  </a:lnTo>
                  <a:lnTo>
                    <a:pt x="17858" y="19409"/>
                  </a:lnTo>
                  <a:lnTo>
                    <a:pt x="17855" y="19414"/>
                  </a:lnTo>
                  <a:lnTo>
                    <a:pt x="17853" y="19414"/>
                  </a:lnTo>
                  <a:lnTo>
                    <a:pt x="17850" y="19415"/>
                  </a:lnTo>
                  <a:lnTo>
                    <a:pt x="17852" y="19406"/>
                  </a:lnTo>
                  <a:lnTo>
                    <a:pt x="17854" y="19385"/>
                  </a:lnTo>
                  <a:lnTo>
                    <a:pt x="17858" y="19356"/>
                  </a:lnTo>
                  <a:lnTo>
                    <a:pt x="17860" y="19338"/>
                  </a:lnTo>
                  <a:lnTo>
                    <a:pt x="17855" y="19310"/>
                  </a:lnTo>
                  <a:lnTo>
                    <a:pt x="17855" y="19306"/>
                  </a:lnTo>
                  <a:lnTo>
                    <a:pt x="17852" y="19306"/>
                  </a:lnTo>
                  <a:lnTo>
                    <a:pt x="17845" y="19315"/>
                  </a:lnTo>
                  <a:lnTo>
                    <a:pt x="17834" y="19325"/>
                  </a:lnTo>
                  <a:lnTo>
                    <a:pt x="17820" y="19335"/>
                  </a:lnTo>
                  <a:lnTo>
                    <a:pt x="17815" y="19340"/>
                  </a:lnTo>
                  <a:lnTo>
                    <a:pt x="17812" y="19340"/>
                  </a:lnTo>
                  <a:lnTo>
                    <a:pt x="17804" y="19345"/>
                  </a:lnTo>
                  <a:lnTo>
                    <a:pt x="17796" y="19350"/>
                  </a:lnTo>
                  <a:lnTo>
                    <a:pt x="17796" y="19354"/>
                  </a:lnTo>
                  <a:lnTo>
                    <a:pt x="17803" y="19359"/>
                  </a:lnTo>
                  <a:lnTo>
                    <a:pt x="17813" y="19375"/>
                  </a:lnTo>
                  <a:lnTo>
                    <a:pt x="17813" y="19380"/>
                  </a:lnTo>
                  <a:lnTo>
                    <a:pt x="17799" y="19392"/>
                  </a:lnTo>
                  <a:lnTo>
                    <a:pt x="17786" y="19397"/>
                  </a:lnTo>
                  <a:lnTo>
                    <a:pt x="17781" y="19398"/>
                  </a:lnTo>
                  <a:lnTo>
                    <a:pt x="17775" y="19394"/>
                  </a:lnTo>
                  <a:lnTo>
                    <a:pt x="17776" y="19386"/>
                  </a:lnTo>
                  <a:lnTo>
                    <a:pt x="17776" y="19377"/>
                  </a:lnTo>
                  <a:lnTo>
                    <a:pt x="17775" y="19374"/>
                  </a:lnTo>
                  <a:lnTo>
                    <a:pt x="17770" y="19374"/>
                  </a:lnTo>
                  <a:lnTo>
                    <a:pt x="17769" y="19370"/>
                  </a:lnTo>
                  <a:lnTo>
                    <a:pt x="17777" y="19357"/>
                  </a:lnTo>
                  <a:lnTo>
                    <a:pt x="17779" y="19352"/>
                  </a:lnTo>
                  <a:lnTo>
                    <a:pt x="17777" y="19352"/>
                  </a:lnTo>
                  <a:lnTo>
                    <a:pt x="17774" y="19353"/>
                  </a:lnTo>
                  <a:lnTo>
                    <a:pt x="17763" y="19358"/>
                  </a:lnTo>
                  <a:lnTo>
                    <a:pt x="17752" y="19363"/>
                  </a:lnTo>
                  <a:lnTo>
                    <a:pt x="17739" y="19382"/>
                  </a:lnTo>
                  <a:lnTo>
                    <a:pt x="17732" y="19395"/>
                  </a:lnTo>
                  <a:lnTo>
                    <a:pt x="17719" y="19417"/>
                  </a:lnTo>
                  <a:lnTo>
                    <a:pt x="17709" y="19435"/>
                  </a:lnTo>
                  <a:lnTo>
                    <a:pt x="17698" y="19449"/>
                  </a:lnTo>
                  <a:lnTo>
                    <a:pt x="17695" y="19449"/>
                  </a:lnTo>
                  <a:lnTo>
                    <a:pt x="17680" y="19437"/>
                  </a:lnTo>
                  <a:lnTo>
                    <a:pt x="17669" y="19424"/>
                  </a:lnTo>
                  <a:lnTo>
                    <a:pt x="17669" y="19420"/>
                  </a:lnTo>
                  <a:lnTo>
                    <a:pt x="17684" y="19416"/>
                  </a:lnTo>
                  <a:lnTo>
                    <a:pt x="17709" y="19392"/>
                  </a:lnTo>
                  <a:lnTo>
                    <a:pt x="17738" y="19369"/>
                  </a:lnTo>
                  <a:lnTo>
                    <a:pt x="17758" y="19346"/>
                  </a:lnTo>
                  <a:lnTo>
                    <a:pt x="17770" y="19336"/>
                  </a:lnTo>
                  <a:lnTo>
                    <a:pt x="17773" y="19341"/>
                  </a:lnTo>
                  <a:lnTo>
                    <a:pt x="17776" y="19336"/>
                  </a:lnTo>
                  <a:lnTo>
                    <a:pt x="17786" y="19322"/>
                  </a:lnTo>
                  <a:lnTo>
                    <a:pt x="17794" y="19317"/>
                  </a:lnTo>
                  <a:lnTo>
                    <a:pt x="17797" y="19317"/>
                  </a:lnTo>
                  <a:lnTo>
                    <a:pt x="17806" y="19324"/>
                  </a:lnTo>
                  <a:lnTo>
                    <a:pt x="17817" y="19323"/>
                  </a:lnTo>
                  <a:lnTo>
                    <a:pt x="17828" y="19318"/>
                  </a:lnTo>
                  <a:lnTo>
                    <a:pt x="17846" y="19290"/>
                  </a:lnTo>
                  <a:lnTo>
                    <a:pt x="17862" y="19276"/>
                  </a:lnTo>
                  <a:lnTo>
                    <a:pt x="17867" y="19272"/>
                  </a:lnTo>
                  <a:lnTo>
                    <a:pt x="17873" y="19266"/>
                  </a:lnTo>
                  <a:lnTo>
                    <a:pt x="17876" y="19270"/>
                  </a:lnTo>
                  <a:lnTo>
                    <a:pt x="17876" y="19275"/>
                  </a:lnTo>
                  <a:lnTo>
                    <a:pt x="17868" y="19288"/>
                  </a:lnTo>
                  <a:lnTo>
                    <a:pt x="17863" y="19292"/>
                  </a:lnTo>
                  <a:lnTo>
                    <a:pt x="17865" y="19326"/>
                  </a:lnTo>
                  <a:lnTo>
                    <a:pt x="17862" y="19338"/>
                  </a:lnTo>
                  <a:lnTo>
                    <a:pt x="17866" y="19342"/>
                  </a:lnTo>
                  <a:lnTo>
                    <a:pt x="17868" y="19338"/>
                  </a:lnTo>
                  <a:lnTo>
                    <a:pt x="17883" y="19294"/>
                  </a:lnTo>
                  <a:lnTo>
                    <a:pt x="17895" y="19272"/>
                  </a:lnTo>
                  <a:lnTo>
                    <a:pt x="17901" y="19267"/>
                  </a:lnTo>
                  <a:lnTo>
                    <a:pt x="17904" y="19271"/>
                  </a:lnTo>
                  <a:lnTo>
                    <a:pt x="17909" y="19271"/>
                  </a:lnTo>
                  <a:lnTo>
                    <a:pt x="17912" y="19274"/>
                  </a:lnTo>
                  <a:lnTo>
                    <a:pt x="17913" y="19279"/>
                  </a:lnTo>
                  <a:lnTo>
                    <a:pt x="17913" y="19287"/>
                  </a:lnTo>
                  <a:lnTo>
                    <a:pt x="17910" y="19291"/>
                  </a:lnTo>
                  <a:lnTo>
                    <a:pt x="17908" y="19295"/>
                  </a:lnTo>
                  <a:lnTo>
                    <a:pt x="17902" y="19296"/>
                  </a:lnTo>
                  <a:lnTo>
                    <a:pt x="17884" y="19319"/>
                  </a:lnTo>
                  <a:lnTo>
                    <a:pt x="17879" y="19328"/>
                  </a:lnTo>
                  <a:lnTo>
                    <a:pt x="17867" y="19362"/>
                  </a:lnTo>
                  <a:lnTo>
                    <a:pt x="17867" y="19367"/>
                  </a:lnTo>
                  <a:lnTo>
                    <a:pt x="17870" y="19375"/>
                  </a:lnTo>
                  <a:lnTo>
                    <a:pt x="17876" y="19378"/>
                  </a:lnTo>
                  <a:lnTo>
                    <a:pt x="17881" y="19374"/>
                  </a:lnTo>
                  <a:lnTo>
                    <a:pt x="17889" y="19368"/>
                  </a:lnTo>
                  <a:lnTo>
                    <a:pt x="17940" y="19271"/>
                  </a:lnTo>
                  <a:lnTo>
                    <a:pt x="17966" y="19231"/>
                  </a:lnTo>
                  <a:lnTo>
                    <a:pt x="17979" y="19217"/>
                  </a:lnTo>
                  <a:lnTo>
                    <a:pt x="17992" y="19203"/>
                  </a:lnTo>
                  <a:lnTo>
                    <a:pt x="17995" y="19202"/>
                  </a:lnTo>
                  <a:lnTo>
                    <a:pt x="18001" y="19206"/>
                  </a:lnTo>
                  <a:lnTo>
                    <a:pt x="18012" y="19204"/>
                  </a:lnTo>
                  <a:lnTo>
                    <a:pt x="18028" y="19190"/>
                  </a:lnTo>
                  <a:lnTo>
                    <a:pt x="18041" y="19172"/>
                  </a:lnTo>
                  <a:lnTo>
                    <a:pt x="18039" y="19143"/>
                  </a:lnTo>
                  <a:lnTo>
                    <a:pt x="18042" y="19139"/>
                  </a:lnTo>
                  <a:lnTo>
                    <a:pt x="18044" y="19138"/>
                  </a:lnTo>
                  <a:lnTo>
                    <a:pt x="18049" y="19167"/>
                  </a:lnTo>
                  <a:lnTo>
                    <a:pt x="18055" y="19166"/>
                  </a:lnTo>
                  <a:lnTo>
                    <a:pt x="18065" y="19148"/>
                  </a:lnTo>
                  <a:lnTo>
                    <a:pt x="18093" y="19100"/>
                  </a:lnTo>
                  <a:lnTo>
                    <a:pt x="18103" y="19086"/>
                  </a:lnTo>
                  <a:lnTo>
                    <a:pt x="18117" y="19076"/>
                  </a:lnTo>
                  <a:lnTo>
                    <a:pt x="18128" y="19079"/>
                  </a:lnTo>
                  <a:lnTo>
                    <a:pt x="18131" y="19078"/>
                  </a:lnTo>
                  <a:lnTo>
                    <a:pt x="18141" y="19061"/>
                  </a:lnTo>
                  <a:lnTo>
                    <a:pt x="18204" y="18979"/>
                  </a:lnTo>
                  <a:lnTo>
                    <a:pt x="18237" y="18867"/>
                  </a:lnTo>
                  <a:lnTo>
                    <a:pt x="18251" y="18824"/>
                  </a:lnTo>
                  <a:lnTo>
                    <a:pt x="18261" y="18794"/>
                  </a:lnTo>
                  <a:lnTo>
                    <a:pt x="18297" y="18694"/>
                  </a:lnTo>
                  <a:lnTo>
                    <a:pt x="18340" y="18589"/>
                  </a:lnTo>
                  <a:lnTo>
                    <a:pt x="18393" y="18491"/>
                  </a:lnTo>
                  <a:lnTo>
                    <a:pt x="18401" y="18478"/>
                  </a:lnTo>
                  <a:lnTo>
                    <a:pt x="18411" y="18469"/>
                  </a:lnTo>
                  <a:lnTo>
                    <a:pt x="18419" y="18463"/>
                  </a:lnTo>
                  <a:lnTo>
                    <a:pt x="18422" y="18459"/>
                  </a:lnTo>
                  <a:lnTo>
                    <a:pt x="18424" y="18447"/>
                  </a:lnTo>
                  <a:lnTo>
                    <a:pt x="18406" y="18443"/>
                  </a:lnTo>
                  <a:lnTo>
                    <a:pt x="18387" y="18447"/>
                  </a:lnTo>
                  <a:lnTo>
                    <a:pt x="18387" y="18443"/>
                  </a:lnTo>
                  <a:lnTo>
                    <a:pt x="18402" y="18439"/>
                  </a:lnTo>
                  <a:lnTo>
                    <a:pt x="18418" y="18430"/>
                  </a:lnTo>
                  <a:lnTo>
                    <a:pt x="18430" y="18420"/>
                  </a:lnTo>
                  <a:lnTo>
                    <a:pt x="18435" y="18420"/>
                  </a:lnTo>
                  <a:lnTo>
                    <a:pt x="18439" y="18420"/>
                  </a:lnTo>
                  <a:lnTo>
                    <a:pt x="18442" y="18415"/>
                  </a:lnTo>
                  <a:lnTo>
                    <a:pt x="18441" y="18411"/>
                  </a:lnTo>
                  <a:lnTo>
                    <a:pt x="18439" y="18408"/>
                  </a:lnTo>
                  <a:lnTo>
                    <a:pt x="18439" y="18403"/>
                  </a:lnTo>
                  <a:lnTo>
                    <a:pt x="18444" y="18399"/>
                  </a:lnTo>
                  <a:lnTo>
                    <a:pt x="18460" y="18388"/>
                  </a:lnTo>
                  <a:lnTo>
                    <a:pt x="18471" y="18379"/>
                  </a:lnTo>
                  <a:lnTo>
                    <a:pt x="18479" y="18370"/>
                  </a:lnTo>
                  <a:lnTo>
                    <a:pt x="18484" y="18369"/>
                  </a:lnTo>
                  <a:lnTo>
                    <a:pt x="18490" y="18368"/>
                  </a:lnTo>
                  <a:lnTo>
                    <a:pt x="18493" y="18372"/>
                  </a:lnTo>
                  <a:lnTo>
                    <a:pt x="18494" y="18373"/>
                  </a:lnTo>
                  <a:lnTo>
                    <a:pt x="18496" y="18376"/>
                  </a:lnTo>
                  <a:lnTo>
                    <a:pt x="18499" y="18380"/>
                  </a:lnTo>
                  <a:lnTo>
                    <a:pt x="18501" y="18375"/>
                  </a:lnTo>
                  <a:lnTo>
                    <a:pt x="18503" y="18374"/>
                  </a:lnTo>
                  <a:lnTo>
                    <a:pt x="18506" y="18378"/>
                  </a:lnTo>
                  <a:lnTo>
                    <a:pt x="18513" y="18372"/>
                  </a:lnTo>
                  <a:lnTo>
                    <a:pt x="18517" y="18380"/>
                  </a:lnTo>
                  <a:lnTo>
                    <a:pt x="18521" y="18379"/>
                  </a:lnTo>
                  <a:lnTo>
                    <a:pt x="18530" y="18375"/>
                  </a:lnTo>
                  <a:lnTo>
                    <a:pt x="18545" y="18362"/>
                  </a:lnTo>
                  <a:lnTo>
                    <a:pt x="18554" y="18355"/>
                  </a:lnTo>
                  <a:lnTo>
                    <a:pt x="18640" y="18320"/>
                  </a:lnTo>
                  <a:lnTo>
                    <a:pt x="18666" y="18309"/>
                  </a:lnTo>
                  <a:lnTo>
                    <a:pt x="18956" y="18157"/>
                  </a:lnTo>
                  <a:lnTo>
                    <a:pt x="18981" y="18143"/>
                  </a:lnTo>
                  <a:lnTo>
                    <a:pt x="18989" y="18139"/>
                  </a:lnTo>
                  <a:lnTo>
                    <a:pt x="19335" y="17969"/>
                  </a:lnTo>
                  <a:lnTo>
                    <a:pt x="19579" y="17838"/>
                  </a:lnTo>
                  <a:lnTo>
                    <a:pt x="19583" y="17836"/>
                  </a:lnTo>
                  <a:lnTo>
                    <a:pt x="19575" y="17804"/>
                  </a:lnTo>
                  <a:lnTo>
                    <a:pt x="19589" y="17752"/>
                  </a:lnTo>
                  <a:lnTo>
                    <a:pt x="19583" y="17732"/>
                  </a:lnTo>
                  <a:lnTo>
                    <a:pt x="19583" y="17686"/>
                  </a:lnTo>
                  <a:lnTo>
                    <a:pt x="19565" y="17672"/>
                  </a:lnTo>
                  <a:lnTo>
                    <a:pt x="19584" y="17661"/>
                  </a:lnTo>
                  <a:lnTo>
                    <a:pt x="19604" y="17609"/>
                  </a:lnTo>
                  <a:lnTo>
                    <a:pt x="19661" y="17619"/>
                  </a:lnTo>
                  <a:lnTo>
                    <a:pt x="19671" y="17564"/>
                  </a:lnTo>
                  <a:lnTo>
                    <a:pt x="19678" y="17556"/>
                  </a:lnTo>
                  <a:lnTo>
                    <a:pt x="19690" y="17541"/>
                  </a:lnTo>
                  <a:lnTo>
                    <a:pt x="19689" y="17525"/>
                  </a:lnTo>
                  <a:lnTo>
                    <a:pt x="19705" y="17518"/>
                  </a:lnTo>
                  <a:lnTo>
                    <a:pt x="19695" y="17375"/>
                  </a:lnTo>
                  <a:lnTo>
                    <a:pt x="19703" y="17374"/>
                  </a:lnTo>
                  <a:lnTo>
                    <a:pt x="19701" y="17278"/>
                  </a:lnTo>
                  <a:lnTo>
                    <a:pt x="19689" y="17255"/>
                  </a:lnTo>
                  <a:lnTo>
                    <a:pt x="19693" y="17226"/>
                  </a:lnTo>
                  <a:lnTo>
                    <a:pt x="19709" y="17219"/>
                  </a:lnTo>
                  <a:lnTo>
                    <a:pt x="19738" y="17236"/>
                  </a:lnTo>
                  <a:lnTo>
                    <a:pt x="19751" y="17223"/>
                  </a:lnTo>
                  <a:lnTo>
                    <a:pt x="19745" y="17203"/>
                  </a:lnTo>
                  <a:lnTo>
                    <a:pt x="19710" y="17173"/>
                  </a:lnTo>
                  <a:lnTo>
                    <a:pt x="19706" y="17153"/>
                  </a:lnTo>
                  <a:lnTo>
                    <a:pt x="19706" y="17112"/>
                  </a:lnTo>
                  <a:lnTo>
                    <a:pt x="19717" y="17060"/>
                  </a:lnTo>
                  <a:lnTo>
                    <a:pt x="19773" y="16954"/>
                  </a:lnTo>
                  <a:lnTo>
                    <a:pt x="19757" y="16910"/>
                  </a:lnTo>
                  <a:lnTo>
                    <a:pt x="19791" y="16815"/>
                  </a:lnTo>
                  <a:lnTo>
                    <a:pt x="19784" y="16779"/>
                  </a:lnTo>
                  <a:lnTo>
                    <a:pt x="19761" y="16773"/>
                  </a:lnTo>
                  <a:lnTo>
                    <a:pt x="19758" y="16711"/>
                  </a:lnTo>
                  <a:lnTo>
                    <a:pt x="19746" y="16708"/>
                  </a:lnTo>
                  <a:lnTo>
                    <a:pt x="19760" y="16644"/>
                  </a:lnTo>
                  <a:lnTo>
                    <a:pt x="19733" y="16618"/>
                  </a:lnTo>
                  <a:lnTo>
                    <a:pt x="19733" y="16560"/>
                  </a:lnTo>
                  <a:lnTo>
                    <a:pt x="19743" y="16534"/>
                  </a:lnTo>
                  <a:lnTo>
                    <a:pt x="19738" y="16501"/>
                  </a:lnTo>
                  <a:lnTo>
                    <a:pt x="19767" y="16415"/>
                  </a:lnTo>
                  <a:lnTo>
                    <a:pt x="19753" y="16313"/>
                  </a:lnTo>
                  <a:lnTo>
                    <a:pt x="19743" y="16226"/>
                  </a:lnTo>
                  <a:lnTo>
                    <a:pt x="19852" y="15578"/>
                  </a:lnTo>
                  <a:lnTo>
                    <a:pt x="19881" y="15562"/>
                  </a:lnTo>
                  <a:lnTo>
                    <a:pt x="19890" y="15573"/>
                  </a:lnTo>
                  <a:lnTo>
                    <a:pt x="19912" y="15566"/>
                  </a:lnTo>
                  <a:lnTo>
                    <a:pt x="19934" y="15652"/>
                  </a:lnTo>
                  <a:lnTo>
                    <a:pt x="19938" y="15659"/>
                  </a:lnTo>
                  <a:lnTo>
                    <a:pt x="19946" y="15675"/>
                  </a:lnTo>
                  <a:lnTo>
                    <a:pt x="20003" y="15702"/>
                  </a:lnTo>
                  <a:lnTo>
                    <a:pt x="20047" y="15634"/>
                  </a:lnTo>
                  <a:lnTo>
                    <a:pt x="20079" y="15606"/>
                  </a:lnTo>
                  <a:lnTo>
                    <a:pt x="20086" y="15580"/>
                  </a:lnTo>
                  <a:lnTo>
                    <a:pt x="20102" y="15557"/>
                  </a:lnTo>
                  <a:lnTo>
                    <a:pt x="20143" y="15544"/>
                  </a:lnTo>
                  <a:lnTo>
                    <a:pt x="20138" y="15511"/>
                  </a:lnTo>
                  <a:lnTo>
                    <a:pt x="20146" y="15486"/>
                  </a:lnTo>
                  <a:lnTo>
                    <a:pt x="20181" y="15469"/>
                  </a:lnTo>
                  <a:lnTo>
                    <a:pt x="20290" y="15527"/>
                  </a:lnTo>
                  <a:lnTo>
                    <a:pt x="20332" y="15572"/>
                  </a:lnTo>
                  <a:lnTo>
                    <a:pt x="20369" y="15584"/>
                  </a:lnTo>
                  <a:lnTo>
                    <a:pt x="20573" y="16337"/>
                  </a:lnTo>
                  <a:lnTo>
                    <a:pt x="20585" y="16348"/>
                  </a:lnTo>
                  <a:lnTo>
                    <a:pt x="20579" y="16386"/>
                  </a:lnTo>
                  <a:lnTo>
                    <a:pt x="20600" y="16409"/>
                  </a:lnTo>
                  <a:lnTo>
                    <a:pt x="20600" y="16413"/>
                  </a:lnTo>
                  <a:lnTo>
                    <a:pt x="20590" y="16439"/>
                  </a:lnTo>
                  <a:lnTo>
                    <a:pt x="20594" y="16464"/>
                  </a:lnTo>
                  <a:lnTo>
                    <a:pt x="20606" y="16474"/>
                  </a:lnTo>
                  <a:lnTo>
                    <a:pt x="20601" y="16491"/>
                  </a:lnTo>
                  <a:lnTo>
                    <a:pt x="20611" y="16520"/>
                  </a:lnTo>
                  <a:lnTo>
                    <a:pt x="20631" y="16521"/>
                  </a:lnTo>
                  <a:lnTo>
                    <a:pt x="20635" y="16500"/>
                  </a:lnTo>
                  <a:lnTo>
                    <a:pt x="20665" y="16530"/>
                  </a:lnTo>
                  <a:lnTo>
                    <a:pt x="20720" y="16523"/>
                  </a:lnTo>
                  <a:lnTo>
                    <a:pt x="20733" y="16505"/>
                  </a:lnTo>
                  <a:lnTo>
                    <a:pt x="20747" y="16512"/>
                  </a:lnTo>
                  <a:lnTo>
                    <a:pt x="20767" y="16560"/>
                  </a:lnTo>
                  <a:lnTo>
                    <a:pt x="20759" y="16573"/>
                  </a:lnTo>
                  <a:lnTo>
                    <a:pt x="20750" y="16566"/>
                  </a:lnTo>
                  <a:lnTo>
                    <a:pt x="20741" y="16591"/>
                  </a:lnTo>
                  <a:lnTo>
                    <a:pt x="20789" y="16652"/>
                  </a:lnTo>
                  <a:lnTo>
                    <a:pt x="20790" y="16735"/>
                  </a:lnTo>
                  <a:lnTo>
                    <a:pt x="20830" y="16797"/>
                  </a:lnTo>
                  <a:lnTo>
                    <a:pt x="20858" y="16806"/>
                  </a:lnTo>
                  <a:lnTo>
                    <a:pt x="20866" y="16789"/>
                  </a:lnTo>
                  <a:lnTo>
                    <a:pt x="20867" y="16756"/>
                  </a:lnTo>
                  <a:lnTo>
                    <a:pt x="20908" y="16751"/>
                  </a:lnTo>
                  <a:lnTo>
                    <a:pt x="20938" y="16789"/>
                  </a:lnTo>
                  <a:lnTo>
                    <a:pt x="20945" y="16817"/>
                  </a:lnTo>
                  <a:lnTo>
                    <a:pt x="20954" y="16820"/>
                  </a:lnTo>
                  <a:lnTo>
                    <a:pt x="20981" y="16854"/>
                  </a:lnTo>
                  <a:lnTo>
                    <a:pt x="20984" y="16858"/>
                  </a:lnTo>
                  <a:lnTo>
                    <a:pt x="20979" y="16871"/>
                  </a:lnTo>
                  <a:lnTo>
                    <a:pt x="20980" y="16896"/>
                  </a:lnTo>
                  <a:lnTo>
                    <a:pt x="20978" y="16896"/>
                  </a:lnTo>
                  <a:lnTo>
                    <a:pt x="20974" y="16893"/>
                  </a:lnTo>
                  <a:lnTo>
                    <a:pt x="20965" y="16877"/>
                  </a:lnTo>
                  <a:lnTo>
                    <a:pt x="20962" y="16877"/>
                  </a:lnTo>
                  <a:lnTo>
                    <a:pt x="20954" y="16882"/>
                  </a:lnTo>
                  <a:lnTo>
                    <a:pt x="20947" y="16896"/>
                  </a:lnTo>
                  <a:lnTo>
                    <a:pt x="20953" y="16903"/>
                  </a:lnTo>
                  <a:lnTo>
                    <a:pt x="20967" y="16902"/>
                  </a:lnTo>
                  <a:lnTo>
                    <a:pt x="20970" y="16914"/>
                  </a:lnTo>
                  <a:lnTo>
                    <a:pt x="20968" y="16927"/>
                  </a:lnTo>
                  <a:lnTo>
                    <a:pt x="20965" y="16927"/>
                  </a:lnTo>
                  <a:lnTo>
                    <a:pt x="20945" y="16917"/>
                  </a:lnTo>
                  <a:lnTo>
                    <a:pt x="20937" y="16918"/>
                  </a:lnTo>
                  <a:lnTo>
                    <a:pt x="20937" y="16922"/>
                  </a:lnTo>
                  <a:lnTo>
                    <a:pt x="20946" y="16929"/>
                  </a:lnTo>
                  <a:lnTo>
                    <a:pt x="20946" y="16933"/>
                  </a:lnTo>
                  <a:lnTo>
                    <a:pt x="20961" y="16948"/>
                  </a:lnTo>
                  <a:lnTo>
                    <a:pt x="20967" y="16956"/>
                  </a:lnTo>
                  <a:lnTo>
                    <a:pt x="20973" y="16972"/>
                  </a:lnTo>
                  <a:lnTo>
                    <a:pt x="20979" y="16975"/>
                  </a:lnTo>
                  <a:lnTo>
                    <a:pt x="20975" y="16955"/>
                  </a:lnTo>
                  <a:lnTo>
                    <a:pt x="20966" y="16943"/>
                  </a:lnTo>
                  <a:lnTo>
                    <a:pt x="20969" y="16939"/>
                  </a:lnTo>
                  <a:lnTo>
                    <a:pt x="20974" y="16934"/>
                  </a:lnTo>
                  <a:lnTo>
                    <a:pt x="20974" y="16938"/>
                  </a:lnTo>
                  <a:lnTo>
                    <a:pt x="20977" y="16946"/>
                  </a:lnTo>
                  <a:lnTo>
                    <a:pt x="20989" y="16945"/>
                  </a:lnTo>
                  <a:lnTo>
                    <a:pt x="20988" y="16941"/>
                  </a:lnTo>
                  <a:lnTo>
                    <a:pt x="20985" y="16933"/>
                  </a:lnTo>
                  <a:lnTo>
                    <a:pt x="20982" y="16925"/>
                  </a:lnTo>
                  <a:lnTo>
                    <a:pt x="20984" y="16925"/>
                  </a:lnTo>
                  <a:lnTo>
                    <a:pt x="20996" y="16932"/>
                  </a:lnTo>
                  <a:lnTo>
                    <a:pt x="20997" y="16962"/>
                  </a:lnTo>
                  <a:lnTo>
                    <a:pt x="21000" y="16962"/>
                  </a:lnTo>
                  <a:lnTo>
                    <a:pt x="21002" y="16952"/>
                  </a:lnTo>
                  <a:lnTo>
                    <a:pt x="20992" y="16937"/>
                  </a:lnTo>
                  <a:lnTo>
                    <a:pt x="20973" y="16931"/>
                  </a:lnTo>
                  <a:lnTo>
                    <a:pt x="20973" y="16927"/>
                  </a:lnTo>
                  <a:lnTo>
                    <a:pt x="20970" y="16904"/>
                  </a:lnTo>
                  <a:lnTo>
                    <a:pt x="20978" y="16900"/>
                  </a:lnTo>
                  <a:lnTo>
                    <a:pt x="20987" y="16899"/>
                  </a:lnTo>
                  <a:lnTo>
                    <a:pt x="21007" y="16909"/>
                  </a:lnTo>
                  <a:lnTo>
                    <a:pt x="21014" y="16917"/>
                  </a:lnTo>
                  <a:lnTo>
                    <a:pt x="21020" y="16916"/>
                  </a:lnTo>
                  <a:lnTo>
                    <a:pt x="21021" y="16933"/>
                  </a:lnTo>
                  <a:lnTo>
                    <a:pt x="21027" y="16940"/>
                  </a:lnTo>
                  <a:lnTo>
                    <a:pt x="21030" y="16940"/>
                  </a:lnTo>
                  <a:lnTo>
                    <a:pt x="21031" y="16948"/>
                  </a:lnTo>
                  <a:lnTo>
                    <a:pt x="21023" y="16969"/>
                  </a:lnTo>
                  <a:cubicBezTo>
                    <a:pt x="21043" y="16929"/>
                    <a:pt x="21050" y="16842"/>
                    <a:pt x="21050" y="16842"/>
                  </a:cubicBezTo>
                  <a:cubicBezTo>
                    <a:pt x="21046" y="16828"/>
                    <a:pt x="21032" y="16750"/>
                    <a:pt x="21028" y="16740"/>
                  </a:cubicBezTo>
                  <a:cubicBezTo>
                    <a:pt x="21000" y="16672"/>
                    <a:pt x="21022" y="16613"/>
                    <a:pt x="21061" y="16634"/>
                  </a:cubicBezTo>
                  <a:cubicBezTo>
                    <a:pt x="21100" y="16654"/>
                    <a:pt x="21138" y="16617"/>
                    <a:pt x="21153" y="16550"/>
                  </a:cubicBezTo>
                  <a:cubicBezTo>
                    <a:pt x="21224" y="16572"/>
                    <a:pt x="21218" y="16492"/>
                    <a:pt x="21210" y="16447"/>
                  </a:cubicBezTo>
                  <a:cubicBezTo>
                    <a:pt x="21321" y="16357"/>
                    <a:pt x="21411" y="16214"/>
                    <a:pt x="21422" y="16146"/>
                  </a:cubicBezTo>
                  <a:cubicBezTo>
                    <a:pt x="21433" y="16079"/>
                    <a:pt x="21455" y="16017"/>
                    <a:pt x="21480" y="15984"/>
                  </a:cubicBezTo>
                  <a:cubicBezTo>
                    <a:pt x="21504" y="15952"/>
                    <a:pt x="21524" y="15904"/>
                    <a:pt x="21524" y="15868"/>
                  </a:cubicBezTo>
                  <a:cubicBezTo>
                    <a:pt x="21524" y="15831"/>
                    <a:pt x="21540" y="15825"/>
                    <a:pt x="21565" y="15808"/>
                  </a:cubicBezTo>
                  <a:cubicBezTo>
                    <a:pt x="21590" y="15792"/>
                    <a:pt x="21580" y="15728"/>
                    <a:pt x="21583" y="15690"/>
                  </a:cubicBezTo>
                  <a:cubicBezTo>
                    <a:pt x="21586" y="15651"/>
                    <a:pt x="21554" y="15606"/>
                    <a:pt x="21532" y="15577"/>
                  </a:cubicBezTo>
                  <a:cubicBezTo>
                    <a:pt x="21515" y="15554"/>
                    <a:pt x="21547" y="15571"/>
                    <a:pt x="21547" y="15589"/>
                  </a:cubicBezTo>
                  <a:lnTo>
                    <a:pt x="21547" y="15274"/>
                  </a:lnTo>
                  <a:cubicBezTo>
                    <a:pt x="21547" y="15278"/>
                    <a:pt x="21502" y="15330"/>
                    <a:pt x="21484" y="15346"/>
                  </a:cubicBezTo>
                  <a:cubicBezTo>
                    <a:pt x="21462" y="15364"/>
                    <a:pt x="21433" y="15323"/>
                    <a:pt x="21421" y="15280"/>
                  </a:cubicBezTo>
                  <a:cubicBezTo>
                    <a:pt x="21409" y="15237"/>
                    <a:pt x="21408" y="15231"/>
                    <a:pt x="21376" y="15206"/>
                  </a:cubicBezTo>
                  <a:cubicBezTo>
                    <a:pt x="21344" y="15182"/>
                    <a:pt x="21348" y="15114"/>
                    <a:pt x="21336" y="15112"/>
                  </a:cubicBezTo>
                  <a:cubicBezTo>
                    <a:pt x="21187" y="15071"/>
                    <a:pt x="21246" y="14936"/>
                    <a:pt x="21221" y="14914"/>
                  </a:cubicBezTo>
                  <a:cubicBezTo>
                    <a:pt x="21176" y="14870"/>
                    <a:pt x="21129" y="14930"/>
                    <a:pt x="21115" y="14973"/>
                  </a:cubicBezTo>
                  <a:cubicBezTo>
                    <a:pt x="21102" y="15016"/>
                    <a:pt x="21099" y="15016"/>
                    <a:pt x="21097" y="14985"/>
                  </a:cubicBezTo>
                  <a:cubicBezTo>
                    <a:pt x="21094" y="14954"/>
                    <a:pt x="21083" y="14969"/>
                    <a:pt x="21044" y="15002"/>
                  </a:cubicBezTo>
                  <a:cubicBezTo>
                    <a:pt x="21102" y="14907"/>
                    <a:pt x="21080" y="14867"/>
                    <a:pt x="21104" y="14791"/>
                  </a:cubicBezTo>
                  <a:cubicBezTo>
                    <a:pt x="21127" y="14715"/>
                    <a:pt x="21100" y="14635"/>
                    <a:pt x="21083" y="14588"/>
                  </a:cubicBezTo>
                  <a:cubicBezTo>
                    <a:pt x="21066" y="14541"/>
                    <a:pt x="21069" y="14467"/>
                    <a:pt x="21087" y="14435"/>
                  </a:cubicBezTo>
                  <a:cubicBezTo>
                    <a:pt x="21105" y="14402"/>
                    <a:pt x="21045" y="14394"/>
                    <a:pt x="21031" y="14410"/>
                  </a:cubicBezTo>
                  <a:cubicBezTo>
                    <a:pt x="21017" y="14426"/>
                    <a:pt x="21002" y="14441"/>
                    <a:pt x="20971" y="14439"/>
                  </a:cubicBezTo>
                  <a:cubicBezTo>
                    <a:pt x="20912" y="14428"/>
                    <a:pt x="20852" y="14672"/>
                    <a:pt x="20846" y="14705"/>
                  </a:cubicBezTo>
                  <a:cubicBezTo>
                    <a:pt x="20841" y="14738"/>
                    <a:pt x="20805" y="14696"/>
                    <a:pt x="20781" y="14646"/>
                  </a:cubicBezTo>
                  <a:cubicBezTo>
                    <a:pt x="20758" y="14594"/>
                    <a:pt x="20704" y="14566"/>
                    <a:pt x="20680" y="14594"/>
                  </a:cubicBezTo>
                  <a:cubicBezTo>
                    <a:pt x="20655" y="14623"/>
                    <a:pt x="20604" y="14625"/>
                    <a:pt x="20571" y="14623"/>
                  </a:cubicBezTo>
                  <a:cubicBezTo>
                    <a:pt x="20538" y="14621"/>
                    <a:pt x="20517" y="14619"/>
                    <a:pt x="20498" y="14651"/>
                  </a:cubicBezTo>
                  <a:cubicBezTo>
                    <a:pt x="20480" y="14683"/>
                    <a:pt x="20434" y="14744"/>
                    <a:pt x="20399" y="14754"/>
                  </a:cubicBezTo>
                  <a:cubicBezTo>
                    <a:pt x="20397" y="14755"/>
                    <a:pt x="20395" y="14756"/>
                    <a:pt x="20393" y="14756"/>
                  </a:cubicBezTo>
                  <a:cubicBezTo>
                    <a:pt x="20415" y="14741"/>
                    <a:pt x="20473" y="14657"/>
                    <a:pt x="20485" y="14615"/>
                  </a:cubicBezTo>
                  <a:cubicBezTo>
                    <a:pt x="20498" y="14572"/>
                    <a:pt x="20511" y="14559"/>
                    <a:pt x="20550" y="14547"/>
                  </a:cubicBezTo>
                  <a:cubicBezTo>
                    <a:pt x="20589" y="14534"/>
                    <a:pt x="20601" y="14520"/>
                    <a:pt x="20604" y="14469"/>
                  </a:cubicBezTo>
                  <a:cubicBezTo>
                    <a:pt x="20607" y="14418"/>
                    <a:pt x="20737" y="14424"/>
                    <a:pt x="20775" y="14426"/>
                  </a:cubicBezTo>
                  <a:cubicBezTo>
                    <a:pt x="20812" y="14428"/>
                    <a:pt x="20870" y="14406"/>
                    <a:pt x="20892" y="14289"/>
                  </a:cubicBezTo>
                  <a:cubicBezTo>
                    <a:pt x="20914" y="14172"/>
                    <a:pt x="20962" y="14143"/>
                    <a:pt x="20951" y="14109"/>
                  </a:cubicBezTo>
                  <a:cubicBezTo>
                    <a:pt x="20940" y="14074"/>
                    <a:pt x="20919" y="14043"/>
                    <a:pt x="20973" y="13967"/>
                  </a:cubicBezTo>
                  <a:cubicBezTo>
                    <a:pt x="21027" y="13892"/>
                    <a:pt x="21024" y="13843"/>
                    <a:pt x="21010" y="13808"/>
                  </a:cubicBezTo>
                  <a:cubicBezTo>
                    <a:pt x="20996" y="13773"/>
                    <a:pt x="21003" y="13756"/>
                    <a:pt x="21012" y="13726"/>
                  </a:cubicBezTo>
                  <a:cubicBezTo>
                    <a:pt x="21020" y="13695"/>
                    <a:pt x="20944" y="13681"/>
                    <a:pt x="20903" y="13671"/>
                  </a:cubicBezTo>
                  <a:cubicBezTo>
                    <a:pt x="20861" y="13660"/>
                    <a:pt x="20856" y="13640"/>
                    <a:pt x="20892" y="13638"/>
                  </a:cubicBezTo>
                  <a:cubicBezTo>
                    <a:pt x="20928" y="13636"/>
                    <a:pt x="20991" y="13628"/>
                    <a:pt x="20969" y="13607"/>
                  </a:cubicBezTo>
                  <a:cubicBezTo>
                    <a:pt x="20669" y="13300"/>
                    <a:pt x="20220" y="13849"/>
                    <a:pt x="20076" y="14226"/>
                  </a:cubicBezTo>
                  <a:cubicBezTo>
                    <a:pt x="19955" y="14410"/>
                    <a:pt x="19815" y="14696"/>
                    <a:pt x="19793" y="14844"/>
                  </a:cubicBezTo>
                  <a:cubicBezTo>
                    <a:pt x="19691" y="14975"/>
                    <a:pt x="19616" y="15323"/>
                    <a:pt x="19619" y="15470"/>
                  </a:cubicBezTo>
                  <a:cubicBezTo>
                    <a:pt x="19622" y="15618"/>
                    <a:pt x="19547" y="15761"/>
                    <a:pt x="19564" y="15814"/>
                  </a:cubicBezTo>
                  <a:cubicBezTo>
                    <a:pt x="19581" y="15868"/>
                    <a:pt x="19575" y="15892"/>
                    <a:pt x="19542" y="15958"/>
                  </a:cubicBezTo>
                  <a:cubicBezTo>
                    <a:pt x="19559" y="16191"/>
                    <a:pt x="19415" y="16428"/>
                    <a:pt x="19313" y="16535"/>
                  </a:cubicBezTo>
                  <a:cubicBezTo>
                    <a:pt x="19349" y="16380"/>
                    <a:pt x="19388" y="16257"/>
                    <a:pt x="19415" y="16212"/>
                  </a:cubicBezTo>
                  <a:cubicBezTo>
                    <a:pt x="19443" y="16168"/>
                    <a:pt x="19435" y="16101"/>
                    <a:pt x="19432" y="15988"/>
                  </a:cubicBezTo>
                  <a:cubicBezTo>
                    <a:pt x="19429" y="15874"/>
                    <a:pt x="19493" y="15876"/>
                    <a:pt x="19488" y="15836"/>
                  </a:cubicBezTo>
                  <a:cubicBezTo>
                    <a:pt x="19483" y="15796"/>
                    <a:pt x="19484" y="15696"/>
                    <a:pt x="19509" y="15633"/>
                  </a:cubicBezTo>
                  <a:cubicBezTo>
                    <a:pt x="19533" y="15570"/>
                    <a:pt x="19520" y="15520"/>
                    <a:pt x="19523" y="15475"/>
                  </a:cubicBezTo>
                  <a:cubicBezTo>
                    <a:pt x="19526" y="15431"/>
                    <a:pt x="19509" y="15355"/>
                    <a:pt x="19504" y="15337"/>
                  </a:cubicBezTo>
                  <a:cubicBezTo>
                    <a:pt x="19500" y="15318"/>
                    <a:pt x="19443" y="15314"/>
                    <a:pt x="19424" y="15302"/>
                  </a:cubicBezTo>
                  <a:cubicBezTo>
                    <a:pt x="19404" y="15289"/>
                    <a:pt x="19386" y="15292"/>
                    <a:pt x="19358" y="15326"/>
                  </a:cubicBezTo>
                  <a:cubicBezTo>
                    <a:pt x="19248" y="15257"/>
                    <a:pt x="19148" y="15377"/>
                    <a:pt x="19130" y="15414"/>
                  </a:cubicBezTo>
                  <a:cubicBezTo>
                    <a:pt x="19111" y="15450"/>
                    <a:pt x="19118" y="15389"/>
                    <a:pt x="19128" y="15363"/>
                  </a:cubicBezTo>
                  <a:cubicBezTo>
                    <a:pt x="19139" y="15337"/>
                    <a:pt x="19096" y="15335"/>
                    <a:pt x="19050" y="15367"/>
                  </a:cubicBezTo>
                  <a:cubicBezTo>
                    <a:pt x="19088" y="15271"/>
                    <a:pt x="19161" y="15334"/>
                    <a:pt x="19181" y="15317"/>
                  </a:cubicBezTo>
                  <a:cubicBezTo>
                    <a:pt x="19249" y="15251"/>
                    <a:pt x="19288" y="15275"/>
                    <a:pt x="19307" y="15279"/>
                  </a:cubicBezTo>
                  <a:cubicBezTo>
                    <a:pt x="19327" y="15281"/>
                    <a:pt x="19355" y="15294"/>
                    <a:pt x="19380" y="15274"/>
                  </a:cubicBezTo>
                  <a:cubicBezTo>
                    <a:pt x="19406" y="15254"/>
                    <a:pt x="19450" y="15268"/>
                    <a:pt x="19469" y="15291"/>
                  </a:cubicBezTo>
                  <a:cubicBezTo>
                    <a:pt x="19489" y="15314"/>
                    <a:pt x="19501" y="15308"/>
                    <a:pt x="19513" y="15295"/>
                  </a:cubicBezTo>
                  <a:cubicBezTo>
                    <a:pt x="19582" y="15163"/>
                    <a:pt x="19568" y="14947"/>
                    <a:pt x="19564" y="14908"/>
                  </a:cubicBezTo>
                  <a:cubicBezTo>
                    <a:pt x="19565" y="14878"/>
                    <a:pt x="19573" y="14859"/>
                    <a:pt x="19585" y="14834"/>
                  </a:cubicBezTo>
                  <a:cubicBezTo>
                    <a:pt x="19596" y="14808"/>
                    <a:pt x="19584" y="14803"/>
                    <a:pt x="19575" y="14758"/>
                  </a:cubicBezTo>
                  <a:cubicBezTo>
                    <a:pt x="19566" y="14713"/>
                    <a:pt x="19637" y="14558"/>
                    <a:pt x="19645" y="14541"/>
                  </a:cubicBezTo>
                  <a:cubicBezTo>
                    <a:pt x="19652" y="14525"/>
                    <a:pt x="19650" y="14493"/>
                    <a:pt x="19647" y="14473"/>
                  </a:cubicBezTo>
                  <a:cubicBezTo>
                    <a:pt x="19645" y="14454"/>
                    <a:pt x="19666" y="14425"/>
                    <a:pt x="19679" y="14407"/>
                  </a:cubicBezTo>
                  <a:cubicBezTo>
                    <a:pt x="19692" y="14388"/>
                    <a:pt x="19682" y="14370"/>
                    <a:pt x="19674" y="14348"/>
                  </a:cubicBezTo>
                  <a:cubicBezTo>
                    <a:pt x="19667" y="14327"/>
                    <a:pt x="19692" y="14349"/>
                    <a:pt x="19701" y="14364"/>
                  </a:cubicBezTo>
                  <a:cubicBezTo>
                    <a:pt x="19710" y="14378"/>
                    <a:pt x="19725" y="14362"/>
                    <a:pt x="19736" y="14337"/>
                  </a:cubicBezTo>
                  <a:cubicBezTo>
                    <a:pt x="19746" y="14313"/>
                    <a:pt x="19745" y="14298"/>
                    <a:pt x="19730" y="14298"/>
                  </a:cubicBezTo>
                  <a:cubicBezTo>
                    <a:pt x="19716" y="14298"/>
                    <a:pt x="19730" y="14291"/>
                    <a:pt x="19736" y="14262"/>
                  </a:cubicBezTo>
                  <a:cubicBezTo>
                    <a:pt x="19759" y="14111"/>
                    <a:pt x="19894" y="14066"/>
                    <a:pt x="19928" y="14014"/>
                  </a:cubicBezTo>
                  <a:cubicBezTo>
                    <a:pt x="19962" y="13963"/>
                    <a:pt x="19949" y="13863"/>
                    <a:pt x="19932" y="13830"/>
                  </a:cubicBezTo>
                  <a:cubicBezTo>
                    <a:pt x="19915" y="13798"/>
                    <a:pt x="19925" y="13748"/>
                    <a:pt x="19901" y="13676"/>
                  </a:cubicBezTo>
                  <a:cubicBezTo>
                    <a:pt x="19930" y="13628"/>
                    <a:pt x="19930" y="13581"/>
                    <a:pt x="19912" y="13470"/>
                  </a:cubicBezTo>
                  <a:cubicBezTo>
                    <a:pt x="19961" y="13412"/>
                    <a:pt x="19950" y="13325"/>
                    <a:pt x="19946" y="13307"/>
                  </a:cubicBezTo>
                  <a:cubicBezTo>
                    <a:pt x="19941" y="13290"/>
                    <a:pt x="19964" y="13293"/>
                    <a:pt x="19989" y="13291"/>
                  </a:cubicBezTo>
                  <a:cubicBezTo>
                    <a:pt x="20015" y="13289"/>
                    <a:pt x="20014" y="13267"/>
                    <a:pt x="20016" y="13233"/>
                  </a:cubicBezTo>
                  <a:cubicBezTo>
                    <a:pt x="20017" y="13200"/>
                    <a:pt x="20049" y="13187"/>
                    <a:pt x="20079" y="13158"/>
                  </a:cubicBezTo>
                  <a:cubicBezTo>
                    <a:pt x="20109" y="13128"/>
                    <a:pt x="20116" y="13130"/>
                    <a:pt x="20116" y="13071"/>
                  </a:cubicBezTo>
                  <a:cubicBezTo>
                    <a:pt x="20149" y="13066"/>
                    <a:pt x="20173" y="13054"/>
                    <a:pt x="20209" y="13007"/>
                  </a:cubicBezTo>
                  <a:cubicBezTo>
                    <a:pt x="20244" y="12960"/>
                    <a:pt x="20290" y="12903"/>
                    <a:pt x="20316" y="12892"/>
                  </a:cubicBezTo>
                  <a:cubicBezTo>
                    <a:pt x="20442" y="12853"/>
                    <a:pt x="20498" y="12770"/>
                    <a:pt x="20525" y="12724"/>
                  </a:cubicBezTo>
                  <a:cubicBezTo>
                    <a:pt x="20551" y="12678"/>
                    <a:pt x="20580" y="12710"/>
                    <a:pt x="20598" y="12690"/>
                  </a:cubicBezTo>
                  <a:cubicBezTo>
                    <a:pt x="20684" y="12569"/>
                    <a:pt x="20710" y="12555"/>
                    <a:pt x="20761" y="12552"/>
                  </a:cubicBezTo>
                  <a:cubicBezTo>
                    <a:pt x="20812" y="12549"/>
                    <a:pt x="20861" y="12515"/>
                    <a:pt x="20874" y="12480"/>
                  </a:cubicBezTo>
                  <a:cubicBezTo>
                    <a:pt x="20887" y="12445"/>
                    <a:pt x="20870" y="12418"/>
                    <a:pt x="20902" y="12409"/>
                  </a:cubicBezTo>
                  <a:cubicBezTo>
                    <a:pt x="20934" y="12401"/>
                    <a:pt x="20974" y="12337"/>
                    <a:pt x="20985" y="12328"/>
                  </a:cubicBezTo>
                  <a:cubicBezTo>
                    <a:pt x="20996" y="12320"/>
                    <a:pt x="21069" y="12280"/>
                    <a:pt x="21098" y="12242"/>
                  </a:cubicBezTo>
                  <a:cubicBezTo>
                    <a:pt x="21127" y="12205"/>
                    <a:pt x="21142" y="12223"/>
                    <a:pt x="21160" y="12222"/>
                  </a:cubicBezTo>
                  <a:cubicBezTo>
                    <a:pt x="21179" y="12221"/>
                    <a:pt x="21221" y="12194"/>
                    <a:pt x="21244" y="12169"/>
                  </a:cubicBezTo>
                  <a:cubicBezTo>
                    <a:pt x="21267" y="12143"/>
                    <a:pt x="21277" y="12158"/>
                    <a:pt x="21293" y="12171"/>
                  </a:cubicBezTo>
                  <a:cubicBezTo>
                    <a:pt x="21309" y="12183"/>
                    <a:pt x="21317" y="12171"/>
                    <a:pt x="21328" y="12131"/>
                  </a:cubicBezTo>
                  <a:cubicBezTo>
                    <a:pt x="21338" y="12091"/>
                    <a:pt x="21334" y="12094"/>
                    <a:pt x="21338" y="12156"/>
                  </a:cubicBezTo>
                  <a:cubicBezTo>
                    <a:pt x="21399" y="11979"/>
                    <a:pt x="21547" y="11908"/>
                    <a:pt x="21547" y="11857"/>
                  </a:cubicBezTo>
                  <a:lnTo>
                    <a:pt x="21547" y="8740"/>
                  </a:lnTo>
                  <a:cubicBezTo>
                    <a:pt x="21547" y="8743"/>
                    <a:pt x="21558" y="8746"/>
                    <a:pt x="21555" y="8749"/>
                  </a:cubicBezTo>
                  <a:cubicBezTo>
                    <a:pt x="21525" y="8772"/>
                    <a:pt x="21533" y="8801"/>
                    <a:pt x="21545" y="8855"/>
                  </a:cubicBezTo>
                  <a:close/>
                  <a:moveTo>
                    <a:pt x="21545" y="885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 name="AutoShape 159"/>
            <p:cNvSpPr>
              <a:spLocks/>
            </p:cNvSpPr>
            <p:nvPr/>
          </p:nvSpPr>
          <p:spPr bwMode="auto">
            <a:xfrm>
              <a:off x="5168903" y="2870200"/>
              <a:ext cx="11113" cy="31750"/>
            </a:xfrm>
            <a:custGeom>
              <a:avLst/>
              <a:gdLst/>
              <a:ahLst/>
              <a:cxnLst/>
              <a:rect l="0" t="0" r="r" b="b"/>
              <a:pathLst>
                <a:path w="18553" h="18981">
                  <a:moveTo>
                    <a:pt x="2621" y="404"/>
                  </a:moveTo>
                  <a:cubicBezTo>
                    <a:pt x="-2455" y="3229"/>
                    <a:pt x="-604" y="10349"/>
                    <a:pt x="12123" y="18981"/>
                  </a:cubicBezTo>
                  <a:cubicBezTo>
                    <a:pt x="18630" y="16927"/>
                    <a:pt x="19145" y="14218"/>
                    <a:pt x="18172" y="13242"/>
                  </a:cubicBezTo>
                  <a:cubicBezTo>
                    <a:pt x="17294" y="12258"/>
                    <a:pt x="5903" y="-2619"/>
                    <a:pt x="2621" y="404"/>
                  </a:cubicBezTo>
                  <a:close/>
                  <a:moveTo>
                    <a:pt x="2621" y="40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 name="AutoShape 160"/>
            <p:cNvSpPr>
              <a:spLocks/>
            </p:cNvSpPr>
            <p:nvPr/>
          </p:nvSpPr>
          <p:spPr bwMode="auto">
            <a:xfrm>
              <a:off x="5207003" y="2895600"/>
              <a:ext cx="9525" cy="30163"/>
            </a:xfrm>
            <a:custGeom>
              <a:avLst/>
              <a:gdLst/>
              <a:ahLst/>
              <a:cxnLst/>
              <a:rect l="0" t="0" r="r" b="b"/>
              <a:pathLst>
                <a:path w="17626" h="21600">
                  <a:moveTo>
                    <a:pt x="17414" y="0"/>
                  </a:moveTo>
                  <a:cubicBezTo>
                    <a:pt x="6749" y="1774"/>
                    <a:pt x="-748" y="17234"/>
                    <a:pt x="60" y="21600"/>
                  </a:cubicBezTo>
                  <a:cubicBezTo>
                    <a:pt x="20852" y="14577"/>
                    <a:pt x="17414" y="0"/>
                    <a:pt x="17414" y="0"/>
                  </a:cubicBezTo>
                  <a:close/>
                  <a:moveTo>
                    <a:pt x="17414"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 name="AutoShape 161"/>
            <p:cNvSpPr>
              <a:spLocks/>
            </p:cNvSpPr>
            <p:nvPr/>
          </p:nvSpPr>
          <p:spPr bwMode="auto">
            <a:xfrm>
              <a:off x="5130803" y="2781300"/>
              <a:ext cx="23813" cy="47625"/>
            </a:xfrm>
            <a:custGeom>
              <a:avLst/>
              <a:gdLst/>
              <a:ahLst/>
              <a:cxnLst/>
              <a:rect l="0" t="0" r="r" b="b"/>
              <a:pathLst>
                <a:path w="20384" h="20833">
                  <a:moveTo>
                    <a:pt x="13088" y="20189"/>
                  </a:moveTo>
                  <a:cubicBezTo>
                    <a:pt x="14080" y="21600"/>
                    <a:pt x="17865" y="20336"/>
                    <a:pt x="19727" y="19763"/>
                  </a:cubicBezTo>
                  <a:cubicBezTo>
                    <a:pt x="21600" y="19205"/>
                    <a:pt x="18786" y="17293"/>
                    <a:pt x="19637" y="13936"/>
                  </a:cubicBezTo>
                  <a:cubicBezTo>
                    <a:pt x="20508" y="10608"/>
                    <a:pt x="9493" y="4045"/>
                    <a:pt x="7240" y="2339"/>
                  </a:cubicBezTo>
                  <a:cubicBezTo>
                    <a:pt x="4987" y="619"/>
                    <a:pt x="3004" y="664"/>
                    <a:pt x="0" y="0"/>
                  </a:cubicBezTo>
                  <a:cubicBezTo>
                    <a:pt x="0" y="0"/>
                    <a:pt x="80" y="6763"/>
                    <a:pt x="3004" y="8312"/>
                  </a:cubicBezTo>
                  <a:cubicBezTo>
                    <a:pt x="5968" y="9883"/>
                    <a:pt x="9173" y="13845"/>
                    <a:pt x="9854" y="16456"/>
                  </a:cubicBezTo>
                  <a:cubicBezTo>
                    <a:pt x="10575" y="19027"/>
                    <a:pt x="12127" y="18787"/>
                    <a:pt x="13088" y="20189"/>
                  </a:cubicBezTo>
                  <a:close/>
                  <a:moveTo>
                    <a:pt x="13088" y="2018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 name="AutoShape 162"/>
            <p:cNvSpPr>
              <a:spLocks/>
            </p:cNvSpPr>
            <p:nvPr/>
          </p:nvSpPr>
          <p:spPr bwMode="auto">
            <a:xfrm>
              <a:off x="5156203" y="2768600"/>
              <a:ext cx="23813" cy="60325"/>
            </a:xfrm>
            <a:custGeom>
              <a:avLst/>
              <a:gdLst/>
              <a:ahLst/>
              <a:cxnLst/>
              <a:rect l="0" t="0" r="r" b="b"/>
              <a:pathLst>
                <a:path w="19703" h="21170">
                  <a:moveTo>
                    <a:pt x="3927" y="7091"/>
                  </a:moveTo>
                  <a:cubicBezTo>
                    <a:pt x="5263" y="7878"/>
                    <a:pt x="4682" y="8580"/>
                    <a:pt x="4314" y="9275"/>
                  </a:cubicBezTo>
                  <a:cubicBezTo>
                    <a:pt x="3927" y="9990"/>
                    <a:pt x="3743" y="10569"/>
                    <a:pt x="4585" y="11360"/>
                  </a:cubicBezTo>
                  <a:cubicBezTo>
                    <a:pt x="5427" y="12154"/>
                    <a:pt x="6114" y="12443"/>
                    <a:pt x="5892" y="13852"/>
                  </a:cubicBezTo>
                  <a:cubicBezTo>
                    <a:pt x="5718" y="15271"/>
                    <a:pt x="8543" y="18960"/>
                    <a:pt x="9114" y="19870"/>
                  </a:cubicBezTo>
                  <a:cubicBezTo>
                    <a:pt x="9695" y="20791"/>
                    <a:pt x="11960" y="21115"/>
                    <a:pt x="13382" y="21149"/>
                  </a:cubicBezTo>
                  <a:cubicBezTo>
                    <a:pt x="14785" y="21196"/>
                    <a:pt x="16469" y="21236"/>
                    <a:pt x="17989" y="20413"/>
                  </a:cubicBezTo>
                  <a:cubicBezTo>
                    <a:pt x="19498" y="19581"/>
                    <a:pt x="20437" y="18207"/>
                    <a:pt x="18966" y="17417"/>
                  </a:cubicBezTo>
                  <a:cubicBezTo>
                    <a:pt x="17427" y="16649"/>
                    <a:pt x="16469" y="15132"/>
                    <a:pt x="16953" y="13977"/>
                  </a:cubicBezTo>
                  <a:cubicBezTo>
                    <a:pt x="17427" y="12811"/>
                    <a:pt x="13837" y="9412"/>
                    <a:pt x="13566" y="8039"/>
                  </a:cubicBezTo>
                  <a:cubicBezTo>
                    <a:pt x="13266" y="6669"/>
                    <a:pt x="7808" y="1651"/>
                    <a:pt x="6560" y="647"/>
                  </a:cubicBezTo>
                  <a:cubicBezTo>
                    <a:pt x="5340" y="-364"/>
                    <a:pt x="2118" y="70"/>
                    <a:pt x="356" y="234"/>
                  </a:cubicBezTo>
                  <a:cubicBezTo>
                    <a:pt x="-1163" y="1291"/>
                    <a:pt x="2592" y="6295"/>
                    <a:pt x="3927" y="7091"/>
                  </a:cubicBezTo>
                  <a:close/>
                  <a:moveTo>
                    <a:pt x="3927" y="709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 name="AutoShape 163"/>
            <p:cNvSpPr>
              <a:spLocks/>
            </p:cNvSpPr>
            <p:nvPr/>
          </p:nvSpPr>
          <p:spPr bwMode="auto">
            <a:xfrm>
              <a:off x="5168903" y="2717800"/>
              <a:ext cx="17463" cy="36513"/>
            </a:xfrm>
            <a:custGeom>
              <a:avLst/>
              <a:gdLst/>
              <a:ahLst/>
              <a:cxnLst/>
              <a:rect l="0" t="0" r="r" b="b"/>
              <a:pathLst>
                <a:path w="19723" h="21002">
                  <a:moveTo>
                    <a:pt x="5715" y="10078"/>
                  </a:moveTo>
                  <a:cubicBezTo>
                    <a:pt x="8962" y="10731"/>
                    <a:pt x="8488" y="12805"/>
                    <a:pt x="6217" y="13996"/>
                  </a:cubicBezTo>
                  <a:cubicBezTo>
                    <a:pt x="3973" y="15159"/>
                    <a:pt x="6537" y="17288"/>
                    <a:pt x="7750" y="18501"/>
                  </a:cubicBezTo>
                  <a:cubicBezTo>
                    <a:pt x="8962" y="19748"/>
                    <a:pt x="13993" y="20360"/>
                    <a:pt x="17769" y="20967"/>
                  </a:cubicBezTo>
                  <a:cubicBezTo>
                    <a:pt x="21518" y="21600"/>
                    <a:pt x="19010" y="13265"/>
                    <a:pt x="17351" y="9045"/>
                  </a:cubicBezTo>
                  <a:cubicBezTo>
                    <a:pt x="15707" y="4828"/>
                    <a:pt x="11443" y="1999"/>
                    <a:pt x="7875" y="0"/>
                  </a:cubicBezTo>
                  <a:cubicBezTo>
                    <a:pt x="7875" y="0"/>
                    <a:pt x="2872" y="2143"/>
                    <a:pt x="1967" y="2938"/>
                  </a:cubicBezTo>
                  <a:cubicBezTo>
                    <a:pt x="1047" y="3714"/>
                    <a:pt x="85" y="5397"/>
                    <a:pt x="2" y="7200"/>
                  </a:cubicBezTo>
                  <a:cubicBezTo>
                    <a:pt x="-82" y="8985"/>
                    <a:pt x="2454" y="9417"/>
                    <a:pt x="5715" y="10078"/>
                  </a:cubicBezTo>
                  <a:close/>
                  <a:moveTo>
                    <a:pt x="5715" y="1007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 name="AutoShape 164"/>
            <p:cNvSpPr>
              <a:spLocks/>
            </p:cNvSpPr>
            <p:nvPr/>
          </p:nvSpPr>
          <p:spPr bwMode="auto">
            <a:xfrm>
              <a:off x="5016503" y="2781300"/>
              <a:ext cx="41275" cy="101600"/>
            </a:xfrm>
            <a:custGeom>
              <a:avLst/>
              <a:gdLst/>
              <a:ahLst/>
              <a:cxnLst/>
              <a:rect l="0" t="0" r="r" b="b"/>
              <a:pathLst>
                <a:path w="21197" h="21441">
                  <a:moveTo>
                    <a:pt x="15951" y="3356"/>
                  </a:moveTo>
                  <a:cubicBezTo>
                    <a:pt x="17160" y="3253"/>
                    <a:pt x="17591" y="3708"/>
                    <a:pt x="21114" y="5232"/>
                  </a:cubicBezTo>
                  <a:cubicBezTo>
                    <a:pt x="21600" y="2902"/>
                    <a:pt x="19854" y="1236"/>
                    <a:pt x="18320" y="954"/>
                  </a:cubicBezTo>
                  <a:cubicBezTo>
                    <a:pt x="16792" y="676"/>
                    <a:pt x="14616" y="347"/>
                    <a:pt x="11087" y="1081"/>
                  </a:cubicBezTo>
                  <a:cubicBezTo>
                    <a:pt x="8468" y="191"/>
                    <a:pt x="3785" y="-85"/>
                    <a:pt x="0" y="21"/>
                  </a:cubicBezTo>
                  <a:cubicBezTo>
                    <a:pt x="131" y="625"/>
                    <a:pt x="2681" y="1867"/>
                    <a:pt x="4390" y="2263"/>
                  </a:cubicBezTo>
                  <a:cubicBezTo>
                    <a:pt x="6086" y="2671"/>
                    <a:pt x="6086" y="3510"/>
                    <a:pt x="6267" y="3984"/>
                  </a:cubicBezTo>
                  <a:cubicBezTo>
                    <a:pt x="6460" y="4469"/>
                    <a:pt x="4571" y="3984"/>
                    <a:pt x="3280" y="3554"/>
                  </a:cubicBezTo>
                  <a:cubicBezTo>
                    <a:pt x="2014" y="3131"/>
                    <a:pt x="3043" y="5761"/>
                    <a:pt x="3155" y="6385"/>
                  </a:cubicBezTo>
                  <a:cubicBezTo>
                    <a:pt x="3280" y="7024"/>
                    <a:pt x="4627" y="6952"/>
                    <a:pt x="6148" y="7004"/>
                  </a:cubicBezTo>
                  <a:cubicBezTo>
                    <a:pt x="7670" y="7046"/>
                    <a:pt x="8699" y="8590"/>
                    <a:pt x="6703" y="10007"/>
                  </a:cubicBezTo>
                  <a:cubicBezTo>
                    <a:pt x="4677" y="11416"/>
                    <a:pt x="10538" y="14687"/>
                    <a:pt x="11505" y="15172"/>
                  </a:cubicBezTo>
                  <a:cubicBezTo>
                    <a:pt x="12484" y="15648"/>
                    <a:pt x="11268" y="16512"/>
                    <a:pt x="10713" y="17040"/>
                  </a:cubicBezTo>
                  <a:cubicBezTo>
                    <a:pt x="10164" y="17568"/>
                    <a:pt x="12284" y="19562"/>
                    <a:pt x="12976" y="20325"/>
                  </a:cubicBezTo>
                  <a:cubicBezTo>
                    <a:pt x="13643" y="21078"/>
                    <a:pt x="15464" y="21366"/>
                    <a:pt x="17827" y="21436"/>
                  </a:cubicBezTo>
                  <a:cubicBezTo>
                    <a:pt x="20203" y="21515"/>
                    <a:pt x="20702" y="20608"/>
                    <a:pt x="20509" y="19387"/>
                  </a:cubicBezTo>
                  <a:cubicBezTo>
                    <a:pt x="20509" y="19387"/>
                    <a:pt x="18806" y="19089"/>
                    <a:pt x="17036" y="18987"/>
                  </a:cubicBezTo>
                  <a:cubicBezTo>
                    <a:pt x="15265" y="18891"/>
                    <a:pt x="14616" y="16885"/>
                    <a:pt x="15389" y="15957"/>
                  </a:cubicBezTo>
                  <a:cubicBezTo>
                    <a:pt x="16181" y="15012"/>
                    <a:pt x="11505" y="12467"/>
                    <a:pt x="12346" y="11679"/>
                  </a:cubicBezTo>
                  <a:cubicBezTo>
                    <a:pt x="13194" y="10899"/>
                    <a:pt x="12234" y="9549"/>
                    <a:pt x="11505" y="9004"/>
                  </a:cubicBezTo>
                  <a:cubicBezTo>
                    <a:pt x="10763" y="8441"/>
                    <a:pt x="12671" y="8717"/>
                    <a:pt x="14616" y="8788"/>
                  </a:cubicBezTo>
                  <a:cubicBezTo>
                    <a:pt x="16568" y="8877"/>
                    <a:pt x="13026" y="7859"/>
                    <a:pt x="11692" y="7425"/>
                  </a:cubicBezTo>
                  <a:cubicBezTo>
                    <a:pt x="10345" y="7004"/>
                    <a:pt x="11791" y="4347"/>
                    <a:pt x="12116" y="4017"/>
                  </a:cubicBezTo>
                  <a:cubicBezTo>
                    <a:pt x="12415" y="3687"/>
                    <a:pt x="14735" y="3457"/>
                    <a:pt x="15951" y="3356"/>
                  </a:cubicBezTo>
                  <a:close/>
                  <a:moveTo>
                    <a:pt x="15951" y="335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2" name="AutoShape 165"/>
            <p:cNvSpPr>
              <a:spLocks/>
            </p:cNvSpPr>
            <p:nvPr/>
          </p:nvSpPr>
          <p:spPr bwMode="auto">
            <a:xfrm>
              <a:off x="5016503" y="2692400"/>
              <a:ext cx="76200" cy="93663"/>
            </a:xfrm>
            <a:custGeom>
              <a:avLst/>
              <a:gdLst/>
              <a:ahLst/>
              <a:cxnLst/>
              <a:rect l="0" t="0" r="r" b="b"/>
              <a:pathLst>
                <a:path w="20993" h="21132">
                  <a:moveTo>
                    <a:pt x="17808" y="7063"/>
                  </a:moveTo>
                  <a:cubicBezTo>
                    <a:pt x="16460" y="7440"/>
                    <a:pt x="15924" y="6952"/>
                    <a:pt x="14576" y="6417"/>
                  </a:cubicBezTo>
                  <a:cubicBezTo>
                    <a:pt x="14278" y="7845"/>
                    <a:pt x="11737" y="10738"/>
                    <a:pt x="11371" y="11488"/>
                  </a:cubicBezTo>
                  <a:cubicBezTo>
                    <a:pt x="11002" y="12245"/>
                    <a:pt x="10345" y="12082"/>
                    <a:pt x="9515" y="11970"/>
                  </a:cubicBezTo>
                  <a:cubicBezTo>
                    <a:pt x="8692" y="11870"/>
                    <a:pt x="7567" y="12035"/>
                    <a:pt x="7011" y="12381"/>
                  </a:cubicBezTo>
                  <a:cubicBezTo>
                    <a:pt x="6446" y="12727"/>
                    <a:pt x="5578" y="12223"/>
                    <a:pt x="4589" y="11137"/>
                  </a:cubicBezTo>
                  <a:cubicBezTo>
                    <a:pt x="6900" y="10069"/>
                    <a:pt x="9684" y="9893"/>
                    <a:pt x="10477" y="9933"/>
                  </a:cubicBezTo>
                  <a:cubicBezTo>
                    <a:pt x="11263" y="9951"/>
                    <a:pt x="11998" y="9681"/>
                    <a:pt x="13147" y="7921"/>
                  </a:cubicBezTo>
                  <a:cubicBezTo>
                    <a:pt x="14546" y="5841"/>
                    <a:pt x="13252" y="4117"/>
                    <a:pt x="11768" y="4117"/>
                  </a:cubicBezTo>
                  <a:cubicBezTo>
                    <a:pt x="10277" y="4117"/>
                    <a:pt x="9064" y="4952"/>
                    <a:pt x="6934" y="4880"/>
                  </a:cubicBezTo>
                  <a:cubicBezTo>
                    <a:pt x="10240" y="4304"/>
                    <a:pt x="9390" y="2168"/>
                    <a:pt x="8783" y="2097"/>
                  </a:cubicBezTo>
                  <a:cubicBezTo>
                    <a:pt x="8194" y="2003"/>
                    <a:pt x="5880" y="1094"/>
                    <a:pt x="5121" y="67"/>
                  </a:cubicBezTo>
                  <a:cubicBezTo>
                    <a:pt x="4623" y="-391"/>
                    <a:pt x="3824" y="1599"/>
                    <a:pt x="1215" y="3302"/>
                  </a:cubicBezTo>
                  <a:cubicBezTo>
                    <a:pt x="-204" y="4546"/>
                    <a:pt x="365" y="5931"/>
                    <a:pt x="731" y="6330"/>
                  </a:cubicBezTo>
                  <a:cubicBezTo>
                    <a:pt x="1083" y="6734"/>
                    <a:pt x="1510" y="7258"/>
                    <a:pt x="958" y="7821"/>
                  </a:cubicBezTo>
                  <a:cubicBezTo>
                    <a:pt x="-445" y="9377"/>
                    <a:pt x="914" y="10509"/>
                    <a:pt x="788" y="11061"/>
                  </a:cubicBezTo>
                  <a:cubicBezTo>
                    <a:pt x="659" y="11596"/>
                    <a:pt x="554" y="12277"/>
                    <a:pt x="1418" y="13005"/>
                  </a:cubicBezTo>
                  <a:cubicBezTo>
                    <a:pt x="3129" y="14675"/>
                    <a:pt x="3925" y="16778"/>
                    <a:pt x="4166" y="17541"/>
                  </a:cubicBezTo>
                  <a:cubicBezTo>
                    <a:pt x="4396" y="18298"/>
                    <a:pt x="3238" y="17353"/>
                    <a:pt x="2638" y="16730"/>
                  </a:cubicBezTo>
                  <a:cubicBezTo>
                    <a:pt x="2038" y="16110"/>
                    <a:pt x="731" y="16872"/>
                    <a:pt x="134" y="16976"/>
                  </a:cubicBezTo>
                  <a:cubicBezTo>
                    <a:pt x="-472" y="17084"/>
                    <a:pt x="1154" y="19272"/>
                    <a:pt x="1449" y="19858"/>
                  </a:cubicBezTo>
                  <a:cubicBezTo>
                    <a:pt x="1744" y="20452"/>
                    <a:pt x="2238" y="20487"/>
                    <a:pt x="3441" y="20376"/>
                  </a:cubicBezTo>
                  <a:cubicBezTo>
                    <a:pt x="4623" y="20264"/>
                    <a:pt x="6005" y="21050"/>
                    <a:pt x="7039" y="21129"/>
                  </a:cubicBezTo>
                  <a:cubicBezTo>
                    <a:pt x="8058" y="21209"/>
                    <a:pt x="10846" y="20076"/>
                    <a:pt x="11405" y="18627"/>
                  </a:cubicBezTo>
                  <a:cubicBezTo>
                    <a:pt x="12652" y="14299"/>
                    <a:pt x="15694" y="11225"/>
                    <a:pt x="17916" y="10197"/>
                  </a:cubicBezTo>
                  <a:cubicBezTo>
                    <a:pt x="20129" y="9165"/>
                    <a:pt x="20854" y="7891"/>
                    <a:pt x="20986" y="7392"/>
                  </a:cubicBezTo>
                  <a:cubicBezTo>
                    <a:pt x="21128" y="6876"/>
                    <a:pt x="19173" y="6687"/>
                    <a:pt x="17808" y="7063"/>
                  </a:cubicBezTo>
                  <a:close/>
                  <a:moveTo>
                    <a:pt x="17808" y="706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grpSp>
          <p:nvGrpSpPr>
            <p:cNvPr id="33" name="Group 32"/>
            <p:cNvGrpSpPr/>
            <p:nvPr/>
          </p:nvGrpSpPr>
          <p:grpSpPr>
            <a:xfrm>
              <a:off x="5880103" y="1016000"/>
              <a:ext cx="2127250" cy="1695450"/>
              <a:chOff x="5880103" y="1016000"/>
              <a:chExt cx="2127250" cy="1695450"/>
            </a:xfrm>
            <a:grpFill/>
          </p:grpSpPr>
          <p:sp>
            <p:nvSpPr>
              <p:cNvPr id="34" name="AutoShape 104"/>
              <p:cNvSpPr>
                <a:spLocks/>
              </p:cNvSpPr>
              <p:nvPr/>
            </p:nvSpPr>
            <p:spPr bwMode="auto">
              <a:xfrm>
                <a:off x="6781803" y="1016000"/>
                <a:ext cx="341313" cy="139700"/>
              </a:xfrm>
              <a:custGeom>
                <a:avLst/>
                <a:gdLst/>
                <a:ahLst/>
                <a:cxnLst/>
                <a:rect l="0" t="0" r="r" b="b"/>
                <a:pathLst>
                  <a:path w="21562" h="21037">
                    <a:moveTo>
                      <a:pt x="246" y="1032"/>
                    </a:moveTo>
                    <a:cubicBezTo>
                      <a:pt x="246" y="1391"/>
                      <a:pt x="681" y="2619"/>
                      <a:pt x="1047" y="3298"/>
                    </a:cubicBezTo>
                    <a:cubicBezTo>
                      <a:pt x="1412" y="3971"/>
                      <a:pt x="1047" y="5032"/>
                      <a:pt x="1242" y="5308"/>
                    </a:cubicBezTo>
                    <a:cubicBezTo>
                      <a:pt x="1687" y="6068"/>
                      <a:pt x="1598" y="7183"/>
                      <a:pt x="1299" y="8244"/>
                    </a:cubicBezTo>
                    <a:cubicBezTo>
                      <a:pt x="921" y="9493"/>
                      <a:pt x="1197" y="12432"/>
                      <a:pt x="1231" y="12894"/>
                    </a:cubicBezTo>
                    <a:cubicBezTo>
                      <a:pt x="1264" y="13356"/>
                      <a:pt x="1435" y="13631"/>
                      <a:pt x="1666" y="13571"/>
                    </a:cubicBezTo>
                    <a:cubicBezTo>
                      <a:pt x="1894" y="13520"/>
                      <a:pt x="1836" y="13981"/>
                      <a:pt x="1733" y="14443"/>
                    </a:cubicBezTo>
                    <a:cubicBezTo>
                      <a:pt x="1630" y="14912"/>
                      <a:pt x="1767" y="15701"/>
                      <a:pt x="1869" y="16133"/>
                    </a:cubicBezTo>
                    <a:cubicBezTo>
                      <a:pt x="1974" y="16567"/>
                      <a:pt x="2086" y="17194"/>
                      <a:pt x="2110" y="18092"/>
                    </a:cubicBezTo>
                    <a:cubicBezTo>
                      <a:pt x="2133" y="19476"/>
                      <a:pt x="3176" y="20646"/>
                      <a:pt x="3438" y="20621"/>
                    </a:cubicBezTo>
                    <a:cubicBezTo>
                      <a:pt x="3700" y="20594"/>
                      <a:pt x="3574" y="20153"/>
                      <a:pt x="3598" y="19613"/>
                    </a:cubicBezTo>
                    <a:cubicBezTo>
                      <a:pt x="3621" y="19066"/>
                      <a:pt x="3781" y="17603"/>
                      <a:pt x="4022" y="17001"/>
                    </a:cubicBezTo>
                    <a:cubicBezTo>
                      <a:pt x="4181" y="17904"/>
                      <a:pt x="3852" y="19476"/>
                      <a:pt x="3964" y="19506"/>
                    </a:cubicBezTo>
                    <a:cubicBezTo>
                      <a:pt x="4080" y="19531"/>
                      <a:pt x="5028" y="20433"/>
                      <a:pt x="5174" y="20784"/>
                    </a:cubicBezTo>
                    <a:cubicBezTo>
                      <a:pt x="5324" y="21134"/>
                      <a:pt x="5473" y="21134"/>
                      <a:pt x="5510" y="20701"/>
                    </a:cubicBezTo>
                    <a:cubicBezTo>
                      <a:pt x="5543" y="20268"/>
                      <a:pt x="5944" y="21032"/>
                      <a:pt x="6159" y="20894"/>
                    </a:cubicBezTo>
                    <a:cubicBezTo>
                      <a:pt x="6653" y="20457"/>
                      <a:pt x="7020" y="18663"/>
                      <a:pt x="6767" y="18119"/>
                    </a:cubicBezTo>
                    <a:cubicBezTo>
                      <a:pt x="6514" y="17572"/>
                      <a:pt x="6721" y="17110"/>
                      <a:pt x="6746" y="16812"/>
                    </a:cubicBezTo>
                    <a:cubicBezTo>
                      <a:pt x="6767" y="16511"/>
                      <a:pt x="6961" y="16756"/>
                      <a:pt x="7193" y="17552"/>
                    </a:cubicBezTo>
                    <a:cubicBezTo>
                      <a:pt x="7316" y="17520"/>
                      <a:pt x="7362" y="17055"/>
                      <a:pt x="7567" y="15373"/>
                    </a:cubicBezTo>
                    <a:cubicBezTo>
                      <a:pt x="7993" y="16567"/>
                      <a:pt x="7981" y="17904"/>
                      <a:pt x="7912" y="19451"/>
                    </a:cubicBezTo>
                    <a:cubicBezTo>
                      <a:pt x="7842" y="21000"/>
                      <a:pt x="9008" y="20757"/>
                      <a:pt x="9296" y="20673"/>
                    </a:cubicBezTo>
                    <a:cubicBezTo>
                      <a:pt x="9583" y="20594"/>
                      <a:pt x="9742" y="19884"/>
                      <a:pt x="9776" y="19476"/>
                    </a:cubicBezTo>
                    <a:cubicBezTo>
                      <a:pt x="9810" y="19066"/>
                      <a:pt x="10107" y="19725"/>
                      <a:pt x="10234" y="19992"/>
                    </a:cubicBezTo>
                    <a:cubicBezTo>
                      <a:pt x="10361" y="20268"/>
                      <a:pt x="10601" y="20023"/>
                      <a:pt x="10680" y="20023"/>
                    </a:cubicBezTo>
                    <a:cubicBezTo>
                      <a:pt x="10759" y="20023"/>
                      <a:pt x="10888" y="19015"/>
                      <a:pt x="10783" y="18683"/>
                    </a:cubicBezTo>
                    <a:cubicBezTo>
                      <a:pt x="10680" y="18361"/>
                      <a:pt x="11070" y="18825"/>
                      <a:pt x="11183" y="19033"/>
                    </a:cubicBezTo>
                    <a:cubicBezTo>
                      <a:pt x="11299" y="19263"/>
                      <a:pt x="11596" y="18119"/>
                      <a:pt x="11596" y="18010"/>
                    </a:cubicBezTo>
                    <a:cubicBezTo>
                      <a:pt x="11596" y="17904"/>
                      <a:pt x="11801" y="18175"/>
                      <a:pt x="12018" y="18987"/>
                    </a:cubicBezTo>
                    <a:cubicBezTo>
                      <a:pt x="12488" y="18663"/>
                      <a:pt x="12819" y="17983"/>
                      <a:pt x="12590" y="16074"/>
                    </a:cubicBezTo>
                    <a:cubicBezTo>
                      <a:pt x="12660" y="16511"/>
                      <a:pt x="12887" y="17221"/>
                      <a:pt x="13472" y="18010"/>
                    </a:cubicBezTo>
                    <a:cubicBezTo>
                      <a:pt x="13390" y="17630"/>
                      <a:pt x="13394" y="17149"/>
                      <a:pt x="13377" y="15274"/>
                    </a:cubicBezTo>
                    <a:cubicBezTo>
                      <a:pt x="13669" y="17986"/>
                      <a:pt x="14643" y="17303"/>
                      <a:pt x="14782" y="16976"/>
                    </a:cubicBezTo>
                    <a:cubicBezTo>
                      <a:pt x="14915" y="16646"/>
                      <a:pt x="15252" y="16359"/>
                      <a:pt x="15528" y="16248"/>
                    </a:cubicBezTo>
                    <a:cubicBezTo>
                      <a:pt x="16215" y="14002"/>
                      <a:pt x="15925" y="12404"/>
                      <a:pt x="15377" y="11175"/>
                    </a:cubicBezTo>
                    <a:cubicBezTo>
                      <a:pt x="15680" y="11247"/>
                      <a:pt x="16168" y="12048"/>
                      <a:pt x="16322" y="13307"/>
                    </a:cubicBezTo>
                    <a:cubicBezTo>
                      <a:pt x="16794" y="15814"/>
                      <a:pt x="17388" y="15597"/>
                      <a:pt x="17650" y="15274"/>
                    </a:cubicBezTo>
                    <a:cubicBezTo>
                      <a:pt x="17908" y="14943"/>
                      <a:pt x="18168" y="14801"/>
                      <a:pt x="18459" y="15341"/>
                    </a:cubicBezTo>
                    <a:cubicBezTo>
                      <a:pt x="18747" y="15886"/>
                      <a:pt x="19311" y="13855"/>
                      <a:pt x="19386" y="13457"/>
                    </a:cubicBezTo>
                    <a:cubicBezTo>
                      <a:pt x="19465" y="13056"/>
                      <a:pt x="20547" y="12365"/>
                      <a:pt x="20900" y="12149"/>
                    </a:cubicBezTo>
                    <a:cubicBezTo>
                      <a:pt x="21251" y="11936"/>
                      <a:pt x="20900" y="10230"/>
                      <a:pt x="20761" y="10087"/>
                    </a:cubicBezTo>
                    <a:cubicBezTo>
                      <a:pt x="20624" y="9938"/>
                      <a:pt x="20639" y="9430"/>
                      <a:pt x="20669" y="9072"/>
                    </a:cubicBezTo>
                    <a:cubicBezTo>
                      <a:pt x="20699" y="8709"/>
                      <a:pt x="20715" y="8413"/>
                      <a:pt x="20196" y="7912"/>
                    </a:cubicBezTo>
                    <a:cubicBezTo>
                      <a:pt x="21491" y="8775"/>
                      <a:pt x="21508" y="7037"/>
                      <a:pt x="21555" y="6676"/>
                    </a:cubicBezTo>
                    <a:cubicBezTo>
                      <a:pt x="21600" y="6313"/>
                      <a:pt x="21431" y="5803"/>
                      <a:pt x="20975" y="5296"/>
                    </a:cubicBezTo>
                    <a:cubicBezTo>
                      <a:pt x="20883" y="6022"/>
                      <a:pt x="20410" y="6022"/>
                      <a:pt x="20211" y="6348"/>
                    </a:cubicBezTo>
                    <a:cubicBezTo>
                      <a:pt x="20014" y="6676"/>
                      <a:pt x="20363" y="4792"/>
                      <a:pt x="20363" y="4792"/>
                    </a:cubicBezTo>
                    <a:cubicBezTo>
                      <a:pt x="20363" y="4792"/>
                      <a:pt x="20547" y="4394"/>
                      <a:pt x="20547" y="3919"/>
                    </a:cubicBezTo>
                    <a:cubicBezTo>
                      <a:pt x="20547" y="3447"/>
                      <a:pt x="20715" y="2754"/>
                      <a:pt x="20855" y="2396"/>
                    </a:cubicBezTo>
                    <a:cubicBezTo>
                      <a:pt x="20988" y="2032"/>
                      <a:pt x="20821" y="1677"/>
                      <a:pt x="20471" y="367"/>
                    </a:cubicBezTo>
                    <a:cubicBezTo>
                      <a:pt x="20405" y="122"/>
                      <a:pt x="20325" y="347"/>
                      <a:pt x="20242" y="347"/>
                    </a:cubicBezTo>
                    <a:lnTo>
                      <a:pt x="19629" y="347"/>
                    </a:lnTo>
                    <a:cubicBezTo>
                      <a:pt x="19476" y="347"/>
                      <a:pt x="19350" y="691"/>
                      <a:pt x="19296" y="809"/>
                    </a:cubicBezTo>
                    <a:cubicBezTo>
                      <a:pt x="19204" y="1007"/>
                      <a:pt x="19197" y="347"/>
                      <a:pt x="19293" y="347"/>
                    </a:cubicBezTo>
                    <a:lnTo>
                      <a:pt x="13046" y="347"/>
                    </a:lnTo>
                    <a:cubicBezTo>
                      <a:pt x="12806" y="347"/>
                      <a:pt x="12580" y="1328"/>
                      <a:pt x="12509" y="1389"/>
                    </a:cubicBezTo>
                    <a:cubicBezTo>
                      <a:pt x="12371" y="1492"/>
                      <a:pt x="12003" y="1328"/>
                      <a:pt x="11912" y="2164"/>
                    </a:cubicBezTo>
                    <a:cubicBezTo>
                      <a:pt x="11819" y="2992"/>
                      <a:pt x="11636" y="3026"/>
                      <a:pt x="11408" y="3133"/>
                    </a:cubicBezTo>
                    <a:cubicBezTo>
                      <a:pt x="11180" y="3243"/>
                      <a:pt x="10859" y="3507"/>
                      <a:pt x="10783" y="3979"/>
                    </a:cubicBezTo>
                    <a:cubicBezTo>
                      <a:pt x="10706" y="4453"/>
                      <a:pt x="10873" y="5148"/>
                      <a:pt x="11577" y="5727"/>
                    </a:cubicBezTo>
                    <a:cubicBezTo>
                      <a:pt x="10297" y="5330"/>
                      <a:pt x="10097" y="6941"/>
                      <a:pt x="10068" y="7084"/>
                    </a:cubicBezTo>
                    <a:cubicBezTo>
                      <a:pt x="10037" y="7230"/>
                      <a:pt x="10037" y="6497"/>
                      <a:pt x="10142" y="5736"/>
                    </a:cubicBezTo>
                    <a:cubicBezTo>
                      <a:pt x="9747" y="5736"/>
                      <a:pt x="9180" y="5157"/>
                      <a:pt x="8616" y="3923"/>
                    </a:cubicBezTo>
                    <a:cubicBezTo>
                      <a:pt x="8343" y="5188"/>
                      <a:pt x="8587" y="6390"/>
                      <a:pt x="8587" y="6390"/>
                    </a:cubicBezTo>
                    <a:cubicBezTo>
                      <a:pt x="8587" y="6390"/>
                      <a:pt x="8326" y="5517"/>
                      <a:pt x="8264" y="5261"/>
                    </a:cubicBezTo>
                    <a:cubicBezTo>
                      <a:pt x="8206" y="5008"/>
                      <a:pt x="7566" y="5371"/>
                      <a:pt x="7380" y="5442"/>
                    </a:cubicBezTo>
                    <a:cubicBezTo>
                      <a:pt x="7199" y="5516"/>
                      <a:pt x="6969" y="4898"/>
                      <a:pt x="6832" y="4460"/>
                    </a:cubicBezTo>
                    <a:cubicBezTo>
                      <a:pt x="6695" y="4031"/>
                      <a:pt x="6574" y="4681"/>
                      <a:pt x="6496" y="5153"/>
                    </a:cubicBezTo>
                    <a:cubicBezTo>
                      <a:pt x="6420" y="5627"/>
                      <a:pt x="6374" y="6099"/>
                      <a:pt x="6481" y="6564"/>
                    </a:cubicBezTo>
                    <a:cubicBezTo>
                      <a:pt x="6589" y="7037"/>
                      <a:pt x="6528" y="7037"/>
                      <a:pt x="6299" y="7037"/>
                    </a:cubicBezTo>
                    <a:cubicBezTo>
                      <a:pt x="6070" y="7037"/>
                      <a:pt x="5977" y="6785"/>
                      <a:pt x="5916" y="6277"/>
                    </a:cubicBezTo>
                    <a:cubicBezTo>
                      <a:pt x="5856" y="5769"/>
                      <a:pt x="5781" y="5840"/>
                      <a:pt x="5672" y="6022"/>
                    </a:cubicBezTo>
                    <a:cubicBezTo>
                      <a:pt x="5565" y="6202"/>
                      <a:pt x="5718" y="5950"/>
                      <a:pt x="5353" y="6458"/>
                    </a:cubicBezTo>
                    <a:cubicBezTo>
                      <a:pt x="6101" y="2213"/>
                      <a:pt x="5202" y="2643"/>
                      <a:pt x="4863" y="1630"/>
                    </a:cubicBezTo>
                    <a:cubicBezTo>
                      <a:pt x="4790" y="1308"/>
                      <a:pt x="4558" y="795"/>
                      <a:pt x="4392" y="295"/>
                    </a:cubicBezTo>
                    <a:cubicBezTo>
                      <a:pt x="4225" y="-218"/>
                      <a:pt x="4134" y="-68"/>
                      <a:pt x="4118" y="795"/>
                    </a:cubicBezTo>
                    <a:cubicBezTo>
                      <a:pt x="4101" y="1670"/>
                      <a:pt x="3477" y="1705"/>
                      <a:pt x="3324" y="1202"/>
                    </a:cubicBezTo>
                    <a:cubicBezTo>
                      <a:pt x="3170" y="693"/>
                      <a:pt x="3094" y="548"/>
                      <a:pt x="3094" y="1016"/>
                    </a:cubicBezTo>
                    <a:cubicBezTo>
                      <a:pt x="3094" y="1489"/>
                      <a:pt x="2880" y="1962"/>
                      <a:pt x="2654" y="3195"/>
                    </a:cubicBezTo>
                    <a:cubicBezTo>
                      <a:pt x="2576" y="-466"/>
                      <a:pt x="3416" y="367"/>
                      <a:pt x="3689" y="113"/>
                    </a:cubicBezTo>
                    <a:cubicBezTo>
                      <a:pt x="3753" y="54"/>
                      <a:pt x="3739" y="347"/>
                      <a:pt x="3687" y="347"/>
                    </a:cubicBezTo>
                    <a:lnTo>
                      <a:pt x="0" y="347"/>
                    </a:lnTo>
                    <a:cubicBezTo>
                      <a:pt x="36" y="347"/>
                      <a:pt x="67" y="95"/>
                      <a:pt x="85" y="156"/>
                    </a:cubicBezTo>
                    <a:cubicBezTo>
                      <a:pt x="199" y="534"/>
                      <a:pt x="246" y="681"/>
                      <a:pt x="246" y="1032"/>
                    </a:cubicBezTo>
                    <a:close/>
                    <a:moveTo>
                      <a:pt x="246" y="103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5" name="AutoShape 105"/>
              <p:cNvSpPr>
                <a:spLocks/>
              </p:cNvSpPr>
              <p:nvPr/>
            </p:nvSpPr>
            <p:spPr bwMode="auto">
              <a:xfrm>
                <a:off x="6743703" y="1041400"/>
                <a:ext cx="11113" cy="22225"/>
              </a:xfrm>
              <a:custGeom>
                <a:avLst/>
                <a:gdLst/>
                <a:ahLst/>
                <a:cxnLst/>
                <a:rect l="0" t="0" r="r" b="b"/>
                <a:pathLst>
                  <a:path w="18945" h="19630">
                    <a:moveTo>
                      <a:pt x="11174" y="19225"/>
                    </a:moveTo>
                    <a:cubicBezTo>
                      <a:pt x="15528" y="20689"/>
                      <a:pt x="15229" y="17857"/>
                      <a:pt x="17453" y="15967"/>
                    </a:cubicBezTo>
                    <a:cubicBezTo>
                      <a:pt x="19620" y="14067"/>
                      <a:pt x="19340" y="11989"/>
                      <a:pt x="17172" y="10115"/>
                    </a:cubicBezTo>
                    <a:cubicBezTo>
                      <a:pt x="12258" y="6298"/>
                      <a:pt x="10296" y="387"/>
                      <a:pt x="10296" y="387"/>
                    </a:cubicBezTo>
                    <a:cubicBezTo>
                      <a:pt x="10109" y="-911"/>
                      <a:pt x="5718" y="1436"/>
                      <a:pt x="1869" y="1942"/>
                    </a:cubicBezTo>
                    <a:cubicBezTo>
                      <a:pt x="-1980" y="2422"/>
                      <a:pt x="1309" y="11989"/>
                      <a:pt x="1309" y="14702"/>
                    </a:cubicBezTo>
                    <a:cubicBezTo>
                      <a:pt x="1309" y="17378"/>
                      <a:pt x="6746" y="17857"/>
                      <a:pt x="11174" y="19225"/>
                    </a:cubicBezTo>
                    <a:close/>
                    <a:moveTo>
                      <a:pt x="11174" y="1922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6" name="AutoShape 106"/>
              <p:cNvSpPr>
                <a:spLocks/>
              </p:cNvSpPr>
              <p:nvPr/>
            </p:nvSpPr>
            <p:spPr bwMode="auto">
              <a:xfrm>
                <a:off x="6146803" y="1016000"/>
                <a:ext cx="42863" cy="25400"/>
              </a:xfrm>
              <a:custGeom>
                <a:avLst/>
                <a:gdLst/>
                <a:ahLst/>
                <a:cxnLst/>
                <a:rect l="0" t="0" r="r" b="b"/>
                <a:pathLst>
                  <a:path w="19958" h="21600">
                    <a:moveTo>
                      <a:pt x="1243" y="4405"/>
                    </a:moveTo>
                    <a:cubicBezTo>
                      <a:pt x="-1642" y="6315"/>
                      <a:pt x="1118" y="8500"/>
                      <a:pt x="3252" y="13545"/>
                    </a:cubicBezTo>
                    <a:cubicBezTo>
                      <a:pt x="5346" y="18635"/>
                      <a:pt x="3684" y="20435"/>
                      <a:pt x="7007" y="21600"/>
                    </a:cubicBezTo>
                    <a:cubicBezTo>
                      <a:pt x="12561" y="20155"/>
                      <a:pt x="17454" y="0"/>
                      <a:pt x="19958" y="0"/>
                    </a:cubicBezTo>
                    <a:lnTo>
                      <a:pt x="6871" y="0"/>
                    </a:lnTo>
                    <a:cubicBezTo>
                      <a:pt x="6216" y="0"/>
                      <a:pt x="5664" y="130"/>
                      <a:pt x="5357" y="1110"/>
                    </a:cubicBezTo>
                    <a:cubicBezTo>
                      <a:pt x="4230" y="4585"/>
                      <a:pt x="4139" y="2410"/>
                      <a:pt x="1243" y="4405"/>
                    </a:cubicBezTo>
                    <a:close/>
                    <a:moveTo>
                      <a:pt x="1243" y="440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7" name="AutoShape 107"/>
              <p:cNvSpPr>
                <a:spLocks/>
              </p:cNvSpPr>
              <p:nvPr/>
            </p:nvSpPr>
            <p:spPr bwMode="auto">
              <a:xfrm>
                <a:off x="6502403" y="1103313"/>
                <a:ext cx="30163" cy="41275"/>
              </a:xfrm>
              <a:custGeom>
                <a:avLst/>
                <a:gdLst/>
                <a:ahLst/>
                <a:cxnLst/>
                <a:rect l="0" t="0" r="r" b="b"/>
                <a:pathLst>
                  <a:path w="20363" h="15918">
                    <a:moveTo>
                      <a:pt x="20349" y="10659"/>
                    </a:moveTo>
                    <a:cubicBezTo>
                      <a:pt x="20567" y="8658"/>
                      <a:pt x="18215" y="6408"/>
                      <a:pt x="16622" y="2616"/>
                    </a:cubicBezTo>
                    <a:cubicBezTo>
                      <a:pt x="15030" y="-1197"/>
                      <a:pt x="10115" y="-100"/>
                      <a:pt x="7326" y="1279"/>
                    </a:cubicBezTo>
                    <a:cubicBezTo>
                      <a:pt x="4553" y="2665"/>
                      <a:pt x="3357" y="4649"/>
                      <a:pt x="2411" y="5378"/>
                    </a:cubicBezTo>
                    <a:cubicBezTo>
                      <a:pt x="1465" y="6076"/>
                      <a:pt x="1093" y="7457"/>
                      <a:pt x="1344" y="8801"/>
                    </a:cubicBezTo>
                    <a:cubicBezTo>
                      <a:pt x="1602" y="10155"/>
                      <a:pt x="-1033" y="11502"/>
                      <a:pt x="463" y="12561"/>
                    </a:cubicBezTo>
                    <a:cubicBezTo>
                      <a:pt x="12895" y="20403"/>
                      <a:pt x="20163" y="12263"/>
                      <a:pt x="20349" y="10659"/>
                    </a:cubicBezTo>
                    <a:close/>
                    <a:moveTo>
                      <a:pt x="20349" y="1065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8" name="AutoShape 108"/>
              <p:cNvSpPr>
                <a:spLocks/>
              </p:cNvSpPr>
              <p:nvPr/>
            </p:nvSpPr>
            <p:spPr bwMode="auto">
              <a:xfrm>
                <a:off x="6515103" y="1016000"/>
                <a:ext cx="44450" cy="20638"/>
              </a:xfrm>
              <a:custGeom>
                <a:avLst/>
                <a:gdLst/>
                <a:ahLst/>
                <a:cxnLst/>
                <a:rect l="0" t="0" r="r" b="b"/>
                <a:pathLst>
                  <a:path w="19763" h="19416">
                    <a:moveTo>
                      <a:pt x="226" y="11126"/>
                    </a:moveTo>
                    <a:cubicBezTo>
                      <a:pt x="226" y="12508"/>
                      <a:pt x="329" y="15147"/>
                      <a:pt x="5382" y="18368"/>
                    </a:cubicBezTo>
                    <a:cubicBezTo>
                      <a:pt x="10434" y="21589"/>
                      <a:pt x="13416" y="16603"/>
                      <a:pt x="16920" y="13936"/>
                    </a:cubicBezTo>
                    <a:cubicBezTo>
                      <a:pt x="20436" y="11246"/>
                      <a:pt x="20109" y="5597"/>
                      <a:pt x="19013" y="0"/>
                    </a:cubicBezTo>
                    <a:cubicBezTo>
                      <a:pt x="19008" y="-11"/>
                      <a:pt x="18997" y="2896"/>
                      <a:pt x="18997" y="2896"/>
                    </a:cubicBezTo>
                    <a:lnTo>
                      <a:pt x="11208" y="2896"/>
                    </a:lnTo>
                    <a:cubicBezTo>
                      <a:pt x="8025" y="2896"/>
                      <a:pt x="4701" y="3918"/>
                      <a:pt x="2951" y="4941"/>
                    </a:cubicBezTo>
                    <a:cubicBezTo>
                      <a:pt x="-1164" y="7265"/>
                      <a:pt x="226" y="9795"/>
                      <a:pt x="226" y="11126"/>
                    </a:cubicBezTo>
                    <a:close/>
                    <a:moveTo>
                      <a:pt x="226" y="11126"/>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9" name="AutoShape 109"/>
              <p:cNvSpPr>
                <a:spLocks/>
              </p:cNvSpPr>
              <p:nvPr/>
            </p:nvSpPr>
            <p:spPr bwMode="auto">
              <a:xfrm>
                <a:off x="6527803" y="1041400"/>
                <a:ext cx="34925" cy="15875"/>
              </a:xfrm>
              <a:custGeom>
                <a:avLst/>
                <a:gdLst/>
                <a:ahLst/>
                <a:cxnLst/>
                <a:rect l="0" t="0" r="r" b="b"/>
                <a:pathLst>
                  <a:path w="19615" h="21482">
                    <a:moveTo>
                      <a:pt x="694" y="21482"/>
                    </a:moveTo>
                    <a:cubicBezTo>
                      <a:pt x="3002" y="21482"/>
                      <a:pt x="12707" y="15258"/>
                      <a:pt x="14863" y="13470"/>
                    </a:cubicBezTo>
                    <a:cubicBezTo>
                      <a:pt x="17013" y="11611"/>
                      <a:pt x="19038" y="6434"/>
                      <a:pt x="19508" y="3396"/>
                    </a:cubicBezTo>
                    <a:cubicBezTo>
                      <a:pt x="20006" y="312"/>
                      <a:pt x="18720" y="-118"/>
                      <a:pt x="16419" y="23"/>
                    </a:cubicBezTo>
                    <a:cubicBezTo>
                      <a:pt x="16419" y="23"/>
                      <a:pt x="11083" y="4888"/>
                      <a:pt x="10073" y="6434"/>
                    </a:cubicBezTo>
                    <a:cubicBezTo>
                      <a:pt x="9064" y="7933"/>
                      <a:pt x="3811" y="12666"/>
                      <a:pt x="3134" y="14790"/>
                    </a:cubicBezTo>
                    <a:cubicBezTo>
                      <a:pt x="2450" y="16945"/>
                      <a:pt x="-1594" y="21482"/>
                      <a:pt x="694" y="21482"/>
                    </a:cubicBezTo>
                    <a:close/>
                    <a:moveTo>
                      <a:pt x="694" y="2148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0" name="AutoShape 110"/>
              <p:cNvSpPr>
                <a:spLocks/>
              </p:cNvSpPr>
              <p:nvPr/>
            </p:nvSpPr>
            <p:spPr bwMode="auto">
              <a:xfrm>
                <a:off x="6540503" y="1041400"/>
                <a:ext cx="28575" cy="22225"/>
              </a:xfrm>
              <a:custGeom>
                <a:avLst/>
                <a:gdLst/>
                <a:ahLst/>
                <a:cxnLst/>
                <a:rect l="0" t="0" r="r" b="b"/>
                <a:pathLst>
                  <a:path w="17664" h="16761">
                    <a:moveTo>
                      <a:pt x="853" y="16761"/>
                    </a:moveTo>
                    <a:cubicBezTo>
                      <a:pt x="853" y="16761"/>
                      <a:pt x="10498" y="11775"/>
                      <a:pt x="10652" y="10742"/>
                    </a:cubicBezTo>
                    <a:cubicBezTo>
                      <a:pt x="10821" y="9696"/>
                      <a:pt x="12317" y="4207"/>
                      <a:pt x="14107" y="3886"/>
                    </a:cubicBezTo>
                    <a:cubicBezTo>
                      <a:pt x="15860" y="3561"/>
                      <a:pt x="17664" y="2070"/>
                      <a:pt x="17664" y="2070"/>
                    </a:cubicBezTo>
                    <a:cubicBezTo>
                      <a:pt x="12772" y="-4839"/>
                      <a:pt x="-3936" y="6958"/>
                      <a:pt x="853" y="16761"/>
                    </a:cubicBezTo>
                    <a:close/>
                    <a:moveTo>
                      <a:pt x="853" y="1676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1" name="AutoShape 111"/>
              <p:cNvSpPr>
                <a:spLocks/>
              </p:cNvSpPr>
              <p:nvPr/>
            </p:nvSpPr>
            <p:spPr bwMode="auto">
              <a:xfrm>
                <a:off x="6553203" y="1016000"/>
                <a:ext cx="128588" cy="123825"/>
              </a:xfrm>
              <a:custGeom>
                <a:avLst/>
                <a:gdLst/>
                <a:ahLst/>
                <a:cxnLst/>
                <a:rect l="0" t="0" r="r" b="b"/>
                <a:pathLst>
                  <a:path w="21111" h="21482">
                    <a:moveTo>
                      <a:pt x="4008" y="595"/>
                    </a:moveTo>
                    <a:cubicBezTo>
                      <a:pt x="4425" y="140"/>
                      <a:pt x="5303" y="-118"/>
                      <a:pt x="4955" y="245"/>
                    </a:cubicBezTo>
                    <a:cubicBezTo>
                      <a:pt x="4600" y="595"/>
                      <a:pt x="1613" y="3753"/>
                      <a:pt x="4796" y="4380"/>
                    </a:cubicBezTo>
                    <a:cubicBezTo>
                      <a:pt x="4544" y="5383"/>
                      <a:pt x="4364" y="7112"/>
                      <a:pt x="6842" y="7531"/>
                    </a:cubicBezTo>
                    <a:cubicBezTo>
                      <a:pt x="5756" y="8474"/>
                      <a:pt x="5424" y="8806"/>
                      <a:pt x="5247" y="8319"/>
                    </a:cubicBezTo>
                    <a:cubicBezTo>
                      <a:pt x="5071" y="7844"/>
                      <a:pt x="2825" y="5088"/>
                      <a:pt x="1887" y="7027"/>
                    </a:cubicBezTo>
                    <a:cubicBezTo>
                      <a:pt x="1567" y="7594"/>
                      <a:pt x="3103" y="10203"/>
                      <a:pt x="2316" y="9555"/>
                    </a:cubicBezTo>
                    <a:cubicBezTo>
                      <a:pt x="1530" y="8910"/>
                      <a:pt x="1510" y="8619"/>
                      <a:pt x="863" y="9495"/>
                    </a:cubicBezTo>
                    <a:cubicBezTo>
                      <a:pt x="217" y="10372"/>
                      <a:pt x="-468" y="11773"/>
                      <a:pt x="432" y="12020"/>
                    </a:cubicBezTo>
                    <a:cubicBezTo>
                      <a:pt x="1335" y="12269"/>
                      <a:pt x="2334" y="12541"/>
                      <a:pt x="3124" y="11874"/>
                    </a:cubicBezTo>
                    <a:cubicBezTo>
                      <a:pt x="3911" y="11207"/>
                      <a:pt x="5223" y="11143"/>
                      <a:pt x="5720" y="11207"/>
                    </a:cubicBezTo>
                    <a:cubicBezTo>
                      <a:pt x="6210" y="11271"/>
                      <a:pt x="13127" y="8571"/>
                      <a:pt x="14507" y="8992"/>
                    </a:cubicBezTo>
                    <a:cubicBezTo>
                      <a:pt x="12400" y="9914"/>
                      <a:pt x="12090" y="9845"/>
                      <a:pt x="11951" y="10250"/>
                    </a:cubicBezTo>
                    <a:cubicBezTo>
                      <a:pt x="11814" y="10643"/>
                      <a:pt x="11542" y="11542"/>
                      <a:pt x="11022" y="11687"/>
                    </a:cubicBezTo>
                    <a:cubicBezTo>
                      <a:pt x="10516" y="11833"/>
                      <a:pt x="10635" y="12377"/>
                      <a:pt x="10613" y="12941"/>
                    </a:cubicBezTo>
                    <a:cubicBezTo>
                      <a:pt x="10597" y="13503"/>
                      <a:pt x="9944" y="13840"/>
                      <a:pt x="8393" y="13732"/>
                    </a:cubicBezTo>
                    <a:cubicBezTo>
                      <a:pt x="8425" y="15551"/>
                      <a:pt x="8232" y="15093"/>
                      <a:pt x="9102" y="15337"/>
                    </a:cubicBezTo>
                    <a:cubicBezTo>
                      <a:pt x="9964" y="15586"/>
                      <a:pt x="10911" y="16404"/>
                      <a:pt x="10827" y="17098"/>
                    </a:cubicBezTo>
                    <a:cubicBezTo>
                      <a:pt x="10238" y="17031"/>
                      <a:pt x="9646" y="17031"/>
                      <a:pt x="9551" y="17413"/>
                    </a:cubicBezTo>
                    <a:cubicBezTo>
                      <a:pt x="9455" y="17784"/>
                      <a:pt x="7857" y="20938"/>
                      <a:pt x="12243" y="21482"/>
                    </a:cubicBezTo>
                    <a:cubicBezTo>
                      <a:pt x="12617" y="21482"/>
                      <a:pt x="13109" y="19831"/>
                      <a:pt x="13443" y="20353"/>
                    </a:cubicBezTo>
                    <a:cubicBezTo>
                      <a:pt x="13776" y="20871"/>
                      <a:pt x="14644" y="21106"/>
                      <a:pt x="14644" y="21106"/>
                    </a:cubicBezTo>
                    <a:cubicBezTo>
                      <a:pt x="15037" y="20793"/>
                      <a:pt x="15937" y="20920"/>
                      <a:pt x="16650" y="20920"/>
                    </a:cubicBezTo>
                    <a:cubicBezTo>
                      <a:pt x="17355" y="20920"/>
                      <a:pt x="20636" y="20085"/>
                      <a:pt x="18475" y="17806"/>
                    </a:cubicBezTo>
                    <a:cubicBezTo>
                      <a:pt x="19655" y="18761"/>
                      <a:pt x="19974" y="18687"/>
                      <a:pt x="19974" y="18410"/>
                    </a:cubicBezTo>
                    <a:cubicBezTo>
                      <a:pt x="19974" y="18138"/>
                      <a:pt x="20123" y="17203"/>
                      <a:pt x="19893" y="16762"/>
                    </a:cubicBezTo>
                    <a:cubicBezTo>
                      <a:pt x="19655" y="16327"/>
                      <a:pt x="18284" y="14924"/>
                      <a:pt x="18676" y="14589"/>
                    </a:cubicBezTo>
                    <a:cubicBezTo>
                      <a:pt x="19063" y="14258"/>
                      <a:pt x="19772" y="13857"/>
                      <a:pt x="19555" y="13484"/>
                    </a:cubicBezTo>
                    <a:cubicBezTo>
                      <a:pt x="19341" y="13109"/>
                      <a:pt x="18910" y="12310"/>
                      <a:pt x="19188" y="12183"/>
                    </a:cubicBezTo>
                    <a:cubicBezTo>
                      <a:pt x="19454" y="12065"/>
                      <a:pt x="20383" y="11670"/>
                      <a:pt x="20383" y="11978"/>
                    </a:cubicBezTo>
                    <a:cubicBezTo>
                      <a:pt x="20383" y="12291"/>
                      <a:pt x="20779" y="13449"/>
                      <a:pt x="20818" y="13190"/>
                    </a:cubicBezTo>
                    <a:cubicBezTo>
                      <a:pt x="20850" y="12941"/>
                      <a:pt x="21132" y="11730"/>
                      <a:pt x="21110" y="11247"/>
                    </a:cubicBezTo>
                    <a:cubicBezTo>
                      <a:pt x="21090" y="10772"/>
                      <a:pt x="20991" y="9178"/>
                      <a:pt x="20598" y="8969"/>
                    </a:cubicBezTo>
                    <a:cubicBezTo>
                      <a:pt x="20207" y="8764"/>
                      <a:pt x="19382" y="8764"/>
                      <a:pt x="19603" y="8260"/>
                    </a:cubicBezTo>
                    <a:cubicBezTo>
                      <a:pt x="19815" y="7758"/>
                      <a:pt x="20365" y="5964"/>
                      <a:pt x="19718" y="4711"/>
                    </a:cubicBezTo>
                    <a:cubicBezTo>
                      <a:pt x="19444" y="4149"/>
                      <a:pt x="19676" y="3942"/>
                      <a:pt x="19974" y="3153"/>
                    </a:cubicBezTo>
                    <a:cubicBezTo>
                      <a:pt x="20240" y="2413"/>
                      <a:pt x="20181" y="555"/>
                      <a:pt x="19424" y="555"/>
                    </a:cubicBezTo>
                    <a:lnTo>
                      <a:pt x="10287" y="555"/>
                    </a:lnTo>
                    <a:cubicBezTo>
                      <a:pt x="10124" y="555"/>
                      <a:pt x="9936" y="108"/>
                      <a:pt x="9771" y="39"/>
                    </a:cubicBezTo>
                    <a:cubicBezTo>
                      <a:pt x="9455" y="-87"/>
                      <a:pt x="9239" y="120"/>
                      <a:pt x="9239" y="224"/>
                    </a:cubicBezTo>
                    <a:cubicBezTo>
                      <a:pt x="9239" y="325"/>
                      <a:pt x="9517" y="1241"/>
                      <a:pt x="9672" y="1022"/>
                    </a:cubicBezTo>
                    <a:cubicBezTo>
                      <a:pt x="9827" y="818"/>
                      <a:pt x="11127" y="750"/>
                      <a:pt x="11793" y="1752"/>
                    </a:cubicBezTo>
                    <a:cubicBezTo>
                      <a:pt x="10931" y="1608"/>
                      <a:pt x="10538" y="1796"/>
                      <a:pt x="10319" y="1968"/>
                    </a:cubicBezTo>
                    <a:cubicBezTo>
                      <a:pt x="10103" y="2131"/>
                      <a:pt x="9850" y="3812"/>
                      <a:pt x="11934" y="4856"/>
                    </a:cubicBezTo>
                    <a:cubicBezTo>
                      <a:pt x="11717" y="5360"/>
                      <a:pt x="11143" y="6621"/>
                      <a:pt x="10931" y="6245"/>
                    </a:cubicBezTo>
                    <a:cubicBezTo>
                      <a:pt x="10708" y="5868"/>
                      <a:pt x="9791" y="4154"/>
                      <a:pt x="8949" y="3631"/>
                    </a:cubicBezTo>
                    <a:cubicBezTo>
                      <a:pt x="8097" y="3110"/>
                      <a:pt x="8212" y="2607"/>
                      <a:pt x="8141" y="2172"/>
                    </a:cubicBezTo>
                    <a:cubicBezTo>
                      <a:pt x="8059" y="1727"/>
                      <a:pt x="7749" y="1431"/>
                      <a:pt x="7154" y="1014"/>
                    </a:cubicBezTo>
                    <a:cubicBezTo>
                      <a:pt x="6566" y="596"/>
                      <a:pt x="6465" y="666"/>
                      <a:pt x="6465" y="208"/>
                    </a:cubicBezTo>
                    <a:cubicBezTo>
                      <a:pt x="6465" y="168"/>
                      <a:pt x="6451" y="555"/>
                      <a:pt x="6431" y="555"/>
                    </a:cubicBezTo>
                    <a:lnTo>
                      <a:pt x="2640" y="555"/>
                    </a:lnTo>
                    <a:cubicBezTo>
                      <a:pt x="2648" y="555"/>
                      <a:pt x="2707" y="844"/>
                      <a:pt x="2793" y="851"/>
                    </a:cubicBezTo>
                    <a:cubicBezTo>
                      <a:pt x="3031" y="870"/>
                      <a:pt x="3591" y="1057"/>
                      <a:pt x="4008" y="595"/>
                    </a:cubicBezTo>
                    <a:close/>
                    <a:moveTo>
                      <a:pt x="4008" y="59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2" name="AutoShape 112"/>
              <p:cNvSpPr>
                <a:spLocks/>
              </p:cNvSpPr>
              <p:nvPr/>
            </p:nvSpPr>
            <p:spPr bwMode="auto">
              <a:xfrm>
                <a:off x="6692903" y="1066800"/>
                <a:ext cx="22225" cy="30163"/>
              </a:xfrm>
              <a:custGeom>
                <a:avLst/>
                <a:gdLst/>
                <a:ahLst/>
                <a:cxnLst/>
                <a:rect l="0" t="0" r="r" b="b"/>
                <a:pathLst>
                  <a:path w="14462" h="21189">
                    <a:moveTo>
                      <a:pt x="7633" y="9568"/>
                    </a:moveTo>
                    <a:cubicBezTo>
                      <a:pt x="9547" y="11678"/>
                      <a:pt x="11658" y="14472"/>
                      <a:pt x="12332" y="12473"/>
                    </a:cubicBezTo>
                    <a:cubicBezTo>
                      <a:pt x="12982" y="10470"/>
                      <a:pt x="18142" y="3464"/>
                      <a:pt x="9563" y="23"/>
                    </a:cubicBezTo>
                    <a:cubicBezTo>
                      <a:pt x="8904" y="-411"/>
                      <a:pt x="6514" y="5574"/>
                      <a:pt x="4486" y="6374"/>
                    </a:cubicBezTo>
                    <a:cubicBezTo>
                      <a:pt x="2428" y="7186"/>
                      <a:pt x="-3458" y="10793"/>
                      <a:pt x="2806" y="21189"/>
                    </a:cubicBezTo>
                    <a:cubicBezTo>
                      <a:pt x="9010" y="14979"/>
                      <a:pt x="4758" y="6374"/>
                      <a:pt x="7633" y="9568"/>
                    </a:cubicBezTo>
                    <a:close/>
                    <a:moveTo>
                      <a:pt x="7633" y="956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3" name="AutoShape 113"/>
              <p:cNvSpPr>
                <a:spLocks/>
              </p:cNvSpPr>
              <p:nvPr/>
            </p:nvSpPr>
            <p:spPr bwMode="auto">
              <a:xfrm>
                <a:off x="6705603" y="1066800"/>
                <a:ext cx="80963" cy="96838"/>
              </a:xfrm>
              <a:custGeom>
                <a:avLst/>
                <a:gdLst/>
                <a:ahLst/>
                <a:cxnLst/>
                <a:rect l="0" t="0" r="r" b="b"/>
                <a:pathLst>
                  <a:path w="20571" h="20786">
                    <a:moveTo>
                      <a:pt x="2522" y="5357"/>
                    </a:moveTo>
                    <a:cubicBezTo>
                      <a:pt x="3682" y="7035"/>
                      <a:pt x="2435" y="9376"/>
                      <a:pt x="820" y="11126"/>
                    </a:cubicBezTo>
                    <a:cubicBezTo>
                      <a:pt x="-792" y="12893"/>
                      <a:pt x="330" y="14575"/>
                      <a:pt x="1157" y="15587"/>
                    </a:cubicBezTo>
                    <a:cubicBezTo>
                      <a:pt x="1980" y="16596"/>
                      <a:pt x="2737" y="13962"/>
                      <a:pt x="2949" y="14164"/>
                    </a:cubicBezTo>
                    <a:cubicBezTo>
                      <a:pt x="3345" y="17451"/>
                      <a:pt x="5475" y="17840"/>
                      <a:pt x="6722" y="17840"/>
                    </a:cubicBezTo>
                    <a:cubicBezTo>
                      <a:pt x="7966" y="17840"/>
                      <a:pt x="8789" y="17507"/>
                      <a:pt x="9250" y="18120"/>
                    </a:cubicBezTo>
                    <a:cubicBezTo>
                      <a:pt x="11838" y="21600"/>
                      <a:pt x="15265" y="20894"/>
                      <a:pt x="18043" y="20276"/>
                    </a:cubicBezTo>
                    <a:cubicBezTo>
                      <a:pt x="20808" y="19658"/>
                      <a:pt x="20711" y="17840"/>
                      <a:pt x="20446" y="15250"/>
                    </a:cubicBezTo>
                    <a:cubicBezTo>
                      <a:pt x="20175" y="12663"/>
                      <a:pt x="19287" y="12088"/>
                      <a:pt x="19249" y="10641"/>
                    </a:cubicBezTo>
                    <a:cubicBezTo>
                      <a:pt x="19287" y="6833"/>
                      <a:pt x="14217" y="2537"/>
                      <a:pt x="13410" y="1581"/>
                    </a:cubicBezTo>
                    <a:cubicBezTo>
                      <a:pt x="12618" y="620"/>
                      <a:pt x="10310" y="163"/>
                      <a:pt x="9681" y="0"/>
                    </a:cubicBezTo>
                    <a:cubicBezTo>
                      <a:pt x="9185" y="50"/>
                      <a:pt x="7723" y="1502"/>
                      <a:pt x="5964" y="2021"/>
                    </a:cubicBezTo>
                    <a:cubicBezTo>
                      <a:pt x="4193" y="2537"/>
                      <a:pt x="3779" y="4456"/>
                      <a:pt x="4140" y="5307"/>
                    </a:cubicBezTo>
                    <a:cubicBezTo>
                      <a:pt x="4502" y="6156"/>
                      <a:pt x="2341" y="5104"/>
                      <a:pt x="2522" y="5357"/>
                    </a:cubicBezTo>
                    <a:close/>
                    <a:moveTo>
                      <a:pt x="2522" y="535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4" name="AutoShape 114"/>
              <p:cNvSpPr>
                <a:spLocks/>
              </p:cNvSpPr>
              <p:nvPr/>
            </p:nvSpPr>
            <p:spPr bwMode="auto">
              <a:xfrm>
                <a:off x="6908803" y="1192213"/>
                <a:ext cx="1098550" cy="814387"/>
              </a:xfrm>
              <a:custGeom>
                <a:avLst/>
                <a:gdLst/>
                <a:ahLst/>
                <a:cxnLst/>
                <a:rect l="0" t="0" r="r" b="b"/>
                <a:pathLst>
                  <a:path w="21562" h="21534">
                    <a:moveTo>
                      <a:pt x="215" y="5252"/>
                    </a:moveTo>
                    <a:cubicBezTo>
                      <a:pt x="83" y="5371"/>
                      <a:pt x="37" y="5419"/>
                      <a:pt x="55" y="5473"/>
                    </a:cubicBezTo>
                    <a:cubicBezTo>
                      <a:pt x="72" y="5526"/>
                      <a:pt x="58" y="5713"/>
                      <a:pt x="44" y="5775"/>
                    </a:cubicBezTo>
                    <a:cubicBezTo>
                      <a:pt x="29" y="5838"/>
                      <a:pt x="343" y="6069"/>
                      <a:pt x="186" y="6415"/>
                    </a:cubicBezTo>
                    <a:cubicBezTo>
                      <a:pt x="144" y="6545"/>
                      <a:pt x="250" y="7304"/>
                      <a:pt x="535" y="7232"/>
                    </a:cubicBezTo>
                    <a:cubicBezTo>
                      <a:pt x="656" y="7199"/>
                      <a:pt x="720" y="7184"/>
                      <a:pt x="873" y="7217"/>
                    </a:cubicBezTo>
                    <a:cubicBezTo>
                      <a:pt x="1026" y="7251"/>
                      <a:pt x="1083" y="7285"/>
                      <a:pt x="1168" y="7226"/>
                    </a:cubicBezTo>
                    <a:cubicBezTo>
                      <a:pt x="1254" y="7169"/>
                      <a:pt x="1538" y="7217"/>
                      <a:pt x="1649" y="7357"/>
                    </a:cubicBezTo>
                    <a:cubicBezTo>
                      <a:pt x="1759" y="7496"/>
                      <a:pt x="1990" y="7578"/>
                      <a:pt x="2061" y="7568"/>
                    </a:cubicBezTo>
                    <a:cubicBezTo>
                      <a:pt x="1955" y="7770"/>
                      <a:pt x="1895" y="7790"/>
                      <a:pt x="1848" y="7781"/>
                    </a:cubicBezTo>
                    <a:cubicBezTo>
                      <a:pt x="1802" y="7770"/>
                      <a:pt x="1709" y="7742"/>
                      <a:pt x="1649" y="7848"/>
                    </a:cubicBezTo>
                    <a:cubicBezTo>
                      <a:pt x="1589" y="7954"/>
                      <a:pt x="1400" y="7915"/>
                      <a:pt x="1339" y="7818"/>
                    </a:cubicBezTo>
                    <a:cubicBezTo>
                      <a:pt x="1279" y="7723"/>
                      <a:pt x="1129" y="7684"/>
                      <a:pt x="1029" y="7742"/>
                    </a:cubicBezTo>
                    <a:cubicBezTo>
                      <a:pt x="930" y="7799"/>
                      <a:pt x="570" y="7612"/>
                      <a:pt x="670" y="7799"/>
                    </a:cubicBezTo>
                    <a:cubicBezTo>
                      <a:pt x="770" y="7987"/>
                      <a:pt x="773" y="8001"/>
                      <a:pt x="728" y="8126"/>
                    </a:cubicBezTo>
                    <a:cubicBezTo>
                      <a:pt x="681" y="8251"/>
                      <a:pt x="799" y="8439"/>
                      <a:pt x="884" y="8506"/>
                    </a:cubicBezTo>
                    <a:cubicBezTo>
                      <a:pt x="969" y="8573"/>
                      <a:pt x="1115" y="8877"/>
                      <a:pt x="1129" y="8958"/>
                    </a:cubicBezTo>
                    <a:cubicBezTo>
                      <a:pt x="1143" y="9040"/>
                      <a:pt x="1321" y="9189"/>
                      <a:pt x="1404" y="9155"/>
                    </a:cubicBezTo>
                    <a:cubicBezTo>
                      <a:pt x="1485" y="9121"/>
                      <a:pt x="1731" y="9213"/>
                      <a:pt x="1823" y="9308"/>
                    </a:cubicBezTo>
                    <a:cubicBezTo>
                      <a:pt x="1673" y="9272"/>
                      <a:pt x="1574" y="9237"/>
                      <a:pt x="1688" y="9382"/>
                    </a:cubicBezTo>
                    <a:cubicBezTo>
                      <a:pt x="1802" y="9524"/>
                      <a:pt x="1941" y="9569"/>
                      <a:pt x="1994" y="9454"/>
                    </a:cubicBezTo>
                    <a:cubicBezTo>
                      <a:pt x="2047" y="9338"/>
                      <a:pt x="2100" y="9285"/>
                      <a:pt x="2186" y="9305"/>
                    </a:cubicBezTo>
                    <a:cubicBezTo>
                      <a:pt x="2271" y="9323"/>
                      <a:pt x="2386" y="9140"/>
                      <a:pt x="2300" y="8890"/>
                    </a:cubicBezTo>
                    <a:cubicBezTo>
                      <a:pt x="2421" y="9035"/>
                      <a:pt x="2503" y="9150"/>
                      <a:pt x="2670" y="8655"/>
                    </a:cubicBezTo>
                    <a:cubicBezTo>
                      <a:pt x="2610" y="9131"/>
                      <a:pt x="2621" y="9323"/>
                      <a:pt x="2820" y="9524"/>
                    </a:cubicBezTo>
                    <a:cubicBezTo>
                      <a:pt x="3019" y="9728"/>
                      <a:pt x="3239" y="9891"/>
                      <a:pt x="3531" y="9660"/>
                    </a:cubicBezTo>
                    <a:cubicBezTo>
                      <a:pt x="3460" y="9583"/>
                      <a:pt x="3346" y="9539"/>
                      <a:pt x="3211" y="9627"/>
                    </a:cubicBezTo>
                    <a:cubicBezTo>
                      <a:pt x="3318" y="9415"/>
                      <a:pt x="3706" y="9352"/>
                      <a:pt x="3862" y="9539"/>
                    </a:cubicBezTo>
                    <a:cubicBezTo>
                      <a:pt x="3958" y="9630"/>
                      <a:pt x="4015" y="9458"/>
                      <a:pt x="4222" y="9482"/>
                    </a:cubicBezTo>
                    <a:cubicBezTo>
                      <a:pt x="4429" y="9506"/>
                      <a:pt x="4578" y="9468"/>
                      <a:pt x="4645" y="9361"/>
                    </a:cubicBezTo>
                    <a:cubicBezTo>
                      <a:pt x="4713" y="9256"/>
                      <a:pt x="4827" y="9170"/>
                      <a:pt x="4923" y="9266"/>
                    </a:cubicBezTo>
                    <a:cubicBezTo>
                      <a:pt x="5019" y="9361"/>
                      <a:pt x="5226" y="9444"/>
                      <a:pt x="5293" y="9420"/>
                    </a:cubicBezTo>
                    <a:cubicBezTo>
                      <a:pt x="5361" y="9395"/>
                      <a:pt x="5364" y="9395"/>
                      <a:pt x="5417" y="9468"/>
                    </a:cubicBezTo>
                    <a:cubicBezTo>
                      <a:pt x="5471" y="9539"/>
                      <a:pt x="5532" y="9535"/>
                      <a:pt x="5535" y="9405"/>
                    </a:cubicBezTo>
                    <a:cubicBezTo>
                      <a:pt x="5538" y="9276"/>
                      <a:pt x="5556" y="9281"/>
                      <a:pt x="5609" y="9276"/>
                    </a:cubicBezTo>
                    <a:cubicBezTo>
                      <a:pt x="5663" y="9272"/>
                      <a:pt x="5705" y="9272"/>
                      <a:pt x="5646" y="9160"/>
                    </a:cubicBezTo>
                    <a:cubicBezTo>
                      <a:pt x="5585" y="9049"/>
                      <a:pt x="5357" y="8770"/>
                      <a:pt x="4869" y="8649"/>
                    </a:cubicBezTo>
                    <a:cubicBezTo>
                      <a:pt x="5058" y="8607"/>
                      <a:pt x="5318" y="8669"/>
                      <a:pt x="5432" y="8794"/>
                    </a:cubicBezTo>
                    <a:cubicBezTo>
                      <a:pt x="5545" y="8920"/>
                      <a:pt x="5549" y="8973"/>
                      <a:pt x="5652" y="8948"/>
                    </a:cubicBezTo>
                    <a:cubicBezTo>
                      <a:pt x="5755" y="8925"/>
                      <a:pt x="5777" y="8939"/>
                      <a:pt x="5819" y="9026"/>
                    </a:cubicBezTo>
                    <a:cubicBezTo>
                      <a:pt x="5863" y="9112"/>
                      <a:pt x="5891" y="9150"/>
                      <a:pt x="5965" y="9160"/>
                    </a:cubicBezTo>
                    <a:cubicBezTo>
                      <a:pt x="6040" y="9170"/>
                      <a:pt x="6218" y="9308"/>
                      <a:pt x="6240" y="9385"/>
                    </a:cubicBezTo>
                    <a:cubicBezTo>
                      <a:pt x="6303" y="9164"/>
                      <a:pt x="6290" y="9150"/>
                      <a:pt x="6225" y="9116"/>
                    </a:cubicBezTo>
                    <a:cubicBezTo>
                      <a:pt x="6161" y="9083"/>
                      <a:pt x="6044" y="8929"/>
                      <a:pt x="6008" y="8842"/>
                    </a:cubicBezTo>
                    <a:cubicBezTo>
                      <a:pt x="5973" y="8756"/>
                      <a:pt x="5919" y="8790"/>
                      <a:pt x="5897" y="8824"/>
                    </a:cubicBezTo>
                    <a:cubicBezTo>
                      <a:pt x="5877" y="8856"/>
                      <a:pt x="5723" y="8828"/>
                      <a:pt x="5667" y="8756"/>
                    </a:cubicBezTo>
                    <a:cubicBezTo>
                      <a:pt x="5788" y="8578"/>
                      <a:pt x="5987" y="8501"/>
                      <a:pt x="6108" y="8568"/>
                    </a:cubicBezTo>
                    <a:cubicBezTo>
                      <a:pt x="6229" y="8637"/>
                      <a:pt x="6290" y="8497"/>
                      <a:pt x="6382" y="8592"/>
                    </a:cubicBezTo>
                    <a:cubicBezTo>
                      <a:pt x="6475" y="8690"/>
                      <a:pt x="6591" y="8497"/>
                      <a:pt x="6641" y="8564"/>
                    </a:cubicBezTo>
                    <a:cubicBezTo>
                      <a:pt x="6691" y="8631"/>
                      <a:pt x="6854" y="8790"/>
                      <a:pt x="7087" y="8669"/>
                    </a:cubicBezTo>
                    <a:cubicBezTo>
                      <a:pt x="7200" y="8598"/>
                      <a:pt x="7321" y="8573"/>
                      <a:pt x="7386" y="8492"/>
                    </a:cubicBezTo>
                    <a:cubicBezTo>
                      <a:pt x="7449" y="8411"/>
                      <a:pt x="7563" y="8280"/>
                      <a:pt x="7446" y="8116"/>
                    </a:cubicBezTo>
                    <a:cubicBezTo>
                      <a:pt x="7328" y="7954"/>
                      <a:pt x="7275" y="7482"/>
                      <a:pt x="7100" y="7550"/>
                    </a:cubicBezTo>
                    <a:cubicBezTo>
                      <a:pt x="6926" y="7617"/>
                      <a:pt x="6854" y="7640"/>
                      <a:pt x="6724" y="7367"/>
                    </a:cubicBezTo>
                    <a:cubicBezTo>
                      <a:pt x="6866" y="7328"/>
                      <a:pt x="6891" y="7328"/>
                      <a:pt x="6887" y="7222"/>
                    </a:cubicBezTo>
                    <a:cubicBezTo>
                      <a:pt x="6884" y="7116"/>
                      <a:pt x="6894" y="6838"/>
                      <a:pt x="6951" y="6843"/>
                    </a:cubicBezTo>
                    <a:cubicBezTo>
                      <a:pt x="7009" y="6848"/>
                      <a:pt x="7154" y="6857"/>
                      <a:pt x="7069" y="6915"/>
                    </a:cubicBezTo>
                    <a:cubicBezTo>
                      <a:pt x="6983" y="6972"/>
                      <a:pt x="6941" y="7010"/>
                      <a:pt x="6990" y="7103"/>
                    </a:cubicBezTo>
                    <a:cubicBezTo>
                      <a:pt x="7040" y="7194"/>
                      <a:pt x="7069" y="7357"/>
                      <a:pt x="7411" y="7295"/>
                    </a:cubicBezTo>
                    <a:cubicBezTo>
                      <a:pt x="7432" y="7477"/>
                      <a:pt x="7567" y="7617"/>
                      <a:pt x="7645" y="7545"/>
                    </a:cubicBezTo>
                    <a:cubicBezTo>
                      <a:pt x="7724" y="7472"/>
                      <a:pt x="7752" y="7371"/>
                      <a:pt x="7794" y="7381"/>
                    </a:cubicBezTo>
                    <a:cubicBezTo>
                      <a:pt x="7837" y="7391"/>
                      <a:pt x="8012" y="7401"/>
                      <a:pt x="8015" y="7862"/>
                    </a:cubicBezTo>
                    <a:cubicBezTo>
                      <a:pt x="8093" y="8073"/>
                      <a:pt x="8193" y="8193"/>
                      <a:pt x="8189" y="8328"/>
                    </a:cubicBezTo>
                    <a:cubicBezTo>
                      <a:pt x="8332" y="8092"/>
                      <a:pt x="8485" y="7949"/>
                      <a:pt x="8681" y="8045"/>
                    </a:cubicBezTo>
                    <a:cubicBezTo>
                      <a:pt x="8713" y="8064"/>
                      <a:pt x="8653" y="8429"/>
                      <a:pt x="8606" y="8453"/>
                    </a:cubicBezTo>
                    <a:cubicBezTo>
                      <a:pt x="8560" y="8478"/>
                      <a:pt x="8950" y="8750"/>
                      <a:pt x="8947" y="8251"/>
                    </a:cubicBezTo>
                    <a:cubicBezTo>
                      <a:pt x="8950" y="8193"/>
                      <a:pt x="9190" y="8266"/>
                      <a:pt x="9122" y="8291"/>
                    </a:cubicBezTo>
                    <a:cubicBezTo>
                      <a:pt x="9054" y="8314"/>
                      <a:pt x="8833" y="8559"/>
                      <a:pt x="9036" y="8747"/>
                    </a:cubicBezTo>
                    <a:cubicBezTo>
                      <a:pt x="9239" y="8934"/>
                      <a:pt x="9282" y="8905"/>
                      <a:pt x="9339" y="8872"/>
                    </a:cubicBezTo>
                    <a:cubicBezTo>
                      <a:pt x="9396" y="8838"/>
                      <a:pt x="9869" y="9001"/>
                      <a:pt x="9809" y="9246"/>
                    </a:cubicBezTo>
                    <a:cubicBezTo>
                      <a:pt x="9748" y="9492"/>
                      <a:pt x="9709" y="9680"/>
                      <a:pt x="9605" y="9669"/>
                    </a:cubicBezTo>
                    <a:cubicBezTo>
                      <a:pt x="9503" y="9660"/>
                      <a:pt x="9300" y="9664"/>
                      <a:pt x="9297" y="9953"/>
                    </a:cubicBezTo>
                    <a:cubicBezTo>
                      <a:pt x="9293" y="10049"/>
                      <a:pt x="9442" y="10122"/>
                      <a:pt x="9413" y="10223"/>
                    </a:cubicBezTo>
                    <a:cubicBezTo>
                      <a:pt x="9385" y="10323"/>
                      <a:pt x="9421" y="10683"/>
                      <a:pt x="9510" y="10631"/>
                    </a:cubicBezTo>
                    <a:cubicBezTo>
                      <a:pt x="9599" y="10578"/>
                      <a:pt x="9766" y="10430"/>
                      <a:pt x="9798" y="10232"/>
                    </a:cubicBezTo>
                    <a:cubicBezTo>
                      <a:pt x="9830" y="10035"/>
                      <a:pt x="10001" y="9963"/>
                      <a:pt x="9969" y="9834"/>
                    </a:cubicBezTo>
                    <a:cubicBezTo>
                      <a:pt x="9937" y="9703"/>
                      <a:pt x="9990" y="9636"/>
                      <a:pt x="10030" y="9636"/>
                    </a:cubicBezTo>
                    <a:cubicBezTo>
                      <a:pt x="10069" y="9636"/>
                      <a:pt x="10197" y="9617"/>
                      <a:pt x="10268" y="9698"/>
                    </a:cubicBezTo>
                    <a:cubicBezTo>
                      <a:pt x="10239" y="9420"/>
                      <a:pt x="10190" y="9213"/>
                      <a:pt x="10442" y="9174"/>
                    </a:cubicBezTo>
                    <a:cubicBezTo>
                      <a:pt x="10353" y="9305"/>
                      <a:pt x="10279" y="9405"/>
                      <a:pt x="10339" y="9597"/>
                    </a:cubicBezTo>
                    <a:cubicBezTo>
                      <a:pt x="10417" y="9478"/>
                      <a:pt x="10463" y="9424"/>
                      <a:pt x="10463" y="9554"/>
                    </a:cubicBezTo>
                    <a:cubicBezTo>
                      <a:pt x="10463" y="9684"/>
                      <a:pt x="10467" y="9751"/>
                      <a:pt x="10524" y="9689"/>
                    </a:cubicBezTo>
                    <a:cubicBezTo>
                      <a:pt x="10581" y="9627"/>
                      <a:pt x="10681" y="9592"/>
                      <a:pt x="10634" y="9694"/>
                    </a:cubicBezTo>
                    <a:cubicBezTo>
                      <a:pt x="10589" y="9795"/>
                      <a:pt x="10557" y="9886"/>
                      <a:pt x="10627" y="9935"/>
                    </a:cubicBezTo>
                    <a:cubicBezTo>
                      <a:pt x="10698" y="9983"/>
                      <a:pt x="10876" y="10246"/>
                      <a:pt x="11040" y="10238"/>
                    </a:cubicBezTo>
                    <a:cubicBezTo>
                      <a:pt x="11204" y="10228"/>
                      <a:pt x="11232" y="10238"/>
                      <a:pt x="11214" y="10122"/>
                    </a:cubicBezTo>
                    <a:cubicBezTo>
                      <a:pt x="11196" y="10006"/>
                      <a:pt x="11157" y="9949"/>
                      <a:pt x="11040" y="9886"/>
                    </a:cubicBezTo>
                    <a:cubicBezTo>
                      <a:pt x="11015" y="9770"/>
                      <a:pt x="11133" y="9655"/>
                      <a:pt x="11204" y="9751"/>
                    </a:cubicBezTo>
                    <a:cubicBezTo>
                      <a:pt x="11275" y="9848"/>
                      <a:pt x="11346" y="10045"/>
                      <a:pt x="11285" y="10362"/>
                    </a:cubicBezTo>
                    <a:cubicBezTo>
                      <a:pt x="11424" y="10502"/>
                      <a:pt x="11573" y="10665"/>
                      <a:pt x="11617" y="10598"/>
                    </a:cubicBezTo>
                    <a:cubicBezTo>
                      <a:pt x="11659" y="10530"/>
                      <a:pt x="11973" y="10352"/>
                      <a:pt x="12005" y="10477"/>
                    </a:cubicBezTo>
                    <a:cubicBezTo>
                      <a:pt x="12036" y="10603"/>
                      <a:pt x="12239" y="10968"/>
                      <a:pt x="12249" y="11093"/>
                    </a:cubicBezTo>
                    <a:cubicBezTo>
                      <a:pt x="12428" y="11204"/>
                      <a:pt x="12612" y="11468"/>
                      <a:pt x="12649" y="11598"/>
                    </a:cubicBezTo>
                    <a:cubicBezTo>
                      <a:pt x="12684" y="11727"/>
                      <a:pt x="12823" y="11689"/>
                      <a:pt x="12855" y="11838"/>
                    </a:cubicBezTo>
                    <a:cubicBezTo>
                      <a:pt x="12887" y="11987"/>
                      <a:pt x="12983" y="12223"/>
                      <a:pt x="13076" y="12318"/>
                    </a:cubicBezTo>
                    <a:cubicBezTo>
                      <a:pt x="13169" y="12415"/>
                      <a:pt x="13218" y="12627"/>
                      <a:pt x="13100" y="12770"/>
                    </a:cubicBezTo>
                    <a:cubicBezTo>
                      <a:pt x="12983" y="12915"/>
                      <a:pt x="12929" y="13025"/>
                      <a:pt x="12958" y="13136"/>
                    </a:cubicBezTo>
                    <a:cubicBezTo>
                      <a:pt x="12987" y="13246"/>
                      <a:pt x="12976" y="13420"/>
                      <a:pt x="12965" y="13473"/>
                    </a:cubicBezTo>
                    <a:cubicBezTo>
                      <a:pt x="12954" y="13525"/>
                      <a:pt x="12922" y="13869"/>
                      <a:pt x="13311" y="13657"/>
                    </a:cubicBezTo>
                    <a:cubicBezTo>
                      <a:pt x="13548" y="13522"/>
                      <a:pt x="13719" y="13490"/>
                      <a:pt x="13851" y="13490"/>
                    </a:cubicBezTo>
                    <a:cubicBezTo>
                      <a:pt x="13984" y="13490"/>
                      <a:pt x="14136" y="13400"/>
                      <a:pt x="14122" y="13259"/>
                    </a:cubicBezTo>
                    <a:cubicBezTo>
                      <a:pt x="14107" y="13119"/>
                      <a:pt x="14169" y="12932"/>
                      <a:pt x="14084" y="12785"/>
                    </a:cubicBezTo>
                    <a:cubicBezTo>
                      <a:pt x="13998" y="12638"/>
                      <a:pt x="13922" y="12510"/>
                      <a:pt x="14022" y="12465"/>
                    </a:cubicBezTo>
                    <a:cubicBezTo>
                      <a:pt x="14122" y="12421"/>
                      <a:pt x="14312" y="12452"/>
                      <a:pt x="14620" y="12810"/>
                    </a:cubicBezTo>
                    <a:cubicBezTo>
                      <a:pt x="14881" y="12695"/>
                      <a:pt x="15241" y="12567"/>
                      <a:pt x="15456" y="12887"/>
                    </a:cubicBezTo>
                    <a:cubicBezTo>
                      <a:pt x="15493" y="12920"/>
                      <a:pt x="15342" y="13215"/>
                      <a:pt x="15422" y="13094"/>
                    </a:cubicBezTo>
                    <a:cubicBezTo>
                      <a:pt x="15502" y="12971"/>
                      <a:pt x="15660" y="12926"/>
                      <a:pt x="15735" y="12983"/>
                    </a:cubicBezTo>
                    <a:cubicBezTo>
                      <a:pt x="15635" y="13164"/>
                      <a:pt x="15526" y="13439"/>
                      <a:pt x="15635" y="13657"/>
                    </a:cubicBezTo>
                    <a:cubicBezTo>
                      <a:pt x="15474" y="13688"/>
                      <a:pt x="15460" y="13721"/>
                      <a:pt x="15402" y="13670"/>
                    </a:cubicBezTo>
                    <a:cubicBezTo>
                      <a:pt x="15346" y="13618"/>
                      <a:pt x="15184" y="13754"/>
                      <a:pt x="15152" y="13990"/>
                    </a:cubicBezTo>
                    <a:cubicBezTo>
                      <a:pt x="15028" y="13823"/>
                      <a:pt x="14937" y="13785"/>
                      <a:pt x="14839" y="13747"/>
                    </a:cubicBezTo>
                    <a:cubicBezTo>
                      <a:pt x="14901" y="13951"/>
                      <a:pt x="14881" y="14028"/>
                      <a:pt x="14804" y="14182"/>
                    </a:cubicBezTo>
                    <a:cubicBezTo>
                      <a:pt x="14777" y="14266"/>
                      <a:pt x="14905" y="14643"/>
                      <a:pt x="14686" y="14868"/>
                    </a:cubicBezTo>
                    <a:cubicBezTo>
                      <a:pt x="14625" y="14926"/>
                      <a:pt x="14586" y="14638"/>
                      <a:pt x="14602" y="14471"/>
                    </a:cubicBezTo>
                    <a:cubicBezTo>
                      <a:pt x="14615" y="14304"/>
                      <a:pt x="14573" y="13836"/>
                      <a:pt x="14193" y="13573"/>
                    </a:cubicBezTo>
                    <a:cubicBezTo>
                      <a:pt x="14055" y="13592"/>
                      <a:pt x="14027" y="13651"/>
                      <a:pt x="13922" y="13599"/>
                    </a:cubicBezTo>
                    <a:cubicBezTo>
                      <a:pt x="13818" y="13548"/>
                      <a:pt x="13590" y="13592"/>
                      <a:pt x="13505" y="13688"/>
                    </a:cubicBezTo>
                    <a:cubicBezTo>
                      <a:pt x="13420" y="13785"/>
                      <a:pt x="13206" y="13836"/>
                      <a:pt x="13102" y="13836"/>
                    </a:cubicBezTo>
                    <a:cubicBezTo>
                      <a:pt x="12997" y="13836"/>
                      <a:pt x="12850" y="13996"/>
                      <a:pt x="12845" y="14419"/>
                    </a:cubicBezTo>
                    <a:cubicBezTo>
                      <a:pt x="12827" y="14568"/>
                      <a:pt x="12636" y="15092"/>
                      <a:pt x="12589" y="15176"/>
                    </a:cubicBezTo>
                    <a:cubicBezTo>
                      <a:pt x="12542" y="15259"/>
                      <a:pt x="12357" y="15510"/>
                      <a:pt x="12547" y="15753"/>
                    </a:cubicBezTo>
                    <a:cubicBezTo>
                      <a:pt x="12652" y="15894"/>
                      <a:pt x="12831" y="15946"/>
                      <a:pt x="12907" y="16048"/>
                    </a:cubicBezTo>
                    <a:cubicBezTo>
                      <a:pt x="12983" y="16151"/>
                      <a:pt x="13102" y="16176"/>
                      <a:pt x="13192" y="16176"/>
                    </a:cubicBezTo>
                    <a:cubicBezTo>
                      <a:pt x="13272" y="16375"/>
                      <a:pt x="13358" y="16542"/>
                      <a:pt x="13438" y="16561"/>
                    </a:cubicBezTo>
                    <a:cubicBezTo>
                      <a:pt x="13481" y="16599"/>
                      <a:pt x="13548" y="16855"/>
                      <a:pt x="13472" y="16785"/>
                    </a:cubicBezTo>
                    <a:cubicBezTo>
                      <a:pt x="13396" y="16714"/>
                      <a:pt x="13353" y="16714"/>
                      <a:pt x="13282" y="16766"/>
                    </a:cubicBezTo>
                    <a:cubicBezTo>
                      <a:pt x="13211" y="16818"/>
                      <a:pt x="13016" y="16959"/>
                      <a:pt x="13021" y="17093"/>
                    </a:cubicBezTo>
                    <a:cubicBezTo>
                      <a:pt x="13026" y="17227"/>
                      <a:pt x="12969" y="17516"/>
                      <a:pt x="12869" y="17440"/>
                    </a:cubicBezTo>
                    <a:cubicBezTo>
                      <a:pt x="12770" y="17362"/>
                      <a:pt x="12604" y="17477"/>
                      <a:pt x="12599" y="17579"/>
                    </a:cubicBezTo>
                    <a:cubicBezTo>
                      <a:pt x="12594" y="17683"/>
                      <a:pt x="12437" y="18035"/>
                      <a:pt x="12186" y="17881"/>
                    </a:cubicBezTo>
                    <a:cubicBezTo>
                      <a:pt x="12153" y="17862"/>
                      <a:pt x="11944" y="18020"/>
                      <a:pt x="12065" y="18055"/>
                    </a:cubicBezTo>
                    <a:cubicBezTo>
                      <a:pt x="12186" y="18088"/>
                      <a:pt x="12363" y="18200"/>
                      <a:pt x="12435" y="18270"/>
                    </a:cubicBezTo>
                    <a:cubicBezTo>
                      <a:pt x="12506" y="18343"/>
                      <a:pt x="12705" y="18299"/>
                      <a:pt x="12659" y="18396"/>
                    </a:cubicBezTo>
                    <a:cubicBezTo>
                      <a:pt x="12612" y="18491"/>
                      <a:pt x="12570" y="18819"/>
                      <a:pt x="12624" y="18819"/>
                    </a:cubicBezTo>
                    <a:cubicBezTo>
                      <a:pt x="12677" y="18819"/>
                      <a:pt x="12681" y="18900"/>
                      <a:pt x="12674" y="18967"/>
                    </a:cubicBezTo>
                    <a:cubicBezTo>
                      <a:pt x="12666" y="19035"/>
                      <a:pt x="12631" y="19093"/>
                      <a:pt x="12563" y="18986"/>
                    </a:cubicBezTo>
                    <a:cubicBezTo>
                      <a:pt x="12496" y="18882"/>
                      <a:pt x="12485" y="18910"/>
                      <a:pt x="12496" y="18780"/>
                    </a:cubicBezTo>
                    <a:cubicBezTo>
                      <a:pt x="12506" y="18650"/>
                      <a:pt x="12560" y="18486"/>
                      <a:pt x="12488" y="18410"/>
                    </a:cubicBezTo>
                    <a:cubicBezTo>
                      <a:pt x="12416" y="18334"/>
                      <a:pt x="12146" y="18131"/>
                      <a:pt x="11901" y="18165"/>
                    </a:cubicBezTo>
                    <a:cubicBezTo>
                      <a:pt x="11726" y="18030"/>
                      <a:pt x="11282" y="17901"/>
                      <a:pt x="10898" y="18194"/>
                    </a:cubicBezTo>
                    <a:cubicBezTo>
                      <a:pt x="10834" y="18256"/>
                      <a:pt x="10855" y="18329"/>
                      <a:pt x="10933" y="18429"/>
                    </a:cubicBezTo>
                    <a:cubicBezTo>
                      <a:pt x="11011" y="18530"/>
                      <a:pt x="11140" y="18723"/>
                      <a:pt x="11015" y="18862"/>
                    </a:cubicBezTo>
                    <a:cubicBezTo>
                      <a:pt x="10891" y="19001"/>
                      <a:pt x="10563" y="19405"/>
                      <a:pt x="10781" y="19858"/>
                    </a:cubicBezTo>
                    <a:cubicBezTo>
                      <a:pt x="10812" y="19919"/>
                      <a:pt x="10755" y="20102"/>
                      <a:pt x="10883" y="20339"/>
                    </a:cubicBezTo>
                    <a:cubicBezTo>
                      <a:pt x="11011" y="20573"/>
                      <a:pt x="11157" y="20813"/>
                      <a:pt x="11282" y="20718"/>
                    </a:cubicBezTo>
                    <a:cubicBezTo>
                      <a:pt x="11407" y="20622"/>
                      <a:pt x="11418" y="20612"/>
                      <a:pt x="11684" y="20799"/>
                    </a:cubicBezTo>
                    <a:cubicBezTo>
                      <a:pt x="11887" y="20694"/>
                      <a:pt x="11951" y="20674"/>
                      <a:pt x="12168" y="20747"/>
                    </a:cubicBezTo>
                    <a:cubicBezTo>
                      <a:pt x="12033" y="20507"/>
                      <a:pt x="12019" y="20405"/>
                      <a:pt x="12367" y="20396"/>
                    </a:cubicBezTo>
                    <a:cubicBezTo>
                      <a:pt x="12413" y="20160"/>
                      <a:pt x="12477" y="20102"/>
                      <a:pt x="12553" y="20064"/>
                    </a:cubicBezTo>
                    <a:cubicBezTo>
                      <a:pt x="12627" y="20026"/>
                      <a:pt x="12588" y="20021"/>
                      <a:pt x="12542" y="19944"/>
                    </a:cubicBezTo>
                    <a:cubicBezTo>
                      <a:pt x="12496" y="19867"/>
                      <a:pt x="12502" y="19799"/>
                      <a:pt x="12549" y="19838"/>
                    </a:cubicBezTo>
                    <a:cubicBezTo>
                      <a:pt x="12595" y="19876"/>
                      <a:pt x="12705" y="19895"/>
                      <a:pt x="12642" y="19814"/>
                    </a:cubicBezTo>
                    <a:cubicBezTo>
                      <a:pt x="12577" y="19732"/>
                      <a:pt x="12502" y="19651"/>
                      <a:pt x="12553" y="19602"/>
                    </a:cubicBezTo>
                    <a:cubicBezTo>
                      <a:pt x="12602" y="19554"/>
                      <a:pt x="12770" y="19449"/>
                      <a:pt x="12937" y="19621"/>
                    </a:cubicBezTo>
                    <a:cubicBezTo>
                      <a:pt x="13104" y="19795"/>
                      <a:pt x="13143" y="19535"/>
                      <a:pt x="13264" y="19616"/>
                    </a:cubicBezTo>
                    <a:cubicBezTo>
                      <a:pt x="13386" y="19698"/>
                      <a:pt x="13509" y="19564"/>
                      <a:pt x="13474" y="19497"/>
                    </a:cubicBezTo>
                    <a:cubicBezTo>
                      <a:pt x="13438" y="19430"/>
                      <a:pt x="13432" y="19204"/>
                      <a:pt x="13438" y="19151"/>
                    </a:cubicBezTo>
                    <a:cubicBezTo>
                      <a:pt x="13446" y="19097"/>
                      <a:pt x="13300" y="18972"/>
                      <a:pt x="13186" y="18972"/>
                    </a:cubicBezTo>
                    <a:cubicBezTo>
                      <a:pt x="13072" y="18972"/>
                      <a:pt x="13008" y="18866"/>
                      <a:pt x="12987" y="18829"/>
                    </a:cubicBezTo>
                    <a:cubicBezTo>
                      <a:pt x="12965" y="18790"/>
                      <a:pt x="13107" y="18819"/>
                      <a:pt x="13111" y="18746"/>
                    </a:cubicBezTo>
                    <a:cubicBezTo>
                      <a:pt x="13114" y="18674"/>
                      <a:pt x="13126" y="18526"/>
                      <a:pt x="13164" y="18520"/>
                    </a:cubicBezTo>
                    <a:cubicBezTo>
                      <a:pt x="13204" y="18516"/>
                      <a:pt x="13321" y="18473"/>
                      <a:pt x="13285" y="18539"/>
                    </a:cubicBezTo>
                    <a:cubicBezTo>
                      <a:pt x="13250" y="18607"/>
                      <a:pt x="13235" y="18712"/>
                      <a:pt x="13260" y="18770"/>
                    </a:cubicBezTo>
                    <a:cubicBezTo>
                      <a:pt x="13285" y="18829"/>
                      <a:pt x="13506" y="19131"/>
                      <a:pt x="13496" y="19021"/>
                    </a:cubicBezTo>
                    <a:cubicBezTo>
                      <a:pt x="13485" y="18910"/>
                      <a:pt x="13588" y="18536"/>
                      <a:pt x="13620" y="18631"/>
                    </a:cubicBezTo>
                    <a:cubicBezTo>
                      <a:pt x="13652" y="18727"/>
                      <a:pt x="13727" y="18866"/>
                      <a:pt x="13791" y="18916"/>
                    </a:cubicBezTo>
                    <a:cubicBezTo>
                      <a:pt x="13855" y="18964"/>
                      <a:pt x="13862" y="19246"/>
                      <a:pt x="13805" y="19430"/>
                    </a:cubicBezTo>
                    <a:cubicBezTo>
                      <a:pt x="13986" y="19223"/>
                      <a:pt x="14100" y="18770"/>
                      <a:pt x="13990" y="18583"/>
                    </a:cubicBezTo>
                    <a:cubicBezTo>
                      <a:pt x="14100" y="18602"/>
                      <a:pt x="14271" y="18612"/>
                      <a:pt x="14289" y="19015"/>
                    </a:cubicBezTo>
                    <a:cubicBezTo>
                      <a:pt x="14421" y="19011"/>
                      <a:pt x="14463" y="19097"/>
                      <a:pt x="14418" y="19204"/>
                    </a:cubicBezTo>
                    <a:cubicBezTo>
                      <a:pt x="14371" y="19310"/>
                      <a:pt x="14492" y="19290"/>
                      <a:pt x="14510" y="19251"/>
                    </a:cubicBezTo>
                    <a:cubicBezTo>
                      <a:pt x="14527" y="19212"/>
                      <a:pt x="14560" y="19237"/>
                      <a:pt x="14649" y="19324"/>
                    </a:cubicBezTo>
                    <a:cubicBezTo>
                      <a:pt x="14737" y="19409"/>
                      <a:pt x="14898" y="19443"/>
                      <a:pt x="14948" y="19545"/>
                    </a:cubicBezTo>
                    <a:cubicBezTo>
                      <a:pt x="14997" y="19646"/>
                      <a:pt x="15339" y="20015"/>
                      <a:pt x="15371" y="19900"/>
                    </a:cubicBezTo>
                    <a:cubicBezTo>
                      <a:pt x="15402" y="19786"/>
                      <a:pt x="15432" y="19685"/>
                      <a:pt x="15481" y="19766"/>
                    </a:cubicBezTo>
                    <a:cubicBezTo>
                      <a:pt x="15531" y="19847"/>
                      <a:pt x="15574" y="20001"/>
                      <a:pt x="15574" y="20160"/>
                    </a:cubicBezTo>
                    <a:cubicBezTo>
                      <a:pt x="15631" y="19953"/>
                      <a:pt x="15648" y="20001"/>
                      <a:pt x="15705" y="20035"/>
                    </a:cubicBezTo>
                    <a:cubicBezTo>
                      <a:pt x="15762" y="20068"/>
                      <a:pt x="15776" y="20068"/>
                      <a:pt x="15748" y="19939"/>
                    </a:cubicBezTo>
                    <a:cubicBezTo>
                      <a:pt x="15720" y="19809"/>
                      <a:pt x="15773" y="19786"/>
                      <a:pt x="15805" y="19790"/>
                    </a:cubicBezTo>
                    <a:cubicBezTo>
                      <a:pt x="15837" y="19795"/>
                      <a:pt x="15933" y="19828"/>
                      <a:pt x="15954" y="19870"/>
                    </a:cubicBezTo>
                    <a:cubicBezTo>
                      <a:pt x="15976" y="19915"/>
                      <a:pt x="16207" y="20097"/>
                      <a:pt x="16235" y="20050"/>
                    </a:cubicBezTo>
                    <a:cubicBezTo>
                      <a:pt x="16264" y="20001"/>
                      <a:pt x="16374" y="19814"/>
                      <a:pt x="16396" y="19887"/>
                    </a:cubicBezTo>
                    <a:cubicBezTo>
                      <a:pt x="16418" y="19958"/>
                      <a:pt x="16342" y="20477"/>
                      <a:pt x="15984" y="20564"/>
                    </a:cubicBezTo>
                    <a:cubicBezTo>
                      <a:pt x="16101" y="20583"/>
                      <a:pt x="16346" y="20895"/>
                      <a:pt x="16418" y="21025"/>
                    </a:cubicBezTo>
                    <a:cubicBezTo>
                      <a:pt x="16488" y="21156"/>
                      <a:pt x="16855" y="21232"/>
                      <a:pt x="16930" y="20877"/>
                    </a:cubicBezTo>
                    <a:cubicBezTo>
                      <a:pt x="16911" y="21050"/>
                      <a:pt x="17032" y="21309"/>
                      <a:pt x="17193" y="21232"/>
                    </a:cubicBezTo>
                    <a:cubicBezTo>
                      <a:pt x="17353" y="21156"/>
                      <a:pt x="17434" y="21175"/>
                      <a:pt x="17499" y="21198"/>
                    </a:cubicBezTo>
                    <a:cubicBezTo>
                      <a:pt x="17564" y="21223"/>
                      <a:pt x="17677" y="21315"/>
                      <a:pt x="17780" y="21256"/>
                    </a:cubicBezTo>
                    <a:cubicBezTo>
                      <a:pt x="17883" y="21198"/>
                      <a:pt x="17876" y="21208"/>
                      <a:pt x="18008" y="21131"/>
                    </a:cubicBezTo>
                    <a:cubicBezTo>
                      <a:pt x="18140" y="21055"/>
                      <a:pt x="18229" y="20885"/>
                      <a:pt x="18239" y="20991"/>
                    </a:cubicBezTo>
                    <a:cubicBezTo>
                      <a:pt x="18249" y="21097"/>
                      <a:pt x="18306" y="21289"/>
                      <a:pt x="18495" y="21309"/>
                    </a:cubicBezTo>
                    <a:cubicBezTo>
                      <a:pt x="18549" y="21304"/>
                      <a:pt x="18648" y="21396"/>
                      <a:pt x="18720" y="21473"/>
                    </a:cubicBezTo>
                    <a:cubicBezTo>
                      <a:pt x="18791" y="21549"/>
                      <a:pt x="18923" y="21535"/>
                      <a:pt x="19072" y="21506"/>
                    </a:cubicBezTo>
                    <a:cubicBezTo>
                      <a:pt x="19317" y="21573"/>
                      <a:pt x="19435" y="21517"/>
                      <a:pt x="19684" y="21366"/>
                    </a:cubicBezTo>
                    <a:cubicBezTo>
                      <a:pt x="19915" y="21381"/>
                      <a:pt x="20157" y="21289"/>
                      <a:pt x="20190" y="21280"/>
                    </a:cubicBezTo>
                    <a:cubicBezTo>
                      <a:pt x="20222" y="21271"/>
                      <a:pt x="20648" y="21289"/>
                      <a:pt x="20801" y="21179"/>
                    </a:cubicBezTo>
                    <a:cubicBezTo>
                      <a:pt x="20922" y="21271"/>
                      <a:pt x="20954" y="21289"/>
                      <a:pt x="20990" y="21271"/>
                    </a:cubicBezTo>
                    <a:cubicBezTo>
                      <a:pt x="21026" y="21251"/>
                      <a:pt x="21207" y="21261"/>
                      <a:pt x="21257" y="21261"/>
                    </a:cubicBezTo>
                    <a:cubicBezTo>
                      <a:pt x="21307" y="21261"/>
                      <a:pt x="21587" y="20968"/>
                      <a:pt x="21360" y="20881"/>
                    </a:cubicBezTo>
                    <a:cubicBezTo>
                      <a:pt x="21133" y="20795"/>
                      <a:pt x="21086" y="20642"/>
                      <a:pt x="21169" y="20665"/>
                    </a:cubicBezTo>
                    <a:cubicBezTo>
                      <a:pt x="21250" y="20688"/>
                      <a:pt x="21313" y="20728"/>
                      <a:pt x="21278" y="20636"/>
                    </a:cubicBezTo>
                    <a:cubicBezTo>
                      <a:pt x="21243" y="20544"/>
                      <a:pt x="21236" y="20468"/>
                      <a:pt x="21169" y="20452"/>
                    </a:cubicBezTo>
                    <a:cubicBezTo>
                      <a:pt x="21101" y="20439"/>
                      <a:pt x="20958" y="20256"/>
                      <a:pt x="20947" y="20188"/>
                    </a:cubicBezTo>
                    <a:cubicBezTo>
                      <a:pt x="20936" y="20122"/>
                      <a:pt x="20943" y="20386"/>
                      <a:pt x="20901" y="20386"/>
                    </a:cubicBezTo>
                    <a:cubicBezTo>
                      <a:pt x="20858" y="20386"/>
                      <a:pt x="20776" y="20362"/>
                      <a:pt x="20776" y="20323"/>
                    </a:cubicBezTo>
                    <a:cubicBezTo>
                      <a:pt x="20776" y="20286"/>
                      <a:pt x="20776" y="20116"/>
                      <a:pt x="20737" y="20174"/>
                    </a:cubicBezTo>
                    <a:cubicBezTo>
                      <a:pt x="20698" y="20233"/>
                      <a:pt x="20669" y="20233"/>
                      <a:pt x="20642" y="20141"/>
                    </a:cubicBezTo>
                    <a:cubicBezTo>
                      <a:pt x="20613" y="20050"/>
                      <a:pt x="20289" y="19655"/>
                      <a:pt x="20082" y="19870"/>
                    </a:cubicBezTo>
                    <a:cubicBezTo>
                      <a:pt x="19962" y="19721"/>
                      <a:pt x="19911" y="19660"/>
                      <a:pt x="19840" y="19685"/>
                    </a:cubicBezTo>
                    <a:cubicBezTo>
                      <a:pt x="19770" y="19708"/>
                      <a:pt x="19627" y="19541"/>
                      <a:pt x="19560" y="19636"/>
                    </a:cubicBezTo>
                    <a:cubicBezTo>
                      <a:pt x="19492" y="19732"/>
                      <a:pt x="19460" y="19674"/>
                      <a:pt x="19474" y="19616"/>
                    </a:cubicBezTo>
                    <a:cubicBezTo>
                      <a:pt x="19488" y="19559"/>
                      <a:pt x="19484" y="19453"/>
                      <a:pt x="19435" y="19497"/>
                    </a:cubicBezTo>
                    <a:cubicBezTo>
                      <a:pt x="19385" y="19541"/>
                      <a:pt x="19324" y="19588"/>
                      <a:pt x="19339" y="19529"/>
                    </a:cubicBezTo>
                    <a:cubicBezTo>
                      <a:pt x="19353" y="19472"/>
                      <a:pt x="19350" y="19352"/>
                      <a:pt x="19303" y="19386"/>
                    </a:cubicBezTo>
                    <a:cubicBezTo>
                      <a:pt x="19257" y="19420"/>
                      <a:pt x="18944" y="19526"/>
                      <a:pt x="18869" y="19409"/>
                    </a:cubicBezTo>
                    <a:cubicBezTo>
                      <a:pt x="18794" y="19294"/>
                      <a:pt x="18854" y="19198"/>
                      <a:pt x="18182" y="18905"/>
                    </a:cubicBezTo>
                    <a:cubicBezTo>
                      <a:pt x="17958" y="18809"/>
                      <a:pt x="17969" y="18549"/>
                      <a:pt x="17969" y="18520"/>
                    </a:cubicBezTo>
                    <a:cubicBezTo>
                      <a:pt x="17969" y="18491"/>
                      <a:pt x="18011" y="18295"/>
                      <a:pt x="18321" y="18491"/>
                    </a:cubicBezTo>
                    <a:cubicBezTo>
                      <a:pt x="18442" y="18477"/>
                      <a:pt x="18499" y="18449"/>
                      <a:pt x="18577" y="18559"/>
                    </a:cubicBezTo>
                    <a:cubicBezTo>
                      <a:pt x="18655" y="18670"/>
                      <a:pt x="18758" y="18559"/>
                      <a:pt x="18979" y="18809"/>
                    </a:cubicBezTo>
                    <a:cubicBezTo>
                      <a:pt x="19011" y="18815"/>
                      <a:pt x="18997" y="18617"/>
                      <a:pt x="18908" y="18536"/>
                    </a:cubicBezTo>
                    <a:cubicBezTo>
                      <a:pt x="18819" y="18453"/>
                      <a:pt x="18687" y="18213"/>
                      <a:pt x="18677" y="18136"/>
                    </a:cubicBezTo>
                    <a:cubicBezTo>
                      <a:pt x="18765" y="18184"/>
                      <a:pt x="18816" y="18145"/>
                      <a:pt x="18873" y="18261"/>
                    </a:cubicBezTo>
                    <a:cubicBezTo>
                      <a:pt x="18930" y="18376"/>
                      <a:pt x="19125" y="18573"/>
                      <a:pt x="19186" y="18583"/>
                    </a:cubicBezTo>
                    <a:cubicBezTo>
                      <a:pt x="19246" y="18592"/>
                      <a:pt x="19449" y="18709"/>
                      <a:pt x="19474" y="18732"/>
                    </a:cubicBezTo>
                    <a:cubicBezTo>
                      <a:pt x="19499" y="18756"/>
                      <a:pt x="19524" y="18381"/>
                      <a:pt x="19574" y="18573"/>
                    </a:cubicBezTo>
                    <a:cubicBezTo>
                      <a:pt x="19624" y="18765"/>
                      <a:pt x="19751" y="18824"/>
                      <a:pt x="19780" y="18834"/>
                    </a:cubicBezTo>
                    <a:cubicBezTo>
                      <a:pt x="19809" y="18843"/>
                      <a:pt x="19722" y="18516"/>
                      <a:pt x="19794" y="18645"/>
                    </a:cubicBezTo>
                    <a:cubicBezTo>
                      <a:pt x="19865" y="18776"/>
                      <a:pt x="20054" y="19078"/>
                      <a:pt x="20061" y="19021"/>
                    </a:cubicBezTo>
                    <a:cubicBezTo>
                      <a:pt x="20068" y="18964"/>
                      <a:pt x="20057" y="18645"/>
                      <a:pt x="19780" y="18371"/>
                    </a:cubicBezTo>
                    <a:cubicBezTo>
                      <a:pt x="19908" y="18453"/>
                      <a:pt x="20257" y="18964"/>
                      <a:pt x="20278" y="18958"/>
                    </a:cubicBezTo>
                    <a:cubicBezTo>
                      <a:pt x="20299" y="18953"/>
                      <a:pt x="20463" y="18916"/>
                      <a:pt x="20502" y="18964"/>
                    </a:cubicBezTo>
                    <a:cubicBezTo>
                      <a:pt x="20541" y="19011"/>
                      <a:pt x="20399" y="18819"/>
                      <a:pt x="20367" y="18762"/>
                    </a:cubicBezTo>
                    <a:cubicBezTo>
                      <a:pt x="20336" y="18703"/>
                      <a:pt x="20552" y="18799"/>
                      <a:pt x="20616" y="18824"/>
                    </a:cubicBezTo>
                    <a:cubicBezTo>
                      <a:pt x="20680" y="18848"/>
                      <a:pt x="20698" y="18799"/>
                      <a:pt x="20705" y="18741"/>
                    </a:cubicBezTo>
                    <a:cubicBezTo>
                      <a:pt x="20713" y="18684"/>
                      <a:pt x="20759" y="18660"/>
                      <a:pt x="20812" y="18732"/>
                    </a:cubicBezTo>
                    <a:cubicBezTo>
                      <a:pt x="20865" y="18804"/>
                      <a:pt x="21054" y="18935"/>
                      <a:pt x="21054" y="18795"/>
                    </a:cubicBezTo>
                    <a:cubicBezTo>
                      <a:pt x="21054" y="18654"/>
                      <a:pt x="21097" y="18645"/>
                      <a:pt x="21104" y="18693"/>
                    </a:cubicBezTo>
                    <a:cubicBezTo>
                      <a:pt x="21111" y="18741"/>
                      <a:pt x="21353" y="19233"/>
                      <a:pt x="21446" y="19168"/>
                    </a:cubicBezTo>
                    <a:cubicBezTo>
                      <a:pt x="21537" y="19107"/>
                      <a:pt x="21584" y="19074"/>
                      <a:pt x="21552" y="18978"/>
                    </a:cubicBezTo>
                    <a:cubicBezTo>
                      <a:pt x="21520" y="18882"/>
                      <a:pt x="21581" y="18815"/>
                      <a:pt x="21424" y="18741"/>
                    </a:cubicBezTo>
                    <a:cubicBezTo>
                      <a:pt x="21268" y="18670"/>
                      <a:pt x="21129" y="18444"/>
                      <a:pt x="21175" y="18439"/>
                    </a:cubicBezTo>
                    <a:cubicBezTo>
                      <a:pt x="21222" y="18435"/>
                      <a:pt x="21456" y="18449"/>
                      <a:pt x="21495" y="18391"/>
                    </a:cubicBezTo>
                    <a:cubicBezTo>
                      <a:pt x="21534" y="18334"/>
                      <a:pt x="21584" y="18203"/>
                      <a:pt x="21502" y="18218"/>
                    </a:cubicBezTo>
                    <a:cubicBezTo>
                      <a:pt x="21420" y="18233"/>
                      <a:pt x="21396" y="18194"/>
                      <a:pt x="21392" y="18160"/>
                    </a:cubicBezTo>
                    <a:cubicBezTo>
                      <a:pt x="21388" y="18127"/>
                      <a:pt x="21275" y="17809"/>
                      <a:pt x="21068" y="17867"/>
                    </a:cubicBezTo>
                    <a:cubicBezTo>
                      <a:pt x="21001" y="17699"/>
                      <a:pt x="20958" y="17535"/>
                      <a:pt x="20958" y="17487"/>
                    </a:cubicBezTo>
                    <a:cubicBezTo>
                      <a:pt x="20958" y="17440"/>
                      <a:pt x="20723" y="17371"/>
                      <a:pt x="20731" y="17203"/>
                    </a:cubicBezTo>
                    <a:cubicBezTo>
                      <a:pt x="20737" y="17035"/>
                      <a:pt x="20680" y="16909"/>
                      <a:pt x="20403" y="16746"/>
                    </a:cubicBezTo>
                    <a:cubicBezTo>
                      <a:pt x="20605" y="16713"/>
                      <a:pt x="20929" y="17021"/>
                      <a:pt x="20987" y="17208"/>
                    </a:cubicBezTo>
                    <a:cubicBezTo>
                      <a:pt x="21044" y="17396"/>
                      <a:pt x="21193" y="17563"/>
                      <a:pt x="21346" y="17410"/>
                    </a:cubicBezTo>
                    <a:cubicBezTo>
                      <a:pt x="21232" y="17276"/>
                      <a:pt x="21158" y="17242"/>
                      <a:pt x="21161" y="17145"/>
                    </a:cubicBezTo>
                    <a:cubicBezTo>
                      <a:pt x="21164" y="17050"/>
                      <a:pt x="21190" y="16992"/>
                      <a:pt x="21111" y="16920"/>
                    </a:cubicBezTo>
                    <a:cubicBezTo>
                      <a:pt x="21032" y="16849"/>
                      <a:pt x="20951" y="16694"/>
                      <a:pt x="20947" y="16597"/>
                    </a:cubicBezTo>
                    <a:cubicBezTo>
                      <a:pt x="20943" y="16502"/>
                      <a:pt x="20672" y="16579"/>
                      <a:pt x="20620" y="16588"/>
                    </a:cubicBezTo>
                    <a:cubicBezTo>
                      <a:pt x="20567" y="16597"/>
                      <a:pt x="20552" y="16449"/>
                      <a:pt x="20567" y="16372"/>
                    </a:cubicBezTo>
                    <a:cubicBezTo>
                      <a:pt x="20581" y="16294"/>
                      <a:pt x="20616" y="15938"/>
                      <a:pt x="20616" y="15929"/>
                    </a:cubicBezTo>
                    <a:cubicBezTo>
                      <a:pt x="20495" y="16199"/>
                      <a:pt x="20367" y="16319"/>
                      <a:pt x="20171" y="16006"/>
                    </a:cubicBezTo>
                    <a:cubicBezTo>
                      <a:pt x="20043" y="16078"/>
                      <a:pt x="20015" y="16068"/>
                      <a:pt x="20008" y="16012"/>
                    </a:cubicBezTo>
                    <a:cubicBezTo>
                      <a:pt x="20001" y="15953"/>
                      <a:pt x="19990" y="15843"/>
                      <a:pt x="19933" y="15848"/>
                    </a:cubicBezTo>
                    <a:cubicBezTo>
                      <a:pt x="19876" y="15852"/>
                      <a:pt x="19698" y="15838"/>
                      <a:pt x="19798" y="15799"/>
                    </a:cubicBezTo>
                    <a:cubicBezTo>
                      <a:pt x="19898" y="15761"/>
                      <a:pt x="19951" y="15752"/>
                      <a:pt x="19947" y="15674"/>
                    </a:cubicBezTo>
                    <a:cubicBezTo>
                      <a:pt x="19944" y="15598"/>
                      <a:pt x="19911" y="15396"/>
                      <a:pt x="19958" y="15304"/>
                    </a:cubicBezTo>
                    <a:cubicBezTo>
                      <a:pt x="20005" y="15213"/>
                      <a:pt x="19794" y="15136"/>
                      <a:pt x="19791" y="15247"/>
                    </a:cubicBezTo>
                    <a:cubicBezTo>
                      <a:pt x="19787" y="15357"/>
                      <a:pt x="19748" y="15463"/>
                      <a:pt x="19691" y="15444"/>
                    </a:cubicBezTo>
                    <a:cubicBezTo>
                      <a:pt x="19635" y="15424"/>
                      <a:pt x="19428" y="15401"/>
                      <a:pt x="19438" y="15309"/>
                    </a:cubicBezTo>
                    <a:cubicBezTo>
                      <a:pt x="19449" y="15217"/>
                      <a:pt x="19470" y="14727"/>
                      <a:pt x="19040" y="14766"/>
                    </a:cubicBezTo>
                    <a:cubicBezTo>
                      <a:pt x="19097" y="14924"/>
                      <a:pt x="19175" y="15141"/>
                      <a:pt x="19274" y="15208"/>
                    </a:cubicBezTo>
                    <a:cubicBezTo>
                      <a:pt x="19111" y="15102"/>
                      <a:pt x="19097" y="15180"/>
                      <a:pt x="19075" y="15198"/>
                    </a:cubicBezTo>
                    <a:cubicBezTo>
                      <a:pt x="19054" y="15217"/>
                      <a:pt x="19036" y="15362"/>
                      <a:pt x="19007" y="15328"/>
                    </a:cubicBezTo>
                    <a:cubicBezTo>
                      <a:pt x="18979" y="15295"/>
                      <a:pt x="18862" y="15314"/>
                      <a:pt x="18887" y="15228"/>
                    </a:cubicBezTo>
                    <a:cubicBezTo>
                      <a:pt x="18912" y="15141"/>
                      <a:pt x="18979" y="15068"/>
                      <a:pt x="18883" y="14992"/>
                    </a:cubicBezTo>
                    <a:cubicBezTo>
                      <a:pt x="18787" y="14914"/>
                      <a:pt x="18588" y="14814"/>
                      <a:pt x="18453" y="14819"/>
                    </a:cubicBezTo>
                    <a:cubicBezTo>
                      <a:pt x="18538" y="15054"/>
                      <a:pt x="18588" y="15290"/>
                      <a:pt x="18559" y="15266"/>
                    </a:cubicBezTo>
                    <a:cubicBezTo>
                      <a:pt x="18531" y="15242"/>
                      <a:pt x="18371" y="14943"/>
                      <a:pt x="18367" y="14914"/>
                    </a:cubicBezTo>
                    <a:cubicBezTo>
                      <a:pt x="18364" y="14885"/>
                      <a:pt x="18232" y="14997"/>
                      <a:pt x="18150" y="14761"/>
                    </a:cubicBezTo>
                    <a:cubicBezTo>
                      <a:pt x="18068" y="14524"/>
                      <a:pt x="18029" y="14766"/>
                      <a:pt x="17973" y="14607"/>
                    </a:cubicBezTo>
                    <a:cubicBezTo>
                      <a:pt x="17915" y="14448"/>
                      <a:pt x="17677" y="14565"/>
                      <a:pt x="17783" y="14462"/>
                    </a:cubicBezTo>
                    <a:cubicBezTo>
                      <a:pt x="17890" y="14362"/>
                      <a:pt x="17890" y="14390"/>
                      <a:pt x="17888" y="14274"/>
                    </a:cubicBezTo>
                    <a:cubicBezTo>
                      <a:pt x="17883" y="14160"/>
                      <a:pt x="17844" y="14083"/>
                      <a:pt x="17798" y="14145"/>
                    </a:cubicBezTo>
                    <a:cubicBezTo>
                      <a:pt x="17752" y="14208"/>
                      <a:pt x="17712" y="14257"/>
                      <a:pt x="17670" y="14174"/>
                    </a:cubicBezTo>
                    <a:cubicBezTo>
                      <a:pt x="17627" y="14093"/>
                      <a:pt x="17438" y="13804"/>
                      <a:pt x="17374" y="13876"/>
                    </a:cubicBezTo>
                    <a:cubicBezTo>
                      <a:pt x="17311" y="13948"/>
                      <a:pt x="17221" y="14396"/>
                      <a:pt x="17221" y="14477"/>
                    </a:cubicBezTo>
                    <a:cubicBezTo>
                      <a:pt x="17221" y="14559"/>
                      <a:pt x="17108" y="14367"/>
                      <a:pt x="17129" y="14208"/>
                    </a:cubicBezTo>
                    <a:cubicBezTo>
                      <a:pt x="17150" y="14050"/>
                      <a:pt x="17089" y="13790"/>
                      <a:pt x="16948" y="13872"/>
                    </a:cubicBezTo>
                    <a:cubicBezTo>
                      <a:pt x="16855" y="13775"/>
                      <a:pt x="16723" y="13651"/>
                      <a:pt x="16666" y="13665"/>
                    </a:cubicBezTo>
                    <a:cubicBezTo>
                      <a:pt x="16610" y="13679"/>
                      <a:pt x="16559" y="13564"/>
                      <a:pt x="16556" y="13521"/>
                    </a:cubicBezTo>
                    <a:cubicBezTo>
                      <a:pt x="16551" y="13478"/>
                      <a:pt x="16598" y="13439"/>
                      <a:pt x="16666" y="13487"/>
                    </a:cubicBezTo>
                    <a:cubicBezTo>
                      <a:pt x="16734" y="13535"/>
                      <a:pt x="16748" y="13357"/>
                      <a:pt x="16652" y="13294"/>
                    </a:cubicBezTo>
                    <a:cubicBezTo>
                      <a:pt x="16556" y="13232"/>
                      <a:pt x="16364" y="13179"/>
                      <a:pt x="16229" y="13280"/>
                    </a:cubicBezTo>
                    <a:cubicBezTo>
                      <a:pt x="16260" y="13025"/>
                      <a:pt x="16377" y="12896"/>
                      <a:pt x="16578" y="13131"/>
                    </a:cubicBezTo>
                    <a:cubicBezTo>
                      <a:pt x="16776" y="13368"/>
                      <a:pt x="16923" y="13568"/>
                      <a:pt x="16923" y="13568"/>
                    </a:cubicBezTo>
                    <a:cubicBezTo>
                      <a:pt x="17215" y="13462"/>
                      <a:pt x="17367" y="13257"/>
                      <a:pt x="17343" y="13189"/>
                    </a:cubicBezTo>
                    <a:cubicBezTo>
                      <a:pt x="17318" y="13122"/>
                      <a:pt x="17225" y="12766"/>
                      <a:pt x="16819" y="12756"/>
                    </a:cubicBezTo>
                    <a:cubicBezTo>
                      <a:pt x="16623" y="12746"/>
                      <a:pt x="16592" y="12395"/>
                      <a:pt x="16513" y="12371"/>
                    </a:cubicBezTo>
                    <a:cubicBezTo>
                      <a:pt x="16438" y="12338"/>
                      <a:pt x="16648" y="12251"/>
                      <a:pt x="16719" y="12318"/>
                    </a:cubicBezTo>
                    <a:cubicBezTo>
                      <a:pt x="16791" y="12386"/>
                      <a:pt x="16862" y="12477"/>
                      <a:pt x="16904" y="12467"/>
                    </a:cubicBezTo>
                    <a:cubicBezTo>
                      <a:pt x="16948" y="12459"/>
                      <a:pt x="17047" y="12400"/>
                      <a:pt x="16969" y="12357"/>
                    </a:cubicBezTo>
                    <a:cubicBezTo>
                      <a:pt x="16891" y="12314"/>
                      <a:pt x="16877" y="12237"/>
                      <a:pt x="16894" y="12203"/>
                    </a:cubicBezTo>
                    <a:cubicBezTo>
                      <a:pt x="16911" y="12169"/>
                      <a:pt x="16933" y="12049"/>
                      <a:pt x="16894" y="12045"/>
                    </a:cubicBezTo>
                    <a:cubicBezTo>
                      <a:pt x="16855" y="12040"/>
                      <a:pt x="16705" y="11973"/>
                      <a:pt x="16641" y="12036"/>
                    </a:cubicBezTo>
                    <a:cubicBezTo>
                      <a:pt x="16702" y="11862"/>
                      <a:pt x="16751" y="11886"/>
                      <a:pt x="16823" y="11929"/>
                    </a:cubicBezTo>
                    <a:cubicBezTo>
                      <a:pt x="16894" y="11973"/>
                      <a:pt x="16944" y="11992"/>
                      <a:pt x="16973" y="11929"/>
                    </a:cubicBezTo>
                    <a:cubicBezTo>
                      <a:pt x="17001" y="11867"/>
                      <a:pt x="17018" y="11660"/>
                      <a:pt x="17004" y="11622"/>
                    </a:cubicBezTo>
                    <a:cubicBezTo>
                      <a:pt x="17096" y="11713"/>
                      <a:pt x="17239" y="11925"/>
                      <a:pt x="17254" y="12045"/>
                    </a:cubicBezTo>
                    <a:cubicBezTo>
                      <a:pt x="17393" y="11804"/>
                      <a:pt x="17434" y="11689"/>
                      <a:pt x="17438" y="11828"/>
                    </a:cubicBezTo>
                    <a:cubicBezTo>
                      <a:pt x="17442" y="11968"/>
                      <a:pt x="17523" y="12304"/>
                      <a:pt x="17552" y="12237"/>
                    </a:cubicBezTo>
                    <a:cubicBezTo>
                      <a:pt x="17581" y="12169"/>
                      <a:pt x="17665" y="12045"/>
                      <a:pt x="17712" y="12113"/>
                    </a:cubicBezTo>
                    <a:cubicBezTo>
                      <a:pt x="17758" y="12180"/>
                      <a:pt x="17855" y="12289"/>
                      <a:pt x="17876" y="12276"/>
                    </a:cubicBezTo>
                    <a:cubicBezTo>
                      <a:pt x="17897" y="12261"/>
                      <a:pt x="18207" y="12174"/>
                      <a:pt x="18061" y="11434"/>
                    </a:cubicBezTo>
                    <a:cubicBezTo>
                      <a:pt x="18154" y="11588"/>
                      <a:pt x="18197" y="11940"/>
                      <a:pt x="18083" y="12174"/>
                    </a:cubicBezTo>
                    <a:cubicBezTo>
                      <a:pt x="17969" y="12410"/>
                      <a:pt x="18103" y="12603"/>
                      <a:pt x="18189" y="12530"/>
                    </a:cubicBezTo>
                    <a:cubicBezTo>
                      <a:pt x="18275" y="12459"/>
                      <a:pt x="18677" y="11785"/>
                      <a:pt x="18670" y="11742"/>
                    </a:cubicBezTo>
                    <a:cubicBezTo>
                      <a:pt x="18662" y="11699"/>
                      <a:pt x="18527" y="11285"/>
                      <a:pt x="18734" y="11040"/>
                    </a:cubicBezTo>
                    <a:cubicBezTo>
                      <a:pt x="18677" y="11338"/>
                      <a:pt x="18694" y="11492"/>
                      <a:pt x="18705" y="11545"/>
                    </a:cubicBezTo>
                    <a:cubicBezTo>
                      <a:pt x="18716" y="11598"/>
                      <a:pt x="18858" y="11862"/>
                      <a:pt x="18791" y="11934"/>
                    </a:cubicBezTo>
                    <a:cubicBezTo>
                      <a:pt x="18723" y="12007"/>
                      <a:pt x="18463" y="12314"/>
                      <a:pt x="18574" y="12770"/>
                    </a:cubicBezTo>
                    <a:cubicBezTo>
                      <a:pt x="18609" y="12930"/>
                      <a:pt x="18731" y="12920"/>
                      <a:pt x="18751" y="12867"/>
                    </a:cubicBezTo>
                    <a:cubicBezTo>
                      <a:pt x="18772" y="12814"/>
                      <a:pt x="19051" y="12492"/>
                      <a:pt x="19007" y="12549"/>
                    </a:cubicBezTo>
                    <a:cubicBezTo>
                      <a:pt x="18965" y="12607"/>
                      <a:pt x="18816" y="12881"/>
                      <a:pt x="18844" y="12910"/>
                    </a:cubicBezTo>
                    <a:cubicBezTo>
                      <a:pt x="18873" y="12938"/>
                      <a:pt x="19011" y="13045"/>
                      <a:pt x="19011" y="13011"/>
                    </a:cubicBezTo>
                    <a:cubicBezTo>
                      <a:pt x="19011" y="12977"/>
                      <a:pt x="19136" y="12598"/>
                      <a:pt x="19136" y="12665"/>
                    </a:cubicBezTo>
                    <a:cubicBezTo>
                      <a:pt x="19136" y="12732"/>
                      <a:pt x="19040" y="13257"/>
                      <a:pt x="19100" y="13285"/>
                    </a:cubicBezTo>
                    <a:cubicBezTo>
                      <a:pt x="19161" y="13314"/>
                      <a:pt x="19389" y="13094"/>
                      <a:pt x="19420" y="12963"/>
                    </a:cubicBezTo>
                    <a:cubicBezTo>
                      <a:pt x="19371" y="13223"/>
                      <a:pt x="19353" y="13386"/>
                      <a:pt x="19400" y="13386"/>
                    </a:cubicBezTo>
                    <a:cubicBezTo>
                      <a:pt x="19446" y="13386"/>
                      <a:pt x="19506" y="13363"/>
                      <a:pt x="19548" y="13462"/>
                    </a:cubicBezTo>
                    <a:cubicBezTo>
                      <a:pt x="19592" y="13564"/>
                      <a:pt x="19670" y="13674"/>
                      <a:pt x="19680" y="13607"/>
                    </a:cubicBezTo>
                    <a:cubicBezTo>
                      <a:pt x="19691" y="13540"/>
                      <a:pt x="19730" y="13468"/>
                      <a:pt x="19680" y="13380"/>
                    </a:cubicBezTo>
                    <a:cubicBezTo>
                      <a:pt x="19630" y="13294"/>
                      <a:pt x="19627" y="13088"/>
                      <a:pt x="19635" y="12986"/>
                    </a:cubicBezTo>
                    <a:cubicBezTo>
                      <a:pt x="19691" y="13232"/>
                      <a:pt x="19911" y="13612"/>
                      <a:pt x="20008" y="13478"/>
                    </a:cubicBezTo>
                    <a:cubicBezTo>
                      <a:pt x="20104" y="13343"/>
                      <a:pt x="20114" y="13271"/>
                      <a:pt x="20175" y="13352"/>
                    </a:cubicBezTo>
                    <a:cubicBezTo>
                      <a:pt x="20236" y="13434"/>
                      <a:pt x="20449" y="13617"/>
                      <a:pt x="20531" y="13203"/>
                    </a:cubicBezTo>
                    <a:cubicBezTo>
                      <a:pt x="20559" y="13122"/>
                      <a:pt x="20538" y="12963"/>
                      <a:pt x="20424" y="12986"/>
                    </a:cubicBezTo>
                    <a:cubicBezTo>
                      <a:pt x="20310" y="13011"/>
                      <a:pt x="20303" y="12982"/>
                      <a:pt x="20345" y="12896"/>
                    </a:cubicBezTo>
                    <a:cubicBezTo>
                      <a:pt x="20388" y="12809"/>
                      <a:pt x="20399" y="12761"/>
                      <a:pt x="20321" y="12707"/>
                    </a:cubicBezTo>
                    <a:cubicBezTo>
                      <a:pt x="20321" y="12707"/>
                      <a:pt x="20182" y="12588"/>
                      <a:pt x="20120" y="12541"/>
                    </a:cubicBezTo>
                    <a:cubicBezTo>
                      <a:pt x="20058" y="12495"/>
                      <a:pt x="20003" y="12476"/>
                      <a:pt x="20227" y="12378"/>
                    </a:cubicBezTo>
                    <a:cubicBezTo>
                      <a:pt x="20079" y="12392"/>
                      <a:pt x="19964" y="12271"/>
                      <a:pt x="19940" y="12206"/>
                    </a:cubicBezTo>
                    <a:cubicBezTo>
                      <a:pt x="19916" y="12141"/>
                      <a:pt x="20007" y="12163"/>
                      <a:pt x="20061" y="12220"/>
                    </a:cubicBezTo>
                    <a:cubicBezTo>
                      <a:pt x="20117" y="12276"/>
                      <a:pt x="20075" y="12094"/>
                      <a:pt x="20061" y="12015"/>
                    </a:cubicBezTo>
                    <a:cubicBezTo>
                      <a:pt x="20048" y="11934"/>
                      <a:pt x="19964" y="12006"/>
                      <a:pt x="19937" y="12038"/>
                    </a:cubicBezTo>
                    <a:cubicBezTo>
                      <a:pt x="19910" y="12071"/>
                      <a:pt x="19913" y="11996"/>
                      <a:pt x="19940" y="11903"/>
                    </a:cubicBezTo>
                    <a:cubicBezTo>
                      <a:pt x="19968" y="11809"/>
                      <a:pt x="19764" y="11646"/>
                      <a:pt x="19678" y="11390"/>
                    </a:cubicBezTo>
                    <a:cubicBezTo>
                      <a:pt x="19882" y="11758"/>
                      <a:pt x="20182" y="11934"/>
                      <a:pt x="20282" y="11917"/>
                    </a:cubicBezTo>
                    <a:cubicBezTo>
                      <a:pt x="20383" y="11898"/>
                      <a:pt x="20314" y="11806"/>
                      <a:pt x="20278" y="11721"/>
                    </a:cubicBezTo>
                    <a:cubicBezTo>
                      <a:pt x="20244" y="11638"/>
                      <a:pt x="20351" y="11697"/>
                      <a:pt x="20386" y="11735"/>
                    </a:cubicBezTo>
                    <a:cubicBezTo>
                      <a:pt x="20421" y="11772"/>
                      <a:pt x="20462" y="11739"/>
                      <a:pt x="20479" y="11641"/>
                    </a:cubicBezTo>
                    <a:cubicBezTo>
                      <a:pt x="20497" y="11544"/>
                      <a:pt x="20451" y="11535"/>
                      <a:pt x="20396" y="11535"/>
                    </a:cubicBezTo>
                    <a:cubicBezTo>
                      <a:pt x="20341" y="11535"/>
                      <a:pt x="20347" y="11521"/>
                      <a:pt x="20368" y="11417"/>
                    </a:cubicBezTo>
                    <a:cubicBezTo>
                      <a:pt x="20390" y="11316"/>
                      <a:pt x="20368" y="11302"/>
                      <a:pt x="20244" y="11259"/>
                    </a:cubicBezTo>
                    <a:cubicBezTo>
                      <a:pt x="20331" y="11246"/>
                      <a:pt x="20428" y="11133"/>
                      <a:pt x="20431" y="11026"/>
                    </a:cubicBezTo>
                    <a:cubicBezTo>
                      <a:pt x="20434" y="10919"/>
                      <a:pt x="20309" y="10836"/>
                      <a:pt x="20221" y="10878"/>
                    </a:cubicBezTo>
                    <a:cubicBezTo>
                      <a:pt x="20130" y="10919"/>
                      <a:pt x="19920" y="10943"/>
                      <a:pt x="19862" y="10755"/>
                    </a:cubicBezTo>
                    <a:cubicBezTo>
                      <a:pt x="20010" y="10966"/>
                      <a:pt x="20190" y="10761"/>
                      <a:pt x="20334" y="10738"/>
                    </a:cubicBezTo>
                    <a:cubicBezTo>
                      <a:pt x="20480" y="10714"/>
                      <a:pt x="20517" y="10495"/>
                      <a:pt x="20469" y="10444"/>
                    </a:cubicBezTo>
                    <a:cubicBezTo>
                      <a:pt x="20282" y="10300"/>
                      <a:pt x="20086" y="10430"/>
                      <a:pt x="20010" y="10481"/>
                    </a:cubicBezTo>
                    <a:cubicBezTo>
                      <a:pt x="19934" y="10532"/>
                      <a:pt x="19910" y="10495"/>
                      <a:pt x="19809" y="10374"/>
                    </a:cubicBezTo>
                    <a:cubicBezTo>
                      <a:pt x="19948" y="10421"/>
                      <a:pt x="20003" y="10300"/>
                      <a:pt x="20031" y="10248"/>
                    </a:cubicBezTo>
                    <a:cubicBezTo>
                      <a:pt x="20058" y="10196"/>
                      <a:pt x="19954" y="10089"/>
                      <a:pt x="19920" y="10047"/>
                    </a:cubicBezTo>
                    <a:cubicBezTo>
                      <a:pt x="19885" y="10005"/>
                      <a:pt x="19864" y="10011"/>
                      <a:pt x="19741" y="10066"/>
                    </a:cubicBezTo>
                    <a:cubicBezTo>
                      <a:pt x="19972" y="9708"/>
                      <a:pt x="20065" y="10024"/>
                      <a:pt x="20154" y="10011"/>
                    </a:cubicBezTo>
                    <a:cubicBezTo>
                      <a:pt x="20399" y="9954"/>
                      <a:pt x="20483" y="9605"/>
                      <a:pt x="20483" y="9507"/>
                    </a:cubicBezTo>
                    <a:cubicBezTo>
                      <a:pt x="20483" y="9409"/>
                      <a:pt x="20390" y="9530"/>
                      <a:pt x="20341" y="9613"/>
                    </a:cubicBezTo>
                    <a:cubicBezTo>
                      <a:pt x="20293" y="9697"/>
                      <a:pt x="20317" y="9460"/>
                      <a:pt x="20365" y="9399"/>
                    </a:cubicBezTo>
                    <a:cubicBezTo>
                      <a:pt x="20414" y="9339"/>
                      <a:pt x="20224" y="9292"/>
                      <a:pt x="20106" y="9236"/>
                    </a:cubicBezTo>
                    <a:cubicBezTo>
                      <a:pt x="19989" y="9180"/>
                      <a:pt x="19948" y="9361"/>
                      <a:pt x="19927" y="9381"/>
                    </a:cubicBezTo>
                    <a:cubicBezTo>
                      <a:pt x="19906" y="9398"/>
                      <a:pt x="19885" y="9353"/>
                      <a:pt x="19882" y="9324"/>
                    </a:cubicBezTo>
                    <a:cubicBezTo>
                      <a:pt x="19878" y="9297"/>
                      <a:pt x="19940" y="9125"/>
                      <a:pt x="20007" y="9125"/>
                    </a:cubicBezTo>
                    <a:cubicBezTo>
                      <a:pt x="20072" y="9125"/>
                      <a:pt x="20255" y="9128"/>
                      <a:pt x="20309" y="9152"/>
                    </a:cubicBezTo>
                    <a:cubicBezTo>
                      <a:pt x="20366" y="9175"/>
                      <a:pt x="20410" y="9115"/>
                      <a:pt x="20431" y="9003"/>
                    </a:cubicBezTo>
                    <a:cubicBezTo>
                      <a:pt x="20452" y="8891"/>
                      <a:pt x="20000" y="8616"/>
                      <a:pt x="19958" y="8592"/>
                    </a:cubicBezTo>
                    <a:cubicBezTo>
                      <a:pt x="19916" y="8570"/>
                      <a:pt x="19779" y="8704"/>
                      <a:pt x="19754" y="8723"/>
                    </a:cubicBezTo>
                    <a:cubicBezTo>
                      <a:pt x="19730" y="8741"/>
                      <a:pt x="19609" y="8607"/>
                      <a:pt x="19609" y="8542"/>
                    </a:cubicBezTo>
                    <a:cubicBezTo>
                      <a:pt x="19609" y="8476"/>
                      <a:pt x="19492" y="8500"/>
                      <a:pt x="19461" y="8532"/>
                    </a:cubicBezTo>
                    <a:cubicBezTo>
                      <a:pt x="19430" y="8564"/>
                      <a:pt x="19461" y="8658"/>
                      <a:pt x="19484" y="8704"/>
                    </a:cubicBezTo>
                    <a:cubicBezTo>
                      <a:pt x="19509" y="8750"/>
                      <a:pt x="19496" y="8872"/>
                      <a:pt x="19496" y="8895"/>
                    </a:cubicBezTo>
                    <a:cubicBezTo>
                      <a:pt x="19496" y="8919"/>
                      <a:pt x="19478" y="9022"/>
                      <a:pt x="19630" y="9133"/>
                    </a:cubicBezTo>
                    <a:cubicBezTo>
                      <a:pt x="19544" y="9156"/>
                      <a:pt x="19368" y="9012"/>
                      <a:pt x="19347" y="8939"/>
                    </a:cubicBezTo>
                    <a:cubicBezTo>
                      <a:pt x="19326" y="8863"/>
                      <a:pt x="19306" y="9074"/>
                      <a:pt x="19312" y="9324"/>
                    </a:cubicBezTo>
                    <a:cubicBezTo>
                      <a:pt x="19295" y="9161"/>
                      <a:pt x="19196" y="9142"/>
                      <a:pt x="19136" y="9040"/>
                    </a:cubicBezTo>
                    <a:cubicBezTo>
                      <a:pt x="19078" y="8939"/>
                      <a:pt x="18958" y="9371"/>
                      <a:pt x="18978" y="9563"/>
                    </a:cubicBezTo>
                    <a:cubicBezTo>
                      <a:pt x="18999" y="9754"/>
                      <a:pt x="18950" y="9605"/>
                      <a:pt x="18919" y="9511"/>
                    </a:cubicBezTo>
                    <a:cubicBezTo>
                      <a:pt x="18888" y="9418"/>
                      <a:pt x="18861" y="9544"/>
                      <a:pt x="18837" y="9669"/>
                    </a:cubicBezTo>
                    <a:cubicBezTo>
                      <a:pt x="18813" y="9795"/>
                      <a:pt x="18806" y="9544"/>
                      <a:pt x="18799" y="9478"/>
                    </a:cubicBezTo>
                    <a:cubicBezTo>
                      <a:pt x="18791" y="9413"/>
                      <a:pt x="18871" y="9297"/>
                      <a:pt x="18909" y="9180"/>
                    </a:cubicBezTo>
                    <a:cubicBezTo>
                      <a:pt x="18767" y="8891"/>
                      <a:pt x="18802" y="8733"/>
                      <a:pt x="18840" y="8654"/>
                    </a:cubicBezTo>
                    <a:cubicBezTo>
                      <a:pt x="18878" y="8574"/>
                      <a:pt x="18864" y="8560"/>
                      <a:pt x="18685" y="8369"/>
                    </a:cubicBezTo>
                    <a:cubicBezTo>
                      <a:pt x="18695" y="8490"/>
                      <a:pt x="18629" y="8714"/>
                      <a:pt x="18612" y="8788"/>
                    </a:cubicBezTo>
                    <a:cubicBezTo>
                      <a:pt x="18595" y="8863"/>
                      <a:pt x="18512" y="8812"/>
                      <a:pt x="18450" y="8840"/>
                    </a:cubicBezTo>
                    <a:cubicBezTo>
                      <a:pt x="18388" y="8869"/>
                      <a:pt x="18094" y="9311"/>
                      <a:pt x="18053" y="9399"/>
                    </a:cubicBezTo>
                    <a:cubicBezTo>
                      <a:pt x="18012" y="9488"/>
                      <a:pt x="18015" y="9651"/>
                      <a:pt x="18005" y="9800"/>
                    </a:cubicBezTo>
                    <a:cubicBezTo>
                      <a:pt x="17863" y="9595"/>
                      <a:pt x="17950" y="9367"/>
                      <a:pt x="18167" y="8980"/>
                    </a:cubicBezTo>
                    <a:cubicBezTo>
                      <a:pt x="18091" y="9087"/>
                      <a:pt x="17880" y="9194"/>
                      <a:pt x="17943" y="9119"/>
                    </a:cubicBezTo>
                    <a:cubicBezTo>
                      <a:pt x="18005" y="9045"/>
                      <a:pt x="17957" y="9008"/>
                      <a:pt x="17715" y="9087"/>
                    </a:cubicBezTo>
                    <a:cubicBezTo>
                      <a:pt x="17818" y="8998"/>
                      <a:pt x="18181" y="8900"/>
                      <a:pt x="18174" y="8812"/>
                    </a:cubicBezTo>
                    <a:cubicBezTo>
                      <a:pt x="18154" y="8500"/>
                      <a:pt x="17940" y="8592"/>
                      <a:pt x="17922" y="8509"/>
                    </a:cubicBezTo>
                    <a:cubicBezTo>
                      <a:pt x="17863" y="8108"/>
                      <a:pt x="17670" y="8131"/>
                      <a:pt x="17592" y="8208"/>
                    </a:cubicBezTo>
                    <a:cubicBezTo>
                      <a:pt x="17513" y="8285"/>
                      <a:pt x="17492" y="8165"/>
                      <a:pt x="17488" y="8088"/>
                    </a:cubicBezTo>
                    <a:cubicBezTo>
                      <a:pt x="17484" y="8011"/>
                      <a:pt x="17403" y="8025"/>
                      <a:pt x="17346" y="8030"/>
                    </a:cubicBezTo>
                    <a:cubicBezTo>
                      <a:pt x="17289" y="8034"/>
                      <a:pt x="17321" y="8131"/>
                      <a:pt x="17321" y="8208"/>
                    </a:cubicBezTo>
                    <a:cubicBezTo>
                      <a:pt x="17321" y="8285"/>
                      <a:pt x="17303" y="8299"/>
                      <a:pt x="17256" y="8347"/>
                    </a:cubicBezTo>
                    <a:cubicBezTo>
                      <a:pt x="17211" y="8395"/>
                      <a:pt x="17161" y="8453"/>
                      <a:pt x="17171" y="8660"/>
                    </a:cubicBezTo>
                    <a:cubicBezTo>
                      <a:pt x="17125" y="8607"/>
                      <a:pt x="17062" y="8411"/>
                      <a:pt x="17087" y="8367"/>
                    </a:cubicBezTo>
                    <a:cubicBezTo>
                      <a:pt x="17111" y="8323"/>
                      <a:pt x="17121" y="8193"/>
                      <a:pt x="17089" y="8112"/>
                    </a:cubicBezTo>
                    <a:cubicBezTo>
                      <a:pt x="17058" y="8030"/>
                      <a:pt x="17082" y="7919"/>
                      <a:pt x="17108" y="7886"/>
                    </a:cubicBezTo>
                    <a:cubicBezTo>
                      <a:pt x="17132" y="7852"/>
                      <a:pt x="17118" y="7790"/>
                      <a:pt x="17068" y="7752"/>
                    </a:cubicBezTo>
                    <a:cubicBezTo>
                      <a:pt x="17018" y="7713"/>
                      <a:pt x="16983" y="7670"/>
                      <a:pt x="16965" y="7742"/>
                    </a:cubicBezTo>
                    <a:cubicBezTo>
                      <a:pt x="16948" y="7814"/>
                      <a:pt x="16884" y="8025"/>
                      <a:pt x="16819" y="8092"/>
                    </a:cubicBezTo>
                    <a:cubicBezTo>
                      <a:pt x="16755" y="8160"/>
                      <a:pt x="16837" y="8411"/>
                      <a:pt x="16837" y="8411"/>
                    </a:cubicBezTo>
                    <a:cubicBezTo>
                      <a:pt x="16837" y="8411"/>
                      <a:pt x="17004" y="8598"/>
                      <a:pt x="17125" y="8833"/>
                    </a:cubicBezTo>
                    <a:cubicBezTo>
                      <a:pt x="17096" y="8750"/>
                      <a:pt x="16858" y="8592"/>
                      <a:pt x="16804" y="8592"/>
                    </a:cubicBezTo>
                    <a:cubicBezTo>
                      <a:pt x="16751" y="8592"/>
                      <a:pt x="16744" y="8261"/>
                      <a:pt x="16737" y="8198"/>
                    </a:cubicBezTo>
                    <a:cubicBezTo>
                      <a:pt x="16731" y="8135"/>
                      <a:pt x="16687" y="8126"/>
                      <a:pt x="16598" y="8140"/>
                    </a:cubicBezTo>
                    <a:cubicBezTo>
                      <a:pt x="16578" y="8270"/>
                      <a:pt x="16592" y="8622"/>
                      <a:pt x="16666" y="9001"/>
                    </a:cubicBezTo>
                    <a:cubicBezTo>
                      <a:pt x="16602" y="8967"/>
                      <a:pt x="16538" y="8780"/>
                      <a:pt x="16531" y="8649"/>
                    </a:cubicBezTo>
                    <a:cubicBezTo>
                      <a:pt x="16524" y="8521"/>
                      <a:pt x="16456" y="8453"/>
                      <a:pt x="16446" y="8448"/>
                    </a:cubicBezTo>
                    <a:cubicBezTo>
                      <a:pt x="16435" y="8444"/>
                      <a:pt x="16388" y="8415"/>
                      <a:pt x="16356" y="8068"/>
                    </a:cubicBezTo>
                    <a:cubicBezTo>
                      <a:pt x="16353" y="8261"/>
                      <a:pt x="16321" y="8400"/>
                      <a:pt x="16296" y="8463"/>
                    </a:cubicBezTo>
                    <a:cubicBezTo>
                      <a:pt x="16271" y="8525"/>
                      <a:pt x="16285" y="8727"/>
                      <a:pt x="16303" y="8775"/>
                    </a:cubicBezTo>
                    <a:cubicBezTo>
                      <a:pt x="16321" y="8824"/>
                      <a:pt x="16235" y="8861"/>
                      <a:pt x="16186" y="8861"/>
                    </a:cubicBezTo>
                    <a:cubicBezTo>
                      <a:pt x="16136" y="8861"/>
                      <a:pt x="16129" y="8790"/>
                      <a:pt x="16200" y="8750"/>
                    </a:cubicBezTo>
                    <a:cubicBezTo>
                      <a:pt x="16271" y="8713"/>
                      <a:pt x="16189" y="8588"/>
                      <a:pt x="16189" y="8530"/>
                    </a:cubicBezTo>
                    <a:cubicBezTo>
                      <a:pt x="16189" y="8473"/>
                      <a:pt x="16307" y="8294"/>
                      <a:pt x="16232" y="8294"/>
                    </a:cubicBezTo>
                    <a:cubicBezTo>
                      <a:pt x="16157" y="8294"/>
                      <a:pt x="15990" y="8232"/>
                      <a:pt x="15962" y="8179"/>
                    </a:cubicBezTo>
                    <a:cubicBezTo>
                      <a:pt x="15933" y="8126"/>
                      <a:pt x="15969" y="8564"/>
                      <a:pt x="15944" y="8602"/>
                    </a:cubicBezTo>
                    <a:cubicBezTo>
                      <a:pt x="15918" y="8640"/>
                      <a:pt x="15848" y="8578"/>
                      <a:pt x="15816" y="8631"/>
                    </a:cubicBezTo>
                    <a:cubicBezTo>
                      <a:pt x="15784" y="8684"/>
                      <a:pt x="15744" y="8223"/>
                      <a:pt x="15741" y="8198"/>
                    </a:cubicBezTo>
                    <a:cubicBezTo>
                      <a:pt x="15737" y="8174"/>
                      <a:pt x="15663" y="8131"/>
                      <a:pt x="15609" y="8112"/>
                    </a:cubicBezTo>
                    <a:cubicBezTo>
                      <a:pt x="15556" y="8092"/>
                      <a:pt x="15534" y="8131"/>
                      <a:pt x="15481" y="8198"/>
                    </a:cubicBezTo>
                    <a:cubicBezTo>
                      <a:pt x="15428" y="8266"/>
                      <a:pt x="15446" y="8344"/>
                      <a:pt x="15463" y="8424"/>
                    </a:cubicBezTo>
                    <a:cubicBezTo>
                      <a:pt x="15481" y="8506"/>
                      <a:pt x="15406" y="8525"/>
                      <a:pt x="15286" y="8578"/>
                    </a:cubicBezTo>
                    <a:cubicBezTo>
                      <a:pt x="15339" y="8525"/>
                      <a:pt x="15388" y="8247"/>
                      <a:pt x="15393" y="8218"/>
                    </a:cubicBezTo>
                    <a:cubicBezTo>
                      <a:pt x="15395" y="8188"/>
                      <a:pt x="15339" y="8155"/>
                      <a:pt x="15293" y="8140"/>
                    </a:cubicBezTo>
                    <a:cubicBezTo>
                      <a:pt x="15246" y="8126"/>
                      <a:pt x="15250" y="8270"/>
                      <a:pt x="15253" y="8323"/>
                    </a:cubicBezTo>
                    <a:cubicBezTo>
                      <a:pt x="15257" y="8377"/>
                      <a:pt x="15111" y="8323"/>
                      <a:pt x="15086" y="8299"/>
                    </a:cubicBezTo>
                    <a:cubicBezTo>
                      <a:pt x="15061" y="8276"/>
                      <a:pt x="15478" y="7799"/>
                      <a:pt x="15506" y="7761"/>
                    </a:cubicBezTo>
                    <a:cubicBezTo>
                      <a:pt x="15534" y="7723"/>
                      <a:pt x="15492" y="7704"/>
                      <a:pt x="15432" y="7709"/>
                    </a:cubicBezTo>
                    <a:cubicBezTo>
                      <a:pt x="15371" y="7713"/>
                      <a:pt x="15356" y="7761"/>
                      <a:pt x="15309" y="7838"/>
                    </a:cubicBezTo>
                    <a:cubicBezTo>
                      <a:pt x="15264" y="7915"/>
                      <a:pt x="15257" y="7919"/>
                      <a:pt x="15193" y="7866"/>
                    </a:cubicBezTo>
                    <a:cubicBezTo>
                      <a:pt x="15129" y="7814"/>
                      <a:pt x="15133" y="7871"/>
                      <a:pt x="15154" y="7992"/>
                    </a:cubicBezTo>
                    <a:cubicBezTo>
                      <a:pt x="15175" y="8112"/>
                      <a:pt x="15069" y="7919"/>
                      <a:pt x="15054" y="7848"/>
                    </a:cubicBezTo>
                    <a:cubicBezTo>
                      <a:pt x="15040" y="7776"/>
                      <a:pt x="14983" y="7814"/>
                      <a:pt x="14926" y="7862"/>
                    </a:cubicBezTo>
                    <a:cubicBezTo>
                      <a:pt x="14869" y="7910"/>
                      <a:pt x="14894" y="7963"/>
                      <a:pt x="14879" y="8092"/>
                    </a:cubicBezTo>
                    <a:cubicBezTo>
                      <a:pt x="14709" y="7799"/>
                      <a:pt x="14506" y="7949"/>
                      <a:pt x="14439" y="8039"/>
                    </a:cubicBezTo>
                    <a:cubicBezTo>
                      <a:pt x="14371" y="8131"/>
                      <a:pt x="14346" y="8107"/>
                      <a:pt x="14268" y="8126"/>
                    </a:cubicBezTo>
                    <a:cubicBezTo>
                      <a:pt x="14189" y="8146"/>
                      <a:pt x="14307" y="7915"/>
                      <a:pt x="14346" y="7905"/>
                    </a:cubicBezTo>
                    <a:cubicBezTo>
                      <a:pt x="14538" y="7901"/>
                      <a:pt x="14542" y="7785"/>
                      <a:pt x="14595" y="7675"/>
                    </a:cubicBezTo>
                    <a:cubicBezTo>
                      <a:pt x="14510" y="7626"/>
                      <a:pt x="14328" y="7655"/>
                      <a:pt x="14271" y="7709"/>
                    </a:cubicBezTo>
                    <a:cubicBezTo>
                      <a:pt x="14214" y="7761"/>
                      <a:pt x="14100" y="7809"/>
                      <a:pt x="13815" y="7824"/>
                    </a:cubicBezTo>
                    <a:cubicBezTo>
                      <a:pt x="13937" y="7795"/>
                      <a:pt x="14151" y="7559"/>
                      <a:pt x="14254" y="7492"/>
                    </a:cubicBezTo>
                    <a:cubicBezTo>
                      <a:pt x="14357" y="7424"/>
                      <a:pt x="14695" y="7362"/>
                      <a:pt x="14520" y="7348"/>
                    </a:cubicBezTo>
                    <a:cubicBezTo>
                      <a:pt x="14346" y="7334"/>
                      <a:pt x="14502" y="7256"/>
                      <a:pt x="14431" y="7194"/>
                    </a:cubicBezTo>
                    <a:cubicBezTo>
                      <a:pt x="14361" y="7131"/>
                      <a:pt x="14332" y="7111"/>
                      <a:pt x="14168" y="7131"/>
                    </a:cubicBezTo>
                    <a:cubicBezTo>
                      <a:pt x="14260" y="7084"/>
                      <a:pt x="14324" y="7054"/>
                      <a:pt x="14470" y="6838"/>
                    </a:cubicBezTo>
                    <a:cubicBezTo>
                      <a:pt x="14225" y="6574"/>
                      <a:pt x="13866" y="6733"/>
                      <a:pt x="13655" y="6800"/>
                    </a:cubicBezTo>
                    <a:cubicBezTo>
                      <a:pt x="13877" y="6597"/>
                      <a:pt x="14157" y="6554"/>
                      <a:pt x="14055" y="6507"/>
                    </a:cubicBezTo>
                    <a:cubicBezTo>
                      <a:pt x="13951" y="6458"/>
                      <a:pt x="13830" y="6540"/>
                      <a:pt x="13744" y="6565"/>
                    </a:cubicBezTo>
                    <a:cubicBezTo>
                      <a:pt x="13659" y="6588"/>
                      <a:pt x="13641" y="6579"/>
                      <a:pt x="13496" y="6708"/>
                    </a:cubicBezTo>
                    <a:cubicBezTo>
                      <a:pt x="13655" y="6410"/>
                      <a:pt x="13801" y="6473"/>
                      <a:pt x="13883" y="6424"/>
                    </a:cubicBezTo>
                    <a:cubicBezTo>
                      <a:pt x="14047" y="6319"/>
                      <a:pt x="14243" y="6376"/>
                      <a:pt x="14452" y="6443"/>
                    </a:cubicBezTo>
                    <a:cubicBezTo>
                      <a:pt x="14498" y="6410"/>
                      <a:pt x="14603" y="6300"/>
                      <a:pt x="14698" y="6218"/>
                    </a:cubicBezTo>
                    <a:cubicBezTo>
                      <a:pt x="14794" y="6136"/>
                      <a:pt x="14804" y="6165"/>
                      <a:pt x="14883" y="6180"/>
                    </a:cubicBezTo>
                    <a:cubicBezTo>
                      <a:pt x="14962" y="6194"/>
                      <a:pt x="14940" y="6180"/>
                      <a:pt x="14976" y="6021"/>
                    </a:cubicBezTo>
                    <a:cubicBezTo>
                      <a:pt x="15011" y="5862"/>
                      <a:pt x="14663" y="5640"/>
                      <a:pt x="14542" y="5637"/>
                    </a:cubicBezTo>
                    <a:cubicBezTo>
                      <a:pt x="14421" y="5631"/>
                      <a:pt x="14117" y="5794"/>
                      <a:pt x="14061" y="5895"/>
                    </a:cubicBezTo>
                    <a:cubicBezTo>
                      <a:pt x="14004" y="5996"/>
                      <a:pt x="13880" y="5915"/>
                      <a:pt x="13705" y="5890"/>
                    </a:cubicBezTo>
                    <a:cubicBezTo>
                      <a:pt x="13531" y="5867"/>
                      <a:pt x="13392" y="6040"/>
                      <a:pt x="13360" y="6165"/>
                    </a:cubicBezTo>
                    <a:cubicBezTo>
                      <a:pt x="13328" y="6289"/>
                      <a:pt x="13189" y="6347"/>
                      <a:pt x="13097" y="6390"/>
                    </a:cubicBezTo>
                    <a:cubicBezTo>
                      <a:pt x="13004" y="6434"/>
                      <a:pt x="12972" y="6333"/>
                      <a:pt x="13000" y="6309"/>
                    </a:cubicBezTo>
                    <a:cubicBezTo>
                      <a:pt x="13353" y="6266"/>
                      <a:pt x="13311" y="5886"/>
                      <a:pt x="13446" y="5852"/>
                    </a:cubicBezTo>
                    <a:cubicBezTo>
                      <a:pt x="13581" y="5819"/>
                      <a:pt x="13691" y="5534"/>
                      <a:pt x="13691" y="5419"/>
                    </a:cubicBezTo>
                    <a:cubicBezTo>
                      <a:pt x="13691" y="5304"/>
                      <a:pt x="13883" y="5117"/>
                      <a:pt x="13933" y="5140"/>
                    </a:cubicBezTo>
                    <a:cubicBezTo>
                      <a:pt x="13983" y="5165"/>
                      <a:pt x="14055" y="5195"/>
                      <a:pt x="14189" y="5093"/>
                    </a:cubicBezTo>
                    <a:cubicBezTo>
                      <a:pt x="14336" y="4877"/>
                      <a:pt x="13918" y="4472"/>
                      <a:pt x="13766" y="4324"/>
                    </a:cubicBezTo>
                    <a:cubicBezTo>
                      <a:pt x="13613" y="4175"/>
                      <a:pt x="13356" y="4046"/>
                      <a:pt x="13296" y="4088"/>
                    </a:cubicBezTo>
                    <a:cubicBezTo>
                      <a:pt x="13200" y="4424"/>
                      <a:pt x="13268" y="4607"/>
                      <a:pt x="13318" y="4665"/>
                    </a:cubicBezTo>
                    <a:cubicBezTo>
                      <a:pt x="13368" y="4723"/>
                      <a:pt x="13321" y="4939"/>
                      <a:pt x="13171" y="5097"/>
                    </a:cubicBezTo>
                    <a:cubicBezTo>
                      <a:pt x="13022" y="5256"/>
                      <a:pt x="13014" y="5400"/>
                      <a:pt x="13000" y="5554"/>
                    </a:cubicBezTo>
                    <a:cubicBezTo>
                      <a:pt x="12988" y="5687"/>
                      <a:pt x="12837" y="5770"/>
                      <a:pt x="12816" y="5780"/>
                    </a:cubicBezTo>
                    <a:cubicBezTo>
                      <a:pt x="12844" y="5766"/>
                      <a:pt x="12923" y="5545"/>
                      <a:pt x="12941" y="5395"/>
                    </a:cubicBezTo>
                    <a:cubicBezTo>
                      <a:pt x="12958" y="5247"/>
                      <a:pt x="12983" y="5195"/>
                      <a:pt x="13072" y="4968"/>
                    </a:cubicBezTo>
                    <a:cubicBezTo>
                      <a:pt x="13160" y="4741"/>
                      <a:pt x="13068" y="4617"/>
                      <a:pt x="12951" y="4622"/>
                    </a:cubicBezTo>
                    <a:cubicBezTo>
                      <a:pt x="12755" y="4626"/>
                      <a:pt x="12570" y="5021"/>
                      <a:pt x="12549" y="5126"/>
                    </a:cubicBezTo>
                    <a:cubicBezTo>
                      <a:pt x="12528" y="5232"/>
                      <a:pt x="12560" y="5314"/>
                      <a:pt x="12599" y="5444"/>
                    </a:cubicBezTo>
                    <a:cubicBezTo>
                      <a:pt x="12442" y="5616"/>
                      <a:pt x="12420" y="5814"/>
                      <a:pt x="12357" y="6007"/>
                    </a:cubicBezTo>
                    <a:cubicBezTo>
                      <a:pt x="12349" y="5920"/>
                      <a:pt x="12374" y="5588"/>
                      <a:pt x="12416" y="5540"/>
                    </a:cubicBezTo>
                    <a:cubicBezTo>
                      <a:pt x="12460" y="5492"/>
                      <a:pt x="12531" y="5391"/>
                      <a:pt x="12513" y="5391"/>
                    </a:cubicBezTo>
                    <a:cubicBezTo>
                      <a:pt x="12496" y="5391"/>
                      <a:pt x="12381" y="5391"/>
                      <a:pt x="12392" y="5319"/>
                    </a:cubicBezTo>
                    <a:cubicBezTo>
                      <a:pt x="12432" y="4828"/>
                      <a:pt x="12858" y="4338"/>
                      <a:pt x="12911" y="4276"/>
                    </a:cubicBezTo>
                    <a:cubicBezTo>
                      <a:pt x="12965" y="4212"/>
                      <a:pt x="12923" y="4175"/>
                      <a:pt x="12887" y="4083"/>
                    </a:cubicBezTo>
                    <a:cubicBezTo>
                      <a:pt x="12851" y="3992"/>
                      <a:pt x="12926" y="4036"/>
                      <a:pt x="12987" y="4103"/>
                    </a:cubicBezTo>
                    <a:cubicBezTo>
                      <a:pt x="13047" y="4170"/>
                      <a:pt x="13008" y="3829"/>
                      <a:pt x="12993" y="3723"/>
                    </a:cubicBezTo>
                    <a:cubicBezTo>
                      <a:pt x="12979" y="3617"/>
                      <a:pt x="12865" y="3583"/>
                      <a:pt x="12787" y="3612"/>
                    </a:cubicBezTo>
                    <a:cubicBezTo>
                      <a:pt x="12659" y="3636"/>
                      <a:pt x="12477" y="3626"/>
                      <a:pt x="12413" y="3578"/>
                    </a:cubicBezTo>
                    <a:cubicBezTo>
                      <a:pt x="12349" y="3530"/>
                      <a:pt x="12331" y="3530"/>
                      <a:pt x="12229" y="3549"/>
                    </a:cubicBezTo>
                    <a:cubicBezTo>
                      <a:pt x="12126" y="3569"/>
                      <a:pt x="11979" y="4012"/>
                      <a:pt x="11964" y="4078"/>
                    </a:cubicBezTo>
                    <a:cubicBezTo>
                      <a:pt x="11951" y="4146"/>
                      <a:pt x="11915" y="4150"/>
                      <a:pt x="11863" y="4198"/>
                    </a:cubicBezTo>
                    <a:cubicBezTo>
                      <a:pt x="11808" y="4246"/>
                      <a:pt x="11819" y="4324"/>
                      <a:pt x="11855" y="4420"/>
                    </a:cubicBezTo>
                    <a:cubicBezTo>
                      <a:pt x="11890" y="4516"/>
                      <a:pt x="11780" y="4386"/>
                      <a:pt x="11720" y="4295"/>
                    </a:cubicBezTo>
                    <a:cubicBezTo>
                      <a:pt x="11844" y="4160"/>
                      <a:pt x="11905" y="3858"/>
                      <a:pt x="11923" y="3723"/>
                    </a:cubicBezTo>
                    <a:cubicBezTo>
                      <a:pt x="11940" y="3588"/>
                      <a:pt x="11834" y="3578"/>
                      <a:pt x="11806" y="3617"/>
                    </a:cubicBezTo>
                    <a:cubicBezTo>
                      <a:pt x="11573" y="4103"/>
                      <a:pt x="11428" y="4438"/>
                      <a:pt x="11453" y="4506"/>
                    </a:cubicBezTo>
                    <a:cubicBezTo>
                      <a:pt x="11478" y="4573"/>
                      <a:pt x="11520" y="4661"/>
                      <a:pt x="11517" y="4723"/>
                    </a:cubicBezTo>
                    <a:cubicBezTo>
                      <a:pt x="11463" y="4944"/>
                      <a:pt x="11570" y="5236"/>
                      <a:pt x="11581" y="5299"/>
                    </a:cubicBezTo>
                    <a:cubicBezTo>
                      <a:pt x="11591" y="5362"/>
                      <a:pt x="11599" y="5570"/>
                      <a:pt x="11596" y="5794"/>
                    </a:cubicBezTo>
                    <a:cubicBezTo>
                      <a:pt x="11556" y="5708"/>
                      <a:pt x="11442" y="5021"/>
                      <a:pt x="11435" y="4924"/>
                    </a:cubicBezTo>
                    <a:cubicBezTo>
                      <a:pt x="11428" y="4828"/>
                      <a:pt x="11385" y="4804"/>
                      <a:pt x="11339" y="4756"/>
                    </a:cubicBezTo>
                    <a:cubicBezTo>
                      <a:pt x="11293" y="4709"/>
                      <a:pt x="11242" y="4785"/>
                      <a:pt x="11221" y="4862"/>
                    </a:cubicBezTo>
                    <a:cubicBezTo>
                      <a:pt x="11199" y="4939"/>
                      <a:pt x="11221" y="5122"/>
                      <a:pt x="11221" y="5169"/>
                    </a:cubicBezTo>
                    <a:cubicBezTo>
                      <a:pt x="11221" y="5218"/>
                      <a:pt x="11242" y="5367"/>
                      <a:pt x="11236" y="5410"/>
                    </a:cubicBezTo>
                    <a:cubicBezTo>
                      <a:pt x="11228" y="5454"/>
                      <a:pt x="11182" y="5459"/>
                      <a:pt x="11178" y="5319"/>
                    </a:cubicBezTo>
                    <a:cubicBezTo>
                      <a:pt x="11175" y="5179"/>
                      <a:pt x="11111" y="5208"/>
                      <a:pt x="11040" y="5184"/>
                    </a:cubicBezTo>
                    <a:cubicBezTo>
                      <a:pt x="11105" y="5103"/>
                      <a:pt x="11125" y="4915"/>
                      <a:pt x="11133" y="4818"/>
                    </a:cubicBezTo>
                    <a:cubicBezTo>
                      <a:pt x="11140" y="4723"/>
                      <a:pt x="11232" y="4669"/>
                      <a:pt x="11321" y="4584"/>
                    </a:cubicBezTo>
                    <a:cubicBezTo>
                      <a:pt x="11346" y="4338"/>
                      <a:pt x="11442" y="4189"/>
                      <a:pt x="11438" y="4122"/>
                    </a:cubicBezTo>
                    <a:cubicBezTo>
                      <a:pt x="11435" y="4055"/>
                      <a:pt x="11424" y="4017"/>
                      <a:pt x="11438" y="3910"/>
                    </a:cubicBezTo>
                    <a:cubicBezTo>
                      <a:pt x="11538" y="3415"/>
                      <a:pt x="11217" y="3289"/>
                      <a:pt x="11168" y="3294"/>
                    </a:cubicBezTo>
                    <a:cubicBezTo>
                      <a:pt x="11118" y="3300"/>
                      <a:pt x="11066" y="3661"/>
                      <a:pt x="11061" y="3699"/>
                    </a:cubicBezTo>
                    <a:cubicBezTo>
                      <a:pt x="11057" y="3737"/>
                      <a:pt x="11076" y="3847"/>
                      <a:pt x="11150" y="3968"/>
                    </a:cubicBezTo>
                    <a:cubicBezTo>
                      <a:pt x="11011" y="3963"/>
                      <a:pt x="10684" y="4391"/>
                      <a:pt x="10681" y="4449"/>
                    </a:cubicBezTo>
                    <a:cubicBezTo>
                      <a:pt x="10684" y="4661"/>
                      <a:pt x="10652" y="4896"/>
                      <a:pt x="10524" y="4982"/>
                    </a:cubicBezTo>
                    <a:cubicBezTo>
                      <a:pt x="10706" y="4756"/>
                      <a:pt x="10559" y="4318"/>
                      <a:pt x="10559" y="4318"/>
                    </a:cubicBezTo>
                    <a:cubicBezTo>
                      <a:pt x="10559" y="4318"/>
                      <a:pt x="10542" y="4395"/>
                      <a:pt x="10399" y="4501"/>
                    </a:cubicBezTo>
                    <a:cubicBezTo>
                      <a:pt x="10549" y="4334"/>
                      <a:pt x="10549" y="3925"/>
                      <a:pt x="10521" y="3863"/>
                    </a:cubicBezTo>
                    <a:cubicBezTo>
                      <a:pt x="10492" y="3800"/>
                      <a:pt x="10499" y="3588"/>
                      <a:pt x="10609" y="3631"/>
                    </a:cubicBezTo>
                    <a:cubicBezTo>
                      <a:pt x="10887" y="3771"/>
                      <a:pt x="10855" y="3083"/>
                      <a:pt x="10851" y="3016"/>
                    </a:cubicBezTo>
                    <a:cubicBezTo>
                      <a:pt x="10848" y="2949"/>
                      <a:pt x="10613" y="2770"/>
                      <a:pt x="10542" y="2694"/>
                    </a:cubicBezTo>
                    <a:cubicBezTo>
                      <a:pt x="10470" y="2617"/>
                      <a:pt x="10218" y="2593"/>
                      <a:pt x="10132" y="2626"/>
                    </a:cubicBezTo>
                    <a:cubicBezTo>
                      <a:pt x="10047" y="2660"/>
                      <a:pt x="9972" y="2631"/>
                      <a:pt x="9884" y="2612"/>
                    </a:cubicBezTo>
                    <a:cubicBezTo>
                      <a:pt x="9894" y="2722"/>
                      <a:pt x="9823" y="3152"/>
                      <a:pt x="9794" y="3236"/>
                    </a:cubicBezTo>
                    <a:cubicBezTo>
                      <a:pt x="9766" y="3323"/>
                      <a:pt x="9794" y="3420"/>
                      <a:pt x="9851" y="3502"/>
                    </a:cubicBezTo>
                    <a:cubicBezTo>
                      <a:pt x="9909" y="3583"/>
                      <a:pt x="9901" y="3910"/>
                      <a:pt x="9862" y="4381"/>
                    </a:cubicBezTo>
                    <a:cubicBezTo>
                      <a:pt x="9801" y="4281"/>
                      <a:pt x="9794" y="3723"/>
                      <a:pt x="9794" y="3723"/>
                    </a:cubicBezTo>
                    <a:cubicBezTo>
                      <a:pt x="9794" y="3723"/>
                      <a:pt x="9755" y="3640"/>
                      <a:pt x="9670" y="3578"/>
                    </a:cubicBezTo>
                    <a:cubicBezTo>
                      <a:pt x="9585" y="3516"/>
                      <a:pt x="9563" y="3959"/>
                      <a:pt x="9631" y="4222"/>
                    </a:cubicBezTo>
                    <a:cubicBezTo>
                      <a:pt x="9463" y="3939"/>
                      <a:pt x="9517" y="3617"/>
                      <a:pt x="9521" y="3569"/>
                    </a:cubicBezTo>
                    <a:cubicBezTo>
                      <a:pt x="9524" y="3521"/>
                      <a:pt x="9456" y="3381"/>
                      <a:pt x="9428" y="3362"/>
                    </a:cubicBezTo>
                    <a:cubicBezTo>
                      <a:pt x="9400" y="3344"/>
                      <a:pt x="9353" y="3199"/>
                      <a:pt x="9353" y="3146"/>
                    </a:cubicBezTo>
                    <a:cubicBezTo>
                      <a:pt x="9353" y="3093"/>
                      <a:pt x="9239" y="3236"/>
                      <a:pt x="9222" y="3256"/>
                    </a:cubicBezTo>
                    <a:cubicBezTo>
                      <a:pt x="9204" y="3275"/>
                      <a:pt x="9271" y="3732"/>
                      <a:pt x="9293" y="3996"/>
                    </a:cubicBezTo>
                    <a:cubicBezTo>
                      <a:pt x="9197" y="3800"/>
                      <a:pt x="9111" y="3236"/>
                      <a:pt x="9143" y="3093"/>
                    </a:cubicBezTo>
                    <a:cubicBezTo>
                      <a:pt x="9176" y="2949"/>
                      <a:pt x="9200" y="2727"/>
                      <a:pt x="9204" y="2698"/>
                    </a:cubicBezTo>
                    <a:cubicBezTo>
                      <a:pt x="9207" y="2670"/>
                      <a:pt x="9118" y="2680"/>
                      <a:pt x="9069" y="2704"/>
                    </a:cubicBezTo>
                    <a:cubicBezTo>
                      <a:pt x="9019" y="2727"/>
                      <a:pt x="9001" y="2843"/>
                      <a:pt x="8990" y="2978"/>
                    </a:cubicBezTo>
                    <a:cubicBezTo>
                      <a:pt x="8980" y="3112"/>
                      <a:pt x="8873" y="3021"/>
                      <a:pt x="8794" y="3170"/>
                    </a:cubicBezTo>
                    <a:cubicBezTo>
                      <a:pt x="8781" y="3247"/>
                      <a:pt x="8809" y="3395"/>
                      <a:pt x="8773" y="3592"/>
                    </a:cubicBezTo>
                    <a:cubicBezTo>
                      <a:pt x="8901" y="3756"/>
                      <a:pt x="8904" y="4122"/>
                      <a:pt x="8791" y="4468"/>
                    </a:cubicBezTo>
                    <a:cubicBezTo>
                      <a:pt x="8912" y="3549"/>
                      <a:pt x="8653" y="3654"/>
                      <a:pt x="8677" y="3578"/>
                    </a:cubicBezTo>
                    <a:cubicBezTo>
                      <a:pt x="8702" y="3502"/>
                      <a:pt x="8752" y="3367"/>
                      <a:pt x="8702" y="3236"/>
                    </a:cubicBezTo>
                    <a:cubicBezTo>
                      <a:pt x="8574" y="3314"/>
                      <a:pt x="8520" y="3521"/>
                      <a:pt x="8510" y="3640"/>
                    </a:cubicBezTo>
                    <a:cubicBezTo>
                      <a:pt x="8499" y="3762"/>
                      <a:pt x="8477" y="3588"/>
                      <a:pt x="8485" y="3493"/>
                    </a:cubicBezTo>
                    <a:cubicBezTo>
                      <a:pt x="8492" y="3395"/>
                      <a:pt x="8460" y="3391"/>
                      <a:pt x="8339" y="3328"/>
                    </a:cubicBezTo>
                    <a:cubicBezTo>
                      <a:pt x="8392" y="3309"/>
                      <a:pt x="8492" y="3227"/>
                      <a:pt x="8552" y="3083"/>
                    </a:cubicBezTo>
                    <a:cubicBezTo>
                      <a:pt x="8613" y="2940"/>
                      <a:pt x="8766" y="2872"/>
                      <a:pt x="8788" y="2747"/>
                    </a:cubicBezTo>
                    <a:cubicBezTo>
                      <a:pt x="8830" y="2285"/>
                      <a:pt x="8663" y="2126"/>
                      <a:pt x="8585" y="2159"/>
                    </a:cubicBezTo>
                    <a:cubicBezTo>
                      <a:pt x="8467" y="2223"/>
                      <a:pt x="8322" y="2223"/>
                      <a:pt x="8250" y="2223"/>
                    </a:cubicBezTo>
                    <a:cubicBezTo>
                      <a:pt x="8179" y="2223"/>
                      <a:pt x="8112" y="2637"/>
                      <a:pt x="8086" y="2670"/>
                    </a:cubicBezTo>
                    <a:cubicBezTo>
                      <a:pt x="8061" y="2704"/>
                      <a:pt x="8019" y="2794"/>
                      <a:pt x="8037" y="3045"/>
                    </a:cubicBezTo>
                    <a:cubicBezTo>
                      <a:pt x="8054" y="3294"/>
                      <a:pt x="8040" y="3358"/>
                      <a:pt x="7930" y="3507"/>
                    </a:cubicBezTo>
                    <a:cubicBezTo>
                      <a:pt x="8079" y="3199"/>
                      <a:pt x="7937" y="2940"/>
                      <a:pt x="7984" y="2756"/>
                    </a:cubicBezTo>
                    <a:cubicBezTo>
                      <a:pt x="8030" y="2573"/>
                      <a:pt x="8001" y="2392"/>
                      <a:pt x="7976" y="2410"/>
                    </a:cubicBezTo>
                    <a:cubicBezTo>
                      <a:pt x="7784" y="2492"/>
                      <a:pt x="7727" y="2708"/>
                      <a:pt x="7734" y="2809"/>
                    </a:cubicBezTo>
                    <a:cubicBezTo>
                      <a:pt x="7741" y="2910"/>
                      <a:pt x="7734" y="3007"/>
                      <a:pt x="7616" y="3102"/>
                    </a:cubicBezTo>
                    <a:cubicBezTo>
                      <a:pt x="7649" y="3064"/>
                      <a:pt x="7645" y="2972"/>
                      <a:pt x="7659" y="2824"/>
                    </a:cubicBezTo>
                    <a:cubicBezTo>
                      <a:pt x="7702" y="2395"/>
                      <a:pt x="7990" y="2261"/>
                      <a:pt x="8047" y="2238"/>
                    </a:cubicBezTo>
                    <a:cubicBezTo>
                      <a:pt x="8104" y="2213"/>
                      <a:pt x="8151" y="2064"/>
                      <a:pt x="8136" y="1987"/>
                    </a:cubicBezTo>
                    <a:cubicBezTo>
                      <a:pt x="7979" y="1435"/>
                      <a:pt x="7563" y="1357"/>
                      <a:pt x="7485" y="1392"/>
                    </a:cubicBezTo>
                    <a:cubicBezTo>
                      <a:pt x="7407" y="1425"/>
                      <a:pt x="7413" y="1463"/>
                      <a:pt x="7413" y="1574"/>
                    </a:cubicBezTo>
                    <a:cubicBezTo>
                      <a:pt x="7413" y="1684"/>
                      <a:pt x="7356" y="1588"/>
                      <a:pt x="7286" y="1508"/>
                    </a:cubicBezTo>
                    <a:cubicBezTo>
                      <a:pt x="7214" y="1425"/>
                      <a:pt x="7140" y="1510"/>
                      <a:pt x="7087" y="1493"/>
                    </a:cubicBezTo>
                    <a:cubicBezTo>
                      <a:pt x="6830" y="1185"/>
                      <a:pt x="6638" y="1339"/>
                      <a:pt x="6556" y="1382"/>
                    </a:cubicBezTo>
                    <a:cubicBezTo>
                      <a:pt x="6475" y="1425"/>
                      <a:pt x="6371" y="1531"/>
                      <a:pt x="6211" y="1848"/>
                    </a:cubicBezTo>
                    <a:cubicBezTo>
                      <a:pt x="6051" y="2165"/>
                      <a:pt x="6147" y="2381"/>
                      <a:pt x="6196" y="2467"/>
                    </a:cubicBezTo>
                    <a:cubicBezTo>
                      <a:pt x="6247" y="2554"/>
                      <a:pt x="6396" y="2559"/>
                      <a:pt x="6528" y="2617"/>
                    </a:cubicBezTo>
                    <a:cubicBezTo>
                      <a:pt x="6659" y="2674"/>
                      <a:pt x="6716" y="2722"/>
                      <a:pt x="7033" y="2698"/>
                    </a:cubicBezTo>
                    <a:cubicBezTo>
                      <a:pt x="6930" y="2713"/>
                      <a:pt x="6876" y="2843"/>
                      <a:pt x="6851" y="2910"/>
                    </a:cubicBezTo>
                    <a:cubicBezTo>
                      <a:pt x="6826" y="2978"/>
                      <a:pt x="6780" y="2906"/>
                      <a:pt x="6738" y="2819"/>
                    </a:cubicBezTo>
                    <a:cubicBezTo>
                      <a:pt x="6695" y="2732"/>
                      <a:pt x="6418" y="2660"/>
                      <a:pt x="6378" y="2660"/>
                    </a:cubicBezTo>
                    <a:cubicBezTo>
                      <a:pt x="6339" y="2660"/>
                      <a:pt x="6318" y="2809"/>
                      <a:pt x="6307" y="2857"/>
                    </a:cubicBezTo>
                    <a:cubicBezTo>
                      <a:pt x="6296" y="2906"/>
                      <a:pt x="6249" y="2770"/>
                      <a:pt x="6229" y="2698"/>
                    </a:cubicBezTo>
                    <a:cubicBezTo>
                      <a:pt x="6208" y="2626"/>
                      <a:pt x="6061" y="2656"/>
                      <a:pt x="6061" y="2722"/>
                    </a:cubicBezTo>
                    <a:cubicBezTo>
                      <a:pt x="6044" y="3035"/>
                      <a:pt x="6285" y="3117"/>
                      <a:pt x="6353" y="3152"/>
                    </a:cubicBezTo>
                    <a:cubicBezTo>
                      <a:pt x="6421" y="3184"/>
                      <a:pt x="6442" y="3203"/>
                      <a:pt x="6460" y="3271"/>
                    </a:cubicBezTo>
                    <a:cubicBezTo>
                      <a:pt x="6478" y="3338"/>
                      <a:pt x="6510" y="3420"/>
                      <a:pt x="6556" y="3425"/>
                    </a:cubicBezTo>
                    <a:cubicBezTo>
                      <a:pt x="6745" y="3425"/>
                      <a:pt x="6837" y="3704"/>
                      <a:pt x="6767" y="3636"/>
                    </a:cubicBezTo>
                    <a:cubicBezTo>
                      <a:pt x="6695" y="3569"/>
                      <a:pt x="6649" y="3535"/>
                      <a:pt x="6641" y="3608"/>
                    </a:cubicBezTo>
                    <a:cubicBezTo>
                      <a:pt x="6634" y="3680"/>
                      <a:pt x="6681" y="3699"/>
                      <a:pt x="6851" y="3833"/>
                    </a:cubicBezTo>
                    <a:cubicBezTo>
                      <a:pt x="6770" y="3847"/>
                      <a:pt x="6549" y="3762"/>
                      <a:pt x="6495" y="3554"/>
                    </a:cubicBezTo>
                    <a:cubicBezTo>
                      <a:pt x="6442" y="3347"/>
                      <a:pt x="6257" y="3194"/>
                      <a:pt x="6194" y="3165"/>
                    </a:cubicBezTo>
                    <a:cubicBezTo>
                      <a:pt x="6129" y="3137"/>
                      <a:pt x="6172" y="3457"/>
                      <a:pt x="6190" y="3530"/>
                    </a:cubicBezTo>
                    <a:cubicBezTo>
                      <a:pt x="6208" y="3603"/>
                      <a:pt x="6314" y="3612"/>
                      <a:pt x="6371" y="3612"/>
                    </a:cubicBezTo>
                    <a:cubicBezTo>
                      <a:pt x="6428" y="3612"/>
                      <a:pt x="6115" y="3704"/>
                      <a:pt x="6051" y="3708"/>
                    </a:cubicBezTo>
                    <a:cubicBezTo>
                      <a:pt x="6183" y="2857"/>
                      <a:pt x="5805" y="2765"/>
                      <a:pt x="5759" y="2747"/>
                    </a:cubicBezTo>
                    <a:cubicBezTo>
                      <a:pt x="5713" y="2727"/>
                      <a:pt x="5692" y="2862"/>
                      <a:pt x="5692" y="2906"/>
                    </a:cubicBezTo>
                    <a:cubicBezTo>
                      <a:pt x="5692" y="2949"/>
                      <a:pt x="5717" y="3045"/>
                      <a:pt x="5755" y="3098"/>
                    </a:cubicBezTo>
                    <a:cubicBezTo>
                      <a:pt x="5794" y="3152"/>
                      <a:pt x="5673" y="3189"/>
                      <a:pt x="5627" y="3218"/>
                    </a:cubicBezTo>
                    <a:cubicBezTo>
                      <a:pt x="5581" y="3247"/>
                      <a:pt x="5592" y="3165"/>
                      <a:pt x="5613" y="3079"/>
                    </a:cubicBezTo>
                    <a:cubicBezTo>
                      <a:pt x="5635" y="2992"/>
                      <a:pt x="5495" y="2752"/>
                      <a:pt x="5489" y="2637"/>
                    </a:cubicBezTo>
                    <a:cubicBezTo>
                      <a:pt x="5482" y="2520"/>
                      <a:pt x="5350" y="2934"/>
                      <a:pt x="5336" y="2992"/>
                    </a:cubicBezTo>
                    <a:cubicBezTo>
                      <a:pt x="5322" y="3049"/>
                      <a:pt x="5449" y="3227"/>
                      <a:pt x="5646" y="3367"/>
                    </a:cubicBezTo>
                    <a:cubicBezTo>
                      <a:pt x="5482" y="3386"/>
                      <a:pt x="5354" y="3194"/>
                      <a:pt x="5346" y="3174"/>
                    </a:cubicBezTo>
                    <a:cubicBezTo>
                      <a:pt x="5340" y="3155"/>
                      <a:pt x="5340" y="3309"/>
                      <a:pt x="5350" y="3353"/>
                    </a:cubicBezTo>
                    <a:cubicBezTo>
                      <a:pt x="5361" y="3395"/>
                      <a:pt x="5336" y="3457"/>
                      <a:pt x="5318" y="3526"/>
                    </a:cubicBezTo>
                    <a:cubicBezTo>
                      <a:pt x="5300" y="3592"/>
                      <a:pt x="5314" y="3699"/>
                      <a:pt x="5325" y="3723"/>
                    </a:cubicBezTo>
                    <a:cubicBezTo>
                      <a:pt x="5336" y="3747"/>
                      <a:pt x="5264" y="3929"/>
                      <a:pt x="5222" y="3982"/>
                    </a:cubicBezTo>
                    <a:cubicBezTo>
                      <a:pt x="5179" y="4036"/>
                      <a:pt x="5054" y="3959"/>
                      <a:pt x="5023" y="3934"/>
                    </a:cubicBezTo>
                    <a:cubicBezTo>
                      <a:pt x="4990" y="3910"/>
                      <a:pt x="5079" y="3776"/>
                      <a:pt x="5108" y="3756"/>
                    </a:cubicBezTo>
                    <a:cubicBezTo>
                      <a:pt x="5136" y="3737"/>
                      <a:pt x="5094" y="3650"/>
                      <a:pt x="4951" y="3526"/>
                    </a:cubicBezTo>
                    <a:cubicBezTo>
                      <a:pt x="4998" y="3448"/>
                      <a:pt x="5072" y="2987"/>
                      <a:pt x="5086" y="2910"/>
                    </a:cubicBezTo>
                    <a:cubicBezTo>
                      <a:pt x="5101" y="2833"/>
                      <a:pt x="4993" y="2872"/>
                      <a:pt x="4944" y="2901"/>
                    </a:cubicBezTo>
                    <a:cubicBezTo>
                      <a:pt x="4894" y="2930"/>
                      <a:pt x="4866" y="3174"/>
                      <a:pt x="4823" y="3367"/>
                    </a:cubicBezTo>
                    <a:cubicBezTo>
                      <a:pt x="4752" y="2910"/>
                      <a:pt x="4980" y="2622"/>
                      <a:pt x="4977" y="2477"/>
                    </a:cubicBezTo>
                    <a:cubicBezTo>
                      <a:pt x="4973" y="2333"/>
                      <a:pt x="4993" y="2251"/>
                      <a:pt x="5047" y="2055"/>
                    </a:cubicBezTo>
                    <a:cubicBezTo>
                      <a:pt x="4858" y="1954"/>
                      <a:pt x="4744" y="1714"/>
                      <a:pt x="4748" y="1549"/>
                    </a:cubicBezTo>
                    <a:cubicBezTo>
                      <a:pt x="4752" y="1276"/>
                      <a:pt x="4571" y="1088"/>
                      <a:pt x="4463" y="1093"/>
                    </a:cubicBezTo>
                    <a:cubicBezTo>
                      <a:pt x="4357" y="1099"/>
                      <a:pt x="4236" y="920"/>
                      <a:pt x="4236" y="757"/>
                    </a:cubicBezTo>
                    <a:cubicBezTo>
                      <a:pt x="4240" y="444"/>
                      <a:pt x="3912" y="-27"/>
                      <a:pt x="3837" y="1"/>
                    </a:cubicBezTo>
                    <a:cubicBezTo>
                      <a:pt x="3763" y="29"/>
                      <a:pt x="3389" y="180"/>
                      <a:pt x="3218" y="213"/>
                    </a:cubicBezTo>
                    <a:cubicBezTo>
                      <a:pt x="3204" y="478"/>
                      <a:pt x="2968" y="574"/>
                      <a:pt x="2906" y="649"/>
                    </a:cubicBezTo>
                    <a:cubicBezTo>
                      <a:pt x="2841" y="728"/>
                      <a:pt x="2766" y="790"/>
                      <a:pt x="2727" y="978"/>
                    </a:cubicBezTo>
                    <a:cubicBezTo>
                      <a:pt x="2930" y="987"/>
                      <a:pt x="2955" y="1112"/>
                      <a:pt x="2961" y="1271"/>
                    </a:cubicBezTo>
                    <a:cubicBezTo>
                      <a:pt x="2926" y="1161"/>
                      <a:pt x="2752" y="1099"/>
                      <a:pt x="2688" y="1064"/>
                    </a:cubicBezTo>
                    <a:cubicBezTo>
                      <a:pt x="2624" y="1031"/>
                      <a:pt x="2545" y="1170"/>
                      <a:pt x="2514" y="1251"/>
                    </a:cubicBezTo>
                    <a:cubicBezTo>
                      <a:pt x="2439" y="1445"/>
                      <a:pt x="2578" y="1636"/>
                      <a:pt x="2635" y="1694"/>
                    </a:cubicBezTo>
                    <a:cubicBezTo>
                      <a:pt x="2692" y="1751"/>
                      <a:pt x="2382" y="1526"/>
                      <a:pt x="2343" y="1463"/>
                    </a:cubicBezTo>
                    <a:cubicBezTo>
                      <a:pt x="2304" y="1401"/>
                      <a:pt x="2222" y="1603"/>
                      <a:pt x="2222" y="1655"/>
                    </a:cubicBezTo>
                    <a:cubicBezTo>
                      <a:pt x="2222" y="1708"/>
                      <a:pt x="2214" y="1843"/>
                      <a:pt x="2261" y="1886"/>
                    </a:cubicBezTo>
                    <a:cubicBezTo>
                      <a:pt x="2307" y="1930"/>
                      <a:pt x="2703" y="2064"/>
                      <a:pt x="3054" y="2073"/>
                    </a:cubicBezTo>
                    <a:cubicBezTo>
                      <a:pt x="2883" y="2232"/>
                      <a:pt x="2496" y="2132"/>
                      <a:pt x="2431" y="2122"/>
                    </a:cubicBezTo>
                    <a:cubicBezTo>
                      <a:pt x="2368" y="2112"/>
                      <a:pt x="2360" y="2137"/>
                      <a:pt x="2247" y="2232"/>
                    </a:cubicBezTo>
                    <a:cubicBezTo>
                      <a:pt x="2336" y="2343"/>
                      <a:pt x="2446" y="2487"/>
                      <a:pt x="2734" y="2569"/>
                    </a:cubicBezTo>
                    <a:cubicBezTo>
                      <a:pt x="2788" y="2626"/>
                      <a:pt x="2791" y="2646"/>
                      <a:pt x="3047" y="2770"/>
                    </a:cubicBezTo>
                    <a:cubicBezTo>
                      <a:pt x="2940" y="2790"/>
                      <a:pt x="2784" y="2737"/>
                      <a:pt x="2730" y="2690"/>
                    </a:cubicBezTo>
                    <a:cubicBezTo>
                      <a:pt x="2677" y="2641"/>
                      <a:pt x="2578" y="2617"/>
                      <a:pt x="2524" y="2641"/>
                    </a:cubicBezTo>
                    <a:cubicBezTo>
                      <a:pt x="2411" y="2559"/>
                      <a:pt x="2329" y="2573"/>
                      <a:pt x="2268" y="2531"/>
                    </a:cubicBezTo>
                    <a:cubicBezTo>
                      <a:pt x="2207" y="2487"/>
                      <a:pt x="2146" y="2622"/>
                      <a:pt x="2133" y="2664"/>
                    </a:cubicBezTo>
                    <a:cubicBezTo>
                      <a:pt x="2119" y="2708"/>
                      <a:pt x="2090" y="2770"/>
                      <a:pt x="2126" y="2847"/>
                    </a:cubicBezTo>
                    <a:cubicBezTo>
                      <a:pt x="2172" y="2944"/>
                      <a:pt x="2175" y="3088"/>
                      <a:pt x="2179" y="3208"/>
                    </a:cubicBezTo>
                    <a:cubicBezTo>
                      <a:pt x="2183" y="3569"/>
                      <a:pt x="2446" y="3805"/>
                      <a:pt x="2538" y="3868"/>
                    </a:cubicBezTo>
                    <a:cubicBezTo>
                      <a:pt x="2631" y="3929"/>
                      <a:pt x="2712" y="3789"/>
                      <a:pt x="2752" y="3742"/>
                    </a:cubicBezTo>
                    <a:cubicBezTo>
                      <a:pt x="2791" y="3693"/>
                      <a:pt x="2862" y="3771"/>
                      <a:pt x="2906" y="3819"/>
                    </a:cubicBezTo>
                    <a:cubicBezTo>
                      <a:pt x="2947" y="3868"/>
                      <a:pt x="2848" y="4001"/>
                      <a:pt x="2809" y="4049"/>
                    </a:cubicBezTo>
                    <a:cubicBezTo>
                      <a:pt x="2770" y="4097"/>
                      <a:pt x="3168" y="4444"/>
                      <a:pt x="3222" y="4487"/>
                    </a:cubicBezTo>
                    <a:cubicBezTo>
                      <a:pt x="3275" y="4531"/>
                      <a:pt x="3328" y="4626"/>
                      <a:pt x="3342" y="4814"/>
                    </a:cubicBezTo>
                    <a:cubicBezTo>
                      <a:pt x="3076" y="4290"/>
                      <a:pt x="2621" y="4265"/>
                      <a:pt x="2585" y="4271"/>
                    </a:cubicBezTo>
                    <a:cubicBezTo>
                      <a:pt x="2549" y="4276"/>
                      <a:pt x="2517" y="4501"/>
                      <a:pt x="2535" y="4656"/>
                    </a:cubicBezTo>
                    <a:cubicBezTo>
                      <a:pt x="2553" y="4809"/>
                      <a:pt x="2463" y="4919"/>
                      <a:pt x="2300" y="5021"/>
                    </a:cubicBezTo>
                    <a:cubicBezTo>
                      <a:pt x="2446" y="5060"/>
                      <a:pt x="2624" y="5169"/>
                      <a:pt x="2617" y="5242"/>
                    </a:cubicBezTo>
                    <a:cubicBezTo>
                      <a:pt x="2567" y="5459"/>
                      <a:pt x="2734" y="5640"/>
                      <a:pt x="2976" y="5660"/>
                    </a:cubicBezTo>
                    <a:cubicBezTo>
                      <a:pt x="3218" y="5679"/>
                      <a:pt x="3367" y="5973"/>
                      <a:pt x="3342" y="6015"/>
                    </a:cubicBezTo>
                    <a:cubicBezTo>
                      <a:pt x="3168" y="6343"/>
                      <a:pt x="3293" y="6510"/>
                      <a:pt x="3339" y="6631"/>
                    </a:cubicBezTo>
                    <a:cubicBezTo>
                      <a:pt x="3385" y="6752"/>
                      <a:pt x="3371" y="6770"/>
                      <a:pt x="3350" y="6857"/>
                    </a:cubicBezTo>
                    <a:cubicBezTo>
                      <a:pt x="3328" y="6944"/>
                      <a:pt x="3375" y="7088"/>
                      <a:pt x="3421" y="7251"/>
                    </a:cubicBezTo>
                    <a:cubicBezTo>
                      <a:pt x="3467" y="7415"/>
                      <a:pt x="3183" y="7049"/>
                      <a:pt x="3183" y="7049"/>
                    </a:cubicBezTo>
                    <a:cubicBezTo>
                      <a:pt x="3183" y="7049"/>
                      <a:pt x="3180" y="6997"/>
                      <a:pt x="3260" y="6843"/>
                    </a:cubicBezTo>
                    <a:cubicBezTo>
                      <a:pt x="3243" y="6867"/>
                      <a:pt x="3158" y="6905"/>
                      <a:pt x="3065" y="6886"/>
                    </a:cubicBezTo>
                    <a:cubicBezTo>
                      <a:pt x="2820" y="6867"/>
                      <a:pt x="2578" y="7405"/>
                      <a:pt x="2477" y="7516"/>
                    </a:cubicBezTo>
                    <a:cubicBezTo>
                      <a:pt x="2378" y="7626"/>
                      <a:pt x="2183" y="7520"/>
                      <a:pt x="2232" y="7506"/>
                    </a:cubicBezTo>
                    <a:cubicBezTo>
                      <a:pt x="2418" y="7463"/>
                      <a:pt x="2553" y="7194"/>
                      <a:pt x="2596" y="7088"/>
                    </a:cubicBezTo>
                    <a:cubicBezTo>
                      <a:pt x="2638" y="6982"/>
                      <a:pt x="2809" y="6809"/>
                      <a:pt x="2901" y="6800"/>
                    </a:cubicBezTo>
                    <a:cubicBezTo>
                      <a:pt x="2994" y="6790"/>
                      <a:pt x="2983" y="6742"/>
                      <a:pt x="2994" y="6680"/>
                    </a:cubicBezTo>
                    <a:cubicBezTo>
                      <a:pt x="3005" y="6617"/>
                      <a:pt x="3041" y="6530"/>
                      <a:pt x="3115" y="6458"/>
                    </a:cubicBezTo>
                    <a:cubicBezTo>
                      <a:pt x="3190" y="6386"/>
                      <a:pt x="3144" y="6252"/>
                      <a:pt x="3104" y="6202"/>
                    </a:cubicBezTo>
                    <a:cubicBezTo>
                      <a:pt x="3065" y="6155"/>
                      <a:pt x="2976" y="6208"/>
                      <a:pt x="2894" y="6151"/>
                    </a:cubicBezTo>
                    <a:cubicBezTo>
                      <a:pt x="2001" y="5439"/>
                      <a:pt x="1898" y="4353"/>
                      <a:pt x="1970" y="4251"/>
                    </a:cubicBezTo>
                    <a:cubicBezTo>
                      <a:pt x="2083" y="4055"/>
                      <a:pt x="1926" y="3800"/>
                      <a:pt x="1698" y="3535"/>
                    </a:cubicBezTo>
                    <a:cubicBezTo>
                      <a:pt x="1471" y="3271"/>
                      <a:pt x="1716" y="2463"/>
                      <a:pt x="1716" y="2366"/>
                    </a:cubicBezTo>
                    <a:cubicBezTo>
                      <a:pt x="1698" y="1588"/>
                      <a:pt x="2154" y="728"/>
                      <a:pt x="2154" y="728"/>
                    </a:cubicBezTo>
                    <a:cubicBezTo>
                      <a:pt x="2175" y="602"/>
                      <a:pt x="2140" y="397"/>
                      <a:pt x="1898" y="439"/>
                    </a:cubicBezTo>
                    <a:cubicBezTo>
                      <a:pt x="1678" y="539"/>
                      <a:pt x="1538" y="444"/>
                      <a:pt x="1382" y="498"/>
                    </a:cubicBezTo>
                    <a:cubicBezTo>
                      <a:pt x="1225" y="550"/>
                      <a:pt x="535" y="939"/>
                      <a:pt x="318" y="2025"/>
                    </a:cubicBezTo>
                    <a:cubicBezTo>
                      <a:pt x="310" y="2073"/>
                      <a:pt x="453" y="2232"/>
                      <a:pt x="367" y="2223"/>
                    </a:cubicBezTo>
                    <a:cubicBezTo>
                      <a:pt x="282" y="2213"/>
                      <a:pt x="222" y="2189"/>
                      <a:pt x="211" y="2319"/>
                    </a:cubicBezTo>
                    <a:cubicBezTo>
                      <a:pt x="201" y="2448"/>
                      <a:pt x="176" y="2501"/>
                      <a:pt x="144" y="2646"/>
                    </a:cubicBezTo>
                    <a:cubicBezTo>
                      <a:pt x="111" y="2790"/>
                      <a:pt x="68" y="3286"/>
                      <a:pt x="239" y="3540"/>
                    </a:cubicBezTo>
                    <a:cubicBezTo>
                      <a:pt x="90" y="3708"/>
                      <a:pt x="83" y="3728"/>
                      <a:pt x="100" y="3795"/>
                    </a:cubicBezTo>
                    <a:cubicBezTo>
                      <a:pt x="119" y="3863"/>
                      <a:pt x="115" y="3949"/>
                      <a:pt x="93" y="3992"/>
                    </a:cubicBezTo>
                    <a:cubicBezTo>
                      <a:pt x="72" y="4036"/>
                      <a:pt x="29" y="4137"/>
                      <a:pt x="29" y="4212"/>
                    </a:cubicBezTo>
                    <a:cubicBezTo>
                      <a:pt x="29" y="4290"/>
                      <a:pt x="29" y="4483"/>
                      <a:pt x="8" y="4651"/>
                    </a:cubicBezTo>
                    <a:cubicBezTo>
                      <a:pt x="-13" y="4818"/>
                      <a:pt x="-9" y="5055"/>
                      <a:pt x="215" y="5252"/>
                    </a:cubicBezTo>
                    <a:close/>
                    <a:moveTo>
                      <a:pt x="215" y="525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5" name="AutoShape 115"/>
              <p:cNvSpPr>
                <a:spLocks/>
              </p:cNvSpPr>
              <p:nvPr/>
            </p:nvSpPr>
            <p:spPr bwMode="auto">
              <a:xfrm>
                <a:off x="7404103" y="1612900"/>
                <a:ext cx="79375" cy="106363"/>
              </a:xfrm>
              <a:custGeom>
                <a:avLst/>
                <a:gdLst/>
                <a:ahLst/>
                <a:cxnLst/>
                <a:rect l="0" t="0" r="r" b="b"/>
                <a:pathLst>
                  <a:path w="20287" h="20835">
                    <a:moveTo>
                      <a:pt x="20224" y="10424"/>
                    </a:moveTo>
                    <a:cubicBezTo>
                      <a:pt x="20224" y="10424"/>
                      <a:pt x="18808" y="9253"/>
                      <a:pt x="18808" y="8784"/>
                    </a:cubicBezTo>
                    <a:cubicBezTo>
                      <a:pt x="18808" y="8316"/>
                      <a:pt x="18185" y="7150"/>
                      <a:pt x="17631" y="6626"/>
                    </a:cubicBezTo>
                    <a:cubicBezTo>
                      <a:pt x="17084" y="6112"/>
                      <a:pt x="15905" y="4242"/>
                      <a:pt x="15782" y="2455"/>
                    </a:cubicBezTo>
                    <a:cubicBezTo>
                      <a:pt x="15655" y="679"/>
                      <a:pt x="13986" y="165"/>
                      <a:pt x="12749" y="443"/>
                    </a:cubicBezTo>
                    <a:cubicBezTo>
                      <a:pt x="11529" y="729"/>
                      <a:pt x="11276" y="729"/>
                      <a:pt x="9663" y="119"/>
                    </a:cubicBezTo>
                    <a:cubicBezTo>
                      <a:pt x="8063" y="-493"/>
                      <a:pt x="5356" y="1428"/>
                      <a:pt x="3623" y="1941"/>
                    </a:cubicBezTo>
                    <a:cubicBezTo>
                      <a:pt x="-639" y="3256"/>
                      <a:pt x="474" y="9253"/>
                      <a:pt x="104" y="11035"/>
                    </a:cubicBezTo>
                    <a:cubicBezTo>
                      <a:pt x="-386" y="12858"/>
                      <a:pt x="967" y="15530"/>
                      <a:pt x="1884" y="16285"/>
                    </a:cubicBezTo>
                    <a:cubicBezTo>
                      <a:pt x="2811" y="17028"/>
                      <a:pt x="2074" y="17924"/>
                      <a:pt x="3247" y="18346"/>
                    </a:cubicBezTo>
                    <a:cubicBezTo>
                      <a:pt x="4427" y="18764"/>
                      <a:pt x="5167" y="20444"/>
                      <a:pt x="6770" y="20781"/>
                    </a:cubicBezTo>
                    <a:cubicBezTo>
                      <a:pt x="8370" y="21107"/>
                      <a:pt x="12072" y="19890"/>
                      <a:pt x="13129" y="19228"/>
                    </a:cubicBezTo>
                    <a:cubicBezTo>
                      <a:pt x="14175" y="18575"/>
                      <a:pt x="15165" y="18667"/>
                      <a:pt x="15971" y="18296"/>
                    </a:cubicBezTo>
                    <a:cubicBezTo>
                      <a:pt x="20961" y="14925"/>
                      <a:pt x="20284" y="11874"/>
                      <a:pt x="20224" y="10424"/>
                    </a:cubicBezTo>
                    <a:close/>
                    <a:moveTo>
                      <a:pt x="20224" y="1042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6" name="AutoShape 116"/>
              <p:cNvSpPr>
                <a:spLocks/>
              </p:cNvSpPr>
              <p:nvPr/>
            </p:nvSpPr>
            <p:spPr bwMode="auto">
              <a:xfrm>
                <a:off x="7480303" y="1612900"/>
                <a:ext cx="50800" cy="33338"/>
              </a:xfrm>
              <a:custGeom>
                <a:avLst/>
                <a:gdLst/>
                <a:ahLst/>
                <a:cxnLst/>
                <a:rect l="0" t="0" r="r" b="b"/>
                <a:pathLst>
                  <a:path w="18765" h="17702">
                    <a:moveTo>
                      <a:pt x="3096" y="15389"/>
                    </a:moveTo>
                    <a:cubicBezTo>
                      <a:pt x="5963" y="18908"/>
                      <a:pt x="9342" y="17892"/>
                      <a:pt x="10498" y="15771"/>
                    </a:cubicBezTo>
                    <a:cubicBezTo>
                      <a:pt x="11669" y="13636"/>
                      <a:pt x="17106" y="13896"/>
                      <a:pt x="18011" y="12152"/>
                    </a:cubicBezTo>
                    <a:cubicBezTo>
                      <a:pt x="20768" y="6756"/>
                      <a:pt x="15235" y="503"/>
                      <a:pt x="13091" y="2131"/>
                    </a:cubicBezTo>
                    <a:cubicBezTo>
                      <a:pt x="6049" y="7015"/>
                      <a:pt x="4161" y="-2692"/>
                      <a:pt x="4257" y="760"/>
                    </a:cubicBezTo>
                    <a:cubicBezTo>
                      <a:pt x="4358" y="3875"/>
                      <a:pt x="2209" y="5884"/>
                      <a:pt x="695" y="6525"/>
                    </a:cubicBezTo>
                    <a:cubicBezTo>
                      <a:pt x="-832" y="7137"/>
                      <a:pt x="238" y="11880"/>
                      <a:pt x="3096" y="15389"/>
                    </a:cubicBezTo>
                    <a:close/>
                    <a:moveTo>
                      <a:pt x="3096" y="1538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7" name="AutoShape 117"/>
              <p:cNvSpPr>
                <a:spLocks/>
              </p:cNvSpPr>
              <p:nvPr/>
            </p:nvSpPr>
            <p:spPr bwMode="auto">
              <a:xfrm>
                <a:off x="7429503" y="1574800"/>
                <a:ext cx="23813" cy="26988"/>
              </a:xfrm>
              <a:custGeom>
                <a:avLst/>
                <a:gdLst/>
                <a:ahLst/>
                <a:cxnLst/>
                <a:rect l="0" t="0" r="r" b="b"/>
                <a:pathLst>
                  <a:path w="15223" h="20480">
                    <a:moveTo>
                      <a:pt x="4171" y="15699"/>
                    </a:moveTo>
                    <a:cubicBezTo>
                      <a:pt x="9034" y="16061"/>
                      <a:pt x="11361" y="21081"/>
                      <a:pt x="13002" y="20420"/>
                    </a:cubicBezTo>
                    <a:cubicBezTo>
                      <a:pt x="17557" y="17083"/>
                      <a:pt x="14026" y="8008"/>
                      <a:pt x="11948" y="7003"/>
                    </a:cubicBezTo>
                    <a:cubicBezTo>
                      <a:pt x="9893" y="5944"/>
                      <a:pt x="8643" y="147"/>
                      <a:pt x="6068" y="13"/>
                    </a:cubicBezTo>
                    <a:cubicBezTo>
                      <a:pt x="-4043" y="-519"/>
                      <a:pt x="783" y="15699"/>
                      <a:pt x="4171" y="15699"/>
                    </a:cubicBezTo>
                    <a:close/>
                    <a:moveTo>
                      <a:pt x="4171" y="1569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8" name="AutoShape 118"/>
              <p:cNvSpPr>
                <a:spLocks/>
              </p:cNvSpPr>
              <p:nvPr/>
            </p:nvSpPr>
            <p:spPr bwMode="auto">
              <a:xfrm>
                <a:off x="7353303" y="1536700"/>
                <a:ext cx="22225" cy="26988"/>
              </a:xfrm>
              <a:custGeom>
                <a:avLst/>
                <a:gdLst/>
                <a:ahLst/>
                <a:cxnLst/>
                <a:rect l="0" t="0" r="r" b="b"/>
                <a:pathLst>
                  <a:path w="19456" h="17871">
                    <a:moveTo>
                      <a:pt x="18311" y="465"/>
                    </a:moveTo>
                    <a:cubicBezTo>
                      <a:pt x="16656" y="1883"/>
                      <a:pt x="7632" y="772"/>
                      <a:pt x="5366" y="285"/>
                    </a:cubicBezTo>
                    <a:cubicBezTo>
                      <a:pt x="3068" y="-193"/>
                      <a:pt x="432" y="118"/>
                      <a:pt x="0" y="2509"/>
                    </a:cubicBezTo>
                    <a:cubicBezTo>
                      <a:pt x="812" y="13687"/>
                      <a:pt x="8866" y="19429"/>
                      <a:pt x="15222" y="17504"/>
                    </a:cubicBezTo>
                    <a:cubicBezTo>
                      <a:pt x="21600" y="15595"/>
                      <a:pt x="13167" y="11627"/>
                      <a:pt x="15423" y="9391"/>
                    </a:cubicBezTo>
                    <a:cubicBezTo>
                      <a:pt x="17689" y="7152"/>
                      <a:pt x="21326" y="-2171"/>
                      <a:pt x="18311" y="465"/>
                    </a:cubicBezTo>
                    <a:close/>
                    <a:moveTo>
                      <a:pt x="18311" y="46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9" name="AutoShape 119"/>
              <p:cNvSpPr>
                <a:spLocks/>
              </p:cNvSpPr>
              <p:nvPr/>
            </p:nvSpPr>
            <p:spPr bwMode="auto">
              <a:xfrm>
                <a:off x="7302503" y="1511300"/>
                <a:ext cx="20638" cy="30163"/>
              </a:xfrm>
              <a:custGeom>
                <a:avLst/>
                <a:gdLst/>
                <a:ahLst/>
                <a:cxnLst/>
                <a:rect l="0" t="0" r="r" b="b"/>
                <a:pathLst>
                  <a:path w="19432" h="21600">
                    <a:moveTo>
                      <a:pt x="13370" y="0"/>
                    </a:moveTo>
                    <a:cubicBezTo>
                      <a:pt x="13370" y="0"/>
                      <a:pt x="12698" y="2949"/>
                      <a:pt x="12698" y="4995"/>
                    </a:cubicBezTo>
                    <a:cubicBezTo>
                      <a:pt x="12698" y="7085"/>
                      <a:pt x="8036" y="8475"/>
                      <a:pt x="6224" y="8475"/>
                    </a:cubicBezTo>
                    <a:cubicBezTo>
                      <a:pt x="4480" y="8475"/>
                      <a:pt x="2234" y="15551"/>
                      <a:pt x="0" y="21600"/>
                    </a:cubicBezTo>
                    <a:cubicBezTo>
                      <a:pt x="6702" y="20590"/>
                      <a:pt x="12698" y="15914"/>
                      <a:pt x="17132" y="10707"/>
                    </a:cubicBezTo>
                    <a:cubicBezTo>
                      <a:pt x="21600" y="5522"/>
                      <a:pt x="19138" y="523"/>
                      <a:pt x="13370" y="0"/>
                    </a:cubicBezTo>
                    <a:close/>
                    <a:moveTo>
                      <a:pt x="13370" y="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0" name="AutoShape 120"/>
              <p:cNvSpPr>
                <a:spLocks/>
              </p:cNvSpPr>
              <p:nvPr/>
            </p:nvSpPr>
            <p:spPr bwMode="auto">
              <a:xfrm>
                <a:off x="7302503" y="1549400"/>
                <a:ext cx="22225" cy="55563"/>
              </a:xfrm>
              <a:custGeom>
                <a:avLst/>
                <a:gdLst/>
                <a:ahLst/>
                <a:cxnLst/>
                <a:rect l="0" t="0" r="r" b="b"/>
                <a:pathLst>
                  <a:path w="16783" h="21301">
                    <a:moveTo>
                      <a:pt x="12081" y="60"/>
                    </a:moveTo>
                    <a:cubicBezTo>
                      <a:pt x="9806" y="-299"/>
                      <a:pt x="6389" y="990"/>
                      <a:pt x="6862" y="2614"/>
                    </a:cubicBezTo>
                    <a:cubicBezTo>
                      <a:pt x="7897" y="6982"/>
                      <a:pt x="7183" y="8812"/>
                      <a:pt x="4739" y="10724"/>
                    </a:cubicBezTo>
                    <a:cubicBezTo>
                      <a:pt x="-1694" y="15376"/>
                      <a:pt x="-802" y="18745"/>
                      <a:pt x="2829" y="21301"/>
                    </a:cubicBezTo>
                    <a:cubicBezTo>
                      <a:pt x="14481" y="18378"/>
                      <a:pt x="15222" y="9081"/>
                      <a:pt x="14481" y="6347"/>
                    </a:cubicBezTo>
                    <a:cubicBezTo>
                      <a:pt x="19906" y="2159"/>
                      <a:pt x="14339" y="427"/>
                      <a:pt x="12081" y="60"/>
                    </a:cubicBezTo>
                    <a:close/>
                    <a:moveTo>
                      <a:pt x="12081" y="6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1" name="AutoShape 121"/>
              <p:cNvSpPr>
                <a:spLocks/>
              </p:cNvSpPr>
              <p:nvPr/>
            </p:nvSpPr>
            <p:spPr bwMode="auto">
              <a:xfrm>
                <a:off x="7239003" y="1524000"/>
                <a:ext cx="39688" cy="31750"/>
              </a:xfrm>
              <a:custGeom>
                <a:avLst/>
                <a:gdLst/>
                <a:ahLst/>
                <a:cxnLst/>
                <a:rect l="0" t="0" r="r" b="b"/>
                <a:pathLst>
                  <a:path w="20875" h="20583">
                    <a:moveTo>
                      <a:pt x="16144" y="0"/>
                    </a:moveTo>
                    <a:cubicBezTo>
                      <a:pt x="14281" y="5931"/>
                      <a:pt x="10059" y="6986"/>
                      <a:pt x="8590" y="5458"/>
                    </a:cubicBezTo>
                    <a:cubicBezTo>
                      <a:pt x="7083" y="3901"/>
                      <a:pt x="6594" y="4375"/>
                      <a:pt x="4972" y="4980"/>
                    </a:cubicBezTo>
                    <a:cubicBezTo>
                      <a:pt x="3364" y="5605"/>
                      <a:pt x="1876" y="5931"/>
                      <a:pt x="3993" y="9339"/>
                    </a:cubicBezTo>
                    <a:cubicBezTo>
                      <a:pt x="6098" y="12747"/>
                      <a:pt x="3478" y="11652"/>
                      <a:pt x="1876" y="10573"/>
                    </a:cubicBezTo>
                    <a:cubicBezTo>
                      <a:pt x="273" y="9490"/>
                      <a:pt x="-725" y="16329"/>
                      <a:pt x="648" y="15418"/>
                    </a:cubicBezTo>
                    <a:cubicBezTo>
                      <a:pt x="2016" y="14474"/>
                      <a:pt x="3478" y="13356"/>
                      <a:pt x="5112" y="15418"/>
                    </a:cubicBezTo>
                    <a:cubicBezTo>
                      <a:pt x="6727" y="17412"/>
                      <a:pt x="10682" y="19096"/>
                      <a:pt x="12933" y="20366"/>
                    </a:cubicBezTo>
                    <a:cubicBezTo>
                      <a:pt x="15159" y="21600"/>
                      <a:pt x="14173" y="17257"/>
                      <a:pt x="13188" y="15079"/>
                    </a:cubicBezTo>
                    <a:cubicBezTo>
                      <a:pt x="12196" y="12922"/>
                      <a:pt x="13315" y="12257"/>
                      <a:pt x="16144" y="11970"/>
                    </a:cubicBezTo>
                    <a:cubicBezTo>
                      <a:pt x="19006" y="11652"/>
                      <a:pt x="20875" y="7162"/>
                      <a:pt x="20875" y="4817"/>
                    </a:cubicBezTo>
                    <a:cubicBezTo>
                      <a:pt x="20875" y="2484"/>
                      <a:pt x="18402" y="645"/>
                      <a:pt x="16144" y="0"/>
                    </a:cubicBezTo>
                    <a:close/>
                    <a:moveTo>
                      <a:pt x="16144" y="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2" name="AutoShape 122"/>
              <p:cNvSpPr>
                <a:spLocks/>
              </p:cNvSpPr>
              <p:nvPr/>
            </p:nvSpPr>
            <p:spPr bwMode="auto">
              <a:xfrm>
                <a:off x="5880103" y="1117600"/>
                <a:ext cx="322263" cy="309563"/>
              </a:xfrm>
              <a:custGeom>
                <a:avLst/>
                <a:gdLst/>
                <a:ahLst/>
                <a:cxnLst/>
                <a:rect l="0" t="0" r="r" b="b"/>
                <a:pathLst>
                  <a:path w="21254" h="21564">
                    <a:moveTo>
                      <a:pt x="1260" y="14878"/>
                    </a:moveTo>
                    <a:cubicBezTo>
                      <a:pt x="1293" y="15130"/>
                      <a:pt x="1833" y="16137"/>
                      <a:pt x="2518" y="16676"/>
                    </a:cubicBezTo>
                    <a:cubicBezTo>
                      <a:pt x="3205" y="17212"/>
                      <a:pt x="2823" y="17866"/>
                      <a:pt x="3030" y="18187"/>
                    </a:cubicBezTo>
                    <a:cubicBezTo>
                      <a:pt x="3237" y="18507"/>
                      <a:pt x="3221" y="19248"/>
                      <a:pt x="3140" y="19901"/>
                    </a:cubicBezTo>
                    <a:cubicBezTo>
                      <a:pt x="3126" y="21126"/>
                      <a:pt x="3397" y="21513"/>
                      <a:pt x="4147" y="21564"/>
                    </a:cubicBezTo>
                    <a:cubicBezTo>
                      <a:pt x="4481" y="21126"/>
                      <a:pt x="5008" y="20938"/>
                      <a:pt x="5691" y="20807"/>
                    </a:cubicBezTo>
                    <a:cubicBezTo>
                      <a:pt x="5691" y="20807"/>
                      <a:pt x="6251" y="20336"/>
                      <a:pt x="6806" y="19882"/>
                    </a:cubicBezTo>
                    <a:cubicBezTo>
                      <a:pt x="6966" y="20403"/>
                      <a:pt x="7125" y="20489"/>
                      <a:pt x="7621" y="20504"/>
                    </a:cubicBezTo>
                    <a:cubicBezTo>
                      <a:pt x="9916" y="20489"/>
                      <a:pt x="9916" y="17917"/>
                      <a:pt x="9902" y="17766"/>
                    </a:cubicBezTo>
                    <a:cubicBezTo>
                      <a:pt x="9883" y="17616"/>
                      <a:pt x="10682" y="16488"/>
                      <a:pt x="11191" y="15953"/>
                    </a:cubicBezTo>
                    <a:cubicBezTo>
                      <a:pt x="11716" y="15988"/>
                      <a:pt x="12530" y="15737"/>
                      <a:pt x="12705" y="15197"/>
                    </a:cubicBezTo>
                    <a:cubicBezTo>
                      <a:pt x="13088" y="14004"/>
                      <a:pt x="13774" y="13199"/>
                      <a:pt x="14763" y="13182"/>
                    </a:cubicBezTo>
                    <a:cubicBezTo>
                      <a:pt x="14936" y="12896"/>
                      <a:pt x="15208" y="12661"/>
                      <a:pt x="15623" y="12611"/>
                    </a:cubicBezTo>
                    <a:cubicBezTo>
                      <a:pt x="16038" y="12560"/>
                      <a:pt x="16307" y="12358"/>
                      <a:pt x="16611" y="12056"/>
                    </a:cubicBezTo>
                    <a:cubicBezTo>
                      <a:pt x="16913" y="11755"/>
                      <a:pt x="17775" y="11684"/>
                      <a:pt x="18093" y="11383"/>
                    </a:cubicBezTo>
                    <a:cubicBezTo>
                      <a:pt x="18413" y="11082"/>
                      <a:pt x="19400" y="10545"/>
                      <a:pt x="19865" y="10576"/>
                    </a:cubicBezTo>
                    <a:cubicBezTo>
                      <a:pt x="20326" y="10613"/>
                      <a:pt x="20516" y="10275"/>
                      <a:pt x="21058" y="9939"/>
                    </a:cubicBezTo>
                    <a:cubicBezTo>
                      <a:pt x="21600" y="9603"/>
                      <a:pt x="20870" y="8409"/>
                      <a:pt x="20628" y="8057"/>
                    </a:cubicBezTo>
                    <a:cubicBezTo>
                      <a:pt x="20389" y="7705"/>
                      <a:pt x="19626" y="6194"/>
                      <a:pt x="19511" y="5557"/>
                    </a:cubicBezTo>
                    <a:cubicBezTo>
                      <a:pt x="19465" y="5456"/>
                      <a:pt x="19320" y="5270"/>
                      <a:pt x="18812" y="4449"/>
                    </a:cubicBezTo>
                    <a:cubicBezTo>
                      <a:pt x="18301" y="3624"/>
                      <a:pt x="16772" y="3255"/>
                      <a:pt x="16052" y="3910"/>
                    </a:cubicBezTo>
                    <a:cubicBezTo>
                      <a:pt x="16052" y="3910"/>
                      <a:pt x="15959" y="4379"/>
                      <a:pt x="15959" y="4496"/>
                    </a:cubicBezTo>
                    <a:cubicBezTo>
                      <a:pt x="15959" y="4613"/>
                      <a:pt x="15688" y="4715"/>
                      <a:pt x="15384" y="4613"/>
                    </a:cubicBezTo>
                    <a:cubicBezTo>
                      <a:pt x="15653" y="4281"/>
                      <a:pt x="15589" y="3702"/>
                      <a:pt x="15607" y="3659"/>
                    </a:cubicBezTo>
                    <a:cubicBezTo>
                      <a:pt x="15735" y="3357"/>
                      <a:pt x="15256" y="3357"/>
                      <a:pt x="15097" y="3321"/>
                    </a:cubicBezTo>
                    <a:cubicBezTo>
                      <a:pt x="14936" y="3288"/>
                      <a:pt x="14778" y="3693"/>
                      <a:pt x="14347" y="4531"/>
                    </a:cubicBezTo>
                    <a:cubicBezTo>
                      <a:pt x="14332" y="4312"/>
                      <a:pt x="14347" y="3841"/>
                      <a:pt x="14922" y="3187"/>
                    </a:cubicBezTo>
                    <a:cubicBezTo>
                      <a:pt x="14364" y="3036"/>
                      <a:pt x="13184" y="1944"/>
                      <a:pt x="13104" y="1404"/>
                    </a:cubicBezTo>
                    <a:cubicBezTo>
                      <a:pt x="13024" y="869"/>
                      <a:pt x="12196" y="114"/>
                      <a:pt x="11892" y="231"/>
                    </a:cubicBezTo>
                    <a:cubicBezTo>
                      <a:pt x="10602" y="735"/>
                      <a:pt x="9790" y="316"/>
                      <a:pt x="9326" y="181"/>
                    </a:cubicBezTo>
                    <a:cubicBezTo>
                      <a:pt x="8864" y="46"/>
                      <a:pt x="7414" y="63"/>
                      <a:pt x="7158" y="11"/>
                    </a:cubicBezTo>
                    <a:cubicBezTo>
                      <a:pt x="6903" y="-36"/>
                      <a:pt x="6793" y="81"/>
                      <a:pt x="6678" y="114"/>
                    </a:cubicBezTo>
                    <a:cubicBezTo>
                      <a:pt x="6568" y="146"/>
                      <a:pt x="6586" y="466"/>
                      <a:pt x="6824" y="685"/>
                    </a:cubicBezTo>
                    <a:cubicBezTo>
                      <a:pt x="6503" y="1240"/>
                      <a:pt x="6537" y="2465"/>
                      <a:pt x="6634" y="2735"/>
                    </a:cubicBezTo>
                    <a:cubicBezTo>
                      <a:pt x="6728" y="3001"/>
                      <a:pt x="6728" y="3220"/>
                      <a:pt x="6678" y="3388"/>
                    </a:cubicBezTo>
                    <a:cubicBezTo>
                      <a:pt x="6634" y="3558"/>
                      <a:pt x="6887" y="3859"/>
                      <a:pt x="7048" y="3994"/>
                    </a:cubicBezTo>
                    <a:cubicBezTo>
                      <a:pt x="7205" y="4127"/>
                      <a:pt x="6330" y="5387"/>
                      <a:pt x="5994" y="5573"/>
                    </a:cubicBezTo>
                    <a:cubicBezTo>
                      <a:pt x="5182" y="5923"/>
                      <a:pt x="4719" y="7001"/>
                      <a:pt x="4624" y="7336"/>
                    </a:cubicBezTo>
                    <a:cubicBezTo>
                      <a:pt x="4530" y="7672"/>
                      <a:pt x="4370" y="7654"/>
                      <a:pt x="3922" y="8006"/>
                    </a:cubicBezTo>
                    <a:cubicBezTo>
                      <a:pt x="4370" y="8444"/>
                      <a:pt x="4384" y="8712"/>
                      <a:pt x="4306" y="9116"/>
                    </a:cubicBezTo>
                    <a:cubicBezTo>
                      <a:pt x="4097" y="9015"/>
                      <a:pt x="3523" y="9235"/>
                      <a:pt x="3254" y="9251"/>
                    </a:cubicBezTo>
                    <a:cubicBezTo>
                      <a:pt x="2981" y="9269"/>
                      <a:pt x="3269" y="9872"/>
                      <a:pt x="3079" y="10021"/>
                    </a:cubicBezTo>
                    <a:cubicBezTo>
                      <a:pt x="2886" y="10174"/>
                      <a:pt x="2951" y="10745"/>
                      <a:pt x="2632" y="11030"/>
                    </a:cubicBezTo>
                    <a:cubicBezTo>
                      <a:pt x="1308" y="11536"/>
                      <a:pt x="525" y="13165"/>
                      <a:pt x="465" y="13518"/>
                    </a:cubicBezTo>
                    <a:cubicBezTo>
                      <a:pt x="399" y="13870"/>
                      <a:pt x="302" y="13987"/>
                      <a:pt x="0" y="14307"/>
                    </a:cubicBezTo>
                    <a:cubicBezTo>
                      <a:pt x="591" y="14289"/>
                      <a:pt x="1228" y="14622"/>
                      <a:pt x="1260" y="14878"/>
                    </a:cubicBezTo>
                    <a:close/>
                    <a:moveTo>
                      <a:pt x="1260" y="1487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3" name="AutoShape 123"/>
              <p:cNvSpPr>
                <a:spLocks/>
              </p:cNvSpPr>
              <p:nvPr/>
            </p:nvSpPr>
            <p:spPr bwMode="auto">
              <a:xfrm>
                <a:off x="6426203" y="1257300"/>
                <a:ext cx="68263" cy="82550"/>
              </a:xfrm>
              <a:custGeom>
                <a:avLst/>
                <a:gdLst/>
                <a:ahLst/>
                <a:cxnLst/>
                <a:rect l="0" t="0" r="r" b="b"/>
                <a:pathLst>
                  <a:path w="20698" h="20679">
                    <a:moveTo>
                      <a:pt x="790" y="6870"/>
                    </a:moveTo>
                    <a:cubicBezTo>
                      <a:pt x="6257" y="8115"/>
                      <a:pt x="6970" y="12590"/>
                      <a:pt x="8237" y="13976"/>
                    </a:cubicBezTo>
                    <a:cubicBezTo>
                      <a:pt x="10748" y="16833"/>
                      <a:pt x="11663" y="18627"/>
                      <a:pt x="12773" y="20679"/>
                    </a:cubicBezTo>
                    <a:cubicBezTo>
                      <a:pt x="14245" y="19966"/>
                      <a:pt x="16113" y="17558"/>
                      <a:pt x="16980" y="15718"/>
                    </a:cubicBezTo>
                    <a:cubicBezTo>
                      <a:pt x="17847" y="13891"/>
                      <a:pt x="18841" y="12680"/>
                      <a:pt x="19775" y="10762"/>
                    </a:cubicBezTo>
                    <a:cubicBezTo>
                      <a:pt x="20702" y="8840"/>
                      <a:pt x="21079" y="4766"/>
                      <a:pt x="20205" y="4273"/>
                    </a:cubicBezTo>
                    <a:cubicBezTo>
                      <a:pt x="19330" y="3783"/>
                      <a:pt x="17089" y="1957"/>
                      <a:pt x="15448" y="523"/>
                    </a:cubicBezTo>
                    <a:cubicBezTo>
                      <a:pt x="13808" y="-921"/>
                      <a:pt x="10628" y="1101"/>
                      <a:pt x="9500" y="920"/>
                    </a:cubicBezTo>
                    <a:cubicBezTo>
                      <a:pt x="6810" y="349"/>
                      <a:pt x="4889" y="563"/>
                      <a:pt x="3365" y="1462"/>
                    </a:cubicBezTo>
                    <a:cubicBezTo>
                      <a:pt x="3365" y="1462"/>
                      <a:pt x="2057" y="4229"/>
                      <a:pt x="1015" y="4999"/>
                    </a:cubicBezTo>
                    <a:cubicBezTo>
                      <a:pt x="-28" y="5757"/>
                      <a:pt x="-521" y="6464"/>
                      <a:pt x="790" y="6870"/>
                    </a:cubicBezTo>
                    <a:close/>
                    <a:moveTo>
                      <a:pt x="790" y="687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4" name="AutoShape 124"/>
              <p:cNvSpPr>
                <a:spLocks/>
              </p:cNvSpPr>
              <p:nvPr/>
            </p:nvSpPr>
            <p:spPr bwMode="auto">
              <a:xfrm>
                <a:off x="6553203" y="1244600"/>
                <a:ext cx="182563" cy="252413"/>
              </a:xfrm>
              <a:custGeom>
                <a:avLst/>
                <a:gdLst/>
                <a:ahLst/>
                <a:cxnLst/>
                <a:rect l="0" t="0" r="r" b="b"/>
                <a:pathLst>
                  <a:path w="21157" h="21070">
                    <a:moveTo>
                      <a:pt x="1578" y="11310"/>
                    </a:moveTo>
                    <a:cubicBezTo>
                      <a:pt x="2632" y="11876"/>
                      <a:pt x="2716" y="12378"/>
                      <a:pt x="2519" y="12739"/>
                    </a:cubicBezTo>
                    <a:cubicBezTo>
                      <a:pt x="2325" y="13100"/>
                      <a:pt x="3499" y="13467"/>
                      <a:pt x="3914" y="13244"/>
                    </a:cubicBezTo>
                    <a:cubicBezTo>
                      <a:pt x="4331" y="13021"/>
                      <a:pt x="5755" y="13143"/>
                      <a:pt x="5561" y="14029"/>
                    </a:cubicBezTo>
                    <a:cubicBezTo>
                      <a:pt x="5590" y="14267"/>
                      <a:pt x="6482" y="13686"/>
                      <a:pt x="6896" y="14286"/>
                    </a:cubicBezTo>
                    <a:cubicBezTo>
                      <a:pt x="7313" y="14894"/>
                      <a:pt x="8823" y="16640"/>
                      <a:pt x="9937" y="17204"/>
                    </a:cubicBezTo>
                    <a:cubicBezTo>
                      <a:pt x="10577" y="18290"/>
                      <a:pt x="11772" y="19556"/>
                      <a:pt x="11831" y="20666"/>
                    </a:cubicBezTo>
                    <a:cubicBezTo>
                      <a:pt x="11807" y="20905"/>
                      <a:pt x="12943" y="20002"/>
                      <a:pt x="13088" y="20625"/>
                    </a:cubicBezTo>
                    <a:cubicBezTo>
                      <a:pt x="13228" y="21247"/>
                      <a:pt x="14310" y="21150"/>
                      <a:pt x="14590" y="20743"/>
                    </a:cubicBezTo>
                    <a:cubicBezTo>
                      <a:pt x="14867" y="20343"/>
                      <a:pt x="16485" y="19478"/>
                      <a:pt x="14867" y="18290"/>
                    </a:cubicBezTo>
                    <a:cubicBezTo>
                      <a:pt x="13920" y="17565"/>
                      <a:pt x="14199" y="16581"/>
                      <a:pt x="14923" y="16159"/>
                    </a:cubicBezTo>
                    <a:cubicBezTo>
                      <a:pt x="14533" y="17388"/>
                      <a:pt x="15119" y="18207"/>
                      <a:pt x="15987" y="18109"/>
                    </a:cubicBezTo>
                    <a:cubicBezTo>
                      <a:pt x="16851" y="18006"/>
                      <a:pt x="17515" y="18810"/>
                      <a:pt x="18490" y="17748"/>
                    </a:cubicBezTo>
                    <a:cubicBezTo>
                      <a:pt x="19469" y="16684"/>
                      <a:pt x="20387" y="16258"/>
                      <a:pt x="20667" y="16140"/>
                    </a:cubicBezTo>
                    <a:cubicBezTo>
                      <a:pt x="20387" y="15355"/>
                      <a:pt x="20364" y="15156"/>
                      <a:pt x="19579" y="14811"/>
                    </a:cubicBezTo>
                    <a:cubicBezTo>
                      <a:pt x="20667" y="14566"/>
                      <a:pt x="20948" y="14088"/>
                      <a:pt x="20446" y="13521"/>
                    </a:cubicBezTo>
                    <a:cubicBezTo>
                      <a:pt x="19943" y="12960"/>
                      <a:pt x="19806" y="12275"/>
                      <a:pt x="21084" y="11858"/>
                    </a:cubicBezTo>
                    <a:cubicBezTo>
                      <a:pt x="21444" y="11655"/>
                      <a:pt x="20387" y="9684"/>
                      <a:pt x="19774" y="9703"/>
                    </a:cubicBezTo>
                    <a:cubicBezTo>
                      <a:pt x="19163" y="9723"/>
                      <a:pt x="18798" y="9963"/>
                      <a:pt x="18438" y="10486"/>
                    </a:cubicBezTo>
                    <a:cubicBezTo>
                      <a:pt x="18158" y="9581"/>
                      <a:pt x="17241" y="8316"/>
                      <a:pt x="17544" y="7774"/>
                    </a:cubicBezTo>
                    <a:cubicBezTo>
                      <a:pt x="17741" y="7550"/>
                      <a:pt x="15090" y="6305"/>
                      <a:pt x="14063" y="8296"/>
                    </a:cubicBezTo>
                    <a:cubicBezTo>
                      <a:pt x="13896" y="8217"/>
                      <a:pt x="13110" y="7712"/>
                      <a:pt x="13753" y="7246"/>
                    </a:cubicBezTo>
                    <a:cubicBezTo>
                      <a:pt x="14396" y="6787"/>
                      <a:pt x="15147" y="6263"/>
                      <a:pt x="15258" y="5660"/>
                    </a:cubicBezTo>
                    <a:cubicBezTo>
                      <a:pt x="15368" y="5055"/>
                      <a:pt x="16430" y="4576"/>
                      <a:pt x="17377" y="4674"/>
                    </a:cubicBezTo>
                    <a:cubicBezTo>
                      <a:pt x="17571" y="4674"/>
                      <a:pt x="17571" y="3853"/>
                      <a:pt x="16371" y="3771"/>
                    </a:cubicBezTo>
                    <a:cubicBezTo>
                      <a:pt x="15820" y="3691"/>
                      <a:pt x="16041" y="3205"/>
                      <a:pt x="16791" y="2985"/>
                    </a:cubicBezTo>
                    <a:cubicBezTo>
                      <a:pt x="17544" y="2764"/>
                      <a:pt x="18158" y="2281"/>
                      <a:pt x="17934" y="1901"/>
                    </a:cubicBezTo>
                    <a:cubicBezTo>
                      <a:pt x="17712" y="1518"/>
                      <a:pt x="17237" y="-112"/>
                      <a:pt x="14839" y="873"/>
                    </a:cubicBezTo>
                    <a:cubicBezTo>
                      <a:pt x="13699" y="1417"/>
                      <a:pt x="13228" y="1116"/>
                      <a:pt x="12194" y="1579"/>
                    </a:cubicBezTo>
                    <a:cubicBezTo>
                      <a:pt x="11161" y="2038"/>
                      <a:pt x="9436" y="1137"/>
                      <a:pt x="9213" y="393"/>
                    </a:cubicBezTo>
                    <a:cubicBezTo>
                      <a:pt x="8990" y="-353"/>
                      <a:pt x="8375" y="148"/>
                      <a:pt x="8042" y="393"/>
                    </a:cubicBezTo>
                    <a:cubicBezTo>
                      <a:pt x="7706" y="630"/>
                      <a:pt x="7455" y="1033"/>
                      <a:pt x="8122" y="1016"/>
                    </a:cubicBezTo>
                    <a:cubicBezTo>
                      <a:pt x="8792" y="993"/>
                      <a:pt x="8764" y="1560"/>
                      <a:pt x="8572" y="1738"/>
                    </a:cubicBezTo>
                    <a:cubicBezTo>
                      <a:pt x="8375" y="1920"/>
                      <a:pt x="7369" y="1356"/>
                      <a:pt x="7205" y="1194"/>
                    </a:cubicBezTo>
                    <a:cubicBezTo>
                      <a:pt x="7039" y="1033"/>
                      <a:pt x="6032" y="772"/>
                      <a:pt x="5058" y="1920"/>
                    </a:cubicBezTo>
                    <a:cubicBezTo>
                      <a:pt x="4806" y="2220"/>
                      <a:pt x="6199" y="2903"/>
                      <a:pt x="6648" y="2903"/>
                    </a:cubicBezTo>
                    <a:cubicBezTo>
                      <a:pt x="7096" y="2903"/>
                      <a:pt x="6424" y="3266"/>
                      <a:pt x="6842" y="3729"/>
                    </a:cubicBezTo>
                    <a:cubicBezTo>
                      <a:pt x="7259" y="4193"/>
                      <a:pt x="7259" y="4395"/>
                      <a:pt x="7259" y="4395"/>
                    </a:cubicBezTo>
                    <a:cubicBezTo>
                      <a:pt x="7259" y="4395"/>
                      <a:pt x="6145" y="3909"/>
                      <a:pt x="5921" y="3350"/>
                    </a:cubicBezTo>
                    <a:cubicBezTo>
                      <a:pt x="5700" y="2783"/>
                      <a:pt x="5030" y="2725"/>
                      <a:pt x="4359" y="3247"/>
                    </a:cubicBezTo>
                    <a:cubicBezTo>
                      <a:pt x="3692" y="3771"/>
                      <a:pt x="3386" y="4051"/>
                      <a:pt x="4221" y="4735"/>
                    </a:cubicBezTo>
                    <a:cubicBezTo>
                      <a:pt x="5058" y="5419"/>
                      <a:pt x="6005" y="5881"/>
                      <a:pt x="7259" y="5238"/>
                    </a:cubicBezTo>
                    <a:cubicBezTo>
                      <a:pt x="7596" y="4875"/>
                      <a:pt x="9044" y="5740"/>
                      <a:pt x="8707" y="6344"/>
                    </a:cubicBezTo>
                    <a:cubicBezTo>
                      <a:pt x="8572" y="6545"/>
                      <a:pt x="7786" y="5177"/>
                      <a:pt x="7455" y="5861"/>
                    </a:cubicBezTo>
                    <a:cubicBezTo>
                      <a:pt x="7122" y="6545"/>
                      <a:pt x="6648" y="7087"/>
                      <a:pt x="7233" y="6845"/>
                    </a:cubicBezTo>
                    <a:cubicBezTo>
                      <a:pt x="7816" y="6604"/>
                      <a:pt x="8150" y="6545"/>
                      <a:pt x="8150" y="6905"/>
                    </a:cubicBezTo>
                    <a:cubicBezTo>
                      <a:pt x="8150" y="7271"/>
                      <a:pt x="8847" y="8095"/>
                      <a:pt x="8066" y="8778"/>
                    </a:cubicBezTo>
                    <a:cubicBezTo>
                      <a:pt x="7986" y="8072"/>
                      <a:pt x="7680" y="7229"/>
                      <a:pt x="7369" y="7572"/>
                    </a:cubicBezTo>
                    <a:cubicBezTo>
                      <a:pt x="7064" y="7913"/>
                      <a:pt x="7369" y="8296"/>
                      <a:pt x="7429" y="8737"/>
                    </a:cubicBezTo>
                    <a:cubicBezTo>
                      <a:pt x="7481" y="9179"/>
                      <a:pt x="8205" y="9441"/>
                      <a:pt x="6926" y="9703"/>
                    </a:cubicBezTo>
                    <a:cubicBezTo>
                      <a:pt x="6701" y="9744"/>
                      <a:pt x="6114" y="9380"/>
                      <a:pt x="5811" y="9744"/>
                    </a:cubicBezTo>
                    <a:cubicBezTo>
                      <a:pt x="5505" y="10105"/>
                      <a:pt x="4193" y="10007"/>
                      <a:pt x="4164" y="9684"/>
                    </a:cubicBezTo>
                    <a:cubicBezTo>
                      <a:pt x="4029" y="8625"/>
                      <a:pt x="3049" y="7046"/>
                      <a:pt x="2355" y="7046"/>
                    </a:cubicBezTo>
                    <a:cubicBezTo>
                      <a:pt x="1656" y="7046"/>
                      <a:pt x="708" y="7389"/>
                      <a:pt x="598" y="7791"/>
                    </a:cubicBezTo>
                    <a:cubicBezTo>
                      <a:pt x="487" y="8195"/>
                      <a:pt x="290" y="8840"/>
                      <a:pt x="95" y="9097"/>
                    </a:cubicBezTo>
                    <a:cubicBezTo>
                      <a:pt x="-100" y="9361"/>
                      <a:pt x="-156" y="10387"/>
                      <a:pt x="1578" y="11310"/>
                    </a:cubicBezTo>
                    <a:close/>
                    <a:moveTo>
                      <a:pt x="1578" y="1131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5" name="AutoShape 125"/>
              <p:cNvSpPr>
                <a:spLocks/>
              </p:cNvSpPr>
              <p:nvPr/>
            </p:nvSpPr>
            <p:spPr bwMode="auto">
              <a:xfrm>
                <a:off x="6642103" y="1219200"/>
                <a:ext cx="44450" cy="26988"/>
              </a:xfrm>
              <a:custGeom>
                <a:avLst/>
                <a:gdLst/>
                <a:ahLst/>
                <a:cxnLst/>
                <a:rect l="0" t="0" r="r" b="b"/>
                <a:pathLst>
                  <a:path w="20098" h="19368">
                    <a:moveTo>
                      <a:pt x="1069" y="18847"/>
                    </a:moveTo>
                    <a:cubicBezTo>
                      <a:pt x="10862" y="20938"/>
                      <a:pt x="13301" y="16343"/>
                      <a:pt x="16364" y="11908"/>
                    </a:cubicBezTo>
                    <a:cubicBezTo>
                      <a:pt x="19450" y="7474"/>
                      <a:pt x="19196" y="4881"/>
                      <a:pt x="20009" y="2162"/>
                    </a:cubicBezTo>
                    <a:cubicBezTo>
                      <a:pt x="20816" y="-552"/>
                      <a:pt x="15961" y="-662"/>
                      <a:pt x="13776" y="1555"/>
                    </a:cubicBezTo>
                    <a:cubicBezTo>
                      <a:pt x="13776" y="1555"/>
                      <a:pt x="11277" y="5252"/>
                      <a:pt x="8838" y="5973"/>
                    </a:cubicBezTo>
                    <a:cubicBezTo>
                      <a:pt x="6416" y="6736"/>
                      <a:pt x="3988" y="8835"/>
                      <a:pt x="1959" y="11049"/>
                    </a:cubicBezTo>
                    <a:cubicBezTo>
                      <a:pt x="-60" y="13266"/>
                      <a:pt x="-784" y="18076"/>
                      <a:pt x="1069" y="18847"/>
                    </a:cubicBezTo>
                    <a:close/>
                    <a:moveTo>
                      <a:pt x="1069" y="1884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6" name="AutoShape 126"/>
              <p:cNvSpPr>
                <a:spLocks/>
              </p:cNvSpPr>
              <p:nvPr/>
            </p:nvSpPr>
            <p:spPr bwMode="auto">
              <a:xfrm>
                <a:off x="6705603" y="1308100"/>
                <a:ext cx="14288" cy="23813"/>
              </a:xfrm>
              <a:custGeom>
                <a:avLst/>
                <a:gdLst/>
                <a:ahLst/>
                <a:cxnLst/>
                <a:rect l="0" t="0" r="r" b="b"/>
                <a:pathLst>
                  <a:path w="11324" h="18360">
                    <a:moveTo>
                      <a:pt x="6615" y="292"/>
                    </a:moveTo>
                    <a:cubicBezTo>
                      <a:pt x="-7638" y="7314"/>
                      <a:pt x="5230" y="19614"/>
                      <a:pt x="7532" y="18256"/>
                    </a:cubicBezTo>
                    <a:cubicBezTo>
                      <a:pt x="13962" y="9531"/>
                      <a:pt x="11229" y="-1986"/>
                      <a:pt x="6615" y="292"/>
                    </a:cubicBezTo>
                    <a:close/>
                    <a:moveTo>
                      <a:pt x="6615" y="29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7" name="AutoShape 127"/>
              <p:cNvSpPr>
                <a:spLocks/>
              </p:cNvSpPr>
              <p:nvPr/>
            </p:nvSpPr>
            <p:spPr bwMode="auto">
              <a:xfrm>
                <a:off x="6731003" y="1206500"/>
                <a:ext cx="144463" cy="211138"/>
              </a:xfrm>
              <a:custGeom>
                <a:avLst/>
                <a:gdLst/>
                <a:ahLst/>
                <a:cxnLst/>
                <a:rect l="0" t="0" r="r" b="b"/>
                <a:pathLst>
                  <a:path w="20587" h="21278">
                    <a:moveTo>
                      <a:pt x="1343" y="2536"/>
                    </a:moveTo>
                    <a:cubicBezTo>
                      <a:pt x="908" y="2848"/>
                      <a:pt x="1523" y="3361"/>
                      <a:pt x="2063" y="3361"/>
                    </a:cubicBezTo>
                    <a:cubicBezTo>
                      <a:pt x="2607" y="3361"/>
                      <a:pt x="2738" y="3361"/>
                      <a:pt x="2738" y="3818"/>
                    </a:cubicBezTo>
                    <a:cubicBezTo>
                      <a:pt x="2738" y="4273"/>
                      <a:pt x="2915" y="4709"/>
                      <a:pt x="4051" y="5108"/>
                    </a:cubicBezTo>
                    <a:cubicBezTo>
                      <a:pt x="3046" y="5256"/>
                      <a:pt x="2449" y="5240"/>
                      <a:pt x="2301" y="4894"/>
                    </a:cubicBezTo>
                    <a:cubicBezTo>
                      <a:pt x="2144" y="4545"/>
                      <a:pt x="1470" y="4053"/>
                      <a:pt x="415" y="4981"/>
                    </a:cubicBezTo>
                    <a:cubicBezTo>
                      <a:pt x="-643" y="5913"/>
                      <a:pt x="623" y="7373"/>
                      <a:pt x="882" y="7992"/>
                    </a:cubicBezTo>
                    <a:cubicBezTo>
                      <a:pt x="1135" y="8615"/>
                      <a:pt x="1602" y="10127"/>
                      <a:pt x="1369" y="10583"/>
                    </a:cubicBezTo>
                    <a:cubicBezTo>
                      <a:pt x="1135" y="11037"/>
                      <a:pt x="933" y="14084"/>
                      <a:pt x="2063" y="14800"/>
                    </a:cubicBezTo>
                    <a:cubicBezTo>
                      <a:pt x="3201" y="15506"/>
                      <a:pt x="4614" y="16624"/>
                      <a:pt x="3870" y="19230"/>
                    </a:cubicBezTo>
                    <a:cubicBezTo>
                      <a:pt x="3716" y="19724"/>
                      <a:pt x="5419" y="19248"/>
                      <a:pt x="4771" y="19817"/>
                    </a:cubicBezTo>
                    <a:cubicBezTo>
                      <a:pt x="4125" y="20377"/>
                      <a:pt x="4051" y="21514"/>
                      <a:pt x="4641" y="21234"/>
                    </a:cubicBezTo>
                    <a:cubicBezTo>
                      <a:pt x="5236" y="20964"/>
                      <a:pt x="7454" y="20436"/>
                      <a:pt x="8048" y="20764"/>
                    </a:cubicBezTo>
                    <a:cubicBezTo>
                      <a:pt x="8634" y="21092"/>
                      <a:pt x="8745" y="20980"/>
                      <a:pt x="8745" y="20980"/>
                    </a:cubicBezTo>
                    <a:cubicBezTo>
                      <a:pt x="8998" y="20452"/>
                      <a:pt x="9257" y="20306"/>
                      <a:pt x="9023" y="19669"/>
                    </a:cubicBezTo>
                    <a:cubicBezTo>
                      <a:pt x="8791" y="19027"/>
                      <a:pt x="9152" y="17972"/>
                      <a:pt x="10057" y="17280"/>
                    </a:cubicBezTo>
                    <a:cubicBezTo>
                      <a:pt x="10956" y="16584"/>
                      <a:pt x="10856" y="15397"/>
                      <a:pt x="9131" y="14705"/>
                    </a:cubicBezTo>
                    <a:cubicBezTo>
                      <a:pt x="8791" y="14526"/>
                      <a:pt x="9152" y="13685"/>
                      <a:pt x="7759" y="14137"/>
                    </a:cubicBezTo>
                    <a:cubicBezTo>
                      <a:pt x="7144" y="14356"/>
                      <a:pt x="8768" y="12607"/>
                      <a:pt x="11578" y="13175"/>
                    </a:cubicBezTo>
                    <a:cubicBezTo>
                      <a:pt x="14388" y="13741"/>
                      <a:pt x="16110" y="13447"/>
                      <a:pt x="16627" y="11568"/>
                    </a:cubicBezTo>
                    <a:cubicBezTo>
                      <a:pt x="17142" y="9688"/>
                      <a:pt x="17635" y="8795"/>
                      <a:pt x="17423" y="8195"/>
                    </a:cubicBezTo>
                    <a:cubicBezTo>
                      <a:pt x="18196" y="6897"/>
                      <a:pt x="20957" y="1664"/>
                      <a:pt x="20545" y="1497"/>
                    </a:cubicBezTo>
                    <a:cubicBezTo>
                      <a:pt x="20128" y="1330"/>
                      <a:pt x="18895" y="1370"/>
                      <a:pt x="18172" y="1003"/>
                    </a:cubicBezTo>
                    <a:cubicBezTo>
                      <a:pt x="17450" y="641"/>
                      <a:pt x="14546" y="258"/>
                      <a:pt x="12606" y="1939"/>
                    </a:cubicBezTo>
                    <a:cubicBezTo>
                      <a:pt x="12243" y="879"/>
                      <a:pt x="10363" y="14"/>
                      <a:pt x="9180" y="1"/>
                    </a:cubicBezTo>
                    <a:cubicBezTo>
                      <a:pt x="7995" y="-18"/>
                      <a:pt x="6938" y="168"/>
                      <a:pt x="6884" y="1077"/>
                    </a:cubicBezTo>
                    <a:cubicBezTo>
                      <a:pt x="6343" y="442"/>
                      <a:pt x="4437" y="-86"/>
                      <a:pt x="1343" y="2536"/>
                    </a:cubicBezTo>
                    <a:close/>
                    <a:moveTo>
                      <a:pt x="1343" y="2536"/>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8" name="AutoShape 128"/>
              <p:cNvSpPr>
                <a:spLocks/>
              </p:cNvSpPr>
              <p:nvPr/>
            </p:nvSpPr>
            <p:spPr bwMode="auto">
              <a:xfrm>
                <a:off x="6769103" y="1422400"/>
                <a:ext cx="22225" cy="12700"/>
              </a:xfrm>
              <a:custGeom>
                <a:avLst/>
                <a:gdLst/>
                <a:ahLst/>
                <a:cxnLst/>
                <a:rect l="0" t="0" r="r" b="b"/>
                <a:pathLst>
                  <a:path w="18838" h="17436">
                    <a:moveTo>
                      <a:pt x="746" y="11057"/>
                    </a:moveTo>
                    <a:cubicBezTo>
                      <a:pt x="-1810" y="14880"/>
                      <a:pt x="2803" y="16721"/>
                      <a:pt x="5492" y="16954"/>
                    </a:cubicBezTo>
                    <a:cubicBezTo>
                      <a:pt x="11877" y="14484"/>
                      <a:pt x="14281" y="16721"/>
                      <a:pt x="16358" y="17413"/>
                    </a:cubicBezTo>
                    <a:cubicBezTo>
                      <a:pt x="18466" y="18081"/>
                      <a:pt x="19790" y="4499"/>
                      <a:pt x="17998" y="1726"/>
                    </a:cubicBezTo>
                    <a:cubicBezTo>
                      <a:pt x="13384" y="-3519"/>
                      <a:pt x="4871" y="4235"/>
                      <a:pt x="746" y="11057"/>
                    </a:cubicBezTo>
                    <a:close/>
                    <a:moveTo>
                      <a:pt x="746" y="1105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9" name="AutoShape 129"/>
              <p:cNvSpPr>
                <a:spLocks/>
              </p:cNvSpPr>
              <p:nvPr/>
            </p:nvSpPr>
            <p:spPr bwMode="auto">
              <a:xfrm>
                <a:off x="7124703" y="1168400"/>
                <a:ext cx="144463" cy="93663"/>
              </a:xfrm>
              <a:custGeom>
                <a:avLst/>
                <a:gdLst/>
                <a:ahLst/>
                <a:cxnLst/>
                <a:rect l="0" t="0" r="r" b="b"/>
                <a:pathLst>
                  <a:path w="21274" h="21049">
                    <a:moveTo>
                      <a:pt x="901" y="9192"/>
                    </a:moveTo>
                    <a:cubicBezTo>
                      <a:pt x="977" y="11112"/>
                      <a:pt x="1936" y="12982"/>
                      <a:pt x="3714" y="13024"/>
                    </a:cubicBezTo>
                    <a:cubicBezTo>
                      <a:pt x="5491" y="13060"/>
                      <a:pt x="5205" y="17342"/>
                      <a:pt x="5737" y="18240"/>
                    </a:cubicBezTo>
                    <a:cubicBezTo>
                      <a:pt x="6263" y="19137"/>
                      <a:pt x="7063" y="19994"/>
                      <a:pt x="8127" y="20692"/>
                    </a:cubicBezTo>
                    <a:cubicBezTo>
                      <a:pt x="9191" y="21377"/>
                      <a:pt x="10144" y="21259"/>
                      <a:pt x="11396" y="18688"/>
                    </a:cubicBezTo>
                    <a:cubicBezTo>
                      <a:pt x="12645" y="16119"/>
                      <a:pt x="14979" y="14046"/>
                      <a:pt x="16014" y="14378"/>
                    </a:cubicBezTo>
                    <a:cubicBezTo>
                      <a:pt x="17054" y="14695"/>
                      <a:pt x="17796" y="14855"/>
                      <a:pt x="18591" y="14164"/>
                    </a:cubicBezTo>
                    <a:cubicBezTo>
                      <a:pt x="19386" y="13474"/>
                      <a:pt x="19526" y="13474"/>
                      <a:pt x="20243" y="13552"/>
                    </a:cubicBezTo>
                    <a:cubicBezTo>
                      <a:pt x="20956" y="13640"/>
                      <a:pt x="21065" y="13024"/>
                      <a:pt x="21274" y="11395"/>
                    </a:cubicBezTo>
                    <a:cubicBezTo>
                      <a:pt x="20642" y="11186"/>
                      <a:pt x="20056" y="10296"/>
                      <a:pt x="20080" y="9149"/>
                    </a:cubicBezTo>
                    <a:cubicBezTo>
                      <a:pt x="20111" y="8010"/>
                      <a:pt x="19551" y="7974"/>
                      <a:pt x="19099" y="7768"/>
                    </a:cubicBezTo>
                    <a:cubicBezTo>
                      <a:pt x="18648" y="7562"/>
                      <a:pt x="17852" y="4915"/>
                      <a:pt x="17422" y="4302"/>
                    </a:cubicBezTo>
                    <a:cubicBezTo>
                      <a:pt x="16996" y="3691"/>
                      <a:pt x="16704" y="3729"/>
                      <a:pt x="16152" y="4018"/>
                    </a:cubicBezTo>
                    <a:cubicBezTo>
                      <a:pt x="15594" y="4302"/>
                      <a:pt x="15640" y="4018"/>
                      <a:pt x="15219" y="2878"/>
                    </a:cubicBezTo>
                    <a:cubicBezTo>
                      <a:pt x="14453" y="876"/>
                      <a:pt x="10804" y="266"/>
                      <a:pt x="10225" y="19"/>
                    </a:cubicBezTo>
                    <a:cubicBezTo>
                      <a:pt x="9641" y="-223"/>
                      <a:pt x="6931" y="1850"/>
                      <a:pt x="6404" y="2506"/>
                    </a:cubicBezTo>
                    <a:cubicBezTo>
                      <a:pt x="5867" y="3162"/>
                      <a:pt x="5018" y="3446"/>
                      <a:pt x="4217" y="2670"/>
                    </a:cubicBezTo>
                    <a:cubicBezTo>
                      <a:pt x="3370" y="1932"/>
                      <a:pt x="1643" y="2347"/>
                      <a:pt x="658" y="2477"/>
                    </a:cubicBezTo>
                    <a:cubicBezTo>
                      <a:pt x="-326" y="2594"/>
                      <a:pt x="-7" y="6420"/>
                      <a:pt x="342" y="7035"/>
                    </a:cubicBezTo>
                    <a:cubicBezTo>
                      <a:pt x="687" y="7644"/>
                      <a:pt x="794" y="8378"/>
                      <a:pt x="901" y="9192"/>
                    </a:cubicBezTo>
                    <a:close/>
                    <a:moveTo>
                      <a:pt x="901" y="919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0" name="AutoShape 130"/>
              <p:cNvSpPr>
                <a:spLocks/>
              </p:cNvSpPr>
              <p:nvPr/>
            </p:nvSpPr>
            <p:spPr bwMode="auto">
              <a:xfrm>
                <a:off x="7023103" y="1549400"/>
                <a:ext cx="28575" cy="14288"/>
              </a:xfrm>
              <a:custGeom>
                <a:avLst/>
                <a:gdLst/>
                <a:ahLst/>
                <a:cxnLst/>
                <a:rect l="0" t="0" r="r" b="b"/>
                <a:pathLst>
                  <a:path w="18626" h="18841">
                    <a:moveTo>
                      <a:pt x="15202" y="2651"/>
                    </a:moveTo>
                    <a:cubicBezTo>
                      <a:pt x="14227" y="313"/>
                      <a:pt x="12175" y="2513"/>
                      <a:pt x="10547" y="4058"/>
                    </a:cubicBezTo>
                    <a:cubicBezTo>
                      <a:pt x="9565" y="5013"/>
                      <a:pt x="7835" y="2545"/>
                      <a:pt x="6168" y="450"/>
                    </a:cubicBezTo>
                    <a:cubicBezTo>
                      <a:pt x="4509" y="-1718"/>
                      <a:pt x="1206" y="4568"/>
                      <a:pt x="168" y="6210"/>
                    </a:cubicBezTo>
                    <a:cubicBezTo>
                      <a:pt x="-862" y="7901"/>
                      <a:pt x="3125" y="14518"/>
                      <a:pt x="4438" y="16889"/>
                    </a:cubicBezTo>
                    <a:cubicBezTo>
                      <a:pt x="5774" y="19300"/>
                      <a:pt x="7190" y="18539"/>
                      <a:pt x="8464" y="16889"/>
                    </a:cubicBezTo>
                    <a:cubicBezTo>
                      <a:pt x="9745" y="15238"/>
                      <a:pt x="9848" y="15789"/>
                      <a:pt x="11695" y="17851"/>
                    </a:cubicBezTo>
                    <a:cubicBezTo>
                      <a:pt x="13528" y="19882"/>
                      <a:pt x="14157" y="18669"/>
                      <a:pt x="17451" y="15319"/>
                    </a:cubicBezTo>
                    <a:cubicBezTo>
                      <a:pt x="20738" y="12059"/>
                      <a:pt x="16185" y="5013"/>
                      <a:pt x="15202" y="2651"/>
                    </a:cubicBezTo>
                    <a:close/>
                    <a:moveTo>
                      <a:pt x="15202" y="265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1" name="AutoShape 133"/>
              <p:cNvSpPr>
                <a:spLocks/>
              </p:cNvSpPr>
              <p:nvPr/>
            </p:nvSpPr>
            <p:spPr bwMode="auto">
              <a:xfrm>
                <a:off x="6464303" y="1739900"/>
                <a:ext cx="15875" cy="15875"/>
              </a:xfrm>
              <a:custGeom>
                <a:avLst/>
                <a:gdLst/>
                <a:ahLst/>
                <a:cxnLst/>
                <a:rect l="0" t="0" r="r" b="b"/>
                <a:pathLst>
                  <a:path w="21600" h="21600">
                    <a:moveTo>
                      <a:pt x="0" y="10855"/>
                    </a:moveTo>
                    <a:lnTo>
                      <a:pt x="8962" y="21600"/>
                    </a:lnTo>
                    <a:lnTo>
                      <a:pt x="19738" y="21300"/>
                    </a:lnTo>
                    <a:lnTo>
                      <a:pt x="21600" y="11763"/>
                    </a:lnTo>
                    <a:lnTo>
                      <a:pt x="10792" y="0"/>
                    </a:lnTo>
                    <a:cubicBezTo>
                      <a:pt x="10792" y="0"/>
                      <a:pt x="0" y="10855"/>
                      <a:pt x="0" y="10855"/>
                    </a:cubicBezTo>
                    <a:close/>
                    <a:moveTo>
                      <a:pt x="0" y="1085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2" name="AutoShape 134"/>
              <p:cNvSpPr>
                <a:spLocks/>
              </p:cNvSpPr>
              <p:nvPr/>
            </p:nvSpPr>
            <p:spPr bwMode="auto">
              <a:xfrm>
                <a:off x="6553203" y="1727200"/>
                <a:ext cx="19050" cy="17463"/>
              </a:xfrm>
              <a:custGeom>
                <a:avLst/>
                <a:gdLst/>
                <a:ahLst/>
                <a:cxnLst/>
                <a:rect l="0" t="0" r="r" b="b"/>
                <a:pathLst>
                  <a:path w="19399" h="18113">
                    <a:moveTo>
                      <a:pt x="6563" y="1988"/>
                    </a:moveTo>
                    <a:cubicBezTo>
                      <a:pt x="6563" y="1988"/>
                      <a:pt x="1530" y="8297"/>
                      <a:pt x="154" y="10669"/>
                    </a:cubicBezTo>
                    <a:cubicBezTo>
                      <a:pt x="-1245" y="12993"/>
                      <a:pt x="7256" y="16773"/>
                      <a:pt x="11383" y="17923"/>
                    </a:cubicBezTo>
                    <a:cubicBezTo>
                      <a:pt x="15511" y="19115"/>
                      <a:pt x="15769" y="14419"/>
                      <a:pt x="18062" y="11596"/>
                    </a:cubicBezTo>
                    <a:cubicBezTo>
                      <a:pt x="20355" y="8779"/>
                      <a:pt x="19203" y="6431"/>
                      <a:pt x="18262" y="1988"/>
                    </a:cubicBezTo>
                    <a:cubicBezTo>
                      <a:pt x="17368" y="-2485"/>
                      <a:pt x="6563" y="1988"/>
                      <a:pt x="6563" y="1988"/>
                    </a:cubicBezTo>
                    <a:close/>
                    <a:moveTo>
                      <a:pt x="6563" y="198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3" name="AutoShape 135"/>
              <p:cNvSpPr>
                <a:spLocks/>
              </p:cNvSpPr>
              <p:nvPr/>
            </p:nvSpPr>
            <p:spPr bwMode="auto">
              <a:xfrm>
                <a:off x="6616703" y="1701800"/>
                <a:ext cx="14288" cy="25400"/>
              </a:xfrm>
              <a:custGeom>
                <a:avLst/>
                <a:gdLst/>
                <a:ahLst/>
                <a:cxnLst/>
                <a:rect l="0" t="0" r="r" b="b"/>
                <a:pathLst>
                  <a:path w="18137" h="20242">
                    <a:moveTo>
                      <a:pt x="1802" y="251"/>
                    </a:moveTo>
                    <a:cubicBezTo>
                      <a:pt x="2909" y="1561"/>
                      <a:pt x="3478" y="7816"/>
                      <a:pt x="956" y="11158"/>
                    </a:cubicBezTo>
                    <a:cubicBezTo>
                      <a:pt x="-1609" y="14509"/>
                      <a:pt x="1802" y="16735"/>
                      <a:pt x="1802" y="18211"/>
                    </a:cubicBezTo>
                    <a:cubicBezTo>
                      <a:pt x="1802" y="19715"/>
                      <a:pt x="5183" y="20242"/>
                      <a:pt x="8302" y="20242"/>
                    </a:cubicBezTo>
                    <a:cubicBezTo>
                      <a:pt x="11436" y="20242"/>
                      <a:pt x="15983" y="17261"/>
                      <a:pt x="17994" y="11158"/>
                    </a:cubicBezTo>
                    <a:cubicBezTo>
                      <a:pt x="19991" y="5059"/>
                      <a:pt x="417" y="-1358"/>
                      <a:pt x="1802" y="251"/>
                    </a:cubicBezTo>
                    <a:close/>
                    <a:moveTo>
                      <a:pt x="1802" y="25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4" name="AutoShape 136"/>
              <p:cNvSpPr>
                <a:spLocks/>
              </p:cNvSpPr>
              <p:nvPr/>
            </p:nvSpPr>
            <p:spPr bwMode="auto">
              <a:xfrm>
                <a:off x="6642103" y="1625600"/>
                <a:ext cx="141288" cy="127000"/>
              </a:xfrm>
              <a:custGeom>
                <a:avLst/>
                <a:gdLst/>
                <a:ahLst/>
                <a:cxnLst/>
                <a:rect l="0" t="0" r="r" b="b"/>
                <a:pathLst>
                  <a:path w="21364" h="21405">
                    <a:moveTo>
                      <a:pt x="16336" y="10935"/>
                    </a:moveTo>
                    <a:cubicBezTo>
                      <a:pt x="16247" y="10080"/>
                      <a:pt x="16794" y="9768"/>
                      <a:pt x="16322" y="8648"/>
                    </a:cubicBezTo>
                    <a:cubicBezTo>
                      <a:pt x="15842" y="7527"/>
                      <a:pt x="15286" y="6570"/>
                      <a:pt x="13872" y="5890"/>
                    </a:cubicBezTo>
                    <a:cubicBezTo>
                      <a:pt x="12458" y="5217"/>
                      <a:pt x="12251" y="4774"/>
                      <a:pt x="11895" y="4020"/>
                    </a:cubicBezTo>
                    <a:cubicBezTo>
                      <a:pt x="11536" y="3266"/>
                      <a:pt x="11424" y="3329"/>
                      <a:pt x="10911" y="3551"/>
                    </a:cubicBezTo>
                    <a:cubicBezTo>
                      <a:pt x="10411" y="3772"/>
                      <a:pt x="10081" y="3772"/>
                      <a:pt x="10281" y="3249"/>
                    </a:cubicBezTo>
                    <a:cubicBezTo>
                      <a:pt x="10478" y="2718"/>
                      <a:pt x="10404" y="2554"/>
                      <a:pt x="10095" y="2145"/>
                    </a:cubicBezTo>
                    <a:cubicBezTo>
                      <a:pt x="9793" y="1737"/>
                      <a:pt x="7886" y="0"/>
                      <a:pt x="7886" y="0"/>
                    </a:cubicBezTo>
                    <a:cubicBezTo>
                      <a:pt x="6687" y="332"/>
                      <a:pt x="4109" y="2429"/>
                      <a:pt x="7159" y="6076"/>
                    </a:cubicBezTo>
                    <a:cubicBezTo>
                      <a:pt x="5743" y="5324"/>
                      <a:pt x="4548" y="4180"/>
                      <a:pt x="4641" y="4552"/>
                    </a:cubicBezTo>
                    <a:cubicBezTo>
                      <a:pt x="4732" y="4915"/>
                      <a:pt x="5020" y="5550"/>
                      <a:pt x="4912" y="6165"/>
                    </a:cubicBezTo>
                    <a:cubicBezTo>
                      <a:pt x="4802" y="6772"/>
                      <a:pt x="4622" y="7056"/>
                      <a:pt x="5111" y="7628"/>
                    </a:cubicBezTo>
                    <a:cubicBezTo>
                      <a:pt x="5598" y="8201"/>
                      <a:pt x="6053" y="8749"/>
                      <a:pt x="5468" y="8732"/>
                    </a:cubicBezTo>
                    <a:cubicBezTo>
                      <a:pt x="4892" y="8710"/>
                      <a:pt x="4440" y="8749"/>
                      <a:pt x="4419" y="9378"/>
                    </a:cubicBezTo>
                    <a:cubicBezTo>
                      <a:pt x="4401" y="10014"/>
                      <a:pt x="3513" y="11706"/>
                      <a:pt x="793" y="11548"/>
                    </a:cubicBezTo>
                    <a:cubicBezTo>
                      <a:pt x="234" y="11511"/>
                      <a:pt x="-186" y="12619"/>
                      <a:pt x="83" y="13444"/>
                    </a:cubicBezTo>
                    <a:cubicBezTo>
                      <a:pt x="355" y="14263"/>
                      <a:pt x="1191" y="15908"/>
                      <a:pt x="1647" y="15971"/>
                    </a:cubicBezTo>
                    <a:cubicBezTo>
                      <a:pt x="2096" y="16027"/>
                      <a:pt x="2736" y="15952"/>
                      <a:pt x="2682" y="15501"/>
                    </a:cubicBezTo>
                    <a:cubicBezTo>
                      <a:pt x="2630" y="15049"/>
                      <a:pt x="2773" y="14176"/>
                      <a:pt x="3029" y="14871"/>
                    </a:cubicBezTo>
                    <a:cubicBezTo>
                      <a:pt x="3282" y="15563"/>
                      <a:pt x="4314" y="16685"/>
                      <a:pt x="5468" y="16723"/>
                    </a:cubicBezTo>
                    <a:cubicBezTo>
                      <a:pt x="5724" y="16723"/>
                      <a:pt x="6053" y="16723"/>
                      <a:pt x="6304" y="17153"/>
                    </a:cubicBezTo>
                    <a:cubicBezTo>
                      <a:pt x="6561" y="17574"/>
                      <a:pt x="7103" y="18027"/>
                      <a:pt x="7598" y="18053"/>
                    </a:cubicBezTo>
                    <a:cubicBezTo>
                      <a:pt x="8085" y="18071"/>
                      <a:pt x="8373" y="18071"/>
                      <a:pt x="8772" y="18625"/>
                    </a:cubicBezTo>
                    <a:cubicBezTo>
                      <a:pt x="9170" y="19166"/>
                      <a:pt x="10857" y="21192"/>
                      <a:pt x="13127" y="20248"/>
                    </a:cubicBezTo>
                    <a:cubicBezTo>
                      <a:pt x="14504" y="21085"/>
                      <a:pt x="15515" y="21600"/>
                      <a:pt x="15777" y="21335"/>
                    </a:cubicBezTo>
                    <a:cubicBezTo>
                      <a:pt x="16028" y="21067"/>
                      <a:pt x="16903" y="20784"/>
                      <a:pt x="16959" y="20420"/>
                    </a:cubicBezTo>
                    <a:cubicBezTo>
                      <a:pt x="17009" y="20048"/>
                      <a:pt x="17388" y="19481"/>
                      <a:pt x="17756" y="19317"/>
                    </a:cubicBezTo>
                    <a:cubicBezTo>
                      <a:pt x="18115" y="19150"/>
                      <a:pt x="18600" y="18865"/>
                      <a:pt x="18678" y="18376"/>
                    </a:cubicBezTo>
                    <a:cubicBezTo>
                      <a:pt x="18751" y="17884"/>
                      <a:pt x="18784" y="17378"/>
                      <a:pt x="19312" y="17172"/>
                    </a:cubicBezTo>
                    <a:cubicBezTo>
                      <a:pt x="19832" y="16968"/>
                      <a:pt x="21362" y="15642"/>
                      <a:pt x="21362" y="15155"/>
                    </a:cubicBezTo>
                    <a:cubicBezTo>
                      <a:pt x="21362" y="14663"/>
                      <a:pt x="21414" y="13826"/>
                      <a:pt x="21024" y="14336"/>
                    </a:cubicBezTo>
                    <a:cubicBezTo>
                      <a:pt x="20617" y="14844"/>
                      <a:pt x="20180" y="15017"/>
                      <a:pt x="19780" y="14804"/>
                    </a:cubicBezTo>
                    <a:cubicBezTo>
                      <a:pt x="19379" y="14604"/>
                      <a:pt x="19002" y="14624"/>
                      <a:pt x="18658" y="13749"/>
                    </a:cubicBezTo>
                    <a:cubicBezTo>
                      <a:pt x="18310" y="12867"/>
                      <a:pt x="17756" y="11489"/>
                      <a:pt x="17715" y="10448"/>
                    </a:cubicBezTo>
                    <a:cubicBezTo>
                      <a:pt x="17715" y="10320"/>
                      <a:pt x="17355" y="10239"/>
                      <a:pt x="17093" y="10873"/>
                    </a:cubicBezTo>
                    <a:cubicBezTo>
                      <a:pt x="16849" y="11511"/>
                      <a:pt x="16426" y="11790"/>
                      <a:pt x="16336" y="10935"/>
                    </a:cubicBezTo>
                    <a:close/>
                    <a:moveTo>
                      <a:pt x="16336" y="1093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5" name="AutoShape 137"/>
              <p:cNvSpPr>
                <a:spLocks/>
              </p:cNvSpPr>
              <p:nvPr/>
            </p:nvSpPr>
            <p:spPr bwMode="auto">
              <a:xfrm>
                <a:off x="6743703" y="1651000"/>
                <a:ext cx="14288" cy="14288"/>
              </a:xfrm>
              <a:custGeom>
                <a:avLst/>
                <a:gdLst/>
                <a:ahLst/>
                <a:cxnLst/>
                <a:rect l="0" t="0" r="r" b="b"/>
                <a:pathLst>
                  <a:path w="20003" h="16370">
                    <a:moveTo>
                      <a:pt x="16940" y="15791"/>
                    </a:moveTo>
                    <a:cubicBezTo>
                      <a:pt x="21600" y="19244"/>
                      <a:pt x="19707" y="6298"/>
                      <a:pt x="19151" y="1974"/>
                    </a:cubicBezTo>
                    <a:cubicBezTo>
                      <a:pt x="18498" y="-2356"/>
                      <a:pt x="5647" y="1311"/>
                      <a:pt x="0" y="4627"/>
                    </a:cubicBezTo>
                    <a:cubicBezTo>
                      <a:pt x="0" y="4627"/>
                      <a:pt x="12279" y="12371"/>
                      <a:pt x="16940" y="15791"/>
                    </a:cubicBezTo>
                    <a:close/>
                    <a:moveTo>
                      <a:pt x="16940" y="1579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6" name="AutoShape 138"/>
              <p:cNvSpPr>
                <a:spLocks/>
              </p:cNvSpPr>
              <p:nvPr/>
            </p:nvSpPr>
            <p:spPr bwMode="auto">
              <a:xfrm>
                <a:off x="6756403" y="1638300"/>
                <a:ext cx="19050" cy="25400"/>
              </a:xfrm>
              <a:custGeom>
                <a:avLst/>
                <a:gdLst/>
                <a:ahLst/>
                <a:cxnLst/>
                <a:rect l="0" t="0" r="r" b="b"/>
                <a:pathLst>
                  <a:path w="19255" h="19015">
                    <a:moveTo>
                      <a:pt x="7852" y="9464"/>
                    </a:moveTo>
                    <a:cubicBezTo>
                      <a:pt x="9260" y="6111"/>
                      <a:pt x="11562" y="14868"/>
                      <a:pt x="10937" y="17824"/>
                    </a:cubicBezTo>
                    <a:cubicBezTo>
                      <a:pt x="10362" y="20727"/>
                      <a:pt x="15615" y="17824"/>
                      <a:pt x="18370" y="14453"/>
                    </a:cubicBezTo>
                    <a:cubicBezTo>
                      <a:pt x="21113" y="11105"/>
                      <a:pt x="16937" y="3940"/>
                      <a:pt x="13227" y="1540"/>
                    </a:cubicBezTo>
                    <a:cubicBezTo>
                      <a:pt x="9542" y="-873"/>
                      <a:pt x="5586" y="-101"/>
                      <a:pt x="909" y="1470"/>
                    </a:cubicBezTo>
                    <a:cubicBezTo>
                      <a:pt x="909" y="1470"/>
                      <a:pt x="676" y="4051"/>
                      <a:pt x="89" y="7046"/>
                    </a:cubicBezTo>
                    <a:cubicBezTo>
                      <a:pt x="-487" y="10059"/>
                      <a:pt x="1901" y="10845"/>
                      <a:pt x="3089" y="12305"/>
                    </a:cubicBezTo>
                    <a:cubicBezTo>
                      <a:pt x="4264" y="13765"/>
                      <a:pt x="6419" y="12821"/>
                      <a:pt x="7852" y="9464"/>
                    </a:cubicBezTo>
                    <a:close/>
                    <a:moveTo>
                      <a:pt x="7852" y="946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7" name="AutoShape 139"/>
              <p:cNvSpPr>
                <a:spLocks/>
              </p:cNvSpPr>
              <p:nvPr/>
            </p:nvSpPr>
            <p:spPr bwMode="auto">
              <a:xfrm>
                <a:off x="7073903" y="1714500"/>
                <a:ext cx="20638" cy="44450"/>
              </a:xfrm>
              <a:custGeom>
                <a:avLst/>
                <a:gdLst/>
                <a:ahLst/>
                <a:cxnLst/>
                <a:rect l="0" t="0" r="r" b="b"/>
                <a:pathLst>
                  <a:path w="18854" h="21600">
                    <a:moveTo>
                      <a:pt x="6979" y="0"/>
                    </a:moveTo>
                    <a:cubicBezTo>
                      <a:pt x="3168" y="0"/>
                      <a:pt x="-1741" y="3939"/>
                      <a:pt x="616" y="7107"/>
                    </a:cubicBezTo>
                    <a:cubicBezTo>
                      <a:pt x="2994" y="10285"/>
                      <a:pt x="3808" y="10203"/>
                      <a:pt x="3515" y="13380"/>
                    </a:cubicBezTo>
                    <a:cubicBezTo>
                      <a:pt x="3168" y="16537"/>
                      <a:pt x="3624" y="20496"/>
                      <a:pt x="12257" y="21600"/>
                    </a:cubicBezTo>
                    <a:cubicBezTo>
                      <a:pt x="13962" y="21503"/>
                      <a:pt x="18121" y="20496"/>
                      <a:pt x="18436" y="17664"/>
                    </a:cubicBezTo>
                    <a:cubicBezTo>
                      <a:pt x="19859" y="12595"/>
                      <a:pt x="17361" y="11230"/>
                      <a:pt x="15254" y="7292"/>
                    </a:cubicBezTo>
                    <a:cubicBezTo>
                      <a:pt x="13875" y="4647"/>
                      <a:pt x="10813" y="0"/>
                      <a:pt x="6979" y="0"/>
                    </a:cubicBezTo>
                    <a:close/>
                    <a:moveTo>
                      <a:pt x="6979" y="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8" name="AutoShape 140"/>
              <p:cNvSpPr>
                <a:spLocks/>
              </p:cNvSpPr>
              <p:nvPr/>
            </p:nvSpPr>
            <p:spPr bwMode="auto">
              <a:xfrm>
                <a:off x="7175503" y="1905000"/>
                <a:ext cx="26988" cy="34925"/>
              </a:xfrm>
              <a:custGeom>
                <a:avLst/>
                <a:gdLst/>
                <a:ahLst/>
                <a:cxnLst/>
                <a:rect l="0" t="0" r="r" b="b"/>
                <a:pathLst>
                  <a:path w="19997" h="19987">
                    <a:moveTo>
                      <a:pt x="5130" y="12700"/>
                    </a:moveTo>
                    <a:cubicBezTo>
                      <a:pt x="8147" y="14291"/>
                      <a:pt x="12196" y="18077"/>
                      <a:pt x="12694" y="19362"/>
                    </a:cubicBezTo>
                    <a:cubicBezTo>
                      <a:pt x="13228" y="20647"/>
                      <a:pt x="15970" y="19665"/>
                      <a:pt x="18301" y="18958"/>
                    </a:cubicBezTo>
                    <a:cubicBezTo>
                      <a:pt x="20642" y="18254"/>
                      <a:pt x="19877" y="17867"/>
                      <a:pt x="19877" y="15991"/>
                    </a:cubicBezTo>
                    <a:cubicBezTo>
                      <a:pt x="19877" y="14087"/>
                      <a:pt x="19102" y="12299"/>
                      <a:pt x="16352" y="10913"/>
                    </a:cubicBezTo>
                    <a:cubicBezTo>
                      <a:pt x="13602" y="9516"/>
                      <a:pt x="9642" y="3547"/>
                      <a:pt x="7488" y="736"/>
                    </a:cubicBezTo>
                    <a:cubicBezTo>
                      <a:pt x="6189" y="-953"/>
                      <a:pt x="2655" y="661"/>
                      <a:pt x="849" y="1644"/>
                    </a:cubicBezTo>
                    <a:cubicBezTo>
                      <a:pt x="-958" y="2640"/>
                      <a:pt x="466" y="4356"/>
                      <a:pt x="1899" y="6630"/>
                    </a:cubicBezTo>
                    <a:cubicBezTo>
                      <a:pt x="3287" y="8924"/>
                      <a:pt x="2139" y="11086"/>
                      <a:pt x="5130" y="12700"/>
                    </a:cubicBezTo>
                    <a:close/>
                    <a:moveTo>
                      <a:pt x="5130" y="1270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9" name="AutoShape 141"/>
              <p:cNvSpPr>
                <a:spLocks/>
              </p:cNvSpPr>
              <p:nvPr/>
            </p:nvSpPr>
            <p:spPr bwMode="auto">
              <a:xfrm>
                <a:off x="7150103" y="1917700"/>
                <a:ext cx="260350" cy="242888"/>
              </a:xfrm>
              <a:custGeom>
                <a:avLst/>
                <a:gdLst/>
                <a:ahLst/>
                <a:cxnLst/>
                <a:rect l="0" t="0" r="r" b="b"/>
                <a:pathLst>
                  <a:path w="21494" h="21472">
                    <a:moveTo>
                      <a:pt x="21028" y="11550"/>
                    </a:moveTo>
                    <a:cubicBezTo>
                      <a:pt x="20742" y="11576"/>
                      <a:pt x="20511" y="11511"/>
                      <a:pt x="20503" y="11264"/>
                    </a:cubicBezTo>
                    <a:cubicBezTo>
                      <a:pt x="20492" y="11015"/>
                      <a:pt x="20414" y="10770"/>
                      <a:pt x="20182" y="10719"/>
                    </a:cubicBezTo>
                    <a:cubicBezTo>
                      <a:pt x="19954" y="10666"/>
                      <a:pt x="19188" y="10291"/>
                      <a:pt x="19030" y="10059"/>
                    </a:cubicBezTo>
                    <a:cubicBezTo>
                      <a:pt x="18873" y="9820"/>
                      <a:pt x="19171" y="10824"/>
                      <a:pt x="18922" y="10835"/>
                    </a:cubicBezTo>
                    <a:cubicBezTo>
                      <a:pt x="18676" y="10845"/>
                      <a:pt x="18277" y="10824"/>
                      <a:pt x="18059" y="10676"/>
                    </a:cubicBezTo>
                    <a:cubicBezTo>
                      <a:pt x="17841" y="10525"/>
                      <a:pt x="17781" y="10592"/>
                      <a:pt x="17609" y="10792"/>
                    </a:cubicBezTo>
                    <a:cubicBezTo>
                      <a:pt x="17444" y="10993"/>
                      <a:pt x="16281" y="11860"/>
                      <a:pt x="15695" y="11953"/>
                    </a:cubicBezTo>
                    <a:cubicBezTo>
                      <a:pt x="15684" y="11634"/>
                      <a:pt x="15772" y="11200"/>
                      <a:pt x="16020" y="11070"/>
                    </a:cubicBezTo>
                    <a:cubicBezTo>
                      <a:pt x="16272" y="10940"/>
                      <a:pt x="16598" y="10685"/>
                      <a:pt x="16578" y="10497"/>
                    </a:cubicBezTo>
                    <a:cubicBezTo>
                      <a:pt x="16560" y="10302"/>
                      <a:pt x="16499" y="9820"/>
                      <a:pt x="16331" y="9736"/>
                    </a:cubicBezTo>
                    <a:cubicBezTo>
                      <a:pt x="16160" y="9650"/>
                      <a:pt x="15883" y="9439"/>
                      <a:pt x="15873" y="9150"/>
                    </a:cubicBezTo>
                    <a:cubicBezTo>
                      <a:pt x="15864" y="8863"/>
                      <a:pt x="15643" y="8115"/>
                      <a:pt x="15427" y="7902"/>
                    </a:cubicBezTo>
                    <a:cubicBezTo>
                      <a:pt x="15206" y="7689"/>
                      <a:pt x="13501" y="6051"/>
                      <a:pt x="12287" y="6689"/>
                    </a:cubicBezTo>
                    <a:cubicBezTo>
                      <a:pt x="12168" y="6737"/>
                      <a:pt x="11144" y="5754"/>
                      <a:pt x="10242" y="5743"/>
                    </a:cubicBezTo>
                    <a:cubicBezTo>
                      <a:pt x="9853" y="5200"/>
                      <a:pt x="9208" y="4456"/>
                      <a:pt x="8821" y="4497"/>
                    </a:cubicBezTo>
                    <a:cubicBezTo>
                      <a:pt x="8432" y="4541"/>
                      <a:pt x="7034" y="4678"/>
                      <a:pt x="6883" y="4336"/>
                    </a:cubicBezTo>
                    <a:cubicBezTo>
                      <a:pt x="6736" y="3994"/>
                      <a:pt x="6716" y="3774"/>
                      <a:pt x="6447" y="3592"/>
                    </a:cubicBezTo>
                    <a:cubicBezTo>
                      <a:pt x="6180" y="3407"/>
                      <a:pt x="5581" y="3193"/>
                      <a:pt x="5293" y="2802"/>
                    </a:cubicBezTo>
                    <a:cubicBezTo>
                      <a:pt x="5035" y="3119"/>
                      <a:pt x="4788" y="4124"/>
                      <a:pt x="5006" y="5052"/>
                    </a:cubicBezTo>
                    <a:cubicBezTo>
                      <a:pt x="4517" y="4776"/>
                      <a:pt x="4331" y="4655"/>
                      <a:pt x="4310" y="4467"/>
                    </a:cubicBezTo>
                    <a:cubicBezTo>
                      <a:pt x="4292" y="4272"/>
                      <a:pt x="4152" y="3774"/>
                      <a:pt x="4000" y="3699"/>
                    </a:cubicBezTo>
                    <a:cubicBezTo>
                      <a:pt x="3854" y="3621"/>
                      <a:pt x="3385" y="3407"/>
                      <a:pt x="3368" y="3110"/>
                    </a:cubicBezTo>
                    <a:cubicBezTo>
                      <a:pt x="3347" y="2811"/>
                      <a:pt x="3259" y="2168"/>
                      <a:pt x="3347" y="1890"/>
                    </a:cubicBezTo>
                    <a:cubicBezTo>
                      <a:pt x="3437" y="1617"/>
                      <a:pt x="2920" y="1095"/>
                      <a:pt x="2405" y="770"/>
                    </a:cubicBezTo>
                    <a:cubicBezTo>
                      <a:pt x="1887" y="452"/>
                      <a:pt x="1658" y="190"/>
                      <a:pt x="1648" y="56"/>
                    </a:cubicBezTo>
                    <a:cubicBezTo>
                      <a:pt x="1639" y="-70"/>
                      <a:pt x="1509" y="56"/>
                      <a:pt x="1509" y="56"/>
                    </a:cubicBezTo>
                    <a:cubicBezTo>
                      <a:pt x="1115" y="378"/>
                      <a:pt x="448" y="1468"/>
                      <a:pt x="546" y="2322"/>
                    </a:cubicBezTo>
                    <a:cubicBezTo>
                      <a:pt x="646" y="3175"/>
                      <a:pt x="646" y="3119"/>
                      <a:pt x="596" y="3470"/>
                    </a:cubicBezTo>
                    <a:cubicBezTo>
                      <a:pt x="546" y="3825"/>
                      <a:pt x="755" y="5743"/>
                      <a:pt x="925" y="6130"/>
                    </a:cubicBezTo>
                    <a:cubicBezTo>
                      <a:pt x="1092" y="6515"/>
                      <a:pt x="1084" y="6800"/>
                      <a:pt x="1045" y="7359"/>
                    </a:cubicBezTo>
                    <a:cubicBezTo>
                      <a:pt x="1002" y="7913"/>
                      <a:pt x="1402" y="8389"/>
                      <a:pt x="1262" y="9258"/>
                    </a:cubicBezTo>
                    <a:cubicBezTo>
                      <a:pt x="1123" y="10124"/>
                      <a:pt x="1194" y="10497"/>
                      <a:pt x="1102" y="10866"/>
                    </a:cubicBezTo>
                    <a:cubicBezTo>
                      <a:pt x="1013" y="11241"/>
                      <a:pt x="1788" y="13674"/>
                      <a:pt x="2394" y="14253"/>
                    </a:cubicBezTo>
                    <a:cubicBezTo>
                      <a:pt x="2545" y="14379"/>
                      <a:pt x="2513" y="14505"/>
                      <a:pt x="2165" y="14846"/>
                    </a:cubicBezTo>
                    <a:cubicBezTo>
                      <a:pt x="1817" y="15189"/>
                      <a:pt x="1063" y="15957"/>
                      <a:pt x="725" y="16256"/>
                    </a:cubicBezTo>
                    <a:cubicBezTo>
                      <a:pt x="389" y="16558"/>
                      <a:pt x="-16" y="18113"/>
                      <a:pt x="0" y="18657"/>
                    </a:cubicBezTo>
                    <a:cubicBezTo>
                      <a:pt x="22" y="19201"/>
                      <a:pt x="368" y="19670"/>
                      <a:pt x="1031" y="19243"/>
                    </a:cubicBezTo>
                    <a:cubicBezTo>
                      <a:pt x="1700" y="18816"/>
                      <a:pt x="2264" y="18058"/>
                      <a:pt x="2433" y="18165"/>
                    </a:cubicBezTo>
                    <a:cubicBezTo>
                      <a:pt x="2605" y="18274"/>
                      <a:pt x="2983" y="18274"/>
                      <a:pt x="3189" y="18092"/>
                    </a:cubicBezTo>
                    <a:cubicBezTo>
                      <a:pt x="3399" y="17909"/>
                      <a:pt x="4301" y="17677"/>
                      <a:pt x="4517" y="16919"/>
                    </a:cubicBezTo>
                    <a:cubicBezTo>
                      <a:pt x="4837" y="17079"/>
                      <a:pt x="5168" y="17432"/>
                      <a:pt x="5194" y="18209"/>
                    </a:cubicBezTo>
                    <a:cubicBezTo>
                      <a:pt x="5226" y="18990"/>
                      <a:pt x="5581" y="21400"/>
                      <a:pt x="6398" y="21465"/>
                    </a:cubicBezTo>
                    <a:cubicBezTo>
                      <a:pt x="7211" y="21530"/>
                      <a:pt x="7443" y="21156"/>
                      <a:pt x="7817" y="20695"/>
                    </a:cubicBezTo>
                    <a:cubicBezTo>
                      <a:pt x="8195" y="20238"/>
                      <a:pt x="8593" y="19723"/>
                      <a:pt x="8821" y="19512"/>
                    </a:cubicBezTo>
                    <a:cubicBezTo>
                      <a:pt x="9049" y="19296"/>
                      <a:pt x="9141" y="18721"/>
                      <a:pt x="9059" y="18285"/>
                    </a:cubicBezTo>
                    <a:cubicBezTo>
                      <a:pt x="8979" y="17844"/>
                      <a:pt x="9137" y="17089"/>
                      <a:pt x="9517" y="16996"/>
                    </a:cubicBezTo>
                    <a:cubicBezTo>
                      <a:pt x="9894" y="16901"/>
                      <a:pt x="10002" y="16440"/>
                      <a:pt x="10163" y="16075"/>
                    </a:cubicBezTo>
                    <a:cubicBezTo>
                      <a:pt x="10321" y="15713"/>
                      <a:pt x="10877" y="14892"/>
                      <a:pt x="11028" y="14793"/>
                    </a:cubicBezTo>
                    <a:cubicBezTo>
                      <a:pt x="11177" y="14699"/>
                      <a:pt x="10946" y="13909"/>
                      <a:pt x="10590" y="13320"/>
                    </a:cubicBezTo>
                    <a:cubicBezTo>
                      <a:pt x="10431" y="13079"/>
                      <a:pt x="10648" y="12554"/>
                      <a:pt x="10857" y="12406"/>
                    </a:cubicBezTo>
                    <a:cubicBezTo>
                      <a:pt x="11064" y="12253"/>
                      <a:pt x="12018" y="11316"/>
                      <a:pt x="12115" y="11550"/>
                    </a:cubicBezTo>
                    <a:cubicBezTo>
                      <a:pt x="12217" y="11784"/>
                      <a:pt x="12447" y="12114"/>
                      <a:pt x="12347" y="12202"/>
                    </a:cubicBezTo>
                    <a:cubicBezTo>
                      <a:pt x="12248" y="12287"/>
                      <a:pt x="12179" y="12842"/>
                      <a:pt x="12308" y="12874"/>
                    </a:cubicBezTo>
                    <a:cubicBezTo>
                      <a:pt x="12436" y="12906"/>
                      <a:pt x="12747" y="13032"/>
                      <a:pt x="12920" y="12949"/>
                    </a:cubicBezTo>
                    <a:cubicBezTo>
                      <a:pt x="13102" y="12863"/>
                      <a:pt x="14096" y="12511"/>
                      <a:pt x="14315" y="12661"/>
                    </a:cubicBezTo>
                    <a:cubicBezTo>
                      <a:pt x="14533" y="12810"/>
                      <a:pt x="14793" y="12898"/>
                      <a:pt x="14722" y="13109"/>
                    </a:cubicBezTo>
                    <a:cubicBezTo>
                      <a:pt x="14653" y="13320"/>
                      <a:pt x="14533" y="14454"/>
                      <a:pt x="14722" y="14570"/>
                    </a:cubicBezTo>
                    <a:cubicBezTo>
                      <a:pt x="14909" y="14688"/>
                      <a:pt x="15040" y="14813"/>
                      <a:pt x="15317" y="14688"/>
                    </a:cubicBezTo>
                    <a:cubicBezTo>
                      <a:pt x="15596" y="14559"/>
                      <a:pt x="15782" y="14356"/>
                      <a:pt x="15992" y="14365"/>
                    </a:cubicBezTo>
                    <a:cubicBezTo>
                      <a:pt x="16200" y="14379"/>
                      <a:pt x="16914" y="14505"/>
                      <a:pt x="17165" y="14454"/>
                    </a:cubicBezTo>
                    <a:cubicBezTo>
                      <a:pt x="17412" y="14400"/>
                      <a:pt x="18017" y="14602"/>
                      <a:pt x="18298" y="14771"/>
                    </a:cubicBezTo>
                    <a:cubicBezTo>
                      <a:pt x="18577" y="14944"/>
                      <a:pt x="19581" y="14922"/>
                      <a:pt x="19885" y="15115"/>
                    </a:cubicBezTo>
                    <a:cubicBezTo>
                      <a:pt x="19954" y="14813"/>
                      <a:pt x="20073" y="14454"/>
                      <a:pt x="20103" y="14356"/>
                    </a:cubicBezTo>
                    <a:cubicBezTo>
                      <a:pt x="20134" y="14261"/>
                      <a:pt x="21037" y="12661"/>
                      <a:pt x="21465" y="12307"/>
                    </a:cubicBezTo>
                    <a:cubicBezTo>
                      <a:pt x="21584" y="12211"/>
                      <a:pt x="21316" y="11529"/>
                      <a:pt x="21028" y="11550"/>
                    </a:cubicBezTo>
                    <a:close/>
                    <a:moveTo>
                      <a:pt x="21028" y="1155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0" name="AutoShape 142"/>
              <p:cNvSpPr>
                <a:spLocks/>
              </p:cNvSpPr>
              <p:nvPr/>
            </p:nvSpPr>
            <p:spPr bwMode="auto">
              <a:xfrm>
                <a:off x="7302503" y="2146300"/>
                <a:ext cx="69850" cy="84138"/>
              </a:xfrm>
              <a:custGeom>
                <a:avLst/>
                <a:gdLst/>
                <a:ahLst/>
                <a:cxnLst/>
                <a:rect l="0" t="0" r="r" b="b"/>
                <a:pathLst>
                  <a:path w="21260" h="20287">
                    <a:moveTo>
                      <a:pt x="20673" y="1652"/>
                    </a:moveTo>
                    <a:cubicBezTo>
                      <a:pt x="21051" y="962"/>
                      <a:pt x="16547" y="-862"/>
                      <a:pt x="14978" y="482"/>
                    </a:cubicBezTo>
                    <a:cubicBezTo>
                      <a:pt x="13785" y="1565"/>
                      <a:pt x="13243" y="1778"/>
                      <a:pt x="12368" y="1828"/>
                    </a:cubicBezTo>
                    <a:cubicBezTo>
                      <a:pt x="11504" y="1873"/>
                      <a:pt x="10629" y="1916"/>
                      <a:pt x="10088" y="2651"/>
                    </a:cubicBezTo>
                    <a:cubicBezTo>
                      <a:pt x="9543" y="3385"/>
                      <a:pt x="8742" y="4298"/>
                      <a:pt x="7760" y="4424"/>
                    </a:cubicBezTo>
                    <a:cubicBezTo>
                      <a:pt x="6781" y="4563"/>
                      <a:pt x="6559" y="5171"/>
                      <a:pt x="4449" y="4083"/>
                    </a:cubicBezTo>
                    <a:cubicBezTo>
                      <a:pt x="4063" y="3818"/>
                      <a:pt x="3544" y="3818"/>
                      <a:pt x="3544" y="3818"/>
                    </a:cubicBezTo>
                    <a:cubicBezTo>
                      <a:pt x="2454" y="4907"/>
                      <a:pt x="2169" y="7753"/>
                      <a:pt x="2388" y="9205"/>
                    </a:cubicBezTo>
                    <a:cubicBezTo>
                      <a:pt x="2603" y="10643"/>
                      <a:pt x="1880" y="12963"/>
                      <a:pt x="0" y="14459"/>
                    </a:cubicBezTo>
                    <a:cubicBezTo>
                      <a:pt x="712" y="16602"/>
                      <a:pt x="2755" y="17834"/>
                      <a:pt x="3200" y="18048"/>
                    </a:cubicBezTo>
                    <a:cubicBezTo>
                      <a:pt x="3626" y="18262"/>
                      <a:pt x="3626" y="20738"/>
                      <a:pt x="4286" y="20215"/>
                    </a:cubicBezTo>
                    <a:cubicBezTo>
                      <a:pt x="4938" y="19701"/>
                      <a:pt x="8683" y="17356"/>
                      <a:pt x="9113" y="17739"/>
                    </a:cubicBezTo>
                    <a:cubicBezTo>
                      <a:pt x="9543" y="18135"/>
                      <a:pt x="11338" y="18920"/>
                      <a:pt x="11786" y="18393"/>
                    </a:cubicBezTo>
                    <a:cubicBezTo>
                      <a:pt x="12209" y="17871"/>
                      <a:pt x="14756" y="15094"/>
                      <a:pt x="14978" y="14618"/>
                    </a:cubicBezTo>
                    <a:cubicBezTo>
                      <a:pt x="15201" y="14144"/>
                      <a:pt x="15201" y="13151"/>
                      <a:pt x="16228" y="12498"/>
                    </a:cubicBezTo>
                    <a:cubicBezTo>
                      <a:pt x="17258" y="11846"/>
                      <a:pt x="17533" y="10978"/>
                      <a:pt x="17533" y="10368"/>
                    </a:cubicBezTo>
                    <a:cubicBezTo>
                      <a:pt x="17533" y="9765"/>
                      <a:pt x="17740" y="8942"/>
                      <a:pt x="18667" y="8375"/>
                    </a:cubicBezTo>
                    <a:cubicBezTo>
                      <a:pt x="19594" y="7817"/>
                      <a:pt x="21600" y="5428"/>
                      <a:pt x="21211" y="4996"/>
                    </a:cubicBezTo>
                    <a:cubicBezTo>
                      <a:pt x="20829" y="4563"/>
                      <a:pt x="20295" y="2342"/>
                      <a:pt x="20673" y="1652"/>
                    </a:cubicBezTo>
                    <a:close/>
                    <a:moveTo>
                      <a:pt x="20673" y="165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1" name="AutoShape 143"/>
              <p:cNvSpPr>
                <a:spLocks/>
              </p:cNvSpPr>
              <p:nvPr/>
            </p:nvSpPr>
            <p:spPr bwMode="auto">
              <a:xfrm>
                <a:off x="7454903" y="2159000"/>
                <a:ext cx="38100" cy="69850"/>
              </a:xfrm>
              <a:custGeom>
                <a:avLst/>
                <a:gdLst/>
                <a:ahLst/>
                <a:cxnLst/>
                <a:rect l="0" t="0" r="r" b="b"/>
                <a:pathLst>
                  <a:path w="20007" h="21123">
                    <a:moveTo>
                      <a:pt x="11033" y="0"/>
                    </a:moveTo>
                    <a:cubicBezTo>
                      <a:pt x="11033" y="0"/>
                      <a:pt x="2817" y="2160"/>
                      <a:pt x="1801" y="3166"/>
                    </a:cubicBezTo>
                    <a:cubicBezTo>
                      <a:pt x="-1485" y="9483"/>
                      <a:pt x="533" y="10917"/>
                      <a:pt x="1555" y="14217"/>
                    </a:cubicBezTo>
                    <a:cubicBezTo>
                      <a:pt x="2565" y="17522"/>
                      <a:pt x="8497" y="19666"/>
                      <a:pt x="10243" y="19666"/>
                    </a:cubicBezTo>
                    <a:cubicBezTo>
                      <a:pt x="12029" y="19666"/>
                      <a:pt x="12417" y="19887"/>
                      <a:pt x="13801" y="20734"/>
                    </a:cubicBezTo>
                    <a:cubicBezTo>
                      <a:pt x="15186" y="21600"/>
                      <a:pt x="16441" y="20822"/>
                      <a:pt x="17954" y="20315"/>
                    </a:cubicBezTo>
                    <a:cubicBezTo>
                      <a:pt x="19468" y="19815"/>
                      <a:pt x="20115" y="9771"/>
                      <a:pt x="19992" y="6175"/>
                    </a:cubicBezTo>
                    <a:cubicBezTo>
                      <a:pt x="19863" y="2596"/>
                      <a:pt x="12799" y="802"/>
                      <a:pt x="11033" y="0"/>
                    </a:cubicBezTo>
                    <a:close/>
                    <a:moveTo>
                      <a:pt x="11033" y="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2" name="AutoShape 144"/>
              <p:cNvSpPr>
                <a:spLocks/>
              </p:cNvSpPr>
              <p:nvPr/>
            </p:nvSpPr>
            <p:spPr bwMode="auto">
              <a:xfrm>
                <a:off x="7493003" y="2044700"/>
                <a:ext cx="39688" cy="28575"/>
              </a:xfrm>
              <a:custGeom>
                <a:avLst/>
                <a:gdLst/>
                <a:ahLst/>
                <a:cxnLst/>
                <a:rect l="0" t="0" r="r" b="b"/>
                <a:pathLst>
                  <a:path w="20544" h="18715">
                    <a:moveTo>
                      <a:pt x="0" y="3914"/>
                    </a:moveTo>
                    <a:cubicBezTo>
                      <a:pt x="0" y="3914"/>
                      <a:pt x="0" y="8370"/>
                      <a:pt x="244" y="9164"/>
                    </a:cubicBezTo>
                    <a:cubicBezTo>
                      <a:pt x="506" y="9911"/>
                      <a:pt x="10875" y="19012"/>
                      <a:pt x="12925" y="18708"/>
                    </a:cubicBezTo>
                    <a:cubicBezTo>
                      <a:pt x="21600" y="17456"/>
                      <a:pt x="20975" y="7619"/>
                      <a:pt x="20006" y="6529"/>
                    </a:cubicBezTo>
                    <a:cubicBezTo>
                      <a:pt x="10500" y="-2588"/>
                      <a:pt x="2819" y="-878"/>
                      <a:pt x="0" y="3914"/>
                    </a:cubicBezTo>
                    <a:close/>
                    <a:moveTo>
                      <a:pt x="0" y="391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3" name="AutoShape 145"/>
              <p:cNvSpPr>
                <a:spLocks/>
              </p:cNvSpPr>
              <p:nvPr/>
            </p:nvSpPr>
            <p:spPr bwMode="auto">
              <a:xfrm>
                <a:off x="7518403" y="2019300"/>
                <a:ext cx="36513" cy="20638"/>
              </a:xfrm>
              <a:custGeom>
                <a:avLst/>
                <a:gdLst/>
                <a:ahLst/>
                <a:cxnLst/>
                <a:rect l="0" t="0" r="r" b="b"/>
                <a:pathLst>
                  <a:path w="21600" h="18982">
                    <a:moveTo>
                      <a:pt x="14794" y="3116"/>
                    </a:moveTo>
                    <a:cubicBezTo>
                      <a:pt x="13387" y="-939"/>
                      <a:pt x="2434" y="-500"/>
                      <a:pt x="867" y="1409"/>
                    </a:cubicBezTo>
                    <a:cubicBezTo>
                      <a:pt x="867" y="1409"/>
                      <a:pt x="153" y="5019"/>
                      <a:pt x="0" y="8815"/>
                    </a:cubicBezTo>
                    <a:cubicBezTo>
                      <a:pt x="9561" y="13461"/>
                      <a:pt x="11543" y="16405"/>
                      <a:pt x="15377" y="18541"/>
                    </a:cubicBezTo>
                    <a:cubicBezTo>
                      <a:pt x="19188" y="20661"/>
                      <a:pt x="20631" y="14724"/>
                      <a:pt x="21600" y="9460"/>
                    </a:cubicBezTo>
                    <a:cubicBezTo>
                      <a:pt x="17774" y="9666"/>
                      <a:pt x="16215" y="7085"/>
                      <a:pt x="14794" y="3116"/>
                    </a:cubicBezTo>
                    <a:close/>
                    <a:moveTo>
                      <a:pt x="14794" y="3116"/>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5" name="AutoShape 146"/>
              <p:cNvSpPr>
                <a:spLocks/>
              </p:cNvSpPr>
              <p:nvPr/>
            </p:nvSpPr>
            <p:spPr bwMode="auto">
              <a:xfrm>
                <a:off x="7785103" y="1993900"/>
                <a:ext cx="41275" cy="22225"/>
              </a:xfrm>
              <a:custGeom>
                <a:avLst/>
                <a:gdLst/>
                <a:ahLst/>
                <a:cxnLst/>
                <a:rect l="0" t="0" r="r" b="b"/>
                <a:pathLst>
                  <a:path w="21007" h="17437">
                    <a:moveTo>
                      <a:pt x="0" y="6415"/>
                    </a:moveTo>
                    <a:cubicBezTo>
                      <a:pt x="7763" y="1867"/>
                      <a:pt x="8501" y="5842"/>
                      <a:pt x="8306" y="8415"/>
                    </a:cubicBezTo>
                    <a:cubicBezTo>
                      <a:pt x="8129" y="10949"/>
                      <a:pt x="10526" y="14055"/>
                      <a:pt x="11636" y="16652"/>
                    </a:cubicBezTo>
                    <a:cubicBezTo>
                      <a:pt x="12746" y="19181"/>
                      <a:pt x="18283" y="14939"/>
                      <a:pt x="19752" y="13211"/>
                    </a:cubicBezTo>
                    <a:cubicBezTo>
                      <a:pt x="21241" y="11541"/>
                      <a:pt x="21600" y="8104"/>
                      <a:pt x="19752" y="5575"/>
                    </a:cubicBezTo>
                    <a:cubicBezTo>
                      <a:pt x="13307" y="-2419"/>
                      <a:pt x="3336" y="-1531"/>
                      <a:pt x="0" y="6415"/>
                    </a:cubicBezTo>
                    <a:close/>
                    <a:moveTo>
                      <a:pt x="0" y="641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6" name="AutoShape 151"/>
              <p:cNvSpPr>
                <a:spLocks/>
              </p:cNvSpPr>
              <p:nvPr/>
            </p:nvSpPr>
            <p:spPr bwMode="auto">
              <a:xfrm>
                <a:off x="7670803" y="2641600"/>
                <a:ext cx="11113" cy="23813"/>
              </a:xfrm>
              <a:custGeom>
                <a:avLst/>
                <a:gdLst/>
                <a:ahLst/>
                <a:cxnLst/>
                <a:rect l="0" t="0" r="r" b="b"/>
                <a:pathLst>
                  <a:path w="19089" h="19663">
                    <a:moveTo>
                      <a:pt x="17444" y="16358"/>
                    </a:moveTo>
                    <a:cubicBezTo>
                      <a:pt x="21600" y="12825"/>
                      <a:pt x="16748" y="7858"/>
                      <a:pt x="15253" y="4056"/>
                    </a:cubicBezTo>
                    <a:cubicBezTo>
                      <a:pt x="13820" y="249"/>
                      <a:pt x="8374" y="0"/>
                      <a:pt x="2641" y="0"/>
                    </a:cubicBezTo>
                    <a:lnTo>
                      <a:pt x="0" y="6976"/>
                    </a:lnTo>
                    <a:cubicBezTo>
                      <a:pt x="0" y="6976"/>
                      <a:pt x="3010" y="11091"/>
                      <a:pt x="8660" y="16358"/>
                    </a:cubicBezTo>
                    <a:cubicBezTo>
                      <a:pt x="14373" y="21600"/>
                      <a:pt x="13206" y="19841"/>
                      <a:pt x="17444" y="16358"/>
                    </a:cubicBezTo>
                    <a:close/>
                    <a:moveTo>
                      <a:pt x="17444" y="1635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7" name="AutoShape 152"/>
              <p:cNvSpPr>
                <a:spLocks/>
              </p:cNvSpPr>
              <p:nvPr/>
            </p:nvSpPr>
            <p:spPr bwMode="auto">
              <a:xfrm>
                <a:off x="7607303" y="2654300"/>
                <a:ext cx="19050" cy="31750"/>
              </a:xfrm>
              <a:custGeom>
                <a:avLst/>
                <a:gdLst/>
                <a:ahLst/>
                <a:cxnLst/>
                <a:rect l="0" t="0" r="r" b="b"/>
                <a:pathLst>
                  <a:path w="20986" h="21141">
                    <a:moveTo>
                      <a:pt x="5862" y="21136"/>
                    </a:moveTo>
                    <a:cubicBezTo>
                      <a:pt x="8764" y="21362"/>
                      <a:pt x="17666" y="12840"/>
                      <a:pt x="19130" y="11203"/>
                    </a:cubicBezTo>
                    <a:cubicBezTo>
                      <a:pt x="20685" y="9558"/>
                      <a:pt x="21242" y="3423"/>
                      <a:pt x="20879" y="0"/>
                    </a:cubicBezTo>
                    <a:cubicBezTo>
                      <a:pt x="20879" y="0"/>
                      <a:pt x="18378" y="597"/>
                      <a:pt x="18378" y="2854"/>
                    </a:cubicBezTo>
                    <a:cubicBezTo>
                      <a:pt x="18378" y="5080"/>
                      <a:pt x="14608" y="8139"/>
                      <a:pt x="9464" y="9800"/>
                    </a:cubicBezTo>
                    <a:cubicBezTo>
                      <a:pt x="4371" y="11405"/>
                      <a:pt x="368" y="17355"/>
                      <a:pt x="31" y="19475"/>
                    </a:cubicBezTo>
                    <a:cubicBezTo>
                      <a:pt x="-358" y="21600"/>
                      <a:pt x="3011" y="20882"/>
                      <a:pt x="5862" y="21136"/>
                    </a:cubicBezTo>
                    <a:close/>
                    <a:moveTo>
                      <a:pt x="5862" y="21136"/>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8" name="AutoShape 153"/>
              <p:cNvSpPr>
                <a:spLocks/>
              </p:cNvSpPr>
              <p:nvPr/>
            </p:nvSpPr>
            <p:spPr bwMode="auto">
              <a:xfrm>
                <a:off x="7620003" y="2641600"/>
                <a:ext cx="41275" cy="69850"/>
              </a:xfrm>
              <a:custGeom>
                <a:avLst/>
                <a:gdLst/>
                <a:ahLst/>
                <a:cxnLst/>
                <a:rect l="0" t="0" r="r" b="b"/>
                <a:pathLst>
                  <a:path w="19975" h="21488">
                    <a:moveTo>
                      <a:pt x="577" y="21385"/>
                    </a:moveTo>
                    <a:cubicBezTo>
                      <a:pt x="2419" y="21600"/>
                      <a:pt x="3907" y="21544"/>
                      <a:pt x="4790" y="20561"/>
                    </a:cubicBezTo>
                    <a:cubicBezTo>
                      <a:pt x="5672" y="19581"/>
                      <a:pt x="6110" y="18699"/>
                      <a:pt x="6206" y="17653"/>
                    </a:cubicBezTo>
                    <a:cubicBezTo>
                      <a:pt x="6278" y="16614"/>
                      <a:pt x="7238" y="14104"/>
                      <a:pt x="7947" y="13612"/>
                    </a:cubicBezTo>
                    <a:cubicBezTo>
                      <a:pt x="9537" y="15641"/>
                      <a:pt x="9279" y="19048"/>
                      <a:pt x="7436" y="21053"/>
                    </a:cubicBezTo>
                    <a:cubicBezTo>
                      <a:pt x="10593" y="20896"/>
                      <a:pt x="12964" y="19364"/>
                      <a:pt x="13318" y="18161"/>
                    </a:cubicBezTo>
                    <a:cubicBezTo>
                      <a:pt x="13660" y="16956"/>
                      <a:pt x="9537" y="14658"/>
                      <a:pt x="10671" y="10665"/>
                    </a:cubicBezTo>
                    <a:cubicBezTo>
                      <a:pt x="11740" y="12749"/>
                      <a:pt x="13660" y="16614"/>
                      <a:pt x="14194" y="16788"/>
                    </a:cubicBezTo>
                    <a:cubicBezTo>
                      <a:pt x="14644" y="14546"/>
                      <a:pt x="14446" y="10941"/>
                      <a:pt x="12430" y="6717"/>
                    </a:cubicBezTo>
                    <a:cubicBezTo>
                      <a:pt x="11680" y="5133"/>
                      <a:pt x="12352" y="4913"/>
                      <a:pt x="12874" y="4913"/>
                    </a:cubicBezTo>
                    <a:cubicBezTo>
                      <a:pt x="13408" y="4913"/>
                      <a:pt x="15503" y="5798"/>
                      <a:pt x="14993" y="6837"/>
                    </a:cubicBezTo>
                    <a:cubicBezTo>
                      <a:pt x="14446" y="7883"/>
                      <a:pt x="14993" y="11044"/>
                      <a:pt x="16133" y="11757"/>
                    </a:cubicBezTo>
                    <a:cubicBezTo>
                      <a:pt x="17273" y="12463"/>
                      <a:pt x="17531" y="14602"/>
                      <a:pt x="16997" y="15912"/>
                    </a:cubicBezTo>
                    <a:cubicBezTo>
                      <a:pt x="16469" y="17242"/>
                      <a:pt x="18233" y="18271"/>
                      <a:pt x="19290" y="18271"/>
                    </a:cubicBezTo>
                    <a:cubicBezTo>
                      <a:pt x="20328" y="18271"/>
                      <a:pt x="19902" y="10665"/>
                      <a:pt x="19812" y="8255"/>
                    </a:cubicBezTo>
                    <a:cubicBezTo>
                      <a:pt x="19722" y="5849"/>
                      <a:pt x="18942" y="4752"/>
                      <a:pt x="17705" y="4689"/>
                    </a:cubicBezTo>
                    <a:cubicBezTo>
                      <a:pt x="16469" y="4651"/>
                      <a:pt x="13318" y="3398"/>
                      <a:pt x="12430" y="2075"/>
                    </a:cubicBezTo>
                    <a:cubicBezTo>
                      <a:pt x="11566" y="768"/>
                      <a:pt x="10239" y="768"/>
                      <a:pt x="8301" y="0"/>
                    </a:cubicBezTo>
                    <a:cubicBezTo>
                      <a:pt x="8301" y="0"/>
                      <a:pt x="12352" y="9618"/>
                      <a:pt x="7947" y="12251"/>
                    </a:cubicBezTo>
                    <a:cubicBezTo>
                      <a:pt x="7863" y="10444"/>
                      <a:pt x="9015" y="11204"/>
                      <a:pt x="7598" y="8524"/>
                    </a:cubicBezTo>
                    <a:cubicBezTo>
                      <a:pt x="6206" y="5849"/>
                      <a:pt x="6008" y="4689"/>
                      <a:pt x="6008" y="4689"/>
                    </a:cubicBezTo>
                    <a:cubicBezTo>
                      <a:pt x="6008" y="4689"/>
                      <a:pt x="6470" y="9951"/>
                      <a:pt x="4790" y="11647"/>
                    </a:cubicBezTo>
                    <a:cubicBezTo>
                      <a:pt x="3121" y="13343"/>
                      <a:pt x="2419" y="15206"/>
                      <a:pt x="2167" y="16726"/>
                    </a:cubicBezTo>
                    <a:cubicBezTo>
                      <a:pt x="1891" y="18271"/>
                      <a:pt x="-1272" y="21163"/>
                      <a:pt x="577" y="21385"/>
                    </a:cubicBezTo>
                    <a:close/>
                    <a:moveTo>
                      <a:pt x="577" y="2138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9" name="AutoShape 154"/>
              <p:cNvSpPr>
                <a:spLocks/>
              </p:cNvSpPr>
              <p:nvPr/>
            </p:nvSpPr>
            <p:spPr bwMode="auto">
              <a:xfrm>
                <a:off x="7670803" y="2679700"/>
                <a:ext cx="3175" cy="25400"/>
              </a:xfrm>
              <a:custGeom>
                <a:avLst/>
                <a:gdLst/>
                <a:ahLst/>
                <a:cxnLst/>
                <a:rect l="0" t="0" r="r" b="b"/>
                <a:pathLst>
                  <a:path w="12738" h="21600">
                    <a:moveTo>
                      <a:pt x="7185" y="21600"/>
                    </a:moveTo>
                    <a:cubicBezTo>
                      <a:pt x="19636" y="17083"/>
                      <a:pt x="8434" y="2378"/>
                      <a:pt x="0" y="0"/>
                    </a:cubicBezTo>
                    <a:cubicBezTo>
                      <a:pt x="3213" y="15790"/>
                      <a:pt x="-1964" y="20240"/>
                      <a:pt x="7185" y="21600"/>
                    </a:cubicBezTo>
                    <a:close/>
                    <a:moveTo>
                      <a:pt x="7185" y="2160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0" name="AutoShape 166"/>
              <p:cNvSpPr>
                <a:spLocks/>
              </p:cNvSpPr>
              <p:nvPr/>
            </p:nvSpPr>
            <p:spPr bwMode="auto">
              <a:xfrm>
                <a:off x="6070603" y="1270000"/>
                <a:ext cx="534988" cy="461963"/>
              </a:xfrm>
              <a:custGeom>
                <a:avLst/>
                <a:gdLst/>
                <a:ahLst/>
                <a:cxnLst/>
                <a:rect l="0" t="0" r="r" b="b"/>
                <a:pathLst>
                  <a:path w="21423" h="21496">
                    <a:moveTo>
                      <a:pt x="3771" y="1083"/>
                    </a:moveTo>
                    <a:cubicBezTo>
                      <a:pt x="3619" y="1244"/>
                      <a:pt x="3432" y="1287"/>
                      <a:pt x="3227" y="1278"/>
                    </a:cubicBezTo>
                    <a:cubicBezTo>
                      <a:pt x="3025" y="1269"/>
                      <a:pt x="2134" y="2213"/>
                      <a:pt x="1966" y="2245"/>
                    </a:cubicBezTo>
                    <a:cubicBezTo>
                      <a:pt x="1798" y="2279"/>
                      <a:pt x="1278" y="2797"/>
                      <a:pt x="1227" y="3021"/>
                    </a:cubicBezTo>
                    <a:cubicBezTo>
                      <a:pt x="1161" y="3308"/>
                      <a:pt x="1329" y="3435"/>
                      <a:pt x="1473" y="3485"/>
                    </a:cubicBezTo>
                    <a:cubicBezTo>
                      <a:pt x="1618" y="3536"/>
                      <a:pt x="1641" y="3669"/>
                      <a:pt x="1648" y="3864"/>
                    </a:cubicBezTo>
                    <a:cubicBezTo>
                      <a:pt x="1654" y="4057"/>
                      <a:pt x="1392" y="4174"/>
                      <a:pt x="973" y="4174"/>
                    </a:cubicBezTo>
                    <a:cubicBezTo>
                      <a:pt x="929" y="4361"/>
                      <a:pt x="826" y="4571"/>
                      <a:pt x="638" y="4698"/>
                    </a:cubicBezTo>
                    <a:cubicBezTo>
                      <a:pt x="216" y="4968"/>
                      <a:pt x="-86" y="5718"/>
                      <a:pt x="22" y="6349"/>
                    </a:cubicBezTo>
                    <a:cubicBezTo>
                      <a:pt x="471" y="6164"/>
                      <a:pt x="891" y="6525"/>
                      <a:pt x="973" y="6678"/>
                    </a:cubicBezTo>
                    <a:cubicBezTo>
                      <a:pt x="1053" y="6829"/>
                      <a:pt x="1133" y="6660"/>
                      <a:pt x="1256" y="6560"/>
                    </a:cubicBezTo>
                    <a:cubicBezTo>
                      <a:pt x="1378" y="6459"/>
                      <a:pt x="1437" y="6712"/>
                      <a:pt x="1451" y="6787"/>
                    </a:cubicBezTo>
                    <a:cubicBezTo>
                      <a:pt x="1465" y="6861"/>
                      <a:pt x="1183" y="6988"/>
                      <a:pt x="936" y="7099"/>
                    </a:cubicBezTo>
                    <a:cubicBezTo>
                      <a:pt x="690" y="7208"/>
                      <a:pt x="718" y="7326"/>
                      <a:pt x="784" y="7578"/>
                    </a:cubicBezTo>
                    <a:cubicBezTo>
                      <a:pt x="1329" y="7967"/>
                      <a:pt x="1516" y="7689"/>
                      <a:pt x="1683" y="7335"/>
                    </a:cubicBezTo>
                    <a:cubicBezTo>
                      <a:pt x="1648" y="7924"/>
                      <a:pt x="2270" y="7806"/>
                      <a:pt x="2750" y="7732"/>
                    </a:cubicBezTo>
                    <a:cubicBezTo>
                      <a:pt x="3924" y="7470"/>
                      <a:pt x="4143" y="7713"/>
                      <a:pt x="4301" y="7849"/>
                    </a:cubicBezTo>
                    <a:cubicBezTo>
                      <a:pt x="4460" y="7983"/>
                      <a:pt x="4084" y="8094"/>
                      <a:pt x="4004" y="8024"/>
                    </a:cubicBezTo>
                    <a:cubicBezTo>
                      <a:pt x="3924" y="7957"/>
                      <a:pt x="3699" y="7898"/>
                      <a:pt x="3583" y="7907"/>
                    </a:cubicBezTo>
                    <a:cubicBezTo>
                      <a:pt x="3286" y="7914"/>
                      <a:pt x="3496" y="8144"/>
                      <a:pt x="3656" y="8304"/>
                    </a:cubicBezTo>
                    <a:cubicBezTo>
                      <a:pt x="3814" y="8462"/>
                      <a:pt x="3198" y="8413"/>
                      <a:pt x="3069" y="8328"/>
                    </a:cubicBezTo>
                    <a:cubicBezTo>
                      <a:pt x="2938" y="8245"/>
                      <a:pt x="2365" y="8345"/>
                      <a:pt x="2365" y="8488"/>
                    </a:cubicBezTo>
                    <a:cubicBezTo>
                      <a:pt x="2365" y="8632"/>
                      <a:pt x="2046" y="8531"/>
                      <a:pt x="1952" y="8574"/>
                    </a:cubicBezTo>
                    <a:cubicBezTo>
                      <a:pt x="1741" y="8775"/>
                      <a:pt x="1241" y="8742"/>
                      <a:pt x="1124" y="8706"/>
                    </a:cubicBezTo>
                    <a:cubicBezTo>
                      <a:pt x="1009" y="8674"/>
                      <a:pt x="682" y="8875"/>
                      <a:pt x="509" y="8970"/>
                    </a:cubicBezTo>
                    <a:cubicBezTo>
                      <a:pt x="-145" y="9458"/>
                      <a:pt x="668" y="10417"/>
                      <a:pt x="747" y="10510"/>
                    </a:cubicBezTo>
                    <a:cubicBezTo>
                      <a:pt x="826" y="10603"/>
                      <a:pt x="797" y="10822"/>
                      <a:pt x="797" y="10923"/>
                    </a:cubicBezTo>
                    <a:cubicBezTo>
                      <a:pt x="797" y="11025"/>
                      <a:pt x="1595" y="11269"/>
                      <a:pt x="1712" y="11337"/>
                    </a:cubicBezTo>
                    <a:cubicBezTo>
                      <a:pt x="1827" y="11403"/>
                      <a:pt x="2206" y="11327"/>
                      <a:pt x="2358" y="11319"/>
                    </a:cubicBezTo>
                    <a:cubicBezTo>
                      <a:pt x="2510" y="11311"/>
                      <a:pt x="2764" y="11657"/>
                      <a:pt x="2764" y="11657"/>
                    </a:cubicBezTo>
                    <a:cubicBezTo>
                      <a:pt x="2764" y="11657"/>
                      <a:pt x="2835" y="11647"/>
                      <a:pt x="3113" y="11613"/>
                    </a:cubicBezTo>
                    <a:cubicBezTo>
                      <a:pt x="3445" y="11917"/>
                      <a:pt x="4193" y="11848"/>
                      <a:pt x="4539" y="11764"/>
                    </a:cubicBezTo>
                    <a:cubicBezTo>
                      <a:pt x="4889" y="11681"/>
                      <a:pt x="5019" y="11817"/>
                      <a:pt x="5267" y="11657"/>
                    </a:cubicBezTo>
                    <a:cubicBezTo>
                      <a:pt x="5513" y="11496"/>
                      <a:pt x="5716" y="11907"/>
                      <a:pt x="5825" y="11934"/>
                    </a:cubicBezTo>
                    <a:cubicBezTo>
                      <a:pt x="5934" y="11960"/>
                      <a:pt x="6855" y="12566"/>
                      <a:pt x="7007" y="12809"/>
                    </a:cubicBezTo>
                    <a:cubicBezTo>
                      <a:pt x="7007" y="12809"/>
                      <a:pt x="7116" y="12860"/>
                      <a:pt x="7268" y="12902"/>
                    </a:cubicBezTo>
                    <a:cubicBezTo>
                      <a:pt x="7419" y="12945"/>
                      <a:pt x="7471" y="13122"/>
                      <a:pt x="7550" y="13366"/>
                    </a:cubicBezTo>
                    <a:cubicBezTo>
                      <a:pt x="7630" y="13611"/>
                      <a:pt x="7768" y="13577"/>
                      <a:pt x="7921" y="13585"/>
                    </a:cubicBezTo>
                    <a:cubicBezTo>
                      <a:pt x="8073" y="13595"/>
                      <a:pt x="8082" y="13704"/>
                      <a:pt x="8168" y="14007"/>
                    </a:cubicBezTo>
                    <a:cubicBezTo>
                      <a:pt x="7927" y="14091"/>
                      <a:pt x="7660" y="14057"/>
                      <a:pt x="7181" y="13738"/>
                    </a:cubicBezTo>
                    <a:cubicBezTo>
                      <a:pt x="6753" y="14159"/>
                      <a:pt x="6303" y="13965"/>
                      <a:pt x="6049" y="13720"/>
                    </a:cubicBezTo>
                    <a:cubicBezTo>
                      <a:pt x="5795" y="13475"/>
                      <a:pt x="5134" y="13510"/>
                      <a:pt x="4853" y="13332"/>
                    </a:cubicBezTo>
                    <a:cubicBezTo>
                      <a:pt x="4570" y="13156"/>
                      <a:pt x="4323" y="13004"/>
                      <a:pt x="3903" y="13230"/>
                    </a:cubicBezTo>
                    <a:cubicBezTo>
                      <a:pt x="3417" y="13113"/>
                      <a:pt x="1952" y="13204"/>
                      <a:pt x="1154" y="13357"/>
                    </a:cubicBezTo>
                    <a:cubicBezTo>
                      <a:pt x="620" y="13460"/>
                      <a:pt x="577" y="13958"/>
                      <a:pt x="614" y="14341"/>
                    </a:cubicBezTo>
                    <a:cubicBezTo>
                      <a:pt x="631" y="14529"/>
                      <a:pt x="668" y="14694"/>
                      <a:pt x="676" y="14765"/>
                    </a:cubicBezTo>
                    <a:cubicBezTo>
                      <a:pt x="696" y="14984"/>
                      <a:pt x="834" y="15069"/>
                      <a:pt x="929" y="15152"/>
                    </a:cubicBezTo>
                    <a:cubicBezTo>
                      <a:pt x="1024" y="15238"/>
                      <a:pt x="994" y="15380"/>
                      <a:pt x="973" y="15507"/>
                    </a:cubicBezTo>
                    <a:cubicBezTo>
                      <a:pt x="950" y="15631"/>
                      <a:pt x="1088" y="15692"/>
                      <a:pt x="1233" y="15733"/>
                    </a:cubicBezTo>
                    <a:cubicBezTo>
                      <a:pt x="1378" y="15776"/>
                      <a:pt x="1329" y="15904"/>
                      <a:pt x="1370" y="16501"/>
                    </a:cubicBezTo>
                    <a:cubicBezTo>
                      <a:pt x="2307" y="17620"/>
                      <a:pt x="3496" y="17604"/>
                      <a:pt x="3801" y="17595"/>
                    </a:cubicBezTo>
                    <a:cubicBezTo>
                      <a:pt x="4106" y="17587"/>
                      <a:pt x="4497" y="17932"/>
                      <a:pt x="4947" y="18162"/>
                    </a:cubicBezTo>
                    <a:cubicBezTo>
                      <a:pt x="4699" y="18388"/>
                      <a:pt x="4795" y="18571"/>
                      <a:pt x="4816" y="18927"/>
                    </a:cubicBezTo>
                    <a:cubicBezTo>
                      <a:pt x="4410" y="19575"/>
                      <a:pt x="4881" y="20830"/>
                      <a:pt x="5114" y="21008"/>
                    </a:cubicBezTo>
                    <a:cubicBezTo>
                      <a:pt x="5345" y="21185"/>
                      <a:pt x="5280" y="21167"/>
                      <a:pt x="4925" y="21167"/>
                    </a:cubicBezTo>
                    <a:cubicBezTo>
                      <a:pt x="5318" y="21405"/>
                      <a:pt x="5484" y="21405"/>
                      <a:pt x="5818" y="21342"/>
                    </a:cubicBezTo>
                    <a:cubicBezTo>
                      <a:pt x="6151" y="21285"/>
                      <a:pt x="7153" y="21142"/>
                      <a:pt x="7580" y="21496"/>
                    </a:cubicBezTo>
                    <a:cubicBezTo>
                      <a:pt x="8101" y="20848"/>
                      <a:pt x="8833" y="21412"/>
                      <a:pt x="8833" y="21412"/>
                    </a:cubicBezTo>
                    <a:cubicBezTo>
                      <a:pt x="8833" y="21412"/>
                      <a:pt x="8994" y="21352"/>
                      <a:pt x="9182" y="21211"/>
                    </a:cubicBezTo>
                    <a:cubicBezTo>
                      <a:pt x="9901" y="21521"/>
                      <a:pt x="10974" y="20838"/>
                      <a:pt x="11619" y="20166"/>
                    </a:cubicBezTo>
                    <a:cubicBezTo>
                      <a:pt x="13121" y="20535"/>
                      <a:pt x="13512" y="19027"/>
                      <a:pt x="13521" y="18901"/>
                    </a:cubicBezTo>
                    <a:cubicBezTo>
                      <a:pt x="13527" y="18775"/>
                      <a:pt x="13781" y="18487"/>
                      <a:pt x="13999" y="18125"/>
                    </a:cubicBezTo>
                    <a:cubicBezTo>
                      <a:pt x="14550" y="18244"/>
                      <a:pt x="14355" y="18936"/>
                      <a:pt x="14325" y="19264"/>
                    </a:cubicBezTo>
                    <a:cubicBezTo>
                      <a:pt x="14297" y="19593"/>
                      <a:pt x="14573" y="19549"/>
                      <a:pt x="14797" y="19506"/>
                    </a:cubicBezTo>
                    <a:cubicBezTo>
                      <a:pt x="15022" y="19465"/>
                      <a:pt x="15158" y="19525"/>
                      <a:pt x="15282" y="19609"/>
                    </a:cubicBezTo>
                    <a:cubicBezTo>
                      <a:pt x="15406" y="19693"/>
                      <a:pt x="15681" y="19885"/>
                      <a:pt x="15885" y="19938"/>
                    </a:cubicBezTo>
                    <a:cubicBezTo>
                      <a:pt x="16087" y="19987"/>
                      <a:pt x="15993" y="20105"/>
                      <a:pt x="15739" y="20393"/>
                    </a:cubicBezTo>
                    <a:cubicBezTo>
                      <a:pt x="16349" y="21116"/>
                      <a:pt x="16421" y="20872"/>
                      <a:pt x="16733" y="20544"/>
                    </a:cubicBezTo>
                    <a:cubicBezTo>
                      <a:pt x="16827" y="20711"/>
                      <a:pt x="17683" y="21025"/>
                      <a:pt x="17821" y="21101"/>
                    </a:cubicBezTo>
                    <a:cubicBezTo>
                      <a:pt x="17960" y="21175"/>
                      <a:pt x="18140" y="21175"/>
                      <a:pt x="18401" y="20999"/>
                    </a:cubicBezTo>
                    <a:cubicBezTo>
                      <a:pt x="18713" y="21555"/>
                      <a:pt x="19496" y="20594"/>
                      <a:pt x="19707" y="20535"/>
                    </a:cubicBezTo>
                    <a:cubicBezTo>
                      <a:pt x="20121" y="20418"/>
                      <a:pt x="20280" y="19953"/>
                      <a:pt x="20338" y="19754"/>
                    </a:cubicBezTo>
                    <a:cubicBezTo>
                      <a:pt x="20396" y="19549"/>
                      <a:pt x="20148" y="19448"/>
                      <a:pt x="20121" y="19348"/>
                    </a:cubicBezTo>
                    <a:cubicBezTo>
                      <a:pt x="20091" y="19247"/>
                      <a:pt x="19954" y="19389"/>
                      <a:pt x="19838" y="19491"/>
                    </a:cubicBezTo>
                    <a:cubicBezTo>
                      <a:pt x="19721" y="19593"/>
                      <a:pt x="19584" y="19322"/>
                      <a:pt x="19729" y="19112"/>
                    </a:cubicBezTo>
                    <a:cubicBezTo>
                      <a:pt x="20121" y="18437"/>
                      <a:pt x="19903" y="18363"/>
                      <a:pt x="19715" y="18277"/>
                    </a:cubicBezTo>
                    <a:cubicBezTo>
                      <a:pt x="19526" y="18193"/>
                      <a:pt x="18814" y="18707"/>
                      <a:pt x="18582" y="19549"/>
                    </a:cubicBezTo>
                    <a:cubicBezTo>
                      <a:pt x="18598" y="19431"/>
                      <a:pt x="18684" y="18580"/>
                      <a:pt x="18706" y="18388"/>
                    </a:cubicBezTo>
                    <a:cubicBezTo>
                      <a:pt x="18727" y="18193"/>
                      <a:pt x="18372" y="18026"/>
                      <a:pt x="18140" y="17791"/>
                    </a:cubicBezTo>
                    <a:cubicBezTo>
                      <a:pt x="17908" y="17555"/>
                      <a:pt x="18133" y="17317"/>
                      <a:pt x="18242" y="17468"/>
                    </a:cubicBezTo>
                    <a:cubicBezTo>
                      <a:pt x="18654" y="17958"/>
                      <a:pt x="18777" y="17966"/>
                      <a:pt x="19149" y="17976"/>
                    </a:cubicBezTo>
                    <a:cubicBezTo>
                      <a:pt x="19337" y="17822"/>
                      <a:pt x="19366" y="17570"/>
                      <a:pt x="19170" y="17225"/>
                    </a:cubicBezTo>
                    <a:cubicBezTo>
                      <a:pt x="19402" y="17022"/>
                      <a:pt x="19606" y="16762"/>
                      <a:pt x="19606" y="16508"/>
                    </a:cubicBezTo>
                    <a:cubicBezTo>
                      <a:pt x="19606" y="16508"/>
                      <a:pt x="19960" y="16880"/>
                      <a:pt x="20259" y="17233"/>
                    </a:cubicBezTo>
                    <a:cubicBezTo>
                      <a:pt x="20396" y="17074"/>
                      <a:pt x="20519" y="16973"/>
                      <a:pt x="20664" y="16459"/>
                    </a:cubicBezTo>
                    <a:cubicBezTo>
                      <a:pt x="20628" y="17158"/>
                      <a:pt x="20809" y="17291"/>
                      <a:pt x="21158" y="17427"/>
                    </a:cubicBezTo>
                    <a:cubicBezTo>
                      <a:pt x="21448" y="17167"/>
                      <a:pt x="21455" y="16872"/>
                      <a:pt x="21390" y="16703"/>
                    </a:cubicBezTo>
                    <a:cubicBezTo>
                      <a:pt x="21325" y="16533"/>
                      <a:pt x="21267" y="16365"/>
                      <a:pt x="21295" y="16105"/>
                    </a:cubicBezTo>
                    <a:cubicBezTo>
                      <a:pt x="21325" y="15845"/>
                      <a:pt x="21215" y="15557"/>
                      <a:pt x="21223" y="15371"/>
                    </a:cubicBezTo>
                    <a:cubicBezTo>
                      <a:pt x="21229" y="15186"/>
                      <a:pt x="20715" y="15524"/>
                      <a:pt x="20606" y="15591"/>
                    </a:cubicBezTo>
                    <a:cubicBezTo>
                      <a:pt x="20498" y="15658"/>
                      <a:pt x="20426" y="15076"/>
                      <a:pt x="20431" y="14943"/>
                    </a:cubicBezTo>
                    <a:cubicBezTo>
                      <a:pt x="20439" y="14807"/>
                      <a:pt x="20316" y="14832"/>
                      <a:pt x="20097" y="15008"/>
                    </a:cubicBezTo>
                    <a:cubicBezTo>
                      <a:pt x="19960" y="14739"/>
                      <a:pt x="19302" y="14116"/>
                      <a:pt x="19206" y="14075"/>
                    </a:cubicBezTo>
                    <a:cubicBezTo>
                      <a:pt x="19112" y="14032"/>
                      <a:pt x="18879" y="13595"/>
                      <a:pt x="18814" y="13366"/>
                    </a:cubicBezTo>
                    <a:cubicBezTo>
                      <a:pt x="18748" y="13138"/>
                      <a:pt x="18720" y="13619"/>
                      <a:pt x="18598" y="13627"/>
                    </a:cubicBezTo>
                    <a:cubicBezTo>
                      <a:pt x="18089" y="13611"/>
                      <a:pt x="17444" y="12576"/>
                      <a:pt x="17415" y="12362"/>
                    </a:cubicBezTo>
                    <a:cubicBezTo>
                      <a:pt x="17386" y="12152"/>
                      <a:pt x="17182" y="11875"/>
                      <a:pt x="16798" y="11319"/>
                    </a:cubicBezTo>
                    <a:cubicBezTo>
                      <a:pt x="17045" y="10864"/>
                      <a:pt x="17037" y="10367"/>
                      <a:pt x="17037" y="10233"/>
                    </a:cubicBezTo>
                    <a:cubicBezTo>
                      <a:pt x="17037" y="10098"/>
                      <a:pt x="17059" y="9921"/>
                      <a:pt x="17182" y="9786"/>
                    </a:cubicBezTo>
                    <a:cubicBezTo>
                      <a:pt x="17197" y="8970"/>
                      <a:pt x="17002" y="8428"/>
                      <a:pt x="16646" y="7907"/>
                    </a:cubicBezTo>
                    <a:cubicBezTo>
                      <a:pt x="16718" y="7393"/>
                      <a:pt x="16478" y="6685"/>
                      <a:pt x="16507" y="6511"/>
                    </a:cubicBezTo>
                    <a:cubicBezTo>
                      <a:pt x="16535" y="6331"/>
                      <a:pt x="16472" y="6207"/>
                      <a:pt x="16356" y="5968"/>
                    </a:cubicBezTo>
                    <a:cubicBezTo>
                      <a:pt x="16240" y="5733"/>
                      <a:pt x="16269" y="5566"/>
                      <a:pt x="16312" y="5337"/>
                    </a:cubicBezTo>
                    <a:cubicBezTo>
                      <a:pt x="16356" y="5111"/>
                      <a:pt x="16205" y="4992"/>
                      <a:pt x="16240" y="4738"/>
                    </a:cubicBezTo>
                    <a:cubicBezTo>
                      <a:pt x="16276" y="4488"/>
                      <a:pt x="16109" y="4091"/>
                      <a:pt x="16138" y="3906"/>
                    </a:cubicBezTo>
                    <a:cubicBezTo>
                      <a:pt x="16168" y="3719"/>
                      <a:pt x="16087" y="3595"/>
                      <a:pt x="15986" y="3409"/>
                    </a:cubicBezTo>
                    <a:cubicBezTo>
                      <a:pt x="15885" y="3224"/>
                      <a:pt x="15674" y="2911"/>
                      <a:pt x="15667" y="2718"/>
                    </a:cubicBezTo>
                    <a:cubicBezTo>
                      <a:pt x="15659" y="2524"/>
                      <a:pt x="15515" y="2593"/>
                      <a:pt x="15297" y="2567"/>
                    </a:cubicBezTo>
                    <a:cubicBezTo>
                      <a:pt x="15232" y="2220"/>
                      <a:pt x="14688" y="1672"/>
                      <a:pt x="14579" y="1556"/>
                    </a:cubicBezTo>
                    <a:cubicBezTo>
                      <a:pt x="14471" y="1435"/>
                      <a:pt x="14507" y="1665"/>
                      <a:pt x="14455" y="1818"/>
                    </a:cubicBezTo>
                    <a:cubicBezTo>
                      <a:pt x="14405" y="1969"/>
                      <a:pt x="13918" y="1548"/>
                      <a:pt x="13810" y="1368"/>
                    </a:cubicBezTo>
                    <a:cubicBezTo>
                      <a:pt x="13702" y="1194"/>
                      <a:pt x="13637" y="1235"/>
                      <a:pt x="13498" y="1170"/>
                    </a:cubicBezTo>
                    <a:cubicBezTo>
                      <a:pt x="13360" y="1099"/>
                      <a:pt x="13303" y="1412"/>
                      <a:pt x="13295" y="1481"/>
                    </a:cubicBezTo>
                    <a:cubicBezTo>
                      <a:pt x="13288" y="1548"/>
                      <a:pt x="13295" y="1741"/>
                      <a:pt x="13469" y="1959"/>
                    </a:cubicBezTo>
                    <a:cubicBezTo>
                      <a:pt x="13135" y="1749"/>
                      <a:pt x="13100" y="1876"/>
                      <a:pt x="13093" y="2195"/>
                    </a:cubicBezTo>
                    <a:cubicBezTo>
                      <a:pt x="13085" y="2515"/>
                      <a:pt x="13288" y="4367"/>
                      <a:pt x="13295" y="4646"/>
                    </a:cubicBezTo>
                    <a:cubicBezTo>
                      <a:pt x="13303" y="4924"/>
                      <a:pt x="13295" y="4924"/>
                      <a:pt x="13274" y="5008"/>
                    </a:cubicBezTo>
                    <a:cubicBezTo>
                      <a:pt x="13252" y="5094"/>
                      <a:pt x="13338" y="5373"/>
                      <a:pt x="13454" y="5817"/>
                    </a:cubicBezTo>
                    <a:cubicBezTo>
                      <a:pt x="13280" y="6223"/>
                      <a:pt x="13388" y="6888"/>
                      <a:pt x="13572" y="7115"/>
                    </a:cubicBezTo>
                    <a:cubicBezTo>
                      <a:pt x="13752" y="7345"/>
                      <a:pt x="13948" y="7620"/>
                      <a:pt x="13803" y="8034"/>
                    </a:cubicBezTo>
                    <a:cubicBezTo>
                      <a:pt x="13637" y="7983"/>
                      <a:pt x="13382" y="8144"/>
                      <a:pt x="13259" y="8237"/>
                    </a:cubicBezTo>
                    <a:cubicBezTo>
                      <a:pt x="13135" y="8328"/>
                      <a:pt x="13216" y="8598"/>
                      <a:pt x="13121" y="8766"/>
                    </a:cubicBezTo>
                    <a:cubicBezTo>
                      <a:pt x="13078" y="8841"/>
                      <a:pt x="12759" y="8245"/>
                      <a:pt x="12658" y="8075"/>
                    </a:cubicBezTo>
                    <a:cubicBezTo>
                      <a:pt x="12556" y="7907"/>
                      <a:pt x="12700" y="7494"/>
                      <a:pt x="12709" y="7369"/>
                    </a:cubicBezTo>
                    <a:cubicBezTo>
                      <a:pt x="12715" y="7242"/>
                      <a:pt x="12686" y="7198"/>
                      <a:pt x="12512" y="7073"/>
                    </a:cubicBezTo>
                    <a:cubicBezTo>
                      <a:pt x="12592" y="6895"/>
                      <a:pt x="12658" y="6442"/>
                      <a:pt x="12462" y="6013"/>
                    </a:cubicBezTo>
                    <a:cubicBezTo>
                      <a:pt x="12265" y="5582"/>
                      <a:pt x="12410" y="4992"/>
                      <a:pt x="12446" y="4808"/>
                    </a:cubicBezTo>
                    <a:cubicBezTo>
                      <a:pt x="12482" y="4621"/>
                      <a:pt x="11997" y="3629"/>
                      <a:pt x="11808" y="3561"/>
                    </a:cubicBezTo>
                    <a:cubicBezTo>
                      <a:pt x="11723" y="3529"/>
                      <a:pt x="11612" y="3440"/>
                      <a:pt x="11512" y="3320"/>
                    </a:cubicBezTo>
                    <a:cubicBezTo>
                      <a:pt x="11395" y="3179"/>
                      <a:pt x="11295" y="2998"/>
                      <a:pt x="11278" y="2827"/>
                    </a:cubicBezTo>
                    <a:cubicBezTo>
                      <a:pt x="11250" y="2515"/>
                      <a:pt x="10553" y="2195"/>
                      <a:pt x="10468" y="2363"/>
                    </a:cubicBezTo>
                    <a:cubicBezTo>
                      <a:pt x="10190" y="2945"/>
                      <a:pt x="10562" y="3147"/>
                      <a:pt x="10684" y="3189"/>
                    </a:cubicBezTo>
                    <a:cubicBezTo>
                      <a:pt x="10807" y="3232"/>
                      <a:pt x="10896" y="3273"/>
                      <a:pt x="10720" y="3612"/>
                    </a:cubicBezTo>
                    <a:cubicBezTo>
                      <a:pt x="11040" y="3492"/>
                      <a:pt x="11120" y="3653"/>
                      <a:pt x="11177" y="3973"/>
                    </a:cubicBezTo>
                    <a:cubicBezTo>
                      <a:pt x="11112" y="3881"/>
                      <a:pt x="11031" y="3763"/>
                      <a:pt x="10612" y="3864"/>
                    </a:cubicBezTo>
                    <a:cubicBezTo>
                      <a:pt x="10880" y="3896"/>
                      <a:pt x="10930" y="4134"/>
                      <a:pt x="11083" y="4445"/>
                    </a:cubicBezTo>
                    <a:cubicBezTo>
                      <a:pt x="11236" y="4757"/>
                      <a:pt x="10772" y="4832"/>
                      <a:pt x="10677" y="4621"/>
                    </a:cubicBezTo>
                    <a:cubicBezTo>
                      <a:pt x="10582" y="4411"/>
                      <a:pt x="10562" y="4563"/>
                      <a:pt x="10503" y="4757"/>
                    </a:cubicBezTo>
                    <a:cubicBezTo>
                      <a:pt x="10445" y="4950"/>
                      <a:pt x="10401" y="4764"/>
                      <a:pt x="10351" y="4605"/>
                    </a:cubicBezTo>
                    <a:cubicBezTo>
                      <a:pt x="10300" y="4445"/>
                      <a:pt x="10234" y="4453"/>
                      <a:pt x="10082" y="4453"/>
                    </a:cubicBezTo>
                    <a:cubicBezTo>
                      <a:pt x="9930" y="4453"/>
                      <a:pt x="9668" y="4992"/>
                      <a:pt x="9661" y="5111"/>
                    </a:cubicBezTo>
                    <a:cubicBezTo>
                      <a:pt x="9654" y="5228"/>
                      <a:pt x="9452" y="5154"/>
                      <a:pt x="9349" y="5145"/>
                    </a:cubicBezTo>
                    <a:cubicBezTo>
                      <a:pt x="9248" y="5137"/>
                      <a:pt x="9343" y="4875"/>
                      <a:pt x="9415" y="4798"/>
                    </a:cubicBezTo>
                    <a:cubicBezTo>
                      <a:pt x="9487" y="4722"/>
                      <a:pt x="9110" y="4823"/>
                      <a:pt x="9074" y="4933"/>
                    </a:cubicBezTo>
                    <a:cubicBezTo>
                      <a:pt x="9038" y="5045"/>
                      <a:pt x="9066" y="5329"/>
                      <a:pt x="8733" y="5726"/>
                    </a:cubicBezTo>
                    <a:cubicBezTo>
                      <a:pt x="8893" y="5337"/>
                      <a:pt x="8805" y="5111"/>
                      <a:pt x="8783" y="4891"/>
                    </a:cubicBezTo>
                    <a:cubicBezTo>
                      <a:pt x="8950" y="4865"/>
                      <a:pt x="9140" y="4706"/>
                      <a:pt x="9168" y="4637"/>
                    </a:cubicBezTo>
                    <a:cubicBezTo>
                      <a:pt x="9197" y="4571"/>
                      <a:pt x="9234" y="4343"/>
                      <a:pt x="9415" y="4166"/>
                    </a:cubicBezTo>
                    <a:cubicBezTo>
                      <a:pt x="9595" y="3989"/>
                      <a:pt x="9646" y="3864"/>
                      <a:pt x="9634" y="3552"/>
                    </a:cubicBezTo>
                    <a:cubicBezTo>
                      <a:pt x="9618" y="3240"/>
                      <a:pt x="8058" y="2102"/>
                      <a:pt x="7826" y="1976"/>
                    </a:cubicBezTo>
                    <a:cubicBezTo>
                      <a:pt x="7595" y="1852"/>
                      <a:pt x="7173" y="2515"/>
                      <a:pt x="7108" y="2726"/>
                    </a:cubicBezTo>
                    <a:cubicBezTo>
                      <a:pt x="7045" y="2938"/>
                      <a:pt x="7014" y="2921"/>
                      <a:pt x="7101" y="3124"/>
                    </a:cubicBezTo>
                    <a:cubicBezTo>
                      <a:pt x="7188" y="3325"/>
                      <a:pt x="6601" y="3401"/>
                      <a:pt x="6513" y="3308"/>
                    </a:cubicBezTo>
                    <a:cubicBezTo>
                      <a:pt x="6426" y="3214"/>
                      <a:pt x="6121" y="3451"/>
                      <a:pt x="5934" y="3544"/>
                    </a:cubicBezTo>
                    <a:cubicBezTo>
                      <a:pt x="5745" y="3636"/>
                      <a:pt x="5809" y="3332"/>
                      <a:pt x="6012" y="3249"/>
                    </a:cubicBezTo>
                    <a:cubicBezTo>
                      <a:pt x="6216" y="3165"/>
                      <a:pt x="6129" y="3063"/>
                      <a:pt x="6158" y="2928"/>
                    </a:cubicBezTo>
                    <a:cubicBezTo>
                      <a:pt x="6188" y="2794"/>
                      <a:pt x="6310" y="2768"/>
                      <a:pt x="6513" y="2667"/>
                    </a:cubicBezTo>
                    <a:cubicBezTo>
                      <a:pt x="6716" y="2567"/>
                      <a:pt x="6644" y="2567"/>
                      <a:pt x="6571" y="2189"/>
                    </a:cubicBezTo>
                    <a:cubicBezTo>
                      <a:pt x="7231" y="637"/>
                      <a:pt x="6478" y="55"/>
                      <a:pt x="6347" y="5"/>
                    </a:cubicBezTo>
                    <a:cubicBezTo>
                      <a:pt x="6216" y="-45"/>
                      <a:pt x="5497" y="291"/>
                      <a:pt x="5121" y="553"/>
                    </a:cubicBezTo>
                    <a:cubicBezTo>
                      <a:pt x="4904" y="569"/>
                      <a:pt x="3924" y="924"/>
                      <a:pt x="3771" y="1083"/>
                    </a:cubicBezTo>
                    <a:close/>
                    <a:moveTo>
                      <a:pt x="3771" y="1083"/>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1" name="AutoShape 168"/>
              <p:cNvSpPr>
                <a:spLocks/>
              </p:cNvSpPr>
              <p:nvPr/>
            </p:nvSpPr>
            <p:spPr bwMode="auto">
              <a:xfrm>
                <a:off x="6184903" y="1016000"/>
                <a:ext cx="300038" cy="157163"/>
              </a:xfrm>
              <a:custGeom>
                <a:avLst/>
                <a:gdLst/>
                <a:ahLst/>
                <a:cxnLst/>
                <a:rect l="0" t="0" r="r" b="b"/>
                <a:pathLst>
                  <a:path w="21503" h="20367">
                    <a:moveTo>
                      <a:pt x="3201" y="381"/>
                    </a:moveTo>
                    <a:cubicBezTo>
                      <a:pt x="3470" y="405"/>
                      <a:pt x="4208" y="337"/>
                      <a:pt x="4479" y="493"/>
                    </a:cubicBezTo>
                    <a:cubicBezTo>
                      <a:pt x="4751" y="658"/>
                      <a:pt x="4959" y="682"/>
                      <a:pt x="5555" y="658"/>
                    </a:cubicBezTo>
                    <a:cubicBezTo>
                      <a:pt x="5165" y="1430"/>
                      <a:pt x="3291" y="1239"/>
                      <a:pt x="2681" y="940"/>
                    </a:cubicBezTo>
                    <a:cubicBezTo>
                      <a:pt x="2075" y="638"/>
                      <a:pt x="1424" y="1804"/>
                      <a:pt x="1179" y="3203"/>
                    </a:cubicBezTo>
                    <a:cubicBezTo>
                      <a:pt x="1659" y="3924"/>
                      <a:pt x="2629" y="4326"/>
                      <a:pt x="3238" y="3924"/>
                    </a:cubicBezTo>
                    <a:cubicBezTo>
                      <a:pt x="3847" y="3528"/>
                      <a:pt x="4146" y="3085"/>
                      <a:pt x="4545" y="3528"/>
                    </a:cubicBezTo>
                    <a:cubicBezTo>
                      <a:pt x="3083" y="6117"/>
                      <a:pt x="1929" y="5045"/>
                      <a:pt x="1257" y="4694"/>
                    </a:cubicBezTo>
                    <a:cubicBezTo>
                      <a:pt x="584" y="4346"/>
                      <a:pt x="29" y="6864"/>
                      <a:pt x="2" y="7191"/>
                    </a:cubicBezTo>
                    <a:cubicBezTo>
                      <a:pt x="-24" y="7516"/>
                      <a:pt x="328" y="8219"/>
                      <a:pt x="1156" y="9037"/>
                    </a:cubicBezTo>
                    <a:cubicBezTo>
                      <a:pt x="1361" y="8781"/>
                      <a:pt x="1647" y="8824"/>
                      <a:pt x="2255" y="8496"/>
                    </a:cubicBezTo>
                    <a:cubicBezTo>
                      <a:pt x="1749" y="9547"/>
                      <a:pt x="2318" y="10643"/>
                      <a:pt x="2835" y="11742"/>
                    </a:cubicBezTo>
                    <a:cubicBezTo>
                      <a:pt x="3108" y="10572"/>
                      <a:pt x="3496" y="10226"/>
                      <a:pt x="3912" y="10108"/>
                    </a:cubicBezTo>
                    <a:cubicBezTo>
                      <a:pt x="3767" y="10527"/>
                      <a:pt x="3926" y="10946"/>
                      <a:pt x="4079" y="12140"/>
                    </a:cubicBezTo>
                    <a:cubicBezTo>
                      <a:pt x="6032" y="11765"/>
                      <a:pt x="5555" y="8849"/>
                      <a:pt x="5464" y="8358"/>
                    </a:cubicBezTo>
                    <a:cubicBezTo>
                      <a:pt x="5373" y="7868"/>
                      <a:pt x="5722" y="9010"/>
                      <a:pt x="5748" y="9131"/>
                    </a:cubicBezTo>
                    <a:cubicBezTo>
                      <a:pt x="5775" y="9244"/>
                      <a:pt x="5955" y="8942"/>
                      <a:pt x="6124" y="8519"/>
                    </a:cubicBezTo>
                    <a:cubicBezTo>
                      <a:pt x="6290" y="8100"/>
                      <a:pt x="6319" y="7916"/>
                      <a:pt x="6290" y="7425"/>
                    </a:cubicBezTo>
                    <a:cubicBezTo>
                      <a:pt x="6268" y="6934"/>
                      <a:pt x="6356" y="6912"/>
                      <a:pt x="6512" y="7262"/>
                    </a:cubicBezTo>
                    <a:cubicBezTo>
                      <a:pt x="6669" y="7611"/>
                      <a:pt x="6834" y="7661"/>
                      <a:pt x="7574" y="7567"/>
                    </a:cubicBezTo>
                    <a:cubicBezTo>
                      <a:pt x="6564" y="7955"/>
                      <a:pt x="6203" y="10622"/>
                      <a:pt x="6203" y="11085"/>
                    </a:cubicBezTo>
                    <a:cubicBezTo>
                      <a:pt x="6203" y="11551"/>
                      <a:pt x="7045" y="11832"/>
                      <a:pt x="7666" y="11788"/>
                    </a:cubicBezTo>
                    <a:cubicBezTo>
                      <a:pt x="8287" y="11742"/>
                      <a:pt x="8558" y="10315"/>
                      <a:pt x="8520" y="10084"/>
                    </a:cubicBezTo>
                    <a:cubicBezTo>
                      <a:pt x="8481" y="9852"/>
                      <a:pt x="8764" y="9919"/>
                      <a:pt x="8920" y="9990"/>
                    </a:cubicBezTo>
                    <a:cubicBezTo>
                      <a:pt x="9075" y="10057"/>
                      <a:pt x="9050" y="10480"/>
                      <a:pt x="8997" y="10690"/>
                    </a:cubicBezTo>
                    <a:cubicBezTo>
                      <a:pt x="8948" y="10899"/>
                      <a:pt x="8814" y="11275"/>
                      <a:pt x="8906" y="11413"/>
                    </a:cubicBezTo>
                    <a:cubicBezTo>
                      <a:pt x="8997" y="11551"/>
                      <a:pt x="9437" y="11765"/>
                      <a:pt x="9696" y="11531"/>
                    </a:cubicBezTo>
                    <a:cubicBezTo>
                      <a:pt x="9954" y="11295"/>
                      <a:pt x="10227" y="11341"/>
                      <a:pt x="10446" y="11551"/>
                    </a:cubicBezTo>
                    <a:cubicBezTo>
                      <a:pt x="10668" y="11765"/>
                      <a:pt x="10911" y="10880"/>
                      <a:pt x="11004" y="10547"/>
                    </a:cubicBezTo>
                    <a:cubicBezTo>
                      <a:pt x="11096" y="10226"/>
                      <a:pt x="11356" y="10547"/>
                      <a:pt x="11676" y="10899"/>
                    </a:cubicBezTo>
                    <a:cubicBezTo>
                      <a:pt x="11496" y="11575"/>
                      <a:pt x="11392" y="12207"/>
                      <a:pt x="10111" y="13539"/>
                    </a:cubicBezTo>
                    <a:cubicBezTo>
                      <a:pt x="8843" y="12792"/>
                      <a:pt x="7859" y="13164"/>
                      <a:pt x="7639" y="13583"/>
                    </a:cubicBezTo>
                    <a:cubicBezTo>
                      <a:pt x="7420" y="14001"/>
                      <a:pt x="6786" y="14726"/>
                      <a:pt x="6268" y="14726"/>
                    </a:cubicBezTo>
                    <a:cubicBezTo>
                      <a:pt x="5748" y="14726"/>
                      <a:pt x="5205" y="15196"/>
                      <a:pt x="4947" y="15725"/>
                    </a:cubicBezTo>
                    <a:cubicBezTo>
                      <a:pt x="4687" y="16267"/>
                      <a:pt x="5324" y="18530"/>
                      <a:pt x="6203" y="19623"/>
                    </a:cubicBezTo>
                    <a:cubicBezTo>
                      <a:pt x="7666" y="21515"/>
                      <a:pt x="10164" y="19255"/>
                      <a:pt x="10462" y="18788"/>
                    </a:cubicBezTo>
                    <a:cubicBezTo>
                      <a:pt x="10759" y="18318"/>
                      <a:pt x="11146" y="18274"/>
                      <a:pt x="11442" y="17923"/>
                    </a:cubicBezTo>
                    <a:cubicBezTo>
                      <a:pt x="11740" y="17571"/>
                      <a:pt x="11792" y="17271"/>
                      <a:pt x="11770" y="16449"/>
                    </a:cubicBezTo>
                    <a:cubicBezTo>
                      <a:pt x="12337" y="16618"/>
                      <a:pt x="12804" y="16310"/>
                      <a:pt x="12893" y="15986"/>
                    </a:cubicBezTo>
                    <a:cubicBezTo>
                      <a:pt x="12986" y="15659"/>
                      <a:pt x="13192" y="15915"/>
                      <a:pt x="13410" y="15915"/>
                    </a:cubicBezTo>
                    <a:cubicBezTo>
                      <a:pt x="13471" y="15915"/>
                      <a:pt x="13576" y="15834"/>
                      <a:pt x="13711" y="15695"/>
                    </a:cubicBezTo>
                    <a:cubicBezTo>
                      <a:pt x="14077" y="15330"/>
                      <a:pt x="14678" y="14536"/>
                      <a:pt x="15364" y="13654"/>
                    </a:cubicBezTo>
                    <a:cubicBezTo>
                      <a:pt x="15354" y="14515"/>
                      <a:pt x="16234" y="15263"/>
                      <a:pt x="16297" y="15496"/>
                    </a:cubicBezTo>
                    <a:cubicBezTo>
                      <a:pt x="16363" y="15725"/>
                      <a:pt x="16659" y="14961"/>
                      <a:pt x="17089" y="13465"/>
                    </a:cubicBezTo>
                    <a:cubicBezTo>
                      <a:pt x="17089" y="15400"/>
                      <a:pt x="18019" y="16267"/>
                      <a:pt x="18238" y="15938"/>
                    </a:cubicBezTo>
                    <a:cubicBezTo>
                      <a:pt x="18459" y="15614"/>
                      <a:pt x="19275" y="14938"/>
                      <a:pt x="19597" y="14895"/>
                    </a:cubicBezTo>
                    <a:cubicBezTo>
                      <a:pt x="19923" y="14843"/>
                      <a:pt x="20115" y="14982"/>
                      <a:pt x="20152" y="14001"/>
                    </a:cubicBezTo>
                    <a:cubicBezTo>
                      <a:pt x="20194" y="13025"/>
                      <a:pt x="20569" y="11950"/>
                      <a:pt x="20994" y="10409"/>
                    </a:cubicBezTo>
                    <a:cubicBezTo>
                      <a:pt x="21073" y="9267"/>
                      <a:pt x="21242" y="8709"/>
                      <a:pt x="21407" y="8010"/>
                    </a:cubicBezTo>
                    <a:cubicBezTo>
                      <a:pt x="21576" y="7310"/>
                      <a:pt x="21488" y="6354"/>
                      <a:pt x="21407" y="4673"/>
                    </a:cubicBezTo>
                    <a:cubicBezTo>
                      <a:pt x="21332" y="2991"/>
                      <a:pt x="20543" y="1943"/>
                      <a:pt x="19780" y="1991"/>
                    </a:cubicBezTo>
                    <a:cubicBezTo>
                      <a:pt x="19015" y="2038"/>
                      <a:pt x="19080" y="4231"/>
                      <a:pt x="19197" y="4833"/>
                    </a:cubicBezTo>
                    <a:cubicBezTo>
                      <a:pt x="19312" y="5445"/>
                      <a:pt x="19028" y="5742"/>
                      <a:pt x="19015" y="6026"/>
                    </a:cubicBezTo>
                    <a:cubicBezTo>
                      <a:pt x="19004" y="6306"/>
                      <a:pt x="18938" y="5234"/>
                      <a:pt x="18782" y="4346"/>
                    </a:cubicBezTo>
                    <a:cubicBezTo>
                      <a:pt x="18602" y="3176"/>
                      <a:pt x="17811" y="3646"/>
                      <a:pt x="17617" y="3951"/>
                    </a:cubicBezTo>
                    <a:cubicBezTo>
                      <a:pt x="17424" y="4251"/>
                      <a:pt x="17617" y="2807"/>
                      <a:pt x="17694" y="2132"/>
                    </a:cubicBezTo>
                    <a:cubicBezTo>
                      <a:pt x="17773" y="1456"/>
                      <a:pt x="16892" y="1239"/>
                      <a:pt x="16530" y="1456"/>
                    </a:cubicBezTo>
                    <a:cubicBezTo>
                      <a:pt x="16530" y="749"/>
                      <a:pt x="16687" y="813"/>
                      <a:pt x="17089" y="86"/>
                    </a:cubicBezTo>
                    <a:cubicBezTo>
                      <a:pt x="17138" y="-5"/>
                      <a:pt x="17170" y="139"/>
                      <a:pt x="17188" y="139"/>
                    </a:cubicBezTo>
                    <a:lnTo>
                      <a:pt x="14509" y="139"/>
                    </a:lnTo>
                    <a:cubicBezTo>
                      <a:pt x="14581" y="139"/>
                      <a:pt x="14665" y="-85"/>
                      <a:pt x="14722" y="35"/>
                    </a:cubicBezTo>
                    <a:lnTo>
                      <a:pt x="14564" y="2360"/>
                    </a:lnTo>
                    <a:cubicBezTo>
                      <a:pt x="14432" y="2472"/>
                      <a:pt x="14286" y="2474"/>
                      <a:pt x="14136" y="2559"/>
                    </a:cubicBezTo>
                    <a:cubicBezTo>
                      <a:pt x="13632" y="2835"/>
                      <a:pt x="13503" y="3278"/>
                      <a:pt x="13942" y="3278"/>
                    </a:cubicBezTo>
                    <a:cubicBezTo>
                      <a:pt x="14163" y="3278"/>
                      <a:pt x="14321" y="3405"/>
                      <a:pt x="14471" y="3661"/>
                    </a:cubicBezTo>
                    <a:lnTo>
                      <a:pt x="14224" y="7570"/>
                    </a:lnTo>
                    <a:cubicBezTo>
                      <a:pt x="14054" y="7501"/>
                      <a:pt x="13893" y="7459"/>
                      <a:pt x="13773" y="7478"/>
                    </a:cubicBezTo>
                    <a:cubicBezTo>
                      <a:pt x="13334" y="7549"/>
                      <a:pt x="12788" y="7265"/>
                      <a:pt x="12583" y="7006"/>
                    </a:cubicBezTo>
                    <a:cubicBezTo>
                      <a:pt x="12374" y="6752"/>
                      <a:pt x="12207" y="6703"/>
                      <a:pt x="11935" y="7030"/>
                    </a:cubicBezTo>
                    <a:cubicBezTo>
                      <a:pt x="11665" y="7359"/>
                      <a:pt x="11496" y="6979"/>
                      <a:pt x="11251" y="6492"/>
                    </a:cubicBezTo>
                    <a:cubicBezTo>
                      <a:pt x="11004" y="6002"/>
                      <a:pt x="11161" y="4695"/>
                      <a:pt x="11201" y="3975"/>
                    </a:cubicBezTo>
                    <a:cubicBezTo>
                      <a:pt x="11237" y="3248"/>
                      <a:pt x="11106" y="3132"/>
                      <a:pt x="10809" y="3109"/>
                    </a:cubicBezTo>
                    <a:cubicBezTo>
                      <a:pt x="10515" y="3085"/>
                      <a:pt x="9905" y="3109"/>
                      <a:pt x="10059" y="3038"/>
                    </a:cubicBezTo>
                    <a:cubicBezTo>
                      <a:pt x="10809" y="2757"/>
                      <a:pt x="10874" y="2007"/>
                      <a:pt x="10369" y="1348"/>
                    </a:cubicBezTo>
                    <a:cubicBezTo>
                      <a:pt x="10034" y="911"/>
                      <a:pt x="9882" y="139"/>
                      <a:pt x="9794" y="139"/>
                    </a:cubicBezTo>
                    <a:lnTo>
                      <a:pt x="2843" y="139"/>
                    </a:lnTo>
                    <a:cubicBezTo>
                      <a:pt x="2799" y="139"/>
                      <a:pt x="2752" y="-40"/>
                      <a:pt x="2708" y="42"/>
                    </a:cubicBezTo>
                    <a:cubicBezTo>
                      <a:pt x="2579" y="276"/>
                      <a:pt x="2929" y="354"/>
                      <a:pt x="3201" y="381"/>
                    </a:cubicBezTo>
                    <a:close/>
                    <a:moveTo>
                      <a:pt x="3201" y="38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grpSp>
      </p:gr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1015999"/>
            <a:ext cx="3937001" cy="508000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2698487452"/>
      </p:ext>
    </p:extLst>
  </p:cSld>
  <p:clrMapOvr>
    <a:masterClrMapping/>
  </p:clrMapOvr>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p:cSld name="USA States Reduced ">
    <p:spTree>
      <p:nvGrpSpPr>
        <p:cNvPr id="1" name=""/>
        <p:cNvGrpSpPr/>
        <p:nvPr/>
      </p:nvGrpSpPr>
      <p:grpSpPr>
        <a:xfrm>
          <a:off x="0" y="0"/>
          <a:ext cx="0" cy="0"/>
          <a:chOff x="0" y="0"/>
          <a:chExt cx="0" cy="0"/>
        </a:xfrm>
      </p:grpSpPr>
      <p:sp>
        <p:nvSpPr>
          <p:cNvPr id="5" name="Rectangle 8"/>
          <p:cNvSpPr>
            <a:spLocks noChangeArrowheads="1"/>
          </p:cNvSpPr>
          <p:nvPr userDrawn="1"/>
        </p:nvSpPr>
        <p:spPr bwMode="auto">
          <a:xfrm>
            <a:off x="4826000" y="1016000"/>
            <a:ext cx="3937000" cy="3810000"/>
          </a:xfrm>
          <a:prstGeom prst="rect">
            <a:avLst/>
          </a:prstGeom>
          <a:solidFill>
            <a:srgbClr val="B8E2EA"/>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grpSp>
        <p:nvGrpSpPr>
          <p:cNvPr id="6" name="Group 5"/>
          <p:cNvGrpSpPr/>
          <p:nvPr/>
        </p:nvGrpSpPr>
        <p:grpSpPr>
          <a:xfrm>
            <a:off x="4826003" y="1016002"/>
            <a:ext cx="3933831" cy="3810001"/>
            <a:chOff x="4826001" y="1016000"/>
            <a:chExt cx="3933831" cy="3810001"/>
          </a:xfrm>
          <a:solidFill>
            <a:schemeClr val="bg1"/>
          </a:solidFill>
        </p:grpSpPr>
        <p:sp>
          <p:nvSpPr>
            <p:cNvPr id="7" name="AutoShape 9"/>
            <p:cNvSpPr>
              <a:spLocks/>
            </p:cNvSpPr>
            <p:nvPr/>
          </p:nvSpPr>
          <p:spPr bwMode="auto">
            <a:xfrm>
              <a:off x="5154874" y="2362200"/>
              <a:ext cx="3505347" cy="2244725"/>
            </a:xfrm>
            <a:custGeom>
              <a:avLst/>
              <a:gdLst/>
              <a:ahLst/>
              <a:cxnLst/>
              <a:rect l="0" t="0" r="r" b="b"/>
              <a:pathLst>
                <a:path w="21600" h="21600">
                  <a:moveTo>
                    <a:pt x="21600" y="1690"/>
                  </a:moveTo>
                  <a:lnTo>
                    <a:pt x="21600" y="1681"/>
                  </a:lnTo>
                  <a:lnTo>
                    <a:pt x="21597" y="1681"/>
                  </a:lnTo>
                  <a:lnTo>
                    <a:pt x="21590" y="1672"/>
                  </a:lnTo>
                  <a:lnTo>
                    <a:pt x="21589" y="1653"/>
                  </a:lnTo>
                  <a:lnTo>
                    <a:pt x="21583" y="1654"/>
                  </a:lnTo>
                  <a:lnTo>
                    <a:pt x="21577" y="1646"/>
                  </a:lnTo>
                  <a:lnTo>
                    <a:pt x="21562" y="1633"/>
                  </a:lnTo>
                  <a:lnTo>
                    <a:pt x="21561" y="1634"/>
                  </a:lnTo>
                  <a:lnTo>
                    <a:pt x="21561" y="1639"/>
                  </a:lnTo>
                  <a:lnTo>
                    <a:pt x="21561" y="1665"/>
                  </a:lnTo>
                  <a:lnTo>
                    <a:pt x="21561" y="1670"/>
                  </a:lnTo>
                  <a:lnTo>
                    <a:pt x="21566" y="1674"/>
                  </a:lnTo>
                  <a:lnTo>
                    <a:pt x="21561" y="1672"/>
                  </a:lnTo>
                  <a:lnTo>
                    <a:pt x="21561" y="1661"/>
                  </a:lnTo>
                  <a:lnTo>
                    <a:pt x="21564" y="1661"/>
                  </a:lnTo>
                  <a:lnTo>
                    <a:pt x="21563" y="1650"/>
                  </a:lnTo>
                  <a:lnTo>
                    <a:pt x="21550" y="1655"/>
                  </a:lnTo>
                  <a:lnTo>
                    <a:pt x="21547" y="1659"/>
                  </a:lnTo>
                  <a:lnTo>
                    <a:pt x="21551" y="1670"/>
                  </a:lnTo>
                  <a:lnTo>
                    <a:pt x="21554" y="1680"/>
                  </a:lnTo>
                  <a:lnTo>
                    <a:pt x="21554" y="1685"/>
                  </a:lnTo>
                  <a:lnTo>
                    <a:pt x="21543" y="1687"/>
                  </a:lnTo>
                  <a:lnTo>
                    <a:pt x="21539" y="1678"/>
                  </a:lnTo>
                  <a:lnTo>
                    <a:pt x="21539" y="1673"/>
                  </a:lnTo>
                  <a:lnTo>
                    <a:pt x="21533" y="1679"/>
                  </a:lnTo>
                  <a:lnTo>
                    <a:pt x="21530" y="1684"/>
                  </a:lnTo>
                  <a:lnTo>
                    <a:pt x="21540" y="1697"/>
                  </a:lnTo>
                  <a:lnTo>
                    <a:pt x="21544" y="1720"/>
                  </a:lnTo>
                  <a:lnTo>
                    <a:pt x="21538" y="1716"/>
                  </a:lnTo>
                  <a:lnTo>
                    <a:pt x="21531" y="1699"/>
                  </a:lnTo>
                  <a:lnTo>
                    <a:pt x="21524" y="1690"/>
                  </a:lnTo>
                  <a:lnTo>
                    <a:pt x="21508" y="1673"/>
                  </a:lnTo>
                  <a:lnTo>
                    <a:pt x="21508" y="1668"/>
                  </a:lnTo>
                  <a:lnTo>
                    <a:pt x="21499" y="1660"/>
                  </a:lnTo>
                  <a:lnTo>
                    <a:pt x="21499" y="1655"/>
                  </a:lnTo>
                  <a:lnTo>
                    <a:pt x="21507" y="1654"/>
                  </a:lnTo>
                  <a:lnTo>
                    <a:pt x="21529" y="1665"/>
                  </a:lnTo>
                  <a:lnTo>
                    <a:pt x="21532" y="1665"/>
                  </a:lnTo>
                  <a:lnTo>
                    <a:pt x="21535" y="1650"/>
                  </a:lnTo>
                  <a:lnTo>
                    <a:pt x="21531" y="1637"/>
                  </a:lnTo>
                  <a:lnTo>
                    <a:pt x="21516" y="1638"/>
                  </a:lnTo>
                  <a:lnTo>
                    <a:pt x="21509" y="1630"/>
                  </a:lnTo>
                  <a:lnTo>
                    <a:pt x="21518" y="1614"/>
                  </a:lnTo>
                  <a:lnTo>
                    <a:pt x="21526" y="1609"/>
                  </a:lnTo>
                  <a:lnTo>
                    <a:pt x="21529" y="1608"/>
                  </a:lnTo>
                  <a:lnTo>
                    <a:pt x="21539" y="1626"/>
                  </a:lnTo>
                  <a:lnTo>
                    <a:pt x="21543" y="1631"/>
                  </a:lnTo>
                  <a:lnTo>
                    <a:pt x="21546" y="1630"/>
                  </a:lnTo>
                  <a:lnTo>
                    <a:pt x="21544" y="1602"/>
                  </a:lnTo>
                  <a:lnTo>
                    <a:pt x="21549" y="1587"/>
                  </a:lnTo>
                  <a:lnTo>
                    <a:pt x="21546" y="1582"/>
                  </a:lnTo>
                  <a:lnTo>
                    <a:pt x="21517" y="1544"/>
                  </a:lnTo>
                  <a:lnTo>
                    <a:pt x="21508" y="1540"/>
                  </a:lnTo>
                  <a:lnTo>
                    <a:pt x="21500" y="1508"/>
                  </a:lnTo>
                  <a:lnTo>
                    <a:pt x="21468" y="1464"/>
                  </a:lnTo>
                  <a:lnTo>
                    <a:pt x="21423" y="1470"/>
                  </a:lnTo>
                  <a:lnTo>
                    <a:pt x="21421" y="1508"/>
                  </a:lnTo>
                  <a:lnTo>
                    <a:pt x="21413" y="1528"/>
                  </a:lnTo>
                  <a:lnTo>
                    <a:pt x="21383" y="1517"/>
                  </a:lnTo>
                  <a:lnTo>
                    <a:pt x="21340" y="1447"/>
                  </a:lnTo>
                  <a:lnTo>
                    <a:pt x="21338" y="1352"/>
                  </a:lnTo>
                  <a:lnTo>
                    <a:pt x="21286" y="1282"/>
                  </a:lnTo>
                  <a:lnTo>
                    <a:pt x="21297" y="1253"/>
                  </a:lnTo>
                  <a:lnTo>
                    <a:pt x="21306" y="1261"/>
                  </a:lnTo>
                  <a:lnTo>
                    <a:pt x="21315" y="1246"/>
                  </a:lnTo>
                  <a:lnTo>
                    <a:pt x="21294" y="1192"/>
                  </a:lnTo>
                  <a:lnTo>
                    <a:pt x="21278" y="1184"/>
                  </a:lnTo>
                  <a:lnTo>
                    <a:pt x="21264" y="1204"/>
                  </a:lnTo>
                  <a:lnTo>
                    <a:pt x="21204" y="1212"/>
                  </a:lnTo>
                  <a:lnTo>
                    <a:pt x="21172" y="1178"/>
                  </a:lnTo>
                  <a:lnTo>
                    <a:pt x="21167" y="1202"/>
                  </a:lnTo>
                  <a:lnTo>
                    <a:pt x="21146" y="1200"/>
                  </a:lnTo>
                  <a:lnTo>
                    <a:pt x="21135" y="1168"/>
                  </a:lnTo>
                  <a:lnTo>
                    <a:pt x="21140" y="1149"/>
                  </a:lnTo>
                  <a:lnTo>
                    <a:pt x="21127" y="1136"/>
                  </a:lnTo>
                  <a:lnTo>
                    <a:pt x="21123" y="1108"/>
                  </a:lnTo>
                  <a:lnTo>
                    <a:pt x="21134" y="1078"/>
                  </a:lnTo>
                  <a:lnTo>
                    <a:pt x="21133" y="1074"/>
                  </a:lnTo>
                  <a:lnTo>
                    <a:pt x="21111" y="1048"/>
                  </a:lnTo>
                  <a:lnTo>
                    <a:pt x="21118" y="1004"/>
                  </a:lnTo>
                  <a:lnTo>
                    <a:pt x="21105" y="992"/>
                  </a:lnTo>
                  <a:lnTo>
                    <a:pt x="20884" y="132"/>
                  </a:lnTo>
                  <a:lnTo>
                    <a:pt x="20843" y="117"/>
                  </a:lnTo>
                  <a:lnTo>
                    <a:pt x="20798" y="66"/>
                  </a:lnTo>
                  <a:lnTo>
                    <a:pt x="20680" y="0"/>
                  </a:lnTo>
                  <a:lnTo>
                    <a:pt x="20642" y="19"/>
                  </a:lnTo>
                  <a:lnTo>
                    <a:pt x="20634" y="48"/>
                  </a:lnTo>
                  <a:lnTo>
                    <a:pt x="20639" y="85"/>
                  </a:lnTo>
                  <a:lnTo>
                    <a:pt x="20594" y="101"/>
                  </a:lnTo>
                  <a:lnTo>
                    <a:pt x="20578" y="127"/>
                  </a:lnTo>
                  <a:lnTo>
                    <a:pt x="20570" y="156"/>
                  </a:lnTo>
                  <a:lnTo>
                    <a:pt x="20535" y="189"/>
                  </a:lnTo>
                  <a:lnTo>
                    <a:pt x="20488" y="266"/>
                  </a:lnTo>
                  <a:lnTo>
                    <a:pt x="20426" y="236"/>
                  </a:lnTo>
                  <a:lnTo>
                    <a:pt x="20412" y="209"/>
                  </a:lnTo>
                  <a:lnTo>
                    <a:pt x="20389" y="111"/>
                  </a:lnTo>
                  <a:lnTo>
                    <a:pt x="20365" y="119"/>
                  </a:lnTo>
                  <a:lnTo>
                    <a:pt x="20356" y="106"/>
                  </a:lnTo>
                  <a:lnTo>
                    <a:pt x="20323" y="125"/>
                  </a:lnTo>
                  <a:lnTo>
                    <a:pt x="20206" y="865"/>
                  </a:lnTo>
                  <a:lnTo>
                    <a:pt x="20217" y="964"/>
                  </a:lnTo>
                  <a:lnTo>
                    <a:pt x="20232" y="1080"/>
                  </a:lnTo>
                  <a:lnTo>
                    <a:pt x="20200" y="1179"/>
                  </a:lnTo>
                  <a:lnTo>
                    <a:pt x="20206" y="1217"/>
                  </a:lnTo>
                  <a:lnTo>
                    <a:pt x="20195" y="1247"/>
                  </a:lnTo>
                  <a:lnTo>
                    <a:pt x="20195" y="1312"/>
                  </a:lnTo>
                  <a:lnTo>
                    <a:pt x="20224" y="1342"/>
                  </a:lnTo>
                  <a:lnTo>
                    <a:pt x="20210" y="1415"/>
                  </a:lnTo>
                  <a:lnTo>
                    <a:pt x="20221" y="1418"/>
                  </a:lnTo>
                  <a:lnTo>
                    <a:pt x="20225" y="1489"/>
                  </a:lnTo>
                  <a:lnTo>
                    <a:pt x="20250" y="1496"/>
                  </a:lnTo>
                  <a:lnTo>
                    <a:pt x="20258" y="1538"/>
                  </a:lnTo>
                  <a:lnTo>
                    <a:pt x="20221" y="1647"/>
                  </a:lnTo>
                  <a:lnTo>
                    <a:pt x="20238" y="1697"/>
                  </a:lnTo>
                  <a:lnTo>
                    <a:pt x="20178" y="1818"/>
                  </a:lnTo>
                  <a:lnTo>
                    <a:pt x="20166" y="1877"/>
                  </a:lnTo>
                  <a:lnTo>
                    <a:pt x="20165" y="1924"/>
                  </a:lnTo>
                  <a:lnTo>
                    <a:pt x="20169" y="1947"/>
                  </a:lnTo>
                  <a:lnTo>
                    <a:pt x="20208" y="1981"/>
                  </a:lnTo>
                  <a:lnTo>
                    <a:pt x="20215" y="2003"/>
                  </a:lnTo>
                  <a:lnTo>
                    <a:pt x="20200" y="2019"/>
                  </a:lnTo>
                  <a:lnTo>
                    <a:pt x="20169" y="1999"/>
                  </a:lnTo>
                  <a:lnTo>
                    <a:pt x="20151" y="2006"/>
                  </a:lnTo>
                  <a:lnTo>
                    <a:pt x="20147" y="2040"/>
                  </a:lnTo>
                  <a:lnTo>
                    <a:pt x="20160" y="2067"/>
                  </a:lnTo>
                  <a:lnTo>
                    <a:pt x="20163" y="2176"/>
                  </a:lnTo>
                  <a:lnTo>
                    <a:pt x="20154" y="2177"/>
                  </a:lnTo>
                  <a:lnTo>
                    <a:pt x="20165" y="2341"/>
                  </a:lnTo>
                  <a:lnTo>
                    <a:pt x="20147" y="2348"/>
                  </a:lnTo>
                  <a:lnTo>
                    <a:pt x="20148" y="2367"/>
                  </a:lnTo>
                  <a:lnTo>
                    <a:pt x="20135" y="2384"/>
                  </a:lnTo>
                  <a:lnTo>
                    <a:pt x="20128" y="2393"/>
                  </a:lnTo>
                  <a:lnTo>
                    <a:pt x="20116" y="2456"/>
                  </a:lnTo>
                  <a:lnTo>
                    <a:pt x="20055" y="2445"/>
                  </a:lnTo>
                  <a:lnTo>
                    <a:pt x="20034" y="2504"/>
                  </a:lnTo>
                  <a:lnTo>
                    <a:pt x="20013" y="2516"/>
                  </a:lnTo>
                  <a:lnTo>
                    <a:pt x="20032" y="2533"/>
                  </a:lnTo>
                  <a:lnTo>
                    <a:pt x="20032" y="2585"/>
                  </a:lnTo>
                  <a:lnTo>
                    <a:pt x="20039" y="2608"/>
                  </a:lnTo>
                  <a:lnTo>
                    <a:pt x="20024" y="2667"/>
                  </a:lnTo>
                  <a:lnTo>
                    <a:pt x="20032" y="2704"/>
                  </a:lnTo>
                  <a:lnTo>
                    <a:pt x="20028" y="2706"/>
                  </a:lnTo>
                  <a:lnTo>
                    <a:pt x="19764" y="2856"/>
                  </a:lnTo>
                  <a:lnTo>
                    <a:pt x="19389" y="3050"/>
                  </a:lnTo>
                  <a:lnTo>
                    <a:pt x="19381" y="3054"/>
                  </a:lnTo>
                  <a:lnTo>
                    <a:pt x="19353" y="3070"/>
                  </a:lnTo>
                  <a:lnTo>
                    <a:pt x="19039" y="3244"/>
                  </a:lnTo>
                  <a:lnTo>
                    <a:pt x="18918" y="3297"/>
                  </a:lnTo>
                  <a:lnTo>
                    <a:pt x="18909" y="3305"/>
                  </a:lnTo>
                  <a:lnTo>
                    <a:pt x="18892" y="3320"/>
                  </a:lnTo>
                  <a:lnTo>
                    <a:pt x="18882" y="3324"/>
                  </a:lnTo>
                  <a:lnTo>
                    <a:pt x="18878" y="3325"/>
                  </a:lnTo>
                  <a:lnTo>
                    <a:pt x="18874" y="3316"/>
                  </a:lnTo>
                  <a:lnTo>
                    <a:pt x="18866" y="3323"/>
                  </a:lnTo>
                  <a:lnTo>
                    <a:pt x="18862" y="3318"/>
                  </a:lnTo>
                  <a:lnTo>
                    <a:pt x="18860" y="3319"/>
                  </a:lnTo>
                  <a:lnTo>
                    <a:pt x="18858" y="3325"/>
                  </a:lnTo>
                  <a:lnTo>
                    <a:pt x="18855" y="3320"/>
                  </a:lnTo>
                  <a:lnTo>
                    <a:pt x="18853" y="3317"/>
                  </a:lnTo>
                  <a:lnTo>
                    <a:pt x="18850" y="3319"/>
                  </a:lnTo>
                  <a:lnTo>
                    <a:pt x="18843" y="3332"/>
                  </a:lnTo>
                  <a:lnTo>
                    <a:pt x="18831" y="3340"/>
                  </a:lnTo>
                  <a:lnTo>
                    <a:pt x="18826" y="3360"/>
                  </a:lnTo>
                  <a:lnTo>
                    <a:pt x="18810" y="3365"/>
                  </a:lnTo>
                  <a:lnTo>
                    <a:pt x="18800" y="3375"/>
                  </a:lnTo>
                  <a:lnTo>
                    <a:pt x="18795" y="3398"/>
                  </a:lnTo>
                  <a:lnTo>
                    <a:pt x="18781" y="3425"/>
                  </a:lnTo>
                  <a:lnTo>
                    <a:pt x="18765" y="3443"/>
                  </a:lnTo>
                  <a:lnTo>
                    <a:pt x="18760" y="3447"/>
                  </a:lnTo>
                  <a:lnTo>
                    <a:pt x="18757" y="3469"/>
                  </a:lnTo>
                  <a:lnTo>
                    <a:pt x="18732" y="3501"/>
                  </a:lnTo>
                  <a:lnTo>
                    <a:pt x="18711" y="3535"/>
                  </a:lnTo>
                  <a:lnTo>
                    <a:pt x="18710" y="3542"/>
                  </a:lnTo>
                  <a:lnTo>
                    <a:pt x="18710" y="3557"/>
                  </a:lnTo>
                  <a:lnTo>
                    <a:pt x="18703" y="3571"/>
                  </a:lnTo>
                  <a:lnTo>
                    <a:pt x="18699" y="3575"/>
                  </a:lnTo>
                  <a:lnTo>
                    <a:pt x="18691" y="3598"/>
                  </a:lnTo>
                  <a:lnTo>
                    <a:pt x="18681" y="3612"/>
                  </a:lnTo>
                  <a:lnTo>
                    <a:pt x="18676" y="3631"/>
                  </a:lnTo>
                  <a:lnTo>
                    <a:pt x="18654" y="3685"/>
                  </a:lnTo>
                  <a:lnTo>
                    <a:pt x="18627" y="3776"/>
                  </a:lnTo>
                  <a:lnTo>
                    <a:pt x="18612" y="3810"/>
                  </a:lnTo>
                  <a:lnTo>
                    <a:pt x="18591" y="3873"/>
                  </a:lnTo>
                  <a:lnTo>
                    <a:pt x="18582" y="3924"/>
                  </a:lnTo>
                  <a:lnTo>
                    <a:pt x="18583" y="3956"/>
                  </a:lnTo>
                  <a:lnTo>
                    <a:pt x="18562" y="4016"/>
                  </a:lnTo>
                  <a:lnTo>
                    <a:pt x="18546" y="4049"/>
                  </a:lnTo>
                  <a:lnTo>
                    <a:pt x="18536" y="4050"/>
                  </a:lnTo>
                  <a:lnTo>
                    <a:pt x="18524" y="4065"/>
                  </a:lnTo>
                  <a:lnTo>
                    <a:pt x="18516" y="4075"/>
                  </a:lnTo>
                  <a:lnTo>
                    <a:pt x="18506" y="4098"/>
                  </a:lnTo>
                  <a:lnTo>
                    <a:pt x="18500" y="4103"/>
                  </a:lnTo>
                  <a:lnTo>
                    <a:pt x="18492" y="4112"/>
                  </a:lnTo>
                  <a:lnTo>
                    <a:pt x="18483" y="4133"/>
                  </a:lnTo>
                  <a:lnTo>
                    <a:pt x="18489" y="4164"/>
                  </a:lnTo>
                  <a:lnTo>
                    <a:pt x="18480" y="4187"/>
                  </a:lnTo>
                  <a:lnTo>
                    <a:pt x="18467" y="4204"/>
                  </a:lnTo>
                  <a:lnTo>
                    <a:pt x="18449" y="4213"/>
                  </a:lnTo>
                  <a:lnTo>
                    <a:pt x="18441" y="4223"/>
                  </a:lnTo>
                  <a:lnTo>
                    <a:pt x="18436" y="4281"/>
                  </a:lnTo>
                  <a:lnTo>
                    <a:pt x="18433" y="4287"/>
                  </a:lnTo>
                  <a:lnTo>
                    <a:pt x="18442" y="4324"/>
                  </a:lnTo>
                  <a:lnTo>
                    <a:pt x="18451" y="4318"/>
                  </a:lnTo>
                  <a:lnTo>
                    <a:pt x="18454" y="4322"/>
                  </a:lnTo>
                  <a:lnTo>
                    <a:pt x="18464" y="4326"/>
                  </a:lnTo>
                  <a:lnTo>
                    <a:pt x="18472" y="4363"/>
                  </a:lnTo>
                  <a:lnTo>
                    <a:pt x="18477" y="4353"/>
                  </a:lnTo>
                  <a:lnTo>
                    <a:pt x="18476" y="4334"/>
                  </a:lnTo>
                  <a:lnTo>
                    <a:pt x="18479" y="4320"/>
                  </a:lnTo>
                  <a:lnTo>
                    <a:pt x="18496" y="4293"/>
                  </a:lnTo>
                  <a:lnTo>
                    <a:pt x="18502" y="4298"/>
                  </a:lnTo>
                  <a:lnTo>
                    <a:pt x="18520" y="4290"/>
                  </a:lnTo>
                  <a:lnTo>
                    <a:pt x="18526" y="4299"/>
                  </a:lnTo>
                  <a:lnTo>
                    <a:pt x="18527" y="4309"/>
                  </a:lnTo>
                  <a:lnTo>
                    <a:pt x="18535" y="4298"/>
                  </a:lnTo>
                  <a:lnTo>
                    <a:pt x="18533" y="4327"/>
                  </a:lnTo>
                  <a:lnTo>
                    <a:pt x="18514" y="4357"/>
                  </a:lnTo>
                  <a:lnTo>
                    <a:pt x="18515" y="4376"/>
                  </a:lnTo>
                  <a:lnTo>
                    <a:pt x="18533" y="4375"/>
                  </a:lnTo>
                  <a:lnTo>
                    <a:pt x="18555" y="4324"/>
                  </a:lnTo>
                  <a:lnTo>
                    <a:pt x="18558" y="4328"/>
                  </a:lnTo>
                  <a:lnTo>
                    <a:pt x="18564" y="4328"/>
                  </a:lnTo>
                  <a:lnTo>
                    <a:pt x="18562" y="4361"/>
                  </a:lnTo>
                  <a:lnTo>
                    <a:pt x="18559" y="4357"/>
                  </a:lnTo>
                  <a:lnTo>
                    <a:pt x="18540" y="4393"/>
                  </a:lnTo>
                  <a:lnTo>
                    <a:pt x="18551" y="4424"/>
                  </a:lnTo>
                  <a:lnTo>
                    <a:pt x="18528" y="4470"/>
                  </a:lnTo>
                  <a:lnTo>
                    <a:pt x="18519" y="4461"/>
                  </a:lnTo>
                  <a:lnTo>
                    <a:pt x="18518" y="4447"/>
                  </a:lnTo>
                  <a:lnTo>
                    <a:pt x="18501" y="4464"/>
                  </a:lnTo>
                  <a:lnTo>
                    <a:pt x="18496" y="4488"/>
                  </a:lnTo>
                  <a:lnTo>
                    <a:pt x="18500" y="4497"/>
                  </a:lnTo>
                  <a:lnTo>
                    <a:pt x="18506" y="4501"/>
                  </a:lnTo>
                  <a:lnTo>
                    <a:pt x="18509" y="4506"/>
                  </a:lnTo>
                  <a:lnTo>
                    <a:pt x="18524" y="4504"/>
                  </a:lnTo>
                  <a:lnTo>
                    <a:pt x="18552" y="4581"/>
                  </a:lnTo>
                  <a:lnTo>
                    <a:pt x="18561" y="4627"/>
                  </a:lnTo>
                  <a:lnTo>
                    <a:pt x="18563" y="4608"/>
                  </a:lnTo>
                  <a:lnTo>
                    <a:pt x="18575" y="4621"/>
                  </a:lnTo>
                  <a:lnTo>
                    <a:pt x="18571" y="4659"/>
                  </a:lnTo>
                  <a:lnTo>
                    <a:pt x="18565" y="4655"/>
                  </a:lnTo>
                  <a:lnTo>
                    <a:pt x="18570" y="4687"/>
                  </a:lnTo>
                  <a:lnTo>
                    <a:pt x="18576" y="4692"/>
                  </a:lnTo>
                  <a:lnTo>
                    <a:pt x="18574" y="4702"/>
                  </a:lnTo>
                  <a:lnTo>
                    <a:pt x="18566" y="4736"/>
                  </a:lnTo>
                  <a:lnTo>
                    <a:pt x="18546" y="4757"/>
                  </a:lnTo>
                  <a:lnTo>
                    <a:pt x="18501" y="4772"/>
                  </a:lnTo>
                  <a:lnTo>
                    <a:pt x="18438" y="4898"/>
                  </a:lnTo>
                  <a:lnTo>
                    <a:pt x="18423" y="4962"/>
                  </a:lnTo>
                  <a:lnTo>
                    <a:pt x="18417" y="4963"/>
                  </a:lnTo>
                  <a:lnTo>
                    <a:pt x="18411" y="4969"/>
                  </a:lnTo>
                  <a:lnTo>
                    <a:pt x="18400" y="4994"/>
                  </a:lnTo>
                  <a:lnTo>
                    <a:pt x="18383" y="5015"/>
                  </a:lnTo>
                  <a:lnTo>
                    <a:pt x="18374" y="5016"/>
                  </a:lnTo>
                  <a:lnTo>
                    <a:pt x="18343" y="5053"/>
                  </a:lnTo>
                  <a:lnTo>
                    <a:pt x="18357" y="5084"/>
                  </a:lnTo>
                  <a:lnTo>
                    <a:pt x="18335" y="5073"/>
                  </a:lnTo>
                  <a:lnTo>
                    <a:pt x="18334" y="5059"/>
                  </a:lnTo>
                  <a:lnTo>
                    <a:pt x="18286" y="5069"/>
                  </a:lnTo>
                  <a:lnTo>
                    <a:pt x="18178" y="5130"/>
                  </a:lnTo>
                  <a:lnTo>
                    <a:pt x="18116" y="5185"/>
                  </a:lnTo>
                  <a:lnTo>
                    <a:pt x="18032" y="5139"/>
                  </a:lnTo>
                  <a:lnTo>
                    <a:pt x="17898" y="5169"/>
                  </a:lnTo>
                  <a:lnTo>
                    <a:pt x="17866" y="5188"/>
                  </a:lnTo>
                  <a:lnTo>
                    <a:pt x="17758" y="5225"/>
                  </a:lnTo>
                  <a:lnTo>
                    <a:pt x="17714" y="5254"/>
                  </a:lnTo>
                  <a:lnTo>
                    <a:pt x="17564" y="5396"/>
                  </a:lnTo>
                  <a:lnTo>
                    <a:pt x="17564" y="5400"/>
                  </a:lnTo>
                  <a:lnTo>
                    <a:pt x="17589" y="5493"/>
                  </a:lnTo>
                  <a:lnTo>
                    <a:pt x="17587" y="5519"/>
                  </a:lnTo>
                  <a:lnTo>
                    <a:pt x="17587" y="5535"/>
                  </a:lnTo>
                  <a:lnTo>
                    <a:pt x="17631" y="5539"/>
                  </a:lnTo>
                  <a:lnTo>
                    <a:pt x="17656" y="5550"/>
                  </a:lnTo>
                  <a:lnTo>
                    <a:pt x="17663" y="5568"/>
                  </a:lnTo>
                  <a:lnTo>
                    <a:pt x="17647" y="5618"/>
                  </a:lnTo>
                  <a:lnTo>
                    <a:pt x="17664" y="5640"/>
                  </a:lnTo>
                  <a:lnTo>
                    <a:pt x="17667" y="5649"/>
                  </a:lnTo>
                  <a:lnTo>
                    <a:pt x="17698" y="5721"/>
                  </a:lnTo>
                  <a:lnTo>
                    <a:pt x="17703" y="5748"/>
                  </a:lnTo>
                  <a:lnTo>
                    <a:pt x="17687" y="5793"/>
                  </a:lnTo>
                  <a:lnTo>
                    <a:pt x="17645" y="5856"/>
                  </a:lnTo>
                  <a:lnTo>
                    <a:pt x="17646" y="5893"/>
                  </a:lnTo>
                  <a:lnTo>
                    <a:pt x="17630" y="5924"/>
                  </a:lnTo>
                  <a:lnTo>
                    <a:pt x="17623" y="5972"/>
                  </a:lnTo>
                  <a:lnTo>
                    <a:pt x="17555" y="6066"/>
                  </a:lnTo>
                  <a:lnTo>
                    <a:pt x="17532" y="6140"/>
                  </a:lnTo>
                  <a:lnTo>
                    <a:pt x="17460" y="6277"/>
                  </a:lnTo>
                  <a:lnTo>
                    <a:pt x="17437" y="6306"/>
                  </a:lnTo>
                  <a:lnTo>
                    <a:pt x="17432" y="6314"/>
                  </a:lnTo>
                  <a:lnTo>
                    <a:pt x="17310" y="6490"/>
                  </a:lnTo>
                  <a:lnTo>
                    <a:pt x="17304" y="6491"/>
                  </a:lnTo>
                  <a:lnTo>
                    <a:pt x="17309" y="6467"/>
                  </a:lnTo>
                  <a:lnTo>
                    <a:pt x="17327" y="6455"/>
                  </a:lnTo>
                  <a:lnTo>
                    <a:pt x="17326" y="6445"/>
                  </a:lnTo>
                  <a:lnTo>
                    <a:pt x="17314" y="6447"/>
                  </a:lnTo>
                  <a:lnTo>
                    <a:pt x="17303" y="6462"/>
                  </a:lnTo>
                  <a:lnTo>
                    <a:pt x="17291" y="6521"/>
                  </a:lnTo>
                  <a:lnTo>
                    <a:pt x="17188" y="6646"/>
                  </a:lnTo>
                  <a:lnTo>
                    <a:pt x="17182" y="6653"/>
                  </a:lnTo>
                  <a:lnTo>
                    <a:pt x="17172" y="6678"/>
                  </a:lnTo>
                  <a:lnTo>
                    <a:pt x="17114" y="6737"/>
                  </a:lnTo>
                  <a:lnTo>
                    <a:pt x="17097" y="6754"/>
                  </a:lnTo>
                  <a:lnTo>
                    <a:pt x="17093" y="6749"/>
                  </a:lnTo>
                  <a:lnTo>
                    <a:pt x="17051" y="6807"/>
                  </a:lnTo>
                  <a:lnTo>
                    <a:pt x="16993" y="6857"/>
                  </a:lnTo>
                  <a:lnTo>
                    <a:pt x="16897" y="6987"/>
                  </a:lnTo>
                  <a:lnTo>
                    <a:pt x="16859" y="7087"/>
                  </a:lnTo>
                  <a:lnTo>
                    <a:pt x="16845" y="7103"/>
                  </a:lnTo>
                  <a:lnTo>
                    <a:pt x="16795" y="7204"/>
                  </a:lnTo>
                  <a:lnTo>
                    <a:pt x="16775" y="7230"/>
                  </a:lnTo>
                  <a:lnTo>
                    <a:pt x="16748" y="7233"/>
                  </a:lnTo>
                  <a:lnTo>
                    <a:pt x="16731" y="7250"/>
                  </a:lnTo>
                  <a:lnTo>
                    <a:pt x="16670" y="7247"/>
                  </a:lnTo>
                  <a:lnTo>
                    <a:pt x="16609" y="7302"/>
                  </a:lnTo>
                  <a:lnTo>
                    <a:pt x="16588" y="7348"/>
                  </a:lnTo>
                  <a:lnTo>
                    <a:pt x="16549" y="7362"/>
                  </a:lnTo>
                  <a:lnTo>
                    <a:pt x="16500" y="7416"/>
                  </a:lnTo>
                  <a:lnTo>
                    <a:pt x="16463" y="7401"/>
                  </a:lnTo>
                  <a:lnTo>
                    <a:pt x="16435" y="7392"/>
                  </a:lnTo>
                  <a:lnTo>
                    <a:pt x="16431" y="7404"/>
                  </a:lnTo>
                  <a:lnTo>
                    <a:pt x="16429" y="7404"/>
                  </a:lnTo>
                  <a:lnTo>
                    <a:pt x="16454" y="7423"/>
                  </a:lnTo>
                  <a:lnTo>
                    <a:pt x="16432" y="7394"/>
                  </a:lnTo>
                  <a:lnTo>
                    <a:pt x="16426" y="7386"/>
                  </a:lnTo>
                  <a:lnTo>
                    <a:pt x="16396" y="7393"/>
                  </a:lnTo>
                  <a:lnTo>
                    <a:pt x="16391" y="7407"/>
                  </a:lnTo>
                  <a:lnTo>
                    <a:pt x="16372" y="7385"/>
                  </a:lnTo>
                  <a:lnTo>
                    <a:pt x="16332" y="7446"/>
                  </a:lnTo>
                  <a:lnTo>
                    <a:pt x="16313" y="7429"/>
                  </a:lnTo>
                  <a:lnTo>
                    <a:pt x="16310" y="7435"/>
                  </a:lnTo>
                  <a:lnTo>
                    <a:pt x="16308" y="7440"/>
                  </a:lnTo>
                  <a:lnTo>
                    <a:pt x="16303" y="7455"/>
                  </a:lnTo>
                  <a:lnTo>
                    <a:pt x="16301" y="7436"/>
                  </a:lnTo>
                  <a:lnTo>
                    <a:pt x="16284" y="7443"/>
                  </a:lnTo>
                  <a:lnTo>
                    <a:pt x="16271" y="7439"/>
                  </a:lnTo>
                  <a:lnTo>
                    <a:pt x="16304" y="7421"/>
                  </a:lnTo>
                  <a:lnTo>
                    <a:pt x="16312" y="7396"/>
                  </a:lnTo>
                  <a:lnTo>
                    <a:pt x="16353" y="7372"/>
                  </a:lnTo>
                  <a:lnTo>
                    <a:pt x="16362" y="7376"/>
                  </a:lnTo>
                  <a:lnTo>
                    <a:pt x="16394" y="7344"/>
                  </a:lnTo>
                  <a:lnTo>
                    <a:pt x="16406" y="7352"/>
                  </a:lnTo>
                  <a:lnTo>
                    <a:pt x="16402" y="7324"/>
                  </a:lnTo>
                  <a:lnTo>
                    <a:pt x="16377" y="7317"/>
                  </a:lnTo>
                  <a:lnTo>
                    <a:pt x="16357" y="7343"/>
                  </a:lnTo>
                  <a:lnTo>
                    <a:pt x="16354" y="7339"/>
                  </a:lnTo>
                  <a:lnTo>
                    <a:pt x="16340" y="7350"/>
                  </a:lnTo>
                  <a:lnTo>
                    <a:pt x="16356" y="7310"/>
                  </a:lnTo>
                  <a:lnTo>
                    <a:pt x="16349" y="7292"/>
                  </a:lnTo>
                  <a:lnTo>
                    <a:pt x="16337" y="7308"/>
                  </a:lnTo>
                  <a:lnTo>
                    <a:pt x="16344" y="7321"/>
                  </a:lnTo>
                  <a:lnTo>
                    <a:pt x="16336" y="7341"/>
                  </a:lnTo>
                  <a:lnTo>
                    <a:pt x="16319" y="7367"/>
                  </a:lnTo>
                  <a:lnTo>
                    <a:pt x="16298" y="7360"/>
                  </a:lnTo>
                  <a:lnTo>
                    <a:pt x="16259" y="7322"/>
                  </a:lnTo>
                  <a:lnTo>
                    <a:pt x="16219" y="7308"/>
                  </a:lnTo>
                  <a:lnTo>
                    <a:pt x="16198" y="7306"/>
                  </a:lnTo>
                  <a:lnTo>
                    <a:pt x="16164" y="7282"/>
                  </a:lnTo>
                  <a:lnTo>
                    <a:pt x="16145" y="7284"/>
                  </a:lnTo>
                  <a:lnTo>
                    <a:pt x="16148" y="7269"/>
                  </a:lnTo>
                  <a:lnTo>
                    <a:pt x="16135" y="7257"/>
                  </a:lnTo>
                  <a:lnTo>
                    <a:pt x="16139" y="7275"/>
                  </a:lnTo>
                  <a:lnTo>
                    <a:pt x="16133" y="7286"/>
                  </a:lnTo>
                  <a:lnTo>
                    <a:pt x="16103" y="7289"/>
                  </a:lnTo>
                  <a:lnTo>
                    <a:pt x="16088" y="7277"/>
                  </a:lnTo>
                  <a:lnTo>
                    <a:pt x="16090" y="7267"/>
                  </a:lnTo>
                  <a:lnTo>
                    <a:pt x="16084" y="7273"/>
                  </a:lnTo>
                  <a:lnTo>
                    <a:pt x="16086" y="7257"/>
                  </a:lnTo>
                  <a:lnTo>
                    <a:pt x="16088" y="7220"/>
                  </a:lnTo>
                  <a:lnTo>
                    <a:pt x="16094" y="7229"/>
                  </a:lnTo>
                  <a:lnTo>
                    <a:pt x="16093" y="7196"/>
                  </a:lnTo>
                  <a:lnTo>
                    <a:pt x="16110" y="7118"/>
                  </a:lnTo>
                  <a:lnTo>
                    <a:pt x="16116" y="7116"/>
                  </a:lnTo>
                  <a:lnTo>
                    <a:pt x="16118" y="7093"/>
                  </a:lnTo>
                  <a:lnTo>
                    <a:pt x="16129" y="7073"/>
                  </a:lnTo>
                  <a:lnTo>
                    <a:pt x="16138" y="7071"/>
                  </a:lnTo>
                  <a:lnTo>
                    <a:pt x="16139" y="7043"/>
                  </a:lnTo>
                  <a:lnTo>
                    <a:pt x="16139" y="7033"/>
                  </a:lnTo>
                  <a:lnTo>
                    <a:pt x="16145" y="7032"/>
                  </a:lnTo>
                  <a:lnTo>
                    <a:pt x="16151" y="6980"/>
                  </a:lnTo>
                  <a:lnTo>
                    <a:pt x="16158" y="6983"/>
                  </a:lnTo>
                  <a:lnTo>
                    <a:pt x="16149" y="6942"/>
                  </a:lnTo>
                  <a:lnTo>
                    <a:pt x="16155" y="6941"/>
                  </a:lnTo>
                  <a:lnTo>
                    <a:pt x="16149" y="6918"/>
                  </a:lnTo>
                  <a:lnTo>
                    <a:pt x="16155" y="6808"/>
                  </a:lnTo>
                  <a:lnTo>
                    <a:pt x="16164" y="6750"/>
                  </a:lnTo>
                  <a:lnTo>
                    <a:pt x="16175" y="6725"/>
                  </a:lnTo>
                  <a:lnTo>
                    <a:pt x="16189" y="6704"/>
                  </a:lnTo>
                  <a:lnTo>
                    <a:pt x="16200" y="6694"/>
                  </a:lnTo>
                  <a:lnTo>
                    <a:pt x="16221" y="6682"/>
                  </a:lnTo>
                  <a:lnTo>
                    <a:pt x="16232" y="6652"/>
                  </a:lnTo>
                  <a:lnTo>
                    <a:pt x="16236" y="6618"/>
                  </a:lnTo>
                  <a:lnTo>
                    <a:pt x="16225" y="6577"/>
                  </a:lnTo>
                  <a:lnTo>
                    <a:pt x="16223" y="6539"/>
                  </a:lnTo>
                  <a:lnTo>
                    <a:pt x="16236" y="6499"/>
                  </a:lnTo>
                  <a:lnTo>
                    <a:pt x="16254" y="6497"/>
                  </a:lnTo>
                  <a:lnTo>
                    <a:pt x="16253" y="6478"/>
                  </a:lnTo>
                  <a:lnTo>
                    <a:pt x="16234" y="6456"/>
                  </a:lnTo>
                  <a:lnTo>
                    <a:pt x="16236" y="6433"/>
                  </a:lnTo>
                  <a:lnTo>
                    <a:pt x="16273" y="6386"/>
                  </a:lnTo>
                  <a:lnTo>
                    <a:pt x="16300" y="6392"/>
                  </a:lnTo>
                  <a:lnTo>
                    <a:pt x="16299" y="6425"/>
                  </a:lnTo>
                  <a:lnTo>
                    <a:pt x="16332" y="6421"/>
                  </a:lnTo>
                  <a:lnTo>
                    <a:pt x="16344" y="6415"/>
                  </a:lnTo>
                  <a:lnTo>
                    <a:pt x="16346" y="6404"/>
                  </a:lnTo>
                  <a:lnTo>
                    <a:pt x="16344" y="6376"/>
                  </a:lnTo>
                  <a:lnTo>
                    <a:pt x="16346" y="6342"/>
                  </a:lnTo>
                  <a:lnTo>
                    <a:pt x="16344" y="6309"/>
                  </a:lnTo>
                  <a:lnTo>
                    <a:pt x="16343" y="6290"/>
                  </a:lnTo>
                  <a:lnTo>
                    <a:pt x="16339" y="6272"/>
                  </a:lnTo>
                  <a:lnTo>
                    <a:pt x="16338" y="6253"/>
                  </a:lnTo>
                  <a:lnTo>
                    <a:pt x="16334" y="6240"/>
                  </a:lnTo>
                  <a:lnTo>
                    <a:pt x="16333" y="6216"/>
                  </a:lnTo>
                  <a:lnTo>
                    <a:pt x="16328" y="6188"/>
                  </a:lnTo>
                  <a:lnTo>
                    <a:pt x="16334" y="6164"/>
                  </a:lnTo>
                  <a:lnTo>
                    <a:pt x="16338" y="6139"/>
                  </a:lnTo>
                  <a:lnTo>
                    <a:pt x="16337" y="6116"/>
                  </a:lnTo>
                  <a:lnTo>
                    <a:pt x="16338" y="6112"/>
                  </a:lnTo>
                  <a:lnTo>
                    <a:pt x="16299" y="6012"/>
                  </a:lnTo>
                  <a:lnTo>
                    <a:pt x="16277" y="5925"/>
                  </a:lnTo>
                  <a:lnTo>
                    <a:pt x="16244" y="5744"/>
                  </a:lnTo>
                  <a:lnTo>
                    <a:pt x="16212" y="5662"/>
                  </a:lnTo>
                  <a:lnTo>
                    <a:pt x="16176" y="5482"/>
                  </a:lnTo>
                  <a:lnTo>
                    <a:pt x="16135" y="5387"/>
                  </a:lnTo>
                  <a:lnTo>
                    <a:pt x="16082" y="5307"/>
                  </a:lnTo>
                  <a:lnTo>
                    <a:pt x="16040" y="5294"/>
                  </a:lnTo>
                  <a:lnTo>
                    <a:pt x="16012" y="5298"/>
                  </a:lnTo>
                  <a:lnTo>
                    <a:pt x="15990" y="5329"/>
                  </a:lnTo>
                  <a:lnTo>
                    <a:pt x="15982" y="5363"/>
                  </a:lnTo>
                  <a:lnTo>
                    <a:pt x="15918" y="5404"/>
                  </a:lnTo>
                  <a:lnTo>
                    <a:pt x="15903" y="5458"/>
                  </a:lnTo>
                  <a:lnTo>
                    <a:pt x="15867" y="5472"/>
                  </a:lnTo>
                  <a:lnTo>
                    <a:pt x="15867" y="5482"/>
                  </a:lnTo>
                  <a:lnTo>
                    <a:pt x="15895" y="5483"/>
                  </a:lnTo>
                  <a:lnTo>
                    <a:pt x="15896" y="5502"/>
                  </a:lnTo>
                  <a:lnTo>
                    <a:pt x="15879" y="5527"/>
                  </a:lnTo>
                  <a:lnTo>
                    <a:pt x="15883" y="5546"/>
                  </a:lnTo>
                  <a:lnTo>
                    <a:pt x="15859" y="5663"/>
                  </a:lnTo>
                  <a:lnTo>
                    <a:pt x="15849" y="5669"/>
                  </a:lnTo>
                  <a:lnTo>
                    <a:pt x="15803" y="5770"/>
                  </a:lnTo>
                  <a:lnTo>
                    <a:pt x="15736" y="5749"/>
                  </a:lnTo>
                  <a:lnTo>
                    <a:pt x="15736" y="5764"/>
                  </a:lnTo>
                  <a:lnTo>
                    <a:pt x="15726" y="5745"/>
                  </a:lnTo>
                  <a:lnTo>
                    <a:pt x="15704" y="5734"/>
                  </a:lnTo>
                  <a:lnTo>
                    <a:pt x="15683" y="5675"/>
                  </a:lnTo>
                  <a:lnTo>
                    <a:pt x="15682" y="5594"/>
                  </a:lnTo>
                  <a:lnTo>
                    <a:pt x="15676" y="5538"/>
                  </a:lnTo>
                  <a:lnTo>
                    <a:pt x="15697" y="5464"/>
                  </a:lnTo>
                  <a:lnTo>
                    <a:pt x="15730" y="5461"/>
                  </a:lnTo>
                  <a:lnTo>
                    <a:pt x="15732" y="5446"/>
                  </a:lnTo>
                  <a:lnTo>
                    <a:pt x="15754" y="5453"/>
                  </a:lnTo>
                  <a:lnTo>
                    <a:pt x="15755" y="5405"/>
                  </a:lnTo>
                  <a:lnTo>
                    <a:pt x="15787" y="5387"/>
                  </a:lnTo>
                  <a:lnTo>
                    <a:pt x="15779" y="5232"/>
                  </a:lnTo>
                  <a:lnTo>
                    <a:pt x="15796" y="5205"/>
                  </a:lnTo>
                  <a:lnTo>
                    <a:pt x="15808" y="5209"/>
                  </a:lnTo>
                  <a:lnTo>
                    <a:pt x="15812" y="5218"/>
                  </a:lnTo>
                  <a:lnTo>
                    <a:pt x="15818" y="5222"/>
                  </a:lnTo>
                  <a:lnTo>
                    <a:pt x="15821" y="5221"/>
                  </a:lnTo>
                  <a:lnTo>
                    <a:pt x="15823" y="5193"/>
                  </a:lnTo>
                  <a:lnTo>
                    <a:pt x="15825" y="5178"/>
                  </a:lnTo>
                  <a:lnTo>
                    <a:pt x="15836" y="5153"/>
                  </a:lnTo>
                  <a:lnTo>
                    <a:pt x="15847" y="5133"/>
                  </a:lnTo>
                  <a:lnTo>
                    <a:pt x="15823" y="4908"/>
                  </a:lnTo>
                  <a:lnTo>
                    <a:pt x="15825" y="4813"/>
                  </a:lnTo>
                  <a:lnTo>
                    <a:pt x="15791" y="4684"/>
                  </a:lnTo>
                  <a:lnTo>
                    <a:pt x="15747" y="4661"/>
                  </a:lnTo>
                  <a:lnTo>
                    <a:pt x="15727" y="4607"/>
                  </a:lnTo>
                  <a:lnTo>
                    <a:pt x="15729" y="4592"/>
                  </a:lnTo>
                  <a:lnTo>
                    <a:pt x="15725" y="4583"/>
                  </a:lnTo>
                  <a:lnTo>
                    <a:pt x="15727" y="4560"/>
                  </a:lnTo>
                  <a:lnTo>
                    <a:pt x="15744" y="4533"/>
                  </a:lnTo>
                  <a:lnTo>
                    <a:pt x="15760" y="4556"/>
                  </a:lnTo>
                  <a:lnTo>
                    <a:pt x="15797" y="4560"/>
                  </a:lnTo>
                  <a:lnTo>
                    <a:pt x="15775" y="4539"/>
                  </a:lnTo>
                  <a:lnTo>
                    <a:pt x="15767" y="4517"/>
                  </a:lnTo>
                  <a:lnTo>
                    <a:pt x="15776" y="4506"/>
                  </a:lnTo>
                  <a:lnTo>
                    <a:pt x="15763" y="4493"/>
                  </a:lnTo>
                  <a:lnTo>
                    <a:pt x="15762" y="4464"/>
                  </a:lnTo>
                  <a:lnTo>
                    <a:pt x="15740" y="4453"/>
                  </a:lnTo>
                  <a:lnTo>
                    <a:pt x="15720" y="4408"/>
                  </a:lnTo>
                  <a:lnTo>
                    <a:pt x="15716" y="4390"/>
                  </a:lnTo>
                  <a:lnTo>
                    <a:pt x="15722" y="4389"/>
                  </a:lnTo>
                  <a:lnTo>
                    <a:pt x="15721" y="4375"/>
                  </a:lnTo>
                  <a:lnTo>
                    <a:pt x="15683" y="4341"/>
                  </a:lnTo>
                  <a:lnTo>
                    <a:pt x="15676" y="4333"/>
                  </a:lnTo>
                  <a:lnTo>
                    <a:pt x="15640" y="4338"/>
                  </a:lnTo>
                  <a:lnTo>
                    <a:pt x="15590" y="4301"/>
                  </a:lnTo>
                  <a:lnTo>
                    <a:pt x="15557" y="4305"/>
                  </a:lnTo>
                  <a:lnTo>
                    <a:pt x="15504" y="4264"/>
                  </a:lnTo>
                  <a:lnTo>
                    <a:pt x="15438" y="4277"/>
                  </a:lnTo>
                  <a:lnTo>
                    <a:pt x="15419" y="4222"/>
                  </a:lnTo>
                  <a:lnTo>
                    <a:pt x="15391" y="4183"/>
                  </a:lnTo>
                  <a:lnTo>
                    <a:pt x="15342" y="4170"/>
                  </a:lnTo>
                  <a:lnTo>
                    <a:pt x="15308" y="4174"/>
                  </a:lnTo>
                  <a:lnTo>
                    <a:pt x="15309" y="4189"/>
                  </a:lnTo>
                  <a:lnTo>
                    <a:pt x="15291" y="4196"/>
                  </a:lnTo>
                  <a:lnTo>
                    <a:pt x="15250" y="4158"/>
                  </a:lnTo>
                  <a:lnTo>
                    <a:pt x="15188" y="4128"/>
                  </a:lnTo>
                  <a:lnTo>
                    <a:pt x="15182" y="4119"/>
                  </a:lnTo>
                  <a:lnTo>
                    <a:pt x="15160" y="4121"/>
                  </a:lnTo>
                  <a:lnTo>
                    <a:pt x="15159" y="4160"/>
                  </a:lnTo>
                  <a:lnTo>
                    <a:pt x="15084" y="4169"/>
                  </a:lnTo>
                  <a:lnTo>
                    <a:pt x="15110" y="4199"/>
                  </a:lnTo>
                  <a:lnTo>
                    <a:pt x="15094" y="4253"/>
                  </a:lnTo>
                  <a:lnTo>
                    <a:pt x="15071" y="4280"/>
                  </a:lnTo>
                  <a:lnTo>
                    <a:pt x="15066" y="4356"/>
                  </a:lnTo>
                  <a:lnTo>
                    <a:pt x="15081" y="4402"/>
                  </a:lnTo>
                  <a:lnTo>
                    <a:pt x="15104" y="4442"/>
                  </a:lnTo>
                  <a:lnTo>
                    <a:pt x="15146" y="4441"/>
                  </a:lnTo>
                  <a:lnTo>
                    <a:pt x="15150" y="4450"/>
                  </a:lnTo>
                  <a:lnTo>
                    <a:pt x="15130" y="4481"/>
                  </a:lnTo>
                  <a:lnTo>
                    <a:pt x="15068" y="4503"/>
                  </a:lnTo>
                  <a:lnTo>
                    <a:pt x="15031" y="4560"/>
                  </a:lnTo>
                  <a:lnTo>
                    <a:pt x="15019" y="4561"/>
                  </a:lnTo>
                  <a:lnTo>
                    <a:pt x="15000" y="4606"/>
                  </a:lnTo>
                  <a:lnTo>
                    <a:pt x="14996" y="4640"/>
                  </a:lnTo>
                  <a:lnTo>
                    <a:pt x="15019" y="4742"/>
                  </a:lnTo>
                  <a:lnTo>
                    <a:pt x="15023" y="4879"/>
                  </a:lnTo>
                  <a:lnTo>
                    <a:pt x="15004" y="4990"/>
                  </a:lnTo>
                  <a:lnTo>
                    <a:pt x="14989" y="5045"/>
                  </a:lnTo>
                  <a:lnTo>
                    <a:pt x="14974" y="5041"/>
                  </a:lnTo>
                  <a:lnTo>
                    <a:pt x="14980" y="4988"/>
                  </a:lnTo>
                  <a:lnTo>
                    <a:pt x="14994" y="4938"/>
                  </a:lnTo>
                  <a:lnTo>
                    <a:pt x="14989" y="4838"/>
                  </a:lnTo>
                  <a:lnTo>
                    <a:pt x="14995" y="4838"/>
                  </a:lnTo>
                  <a:lnTo>
                    <a:pt x="14988" y="4830"/>
                  </a:lnTo>
                  <a:lnTo>
                    <a:pt x="14974" y="4854"/>
                  </a:lnTo>
                  <a:lnTo>
                    <a:pt x="14973" y="4900"/>
                  </a:lnTo>
                  <a:lnTo>
                    <a:pt x="14965" y="4932"/>
                  </a:lnTo>
                  <a:lnTo>
                    <a:pt x="14977" y="4931"/>
                  </a:lnTo>
                  <a:lnTo>
                    <a:pt x="14981" y="4945"/>
                  </a:lnTo>
                  <a:lnTo>
                    <a:pt x="14967" y="5037"/>
                  </a:lnTo>
                  <a:lnTo>
                    <a:pt x="14952" y="5039"/>
                  </a:lnTo>
                  <a:lnTo>
                    <a:pt x="14937" y="4970"/>
                  </a:lnTo>
                  <a:lnTo>
                    <a:pt x="14944" y="4926"/>
                  </a:lnTo>
                  <a:lnTo>
                    <a:pt x="14949" y="4916"/>
                  </a:lnTo>
                  <a:lnTo>
                    <a:pt x="14947" y="4883"/>
                  </a:lnTo>
                  <a:lnTo>
                    <a:pt x="14941" y="4865"/>
                  </a:lnTo>
                  <a:lnTo>
                    <a:pt x="14929" y="4881"/>
                  </a:lnTo>
                  <a:lnTo>
                    <a:pt x="14941" y="4808"/>
                  </a:lnTo>
                  <a:lnTo>
                    <a:pt x="14947" y="4817"/>
                  </a:lnTo>
                  <a:lnTo>
                    <a:pt x="14946" y="4798"/>
                  </a:lnTo>
                  <a:lnTo>
                    <a:pt x="14925" y="4739"/>
                  </a:lnTo>
                  <a:lnTo>
                    <a:pt x="14934" y="4724"/>
                  </a:lnTo>
                  <a:lnTo>
                    <a:pt x="14940" y="4737"/>
                  </a:lnTo>
                  <a:lnTo>
                    <a:pt x="14943" y="4675"/>
                  </a:lnTo>
                  <a:lnTo>
                    <a:pt x="14923" y="4706"/>
                  </a:lnTo>
                  <a:lnTo>
                    <a:pt x="14914" y="4707"/>
                  </a:lnTo>
                  <a:lnTo>
                    <a:pt x="14903" y="4779"/>
                  </a:lnTo>
                  <a:lnTo>
                    <a:pt x="14874" y="4859"/>
                  </a:lnTo>
                  <a:lnTo>
                    <a:pt x="14870" y="4912"/>
                  </a:lnTo>
                  <a:lnTo>
                    <a:pt x="14850" y="4928"/>
                  </a:lnTo>
                  <a:lnTo>
                    <a:pt x="14825" y="4908"/>
                  </a:lnTo>
                  <a:lnTo>
                    <a:pt x="14807" y="4972"/>
                  </a:lnTo>
                  <a:lnTo>
                    <a:pt x="14785" y="4970"/>
                  </a:lnTo>
                  <a:lnTo>
                    <a:pt x="14778" y="4999"/>
                  </a:lnTo>
                  <a:lnTo>
                    <a:pt x="14787" y="5112"/>
                  </a:lnTo>
                  <a:lnTo>
                    <a:pt x="14729" y="5167"/>
                  </a:lnTo>
                  <a:lnTo>
                    <a:pt x="14730" y="5194"/>
                  </a:lnTo>
                  <a:lnTo>
                    <a:pt x="14755" y="5273"/>
                  </a:lnTo>
                  <a:lnTo>
                    <a:pt x="14752" y="5325"/>
                  </a:lnTo>
                  <a:lnTo>
                    <a:pt x="14758" y="5443"/>
                  </a:lnTo>
                  <a:lnTo>
                    <a:pt x="14769" y="5427"/>
                  </a:lnTo>
                  <a:lnTo>
                    <a:pt x="14782" y="5440"/>
                  </a:lnTo>
                  <a:lnTo>
                    <a:pt x="14758" y="5457"/>
                  </a:lnTo>
                  <a:lnTo>
                    <a:pt x="14726" y="5646"/>
                  </a:lnTo>
                  <a:lnTo>
                    <a:pt x="14696" y="5717"/>
                  </a:lnTo>
                  <a:lnTo>
                    <a:pt x="14700" y="5740"/>
                  </a:lnTo>
                  <a:lnTo>
                    <a:pt x="14734" y="5807"/>
                  </a:lnTo>
                  <a:lnTo>
                    <a:pt x="14727" y="5803"/>
                  </a:lnTo>
                  <a:lnTo>
                    <a:pt x="14752" y="5938"/>
                  </a:lnTo>
                  <a:lnTo>
                    <a:pt x="14746" y="5947"/>
                  </a:lnTo>
                  <a:lnTo>
                    <a:pt x="14726" y="6016"/>
                  </a:lnTo>
                  <a:lnTo>
                    <a:pt x="14725" y="6059"/>
                  </a:lnTo>
                  <a:lnTo>
                    <a:pt x="14790" y="6260"/>
                  </a:lnTo>
                  <a:lnTo>
                    <a:pt x="14807" y="6248"/>
                  </a:lnTo>
                  <a:lnTo>
                    <a:pt x="14815" y="6229"/>
                  </a:lnTo>
                  <a:lnTo>
                    <a:pt x="14816" y="6252"/>
                  </a:lnTo>
                  <a:lnTo>
                    <a:pt x="14803" y="6273"/>
                  </a:lnTo>
                  <a:lnTo>
                    <a:pt x="14793" y="6274"/>
                  </a:lnTo>
                  <a:lnTo>
                    <a:pt x="14827" y="6350"/>
                  </a:lnTo>
                  <a:lnTo>
                    <a:pt x="14837" y="6373"/>
                  </a:lnTo>
                  <a:lnTo>
                    <a:pt x="14840" y="6358"/>
                  </a:lnTo>
                  <a:lnTo>
                    <a:pt x="14858" y="6361"/>
                  </a:lnTo>
                  <a:lnTo>
                    <a:pt x="14866" y="6341"/>
                  </a:lnTo>
                  <a:lnTo>
                    <a:pt x="14873" y="6350"/>
                  </a:lnTo>
                  <a:lnTo>
                    <a:pt x="14853" y="6385"/>
                  </a:lnTo>
                  <a:lnTo>
                    <a:pt x="14841" y="6382"/>
                  </a:lnTo>
                  <a:lnTo>
                    <a:pt x="14886" y="6500"/>
                  </a:lnTo>
                  <a:lnTo>
                    <a:pt x="14911" y="6449"/>
                  </a:lnTo>
                  <a:lnTo>
                    <a:pt x="14915" y="6477"/>
                  </a:lnTo>
                  <a:lnTo>
                    <a:pt x="14901" y="6484"/>
                  </a:lnTo>
                  <a:lnTo>
                    <a:pt x="14930" y="6518"/>
                  </a:lnTo>
                  <a:lnTo>
                    <a:pt x="14924" y="6523"/>
                  </a:lnTo>
                  <a:lnTo>
                    <a:pt x="14898" y="6494"/>
                  </a:lnTo>
                  <a:lnTo>
                    <a:pt x="14890" y="6509"/>
                  </a:lnTo>
                  <a:lnTo>
                    <a:pt x="14914" y="6625"/>
                  </a:lnTo>
                  <a:lnTo>
                    <a:pt x="14937" y="6793"/>
                  </a:lnTo>
                  <a:lnTo>
                    <a:pt x="14942" y="7001"/>
                  </a:lnTo>
                  <a:lnTo>
                    <a:pt x="14935" y="7101"/>
                  </a:lnTo>
                  <a:lnTo>
                    <a:pt x="14916" y="7208"/>
                  </a:lnTo>
                  <a:lnTo>
                    <a:pt x="14884" y="7302"/>
                  </a:lnTo>
                  <a:lnTo>
                    <a:pt x="14863" y="7485"/>
                  </a:lnTo>
                  <a:lnTo>
                    <a:pt x="14801" y="7617"/>
                  </a:lnTo>
                  <a:lnTo>
                    <a:pt x="14792" y="7636"/>
                  </a:lnTo>
                  <a:lnTo>
                    <a:pt x="14698" y="7747"/>
                  </a:lnTo>
                  <a:lnTo>
                    <a:pt x="14634" y="7798"/>
                  </a:lnTo>
                  <a:lnTo>
                    <a:pt x="14576" y="7796"/>
                  </a:lnTo>
                  <a:lnTo>
                    <a:pt x="14564" y="7783"/>
                  </a:lnTo>
                  <a:lnTo>
                    <a:pt x="14571" y="7768"/>
                  </a:lnTo>
                  <a:lnTo>
                    <a:pt x="14554" y="7775"/>
                  </a:lnTo>
                  <a:lnTo>
                    <a:pt x="14528" y="7747"/>
                  </a:lnTo>
                  <a:lnTo>
                    <a:pt x="14522" y="7741"/>
                  </a:lnTo>
                  <a:lnTo>
                    <a:pt x="14481" y="7646"/>
                  </a:lnTo>
                  <a:lnTo>
                    <a:pt x="14439" y="7480"/>
                  </a:lnTo>
                  <a:lnTo>
                    <a:pt x="14413" y="7441"/>
                  </a:lnTo>
                  <a:lnTo>
                    <a:pt x="14365" y="7338"/>
                  </a:lnTo>
                  <a:lnTo>
                    <a:pt x="14354" y="7287"/>
                  </a:lnTo>
                  <a:lnTo>
                    <a:pt x="14353" y="7140"/>
                  </a:lnTo>
                  <a:lnTo>
                    <a:pt x="14350" y="7125"/>
                  </a:lnTo>
                  <a:lnTo>
                    <a:pt x="14338" y="7032"/>
                  </a:lnTo>
                  <a:lnTo>
                    <a:pt x="14344" y="6899"/>
                  </a:lnTo>
                  <a:lnTo>
                    <a:pt x="14304" y="6833"/>
                  </a:lnTo>
                  <a:lnTo>
                    <a:pt x="14297" y="6753"/>
                  </a:lnTo>
                  <a:lnTo>
                    <a:pt x="14270" y="6709"/>
                  </a:lnTo>
                  <a:lnTo>
                    <a:pt x="14277" y="6665"/>
                  </a:lnTo>
                  <a:lnTo>
                    <a:pt x="14260" y="6625"/>
                  </a:lnTo>
                  <a:lnTo>
                    <a:pt x="14264" y="6581"/>
                  </a:lnTo>
                  <a:lnTo>
                    <a:pt x="14245" y="6503"/>
                  </a:lnTo>
                  <a:lnTo>
                    <a:pt x="14247" y="6422"/>
                  </a:lnTo>
                  <a:lnTo>
                    <a:pt x="14266" y="6330"/>
                  </a:lnTo>
                  <a:lnTo>
                    <a:pt x="14265" y="6244"/>
                  </a:lnTo>
                  <a:lnTo>
                    <a:pt x="14285" y="6156"/>
                  </a:lnTo>
                  <a:lnTo>
                    <a:pt x="14281" y="6081"/>
                  </a:lnTo>
                  <a:lnTo>
                    <a:pt x="14264" y="6031"/>
                  </a:lnTo>
                  <a:lnTo>
                    <a:pt x="14259" y="5936"/>
                  </a:lnTo>
                  <a:lnTo>
                    <a:pt x="14270" y="5802"/>
                  </a:lnTo>
                  <a:lnTo>
                    <a:pt x="14301" y="5755"/>
                  </a:lnTo>
                  <a:lnTo>
                    <a:pt x="14312" y="5726"/>
                  </a:lnTo>
                  <a:lnTo>
                    <a:pt x="14310" y="5688"/>
                  </a:lnTo>
                  <a:lnTo>
                    <a:pt x="14291" y="5619"/>
                  </a:lnTo>
                  <a:lnTo>
                    <a:pt x="14290" y="5530"/>
                  </a:lnTo>
                  <a:lnTo>
                    <a:pt x="14303" y="5366"/>
                  </a:lnTo>
                  <a:lnTo>
                    <a:pt x="14321" y="5302"/>
                  </a:lnTo>
                  <a:lnTo>
                    <a:pt x="14331" y="5201"/>
                  </a:lnTo>
                  <a:lnTo>
                    <a:pt x="14309" y="5190"/>
                  </a:lnTo>
                  <a:lnTo>
                    <a:pt x="14283" y="5146"/>
                  </a:lnTo>
                  <a:lnTo>
                    <a:pt x="14282" y="5136"/>
                  </a:lnTo>
                  <a:lnTo>
                    <a:pt x="14279" y="5132"/>
                  </a:lnTo>
                  <a:lnTo>
                    <a:pt x="14260" y="5172"/>
                  </a:lnTo>
                  <a:lnTo>
                    <a:pt x="14250" y="5164"/>
                  </a:lnTo>
                  <a:lnTo>
                    <a:pt x="14243" y="5198"/>
                  </a:lnTo>
                  <a:lnTo>
                    <a:pt x="14234" y="5200"/>
                  </a:lnTo>
                  <a:lnTo>
                    <a:pt x="14239" y="5180"/>
                  </a:lnTo>
                  <a:lnTo>
                    <a:pt x="14216" y="5196"/>
                  </a:lnTo>
                  <a:lnTo>
                    <a:pt x="14190" y="5290"/>
                  </a:lnTo>
                  <a:lnTo>
                    <a:pt x="14178" y="5362"/>
                  </a:lnTo>
                  <a:lnTo>
                    <a:pt x="14141" y="5400"/>
                  </a:lnTo>
                  <a:lnTo>
                    <a:pt x="14131" y="5435"/>
                  </a:lnTo>
                  <a:lnTo>
                    <a:pt x="14131" y="5444"/>
                  </a:lnTo>
                  <a:lnTo>
                    <a:pt x="14127" y="5469"/>
                  </a:lnTo>
                  <a:lnTo>
                    <a:pt x="14090" y="5473"/>
                  </a:lnTo>
                  <a:lnTo>
                    <a:pt x="14089" y="5455"/>
                  </a:lnTo>
                  <a:lnTo>
                    <a:pt x="14086" y="5450"/>
                  </a:lnTo>
                  <a:lnTo>
                    <a:pt x="14089" y="5466"/>
                  </a:lnTo>
                  <a:lnTo>
                    <a:pt x="14087" y="5449"/>
                  </a:lnTo>
                  <a:lnTo>
                    <a:pt x="14090" y="5449"/>
                  </a:lnTo>
                  <a:lnTo>
                    <a:pt x="14087" y="5400"/>
                  </a:lnTo>
                  <a:lnTo>
                    <a:pt x="14088" y="5327"/>
                  </a:lnTo>
                  <a:lnTo>
                    <a:pt x="14091" y="5327"/>
                  </a:lnTo>
                  <a:lnTo>
                    <a:pt x="14087" y="5318"/>
                  </a:lnTo>
                  <a:lnTo>
                    <a:pt x="14105" y="5281"/>
                  </a:lnTo>
                  <a:lnTo>
                    <a:pt x="14109" y="5238"/>
                  </a:lnTo>
                  <a:lnTo>
                    <a:pt x="14133" y="5185"/>
                  </a:lnTo>
                  <a:lnTo>
                    <a:pt x="14125" y="5140"/>
                  </a:lnTo>
                  <a:lnTo>
                    <a:pt x="14136" y="5116"/>
                  </a:lnTo>
                  <a:lnTo>
                    <a:pt x="14200" y="5075"/>
                  </a:lnTo>
                  <a:lnTo>
                    <a:pt x="14194" y="5014"/>
                  </a:lnTo>
                  <a:lnTo>
                    <a:pt x="14205" y="4979"/>
                  </a:lnTo>
                  <a:lnTo>
                    <a:pt x="14174" y="4979"/>
                  </a:lnTo>
                  <a:lnTo>
                    <a:pt x="14167" y="4951"/>
                  </a:lnTo>
                  <a:lnTo>
                    <a:pt x="14169" y="4953"/>
                  </a:lnTo>
                  <a:lnTo>
                    <a:pt x="14180" y="4969"/>
                  </a:lnTo>
                  <a:lnTo>
                    <a:pt x="14201" y="4971"/>
                  </a:lnTo>
                  <a:lnTo>
                    <a:pt x="14199" y="4928"/>
                  </a:lnTo>
                  <a:lnTo>
                    <a:pt x="14241" y="4799"/>
                  </a:lnTo>
                  <a:lnTo>
                    <a:pt x="14248" y="4751"/>
                  </a:lnTo>
                  <a:lnTo>
                    <a:pt x="14269" y="4687"/>
                  </a:lnTo>
                  <a:lnTo>
                    <a:pt x="14265" y="4664"/>
                  </a:lnTo>
                  <a:lnTo>
                    <a:pt x="14301" y="4493"/>
                  </a:lnTo>
                  <a:lnTo>
                    <a:pt x="14341" y="4431"/>
                  </a:lnTo>
                  <a:lnTo>
                    <a:pt x="14345" y="4398"/>
                  </a:lnTo>
                  <a:lnTo>
                    <a:pt x="14334" y="4366"/>
                  </a:lnTo>
                  <a:lnTo>
                    <a:pt x="14338" y="4332"/>
                  </a:lnTo>
                  <a:lnTo>
                    <a:pt x="14353" y="4307"/>
                  </a:lnTo>
                  <a:lnTo>
                    <a:pt x="14346" y="4298"/>
                  </a:lnTo>
                  <a:lnTo>
                    <a:pt x="14353" y="4255"/>
                  </a:lnTo>
                  <a:lnTo>
                    <a:pt x="14368" y="4248"/>
                  </a:lnTo>
                  <a:lnTo>
                    <a:pt x="14359" y="4263"/>
                  </a:lnTo>
                  <a:lnTo>
                    <a:pt x="14366" y="4276"/>
                  </a:lnTo>
                  <a:lnTo>
                    <a:pt x="14364" y="4296"/>
                  </a:lnTo>
                  <a:lnTo>
                    <a:pt x="14353" y="4325"/>
                  </a:lnTo>
                  <a:lnTo>
                    <a:pt x="14370" y="4409"/>
                  </a:lnTo>
                  <a:lnTo>
                    <a:pt x="14381" y="4450"/>
                  </a:lnTo>
                  <a:lnTo>
                    <a:pt x="14388" y="4416"/>
                  </a:lnTo>
                  <a:lnTo>
                    <a:pt x="14398" y="4424"/>
                  </a:lnTo>
                  <a:lnTo>
                    <a:pt x="14421" y="4398"/>
                  </a:lnTo>
                  <a:lnTo>
                    <a:pt x="14416" y="4379"/>
                  </a:lnTo>
                  <a:lnTo>
                    <a:pt x="14438" y="4315"/>
                  </a:lnTo>
                  <a:lnTo>
                    <a:pt x="14428" y="4298"/>
                  </a:lnTo>
                  <a:lnTo>
                    <a:pt x="14430" y="4278"/>
                  </a:lnTo>
                  <a:lnTo>
                    <a:pt x="14444" y="4267"/>
                  </a:lnTo>
                  <a:lnTo>
                    <a:pt x="14454" y="4285"/>
                  </a:lnTo>
                  <a:lnTo>
                    <a:pt x="14482" y="4286"/>
                  </a:lnTo>
                  <a:lnTo>
                    <a:pt x="14489" y="4247"/>
                  </a:lnTo>
                  <a:lnTo>
                    <a:pt x="14509" y="4226"/>
                  </a:lnTo>
                  <a:lnTo>
                    <a:pt x="14519" y="4243"/>
                  </a:lnTo>
                  <a:lnTo>
                    <a:pt x="14510" y="4306"/>
                  </a:lnTo>
                  <a:lnTo>
                    <a:pt x="14520" y="4324"/>
                  </a:lnTo>
                  <a:lnTo>
                    <a:pt x="14496" y="4332"/>
                  </a:lnTo>
                  <a:lnTo>
                    <a:pt x="14496" y="4346"/>
                  </a:lnTo>
                  <a:lnTo>
                    <a:pt x="14494" y="4351"/>
                  </a:lnTo>
                  <a:lnTo>
                    <a:pt x="14480" y="4376"/>
                  </a:lnTo>
                  <a:lnTo>
                    <a:pt x="14484" y="4395"/>
                  </a:lnTo>
                  <a:lnTo>
                    <a:pt x="14470" y="4420"/>
                  </a:lnTo>
                  <a:lnTo>
                    <a:pt x="14477" y="4438"/>
                  </a:lnTo>
                  <a:lnTo>
                    <a:pt x="14515" y="4467"/>
                  </a:lnTo>
                  <a:lnTo>
                    <a:pt x="14507" y="4420"/>
                  </a:lnTo>
                  <a:lnTo>
                    <a:pt x="14515" y="4406"/>
                  </a:lnTo>
                  <a:lnTo>
                    <a:pt x="14520" y="4376"/>
                  </a:lnTo>
                  <a:lnTo>
                    <a:pt x="14531" y="4360"/>
                  </a:lnTo>
                  <a:lnTo>
                    <a:pt x="14533" y="4341"/>
                  </a:lnTo>
                  <a:lnTo>
                    <a:pt x="14556" y="4324"/>
                  </a:lnTo>
                  <a:lnTo>
                    <a:pt x="14572" y="4289"/>
                  </a:lnTo>
                  <a:lnTo>
                    <a:pt x="14590" y="4272"/>
                  </a:lnTo>
                  <a:lnTo>
                    <a:pt x="14595" y="4191"/>
                  </a:lnTo>
                  <a:lnTo>
                    <a:pt x="14611" y="4151"/>
                  </a:lnTo>
                  <a:lnTo>
                    <a:pt x="14634" y="4134"/>
                  </a:lnTo>
                  <a:lnTo>
                    <a:pt x="14647" y="4137"/>
                  </a:lnTo>
                  <a:lnTo>
                    <a:pt x="14679" y="4119"/>
                  </a:lnTo>
                  <a:lnTo>
                    <a:pt x="14731" y="4122"/>
                  </a:lnTo>
                  <a:lnTo>
                    <a:pt x="14734" y="4117"/>
                  </a:lnTo>
                  <a:lnTo>
                    <a:pt x="14745" y="4097"/>
                  </a:lnTo>
                  <a:lnTo>
                    <a:pt x="14763" y="4095"/>
                  </a:lnTo>
                  <a:lnTo>
                    <a:pt x="14771" y="4080"/>
                  </a:lnTo>
                  <a:lnTo>
                    <a:pt x="14801" y="4080"/>
                  </a:lnTo>
                  <a:lnTo>
                    <a:pt x="14828" y="4068"/>
                  </a:lnTo>
                  <a:lnTo>
                    <a:pt x="14853" y="3974"/>
                  </a:lnTo>
                  <a:lnTo>
                    <a:pt x="14864" y="3949"/>
                  </a:lnTo>
                  <a:lnTo>
                    <a:pt x="14891" y="3951"/>
                  </a:lnTo>
                  <a:lnTo>
                    <a:pt x="14900" y="3940"/>
                  </a:lnTo>
                  <a:lnTo>
                    <a:pt x="14916" y="3948"/>
                  </a:lnTo>
                  <a:lnTo>
                    <a:pt x="14930" y="3936"/>
                  </a:lnTo>
                  <a:lnTo>
                    <a:pt x="14961" y="3947"/>
                  </a:lnTo>
                  <a:lnTo>
                    <a:pt x="14989" y="3953"/>
                  </a:lnTo>
                  <a:lnTo>
                    <a:pt x="14988" y="3943"/>
                  </a:lnTo>
                  <a:lnTo>
                    <a:pt x="15053" y="3969"/>
                  </a:lnTo>
                  <a:lnTo>
                    <a:pt x="15101" y="4029"/>
                  </a:lnTo>
                  <a:lnTo>
                    <a:pt x="15107" y="4023"/>
                  </a:lnTo>
                  <a:lnTo>
                    <a:pt x="15129" y="4040"/>
                  </a:lnTo>
                  <a:lnTo>
                    <a:pt x="15136" y="4063"/>
                  </a:lnTo>
                  <a:lnTo>
                    <a:pt x="15167" y="4074"/>
                  </a:lnTo>
                  <a:lnTo>
                    <a:pt x="15182" y="4062"/>
                  </a:lnTo>
                  <a:lnTo>
                    <a:pt x="15163" y="3988"/>
                  </a:lnTo>
                  <a:lnTo>
                    <a:pt x="15165" y="3969"/>
                  </a:lnTo>
                  <a:lnTo>
                    <a:pt x="15176" y="3958"/>
                  </a:lnTo>
                  <a:lnTo>
                    <a:pt x="15171" y="3916"/>
                  </a:lnTo>
                  <a:lnTo>
                    <a:pt x="15179" y="3891"/>
                  </a:lnTo>
                  <a:lnTo>
                    <a:pt x="15201" y="3907"/>
                  </a:lnTo>
                  <a:lnTo>
                    <a:pt x="15222" y="3900"/>
                  </a:lnTo>
                  <a:lnTo>
                    <a:pt x="15229" y="3928"/>
                  </a:lnTo>
                  <a:lnTo>
                    <a:pt x="15233" y="3937"/>
                  </a:lnTo>
                  <a:lnTo>
                    <a:pt x="15241" y="3921"/>
                  </a:lnTo>
                  <a:lnTo>
                    <a:pt x="15260" y="3938"/>
                  </a:lnTo>
                  <a:lnTo>
                    <a:pt x="15255" y="3905"/>
                  </a:lnTo>
                  <a:lnTo>
                    <a:pt x="15280" y="3907"/>
                  </a:lnTo>
                  <a:lnTo>
                    <a:pt x="15292" y="3915"/>
                  </a:lnTo>
                  <a:lnTo>
                    <a:pt x="15295" y="3905"/>
                  </a:lnTo>
                  <a:lnTo>
                    <a:pt x="15307" y="3899"/>
                  </a:lnTo>
                  <a:lnTo>
                    <a:pt x="15343" y="3905"/>
                  </a:lnTo>
                  <a:lnTo>
                    <a:pt x="15349" y="3899"/>
                  </a:lnTo>
                  <a:lnTo>
                    <a:pt x="15361" y="3897"/>
                  </a:lnTo>
                  <a:lnTo>
                    <a:pt x="15367" y="3892"/>
                  </a:lnTo>
                  <a:lnTo>
                    <a:pt x="15385" y="3889"/>
                  </a:lnTo>
                  <a:lnTo>
                    <a:pt x="15425" y="3899"/>
                  </a:lnTo>
                  <a:lnTo>
                    <a:pt x="15436" y="3884"/>
                  </a:lnTo>
                  <a:lnTo>
                    <a:pt x="15454" y="3872"/>
                  </a:lnTo>
                  <a:lnTo>
                    <a:pt x="15460" y="3880"/>
                  </a:lnTo>
                  <a:lnTo>
                    <a:pt x="15458" y="3843"/>
                  </a:lnTo>
                  <a:lnTo>
                    <a:pt x="15442" y="3825"/>
                  </a:lnTo>
                  <a:lnTo>
                    <a:pt x="15424" y="3837"/>
                  </a:lnTo>
                  <a:lnTo>
                    <a:pt x="15392" y="3789"/>
                  </a:lnTo>
                  <a:lnTo>
                    <a:pt x="15400" y="3760"/>
                  </a:lnTo>
                  <a:lnTo>
                    <a:pt x="15369" y="3745"/>
                  </a:lnTo>
                  <a:lnTo>
                    <a:pt x="15356" y="3742"/>
                  </a:lnTo>
                  <a:lnTo>
                    <a:pt x="15338" y="3729"/>
                  </a:lnTo>
                  <a:lnTo>
                    <a:pt x="15332" y="3754"/>
                  </a:lnTo>
                  <a:lnTo>
                    <a:pt x="15317" y="3751"/>
                  </a:lnTo>
                  <a:lnTo>
                    <a:pt x="15317" y="3732"/>
                  </a:lnTo>
                  <a:lnTo>
                    <a:pt x="15310" y="3736"/>
                  </a:lnTo>
                  <a:lnTo>
                    <a:pt x="15313" y="3738"/>
                  </a:lnTo>
                  <a:lnTo>
                    <a:pt x="15318" y="3738"/>
                  </a:lnTo>
                  <a:lnTo>
                    <a:pt x="15320" y="3697"/>
                  </a:lnTo>
                  <a:lnTo>
                    <a:pt x="15329" y="3694"/>
                  </a:lnTo>
                  <a:lnTo>
                    <a:pt x="15332" y="3681"/>
                  </a:lnTo>
                  <a:lnTo>
                    <a:pt x="15316" y="3658"/>
                  </a:lnTo>
                  <a:lnTo>
                    <a:pt x="15300" y="3583"/>
                  </a:lnTo>
                  <a:lnTo>
                    <a:pt x="15258" y="3494"/>
                  </a:lnTo>
                  <a:lnTo>
                    <a:pt x="15244" y="3494"/>
                  </a:lnTo>
                  <a:lnTo>
                    <a:pt x="15224" y="3516"/>
                  </a:lnTo>
                  <a:lnTo>
                    <a:pt x="15211" y="3557"/>
                  </a:lnTo>
                  <a:lnTo>
                    <a:pt x="15199" y="3560"/>
                  </a:lnTo>
                  <a:lnTo>
                    <a:pt x="15173" y="3592"/>
                  </a:lnTo>
                  <a:lnTo>
                    <a:pt x="15164" y="3580"/>
                  </a:lnTo>
                  <a:lnTo>
                    <a:pt x="15172" y="3574"/>
                  </a:lnTo>
                  <a:lnTo>
                    <a:pt x="15146" y="3539"/>
                  </a:lnTo>
                  <a:lnTo>
                    <a:pt x="15125" y="3542"/>
                  </a:lnTo>
                  <a:lnTo>
                    <a:pt x="15088" y="3594"/>
                  </a:lnTo>
                  <a:lnTo>
                    <a:pt x="15064" y="3578"/>
                  </a:lnTo>
                  <a:lnTo>
                    <a:pt x="15046" y="3585"/>
                  </a:lnTo>
                  <a:lnTo>
                    <a:pt x="15036" y="3572"/>
                  </a:lnTo>
                  <a:lnTo>
                    <a:pt x="15007" y="3590"/>
                  </a:lnTo>
                  <a:lnTo>
                    <a:pt x="14994" y="3567"/>
                  </a:lnTo>
                  <a:lnTo>
                    <a:pt x="14989" y="3545"/>
                  </a:lnTo>
                  <a:lnTo>
                    <a:pt x="14994" y="3525"/>
                  </a:lnTo>
                  <a:lnTo>
                    <a:pt x="14987" y="3502"/>
                  </a:lnTo>
                  <a:lnTo>
                    <a:pt x="14983" y="3412"/>
                  </a:lnTo>
                  <a:lnTo>
                    <a:pt x="15001" y="3353"/>
                  </a:lnTo>
                  <a:lnTo>
                    <a:pt x="15000" y="3344"/>
                  </a:lnTo>
                  <a:lnTo>
                    <a:pt x="14994" y="3340"/>
                  </a:lnTo>
                  <a:lnTo>
                    <a:pt x="14902" y="3385"/>
                  </a:lnTo>
                  <a:lnTo>
                    <a:pt x="14813" y="3481"/>
                  </a:lnTo>
                  <a:lnTo>
                    <a:pt x="14681" y="3502"/>
                  </a:lnTo>
                  <a:lnTo>
                    <a:pt x="14603" y="3559"/>
                  </a:lnTo>
                  <a:lnTo>
                    <a:pt x="14581" y="3552"/>
                  </a:lnTo>
                  <a:lnTo>
                    <a:pt x="14519" y="3645"/>
                  </a:lnTo>
                  <a:lnTo>
                    <a:pt x="14490" y="3678"/>
                  </a:lnTo>
                  <a:lnTo>
                    <a:pt x="14481" y="3674"/>
                  </a:lnTo>
                  <a:lnTo>
                    <a:pt x="14427" y="3804"/>
                  </a:lnTo>
                  <a:lnTo>
                    <a:pt x="14423" y="3785"/>
                  </a:lnTo>
                  <a:lnTo>
                    <a:pt x="14402" y="3788"/>
                  </a:lnTo>
                  <a:lnTo>
                    <a:pt x="14380" y="3767"/>
                  </a:lnTo>
                  <a:lnTo>
                    <a:pt x="14368" y="3773"/>
                  </a:lnTo>
                  <a:lnTo>
                    <a:pt x="14361" y="3802"/>
                  </a:lnTo>
                  <a:lnTo>
                    <a:pt x="14343" y="3809"/>
                  </a:lnTo>
                  <a:lnTo>
                    <a:pt x="14314" y="3785"/>
                  </a:lnTo>
                  <a:lnTo>
                    <a:pt x="14300" y="3753"/>
                  </a:lnTo>
                  <a:lnTo>
                    <a:pt x="14285" y="3750"/>
                  </a:lnTo>
                  <a:lnTo>
                    <a:pt x="14245" y="3793"/>
                  </a:lnTo>
                  <a:lnTo>
                    <a:pt x="14161" y="3812"/>
                  </a:lnTo>
                  <a:lnTo>
                    <a:pt x="14148" y="3786"/>
                  </a:lnTo>
                  <a:lnTo>
                    <a:pt x="14146" y="3748"/>
                  </a:lnTo>
                  <a:lnTo>
                    <a:pt x="14140" y="3749"/>
                  </a:lnTo>
                  <a:lnTo>
                    <a:pt x="14112" y="3729"/>
                  </a:lnTo>
                  <a:lnTo>
                    <a:pt x="14111" y="3710"/>
                  </a:lnTo>
                  <a:lnTo>
                    <a:pt x="14062" y="3645"/>
                  </a:lnTo>
                  <a:lnTo>
                    <a:pt x="14057" y="3603"/>
                  </a:lnTo>
                  <a:lnTo>
                    <a:pt x="14029" y="3587"/>
                  </a:lnTo>
                  <a:lnTo>
                    <a:pt x="14022" y="3578"/>
                  </a:lnTo>
                  <a:lnTo>
                    <a:pt x="14013" y="3580"/>
                  </a:lnTo>
                  <a:lnTo>
                    <a:pt x="14001" y="3576"/>
                  </a:lnTo>
                  <a:lnTo>
                    <a:pt x="13994" y="3554"/>
                  </a:lnTo>
                  <a:lnTo>
                    <a:pt x="13963" y="3538"/>
                  </a:lnTo>
                  <a:lnTo>
                    <a:pt x="13884" y="3543"/>
                  </a:lnTo>
                  <a:lnTo>
                    <a:pt x="13869" y="3536"/>
                  </a:lnTo>
                  <a:lnTo>
                    <a:pt x="13831" y="3559"/>
                  </a:lnTo>
                  <a:lnTo>
                    <a:pt x="13809" y="3609"/>
                  </a:lnTo>
                  <a:lnTo>
                    <a:pt x="13813" y="3571"/>
                  </a:lnTo>
                  <a:lnTo>
                    <a:pt x="13844" y="3515"/>
                  </a:lnTo>
                  <a:lnTo>
                    <a:pt x="13826" y="3522"/>
                  </a:lnTo>
                  <a:lnTo>
                    <a:pt x="13779" y="3604"/>
                  </a:lnTo>
                  <a:lnTo>
                    <a:pt x="13764" y="3611"/>
                  </a:lnTo>
                  <a:lnTo>
                    <a:pt x="13765" y="3634"/>
                  </a:lnTo>
                  <a:lnTo>
                    <a:pt x="13752" y="3683"/>
                  </a:lnTo>
                  <a:lnTo>
                    <a:pt x="13746" y="3688"/>
                  </a:lnTo>
                  <a:lnTo>
                    <a:pt x="13743" y="3679"/>
                  </a:lnTo>
                  <a:lnTo>
                    <a:pt x="13731" y="3628"/>
                  </a:lnTo>
                  <a:lnTo>
                    <a:pt x="13736" y="3543"/>
                  </a:lnTo>
                  <a:lnTo>
                    <a:pt x="13732" y="3514"/>
                  </a:lnTo>
                  <a:lnTo>
                    <a:pt x="13712" y="3484"/>
                  </a:lnTo>
                  <a:lnTo>
                    <a:pt x="13703" y="3489"/>
                  </a:lnTo>
                  <a:lnTo>
                    <a:pt x="13697" y="3424"/>
                  </a:lnTo>
                  <a:lnTo>
                    <a:pt x="13657" y="3415"/>
                  </a:lnTo>
                  <a:lnTo>
                    <a:pt x="13647" y="3392"/>
                  </a:lnTo>
                  <a:lnTo>
                    <a:pt x="13645" y="3354"/>
                  </a:lnTo>
                  <a:lnTo>
                    <a:pt x="13635" y="3341"/>
                  </a:lnTo>
                  <a:lnTo>
                    <a:pt x="13605" y="3407"/>
                  </a:lnTo>
                  <a:lnTo>
                    <a:pt x="13591" y="3423"/>
                  </a:lnTo>
                  <a:lnTo>
                    <a:pt x="13582" y="3443"/>
                  </a:lnTo>
                  <a:lnTo>
                    <a:pt x="13566" y="3464"/>
                  </a:lnTo>
                  <a:lnTo>
                    <a:pt x="13556" y="3513"/>
                  </a:lnTo>
                  <a:lnTo>
                    <a:pt x="13545" y="3542"/>
                  </a:lnTo>
                  <a:lnTo>
                    <a:pt x="13502" y="3576"/>
                  </a:lnTo>
                  <a:lnTo>
                    <a:pt x="13486" y="3578"/>
                  </a:lnTo>
                  <a:lnTo>
                    <a:pt x="13459" y="3639"/>
                  </a:lnTo>
                  <a:lnTo>
                    <a:pt x="13403" y="3711"/>
                  </a:lnTo>
                  <a:lnTo>
                    <a:pt x="13326" y="3750"/>
                  </a:lnTo>
                  <a:lnTo>
                    <a:pt x="13302" y="3748"/>
                  </a:lnTo>
                  <a:lnTo>
                    <a:pt x="13254" y="3768"/>
                  </a:lnTo>
                  <a:lnTo>
                    <a:pt x="13188" y="3905"/>
                  </a:lnTo>
                  <a:lnTo>
                    <a:pt x="13098" y="3982"/>
                  </a:lnTo>
                  <a:lnTo>
                    <a:pt x="13083" y="3979"/>
                  </a:lnTo>
                  <a:lnTo>
                    <a:pt x="13062" y="4014"/>
                  </a:lnTo>
                  <a:lnTo>
                    <a:pt x="13055" y="4025"/>
                  </a:lnTo>
                  <a:lnTo>
                    <a:pt x="13043" y="4032"/>
                  </a:lnTo>
                  <a:lnTo>
                    <a:pt x="13021" y="4015"/>
                  </a:lnTo>
                  <a:lnTo>
                    <a:pt x="12997" y="4014"/>
                  </a:lnTo>
                  <a:lnTo>
                    <a:pt x="12968" y="3988"/>
                  </a:lnTo>
                  <a:lnTo>
                    <a:pt x="12963" y="3994"/>
                  </a:lnTo>
                  <a:lnTo>
                    <a:pt x="12962" y="3980"/>
                  </a:lnTo>
                  <a:lnTo>
                    <a:pt x="12923" y="3942"/>
                  </a:lnTo>
                  <a:lnTo>
                    <a:pt x="12943" y="3968"/>
                  </a:lnTo>
                  <a:lnTo>
                    <a:pt x="12922" y="3975"/>
                  </a:lnTo>
                  <a:lnTo>
                    <a:pt x="12947" y="3982"/>
                  </a:lnTo>
                  <a:lnTo>
                    <a:pt x="12929" y="3984"/>
                  </a:lnTo>
                  <a:lnTo>
                    <a:pt x="12915" y="4009"/>
                  </a:lnTo>
                  <a:lnTo>
                    <a:pt x="12865" y="4049"/>
                  </a:lnTo>
                  <a:lnTo>
                    <a:pt x="12869" y="3996"/>
                  </a:lnTo>
                  <a:lnTo>
                    <a:pt x="12885" y="3961"/>
                  </a:lnTo>
                  <a:lnTo>
                    <a:pt x="12874" y="3910"/>
                  </a:lnTo>
                  <a:lnTo>
                    <a:pt x="12900" y="3840"/>
                  </a:lnTo>
                  <a:lnTo>
                    <a:pt x="12901" y="3798"/>
                  </a:lnTo>
                  <a:lnTo>
                    <a:pt x="12910" y="3792"/>
                  </a:lnTo>
                  <a:lnTo>
                    <a:pt x="12893" y="3756"/>
                  </a:lnTo>
                  <a:lnTo>
                    <a:pt x="12881" y="3753"/>
                  </a:lnTo>
                  <a:lnTo>
                    <a:pt x="12877" y="3739"/>
                  </a:lnTo>
                  <a:lnTo>
                    <a:pt x="12862" y="3741"/>
                  </a:lnTo>
                  <a:lnTo>
                    <a:pt x="12845" y="3766"/>
                  </a:lnTo>
                  <a:lnTo>
                    <a:pt x="12827" y="3764"/>
                  </a:lnTo>
                  <a:lnTo>
                    <a:pt x="12783" y="3840"/>
                  </a:lnTo>
                  <a:lnTo>
                    <a:pt x="12777" y="3846"/>
                  </a:lnTo>
                  <a:lnTo>
                    <a:pt x="12771" y="3847"/>
                  </a:lnTo>
                  <a:lnTo>
                    <a:pt x="12756" y="3853"/>
                  </a:lnTo>
                  <a:lnTo>
                    <a:pt x="12749" y="3845"/>
                  </a:lnTo>
                  <a:lnTo>
                    <a:pt x="12687" y="3928"/>
                  </a:lnTo>
                  <a:lnTo>
                    <a:pt x="12681" y="3924"/>
                  </a:lnTo>
                  <a:lnTo>
                    <a:pt x="12523" y="4038"/>
                  </a:lnTo>
                  <a:lnTo>
                    <a:pt x="12490" y="4048"/>
                  </a:lnTo>
                  <a:lnTo>
                    <a:pt x="12472" y="4050"/>
                  </a:lnTo>
                  <a:lnTo>
                    <a:pt x="12436" y="4001"/>
                  </a:lnTo>
                  <a:lnTo>
                    <a:pt x="12425" y="4017"/>
                  </a:lnTo>
                  <a:lnTo>
                    <a:pt x="12418" y="4047"/>
                  </a:lnTo>
                  <a:lnTo>
                    <a:pt x="12409" y="4053"/>
                  </a:lnTo>
                  <a:lnTo>
                    <a:pt x="12399" y="4092"/>
                  </a:lnTo>
                  <a:lnTo>
                    <a:pt x="12393" y="4091"/>
                  </a:lnTo>
                  <a:lnTo>
                    <a:pt x="12368" y="4086"/>
                  </a:lnTo>
                  <a:lnTo>
                    <a:pt x="12359" y="4087"/>
                  </a:lnTo>
                  <a:lnTo>
                    <a:pt x="12368" y="4077"/>
                  </a:lnTo>
                  <a:lnTo>
                    <a:pt x="12395" y="4074"/>
                  </a:lnTo>
                  <a:lnTo>
                    <a:pt x="12396" y="4040"/>
                  </a:lnTo>
                  <a:lnTo>
                    <a:pt x="12404" y="4025"/>
                  </a:lnTo>
                  <a:lnTo>
                    <a:pt x="12416" y="4023"/>
                  </a:lnTo>
                  <a:lnTo>
                    <a:pt x="12424" y="3999"/>
                  </a:lnTo>
                  <a:lnTo>
                    <a:pt x="12431" y="3964"/>
                  </a:lnTo>
                  <a:lnTo>
                    <a:pt x="12525" y="3834"/>
                  </a:lnTo>
                  <a:lnTo>
                    <a:pt x="12561" y="3764"/>
                  </a:lnTo>
                  <a:lnTo>
                    <a:pt x="12584" y="3742"/>
                  </a:lnTo>
                  <a:lnTo>
                    <a:pt x="12603" y="3692"/>
                  </a:lnTo>
                  <a:lnTo>
                    <a:pt x="12634" y="3650"/>
                  </a:lnTo>
                  <a:lnTo>
                    <a:pt x="12691" y="3530"/>
                  </a:lnTo>
                  <a:lnTo>
                    <a:pt x="12742" y="3395"/>
                  </a:lnTo>
                  <a:lnTo>
                    <a:pt x="12856" y="3200"/>
                  </a:lnTo>
                  <a:lnTo>
                    <a:pt x="12936" y="3100"/>
                  </a:lnTo>
                  <a:lnTo>
                    <a:pt x="13091" y="2986"/>
                  </a:lnTo>
                  <a:lnTo>
                    <a:pt x="13136" y="2928"/>
                  </a:lnTo>
                  <a:lnTo>
                    <a:pt x="13171" y="2900"/>
                  </a:lnTo>
                  <a:lnTo>
                    <a:pt x="13216" y="2838"/>
                  </a:lnTo>
                  <a:lnTo>
                    <a:pt x="13213" y="2829"/>
                  </a:lnTo>
                  <a:lnTo>
                    <a:pt x="13228" y="2827"/>
                  </a:lnTo>
                  <a:lnTo>
                    <a:pt x="13230" y="2803"/>
                  </a:lnTo>
                  <a:lnTo>
                    <a:pt x="13239" y="2807"/>
                  </a:lnTo>
                  <a:lnTo>
                    <a:pt x="13274" y="2783"/>
                  </a:lnTo>
                  <a:lnTo>
                    <a:pt x="13261" y="2788"/>
                  </a:lnTo>
                  <a:lnTo>
                    <a:pt x="13250" y="2791"/>
                  </a:lnTo>
                  <a:lnTo>
                    <a:pt x="13183" y="2785"/>
                  </a:lnTo>
                  <a:lnTo>
                    <a:pt x="13163" y="2797"/>
                  </a:lnTo>
                  <a:lnTo>
                    <a:pt x="13146" y="2823"/>
                  </a:lnTo>
                  <a:lnTo>
                    <a:pt x="13134" y="2825"/>
                  </a:lnTo>
                  <a:lnTo>
                    <a:pt x="13121" y="2807"/>
                  </a:lnTo>
                  <a:lnTo>
                    <a:pt x="13100" y="2805"/>
                  </a:lnTo>
                  <a:lnTo>
                    <a:pt x="13082" y="2755"/>
                  </a:lnTo>
                  <a:lnTo>
                    <a:pt x="13036" y="2746"/>
                  </a:lnTo>
                  <a:lnTo>
                    <a:pt x="12893" y="2792"/>
                  </a:lnTo>
                  <a:lnTo>
                    <a:pt x="12887" y="2793"/>
                  </a:lnTo>
                  <a:lnTo>
                    <a:pt x="12886" y="2770"/>
                  </a:lnTo>
                  <a:lnTo>
                    <a:pt x="12828" y="2810"/>
                  </a:lnTo>
                  <a:lnTo>
                    <a:pt x="12808" y="2784"/>
                  </a:lnTo>
                  <a:lnTo>
                    <a:pt x="12810" y="2760"/>
                  </a:lnTo>
                  <a:lnTo>
                    <a:pt x="12787" y="2734"/>
                  </a:lnTo>
                  <a:lnTo>
                    <a:pt x="12773" y="2684"/>
                  </a:lnTo>
                  <a:lnTo>
                    <a:pt x="12718" y="2743"/>
                  </a:lnTo>
                  <a:lnTo>
                    <a:pt x="12692" y="2770"/>
                  </a:lnTo>
                  <a:lnTo>
                    <a:pt x="12651" y="2851"/>
                  </a:lnTo>
                  <a:lnTo>
                    <a:pt x="12607" y="2875"/>
                  </a:lnTo>
                  <a:lnTo>
                    <a:pt x="12595" y="2891"/>
                  </a:lnTo>
                  <a:lnTo>
                    <a:pt x="12574" y="2879"/>
                  </a:lnTo>
                  <a:lnTo>
                    <a:pt x="12536" y="2908"/>
                  </a:lnTo>
                  <a:lnTo>
                    <a:pt x="12533" y="2856"/>
                  </a:lnTo>
                  <a:lnTo>
                    <a:pt x="12485" y="2857"/>
                  </a:lnTo>
                  <a:lnTo>
                    <a:pt x="12490" y="2833"/>
                  </a:lnTo>
                  <a:lnTo>
                    <a:pt x="12475" y="2787"/>
                  </a:lnTo>
                  <a:lnTo>
                    <a:pt x="12427" y="2788"/>
                  </a:lnTo>
                  <a:lnTo>
                    <a:pt x="12374" y="2761"/>
                  </a:lnTo>
                  <a:lnTo>
                    <a:pt x="12366" y="2715"/>
                  </a:lnTo>
                  <a:lnTo>
                    <a:pt x="12349" y="2679"/>
                  </a:lnTo>
                  <a:lnTo>
                    <a:pt x="12268" y="2703"/>
                  </a:lnTo>
                  <a:lnTo>
                    <a:pt x="12261" y="2747"/>
                  </a:lnTo>
                  <a:lnTo>
                    <a:pt x="12276" y="2793"/>
                  </a:lnTo>
                  <a:lnTo>
                    <a:pt x="12244" y="2816"/>
                  </a:lnTo>
                  <a:lnTo>
                    <a:pt x="12199" y="2712"/>
                  </a:lnTo>
                  <a:lnTo>
                    <a:pt x="12200" y="2674"/>
                  </a:lnTo>
                  <a:lnTo>
                    <a:pt x="12184" y="2647"/>
                  </a:lnTo>
                  <a:lnTo>
                    <a:pt x="12121" y="2655"/>
                  </a:lnTo>
                  <a:lnTo>
                    <a:pt x="12111" y="2642"/>
                  </a:lnTo>
                  <a:lnTo>
                    <a:pt x="12110" y="2614"/>
                  </a:lnTo>
                  <a:lnTo>
                    <a:pt x="12136" y="2601"/>
                  </a:lnTo>
                  <a:lnTo>
                    <a:pt x="12129" y="2573"/>
                  </a:lnTo>
                  <a:lnTo>
                    <a:pt x="12095" y="2577"/>
                  </a:lnTo>
                  <a:lnTo>
                    <a:pt x="12018" y="2535"/>
                  </a:lnTo>
                  <a:lnTo>
                    <a:pt x="12014" y="2521"/>
                  </a:lnTo>
                  <a:lnTo>
                    <a:pt x="11942" y="2535"/>
                  </a:lnTo>
                  <a:lnTo>
                    <a:pt x="11899" y="2531"/>
                  </a:lnTo>
                  <a:lnTo>
                    <a:pt x="11838" y="2581"/>
                  </a:lnTo>
                  <a:lnTo>
                    <a:pt x="11837" y="2614"/>
                  </a:lnTo>
                  <a:lnTo>
                    <a:pt x="11820" y="2631"/>
                  </a:lnTo>
                  <a:lnTo>
                    <a:pt x="11728" y="2666"/>
                  </a:lnTo>
                  <a:lnTo>
                    <a:pt x="11715" y="2653"/>
                  </a:lnTo>
                  <a:lnTo>
                    <a:pt x="11716" y="2615"/>
                  </a:lnTo>
                  <a:lnTo>
                    <a:pt x="11699" y="2574"/>
                  </a:lnTo>
                  <a:lnTo>
                    <a:pt x="11563" y="2577"/>
                  </a:lnTo>
                  <a:lnTo>
                    <a:pt x="11549" y="2541"/>
                  </a:lnTo>
                  <a:lnTo>
                    <a:pt x="11533" y="2533"/>
                  </a:lnTo>
                  <a:lnTo>
                    <a:pt x="11494" y="2528"/>
                  </a:lnTo>
                  <a:lnTo>
                    <a:pt x="11480" y="2554"/>
                  </a:lnTo>
                  <a:lnTo>
                    <a:pt x="11440" y="2544"/>
                  </a:lnTo>
                  <a:lnTo>
                    <a:pt x="11392" y="2498"/>
                  </a:lnTo>
                  <a:lnTo>
                    <a:pt x="11387" y="2456"/>
                  </a:lnTo>
                  <a:lnTo>
                    <a:pt x="11391" y="2413"/>
                  </a:lnTo>
                  <a:lnTo>
                    <a:pt x="11361" y="2241"/>
                  </a:lnTo>
                  <a:lnTo>
                    <a:pt x="11344" y="2196"/>
                  </a:lnTo>
                  <a:lnTo>
                    <a:pt x="11322" y="2065"/>
                  </a:lnTo>
                  <a:lnTo>
                    <a:pt x="11319" y="2052"/>
                  </a:lnTo>
                  <a:lnTo>
                    <a:pt x="11281" y="2033"/>
                  </a:lnTo>
                  <a:lnTo>
                    <a:pt x="11248" y="2046"/>
                  </a:lnTo>
                  <a:lnTo>
                    <a:pt x="11206" y="2037"/>
                  </a:lnTo>
                  <a:lnTo>
                    <a:pt x="11206" y="2044"/>
                  </a:lnTo>
                  <a:lnTo>
                    <a:pt x="11217" y="2335"/>
                  </a:lnTo>
                  <a:lnTo>
                    <a:pt x="10498" y="2424"/>
                  </a:lnTo>
                  <a:lnTo>
                    <a:pt x="10493" y="2424"/>
                  </a:lnTo>
                  <a:lnTo>
                    <a:pt x="10464" y="2427"/>
                  </a:lnTo>
                  <a:lnTo>
                    <a:pt x="9595" y="2497"/>
                  </a:lnTo>
                  <a:lnTo>
                    <a:pt x="8991" y="2520"/>
                  </a:lnTo>
                  <a:lnTo>
                    <a:pt x="8091" y="2517"/>
                  </a:lnTo>
                  <a:lnTo>
                    <a:pt x="8089" y="2517"/>
                  </a:lnTo>
                  <a:lnTo>
                    <a:pt x="8080" y="2526"/>
                  </a:lnTo>
                  <a:lnTo>
                    <a:pt x="7365" y="2512"/>
                  </a:lnTo>
                  <a:lnTo>
                    <a:pt x="6922" y="2493"/>
                  </a:lnTo>
                  <a:lnTo>
                    <a:pt x="5921" y="2404"/>
                  </a:lnTo>
                  <a:lnTo>
                    <a:pt x="5230" y="2324"/>
                  </a:lnTo>
                  <a:lnTo>
                    <a:pt x="4730" y="2243"/>
                  </a:lnTo>
                  <a:cubicBezTo>
                    <a:pt x="4712" y="2241"/>
                    <a:pt x="4692" y="2239"/>
                    <a:pt x="4672" y="2237"/>
                  </a:cubicBezTo>
                  <a:cubicBezTo>
                    <a:pt x="4669" y="2236"/>
                    <a:pt x="4665" y="2236"/>
                    <a:pt x="4662" y="2235"/>
                  </a:cubicBezTo>
                  <a:cubicBezTo>
                    <a:pt x="4644" y="2233"/>
                    <a:pt x="4626" y="2230"/>
                    <a:pt x="4608" y="2228"/>
                  </a:cubicBezTo>
                  <a:cubicBezTo>
                    <a:pt x="4599" y="2226"/>
                    <a:pt x="4589" y="2225"/>
                    <a:pt x="4579" y="2223"/>
                  </a:cubicBezTo>
                  <a:cubicBezTo>
                    <a:pt x="4558" y="2220"/>
                    <a:pt x="4537" y="2217"/>
                    <a:pt x="4515" y="2213"/>
                  </a:cubicBezTo>
                  <a:cubicBezTo>
                    <a:pt x="4507" y="2212"/>
                    <a:pt x="4499" y="2210"/>
                    <a:pt x="4490" y="2209"/>
                  </a:cubicBezTo>
                  <a:cubicBezTo>
                    <a:pt x="4467" y="2205"/>
                    <a:pt x="4443" y="2200"/>
                    <a:pt x="4419" y="2196"/>
                  </a:cubicBezTo>
                  <a:cubicBezTo>
                    <a:pt x="4411" y="2194"/>
                    <a:pt x="4403" y="2193"/>
                    <a:pt x="4395" y="2191"/>
                  </a:cubicBezTo>
                  <a:cubicBezTo>
                    <a:pt x="4370" y="2186"/>
                    <a:pt x="4344" y="2181"/>
                    <a:pt x="4318" y="2176"/>
                  </a:cubicBezTo>
                  <a:cubicBezTo>
                    <a:pt x="4310" y="2174"/>
                    <a:pt x="4302" y="2172"/>
                    <a:pt x="4295" y="2171"/>
                  </a:cubicBezTo>
                  <a:cubicBezTo>
                    <a:pt x="4268" y="2165"/>
                    <a:pt x="4241" y="2159"/>
                    <a:pt x="4214" y="2153"/>
                  </a:cubicBezTo>
                  <a:cubicBezTo>
                    <a:pt x="4205" y="2151"/>
                    <a:pt x="4195" y="2149"/>
                    <a:pt x="4186" y="2147"/>
                  </a:cubicBezTo>
                  <a:cubicBezTo>
                    <a:pt x="4160" y="2141"/>
                    <a:pt x="4133" y="2135"/>
                    <a:pt x="4106" y="2129"/>
                  </a:cubicBezTo>
                  <a:cubicBezTo>
                    <a:pt x="4093" y="2126"/>
                    <a:pt x="4079" y="2122"/>
                    <a:pt x="4065" y="2119"/>
                  </a:cubicBezTo>
                  <a:cubicBezTo>
                    <a:pt x="4041" y="2113"/>
                    <a:pt x="4018" y="2108"/>
                    <a:pt x="3994" y="2102"/>
                  </a:cubicBezTo>
                  <a:cubicBezTo>
                    <a:pt x="3956" y="2093"/>
                    <a:pt x="3917" y="2083"/>
                    <a:pt x="3878" y="2073"/>
                  </a:cubicBezTo>
                  <a:cubicBezTo>
                    <a:pt x="3769" y="2045"/>
                    <a:pt x="3657" y="2015"/>
                    <a:pt x="3543" y="1982"/>
                  </a:cubicBezTo>
                  <a:cubicBezTo>
                    <a:pt x="2714" y="1747"/>
                    <a:pt x="1808" y="1416"/>
                    <a:pt x="1578" y="1236"/>
                  </a:cubicBezTo>
                  <a:lnTo>
                    <a:pt x="1586" y="1264"/>
                  </a:lnTo>
                  <a:lnTo>
                    <a:pt x="1583" y="1273"/>
                  </a:lnTo>
                  <a:lnTo>
                    <a:pt x="1580" y="1274"/>
                  </a:lnTo>
                  <a:lnTo>
                    <a:pt x="1574" y="1270"/>
                  </a:lnTo>
                  <a:lnTo>
                    <a:pt x="1570" y="1261"/>
                  </a:lnTo>
                  <a:lnTo>
                    <a:pt x="1567" y="1256"/>
                  </a:lnTo>
                  <a:lnTo>
                    <a:pt x="1564" y="1257"/>
                  </a:lnTo>
                  <a:lnTo>
                    <a:pt x="1559" y="1271"/>
                  </a:lnTo>
                  <a:lnTo>
                    <a:pt x="1559" y="1281"/>
                  </a:lnTo>
                  <a:lnTo>
                    <a:pt x="1569" y="1289"/>
                  </a:lnTo>
                  <a:lnTo>
                    <a:pt x="1572" y="1294"/>
                  </a:lnTo>
                  <a:lnTo>
                    <a:pt x="1572" y="1298"/>
                  </a:lnTo>
                  <a:lnTo>
                    <a:pt x="1570" y="1309"/>
                  </a:lnTo>
                  <a:lnTo>
                    <a:pt x="1558" y="1319"/>
                  </a:lnTo>
                  <a:lnTo>
                    <a:pt x="1559" y="1329"/>
                  </a:lnTo>
                  <a:lnTo>
                    <a:pt x="1579" y="1369"/>
                  </a:lnTo>
                  <a:lnTo>
                    <a:pt x="1579" y="1373"/>
                  </a:lnTo>
                  <a:lnTo>
                    <a:pt x="1577" y="1398"/>
                  </a:lnTo>
                  <a:lnTo>
                    <a:pt x="1580" y="1397"/>
                  </a:lnTo>
                  <a:lnTo>
                    <a:pt x="1583" y="1401"/>
                  </a:lnTo>
                  <a:lnTo>
                    <a:pt x="1597" y="1423"/>
                  </a:lnTo>
                  <a:lnTo>
                    <a:pt x="1597" y="1433"/>
                  </a:lnTo>
                  <a:lnTo>
                    <a:pt x="1583" y="1458"/>
                  </a:lnTo>
                  <a:lnTo>
                    <a:pt x="1584" y="1477"/>
                  </a:lnTo>
                  <a:lnTo>
                    <a:pt x="1587" y="1482"/>
                  </a:lnTo>
                  <a:lnTo>
                    <a:pt x="1590" y="1477"/>
                  </a:lnTo>
                  <a:lnTo>
                    <a:pt x="1622" y="1440"/>
                  </a:lnTo>
                  <a:lnTo>
                    <a:pt x="1628" y="1439"/>
                  </a:lnTo>
                  <a:lnTo>
                    <a:pt x="1647" y="1465"/>
                  </a:lnTo>
                  <a:lnTo>
                    <a:pt x="1637" y="1470"/>
                  </a:lnTo>
                  <a:lnTo>
                    <a:pt x="1613" y="1490"/>
                  </a:lnTo>
                  <a:lnTo>
                    <a:pt x="1613" y="1495"/>
                  </a:lnTo>
                  <a:lnTo>
                    <a:pt x="1622" y="1519"/>
                  </a:lnTo>
                  <a:lnTo>
                    <a:pt x="1628" y="1538"/>
                  </a:lnTo>
                  <a:lnTo>
                    <a:pt x="1640" y="1560"/>
                  </a:lnTo>
                  <a:lnTo>
                    <a:pt x="1652" y="1582"/>
                  </a:lnTo>
                  <a:lnTo>
                    <a:pt x="1653" y="1602"/>
                  </a:lnTo>
                  <a:lnTo>
                    <a:pt x="1645" y="1617"/>
                  </a:lnTo>
                  <a:lnTo>
                    <a:pt x="1640" y="1622"/>
                  </a:lnTo>
                  <a:lnTo>
                    <a:pt x="1637" y="1623"/>
                  </a:lnTo>
                  <a:lnTo>
                    <a:pt x="1628" y="1619"/>
                  </a:lnTo>
                  <a:lnTo>
                    <a:pt x="1627" y="1614"/>
                  </a:lnTo>
                  <a:lnTo>
                    <a:pt x="1625" y="1619"/>
                  </a:lnTo>
                  <a:lnTo>
                    <a:pt x="1622" y="1620"/>
                  </a:lnTo>
                  <a:lnTo>
                    <a:pt x="1625" y="1700"/>
                  </a:lnTo>
                  <a:lnTo>
                    <a:pt x="1623" y="1705"/>
                  </a:lnTo>
                  <a:lnTo>
                    <a:pt x="1608" y="1684"/>
                  </a:lnTo>
                  <a:lnTo>
                    <a:pt x="1607" y="1661"/>
                  </a:lnTo>
                  <a:lnTo>
                    <a:pt x="1604" y="1661"/>
                  </a:lnTo>
                  <a:lnTo>
                    <a:pt x="1594" y="1648"/>
                  </a:lnTo>
                  <a:lnTo>
                    <a:pt x="1590" y="1653"/>
                  </a:lnTo>
                  <a:lnTo>
                    <a:pt x="1583" y="1639"/>
                  </a:lnTo>
                  <a:lnTo>
                    <a:pt x="1583" y="1637"/>
                  </a:lnTo>
                  <a:lnTo>
                    <a:pt x="1577" y="1638"/>
                  </a:lnTo>
                  <a:lnTo>
                    <a:pt x="1553" y="1647"/>
                  </a:lnTo>
                  <a:lnTo>
                    <a:pt x="1551" y="1652"/>
                  </a:lnTo>
                  <a:lnTo>
                    <a:pt x="1548" y="1657"/>
                  </a:lnTo>
                  <a:lnTo>
                    <a:pt x="1552" y="1680"/>
                  </a:lnTo>
                  <a:lnTo>
                    <a:pt x="1550" y="1709"/>
                  </a:lnTo>
                  <a:lnTo>
                    <a:pt x="1551" y="1714"/>
                  </a:lnTo>
                  <a:lnTo>
                    <a:pt x="1554" y="1718"/>
                  </a:lnTo>
                  <a:lnTo>
                    <a:pt x="1563" y="1727"/>
                  </a:lnTo>
                  <a:lnTo>
                    <a:pt x="1566" y="1722"/>
                  </a:lnTo>
                  <a:lnTo>
                    <a:pt x="1584" y="1720"/>
                  </a:lnTo>
                  <a:lnTo>
                    <a:pt x="1587" y="1723"/>
                  </a:lnTo>
                  <a:lnTo>
                    <a:pt x="1626" y="1709"/>
                  </a:lnTo>
                  <a:lnTo>
                    <a:pt x="1630" y="1727"/>
                  </a:lnTo>
                  <a:lnTo>
                    <a:pt x="1634" y="1736"/>
                  </a:lnTo>
                  <a:lnTo>
                    <a:pt x="1637" y="1736"/>
                  </a:lnTo>
                  <a:lnTo>
                    <a:pt x="1640" y="1740"/>
                  </a:lnTo>
                  <a:lnTo>
                    <a:pt x="1650" y="1767"/>
                  </a:lnTo>
                  <a:lnTo>
                    <a:pt x="1676" y="1802"/>
                  </a:lnTo>
                  <a:lnTo>
                    <a:pt x="1679" y="1806"/>
                  </a:lnTo>
                  <a:lnTo>
                    <a:pt x="1680" y="1811"/>
                  </a:lnTo>
                  <a:lnTo>
                    <a:pt x="1672" y="1836"/>
                  </a:lnTo>
                  <a:lnTo>
                    <a:pt x="1669" y="1875"/>
                  </a:lnTo>
                  <a:lnTo>
                    <a:pt x="1664" y="1906"/>
                  </a:lnTo>
                  <a:lnTo>
                    <a:pt x="1661" y="1906"/>
                  </a:lnTo>
                  <a:lnTo>
                    <a:pt x="1648" y="1864"/>
                  </a:lnTo>
                  <a:lnTo>
                    <a:pt x="1645" y="1847"/>
                  </a:lnTo>
                  <a:lnTo>
                    <a:pt x="1641" y="1836"/>
                  </a:lnTo>
                  <a:lnTo>
                    <a:pt x="1635" y="1838"/>
                  </a:lnTo>
                  <a:lnTo>
                    <a:pt x="1630" y="1838"/>
                  </a:lnTo>
                  <a:lnTo>
                    <a:pt x="1621" y="1843"/>
                  </a:lnTo>
                  <a:lnTo>
                    <a:pt x="1615" y="1848"/>
                  </a:lnTo>
                  <a:lnTo>
                    <a:pt x="1612" y="1853"/>
                  </a:lnTo>
                  <a:lnTo>
                    <a:pt x="1616" y="1924"/>
                  </a:lnTo>
                  <a:lnTo>
                    <a:pt x="1613" y="1933"/>
                  </a:lnTo>
                  <a:lnTo>
                    <a:pt x="1614" y="1938"/>
                  </a:lnTo>
                  <a:lnTo>
                    <a:pt x="1620" y="1942"/>
                  </a:lnTo>
                  <a:lnTo>
                    <a:pt x="1626" y="1946"/>
                  </a:lnTo>
                  <a:lnTo>
                    <a:pt x="1629" y="1950"/>
                  </a:lnTo>
                  <a:lnTo>
                    <a:pt x="1636" y="1973"/>
                  </a:lnTo>
                  <a:lnTo>
                    <a:pt x="1640" y="1991"/>
                  </a:lnTo>
                  <a:lnTo>
                    <a:pt x="1644" y="2000"/>
                  </a:lnTo>
                  <a:lnTo>
                    <a:pt x="1647" y="2005"/>
                  </a:lnTo>
                  <a:lnTo>
                    <a:pt x="1653" y="2009"/>
                  </a:lnTo>
                  <a:lnTo>
                    <a:pt x="1657" y="2013"/>
                  </a:lnTo>
                  <a:lnTo>
                    <a:pt x="1659" y="2008"/>
                  </a:lnTo>
                  <a:lnTo>
                    <a:pt x="1658" y="1989"/>
                  </a:lnTo>
                  <a:lnTo>
                    <a:pt x="1645" y="1958"/>
                  </a:lnTo>
                  <a:lnTo>
                    <a:pt x="1635" y="1945"/>
                  </a:lnTo>
                  <a:lnTo>
                    <a:pt x="1631" y="1931"/>
                  </a:lnTo>
                  <a:lnTo>
                    <a:pt x="1627" y="1912"/>
                  </a:lnTo>
                  <a:lnTo>
                    <a:pt x="1626" y="1899"/>
                  </a:lnTo>
                  <a:lnTo>
                    <a:pt x="1633" y="1892"/>
                  </a:lnTo>
                  <a:lnTo>
                    <a:pt x="1638" y="1892"/>
                  </a:lnTo>
                  <a:lnTo>
                    <a:pt x="1641" y="1887"/>
                  </a:lnTo>
                  <a:lnTo>
                    <a:pt x="1644" y="1877"/>
                  </a:lnTo>
                  <a:lnTo>
                    <a:pt x="1643" y="1868"/>
                  </a:lnTo>
                  <a:lnTo>
                    <a:pt x="1655" y="1866"/>
                  </a:lnTo>
                  <a:lnTo>
                    <a:pt x="1662" y="1870"/>
                  </a:lnTo>
                  <a:lnTo>
                    <a:pt x="1671" y="1878"/>
                  </a:lnTo>
                  <a:lnTo>
                    <a:pt x="1675" y="1883"/>
                  </a:lnTo>
                  <a:lnTo>
                    <a:pt x="1675" y="1897"/>
                  </a:lnTo>
                  <a:lnTo>
                    <a:pt x="1665" y="1950"/>
                  </a:lnTo>
                  <a:lnTo>
                    <a:pt x="1674" y="1997"/>
                  </a:lnTo>
                  <a:lnTo>
                    <a:pt x="1701" y="2046"/>
                  </a:lnTo>
                  <a:lnTo>
                    <a:pt x="1706" y="2045"/>
                  </a:lnTo>
                  <a:lnTo>
                    <a:pt x="1709" y="2035"/>
                  </a:lnTo>
                  <a:lnTo>
                    <a:pt x="1715" y="2039"/>
                  </a:lnTo>
                  <a:lnTo>
                    <a:pt x="1722" y="2043"/>
                  </a:lnTo>
                  <a:lnTo>
                    <a:pt x="1725" y="2052"/>
                  </a:lnTo>
                  <a:lnTo>
                    <a:pt x="1728" y="2057"/>
                  </a:lnTo>
                  <a:lnTo>
                    <a:pt x="1732" y="2065"/>
                  </a:lnTo>
                  <a:lnTo>
                    <a:pt x="1732" y="2075"/>
                  </a:lnTo>
                  <a:lnTo>
                    <a:pt x="1729" y="2075"/>
                  </a:lnTo>
                  <a:lnTo>
                    <a:pt x="1720" y="2067"/>
                  </a:lnTo>
                  <a:lnTo>
                    <a:pt x="1719" y="2053"/>
                  </a:lnTo>
                  <a:lnTo>
                    <a:pt x="1713" y="2054"/>
                  </a:lnTo>
                  <a:lnTo>
                    <a:pt x="1708" y="2069"/>
                  </a:lnTo>
                  <a:lnTo>
                    <a:pt x="1703" y="2088"/>
                  </a:lnTo>
                  <a:lnTo>
                    <a:pt x="1697" y="2094"/>
                  </a:lnTo>
                  <a:lnTo>
                    <a:pt x="1691" y="2099"/>
                  </a:lnTo>
                  <a:lnTo>
                    <a:pt x="1676" y="2106"/>
                  </a:lnTo>
                  <a:lnTo>
                    <a:pt x="1670" y="2101"/>
                  </a:lnTo>
                  <a:lnTo>
                    <a:pt x="1667" y="2102"/>
                  </a:lnTo>
                  <a:lnTo>
                    <a:pt x="1662" y="2122"/>
                  </a:lnTo>
                  <a:lnTo>
                    <a:pt x="1657" y="2141"/>
                  </a:lnTo>
                  <a:lnTo>
                    <a:pt x="1652" y="2161"/>
                  </a:lnTo>
                  <a:lnTo>
                    <a:pt x="1647" y="2176"/>
                  </a:lnTo>
                  <a:lnTo>
                    <a:pt x="1647" y="2181"/>
                  </a:lnTo>
                  <a:lnTo>
                    <a:pt x="1630" y="2201"/>
                  </a:lnTo>
                  <a:lnTo>
                    <a:pt x="1624" y="2207"/>
                  </a:lnTo>
                  <a:lnTo>
                    <a:pt x="1621" y="2212"/>
                  </a:lnTo>
                  <a:lnTo>
                    <a:pt x="1623" y="2241"/>
                  </a:lnTo>
                  <a:lnTo>
                    <a:pt x="1621" y="2260"/>
                  </a:lnTo>
                  <a:lnTo>
                    <a:pt x="1622" y="2288"/>
                  </a:lnTo>
                  <a:lnTo>
                    <a:pt x="1610" y="2299"/>
                  </a:lnTo>
                  <a:lnTo>
                    <a:pt x="1599" y="2310"/>
                  </a:lnTo>
                  <a:lnTo>
                    <a:pt x="1593" y="2315"/>
                  </a:lnTo>
                  <a:lnTo>
                    <a:pt x="1590" y="2316"/>
                  </a:lnTo>
                  <a:lnTo>
                    <a:pt x="1591" y="2330"/>
                  </a:lnTo>
                  <a:lnTo>
                    <a:pt x="1617" y="2365"/>
                  </a:lnTo>
                  <a:lnTo>
                    <a:pt x="1617" y="2374"/>
                  </a:lnTo>
                  <a:lnTo>
                    <a:pt x="1616" y="2402"/>
                  </a:lnTo>
                  <a:lnTo>
                    <a:pt x="1616" y="2407"/>
                  </a:lnTo>
                  <a:lnTo>
                    <a:pt x="1613" y="2403"/>
                  </a:lnTo>
                  <a:lnTo>
                    <a:pt x="1609" y="2394"/>
                  </a:lnTo>
                  <a:lnTo>
                    <a:pt x="1612" y="2384"/>
                  </a:lnTo>
                  <a:lnTo>
                    <a:pt x="1609" y="2384"/>
                  </a:lnTo>
                  <a:lnTo>
                    <a:pt x="1605" y="2380"/>
                  </a:lnTo>
                  <a:lnTo>
                    <a:pt x="1600" y="2390"/>
                  </a:lnTo>
                  <a:lnTo>
                    <a:pt x="1597" y="2391"/>
                  </a:lnTo>
                  <a:lnTo>
                    <a:pt x="1594" y="2400"/>
                  </a:lnTo>
                  <a:lnTo>
                    <a:pt x="1590" y="2429"/>
                  </a:lnTo>
                  <a:lnTo>
                    <a:pt x="1591" y="2448"/>
                  </a:lnTo>
                  <a:lnTo>
                    <a:pt x="1598" y="2467"/>
                  </a:lnTo>
                  <a:lnTo>
                    <a:pt x="1601" y="2471"/>
                  </a:lnTo>
                  <a:lnTo>
                    <a:pt x="1598" y="2481"/>
                  </a:lnTo>
                  <a:lnTo>
                    <a:pt x="1596" y="2491"/>
                  </a:lnTo>
                  <a:lnTo>
                    <a:pt x="1590" y="2501"/>
                  </a:lnTo>
                  <a:lnTo>
                    <a:pt x="1591" y="2505"/>
                  </a:lnTo>
                  <a:lnTo>
                    <a:pt x="1598" y="2533"/>
                  </a:lnTo>
                  <a:lnTo>
                    <a:pt x="1605" y="2551"/>
                  </a:lnTo>
                  <a:lnTo>
                    <a:pt x="1605" y="2560"/>
                  </a:lnTo>
                  <a:lnTo>
                    <a:pt x="1603" y="2580"/>
                  </a:lnTo>
                  <a:lnTo>
                    <a:pt x="1598" y="2590"/>
                  </a:lnTo>
                  <a:lnTo>
                    <a:pt x="1556" y="2605"/>
                  </a:lnTo>
                  <a:lnTo>
                    <a:pt x="1553" y="2605"/>
                  </a:lnTo>
                  <a:lnTo>
                    <a:pt x="1554" y="2614"/>
                  </a:lnTo>
                  <a:lnTo>
                    <a:pt x="1566" y="2632"/>
                  </a:lnTo>
                  <a:lnTo>
                    <a:pt x="1567" y="2641"/>
                  </a:lnTo>
                  <a:lnTo>
                    <a:pt x="1561" y="2646"/>
                  </a:lnTo>
                  <a:lnTo>
                    <a:pt x="1555" y="2647"/>
                  </a:lnTo>
                  <a:lnTo>
                    <a:pt x="1523" y="2599"/>
                  </a:lnTo>
                  <a:lnTo>
                    <a:pt x="1522" y="2595"/>
                  </a:lnTo>
                  <a:lnTo>
                    <a:pt x="1519" y="2595"/>
                  </a:lnTo>
                  <a:lnTo>
                    <a:pt x="1521" y="2618"/>
                  </a:lnTo>
                  <a:lnTo>
                    <a:pt x="1518" y="2629"/>
                  </a:lnTo>
                  <a:lnTo>
                    <a:pt x="1513" y="2643"/>
                  </a:lnTo>
                  <a:lnTo>
                    <a:pt x="1502" y="2668"/>
                  </a:lnTo>
                  <a:lnTo>
                    <a:pt x="1488" y="2694"/>
                  </a:lnTo>
                  <a:lnTo>
                    <a:pt x="1439" y="2747"/>
                  </a:lnTo>
                  <a:lnTo>
                    <a:pt x="1433" y="2753"/>
                  </a:lnTo>
                  <a:lnTo>
                    <a:pt x="1427" y="2753"/>
                  </a:lnTo>
                  <a:lnTo>
                    <a:pt x="1409" y="2669"/>
                  </a:lnTo>
                  <a:lnTo>
                    <a:pt x="1409" y="2639"/>
                  </a:lnTo>
                  <a:lnTo>
                    <a:pt x="1406" y="2639"/>
                  </a:lnTo>
                  <a:lnTo>
                    <a:pt x="1403" y="2665"/>
                  </a:lnTo>
                  <a:lnTo>
                    <a:pt x="1396" y="2723"/>
                  </a:lnTo>
                  <a:lnTo>
                    <a:pt x="1397" y="2733"/>
                  </a:lnTo>
                  <a:lnTo>
                    <a:pt x="1393" y="2731"/>
                  </a:lnTo>
                  <a:lnTo>
                    <a:pt x="1389" y="2714"/>
                  </a:lnTo>
                  <a:lnTo>
                    <a:pt x="1386" y="2710"/>
                  </a:lnTo>
                  <a:lnTo>
                    <a:pt x="1386" y="2706"/>
                  </a:lnTo>
                  <a:lnTo>
                    <a:pt x="1391" y="2686"/>
                  </a:lnTo>
                  <a:lnTo>
                    <a:pt x="1391" y="2682"/>
                  </a:lnTo>
                  <a:lnTo>
                    <a:pt x="1384" y="2678"/>
                  </a:lnTo>
                  <a:lnTo>
                    <a:pt x="1370" y="2689"/>
                  </a:lnTo>
                  <a:lnTo>
                    <a:pt x="1367" y="2761"/>
                  </a:lnTo>
                  <a:lnTo>
                    <a:pt x="1355" y="2780"/>
                  </a:lnTo>
                  <a:lnTo>
                    <a:pt x="1353" y="2761"/>
                  </a:lnTo>
                  <a:lnTo>
                    <a:pt x="1350" y="2761"/>
                  </a:lnTo>
                  <a:lnTo>
                    <a:pt x="1347" y="2739"/>
                  </a:lnTo>
                  <a:lnTo>
                    <a:pt x="1330" y="2746"/>
                  </a:lnTo>
                  <a:lnTo>
                    <a:pt x="1327" y="2737"/>
                  </a:lnTo>
                  <a:lnTo>
                    <a:pt x="1323" y="2730"/>
                  </a:lnTo>
                  <a:lnTo>
                    <a:pt x="1326" y="2724"/>
                  </a:lnTo>
                  <a:lnTo>
                    <a:pt x="1343" y="2707"/>
                  </a:lnTo>
                  <a:lnTo>
                    <a:pt x="1346" y="2702"/>
                  </a:lnTo>
                  <a:lnTo>
                    <a:pt x="1348" y="2687"/>
                  </a:lnTo>
                  <a:lnTo>
                    <a:pt x="1360" y="2677"/>
                  </a:lnTo>
                  <a:lnTo>
                    <a:pt x="1362" y="2667"/>
                  </a:lnTo>
                  <a:lnTo>
                    <a:pt x="1362" y="2657"/>
                  </a:lnTo>
                  <a:lnTo>
                    <a:pt x="1359" y="2658"/>
                  </a:lnTo>
                  <a:lnTo>
                    <a:pt x="1345" y="2683"/>
                  </a:lnTo>
                  <a:lnTo>
                    <a:pt x="1336" y="2684"/>
                  </a:lnTo>
                  <a:lnTo>
                    <a:pt x="1333" y="2680"/>
                  </a:lnTo>
                  <a:lnTo>
                    <a:pt x="1330" y="2689"/>
                  </a:lnTo>
                  <a:lnTo>
                    <a:pt x="1325" y="2704"/>
                  </a:lnTo>
                  <a:lnTo>
                    <a:pt x="1319" y="2705"/>
                  </a:lnTo>
                  <a:lnTo>
                    <a:pt x="1310" y="2711"/>
                  </a:lnTo>
                  <a:lnTo>
                    <a:pt x="1304" y="2712"/>
                  </a:lnTo>
                  <a:lnTo>
                    <a:pt x="1304" y="2702"/>
                  </a:lnTo>
                  <a:lnTo>
                    <a:pt x="1306" y="2692"/>
                  </a:lnTo>
                  <a:lnTo>
                    <a:pt x="1312" y="2687"/>
                  </a:lnTo>
                  <a:lnTo>
                    <a:pt x="1324" y="2681"/>
                  </a:lnTo>
                  <a:lnTo>
                    <a:pt x="1329" y="2671"/>
                  </a:lnTo>
                  <a:lnTo>
                    <a:pt x="1353" y="2653"/>
                  </a:lnTo>
                  <a:lnTo>
                    <a:pt x="1358" y="2643"/>
                  </a:lnTo>
                  <a:lnTo>
                    <a:pt x="1358" y="2634"/>
                  </a:lnTo>
                  <a:lnTo>
                    <a:pt x="1340" y="2631"/>
                  </a:lnTo>
                  <a:lnTo>
                    <a:pt x="1330" y="2628"/>
                  </a:lnTo>
                  <a:lnTo>
                    <a:pt x="1315" y="2620"/>
                  </a:lnTo>
                  <a:lnTo>
                    <a:pt x="1309" y="2616"/>
                  </a:lnTo>
                  <a:lnTo>
                    <a:pt x="1305" y="2607"/>
                  </a:lnTo>
                  <a:lnTo>
                    <a:pt x="1308" y="2607"/>
                  </a:lnTo>
                  <a:lnTo>
                    <a:pt x="1317" y="2601"/>
                  </a:lnTo>
                  <a:lnTo>
                    <a:pt x="1326" y="2595"/>
                  </a:lnTo>
                  <a:lnTo>
                    <a:pt x="1332" y="2599"/>
                  </a:lnTo>
                  <a:lnTo>
                    <a:pt x="1335" y="2603"/>
                  </a:lnTo>
                  <a:lnTo>
                    <a:pt x="1336" y="2613"/>
                  </a:lnTo>
                  <a:lnTo>
                    <a:pt x="1339" y="2617"/>
                  </a:lnTo>
                  <a:lnTo>
                    <a:pt x="1348" y="2616"/>
                  </a:lnTo>
                  <a:lnTo>
                    <a:pt x="1360" y="2624"/>
                  </a:lnTo>
                  <a:lnTo>
                    <a:pt x="1363" y="2623"/>
                  </a:lnTo>
                  <a:lnTo>
                    <a:pt x="1363" y="2619"/>
                  </a:lnTo>
                  <a:lnTo>
                    <a:pt x="1373" y="2575"/>
                  </a:lnTo>
                  <a:lnTo>
                    <a:pt x="1376" y="2574"/>
                  </a:lnTo>
                  <a:lnTo>
                    <a:pt x="1379" y="2570"/>
                  </a:lnTo>
                  <a:lnTo>
                    <a:pt x="1411" y="2556"/>
                  </a:lnTo>
                  <a:lnTo>
                    <a:pt x="1411" y="2552"/>
                  </a:lnTo>
                  <a:lnTo>
                    <a:pt x="1414" y="2551"/>
                  </a:lnTo>
                  <a:lnTo>
                    <a:pt x="1416" y="2517"/>
                  </a:lnTo>
                  <a:lnTo>
                    <a:pt x="1418" y="2513"/>
                  </a:lnTo>
                  <a:lnTo>
                    <a:pt x="1438" y="2508"/>
                  </a:lnTo>
                  <a:lnTo>
                    <a:pt x="1457" y="2507"/>
                  </a:lnTo>
                  <a:lnTo>
                    <a:pt x="1457" y="2512"/>
                  </a:lnTo>
                  <a:lnTo>
                    <a:pt x="1448" y="2535"/>
                  </a:lnTo>
                  <a:lnTo>
                    <a:pt x="1442" y="2572"/>
                  </a:lnTo>
                  <a:lnTo>
                    <a:pt x="1416" y="2617"/>
                  </a:lnTo>
                  <a:lnTo>
                    <a:pt x="1414" y="2627"/>
                  </a:lnTo>
                  <a:lnTo>
                    <a:pt x="1425" y="2673"/>
                  </a:lnTo>
                  <a:lnTo>
                    <a:pt x="1427" y="2677"/>
                  </a:lnTo>
                  <a:lnTo>
                    <a:pt x="1430" y="2677"/>
                  </a:lnTo>
                  <a:lnTo>
                    <a:pt x="1435" y="2667"/>
                  </a:lnTo>
                  <a:lnTo>
                    <a:pt x="1438" y="2667"/>
                  </a:lnTo>
                  <a:lnTo>
                    <a:pt x="1435" y="2662"/>
                  </a:lnTo>
                  <a:lnTo>
                    <a:pt x="1434" y="2648"/>
                  </a:lnTo>
                  <a:lnTo>
                    <a:pt x="1437" y="2648"/>
                  </a:lnTo>
                  <a:lnTo>
                    <a:pt x="1440" y="2643"/>
                  </a:lnTo>
                  <a:lnTo>
                    <a:pt x="1446" y="2646"/>
                  </a:lnTo>
                  <a:lnTo>
                    <a:pt x="1446" y="2642"/>
                  </a:lnTo>
                  <a:lnTo>
                    <a:pt x="1449" y="2637"/>
                  </a:lnTo>
                  <a:lnTo>
                    <a:pt x="1448" y="2618"/>
                  </a:lnTo>
                  <a:lnTo>
                    <a:pt x="1445" y="2614"/>
                  </a:lnTo>
                  <a:lnTo>
                    <a:pt x="1435" y="2605"/>
                  </a:lnTo>
                  <a:lnTo>
                    <a:pt x="1432" y="2606"/>
                  </a:lnTo>
                  <a:lnTo>
                    <a:pt x="1432" y="2601"/>
                  </a:lnTo>
                  <a:lnTo>
                    <a:pt x="1435" y="2596"/>
                  </a:lnTo>
                  <a:lnTo>
                    <a:pt x="1451" y="2565"/>
                  </a:lnTo>
                  <a:lnTo>
                    <a:pt x="1451" y="2560"/>
                  </a:lnTo>
                  <a:lnTo>
                    <a:pt x="1454" y="2551"/>
                  </a:lnTo>
                  <a:lnTo>
                    <a:pt x="1450" y="2546"/>
                  </a:lnTo>
                  <a:lnTo>
                    <a:pt x="1453" y="2541"/>
                  </a:lnTo>
                  <a:lnTo>
                    <a:pt x="1488" y="2523"/>
                  </a:lnTo>
                  <a:lnTo>
                    <a:pt x="1489" y="2528"/>
                  </a:lnTo>
                  <a:lnTo>
                    <a:pt x="1492" y="2527"/>
                  </a:lnTo>
                  <a:lnTo>
                    <a:pt x="1495" y="2532"/>
                  </a:lnTo>
                  <a:lnTo>
                    <a:pt x="1495" y="2536"/>
                  </a:lnTo>
                  <a:lnTo>
                    <a:pt x="1492" y="2541"/>
                  </a:lnTo>
                  <a:lnTo>
                    <a:pt x="1477" y="2548"/>
                  </a:lnTo>
                  <a:lnTo>
                    <a:pt x="1478" y="2553"/>
                  </a:lnTo>
                  <a:lnTo>
                    <a:pt x="1481" y="2562"/>
                  </a:lnTo>
                  <a:lnTo>
                    <a:pt x="1478" y="2562"/>
                  </a:lnTo>
                  <a:lnTo>
                    <a:pt x="1478" y="2538"/>
                  </a:lnTo>
                  <a:lnTo>
                    <a:pt x="1467" y="2517"/>
                  </a:lnTo>
                  <a:lnTo>
                    <a:pt x="1464" y="2517"/>
                  </a:lnTo>
                  <a:lnTo>
                    <a:pt x="1462" y="2564"/>
                  </a:lnTo>
                  <a:lnTo>
                    <a:pt x="1462" y="2588"/>
                  </a:lnTo>
                  <a:lnTo>
                    <a:pt x="1490" y="2610"/>
                  </a:lnTo>
                  <a:lnTo>
                    <a:pt x="1510" y="2623"/>
                  </a:lnTo>
                  <a:lnTo>
                    <a:pt x="1535" y="2635"/>
                  </a:lnTo>
                  <a:lnTo>
                    <a:pt x="1535" y="2630"/>
                  </a:lnTo>
                  <a:lnTo>
                    <a:pt x="1522" y="2630"/>
                  </a:lnTo>
                  <a:lnTo>
                    <a:pt x="1519" y="2615"/>
                  </a:lnTo>
                  <a:lnTo>
                    <a:pt x="1513" y="2572"/>
                  </a:lnTo>
                  <a:lnTo>
                    <a:pt x="1514" y="2572"/>
                  </a:lnTo>
                  <a:lnTo>
                    <a:pt x="1513" y="2567"/>
                  </a:lnTo>
                  <a:lnTo>
                    <a:pt x="1523" y="2542"/>
                  </a:lnTo>
                  <a:lnTo>
                    <a:pt x="1526" y="2542"/>
                  </a:lnTo>
                  <a:lnTo>
                    <a:pt x="1527" y="2499"/>
                  </a:lnTo>
                  <a:lnTo>
                    <a:pt x="1526" y="2494"/>
                  </a:lnTo>
                  <a:lnTo>
                    <a:pt x="1551" y="2444"/>
                  </a:lnTo>
                  <a:lnTo>
                    <a:pt x="1554" y="2439"/>
                  </a:lnTo>
                  <a:lnTo>
                    <a:pt x="1551" y="2434"/>
                  </a:lnTo>
                  <a:lnTo>
                    <a:pt x="1541" y="2426"/>
                  </a:lnTo>
                  <a:lnTo>
                    <a:pt x="1541" y="2417"/>
                  </a:lnTo>
                  <a:lnTo>
                    <a:pt x="1544" y="2374"/>
                  </a:lnTo>
                  <a:lnTo>
                    <a:pt x="1541" y="2369"/>
                  </a:lnTo>
                  <a:lnTo>
                    <a:pt x="1538" y="2370"/>
                  </a:lnTo>
                  <a:lnTo>
                    <a:pt x="1519" y="2395"/>
                  </a:lnTo>
                  <a:lnTo>
                    <a:pt x="1495" y="2403"/>
                  </a:lnTo>
                  <a:lnTo>
                    <a:pt x="1489" y="2404"/>
                  </a:lnTo>
                  <a:lnTo>
                    <a:pt x="1488" y="2400"/>
                  </a:lnTo>
                  <a:lnTo>
                    <a:pt x="1491" y="2394"/>
                  </a:lnTo>
                  <a:lnTo>
                    <a:pt x="1512" y="2382"/>
                  </a:lnTo>
                  <a:lnTo>
                    <a:pt x="1514" y="2377"/>
                  </a:lnTo>
                  <a:lnTo>
                    <a:pt x="1505" y="2360"/>
                  </a:lnTo>
                  <a:lnTo>
                    <a:pt x="1501" y="2355"/>
                  </a:lnTo>
                  <a:lnTo>
                    <a:pt x="1499" y="2360"/>
                  </a:lnTo>
                  <a:lnTo>
                    <a:pt x="1495" y="2360"/>
                  </a:lnTo>
                  <a:lnTo>
                    <a:pt x="1492" y="2328"/>
                  </a:lnTo>
                  <a:lnTo>
                    <a:pt x="1491" y="2272"/>
                  </a:lnTo>
                  <a:lnTo>
                    <a:pt x="1494" y="2272"/>
                  </a:lnTo>
                  <a:lnTo>
                    <a:pt x="1494" y="2295"/>
                  </a:lnTo>
                  <a:lnTo>
                    <a:pt x="1496" y="2304"/>
                  </a:lnTo>
                  <a:lnTo>
                    <a:pt x="1499" y="2306"/>
                  </a:lnTo>
                  <a:lnTo>
                    <a:pt x="1502" y="2313"/>
                  </a:lnTo>
                  <a:lnTo>
                    <a:pt x="1511" y="2371"/>
                  </a:lnTo>
                  <a:lnTo>
                    <a:pt x="1520" y="2394"/>
                  </a:lnTo>
                  <a:lnTo>
                    <a:pt x="1526" y="2394"/>
                  </a:lnTo>
                  <a:lnTo>
                    <a:pt x="1526" y="2376"/>
                  </a:lnTo>
                  <a:lnTo>
                    <a:pt x="1528" y="2363"/>
                  </a:lnTo>
                  <a:lnTo>
                    <a:pt x="1530" y="2327"/>
                  </a:lnTo>
                  <a:lnTo>
                    <a:pt x="1527" y="2273"/>
                  </a:lnTo>
                  <a:lnTo>
                    <a:pt x="1524" y="2267"/>
                  </a:lnTo>
                  <a:lnTo>
                    <a:pt x="1521" y="2258"/>
                  </a:lnTo>
                  <a:lnTo>
                    <a:pt x="1520" y="2249"/>
                  </a:lnTo>
                  <a:lnTo>
                    <a:pt x="1523" y="2243"/>
                  </a:lnTo>
                  <a:lnTo>
                    <a:pt x="1526" y="2248"/>
                  </a:lnTo>
                  <a:lnTo>
                    <a:pt x="1536" y="2265"/>
                  </a:lnTo>
                  <a:lnTo>
                    <a:pt x="1540" y="2279"/>
                  </a:lnTo>
                  <a:lnTo>
                    <a:pt x="1543" y="2279"/>
                  </a:lnTo>
                  <a:lnTo>
                    <a:pt x="1557" y="2253"/>
                  </a:lnTo>
                  <a:lnTo>
                    <a:pt x="1556" y="2239"/>
                  </a:lnTo>
                  <a:lnTo>
                    <a:pt x="1562" y="2238"/>
                  </a:lnTo>
                  <a:lnTo>
                    <a:pt x="1571" y="2242"/>
                  </a:lnTo>
                  <a:lnTo>
                    <a:pt x="1575" y="2251"/>
                  </a:lnTo>
                  <a:lnTo>
                    <a:pt x="1578" y="2250"/>
                  </a:lnTo>
                  <a:lnTo>
                    <a:pt x="1583" y="2241"/>
                  </a:lnTo>
                  <a:lnTo>
                    <a:pt x="1583" y="2236"/>
                  </a:lnTo>
                  <a:lnTo>
                    <a:pt x="1579" y="2208"/>
                  </a:lnTo>
                  <a:lnTo>
                    <a:pt x="1578" y="2199"/>
                  </a:lnTo>
                  <a:lnTo>
                    <a:pt x="1581" y="2194"/>
                  </a:lnTo>
                  <a:lnTo>
                    <a:pt x="1584" y="2193"/>
                  </a:lnTo>
                  <a:lnTo>
                    <a:pt x="1587" y="2174"/>
                  </a:lnTo>
                  <a:lnTo>
                    <a:pt x="1586" y="2150"/>
                  </a:lnTo>
                  <a:lnTo>
                    <a:pt x="1583" y="2150"/>
                  </a:lnTo>
                  <a:lnTo>
                    <a:pt x="1583" y="2160"/>
                  </a:lnTo>
                  <a:lnTo>
                    <a:pt x="1586" y="2110"/>
                  </a:lnTo>
                  <a:lnTo>
                    <a:pt x="1586" y="2108"/>
                  </a:lnTo>
                  <a:lnTo>
                    <a:pt x="1582" y="2101"/>
                  </a:lnTo>
                  <a:lnTo>
                    <a:pt x="1576" y="2093"/>
                  </a:lnTo>
                  <a:lnTo>
                    <a:pt x="1570" y="2090"/>
                  </a:lnTo>
                  <a:lnTo>
                    <a:pt x="1564" y="2095"/>
                  </a:lnTo>
                  <a:lnTo>
                    <a:pt x="1564" y="2105"/>
                  </a:lnTo>
                  <a:lnTo>
                    <a:pt x="1565" y="2181"/>
                  </a:lnTo>
                  <a:lnTo>
                    <a:pt x="1562" y="2186"/>
                  </a:lnTo>
                  <a:lnTo>
                    <a:pt x="1559" y="2186"/>
                  </a:lnTo>
                  <a:lnTo>
                    <a:pt x="1556" y="2182"/>
                  </a:lnTo>
                  <a:lnTo>
                    <a:pt x="1556" y="2177"/>
                  </a:lnTo>
                  <a:lnTo>
                    <a:pt x="1558" y="2158"/>
                  </a:lnTo>
                  <a:lnTo>
                    <a:pt x="1558" y="2154"/>
                  </a:lnTo>
                  <a:lnTo>
                    <a:pt x="1555" y="2149"/>
                  </a:lnTo>
                  <a:lnTo>
                    <a:pt x="1552" y="2154"/>
                  </a:lnTo>
                  <a:lnTo>
                    <a:pt x="1537" y="2166"/>
                  </a:lnTo>
                  <a:lnTo>
                    <a:pt x="1520" y="2182"/>
                  </a:lnTo>
                  <a:lnTo>
                    <a:pt x="1503" y="2207"/>
                  </a:lnTo>
                  <a:lnTo>
                    <a:pt x="1490" y="2242"/>
                  </a:lnTo>
                  <a:lnTo>
                    <a:pt x="1488" y="2266"/>
                  </a:lnTo>
                  <a:lnTo>
                    <a:pt x="1480" y="2286"/>
                  </a:lnTo>
                  <a:lnTo>
                    <a:pt x="1477" y="2291"/>
                  </a:lnTo>
                  <a:lnTo>
                    <a:pt x="1459" y="2303"/>
                  </a:lnTo>
                  <a:lnTo>
                    <a:pt x="1453" y="2299"/>
                  </a:lnTo>
                  <a:lnTo>
                    <a:pt x="1447" y="2291"/>
                  </a:lnTo>
                  <a:lnTo>
                    <a:pt x="1441" y="2291"/>
                  </a:lnTo>
                  <a:lnTo>
                    <a:pt x="1408" y="2314"/>
                  </a:lnTo>
                  <a:lnTo>
                    <a:pt x="1400" y="2325"/>
                  </a:lnTo>
                  <a:lnTo>
                    <a:pt x="1383" y="2346"/>
                  </a:lnTo>
                  <a:lnTo>
                    <a:pt x="1366" y="2377"/>
                  </a:lnTo>
                  <a:lnTo>
                    <a:pt x="1364" y="2395"/>
                  </a:lnTo>
                  <a:lnTo>
                    <a:pt x="1361" y="2400"/>
                  </a:lnTo>
                  <a:lnTo>
                    <a:pt x="1359" y="2406"/>
                  </a:lnTo>
                  <a:lnTo>
                    <a:pt x="1349" y="2407"/>
                  </a:lnTo>
                  <a:lnTo>
                    <a:pt x="1347" y="2413"/>
                  </a:lnTo>
                  <a:lnTo>
                    <a:pt x="1353" y="2405"/>
                  </a:lnTo>
                  <a:lnTo>
                    <a:pt x="1350" y="2394"/>
                  </a:lnTo>
                  <a:lnTo>
                    <a:pt x="1347" y="2394"/>
                  </a:lnTo>
                  <a:lnTo>
                    <a:pt x="1341" y="2407"/>
                  </a:lnTo>
                  <a:lnTo>
                    <a:pt x="1338" y="2419"/>
                  </a:lnTo>
                  <a:lnTo>
                    <a:pt x="1330" y="2443"/>
                  </a:lnTo>
                  <a:lnTo>
                    <a:pt x="1322" y="2461"/>
                  </a:lnTo>
                  <a:lnTo>
                    <a:pt x="1323" y="2476"/>
                  </a:lnTo>
                  <a:lnTo>
                    <a:pt x="1348" y="2497"/>
                  </a:lnTo>
                  <a:lnTo>
                    <a:pt x="1357" y="2496"/>
                  </a:lnTo>
                  <a:lnTo>
                    <a:pt x="1357" y="2506"/>
                  </a:lnTo>
                  <a:lnTo>
                    <a:pt x="1351" y="2506"/>
                  </a:lnTo>
                  <a:lnTo>
                    <a:pt x="1336" y="2503"/>
                  </a:lnTo>
                  <a:lnTo>
                    <a:pt x="1323" y="2491"/>
                  </a:lnTo>
                  <a:lnTo>
                    <a:pt x="1321" y="2496"/>
                  </a:lnTo>
                  <a:lnTo>
                    <a:pt x="1315" y="2506"/>
                  </a:lnTo>
                  <a:lnTo>
                    <a:pt x="1315" y="2502"/>
                  </a:lnTo>
                  <a:lnTo>
                    <a:pt x="1308" y="2493"/>
                  </a:lnTo>
                  <a:lnTo>
                    <a:pt x="1307" y="2469"/>
                  </a:lnTo>
                  <a:lnTo>
                    <a:pt x="1323" y="2424"/>
                  </a:lnTo>
                  <a:lnTo>
                    <a:pt x="1332" y="2409"/>
                  </a:lnTo>
                  <a:lnTo>
                    <a:pt x="1357" y="2382"/>
                  </a:lnTo>
                  <a:lnTo>
                    <a:pt x="1371" y="2343"/>
                  </a:lnTo>
                  <a:lnTo>
                    <a:pt x="1396" y="2302"/>
                  </a:lnTo>
                  <a:lnTo>
                    <a:pt x="1416" y="2275"/>
                  </a:lnTo>
                  <a:lnTo>
                    <a:pt x="1422" y="2275"/>
                  </a:lnTo>
                  <a:lnTo>
                    <a:pt x="1424" y="2270"/>
                  </a:lnTo>
                  <a:lnTo>
                    <a:pt x="1454" y="2209"/>
                  </a:lnTo>
                  <a:lnTo>
                    <a:pt x="1457" y="2199"/>
                  </a:lnTo>
                  <a:lnTo>
                    <a:pt x="1457" y="2190"/>
                  </a:lnTo>
                  <a:lnTo>
                    <a:pt x="1452" y="2167"/>
                  </a:lnTo>
                  <a:lnTo>
                    <a:pt x="1452" y="2157"/>
                  </a:lnTo>
                  <a:lnTo>
                    <a:pt x="1454" y="2148"/>
                  </a:lnTo>
                  <a:lnTo>
                    <a:pt x="1460" y="2142"/>
                  </a:lnTo>
                  <a:lnTo>
                    <a:pt x="1460" y="2146"/>
                  </a:lnTo>
                  <a:lnTo>
                    <a:pt x="1464" y="2160"/>
                  </a:lnTo>
                  <a:lnTo>
                    <a:pt x="1465" y="2165"/>
                  </a:lnTo>
                  <a:lnTo>
                    <a:pt x="1468" y="2170"/>
                  </a:lnTo>
                  <a:lnTo>
                    <a:pt x="1478" y="2125"/>
                  </a:lnTo>
                  <a:lnTo>
                    <a:pt x="1481" y="2120"/>
                  </a:lnTo>
                  <a:lnTo>
                    <a:pt x="1484" y="2125"/>
                  </a:lnTo>
                  <a:lnTo>
                    <a:pt x="1484" y="2139"/>
                  </a:lnTo>
                  <a:lnTo>
                    <a:pt x="1482" y="2153"/>
                  </a:lnTo>
                  <a:lnTo>
                    <a:pt x="1470" y="2222"/>
                  </a:lnTo>
                  <a:lnTo>
                    <a:pt x="1459" y="2242"/>
                  </a:lnTo>
                  <a:lnTo>
                    <a:pt x="1456" y="2247"/>
                  </a:lnTo>
                  <a:lnTo>
                    <a:pt x="1454" y="2262"/>
                  </a:lnTo>
                  <a:lnTo>
                    <a:pt x="1457" y="2266"/>
                  </a:lnTo>
                  <a:lnTo>
                    <a:pt x="1470" y="2264"/>
                  </a:lnTo>
                  <a:lnTo>
                    <a:pt x="1475" y="2258"/>
                  </a:lnTo>
                  <a:lnTo>
                    <a:pt x="1474" y="2231"/>
                  </a:lnTo>
                  <a:lnTo>
                    <a:pt x="1482" y="2220"/>
                  </a:lnTo>
                  <a:lnTo>
                    <a:pt x="1493" y="2195"/>
                  </a:lnTo>
                  <a:lnTo>
                    <a:pt x="1498" y="2166"/>
                  </a:lnTo>
                  <a:lnTo>
                    <a:pt x="1510" y="2160"/>
                  </a:lnTo>
                  <a:lnTo>
                    <a:pt x="1518" y="2149"/>
                  </a:lnTo>
                  <a:lnTo>
                    <a:pt x="1520" y="2135"/>
                  </a:lnTo>
                  <a:lnTo>
                    <a:pt x="1526" y="2124"/>
                  </a:lnTo>
                  <a:lnTo>
                    <a:pt x="1532" y="2128"/>
                  </a:lnTo>
                  <a:lnTo>
                    <a:pt x="1539" y="2133"/>
                  </a:lnTo>
                  <a:lnTo>
                    <a:pt x="1542" y="2132"/>
                  </a:lnTo>
                  <a:lnTo>
                    <a:pt x="1547" y="2126"/>
                  </a:lnTo>
                  <a:lnTo>
                    <a:pt x="1547" y="2122"/>
                  </a:lnTo>
                  <a:lnTo>
                    <a:pt x="1544" y="2112"/>
                  </a:lnTo>
                  <a:lnTo>
                    <a:pt x="1540" y="2108"/>
                  </a:lnTo>
                  <a:lnTo>
                    <a:pt x="1537" y="2099"/>
                  </a:lnTo>
                  <a:lnTo>
                    <a:pt x="1540" y="2124"/>
                  </a:lnTo>
                  <a:lnTo>
                    <a:pt x="1536" y="2150"/>
                  </a:lnTo>
                  <a:lnTo>
                    <a:pt x="1534" y="2150"/>
                  </a:lnTo>
                  <a:lnTo>
                    <a:pt x="1530" y="2111"/>
                  </a:lnTo>
                  <a:lnTo>
                    <a:pt x="1529" y="2077"/>
                  </a:lnTo>
                  <a:lnTo>
                    <a:pt x="1531" y="2060"/>
                  </a:lnTo>
                  <a:lnTo>
                    <a:pt x="1534" y="2051"/>
                  </a:lnTo>
                  <a:lnTo>
                    <a:pt x="1534" y="2044"/>
                  </a:lnTo>
                  <a:lnTo>
                    <a:pt x="1530" y="2034"/>
                  </a:lnTo>
                  <a:lnTo>
                    <a:pt x="1527" y="2030"/>
                  </a:lnTo>
                  <a:lnTo>
                    <a:pt x="1524" y="2025"/>
                  </a:lnTo>
                  <a:lnTo>
                    <a:pt x="1523" y="2006"/>
                  </a:lnTo>
                  <a:lnTo>
                    <a:pt x="1526" y="1996"/>
                  </a:lnTo>
                  <a:lnTo>
                    <a:pt x="1525" y="1987"/>
                  </a:lnTo>
                  <a:lnTo>
                    <a:pt x="1522" y="1978"/>
                  </a:lnTo>
                  <a:lnTo>
                    <a:pt x="1518" y="1969"/>
                  </a:lnTo>
                  <a:lnTo>
                    <a:pt x="1512" y="1955"/>
                  </a:lnTo>
                  <a:lnTo>
                    <a:pt x="1508" y="1946"/>
                  </a:lnTo>
                  <a:lnTo>
                    <a:pt x="1507" y="1937"/>
                  </a:lnTo>
                  <a:lnTo>
                    <a:pt x="1511" y="1936"/>
                  </a:lnTo>
                  <a:lnTo>
                    <a:pt x="1519" y="1931"/>
                  </a:lnTo>
                  <a:lnTo>
                    <a:pt x="1528" y="1924"/>
                  </a:lnTo>
                  <a:lnTo>
                    <a:pt x="1531" y="1919"/>
                  </a:lnTo>
                  <a:lnTo>
                    <a:pt x="1530" y="1901"/>
                  </a:lnTo>
                  <a:lnTo>
                    <a:pt x="1527" y="1896"/>
                  </a:lnTo>
                  <a:lnTo>
                    <a:pt x="1523" y="1892"/>
                  </a:lnTo>
                  <a:lnTo>
                    <a:pt x="1517" y="1892"/>
                  </a:lnTo>
                  <a:lnTo>
                    <a:pt x="1508" y="1889"/>
                  </a:lnTo>
                  <a:lnTo>
                    <a:pt x="1499" y="1895"/>
                  </a:lnTo>
                  <a:lnTo>
                    <a:pt x="1490" y="1901"/>
                  </a:lnTo>
                  <a:lnTo>
                    <a:pt x="1482" y="1911"/>
                  </a:lnTo>
                  <a:lnTo>
                    <a:pt x="1477" y="1921"/>
                  </a:lnTo>
                  <a:lnTo>
                    <a:pt x="1477" y="1940"/>
                  </a:lnTo>
                  <a:lnTo>
                    <a:pt x="1484" y="1954"/>
                  </a:lnTo>
                  <a:lnTo>
                    <a:pt x="1494" y="1967"/>
                  </a:lnTo>
                  <a:lnTo>
                    <a:pt x="1494" y="1981"/>
                  </a:lnTo>
                  <a:lnTo>
                    <a:pt x="1489" y="1991"/>
                  </a:lnTo>
                  <a:lnTo>
                    <a:pt x="1484" y="2006"/>
                  </a:lnTo>
                  <a:lnTo>
                    <a:pt x="1472" y="2007"/>
                  </a:lnTo>
                  <a:lnTo>
                    <a:pt x="1471" y="1998"/>
                  </a:lnTo>
                  <a:lnTo>
                    <a:pt x="1477" y="1988"/>
                  </a:lnTo>
                  <a:lnTo>
                    <a:pt x="1467" y="1983"/>
                  </a:lnTo>
                  <a:lnTo>
                    <a:pt x="1457" y="1973"/>
                  </a:lnTo>
                  <a:lnTo>
                    <a:pt x="1457" y="1968"/>
                  </a:lnTo>
                  <a:lnTo>
                    <a:pt x="1453" y="1942"/>
                  </a:lnTo>
                  <a:lnTo>
                    <a:pt x="1456" y="1938"/>
                  </a:lnTo>
                  <a:lnTo>
                    <a:pt x="1462" y="1928"/>
                  </a:lnTo>
                  <a:lnTo>
                    <a:pt x="1462" y="1913"/>
                  </a:lnTo>
                  <a:lnTo>
                    <a:pt x="1460" y="1909"/>
                  </a:lnTo>
                  <a:lnTo>
                    <a:pt x="1433" y="1912"/>
                  </a:lnTo>
                  <a:lnTo>
                    <a:pt x="1436" y="1959"/>
                  </a:lnTo>
                  <a:lnTo>
                    <a:pt x="1433" y="1965"/>
                  </a:lnTo>
                  <a:lnTo>
                    <a:pt x="1430" y="1960"/>
                  </a:lnTo>
                  <a:lnTo>
                    <a:pt x="1427" y="1956"/>
                  </a:lnTo>
                  <a:lnTo>
                    <a:pt x="1423" y="1938"/>
                  </a:lnTo>
                  <a:lnTo>
                    <a:pt x="1418" y="1900"/>
                  </a:lnTo>
                  <a:lnTo>
                    <a:pt x="1420" y="1881"/>
                  </a:lnTo>
                  <a:lnTo>
                    <a:pt x="1416" y="1872"/>
                  </a:lnTo>
                  <a:lnTo>
                    <a:pt x="1413" y="1858"/>
                  </a:lnTo>
                  <a:lnTo>
                    <a:pt x="1403" y="1850"/>
                  </a:lnTo>
                  <a:lnTo>
                    <a:pt x="1382" y="1848"/>
                  </a:lnTo>
                  <a:lnTo>
                    <a:pt x="1376" y="1854"/>
                  </a:lnTo>
                  <a:lnTo>
                    <a:pt x="1367" y="1864"/>
                  </a:lnTo>
                  <a:lnTo>
                    <a:pt x="1359" y="1865"/>
                  </a:lnTo>
                  <a:lnTo>
                    <a:pt x="1346" y="1862"/>
                  </a:lnTo>
                  <a:lnTo>
                    <a:pt x="1319" y="1856"/>
                  </a:lnTo>
                  <a:lnTo>
                    <a:pt x="1303" y="1848"/>
                  </a:lnTo>
                  <a:lnTo>
                    <a:pt x="1284" y="1827"/>
                  </a:lnTo>
                  <a:lnTo>
                    <a:pt x="1278" y="1828"/>
                  </a:lnTo>
                  <a:lnTo>
                    <a:pt x="1272" y="1824"/>
                  </a:lnTo>
                  <a:lnTo>
                    <a:pt x="1269" y="1828"/>
                  </a:lnTo>
                  <a:lnTo>
                    <a:pt x="1266" y="1824"/>
                  </a:lnTo>
                  <a:lnTo>
                    <a:pt x="1256" y="1816"/>
                  </a:lnTo>
                  <a:lnTo>
                    <a:pt x="1253" y="1807"/>
                  </a:lnTo>
                  <a:lnTo>
                    <a:pt x="1250" y="1802"/>
                  </a:lnTo>
                  <a:lnTo>
                    <a:pt x="1228" y="1800"/>
                  </a:lnTo>
                  <a:lnTo>
                    <a:pt x="1222" y="1806"/>
                  </a:lnTo>
                  <a:lnTo>
                    <a:pt x="1213" y="1798"/>
                  </a:lnTo>
                  <a:lnTo>
                    <a:pt x="1203" y="1775"/>
                  </a:lnTo>
                  <a:lnTo>
                    <a:pt x="1163" y="1770"/>
                  </a:lnTo>
                  <a:lnTo>
                    <a:pt x="1101" y="1740"/>
                  </a:lnTo>
                  <a:lnTo>
                    <a:pt x="1063" y="1702"/>
                  </a:lnTo>
                  <a:lnTo>
                    <a:pt x="1062" y="1693"/>
                  </a:lnTo>
                  <a:lnTo>
                    <a:pt x="1068" y="1683"/>
                  </a:lnTo>
                  <a:lnTo>
                    <a:pt x="1065" y="1678"/>
                  </a:lnTo>
                  <a:lnTo>
                    <a:pt x="1032" y="1635"/>
                  </a:lnTo>
                  <a:lnTo>
                    <a:pt x="1026" y="1635"/>
                  </a:lnTo>
                  <a:lnTo>
                    <a:pt x="1011" y="1632"/>
                  </a:lnTo>
                  <a:lnTo>
                    <a:pt x="982" y="1603"/>
                  </a:lnTo>
                  <a:lnTo>
                    <a:pt x="946" y="1550"/>
                  </a:lnTo>
                  <a:lnTo>
                    <a:pt x="923" y="1510"/>
                  </a:lnTo>
                  <a:lnTo>
                    <a:pt x="914" y="1511"/>
                  </a:lnTo>
                  <a:lnTo>
                    <a:pt x="908" y="1508"/>
                  </a:lnTo>
                  <a:lnTo>
                    <a:pt x="905" y="1508"/>
                  </a:lnTo>
                  <a:lnTo>
                    <a:pt x="905" y="1504"/>
                  </a:lnTo>
                  <a:lnTo>
                    <a:pt x="902" y="1504"/>
                  </a:lnTo>
                  <a:lnTo>
                    <a:pt x="901" y="1485"/>
                  </a:lnTo>
                  <a:lnTo>
                    <a:pt x="888" y="1477"/>
                  </a:lnTo>
                  <a:lnTo>
                    <a:pt x="882" y="1477"/>
                  </a:lnTo>
                  <a:lnTo>
                    <a:pt x="876" y="1474"/>
                  </a:lnTo>
                  <a:lnTo>
                    <a:pt x="870" y="1479"/>
                  </a:lnTo>
                  <a:lnTo>
                    <a:pt x="871" y="1498"/>
                  </a:lnTo>
                  <a:lnTo>
                    <a:pt x="875" y="1512"/>
                  </a:lnTo>
                  <a:lnTo>
                    <a:pt x="881" y="1521"/>
                  </a:lnTo>
                  <a:lnTo>
                    <a:pt x="885" y="1534"/>
                  </a:lnTo>
                  <a:lnTo>
                    <a:pt x="885" y="1539"/>
                  </a:lnTo>
                  <a:lnTo>
                    <a:pt x="872" y="1573"/>
                  </a:lnTo>
                  <a:lnTo>
                    <a:pt x="861" y="1594"/>
                  </a:lnTo>
                  <a:lnTo>
                    <a:pt x="860" y="1637"/>
                  </a:lnTo>
                  <a:lnTo>
                    <a:pt x="843" y="1663"/>
                  </a:lnTo>
                  <a:lnTo>
                    <a:pt x="851" y="1699"/>
                  </a:lnTo>
                  <a:lnTo>
                    <a:pt x="845" y="1814"/>
                  </a:lnTo>
                  <a:lnTo>
                    <a:pt x="848" y="1885"/>
                  </a:lnTo>
                  <a:lnTo>
                    <a:pt x="855" y="1903"/>
                  </a:lnTo>
                  <a:lnTo>
                    <a:pt x="861" y="1898"/>
                  </a:lnTo>
                  <a:lnTo>
                    <a:pt x="871" y="1911"/>
                  </a:lnTo>
                  <a:lnTo>
                    <a:pt x="904" y="2026"/>
                  </a:lnTo>
                  <a:lnTo>
                    <a:pt x="908" y="2120"/>
                  </a:lnTo>
                  <a:lnTo>
                    <a:pt x="896" y="2349"/>
                  </a:lnTo>
                  <a:lnTo>
                    <a:pt x="896" y="2354"/>
                  </a:lnTo>
                  <a:lnTo>
                    <a:pt x="902" y="2353"/>
                  </a:lnTo>
                  <a:lnTo>
                    <a:pt x="908" y="2357"/>
                  </a:lnTo>
                  <a:lnTo>
                    <a:pt x="911" y="2362"/>
                  </a:lnTo>
                  <a:lnTo>
                    <a:pt x="912" y="2366"/>
                  </a:lnTo>
                  <a:lnTo>
                    <a:pt x="903" y="2367"/>
                  </a:lnTo>
                  <a:lnTo>
                    <a:pt x="900" y="2377"/>
                  </a:lnTo>
                  <a:lnTo>
                    <a:pt x="904" y="2395"/>
                  </a:lnTo>
                  <a:lnTo>
                    <a:pt x="911" y="2409"/>
                  </a:lnTo>
                  <a:lnTo>
                    <a:pt x="917" y="2422"/>
                  </a:lnTo>
                  <a:lnTo>
                    <a:pt x="919" y="2460"/>
                  </a:lnTo>
                  <a:lnTo>
                    <a:pt x="919" y="2513"/>
                  </a:lnTo>
                  <a:lnTo>
                    <a:pt x="913" y="2632"/>
                  </a:lnTo>
                  <a:lnTo>
                    <a:pt x="907" y="2642"/>
                  </a:lnTo>
                  <a:lnTo>
                    <a:pt x="905" y="2656"/>
                  </a:lnTo>
                  <a:lnTo>
                    <a:pt x="900" y="2681"/>
                  </a:lnTo>
                  <a:lnTo>
                    <a:pt x="898" y="2695"/>
                  </a:lnTo>
                  <a:lnTo>
                    <a:pt x="895" y="2705"/>
                  </a:lnTo>
                  <a:lnTo>
                    <a:pt x="895" y="2710"/>
                  </a:lnTo>
                  <a:lnTo>
                    <a:pt x="905" y="2709"/>
                  </a:lnTo>
                  <a:lnTo>
                    <a:pt x="907" y="2704"/>
                  </a:lnTo>
                  <a:lnTo>
                    <a:pt x="913" y="2698"/>
                  </a:lnTo>
                  <a:lnTo>
                    <a:pt x="916" y="2693"/>
                  </a:lnTo>
                  <a:lnTo>
                    <a:pt x="916" y="2688"/>
                  </a:lnTo>
                  <a:lnTo>
                    <a:pt x="918" y="2678"/>
                  </a:lnTo>
                  <a:lnTo>
                    <a:pt x="920" y="2659"/>
                  </a:lnTo>
                  <a:lnTo>
                    <a:pt x="919" y="2641"/>
                  </a:lnTo>
                  <a:lnTo>
                    <a:pt x="922" y="2631"/>
                  </a:lnTo>
                  <a:lnTo>
                    <a:pt x="925" y="2630"/>
                  </a:lnTo>
                  <a:lnTo>
                    <a:pt x="928" y="2625"/>
                  </a:lnTo>
                  <a:lnTo>
                    <a:pt x="937" y="2629"/>
                  </a:lnTo>
                  <a:lnTo>
                    <a:pt x="946" y="2628"/>
                  </a:lnTo>
                  <a:lnTo>
                    <a:pt x="949" y="2632"/>
                  </a:lnTo>
                  <a:lnTo>
                    <a:pt x="952" y="2632"/>
                  </a:lnTo>
                  <a:lnTo>
                    <a:pt x="956" y="2645"/>
                  </a:lnTo>
                  <a:lnTo>
                    <a:pt x="960" y="2664"/>
                  </a:lnTo>
                  <a:lnTo>
                    <a:pt x="967" y="2660"/>
                  </a:lnTo>
                  <a:lnTo>
                    <a:pt x="967" y="2639"/>
                  </a:lnTo>
                  <a:lnTo>
                    <a:pt x="970" y="2639"/>
                  </a:lnTo>
                  <a:lnTo>
                    <a:pt x="977" y="2669"/>
                  </a:lnTo>
                  <a:lnTo>
                    <a:pt x="986" y="2686"/>
                  </a:lnTo>
                  <a:lnTo>
                    <a:pt x="986" y="2702"/>
                  </a:lnTo>
                  <a:lnTo>
                    <a:pt x="992" y="2704"/>
                  </a:lnTo>
                  <a:lnTo>
                    <a:pt x="1008" y="2731"/>
                  </a:lnTo>
                  <a:lnTo>
                    <a:pt x="1026" y="2761"/>
                  </a:lnTo>
                  <a:lnTo>
                    <a:pt x="1029" y="2761"/>
                  </a:lnTo>
                  <a:lnTo>
                    <a:pt x="1029" y="2748"/>
                  </a:lnTo>
                  <a:lnTo>
                    <a:pt x="1027" y="2743"/>
                  </a:lnTo>
                  <a:lnTo>
                    <a:pt x="1006" y="2740"/>
                  </a:lnTo>
                  <a:lnTo>
                    <a:pt x="994" y="2743"/>
                  </a:lnTo>
                  <a:lnTo>
                    <a:pt x="967" y="2751"/>
                  </a:lnTo>
                  <a:lnTo>
                    <a:pt x="978" y="2761"/>
                  </a:lnTo>
                  <a:lnTo>
                    <a:pt x="990" y="2761"/>
                  </a:lnTo>
                  <a:lnTo>
                    <a:pt x="990" y="2754"/>
                  </a:lnTo>
                  <a:lnTo>
                    <a:pt x="970" y="2759"/>
                  </a:lnTo>
                  <a:lnTo>
                    <a:pt x="954" y="2761"/>
                  </a:lnTo>
                  <a:lnTo>
                    <a:pt x="947" y="2756"/>
                  </a:lnTo>
                  <a:lnTo>
                    <a:pt x="936" y="2757"/>
                  </a:lnTo>
                  <a:lnTo>
                    <a:pt x="925" y="2767"/>
                  </a:lnTo>
                  <a:lnTo>
                    <a:pt x="912" y="2772"/>
                  </a:lnTo>
                  <a:lnTo>
                    <a:pt x="912" y="2777"/>
                  </a:lnTo>
                  <a:lnTo>
                    <a:pt x="928" y="2776"/>
                  </a:lnTo>
                  <a:lnTo>
                    <a:pt x="918" y="2781"/>
                  </a:lnTo>
                  <a:lnTo>
                    <a:pt x="912" y="2780"/>
                  </a:lnTo>
                  <a:lnTo>
                    <a:pt x="912" y="2785"/>
                  </a:lnTo>
                  <a:lnTo>
                    <a:pt x="930" y="2794"/>
                  </a:lnTo>
                  <a:lnTo>
                    <a:pt x="938" y="2798"/>
                  </a:lnTo>
                  <a:lnTo>
                    <a:pt x="939" y="2779"/>
                  </a:lnTo>
                  <a:lnTo>
                    <a:pt x="940" y="2761"/>
                  </a:lnTo>
                  <a:lnTo>
                    <a:pt x="937" y="2761"/>
                  </a:lnTo>
                  <a:lnTo>
                    <a:pt x="934" y="2781"/>
                  </a:lnTo>
                  <a:lnTo>
                    <a:pt x="933" y="2788"/>
                  </a:lnTo>
                  <a:lnTo>
                    <a:pt x="930" y="2785"/>
                  </a:lnTo>
                  <a:lnTo>
                    <a:pt x="924" y="2789"/>
                  </a:lnTo>
                  <a:lnTo>
                    <a:pt x="924" y="2786"/>
                  </a:lnTo>
                  <a:lnTo>
                    <a:pt x="921" y="2787"/>
                  </a:lnTo>
                  <a:lnTo>
                    <a:pt x="923" y="2772"/>
                  </a:lnTo>
                  <a:lnTo>
                    <a:pt x="921" y="2730"/>
                  </a:lnTo>
                  <a:lnTo>
                    <a:pt x="912" y="2732"/>
                  </a:lnTo>
                  <a:lnTo>
                    <a:pt x="912" y="2737"/>
                  </a:lnTo>
                  <a:lnTo>
                    <a:pt x="912" y="2742"/>
                  </a:lnTo>
                  <a:lnTo>
                    <a:pt x="907" y="2756"/>
                  </a:lnTo>
                  <a:lnTo>
                    <a:pt x="905" y="2799"/>
                  </a:lnTo>
                  <a:lnTo>
                    <a:pt x="906" y="2837"/>
                  </a:lnTo>
                  <a:lnTo>
                    <a:pt x="904" y="2870"/>
                  </a:lnTo>
                  <a:lnTo>
                    <a:pt x="904" y="2880"/>
                  </a:lnTo>
                  <a:lnTo>
                    <a:pt x="907" y="2884"/>
                  </a:lnTo>
                  <a:lnTo>
                    <a:pt x="917" y="2897"/>
                  </a:lnTo>
                  <a:lnTo>
                    <a:pt x="929" y="2905"/>
                  </a:lnTo>
                  <a:lnTo>
                    <a:pt x="936" y="2914"/>
                  </a:lnTo>
                  <a:lnTo>
                    <a:pt x="942" y="2918"/>
                  </a:lnTo>
                  <a:lnTo>
                    <a:pt x="945" y="2917"/>
                  </a:lnTo>
                  <a:lnTo>
                    <a:pt x="945" y="2903"/>
                  </a:lnTo>
                  <a:lnTo>
                    <a:pt x="947" y="2894"/>
                  </a:lnTo>
                  <a:lnTo>
                    <a:pt x="947" y="2889"/>
                  </a:lnTo>
                  <a:lnTo>
                    <a:pt x="953" y="2888"/>
                  </a:lnTo>
                  <a:lnTo>
                    <a:pt x="953" y="2893"/>
                  </a:lnTo>
                  <a:lnTo>
                    <a:pt x="956" y="2888"/>
                  </a:lnTo>
                  <a:lnTo>
                    <a:pt x="963" y="2883"/>
                  </a:lnTo>
                  <a:lnTo>
                    <a:pt x="966" y="2883"/>
                  </a:lnTo>
                  <a:lnTo>
                    <a:pt x="971" y="2886"/>
                  </a:lnTo>
                  <a:lnTo>
                    <a:pt x="974" y="2886"/>
                  </a:lnTo>
                  <a:lnTo>
                    <a:pt x="977" y="2883"/>
                  </a:lnTo>
                  <a:lnTo>
                    <a:pt x="984" y="2897"/>
                  </a:lnTo>
                  <a:lnTo>
                    <a:pt x="990" y="2911"/>
                  </a:lnTo>
                  <a:lnTo>
                    <a:pt x="994" y="2916"/>
                  </a:lnTo>
                  <a:lnTo>
                    <a:pt x="994" y="2921"/>
                  </a:lnTo>
                  <a:lnTo>
                    <a:pt x="998" y="2935"/>
                  </a:lnTo>
                  <a:lnTo>
                    <a:pt x="1001" y="2972"/>
                  </a:lnTo>
                  <a:lnTo>
                    <a:pt x="1002" y="3005"/>
                  </a:lnTo>
                  <a:lnTo>
                    <a:pt x="999" y="3005"/>
                  </a:lnTo>
                  <a:lnTo>
                    <a:pt x="998" y="2977"/>
                  </a:lnTo>
                  <a:lnTo>
                    <a:pt x="995" y="2966"/>
                  </a:lnTo>
                  <a:lnTo>
                    <a:pt x="995" y="2950"/>
                  </a:lnTo>
                  <a:lnTo>
                    <a:pt x="992" y="2943"/>
                  </a:lnTo>
                  <a:lnTo>
                    <a:pt x="992" y="2937"/>
                  </a:lnTo>
                  <a:lnTo>
                    <a:pt x="982" y="2933"/>
                  </a:lnTo>
                  <a:lnTo>
                    <a:pt x="973" y="2933"/>
                  </a:lnTo>
                  <a:lnTo>
                    <a:pt x="968" y="2939"/>
                  </a:lnTo>
                  <a:lnTo>
                    <a:pt x="961" y="2939"/>
                  </a:lnTo>
                  <a:lnTo>
                    <a:pt x="959" y="2944"/>
                  </a:lnTo>
                  <a:lnTo>
                    <a:pt x="956" y="2944"/>
                  </a:lnTo>
                  <a:lnTo>
                    <a:pt x="953" y="2954"/>
                  </a:lnTo>
                  <a:lnTo>
                    <a:pt x="950" y="2960"/>
                  </a:lnTo>
                  <a:lnTo>
                    <a:pt x="948" y="2969"/>
                  </a:lnTo>
                  <a:lnTo>
                    <a:pt x="949" y="2984"/>
                  </a:lnTo>
                  <a:lnTo>
                    <a:pt x="946" y="2997"/>
                  </a:lnTo>
                  <a:lnTo>
                    <a:pt x="942" y="3005"/>
                  </a:lnTo>
                  <a:lnTo>
                    <a:pt x="912" y="3005"/>
                  </a:lnTo>
                  <a:lnTo>
                    <a:pt x="912" y="2985"/>
                  </a:lnTo>
                  <a:lnTo>
                    <a:pt x="952" y="3005"/>
                  </a:lnTo>
                  <a:lnTo>
                    <a:pt x="955" y="3005"/>
                  </a:lnTo>
                  <a:lnTo>
                    <a:pt x="953" y="3046"/>
                  </a:lnTo>
                  <a:lnTo>
                    <a:pt x="950" y="3067"/>
                  </a:lnTo>
                  <a:lnTo>
                    <a:pt x="938" y="3074"/>
                  </a:lnTo>
                  <a:lnTo>
                    <a:pt x="933" y="3087"/>
                  </a:lnTo>
                  <a:lnTo>
                    <a:pt x="930" y="3098"/>
                  </a:lnTo>
                  <a:lnTo>
                    <a:pt x="931" y="3103"/>
                  </a:lnTo>
                  <a:lnTo>
                    <a:pt x="937" y="3113"/>
                  </a:lnTo>
                  <a:lnTo>
                    <a:pt x="944" y="3135"/>
                  </a:lnTo>
                  <a:lnTo>
                    <a:pt x="955" y="3163"/>
                  </a:lnTo>
                  <a:lnTo>
                    <a:pt x="958" y="3172"/>
                  </a:lnTo>
                  <a:lnTo>
                    <a:pt x="955" y="3173"/>
                  </a:lnTo>
                  <a:lnTo>
                    <a:pt x="949" y="3168"/>
                  </a:lnTo>
                  <a:lnTo>
                    <a:pt x="942" y="3160"/>
                  </a:lnTo>
                  <a:lnTo>
                    <a:pt x="939" y="3151"/>
                  </a:lnTo>
                  <a:lnTo>
                    <a:pt x="935" y="3141"/>
                  </a:lnTo>
                  <a:lnTo>
                    <a:pt x="932" y="3142"/>
                  </a:lnTo>
                  <a:lnTo>
                    <a:pt x="929" y="3147"/>
                  </a:lnTo>
                  <a:lnTo>
                    <a:pt x="924" y="3157"/>
                  </a:lnTo>
                  <a:lnTo>
                    <a:pt x="916" y="3177"/>
                  </a:lnTo>
                  <a:lnTo>
                    <a:pt x="913" y="3182"/>
                  </a:lnTo>
                  <a:lnTo>
                    <a:pt x="913" y="3179"/>
                  </a:lnTo>
                  <a:lnTo>
                    <a:pt x="912" y="3170"/>
                  </a:lnTo>
                  <a:lnTo>
                    <a:pt x="912" y="3166"/>
                  </a:lnTo>
                  <a:lnTo>
                    <a:pt x="911" y="3089"/>
                  </a:lnTo>
                  <a:lnTo>
                    <a:pt x="918" y="3002"/>
                  </a:lnTo>
                  <a:lnTo>
                    <a:pt x="913" y="2964"/>
                  </a:lnTo>
                  <a:lnTo>
                    <a:pt x="915" y="2959"/>
                  </a:lnTo>
                  <a:lnTo>
                    <a:pt x="912" y="2955"/>
                  </a:lnTo>
                  <a:lnTo>
                    <a:pt x="908" y="2955"/>
                  </a:lnTo>
                  <a:lnTo>
                    <a:pt x="908" y="2951"/>
                  </a:lnTo>
                  <a:lnTo>
                    <a:pt x="905" y="2951"/>
                  </a:lnTo>
                  <a:lnTo>
                    <a:pt x="902" y="2956"/>
                  </a:lnTo>
                  <a:lnTo>
                    <a:pt x="902" y="2961"/>
                  </a:lnTo>
                  <a:lnTo>
                    <a:pt x="900" y="2975"/>
                  </a:lnTo>
                  <a:lnTo>
                    <a:pt x="900" y="2980"/>
                  </a:lnTo>
                  <a:lnTo>
                    <a:pt x="896" y="3019"/>
                  </a:lnTo>
                  <a:lnTo>
                    <a:pt x="887" y="3076"/>
                  </a:lnTo>
                  <a:lnTo>
                    <a:pt x="870" y="3216"/>
                  </a:lnTo>
                  <a:lnTo>
                    <a:pt x="864" y="3226"/>
                  </a:lnTo>
                  <a:lnTo>
                    <a:pt x="859" y="3241"/>
                  </a:lnTo>
                  <a:lnTo>
                    <a:pt x="856" y="3247"/>
                  </a:lnTo>
                  <a:lnTo>
                    <a:pt x="856" y="3249"/>
                  </a:lnTo>
                  <a:lnTo>
                    <a:pt x="865" y="3250"/>
                  </a:lnTo>
                  <a:lnTo>
                    <a:pt x="871" y="3250"/>
                  </a:lnTo>
                  <a:lnTo>
                    <a:pt x="874" y="3255"/>
                  </a:lnTo>
                  <a:lnTo>
                    <a:pt x="873" y="3250"/>
                  </a:lnTo>
                  <a:lnTo>
                    <a:pt x="876" y="3250"/>
                  </a:lnTo>
                  <a:lnTo>
                    <a:pt x="882" y="3237"/>
                  </a:lnTo>
                  <a:lnTo>
                    <a:pt x="885" y="3237"/>
                  </a:lnTo>
                  <a:lnTo>
                    <a:pt x="889" y="3234"/>
                  </a:lnTo>
                  <a:lnTo>
                    <a:pt x="892" y="3238"/>
                  </a:lnTo>
                  <a:lnTo>
                    <a:pt x="895" y="3242"/>
                  </a:lnTo>
                  <a:lnTo>
                    <a:pt x="905" y="3255"/>
                  </a:lnTo>
                  <a:lnTo>
                    <a:pt x="915" y="3272"/>
                  </a:lnTo>
                  <a:lnTo>
                    <a:pt x="924" y="3285"/>
                  </a:lnTo>
                  <a:lnTo>
                    <a:pt x="928" y="3290"/>
                  </a:lnTo>
                  <a:lnTo>
                    <a:pt x="945" y="3283"/>
                  </a:lnTo>
                  <a:lnTo>
                    <a:pt x="960" y="3276"/>
                  </a:lnTo>
                  <a:lnTo>
                    <a:pt x="967" y="3280"/>
                  </a:lnTo>
                  <a:lnTo>
                    <a:pt x="970" y="3284"/>
                  </a:lnTo>
                  <a:lnTo>
                    <a:pt x="991" y="3282"/>
                  </a:lnTo>
                  <a:lnTo>
                    <a:pt x="996" y="3262"/>
                  </a:lnTo>
                  <a:lnTo>
                    <a:pt x="1005" y="3271"/>
                  </a:lnTo>
                  <a:lnTo>
                    <a:pt x="1007" y="3330"/>
                  </a:lnTo>
                  <a:lnTo>
                    <a:pt x="1032" y="3372"/>
                  </a:lnTo>
                  <a:lnTo>
                    <a:pt x="1075" y="3372"/>
                  </a:lnTo>
                  <a:lnTo>
                    <a:pt x="1087" y="3362"/>
                  </a:lnTo>
                  <a:lnTo>
                    <a:pt x="1093" y="3392"/>
                  </a:lnTo>
                  <a:lnTo>
                    <a:pt x="1121" y="3449"/>
                  </a:lnTo>
                  <a:lnTo>
                    <a:pt x="1123" y="3449"/>
                  </a:lnTo>
                  <a:lnTo>
                    <a:pt x="1092" y="3433"/>
                  </a:lnTo>
                  <a:lnTo>
                    <a:pt x="1075" y="3386"/>
                  </a:lnTo>
                  <a:lnTo>
                    <a:pt x="1055" y="3346"/>
                  </a:lnTo>
                  <a:lnTo>
                    <a:pt x="1028" y="3368"/>
                  </a:lnTo>
                  <a:lnTo>
                    <a:pt x="1013" y="3355"/>
                  </a:lnTo>
                  <a:lnTo>
                    <a:pt x="1017" y="3373"/>
                  </a:lnTo>
                  <a:lnTo>
                    <a:pt x="992" y="3376"/>
                  </a:lnTo>
                  <a:lnTo>
                    <a:pt x="977" y="3373"/>
                  </a:lnTo>
                  <a:lnTo>
                    <a:pt x="963" y="3337"/>
                  </a:lnTo>
                  <a:lnTo>
                    <a:pt x="957" y="3338"/>
                  </a:lnTo>
                  <a:lnTo>
                    <a:pt x="927" y="3337"/>
                  </a:lnTo>
                  <a:lnTo>
                    <a:pt x="927" y="3342"/>
                  </a:lnTo>
                  <a:lnTo>
                    <a:pt x="944" y="3368"/>
                  </a:lnTo>
                  <a:lnTo>
                    <a:pt x="951" y="3386"/>
                  </a:lnTo>
                  <a:lnTo>
                    <a:pt x="951" y="3391"/>
                  </a:lnTo>
                  <a:lnTo>
                    <a:pt x="945" y="3392"/>
                  </a:lnTo>
                  <a:lnTo>
                    <a:pt x="945" y="3402"/>
                  </a:lnTo>
                  <a:lnTo>
                    <a:pt x="943" y="3411"/>
                  </a:lnTo>
                  <a:lnTo>
                    <a:pt x="940" y="3412"/>
                  </a:lnTo>
                  <a:lnTo>
                    <a:pt x="936" y="3407"/>
                  </a:lnTo>
                  <a:lnTo>
                    <a:pt x="926" y="3402"/>
                  </a:lnTo>
                  <a:lnTo>
                    <a:pt x="912" y="3384"/>
                  </a:lnTo>
                  <a:lnTo>
                    <a:pt x="912" y="3379"/>
                  </a:lnTo>
                  <a:lnTo>
                    <a:pt x="916" y="3375"/>
                  </a:lnTo>
                  <a:lnTo>
                    <a:pt x="918" y="3371"/>
                  </a:lnTo>
                  <a:lnTo>
                    <a:pt x="907" y="3349"/>
                  </a:lnTo>
                  <a:lnTo>
                    <a:pt x="898" y="3322"/>
                  </a:lnTo>
                  <a:lnTo>
                    <a:pt x="902" y="3309"/>
                  </a:lnTo>
                  <a:lnTo>
                    <a:pt x="912" y="3300"/>
                  </a:lnTo>
                  <a:lnTo>
                    <a:pt x="912" y="3295"/>
                  </a:lnTo>
                  <a:lnTo>
                    <a:pt x="890" y="3296"/>
                  </a:lnTo>
                  <a:lnTo>
                    <a:pt x="884" y="3305"/>
                  </a:lnTo>
                  <a:lnTo>
                    <a:pt x="885" y="3329"/>
                  </a:lnTo>
                  <a:lnTo>
                    <a:pt x="888" y="3371"/>
                  </a:lnTo>
                  <a:lnTo>
                    <a:pt x="886" y="3475"/>
                  </a:lnTo>
                  <a:lnTo>
                    <a:pt x="808" y="3753"/>
                  </a:lnTo>
                  <a:lnTo>
                    <a:pt x="784" y="3769"/>
                  </a:lnTo>
                  <a:lnTo>
                    <a:pt x="781" y="3775"/>
                  </a:lnTo>
                  <a:lnTo>
                    <a:pt x="782" y="3784"/>
                  </a:lnTo>
                  <a:lnTo>
                    <a:pt x="790" y="3821"/>
                  </a:lnTo>
                  <a:lnTo>
                    <a:pt x="781" y="3889"/>
                  </a:lnTo>
                  <a:lnTo>
                    <a:pt x="776" y="3913"/>
                  </a:lnTo>
                  <a:lnTo>
                    <a:pt x="778" y="3956"/>
                  </a:lnTo>
                  <a:lnTo>
                    <a:pt x="776" y="3970"/>
                  </a:lnTo>
                  <a:lnTo>
                    <a:pt x="774" y="3984"/>
                  </a:lnTo>
                  <a:lnTo>
                    <a:pt x="774" y="3994"/>
                  </a:lnTo>
                  <a:lnTo>
                    <a:pt x="786" y="3978"/>
                  </a:lnTo>
                  <a:lnTo>
                    <a:pt x="789" y="3983"/>
                  </a:lnTo>
                  <a:lnTo>
                    <a:pt x="792" y="3982"/>
                  </a:lnTo>
                  <a:lnTo>
                    <a:pt x="794" y="3972"/>
                  </a:lnTo>
                  <a:lnTo>
                    <a:pt x="797" y="3972"/>
                  </a:lnTo>
                  <a:lnTo>
                    <a:pt x="798" y="3991"/>
                  </a:lnTo>
                  <a:lnTo>
                    <a:pt x="789" y="3997"/>
                  </a:lnTo>
                  <a:lnTo>
                    <a:pt x="783" y="3998"/>
                  </a:lnTo>
                  <a:lnTo>
                    <a:pt x="759" y="4067"/>
                  </a:lnTo>
                  <a:lnTo>
                    <a:pt x="757" y="4077"/>
                  </a:lnTo>
                  <a:lnTo>
                    <a:pt x="758" y="4094"/>
                  </a:lnTo>
                  <a:lnTo>
                    <a:pt x="773" y="4105"/>
                  </a:lnTo>
                  <a:lnTo>
                    <a:pt x="776" y="4105"/>
                  </a:lnTo>
                  <a:lnTo>
                    <a:pt x="777" y="4106"/>
                  </a:lnTo>
                  <a:lnTo>
                    <a:pt x="774" y="4124"/>
                  </a:lnTo>
                  <a:lnTo>
                    <a:pt x="772" y="4137"/>
                  </a:lnTo>
                  <a:lnTo>
                    <a:pt x="773" y="4142"/>
                  </a:lnTo>
                  <a:lnTo>
                    <a:pt x="775" y="4141"/>
                  </a:lnTo>
                  <a:lnTo>
                    <a:pt x="776" y="4150"/>
                  </a:lnTo>
                  <a:lnTo>
                    <a:pt x="779" y="4150"/>
                  </a:lnTo>
                  <a:lnTo>
                    <a:pt x="776" y="4155"/>
                  </a:lnTo>
                  <a:lnTo>
                    <a:pt x="774" y="4165"/>
                  </a:lnTo>
                  <a:lnTo>
                    <a:pt x="768" y="4166"/>
                  </a:lnTo>
                  <a:lnTo>
                    <a:pt x="768" y="4170"/>
                  </a:lnTo>
                  <a:lnTo>
                    <a:pt x="765" y="4166"/>
                  </a:lnTo>
                  <a:lnTo>
                    <a:pt x="761" y="4157"/>
                  </a:lnTo>
                  <a:lnTo>
                    <a:pt x="758" y="4143"/>
                  </a:lnTo>
                  <a:lnTo>
                    <a:pt x="754" y="4134"/>
                  </a:lnTo>
                  <a:lnTo>
                    <a:pt x="742" y="4136"/>
                  </a:lnTo>
                  <a:lnTo>
                    <a:pt x="739" y="4141"/>
                  </a:lnTo>
                  <a:lnTo>
                    <a:pt x="737" y="4150"/>
                  </a:lnTo>
                  <a:lnTo>
                    <a:pt x="741" y="4174"/>
                  </a:lnTo>
                  <a:lnTo>
                    <a:pt x="742" y="4197"/>
                  </a:lnTo>
                  <a:lnTo>
                    <a:pt x="746" y="4221"/>
                  </a:lnTo>
                  <a:lnTo>
                    <a:pt x="740" y="4226"/>
                  </a:lnTo>
                  <a:lnTo>
                    <a:pt x="738" y="4231"/>
                  </a:lnTo>
                  <a:lnTo>
                    <a:pt x="735" y="4236"/>
                  </a:lnTo>
                  <a:lnTo>
                    <a:pt x="732" y="4236"/>
                  </a:lnTo>
                  <a:lnTo>
                    <a:pt x="732" y="4232"/>
                  </a:lnTo>
                  <a:lnTo>
                    <a:pt x="734" y="4226"/>
                  </a:lnTo>
                  <a:lnTo>
                    <a:pt x="734" y="4218"/>
                  </a:lnTo>
                  <a:lnTo>
                    <a:pt x="731" y="4222"/>
                  </a:lnTo>
                  <a:lnTo>
                    <a:pt x="745" y="4227"/>
                  </a:lnTo>
                  <a:lnTo>
                    <a:pt x="756" y="4232"/>
                  </a:lnTo>
                  <a:lnTo>
                    <a:pt x="756" y="4237"/>
                  </a:lnTo>
                  <a:lnTo>
                    <a:pt x="740" y="4246"/>
                  </a:lnTo>
                  <a:lnTo>
                    <a:pt x="733" y="4251"/>
                  </a:lnTo>
                  <a:lnTo>
                    <a:pt x="728" y="4261"/>
                  </a:lnTo>
                  <a:lnTo>
                    <a:pt x="720" y="4262"/>
                  </a:lnTo>
                  <a:lnTo>
                    <a:pt x="719" y="4267"/>
                  </a:lnTo>
                  <a:lnTo>
                    <a:pt x="722" y="4271"/>
                  </a:lnTo>
                  <a:lnTo>
                    <a:pt x="725" y="4275"/>
                  </a:lnTo>
                  <a:lnTo>
                    <a:pt x="720" y="4309"/>
                  </a:lnTo>
                  <a:lnTo>
                    <a:pt x="721" y="4318"/>
                  </a:lnTo>
                  <a:lnTo>
                    <a:pt x="730" y="4318"/>
                  </a:lnTo>
                  <a:lnTo>
                    <a:pt x="727" y="4322"/>
                  </a:lnTo>
                  <a:lnTo>
                    <a:pt x="722" y="4333"/>
                  </a:lnTo>
                  <a:lnTo>
                    <a:pt x="708" y="4367"/>
                  </a:lnTo>
                  <a:lnTo>
                    <a:pt x="707" y="4401"/>
                  </a:lnTo>
                  <a:lnTo>
                    <a:pt x="712" y="4391"/>
                  </a:lnTo>
                  <a:lnTo>
                    <a:pt x="719" y="4409"/>
                  </a:lnTo>
                  <a:lnTo>
                    <a:pt x="707" y="4411"/>
                  </a:lnTo>
                  <a:lnTo>
                    <a:pt x="680" y="4475"/>
                  </a:lnTo>
                  <a:lnTo>
                    <a:pt x="658" y="4583"/>
                  </a:lnTo>
                  <a:lnTo>
                    <a:pt x="656" y="4588"/>
                  </a:lnTo>
                  <a:lnTo>
                    <a:pt x="659" y="4596"/>
                  </a:lnTo>
                  <a:lnTo>
                    <a:pt x="660" y="4616"/>
                  </a:lnTo>
                  <a:lnTo>
                    <a:pt x="657" y="4616"/>
                  </a:lnTo>
                  <a:lnTo>
                    <a:pt x="654" y="4621"/>
                  </a:lnTo>
                  <a:lnTo>
                    <a:pt x="651" y="4621"/>
                  </a:lnTo>
                  <a:lnTo>
                    <a:pt x="654" y="4616"/>
                  </a:lnTo>
                  <a:lnTo>
                    <a:pt x="651" y="4612"/>
                  </a:lnTo>
                  <a:lnTo>
                    <a:pt x="648" y="4617"/>
                  </a:lnTo>
                  <a:lnTo>
                    <a:pt x="637" y="4642"/>
                  </a:lnTo>
                  <a:lnTo>
                    <a:pt x="627" y="4681"/>
                  </a:lnTo>
                  <a:lnTo>
                    <a:pt x="624" y="4748"/>
                  </a:lnTo>
                  <a:lnTo>
                    <a:pt x="611" y="4788"/>
                  </a:lnTo>
                  <a:lnTo>
                    <a:pt x="609" y="4793"/>
                  </a:lnTo>
                  <a:lnTo>
                    <a:pt x="609" y="4798"/>
                  </a:lnTo>
                  <a:lnTo>
                    <a:pt x="615" y="4796"/>
                  </a:lnTo>
                  <a:lnTo>
                    <a:pt x="615" y="4806"/>
                  </a:lnTo>
                  <a:lnTo>
                    <a:pt x="610" y="4816"/>
                  </a:lnTo>
                  <a:lnTo>
                    <a:pt x="607" y="4830"/>
                  </a:lnTo>
                  <a:lnTo>
                    <a:pt x="611" y="4835"/>
                  </a:lnTo>
                  <a:lnTo>
                    <a:pt x="620" y="4834"/>
                  </a:lnTo>
                  <a:lnTo>
                    <a:pt x="626" y="4838"/>
                  </a:lnTo>
                  <a:lnTo>
                    <a:pt x="629" y="4843"/>
                  </a:lnTo>
                  <a:lnTo>
                    <a:pt x="627" y="4857"/>
                  </a:lnTo>
                  <a:lnTo>
                    <a:pt x="628" y="4871"/>
                  </a:lnTo>
                  <a:lnTo>
                    <a:pt x="631" y="4876"/>
                  </a:lnTo>
                  <a:lnTo>
                    <a:pt x="640" y="4879"/>
                  </a:lnTo>
                  <a:lnTo>
                    <a:pt x="649" y="4878"/>
                  </a:lnTo>
                  <a:lnTo>
                    <a:pt x="652" y="4882"/>
                  </a:lnTo>
                  <a:lnTo>
                    <a:pt x="652" y="4887"/>
                  </a:lnTo>
                  <a:lnTo>
                    <a:pt x="647" y="4888"/>
                  </a:lnTo>
                  <a:lnTo>
                    <a:pt x="644" y="4893"/>
                  </a:lnTo>
                  <a:lnTo>
                    <a:pt x="635" y="4894"/>
                  </a:lnTo>
                  <a:lnTo>
                    <a:pt x="625" y="4866"/>
                  </a:lnTo>
                  <a:lnTo>
                    <a:pt x="622" y="4838"/>
                  </a:lnTo>
                  <a:lnTo>
                    <a:pt x="618" y="4838"/>
                  </a:lnTo>
                  <a:lnTo>
                    <a:pt x="616" y="4853"/>
                  </a:lnTo>
                  <a:lnTo>
                    <a:pt x="615" y="4849"/>
                  </a:lnTo>
                  <a:lnTo>
                    <a:pt x="618" y="4853"/>
                  </a:lnTo>
                  <a:lnTo>
                    <a:pt x="617" y="4846"/>
                  </a:lnTo>
                  <a:lnTo>
                    <a:pt x="602" y="4849"/>
                  </a:lnTo>
                  <a:lnTo>
                    <a:pt x="579" y="4986"/>
                  </a:lnTo>
                  <a:lnTo>
                    <a:pt x="594" y="4988"/>
                  </a:lnTo>
                  <a:lnTo>
                    <a:pt x="595" y="5012"/>
                  </a:lnTo>
                  <a:lnTo>
                    <a:pt x="586" y="4999"/>
                  </a:lnTo>
                  <a:lnTo>
                    <a:pt x="574" y="5010"/>
                  </a:lnTo>
                  <a:lnTo>
                    <a:pt x="553" y="5079"/>
                  </a:lnTo>
                  <a:lnTo>
                    <a:pt x="514" y="5317"/>
                  </a:lnTo>
                  <a:lnTo>
                    <a:pt x="516" y="5349"/>
                  </a:lnTo>
                  <a:lnTo>
                    <a:pt x="536" y="5327"/>
                  </a:lnTo>
                  <a:lnTo>
                    <a:pt x="539" y="5327"/>
                  </a:lnTo>
                  <a:lnTo>
                    <a:pt x="540" y="5342"/>
                  </a:lnTo>
                  <a:lnTo>
                    <a:pt x="537" y="5361"/>
                  </a:lnTo>
                  <a:lnTo>
                    <a:pt x="516" y="5366"/>
                  </a:lnTo>
                  <a:lnTo>
                    <a:pt x="511" y="5326"/>
                  </a:lnTo>
                  <a:lnTo>
                    <a:pt x="477" y="5487"/>
                  </a:lnTo>
                  <a:lnTo>
                    <a:pt x="448" y="5581"/>
                  </a:lnTo>
                  <a:lnTo>
                    <a:pt x="463" y="5575"/>
                  </a:lnTo>
                  <a:lnTo>
                    <a:pt x="468" y="5541"/>
                  </a:lnTo>
                  <a:lnTo>
                    <a:pt x="482" y="5539"/>
                  </a:lnTo>
                  <a:lnTo>
                    <a:pt x="489" y="5543"/>
                  </a:lnTo>
                  <a:lnTo>
                    <a:pt x="495" y="5557"/>
                  </a:lnTo>
                  <a:lnTo>
                    <a:pt x="499" y="5570"/>
                  </a:lnTo>
                  <a:lnTo>
                    <a:pt x="509" y="5579"/>
                  </a:lnTo>
                  <a:lnTo>
                    <a:pt x="540" y="5603"/>
                  </a:lnTo>
                  <a:lnTo>
                    <a:pt x="548" y="5631"/>
                  </a:lnTo>
                  <a:lnTo>
                    <a:pt x="535" y="5623"/>
                  </a:lnTo>
                  <a:lnTo>
                    <a:pt x="525" y="5610"/>
                  </a:lnTo>
                  <a:lnTo>
                    <a:pt x="513" y="5602"/>
                  </a:lnTo>
                  <a:lnTo>
                    <a:pt x="494" y="5585"/>
                  </a:lnTo>
                  <a:lnTo>
                    <a:pt x="478" y="5573"/>
                  </a:lnTo>
                  <a:lnTo>
                    <a:pt x="462" y="5574"/>
                  </a:lnTo>
                  <a:lnTo>
                    <a:pt x="444" y="5589"/>
                  </a:lnTo>
                  <a:lnTo>
                    <a:pt x="444" y="5594"/>
                  </a:lnTo>
                  <a:lnTo>
                    <a:pt x="449" y="5599"/>
                  </a:lnTo>
                  <a:lnTo>
                    <a:pt x="444" y="5605"/>
                  </a:lnTo>
                  <a:lnTo>
                    <a:pt x="441" y="5606"/>
                  </a:lnTo>
                  <a:lnTo>
                    <a:pt x="395" y="5754"/>
                  </a:lnTo>
                  <a:lnTo>
                    <a:pt x="385" y="5779"/>
                  </a:lnTo>
                  <a:lnTo>
                    <a:pt x="380" y="5789"/>
                  </a:lnTo>
                  <a:lnTo>
                    <a:pt x="371" y="5795"/>
                  </a:lnTo>
                  <a:lnTo>
                    <a:pt x="366" y="5810"/>
                  </a:lnTo>
                  <a:lnTo>
                    <a:pt x="363" y="5816"/>
                  </a:lnTo>
                  <a:lnTo>
                    <a:pt x="364" y="5816"/>
                  </a:lnTo>
                  <a:lnTo>
                    <a:pt x="367" y="5816"/>
                  </a:lnTo>
                  <a:lnTo>
                    <a:pt x="375" y="5809"/>
                  </a:lnTo>
                  <a:lnTo>
                    <a:pt x="386" y="5796"/>
                  </a:lnTo>
                  <a:lnTo>
                    <a:pt x="401" y="5786"/>
                  </a:lnTo>
                  <a:lnTo>
                    <a:pt x="407" y="5781"/>
                  </a:lnTo>
                  <a:lnTo>
                    <a:pt x="409" y="5766"/>
                  </a:lnTo>
                  <a:lnTo>
                    <a:pt x="414" y="5752"/>
                  </a:lnTo>
                  <a:lnTo>
                    <a:pt x="421" y="5755"/>
                  </a:lnTo>
                  <a:lnTo>
                    <a:pt x="427" y="5755"/>
                  </a:lnTo>
                  <a:lnTo>
                    <a:pt x="430" y="5759"/>
                  </a:lnTo>
                  <a:lnTo>
                    <a:pt x="427" y="5764"/>
                  </a:lnTo>
                  <a:lnTo>
                    <a:pt x="425" y="5774"/>
                  </a:lnTo>
                  <a:lnTo>
                    <a:pt x="419" y="5780"/>
                  </a:lnTo>
                  <a:lnTo>
                    <a:pt x="423" y="5793"/>
                  </a:lnTo>
                  <a:lnTo>
                    <a:pt x="430" y="5816"/>
                  </a:lnTo>
                  <a:lnTo>
                    <a:pt x="439" y="5835"/>
                  </a:lnTo>
                  <a:lnTo>
                    <a:pt x="444" y="5849"/>
                  </a:lnTo>
                  <a:lnTo>
                    <a:pt x="444" y="5854"/>
                  </a:lnTo>
                  <a:lnTo>
                    <a:pt x="434" y="5855"/>
                  </a:lnTo>
                  <a:lnTo>
                    <a:pt x="423" y="5851"/>
                  </a:lnTo>
                  <a:lnTo>
                    <a:pt x="415" y="5842"/>
                  </a:lnTo>
                  <a:lnTo>
                    <a:pt x="410" y="5833"/>
                  </a:lnTo>
                  <a:lnTo>
                    <a:pt x="409" y="5809"/>
                  </a:lnTo>
                  <a:lnTo>
                    <a:pt x="411" y="5804"/>
                  </a:lnTo>
                  <a:lnTo>
                    <a:pt x="411" y="5800"/>
                  </a:lnTo>
                  <a:lnTo>
                    <a:pt x="402" y="5801"/>
                  </a:lnTo>
                  <a:lnTo>
                    <a:pt x="396" y="5815"/>
                  </a:lnTo>
                  <a:lnTo>
                    <a:pt x="388" y="5826"/>
                  </a:lnTo>
                  <a:lnTo>
                    <a:pt x="382" y="5836"/>
                  </a:lnTo>
                  <a:lnTo>
                    <a:pt x="374" y="5842"/>
                  </a:lnTo>
                  <a:lnTo>
                    <a:pt x="374" y="5852"/>
                  </a:lnTo>
                  <a:lnTo>
                    <a:pt x="368" y="5857"/>
                  </a:lnTo>
                  <a:lnTo>
                    <a:pt x="369" y="5871"/>
                  </a:lnTo>
                  <a:lnTo>
                    <a:pt x="367" y="5891"/>
                  </a:lnTo>
                  <a:lnTo>
                    <a:pt x="364" y="5896"/>
                  </a:lnTo>
                  <a:lnTo>
                    <a:pt x="361" y="5896"/>
                  </a:lnTo>
                  <a:lnTo>
                    <a:pt x="358" y="5891"/>
                  </a:lnTo>
                  <a:lnTo>
                    <a:pt x="355" y="5887"/>
                  </a:lnTo>
                  <a:lnTo>
                    <a:pt x="354" y="5868"/>
                  </a:lnTo>
                  <a:lnTo>
                    <a:pt x="356" y="5849"/>
                  </a:lnTo>
                  <a:lnTo>
                    <a:pt x="358" y="5839"/>
                  </a:lnTo>
                  <a:lnTo>
                    <a:pt x="352" y="5835"/>
                  </a:lnTo>
                  <a:lnTo>
                    <a:pt x="343" y="5836"/>
                  </a:lnTo>
                  <a:lnTo>
                    <a:pt x="337" y="5847"/>
                  </a:lnTo>
                  <a:lnTo>
                    <a:pt x="332" y="5861"/>
                  </a:lnTo>
                  <a:lnTo>
                    <a:pt x="330" y="5881"/>
                  </a:lnTo>
                  <a:lnTo>
                    <a:pt x="331" y="5900"/>
                  </a:lnTo>
                  <a:lnTo>
                    <a:pt x="314" y="5978"/>
                  </a:lnTo>
                  <a:lnTo>
                    <a:pt x="285" y="6076"/>
                  </a:lnTo>
                  <a:lnTo>
                    <a:pt x="252" y="6137"/>
                  </a:lnTo>
                  <a:lnTo>
                    <a:pt x="236" y="6172"/>
                  </a:lnTo>
                  <a:lnTo>
                    <a:pt x="220" y="6213"/>
                  </a:lnTo>
                  <a:lnTo>
                    <a:pt x="217" y="6222"/>
                  </a:lnTo>
                  <a:lnTo>
                    <a:pt x="224" y="6245"/>
                  </a:lnTo>
                  <a:lnTo>
                    <a:pt x="228" y="6263"/>
                  </a:lnTo>
                  <a:lnTo>
                    <a:pt x="223" y="6283"/>
                  </a:lnTo>
                  <a:lnTo>
                    <a:pt x="224" y="6307"/>
                  </a:lnTo>
                  <a:lnTo>
                    <a:pt x="228" y="6316"/>
                  </a:lnTo>
                  <a:lnTo>
                    <a:pt x="237" y="6319"/>
                  </a:lnTo>
                  <a:lnTo>
                    <a:pt x="241" y="6333"/>
                  </a:lnTo>
                  <a:lnTo>
                    <a:pt x="239" y="6367"/>
                  </a:lnTo>
                  <a:lnTo>
                    <a:pt x="253" y="6384"/>
                  </a:lnTo>
                  <a:lnTo>
                    <a:pt x="254" y="6417"/>
                  </a:lnTo>
                  <a:lnTo>
                    <a:pt x="248" y="6475"/>
                  </a:lnTo>
                  <a:lnTo>
                    <a:pt x="216" y="6568"/>
                  </a:lnTo>
                  <a:lnTo>
                    <a:pt x="238" y="6571"/>
                  </a:lnTo>
                  <a:lnTo>
                    <a:pt x="217" y="6587"/>
                  </a:lnTo>
                  <a:lnTo>
                    <a:pt x="206" y="6655"/>
                  </a:lnTo>
                  <a:lnTo>
                    <a:pt x="211" y="6693"/>
                  </a:lnTo>
                  <a:lnTo>
                    <a:pt x="209" y="6721"/>
                  </a:lnTo>
                  <a:lnTo>
                    <a:pt x="214" y="6763"/>
                  </a:lnTo>
                  <a:lnTo>
                    <a:pt x="212" y="6849"/>
                  </a:lnTo>
                  <a:lnTo>
                    <a:pt x="224" y="6895"/>
                  </a:lnTo>
                  <a:lnTo>
                    <a:pt x="241" y="6929"/>
                  </a:lnTo>
                  <a:lnTo>
                    <a:pt x="254" y="6953"/>
                  </a:lnTo>
                  <a:lnTo>
                    <a:pt x="256" y="7000"/>
                  </a:lnTo>
                  <a:lnTo>
                    <a:pt x="250" y="7006"/>
                  </a:lnTo>
                  <a:lnTo>
                    <a:pt x="235" y="7069"/>
                  </a:lnTo>
                  <a:lnTo>
                    <a:pt x="214" y="7125"/>
                  </a:lnTo>
                  <a:lnTo>
                    <a:pt x="228" y="7160"/>
                  </a:lnTo>
                  <a:lnTo>
                    <a:pt x="247" y="7177"/>
                  </a:lnTo>
                  <a:lnTo>
                    <a:pt x="248" y="7329"/>
                  </a:lnTo>
                  <a:lnTo>
                    <a:pt x="264" y="7346"/>
                  </a:lnTo>
                  <a:lnTo>
                    <a:pt x="252" y="7343"/>
                  </a:lnTo>
                  <a:lnTo>
                    <a:pt x="241" y="7477"/>
                  </a:lnTo>
                  <a:lnTo>
                    <a:pt x="197" y="7624"/>
                  </a:lnTo>
                  <a:lnTo>
                    <a:pt x="184" y="7669"/>
                  </a:lnTo>
                  <a:lnTo>
                    <a:pt x="178" y="7727"/>
                  </a:lnTo>
                  <a:lnTo>
                    <a:pt x="182" y="7750"/>
                  </a:lnTo>
                  <a:lnTo>
                    <a:pt x="175" y="7793"/>
                  </a:lnTo>
                  <a:lnTo>
                    <a:pt x="125" y="7895"/>
                  </a:lnTo>
                  <a:lnTo>
                    <a:pt x="115" y="7924"/>
                  </a:lnTo>
                  <a:lnTo>
                    <a:pt x="110" y="7939"/>
                  </a:lnTo>
                  <a:lnTo>
                    <a:pt x="110" y="7953"/>
                  </a:lnTo>
                  <a:lnTo>
                    <a:pt x="122" y="7943"/>
                  </a:lnTo>
                  <a:lnTo>
                    <a:pt x="142" y="7911"/>
                  </a:lnTo>
                  <a:lnTo>
                    <a:pt x="147" y="7900"/>
                  </a:lnTo>
                  <a:lnTo>
                    <a:pt x="149" y="7893"/>
                  </a:lnTo>
                  <a:lnTo>
                    <a:pt x="152" y="7893"/>
                  </a:lnTo>
                  <a:lnTo>
                    <a:pt x="162" y="7898"/>
                  </a:lnTo>
                  <a:lnTo>
                    <a:pt x="168" y="7900"/>
                  </a:lnTo>
                  <a:lnTo>
                    <a:pt x="172" y="7909"/>
                  </a:lnTo>
                  <a:lnTo>
                    <a:pt x="172" y="7913"/>
                  </a:lnTo>
                  <a:lnTo>
                    <a:pt x="166" y="7918"/>
                  </a:lnTo>
                  <a:lnTo>
                    <a:pt x="160" y="7923"/>
                  </a:lnTo>
                  <a:lnTo>
                    <a:pt x="157" y="7929"/>
                  </a:lnTo>
                  <a:lnTo>
                    <a:pt x="149" y="7934"/>
                  </a:lnTo>
                  <a:lnTo>
                    <a:pt x="140" y="7940"/>
                  </a:lnTo>
                  <a:lnTo>
                    <a:pt x="137" y="7940"/>
                  </a:lnTo>
                  <a:lnTo>
                    <a:pt x="131" y="7946"/>
                  </a:lnTo>
                  <a:lnTo>
                    <a:pt x="125" y="7956"/>
                  </a:lnTo>
                  <a:lnTo>
                    <a:pt x="120" y="7971"/>
                  </a:lnTo>
                  <a:lnTo>
                    <a:pt x="117" y="7976"/>
                  </a:lnTo>
                  <a:lnTo>
                    <a:pt x="115" y="7986"/>
                  </a:lnTo>
                  <a:lnTo>
                    <a:pt x="110" y="8006"/>
                  </a:lnTo>
                  <a:lnTo>
                    <a:pt x="104" y="8016"/>
                  </a:lnTo>
                  <a:lnTo>
                    <a:pt x="102" y="8016"/>
                  </a:lnTo>
                  <a:lnTo>
                    <a:pt x="99" y="8021"/>
                  </a:lnTo>
                  <a:lnTo>
                    <a:pt x="95" y="8012"/>
                  </a:lnTo>
                  <a:lnTo>
                    <a:pt x="92" y="8003"/>
                  </a:lnTo>
                  <a:lnTo>
                    <a:pt x="91" y="7998"/>
                  </a:lnTo>
                  <a:lnTo>
                    <a:pt x="97" y="7988"/>
                  </a:lnTo>
                  <a:lnTo>
                    <a:pt x="102" y="7978"/>
                  </a:lnTo>
                  <a:lnTo>
                    <a:pt x="105" y="7968"/>
                  </a:lnTo>
                  <a:lnTo>
                    <a:pt x="105" y="7963"/>
                  </a:lnTo>
                  <a:lnTo>
                    <a:pt x="102" y="7959"/>
                  </a:lnTo>
                  <a:lnTo>
                    <a:pt x="99" y="7964"/>
                  </a:lnTo>
                  <a:lnTo>
                    <a:pt x="93" y="7975"/>
                  </a:lnTo>
                  <a:lnTo>
                    <a:pt x="93" y="7979"/>
                  </a:lnTo>
                  <a:lnTo>
                    <a:pt x="60" y="8040"/>
                  </a:lnTo>
                  <a:lnTo>
                    <a:pt x="61" y="8049"/>
                  </a:lnTo>
                  <a:lnTo>
                    <a:pt x="58" y="8050"/>
                  </a:lnTo>
                  <a:lnTo>
                    <a:pt x="31" y="8110"/>
                  </a:lnTo>
                  <a:lnTo>
                    <a:pt x="2" y="8199"/>
                  </a:lnTo>
                  <a:lnTo>
                    <a:pt x="13" y="8293"/>
                  </a:lnTo>
                  <a:lnTo>
                    <a:pt x="0" y="8351"/>
                  </a:lnTo>
                  <a:lnTo>
                    <a:pt x="62" y="8491"/>
                  </a:lnTo>
                  <a:lnTo>
                    <a:pt x="81" y="8512"/>
                  </a:lnTo>
                  <a:lnTo>
                    <a:pt x="88" y="8535"/>
                  </a:lnTo>
                  <a:lnTo>
                    <a:pt x="84" y="8583"/>
                  </a:lnTo>
                  <a:lnTo>
                    <a:pt x="97" y="8586"/>
                  </a:lnTo>
                  <a:lnTo>
                    <a:pt x="104" y="8604"/>
                  </a:lnTo>
                  <a:lnTo>
                    <a:pt x="129" y="8691"/>
                  </a:lnTo>
                  <a:lnTo>
                    <a:pt x="134" y="8733"/>
                  </a:lnTo>
                  <a:lnTo>
                    <a:pt x="148" y="8770"/>
                  </a:lnTo>
                  <a:lnTo>
                    <a:pt x="147" y="8860"/>
                  </a:lnTo>
                  <a:lnTo>
                    <a:pt x="154" y="8887"/>
                  </a:lnTo>
                  <a:lnTo>
                    <a:pt x="149" y="8964"/>
                  </a:lnTo>
                  <a:lnTo>
                    <a:pt x="151" y="9002"/>
                  </a:lnTo>
                  <a:lnTo>
                    <a:pt x="129" y="9057"/>
                  </a:lnTo>
                  <a:lnTo>
                    <a:pt x="104" y="9165"/>
                  </a:lnTo>
                  <a:lnTo>
                    <a:pt x="108" y="9292"/>
                  </a:lnTo>
                  <a:lnTo>
                    <a:pt x="123" y="9347"/>
                  </a:lnTo>
                  <a:lnTo>
                    <a:pt x="121" y="9428"/>
                  </a:lnTo>
                  <a:lnTo>
                    <a:pt x="108" y="9482"/>
                  </a:lnTo>
                  <a:lnTo>
                    <a:pt x="94" y="9498"/>
                  </a:lnTo>
                  <a:lnTo>
                    <a:pt x="92" y="9522"/>
                  </a:lnTo>
                  <a:lnTo>
                    <a:pt x="131" y="9635"/>
                  </a:lnTo>
                  <a:lnTo>
                    <a:pt x="182" y="9739"/>
                  </a:lnTo>
                  <a:lnTo>
                    <a:pt x="209" y="9868"/>
                  </a:lnTo>
                  <a:lnTo>
                    <a:pt x="279" y="9992"/>
                  </a:lnTo>
                  <a:lnTo>
                    <a:pt x="280" y="10001"/>
                  </a:lnTo>
                  <a:lnTo>
                    <a:pt x="292" y="10057"/>
                  </a:lnTo>
                  <a:lnTo>
                    <a:pt x="288" y="10101"/>
                  </a:lnTo>
                  <a:lnTo>
                    <a:pt x="292" y="10119"/>
                  </a:lnTo>
                  <a:lnTo>
                    <a:pt x="295" y="10123"/>
                  </a:lnTo>
                  <a:lnTo>
                    <a:pt x="298" y="10118"/>
                  </a:lnTo>
                  <a:lnTo>
                    <a:pt x="307" y="10122"/>
                  </a:lnTo>
                  <a:lnTo>
                    <a:pt x="316" y="10130"/>
                  </a:lnTo>
                  <a:lnTo>
                    <a:pt x="322" y="10191"/>
                  </a:lnTo>
                  <a:lnTo>
                    <a:pt x="338" y="10203"/>
                  </a:lnTo>
                  <a:lnTo>
                    <a:pt x="366" y="10338"/>
                  </a:lnTo>
                  <a:lnTo>
                    <a:pt x="346" y="10293"/>
                  </a:lnTo>
                  <a:lnTo>
                    <a:pt x="316" y="10182"/>
                  </a:lnTo>
                  <a:lnTo>
                    <a:pt x="323" y="10252"/>
                  </a:lnTo>
                  <a:lnTo>
                    <a:pt x="278" y="10377"/>
                  </a:lnTo>
                  <a:lnTo>
                    <a:pt x="299" y="10383"/>
                  </a:lnTo>
                  <a:lnTo>
                    <a:pt x="295" y="10366"/>
                  </a:lnTo>
                  <a:lnTo>
                    <a:pt x="310" y="10354"/>
                  </a:lnTo>
                  <a:lnTo>
                    <a:pt x="316" y="10358"/>
                  </a:lnTo>
                  <a:lnTo>
                    <a:pt x="309" y="10335"/>
                  </a:lnTo>
                  <a:lnTo>
                    <a:pt x="320" y="10320"/>
                  </a:lnTo>
                  <a:lnTo>
                    <a:pt x="320" y="10329"/>
                  </a:lnTo>
                  <a:lnTo>
                    <a:pt x="327" y="10328"/>
                  </a:lnTo>
                  <a:lnTo>
                    <a:pt x="321" y="10338"/>
                  </a:lnTo>
                  <a:lnTo>
                    <a:pt x="322" y="10367"/>
                  </a:lnTo>
                  <a:lnTo>
                    <a:pt x="354" y="10391"/>
                  </a:lnTo>
                  <a:lnTo>
                    <a:pt x="369" y="10446"/>
                  </a:lnTo>
                  <a:lnTo>
                    <a:pt x="396" y="10500"/>
                  </a:lnTo>
                  <a:lnTo>
                    <a:pt x="407" y="10494"/>
                  </a:lnTo>
                  <a:lnTo>
                    <a:pt x="409" y="10474"/>
                  </a:lnTo>
                  <a:lnTo>
                    <a:pt x="411" y="10498"/>
                  </a:lnTo>
                  <a:lnTo>
                    <a:pt x="457" y="10583"/>
                  </a:lnTo>
                  <a:lnTo>
                    <a:pt x="473" y="10590"/>
                  </a:lnTo>
                  <a:lnTo>
                    <a:pt x="484" y="10579"/>
                  </a:lnTo>
                  <a:lnTo>
                    <a:pt x="473" y="10533"/>
                  </a:lnTo>
                  <a:lnTo>
                    <a:pt x="482" y="10532"/>
                  </a:lnTo>
                  <a:lnTo>
                    <a:pt x="486" y="10550"/>
                  </a:lnTo>
                  <a:lnTo>
                    <a:pt x="489" y="10555"/>
                  </a:lnTo>
                  <a:lnTo>
                    <a:pt x="492" y="10554"/>
                  </a:lnTo>
                  <a:lnTo>
                    <a:pt x="498" y="10549"/>
                  </a:lnTo>
                  <a:lnTo>
                    <a:pt x="501" y="10548"/>
                  </a:lnTo>
                  <a:lnTo>
                    <a:pt x="501" y="10544"/>
                  </a:lnTo>
                  <a:lnTo>
                    <a:pt x="497" y="10530"/>
                  </a:lnTo>
                  <a:lnTo>
                    <a:pt x="493" y="10516"/>
                  </a:lnTo>
                  <a:lnTo>
                    <a:pt x="466" y="10507"/>
                  </a:lnTo>
                  <a:lnTo>
                    <a:pt x="444" y="10499"/>
                  </a:lnTo>
                  <a:lnTo>
                    <a:pt x="444" y="10494"/>
                  </a:lnTo>
                  <a:lnTo>
                    <a:pt x="465" y="10494"/>
                  </a:lnTo>
                  <a:lnTo>
                    <a:pt x="477" y="10484"/>
                  </a:lnTo>
                  <a:lnTo>
                    <a:pt x="481" y="10474"/>
                  </a:lnTo>
                  <a:lnTo>
                    <a:pt x="485" y="10464"/>
                  </a:lnTo>
                  <a:lnTo>
                    <a:pt x="495" y="10464"/>
                  </a:lnTo>
                  <a:lnTo>
                    <a:pt x="505" y="10458"/>
                  </a:lnTo>
                  <a:lnTo>
                    <a:pt x="508" y="10458"/>
                  </a:lnTo>
                  <a:lnTo>
                    <a:pt x="508" y="10448"/>
                  </a:lnTo>
                  <a:lnTo>
                    <a:pt x="502" y="10445"/>
                  </a:lnTo>
                  <a:lnTo>
                    <a:pt x="492" y="10426"/>
                  </a:lnTo>
                  <a:lnTo>
                    <a:pt x="491" y="10422"/>
                  </a:lnTo>
                  <a:lnTo>
                    <a:pt x="488" y="10417"/>
                  </a:lnTo>
                  <a:lnTo>
                    <a:pt x="497" y="10407"/>
                  </a:lnTo>
                  <a:lnTo>
                    <a:pt x="505" y="10382"/>
                  </a:lnTo>
                  <a:lnTo>
                    <a:pt x="504" y="10372"/>
                  </a:lnTo>
                  <a:lnTo>
                    <a:pt x="500" y="10354"/>
                  </a:lnTo>
                  <a:lnTo>
                    <a:pt x="500" y="10345"/>
                  </a:lnTo>
                  <a:lnTo>
                    <a:pt x="509" y="10343"/>
                  </a:lnTo>
                  <a:lnTo>
                    <a:pt x="515" y="10348"/>
                  </a:lnTo>
                  <a:lnTo>
                    <a:pt x="525" y="10356"/>
                  </a:lnTo>
                  <a:lnTo>
                    <a:pt x="527" y="10351"/>
                  </a:lnTo>
                  <a:lnTo>
                    <a:pt x="532" y="10331"/>
                  </a:lnTo>
                  <a:lnTo>
                    <a:pt x="535" y="10317"/>
                  </a:lnTo>
                  <a:lnTo>
                    <a:pt x="541" y="10320"/>
                  </a:lnTo>
                  <a:lnTo>
                    <a:pt x="551" y="10329"/>
                  </a:lnTo>
                  <a:lnTo>
                    <a:pt x="563" y="10346"/>
                  </a:lnTo>
                  <a:lnTo>
                    <a:pt x="577" y="10369"/>
                  </a:lnTo>
                  <a:lnTo>
                    <a:pt x="586" y="10386"/>
                  </a:lnTo>
                  <a:lnTo>
                    <a:pt x="584" y="10423"/>
                  </a:lnTo>
                  <a:lnTo>
                    <a:pt x="588" y="10458"/>
                  </a:lnTo>
                  <a:lnTo>
                    <a:pt x="591" y="10458"/>
                  </a:lnTo>
                  <a:lnTo>
                    <a:pt x="590" y="10422"/>
                  </a:lnTo>
                  <a:lnTo>
                    <a:pt x="585" y="10366"/>
                  </a:lnTo>
                  <a:lnTo>
                    <a:pt x="586" y="10331"/>
                  </a:lnTo>
                  <a:lnTo>
                    <a:pt x="577" y="10320"/>
                  </a:lnTo>
                  <a:lnTo>
                    <a:pt x="571" y="10309"/>
                  </a:lnTo>
                  <a:lnTo>
                    <a:pt x="570" y="10299"/>
                  </a:lnTo>
                  <a:lnTo>
                    <a:pt x="576" y="10293"/>
                  </a:lnTo>
                  <a:lnTo>
                    <a:pt x="582" y="10292"/>
                  </a:lnTo>
                  <a:lnTo>
                    <a:pt x="585" y="10296"/>
                  </a:lnTo>
                  <a:lnTo>
                    <a:pt x="585" y="10301"/>
                  </a:lnTo>
                  <a:lnTo>
                    <a:pt x="592" y="10309"/>
                  </a:lnTo>
                  <a:lnTo>
                    <a:pt x="596" y="10323"/>
                  </a:lnTo>
                  <a:lnTo>
                    <a:pt x="597" y="10347"/>
                  </a:lnTo>
                  <a:lnTo>
                    <a:pt x="595" y="10376"/>
                  </a:lnTo>
                  <a:lnTo>
                    <a:pt x="599" y="10394"/>
                  </a:lnTo>
                  <a:lnTo>
                    <a:pt x="600" y="10413"/>
                  </a:lnTo>
                  <a:lnTo>
                    <a:pt x="603" y="10417"/>
                  </a:lnTo>
                  <a:lnTo>
                    <a:pt x="612" y="10416"/>
                  </a:lnTo>
                  <a:lnTo>
                    <a:pt x="625" y="10438"/>
                  </a:lnTo>
                  <a:lnTo>
                    <a:pt x="638" y="10458"/>
                  </a:lnTo>
                  <a:lnTo>
                    <a:pt x="641" y="10458"/>
                  </a:lnTo>
                  <a:lnTo>
                    <a:pt x="658" y="10433"/>
                  </a:lnTo>
                  <a:lnTo>
                    <a:pt x="670" y="10416"/>
                  </a:lnTo>
                  <a:lnTo>
                    <a:pt x="674" y="10391"/>
                  </a:lnTo>
                  <a:lnTo>
                    <a:pt x="680" y="10380"/>
                  </a:lnTo>
                  <a:lnTo>
                    <a:pt x="698" y="10378"/>
                  </a:lnTo>
                  <a:lnTo>
                    <a:pt x="702" y="10386"/>
                  </a:lnTo>
                  <a:lnTo>
                    <a:pt x="708" y="10390"/>
                  </a:lnTo>
                  <a:lnTo>
                    <a:pt x="711" y="10394"/>
                  </a:lnTo>
                  <a:lnTo>
                    <a:pt x="696" y="10404"/>
                  </a:lnTo>
                  <a:lnTo>
                    <a:pt x="678" y="10409"/>
                  </a:lnTo>
                  <a:lnTo>
                    <a:pt x="678" y="10414"/>
                  </a:lnTo>
                  <a:lnTo>
                    <a:pt x="682" y="10420"/>
                  </a:lnTo>
                  <a:lnTo>
                    <a:pt x="687" y="10425"/>
                  </a:lnTo>
                  <a:lnTo>
                    <a:pt x="697" y="10434"/>
                  </a:lnTo>
                  <a:lnTo>
                    <a:pt x="708" y="10442"/>
                  </a:lnTo>
                  <a:lnTo>
                    <a:pt x="728" y="10440"/>
                  </a:lnTo>
                  <a:lnTo>
                    <a:pt x="731" y="10444"/>
                  </a:lnTo>
                  <a:lnTo>
                    <a:pt x="732" y="10449"/>
                  </a:lnTo>
                  <a:lnTo>
                    <a:pt x="727" y="10464"/>
                  </a:lnTo>
                  <a:lnTo>
                    <a:pt x="733" y="10473"/>
                  </a:lnTo>
                  <a:lnTo>
                    <a:pt x="742" y="10471"/>
                  </a:lnTo>
                  <a:lnTo>
                    <a:pt x="748" y="10461"/>
                  </a:lnTo>
                  <a:lnTo>
                    <a:pt x="781" y="10466"/>
                  </a:lnTo>
                  <a:lnTo>
                    <a:pt x="796" y="10464"/>
                  </a:lnTo>
                  <a:lnTo>
                    <a:pt x="805" y="10459"/>
                  </a:lnTo>
                  <a:lnTo>
                    <a:pt x="818" y="10424"/>
                  </a:lnTo>
                  <a:lnTo>
                    <a:pt x="827" y="10414"/>
                  </a:lnTo>
                  <a:lnTo>
                    <a:pt x="835" y="10403"/>
                  </a:lnTo>
                  <a:lnTo>
                    <a:pt x="839" y="10402"/>
                  </a:lnTo>
                  <a:lnTo>
                    <a:pt x="839" y="10412"/>
                  </a:lnTo>
                  <a:lnTo>
                    <a:pt x="831" y="10432"/>
                  </a:lnTo>
                  <a:lnTo>
                    <a:pt x="826" y="10447"/>
                  </a:lnTo>
                  <a:lnTo>
                    <a:pt x="815" y="10467"/>
                  </a:lnTo>
                  <a:lnTo>
                    <a:pt x="809" y="10478"/>
                  </a:lnTo>
                  <a:lnTo>
                    <a:pt x="791" y="10485"/>
                  </a:lnTo>
                  <a:lnTo>
                    <a:pt x="785" y="10480"/>
                  </a:lnTo>
                  <a:lnTo>
                    <a:pt x="782" y="10486"/>
                  </a:lnTo>
                  <a:lnTo>
                    <a:pt x="783" y="10495"/>
                  </a:lnTo>
                  <a:lnTo>
                    <a:pt x="792" y="10503"/>
                  </a:lnTo>
                  <a:lnTo>
                    <a:pt x="805" y="10506"/>
                  </a:lnTo>
                  <a:lnTo>
                    <a:pt x="807" y="10506"/>
                  </a:lnTo>
                  <a:lnTo>
                    <a:pt x="819" y="10495"/>
                  </a:lnTo>
                  <a:lnTo>
                    <a:pt x="825" y="10494"/>
                  </a:lnTo>
                  <a:lnTo>
                    <a:pt x="825" y="10485"/>
                  </a:lnTo>
                  <a:lnTo>
                    <a:pt x="827" y="10471"/>
                  </a:lnTo>
                  <a:lnTo>
                    <a:pt x="830" y="10465"/>
                  </a:lnTo>
                  <a:lnTo>
                    <a:pt x="860" y="10466"/>
                  </a:lnTo>
                  <a:lnTo>
                    <a:pt x="869" y="10465"/>
                  </a:lnTo>
                  <a:lnTo>
                    <a:pt x="872" y="10470"/>
                  </a:lnTo>
                  <a:lnTo>
                    <a:pt x="872" y="10474"/>
                  </a:lnTo>
                  <a:lnTo>
                    <a:pt x="876" y="10483"/>
                  </a:lnTo>
                  <a:lnTo>
                    <a:pt x="873" y="10493"/>
                  </a:lnTo>
                  <a:lnTo>
                    <a:pt x="880" y="10502"/>
                  </a:lnTo>
                  <a:lnTo>
                    <a:pt x="886" y="10506"/>
                  </a:lnTo>
                  <a:lnTo>
                    <a:pt x="889" y="10506"/>
                  </a:lnTo>
                  <a:lnTo>
                    <a:pt x="905" y="10527"/>
                  </a:lnTo>
                  <a:lnTo>
                    <a:pt x="909" y="10541"/>
                  </a:lnTo>
                  <a:lnTo>
                    <a:pt x="912" y="10540"/>
                  </a:lnTo>
                  <a:lnTo>
                    <a:pt x="913" y="10560"/>
                  </a:lnTo>
                  <a:lnTo>
                    <a:pt x="917" y="10573"/>
                  </a:lnTo>
                  <a:lnTo>
                    <a:pt x="914" y="10578"/>
                  </a:lnTo>
                  <a:lnTo>
                    <a:pt x="911" y="10578"/>
                  </a:lnTo>
                  <a:lnTo>
                    <a:pt x="905" y="10570"/>
                  </a:lnTo>
                  <a:lnTo>
                    <a:pt x="901" y="10557"/>
                  </a:lnTo>
                  <a:lnTo>
                    <a:pt x="897" y="10533"/>
                  </a:lnTo>
                  <a:lnTo>
                    <a:pt x="891" y="10529"/>
                  </a:lnTo>
                  <a:lnTo>
                    <a:pt x="888" y="10534"/>
                  </a:lnTo>
                  <a:lnTo>
                    <a:pt x="878" y="10526"/>
                  </a:lnTo>
                  <a:lnTo>
                    <a:pt x="871" y="10507"/>
                  </a:lnTo>
                  <a:lnTo>
                    <a:pt x="868" y="10503"/>
                  </a:lnTo>
                  <a:lnTo>
                    <a:pt x="867" y="10485"/>
                  </a:lnTo>
                  <a:lnTo>
                    <a:pt x="855" y="10481"/>
                  </a:lnTo>
                  <a:lnTo>
                    <a:pt x="839" y="10479"/>
                  </a:lnTo>
                  <a:lnTo>
                    <a:pt x="833" y="10479"/>
                  </a:lnTo>
                  <a:lnTo>
                    <a:pt x="831" y="10494"/>
                  </a:lnTo>
                  <a:lnTo>
                    <a:pt x="829" y="10503"/>
                  </a:lnTo>
                  <a:lnTo>
                    <a:pt x="823" y="10514"/>
                  </a:lnTo>
                  <a:lnTo>
                    <a:pt x="814" y="10514"/>
                  </a:lnTo>
                  <a:lnTo>
                    <a:pt x="817" y="10524"/>
                  </a:lnTo>
                  <a:lnTo>
                    <a:pt x="821" y="10533"/>
                  </a:lnTo>
                  <a:lnTo>
                    <a:pt x="812" y="10534"/>
                  </a:lnTo>
                  <a:lnTo>
                    <a:pt x="775" y="10519"/>
                  </a:lnTo>
                  <a:lnTo>
                    <a:pt x="743" y="10495"/>
                  </a:lnTo>
                  <a:lnTo>
                    <a:pt x="712" y="10475"/>
                  </a:lnTo>
                  <a:lnTo>
                    <a:pt x="700" y="10472"/>
                  </a:lnTo>
                  <a:lnTo>
                    <a:pt x="693" y="10458"/>
                  </a:lnTo>
                  <a:lnTo>
                    <a:pt x="678" y="10460"/>
                  </a:lnTo>
                  <a:lnTo>
                    <a:pt x="663" y="10466"/>
                  </a:lnTo>
                  <a:lnTo>
                    <a:pt x="633" y="10466"/>
                  </a:lnTo>
                  <a:lnTo>
                    <a:pt x="627" y="10457"/>
                  </a:lnTo>
                  <a:lnTo>
                    <a:pt x="620" y="10444"/>
                  </a:lnTo>
                  <a:lnTo>
                    <a:pt x="607" y="10441"/>
                  </a:lnTo>
                  <a:lnTo>
                    <a:pt x="598" y="10432"/>
                  </a:lnTo>
                  <a:lnTo>
                    <a:pt x="580" y="10439"/>
                  </a:lnTo>
                  <a:lnTo>
                    <a:pt x="569" y="10450"/>
                  </a:lnTo>
                  <a:lnTo>
                    <a:pt x="557" y="10452"/>
                  </a:lnTo>
                  <a:lnTo>
                    <a:pt x="544" y="10448"/>
                  </a:lnTo>
                  <a:lnTo>
                    <a:pt x="541" y="10449"/>
                  </a:lnTo>
                  <a:lnTo>
                    <a:pt x="536" y="10469"/>
                  </a:lnTo>
                  <a:lnTo>
                    <a:pt x="528" y="10483"/>
                  </a:lnTo>
                  <a:lnTo>
                    <a:pt x="519" y="10489"/>
                  </a:lnTo>
                  <a:lnTo>
                    <a:pt x="516" y="10495"/>
                  </a:lnTo>
                  <a:lnTo>
                    <a:pt x="517" y="10499"/>
                  </a:lnTo>
                  <a:lnTo>
                    <a:pt x="520" y="10513"/>
                  </a:lnTo>
                  <a:lnTo>
                    <a:pt x="524" y="10527"/>
                  </a:lnTo>
                  <a:lnTo>
                    <a:pt x="527" y="10526"/>
                  </a:lnTo>
                  <a:lnTo>
                    <a:pt x="536" y="10530"/>
                  </a:lnTo>
                  <a:lnTo>
                    <a:pt x="546" y="10538"/>
                  </a:lnTo>
                  <a:lnTo>
                    <a:pt x="550" y="10552"/>
                  </a:lnTo>
                  <a:lnTo>
                    <a:pt x="553" y="10557"/>
                  </a:lnTo>
                  <a:lnTo>
                    <a:pt x="554" y="10575"/>
                  </a:lnTo>
                  <a:lnTo>
                    <a:pt x="552" y="10590"/>
                  </a:lnTo>
                  <a:lnTo>
                    <a:pt x="549" y="10600"/>
                  </a:lnTo>
                  <a:lnTo>
                    <a:pt x="537" y="10611"/>
                  </a:lnTo>
                  <a:lnTo>
                    <a:pt x="535" y="10625"/>
                  </a:lnTo>
                  <a:lnTo>
                    <a:pt x="536" y="10644"/>
                  </a:lnTo>
                  <a:lnTo>
                    <a:pt x="555" y="10656"/>
                  </a:lnTo>
                  <a:lnTo>
                    <a:pt x="577" y="10682"/>
                  </a:lnTo>
                  <a:lnTo>
                    <a:pt x="580" y="10686"/>
                  </a:lnTo>
                  <a:lnTo>
                    <a:pt x="565" y="10688"/>
                  </a:lnTo>
                  <a:lnTo>
                    <a:pt x="566" y="10697"/>
                  </a:lnTo>
                  <a:lnTo>
                    <a:pt x="572" y="10701"/>
                  </a:lnTo>
                  <a:lnTo>
                    <a:pt x="573" y="10710"/>
                  </a:lnTo>
                  <a:lnTo>
                    <a:pt x="579" y="10714"/>
                  </a:lnTo>
                  <a:lnTo>
                    <a:pt x="586" y="10732"/>
                  </a:lnTo>
                  <a:lnTo>
                    <a:pt x="590" y="10761"/>
                  </a:lnTo>
                  <a:lnTo>
                    <a:pt x="589" y="10790"/>
                  </a:lnTo>
                  <a:lnTo>
                    <a:pt x="588" y="10827"/>
                  </a:lnTo>
                  <a:lnTo>
                    <a:pt x="595" y="10859"/>
                  </a:lnTo>
                  <a:lnTo>
                    <a:pt x="600" y="10892"/>
                  </a:lnTo>
                  <a:lnTo>
                    <a:pt x="603" y="10902"/>
                  </a:lnTo>
                  <a:lnTo>
                    <a:pt x="609" y="10901"/>
                  </a:lnTo>
                  <a:lnTo>
                    <a:pt x="613" y="10910"/>
                  </a:lnTo>
                  <a:lnTo>
                    <a:pt x="617" y="10928"/>
                  </a:lnTo>
                  <a:lnTo>
                    <a:pt x="629" y="10931"/>
                  </a:lnTo>
                  <a:lnTo>
                    <a:pt x="639" y="10945"/>
                  </a:lnTo>
                  <a:lnTo>
                    <a:pt x="639" y="10950"/>
                  </a:lnTo>
                  <a:lnTo>
                    <a:pt x="636" y="10954"/>
                  </a:lnTo>
                  <a:lnTo>
                    <a:pt x="630" y="10955"/>
                  </a:lnTo>
                  <a:lnTo>
                    <a:pt x="618" y="10952"/>
                  </a:lnTo>
                  <a:lnTo>
                    <a:pt x="606" y="10949"/>
                  </a:lnTo>
                  <a:lnTo>
                    <a:pt x="596" y="10945"/>
                  </a:lnTo>
                  <a:lnTo>
                    <a:pt x="586" y="10922"/>
                  </a:lnTo>
                  <a:lnTo>
                    <a:pt x="582" y="10899"/>
                  </a:lnTo>
                  <a:lnTo>
                    <a:pt x="573" y="10896"/>
                  </a:lnTo>
                  <a:lnTo>
                    <a:pt x="562" y="10868"/>
                  </a:lnTo>
                  <a:lnTo>
                    <a:pt x="559" y="10859"/>
                  </a:lnTo>
                  <a:lnTo>
                    <a:pt x="543" y="10843"/>
                  </a:lnTo>
                  <a:lnTo>
                    <a:pt x="536" y="10824"/>
                  </a:lnTo>
                  <a:lnTo>
                    <a:pt x="523" y="10816"/>
                  </a:lnTo>
                  <a:lnTo>
                    <a:pt x="500" y="10776"/>
                  </a:lnTo>
                  <a:lnTo>
                    <a:pt x="499" y="10744"/>
                  </a:lnTo>
                  <a:lnTo>
                    <a:pt x="501" y="10738"/>
                  </a:lnTo>
                  <a:lnTo>
                    <a:pt x="508" y="10686"/>
                  </a:lnTo>
                  <a:lnTo>
                    <a:pt x="511" y="10680"/>
                  </a:lnTo>
                  <a:lnTo>
                    <a:pt x="510" y="10666"/>
                  </a:lnTo>
                  <a:lnTo>
                    <a:pt x="510" y="10614"/>
                  </a:lnTo>
                  <a:lnTo>
                    <a:pt x="479" y="10599"/>
                  </a:lnTo>
                  <a:lnTo>
                    <a:pt x="471" y="10614"/>
                  </a:lnTo>
                  <a:lnTo>
                    <a:pt x="462" y="10615"/>
                  </a:lnTo>
                  <a:lnTo>
                    <a:pt x="453" y="10682"/>
                  </a:lnTo>
                  <a:lnTo>
                    <a:pt x="453" y="10735"/>
                  </a:lnTo>
                  <a:lnTo>
                    <a:pt x="448" y="10759"/>
                  </a:lnTo>
                  <a:lnTo>
                    <a:pt x="436" y="10770"/>
                  </a:lnTo>
                  <a:lnTo>
                    <a:pt x="430" y="10827"/>
                  </a:lnTo>
                  <a:lnTo>
                    <a:pt x="434" y="10851"/>
                  </a:lnTo>
                  <a:lnTo>
                    <a:pt x="444" y="10855"/>
                  </a:lnTo>
                  <a:lnTo>
                    <a:pt x="454" y="10873"/>
                  </a:lnTo>
                  <a:lnTo>
                    <a:pt x="459" y="10981"/>
                  </a:lnTo>
                  <a:lnTo>
                    <a:pt x="440" y="11074"/>
                  </a:lnTo>
                  <a:lnTo>
                    <a:pt x="445" y="11116"/>
                  </a:lnTo>
                  <a:lnTo>
                    <a:pt x="458" y="11138"/>
                  </a:lnTo>
                  <a:lnTo>
                    <a:pt x="469" y="11188"/>
                  </a:lnTo>
                  <a:lnTo>
                    <a:pt x="482" y="11201"/>
                  </a:lnTo>
                  <a:lnTo>
                    <a:pt x="497" y="11251"/>
                  </a:lnTo>
                  <a:lnTo>
                    <a:pt x="521" y="11315"/>
                  </a:lnTo>
                  <a:lnTo>
                    <a:pt x="538" y="11341"/>
                  </a:lnTo>
                  <a:lnTo>
                    <a:pt x="557" y="11358"/>
                  </a:lnTo>
                  <a:lnTo>
                    <a:pt x="571" y="11351"/>
                  </a:lnTo>
                  <a:lnTo>
                    <a:pt x="584" y="11355"/>
                  </a:lnTo>
                  <a:lnTo>
                    <a:pt x="590" y="11363"/>
                  </a:lnTo>
                  <a:lnTo>
                    <a:pt x="597" y="11367"/>
                  </a:lnTo>
                  <a:lnTo>
                    <a:pt x="599" y="11362"/>
                  </a:lnTo>
                  <a:lnTo>
                    <a:pt x="605" y="11357"/>
                  </a:lnTo>
                  <a:lnTo>
                    <a:pt x="617" y="11356"/>
                  </a:lnTo>
                  <a:lnTo>
                    <a:pt x="630" y="11378"/>
                  </a:lnTo>
                  <a:lnTo>
                    <a:pt x="641" y="11409"/>
                  </a:lnTo>
                  <a:lnTo>
                    <a:pt x="652" y="11451"/>
                  </a:lnTo>
                  <a:lnTo>
                    <a:pt x="657" y="11493"/>
                  </a:lnTo>
                  <a:lnTo>
                    <a:pt x="658" y="11503"/>
                  </a:lnTo>
                  <a:lnTo>
                    <a:pt x="648" y="11541"/>
                  </a:lnTo>
                  <a:lnTo>
                    <a:pt x="648" y="11551"/>
                  </a:lnTo>
                  <a:lnTo>
                    <a:pt x="657" y="11554"/>
                  </a:lnTo>
                  <a:lnTo>
                    <a:pt x="658" y="11559"/>
                  </a:lnTo>
                  <a:lnTo>
                    <a:pt x="661" y="11563"/>
                  </a:lnTo>
                  <a:lnTo>
                    <a:pt x="671" y="11573"/>
                  </a:lnTo>
                  <a:lnTo>
                    <a:pt x="678" y="11583"/>
                  </a:lnTo>
                  <a:lnTo>
                    <a:pt x="678" y="11587"/>
                  </a:lnTo>
                  <a:lnTo>
                    <a:pt x="666" y="11588"/>
                  </a:lnTo>
                  <a:lnTo>
                    <a:pt x="654" y="11575"/>
                  </a:lnTo>
                  <a:lnTo>
                    <a:pt x="648" y="11560"/>
                  </a:lnTo>
                  <a:lnTo>
                    <a:pt x="626" y="11634"/>
                  </a:lnTo>
                  <a:lnTo>
                    <a:pt x="609" y="11655"/>
                  </a:lnTo>
                  <a:lnTo>
                    <a:pt x="602" y="11661"/>
                  </a:lnTo>
                  <a:lnTo>
                    <a:pt x="596" y="11657"/>
                  </a:lnTo>
                  <a:lnTo>
                    <a:pt x="586" y="11657"/>
                  </a:lnTo>
                  <a:lnTo>
                    <a:pt x="582" y="11680"/>
                  </a:lnTo>
                  <a:lnTo>
                    <a:pt x="579" y="11680"/>
                  </a:lnTo>
                  <a:lnTo>
                    <a:pt x="568" y="11669"/>
                  </a:lnTo>
                  <a:lnTo>
                    <a:pt x="560" y="11675"/>
                  </a:lnTo>
                  <a:lnTo>
                    <a:pt x="557" y="11673"/>
                  </a:lnTo>
                  <a:lnTo>
                    <a:pt x="561" y="11679"/>
                  </a:lnTo>
                  <a:lnTo>
                    <a:pt x="574" y="11704"/>
                  </a:lnTo>
                  <a:lnTo>
                    <a:pt x="574" y="11713"/>
                  </a:lnTo>
                  <a:lnTo>
                    <a:pt x="560" y="11723"/>
                  </a:lnTo>
                  <a:lnTo>
                    <a:pt x="560" y="11728"/>
                  </a:lnTo>
                  <a:lnTo>
                    <a:pt x="566" y="11780"/>
                  </a:lnTo>
                  <a:lnTo>
                    <a:pt x="569" y="11836"/>
                  </a:lnTo>
                  <a:lnTo>
                    <a:pt x="563" y="11846"/>
                  </a:lnTo>
                  <a:lnTo>
                    <a:pt x="561" y="11866"/>
                  </a:lnTo>
                  <a:lnTo>
                    <a:pt x="559" y="11885"/>
                  </a:lnTo>
                  <a:lnTo>
                    <a:pt x="560" y="11904"/>
                  </a:lnTo>
                  <a:lnTo>
                    <a:pt x="580" y="11934"/>
                  </a:lnTo>
                  <a:lnTo>
                    <a:pt x="578" y="11958"/>
                  </a:lnTo>
                  <a:lnTo>
                    <a:pt x="585" y="11976"/>
                  </a:lnTo>
                  <a:lnTo>
                    <a:pt x="597" y="11975"/>
                  </a:lnTo>
                  <a:lnTo>
                    <a:pt x="627" y="12033"/>
                  </a:lnTo>
                  <a:lnTo>
                    <a:pt x="655" y="12105"/>
                  </a:lnTo>
                  <a:lnTo>
                    <a:pt x="665" y="12180"/>
                  </a:lnTo>
                  <a:lnTo>
                    <a:pt x="696" y="12214"/>
                  </a:lnTo>
                  <a:lnTo>
                    <a:pt x="702" y="12318"/>
                  </a:lnTo>
                  <a:lnTo>
                    <a:pt x="739" y="12389"/>
                  </a:lnTo>
                  <a:lnTo>
                    <a:pt x="743" y="12408"/>
                  </a:lnTo>
                  <a:lnTo>
                    <a:pt x="744" y="12431"/>
                  </a:lnTo>
                  <a:lnTo>
                    <a:pt x="741" y="12441"/>
                  </a:lnTo>
                  <a:lnTo>
                    <a:pt x="743" y="12483"/>
                  </a:lnTo>
                  <a:lnTo>
                    <a:pt x="750" y="12506"/>
                  </a:lnTo>
                  <a:lnTo>
                    <a:pt x="773" y="12536"/>
                  </a:lnTo>
                  <a:lnTo>
                    <a:pt x="798" y="12553"/>
                  </a:lnTo>
                  <a:lnTo>
                    <a:pt x="809" y="12589"/>
                  </a:lnTo>
                  <a:lnTo>
                    <a:pt x="818" y="12636"/>
                  </a:lnTo>
                  <a:lnTo>
                    <a:pt x="831" y="12672"/>
                  </a:lnTo>
                  <a:lnTo>
                    <a:pt x="849" y="12713"/>
                  </a:lnTo>
                  <a:lnTo>
                    <a:pt x="871" y="12738"/>
                  </a:lnTo>
                  <a:lnTo>
                    <a:pt x="893" y="12750"/>
                  </a:lnTo>
                  <a:lnTo>
                    <a:pt x="897" y="12764"/>
                  </a:lnTo>
                  <a:lnTo>
                    <a:pt x="904" y="12796"/>
                  </a:lnTo>
                  <a:lnTo>
                    <a:pt x="908" y="12815"/>
                  </a:lnTo>
                  <a:lnTo>
                    <a:pt x="909" y="12838"/>
                  </a:lnTo>
                  <a:lnTo>
                    <a:pt x="894" y="12844"/>
                  </a:lnTo>
                  <a:lnTo>
                    <a:pt x="880" y="12860"/>
                  </a:lnTo>
                  <a:lnTo>
                    <a:pt x="872" y="12885"/>
                  </a:lnTo>
                  <a:lnTo>
                    <a:pt x="878" y="12932"/>
                  </a:lnTo>
                  <a:lnTo>
                    <a:pt x="920" y="12988"/>
                  </a:lnTo>
                  <a:lnTo>
                    <a:pt x="931" y="12973"/>
                  </a:lnTo>
                  <a:lnTo>
                    <a:pt x="967" y="13016"/>
                  </a:lnTo>
                  <a:lnTo>
                    <a:pt x="971" y="13044"/>
                  </a:lnTo>
                  <a:lnTo>
                    <a:pt x="969" y="13063"/>
                  </a:lnTo>
                  <a:lnTo>
                    <a:pt x="969" y="13068"/>
                  </a:lnTo>
                  <a:lnTo>
                    <a:pt x="956" y="13103"/>
                  </a:lnTo>
                  <a:lnTo>
                    <a:pt x="943" y="13142"/>
                  </a:lnTo>
                  <a:lnTo>
                    <a:pt x="936" y="13181"/>
                  </a:lnTo>
                  <a:lnTo>
                    <a:pt x="931" y="13205"/>
                  </a:lnTo>
                  <a:lnTo>
                    <a:pt x="944" y="13228"/>
                  </a:lnTo>
                  <a:lnTo>
                    <a:pt x="951" y="13251"/>
                  </a:lnTo>
                  <a:lnTo>
                    <a:pt x="941" y="13285"/>
                  </a:lnTo>
                  <a:lnTo>
                    <a:pt x="931" y="13329"/>
                  </a:lnTo>
                  <a:lnTo>
                    <a:pt x="935" y="13352"/>
                  </a:lnTo>
                  <a:lnTo>
                    <a:pt x="940" y="13380"/>
                  </a:lnTo>
                  <a:lnTo>
                    <a:pt x="923" y="13415"/>
                  </a:lnTo>
                  <a:lnTo>
                    <a:pt x="913" y="13454"/>
                  </a:lnTo>
                  <a:lnTo>
                    <a:pt x="911" y="13469"/>
                  </a:lnTo>
                  <a:lnTo>
                    <a:pt x="911" y="13483"/>
                  </a:lnTo>
                  <a:lnTo>
                    <a:pt x="915" y="13492"/>
                  </a:lnTo>
                  <a:lnTo>
                    <a:pt x="918" y="13496"/>
                  </a:lnTo>
                  <a:lnTo>
                    <a:pt x="934" y="13499"/>
                  </a:lnTo>
                  <a:lnTo>
                    <a:pt x="949" y="13512"/>
                  </a:lnTo>
                  <a:lnTo>
                    <a:pt x="963" y="13539"/>
                  </a:lnTo>
                  <a:lnTo>
                    <a:pt x="972" y="13599"/>
                  </a:lnTo>
                  <a:lnTo>
                    <a:pt x="975" y="13608"/>
                  </a:lnTo>
                  <a:lnTo>
                    <a:pt x="982" y="13612"/>
                  </a:lnTo>
                  <a:lnTo>
                    <a:pt x="1009" y="13613"/>
                  </a:lnTo>
                  <a:lnTo>
                    <a:pt x="1066" y="13607"/>
                  </a:lnTo>
                  <a:lnTo>
                    <a:pt x="1082" y="13614"/>
                  </a:lnTo>
                  <a:lnTo>
                    <a:pt x="1115" y="13619"/>
                  </a:lnTo>
                  <a:lnTo>
                    <a:pt x="1137" y="13641"/>
                  </a:lnTo>
                  <a:lnTo>
                    <a:pt x="1168" y="13646"/>
                  </a:lnTo>
                  <a:lnTo>
                    <a:pt x="1222" y="13696"/>
                  </a:lnTo>
                  <a:lnTo>
                    <a:pt x="1256" y="13707"/>
                  </a:lnTo>
                  <a:lnTo>
                    <a:pt x="1293" y="13721"/>
                  </a:lnTo>
                  <a:lnTo>
                    <a:pt x="1323" y="13727"/>
                  </a:lnTo>
                  <a:lnTo>
                    <a:pt x="1357" y="13741"/>
                  </a:lnTo>
                  <a:lnTo>
                    <a:pt x="1393" y="13784"/>
                  </a:lnTo>
                  <a:lnTo>
                    <a:pt x="1406" y="13811"/>
                  </a:lnTo>
                  <a:lnTo>
                    <a:pt x="1420" y="13838"/>
                  </a:lnTo>
                  <a:lnTo>
                    <a:pt x="1429" y="13837"/>
                  </a:lnTo>
                  <a:lnTo>
                    <a:pt x="1435" y="13846"/>
                  </a:lnTo>
                  <a:lnTo>
                    <a:pt x="1439" y="13864"/>
                  </a:lnTo>
                  <a:lnTo>
                    <a:pt x="1446" y="13877"/>
                  </a:lnTo>
                  <a:lnTo>
                    <a:pt x="1458" y="13881"/>
                  </a:lnTo>
                  <a:lnTo>
                    <a:pt x="1465" y="13885"/>
                  </a:lnTo>
                  <a:lnTo>
                    <a:pt x="1468" y="13893"/>
                  </a:lnTo>
                  <a:lnTo>
                    <a:pt x="1466" y="13913"/>
                  </a:lnTo>
                  <a:lnTo>
                    <a:pt x="1470" y="13927"/>
                  </a:lnTo>
                  <a:lnTo>
                    <a:pt x="1468" y="13951"/>
                  </a:lnTo>
                  <a:lnTo>
                    <a:pt x="1472" y="13983"/>
                  </a:lnTo>
                  <a:lnTo>
                    <a:pt x="1479" y="13993"/>
                  </a:lnTo>
                  <a:lnTo>
                    <a:pt x="1488" y="13991"/>
                  </a:lnTo>
                  <a:lnTo>
                    <a:pt x="1515" y="14045"/>
                  </a:lnTo>
                  <a:lnTo>
                    <a:pt x="1527" y="14048"/>
                  </a:lnTo>
                  <a:lnTo>
                    <a:pt x="1514" y="14031"/>
                  </a:lnTo>
                  <a:lnTo>
                    <a:pt x="1530" y="14043"/>
                  </a:lnTo>
                  <a:lnTo>
                    <a:pt x="1579" y="14108"/>
                  </a:lnTo>
                  <a:lnTo>
                    <a:pt x="1625" y="14135"/>
                  </a:lnTo>
                  <a:lnTo>
                    <a:pt x="1642" y="14162"/>
                  </a:lnTo>
                  <a:lnTo>
                    <a:pt x="1653" y="14146"/>
                  </a:lnTo>
                  <a:lnTo>
                    <a:pt x="1701" y="14145"/>
                  </a:lnTo>
                  <a:lnTo>
                    <a:pt x="1756" y="14157"/>
                  </a:lnTo>
                  <a:lnTo>
                    <a:pt x="1773" y="14179"/>
                  </a:lnTo>
                  <a:lnTo>
                    <a:pt x="1794" y="14243"/>
                  </a:lnTo>
                  <a:lnTo>
                    <a:pt x="1808" y="14331"/>
                  </a:lnTo>
                  <a:lnTo>
                    <a:pt x="1806" y="14364"/>
                  </a:lnTo>
                  <a:lnTo>
                    <a:pt x="1798" y="14380"/>
                  </a:lnTo>
                  <a:lnTo>
                    <a:pt x="1786" y="14386"/>
                  </a:lnTo>
                  <a:lnTo>
                    <a:pt x="1787" y="14400"/>
                  </a:lnTo>
                  <a:lnTo>
                    <a:pt x="1791" y="14414"/>
                  </a:lnTo>
                  <a:lnTo>
                    <a:pt x="1794" y="14418"/>
                  </a:lnTo>
                  <a:lnTo>
                    <a:pt x="1816" y="14430"/>
                  </a:lnTo>
                  <a:lnTo>
                    <a:pt x="1822" y="14443"/>
                  </a:lnTo>
                  <a:lnTo>
                    <a:pt x="1835" y="14460"/>
                  </a:lnTo>
                  <a:lnTo>
                    <a:pt x="1841" y="14460"/>
                  </a:lnTo>
                  <a:lnTo>
                    <a:pt x="1847" y="14454"/>
                  </a:lnTo>
                  <a:lnTo>
                    <a:pt x="1850" y="14444"/>
                  </a:lnTo>
                  <a:lnTo>
                    <a:pt x="1852" y="14421"/>
                  </a:lnTo>
                  <a:lnTo>
                    <a:pt x="1854" y="14415"/>
                  </a:lnTo>
                  <a:lnTo>
                    <a:pt x="1857" y="14410"/>
                  </a:lnTo>
                  <a:lnTo>
                    <a:pt x="1860" y="14405"/>
                  </a:lnTo>
                  <a:lnTo>
                    <a:pt x="1872" y="14409"/>
                  </a:lnTo>
                  <a:lnTo>
                    <a:pt x="1878" y="14408"/>
                  </a:lnTo>
                  <a:lnTo>
                    <a:pt x="1881" y="14412"/>
                  </a:lnTo>
                  <a:lnTo>
                    <a:pt x="1882" y="14426"/>
                  </a:lnTo>
                  <a:lnTo>
                    <a:pt x="1894" y="14425"/>
                  </a:lnTo>
                  <a:lnTo>
                    <a:pt x="1919" y="14445"/>
                  </a:lnTo>
                  <a:lnTo>
                    <a:pt x="1936" y="14472"/>
                  </a:lnTo>
                  <a:lnTo>
                    <a:pt x="1956" y="14521"/>
                  </a:lnTo>
                  <a:lnTo>
                    <a:pt x="1990" y="14584"/>
                  </a:lnTo>
                  <a:lnTo>
                    <a:pt x="1993" y="14588"/>
                  </a:lnTo>
                  <a:lnTo>
                    <a:pt x="1999" y="14587"/>
                  </a:lnTo>
                  <a:lnTo>
                    <a:pt x="1999" y="14583"/>
                  </a:lnTo>
                  <a:lnTo>
                    <a:pt x="1989" y="14574"/>
                  </a:lnTo>
                  <a:lnTo>
                    <a:pt x="1995" y="14589"/>
                  </a:lnTo>
                  <a:lnTo>
                    <a:pt x="2001" y="14612"/>
                  </a:lnTo>
                  <a:lnTo>
                    <a:pt x="2004" y="14612"/>
                  </a:lnTo>
                  <a:lnTo>
                    <a:pt x="2012" y="14615"/>
                  </a:lnTo>
                  <a:lnTo>
                    <a:pt x="2048" y="14658"/>
                  </a:lnTo>
                  <a:lnTo>
                    <a:pt x="2072" y="14721"/>
                  </a:lnTo>
                  <a:lnTo>
                    <a:pt x="2111" y="14771"/>
                  </a:lnTo>
                  <a:lnTo>
                    <a:pt x="2112" y="14773"/>
                  </a:lnTo>
                  <a:lnTo>
                    <a:pt x="2186" y="14939"/>
                  </a:lnTo>
                  <a:lnTo>
                    <a:pt x="2210" y="15046"/>
                  </a:lnTo>
                  <a:lnTo>
                    <a:pt x="2224" y="15143"/>
                  </a:lnTo>
                  <a:lnTo>
                    <a:pt x="2226" y="15256"/>
                  </a:lnTo>
                  <a:lnTo>
                    <a:pt x="2209" y="15269"/>
                  </a:lnTo>
                  <a:lnTo>
                    <a:pt x="2206" y="15278"/>
                  </a:lnTo>
                  <a:lnTo>
                    <a:pt x="2207" y="15302"/>
                  </a:lnTo>
                  <a:lnTo>
                    <a:pt x="2212" y="15331"/>
                  </a:lnTo>
                  <a:lnTo>
                    <a:pt x="2215" y="15346"/>
                  </a:lnTo>
                  <a:lnTo>
                    <a:pt x="2218" y="15346"/>
                  </a:lnTo>
                  <a:lnTo>
                    <a:pt x="2224" y="15325"/>
                  </a:lnTo>
                  <a:lnTo>
                    <a:pt x="2226" y="15316"/>
                  </a:lnTo>
                  <a:lnTo>
                    <a:pt x="2231" y="15319"/>
                  </a:lnTo>
                  <a:lnTo>
                    <a:pt x="2237" y="15328"/>
                  </a:lnTo>
                  <a:lnTo>
                    <a:pt x="2237" y="15332"/>
                  </a:lnTo>
                  <a:lnTo>
                    <a:pt x="2229" y="15342"/>
                  </a:lnTo>
                  <a:lnTo>
                    <a:pt x="2220" y="15348"/>
                  </a:lnTo>
                  <a:lnTo>
                    <a:pt x="2217" y="15353"/>
                  </a:lnTo>
                  <a:lnTo>
                    <a:pt x="2214" y="15358"/>
                  </a:lnTo>
                  <a:lnTo>
                    <a:pt x="2211" y="15378"/>
                  </a:lnTo>
                  <a:lnTo>
                    <a:pt x="2215" y="15387"/>
                  </a:lnTo>
                  <a:lnTo>
                    <a:pt x="2218" y="15396"/>
                  </a:lnTo>
                  <a:lnTo>
                    <a:pt x="2218" y="15391"/>
                  </a:lnTo>
                  <a:lnTo>
                    <a:pt x="2224" y="15386"/>
                  </a:lnTo>
                  <a:lnTo>
                    <a:pt x="2223" y="15376"/>
                  </a:lnTo>
                  <a:lnTo>
                    <a:pt x="2229" y="15370"/>
                  </a:lnTo>
                  <a:lnTo>
                    <a:pt x="2238" y="15369"/>
                  </a:lnTo>
                  <a:lnTo>
                    <a:pt x="2251" y="15378"/>
                  </a:lnTo>
                  <a:lnTo>
                    <a:pt x="2258" y="15395"/>
                  </a:lnTo>
                  <a:lnTo>
                    <a:pt x="2265" y="15418"/>
                  </a:lnTo>
                  <a:lnTo>
                    <a:pt x="2268" y="15432"/>
                  </a:lnTo>
                  <a:lnTo>
                    <a:pt x="2269" y="15446"/>
                  </a:lnTo>
                  <a:lnTo>
                    <a:pt x="2273" y="15465"/>
                  </a:lnTo>
                  <a:lnTo>
                    <a:pt x="2274" y="15478"/>
                  </a:lnTo>
                  <a:lnTo>
                    <a:pt x="2271" y="15484"/>
                  </a:lnTo>
                  <a:lnTo>
                    <a:pt x="2271" y="15489"/>
                  </a:lnTo>
                  <a:lnTo>
                    <a:pt x="2269" y="15494"/>
                  </a:lnTo>
                  <a:lnTo>
                    <a:pt x="2265" y="15489"/>
                  </a:lnTo>
                  <a:lnTo>
                    <a:pt x="2259" y="15477"/>
                  </a:lnTo>
                  <a:lnTo>
                    <a:pt x="2254" y="15453"/>
                  </a:lnTo>
                  <a:lnTo>
                    <a:pt x="2249" y="15411"/>
                  </a:lnTo>
                  <a:lnTo>
                    <a:pt x="2246" y="15397"/>
                  </a:lnTo>
                  <a:lnTo>
                    <a:pt x="2239" y="15393"/>
                  </a:lnTo>
                  <a:lnTo>
                    <a:pt x="2236" y="15388"/>
                  </a:lnTo>
                  <a:lnTo>
                    <a:pt x="2233" y="15389"/>
                  </a:lnTo>
                  <a:lnTo>
                    <a:pt x="2224" y="15399"/>
                  </a:lnTo>
                  <a:lnTo>
                    <a:pt x="2228" y="15413"/>
                  </a:lnTo>
                  <a:lnTo>
                    <a:pt x="2237" y="15412"/>
                  </a:lnTo>
                  <a:lnTo>
                    <a:pt x="2238" y="15459"/>
                  </a:lnTo>
                  <a:lnTo>
                    <a:pt x="2237" y="15537"/>
                  </a:lnTo>
                  <a:lnTo>
                    <a:pt x="2237" y="15536"/>
                  </a:lnTo>
                  <a:lnTo>
                    <a:pt x="2245" y="15543"/>
                  </a:lnTo>
                  <a:lnTo>
                    <a:pt x="2257" y="15536"/>
                  </a:lnTo>
                  <a:lnTo>
                    <a:pt x="3320" y="15590"/>
                  </a:lnTo>
                  <a:lnTo>
                    <a:pt x="3324" y="15590"/>
                  </a:lnTo>
                  <a:lnTo>
                    <a:pt x="3298" y="15667"/>
                  </a:lnTo>
                  <a:lnTo>
                    <a:pt x="3283" y="15687"/>
                  </a:lnTo>
                  <a:lnTo>
                    <a:pt x="3279" y="15723"/>
                  </a:lnTo>
                  <a:lnTo>
                    <a:pt x="3280" y="15743"/>
                  </a:lnTo>
                  <a:lnTo>
                    <a:pt x="3274" y="15754"/>
                  </a:lnTo>
                  <a:lnTo>
                    <a:pt x="3275" y="15763"/>
                  </a:lnTo>
                  <a:lnTo>
                    <a:pt x="3268" y="15789"/>
                  </a:lnTo>
                  <a:lnTo>
                    <a:pt x="3267" y="15793"/>
                  </a:lnTo>
                  <a:lnTo>
                    <a:pt x="3900" y="16284"/>
                  </a:lnTo>
                  <a:lnTo>
                    <a:pt x="4869" y="17005"/>
                  </a:lnTo>
                  <a:lnTo>
                    <a:pt x="5523" y="17081"/>
                  </a:lnTo>
                  <a:lnTo>
                    <a:pt x="5756" y="17075"/>
                  </a:lnTo>
                  <a:lnTo>
                    <a:pt x="5784" y="17056"/>
                  </a:lnTo>
                  <a:lnTo>
                    <a:pt x="5786" y="17056"/>
                  </a:lnTo>
                  <a:lnTo>
                    <a:pt x="6161" y="17110"/>
                  </a:lnTo>
                  <a:lnTo>
                    <a:pt x="6173" y="16755"/>
                  </a:lnTo>
                  <a:lnTo>
                    <a:pt x="6911" y="16812"/>
                  </a:lnTo>
                  <a:lnTo>
                    <a:pt x="6913" y="16812"/>
                  </a:lnTo>
                  <a:lnTo>
                    <a:pt x="6920" y="16811"/>
                  </a:lnTo>
                  <a:lnTo>
                    <a:pt x="6943" y="16845"/>
                  </a:lnTo>
                  <a:lnTo>
                    <a:pt x="6966" y="16828"/>
                  </a:lnTo>
                  <a:lnTo>
                    <a:pt x="6989" y="16858"/>
                  </a:lnTo>
                  <a:lnTo>
                    <a:pt x="7032" y="16995"/>
                  </a:lnTo>
                  <a:lnTo>
                    <a:pt x="7051" y="17016"/>
                  </a:lnTo>
                  <a:lnTo>
                    <a:pt x="7063" y="17076"/>
                  </a:lnTo>
                  <a:lnTo>
                    <a:pt x="7118" y="17131"/>
                  </a:lnTo>
                  <a:lnTo>
                    <a:pt x="7158" y="17150"/>
                  </a:lnTo>
                  <a:lnTo>
                    <a:pt x="7177" y="17171"/>
                  </a:lnTo>
                  <a:lnTo>
                    <a:pt x="7182" y="17209"/>
                  </a:lnTo>
                  <a:lnTo>
                    <a:pt x="7214" y="17238"/>
                  </a:lnTo>
                  <a:lnTo>
                    <a:pt x="7258" y="17337"/>
                  </a:lnTo>
                  <a:lnTo>
                    <a:pt x="7331" y="17409"/>
                  </a:lnTo>
                  <a:lnTo>
                    <a:pt x="7353" y="17482"/>
                  </a:lnTo>
                  <a:lnTo>
                    <a:pt x="7418" y="17564"/>
                  </a:lnTo>
                  <a:lnTo>
                    <a:pt x="7422" y="17583"/>
                  </a:lnTo>
                  <a:lnTo>
                    <a:pt x="7426" y="17606"/>
                  </a:lnTo>
                  <a:lnTo>
                    <a:pt x="7454" y="17626"/>
                  </a:lnTo>
                  <a:lnTo>
                    <a:pt x="7461" y="17639"/>
                  </a:lnTo>
                  <a:lnTo>
                    <a:pt x="7470" y="17638"/>
                  </a:lnTo>
                  <a:lnTo>
                    <a:pt x="7486" y="17655"/>
                  </a:lnTo>
                  <a:lnTo>
                    <a:pt x="7498" y="17654"/>
                  </a:lnTo>
                  <a:lnTo>
                    <a:pt x="7505" y="17662"/>
                  </a:lnTo>
                  <a:lnTo>
                    <a:pt x="7514" y="17661"/>
                  </a:lnTo>
                  <a:lnTo>
                    <a:pt x="7533" y="17692"/>
                  </a:lnTo>
                  <a:lnTo>
                    <a:pt x="7549" y="17700"/>
                  </a:lnTo>
                  <a:lnTo>
                    <a:pt x="7572" y="17749"/>
                  </a:lnTo>
                  <a:lnTo>
                    <a:pt x="7597" y="17760"/>
                  </a:lnTo>
                  <a:lnTo>
                    <a:pt x="7608" y="17788"/>
                  </a:lnTo>
                  <a:lnTo>
                    <a:pt x="7615" y="17810"/>
                  </a:lnTo>
                  <a:lnTo>
                    <a:pt x="7637" y="17822"/>
                  </a:lnTo>
                  <a:lnTo>
                    <a:pt x="7650" y="17848"/>
                  </a:lnTo>
                  <a:lnTo>
                    <a:pt x="7662" y="17914"/>
                  </a:lnTo>
                  <a:lnTo>
                    <a:pt x="7661" y="17952"/>
                  </a:lnTo>
                  <a:lnTo>
                    <a:pt x="7672" y="17974"/>
                  </a:lnTo>
                  <a:lnTo>
                    <a:pt x="7672" y="17993"/>
                  </a:lnTo>
                  <a:lnTo>
                    <a:pt x="7679" y="18011"/>
                  </a:lnTo>
                  <a:lnTo>
                    <a:pt x="7684" y="18030"/>
                  </a:lnTo>
                  <a:lnTo>
                    <a:pt x="7707" y="18069"/>
                  </a:lnTo>
                  <a:lnTo>
                    <a:pt x="7707" y="18088"/>
                  </a:lnTo>
                  <a:lnTo>
                    <a:pt x="7734" y="18123"/>
                  </a:lnTo>
                  <a:lnTo>
                    <a:pt x="7746" y="18197"/>
                  </a:lnTo>
                  <a:lnTo>
                    <a:pt x="7735" y="18274"/>
                  </a:lnTo>
                  <a:lnTo>
                    <a:pt x="7738" y="18336"/>
                  </a:lnTo>
                  <a:lnTo>
                    <a:pt x="7748" y="18354"/>
                  </a:lnTo>
                  <a:lnTo>
                    <a:pt x="7753" y="18391"/>
                  </a:lnTo>
                  <a:lnTo>
                    <a:pt x="7767" y="18427"/>
                  </a:lnTo>
                  <a:lnTo>
                    <a:pt x="7777" y="18454"/>
                  </a:lnTo>
                  <a:lnTo>
                    <a:pt x="7788" y="18481"/>
                  </a:lnTo>
                  <a:lnTo>
                    <a:pt x="7811" y="18574"/>
                  </a:lnTo>
                  <a:lnTo>
                    <a:pt x="7877" y="18694"/>
                  </a:lnTo>
                  <a:lnTo>
                    <a:pt x="7899" y="18714"/>
                  </a:lnTo>
                  <a:lnTo>
                    <a:pt x="7908" y="18713"/>
                  </a:lnTo>
                  <a:lnTo>
                    <a:pt x="7941" y="18757"/>
                  </a:lnTo>
                  <a:lnTo>
                    <a:pt x="7954" y="18774"/>
                  </a:lnTo>
                  <a:lnTo>
                    <a:pt x="7964" y="18797"/>
                  </a:lnTo>
                  <a:lnTo>
                    <a:pt x="7974" y="18819"/>
                  </a:lnTo>
                  <a:lnTo>
                    <a:pt x="8029" y="18879"/>
                  </a:lnTo>
                  <a:lnTo>
                    <a:pt x="8149" y="18931"/>
                  </a:lnTo>
                  <a:lnTo>
                    <a:pt x="8155" y="18930"/>
                  </a:lnTo>
                  <a:lnTo>
                    <a:pt x="8159" y="18939"/>
                  </a:lnTo>
                  <a:lnTo>
                    <a:pt x="8162" y="18948"/>
                  </a:lnTo>
                  <a:lnTo>
                    <a:pt x="8163" y="18953"/>
                  </a:lnTo>
                  <a:lnTo>
                    <a:pt x="8165" y="18952"/>
                  </a:lnTo>
                  <a:lnTo>
                    <a:pt x="8166" y="18962"/>
                  </a:lnTo>
                  <a:lnTo>
                    <a:pt x="8169" y="18966"/>
                  </a:lnTo>
                  <a:lnTo>
                    <a:pt x="8172" y="18970"/>
                  </a:lnTo>
                  <a:lnTo>
                    <a:pt x="8179" y="18969"/>
                  </a:lnTo>
                  <a:lnTo>
                    <a:pt x="8185" y="18974"/>
                  </a:lnTo>
                  <a:lnTo>
                    <a:pt x="8185" y="18983"/>
                  </a:lnTo>
                  <a:lnTo>
                    <a:pt x="8192" y="18992"/>
                  </a:lnTo>
                  <a:lnTo>
                    <a:pt x="8204" y="18999"/>
                  </a:lnTo>
                  <a:lnTo>
                    <a:pt x="8211" y="19004"/>
                  </a:lnTo>
                  <a:lnTo>
                    <a:pt x="8214" y="19008"/>
                  </a:lnTo>
                  <a:lnTo>
                    <a:pt x="8226" y="19012"/>
                  </a:lnTo>
                  <a:lnTo>
                    <a:pt x="8236" y="19015"/>
                  </a:lnTo>
                  <a:lnTo>
                    <a:pt x="8251" y="19013"/>
                  </a:lnTo>
                  <a:lnTo>
                    <a:pt x="8257" y="19011"/>
                  </a:lnTo>
                  <a:lnTo>
                    <a:pt x="8260" y="19011"/>
                  </a:lnTo>
                  <a:lnTo>
                    <a:pt x="8269" y="19025"/>
                  </a:lnTo>
                  <a:lnTo>
                    <a:pt x="8276" y="19036"/>
                  </a:lnTo>
                  <a:lnTo>
                    <a:pt x="8289" y="19054"/>
                  </a:lnTo>
                  <a:lnTo>
                    <a:pt x="8295" y="19064"/>
                  </a:lnTo>
                  <a:lnTo>
                    <a:pt x="8302" y="19078"/>
                  </a:lnTo>
                  <a:lnTo>
                    <a:pt x="8312" y="19091"/>
                  </a:lnTo>
                  <a:lnTo>
                    <a:pt x="8322" y="19113"/>
                  </a:lnTo>
                  <a:lnTo>
                    <a:pt x="8341" y="19125"/>
                  </a:lnTo>
                  <a:lnTo>
                    <a:pt x="8350" y="19124"/>
                  </a:lnTo>
                  <a:lnTo>
                    <a:pt x="8353" y="19128"/>
                  </a:lnTo>
                  <a:lnTo>
                    <a:pt x="8359" y="19128"/>
                  </a:lnTo>
                  <a:lnTo>
                    <a:pt x="8365" y="19132"/>
                  </a:lnTo>
                  <a:lnTo>
                    <a:pt x="8366" y="19137"/>
                  </a:lnTo>
                  <a:lnTo>
                    <a:pt x="8378" y="19149"/>
                  </a:lnTo>
                  <a:lnTo>
                    <a:pt x="8388" y="19146"/>
                  </a:lnTo>
                  <a:lnTo>
                    <a:pt x="8393" y="19133"/>
                  </a:lnTo>
                  <a:lnTo>
                    <a:pt x="8394" y="19133"/>
                  </a:lnTo>
                  <a:lnTo>
                    <a:pt x="8400" y="19149"/>
                  </a:lnTo>
                  <a:lnTo>
                    <a:pt x="8418" y="19158"/>
                  </a:lnTo>
                  <a:lnTo>
                    <a:pt x="8448" y="19156"/>
                  </a:lnTo>
                  <a:lnTo>
                    <a:pt x="8460" y="19147"/>
                  </a:lnTo>
                  <a:lnTo>
                    <a:pt x="8463" y="19148"/>
                  </a:lnTo>
                  <a:lnTo>
                    <a:pt x="8466" y="19143"/>
                  </a:lnTo>
                  <a:lnTo>
                    <a:pt x="8471" y="19133"/>
                  </a:lnTo>
                  <a:lnTo>
                    <a:pt x="8474" y="19123"/>
                  </a:lnTo>
                  <a:lnTo>
                    <a:pt x="8481" y="19089"/>
                  </a:lnTo>
                  <a:lnTo>
                    <a:pt x="8498" y="19063"/>
                  </a:lnTo>
                  <a:lnTo>
                    <a:pt x="8514" y="19014"/>
                  </a:lnTo>
                  <a:lnTo>
                    <a:pt x="8522" y="19003"/>
                  </a:lnTo>
                  <a:lnTo>
                    <a:pt x="8546" y="18991"/>
                  </a:lnTo>
                  <a:lnTo>
                    <a:pt x="8552" y="18986"/>
                  </a:lnTo>
                  <a:lnTo>
                    <a:pt x="8560" y="18970"/>
                  </a:lnTo>
                  <a:lnTo>
                    <a:pt x="8572" y="18964"/>
                  </a:lnTo>
                  <a:lnTo>
                    <a:pt x="8581" y="18958"/>
                  </a:lnTo>
                  <a:lnTo>
                    <a:pt x="8583" y="18953"/>
                  </a:lnTo>
                  <a:lnTo>
                    <a:pt x="8583" y="18943"/>
                  </a:lnTo>
                  <a:lnTo>
                    <a:pt x="8570" y="18921"/>
                  </a:lnTo>
                  <a:lnTo>
                    <a:pt x="8569" y="18912"/>
                  </a:lnTo>
                  <a:lnTo>
                    <a:pt x="8565" y="18903"/>
                  </a:lnTo>
                  <a:lnTo>
                    <a:pt x="8565" y="18884"/>
                  </a:lnTo>
                  <a:lnTo>
                    <a:pt x="8573" y="18864"/>
                  </a:lnTo>
                  <a:lnTo>
                    <a:pt x="8578" y="18845"/>
                  </a:lnTo>
                  <a:lnTo>
                    <a:pt x="8581" y="18844"/>
                  </a:lnTo>
                  <a:lnTo>
                    <a:pt x="8580" y="18835"/>
                  </a:lnTo>
                  <a:lnTo>
                    <a:pt x="8594" y="18809"/>
                  </a:lnTo>
                  <a:lnTo>
                    <a:pt x="8602" y="18713"/>
                  </a:lnTo>
                  <a:lnTo>
                    <a:pt x="8616" y="18693"/>
                  </a:lnTo>
                  <a:lnTo>
                    <a:pt x="8620" y="18654"/>
                  </a:lnTo>
                  <a:lnTo>
                    <a:pt x="8629" y="18653"/>
                  </a:lnTo>
                  <a:lnTo>
                    <a:pt x="8633" y="18614"/>
                  </a:lnTo>
                  <a:lnTo>
                    <a:pt x="8650" y="18593"/>
                  </a:lnTo>
                  <a:lnTo>
                    <a:pt x="8666" y="18553"/>
                  </a:lnTo>
                  <a:lnTo>
                    <a:pt x="8678" y="18543"/>
                  </a:lnTo>
                  <a:lnTo>
                    <a:pt x="8689" y="18532"/>
                  </a:lnTo>
                  <a:lnTo>
                    <a:pt x="8698" y="18530"/>
                  </a:lnTo>
                  <a:lnTo>
                    <a:pt x="8707" y="18525"/>
                  </a:lnTo>
                  <a:lnTo>
                    <a:pt x="8716" y="18529"/>
                  </a:lnTo>
                  <a:lnTo>
                    <a:pt x="8734" y="18522"/>
                  </a:lnTo>
                  <a:lnTo>
                    <a:pt x="8737" y="18516"/>
                  </a:lnTo>
                  <a:lnTo>
                    <a:pt x="8743" y="18511"/>
                  </a:lnTo>
                  <a:lnTo>
                    <a:pt x="8794" y="18514"/>
                  </a:lnTo>
                  <a:lnTo>
                    <a:pt x="8794" y="18500"/>
                  </a:lnTo>
                  <a:lnTo>
                    <a:pt x="8796" y="18495"/>
                  </a:lnTo>
                  <a:lnTo>
                    <a:pt x="8803" y="18451"/>
                  </a:lnTo>
                  <a:lnTo>
                    <a:pt x="8823" y="18420"/>
                  </a:lnTo>
                  <a:lnTo>
                    <a:pt x="8835" y="18424"/>
                  </a:lnTo>
                  <a:lnTo>
                    <a:pt x="8842" y="18432"/>
                  </a:lnTo>
                  <a:lnTo>
                    <a:pt x="8845" y="18436"/>
                  </a:lnTo>
                  <a:lnTo>
                    <a:pt x="8851" y="18441"/>
                  </a:lnTo>
                  <a:lnTo>
                    <a:pt x="8854" y="18440"/>
                  </a:lnTo>
                  <a:lnTo>
                    <a:pt x="8860" y="18444"/>
                  </a:lnTo>
                  <a:lnTo>
                    <a:pt x="8876" y="18452"/>
                  </a:lnTo>
                  <a:lnTo>
                    <a:pt x="8885" y="18455"/>
                  </a:lnTo>
                  <a:lnTo>
                    <a:pt x="8902" y="18482"/>
                  </a:lnTo>
                  <a:lnTo>
                    <a:pt x="8942" y="18496"/>
                  </a:lnTo>
                  <a:lnTo>
                    <a:pt x="8954" y="18494"/>
                  </a:lnTo>
                  <a:lnTo>
                    <a:pt x="8956" y="18485"/>
                  </a:lnTo>
                  <a:lnTo>
                    <a:pt x="8978" y="18487"/>
                  </a:lnTo>
                  <a:lnTo>
                    <a:pt x="8986" y="18476"/>
                  </a:lnTo>
                  <a:lnTo>
                    <a:pt x="9005" y="18493"/>
                  </a:lnTo>
                  <a:lnTo>
                    <a:pt x="9038" y="18484"/>
                  </a:lnTo>
                  <a:lnTo>
                    <a:pt x="9050" y="18487"/>
                  </a:lnTo>
                  <a:lnTo>
                    <a:pt x="9053" y="18482"/>
                  </a:lnTo>
                  <a:lnTo>
                    <a:pt x="9059" y="18481"/>
                  </a:lnTo>
                  <a:lnTo>
                    <a:pt x="9060" y="18496"/>
                  </a:lnTo>
                  <a:lnTo>
                    <a:pt x="9078" y="18493"/>
                  </a:lnTo>
                  <a:lnTo>
                    <a:pt x="9090" y="18496"/>
                  </a:lnTo>
                  <a:lnTo>
                    <a:pt x="9136" y="18514"/>
                  </a:lnTo>
                  <a:lnTo>
                    <a:pt x="9145" y="18504"/>
                  </a:lnTo>
                  <a:lnTo>
                    <a:pt x="9163" y="18497"/>
                  </a:lnTo>
                  <a:lnTo>
                    <a:pt x="9171" y="18487"/>
                  </a:lnTo>
                  <a:lnTo>
                    <a:pt x="9183" y="18485"/>
                  </a:lnTo>
                  <a:lnTo>
                    <a:pt x="9190" y="18489"/>
                  </a:lnTo>
                  <a:lnTo>
                    <a:pt x="9196" y="18502"/>
                  </a:lnTo>
                  <a:lnTo>
                    <a:pt x="9214" y="18491"/>
                  </a:lnTo>
                  <a:lnTo>
                    <a:pt x="9227" y="18499"/>
                  </a:lnTo>
                  <a:lnTo>
                    <a:pt x="9245" y="18516"/>
                  </a:lnTo>
                  <a:lnTo>
                    <a:pt x="9264" y="18532"/>
                  </a:lnTo>
                  <a:lnTo>
                    <a:pt x="9268" y="18546"/>
                  </a:lnTo>
                  <a:lnTo>
                    <a:pt x="9269" y="18569"/>
                  </a:lnTo>
                  <a:lnTo>
                    <a:pt x="9279" y="18578"/>
                  </a:lnTo>
                  <a:lnTo>
                    <a:pt x="9288" y="18582"/>
                  </a:lnTo>
                  <a:lnTo>
                    <a:pt x="9295" y="18590"/>
                  </a:lnTo>
                  <a:lnTo>
                    <a:pt x="9294" y="18637"/>
                  </a:lnTo>
                  <a:lnTo>
                    <a:pt x="9297" y="18642"/>
                  </a:lnTo>
                  <a:lnTo>
                    <a:pt x="9306" y="18640"/>
                  </a:lnTo>
                  <a:lnTo>
                    <a:pt x="9314" y="18611"/>
                  </a:lnTo>
                  <a:lnTo>
                    <a:pt x="9323" y="18610"/>
                  </a:lnTo>
                  <a:lnTo>
                    <a:pt x="9324" y="18629"/>
                  </a:lnTo>
                  <a:lnTo>
                    <a:pt x="9322" y="18644"/>
                  </a:lnTo>
                  <a:lnTo>
                    <a:pt x="9319" y="18653"/>
                  </a:lnTo>
                  <a:lnTo>
                    <a:pt x="9319" y="18663"/>
                  </a:lnTo>
                  <a:lnTo>
                    <a:pt x="9317" y="18673"/>
                  </a:lnTo>
                  <a:lnTo>
                    <a:pt x="9320" y="18681"/>
                  </a:lnTo>
                  <a:lnTo>
                    <a:pt x="9324" y="18691"/>
                  </a:lnTo>
                  <a:lnTo>
                    <a:pt x="9339" y="18694"/>
                  </a:lnTo>
                  <a:lnTo>
                    <a:pt x="9348" y="18697"/>
                  </a:lnTo>
                  <a:lnTo>
                    <a:pt x="9355" y="18711"/>
                  </a:lnTo>
                  <a:lnTo>
                    <a:pt x="9361" y="18715"/>
                  </a:lnTo>
                  <a:lnTo>
                    <a:pt x="9374" y="18722"/>
                  </a:lnTo>
                  <a:lnTo>
                    <a:pt x="9405" y="18737"/>
                  </a:lnTo>
                  <a:lnTo>
                    <a:pt x="9430" y="18819"/>
                  </a:lnTo>
                  <a:lnTo>
                    <a:pt x="9480" y="18861"/>
                  </a:lnTo>
                  <a:lnTo>
                    <a:pt x="9494" y="18893"/>
                  </a:lnTo>
                  <a:lnTo>
                    <a:pt x="9529" y="18917"/>
                  </a:lnTo>
                  <a:lnTo>
                    <a:pt x="9542" y="18944"/>
                  </a:lnTo>
                  <a:lnTo>
                    <a:pt x="9544" y="18986"/>
                  </a:lnTo>
                  <a:lnTo>
                    <a:pt x="9583" y="19029"/>
                  </a:lnTo>
                  <a:lnTo>
                    <a:pt x="9593" y="19056"/>
                  </a:lnTo>
                  <a:lnTo>
                    <a:pt x="9601" y="19155"/>
                  </a:lnTo>
                  <a:lnTo>
                    <a:pt x="9605" y="19173"/>
                  </a:lnTo>
                  <a:lnTo>
                    <a:pt x="9606" y="19187"/>
                  </a:lnTo>
                  <a:lnTo>
                    <a:pt x="9619" y="19205"/>
                  </a:lnTo>
                  <a:lnTo>
                    <a:pt x="9626" y="19218"/>
                  </a:lnTo>
                  <a:lnTo>
                    <a:pt x="9636" y="19235"/>
                  </a:lnTo>
                  <a:lnTo>
                    <a:pt x="9637" y="19255"/>
                  </a:lnTo>
                  <a:lnTo>
                    <a:pt x="9656" y="19276"/>
                  </a:lnTo>
                  <a:lnTo>
                    <a:pt x="9680" y="19397"/>
                  </a:lnTo>
                  <a:lnTo>
                    <a:pt x="9693" y="19414"/>
                  </a:lnTo>
                  <a:lnTo>
                    <a:pt x="9700" y="19432"/>
                  </a:lnTo>
                  <a:lnTo>
                    <a:pt x="9713" y="19459"/>
                  </a:lnTo>
                  <a:lnTo>
                    <a:pt x="9718" y="19492"/>
                  </a:lnTo>
                  <a:lnTo>
                    <a:pt x="9753" y="19525"/>
                  </a:lnTo>
                  <a:lnTo>
                    <a:pt x="9739" y="19546"/>
                  </a:lnTo>
                  <a:lnTo>
                    <a:pt x="9753" y="19577"/>
                  </a:lnTo>
                  <a:lnTo>
                    <a:pt x="9751" y="19616"/>
                  </a:lnTo>
                  <a:lnTo>
                    <a:pt x="9782" y="19674"/>
                  </a:lnTo>
                  <a:lnTo>
                    <a:pt x="9777" y="19708"/>
                  </a:lnTo>
                  <a:lnTo>
                    <a:pt x="9791" y="19729"/>
                  </a:lnTo>
                  <a:lnTo>
                    <a:pt x="9810" y="19746"/>
                  </a:lnTo>
                  <a:lnTo>
                    <a:pt x="9820" y="19773"/>
                  </a:lnTo>
                  <a:lnTo>
                    <a:pt x="9876" y="19804"/>
                  </a:lnTo>
                  <a:lnTo>
                    <a:pt x="9894" y="19854"/>
                  </a:lnTo>
                  <a:lnTo>
                    <a:pt x="9913" y="19876"/>
                  </a:lnTo>
                  <a:lnTo>
                    <a:pt x="9928" y="19926"/>
                  </a:lnTo>
                  <a:lnTo>
                    <a:pt x="9944" y="19943"/>
                  </a:lnTo>
                  <a:lnTo>
                    <a:pt x="9951" y="19966"/>
                  </a:lnTo>
                  <a:lnTo>
                    <a:pt x="9962" y="20003"/>
                  </a:lnTo>
                  <a:lnTo>
                    <a:pt x="9969" y="20025"/>
                  </a:lnTo>
                  <a:lnTo>
                    <a:pt x="9979" y="20052"/>
                  </a:lnTo>
                  <a:lnTo>
                    <a:pt x="9987" y="20089"/>
                  </a:lnTo>
                  <a:lnTo>
                    <a:pt x="9987" y="20090"/>
                  </a:lnTo>
                  <a:lnTo>
                    <a:pt x="10001" y="20112"/>
                  </a:lnTo>
                  <a:lnTo>
                    <a:pt x="10010" y="20120"/>
                  </a:lnTo>
                  <a:lnTo>
                    <a:pt x="10023" y="20137"/>
                  </a:lnTo>
                  <a:lnTo>
                    <a:pt x="10038" y="20145"/>
                  </a:lnTo>
                  <a:lnTo>
                    <a:pt x="10039" y="20145"/>
                  </a:lnTo>
                  <a:lnTo>
                    <a:pt x="10065" y="20199"/>
                  </a:lnTo>
                  <a:lnTo>
                    <a:pt x="10081" y="20206"/>
                  </a:lnTo>
                  <a:lnTo>
                    <a:pt x="10087" y="20220"/>
                  </a:lnTo>
                  <a:lnTo>
                    <a:pt x="10097" y="20219"/>
                  </a:lnTo>
                  <a:lnTo>
                    <a:pt x="10105" y="20203"/>
                  </a:lnTo>
                  <a:lnTo>
                    <a:pt x="10118" y="20207"/>
                  </a:lnTo>
                  <a:lnTo>
                    <a:pt x="10130" y="20224"/>
                  </a:lnTo>
                  <a:lnTo>
                    <a:pt x="10143" y="20237"/>
                  </a:lnTo>
                  <a:lnTo>
                    <a:pt x="10157" y="20268"/>
                  </a:lnTo>
                  <a:lnTo>
                    <a:pt x="10159" y="20311"/>
                  </a:lnTo>
                  <a:lnTo>
                    <a:pt x="10168" y="20324"/>
                  </a:lnTo>
                  <a:lnTo>
                    <a:pt x="10172" y="20342"/>
                  </a:lnTo>
                  <a:lnTo>
                    <a:pt x="10166" y="20452"/>
                  </a:lnTo>
                  <a:lnTo>
                    <a:pt x="10161" y="20472"/>
                  </a:lnTo>
                  <a:lnTo>
                    <a:pt x="10171" y="20484"/>
                  </a:lnTo>
                  <a:lnTo>
                    <a:pt x="10178" y="20503"/>
                  </a:lnTo>
                  <a:lnTo>
                    <a:pt x="10187" y="20511"/>
                  </a:lnTo>
                  <a:lnTo>
                    <a:pt x="10197" y="20524"/>
                  </a:lnTo>
                  <a:lnTo>
                    <a:pt x="10205" y="20570"/>
                  </a:lnTo>
                  <a:lnTo>
                    <a:pt x="10203" y="20651"/>
                  </a:lnTo>
                  <a:lnTo>
                    <a:pt x="10195" y="20676"/>
                  </a:lnTo>
                  <a:lnTo>
                    <a:pt x="10200" y="20709"/>
                  </a:lnTo>
                  <a:lnTo>
                    <a:pt x="10210" y="20722"/>
                  </a:lnTo>
                  <a:lnTo>
                    <a:pt x="10223" y="20749"/>
                  </a:lnTo>
                  <a:lnTo>
                    <a:pt x="10234" y="20776"/>
                  </a:lnTo>
                  <a:lnTo>
                    <a:pt x="10252" y="20792"/>
                  </a:lnTo>
                  <a:lnTo>
                    <a:pt x="10272" y="20818"/>
                  </a:lnTo>
                  <a:lnTo>
                    <a:pt x="10288" y="20844"/>
                  </a:lnTo>
                  <a:lnTo>
                    <a:pt x="10285" y="20844"/>
                  </a:lnTo>
                  <a:lnTo>
                    <a:pt x="10292" y="20854"/>
                  </a:lnTo>
                  <a:lnTo>
                    <a:pt x="10306" y="20883"/>
                  </a:lnTo>
                  <a:lnTo>
                    <a:pt x="10309" y="20900"/>
                  </a:lnTo>
                  <a:lnTo>
                    <a:pt x="10313" y="20904"/>
                  </a:lnTo>
                  <a:lnTo>
                    <a:pt x="10320" y="20931"/>
                  </a:lnTo>
                  <a:lnTo>
                    <a:pt x="10321" y="20945"/>
                  </a:lnTo>
                  <a:lnTo>
                    <a:pt x="10325" y="20959"/>
                  </a:lnTo>
                  <a:lnTo>
                    <a:pt x="10333" y="21010"/>
                  </a:lnTo>
                  <a:lnTo>
                    <a:pt x="10337" y="21034"/>
                  </a:lnTo>
                  <a:lnTo>
                    <a:pt x="10341" y="21052"/>
                  </a:lnTo>
                  <a:lnTo>
                    <a:pt x="10345" y="21071"/>
                  </a:lnTo>
                  <a:lnTo>
                    <a:pt x="10347" y="21099"/>
                  </a:lnTo>
                  <a:lnTo>
                    <a:pt x="10359" y="21116"/>
                  </a:lnTo>
                  <a:lnTo>
                    <a:pt x="10373" y="21148"/>
                  </a:lnTo>
                  <a:lnTo>
                    <a:pt x="10375" y="21181"/>
                  </a:lnTo>
                  <a:lnTo>
                    <a:pt x="10379" y="21199"/>
                  </a:lnTo>
                  <a:lnTo>
                    <a:pt x="10398" y="21211"/>
                  </a:lnTo>
                  <a:lnTo>
                    <a:pt x="10431" y="21212"/>
                  </a:lnTo>
                  <a:lnTo>
                    <a:pt x="10450" y="21224"/>
                  </a:lnTo>
                  <a:lnTo>
                    <a:pt x="10462" y="21228"/>
                  </a:lnTo>
                  <a:lnTo>
                    <a:pt x="10475" y="21240"/>
                  </a:lnTo>
                  <a:lnTo>
                    <a:pt x="10514" y="21235"/>
                  </a:lnTo>
                  <a:lnTo>
                    <a:pt x="10527" y="21257"/>
                  </a:lnTo>
                  <a:lnTo>
                    <a:pt x="10540" y="21269"/>
                  </a:lnTo>
                  <a:lnTo>
                    <a:pt x="10546" y="21283"/>
                  </a:lnTo>
                  <a:lnTo>
                    <a:pt x="10559" y="21296"/>
                  </a:lnTo>
                  <a:lnTo>
                    <a:pt x="10566" y="21304"/>
                  </a:lnTo>
                  <a:lnTo>
                    <a:pt x="10588" y="21330"/>
                  </a:lnTo>
                  <a:lnTo>
                    <a:pt x="10618" y="21322"/>
                  </a:lnTo>
                  <a:lnTo>
                    <a:pt x="10627" y="21328"/>
                  </a:lnTo>
                  <a:lnTo>
                    <a:pt x="10643" y="21332"/>
                  </a:lnTo>
                  <a:lnTo>
                    <a:pt x="10646" y="21332"/>
                  </a:lnTo>
                  <a:lnTo>
                    <a:pt x="10680" y="21354"/>
                  </a:lnTo>
                  <a:lnTo>
                    <a:pt x="10695" y="21351"/>
                  </a:lnTo>
                  <a:lnTo>
                    <a:pt x="10701" y="21355"/>
                  </a:lnTo>
                  <a:lnTo>
                    <a:pt x="10730" y="21389"/>
                  </a:lnTo>
                  <a:lnTo>
                    <a:pt x="10737" y="21388"/>
                  </a:lnTo>
                  <a:lnTo>
                    <a:pt x="10749" y="21401"/>
                  </a:lnTo>
                  <a:lnTo>
                    <a:pt x="10760" y="21423"/>
                  </a:lnTo>
                  <a:lnTo>
                    <a:pt x="10769" y="21427"/>
                  </a:lnTo>
                  <a:lnTo>
                    <a:pt x="10778" y="21430"/>
                  </a:lnTo>
                  <a:lnTo>
                    <a:pt x="10819" y="21453"/>
                  </a:lnTo>
                  <a:lnTo>
                    <a:pt x="10828" y="21452"/>
                  </a:lnTo>
                  <a:lnTo>
                    <a:pt x="10830" y="21447"/>
                  </a:lnTo>
                  <a:lnTo>
                    <a:pt x="10846" y="21450"/>
                  </a:lnTo>
                  <a:lnTo>
                    <a:pt x="10851" y="21450"/>
                  </a:lnTo>
                  <a:lnTo>
                    <a:pt x="10870" y="21462"/>
                  </a:lnTo>
                  <a:lnTo>
                    <a:pt x="10883" y="21474"/>
                  </a:lnTo>
                  <a:lnTo>
                    <a:pt x="10897" y="21463"/>
                  </a:lnTo>
                  <a:lnTo>
                    <a:pt x="10900" y="21453"/>
                  </a:lnTo>
                  <a:lnTo>
                    <a:pt x="10981" y="21443"/>
                  </a:lnTo>
                  <a:lnTo>
                    <a:pt x="11006" y="21449"/>
                  </a:lnTo>
                  <a:lnTo>
                    <a:pt x="11012" y="21453"/>
                  </a:lnTo>
                  <a:lnTo>
                    <a:pt x="11025" y="21461"/>
                  </a:lnTo>
                  <a:lnTo>
                    <a:pt x="11027" y="21461"/>
                  </a:lnTo>
                  <a:lnTo>
                    <a:pt x="11034" y="21465"/>
                  </a:lnTo>
                  <a:lnTo>
                    <a:pt x="11083" y="21468"/>
                  </a:lnTo>
                  <a:lnTo>
                    <a:pt x="11086" y="21473"/>
                  </a:lnTo>
                  <a:lnTo>
                    <a:pt x="11092" y="21482"/>
                  </a:lnTo>
                  <a:lnTo>
                    <a:pt x="11092" y="21486"/>
                  </a:lnTo>
                  <a:lnTo>
                    <a:pt x="11106" y="21513"/>
                  </a:lnTo>
                  <a:lnTo>
                    <a:pt x="11124" y="21515"/>
                  </a:lnTo>
                  <a:lnTo>
                    <a:pt x="11131" y="21524"/>
                  </a:lnTo>
                  <a:lnTo>
                    <a:pt x="11148" y="21565"/>
                  </a:lnTo>
                  <a:lnTo>
                    <a:pt x="11172" y="21575"/>
                  </a:lnTo>
                  <a:lnTo>
                    <a:pt x="11182" y="21589"/>
                  </a:lnTo>
                  <a:lnTo>
                    <a:pt x="11198" y="21597"/>
                  </a:lnTo>
                  <a:lnTo>
                    <a:pt x="11204" y="21595"/>
                  </a:lnTo>
                  <a:lnTo>
                    <a:pt x="11210" y="21600"/>
                  </a:lnTo>
                  <a:lnTo>
                    <a:pt x="11219" y="21599"/>
                  </a:lnTo>
                  <a:lnTo>
                    <a:pt x="11225" y="21589"/>
                  </a:lnTo>
                  <a:lnTo>
                    <a:pt x="11224" y="21579"/>
                  </a:lnTo>
                  <a:lnTo>
                    <a:pt x="11227" y="21569"/>
                  </a:lnTo>
                  <a:lnTo>
                    <a:pt x="11219" y="21537"/>
                  </a:lnTo>
                  <a:lnTo>
                    <a:pt x="11225" y="21527"/>
                  </a:lnTo>
                  <a:lnTo>
                    <a:pt x="11234" y="21526"/>
                  </a:lnTo>
                  <a:lnTo>
                    <a:pt x="11236" y="21516"/>
                  </a:lnTo>
                  <a:lnTo>
                    <a:pt x="11255" y="21519"/>
                  </a:lnTo>
                  <a:lnTo>
                    <a:pt x="11260" y="21504"/>
                  </a:lnTo>
                  <a:lnTo>
                    <a:pt x="11269" y="21502"/>
                  </a:lnTo>
                  <a:lnTo>
                    <a:pt x="11302" y="21493"/>
                  </a:lnTo>
                  <a:lnTo>
                    <a:pt x="11311" y="21502"/>
                  </a:lnTo>
                  <a:lnTo>
                    <a:pt x="11320" y="21496"/>
                  </a:lnTo>
                  <a:lnTo>
                    <a:pt x="11319" y="21482"/>
                  </a:lnTo>
                  <a:lnTo>
                    <a:pt x="11321" y="21458"/>
                  </a:lnTo>
                  <a:lnTo>
                    <a:pt x="11317" y="21435"/>
                  </a:lnTo>
                  <a:lnTo>
                    <a:pt x="11315" y="21401"/>
                  </a:lnTo>
                  <a:lnTo>
                    <a:pt x="11303" y="21408"/>
                  </a:lnTo>
                  <a:lnTo>
                    <a:pt x="11292" y="21419"/>
                  </a:lnTo>
                  <a:lnTo>
                    <a:pt x="11286" y="21429"/>
                  </a:lnTo>
                  <a:lnTo>
                    <a:pt x="11281" y="21434"/>
                  </a:lnTo>
                  <a:lnTo>
                    <a:pt x="11296" y="21432"/>
                  </a:lnTo>
                  <a:lnTo>
                    <a:pt x="11299" y="21428"/>
                  </a:lnTo>
                  <a:lnTo>
                    <a:pt x="11304" y="21422"/>
                  </a:lnTo>
                  <a:lnTo>
                    <a:pt x="11308" y="21427"/>
                  </a:lnTo>
                  <a:lnTo>
                    <a:pt x="11305" y="21431"/>
                  </a:lnTo>
                  <a:lnTo>
                    <a:pt x="11309" y="21445"/>
                  </a:lnTo>
                  <a:lnTo>
                    <a:pt x="11309" y="21460"/>
                  </a:lnTo>
                  <a:lnTo>
                    <a:pt x="11292" y="21465"/>
                  </a:lnTo>
                  <a:lnTo>
                    <a:pt x="11275" y="21470"/>
                  </a:lnTo>
                  <a:lnTo>
                    <a:pt x="11275" y="21475"/>
                  </a:lnTo>
                  <a:lnTo>
                    <a:pt x="11280" y="21471"/>
                  </a:lnTo>
                  <a:lnTo>
                    <a:pt x="11280" y="21481"/>
                  </a:lnTo>
                  <a:lnTo>
                    <a:pt x="11283" y="21486"/>
                  </a:lnTo>
                  <a:lnTo>
                    <a:pt x="11275" y="21488"/>
                  </a:lnTo>
                  <a:lnTo>
                    <a:pt x="11275" y="21484"/>
                  </a:lnTo>
                  <a:lnTo>
                    <a:pt x="11276" y="21478"/>
                  </a:lnTo>
                  <a:lnTo>
                    <a:pt x="11277" y="21468"/>
                  </a:lnTo>
                  <a:lnTo>
                    <a:pt x="11280" y="21468"/>
                  </a:lnTo>
                  <a:lnTo>
                    <a:pt x="11276" y="21459"/>
                  </a:lnTo>
                  <a:lnTo>
                    <a:pt x="11273" y="21459"/>
                  </a:lnTo>
                  <a:lnTo>
                    <a:pt x="11273" y="21454"/>
                  </a:lnTo>
                  <a:lnTo>
                    <a:pt x="11269" y="21455"/>
                  </a:lnTo>
                  <a:lnTo>
                    <a:pt x="11264" y="21460"/>
                  </a:lnTo>
                  <a:lnTo>
                    <a:pt x="11258" y="21470"/>
                  </a:lnTo>
                  <a:lnTo>
                    <a:pt x="11250" y="21481"/>
                  </a:lnTo>
                  <a:lnTo>
                    <a:pt x="11244" y="21482"/>
                  </a:lnTo>
                  <a:lnTo>
                    <a:pt x="11241" y="21487"/>
                  </a:lnTo>
                  <a:lnTo>
                    <a:pt x="11238" y="21482"/>
                  </a:lnTo>
                  <a:lnTo>
                    <a:pt x="11237" y="21478"/>
                  </a:lnTo>
                  <a:lnTo>
                    <a:pt x="11246" y="21467"/>
                  </a:lnTo>
                  <a:lnTo>
                    <a:pt x="11255" y="21457"/>
                  </a:lnTo>
                  <a:lnTo>
                    <a:pt x="11269" y="21441"/>
                  </a:lnTo>
                  <a:lnTo>
                    <a:pt x="11275" y="21440"/>
                  </a:lnTo>
                  <a:lnTo>
                    <a:pt x="11278" y="21435"/>
                  </a:lnTo>
                  <a:lnTo>
                    <a:pt x="11277" y="21416"/>
                  </a:lnTo>
                  <a:lnTo>
                    <a:pt x="11279" y="21411"/>
                  </a:lnTo>
                  <a:lnTo>
                    <a:pt x="11289" y="21410"/>
                  </a:lnTo>
                  <a:lnTo>
                    <a:pt x="11291" y="21404"/>
                  </a:lnTo>
                  <a:lnTo>
                    <a:pt x="11290" y="21395"/>
                  </a:lnTo>
                  <a:lnTo>
                    <a:pt x="11288" y="21396"/>
                  </a:lnTo>
                  <a:lnTo>
                    <a:pt x="11266" y="21389"/>
                  </a:lnTo>
                  <a:lnTo>
                    <a:pt x="11257" y="21385"/>
                  </a:lnTo>
                  <a:lnTo>
                    <a:pt x="11251" y="21381"/>
                  </a:lnTo>
                  <a:lnTo>
                    <a:pt x="11238" y="21373"/>
                  </a:lnTo>
                  <a:lnTo>
                    <a:pt x="11238" y="21364"/>
                  </a:lnTo>
                  <a:lnTo>
                    <a:pt x="11243" y="21358"/>
                  </a:lnTo>
                  <a:lnTo>
                    <a:pt x="11243" y="21354"/>
                  </a:lnTo>
                  <a:lnTo>
                    <a:pt x="11236" y="21336"/>
                  </a:lnTo>
                  <a:lnTo>
                    <a:pt x="11236" y="21326"/>
                  </a:lnTo>
                  <a:lnTo>
                    <a:pt x="11238" y="21307"/>
                  </a:lnTo>
                  <a:lnTo>
                    <a:pt x="11240" y="21297"/>
                  </a:lnTo>
                  <a:lnTo>
                    <a:pt x="11237" y="21292"/>
                  </a:lnTo>
                  <a:lnTo>
                    <a:pt x="11231" y="21288"/>
                  </a:lnTo>
                  <a:lnTo>
                    <a:pt x="11228" y="21289"/>
                  </a:lnTo>
                  <a:lnTo>
                    <a:pt x="11226" y="21318"/>
                  </a:lnTo>
                  <a:lnTo>
                    <a:pt x="11220" y="21318"/>
                  </a:lnTo>
                  <a:lnTo>
                    <a:pt x="11219" y="21299"/>
                  </a:lnTo>
                  <a:lnTo>
                    <a:pt x="11221" y="21276"/>
                  </a:lnTo>
                  <a:lnTo>
                    <a:pt x="11217" y="21267"/>
                  </a:lnTo>
                  <a:lnTo>
                    <a:pt x="11217" y="21252"/>
                  </a:lnTo>
                  <a:lnTo>
                    <a:pt x="11212" y="21215"/>
                  </a:lnTo>
                  <a:lnTo>
                    <a:pt x="11209" y="21206"/>
                  </a:lnTo>
                  <a:lnTo>
                    <a:pt x="11210" y="21177"/>
                  </a:lnTo>
                  <a:lnTo>
                    <a:pt x="11186" y="21180"/>
                  </a:lnTo>
                  <a:lnTo>
                    <a:pt x="11194" y="21160"/>
                  </a:lnTo>
                  <a:lnTo>
                    <a:pt x="11185" y="21157"/>
                  </a:lnTo>
                  <a:lnTo>
                    <a:pt x="11173" y="21163"/>
                  </a:lnTo>
                  <a:lnTo>
                    <a:pt x="11185" y="21148"/>
                  </a:lnTo>
                  <a:lnTo>
                    <a:pt x="11184" y="21133"/>
                  </a:lnTo>
                  <a:lnTo>
                    <a:pt x="11163" y="21145"/>
                  </a:lnTo>
                  <a:lnTo>
                    <a:pt x="11160" y="21141"/>
                  </a:lnTo>
                  <a:lnTo>
                    <a:pt x="11162" y="21131"/>
                  </a:lnTo>
                  <a:lnTo>
                    <a:pt x="11165" y="21131"/>
                  </a:lnTo>
                  <a:lnTo>
                    <a:pt x="11165" y="21126"/>
                  </a:lnTo>
                  <a:lnTo>
                    <a:pt x="11168" y="21121"/>
                  </a:lnTo>
                  <a:lnTo>
                    <a:pt x="11171" y="21116"/>
                  </a:lnTo>
                  <a:lnTo>
                    <a:pt x="11174" y="21116"/>
                  </a:lnTo>
                  <a:lnTo>
                    <a:pt x="11174" y="21111"/>
                  </a:lnTo>
                  <a:lnTo>
                    <a:pt x="11149" y="21114"/>
                  </a:lnTo>
                  <a:lnTo>
                    <a:pt x="11149" y="21104"/>
                  </a:lnTo>
                  <a:lnTo>
                    <a:pt x="11151" y="21094"/>
                  </a:lnTo>
                  <a:lnTo>
                    <a:pt x="11154" y="21089"/>
                  </a:lnTo>
                  <a:lnTo>
                    <a:pt x="11160" y="21088"/>
                  </a:lnTo>
                  <a:lnTo>
                    <a:pt x="11164" y="21098"/>
                  </a:lnTo>
                  <a:lnTo>
                    <a:pt x="11167" y="21102"/>
                  </a:lnTo>
                  <a:lnTo>
                    <a:pt x="11173" y="21101"/>
                  </a:lnTo>
                  <a:lnTo>
                    <a:pt x="11172" y="21087"/>
                  </a:lnTo>
                  <a:lnTo>
                    <a:pt x="11169" y="21083"/>
                  </a:lnTo>
                  <a:lnTo>
                    <a:pt x="11163" y="21079"/>
                  </a:lnTo>
                  <a:lnTo>
                    <a:pt x="11154" y="21075"/>
                  </a:lnTo>
                  <a:lnTo>
                    <a:pt x="11153" y="21066"/>
                  </a:lnTo>
                  <a:lnTo>
                    <a:pt x="11159" y="21060"/>
                  </a:lnTo>
                  <a:lnTo>
                    <a:pt x="11162" y="21060"/>
                  </a:lnTo>
                  <a:lnTo>
                    <a:pt x="11165" y="21055"/>
                  </a:lnTo>
                  <a:lnTo>
                    <a:pt x="11168" y="21059"/>
                  </a:lnTo>
                  <a:lnTo>
                    <a:pt x="11171" y="21059"/>
                  </a:lnTo>
                  <a:lnTo>
                    <a:pt x="11171" y="21068"/>
                  </a:lnTo>
                  <a:lnTo>
                    <a:pt x="11178" y="21073"/>
                  </a:lnTo>
                  <a:lnTo>
                    <a:pt x="11180" y="21072"/>
                  </a:lnTo>
                  <a:lnTo>
                    <a:pt x="11183" y="21067"/>
                  </a:lnTo>
                  <a:lnTo>
                    <a:pt x="11182" y="21038"/>
                  </a:lnTo>
                  <a:lnTo>
                    <a:pt x="11178" y="21015"/>
                  </a:lnTo>
                  <a:lnTo>
                    <a:pt x="11171" y="21007"/>
                  </a:lnTo>
                  <a:lnTo>
                    <a:pt x="11165" y="21008"/>
                  </a:lnTo>
                  <a:lnTo>
                    <a:pt x="11162" y="20993"/>
                  </a:lnTo>
                  <a:lnTo>
                    <a:pt x="11164" y="20984"/>
                  </a:lnTo>
                  <a:lnTo>
                    <a:pt x="11151" y="20895"/>
                  </a:lnTo>
                  <a:lnTo>
                    <a:pt x="11135" y="20826"/>
                  </a:lnTo>
                  <a:lnTo>
                    <a:pt x="11120" y="20823"/>
                  </a:lnTo>
                  <a:lnTo>
                    <a:pt x="11107" y="20815"/>
                  </a:lnTo>
                  <a:lnTo>
                    <a:pt x="11101" y="20802"/>
                  </a:lnTo>
                  <a:lnTo>
                    <a:pt x="11097" y="20787"/>
                  </a:lnTo>
                  <a:lnTo>
                    <a:pt x="11100" y="20782"/>
                  </a:lnTo>
                  <a:lnTo>
                    <a:pt x="11102" y="20773"/>
                  </a:lnTo>
                  <a:lnTo>
                    <a:pt x="11105" y="20763"/>
                  </a:lnTo>
                  <a:lnTo>
                    <a:pt x="11104" y="20758"/>
                  </a:lnTo>
                  <a:lnTo>
                    <a:pt x="11111" y="20758"/>
                  </a:lnTo>
                  <a:lnTo>
                    <a:pt x="11114" y="20766"/>
                  </a:lnTo>
                  <a:lnTo>
                    <a:pt x="11120" y="20776"/>
                  </a:lnTo>
                  <a:lnTo>
                    <a:pt x="11127" y="20784"/>
                  </a:lnTo>
                  <a:lnTo>
                    <a:pt x="11139" y="20782"/>
                  </a:lnTo>
                  <a:lnTo>
                    <a:pt x="11145" y="20773"/>
                  </a:lnTo>
                  <a:lnTo>
                    <a:pt x="11141" y="20763"/>
                  </a:lnTo>
                  <a:lnTo>
                    <a:pt x="11134" y="20755"/>
                  </a:lnTo>
                  <a:lnTo>
                    <a:pt x="11131" y="20746"/>
                  </a:lnTo>
                  <a:lnTo>
                    <a:pt x="11125" y="20742"/>
                  </a:lnTo>
                  <a:lnTo>
                    <a:pt x="11122" y="20743"/>
                  </a:lnTo>
                  <a:lnTo>
                    <a:pt x="11122" y="20752"/>
                  </a:lnTo>
                  <a:lnTo>
                    <a:pt x="11116" y="20752"/>
                  </a:lnTo>
                  <a:lnTo>
                    <a:pt x="11110" y="20748"/>
                  </a:lnTo>
                  <a:lnTo>
                    <a:pt x="11103" y="20730"/>
                  </a:lnTo>
                  <a:lnTo>
                    <a:pt x="11099" y="20712"/>
                  </a:lnTo>
                  <a:lnTo>
                    <a:pt x="11095" y="20693"/>
                  </a:lnTo>
                  <a:lnTo>
                    <a:pt x="11094" y="20679"/>
                  </a:lnTo>
                  <a:lnTo>
                    <a:pt x="11100" y="20664"/>
                  </a:lnTo>
                  <a:lnTo>
                    <a:pt x="11102" y="20659"/>
                  </a:lnTo>
                  <a:lnTo>
                    <a:pt x="11112" y="20663"/>
                  </a:lnTo>
                  <a:lnTo>
                    <a:pt x="11121" y="20657"/>
                  </a:lnTo>
                  <a:lnTo>
                    <a:pt x="11130" y="20661"/>
                  </a:lnTo>
                  <a:lnTo>
                    <a:pt x="11136" y="20664"/>
                  </a:lnTo>
                  <a:lnTo>
                    <a:pt x="11139" y="20659"/>
                  </a:lnTo>
                  <a:lnTo>
                    <a:pt x="11135" y="20645"/>
                  </a:lnTo>
                  <a:lnTo>
                    <a:pt x="11135" y="20636"/>
                  </a:lnTo>
                  <a:lnTo>
                    <a:pt x="11137" y="20621"/>
                  </a:lnTo>
                  <a:lnTo>
                    <a:pt x="11136" y="20608"/>
                  </a:lnTo>
                  <a:lnTo>
                    <a:pt x="11130" y="20599"/>
                  </a:lnTo>
                  <a:lnTo>
                    <a:pt x="11123" y="20591"/>
                  </a:lnTo>
                  <a:lnTo>
                    <a:pt x="11125" y="20575"/>
                  </a:lnTo>
                  <a:lnTo>
                    <a:pt x="11140" y="20574"/>
                  </a:lnTo>
                  <a:lnTo>
                    <a:pt x="11146" y="20559"/>
                  </a:lnTo>
                  <a:lnTo>
                    <a:pt x="11145" y="20545"/>
                  </a:lnTo>
                  <a:lnTo>
                    <a:pt x="11141" y="20536"/>
                  </a:lnTo>
                  <a:lnTo>
                    <a:pt x="11140" y="20497"/>
                  </a:lnTo>
                  <a:lnTo>
                    <a:pt x="11142" y="20479"/>
                  </a:lnTo>
                  <a:lnTo>
                    <a:pt x="11144" y="20464"/>
                  </a:lnTo>
                  <a:lnTo>
                    <a:pt x="11150" y="20463"/>
                  </a:lnTo>
                  <a:lnTo>
                    <a:pt x="11153" y="20454"/>
                  </a:lnTo>
                  <a:lnTo>
                    <a:pt x="11151" y="20435"/>
                  </a:lnTo>
                  <a:lnTo>
                    <a:pt x="11143" y="20441"/>
                  </a:lnTo>
                  <a:lnTo>
                    <a:pt x="11137" y="20441"/>
                  </a:lnTo>
                  <a:lnTo>
                    <a:pt x="11131" y="20437"/>
                  </a:lnTo>
                  <a:lnTo>
                    <a:pt x="11125" y="20443"/>
                  </a:lnTo>
                  <a:lnTo>
                    <a:pt x="11122" y="20448"/>
                  </a:lnTo>
                  <a:lnTo>
                    <a:pt x="11122" y="20458"/>
                  </a:lnTo>
                  <a:lnTo>
                    <a:pt x="11119" y="20458"/>
                  </a:lnTo>
                  <a:lnTo>
                    <a:pt x="11117" y="20463"/>
                  </a:lnTo>
                  <a:lnTo>
                    <a:pt x="11102" y="20464"/>
                  </a:lnTo>
                  <a:lnTo>
                    <a:pt x="11096" y="20470"/>
                  </a:lnTo>
                  <a:lnTo>
                    <a:pt x="11083" y="20462"/>
                  </a:lnTo>
                  <a:lnTo>
                    <a:pt x="11074" y="20459"/>
                  </a:lnTo>
                  <a:lnTo>
                    <a:pt x="11056" y="20466"/>
                  </a:lnTo>
                  <a:lnTo>
                    <a:pt x="11053" y="20461"/>
                  </a:lnTo>
                  <a:lnTo>
                    <a:pt x="11052" y="20447"/>
                  </a:lnTo>
                  <a:lnTo>
                    <a:pt x="11049" y="20462"/>
                  </a:lnTo>
                  <a:lnTo>
                    <a:pt x="11046" y="20477"/>
                  </a:lnTo>
                  <a:lnTo>
                    <a:pt x="11043" y="20477"/>
                  </a:lnTo>
                  <a:lnTo>
                    <a:pt x="11031" y="20469"/>
                  </a:lnTo>
                  <a:lnTo>
                    <a:pt x="11007" y="20462"/>
                  </a:lnTo>
                  <a:lnTo>
                    <a:pt x="10995" y="20454"/>
                  </a:lnTo>
                  <a:lnTo>
                    <a:pt x="10989" y="20448"/>
                  </a:lnTo>
                  <a:lnTo>
                    <a:pt x="10985" y="20442"/>
                  </a:lnTo>
                  <a:lnTo>
                    <a:pt x="10985" y="20432"/>
                  </a:lnTo>
                  <a:lnTo>
                    <a:pt x="10991" y="20436"/>
                  </a:lnTo>
                  <a:lnTo>
                    <a:pt x="11003" y="20455"/>
                  </a:lnTo>
                  <a:lnTo>
                    <a:pt x="11016" y="20477"/>
                  </a:lnTo>
                  <a:lnTo>
                    <a:pt x="11022" y="20477"/>
                  </a:lnTo>
                  <a:lnTo>
                    <a:pt x="11033" y="20450"/>
                  </a:lnTo>
                  <a:lnTo>
                    <a:pt x="11039" y="20435"/>
                  </a:lnTo>
                  <a:lnTo>
                    <a:pt x="11042" y="20425"/>
                  </a:lnTo>
                  <a:lnTo>
                    <a:pt x="11042" y="20417"/>
                  </a:lnTo>
                  <a:lnTo>
                    <a:pt x="11038" y="20412"/>
                  </a:lnTo>
                  <a:lnTo>
                    <a:pt x="11035" y="20378"/>
                  </a:lnTo>
                  <a:lnTo>
                    <a:pt x="11033" y="20355"/>
                  </a:lnTo>
                  <a:lnTo>
                    <a:pt x="11026" y="20355"/>
                  </a:lnTo>
                  <a:lnTo>
                    <a:pt x="11017" y="20355"/>
                  </a:lnTo>
                  <a:lnTo>
                    <a:pt x="11011" y="20355"/>
                  </a:lnTo>
                  <a:lnTo>
                    <a:pt x="11008" y="20355"/>
                  </a:lnTo>
                  <a:lnTo>
                    <a:pt x="11008" y="20375"/>
                  </a:lnTo>
                  <a:lnTo>
                    <a:pt x="11010" y="20382"/>
                  </a:lnTo>
                  <a:lnTo>
                    <a:pt x="11013" y="20384"/>
                  </a:lnTo>
                  <a:lnTo>
                    <a:pt x="11020" y="20391"/>
                  </a:lnTo>
                  <a:lnTo>
                    <a:pt x="11023" y="20397"/>
                  </a:lnTo>
                  <a:lnTo>
                    <a:pt x="11026" y="20402"/>
                  </a:lnTo>
                  <a:lnTo>
                    <a:pt x="11029" y="20402"/>
                  </a:lnTo>
                  <a:lnTo>
                    <a:pt x="11025" y="20389"/>
                  </a:lnTo>
                  <a:lnTo>
                    <a:pt x="11021" y="20365"/>
                  </a:lnTo>
                  <a:lnTo>
                    <a:pt x="11018" y="20361"/>
                  </a:lnTo>
                  <a:lnTo>
                    <a:pt x="11009" y="20362"/>
                  </a:lnTo>
                  <a:lnTo>
                    <a:pt x="11000" y="20359"/>
                  </a:lnTo>
                  <a:lnTo>
                    <a:pt x="10996" y="20350"/>
                  </a:lnTo>
                  <a:lnTo>
                    <a:pt x="10999" y="20344"/>
                  </a:lnTo>
                  <a:lnTo>
                    <a:pt x="11020" y="20348"/>
                  </a:lnTo>
                  <a:lnTo>
                    <a:pt x="11042" y="20352"/>
                  </a:lnTo>
                  <a:lnTo>
                    <a:pt x="11042" y="20348"/>
                  </a:lnTo>
                  <a:lnTo>
                    <a:pt x="11013" y="20330"/>
                  </a:lnTo>
                  <a:lnTo>
                    <a:pt x="10993" y="20313"/>
                  </a:lnTo>
                  <a:lnTo>
                    <a:pt x="10982" y="20309"/>
                  </a:lnTo>
                  <a:lnTo>
                    <a:pt x="10980" y="20290"/>
                  </a:lnTo>
                  <a:lnTo>
                    <a:pt x="10988" y="20289"/>
                  </a:lnTo>
                  <a:lnTo>
                    <a:pt x="10994" y="20302"/>
                  </a:lnTo>
                  <a:lnTo>
                    <a:pt x="11004" y="20325"/>
                  </a:lnTo>
                  <a:lnTo>
                    <a:pt x="11008" y="20333"/>
                  </a:lnTo>
                  <a:lnTo>
                    <a:pt x="11014" y="20338"/>
                  </a:lnTo>
                  <a:lnTo>
                    <a:pt x="11017" y="20344"/>
                  </a:lnTo>
                  <a:lnTo>
                    <a:pt x="11020" y="20355"/>
                  </a:lnTo>
                  <a:lnTo>
                    <a:pt x="11023" y="20355"/>
                  </a:lnTo>
                  <a:lnTo>
                    <a:pt x="11023" y="20343"/>
                  </a:lnTo>
                  <a:lnTo>
                    <a:pt x="11026" y="20338"/>
                  </a:lnTo>
                  <a:lnTo>
                    <a:pt x="11029" y="20341"/>
                  </a:lnTo>
                  <a:lnTo>
                    <a:pt x="11033" y="20350"/>
                  </a:lnTo>
                  <a:lnTo>
                    <a:pt x="11035" y="20369"/>
                  </a:lnTo>
                  <a:lnTo>
                    <a:pt x="11042" y="20382"/>
                  </a:lnTo>
                  <a:lnTo>
                    <a:pt x="11042" y="20387"/>
                  </a:lnTo>
                  <a:lnTo>
                    <a:pt x="11046" y="20355"/>
                  </a:lnTo>
                  <a:lnTo>
                    <a:pt x="11050" y="20355"/>
                  </a:lnTo>
                  <a:lnTo>
                    <a:pt x="11042" y="20394"/>
                  </a:lnTo>
                  <a:lnTo>
                    <a:pt x="11042" y="20399"/>
                  </a:lnTo>
                  <a:lnTo>
                    <a:pt x="11045" y="20409"/>
                  </a:lnTo>
                  <a:lnTo>
                    <a:pt x="11048" y="20419"/>
                  </a:lnTo>
                  <a:lnTo>
                    <a:pt x="11056" y="20422"/>
                  </a:lnTo>
                  <a:lnTo>
                    <a:pt x="11066" y="20427"/>
                  </a:lnTo>
                  <a:lnTo>
                    <a:pt x="11069" y="20426"/>
                  </a:lnTo>
                  <a:lnTo>
                    <a:pt x="11075" y="20415"/>
                  </a:lnTo>
                  <a:lnTo>
                    <a:pt x="11077" y="20406"/>
                  </a:lnTo>
                  <a:lnTo>
                    <a:pt x="11081" y="20406"/>
                  </a:lnTo>
                  <a:lnTo>
                    <a:pt x="11077" y="20401"/>
                  </a:lnTo>
                  <a:lnTo>
                    <a:pt x="11074" y="20402"/>
                  </a:lnTo>
                  <a:lnTo>
                    <a:pt x="11065" y="20407"/>
                  </a:lnTo>
                  <a:lnTo>
                    <a:pt x="11060" y="20408"/>
                  </a:lnTo>
                  <a:lnTo>
                    <a:pt x="11056" y="20399"/>
                  </a:lnTo>
                  <a:lnTo>
                    <a:pt x="11059" y="20389"/>
                  </a:lnTo>
                  <a:lnTo>
                    <a:pt x="11056" y="20385"/>
                  </a:lnTo>
                  <a:lnTo>
                    <a:pt x="11055" y="20371"/>
                  </a:lnTo>
                  <a:lnTo>
                    <a:pt x="11058" y="20370"/>
                  </a:lnTo>
                  <a:lnTo>
                    <a:pt x="11070" y="20373"/>
                  </a:lnTo>
                  <a:lnTo>
                    <a:pt x="11079" y="20364"/>
                  </a:lnTo>
                  <a:lnTo>
                    <a:pt x="11083" y="20355"/>
                  </a:lnTo>
                  <a:lnTo>
                    <a:pt x="11085" y="20355"/>
                  </a:lnTo>
                  <a:lnTo>
                    <a:pt x="11086" y="20377"/>
                  </a:lnTo>
                  <a:lnTo>
                    <a:pt x="11083" y="20390"/>
                  </a:lnTo>
                  <a:lnTo>
                    <a:pt x="11086" y="20392"/>
                  </a:lnTo>
                  <a:lnTo>
                    <a:pt x="11089" y="20398"/>
                  </a:lnTo>
                  <a:lnTo>
                    <a:pt x="11095" y="20389"/>
                  </a:lnTo>
                  <a:lnTo>
                    <a:pt x="11098" y="20374"/>
                  </a:lnTo>
                  <a:lnTo>
                    <a:pt x="11097" y="20355"/>
                  </a:lnTo>
                  <a:lnTo>
                    <a:pt x="11094" y="20355"/>
                  </a:lnTo>
                  <a:lnTo>
                    <a:pt x="11091" y="20361"/>
                  </a:lnTo>
                  <a:lnTo>
                    <a:pt x="11093" y="20356"/>
                  </a:lnTo>
                  <a:lnTo>
                    <a:pt x="11099" y="20349"/>
                  </a:lnTo>
                  <a:lnTo>
                    <a:pt x="11102" y="20345"/>
                  </a:lnTo>
                  <a:lnTo>
                    <a:pt x="11108" y="20340"/>
                  </a:lnTo>
                  <a:lnTo>
                    <a:pt x="11111" y="20344"/>
                  </a:lnTo>
                  <a:lnTo>
                    <a:pt x="11111" y="20354"/>
                  </a:lnTo>
                  <a:lnTo>
                    <a:pt x="11114" y="20348"/>
                  </a:lnTo>
                  <a:lnTo>
                    <a:pt x="11117" y="20339"/>
                  </a:lnTo>
                  <a:lnTo>
                    <a:pt x="11119" y="20330"/>
                  </a:lnTo>
                  <a:lnTo>
                    <a:pt x="11116" y="20321"/>
                  </a:lnTo>
                  <a:lnTo>
                    <a:pt x="11112" y="20311"/>
                  </a:lnTo>
                  <a:lnTo>
                    <a:pt x="11109" y="20307"/>
                  </a:lnTo>
                  <a:lnTo>
                    <a:pt x="11106" y="20312"/>
                  </a:lnTo>
                  <a:lnTo>
                    <a:pt x="11101" y="20327"/>
                  </a:lnTo>
                  <a:lnTo>
                    <a:pt x="11098" y="20332"/>
                  </a:lnTo>
                  <a:lnTo>
                    <a:pt x="11106" y="20333"/>
                  </a:lnTo>
                  <a:lnTo>
                    <a:pt x="11119" y="20329"/>
                  </a:lnTo>
                  <a:lnTo>
                    <a:pt x="11119" y="20325"/>
                  </a:lnTo>
                  <a:lnTo>
                    <a:pt x="11105" y="20319"/>
                  </a:lnTo>
                  <a:lnTo>
                    <a:pt x="11103" y="20318"/>
                  </a:lnTo>
                  <a:lnTo>
                    <a:pt x="11101" y="20313"/>
                  </a:lnTo>
                  <a:lnTo>
                    <a:pt x="11096" y="20304"/>
                  </a:lnTo>
                  <a:lnTo>
                    <a:pt x="11091" y="20295"/>
                  </a:lnTo>
                  <a:lnTo>
                    <a:pt x="11090" y="20286"/>
                  </a:lnTo>
                  <a:lnTo>
                    <a:pt x="11093" y="20258"/>
                  </a:lnTo>
                  <a:lnTo>
                    <a:pt x="11092" y="20233"/>
                  </a:lnTo>
                  <a:lnTo>
                    <a:pt x="11089" y="20233"/>
                  </a:lnTo>
                  <a:lnTo>
                    <a:pt x="11089" y="20250"/>
                  </a:lnTo>
                  <a:lnTo>
                    <a:pt x="11080" y="20266"/>
                  </a:lnTo>
                  <a:lnTo>
                    <a:pt x="11071" y="20273"/>
                  </a:lnTo>
                  <a:lnTo>
                    <a:pt x="11057" y="20272"/>
                  </a:lnTo>
                  <a:lnTo>
                    <a:pt x="11042" y="20261"/>
                  </a:lnTo>
                  <a:lnTo>
                    <a:pt x="11042" y="20233"/>
                  </a:lnTo>
                  <a:lnTo>
                    <a:pt x="11061" y="20233"/>
                  </a:lnTo>
                  <a:lnTo>
                    <a:pt x="11064" y="20249"/>
                  </a:lnTo>
                  <a:lnTo>
                    <a:pt x="11070" y="20259"/>
                  </a:lnTo>
                  <a:lnTo>
                    <a:pt x="11074" y="20266"/>
                  </a:lnTo>
                  <a:lnTo>
                    <a:pt x="11092" y="20265"/>
                  </a:lnTo>
                  <a:lnTo>
                    <a:pt x="11090" y="20242"/>
                  </a:lnTo>
                  <a:lnTo>
                    <a:pt x="11093" y="20228"/>
                  </a:lnTo>
                  <a:lnTo>
                    <a:pt x="11096" y="20223"/>
                  </a:lnTo>
                  <a:lnTo>
                    <a:pt x="11099" y="20294"/>
                  </a:lnTo>
                  <a:lnTo>
                    <a:pt x="11102" y="20299"/>
                  </a:lnTo>
                  <a:lnTo>
                    <a:pt x="11109" y="20302"/>
                  </a:lnTo>
                  <a:lnTo>
                    <a:pt x="11108" y="20293"/>
                  </a:lnTo>
                  <a:lnTo>
                    <a:pt x="11105" y="20288"/>
                  </a:lnTo>
                  <a:lnTo>
                    <a:pt x="11102" y="20284"/>
                  </a:lnTo>
                  <a:lnTo>
                    <a:pt x="11105" y="20279"/>
                  </a:lnTo>
                  <a:lnTo>
                    <a:pt x="11104" y="20275"/>
                  </a:lnTo>
                  <a:lnTo>
                    <a:pt x="11107" y="20274"/>
                  </a:lnTo>
                  <a:lnTo>
                    <a:pt x="11114" y="20278"/>
                  </a:lnTo>
                  <a:lnTo>
                    <a:pt x="11117" y="20287"/>
                  </a:lnTo>
                  <a:lnTo>
                    <a:pt x="11117" y="20291"/>
                  </a:lnTo>
                  <a:lnTo>
                    <a:pt x="11124" y="20310"/>
                  </a:lnTo>
                  <a:lnTo>
                    <a:pt x="11125" y="20333"/>
                  </a:lnTo>
                  <a:lnTo>
                    <a:pt x="11123" y="20353"/>
                  </a:lnTo>
                  <a:lnTo>
                    <a:pt x="11121" y="20367"/>
                  </a:lnTo>
                  <a:lnTo>
                    <a:pt x="11121" y="20372"/>
                  </a:lnTo>
                  <a:lnTo>
                    <a:pt x="11124" y="20376"/>
                  </a:lnTo>
                  <a:lnTo>
                    <a:pt x="11127" y="20371"/>
                  </a:lnTo>
                  <a:lnTo>
                    <a:pt x="11133" y="20370"/>
                  </a:lnTo>
                  <a:lnTo>
                    <a:pt x="11137" y="20380"/>
                  </a:lnTo>
                  <a:lnTo>
                    <a:pt x="11138" y="20369"/>
                  </a:lnTo>
                  <a:lnTo>
                    <a:pt x="11135" y="20355"/>
                  </a:lnTo>
                  <a:lnTo>
                    <a:pt x="11132" y="20355"/>
                  </a:lnTo>
                  <a:lnTo>
                    <a:pt x="11125" y="20371"/>
                  </a:lnTo>
                  <a:lnTo>
                    <a:pt x="11116" y="20382"/>
                  </a:lnTo>
                  <a:lnTo>
                    <a:pt x="11120" y="20370"/>
                  </a:lnTo>
                  <a:lnTo>
                    <a:pt x="11123" y="20355"/>
                  </a:lnTo>
                  <a:lnTo>
                    <a:pt x="11129" y="20355"/>
                  </a:lnTo>
                  <a:lnTo>
                    <a:pt x="11138" y="20376"/>
                  </a:lnTo>
                  <a:lnTo>
                    <a:pt x="11144" y="20379"/>
                  </a:lnTo>
                  <a:lnTo>
                    <a:pt x="11143" y="20382"/>
                  </a:lnTo>
                  <a:lnTo>
                    <a:pt x="11150" y="20388"/>
                  </a:lnTo>
                  <a:lnTo>
                    <a:pt x="11159" y="20390"/>
                  </a:lnTo>
                  <a:lnTo>
                    <a:pt x="11162" y="20348"/>
                  </a:lnTo>
                  <a:lnTo>
                    <a:pt x="11171" y="20285"/>
                  </a:lnTo>
                  <a:lnTo>
                    <a:pt x="11178" y="20232"/>
                  </a:lnTo>
                  <a:lnTo>
                    <a:pt x="11188" y="20193"/>
                  </a:lnTo>
                  <a:lnTo>
                    <a:pt x="11197" y="20183"/>
                  </a:lnTo>
                  <a:lnTo>
                    <a:pt x="11202" y="20167"/>
                  </a:lnTo>
                  <a:lnTo>
                    <a:pt x="11201" y="20144"/>
                  </a:lnTo>
                  <a:lnTo>
                    <a:pt x="11205" y="20120"/>
                  </a:lnTo>
                  <a:lnTo>
                    <a:pt x="11213" y="20086"/>
                  </a:lnTo>
                  <a:lnTo>
                    <a:pt x="11216" y="20080"/>
                  </a:lnTo>
                  <a:lnTo>
                    <a:pt x="11222" y="20084"/>
                  </a:lnTo>
                  <a:lnTo>
                    <a:pt x="11222" y="20079"/>
                  </a:lnTo>
                  <a:lnTo>
                    <a:pt x="11215" y="20075"/>
                  </a:lnTo>
                  <a:lnTo>
                    <a:pt x="11209" y="20076"/>
                  </a:lnTo>
                  <a:lnTo>
                    <a:pt x="11206" y="20072"/>
                  </a:lnTo>
                  <a:lnTo>
                    <a:pt x="11203" y="20068"/>
                  </a:lnTo>
                  <a:lnTo>
                    <a:pt x="11191" y="20069"/>
                  </a:lnTo>
                  <a:lnTo>
                    <a:pt x="11191" y="20074"/>
                  </a:lnTo>
                  <a:lnTo>
                    <a:pt x="11189" y="20088"/>
                  </a:lnTo>
                  <a:lnTo>
                    <a:pt x="11190" y="20112"/>
                  </a:lnTo>
                  <a:lnTo>
                    <a:pt x="11187" y="20122"/>
                  </a:lnTo>
                  <a:lnTo>
                    <a:pt x="11185" y="20127"/>
                  </a:lnTo>
                  <a:lnTo>
                    <a:pt x="11179" y="20133"/>
                  </a:lnTo>
                  <a:lnTo>
                    <a:pt x="11176" y="20128"/>
                  </a:lnTo>
                  <a:lnTo>
                    <a:pt x="11172" y="20119"/>
                  </a:lnTo>
                  <a:lnTo>
                    <a:pt x="11175" y="20109"/>
                  </a:lnTo>
                  <a:lnTo>
                    <a:pt x="11174" y="20105"/>
                  </a:lnTo>
                  <a:lnTo>
                    <a:pt x="11177" y="20104"/>
                  </a:lnTo>
                  <a:lnTo>
                    <a:pt x="11184" y="20108"/>
                  </a:lnTo>
                  <a:lnTo>
                    <a:pt x="11183" y="20089"/>
                  </a:lnTo>
                  <a:lnTo>
                    <a:pt x="11176" y="20081"/>
                  </a:lnTo>
                  <a:lnTo>
                    <a:pt x="11175" y="20062"/>
                  </a:lnTo>
                  <a:lnTo>
                    <a:pt x="11181" y="20061"/>
                  </a:lnTo>
                  <a:lnTo>
                    <a:pt x="11181" y="20056"/>
                  </a:lnTo>
                  <a:lnTo>
                    <a:pt x="11175" y="20048"/>
                  </a:lnTo>
                  <a:lnTo>
                    <a:pt x="11162" y="20039"/>
                  </a:lnTo>
                  <a:lnTo>
                    <a:pt x="11149" y="20022"/>
                  </a:lnTo>
                  <a:lnTo>
                    <a:pt x="11148" y="20008"/>
                  </a:lnTo>
                  <a:lnTo>
                    <a:pt x="11151" y="19994"/>
                  </a:lnTo>
                  <a:lnTo>
                    <a:pt x="11153" y="19984"/>
                  </a:lnTo>
                  <a:lnTo>
                    <a:pt x="11153" y="19970"/>
                  </a:lnTo>
                  <a:lnTo>
                    <a:pt x="11147" y="19970"/>
                  </a:lnTo>
                  <a:lnTo>
                    <a:pt x="11129" y="19982"/>
                  </a:lnTo>
                  <a:lnTo>
                    <a:pt x="11111" y="19984"/>
                  </a:lnTo>
                  <a:lnTo>
                    <a:pt x="11105" y="19980"/>
                  </a:lnTo>
                  <a:lnTo>
                    <a:pt x="11101" y="19966"/>
                  </a:lnTo>
                  <a:lnTo>
                    <a:pt x="11098" y="19962"/>
                  </a:lnTo>
                  <a:lnTo>
                    <a:pt x="11088" y="19958"/>
                  </a:lnTo>
                  <a:lnTo>
                    <a:pt x="11088" y="19954"/>
                  </a:lnTo>
                  <a:lnTo>
                    <a:pt x="11102" y="19944"/>
                  </a:lnTo>
                  <a:lnTo>
                    <a:pt x="11119" y="19943"/>
                  </a:lnTo>
                  <a:lnTo>
                    <a:pt x="11119" y="19938"/>
                  </a:lnTo>
                  <a:lnTo>
                    <a:pt x="11114" y="19943"/>
                  </a:lnTo>
                  <a:lnTo>
                    <a:pt x="11112" y="19952"/>
                  </a:lnTo>
                  <a:lnTo>
                    <a:pt x="11112" y="19956"/>
                  </a:lnTo>
                  <a:lnTo>
                    <a:pt x="11114" y="19960"/>
                  </a:lnTo>
                  <a:lnTo>
                    <a:pt x="11116" y="19960"/>
                  </a:lnTo>
                  <a:lnTo>
                    <a:pt x="11119" y="19955"/>
                  </a:lnTo>
                  <a:lnTo>
                    <a:pt x="11115" y="19946"/>
                  </a:lnTo>
                  <a:lnTo>
                    <a:pt x="11118" y="19945"/>
                  </a:lnTo>
                  <a:lnTo>
                    <a:pt x="11118" y="19941"/>
                  </a:lnTo>
                  <a:lnTo>
                    <a:pt x="11129" y="19934"/>
                  </a:lnTo>
                  <a:lnTo>
                    <a:pt x="11157" y="19931"/>
                  </a:lnTo>
                  <a:lnTo>
                    <a:pt x="11172" y="19934"/>
                  </a:lnTo>
                  <a:lnTo>
                    <a:pt x="11172" y="19939"/>
                  </a:lnTo>
                  <a:lnTo>
                    <a:pt x="11170" y="19944"/>
                  </a:lnTo>
                  <a:lnTo>
                    <a:pt x="11164" y="19949"/>
                  </a:lnTo>
                  <a:lnTo>
                    <a:pt x="11161" y="19959"/>
                  </a:lnTo>
                  <a:lnTo>
                    <a:pt x="11164" y="19963"/>
                  </a:lnTo>
                  <a:lnTo>
                    <a:pt x="11173" y="19963"/>
                  </a:lnTo>
                  <a:lnTo>
                    <a:pt x="11185" y="19951"/>
                  </a:lnTo>
                  <a:lnTo>
                    <a:pt x="11191" y="19941"/>
                  </a:lnTo>
                  <a:lnTo>
                    <a:pt x="11199" y="19935"/>
                  </a:lnTo>
                  <a:lnTo>
                    <a:pt x="11208" y="19934"/>
                  </a:lnTo>
                  <a:lnTo>
                    <a:pt x="11217" y="19937"/>
                  </a:lnTo>
                  <a:lnTo>
                    <a:pt x="11227" y="19946"/>
                  </a:lnTo>
                  <a:lnTo>
                    <a:pt x="11234" y="19960"/>
                  </a:lnTo>
                  <a:lnTo>
                    <a:pt x="11234" y="19964"/>
                  </a:lnTo>
                  <a:lnTo>
                    <a:pt x="11219" y="19971"/>
                  </a:lnTo>
                  <a:lnTo>
                    <a:pt x="11223" y="19974"/>
                  </a:lnTo>
                  <a:lnTo>
                    <a:pt x="11232" y="19979"/>
                  </a:lnTo>
                  <a:lnTo>
                    <a:pt x="11244" y="19977"/>
                  </a:lnTo>
                  <a:lnTo>
                    <a:pt x="11249" y="19967"/>
                  </a:lnTo>
                  <a:lnTo>
                    <a:pt x="11257" y="19942"/>
                  </a:lnTo>
                  <a:lnTo>
                    <a:pt x="11267" y="19903"/>
                  </a:lnTo>
                  <a:lnTo>
                    <a:pt x="11275" y="19873"/>
                  </a:lnTo>
                  <a:lnTo>
                    <a:pt x="11286" y="19858"/>
                  </a:lnTo>
                  <a:lnTo>
                    <a:pt x="11291" y="19843"/>
                  </a:lnTo>
                  <a:lnTo>
                    <a:pt x="11301" y="19842"/>
                  </a:lnTo>
                  <a:lnTo>
                    <a:pt x="11301" y="19837"/>
                  </a:lnTo>
                  <a:lnTo>
                    <a:pt x="11303" y="19827"/>
                  </a:lnTo>
                  <a:lnTo>
                    <a:pt x="11305" y="19813"/>
                  </a:lnTo>
                  <a:lnTo>
                    <a:pt x="11305" y="19774"/>
                  </a:lnTo>
                  <a:lnTo>
                    <a:pt x="11310" y="19744"/>
                  </a:lnTo>
                  <a:lnTo>
                    <a:pt x="11313" y="19744"/>
                  </a:lnTo>
                  <a:lnTo>
                    <a:pt x="11314" y="19773"/>
                  </a:lnTo>
                  <a:lnTo>
                    <a:pt x="11319" y="19785"/>
                  </a:lnTo>
                  <a:lnTo>
                    <a:pt x="11316" y="19734"/>
                  </a:lnTo>
                  <a:lnTo>
                    <a:pt x="11313" y="19744"/>
                  </a:lnTo>
                  <a:lnTo>
                    <a:pt x="11310" y="19744"/>
                  </a:lnTo>
                  <a:lnTo>
                    <a:pt x="11304" y="19744"/>
                  </a:lnTo>
                  <a:lnTo>
                    <a:pt x="11301" y="19744"/>
                  </a:lnTo>
                  <a:lnTo>
                    <a:pt x="11301" y="19739"/>
                  </a:lnTo>
                  <a:lnTo>
                    <a:pt x="11298" y="19734"/>
                  </a:lnTo>
                  <a:lnTo>
                    <a:pt x="11302" y="19744"/>
                  </a:lnTo>
                  <a:lnTo>
                    <a:pt x="11299" y="19753"/>
                  </a:lnTo>
                  <a:lnTo>
                    <a:pt x="11293" y="19758"/>
                  </a:lnTo>
                  <a:lnTo>
                    <a:pt x="11281" y="19759"/>
                  </a:lnTo>
                  <a:lnTo>
                    <a:pt x="11278" y="19770"/>
                  </a:lnTo>
                  <a:lnTo>
                    <a:pt x="11275" y="19775"/>
                  </a:lnTo>
                  <a:lnTo>
                    <a:pt x="11275" y="19779"/>
                  </a:lnTo>
                  <a:lnTo>
                    <a:pt x="11276" y="19784"/>
                  </a:lnTo>
                  <a:lnTo>
                    <a:pt x="11277" y="19793"/>
                  </a:lnTo>
                  <a:lnTo>
                    <a:pt x="11275" y="19803"/>
                  </a:lnTo>
                  <a:lnTo>
                    <a:pt x="11275" y="19808"/>
                  </a:lnTo>
                  <a:lnTo>
                    <a:pt x="11262" y="19809"/>
                  </a:lnTo>
                  <a:lnTo>
                    <a:pt x="11259" y="19833"/>
                  </a:lnTo>
                  <a:lnTo>
                    <a:pt x="11250" y="19853"/>
                  </a:lnTo>
                  <a:lnTo>
                    <a:pt x="11247" y="19853"/>
                  </a:lnTo>
                  <a:lnTo>
                    <a:pt x="11246" y="19848"/>
                  </a:lnTo>
                  <a:lnTo>
                    <a:pt x="11249" y="19839"/>
                  </a:lnTo>
                  <a:lnTo>
                    <a:pt x="11248" y="19820"/>
                  </a:lnTo>
                  <a:lnTo>
                    <a:pt x="11253" y="19805"/>
                  </a:lnTo>
                  <a:lnTo>
                    <a:pt x="11256" y="19790"/>
                  </a:lnTo>
                  <a:lnTo>
                    <a:pt x="11255" y="19786"/>
                  </a:lnTo>
                  <a:lnTo>
                    <a:pt x="11249" y="19782"/>
                  </a:lnTo>
                  <a:lnTo>
                    <a:pt x="11237" y="19779"/>
                  </a:lnTo>
                  <a:lnTo>
                    <a:pt x="11231" y="19775"/>
                  </a:lnTo>
                  <a:lnTo>
                    <a:pt x="11225" y="19776"/>
                  </a:lnTo>
                  <a:lnTo>
                    <a:pt x="11225" y="19781"/>
                  </a:lnTo>
                  <a:lnTo>
                    <a:pt x="11222" y="19785"/>
                  </a:lnTo>
                  <a:lnTo>
                    <a:pt x="11216" y="19790"/>
                  </a:lnTo>
                  <a:lnTo>
                    <a:pt x="11211" y="19801"/>
                  </a:lnTo>
                  <a:lnTo>
                    <a:pt x="11202" y="19807"/>
                  </a:lnTo>
                  <a:lnTo>
                    <a:pt x="11198" y="19798"/>
                  </a:lnTo>
                  <a:lnTo>
                    <a:pt x="11201" y="19788"/>
                  </a:lnTo>
                  <a:lnTo>
                    <a:pt x="11200" y="19779"/>
                  </a:lnTo>
                  <a:lnTo>
                    <a:pt x="11203" y="19773"/>
                  </a:lnTo>
                  <a:lnTo>
                    <a:pt x="11212" y="19768"/>
                  </a:lnTo>
                  <a:lnTo>
                    <a:pt x="11218" y="19767"/>
                  </a:lnTo>
                  <a:lnTo>
                    <a:pt x="11221" y="19771"/>
                  </a:lnTo>
                  <a:lnTo>
                    <a:pt x="11227" y="19770"/>
                  </a:lnTo>
                  <a:lnTo>
                    <a:pt x="11241" y="19750"/>
                  </a:lnTo>
                  <a:lnTo>
                    <a:pt x="11250" y="19729"/>
                  </a:lnTo>
                  <a:lnTo>
                    <a:pt x="11252" y="19725"/>
                  </a:lnTo>
                  <a:lnTo>
                    <a:pt x="11249" y="19725"/>
                  </a:lnTo>
                  <a:lnTo>
                    <a:pt x="11246" y="19716"/>
                  </a:lnTo>
                  <a:lnTo>
                    <a:pt x="11242" y="19706"/>
                  </a:lnTo>
                  <a:lnTo>
                    <a:pt x="11245" y="19697"/>
                  </a:lnTo>
                  <a:lnTo>
                    <a:pt x="11250" y="19687"/>
                  </a:lnTo>
                  <a:lnTo>
                    <a:pt x="11259" y="19686"/>
                  </a:lnTo>
                  <a:lnTo>
                    <a:pt x="11263" y="19699"/>
                  </a:lnTo>
                  <a:lnTo>
                    <a:pt x="11261" y="19709"/>
                  </a:lnTo>
                  <a:lnTo>
                    <a:pt x="11261" y="19714"/>
                  </a:lnTo>
                  <a:lnTo>
                    <a:pt x="11270" y="19713"/>
                  </a:lnTo>
                  <a:lnTo>
                    <a:pt x="11276" y="19708"/>
                  </a:lnTo>
                  <a:lnTo>
                    <a:pt x="11284" y="19697"/>
                  </a:lnTo>
                  <a:lnTo>
                    <a:pt x="11290" y="19691"/>
                  </a:lnTo>
                  <a:lnTo>
                    <a:pt x="11302" y="19681"/>
                  </a:lnTo>
                  <a:lnTo>
                    <a:pt x="11310" y="19670"/>
                  </a:lnTo>
                  <a:lnTo>
                    <a:pt x="11313" y="19666"/>
                  </a:lnTo>
                  <a:lnTo>
                    <a:pt x="11307" y="19661"/>
                  </a:lnTo>
                  <a:lnTo>
                    <a:pt x="11306" y="19656"/>
                  </a:lnTo>
                  <a:lnTo>
                    <a:pt x="11309" y="19651"/>
                  </a:lnTo>
                  <a:lnTo>
                    <a:pt x="11312" y="19650"/>
                  </a:lnTo>
                  <a:lnTo>
                    <a:pt x="11316" y="19655"/>
                  </a:lnTo>
                  <a:lnTo>
                    <a:pt x="11319" y="19664"/>
                  </a:lnTo>
                  <a:lnTo>
                    <a:pt x="11319" y="19674"/>
                  </a:lnTo>
                  <a:lnTo>
                    <a:pt x="11317" y="19688"/>
                  </a:lnTo>
                  <a:lnTo>
                    <a:pt x="11314" y="19698"/>
                  </a:lnTo>
                  <a:lnTo>
                    <a:pt x="11312" y="19698"/>
                  </a:lnTo>
                  <a:lnTo>
                    <a:pt x="11309" y="19703"/>
                  </a:lnTo>
                  <a:lnTo>
                    <a:pt x="11309" y="19708"/>
                  </a:lnTo>
                  <a:lnTo>
                    <a:pt x="11318" y="19711"/>
                  </a:lnTo>
                  <a:lnTo>
                    <a:pt x="11325" y="19716"/>
                  </a:lnTo>
                  <a:lnTo>
                    <a:pt x="11334" y="19720"/>
                  </a:lnTo>
                  <a:lnTo>
                    <a:pt x="11337" y="19719"/>
                  </a:lnTo>
                  <a:lnTo>
                    <a:pt x="11337" y="19714"/>
                  </a:lnTo>
                  <a:lnTo>
                    <a:pt x="11339" y="19700"/>
                  </a:lnTo>
                  <a:lnTo>
                    <a:pt x="11341" y="19676"/>
                  </a:lnTo>
                  <a:lnTo>
                    <a:pt x="11349" y="19656"/>
                  </a:lnTo>
                  <a:lnTo>
                    <a:pt x="11333" y="19639"/>
                  </a:lnTo>
                  <a:lnTo>
                    <a:pt x="11341" y="19633"/>
                  </a:lnTo>
                  <a:lnTo>
                    <a:pt x="11358" y="19598"/>
                  </a:lnTo>
                  <a:lnTo>
                    <a:pt x="11351" y="19641"/>
                  </a:lnTo>
                  <a:lnTo>
                    <a:pt x="11361" y="19659"/>
                  </a:lnTo>
                  <a:lnTo>
                    <a:pt x="11350" y="19679"/>
                  </a:lnTo>
                  <a:lnTo>
                    <a:pt x="11349" y="19717"/>
                  </a:lnTo>
                  <a:lnTo>
                    <a:pt x="11360" y="19706"/>
                  </a:lnTo>
                  <a:lnTo>
                    <a:pt x="11366" y="19691"/>
                  </a:lnTo>
                  <a:lnTo>
                    <a:pt x="11366" y="19706"/>
                  </a:lnTo>
                  <a:lnTo>
                    <a:pt x="11381" y="19695"/>
                  </a:lnTo>
                  <a:lnTo>
                    <a:pt x="11389" y="19674"/>
                  </a:lnTo>
                  <a:lnTo>
                    <a:pt x="11380" y="19671"/>
                  </a:lnTo>
                  <a:lnTo>
                    <a:pt x="11391" y="19655"/>
                  </a:lnTo>
                  <a:lnTo>
                    <a:pt x="11406" y="19644"/>
                  </a:lnTo>
                  <a:lnTo>
                    <a:pt x="11423" y="19623"/>
                  </a:lnTo>
                  <a:lnTo>
                    <a:pt x="11425" y="19618"/>
                  </a:lnTo>
                  <a:lnTo>
                    <a:pt x="11425" y="19609"/>
                  </a:lnTo>
                  <a:lnTo>
                    <a:pt x="11421" y="19594"/>
                  </a:lnTo>
                  <a:lnTo>
                    <a:pt x="11415" y="19581"/>
                  </a:lnTo>
                  <a:lnTo>
                    <a:pt x="11413" y="19558"/>
                  </a:lnTo>
                  <a:lnTo>
                    <a:pt x="11416" y="19548"/>
                  </a:lnTo>
                  <a:lnTo>
                    <a:pt x="11418" y="19529"/>
                  </a:lnTo>
                  <a:lnTo>
                    <a:pt x="11415" y="19519"/>
                  </a:lnTo>
                  <a:lnTo>
                    <a:pt x="11408" y="19506"/>
                  </a:lnTo>
                  <a:lnTo>
                    <a:pt x="11398" y="19498"/>
                  </a:lnTo>
                  <a:lnTo>
                    <a:pt x="11389" y="19485"/>
                  </a:lnTo>
                  <a:lnTo>
                    <a:pt x="11382" y="19476"/>
                  </a:lnTo>
                  <a:lnTo>
                    <a:pt x="11385" y="19485"/>
                  </a:lnTo>
                  <a:lnTo>
                    <a:pt x="11387" y="19500"/>
                  </a:lnTo>
                  <a:lnTo>
                    <a:pt x="11391" y="19500"/>
                  </a:lnTo>
                  <a:lnTo>
                    <a:pt x="11400" y="19483"/>
                  </a:lnTo>
                  <a:lnTo>
                    <a:pt x="11406" y="19483"/>
                  </a:lnTo>
                  <a:lnTo>
                    <a:pt x="11413" y="19487"/>
                  </a:lnTo>
                  <a:lnTo>
                    <a:pt x="11419" y="19483"/>
                  </a:lnTo>
                  <a:lnTo>
                    <a:pt x="11426" y="19477"/>
                  </a:lnTo>
                  <a:lnTo>
                    <a:pt x="11431" y="19470"/>
                  </a:lnTo>
                  <a:lnTo>
                    <a:pt x="11431" y="19466"/>
                  </a:lnTo>
                  <a:lnTo>
                    <a:pt x="11422" y="19448"/>
                  </a:lnTo>
                  <a:lnTo>
                    <a:pt x="11411" y="19434"/>
                  </a:lnTo>
                  <a:lnTo>
                    <a:pt x="11404" y="19435"/>
                  </a:lnTo>
                  <a:lnTo>
                    <a:pt x="11399" y="19440"/>
                  </a:lnTo>
                  <a:lnTo>
                    <a:pt x="11395" y="19436"/>
                  </a:lnTo>
                  <a:lnTo>
                    <a:pt x="11395" y="19427"/>
                  </a:lnTo>
                  <a:lnTo>
                    <a:pt x="11403" y="19416"/>
                  </a:lnTo>
                  <a:lnTo>
                    <a:pt x="11406" y="19411"/>
                  </a:lnTo>
                  <a:lnTo>
                    <a:pt x="11412" y="19410"/>
                  </a:lnTo>
                  <a:lnTo>
                    <a:pt x="11413" y="19430"/>
                  </a:lnTo>
                  <a:lnTo>
                    <a:pt x="11426" y="19438"/>
                  </a:lnTo>
                  <a:lnTo>
                    <a:pt x="11429" y="19437"/>
                  </a:lnTo>
                  <a:lnTo>
                    <a:pt x="11429" y="19456"/>
                  </a:lnTo>
                  <a:lnTo>
                    <a:pt x="11433" y="19469"/>
                  </a:lnTo>
                  <a:lnTo>
                    <a:pt x="11432" y="19469"/>
                  </a:lnTo>
                  <a:lnTo>
                    <a:pt x="11431" y="19472"/>
                  </a:lnTo>
                  <a:lnTo>
                    <a:pt x="11431" y="19477"/>
                  </a:lnTo>
                  <a:lnTo>
                    <a:pt x="11446" y="19495"/>
                  </a:lnTo>
                  <a:lnTo>
                    <a:pt x="11449" y="19519"/>
                  </a:lnTo>
                  <a:lnTo>
                    <a:pt x="11455" y="19528"/>
                  </a:lnTo>
                  <a:lnTo>
                    <a:pt x="11462" y="19533"/>
                  </a:lnTo>
                  <a:lnTo>
                    <a:pt x="11466" y="19522"/>
                  </a:lnTo>
                  <a:lnTo>
                    <a:pt x="11472" y="19517"/>
                  </a:lnTo>
                  <a:lnTo>
                    <a:pt x="11475" y="19512"/>
                  </a:lnTo>
                  <a:lnTo>
                    <a:pt x="11478" y="19516"/>
                  </a:lnTo>
                  <a:lnTo>
                    <a:pt x="11481" y="19525"/>
                  </a:lnTo>
                  <a:lnTo>
                    <a:pt x="11485" y="19535"/>
                  </a:lnTo>
                  <a:lnTo>
                    <a:pt x="11485" y="19540"/>
                  </a:lnTo>
                  <a:lnTo>
                    <a:pt x="11488" y="19539"/>
                  </a:lnTo>
                  <a:lnTo>
                    <a:pt x="11497" y="19528"/>
                  </a:lnTo>
                  <a:lnTo>
                    <a:pt x="11505" y="19513"/>
                  </a:lnTo>
                  <a:lnTo>
                    <a:pt x="11513" y="19503"/>
                  </a:lnTo>
                  <a:lnTo>
                    <a:pt x="11537" y="19481"/>
                  </a:lnTo>
                  <a:lnTo>
                    <a:pt x="11560" y="19463"/>
                  </a:lnTo>
                  <a:lnTo>
                    <a:pt x="11575" y="19453"/>
                  </a:lnTo>
                  <a:lnTo>
                    <a:pt x="11595" y="19431"/>
                  </a:lnTo>
                  <a:lnTo>
                    <a:pt x="11598" y="19426"/>
                  </a:lnTo>
                  <a:lnTo>
                    <a:pt x="11585" y="19409"/>
                  </a:lnTo>
                  <a:lnTo>
                    <a:pt x="11575" y="19395"/>
                  </a:lnTo>
                  <a:lnTo>
                    <a:pt x="11565" y="19387"/>
                  </a:lnTo>
                  <a:lnTo>
                    <a:pt x="11559" y="19379"/>
                  </a:lnTo>
                  <a:lnTo>
                    <a:pt x="11553" y="19379"/>
                  </a:lnTo>
                  <a:lnTo>
                    <a:pt x="11545" y="19399"/>
                  </a:lnTo>
                  <a:lnTo>
                    <a:pt x="11536" y="19410"/>
                  </a:lnTo>
                  <a:lnTo>
                    <a:pt x="11524" y="19411"/>
                  </a:lnTo>
                  <a:lnTo>
                    <a:pt x="11515" y="19407"/>
                  </a:lnTo>
                  <a:lnTo>
                    <a:pt x="11514" y="19388"/>
                  </a:lnTo>
                  <a:lnTo>
                    <a:pt x="11523" y="19392"/>
                  </a:lnTo>
                  <a:lnTo>
                    <a:pt x="11530" y="19396"/>
                  </a:lnTo>
                  <a:lnTo>
                    <a:pt x="11535" y="19391"/>
                  </a:lnTo>
                  <a:lnTo>
                    <a:pt x="11541" y="19385"/>
                  </a:lnTo>
                  <a:lnTo>
                    <a:pt x="11546" y="19375"/>
                  </a:lnTo>
                  <a:lnTo>
                    <a:pt x="11549" y="19370"/>
                  </a:lnTo>
                  <a:lnTo>
                    <a:pt x="11549" y="19365"/>
                  </a:lnTo>
                  <a:lnTo>
                    <a:pt x="11543" y="19352"/>
                  </a:lnTo>
                  <a:lnTo>
                    <a:pt x="11533" y="19338"/>
                  </a:lnTo>
                  <a:lnTo>
                    <a:pt x="11520" y="19325"/>
                  </a:lnTo>
                  <a:lnTo>
                    <a:pt x="11511" y="19318"/>
                  </a:lnTo>
                  <a:lnTo>
                    <a:pt x="11502" y="19324"/>
                  </a:lnTo>
                  <a:lnTo>
                    <a:pt x="11499" y="19333"/>
                  </a:lnTo>
                  <a:lnTo>
                    <a:pt x="11487" y="19335"/>
                  </a:lnTo>
                  <a:lnTo>
                    <a:pt x="11486" y="19312"/>
                  </a:lnTo>
                  <a:lnTo>
                    <a:pt x="11488" y="19302"/>
                  </a:lnTo>
                  <a:lnTo>
                    <a:pt x="11491" y="19292"/>
                  </a:lnTo>
                  <a:lnTo>
                    <a:pt x="11490" y="19283"/>
                  </a:lnTo>
                  <a:lnTo>
                    <a:pt x="11487" y="19273"/>
                  </a:lnTo>
                  <a:lnTo>
                    <a:pt x="11477" y="19256"/>
                  </a:lnTo>
                  <a:lnTo>
                    <a:pt x="11468" y="19252"/>
                  </a:lnTo>
                  <a:lnTo>
                    <a:pt x="11461" y="19238"/>
                  </a:lnTo>
                  <a:lnTo>
                    <a:pt x="11463" y="19219"/>
                  </a:lnTo>
                  <a:lnTo>
                    <a:pt x="11459" y="19206"/>
                  </a:lnTo>
                  <a:lnTo>
                    <a:pt x="11471" y="19204"/>
                  </a:lnTo>
                  <a:lnTo>
                    <a:pt x="11481" y="19207"/>
                  </a:lnTo>
                  <a:lnTo>
                    <a:pt x="11487" y="19207"/>
                  </a:lnTo>
                  <a:lnTo>
                    <a:pt x="11492" y="19202"/>
                  </a:lnTo>
                  <a:lnTo>
                    <a:pt x="11495" y="19187"/>
                  </a:lnTo>
                  <a:lnTo>
                    <a:pt x="11494" y="19168"/>
                  </a:lnTo>
                  <a:lnTo>
                    <a:pt x="11490" y="19159"/>
                  </a:lnTo>
                  <a:lnTo>
                    <a:pt x="11489" y="19145"/>
                  </a:lnTo>
                  <a:lnTo>
                    <a:pt x="11495" y="19130"/>
                  </a:lnTo>
                  <a:lnTo>
                    <a:pt x="11501" y="19129"/>
                  </a:lnTo>
                  <a:lnTo>
                    <a:pt x="11502" y="19157"/>
                  </a:lnTo>
                  <a:lnTo>
                    <a:pt x="11500" y="19176"/>
                  </a:lnTo>
                  <a:lnTo>
                    <a:pt x="11503" y="19233"/>
                  </a:lnTo>
                  <a:lnTo>
                    <a:pt x="11501" y="19248"/>
                  </a:lnTo>
                  <a:lnTo>
                    <a:pt x="11501" y="19262"/>
                  </a:lnTo>
                  <a:lnTo>
                    <a:pt x="11505" y="19271"/>
                  </a:lnTo>
                  <a:lnTo>
                    <a:pt x="11520" y="19269"/>
                  </a:lnTo>
                  <a:lnTo>
                    <a:pt x="11526" y="19264"/>
                  </a:lnTo>
                  <a:lnTo>
                    <a:pt x="11532" y="19268"/>
                  </a:lnTo>
                  <a:lnTo>
                    <a:pt x="11533" y="19291"/>
                  </a:lnTo>
                  <a:lnTo>
                    <a:pt x="11540" y="19295"/>
                  </a:lnTo>
                  <a:lnTo>
                    <a:pt x="11551" y="19294"/>
                  </a:lnTo>
                  <a:lnTo>
                    <a:pt x="11554" y="19279"/>
                  </a:lnTo>
                  <a:lnTo>
                    <a:pt x="11556" y="19269"/>
                  </a:lnTo>
                  <a:lnTo>
                    <a:pt x="11550" y="19261"/>
                  </a:lnTo>
                  <a:lnTo>
                    <a:pt x="11549" y="19242"/>
                  </a:lnTo>
                  <a:lnTo>
                    <a:pt x="11552" y="19241"/>
                  </a:lnTo>
                  <a:lnTo>
                    <a:pt x="11558" y="19246"/>
                  </a:lnTo>
                  <a:lnTo>
                    <a:pt x="11562" y="19260"/>
                  </a:lnTo>
                  <a:lnTo>
                    <a:pt x="11566" y="19278"/>
                  </a:lnTo>
                  <a:lnTo>
                    <a:pt x="11567" y="19302"/>
                  </a:lnTo>
                  <a:lnTo>
                    <a:pt x="11561" y="19278"/>
                  </a:lnTo>
                  <a:lnTo>
                    <a:pt x="11556" y="19255"/>
                  </a:lnTo>
                  <a:lnTo>
                    <a:pt x="11552" y="19255"/>
                  </a:lnTo>
                  <a:lnTo>
                    <a:pt x="11549" y="19275"/>
                  </a:lnTo>
                  <a:lnTo>
                    <a:pt x="11546" y="19294"/>
                  </a:lnTo>
                  <a:lnTo>
                    <a:pt x="11546" y="19307"/>
                  </a:lnTo>
                  <a:lnTo>
                    <a:pt x="11544" y="19320"/>
                  </a:lnTo>
                  <a:lnTo>
                    <a:pt x="11544" y="19326"/>
                  </a:lnTo>
                  <a:lnTo>
                    <a:pt x="11547" y="19332"/>
                  </a:lnTo>
                  <a:lnTo>
                    <a:pt x="11553" y="19326"/>
                  </a:lnTo>
                  <a:lnTo>
                    <a:pt x="11562" y="19321"/>
                  </a:lnTo>
                  <a:lnTo>
                    <a:pt x="11571" y="19315"/>
                  </a:lnTo>
                  <a:lnTo>
                    <a:pt x="11576" y="19305"/>
                  </a:lnTo>
                  <a:lnTo>
                    <a:pt x="11587" y="19290"/>
                  </a:lnTo>
                  <a:lnTo>
                    <a:pt x="11593" y="19279"/>
                  </a:lnTo>
                  <a:lnTo>
                    <a:pt x="11593" y="19270"/>
                  </a:lnTo>
                  <a:lnTo>
                    <a:pt x="11587" y="19266"/>
                  </a:lnTo>
                  <a:lnTo>
                    <a:pt x="11580" y="19266"/>
                  </a:lnTo>
                  <a:lnTo>
                    <a:pt x="11577" y="19262"/>
                  </a:lnTo>
                  <a:lnTo>
                    <a:pt x="11577" y="19257"/>
                  </a:lnTo>
                  <a:lnTo>
                    <a:pt x="11580" y="19252"/>
                  </a:lnTo>
                  <a:lnTo>
                    <a:pt x="11579" y="19243"/>
                  </a:lnTo>
                  <a:lnTo>
                    <a:pt x="11576" y="19233"/>
                  </a:lnTo>
                  <a:lnTo>
                    <a:pt x="11572" y="19230"/>
                  </a:lnTo>
                  <a:lnTo>
                    <a:pt x="11583" y="19215"/>
                  </a:lnTo>
                  <a:lnTo>
                    <a:pt x="11587" y="19211"/>
                  </a:lnTo>
                  <a:lnTo>
                    <a:pt x="11587" y="19206"/>
                  </a:lnTo>
                  <a:lnTo>
                    <a:pt x="11576" y="19202"/>
                  </a:lnTo>
                  <a:lnTo>
                    <a:pt x="11578" y="19187"/>
                  </a:lnTo>
                  <a:lnTo>
                    <a:pt x="11584" y="19186"/>
                  </a:lnTo>
                  <a:lnTo>
                    <a:pt x="11587" y="19195"/>
                  </a:lnTo>
                  <a:lnTo>
                    <a:pt x="11587" y="19209"/>
                  </a:lnTo>
                  <a:lnTo>
                    <a:pt x="11585" y="19223"/>
                  </a:lnTo>
                  <a:lnTo>
                    <a:pt x="11585" y="19233"/>
                  </a:lnTo>
                  <a:lnTo>
                    <a:pt x="11594" y="19236"/>
                  </a:lnTo>
                  <a:lnTo>
                    <a:pt x="11600" y="19241"/>
                  </a:lnTo>
                  <a:lnTo>
                    <a:pt x="11604" y="19249"/>
                  </a:lnTo>
                  <a:lnTo>
                    <a:pt x="11604" y="19254"/>
                  </a:lnTo>
                  <a:lnTo>
                    <a:pt x="11601" y="19253"/>
                  </a:lnTo>
                  <a:lnTo>
                    <a:pt x="11602" y="19255"/>
                  </a:lnTo>
                  <a:lnTo>
                    <a:pt x="11605" y="19255"/>
                  </a:lnTo>
                  <a:lnTo>
                    <a:pt x="11610" y="19257"/>
                  </a:lnTo>
                  <a:lnTo>
                    <a:pt x="11619" y="19254"/>
                  </a:lnTo>
                  <a:lnTo>
                    <a:pt x="11628" y="19254"/>
                  </a:lnTo>
                  <a:lnTo>
                    <a:pt x="11631" y="19250"/>
                  </a:lnTo>
                  <a:lnTo>
                    <a:pt x="11627" y="19241"/>
                  </a:lnTo>
                  <a:lnTo>
                    <a:pt x="11630" y="19232"/>
                  </a:lnTo>
                  <a:lnTo>
                    <a:pt x="11630" y="19227"/>
                  </a:lnTo>
                  <a:lnTo>
                    <a:pt x="11633" y="19227"/>
                  </a:lnTo>
                  <a:lnTo>
                    <a:pt x="11636" y="19231"/>
                  </a:lnTo>
                  <a:lnTo>
                    <a:pt x="11654" y="19224"/>
                  </a:lnTo>
                  <a:lnTo>
                    <a:pt x="11663" y="19218"/>
                  </a:lnTo>
                  <a:lnTo>
                    <a:pt x="11668" y="19208"/>
                  </a:lnTo>
                  <a:lnTo>
                    <a:pt x="11674" y="19193"/>
                  </a:lnTo>
                  <a:lnTo>
                    <a:pt x="11673" y="19179"/>
                  </a:lnTo>
                  <a:lnTo>
                    <a:pt x="11678" y="19165"/>
                  </a:lnTo>
                  <a:lnTo>
                    <a:pt x="11681" y="19154"/>
                  </a:lnTo>
                  <a:lnTo>
                    <a:pt x="11684" y="19150"/>
                  </a:lnTo>
                  <a:lnTo>
                    <a:pt x="11686" y="19144"/>
                  </a:lnTo>
                  <a:lnTo>
                    <a:pt x="11695" y="19143"/>
                  </a:lnTo>
                  <a:lnTo>
                    <a:pt x="11693" y="19158"/>
                  </a:lnTo>
                  <a:lnTo>
                    <a:pt x="11687" y="19164"/>
                  </a:lnTo>
                  <a:lnTo>
                    <a:pt x="11685" y="19173"/>
                  </a:lnTo>
                  <a:lnTo>
                    <a:pt x="11679" y="19183"/>
                  </a:lnTo>
                  <a:lnTo>
                    <a:pt x="11678" y="19216"/>
                  </a:lnTo>
                  <a:lnTo>
                    <a:pt x="11675" y="19231"/>
                  </a:lnTo>
                  <a:lnTo>
                    <a:pt x="11673" y="19241"/>
                  </a:lnTo>
                  <a:lnTo>
                    <a:pt x="11667" y="19246"/>
                  </a:lnTo>
                  <a:lnTo>
                    <a:pt x="11664" y="19246"/>
                  </a:lnTo>
                  <a:lnTo>
                    <a:pt x="11658" y="19252"/>
                  </a:lnTo>
                  <a:lnTo>
                    <a:pt x="11659" y="19257"/>
                  </a:lnTo>
                  <a:lnTo>
                    <a:pt x="11665" y="19266"/>
                  </a:lnTo>
                  <a:lnTo>
                    <a:pt x="11671" y="19269"/>
                  </a:lnTo>
                  <a:lnTo>
                    <a:pt x="11674" y="19269"/>
                  </a:lnTo>
                  <a:lnTo>
                    <a:pt x="11678" y="19263"/>
                  </a:lnTo>
                  <a:lnTo>
                    <a:pt x="11689" y="19255"/>
                  </a:lnTo>
                  <a:lnTo>
                    <a:pt x="11692" y="19255"/>
                  </a:lnTo>
                  <a:lnTo>
                    <a:pt x="11695" y="19261"/>
                  </a:lnTo>
                  <a:lnTo>
                    <a:pt x="11698" y="19265"/>
                  </a:lnTo>
                  <a:lnTo>
                    <a:pt x="11696" y="19271"/>
                  </a:lnTo>
                  <a:lnTo>
                    <a:pt x="11690" y="19276"/>
                  </a:lnTo>
                  <a:lnTo>
                    <a:pt x="11681" y="19282"/>
                  </a:lnTo>
                  <a:lnTo>
                    <a:pt x="11675" y="19288"/>
                  </a:lnTo>
                  <a:lnTo>
                    <a:pt x="11672" y="19288"/>
                  </a:lnTo>
                  <a:lnTo>
                    <a:pt x="11672" y="19279"/>
                  </a:lnTo>
                  <a:lnTo>
                    <a:pt x="11666" y="19279"/>
                  </a:lnTo>
                  <a:lnTo>
                    <a:pt x="11660" y="19285"/>
                  </a:lnTo>
                  <a:lnTo>
                    <a:pt x="11661" y="19304"/>
                  </a:lnTo>
                  <a:lnTo>
                    <a:pt x="11664" y="19303"/>
                  </a:lnTo>
                  <a:lnTo>
                    <a:pt x="11670" y="19307"/>
                  </a:lnTo>
                  <a:lnTo>
                    <a:pt x="11693" y="19286"/>
                  </a:lnTo>
                  <a:lnTo>
                    <a:pt x="11708" y="19269"/>
                  </a:lnTo>
                  <a:lnTo>
                    <a:pt x="11719" y="19259"/>
                  </a:lnTo>
                  <a:lnTo>
                    <a:pt x="11734" y="19243"/>
                  </a:lnTo>
                  <a:lnTo>
                    <a:pt x="11742" y="19237"/>
                  </a:lnTo>
                  <a:lnTo>
                    <a:pt x="11755" y="19241"/>
                  </a:lnTo>
                  <a:lnTo>
                    <a:pt x="11764" y="19239"/>
                  </a:lnTo>
                  <a:lnTo>
                    <a:pt x="11769" y="19229"/>
                  </a:lnTo>
                  <a:lnTo>
                    <a:pt x="11775" y="19223"/>
                  </a:lnTo>
                  <a:lnTo>
                    <a:pt x="11778" y="19223"/>
                  </a:lnTo>
                  <a:lnTo>
                    <a:pt x="11780" y="19252"/>
                  </a:lnTo>
                  <a:lnTo>
                    <a:pt x="11777" y="19266"/>
                  </a:lnTo>
                  <a:lnTo>
                    <a:pt x="11774" y="19271"/>
                  </a:lnTo>
                  <a:lnTo>
                    <a:pt x="11754" y="19283"/>
                  </a:lnTo>
                  <a:lnTo>
                    <a:pt x="11731" y="19305"/>
                  </a:lnTo>
                  <a:lnTo>
                    <a:pt x="11710" y="19322"/>
                  </a:lnTo>
                  <a:lnTo>
                    <a:pt x="11696" y="19338"/>
                  </a:lnTo>
                  <a:lnTo>
                    <a:pt x="11684" y="19348"/>
                  </a:lnTo>
                  <a:lnTo>
                    <a:pt x="11673" y="19365"/>
                  </a:lnTo>
                  <a:lnTo>
                    <a:pt x="11674" y="19373"/>
                  </a:lnTo>
                  <a:lnTo>
                    <a:pt x="11680" y="19373"/>
                  </a:lnTo>
                  <a:lnTo>
                    <a:pt x="11700" y="19356"/>
                  </a:lnTo>
                  <a:lnTo>
                    <a:pt x="11717" y="19340"/>
                  </a:lnTo>
                  <a:lnTo>
                    <a:pt x="11784" y="19279"/>
                  </a:lnTo>
                  <a:lnTo>
                    <a:pt x="11838" y="19225"/>
                  </a:lnTo>
                  <a:lnTo>
                    <a:pt x="11882" y="19182"/>
                  </a:lnTo>
                  <a:lnTo>
                    <a:pt x="11899" y="19166"/>
                  </a:lnTo>
                  <a:lnTo>
                    <a:pt x="11905" y="19160"/>
                  </a:lnTo>
                  <a:lnTo>
                    <a:pt x="11904" y="19151"/>
                  </a:lnTo>
                  <a:lnTo>
                    <a:pt x="11901" y="19151"/>
                  </a:lnTo>
                  <a:lnTo>
                    <a:pt x="11876" y="19173"/>
                  </a:lnTo>
                  <a:lnTo>
                    <a:pt x="11846" y="19201"/>
                  </a:lnTo>
                  <a:lnTo>
                    <a:pt x="11794" y="19245"/>
                  </a:lnTo>
                  <a:lnTo>
                    <a:pt x="11791" y="19245"/>
                  </a:lnTo>
                  <a:lnTo>
                    <a:pt x="11788" y="19241"/>
                  </a:lnTo>
                  <a:lnTo>
                    <a:pt x="11793" y="19217"/>
                  </a:lnTo>
                  <a:lnTo>
                    <a:pt x="11794" y="19193"/>
                  </a:lnTo>
                  <a:lnTo>
                    <a:pt x="11798" y="19187"/>
                  </a:lnTo>
                  <a:lnTo>
                    <a:pt x="11809" y="19176"/>
                  </a:lnTo>
                  <a:lnTo>
                    <a:pt x="11832" y="19159"/>
                  </a:lnTo>
                  <a:lnTo>
                    <a:pt x="11853" y="19147"/>
                  </a:lnTo>
                  <a:lnTo>
                    <a:pt x="11865" y="19141"/>
                  </a:lnTo>
                  <a:lnTo>
                    <a:pt x="11868" y="19141"/>
                  </a:lnTo>
                  <a:lnTo>
                    <a:pt x="11877" y="19144"/>
                  </a:lnTo>
                  <a:lnTo>
                    <a:pt x="11889" y="19148"/>
                  </a:lnTo>
                  <a:lnTo>
                    <a:pt x="11898" y="19146"/>
                  </a:lnTo>
                  <a:lnTo>
                    <a:pt x="11912" y="19133"/>
                  </a:lnTo>
                  <a:lnTo>
                    <a:pt x="11915" y="19133"/>
                  </a:lnTo>
                  <a:lnTo>
                    <a:pt x="11908" y="19134"/>
                  </a:lnTo>
                  <a:lnTo>
                    <a:pt x="11899" y="19140"/>
                  </a:lnTo>
                  <a:lnTo>
                    <a:pt x="11899" y="19145"/>
                  </a:lnTo>
                  <a:lnTo>
                    <a:pt x="11909" y="19144"/>
                  </a:lnTo>
                  <a:lnTo>
                    <a:pt x="11944" y="19112"/>
                  </a:lnTo>
                  <a:lnTo>
                    <a:pt x="11980" y="19075"/>
                  </a:lnTo>
                  <a:lnTo>
                    <a:pt x="12021" y="19017"/>
                  </a:lnTo>
                  <a:lnTo>
                    <a:pt x="12038" y="18997"/>
                  </a:lnTo>
                  <a:lnTo>
                    <a:pt x="12050" y="18986"/>
                  </a:lnTo>
                  <a:lnTo>
                    <a:pt x="12077" y="18964"/>
                  </a:lnTo>
                  <a:lnTo>
                    <a:pt x="12082" y="18953"/>
                  </a:lnTo>
                  <a:lnTo>
                    <a:pt x="12093" y="18923"/>
                  </a:lnTo>
                  <a:lnTo>
                    <a:pt x="12107" y="18898"/>
                  </a:lnTo>
                  <a:lnTo>
                    <a:pt x="12115" y="18887"/>
                  </a:lnTo>
                  <a:lnTo>
                    <a:pt x="12129" y="18866"/>
                  </a:lnTo>
                  <a:lnTo>
                    <a:pt x="12152" y="18835"/>
                  </a:lnTo>
                  <a:lnTo>
                    <a:pt x="12152" y="18831"/>
                  </a:lnTo>
                  <a:lnTo>
                    <a:pt x="12140" y="18832"/>
                  </a:lnTo>
                  <a:lnTo>
                    <a:pt x="12126" y="18853"/>
                  </a:lnTo>
                  <a:lnTo>
                    <a:pt x="12111" y="18873"/>
                  </a:lnTo>
                  <a:lnTo>
                    <a:pt x="12109" y="18879"/>
                  </a:lnTo>
                  <a:lnTo>
                    <a:pt x="12108" y="18874"/>
                  </a:lnTo>
                  <a:lnTo>
                    <a:pt x="12111" y="18864"/>
                  </a:lnTo>
                  <a:lnTo>
                    <a:pt x="12114" y="18859"/>
                  </a:lnTo>
                  <a:lnTo>
                    <a:pt x="12113" y="18845"/>
                  </a:lnTo>
                  <a:lnTo>
                    <a:pt x="12121" y="18834"/>
                  </a:lnTo>
                  <a:lnTo>
                    <a:pt x="12130" y="18824"/>
                  </a:lnTo>
                  <a:lnTo>
                    <a:pt x="12133" y="18818"/>
                  </a:lnTo>
                  <a:lnTo>
                    <a:pt x="12121" y="18820"/>
                  </a:lnTo>
                  <a:lnTo>
                    <a:pt x="12112" y="18826"/>
                  </a:lnTo>
                  <a:lnTo>
                    <a:pt x="12104" y="18836"/>
                  </a:lnTo>
                  <a:lnTo>
                    <a:pt x="12092" y="18838"/>
                  </a:lnTo>
                  <a:lnTo>
                    <a:pt x="12088" y="18833"/>
                  </a:lnTo>
                  <a:lnTo>
                    <a:pt x="12085" y="18834"/>
                  </a:lnTo>
                  <a:lnTo>
                    <a:pt x="12085" y="18825"/>
                  </a:lnTo>
                  <a:lnTo>
                    <a:pt x="12091" y="18819"/>
                  </a:lnTo>
                  <a:lnTo>
                    <a:pt x="12096" y="18814"/>
                  </a:lnTo>
                  <a:lnTo>
                    <a:pt x="12102" y="18813"/>
                  </a:lnTo>
                  <a:lnTo>
                    <a:pt x="12105" y="18818"/>
                  </a:lnTo>
                  <a:lnTo>
                    <a:pt x="12109" y="18817"/>
                  </a:lnTo>
                  <a:lnTo>
                    <a:pt x="12117" y="18802"/>
                  </a:lnTo>
                  <a:lnTo>
                    <a:pt x="12129" y="18791"/>
                  </a:lnTo>
                  <a:lnTo>
                    <a:pt x="12129" y="18795"/>
                  </a:lnTo>
                  <a:lnTo>
                    <a:pt x="12133" y="18814"/>
                  </a:lnTo>
                  <a:lnTo>
                    <a:pt x="12142" y="18822"/>
                  </a:lnTo>
                  <a:lnTo>
                    <a:pt x="12148" y="18822"/>
                  </a:lnTo>
                  <a:lnTo>
                    <a:pt x="12141" y="18803"/>
                  </a:lnTo>
                  <a:lnTo>
                    <a:pt x="12135" y="18790"/>
                  </a:lnTo>
                  <a:lnTo>
                    <a:pt x="12136" y="18761"/>
                  </a:lnTo>
                  <a:lnTo>
                    <a:pt x="12136" y="18747"/>
                  </a:lnTo>
                  <a:lnTo>
                    <a:pt x="12138" y="18732"/>
                  </a:lnTo>
                  <a:lnTo>
                    <a:pt x="12143" y="18728"/>
                  </a:lnTo>
                  <a:lnTo>
                    <a:pt x="12146" y="18722"/>
                  </a:lnTo>
                  <a:lnTo>
                    <a:pt x="12152" y="18721"/>
                  </a:lnTo>
                  <a:lnTo>
                    <a:pt x="12153" y="18730"/>
                  </a:lnTo>
                  <a:lnTo>
                    <a:pt x="12156" y="18740"/>
                  </a:lnTo>
                  <a:lnTo>
                    <a:pt x="12159" y="18739"/>
                  </a:lnTo>
                  <a:lnTo>
                    <a:pt x="12168" y="18734"/>
                  </a:lnTo>
                  <a:lnTo>
                    <a:pt x="12177" y="18723"/>
                  </a:lnTo>
                  <a:lnTo>
                    <a:pt x="12194" y="18697"/>
                  </a:lnTo>
                  <a:lnTo>
                    <a:pt x="12205" y="18681"/>
                  </a:lnTo>
                  <a:lnTo>
                    <a:pt x="12207" y="18672"/>
                  </a:lnTo>
                  <a:lnTo>
                    <a:pt x="12204" y="18658"/>
                  </a:lnTo>
                  <a:lnTo>
                    <a:pt x="12203" y="18653"/>
                  </a:lnTo>
                  <a:lnTo>
                    <a:pt x="12212" y="18652"/>
                  </a:lnTo>
                  <a:lnTo>
                    <a:pt x="12218" y="18647"/>
                  </a:lnTo>
                  <a:lnTo>
                    <a:pt x="12221" y="18650"/>
                  </a:lnTo>
                  <a:lnTo>
                    <a:pt x="12223" y="18644"/>
                  </a:lnTo>
                  <a:lnTo>
                    <a:pt x="12229" y="18644"/>
                  </a:lnTo>
                  <a:lnTo>
                    <a:pt x="12232" y="18635"/>
                  </a:lnTo>
                  <a:lnTo>
                    <a:pt x="12250" y="18626"/>
                  </a:lnTo>
                  <a:lnTo>
                    <a:pt x="12249" y="18603"/>
                  </a:lnTo>
                  <a:lnTo>
                    <a:pt x="12246" y="18593"/>
                  </a:lnTo>
                  <a:lnTo>
                    <a:pt x="12248" y="18577"/>
                  </a:lnTo>
                  <a:lnTo>
                    <a:pt x="12247" y="18549"/>
                  </a:lnTo>
                  <a:lnTo>
                    <a:pt x="12249" y="18530"/>
                  </a:lnTo>
                  <a:lnTo>
                    <a:pt x="12248" y="18515"/>
                  </a:lnTo>
                  <a:lnTo>
                    <a:pt x="12242" y="18511"/>
                  </a:lnTo>
                  <a:lnTo>
                    <a:pt x="12239" y="18516"/>
                  </a:lnTo>
                  <a:lnTo>
                    <a:pt x="12236" y="18521"/>
                  </a:lnTo>
                  <a:lnTo>
                    <a:pt x="12237" y="18530"/>
                  </a:lnTo>
                  <a:lnTo>
                    <a:pt x="12228" y="18532"/>
                  </a:lnTo>
                  <a:lnTo>
                    <a:pt x="12221" y="18528"/>
                  </a:lnTo>
                  <a:lnTo>
                    <a:pt x="12218" y="18528"/>
                  </a:lnTo>
                  <a:lnTo>
                    <a:pt x="12221" y="18513"/>
                  </a:lnTo>
                  <a:lnTo>
                    <a:pt x="12220" y="18504"/>
                  </a:lnTo>
                  <a:lnTo>
                    <a:pt x="12208" y="18506"/>
                  </a:lnTo>
                  <a:lnTo>
                    <a:pt x="12205" y="18501"/>
                  </a:lnTo>
                  <a:lnTo>
                    <a:pt x="12205" y="18496"/>
                  </a:lnTo>
                  <a:lnTo>
                    <a:pt x="12207" y="18487"/>
                  </a:lnTo>
                  <a:lnTo>
                    <a:pt x="12213" y="18486"/>
                  </a:lnTo>
                  <a:lnTo>
                    <a:pt x="12219" y="18499"/>
                  </a:lnTo>
                  <a:lnTo>
                    <a:pt x="12225" y="18522"/>
                  </a:lnTo>
                  <a:lnTo>
                    <a:pt x="12228" y="18522"/>
                  </a:lnTo>
                  <a:lnTo>
                    <a:pt x="12231" y="18498"/>
                  </a:lnTo>
                  <a:lnTo>
                    <a:pt x="12234" y="18484"/>
                  </a:lnTo>
                  <a:lnTo>
                    <a:pt x="12233" y="18460"/>
                  </a:lnTo>
                  <a:lnTo>
                    <a:pt x="12221" y="18454"/>
                  </a:lnTo>
                  <a:lnTo>
                    <a:pt x="12205" y="18450"/>
                  </a:lnTo>
                  <a:lnTo>
                    <a:pt x="12196" y="18441"/>
                  </a:lnTo>
                  <a:lnTo>
                    <a:pt x="12186" y="18433"/>
                  </a:lnTo>
                  <a:lnTo>
                    <a:pt x="12186" y="18428"/>
                  </a:lnTo>
                  <a:lnTo>
                    <a:pt x="12188" y="18413"/>
                  </a:lnTo>
                  <a:lnTo>
                    <a:pt x="12194" y="18403"/>
                  </a:lnTo>
                  <a:lnTo>
                    <a:pt x="12196" y="18393"/>
                  </a:lnTo>
                  <a:lnTo>
                    <a:pt x="12196" y="18375"/>
                  </a:lnTo>
                  <a:lnTo>
                    <a:pt x="12186" y="18366"/>
                  </a:lnTo>
                  <a:lnTo>
                    <a:pt x="12179" y="18348"/>
                  </a:lnTo>
                  <a:lnTo>
                    <a:pt x="12181" y="18338"/>
                  </a:lnTo>
                  <a:lnTo>
                    <a:pt x="12184" y="18328"/>
                  </a:lnTo>
                  <a:lnTo>
                    <a:pt x="12190" y="18323"/>
                  </a:lnTo>
                  <a:lnTo>
                    <a:pt x="12193" y="18318"/>
                  </a:lnTo>
                  <a:lnTo>
                    <a:pt x="12190" y="18314"/>
                  </a:lnTo>
                  <a:lnTo>
                    <a:pt x="12183" y="18309"/>
                  </a:lnTo>
                  <a:lnTo>
                    <a:pt x="12171" y="18306"/>
                  </a:lnTo>
                  <a:lnTo>
                    <a:pt x="12165" y="18302"/>
                  </a:lnTo>
                  <a:lnTo>
                    <a:pt x="12161" y="18298"/>
                  </a:lnTo>
                  <a:lnTo>
                    <a:pt x="12158" y="18293"/>
                  </a:lnTo>
                  <a:lnTo>
                    <a:pt x="12158" y="18289"/>
                  </a:lnTo>
                  <a:lnTo>
                    <a:pt x="12161" y="18288"/>
                  </a:lnTo>
                  <a:lnTo>
                    <a:pt x="12164" y="18292"/>
                  </a:lnTo>
                  <a:lnTo>
                    <a:pt x="12167" y="18292"/>
                  </a:lnTo>
                  <a:lnTo>
                    <a:pt x="12170" y="18287"/>
                  </a:lnTo>
                  <a:lnTo>
                    <a:pt x="12167" y="18288"/>
                  </a:lnTo>
                  <a:lnTo>
                    <a:pt x="12166" y="18278"/>
                  </a:lnTo>
                  <a:lnTo>
                    <a:pt x="12154" y="18280"/>
                  </a:lnTo>
                  <a:lnTo>
                    <a:pt x="12151" y="18275"/>
                  </a:lnTo>
                  <a:lnTo>
                    <a:pt x="12150" y="18261"/>
                  </a:lnTo>
                  <a:lnTo>
                    <a:pt x="12147" y="18257"/>
                  </a:lnTo>
                  <a:lnTo>
                    <a:pt x="12138" y="18253"/>
                  </a:lnTo>
                  <a:lnTo>
                    <a:pt x="12131" y="18245"/>
                  </a:lnTo>
                  <a:lnTo>
                    <a:pt x="12131" y="18240"/>
                  </a:lnTo>
                  <a:lnTo>
                    <a:pt x="12134" y="18261"/>
                  </a:lnTo>
                  <a:lnTo>
                    <a:pt x="12140" y="18278"/>
                  </a:lnTo>
                  <a:lnTo>
                    <a:pt x="12143" y="18278"/>
                  </a:lnTo>
                  <a:lnTo>
                    <a:pt x="12132" y="18228"/>
                  </a:lnTo>
                  <a:lnTo>
                    <a:pt x="12132" y="18224"/>
                  </a:lnTo>
                  <a:lnTo>
                    <a:pt x="12132" y="18220"/>
                  </a:lnTo>
                  <a:lnTo>
                    <a:pt x="12132" y="18215"/>
                  </a:lnTo>
                  <a:lnTo>
                    <a:pt x="12134" y="18211"/>
                  </a:lnTo>
                  <a:lnTo>
                    <a:pt x="12154" y="18223"/>
                  </a:lnTo>
                  <a:lnTo>
                    <a:pt x="12149" y="18238"/>
                  </a:lnTo>
                  <a:lnTo>
                    <a:pt x="12149" y="18242"/>
                  </a:lnTo>
                  <a:lnTo>
                    <a:pt x="12156" y="18241"/>
                  </a:lnTo>
                  <a:lnTo>
                    <a:pt x="12158" y="18237"/>
                  </a:lnTo>
                  <a:lnTo>
                    <a:pt x="12162" y="18246"/>
                  </a:lnTo>
                  <a:lnTo>
                    <a:pt x="12159" y="18251"/>
                  </a:lnTo>
                  <a:lnTo>
                    <a:pt x="12159" y="18260"/>
                  </a:lnTo>
                  <a:lnTo>
                    <a:pt x="12169" y="18273"/>
                  </a:lnTo>
                  <a:lnTo>
                    <a:pt x="12177" y="18290"/>
                  </a:lnTo>
                  <a:lnTo>
                    <a:pt x="12179" y="18278"/>
                  </a:lnTo>
                  <a:lnTo>
                    <a:pt x="12182" y="18278"/>
                  </a:lnTo>
                  <a:lnTo>
                    <a:pt x="12182" y="18274"/>
                  </a:lnTo>
                  <a:lnTo>
                    <a:pt x="12194" y="18281"/>
                  </a:lnTo>
                  <a:lnTo>
                    <a:pt x="12210" y="18295"/>
                  </a:lnTo>
                  <a:lnTo>
                    <a:pt x="12213" y="18300"/>
                  </a:lnTo>
                  <a:lnTo>
                    <a:pt x="12216" y="18309"/>
                  </a:lnTo>
                  <a:lnTo>
                    <a:pt x="12214" y="18325"/>
                  </a:lnTo>
                  <a:lnTo>
                    <a:pt x="12218" y="18329"/>
                  </a:lnTo>
                  <a:lnTo>
                    <a:pt x="12227" y="18327"/>
                  </a:lnTo>
                  <a:lnTo>
                    <a:pt x="12238" y="18321"/>
                  </a:lnTo>
                  <a:lnTo>
                    <a:pt x="12241" y="18317"/>
                  </a:lnTo>
                  <a:lnTo>
                    <a:pt x="12243" y="18302"/>
                  </a:lnTo>
                  <a:lnTo>
                    <a:pt x="12248" y="18277"/>
                  </a:lnTo>
                  <a:lnTo>
                    <a:pt x="12253" y="18258"/>
                  </a:lnTo>
                  <a:lnTo>
                    <a:pt x="12258" y="18243"/>
                  </a:lnTo>
                  <a:lnTo>
                    <a:pt x="12270" y="18227"/>
                  </a:lnTo>
                  <a:lnTo>
                    <a:pt x="12282" y="18222"/>
                  </a:lnTo>
                  <a:lnTo>
                    <a:pt x="12299" y="18210"/>
                  </a:lnTo>
                  <a:lnTo>
                    <a:pt x="12302" y="18209"/>
                  </a:lnTo>
                  <a:lnTo>
                    <a:pt x="12306" y="18218"/>
                  </a:lnTo>
                  <a:lnTo>
                    <a:pt x="12306" y="18233"/>
                  </a:lnTo>
                  <a:lnTo>
                    <a:pt x="12312" y="18232"/>
                  </a:lnTo>
                  <a:lnTo>
                    <a:pt x="12315" y="18226"/>
                  </a:lnTo>
                  <a:lnTo>
                    <a:pt x="12318" y="18231"/>
                  </a:lnTo>
                  <a:lnTo>
                    <a:pt x="12320" y="18269"/>
                  </a:lnTo>
                  <a:lnTo>
                    <a:pt x="12320" y="18316"/>
                  </a:lnTo>
                  <a:lnTo>
                    <a:pt x="12313" y="18365"/>
                  </a:lnTo>
                  <a:lnTo>
                    <a:pt x="12308" y="18389"/>
                  </a:lnTo>
                  <a:lnTo>
                    <a:pt x="12303" y="18404"/>
                  </a:lnTo>
                  <a:lnTo>
                    <a:pt x="12300" y="18408"/>
                  </a:lnTo>
                  <a:lnTo>
                    <a:pt x="12294" y="18414"/>
                  </a:lnTo>
                  <a:lnTo>
                    <a:pt x="12291" y="18405"/>
                  </a:lnTo>
                  <a:lnTo>
                    <a:pt x="12285" y="18406"/>
                  </a:lnTo>
                  <a:lnTo>
                    <a:pt x="12285" y="18415"/>
                  </a:lnTo>
                  <a:lnTo>
                    <a:pt x="12289" y="18420"/>
                  </a:lnTo>
                  <a:lnTo>
                    <a:pt x="12298" y="18428"/>
                  </a:lnTo>
                  <a:lnTo>
                    <a:pt x="12310" y="18422"/>
                  </a:lnTo>
                  <a:lnTo>
                    <a:pt x="12357" y="18388"/>
                  </a:lnTo>
                  <a:lnTo>
                    <a:pt x="12371" y="18376"/>
                  </a:lnTo>
                  <a:lnTo>
                    <a:pt x="12389" y="18369"/>
                  </a:lnTo>
                  <a:lnTo>
                    <a:pt x="12392" y="18374"/>
                  </a:lnTo>
                  <a:lnTo>
                    <a:pt x="12396" y="18378"/>
                  </a:lnTo>
                  <a:lnTo>
                    <a:pt x="12399" y="18387"/>
                  </a:lnTo>
                  <a:lnTo>
                    <a:pt x="12405" y="18396"/>
                  </a:lnTo>
                  <a:lnTo>
                    <a:pt x="12408" y="18395"/>
                  </a:lnTo>
                  <a:lnTo>
                    <a:pt x="12420" y="18389"/>
                  </a:lnTo>
                  <a:lnTo>
                    <a:pt x="12432" y="18384"/>
                  </a:lnTo>
                  <a:lnTo>
                    <a:pt x="12435" y="18383"/>
                  </a:lnTo>
                  <a:lnTo>
                    <a:pt x="12435" y="18387"/>
                  </a:lnTo>
                  <a:lnTo>
                    <a:pt x="12433" y="18397"/>
                  </a:lnTo>
                  <a:lnTo>
                    <a:pt x="12427" y="18408"/>
                  </a:lnTo>
                  <a:lnTo>
                    <a:pt x="12424" y="18417"/>
                  </a:lnTo>
                  <a:lnTo>
                    <a:pt x="12422" y="18422"/>
                  </a:lnTo>
                  <a:lnTo>
                    <a:pt x="12410" y="18424"/>
                  </a:lnTo>
                  <a:lnTo>
                    <a:pt x="12401" y="18420"/>
                  </a:lnTo>
                  <a:lnTo>
                    <a:pt x="12394" y="18412"/>
                  </a:lnTo>
                  <a:lnTo>
                    <a:pt x="12388" y="18412"/>
                  </a:lnTo>
                  <a:lnTo>
                    <a:pt x="12382" y="18417"/>
                  </a:lnTo>
                  <a:lnTo>
                    <a:pt x="12377" y="18428"/>
                  </a:lnTo>
                  <a:lnTo>
                    <a:pt x="12377" y="18437"/>
                  </a:lnTo>
                  <a:lnTo>
                    <a:pt x="12371" y="18447"/>
                  </a:lnTo>
                  <a:lnTo>
                    <a:pt x="12372" y="18452"/>
                  </a:lnTo>
                  <a:lnTo>
                    <a:pt x="12357" y="18454"/>
                  </a:lnTo>
                  <a:lnTo>
                    <a:pt x="12351" y="18460"/>
                  </a:lnTo>
                  <a:lnTo>
                    <a:pt x="12339" y="18466"/>
                  </a:lnTo>
                  <a:lnTo>
                    <a:pt x="12328" y="18491"/>
                  </a:lnTo>
                  <a:lnTo>
                    <a:pt x="12314" y="18511"/>
                  </a:lnTo>
                  <a:lnTo>
                    <a:pt x="12306" y="18522"/>
                  </a:lnTo>
                  <a:lnTo>
                    <a:pt x="12298" y="18546"/>
                  </a:lnTo>
                  <a:lnTo>
                    <a:pt x="12302" y="18561"/>
                  </a:lnTo>
                  <a:lnTo>
                    <a:pt x="12308" y="18564"/>
                  </a:lnTo>
                  <a:lnTo>
                    <a:pt x="12322" y="18548"/>
                  </a:lnTo>
                  <a:lnTo>
                    <a:pt x="12336" y="18528"/>
                  </a:lnTo>
                  <a:lnTo>
                    <a:pt x="12350" y="18498"/>
                  </a:lnTo>
                  <a:lnTo>
                    <a:pt x="12361" y="18482"/>
                  </a:lnTo>
                  <a:lnTo>
                    <a:pt x="12422" y="18432"/>
                  </a:lnTo>
                  <a:lnTo>
                    <a:pt x="12475" y="18383"/>
                  </a:lnTo>
                  <a:lnTo>
                    <a:pt x="12518" y="18344"/>
                  </a:lnTo>
                  <a:lnTo>
                    <a:pt x="12614" y="18261"/>
                  </a:lnTo>
                  <a:lnTo>
                    <a:pt x="12631" y="18254"/>
                  </a:lnTo>
                  <a:lnTo>
                    <a:pt x="12637" y="18248"/>
                  </a:lnTo>
                  <a:lnTo>
                    <a:pt x="12676" y="18244"/>
                  </a:lnTo>
                  <a:lnTo>
                    <a:pt x="12683" y="18247"/>
                  </a:lnTo>
                  <a:lnTo>
                    <a:pt x="12694" y="18246"/>
                  </a:lnTo>
                  <a:lnTo>
                    <a:pt x="12716" y="18248"/>
                  </a:lnTo>
                  <a:lnTo>
                    <a:pt x="12718" y="18243"/>
                  </a:lnTo>
                  <a:lnTo>
                    <a:pt x="12718" y="18239"/>
                  </a:lnTo>
                  <a:lnTo>
                    <a:pt x="12705" y="18212"/>
                  </a:lnTo>
                  <a:lnTo>
                    <a:pt x="12695" y="18194"/>
                  </a:lnTo>
                  <a:lnTo>
                    <a:pt x="12689" y="18195"/>
                  </a:lnTo>
                  <a:lnTo>
                    <a:pt x="12686" y="18190"/>
                  </a:lnTo>
                  <a:lnTo>
                    <a:pt x="12685" y="18176"/>
                  </a:lnTo>
                  <a:lnTo>
                    <a:pt x="12682" y="18172"/>
                  </a:lnTo>
                  <a:lnTo>
                    <a:pt x="12673" y="18168"/>
                  </a:lnTo>
                  <a:lnTo>
                    <a:pt x="12666" y="18165"/>
                  </a:lnTo>
                  <a:lnTo>
                    <a:pt x="12659" y="18146"/>
                  </a:lnTo>
                  <a:lnTo>
                    <a:pt x="12658" y="18118"/>
                  </a:lnTo>
                  <a:lnTo>
                    <a:pt x="12674" y="18073"/>
                  </a:lnTo>
                  <a:lnTo>
                    <a:pt x="12690" y="18034"/>
                  </a:lnTo>
                  <a:lnTo>
                    <a:pt x="12698" y="18018"/>
                  </a:lnTo>
                  <a:lnTo>
                    <a:pt x="12691" y="17995"/>
                  </a:lnTo>
                  <a:lnTo>
                    <a:pt x="12678" y="17990"/>
                  </a:lnTo>
                  <a:lnTo>
                    <a:pt x="12678" y="17986"/>
                  </a:lnTo>
                  <a:lnTo>
                    <a:pt x="12729" y="18034"/>
                  </a:lnTo>
                  <a:lnTo>
                    <a:pt x="12730" y="18034"/>
                  </a:lnTo>
                  <a:lnTo>
                    <a:pt x="12739" y="18011"/>
                  </a:lnTo>
                  <a:lnTo>
                    <a:pt x="12743" y="18007"/>
                  </a:lnTo>
                  <a:lnTo>
                    <a:pt x="12743" y="18010"/>
                  </a:lnTo>
                  <a:lnTo>
                    <a:pt x="12741" y="18025"/>
                  </a:lnTo>
                  <a:lnTo>
                    <a:pt x="12739" y="18053"/>
                  </a:lnTo>
                  <a:lnTo>
                    <a:pt x="12732" y="18090"/>
                  </a:lnTo>
                  <a:lnTo>
                    <a:pt x="12729" y="18096"/>
                  </a:lnTo>
                  <a:lnTo>
                    <a:pt x="12729" y="18100"/>
                  </a:lnTo>
                  <a:lnTo>
                    <a:pt x="12706" y="18117"/>
                  </a:lnTo>
                  <a:lnTo>
                    <a:pt x="12683" y="18134"/>
                  </a:lnTo>
                  <a:lnTo>
                    <a:pt x="12683" y="18143"/>
                  </a:lnTo>
                  <a:lnTo>
                    <a:pt x="12693" y="18156"/>
                  </a:lnTo>
                  <a:lnTo>
                    <a:pt x="12703" y="18178"/>
                  </a:lnTo>
                  <a:lnTo>
                    <a:pt x="12717" y="18215"/>
                  </a:lnTo>
                  <a:lnTo>
                    <a:pt x="12720" y="18220"/>
                  </a:lnTo>
                  <a:lnTo>
                    <a:pt x="12723" y="18219"/>
                  </a:lnTo>
                  <a:lnTo>
                    <a:pt x="12766" y="18166"/>
                  </a:lnTo>
                  <a:lnTo>
                    <a:pt x="12798" y="18143"/>
                  </a:lnTo>
                  <a:lnTo>
                    <a:pt x="12831" y="18139"/>
                  </a:lnTo>
                  <a:lnTo>
                    <a:pt x="12882" y="18128"/>
                  </a:lnTo>
                  <a:lnTo>
                    <a:pt x="12910" y="18134"/>
                  </a:lnTo>
                  <a:lnTo>
                    <a:pt x="12937" y="18126"/>
                  </a:lnTo>
                  <a:lnTo>
                    <a:pt x="12943" y="18125"/>
                  </a:lnTo>
                  <a:lnTo>
                    <a:pt x="12981" y="18107"/>
                  </a:lnTo>
                  <a:lnTo>
                    <a:pt x="13017" y="18102"/>
                  </a:lnTo>
                  <a:lnTo>
                    <a:pt x="13045" y="18113"/>
                  </a:lnTo>
                  <a:lnTo>
                    <a:pt x="13147" y="18153"/>
                  </a:lnTo>
                  <a:lnTo>
                    <a:pt x="13259" y="18210"/>
                  </a:lnTo>
                  <a:lnTo>
                    <a:pt x="13341" y="18228"/>
                  </a:lnTo>
                  <a:lnTo>
                    <a:pt x="13429" y="18232"/>
                  </a:lnTo>
                  <a:lnTo>
                    <a:pt x="13453" y="18219"/>
                  </a:lnTo>
                  <a:lnTo>
                    <a:pt x="13493" y="18176"/>
                  </a:lnTo>
                  <a:lnTo>
                    <a:pt x="13502" y="18171"/>
                  </a:lnTo>
                  <a:lnTo>
                    <a:pt x="13514" y="18169"/>
                  </a:lnTo>
                  <a:lnTo>
                    <a:pt x="13538" y="18171"/>
                  </a:lnTo>
                  <a:lnTo>
                    <a:pt x="13544" y="18165"/>
                  </a:lnTo>
                  <a:lnTo>
                    <a:pt x="13544" y="18160"/>
                  </a:lnTo>
                  <a:lnTo>
                    <a:pt x="13537" y="18152"/>
                  </a:lnTo>
                  <a:lnTo>
                    <a:pt x="13534" y="18153"/>
                  </a:lnTo>
                  <a:lnTo>
                    <a:pt x="13534" y="18147"/>
                  </a:lnTo>
                  <a:lnTo>
                    <a:pt x="13546" y="18136"/>
                  </a:lnTo>
                  <a:lnTo>
                    <a:pt x="13545" y="18127"/>
                  </a:lnTo>
                  <a:lnTo>
                    <a:pt x="13542" y="18122"/>
                  </a:lnTo>
                  <a:lnTo>
                    <a:pt x="13539" y="18123"/>
                  </a:lnTo>
                  <a:lnTo>
                    <a:pt x="13533" y="18128"/>
                  </a:lnTo>
                  <a:lnTo>
                    <a:pt x="13521" y="18134"/>
                  </a:lnTo>
                  <a:lnTo>
                    <a:pt x="13519" y="18140"/>
                  </a:lnTo>
                  <a:lnTo>
                    <a:pt x="13512" y="18136"/>
                  </a:lnTo>
                  <a:lnTo>
                    <a:pt x="13506" y="18127"/>
                  </a:lnTo>
                  <a:lnTo>
                    <a:pt x="13499" y="18114"/>
                  </a:lnTo>
                  <a:lnTo>
                    <a:pt x="13495" y="18100"/>
                  </a:lnTo>
                  <a:lnTo>
                    <a:pt x="13495" y="18095"/>
                  </a:lnTo>
                  <a:lnTo>
                    <a:pt x="13489" y="18091"/>
                  </a:lnTo>
                  <a:lnTo>
                    <a:pt x="13483" y="18097"/>
                  </a:lnTo>
                  <a:lnTo>
                    <a:pt x="13474" y="18089"/>
                  </a:lnTo>
                  <a:lnTo>
                    <a:pt x="13467" y="18079"/>
                  </a:lnTo>
                  <a:lnTo>
                    <a:pt x="13463" y="18062"/>
                  </a:lnTo>
                  <a:lnTo>
                    <a:pt x="13462" y="18042"/>
                  </a:lnTo>
                  <a:lnTo>
                    <a:pt x="13468" y="18032"/>
                  </a:lnTo>
                  <a:lnTo>
                    <a:pt x="13474" y="18026"/>
                  </a:lnTo>
                  <a:lnTo>
                    <a:pt x="13485" y="18027"/>
                  </a:lnTo>
                  <a:lnTo>
                    <a:pt x="13492" y="18034"/>
                  </a:lnTo>
                  <a:lnTo>
                    <a:pt x="13495" y="18034"/>
                  </a:lnTo>
                  <a:lnTo>
                    <a:pt x="13492" y="18041"/>
                  </a:lnTo>
                  <a:lnTo>
                    <a:pt x="13490" y="18059"/>
                  </a:lnTo>
                  <a:lnTo>
                    <a:pt x="13490" y="18063"/>
                  </a:lnTo>
                  <a:lnTo>
                    <a:pt x="13496" y="18062"/>
                  </a:lnTo>
                  <a:lnTo>
                    <a:pt x="13516" y="18040"/>
                  </a:lnTo>
                  <a:lnTo>
                    <a:pt x="13540" y="18019"/>
                  </a:lnTo>
                  <a:lnTo>
                    <a:pt x="13559" y="17993"/>
                  </a:lnTo>
                  <a:lnTo>
                    <a:pt x="13562" y="17987"/>
                  </a:lnTo>
                  <a:lnTo>
                    <a:pt x="13559" y="17973"/>
                  </a:lnTo>
                  <a:lnTo>
                    <a:pt x="13561" y="17959"/>
                  </a:lnTo>
                  <a:lnTo>
                    <a:pt x="13563" y="17954"/>
                  </a:lnTo>
                  <a:lnTo>
                    <a:pt x="13567" y="17958"/>
                  </a:lnTo>
                  <a:lnTo>
                    <a:pt x="13573" y="17962"/>
                  </a:lnTo>
                  <a:lnTo>
                    <a:pt x="13580" y="17971"/>
                  </a:lnTo>
                  <a:lnTo>
                    <a:pt x="13591" y="17960"/>
                  </a:lnTo>
                  <a:lnTo>
                    <a:pt x="13597" y="17950"/>
                  </a:lnTo>
                  <a:lnTo>
                    <a:pt x="13612" y="17943"/>
                  </a:lnTo>
                  <a:lnTo>
                    <a:pt x="13627" y="17946"/>
                  </a:lnTo>
                  <a:lnTo>
                    <a:pt x="13630" y="17950"/>
                  </a:lnTo>
                  <a:lnTo>
                    <a:pt x="13632" y="17983"/>
                  </a:lnTo>
                  <a:lnTo>
                    <a:pt x="13629" y="17988"/>
                  </a:lnTo>
                  <a:lnTo>
                    <a:pt x="13629" y="17993"/>
                  </a:lnTo>
                  <a:lnTo>
                    <a:pt x="13617" y="17995"/>
                  </a:lnTo>
                  <a:lnTo>
                    <a:pt x="13606" y="18011"/>
                  </a:lnTo>
                  <a:lnTo>
                    <a:pt x="13607" y="18030"/>
                  </a:lnTo>
                  <a:lnTo>
                    <a:pt x="13613" y="18043"/>
                  </a:lnTo>
                  <a:lnTo>
                    <a:pt x="13617" y="18047"/>
                  </a:lnTo>
                  <a:lnTo>
                    <a:pt x="13626" y="18051"/>
                  </a:lnTo>
                  <a:lnTo>
                    <a:pt x="13629" y="18045"/>
                  </a:lnTo>
                  <a:lnTo>
                    <a:pt x="13631" y="18036"/>
                  </a:lnTo>
                  <a:lnTo>
                    <a:pt x="13637" y="18030"/>
                  </a:lnTo>
                  <a:lnTo>
                    <a:pt x="13657" y="18014"/>
                  </a:lnTo>
                  <a:lnTo>
                    <a:pt x="13663" y="18008"/>
                  </a:lnTo>
                  <a:lnTo>
                    <a:pt x="13685" y="18015"/>
                  </a:lnTo>
                  <a:lnTo>
                    <a:pt x="13706" y="18012"/>
                  </a:lnTo>
                  <a:lnTo>
                    <a:pt x="13723" y="18000"/>
                  </a:lnTo>
                  <a:lnTo>
                    <a:pt x="13726" y="17995"/>
                  </a:lnTo>
                  <a:lnTo>
                    <a:pt x="13729" y="18000"/>
                  </a:lnTo>
                  <a:lnTo>
                    <a:pt x="13730" y="18005"/>
                  </a:lnTo>
                  <a:lnTo>
                    <a:pt x="13733" y="18018"/>
                  </a:lnTo>
                  <a:lnTo>
                    <a:pt x="13734" y="18037"/>
                  </a:lnTo>
                  <a:lnTo>
                    <a:pt x="13732" y="18052"/>
                  </a:lnTo>
                  <a:lnTo>
                    <a:pt x="13729" y="18061"/>
                  </a:lnTo>
                  <a:lnTo>
                    <a:pt x="13724" y="18071"/>
                  </a:lnTo>
                  <a:lnTo>
                    <a:pt x="13721" y="18076"/>
                  </a:lnTo>
                  <a:lnTo>
                    <a:pt x="13722" y="18091"/>
                  </a:lnTo>
                  <a:lnTo>
                    <a:pt x="13725" y="18095"/>
                  </a:lnTo>
                  <a:lnTo>
                    <a:pt x="13734" y="18094"/>
                  </a:lnTo>
                  <a:lnTo>
                    <a:pt x="13752" y="18087"/>
                  </a:lnTo>
                  <a:lnTo>
                    <a:pt x="13770" y="18084"/>
                  </a:lnTo>
                  <a:lnTo>
                    <a:pt x="13771" y="18094"/>
                  </a:lnTo>
                  <a:lnTo>
                    <a:pt x="13778" y="18117"/>
                  </a:lnTo>
                  <a:lnTo>
                    <a:pt x="13781" y="18131"/>
                  </a:lnTo>
                  <a:lnTo>
                    <a:pt x="13782" y="18150"/>
                  </a:lnTo>
                  <a:lnTo>
                    <a:pt x="13777" y="18155"/>
                  </a:lnTo>
                  <a:lnTo>
                    <a:pt x="13769" y="18170"/>
                  </a:lnTo>
                  <a:lnTo>
                    <a:pt x="13769" y="18175"/>
                  </a:lnTo>
                  <a:lnTo>
                    <a:pt x="13775" y="18175"/>
                  </a:lnTo>
                  <a:lnTo>
                    <a:pt x="13782" y="18169"/>
                  </a:lnTo>
                  <a:lnTo>
                    <a:pt x="13797" y="18163"/>
                  </a:lnTo>
                  <a:lnTo>
                    <a:pt x="13806" y="18152"/>
                  </a:lnTo>
                  <a:lnTo>
                    <a:pt x="13815" y="18146"/>
                  </a:lnTo>
                  <a:lnTo>
                    <a:pt x="13818" y="18136"/>
                  </a:lnTo>
                  <a:lnTo>
                    <a:pt x="13824" y="18131"/>
                  </a:lnTo>
                  <a:lnTo>
                    <a:pt x="13822" y="18102"/>
                  </a:lnTo>
                  <a:lnTo>
                    <a:pt x="13827" y="18078"/>
                  </a:lnTo>
                  <a:lnTo>
                    <a:pt x="13835" y="18053"/>
                  </a:lnTo>
                  <a:lnTo>
                    <a:pt x="13841" y="18053"/>
                  </a:lnTo>
                  <a:lnTo>
                    <a:pt x="13845" y="18067"/>
                  </a:lnTo>
                  <a:lnTo>
                    <a:pt x="13846" y="18090"/>
                  </a:lnTo>
                  <a:lnTo>
                    <a:pt x="13841" y="18114"/>
                  </a:lnTo>
                  <a:lnTo>
                    <a:pt x="13833" y="18139"/>
                  </a:lnTo>
                  <a:lnTo>
                    <a:pt x="13831" y="18163"/>
                  </a:lnTo>
                  <a:lnTo>
                    <a:pt x="13832" y="18167"/>
                  </a:lnTo>
                  <a:lnTo>
                    <a:pt x="13835" y="18172"/>
                  </a:lnTo>
                  <a:lnTo>
                    <a:pt x="13847" y="18171"/>
                  </a:lnTo>
                  <a:lnTo>
                    <a:pt x="13856" y="18160"/>
                  </a:lnTo>
                  <a:lnTo>
                    <a:pt x="13861" y="18159"/>
                  </a:lnTo>
                  <a:lnTo>
                    <a:pt x="13868" y="18163"/>
                  </a:lnTo>
                  <a:lnTo>
                    <a:pt x="13868" y="18168"/>
                  </a:lnTo>
                  <a:lnTo>
                    <a:pt x="13865" y="18173"/>
                  </a:lnTo>
                  <a:lnTo>
                    <a:pt x="13869" y="18182"/>
                  </a:lnTo>
                  <a:lnTo>
                    <a:pt x="13874" y="18181"/>
                  </a:lnTo>
                  <a:lnTo>
                    <a:pt x="13877" y="18176"/>
                  </a:lnTo>
                  <a:lnTo>
                    <a:pt x="13883" y="18161"/>
                  </a:lnTo>
                  <a:lnTo>
                    <a:pt x="13888" y="18151"/>
                  </a:lnTo>
                  <a:lnTo>
                    <a:pt x="13894" y="18141"/>
                  </a:lnTo>
                  <a:lnTo>
                    <a:pt x="13896" y="18126"/>
                  </a:lnTo>
                  <a:lnTo>
                    <a:pt x="13902" y="18125"/>
                  </a:lnTo>
                  <a:lnTo>
                    <a:pt x="13904" y="18107"/>
                  </a:lnTo>
                  <a:lnTo>
                    <a:pt x="13903" y="18088"/>
                  </a:lnTo>
                  <a:lnTo>
                    <a:pt x="13900" y="18079"/>
                  </a:lnTo>
                  <a:lnTo>
                    <a:pt x="13899" y="18069"/>
                  </a:lnTo>
                  <a:lnTo>
                    <a:pt x="13896" y="18065"/>
                  </a:lnTo>
                  <a:lnTo>
                    <a:pt x="13896" y="18055"/>
                  </a:lnTo>
                  <a:lnTo>
                    <a:pt x="13898" y="18045"/>
                  </a:lnTo>
                  <a:lnTo>
                    <a:pt x="13901" y="18040"/>
                  </a:lnTo>
                  <a:lnTo>
                    <a:pt x="13903" y="18030"/>
                  </a:lnTo>
                  <a:lnTo>
                    <a:pt x="13903" y="18026"/>
                  </a:lnTo>
                  <a:lnTo>
                    <a:pt x="13906" y="18021"/>
                  </a:lnTo>
                  <a:lnTo>
                    <a:pt x="13905" y="18007"/>
                  </a:lnTo>
                  <a:lnTo>
                    <a:pt x="13908" y="18002"/>
                  </a:lnTo>
                  <a:lnTo>
                    <a:pt x="13904" y="18015"/>
                  </a:lnTo>
                  <a:lnTo>
                    <a:pt x="13901" y="18034"/>
                  </a:lnTo>
                  <a:lnTo>
                    <a:pt x="13898" y="18034"/>
                  </a:lnTo>
                  <a:lnTo>
                    <a:pt x="13889" y="18002"/>
                  </a:lnTo>
                  <a:lnTo>
                    <a:pt x="13880" y="17988"/>
                  </a:lnTo>
                  <a:lnTo>
                    <a:pt x="13870" y="17979"/>
                  </a:lnTo>
                  <a:lnTo>
                    <a:pt x="13840" y="17979"/>
                  </a:lnTo>
                  <a:lnTo>
                    <a:pt x="13834" y="17974"/>
                  </a:lnTo>
                  <a:lnTo>
                    <a:pt x="13831" y="17969"/>
                  </a:lnTo>
                  <a:lnTo>
                    <a:pt x="13823" y="17946"/>
                  </a:lnTo>
                  <a:lnTo>
                    <a:pt x="13820" y="17932"/>
                  </a:lnTo>
                  <a:lnTo>
                    <a:pt x="13816" y="17913"/>
                  </a:lnTo>
                  <a:lnTo>
                    <a:pt x="13809" y="17895"/>
                  </a:lnTo>
                  <a:lnTo>
                    <a:pt x="13805" y="17886"/>
                  </a:lnTo>
                  <a:lnTo>
                    <a:pt x="13796" y="17878"/>
                  </a:lnTo>
                  <a:lnTo>
                    <a:pt x="13792" y="17873"/>
                  </a:lnTo>
                  <a:lnTo>
                    <a:pt x="13786" y="17874"/>
                  </a:lnTo>
                  <a:lnTo>
                    <a:pt x="13780" y="17890"/>
                  </a:lnTo>
                  <a:lnTo>
                    <a:pt x="13774" y="17911"/>
                  </a:lnTo>
                  <a:lnTo>
                    <a:pt x="13771" y="17911"/>
                  </a:lnTo>
                  <a:lnTo>
                    <a:pt x="13765" y="17883"/>
                  </a:lnTo>
                  <a:lnTo>
                    <a:pt x="13759" y="17866"/>
                  </a:lnTo>
                  <a:lnTo>
                    <a:pt x="13755" y="17860"/>
                  </a:lnTo>
                  <a:lnTo>
                    <a:pt x="13752" y="17848"/>
                  </a:lnTo>
                  <a:lnTo>
                    <a:pt x="13749" y="17847"/>
                  </a:lnTo>
                  <a:lnTo>
                    <a:pt x="13743" y="17843"/>
                  </a:lnTo>
                  <a:lnTo>
                    <a:pt x="13736" y="17838"/>
                  </a:lnTo>
                  <a:lnTo>
                    <a:pt x="13727" y="17839"/>
                  </a:lnTo>
                  <a:lnTo>
                    <a:pt x="13721" y="17835"/>
                  </a:lnTo>
                  <a:lnTo>
                    <a:pt x="13715" y="17831"/>
                  </a:lnTo>
                  <a:lnTo>
                    <a:pt x="13708" y="17822"/>
                  </a:lnTo>
                  <a:lnTo>
                    <a:pt x="13705" y="17817"/>
                  </a:lnTo>
                  <a:lnTo>
                    <a:pt x="13705" y="17808"/>
                  </a:lnTo>
                  <a:lnTo>
                    <a:pt x="13698" y="17800"/>
                  </a:lnTo>
                  <a:lnTo>
                    <a:pt x="13695" y="17795"/>
                  </a:lnTo>
                  <a:lnTo>
                    <a:pt x="13694" y="17791"/>
                  </a:lnTo>
                  <a:lnTo>
                    <a:pt x="13691" y="17776"/>
                  </a:lnTo>
                  <a:lnTo>
                    <a:pt x="13690" y="17767"/>
                  </a:lnTo>
                  <a:lnTo>
                    <a:pt x="13693" y="17762"/>
                  </a:lnTo>
                  <a:lnTo>
                    <a:pt x="13696" y="17757"/>
                  </a:lnTo>
                  <a:lnTo>
                    <a:pt x="13695" y="17733"/>
                  </a:lnTo>
                  <a:lnTo>
                    <a:pt x="13692" y="17729"/>
                  </a:lnTo>
                  <a:lnTo>
                    <a:pt x="13688" y="17725"/>
                  </a:lnTo>
                  <a:lnTo>
                    <a:pt x="13687" y="17706"/>
                  </a:lnTo>
                  <a:lnTo>
                    <a:pt x="13694" y="17714"/>
                  </a:lnTo>
                  <a:lnTo>
                    <a:pt x="13700" y="17719"/>
                  </a:lnTo>
                  <a:lnTo>
                    <a:pt x="13703" y="17723"/>
                  </a:lnTo>
                  <a:lnTo>
                    <a:pt x="13707" y="17732"/>
                  </a:lnTo>
                  <a:lnTo>
                    <a:pt x="13708" y="17760"/>
                  </a:lnTo>
                  <a:lnTo>
                    <a:pt x="13712" y="17765"/>
                  </a:lnTo>
                  <a:lnTo>
                    <a:pt x="13724" y="17763"/>
                  </a:lnTo>
                  <a:lnTo>
                    <a:pt x="13727" y="17768"/>
                  </a:lnTo>
                  <a:lnTo>
                    <a:pt x="13730" y="17767"/>
                  </a:lnTo>
                  <a:lnTo>
                    <a:pt x="13730" y="17772"/>
                  </a:lnTo>
                  <a:lnTo>
                    <a:pt x="13733" y="17776"/>
                  </a:lnTo>
                  <a:lnTo>
                    <a:pt x="13736" y="17781"/>
                  </a:lnTo>
                  <a:lnTo>
                    <a:pt x="13734" y="17791"/>
                  </a:lnTo>
                  <a:lnTo>
                    <a:pt x="13731" y="17791"/>
                  </a:lnTo>
                  <a:lnTo>
                    <a:pt x="13728" y="17796"/>
                  </a:lnTo>
                  <a:lnTo>
                    <a:pt x="13729" y="17800"/>
                  </a:lnTo>
                  <a:lnTo>
                    <a:pt x="13731" y="17789"/>
                  </a:lnTo>
                  <a:lnTo>
                    <a:pt x="13734" y="17789"/>
                  </a:lnTo>
                  <a:lnTo>
                    <a:pt x="13738" y="17794"/>
                  </a:lnTo>
                  <a:lnTo>
                    <a:pt x="13743" y="17789"/>
                  </a:lnTo>
                  <a:lnTo>
                    <a:pt x="13746" y="17789"/>
                  </a:lnTo>
                  <a:lnTo>
                    <a:pt x="13745" y="17775"/>
                  </a:lnTo>
                  <a:lnTo>
                    <a:pt x="13752" y="17776"/>
                  </a:lnTo>
                  <a:lnTo>
                    <a:pt x="13758" y="17782"/>
                  </a:lnTo>
                  <a:lnTo>
                    <a:pt x="13761" y="17791"/>
                  </a:lnTo>
                  <a:lnTo>
                    <a:pt x="13773" y="17790"/>
                  </a:lnTo>
                  <a:lnTo>
                    <a:pt x="13777" y="17795"/>
                  </a:lnTo>
                  <a:lnTo>
                    <a:pt x="13780" y="17799"/>
                  </a:lnTo>
                  <a:lnTo>
                    <a:pt x="13780" y="17813"/>
                  </a:lnTo>
                  <a:lnTo>
                    <a:pt x="13775" y="17819"/>
                  </a:lnTo>
                  <a:lnTo>
                    <a:pt x="13772" y="17819"/>
                  </a:lnTo>
                  <a:lnTo>
                    <a:pt x="13769" y="17824"/>
                  </a:lnTo>
                  <a:lnTo>
                    <a:pt x="13769" y="17829"/>
                  </a:lnTo>
                  <a:lnTo>
                    <a:pt x="13776" y="17833"/>
                  </a:lnTo>
                  <a:lnTo>
                    <a:pt x="13782" y="17837"/>
                  </a:lnTo>
                  <a:lnTo>
                    <a:pt x="13788" y="17846"/>
                  </a:lnTo>
                  <a:lnTo>
                    <a:pt x="13795" y="17849"/>
                  </a:lnTo>
                  <a:lnTo>
                    <a:pt x="13797" y="17849"/>
                  </a:lnTo>
                  <a:lnTo>
                    <a:pt x="13804" y="17858"/>
                  </a:lnTo>
                  <a:lnTo>
                    <a:pt x="13807" y="17862"/>
                  </a:lnTo>
                  <a:lnTo>
                    <a:pt x="13810" y="17867"/>
                  </a:lnTo>
                  <a:lnTo>
                    <a:pt x="13816" y="17861"/>
                  </a:lnTo>
                  <a:lnTo>
                    <a:pt x="13819" y="17851"/>
                  </a:lnTo>
                  <a:lnTo>
                    <a:pt x="13815" y="17847"/>
                  </a:lnTo>
                  <a:lnTo>
                    <a:pt x="13815" y="17833"/>
                  </a:lnTo>
                  <a:lnTo>
                    <a:pt x="13812" y="17829"/>
                  </a:lnTo>
                  <a:lnTo>
                    <a:pt x="13805" y="17820"/>
                  </a:lnTo>
                  <a:lnTo>
                    <a:pt x="13798" y="17811"/>
                  </a:lnTo>
                  <a:lnTo>
                    <a:pt x="13795" y="17807"/>
                  </a:lnTo>
                  <a:lnTo>
                    <a:pt x="13791" y="17793"/>
                  </a:lnTo>
                  <a:lnTo>
                    <a:pt x="13785" y="17779"/>
                  </a:lnTo>
                  <a:lnTo>
                    <a:pt x="13781" y="17770"/>
                  </a:lnTo>
                  <a:lnTo>
                    <a:pt x="13778" y="17761"/>
                  </a:lnTo>
                  <a:lnTo>
                    <a:pt x="13774" y="17753"/>
                  </a:lnTo>
                  <a:lnTo>
                    <a:pt x="13774" y="17742"/>
                  </a:lnTo>
                  <a:lnTo>
                    <a:pt x="13780" y="17742"/>
                  </a:lnTo>
                  <a:lnTo>
                    <a:pt x="13784" y="17746"/>
                  </a:lnTo>
                  <a:lnTo>
                    <a:pt x="13790" y="17755"/>
                  </a:lnTo>
                  <a:lnTo>
                    <a:pt x="13796" y="17759"/>
                  </a:lnTo>
                  <a:lnTo>
                    <a:pt x="13799" y="17768"/>
                  </a:lnTo>
                  <a:lnTo>
                    <a:pt x="13803" y="17777"/>
                  </a:lnTo>
                  <a:lnTo>
                    <a:pt x="13807" y="17787"/>
                  </a:lnTo>
                  <a:lnTo>
                    <a:pt x="13810" y="17795"/>
                  </a:lnTo>
                  <a:lnTo>
                    <a:pt x="13813" y="17804"/>
                  </a:lnTo>
                  <a:lnTo>
                    <a:pt x="13817" y="17814"/>
                  </a:lnTo>
                  <a:lnTo>
                    <a:pt x="13820" y="17818"/>
                  </a:lnTo>
                  <a:lnTo>
                    <a:pt x="13823" y="17822"/>
                  </a:lnTo>
                  <a:lnTo>
                    <a:pt x="13827" y="17826"/>
                  </a:lnTo>
                  <a:lnTo>
                    <a:pt x="13830" y="17840"/>
                  </a:lnTo>
                  <a:lnTo>
                    <a:pt x="13831" y="17850"/>
                  </a:lnTo>
                  <a:lnTo>
                    <a:pt x="13834" y="17858"/>
                  </a:lnTo>
                  <a:lnTo>
                    <a:pt x="13834" y="17863"/>
                  </a:lnTo>
                  <a:lnTo>
                    <a:pt x="13838" y="17877"/>
                  </a:lnTo>
                  <a:lnTo>
                    <a:pt x="13844" y="17877"/>
                  </a:lnTo>
                  <a:lnTo>
                    <a:pt x="13847" y="17881"/>
                  </a:lnTo>
                  <a:lnTo>
                    <a:pt x="13851" y="17895"/>
                  </a:lnTo>
                  <a:lnTo>
                    <a:pt x="13853" y="17918"/>
                  </a:lnTo>
                  <a:lnTo>
                    <a:pt x="13847" y="17924"/>
                  </a:lnTo>
                  <a:lnTo>
                    <a:pt x="13847" y="17938"/>
                  </a:lnTo>
                  <a:lnTo>
                    <a:pt x="13854" y="17942"/>
                  </a:lnTo>
                  <a:lnTo>
                    <a:pt x="13862" y="17936"/>
                  </a:lnTo>
                  <a:lnTo>
                    <a:pt x="13871" y="17935"/>
                  </a:lnTo>
                  <a:lnTo>
                    <a:pt x="13878" y="17939"/>
                  </a:lnTo>
                  <a:lnTo>
                    <a:pt x="13917" y="17934"/>
                  </a:lnTo>
                  <a:lnTo>
                    <a:pt x="13920" y="17938"/>
                  </a:lnTo>
                  <a:lnTo>
                    <a:pt x="13926" y="17942"/>
                  </a:lnTo>
                  <a:lnTo>
                    <a:pt x="13929" y="17947"/>
                  </a:lnTo>
                  <a:lnTo>
                    <a:pt x="13936" y="17946"/>
                  </a:lnTo>
                  <a:lnTo>
                    <a:pt x="13941" y="17940"/>
                  </a:lnTo>
                  <a:lnTo>
                    <a:pt x="13941" y="17931"/>
                  </a:lnTo>
                  <a:lnTo>
                    <a:pt x="13944" y="17926"/>
                  </a:lnTo>
                  <a:lnTo>
                    <a:pt x="13946" y="17916"/>
                  </a:lnTo>
                  <a:lnTo>
                    <a:pt x="13949" y="17911"/>
                  </a:lnTo>
                  <a:lnTo>
                    <a:pt x="13955" y="17910"/>
                  </a:lnTo>
                  <a:lnTo>
                    <a:pt x="13958" y="17915"/>
                  </a:lnTo>
                  <a:lnTo>
                    <a:pt x="13964" y="17918"/>
                  </a:lnTo>
                  <a:lnTo>
                    <a:pt x="13965" y="17933"/>
                  </a:lnTo>
                  <a:lnTo>
                    <a:pt x="13963" y="17938"/>
                  </a:lnTo>
                  <a:lnTo>
                    <a:pt x="13960" y="17947"/>
                  </a:lnTo>
                  <a:lnTo>
                    <a:pt x="13960" y="17961"/>
                  </a:lnTo>
                  <a:lnTo>
                    <a:pt x="13964" y="17966"/>
                  </a:lnTo>
                  <a:lnTo>
                    <a:pt x="13967" y="17976"/>
                  </a:lnTo>
                  <a:lnTo>
                    <a:pt x="13968" y="17984"/>
                  </a:lnTo>
                  <a:lnTo>
                    <a:pt x="13965" y="17999"/>
                  </a:lnTo>
                  <a:lnTo>
                    <a:pt x="13938" y="18002"/>
                  </a:lnTo>
                  <a:lnTo>
                    <a:pt x="13932" y="17994"/>
                  </a:lnTo>
                  <a:lnTo>
                    <a:pt x="13926" y="17990"/>
                  </a:lnTo>
                  <a:lnTo>
                    <a:pt x="13920" y="17991"/>
                  </a:lnTo>
                  <a:lnTo>
                    <a:pt x="13920" y="18010"/>
                  </a:lnTo>
                  <a:lnTo>
                    <a:pt x="13917" y="18015"/>
                  </a:lnTo>
                  <a:lnTo>
                    <a:pt x="13915" y="18024"/>
                  </a:lnTo>
                  <a:lnTo>
                    <a:pt x="13913" y="18034"/>
                  </a:lnTo>
                  <a:lnTo>
                    <a:pt x="13914" y="18062"/>
                  </a:lnTo>
                  <a:lnTo>
                    <a:pt x="13917" y="18067"/>
                  </a:lnTo>
                  <a:lnTo>
                    <a:pt x="13930" y="18065"/>
                  </a:lnTo>
                  <a:lnTo>
                    <a:pt x="13925" y="18074"/>
                  </a:lnTo>
                  <a:lnTo>
                    <a:pt x="13925" y="18079"/>
                  </a:lnTo>
                  <a:lnTo>
                    <a:pt x="13922" y="18090"/>
                  </a:lnTo>
                  <a:lnTo>
                    <a:pt x="13924" y="18113"/>
                  </a:lnTo>
                  <a:lnTo>
                    <a:pt x="13922" y="18118"/>
                  </a:lnTo>
                  <a:lnTo>
                    <a:pt x="13917" y="18124"/>
                  </a:lnTo>
                  <a:lnTo>
                    <a:pt x="13914" y="18129"/>
                  </a:lnTo>
                  <a:lnTo>
                    <a:pt x="13915" y="18148"/>
                  </a:lnTo>
                  <a:lnTo>
                    <a:pt x="13913" y="18167"/>
                  </a:lnTo>
                  <a:lnTo>
                    <a:pt x="13911" y="18172"/>
                  </a:lnTo>
                  <a:lnTo>
                    <a:pt x="13908" y="18182"/>
                  </a:lnTo>
                  <a:lnTo>
                    <a:pt x="13912" y="18200"/>
                  </a:lnTo>
                  <a:lnTo>
                    <a:pt x="13912" y="18210"/>
                  </a:lnTo>
                  <a:lnTo>
                    <a:pt x="13925" y="18208"/>
                  </a:lnTo>
                  <a:lnTo>
                    <a:pt x="13931" y="18212"/>
                  </a:lnTo>
                  <a:lnTo>
                    <a:pt x="13934" y="18222"/>
                  </a:lnTo>
                  <a:lnTo>
                    <a:pt x="13935" y="18226"/>
                  </a:lnTo>
                  <a:lnTo>
                    <a:pt x="13929" y="18232"/>
                  </a:lnTo>
                  <a:lnTo>
                    <a:pt x="13929" y="18241"/>
                  </a:lnTo>
                  <a:lnTo>
                    <a:pt x="13932" y="18245"/>
                  </a:lnTo>
                  <a:lnTo>
                    <a:pt x="13942" y="18258"/>
                  </a:lnTo>
                  <a:lnTo>
                    <a:pt x="13961" y="18265"/>
                  </a:lnTo>
                  <a:lnTo>
                    <a:pt x="13988" y="18283"/>
                  </a:lnTo>
                  <a:lnTo>
                    <a:pt x="14002" y="18287"/>
                  </a:lnTo>
                  <a:lnTo>
                    <a:pt x="14002" y="18292"/>
                  </a:lnTo>
                  <a:lnTo>
                    <a:pt x="13997" y="18302"/>
                  </a:lnTo>
                  <a:lnTo>
                    <a:pt x="14002" y="18310"/>
                  </a:lnTo>
                  <a:lnTo>
                    <a:pt x="14002" y="18315"/>
                  </a:lnTo>
                  <a:lnTo>
                    <a:pt x="14005" y="18313"/>
                  </a:lnTo>
                  <a:lnTo>
                    <a:pt x="14007" y="18308"/>
                  </a:lnTo>
                  <a:lnTo>
                    <a:pt x="14004" y="18303"/>
                  </a:lnTo>
                  <a:lnTo>
                    <a:pt x="14000" y="18294"/>
                  </a:lnTo>
                  <a:lnTo>
                    <a:pt x="13995" y="18285"/>
                  </a:lnTo>
                  <a:lnTo>
                    <a:pt x="13995" y="18276"/>
                  </a:lnTo>
                  <a:lnTo>
                    <a:pt x="14000" y="18270"/>
                  </a:lnTo>
                  <a:lnTo>
                    <a:pt x="14006" y="18265"/>
                  </a:lnTo>
                  <a:lnTo>
                    <a:pt x="14018" y="18263"/>
                  </a:lnTo>
                  <a:lnTo>
                    <a:pt x="14024" y="18267"/>
                  </a:lnTo>
                  <a:lnTo>
                    <a:pt x="14027" y="18271"/>
                  </a:lnTo>
                  <a:lnTo>
                    <a:pt x="14025" y="18276"/>
                  </a:lnTo>
                  <a:lnTo>
                    <a:pt x="14019" y="18282"/>
                  </a:lnTo>
                  <a:lnTo>
                    <a:pt x="14013" y="18283"/>
                  </a:lnTo>
                  <a:lnTo>
                    <a:pt x="14014" y="18297"/>
                  </a:lnTo>
                  <a:lnTo>
                    <a:pt x="14017" y="18302"/>
                  </a:lnTo>
                  <a:lnTo>
                    <a:pt x="14023" y="18300"/>
                  </a:lnTo>
                  <a:lnTo>
                    <a:pt x="14031" y="18295"/>
                  </a:lnTo>
                  <a:lnTo>
                    <a:pt x="14040" y="18284"/>
                  </a:lnTo>
                  <a:lnTo>
                    <a:pt x="14049" y="18274"/>
                  </a:lnTo>
                  <a:lnTo>
                    <a:pt x="14058" y="18268"/>
                  </a:lnTo>
                  <a:lnTo>
                    <a:pt x="14067" y="18266"/>
                  </a:lnTo>
                  <a:lnTo>
                    <a:pt x="14070" y="18276"/>
                  </a:lnTo>
                  <a:lnTo>
                    <a:pt x="14073" y="18285"/>
                  </a:lnTo>
                  <a:lnTo>
                    <a:pt x="14075" y="18318"/>
                  </a:lnTo>
                  <a:lnTo>
                    <a:pt x="14078" y="18327"/>
                  </a:lnTo>
                  <a:lnTo>
                    <a:pt x="14085" y="18331"/>
                  </a:lnTo>
                  <a:lnTo>
                    <a:pt x="14088" y="18326"/>
                  </a:lnTo>
                  <a:lnTo>
                    <a:pt x="14094" y="18320"/>
                  </a:lnTo>
                  <a:lnTo>
                    <a:pt x="14097" y="18329"/>
                  </a:lnTo>
                  <a:lnTo>
                    <a:pt x="14106" y="18333"/>
                  </a:lnTo>
                  <a:lnTo>
                    <a:pt x="14109" y="18328"/>
                  </a:lnTo>
                  <a:lnTo>
                    <a:pt x="14115" y="18327"/>
                  </a:lnTo>
                  <a:lnTo>
                    <a:pt x="14119" y="18331"/>
                  </a:lnTo>
                  <a:lnTo>
                    <a:pt x="14121" y="18336"/>
                  </a:lnTo>
                  <a:lnTo>
                    <a:pt x="14131" y="18340"/>
                  </a:lnTo>
                  <a:lnTo>
                    <a:pt x="14137" y="18344"/>
                  </a:lnTo>
                  <a:lnTo>
                    <a:pt x="14138" y="18357"/>
                  </a:lnTo>
                  <a:lnTo>
                    <a:pt x="14135" y="18363"/>
                  </a:lnTo>
                  <a:lnTo>
                    <a:pt x="14126" y="18368"/>
                  </a:lnTo>
                  <a:lnTo>
                    <a:pt x="14112" y="18375"/>
                  </a:lnTo>
                  <a:lnTo>
                    <a:pt x="14096" y="18372"/>
                  </a:lnTo>
                  <a:lnTo>
                    <a:pt x="14084" y="18378"/>
                  </a:lnTo>
                  <a:lnTo>
                    <a:pt x="14079" y="18393"/>
                  </a:lnTo>
                  <a:lnTo>
                    <a:pt x="14077" y="18408"/>
                  </a:lnTo>
                  <a:lnTo>
                    <a:pt x="14090" y="18425"/>
                  </a:lnTo>
                  <a:lnTo>
                    <a:pt x="14102" y="18438"/>
                  </a:lnTo>
                  <a:lnTo>
                    <a:pt x="14114" y="18436"/>
                  </a:lnTo>
                  <a:lnTo>
                    <a:pt x="14123" y="18421"/>
                  </a:lnTo>
                  <a:lnTo>
                    <a:pt x="14126" y="18416"/>
                  </a:lnTo>
                  <a:lnTo>
                    <a:pt x="14122" y="18407"/>
                  </a:lnTo>
                  <a:lnTo>
                    <a:pt x="14116" y="18403"/>
                  </a:lnTo>
                  <a:lnTo>
                    <a:pt x="14115" y="18389"/>
                  </a:lnTo>
                  <a:lnTo>
                    <a:pt x="14118" y="18388"/>
                  </a:lnTo>
                  <a:lnTo>
                    <a:pt x="14127" y="18392"/>
                  </a:lnTo>
                  <a:lnTo>
                    <a:pt x="14134" y="18406"/>
                  </a:lnTo>
                  <a:lnTo>
                    <a:pt x="14140" y="18405"/>
                  </a:lnTo>
                  <a:lnTo>
                    <a:pt x="14146" y="18399"/>
                  </a:lnTo>
                  <a:lnTo>
                    <a:pt x="14152" y="18399"/>
                  </a:lnTo>
                  <a:lnTo>
                    <a:pt x="14158" y="18403"/>
                  </a:lnTo>
                  <a:lnTo>
                    <a:pt x="14155" y="18408"/>
                  </a:lnTo>
                  <a:lnTo>
                    <a:pt x="14153" y="18406"/>
                  </a:lnTo>
                  <a:lnTo>
                    <a:pt x="14141" y="18400"/>
                  </a:lnTo>
                  <a:lnTo>
                    <a:pt x="14138" y="18400"/>
                  </a:lnTo>
                  <a:lnTo>
                    <a:pt x="14138" y="18417"/>
                  </a:lnTo>
                  <a:lnTo>
                    <a:pt x="14142" y="18432"/>
                  </a:lnTo>
                  <a:lnTo>
                    <a:pt x="14145" y="18439"/>
                  </a:lnTo>
                  <a:lnTo>
                    <a:pt x="14157" y="18444"/>
                  </a:lnTo>
                  <a:lnTo>
                    <a:pt x="14172" y="18443"/>
                  </a:lnTo>
                  <a:lnTo>
                    <a:pt x="14184" y="18432"/>
                  </a:lnTo>
                  <a:lnTo>
                    <a:pt x="14180" y="18424"/>
                  </a:lnTo>
                  <a:lnTo>
                    <a:pt x="14183" y="18418"/>
                  </a:lnTo>
                  <a:lnTo>
                    <a:pt x="14189" y="18417"/>
                  </a:lnTo>
                  <a:lnTo>
                    <a:pt x="14196" y="18422"/>
                  </a:lnTo>
                  <a:lnTo>
                    <a:pt x="14201" y="18421"/>
                  </a:lnTo>
                  <a:lnTo>
                    <a:pt x="14204" y="18415"/>
                  </a:lnTo>
                  <a:lnTo>
                    <a:pt x="14204" y="18411"/>
                  </a:lnTo>
                  <a:lnTo>
                    <a:pt x="14200" y="18397"/>
                  </a:lnTo>
                  <a:lnTo>
                    <a:pt x="14194" y="18384"/>
                  </a:lnTo>
                  <a:lnTo>
                    <a:pt x="14190" y="18385"/>
                  </a:lnTo>
                  <a:lnTo>
                    <a:pt x="14188" y="18394"/>
                  </a:lnTo>
                  <a:lnTo>
                    <a:pt x="14188" y="18399"/>
                  </a:lnTo>
                  <a:lnTo>
                    <a:pt x="14185" y="18394"/>
                  </a:lnTo>
                  <a:lnTo>
                    <a:pt x="14184" y="18376"/>
                  </a:lnTo>
                  <a:lnTo>
                    <a:pt x="14180" y="18366"/>
                  </a:lnTo>
                  <a:lnTo>
                    <a:pt x="14184" y="18362"/>
                  </a:lnTo>
                  <a:lnTo>
                    <a:pt x="14189" y="18360"/>
                  </a:lnTo>
                  <a:lnTo>
                    <a:pt x="14196" y="18365"/>
                  </a:lnTo>
                  <a:lnTo>
                    <a:pt x="14205" y="18378"/>
                  </a:lnTo>
                  <a:lnTo>
                    <a:pt x="14209" y="18396"/>
                  </a:lnTo>
                  <a:lnTo>
                    <a:pt x="14213" y="18405"/>
                  </a:lnTo>
                  <a:lnTo>
                    <a:pt x="14216" y="18405"/>
                  </a:lnTo>
                  <a:lnTo>
                    <a:pt x="14219" y="18400"/>
                  </a:lnTo>
                  <a:lnTo>
                    <a:pt x="14218" y="18391"/>
                  </a:lnTo>
                  <a:lnTo>
                    <a:pt x="14214" y="18377"/>
                  </a:lnTo>
                  <a:lnTo>
                    <a:pt x="14213" y="18353"/>
                  </a:lnTo>
                  <a:lnTo>
                    <a:pt x="14193" y="18317"/>
                  </a:lnTo>
                  <a:lnTo>
                    <a:pt x="14183" y="18300"/>
                  </a:lnTo>
                  <a:lnTo>
                    <a:pt x="14183" y="18295"/>
                  </a:lnTo>
                  <a:lnTo>
                    <a:pt x="14186" y="18290"/>
                  </a:lnTo>
                  <a:lnTo>
                    <a:pt x="14195" y="18293"/>
                  </a:lnTo>
                  <a:lnTo>
                    <a:pt x="14205" y="18307"/>
                  </a:lnTo>
                  <a:lnTo>
                    <a:pt x="14214" y="18320"/>
                  </a:lnTo>
                  <a:lnTo>
                    <a:pt x="14221" y="18328"/>
                  </a:lnTo>
                  <a:lnTo>
                    <a:pt x="14225" y="18367"/>
                  </a:lnTo>
                  <a:lnTo>
                    <a:pt x="14228" y="18400"/>
                  </a:lnTo>
                  <a:lnTo>
                    <a:pt x="14231" y="18400"/>
                  </a:lnTo>
                  <a:lnTo>
                    <a:pt x="14233" y="18366"/>
                  </a:lnTo>
                  <a:lnTo>
                    <a:pt x="14236" y="18342"/>
                  </a:lnTo>
                  <a:lnTo>
                    <a:pt x="14233" y="18325"/>
                  </a:lnTo>
                  <a:lnTo>
                    <a:pt x="14232" y="18317"/>
                  </a:lnTo>
                  <a:lnTo>
                    <a:pt x="14235" y="18300"/>
                  </a:lnTo>
                  <a:lnTo>
                    <a:pt x="14237" y="18290"/>
                  </a:lnTo>
                  <a:lnTo>
                    <a:pt x="14234" y="18285"/>
                  </a:lnTo>
                  <a:lnTo>
                    <a:pt x="14228" y="18285"/>
                  </a:lnTo>
                  <a:lnTo>
                    <a:pt x="14219" y="18282"/>
                  </a:lnTo>
                  <a:lnTo>
                    <a:pt x="14215" y="18267"/>
                  </a:lnTo>
                  <a:lnTo>
                    <a:pt x="14218" y="18258"/>
                  </a:lnTo>
                  <a:lnTo>
                    <a:pt x="14220" y="18253"/>
                  </a:lnTo>
                  <a:lnTo>
                    <a:pt x="14232" y="18252"/>
                  </a:lnTo>
                  <a:lnTo>
                    <a:pt x="14239" y="18255"/>
                  </a:lnTo>
                  <a:lnTo>
                    <a:pt x="14236" y="18265"/>
                  </a:lnTo>
                  <a:lnTo>
                    <a:pt x="14233" y="18270"/>
                  </a:lnTo>
                  <a:lnTo>
                    <a:pt x="14233" y="18274"/>
                  </a:lnTo>
                  <a:lnTo>
                    <a:pt x="14240" y="18274"/>
                  </a:lnTo>
                  <a:lnTo>
                    <a:pt x="14246" y="18278"/>
                  </a:lnTo>
                  <a:lnTo>
                    <a:pt x="14261" y="18276"/>
                  </a:lnTo>
                  <a:lnTo>
                    <a:pt x="14264" y="18271"/>
                  </a:lnTo>
                  <a:lnTo>
                    <a:pt x="14260" y="18266"/>
                  </a:lnTo>
                  <a:lnTo>
                    <a:pt x="14257" y="18258"/>
                  </a:lnTo>
                  <a:lnTo>
                    <a:pt x="14254" y="18215"/>
                  </a:lnTo>
                  <a:lnTo>
                    <a:pt x="14257" y="18210"/>
                  </a:lnTo>
                  <a:lnTo>
                    <a:pt x="14261" y="18210"/>
                  </a:lnTo>
                  <a:lnTo>
                    <a:pt x="14267" y="18213"/>
                  </a:lnTo>
                  <a:lnTo>
                    <a:pt x="14273" y="18222"/>
                  </a:lnTo>
                  <a:lnTo>
                    <a:pt x="14274" y="18241"/>
                  </a:lnTo>
                  <a:lnTo>
                    <a:pt x="14272" y="18252"/>
                  </a:lnTo>
                  <a:lnTo>
                    <a:pt x="14272" y="18260"/>
                  </a:lnTo>
                  <a:lnTo>
                    <a:pt x="14276" y="18269"/>
                  </a:lnTo>
                  <a:lnTo>
                    <a:pt x="14281" y="18269"/>
                  </a:lnTo>
                  <a:lnTo>
                    <a:pt x="14298" y="18249"/>
                  </a:lnTo>
                  <a:lnTo>
                    <a:pt x="14314" y="18239"/>
                  </a:lnTo>
                  <a:lnTo>
                    <a:pt x="14314" y="18234"/>
                  </a:lnTo>
                  <a:lnTo>
                    <a:pt x="14308" y="18226"/>
                  </a:lnTo>
                  <a:lnTo>
                    <a:pt x="14314" y="18216"/>
                  </a:lnTo>
                  <a:lnTo>
                    <a:pt x="14314" y="18206"/>
                  </a:lnTo>
                  <a:lnTo>
                    <a:pt x="14307" y="18205"/>
                  </a:lnTo>
                  <a:lnTo>
                    <a:pt x="14303" y="18210"/>
                  </a:lnTo>
                  <a:lnTo>
                    <a:pt x="14301" y="18220"/>
                  </a:lnTo>
                  <a:lnTo>
                    <a:pt x="14296" y="18229"/>
                  </a:lnTo>
                  <a:lnTo>
                    <a:pt x="14299" y="18234"/>
                  </a:lnTo>
                  <a:lnTo>
                    <a:pt x="14311" y="18232"/>
                  </a:lnTo>
                  <a:lnTo>
                    <a:pt x="14313" y="18236"/>
                  </a:lnTo>
                  <a:lnTo>
                    <a:pt x="14317" y="18241"/>
                  </a:lnTo>
                  <a:lnTo>
                    <a:pt x="14314" y="18250"/>
                  </a:lnTo>
                  <a:lnTo>
                    <a:pt x="14315" y="18269"/>
                  </a:lnTo>
                  <a:lnTo>
                    <a:pt x="14318" y="18279"/>
                  </a:lnTo>
                  <a:lnTo>
                    <a:pt x="14321" y="18278"/>
                  </a:lnTo>
                  <a:lnTo>
                    <a:pt x="14324" y="18273"/>
                  </a:lnTo>
                  <a:lnTo>
                    <a:pt x="14327" y="18268"/>
                  </a:lnTo>
                  <a:lnTo>
                    <a:pt x="14329" y="18249"/>
                  </a:lnTo>
                  <a:lnTo>
                    <a:pt x="14334" y="18239"/>
                  </a:lnTo>
                  <a:lnTo>
                    <a:pt x="14344" y="18237"/>
                  </a:lnTo>
                  <a:lnTo>
                    <a:pt x="14347" y="18242"/>
                  </a:lnTo>
                  <a:lnTo>
                    <a:pt x="14350" y="18250"/>
                  </a:lnTo>
                  <a:lnTo>
                    <a:pt x="14348" y="18261"/>
                  </a:lnTo>
                  <a:lnTo>
                    <a:pt x="14348" y="18265"/>
                  </a:lnTo>
                  <a:lnTo>
                    <a:pt x="14351" y="18269"/>
                  </a:lnTo>
                  <a:lnTo>
                    <a:pt x="14357" y="18269"/>
                  </a:lnTo>
                  <a:lnTo>
                    <a:pt x="14361" y="18278"/>
                  </a:lnTo>
                  <a:lnTo>
                    <a:pt x="14364" y="18287"/>
                  </a:lnTo>
                  <a:lnTo>
                    <a:pt x="14371" y="18300"/>
                  </a:lnTo>
                  <a:lnTo>
                    <a:pt x="14374" y="18300"/>
                  </a:lnTo>
                  <a:lnTo>
                    <a:pt x="14373" y="18281"/>
                  </a:lnTo>
                  <a:lnTo>
                    <a:pt x="14369" y="18263"/>
                  </a:lnTo>
                  <a:lnTo>
                    <a:pt x="14378" y="18261"/>
                  </a:lnTo>
                  <a:lnTo>
                    <a:pt x="14384" y="18270"/>
                  </a:lnTo>
                  <a:lnTo>
                    <a:pt x="14391" y="18274"/>
                  </a:lnTo>
                  <a:lnTo>
                    <a:pt x="14397" y="18278"/>
                  </a:lnTo>
                  <a:lnTo>
                    <a:pt x="14397" y="18283"/>
                  </a:lnTo>
                  <a:lnTo>
                    <a:pt x="14395" y="18292"/>
                  </a:lnTo>
                  <a:lnTo>
                    <a:pt x="14389" y="18298"/>
                  </a:lnTo>
                  <a:lnTo>
                    <a:pt x="14380" y="18308"/>
                  </a:lnTo>
                  <a:lnTo>
                    <a:pt x="14378" y="18318"/>
                  </a:lnTo>
                  <a:lnTo>
                    <a:pt x="14379" y="18332"/>
                  </a:lnTo>
                  <a:lnTo>
                    <a:pt x="14382" y="18337"/>
                  </a:lnTo>
                  <a:lnTo>
                    <a:pt x="14391" y="18341"/>
                  </a:lnTo>
                  <a:lnTo>
                    <a:pt x="14395" y="18345"/>
                  </a:lnTo>
                  <a:lnTo>
                    <a:pt x="14398" y="18354"/>
                  </a:lnTo>
                  <a:lnTo>
                    <a:pt x="14392" y="18355"/>
                  </a:lnTo>
                  <a:lnTo>
                    <a:pt x="14386" y="18360"/>
                  </a:lnTo>
                  <a:lnTo>
                    <a:pt x="14389" y="18360"/>
                  </a:lnTo>
                  <a:lnTo>
                    <a:pt x="14396" y="18368"/>
                  </a:lnTo>
                  <a:lnTo>
                    <a:pt x="14405" y="18367"/>
                  </a:lnTo>
                  <a:lnTo>
                    <a:pt x="14408" y="18376"/>
                  </a:lnTo>
                  <a:lnTo>
                    <a:pt x="14406" y="18386"/>
                  </a:lnTo>
                  <a:lnTo>
                    <a:pt x="14403" y="18386"/>
                  </a:lnTo>
                  <a:lnTo>
                    <a:pt x="14400" y="18392"/>
                  </a:lnTo>
                  <a:lnTo>
                    <a:pt x="14400" y="18396"/>
                  </a:lnTo>
                  <a:lnTo>
                    <a:pt x="14403" y="18401"/>
                  </a:lnTo>
                  <a:lnTo>
                    <a:pt x="14409" y="18405"/>
                  </a:lnTo>
                  <a:lnTo>
                    <a:pt x="14430" y="18384"/>
                  </a:lnTo>
                  <a:lnTo>
                    <a:pt x="14450" y="18357"/>
                  </a:lnTo>
                  <a:lnTo>
                    <a:pt x="14466" y="18331"/>
                  </a:lnTo>
                  <a:lnTo>
                    <a:pt x="14480" y="18310"/>
                  </a:lnTo>
                  <a:lnTo>
                    <a:pt x="14483" y="18305"/>
                  </a:lnTo>
                  <a:lnTo>
                    <a:pt x="14483" y="18296"/>
                  </a:lnTo>
                  <a:lnTo>
                    <a:pt x="14485" y="18286"/>
                  </a:lnTo>
                  <a:lnTo>
                    <a:pt x="14482" y="18282"/>
                  </a:lnTo>
                  <a:lnTo>
                    <a:pt x="14479" y="18278"/>
                  </a:lnTo>
                  <a:lnTo>
                    <a:pt x="14476" y="18278"/>
                  </a:lnTo>
                  <a:lnTo>
                    <a:pt x="14470" y="18283"/>
                  </a:lnTo>
                  <a:lnTo>
                    <a:pt x="14471" y="18292"/>
                  </a:lnTo>
                  <a:lnTo>
                    <a:pt x="14464" y="18293"/>
                  </a:lnTo>
                  <a:lnTo>
                    <a:pt x="14458" y="18280"/>
                  </a:lnTo>
                  <a:lnTo>
                    <a:pt x="14457" y="18266"/>
                  </a:lnTo>
                  <a:lnTo>
                    <a:pt x="14453" y="18257"/>
                  </a:lnTo>
                  <a:lnTo>
                    <a:pt x="14450" y="18243"/>
                  </a:lnTo>
                  <a:lnTo>
                    <a:pt x="14455" y="18238"/>
                  </a:lnTo>
                  <a:lnTo>
                    <a:pt x="14455" y="18228"/>
                  </a:lnTo>
                  <a:lnTo>
                    <a:pt x="14446" y="18225"/>
                  </a:lnTo>
                  <a:lnTo>
                    <a:pt x="14439" y="18216"/>
                  </a:lnTo>
                  <a:lnTo>
                    <a:pt x="14439" y="18211"/>
                  </a:lnTo>
                  <a:lnTo>
                    <a:pt x="14442" y="18206"/>
                  </a:lnTo>
                  <a:lnTo>
                    <a:pt x="14451" y="18205"/>
                  </a:lnTo>
                  <a:lnTo>
                    <a:pt x="14451" y="18195"/>
                  </a:lnTo>
                  <a:lnTo>
                    <a:pt x="14447" y="18178"/>
                  </a:lnTo>
                  <a:lnTo>
                    <a:pt x="14443" y="18156"/>
                  </a:lnTo>
                  <a:lnTo>
                    <a:pt x="14447" y="18156"/>
                  </a:lnTo>
                  <a:lnTo>
                    <a:pt x="14456" y="18172"/>
                  </a:lnTo>
                  <a:lnTo>
                    <a:pt x="14462" y="18183"/>
                  </a:lnTo>
                  <a:lnTo>
                    <a:pt x="14465" y="18190"/>
                  </a:lnTo>
                  <a:lnTo>
                    <a:pt x="14466" y="18197"/>
                  </a:lnTo>
                  <a:lnTo>
                    <a:pt x="14460" y="18208"/>
                  </a:lnTo>
                  <a:lnTo>
                    <a:pt x="14470" y="18217"/>
                  </a:lnTo>
                  <a:lnTo>
                    <a:pt x="14482" y="18220"/>
                  </a:lnTo>
                  <a:lnTo>
                    <a:pt x="14485" y="18215"/>
                  </a:lnTo>
                  <a:lnTo>
                    <a:pt x="14485" y="18210"/>
                  </a:lnTo>
                  <a:lnTo>
                    <a:pt x="14475" y="18193"/>
                  </a:lnTo>
                  <a:lnTo>
                    <a:pt x="14465" y="18180"/>
                  </a:lnTo>
                  <a:lnTo>
                    <a:pt x="14462" y="18171"/>
                  </a:lnTo>
                  <a:lnTo>
                    <a:pt x="14470" y="18170"/>
                  </a:lnTo>
                  <a:lnTo>
                    <a:pt x="14477" y="18178"/>
                  </a:lnTo>
                  <a:lnTo>
                    <a:pt x="14480" y="18179"/>
                  </a:lnTo>
                  <a:lnTo>
                    <a:pt x="14478" y="18156"/>
                  </a:lnTo>
                  <a:lnTo>
                    <a:pt x="14475" y="18156"/>
                  </a:lnTo>
                  <a:lnTo>
                    <a:pt x="14469" y="18156"/>
                  </a:lnTo>
                  <a:lnTo>
                    <a:pt x="14469" y="18134"/>
                  </a:lnTo>
                  <a:lnTo>
                    <a:pt x="14464" y="18114"/>
                  </a:lnTo>
                  <a:lnTo>
                    <a:pt x="14455" y="18115"/>
                  </a:lnTo>
                  <a:lnTo>
                    <a:pt x="14449" y="18106"/>
                  </a:lnTo>
                  <a:lnTo>
                    <a:pt x="14454" y="18095"/>
                  </a:lnTo>
                  <a:lnTo>
                    <a:pt x="14464" y="18094"/>
                  </a:lnTo>
                  <a:lnTo>
                    <a:pt x="14464" y="18104"/>
                  </a:lnTo>
                  <a:lnTo>
                    <a:pt x="14471" y="18117"/>
                  </a:lnTo>
                  <a:lnTo>
                    <a:pt x="14474" y="18117"/>
                  </a:lnTo>
                  <a:lnTo>
                    <a:pt x="14474" y="18112"/>
                  </a:lnTo>
                  <a:lnTo>
                    <a:pt x="14469" y="18094"/>
                  </a:lnTo>
                  <a:lnTo>
                    <a:pt x="14469" y="18084"/>
                  </a:lnTo>
                  <a:lnTo>
                    <a:pt x="14463" y="18080"/>
                  </a:lnTo>
                  <a:lnTo>
                    <a:pt x="14460" y="18081"/>
                  </a:lnTo>
                  <a:lnTo>
                    <a:pt x="14457" y="18085"/>
                  </a:lnTo>
                  <a:lnTo>
                    <a:pt x="14451" y="18096"/>
                  </a:lnTo>
                  <a:lnTo>
                    <a:pt x="14439" y="18097"/>
                  </a:lnTo>
                  <a:lnTo>
                    <a:pt x="14427" y="18094"/>
                  </a:lnTo>
                  <a:lnTo>
                    <a:pt x="14424" y="18090"/>
                  </a:lnTo>
                  <a:lnTo>
                    <a:pt x="14420" y="18080"/>
                  </a:lnTo>
                  <a:lnTo>
                    <a:pt x="14417" y="18076"/>
                  </a:lnTo>
                  <a:lnTo>
                    <a:pt x="14411" y="18073"/>
                  </a:lnTo>
                  <a:lnTo>
                    <a:pt x="14408" y="18078"/>
                  </a:lnTo>
                  <a:lnTo>
                    <a:pt x="14405" y="18078"/>
                  </a:lnTo>
                  <a:lnTo>
                    <a:pt x="14402" y="18073"/>
                  </a:lnTo>
                  <a:lnTo>
                    <a:pt x="14402" y="18064"/>
                  </a:lnTo>
                  <a:lnTo>
                    <a:pt x="14395" y="18060"/>
                  </a:lnTo>
                  <a:lnTo>
                    <a:pt x="14389" y="18061"/>
                  </a:lnTo>
                  <a:lnTo>
                    <a:pt x="14383" y="18057"/>
                  </a:lnTo>
                  <a:lnTo>
                    <a:pt x="14380" y="18052"/>
                  </a:lnTo>
                  <a:lnTo>
                    <a:pt x="14383" y="18052"/>
                  </a:lnTo>
                  <a:lnTo>
                    <a:pt x="14391" y="18046"/>
                  </a:lnTo>
                  <a:lnTo>
                    <a:pt x="14401" y="18050"/>
                  </a:lnTo>
                  <a:lnTo>
                    <a:pt x="14404" y="18045"/>
                  </a:lnTo>
                  <a:lnTo>
                    <a:pt x="14400" y="18036"/>
                  </a:lnTo>
                  <a:lnTo>
                    <a:pt x="14397" y="18036"/>
                  </a:lnTo>
                  <a:lnTo>
                    <a:pt x="14397" y="18031"/>
                  </a:lnTo>
                  <a:lnTo>
                    <a:pt x="14388" y="18037"/>
                  </a:lnTo>
                  <a:lnTo>
                    <a:pt x="14382" y="18043"/>
                  </a:lnTo>
                  <a:lnTo>
                    <a:pt x="14379" y="18039"/>
                  </a:lnTo>
                  <a:lnTo>
                    <a:pt x="14378" y="18029"/>
                  </a:lnTo>
                  <a:lnTo>
                    <a:pt x="14381" y="18024"/>
                  </a:lnTo>
                  <a:lnTo>
                    <a:pt x="14387" y="18009"/>
                  </a:lnTo>
                  <a:lnTo>
                    <a:pt x="14398" y="17998"/>
                  </a:lnTo>
                  <a:lnTo>
                    <a:pt x="14407" y="17988"/>
                  </a:lnTo>
                  <a:lnTo>
                    <a:pt x="14412" y="17982"/>
                  </a:lnTo>
                  <a:lnTo>
                    <a:pt x="14419" y="17981"/>
                  </a:lnTo>
                  <a:lnTo>
                    <a:pt x="14419" y="17991"/>
                  </a:lnTo>
                  <a:lnTo>
                    <a:pt x="14416" y="17996"/>
                  </a:lnTo>
                  <a:lnTo>
                    <a:pt x="14414" y="18001"/>
                  </a:lnTo>
                  <a:lnTo>
                    <a:pt x="14408" y="18006"/>
                  </a:lnTo>
                  <a:lnTo>
                    <a:pt x="14402" y="18007"/>
                  </a:lnTo>
                  <a:lnTo>
                    <a:pt x="14402" y="18016"/>
                  </a:lnTo>
                  <a:lnTo>
                    <a:pt x="14406" y="18025"/>
                  </a:lnTo>
                  <a:lnTo>
                    <a:pt x="14409" y="18034"/>
                  </a:lnTo>
                  <a:lnTo>
                    <a:pt x="14415" y="18034"/>
                  </a:lnTo>
                  <a:lnTo>
                    <a:pt x="14419" y="18034"/>
                  </a:lnTo>
                  <a:lnTo>
                    <a:pt x="14422" y="18042"/>
                  </a:lnTo>
                  <a:lnTo>
                    <a:pt x="14424" y="18040"/>
                  </a:lnTo>
                  <a:lnTo>
                    <a:pt x="14424" y="18031"/>
                  </a:lnTo>
                  <a:lnTo>
                    <a:pt x="14418" y="18033"/>
                  </a:lnTo>
                  <a:lnTo>
                    <a:pt x="14415" y="18024"/>
                  </a:lnTo>
                  <a:lnTo>
                    <a:pt x="14417" y="18019"/>
                  </a:lnTo>
                  <a:lnTo>
                    <a:pt x="14423" y="18014"/>
                  </a:lnTo>
                  <a:lnTo>
                    <a:pt x="14429" y="18013"/>
                  </a:lnTo>
                  <a:lnTo>
                    <a:pt x="14432" y="18017"/>
                  </a:lnTo>
                  <a:lnTo>
                    <a:pt x="14433" y="18027"/>
                  </a:lnTo>
                  <a:lnTo>
                    <a:pt x="14442" y="18030"/>
                  </a:lnTo>
                  <a:lnTo>
                    <a:pt x="14445" y="18025"/>
                  </a:lnTo>
                  <a:lnTo>
                    <a:pt x="14448" y="18030"/>
                  </a:lnTo>
                  <a:lnTo>
                    <a:pt x="14448" y="18035"/>
                  </a:lnTo>
                  <a:lnTo>
                    <a:pt x="14452" y="18039"/>
                  </a:lnTo>
                  <a:lnTo>
                    <a:pt x="14461" y="18038"/>
                  </a:lnTo>
                  <a:lnTo>
                    <a:pt x="14473" y="18041"/>
                  </a:lnTo>
                  <a:lnTo>
                    <a:pt x="14476" y="18045"/>
                  </a:lnTo>
                  <a:lnTo>
                    <a:pt x="14477" y="18055"/>
                  </a:lnTo>
                  <a:lnTo>
                    <a:pt x="14480" y="18059"/>
                  </a:lnTo>
                  <a:lnTo>
                    <a:pt x="14492" y="18058"/>
                  </a:lnTo>
                  <a:lnTo>
                    <a:pt x="14492" y="18053"/>
                  </a:lnTo>
                  <a:lnTo>
                    <a:pt x="14482" y="18044"/>
                  </a:lnTo>
                  <a:lnTo>
                    <a:pt x="14479" y="18036"/>
                  </a:lnTo>
                  <a:lnTo>
                    <a:pt x="14479" y="18031"/>
                  </a:lnTo>
                  <a:lnTo>
                    <a:pt x="14481" y="18026"/>
                  </a:lnTo>
                  <a:lnTo>
                    <a:pt x="14484" y="18025"/>
                  </a:lnTo>
                  <a:lnTo>
                    <a:pt x="14497" y="18038"/>
                  </a:lnTo>
                  <a:lnTo>
                    <a:pt x="14507" y="18056"/>
                  </a:lnTo>
                  <a:lnTo>
                    <a:pt x="14507" y="18060"/>
                  </a:lnTo>
                  <a:lnTo>
                    <a:pt x="14505" y="18066"/>
                  </a:lnTo>
                  <a:lnTo>
                    <a:pt x="14498" y="18062"/>
                  </a:lnTo>
                  <a:lnTo>
                    <a:pt x="14489" y="18062"/>
                  </a:lnTo>
                  <a:lnTo>
                    <a:pt x="14492" y="18067"/>
                  </a:lnTo>
                  <a:lnTo>
                    <a:pt x="14496" y="18071"/>
                  </a:lnTo>
                  <a:lnTo>
                    <a:pt x="14505" y="18074"/>
                  </a:lnTo>
                  <a:lnTo>
                    <a:pt x="14522" y="18069"/>
                  </a:lnTo>
                  <a:lnTo>
                    <a:pt x="14548" y="18068"/>
                  </a:lnTo>
                  <a:lnTo>
                    <a:pt x="14548" y="18063"/>
                  </a:lnTo>
                  <a:lnTo>
                    <a:pt x="14546" y="18058"/>
                  </a:lnTo>
                  <a:lnTo>
                    <a:pt x="14548" y="18059"/>
                  </a:lnTo>
                  <a:lnTo>
                    <a:pt x="14548" y="18055"/>
                  </a:lnTo>
                  <a:lnTo>
                    <a:pt x="14529" y="18045"/>
                  </a:lnTo>
                  <a:lnTo>
                    <a:pt x="14523" y="18036"/>
                  </a:lnTo>
                  <a:lnTo>
                    <a:pt x="14519" y="18031"/>
                  </a:lnTo>
                  <a:lnTo>
                    <a:pt x="14520" y="18026"/>
                  </a:lnTo>
                  <a:lnTo>
                    <a:pt x="14525" y="18025"/>
                  </a:lnTo>
                  <a:lnTo>
                    <a:pt x="14530" y="18029"/>
                  </a:lnTo>
                  <a:lnTo>
                    <a:pt x="14533" y="18034"/>
                  </a:lnTo>
                  <a:lnTo>
                    <a:pt x="14537" y="18043"/>
                  </a:lnTo>
                  <a:lnTo>
                    <a:pt x="14534" y="18048"/>
                  </a:lnTo>
                  <a:lnTo>
                    <a:pt x="14540" y="18034"/>
                  </a:lnTo>
                  <a:lnTo>
                    <a:pt x="14543" y="18034"/>
                  </a:lnTo>
                  <a:lnTo>
                    <a:pt x="14546" y="18032"/>
                  </a:lnTo>
                  <a:lnTo>
                    <a:pt x="14549" y="18036"/>
                  </a:lnTo>
                  <a:lnTo>
                    <a:pt x="14558" y="18043"/>
                  </a:lnTo>
                  <a:lnTo>
                    <a:pt x="14564" y="18047"/>
                  </a:lnTo>
                  <a:lnTo>
                    <a:pt x="14570" y="18052"/>
                  </a:lnTo>
                  <a:lnTo>
                    <a:pt x="14574" y="18057"/>
                  </a:lnTo>
                  <a:lnTo>
                    <a:pt x="14574" y="18061"/>
                  </a:lnTo>
                  <a:lnTo>
                    <a:pt x="14571" y="18067"/>
                  </a:lnTo>
                  <a:lnTo>
                    <a:pt x="14568" y="18067"/>
                  </a:lnTo>
                  <a:lnTo>
                    <a:pt x="14562" y="18063"/>
                  </a:lnTo>
                  <a:lnTo>
                    <a:pt x="14559" y="18068"/>
                  </a:lnTo>
                  <a:lnTo>
                    <a:pt x="14562" y="18068"/>
                  </a:lnTo>
                  <a:lnTo>
                    <a:pt x="14565" y="18073"/>
                  </a:lnTo>
                  <a:lnTo>
                    <a:pt x="14569" y="18076"/>
                  </a:lnTo>
                  <a:lnTo>
                    <a:pt x="14566" y="18082"/>
                  </a:lnTo>
                  <a:lnTo>
                    <a:pt x="14560" y="18087"/>
                  </a:lnTo>
                  <a:lnTo>
                    <a:pt x="14561" y="18097"/>
                  </a:lnTo>
                  <a:lnTo>
                    <a:pt x="14564" y="18123"/>
                  </a:lnTo>
                  <a:lnTo>
                    <a:pt x="14564" y="18156"/>
                  </a:lnTo>
                  <a:lnTo>
                    <a:pt x="14573" y="18156"/>
                  </a:lnTo>
                  <a:lnTo>
                    <a:pt x="14582" y="18117"/>
                  </a:lnTo>
                  <a:lnTo>
                    <a:pt x="14587" y="18100"/>
                  </a:lnTo>
                  <a:lnTo>
                    <a:pt x="14593" y="18094"/>
                  </a:lnTo>
                  <a:lnTo>
                    <a:pt x="14600" y="18104"/>
                  </a:lnTo>
                  <a:lnTo>
                    <a:pt x="14605" y="18130"/>
                  </a:lnTo>
                  <a:lnTo>
                    <a:pt x="14602" y="18144"/>
                  </a:lnTo>
                  <a:lnTo>
                    <a:pt x="14600" y="18154"/>
                  </a:lnTo>
                  <a:lnTo>
                    <a:pt x="14594" y="18159"/>
                  </a:lnTo>
                  <a:lnTo>
                    <a:pt x="14594" y="18168"/>
                  </a:lnTo>
                  <a:lnTo>
                    <a:pt x="14618" y="18166"/>
                  </a:lnTo>
                  <a:lnTo>
                    <a:pt x="14628" y="18174"/>
                  </a:lnTo>
                  <a:lnTo>
                    <a:pt x="14640" y="18177"/>
                  </a:lnTo>
                  <a:lnTo>
                    <a:pt x="14643" y="18172"/>
                  </a:lnTo>
                  <a:lnTo>
                    <a:pt x="14643" y="18167"/>
                  </a:lnTo>
                  <a:lnTo>
                    <a:pt x="14651" y="18157"/>
                  </a:lnTo>
                  <a:lnTo>
                    <a:pt x="14660" y="18146"/>
                  </a:lnTo>
                  <a:lnTo>
                    <a:pt x="14672" y="18144"/>
                  </a:lnTo>
                  <a:lnTo>
                    <a:pt x="14675" y="18149"/>
                  </a:lnTo>
                  <a:lnTo>
                    <a:pt x="14675" y="18154"/>
                  </a:lnTo>
                  <a:lnTo>
                    <a:pt x="14669" y="18159"/>
                  </a:lnTo>
                  <a:lnTo>
                    <a:pt x="14661" y="18165"/>
                  </a:lnTo>
                  <a:lnTo>
                    <a:pt x="14658" y="18170"/>
                  </a:lnTo>
                  <a:lnTo>
                    <a:pt x="14661" y="18175"/>
                  </a:lnTo>
                  <a:lnTo>
                    <a:pt x="14677" y="18177"/>
                  </a:lnTo>
                  <a:lnTo>
                    <a:pt x="14680" y="18181"/>
                  </a:lnTo>
                  <a:lnTo>
                    <a:pt x="14680" y="18186"/>
                  </a:lnTo>
                  <a:lnTo>
                    <a:pt x="14671" y="18192"/>
                  </a:lnTo>
                  <a:lnTo>
                    <a:pt x="14672" y="18197"/>
                  </a:lnTo>
                  <a:lnTo>
                    <a:pt x="14675" y="18201"/>
                  </a:lnTo>
                  <a:lnTo>
                    <a:pt x="14681" y="18200"/>
                  </a:lnTo>
                  <a:lnTo>
                    <a:pt x="14690" y="18204"/>
                  </a:lnTo>
                  <a:lnTo>
                    <a:pt x="14702" y="18212"/>
                  </a:lnTo>
                  <a:lnTo>
                    <a:pt x="14721" y="18220"/>
                  </a:lnTo>
                  <a:lnTo>
                    <a:pt x="14733" y="18218"/>
                  </a:lnTo>
                  <a:lnTo>
                    <a:pt x="14732" y="18209"/>
                  </a:lnTo>
                  <a:lnTo>
                    <a:pt x="14726" y="18200"/>
                  </a:lnTo>
                  <a:lnTo>
                    <a:pt x="14726" y="18190"/>
                  </a:lnTo>
                  <a:lnTo>
                    <a:pt x="14747" y="18188"/>
                  </a:lnTo>
                  <a:lnTo>
                    <a:pt x="14750" y="18192"/>
                  </a:lnTo>
                  <a:lnTo>
                    <a:pt x="14750" y="18196"/>
                  </a:lnTo>
                  <a:lnTo>
                    <a:pt x="14745" y="18202"/>
                  </a:lnTo>
                  <a:lnTo>
                    <a:pt x="14738" y="18203"/>
                  </a:lnTo>
                  <a:lnTo>
                    <a:pt x="14739" y="18207"/>
                  </a:lnTo>
                  <a:lnTo>
                    <a:pt x="14742" y="18212"/>
                  </a:lnTo>
                  <a:lnTo>
                    <a:pt x="14749" y="18225"/>
                  </a:lnTo>
                  <a:lnTo>
                    <a:pt x="14759" y="18247"/>
                  </a:lnTo>
                  <a:lnTo>
                    <a:pt x="14772" y="18274"/>
                  </a:lnTo>
                  <a:lnTo>
                    <a:pt x="14778" y="18279"/>
                  </a:lnTo>
                  <a:lnTo>
                    <a:pt x="14782" y="18288"/>
                  </a:lnTo>
                  <a:lnTo>
                    <a:pt x="14783" y="18316"/>
                  </a:lnTo>
                  <a:lnTo>
                    <a:pt x="14790" y="18320"/>
                  </a:lnTo>
                  <a:lnTo>
                    <a:pt x="14796" y="18314"/>
                  </a:lnTo>
                  <a:lnTo>
                    <a:pt x="14797" y="18295"/>
                  </a:lnTo>
                  <a:lnTo>
                    <a:pt x="14803" y="18285"/>
                  </a:lnTo>
                  <a:lnTo>
                    <a:pt x="14809" y="18284"/>
                  </a:lnTo>
                  <a:lnTo>
                    <a:pt x="14813" y="18293"/>
                  </a:lnTo>
                  <a:lnTo>
                    <a:pt x="14810" y="18308"/>
                  </a:lnTo>
                  <a:lnTo>
                    <a:pt x="14811" y="18317"/>
                  </a:lnTo>
                  <a:lnTo>
                    <a:pt x="14814" y="18317"/>
                  </a:lnTo>
                  <a:lnTo>
                    <a:pt x="14816" y="18312"/>
                  </a:lnTo>
                  <a:lnTo>
                    <a:pt x="14822" y="18297"/>
                  </a:lnTo>
                  <a:lnTo>
                    <a:pt x="14824" y="18282"/>
                  </a:lnTo>
                  <a:lnTo>
                    <a:pt x="14820" y="18264"/>
                  </a:lnTo>
                  <a:lnTo>
                    <a:pt x="14814" y="18255"/>
                  </a:lnTo>
                  <a:lnTo>
                    <a:pt x="14813" y="18237"/>
                  </a:lnTo>
                  <a:lnTo>
                    <a:pt x="14816" y="18231"/>
                  </a:lnTo>
                  <a:lnTo>
                    <a:pt x="14839" y="18235"/>
                  </a:lnTo>
                  <a:lnTo>
                    <a:pt x="14860" y="18244"/>
                  </a:lnTo>
                  <a:lnTo>
                    <a:pt x="14860" y="18249"/>
                  </a:lnTo>
                  <a:lnTo>
                    <a:pt x="14849" y="18253"/>
                  </a:lnTo>
                  <a:lnTo>
                    <a:pt x="14849" y="18252"/>
                  </a:lnTo>
                  <a:lnTo>
                    <a:pt x="14851" y="18256"/>
                  </a:lnTo>
                  <a:lnTo>
                    <a:pt x="14850" y="18261"/>
                  </a:lnTo>
                  <a:lnTo>
                    <a:pt x="14838" y="18300"/>
                  </a:lnTo>
                  <a:lnTo>
                    <a:pt x="14827" y="18329"/>
                  </a:lnTo>
                  <a:lnTo>
                    <a:pt x="14821" y="18306"/>
                  </a:lnTo>
                  <a:lnTo>
                    <a:pt x="14817" y="18278"/>
                  </a:lnTo>
                  <a:lnTo>
                    <a:pt x="14814" y="18278"/>
                  </a:lnTo>
                  <a:lnTo>
                    <a:pt x="14811" y="18307"/>
                  </a:lnTo>
                  <a:lnTo>
                    <a:pt x="14818" y="18333"/>
                  </a:lnTo>
                  <a:lnTo>
                    <a:pt x="14824" y="18343"/>
                  </a:lnTo>
                  <a:lnTo>
                    <a:pt x="14830" y="18374"/>
                  </a:lnTo>
                  <a:lnTo>
                    <a:pt x="14833" y="18400"/>
                  </a:lnTo>
                  <a:lnTo>
                    <a:pt x="14836" y="18400"/>
                  </a:lnTo>
                  <a:lnTo>
                    <a:pt x="14848" y="18365"/>
                  </a:lnTo>
                  <a:lnTo>
                    <a:pt x="14860" y="18340"/>
                  </a:lnTo>
                  <a:lnTo>
                    <a:pt x="14859" y="18323"/>
                  </a:lnTo>
                  <a:lnTo>
                    <a:pt x="14855" y="18306"/>
                  </a:lnTo>
                  <a:lnTo>
                    <a:pt x="14851" y="18286"/>
                  </a:lnTo>
                  <a:lnTo>
                    <a:pt x="14854" y="18280"/>
                  </a:lnTo>
                  <a:lnTo>
                    <a:pt x="14857" y="18284"/>
                  </a:lnTo>
                  <a:lnTo>
                    <a:pt x="14864" y="18288"/>
                  </a:lnTo>
                  <a:lnTo>
                    <a:pt x="14884" y="18327"/>
                  </a:lnTo>
                  <a:lnTo>
                    <a:pt x="14894" y="18345"/>
                  </a:lnTo>
                  <a:lnTo>
                    <a:pt x="14924" y="18371"/>
                  </a:lnTo>
                  <a:lnTo>
                    <a:pt x="14938" y="18371"/>
                  </a:lnTo>
                  <a:lnTo>
                    <a:pt x="14938" y="18366"/>
                  </a:lnTo>
                  <a:lnTo>
                    <a:pt x="14923" y="18352"/>
                  </a:lnTo>
                  <a:lnTo>
                    <a:pt x="14911" y="18338"/>
                  </a:lnTo>
                  <a:lnTo>
                    <a:pt x="14908" y="18334"/>
                  </a:lnTo>
                  <a:lnTo>
                    <a:pt x="14912" y="18328"/>
                  </a:lnTo>
                  <a:lnTo>
                    <a:pt x="14915" y="18328"/>
                  </a:lnTo>
                  <a:lnTo>
                    <a:pt x="14914" y="18323"/>
                  </a:lnTo>
                  <a:lnTo>
                    <a:pt x="14907" y="18310"/>
                  </a:lnTo>
                  <a:lnTo>
                    <a:pt x="14907" y="18296"/>
                  </a:lnTo>
                  <a:lnTo>
                    <a:pt x="14909" y="18286"/>
                  </a:lnTo>
                  <a:lnTo>
                    <a:pt x="14908" y="18276"/>
                  </a:lnTo>
                  <a:lnTo>
                    <a:pt x="14902" y="18263"/>
                  </a:lnTo>
                  <a:lnTo>
                    <a:pt x="14895" y="18255"/>
                  </a:lnTo>
                  <a:lnTo>
                    <a:pt x="14898" y="18249"/>
                  </a:lnTo>
                  <a:lnTo>
                    <a:pt x="14901" y="18244"/>
                  </a:lnTo>
                  <a:lnTo>
                    <a:pt x="14910" y="18248"/>
                  </a:lnTo>
                  <a:lnTo>
                    <a:pt x="14917" y="18257"/>
                  </a:lnTo>
                  <a:lnTo>
                    <a:pt x="14921" y="18275"/>
                  </a:lnTo>
                  <a:lnTo>
                    <a:pt x="14924" y="18289"/>
                  </a:lnTo>
                  <a:lnTo>
                    <a:pt x="14928" y="18298"/>
                  </a:lnTo>
                  <a:lnTo>
                    <a:pt x="14934" y="18302"/>
                  </a:lnTo>
                  <a:lnTo>
                    <a:pt x="14937" y="18297"/>
                  </a:lnTo>
                  <a:lnTo>
                    <a:pt x="14930" y="18274"/>
                  </a:lnTo>
                  <a:lnTo>
                    <a:pt x="14926" y="18265"/>
                  </a:lnTo>
                  <a:lnTo>
                    <a:pt x="14926" y="18256"/>
                  </a:lnTo>
                  <a:lnTo>
                    <a:pt x="14932" y="18255"/>
                  </a:lnTo>
                  <a:lnTo>
                    <a:pt x="14935" y="18259"/>
                  </a:lnTo>
                  <a:lnTo>
                    <a:pt x="14939" y="18273"/>
                  </a:lnTo>
                  <a:lnTo>
                    <a:pt x="14939" y="18282"/>
                  </a:lnTo>
                  <a:lnTo>
                    <a:pt x="14943" y="18292"/>
                  </a:lnTo>
                  <a:lnTo>
                    <a:pt x="14949" y="18291"/>
                  </a:lnTo>
                  <a:lnTo>
                    <a:pt x="14948" y="18272"/>
                  </a:lnTo>
                  <a:lnTo>
                    <a:pt x="14945" y="18267"/>
                  </a:lnTo>
                  <a:lnTo>
                    <a:pt x="14947" y="18253"/>
                  </a:lnTo>
                  <a:lnTo>
                    <a:pt x="14952" y="18243"/>
                  </a:lnTo>
                  <a:lnTo>
                    <a:pt x="14955" y="18233"/>
                  </a:lnTo>
                  <a:lnTo>
                    <a:pt x="14955" y="18228"/>
                  </a:lnTo>
                  <a:lnTo>
                    <a:pt x="14951" y="18224"/>
                  </a:lnTo>
                  <a:lnTo>
                    <a:pt x="14942" y="18225"/>
                  </a:lnTo>
                  <a:lnTo>
                    <a:pt x="14933" y="18231"/>
                  </a:lnTo>
                  <a:lnTo>
                    <a:pt x="14930" y="18236"/>
                  </a:lnTo>
                  <a:lnTo>
                    <a:pt x="14931" y="18241"/>
                  </a:lnTo>
                  <a:lnTo>
                    <a:pt x="14919" y="18242"/>
                  </a:lnTo>
                  <a:lnTo>
                    <a:pt x="14915" y="18233"/>
                  </a:lnTo>
                  <a:lnTo>
                    <a:pt x="14918" y="18228"/>
                  </a:lnTo>
                  <a:lnTo>
                    <a:pt x="14918" y="18223"/>
                  </a:lnTo>
                  <a:lnTo>
                    <a:pt x="14921" y="18218"/>
                  </a:lnTo>
                  <a:lnTo>
                    <a:pt x="14927" y="18222"/>
                  </a:lnTo>
                  <a:lnTo>
                    <a:pt x="14930" y="18226"/>
                  </a:lnTo>
                  <a:lnTo>
                    <a:pt x="14933" y="18212"/>
                  </a:lnTo>
                  <a:lnTo>
                    <a:pt x="14932" y="18203"/>
                  </a:lnTo>
                  <a:lnTo>
                    <a:pt x="14935" y="18198"/>
                  </a:lnTo>
                  <a:lnTo>
                    <a:pt x="14944" y="18187"/>
                  </a:lnTo>
                  <a:lnTo>
                    <a:pt x="14949" y="18177"/>
                  </a:lnTo>
                  <a:lnTo>
                    <a:pt x="14952" y="18171"/>
                  </a:lnTo>
                  <a:lnTo>
                    <a:pt x="14948" y="18167"/>
                  </a:lnTo>
                  <a:lnTo>
                    <a:pt x="14928" y="18170"/>
                  </a:lnTo>
                  <a:lnTo>
                    <a:pt x="14928" y="18184"/>
                  </a:lnTo>
                  <a:lnTo>
                    <a:pt x="14926" y="18194"/>
                  </a:lnTo>
                  <a:lnTo>
                    <a:pt x="14922" y="18189"/>
                  </a:lnTo>
                  <a:lnTo>
                    <a:pt x="14916" y="18185"/>
                  </a:lnTo>
                  <a:lnTo>
                    <a:pt x="14913" y="18191"/>
                  </a:lnTo>
                  <a:lnTo>
                    <a:pt x="14914" y="18200"/>
                  </a:lnTo>
                  <a:lnTo>
                    <a:pt x="14911" y="18205"/>
                  </a:lnTo>
                  <a:lnTo>
                    <a:pt x="14896" y="18212"/>
                  </a:lnTo>
                  <a:lnTo>
                    <a:pt x="14908" y="18196"/>
                  </a:lnTo>
                  <a:lnTo>
                    <a:pt x="14909" y="18173"/>
                  </a:lnTo>
                  <a:lnTo>
                    <a:pt x="14898" y="18193"/>
                  </a:lnTo>
                  <a:lnTo>
                    <a:pt x="14889" y="18189"/>
                  </a:lnTo>
                  <a:lnTo>
                    <a:pt x="14895" y="18179"/>
                  </a:lnTo>
                  <a:lnTo>
                    <a:pt x="14900" y="18173"/>
                  </a:lnTo>
                  <a:lnTo>
                    <a:pt x="14888" y="18165"/>
                  </a:lnTo>
                  <a:lnTo>
                    <a:pt x="14909" y="18158"/>
                  </a:lnTo>
                  <a:lnTo>
                    <a:pt x="14908" y="18144"/>
                  </a:lnTo>
                  <a:lnTo>
                    <a:pt x="14893" y="18150"/>
                  </a:lnTo>
                  <a:lnTo>
                    <a:pt x="14898" y="18131"/>
                  </a:lnTo>
                  <a:lnTo>
                    <a:pt x="14891" y="18117"/>
                  </a:lnTo>
                  <a:lnTo>
                    <a:pt x="14888" y="18118"/>
                  </a:lnTo>
                  <a:lnTo>
                    <a:pt x="14867" y="18106"/>
                  </a:lnTo>
                  <a:lnTo>
                    <a:pt x="14859" y="18079"/>
                  </a:lnTo>
                  <a:lnTo>
                    <a:pt x="14861" y="18103"/>
                  </a:lnTo>
                  <a:lnTo>
                    <a:pt x="14837" y="18128"/>
                  </a:lnTo>
                  <a:lnTo>
                    <a:pt x="14838" y="18143"/>
                  </a:lnTo>
                  <a:lnTo>
                    <a:pt x="14829" y="18140"/>
                  </a:lnTo>
                  <a:lnTo>
                    <a:pt x="14837" y="18110"/>
                  </a:lnTo>
                  <a:lnTo>
                    <a:pt x="14830" y="18092"/>
                  </a:lnTo>
                  <a:lnTo>
                    <a:pt x="14814" y="18084"/>
                  </a:lnTo>
                  <a:lnTo>
                    <a:pt x="14794" y="18110"/>
                  </a:lnTo>
                  <a:lnTo>
                    <a:pt x="14779" y="18108"/>
                  </a:lnTo>
                  <a:lnTo>
                    <a:pt x="14773" y="18104"/>
                  </a:lnTo>
                  <a:lnTo>
                    <a:pt x="14766" y="18095"/>
                  </a:lnTo>
                  <a:lnTo>
                    <a:pt x="14769" y="18090"/>
                  </a:lnTo>
                  <a:lnTo>
                    <a:pt x="14772" y="18089"/>
                  </a:lnTo>
                  <a:lnTo>
                    <a:pt x="14775" y="18079"/>
                  </a:lnTo>
                  <a:lnTo>
                    <a:pt x="14777" y="18074"/>
                  </a:lnTo>
                  <a:lnTo>
                    <a:pt x="14784" y="18079"/>
                  </a:lnTo>
                  <a:lnTo>
                    <a:pt x="14789" y="18078"/>
                  </a:lnTo>
                  <a:lnTo>
                    <a:pt x="14787" y="18073"/>
                  </a:lnTo>
                  <a:lnTo>
                    <a:pt x="14782" y="18067"/>
                  </a:lnTo>
                  <a:lnTo>
                    <a:pt x="14782" y="18062"/>
                  </a:lnTo>
                  <a:lnTo>
                    <a:pt x="14786" y="18058"/>
                  </a:lnTo>
                  <a:lnTo>
                    <a:pt x="14787" y="18058"/>
                  </a:lnTo>
                  <a:lnTo>
                    <a:pt x="14783" y="18055"/>
                  </a:lnTo>
                  <a:lnTo>
                    <a:pt x="14782" y="18060"/>
                  </a:lnTo>
                  <a:lnTo>
                    <a:pt x="14782" y="18061"/>
                  </a:lnTo>
                  <a:lnTo>
                    <a:pt x="14782" y="18065"/>
                  </a:lnTo>
                  <a:lnTo>
                    <a:pt x="14766" y="18048"/>
                  </a:lnTo>
                  <a:lnTo>
                    <a:pt x="14759" y="18034"/>
                  </a:lnTo>
                  <a:lnTo>
                    <a:pt x="14756" y="18034"/>
                  </a:lnTo>
                  <a:lnTo>
                    <a:pt x="14752" y="18043"/>
                  </a:lnTo>
                  <a:lnTo>
                    <a:pt x="14743" y="18050"/>
                  </a:lnTo>
                  <a:lnTo>
                    <a:pt x="14734" y="18061"/>
                  </a:lnTo>
                  <a:lnTo>
                    <a:pt x="14723" y="18074"/>
                  </a:lnTo>
                  <a:lnTo>
                    <a:pt x="14708" y="18082"/>
                  </a:lnTo>
                  <a:lnTo>
                    <a:pt x="14699" y="18084"/>
                  </a:lnTo>
                  <a:lnTo>
                    <a:pt x="14693" y="18080"/>
                  </a:lnTo>
                  <a:lnTo>
                    <a:pt x="14686" y="18057"/>
                  </a:lnTo>
                  <a:lnTo>
                    <a:pt x="14686" y="18034"/>
                  </a:lnTo>
                  <a:lnTo>
                    <a:pt x="14689" y="18034"/>
                  </a:lnTo>
                  <a:lnTo>
                    <a:pt x="14692" y="18043"/>
                  </a:lnTo>
                  <a:lnTo>
                    <a:pt x="14695" y="18049"/>
                  </a:lnTo>
                  <a:lnTo>
                    <a:pt x="14698" y="18061"/>
                  </a:lnTo>
                  <a:lnTo>
                    <a:pt x="14704" y="18068"/>
                  </a:lnTo>
                  <a:lnTo>
                    <a:pt x="14707" y="18063"/>
                  </a:lnTo>
                  <a:lnTo>
                    <a:pt x="14703" y="18055"/>
                  </a:lnTo>
                  <a:lnTo>
                    <a:pt x="14704" y="18051"/>
                  </a:lnTo>
                  <a:lnTo>
                    <a:pt x="14704" y="18046"/>
                  </a:lnTo>
                  <a:lnTo>
                    <a:pt x="14704" y="18041"/>
                  </a:lnTo>
                  <a:lnTo>
                    <a:pt x="14706" y="18037"/>
                  </a:lnTo>
                  <a:lnTo>
                    <a:pt x="14710" y="18026"/>
                  </a:lnTo>
                  <a:lnTo>
                    <a:pt x="14709" y="18022"/>
                  </a:lnTo>
                  <a:lnTo>
                    <a:pt x="14702" y="18023"/>
                  </a:lnTo>
                  <a:lnTo>
                    <a:pt x="14699" y="18027"/>
                  </a:lnTo>
                  <a:lnTo>
                    <a:pt x="14696" y="18032"/>
                  </a:lnTo>
                  <a:lnTo>
                    <a:pt x="14687" y="18029"/>
                  </a:lnTo>
                  <a:lnTo>
                    <a:pt x="14681" y="18025"/>
                  </a:lnTo>
                  <a:lnTo>
                    <a:pt x="14668" y="18012"/>
                  </a:lnTo>
                  <a:lnTo>
                    <a:pt x="14662" y="18008"/>
                  </a:lnTo>
                  <a:lnTo>
                    <a:pt x="14655" y="17999"/>
                  </a:lnTo>
                  <a:lnTo>
                    <a:pt x="14646" y="17996"/>
                  </a:lnTo>
                  <a:lnTo>
                    <a:pt x="14630" y="17998"/>
                  </a:lnTo>
                  <a:lnTo>
                    <a:pt x="14626" y="17994"/>
                  </a:lnTo>
                  <a:lnTo>
                    <a:pt x="14626" y="17989"/>
                  </a:lnTo>
                  <a:lnTo>
                    <a:pt x="14626" y="17984"/>
                  </a:lnTo>
                  <a:lnTo>
                    <a:pt x="14628" y="17979"/>
                  </a:lnTo>
                  <a:lnTo>
                    <a:pt x="14624" y="17970"/>
                  </a:lnTo>
                  <a:lnTo>
                    <a:pt x="14621" y="17966"/>
                  </a:lnTo>
                  <a:lnTo>
                    <a:pt x="14614" y="17952"/>
                  </a:lnTo>
                  <a:lnTo>
                    <a:pt x="14602" y="17950"/>
                  </a:lnTo>
                  <a:lnTo>
                    <a:pt x="14592" y="17946"/>
                  </a:lnTo>
                  <a:lnTo>
                    <a:pt x="14583" y="17942"/>
                  </a:lnTo>
                  <a:lnTo>
                    <a:pt x="14576" y="17933"/>
                  </a:lnTo>
                  <a:lnTo>
                    <a:pt x="14573" y="17929"/>
                  </a:lnTo>
                  <a:lnTo>
                    <a:pt x="14573" y="17919"/>
                  </a:lnTo>
                  <a:lnTo>
                    <a:pt x="14576" y="17919"/>
                  </a:lnTo>
                  <a:lnTo>
                    <a:pt x="14585" y="17927"/>
                  </a:lnTo>
                  <a:lnTo>
                    <a:pt x="14589" y="17931"/>
                  </a:lnTo>
                  <a:lnTo>
                    <a:pt x="14595" y="17940"/>
                  </a:lnTo>
                  <a:lnTo>
                    <a:pt x="14604" y="17939"/>
                  </a:lnTo>
                  <a:lnTo>
                    <a:pt x="14607" y="17934"/>
                  </a:lnTo>
                  <a:lnTo>
                    <a:pt x="14609" y="17924"/>
                  </a:lnTo>
                  <a:lnTo>
                    <a:pt x="14606" y="17920"/>
                  </a:lnTo>
                  <a:lnTo>
                    <a:pt x="14597" y="17917"/>
                  </a:lnTo>
                  <a:lnTo>
                    <a:pt x="14582" y="17918"/>
                  </a:lnTo>
                  <a:lnTo>
                    <a:pt x="14578" y="17910"/>
                  </a:lnTo>
                  <a:lnTo>
                    <a:pt x="14581" y="17904"/>
                  </a:lnTo>
                  <a:lnTo>
                    <a:pt x="14590" y="17899"/>
                  </a:lnTo>
                  <a:lnTo>
                    <a:pt x="14599" y="17902"/>
                  </a:lnTo>
                  <a:lnTo>
                    <a:pt x="14608" y="17905"/>
                  </a:lnTo>
                  <a:lnTo>
                    <a:pt x="14612" y="17910"/>
                  </a:lnTo>
                  <a:lnTo>
                    <a:pt x="14618" y="17919"/>
                  </a:lnTo>
                  <a:lnTo>
                    <a:pt x="14615" y="17924"/>
                  </a:lnTo>
                  <a:lnTo>
                    <a:pt x="14619" y="17928"/>
                  </a:lnTo>
                  <a:lnTo>
                    <a:pt x="14622" y="17933"/>
                  </a:lnTo>
                  <a:lnTo>
                    <a:pt x="14622" y="17928"/>
                  </a:lnTo>
                  <a:lnTo>
                    <a:pt x="14624" y="17923"/>
                  </a:lnTo>
                  <a:lnTo>
                    <a:pt x="14624" y="17913"/>
                  </a:lnTo>
                  <a:lnTo>
                    <a:pt x="14618" y="17909"/>
                  </a:lnTo>
                  <a:lnTo>
                    <a:pt x="14617" y="17905"/>
                  </a:lnTo>
                  <a:lnTo>
                    <a:pt x="14626" y="17903"/>
                  </a:lnTo>
                  <a:lnTo>
                    <a:pt x="14627" y="17907"/>
                  </a:lnTo>
                  <a:lnTo>
                    <a:pt x="14626" y="17911"/>
                  </a:lnTo>
                  <a:lnTo>
                    <a:pt x="14626" y="17916"/>
                  </a:lnTo>
                  <a:lnTo>
                    <a:pt x="14640" y="17915"/>
                  </a:lnTo>
                  <a:lnTo>
                    <a:pt x="14643" y="17901"/>
                  </a:lnTo>
                  <a:lnTo>
                    <a:pt x="14642" y="17891"/>
                  </a:lnTo>
                  <a:lnTo>
                    <a:pt x="14640" y="17892"/>
                  </a:lnTo>
                  <a:lnTo>
                    <a:pt x="14635" y="17897"/>
                  </a:lnTo>
                  <a:lnTo>
                    <a:pt x="14632" y="17898"/>
                  </a:lnTo>
                  <a:lnTo>
                    <a:pt x="14629" y="17894"/>
                  </a:lnTo>
                  <a:lnTo>
                    <a:pt x="14629" y="17889"/>
                  </a:lnTo>
                  <a:lnTo>
                    <a:pt x="14631" y="17884"/>
                  </a:lnTo>
                  <a:lnTo>
                    <a:pt x="14634" y="17895"/>
                  </a:lnTo>
                  <a:lnTo>
                    <a:pt x="14631" y="17911"/>
                  </a:lnTo>
                  <a:lnTo>
                    <a:pt x="14628" y="17911"/>
                  </a:lnTo>
                  <a:lnTo>
                    <a:pt x="14625" y="17896"/>
                  </a:lnTo>
                  <a:lnTo>
                    <a:pt x="14625" y="17891"/>
                  </a:lnTo>
                  <a:lnTo>
                    <a:pt x="14622" y="17890"/>
                  </a:lnTo>
                  <a:lnTo>
                    <a:pt x="14613" y="17875"/>
                  </a:lnTo>
                  <a:lnTo>
                    <a:pt x="14606" y="17869"/>
                  </a:lnTo>
                  <a:lnTo>
                    <a:pt x="14603" y="17859"/>
                  </a:lnTo>
                  <a:lnTo>
                    <a:pt x="14602" y="17845"/>
                  </a:lnTo>
                  <a:lnTo>
                    <a:pt x="14606" y="17845"/>
                  </a:lnTo>
                  <a:lnTo>
                    <a:pt x="14618" y="17848"/>
                  </a:lnTo>
                  <a:lnTo>
                    <a:pt x="14627" y="17861"/>
                  </a:lnTo>
                  <a:lnTo>
                    <a:pt x="14646" y="17873"/>
                  </a:lnTo>
                  <a:lnTo>
                    <a:pt x="14659" y="17876"/>
                  </a:lnTo>
                  <a:lnTo>
                    <a:pt x="14677" y="17878"/>
                  </a:lnTo>
                  <a:lnTo>
                    <a:pt x="14692" y="17890"/>
                  </a:lnTo>
                  <a:lnTo>
                    <a:pt x="14702" y="17906"/>
                  </a:lnTo>
                  <a:lnTo>
                    <a:pt x="14708" y="17911"/>
                  </a:lnTo>
                  <a:lnTo>
                    <a:pt x="14711" y="17911"/>
                  </a:lnTo>
                  <a:lnTo>
                    <a:pt x="14707" y="17890"/>
                  </a:lnTo>
                  <a:lnTo>
                    <a:pt x="14701" y="17876"/>
                  </a:lnTo>
                  <a:lnTo>
                    <a:pt x="14691" y="17865"/>
                  </a:lnTo>
                  <a:lnTo>
                    <a:pt x="14679" y="17865"/>
                  </a:lnTo>
                  <a:lnTo>
                    <a:pt x="14673" y="17860"/>
                  </a:lnTo>
                  <a:lnTo>
                    <a:pt x="14657" y="17886"/>
                  </a:lnTo>
                  <a:lnTo>
                    <a:pt x="14645" y="17911"/>
                  </a:lnTo>
                  <a:lnTo>
                    <a:pt x="14642" y="17911"/>
                  </a:lnTo>
                  <a:lnTo>
                    <a:pt x="14645" y="17877"/>
                  </a:lnTo>
                  <a:lnTo>
                    <a:pt x="14654" y="17857"/>
                  </a:lnTo>
                  <a:lnTo>
                    <a:pt x="14657" y="17845"/>
                  </a:lnTo>
                  <a:lnTo>
                    <a:pt x="14656" y="17837"/>
                  </a:lnTo>
                  <a:lnTo>
                    <a:pt x="14644" y="17832"/>
                  </a:lnTo>
                  <a:lnTo>
                    <a:pt x="14629" y="17833"/>
                  </a:lnTo>
                  <a:lnTo>
                    <a:pt x="14622" y="17819"/>
                  </a:lnTo>
                  <a:lnTo>
                    <a:pt x="14616" y="17815"/>
                  </a:lnTo>
                  <a:lnTo>
                    <a:pt x="14616" y="17805"/>
                  </a:lnTo>
                  <a:lnTo>
                    <a:pt x="14618" y="17800"/>
                  </a:lnTo>
                  <a:lnTo>
                    <a:pt x="14623" y="17781"/>
                  </a:lnTo>
                  <a:lnTo>
                    <a:pt x="14623" y="17771"/>
                  </a:lnTo>
                  <a:lnTo>
                    <a:pt x="14626" y="17766"/>
                  </a:lnTo>
                  <a:lnTo>
                    <a:pt x="14632" y="17770"/>
                  </a:lnTo>
                  <a:lnTo>
                    <a:pt x="14635" y="17774"/>
                  </a:lnTo>
                  <a:lnTo>
                    <a:pt x="14638" y="17778"/>
                  </a:lnTo>
                  <a:lnTo>
                    <a:pt x="14642" y="17783"/>
                  </a:lnTo>
                  <a:lnTo>
                    <a:pt x="14639" y="17788"/>
                  </a:lnTo>
                  <a:lnTo>
                    <a:pt x="14636" y="17793"/>
                  </a:lnTo>
                  <a:lnTo>
                    <a:pt x="14628" y="17793"/>
                  </a:lnTo>
                  <a:lnTo>
                    <a:pt x="14626" y="17798"/>
                  </a:lnTo>
                  <a:lnTo>
                    <a:pt x="14626" y="17802"/>
                  </a:lnTo>
                  <a:lnTo>
                    <a:pt x="14634" y="17807"/>
                  </a:lnTo>
                  <a:lnTo>
                    <a:pt x="14643" y="17805"/>
                  </a:lnTo>
                  <a:lnTo>
                    <a:pt x="14650" y="17796"/>
                  </a:lnTo>
                  <a:lnTo>
                    <a:pt x="14656" y="17791"/>
                  </a:lnTo>
                  <a:lnTo>
                    <a:pt x="14660" y="17795"/>
                  </a:lnTo>
                  <a:lnTo>
                    <a:pt x="14667" y="17804"/>
                  </a:lnTo>
                  <a:lnTo>
                    <a:pt x="14673" y="17802"/>
                  </a:lnTo>
                  <a:lnTo>
                    <a:pt x="14682" y="17797"/>
                  </a:lnTo>
                  <a:lnTo>
                    <a:pt x="14685" y="17792"/>
                  </a:lnTo>
                  <a:lnTo>
                    <a:pt x="14687" y="17782"/>
                  </a:lnTo>
                  <a:lnTo>
                    <a:pt x="14680" y="17773"/>
                  </a:lnTo>
                  <a:lnTo>
                    <a:pt x="14675" y="17774"/>
                  </a:lnTo>
                  <a:lnTo>
                    <a:pt x="14671" y="17782"/>
                  </a:lnTo>
                  <a:lnTo>
                    <a:pt x="14673" y="17789"/>
                  </a:lnTo>
                  <a:lnTo>
                    <a:pt x="14676" y="17789"/>
                  </a:lnTo>
                  <a:lnTo>
                    <a:pt x="14680" y="17781"/>
                  </a:lnTo>
                  <a:lnTo>
                    <a:pt x="14683" y="17777"/>
                  </a:lnTo>
                  <a:lnTo>
                    <a:pt x="14689" y="17792"/>
                  </a:lnTo>
                  <a:lnTo>
                    <a:pt x="14688" y="17789"/>
                  </a:lnTo>
                  <a:lnTo>
                    <a:pt x="14685" y="17789"/>
                  </a:lnTo>
                  <a:lnTo>
                    <a:pt x="14679" y="17770"/>
                  </a:lnTo>
                  <a:lnTo>
                    <a:pt x="14670" y="17759"/>
                  </a:lnTo>
                  <a:lnTo>
                    <a:pt x="14667" y="17748"/>
                  </a:lnTo>
                  <a:lnTo>
                    <a:pt x="14669" y="17735"/>
                  </a:lnTo>
                  <a:lnTo>
                    <a:pt x="14672" y="17719"/>
                  </a:lnTo>
                  <a:lnTo>
                    <a:pt x="14677" y="17708"/>
                  </a:lnTo>
                  <a:lnTo>
                    <a:pt x="14680" y="17712"/>
                  </a:lnTo>
                  <a:lnTo>
                    <a:pt x="14684" y="17716"/>
                  </a:lnTo>
                  <a:lnTo>
                    <a:pt x="14690" y="17720"/>
                  </a:lnTo>
                  <a:lnTo>
                    <a:pt x="14702" y="17718"/>
                  </a:lnTo>
                  <a:lnTo>
                    <a:pt x="14708" y="17722"/>
                  </a:lnTo>
                  <a:lnTo>
                    <a:pt x="14714" y="17731"/>
                  </a:lnTo>
                  <a:lnTo>
                    <a:pt x="14715" y="17745"/>
                  </a:lnTo>
                  <a:lnTo>
                    <a:pt x="14719" y="17755"/>
                  </a:lnTo>
                  <a:lnTo>
                    <a:pt x="14722" y="17754"/>
                  </a:lnTo>
                  <a:lnTo>
                    <a:pt x="14725" y="17749"/>
                  </a:lnTo>
                  <a:lnTo>
                    <a:pt x="14728" y="17748"/>
                  </a:lnTo>
                  <a:lnTo>
                    <a:pt x="14728" y="17772"/>
                  </a:lnTo>
                  <a:lnTo>
                    <a:pt x="14732" y="17789"/>
                  </a:lnTo>
                  <a:lnTo>
                    <a:pt x="14735" y="17789"/>
                  </a:lnTo>
                  <a:lnTo>
                    <a:pt x="14737" y="17761"/>
                  </a:lnTo>
                  <a:lnTo>
                    <a:pt x="14743" y="17751"/>
                  </a:lnTo>
                  <a:lnTo>
                    <a:pt x="14746" y="17749"/>
                  </a:lnTo>
                  <a:lnTo>
                    <a:pt x="14749" y="17751"/>
                  </a:lnTo>
                  <a:lnTo>
                    <a:pt x="14761" y="17750"/>
                  </a:lnTo>
                  <a:lnTo>
                    <a:pt x="14764" y="17744"/>
                  </a:lnTo>
                  <a:lnTo>
                    <a:pt x="14761" y="17740"/>
                  </a:lnTo>
                  <a:lnTo>
                    <a:pt x="14754" y="17731"/>
                  </a:lnTo>
                  <a:lnTo>
                    <a:pt x="14748" y="17727"/>
                  </a:lnTo>
                  <a:lnTo>
                    <a:pt x="14741" y="17723"/>
                  </a:lnTo>
                  <a:lnTo>
                    <a:pt x="14727" y="17724"/>
                  </a:lnTo>
                  <a:lnTo>
                    <a:pt x="14720" y="17721"/>
                  </a:lnTo>
                  <a:lnTo>
                    <a:pt x="14720" y="17712"/>
                  </a:lnTo>
                  <a:lnTo>
                    <a:pt x="14722" y="17706"/>
                  </a:lnTo>
                  <a:lnTo>
                    <a:pt x="14716" y="17703"/>
                  </a:lnTo>
                  <a:lnTo>
                    <a:pt x="14713" y="17693"/>
                  </a:lnTo>
                  <a:lnTo>
                    <a:pt x="14713" y="17688"/>
                  </a:lnTo>
                  <a:lnTo>
                    <a:pt x="14722" y="17688"/>
                  </a:lnTo>
                  <a:lnTo>
                    <a:pt x="14718" y="17678"/>
                  </a:lnTo>
                  <a:lnTo>
                    <a:pt x="14715" y="17674"/>
                  </a:lnTo>
                  <a:lnTo>
                    <a:pt x="14708" y="17661"/>
                  </a:lnTo>
                  <a:lnTo>
                    <a:pt x="14701" y="17648"/>
                  </a:lnTo>
                  <a:lnTo>
                    <a:pt x="14698" y="17638"/>
                  </a:lnTo>
                  <a:lnTo>
                    <a:pt x="14698" y="17633"/>
                  </a:lnTo>
                  <a:lnTo>
                    <a:pt x="14700" y="17628"/>
                  </a:lnTo>
                  <a:lnTo>
                    <a:pt x="14703" y="17628"/>
                  </a:lnTo>
                  <a:lnTo>
                    <a:pt x="14712" y="17622"/>
                  </a:lnTo>
                  <a:lnTo>
                    <a:pt x="14730" y="17620"/>
                  </a:lnTo>
                  <a:lnTo>
                    <a:pt x="14733" y="17615"/>
                  </a:lnTo>
                  <a:lnTo>
                    <a:pt x="14732" y="17596"/>
                  </a:lnTo>
                  <a:lnTo>
                    <a:pt x="14720" y="17593"/>
                  </a:lnTo>
                  <a:lnTo>
                    <a:pt x="14714" y="17598"/>
                  </a:lnTo>
                  <a:lnTo>
                    <a:pt x="14703" y="17609"/>
                  </a:lnTo>
                  <a:lnTo>
                    <a:pt x="14697" y="17615"/>
                  </a:lnTo>
                  <a:lnTo>
                    <a:pt x="14691" y="17615"/>
                  </a:lnTo>
                  <a:lnTo>
                    <a:pt x="14688" y="17611"/>
                  </a:lnTo>
                  <a:lnTo>
                    <a:pt x="14684" y="17611"/>
                  </a:lnTo>
                  <a:lnTo>
                    <a:pt x="14683" y="17592"/>
                  </a:lnTo>
                  <a:lnTo>
                    <a:pt x="14696" y="17573"/>
                  </a:lnTo>
                  <a:lnTo>
                    <a:pt x="14702" y="17545"/>
                  </a:lnTo>
                  <a:lnTo>
                    <a:pt x="14704" y="17545"/>
                  </a:lnTo>
                  <a:lnTo>
                    <a:pt x="14704" y="17553"/>
                  </a:lnTo>
                  <a:lnTo>
                    <a:pt x="14695" y="17570"/>
                  </a:lnTo>
                  <a:lnTo>
                    <a:pt x="14689" y="17581"/>
                  </a:lnTo>
                  <a:lnTo>
                    <a:pt x="14686" y="17580"/>
                  </a:lnTo>
                  <a:lnTo>
                    <a:pt x="14686" y="17576"/>
                  </a:lnTo>
                  <a:lnTo>
                    <a:pt x="14688" y="17567"/>
                  </a:lnTo>
                  <a:lnTo>
                    <a:pt x="14694" y="17554"/>
                  </a:lnTo>
                  <a:lnTo>
                    <a:pt x="14700" y="17548"/>
                  </a:lnTo>
                  <a:lnTo>
                    <a:pt x="14702" y="17538"/>
                  </a:lnTo>
                  <a:lnTo>
                    <a:pt x="14702" y="17529"/>
                  </a:lnTo>
                  <a:lnTo>
                    <a:pt x="14695" y="17524"/>
                  </a:lnTo>
                  <a:lnTo>
                    <a:pt x="14692" y="17525"/>
                  </a:lnTo>
                  <a:lnTo>
                    <a:pt x="14687" y="17535"/>
                  </a:lnTo>
                  <a:lnTo>
                    <a:pt x="14684" y="17550"/>
                  </a:lnTo>
                  <a:lnTo>
                    <a:pt x="14682" y="17559"/>
                  </a:lnTo>
                  <a:lnTo>
                    <a:pt x="14676" y="17565"/>
                  </a:lnTo>
                  <a:lnTo>
                    <a:pt x="14673" y="17565"/>
                  </a:lnTo>
                  <a:lnTo>
                    <a:pt x="14670" y="17561"/>
                  </a:lnTo>
                  <a:lnTo>
                    <a:pt x="14659" y="17572"/>
                  </a:lnTo>
                  <a:lnTo>
                    <a:pt x="14650" y="17583"/>
                  </a:lnTo>
                  <a:lnTo>
                    <a:pt x="14644" y="17588"/>
                  </a:lnTo>
                  <a:lnTo>
                    <a:pt x="14644" y="17593"/>
                  </a:lnTo>
                  <a:lnTo>
                    <a:pt x="14641" y="17598"/>
                  </a:lnTo>
                  <a:lnTo>
                    <a:pt x="14645" y="17606"/>
                  </a:lnTo>
                  <a:lnTo>
                    <a:pt x="14645" y="17616"/>
                  </a:lnTo>
                  <a:lnTo>
                    <a:pt x="14644" y="17650"/>
                  </a:lnTo>
                  <a:lnTo>
                    <a:pt x="14640" y="17683"/>
                  </a:lnTo>
                  <a:lnTo>
                    <a:pt x="14634" y="17694"/>
                  </a:lnTo>
                  <a:lnTo>
                    <a:pt x="14628" y="17699"/>
                  </a:lnTo>
                  <a:lnTo>
                    <a:pt x="14620" y="17710"/>
                  </a:lnTo>
                  <a:lnTo>
                    <a:pt x="14599" y="17703"/>
                  </a:lnTo>
                  <a:lnTo>
                    <a:pt x="14583" y="17695"/>
                  </a:lnTo>
                  <a:lnTo>
                    <a:pt x="14576" y="17687"/>
                  </a:lnTo>
                  <a:lnTo>
                    <a:pt x="14573" y="17678"/>
                  </a:lnTo>
                  <a:lnTo>
                    <a:pt x="14572" y="17664"/>
                  </a:lnTo>
                  <a:lnTo>
                    <a:pt x="14578" y="17663"/>
                  </a:lnTo>
                  <a:lnTo>
                    <a:pt x="14581" y="17657"/>
                  </a:lnTo>
                  <a:lnTo>
                    <a:pt x="14584" y="17652"/>
                  </a:lnTo>
                  <a:lnTo>
                    <a:pt x="14580" y="17643"/>
                  </a:lnTo>
                  <a:lnTo>
                    <a:pt x="14577" y="17639"/>
                  </a:lnTo>
                  <a:lnTo>
                    <a:pt x="14565" y="17640"/>
                  </a:lnTo>
                  <a:lnTo>
                    <a:pt x="14556" y="17651"/>
                  </a:lnTo>
                  <a:lnTo>
                    <a:pt x="14545" y="17662"/>
                  </a:lnTo>
                  <a:lnTo>
                    <a:pt x="14536" y="17667"/>
                  </a:lnTo>
                  <a:lnTo>
                    <a:pt x="14530" y="17664"/>
                  </a:lnTo>
                  <a:lnTo>
                    <a:pt x="14523" y="17655"/>
                  </a:lnTo>
                  <a:lnTo>
                    <a:pt x="14516" y="17637"/>
                  </a:lnTo>
                  <a:lnTo>
                    <a:pt x="14512" y="17619"/>
                  </a:lnTo>
                  <a:lnTo>
                    <a:pt x="14518" y="17604"/>
                  </a:lnTo>
                  <a:lnTo>
                    <a:pt x="14523" y="17593"/>
                  </a:lnTo>
                  <a:lnTo>
                    <a:pt x="14534" y="17577"/>
                  </a:lnTo>
                  <a:lnTo>
                    <a:pt x="14543" y="17577"/>
                  </a:lnTo>
                  <a:lnTo>
                    <a:pt x="14553" y="17581"/>
                  </a:lnTo>
                  <a:lnTo>
                    <a:pt x="14568" y="17578"/>
                  </a:lnTo>
                  <a:lnTo>
                    <a:pt x="14570" y="17574"/>
                  </a:lnTo>
                  <a:lnTo>
                    <a:pt x="14556" y="17564"/>
                  </a:lnTo>
                  <a:lnTo>
                    <a:pt x="14548" y="17559"/>
                  </a:lnTo>
                  <a:lnTo>
                    <a:pt x="14548" y="17554"/>
                  </a:lnTo>
                  <a:lnTo>
                    <a:pt x="14574" y="17552"/>
                  </a:lnTo>
                  <a:lnTo>
                    <a:pt x="14582" y="17543"/>
                  </a:lnTo>
                  <a:lnTo>
                    <a:pt x="14584" y="17529"/>
                  </a:lnTo>
                  <a:lnTo>
                    <a:pt x="14587" y="17514"/>
                  </a:lnTo>
                  <a:lnTo>
                    <a:pt x="14607" y="17499"/>
                  </a:lnTo>
                  <a:lnTo>
                    <a:pt x="14626" y="17489"/>
                  </a:lnTo>
                  <a:lnTo>
                    <a:pt x="14626" y="17484"/>
                  </a:lnTo>
                  <a:lnTo>
                    <a:pt x="14609" y="17480"/>
                  </a:lnTo>
                  <a:lnTo>
                    <a:pt x="14618" y="17476"/>
                  </a:lnTo>
                  <a:lnTo>
                    <a:pt x="14626" y="17471"/>
                  </a:lnTo>
                  <a:lnTo>
                    <a:pt x="14626" y="17467"/>
                  </a:lnTo>
                  <a:lnTo>
                    <a:pt x="14611" y="17461"/>
                  </a:lnTo>
                  <a:lnTo>
                    <a:pt x="14607" y="17456"/>
                  </a:lnTo>
                  <a:lnTo>
                    <a:pt x="14611" y="17450"/>
                  </a:lnTo>
                  <a:lnTo>
                    <a:pt x="14618" y="17445"/>
                  </a:lnTo>
                  <a:lnTo>
                    <a:pt x="14626" y="17438"/>
                  </a:lnTo>
                  <a:lnTo>
                    <a:pt x="14619" y="17449"/>
                  </a:lnTo>
                  <a:lnTo>
                    <a:pt x="14613" y="17454"/>
                  </a:lnTo>
                  <a:lnTo>
                    <a:pt x="14607" y="17459"/>
                  </a:lnTo>
                  <a:lnTo>
                    <a:pt x="14604" y="17465"/>
                  </a:lnTo>
                  <a:lnTo>
                    <a:pt x="14611" y="17468"/>
                  </a:lnTo>
                  <a:lnTo>
                    <a:pt x="14617" y="17468"/>
                  </a:lnTo>
                  <a:lnTo>
                    <a:pt x="14623" y="17472"/>
                  </a:lnTo>
                  <a:lnTo>
                    <a:pt x="14629" y="17466"/>
                  </a:lnTo>
                  <a:lnTo>
                    <a:pt x="14631" y="17461"/>
                  </a:lnTo>
                  <a:lnTo>
                    <a:pt x="14631" y="17447"/>
                  </a:lnTo>
                  <a:lnTo>
                    <a:pt x="14634" y="17442"/>
                  </a:lnTo>
                  <a:lnTo>
                    <a:pt x="14641" y="17445"/>
                  </a:lnTo>
                  <a:lnTo>
                    <a:pt x="14643" y="17445"/>
                  </a:lnTo>
                  <a:lnTo>
                    <a:pt x="14649" y="17445"/>
                  </a:lnTo>
                  <a:lnTo>
                    <a:pt x="14648" y="17431"/>
                  </a:lnTo>
                  <a:lnTo>
                    <a:pt x="14654" y="17435"/>
                  </a:lnTo>
                  <a:lnTo>
                    <a:pt x="14663" y="17425"/>
                  </a:lnTo>
                  <a:lnTo>
                    <a:pt x="14675" y="17423"/>
                  </a:lnTo>
                  <a:lnTo>
                    <a:pt x="14675" y="17427"/>
                  </a:lnTo>
                  <a:lnTo>
                    <a:pt x="14679" y="17436"/>
                  </a:lnTo>
                  <a:lnTo>
                    <a:pt x="14682" y="17436"/>
                  </a:lnTo>
                  <a:lnTo>
                    <a:pt x="14685" y="17431"/>
                  </a:lnTo>
                  <a:lnTo>
                    <a:pt x="14687" y="17426"/>
                  </a:lnTo>
                  <a:lnTo>
                    <a:pt x="14687" y="17421"/>
                  </a:lnTo>
                  <a:lnTo>
                    <a:pt x="14684" y="17417"/>
                  </a:lnTo>
                  <a:lnTo>
                    <a:pt x="14684" y="17412"/>
                  </a:lnTo>
                  <a:lnTo>
                    <a:pt x="14689" y="17402"/>
                  </a:lnTo>
                  <a:lnTo>
                    <a:pt x="14695" y="17392"/>
                  </a:lnTo>
                  <a:lnTo>
                    <a:pt x="14694" y="17388"/>
                  </a:lnTo>
                  <a:lnTo>
                    <a:pt x="14691" y="17378"/>
                  </a:lnTo>
                  <a:lnTo>
                    <a:pt x="14691" y="17369"/>
                  </a:lnTo>
                  <a:lnTo>
                    <a:pt x="14702" y="17353"/>
                  </a:lnTo>
                  <a:lnTo>
                    <a:pt x="14716" y="17337"/>
                  </a:lnTo>
                  <a:lnTo>
                    <a:pt x="14724" y="17322"/>
                  </a:lnTo>
                  <a:lnTo>
                    <a:pt x="14730" y="17307"/>
                  </a:lnTo>
                  <a:lnTo>
                    <a:pt x="14729" y="17288"/>
                  </a:lnTo>
                  <a:lnTo>
                    <a:pt x="14707" y="17291"/>
                  </a:lnTo>
                  <a:lnTo>
                    <a:pt x="14704" y="17286"/>
                  </a:lnTo>
                  <a:lnTo>
                    <a:pt x="14704" y="17277"/>
                  </a:lnTo>
                  <a:lnTo>
                    <a:pt x="14706" y="17271"/>
                  </a:lnTo>
                  <a:lnTo>
                    <a:pt x="14712" y="17261"/>
                  </a:lnTo>
                  <a:lnTo>
                    <a:pt x="14721" y="17255"/>
                  </a:lnTo>
                  <a:lnTo>
                    <a:pt x="14727" y="17255"/>
                  </a:lnTo>
                  <a:lnTo>
                    <a:pt x="14742" y="17257"/>
                  </a:lnTo>
                  <a:lnTo>
                    <a:pt x="14751" y="17257"/>
                  </a:lnTo>
                  <a:lnTo>
                    <a:pt x="14752" y="17261"/>
                  </a:lnTo>
                  <a:lnTo>
                    <a:pt x="14749" y="17266"/>
                  </a:lnTo>
                  <a:lnTo>
                    <a:pt x="14743" y="17267"/>
                  </a:lnTo>
                  <a:lnTo>
                    <a:pt x="14743" y="17272"/>
                  </a:lnTo>
                  <a:lnTo>
                    <a:pt x="14755" y="17271"/>
                  </a:lnTo>
                  <a:lnTo>
                    <a:pt x="14761" y="17274"/>
                  </a:lnTo>
                  <a:lnTo>
                    <a:pt x="14762" y="17279"/>
                  </a:lnTo>
                  <a:lnTo>
                    <a:pt x="14752" y="17280"/>
                  </a:lnTo>
                  <a:lnTo>
                    <a:pt x="14747" y="17290"/>
                  </a:lnTo>
                  <a:lnTo>
                    <a:pt x="14745" y="17300"/>
                  </a:lnTo>
                  <a:lnTo>
                    <a:pt x="14745" y="17310"/>
                  </a:lnTo>
                  <a:lnTo>
                    <a:pt x="14748" y="17314"/>
                  </a:lnTo>
                  <a:lnTo>
                    <a:pt x="14751" y="17309"/>
                  </a:lnTo>
                  <a:lnTo>
                    <a:pt x="14815" y="17254"/>
                  </a:lnTo>
                  <a:lnTo>
                    <a:pt x="14844" y="17231"/>
                  </a:lnTo>
                  <a:lnTo>
                    <a:pt x="14864" y="17219"/>
                  </a:lnTo>
                  <a:lnTo>
                    <a:pt x="14876" y="17213"/>
                  </a:lnTo>
                  <a:lnTo>
                    <a:pt x="14906" y="17209"/>
                  </a:lnTo>
                  <a:lnTo>
                    <a:pt x="14924" y="17202"/>
                  </a:lnTo>
                  <a:lnTo>
                    <a:pt x="14936" y="17196"/>
                  </a:lnTo>
                  <a:lnTo>
                    <a:pt x="14936" y="17187"/>
                  </a:lnTo>
                  <a:lnTo>
                    <a:pt x="14923" y="17178"/>
                  </a:lnTo>
                  <a:lnTo>
                    <a:pt x="14911" y="17180"/>
                  </a:lnTo>
                  <a:lnTo>
                    <a:pt x="14893" y="17187"/>
                  </a:lnTo>
                  <a:lnTo>
                    <a:pt x="14872" y="17194"/>
                  </a:lnTo>
                  <a:lnTo>
                    <a:pt x="14869" y="17190"/>
                  </a:lnTo>
                  <a:lnTo>
                    <a:pt x="14872" y="17185"/>
                  </a:lnTo>
                  <a:lnTo>
                    <a:pt x="14883" y="17174"/>
                  </a:lnTo>
                  <a:lnTo>
                    <a:pt x="14901" y="17167"/>
                  </a:lnTo>
                  <a:lnTo>
                    <a:pt x="14919" y="17160"/>
                  </a:lnTo>
                  <a:lnTo>
                    <a:pt x="14937" y="17163"/>
                  </a:lnTo>
                  <a:lnTo>
                    <a:pt x="14940" y="17162"/>
                  </a:lnTo>
                  <a:lnTo>
                    <a:pt x="14941" y="17167"/>
                  </a:lnTo>
                  <a:lnTo>
                    <a:pt x="14938" y="17172"/>
                  </a:lnTo>
                  <a:lnTo>
                    <a:pt x="14944" y="17181"/>
                  </a:lnTo>
                  <a:lnTo>
                    <a:pt x="14954" y="17184"/>
                  </a:lnTo>
                  <a:lnTo>
                    <a:pt x="14960" y="17188"/>
                  </a:lnTo>
                  <a:lnTo>
                    <a:pt x="14960" y="17198"/>
                  </a:lnTo>
                  <a:lnTo>
                    <a:pt x="14970" y="17210"/>
                  </a:lnTo>
                  <a:lnTo>
                    <a:pt x="14992" y="17223"/>
                  </a:lnTo>
                  <a:lnTo>
                    <a:pt x="15018" y="17210"/>
                  </a:lnTo>
                  <a:lnTo>
                    <a:pt x="15042" y="17197"/>
                  </a:lnTo>
                  <a:lnTo>
                    <a:pt x="15044" y="17187"/>
                  </a:lnTo>
                  <a:lnTo>
                    <a:pt x="15044" y="17173"/>
                  </a:lnTo>
                  <a:lnTo>
                    <a:pt x="15047" y="17168"/>
                  </a:lnTo>
                  <a:lnTo>
                    <a:pt x="15052" y="17167"/>
                  </a:lnTo>
                  <a:lnTo>
                    <a:pt x="15056" y="17171"/>
                  </a:lnTo>
                  <a:lnTo>
                    <a:pt x="15060" y="17190"/>
                  </a:lnTo>
                  <a:lnTo>
                    <a:pt x="15063" y="17199"/>
                  </a:lnTo>
                  <a:lnTo>
                    <a:pt x="15069" y="17204"/>
                  </a:lnTo>
                  <a:lnTo>
                    <a:pt x="15076" y="17202"/>
                  </a:lnTo>
                  <a:lnTo>
                    <a:pt x="15081" y="17197"/>
                  </a:lnTo>
                  <a:lnTo>
                    <a:pt x="15091" y="17196"/>
                  </a:lnTo>
                  <a:lnTo>
                    <a:pt x="15097" y="17200"/>
                  </a:lnTo>
                  <a:lnTo>
                    <a:pt x="15100" y="17209"/>
                  </a:lnTo>
                  <a:lnTo>
                    <a:pt x="15107" y="17213"/>
                  </a:lnTo>
                  <a:lnTo>
                    <a:pt x="15115" y="17212"/>
                  </a:lnTo>
                  <a:lnTo>
                    <a:pt x="15124" y="17202"/>
                  </a:lnTo>
                  <a:lnTo>
                    <a:pt x="15127" y="17196"/>
                  </a:lnTo>
                  <a:lnTo>
                    <a:pt x="15129" y="17191"/>
                  </a:lnTo>
                  <a:lnTo>
                    <a:pt x="15135" y="17190"/>
                  </a:lnTo>
                  <a:lnTo>
                    <a:pt x="15141" y="17180"/>
                  </a:lnTo>
                  <a:lnTo>
                    <a:pt x="15136" y="17148"/>
                  </a:lnTo>
                  <a:lnTo>
                    <a:pt x="15144" y="17150"/>
                  </a:lnTo>
                  <a:lnTo>
                    <a:pt x="15149" y="17151"/>
                  </a:lnTo>
                  <a:lnTo>
                    <a:pt x="15151" y="17145"/>
                  </a:lnTo>
                  <a:lnTo>
                    <a:pt x="15154" y="17136"/>
                  </a:lnTo>
                  <a:lnTo>
                    <a:pt x="15157" y="17131"/>
                  </a:lnTo>
                  <a:lnTo>
                    <a:pt x="15166" y="17129"/>
                  </a:lnTo>
                  <a:lnTo>
                    <a:pt x="15170" y="17143"/>
                  </a:lnTo>
                  <a:lnTo>
                    <a:pt x="15176" y="17152"/>
                  </a:lnTo>
                  <a:lnTo>
                    <a:pt x="15179" y="17152"/>
                  </a:lnTo>
                  <a:lnTo>
                    <a:pt x="15178" y="17142"/>
                  </a:lnTo>
                  <a:lnTo>
                    <a:pt x="15181" y="17133"/>
                  </a:lnTo>
                  <a:lnTo>
                    <a:pt x="15184" y="17132"/>
                  </a:lnTo>
                  <a:lnTo>
                    <a:pt x="15206" y="17148"/>
                  </a:lnTo>
                  <a:lnTo>
                    <a:pt x="15215" y="17152"/>
                  </a:lnTo>
                  <a:lnTo>
                    <a:pt x="15224" y="17151"/>
                  </a:lnTo>
                  <a:lnTo>
                    <a:pt x="15230" y="17145"/>
                  </a:lnTo>
                  <a:lnTo>
                    <a:pt x="15233" y="17140"/>
                  </a:lnTo>
                  <a:lnTo>
                    <a:pt x="15236" y="17145"/>
                  </a:lnTo>
                  <a:lnTo>
                    <a:pt x="15239" y="17144"/>
                  </a:lnTo>
                  <a:lnTo>
                    <a:pt x="15237" y="17163"/>
                  </a:lnTo>
                  <a:lnTo>
                    <a:pt x="15235" y="17178"/>
                  </a:lnTo>
                  <a:lnTo>
                    <a:pt x="15238" y="17183"/>
                  </a:lnTo>
                  <a:lnTo>
                    <a:pt x="15246" y="17172"/>
                  </a:lnTo>
                  <a:lnTo>
                    <a:pt x="15252" y="17166"/>
                  </a:lnTo>
                  <a:lnTo>
                    <a:pt x="15256" y="17171"/>
                  </a:lnTo>
                  <a:lnTo>
                    <a:pt x="15259" y="17175"/>
                  </a:lnTo>
                  <a:lnTo>
                    <a:pt x="15262" y="17180"/>
                  </a:lnTo>
                  <a:lnTo>
                    <a:pt x="15262" y="17175"/>
                  </a:lnTo>
                  <a:lnTo>
                    <a:pt x="15265" y="17174"/>
                  </a:lnTo>
                  <a:lnTo>
                    <a:pt x="15267" y="17155"/>
                  </a:lnTo>
                  <a:lnTo>
                    <a:pt x="15269" y="17140"/>
                  </a:lnTo>
                  <a:lnTo>
                    <a:pt x="15269" y="17127"/>
                  </a:lnTo>
                  <a:lnTo>
                    <a:pt x="15263" y="17085"/>
                  </a:lnTo>
                  <a:lnTo>
                    <a:pt x="15259" y="17057"/>
                  </a:lnTo>
                  <a:lnTo>
                    <a:pt x="15263" y="17013"/>
                  </a:lnTo>
                  <a:lnTo>
                    <a:pt x="15264" y="16984"/>
                  </a:lnTo>
                  <a:lnTo>
                    <a:pt x="15263" y="16966"/>
                  </a:lnTo>
                  <a:lnTo>
                    <a:pt x="15248" y="16963"/>
                  </a:lnTo>
                  <a:lnTo>
                    <a:pt x="15242" y="16959"/>
                  </a:lnTo>
                  <a:lnTo>
                    <a:pt x="15239" y="16954"/>
                  </a:lnTo>
                  <a:lnTo>
                    <a:pt x="15238" y="16950"/>
                  </a:lnTo>
                  <a:lnTo>
                    <a:pt x="15244" y="16934"/>
                  </a:lnTo>
                  <a:lnTo>
                    <a:pt x="15245" y="16930"/>
                  </a:lnTo>
                  <a:lnTo>
                    <a:pt x="15249" y="16924"/>
                  </a:lnTo>
                  <a:lnTo>
                    <a:pt x="15249" y="16929"/>
                  </a:lnTo>
                  <a:lnTo>
                    <a:pt x="15255" y="16939"/>
                  </a:lnTo>
                  <a:lnTo>
                    <a:pt x="15256" y="16952"/>
                  </a:lnTo>
                  <a:lnTo>
                    <a:pt x="15260" y="16957"/>
                  </a:lnTo>
                  <a:lnTo>
                    <a:pt x="15263" y="16956"/>
                  </a:lnTo>
                  <a:lnTo>
                    <a:pt x="15265" y="16946"/>
                  </a:lnTo>
                  <a:lnTo>
                    <a:pt x="15268" y="16942"/>
                  </a:lnTo>
                  <a:lnTo>
                    <a:pt x="15266" y="16899"/>
                  </a:lnTo>
                  <a:lnTo>
                    <a:pt x="15272" y="16889"/>
                  </a:lnTo>
                  <a:lnTo>
                    <a:pt x="15278" y="16888"/>
                  </a:lnTo>
                  <a:lnTo>
                    <a:pt x="15277" y="16879"/>
                  </a:lnTo>
                  <a:lnTo>
                    <a:pt x="15274" y="16865"/>
                  </a:lnTo>
                  <a:lnTo>
                    <a:pt x="15276" y="16860"/>
                  </a:lnTo>
                  <a:lnTo>
                    <a:pt x="15282" y="16859"/>
                  </a:lnTo>
                  <a:lnTo>
                    <a:pt x="15282" y="16854"/>
                  </a:lnTo>
                  <a:lnTo>
                    <a:pt x="15264" y="16836"/>
                  </a:lnTo>
                  <a:lnTo>
                    <a:pt x="15249" y="16818"/>
                  </a:lnTo>
                  <a:lnTo>
                    <a:pt x="15249" y="16813"/>
                  </a:lnTo>
                  <a:lnTo>
                    <a:pt x="15266" y="16817"/>
                  </a:lnTo>
                  <a:lnTo>
                    <a:pt x="15272" y="16812"/>
                  </a:lnTo>
                  <a:lnTo>
                    <a:pt x="15277" y="16798"/>
                  </a:lnTo>
                  <a:lnTo>
                    <a:pt x="15280" y="16784"/>
                  </a:lnTo>
                  <a:lnTo>
                    <a:pt x="15287" y="16787"/>
                  </a:lnTo>
                  <a:lnTo>
                    <a:pt x="15291" y="16792"/>
                  </a:lnTo>
                  <a:lnTo>
                    <a:pt x="15291" y="16797"/>
                  </a:lnTo>
                  <a:lnTo>
                    <a:pt x="15283" y="16816"/>
                  </a:lnTo>
                  <a:lnTo>
                    <a:pt x="15284" y="16830"/>
                  </a:lnTo>
                  <a:lnTo>
                    <a:pt x="15287" y="16830"/>
                  </a:lnTo>
                  <a:lnTo>
                    <a:pt x="15289" y="16820"/>
                  </a:lnTo>
                  <a:lnTo>
                    <a:pt x="15295" y="16819"/>
                  </a:lnTo>
                  <a:lnTo>
                    <a:pt x="15299" y="16824"/>
                  </a:lnTo>
                  <a:lnTo>
                    <a:pt x="15299" y="16828"/>
                  </a:lnTo>
                  <a:lnTo>
                    <a:pt x="15297" y="16852"/>
                  </a:lnTo>
                  <a:lnTo>
                    <a:pt x="15291" y="16863"/>
                  </a:lnTo>
                  <a:lnTo>
                    <a:pt x="15298" y="16871"/>
                  </a:lnTo>
                  <a:lnTo>
                    <a:pt x="15304" y="16843"/>
                  </a:lnTo>
                  <a:lnTo>
                    <a:pt x="15307" y="16812"/>
                  </a:lnTo>
                  <a:lnTo>
                    <a:pt x="15310" y="16812"/>
                  </a:lnTo>
                  <a:lnTo>
                    <a:pt x="15310" y="16834"/>
                  </a:lnTo>
                  <a:lnTo>
                    <a:pt x="15309" y="16767"/>
                  </a:lnTo>
                  <a:lnTo>
                    <a:pt x="15310" y="16735"/>
                  </a:lnTo>
                  <a:lnTo>
                    <a:pt x="15313" y="16738"/>
                  </a:lnTo>
                  <a:lnTo>
                    <a:pt x="15316" y="16749"/>
                  </a:lnTo>
                  <a:lnTo>
                    <a:pt x="15317" y="16754"/>
                  </a:lnTo>
                  <a:lnTo>
                    <a:pt x="15318" y="16845"/>
                  </a:lnTo>
                  <a:lnTo>
                    <a:pt x="15319" y="16869"/>
                  </a:lnTo>
                  <a:lnTo>
                    <a:pt x="15333" y="16910"/>
                  </a:lnTo>
                  <a:lnTo>
                    <a:pt x="15341" y="16937"/>
                  </a:lnTo>
                  <a:lnTo>
                    <a:pt x="15348" y="16964"/>
                  </a:lnTo>
                  <a:lnTo>
                    <a:pt x="15343" y="16994"/>
                  </a:lnTo>
                  <a:lnTo>
                    <a:pt x="15336" y="17014"/>
                  </a:lnTo>
                  <a:lnTo>
                    <a:pt x="15336" y="17028"/>
                  </a:lnTo>
                  <a:lnTo>
                    <a:pt x="15340" y="17042"/>
                  </a:lnTo>
                  <a:lnTo>
                    <a:pt x="15354" y="17074"/>
                  </a:lnTo>
                  <a:lnTo>
                    <a:pt x="15360" y="17081"/>
                  </a:lnTo>
                  <a:lnTo>
                    <a:pt x="15367" y="17086"/>
                  </a:lnTo>
                  <a:lnTo>
                    <a:pt x="15376" y="17089"/>
                  </a:lnTo>
                  <a:lnTo>
                    <a:pt x="15385" y="17088"/>
                  </a:lnTo>
                  <a:lnTo>
                    <a:pt x="15384" y="17079"/>
                  </a:lnTo>
                  <a:lnTo>
                    <a:pt x="15387" y="17069"/>
                  </a:lnTo>
                  <a:lnTo>
                    <a:pt x="15393" y="17064"/>
                  </a:lnTo>
                  <a:lnTo>
                    <a:pt x="15396" y="17068"/>
                  </a:lnTo>
                  <a:lnTo>
                    <a:pt x="15399" y="17077"/>
                  </a:lnTo>
                  <a:lnTo>
                    <a:pt x="15397" y="17092"/>
                  </a:lnTo>
                  <a:lnTo>
                    <a:pt x="15391" y="17102"/>
                  </a:lnTo>
                  <a:lnTo>
                    <a:pt x="15395" y="17111"/>
                  </a:lnTo>
                  <a:lnTo>
                    <a:pt x="15398" y="17120"/>
                  </a:lnTo>
                  <a:lnTo>
                    <a:pt x="15405" y="17129"/>
                  </a:lnTo>
                  <a:lnTo>
                    <a:pt x="15414" y="17137"/>
                  </a:lnTo>
                  <a:lnTo>
                    <a:pt x="15421" y="17145"/>
                  </a:lnTo>
                  <a:lnTo>
                    <a:pt x="15433" y="17154"/>
                  </a:lnTo>
                  <a:lnTo>
                    <a:pt x="15439" y="17144"/>
                  </a:lnTo>
                  <a:lnTo>
                    <a:pt x="15445" y="17143"/>
                  </a:lnTo>
                  <a:lnTo>
                    <a:pt x="15448" y="17152"/>
                  </a:lnTo>
                  <a:lnTo>
                    <a:pt x="15452" y="17161"/>
                  </a:lnTo>
                  <a:lnTo>
                    <a:pt x="15449" y="17166"/>
                  </a:lnTo>
                  <a:lnTo>
                    <a:pt x="15443" y="17171"/>
                  </a:lnTo>
                  <a:lnTo>
                    <a:pt x="15437" y="17163"/>
                  </a:lnTo>
                  <a:lnTo>
                    <a:pt x="15431" y="17168"/>
                  </a:lnTo>
                  <a:lnTo>
                    <a:pt x="15429" y="17183"/>
                  </a:lnTo>
                  <a:lnTo>
                    <a:pt x="15394" y="17206"/>
                  </a:lnTo>
                  <a:lnTo>
                    <a:pt x="15382" y="17212"/>
                  </a:lnTo>
                  <a:lnTo>
                    <a:pt x="15367" y="17214"/>
                  </a:lnTo>
                  <a:lnTo>
                    <a:pt x="15363" y="17210"/>
                  </a:lnTo>
                  <a:lnTo>
                    <a:pt x="15351" y="17212"/>
                  </a:lnTo>
                  <a:lnTo>
                    <a:pt x="15349" y="17221"/>
                  </a:lnTo>
                  <a:lnTo>
                    <a:pt x="15334" y="17195"/>
                  </a:lnTo>
                  <a:lnTo>
                    <a:pt x="15319" y="17178"/>
                  </a:lnTo>
                  <a:lnTo>
                    <a:pt x="15316" y="17178"/>
                  </a:lnTo>
                  <a:lnTo>
                    <a:pt x="15317" y="17221"/>
                  </a:lnTo>
                  <a:lnTo>
                    <a:pt x="15326" y="17229"/>
                  </a:lnTo>
                  <a:lnTo>
                    <a:pt x="15334" y="17230"/>
                  </a:lnTo>
                  <a:lnTo>
                    <a:pt x="15338" y="17228"/>
                  </a:lnTo>
                  <a:lnTo>
                    <a:pt x="15379" y="17225"/>
                  </a:lnTo>
                  <a:lnTo>
                    <a:pt x="15424" y="17211"/>
                  </a:lnTo>
                  <a:lnTo>
                    <a:pt x="15451" y="17198"/>
                  </a:lnTo>
                  <a:lnTo>
                    <a:pt x="15480" y="17181"/>
                  </a:lnTo>
                  <a:lnTo>
                    <a:pt x="15503" y="17164"/>
                  </a:lnTo>
                  <a:lnTo>
                    <a:pt x="15527" y="17147"/>
                  </a:lnTo>
                  <a:lnTo>
                    <a:pt x="15526" y="17142"/>
                  </a:lnTo>
                  <a:lnTo>
                    <a:pt x="15520" y="17138"/>
                  </a:lnTo>
                  <a:lnTo>
                    <a:pt x="15529" y="17123"/>
                  </a:lnTo>
                  <a:lnTo>
                    <a:pt x="15517" y="17129"/>
                  </a:lnTo>
                  <a:lnTo>
                    <a:pt x="15495" y="17131"/>
                  </a:lnTo>
                  <a:lnTo>
                    <a:pt x="15499" y="17127"/>
                  </a:lnTo>
                  <a:lnTo>
                    <a:pt x="15504" y="17116"/>
                  </a:lnTo>
                  <a:lnTo>
                    <a:pt x="15507" y="17111"/>
                  </a:lnTo>
                  <a:lnTo>
                    <a:pt x="15497" y="17099"/>
                  </a:lnTo>
                  <a:lnTo>
                    <a:pt x="15494" y="17089"/>
                  </a:lnTo>
                  <a:lnTo>
                    <a:pt x="15493" y="17080"/>
                  </a:lnTo>
                  <a:lnTo>
                    <a:pt x="15499" y="17079"/>
                  </a:lnTo>
                  <a:lnTo>
                    <a:pt x="15505" y="17083"/>
                  </a:lnTo>
                  <a:lnTo>
                    <a:pt x="15512" y="17087"/>
                  </a:lnTo>
                  <a:lnTo>
                    <a:pt x="15513" y="17145"/>
                  </a:lnTo>
                  <a:lnTo>
                    <a:pt x="15517" y="17178"/>
                  </a:lnTo>
                  <a:lnTo>
                    <a:pt x="15519" y="17178"/>
                  </a:lnTo>
                  <a:lnTo>
                    <a:pt x="15528" y="17143"/>
                  </a:lnTo>
                  <a:lnTo>
                    <a:pt x="15537" y="17118"/>
                  </a:lnTo>
                  <a:lnTo>
                    <a:pt x="15539" y="17105"/>
                  </a:lnTo>
                  <a:lnTo>
                    <a:pt x="15536" y="17087"/>
                  </a:lnTo>
                  <a:lnTo>
                    <a:pt x="15538" y="17076"/>
                  </a:lnTo>
                  <a:lnTo>
                    <a:pt x="15538" y="17071"/>
                  </a:lnTo>
                  <a:lnTo>
                    <a:pt x="15541" y="17070"/>
                  </a:lnTo>
                  <a:lnTo>
                    <a:pt x="15544" y="17064"/>
                  </a:lnTo>
                  <a:lnTo>
                    <a:pt x="15544" y="17059"/>
                  </a:lnTo>
                  <a:lnTo>
                    <a:pt x="15552" y="17059"/>
                  </a:lnTo>
                  <a:lnTo>
                    <a:pt x="15561" y="17064"/>
                  </a:lnTo>
                  <a:lnTo>
                    <a:pt x="15561" y="17068"/>
                  </a:lnTo>
                  <a:lnTo>
                    <a:pt x="15557" y="17072"/>
                  </a:lnTo>
                  <a:lnTo>
                    <a:pt x="15556" y="17077"/>
                  </a:lnTo>
                  <a:lnTo>
                    <a:pt x="15555" y="17081"/>
                  </a:lnTo>
                  <a:lnTo>
                    <a:pt x="15552" y="17087"/>
                  </a:lnTo>
                  <a:lnTo>
                    <a:pt x="15549" y="17092"/>
                  </a:lnTo>
                  <a:lnTo>
                    <a:pt x="15552" y="17097"/>
                  </a:lnTo>
                  <a:lnTo>
                    <a:pt x="15561" y="17101"/>
                  </a:lnTo>
                  <a:lnTo>
                    <a:pt x="15561" y="17106"/>
                  </a:lnTo>
                  <a:lnTo>
                    <a:pt x="15564" y="17105"/>
                  </a:lnTo>
                  <a:lnTo>
                    <a:pt x="15565" y="17099"/>
                  </a:lnTo>
                  <a:lnTo>
                    <a:pt x="15561" y="17099"/>
                  </a:lnTo>
                  <a:lnTo>
                    <a:pt x="15561" y="17104"/>
                  </a:lnTo>
                  <a:lnTo>
                    <a:pt x="15557" y="17109"/>
                  </a:lnTo>
                  <a:lnTo>
                    <a:pt x="15550" y="17120"/>
                  </a:lnTo>
                  <a:lnTo>
                    <a:pt x="15543" y="17121"/>
                  </a:lnTo>
                  <a:lnTo>
                    <a:pt x="15543" y="17125"/>
                  </a:lnTo>
                  <a:lnTo>
                    <a:pt x="15547" y="17130"/>
                  </a:lnTo>
                  <a:lnTo>
                    <a:pt x="15553" y="17129"/>
                  </a:lnTo>
                  <a:lnTo>
                    <a:pt x="15602" y="17100"/>
                  </a:lnTo>
                  <a:lnTo>
                    <a:pt x="15639" y="17077"/>
                  </a:lnTo>
                  <a:lnTo>
                    <a:pt x="15639" y="17072"/>
                  </a:lnTo>
                  <a:lnTo>
                    <a:pt x="15631" y="17077"/>
                  </a:lnTo>
                  <a:lnTo>
                    <a:pt x="15622" y="17079"/>
                  </a:lnTo>
                  <a:lnTo>
                    <a:pt x="15595" y="17085"/>
                  </a:lnTo>
                  <a:lnTo>
                    <a:pt x="15561" y="17097"/>
                  </a:lnTo>
                  <a:lnTo>
                    <a:pt x="15561" y="17091"/>
                  </a:lnTo>
                  <a:lnTo>
                    <a:pt x="15582" y="17086"/>
                  </a:lnTo>
                  <a:lnTo>
                    <a:pt x="15606" y="17070"/>
                  </a:lnTo>
                  <a:lnTo>
                    <a:pt x="15630" y="17053"/>
                  </a:lnTo>
                  <a:lnTo>
                    <a:pt x="15642" y="17052"/>
                  </a:lnTo>
                  <a:lnTo>
                    <a:pt x="15651" y="17046"/>
                  </a:lnTo>
                  <a:lnTo>
                    <a:pt x="15650" y="17027"/>
                  </a:lnTo>
                  <a:lnTo>
                    <a:pt x="15648" y="17023"/>
                  </a:lnTo>
                  <a:lnTo>
                    <a:pt x="15665" y="16976"/>
                  </a:lnTo>
                  <a:lnTo>
                    <a:pt x="15679" y="16934"/>
                  </a:lnTo>
                  <a:lnTo>
                    <a:pt x="15682" y="16934"/>
                  </a:lnTo>
                  <a:lnTo>
                    <a:pt x="15685" y="16954"/>
                  </a:lnTo>
                  <a:lnTo>
                    <a:pt x="15689" y="16933"/>
                  </a:lnTo>
                  <a:lnTo>
                    <a:pt x="15691" y="16911"/>
                  </a:lnTo>
                  <a:lnTo>
                    <a:pt x="15681" y="16897"/>
                  </a:lnTo>
                  <a:lnTo>
                    <a:pt x="15671" y="16881"/>
                  </a:lnTo>
                  <a:lnTo>
                    <a:pt x="15669" y="16843"/>
                  </a:lnTo>
                  <a:lnTo>
                    <a:pt x="15675" y="16843"/>
                  </a:lnTo>
                  <a:lnTo>
                    <a:pt x="15681" y="16848"/>
                  </a:lnTo>
                  <a:lnTo>
                    <a:pt x="15687" y="16851"/>
                  </a:lnTo>
                  <a:lnTo>
                    <a:pt x="15691" y="16865"/>
                  </a:lnTo>
                  <a:lnTo>
                    <a:pt x="15691" y="16870"/>
                  </a:lnTo>
                  <a:lnTo>
                    <a:pt x="15695" y="16875"/>
                  </a:lnTo>
                  <a:lnTo>
                    <a:pt x="15704" y="16873"/>
                  </a:lnTo>
                  <a:lnTo>
                    <a:pt x="15710" y="16882"/>
                  </a:lnTo>
                  <a:lnTo>
                    <a:pt x="15712" y="16915"/>
                  </a:lnTo>
                  <a:lnTo>
                    <a:pt x="15716" y="16948"/>
                  </a:lnTo>
                  <a:lnTo>
                    <a:pt x="15726" y="16946"/>
                  </a:lnTo>
                  <a:lnTo>
                    <a:pt x="15731" y="16941"/>
                  </a:lnTo>
                  <a:lnTo>
                    <a:pt x="15732" y="16898"/>
                  </a:lnTo>
                  <a:lnTo>
                    <a:pt x="15736" y="16860"/>
                  </a:lnTo>
                  <a:lnTo>
                    <a:pt x="15742" y="16845"/>
                  </a:lnTo>
                  <a:lnTo>
                    <a:pt x="15747" y="16830"/>
                  </a:lnTo>
                  <a:lnTo>
                    <a:pt x="15738" y="16827"/>
                  </a:lnTo>
                  <a:lnTo>
                    <a:pt x="15734" y="16818"/>
                  </a:lnTo>
                  <a:lnTo>
                    <a:pt x="15734" y="16813"/>
                  </a:lnTo>
                  <a:lnTo>
                    <a:pt x="15737" y="16808"/>
                  </a:lnTo>
                  <a:lnTo>
                    <a:pt x="15747" y="16821"/>
                  </a:lnTo>
                  <a:lnTo>
                    <a:pt x="15753" y="16835"/>
                  </a:lnTo>
                  <a:lnTo>
                    <a:pt x="15754" y="16848"/>
                  </a:lnTo>
                  <a:lnTo>
                    <a:pt x="15751" y="16858"/>
                  </a:lnTo>
                  <a:lnTo>
                    <a:pt x="15749" y="16868"/>
                  </a:lnTo>
                  <a:lnTo>
                    <a:pt x="15743" y="16878"/>
                  </a:lnTo>
                  <a:lnTo>
                    <a:pt x="15747" y="16892"/>
                  </a:lnTo>
                  <a:lnTo>
                    <a:pt x="15768" y="16902"/>
                  </a:lnTo>
                  <a:lnTo>
                    <a:pt x="15795" y="16926"/>
                  </a:lnTo>
                  <a:lnTo>
                    <a:pt x="15795" y="16930"/>
                  </a:lnTo>
                  <a:lnTo>
                    <a:pt x="15795" y="16932"/>
                  </a:lnTo>
                  <a:lnTo>
                    <a:pt x="15795" y="16924"/>
                  </a:lnTo>
                  <a:lnTo>
                    <a:pt x="15790" y="16919"/>
                  </a:lnTo>
                  <a:lnTo>
                    <a:pt x="15777" y="16945"/>
                  </a:lnTo>
                  <a:lnTo>
                    <a:pt x="15754" y="16977"/>
                  </a:lnTo>
                  <a:lnTo>
                    <a:pt x="15736" y="16979"/>
                  </a:lnTo>
                  <a:lnTo>
                    <a:pt x="15721" y="16985"/>
                  </a:lnTo>
                  <a:lnTo>
                    <a:pt x="15713" y="17005"/>
                  </a:lnTo>
                  <a:lnTo>
                    <a:pt x="15699" y="17021"/>
                  </a:lnTo>
                  <a:lnTo>
                    <a:pt x="15693" y="17022"/>
                  </a:lnTo>
                  <a:lnTo>
                    <a:pt x="15687" y="17018"/>
                  </a:lnTo>
                  <a:lnTo>
                    <a:pt x="15681" y="17018"/>
                  </a:lnTo>
                  <a:lnTo>
                    <a:pt x="15675" y="17029"/>
                  </a:lnTo>
                  <a:lnTo>
                    <a:pt x="15675" y="17034"/>
                  </a:lnTo>
                  <a:lnTo>
                    <a:pt x="15679" y="17042"/>
                  </a:lnTo>
                  <a:lnTo>
                    <a:pt x="15688" y="17042"/>
                  </a:lnTo>
                  <a:lnTo>
                    <a:pt x="15711" y="17025"/>
                  </a:lnTo>
                  <a:lnTo>
                    <a:pt x="15734" y="17002"/>
                  </a:lnTo>
                  <a:lnTo>
                    <a:pt x="15796" y="16967"/>
                  </a:lnTo>
                  <a:lnTo>
                    <a:pt x="15849" y="16936"/>
                  </a:lnTo>
                  <a:lnTo>
                    <a:pt x="15900" y="16920"/>
                  </a:lnTo>
                  <a:lnTo>
                    <a:pt x="15920" y="16913"/>
                  </a:lnTo>
                  <a:lnTo>
                    <a:pt x="15948" y="16910"/>
                  </a:lnTo>
                  <a:lnTo>
                    <a:pt x="15951" y="16905"/>
                  </a:lnTo>
                  <a:lnTo>
                    <a:pt x="15950" y="16900"/>
                  </a:lnTo>
                  <a:lnTo>
                    <a:pt x="15947" y="16896"/>
                  </a:lnTo>
                  <a:lnTo>
                    <a:pt x="15944" y="16897"/>
                  </a:lnTo>
                  <a:lnTo>
                    <a:pt x="15941" y="16892"/>
                  </a:lnTo>
                  <a:lnTo>
                    <a:pt x="15937" y="16878"/>
                  </a:lnTo>
                  <a:lnTo>
                    <a:pt x="15936" y="16864"/>
                  </a:lnTo>
                  <a:lnTo>
                    <a:pt x="15939" y="16859"/>
                  </a:lnTo>
                  <a:lnTo>
                    <a:pt x="15942" y="16858"/>
                  </a:lnTo>
                  <a:lnTo>
                    <a:pt x="15946" y="16872"/>
                  </a:lnTo>
                  <a:lnTo>
                    <a:pt x="15950" y="16908"/>
                  </a:lnTo>
                  <a:lnTo>
                    <a:pt x="15956" y="16934"/>
                  </a:lnTo>
                  <a:lnTo>
                    <a:pt x="15962" y="16934"/>
                  </a:lnTo>
                  <a:lnTo>
                    <a:pt x="15970" y="16906"/>
                  </a:lnTo>
                  <a:lnTo>
                    <a:pt x="15982" y="16879"/>
                  </a:lnTo>
                  <a:lnTo>
                    <a:pt x="15993" y="16853"/>
                  </a:lnTo>
                  <a:lnTo>
                    <a:pt x="15992" y="16845"/>
                  </a:lnTo>
                  <a:lnTo>
                    <a:pt x="15986" y="16831"/>
                  </a:lnTo>
                  <a:lnTo>
                    <a:pt x="15982" y="16816"/>
                  </a:lnTo>
                  <a:lnTo>
                    <a:pt x="15982" y="16811"/>
                  </a:lnTo>
                  <a:lnTo>
                    <a:pt x="15985" y="16811"/>
                  </a:lnTo>
                  <a:lnTo>
                    <a:pt x="15992" y="16824"/>
                  </a:lnTo>
                  <a:lnTo>
                    <a:pt x="15998" y="16837"/>
                  </a:lnTo>
                  <a:lnTo>
                    <a:pt x="16001" y="16837"/>
                  </a:lnTo>
                  <a:lnTo>
                    <a:pt x="16000" y="16818"/>
                  </a:lnTo>
                  <a:lnTo>
                    <a:pt x="16006" y="16812"/>
                  </a:lnTo>
                  <a:lnTo>
                    <a:pt x="16009" y="16807"/>
                  </a:lnTo>
                  <a:lnTo>
                    <a:pt x="16018" y="16806"/>
                  </a:lnTo>
                  <a:lnTo>
                    <a:pt x="16019" y="16820"/>
                  </a:lnTo>
                  <a:lnTo>
                    <a:pt x="16007" y="16822"/>
                  </a:lnTo>
                  <a:lnTo>
                    <a:pt x="16007" y="16827"/>
                  </a:lnTo>
                  <a:lnTo>
                    <a:pt x="16014" y="16840"/>
                  </a:lnTo>
                  <a:lnTo>
                    <a:pt x="16021" y="16853"/>
                  </a:lnTo>
                  <a:lnTo>
                    <a:pt x="16024" y="16858"/>
                  </a:lnTo>
                  <a:lnTo>
                    <a:pt x="16030" y="16857"/>
                  </a:lnTo>
                  <a:lnTo>
                    <a:pt x="16044" y="16836"/>
                  </a:lnTo>
                  <a:lnTo>
                    <a:pt x="16052" y="16825"/>
                  </a:lnTo>
                  <a:lnTo>
                    <a:pt x="16061" y="16820"/>
                  </a:lnTo>
                  <a:lnTo>
                    <a:pt x="16082" y="16822"/>
                  </a:lnTo>
                  <a:lnTo>
                    <a:pt x="16091" y="16816"/>
                  </a:lnTo>
                  <a:lnTo>
                    <a:pt x="16103" y="16810"/>
                  </a:lnTo>
                  <a:lnTo>
                    <a:pt x="16109" y="16805"/>
                  </a:lnTo>
                  <a:lnTo>
                    <a:pt x="16112" y="16804"/>
                  </a:lnTo>
                  <a:lnTo>
                    <a:pt x="16115" y="16808"/>
                  </a:lnTo>
                  <a:lnTo>
                    <a:pt x="16122" y="16817"/>
                  </a:lnTo>
                  <a:lnTo>
                    <a:pt x="16131" y="16821"/>
                  </a:lnTo>
                  <a:lnTo>
                    <a:pt x="16134" y="16820"/>
                  </a:lnTo>
                  <a:lnTo>
                    <a:pt x="16137" y="16816"/>
                  </a:lnTo>
                  <a:lnTo>
                    <a:pt x="16137" y="16820"/>
                  </a:lnTo>
                  <a:lnTo>
                    <a:pt x="16140" y="16819"/>
                  </a:lnTo>
                  <a:lnTo>
                    <a:pt x="16137" y="16830"/>
                  </a:lnTo>
                  <a:lnTo>
                    <a:pt x="16141" y="16834"/>
                  </a:lnTo>
                  <a:lnTo>
                    <a:pt x="16147" y="16833"/>
                  </a:lnTo>
                  <a:lnTo>
                    <a:pt x="16153" y="16837"/>
                  </a:lnTo>
                  <a:lnTo>
                    <a:pt x="16157" y="16846"/>
                  </a:lnTo>
                  <a:lnTo>
                    <a:pt x="16160" y="16860"/>
                  </a:lnTo>
                  <a:lnTo>
                    <a:pt x="16163" y="16865"/>
                  </a:lnTo>
                  <a:lnTo>
                    <a:pt x="16161" y="16869"/>
                  </a:lnTo>
                  <a:lnTo>
                    <a:pt x="16155" y="16875"/>
                  </a:lnTo>
                  <a:lnTo>
                    <a:pt x="16140" y="16876"/>
                  </a:lnTo>
                  <a:lnTo>
                    <a:pt x="16130" y="16873"/>
                  </a:lnTo>
                  <a:lnTo>
                    <a:pt x="16124" y="16869"/>
                  </a:lnTo>
                  <a:lnTo>
                    <a:pt x="16115" y="16861"/>
                  </a:lnTo>
                  <a:lnTo>
                    <a:pt x="16109" y="16857"/>
                  </a:lnTo>
                  <a:lnTo>
                    <a:pt x="16102" y="16853"/>
                  </a:lnTo>
                  <a:lnTo>
                    <a:pt x="16099" y="16854"/>
                  </a:lnTo>
                  <a:lnTo>
                    <a:pt x="16097" y="16858"/>
                  </a:lnTo>
                  <a:lnTo>
                    <a:pt x="16093" y="16863"/>
                  </a:lnTo>
                  <a:lnTo>
                    <a:pt x="16094" y="16868"/>
                  </a:lnTo>
                  <a:lnTo>
                    <a:pt x="16097" y="16872"/>
                  </a:lnTo>
                  <a:lnTo>
                    <a:pt x="16103" y="16872"/>
                  </a:lnTo>
                  <a:lnTo>
                    <a:pt x="16106" y="16876"/>
                  </a:lnTo>
                  <a:lnTo>
                    <a:pt x="16109" y="16875"/>
                  </a:lnTo>
                  <a:lnTo>
                    <a:pt x="16110" y="16880"/>
                  </a:lnTo>
                  <a:lnTo>
                    <a:pt x="16101" y="16886"/>
                  </a:lnTo>
                  <a:lnTo>
                    <a:pt x="16099" y="16887"/>
                  </a:lnTo>
                  <a:lnTo>
                    <a:pt x="16106" y="16883"/>
                  </a:lnTo>
                  <a:lnTo>
                    <a:pt x="16106" y="16880"/>
                  </a:lnTo>
                  <a:lnTo>
                    <a:pt x="16090" y="16875"/>
                  </a:lnTo>
                  <a:lnTo>
                    <a:pt x="16080" y="16870"/>
                  </a:lnTo>
                  <a:lnTo>
                    <a:pt x="16073" y="16871"/>
                  </a:lnTo>
                  <a:lnTo>
                    <a:pt x="16069" y="16876"/>
                  </a:lnTo>
                  <a:lnTo>
                    <a:pt x="16068" y="16881"/>
                  </a:lnTo>
                  <a:lnTo>
                    <a:pt x="16071" y="16895"/>
                  </a:lnTo>
                  <a:lnTo>
                    <a:pt x="16068" y="16900"/>
                  </a:lnTo>
                  <a:lnTo>
                    <a:pt x="16065" y="16900"/>
                  </a:lnTo>
                  <a:lnTo>
                    <a:pt x="16059" y="16891"/>
                  </a:lnTo>
                  <a:lnTo>
                    <a:pt x="16041" y="16894"/>
                  </a:lnTo>
                  <a:lnTo>
                    <a:pt x="16025" y="16891"/>
                  </a:lnTo>
                  <a:lnTo>
                    <a:pt x="16019" y="16891"/>
                  </a:lnTo>
                  <a:lnTo>
                    <a:pt x="16017" y="16901"/>
                  </a:lnTo>
                  <a:lnTo>
                    <a:pt x="16014" y="16902"/>
                  </a:lnTo>
                  <a:lnTo>
                    <a:pt x="16004" y="16898"/>
                  </a:lnTo>
                  <a:lnTo>
                    <a:pt x="15995" y="16889"/>
                  </a:lnTo>
                  <a:lnTo>
                    <a:pt x="15992" y="16895"/>
                  </a:lnTo>
                  <a:lnTo>
                    <a:pt x="15987" y="16900"/>
                  </a:lnTo>
                  <a:lnTo>
                    <a:pt x="15987" y="16910"/>
                  </a:lnTo>
                  <a:lnTo>
                    <a:pt x="15991" y="16919"/>
                  </a:lnTo>
                  <a:lnTo>
                    <a:pt x="15999" y="16918"/>
                  </a:lnTo>
                  <a:lnTo>
                    <a:pt x="16030" y="16919"/>
                  </a:lnTo>
                  <a:lnTo>
                    <a:pt x="16078" y="16913"/>
                  </a:lnTo>
                  <a:lnTo>
                    <a:pt x="16148" y="16923"/>
                  </a:lnTo>
                  <a:lnTo>
                    <a:pt x="16207" y="16939"/>
                  </a:lnTo>
                  <a:lnTo>
                    <a:pt x="16250" y="16958"/>
                  </a:lnTo>
                  <a:lnTo>
                    <a:pt x="16290" y="16982"/>
                  </a:lnTo>
                  <a:lnTo>
                    <a:pt x="16306" y="16989"/>
                  </a:lnTo>
                  <a:lnTo>
                    <a:pt x="16325" y="17006"/>
                  </a:lnTo>
                  <a:lnTo>
                    <a:pt x="16344" y="17023"/>
                  </a:lnTo>
                  <a:lnTo>
                    <a:pt x="16360" y="17050"/>
                  </a:lnTo>
                  <a:lnTo>
                    <a:pt x="16360" y="17056"/>
                  </a:lnTo>
                  <a:lnTo>
                    <a:pt x="16362" y="17056"/>
                  </a:lnTo>
                  <a:lnTo>
                    <a:pt x="16362" y="17036"/>
                  </a:lnTo>
                  <a:lnTo>
                    <a:pt x="16365" y="17025"/>
                  </a:lnTo>
                  <a:lnTo>
                    <a:pt x="16371" y="17021"/>
                  </a:lnTo>
                  <a:lnTo>
                    <a:pt x="16368" y="17015"/>
                  </a:lnTo>
                  <a:lnTo>
                    <a:pt x="16361" y="17007"/>
                  </a:lnTo>
                  <a:lnTo>
                    <a:pt x="16352" y="17003"/>
                  </a:lnTo>
                  <a:lnTo>
                    <a:pt x="16346" y="16998"/>
                  </a:lnTo>
                  <a:lnTo>
                    <a:pt x="16345" y="16993"/>
                  </a:lnTo>
                  <a:lnTo>
                    <a:pt x="16348" y="16989"/>
                  </a:lnTo>
                  <a:lnTo>
                    <a:pt x="16351" y="16961"/>
                  </a:lnTo>
                  <a:lnTo>
                    <a:pt x="16350" y="16934"/>
                  </a:lnTo>
                  <a:lnTo>
                    <a:pt x="16347" y="16934"/>
                  </a:lnTo>
                  <a:lnTo>
                    <a:pt x="16338" y="16948"/>
                  </a:lnTo>
                  <a:lnTo>
                    <a:pt x="16337" y="16952"/>
                  </a:lnTo>
                  <a:lnTo>
                    <a:pt x="16334" y="16948"/>
                  </a:lnTo>
                  <a:lnTo>
                    <a:pt x="16331" y="16946"/>
                  </a:lnTo>
                  <a:lnTo>
                    <a:pt x="16316" y="16948"/>
                  </a:lnTo>
                  <a:lnTo>
                    <a:pt x="16314" y="16964"/>
                  </a:lnTo>
                  <a:lnTo>
                    <a:pt x="16311" y="16969"/>
                  </a:lnTo>
                  <a:lnTo>
                    <a:pt x="16308" y="16970"/>
                  </a:lnTo>
                  <a:lnTo>
                    <a:pt x="16301" y="16966"/>
                  </a:lnTo>
                  <a:lnTo>
                    <a:pt x="16298" y="16961"/>
                  </a:lnTo>
                  <a:lnTo>
                    <a:pt x="16301" y="16956"/>
                  </a:lnTo>
                  <a:lnTo>
                    <a:pt x="16297" y="16933"/>
                  </a:lnTo>
                  <a:lnTo>
                    <a:pt x="16296" y="16924"/>
                  </a:lnTo>
                  <a:lnTo>
                    <a:pt x="16287" y="16920"/>
                  </a:lnTo>
                  <a:lnTo>
                    <a:pt x="16281" y="16912"/>
                  </a:lnTo>
                  <a:lnTo>
                    <a:pt x="16280" y="16906"/>
                  </a:lnTo>
                  <a:lnTo>
                    <a:pt x="16293" y="16905"/>
                  </a:lnTo>
                  <a:lnTo>
                    <a:pt x="16302" y="16908"/>
                  </a:lnTo>
                  <a:lnTo>
                    <a:pt x="16305" y="16913"/>
                  </a:lnTo>
                  <a:lnTo>
                    <a:pt x="16308" y="16908"/>
                  </a:lnTo>
                  <a:lnTo>
                    <a:pt x="16326" y="16906"/>
                  </a:lnTo>
                  <a:lnTo>
                    <a:pt x="16328" y="16901"/>
                  </a:lnTo>
                  <a:lnTo>
                    <a:pt x="16328" y="16897"/>
                  </a:lnTo>
                  <a:lnTo>
                    <a:pt x="16334" y="16895"/>
                  </a:lnTo>
                  <a:lnTo>
                    <a:pt x="16335" y="16909"/>
                  </a:lnTo>
                  <a:lnTo>
                    <a:pt x="16341" y="16904"/>
                  </a:lnTo>
                  <a:lnTo>
                    <a:pt x="16347" y="16908"/>
                  </a:lnTo>
                  <a:lnTo>
                    <a:pt x="16350" y="16908"/>
                  </a:lnTo>
                  <a:lnTo>
                    <a:pt x="16352" y="16936"/>
                  </a:lnTo>
                  <a:lnTo>
                    <a:pt x="16355" y="16940"/>
                  </a:lnTo>
                  <a:lnTo>
                    <a:pt x="16361" y="16939"/>
                  </a:lnTo>
                  <a:lnTo>
                    <a:pt x="16360" y="16920"/>
                  </a:lnTo>
                  <a:lnTo>
                    <a:pt x="16362" y="16911"/>
                  </a:lnTo>
                  <a:lnTo>
                    <a:pt x="16368" y="16905"/>
                  </a:lnTo>
                  <a:lnTo>
                    <a:pt x="16377" y="16895"/>
                  </a:lnTo>
                  <a:lnTo>
                    <a:pt x="16386" y="16894"/>
                  </a:lnTo>
                  <a:lnTo>
                    <a:pt x="16389" y="16898"/>
                  </a:lnTo>
                  <a:lnTo>
                    <a:pt x="16389" y="16902"/>
                  </a:lnTo>
                  <a:lnTo>
                    <a:pt x="16398" y="16902"/>
                  </a:lnTo>
                  <a:lnTo>
                    <a:pt x="16404" y="16897"/>
                  </a:lnTo>
                  <a:lnTo>
                    <a:pt x="16403" y="16882"/>
                  </a:lnTo>
                  <a:lnTo>
                    <a:pt x="16406" y="16863"/>
                  </a:lnTo>
                  <a:lnTo>
                    <a:pt x="16408" y="16858"/>
                  </a:lnTo>
                  <a:lnTo>
                    <a:pt x="16414" y="16857"/>
                  </a:lnTo>
                  <a:lnTo>
                    <a:pt x="16418" y="16870"/>
                  </a:lnTo>
                  <a:lnTo>
                    <a:pt x="16424" y="16875"/>
                  </a:lnTo>
                  <a:lnTo>
                    <a:pt x="16425" y="16884"/>
                  </a:lnTo>
                  <a:lnTo>
                    <a:pt x="16419" y="16889"/>
                  </a:lnTo>
                  <a:lnTo>
                    <a:pt x="16416" y="16885"/>
                  </a:lnTo>
                  <a:lnTo>
                    <a:pt x="16413" y="16905"/>
                  </a:lnTo>
                  <a:lnTo>
                    <a:pt x="16413" y="16934"/>
                  </a:lnTo>
                  <a:lnTo>
                    <a:pt x="16411" y="16934"/>
                  </a:lnTo>
                  <a:lnTo>
                    <a:pt x="16408" y="16924"/>
                  </a:lnTo>
                  <a:lnTo>
                    <a:pt x="16408" y="16927"/>
                  </a:lnTo>
                  <a:lnTo>
                    <a:pt x="16406" y="16928"/>
                  </a:lnTo>
                  <a:lnTo>
                    <a:pt x="16402" y="16927"/>
                  </a:lnTo>
                  <a:lnTo>
                    <a:pt x="16415" y="16922"/>
                  </a:lnTo>
                  <a:lnTo>
                    <a:pt x="16418" y="16923"/>
                  </a:lnTo>
                  <a:lnTo>
                    <a:pt x="16418" y="16927"/>
                  </a:lnTo>
                  <a:lnTo>
                    <a:pt x="16391" y="16929"/>
                  </a:lnTo>
                  <a:lnTo>
                    <a:pt x="16382" y="16943"/>
                  </a:lnTo>
                  <a:lnTo>
                    <a:pt x="16381" y="16952"/>
                  </a:lnTo>
                  <a:lnTo>
                    <a:pt x="16370" y="16953"/>
                  </a:lnTo>
                  <a:lnTo>
                    <a:pt x="16369" y="16972"/>
                  </a:lnTo>
                  <a:lnTo>
                    <a:pt x="16366" y="16977"/>
                  </a:lnTo>
                  <a:lnTo>
                    <a:pt x="16357" y="16978"/>
                  </a:lnTo>
                  <a:lnTo>
                    <a:pt x="16357" y="16992"/>
                  </a:lnTo>
                  <a:lnTo>
                    <a:pt x="16394" y="17026"/>
                  </a:lnTo>
                  <a:lnTo>
                    <a:pt x="16395" y="17056"/>
                  </a:lnTo>
                  <a:lnTo>
                    <a:pt x="16398" y="17056"/>
                  </a:lnTo>
                  <a:lnTo>
                    <a:pt x="16397" y="17026"/>
                  </a:lnTo>
                  <a:lnTo>
                    <a:pt x="16403" y="17013"/>
                  </a:lnTo>
                  <a:lnTo>
                    <a:pt x="16419" y="17018"/>
                  </a:lnTo>
                  <a:lnTo>
                    <a:pt x="16426" y="17030"/>
                  </a:lnTo>
                  <a:lnTo>
                    <a:pt x="16429" y="17027"/>
                  </a:lnTo>
                  <a:lnTo>
                    <a:pt x="16434" y="17012"/>
                  </a:lnTo>
                  <a:lnTo>
                    <a:pt x="16440" y="17032"/>
                  </a:lnTo>
                  <a:lnTo>
                    <a:pt x="16440" y="17056"/>
                  </a:lnTo>
                  <a:lnTo>
                    <a:pt x="16443" y="17056"/>
                  </a:lnTo>
                  <a:lnTo>
                    <a:pt x="16464" y="17019"/>
                  </a:lnTo>
                  <a:lnTo>
                    <a:pt x="16467" y="17013"/>
                  </a:lnTo>
                  <a:lnTo>
                    <a:pt x="16461" y="17022"/>
                  </a:lnTo>
                  <a:lnTo>
                    <a:pt x="16465" y="17024"/>
                  </a:lnTo>
                  <a:lnTo>
                    <a:pt x="16471" y="17022"/>
                  </a:lnTo>
                  <a:lnTo>
                    <a:pt x="16474" y="17030"/>
                  </a:lnTo>
                  <a:lnTo>
                    <a:pt x="16475" y="17054"/>
                  </a:lnTo>
                  <a:lnTo>
                    <a:pt x="16480" y="17072"/>
                  </a:lnTo>
                  <a:lnTo>
                    <a:pt x="16489" y="17070"/>
                  </a:lnTo>
                  <a:lnTo>
                    <a:pt x="16497" y="17065"/>
                  </a:lnTo>
                  <a:lnTo>
                    <a:pt x="16496" y="17055"/>
                  </a:lnTo>
                  <a:lnTo>
                    <a:pt x="16500" y="17050"/>
                  </a:lnTo>
                  <a:lnTo>
                    <a:pt x="16521" y="17048"/>
                  </a:lnTo>
                  <a:lnTo>
                    <a:pt x="16527" y="17057"/>
                  </a:lnTo>
                  <a:lnTo>
                    <a:pt x="16531" y="17070"/>
                  </a:lnTo>
                  <a:lnTo>
                    <a:pt x="16534" y="17075"/>
                  </a:lnTo>
                  <a:lnTo>
                    <a:pt x="16528" y="17076"/>
                  </a:lnTo>
                  <a:lnTo>
                    <a:pt x="16525" y="17071"/>
                  </a:lnTo>
                  <a:lnTo>
                    <a:pt x="16518" y="17058"/>
                  </a:lnTo>
                  <a:lnTo>
                    <a:pt x="16506" y="17064"/>
                  </a:lnTo>
                  <a:lnTo>
                    <a:pt x="16503" y="17065"/>
                  </a:lnTo>
                  <a:lnTo>
                    <a:pt x="16507" y="17068"/>
                  </a:lnTo>
                  <a:lnTo>
                    <a:pt x="16513" y="17072"/>
                  </a:lnTo>
                  <a:lnTo>
                    <a:pt x="16513" y="17077"/>
                  </a:lnTo>
                  <a:lnTo>
                    <a:pt x="16501" y="17088"/>
                  </a:lnTo>
                  <a:lnTo>
                    <a:pt x="16490" y="17095"/>
                  </a:lnTo>
                  <a:lnTo>
                    <a:pt x="16487" y="17095"/>
                  </a:lnTo>
                  <a:lnTo>
                    <a:pt x="16455" y="17070"/>
                  </a:lnTo>
                  <a:lnTo>
                    <a:pt x="16452" y="17061"/>
                  </a:lnTo>
                  <a:lnTo>
                    <a:pt x="16454" y="17056"/>
                  </a:lnTo>
                  <a:lnTo>
                    <a:pt x="16451" y="17047"/>
                  </a:lnTo>
                  <a:lnTo>
                    <a:pt x="16441" y="17039"/>
                  </a:lnTo>
                  <a:lnTo>
                    <a:pt x="16436" y="17039"/>
                  </a:lnTo>
                  <a:lnTo>
                    <a:pt x="16418" y="17055"/>
                  </a:lnTo>
                  <a:lnTo>
                    <a:pt x="16415" y="17056"/>
                  </a:lnTo>
                  <a:lnTo>
                    <a:pt x="16412" y="17056"/>
                  </a:lnTo>
                  <a:lnTo>
                    <a:pt x="16411" y="17042"/>
                  </a:lnTo>
                  <a:lnTo>
                    <a:pt x="16408" y="17027"/>
                  </a:lnTo>
                  <a:lnTo>
                    <a:pt x="16401" y="17021"/>
                  </a:lnTo>
                  <a:lnTo>
                    <a:pt x="16392" y="17022"/>
                  </a:lnTo>
                  <a:lnTo>
                    <a:pt x="16389" y="17017"/>
                  </a:lnTo>
                  <a:lnTo>
                    <a:pt x="16389" y="17012"/>
                  </a:lnTo>
                  <a:lnTo>
                    <a:pt x="16383" y="17018"/>
                  </a:lnTo>
                  <a:lnTo>
                    <a:pt x="16380" y="17023"/>
                  </a:lnTo>
                  <a:lnTo>
                    <a:pt x="16381" y="17032"/>
                  </a:lnTo>
                  <a:lnTo>
                    <a:pt x="16384" y="17036"/>
                  </a:lnTo>
                  <a:lnTo>
                    <a:pt x="16416" y="17066"/>
                  </a:lnTo>
                  <a:lnTo>
                    <a:pt x="16459" y="17088"/>
                  </a:lnTo>
                  <a:lnTo>
                    <a:pt x="16462" y="17093"/>
                  </a:lnTo>
                  <a:lnTo>
                    <a:pt x="16460" y="17098"/>
                  </a:lnTo>
                  <a:lnTo>
                    <a:pt x="16463" y="17102"/>
                  </a:lnTo>
                  <a:lnTo>
                    <a:pt x="16481" y="17106"/>
                  </a:lnTo>
                  <a:lnTo>
                    <a:pt x="16496" y="17114"/>
                  </a:lnTo>
                  <a:lnTo>
                    <a:pt x="16496" y="17119"/>
                  </a:lnTo>
                  <a:lnTo>
                    <a:pt x="16488" y="17129"/>
                  </a:lnTo>
                  <a:lnTo>
                    <a:pt x="16489" y="17137"/>
                  </a:lnTo>
                  <a:lnTo>
                    <a:pt x="16500" y="17141"/>
                  </a:lnTo>
                  <a:lnTo>
                    <a:pt x="16517" y="17139"/>
                  </a:lnTo>
                  <a:lnTo>
                    <a:pt x="16538" y="17155"/>
                  </a:lnTo>
                  <a:lnTo>
                    <a:pt x="16561" y="17190"/>
                  </a:lnTo>
                  <a:lnTo>
                    <a:pt x="16574" y="17212"/>
                  </a:lnTo>
                  <a:lnTo>
                    <a:pt x="16585" y="17239"/>
                  </a:lnTo>
                  <a:lnTo>
                    <a:pt x="16588" y="17253"/>
                  </a:lnTo>
                  <a:lnTo>
                    <a:pt x="16593" y="17281"/>
                  </a:lnTo>
                  <a:lnTo>
                    <a:pt x="16595" y="17328"/>
                  </a:lnTo>
                  <a:lnTo>
                    <a:pt x="16586" y="17315"/>
                  </a:lnTo>
                  <a:lnTo>
                    <a:pt x="16578" y="17300"/>
                  </a:lnTo>
                  <a:lnTo>
                    <a:pt x="16571" y="17300"/>
                  </a:lnTo>
                  <a:lnTo>
                    <a:pt x="16568" y="17302"/>
                  </a:lnTo>
                  <a:lnTo>
                    <a:pt x="16561" y="17298"/>
                  </a:lnTo>
                  <a:lnTo>
                    <a:pt x="16547" y="17272"/>
                  </a:lnTo>
                  <a:lnTo>
                    <a:pt x="16543" y="17261"/>
                  </a:lnTo>
                  <a:lnTo>
                    <a:pt x="16540" y="17196"/>
                  </a:lnTo>
                  <a:lnTo>
                    <a:pt x="16534" y="17197"/>
                  </a:lnTo>
                  <a:lnTo>
                    <a:pt x="16531" y="17203"/>
                  </a:lnTo>
                  <a:lnTo>
                    <a:pt x="16529" y="17207"/>
                  </a:lnTo>
                  <a:lnTo>
                    <a:pt x="16529" y="17213"/>
                  </a:lnTo>
                  <a:lnTo>
                    <a:pt x="16533" y="17236"/>
                  </a:lnTo>
                  <a:lnTo>
                    <a:pt x="16534" y="17250"/>
                  </a:lnTo>
                  <a:lnTo>
                    <a:pt x="16541" y="17278"/>
                  </a:lnTo>
                  <a:lnTo>
                    <a:pt x="16545" y="17296"/>
                  </a:lnTo>
                  <a:lnTo>
                    <a:pt x="16556" y="17319"/>
                  </a:lnTo>
                  <a:lnTo>
                    <a:pt x="16569" y="17351"/>
                  </a:lnTo>
                  <a:lnTo>
                    <a:pt x="16572" y="17354"/>
                  </a:lnTo>
                  <a:lnTo>
                    <a:pt x="16581" y="17354"/>
                  </a:lnTo>
                  <a:lnTo>
                    <a:pt x="16596" y="17342"/>
                  </a:lnTo>
                  <a:lnTo>
                    <a:pt x="16602" y="17337"/>
                  </a:lnTo>
                  <a:lnTo>
                    <a:pt x="16605" y="17341"/>
                  </a:lnTo>
                  <a:lnTo>
                    <a:pt x="16626" y="17339"/>
                  </a:lnTo>
                  <a:lnTo>
                    <a:pt x="16632" y="17333"/>
                  </a:lnTo>
                  <a:lnTo>
                    <a:pt x="16628" y="17324"/>
                  </a:lnTo>
                  <a:lnTo>
                    <a:pt x="16622" y="17325"/>
                  </a:lnTo>
                  <a:lnTo>
                    <a:pt x="16622" y="17320"/>
                  </a:lnTo>
                  <a:lnTo>
                    <a:pt x="16657" y="17297"/>
                  </a:lnTo>
                  <a:lnTo>
                    <a:pt x="16693" y="17278"/>
                  </a:lnTo>
                  <a:lnTo>
                    <a:pt x="16713" y="17271"/>
                  </a:lnTo>
                  <a:lnTo>
                    <a:pt x="16732" y="17273"/>
                  </a:lnTo>
                  <a:lnTo>
                    <a:pt x="16738" y="17268"/>
                  </a:lnTo>
                  <a:lnTo>
                    <a:pt x="16736" y="17244"/>
                  </a:lnTo>
                  <a:lnTo>
                    <a:pt x="16739" y="17234"/>
                  </a:lnTo>
                  <a:lnTo>
                    <a:pt x="16748" y="17204"/>
                  </a:lnTo>
                  <a:lnTo>
                    <a:pt x="16754" y="17178"/>
                  </a:lnTo>
                  <a:lnTo>
                    <a:pt x="16757" y="17178"/>
                  </a:lnTo>
                  <a:lnTo>
                    <a:pt x="16762" y="17178"/>
                  </a:lnTo>
                  <a:lnTo>
                    <a:pt x="16762" y="17188"/>
                  </a:lnTo>
                  <a:lnTo>
                    <a:pt x="16756" y="17199"/>
                  </a:lnTo>
                  <a:lnTo>
                    <a:pt x="16752" y="17200"/>
                  </a:lnTo>
                  <a:lnTo>
                    <a:pt x="16749" y="17197"/>
                  </a:lnTo>
                  <a:lnTo>
                    <a:pt x="16752" y="17194"/>
                  </a:lnTo>
                  <a:lnTo>
                    <a:pt x="16755" y="17193"/>
                  </a:lnTo>
                  <a:lnTo>
                    <a:pt x="16767" y="17197"/>
                  </a:lnTo>
                  <a:lnTo>
                    <a:pt x="16773" y="17196"/>
                  </a:lnTo>
                  <a:lnTo>
                    <a:pt x="16776" y="17192"/>
                  </a:lnTo>
                  <a:lnTo>
                    <a:pt x="16773" y="17187"/>
                  </a:lnTo>
                  <a:lnTo>
                    <a:pt x="16775" y="17178"/>
                  </a:lnTo>
                  <a:lnTo>
                    <a:pt x="16781" y="17173"/>
                  </a:lnTo>
                  <a:lnTo>
                    <a:pt x="16787" y="17172"/>
                  </a:lnTo>
                  <a:lnTo>
                    <a:pt x="16790" y="17176"/>
                  </a:lnTo>
                  <a:lnTo>
                    <a:pt x="16794" y="17185"/>
                  </a:lnTo>
                  <a:lnTo>
                    <a:pt x="16783" y="17215"/>
                  </a:lnTo>
                  <a:lnTo>
                    <a:pt x="16772" y="17230"/>
                  </a:lnTo>
                  <a:lnTo>
                    <a:pt x="16773" y="17240"/>
                  </a:lnTo>
                  <a:lnTo>
                    <a:pt x="16775" y="17244"/>
                  </a:lnTo>
                  <a:lnTo>
                    <a:pt x="16782" y="17276"/>
                  </a:lnTo>
                  <a:lnTo>
                    <a:pt x="16785" y="17300"/>
                  </a:lnTo>
                  <a:lnTo>
                    <a:pt x="16788" y="17300"/>
                  </a:lnTo>
                  <a:lnTo>
                    <a:pt x="16819" y="17220"/>
                  </a:lnTo>
                  <a:lnTo>
                    <a:pt x="16855" y="17149"/>
                  </a:lnTo>
                  <a:lnTo>
                    <a:pt x="16900" y="17079"/>
                  </a:lnTo>
                  <a:lnTo>
                    <a:pt x="16917" y="17055"/>
                  </a:lnTo>
                  <a:lnTo>
                    <a:pt x="16924" y="17057"/>
                  </a:lnTo>
                  <a:lnTo>
                    <a:pt x="16938" y="17050"/>
                  </a:lnTo>
                  <a:lnTo>
                    <a:pt x="16941" y="17044"/>
                  </a:lnTo>
                  <a:lnTo>
                    <a:pt x="16946" y="17028"/>
                  </a:lnTo>
                  <a:lnTo>
                    <a:pt x="16949" y="17024"/>
                  </a:lnTo>
                  <a:lnTo>
                    <a:pt x="16958" y="17018"/>
                  </a:lnTo>
                  <a:lnTo>
                    <a:pt x="16976" y="17032"/>
                  </a:lnTo>
                  <a:lnTo>
                    <a:pt x="16995" y="17056"/>
                  </a:lnTo>
                  <a:lnTo>
                    <a:pt x="16997" y="17056"/>
                  </a:lnTo>
                  <a:lnTo>
                    <a:pt x="16998" y="17056"/>
                  </a:lnTo>
                  <a:lnTo>
                    <a:pt x="17004" y="17056"/>
                  </a:lnTo>
                  <a:lnTo>
                    <a:pt x="17007" y="17041"/>
                  </a:lnTo>
                  <a:lnTo>
                    <a:pt x="17010" y="17025"/>
                  </a:lnTo>
                  <a:lnTo>
                    <a:pt x="17009" y="17009"/>
                  </a:lnTo>
                  <a:lnTo>
                    <a:pt x="17005" y="16998"/>
                  </a:lnTo>
                  <a:lnTo>
                    <a:pt x="17005" y="16993"/>
                  </a:lnTo>
                  <a:lnTo>
                    <a:pt x="16993" y="16985"/>
                  </a:lnTo>
                  <a:lnTo>
                    <a:pt x="16983" y="16982"/>
                  </a:lnTo>
                  <a:lnTo>
                    <a:pt x="16969" y="16992"/>
                  </a:lnTo>
                  <a:lnTo>
                    <a:pt x="16957" y="16994"/>
                  </a:lnTo>
                  <a:lnTo>
                    <a:pt x="16954" y="16990"/>
                  </a:lnTo>
                  <a:lnTo>
                    <a:pt x="16950" y="16976"/>
                  </a:lnTo>
                  <a:lnTo>
                    <a:pt x="16949" y="16952"/>
                  </a:lnTo>
                  <a:lnTo>
                    <a:pt x="16964" y="16969"/>
                  </a:lnTo>
                  <a:lnTo>
                    <a:pt x="16998" y="16975"/>
                  </a:lnTo>
                  <a:lnTo>
                    <a:pt x="17001" y="16970"/>
                  </a:lnTo>
                  <a:lnTo>
                    <a:pt x="16998" y="16965"/>
                  </a:lnTo>
                  <a:lnTo>
                    <a:pt x="16985" y="16948"/>
                  </a:lnTo>
                  <a:lnTo>
                    <a:pt x="16981" y="16939"/>
                  </a:lnTo>
                  <a:lnTo>
                    <a:pt x="16980" y="16905"/>
                  </a:lnTo>
                  <a:lnTo>
                    <a:pt x="16991" y="16885"/>
                  </a:lnTo>
                  <a:lnTo>
                    <a:pt x="16993" y="16881"/>
                  </a:lnTo>
                  <a:lnTo>
                    <a:pt x="16997" y="16885"/>
                  </a:lnTo>
                  <a:lnTo>
                    <a:pt x="17009" y="16892"/>
                  </a:lnTo>
                  <a:lnTo>
                    <a:pt x="17015" y="16887"/>
                  </a:lnTo>
                  <a:lnTo>
                    <a:pt x="17018" y="16866"/>
                  </a:lnTo>
                  <a:lnTo>
                    <a:pt x="17017" y="16812"/>
                  </a:lnTo>
                  <a:lnTo>
                    <a:pt x="17019" y="16812"/>
                  </a:lnTo>
                  <a:lnTo>
                    <a:pt x="17031" y="16826"/>
                  </a:lnTo>
                  <a:lnTo>
                    <a:pt x="17034" y="16836"/>
                  </a:lnTo>
                  <a:lnTo>
                    <a:pt x="17035" y="16856"/>
                  </a:lnTo>
                  <a:lnTo>
                    <a:pt x="17050" y="16852"/>
                  </a:lnTo>
                  <a:lnTo>
                    <a:pt x="17059" y="16857"/>
                  </a:lnTo>
                  <a:lnTo>
                    <a:pt x="17062" y="16862"/>
                  </a:lnTo>
                  <a:lnTo>
                    <a:pt x="17080" y="16855"/>
                  </a:lnTo>
                  <a:lnTo>
                    <a:pt x="17085" y="16845"/>
                  </a:lnTo>
                  <a:lnTo>
                    <a:pt x="17094" y="16844"/>
                  </a:lnTo>
                  <a:lnTo>
                    <a:pt x="17097" y="16834"/>
                  </a:lnTo>
                  <a:lnTo>
                    <a:pt x="17100" y="16834"/>
                  </a:lnTo>
                  <a:lnTo>
                    <a:pt x="17135" y="16811"/>
                  </a:lnTo>
                  <a:lnTo>
                    <a:pt x="17141" y="16810"/>
                  </a:lnTo>
                  <a:lnTo>
                    <a:pt x="17148" y="16818"/>
                  </a:lnTo>
                  <a:lnTo>
                    <a:pt x="17155" y="16832"/>
                  </a:lnTo>
                  <a:lnTo>
                    <a:pt x="17177" y="16853"/>
                  </a:lnTo>
                  <a:lnTo>
                    <a:pt x="17205" y="16869"/>
                  </a:lnTo>
                  <a:lnTo>
                    <a:pt x="17214" y="16872"/>
                  </a:lnTo>
                  <a:lnTo>
                    <a:pt x="17226" y="16885"/>
                  </a:lnTo>
                  <a:lnTo>
                    <a:pt x="17236" y="16889"/>
                  </a:lnTo>
                  <a:lnTo>
                    <a:pt x="17245" y="16887"/>
                  </a:lnTo>
                  <a:lnTo>
                    <a:pt x="17251" y="16881"/>
                  </a:lnTo>
                  <a:lnTo>
                    <a:pt x="17257" y="16886"/>
                  </a:lnTo>
                  <a:lnTo>
                    <a:pt x="17264" y="16895"/>
                  </a:lnTo>
                  <a:lnTo>
                    <a:pt x="17270" y="16894"/>
                  </a:lnTo>
                  <a:lnTo>
                    <a:pt x="17276" y="16902"/>
                  </a:lnTo>
                  <a:lnTo>
                    <a:pt x="17301" y="16914"/>
                  </a:lnTo>
                  <a:lnTo>
                    <a:pt x="17323" y="16930"/>
                  </a:lnTo>
                  <a:lnTo>
                    <a:pt x="17335" y="16942"/>
                  </a:lnTo>
                  <a:lnTo>
                    <a:pt x="17346" y="16961"/>
                  </a:lnTo>
                  <a:lnTo>
                    <a:pt x="17356" y="16983"/>
                  </a:lnTo>
                  <a:lnTo>
                    <a:pt x="17363" y="17001"/>
                  </a:lnTo>
                  <a:lnTo>
                    <a:pt x="17370" y="17028"/>
                  </a:lnTo>
                  <a:lnTo>
                    <a:pt x="17377" y="17042"/>
                  </a:lnTo>
                  <a:lnTo>
                    <a:pt x="17386" y="17050"/>
                  </a:lnTo>
                  <a:lnTo>
                    <a:pt x="17390" y="17054"/>
                  </a:lnTo>
                  <a:lnTo>
                    <a:pt x="17399" y="17054"/>
                  </a:lnTo>
                  <a:lnTo>
                    <a:pt x="17411" y="17057"/>
                  </a:lnTo>
                  <a:lnTo>
                    <a:pt x="17411" y="17066"/>
                  </a:lnTo>
                  <a:lnTo>
                    <a:pt x="17418" y="17070"/>
                  </a:lnTo>
                  <a:lnTo>
                    <a:pt x="17437" y="17081"/>
                  </a:lnTo>
                  <a:lnTo>
                    <a:pt x="17452" y="17095"/>
                  </a:lnTo>
                  <a:lnTo>
                    <a:pt x="17462" y="17112"/>
                  </a:lnTo>
                  <a:lnTo>
                    <a:pt x="17469" y="17135"/>
                  </a:lnTo>
                  <a:lnTo>
                    <a:pt x="17474" y="17163"/>
                  </a:lnTo>
                  <a:lnTo>
                    <a:pt x="17481" y="17190"/>
                  </a:lnTo>
                  <a:lnTo>
                    <a:pt x="17494" y="17203"/>
                  </a:lnTo>
                  <a:lnTo>
                    <a:pt x="17503" y="17207"/>
                  </a:lnTo>
                  <a:lnTo>
                    <a:pt x="17512" y="17210"/>
                  </a:lnTo>
                  <a:lnTo>
                    <a:pt x="17519" y="17219"/>
                  </a:lnTo>
                  <a:lnTo>
                    <a:pt x="17528" y="17232"/>
                  </a:lnTo>
                  <a:lnTo>
                    <a:pt x="17538" y="17240"/>
                  </a:lnTo>
                  <a:lnTo>
                    <a:pt x="17541" y="17240"/>
                  </a:lnTo>
                  <a:lnTo>
                    <a:pt x="17556" y="17243"/>
                  </a:lnTo>
                  <a:lnTo>
                    <a:pt x="17569" y="17246"/>
                  </a:lnTo>
                  <a:lnTo>
                    <a:pt x="17576" y="17273"/>
                  </a:lnTo>
                  <a:lnTo>
                    <a:pt x="17582" y="17268"/>
                  </a:lnTo>
                  <a:lnTo>
                    <a:pt x="17576" y="17278"/>
                  </a:lnTo>
                  <a:lnTo>
                    <a:pt x="17595" y="17290"/>
                  </a:lnTo>
                  <a:lnTo>
                    <a:pt x="17590" y="17305"/>
                  </a:lnTo>
                  <a:lnTo>
                    <a:pt x="17605" y="17312"/>
                  </a:lnTo>
                  <a:lnTo>
                    <a:pt x="17606" y="17327"/>
                  </a:lnTo>
                  <a:lnTo>
                    <a:pt x="17626" y="17305"/>
                  </a:lnTo>
                  <a:lnTo>
                    <a:pt x="17607" y="17341"/>
                  </a:lnTo>
                  <a:lnTo>
                    <a:pt x="17650" y="17354"/>
                  </a:lnTo>
                  <a:lnTo>
                    <a:pt x="17660" y="17377"/>
                  </a:lnTo>
                  <a:lnTo>
                    <a:pt x="17654" y="17383"/>
                  </a:lnTo>
                  <a:lnTo>
                    <a:pt x="17658" y="17401"/>
                  </a:lnTo>
                  <a:lnTo>
                    <a:pt x="17667" y="17395"/>
                  </a:lnTo>
                  <a:lnTo>
                    <a:pt x="17664" y="17405"/>
                  </a:lnTo>
                  <a:lnTo>
                    <a:pt x="17665" y="17410"/>
                  </a:lnTo>
                  <a:lnTo>
                    <a:pt x="17668" y="17414"/>
                  </a:lnTo>
                  <a:lnTo>
                    <a:pt x="17674" y="17423"/>
                  </a:lnTo>
                  <a:lnTo>
                    <a:pt x="17683" y="17427"/>
                  </a:lnTo>
                  <a:lnTo>
                    <a:pt x="17693" y="17421"/>
                  </a:lnTo>
                  <a:lnTo>
                    <a:pt x="17701" y="17405"/>
                  </a:lnTo>
                  <a:lnTo>
                    <a:pt x="17710" y="17399"/>
                  </a:lnTo>
                  <a:lnTo>
                    <a:pt x="17728" y="17407"/>
                  </a:lnTo>
                  <a:lnTo>
                    <a:pt x="17746" y="17404"/>
                  </a:lnTo>
                  <a:lnTo>
                    <a:pt x="17755" y="17399"/>
                  </a:lnTo>
                  <a:lnTo>
                    <a:pt x="17767" y="17402"/>
                  </a:lnTo>
                  <a:lnTo>
                    <a:pt x="17780" y="17410"/>
                  </a:lnTo>
                  <a:lnTo>
                    <a:pt x="17783" y="17414"/>
                  </a:lnTo>
                  <a:lnTo>
                    <a:pt x="17790" y="17418"/>
                  </a:lnTo>
                  <a:lnTo>
                    <a:pt x="17790" y="17437"/>
                  </a:lnTo>
                  <a:lnTo>
                    <a:pt x="17794" y="17446"/>
                  </a:lnTo>
                  <a:lnTo>
                    <a:pt x="17803" y="17454"/>
                  </a:lnTo>
                  <a:lnTo>
                    <a:pt x="17813" y="17467"/>
                  </a:lnTo>
                  <a:lnTo>
                    <a:pt x="17815" y="17496"/>
                  </a:lnTo>
                  <a:lnTo>
                    <a:pt x="17822" y="17524"/>
                  </a:lnTo>
                  <a:lnTo>
                    <a:pt x="17828" y="17523"/>
                  </a:lnTo>
                  <a:lnTo>
                    <a:pt x="17831" y="17527"/>
                  </a:lnTo>
                  <a:lnTo>
                    <a:pt x="17835" y="17540"/>
                  </a:lnTo>
                  <a:lnTo>
                    <a:pt x="17841" y="17550"/>
                  </a:lnTo>
                  <a:lnTo>
                    <a:pt x="17851" y="17558"/>
                  </a:lnTo>
                  <a:lnTo>
                    <a:pt x="17863" y="17565"/>
                  </a:lnTo>
                  <a:lnTo>
                    <a:pt x="17867" y="17575"/>
                  </a:lnTo>
                  <a:lnTo>
                    <a:pt x="17870" y="17578"/>
                  </a:lnTo>
                  <a:lnTo>
                    <a:pt x="17879" y="17577"/>
                  </a:lnTo>
                  <a:lnTo>
                    <a:pt x="17891" y="17586"/>
                  </a:lnTo>
                  <a:lnTo>
                    <a:pt x="17895" y="17595"/>
                  </a:lnTo>
                  <a:lnTo>
                    <a:pt x="17896" y="17623"/>
                  </a:lnTo>
                  <a:lnTo>
                    <a:pt x="17894" y="17638"/>
                  </a:lnTo>
                  <a:lnTo>
                    <a:pt x="17895" y="17648"/>
                  </a:lnTo>
                  <a:lnTo>
                    <a:pt x="17892" y="17652"/>
                  </a:lnTo>
                  <a:lnTo>
                    <a:pt x="17874" y="17654"/>
                  </a:lnTo>
                  <a:lnTo>
                    <a:pt x="17874" y="17664"/>
                  </a:lnTo>
                  <a:lnTo>
                    <a:pt x="17886" y="17667"/>
                  </a:lnTo>
                  <a:lnTo>
                    <a:pt x="17894" y="17699"/>
                  </a:lnTo>
                  <a:lnTo>
                    <a:pt x="17900" y="17698"/>
                  </a:lnTo>
                  <a:lnTo>
                    <a:pt x="17904" y="17717"/>
                  </a:lnTo>
                  <a:lnTo>
                    <a:pt x="17912" y="17744"/>
                  </a:lnTo>
                  <a:lnTo>
                    <a:pt x="17907" y="17764"/>
                  </a:lnTo>
                  <a:lnTo>
                    <a:pt x="17908" y="17788"/>
                  </a:lnTo>
                  <a:lnTo>
                    <a:pt x="17911" y="17802"/>
                  </a:lnTo>
                  <a:lnTo>
                    <a:pt x="17912" y="17816"/>
                  </a:lnTo>
                  <a:lnTo>
                    <a:pt x="17917" y="17844"/>
                  </a:lnTo>
                  <a:lnTo>
                    <a:pt x="17918" y="17881"/>
                  </a:lnTo>
                  <a:lnTo>
                    <a:pt x="17922" y="17895"/>
                  </a:lnTo>
                  <a:lnTo>
                    <a:pt x="17924" y="17928"/>
                  </a:lnTo>
                  <a:lnTo>
                    <a:pt x="17918" y="17939"/>
                  </a:lnTo>
                  <a:lnTo>
                    <a:pt x="17919" y="17962"/>
                  </a:lnTo>
                  <a:lnTo>
                    <a:pt x="17912" y="17996"/>
                  </a:lnTo>
                  <a:lnTo>
                    <a:pt x="17913" y="18019"/>
                  </a:lnTo>
                  <a:lnTo>
                    <a:pt x="17918" y="18048"/>
                  </a:lnTo>
                  <a:lnTo>
                    <a:pt x="17918" y="18057"/>
                  </a:lnTo>
                  <a:lnTo>
                    <a:pt x="17910" y="18073"/>
                  </a:lnTo>
                  <a:lnTo>
                    <a:pt x="17908" y="18096"/>
                  </a:lnTo>
                  <a:lnTo>
                    <a:pt x="17910" y="18139"/>
                  </a:lnTo>
                  <a:lnTo>
                    <a:pt x="17908" y="18158"/>
                  </a:lnTo>
                  <a:lnTo>
                    <a:pt x="17903" y="18168"/>
                  </a:lnTo>
                  <a:lnTo>
                    <a:pt x="17903" y="18160"/>
                  </a:lnTo>
                  <a:lnTo>
                    <a:pt x="17907" y="18156"/>
                  </a:lnTo>
                  <a:lnTo>
                    <a:pt x="17910" y="18156"/>
                  </a:lnTo>
                  <a:lnTo>
                    <a:pt x="17916" y="18152"/>
                  </a:lnTo>
                  <a:lnTo>
                    <a:pt x="17916" y="18156"/>
                  </a:lnTo>
                  <a:lnTo>
                    <a:pt x="17913" y="18156"/>
                  </a:lnTo>
                  <a:lnTo>
                    <a:pt x="17911" y="18186"/>
                  </a:lnTo>
                  <a:lnTo>
                    <a:pt x="17914" y="18211"/>
                  </a:lnTo>
                  <a:lnTo>
                    <a:pt x="17915" y="18232"/>
                  </a:lnTo>
                  <a:lnTo>
                    <a:pt x="17910" y="18245"/>
                  </a:lnTo>
                  <a:lnTo>
                    <a:pt x="17910" y="18256"/>
                  </a:lnTo>
                  <a:lnTo>
                    <a:pt x="17913" y="18261"/>
                  </a:lnTo>
                  <a:lnTo>
                    <a:pt x="17919" y="18260"/>
                  </a:lnTo>
                  <a:lnTo>
                    <a:pt x="17917" y="18337"/>
                  </a:lnTo>
                  <a:lnTo>
                    <a:pt x="17915" y="18408"/>
                  </a:lnTo>
                  <a:lnTo>
                    <a:pt x="17912" y="18413"/>
                  </a:lnTo>
                  <a:lnTo>
                    <a:pt x="17906" y="18419"/>
                  </a:lnTo>
                  <a:lnTo>
                    <a:pt x="17907" y="18438"/>
                  </a:lnTo>
                  <a:lnTo>
                    <a:pt x="17911" y="18461"/>
                  </a:lnTo>
                  <a:lnTo>
                    <a:pt x="17914" y="18466"/>
                  </a:lnTo>
                  <a:lnTo>
                    <a:pt x="17931" y="18492"/>
                  </a:lnTo>
                  <a:lnTo>
                    <a:pt x="17950" y="18518"/>
                  </a:lnTo>
                  <a:lnTo>
                    <a:pt x="17964" y="18550"/>
                  </a:lnTo>
                  <a:lnTo>
                    <a:pt x="17978" y="18572"/>
                  </a:lnTo>
                  <a:lnTo>
                    <a:pt x="17980" y="18576"/>
                  </a:lnTo>
                  <a:lnTo>
                    <a:pt x="17987" y="18575"/>
                  </a:lnTo>
                  <a:lnTo>
                    <a:pt x="17986" y="18557"/>
                  </a:lnTo>
                  <a:lnTo>
                    <a:pt x="17976" y="18534"/>
                  </a:lnTo>
                  <a:lnTo>
                    <a:pt x="17956" y="18508"/>
                  </a:lnTo>
                  <a:lnTo>
                    <a:pt x="17921" y="18465"/>
                  </a:lnTo>
                  <a:lnTo>
                    <a:pt x="17937" y="18460"/>
                  </a:lnTo>
                  <a:lnTo>
                    <a:pt x="17976" y="18485"/>
                  </a:lnTo>
                  <a:lnTo>
                    <a:pt x="17976" y="18480"/>
                  </a:lnTo>
                  <a:lnTo>
                    <a:pt x="17959" y="18467"/>
                  </a:lnTo>
                  <a:lnTo>
                    <a:pt x="17951" y="18458"/>
                  </a:lnTo>
                  <a:lnTo>
                    <a:pt x="17953" y="18447"/>
                  </a:lnTo>
                  <a:lnTo>
                    <a:pt x="17958" y="18446"/>
                  </a:lnTo>
                  <a:lnTo>
                    <a:pt x="17959" y="18480"/>
                  </a:lnTo>
                  <a:lnTo>
                    <a:pt x="17965" y="18493"/>
                  </a:lnTo>
                  <a:lnTo>
                    <a:pt x="17971" y="18511"/>
                  </a:lnTo>
                  <a:lnTo>
                    <a:pt x="17984" y="18514"/>
                  </a:lnTo>
                  <a:lnTo>
                    <a:pt x="17993" y="18518"/>
                  </a:lnTo>
                  <a:lnTo>
                    <a:pt x="18003" y="18515"/>
                  </a:lnTo>
                  <a:lnTo>
                    <a:pt x="18013" y="18522"/>
                  </a:lnTo>
                  <a:lnTo>
                    <a:pt x="18016" y="18522"/>
                  </a:lnTo>
                  <a:lnTo>
                    <a:pt x="18022" y="18532"/>
                  </a:lnTo>
                  <a:lnTo>
                    <a:pt x="18027" y="18529"/>
                  </a:lnTo>
                  <a:lnTo>
                    <a:pt x="18023" y="18517"/>
                  </a:lnTo>
                  <a:lnTo>
                    <a:pt x="18016" y="18509"/>
                  </a:lnTo>
                  <a:lnTo>
                    <a:pt x="18020" y="18505"/>
                  </a:lnTo>
                  <a:lnTo>
                    <a:pt x="18022" y="18504"/>
                  </a:lnTo>
                  <a:lnTo>
                    <a:pt x="18025" y="18490"/>
                  </a:lnTo>
                  <a:lnTo>
                    <a:pt x="18027" y="18480"/>
                  </a:lnTo>
                  <a:lnTo>
                    <a:pt x="18039" y="18452"/>
                  </a:lnTo>
                  <a:lnTo>
                    <a:pt x="18054" y="18447"/>
                  </a:lnTo>
                  <a:lnTo>
                    <a:pt x="18054" y="18442"/>
                  </a:lnTo>
                  <a:lnTo>
                    <a:pt x="18032" y="18439"/>
                  </a:lnTo>
                  <a:lnTo>
                    <a:pt x="18019" y="18435"/>
                  </a:lnTo>
                  <a:lnTo>
                    <a:pt x="18016" y="18430"/>
                  </a:lnTo>
                  <a:lnTo>
                    <a:pt x="18017" y="18424"/>
                  </a:lnTo>
                  <a:lnTo>
                    <a:pt x="18019" y="18420"/>
                  </a:lnTo>
                  <a:lnTo>
                    <a:pt x="18021" y="18414"/>
                  </a:lnTo>
                  <a:lnTo>
                    <a:pt x="18018" y="18410"/>
                  </a:lnTo>
                  <a:lnTo>
                    <a:pt x="18017" y="18406"/>
                  </a:lnTo>
                  <a:lnTo>
                    <a:pt x="18026" y="18391"/>
                  </a:lnTo>
                  <a:lnTo>
                    <a:pt x="18028" y="18385"/>
                  </a:lnTo>
                  <a:lnTo>
                    <a:pt x="18022" y="18386"/>
                  </a:lnTo>
                  <a:lnTo>
                    <a:pt x="18011" y="18392"/>
                  </a:lnTo>
                  <a:lnTo>
                    <a:pt x="17958" y="18370"/>
                  </a:lnTo>
                  <a:lnTo>
                    <a:pt x="17955" y="18365"/>
                  </a:lnTo>
                  <a:lnTo>
                    <a:pt x="17954" y="18357"/>
                  </a:lnTo>
                  <a:lnTo>
                    <a:pt x="17960" y="18346"/>
                  </a:lnTo>
                  <a:lnTo>
                    <a:pt x="17965" y="18336"/>
                  </a:lnTo>
                  <a:lnTo>
                    <a:pt x="17968" y="18326"/>
                  </a:lnTo>
                  <a:lnTo>
                    <a:pt x="17967" y="18303"/>
                  </a:lnTo>
                  <a:lnTo>
                    <a:pt x="17957" y="18280"/>
                  </a:lnTo>
                  <a:lnTo>
                    <a:pt x="17957" y="18276"/>
                  </a:lnTo>
                  <a:lnTo>
                    <a:pt x="17963" y="18275"/>
                  </a:lnTo>
                  <a:lnTo>
                    <a:pt x="17975" y="18278"/>
                  </a:lnTo>
                  <a:lnTo>
                    <a:pt x="17978" y="18287"/>
                  </a:lnTo>
                  <a:lnTo>
                    <a:pt x="17987" y="18281"/>
                  </a:lnTo>
                  <a:lnTo>
                    <a:pt x="17993" y="18285"/>
                  </a:lnTo>
                  <a:lnTo>
                    <a:pt x="18006" y="18302"/>
                  </a:lnTo>
                  <a:lnTo>
                    <a:pt x="18007" y="18317"/>
                  </a:lnTo>
                  <a:lnTo>
                    <a:pt x="18010" y="18321"/>
                  </a:lnTo>
                  <a:lnTo>
                    <a:pt x="18028" y="18319"/>
                  </a:lnTo>
                  <a:lnTo>
                    <a:pt x="18034" y="18314"/>
                  </a:lnTo>
                  <a:lnTo>
                    <a:pt x="18041" y="18322"/>
                  </a:lnTo>
                  <a:lnTo>
                    <a:pt x="18047" y="18330"/>
                  </a:lnTo>
                  <a:lnTo>
                    <a:pt x="18051" y="18340"/>
                  </a:lnTo>
                  <a:lnTo>
                    <a:pt x="18052" y="18377"/>
                  </a:lnTo>
                  <a:lnTo>
                    <a:pt x="18044" y="18397"/>
                  </a:lnTo>
                  <a:lnTo>
                    <a:pt x="18048" y="18416"/>
                  </a:lnTo>
                  <a:lnTo>
                    <a:pt x="18055" y="18424"/>
                  </a:lnTo>
                  <a:lnTo>
                    <a:pt x="18058" y="18430"/>
                  </a:lnTo>
                  <a:lnTo>
                    <a:pt x="18068" y="18425"/>
                  </a:lnTo>
                  <a:lnTo>
                    <a:pt x="18054" y="18421"/>
                  </a:lnTo>
                  <a:lnTo>
                    <a:pt x="18054" y="18415"/>
                  </a:lnTo>
                  <a:lnTo>
                    <a:pt x="18063" y="18384"/>
                  </a:lnTo>
                  <a:lnTo>
                    <a:pt x="18067" y="18365"/>
                  </a:lnTo>
                  <a:lnTo>
                    <a:pt x="18064" y="18347"/>
                  </a:lnTo>
                  <a:lnTo>
                    <a:pt x="18069" y="18328"/>
                  </a:lnTo>
                  <a:lnTo>
                    <a:pt x="18076" y="18322"/>
                  </a:lnTo>
                  <a:lnTo>
                    <a:pt x="18088" y="18316"/>
                  </a:lnTo>
                  <a:lnTo>
                    <a:pt x="18097" y="18306"/>
                  </a:lnTo>
                  <a:lnTo>
                    <a:pt x="18103" y="18305"/>
                  </a:lnTo>
                  <a:lnTo>
                    <a:pt x="18103" y="18314"/>
                  </a:lnTo>
                  <a:lnTo>
                    <a:pt x="18101" y="18333"/>
                  </a:lnTo>
                  <a:lnTo>
                    <a:pt x="18105" y="18343"/>
                  </a:lnTo>
                  <a:lnTo>
                    <a:pt x="18115" y="18360"/>
                  </a:lnTo>
                  <a:lnTo>
                    <a:pt x="18119" y="18384"/>
                  </a:lnTo>
                  <a:lnTo>
                    <a:pt x="18126" y="18402"/>
                  </a:lnTo>
                  <a:lnTo>
                    <a:pt x="18127" y="18421"/>
                  </a:lnTo>
                  <a:lnTo>
                    <a:pt x="18125" y="18435"/>
                  </a:lnTo>
                  <a:lnTo>
                    <a:pt x="18119" y="18450"/>
                  </a:lnTo>
                  <a:lnTo>
                    <a:pt x="18111" y="18465"/>
                  </a:lnTo>
                  <a:lnTo>
                    <a:pt x="18096" y="18477"/>
                  </a:lnTo>
                  <a:lnTo>
                    <a:pt x="18094" y="18481"/>
                  </a:lnTo>
                  <a:lnTo>
                    <a:pt x="18095" y="18496"/>
                  </a:lnTo>
                  <a:lnTo>
                    <a:pt x="18098" y="18500"/>
                  </a:lnTo>
                  <a:lnTo>
                    <a:pt x="18113" y="18498"/>
                  </a:lnTo>
                  <a:lnTo>
                    <a:pt x="18116" y="18503"/>
                  </a:lnTo>
                  <a:lnTo>
                    <a:pt x="18117" y="18521"/>
                  </a:lnTo>
                  <a:lnTo>
                    <a:pt x="18111" y="18522"/>
                  </a:lnTo>
                  <a:lnTo>
                    <a:pt x="18101" y="18512"/>
                  </a:lnTo>
                  <a:lnTo>
                    <a:pt x="18093" y="18522"/>
                  </a:lnTo>
                  <a:lnTo>
                    <a:pt x="18090" y="18522"/>
                  </a:lnTo>
                  <a:lnTo>
                    <a:pt x="18091" y="18537"/>
                  </a:lnTo>
                  <a:lnTo>
                    <a:pt x="18085" y="18548"/>
                  </a:lnTo>
                  <a:lnTo>
                    <a:pt x="18077" y="18559"/>
                  </a:lnTo>
                  <a:lnTo>
                    <a:pt x="18071" y="18565"/>
                  </a:lnTo>
                  <a:lnTo>
                    <a:pt x="18069" y="18580"/>
                  </a:lnTo>
                  <a:lnTo>
                    <a:pt x="18066" y="18594"/>
                  </a:lnTo>
                  <a:lnTo>
                    <a:pt x="18068" y="18622"/>
                  </a:lnTo>
                  <a:lnTo>
                    <a:pt x="18065" y="18627"/>
                  </a:lnTo>
                  <a:lnTo>
                    <a:pt x="18056" y="18633"/>
                  </a:lnTo>
                  <a:lnTo>
                    <a:pt x="18051" y="18639"/>
                  </a:lnTo>
                  <a:lnTo>
                    <a:pt x="18047" y="18644"/>
                  </a:lnTo>
                  <a:lnTo>
                    <a:pt x="18045" y="18658"/>
                  </a:lnTo>
                  <a:lnTo>
                    <a:pt x="18048" y="18658"/>
                  </a:lnTo>
                  <a:lnTo>
                    <a:pt x="18051" y="18653"/>
                  </a:lnTo>
                  <a:lnTo>
                    <a:pt x="18063" y="18642"/>
                  </a:lnTo>
                  <a:lnTo>
                    <a:pt x="18071" y="18631"/>
                  </a:lnTo>
                  <a:lnTo>
                    <a:pt x="18074" y="18626"/>
                  </a:lnTo>
                  <a:lnTo>
                    <a:pt x="18077" y="18625"/>
                  </a:lnTo>
                  <a:lnTo>
                    <a:pt x="18075" y="18645"/>
                  </a:lnTo>
                  <a:lnTo>
                    <a:pt x="18072" y="18650"/>
                  </a:lnTo>
                  <a:lnTo>
                    <a:pt x="18072" y="18660"/>
                  </a:lnTo>
                  <a:lnTo>
                    <a:pt x="18067" y="18675"/>
                  </a:lnTo>
                  <a:lnTo>
                    <a:pt x="18058" y="18676"/>
                  </a:lnTo>
                  <a:lnTo>
                    <a:pt x="18059" y="18680"/>
                  </a:lnTo>
                  <a:lnTo>
                    <a:pt x="18071" y="18684"/>
                  </a:lnTo>
                  <a:lnTo>
                    <a:pt x="18077" y="18683"/>
                  </a:lnTo>
                  <a:lnTo>
                    <a:pt x="18097" y="18666"/>
                  </a:lnTo>
                  <a:lnTo>
                    <a:pt x="18120" y="18649"/>
                  </a:lnTo>
                  <a:lnTo>
                    <a:pt x="18133" y="18648"/>
                  </a:lnTo>
                  <a:lnTo>
                    <a:pt x="18134" y="18651"/>
                  </a:lnTo>
                  <a:lnTo>
                    <a:pt x="18132" y="18651"/>
                  </a:lnTo>
                  <a:lnTo>
                    <a:pt x="18132" y="18656"/>
                  </a:lnTo>
                  <a:lnTo>
                    <a:pt x="18128" y="18661"/>
                  </a:lnTo>
                  <a:lnTo>
                    <a:pt x="18130" y="18669"/>
                  </a:lnTo>
                  <a:lnTo>
                    <a:pt x="18132" y="18675"/>
                  </a:lnTo>
                  <a:lnTo>
                    <a:pt x="18132" y="18680"/>
                  </a:lnTo>
                  <a:lnTo>
                    <a:pt x="18127" y="18679"/>
                  </a:lnTo>
                  <a:lnTo>
                    <a:pt x="18126" y="18661"/>
                  </a:lnTo>
                  <a:lnTo>
                    <a:pt x="18120" y="18644"/>
                  </a:lnTo>
                  <a:lnTo>
                    <a:pt x="18117" y="18644"/>
                  </a:lnTo>
                  <a:lnTo>
                    <a:pt x="18108" y="18667"/>
                  </a:lnTo>
                  <a:lnTo>
                    <a:pt x="18101" y="18676"/>
                  </a:lnTo>
                  <a:lnTo>
                    <a:pt x="18095" y="18649"/>
                  </a:lnTo>
                  <a:lnTo>
                    <a:pt x="18072" y="18644"/>
                  </a:lnTo>
                  <a:lnTo>
                    <a:pt x="18050" y="18644"/>
                  </a:lnTo>
                  <a:lnTo>
                    <a:pt x="18026" y="18664"/>
                  </a:lnTo>
                  <a:lnTo>
                    <a:pt x="18023" y="18681"/>
                  </a:lnTo>
                  <a:lnTo>
                    <a:pt x="18033" y="18705"/>
                  </a:lnTo>
                  <a:lnTo>
                    <a:pt x="18036" y="18713"/>
                  </a:lnTo>
                  <a:lnTo>
                    <a:pt x="18042" y="18714"/>
                  </a:lnTo>
                  <a:lnTo>
                    <a:pt x="18046" y="18724"/>
                  </a:lnTo>
                  <a:lnTo>
                    <a:pt x="18043" y="18729"/>
                  </a:lnTo>
                  <a:lnTo>
                    <a:pt x="18028" y="18732"/>
                  </a:lnTo>
                  <a:lnTo>
                    <a:pt x="18028" y="18737"/>
                  </a:lnTo>
                  <a:lnTo>
                    <a:pt x="18047" y="18748"/>
                  </a:lnTo>
                  <a:lnTo>
                    <a:pt x="18071" y="18755"/>
                  </a:lnTo>
                  <a:lnTo>
                    <a:pt x="18084" y="18758"/>
                  </a:lnTo>
                  <a:lnTo>
                    <a:pt x="18087" y="18762"/>
                  </a:lnTo>
                  <a:lnTo>
                    <a:pt x="18094" y="18780"/>
                  </a:lnTo>
                  <a:lnTo>
                    <a:pt x="18101" y="18808"/>
                  </a:lnTo>
                  <a:lnTo>
                    <a:pt x="18105" y="18822"/>
                  </a:lnTo>
                  <a:lnTo>
                    <a:pt x="18108" y="18826"/>
                  </a:lnTo>
                  <a:lnTo>
                    <a:pt x="18111" y="18826"/>
                  </a:lnTo>
                  <a:lnTo>
                    <a:pt x="18114" y="18821"/>
                  </a:lnTo>
                  <a:lnTo>
                    <a:pt x="18114" y="18826"/>
                  </a:lnTo>
                  <a:lnTo>
                    <a:pt x="18118" y="18839"/>
                  </a:lnTo>
                  <a:lnTo>
                    <a:pt x="18116" y="18854"/>
                  </a:lnTo>
                  <a:lnTo>
                    <a:pt x="18116" y="18864"/>
                  </a:lnTo>
                  <a:lnTo>
                    <a:pt x="18110" y="18869"/>
                  </a:lnTo>
                  <a:lnTo>
                    <a:pt x="18105" y="18874"/>
                  </a:lnTo>
                  <a:lnTo>
                    <a:pt x="18105" y="18879"/>
                  </a:lnTo>
                  <a:lnTo>
                    <a:pt x="18118" y="18896"/>
                  </a:lnTo>
                  <a:lnTo>
                    <a:pt x="18132" y="18918"/>
                  </a:lnTo>
                  <a:lnTo>
                    <a:pt x="18132" y="18922"/>
                  </a:lnTo>
                  <a:lnTo>
                    <a:pt x="18183" y="19030"/>
                  </a:lnTo>
                  <a:lnTo>
                    <a:pt x="18237" y="19133"/>
                  </a:lnTo>
                  <a:lnTo>
                    <a:pt x="18250" y="19139"/>
                  </a:lnTo>
                  <a:lnTo>
                    <a:pt x="18247" y="19133"/>
                  </a:lnTo>
                  <a:lnTo>
                    <a:pt x="18250" y="19133"/>
                  </a:lnTo>
                  <a:lnTo>
                    <a:pt x="18256" y="19129"/>
                  </a:lnTo>
                  <a:lnTo>
                    <a:pt x="18266" y="19139"/>
                  </a:lnTo>
                  <a:lnTo>
                    <a:pt x="18269" y="19135"/>
                  </a:lnTo>
                  <a:lnTo>
                    <a:pt x="18270" y="19133"/>
                  </a:lnTo>
                  <a:lnTo>
                    <a:pt x="18264" y="19133"/>
                  </a:lnTo>
                  <a:lnTo>
                    <a:pt x="18254" y="19135"/>
                  </a:lnTo>
                  <a:lnTo>
                    <a:pt x="18258" y="19154"/>
                  </a:lnTo>
                  <a:lnTo>
                    <a:pt x="18264" y="19165"/>
                  </a:lnTo>
                  <a:lnTo>
                    <a:pt x="18278" y="19184"/>
                  </a:lnTo>
                  <a:lnTo>
                    <a:pt x="18278" y="19189"/>
                  </a:lnTo>
                  <a:lnTo>
                    <a:pt x="18281" y="19193"/>
                  </a:lnTo>
                  <a:lnTo>
                    <a:pt x="18284" y="19172"/>
                  </a:lnTo>
                  <a:lnTo>
                    <a:pt x="18273" y="19133"/>
                  </a:lnTo>
                  <a:lnTo>
                    <a:pt x="18280" y="19133"/>
                  </a:lnTo>
                  <a:lnTo>
                    <a:pt x="18283" y="19154"/>
                  </a:lnTo>
                  <a:lnTo>
                    <a:pt x="18299" y="19179"/>
                  </a:lnTo>
                  <a:lnTo>
                    <a:pt x="18302" y="19155"/>
                  </a:lnTo>
                  <a:lnTo>
                    <a:pt x="18308" y="19133"/>
                  </a:lnTo>
                  <a:lnTo>
                    <a:pt x="18317" y="19133"/>
                  </a:lnTo>
                  <a:lnTo>
                    <a:pt x="18323" y="19156"/>
                  </a:lnTo>
                  <a:lnTo>
                    <a:pt x="18332" y="19173"/>
                  </a:lnTo>
                  <a:lnTo>
                    <a:pt x="18338" y="19171"/>
                  </a:lnTo>
                  <a:lnTo>
                    <a:pt x="18340" y="19174"/>
                  </a:lnTo>
                  <a:lnTo>
                    <a:pt x="18341" y="19194"/>
                  </a:lnTo>
                  <a:lnTo>
                    <a:pt x="18345" y="19200"/>
                  </a:lnTo>
                  <a:lnTo>
                    <a:pt x="18351" y="19199"/>
                  </a:lnTo>
                  <a:lnTo>
                    <a:pt x="18353" y="19190"/>
                  </a:lnTo>
                  <a:lnTo>
                    <a:pt x="18353" y="19180"/>
                  </a:lnTo>
                  <a:lnTo>
                    <a:pt x="18349" y="19157"/>
                  </a:lnTo>
                  <a:lnTo>
                    <a:pt x="18335" y="19126"/>
                  </a:lnTo>
                  <a:lnTo>
                    <a:pt x="18321" y="19085"/>
                  </a:lnTo>
                  <a:lnTo>
                    <a:pt x="18318" y="19081"/>
                  </a:lnTo>
                  <a:lnTo>
                    <a:pt x="18293" y="19074"/>
                  </a:lnTo>
                  <a:lnTo>
                    <a:pt x="18290" y="19070"/>
                  </a:lnTo>
                  <a:lnTo>
                    <a:pt x="18286" y="19051"/>
                  </a:lnTo>
                  <a:lnTo>
                    <a:pt x="18267" y="19039"/>
                  </a:lnTo>
                  <a:lnTo>
                    <a:pt x="18264" y="19034"/>
                  </a:lnTo>
                  <a:lnTo>
                    <a:pt x="18264" y="19021"/>
                  </a:lnTo>
                  <a:lnTo>
                    <a:pt x="18266" y="19011"/>
                  </a:lnTo>
                  <a:lnTo>
                    <a:pt x="18269" y="19011"/>
                  </a:lnTo>
                  <a:lnTo>
                    <a:pt x="18278" y="19023"/>
                  </a:lnTo>
                  <a:lnTo>
                    <a:pt x="18289" y="19039"/>
                  </a:lnTo>
                  <a:lnTo>
                    <a:pt x="18295" y="19028"/>
                  </a:lnTo>
                  <a:lnTo>
                    <a:pt x="18308" y="19011"/>
                  </a:lnTo>
                  <a:lnTo>
                    <a:pt x="18311" y="19011"/>
                  </a:lnTo>
                  <a:lnTo>
                    <a:pt x="18313" y="19027"/>
                  </a:lnTo>
                  <a:lnTo>
                    <a:pt x="18319" y="19034"/>
                  </a:lnTo>
                  <a:lnTo>
                    <a:pt x="18322" y="19049"/>
                  </a:lnTo>
                  <a:lnTo>
                    <a:pt x="18326" y="19066"/>
                  </a:lnTo>
                  <a:lnTo>
                    <a:pt x="18329" y="19098"/>
                  </a:lnTo>
                  <a:lnTo>
                    <a:pt x="18339" y="19133"/>
                  </a:lnTo>
                  <a:lnTo>
                    <a:pt x="18342" y="19133"/>
                  </a:lnTo>
                  <a:lnTo>
                    <a:pt x="18341" y="19098"/>
                  </a:lnTo>
                  <a:lnTo>
                    <a:pt x="18350" y="19075"/>
                  </a:lnTo>
                  <a:lnTo>
                    <a:pt x="18353" y="19063"/>
                  </a:lnTo>
                  <a:lnTo>
                    <a:pt x="18371" y="19053"/>
                  </a:lnTo>
                  <a:lnTo>
                    <a:pt x="18394" y="19034"/>
                  </a:lnTo>
                  <a:lnTo>
                    <a:pt x="18401" y="18999"/>
                  </a:lnTo>
                  <a:lnTo>
                    <a:pt x="18397" y="18966"/>
                  </a:lnTo>
                  <a:lnTo>
                    <a:pt x="18400" y="18961"/>
                  </a:lnTo>
                  <a:lnTo>
                    <a:pt x="18403" y="18965"/>
                  </a:lnTo>
                  <a:lnTo>
                    <a:pt x="18406" y="18979"/>
                  </a:lnTo>
                  <a:lnTo>
                    <a:pt x="18410" y="18988"/>
                  </a:lnTo>
                  <a:lnTo>
                    <a:pt x="18408" y="19008"/>
                  </a:lnTo>
                  <a:lnTo>
                    <a:pt x="18403" y="19037"/>
                  </a:lnTo>
                  <a:lnTo>
                    <a:pt x="18383" y="19068"/>
                  </a:lnTo>
                  <a:lnTo>
                    <a:pt x="18363" y="19084"/>
                  </a:lnTo>
                  <a:lnTo>
                    <a:pt x="18364" y="19099"/>
                  </a:lnTo>
                  <a:lnTo>
                    <a:pt x="18367" y="19103"/>
                  </a:lnTo>
                  <a:lnTo>
                    <a:pt x="18386" y="19105"/>
                  </a:lnTo>
                  <a:lnTo>
                    <a:pt x="18389" y="19115"/>
                  </a:lnTo>
                  <a:lnTo>
                    <a:pt x="18392" y="19123"/>
                  </a:lnTo>
                  <a:lnTo>
                    <a:pt x="18389" y="19185"/>
                  </a:lnTo>
                  <a:lnTo>
                    <a:pt x="18397" y="19265"/>
                  </a:lnTo>
                  <a:lnTo>
                    <a:pt x="18406" y="19278"/>
                  </a:lnTo>
                  <a:lnTo>
                    <a:pt x="18416" y="19301"/>
                  </a:lnTo>
                  <a:lnTo>
                    <a:pt x="18421" y="19324"/>
                  </a:lnTo>
                  <a:lnTo>
                    <a:pt x="18424" y="19333"/>
                  </a:lnTo>
                  <a:lnTo>
                    <a:pt x="18422" y="19347"/>
                  </a:lnTo>
                  <a:lnTo>
                    <a:pt x="18416" y="19358"/>
                  </a:lnTo>
                  <a:lnTo>
                    <a:pt x="18420" y="19367"/>
                  </a:lnTo>
                  <a:lnTo>
                    <a:pt x="18423" y="19376"/>
                  </a:lnTo>
                  <a:lnTo>
                    <a:pt x="18429" y="19375"/>
                  </a:lnTo>
                  <a:lnTo>
                    <a:pt x="18436" y="19388"/>
                  </a:lnTo>
                  <a:lnTo>
                    <a:pt x="18442" y="19393"/>
                  </a:lnTo>
                  <a:lnTo>
                    <a:pt x="18445" y="19388"/>
                  </a:lnTo>
                  <a:lnTo>
                    <a:pt x="18451" y="19372"/>
                  </a:lnTo>
                  <a:lnTo>
                    <a:pt x="18465" y="19371"/>
                  </a:lnTo>
                  <a:lnTo>
                    <a:pt x="18471" y="19366"/>
                  </a:lnTo>
                  <a:lnTo>
                    <a:pt x="18477" y="19359"/>
                  </a:lnTo>
                  <a:lnTo>
                    <a:pt x="18477" y="19351"/>
                  </a:lnTo>
                  <a:lnTo>
                    <a:pt x="18482" y="19335"/>
                  </a:lnTo>
                  <a:lnTo>
                    <a:pt x="18481" y="19312"/>
                  </a:lnTo>
                  <a:lnTo>
                    <a:pt x="18483" y="19287"/>
                  </a:lnTo>
                  <a:lnTo>
                    <a:pt x="18482" y="19269"/>
                  </a:lnTo>
                  <a:lnTo>
                    <a:pt x="18484" y="19260"/>
                  </a:lnTo>
                  <a:lnTo>
                    <a:pt x="18487" y="19254"/>
                  </a:lnTo>
                  <a:lnTo>
                    <a:pt x="18492" y="19244"/>
                  </a:lnTo>
                  <a:lnTo>
                    <a:pt x="18510" y="19227"/>
                  </a:lnTo>
                  <a:lnTo>
                    <a:pt x="18521" y="19237"/>
                  </a:lnTo>
                  <a:lnTo>
                    <a:pt x="18535" y="19255"/>
                  </a:lnTo>
                  <a:lnTo>
                    <a:pt x="18538" y="19255"/>
                  </a:lnTo>
                  <a:lnTo>
                    <a:pt x="18536" y="19235"/>
                  </a:lnTo>
                  <a:lnTo>
                    <a:pt x="18527" y="19231"/>
                  </a:lnTo>
                  <a:lnTo>
                    <a:pt x="18521" y="19234"/>
                  </a:lnTo>
                  <a:lnTo>
                    <a:pt x="18507" y="19250"/>
                  </a:lnTo>
                  <a:lnTo>
                    <a:pt x="18499" y="19264"/>
                  </a:lnTo>
                  <a:lnTo>
                    <a:pt x="18497" y="19273"/>
                  </a:lnTo>
                  <a:lnTo>
                    <a:pt x="18494" y="19287"/>
                  </a:lnTo>
                  <a:lnTo>
                    <a:pt x="18494" y="19334"/>
                  </a:lnTo>
                  <a:lnTo>
                    <a:pt x="18486" y="19359"/>
                  </a:lnTo>
                  <a:lnTo>
                    <a:pt x="18481" y="19373"/>
                  </a:lnTo>
                  <a:lnTo>
                    <a:pt x="18469" y="19389"/>
                  </a:lnTo>
                  <a:lnTo>
                    <a:pt x="18454" y="19391"/>
                  </a:lnTo>
                  <a:lnTo>
                    <a:pt x="18451" y="19396"/>
                  </a:lnTo>
                  <a:lnTo>
                    <a:pt x="18452" y="19401"/>
                  </a:lnTo>
                  <a:lnTo>
                    <a:pt x="18449" y="19415"/>
                  </a:lnTo>
                  <a:lnTo>
                    <a:pt x="18480" y="19412"/>
                  </a:lnTo>
                  <a:lnTo>
                    <a:pt x="18483" y="19416"/>
                  </a:lnTo>
                  <a:lnTo>
                    <a:pt x="18489" y="19425"/>
                  </a:lnTo>
                  <a:lnTo>
                    <a:pt x="18496" y="19428"/>
                  </a:lnTo>
                  <a:lnTo>
                    <a:pt x="18501" y="19428"/>
                  </a:lnTo>
                  <a:lnTo>
                    <a:pt x="18504" y="19423"/>
                  </a:lnTo>
                  <a:lnTo>
                    <a:pt x="18507" y="19396"/>
                  </a:lnTo>
                  <a:lnTo>
                    <a:pt x="18514" y="19377"/>
                  </a:lnTo>
                  <a:lnTo>
                    <a:pt x="18517" y="19377"/>
                  </a:lnTo>
                  <a:lnTo>
                    <a:pt x="18522" y="19389"/>
                  </a:lnTo>
                  <a:lnTo>
                    <a:pt x="18531" y="19401"/>
                  </a:lnTo>
                  <a:lnTo>
                    <a:pt x="18538" y="19412"/>
                  </a:lnTo>
                  <a:lnTo>
                    <a:pt x="18542" y="19439"/>
                  </a:lnTo>
                  <a:lnTo>
                    <a:pt x="18549" y="19463"/>
                  </a:lnTo>
                  <a:lnTo>
                    <a:pt x="18550" y="19483"/>
                  </a:lnTo>
                  <a:lnTo>
                    <a:pt x="18547" y="19493"/>
                  </a:lnTo>
                  <a:lnTo>
                    <a:pt x="18538" y="19494"/>
                  </a:lnTo>
                  <a:lnTo>
                    <a:pt x="18539" y="19503"/>
                  </a:lnTo>
                  <a:lnTo>
                    <a:pt x="18555" y="19535"/>
                  </a:lnTo>
                  <a:lnTo>
                    <a:pt x="18562" y="19548"/>
                  </a:lnTo>
                  <a:lnTo>
                    <a:pt x="18569" y="19571"/>
                  </a:lnTo>
                  <a:lnTo>
                    <a:pt x="18577" y="19613"/>
                  </a:lnTo>
                  <a:lnTo>
                    <a:pt x="18590" y="19683"/>
                  </a:lnTo>
                  <a:lnTo>
                    <a:pt x="18593" y="19692"/>
                  </a:lnTo>
                  <a:lnTo>
                    <a:pt x="18599" y="19691"/>
                  </a:lnTo>
                  <a:lnTo>
                    <a:pt x="18603" y="19700"/>
                  </a:lnTo>
                  <a:lnTo>
                    <a:pt x="18610" y="19714"/>
                  </a:lnTo>
                  <a:lnTo>
                    <a:pt x="18613" y="19718"/>
                  </a:lnTo>
                  <a:lnTo>
                    <a:pt x="18622" y="19717"/>
                  </a:lnTo>
                  <a:lnTo>
                    <a:pt x="18628" y="19726"/>
                  </a:lnTo>
                  <a:lnTo>
                    <a:pt x="18635" y="19748"/>
                  </a:lnTo>
                  <a:lnTo>
                    <a:pt x="18642" y="19757"/>
                  </a:lnTo>
                  <a:lnTo>
                    <a:pt x="18649" y="19761"/>
                  </a:lnTo>
                  <a:lnTo>
                    <a:pt x="18654" y="19756"/>
                  </a:lnTo>
                  <a:lnTo>
                    <a:pt x="18663" y="19750"/>
                  </a:lnTo>
                  <a:lnTo>
                    <a:pt x="18675" y="19748"/>
                  </a:lnTo>
                  <a:lnTo>
                    <a:pt x="18676" y="19762"/>
                  </a:lnTo>
                  <a:lnTo>
                    <a:pt x="18673" y="19777"/>
                  </a:lnTo>
                  <a:lnTo>
                    <a:pt x="18671" y="19787"/>
                  </a:lnTo>
                  <a:lnTo>
                    <a:pt x="18668" y="19792"/>
                  </a:lnTo>
                  <a:lnTo>
                    <a:pt x="18665" y="19797"/>
                  </a:lnTo>
                  <a:lnTo>
                    <a:pt x="18659" y="19793"/>
                  </a:lnTo>
                  <a:lnTo>
                    <a:pt x="18656" y="19789"/>
                  </a:lnTo>
                  <a:lnTo>
                    <a:pt x="18646" y="19771"/>
                  </a:lnTo>
                  <a:lnTo>
                    <a:pt x="18643" y="19772"/>
                  </a:lnTo>
                  <a:lnTo>
                    <a:pt x="18641" y="19781"/>
                  </a:lnTo>
                  <a:lnTo>
                    <a:pt x="18642" y="19804"/>
                  </a:lnTo>
                  <a:lnTo>
                    <a:pt x="18655" y="19822"/>
                  </a:lnTo>
                  <a:lnTo>
                    <a:pt x="18667" y="19821"/>
                  </a:lnTo>
                  <a:lnTo>
                    <a:pt x="18672" y="19815"/>
                  </a:lnTo>
                  <a:lnTo>
                    <a:pt x="18678" y="19809"/>
                  </a:lnTo>
                  <a:lnTo>
                    <a:pt x="18687" y="19808"/>
                  </a:lnTo>
                  <a:lnTo>
                    <a:pt x="18693" y="19798"/>
                  </a:lnTo>
                  <a:lnTo>
                    <a:pt x="18704" y="19788"/>
                  </a:lnTo>
                  <a:lnTo>
                    <a:pt x="18707" y="19782"/>
                  </a:lnTo>
                  <a:lnTo>
                    <a:pt x="18713" y="19782"/>
                  </a:lnTo>
                  <a:lnTo>
                    <a:pt x="18717" y="19790"/>
                  </a:lnTo>
                  <a:lnTo>
                    <a:pt x="18720" y="19809"/>
                  </a:lnTo>
                  <a:lnTo>
                    <a:pt x="18724" y="19813"/>
                  </a:lnTo>
                  <a:lnTo>
                    <a:pt x="18730" y="19813"/>
                  </a:lnTo>
                  <a:lnTo>
                    <a:pt x="18733" y="19807"/>
                  </a:lnTo>
                  <a:lnTo>
                    <a:pt x="18732" y="19793"/>
                  </a:lnTo>
                  <a:lnTo>
                    <a:pt x="18734" y="19788"/>
                  </a:lnTo>
                  <a:lnTo>
                    <a:pt x="18740" y="19787"/>
                  </a:lnTo>
                  <a:lnTo>
                    <a:pt x="18744" y="19797"/>
                  </a:lnTo>
                  <a:lnTo>
                    <a:pt x="18750" y="19796"/>
                  </a:lnTo>
                  <a:lnTo>
                    <a:pt x="18756" y="19786"/>
                  </a:lnTo>
                  <a:lnTo>
                    <a:pt x="18759" y="19795"/>
                  </a:lnTo>
                  <a:lnTo>
                    <a:pt x="18763" y="19804"/>
                  </a:lnTo>
                  <a:lnTo>
                    <a:pt x="18771" y="19798"/>
                  </a:lnTo>
                  <a:lnTo>
                    <a:pt x="18778" y="19802"/>
                  </a:lnTo>
                  <a:lnTo>
                    <a:pt x="18781" y="19811"/>
                  </a:lnTo>
                  <a:lnTo>
                    <a:pt x="18820" y="19810"/>
                  </a:lnTo>
                  <a:lnTo>
                    <a:pt x="18842" y="19822"/>
                  </a:lnTo>
                  <a:lnTo>
                    <a:pt x="18847" y="19798"/>
                  </a:lnTo>
                  <a:lnTo>
                    <a:pt x="18857" y="19821"/>
                  </a:lnTo>
                  <a:lnTo>
                    <a:pt x="18876" y="19833"/>
                  </a:lnTo>
                  <a:lnTo>
                    <a:pt x="18888" y="19822"/>
                  </a:lnTo>
                  <a:lnTo>
                    <a:pt x="18891" y="19826"/>
                  </a:lnTo>
                  <a:lnTo>
                    <a:pt x="18889" y="19855"/>
                  </a:lnTo>
                  <a:lnTo>
                    <a:pt x="18898" y="19848"/>
                  </a:lnTo>
                  <a:lnTo>
                    <a:pt x="18923" y="19869"/>
                  </a:lnTo>
                  <a:lnTo>
                    <a:pt x="18929" y="19869"/>
                  </a:lnTo>
                  <a:lnTo>
                    <a:pt x="18937" y="19896"/>
                  </a:lnTo>
                  <a:lnTo>
                    <a:pt x="18934" y="19910"/>
                  </a:lnTo>
                  <a:lnTo>
                    <a:pt x="18926" y="19912"/>
                  </a:lnTo>
                  <a:lnTo>
                    <a:pt x="18915" y="19899"/>
                  </a:lnTo>
                  <a:lnTo>
                    <a:pt x="18890" y="19921"/>
                  </a:lnTo>
                  <a:lnTo>
                    <a:pt x="18899" y="19934"/>
                  </a:lnTo>
                  <a:lnTo>
                    <a:pt x="18903" y="19948"/>
                  </a:lnTo>
                  <a:lnTo>
                    <a:pt x="18900" y="19952"/>
                  </a:lnTo>
                  <a:lnTo>
                    <a:pt x="18911" y="19979"/>
                  </a:lnTo>
                  <a:lnTo>
                    <a:pt x="18911" y="19984"/>
                  </a:lnTo>
                  <a:lnTo>
                    <a:pt x="18921" y="19997"/>
                  </a:lnTo>
                  <a:lnTo>
                    <a:pt x="18921" y="20007"/>
                  </a:lnTo>
                  <a:lnTo>
                    <a:pt x="18938" y="20014"/>
                  </a:lnTo>
                  <a:lnTo>
                    <a:pt x="18953" y="19999"/>
                  </a:lnTo>
                  <a:lnTo>
                    <a:pt x="18972" y="19949"/>
                  </a:lnTo>
                  <a:lnTo>
                    <a:pt x="18979" y="19957"/>
                  </a:lnTo>
                  <a:lnTo>
                    <a:pt x="18979" y="19963"/>
                  </a:lnTo>
                  <a:lnTo>
                    <a:pt x="18986" y="19975"/>
                  </a:lnTo>
                  <a:lnTo>
                    <a:pt x="19025" y="19980"/>
                  </a:lnTo>
                  <a:lnTo>
                    <a:pt x="19027" y="20013"/>
                  </a:lnTo>
                  <a:lnTo>
                    <a:pt x="19006" y="20011"/>
                  </a:lnTo>
                  <a:lnTo>
                    <a:pt x="19000" y="20007"/>
                  </a:lnTo>
                  <a:lnTo>
                    <a:pt x="18987" y="19994"/>
                  </a:lnTo>
                  <a:lnTo>
                    <a:pt x="18972" y="20006"/>
                  </a:lnTo>
                  <a:lnTo>
                    <a:pt x="18966" y="20002"/>
                  </a:lnTo>
                  <a:lnTo>
                    <a:pt x="18941" y="20033"/>
                  </a:lnTo>
                  <a:lnTo>
                    <a:pt x="18951" y="20060"/>
                  </a:lnTo>
                  <a:lnTo>
                    <a:pt x="18972" y="20063"/>
                  </a:lnTo>
                  <a:lnTo>
                    <a:pt x="18971" y="20091"/>
                  </a:lnTo>
                  <a:lnTo>
                    <a:pt x="18990" y="20117"/>
                  </a:lnTo>
                  <a:lnTo>
                    <a:pt x="18990" y="20122"/>
                  </a:lnTo>
                  <a:lnTo>
                    <a:pt x="18988" y="20137"/>
                  </a:lnTo>
                  <a:lnTo>
                    <a:pt x="19015" y="20138"/>
                  </a:lnTo>
                  <a:lnTo>
                    <a:pt x="19056" y="20162"/>
                  </a:lnTo>
                  <a:lnTo>
                    <a:pt x="19064" y="20146"/>
                  </a:lnTo>
                  <a:lnTo>
                    <a:pt x="19073" y="20145"/>
                  </a:lnTo>
                  <a:lnTo>
                    <a:pt x="19083" y="20158"/>
                  </a:lnTo>
                  <a:lnTo>
                    <a:pt x="19084" y="20172"/>
                  </a:lnTo>
                  <a:lnTo>
                    <a:pt x="19119" y="20201"/>
                  </a:lnTo>
                  <a:lnTo>
                    <a:pt x="19098" y="20235"/>
                  </a:lnTo>
                  <a:lnTo>
                    <a:pt x="19067" y="20241"/>
                  </a:lnTo>
                  <a:lnTo>
                    <a:pt x="19067" y="20251"/>
                  </a:lnTo>
                  <a:lnTo>
                    <a:pt x="19063" y="20249"/>
                  </a:lnTo>
                  <a:lnTo>
                    <a:pt x="19034" y="20239"/>
                  </a:lnTo>
                  <a:lnTo>
                    <a:pt x="19037" y="20216"/>
                  </a:lnTo>
                  <a:lnTo>
                    <a:pt x="19032" y="20211"/>
                  </a:lnTo>
                  <a:lnTo>
                    <a:pt x="19030" y="20207"/>
                  </a:lnTo>
                  <a:lnTo>
                    <a:pt x="19005" y="20187"/>
                  </a:lnTo>
                  <a:lnTo>
                    <a:pt x="18992" y="20217"/>
                  </a:lnTo>
                  <a:lnTo>
                    <a:pt x="18994" y="20260"/>
                  </a:lnTo>
                  <a:lnTo>
                    <a:pt x="19018" y="20313"/>
                  </a:lnTo>
                  <a:lnTo>
                    <a:pt x="19053" y="20338"/>
                  </a:lnTo>
                  <a:lnTo>
                    <a:pt x="19132" y="20290"/>
                  </a:lnTo>
                  <a:lnTo>
                    <a:pt x="19131" y="20266"/>
                  </a:lnTo>
                  <a:lnTo>
                    <a:pt x="19151" y="20249"/>
                  </a:lnTo>
                  <a:lnTo>
                    <a:pt x="19170" y="20257"/>
                  </a:lnTo>
                  <a:lnTo>
                    <a:pt x="19169" y="20243"/>
                  </a:lnTo>
                  <a:lnTo>
                    <a:pt x="19181" y="20237"/>
                  </a:lnTo>
                  <a:lnTo>
                    <a:pt x="19179" y="20260"/>
                  </a:lnTo>
                  <a:lnTo>
                    <a:pt x="19191" y="20254"/>
                  </a:lnTo>
                  <a:lnTo>
                    <a:pt x="19194" y="20258"/>
                  </a:lnTo>
                  <a:lnTo>
                    <a:pt x="19215" y="20256"/>
                  </a:lnTo>
                  <a:lnTo>
                    <a:pt x="19212" y="20252"/>
                  </a:lnTo>
                  <a:lnTo>
                    <a:pt x="19206" y="20248"/>
                  </a:lnTo>
                  <a:lnTo>
                    <a:pt x="19214" y="20237"/>
                  </a:lnTo>
                  <a:lnTo>
                    <a:pt x="19227" y="20245"/>
                  </a:lnTo>
                  <a:lnTo>
                    <a:pt x="19234" y="20220"/>
                  </a:lnTo>
                  <a:lnTo>
                    <a:pt x="19241" y="20229"/>
                  </a:lnTo>
                  <a:lnTo>
                    <a:pt x="19239" y="20248"/>
                  </a:lnTo>
                  <a:lnTo>
                    <a:pt x="19248" y="20242"/>
                  </a:lnTo>
                  <a:lnTo>
                    <a:pt x="19255" y="20213"/>
                  </a:lnTo>
                  <a:lnTo>
                    <a:pt x="19246" y="20209"/>
                  </a:lnTo>
                  <a:lnTo>
                    <a:pt x="19246" y="20205"/>
                  </a:lnTo>
                  <a:lnTo>
                    <a:pt x="19266" y="20183"/>
                  </a:lnTo>
                  <a:lnTo>
                    <a:pt x="19264" y="20207"/>
                  </a:lnTo>
                  <a:lnTo>
                    <a:pt x="19287" y="20185"/>
                  </a:lnTo>
                  <a:lnTo>
                    <a:pt x="19299" y="20179"/>
                  </a:lnTo>
                  <a:lnTo>
                    <a:pt x="19289" y="20166"/>
                  </a:lnTo>
                  <a:lnTo>
                    <a:pt x="19274" y="20172"/>
                  </a:lnTo>
                  <a:lnTo>
                    <a:pt x="19276" y="20153"/>
                  </a:lnTo>
                  <a:lnTo>
                    <a:pt x="19294" y="20142"/>
                  </a:lnTo>
                  <a:lnTo>
                    <a:pt x="19297" y="20151"/>
                  </a:lnTo>
                  <a:lnTo>
                    <a:pt x="19312" y="20139"/>
                  </a:lnTo>
                  <a:lnTo>
                    <a:pt x="19313" y="20153"/>
                  </a:lnTo>
                  <a:lnTo>
                    <a:pt x="19317" y="20167"/>
                  </a:lnTo>
                  <a:lnTo>
                    <a:pt x="19328" y="20171"/>
                  </a:lnTo>
                  <a:lnTo>
                    <a:pt x="19344" y="20178"/>
                  </a:lnTo>
                  <a:lnTo>
                    <a:pt x="19346" y="20159"/>
                  </a:lnTo>
                  <a:lnTo>
                    <a:pt x="19325" y="20147"/>
                  </a:lnTo>
                  <a:lnTo>
                    <a:pt x="19336" y="20132"/>
                  </a:lnTo>
                  <a:lnTo>
                    <a:pt x="19339" y="20135"/>
                  </a:lnTo>
                  <a:lnTo>
                    <a:pt x="19345" y="20140"/>
                  </a:lnTo>
                  <a:lnTo>
                    <a:pt x="19359" y="20162"/>
                  </a:lnTo>
                  <a:lnTo>
                    <a:pt x="19368" y="20161"/>
                  </a:lnTo>
                  <a:lnTo>
                    <a:pt x="19370" y="20147"/>
                  </a:lnTo>
                  <a:lnTo>
                    <a:pt x="19358" y="20152"/>
                  </a:lnTo>
                  <a:lnTo>
                    <a:pt x="19348" y="20134"/>
                  </a:lnTo>
                  <a:lnTo>
                    <a:pt x="19347" y="20107"/>
                  </a:lnTo>
                  <a:lnTo>
                    <a:pt x="19352" y="20097"/>
                  </a:lnTo>
                  <a:lnTo>
                    <a:pt x="19352" y="20082"/>
                  </a:lnTo>
                  <a:lnTo>
                    <a:pt x="19360" y="20072"/>
                  </a:lnTo>
                  <a:lnTo>
                    <a:pt x="19359" y="20058"/>
                  </a:lnTo>
                  <a:lnTo>
                    <a:pt x="19368" y="20042"/>
                  </a:lnTo>
                  <a:lnTo>
                    <a:pt x="19377" y="20036"/>
                  </a:lnTo>
                  <a:lnTo>
                    <a:pt x="19382" y="20026"/>
                  </a:lnTo>
                  <a:lnTo>
                    <a:pt x="19384" y="20007"/>
                  </a:lnTo>
                  <a:lnTo>
                    <a:pt x="19380" y="19989"/>
                  </a:lnTo>
                  <a:lnTo>
                    <a:pt x="19376" y="19970"/>
                  </a:lnTo>
                  <a:lnTo>
                    <a:pt x="19369" y="19947"/>
                  </a:lnTo>
                  <a:lnTo>
                    <a:pt x="19361" y="19905"/>
                  </a:lnTo>
                  <a:lnTo>
                    <a:pt x="19362" y="19868"/>
                  </a:lnTo>
                  <a:lnTo>
                    <a:pt x="19359" y="19811"/>
                  </a:lnTo>
                  <a:lnTo>
                    <a:pt x="19367" y="19791"/>
                  </a:lnTo>
                  <a:lnTo>
                    <a:pt x="19371" y="19743"/>
                  </a:lnTo>
                  <a:lnTo>
                    <a:pt x="19373" y="19733"/>
                  </a:lnTo>
                  <a:lnTo>
                    <a:pt x="19372" y="19700"/>
                  </a:lnTo>
                  <a:lnTo>
                    <a:pt x="19383" y="19680"/>
                  </a:lnTo>
                  <a:lnTo>
                    <a:pt x="19391" y="19669"/>
                  </a:lnTo>
                  <a:lnTo>
                    <a:pt x="19394" y="19660"/>
                  </a:lnTo>
                  <a:lnTo>
                    <a:pt x="19385" y="19613"/>
                  </a:lnTo>
                  <a:lnTo>
                    <a:pt x="19389" y="19565"/>
                  </a:lnTo>
                  <a:lnTo>
                    <a:pt x="19394" y="19540"/>
                  </a:lnTo>
                  <a:lnTo>
                    <a:pt x="19390" y="19518"/>
                  </a:lnTo>
                  <a:lnTo>
                    <a:pt x="19393" y="19508"/>
                  </a:lnTo>
                  <a:lnTo>
                    <a:pt x="19396" y="19517"/>
                  </a:lnTo>
                  <a:lnTo>
                    <a:pt x="19408" y="19577"/>
                  </a:lnTo>
                  <a:lnTo>
                    <a:pt x="19407" y="19629"/>
                  </a:lnTo>
                  <a:lnTo>
                    <a:pt x="19411" y="19643"/>
                  </a:lnTo>
                  <a:lnTo>
                    <a:pt x="19414" y="19648"/>
                  </a:lnTo>
                  <a:lnTo>
                    <a:pt x="19417" y="19646"/>
                  </a:lnTo>
                  <a:lnTo>
                    <a:pt x="19420" y="19637"/>
                  </a:lnTo>
                  <a:lnTo>
                    <a:pt x="19417" y="19581"/>
                  </a:lnTo>
                  <a:lnTo>
                    <a:pt x="19412" y="19548"/>
                  </a:lnTo>
                  <a:lnTo>
                    <a:pt x="19393" y="19408"/>
                  </a:lnTo>
                  <a:lnTo>
                    <a:pt x="19390" y="19399"/>
                  </a:lnTo>
                  <a:lnTo>
                    <a:pt x="19381" y="19400"/>
                  </a:lnTo>
                  <a:lnTo>
                    <a:pt x="19377" y="19382"/>
                  </a:lnTo>
                  <a:lnTo>
                    <a:pt x="19351" y="18991"/>
                  </a:lnTo>
                  <a:lnTo>
                    <a:pt x="19342" y="18921"/>
                  </a:lnTo>
                  <a:lnTo>
                    <a:pt x="19329" y="18856"/>
                  </a:lnTo>
                  <a:lnTo>
                    <a:pt x="19318" y="18800"/>
                  </a:lnTo>
                  <a:lnTo>
                    <a:pt x="19305" y="18783"/>
                  </a:lnTo>
                  <a:lnTo>
                    <a:pt x="19297" y="18760"/>
                  </a:lnTo>
                  <a:lnTo>
                    <a:pt x="19290" y="18733"/>
                  </a:lnTo>
                  <a:lnTo>
                    <a:pt x="19277" y="18720"/>
                  </a:lnTo>
                  <a:lnTo>
                    <a:pt x="19268" y="18707"/>
                  </a:lnTo>
                  <a:lnTo>
                    <a:pt x="19267" y="18697"/>
                  </a:lnTo>
                  <a:lnTo>
                    <a:pt x="19269" y="18688"/>
                  </a:lnTo>
                  <a:lnTo>
                    <a:pt x="19276" y="18687"/>
                  </a:lnTo>
                  <a:lnTo>
                    <a:pt x="19286" y="18709"/>
                  </a:lnTo>
                  <a:lnTo>
                    <a:pt x="19289" y="18709"/>
                  </a:lnTo>
                  <a:lnTo>
                    <a:pt x="19288" y="18699"/>
                  </a:lnTo>
                  <a:lnTo>
                    <a:pt x="19269" y="18669"/>
                  </a:lnTo>
                  <a:lnTo>
                    <a:pt x="19251" y="18624"/>
                  </a:lnTo>
                  <a:lnTo>
                    <a:pt x="19240" y="18592"/>
                  </a:lnTo>
                  <a:lnTo>
                    <a:pt x="19218" y="18566"/>
                  </a:lnTo>
                  <a:lnTo>
                    <a:pt x="19205" y="18558"/>
                  </a:lnTo>
                  <a:lnTo>
                    <a:pt x="19192" y="18536"/>
                  </a:lnTo>
                  <a:lnTo>
                    <a:pt x="19190" y="18536"/>
                  </a:lnTo>
                  <a:lnTo>
                    <a:pt x="19181" y="18542"/>
                  </a:lnTo>
                  <a:lnTo>
                    <a:pt x="19178" y="18547"/>
                  </a:lnTo>
                  <a:lnTo>
                    <a:pt x="19181" y="18561"/>
                  </a:lnTo>
                  <a:lnTo>
                    <a:pt x="19178" y="18566"/>
                  </a:lnTo>
                  <a:lnTo>
                    <a:pt x="19172" y="18548"/>
                  </a:lnTo>
                  <a:lnTo>
                    <a:pt x="19168" y="18543"/>
                  </a:lnTo>
                  <a:lnTo>
                    <a:pt x="19165" y="18539"/>
                  </a:lnTo>
                  <a:lnTo>
                    <a:pt x="19143" y="18518"/>
                  </a:lnTo>
                  <a:lnTo>
                    <a:pt x="19140" y="18514"/>
                  </a:lnTo>
                  <a:lnTo>
                    <a:pt x="19140" y="18509"/>
                  </a:lnTo>
                  <a:lnTo>
                    <a:pt x="19152" y="18508"/>
                  </a:lnTo>
                  <a:lnTo>
                    <a:pt x="19155" y="18512"/>
                  </a:lnTo>
                  <a:lnTo>
                    <a:pt x="19158" y="18511"/>
                  </a:lnTo>
                  <a:lnTo>
                    <a:pt x="19170" y="18525"/>
                  </a:lnTo>
                  <a:lnTo>
                    <a:pt x="19173" y="18524"/>
                  </a:lnTo>
                  <a:lnTo>
                    <a:pt x="19188" y="18517"/>
                  </a:lnTo>
                  <a:lnTo>
                    <a:pt x="19191" y="18522"/>
                  </a:lnTo>
                  <a:lnTo>
                    <a:pt x="19208" y="18548"/>
                  </a:lnTo>
                  <a:lnTo>
                    <a:pt x="19211" y="18543"/>
                  </a:lnTo>
                  <a:lnTo>
                    <a:pt x="19127" y="18383"/>
                  </a:lnTo>
                  <a:lnTo>
                    <a:pt x="19050" y="18165"/>
                  </a:lnTo>
                  <a:lnTo>
                    <a:pt x="18996" y="18067"/>
                  </a:lnTo>
                  <a:lnTo>
                    <a:pt x="18990" y="18067"/>
                  </a:lnTo>
                  <a:lnTo>
                    <a:pt x="18988" y="18082"/>
                  </a:lnTo>
                  <a:lnTo>
                    <a:pt x="18985" y="18087"/>
                  </a:lnTo>
                  <a:lnTo>
                    <a:pt x="18982" y="18087"/>
                  </a:lnTo>
                  <a:lnTo>
                    <a:pt x="18981" y="18073"/>
                  </a:lnTo>
                  <a:lnTo>
                    <a:pt x="18986" y="18054"/>
                  </a:lnTo>
                  <a:lnTo>
                    <a:pt x="18986" y="18044"/>
                  </a:lnTo>
                  <a:lnTo>
                    <a:pt x="18949" y="17972"/>
                  </a:lnTo>
                  <a:lnTo>
                    <a:pt x="18828" y="17726"/>
                  </a:lnTo>
                  <a:lnTo>
                    <a:pt x="18758" y="17550"/>
                  </a:lnTo>
                  <a:lnTo>
                    <a:pt x="18750" y="17504"/>
                  </a:lnTo>
                  <a:lnTo>
                    <a:pt x="18734" y="17482"/>
                  </a:lnTo>
                  <a:lnTo>
                    <a:pt x="18704" y="17362"/>
                  </a:lnTo>
                  <a:lnTo>
                    <a:pt x="18732" y="17383"/>
                  </a:lnTo>
                  <a:lnTo>
                    <a:pt x="18729" y="17388"/>
                  </a:lnTo>
                  <a:lnTo>
                    <a:pt x="18741" y="17386"/>
                  </a:lnTo>
                  <a:lnTo>
                    <a:pt x="18742" y="17395"/>
                  </a:lnTo>
                  <a:lnTo>
                    <a:pt x="18757" y="17398"/>
                  </a:lnTo>
                  <a:lnTo>
                    <a:pt x="18753" y="17389"/>
                  </a:lnTo>
                  <a:lnTo>
                    <a:pt x="18717" y="17337"/>
                  </a:lnTo>
                  <a:lnTo>
                    <a:pt x="18700" y="17301"/>
                  </a:lnTo>
                  <a:lnTo>
                    <a:pt x="18654" y="17212"/>
                  </a:lnTo>
                  <a:lnTo>
                    <a:pt x="18650" y="17198"/>
                  </a:lnTo>
                  <a:lnTo>
                    <a:pt x="18649" y="17184"/>
                  </a:lnTo>
                  <a:lnTo>
                    <a:pt x="18646" y="17184"/>
                  </a:lnTo>
                  <a:lnTo>
                    <a:pt x="18640" y="17180"/>
                  </a:lnTo>
                  <a:lnTo>
                    <a:pt x="18636" y="17171"/>
                  </a:lnTo>
                  <a:lnTo>
                    <a:pt x="18636" y="17157"/>
                  </a:lnTo>
                  <a:lnTo>
                    <a:pt x="18626" y="17149"/>
                  </a:lnTo>
                  <a:lnTo>
                    <a:pt x="18623" y="17144"/>
                  </a:lnTo>
                  <a:lnTo>
                    <a:pt x="18614" y="17136"/>
                  </a:lnTo>
                  <a:lnTo>
                    <a:pt x="18613" y="17131"/>
                  </a:lnTo>
                  <a:lnTo>
                    <a:pt x="18616" y="17126"/>
                  </a:lnTo>
                  <a:lnTo>
                    <a:pt x="18599" y="17095"/>
                  </a:lnTo>
                  <a:lnTo>
                    <a:pt x="18549" y="17002"/>
                  </a:lnTo>
                  <a:lnTo>
                    <a:pt x="18532" y="16966"/>
                  </a:lnTo>
                  <a:lnTo>
                    <a:pt x="18519" y="16939"/>
                  </a:lnTo>
                  <a:lnTo>
                    <a:pt x="18516" y="16934"/>
                  </a:lnTo>
                  <a:lnTo>
                    <a:pt x="18515" y="16920"/>
                  </a:lnTo>
                  <a:lnTo>
                    <a:pt x="18517" y="16911"/>
                  </a:lnTo>
                  <a:lnTo>
                    <a:pt x="18514" y="16906"/>
                  </a:lnTo>
                  <a:lnTo>
                    <a:pt x="18498" y="16880"/>
                  </a:lnTo>
                  <a:lnTo>
                    <a:pt x="18481" y="16839"/>
                  </a:lnTo>
                  <a:lnTo>
                    <a:pt x="18457" y="16799"/>
                  </a:lnTo>
                  <a:lnTo>
                    <a:pt x="18437" y="16750"/>
                  </a:lnTo>
                  <a:lnTo>
                    <a:pt x="18424" y="16747"/>
                  </a:lnTo>
                  <a:lnTo>
                    <a:pt x="18421" y="16742"/>
                  </a:lnTo>
                  <a:lnTo>
                    <a:pt x="18424" y="16737"/>
                  </a:lnTo>
                  <a:lnTo>
                    <a:pt x="18433" y="16731"/>
                  </a:lnTo>
                  <a:lnTo>
                    <a:pt x="18433" y="16726"/>
                  </a:lnTo>
                  <a:lnTo>
                    <a:pt x="18429" y="16717"/>
                  </a:lnTo>
                  <a:lnTo>
                    <a:pt x="18422" y="16704"/>
                  </a:lnTo>
                  <a:lnTo>
                    <a:pt x="18415" y="16681"/>
                  </a:lnTo>
                  <a:lnTo>
                    <a:pt x="18405" y="16663"/>
                  </a:lnTo>
                  <a:lnTo>
                    <a:pt x="18392" y="16646"/>
                  </a:lnTo>
                  <a:lnTo>
                    <a:pt x="18373" y="16620"/>
                  </a:lnTo>
                  <a:lnTo>
                    <a:pt x="18365" y="16597"/>
                  </a:lnTo>
                  <a:lnTo>
                    <a:pt x="18364" y="16564"/>
                  </a:lnTo>
                  <a:lnTo>
                    <a:pt x="18370" y="16554"/>
                  </a:lnTo>
                  <a:lnTo>
                    <a:pt x="18366" y="16549"/>
                  </a:lnTo>
                  <a:lnTo>
                    <a:pt x="18366" y="16545"/>
                  </a:lnTo>
                  <a:lnTo>
                    <a:pt x="18359" y="16536"/>
                  </a:lnTo>
                  <a:lnTo>
                    <a:pt x="18346" y="16514"/>
                  </a:lnTo>
                  <a:lnTo>
                    <a:pt x="18332" y="16482"/>
                  </a:lnTo>
                  <a:lnTo>
                    <a:pt x="18322" y="16460"/>
                  </a:lnTo>
                  <a:lnTo>
                    <a:pt x="18321" y="16441"/>
                  </a:lnTo>
                  <a:lnTo>
                    <a:pt x="18318" y="16427"/>
                  </a:lnTo>
                  <a:lnTo>
                    <a:pt x="18314" y="16413"/>
                  </a:lnTo>
                  <a:lnTo>
                    <a:pt x="18300" y="16382"/>
                  </a:lnTo>
                  <a:lnTo>
                    <a:pt x="18286" y="16350"/>
                  </a:lnTo>
                  <a:lnTo>
                    <a:pt x="18276" y="16328"/>
                  </a:lnTo>
                  <a:lnTo>
                    <a:pt x="18269" y="16301"/>
                  </a:lnTo>
                  <a:lnTo>
                    <a:pt x="18267" y="16263"/>
                  </a:lnTo>
                  <a:lnTo>
                    <a:pt x="18264" y="16254"/>
                  </a:lnTo>
                  <a:lnTo>
                    <a:pt x="18257" y="16245"/>
                  </a:lnTo>
                  <a:lnTo>
                    <a:pt x="18253" y="16227"/>
                  </a:lnTo>
                  <a:lnTo>
                    <a:pt x="18249" y="16213"/>
                  </a:lnTo>
                  <a:lnTo>
                    <a:pt x="18243" y="16204"/>
                  </a:lnTo>
                  <a:lnTo>
                    <a:pt x="18237" y="16200"/>
                  </a:lnTo>
                  <a:lnTo>
                    <a:pt x="18239" y="16195"/>
                  </a:lnTo>
                  <a:lnTo>
                    <a:pt x="18234" y="16139"/>
                  </a:lnTo>
                  <a:lnTo>
                    <a:pt x="18212" y="16084"/>
                  </a:lnTo>
                  <a:lnTo>
                    <a:pt x="18200" y="16072"/>
                  </a:lnTo>
                  <a:lnTo>
                    <a:pt x="18194" y="16072"/>
                  </a:lnTo>
                  <a:lnTo>
                    <a:pt x="18190" y="16068"/>
                  </a:lnTo>
                  <a:lnTo>
                    <a:pt x="18190" y="16054"/>
                  </a:lnTo>
                  <a:lnTo>
                    <a:pt x="18192" y="16030"/>
                  </a:lnTo>
                  <a:lnTo>
                    <a:pt x="18194" y="16011"/>
                  </a:lnTo>
                  <a:lnTo>
                    <a:pt x="18197" y="16006"/>
                  </a:lnTo>
                  <a:lnTo>
                    <a:pt x="18196" y="15997"/>
                  </a:lnTo>
                  <a:lnTo>
                    <a:pt x="18192" y="15983"/>
                  </a:lnTo>
                  <a:lnTo>
                    <a:pt x="18192" y="15973"/>
                  </a:lnTo>
                  <a:lnTo>
                    <a:pt x="18188" y="15964"/>
                  </a:lnTo>
                  <a:lnTo>
                    <a:pt x="18188" y="15959"/>
                  </a:lnTo>
                  <a:lnTo>
                    <a:pt x="18176" y="15961"/>
                  </a:lnTo>
                  <a:lnTo>
                    <a:pt x="18171" y="15966"/>
                  </a:lnTo>
                  <a:lnTo>
                    <a:pt x="18158" y="15963"/>
                  </a:lnTo>
                  <a:lnTo>
                    <a:pt x="18152" y="15959"/>
                  </a:lnTo>
                  <a:lnTo>
                    <a:pt x="18145" y="15950"/>
                  </a:lnTo>
                  <a:lnTo>
                    <a:pt x="18144" y="15949"/>
                  </a:lnTo>
                  <a:lnTo>
                    <a:pt x="18142" y="15946"/>
                  </a:lnTo>
                  <a:lnTo>
                    <a:pt x="18154" y="15944"/>
                  </a:lnTo>
                  <a:lnTo>
                    <a:pt x="18163" y="15948"/>
                  </a:lnTo>
                  <a:lnTo>
                    <a:pt x="18166" y="15948"/>
                  </a:lnTo>
                  <a:lnTo>
                    <a:pt x="18175" y="15937"/>
                  </a:lnTo>
                  <a:lnTo>
                    <a:pt x="18183" y="15922"/>
                  </a:lnTo>
                  <a:lnTo>
                    <a:pt x="18179" y="15894"/>
                  </a:lnTo>
                  <a:lnTo>
                    <a:pt x="18175" y="15880"/>
                  </a:lnTo>
                  <a:lnTo>
                    <a:pt x="18165" y="15854"/>
                  </a:lnTo>
                  <a:lnTo>
                    <a:pt x="18153" y="15834"/>
                  </a:lnTo>
                  <a:lnTo>
                    <a:pt x="18150" y="15834"/>
                  </a:lnTo>
                  <a:lnTo>
                    <a:pt x="18152" y="15837"/>
                  </a:lnTo>
                  <a:lnTo>
                    <a:pt x="18152" y="15839"/>
                  </a:lnTo>
                  <a:lnTo>
                    <a:pt x="18140" y="15834"/>
                  </a:lnTo>
                  <a:lnTo>
                    <a:pt x="18133" y="15827"/>
                  </a:lnTo>
                  <a:lnTo>
                    <a:pt x="18133" y="15823"/>
                  </a:lnTo>
                  <a:lnTo>
                    <a:pt x="18139" y="15822"/>
                  </a:lnTo>
                  <a:lnTo>
                    <a:pt x="18145" y="15827"/>
                  </a:lnTo>
                  <a:lnTo>
                    <a:pt x="18155" y="15830"/>
                  </a:lnTo>
                  <a:lnTo>
                    <a:pt x="18161" y="15834"/>
                  </a:lnTo>
                  <a:lnTo>
                    <a:pt x="18173" y="15833"/>
                  </a:lnTo>
                  <a:lnTo>
                    <a:pt x="18170" y="15829"/>
                  </a:lnTo>
                  <a:lnTo>
                    <a:pt x="18160" y="15816"/>
                  </a:lnTo>
                  <a:lnTo>
                    <a:pt x="18156" y="15797"/>
                  </a:lnTo>
                  <a:lnTo>
                    <a:pt x="18156" y="15792"/>
                  </a:lnTo>
                  <a:lnTo>
                    <a:pt x="18161" y="15778"/>
                  </a:lnTo>
                  <a:lnTo>
                    <a:pt x="18164" y="15773"/>
                  </a:lnTo>
                  <a:lnTo>
                    <a:pt x="18170" y="15767"/>
                  </a:lnTo>
                  <a:lnTo>
                    <a:pt x="18175" y="15752"/>
                  </a:lnTo>
                  <a:lnTo>
                    <a:pt x="18178" y="15747"/>
                  </a:lnTo>
                  <a:lnTo>
                    <a:pt x="18177" y="15738"/>
                  </a:lnTo>
                  <a:lnTo>
                    <a:pt x="18174" y="15733"/>
                  </a:lnTo>
                  <a:lnTo>
                    <a:pt x="18171" y="15729"/>
                  </a:lnTo>
                  <a:lnTo>
                    <a:pt x="18164" y="15725"/>
                  </a:lnTo>
                  <a:lnTo>
                    <a:pt x="18161" y="15730"/>
                  </a:lnTo>
                  <a:lnTo>
                    <a:pt x="18162" y="15740"/>
                  </a:lnTo>
                  <a:lnTo>
                    <a:pt x="18159" y="15740"/>
                  </a:lnTo>
                  <a:lnTo>
                    <a:pt x="18156" y="15745"/>
                  </a:lnTo>
                  <a:lnTo>
                    <a:pt x="18147" y="15736"/>
                  </a:lnTo>
                  <a:lnTo>
                    <a:pt x="18135" y="15738"/>
                  </a:lnTo>
                  <a:lnTo>
                    <a:pt x="18126" y="15744"/>
                  </a:lnTo>
                  <a:lnTo>
                    <a:pt x="18120" y="15745"/>
                  </a:lnTo>
                  <a:lnTo>
                    <a:pt x="18111" y="15741"/>
                  </a:lnTo>
                  <a:lnTo>
                    <a:pt x="18096" y="15743"/>
                  </a:lnTo>
                  <a:lnTo>
                    <a:pt x="18090" y="15748"/>
                  </a:lnTo>
                  <a:lnTo>
                    <a:pt x="18084" y="15750"/>
                  </a:lnTo>
                  <a:lnTo>
                    <a:pt x="18083" y="15740"/>
                  </a:lnTo>
                  <a:lnTo>
                    <a:pt x="18086" y="15735"/>
                  </a:lnTo>
                  <a:lnTo>
                    <a:pt x="18098" y="15724"/>
                  </a:lnTo>
                  <a:lnTo>
                    <a:pt x="18107" y="15722"/>
                  </a:lnTo>
                  <a:lnTo>
                    <a:pt x="18119" y="15716"/>
                  </a:lnTo>
                  <a:lnTo>
                    <a:pt x="18131" y="15719"/>
                  </a:lnTo>
                  <a:lnTo>
                    <a:pt x="18149" y="15727"/>
                  </a:lnTo>
                  <a:lnTo>
                    <a:pt x="18154" y="15707"/>
                  </a:lnTo>
                  <a:lnTo>
                    <a:pt x="18153" y="15683"/>
                  </a:lnTo>
                  <a:lnTo>
                    <a:pt x="18150" y="15675"/>
                  </a:lnTo>
                  <a:lnTo>
                    <a:pt x="18134" y="15672"/>
                  </a:lnTo>
                  <a:lnTo>
                    <a:pt x="18125" y="15659"/>
                  </a:lnTo>
                  <a:lnTo>
                    <a:pt x="18124" y="15649"/>
                  </a:lnTo>
                  <a:lnTo>
                    <a:pt x="18127" y="15640"/>
                  </a:lnTo>
                  <a:lnTo>
                    <a:pt x="18130" y="15635"/>
                  </a:lnTo>
                  <a:lnTo>
                    <a:pt x="18129" y="15615"/>
                  </a:lnTo>
                  <a:lnTo>
                    <a:pt x="18125" y="15611"/>
                  </a:lnTo>
                  <a:lnTo>
                    <a:pt x="18119" y="15607"/>
                  </a:lnTo>
                  <a:lnTo>
                    <a:pt x="18116" y="15598"/>
                  </a:lnTo>
                  <a:lnTo>
                    <a:pt x="18112" y="15584"/>
                  </a:lnTo>
                  <a:lnTo>
                    <a:pt x="18105" y="15571"/>
                  </a:lnTo>
                  <a:lnTo>
                    <a:pt x="18117" y="15557"/>
                  </a:lnTo>
                  <a:lnTo>
                    <a:pt x="18132" y="15544"/>
                  </a:lnTo>
                  <a:lnTo>
                    <a:pt x="18132" y="15539"/>
                  </a:lnTo>
                  <a:lnTo>
                    <a:pt x="18097" y="15590"/>
                  </a:lnTo>
                  <a:lnTo>
                    <a:pt x="18100" y="15590"/>
                  </a:lnTo>
                  <a:lnTo>
                    <a:pt x="18110" y="15584"/>
                  </a:lnTo>
                  <a:lnTo>
                    <a:pt x="18121" y="15597"/>
                  </a:lnTo>
                  <a:lnTo>
                    <a:pt x="18137" y="15602"/>
                  </a:lnTo>
                  <a:lnTo>
                    <a:pt x="18149" y="15612"/>
                  </a:lnTo>
                  <a:lnTo>
                    <a:pt x="18152" y="15609"/>
                  </a:lnTo>
                  <a:lnTo>
                    <a:pt x="18158" y="15598"/>
                  </a:lnTo>
                  <a:lnTo>
                    <a:pt x="18157" y="15579"/>
                  </a:lnTo>
                  <a:lnTo>
                    <a:pt x="18150" y="15566"/>
                  </a:lnTo>
                  <a:lnTo>
                    <a:pt x="18144" y="15552"/>
                  </a:lnTo>
                  <a:lnTo>
                    <a:pt x="18143" y="15543"/>
                  </a:lnTo>
                  <a:lnTo>
                    <a:pt x="18136" y="15523"/>
                  </a:lnTo>
                  <a:lnTo>
                    <a:pt x="18132" y="15518"/>
                  </a:lnTo>
                  <a:lnTo>
                    <a:pt x="18132" y="15513"/>
                  </a:lnTo>
                  <a:lnTo>
                    <a:pt x="18151" y="15526"/>
                  </a:lnTo>
                  <a:lnTo>
                    <a:pt x="18160" y="15540"/>
                  </a:lnTo>
                  <a:lnTo>
                    <a:pt x="18164" y="15577"/>
                  </a:lnTo>
                  <a:lnTo>
                    <a:pt x="18168" y="15577"/>
                  </a:lnTo>
                  <a:lnTo>
                    <a:pt x="18175" y="15581"/>
                  </a:lnTo>
                  <a:lnTo>
                    <a:pt x="18181" y="15575"/>
                  </a:lnTo>
                  <a:lnTo>
                    <a:pt x="18184" y="15575"/>
                  </a:lnTo>
                  <a:lnTo>
                    <a:pt x="18180" y="15581"/>
                  </a:lnTo>
                  <a:lnTo>
                    <a:pt x="18183" y="15590"/>
                  </a:lnTo>
                  <a:lnTo>
                    <a:pt x="18186" y="15590"/>
                  </a:lnTo>
                  <a:lnTo>
                    <a:pt x="18186" y="15566"/>
                  </a:lnTo>
                  <a:lnTo>
                    <a:pt x="18192" y="15556"/>
                  </a:lnTo>
                  <a:lnTo>
                    <a:pt x="18195" y="15546"/>
                  </a:lnTo>
                  <a:lnTo>
                    <a:pt x="18199" y="15519"/>
                  </a:lnTo>
                  <a:lnTo>
                    <a:pt x="18205" y="15503"/>
                  </a:lnTo>
                  <a:lnTo>
                    <a:pt x="18211" y="15497"/>
                  </a:lnTo>
                  <a:lnTo>
                    <a:pt x="18218" y="15472"/>
                  </a:lnTo>
                  <a:lnTo>
                    <a:pt x="18220" y="15452"/>
                  </a:lnTo>
                  <a:lnTo>
                    <a:pt x="18213" y="15439"/>
                  </a:lnTo>
                  <a:lnTo>
                    <a:pt x="18210" y="15434"/>
                  </a:lnTo>
                  <a:lnTo>
                    <a:pt x="18183" y="15428"/>
                  </a:lnTo>
                  <a:lnTo>
                    <a:pt x="18164" y="15426"/>
                  </a:lnTo>
                  <a:lnTo>
                    <a:pt x="18166" y="15454"/>
                  </a:lnTo>
                  <a:lnTo>
                    <a:pt x="18164" y="15473"/>
                  </a:lnTo>
                  <a:lnTo>
                    <a:pt x="18161" y="15474"/>
                  </a:lnTo>
                  <a:lnTo>
                    <a:pt x="18151" y="15451"/>
                  </a:lnTo>
                  <a:lnTo>
                    <a:pt x="18150" y="15433"/>
                  </a:lnTo>
                  <a:lnTo>
                    <a:pt x="18155" y="15427"/>
                  </a:lnTo>
                  <a:lnTo>
                    <a:pt x="18158" y="15422"/>
                  </a:lnTo>
                  <a:lnTo>
                    <a:pt x="18161" y="15422"/>
                  </a:lnTo>
                  <a:lnTo>
                    <a:pt x="18158" y="15417"/>
                  </a:lnTo>
                  <a:lnTo>
                    <a:pt x="18152" y="15418"/>
                  </a:lnTo>
                  <a:lnTo>
                    <a:pt x="18143" y="15424"/>
                  </a:lnTo>
                  <a:lnTo>
                    <a:pt x="18125" y="15421"/>
                  </a:lnTo>
                  <a:lnTo>
                    <a:pt x="18112" y="15413"/>
                  </a:lnTo>
                  <a:lnTo>
                    <a:pt x="18112" y="15408"/>
                  </a:lnTo>
                  <a:lnTo>
                    <a:pt x="18115" y="15404"/>
                  </a:lnTo>
                  <a:lnTo>
                    <a:pt x="18118" y="15399"/>
                  </a:lnTo>
                  <a:lnTo>
                    <a:pt x="18121" y="15398"/>
                  </a:lnTo>
                  <a:lnTo>
                    <a:pt x="18130" y="15406"/>
                  </a:lnTo>
                  <a:lnTo>
                    <a:pt x="18160" y="15402"/>
                  </a:lnTo>
                  <a:lnTo>
                    <a:pt x="18182" y="15405"/>
                  </a:lnTo>
                  <a:lnTo>
                    <a:pt x="18206" y="15402"/>
                  </a:lnTo>
                  <a:lnTo>
                    <a:pt x="18205" y="15397"/>
                  </a:lnTo>
                  <a:lnTo>
                    <a:pt x="18202" y="15388"/>
                  </a:lnTo>
                  <a:lnTo>
                    <a:pt x="18201" y="15378"/>
                  </a:lnTo>
                  <a:lnTo>
                    <a:pt x="18195" y="15375"/>
                  </a:lnTo>
                  <a:lnTo>
                    <a:pt x="18192" y="15375"/>
                  </a:lnTo>
                  <a:lnTo>
                    <a:pt x="18189" y="15366"/>
                  </a:lnTo>
                  <a:lnTo>
                    <a:pt x="18179" y="15363"/>
                  </a:lnTo>
                  <a:lnTo>
                    <a:pt x="18171" y="15378"/>
                  </a:lnTo>
                  <a:lnTo>
                    <a:pt x="18156" y="15380"/>
                  </a:lnTo>
                  <a:lnTo>
                    <a:pt x="18153" y="15375"/>
                  </a:lnTo>
                  <a:lnTo>
                    <a:pt x="18155" y="15366"/>
                  </a:lnTo>
                  <a:lnTo>
                    <a:pt x="18158" y="15361"/>
                  </a:lnTo>
                  <a:lnTo>
                    <a:pt x="18167" y="15359"/>
                  </a:lnTo>
                  <a:lnTo>
                    <a:pt x="18167" y="15364"/>
                  </a:lnTo>
                  <a:lnTo>
                    <a:pt x="18171" y="15368"/>
                  </a:lnTo>
                  <a:lnTo>
                    <a:pt x="18173" y="15364"/>
                  </a:lnTo>
                  <a:lnTo>
                    <a:pt x="18176" y="15353"/>
                  </a:lnTo>
                  <a:lnTo>
                    <a:pt x="18175" y="15344"/>
                  </a:lnTo>
                  <a:lnTo>
                    <a:pt x="18172" y="15335"/>
                  </a:lnTo>
                  <a:lnTo>
                    <a:pt x="18172" y="15330"/>
                  </a:lnTo>
                  <a:lnTo>
                    <a:pt x="18174" y="15321"/>
                  </a:lnTo>
                  <a:lnTo>
                    <a:pt x="18180" y="15320"/>
                  </a:lnTo>
                  <a:lnTo>
                    <a:pt x="18187" y="15333"/>
                  </a:lnTo>
                  <a:lnTo>
                    <a:pt x="18191" y="15351"/>
                  </a:lnTo>
                  <a:lnTo>
                    <a:pt x="18195" y="15361"/>
                  </a:lnTo>
                  <a:lnTo>
                    <a:pt x="18203" y="15360"/>
                  </a:lnTo>
                  <a:lnTo>
                    <a:pt x="18208" y="15326"/>
                  </a:lnTo>
                  <a:lnTo>
                    <a:pt x="18215" y="15291"/>
                  </a:lnTo>
                  <a:lnTo>
                    <a:pt x="18223" y="15262"/>
                  </a:lnTo>
                  <a:lnTo>
                    <a:pt x="18227" y="15233"/>
                  </a:lnTo>
                  <a:lnTo>
                    <a:pt x="18227" y="15224"/>
                  </a:lnTo>
                  <a:lnTo>
                    <a:pt x="18221" y="15219"/>
                  </a:lnTo>
                  <a:lnTo>
                    <a:pt x="18214" y="15216"/>
                  </a:lnTo>
                  <a:lnTo>
                    <a:pt x="18215" y="15220"/>
                  </a:lnTo>
                  <a:lnTo>
                    <a:pt x="18212" y="15231"/>
                  </a:lnTo>
                  <a:lnTo>
                    <a:pt x="18209" y="15240"/>
                  </a:lnTo>
                  <a:lnTo>
                    <a:pt x="18197" y="15232"/>
                  </a:lnTo>
                  <a:lnTo>
                    <a:pt x="18195" y="15242"/>
                  </a:lnTo>
                  <a:lnTo>
                    <a:pt x="18192" y="15256"/>
                  </a:lnTo>
                  <a:lnTo>
                    <a:pt x="18204" y="15271"/>
                  </a:lnTo>
                  <a:lnTo>
                    <a:pt x="18210" y="15278"/>
                  </a:lnTo>
                  <a:lnTo>
                    <a:pt x="18210" y="15273"/>
                  </a:lnTo>
                  <a:lnTo>
                    <a:pt x="18201" y="15253"/>
                  </a:lnTo>
                  <a:lnTo>
                    <a:pt x="18197" y="15238"/>
                  </a:lnTo>
                  <a:lnTo>
                    <a:pt x="18189" y="15234"/>
                  </a:lnTo>
                  <a:lnTo>
                    <a:pt x="18184" y="15234"/>
                  </a:lnTo>
                  <a:lnTo>
                    <a:pt x="18178" y="15244"/>
                  </a:lnTo>
                  <a:lnTo>
                    <a:pt x="18171" y="15249"/>
                  </a:lnTo>
                  <a:lnTo>
                    <a:pt x="18168" y="15241"/>
                  </a:lnTo>
                  <a:lnTo>
                    <a:pt x="18158" y="15242"/>
                  </a:lnTo>
                  <a:lnTo>
                    <a:pt x="18152" y="15247"/>
                  </a:lnTo>
                  <a:lnTo>
                    <a:pt x="18150" y="15252"/>
                  </a:lnTo>
                  <a:lnTo>
                    <a:pt x="18144" y="15248"/>
                  </a:lnTo>
                  <a:lnTo>
                    <a:pt x="18140" y="15249"/>
                  </a:lnTo>
                  <a:lnTo>
                    <a:pt x="18140" y="15239"/>
                  </a:lnTo>
                  <a:lnTo>
                    <a:pt x="18149" y="15238"/>
                  </a:lnTo>
                  <a:lnTo>
                    <a:pt x="18158" y="15232"/>
                  </a:lnTo>
                  <a:lnTo>
                    <a:pt x="18154" y="15226"/>
                  </a:lnTo>
                  <a:lnTo>
                    <a:pt x="18154" y="15223"/>
                  </a:lnTo>
                  <a:lnTo>
                    <a:pt x="18157" y="15223"/>
                  </a:lnTo>
                  <a:lnTo>
                    <a:pt x="18160" y="15223"/>
                  </a:lnTo>
                  <a:lnTo>
                    <a:pt x="18163" y="15223"/>
                  </a:lnTo>
                  <a:lnTo>
                    <a:pt x="18169" y="15217"/>
                  </a:lnTo>
                  <a:lnTo>
                    <a:pt x="18172" y="15212"/>
                  </a:lnTo>
                  <a:lnTo>
                    <a:pt x="18190" y="15216"/>
                  </a:lnTo>
                  <a:lnTo>
                    <a:pt x="18210" y="15210"/>
                  </a:lnTo>
                  <a:lnTo>
                    <a:pt x="18210" y="15206"/>
                  </a:lnTo>
                  <a:lnTo>
                    <a:pt x="18201" y="15205"/>
                  </a:lnTo>
                  <a:lnTo>
                    <a:pt x="18197" y="15209"/>
                  </a:lnTo>
                  <a:lnTo>
                    <a:pt x="18200" y="15208"/>
                  </a:lnTo>
                  <a:lnTo>
                    <a:pt x="18204" y="15203"/>
                  </a:lnTo>
                  <a:lnTo>
                    <a:pt x="18208" y="15193"/>
                  </a:lnTo>
                  <a:lnTo>
                    <a:pt x="18207" y="15174"/>
                  </a:lnTo>
                  <a:lnTo>
                    <a:pt x="18198" y="15180"/>
                  </a:lnTo>
                  <a:lnTo>
                    <a:pt x="18191" y="15176"/>
                  </a:lnTo>
                  <a:lnTo>
                    <a:pt x="18194" y="15166"/>
                  </a:lnTo>
                  <a:lnTo>
                    <a:pt x="18190" y="15161"/>
                  </a:lnTo>
                  <a:lnTo>
                    <a:pt x="18185" y="15162"/>
                  </a:lnTo>
                  <a:lnTo>
                    <a:pt x="18178" y="15130"/>
                  </a:lnTo>
                  <a:lnTo>
                    <a:pt x="18181" y="15101"/>
                  </a:lnTo>
                  <a:lnTo>
                    <a:pt x="18184" y="15101"/>
                  </a:lnTo>
                  <a:lnTo>
                    <a:pt x="18196" y="15127"/>
                  </a:lnTo>
                  <a:lnTo>
                    <a:pt x="18202" y="15139"/>
                  </a:lnTo>
                  <a:lnTo>
                    <a:pt x="18209" y="15153"/>
                  </a:lnTo>
                  <a:lnTo>
                    <a:pt x="18216" y="15174"/>
                  </a:lnTo>
                  <a:lnTo>
                    <a:pt x="18220" y="15195"/>
                  </a:lnTo>
                  <a:lnTo>
                    <a:pt x="18223" y="15200"/>
                  </a:lnTo>
                  <a:lnTo>
                    <a:pt x="18223" y="15195"/>
                  </a:lnTo>
                  <a:lnTo>
                    <a:pt x="18228" y="15181"/>
                  </a:lnTo>
                  <a:lnTo>
                    <a:pt x="18230" y="15166"/>
                  </a:lnTo>
                  <a:lnTo>
                    <a:pt x="18232" y="15147"/>
                  </a:lnTo>
                  <a:lnTo>
                    <a:pt x="18231" y="15114"/>
                  </a:lnTo>
                  <a:lnTo>
                    <a:pt x="18227" y="15105"/>
                  </a:lnTo>
                  <a:lnTo>
                    <a:pt x="18220" y="15087"/>
                  </a:lnTo>
                  <a:lnTo>
                    <a:pt x="18220" y="15082"/>
                  </a:lnTo>
                  <a:lnTo>
                    <a:pt x="18217" y="15083"/>
                  </a:lnTo>
                  <a:lnTo>
                    <a:pt x="18208" y="15088"/>
                  </a:lnTo>
                  <a:lnTo>
                    <a:pt x="18205" y="15090"/>
                  </a:lnTo>
                  <a:lnTo>
                    <a:pt x="18206" y="15101"/>
                  </a:lnTo>
                  <a:lnTo>
                    <a:pt x="18209" y="15101"/>
                  </a:lnTo>
                  <a:lnTo>
                    <a:pt x="18209" y="15114"/>
                  </a:lnTo>
                  <a:lnTo>
                    <a:pt x="18195" y="15122"/>
                  </a:lnTo>
                  <a:lnTo>
                    <a:pt x="18165" y="15126"/>
                  </a:lnTo>
                  <a:lnTo>
                    <a:pt x="18164" y="15117"/>
                  </a:lnTo>
                  <a:lnTo>
                    <a:pt x="18173" y="15111"/>
                  </a:lnTo>
                  <a:lnTo>
                    <a:pt x="18179" y="15106"/>
                  </a:lnTo>
                  <a:lnTo>
                    <a:pt x="18188" y="15110"/>
                  </a:lnTo>
                  <a:lnTo>
                    <a:pt x="18194" y="15104"/>
                  </a:lnTo>
                  <a:lnTo>
                    <a:pt x="18197" y="15099"/>
                  </a:lnTo>
                  <a:lnTo>
                    <a:pt x="18195" y="15075"/>
                  </a:lnTo>
                  <a:lnTo>
                    <a:pt x="18192" y="15071"/>
                  </a:lnTo>
                  <a:lnTo>
                    <a:pt x="18186" y="15072"/>
                  </a:lnTo>
                  <a:lnTo>
                    <a:pt x="18180" y="15068"/>
                  </a:lnTo>
                  <a:lnTo>
                    <a:pt x="18174" y="15069"/>
                  </a:lnTo>
                  <a:lnTo>
                    <a:pt x="18171" y="15065"/>
                  </a:lnTo>
                  <a:lnTo>
                    <a:pt x="18165" y="15070"/>
                  </a:lnTo>
                  <a:lnTo>
                    <a:pt x="18161" y="15066"/>
                  </a:lnTo>
                  <a:lnTo>
                    <a:pt x="18155" y="15062"/>
                  </a:lnTo>
                  <a:lnTo>
                    <a:pt x="18154" y="15047"/>
                  </a:lnTo>
                  <a:lnTo>
                    <a:pt x="18151" y="15039"/>
                  </a:lnTo>
                  <a:lnTo>
                    <a:pt x="18151" y="15034"/>
                  </a:lnTo>
                  <a:lnTo>
                    <a:pt x="18139" y="15035"/>
                  </a:lnTo>
                  <a:lnTo>
                    <a:pt x="18130" y="15031"/>
                  </a:lnTo>
                  <a:lnTo>
                    <a:pt x="18129" y="15027"/>
                  </a:lnTo>
                  <a:lnTo>
                    <a:pt x="18147" y="15024"/>
                  </a:lnTo>
                  <a:lnTo>
                    <a:pt x="18154" y="15029"/>
                  </a:lnTo>
                  <a:lnTo>
                    <a:pt x="18154" y="15033"/>
                  </a:lnTo>
                  <a:lnTo>
                    <a:pt x="18157" y="15038"/>
                  </a:lnTo>
                  <a:lnTo>
                    <a:pt x="18160" y="15042"/>
                  </a:lnTo>
                  <a:lnTo>
                    <a:pt x="18161" y="15051"/>
                  </a:lnTo>
                  <a:lnTo>
                    <a:pt x="18167" y="15055"/>
                  </a:lnTo>
                  <a:lnTo>
                    <a:pt x="18179" y="15058"/>
                  </a:lnTo>
                  <a:lnTo>
                    <a:pt x="18192" y="15062"/>
                  </a:lnTo>
                  <a:lnTo>
                    <a:pt x="18201" y="15061"/>
                  </a:lnTo>
                  <a:lnTo>
                    <a:pt x="18200" y="15056"/>
                  </a:lnTo>
                  <a:lnTo>
                    <a:pt x="18197" y="15046"/>
                  </a:lnTo>
                  <a:lnTo>
                    <a:pt x="18190" y="15044"/>
                  </a:lnTo>
                  <a:lnTo>
                    <a:pt x="18187" y="15034"/>
                  </a:lnTo>
                  <a:lnTo>
                    <a:pt x="18186" y="15011"/>
                  </a:lnTo>
                  <a:lnTo>
                    <a:pt x="18189" y="15006"/>
                  </a:lnTo>
                  <a:lnTo>
                    <a:pt x="18195" y="15004"/>
                  </a:lnTo>
                  <a:lnTo>
                    <a:pt x="18198" y="15014"/>
                  </a:lnTo>
                  <a:lnTo>
                    <a:pt x="18202" y="15027"/>
                  </a:lnTo>
                  <a:lnTo>
                    <a:pt x="18199" y="15037"/>
                  </a:lnTo>
                  <a:lnTo>
                    <a:pt x="18203" y="15046"/>
                  </a:lnTo>
                  <a:lnTo>
                    <a:pt x="18209" y="15050"/>
                  </a:lnTo>
                  <a:lnTo>
                    <a:pt x="18216" y="15059"/>
                  </a:lnTo>
                  <a:lnTo>
                    <a:pt x="18219" y="15058"/>
                  </a:lnTo>
                  <a:lnTo>
                    <a:pt x="18224" y="15048"/>
                  </a:lnTo>
                  <a:lnTo>
                    <a:pt x="18233" y="15033"/>
                  </a:lnTo>
                  <a:lnTo>
                    <a:pt x="18265" y="15008"/>
                  </a:lnTo>
                  <a:lnTo>
                    <a:pt x="18288" y="14969"/>
                  </a:lnTo>
                  <a:lnTo>
                    <a:pt x="18288" y="14964"/>
                  </a:lnTo>
                  <a:lnTo>
                    <a:pt x="18266" y="14965"/>
                  </a:lnTo>
                  <a:lnTo>
                    <a:pt x="18251" y="14975"/>
                  </a:lnTo>
                  <a:lnTo>
                    <a:pt x="18243" y="14970"/>
                  </a:lnTo>
                  <a:lnTo>
                    <a:pt x="18234" y="14962"/>
                  </a:lnTo>
                  <a:lnTo>
                    <a:pt x="18227" y="14958"/>
                  </a:lnTo>
                  <a:lnTo>
                    <a:pt x="18211" y="14960"/>
                  </a:lnTo>
                  <a:lnTo>
                    <a:pt x="18199" y="14956"/>
                  </a:lnTo>
                  <a:lnTo>
                    <a:pt x="18189" y="14944"/>
                  </a:lnTo>
                  <a:lnTo>
                    <a:pt x="18179" y="14930"/>
                  </a:lnTo>
                  <a:lnTo>
                    <a:pt x="18170" y="14936"/>
                  </a:lnTo>
                  <a:lnTo>
                    <a:pt x="18164" y="14942"/>
                  </a:lnTo>
                  <a:lnTo>
                    <a:pt x="18161" y="14937"/>
                  </a:lnTo>
                  <a:lnTo>
                    <a:pt x="18164" y="14927"/>
                  </a:lnTo>
                  <a:lnTo>
                    <a:pt x="18167" y="14931"/>
                  </a:lnTo>
                  <a:lnTo>
                    <a:pt x="18172" y="14927"/>
                  </a:lnTo>
                  <a:lnTo>
                    <a:pt x="18178" y="14921"/>
                  </a:lnTo>
                  <a:lnTo>
                    <a:pt x="18191" y="14933"/>
                  </a:lnTo>
                  <a:lnTo>
                    <a:pt x="18201" y="14952"/>
                  </a:lnTo>
                  <a:lnTo>
                    <a:pt x="18210" y="14946"/>
                  </a:lnTo>
                  <a:lnTo>
                    <a:pt x="18222" y="14944"/>
                  </a:lnTo>
                  <a:lnTo>
                    <a:pt x="18222" y="14939"/>
                  </a:lnTo>
                  <a:lnTo>
                    <a:pt x="18218" y="14930"/>
                  </a:lnTo>
                  <a:lnTo>
                    <a:pt x="18218" y="14926"/>
                  </a:lnTo>
                  <a:lnTo>
                    <a:pt x="18194" y="14929"/>
                  </a:lnTo>
                  <a:lnTo>
                    <a:pt x="18194" y="14919"/>
                  </a:lnTo>
                  <a:lnTo>
                    <a:pt x="18190" y="14910"/>
                  </a:lnTo>
                  <a:lnTo>
                    <a:pt x="18181" y="14911"/>
                  </a:lnTo>
                  <a:lnTo>
                    <a:pt x="18172" y="14908"/>
                  </a:lnTo>
                  <a:lnTo>
                    <a:pt x="18188" y="14903"/>
                  </a:lnTo>
                  <a:lnTo>
                    <a:pt x="18210" y="14902"/>
                  </a:lnTo>
                  <a:lnTo>
                    <a:pt x="18210" y="14897"/>
                  </a:lnTo>
                  <a:lnTo>
                    <a:pt x="18132" y="14894"/>
                  </a:lnTo>
                  <a:lnTo>
                    <a:pt x="18132" y="14889"/>
                  </a:lnTo>
                  <a:lnTo>
                    <a:pt x="18154" y="14884"/>
                  </a:lnTo>
                  <a:lnTo>
                    <a:pt x="18167" y="14883"/>
                  </a:lnTo>
                  <a:lnTo>
                    <a:pt x="18175" y="14887"/>
                  </a:lnTo>
                  <a:lnTo>
                    <a:pt x="18181" y="14892"/>
                  </a:lnTo>
                  <a:lnTo>
                    <a:pt x="18188" y="14896"/>
                  </a:lnTo>
                  <a:lnTo>
                    <a:pt x="18193" y="14910"/>
                  </a:lnTo>
                  <a:lnTo>
                    <a:pt x="18199" y="14919"/>
                  </a:lnTo>
                  <a:lnTo>
                    <a:pt x="18208" y="14917"/>
                  </a:lnTo>
                  <a:lnTo>
                    <a:pt x="18208" y="14908"/>
                  </a:lnTo>
                  <a:lnTo>
                    <a:pt x="18205" y="14898"/>
                  </a:lnTo>
                  <a:lnTo>
                    <a:pt x="18195" y="14891"/>
                  </a:lnTo>
                  <a:lnTo>
                    <a:pt x="18189" y="14886"/>
                  </a:lnTo>
                  <a:lnTo>
                    <a:pt x="18188" y="14872"/>
                  </a:lnTo>
                  <a:lnTo>
                    <a:pt x="18191" y="14857"/>
                  </a:lnTo>
                  <a:lnTo>
                    <a:pt x="18194" y="14857"/>
                  </a:lnTo>
                  <a:lnTo>
                    <a:pt x="18194" y="14867"/>
                  </a:lnTo>
                  <a:lnTo>
                    <a:pt x="18192" y="14878"/>
                  </a:lnTo>
                  <a:lnTo>
                    <a:pt x="18198" y="14884"/>
                  </a:lnTo>
                  <a:lnTo>
                    <a:pt x="18208" y="14898"/>
                  </a:lnTo>
                  <a:lnTo>
                    <a:pt x="18218" y="14916"/>
                  </a:lnTo>
                  <a:lnTo>
                    <a:pt x="18227" y="14929"/>
                  </a:lnTo>
                  <a:lnTo>
                    <a:pt x="18236" y="14928"/>
                  </a:lnTo>
                  <a:lnTo>
                    <a:pt x="18245" y="14922"/>
                  </a:lnTo>
                  <a:lnTo>
                    <a:pt x="18251" y="14917"/>
                  </a:lnTo>
                  <a:lnTo>
                    <a:pt x="18260" y="14920"/>
                  </a:lnTo>
                  <a:lnTo>
                    <a:pt x="18261" y="14930"/>
                  </a:lnTo>
                  <a:lnTo>
                    <a:pt x="18264" y="14929"/>
                  </a:lnTo>
                  <a:lnTo>
                    <a:pt x="18269" y="14919"/>
                  </a:lnTo>
                  <a:lnTo>
                    <a:pt x="18269" y="14914"/>
                  </a:lnTo>
                  <a:lnTo>
                    <a:pt x="18272" y="14909"/>
                  </a:lnTo>
                  <a:lnTo>
                    <a:pt x="18274" y="14905"/>
                  </a:lnTo>
                  <a:lnTo>
                    <a:pt x="18283" y="14890"/>
                  </a:lnTo>
                  <a:lnTo>
                    <a:pt x="18288" y="14879"/>
                  </a:lnTo>
                  <a:lnTo>
                    <a:pt x="18288" y="14875"/>
                  </a:lnTo>
                  <a:lnTo>
                    <a:pt x="18273" y="14877"/>
                  </a:lnTo>
                  <a:lnTo>
                    <a:pt x="18253" y="14869"/>
                  </a:lnTo>
                  <a:lnTo>
                    <a:pt x="18243" y="14856"/>
                  </a:lnTo>
                  <a:lnTo>
                    <a:pt x="18239" y="14847"/>
                  </a:lnTo>
                  <a:lnTo>
                    <a:pt x="18237" y="14824"/>
                  </a:lnTo>
                  <a:lnTo>
                    <a:pt x="18234" y="14819"/>
                  </a:lnTo>
                  <a:lnTo>
                    <a:pt x="18231" y="14815"/>
                  </a:lnTo>
                  <a:lnTo>
                    <a:pt x="18227" y="14806"/>
                  </a:lnTo>
                  <a:lnTo>
                    <a:pt x="18236" y="14805"/>
                  </a:lnTo>
                  <a:lnTo>
                    <a:pt x="18242" y="14809"/>
                  </a:lnTo>
                  <a:lnTo>
                    <a:pt x="18246" y="14817"/>
                  </a:lnTo>
                  <a:lnTo>
                    <a:pt x="18247" y="14851"/>
                  </a:lnTo>
                  <a:lnTo>
                    <a:pt x="18254" y="14854"/>
                  </a:lnTo>
                  <a:lnTo>
                    <a:pt x="18263" y="14859"/>
                  </a:lnTo>
                  <a:lnTo>
                    <a:pt x="18266" y="14853"/>
                  </a:lnTo>
                  <a:lnTo>
                    <a:pt x="18268" y="14843"/>
                  </a:lnTo>
                  <a:lnTo>
                    <a:pt x="18274" y="14833"/>
                  </a:lnTo>
                  <a:lnTo>
                    <a:pt x="18273" y="14829"/>
                  </a:lnTo>
                  <a:lnTo>
                    <a:pt x="18276" y="14818"/>
                  </a:lnTo>
                  <a:lnTo>
                    <a:pt x="18276" y="14810"/>
                  </a:lnTo>
                  <a:lnTo>
                    <a:pt x="18272" y="14800"/>
                  </a:lnTo>
                  <a:lnTo>
                    <a:pt x="18266" y="14767"/>
                  </a:lnTo>
                  <a:lnTo>
                    <a:pt x="18256" y="14735"/>
                  </a:lnTo>
                  <a:lnTo>
                    <a:pt x="18253" y="14735"/>
                  </a:lnTo>
                  <a:lnTo>
                    <a:pt x="18256" y="14754"/>
                  </a:lnTo>
                  <a:lnTo>
                    <a:pt x="18266" y="14775"/>
                  </a:lnTo>
                  <a:lnTo>
                    <a:pt x="18275" y="14785"/>
                  </a:lnTo>
                  <a:lnTo>
                    <a:pt x="18278" y="14801"/>
                  </a:lnTo>
                  <a:lnTo>
                    <a:pt x="18282" y="14831"/>
                  </a:lnTo>
                  <a:lnTo>
                    <a:pt x="18288" y="14846"/>
                  </a:lnTo>
                  <a:lnTo>
                    <a:pt x="18288" y="14857"/>
                  </a:lnTo>
                  <a:lnTo>
                    <a:pt x="18287" y="14857"/>
                  </a:lnTo>
                  <a:lnTo>
                    <a:pt x="18293" y="14848"/>
                  </a:lnTo>
                  <a:lnTo>
                    <a:pt x="18298" y="14836"/>
                  </a:lnTo>
                  <a:lnTo>
                    <a:pt x="18293" y="14830"/>
                  </a:lnTo>
                  <a:lnTo>
                    <a:pt x="18288" y="14819"/>
                  </a:lnTo>
                  <a:lnTo>
                    <a:pt x="18288" y="14815"/>
                  </a:lnTo>
                  <a:lnTo>
                    <a:pt x="18288" y="14806"/>
                  </a:lnTo>
                  <a:lnTo>
                    <a:pt x="18288" y="14801"/>
                  </a:lnTo>
                  <a:lnTo>
                    <a:pt x="18309" y="14857"/>
                  </a:lnTo>
                  <a:lnTo>
                    <a:pt x="18311" y="14824"/>
                  </a:lnTo>
                  <a:lnTo>
                    <a:pt x="18311" y="14800"/>
                  </a:lnTo>
                  <a:lnTo>
                    <a:pt x="18308" y="14784"/>
                  </a:lnTo>
                  <a:lnTo>
                    <a:pt x="18307" y="14776"/>
                  </a:lnTo>
                  <a:lnTo>
                    <a:pt x="18298" y="14775"/>
                  </a:lnTo>
                  <a:lnTo>
                    <a:pt x="18295" y="14779"/>
                  </a:lnTo>
                  <a:lnTo>
                    <a:pt x="18289" y="14775"/>
                  </a:lnTo>
                  <a:lnTo>
                    <a:pt x="18285" y="14775"/>
                  </a:lnTo>
                  <a:lnTo>
                    <a:pt x="18277" y="14776"/>
                  </a:lnTo>
                  <a:lnTo>
                    <a:pt x="18265" y="14773"/>
                  </a:lnTo>
                  <a:lnTo>
                    <a:pt x="18256" y="14769"/>
                  </a:lnTo>
                  <a:lnTo>
                    <a:pt x="18243" y="14756"/>
                  </a:lnTo>
                  <a:lnTo>
                    <a:pt x="18236" y="14743"/>
                  </a:lnTo>
                  <a:lnTo>
                    <a:pt x="18233" y="14735"/>
                  </a:lnTo>
                  <a:lnTo>
                    <a:pt x="18230" y="14735"/>
                  </a:lnTo>
                  <a:lnTo>
                    <a:pt x="18224" y="14745"/>
                  </a:lnTo>
                  <a:lnTo>
                    <a:pt x="18219" y="14758"/>
                  </a:lnTo>
                  <a:lnTo>
                    <a:pt x="18216" y="14763"/>
                  </a:lnTo>
                  <a:lnTo>
                    <a:pt x="18204" y="14765"/>
                  </a:lnTo>
                  <a:lnTo>
                    <a:pt x="18201" y="14756"/>
                  </a:lnTo>
                  <a:lnTo>
                    <a:pt x="18191" y="14753"/>
                  </a:lnTo>
                  <a:lnTo>
                    <a:pt x="18185" y="14749"/>
                  </a:lnTo>
                  <a:lnTo>
                    <a:pt x="18191" y="14748"/>
                  </a:lnTo>
                  <a:lnTo>
                    <a:pt x="18200" y="14752"/>
                  </a:lnTo>
                  <a:lnTo>
                    <a:pt x="18207" y="14756"/>
                  </a:lnTo>
                  <a:lnTo>
                    <a:pt x="18212" y="14755"/>
                  </a:lnTo>
                  <a:lnTo>
                    <a:pt x="18215" y="14750"/>
                  </a:lnTo>
                  <a:lnTo>
                    <a:pt x="18218" y="14745"/>
                  </a:lnTo>
                  <a:lnTo>
                    <a:pt x="18230" y="14734"/>
                  </a:lnTo>
                  <a:lnTo>
                    <a:pt x="18233" y="14734"/>
                  </a:lnTo>
                  <a:lnTo>
                    <a:pt x="18242" y="14742"/>
                  </a:lnTo>
                  <a:lnTo>
                    <a:pt x="18252" y="14755"/>
                  </a:lnTo>
                  <a:lnTo>
                    <a:pt x="18258" y="14759"/>
                  </a:lnTo>
                  <a:lnTo>
                    <a:pt x="18264" y="14768"/>
                  </a:lnTo>
                  <a:lnTo>
                    <a:pt x="18277" y="14766"/>
                  </a:lnTo>
                  <a:lnTo>
                    <a:pt x="18286" y="14765"/>
                  </a:lnTo>
                  <a:lnTo>
                    <a:pt x="18282" y="14761"/>
                  </a:lnTo>
                  <a:lnTo>
                    <a:pt x="18276" y="14762"/>
                  </a:lnTo>
                  <a:lnTo>
                    <a:pt x="18270" y="14758"/>
                  </a:lnTo>
                  <a:lnTo>
                    <a:pt x="18270" y="14753"/>
                  </a:lnTo>
                  <a:lnTo>
                    <a:pt x="18276" y="14747"/>
                  </a:lnTo>
                  <a:lnTo>
                    <a:pt x="18282" y="14742"/>
                  </a:lnTo>
                  <a:lnTo>
                    <a:pt x="18290" y="14732"/>
                  </a:lnTo>
                  <a:lnTo>
                    <a:pt x="18298" y="14712"/>
                  </a:lnTo>
                  <a:lnTo>
                    <a:pt x="18300" y="14697"/>
                  </a:lnTo>
                  <a:lnTo>
                    <a:pt x="18299" y="14673"/>
                  </a:lnTo>
                  <a:lnTo>
                    <a:pt x="18293" y="14674"/>
                  </a:lnTo>
                  <a:lnTo>
                    <a:pt x="18290" y="14670"/>
                  </a:lnTo>
                  <a:lnTo>
                    <a:pt x="18290" y="14665"/>
                  </a:lnTo>
                  <a:lnTo>
                    <a:pt x="18289" y="14650"/>
                  </a:lnTo>
                  <a:lnTo>
                    <a:pt x="18288" y="14640"/>
                  </a:lnTo>
                  <a:lnTo>
                    <a:pt x="18288" y="14635"/>
                  </a:lnTo>
                  <a:lnTo>
                    <a:pt x="18285" y="14626"/>
                  </a:lnTo>
                  <a:lnTo>
                    <a:pt x="18285" y="14612"/>
                  </a:lnTo>
                  <a:lnTo>
                    <a:pt x="18282" y="14612"/>
                  </a:lnTo>
                  <a:lnTo>
                    <a:pt x="18279" y="14627"/>
                  </a:lnTo>
                  <a:lnTo>
                    <a:pt x="18270" y="14633"/>
                  </a:lnTo>
                  <a:lnTo>
                    <a:pt x="18269" y="14612"/>
                  </a:lnTo>
                  <a:lnTo>
                    <a:pt x="18271" y="14612"/>
                  </a:lnTo>
                  <a:lnTo>
                    <a:pt x="18278" y="14612"/>
                  </a:lnTo>
                  <a:lnTo>
                    <a:pt x="18278" y="14608"/>
                  </a:lnTo>
                  <a:lnTo>
                    <a:pt x="18275" y="14612"/>
                  </a:lnTo>
                  <a:lnTo>
                    <a:pt x="18278" y="14612"/>
                  </a:lnTo>
                  <a:lnTo>
                    <a:pt x="18291" y="14612"/>
                  </a:lnTo>
                  <a:lnTo>
                    <a:pt x="18305" y="14631"/>
                  </a:lnTo>
                  <a:lnTo>
                    <a:pt x="18304" y="14612"/>
                  </a:lnTo>
                  <a:lnTo>
                    <a:pt x="18309" y="14612"/>
                  </a:lnTo>
                  <a:lnTo>
                    <a:pt x="18313" y="14599"/>
                  </a:lnTo>
                  <a:lnTo>
                    <a:pt x="18315" y="14642"/>
                  </a:lnTo>
                  <a:lnTo>
                    <a:pt x="18314" y="14666"/>
                  </a:lnTo>
                  <a:lnTo>
                    <a:pt x="18306" y="14715"/>
                  </a:lnTo>
                  <a:lnTo>
                    <a:pt x="18307" y="14735"/>
                  </a:lnTo>
                  <a:lnTo>
                    <a:pt x="18309" y="14735"/>
                  </a:lnTo>
                  <a:lnTo>
                    <a:pt x="18330" y="14691"/>
                  </a:lnTo>
                  <a:lnTo>
                    <a:pt x="18346" y="14652"/>
                  </a:lnTo>
                  <a:lnTo>
                    <a:pt x="18356" y="14614"/>
                  </a:lnTo>
                  <a:lnTo>
                    <a:pt x="18361" y="14587"/>
                  </a:lnTo>
                  <a:lnTo>
                    <a:pt x="18358" y="14577"/>
                  </a:lnTo>
                  <a:lnTo>
                    <a:pt x="18351" y="14572"/>
                  </a:lnTo>
                  <a:lnTo>
                    <a:pt x="18342" y="14560"/>
                  </a:lnTo>
                  <a:lnTo>
                    <a:pt x="18332" y="14551"/>
                  </a:lnTo>
                  <a:lnTo>
                    <a:pt x="18329" y="14551"/>
                  </a:lnTo>
                  <a:lnTo>
                    <a:pt x="18327" y="14561"/>
                  </a:lnTo>
                  <a:lnTo>
                    <a:pt x="18324" y="14565"/>
                  </a:lnTo>
                  <a:lnTo>
                    <a:pt x="18318" y="14567"/>
                  </a:lnTo>
                  <a:lnTo>
                    <a:pt x="18315" y="14562"/>
                  </a:lnTo>
                  <a:lnTo>
                    <a:pt x="18308" y="14549"/>
                  </a:lnTo>
                  <a:lnTo>
                    <a:pt x="18302" y="14540"/>
                  </a:lnTo>
                  <a:lnTo>
                    <a:pt x="18299" y="14545"/>
                  </a:lnTo>
                  <a:lnTo>
                    <a:pt x="18296" y="14550"/>
                  </a:lnTo>
                  <a:lnTo>
                    <a:pt x="18293" y="14555"/>
                  </a:lnTo>
                  <a:lnTo>
                    <a:pt x="18287" y="14561"/>
                  </a:lnTo>
                  <a:lnTo>
                    <a:pt x="18269" y="14554"/>
                  </a:lnTo>
                  <a:lnTo>
                    <a:pt x="18253" y="14546"/>
                  </a:lnTo>
                  <a:lnTo>
                    <a:pt x="18250" y="14547"/>
                  </a:lnTo>
                  <a:lnTo>
                    <a:pt x="18268" y="14537"/>
                  </a:lnTo>
                  <a:lnTo>
                    <a:pt x="18288" y="14532"/>
                  </a:lnTo>
                  <a:lnTo>
                    <a:pt x="18288" y="14527"/>
                  </a:lnTo>
                  <a:lnTo>
                    <a:pt x="18273" y="14532"/>
                  </a:lnTo>
                  <a:lnTo>
                    <a:pt x="18268" y="14536"/>
                  </a:lnTo>
                  <a:lnTo>
                    <a:pt x="18267" y="14540"/>
                  </a:lnTo>
                  <a:lnTo>
                    <a:pt x="18277" y="14548"/>
                  </a:lnTo>
                  <a:lnTo>
                    <a:pt x="18291" y="14547"/>
                  </a:lnTo>
                  <a:lnTo>
                    <a:pt x="18293" y="14537"/>
                  </a:lnTo>
                  <a:lnTo>
                    <a:pt x="18292" y="14518"/>
                  </a:lnTo>
                  <a:lnTo>
                    <a:pt x="18288" y="14514"/>
                  </a:lnTo>
                  <a:lnTo>
                    <a:pt x="18288" y="14509"/>
                  </a:lnTo>
                  <a:lnTo>
                    <a:pt x="18291" y="14499"/>
                  </a:lnTo>
                  <a:lnTo>
                    <a:pt x="18290" y="14484"/>
                  </a:lnTo>
                  <a:lnTo>
                    <a:pt x="18280" y="14472"/>
                  </a:lnTo>
                  <a:lnTo>
                    <a:pt x="18281" y="14463"/>
                  </a:lnTo>
                  <a:lnTo>
                    <a:pt x="18288" y="14463"/>
                  </a:lnTo>
                  <a:lnTo>
                    <a:pt x="18288" y="14490"/>
                  </a:lnTo>
                  <a:lnTo>
                    <a:pt x="18270" y="14490"/>
                  </a:lnTo>
                  <a:lnTo>
                    <a:pt x="18273" y="14470"/>
                  </a:lnTo>
                  <a:lnTo>
                    <a:pt x="18263" y="14444"/>
                  </a:lnTo>
                  <a:lnTo>
                    <a:pt x="18256" y="14421"/>
                  </a:lnTo>
                  <a:lnTo>
                    <a:pt x="18259" y="14414"/>
                  </a:lnTo>
                  <a:lnTo>
                    <a:pt x="18258" y="14404"/>
                  </a:lnTo>
                  <a:lnTo>
                    <a:pt x="18248" y="14386"/>
                  </a:lnTo>
                  <a:lnTo>
                    <a:pt x="18236" y="14372"/>
                  </a:lnTo>
                  <a:lnTo>
                    <a:pt x="18235" y="14363"/>
                  </a:lnTo>
                  <a:lnTo>
                    <a:pt x="18238" y="14358"/>
                  </a:lnTo>
                  <a:lnTo>
                    <a:pt x="18244" y="14357"/>
                  </a:lnTo>
                  <a:lnTo>
                    <a:pt x="18250" y="14361"/>
                  </a:lnTo>
                  <a:lnTo>
                    <a:pt x="18254" y="14370"/>
                  </a:lnTo>
                  <a:lnTo>
                    <a:pt x="18257" y="14375"/>
                  </a:lnTo>
                  <a:lnTo>
                    <a:pt x="18263" y="14374"/>
                  </a:lnTo>
                  <a:lnTo>
                    <a:pt x="18266" y="14369"/>
                  </a:lnTo>
                  <a:lnTo>
                    <a:pt x="18272" y="14368"/>
                  </a:lnTo>
                  <a:lnTo>
                    <a:pt x="18275" y="14373"/>
                  </a:lnTo>
                  <a:lnTo>
                    <a:pt x="18275" y="14382"/>
                  </a:lnTo>
                  <a:lnTo>
                    <a:pt x="18273" y="14392"/>
                  </a:lnTo>
                  <a:lnTo>
                    <a:pt x="18268" y="14407"/>
                  </a:lnTo>
                  <a:lnTo>
                    <a:pt x="18275" y="14425"/>
                  </a:lnTo>
                  <a:lnTo>
                    <a:pt x="18282" y="14448"/>
                  </a:lnTo>
                  <a:lnTo>
                    <a:pt x="18292" y="14470"/>
                  </a:lnTo>
                  <a:lnTo>
                    <a:pt x="18305" y="14488"/>
                  </a:lnTo>
                  <a:lnTo>
                    <a:pt x="18327" y="14509"/>
                  </a:lnTo>
                  <a:lnTo>
                    <a:pt x="18346" y="14525"/>
                  </a:lnTo>
                  <a:lnTo>
                    <a:pt x="18349" y="14525"/>
                  </a:lnTo>
                  <a:lnTo>
                    <a:pt x="18348" y="14491"/>
                  </a:lnTo>
                  <a:lnTo>
                    <a:pt x="18341" y="14484"/>
                  </a:lnTo>
                  <a:lnTo>
                    <a:pt x="18335" y="14474"/>
                  </a:lnTo>
                  <a:lnTo>
                    <a:pt x="18331" y="14446"/>
                  </a:lnTo>
                  <a:lnTo>
                    <a:pt x="18326" y="14424"/>
                  </a:lnTo>
                  <a:lnTo>
                    <a:pt x="18322" y="14405"/>
                  </a:lnTo>
                  <a:lnTo>
                    <a:pt x="18322" y="14387"/>
                  </a:lnTo>
                  <a:lnTo>
                    <a:pt x="18324" y="14368"/>
                  </a:lnTo>
                  <a:lnTo>
                    <a:pt x="18331" y="14368"/>
                  </a:lnTo>
                  <a:lnTo>
                    <a:pt x="18334" y="14385"/>
                  </a:lnTo>
                  <a:lnTo>
                    <a:pt x="18339" y="14429"/>
                  </a:lnTo>
                  <a:lnTo>
                    <a:pt x="18341" y="14470"/>
                  </a:lnTo>
                  <a:lnTo>
                    <a:pt x="18350" y="14471"/>
                  </a:lnTo>
                  <a:lnTo>
                    <a:pt x="18352" y="14478"/>
                  </a:lnTo>
                  <a:lnTo>
                    <a:pt x="18355" y="14490"/>
                  </a:lnTo>
                  <a:lnTo>
                    <a:pt x="18358" y="14490"/>
                  </a:lnTo>
                  <a:lnTo>
                    <a:pt x="18363" y="14516"/>
                  </a:lnTo>
                  <a:lnTo>
                    <a:pt x="18365" y="14550"/>
                  </a:lnTo>
                  <a:lnTo>
                    <a:pt x="18369" y="14555"/>
                  </a:lnTo>
                  <a:lnTo>
                    <a:pt x="18372" y="14553"/>
                  </a:lnTo>
                  <a:lnTo>
                    <a:pt x="18377" y="14546"/>
                  </a:lnTo>
                  <a:lnTo>
                    <a:pt x="18380" y="14541"/>
                  </a:lnTo>
                  <a:lnTo>
                    <a:pt x="18385" y="14520"/>
                  </a:lnTo>
                  <a:lnTo>
                    <a:pt x="18391" y="14510"/>
                  </a:lnTo>
                  <a:lnTo>
                    <a:pt x="18394" y="14515"/>
                  </a:lnTo>
                  <a:lnTo>
                    <a:pt x="18395" y="14529"/>
                  </a:lnTo>
                  <a:lnTo>
                    <a:pt x="18398" y="14528"/>
                  </a:lnTo>
                  <a:lnTo>
                    <a:pt x="18403" y="14518"/>
                  </a:lnTo>
                  <a:lnTo>
                    <a:pt x="18409" y="14503"/>
                  </a:lnTo>
                  <a:lnTo>
                    <a:pt x="18411" y="14493"/>
                  </a:lnTo>
                  <a:lnTo>
                    <a:pt x="18417" y="14488"/>
                  </a:lnTo>
                  <a:lnTo>
                    <a:pt x="18423" y="14482"/>
                  </a:lnTo>
                  <a:lnTo>
                    <a:pt x="18429" y="14486"/>
                  </a:lnTo>
                  <a:lnTo>
                    <a:pt x="18432" y="14481"/>
                  </a:lnTo>
                  <a:lnTo>
                    <a:pt x="18441" y="14476"/>
                  </a:lnTo>
                  <a:lnTo>
                    <a:pt x="18440" y="14471"/>
                  </a:lnTo>
                  <a:lnTo>
                    <a:pt x="18437" y="14462"/>
                  </a:lnTo>
                  <a:lnTo>
                    <a:pt x="18433" y="14452"/>
                  </a:lnTo>
                  <a:lnTo>
                    <a:pt x="18433" y="14448"/>
                  </a:lnTo>
                  <a:lnTo>
                    <a:pt x="18442" y="14447"/>
                  </a:lnTo>
                  <a:lnTo>
                    <a:pt x="18441" y="14432"/>
                  </a:lnTo>
                  <a:lnTo>
                    <a:pt x="18444" y="14418"/>
                  </a:lnTo>
                  <a:lnTo>
                    <a:pt x="18442" y="14390"/>
                  </a:lnTo>
                  <a:lnTo>
                    <a:pt x="18440" y="14390"/>
                  </a:lnTo>
                  <a:lnTo>
                    <a:pt x="18437" y="14395"/>
                  </a:lnTo>
                  <a:lnTo>
                    <a:pt x="18431" y="14405"/>
                  </a:lnTo>
                  <a:lnTo>
                    <a:pt x="18425" y="14411"/>
                  </a:lnTo>
                  <a:lnTo>
                    <a:pt x="18426" y="14430"/>
                  </a:lnTo>
                  <a:lnTo>
                    <a:pt x="18420" y="14426"/>
                  </a:lnTo>
                  <a:lnTo>
                    <a:pt x="18417" y="14431"/>
                  </a:lnTo>
                  <a:lnTo>
                    <a:pt x="18406" y="14451"/>
                  </a:lnTo>
                  <a:lnTo>
                    <a:pt x="18395" y="14467"/>
                  </a:lnTo>
                  <a:lnTo>
                    <a:pt x="18392" y="14463"/>
                  </a:lnTo>
                  <a:lnTo>
                    <a:pt x="18391" y="14453"/>
                  </a:lnTo>
                  <a:lnTo>
                    <a:pt x="18399" y="14438"/>
                  </a:lnTo>
                  <a:lnTo>
                    <a:pt x="18411" y="14432"/>
                  </a:lnTo>
                  <a:lnTo>
                    <a:pt x="18410" y="14413"/>
                  </a:lnTo>
                  <a:lnTo>
                    <a:pt x="18419" y="14407"/>
                  </a:lnTo>
                  <a:lnTo>
                    <a:pt x="18425" y="14406"/>
                  </a:lnTo>
                  <a:lnTo>
                    <a:pt x="18428" y="14401"/>
                  </a:lnTo>
                  <a:lnTo>
                    <a:pt x="18428" y="14397"/>
                  </a:lnTo>
                  <a:lnTo>
                    <a:pt x="18424" y="14383"/>
                  </a:lnTo>
                  <a:lnTo>
                    <a:pt x="18417" y="14369"/>
                  </a:lnTo>
                  <a:lnTo>
                    <a:pt x="18396" y="14376"/>
                  </a:lnTo>
                  <a:lnTo>
                    <a:pt x="18381" y="14374"/>
                  </a:lnTo>
                  <a:lnTo>
                    <a:pt x="18380" y="14364"/>
                  </a:lnTo>
                  <a:lnTo>
                    <a:pt x="18377" y="14355"/>
                  </a:lnTo>
                  <a:lnTo>
                    <a:pt x="18374" y="14351"/>
                  </a:lnTo>
                  <a:lnTo>
                    <a:pt x="18365" y="14357"/>
                  </a:lnTo>
                  <a:lnTo>
                    <a:pt x="18359" y="14357"/>
                  </a:lnTo>
                  <a:lnTo>
                    <a:pt x="18353" y="14353"/>
                  </a:lnTo>
                  <a:lnTo>
                    <a:pt x="18350" y="14349"/>
                  </a:lnTo>
                  <a:lnTo>
                    <a:pt x="18334" y="14351"/>
                  </a:lnTo>
                  <a:lnTo>
                    <a:pt x="18323" y="14362"/>
                  </a:lnTo>
                  <a:lnTo>
                    <a:pt x="18317" y="14362"/>
                  </a:lnTo>
                  <a:lnTo>
                    <a:pt x="18301" y="14341"/>
                  </a:lnTo>
                  <a:lnTo>
                    <a:pt x="18300" y="14336"/>
                  </a:lnTo>
                  <a:lnTo>
                    <a:pt x="18318" y="14334"/>
                  </a:lnTo>
                  <a:lnTo>
                    <a:pt x="18337" y="14351"/>
                  </a:lnTo>
                  <a:lnTo>
                    <a:pt x="18364" y="14368"/>
                  </a:lnTo>
                  <a:lnTo>
                    <a:pt x="18367" y="14368"/>
                  </a:lnTo>
                  <a:lnTo>
                    <a:pt x="18367" y="14347"/>
                  </a:lnTo>
                  <a:lnTo>
                    <a:pt x="18361" y="14336"/>
                  </a:lnTo>
                  <a:lnTo>
                    <a:pt x="18354" y="14319"/>
                  </a:lnTo>
                  <a:lnTo>
                    <a:pt x="18353" y="14303"/>
                  </a:lnTo>
                  <a:lnTo>
                    <a:pt x="18359" y="14301"/>
                  </a:lnTo>
                  <a:lnTo>
                    <a:pt x="18366" y="14333"/>
                  </a:lnTo>
                  <a:lnTo>
                    <a:pt x="18376" y="14368"/>
                  </a:lnTo>
                  <a:lnTo>
                    <a:pt x="18379" y="14368"/>
                  </a:lnTo>
                  <a:lnTo>
                    <a:pt x="18384" y="14344"/>
                  </a:lnTo>
                  <a:lnTo>
                    <a:pt x="18381" y="14326"/>
                  </a:lnTo>
                  <a:lnTo>
                    <a:pt x="18378" y="14317"/>
                  </a:lnTo>
                  <a:lnTo>
                    <a:pt x="18371" y="14301"/>
                  </a:lnTo>
                  <a:lnTo>
                    <a:pt x="18368" y="14291"/>
                  </a:lnTo>
                  <a:lnTo>
                    <a:pt x="18368" y="14286"/>
                  </a:lnTo>
                  <a:lnTo>
                    <a:pt x="18370" y="14285"/>
                  </a:lnTo>
                  <a:lnTo>
                    <a:pt x="18380" y="14293"/>
                  </a:lnTo>
                  <a:lnTo>
                    <a:pt x="18390" y="14306"/>
                  </a:lnTo>
                  <a:lnTo>
                    <a:pt x="18393" y="14315"/>
                  </a:lnTo>
                  <a:lnTo>
                    <a:pt x="18400" y="14324"/>
                  </a:lnTo>
                  <a:lnTo>
                    <a:pt x="18403" y="14328"/>
                  </a:lnTo>
                  <a:lnTo>
                    <a:pt x="18412" y="14327"/>
                  </a:lnTo>
                  <a:lnTo>
                    <a:pt x="18421" y="14321"/>
                  </a:lnTo>
                  <a:lnTo>
                    <a:pt x="18433" y="14320"/>
                  </a:lnTo>
                  <a:lnTo>
                    <a:pt x="18436" y="14324"/>
                  </a:lnTo>
                  <a:lnTo>
                    <a:pt x="18437" y="14334"/>
                  </a:lnTo>
                  <a:lnTo>
                    <a:pt x="18440" y="14338"/>
                  </a:lnTo>
                  <a:lnTo>
                    <a:pt x="18446" y="14337"/>
                  </a:lnTo>
                  <a:lnTo>
                    <a:pt x="18454" y="14322"/>
                  </a:lnTo>
                  <a:lnTo>
                    <a:pt x="18457" y="14317"/>
                  </a:lnTo>
                  <a:lnTo>
                    <a:pt x="18456" y="14307"/>
                  </a:lnTo>
                  <a:lnTo>
                    <a:pt x="18453" y="14298"/>
                  </a:lnTo>
                  <a:lnTo>
                    <a:pt x="18450" y="14294"/>
                  </a:lnTo>
                  <a:lnTo>
                    <a:pt x="18446" y="14289"/>
                  </a:lnTo>
                  <a:lnTo>
                    <a:pt x="18443" y="14285"/>
                  </a:lnTo>
                  <a:lnTo>
                    <a:pt x="18434" y="14268"/>
                  </a:lnTo>
                  <a:lnTo>
                    <a:pt x="18431" y="14246"/>
                  </a:lnTo>
                  <a:lnTo>
                    <a:pt x="18428" y="14246"/>
                  </a:lnTo>
                  <a:lnTo>
                    <a:pt x="18427" y="14245"/>
                  </a:lnTo>
                  <a:lnTo>
                    <a:pt x="18430" y="14245"/>
                  </a:lnTo>
                  <a:lnTo>
                    <a:pt x="18429" y="14245"/>
                  </a:lnTo>
                  <a:lnTo>
                    <a:pt x="18432" y="14237"/>
                  </a:lnTo>
                  <a:lnTo>
                    <a:pt x="18431" y="14219"/>
                  </a:lnTo>
                  <a:lnTo>
                    <a:pt x="18428" y="14220"/>
                  </a:lnTo>
                  <a:lnTo>
                    <a:pt x="18430" y="14215"/>
                  </a:lnTo>
                  <a:lnTo>
                    <a:pt x="18433" y="14215"/>
                  </a:lnTo>
                  <a:lnTo>
                    <a:pt x="18437" y="14224"/>
                  </a:lnTo>
                  <a:lnTo>
                    <a:pt x="18439" y="14262"/>
                  </a:lnTo>
                  <a:lnTo>
                    <a:pt x="18436" y="14262"/>
                  </a:lnTo>
                  <a:lnTo>
                    <a:pt x="18433" y="14273"/>
                  </a:lnTo>
                  <a:lnTo>
                    <a:pt x="18434" y="14277"/>
                  </a:lnTo>
                  <a:lnTo>
                    <a:pt x="18443" y="14281"/>
                  </a:lnTo>
                  <a:lnTo>
                    <a:pt x="18452" y="14284"/>
                  </a:lnTo>
                  <a:lnTo>
                    <a:pt x="18458" y="14288"/>
                  </a:lnTo>
                  <a:lnTo>
                    <a:pt x="18465" y="14297"/>
                  </a:lnTo>
                  <a:lnTo>
                    <a:pt x="18468" y="14306"/>
                  </a:lnTo>
                  <a:lnTo>
                    <a:pt x="18472" y="14319"/>
                  </a:lnTo>
                  <a:lnTo>
                    <a:pt x="18478" y="14319"/>
                  </a:lnTo>
                  <a:lnTo>
                    <a:pt x="18500" y="14273"/>
                  </a:lnTo>
                  <a:lnTo>
                    <a:pt x="18522" y="14233"/>
                  </a:lnTo>
                  <a:lnTo>
                    <a:pt x="18522" y="14228"/>
                  </a:lnTo>
                  <a:lnTo>
                    <a:pt x="18497" y="14212"/>
                  </a:lnTo>
                  <a:lnTo>
                    <a:pt x="18478" y="14195"/>
                  </a:lnTo>
                  <a:lnTo>
                    <a:pt x="18466" y="14197"/>
                  </a:lnTo>
                  <a:lnTo>
                    <a:pt x="18460" y="14203"/>
                  </a:lnTo>
                  <a:lnTo>
                    <a:pt x="18460" y="14188"/>
                  </a:lnTo>
                  <a:lnTo>
                    <a:pt x="18462" y="14183"/>
                  </a:lnTo>
                  <a:lnTo>
                    <a:pt x="18465" y="14178"/>
                  </a:lnTo>
                  <a:lnTo>
                    <a:pt x="18468" y="14177"/>
                  </a:lnTo>
                  <a:lnTo>
                    <a:pt x="18477" y="14167"/>
                  </a:lnTo>
                  <a:lnTo>
                    <a:pt x="18479" y="14162"/>
                  </a:lnTo>
                  <a:lnTo>
                    <a:pt x="18460" y="14153"/>
                  </a:lnTo>
                  <a:lnTo>
                    <a:pt x="18444" y="14143"/>
                  </a:lnTo>
                  <a:lnTo>
                    <a:pt x="18444" y="14138"/>
                  </a:lnTo>
                  <a:lnTo>
                    <a:pt x="18471" y="14137"/>
                  </a:lnTo>
                  <a:lnTo>
                    <a:pt x="18483" y="14127"/>
                  </a:lnTo>
                  <a:lnTo>
                    <a:pt x="18488" y="14118"/>
                  </a:lnTo>
                  <a:lnTo>
                    <a:pt x="18493" y="14108"/>
                  </a:lnTo>
                  <a:lnTo>
                    <a:pt x="18499" y="14103"/>
                  </a:lnTo>
                  <a:lnTo>
                    <a:pt x="18506" y="14102"/>
                  </a:lnTo>
                  <a:lnTo>
                    <a:pt x="18506" y="14107"/>
                  </a:lnTo>
                  <a:lnTo>
                    <a:pt x="18499" y="14121"/>
                  </a:lnTo>
                  <a:lnTo>
                    <a:pt x="18507" y="14132"/>
                  </a:lnTo>
                  <a:lnTo>
                    <a:pt x="18522" y="14136"/>
                  </a:lnTo>
                  <a:lnTo>
                    <a:pt x="18522" y="14140"/>
                  </a:lnTo>
                  <a:lnTo>
                    <a:pt x="18508" y="14141"/>
                  </a:lnTo>
                  <a:lnTo>
                    <a:pt x="18499" y="14146"/>
                  </a:lnTo>
                  <a:lnTo>
                    <a:pt x="18497" y="14156"/>
                  </a:lnTo>
                  <a:lnTo>
                    <a:pt x="18493" y="14165"/>
                  </a:lnTo>
                  <a:lnTo>
                    <a:pt x="18486" y="14175"/>
                  </a:lnTo>
                  <a:lnTo>
                    <a:pt x="18484" y="14190"/>
                  </a:lnTo>
                  <a:lnTo>
                    <a:pt x="18512" y="14206"/>
                  </a:lnTo>
                  <a:lnTo>
                    <a:pt x="18534" y="14226"/>
                  </a:lnTo>
                  <a:lnTo>
                    <a:pt x="18546" y="14216"/>
                  </a:lnTo>
                  <a:lnTo>
                    <a:pt x="18556" y="14190"/>
                  </a:lnTo>
                  <a:lnTo>
                    <a:pt x="18565" y="14175"/>
                  </a:lnTo>
                  <a:lnTo>
                    <a:pt x="18577" y="14169"/>
                  </a:lnTo>
                  <a:lnTo>
                    <a:pt x="18579" y="14164"/>
                  </a:lnTo>
                  <a:lnTo>
                    <a:pt x="18585" y="14149"/>
                  </a:lnTo>
                  <a:lnTo>
                    <a:pt x="18598" y="14124"/>
                  </a:lnTo>
                  <a:lnTo>
                    <a:pt x="18600" y="14124"/>
                  </a:lnTo>
                  <a:lnTo>
                    <a:pt x="18600" y="14133"/>
                  </a:lnTo>
                  <a:lnTo>
                    <a:pt x="18597" y="14138"/>
                  </a:lnTo>
                  <a:lnTo>
                    <a:pt x="18596" y="14138"/>
                  </a:lnTo>
                  <a:lnTo>
                    <a:pt x="18581" y="14143"/>
                  </a:lnTo>
                  <a:lnTo>
                    <a:pt x="18575" y="14140"/>
                  </a:lnTo>
                  <a:lnTo>
                    <a:pt x="18578" y="14135"/>
                  </a:lnTo>
                  <a:lnTo>
                    <a:pt x="18584" y="14135"/>
                  </a:lnTo>
                  <a:lnTo>
                    <a:pt x="18590" y="14129"/>
                  </a:lnTo>
                  <a:lnTo>
                    <a:pt x="18611" y="14127"/>
                  </a:lnTo>
                  <a:lnTo>
                    <a:pt x="18622" y="14111"/>
                  </a:lnTo>
                  <a:lnTo>
                    <a:pt x="18635" y="14076"/>
                  </a:lnTo>
                  <a:lnTo>
                    <a:pt x="18641" y="14066"/>
                  </a:lnTo>
                  <a:lnTo>
                    <a:pt x="18640" y="14037"/>
                  </a:lnTo>
                  <a:lnTo>
                    <a:pt x="18636" y="14029"/>
                  </a:lnTo>
                  <a:lnTo>
                    <a:pt x="18627" y="14030"/>
                  </a:lnTo>
                  <a:lnTo>
                    <a:pt x="18624" y="14021"/>
                  </a:lnTo>
                  <a:lnTo>
                    <a:pt x="18615" y="14027"/>
                  </a:lnTo>
                  <a:lnTo>
                    <a:pt x="18600" y="14028"/>
                  </a:lnTo>
                  <a:lnTo>
                    <a:pt x="18590" y="14011"/>
                  </a:lnTo>
                  <a:lnTo>
                    <a:pt x="18580" y="13988"/>
                  </a:lnTo>
                  <a:lnTo>
                    <a:pt x="18570" y="13985"/>
                  </a:lnTo>
                  <a:lnTo>
                    <a:pt x="18561" y="13981"/>
                  </a:lnTo>
                  <a:lnTo>
                    <a:pt x="18558" y="13977"/>
                  </a:lnTo>
                  <a:lnTo>
                    <a:pt x="18560" y="13972"/>
                  </a:lnTo>
                  <a:lnTo>
                    <a:pt x="18581" y="13969"/>
                  </a:lnTo>
                  <a:lnTo>
                    <a:pt x="18588" y="13978"/>
                  </a:lnTo>
                  <a:lnTo>
                    <a:pt x="18595" y="13996"/>
                  </a:lnTo>
                  <a:lnTo>
                    <a:pt x="18602" y="14004"/>
                  </a:lnTo>
                  <a:lnTo>
                    <a:pt x="18608" y="14013"/>
                  </a:lnTo>
                  <a:lnTo>
                    <a:pt x="18608" y="14009"/>
                  </a:lnTo>
                  <a:lnTo>
                    <a:pt x="18604" y="13985"/>
                  </a:lnTo>
                  <a:lnTo>
                    <a:pt x="18594" y="13968"/>
                  </a:lnTo>
                  <a:lnTo>
                    <a:pt x="18586" y="13945"/>
                  </a:lnTo>
                  <a:lnTo>
                    <a:pt x="18577" y="13931"/>
                  </a:lnTo>
                  <a:lnTo>
                    <a:pt x="18576" y="13922"/>
                  </a:lnTo>
                  <a:lnTo>
                    <a:pt x="18581" y="13903"/>
                  </a:lnTo>
                  <a:lnTo>
                    <a:pt x="18586" y="13883"/>
                  </a:lnTo>
                  <a:lnTo>
                    <a:pt x="18590" y="13883"/>
                  </a:lnTo>
                  <a:lnTo>
                    <a:pt x="18593" y="13892"/>
                  </a:lnTo>
                  <a:lnTo>
                    <a:pt x="18593" y="13901"/>
                  </a:lnTo>
                  <a:lnTo>
                    <a:pt x="18591" y="13916"/>
                  </a:lnTo>
                  <a:lnTo>
                    <a:pt x="18585" y="13926"/>
                  </a:lnTo>
                  <a:lnTo>
                    <a:pt x="18596" y="13962"/>
                  </a:lnTo>
                  <a:lnTo>
                    <a:pt x="18603" y="14002"/>
                  </a:lnTo>
                  <a:lnTo>
                    <a:pt x="18606" y="14002"/>
                  </a:lnTo>
                  <a:lnTo>
                    <a:pt x="18616" y="13945"/>
                  </a:lnTo>
                  <a:lnTo>
                    <a:pt x="18629" y="13900"/>
                  </a:lnTo>
                  <a:lnTo>
                    <a:pt x="18628" y="13882"/>
                  </a:lnTo>
                  <a:lnTo>
                    <a:pt x="18631" y="13875"/>
                  </a:lnTo>
                  <a:lnTo>
                    <a:pt x="18640" y="13868"/>
                  </a:lnTo>
                  <a:lnTo>
                    <a:pt x="18649" y="13861"/>
                  </a:lnTo>
                  <a:lnTo>
                    <a:pt x="18652" y="13860"/>
                  </a:lnTo>
                  <a:lnTo>
                    <a:pt x="18649" y="13866"/>
                  </a:lnTo>
                  <a:lnTo>
                    <a:pt x="18643" y="13876"/>
                  </a:lnTo>
                  <a:lnTo>
                    <a:pt x="18635" y="13887"/>
                  </a:lnTo>
                  <a:lnTo>
                    <a:pt x="18633" y="13901"/>
                  </a:lnTo>
                  <a:lnTo>
                    <a:pt x="18630" y="13916"/>
                  </a:lnTo>
                  <a:lnTo>
                    <a:pt x="18625" y="13931"/>
                  </a:lnTo>
                  <a:lnTo>
                    <a:pt x="18619" y="13936"/>
                  </a:lnTo>
                  <a:lnTo>
                    <a:pt x="18618" y="13970"/>
                  </a:lnTo>
                  <a:lnTo>
                    <a:pt x="18616" y="13993"/>
                  </a:lnTo>
                  <a:lnTo>
                    <a:pt x="18616" y="13998"/>
                  </a:lnTo>
                  <a:lnTo>
                    <a:pt x="18622" y="13997"/>
                  </a:lnTo>
                  <a:lnTo>
                    <a:pt x="18628" y="13992"/>
                  </a:lnTo>
                  <a:lnTo>
                    <a:pt x="18635" y="14000"/>
                  </a:lnTo>
                  <a:lnTo>
                    <a:pt x="18645" y="14014"/>
                  </a:lnTo>
                  <a:lnTo>
                    <a:pt x="18670" y="13987"/>
                  </a:lnTo>
                  <a:lnTo>
                    <a:pt x="18693" y="13956"/>
                  </a:lnTo>
                  <a:lnTo>
                    <a:pt x="18692" y="13927"/>
                  </a:lnTo>
                  <a:lnTo>
                    <a:pt x="18694" y="13912"/>
                  </a:lnTo>
                  <a:lnTo>
                    <a:pt x="18705" y="13902"/>
                  </a:lnTo>
                  <a:lnTo>
                    <a:pt x="18714" y="13891"/>
                  </a:lnTo>
                  <a:lnTo>
                    <a:pt x="18713" y="13881"/>
                  </a:lnTo>
                  <a:lnTo>
                    <a:pt x="18707" y="13878"/>
                  </a:lnTo>
                  <a:lnTo>
                    <a:pt x="18741" y="13841"/>
                  </a:lnTo>
                  <a:lnTo>
                    <a:pt x="18741" y="13822"/>
                  </a:lnTo>
                  <a:lnTo>
                    <a:pt x="18727" y="13847"/>
                  </a:lnTo>
                  <a:lnTo>
                    <a:pt x="18726" y="13832"/>
                  </a:lnTo>
                  <a:lnTo>
                    <a:pt x="18717" y="13829"/>
                  </a:lnTo>
                  <a:lnTo>
                    <a:pt x="18726" y="13767"/>
                  </a:lnTo>
                  <a:lnTo>
                    <a:pt x="18754" y="13730"/>
                  </a:lnTo>
                  <a:lnTo>
                    <a:pt x="18764" y="13747"/>
                  </a:lnTo>
                  <a:lnTo>
                    <a:pt x="18770" y="13737"/>
                  </a:lnTo>
                  <a:lnTo>
                    <a:pt x="18765" y="13761"/>
                  </a:lnTo>
                  <a:lnTo>
                    <a:pt x="18814" y="13727"/>
                  </a:lnTo>
                  <a:lnTo>
                    <a:pt x="18784" y="13721"/>
                  </a:lnTo>
                  <a:lnTo>
                    <a:pt x="18796" y="13710"/>
                  </a:lnTo>
                  <a:lnTo>
                    <a:pt x="18814" y="13713"/>
                  </a:lnTo>
                  <a:lnTo>
                    <a:pt x="18798" y="13696"/>
                  </a:lnTo>
                  <a:lnTo>
                    <a:pt x="18810" y="13699"/>
                  </a:lnTo>
                  <a:lnTo>
                    <a:pt x="18807" y="13685"/>
                  </a:lnTo>
                  <a:lnTo>
                    <a:pt x="18812" y="13675"/>
                  </a:lnTo>
                  <a:lnTo>
                    <a:pt x="18814" y="13665"/>
                  </a:lnTo>
                  <a:lnTo>
                    <a:pt x="18820" y="13660"/>
                  </a:lnTo>
                  <a:lnTo>
                    <a:pt x="18832" y="13649"/>
                  </a:lnTo>
                  <a:lnTo>
                    <a:pt x="18841" y="13643"/>
                  </a:lnTo>
                  <a:lnTo>
                    <a:pt x="18837" y="13638"/>
                  </a:lnTo>
                  <a:lnTo>
                    <a:pt x="18834" y="13639"/>
                  </a:lnTo>
                  <a:lnTo>
                    <a:pt x="18835" y="13644"/>
                  </a:lnTo>
                  <a:lnTo>
                    <a:pt x="18831" y="13639"/>
                  </a:lnTo>
                  <a:lnTo>
                    <a:pt x="18834" y="13630"/>
                  </a:lnTo>
                  <a:lnTo>
                    <a:pt x="18833" y="13620"/>
                  </a:lnTo>
                  <a:lnTo>
                    <a:pt x="18821" y="13617"/>
                  </a:lnTo>
                  <a:lnTo>
                    <a:pt x="18809" y="13609"/>
                  </a:lnTo>
                  <a:lnTo>
                    <a:pt x="18806" y="13609"/>
                  </a:lnTo>
                  <a:lnTo>
                    <a:pt x="18808" y="13604"/>
                  </a:lnTo>
                  <a:lnTo>
                    <a:pt x="18835" y="13601"/>
                  </a:lnTo>
                  <a:lnTo>
                    <a:pt x="18839" y="13618"/>
                  </a:lnTo>
                  <a:lnTo>
                    <a:pt x="18845" y="13635"/>
                  </a:lnTo>
                  <a:lnTo>
                    <a:pt x="18849" y="13635"/>
                  </a:lnTo>
                  <a:lnTo>
                    <a:pt x="18833" y="13608"/>
                  </a:lnTo>
                  <a:lnTo>
                    <a:pt x="18833" y="13604"/>
                  </a:lnTo>
                  <a:lnTo>
                    <a:pt x="18839" y="13600"/>
                  </a:lnTo>
                  <a:lnTo>
                    <a:pt x="18830" y="13587"/>
                  </a:lnTo>
                  <a:lnTo>
                    <a:pt x="18817" y="13584"/>
                  </a:lnTo>
                  <a:lnTo>
                    <a:pt x="18818" y="13579"/>
                  </a:lnTo>
                  <a:lnTo>
                    <a:pt x="18827" y="13568"/>
                  </a:lnTo>
                  <a:lnTo>
                    <a:pt x="18843" y="13567"/>
                  </a:lnTo>
                  <a:lnTo>
                    <a:pt x="18853" y="13575"/>
                  </a:lnTo>
                  <a:lnTo>
                    <a:pt x="18853" y="13589"/>
                  </a:lnTo>
                  <a:lnTo>
                    <a:pt x="18856" y="13598"/>
                  </a:lnTo>
                  <a:lnTo>
                    <a:pt x="18860" y="13598"/>
                  </a:lnTo>
                  <a:lnTo>
                    <a:pt x="18865" y="13588"/>
                  </a:lnTo>
                  <a:lnTo>
                    <a:pt x="18873" y="13567"/>
                  </a:lnTo>
                  <a:lnTo>
                    <a:pt x="18872" y="13549"/>
                  </a:lnTo>
                  <a:lnTo>
                    <a:pt x="18869" y="13545"/>
                  </a:lnTo>
                  <a:lnTo>
                    <a:pt x="18866" y="13550"/>
                  </a:lnTo>
                  <a:lnTo>
                    <a:pt x="18863" y="13545"/>
                  </a:lnTo>
                  <a:lnTo>
                    <a:pt x="18862" y="13531"/>
                  </a:lnTo>
                  <a:lnTo>
                    <a:pt x="18856" y="13518"/>
                  </a:lnTo>
                  <a:lnTo>
                    <a:pt x="18840" y="13515"/>
                  </a:lnTo>
                  <a:lnTo>
                    <a:pt x="18828" y="13507"/>
                  </a:lnTo>
                  <a:lnTo>
                    <a:pt x="18819" y="13503"/>
                  </a:lnTo>
                  <a:lnTo>
                    <a:pt x="18812" y="13490"/>
                  </a:lnTo>
                  <a:lnTo>
                    <a:pt x="18807" y="13457"/>
                  </a:lnTo>
                  <a:lnTo>
                    <a:pt x="18806" y="13415"/>
                  </a:lnTo>
                  <a:lnTo>
                    <a:pt x="18809" y="13391"/>
                  </a:lnTo>
                  <a:lnTo>
                    <a:pt x="18812" y="13391"/>
                  </a:lnTo>
                  <a:lnTo>
                    <a:pt x="18814" y="13404"/>
                  </a:lnTo>
                  <a:lnTo>
                    <a:pt x="18817" y="13404"/>
                  </a:lnTo>
                  <a:lnTo>
                    <a:pt x="18824" y="13374"/>
                  </a:lnTo>
                  <a:lnTo>
                    <a:pt x="18838" y="13342"/>
                  </a:lnTo>
                  <a:lnTo>
                    <a:pt x="18839" y="13362"/>
                  </a:lnTo>
                  <a:lnTo>
                    <a:pt x="18837" y="13382"/>
                  </a:lnTo>
                  <a:lnTo>
                    <a:pt x="18831" y="13401"/>
                  </a:lnTo>
                  <a:lnTo>
                    <a:pt x="18829" y="13417"/>
                  </a:lnTo>
                  <a:lnTo>
                    <a:pt x="18824" y="13436"/>
                  </a:lnTo>
                  <a:lnTo>
                    <a:pt x="18819" y="13446"/>
                  </a:lnTo>
                  <a:lnTo>
                    <a:pt x="18816" y="13461"/>
                  </a:lnTo>
                  <a:lnTo>
                    <a:pt x="18820" y="13470"/>
                  </a:lnTo>
                  <a:lnTo>
                    <a:pt x="18826" y="13474"/>
                  </a:lnTo>
                  <a:lnTo>
                    <a:pt x="18838" y="13472"/>
                  </a:lnTo>
                  <a:lnTo>
                    <a:pt x="18847" y="13462"/>
                  </a:lnTo>
                  <a:lnTo>
                    <a:pt x="18850" y="13457"/>
                  </a:lnTo>
                  <a:lnTo>
                    <a:pt x="18849" y="13438"/>
                  </a:lnTo>
                  <a:lnTo>
                    <a:pt x="18850" y="13414"/>
                  </a:lnTo>
                  <a:lnTo>
                    <a:pt x="18853" y="13395"/>
                  </a:lnTo>
                  <a:lnTo>
                    <a:pt x="18860" y="13391"/>
                  </a:lnTo>
                  <a:lnTo>
                    <a:pt x="18863" y="13391"/>
                  </a:lnTo>
                  <a:lnTo>
                    <a:pt x="18861" y="13375"/>
                  </a:lnTo>
                  <a:lnTo>
                    <a:pt x="18863" y="13358"/>
                  </a:lnTo>
                  <a:lnTo>
                    <a:pt x="18865" y="13342"/>
                  </a:lnTo>
                  <a:lnTo>
                    <a:pt x="18870" y="13315"/>
                  </a:lnTo>
                  <a:lnTo>
                    <a:pt x="18882" y="13267"/>
                  </a:lnTo>
                  <a:lnTo>
                    <a:pt x="18893" y="13242"/>
                  </a:lnTo>
                  <a:lnTo>
                    <a:pt x="18901" y="13218"/>
                  </a:lnTo>
                  <a:lnTo>
                    <a:pt x="18913" y="13154"/>
                  </a:lnTo>
                  <a:lnTo>
                    <a:pt x="18926" y="13106"/>
                  </a:lnTo>
                  <a:lnTo>
                    <a:pt x="18939" y="13071"/>
                  </a:lnTo>
                  <a:lnTo>
                    <a:pt x="18961" y="13025"/>
                  </a:lnTo>
                  <a:lnTo>
                    <a:pt x="18980" y="12990"/>
                  </a:lnTo>
                  <a:lnTo>
                    <a:pt x="18997" y="12964"/>
                  </a:lnTo>
                  <a:lnTo>
                    <a:pt x="19017" y="12947"/>
                  </a:lnTo>
                  <a:lnTo>
                    <a:pt x="19035" y="12931"/>
                  </a:lnTo>
                  <a:lnTo>
                    <a:pt x="19046" y="12911"/>
                  </a:lnTo>
                  <a:lnTo>
                    <a:pt x="19049" y="12902"/>
                  </a:lnTo>
                  <a:lnTo>
                    <a:pt x="19046" y="12902"/>
                  </a:lnTo>
                  <a:lnTo>
                    <a:pt x="19043" y="12897"/>
                  </a:lnTo>
                  <a:lnTo>
                    <a:pt x="19033" y="12896"/>
                  </a:lnTo>
                  <a:lnTo>
                    <a:pt x="19027" y="12902"/>
                  </a:lnTo>
                  <a:lnTo>
                    <a:pt x="19019" y="12909"/>
                  </a:lnTo>
                  <a:lnTo>
                    <a:pt x="19018" y="12904"/>
                  </a:lnTo>
                  <a:lnTo>
                    <a:pt x="19027" y="12894"/>
                  </a:lnTo>
                  <a:lnTo>
                    <a:pt x="19033" y="12889"/>
                  </a:lnTo>
                  <a:lnTo>
                    <a:pt x="19048" y="12896"/>
                  </a:lnTo>
                  <a:lnTo>
                    <a:pt x="19055" y="12891"/>
                  </a:lnTo>
                  <a:lnTo>
                    <a:pt x="19063" y="12885"/>
                  </a:lnTo>
                  <a:lnTo>
                    <a:pt x="19080" y="12868"/>
                  </a:lnTo>
                  <a:lnTo>
                    <a:pt x="19097" y="12852"/>
                  </a:lnTo>
                  <a:lnTo>
                    <a:pt x="19109" y="12836"/>
                  </a:lnTo>
                  <a:lnTo>
                    <a:pt x="19109" y="12832"/>
                  </a:lnTo>
                  <a:lnTo>
                    <a:pt x="19111" y="12812"/>
                  </a:lnTo>
                  <a:lnTo>
                    <a:pt x="19113" y="12798"/>
                  </a:lnTo>
                  <a:lnTo>
                    <a:pt x="19116" y="12793"/>
                  </a:lnTo>
                  <a:lnTo>
                    <a:pt x="19119" y="12797"/>
                  </a:lnTo>
                  <a:lnTo>
                    <a:pt x="19125" y="12805"/>
                  </a:lnTo>
                  <a:lnTo>
                    <a:pt x="19123" y="12820"/>
                  </a:lnTo>
                  <a:lnTo>
                    <a:pt x="19118" y="12803"/>
                  </a:lnTo>
                  <a:lnTo>
                    <a:pt x="19118" y="12780"/>
                  </a:lnTo>
                  <a:lnTo>
                    <a:pt x="19121" y="12780"/>
                  </a:lnTo>
                  <a:lnTo>
                    <a:pt x="19130" y="12787"/>
                  </a:lnTo>
                  <a:lnTo>
                    <a:pt x="19145" y="12780"/>
                  </a:lnTo>
                  <a:lnTo>
                    <a:pt x="19159" y="12780"/>
                  </a:lnTo>
                  <a:lnTo>
                    <a:pt x="19168" y="12787"/>
                  </a:lnTo>
                  <a:lnTo>
                    <a:pt x="19173" y="12786"/>
                  </a:lnTo>
                  <a:lnTo>
                    <a:pt x="19176" y="12781"/>
                  </a:lnTo>
                  <a:lnTo>
                    <a:pt x="19172" y="12781"/>
                  </a:lnTo>
                  <a:lnTo>
                    <a:pt x="19169" y="12780"/>
                  </a:lnTo>
                  <a:lnTo>
                    <a:pt x="19172" y="12780"/>
                  </a:lnTo>
                  <a:lnTo>
                    <a:pt x="19178" y="12782"/>
                  </a:lnTo>
                  <a:lnTo>
                    <a:pt x="19182" y="12781"/>
                  </a:lnTo>
                  <a:lnTo>
                    <a:pt x="19182" y="12780"/>
                  </a:lnTo>
                  <a:lnTo>
                    <a:pt x="19179" y="12780"/>
                  </a:lnTo>
                  <a:lnTo>
                    <a:pt x="19180" y="12792"/>
                  </a:lnTo>
                  <a:lnTo>
                    <a:pt x="19203" y="12783"/>
                  </a:lnTo>
                  <a:lnTo>
                    <a:pt x="19227" y="12777"/>
                  </a:lnTo>
                  <a:lnTo>
                    <a:pt x="19245" y="12780"/>
                  </a:lnTo>
                  <a:lnTo>
                    <a:pt x="19264" y="12784"/>
                  </a:lnTo>
                  <a:lnTo>
                    <a:pt x="19267" y="12779"/>
                  </a:lnTo>
                  <a:lnTo>
                    <a:pt x="19263" y="12760"/>
                  </a:lnTo>
                  <a:lnTo>
                    <a:pt x="19270" y="12731"/>
                  </a:lnTo>
                  <a:lnTo>
                    <a:pt x="19280" y="12688"/>
                  </a:lnTo>
                  <a:lnTo>
                    <a:pt x="19279" y="12659"/>
                  </a:lnTo>
                  <a:lnTo>
                    <a:pt x="19274" y="12631"/>
                  </a:lnTo>
                  <a:lnTo>
                    <a:pt x="19256" y="12576"/>
                  </a:lnTo>
                  <a:lnTo>
                    <a:pt x="19249" y="12544"/>
                  </a:lnTo>
                  <a:lnTo>
                    <a:pt x="19248" y="12534"/>
                  </a:lnTo>
                  <a:lnTo>
                    <a:pt x="19251" y="12529"/>
                  </a:lnTo>
                  <a:lnTo>
                    <a:pt x="19254" y="12529"/>
                  </a:lnTo>
                  <a:lnTo>
                    <a:pt x="19264" y="12551"/>
                  </a:lnTo>
                  <a:lnTo>
                    <a:pt x="19274" y="12579"/>
                  </a:lnTo>
                  <a:lnTo>
                    <a:pt x="19279" y="12607"/>
                  </a:lnTo>
                  <a:lnTo>
                    <a:pt x="19283" y="12625"/>
                  </a:lnTo>
                  <a:lnTo>
                    <a:pt x="19292" y="12619"/>
                  </a:lnTo>
                  <a:lnTo>
                    <a:pt x="19297" y="12614"/>
                  </a:lnTo>
                  <a:lnTo>
                    <a:pt x="19296" y="12594"/>
                  </a:lnTo>
                  <a:lnTo>
                    <a:pt x="19298" y="12566"/>
                  </a:lnTo>
                  <a:lnTo>
                    <a:pt x="19297" y="12549"/>
                  </a:lnTo>
                  <a:lnTo>
                    <a:pt x="19302" y="12535"/>
                  </a:lnTo>
                  <a:lnTo>
                    <a:pt x="19299" y="12535"/>
                  </a:lnTo>
                  <a:lnTo>
                    <a:pt x="19296" y="12525"/>
                  </a:lnTo>
                  <a:lnTo>
                    <a:pt x="19292" y="12513"/>
                  </a:lnTo>
                  <a:lnTo>
                    <a:pt x="19295" y="12507"/>
                  </a:lnTo>
                  <a:lnTo>
                    <a:pt x="19301" y="12510"/>
                  </a:lnTo>
                  <a:lnTo>
                    <a:pt x="19304" y="12527"/>
                  </a:lnTo>
                  <a:lnTo>
                    <a:pt x="19303" y="12535"/>
                  </a:lnTo>
                  <a:lnTo>
                    <a:pt x="19300" y="12535"/>
                  </a:lnTo>
                  <a:lnTo>
                    <a:pt x="19301" y="12486"/>
                  </a:lnTo>
                  <a:lnTo>
                    <a:pt x="19301" y="12481"/>
                  </a:lnTo>
                  <a:lnTo>
                    <a:pt x="19308" y="12480"/>
                  </a:lnTo>
                  <a:lnTo>
                    <a:pt x="19315" y="12459"/>
                  </a:lnTo>
                  <a:lnTo>
                    <a:pt x="19319" y="12436"/>
                  </a:lnTo>
                  <a:lnTo>
                    <a:pt x="19325" y="12426"/>
                  </a:lnTo>
                  <a:lnTo>
                    <a:pt x="19324" y="12407"/>
                  </a:lnTo>
                  <a:lnTo>
                    <a:pt x="19321" y="12407"/>
                  </a:lnTo>
                  <a:lnTo>
                    <a:pt x="19317" y="12402"/>
                  </a:lnTo>
                  <a:lnTo>
                    <a:pt x="19331" y="12372"/>
                  </a:lnTo>
                  <a:lnTo>
                    <a:pt x="19345" y="12347"/>
                  </a:lnTo>
                  <a:lnTo>
                    <a:pt x="19344" y="12342"/>
                  </a:lnTo>
                  <a:lnTo>
                    <a:pt x="19341" y="12338"/>
                  </a:lnTo>
                  <a:lnTo>
                    <a:pt x="19341" y="12328"/>
                  </a:lnTo>
                  <a:lnTo>
                    <a:pt x="19344" y="12308"/>
                  </a:lnTo>
                  <a:lnTo>
                    <a:pt x="19347" y="12291"/>
                  </a:lnTo>
                  <a:lnTo>
                    <a:pt x="19350" y="12291"/>
                  </a:lnTo>
                  <a:lnTo>
                    <a:pt x="19361" y="12286"/>
                  </a:lnTo>
                  <a:lnTo>
                    <a:pt x="19369" y="12277"/>
                  </a:lnTo>
                  <a:lnTo>
                    <a:pt x="19368" y="12277"/>
                  </a:lnTo>
                  <a:lnTo>
                    <a:pt x="19366" y="12275"/>
                  </a:lnTo>
                  <a:lnTo>
                    <a:pt x="19362" y="12272"/>
                  </a:lnTo>
                  <a:lnTo>
                    <a:pt x="19362" y="12268"/>
                  </a:lnTo>
                  <a:lnTo>
                    <a:pt x="19365" y="12268"/>
                  </a:lnTo>
                  <a:lnTo>
                    <a:pt x="19375" y="12277"/>
                  </a:lnTo>
                  <a:lnTo>
                    <a:pt x="19377" y="12272"/>
                  </a:lnTo>
                  <a:lnTo>
                    <a:pt x="19393" y="12236"/>
                  </a:lnTo>
                  <a:lnTo>
                    <a:pt x="19412" y="12192"/>
                  </a:lnTo>
                  <a:lnTo>
                    <a:pt x="19424" y="12176"/>
                  </a:lnTo>
                  <a:lnTo>
                    <a:pt x="19438" y="12165"/>
                  </a:lnTo>
                  <a:lnTo>
                    <a:pt x="19447" y="12154"/>
                  </a:lnTo>
                  <a:lnTo>
                    <a:pt x="19440" y="12140"/>
                  </a:lnTo>
                  <a:lnTo>
                    <a:pt x="19449" y="12130"/>
                  </a:lnTo>
                  <a:lnTo>
                    <a:pt x="19424" y="12129"/>
                  </a:lnTo>
                  <a:lnTo>
                    <a:pt x="19411" y="12102"/>
                  </a:lnTo>
                  <a:lnTo>
                    <a:pt x="19402" y="12103"/>
                  </a:lnTo>
                  <a:lnTo>
                    <a:pt x="19410" y="12092"/>
                  </a:lnTo>
                  <a:lnTo>
                    <a:pt x="19425" y="12090"/>
                  </a:lnTo>
                  <a:lnTo>
                    <a:pt x="19433" y="12062"/>
                  </a:lnTo>
                  <a:lnTo>
                    <a:pt x="19407" y="12022"/>
                  </a:lnTo>
                  <a:lnTo>
                    <a:pt x="19399" y="12037"/>
                  </a:lnTo>
                  <a:lnTo>
                    <a:pt x="19393" y="11985"/>
                  </a:lnTo>
                  <a:lnTo>
                    <a:pt x="19400" y="12003"/>
                  </a:lnTo>
                  <a:lnTo>
                    <a:pt x="19420" y="11986"/>
                  </a:lnTo>
                  <a:lnTo>
                    <a:pt x="19428" y="12023"/>
                  </a:lnTo>
                  <a:lnTo>
                    <a:pt x="19457" y="12053"/>
                  </a:lnTo>
                  <a:lnTo>
                    <a:pt x="19445" y="12064"/>
                  </a:lnTo>
                  <a:lnTo>
                    <a:pt x="19427" y="12114"/>
                  </a:lnTo>
                  <a:lnTo>
                    <a:pt x="19439" y="12113"/>
                  </a:lnTo>
                  <a:lnTo>
                    <a:pt x="19441" y="12103"/>
                  </a:lnTo>
                  <a:lnTo>
                    <a:pt x="19469" y="12123"/>
                  </a:lnTo>
                  <a:lnTo>
                    <a:pt x="19502" y="12054"/>
                  </a:lnTo>
                  <a:lnTo>
                    <a:pt x="19495" y="12047"/>
                  </a:lnTo>
                  <a:lnTo>
                    <a:pt x="19498" y="12047"/>
                  </a:lnTo>
                  <a:lnTo>
                    <a:pt x="19501" y="12040"/>
                  </a:lnTo>
                  <a:lnTo>
                    <a:pt x="19504" y="12034"/>
                  </a:lnTo>
                  <a:lnTo>
                    <a:pt x="19518" y="12026"/>
                  </a:lnTo>
                  <a:lnTo>
                    <a:pt x="19535" y="12008"/>
                  </a:lnTo>
                  <a:lnTo>
                    <a:pt x="19535" y="12003"/>
                  </a:lnTo>
                  <a:lnTo>
                    <a:pt x="19517" y="11994"/>
                  </a:lnTo>
                  <a:lnTo>
                    <a:pt x="19506" y="11981"/>
                  </a:lnTo>
                  <a:lnTo>
                    <a:pt x="19504" y="11976"/>
                  </a:lnTo>
                  <a:lnTo>
                    <a:pt x="19515" y="11985"/>
                  </a:lnTo>
                  <a:lnTo>
                    <a:pt x="19521" y="11993"/>
                  </a:lnTo>
                  <a:lnTo>
                    <a:pt x="19524" y="11993"/>
                  </a:lnTo>
                  <a:lnTo>
                    <a:pt x="19529" y="11983"/>
                  </a:lnTo>
                  <a:lnTo>
                    <a:pt x="19532" y="11973"/>
                  </a:lnTo>
                  <a:lnTo>
                    <a:pt x="19531" y="11968"/>
                  </a:lnTo>
                  <a:lnTo>
                    <a:pt x="19521" y="11950"/>
                  </a:lnTo>
                  <a:lnTo>
                    <a:pt x="19511" y="11933"/>
                  </a:lnTo>
                  <a:lnTo>
                    <a:pt x="19508" y="11924"/>
                  </a:lnTo>
                  <a:lnTo>
                    <a:pt x="19508" y="11919"/>
                  </a:lnTo>
                  <a:lnTo>
                    <a:pt x="19539" y="11944"/>
                  </a:lnTo>
                  <a:lnTo>
                    <a:pt x="19543" y="11952"/>
                  </a:lnTo>
                  <a:lnTo>
                    <a:pt x="19540" y="11962"/>
                  </a:lnTo>
                  <a:lnTo>
                    <a:pt x="19538" y="11977"/>
                  </a:lnTo>
                  <a:lnTo>
                    <a:pt x="19541" y="11981"/>
                  </a:lnTo>
                  <a:lnTo>
                    <a:pt x="19547" y="11980"/>
                  </a:lnTo>
                  <a:lnTo>
                    <a:pt x="19570" y="11959"/>
                  </a:lnTo>
                  <a:lnTo>
                    <a:pt x="19596" y="11932"/>
                  </a:lnTo>
                  <a:lnTo>
                    <a:pt x="19596" y="11927"/>
                  </a:lnTo>
                  <a:lnTo>
                    <a:pt x="19599" y="11927"/>
                  </a:lnTo>
                  <a:lnTo>
                    <a:pt x="19595" y="11917"/>
                  </a:lnTo>
                  <a:lnTo>
                    <a:pt x="19599" y="11917"/>
                  </a:lnTo>
                  <a:lnTo>
                    <a:pt x="19598" y="11912"/>
                  </a:lnTo>
                  <a:lnTo>
                    <a:pt x="19652" y="11896"/>
                  </a:lnTo>
                  <a:lnTo>
                    <a:pt x="19702" y="11875"/>
                  </a:lnTo>
                  <a:lnTo>
                    <a:pt x="19699" y="11867"/>
                  </a:lnTo>
                  <a:lnTo>
                    <a:pt x="19692" y="11858"/>
                  </a:lnTo>
                  <a:lnTo>
                    <a:pt x="19681" y="11859"/>
                  </a:lnTo>
                  <a:lnTo>
                    <a:pt x="19668" y="11857"/>
                  </a:lnTo>
                  <a:lnTo>
                    <a:pt x="19671" y="11846"/>
                  </a:lnTo>
                  <a:lnTo>
                    <a:pt x="19676" y="11836"/>
                  </a:lnTo>
                  <a:lnTo>
                    <a:pt x="19684" y="11816"/>
                  </a:lnTo>
                  <a:lnTo>
                    <a:pt x="19693" y="11801"/>
                  </a:lnTo>
                  <a:lnTo>
                    <a:pt x="19706" y="11823"/>
                  </a:lnTo>
                  <a:lnTo>
                    <a:pt x="19713" y="11841"/>
                  </a:lnTo>
                  <a:lnTo>
                    <a:pt x="19710" y="11856"/>
                  </a:lnTo>
                  <a:lnTo>
                    <a:pt x="19712" y="11874"/>
                  </a:lnTo>
                  <a:lnTo>
                    <a:pt x="19723" y="11873"/>
                  </a:lnTo>
                  <a:lnTo>
                    <a:pt x="19735" y="11867"/>
                  </a:lnTo>
                  <a:lnTo>
                    <a:pt x="19732" y="11862"/>
                  </a:lnTo>
                  <a:lnTo>
                    <a:pt x="19729" y="11858"/>
                  </a:lnTo>
                  <a:lnTo>
                    <a:pt x="19725" y="11844"/>
                  </a:lnTo>
                  <a:lnTo>
                    <a:pt x="19721" y="11826"/>
                  </a:lnTo>
                  <a:lnTo>
                    <a:pt x="19717" y="11807"/>
                  </a:lnTo>
                  <a:lnTo>
                    <a:pt x="19716" y="11784"/>
                  </a:lnTo>
                  <a:lnTo>
                    <a:pt x="19719" y="11783"/>
                  </a:lnTo>
                  <a:lnTo>
                    <a:pt x="19729" y="11797"/>
                  </a:lnTo>
                  <a:lnTo>
                    <a:pt x="19732" y="11810"/>
                  </a:lnTo>
                  <a:lnTo>
                    <a:pt x="19738" y="11810"/>
                  </a:lnTo>
                  <a:lnTo>
                    <a:pt x="19738" y="11800"/>
                  </a:lnTo>
                  <a:lnTo>
                    <a:pt x="19744" y="11794"/>
                  </a:lnTo>
                  <a:lnTo>
                    <a:pt x="19747" y="11799"/>
                  </a:lnTo>
                  <a:lnTo>
                    <a:pt x="19747" y="11808"/>
                  </a:lnTo>
                  <a:lnTo>
                    <a:pt x="19745" y="11818"/>
                  </a:lnTo>
                  <a:lnTo>
                    <a:pt x="19742" y="11824"/>
                  </a:lnTo>
                  <a:lnTo>
                    <a:pt x="19743" y="11838"/>
                  </a:lnTo>
                  <a:lnTo>
                    <a:pt x="19749" y="11846"/>
                  </a:lnTo>
                  <a:lnTo>
                    <a:pt x="19767" y="11844"/>
                  </a:lnTo>
                  <a:lnTo>
                    <a:pt x="19782" y="11833"/>
                  </a:lnTo>
                  <a:lnTo>
                    <a:pt x="19785" y="11828"/>
                  </a:lnTo>
                  <a:lnTo>
                    <a:pt x="19784" y="11823"/>
                  </a:lnTo>
                  <a:lnTo>
                    <a:pt x="19781" y="11818"/>
                  </a:lnTo>
                  <a:lnTo>
                    <a:pt x="19775" y="11819"/>
                  </a:lnTo>
                  <a:lnTo>
                    <a:pt x="19772" y="11810"/>
                  </a:lnTo>
                  <a:lnTo>
                    <a:pt x="19769" y="11806"/>
                  </a:lnTo>
                  <a:lnTo>
                    <a:pt x="19770" y="11787"/>
                  </a:lnTo>
                  <a:lnTo>
                    <a:pt x="19770" y="11782"/>
                  </a:lnTo>
                  <a:lnTo>
                    <a:pt x="19774" y="11787"/>
                  </a:lnTo>
                  <a:lnTo>
                    <a:pt x="19780" y="11790"/>
                  </a:lnTo>
                  <a:lnTo>
                    <a:pt x="19783" y="11794"/>
                  </a:lnTo>
                  <a:lnTo>
                    <a:pt x="19786" y="11794"/>
                  </a:lnTo>
                  <a:lnTo>
                    <a:pt x="19788" y="11780"/>
                  </a:lnTo>
                  <a:lnTo>
                    <a:pt x="19790" y="11756"/>
                  </a:lnTo>
                  <a:lnTo>
                    <a:pt x="19793" y="11746"/>
                  </a:lnTo>
                  <a:lnTo>
                    <a:pt x="19798" y="11740"/>
                  </a:lnTo>
                  <a:lnTo>
                    <a:pt x="19801" y="11731"/>
                  </a:lnTo>
                  <a:lnTo>
                    <a:pt x="19782" y="11707"/>
                  </a:lnTo>
                  <a:lnTo>
                    <a:pt x="19769" y="11693"/>
                  </a:lnTo>
                  <a:lnTo>
                    <a:pt x="19769" y="11688"/>
                  </a:lnTo>
                  <a:lnTo>
                    <a:pt x="19787" y="11688"/>
                  </a:lnTo>
                  <a:lnTo>
                    <a:pt x="19798" y="11701"/>
                  </a:lnTo>
                  <a:lnTo>
                    <a:pt x="19805" y="11706"/>
                  </a:lnTo>
                  <a:lnTo>
                    <a:pt x="19815" y="11695"/>
                  </a:lnTo>
                  <a:lnTo>
                    <a:pt x="19822" y="11685"/>
                  </a:lnTo>
                  <a:lnTo>
                    <a:pt x="19827" y="11665"/>
                  </a:lnTo>
                  <a:lnTo>
                    <a:pt x="19830" y="11656"/>
                  </a:lnTo>
                  <a:lnTo>
                    <a:pt x="19816" y="11658"/>
                  </a:lnTo>
                  <a:lnTo>
                    <a:pt x="19815" y="11649"/>
                  </a:lnTo>
                  <a:lnTo>
                    <a:pt x="19818" y="11639"/>
                  </a:lnTo>
                  <a:lnTo>
                    <a:pt x="19833" y="11637"/>
                  </a:lnTo>
                  <a:lnTo>
                    <a:pt x="19838" y="11617"/>
                  </a:lnTo>
                  <a:lnTo>
                    <a:pt x="19840" y="11603"/>
                  </a:lnTo>
                  <a:lnTo>
                    <a:pt x="19839" y="11586"/>
                  </a:lnTo>
                  <a:lnTo>
                    <a:pt x="19846" y="11572"/>
                  </a:lnTo>
                  <a:lnTo>
                    <a:pt x="19846" y="11567"/>
                  </a:lnTo>
                  <a:lnTo>
                    <a:pt x="19835" y="11562"/>
                  </a:lnTo>
                  <a:lnTo>
                    <a:pt x="19830" y="11562"/>
                  </a:lnTo>
                  <a:lnTo>
                    <a:pt x="19817" y="11553"/>
                  </a:lnTo>
                  <a:lnTo>
                    <a:pt x="19825" y="11559"/>
                  </a:lnTo>
                  <a:lnTo>
                    <a:pt x="19846" y="11564"/>
                  </a:lnTo>
                  <a:lnTo>
                    <a:pt x="19846" y="11573"/>
                  </a:lnTo>
                  <a:lnTo>
                    <a:pt x="19815" y="11570"/>
                  </a:lnTo>
                  <a:lnTo>
                    <a:pt x="19806" y="11575"/>
                  </a:lnTo>
                  <a:lnTo>
                    <a:pt x="19814" y="11592"/>
                  </a:lnTo>
                  <a:lnTo>
                    <a:pt x="19825" y="11579"/>
                  </a:lnTo>
                  <a:lnTo>
                    <a:pt x="19822" y="11558"/>
                  </a:lnTo>
                  <a:lnTo>
                    <a:pt x="19819" y="11558"/>
                  </a:lnTo>
                  <a:lnTo>
                    <a:pt x="19804" y="11581"/>
                  </a:lnTo>
                  <a:lnTo>
                    <a:pt x="19795" y="11595"/>
                  </a:lnTo>
                  <a:lnTo>
                    <a:pt x="19792" y="11607"/>
                  </a:lnTo>
                  <a:lnTo>
                    <a:pt x="19793" y="11624"/>
                  </a:lnTo>
                  <a:lnTo>
                    <a:pt x="19796" y="11630"/>
                  </a:lnTo>
                  <a:lnTo>
                    <a:pt x="19799" y="11640"/>
                  </a:lnTo>
                  <a:lnTo>
                    <a:pt x="19794" y="11646"/>
                  </a:lnTo>
                  <a:lnTo>
                    <a:pt x="19787" y="11642"/>
                  </a:lnTo>
                  <a:lnTo>
                    <a:pt x="19787" y="11633"/>
                  </a:lnTo>
                  <a:lnTo>
                    <a:pt x="19783" y="11624"/>
                  </a:lnTo>
                  <a:lnTo>
                    <a:pt x="19778" y="11634"/>
                  </a:lnTo>
                  <a:lnTo>
                    <a:pt x="19773" y="11649"/>
                  </a:lnTo>
                  <a:lnTo>
                    <a:pt x="19770" y="11653"/>
                  </a:lnTo>
                  <a:lnTo>
                    <a:pt x="19767" y="11659"/>
                  </a:lnTo>
                  <a:lnTo>
                    <a:pt x="19761" y="11655"/>
                  </a:lnTo>
                  <a:lnTo>
                    <a:pt x="19757" y="11641"/>
                  </a:lnTo>
                  <a:lnTo>
                    <a:pt x="19759" y="11631"/>
                  </a:lnTo>
                  <a:lnTo>
                    <a:pt x="19769" y="11626"/>
                  </a:lnTo>
                  <a:lnTo>
                    <a:pt x="19774" y="11615"/>
                  </a:lnTo>
                  <a:lnTo>
                    <a:pt x="19777" y="11610"/>
                  </a:lnTo>
                  <a:lnTo>
                    <a:pt x="19773" y="11601"/>
                  </a:lnTo>
                  <a:lnTo>
                    <a:pt x="19770" y="11597"/>
                  </a:lnTo>
                  <a:lnTo>
                    <a:pt x="19767" y="11602"/>
                  </a:lnTo>
                  <a:lnTo>
                    <a:pt x="19764" y="11598"/>
                  </a:lnTo>
                  <a:lnTo>
                    <a:pt x="19761" y="11593"/>
                  </a:lnTo>
                  <a:lnTo>
                    <a:pt x="19760" y="11584"/>
                  </a:lnTo>
                  <a:lnTo>
                    <a:pt x="19766" y="11583"/>
                  </a:lnTo>
                  <a:lnTo>
                    <a:pt x="19766" y="11573"/>
                  </a:lnTo>
                  <a:lnTo>
                    <a:pt x="19762" y="11565"/>
                  </a:lnTo>
                  <a:lnTo>
                    <a:pt x="19756" y="11556"/>
                  </a:lnTo>
                  <a:lnTo>
                    <a:pt x="19749" y="11547"/>
                  </a:lnTo>
                  <a:lnTo>
                    <a:pt x="19743" y="11543"/>
                  </a:lnTo>
                  <a:lnTo>
                    <a:pt x="19741" y="11553"/>
                  </a:lnTo>
                  <a:lnTo>
                    <a:pt x="19741" y="11567"/>
                  </a:lnTo>
                  <a:lnTo>
                    <a:pt x="19750" y="11566"/>
                  </a:lnTo>
                  <a:lnTo>
                    <a:pt x="19754" y="11575"/>
                  </a:lnTo>
                  <a:lnTo>
                    <a:pt x="19754" y="11580"/>
                  </a:lnTo>
                  <a:lnTo>
                    <a:pt x="19751" y="11585"/>
                  </a:lnTo>
                  <a:lnTo>
                    <a:pt x="19748" y="11576"/>
                  </a:lnTo>
                  <a:lnTo>
                    <a:pt x="19739" y="11577"/>
                  </a:lnTo>
                  <a:lnTo>
                    <a:pt x="19739" y="11582"/>
                  </a:lnTo>
                  <a:lnTo>
                    <a:pt x="19745" y="11586"/>
                  </a:lnTo>
                  <a:lnTo>
                    <a:pt x="19746" y="11600"/>
                  </a:lnTo>
                  <a:lnTo>
                    <a:pt x="19740" y="11601"/>
                  </a:lnTo>
                  <a:lnTo>
                    <a:pt x="19741" y="11610"/>
                  </a:lnTo>
                  <a:lnTo>
                    <a:pt x="19747" y="11614"/>
                  </a:lnTo>
                  <a:lnTo>
                    <a:pt x="19753" y="11622"/>
                  </a:lnTo>
                  <a:lnTo>
                    <a:pt x="19754" y="11632"/>
                  </a:lnTo>
                  <a:lnTo>
                    <a:pt x="19751" y="11647"/>
                  </a:lnTo>
                  <a:lnTo>
                    <a:pt x="19739" y="11639"/>
                  </a:lnTo>
                  <a:lnTo>
                    <a:pt x="19732" y="11630"/>
                  </a:lnTo>
                  <a:lnTo>
                    <a:pt x="19731" y="11611"/>
                  </a:lnTo>
                  <a:lnTo>
                    <a:pt x="19729" y="11611"/>
                  </a:lnTo>
                  <a:lnTo>
                    <a:pt x="19720" y="11622"/>
                  </a:lnTo>
                  <a:lnTo>
                    <a:pt x="19712" y="11633"/>
                  </a:lnTo>
                  <a:lnTo>
                    <a:pt x="19709" y="11638"/>
                  </a:lnTo>
                  <a:lnTo>
                    <a:pt x="19712" y="11652"/>
                  </a:lnTo>
                  <a:lnTo>
                    <a:pt x="19719" y="11655"/>
                  </a:lnTo>
                  <a:lnTo>
                    <a:pt x="19731" y="11663"/>
                  </a:lnTo>
                  <a:lnTo>
                    <a:pt x="19741" y="11672"/>
                  </a:lnTo>
                  <a:lnTo>
                    <a:pt x="19747" y="11685"/>
                  </a:lnTo>
                  <a:lnTo>
                    <a:pt x="19749" y="11708"/>
                  </a:lnTo>
                  <a:lnTo>
                    <a:pt x="19736" y="11701"/>
                  </a:lnTo>
                  <a:lnTo>
                    <a:pt x="19727" y="11697"/>
                  </a:lnTo>
                  <a:lnTo>
                    <a:pt x="19726" y="11692"/>
                  </a:lnTo>
                  <a:lnTo>
                    <a:pt x="19729" y="11688"/>
                  </a:lnTo>
                  <a:lnTo>
                    <a:pt x="19729" y="11678"/>
                  </a:lnTo>
                  <a:lnTo>
                    <a:pt x="19720" y="11675"/>
                  </a:lnTo>
                  <a:lnTo>
                    <a:pt x="19710" y="11671"/>
                  </a:lnTo>
                  <a:lnTo>
                    <a:pt x="19707" y="11661"/>
                  </a:lnTo>
                  <a:lnTo>
                    <a:pt x="19706" y="11648"/>
                  </a:lnTo>
                  <a:lnTo>
                    <a:pt x="19697" y="11644"/>
                  </a:lnTo>
                  <a:lnTo>
                    <a:pt x="19691" y="11645"/>
                  </a:lnTo>
                  <a:lnTo>
                    <a:pt x="19682" y="11655"/>
                  </a:lnTo>
                  <a:lnTo>
                    <a:pt x="19674" y="11665"/>
                  </a:lnTo>
                  <a:lnTo>
                    <a:pt x="19674" y="11675"/>
                  </a:lnTo>
                  <a:lnTo>
                    <a:pt x="19684" y="11684"/>
                  </a:lnTo>
                  <a:lnTo>
                    <a:pt x="19693" y="11692"/>
                  </a:lnTo>
                  <a:lnTo>
                    <a:pt x="19694" y="11711"/>
                  </a:lnTo>
                  <a:lnTo>
                    <a:pt x="19689" y="11725"/>
                  </a:lnTo>
                  <a:lnTo>
                    <a:pt x="19681" y="11741"/>
                  </a:lnTo>
                  <a:lnTo>
                    <a:pt x="19677" y="11741"/>
                  </a:lnTo>
                  <a:lnTo>
                    <a:pt x="19677" y="11737"/>
                  </a:lnTo>
                  <a:lnTo>
                    <a:pt x="19679" y="11713"/>
                  </a:lnTo>
                  <a:lnTo>
                    <a:pt x="19681" y="11693"/>
                  </a:lnTo>
                  <a:lnTo>
                    <a:pt x="19678" y="11689"/>
                  </a:lnTo>
                  <a:lnTo>
                    <a:pt x="19669" y="11685"/>
                  </a:lnTo>
                  <a:lnTo>
                    <a:pt x="19662" y="11686"/>
                  </a:lnTo>
                  <a:lnTo>
                    <a:pt x="19660" y="11696"/>
                  </a:lnTo>
                  <a:lnTo>
                    <a:pt x="19658" y="11710"/>
                  </a:lnTo>
                  <a:lnTo>
                    <a:pt x="19661" y="11714"/>
                  </a:lnTo>
                  <a:lnTo>
                    <a:pt x="19656" y="11700"/>
                  </a:lnTo>
                  <a:lnTo>
                    <a:pt x="19653" y="11680"/>
                  </a:lnTo>
                  <a:lnTo>
                    <a:pt x="19646" y="11680"/>
                  </a:lnTo>
                  <a:lnTo>
                    <a:pt x="19644" y="11710"/>
                  </a:lnTo>
                  <a:lnTo>
                    <a:pt x="19644" y="11732"/>
                  </a:lnTo>
                  <a:lnTo>
                    <a:pt x="19641" y="11739"/>
                  </a:lnTo>
                  <a:lnTo>
                    <a:pt x="19638" y="11738"/>
                  </a:lnTo>
                  <a:lnTo>
                    <a:pt x="19641" y="11730"/>
                  </a:lnTo>
                  <a:lnTo>
                    <a:pt x="19643" y="11726"/>
                  </a:lnTo>
                  <a:lnTo>
                    <a:pt x="19634" y="11703"/>
                  </a:lnTo>
                  <a:lnTo>
                    <a:pt x="19625" y="11680"/>
                  </a:lnTo>
                  <a:lnTo>
                    <a:pt x="19622" y="11680"/>
                  </a:lnTo>
                  <a:lnTo>
                    <a:pt x="19610" y="11706"/>
                  </a:lnTo>
                  <a:lnTo>
                    <a:pt x="19614" y="11739"/>
                  </a:lnTo>
                  <a:lnTo>
                    <a:pt x="19606" y="11755"/>
                  </a:lnTo>
                  <a:lnTo>
                    <a:pt x="19601" y="11720"/>
                  </a:lnTo>
                  <a:lnTo>
                    <a:pt x="19586" y="11728"/>
                  </a:lnTo>
                  <a:lnTo>
                    <a:pt x="19585" y="11770"/>
                  </a:lnTo>
                  <a:lnTo>
                    <a:pt x="19580" y="11739"/>
                  </a:lnTo>
                  <a:lnTo>
                    <a:pt x="19568" y="11735"/>
                  </a:lnTo>
                  <a:lnTo>
                    <a:pt x="19583" y="11720"/>
                  </a:lnTo>
                  <a:lnTo>
                    <a:pt x="19542" y="11696"/>
                  </a:lnTo>
                  <a:lnTo>
                    <a:pt x="19515" y="11642"/>
                  </a:lnTo>
                  <a:lnTo>
                    <a:pt x="19506" y="11639"/>
                  </a:lnTo>
                  <a:lnTo>
                    <a:pt x="19497" y="11654"/>
                  </a:lnTo>
                  <a:lnTo>
                    <a:pt x="19489" y="11669"/>
                  </a:lnTo>
                  <a:lnTo>
                    <a:pt x="19471" y="11672"/>
                  </a:lnTo>
                  <a:lnTo>
                    <a:pt x="19492" y="11655"/>
                  </a:lnTo>
                  <a:lnTo>
                    <a:pt x="19497" y="11639"/>
                  </a:lnTo>
                  <a:lnTo>
                    <a:pt x="19503" y="11635"/>
                  </a:lnTo>
                  <a:lnTo>
                    <a:pt x="19499" y="11621"/>
                  </a:lnTo>
                  <a:lnTo>
                    <a:pt x="19495" y="11607"/>
                  </a:lnTo>
                  <a:lnTo>
                    <a:pt x="19483" y="11604"/>
                  </a:lnTo>
                  <a:lnTo>
                    <a:pt x="19474" y="11600"/>
                  </a:lnTo>
                  <a:lnTo>
                    <a:pt x="19473" y="11586"/>
                  </a:lnTo>
                  <a:lnTo>
                    <a:pt x="19476" y="11586"/>
                  </a:lnTo>
                  <a:lnTo>
                    <a:pt x="19492" y="11598"/>
                  </a:lnTo>
                  <a:lnTo>
                    <a:pt x="19501" y="11611"/>
                  </a:lnTo>
                  <a:lnTo>
                    <a:pt x="19518" y="11633"/>
                  </a:lnTo>
                  <a:lnTo>
                    <a:pt x="19531" y="11655"/>
                  </a:lnTo>
                  <a:lnTo>
                    <a:pt x="19537" y="11649"/>
                  </a:lnTo>
                  <a:lnTo>
                    <a:pt x="19540" y="11654"/>
                  </a:lnTo>
                  <a:lnTo>
                    <a:pt x="19543" y="11658"/>
                  </a:lnTo>
                  <a:lnTo>
                    <a:pt x="19546" y="11663"/>
                  </a:lnTo>
                  <a:lnTo>
                    <a:pt x="19552" y="11657"/>
                  </a:lnTo>
                  <a:lnTo>
                    <a:pt x="19558" y="11656"/>
                  </a:lnTo>
                  <a:lnTo>
                    <a:pt x="19574" y="11673"/>
                  </a:lnTo>
                  <a:lnTo>
                    <a:pt x="19587" y="11682"/>
                  </a:lnTo>
                  <a:lnTo>
                    <a:pt x="19589" y="11676"/>
                  </a:lnTo>
                  <a:lnTo>
                    <a:pt x="19595" y="11675"/>
                  </a:lnTo>
                  <a:lnTo>
                    <a:pt x="19608" y="11688"/>
                  </a:lnTo>
                  <a:lnTo>
                    <a:pt x="19623" y="11691"/>
                  </a:lnTo>
                  <a:lnTo>
                    <a:pt x="19629" y="11681"/>
                  </a:lnTo>
                  <a:lnTo>
                    <a:pt x="19635" y="11671"/>
                  </a:lnTo>
                  <a:lnTo>
                    <a:pt x="19634" y="11666"/>
                  </a:lnTo>
                  <a:lnTo>
                    <a:pt x="19631" y="11661"/>
                  </a:lnTo>
                  <a:lnTo>
                    <a:pt x="19625" y="11658"/>
                  </a:lnTo>
                  <a:lnTo>
                    <a:pt x="19619" y="11649"/>
                  </a:lnTo>
                  <a:lnTo>
                    <a:pt x="19621" y="11644"/>
                  </a:lnTo>
                  <a:lnTo>
                    <a:pt x="19627" y="11648"/>
                  </a:lnTo>
                  <a:lnTo>
                    <a:pt x="19631" y="11652"/>
                  </a:lnTo>
                  <a:lnTo>
                    <a:pt x="19637" y="11656"/>
                  </a:lnTo>
                  <a:lnTo>
                    <a:pt x="19641" y="11665"/>
                  </a:lnTo>
                  <a:lnTo>
                    <a:pt x="19643" y="11665"/>
                  </a:lnTo>
                  <a:lnTo>
                    <a:pt x="19649" y="11654"/>
                  </a:lnTo>
                  <a:lnTo>
                    <a:pt x="19651" y="11645"/>
                  </a:lnTo>
                  <a:lnTo>
                    <a:pt x="19651" y="11639"/>
                  </a:lnTo>
                  <a:lnTo>
                    <a:pt x="19639" y="11642"/>
                  </a:lnTo>
                  <a:lnTo>
                    <a:pt x="19642" y="11637"/>
                  </a:lnTo>
                  <a:lnTo>
                    <a:pt x="19645" y="11636"/>
                  </a:lnTo>
                  <a:lnTo>
                    <a:pt x="19651" y="11630"/>
                  </a:lnTo>
                  <a:lnTo>
                    <a:pt x="19660" y="11629"/>
                  </a:lnTo>
                  <a:lnTo>
                    <a:pt x="19659" y="11625"/>
                  </a:lnTo>
                  <a:lnTo>
                    <a:pt x="19678" y="11624"/>
                  </a:lnTo>
                  <a:lnTo>
                    <a:pt x="19691" y="11610"/>
                  </a:lnTo>
                  <a:lnTo>
                    <a:pt x="19691" y="11606"/>
                  </a:lnTo>
                  <a:lnTo>
                    <a:pt x="19677" y="11605"/>
                  </a:lnTo>
                  <a:lnTo>
                    <a:pt x="19673" y="11610"/>
                  </a:lnTo>
                  <a:lnTo>
                    <a:pt x="19672" y="11614"/>
                  </a:lnTo>
                  <a:lnTo>
                    <a:pt x="19670" y="11610"/>
                  </a:lnTo>
                  <a:lnTo>
                    <a:pt x="19672" y="11609"/>
                  </a:lnTo>
                  <a:lnTo>
                    <a:pt x="19668" y="11600"/>
                  </a:lnTo>
                  <a:lnTo>
                    <a:pt x="19670" y="11590"/>
                  </a:lnTo>
                  <a:lnTo>
                    <a:pt x="19682" y="11584"/>
                  </a:lnTo>
                  <a:lnTo>
                    <a:pt x="19688" y="11579"/>
                  </a:lnTo>
                  <a:lnTo>
                    <a:pt x="19690" y="11569"/>
                  </a:lnTo>
                  <a:lnTo>
                    <a:pt x="19686" y="11560"/>
                  </a:lnTo>
                  <a:lnTo>
                    <a:pt x="19681" y="11565"/>
                  </a:lnTo>
                  <a:lnTo>
                    <a:pt x="19678" y="11575"/>
                  </a:lnTo>
                  <a:lnTo>
                    <a:pt x="19666" y="11577"/>
                  </a:lnTo>
                  <a:lnTo>
                    <a:pt x="19663" y="11567"/>
                  </a:lnTo>
                  <a:lnTo>
                    <a:pt x="19665" y="11558"/>
                  </a:lnTo>
                  <a:lnTo>
                    <a:pt x="19665" y="11553"/>
                  </a:lnTo>
                  <a:lnTo>
                    <a:pt x="19668" y="11557"/>
                  </a:lnTo>
                  <a:lnTo>
                    <a:pt x="19672" y="11566"/>
                  </a:lnTo>
                  <a:lnTo>
                    <a:pt x="19671" y="11562"/>
                  </a:lnTo>
                  <a:lnTo>
                    <a:pt x="19674" y="11556"/>
                  </a:lnTo>
                  <a:lnTo>
                    <a:pt x="19680" y="11551"/>
                  </a:lnTo>
                  <a:lnTo>
                    <a:pt x="19686" y="11555"/>
                  </a:lnTo>
                  <a:lnTo>
                    <a:pt x="19692" y="11554"/>
                  </a:lnTo>
                  <a:lnTo>
                    <a:pt x="19695" y="11549"/>
                  </a:lnTo>
                  <a:lnTo>
                    <a:pt x="19698" y="11539"/>
                  </a:lnTo>
                  <a:lnTo>
                    <a:pt x="19700" y="11534"/>
                  </a:lnTo>
                  <a:lnTo>
                    <a:pt x="19703" y="11520"/>
                  </a:lnTo>
                  <a:lnTo>
                    <a:pt x="19702" y="11501"/>
                  </a:lnTo>
                  <a:lnTo>
                    <a:pt x="19699" y="11496"/>
                  </a:lnTo>
                  <a:lnTo>
                    <a:pt x="19689" y="11493"/>
                  </a:lnTo>
                  <a:lnTo>
                    <a:pt x="19680" y="11489"/>
                  </a:lnTo>
                  <a:lnTo>
                    <a:pt x="19677" y="11495"/>
                  </a:lnTo>
                  <a:lnTo>
                    <a:pt x="19681" y="11503"/>
                  </a:lnTo>
                  <a:lnTo>
                    <a:pt x="19684" y="11513"/>
                  </a:lnTo>
                  <a:lnTo>
                    <a:pt x="19681" y="11522"/>
                  </a:lnTo>
                  <a:lnTo>
                    <a:pt x="19676" y="11532"/>
                  </a:lnTo>
                  <a:lnTo>
                    <a:pt x="19673" y="11533"/>
                  </a:lnTo>
                  <a:lnTo>
                    <a:pt x="19672" y="11505"/>
                  </a:lnTo>
                  <a:lnTo>
                    <a:pt x="19660" y="11516"/>
                  </a:lnTo>
                  <a:lnTo>
                    <a:pt x="19654" y="11521"/>
                  </a:lnTo>
                  <a:lnTo>
                    <a:pt x="19648" y="11526"/>
                  </a:lnTo>
                  <a:lnTo>
                    <a:pt x="19646" y="11532"/>
                  </a:lnTo>
                  <a:lnTo>
                    <a:pt x="19640" y="11532"/>
                  </a:lnTo>
                  <a:lnTo>
                    <a:pt x="19634" y="11538"/>
                  </a:lnTo>
                  <a:lnTo>
                    <a:pt x="19628" y="11543"/>
                  </a:lnTo>
                  <a:lnTo>
                    <a:pt x="19629" y="11558"/>
                  </a:lnTo>
                  <a:lnTo>
                    <a:pt x="19626" y="11558"/>
                  </a:lnTo>
                  <a:lnTo>
                    <a:pt x="19622" y="11549"/>
                  </a:lnTo>
                  <a:lnTo>
                    <a:pt x="19622" y="11539"/>
                  </a:lnTo>
                  <a:lnTo>
                    <a:pt x="19624" y="11529"/>
                  </a:lnTo>
                  <a:lnTo>
                    <a:pt x="19630" y="11524"/>
                  </a:lnTo>
                  <a:lnTo>
                    <a:pt x="19639" y="11518"/>
                  </a:lnTo>
                  <a:lnTo>
                    <a:pt x="19645" y="11513"/>
                  </a:lnTo>
                  <a:lnTo>
                    <a:pt x="19644" y="11494"/>
                  </a:lnTo>
                  <a:lnTo>
                    <a:pt x="19646" y="11489"/>
                  </a:lnTo>
                  <a:lnTo>
                    <a:pt x="19650" y="11489"/>
                  </a:lnTo>
                  <a:lnTo>
                    <a:pt x="19659" y="11492"/>
                  </a:lnTo>
                  <a:lnTo>
                    <a:pt x="19662" y="11496"/>
                  </a:lnTo>
                  <a:lnTo>
                    <a:pt x="19665" y="11496"/>
                  </a:lnTo>
                  <a:lnTo>
                    <a:pt x="19671" y="11486"/>
                  </a:lnTo>
                  <a:lnTo>
                    <a:pt x="19670" y="11477"/>
                  </a:lnTo>
                  <a:lnTo>
                    <a:pt x="19661" y="11478"/>
                  </a:lnTo>
                  <a:lnTo>
                    <a:pt x="19673" y="11468"/>
                  </a:lnTo>
                  <a:lnTo>
                    <a:pt x="19691" y="11458"/>
                  </a:lnTo>
                  <a:lnTo>
                    <a:pt x="19691" y="11453"/>
                  </a:lnTo>
                  <a:lnTo>
                    <a:pt x="19681" y="11453"/>
                  </a:lnTo>
                  <a:lnTo>
                    <a:pt x="19691" y="11460"/>
                  </a:lnTo>
                  <a:lnTo>
                    <a:pt x="19703" y="11472"/>
                  </a:lnTo>
                  <a:lnTo>
                    <a:pt x="19705" y="11467"/>
                  </a:lnTo>
                  <a:lnTo>
                    <a:pt x="19703" y="11453"/>
                  </a:lnTo>
                  <a:lnTo>
                    <a:pt x="19710" y="11449"/>
                  </a:lnTo>
                  <a:lnTo>
                    <a:pt x="19691" y="11443"/>
                  </a:lnTo>
                  <a:lnTo>
                    <a:pt x="19691" y="11439"/>
                  </a:lnTo>
                  <a:lnTo>
                    <a:pt x="19685" y="11433"/>
                  </a:lnTo>
                  <a:lnTo>
                    <a:pt x="19686" y="11433"/>
                  </a:lnTo>
                  <a:lnTo>
                    <a:pt x="19698" y="11435"/>
                  </a:lnTo>
                  <a:lnTo>
                    <a:pt x="19709" y="11443"/>
                  </a:lnTo>
                  <a:lnTo>
                    <a:pt x="19711" y="11438"/>
                  </a:lnTo>
                  <a:lnTo>
                    <a:pt x="19710" y="11424"/>
                  </a:lnTo>
                  <a:lnTo>
                    <a:pt x="19692" y="11421"/>
                  </a:lnTo>
                  <a:lnTo>
                    <a:pt x="19692" y="11417"/>
                  </a:lnTo>
                  <a:lnTo>
                    <a:pt x="19710" y="11414"/>
                  </a:lnTo>
                  <a:lnTo>
                    <a:pt x="19715" y="11409"/>
                  </a:lnTo>
                  <a:lnTo>
                    <a:pt x="19718" y="11399"/>
                  </a:lnTo>
                  <a:lnTo>
                    <a:pt x="19714" y="11390"/>
                  </a:lnTo>
                  <a:lnTo>
                    <a:pt x="19708" y="11381"/>
                  </a:lnTo>
                  <a:lnTo>
                    <a:pt x="19705" y="11386"/>
                  </a:lnTo>
                  <a:lnTo>
                    <a:pt x="19699" y="11397"/>
                  </a:lnTo>
                  <a:lnTo>
                    <a:pt x="19696" y="11392"/>
                  </a:lnTo>
                  <a:lnTo>
                    <a:pt x="19699" y="11378"/>
                  </a:lnTo>
                  <a:lnTo>
                    <a:pt x="19698" y="11359"/>
                  </a:lnTo>
                  <a:lnTo>
                    <a:pt x="19683" y="11361"/>
                  </a:lnTo>
                  <a:lnTo>
                    <a:pt x="19683" y="11365"/>
                  </a:lnTo>
                  <a:lnTo>
                    <a:pt x="19691" y="11374"/>
                  </a:lnTo>
                  <a:lnTo>
                    <a:pt x="19691" y="11379"/>
                  </a:lnTo>
                  <a:lnTo>
                    <a:pt x="19675" y="11381"/>
                  </a:lnTo>
                  <a:lnTo>
                    <a:pt x="19669" y="11377"/>
                  </a:lnTo>
                  <a:lnTo>
                    <a:pt x="19665" y="11373"/>
                  </a:lnTo>
                  <a:lnTo>
                    <a:pt x="19671" y="11362"/>
                  </a:lnTo>
                  <a:lnTo>
                    <a:pt x="19655" y="11365"/>
                  </a:lnTo>
                  <a:lnTo>
                    <a:pt x="19653" y="11369"/>
                  </a:lnTo>
                  <a:lnTo>
                    <a:pt x="19650" y="11370"/>
                  </a:lnTo>
                  <a:lnTo>
                    <a:pt x="19634" y="11383"/>
                  </a:lnTo>
                  <a:lnTo>
                    <a:pt x="19613" y="11398"/>
                  </a:lnTo>
                  <a:lnTo>
                    <a:pt x="19613" y="11403"/>
                  </a:lnTo>
                  <a:lnTo>
                    <a:pt x="19635" y="11402"/>
                  </a:lnTo>
                  <a:lnTo>
                    <a:pt x="19648" y="11407"/>
                  </a:lnTo>
                  <a:lnTo>
                    <a:pt x="19653" y="11416"/>
                  </a:lnTo>
                  <a:lnTo>
                    <a:pt x="19650" y="11421"/>
                  </a:lnTo>
                  <a:lnTo>
                    <a:pt x="19642" y="11418"/>
                  </a:lnTo>
                  <a:lnTo>
                    <a:pt x="19626" y="11419"/>
                  </a:lnTo>
                  <a:lnTo>
                    <a:pt x="19613" y="11415"/>
                  </a:lnTo>
                  <a:lnTo>
                    <a:pt x="19613" y="11410"/>
                  </a:lnTo>
                  <a:lnTo>
                    <a:pt x="19623" y="11405"/>
                  </a:lnTo>
                  <a:lnTo>
                    <a:pt x="19633" y="11404"/>
                  </a:lnTo>
                  <a:lnTo>
                    <a:pt x="19640" y="11395"/>
                  </a:lnTo>
                  <a:lnTo>
                    <a:pt x="19643" y="11385"/>
                  </a:lnTo>
                  <a:lnTo>
                    <a:pt x="19640" y="11375"/>
                  </a:lnTo>
                  <a:lnTo>
                    <a:pt x="19637" y="11371"/>
                  </a:lnTo>
                  <a:lnTo>
                    <a:pt x="19631" y="11367"/>
                  </a:lnTo>
                  <a:lnTo>
                    <a:pt x="19619" y="11364"/>
                  </a:lnTo>
                  <a:lnTo>
                    <a:pt x="19610" y="11370"/>
                  </a:lnTo>
                  <a:lnTo>
                    <a:pt x="19607" y="11375"/>
                  </a:lnTo>
                  <a:lnTo>
                    <a:pt x="19594" y="11400"/>
                  </a:lnTo>
                  <a:lnTo>
                    <a:pt x="19576" y="11417"/>
                  </a:lnTo>
                  <a:lnTo>
                    <a:pt x="19576" y="11412"/>
                  </a:lnTo>
                  <a:lnTo>
                    <a:pt x="19584" y="11387"/>
                  </a:lnTo>
                  <a:lnTo>
                    <a:pt x="19593" y="11372"/>
                  </a:lnTo>
                  <a:lnTo>
                    <a:pt x="19598" y="11367"/>
                  </a:lnTo>
                  <a:lnTo>
                    <a:pt x="19613" y="11361"/>
                  </a:lnTo>
                  <a:lnTo>
                    <a:pt x="19613" y="11356"/>
                  </a:lnTo>
                  <a:lnTo>
                    <a:pt x="19582" y="11355"/>
                  </a:lnTo>
                  <a:lnTo>
                    <a:pt x="19556" y="11353"/>
                  </a:lnTo>
                  <a:lnTo>
                    <a:pt x="19556" y="11362"/>
                  </a:lnTo>
                  <a:lnTo>
                    <a:pt x="19553" y="11372"/>
                  </a:lnTo>
                  <a:lnTo>
                    <a:pt x="19547" y="11378"/>
                  </a:lnTo>
                  <a:lnTo>
                    <a:pt x="19541" y="11383"/>
                  </a:lnTo>
                  <a:lnTo>
                    <a:pt x="19538" y="11379"/>
                  </a:lnTo>
                  <a:lnTo>
                    <a:pt x="19541" y="11373"/>
                  </a:lnTo>
                  <a:lnTo>
                    <a:pt x="19544" y="11364"/>
                  </a:lnTo>
                  <a:lnTo>
                    <a:pt x="19539" y="11345"/>
                  </a:lnTo>
                  <a:lnTo>
                    <a:pt x="19536" y="11336"/>
                  </a:lnTo>
                  <a:lnTo>
                    <a:pt x="19512" y="11339"/>
                  </a:lnTo>
                  <a:lnTo>
                    <a:pt x="19509" y="11344"/>
                  </a:lnTo>
                  <a:lnTo>
                    <a:pt x="19506" y="11345"/>
                  </a:lnTo>
                  <a:lnTo>
                    <a:pt x="19500" y="11336"/>
                  </a:lnTo>
                  <a:lnTo>
                    <a:pt x="19494" y="11337"/>
                  </a:lnTo>
                  <a:lnTo>
                    <a:pt x="19488" y="11343"/>
                  </a:lnTo>
                  <a:lnTo>
                    <a:pt x="19485" y="11352"/>
                  </a:lnTo>
                  <a:lnTo>
                    <a:pt x="19489" y="11361"/>
                  </a:lnTo>
                  <a:lnTo>
                    <a:pt x="19492" y="11375"/>
                  </a:lnTo>
                  <a:lnTo>
                    <a:pt x="19490" y="11380"/>
                  </a:lnTo>
                  <a:lnTo>
                    <a:pt x="19487" y="11385"/>
                  </a:lnTo>
                  <a:lnTo>
                    <a:pt x="19484" y="11386"/>
                  </a:lnTo>
                  <a:lnTo>
                    <a:pt x="19476" y="11358"/>
                  </a:lnTo>
                  <a:lnTo>
                    <a:pt x="19473" y="11335"/>
                  </a:lnTo>
                  <a:lnTo>
                    <a:pt x="19472" y="11325"/>
                  </a:lnTo>
                  <a:lnTo>
                    <a:pt x="19450" y="11318"/>
                  </a:lnTo>
                  <a:lnTo>
                    <a:pt x="19432" y="11311"/>
                  </a:lnTo>
                  <a:lnTo>
                    <a:pt x="19429" y="11307"/>
                  </a:lnTo>
                  <a:lnTo>
                    <a:pt x="19435" y="11306"/>
                  </a:lnTo>
                  <a:lnTo>
                    <a:pt x="19437" y="11301"/>
                  </a:lnTo>
                  <a:lnTo>
                    <a:pt x="19431" y="11297"/>
                  </a:lnTo>
                  <a:lnTo>
                    <a:pt x="19410" y="11290"/>
                  </a:lnTo>
                  <a:lnTo>
                    <a:pt x="19397" y="11282"/>
                  </a:lnTo>
                  <a:lnTo>
                    <a:pt x="19388" y="11274"/>
                  </a:lnTo>
                  <a:lnTo>
                    <a:pt x="19406" y="11272"/>
                  </a:lnTo>
                  <a:lnTo>
                    <a:pt x="19412" y="11276"/>
                  </a:lnTo>
                  <a:lnTo>
                    <a:pt x="19415" y="11275"/>
                  </a:lnTo>
                  <a:lnTo>
                    <a:pt x="19424" y="11279"/>
                  </a:lnTo>
                  <a:lnTo>
                    <a:pt x="19443" y="11291"/>
                  </a:lnTo>
                  <a:lnTo>
                    <a:pt x="19459" y="11303"/>
                  </a:lnTo>
                  <a:lnTo>
                    <a:pt x="19468" y="11316"/>
                  </a:lnTo>
                  <a:lnTo>
                    <a:pt x="19477" y="11310"/>
                  </a:lnTo>
                  <a:lnTo>
                    <a:pt x="19483" y="11314"/>
                  </a:lnTo>
                  <a:lnTo>
                    <a:pt x="19489" y="11308"/>
                  </a:lnTo>
                  <a:lnTo>
                    <a:pt x="19495" y="11312"/>
                  </a:lnTo>
                  <a:lnTo>
                    <a:pt x="19505" y="11317"/>
                  </a:lnTo>
                  <a:lnTo>
                    <a:pt x="19514" y="11320"/>
                  </a:lnTo>
                  <a:lnTo>
                    <a:pt x="19517" y="11315"/>
                  </a:lnTo>
                  <a:lnTo>
                    <a:pt x="19520" y="11310"/>
                  </a:lnTo>
                  <a:lnTo>
                    <a:pt x="19529" y="11308"/>
                  </a:lnTo>
                  <a:lnTo>
                    <a:pt x="19529" y="11313"/>
                  </a:lnTo>
                  <a:lnTo>
                    <a:pt x="19532" y="11318"/>
                  </a:lnTo>
                  <a:lnTo>
                    <a:pt x="19535" y="11312"/>
                  </a:lnTo>
                  <a:lnTo>
                    <a:pt x="19538" y="11307"/>
                  </a:lnTo>
                  <a:lnTo>
                    <a:pt x="19537" y="11298"/>
                  </a:lnTo>
                  <a:lnTo>
                    <a:pt x="19540" y="11293"/>
                  </a:lnTo>
                  <a:lnTo>
                    <a:pt x="19546" y="11288"/>
                  </a:lnTo>
                  <a:lnTo>
                    <a:pt x="19552" y="11287"/>
                  </a:lnTo>
                  <a:lnTo>
                    <a:pt x="19552" y="11292"/>
                  </a:lnTo>
                  <a:lnTo>
                    <a:pt x="19549" y="11297"/>
                  </a:lnTo>
                  <a:lnTo>
                    <a:pt x="19543" y="11297"/>
                  </a:lnTo>
                  <a:lnTo>
                    <a:pt x="19544" y="11317"/>
                  </a:lnTo>
                  <a:lnTo>
                    <a:pt x="19547" y="11320"/>
                  </a:lnTo>
                  <a:lnTo>
                    <a:pt x="19553" y="11319"/>
                  </a:lnTo>
                  <a:lnTo>
                    <a:pt x="19559" y="11314"/>
                  </a:lnTo>
                  <a:lnTo>
                    <a:pt x="19562" y="11314"/>
                  </a:lnTo>
                  <a:lnTo>
                    <a:pt x="19569" y="11317"/>
                  </a:lnTo>
                  <a:lnTo>
                    <a:pt x="19566" y="11323"/>
                  </a:lnTo>
                  <a:lnTo>
                    <a:pt x="19569" y="11328"/>
                  </a:lnTo>
                  <a:lnTo>
                    <a:pt x="19580" y="11312"/>
                  </a:lnTo>
                  <a:lnTo>
                    <a:pt x="19586" y="11301"/>
                  </a:lnTo>
                  <a:lnTo>
                    <a:pt x="19595" y="11310"/>
                  </a:lnTo>
                  <a:lnTo>
                    <a:pt x="19607" y="11313"/>
                  </a:lnTo>
                  <a:lnTo>
                    <a:pt x="19613" y="11308"/>
                  </a:lnTo>
                  <a:lnTo>
                    <a:pt x="19613" y="11303"/>
                  </a:lnTo>
                  <a:lnTo>
                    <a:pt x="19607" y="11299"/>
                  </a:lnTo>
                  <a:lnTo>
                    <a:pt x="19601" y="11290"/>
                  </a:lnTo>
                  <a:lnTo>
                    <a:pt x="19607" y="11285"/>
                  </a:lnTo>
                  <a:lnTo>
                    <a:pt x="19612" y="11280"/>
                  </a:lnTo>
                  <a:lnTo>
                    <a:pt x="19621" y="11288"/>
                  </a:lnTo>
                  <a:lnTo>
                    <a:pt x="19625" y="11297"/>
                  </a:lnTo>
                  <a:lnTo>
                    <a:pt x="19622" y="11301"/>
                  </a:lnTo>
                  <a:lnTo>
                    <a:pt x="19616" y="11303"/>
                  </a:lnTo>
                  <a:lnTo>
                    <a:pt x="19613" y="11308"/>
                  </a:lnTo>
                  <a:lnTo>
                    <a:pt x="19614" y="11318"/>
                  </a:lnTo>
                  <a:lnTo>
                    <a:pt x="19632" y="11320"/>
                  </a:lnTo>
                  <a:lnTo>
                    <a:pt x="19650" y="11318"/>
                  </a:lnTo>
                  <a:lnTo>
                    <a:pt x="19650" y="11308"/>
                  </a:lnTo>
                  <a:lnTo>
                    <a:pt x="19646" y="11299"/>
                  </a:lnTo>
                  <a:lnTo>
                    <a:pt x="19640" y="11299"/>
                  </a:lnTo>
                  <a:lnTo>
                    <a:pt x="19637" y="11305"/>
                  </a:lnTo>
                  <a:lnTo>
                    <a:pt x="19635" y="11306"/>
                  </a:lnTo>
                  <a:lnTo>
                    <a:pt x="19631" y="11296"/>
                  </a:lnTo>
                  <a:lnTo>
                    <a:pt x="19637" y="11291"/>
                  </a:lnTo>
                  <a:lnTo>
                    <a:pt x="19639" y="11286"/>
                  </a:lnTo>
                  <a:lnTo>
                    <a:pt x="19627" y="11278"/>
                  </a:lnTo>
                  <a:lnTo>
                    <a:pt x="19621" y="11269"/>
                  </a:lnTo>
                  <a:lnTo>
                    <a:pt x="19626" y="11263"/>
                  </a:lnTo>
                  <a:lnTo>
                    <a:pt x="19629" y="11263"/>
                  </a:lnTo>
                  <a:lnTo>
                    <a:pt x="19629" y="11254"/>
                  </a:lnTo>
                  <a:lnTo>
                    <a:pt x="19622" y="11240"/>
                  </a:lnTo>
                  <a:lnTo>
                    <a:pt x="19616" y="11236"/>
                  </a:lnTo>
                  <a:lnTo>
                    <a:pt x="19607" y="11247"/>
                  </a:lnTo>
                  <a:lnTo>
                    <a:pt x="19593" y="11258"/>
                  </a:lnTo>
                  <a:lnTo>
                    <a:pt x="19592" y="11249"/>
                  </a:lnTo>
                  <a:lnTo>
                    <a:pt x="19601" y="11234"/>
                  </a:lnTo>
                  <a:lnTo>
                    <a:pt x="19612" y="11222"/>
                  </a:lnTo>
                  <a:lnTo>
                    <a:pt x="19602" y="11210"/>
                  </a:lnTo>
                  <a:lnTo>
                    <a:pt x="19590" y="11206"/>
                  </a:lnTo>
                  <a:lnTo>
                    <a:pt x="19589" y="11192"/>
                  </a:lnTo>
                  <a:lnTo>
                    <a:pt x="19592" y="11187"/>
                  </a:lnTo>
                  <a:lnTo>
                    <a:pt x="19605" y="11195"/>
                  </a:lnTo>
                  <a:lnTo>
                    <a:pt x="19614" y="11208"/>
                  </a:lnTo>
                  <a:lnTo>
                    <a:pt x="19620" y="11203"/>
                  </a:lnTo>
                  <a:lnTo>
                    <a:pt x="19626" y="11197"/>
                  </a:lnTo>
                  <a:lnTo>
                    <a:pt x="19632" y="11196"/>
                  </a:lnTo>
                  <a:lnTo>
                    <a:pt x="19638" y="11200"/>
                  </a:lnTo>
                  <a:lnTo>
                    <a:pt x="19644" y="11199"/>
                  </a:lnTo>
                  <a:lnTo>
                    <a:pt x="19647" y="11194"/>
                  </a:lnTo>
                  <a:lnTo>
                    <a:pt x="19659" y="11193"/>
                  </a:lnTo>
                  <a:lnTo>
                    <a:pt x="19668" y="11187"/>
                  </a:lnTo>
                  <a:lnTo>
                    <a:pt x="19667" y="11169"/>
                  </a:lnTo>
                  <a:lnTo>
                    <a:pt x="19657" y="11160"/>
                  </a:lnTo>
                  <a:lnTo>
                    <a:pt x="19648" y="11152"/>
                  </a:lnTo>
                  <a:lnTo>
                    <a:pt x="19654" y="11146"/>
                  </a:lnTo>
                  <a:lnTo>
                    <a:pt x="19660" y="11150"/>
                  </a:lnTo>
                  <a:lnTo>
                    <a:pt x="19666" y="11154"/>
                  </a:lnTo>
                  <a:lnTo>
                    <a:pt x="19670" y="11158"/>
                  </a:lnTo>
                  <a:lnTo>
                    <a:pt x="19672" y="11158"/>
                  </a:lnTo>
                  <a:lnTo>
                    <a:pt x="19675" y="11153"/>
                  </a:lnTo>
                  <a:lnTo>
                    <a:pt x="19681" y="11152"/>
                  </a:lnTo>
                  <a:lnTo>
                    <a:pt x="19681" y="11157"/>
                  </a:lnTo>
                  <a:lnTo>
                    <a:pt x="19679" y="11167"/>
                  </a:lnTo>
                  <a:lnTo>
                    <a:pt x="19673" y="11176"/>
                  </a:lnTo>
                  <a:lnTo>
                    <a:pt x="19677" y="11181"/>
                  </a:lnTo>
                  <a:lnTo>
                    <a:pt x="19677" y="11191"/>
                  </a:lnTo>
                  <a:lnTo>
                    <a:pt x="19671" y="11201"/>
                  </a:lnTo>
                  <a:lnTo>
                    <a:pt x="19675" y="11210"/>
                  </a:lnTo>
                  <a:lnTo>
                    <a:pt x="19672" y="11220"/>
                  </a:lnTo>
                  <a:lnTo>
                    <a:pt x="19666" y="11216"/>
                  </a:lnTo>
                  <a:lnTo>
                    <a:pt x="19654" y="11208"/>
                  </a:lnTo>
                  <a:lnTo>
                    <a:pt x="19645" y="11213"/>
                  </a:lnTo>
                  <a:lnTo>
                    <a:pt x="19633" y="11220"/>
                  </a:lnTo>
                  <a:lnTo>
                    <a:pt x="19640" y="11238"/>
                  </a:lnTo>
                  <a:lnTo>
                    <a:pt x="19650" y="11251"/>
                  </a:lnTo>
                  <a:lnTo>
                    <a:pt x="19652" y="11237"/>
                  </a:lnTo>
                  <a:lnTo>
                    <a:pt x="19655" y="11231"/>
                  </a:lnTo>
                  <a:lnTo>
                    <a:pt x="19661" y="11231"/>
                  </a:lnTo>
                  <a:lnTo>
                    <a:pt x="19667" y="11234"/>
                  </a:lnTo>
                  <a:lnTo>
                    <a:pt x="19673" y="11238"/>
                  </a:lnTo>
                  <a:lnTo>
                    <a:pt x="19677" y="11247"/>
                  </a:lnTo>
                  <a:lnTo>
                    <a:pt x="19662" y="11254"/>
                  </a:lnTo>
                  <a:lnTo>
                    <a:pt x="19648" y="11265"/>
                  </a:lnTo>
                  <a:lnTo>
                    <a:pt x="19654" y="11275"/>
                  </a:lnTo>
                  <a:lnTo>
                    <a:pt x="19657" y="11274"/>
                  </a:lnTo>
                  <a:lnTo>
                    <a:pt x="19663" y="11269"/>
                  </a:lnTo>
                  <a:lnTo>
                    <a:pt x="19668" y="11263"/>
                  </a:lnTo>
                  <a:lnTo>
                    <a:pt x="19672" y="11267"/>
                  </a:lnTo>
                  <a:lnTo>
                    <a:pt x="19678" y="11271"/>
                  </a:lnTo>
                  <a:lnTo>
                    <a:pt x="19679" y="11276"/>
                  </a:lnTo>
                  <a:lnTo>
                    <a:pt x="19676" y="11281"/>
                  </a:lnTo>
                  <a:lnTo>
                    <a:pt x="19669" y="11277"/>
                  </a:lnTo>
                  <a:lnTo>
                    <a:pt x="19666" y="11282"/>
                  </a:lnTo>
                  <a:lnTo>
                    <a:pt x="19664" y="11287"/>
                  </a:lnTo>
                  <a:lnTo>
                    <a:pt x="19664" y="11292"/>
                  </a:lnTo>
                  <a:lnTo>
                    <a:pt x="19670" y="11301"/>
                  </a:lnTo>
                  <a:lnTo>
                    <a:pt x="19677" y="11300"/>
                  </a:lnTo>
                  <a:lnTo>
                    <a:pt x="19679" y="11295"/>
                  </a:lnTo>
                  <a:lnTo>
                    <a:pt x="19682" y="11290"/>
                  </a:lnTo>
                  <a:lnTo>
                    <a:pt x="19686" y="11308"/>
                  </a:lnTo>
                  <a:lnTo>
                    <a:pt x="19686" y="11312"/>
                  </a:lnTo>
                  <a:lnTo>
                    <a:pt x="19692" y="11317"/>
                  </a:lnTo>
                  <a:lnTo>
                    <a:pt x="19698" y="11312"/>
                  </a:lnTo>
                  <a:lnTo>
                    <a:pt x="19695" y="11303"/>
                  </a:lnTo>
                  <a:lnTo>
                    <a:pt x="19691" y="11293"/>
                  </a:lnTo>
                  <a:lnTo>
                    <a:pt x="19691" y="11284"/>
                  </a:lnTo>
                  <a:lnTo>
                    <a:pt x="19697" y="11278"/>
                  </a:lnTo>
                  <a:lnTo>
                    <a:pt x="19694" y="11275"/>
                  </a:lnTo>
                  <a:lnTo>
                    <a:pt x="19690" y="11269"/>
                  </a:lnTo>
                  <a:lnTo>
                    <a:pt x="19690" y="11260"/>
                  </a:lnTo>
                  <a:lnTo>
                    <a:pt x="19696" y="11260"/>
                  </a:lnTo>
                  <a:lnTo>
                    <a:pt x="19700" y="11288"/>
                  </a:lnTo>
                  <a:lnTo>
                    <a:pt x="19709" y="11286"/>
                  </a:lnTo>
                  <a:lnTo>
                    <a:pt x="19711" y="11262"/>
                  </a:lnTo>
                  <a:lnTo>
                    <a:pt x="19705" y="11259"/>
                  </a:lnTo>
                  <a:lnTo>
                    <a:pt x="19713" y="11253"/>
                  </a:lnTo>
                  <a:lnTo>
                    <a:pt x="19701" y="11249"/>
                  </a:lnTo>
                  <a:lnTo>
                    <a:pt x="19703" y="11230"/>
                  </a:lnTo>
                  <a:lnTo>
                    <a:pt x="19715" y="11224"/>
                  </a:lnTo>
                  <a:lnTo>
                    <a:pt x="19713" y="11243"/>
                  </a:lnTo>
                  <a:lnTo>
                    <a:pt x="19729" y="11256"/>
                  </a:lnTo>
                  <a:lnTo>
                    <a:pt x="19729" y="11265"/>
                  </a:lnTo>
                  <a:lnTo>
                    <a:pt x="19724" y="11270"/>
                  </a:lnTo>
                  <a:lnTo>
                    <a:pt x="19740" y="11292"/>
                  </a:lnTo>
                  <a:lnTo>
                    <a:pt x="19719" y="11299"/>
                  </a:lnTo>
                  <a:lnTo>
                    <a:pt x="19725" y="11308"/>
                  </a:lnTo>
                  <a:lnTo>
                    <a:pt x="19728" y="11308"/>
                  </a:lnTo>
                  <a:lnTo>
                    <a:pt x="19755" y="11300"/>
                  </a:lnTo>
                  <a:lnTo>
                    <a:pt x="19746" y="11296"/>
                  </a:lnTo>
                  <a:lnTo>
                    <a:pt x="19741" y="11263"/>
                  </a:lnTo>
                  <a:lnTo>
                    <a:pt x="19735" y="11259"/>
                  </a:lnTo>
                  <a:lnTo>
                    <a:pt x="19738" y="11250"/>
                  </a:lnTo>
                  <a:lnTo>
                    <a:pt x="19751" y="11267"/>
                  </a:lnTo>
                  <a:lnTo>
                    <a:pt x="19759" y="11266"/>
                  </a:lnTo>
                  <a:lnTo>
                    <a:pt x="19757" y="11276"/>
                  </a:lnTo>
                  <a:lnTo>
                    <a:pt x="19772" y="11278"/>
                  </a:lnTo>
                  <a:lnTo>
                    <a:pt x="19767" y="11289"/>
                  </a:lnTo>
                  <a:lnTo>
                    <a:pt x="19785" y="11291"/>
                  </a:lnTo>
                  <a:lnTo>
                    <a:pt x="19783" y="11249"/>
                  </a:lnTo>
                  <a:lnTo>
                    <a:pt x="19803" y="11280"/>
                  </a:lnTo>
                  <a:lnTo>
                    <a:pt x="19809" y="11284"/>
                  </a:lnTo>
                  <a:lnTo>
                    <a:pt x="19824" y="11277"/>
                  </a:lnTo>
                  <a:lnTo>
                    <a:pt x="19829" y="11272"/>
                  </a:lnTo>
                  <a:lnTo>
                    <a:pt x="19841" y="11256"/>
                  </a:lnTo>
                  <a:lnTo>
                    <a:pt x="19852" y="11245"/>
                  </a:lnTo>
                  <a:lnTo>
                    <a:pt x="19861" y="11230"/>
                  </a:lnTo>
                  <a:lnTo>
                    <a:pt x="19863" y="11220"/>
                  </a:lnTo>
                  <a:lnTo>
                    <a:pt x="19857" y="11216"/>
                  </a:lnTo>
                  <a:lnTo>
                    <a:pt x="19854" y="11217"/>
                  </a:lnTo>
                  <a:lnTo>
                    <a:pt x="19851" y="11212"/>
                  </a:lnTo>
                  <a:lnTo>
                    <a:pt x="19850" y="11203"/>
                  </a:lnTo>
                  <a:lnTo>
                    <a:pt x="19852" y="11183"/>
                  </a:lnTo>
                  <a:lnTo>
                    <a:pt x="19861" y="11173"/>
                  </a:lnTo>
                  <a:lnTo>
                    <a:pt x="19867" y="11176"/>
                  </a:lnTo>
                  <a:lnTo>
                    <a:pt x="19868" y="11191"/>
                  </a:lnTo>
                  <a:lnTo>
                    <a:pt x="19871" y="11190"/>
                  </a:lnTo>
                  <a:lnTo>
                    <a:pt x="19873" y="11181"/>
                  </a:lnTo>
                  <a:lnTo>
                    <a:pt x="19879" y="11166"/>
                  </a:lnTo>
                  <a:lnTo>
                    <a:pt x="19881" y="11156"/>
                  </a:lnTo>
                  <a:lnTo>
                    <a:pt x="19878" y="11147"/>
                  </a:lnTo>
                  <a:lnTo>
                    <a:pt x="19871" y="11138"/>
                  </a:lnTo>
                  <a:lnTo>
                    <a:pt x="19870" y="11120"/>
                  </a:lnTo>
                  <a:lnTo>
                    <a:pt x="19875" y="11105"/>
                  </a:lnTo>
                  <a:lnTo>
                    <a:pt x="19878" y="11090"/>
                  </a:lnTo>
                  <a:lnTo>
                    <a:pt x="19884" y="11084"/>
                  </a:lnTo>
                  <a:lnTo>
                    <a:pt x="19896" y="11083"/>
                  </a:lnTo>
                  <a:lnTo>
                    <a:pt x="19901" y="11068"/>
                  </a:lnTo>
                  <a:lnTo>
                    <a:pt x="19895" y="11064"/>
                  </a:lnTo>
                  <a:lnTo>
                    <a:pt x="19894" y="11059"/>
                  </a:lnTo>
                  <a:lnTo>
                    <a:pt x="19903" y="11049"/>
                  </a:lnTo>
                  <a:lnTo>
                    <a:pt x="19905" y="11034"/>
                  </a:lnTo>
                  <a:lnTo>
                    <a:pt x="19902" y="11025"/>
                  </a:lnTo>
                  <a:lnTo>
                    <a:pt x="19898" y="11016"/>
                  </a:lnTo>
                  <a:lnTo>
                    <a:pt x="19895" y="11003"/>
                  </a:lnTo>
                  <a:lnTo>
                    <a:pt x="19897" y="10988"/>
                  </a:lnTo>
                  <a:lnTo>
                    <a:pt x="19903" y="10987"/>
                  </a:lnTo>
                  <a:lnTo>
                    <a:pt x="19906" y="10992"/>
                  </a:lnTo>
                  <a:lnTo>
                    <a:pt x="19910" y="11005"/>
                  </a:lnTo>
                  <a:lnTo>
                    <a:pt x="19917" y="11019"/>
                  </a:lnTo>
                  <a:lnTo>
                    <a:pt x="19925" y="11017"/>
                  </a:lnTo>
                  <a:lnTo>
                    <a:pt x="19931" y="11008"/>
                  </a:lnTo>
                  <a:lnTo>
                    <a:pt x="19929" y="11031"/>
                  </a:lnTo>
                  <a:lnTo>
                    <a:pt x="19947" y="11020"/>
                  </a:lnTo>
                  <a:lnTo>
                    <a:pt x="19946" y="10996"/>
                  </a:lnTo>
                  <a:lnTo>
                    <a:pt x="19963" y="10971"/>
                  </a:lnTo>
                  <a:lnTo>
                    <a:pt x="19936" y="10931"/>
                  </a:lnTo>
                  <a:lnTo>
                    <a:pt x="19942" y="10911"/>
                  </a:lnTo>
                  <a:lnTo>
                    <a:pt x="19951" y="10919"/>
                  </a:lnTo>
                  <a:lnTo>
                    <a:pt x="19959" y="10904"/>
                  </a:lnTo>
                  <a:lnTo>
                    <a:pt x="19939" y="10855"/>
                  </a:lnTo>
                  <a:lnTo>
                    <a:pt x="19940" y="10826"/>
                  </a:lnTo>
                  <a:lnTo>
                    <a:pt x="19921" y="10795"/>
                  </a:lnTo>
                  <a:lnTo>
                    <a:pt x="19916" y="10763"/>
                  </a:lnTo>
                  <a:lnTo>
                    <a:pt x="19893" y="10732"/>
                  </a:lnTo>
                  <a:lnTo>
                    <a:pt x="19881" y="10729"/>
                  </a:lnTo>
                  <a:lnTo>
                    <a:pt x="19880" y="10715"/>
                  </a:lnTo>
                  <a:lnTo>
                    <a:pt x="19862" y="10707"/>
                  </a:lnTo>
                  <a:lnTo>
                    <a:pt x="19866" y="10731"/>
                  </a:lnTo>
                  <a:lnTo>
                    <a:pt x="19861" y="10746"/>
                  </a:lnTo>
                  <a:lnTo>
                    <a:pt x="19869" y="10735"/>
                  </a:lnTo>
                  <a:lnTo>
                    <a:pt x="19885" y="10747"/>
                  </a:lnTo>
                  <a:lnTo>
                    <a:pt x="19843" y="10762"/>
                  </a:lnTo>
                  <a:lnTo>
                    <a:pt x="19859" y="10784"/>
                  </a:lnTo>
                  <a:lnTo>
                    <a:pt x="19874" y="10777"/>
                  </a:lnTo>
                  <a:lnTo>
                    <a:pt x="19872" y="10796"/>
                  </a:lnTo>
                  <a:lnTo>
                    <a:pt x="19860" y="10788"/>
                  </a:lnTo>
                  <a:lnTo>
                    <a:pt x="19854" y="10798"/>
                  </a:lnTo>
                  <a:lnTo>
                    <a:pt x="19850" y="10776"/>
                  </a:lnTo>
                  <a:lnTo>
                    <a:pt x="19841" y="10777"/>
                  </a:lnTo>
                  <a:lnTo>
                    <a:pt x="19840" y="10767"/>
                  </a:lnTo>
                  <a:lnTo>
                    <a:pt x="19818" y="10798"/>
                  </a:lnTo>
                  <a:lnTo>
                    <a:pt x="19835" y="10900"/>
                  </a:lnTo>
                  <a:lnTo>
                    <a:pt x="19835" y="10967"/>
                  </a:lnTo>
                  <a:lnTo>
                    <a:pt x="19837" y="10995"/>
                  </a:lnTo>
                  <a:lnTo>
                    <a:pt x="19831" y="11001"/>
                  </a:lnTo>
                  <a:lnTo>
                    <a:pt x="19798" y="11005"/>
                  </a:lnTo>
                  <a:lnTo>
                    <a:pt x="19791" y="10996"/>
                  </a:lnTo>
                  <a:lnTo>
                    <a:pt x="19785" y="10992"/>
                  </a:lnTo>
                  <a:lnTo>
                    <a:pt x="19781" y="10983"/>
                  </a:lnTo>
                  <a:lnTo>
                    <a:pt x="19777" y="10988"/>
                  </a:lnTo>
                  <a:lnTo>
                    <a:pt x="19769" y="10989"/>
                  </a:lnTo>
                  <a:lnTo>
                    <a:pt x="19769" y="10984"/>
                  </a:lnTo>
                  <a:lnTo>
                    <a:pt x="19773" y="10979"/>
                  </a:lnTo>
                  <a:lnTo>
                    <a:pt x="19783" y="10978"/>
                  </a:lnTo>
                  <a:lnTo>
                    <a:pt x="19796" y="10981"/>
                  </a:lnTo>
                  <a:lnTo>
                    <a:pt x="19803" y="10985"/>
                  </a:lnTo>
                  <a:lnTo>
                    <a:pt x="19806" y="10990"/>
                  </a:lnTo>
                  <a:lnTo>
                    <a:pt x="19812" y="10979"/>
                  </a:lnTo>
                  <a:lnTo>
                    <a:pt x="19814" y="10965"/>
                  </a:lnTo>
                  <a:lnTo>
                    <a:pt x="19812" y="10937"/>
                  </a:lnTo>
                  <a:lnTo>
                    <a:pt x="19809" y="10918"/>
                  </a:lnTo>
                  <a:lnTo>
                    <a:pt x="19800" y="10924"/>
                  </a:lnTo>
                  <a:lnTo>
                    <a:pt x="19778" y="10907"/>
                  </a:lnTo>
                  <a:lnTo>
                    <a:pt x="19808" y="10913"/>
                  </a:lnTo>
                  <a:lnTo>
                    <a:pt x="19796" y="10853"/>
                  </a:lnTo>
                  <a:lnTo>
                    <a:pt x="19790" y="10849"/>
                  </a:lnTo>
                  <a:lnTo>
                    <a:pt x="19784" y="10841"/>
                  </a:lnTo>
                  <a:lnTo>
                    <a:pt x="19783" y="10836"/>
                  </a:lnTo>
                  <a:lnTo>
                    <a:pt x="19795" y="10834"/>
                  </a:lnTo>
                  <a:lnTo>
                    <a:pt x="19798" y="10829"/>
                  </a:lnTo>
                  <a:lnTo>
                    <a:pt x="19798" y="10820"/>
                  </a:lnTo>
                  <a:lnTo>
                    <a:pt x="19799" y="10796"/>
                  </a:lnTo>
                  <a:lnTo>
                    <a:pt x="19801" y="10777"/>
                  </a:lnTo>
                  <a:lnTo>
                    <a:pt x="19798" y="10772"/>
                  </a:lnTo>
                  <a:lnTo>
                    <a:pt x="19787" y="10799"/>
                  </a:lnTo>
                  <a:lnTo>
                    <a:pt x="19782" y="10825"/>
                  </a:lnTo>
                  <a:lnTo>
                    <a:pt x="19779" y="10825"/>
                  </a:lnTo>
                  <a:lnTo>
                    <a:pt x="19769" y="10811"/>
                  </a:lnTo>
                  <a:lnTo>
                    <a:pt x="19766" y="10801"/>
                  </a:lnTo>
                  <a:lnTo>
                    <a:pt x="19759" y="10789"/>
                  </a:lnTo>
                  <a:lnTo>
                    <a:pt x="19753" y="10780"/>
                  </a:lnTo>
                  <a:lnTo>
                    <a:pt x="19762" y="10802"/>
                  </a:lnTo>
                  <a:lnTo>
                    <a:pt x="19774" y="10825"/>
                  </a:lnTo>
                  <a:lnTo>
                    <a:pt x="19777" y="10825"/>
                  </a:lnTo>
                  <a:lnTo>
                    <a:pt x="19780" y="10799"/>
                  </a:lnTo>
                  <a:lnTo>
                    <a:pt x="19789" y="10783"/>
                  </a:lnTo>
                  <a:lnTo>
                    <a:pt x="19792" y="10771"/>
                  </a:lnTo>
                  <a:lnTo>
                    <a:pt x="19791" y="10758"/>
                  </a:lnTo>
                  <a:lnTo>
                    <a:pt x="19788" y="10752"/>
                  </a:lnTo>
                  <a:lnTo>
                    <a:pt x="19782" y="10742"/>
                  </a:lnTo>
                  <a:lnTo>
                    <a:pt x="19772" y="10738"/>
                  </a:lnTo>
                  <a:lnTo>
                    <a:pt x="19752" y="10745"/>
                  </a:lnTo>
                  <a:lnTo>
                    <a:pt x="19728" y="10752"/>
                  </a:lnTo>
                  <a:lnTo>
                    <a:pt x="19705" y="10774"/>
                  </a:lnTo>
                  <a:lnTo>
                    <a:pt x="19679" y="10801"/>
                  </a:lnTo>
                  <a:lnTo>
                    <a:pt x="19679" y="10811"/>
                  </a:lnTo>
                  <a:lnTo>
                    <a:pt x="19677" y="10816"/>
                  </a:lnTo>
                  <a:lnTo>
                    <a:pt x="19670" y="10821"/>
                  </a:lnTo>
                  <a:lnTo>
                    <a:pt x="19662" y="10832"/>
                  </a:lnTo>
                  <a:lnTo>
                    <a:pt x="19659" y="10837"/>
                  </a:lnTo>
                  <a:lnTo>
                    <a:pt x="19650" y="10843"/>
                  </a:lnTo>
                  <a:lnTo>
                    <a:pt x="19648" y="10843"/>
                  </a:lnTo>
                  <a:lnTo>
                    <a:pt x="19646" y="10824"/>
                  </a:lnTo>
                  <a:lnTo>
                    <a:pt x="19649" y="10819"/>
                  </a:lnTo>
                  <a:lnTo>
                    <a:pt x="19643" y="10811"/>
                  </a:lnTo>
                  <a:lnTo>
                    <a:pt x="19634" y="10811"/>
                  </a:lnTo>
                  <a:lnTo>
                    <a:pt x="19622" y="10818"/>
                  </a:lnTo>
                  <a:lnTo>
                    <a:pt x="19607" y="10833"/>
                  </a:lnTo>
                  <a:lnTo>
                    <a:pt x="19585" y="10856"/>
                  </a:lnTo>
                  <a:lnTo>
                    <a:pt x="19579" y="10866"/>
                  </a:lnTo>
                  <a:lnTo>
                    <a:pt x="19556" y="10883"/>
                  </a:lnTo>
                  <a:lnTo>
                    <a:pt x="19535" y="10895"/>
                  </a:lnTo>
                  <a:lnTo>
                    <a:pt x="19532" y="10895"/>
                  </a:lnTo>
                  <a:lnTo>
                    <a:pt x="19526" y="10891"/>
                  </a:lnTo>
                  <a:lnTo>
                    <a:pt x="19514" y="10893"/>
                  </a:lnTo>
                  <a:lnTo>
                    <a:pt x="19510" y="10889"/>
                  </a:lnTo>
                  <a:lnTo>
                    <a:pt x="19507" y="10884"/>
                  </a:lnTo>
                  <a:lnTo>
                    <a:pt x="19506" y="10851"/>
                  </a:lnTo>
                  <a:lnTo>
                    <a:pt x="19495" y="10819"/>
                  </a:lnTo>
                  <a:lnTo>
                    <a:pt x="19485" y="10797"/>
                  </a:lnTo>
                  <a:lnTo>
                    <a:pt x="19478" y="10779"/>
                  </a:lnTo>
                  <a:lnTo>
                    <a:pt x="19471" y="10756"/>
                  </a:lnTo>
                  <a:lnTo>
                    <a:pt x="19466" y="10732"/>
                  </a:lnTo>
                  <a:lnTo>
                    <a:pt x="19459" y="10710"/>
                  </a:lnTo>
                  <a:lnTo>
                    <a:pt x="19457" y="10667"/>
                  </a:lnTo>
                  <a:lnTo>
                    <a:pt x="19462" y="10652"/>
                  </a:lnTo>
                  <a:lnTo>
                    <a:pt x="19468" y="10642"/>
                  </a:lnTo>
                  <a:lnTo>
                    <a:pt x="19467" y="10623"/>
                  </a:lnTo>
                  <a:lnTo>
                    <a:pt x="19464" y="10619"/>
                  </a:lnTo>
                  <a:lnTo>
                    <a:pt x="19445" y="10603"/>
                  </a:lnTo>
                  <a:lnTo>
                    <a:pt x="19429" y="10585"/>
                  </a:lnTo>
                  <a:lnTo>
                    <a:pt x="19428" y="10571"/>
                  </a:lnTo>
                  <a:lnTo>
                    <a:pt x="19431" y="10571"/>
                  </a:lnTo>
                  <a:lnTo>
                    <a:pt x="19453" y="10592"/>
                  </a:lnTo>
                  <a:lnTo>
                    <a:pt x="19476" y="10613"/>
                  </a:lnTo>
                  <a:lnTo>
                    <a:pt x="19478" y="10613"/>
                  </a:lnTo>
                  <a:lnTo>
                    <a:pt x="19479" y="10627"/>
                  </a:lnTo>
                  <a:lnTo>
                    <a:pt x="19477" y="10650"/>
                  </a:lnTo>
                  <a:lnTo>
                    <a:pt x="19475" y="10665"/>
                  </a:lnTo>
                  <a:lnTo>
                    <a:pt x="19473" y="10689"/>
                  </a:lnTo>
                  <a:lnTo>
                    <a:pt x="19478" y="10712"/>
                  </a:lnTo>
                  <a:lnTo>
                    <a:pt x="19482" y="10740"/>
                  </a:lnTo>
                  <a:lnTo>
                    <a:pt x="19485" y="10749"/>
                  </a:lnTo>
                  <a:lnTo>
                    <a:pt x="19489" y="10758"/>
                  </a:lnTo>
                  <a:lnTo>
                    <a:pt x="19492" y="10763"/>
                  </a:lnTo>
                  <a:lnTo>
                    <a:pt x="19498" y="10762"/>
                  </a:lnTo>
                  <a:lnTo>
                    <a:pt x="19505" y="10771"/>
                  </a:lnTo>
                  <a:lnTo>
                    <a:pt x="19505" y="10785"/>
                  </a:lnTo>
                  <a:lnTo>
                    <a:pt x="19509" y="10794"/>
                  </a:lnTo>
                  <a:lnTo>
                    <a:pt x="19509" y="10803"/>
                  </a:lnTo>
                  <a:lnTo>
                    <a:pt x="19513" y="10807"/>
                  </a:lnTo>
                  <a:lnTo>
                    <a:pt x="19519" y="10811"/>
                  </a:lnTo>
                  <a:lnTo>
                    <a:pt x="19528" y="10810"/>
                  </a:lnTo>
                  <a:lnTo>
                    <a:pt x="19531" y="10806"/>
                  </a:lnTo>
                  <a:lnTo>
                    <a:pt x="19534" y="10805"/>
                  </a:lnTo>
                  <a:lnTo>
                    <a:pt x="19533" y="10800"/>
                  </a:lnTo>
                  <a:lnTo>
                    <a:pt x="19527" y="10796"/>
                  </a:lnTo>
                  <a:lnTo>
                    <a:pt x="19520" y="10788"/>
                  </a:lnTo>
                  <a:lnTo>
                    <a:pt x="19524" y="10783"/>
                  </a:lnTo>
                  <a:lnTo>
                    <a:pt x="19533" y="10786"/>
                  </a:lnTo>
                  <a:lnTo>
                    <a:pt x="19539" y="10790"/>
                  </a:lnTo>
                  <a:lnTo>
                    <a:pt x="19546" y="10803"/>
                  </a:lnTo>
                  <a:lnTo>
                    <a:pt x="19552" y="10817"/>
                  </a:lnTo>
                  <a:lnTo>
                    <a:pt x="19567" y="10815"/>
                  </a:lnTo>
                  <a:lnTo>
                    <a:pt x="19582" y="10809"/>
                  </a:lnTo>
                  <a:lnTo>
                    <a:pt x="19599" y="10787"/>
                  </a:lnTo>
                  <a:lnTo>
                    <a:pt x="19610" y="10767"/>
                  </a:lnTo>
                  <a:lnTo>
                    <a:pt x="19615" y="10743"/>
                  </a:lnTo>
                  <a:lnTo>
                    <a:pt x="19612" y="10738"/>
                  </a:lnTo>
                  <a:lnTo>
                    <a:pt x="19612" y="10725"/>
                  </a:lnTo>
                  <a:lnTo>
                    <a:pt x="19613" y="10710"/>
                  </a:lnTo>
                  <a:lnTo>
                    <a:pt x="19613" y="10706"/>
                  </a:lnTo>
                  <a:lnTo>
                    <a:pt x="19611" y="10706"/>
                  </a:lnTo>
                  <a:lnTo>
                    <a:pt x="19616" y="10719"/>
                  </a:lnTo>
                  <a:lnTo>
                    <a:pt x="19622" y="10728"/>
                  </a:lnTo>
                  <a:lnTo>
                    <a:pt x="19624" y="10727"/>
                  </a:lnTo>
                  <a:lnTo>
                    <a:pt x="19641" y="10716"/>
                  </a:lnTo>
                  <a:lnTo>
                    <a:pt x="19656" y="10705"/>
                  </a:lnTo>
                  <a:lnTo>
                    <a:pt x="19659" y="10700"/>
                  </a:lnTo>
                  <a:lnTo>
                    <a:pt x="19655" y="10695"/>
                  </a:lnTo>
                  <a:lnTo>
                    <a:pt x="19640" y="10692"/>
                  </a:lnTo>
                  <a:lnTo>
                    <a:pt x="19622" y="10694"/>
                  </a:lnTo>
                  <a:lnTo>
                    <a:pt x="19600" y="10678"/>
                  </a:lnTo>
                  <a:lnTo>
                    <a:pt x="19581" y="10657"/>
                  </a:lnTo>
                  <a:lnTo>
                    <a:pt x="19577" y="10648"/>
                  </a:lnTo>
                  <a:lnTo>
                    <a:pt x="19577" y="10643"/>
                  </a:lnTo>
                  <a:lnTo>
                    <a:pt x="19580" y="10642"/>
                  </a:lnTo>
                  <a:lnTo>
                    <a:pt x="19593" y="10677"/>
                  </a:lnTo>
                  <a:lnTo>
                    <a:pt x="19602" y="10703"/>
                  </a:lnTo>
                  <a:lnTo>
                    <a:pt x="19605" y="10703"/>
                  </a:lnTo>
                  <a:lnTo>
                    <a:pt x="19610" y="10703"/>
                  </a:lnTo>
                  <a:lnTo>
                    <a:pt x="19613" y="10703"/>
                  </a:lnTo>
                  <a:lnTo>
                    <a:pt x="19617" y="10693"/>
                  </a:lnTo>
                  <a:lnTo>
                    <a:pt x="19621" y="10689"/>
                  </a:lnTo>
                  <a:lnTo>
                    <a:pt x="19624" y="10687"/>
                  </a:lnTo>
                  <a:lnTo>
                    <a:pt x="19633" y="10678"/>
                  </a:lnTo>
                  <a:lnTo>
                    <a:pt x="19663" y="10672"/>
                  </a:lnTo>
                  <a:lnTo>
                    <a:pt x="19676" y="10684"/>
                  </a:lnTo>
                  <a:lnTo>
                    <a:pt x="19688" y="10687"/>
                  </a:lnTo>
                  <a:lnTo>
                    <a:pt x="19694" y="10681"/>
                  </a:lnTo>
                  <a:lnTo>
                    <a:pt x="19700" y="10676"/>
                  </a:lnTo>
                  <a:lnTo>
                    <a:pt x="19702" y="10670"/>
                  </a:lnTo>
                  <a:lnTo>
                    <a:pt x="19699" y="10671"/>
                  </a:lnTo>
                  <a:lnTo>
                    <a:pt x="19690" y="10667"/>
                  </a:lnTo>
                  <a:lnTo>
                    <a:pt x="19681" y="10663"/>
                  </a:lnTo>
                  <a:lnTo>
                    <a:pt x="19668" y="10651"/>
                  </a:lnTo>
                  <a:lnTo>
                    <a:pt x="19661" y="10628"/>
                  </a:lnTo>
                  <a:lnTo>
                    <a:pt x="19651" y="10624"/>
                  </a:lnTo>
                  <a:lnTo>
                    <a:pt x="19641" y="10602"/>
                  </a:lnTo>
                  <a:lnTo>
                    <a:pt x="19644" y="10601"/>
                  </a:lnTo>
                  <a:lnTo>
                    <a:pt x="19670" y="10627"/>
                  </a:lnTo>
                  <a:lnTo>
                    <a:pt x="19683" y="10639"/>
                  </a:lnTo>
                  <a:lnTo>
                    <a:pt x="19692" y="10648"/>
                  </a:lnTo>
                  <a:lnTo>
                    <a:pt x="19702" y="10656"/>
                  </a:lnTo>
                  <a:lnTo>
                    <a:pt x="19705" y="10655"/>
                  </a:lnTo>
                  <a:lnTo>
                    <a:pt x="19716" y="10650"/>
                  </a:lnTo>
                  <a:lnTo>
                    <a:pt x="19725" y="10639"/>
                  </a:lnTo>
                  <a:lnTo>
                    <a:pt x="19731" y="10634"/>
                  </a:lnTo>
                  <a:lnTo>
                    <a:pt x="19734" y="10629"/>
                  </a:lnTo>
                  <a:lnTo>
                    <a:pt x="19739" y="10618"/>
                  </a:lnTo>
                  <a:lnTo>
                    <a:pt x="19745" y="10613"/>
                  </a:lnTo>
                  <a:lnTo>
                    <a:pt x="19748" y="10608"/>
                  </a:lnTo>
                  <a:lnTo>
                    <a:pt x="19747" y="10603"/>
                  </a:lnTo>
                  <a:lnTo>
                    <a:pt x="19741" y="10590"/>
                  </a:lnTo>
                  <a:lnTo>
                    <a:pt x="19737" y="10581"/>
                  </a:lnTo>
                  <a:lnTo>
                    <a:pt x="19728" y="10572"/>
                  </a:lnTo>
                  <a:lnTo>
                    <a:pt x="19718" y="10569"/>
                  </a:lnTo>
                  <a:lnTo>
                    <a:pt x="19712" y="10565"/>
                  </a:lnTo>
                  <a:lnTo>
                    <a:pt x="19706" y="10556"/>
                  </a:lnTo>
                  <a:lnTo>
                    <a:pt x="19702" y="10542"/>
                  </a:lnTo>
                  <a:lnTo>
                    <a:pt x="19690" y="10535"/>
                  </a:lnTo>
                  <a:lnTo>
                    <a:pt x="19674" y="10527"/>
                  </a:lnTo>
                  <a:lnTo>
                    <a:pt x="19674" y="10522"/>
                  </a:lnTo>
                  <a:lnTo>
                    <a:pt x="19677" y="10516"/>
                  </a:lnTo>
                  <a:lnTo>
                    <a:pt x="19698" y="10514"/>
                  </a:lnTo>
                  <a:lnTo>
                    <a:pt x="19713" y="10522"/>
                  </a:lnTo>
                  <a:lnTo>
                    <a:pt x="19729" y="10539"/>
                  </a:lnTo>
                  <a:lnTo>
                    <a:pt x="19751" y="10560"/>
                  </a:lnTo>
                  <a:lnTo>
                    <a:pt x="19764" y="10578"/>
                  </a:lnTo>
                  <a:lnTo>
                    <a:pt x="19774" y="10581"/>
                  </a:lnTo>
                  <a:lnTo>
                    <a:pt x="19786" y="10579"/>
                  </a:lnTo>
                  <a:lnTo>
                    <a:pt x="19792" y="10585"/>
                  </a:lnTo>
                  <a:lnTo>
                    <a:pt x="19804" y="10581"/>
                  </a:lnTo>
                  <a:lnTo>
                    <a:pt x="19807" y="10581"/>
                  </a:lnTo>
                  <a:lnTo>
                    <a:pt x="19803" y="10574"/>
                  </a:lnTo>
                  <a:lnTo>
                    <a:pt x="19788" y="10561"/>
                  </a:lnTo>
                  <a:lnTo>
                    <a:pt x="19775" y="10552"/>
                  </a:lnTo>
                  <a:lnTo>
                    <a:pt x="19766" y="10558"/>
                  </a:lnTo>
                  <a:lnTo>
                    <a:pt x="19763" y="10559"/>
                  </a:lnTo>
                  <a:lnTo>
                    <a:pt x="19763" y="10553"/>
                  </a:lnTo>
                  <a:lnTo>
                    <a:pt x="19766" y="10544"/>
                  </a:lnTo>
                  <a:lnTo>
                    <a:pt x="19765" y="10539"/>
                  </a:lnTo>
                  <a:lnTo>
                    <a:pt x="19775" y="10538"/>
                  </a:lnTo>
                  <a:lnTo>
                    <a:pt x="19781" y="10542"/>
                  </a:lnTo>
                  <a:lnTo>
                    <a:pt x="19784" y="10541"/>
                  </a:lnTo>
                  <a:lnTo>
                    <a:pt x="19783" y="10537"/>
                  </a:lnTo>
                  <a:lnTo>
                    <a:pt x="19774" y="10519"/>
                  </a:lnTo>
                  <a:lnTo>
                    <a:pt x="19767" y="10501"/>
                  </a:lnTo>
                  <a:lnTo>
                    <a:pt x="19766" y="10487"/>
                  </a:lnTo>
                  <a:lnTo>
                    <a:pt x="19754" y="10489"/>
                  </a:lnTo>
                  <a:lnTo>
                    <a:pt x="19747" y="10480"/>
                  </a:lnTo>
                  <a:lnTo>
                    <a:pt x="19743" y="10466"/>
                  </a:lnTo>
                  <a:lnTo>
                    <a:pt x="19746" y="10461"/>
                  </a:lnTo>
                  <a:lnTo>
                    <a:pt x="19756" y="10469"/>
                  </a:lnTo>
                  <a:lnTo>
                    <a:pt x="19759" y="10464"/>
                  </a:lnTo>
                  <a:lnTo>
                    <a:pt x="19758" y="10454"/>
                  </a:lnTo>
                  <a:lnTo>
                    <a:pt x="19761" y="10454"/>
                  </a:lnTo>
                  <a:lnTo>
                    <a:pt x="19761" y="10459"/>
                  </a:lnTo>
                  <a:lnTo>
                    <a:pt x="19765" y="10478"/>
                  </a:lnTo>
                  <a:lnTo>
                    <a:pt x="19768" y="10477"/>
                  </a:lnTo>
                  <a:lnTo>
                    <a:pt x="19774" y="10472"/>
                  </a:lnTo>
                  <a:lnTo>
                    <a:pt x="19777" y="10471"/>
                  </a:lnTo>
                  <a:lnTo>
                    <a:pt x="19777" y="10475"/>
                  </a:lnTo>
                  <a:lnTo>
                    <a:pt x="19775" y="10500"/>
                  </a:lnTo>
                  <a:lnTo>
                    <a:pt x="19776" y="10504"/>
                  </a:lnTo>
                  <a:lnTo>
                    <a:pt x="19785" y="10499"/>
                  </a:lnTo>
                  <a:lnTo>
                    <a:pt x="19794" y="10502"/>
                  </a:lnTo>
                  <a:lnTo>
                    <a:pt x="19794" y="10516"/>
                  </a:lnTo>
                  <a:lnTo>
                    <a:pt x="19802" y="10535"/>
                  </a:lnTo>
                  <a:lnTo>
                    <a:pt x="19814" y="10542"/>
                  </a:lnTo>
                  <a:lnTo>
                    <a:pt x="19824" y="10556"/>
                  </a:lnTo>
                  <a:lnTo>
                    <a:pt x="19828" y="10574"/>
                  </a:lnTo>
                  <a:lnTo>
                    <a:pt x="19832" y="10593"/>
                  </a:lnTo>
                  <a:lnTo>
                    <a:pt x="19844" y="10610"/>
                  </a:lnTo>
                  <a:lnTo>
                    <a:pt x="19858" y="10622"/>
                  </a:lnTo>
                  <a:lnTo>
                    <a:pt x="19863" y="10622"/>
                  </a:lnTo>
                  <a:lnTo>
                    <a:pt x="19866" y="10616"/>
                  </a:lnTo>
                  <a:lnTo>
                    <a:pt x="19869" y="10612"/>
                  </a:lnTo>
                  <a:lnTo>
                    <a:pt x="19866" y="10607"/>
                  </a:lnTo>
                  <a:lnTo>
                    <a:pt x="19862" y="10594"/>
                  </a:lnTo>
                  <a:lnTo>
                    <a:pt x="19861" y="10589"/>
                  </a:lnTo>
                  <a:lnTo>
                    <a:pt x="19855" y="10576"/>
                  </a:lnTo>
                  <a:lnTo>
                    <a:pt x="19842" y="10558"/>
                  </a:lnTo>
                  <a:lnTo>
                    <a:pt x="19836" y="10549"/>
                  </a:lnTo>
                  <a:lnTo>
                    <a:pt x="19829" y="10541"/>
                  </a:lnTo>
                  <a:lnTo>
                    <a:pt x="19825" y="10517"/>
                  </a:lnTo>
                  <a:lnTo>
                    <a:pt x="19812" y="10500"/>
                  </a:lnTo>
                  <a:lnTo>
                    <a:pt x="19801" y="10473"/>
                  </a:lnTo>
                  <a:lnTo>
                    <a:pt x="19785" y="10447"/>
                  </a:lnTo>
                  <a:lnTo>
                    <a:pt x="19775" y="10419"/>
                  </a:lnTo>
                  <a:lnTo>
                    <a:pt x="19767" y="10387"/>
                  </a:lnTo>
                  <a:lnTo>
                    <a:pt x="19763" y="10364"/>
                  </a:lnTo>
                  <a:lnTo>
                    <a:pt x="19759" y="10360"/>
                  </a:lnTo>
                  <a:lnTo>
                    <a:pt x="19753" y="10360"/>
                  </a:lnTo>
                  <a:lnTo>
                    <a:pt x="19751" y="10365"/>
                  </a:lnTo>
                  <a:lnTo>
                    <a:pt x="19758" y="10393"/>
                  </a:lnTo>
                  <a:lnTo>
                    <a:pt x="19762" y="10411"/>
                  </a:lnTo>
                  <a:lnTo>
                    <a:pt x="19759" y="10417"/>
                  </a:lnTo>
                  <a:lnTo>
                    <a:pt x="19733" y="10382"/>
                  </a:lnTo>
                  <a:lnTo>
                    <a:pt x="19733" y="10377"/>
                  </a:lnTo>
                  <a:lnTo>
                    <a:pt x="19745" y="10380"/>
                  </a:lnTo>
                  <a:lnTo>
                    <a:pt x="19745" y="10366"/>
                  </a:lnTo>
                  <a:lnTo>
                    <a:pt x="19741" y="10361"/>
                  </a:lnTo>
                  <a:lnTo>
                    <a:pt x="19738" y="10362"/>
                  </a:lnTo>
                  <a:lnTo>
                    <a:pt x="19730" y="10368"/>
                  </a:lnTo>
                  <a:lnTo>
                    <a:pt x="19727" y="10369"/>
                  </a:lnTo>
                  <a:lnTo>
                    <a:pt x="19717" y="10356"/>
                  </a:lnTo>
                  <a:lnTo>
                    <a:pt x="19707" y="10333"/>
                  </a:lnTo>
                  <a:lnTo>
                    <a:pt x="19703" y="10329"/>
                  </a:lnTo>
                  <a:lnTo>
                    <a:pt x="19682" y="10331"/>
                  </a:lnTo>
                  <a:lnTo>
                    <a:pt x="19682" y="10326"/>
                  </a:lnTo>
                  <a:lnTo>
                    <a:pt x="19691" y="10316"/>
                  </a:lnTo>
                  <a:lnTo>
                    <a:pt x="19696" y="10310"/>
                  </a:lnTo>
                  <a:lnTo>
                    <a:pt x="19705" y="10309"/>
                  </a:lnTo>
                  <a:lnTo>
                    <a:pt x="19705" y="10304"/>
                  </a:lnTo>
                  <a:lnTo>
                    <a:pt x="19695" y="10282"/>
                  </a:lnTo>
                  <a:lnTo>
                    <a:pt x="19692" y="10278"/>
                  </a:lnTo>
                  <a:lnTo>
                    <a:pt x="19692" y="10273"/>
                  </a:lnTo>
                  <a:lnTo>
                    <a:pt x="19690" y="10271"/>
                  </a:lnTo>
                  <a:lnTo>
                    <a:pt x="19688" y="10269"/>
                  </a:lnTo>
                  <a:lnTo>
                    <a:pt x="19685" y="10259"/>
                  </a:lnTo>
                  <a:lnTo>
                    <a:pt x="19681" y="10250"/>
                  </a:lnTo>
                  <a:lnTo>
                    <a:pt x="19681" y="10241"/>
                  </a:lnTo>
                  <a:lnTo>
                    <a:pt x="19684" y="10241"/>
                  </a:lnTo>
                  <a:lnTo>
                    <a:pt x="19687" y="10245"/>
                  </a:lnTo>
                  <a:lnTo>
                    <a:pt x="19694" y="10254"/>
                  </a:lnTo>
                  <a:lnTo>
                    <a:pt x="19697" y="10263"/>
                  </a:lnTo>
                  <a:lnTo>
                    <a:pt x="19699" y="10267"/>
                  </a:lnTo>
                  <a:lnTo>
                    <a:pt x="19701" y="10272"/>
                  </a:lnTo>
                  <a:lnTo>
                    <a:pt x="19686" y="10276"/>
                  </a:lnTo>
                  <a:lnTo>
                    <a:pt x="19691" y="10292"/>
                  </a:lnTo>
                  <a:lnTo>
                    <a:pt x="19691" y="10297"/>
                  </a:lnTo>
                  <a:lnTo>
                    <a:pt x="19711" y="10296"/>
                  </a:lnTo>
                  <a:lnTo>
                    <a:pt x="19718" y="10307"/>
                  </a:lnTo>
                  <a:lnTo>
                    <a:pt x="19723" y="10316"/>
                  </a:lnTo>
                  <a:lnTo>
                    <a:pt x="19722" y="10316"/>
                  </a:lnTo>
                  <a:lnTo>
                    <a:pt x="19723" y="10321"/>
                  </a:lnTo>
                  <a:lnTo>
                    <a:pt x="19727" y="10329"/>
                  </a:lnTo>
                  <a:lnTo>
                    <a:pt x="19731" y="10336"/>
                  </a:lnTo>
                  <a:lnTo>
                    <a:pt x="19769" y="10336"/>
                  </a:lnTo>
                  <a:lnTo>
                    <a:pt x="19769" y="10325"/>
                  </a:lnTo>
                  <a:lnTo>
                    <a:pt x="19754" y="10314"/>
                  </a:lnTo>
                  <a:lnTo>
                    <a:pt x="19745" y="10310"/>
                  </a:lnTo>
                  <a:lnTo>
                    <a:pt x="19746" y="10309"/>
                  </a:lnTo>
                  <a:lnTo>
                    <a:pt x="19750" y="10314"/>
                  </a:lnTo>
                  <a:lnTo>
                    <a:pt x="19756" y="10322"/>
                  </a:lnTo>
                  <a:lnTo>
                    <a:pt x="19758" y="10322"/>
                  </a:lnTo>
                  <a:lnTo>
                    <a:pt x="19764" y="10316"/>
                  </a:lnTo>
                  <a:lnTo>
                    <a:pt x="19763" y="10303"/>
                  </a:lnTo>
                  <a:lnTo>
                    <a:pt x="19759" y="10284"/>
                  </a:lnTo>
                  <a:lnTo>
                    <a:pt x="19752" y="10275"/>
                  </a:lnTo>
                  <a:lnTo>
                    <a:pt x="19749" y="10266"/>
                  </a:lnTo>
                  <a:lnTo>
                    <a:pt x="19745" y="10261"/>
                  </a:lnTo>
                  <a:lnTo>
                    <a:pt x="19739" y="10257"/>
                  </a:lnTo>
                  <a:lnTo>
                    <a:pt x="19736" y="10253"/>
                  </a:lnTo>
                  <a:lnTo>
                    <a:pt x="19733" y="10254"/>
                  </a:lnTo>
                  <a:lnTo>
                    <a:pt x="19730" y="10249"/>
                  </a:lnTo>
                  <a:lnTo>
                    <a:pt x="19727" y="10250"/>
                  </a:lnTo>
                  <a:lnTo>
                    <a:pt x="19723" y="10245"/>
                  </a:lnTo>
                  <a:lnTo>
                    <a:pt x="19723" y="10236"/>
                  </a:lnTo>
                  <a:lnTo>
                    <a:pt x="19720" y="10232"/>
                  </a:lnTo>
                  <a:lnTo>
                    <a:pt x="19719" y="10222"/>
                  </a:lnTo>
                  <a:lnTo>
                    <a:pt x="19725" y="10221"/>
                  </a:lnTo>
                  <a:lnTo>
                    <a:pt x="19725" y="10226"/>
                  </a:lnTo>
                  <a:lnTo>
                    <a:pt x="19729" y="10225"/>
                  </a:lnTo>
                  <a:lnTo>
                    <a:pt x="19732" y="10230"/>
                  </a:lnTo>
                  <a:lnTo>
                    <a:pt x="19735" y="10230"/>
                  </a:lnTo>
                  <a:lnTo>
                    <a:pt x="19741" y="10234"/>
                  </a:lnTo>
                  <a:lnTo>
                    <a:pt x="19744" y="10238"/>
                  </a:lnTo>
                  <a:lnTo>
                    <a:pt x="19746" y="10242"/>
                  </a:lnTo>
                  <a:lnTo>
                    <a:pt x="19748" y="10247"/>
                  </a:lnTo>
                  <a:lnTo>
                    <a:pt x="19751" y="10247"/>
                  </a:lnTo>
                  <a:lnTo>
                    <a:pt x="19751" y="10256"/>
                  </a:lnTo>
                  <a:lnTo>
                    <a:pt x="19760" y="10260"/>
                  </a:lnTo>
                  <a:lnTo>
                    <a:pt x="19767" y="10278"/>
                  </a:lnTo>
                  <a:lnTo>
                    <a:pt x="19769" y="10306"/>
                  </a:lnTo>
                  <a:lnTo>
                    <a:pt x="19772" y="10315"/>
                  </a:lnTo>
                  <a:lnTo>
                    <a:pt x="19779" y="10320"/>
                  </a:lnTo>
                  <a:lnTo>
                    <a:pt x="19785" y="10328"/>
                  </a:lnTo>
                  <a:lnTo>
                    <a:pt x="19785" y="10333"/>
                  </a:lnTo>
                  <a:lnTo>
                    <a:pt x="19779" y="10334"/>
                  </a:lnTo>
                  <a:lnTo>
                    <a:pt x="19779" y="10338"/>
                  </a:lnTo>
                  <a:lnTo>
                    <a:pt x="19782" y="10338"/>
                  </a:lnTo>
                  <a:lnTo>
                    <a:pt x="19792" y="10346"/>
                  </a:lnTo>
                  <a:lnTo>
                    <a:pt x="19795" y="10350"/>
                  </a:lnTo>
                  <a:lnTo>
                    <a:pt x="19793" y="10369"/>
                  </a:lnTo>
                  <a:lnTo>
                    <a:pt x="19803" y="10387"/>
                  </a:lnTo>
                  <a:lnTo>
                    <a:pt x="19810" y="10401"/>
                  </a:lnTo>
                  <a:lnTo>
                    <a:pt x="19813" y="10410"/>
                  </a:lnTo>
                  <a:lnTo>
                    <a:pt x="19817" y="10414"/>
                  </a:lnTo>
                  <a:lnTo>
                    <a:pt x="19818" y="10438"/>
                  </a:lnTo>
                  <a:lnTo>
                    <a:pt x="19824" y="10447"/>
                  </a:lnTo>
                  <a:lnTo>
                    <a:pt x="19831" y="10459"/>
                  </a:lnTo>
                  <a:lnTo>
                    <a:pt x="19841" y="10487"/>
                  </a:lnTo>
                  <a:lnTo>
                    <a:pt x="19851" y="10505"/>
                  </a:lnTo>
                  <a:lnTo>
                    <a:pt x="19858" y="10509"/>
                  </a:lnTo>
                  <a:lnTo>
                    <a:pt x="19861" y="10518"/>
                  </a:lnTo>
                  <a:lnTo>
                    <a:pt x="19868" y="10540"/>
                  </a:lnTo>
                  <a:lnTo>
                    <a:pt x="19876" y="10573"/>
                  </a:lnTo>
                  <a:lnTo>
                    <a:pt x="19880" y="10591"/>
                  </a:lnTo>
                  <a:lnTo>
                    <a:pt x="19891" y="10623"/>
                  </a:lnTo>
                  <a:lnTo>
                    <a:pt x="19894" y="10628"/>
                  </a:lnTo>
                  <a:lnTo>
                    <a:pt x="19903" y="10622"/>
                  </a:lnTo>
                  <a:lnTo>
                    <a:pt x="19905" y="10617"/>
                  </a:lnTo>
                  <a:lnTo>
                    <a:pt x="19908" y="10616"/>
                  </a:lnTo>
                  <a:lnTo>
                    <a:pt x="19912" y="10621"/>
                  </a:lnTo>
                  <a:lnTo>
                    <a:pt x="19915" y="10630"/>
                  </a:lnTo>
                  <a:lnTo>
                    <a:pt x="19922" y="10643"/>
                  </a:lnTo>
                  <a:lnTo>
                    <a:pt x="19923" y="10657"/>
                  </a:lnTo>
                  <a:lnTo>
                    <a:pt x="19926" y="10662"/>
                  </a:lnTo>
                  <a:lnTo>
                    <a:pt x="19932" y="10671"/>
                  </a:lnTo>
                  <a:lnTo>
                    <a:pt x="19945" y="10688"/>
                  </a:lnTo>
                  <a:lnTo>
                    <a:pt x="19958" y="10701"/>
                  </a:lnTo>
                  <a:lnTo>
                    <a:pt x="19971" y="10717"/>
                  </a:lnTo>
                  <a:lnTo>
                    <a:pt x="19985" y="10759"/>
                  </a:lnTo>
                  <a:lnTo>
                    <a:pt x="19995" y="10781"/>
                  </a:lnTo>
                  <a:lnTo>
                    <a:pt x="20002" y="10795"/>
                  </a:lnTo>
                  <a:lnTo>
                    <a:pt x="20002" y="10798"/>
                  </a:lnTo>
                  <a:lnTo>
                    <a:pt x="20002" y="10793"/>
                  </a:lnTo>
                  <a:lnTo>
                    <a:pt x="20011" y="10788"/>
                  </a:lnTo>
                  <a:lnTo>
                    <a:pt x="20011" y="10784"/>
                  </a:lnTo>
                  <a:lnTo>
                    <a:pt x="20012" y="10774"/>
                  </a:lnTo>
                  <a:lnTo>
                    <a:pt x="19999" y="10747"/>
                  </a:lnTo>
                  <a:lnTo>
                    <a:pt x="19990" y="10734"/>
                  </a:lnTo>
                  <a:lnTo>
                    <a:pt x="19901" y="10589"/>
                  </a:lnTo>
                  <a:lnTo>
                    <a:pt x="19840" y="10468"/>
                  </a:lnTo>
                  <a:lnTo>
                    <a:pt x="19781" y="10300"/>
                  </a:lnTo>
                  <a:lnTo>
                    <a:pt x="19769" y="10244"/>
                  </a:lnTo>
                  <a:lnTo>
                    <a:pt x="19764" y="10235"/>
                  </a:lnTo>
                  <a:lnTo>
                    <a:pt x="19755" y="10217"/>
                  </a:lnTo>
                  <a:lnTo>
                    <a:pt x="19735" y="10177"/>
                  </a:lnTo>
                  <a:lnTo>
                    <a:pt x="19711" y="10118"/>
                  </a:lnTo>
                  <a:lnTo>
                    <a:pt x="19701" y="10091"/>
                  </a:lnTo>
                  <a:lnTo>
                    <a:pt x="19686" y="10046"/>
                  </a:lnTo>
                  <a:lnTo>
                    <a:pt x="19672" y="10005"/>
                  </a:lnTo>
                  <a:lnTo>
                    <a:pt x="19662" y="9978"/>
                  </a:lnTo>
                  <a:lnTo>
                    <a:pt x="19658" y="9974"/>
                  </a:lnTo>
                  <a:lnTo>
                    <a:pt x="19641" y="9975"/>
                  </a:lnTo>
                  <a:lnTo>
                    <a:pt x="19635" y="9981"/>
                  </a:lnTo>
                  <a:lnTo>
                    <a:pt x="19629" y="9986"/>
                  </a:lnTo>
                  <a:lnTo>
                    <a:pt x="19626" y="9996"/>
                  </a:lnTo>
                  <a:lnTo>
                    <a:pt x="19623" y="9997"/>
                  </a:lnTo>
                  <a:lnTo>
                    <a:pt x="19629" y="10005"/>
                  </a:lnTo>
                  <a:lnTo>
                    <a:pt x="19640" y="10023"/>
                  </a:lnTo>
                  <a:lnTo>
                    <a:pt x="19646" y="10037"/>
                  </a:lnTo>
                  <a:lnTo>
                    <a:pt x="19646" y="10041"/>
                  </a:lnTo>
                  <a:lnTo>
                    <a:pt x="19644" y="10046"/>
                  </a:lnTo>
                  <a:lnTo>
                    <a:pt x="19635" y="10043"/>
                  </a:lnTo>
                  <a:lnTo>
                    <a:pt x="19631" y="10038"/>
                  </a:lnTo>
                  <a:lnTo>
                    <a:pt x="19625" y="10039"/>
                  </a:lnTo>
                  <a:lnTo>
                    <a:pt x="19625" y="10044"/>
                  </a:lnTo>
                  <a:lnTo>
                    <a:pt x="19620" y="10054"/>
                  </a:lnTo>
                  <a:lnTo>
                    <a:pt x="19617" y="10055"/>
                  </a:lnTo>
                  <a:lnTo>
                    <a:pt x="19616" y="10035"/>
                  </a:lnTo>
                  <a:lnTo>
                    <a:pt x="19618" y="10016"/>
                  </a:lnTo>
                  <a:lnTo>
                    <a:pt x="19621" y="10006"/>
                  </a:lnTo>
                  <a:lnTo>
                    <a:pt x="19620" y="10002"/>
                  </a:lnTo>
                  <a:lnTo>
                    <a:pt x="19617" y="10002"/>
                  </a:lnTo>
                  <a:lnTo>
                    <a:pt x="19611" y="9998"/>
                  </a:lnTo>
                  <a:lnTo>
                    <a:pt x="19605" y="9994"/>
                  </a:lnTo>
                  <a:lnTo>
                    <a:pt x="19596" y="9995"/>
                  </a:lnTo>
                  <a:lnTo>
                    <a:pt x="19590" y="10000"/>
                  </a:lnTo>
                  <a:lnTo>
                    <a:pt x="19590" y="10005"/>
                  </a:lnTo>
                  <a:lnTo>
                    <a:pt x="19594" y="10010"/>
                  </a:lnTo>
                  <a:lnTo>
                    <a:pt x="19597" y="10019"/>
                  </a:lnTo>
                  <a:lnTo>
                    <a:pt x="19600" y="10023"/>
                  </a:lnTo>
                  <a:lnTo>
                    <a:pt x="19607" y="10031"/>
                  </a:lnTo>
                  <a:lnTo>
                    <a:pt x="19607" y="10037"/>
                  </a:lnTo>
                  <a:lnTo>
                    <a:pt x="19598" y="10038"/>
                  </a:lnTo>
                  <a:lnTo>
                    <a:pt x="19592" y="10033"/>
                  </a:lnTo>
                  <a:lnTo>
                    <a:pt x="19588" y="10025"/>
                  </a:lnTo>
                  <a:lnTo>
                    <a:pt x="19585" y="10025"/>
                  </a:lnTo>
                  <a:lnTo>
                    <a:pt x="19582" y="10021"/>
                  </a:lnTo>
                  <a:lnTo>
                    <a:pt x="19600" y="10006"/>
                  </a:lnTo>
                  <a:lnTo>
                    <a:pt x="19613" y="10002"/>
                  </a:lnTo>
                  <a:lnTo>
                    <a:pt x="19613" y="9997"/>
                  </a:lnTo>
                  <a:lnTo>
                    <a:pt x="19588" y="9993"/>
                  </a:lnTo>
                  <a:lnTo>
                    <a:pt x="19564" y="9995"/>
                  </a:lnTo>
                  <a:lnTo>
                    <a:pt x="19548" y="9992"/>
                  </a:lnTo>
                  <a:lnTo>
                    <a:pt x="19543" y="9987"/>
                  </a:lnTo>
                  <a:lnTo>
                    <a:pt x="19539" y="9988"/>
                  </a:lnTo>
                  <a:lnTo>
                    <a:pt x="19533" y="9994"/>
                  </a:lnTo>
                  <a:lnTo>
                    <a:pt x="19529" y="9994"/>
                  </a:lnTo>
                  <a:lnTo>
                    <a:pt x="19530" y="10003"/>
                  </a:lnTo>
                  <a:lnTo>
                    <a:pt x="19527" y="10004"/>
                  </a:lnTo>
                  <a:lnTo>
                    <a:pt x="19521" y="10009"/>
                  </a:lnTo>
                  <a:lnTo>
                    <a:pt x="19518" y="10015"/>
                  </a:lnTo>
                  <a:lnTo>
                    <a:pt x="19519" y="10033"/>
                  </a:lnTo>
                  <a:lnTo>
                    <a:pt x="19526" y="10041"/>
                  </a:lnTo>
                  <a:lnTo>
                    <a:pt x="19526" y="10046"/>
                  </a:lnTo>
                  <a:lnTo>
                    <a:pt x="19535" y="10046"/>
                  </a:lnTo>
                  <a:lnTo>
                    <a:pt x="19544" y="10040"/>
                  </a:lnTo>
                  <a:lnTo>
                    <a:pt x="19547" y="10039"/>
                  </a:lnTo>
                  <a:lnTo>
                    <a:pt x="19550" y="10044"/>
                  </a:lnTo>
                  <a:lnTo>
                    <a:pt x="19553" y="10048"/>
                  </a:lnTo>
                  <a:lnTo>
                    <a:pt x="19553" y="10053"/>
                  </a:lnTo>
                  <a:lnTo>
                    <a:pt x="19551" y="10058"/>
                  </a:lnTo>
                  <a:lnTo>
                    <a:pt x="19544" y="10058"/>
                  </a:lnTo>
                  <a:lnTo>
                    <a:pt x="19536" y="10055"/>
                  </a:lnTo>
                  <a:lnTo>
                    <a:pt x="19535" y="10060"/>
                  </a:lnTo>
                  <a:lnTo>
                    <a:pt x="19535" y="10065"/>
                  </a:lnTo>
                  <a:lnTo>
                    <a:pt x="19531" y="10070"/>
                  </a:lnTo>
                  <a:lnTo>
                    <a:pt x="19537" y="10078"/>
                  </a:lnTo>
                  <a:lnTo>
                    <a:pt x="19540" y="10083"/>
                  </a:lnTo>
                  <a:lnTo>
                    <a:pt x="19543" y="10087"/>
                  </a:lnTo>
                  <a:lnTo>
                    <a:pt x="19570" y="10086"/>
                  </a:lnTo>
                  <a:lnTo>
                    <a:pt x="19573" y="10092"/>
                  </a:lnTo>
                  <a:lnTo>
                    <a:pt x="19570" y="10092"/>
                  </a:lnTo>
                  <a:lnTo>
                    <a:pt x="19568" y="10096"/>
                  </a:lnTo>
                  <a:lnTo>
                    <a:pt x="19562" y="10095"/>
                  </a:lnTo>
                  <a:lnTo>
                    <a:pt x="19553" y="10101"/>
                  </a:lnTo>
                  <a:lnTo>
                    <a:pt x="19540" y="10097"/>
                  </a:lnTo>
                  <a:lnTo>
                    <a:pt x="19531" y="10098"/>
                  </a:lnTo>
                  <a:lnTo>
                    <a:pt x="19529" y="10108"/>
                  </a:lnTo>
                  <a:lnTo>
                    <a:pt x="19521" y="10128"/>
                  </a:lnTo>
                  <a:lnTo>
                    <a:pt x="19515" y="10133"/>
                  </a:lnTo>
                  <a:lnTo>
                    <a:pt x="19509" y="10134"/>
                  </a:lnTo>
                  <a:lnTo>
                    <a:pt x="19509" y="10124"/>
                  </a:lnTo>
                  <a:lnTo>
                    <a:pt x="19511" y="10114"/>
                  </a:lnTo>
                  <a:lnTo>
                    <a:pt x="19511" y="10110"/>
                  </a:lnTo>
                  <a:lnTo>
                    <a:pt x="19517" y="10105"/>
                  </a:lnTo>
                  <a:lnTo>
                    <a:pt x="19522" y="10095"/>
                  </a:lnTo>
                  <a:lnTo>
                    <a:pt x="19528" y="10094"/>
                  </a:lnTo>
                  <a:lnTo>
                    <a:pt x="19528" y="10084"/>
                  </a:lnTo>
                  <a:lnTo>
                    <a:pt x="19533" y="10066"/>
                  </a:lnTo>
                  <a:lnTo>
                    <a:pt x="19535" y="10048"/>
                  </a:lnTo>
                  <a:lnTo>
                    <a:pt x="19535" y="10043"/>
                  </a:lnTo>
                  <a:lnTo>
                    <a:pt x="19520" y="10044"/>
                  </a:lnTo>
                  <a:lnTo>
                    <a:pt x="19516" y="10067"/>
                  </a:lnTo>
                  <a:lnTo>
                    <a:pt x="19511" y="10068"/>
                  </a:lnTo>
                  <a:lnTo>
                    <a:pt x="19507" y="10073"/>
                  </a:lnTo>
                  <a:lnTo>
                    <a:pt x="19494" y="10070"/>
                  </a:lnTo>
                  <a:lnTo>
                    <a:pt x="19488" y="10076"/>
                  </a:lnTo>
                  <a:lnTo>
                    <a:pt x="19485" y="10092"/>
                  </a:lnTo>
                  <a:lnTo>
                    <a:pt x="19482" y="10092"/>
                  </a:lnTo>
                  <a:lnTo>
                    <a:pt x="19479" y="10092"/>
                  </a:lnTo>
                  <a:lnTo>
                    <a:pt x="19477" y="10092"/>
                  </a:lnTo>
                  <a:lnTo>
                    <a:pt x="19471" y="10104"/>
                  </a:lnTo>
                  <a:lnTo>
                    <a:pt x="19466" y="10115"/>
                  </a:lnTo>
                  <a:lnTo>
                    <a:pt x="19460" y="10131"/>
                  </a:lnTo>
                  <a:lnTo>
                    <a:pt x="19458" y="10145"/>
                  </a:lnTo>
                  <a:lnTo>
                    <a:pt x="19455" y="10145"/>
                  </a:lnTo>
                  <a:lnTo>
                    <a:pt x="19452" y="10150"/>
                  </a:lnTo>
                  <a:lnTo>
                    <a:pt x="19453" y="10165"/>
                  </a:lnTo>
                  <a:lnTo>
                    <a:pt x="19450" y="10175"/>
                  </a:lnTo>
                  <a:lnTo>
                    <a:pt x="19451" y="10179"/>
                  </a:lnTo>
                  <a:lnTo>
                    <a:pt x="19448" y="10180"/>
                  </a:lnTo>
                  <a:lnTo>
                    <a:pt x="19447" y="10175"/>
                  </a:lnTo>
                  <a:lnTo>
                    <a:pt x="19444" y="10157"/>
                  </a:lnTo>
                  <a:lnTo>
                    <a:pt x="19443" y="10142"/>
                  </a:lnTo>
                  <a:lnTo>
                    <a:pt x="19448" y="10123"/>
                  </a:lnTo>
                  <a:lnTo>
                    <a:pt x="19453" y="10113"/>
                  </a:lnTo>
                  <a:lnTo>
                    <a:pt x="19462" y="10092"/>
                  </a:lnTo>
                  <a:lnTo>
                    <a:pt x="19464" y="10087"/>
                  </a:lnTo>
                  <a:lnTo>
                    <a:pt x="19464" y="10083"/>
                  </a:lnTo>
                  <a:lnTo>
                    <a:pt x="19457" y="10073"/>
                  </a:lnTo>
                  <a:lnTo>
                    <a:pt x="19457" y="10069"/>
                  </a:lnTo>
                  <a:lnTo>
                    <a:pt x="19453" y="10074"/>
                  </a:lnTo>
                  <a:lnTo>
                    <a:pt x="19451" y="10084"/>
                  </a:lnTo>
                  <a:lnTo>
                    <a:pt x="19448" y="10080"/>
                  </a:lnTo>
                  <a:lnTo>
                    <a:pt x="19451" y="10070"/>
                  </a:lnTo>
                  <a:lnTo>
                    <a:pt x="19448" y="10061"/>
                  </a:lnTo>
                  <a:lnTo>
                    <a:pt x="19444" y="10056"/>
                  </a:lnTo>
                  <a:lnTo>
                    <a:pt x="19447" y="10051"/>
                  </a:lnTo>
                  <a:lnTo>
                    <a:pt x="19453" y="10056"/>
                  </a:lnTo>
                  <a:lnTo>
                    <a:pt x="19457" y="10060"/>
                  </a:lnTo>
                  <a:lnTo>
                    <a:pt x="19456" y="10055"/>
                  </a:lnTo>
                  <a:lnTo>
                    <a:pt x="19459" y="10050"/>
                  </a:lnTo>
                  <a:lnTo>
                    <a:pt x="19459" y="10046"/>
                  </a:lnTo>
                  <a:lnTo>
                    <a:pt x="19458" y="10041"/>
                  </a:lnTo>
                  <a:lnTo>
                    <a:pt x="19457" y="10037"/>
                  </a:lnTo>
                  <a:lnTo>
                    <a:pt x="19457" y="10032"/>
                  </a:lnTo>
                  <a:lnTo>
                    <a:pt x="19446" y="10038"/>
                  </a:lnTo>
                  <a:lnTo>
                    <a:pt x="19441" y="10033"/>
                  </a:lnTo>
                  <a:lnTo>
                    <a:pt x="19438" y="10034"/>
                  </a:lnTo>
                  <a:lnTo>
                    <a:pt x="19431" y="10020"/>
                  </a:lnTo>
                  <a:lnTo>
                    <a:pt x="19421" y="10012"/>
                  </a:lnTo>
                  <a:lnTo>
                    <a:pt x="19418" y="10013"/>
                  </a:lnTo>
                  <a:lnTo>
                    <a:pt x="19415" y="10018"/>
                  </a:lnTo>
                  <a:lnTo>
                    <a:pt x="19410" y="10028"/>
                  </a:lnTo>
                  <a:lnTo>
                    <a:pt x="19391" y="10033"/>
                  </a:lnTo>
                  <a:lnTo>
                    <a:pt x="19379" y="10034"/>
                  </a:lnTo>
                  <a:lnTo>
                    <a:pt x="19379" y="10029"/>
                  </a:lnTo>
                  <a:lnTo>
                    <a:pt x="19394" y="10014"/>
                  </a:lnTo>
                  <a:lnTo>
                    <a:pt x="19404" y="10009"/>
                  </a:lnTo>
                  <a:lnTo>
                    <a:pt x="19406" y="9989"/>
                  </a:lnTo>
                  <a:lnTo>
                    <a:pt x="19405" y="9970"/>
                  </a:lnTo>
                  <a:lnTo>
                    <a:pt x="19400" y="9970"/>
                  </a:lnTo>
                  <a:lnTo>
                    <a:pt x="19384" y="9982"/>
                  </a:lnTo>
                  <a:lnTo>
                    <a:pt x="19378" y="9991"/>
                  </a:lnTo>
                  <a:lnTo>
                    <a:pt x="19369" y="9992"/>
                  </a:lnTo>
                  <a:lnTo>
                    <a:pt x="19368" y="9984"/>
                  </a:lnTo>
                  <a:lnTo>
                    <a:pt x="19365" y="9975"/>
                  </a:lnTo>
                  <a:lnTo>
                    <a:pt x="19367" y="9956"/>
                  </a:lnTo>
                  <a:lnTo>
                    <a:pt x="19363" y="9943"/>
                  </a:lnTo>
                  <a:lnTo>
                    <a:pt x="19359" y="9920"/>
                  </a:lnTo>
                  <a:lnTo>
                    <a:pt x="19371" y="9907"/>
                  </a:lnTo>
                  <a:lnTo>
                    <a:pt x="19379" y="9893"/>
                  </a:lnTo>
                  <a:lnTo>
                    <a:pt x="19379" y="9888"/>
                  </a:lnTo>
                  <a:lnTo>
                    <a:pt x="19360" y="9884"/>
                  </a:lnTo>
                  <a:lnTo>
                    <a:pt x="19344" y="9885"/>
                  </a:lnTo>
                  <a:lnTo>
                    <a:pt x="19342" y="9923"/>
                  </a:lnTo>
                  <a:lnTo>
                    <a:pt x="19334" y="9923"/>
                  </a:lnTo>
                  <a:lnTo>
                    <a:pt x="19330" y="9928"/>
                  </a:lnTo>
                  <a:lnTo>
                    <a:pt x="19326" y="9929"/>
                  </a:lnTo>
                  <a:lnTo>
                    <a:pt x="19311" y="9922"/>
                  </a:lnTo>
                  <a:lnTo>
                    <a:pt x="19298" y="9913"/>
                  </a:lnTo>
                  <a:lnTo>
                    <a:pt x="19295" y="9909"/>
                  </a:lnTo>
                  <a:lnTo>
                    <a:pt x="19294" y="9899"/>
                  </a:lnTo>
                  <a:lnTo>
                    <a:pt x="19291" y="9895"/>
                  </a:lnTo>
                  <a:lnTo>
                    <a:pt x="19267" y="9898"/>
                  </a:lnTo>
                  <a:lnTo>
                    <a:pt x="19264" y="9903"/>
                  </a:lnTo>
                  <a:lnTo>
                    <a:pt x="19259" y="9939"/>
                  </a:lnTo>
                  <a:lnTo>
                    <a:pt x="19253" y="9970"/>
                  </a:lnTo>
                  <a:lnTo>
                    <a:pt x="19250" y="9970"/>
                  </a:lnTo>
                  <a:lnTo>
                    <a:pt x="19241" y="9941"/>
                  </a:lnTo>
                  <a:lnTo>
                    <a:pt x="19231" y="9920"/>
                  </a:lnTo>
                  <a:lnTo>
                    <a:pt x="19231" y="9880"/>
                  </a:lnTo>
                  <a:lnTo>
                    <a:pt x="19233" y="9847"/>
                  </a:lnTo>
                  <a:lnTo>
                    <a:pt x="19236" y="9847"/>
                  </a:lnTo>
                  <a:lnTo>
                    <a:pt x="19239" y="9852"/>
                  </a:lnTo>
                  <a:lnTo>
                    <a:pt x="19243" y="9847"/>
                  </a:lnTo>
                  <a:lnTo>
                    <a:pt x="19246" y="9847"/>
                  </a:lnTo>
                  <a:lnTo>
                    <a:pt x="19236" y="9859"/>
                  </a:lnTo>
                  <a:lnTo>
                    <a:pt x="19223" y="9872"/>
                  </a:lnTo>
                  <a:lnTo>
                    <a:pt x="19223" y="9867"/>
                  </a:lnTo>
                  <a:lnTo>
                    <a:pt x="19225" y="9858"/>
                  </a:lnTo>
                  <a:lnTo>
                    <a:pt x="19223" y="9844"/>
                  </a:lnTo>
                  <a:lnTo>
                    <a:pt x="19223" y="9825"/>
                  </a:lnTo>
                  <a:lnTo>
                    <a:pt x="19234" y="9816"/>
                  </a:lnTo>
                  <a:lnTo>
                    <a:pt x="19245" y="9815"/>
                  </a:lnTo>
                  <a:lnTo>
                    <a:pt x="19252" y="9823"/>
                  </a:lnTo>
                  <a:lnTo>
                    <a:pt x="19256" y="9832"/>
                  </a:lnTo>
                  <a:lnTo>
                    <a:pt x="19258" y="9852"/>
                  </a:lnTo>
                  <a:lnTo>
                    <a:pt x="19256" y="9857"/>
                  </a:lnTo>
                  <a:lnTo>
                    <a:pt x="19259" y="9866"/>
                  </a:lnTo>
                  <a:lnTo>
                    <a:pt x="19263" y="9874"/>
                  </a:lnTo>
                  <a:lnTo>
                    <a:pt x="19263" y="9880"/>
                  </a:lnTo>
                  <a:lnTo>
                    <a:pt x="19266" y="9879"/>
                  </a:lnTo>
                  <a:lnTo>
                    <a:pt x="19278" y="9873"/>
                  </a:lnTo>
                  <a:lnTo>
                    <a:pt x="19287" y="9868"/>
                  </a:lnTo>
                  <a:lnTo>
                    <a:pt x="19290" y="9867"/>
                  </a:lnTo>
                  <a:lnTo>
                    <a:pt x="19293" y="9871"/>
                  </a:lnTo>
                  <a:lnTo>
                    <a:pt x="19303" y="9884"/>
                  </a:lnTo>
                  <a:lnTo>
                    <a:pt x="19309" y="9888"/>
                  </a:lnTo>
                  <a:lnTo>
                    <a:pt x="19305" y="9892"/>
                  </a:lnTo>
                  <a:lnTo>
                    <a:pt x="19301" y="9888"/>
                  </a:lnTo>
                  <a:lnTo>
                    <a:pt x="19301" y="9847"/>
                  </a:lnTo>
                  <a:lnTo>
                    <a:pt x="19311" y="9847"/>
                  </a:lnTo>
                  <a:lnTo>
                    <a:pt x="19314" y="9860"/>
                  </a:lnTo>
                  <a:lnTo>
                    <a:pt x="19323" y="9863"/>
                  </a:lnTo>
                  <a:lnTo>
                    <a:pt x="19329" y="9872"/>
                  </a:lnTo>
                  <a:lnTo>
                    <a:pt x="19328" y="9855"/>
                  </a:lnTo>
                  <a:lnTo>
                    <a:pt x="19332" y="9856"/>
                  </a:lnTo>
                  <a:lnTo>
                    <a:pt x="19340" y="9851"/>
                  </a:lnTo>
                  <a:lnTo>
                    <a:pt x="19349" y="9849"/>
                  </a:lnTo>
                  <a:lnTo>
                    <a:pt x="19350" y="9855"/>
                  </a:lnTo>
                  <a:lnTo>
                    <a:pt x="19353" y="9854"/>
                  </a:lnTo>
                  <a:lnTo>
                    <a:pt x="19363" y="9868"/>
                  </a:lnTo>
                  <a:lnTo>
                    <a:pt x="19372" y="9881"/>
                  </a:lnTo>
                  <a:lnTo>
                    <a:pt x="19373" y="9885"/>
                  </a:lnTo>
                  <a:lnTo>
                    <a:pt x="19376" y="9889"/>
                  </a:lnTo>
                  <a:lnTo>
                    <a:pt x="19373" y="9904"/>
                  </a:lnTo>
                  <a:lnTo>
                    <a:pt x="19375" y="9928"/>
                  </a:lnTo>
                  <a:lnTo>
                    <a:pt x="19388" y="9951"/>
                  </a:lnTo>
                  <a:lnTo>
                    <a:pt x="19403" y="9970"/>
                  </a:lnTo>
                  <a:lnTo>
                    <a:pt x="19406" y="9970"/>
                  </a:lnTo>
                  <a:lnTo>
                    <a:pt x="19409" y="9958"/>
                  </a:lnTo>
                  <a:lnTo>
                    <a:pt x="19409" y="9966"/>
                  </a:lnTo>
                  <a:lnTo>
                    <a:pt x="19405" y="9970"/>
                  </a:lnTo>
                  <a:lnTo>
                    <a:pt x="19402" y="9970"/>
                  </a:lnTo>
                  <a:lnTo>
                    <a:pt x="19402" y="9950"/>
                  </a:lnTo>
                  <a:lnTo>
                    <a:pt x="19399" y="9937"/>
                  </a:lnTo>
                  <a:lnTo>
                    <a:pt x="19402" y="9928"/>
                  </a:lnTo>
                  <a:lnTo>
                    <a:pt x="19405" y="9926"/>
                  </a:lnTo>
                  <a:lnTo>
                    <a:pt x="19411" y="9929"/>
                  </a:lnTo>
                  <a:lnTo>
                    <a:pt x="19423" y="9936"/>
                  </a:lnTo>
                  <a:lnTo>
                    <a:pt x="19442" y="9950"/>
                  </a:lnTo>
                  <a:lnTo>
                    <a:pt x="19457" y="9955"/>
                  </a:lnTo>
                  <a:lnTo>
                    <a:pt x="19457" y="9960"/>
                  </a:lnTo>
                  <a:lnTo>
                    <a:pt x="19443" y="9964"/>
                  </a:lnTo>
                  <a:lnTo>
                    <a:pt x="19446" y="9968"/>
                  </a:lnTo>
                  <a:lnTo>
                    <a:pt x="19454" y="9975"/>
                  </a:lnTo>
                  <a:lnTo>
                    <a:pt x="19455" y="9980"/>
                  </a:lnTo>
                  <a:lnTo>
                    <a:pt x="19457" y="9984"/>
                  </a:lnTo>
                  <a:lnTo>
                    <a:pt x="19470" y="10006"/>
                  </a:lnTo>
                  <a:lnTo>
                    <a:pt x="19476" y="10020"/>
                  </a:lnTo>
                  <a:lnTo>
                    <a:pt x="19479" y="10024"/>
                  </a:lnTo>
                  <a:lnTo>
                    <a:pt x="19485" y="10023"/>
                  </a:lnTo>
                  <a:lnTo>
                    <a:pt x="19488" y="10018"/>
                  </a:lnTo>
                  <a:lnTo>
                    <a:pt x="19490" y="10003"/>
                  </a:lnTo>
                  <a:lnTo>
                    <a:pt x="19498" y="9988"/>
                  </a:lnTo>
                  <a:lnTo>
                    <a:pt x="19504" y="9972"/>
                  </a:lnTo>
                  <a:lnTo>
                    <a:pt x="19509" y="9970"/>
                  </a:lnTo>
                  <a:lnTo>
                    <a:pt x="19513" y="9970"/>
                  </a:lnTo>
                  <a:lnTo>
                    <a:pt x="19513" y="9971"/>
                  </a:lnTo>
                  <a:lnTo>
                    <a:pt x="19516" y="9973"/>
                  </a:lnTo>
                  <a:lnTo>
                    <a:pt x="19522" y="9972"/>
                  </a:lnTo>
                  <a:lnTo>
                    <a:pt x="19525" y="9967"/>
                  </a:lnTo>
                  <a:lnTo>
                    <a:pt x="19525" y="9961"/>
                  </a:lnTo>
                  <a:lnTo>
                    <a:pt x="19527" y="9947"/>
                  </a:lnTo>
                  <a:lnTo>
                    <a:pt x="19524" y="9890"/>
                  </a:lnTo>
                  <a:lnTo>
                    <a:pt x="19521" y="9886"/>
                  </a:lnTo>
                  <a:lnTo>
                    <a:pt x="19515" y="9887"/>
                  </a:lnTo>
                  <a:lnTo>
                    <a:pt x="19513" y="9901"/>
                  </a:lnTo>
                  <a:lnTo>
                    <a:pt x="19503" y="9902"/>
                  </a:lnTo>
                  <a:lnTo>
                    <a:pt x="19498" y="9907"/>
                  </a:lnTo>
                  <a:lnTo>
                    <a:pt x="19488" y="9908"/>
                  </a:lnTo>
                  <a:lnTo>
                    <a:pt x="19479" y="9905"/>
                  </a:lnTo>
                  <a:lnTo>
                    <a:pt x="19476" y="9901"/>
                  </a:lnTo>
                  <a:lnTo>
                    <a:pt x="19476" y="9891"/>
                  </a:lnTo>
                  <a:lnTo>
                    <a:pt x="19485" y="9890"/>
                  </a:lnTo>
                  <a:lnTo>
                    <a:pt x="19494" y="9894"/>
                  </a:lnTo>
                  <a:lnTo>
                    <a:pt x="19503" y="9893"/>
                  </a:lnTo>
                  <a:lnTo>
                    <a:pt x="19506" y="9888"/>
                  </a:lnTo>
                  <a:lnTo>
                    <a:pt x="19511" y="9877"/>
                  </a:lnTo>
                  <a:lnTo>
                    <a:pt x="19514" y="9873"/>
                  </a:lnTo>
                  <a:lnTo>
                    <a:pt x="19511" y="9868"/>
                  </a:lnTo>
                  <a:lnTo>
                    <a:pt x="19505" y="9869"/>
                  </a:lnTo>
                  <a:lnTo>
                    <a:pt x="19496" y="9865"/>
                  </a:lnTo>
                  <a:lnTo>
                    <a:pt x="19492" y="9861"/>
                  </a:lnTo>
                  <a:lnTo>
                    <a:pt x="19489" y="9851"/>
                  </a:lnTo>
                  <a:lnTo>
                    <a:pt x="19488" y="9843"/>
                  </a:lnTo>
                  <a:lnTo>
                    <a:pt x="19485" y="9839"/>
                  </a:lnTo>
                  <a:lnTo>
                    <a:pt x="19482" y="9834"/>
                  </a:lnTo>
                  <a:lnTo>
                    <a:pt x="19479" y="9839"/>
                  </a:lnTo>
                  <a:lnTo>
                    <a:pt x="19476" y="9844"/>
                  </a:lnTo>
                  <a:lnTo>
                    <a:pt x="19476" y="9849"/>
                  </a:lnTo>
                  <a:lnTo>
                    <a:pt x="19479" y="9848"/>
                  </a:lnTo>
                  <a:lnTo>
                    <a:pt x="19480" y="9848"/>
                  </a:lnTo>
                  <a:lnTo>
                    <a:pt x="19478" y="9847"/>
                  </a:lnTo>
                  <a:lnTo>
                    <a:pt x="19475" y="9847"/>
                  </a:lnTo>
                  <a:lnTo>
                    <a:pt x="19472" y="9863"/>
                  </a:lnTo>
                  <a:lnTo>
                    <a:pt x="19461" y="9863"/>
                  </a:lnTo>
                  <a:lnTo>
                    <a:pt x="19457" y="9859"/>
                  </a:lnTo>
                  <a:lnTo>
                    <a:pt x="19457" y="9854"/>
                  </a:lnTo>
                  <a:lnTo>
                    <a:pt x="19461" y="9853"/>
                  </a:lnTo>
                  <a:lnTo>
                    <a:pt x="19464" y="9847"/>
                  </a:lnTo>
                  <a:lnTo>
                    <a:pt x="19462" y="9847"/>
                  </a:lnTo>
                  <a:lnTo>
                    <a:pt x="19459" y="9854"/>
                  </a:lnTo>
                  <a:lnTo>
                    <a:pt x="19459" y="9865"/>
                  </a:lnTo>
                  <a:lnTo>
                    <a:pt x="19457" y="9870"/>
                  </a:lnTo>
                  <a:lnTo>
                    <a:pt x="19457" y="9874"/>
                  </a:lnTo>
                  <a:lnTo>
                    <a:pt x="19451" y="9880"/>
                  </a:lnTo>
                  <a:lnTo>
                    <a:pt x="19445" y="9886"/>
                  </a:lnTo>
                  <a:lnTo>
                    <a:pt x="19445" y="9881"/>
                  </a:lnTo>
                  <a:lnTo>
                    <a:pt x="19442" y="9877"/>
                  </a:lnTo>
                  <a:lnTo>
                    <a:pt x="19444" y="9867"/>
                  </a:lnTo>
                  <a:lnTo>
                    <a:pt x="19447" y="9855"/>
                  </a:lnTo>
                  <a:lnTo>
                    <a:pt x="19443" y="9847"/>
                  </a:lnTo>
                  <a:lnTo>
                    <a:pt x="19440" y="9847"/>
                  </a:lnTo>
                  <a:lnTo>
                    <a:pt x="19457" y="9849"/>
                  </a:lnTo>
                  <a:lnTo>
                    <a:pt x="19457" y="9844"/>
                  </a:lnTo>
                  <a:lnTo>
                    <a:pt x="19449" y="9839"/>
                  </a:lnTo>
                  <a:lnTo>
                    <a:pt x="19450" y="9833"/>
                  </a:lnTo>
                  <a:lnTo>
                    <a:pt x="19451" y="9838"/>
                  </a:lnTo>
                  <a:lnTo>
                    <a:pt x="19459" y="9837"/>
                  </a:lnTo>
                  <a:lnTo>
                    <a:pt x="19458" y="9822"/>
                  </a:lnTo>
                  <a:lnTo>
                    <a:pt x="19455" y="9823"/>
                  </a:lnTo>
                  <a:lnTo>
                    <a:pt x="19454" y="9818"/>
                  </a:lnTo>
                  <a:lnTo>
                    <a:pt x="19445" y="9819"/>
                  </a:lnTo>
                  <a:lnTo>
                    <a:pt x="19445" y="9814"/>
                  </a:lnTo>
                  <a:lnTo>
                    <a:pt x="19441" y="9811"/>
                  </a:lnTo>
                  <a:lnTo>
                    <a:pt x="19429" y="9812"/>
                  </a:lnTo>
                  <a:lnTo>
                    <a:pt x="19421" y="9830"/>
                  </a:lnTo>
                  <a:lnTo>
                    <a:pt x="19421" y="9847"/>
                  </a:lnTo>
                  <a:lnTo>
                    <a:pt x="19418" y="9847"/>
                  </a:lnTo>
                  <a:lnTo>
                    <a:pt x="19402" y="9828"/>
                  </a:lnTo>
                  <a:lnTo>
                    <a:pt x="19380" y="9809"/>
                  </a:lnTo>
                  <a:lnTo>
                    <a:pt x="19349" y="9792"/>
                  </a:lnTo>
                  <a:lnTo>
                    <a:pt x="19346" y="9786"/>
                  </a:lnTo>
                  <a:lnTo>
                    <a:pt x="19333" y="9767"/>
                  </a:lnTo>
                  <a:lnTo>
                    <a:pt x="19323" y="9750"/>
                  </a:lnTo>
                  <a:lnTo>
                    <a:pt x="19307" y="9732"/>
                  </a:lnTo>
                  <a:lnTo>
                    <a:pt x="19300" y="9714"/>
                  </a:lnTo>
                  <a:lnTo>
                    <a:pt x="19300" y="9700"/>
                  </a:lnTo>
                  <a:lnTo>
                    <a:pt x="19308" y="9699"/>
                  </a:lnTo>
                  <a:lnTo>
                    <a:pt x="19315" y="9703"/>
                  </a:lnTo>
                  <a:lnTo>
                    <a:pt x="19318" y="9707"/>
                  </a:lnTo>
                  <a:lnTo>
                    <a:pt x="19324" y="9706"/>
                  </a:lnTo>
                  <a:lnTo>
                    <a:pt x="19331" y="9715"/>
                  </a:lnTo>
                  <a:lnTo>
                    <a:pt x="19344" y="9732"/>
                  </a:lnTo>
                  <a:lnTo>
                    <a:pt x="19353" y="9750"/>
                  </a:lnTo>
                  <a:lnTo>
                    <a:pt x="19360" y="9763"/>
                  </a:lnTo>
                  <a:lnTo>
                    <a:pt x="19364" y="9768"/>
                  </a:lnTo>
                  <a:lnTo>
                    <a:pt x="19378" y="9766"/>
                  </a:lnTo>
                  <a:lnTo>
                    <a:pt x="19382" y="9770"/>
                  </a:lnTo>
                  <a:lnTo>
                    <a:pt x="19388" y="9774"/>
                  </a:lnTo>
                  <a:lnTo>
                    <a:pt x="19398" y="9787"/>
                  </a:lnTo>
                  <a:lnTo>
                    <a:pt x="19405" y="9801"/>
                  </a:lnTo>
                  <a:lnTo>
                    <a:pt x="19408" y="9805"/>
                  </a:lnTo>
                  <a:lnTo>
                    <a:pt x="19411" y="9805"/>
                  </a:lnTo>
                  <a:lnTo>
                    <a:pt x="19417" y="9799"/>
                  </a:lnTo>
                  <a:lnTo>
                    <a:pt x="19434" y="9787"/>
                  </a:lnTo>
                  <a:lnTo>
                    <a:pt x="19445" y="9776"/>
                  </a:lnTo>
                  <a:lnTo>
                    <a:pt x="19449" y="9772"/>
                  </a:lnTo>
                  <a:lnTo>
                    <a:pt x="19451" y="9766"/>
                  </a:lnTo>
                  <a:lnTo>
                    <a:pt x="19451" y="9757"/>
                  </a:lnTo>
                  <a:lnTo>
                    <a:pt x="19447" y="9752"/>
                  </a:lnTo>
                  <a:lnTo>
                    <a:pt x="19444" y="9743"/>
                  </a:lnTo>
                  <a:lnTo>
                    <a:pt x="19441" y="9734"/>
                  </a:lnTo>
                  <a:lnTo>
                    <a:pt x="19437" y="9725"/>
                  </a:lnTo>
                  <a:lnTo>
                    <a:pt x="19435" y="9725"/>
                  </a:lnTo>
                  <a:lnTo>
                    <a:pt x="19429" y="9736"/>
                  </a:lnTo>
                  <a:lnTo>
                    <a:pt x="19425" y="9739"/>
                  </a:lnTo>
                  <a:lnTo>
                    <a:pt x="19423" y="9745"/>
                  </a:lnTo>
                  <a:lnTo>
                    <a:pt x="19420" y="9755"/>
                  </a:lnTo>
                  <a:lnTo>
                    <a:pt x="19421" y="9765"/>
                  </a:lnTo>
                  <a:lnTo>
                    <a:pt x="19415" y="9766"/>
                  </a:lnTo>
                  <a:lnTo>
                    <a:pt x="19412" y="9762"/>
                  </a:lnTo>
                  <a:lnTo>
                    <a:pt x="19408" y="9757"/>
                  </a:lnTo>
                  <a:lnTo>
                    <a:pt x="19411" y="9757"/>
                  </a:lnTo>
                  <a:lnTo>
                    <a:pt x="19414" y="9752"/>
                  </a:lnTo>
                  <a:lnTo>
                    <a:pt x="19411" y="9747"/>
                  </a:lnTo>
                  <a:lnTo>
                    <a:pt x="19402" y="9748"/>
                  </a:lnTo>
                  <a:lnTo>
                    <a:pt x="19398" y="9734"/>
                  </a:lnTo>
                  <a:lnTo>
                    <a:pt x="19401" y="9730"/>
                  </a:lnTo>
                  <a:lnTo>
                    <a:pt x="19413" y="9729"/>
                  </a:lnTo>
                  <a:lnTo>
                    <a:pt x="19422" y="9732"/>
                  </a:lnTo>
                  <a:lnTo>
                    <a:pt x="19425" y="9736"/>
                  </a:lnTo>
                  <a:lnTo>
                    <a:pt x="19428" y="9731"/>
                  </a:lnTo>
                  <a:lnTo>
                    <a:pt x="19431" y="9726"/>
                  </a:lnTo>
                  <a:lnTo>
                    <a:pt x="19430" y="9717"/>
                  </a:lnTo>
                  <a:lnTo>
                    <a:pt x="19421" y="9708"/>
                  </a:lnTo>
                  <a:lnTo>
                    <a:pt x="19412" y="9700"/>
                  </a:lnTo>
                  <a:lnTo>
                    <a:pt x="19408" y="9701"/>
                  </a:lnTo>
                  <a:lnTo>
                    <a:pt x="19403" y="9710"/>
                  </a:lnTo>
                  <a:lnTo>
                    <a:pt x="19394" y="9712"/>
                  </a:lnTo>
                  <a:lnTo>
                    <a:pt x="19394" y="9707"/>
                  </a:lnTo>
                  <a:lnTo>
                    <a:pt x="19396" y="9697"/>
                  </a:lnTo>
                  <a:lnTo>
                    <a:pt x="19402" y="9692"/>
                  </a:lnTo>
                  <a:lnTo>
                    <a:pt x="19402" y="9687"/>
                  </a:lnTo>
                  <a:lnTo>
                    <a:pt x="19390" y="9688"/>
                  </a:lnTo>
                  <a:lnTo>
                    <a:pt x="19387" y="9684"/>
                  </a:lnTo>
                  <a:lnTo>
                    <a:pt x="19383" y="9685"/>
                  </a:lnTo>
                  <a:lnTo>
                    <a:pt x="19383" y="9675"/>
                  </a:lnTo>
                  <a:lnTo>
                    <a:pt x="19386" y="9670"/>
                  </a:lnTo>
                  <a:lnTo>
                    <a:pt x="19389" y="9669"/>
                  </a:lnTo>
                  <a:lnTo>
                    <a:pt x="19395" y="9674"/>
                  </a:lnTo>
                  <a:lnTo>
                    <a:pt x="19405" y="9682"/>
                  </a:lnTo>
                  <a:lnTo>
                    <a:pt x="19414" y="9685"/>
                  </a:lnTo>
                  <a:lnTo>
                    <a:pt x="19423" y="9694"/>
                  </a:lnTo>
                  <a:lnTo>
                    <a:pt x="19426" y="9693"/>
                  </a:lnTo>
                  <a:lnTo>
                    <a:pt x="19426" y="9689"/>
                  </a:lnTo>
                  <a:lnTo>
                    <a:pt x="19423" y="9675"/>
                  </a:lnTo>
                  <a:lnTo>
                    <a:pt x="19419" y="9666"/>
                  </a:lnTo>
                  <a:lnTo>
                    <a:pt x="19416" y="9661"/>
                  </a:lnTo>
                  <a:lnTo>
                    <a:pt x="19407" y="9663"/>
                  </a:lnTo>
                  <a:lnTo>
                    <a:pt x="19398" y="9669"/>
                  </a:lnTo>
                  <a:lnTo>
                    <a:pt x="19395" y="9664"/>
                  </a:lnTo>
                  <a:lnTo>
                    <a:pt x="19394" y="9660"/>
                  </a:lnTo>
                  <a:lnTo>
                    <a:pt x="19400" y="9649"/>
                  </a:lnTo>
                  <a:lnTo>
                    <a:pt x="19397" y="9645"/>
                  </a:lnTo>
                  <a:lnTo>
                    <a:pt x="19396" y="9631"/>
                  </a:lnTo>
                  <a:lnTo>
                    <a:pt x="19405" y="9629"/>
                  </a:lnTo>
                  <a:lnTo>
                    <a:pt x="19414" y="9633"/>
                  </a:lnTo>
                  <a:lnTo>
                    <a:pt x="19417" y="9637"/>
                  </a:lnTo>
                  <a:lnTo>
                    <a:pt x="19421" y="9642"/>
                  </a:lnTo>
                  <a:lnTo>
                    <a:pt x="19424" y="9655"/>
                  </a:lnTo>
                  <a:lnTo>
                    <a:pt x="19432" y="9675"/>
                  </a:lnTo>
                  <a:lnTo>
                    <a:pt x="19438" y="9683"/>
                  </a:lnTo>
                  <a:lnTo>
                    <a:pt x="19444" y="9682"/>
                  </a:lnTo>
                  <a:lnTo>
                    <a:pt x="19447" y="9677"/>
                  </a:lnTo>
                  <a:lnTo>
                    <a:pt x="19449" y="9672"/>
                  </a:lnTo>
                  <a:lnTo>
                    <a:pt x="19449" y="9667"/>
                  </a:lnTo>
                  <a:lnTo>
                    <a:pt x="19446" y="9663"/>
                  </a:lnTo>
                  <a:lnTo>
                    <a:pt x="19442" y="9654"/>
                  </a:lnTo>
                  <a:lnTo>
                    <a:pt x="19439" y="9644"/>
                  </a:lnTo>
                  <a:lnTo>
                    <a:pt x="19439" y="9640"/>
                  </a:lnTo>
                  <a:lnTo>
                    <a:pt x="19441" y="9635"/>
                  </a:lnTo>
                  <a:lnTo>
                    <a:pt x="19448" y="9638"/>
                  </a:lnTo>
                  <a:lnTo>
                    <a:pt x="19451" y="9643"/>
                  </a:lnTo>
                  <a:lnTo>
                    <a:pt x="19454" y="9648"/>
                  </a:lnTo>
                  <a:lnTo>
                    <a:pt x="19455" y="9661"/>
                  </a:lnTo>
                  <a:lnTo>
                    <a:pt x="19459" y="9675"/>
                  </a:lnTo>
                  <a:lnTo>
                    <a:pt x="19459" y="9690"/>
                  </a:lnTo>
                  <a:lnTo>
                    <a:pt x="19471" y="9688"/>
                  </a:lnTo>
                  <a:lnTo>
                    <a:pt x="19478" y="9692"/>
                  </a:lnTo>
                  <a:lnTo>
                    <a:pt x="19481" y="9701"/>
                  </a:lnTo>
                  <a:lnTo>
                    <a:pt x="19485" y="9710"/>
                  </a:lnTo>
                  <a:lnTo>
                    <a:pt x="19482" y="9715"/>
                  </a:lnTo>
                  <a:lnTo>
                    <a:pt x="19485" y="9719"/>
                  </a:lnTo>
                  <a:lnTo>
                    <a:pt x="19488" y="9718"/>
                  </a:lnTo>
                  <a:lnTo>
                    <a:pt x="19491" y="9714"/>
                  </a:lnTo>
                  <a:lnTo>
                    <a:pt x="19491" y="9709"/>
                  </a:lnTo>
                  <a:lnTo>
                    <a:pt x="19487" y="9695"/>
                  </a:lnTo>
                  <a:lnTo>
                    <a:pt x="19483" y="9682"/>
                  </a:lnTo>
                  <a:lnTo>
                    <a:pt x="19486" y="9677"/>
                  </a:lnTo>
                  <a:lnTo>
                    <a:pt x="19486" y="9667"/>
                  </a:lnTo>
                  <a:lnTo>
                    <a:pt x="19488" y="9658"/>
                  </a:lnTo>
                  <a:lnTo>
                    <a:pt x="19491" y="9653"/>
                  </a:lnTo>
                  <a:lnTo>
                    <a:pt x="19487" y="9638"/>
                  </a:lnTo>
                  <a:lnTo>
                    <a:pt x="19483" y="9620"/>
                  </a:lnTo>
                  <a:lnTo>
                    <a:pt x="19479" y="9607"/>
                  </a:lnTo>
                  <a:lnTo>
                    <a:pt x="19476" y="9592"/>
                  </a:lnTo>
                  <a:lnTo>
                    <a:pt x="19476" y="9587"/>
                  </a:lnTo>
                  <a:lnTo>
                    <a:pt x="19469" y="9588"/>
                  </a:lnTo>
                  <a:lnTo>
                    <a:pt x="19467" y="9594"/>
                  </a:lnTo>
                  <a:lnTo>
                    <a:pt x="19467" y="9608"/>
                  </a:lnTo>
                  <a:lnTo>
                    <a:pt x="19465" y="9612"/>
                  </a:lnTo>
                  <a:lnTo>
                    <a:pt x="19458" y="9614"/>
                  </a:lnTo>
                  <a:lnTo>
                    <a:pt x="19457" y="9605"/>
                  </a:lnTo>
                  <a:lnTo>
                    <a:pt x="19457" y="9601"/>
                  </a:lnTo>
                  <a:lnTo>
                    <a:pt x="19454" y="9596"/>
                  </a:lnTo>
                  <a:lnTo>
                    <a:pt x="19457" y="9590"/>
                  </a:lnTo>
                  <a:lnTo>
                    <a:pt x="19462" y="9590"/>
                  </a:lnTo>
                  <a:lnTo>
                    <a:pt x="19461" y="9580"/>
                  </a:lnTo>
                  <a:lnTo>
                    <a:pt x="19457" y="9580"/>
                  </a:lnTo>
                  <a:lnTo>
                    <a:pt x="19448" y="9577"/>
                  </a:lnTo>
                  <a:lnTo>
                    <a:pt x="19439" y="9578"/>
                  </a:lnTo>
                  <a:lnTo>
                    <a:pt x="19426" y="9565"/>
                  </a:lnTo>
                  <a:lnTo>
                    <a:pt x="19414" y="9562"/>
                  </a:lnTo>
                  <a:lnTo>
                    <a:pt x="19411" y="9563"/>
                  </a:lnTo>
                  <a:lnTo>
                    <a:pt x="19405" y="9573"/>
                  </a:lnTo>
                  <a:lnTo>
                    <a:pt x="19393" y="9584"/>
                  </a:lnTo>
                  <a:lnTo>
                    <a:pt x="19388" y="9589"/>
                  </a:lnTo>
                  <a:lnTo>
                    <a:pt x="19382" y="9585"/>
                  </a:lnTo>
                  <a:lnTo>
                    <a:pt x="19369" y="9573"/>
                  </a:lnTo>
                  <a:lnTo>
                    <a:pt x="19356" y="9564"/>
                  </a:lnTo>
                  <a:lnTo>
                    <a:pt x="19356" y="9555"/>
                  </a:lnTo>
                  <a:lnTo>
                    <a:pt x="19359" y="9554"/>
                  </a:lnTo>
                  <a:lnTo>
                    <a:pt x="19362" y="9559"/>
                  </a:lnTo>
                  <a:lnTo>
                    <a:pt x="19377" y="9562"/>
                  </a:lnTo>
                  <a:lnTo>
                    <a:pt x="19401" y="9587"/>
                  </a:lnTo>
                  <a:lnTo>
                    <a:pt x="19410" y="9603"/>
                  </a:lnTo>
                  <a:lnTo>
                    <a:pt x="19413" y="9603"/>
                  </a:lnTo>
                  <a:lnTo>
                    <a:pt x="19422" y="9584"/>
                  </a:lnTo>
                  <a:lnTo>
                    <a:pt x="19437" y="9568"/>
                  </a:lnTo>
                  <a:lnTo>
                    <a:pt x="19437" y="9552"/>
                  </a:lnTo>
                  <a:lnTo>
                    <a:pt x="19440" y="9539"/>
                  </a:lnTo>
                  <a:lnTo>
                    <a:pt x="19442" y="9527"/>
                  </a:lnTo>
                  <a:lnTo>
                    <a:pt x="19442" y="9521"/>
                  </a:lnTo>
                  <a:lnTo>
                    <a:pt x="19439" y="9517"/>
                  </a:lnTo>
                  <a:lnTo>
                    <a:pt x="19400" y="9522"/>
                  </a:lnTo>
                  <a:lnTo>
                    <a:pt x="19388" y="9527"/>
                  </a:lnTo>
                  <a:lnTo>
                    <a:pt x="19385" y="9523"/>
                  </a:lnTo>
                  <a:lnTo>
                    <a:pt x="19382" y="9518"/>
                  </a:lnTo>
                  <a:lnTo>
                    <a:pt x="19381" y="9509"/>
                  </a:lnTo>
                  <a:lnTo>
                    <a:pt x="19377" y="9505"/>
                  </a:lnTo>
                  <a:lnTo>
                    <a:pt x="19353" y="9508"/>
                  </a:lnTo>
                  <a:lnTo>
                    <a:pt x="19333" y="9520"/>
                  </a:lnTo>
                  <a:lnTo>
                    <a:pt x="19330" y="9520"/>
                  </a:lnTo>
                  <a:lnTo>
                    <a:pt x="19318" y="9512"/>
                  </a:lnTo>
                  <a:lnTo>
                    <a:pt x="19308" y="9504"/>
                  </a:lnTo>
                  <a:lnTo>
                    <a:pt x="19308" y="9495"/>
                  </a:lnTo>
                  <a:lnTo>
                    <a:pt x="19313" y="9490"/>
                  </a:lnTo>
                  <a:lnTo>
                    <a:pt x="19313" y="9475"/>
                  </a:lnTo>
                  <a:lnTo>
                    <a:pt x="19309" y="9466"/>
                  </a:lnTo>
                  <a:lnTo>
                    <a:pt x="19306" y="9461"/>
                  </a:lnTo>
                  <a:lnTo>
                    <a:pt x="19303" y="9462"/>
                  </a:lnTo>
                  <a:lnTo>
                    <a:pt x="19297" y="9467"/>
                  </a:lnTo>
                  <a:lnTo>
                    <a:pt x="19294" y="9463"/>
                  </a:lnTo>
                  <a:lnTo>
                    <a:pt x="19287" y="9454"/>
                  </a:lnTo>
                  <a:lnTo>
                    <a:pt x="19286" y="9440"/>
                  </a:lnTo>
                  <a:lnTo>
                    <a:pt x="19283" y="9458"/>
                  </a:lnTo>
                  <a:lnTo>
                    <a:pt x="19283" y="9481"/>
                  </a:lnTo>
                  <a:lnTo>
                    <a:pt x="19280" y="9481"/>
                  </a:lnTo>
                  <a:lnTo>
                    <a:pt x="19277" y="9459"/>
                  </a:lnTo>
                  <a:lnTo>
                    <a:pt x="19265" y="9447"/>
                  </a:lnTo>
                  <a:lnTo>
                    <a:pt x="19261" y="9436"/>
                  </a:lnTo>
                  <a:lnTo>
                    <a:pt x="19259" y="9433"/>
                  </a:lnTo>
                  <a:lnTo>
                    <a:pt x="19258" y="9416"/>
                  </a:lnTo>
                  <a:lnTo>
                    <a:pt x="19255" y="9412"/>
                  </a:lnTo>
                  <a:lnTo>
                    <a:pt x="19249" y="9407"/>
                  </a:lnTo>
                  <a:lnTo>
                    <a:pt x="19243" y="9413"/>
                  </a:lnTo>
                  <a:lnTo>
                    <a:pt x="19237" y="9413"/>
                  </a:lnTo>
                  <a:lnTo>
                    <a:pt x="19227" y="9405"/>
                  </a:lnTo>
                  <a:lnTo>
                    <a:pt x="19214" y="9392"/>
                  </a:lnTo>
                  <a:lnTo>
                    <a:pt x="19204" y="9374"/>
                  </a:lnTo>
                  <a:lnTo>
                    <a:pt x="19203" y="9356"/>
                  </a:lnTo>
                  <a:lnTo>
                    <a:pt x="19200" y="9347"/>
                  </a:lnTo>
                  <a:lnTo>
                    <a:pt x="19197" y="9343"/>
                  </a:lnTo>
                  <a:lnTo>
                    <a:pt x="19193" y="9338"/>
                  </a:lnTo>
                  <a:lnTo>
                    <a:pt x="19191" y="9343"/>
                  </a:lnTo>
                  <a:lnTo>
                    <a:pt x="19182" y="9344"/>
                  </a:lnTo>
                  <a:lnTo>
                    <a:pt x="19182" y="9339"/>
                  </a:lnTo>
                  <a:lnTo>
                    <a:pt x="19178" y="9339"/>
                  </a:lnTo>
                  <a:lnTo>
                    <a:pt x="19178" y="9330"/>
                  </a:lnTo>
                  <a:lnTo>
                    <a:pt x="19184" y="9320"/>
                  </a:lnTo>
                  <a:lnTo>
                    <a:pt x="19186" y="9319"/>
                  </a:lnTo>
                  <a:lnTo>
                    <a:pt x="19186" y="9315"/>
                  </a:lnTo>
                  <a:lnTo>
                    <a:pt x="19189" y="9314"/>
                  </a:lnTo>
                  <a:lnTo>
                    <a:pt x="19196" y="9318"/>
                  </a:lnTo>
                  <a:lnTo>
                    <a:pt x="19199" y="9328"/>
                  </a:lnTo>
                  <a:lnTo>
                    <a:pt x="19206" y="9336"/>
                  </a:lnTo>
                  <a:lnTo>
                    <a:pt x="19209" y="9345"/>
                  </a:lnTo>
                  <a:lnTo>
                    <a:pt x="19212" y="9345"/>
                  </a:lnTo>
                  <a:lnTo>
                    <a:pt x="19211" y="9335"/>
                  </a:lnTo>
                  <a:lnTo>
                    <a:pt x="19214" y="9331"/>
                  </a:lnTo>
                  <a:lnTo>
                    <a:pt x="19220" y="9321"/>
                  </a:lnTo>
                  <a:lnTo>
                    <a:pt x="19223" y="9325"/>
                  </a:lnTo>
                  <a:lnTo>
                    <a:pt x="19224" y="9334"/>
                  </a:lnTo>
                  <a:lnTo>
                    <a:pt x="19218" y="9339"/>
                  </a:lnTo>
                  <a:lnTo>
                    <a:pt x="19215" y="9344"/>
                  </a:lnTo>
                  <a:lnTo>
                    <a:pt x="19215" y="9349"/>
                  </a:lnTo>
                  <a:lnTo>
                    <a:pt x="19219" y="9363"/>
                  </a:lnTo>
                  <a:lnTo>
                    <a:pt x="19226" y="9376"/>
                  </a:lnTo>
                  <a:lnTo>
                    <a:pt x="19232" y="9380"/>
                  </a:lnTo>
                  <a:lnTo>
                    <a:pt x="19235" y="9385"/>
                  </a:lnTo>
                  <a:lnTo>
                    <a:pt x="19241" y="9379"/>
                  </a:lnTo>
                  <a:lnTo>
                    <a:pt x="19244" y="9379"/>
                  </a:lnTo>
                  <a:lnTo>
                    <a:pt x="19244" y="9374"/>
                  </a:lnTo>
                  <a:lnTo>
                    <a:pt x="19253" y="9373"/>
                  </a:lnTo>
                  <a:lnTo>
                    <a:pt x="19254" y="9387"/>
                  </a:lnTo>
                  <a:lnTo>
                    <a:pt x="19260" y="9391"/>
                  </a:lnTo>
                  <a:lnTo>
                    <a:pt x="19263" y="9391"/>
                  </a:lnTo>
                  <a:lnTo>
                    <a:pt x="19265" y="9381"/>
                  </a:lnTo>
                  <a:lnTo>
                    <a:pt x="19265" y="9372"/>
                  </a:lnTo>
                  <a:lnTo>
                    <a:pt x="19268" y="9372"/>
                  </a:lnTo>
                  <a:lnTo>
                    <a:pt x="19284" y="9375"/>
                  </a:lnTo>
                  <a:lnTo>
                    <a:pt x="19301" y="9375"/>
                  </a:lnTo>
                  <a:lnTo>
                    <a:pt x="19301" y="9380"/>
                  </a:lnTo>
                  <a:lnTo>
                    <a:pt x="19296" y="9385"/>
                  </a:lnTo>
                  <a:lnTo>
                    <a:pt x="19301" y="9394"/>
                  </a:lnTo>
                  <a:lnTo>
                    <a:pt x="19301" y="9399"/>
                  </a:lnTo>
                  <a:lnTo>
                    <a:pt x="19294" y="9398"/>
                  </a:lnTo>
                  <a:lnTo>
                    <a:pt x="19290" y="9393"/>
                  </a:lnTo>
                  <a:lnTo>
                    <a:pt x="19302" y="9391"/>
                  </a:lnTo>
                  <a:lnTo>
                    <a:pt x="19302" y="9410"/>
                  </a:lnTo>
                  <a:lnTo>
                    <a:pt x="19305" y="9424"/>
                  </a:lnTo>
                  <a:lnTo>
                    <a:pt x="19304" y="9428"/>
                  </a:lnTo>
                  <a:lnTo>
                    <a:pt x="19307" y="9433"/>
                  </a:lnTo>
                  <a:lnTo>
                    <a:pt x="19320" y="9437"/>
                  </a:lnTo>
                  <a:lnTo>
                    <a:pt x="19323" y="9440"/>
                  </a:lnTo>
                  <a:lnTo>
                    <a:pt x="19327" y="9454"/>
                  </a:lnTo>
                  <a:lnTo>
                    <a:pt x="19328" y="9478"/>
                  </a:lnTo>
                  <a:lnTo>
                    <a:pt x="19334" y="9486"/>
                  </a:lnTo>
                  <a:lnTo>
                    <a:pt x="19340" y="9490"/>
                  </a:lnTo>
                  <a:lnTo>
                    <a:pt x="19349" y="9490"/>
                  </a:lnTo>
                  <a:lnTo>
                    <a:pt x="19349" y="9484"/>
                  </a:lnTo>
                  <a:lnTo>
                    <a:pt x="19343" y="9480"/>
                  </a:lnTo>
                  <a:lnTo>
                    <a:pt x="19346" y="9476"/>
                  </a:lnTo>
                  <a:lnTo>
                    <a:pt x="19348" y="9466"/>
                  </a:lnTo>
                  <a:lnTo>
                    <a:pt x="19351" y="9461"/>
                  </a:lnTo>
                  <a:lnTo>
                    <a:pt x="19351" y="9451"/>
                  </a:lnTo>
                  <a:lnTo>
                    <a:pt x="19334" y="9434"/>
                  </a:lnTo>
                  <a:lnTo>
                    <a:pt x="19328" y="9426"/>
                  </a:lnTo>
                  <a:lnTo>
                    <a:pt x="19324" y="9412"/>
                  </a:lnTo>
                  <a:lnTo>
                    <a:pt x="19324" y="9407"/>
                  </a:lnTo>
                  <a:lnTo>
                    <a:pt x="19327" y="9402"/>
                  </a:lnTo>
                  <a:lnTo>
                    <a:pt x="19333" y="9406"/>
                  </a:lnTo>
                  <a:lnTo>
                    <a:pt x="19336" y="9410"/>
                  </a:lnTo>
                  <a:lnTo>
                    <a:pt x="19350" y="9437"/>
                  </a:lnTo>
                  <a:lnTo>
                    <a:pt x="19353" y="9437"/>
                  </a:lnTo>
                  <a:lnTo>
                    <a:pt x="19359" y="9446"/>
                  </a:lnTo>
                  <a:lnTo>
                    <a:pt x="19360" y="9450"/>
                  </a:lnTo>
                  <a:lnTo>
                    <a:pt x="19357" y="9455"/>
                  </a:lnTo>
                  <a:lnTo>
                    <a:pt x="19358" y="9470"/>
                  </a:lnTo>
                  <a:lnTo>
                    <a:pt x="19361" y="9469"/>
                  </a:lnTo>
                  <a:lnTo>
                    <a:pt x="19364" y="9473"/>
                  </a:lnTo>
                  <a:lnTo>
                    <a:pt x="19367" y="9482"/>
                  </a:lnTo>
                  <a:lnTo>
                    <a:pt x="19370" y="9481"/>
                  </a:lnTo>
                  <a:lnTo>
                    <a:pt x="19373" y="9481"/>
                  </a:lnTo>
                  <a:lnTo>
                    <a:pt x="19369" y="9467"/>
                  </a:lnTo>
                  <a:lnTo>
                    <a:pt x="19369" y="9456"/>
                  </a:lnTo>
                  <a:lnTo>
                    <a:pt x="19377" y="9454"/>
                  </a:lnTo>
                  <a:lnTo>
                    <a:pt x="19379" y="9462"/>
                  </a:lnTo>
                  <a:lnTo>
                    <a:pt x="19379" y="9466"/>
                  </a:lnTo>
                  <a:lnTo>
                    <a:pt x="19379" y="9471"/>
                  </a:lnTo>
                  <a:lnTo>
                    <a:pt x="19379" y="9472"/>
                  </a:lnTo>
                  <a:lnTo>
                    <a:pt x="19379" y="9477"/>
                  </a:lnTo>
                  <a:lnTo>
                    <a:pt x="19381" y="9481"/>
                  </a:lnTo>
                  <a:lnTo>
                    <a:pt x="19393" y="9484"/>
                  </a:lnTo>
                  <a:lnTo>
                    <a:pt x="19407" y="9481"/>
                  </a:lnTo>
                  <a:lnTo>
                    <a:pt x="19410" y="9481"/>
                  </a:lnTo>
                  <a:lnTo>
                    <a:pt x="19406" y="9474"/>
                  </a:lnTo>
                  <a:lnTo>
                    <a:pt x="19418" y="9475"/>
                  </a:lnTo>
                  <a:lnTo>
                    <a:pt x="19422" y="9480"/>
                  </a:lnTo>
                  <a:lnTo>
                    <a:pt x="19424" y="9475"/>
                  </a:lnTo>
                  <a:lnTo>
                    <a:pt x="19427" y="9475"/>
                  </a:lnTo>
                  <a:lnTo>
                    <a:pt x="19427" y="9465"/>
                  </a:lnTo>
                  <a:lnTo>
                    <a:pt x="19424" y="9461"/>
                  </a:lnTo>
                  <a:lnTo>
                    <a:pt x="19421" y="9457"/>
                  </a:lnTo>
                  <a:lnTo>
                    <a:pt x="19417" y="9457"/>
                  </a:lnTo>
                  <a:lnTo>
                    <a:pt x="19415" y="9467"/>
                  </a:lnTo>
                  <a:lnTo>
                    <a:pt x="19412" y="9463"/>
                  </a:lnTo>
                  <a:lnTo>
                    <a:pt x="19414" y="9458"/>
                  </a:lnTo>
                  <a:lnTo>
                    <a:pt x="19414" y="9453"/>
                  </a:lnTo>
                  <a:lnTo>
                    <a:pt x="19399" y="9455"/>
                  </a:lnTo>
                  <a:lnTo>
                    <a:pt x="19399" y="9450"/>
                  </a:lnTo>
                  <a:lnTo>
                    <a:pt x="19396" y="9446"/>
                  </a:lnTo>
                  <a:lnTo>
                    <a:pt x="19395" y="9437"/>
                  </a:lnTo>
                  <a:lnTo>
                    <a:pt x="19398" y="9436"/>
                  </a:lnTo>
                  <a:lnTo>
                    <a:pt x="19401" y="9431"/>
                  </a:lnTo>
                  <a:lnTo>
                    <a:pt x="19401" y="9426"/>
                  </a:lnTo>
                  <a:lnTo>
                    <a:pt x="19395" y="9422"/>
                  </a:lnTo>
                  <a:lnTo>
                    <a:pt x="19394" y="9413"/>
                  </a:lnTo>
                  <a:lnTo>
                    <a:pt x="19397" y="9408"/>
                  </a:lnTo>
                  <a:lnTo>
                    <a:pt x="19397" y="9403"/>
                  </a:lnTo>
                  <a:lnTo>
                    <a:pt x="19400" y="9402"/>
                  </a:lnTo>
                  <a:lnTo>
                    <a:pt x="19406" y="9406"/>
                  </a:lnTo>
                  <a:lnTo>
                    <a:pt x="19409" y="9441"/>
                  </a:lnTo>
                  <a:lnTo>
                    <a:pt x="19410" y="9481"/>
                  </a:lnTo>
                  <a:lnTo>
                    <a:pt x="19416" y="9481"/>
                  </a:lnTo>
                  <a:lnTo>
                    <a:pt x="19416" y="9455"/>
                  </a:lnTo>
                  <a:lnTo>
                    <a:pt x="19419" y="9434"/>
                  </a:lnTo>
                  <a:lnTo>
                    <a:pt x="19418" y="9413"/>
                  </a:lnTo>
                  <a:lnTo>
                    <a:pt x="19414" y="9400"/>
                  </a:lnTo>
                  <a:lnTo>
                    <a:pt x="19411" y="9393"/>
                  </a:lnTo>
                  <a:lnTo>
                    <a:pt x="19408" y="9388"/>
                  </a:lnTo>
                  <a:lnTo>
                    <a:pt x="19405" y="9388"/>
                  </a:lnTo>
                  <a:lnTo>
                    <a:pt x="19399" y="9393"/>
                  </a:lnTo>
                  <a:lnTo>
                    <a:pt x="19396" y="9384"/>
                  </a:lnTo>
                  <a:lnTo>
                    <a:pt x="19389" y="9375"/>
                  </a:lnTo>
                  <a:lnTo>
                    <a:pt x="19388" y="9361"/>
                  </a:lnTo>
                  <a:lnTo>
                    <a:pt x="19391" y="9356"/>
                  </a:lnTo>
                  <a:lnTo>
                    <a:pt x="19403" y="9355"/>
                  </a:lnTo>
                  <a:lnTo>
                    <a:pt x="19392" y="9349"/>
                  </a:lnTo>
                  <a:lnTo>
                    <a:pt x="19379" y="9344"/>
                  </a:lnTo>
                  <a:lnTo>
                    <a:pt x="19379" y="9335"/>
                  </a:lnTo>
                  <a:lnTo>
                    <a:pt x="19389" y="9331"/>
                  </a:lnTo>
                  <a:lnTo>
                    <a:pt x="19391" y="9331"/>
                  </a:lnTo>
                  <a:lnTo>
                    <a:pt x="19392" y="9327"/>
                  </a:lnTo>
                  <a:lnTo>
                    <a:pt x="19391" y="9322"/>
                  </a:lnTo>
                  <a:lnTo>
                    <a:pt x="19391" y="9313"/>
                  </a:lnTo>
                  <a:lnTo>
                    <a:pt x="19388" y="9309"/>
                  </a:lnTo>
                  <a:lnTo>
                    <a:pt x="19385" y="9304"/>
                  </a:lnTo>
                  <a:lnTo>
                    <a:pt x="19379" y="9305"/>
                  </a:lnTo>
                  <a:lnTo>
                    <a:pt x="19380" y="9310"/>
                  </a:lnTo>
                  <a:lnTo>
                    <a:pt x="19371" y="9311"/>
                  </a:lnTo>
                  <a:lnTo>
                    <a:pt x="19359" y="9308"/>
                  </a:lnTo>
                  <a:lnTo>
                    <a:pt x="19349" y="9309"/>
                  </a:lnTo>
                  <a:lnTo>
                    <a:pt x="19343" y="9301"/>
                  </a:lnTo>
                  <a:lnTo>
                    <a:pt x="19337" y="9297"/>
                  </a:lnTo>
                  <a:lnTo>
                    <a:pt x="19336" y="9287"/>
                  </a:lnTo>
                  <a:lnTo>
                    <a:pt x="19342" y="9282"/>
                  </a:lnTo>
                  <a:lnTo>
                    <a:pt x="19360" y="9279"/>
                  </a:lnTo>
                  <a:lnTo>
                    <a:pt x="19364" y="9288"/>
                  </a:lnTo>
                  <a:lnTo>
                    <a:pt x="19373" y="9292"/>
                  </a:lnTo>
                  <a:lnTo>
                    <a:pt x="19376" y="9291"/>
                  </a:lnTo>
                  <a:lnTo>
                    <a:pt x="19382" y="9286"/>
                  </a:lnTo>
                  <a:lnTo>
                    <a:pt x="19391" y="9285"/>
                  </a:lnTo>
                  <a:lnTo>
                    <a:pt x="19397" y="9299"/>
                  </a:lnTo>
                  <a:lnTo>
                    <a:pt x="19401" y="9303"/>
                  </a:lnTo>
                  <a:lnTo>
                    <a:pt x="19404" y="9307"/>
                  </a:lnTo>
                  <a:lnTo>
                    <a:pt x="19407" y="9316"/>
                  </a:lnTo>
                  <a:lnTo>
                    <a:pt x="19410" y="9316"/>
                  </a:lnTo>
                  <a:lnTo>
                    <a:pt x="19413" y="9306"/>
                  </a:lnTo>
                  <a:lnTo>
                    <a:pt x="19416" y="9296"/>
                  </a:lnTo>
                  <a:lnTo>
                    <a:pt x="19418" y="9282"/>
                  </a:lnTo>
                  <a:lnTo>
                    <a:pt x="19417" y="9263"/>
                  </a:lnTo>
                  <a:lnTo>
                    <a:pt x="19419" y="9253"/>
                  </a:lnTo>
                  <a:lnTo>
                    <a:pt x="19419" y="9248"/>
                  </a:lnTo>
                  <a:lnTo>
                    <a:pt x="19416" y="9244"/>
                  </a:lnTo>
                  <a:lnTo>
                    <a:pt x="19413" y="9245"/>
                  </a:lnTo>
                  <a:lnTo>
                    <a:pt x="19410" y="9250"/>
                  </a:lnTo>
                  <a:lnTo>
                    <a:pt x="19407" y="9259"/>
                  </a:lnTo>
                  <a:lnTo>
                    <a:pt x="19399" y="9265"/>
                  </a:lnTo>
                  <a:lnTo>
                    <a:pt x="19396" y="9270"/>
                  </a:lnTo>
                  <a:lnTo>
                    <a:pt x="19393" y="9265"/>
                  </a:lnTo>
                  <a:lnTo>
                    <a:pt x="19386" y="9257"/>
                  </a:lnTo>
                  <a:lnTo>
                    <a:pt x="19377" y="9244"/>
                  </a:lnTo>
                  <a:lnTo>
                    <a:pt x="19376" y="9240"/>
                  </a:lnTo>
                  <a:lnTo>
                    <a:pt x="19382" y="9238"/>
                  </a:lnTo>
                  <a:lnTo>
                    <a:pt x="19391" y="9242"/>
                  </a:lnTo>
                  <a:lnTo>
                    <a:pt x="19401" y="9245"/>
                  </a:lnTo>
                  <a:lnTo>
                    <a:pt x="19404" y="9245"/>
                  </a:lnTo>
                  <a:lnTo>
                    <a:pt x="19403" y="9241"/>
                  </a:lnTo>
                  <a:lnTo>
                    <a:pt x="19406" y="9236"/>
                  </a:lnTo>
                  <a:lnTo>
                    <a:pt x="19403" y="9231"/>
                  </a:lnTo>
                  <a:lnTo>
                    <a:pt x="19400" y="9227"/>
                  </a:lnTo>
                  <a:lnTo>
                    <a:pt x="19381" y="9220"/>
                  </a:lnTo>
                  <a:lnTo>
                    <a:pt x="19363" y="9217"/>
                  </a:lnTo>
                  <a:lnTo>
                    <a:pt x="19357" y="9213"/>
                  </a:lnTo>
                  <a:lnTo>
                    <a:pt x="19367" y="9218"/>
                  </a:lnTo>
                  <a:lnTo>
                    <a:pt x="19379" y="9219"/>
                  </a:lnTo>
                  <a:lnTo>
                    <a:pt x="19379" y="9224"/>
                  </a:lnTo>
                  <a:lnTo>
                    <a:pt x="19367" y="9233"/>
                  </a:lnTo>
                  <a:lnTo>
                    <a:pt x="19363" y="9237"/>
                  </a:lnTo>
                  <a:lnTo>
                    <a:pt x="19359" y="9242"/>
                  </a:lnTo>
                  <a:lnTo>
                    <a:pt x="19351" y="9243"/>
                  </a:lnTo>
                  <a:lnTo>
                    <a:pt x="19344" y="9238"/>
                  </a:lnTo>
                  <a:lnTo>
                    <a:pt x="19343" y="9224"/>
                  </a:lnTo>
                  <a:lnTo>
                    <a:pt x="19339" y="9220"/>
                  </a:lnTo>
                  <a:lnTo>
                    <a:pt x="19327" y="9212"/>
                  </a:lnTo>
                  <a:lnTo>
                    <a:pt x="19320" y="9209"/>
                  </a:lnTo>
                  <a:lnTo>
                    <a:pt x="19318" y="9213"/>
                  </a:lnTo>
                  <a:lnTo>
                    <a:pt x="19314" y="9214"/>
                  </a:lnTo>
                  <a:lnTo>
                    <a:pt x="19315" y="9218"/>
                  </a:lnTo>
                  <a:lnTo>
                    <a:pt x="19312" y="9233"/>
                  </a:lnTo>
                  <a:lnTo>
                    <a:pt x="19313" y="9242"/>
                  </a:lnTo>
                  <a:lnTo>
                    <a:pt x="19310" y="9248"/>
                  </a:lnTo>
                  <a:lnTo>
                    <a:pt x="19310" y="9252"/>
                  </a:lnTo>
                  <a:lnTo>
                    <a:pt x="19307" y="9248"/>
                  </a:lnTo>
                  <a:lnTo>
                    <a:pt x="19303" y="9234"/>
                  </a:lnTo>
                  <a:lnTo>
                    <a:pt x="19305" y="9224"/>
                  </a:lnTo>
                  <a:lnTo>
                    <a:pt x="19301" y="9225"/>
                  </a:lnTo>
                  <a:lnTo>
                    <a:pt x="19301" y="9220"/>
                  </a:lnTo>
                  <a:lnTo>
                    <a:pt x="19296" y="9225"/>
                  </a:lnTo>
                  <a:lnTo>
                    <a:pt x="19293" y="9226"/>
                  </a:lnTo>
                  <a:lnTo>
                    <a:pt x="19293" y="9212"/>
                  </a:lnTo>
                  <a:lnTo>
                    <a:pt x="19302" y="9210"/>
                  </a:lnTo>
                  <a:lnTo>
                    <a:pt x="19308" y="9201"/>
                  </a:lnTo>
                  <a:lnTo>
                    <a:pt x="19311" y="9200"/>
                  </a:lnTo>
                  <a:lnTo>
                    <a:pt x="19308" y="9196"/>
                  </a:lnTo>
                  <a:lnTo>
                    <a:pt x="19304" y="9191"/>
                  </a:lnTo>
                  <a:lnTo>
                    <a:pt x="19298" y="9187"/>
                  </a:lnTo>
                  <a:lnTo>
                    <a:pt x="19289" y="9184"/>
                  </a:lnTo>
                  <a:lnTo>
                    <a:pt x="19277" y="9185"/>
                  </a:lnTo>
                  <a:lnTo>
                    <a:pt x="19278" y="9204"/>
                  </a:lnTo>
                  <a:lnTo>
                    <a:pt x="19281" y="9213"/>
                  </a:lnTo>
                  <a:lnTo>
                    <a:pt x="19282" y="9222"/>
                  </a:lnTo>
                  <a:lnTo>
                    <a:pt x="19273" y="9224"/>
                  </a:lnTo>
                  <a:lnTo>
                    <a:pt x="19266" y="9220"/>
                  </a:lnTo>
                  <a:lnTo>
                    <a:pt x="19266" y="9215"/>
                  </a:lnTo>
                  <a:lnTo>
                    <a:pt x="19263" y="9215"/>
                  </a:lnTo>
                  <a:lnTo>
                    <a:pt x="19261" y="9178"/>
                  </a:lnTo>
                  <a:lnTo>
                    <a:pt x="19264" y="9168"/>
                  </a:lnTo>
                  <a:lnTo>
                    <a:pt x="19264" y="9163"/>
                  </a:lnTo>
                  <a:lnTo>
                    <a:pt x="19267" y="9167"/>
                  </a:lnTo>
                  <a:lnTo>
                    <a:pt x="19267" y="9176"/>
                  </a:lnTo>
                  <a:lnTo>
                    <a:pt x="19276" y="9176"/>
                  </a:lnTo>
                  <a:lnTo>
                    <a:pt x="19275" y="9152"/>
                  </a:lnTo>
                  <a:lnTo>
                    <a:pt x="19272" y="9148"/>
                  </a:lnTo>
                  <a:lnTo>
                    <a:pt x="19269" y="9143"/>
                  </a:lnTo>
                  <a:lnTo>
                    <a:pt x="19260" y="9145"/>
                  </a:lnTo>
                  <a:lnTo>
                    <a:pt x="19250" y="9141"/>
                  </a:lnTo>
                  <a:lnTo>
                    <a:pt x="19241" y="9138"/>
                  </a:lnTo>
                  <a:lnTo>
                    <a:pt x="19238" y="9133"/>
                  </a:lnTo>
                  <a:lnTo>
                    <a:pt x="19234" y="9128"/>
                  </a:lnTo>
                  <a:lnTo>
                    <a:pt x="19233" y="9105"/>
                  </a:lnTo>
                  <a:lnTo>
                    <a:pt x="19230" y="9101"/>
                  </a:lnTo>
                  <a:lnTo>
                    <a:pt x="19218" y="9102"/>
                  </a:lnTo>
                  <a:lnTo>
                    <a:pt x="19215" y="9107"/>
                  </a:lnTo>
                  <a:lnTo>
                    <a:pt x="19215" y="9112"/>
                  </a:lnTo>
                  <a:lnTo>
                    <a:pt x="19219" y="9116"/>
                  </a:lnTo>
                  <a:lnTo>
                    <a:pt x="19222" y="9121"/>
                  </a:lnTo>
                  <a:lnTo>
                    <a:pt x="19223" y="9130"/>
                  </a:lnTo>
                  <a:lnTo>
                    <a:pt x="19216" y="9126"/>
                  </a:lnTo>
                  <a:lnTo>
                    <a:pt x="19210" y="9118"/>
                  </a:lnTo>
                  <a:lnTo>
                    <a:pt x="19206" y="9113"/>
                  </a:lnTo>
                  <a:lnTo>
                    <a:pt x="19203" y="9109"/>
                  </a:lnTo>
                  <a:lnTo>
                    <a:pt x="19194" y="9110"/>
                  </a:lnTo>
                  <a:lnTo>
                    <a:pt x="19191" y="9115"/>
                  </a:lnTo>
                  <a:lnTo>
                    <a:pt x="19188" y="9116"/>
                  </a:lnTo>
                  <a:lnTo>
                    <a:pt x="19189" y="9120"/>
                  </a:lnTo>
                  <a:lnTo>
                    <a:pt x="19186" y="9125"/>
                  </a:lnTo>
                  <a:lnTo>
                    <a:pt x="19186" y="9130"/>
                  </a:lnTo>
                  <a:lnTo>
                    <a:pt x="19203" y="9134"/>
                  </a:lnTo>
                  <a:lnTo>
                    <a:pt x="19223" y="9148"/>
                  </a:lnTo>
                  <a:lnTo>
                    <a:pt x="19223" y="9152"/>
                  </a:lnTo>
                  <a:lnTo>
                    <a:pt x="19205" y="9167"/>
                  </a:lnTo>
                  <a:lnTo>
                    <a:pt x="19198" y="9172"/>
                  </a:lnTo>
                  <a:lnTo>
                    <a:pt x="19207" y="9180"/>
                  </a:lnTo>
                  <a:lnTo>
                    <a:pt x="19206" y="9190"/>
                  </a:lnTo>
                  <a:lnTo>
                    <a:pt x="19202" y="9190"/>
                  </a:lnTo>
                  <a:lnTo>
                    <a:pt x="19198" y="9185"/>
                  </a:lnTo>
                  <a:lnTo>
                    <a:pt x="19192" y="9186"/>
                  </a:lnTo>
                  <a:lnTo>
                    <a:pt x="19186" y="9182"/>
                  </a:lnTo>
                  <a:lnTo>
                    <a:pt x="19182" y="9178"/>
                  </a:lnTo>
                  <a:lnTo>
                    <a:pt x="19179" y="9173"/>
                  </a:lnTo>
                  <a:lnTo>
                    <a:pt x="19178" y="9155"/>
                  </a:lnTo>
                  <a:lnTo>
                    <a:pt x="19168" y="9132"/>
                  </a:lnTo>
                  <a:lnTo>
                    <a:pt x="19164" y="9118"/>
                  </a:lnTo>
                  <a:lnTo>
                    <a:pt x="19161" y="9114"/>
                  </a:lnTo>
                  <a:lnTo>
                    <a:pt x="19152" y="9115"/>
                  </a:lnTo>
                  <a:lnTo>
                    <a:pt x="19140" y="9115"/>
                  </a:lnTo>
                  <a:lnTo>
                    <a:pt x="19132" y="9114"/>
                  </a:lnTo>
                  <a:lnTo>
                    <a:pt x="19128" y="9114"/>
                  </a:lnTo>
                  <a:lnTo>
                    <a:pt x="19126" y="9126"/>
                  </a:lnTo>
                  <a:lnTo>
                    <a:pt x="19123" y="9130"/>
                  </a:lnTo>
                  <a:lnTo>
                    <a:pt x="19114" y="9128"/>
                  </a:lnTo>
                  <a:lnTo>
                    <a:pt x="19110" y="9120"/>
                  </a:lnTo>
                  <a:lnTo>
                    <a:pt x="19104" y="9121"/>
                  </a:lnTo>
                  <a:lnTo>
                    <a:pt x="19101" y="9113"/>
                  </a:lnTo>
                  <a:lnTo>
                    <a:pt x="19102" y="9114"/>
                  </a:lnTo>
                  <a:lnTo>
                    <a:pt x="19099" y="9114"/>
                  </a:lnTo>
                  <a:lnTo>
                    <a:pt x="19093" y="9133"/>
                  </a:lnTo>
                  <a:lnTo>
                    <a:pt x="19081" y="9136"/>
                  </a:lnTo>
                  <a:lnTo>
                    <a:pt x="19075" y="9136"/>
                  </a:lnTo>
                  <a:lnTo>
                    <a:pt x="19069" y="9133"/>
                  </a:lnTo>
                  <a:lnTo>
                    <a:pt x="19065" y="9130"/>
                  </a:lnTo>
                  <a:lnTo>
                    <a:pt x="19068" y="9125"/>
                  </a:lnTo>
                  <a:lnTo>
                    <a:pt x="19074" y="9120"/>
                  </a:lnTo>
                  <a:lnTo>
                    <a:pt x="19080" y="9117"/>
                  </a:lnTo>
                  <a:lnTo>
                    <a:pt x="19082" y="9114"/>
                  </a:lnTo>
                  <a:lnTo>
                    <a:pt x="19078" y="9114"/>
                  </a:lnTo>
                  <a:lnTo>
                    <a:pt x="19075" y="9114"/>
                  </a:lnTo>
                  <a:lnTo>
                    <a:pt x="19071" y="9114"/>
                  </a:lnTo>
                  <a:lnTo>
                    <a:pt x="19050" y="9080"/>
                  </a:lnTo>
                  <a:lnTo>
                    <a:pt x="19037" y="9058"/>
                  </a:lnTo>
                  <a:lnTo>
                    <a:pt x="19036" y="9049"/>
                  </a:lnTo>
                  <a:lnTo>
                    <a:pt x="19039" y="9036"/>
                  </a:lnTo>
                  <a:lnTo>
                    <a:pt x="19042" y="9030"/>
                  </a:lnTo>
                  <a:lnTo>
                    <a:pt x="19045" y="9025"/>
                  </a:lnTo>
                  <a:lnTo>
                    <a:pt x="19041" y="9006"/>
                  </a:lnTo>
                  <a:lnTo>
                    <a:pt x="19034" y="8988"/>
                  </a:lnTo>
                  <a:lnTo>
                    <a:pt x="19027" y="8979"/>
                  </a:lnTo>
                  <a:lnTo>
                    <a:pt x="19024" y="8979"/>
                  </a:lnTo>
                  <a:lnTo>
                    <a:pt x="19018" y="8975"/>
                  </a:lnTo>
                  <a:lnTo>
                    <a:pt x="19015" y="8975"/>
                  </a:lnTo>
                  <a:lnTo>
                    <a:pt x="19015" y="8980"/>
                  </a:lnTo>
                  <a:lnTo>
                    <a:pt x="19013" y="8990"/>
                  </a:lnTo>
                  <a:lnTo>
                    <a:pt x="19013" y="9004"/>
                  </a:lnTo>
                  <a:lnTo>
                    <a:pt x="19005" y="9010"/>
                  </a:lnTo>
                  <a:lnTo>
                    <a:pt x="18993" y="9020"/>
                  </a:lnTo>
                  <a:lnTo>
                    <a:pt x="18985" y="9041"/>
                  </a:lnTo>
                  <a:lnTo>
                    <a:pt x="18977" y="9056"/>
                  </a:lnTo>
                  <a:lnTo>
                    <a:pt x="18962" y="9063"/>
                  </a:lnTo>
                  <a:lnTo>
                    <a:pt x="18953" y="9069"/>
                  </a:lnTo>
                  <a:lnTo>
                    <a:pt x="18953" y="9073"/>
                  </a:lnTo>
                  <a:lnTo>
                    <a:pt x="18951" y="9074"/>
                  </a:lnTo>
                  <a:lnTo>
                    <a:pt x="18941" y="9079"/>
                  </a:lnTo>
                  <a:lnTo>
                    <a:pt x="18923" y="9081"/>
                  </a:lnTo>
                  <a:lnTo>
                    <a:pt x="18914" y="9078"/>
                  </a:lnTo>
                  <a:lnTo>
                    <a:pt x="18902" y="9079"/>
                  </a:lnTo>
                  <a:lnTo>
                    <a:pt x="18899" y="9075"/>
                  </a:lnTo>
                  <a:lnTo>
                    <a:pt x="18907" y="9065"/>
                  </a:lnTo>
                  <a:lnTo>
                    <a:pt x="18932" y="9062"/>
                  </a:lnTo>
                  <a:lnTo>
                    <a:pt x="18931" y="9057"/>
                  </a:lnTo>
                  <a:lnTo>
                    <a:pt x="18928" y="9052"/>
                  </a:lnTo>
                  <a:lnTo>
                    <a:pt x="18922" y="9049"/>
                  </a:lnTo>
                  <a:lnTo>
                    <a:pt x="18913" y="9045"/>
                  </a:lnTo>
                  <a:lnTo>
                    <a:pt x="18902" y="9032"/>
                  </a:lnTo>
                  <a:lnTo>
                    <a:pt x="18893" y="9024"/>
                  </a:lnTo>
                  <a:lnTo>
                    <a:pt x="18887" y="9019"/>
                  </a:lnTo>
                  <a:lnTo>
                    <a:pt x="18884" y="9009"/>
                  </a:lnTo>
                  <a:lnTo>
                    <a:pt x="18883" y="8992"/>
                  </a:lnTo>
                  <a:lnTo>
                    <a:pt x="18886" y="8992"/>
                  </a:lnTo>
                  <a:lnTo>
                    <a:pt x="18889" y="8994"/>
                  </a:lnTo>
                  <a:lnTo>
                    <a:pt x="18892" y="9002"/>
                  </a:lnTo>
                  <a:lnTo>
                    <a:pt x="18895" y="9003"/>
                  </a:lnTo>
                  <a:lnTo>
                    <a:pt x="18899" y="9008"/>
                  </a:lnTo>
                  <a:lnTo>
                    <a:pt x="18902" y="9017"/>
                  </a:lnTo>
                  <a:lnTo>
                    <a:pt x="18908" y="9026"/>
                  </a:lnTo>
                  <a:lnTo>
                    <a:pt x="18915" y="9026"/>
                  </a:lnTo>
                  <a:lnTo>
                    <a:pt x="18914" y="9021"/>
                  </a:lnTo>
                  <a:lnTo>
                    <a:pt x="18908" y="9008"/>
                  </a:lnTo>
                  <a:lnTo>
                    <a:pt x="18901" y="8994"/>
                  </a:lnTo>
                  <a:lnTo>
                    <a:pt x="18900" y="8980"/>
                  </a:lnTo>
                  <a:lnTo>
                    <a:pt x="18902" y="8961"/>
                  </a:lnTo>
                  <a:lnTo>
                    <a:pt x="18904" y="8946"/>
                  </a:lnTo>
                  <a:lnTo>
                    <a:pt x="18907" y="8927"/>
                  </a:lnTo>
                  <a:lnTo>
                    <a:pt x="18909" y="8912"/>
                  </a:lnTo>
                  <a:lnTo>
                    <a:pt x="18906" y="8908"/>
                  </a:lnTo>
                  <a:lnTo>
                    <a:pt x="18905" y="8887"/>
                  </a:lnTo>
                  <a:lnTo>
                    <a:pt x="18908" y="8870"/>
                  </a:lnTo>
                  <a:lnTo>
                    <a:pt x="18911" y="8870"/>
                  </a:lnTo>
                  <a:lnTo>
                    <a:pt x="18913" y="8876"/>
                  </a:lnTo>
                  <a:lnTo>
                    <a:pt x="18913" y="8878"/>
                  </a:lnTo>
                  <a:lnTo>
                    <a:pt x="18907" y="8877"/>
                  </a:lnTo>
                  <a:lnTo>
                    <a:pt x="18904" y="8874"/>
                  </a:lnTo>
                  <a:lnTo>
                    <a:pt x="18904" y="8870"/>
                  </a:lnTo>
                  <a:lnTo>
                    <a:pt x="18907" y="8870"/>
                  </a:lnTo>
                  <a:lnTo>
                    <a:pt x="18913" y="8864"/>
                  </a:lnTo>
                  <a:lnTo>
                    <a:pt x="18909" y="8860"/>
                  </a:lnTo>
                  <a:lnTo>
                    <a:pt x="18906" y="8856"/>
                  </a:lnTo>
                  <a:lnTo>
                    <a:pt x="18906" y="8851"/>
                  </a:lnTo>
                  <a:lnTo>
                    <a:pt x="18911" y="8832"/>
                  </a:lnTo>
                  <a:lnTo>
                    <a:pt x="18913" y="8817"/>
                  </a:lnTo>
                  <a:lnTo>
                    <a:pt x="18912" y="8813"/>
                  </a:lnTo>
                  <a:lnTo>
                    <a:pt x="18911" y="8809"/>
                  </a:lnTo>
                  <a:lnTo>
                    <a:pt x="18911" y="8748"/>
                  </a:lnTo>
                  <a:lnTo>
                    <a:pt x="18909" y="8748"/>
                  </a:lnTo>
                  <a:lnTo>
                    <a:pt x="18918" y="8770"/>
                  </a:lnTo>
                  <a:lnTo>
                    <a:pt x="18921" y="8784"/>
                  </a:lnTo>
                  <a:lnTo>
                    <a:pt x="18921" y="8795"/>
                  </a:lnTo>
                  <a:lnTo>
                    <a:pt x="18925" y="8798"/>
                  </a:lnTo>
                  <a:lnTo>
                    <a:pt x="18922" y="8810"/>
                  </a:lnTo>
                  <a:lnTo>
                    <a:pt x="18919" y="8816"/>
                  </a:lnTo>
                  <a:lnTo>
                    <a:pt x="18919" y="8821"/>
                  </a:lnTo>
                  <a:lnTo>
                    <a:pt x="18926" y="8829"/>
                  </a:lnTo>
                  <a:lnTo>
                    <a:pt x="18929" y="8829"/>
                  </a:lnTo>
                  <a:lnTo>
                    <a:pt x="18935" y="8824"/>
                  </a:lnTo>
                  <a:lnTo>
                    <a:pt x="18940" y="8819"/>
                  </a:lnTo>
                  <a:lnTo>
                    <a:pt x="18923" y="8805"/>
                  </a:lnTo>
                  <a:lnTo>
                    <a:pt x="18911" y="8804"/>
                  </a:lnTo>
                  <a:lnTo>
                    <a:pt x="18911" y="8800"/>
                  </a:lnTo>
                  <a:lnTo>
                    <a:pt x="18934" y="8798"/>
                  </a:lnTo>
                  <a:lnTo>
                    <a:pt x="18946" y="8794"/>
                  </a:lnTo>
                  <a:lnTo>
                    <a:pt x="18951" y="8793"/>
                  </a:lnTo>
                  <a:lnTo>
                    <a:pt x="18956" y="8793"/>
                  </a:lnTo>
                  <a:lnTo>
                    <a:pt x="18960" y="8802"/>
                  </a:lnTo>
                  <a:lnTo>
                    <a:pt x="18958" y="8811"/>
                  </a:lnTo>
                  <a:lnTo>
                    <a:pt x="18958" y="8817"/>
                  </a:lnTo>
                  <a:lnTo>
                    <a:pt x="18947" y="8827"/>
                  </a:lnTo>
                  <a:lnTo>
                    <a:pt x="18935" y="8838"/>
                  </a:lnTo>
                  <a:lnTo>
                    <a:pt x="18932" y="8843"/>
                  </a:lnTo>
                  <a:lnTo>
                    <a:pt x="18930" y="8852"/>
                  </a:lnTo>
                  <a:lnTo>
                    <a:pt x="18931" y="8870"/>
                  </a:lnTo>
                  <a:lnTo>
                    <a:pt x="18934" y="8870"/>
                  </a:lnTo>
                  <a:lnTo>
                    <a:pt x="18942" y="8851"/>
                  </a:lnTo>
                  <a:lnTo>
                    <a:pt x="18951" y="8836"/>
                  </a:lnTo>
                  <a:lnTo>
                    <a:pt x="18956" y="8850"/>
                  </a:lnTo>
                  <a:lnTo>
                    <a:pt x="18957" y="8870"/>
                  </a:lnTo>
                  <a:lnTo>
                    <a:pt x="18960" y="8870"/>
                  </a:lnTo>
                  <a:lnTo>
                    <a:pt x="18960" y="8859"/>
                  </a:lnTo>
                  <a:lnTo>
                    <a:pt x="18949" y="8872"/>
                  </a:lnTo>
                  <a:lnTo>
                    <a:pt x="18938" y="8884"/>
                  </a:lnTo>
                  <a:lnTo>
                    <a:pt x="18935" y="8887"/>
                  </a:lnTo>
                  <a:lnTo>
                    <a:pt x="18923" y="8892"/>
                  </a:lnTo>
                  <a:lnTo>
                    <a:pt x="18911" y="8887"/>
                  </a:lnTo>
                  <a:lnTo>
                    <a:pt x="18911" y="8870"/>
                  </a:lnTo>
                  <a:lnTo>
                    <a:pt x="18920" y="8870"/>
                  </a:lnTo>
                  <a:lnTo>
                    <a:pt x="18924" y="8895"/>
                  </a:lnTo>
                  <a:lnTo>
                    <a:pt x="18924" y="8910"/>
                  </a:lnTo>
                  <a:lnTo>
                    <a:pt x="18921" y="8918"/>
                  </a:lnTo>
                  <a:lnTo>
                    <a:pt x="18916" y="8929"/>
                  </a:lnTo>
                  <a:lnTo>
                    <a:pt x="18917" y="8958"/>
                  </a:lnTo>
                  <a:lnTo>
                    <a:pt x="18925" y="8991"/>
                  </a:lnTo>
                  <a:lnTo>
                    <a:pt x="18939" y="9027"/>
                  </a:lnTo>
                  <a:lnTo>
                    <a:pt x="18942" y="9032"/>
                  </a:lnTo>
                  <a:lnTo>
                    <a:pt x="18949" y="9041"/>
                  </a:lnTo>
                  <a:lnTo>
                    <a:pt x="18961" y="9044"/>
                  </a:lnTo>
                  <a:lnTo>
                    <a:pt x="18970" y="9033"/>
                  </a:lnTo>
                  <a:lnTo>
                    <a:pt x="18975" y="9023"/>
                  </a:lnTo>
                  <a:lnTo>
                    <a:pt x="18984" y="9012"/>
                  </a:lnTo>
                  <a:lnTo>
                    <a:pt x="18986" y="9003"/>
                  </a:lnTo>
                  <a:lnTo>
                    <a:pt x="18985" y="8984"/>
                  </a:lnTo>
                  <a:lnTo>
                    <a:pt x="18987" y="8965"/>
                  </a:lnTo>
                  <a:lnTo>
                    <a:pt x="18984" y="8961"/>
                  </a:lnTo>
                  <a:lnTo>
                    <a:pt x="18975" y="8966"/>
                  </a:lnTo>
                  <a:lnTo>
                    <a:pt x="18972" y="8982"/>
                  </a:lnTo>
                  <a:lnTo>
                    <a:pt x="18972" y="8992"/>
                  </a:lnTo>
                  <a:lnTo>
                    <a:pt x="18974" y="8992"/>
                  </a:lnTo>
                  <a:lnTo>
                    <a:pt x="18983" y="8966"/>
                  </a:lnTo>
                  <a:lnTo>
                    <a:pt x="18992" y="8955"/>
                  </a:lnTo>
                  <a:lnTo>
                    <a:pt x="18994" y="8983"/>
                  </a:lnTo>
                  <a:lnTo>
                    <a:pt x="18991" y="8990"/>
                  </a:lnTo>
                  <a:lnTo>
                    <a:pt x="18994" y="8989"/>
                  </a:lnTo>
                  <a:lnTo>
                    <a:pt x="18995" y="8993"/>
                  </a:lnTo>
                  <a:lnTo>
                    <a:pt x="19001" y="8987"/>
                  </a:lnTo>
                  <a:lnTo>
                    <a:pt x="19003" y="8982"/>
                  </a:lnTo>
                  <a:lnTo>
                    <a:pt x="19000" y="8977"/>
                  </a:lnTo>
                  <a:lnTo>
                    <a:pt x="19005" y="8963"/>
                  </a:lnTo>
                  <a:lnTo>
                    <a:pt x="19007" y="8943"/>
                  </a:lnTo>
                  <a:lnTo>
                    <a:pt x="19009" y="8923"/>
                  </a:lnTo>
                  <a:lnTo>
                    <a:pt x="19012" y="8909"/>
                  </a:lnTo>
                  <a:lnTo>
                    <a:pt x="19014" y="8904"/>
                  </a:lnTo>
                  <a:lnTo>
                    <a:pt x="19017" y="8899"/>
                  </a:lnTo>
                  <a:lnTo>
                    <a:pt x="19019" y="8937"/>
                  </a:lnTo>
                  <a:lnTo>
                    <a:pt x="19022" y="8941"/>
                  </a:lnTo>
                  <a:lnTo>
                    <a:pt x="19032" y="8959"/>
                  </a:lnTo>
                  <a:lnTo>
                    <a:pt x="19045" y="8981"/>
                  </a:lnTo>
                  <a:lnTo>
                    <a:pt x="19049" y="8985"/>
                  </a:lnTo>
                  <a:lnTo>
                    <a:pt x="19053" y="8999"/>
                  </a:lnTo>
                  <a:lnTo>
                    <a:pt x="19053" y="9018"/>
                  </a:lnTo>
                  <a:lnTo>
                    <a:pt x="19057" y="9018"/>
                  </a:lnTo>
                  <a:lnTo>
                    <a:pt x="19060" y="9022"/>
                  </a:lnTo>
                  <a:lnTo>
                    <a:pt x="19069" y="9021"/>
                  </a:lnTo>
                  <a:lnTo>
                    <a:pt x="19068" y="9011"/>
                  </a:lnTo>
                  <a:lnTo>
                    <a:pt x="19071" y="9011"/>
                  </a:lnTo>
                  <a:lnTo>
                    <a:pt x="19078" y="9020"/>
                  </a:lnTo>
                  <a:lnTo>
                    <a:pt x="19081" y="9029"/>
                  </a:lnTo>
                  <a:lnTo>
                    <a:pt x="19082" y="9048"/>
                  </a:lnTo>
                  <a:lnTo>
                    <a:pt x="19085" y="9047"/>
                  </a:lnTo>
                  <a:lnTo>
                    <a:pt x="19097" y="9051"/>
                  </a:lnTo>
                  <a:lnTo>
                    <a:pt x="19107" y="9026"/>
                  </a:lnTo>
                  <a:lnTo>
                    <a:pt x="19112" y="8992"/>
                  </a:lnTo>
                  <a:lnTo>
                    <a:pt x="19115" y="8992"/>
                  </a:lnTo>
                  <a:lnTo>
                    <a:pt x="19115" y="9011"/>
                  </a:lnTo>
                  <a:lnTo>
                    <a:pt x="19111" y="9011"/>
                  </a:lnTo>
                  <a:lnTo>
                    <a:pt x="19108" y="9004"/>
                  </a:lnTo>
                  <a:lnTo>
                    <a:pt x="19105" y="9004"/>
                  </a:lnTo>
                  <a:lnTo>
                    <a:pt x="19099" y="9006"/>
                  </a:lnTo>
                  <a:lnTo>
                    <a:pt x="19095" y="9002"/>
                  </a:lnTo>
                  <a:lnTo>
                    <a:pt x="19098" y="8993"/>
                  </a:lnTo>
                  <a:lnTo>
                    <a:pt x="19097" y="8979"/>
                  </a:lnTo>
                  <a:lnTo>
                    <a:pt x="19087" y="8976"/>
                  </a:lnTo>
                  <a:lnTo>
                    <a:pt x="19078" y="8972"/>
                  </a:lnTo>
                  <a:lnTo>
                    <a:pt x="19078" y="8967"/>
                  </a:lnTo>
                  <a:lnTo>
                    <a:pt x="19084" y="8957"/>
                  </a:lnTo>
                  <a:lnTo>
                    <a:pt x="19093" y="8957"/>
                  </a:lnTo>
                  <a:lnTo>
                    <a:pt x="19102" y="8959"/>
                  </a:lnTo>
                  <a:lnTo>
                    <a:pt x="19105" y="8964"/>
                  </a:lnTo>
                  <a:lnTo>
                    <a:pt x="19108" y="8969"/>
                  </a:lnTo>
                  <a:lnTo>
                    <a:pt x="19109" y="8983"/>
                  </a:lnTo>
                  <a:lnTo>
                    <a:pt x="19113" y="8991"/>
                  </a:lnTo>
                  <a:lnTo>
                    <a:pt x="19113" y="8997"/>
                  </a:lnTo>
                  <a:lnTo>
                    <a:pt x="19132" y="9027"/>
                  </a:lnTo>
                  <a:lnTo>
                    <a:pt x="19153" y="9067"/>
                  </a:lnTo>
                  <a:lnTo>
                    <a:pt x="19156" y="9072"/>
                  </a:lnTo>
                  <a:lnTo>
                    <a:pt x="19162" y="9071"/>
                  </a:lnTo>
                  <a:lnTo>
                    <a:pt x="19161" y="9062"/>
                  </a:lnTo>
                  <a:lnTo>
                    <a:pt x="19155" y="9058"/>
                  </a:lnTo>
                  <a:lnTo>
                    <a:pt x="19157" y="9043"/>
                  </a:lnTo>
                  <a:lnTo>
                    <a:pt x="19160" y="9034"/>
                  </a:lnTo>
                  <a:lnTo>
                    <a:pt x="19158" y="8995"/>
                  </a:lnTo>
                  <a:lnTo>
                    <a:pt x="19161" y="8990"/>
                  </a:lnTo>
                  <a:lnTo>
                    <a:pt x="19164" y="8995"/>
                  </a:lnTo>
                  <a:lnTo>
                    <a:pt x="19168" y="8999"/>
                  </a:lnTo>
                  <a:lnTo>
                    <a:pt x="19171" y="9008"/>
                  </a:lnTo>
                  <a:lnTo>
                    <a:pt x="19175" y="9022"/>
                  </a:lnTo>
                  <a:lnTo>
                    <a:pt x="19193" y="9020"/>
                  </a:lnTo>
                  <a:lnTo>
                    <a:pt x="19189" y="9006"/>
                  </a:lnTo>
                  <a:lnTo>
                    <a:pt x="19192" y="9001"/>
                  </a:lnTo>
                  <a:lnTo>
                    <a:pt x="19195" y="8996"/>
                  </a:lnTo>
                  <a:lnTo>
                    <a:pt x="19195" y="9001"/>
                  </a:lnTo>
                  <a:lnTo>
                    <a:pt x="19201" y="9005"/>
                  </a:lnTo>
                  <a:lnTo>
                    <a:pt x="19204" y="9009"/>
                  </a:lnTo>
                  <a:lnTo>
                    <a:pt x="19205" y="9018"/>
                  </a:lnTo>
                  <a:lnTo>
                    <a:pt x="19202" y="9023"/>
                  </a:lnTo>
                  <a:lnTo>
                    <a:pt x="19196" y="9029"/>
                  </a:lnTo>
                  <a:lnTo>
                    <a:pt x="19188" y="9044"/>
                  </a:lnTo>
                  <a:lnTo>
                    <a:pt x="19188" y="9049"/>
                  </a:lnTo>
                  <a:lnTo>
                    <a:pt x="19201" y="9052"/>
                  </a:lnTo>
                  <a:lnTo>
                    <a:pt x="19225" y="9049"/>
                  </a:lnTo>
                  <a:lnTo>
                    <a:pt x="19237" y="9052"/>
                  </a:lnTo>
                  <a:lnTo>
                    <a:pt x="19250" y="9070"/>
                  </a:lnTo>
                  <a:lnTo>
                    <a:pt x="19256" y="9083"/>
                  </a:lnTo>
                  <a:lnTo>
                    <a:pt x="19264" y="9101"/>
                  </a:lnTo>
                  <a:lnTo>
                    <a:pt x="19287" y="9098"/>
                  </a:lnTo>
                  <a:lnTo>
                    <a:pt x="19290" y="9093"/>
                  </a:lnTo>
                  <a:lnTo>
                    <a:pt x="19290" y="9088"/>
                  </a:lnTo>
                  <a:lnTo>
                    <a:pt x="19287" y="9079"/>
                  </a:lnTo>
                  <a:lnTo>
                    <a:pt x="19280" y="9071"/>
                  </a:lnTo>
                  <a:lnTo>
                    <a:pt x="19280" y="9066"/>
                  </a:lnTo>
                  <a:lnTo>
                    <a:pt x="19283" y="9066"/>
                  </a:lnTo>
                  <a:lnTo>
                    <a:pt x="19282" y="9056"/>
                  </a:lnTo>
                  <a:lnTo>
                    <a:pt x="19276" y="9043"/>
                  </a:lnTo>
                  <a:lnTo>
                    <a:pt x="19272" y="9029"/>
                  </a:lnTo>
                  <a:lnTo>
                    <a:pt x="19272" y="9024"/>
                  </a:lnTo>
                  <a:lnTo>
                    <a:pt x="19278" y="9024"/>
                  </a:lnTo>
                  <a:lnTo>
                    <a:pt x="19287" y="9032"/>
                  </a:lnTo>
                  <a:lnTo>
                    <a:pt x="19294" y="9041"/>
                  </a:lnTo>
                  <a:lnTo>
                    <a:pt x="19295" y="9059"/>
                  </a:lnTo>
                  <a:lnTo>
                    <a:pt x="19301" y="9059"/>
                  </a:lnTo>
                  <a:lnTo>
                    <a:pt x="19304" y="9063"/>
                  </a:lnTo>
                  <a:lnTo>
                    <a:pt x="19301" y="9069"/>
                  </a:lnTo>
                  <a:lnTo>
                    <a:pt x="19298" y="9074"/>
                  </a:lnTo>
                  <a:lnTo>
                    <a:pt x="19302" y="9092"/>
                  </a:lnTo>
                  <a:lnTo>
                    <a:pt x="19309" y="9105"/>
                  </a:lnTo>
                  <a:lnTo>
                    <a:pt x="19305" y="9109"/>
                  </a:lnTo>
                  <a:lnTo>
                    <a:pt x="19301" y="9109"/>
                  </a:lnTo>
                  <a:lnTo>
                    <a:pt x="19301" y="9105"/>
                  </a:lnTo>
                  <a:lnTo>
                    <a:pt x="19311" y="9104"/>
                  </a:lnTo>
                  <a:lnTo>
                    <a:pt x="19327" y="9121"/>
                  </a:lnTo>
                  <a:lnTo>
                    <a:pt x="19348" y="9133"/>
                  </a:lnTo>
                  <a:lnTo>
                    <a:pt x="19364" y="9142"/>
                  </a:lnTo>
                  <a:lnTo>
                    <a:pt x="19379" y="9141"/>
                  </a:lnTo>
                  <a:lnTo>
                    <a:pt x="19379" y="9137"/>
                  </a:lnTo>
                  <a:lnTo>
                    <a:pt x="19367" y="9123"/>
                  </a:lnTo>
                  <a:lnTo>
                    <a:pt x="19359" y="9109"/>
                  </a:lnTo>
                  <a:lnTo>
                    <a:pt x="19353" y="9095"/>
                  </a:lnTo>
                  <a:lnTo>
                    <a:pt x="19349" y="9091"/>
                  </a:lnTo>
                  <a:lnTo>
                    <a:pt x="19345" y="9092"/>
                  </a:lnTo>
                  <a:lnTo>
                    <a:pt x="19342" y="9096"/>
                  </a:lnTo>
                  <a:lnTo>
                    <a:pt x="19336" y="9097"/>
                  </a:lnTo>
                  <a:lnTo>
                    <a:pt x="19335" y="9083"/>
                  </a:lnTo>
                  <a:lnTo>
                    <a:pt x="19331" y="9102"/>
                  </a:lnTo>
                  <a:lnTo>
                    <a:pt x="19331" y="9114"/>
                  </a:lnTo>
                  <a:lnTo>
                    <a:pt x="19334" y="9114"/>
                  </a:lnTo>
                  <a:lnTo>
                    <a:pt x="19340" y="9091"/>
                  </a:lnTo>
                  <a:lnTo>
                    <a:pt x="19344" y="9086"/>
                  </a:lnTo>
                  <a:lnTo>
                    <a:pt x="19346" y="9079"/>
                  </a:lnTo>
                  <a:lnTo>
                    <a:pt x="19346" y="9066"/>
                  </a:lnTo>
                  <a:lnTo>
                    <a:pt x="19343" y="9055"/>
                  </a:lnTo>
                  <a:lnTo>
                    <a:pt x="19343" y="9050"/>
                  </a:lnTo>
                  <a:lnTo>
                    <a:pt x="19339" y="9045"/>
                  </a:lnTo>
                  <a:lnTo>
                    <a:pt x="19330" y="9036"/>
                  </a:lnTo>
                  <a:lnTo>
                    <a:pt x="19317" y="9019"/>
                  </a:lnTo>
                  <a:lnTo>
                    <a:pt x="19304" y="8997"/>
                  </a:lnTo>
                  <a:lnTo>
                    <a:pt x="19300" y="8983"/>
                  </a:lnTo>
                  <a:lnTo>
                    <a:pt x="19302" y="8964"/>
                  </a:lnTo>
                  <a:lnTo>
                    <a:pt x="19301" y="8940"/>
                  </a:lnTo>
                  <a:lnTo>
                    <a:pt x="19294" y="8936"/>
                  </a:lnTo>
                  <a:lnTo>
                    <a:pt x="19289" y="8937"/>
                  </a:lnTo>
                  <a:lnTo>
                    <a:pt x="19289" y="8942"/>
                  </a:lnTo>
                  <a:lnTo>
                    <a:pt x="19292" y="8946"/>
                  </a:lnTo>
                  <a:lnTo>
                    <a:pt x="19289" y="8951"/>
                  </a:lnTo>
                  <a:lnTo>
                    <a:pt x="19283" y="8957"/>
                  </a:lnTo>
                  <a:lnTo>
                    <a:pt x="19281" y="8962"/>
                  </a:lnTo>
                  <a:lnTo>
                    <a:pt x="19263" y="8964"/>
                  </a:lnTo>
                  <a:lnTo>
                    <a:pt x="19256" y="8955"/>
                  </a:lnTo>
                  <a:lnTo>
                    <a:pt x="19255" y="8941"/>
                  </a:lnTo>
                  <a:lnTo>
                    <a:pt x="19252" y="8942"/>
                  </a:lnTo>
                  <a:lnTo>
                    <a:pt x="19249" y="8946"/>
                  </a:lnTo>
                  <a:lnTo>
                    <a:pt x="19243" y="8942"/>
                  </a:lnTo>
                  <a:lnTo>
                    <a:pt x="19234" y="8939"/>
                  </a:lnTo>
                  <a:lnTo>
                    <a:pt x="19234" y="8934"/>
                  </a:lnTo>
                  <a:lnTo>
                    <a:pt x="19243" y="8929"/>
                  </a:lnTo>
                  <a:lnTo>
                    <a:pt x="19242" y="8919"/>
                  </a:lnTo>
                  <a:lnTo>
                    <a:pt x="19233" y="8910"/>
                  </a:lnTo>
                  <a:lnTo>
                    <a:pt x="19220" y="8907"/>
                  </a:lnTo>
                  <a:lnTo>
                    <a:pt x="19205" y="8909"/>
                  </a:lnTo>
                  <a:lnTo>
                    <a:pt x="19186" y="8893"/>
                  </a:lnTo>
                  <a:lnTo>
                    <a:pt x="19171" y="8880"/>
                  </a:lnTo>
                  <a:lnTo>
                    <a:pt x="19170" y="8866"/>
                  </a:lnTo>
                  <a:lnTo>
                    <a:pt x="19173" y="8861"/>
                  </a:lnTo>
                  <a:lnTo>
                    <a:pt x="19172" y="8856"/>
                  </a:lnTo>
                  <a:lnTo>
                    <a:pt x="19176" y="8856"/>
                  </a:lnTo>
                  <a:lnTo>
                    <a:pt x="19182" y="8860"/>
                  </a:lnTo>
                  <a:lnTo>
                    <a:pt x="19188" y="8869"/>
                  </a:lnTo>
                  <a:lnTo>
                    <a:pt x="19201" y="8872"/>
                  </a:lnTo>
                  <a:lnTo>
                    <a:pt x="19213" y="8875"/>
                  </a:lnTo>
                  <a:lnTo>
                    <a:pt x="19214" y="8894"/>
                  </a:lnTo>
                  <a:lnTo>
                    <a:pt x="19216" y="8893"/>
                  </a:lnTo>
                  <a:lnTo>
                    <a:pt x="19220" y="8884"/>
                  </a:lnTo>
                  <a:lnTo>
                    <a:pt x="19223" y="8878"/>
                  </a:lnTo>
                  <a:lnTo>
                    <a:pt x="19223" y="8882"/>
                  </a:lnTo>
                  <a:lnTo>
                    <a:pt x="19229" y="8892"/>
                  </a:lnTo>
                  <a:lnTo>
                    <a:pt x="19233" y="8896"/>
                  </a:lnTo>
                  <a:lnTo>
                    <a:pt x="19244" y="8900"/>
                  </a:lnTo>
                  <a:lnTo>
                    <a:pt x="19253" y="8903"/>
                  </a:lnTo>
                  <a:lnTo>
                    <a:pt x="19253" y="8908"/>
                  </a:lnTo>
                  <a:lnTo>
                    <a:pt x="19257" y="8922"/>
                  </a:lnTo>
                  <a:lnTo>
                    <a:pt x="19262" y="8945"/>
                  </a:lnTo>
                  <a:lnTo>
                    <a:pt x="19265" y="8945"/>
                  </a:lnTo>
                  <a:lnTo>
                    <a:pt x="19267" y="8935"/>
                  </a:lnTo>
                  <a:lnTo>
                    <a:pt x="19270" y="8934"/>
                  </a:lnTo>
                  <a:lnTo>
                    <a:pt x="19276" y="8938"/>
                  </a:lnTo>
                  <a:lnTo>
                    <a:pt x="19279" y="8933"/>
                  </a:lnTo>
                  <a:lnTo>
                    <a:pt x="19284" y="8914"/>
                  </a:lnTo>
                  <a:lnTo>
                    <a:pt x="19286" y="8899"/>
                  </a:lnTo>
                  <a:lnTo>
                    <a:pt x="19285" y="8876"/>
                  </a:lnTo>
                  <a:lnTo>
                    <a:pt x="19282" y="8872"/>
                  </a:lnTo>
                  <a:lnTo>
                    <a:pt x="19260" y="8850"/>
                  </a:lnTo>
                  <a:lnTo>
                    <a:pt x="19231" y="8825"/>
                  </a:lnTo>
                  <a:lnTo>
                    <a:pt x="19218" y="8808"/>
                  </a:lnTo>
                  <a:lnTo>
                    <a:pt x="19214" y="8789"/>
                  </a:lnTo>
                  <a:lnTo>
                    <a:pt x="19180" y="8642"/>
                  </a:lnTo>
                  <a:lnTo>
                    <a:pt x="19179" y="8628"/>
                  </a:lnTo>
                  <a:lnTo>
                    <a:pt x="19176" y="8628"/>
                  </a:lnTo>
                  <a:lnTo>
                    <a:pt x="19176" y="8623"/>
                  </a:lnTo>
                  <a:lnTo>
                    <a:pt x="19170" y="8624"/>
                  </a:lnTo>
                  <a:lnTo>
                    <a:pt x="19170" y="8629"/>
                  </a:lnTo>
                  <a:lnTo>
                    <a:pt x="19164" y="8630"/>
                  </a:lnTo>
                  <a:lnTo>
                    <a:pt x="19161" y="8625"/>
                  </a:lnTo>
                  <a:lnTo>
                    <a:pt x="19157" y="8616"/>
                  </a:lnTo>
                  <a:lnTo>
                    <a:pt x="19154" y="8607"/>
                  </a:lnTo>
                  <a:lnTo>
                    <a:pt x="19153" y="8593"/>
                  </a:lnTo>
                  <a:lnTo>
                    <a:pt x="19156" y="8588"/>
                  </a:lnTo>
                  <a:lnTo>
                    <a:pt x="19165" y="8582"/>
                  </a:lnTo>
                  <a:lnTo>
                    <a:pt x="19156" y="8576"/>
                  </a:lnTo>
                  <a:lnTo>
                    <a:pt x="19145" y="8571"/>
                  </a:lnTo>
                  <a:lnTo>
                    <a:pt x="19145" y="8567"/>
                  </a:lnTo>
                  <a:lnTo>
                    <a:pt x="19162" y="8557"/>
                  </a:lnTo>
                  <a:lnTo>
                    <a:pt x="19167" y="8523"/>
                  </a:lnTo>
                  <a:lnTo>
                    <a:pt x="19167" y="8519"/>
                  </a:lnTo>
                  <a:lnTo>
                    <a:pt x="19166" y="8520"/>
                  </a:lnTo>
                  <a:lnTo>
                    <a:pt x="19164" y="8534"/>
                  </a:lnTo>
                  <a:lnTo>
                    <a:pt x="19162" y="8530"/>
                  </a:lnTo>
                  <a:lnTo>
                    <a:pt x="19163" y="8549"/>
                  </a:lnTo>
                  <a:lnTo>
                    <a:pt x="19157" y="8554"/>
                  </a:lnTo>
                  <a:lnTo>
                    <a:pt x="19154" y="8550"/>
                  </a:lnTo>
                  <a:lnTo>
                    <a:pt x="19151" y="8541"/>
                  </a:lnTo>
                  <a:lnTo>
                    <a:pt x="19153" y="8531"/>
                  </a:lnTo>
                  <a:lnTo>
                    <a:pt x="19155" y="8517"/>
                  </a:lnTo>
                  <a:lnTo>
                    <a:pt x="19158" y="8507"/>
                  </a:lnTo>
                  <a:lnTo>
                    <a:pt x="19155" y="8502"/>
                  </a:lnTo>
                  <a:lnTo>
                    <a:pt x="19155" y="8498"/>
                  </a:lnTo>
                  <a:lnTo>
                    <a:pt x="19152" y="8502"/>
                  </a:lnTo>
                  <a:lnTo>
                    <a:pt x="19146" y="8509"/>
                  </a:lnTo>
                  <a:lnTo>
                    <a:pt x="19143" y="8504"/>
                  </a:lnTo>
                  <a:lnTo>
                    <a:pt x="19142" y="8499"/>
                  </a:lnTo>
                  <a:lnTo>
                    <a:pt x="19145" y="8490"/>
                  </a:lnTo>
                  <a:lnTo>
                    <a:pt x="19154" y="8489"/>
                  </a:lnTo>
                  <a:lnTo>
                    <a:pt x="19157" y="8493"/>
                  </a:lnTo>
                  <a:lnTo>
                    <a:pt x="19150" y="8502"/>
                  </a:lnTo>
                  <a:lnTo>
                    <a:pt x="19145" y="8506"/>
                  </a:lnTo>
                  <a:lnTo>
                    <a:pt x="19145" y="8502"/>
                  </a:lnTo>
                  <a:lnTo>
                    <a:pt x="19156" y="8501"/>
                  </a:lnTo>
                  <a:lnTo>
                    <a:pt x="19158" y="8473"/>
                  </a:lnTo>
                  <a:lnTo>
                    <a:pt x="19157" y="8468"/>
                  </a:lnTo>
                  <a:lnTo>
                    <a:pt x="19152" y="8465"/>
                  </a:lnTo>
                  <a:lnTo>
                    <a:pt x="19143" y="8466"/>
                  </a:lnTo>
                  <a:lnTo>
                    <a:pt x="19141" y="8471"/>
                  </a:lnTo>
                  <a:lnTo>
                    <a:pt x="19138" y="8472"/>
                  </a:lnTo>
                  <a:lnTo>
                    <a:pt x="19134" y="8458"/>
                  </a:lnTo>
                  <a:lnTo>
                    <a:pt x="19131" y="8478"/>
                  </a:lnTo>
                  <a:lnTo>
                    <a:pt x="19125" y="8503"/>
                  </a:lnTo>
                  <a:lnTo>
                    <a:pt x="19122" y="8503"/>
                  </a:lnTo>
                  <a:lnTo>
                    <a:pt x="19116" y="8480"/>
                  </a:lnTo>
                  <a:lnTo>
                    <a:pt x="19113" y="8461"/>
                  </a:lnTo>
                  <a:lnTo>
                    <a:pt x="19112" y="8451"/>
                  </a:lnTo>
                  <a:lnTo>
                    <a:pt x="19121" y="8443"/>
                  </a:lnTo>
                  <a:lnTo>
                    <a:pt x="19130" y="8436"/>
                  </a:lnTo>
                  <a:lnTo>
                    <a:pt x="19136" y="8439"/>
                  </a:lnTo>
                  <a:lnTo>
                    <a:pt x="19142" y="8438"/>
                  </a:lnTo>
                  <a:lnTo>
                    <a:pt x="19143" y="8452"/>
                  </a:lnTo>
                  <a:lnTo>
                    <a:pt x="19146" y="8451"/>
                  </a:lnTo>
                  <a:lnTo>
                    <a:pt x="19149" y="8456"/>
                  </a:lnTo>
                  <a:lnTo>
                    <a:pt x="19164" y="8454"/>
                  </a:lnTo>
                  <a:lnTo>
                    <a:pt x="19168" y="8463"/>
                  </a:lnTo>
                  <a:lnTo>
                    <a:pt x="19171" y="8472"/>
                  </a:lnTo>
                  <a:lnTo>
                    <a:pt x="19174" y="8472"/>
                  </a:lnTo>
                  <a:lnTo>
                    <a:pt x="19177" y="8440"/>
                  </a:lnTo>
                  <a:lnTo>
                    <a:pt x="19176" y="8381"/>
                  </a:lnTo>
                  <a:lnTo>
                    <a:pt x="19172" y="8381"/>
                  </a:lnTo>
                  <a:lnTo>
                    <a:pt x="19170" y="8381"/>
                  </a:lnTo>
                  <a:lnTo>
                    <a:pt x="19167" y="8381"/>
                  </a:lnTo>
                  <a:lnTo>
                    <a:pt x="19157" y="8402"/>
                  </a:lnTo>
                  <a:lnTo>
                    <a:pt x="19144" y="8399"/>
                  </a:lnTo>
                  <a:lnTo>
                    <a:pt x="19145" y="8398"/>
                  </a:lnTo>
                  <a:lnTo>
                    <a:pt x="19145" y="8392"/>
                  </a:lnTo>
                  <a:lnTo>
                    <a:pt x="19145" y="8387"/>
                  </a:lnTo>
                  <a:lnTo>
                    <a:pt x="19120" y="8389"/>
                  </a:lnTo>
                  <a:lnTo>
                    <a:pt x="19113" y="8385"/>
                  </a:lnTo>
                  <a:lnTo>
                    <a:pt x="19110" y="8370"/>
                  </a:lnTo>
                  <a:lnTo>
                    <a:pt x="19100" y="8367"/>
                  </a:lnTo>
                  <a:lnTo>
                    <a:pt x="19094" y="8363"/>
                  </a:lnTo>
                  <a:lnTo>
                    <a:pt x="19090" y="8358"/>
                  </a:lnTo>
                  <a:lnTo>
                    <a:pt x="19093" y="8354"/>
                  </a:lnTo>
                  <a:lnTo>
                    <a:pt x="19099" y="8353"/>
                  </a:lnTo>
                  <a:lnTo>
                    <a:pt x="19117" y="8360"/>
                  </a:lnTo>
                  <a:lnTo>
                    <a:pt x="19120" y="8359"/>
                  </a:lnTo>
                  <a:lnTo>
                    <a:pt x="19130" y="8368"/>
                  </a:lnTo>
                  <a:lnTo>
                    <a:pt x="19140" y="8385"/>
                  </a:lnTo>
                  <a:lnTo>
                    <a:pt x="19149" y="8399"/>
                  </a:lnTo>
                  <a:lnTo>
                    <a:pt x="19153" y="8408"/>
                  </a:lnTo>
                  <a:lnTo>
                    <a:pt x="19156" y="8407"/>
                  </a:lnTo>
                  <a:lnTo>
                    <a:pt x="19162" y="8411"/>
                  </a:lnTo>
                  <a:lnTo>
                    <a:pt x="19168" y="8410"/>
                  </a:lnTo>
                  <a:lnTo>
                    <a:pt x="19168" y="8406"/>
                  </a:lnTo>
                  <a:lnTo>
                    <a:pt x="19165" y="8402"/>
                  </a:lnTo>
                  <a:lnTo>
                    <a:pt x="19158" y="8398"/>
                  </a:lnTo>
                  <a:lnTo>
                    <a:pt x="19158" y="8388"/>
                  </a:lnTo>
                  <a:lnTo>
                    <a:pt x="19164" y="8383"/>
                  </a:lnTo>
                  <a:lnTo>
                    <a:pt x="19167" y="8378"/>
                  </a:lnTo>
                  <a:lnTo>
                    <a:pt x="19167" y="8382"/>
                  </a:lnTo>
                  <a:lnTo>
                    <a:pt x="19173" y="8387"/>
                  </a:lnTo>
                  <a:lnTo>
                    <a:pt x="19176" y="8396"/>
                  </a:lnTo>
                  <a:lnTo>
                    <a:pt x="19176" y="8391"/>
                  </a:lnTo>
                  <a:lnTo>
                    <a:pt x="19179" y="8395"/>
                  </a:lnTo>
                  <a:lnTo>
                    <a:pt x="19185" y="8385"/>
                  </a:lnTo>
                  <a:lnTo>
                    <a:pt x="19188" y="8380"/>
                  </a:lnTo>
                  <a:lnTo>
                    <a:pt x="19187" y="8370"/>
                  </a:lnTo>
                  <a:lnTo>
                    <a:pt x="19178" y="8357"/>
                  </a:lnTo>
                  <a:lnTo>
                    <a:pt x="19169" y="8354"/>
                  </a:lnTo>
                  <a:lnTo>
                    <a:pt x="19162" y="8355"/>
                  </a:lnTo>
                  <a:lnTo>
                    <a:pt x="19160" y="8359"/>
                  </a:lnTo>
                  <a:lnTo>
                    <a:pt x="19157" y="8365"/>
                  </a:lnTo>
                  <a:lnTo>
                    <a:pt x="19154" y="8360"/>
                  </a:lnTo>
                  <a:lnTo>
                    <a:pt x="19153" y="8351"/>
                  </a:lnTo>
                  <a:lnTo>
                    <a:pt x="19144" y="8352"/>
                  </a:lnTo>
                  <a:lnTo>
                    <a:pt x="19141" y="8357"/>
                  </a:lnTo>
                  <a:lnTo>
                    <a:pt x="19138" y="8357"/>
                  </a:lnTo>
                  <a:lnTo>
                    <a:pt x="19129" y="8354"/>
                  </a:lnTo>
                  <a:lnTo>
                    <a:pt x="19122" y="8340"/>
                  </a:lnTo>
                  <a:lnTo>
                    <a:pt x="19119" y="8336"/>
                  </a:lnTo>
                  <a:lnTo>
                    <a:pt x="19119" y="8327"/>
                  </a:lnTo>
                  <a:lnTo>
                    <a:pt x="19121" y="8326"/>
                  </a:lnTo>
                  <a:lnTo>
                    <a:pt x="19128" y="8330"/>
                  </a:lnTo>
                  <a:lnTo>
                    <a:pt x="19134" y="8339"/>
                  </a:lnTo>
                  <a:lnTo>
                    <a:pt x="19137" y="8339"/>
                  </a:lnTo>
                  <a:lnTo>
                    <a:pt x="19145" y="8323"/>
                  </a:lnTo>
                  <a:lnTo>
                    <a:pt x="19149" y="8318"/>
                  </a:lnTo>
                  <a:lnTo>
                    <a:pt x="19155" y="8341"/>
                  </a:lnTo>
                  <a:lnTo>
                    <a:pt x="19161" y="8381"/>
                  </a:lnTo>
                  <a:lnTo>
                    <a:pt x="19164" y="8381"/>
                  </a:lnTo>
                  <a:lnTo>
                    <a:pt x="19167" y="8344"/>
                  </a:lnTo>
                  <a:lnTo>
                    <a:pt x="19163" y="8301"/>
                  </a:lnTo>
                  <a:lnTo>
                    <a:pt x="19156" y="8259"/>
                  </a:lnTo>
                  <a:lnTo>
                    <a:pt x="19153" y="8259"/>
                  </a:lnTo>
                  <a:lnTo>
                    <a:pt x="19150" y="8282"/>
                  </a:lnTo>
                  <a:lnTo>
                    <a:pt x="19151" y="8297"/>
                  </a:lnTo>
                  <a:lnTo>
                    <a:pt x="19148" y="8305"/>
                  </a:lnTo>
                  <a:lnTo>
                    <a:pt x="19142" y="8308"/>
                  </a:lnTo>
                  <a:lnTo>
                    <a:pt x="19136" y="8305"/>
                  </a:lnTo>
                  <a:lnTo>
                    <a:pt x="19133" y="8301"/>
                  </a:lnTo>
                  <a:lnTo>
                    <a:pt x="19135" y="8291"/>
                  </a:lnTo>
                  <a:lnTo>
                    <a:pt x="19138" y="8286"/>
                  </a:lnTo>
                  <a:lnTo>
                    <a:pt x="19150" y="8285"/>
                  </a:lnTo>
                  <a:lnTo>
                    <a:pt x="19146" y="8281"/>
                  </a:lnTo>
                  <a:lnTo>
                    <a:pt x="19140" y="8267"/>
                  </a:lnTo>
                  <a:lnTo>
                    <a:pt x="19133" y="8263"/>
                  </a:lnTo>
                  <a:lnTo>
                    <a:pt x="19128" y="8264"/>
                  </a:lnTo>
                  <a:lnTo>
                    <a:pt x="19125" y="8273"/>
                  </a:lnTo>
                  <a:lnTo>
                    <a:pt x="19123" y="8293"/>
                  </a:lnTo>
                  <a:lnTo>
                    <a:pt x="19120" y="8293"/>
                  </a:lnTo>
                  <a:lnTo>
                    <a:pt x="19116" y="8284"/>
                  </a:lnTo>
                  <a:lnTo>
                    <a:pt x="19113" y="8284"/>
                  </a:lnTo>
                  <a:lnTo>
                    <a:pt x="19108" y="8295"/>
                  </a:lnTo>
                  <a:lnTo>
                    <a:pt x="19105" y="8295"/>
                  </a:lnTo>
                  <a:lnTo>
                    <a:pt x="19104" y="8286"/>
                  </a:lnTo>
                  <a:lnTo>
                    <a:pt x="19107" y="8276"/>
                  </a:lnTo>
                  <a:lnTo>
                    <a:pt x="19113" y="8266"/>
                  </a:lnTo>
                  <a:lnTo>
                    <a:pt x="19112" y="8261"/>
                  </a:lnTo>
                  <a:lnTo>
                    <a:pt x="19106" y="8257"/>
                  </a:lnTo>
                  <a:lnTo>
                    <a:pt x="19100" y="8249"/>
                  </a:lnTo>
                  <a:lnTo>
                    <a:pt x="19102" y="8238"/>
                  </a:lnTo>
                  <a:lnTo>
                    <a:pt x="19099" y="8239"/>
                  </a:lnTo>
                  <a:lnTo>
                    <a:pt x="19099" y="8234"/>
                  </a:lnTo>
                  <a:lnTo>
                    <a:pt x="19083" y="8235"/>
                  </a:lnTo>
                  <a:lnTo>
                    <a:pt x="19067" y="8240"/>
                  </a:lnTo>
                  <a:lnTo>
                    <a:pt x="19067" y="8245"/>
                  </a:lnTo>
                  <a:lnTo>
                    <a:pt x="19081" y="8259"/>
                  </a:lnTo>
                  <a:lnTo>
                    <a:pt x="19086" y="8263"/>
                  </a:lnTo>
                  <a:lnTo>
                    <a:pt x="19086" y="8278"/>
                  </a:lnTo>
                  <a:lnTo>
                    <a:pt x="19082" y="8293"/>
                  </a:lnTo>
                  <a:lnTo>
                    <a:pt x="19080" y="8293"/>
                  </a:lnTo>
                  <a:lnTo>
                    <a:pt x="19077" y="8284"/>
                  </a:lnTo>
                  <a:lnTo>
                    <a:pt x="19077" y="8275"/>
                  </a:lnTo>
                  <a:lnTo>
                    <a:pt x="19079" y="8270"/>
                  </a:lnTo>
                  <a:lnTo>
                    <a:pt x="19082" y="8269"/>
                  </a:lnTo>
                  <a:lnTo>
                    <a:pt x="19088" y="8264"/>
                  </a:lnTo>
                  <a:lnTo>
                    <a:pt x="19085" y="8260"/>
                  </a:lnTo>
                  <a:lnTo>
                    <a:pt x="19082" y="8250"/>
                  </a:lnTo>
                  <a:lnTo>
                    <a:pt x="19081" y="8241"/>
                  </a:lnTo>
                  <a:lnTo>
                    <a:pt x="19084" y="8236"/>
                  </a:lnTo>
                  <a:lnTo>
                    <a:pt x="19087" y="8231"/>
                  </a:lnTo>
                  <a:lnTo>
                    <a:pt x="19083" y="8226"/>
                  </a:lnTo>
                  <a:lnTo>
                    <a:pt x="19080" y="8222"/>
                  </a:lnTo>
                  <a:lnTo>
                    <a:pt x="19071" y="8238"/>
                  </a:lnTo>
                  <a:lnTo>
                    <a:pt x="19065" y="8259"/>
                  </a:lnTo>
                  <a:lnTo>
                    <a:pt x="19062" y="8259"/>
                  </a:lnTo>
                  <a:lnTo>
                    <a:pt x="19062" y="8230"/>
                  </a:lnTo>
                  <a:lnTo>
                    <a:pt x="19067" y="8217"/>
                  </a:lnTo>
                  <a:lnTo>
                    <a:pt x="19070" y="8208"/>
                  </a:lnTo>
                  <a:lnTo>
                    <a:pt x="19070" y="8202"/>
                  </a:lnTo>
                  <a:lnTo>
                    <a:pt x="19067" y="8196"/>
                  </a:lnTo>
                  <a:lnTo>
                    <a:pt x="19067" y="8191"/>
                  </a:lnTo>
                  <a:lnTo>
                    <a:pt x="19076" y="8190"/>
                  </a:lnTo>
                  <a:lnTo>
                    <a:pt x="19077" y="8194"/>
                  </a:lnTo>
                  <a:lnTo>
                    <a:pt x="19089" y="8207"/>
                  </a:lnTo>
                  <a:lnTo>
                    <a:pt x="19095" y="8216"/>
                  </a:lnTo>
                  <a:lnTo>
                    <a:pt x="19098" y="8210"/>
                  </a:lnTo>
                  <a:lnTo>
                    <a:pt x="19104" y="8210"/>
                  </a:lnTo>
                  <a:lnTo>
                    <a:pt x="19107" y="8219"/>
                  </a:lnTo>
                  <a:lnTo>
                    <a:pt x="19110" y="8239"/>
                  </a:lnTo>
                  <a:lnTo>
                    <a:pt x="19113" y="8259"/>
                  </a:lnTo>
                  <a:lnTo>
                    <a:pt x="19116" y="8259"/>
                  </a:lnTo>
                  <a:lnTo>
                    <a:pt x="19116" y="8261"/>
                  </a:lnTo>
                  <a:lnTo>
                    <a:pt x="19114" y="8259"/>
                  </a:lnTo>
                  <a:lnTo>
                    <a:pt x="19117" y="8259"/>
                  </a:lnTo>
                  <a:lnTo>
                    <a:pt x="19117" y="8250"/>
                  </a:lnTo>
                  <a:lnTo>
                    <a:pt x="19132" y="8233"/>
                  </a:lnTo>
                  <a:lnTo>
                    <a:pt x="19145" y="8221"/>
                  </a:lnTo>
                  <a:lnTo>
                    <a:pt x="19145" y="8225"/>
                  </a:lnTo>
                  <a:lnTo>
                    <a:pt x="19145" y="8230"/>
                  </a:lnTo>
                  <a:lnTo>
                    <a:pt x="19145" y="8234"/>
                  </a:lnTo>
                  <a:lnTo>
                    <a:pt x="19145" y="8233"/>
                  </a:lnTo>
                  <a:lnTo>
                    <a:pt x="19145" y="8219"/>
                  </a:lnTo>
                  <a:lnTo>
                    <a:pt x="19147" y="8204"/>
                  </a:lnTo>
                  <a:lnTo>
                    <a:pt x="19146" y="8199"/>
                  </a:lnTo>
                  <a:lnTo>
                    <a:pt x="19131" y="8202"/>
                  </a:lnTo>
                  <a:lnTo>
                    <a:pt x="19124" y="8188"/>
                  </a:lnTo>
                  <a:lnTo>
                    <a:pt x="19120" y="8175"/>
                  </a:lnTo>
                  <a:lnTo>
                    <a:pt x="19091" y="8172"/>
                  </a:lnTo>
                  <a:lnTo>
                    <a:pt x="19067" y="8163"/>
                  </a:lnTo>
                  <a:lnTo>
                    <a:pt x="19067" y="8158"/>
                  </a:lnTo>
                  <a:lnTo>
                    <a:pt x="19099" y="8156"/>
                  </a:lnTo>
                  <a:lnTo>
                    <a:pt x="19120" y="8159"/>
                  </a:lnTo>
                  <a:lnTo>
                    <a:pt x="19124" y="8164"/>
                  </a:lnTo>
                  <a:lnTo>
                    <a:pt x="19130" y="8163"/>
                  </a:lnTo>
                  <a:lnTo>
                    <a:pt x="19132" y="8187"/>
                  </a:lnTo>
                  <a:lnTo>
                    <a:pt x="19139" y="8191"/>
                  </a:lnTo>
                  <a:lnTo>
                    <a:pt x="19145" y="8191"/>
                  </a:lnTo>
                  <a:lnTo>
                    <a:pt x="19147" y="8176"/>
                  </a:lnTo>
                  <a:lnTo>
                    <a:pt x="19150" y="8161"/>
                  </a:lnTo>
                  <a:lnTo>
                    <a:pt x="19149" y="8157"/>
                  </a:lnTo>
                  <a:lnTo>
                    <a:pt x="19144" y="8158"/>
                  </a:lnTo>
                  <a:lnTo>
                    <a:pt x="19138" y="8163"/>
                  </a:lnTo>
                  <a:lnTo>
                    <a:pt x="19137" y="8149"/>
                  </a:lnTo>
                  <a:lnTo>
                    <a:pt x="19133" y="8145"/>
                  </a:lnTo>
                  <a:lnTo>
                    <a:pt x="19131" y="8143"/>
                  </a:lnTo>
                  <a:lnTo>
                    <a:pt x="19124" y="8137"/>
                  </a:lnTo>
                  <a:lnTo>
                    <a:pt x="19121" y="8137"/>
                  </a:lnTo>
                  <a:lnTo>
                    <a:pt x="19124" y="8134"/>
                  </a:lnTo>
                  <a:lnTo>
                    <a:pt x="19130" y="8129"/>
                  </a:lnTo>
                  <a:lnTo>
                    <a:pt x="19139" y="8129"/>
                  </a:lnTo>
                  <a:lnTo>
                    <a:pt x="19142" y="8138"/>
                  </a:lnTo>
                  <a:lnTo>
                    <a:pt x="19145" y="8143"/>
                  </a:lnTo>
                  <a:lnTo>
                    <a:pt x="19149" y="8142"/>
                  </a:lnTo>
                  <a:lnTo>
                    <a:pt x="19151" y="8137"/>
                  </a:lnTo>
                  <a:lnTo>
                    <a:pt x="19151" y="8128"/>
                  </a:lnTo>
                  <a:lnTo>
                    <a:pt x="19148" y="8124"/>
                  </a:lnTo>
                  <a:lnTo>
                    <a:pt x="19154" y="8123"/>
                  </a:lnTo>
                  <a:lnTo>
                    <a:pt x="19160" y="8132"/>
                  </a:lnTo>
                  <a:lnTo>
                    <a:pt x="19169" y="8130"/>
                  </a:lnTo>
                  <a:lnTo>
                    <a:pt x="19169" y="8116"/>
                  </a:lnTo>
                  <a:lnTo>
                    <a:pt x="19162" y="8112"/>
                  </a:lnTo>
                  <a:lnTo>
                    <a:pt x="19147" y="8114"/>
                  </a:lnTo>
                  <a:lnTo>
                    <a:pt x="19144" y="8110"/>
                  </a:lnTo>
                  <a:lnTo>
                    <a:pt x="19144" y="8105"/>
                  </a:lnTo>
                  <a:lnTo>
                    <a:pt x="19140" y="8100"/>
                  </a:lnTo>
                  <a:lnTo>
                    <a:pt x="19145" y="8099"/>
                  </a:lnTo>
                  <a:lnTo>
                    <a:pt x="19145" y="8094"/>
                  </a:lnTo>
                  <a:lnTo>
                    <a:pt x="19148" y="8080"/>
                  </a:lnTo>
                  <a:lnTo>
                    <a:pt x="19148" y="8048"/>
                  </a:lnTo>
                  <a:lnTo>
                    <a:pt x="19151" y="8015"/>
                  </a:lnTo>
                  <a:lnTo>
                    <a:pt x="19148" y="8015"/>
                  </a:lnTo>
                  <a:lnTo>
                    <a:pt x="19137" y="8059"/>
                  </a:lnTo>
                  <a:lnTo>
                    <a:pt x="19131" y="8073"/>
                  </a:lnTo>
                  <a:lnTo>
                    <a:pt x="19125" y="8077"/>
                  </a:lnTo>
                  <a:lnTo>
                    <a:pt x="19124" y="8076"/>
                  </a:lnTo>
                  <a:lnTo>
                    <a:pt x="19121" y="8078"/>
                  </a:lnTo>
                  <a:lnTo>
                    <a:pt x="19124" y="8074"/>
                  </a:lnTo>
                  <a:lnTo>
                    <a:pt x="19136" y="8072"/>
                  </a:lnTo>
                  <a:lnTo>
                    <a:pt x="19139" y="8068"/>
                  </a:lnTo>
                  <a:lnTo>
                    <a:pt x="19139" y="8063"/>
                  </a:lnTo>
                  <a:lnTo>
                    <a:pt x="19142" y="8058"/>
                  </a:lnTo>
                  <a:lnTo>
                    <a:pt x="19153" y="8057"/>
                  </a:lnTo>
                  <a:lnTo>
                    <a:pt x="19163" y="8060"/>
                  </a:lnTo>
                  <a:lnTo>
                    <a:pt x="19166" y="8069"/>
                  </a:lnTo>
                  <a:lnTo>
                    <a:pt x="19167" y="8083"/>
                  </a:lnTo>
                  <a:lnTo>
                    <a:pt x="19170" y="8083"/>
                  </a:lnTo>
                  <a:lnTo>
                    <a:pt x="19174" y="8108"/>
                  </a:lnTo>
                  <a:lnTo>
                    <a:pt x="19181" y="8137"/>
                  </a:lnTo>
                  <a:lnTo>
                    <a:pt x="19184" y="8137"/>
                  </a:lnTo>
                  <a:lnTo>
                    <a:pt x="19190" y="8115"/>
                  </a:lnTo>
                  <a:lnTo>
                    <a:pt x="19188" y="8089"/>
                  </a:lnTo>
                  <a:lnTo>
                    <a:pt x="19182" y="8078"/>
                  </a:lnTo>
                  <a:lnTo>
                    <a:pt x="19176" y="8074"/>
                  </a:lnTo>
                  <a:lnTo>
                    <a:pt x="19172" y="8060"/>
                  </a:lnTo>
                  <a:lnTo>
                    <a:pt x="19174" y="8044"/>
                  </a:lnTo>
                  <a:lnTo>
                    <a:pt x="19173" y="8031"/>
                  </a:lnTo>
                  <a:lnTo>
                    <a:pt x="19179" y="8020"/>
                  </a:lnTo>
                  <a:lnTo>
                    <a:pt x="19178" y="8015"/>
                  </a:lnTo>
                  <a:lnTo>
                    <a:pt x="19175" y="8006"/>
                  </a:lnTo>
                  <a:lnTo>
                    <a:pt x="19170" y="8015"/>
                  </a:lnTo>
                  <a:lnTo>
                    <a:pt x="19167" y="8015"/>
                  </a:lnTo>
                  <a:lnTo>
                    <a:pt x="19163" y="8012"/>
                  </a:lnTo>
                  <a:lnTo>
                    <a:pt x="19163" y="8008"/>
                  </a:lnTo>
                  <a:lnTo>
                    <a:pt x="19166" y="7998"/>
                  </a:lnTo>
                  <a:lnTo>
                    <a:pt x="19171" y="7993"/>
                  </a:lnTo>
                  <a:lnTo>
                    <a:pt x="19177" y="7982"/>
                  </a:lnTo>
                  <a:lnTo>
                    <a:pt x="19183" y="7977"/>
                  </a:lnTo>
                  <a:lnTo>
                    <a:pt x="19186" y="7981"/>
                  </a:lnTo>
                  <a:lnTo>
                    <a:pt x="19184" y="8001"/>
                  </a:lnTo>
                  <a:lnTo>
                    <a:pt x="19190" y="8009"/>
                  </a:lnTo>
                  <a:lnTo>
                    <a:pt x="19191" y="8014"/>
                  </a:lnTo>
                  <a:lnTo>
                    <a:pt x="19188" y="8029"/>
                  </a:lnTo>
                  <a:lnTo>
                    <a:pt x="19186" y="8048"/>
                  </a:lnTo>
                  <a:lnTo>
                    <a:pt x="19184" y="8058"/>
                  </a:lnTo>
                  <a:lnTo>
                    <a:pt x="19184" y="8062"/>
                  </a:lnTo>
                  <a:lnTo>
                    <a:pt x="19187" y="8062"/>
                  </a:lnTo>
                  <a:lnTo>
                    <a:pt x="19191" y="8071"/>
                  </a:lnTo>
                  <a:lnTo>
                    <a:pt x="19200" y="8074"/>
                  </a:lnTo>
                  <a:lnTo>
                    <a:pt x="19203" y="8074"/>
                  </a:lnTo>
                  <a:lnTo>
                    <a:pt x="19205" y="8064"/>
                  </a:lnTo>
                  <a:lnTo>
                    <a:pt x="19208" y="8055"/>
                  </a:lnTo>
                  <a:lnTo>
                    <a:pt x="19207" y="8040"/>
                  </a:lnTo>
                  <a:lnTo>
                    <a:pt x="19196" y="8051"/>
                  </a:lnTo>
                  <a:lnTo>
                    <a:pt x="19192" y="8047"/>
                  </a:lnTo>
                  <a:lnTo>
                    <a:pt x="19192" y="8042"/>
                  </a:lnTo>
                  <a:lnTo>
                    <a:pt x="19195" y="8037"/>
                  </a:lnTo>
                  <a:lnTo>
                    <a:pt x="19198" y="8037"/>
                  </a:lnTo>
                  <a:lnTo>
                    <a:pt x="19201" y="8032"/>
                  </a:lnTo>
                  <a:lnTo>
                    <a:pt x="19210" y="8031"/>
                  </a:lnTo>
                  <a:lnTo>
                    <a:pt x="19213" y="8035"/>
                  </a:lnTo>
                  <a:lnTo>
                    <a:pt x="19218" y="8015"/>
                  </a:lnTo>
                  <a:lnTo>
                    <a:pt x="19232" y="7995"/>
                  </a:lnTo>
                  <a:lnTo>
                    <a:pt x="19235" y="7989"/>
                  </a:lnTo>
                  <a:lnTo>
                    <a:pt x="19233" y="7957"/>
                  </a:lnTo>
                  <a:lnTo>
                    <a:pt x="19230" y="7952"/>
                  </a:lnTo>
                  <a:lnTo>
                    <a:pt x="19220" y="7939"/>
                  </a:lnTo>
                  <a:lnTo>
                    <a:pt x="19220" y="7929"/>
                  </a:lnTo>
                  <a:lnTo>
                    <a:pt x="19222" y="7911"/>
                  </a:lnTo>
                  <a:lnTo>
                    <a:pt x="19227" y="7896"/>
                  </a:lnTo>
                  <a:lnTo>
                    <a:pt x="19236" y="7885"/>
                  </a:lnTo>
                  <a:lnTo>
                    <a:pt x="19239" y="7880"/>
                  </a:lnTo>
                  <a:lnTo>
                    <a:pt x="19235" y="7880"/>
                  </a:lnTo>
                  <a:lnTo>
                    <a:pt x="19232" y="7876"/>
                  </a:lnTo>
                  <a:lnTo>
                    <a:pt x="19235" y="7871"/>
                  </a:lnTo>
                  <a:lnTo>
                    <a:pt x="19238" y="7865"/>
                  </a:lnTo>
                  <a:lnTo>
                    <a:pt x="19241" y="7860"/>
                  </a:lnTo>
                  <a:lnTo>
                    <a:pt x="19244" y="7865"/>
                  </a:lnTo>
                  <a:lnTo>
                    <a:pt x="19247" y="7869"/>
                  </a:lnTo>
                  <a:lnTo>
                    <a:pt x="19248" y="7879"/>
                  </a:lnTo>
                  <a:lnTo>
                    <a:pt x="19251" y="7883"/>
                  </a:lnTo>
                  <a:lnTo>
                    <a:pt x="19257" y="7883"/>
                  </a:lnTo>
                  <a:lnTo>
                    <a:pt x="19260" y="7877"/>
                  </a:lnTo>
                  <a:lnTo>
                    <a:pt x="19256" y="7873"/>
                  </a:lnTo>
                  <a:lnTo>
                    <a:pt x="19256" y="7863"/>
                  </a:lnTo>
                  <a:lnTo>
                    <a:pt x="19258" y="7854"/>
                  </a:lnTo>
                  <a:lnTo>
                    <a:pt x="19258" y="7844"/>
                  </a:lnTo>
                  <a:lnTo>
                    <a:pt x="19260" y="7835"/>
                  </a:lnTo>
                  <a:lnTo>
                    <a:pt x="19263" y="7834"/>
                  </a:lnTo>
                  <a:lnTo>
                    <a:pt x="19269" y="7829"/>
                  </a:lnTo>
                  <a:lnTo>
                    <a:pt x="19270" y="7848"/>
                  </a:lnTo>
                  <a:lnTo>
                    <a:pt x="19268" y="7857"/>
                  </a:lnTo>
                  <a:lnTo>
                    <a:pt x="19265" y="7862"/>
                  </a:lnTo>
                  <a:lnTo>
                    <a:pt x="19271" y="7871"/>
                  </a:lnTo>
                  <a:lnTo>
                    <a:pt x="19272" y="7890"/>
                  </a:lnTo>
                  <a:lnTo>
                    <a:pt x="19270" y="7904"/>
                  </a:lnTo>
                  <a:lnTo>
                    <a:pt x="19264" y="7910"/>
                  </a:lnTo>
                  <a:lnTo>
                    <a:pt x="19265" y="7924"/>
                  </a:lnTo>
                  <a:lnTo>
                    <a:pt x="19268" y="7929"/>
                  </a:lnTo>
                  <a:lnTo>
                    <a:pt x="19269" y="7934"/>
                  </a:lnTo>
                  <a:lnTo>
                    <a:pt x="19266" y="7948"/>
                  </a:lnTo>
                  <a:lnTo>
                    <a:pt x="19269" y="7947"/>
                  </a:lnTo>
                  <a:lnTo>
                    <a:pt x="19272" y="7938"/>
                  </a:lnTo>
                  <a:lnTo>
                    <a:pt x="19277" y="7923"/>
                  </a:lnTo>
                  <a:lnTo>
                    <a:pt x="19282" y="7908"/>
                  </a:lnTo>
                  <a:lnTo>
                    <a:pt x="19288" y="7897"/>
                  </a:lnTo>
                  <a:lnTo>
                    <a:pt x="19290" y="7897"/>
                  </a:lnTo>
                  <a:lnTo>
                    <a:pt x="19287" y="7893"/>
                  </a:lnTo>
                  <a:lnTo>
                    <a:pt x="19284" y="7889"/>
                  </a:lnTo>
                  <a:lnTo>
                    <a:pt x="19284" y="7884"/>
                  </a:lnTo>
                  <a:lnTo>
                    <a:pt x="19287" y="7879"/>
                  </a:lnTo>
                  <a:lnTo>
                    <a:pt x="19299" y="7877"/>
                  </a:lnTo>
                  <a:lnTo>
                    <a:pt x="19299" y="7872"/>
                  </a:lnTo>
                  <a:lnTo>
                    <a:pt x="19301" y="7863"/>
                  </a:lnTo>
                  <a:lnTo>
                    <a:pt x="19303" y="7844"/>
                  </a:lnTo>
                  <a:lnTo>
                    <a:pt x="19308" y="7824"/>
                  </a:lnTo>
                  <a:lnTo>
                    <a:pt x="19311" y="7814"/>
                  </a:lnTo>
                  <a:lnTo>
                    <a:pt x="19313" y="7809"/>
                  </a:lnTo>
                  <a:lnTo>
                    <a:pt x="19314" y="7814"/>
                  </a:lnTo>
                  <a:lnTo>
                    <a:pt x="19317" y="7818"/>
                  </a:lnTo>
                  <a:lnTo>
                    <a:pt x="19320" y="7827"/>
                  </a:lnTo>
                  <a:lnTo>
                    <a:pt x="19321" y="7832"/>
                  </a:lnTo>
                  <a:lnTo>
                    <a:pt x="19315" y="7833"/>
                  </a:lnTo>
                  <a:lnTo>
                    <a:pt x="19315" y="7847"/>
                  </a:lnTo>
                  <a:lnTo>
                    <a:pt x="19313" y="7857"/>
                  </a:lnTo>
                  <a:lnTo>
                    <a:pt x="19310" y="7861"/>
                  </a:lnTo>
                  <a:lnTo>
                    <a:pt x="19310" y="7866"/>
                  </a:lnTo>
                  <a:lnTo>
                    <a:pt x="19317" y="7870"/>
                  </a:lnTo>
                  <a:lnTo>
                    <a:pt x="19317" y="7875"/>
                  </a:lnTo>
                  <a:lnTo>
                    <a:pt x="19314" y="7880"/>
                  </a:lnTo>
                  <a:lnTo>
                    <a:pt x="19308" y="7886"/>
                  </a:lnTo>
                  <a:lnTo>
                    <a:pt x="19296" y="7892"/>
                  </a:lnTo>
                  <a:lnTo>
                    <a:pt x="19294" y="7897"/>
                  </a:lnTo>
                  <a:lnTo>
                    <a:pt x="19294" y="7911"/>
                  </a:lnTo>
                  <a:lnTo>
                    <a:pt x="19300" y="7906"/>
                  </a:lnTo>
                  <a:lnTo>
                    <a:pt x="19315" y="7904"/>
                  </a:lnTo>
                  <a:lnTo>
                    <a:pt x="19318" y="7908"/>
                  </a:lnTo>
                  <a:lnTo>
                    <a:pt x="19310" y="7912"/>
                  </a:lnTo>
                  <a:lnTo>
                    <a:pt x="19301" y="7920"/>
                  </a:lnTo>
                  <a:lnTo>
                    <a:pt x="19301" y="7925"/>
                  </a:lnTo>
                  <a:lnTo>
                    <a:pt x="19310" y="7926"/>
                  </a:lnTo>
                  <a:lnTo>
                    <a:pt x="19320" y="7931"/>
                  </a:lnTo>
                  <a:lnTo>
                    <a:pt x="19309" y="7923"/>
                  </a:lnTo>
                  <a:lnTo>
                    <a:pt x="19305" y="7919"/>
                  </a:lnTo>
                  <a:lnTo>
                    <a:pt x="19303" y="7924"/>
                  </a:lnTo>
                  <a:lnTo>
                    <a:pt x="19295" y="7925"/>
                  </a:lnTo>
                  <a:lnTo>
                    <a:pt x="19291" y="7921"/>
                  </a:lnTo>
                  <a:lnTo>
                    <a:pt x="19289" y="7921"/>
                  </a:lnTo>
                  <a:lnTo>
                    <a:pt x="19286" y="7931"/>
                  </a:lnTo>
                  <a:lnTo>
                    <a:pt x="19284" y="7941"/>
                  </a:lnTo>
                  <a:lnTo>
                    <a:pt x="19281" y="7951"/>
                  </a:lnTo>
                  <a:lnTo>
                    <a:pt x="19276" y="7965"/>
                  </a:lnTo>
                  <a:lnTo>
                    <a:pt x="19273" y="7970"/>
                  </a:lnTo>
                  <a:lnTo>
                    <a:pt x="19274" y="7985"/>
                  </a:lnTo>
                  <a:lnTo>
                    <a:pt x="19271" y="7990"/>
                  </a:lnTo>
                  <a:lnTo>
                    <a:pt x="19265" y="7995"/>
                  </a:lnTo>
                  <a:lnTo>
                    <a:pt x="19266" y="8004"/>
                  </a:lnTo>
                  <a:lnTo>
                    <a:pt x="19275" y="8008"/>
                  </a:lnTo>
                  <a:lnTo>
                    <a:pt x="19284" y="8003"/>
                  </a:lnTo>
                  <a:lnTo>
                    <a:pt x="19287" y="8002"/>
                  </a:lnTo>
                  <a:lnTo>
                    <a:pt x="19298" y="7992"/>
                  </a:lnTo>
                  <a:lnTo>
                    <a:pt x="19304" y="7980"/>
                  </a:lnTo>
                  <a:lnTo>
                    <a:pt x="19301" y="7980"/>
                  </a:lnTo>
                  <a:lnTo>
                    <a:pt x="19301" y="7985"/>
                  </a:lnTo>
                  <a:lnTo>
                    <a:pt x="19304" y="7990"/>
                  </a:lnTo>
                  <a:lnTo>
                    <a:pt x="19305" y="7995"/>
                  </a:lnTo>
                  <a:lnTo>
                    <a:pt x="19306" y="7999"/>
                  </a:lnTo>
                  <a:lnTo>
                    <a:pt x="19310" y="8004"/>
                  </a:lnTo>
                  <a:lnTo>
                    <a:pt x="19314" y="7999"/>
                  </a:lnTo>
                  <a:lnTo>
                    <a:pt x="19323" y="7993"/>
                  </a:lnTo>
                  <a:lnTo>
                    <a:pt x="19328" y="7987"/>
                  </a:lnTo>
                  <a:lnTo>
                    <a:pt x="19338" y="7981"/>
                  </a:lnTo>
                  <a:lnTo>
                    <a:pt x="19340" y="7981"/>
                  </a:lnTo>
                  <a:lnTo>
                    <a:pt x="19341" y="7991"/>
                  </a:lnTo>
                  <a:lnTo>
                    <a:pt x="19344" y="7995"/>
                  </a:lnTo>
                  <a:lnTo>
                    <a:pt x="19344" y="8000"/>
                  </a:lnTo>
                  <a:lnTo>
                    <a:pt x="19332" y="8006"/>
                  </a:lnTo>
                  <a:lnTo>
                    <a:pt x="19318" y="8008"/>
                  </a:lnTo>
                  <a:lnTo>
                    <a:pt x="19321" y="8017"/>
                  </a:lnTo>
                  <a:lnTo>
                    <a:pt x="19321" y="8022"/>
                  </a:lnTo>
                  <a:lnTo>
                    <a:pt x="19318" y="8022"/>
                  </a:lnTo>
                  <a:lnTo>
                    <a:pt x="19315" y="8018"/>
                  </a:lnTo>
                  <a:lnTo>
                    <a:pt x="19311" y="8013"/>
                  </a:lnTo>
                  <a:lnTo>
                    <a:pt x="19306" y="8009"/>
                  </a:lnTo>
                  <a:lnTo>
                    <a:pt x="19300" y="8010"/>
                  </a:lnTo>
                  <a:lnTo>
                    <a:pt x="19297" y="8015"/>
                  </a:lnTo>
                  <a:lnTo>
                    <a:pt x="19282" y="8017"/>
                  </a:lnTo>
                  <a:lnTo>
                    <a:pt x="19279" y="8023"/>
                  </a:lnTo>
                  <a:lnTo>
                    <a:pt x="19276" y="8027"/>
                  </a:lnTo>
                  <a:lnTo>
                    <a:pt x="19243" y="8031"/>
                  </a:lnTo>
                  <a:lnTo>
                    <a:pt x="19240" y="8036"/>
                  </a:lnTo>
                  <a:lnTo>
                    <a:pt x="19237" y="8036"/>
                  </a:lnTo>
                  <a:lnTo>
                    <a:pt x="19229" y="8065"/>
                  </a:lnTo>
                  <a:lnTo>
                    <a:pt x="19223" y="8069"/>
                  </a:lnTo>
                  <a:lnTo>
                    <a:pt x="19223" y="8074"/>
                  </a:lnTo>
                  <a:lnTo>
                    <a:pt x="19230" y="8080"/>
                  </a:lnTo>
                  <a:lnTo>
                    <a:pt x="19232" y="8084"/>
                  </a:lnTo>
                  <a:lnTo>
                    <a:pt x="19231" y="8084"/>
                  </a:lnTo>
                  <a:lnTo>
                    <a:pt x="19232" y="8080"/>
                  </a:lnTo>
                  <a:lnTo>
                    <a:pt x="19225" y="8081"/>
                  </a:lnTo>
                  <a:lnTo>
                    <a:pt x="19223" y="8086"/>
                  </a:lnTo>
                  <a:lnTo>
                    <a:pt x="19223" y="8091"/>
                  </a:lnTo>
                  <a:lnTo>
                    <a:pt x="19226" y="8095"/>
                  </a:lnTo>
                  <a:lnTo>
                    <a:pt x="19232" y="8104"/>
                  </a:lnTo>
                  <a:lnTo>
                    <a:pt x="19238" y="8112"/>
                  </a:lnTo>
                  <a:lnTo>
                    <a:pt x="19239" y="8127"/>
                  </a:lnTo>
                  <a:lnTo>
                    <a:pt x="19233" y="8127"/>
                  </a:lnTo>
                  <a:lnTo>
                    <a:pt x="19229" y="8118"/>
                  </a:lnTo>
                  <a:lnTo>
                    <a:pt x="19224" y="8114"/>
                  </a:lnTo>
                  <a:lnTo>
                    <a:pt x="19223" y="8119"/>
                  </a:lnTo>
                  <a:lnTo>
                    <a:pt x="19223" y="8124"/>
                  </a:lnTo>
                  <a:lnTo>
                    <a:pt x="19225" y="8134"/>
                  </a:lnTo>
                  <a:lnTo>
                    <a:pt x="19228" y="8138"/>
                  </a:lnTo>
                  <a:lnTo>
                    <a:pt x="19230" y="8137"/>
                  </a:lnTo>
                  <a:lnTo>
                    <a:pt x="19233" y="8142"/>
                  </a:lnTo>
                  <a:lnTo>
                    <a:pt x="19234" y="8156"/>
                  </a:lnTo>
                  <a:lnTo>
                    <a:pt x="19231" y="8156"/>
                  </a:lnTo>
                  <a:lnTo>
                    <a:pt x="19231" y="8161"/>
                  </a:lnTo>
                  <a:lnTo>
                    <a:pt x="19218" y="8143"/>
                  </a:lnTo>
                  <a:lnTo>
                    <a:pt x="19215" y="8144"/>
                  </a:lnTo>
                  <a:lnTo>
                    <a:pt x="19213" y="8159"/>
                  </a:lnTo>
                  <a:lnTo>
                    <a:pt x="19211" y="8187"/>
                  </a:lnTo>
                  <a:lnTo>
                    <a:pt x="19207" y="8216"/>
                  </a:lnTo>
                  <a:lnTo>
                    <a:pt x="19214" y="8235"/>
                  </a:lnTo>
                  <a:lnTo>
                    <a:pt x="19223" y="8239"/>
                  </a:lnTo>
                  <a:lnTo>
                    <a:pt x="19223" y="8249"/>
                  </a:lnTo>
                  <a:lnTo>
                    <a:pt x="19220" y="8248"/>
                  </a:lnTo>
                  <a:lnTo>
                    <a:pt x="19220" y="8244"/>
                  </a:lnTo>
                  <a:lnTo>
                    <a:pt x="19221" y="8243"/>
                  </a:lnTo>
                  <a:lnTo>
                    <a:pt x="19223" y="8247"/>
                  </a:lnTo>
                  <a:lnTo>
                    <a:pt x="19223" y="8252"/>
                  </a:lnTo>
                  <a:lnTo>
                    <a:pt x="19227" y="8256"/>
                  </a:lnTo>
                  <a:lnTo>
                    <a:pt x="19234" y="8279"/>
                  </a:lnTo>
                  <a:lnTo>
                    <a:pt x="19245" y="8311"/>
                  </a:lnTo>
                  <a:lnTo>
                    <a:pt x="19245" y="8316"/>
                  </a:lnTo>
                  <a:lnTo>
                    <a:pt x="19242" y="8321"/>
                  </a:lnTo>
                  <a:lnTo>
                    <a:pt x="19243" y="8330"/>
                  </a:lnTo>
                  <a:lnTo>
                    <a:pt x="19246" y="8335"/>
                  </a:lnTo>
                  <a:lnTo>
                    <a:pt x="19249" y="8339"/>
                  </a:lnTo>
                  <a:lnTo>
                    <a:pt x="19265" y="8337"/>
                  </a:lnTo>
                  <a:lnTo>
                    <a:pt x="19264" y="8332"/>
                  </a:lnTo>
                  <a:lnTo>
                    <a:pt x="19257" y="8319"/>
                  </a:lnTo>
                  <a:lnTo>
                    <a:pt x="19250" y="8301"/>
                  </a:lnTo>
                  <a:lnTo>
                    <a:pt x="19249" y="8273"/>
                  </a:lnTo>
                  <a:lnTo>
                    <a:pt x="19252" y="8272"/>
                  </a:lnTo>
                  <a:lnTo>
                    <a:pt x="19254" y="8262"/>
                  </a:lnTo>
                  <a:lnTo>
                    <a:pt x="19257" y="8253"/>
                  </a:lnTo>
                  <a:lnTo>
                    <a:pt x="19251" y="8249"/>
                  </a:lnTo>
                  <a:lnTo>
                    <a:pt x="19247" y="8234"/>
                  </a:lnTo>
                  <a:lnTo>
                    <a:pt x="19241" y="8226"/>
                  </a:lnTo>
                  <a:lnTo>
                    <a:pt x="19240" y="8208"/>
                  </a:lnTo>
                  <a:lnTo>
                    <a:pt x="19243" y="8202"/>
                  </a:lnTo>
                  <a:lnTo>
                    <a:pt x="19245" y="8197"/>
                  </a:lnTo>
                  <a:lnTo>
                    <a:pt x="19249" y="8197"/>
                  </a:lnTo>
                  <a:lnTo>
                    <a:pt x="19249" y="8211"/>
                  </a:lnTo>
                  <a:lnTo>
                    <a:pt x="19253" y="8225"/>
                  </a:lnTo>
                  <a:lnTo>
                    <a:pt x="19256" y="8229"/>
                  </a:lnTo>
                  <a:lnTo>
                    <a:pt x="19256" y="8219"/>
                  </a:lnTo>
                  <a:lnTo>
                    <a:pt x="19258" y="8210"/>
                  </a:lnTo>
                  <a:lnTo>
                    <a:pt x="19261" y="8171"/>
                  </a:lnTo>
                  <a:lnTo>
                    <a:pt x="19266" y="8137"/>
                  </a:lnTo>
                  <a:lnTo>
                    <a:pt x="19269" y="8137"/>
                  </a:lnTo>
                  <a:lnTo>
                    <a:pt x="19267" y="8180"/>
                  </a:lnTo>
                  <a:lnTo>
                    <a:pt x="19268" y="8213"/>
                  </a:lnTo>
                  <a:lnTo>
                    <a:pt x="19262" y="8231"/>
                  </a:lnTo>
                  <a:lnTo>
                    <a:pt x="19266" y="8238"/>
                  </a:lnTo>
                  <a:lnTo>
                    <a:pt x="19269" y="8235"/>
                  </a:lnTo>
                  <a:lnTo>
                    <a:pt x="19277" y="8235"/>
                  </a:lnTo>
                  <a:lnTo>
                    <a:pt x="19281" y="8240"/>
                  </a:lnTo>
                  <a:lnTo>
                    <a:pt x="19282" y="8254"/>
                  </a:lnTo>
                  <a:lnTo>
                    <a:pt x="19284" y="8254"/>
                  </a:lnTo>
                  <a:lnTo>
                    <a:pt x="19290" y="8259"/>
                  </a:lnTo>
                  <a:lnTo>
                    <a:pt x="19294" y="8259"/>
                  </a:lnTo>
                  <a:lnTo>
                    <a:pt x="19300" y="8267"/>
                  </a:lnTo>
                  <a:lnTo>
                    <a:pt x="19300" y="8263"/>
                  </a:lnTo>
                  <a:lnTo>
                    <a:pt x="19298" y="8259"/>
                  </a:lnTo>
                  <a:lnTo>
                    <a:pt x="19295" y="8259"/>
                  </a:lnTo>
                  <a:lnTo>
                    <a:pt x="19279" y="8259"/>
                  </a:lnTo>
                  <a:lnTo>
                    <a:pt x="19276" y="8259"/>
                  </a:lnTo>
                  <a:lnTo>
                    <a:pt x="19273" y="8264"/>
                  </a:lnTo>
                  <a:lnTo>
                    <a:pt x="19270" y="8272"/>
                  </a:lnTo>
                  <a:lnTo>
                    <a:pt x="19274" y="8278"/>
                  </a:lnTo>
                  <a:lnTo>
                    <a:pt x="19277" y="8287"/>
                  </a:lnTo>
                  <a:lnTo>
                    <a:pt x="19280" y="8292"/>
                  </a:lnTo>
                  <a:lnTo>
                    <a:pt x="19284" y="8301"/>
                  </a:lnTo>
                  <a:lnTo>
                    <a:pt x="19281" y="8306"/>
                  </a:lnTo>
                  <a:lnTo>
                    <a:pt x="19275" y="8303"/>
                  </a:lnTo>
                  <a:lnTo>
                    <a:pt x="19268" y="8294"/>
                  </a:lnTo>
                  <a:lnTo>
                    <a:pt x="19265" y="8294"/>
                  </a:lnTo>
                  <a:lnTo>
                    <a:pt x="19263" y="8304"/>
                  </a:lnTo>
                  <a:lnTo>
                    <a:pt x="19263" y="8284"/>
                  </a:lnTo>
                  <a:lnTo>
                    <a:pt x="19266" y="8259"/>
                  </a:lnTo>
                  <a:lnTo>
                    <a:pt x="19269" y="8259"/>
                  </a:lnTo>
                  <a:lnTo>
                    <a:pt x="19272" y="8283"/>
                  </a:lnTo>
                  <a:lnTo>
                    <a:pt x="19278" y="8297"/>
                  </a:lnTo>
                  <a:lnTo>
                    <a:pt x="19279" y="8314"/>
                  </a:lnTo>
                  <a:lnTo>
                    <a:pt x="19282" y="8322"/>
                  </a:lnTo>
                  <a:lnTo>
                    <a:pt x="19285" y="8333"/>
                  </a:lnTo>
                  <a:lnTo>
                    <a:pt x="19286" y="8338"/>
                  </a:lnTo>
                  <a:lnTo>
                    <a:pt x="19280" y="8345"/>
                  </a:lnTo>
                  <a:lnTo>
                    <a:pt x="19278" y="8359"/>
                  </a:lnTo>
                  <a:lnTo>
                    <a:pt x="19272" y="8369"/>
                  </a:lnTo>
                  <a:lnTo>
                    <a:pt x="19266" y="8375"/>
                  </a:lnTo>
                  <a:lnTo>
                    <a:pt x="19258" y="8380"/>
                  </a:lnTo>
                  <a:lnTo>
                    <a:pt x="19239" y="8395"/>
                  </a:lnTo>
                  <a:lnTo>
                    <a:pt x="19223" y="8399"/>
                  </a:lnTo>
                  <a:lnTo>
                    <a:pt x="19223" y="8404"/>
                  </a:lnTo>
                  <a:lnTo>
                    <a:pt x="19263" y="8394"/>
                  </a:lnTo>
                  <a:lnTo>
                    <a:pt x="19301" y="8393"/>
                  </a:lnTo>
                  <a:lnTo>
                    <a:pt x="19301" y="8398"/>
                  </a:lnTo>
                  <a:lnTo>
                    <a:pt x="19289" y="8412"/>
                  </a:lnTo>
                  <a:lnTo>
                    <a:pt x="19283" y="8435"/>
                  </a:lnTo>
                  <a:lnTo>
                    <a:pt x="19283" y="8472"/>
                  </a:lnTo>
                  <a:lnTo>
                    <a:pt x="19279" y="8503"/>
                  </a:lnTo>
                  <a:lnTo>
                    <a:pt x="19282" y="8503"/>
                  </a:lnTo>
                  <a:lnTo>
                    <a:pt x="19285" y="8466"/>
                  </a:lnTo>
                  <a:lnTo>
                    <a:pt x="19287" y="8438"/>
                  </a:lnTo>
                  <a:lnTo>
                    <a:pt x="19286" y="8413"/>
                  </a:lnTo>
                  <a:lnTo>
                    <a:pt x="19282" y="8391"/>
                  </a:lnTo>
                  <a:lnTo>
                    <a:pt x="19278" y="8375"/>
                  </a:lnTo>
                  <a:lnTo>
                    <a:pt x="19281" y="8369"/>
                  </a:lnTo>
                  <a:lnTo>
                    <a:pt x="19287" y="8368"/>
                  </a:lnTo>
                  <a:lnTo>
                    <a:pt x="19290" y="8372"/>
                  </a:lnTo>
                  <a:lnTo>
                    <a:pt x="19291" y="8386"/>
                  </a:lnTo>
                  <a:lnTo>
                    <a:pt x="19295" y="8409"/>
                  </a:lnTo>
                  <a:lnTo>
                    <a:pt x="19295" y="8414"/>
                  </a:lnTo>
                  <a:lnTo>
                    <a:pt x="19302" y="8418"/>
                  </a:lnTo>
                  <a:lnTo>
                    <a:pt x="19305" y="8418"/>
                  </a:lnTo>
                  <a:lnTo>
                    <a:pt x="19308" y="8412"/>
                  </a:lnTo>
                  <a:lnTo>
                    <a:pt x="19304" y="8408"/>
                  </a:lnTo>
                  <a:lnTo>
                    <a:pt x="19304" y="8394"/>
                  </a:lnTo>
                  <a:lnTo>
                    <a:pt x="19307" y="8389"/>
                  </a:lnTo>
                  <a:lnTo>
                    <a:pt x="19306" y="8384"/>
                  </a:lnTo>
                  <a:lnTo>
                    <a:pt x="19309" y="8379"/>
                  </a:lnTo>
                  <a:lnTo>
                    <a:pt x="19309" y="8375"/>
                  </a:lnTo>
                  <a:lnTo>
                    <a:pt x="19312" y="8374"/>
                  </a:lnTo>
                  <a:lnTo>
                    <a:pt x="19315" y="8388"/>
                  </a:lnTo>
                  <a:lnTo>
                    <a:pt x="19313" y="8407"/>
                  </a:lnTo>
                  <a:lnTo>
                    <a:pt x="19313" y="8412"/>
                  </a:lnTo>
                  <a:lnTo>
                    <a:pt x="19317" y="8416"/>
                  </a:lnTo>
                  <a:lnTo>
                    <a:pt x="19319" y="8406"/>
                  </a:lnTo>
                  <a:lnTo>
                    <a:pt x="19325" y="8405"/>
                  </a:lnTo>
                  <a:lnTo>
                    <a:pt x="19326" y="8410"/>
                  </a:lnTo>
                  <a:lnTo>
                    <a:pt x="19329" y="8414"/>
                  </a:lnTo>
                  <a:lnTo>
                    <a:pt x="19329" y="8419"/>
                  </a:lnTo>
                  <a:lnTo>
                    <a:pt x="19324" y="8434"/>
                  </a:lnTo>
                  <a:lnTo>
                    <a:pt x="19321" y="8439"/>
                  </a:lnTo>
                  <a:lnTo>
                    <a:pt x="19312" y="8440"/>
                  </a:lnTo>
                  <a:lnTo>
                    <a:pt x="19311" y="8431"/>
                  </a:lnTo>
                  <a:lnTo>
                    <a:pt x="19302" y="8432"/>
                  </a:lnTo>
                  <a:lnTo>
                    <a:pt x="19300" y="8437"/>
                  </a:lnTo>
                  <a:lnTo>
                    <a:pt x="19300" y="8447"/>
                  </a:lnTo>
                  <a:lnTo>
                    <a:pt x="19306" y="8446"/>
                  </a:lnTo>
                  <a:lnTo>
                    <a:pt x="19307" y="8450"/>
                  </a:lnTo>
                  <a:lnTo>
                    <a:pt x="19304" y="8456"/>
                  </a:lnTo>
                  <a:lnTo>
                    <a:pt x="19304" y="8461"/>
                  </a:lnTo>
                  <a:lnTo>
                    <a:pt x="19295" y="8461"/>
                  </a:lnTo>
                  <a:lnTo>
                    <a:pt x="19289" y="8467"/>
                  </a:lnTo>
                  <a:lnTo>
                    <a:pt x="19286" y="8467"/>
                  </a:lnTo>
                  <a:lnTo>
                    <a:pt x="19286" y="8477"/>
                  </a:lnTo>
                  <a:lnTo>
                    <a:pt x="19290" y="8477"/>
                  </a:lnTo>
                  <a:lnTo>
                    <a:pt x="19290" y="8481"/>
                  </a:lnTo>
                  <a:lnTo>
                    <a:pt x="19296" y="8475"/>
                  </a:lnTo>
                  <a:lnTo>
                    <a:pt x="19298" y="8480"/>
                  </a:lnTo>
                  <a:lnTo>
                    <a:pt x="19301" y="8489"/>
                  </a:lnTo>
                  <a:lnTo>
                    <a:pt x="19301" y="8494"/>
                  </a:lnTo>
                  <a:lnTo>
                    <a:pt x="19299" y="8494"/>
                  </a:lnTo>
                  <a:lnTo>
                    <a:pt x="19300" y="8508"/>
                  </a:lnTo>
                  <a:lnTo>
                    <a:pt x="19306" y="8507"/>
                  </a:lnTo>
                  <a:lnTo>
                    <a:pt x="19309" y="8498"/>
                  </a:lnTo>
                  <a:lnTo>
                    <a:pt x="19317" y="8487"/>
                  </a:lnTo>
                  <a:lnTo>
                    <a:pt x="19323" y="8477"/>
                  </a:lnTo>
                  <a:lnTo>
                    <a:pt x="19326" y="8481"/>
                  </a:lnTo>
                  <a:lnTo>
                    <a:pt x="19329" y="8485"/>
                  </a:lnTo>
                  <a:lnTo>
                    <a:pt x="19333" y="8494"/>
                  </a:lnTo>
                  <a:lnTo>
                    <a:pt x="19333" y="8500"/>
                  </a:lnTo>
                  <a:lnTo>
                    <a:pt x="19330" y="8504"/>
                  </a:lnTo>
                  <a:lnTo>
                    <a:pt x="19325" y="8519"/>
                  </a:lnTo>
                  <a:lnTo>
                    <a:pt x="19314" y="8535"/>
                  </a:lnTo>
                  <a:lnTo>
                    <a:pt x="19305" y="8536"/>
                  </a:lnTo>
                  <a:lnTo>
                    <a:pt x="19295" y="8533"/>
                  </a:lnTo>
                  <a:lnTo>
                    <a:pt x="19291" y="8514"/>
                  </a:lnTo>
                  <a:lnTo>
                    <a:pt x="19285" y="8505"/>
                  </a:lnTo>
                  <a:lnTo>
                    <a:pt x="19282" y="8501"/>
                  </a:lnTo>
                  <a:lnTo>
                    <a:pt x="19272" y="8498"/>
                  </a:lnTo>
                  <a:lnTo>
                    <a:pt x="19264" y="8499"/>
                  </a:lnTo>
                  <a:lnTo>
                    <a:pt x="19263" y="8489"/>
                  </a:lnTo>
                  <a:lnTo>
                    <a:pt x="19265" y="8479"/>
                  </a:lnTo>
                  <a:lnTo>
                    <a:pt x="19260" y="8480"/>
                  </a:lnTo>
                  <a:lnTo>
                    <a:pt x="19254" y="8490"/>
                  </a:lnTo>
                  <a:lnTo>
                    <a:pt x="19249" y="8510"/>
                  </a:lnTo>
                  <a:lnTo>
                    <a:pt x="19244" y="8529"/>
                  </a:lnTo>
                  <a:lnTo>
                    <a:pt x="19245" y="8553"/>
                  </a:lnTo>
                  <a:lnTo>
                    <a:pt x="19243" y="8568"/>
                  </a:lnTo>
                  <a:lnTo>
                    <a:pt x="19247" y="8595"/>
                  </a:lnTo>
                  <a:lnTo>
                    <a:pt x="19252" y="8620"/>
                  </a:lnTo>
                  <a:lnTo>
                    <a:pt x="19255" y="8626"/>
                  </a:lnTo>
                  <a:lnTo>
                    <a:pt x="19259" y="8626"/>
                  </a:lnTo>
                  <a:lnTo>
                    <a:pt x="19261" y="8629"/>
                  </a:lnTo>
                  <a:lnTo>
                    <a:pt x="19264" y="8627"/>
                  </a:lnTo>
                  <a:lnTo>
                    <a:pt x="19263" y="8601"/>
                  </a:lnTo>
                  <a:lnTo>
                    <a:pt x="19255" y="8574"/>
                  </a:lnTo>
                  <a:lnTo>
                    <a:pt x="19236" y="8561"/>
                  </a:lnTo>
                  <a:lnTo>
                    <a:pt x="19223" y="8552"/>
                  </a:lnTo>
                  <a:lnTo>
                    <a:pt x="19223" y="8547"/>
                  </a:lnTo>
                  <a:lnTo>
                    <a:pt x="19241" y="8537"/>
                  </a:lnTo>
                  <a:lnTo>
                    <a:pt x="19248" y="8518"/>
                  </a:lnTo>
                  <a:lnTo>
                    <a:pt x="19255" y="8518"/>
                  </a:lnTo>
                  <a:lnTo>
                    <a:pt x="19259" y="8513"/>
                  </a:lnTo>
                  <a:lnTo>
                    <a:pt x="19267" y="8517"/>
                  </a:lnTo>
                  <a:lnTo>
                    <a:pt x="19268" y="8531"/>
                  </a:lnTo>
                  <a:lnTo>
                    <a:pt x="19266" y="8541"/>
                  </a:lnTo>
                  <a:lnTo>
                    <a:pt x="19263" y="8551"/>
                  </a:lnTo>
                  <a:lnTo>
                    <a:pt x="19260" y="8561"/>
                  </a:lnTo>
                  <a:lnTo>
                    <a:pt x="19261" y="8580"/>
                  </a:lnTo>
                  <a:lnTo>
                    <a:pt x="19265" y="8594"/>
                  </a:lnTo>
                  <a:lnTo>
                    <a:pt x="19268" y="8593"/>
                  </a:lnTo>
                  <a:lnTo>
                    <a:pt x="19269" y="8598"/>
                  </a:lnTo>
                  <a:lnTo>
                    <a:pt x="19281" y="8596"/>
                  </a:lnTo>
                  <a:lnTo>
                    <a:pt x="19280" y="8577"/>
                  </a:lnTo>
                  <a:lnTo>
                    <a:pt x="19273" y="8578"/>
                  </a:lnTo>
                  <a:lnTo>
                    <a:pt x="19270" y="8564"/>
                  </a:lnTo>
                  <a:lnTo>
                    <a:pt x="19272" y="8559"/>
                  </a:lnTo>
                  <a:lnTo>
                    <a:pt x="19282" y="8558"/>
                  </a:lnTo>
                  <a:lnTo>
                    <a:pt x="19281" y="8548"/>
                  </a:lnTo>
                  <a:lnTo>
                    <a:pt x="19275" y="8545"/>
                  </a:lnTo>
                  <a:lnTo>
                    <a:pt x="19271" y="8536"/>
                  </a:lnTo>
                  <a:lnTo>
                    <a:pt x="19271" y="8521"/>
                  </a:lnTo>
                  <a:lnTo>
                    <a:pt x="19276" y="8516"/>
                  </a:lnTo>
                  <a:lnTo>
                    <a:pt x="19280" y="8520"/>
                  </a:lnTo>
                  <a:lnTo>
                    <a:pt x="19283" y="8525"/>
                  </a:lnTo>
                  <a:lnTo>
                    <a:pt x="19284" y="8544"/>
                  </a:lnTo>
                  <a:lnTo>
                    <a:pt x="19290" y="8552"/>
                  </a:lnTo>
                  <a:lnTo>
                    <a:pt x="19293" y="8556"/>
                  </a:lnTo>
                  <a:lnTo>
                    <a:pt x="19296" y="8552"/>
                  </a:lnTo>
                  <a:lnTo>
                    <a:pt x="19305" y="8550"/>
                  </a:lnTo>
                  <a:lnTo>
                    <a:pt x="19306" y="8560"/>
                  </a:lnTo>
                  <a:lnTo>
                    <a:pt x="19303" y="8570"/>
                  </a:lnTo>
                  <a:lnTo>
                    <a:pt x="19301" y="8579"/>
                  </a:lnTo>
                  <a:lnTo>
                    <a:pt x="19298" y="8580"/>
                  </a:lnTo>
                  <a:lnTo>
                    <a:pt x="19297" y="8570"/>
                  </a:lnTo>
                  <a:lnTo>
                    <a:pt x="19294" y="8566"/>
                  </a:lnTo>
                  <a:lnTo>
                    <a:pt x="19291" y="8567"/>
                  </a:lnTo>
                  <a:lnTo>
                    <a:pt x="19288" y="8571"/>
                  </a:lnTo>
                  <a:lnTo>
                    <a:pt x="19289" y="8586"/>
                  </a:lnTo>
                  <a:lnTo>
                    <a:pt x="19296" y="8599"/>
                  </a:lnTo>
                  <a:lnTo>
                    <a:pt x="19302" y="8598"/>
                  </a:lnTo>
                  <a:lnTo>
                    <a:pt x="19305" y="8603"/>
                  </a:lnTo>
                  <a:lnTo>
                    <a:pt x="19308" y="8607"/>
                  </a:lnTo>
                  <a:lnTo>
                    <a:pt x="19311" y="8592"/>
                  </a:lnTo>
                  <a:lnTo>
                    <a:pt x="19310" y="8578"/>
                  </a:lnTo>
                  <a:lnTo>
                    <a:pt x="19312" y="8568"/>
                  </a:lnTo>
                  <a:lnTo>
                    <a:pt x="19318" y="8568"/>
                  </a:lnTo>
                  <a:lnTo>
                    <a:pt x="19319" y="8573"/>
                  </a:lnTo>
                  <a:lnTo>
                    <a:pt x="19325" y="8572"/>
                  </a:lnTo>
                  <a:lnTo>
                    <a:pt x="19330" y="8557"/>
                  </a:lnTo>
                  <a:lnTo>
                    <a:pt x="19332" y="8547"/>
                  </a:lnTo>
                  <a:lnTo>
                    <a:pt x="19332" y="8537"/>
                  </a:lnTo>
                  <a:lnTo>
                    <a:pt x="19329" y="8538"/>
                  </a:lnTo>
                  <a:lnTo>
                    <a:pt x="19326" y="8521"/>
                  </a:lnTo>
                  <a:lnTo>
                    <a:pt x="19326" y="8503"/>
                  </a:lnTo>
                  <a:lnTo>
                    <a:pt x="19328" y="8503"/>
                  </a:lnTo>
                  <a:lnTo>
                    <a:pt x="19328" y="8511"/>
                  </a:lnTo>
                  <a:lnTo>
                    <a:pt x="19334" y="8512"/>
                  </a:lnTo>
                  <a:lnTo>
                    <a:pt x="19343" y="8514"/>
                  </a:lnTo>
                  <a:lnTo>
                    <a:pt x="19346" y="8524"/>
                  </a:lnTo>
                  <a:lnTo>
                    <a:pt x="19350" y="8540"/>
                  </a:lnTo>
                  <a:lnTo>
                    <a:pt x="19351" y="8549"/>
                  </a:lnTo>
                  <a:lnTo>
                    <a:pt x="19342" y="8550"/>
                  </a:lnTo>
                  <a:lnTo>
                    <a:pt x="19342" y="8555"/>
                  </a:lnTo>
                  <a:lnTo>
                    <a:pt x="19345" y="8560"/>
                  </a:lnTo>
                  <a:lnTo>
                    <a:pt x="19346" y="8574"/>
                  </a:lnTo>
                  <a:lnTo>
                    <a:pt x="19340" y="8584"/>
                  </a:lnTo>
                  <a:lnTo>
                    <a:pt x="19331" y="8580"/>
                  </a:lnTo>
                  <a:lnTo>
                    <a:pt x="19322" y="8581"/>
                  </a:lnTo>
                  <a:lnTo>
                    <a:pt x="19322" y="8586"/>
                  </a:lnTo>
                  <a:lnTo>
                    <a:pt x="19320" y="8592"/>
                  </a:lnTo>
                  <a:lnTo>
                    <a:pt x="19320" y="8605"/>
                  </a:lnTo>
                  <a:lnTo>
                    <a:pt x="19324" y="8614"/>
                  </a:lnTo>
                  <a:lnTo>
                    <a:pt x="19330" y="8614"/>
                  </a:lnTo>
                  <a:lnTo>
                    <a:pt x="19335" y="8603"/>
                  </a:lnTo>
                  <a:lnTo>
                    <a:pt x="19344" y="8612"/>
                  </a:lnTo>
                  <a:lnTo>
                    <a:pt x="19352" y="8626"/>
                  </a:lnTo>
                  <a:lnTo>
                    <a:pt x="19355" y="8626"/>
                  </a:lnTo>
                  <a:lnTo>
                    <a:pt x="19356" y="8616"/>
                  </a:lnTo>
                  <a:lnTo>
                    <a:pt x="19353" y="8609"/>
                  </a:lnTo>
                  <a:lnTo>
                    <a:pt x="19353" y="8607"/>
                  </a:lnTo>
                  <a:lnTo>
                    <a:pt x="19345" y="8610"/>
                  </a:lnTo>
                  <a:lnTo>
                    <a:pt x="19320" y="8619"/>
                  </a:lnTo>
                  <a:lnTo>
                    <a:pt x="19301" y="8623"/>
                  </a:lnTo>
                  <a:lnTo>
                    <a:pt x="19301" y="8628"/>
                  </a:lnTo>
                  <a:lnTo>
                    <a:pt x="19320" y="8632"/>
                  </a:lnTo>
                  <a:lnTo>
                    <a:pt x="19337" y="8631"/>
                  </a:lnTo>
                  <a:lnTo>
                    <a:pt x="19347" y="8625"/>
                  </a:lnTo>
                  <a:lnTo>
                    <a:pt x="19349" y="8616"/>
                  </a:lnTo>
                  <a:lnTo>
                    <a:pt x="19353" y="8611"/>
                  </a:lnTo>
                  <a:lnTo>
                    <a:pt x="19356" y="8610"/>
                  </a:lnTo>
                  <a:lnTo>
                    <a:pt x="19357" y="8615"/>
                  </a:lnTo>
                  <a:lnTo>
                    <a:pt x="19360" y="8620"/>
                  </a:lnTo>
                  <a:lnTo>
                    <a:pt x="19361" y="8629"/>
                  </a:lnTo>
                  <a:lnTo>
                    <a:pt x="19367" y="8638"/>
                  </a:lnTo>
                  <a:lnTo>
                    <a:pt x="19373" y="8646"/>
                  </a:lnTo>
                  <a:lnTo>
                    <a:pt x="19379" y="8650"/>
                  </a:lnTo>
                  <a:lnTo>
                    <a:pt x="19379" y="8645"/>
                  </a:lnTo>
                  <a:lnTo>
                    <a:pt x="19382" y="8645"/>
                  </a:lnTo>
                  <a:lnTo>
                    <a:pt x="19382" y="8631"/>
                  </a:lnTo>
                  <a:lnTo>
                    <a:pt x="19385" y="8626"/>
                  </a:lnTo>
                  <a:lnTo>
                    <a:pt x="19388" y="8621"/>
                  </a:lnTo>
                  <a:lnTo>
                    <a:pt x="19388" y="8625"/>
                  </a:lnTo>
                  <a:lnTo>
                    <a:pt x="19391" y="8635"/>
                  </a:lnTo>
                  <a:lnTo>
                    <a:pt x="19395" y="8649"/>
                  </a:lnTo>
                  <a:lnTo>
                    <a:pt x="19396" y="8667"/>
                  </a:lnTo>
                  <a:lnTo>
                    <a:pt x="19393" y="8673"/>
                  </a:lnTo>
                  <a:lnTo>
                    <a:pt x="19384" y="8674"/>
                  </a:lnTo>
                  <a:lnTo>
                    <a:pt x="19378" y="8670"/>
                  </a:lnTo>
                  <a:lnTo>
                    <a:pt x="19374" y="8645"/>
                  </a:lnTo>
                  <a:lnTo>
                    <a:pt x="19368" y="8626"/>
                  </a:lnTo>
                  <a:lnTo>
                    <a:pt x="19365" y="8626"/>
                  </a:lnTo>
                  <a:lnTo>
                    <a:pt x="19366" y="8651"/>
                  </a:lnTo>
                  <a:lnTo>
                    <a:pt x="19363" y="8668"/>
                  </a:lnTo>
                  <a:lnTo>
                    <a:pt x="19360" y="8672"/>
                  </a:lnTo>
                  <a:lnTo>
                    <a:pt x="19354" y="8649"/>
                  </a:lnTo>
                  <a:lnTo>
                    <a:pt x="19350" y="8626"/>
                  </a:lnTo>
                  <a:lnTo>
                    <a:pt x="19347" y="8626"/>
                  </a:lnTo>
                  <a:lnTo>
                    <a:pt x="19344" y="8638"/>
                  </a:lnTo>
                  <a:lnTo>
                    <a:pt x="19341" y="8651"/>
                  </a:lnTo>
                  <a:lnTo>
                    <a:pt x="19332" y="8666"/>
                  </a:lnTo>
                  <a:lnTo>
                    <a:pt x="19329" y="8664"/>
                  </a:lnTo>
                  <a:lnTo>
                    <a:pt x="19329" y="8660"/>
                  </a:lnTo>
                  <a:lnTo>
                    <a:pt x="19332" y="8651"/>
                  </a:lnTo>
                  <a:lnTo>
                    <a:pt x="19328" y="8647"/>
                  </a:lnTo>
                  <a:lnTo>
                    <a:pt x="19323" y="8657"/>
                  </a:lnTo>
                  <a:lnTo>
                    <a:pt x="19320" y="8667"/>
                  </a:lnTo>
                  <a:lnTo>
                    <a:pt x="19308" y="8669"/>
                  </a:lnTo>
                  <a:lnTo>
                    <a:pt x="19308" y="8659"/>
                  </a:lnTo>
                  <a:lnTo>
                    <a:pt x="19304" y="8655"/>
                  </a:lnTo>
                  <a:lnTo>
                    <a:pt x="19302" y="8655"/>
                  </a:lnTo>
                  <a:lnTo>
                    <a:pt x="19299" y="8665"/>
                  </a:lnTo>
                  <a:lnTo>
                    <a:pt x="19296" y="8675"/>
                  </a:lnTo>
                  <a:lnTo>
                    <a:pt x="19297" y="8680"/>
                  </a:lnTo>
                  <a:lnTo>
                    <a:pt x="19300" y="8684"/>
                  </a:lnTo>
                  <a:lnTo>
                    <a:pt x="19301" y="8698"/>
                  </a:lnTo>
                  <a:lnTo>
                    <a:pt x="19298" y="8708"/>
                  </a:lnTo>
                  <a:lnTo>
                    <a:pt x="19295" y="8733"/>
                  </a:lnTo>
                  <a:lnTo>
                    <a:pt x="19292" y="8748"/>
                  </a:lnTo>
                  <a:lnTo>
                    <a:pt x="19289" y="8748"/>
                  </a:lnTo>
                  <a:lnTo>
                    <a:pt x="19286" y="8729"/>
                  </a:lnTo>
                  <a:lnTo>
                    <a:pt x="19283" y="8727"/>
                  </a:lnTo>
                  <a:lnTo>
                    <a:pt x="19285" y="8725"/>
                  </a:lnTo>
                  <a:lnTo>
                    <a:pt x="19301" y="8720"/>
                  </a:lnTo>
                  <a:lnTo>
                    <a:pt x="19301" y="8733"/>
                  </a:lnTo>
                  <a:lnTo>
                    <a:pt x="19301" y="8736"/>
                  </a:lnTo>
                  <a:lnTo>
                    <a:pt x="19301" y="8740"/>
                  </a:lnTo>
                  <a:lnTo>
                    <a:pt x="19305" y="8736"/>
                  </a:lnTo>
                  <a:lnTo>
                    <a:pt x="19304" y="8721"/>
                  </a:lnTo>
                  <a:lnTo>
                    <a:pt x="19308" y="8716"/>
                  </a:lnTo>
                  <a:lnTo>
                    <a:pt x="19308" y="8721"/>
                  </a:lnTo>
                  <a:lnTo>
                    <a:pt x="19314" y="8725"/>
                  </a:lnTo>
                  <a:lnTo>
                    <a:pt x="19317" y="8725"/>
                  </a:lnTo>
                  <a:lnTo>
                    <a:pt x="19311" y="8710"/>
                  </a:lnTo>
                  <a:lnTo>
                    <a:pt x="19301" y="8697"/>
                  </a:lnTo>
                  <a:lnTo>
                    <a:pt x="19301" y="8692"/>
                  </a:lnTo>
                  <a:lnTo>
                    <a:pt x="19313" y="8691"/>
                  </a:lnTo>
                  <a:lnTo>
                    <a:pt x="19322" y="8695"/>
                  </a:lnTo>
                  <a:lnTo>
                    <a:pt x="19327" y="8699"/>
                  </a:lnTo>
                  <a:lnTo>
                    <a:pt x="19334" y="8699"/>
                  </a:lnTo>
                  <a:lnTo>
                    <a:pt x="19337" y="8694"/>
                  </a:lnTo>
                  <a:lnTo>
                    <a:pt x="19336" y="8689"/>
                  </a:lnTo>
                  <a:lnTo>
                    <a:pt x="19333" y="8684"/>
                  </a:lnTo>
                  <a:lnTo>
                    <a:pt x="19333" y="8680"/>
                  </a:lnTo>
                  <a:lnTo>
                    <a:pt x="19342" y="8679"/>
                  </a:lnTo>
                  <a:lnTo>
                    <a:pt x="19345" y="8683"/>
                  </a:lnTo>
                  <a:lnTo>
                    <a:pt x="19346" y="8692"/>
                  </a:lnTo>
                  <a:lnTo>
                    <a:pt x="19343" y="8697"/>
                  </a:lnTo>
                  <a:lnTo>
                    <a:pt x="19343" y="8702"/>
                  </a:lnTo>
                  <a:lnTo>
                    <a:pt x="19340" y="8707"/>
                  </a:lnTo>
                  <a:lnTo>
                    <a:pt x="19334" y="8708"/>
                  </a:lnTo>
                  <a:lnTo>
                    <a:pt x="19328" y="8714"/>
                  </a:lnTo>
                  <a:lnTo>
                    <a:pt x="19329" y="8718"/>
                  </a:lnTo>
                  <a:lnTo>
                    <a:pt x="19332" y="8723"/>
                  </a:lnTo>
                  <a:lnTo>
                    <a:pt x="19341" y="8721"/>
                  </a:lnTo>
                  <a:lnTo>
                    <a:pt x="19344" y="8716"/>
                  </a:lnTo>
                  <a:lnTo>
                    <a:pt x="19346" y="8712"/>
                  </a:lnTo>
                  <a:lnTo>
                    <a:pt x="19356" y="8706"/>
                  </a:lnTo>
                  <a:lnTo>
                    <a:pt x="19358" y="8701"/>
                  </a:lnTo>
                  <a:lnTo>
                    <a:pt x="19362" y="8704"/>
                  </a:lnTo>
                  <a:lnTo>
                    <a:pt x="19362" y="8714"/>
                  </a:lnTo>
                  <a:lnTo>
                    <a:pt x="19359" y="8719"/>
                  </a:lnTo>
                  <a:lnTo>
                    <a:pt x="19357" y="8729"/>
                  </a:lnTo>
                  <a:lnTo>
                    <a:pt x="19354" y="8739"/>
                  </a:lnTo>
                  <a:lnTo>
                    <a:pt x="19351" y="8739"/>
                  </a:lnTo>
                  <a:lnTo>
                    <a:pt x="19351" y="8744"/>
                  </a:lnTo>
                  <a:lnTo>
                    <a:pt x="19345" y="8740"/>
                  </a:lnTo>
                  <a:lnTo>
                    <a:pt x="19339" y="8740"/>
                  </a:lnTo>
                  <a:lnTo>
                    <a:pt x="19336" y="8731"/>
                  </a:lnTo>
                  <a:lnTo>
                    <a:pt x="19327" y="8733"/>
                  </a:lnTo>
                  <a:lnTo>
                    <a:pt x="19327" y="8742"/>
                  </a:lnTo>
                  <a:lnTo>
                    <a:pt x="19324" y="8747"/>
                  </a:lnTo>
                  <a:lnTo>
                    <a:pt x="19321" y="8752"/>
                  </a:lnTo>
                  <a:lnTo>
                    <a:pt x="19318" y="8753"/>
                  </a:lnTo>
                  <a:lnTo>
                    <a:pt x="19318" y="8748"/>
                  </a:lnTo>
                  <a:lnTo>
                    <a:pt x="19315" y="8748"/>
                  </a:lnTo>
                  <a:lnTo>
                    <a:pt x="19312" y="8753"/>
                  </a:lnTo>
                  <a:lnTo>
                    <a:pt x="19314" y="8779"/>
                  </a:lnTo>
                  <a:lnTo>
                    <a:pt x="19318" y="8792"/>
                  </a:lnTo>
                  <a:lnTo>
                    <a:pt x="19318" y="8805"/>
                  </a:lnTo>
                  <a:lnTo>
                    <a:pt x="19312" y="8806"/>
                  </a:lnTo>
                  <a:lnTo>
                    <a:pt x="19306" y="8797"/>
                  </a:lnTo>
                  <a:lnTo>
                    <a:pt x="19302" y="8788"/>
                  </a:lnTo>
                  <a:lnTo>
                    <a:pt x="19302" y="8778"/>
                  </a:lnTo>
                  <a:lnTo>
                    <a:pt x="19304" y="8773"/>
                  </a:lnTo>
                  <a:lnTo>
                    <a:pt x="19304" y="8759"/>
                  </a:lnTo>
                  <a:lnTo>
                    <a:pt x="19301" y="8760"/>
                  </a:lnTo>
                  <a:lnTo>
                    <a:pt x="19298" y="8765"/>
                  </a:lnTo>
                  <a:lnTo>
                    <a:pt x="19292" y="8771"/>
                  </a:lnTo>
                  <a:lnTo>
                    <a:pt x="19286" y="8776"/>
                  </a:lnTo>
                  <a:lnTo>
                    <a:pt x="19287" y="8790"/>
                  </a:lnTo>
                  <a:lnTo>
                    <a:pt x="19290" y="8799"/>
                  </a:lnTo>
                  <a:lnTo>
                    <a:pt x="19297" y="8807"/>
                  </a:lnTo>
                  <a:lnTo>
                    <a:pt x="19300" y="8817"/>
                  </a:lnTo>
                  <a:lnTo>
                    <a:pt x="19304" y="8821"/>
                  </a:lnTo>
                  <a:lnTo>
                    <a:pt x="19310" y="8825"/>
                  </a:lnTo>
                  <a:lnTo>
                    <a:pt x="19313" y="8829"/>
                  </a:lnTo>
                  <a:lnTo>
                    <a:pt x="19317" y="8838"/>
                  </a:lnTo>
                  <a:lnTo>
                    <a:pt x="19320" y="8847"/>
                  </a:lnTo>
                  <a:lnTo>
                    <a:pt x="19324" y="8861"/>
                  </a:lnTo>
                  <a:lnTo>
                    <a:pt x="19327" y="8866"/>
                  </a:lnTo>
                  <a:lnTo>
                    <a:pt x="19330" y="8860"/>
                  </a:lnTo>
                  <a:lnTo>
                    <a:pt x="19336" y="8860"/>
                  </a:lnTo>
                  <a:lnTo>
                    <a:pt x="19340" y="8869"/>
                  </a:lnTo>
                  <a:lnTo>
                    <a:pt x="19343" y="8870"/>
                  </a:lnTo>
                  <a:lnTo>
                    <a:pt x="19346" y="8870"/>
                  </a:lnTo>
                  <a:lnTo>
                    <a:pt x="19349" y="8870"/>
                  </a:lnTo>
                  <a:lnTo>
                    <a:pt x="19349" y="8869"/>
                  </a:lnTo>
                  <a:lnTo>
                    <a:pt x="19345" y="8862"/>
                  </a:lnTo>
                  <a:lnTo>
                    <a:pt x="19342" y="8858"/>
                  </a:lnTo>
                  <a:lnTo>
                    <a:pt x="19341" y="8859"/>
                  </a:lnTo>
                  <a:lnTo>
                    <a:pt x="19338" y="8870"/>
                  </a:lnTo>
                  <a:lnTo>
                    <a:pt x="19344" y="8870"/>
                  </a:lnTo>
                  <a:lnTo>
                    <a:pt x="19347" y="8859"/>
                  </a:lnTo>
                  <a:lnTo>
                    <a:pt x="19353" y="8855"/>
                  </a:lnTo>
                  <a:lnTo>
                    <a:pt x="19366" y="8860"/>
                  </a:lnTo>
                  <a:lnTo>
                    <a:pt x="19373" y="8862"/>
                  </a:lnTo>
                  <a:lnTo>
                    <a:pt x="19379" y="8870"/>
                  </a:lnTo>
                  <a:lnTo>
                    <a:pt x="19382" y="8874"/>
                  </a:lnTo>
                  <a:lnTo>
                    <a:pt x="19382" y="8878"/>
                  </a:lnTo>
                  <a:lnTo>
                    <a:pt x="19380" y="8883"/>
                  </a:lnTo>
                  <a:lnTo>
                    <a:pt x="19380" y="8893"/>
                  </a:lnTo>
                  <a:lnTo>
                    <a:pt x="19383" y="8897"/>
                  </a:lnTo>
                  <a:lnTo>
                    <a:pt x="19398" y="8895"/>
                  </a:lnTo>
                  <a:lnTo>
                    <a:pt x="19399" y="8909"/>
                  </a:lnTo>
                  <a:lnTo>
                    <a:pt x="19402" y="8909"/>
                  </a:lnTo>
                  <a:lnTo>
                    <a:pt x="19408" y="8903"/>
                  </a:lnTo>
                  <a:lnTo>
                    <a:pt x="19414" y="8907"/>
                  </a:lnTo>
                  <a:lnTo>
                    <a:pt x="19437" y="8911"/>
                  </a:lnTo>
                  <a:lnTo>
                    <a:pt x="19457" y="8915"/>
                  </a:lnTo>
                  <a:lnTo>
                    <a:pt x="19457" y="8920"/>
                  </a:lnTo>
                  <a:lnTo>
                    <a:pt x="19444" y="8925"/>
                  </a:lnTo>
                  <a:lnTo>
                    <a:pt x="19439" y="8933"/>
                  </a:lnTo>
                  <a:lnTo>
                    <a:pt x="19438" y="8942"/>
                  </a:lnTo>
                  <a:lnTo>
                    <a:pt x="19439" y="8947"/>
                  </a:lnTo>
                  <a:lnTo>
                    <a:pt x="19445" y="8951"/>
                  </a:lnTo>
                  <a:lnTo>
                    <a:pt x="19450" y="8950"/>
                  </a:lnTo>
                  <a:lnTo>
                    <a:pt x="19449" y="8931"/>
                  </a:lnTo>
                  <a:lnTo>
                    <a:pt x="19445" y="8922"/>
                  </a:lnTo>
                  <a:lnTo>
                    <a:pt x="19439" y="8914"/>
                  </a:lnTo>
                  <a:lnTo>
                    <a:pt x="19435" y="8905"/>
                  </a:lnTo>
                  <a:lnTo>
                    <a:pt x="19435" y="8890"/>
                  </a:lnTo>
                  <a:lnTo>
                    <a:pt x="19428" y="8887"/>
                  </a:lnTo>
                  <a:lnTo>
                    <a:pt x="19425" y="8882"/>
                  </a:lnTo>
                  <a:lnTo>
                    <a:pt x="19425" y="8878"/>
                  </a:lnTo>
                  <a:lnTo>
                    <a:pt x="19427" y="8863"/>
                  </a:lnTo>
                  <a:lnTo>
                    <a:pt x="19430" y="8853"/>
                  </a:lnTo>
                  <a:lnTo>
                    <a:pt x="19435" y="8843"/>
                  </a:lnTo>
                  <a:lnTo>
                    <a:pt x="19438" y="8833"/>
                  </a:lnTo>
                  <a:lnTo>
                    <a:pt x="19437" y="8828"/>
                  </a:lnTo>
                  <a:lnTo>
                    <a:pt x="19434" y="8824"/>
                  </a:lnTo>
                  <a:lnTo>
                    <a:pt x="19434" y="8810"/>
                  </a:lnTo>
                  <a:lnTo>
                    <a:pt x="19437" y="8809"/>
                  </a:lnTo>
                  <a:lnTo>
                    <a:pt x="19440" y="8840"/>
                  </a:lnTo>
                  <a:lnTo>
                    <a:pt x="19449" y="8870"/>
                  </a:lnTo>
                  <a:lnTo>
                    <a:pt x="19452" y="8870"/>
                  </a:lnTo>
                  <a:lnTo>
                    <a:pt x="19458" y="8852"/>
                  </a:lnTo>
                  <a:lnTo>
                    <a:pt x="19459" y="8853"/>
                  </a:lnTo>
                  <a:lnTo>
                    <a:pt x="19456" y="8851"/>
                  </a:lnTo>
                  <a:lnTo>
                    <a:pt x="19451" y="8854"/>
                  </a:lnTo>
                  <a:lnTo>
                    <a:pt x="19445" y="8858"/>
                  </a:lnTo>
                  <a:lnTo>
                    <a:pt x="19439" y="8862"/>
                  </a:lnTo>
                  <a:lnTo>
                    <a:pt x="19439" y="8871"/>
                  </a:lnTo>
                  <a:lnTo>
                    <a:pt x="19443" y="8885"/>
                  </a:lnTo>
                  <a:lnTo>
                    <a:pt x="19450" y="8898"/>
                  </a:lnTo>
                  <a:lnTo>
                    <a:pt x="19460" y="8911"/>
                  </a:lnTo>
                  <a:lnTo>
                    <a:pt x="19466" y="8893"/>
                  </a:lnTo>
                  <a:lnTo>
                    <a:pt x="19469" y="8870"/>
                  </a:lnTo>
                  <a:lnTo>
                    <a:pt x="19473" y="8870"/>
                  </a:lnTo>
                  <a:lnTo>
                    <a:pt x="19475" y="8892"/>
                  </a:lnTo>
                  <a:lnTo>
                    <a:pt x="19478" y="8900"/>
                  </a:lnTo>
                  <a:lnTo>
                    <a:pt x="19477" y="8893"/>
                  </a:lnTo>
                  <a:lnTo>
                    <a:pt x="19474" y="8882"/>
                  </a:lnTo>
                  <a:lnTo>
                    <a:pt x="19462" y="8870"/>
                  </a:lnTo>
                  <a:lnTo>
                    <a:pt x="19457" y="8848"/>
                  </a:lnTo>
                  <a:lnTo>
                    <a:pt x="19457" y="8843"/>
                  </a:lnTo>
                  <a:lnTo>
                    <a:pt x="19467" y="8833"/>
                  </a:lnTo>
                  <a:lnTo>
                    <a:pt x="19473" y="8824"/>
                  </a:lnTo>
                  <a:lnTo>
                    <a:pt x="19463" y="8814"/>
                  </a:lnTo>
                  <a:lnTo>
                    <a:pt x="19457" y="8809"/>
                  </a:lnTo>
                  <a:lnTo>
                    <a:pt x="19457" y="8803"/>
                  </a:lnTo>
                  <a:lnTo>
                    <a:pt x="19477" y="8803"/>
                  </a:lnTo>
                  <a:lnTo>
                    <a:pt x="19484" y="8807"/>
                  </a:lnTo>
                  <a:lnTo>
                    <a:pt x="19491" y="8812"/>
                  </a:lnTo>
                  <a:lnTo>
                    <a:pt x="19490" y="8826"/>
                  </a:lnTo>
                  <a:lnTo>
                    <a:pt x="19488" y="8836"/>
                  </a:lnTo>
                  <a:lnTo>
                    <a:pt x="19489" y="8846"/>
                  </a:lnTo>
                  <a:lnTo>
                    <a:pt x="19484" y="8860"/>
                  </a:lnTo>
                  <a:lnTo>
                    <a:pt x="19485" y="8880"/>
                  </a:lnTo>
                  <a:lnTo>
                    <a:pt x="19489" y="8888"/>
                  </a:lnTo>
                  <a:lnTo>
                    <a:pt x="19493" y="8902"/>
                  </a:lnTo>
                  <a:lnTo>
                    <a:pt x="19496" y="8907"/>
                  </a:lnTo>
                  <a:lnTo>
                    <a:pt x="19505" y="8905"/>
                  </a:lnTo>
                  <a:lnTo>
                    <a:pt x="19508" y="8900"/>
                  </a:lnTo>
                  <a:lnTo>
                    <a:pt x="19501" y="8892"/>
                  </a:lnTo>
                  <a:lnTo>
                    <a:pt x="19500" y="8878"/>
                  </a:lnTo>
                  <a:lnTo>
                    <a:pt x="19506" y="8872"/>
                  </a:lnTo>
                  <a:lnTo>
                    <a:pt x="19524" y="8870"/>
                  </a:lnTo>
                  <a:lnTo>
                    <a:pt x="19530" y="8864"/>
                  </a:lnTo>
                  <a:lnTo>
                    <a:pt x="19536" y="8864"/>
                  </a:lnTo>
                  <a:lnTo>
                    <a:pt x="19536" y="8868"/>
                  </a:lnTo>
                  <a:lnTo>
                    <a:pt x="19533" y="8874"/>
                  </a:lnTo>
                  <a:lnTo>
                    <a:pt x="19528" y="8879"/>
                  </a:lnTo>
                  <a:lnTo>
                    <a:pt x="19525" y="8889"/>
                  </a:lnTo>
                  <a:lnTo>
                    <a:pt x="19525" y="8893"/>
                  </a:lnTo>
                  <a:lnTo>
                    <a:pt x="19529" y="8902"/>
                  </a:lnTo>
                  <a:lnTo>
                    <a:pt x="19532" y="8912"/>
                  </a:lnTo>
                  <a:lnTo>
                    <a:pt x="19530" y="8917"/>
                  </a:lnTo>
                  <a:lnTo>
                    <a:pt x="19527" y="8922"/>
                  </a:lnTo>
                  <a:lnTo>
                    <a:pt x="19521" y="8932"/>
                  </a:lnTo>
                  <a:lnTo>
                    <a:pt x="19515" y="8937"/>
                  </a:lnTo>
                  <a:lnTo>
                    <a:pt x="19494" y="8940"/>
                  </a:lnTo>
                  <a:lnTo>
                    <a:pt x="19489" y="8950"/>
                  </a:lnTo>
                  <a:lnTo>
                    <a:pt x="19486" y="8955"/>
                  </a:lnTo>
                  <a:lnTo>
                    <a:pt x="19483" y="8961"/>
                  </a:lnTo>
                  <a:lnTo>
                    <a:pt x="19484" y="8979"/>
                  </a:lnTo>
                  <a:lnTo>
                    <a:pt x="19488" y="8993"/>
                  </a:lnTo>
                  <a:lnTo>
                    <a:pt x="19491" y="8997"/>
                  </a:lnTo>
                  <a:lnTo>
                    <a:pt x="19507" y="9002"/>
                  </a:lnTo>
                  <a:lnTo>
                    <a:pt x="19535" y="9001"/>
                  </a:lnTo>
                  <a:lnTo>
                    <a:pt x="19535" y="8996"/>
                  </a:lnTo>
                  <a:lnTo>
                    <a:pt x="19522" y="8990"/>
                  </a:lnTo>
                  <a:lnTo>
                    <a:pt x="19511" y="8986"/>
                  </a:lnTo>
                  <a:lnTo>
                    <a:pt x="19506" y="8977"/>
                  </a:lnTo>
                  <a:lnTo>
                    <a:pt x="19507" y="8972"/>
                  </a:lnTo>
                  <a:lnTo>
                    <a:pt x="19515" y="8971"/>
                  </a:lnTo>
                  <a:lnTo>
                    <a:pt x="19518" y="8975"/>
                  </a:lnTo>
                  <a:lnTo>
                    <a:pt x="19521" y="8975"/>
                  </a:lnTo>
                  <a:lnTo>
                    <a:pt x="19526" y="8969"/>
                  </a:lnTo>
                  <a:lnTo>
                    <a:pt x="19529" y="8959"/>
                  </a:lnTo>
                  <a:lnTo>
                    <a:pt x="19531" y="8954"/>
                  </a:lnTo>
                  <a:lnTo>
                    <a:pt x="19537" y="8949"/>
                  </a:lnTo>
                  <a:lnTo>
                    <a:pt x="19543" y="8948"/>
                  </a:lnTo>
                  <a:lnTo>
                    <a:pt x="19544" y="8953"/>
                  </a:lnTo>
                  <a:lnTo>
                    <a:pt x="19547" y="8952"/>
                  </a:lnTo>
                  <a:lnTo>
                    <a:pt x="19552" y="8947"/>
                  </a:lnTo>
                  <a:lnTo>
                    <a:pt x="19555" y="8937"/>
                  </a:lnTo>
                  <a:lnTo>
                    <a:pt x="19567" y="8936"/>
                  </a:lnTo>
                  <a:lnTo>
                    <a:pt x="19567" y="8945"/>
                  </a:lnTo>
                  <a:lnTo>
                    <a:pt x="19565" y="8950"/>
                  </a:lnTo>
                  <a:lnTo>
                    <a:pt x="19565" y="8964"/>
                  </a:lnTo>
                  <a:lnTo>
                    <a:pt x="19559" y="8970"/>
                  </a:lnTo>
                  <a:lnTo>
                    <a:pt x="19557" y="8983"/>
                  </a:lnTo>
                  <a:lnTo>
                    <a:pt x="19553" y="8992"/>
                  </a:lnTo>
                  <a:lnTo>
                    <a:pt x="19551" y="8992"/>
                  </a:lnTo>
                  <a:lnTo>
                    <a:pt x="19544" y="8985"/>
                  </a:lnTo>
                  <a:lnTo>
                    <a:pt x="19536" y="8984"/>
                  </a:lnTo>
                  <a:lnTo>
                    <a:pt x="19536" y="8986"/>
                  </a:lnTo>
                  <a:lnTo>
                    <a:pt x="19539" y="8986"/>
                  </a:lnTo>
                  <a:lnTo>
                    <a:pt x="19540" y="8992"/>
                  </a:lnTo>
                  <a:lnTo>
                    <a:pt x="19534" y="8992"/>
                  </a:lnTo>
                  <a:lnTo>
                    <a:pt x="19531" y="8999"/>
                  </a:lnTo>
                  <a:lnTo>
                    <a:pt x="19528" y="9015"/>
                  </a:lnTo>
                  <a:lnTo>
                    <a:pt x="19526" y="9021"/>
                  </a:lnTo>
                  <a:lnTo>
                    <a:pt x="19526" y="9035"/>
                  </a:lnTo>
                  <a:lnTo>
                    <a:pt x="19530" y="9040"/>
                  </a:lnTo>
                  <a:lnTo>
                    <a:pt x="19536" y="9039"/>
                  </a:lnTo>
                  <a:lnTo>
                    <a:pt x="19544" y="9029"/>
                  </a:lnTo>
                  <a:lnTo>
                    <a:pt x="19550" y="9023"/>
                  </a:lnTo>
                  <a:lnTo>
                    <a:pt x="19556" y="9022"/>
                  </a:lnTo>
                  <a:lnTo>
                    <a:pt x="19559" y="9017"/>
                  </a:lnTo>
                  <a:lnTo>
                    <a:pt x="19561" y="9003"/>
                  </a:lnTo>
                  <a:lnTo>
                    <a:pt x="19564" y="8993"/>
                  </a:lnTo>
                  <a:lnTo>
                    <a:pt x="19566" y="8988"/>
                  </a:lnTo>
                  <a:lnTo>
                    <a:pt x="19572" y="8987"/>
                  </a:lnTo>
                  <a:lnTo>
                    <a:pt x="19576" y="8991"/>
                  </a:lnTo>
                  <a:lnTo>
                    <a:pt x="19579" y="8991"/>
                  </a:lnTo>
                  <a:lnTo>
                    <a:pt x="19579" y="9001"/>
                  </a:lnTo>
                  <a:lnTo>
                    <a:pt x="19576" y="9005"/>
                  </a:lnTo>
                  <a:lnTo>
                    <a:pt x="19577" y="9010"/>
                  </a:lnTo>
                  <a:lnTo>
                    <a:pt x="19571" y="9025"/>
                  </a:lnTo>
                  <a:lnTo>
                    <a:pt x="19569" y="9040"/>
                  </a:lnTo>
                  <a:lnTo>
                    <a:pt x="19566" y="9041"/>
                  </a:lnTo>
                  <a:lnTo>
                    <a:pt x="19566" y="9045"/>
                  </a:lnTo>
                  <a:lnTo>
                    <a:pt x="19560" y="9041"/>
                  </a:lnTo>
                  <a:lnTo>
                    <a:pt x="19557" y="9041"/>
                  </a:lnTo>
                  <a:lnTo>
                    <a:pt x="19554" y="9046"/>
                  </a:lnTo>
                  <a:lnTo>
                    <a:pt x="19558" y="9051"/>
                  </a:lnTo>
                  <a:lnTo>
                    <a:pt x="19561" y="9055"/>
                  </a:lnTo>
                  <a:lnTo>
                    <a:pt x="19558" y="9060"/>
                  </a:lnTo>
                  <a:lnTo>
                    <a:pt x="19552" y="9056"/>
                  </a:lnTo>
                  <a:lnTo>
                    <a:pt x="19540" y="9058"/>
                  </a:lnTo>
                  <a:lnTo>
                    <a:pt x="19537" y="9063"/>
                  </a:lnTo>
                  <a:lnTo>
                    <a:pt x="19538" y="9077"/>
                  </a:lnTo>
                  <a:lnTo>
                    <a:pt x="19535" y="9087"/>
                  </a:lnTo>
                  <a:lnTo>
                    <a:pt x="19536" y="9101"/>
                  </a:lnTo>
                  <a:lnTo>
                    <a:pt x="19533" y="9111"/>
                  </a:lnTo>
                  <a:lnTo>
                    <a:pt x="19537" y="9115"/>
                  </a:lnTo>
                  <a:lnTo>
                    <a:pt x="19536" y="9110"/>
                  </a:lnTo>
                  <a:lnTo>
                    <a:pt x="19542" y="9113"/>
                  </a:lnTo>
                  <a:lnTo>
                    <a:pt x="19547" y="9114"/>
                  </a:lnTo>
                  <a:lnTo>
                    <a:pt x="19551" y="9114"/>
                  </a:lnTo>
                  <a:lnTo>
                    <a:pt x="19557" y="9111"/>
                  </a:lnTo>
                  <a:lnTo>
                    <a:pt x="19558" y="9124"/>
                  </a:lnTo>
                  <a:lnTo>
                    <a:pt x="19552" y="9130"/>
                  </a:lnTo>
                  <a:lnTo>
                    <a:pt x="19539" y="9134"/>
                  </a:lnTo>
                  <a:lnTo>
                    <a:pt x="19535" y="9138"/>
                  </a:lnTo>
                  <a:lnTo>
                    <a:pt x="19535" y="9142"/>
                  </a:lnTo>
                  <a:lnTo>
                    <a:pt x="19545" y="9141"/>
                  </a:lnTo>
                  <a:lnTo>
                    <a:pt x="19558" y="9131"/>
                  </a:lnTo>
                  <a:lnTo>
                    <a:pt x="19569" y="9125"/>
                  </a:lnTo>
                  <a:lnTo>
                    <a:pt x="19570" y="9114"/>
                  </a:lnTo>
                  <a:lnTo>
                    <a:pt x="19573" y="9114"/>
                  </a:lnTo>
                  <a:lnTo>
                    <a:pt x="19572" y="9101"/>
                  </a:lnTo>
                  <a:lnTo>
                    <a:pt x="19584" y="9092"/>
                  </a:lnTo>
                  <a:lnTo>
                    <a:pt x="19593" y="9088"/>
                  </a:lnTo>
                  <a:lnTo>
                    <a:pt x="19602" y="9087"/>
                  </a:lnTo>
                  <a:lnTo>
                    <a:pt x="19607" y="9099"/>
                  </a:lnTo>
                  <a:lnTo>
                    <a:pt x="19610" y="9114"/>
                  </a:lnTo>
                  <a:lnTo>
                    <a:pt x="19613" y="9114"/>
                  </a:lnTo>
                  <a:lnTo>
                    <a:pt x="19619" y="9097"/>
                  </a:lnTo>
                  <a:lnTo>
                    <a:pt x="19631" y="9085"/>
                  </a:lnTo>
                  <a:lnTo>
                    <a:pt x="19634" y="9094"/>
                  </a:lnTo>
                  <a:lnTo>
                    <a:pt x="19637" y="9114"/>
                  </a:lnTo>
                  <a:lnTo>
                    <a:pt x="19641" y="9099"/>
                  </a:lnTo>
                  <a:lnTo>
                    <a:pt x="19644" y="9093"/>
                  </a:lnTo>
                  <a:lnTo>
                    <a:pt x="19644" y="9097"/>
                  </a:lnTo>
                  <a:lnTo>
                    <a:pt x="19642" y="9100"/>
                  </a:lnTo>
                  <a:lnTo>
                    <a:pt x="19627" y="9101"/>
                  </a:lnTo>
                  <a:lnTo>
                    <a:pt x="19627" y="9104"/>
                  </a:lnTo>
                  <a:lnTo>
                    <a:pt x="19621" y="9114"/>
                  </a:lnTo>
                  <a:lnTo>
                    <a:pt x="19618" y="9110"/>
                  </a:lnTo>
                  <a:lnTo>
                    <a:pt x="19613" y="9110"/>
                  </a:lnTo>
                  <a:lnTo>
                    <a:pt x="19613" y="9105"/>
                  </a:lnTo>
                  <a:lnTo>
                    <a:pt x="19609" y="9106"/>
                  </a:lnTo>
                  <a:lnTo>
                    <a:pt x="19607" y="9111"/>
                  </a:lnTo>
                  <a:lnTo>
                    <a:pt x="19606" y="9125"/>
                  </a:lnTo>
                  <a:lnTo>
                    <a:pt x="19601" y="9135"/>
                  </a:lnTo>
                  <a:lnTo>
                    <a:pt x="19601" y="9145"/>
                  </a:lnTo>
                  <a:lnTo>
                    <a:pt x="19605" y="9150"/>
                  </a:lnTo>
                  <a:lnTo>
                    <a:pt x="19608" y="9149"/>
                  </a:lnTo>
                  <a:lnTo>
                    <a:pt x="19614" y="9144"/>
                  </a:lnTo>
                  <a:lnTo>
                    <a:pt x="19617" y="9143"/>
                  </a:lnTo>
                  <a:lnTo>
                    <a:pt x="19616" y="9138"/>
                  </a:lnTo>
                  <a:lnTo>
                    <a:pt x="19620" y="9138"/>
                  </a:lnTo>
                  <a:lnTo>
                    <a:pt x="19616" y="9133"/>
                  </a:lnTo>
                  <a:lnTo>
                    <a:pt x="19605" y="9129"/>
                  </a:lnTo>
                  <a:lnTo>
                    <a:pt x="19613" y="9127"/>
                  </a:lnTo>
                  <a:lnTo>
                    <a:pt x="19613" y="9131"/>
                  </a:lnTo>
                  <a:lnTo>
                    <a:pt x="19614" y="9137"/>
                  </a:lnTo>
                  <a:lnTo>
                    <a:pt x="19613" y="9137"/>
                  </a:lnTo>
                  <a:lnTo>
                    <a:pt x="19613" y="9142"/>
                  </a:lnTo>
                  <a:lnTo>
                    <a:pt x="19625" y="9141"/>
                  </a:lnTo>
                  <a:lnTo>
                    <a:pt x="19619" y="9145"/>
                  </a:lnTo>
                  <a:lnTo>
                    <a:pt x="19613" y="9150"/>
                  </a:lnTo>
                  <a:lnTo>
                    <a:pt x="19613" y="9155"/>
                  </a:lnTo>
                  <a:lnTo>
                    <a:pt x="19623" y="9134"/>
                  </a:lnTo>
                  <a:lnTo>
                    <a:pt x="19636" y="9114"/>
                  </a:lnTo>
                  <a:lnTo>
                    <a:pt x="19639" y="9114"/>
                  </a:lnTo>
                  <a:lnTo>
                    <a:pt x="19645" y="9134"/>
                  </a:lnTo>
                  <a:lnTo>
                    <a:pt x="19651" y="9145"/>
                  </a:lnTo>
                  <a:lnTo>
                    <a:pt x="19654" y="9156"/>
                  </a:lnTo>
                  <a:lnTo>
                    <a:pt x="19655" y="9173"/>
                  </a:lnTo>
                  <a:lnTo>
                    <a:pt x="19652" y="9180"/>
                  </a:lnTo>
                  <a:lnTo>
                    <a:pt x="19649" y="9185"/>
                  </a:lnTo>
                  <a:lnTo>
                    <a:pt x="19643" y="9191"/>
                  </a:lnTo>
                  <a:lnTo>
                    <a:pt x="19637" y="9197"/>
                  </a:lnTo>
                  <a:lnTo>
                    <a:pt x="19631" y="9198"/>
                  </a:lnTo>
                  <a:lnTo>
                    <a:pt x="19629" y="9203"/>
                  </a:lnTo>
                  <a:lnTo>
                    <a:pt x="19629" y="9212"/>
                  </a:lnTo>
                  <a:lnTo>
                    <a:pt x="19632" y="9217"/>
                  </a:lnTo>
                  <a:lnTo>
                    <a:pt x="19635" y="9217"/>
                  </a:lnTo>
                  <a:lnTo>
                    <a:pt x="19635" y="9212"/>
                  </a:lnTo>
                  <a:lnTo>
                    <a:pt x="19641" y="9212"/>
                  </a:lnTo>
                  <a:lnTo>
                    <a:pt x="19645" y="9220"/>
                  </a:lnTo>
                  <a:lnTo>
                    <a:pt x="19642" y="9230"/>
                  </a:lnTo>
                  <a:lnTo>
                    <a:pt x="19639" y="9235"/>
                  </a:lnTo>
                  <a:lnTo>
                    <a:pt x="19637" y="9240"/>
                  </a:lnTo>
                  <a:lnTo>
                    <a:pt x="19630" y="9241"/>
                  </a:lnTo>
                  <a:lnTo>
                    <a:pt x="19627" y="9237"/>
                  </a:lnTo>
                  <a:lnTo>
                    <a:pt x="19621" y="9228"/>
                  </a:lnTo>
                  <a:lnTo>
                    <a:pt x="19614" y="9224"/>
                  </a:lnTo>
                  <a:lnTo>
                    <a:pt x="19606" y="9225"/>
                  </a:lnTo>
                  <a:lnTo>
                    <a:pt x="19600" y="9235"/>
                  </a:lnTo>
                  <a:lnTo>
                    <a:pt x="19597" y="9241"/>
                  </a:lnTo>
                  <a:lnTo>
                    <a:pt x="19598" y="9255"/>
                  </a:lnTo>
                  <a:lnTo>
                    <a:pt x="19601" y="9259"/>
                  </a:lnTo>
                  <a:lnTo>
                    <a:pt x="19604" y="9254"/>
                  </a:lnTo>
                  <a:lnTo>
                    <a:pt x="19607" y="9250"/>
                  </a:lnTo>
                  <a:lnTo>
                    <a:pt x="19613" y="9249"/>
                  </a:lnTo>
                  <a:lnTo>
                    <a:pt x="19613" y="9244"/>
                  </a:lnTo>
                  <a:lnTo>
                    <a:pt x="19613" y="9243"/>
                  </a:lnTo>
                  <a:lnTo>
                    <a:pt x="19615" y="9253"/>
                  </a:lnTo>
                  <a:lnTo>
                    <a:pt x="19623" y="9252"/>
                  </a:lnTo>
                  <a:lnTo>
                    <a:pt x="19626" y="9256"/>
                  </a:lnTo>
                  <a:lnTo>
                    <a:pt x="19629" y="9260"/>
                  </a:lnTo>
                  <a:lnTo>
                    <a:pt x="19629" y="9274"/>
                  </a:lnTo>
                  <a:lnTo>
                    <a:pt x="19626" y="9275"/>
                  </a:lnTo>
                  <a:lnTo>
                    <a:pt x="19620" y="9266"/>
                  </a:lnTo>
                  <a:lnTo>
                    <a:pt x="19614" y="9267"/>
                  </a:lnTo>
                  <a:lnTo>
                    <a:pt x="19608" y="9272"/>
                  </a:lnTo>
                  <a:lnTo>
                    <a:pt x="19605" y="9277"/>
                  </a:lnTo>
                  <a:lnTo>
                    <a:pt x="19602" y="9282"/>
                  </a:lnTo>
                  <a:lnTo>
                    <a:pt x="19600" y="9293"/>
                  </a:lnTo>
                  <a:lnTo>
                    <a:pt x="19601" y="9302"/>
                  </a:lnTo>
                  <a:lnTo>
                    <a:pt x="19606" y="9301"/>
                  </a:lnTo>
                  <a:lnTo>
                    <a:pt x="19609" y="9296"/>
                  </a:lnTo>
                  <a:lnTo>
                    <a:pt x="19615" y="9291"/>
                  </a:lnTo>
                  <a:lnTo>
                    <a:pt x="19618" y="9290"/>
                  </a:lnTo>
                  <a:lnTo>
                    <a:pt x="19624" y="9294"/>
                  </a:lnTo>
                  <a:lnTo>
                    <a:pt x="19620" y="9298"/>
                  </a:lnTo>
                  <a:lnTo>
                    <a:pt x="19613" y="9302"/>
                  </a:lnTo>
                  <a:lnTo>
                    <a:pt x="19613" y="9307"/>
                  </a:lnTo>
                  <a:lnTo>
                    <a:pt x="19620" y="9307"/>
                  </a:lnTo>
                  <a:lnTo>
                    <a:pt x="19620" y="9313"/>
                  </a:lnTo>
                  <a:lnTo>
                    <a:pt x="19616" y="9309"/>
                  </a:lnTo>
                  <a:lnTo>
                    <a:pt x="19611" y="9310"/>
                  </a:lnTo>
                  <a:lnTo>
                    <a:pt x="19609" y="9315"/>
                  </a:lnTo>
                  <a:lnTo>
                    <a:pt x="19606" y="9310"/>
                  </a:lnTo>
                  <a:lnTo>
                    <a:pt x="19598" y="9311"/>
                  </a:lnTo>
                  <a:lnTo>
                    <a:pt x="19604" y="9340"/>
                  </a:lnTo>
                  <a:lnTo>
                    <a:pt x="19613" y="9344"/>
                  </a:lnTo>
                  <a:lnTo>
                    <a:pt x="19613" y="9339"/>
                  </a:lnTo>
                  <a:lnTo>
                    <a:pt x="19610" y="9339"/>
                  </a:lnTo>
                  <a:lnTo>
                    <a:pt x="19617" y="9333"/>
                  </a:lnTo>
                  <a:lnTo>
                    <a:pt x="19624" y="9332"/>
                  </a:lnTo>
                  <a:lnTo>
                    <a:pt x="19627" y="9337"/>
                  </a:lnTo>
                  <a:lnTo>
                    <a:pt x="19624" y="9342"/>
                  </a:lnTo>
                  <a:lnTo>
                    <a:pt x="19624" y="9351"/>
                  </a:lnTo>
                  <a:lnTo>
                    <a:pt x="19621" y="9356"/>
                  </a:lnTo>
                  <a:lnTo>
                    <a:pt x="19612" y="9357"/>
                  </a:lnTo>
                  <a:lnTo>
                    <a:pt x="19609" y="9353"/>
                  </a:lnTo>
                  <a:lnTo>
                    <a:pt x="19606" y="9348"/>
                  </a:lnTo>
                  <a:lnTo>
                    <a:pt x="19603" y="9349"/>
                  </a:lnTo>
                  <a:lnTo>
                    <a:pt x="19597" y="9354"/>
                  </a:lnTo>
                  <a:lnTo>
                    <a:pt x="19591" y="9355"/>
                  </a:lnTo>
                  <a:lnTo>
                    <a:pt x="19588" y="9365"/>
                  </a:lnTo>
                  <a:lnTo>
                    <a:pt x="19589" y="9379"/>
                  </a:lnTo>
                  <a:lnTo>
                    <a:pt x="19601" y="9388"/>
                  </a:lnTo>
                  <a:lnTo>
                    <a:pt x="19613" y="9393"/>
                  </a:lnTo>
                  <a:lnTo>
                    <a:pt x="19613" y="9397"/>
                  </a:lnTo>
                  <a:lnTo>
                    <a:pt x="19607" y="9397"/>
                  </a:lnTo>
                  <a:lnTo>
                    <a:pt x="19609" y="9401"/>
                  </a:lnTo>
                  <a:lnTo>
                    <a:pt x="19608" y="9410"/>
                  </a:lnTo>
                  <a:lnTo>
                    <a:pt x="19598" y="9412"/>
                  </a:lnTo>
                  <a:lnTo>
                    <a:pt x="19594" y="9407"/>
                  </a:lnTo>
                  <a:lnTo>
                    <a:pt x="19590" y="9403"/>
                  </a:lnTo>
                  <a:lnTo>
                    <a:pt x="19587" y="9393"/>
                  </a:lnTo>
                  <a:lnTo>
                    <a:pt x="19584" y="9394"/>
                  </a:lnTo>
                  <a:lnTo>
                    <a:pt x="19584" y="9399"/>
                  </a:lnTo>
                  <a:lnTo>
                    <a:pt x="19582" y="9408"/>
                  </a:lnTo>
                  <a:lnTo>
                    <a:pt x="19582" y="9413"/>
                  </a:lnTo>
                  <a:lnTo>
                    <a:pt x="19585" y="9422"/>
                  </a:lnTo>
                  <a:lnTo>
                    <a:pt x="19588" y="9422"/>
                  </a:lnTo>
                  <a:lnTo>
                    <a:pt x="19591" y="9417"/>
                  </a:lnTo>
                  <a:lnTo>
                    <a:pt x="19594" y="9416"/>
                  </a:lnTo>
                  <a:lnTo>
                    <a:pt x="19603" y="9421"/>
                  </a:lnTo>
                  <a:lnTo>
                    <a:pt x="19613" y="9426"/>
                  </a:lnTo>
                  <a:lnTo>
                    <a:pt x="19613" y="9430"/>
                  </a:lnTo>
                  <a:lnTo>
                    <a:pt x="19598" y="9436"/>
                  </a:lnTo>
                  <a:lnTo>
                    <a:pt x="19589" y="9432"/>
                  </a:lnTo>
                  <a:lnTo>
                    <a:pt x="19584" y="9432"/>
                  </a:lnTo>
                  <a:lnTo>
                    <a:pt x="19600" y="9437"/>
                  </a:lnTo>
                  <a:lnTo>
                    <a:pt x="19613" y="9442"/>
                  </a:lnTo>
                  <a:lnTo>
                    <a:pt x="19613" y="9451"/>
                  </a:lnTo>
                  <a:lnTo>
                    <a:pt x="19613" y="9455"/>
                  </a:lnTo>
                  <a:lnTo>
                    <a:pt x="19613" y="9460"/>
                  </a:lnTo>
                  <a:lnTo>
                    <a:pt x="19603" y="9465"/>
                  </a:lnTo>
                  <a:lnTo>
                    <a:pt x="19594" y="9470"/>
                  </a:lnTo>
                  <a:lnTo>
                    <a:pt x="19588" y="9479"/>
                  </a:lnTo>
                  <a:lnTo>
                    <a:pt x="19588" y="9498"/>
                  </a:lnTo>
                  <a:lnTo>
                    <a:pt x="19585" y="9512"/>
                  </a:lnTo>
                  <a:lnTo>
                    <a:pt x="19585" y="9527"/>
                  </a:lnTo>
                  <a:lnTo>
                    <a:pt x="19588" y="9527"/>
                  </a:lnTo>
                  <a:lnTo>
                    <a:pt x="19590" y="9517"/>
                  </a:lnTo>
                  <a:lnTo>
                    <a:pt x="19593" y="9512"/>
                  </a:lnTo>
                  <a:lnTo>
                    <a:pt x="19595" y="9502"/>
                  </a:lnTo>
                  <a:lnTo>
                    <a:pt x="19601" y="9487"/>
                  </a:lnTo>
                  <a:lnTo>
                    <a:pt x="19603" y="9477"/>
                  </a:lnTo>
                  <a:lnTo>
                    <a:pt x="19606" y="9472"/>
                  </a:lnTo>
                  <a:lnTo>
                    <a:pt x="19606" y="9477"/>
                  </a:lnTo>
                  <a:lnTo>
                    <a:pt x="19610" y="9486"/>
                  </a:lnTo>
                  <a:lnTo>
                    <a:pt x="19610" y="9495"/>
                  </a:lnTo>
                  <a:lnTo>
                    <a:pt x="19607" y="9500"/>
                  </a:lnTo>
                  <a:lnTo>
                    <a:pt x="19601" y="9506"/>
                  </a:lnTo>
                  <a:lnTo>
                    <a:pt x="19602" y="9511"/>
                  </a:lnTo>
                  <a:lnTo>
                    <a:pt x="19607" y="9520"/>
                  </a:lnTo>
                  <a:lnTo>
                    <a:pt x="19613" y="9524"/>
                  </a:lnTo>
                  <a:lnTo>
                    <a:pt x="19613" y="9533"/>
                  </a:lnTo>
                  <a:lnTo>
                    <a:pt x="19608" y="9534"/>
                  </a:lnTo>
                  <a:lnTo>
                    <a:pt x="19612" y="9530"/>
                  </a:lnTo>
                  <a:lnTo>
                    <a:pt x="19613" y="9531"/>
                  </a:lnTo>
                  <a:lnTo>
                    <a:pt x="19613" y="9536"/>
                  </a:lnTo>
                  <a:lnTo>
                    <a:pt x="19599" y="9545"/>
                  </a:lnTo>
                  <a:lnTo>
                    <a:pt x="19591" y="9546"/>
                  </a:lnTo>
                  <a:lnTo>
                    <a:pt x="19585" y="9550"/>
                  </a:lnTo>
                  <a:lnTo>
                    <a:pt x="19597" y="9564"/>
                  </a:lnTo>
                  <a:lnTo>
                    <a:pt x="19613" y="9574"/>
                  </a:lnTo>
                  <a:lnTo>
                    <a:pt x="19613" y="9584"/>
                  </a:lnTo>
                  <a:lnTo>
                    <a:pt x="19603" y="9579"/>
                  </a:lnTo>
                  <a:lnTo>
                    <a:pt x="19596" y="9574"/>
                  </a:lnTo>
                  <a:lnTo>
                    <a:pt x="19595" y="9563"/>
                  </a:lnTo>
                  <a:lnTo>
                    <a:pt x="19597" y="9554"/>
                  </a:lnTo>
                  <a:lnTo>
                    <a:pt x="19598" y="9549"/>
                  </a:lnTo>
                  <a:lnTo>
                    <a:pt x="19601" y="9548"/>
                  </a:lnTo>
                  <a:lnTo>
                    <a:pt x="19605" y="9557"/>
                  </a:lnTo>
                  <a:lnTo>
                    <a:pt x="19605" y="9567"/>
                  </a:lnTo>
                  <a:lnTo>
                    <a:pt x="19608" y="9576"/>
                  </a:lnTo>
                  <a:lnTo>
                    <a:pt x="19606" y="9586"/>
                  </a:lnTo>
                  <a:lnTo>
                    <a:pt x="19606" y="9596"/>
                  </a:lnTo>
                  <a:lnTo>
                    <a:pt x="19597" y="9596"/>
                  </a:lnTo>
                  <a:lnTo>
                    <a:pt x="19604" y="9602"/>
                  </a:lnTo>
                  <a:lnTo>
                    <a:pt x="19613" y="9602"/>
                  </a:lnTo>
                  <a:lnTo>
                    <a:pt x="19613" y="9607"/>
                  </a:lnTo>
                  <a:lnTo>
                    <a:pt x="19604" y="9616"/>
                  </a:lnTo>
                  <a:lnTo>
                    <a:pt x="19598" y="9621"/>
                  </a:lnTo>
                  <a:lnTo>
                    <a:pt x="19593" y="9631"/>
                  </a:lnTo>
                  <a:lnTo>
                    <a:pt x="19603" y="9650"/>
                  </a:lnTo>
                  <a:lnTo>
                    <a:pt x="19613" y="9660"/>
                  </a:lnTo>
                  <a:lnTo>
                    <a:pt x="19613" y="9669"/>
                  </a:lnTo>
                  <a:lnTo>
                    <a:pt x="19602" y="9673"/>
                  </a:lnTo>
                  <a:lnTo>
                    <a:pt x="19595" y="9669"/>
                  </a:lnTo>
                  <a:lnTo>
                    <a:pt x="19595" y="9668"/>
                  </a:lnTo>
                  <a:lnTo>
                    <a:pt x="19595" y="9636"/>
                  </a:lnTo>
                  <a:lnTo>
                    <a:pt x="19593" y="9603"/>
                  </a:lnTo>
                  <a:lnTo>
                    <a:pt x="19596" y="9603"/>
                  </a:lnTo>
                  <a:lnTo>
                    <a:pt x="19599" y="9625"/>
                  </a:lnTo>
                  <a:lnTo>
                    <a:pt x="19606" y="9639"/>
                  </a:lnTo>
                  <a:lnTo>
                    <a:pt x="19606" y="9648"/>
                  </a:lnTo>
                  <a:lnTo>
                    <a:pt x="19609" y="9660"/>
                  </a:lnTo>
                  <a:lnTo>
                    <a:pt x="19613" y="9672"/>
                  </a:lnTo>
                  <a:lnTo>
                    <a:pt x="19613" y="9677"/>
                  </a:lnTo>
                  <a:lnTo>
                    <a:pt x="19601" y="9678"/>
                  </a:lnTo>
                  <a:lnTo>
                    <a:pt x="19599" y="9682"/>
                  </a:lnTo>
                  <a:lnTo>
                    <a:pt x="19598" y="9687"/>
                  </a:lnTo>
                  <a:lnTo>
                    <a:pt x="19594" y="9696"/>
                  </a:lnTo>
                  <a:lnTo>
                    <a:pt x="19594" y="9710"/>
                  </a:lnTo>
                  <a:lnTo>
                    <a:pt x="19597" y="9720"/>
                  </a:lnTo>
                  <a:lnTo>
                    <a:pt x="19603" y="9719"/>
                  </a:lnTo>
                  <a:lnTo>
                    <a:pt x="19603" y="9710"/>
                  </a:lnTo>
                  <a:lnTo>
                    <a:pt x="19606" y="9704"/>
                  </a:lnTo>
                  <a:lnTo>
                    <a:pt x="19608" y="9704"/>
                  </a:lnTo>
                  <a:lnTo>
                    <a:pt x="19612" y="9709"/>
                  </a:lnTo>
                  <a:lnTo>
                    <a:pt x="19615" y="9713"/>
                  </a:lnTo>
                  <a:lnTo>
                    <a:pt x="19615" y="9722"/>
                  </a:lnTo>
                  <a:lnTo>
                    <a:pt x="19609" y="9723"/>
                  </a:lnTo>
                  <a:lnTo>
                    <a:pt x="19604" y="9729"/>
                  </a:lnTo>
                  <a:lnTo>
                    <a:pt x="19604" y="9738"/>
                  </a:lnTo>
                  <a:lnTo>
                    <a:pt x="19608" y="9752"/>
                  </a:lnTo>
                  <a:lnTo>
                    <a:pt x="19621" y="9765"/>
                  </a:lnTo>
                  <a:lnTo>
                    <a:pt x="19627" y="9777"/>
                  </a:lnTo>
                  <a:lnTo>
                    <a:pt x="19630" y="9782"/>
                  </a:lnTo>
                  <a:lnTo>
                    <a:pt x="19631" y="9787"/>
                  </a:lnTo>
                  <a:lnTo>
                    <a:pt x="19634" y="9796"/>
                  </a:lnTo>
                  <a:lnTo>
                    <a:pt x="19635" y="9805"/>
                  </a:lnTo>
                  <a:lnTo>
                    <a:pt x="19638" y="9810"/>
                  </a:lnTo>
                  <a:lnTo>
                    <a:pt x="19644" y="9809"/>
                  </a:lnTo>
                  <a:lnTo>
                    <a:pt x="19650" y="9799"/>
                  </a:lnTo>
                  <a:lnTo>
                    <a:pt x="19652" y="9789"/>
                  </a:lnTo>
                  <a:lnTo>
                    <a:pt x="19651" y="9775"/>
                  </a:lnTo>
                  <a:lnTo>
                    <a:pt x="19644" y="9762"/>
                  </a:lnTo>
                  <a:lnTo>
                    <a:pt x="19641" y="9752"/>
                  </a:lnTo>
                  <a:lnTo>
                    <a:pt x="19638" y="9748"/>
                  </a:lnTo>
                  <a:lnTo>
                    <a:pt x="19637" y="9734"/>
                  </a:lnTo>
                  <a:lnTo>
                    <a:pt x="19640" y="9729"/>
                  </a:lnTo>
                  <a:lnTo>
                    <a:pt x="19646" y="9728"/>
                  </a:lnTo>
                  <a:lnTo>
                    <a:pt x="19636" y="9701"/>
                  </a:lnTo>
                  <a:lnTo>
                    <a:pt x="19631" y="9664"/>
                  </a:lnTo>
                  <a:lnTo>
                    <a:pt x="19629" y="9621"/>
                  </a:lnTo>
                  <a:lnTo>
                    <a:pt x="19631" y="9602"/>
                  </a:lnTo>
                  <a:lnTo>
                    <a:pt x="19632" y="9582"/>
                  </a:lnTo>
                  <a:lnTo>
                    <a:pt x="19641" y="9558"/>
                  </a:lnTo>
                  <a:lnTo>
                    <a:pt x="19646" y="9553"/>
                  </a:lnTo>
                  <a:lnTo>
                    <a:pt x="19649" y="9547"/>
                  </a:lnTo>
                  <a:lnTo>
                    <a:pt x="19659" y="9555"/>
                  </a:lnTo>
                  <a:lnTo>
                    <a:pt x="19661" y="9555"/>
                  </a:lnTo>
                  <a:lnTo>
                    <a:pt x="19665" y="9560"/>
                  </a:lnTo>
                  <a:lnTo>
                    <a:pt x="19665" y="9555"/>
                  </a:lnTo>
                  <a:lnTo>
                    <a:pt x="19667" y="9550"/>
                  </a:lnTo>
                  <a:lnTo>
                    <a:pt x="19664" y="9545"/>
                  </a:lnTo>
                  <a:lnTo>
                    <a:pt x="19652" y="9542"/>
                  </a:lnTo>
                  <a:lnTo>
                    <a:pt x="19648" y="9533"/>
                  </a:lnTo>
                  <a:lnTo>
                    <a:pt x="19647" y="9505"/>
                  </a:lnTo>
                  <a:lnTo>
                    <a:pt x="19649" y="9490"/>
                  </a:lnTo>
                  <a:lnTo>
                    <a:pt x="19658" y="9480"/>
                  </a:lnTo>
                  <a:lnTo>
                    <a:pt x="19661" y="9475"/>
                  </a:lnTo>
                  <a:lnTo>
                    <a:pt x="19664" y="9474"/>
                  </a:lnTo>
                  <a:lnTo>
                    <a:pt x="19670" y="9483"/>
                  </a:lnTo>
                  <a:lnTo>
                    <a:pt x="19673" y="9487"/>
                  </a:lnTo>
                  <a:lnTo>
                    <a:pt x="19676" y="9487"/>
                  </a:lnTo>
                  <a:lnTo>
                    <a:pt x="19682" y="9481"/>
                  </a:lnTo>
                  <a:lnTo>
                    <a:pt x="19688" y="9471"/>
                  </a:lnTo>
                  <a:lnTo>
                    <a:pt x="19687" y="9466"/>
                  </a:lnTo>
                  <a:lnTo>
                    <a:pt x="19684" y="9462"/>
                  </a:lnTo>
                  <a:lnTo>
                    <a:pt x="19663" y="9460"/>
                  </a:lnTo>
                  <a:lnTo>
                    <a:pt x="19662" y="9441"/>
                  </a:lnTo>
                  <a:lnTo>
                    <a:pt x="19667" y="9421"/>
                  </a:lnTo>
                  <a:lnTo>
                    <a:pt x="19670" y="9417"/>
                  </a:lnTo>
                  <a:lnTo>
                    <a:pt x="19670" y="9412"/>
                  </a:lnTo>
                  <a:lnTo>
                    <a:pt x="19672" y="9411"/>
                  </a:lnTo>
                  <a:lnTo>
                    <a:pt x="19691" y="9423"/>
                  </a:lnTo>
                  <a:lnTo>
                    <a:pt x="19694" y="9418"/>
                  </a:lnTo>
                  <a:lnTo>
                    <a:pt x="19694" y="9414"/>
                  </a:lnTo>
                  <a:lnTo>
                    <a:pt x="19688" y="9410"/>
                  </a:lnTo>
                  <a:lnTo>
                    <a:pt x="19687" y="9405"/>
                  </a:lnTo>
                  <a:lnTo>
                    <a:pt x="19699" y="9399"/>
                  </a:lnTo>
                  <a:lnTo>
                    <a:pt x="19699" y="9394"/>
                  </a:lnTo>
                  <a:lnTo>
                    <a:pt x="19675" y="9397"/>
                  </a:lnTo>
                  <a:lnTo>
                    <a:pt x="19674" y="9388"/>
                  </a:lnTo>
                  <a:lnTo>
                    <a:pt x="19683" y="9372"/>
                  </a:lnTo>
                  <a:lnTo>
                    <a:pt x="19685" y="9363"/>
                  </a:lnTo>
                  <a:lnTo>
                    <a:pt x="19682" y="9354"/>
                  </a:lnTo>
                  <a:lnTo>
                    <a:pt x="19683" y="9329"/>
                  </a:lnTo>
                  <a:lnTo>
                    <a:pt x="19686" y="9324"/>
                  </a:lnTo>
                  <a:lnTo>
                    <a:pt x="19692" y="9319"/>
                  </a:lnTo>
                  <a:lnTo>
                    <a:pt x="19694" y="9304"/>
                  </a:lnTo>
                  <a:lnTo>
                    <a:pt x="19697" y="9299"/>
                  </a:lnTo>
                  <a:lnTo>
                    <a:pt x="19690" y="9286"/>
                  </a:lnTo>
                  <a:lnTo>
                    <a:pt x="19690" y="9272"/>
                  </a:lnTo>
                  <a:lnTo>
                    <a:pt x="19694" y="9243"/>
                  </a:lnTo>
                  <a:lnTo>
                    <a:pt x="19699" y="9218"/>
                  </a:lnTo>
                  <a:lnTo>
                    <a:pt x="19702" y="9209"/>
                  </a:lnTo>
                  <a:lnTo>
                    <a:pt x="19707" y="9203"/>
                  </a:lnTo>
                  <a:lnTo>
                    <a:pt x="19706" y="9180"/>
                  </a:lnTo>
                  <a:lnTo>
                    <a:pt x="19708" y="9156"/>
                  </a:lnTo>
                  <a:lnTo>
                    <a:pt x="19711" y="9150"/>
                  </a:lnTo>
                  <a:lnTo>
                    <a:pt x="19717" y="9150"/>
                  </a:lnTo>
                  <a:lnTo>
                    <a:pt x="19720" y="9145"/>
                  </a:lnTo>
                  <a:lnTo>
                    <a:pt x="19719" y="9126"/>
                  </a:lnTo>
                  <a:lnTo>
                    <a:pt x="19709" y="9117"/>
                  </a:lnTo>
                  <a:lnTo>
                    <a:pt x="19709" y="9108"/>
                  </a:lnTo>
                  <a:lnTo>
                    <a:pt x="19711" y="9089"/>
                  </a:lnTo>
                  <a:lnTo>
                    <a:pt x="19714" y="9084"/>
                  </a:lnTo>
                  <a:lnTo>
                    <a:pt x="19720" y="9083"/>
                  </a:lnTo>
                  <a:lnTo>
                    <a:pt x="19722" y="9078"/>
                  </a:lnTo>
                  <a:lnTo>
                    <a:pt x="19725" y="9073"/>
                  </a:lnTo>
                  <a:lnTo>
                    <a:pt x="19722" y="9096"/>
                  </a:lnTo>
                  <a:lnTo>
                    <a:pt x="19721" y="9114"/>
                  </a:lnTo>
                  <a:lnTo>
                    <a:pt x="19727" y="9114"/>
                  </a:lnTo>
                  <a:lnTo>
                    <a:pt x="19730" y="9081"/>
                  </a:lnTo>
                  <a:lnTo>
                    <a:pt x="19733" y="9057"/>
                  </a:lnTo>
                  <a:lnTo>
                    <a:pt x="19729" y="9032"/>
                  </a:lnTo>
                  <a:lnTo>
                    <a:pt x="19731" y="9014"/>
                  </a:lnTo>
                  <a:lnTo>
                    <a:pt x="19752" y="8987"/>
                  </a:lnTo>
                  <a:lnTo>
                    <a:pt x="19769" y="8972"/>
                  </a:lnTo>
                  <a:lnTo>
                    <a:pt x="19769" y="8971"/>
                  </a:lnTo>
                  <a:lnTo>
                    <a:pt x="19754" y="8952"/>
                  </a:lnTo>
                  <a:lnTo>
                    <a:pt x="19744" y="8943"/>
                  </a:lnTo>
                  <a:lnTo>
                    <a:pt x="19740" y="8934"/>
                  </a:lnTo>
                  <a:lnTo>
                    <a:pt x="19741" y="8929"/>
                  </a:lnTo>
                  <a:lnTo>
                    <a:pt x="19740" y="8919"/>
                  </a:lnTo>
                  <a:lnTo>
                    <a:pt x="19741" y="8905"/>
                  </a:lnTo>
                  <a:lnTo>
                    <a:pt x="19744" y="8900"/>
                  </a:lnTo>
                  <a:lnTo>
                    <a:pt x="19747" y="8899"/>
                  </a:lnTo>
                  <a:lnTo>
                    <a:pt x="19758" y="8894"/>
                  </a:lnTo>
                  <a:lnTo>
                    <a:pt x="19769" y="8894"/>
                  </a:lnTo>
                  <a:lnTo>
                    <a:pt x="19769" y="8899"/>
                  </a:lnTo>
                  <a:lnTo>
                    <a:pt x="19763" y="8893"/>
                  </a:lnTo>
                  <a:lnTo>
                    <a:pt x="19759" y="8884"/>
                  </a:lnTo>
                  <a:lnTo>
                    <a:pt x="19759" y="8875"/>
                  </a:lnTo>
                  <a:lnTo>
                    <a:pt x="19758" y="8860"/>
                  </a:lnTo>
                  <a:lnTo>
                    <a:pt x="19760" y="8850"/>
                  </a:lnTo>
                  <a:lnTo>
                    <a:pt x="19762" y="8831"/>
                  </a:lnTo>
                  <a:lnTo>
                    <a:pt x="19769" y="8822"/>
                  </a:lnTo>
                  <a:lnTo>
                    <a:pt x="19769" y="8817"/>
                  </a:lnTo>
                  <a:lnTo>
                    <a:pt x="19761" y="8808"/>
                  </a:lnTo>
                  <a:lnTo>
                    <a:pt x="19756" y="8809"/>
                  </a:lnTo>
                  <a:lnTo>
                    <a:pt x="19755" y="8798"/>
                  </a:lnTo>
                  <a:lnTo>
                    <a:pt x="19757" y="8793"/>
                  </a:lnTo>
                  <a:lnTo>
                    <a:pt x="19756" y="8779"/>
                  </a:lnTo>
                  <a:lnTo>
                    <a:pt x="19759" y="8774"/>
                  </a:lnTo>
                  <a:lnTo>
                    <a:pt x="19761" y="8769"/>
                  </a:lnTo>
                  <a:lnTo>
                    <a:pt x="19764" y="8769"/>
                  </a:lnTo>
                  <a:lnTo>
                    <a:pt x="19767" y="8764"/>
                  </a:lnTo>
                  <a:lnTo>
                    <a:pt x="19770" y="8763"/>
                  </a:lnTo>
                  <a:lnTo>
                    <a:pt x="19771" y="8783"/>
                  </a:lnTo>
                  <a:lnTo>
                    <a:pt x="19775" y="8791"/>
                  </a:lnTo>
                  <a:lnTo>
                    <a:pt x="19778" y="8796"/>
                  </a:lnTo>
                  <a:lnTo>
                    <a:pt x="19781" y="8795"/>
                  </a:lnTo>
                  <a:lnTo>
                    <a:pt x="19780" y="8786"/>
                  </a:lnTo>
                  <a:lnTo>
                    <a:pt x="19782" y="8771"/>
                  </a:lnTo>
                  <a:lnTo>
                    <a:pt x="19785" y="8762"/>
                  </a:lnTo>
                  <a:lnTo>
                    <a:pt x="19787" y="8747"/>
                  </a:lnTo>
                  <a:lnTo>
                    <a:pt x="19790" y="8733"/>
                  </a:lnTo>
                  <a:lnTo>
                    <a:pt x="19792" y="8714"/>
                  </a:lnTo>
                  <a:lnTo>
                    <a:pt x="19797" y="8698"/>
                  </a:lnTo>
                  <a:lnTo>
                    <a:pt x="19799" y="8684"/>
                  </a:lnTo>
                  <a:lnTo>
                    <a:pt x="19796" y="8680"/>
                  </a:lnTo>
                  <a:lnTo>
                    <a:pt x="19793" y="8653"/>
                  </a:lnTo>
                  <a:lnTo>
                    <a:pt x="19790" y="8626"/>
                  </a:lnTo>
                  <a:lnTo>
                    <a:pt x="19787" y="8626"/>
                  </a:lnTo>
                  <a:lnTo>
                    <a:pt x="19784" y="8653"/>
                  </a:lnTo>
                  <a:lnTo>
                    <a:pt x="19769" y="8678"/>
                  </a:lnTo>
                  <a:lnTo>
                    <a:pt x="19769" y="8674"/>
                  </a:lnTo>
                  <a:lnTo>
                    <a:pt x="19765" y="8674"/>
                  </a:lnTo>
                  <a:lnTo>
                    <a:pt x="19765" y="8665"/>
                  </a:lnTo>
                  <a:lnTo>
                    <a:pt x="19768" y="8659"/>
                  </a:lnTo>
                  <a:lnTo>
                    <a:pt x="19768" y="8655"/>
                  </a:lnTo>
                  <a:lnTo>
                    <a:pt x="19777" y="8644"/>
                  </a:lnTo>
                  <a:lnTo>
                    <a:pt x="19776" y="8626"/>
                  </a:lnTo>
                  <a:lnTo>
                    <a:pt x="19773" y="8626"/>
                  </a:lnTo>
                  <a:lnTo>
                    <a:pt x="19773" y="8630"/>
                  </a:lnTo>
                  <a:lnTo>
                    <a:pt x="19752" y="8638"/>
                  </a:lnTo>
                  <a:lnTo>
                    <a:pt x="19749" y="8636"/>
                  </a:lnTo>
                  <a:lnTo>
                    <a:pt x="19746" y="8637"/>
                  </a:lnTo>
                  <a:lnTo>
                    <a:pt x="19745" y="8619"/>
                  </a:lnTo>
                  <a:lnTo>
                    <a:pt x="19748" y="8614"/>
                  </a:lnTo>
                  <a:lnTo>
                    <a:pt x="19756" y="8613"/>
                  </a:lnTo>
                  <a:lnTo>
                    <a:pt x="19759" y="8618"/>
                  </a:lnTo>
                  <a:lnTo>
                    <a:pt x="19766" y="8621"/>
                  </a:lnTo>
                  <a:lnTo>
                    <a:pt x="19775" y="8625"/>
                  </a:lnTo>
                  <a:lnTo>
                    <a:pt x="19784" y="8624"/>
                  </a:lnTo>
                  <a:lnTo>
                    <a:pt x="19778" y="8620"/>
                  </a:lnTo>
                  <a:lnTo>
                    <a:pt x="19769" y="8615"/>
                  </a:lnTo>
                  <a:lnTo>
                    <a:pt x="19769" y="8610"/>
                  </a:lnTo>
                  <a:lnTo>
                    <a:pt x="19772" y="8611"/>
                  </a:lnTo>
                  <a:lnTo>
                    <a:pt x="19770" y="8606"/>
                  </a:lnTo>
                  <a:lnTo>
                    <a:pt x="19769" y="8607"/>
                  </a:lnTo>
                  <a:lnTo>
                    <a:pt x="19769" y="8602"/>
                  </a:lnTo>
                  <a:lnTo>
                    <a:pt x="19766" y="8612"/>
                  </a:lnTo>
                  <a:lnTo>
                    <a:pt x="19768" y="8626"/>
                  </a:lnTo>
                  <a:lnTo>
                    <a:pt x="19770" y="8626"/>
                  </a:lnTo>
                  <a:lnTo>
                    <a:pt x="19774" y="8611"/>
                  </a:lnTo>
                  <a:lnTo>
                    <a:pt x="19777" y="8606"/>
                  </a:lnTo>
                  <a:lnTo>
                    <a:pt x="19780" y="8606"/>
                  </a:lnTo>
                  <a:lnTo>
                    <a:pt x="19786" y="8602"/>
                  </a:lnTo>
                  <a:lnTo>
                    <a:pt x="19786" y="8592"/>
                  </a:lnTo>
                  <a:lnTo>
                    <a:pt x="19782" y="8587"/>
                  </a:lnTo>
                  <a:lnTo>
                    <a:pt x="19779" y="8582"/>
                  </a:lnTo>
                  <a:lnTo>
                    <a:pt x="19779" y="8573"/>
                  </a:lnTo>
                  <a:lnTo>
                    <a:pt x="19782" y="8597"/>
                  </a:lnTo>
                  <a:lnTo>
                    <a:pt x="19785" y="8626"/>
                  </a:lnTo>
                  <a:lnTo>
                    <a:pt x="19788" y="8626"/>
                  </a:lnTo>
                  <a:lnTo>
                    <a:pt x="19791" y="8606"/>
                  </a:lnTo>
                  <a:lnTo>
                    <a:pt x="19794" y="8597"/>
                  </a:lnTo>
                  <a:lnTo>
                    <a:pt x="19795" y="8600"/>
                  </a:lnTo>
                  <a:lnTo>
                    <a:pt x="19798" y="8602"/>
                  </a:lnTo>
                  <a:lnTo>
                    <a:pt x="19802" y="8685"/>
                  </a:lnTo>
                  <a:lnTo>
                    <a:pt x="19806" y="8684"/>
                  </a:lnTo>
                  <a:lnTo>
                    <a:pt x="19804" y="8660"/>
                  </a:lnTo>
                  <a:lnTo>
                    <a:pt x="19806" y="8636"/>
                  </a:lnTo>
                  <a:lnTo>
                    <a:pt x="19801" y="8594"/>
                  </a:lnTo>
                  <a:lnTo>
                    <a:pt x="19800" y="8574"/>
                  </a:lnTo>
                  <a:lnTo>
                    <a:pt x="19797" y="8566"/>
                  </a:lnTo>
                  <a:lnTo>
                    <a:pt x="19796" y="8558"/>
                  </a:lnTo>
                  <a:lnTo>
                    <a:pt x="19796" y="8552"/>
                  </a:lnTo>
                  <a:lnTo>
                    <a:pt x="19792" y="8538"/>
                  </a:lnTo>
                  <a:lnTo>
                    <a:pt x="19791" y="8523"/>
                  </a:lnTo>
                  <a:lnTo>
                    <a:pt x="19785" y="8510"/>
                  </a:lnTo>
                  <a:lnTo>
                    <a:pt x="19784" y="8491"/>
                  </a:lnTo>
                  <a:lnTo>
                    <a:pt x="19777" y="8478"/>
                  </a:lnTo>
                  <a:lnTo>
                    <a:pt x="19776" y="8463"/>
                  </a:lnTo>
                  <a:lnTo>
                    <a:pt x="19773" y="8455"/>
                  </a:lnTo>
                  <a:lnTo>
                    <a:pt x="19769" y="8450"/>
                  </a:lnTo>
                  <a:lnTo>
                    <a:pt x="19766" y="8446"/>
                  </a:lnTo>
                  <a:lnTo>
                    <a:pt x="19767" y="8451"/>
                  </a:lnTo>
                  <a:lnTo>
                    <a:pt x="19763" y="8451"/>
                  </a:lnTo>
                  <a:lnTo>
                    <a:pt x="19764" y="8465"/>
                  </a:lnTo>
                  <a:lnTo>
                    <a:pt x="19767" y="8469"/>
                  </a:lnTo>
                  <a:lnTo>
                    <a:pt x="19771" y="8474"/>
                  </a:lnTo>
                  <a:lnTo>
                    <a:pt x="19771" y="8479"/>
                  </a:lnTo>
                  <a:lnTo>
                    <a:pt x="19768" y="8489"/>
                  </a:lnTo>
                  <a:lnTo>
                    <a:pt x="19765" y="8493"/>
                  </a:lnTo>
                  <a:lnTo>
                    <a:pt x="19766" y="8499"/>
                  </a:lnTo>
                  <a:lnTo>
                    <a:pt x="19763" y="8494"/>
                  </a:lnTo>
                  <a:lnTo>
                    <a:pt x="19756" y="8490"/>
                  </a:lnTo>
                  <a:lnTo>
                    <a:pt x="19753" y="8481"/>
                  </a:lnTo>
                  <a:lnTo>
                    <a:pt x="19749" y="8472"/>
                  </a:lnTo>
                  <a:lnTo>
                    <a:pt x="19747" y="8472"/>
                  </a:lnTo>
                  <a:lnTo>
                    <a:pt x="19743" y="8477"/>
                  </a:lnTo>
                  <a:lnTo>
                    <a:pt x="19741" y="8478"/>
                  </a:lnTo>
                  <a:lnTo>
                    <a:pt x="19738" y="8483"/>
                  </a:lnTo>
                  <a:lnTo>
                    <a:pt x="19738" y="8492"/>
                  </a:lnTo>
                  <a:lnTo>
                    <a:pt x="19732" y="8498"/>
                  </a:lnTo>
                  <a:lnTo>
                    <a:pt x="19727" y="8508"/>
                  </a:lnTo>
                  <a:lnTo>
                    <a:pt x="19724" y="8513"/>
                  </a:lnTo>
                  <a:lnTo>
                    <a:pt x="19723" y="8490"/>
                  </a:lnTo>
                  <a:lnTo>
                    <a:pt x="19726" y="8485"/>
                  </a:lnTo>
                  <a:lnTo>
                    <a:pt x="19728" y="8474"/>
                  </a:lnTo>
                  <a:lnTo>
                    <a:pt x="19731" y="8465"/>
                  </a:lnTo>
                  <a:lnTo>
                    <a:pt x="19734" y="8459"/>
                  </a:lnTo>
                  <a:lnTo>
                    <a:pt x="19739" y="8450"/>
                  </a:lnTo>
                  <a:lnTo>
                    <a:pt x="19742" y="8449"/>
                  </a:lnTo>
                  <a:lnTo>
                    <a:pt x="19745" y="8444"/>
                  </a:lnTo>
                  <a:lnTo>
                    <a:pt x="19742" y="8439"/>
                  </a:lnTo>
                  <a:lnTo>
                    <a:pt x="19717" y="8438"/>
                  </a:lnTo>
                  <a:lnTo>
                    <a:pt x="19715" y="8438"/>
                  </a:lnTo>
                  <a:lnTo>
                    <a:pt x="19714" y="8429"/>
                  </a:lnTo>
                  <a:lnTo>
                    <a:pt x="19717" y="8423"/>
                  </a:lnTo>
                  <a:lnTo>
                    <a:pt x="19726" y="8423"/>
                  </a:lnTo>
                  <a:lnTo>
                    <a:pt x="19729" y="8418"/>
                  </a:lnTo>
                  <a:lnTo>
                    <a:pt x="19728" y="8403"/>
                  </a:lnTo>
                  <a:lnTo>
                    <a:pt x="19731" y="8398"/>
                  </a:lnTo>
                  <a:lnTo>
                    <a:pt x="19737" y="8393"/>
                  </a:lnTo>
                  <a:lnTo>
                    <a:pt x="19742" y="8385"/>
                  </a:lnTo>
                  <a:lnTo>
                    <a:pt x="19746" y="8381"/>
                  </a:lnTo>
                  <a:lnTo>
                    <a:pt x="19749" y="8381"/>
                  </a:lnTo>
                  <a:lnTo>
                    <a:pt x="19749" y="8398"/>
                  </a:lnTo>
                  <a:lnTo>
                    <a:pt x="19753" y="8416"/>
                  </a:lnTo>
                  <a:lnTo>
                    <a:pt x="19753" y="8432"/>
                  </a:lnTo>
                  <a:lnTo>
                    <a:pt x="19757" y="8441"/>
                  </a:lnTo>
                  <a:lnTo>
                    <a:pt x="19760" y="8446"/>
                  </a:lnTo>
                  <a:lnTo>
                    <a:pt x="19763" y="8441"/>
                  </a:lnTo>
                  <a:lnTo>
                    <a:pt x="19766" y="8437"/>
                  </a:lnTo>
                  <a:lnTo>
                    <a:pt x="19765" y="8427"/>
                  </a:lnTo>
                  <a:lnTo>
                    <a:pt x="19758" y="8404"/>
                  </a:lnTo>
                  <a:lnTo>
                    <a:pt x="19754" y="8376"/>
                  </a:lnTo>
                  <a:lnTo>
                    <a:pt x="19743" y="8344"/>
                  </a:lnTo>
                  <a:lnTo>
                    <a:pt x="19739" y="8321"/>
                  </a:lnTo>
                  <a:lnTo>
                    <a:pt x="19729" y="8303"/>
                  </a:lnTo>
                  <a:lnTo>
                    <a:pt x="19729" y="8308"/>
                  </a:lnTo>
                  <a:lnTo>
                    <a:pt x="19726" y="8313"/>
                  </a:lnTo>
                  <a:lnTo>
                    <a:pt x="19727" y="8318"/>
                  </a:lnTo>
                  <a:lnTo>
                    <a:pt x="19715" y="8324"/>
                  </a:lnTo>
                  <a:lnTo>
                    <a:pt x="19700" y="8326"/>
                  </a:lnTo>
                  <a:lnTo>
                    <a:pt x="19687" y="8318"/>
                  </a:lnTo>
                  <a:lnTo>
                    <a:pt x="19668" y="8306"/>
                  </a:lnTo>
                  <a:lnTo>
                    <a:pt x="19656" y="8293"/>
                  </a:lnTo>
                  <a:lnTo>
                    <a:pt x="19640" y="8272"/>
                  </a:lnTo>
                  <a:lnTo>
                    <a:pt x="19626" y="8255"/>
                  </a:lnTo>
                  <a:lnTo>
                    <a:pt x="19619" y="8232"/>
                  </a:lnTo>
                  <a:lnTo>
                    <a:pt x="19618" y="8208"/>
                  </a:lnTo>
                  <a:lnTo>
                    <a:pt x="19611" y="8190"/>
                  </a:lnTo>
                  <a:lnTo>
                    <a:pt x="19601" y="8182"/>
                  </a:lnTo>
                  <a:lnTo>
                    <a:pt x="19579" y="8161"/>
                  </a:lnTo>
                  <a:lnTo>
                    <a:pt x="19563" y="8143"/>
                  </a:lnTo>
                  <a:lnTo>
                    <a:pt x="19553" y="8112"/>
                  </a:lnTo>
                  <a:lnTo>
                    <a:pt x="19548" y="8083"/>
                  </a:lnTo>
                  <a:lnTo>
                    <a:pt x="19546" y="8036"/>
                  </a:lnTo>
                  <a:lnTo>
                    <a:pt x="19542" y="8013"/>
                  </a:lnTo>
                  <a:lnTo>
                    <a:pt x="19535" y="8000"/>
                  </a:lnTo>
                  <a:lnTo>
                    <a:pt x="19528" y="7981"/>
                  </a:lnTo>
                  <a:lnTo>
                    <a:pt x="19521" y="7973"/>
                  </a:lnTo>
                  <a:lnTo>
                    <a:pt x="19518" y="7964"/>
                  </a:lnTo>
                  <a:lnTo>
                    <a:pt x="19512" y="7955"/>
                  </a:lnTo>
                  <a:lnTo>
                    <a:pt x="19506" y="7956"/>
                  </a:lnTo>
                  <a:lnTo>
                    <a:pt x="19499" y="7952"/>
                  </a:lnTo>
                  <a:lnTo>
                    <a:pt x="19490" y="7958"/>
                  </a:lnTo>
                  <a:lnTo>
                    <a:pt x="19475" y="7958"/>
                  </a:lnTo>
                  <a:lnTo>
                    <a:pt x="19457" y="7955"/>
                  </a:lnTo>
                  <a:lnTo>
                    <a:pt x="19457" y="7950"/>
                  </a:lnTo>
                  <a:lnTo>
                    <a:pt x="19471" y="7940"/>
                  </a:lnTo>
                  <a:lnTo>
                    <a:pt x="19474" y="7936"/>
                  </a:lnTo>
                  <a:lnTo>
                    <a:pt x="19465" y="7927"/>
                  </a:lnTo>
                  <a:lnTo>
                    <a:pt x="19457" y="7914"/>
                  </a:lnTo>
                  <a:lnTo>
                    <a:pt x="19456" y="7900"/>
                  </a:lnTo>
                  <a:lnTo>
                    <a:pt x="19454" y="7896"/>
                  </a:lnTo>
                  <a:lnTo>
                    <a:pt x="19442" y="7893"/>
                  </a:lnTo>
                  <a:lnTo>
                    <a:pt x="19429" y="7876"/>
                  </a:lnTo>
                  <a:lnTo>
                    <a:pt x="19428" y="7866"/>
                  </a:lnTo>
                  <a:lnTo>
                    <a:pt x="19430" y="7847"/>
                  </a:lnTo>
                  <a:lnTo>
                    <a:pt x="19429" y="7819"/>
                  </a:lnTo>
                  <a:lnTo>
                    <a:pt x="19424" y="7790"/>
                  </a:lnTo>
                  <a:lnTo>
                    <a:pt x="19424" y="7781"/>
                  </a:lnTo>
                  <a:lnTo>
                    <a:pt x="19421" y="7777"/>
                  </a:lnTo>
                  <a:lnTo>
                    <a:pt x="19412" y="7773"/>
                  </a:lnTo>
                  <a:lnTo>
                    <a:pt x="19402" y="7765"/>
                  </a:lnTo>
                  <a:lnTo>
                    <a:pt x="19401" y="7750"/>
                  </a:lnTo>
                  <a:lnTo>
                    <a:pt x="19398" y="7741"/>
                  </a:lnTo>
                  <a:lnTo>
                    <a:pt x="19400" y="7722"/>
                  </a:lnTo>
                  <a:lnTo>
                    <a:pt x="19403" y="7683"/>
                  </a:lnTo>
                  <a:lnTo>
                    <a:pt x="19408" y="7648"/>
                  </a:lnTo>
                  <a:lnTo>
                    <a:pt x="19411" y="7648"/>
                  </a:lnTo>
                  <a:lnTo>
                    <a:pt x="19414" y="7648"/>
                  </a:lnTo>
                  <a:lnTo>
                    <a:pt x="19416" y="7648"/>
                  </a:lnTo>
                  <a:lnTo>
                    <a:pt x="19418" y="7643"/>
                  </a:lnTo>
                  <a:lnTo>
                    <a:pt x="19418" y="7648"/>
                  </a:lnTo>
                  <a:lnTo>
                    <a:pt x="19421" y="7648"/>
                  </a:lnTo>
                  <a:lnTo>
                    <a:pt x="19426" y="7648"/>
                  </a:lnTo>
                  <a:lnTo>
                    <a:pt x="19430" y="7648"/>
                  </a:lnTo>
                  <a:lnTo>
                    <a:pt x="19428" y="7672"/>
                  </a:lnTo>
                  <a:lnTo>
                    <a:pt x="19425" y="7686"/>
                  </a:lnTo>
                  <a:lnTo>
                    <a:pt x="19429" y="7695"/>
                  </a:lnTo>
                  <a:lnTo>
                    <a:pt x="19426" y="7705"/>
                  </a:lnTo>
                  <a:lnTo>
                    <a:pt x="19424" y="7710"/>
                  </a:lnTo>
                  <a:lnTo>
                    <a:pt x="19421" y="7720"/>
                  </a:lnTo>
                  <a:lnTo>
                    <a:pt x="19415" y="7725"/>
                  </a:lnTo>
                  <a:lnTo>
                    <a:pt x="19416" y="7734"/>
                  </a:lnTo>
                  <a:lnTo>
                    <a:pt x="19413" y="7740"/>
                  </a:lnTo>
                  <a:lnTo>
                    <a:pt x="19416" y="7744"/>
                  </a:lnTo>
                  <a:lnTo>
                    <a:pt x="19429" y="7752"/>
                  </a:lnTo>
                  <a:lnTo>
                    <a:pt x="19435" y="7761"/>
                  </a:lnTo>
                  <a:lnTo>
                    <a:pt x="19442" y="7770"/>
                  </a:lnTo>
                  <a:lnTo>
                    <a:pt x="19451" y="7788"/>
                  </a:lnTo>
                  <a:lnTo>
                    <a:pt x="19457" y="7798"/>
                  </a:lnTo>
                  <a:lnTo>
                    <a:pt x="19457" y="7803"/>
                  </a:lnTo>
                  <a:lnTo>
                    <a:pt x="19452" y="7812"/>
                  </a:lnTo>
                  <a:lnTo>
                    <a:pt x="19449" y="7831"/>
                  </a:lnTo>
                  <a:lnTo>
                    <a:pt x="19450" y="7840"/>
                  </a:lnTo>
                  <a:lnTo>
                    <a:pt x="19447" y="7845"/>
                  </a:lnTo>
                  <a:lnTo>
                    <a:pt x="19449" y="7854"/>
                  </a:lnTo>
                  <a:lnTo>
                    <a:pt x="19449" y="7863"/>
                  </a:lnTo>
                  <a:lnTo>
                    <a:pt x="19453" y="7863"/>
                  </a:lnTo>
                  <a:lnTo>
                    <a:pt x="19456" y="7867"/>
                  </a:lnTo>
                  <a:lnTo>
                    <a:pt x="19474" y="7865"/>
                  </a:lnTo>
                  <a:lnTo>
                    <a:pt x="19487" y="7878"/>
                  </a:lnTo>
                  <a:lnTo>
                    <a:pt x="19506" y="7899"/>
                  </a:lnTo>
                  <a:lnTo>
                    <a:pt x="19521" y="7911"/>
                  </a:lnTo>
                  <a:lnTo>
                    <a:pt x="19537" y="7928"/>
                  </a:lnTo>
                  <a:lnTo>
                    <a:pt x="19546" y="7927"/>
                  </a:lnTo>
                  <a:lnTo>
                    <a:pt x="19563" y="7949"/>
                  </a:lnTo>
                  <a:lnTo>
                    <a:pt x="19575" y="7928"/>
                  </a:lnTo>
                  <a:lnTo>
                    <a:pt x="19581" y="7893"/>
                  </a:lnTo>
                  <a:lnTo>
                    <a:pt x="19587" y="7893"/>
                  </a:lnTo>
                  <a:lnTo>
                    <a:pt x="19590" y="7931"/>
                  </a:lnTo>
                  <a:lnTo>
                    <a:pt x="19602" y="7944"/>
                  </a:lnTo>
                  <a:lnTo>
                    <a:pt x="19618" y="7954"/>
                  </a:lnTo>
                  <a:lnTo>
                    <a:pt x="19621" y="7967"/>
                  </a:lnTo>
                  <a:lnTo>
                    <a:pt x="19624" y="7968"/>
                  </a:lnTo>
                  <a:lnTo>
                    <a:pt x="19627" y="7973"/>
                  </a:lnTo>
                  <a:lnTo>
                    <a:pt x="19629" y="7997"/>
                  </a:lnTo>
                  <a:lnTo>
                    <a:pt x="19632" y="8002"/>
                  </a:lnTo>
                  <a:lnTo>
                    <a:pt x="19645" y="8015"/>
                  </a:lnTo>
                  <a:lnTo>
                    <a:pt x="19651" y="8014"/>
                  </a:lnTo>
                  <a:lnTo>
                    <a:pt x="19653" y="7995"/>
                  </a:lnTo>
                  <a:lnTo>
                    <a:pt x="19659" y="7985"/>
                  </a:lnTo>
                  <a:lnTo>
                    <a:pt x="19670" y="7974"/>
                  </a:lnTo>
                  <a:lnTo>
                    <a:pt x="19679" y="7968"/>
                  </a:lnTo>
                  <a:lnTo>
                    <a:pt x="19685" y="7967"/>
                  </a:lnTo>
                  <a:lnTo>
                    <a:pt x="19692" y="7980"/>
                  </a:lnTo>
                  <a:lnTo>
                    <a:pt x="19692" y="7986"/>
                  </a:lnTo>
                  <a:lnTo>
                    <a:pt x="19698" y="7985"/>
                  </a:lnTo>
                  <a:lnTo>
                    <a:pt x="19712" y="7978"/>
                  </a:lnTo>
                  <a:lnTo>
                    <a:pt x="19715" y="7973"/>
                  </a:lnTo>
                  <a:lnTo>
                    <a:pt x="19724" y="7972"/>
                  </a:lnTo>
                  <a:lnTo>
                    <a:pt x="19737" y="7975"/>
                  </a:lnTo>
                  <a:lnTo>
                    <a:pt x="19740" y="7980"/>
                  </a:lnTo>
                  <a:lnTo>
                    <a:pt x="19746" y="7983"/>
                  </a:lnTo>
                  <a:lnTo>
                    <a:pt x="19753" y="8006"/>
                  </a:lnTo>
                  <a:lnTo>
                    <a:pt x="19759" y="8011"/>
                  </a:lnTo>
                  <a:lnTo>
                    <a:pt x="19769" y="8015"/>
                  </a:lnTo>
                  <a:lnTo>
                    <a:pt x="19769" y="8020"/>
                  </a:lnTo>
                  <a:lnTo>
                    <a:pt x="19760" y="8030"/>
                  </a:lnTo>
                  <a:lnTo>
                    <a:pt x="19758" y="8049"/>
                  </a:lnTo>
                  <a:lnTo>
                    <a:pt x="19751" y="8063"/>
                  </a:lnTo>
                  <a:lnTo>
                    <a:pt x="19752" y="8087"/>
                  </a:lnTo>
                  <a:lnTo>
                    <a:pt x="19747" y="8112"/>
                  </a:lnTo>
                  <a:lnTo>
                    <a:pt x="19749" y="8159"/>
                  </a:lnTo>
                  <a:lnTo>
                    <a:pt x="19752" y="8163"/>
                  </a:lnTo>
                  <a:lnTo>
                    <a:pt x="19753" y="8182"/>
                  </a:lnTo>
                  <a:lnTo>
                    <a:pt x="19756" y="8182"/>
                  </a:lnTo>
                  <a:lnTo>
                    <a:pt x="19762" y="8176"/>
                  </a:lnTo>
                  <a:lnTo>
                    <a:pt x="19765" y="8176"/>
                  </a:lnTo>
                  <a:lnTo>
                    <a:pt x="19768" y="8171"/>
                  </a:lnTo>
                  <a:lnTo>
                    <a:pt x="19771" y="8170"/>
                  </a:lnTo>
                  <a:lnTo>
                    <a:pt x="19774" y="8165"/>
                  </a:lnTo>
                  <a:lnTo>
                    <a:pt x="19776" y="8160"/>
                  </a:lnTo>
                  <a:lnTo>
                    <a:pt x="19779" y="8159"/>
                  </a:lnTo>
                  <a:lnTo>
                    <a:pt x="19785" y="8154"/>
                  </a:lnTo>
                  <a:lnTo>
                    <a:pt x="19788" y="8153"/>
                  </a:lnTo>
                  <a:lnTo>
                    <a:pt x="19788" y="8149"/>
                  </a:lnTo>
                  <a:lnTo>
                    <a:pt x="19779" y="8150"/>
                  </a:lnTo>
                  <a:lnTo>
                    <a:pt x="19772" y="8146"/>
                  </a:lnTo>
                  <a:lnTo>
                    <a:pt x="19751" y="8149"/>
                  </a:lnTo>
                  <a:lnTo>
                    <a:pt x="19760" y="8143"/>
                  </a:lnTo>
                  <a:lnTo>
                    <a:pt x="19784" y="8140"/>
                  </a:lnTo>
                  <a:lnTo>
                    <a:pt x="19784" y="8135"/>
                  </a:lnTo>
                  <a:lnTo>
                    <a:pt x="19781" y="8135"/>
                  </a:lnTo>
                  <a:lnTo>
                    <a:pt x="19778" y="8132"/>
                  </a:lnTo>
                  <a:lnTo>
                    <a:pt x="19780" y="8126"/>
                  </a:lnTo>
                  <a:lnTo>
                    <a:pt x="19784" y="8130"/>
                  </a:lnTo>
                  <a:lnTo>
                    <a:pt x="19787" y="8125"/>
                  </a:lnTo>
                  <a:lnTo>
                    <a:pt x="19783" y="8121"/>
                  </a:lnTo>
                  <a:lnTo>
                    <a:pt x="19782" y="8098"/>
                  </a:lnTo>
                  <a:lnTo>
                    <a:pt x="19788" y="8087"/>
                  </a:lnTo>
                  <a:lnTo>
                    <a:pt x="19793" y="8082"/>
                  </a:lnTo>
                  <a:lnTo>
                    <a:pt x="19799" y="8072"/>
                  </a:lnTo>
                  <a:lnTo>
                    <a:pt x="19805" y="8071"/>
                  </a:lnTo>
                  <a:lnTo>
                    <a:pt x="19808" y="8066"/>
                  </a:lnTo>
                  <a:lnTo>
                    <a:pt x="19807" y="8061"/>
                  </a:lnTo>
                  <a:lnTo>
                    <a:pt x="19810" y="8052"/>
                  </a:lnTo>
                  <a:lnTo>
                    <a:pt x="19812" y="8037"/>
                  </a:lnTo>
                  <a:lnTo>
                    <a:pt x="19812" y="8032"/>
                  </a:lnTo>
                  <a:lnTo>
                    <a:pt x="19809" y="8028"/>
                  </a:lnTo>
                  <a:lnTo>
                    <a:pt x="19803" y="8024"/>
                  </a:lnTo>
                  <a:lnTo>
                    <a:pt x="19799" y="8015"/>
                  </a:lnTo>
                  <a:lnTo>
                    <a:pt x="19799" y="8005"/>
                  </a:lnTo>
                  <a:lnTo>
                    <a:pt x="19801" y="8000"/>
                  </a:lnTo>
                  <a:lnTo>
                    <a:pt x="19807" y="7995"/>
                  </a:lnTo>
                  <a:lnTo>
                    <a:pt x="19813" y="7989"/>
                  </a:lnTo>
                  <a:lnTo>
                    <a:pt x="19819" y="7988"/>
                  </a:lnTo>
                  <a:lnTo>
                    <a:pt x="19817" y="7941"/>
                  </a:lnTo>
                  <a:lnTo>
                    <a:pt x="19813" y="7932"/>
                  </a:lnTo>
                  <a:lnTo>
                    <a:pt x="19816" y="7927"/>
                  </a:lnTo>
                  <a:lnTo>
                    <a:pt x="19819" y="7918"/>
                  </a:lnTo>
                  <a:lnTo>
                    <a:pt x="19818" y="7913"/>
                  </a:lnTo>
                  <a:lnTo>
                    <a:pt x="19821" y="7908"/>
                  </a:lnTo>
                  <a:lnTo>
                    <a:pt x="19824" y="7903"/>
                  </a:lnTo>
                  <a:lnTo>
                    <a:pt x="19826" y="7897"/>
                  </a:lnTo>
                  <a:lnTo>
                    <a:pt x="19829" y="7892"/>
                  </a:lnTo>
                  <a:lnTo>
                    <a:pt x="19829" y="7878"/>
                  </a:lnTo>
                  <a:lnTo>
                    <a:pt x="19834" y="7872"/>
                  </a:lnTo>
                  <a:lnTo>
                    <a:pt x="19837" y="7867"/>
                  </a:lnTo>
                  <a:lnTo>
                    <a:pt x="19836" y="7835"/>
                  </a:lnTo>
                  <a:lnTo>
                    <a:pt x="19832" y="7835"/>
                  </a:lnTo>
                  <a:lnTo>
                    <a:pt x="19829" y="7831"/>
                  </a:lnTo>
                  <a:lnTo>
                    <a:pt x="19826" y="7831"/>
                  </a:lnTo>
                  <a:lnTo>
                    <a:pt x="19823" y="7837"/>
                  </a:lnTo>
                  <a:lnTo>
                    <a:pt x="19818" y="7837"/>
                  </a:lnTo>
                  <a:lnTo>
                    <a:pt x="19817" y="7832"/>
                  </a:lnTo>
                  <a:lnTo>
                    <a:pt x="19814" y="7833"/>
                  </a:lnTo>
                  <a:lnTo>
                    <a:pt x="19814" y="7823"/>
                  </a:lnTo>
                  <a:lnTo>
                    <a:pt x="19819" y="7818"/>
                  </a:lnTo>
                  <a:lnTo>
                    <a:pt x="19831" y="7816"/>
                  </a:lnTo>
                  <a:lnTo>
                    <a:pt x="19837" y="7811"/>
                  </a:lnTo>
                  <a:lnTo>
                    <a:pt x="19849" y="7809"/>
                  </a:lnTo>
                  <a:lnTo>
                    <a:pt x="19852" y="7804"/>
                  </a:lnTo>
                  <a:lnTo>
                    <a:pt x="19851" y="7781"/>
                  </a:lnTo>
                  <a:lnTo>
                    <a:pt x="19853" y="7771"/>
                  </a:lnTo>
                  <a:lnTo>
                    <a:pt x="19853" y="7761"/>
                  </a:lnTo>
                  <a:lnTo>
                    <a:pt x="19855" y="7747"/>
                  </a:lnTo>
                  <a:lnTo>
                    <a:pt x="19858" y="7742"/>
                  </a:lnTo>
                  <a:lnTo>
                    <a:pt x="19861" y="7741"/>
                  </a:lnTo>
                  <a:lnTo>
                    <a:pt x="19865" y="7750"/>
                  </a:lnTo>
                  <a:lnTo>
                    <a:pt x="19868" y="7755"/>
                  </a:lnTo>
                  <a:lnTo>
                    <a:pt x="19874" y="7754"/>
                  </a:lnTo>
                  <a:lnTo>
                    <a:pt x="19873" y="7750"/>
                  </a:lnTo>
                  <a:lnTo>
                    <a:pt x="19876" y="7744"/>
                  </a:lnTo>
                  <a:lnTo>
                    <a:pt x="19882" y="7729"/>
                  </a:lnTo>
                  <a:lnTo>
                    <a:pt x="19884" y="7724"/>
                  </a:lnTo>
                  <a:lnTo>
                    <a:pt x="19890" y="7714"/>
                  </a:lnTo>
                  <a:lnTo>
                    <a:pt x="19887" y="7710"/>
                  </a:lnTo>
                  <a:lnTo>
                    <a:pt x="19883" y="7705"/>
                  </a:lnTo>
                  <a:lnTo>
                    <a:pt x="19871" y="7702"/>
                  </a:lnTo>
                  <a:lnTo>
                    <a:pt x="19868" y="7698"/>
                  </a:lnTo>
                  <a:lnTo>
                    <a:pt x="19868" y="7693"/>
                  </a:lnTo>
                  <a:lnTo>
                    <a:pt x="19870" y="7678"/>
                  </a:lnTo>
                  <a:lnTo>
                    <a:pt x="19872" y="7659"/>
                  </a:lnTo>
                  <a:lnTo>
                    <a:pt x="19875" y="7654"/>
                  </a:lnTo>
                  <a:lnTo>
                    <a:pt x="19878" y="7659"/>
                  </a:lnTo>
                  <a:lnTo>
                    <a:pt x="19884" y="7667"/>
                  </a:lnTo>
                  <a:lnTo>
                    <a:pt x="19888" y="7671"/>
                  </a:lnTo>
                  <a:lnTo>
                    <a:pt x="19897" y="7670"/>
                  </a:lnTo>
                  <a:lnTo>
                    <a:pt x="19897" y="7666"/>
                  </a:lnTo>
                  <a:lnTo>
                    <a:pt x="19893" y="7648"/>
                  </a:lnTo>
                  <a:lnTo>
                    <a:pt x="19886" y="7638"/>
                  </a:lnTo>
                  <a:lnTo>
                    <a:pt x="19889" y="7638"/>
                  </a:lnTo>
                  <a:lnTo>
                    <a:pt x="19895" y="7633"/>
                  </a:lnTo>
                  <a:lnTo>
                    <a:pt x="19895" y="7628"/>
                  </a:lnTo>
                  <a:lnTo>
                    <a:pt x="19885" y="7615"/>
                  </a:lnTo>
                  <a:lnTo>
                    <a:pt x="19879" y="7611"/>
                  </a:lnTo>
                  <a:lnTo>
                    <a:pt x="19875" y="7607"/>
                  </a:lnTo>
                  <a:lnTo>
                    <a:pt x="19878" y="7592"/>
                  </a:lnTo>
                  <a:lnTo>
                    <a:pt x="19880" y="7587"/>
                  </a:lnTo>
                  <a:lnTo>
                    <a:pt x="19883" y="7577"/>
                  </a:lnTo>
                  <a:lnTo>
                    <a:pt x="19892" y="7571"/>
                  </a:lnTo>
                  <a:lnTo>
                    <a:pt x="19904" y="7570"/>
                  </a:lnTo>
                  <a:lnTo>
                    <a:pt x="19904" y="7575"/>
                  </a:lnTo>
                  <a:lnTo>
                    <a:pt x="19908" y="7589"/>
                  </a:lnTo>
                  <a:lnTo>
                    <a:pt x="19911" y="7593"/>
                  </a:lnTo>
                  <a:lnTo>
                    <a:pt x="19914" y="7597"/>
                  </a:lnTo>
                  <a:lnTo>
                    <a:pt x="19917" y="7597"/>
                  </a:lnTo>
                  <a:lnTo>
                    <a:pt x="19920" y="7592"/>
                  </a:lnTo>
                  <a:lnTo>
                    <a:pt x="19923" y="7581"/>
                  </a:lnTo>
                  <a:lnTo>
                    <a:pt x="19922" y="7572"/>
                  </a:lnTo>
                  <a:lnTo>
                    <a:pt x="19919" y="7568"/>
                  </a:lnTo>
                  <a:lnTo>
                    <a:pt x="19910" y="7560"/>
                  </a:lnTo>
                  <a:lnTo>
                    <a:pt x="19900" y="7547"/>
                  </a:lnTo>
                  <a:lnTo>
                    <a:pt x="19899" y="7533"/>
                  </a:lnTo>
                  <a:lnTo>
                    <a:pt x="19902" y="7523"/>
                  </a:lnTo>
                  <a:lnTo>
                    <a:pt x="19904" y="7518"/>
                  </a:lnTo>
                  <a:lnTo>
                    <a:pt x="19910" y="7512"/>
                  </a:lnTo>
                  <a:lnTo>
                    <a:pt x="19916" y="7512"/>
                  </a:lnTo>
                  <a:lnTo>
                    <a:pt x="19922" y="7506"/>
                  </a:lnTo>
                  <a:lnTo>
                    <a:pt x="19920" y="7473"/>
                  </a:lnTo>
                  <a:lnTo>
                    <a:pt x="19923" y="7472"/>
                  </a:lnTo>
                  <a:lnTo>
                    <a:pt x="19932" y="7467"/>
                  </a:lnTo>
                  <a:lnTo>
                    <a:pt x="19947" y="7403"/>
                  </a:lnTo>
                  <a:lnTo>
                    <a:pt x="19943" y="7399"/>
                  </a:lnTo>
                  <a:lnTo>
                    <a:pt x="19938" y="7400"/>
                  </a:lnTo>
                  <a:lnTo>
                    <a:pt x="19940" y="7395"/>
                  </a:lnTo>
                  <a:lnTo>
                    <a:pt x="19940" y="7380"/>
                  </a:lnTo>
                  <a:lnTo>
                    <a:pt x="19937" y="7381"/>
                  </a:lnTo>
                  <a:lnTo>
                    <a:pt x="19931" y="7386"/>
                  </a:lnTo>
                  <a:lnTo>
                    <a:pt x="19928" y="7383"/>
                  </a:lnTo>
                  <a:lnTo>
                    <a:pt x="19923" y="7349"/>
                  </a:lnTo>
                  <a:lnTo>
                    <a:pt x="19919" y="7336"/>
                  </a:lnTo>
                  <a:lnTo>
                    <a:pt x="19921" y="7316"/>
                  </a:lnTo>
                  <a:lnTo>
                    <a:pt x="19921" y="7312"/>
                  </a:lnTo>
                  <a:lnTo>
                    <a:pt x="19930" y="7296"/>
                  </a:lnTo>
                  <a:lnTo>
                    <a:pt x="19935" y="7286"/>
                  </a:lnTo>
                  <a:lnTo>
                    <a:pt x="19935" y="7281"/>
                  </a:lnTo>
                  <a:lnTo>
                    <a:pt x="19928" y="7273"/>
                  </a:lnTo>
                  <a:lnTo>
                    <a:pt x="19928" y="7268"/>
                  </a:lnTo>
                  <a:lnTo>
                    <a:pt x="19932" y="7229"/>
                  </a:lnTo>
                  <a:lnTo>
                    <a:pt x="19932" y="7220"/>
                  </a:lnTo>
                  <a:lnTo>
                    <a:pt x="19925" y="7212"/>
                  </a:lnTo>
                  <a:lnTo>
                    <a:pt x="19922" y="7202"/>
                  </a:lnTo>
                  <a:lnTo>
                    <a:pt x="19918" y="7193"/>
                  </a:lnTo>
                  <a:lnTo>
                    <a:pt x="19918" y="7184"/>
                  </a:lnTo>
                  <a:lnTo>
                    <a:pt x="19920" y="7174"/>
                  </a:lnTo>
                  <a:lnTo>
                    <a:pt x="19919" y="7155"/>
                  </a:lnTo>
                  <a:lnTo>
                    <a:pt x="19907" y="7157"/>
                  </a:lnTo>
                  <a:lnTo>
                    <a:pt x="19904" y="7152"/>
                  </a:lnTo>
                  <a:lnTo>
                    <a:pt x="19904" y="7143"/>
                  </a:lnTo>
                  <a:lnTo>
                    <a:pt x="19907" y="7143"/>
                  </a:lnTo>
                  <a:lnTo>
                    <a:pt x="19922" y="7150"/>
                  </a:lnTo>
                  <a:lnTo>
                    <a:pt x="19928" y="7149"/>
                  </a:lnTo>
                  <a:lnTo>
                    <a:pt x="19927" y="7121"/>
                  </a:lnTo>
                  <a:lnTo>
                    <a:pt x="19918" y="7122"/>
                  </a:lnTo>
                  <a:lnTo>
                    <a:pt x="19918" y="7117"/>
                  </a:lnTo>
                  <a:lnTo>
                    <a:pt x="19923" y="7112"/>
                  </a:lnTo>
                  <a:lnTo>
                    <a:pt x="19926" y="7111"/>
                  </a:lnTo>
                  <a:lnTo>
                    <a:pt x="19929" y="7106"/>
                  </a:lnTo>
                  <a:lnTo>
                    <a:pt x="19931" y="7083"/>
                  </a:lnTo>
                  <a:lnTo>
                    <a:pt x="19931" y="7078"/>
                  </a:lnTo>
                  <a:lnTo>
                    <a:pt x="19927" y="7078"/>
                  </a:lnTo>
                  <a:lnTo>
                    <a:pt x="19913" y="7089"/>
                  </a:lnTo>
                  <a:lnTo>
                    <a:pt x="19919" y="7090"/>
                  </a:lnTo>
                  <a:lnTo>
                    <a:pt x="19924" y="7085"/>
                  </a:lnTo>
                  <a:lnTo>
                    <a:pt x="19924" y="7081"/>
                  </a:lnTo>
                  <a:lnTo>
                    <a:pt x="19912" y="7072"/>
                  </a:lnTo>
                  <a:lnTo>
                    <a:pt x="19907" y="7067"/>
                  </a:lnTo>
                  <a:lnTo>
                    <a:pt x="19908" y="7066"/>
                  </a:lnTo>
                  <a:lnTo>
                    <a:pt x="19916" y="7070"/>
                  </a:lnTo>
                  <a:lnTo>
                    <a:pt x="19925" y="7069"/>
                  </a:lnTo>
                  <a:lnTo>
                    <a:pt x="19927" y="7064"/>
                  </a:lnTo>
                  <a:lnTo>
                    <a:pt x="19930" y="7063"/>
                  </a:lnTo>
                  <a:lnTo>
                    <a:pt x="19933" y="7059"/>
                  </a:lnTo>
                  <a:lnTo>
                    <a:pt x="19924" y="7007"/>
                  </a:lnTo>
                  <a:lnTo>
                    <a:pt x="19924" y="6998"/>
                  </a:lnTo>
                  <a:lnTo>
                    <a:pt x="19923" y="6927"/>
                  </a:lnTo>
                  <a:lnTo>
                    <a:pt x="19921" y="6894"/>
                  </a:lnTo>
                  <a:lnTo>
                    <a:pt x="19917" y="6871"/>
                  </a:lnTo>
                  <a:lnTo>
                    <a:pt x="19913" y="6848"/>
                  </a:lnTo>
                  <a:lnTo>
                    <a:pt x="19909" y="6829"/>
                  </a:lnTo>
                  <a:lnTo>
                    <a:pt x="19905" y="6815"/>
                  </a:lnTo>
                  <a:lnTo>
                    <a:pt x="19902" y="6801"/>
                  </a:lnTo>
                  <a:lnTo>
                    <a:pt x="19898" y="6793"/>
                  </a:lnTo>
                  <a:lnTo>
                    <a:pt x="19892" y="6784"/>
                  </a:lnTo>
                  <a:lnTo>
                    <a:pt x="19891" y="6787"/>
                  </a:lnTo>
                  <a:lnTo>
                    <a:pt x="19882" y="6793"/>
                  </a:lnTo>
                  <a:lnTo>
                    <a:pt x="19879" y="6793"/>
                  </a:lnTo>
                  <a:lnTo>
                    <a:pt x="19879" y="6789"/>
                  </a:lnTo>
                  <a:lnTo>
                    <a:pt x="19889" y="6798"/>
                  </a:lnTo>
                  <a:lnTo>
                    <a:pt x="19896" y="6809"/>
                  </a:lnTo>
                  <a:lnTo>
                    <a:pt x="19897" y="6827"/>
                  </a:lnTo>
                  <a:lnTo>
                    <a:pt x="19835" y="6805"/>
                  </a:lnTo>
                  <a:lnTo>
                    <a:pt x="19832" y="6797"/>
                  </a:lnTo>
                  <a:lnTo>
                    <a:pt x="19830" y="6793"/>
                  </a:lnTo>
                  <a:lnTo>
                    <a:pt x="19827" y="6793"/>
                  </a:lnTo>
                  <a:lnTo>
                    <a:pt x="19820" y="6803"/>
                  </a:lnTo>
                  <a:lnTo>
                    <a:pt x="19815" y="6810"/>
                  </a:lnTo>
                  <a:lnTo>
                    <a:pt x="19815" y="6827"/>
                  </a:lnTo>
                  <a:lnTo>
                    <a:pt x="19812" y="6830"/>
                  </a:lnTo>
                  <a:lnTo>
                    <a:pt x="19806" y="6836"/>
                  </a:lnTo>
                  <a:lnTo>
                    <a:pt x="19794" y="6817"/>
                  </a:lnTo>
                  <a:lnTo>
                    <a:pt x="19785" y="6793"/>
                  </a:lnTo>
                  <a:lnTo>
                    <a:pt x="19782" y="6793"/>
                  </a:lnTo>
                  <a:lnTo>
                    <a:pt x="19775" y="6796"/>
                  </a:lnTo>
                  <a:lnTo>
                    <a:pt x="19766" y="6805"/>
                  </a:lnTo>
                  <a:lnTo>
                    <a:pt x="19763" y="6814"/>
                  </a:lnTo>
                  <a:lnTo>
                    <a:pt x="19758" y="6827"/>
                  </a:lnTo>
                  <a:lnTo>
                    <a:pt x="19755" y="6833"/>
                  </a:lnTo>
                  <a:lnTo>
                    <a:pt x="19749" y="6834"/>
                  </a:lnTo>
                  <a:lnTo>
                    <a:pt x="19746" y="6830"/>
                  </a:lnTo>
                  <a:lnTo>
                    <a:pt x="19745" y="6825"/>
                  </a:lnTo>
                  <a:lnTo>
                    <a:pt x="19751" y="6815"/>
                  </a:lnTo>
                  <a:lnTo>
                    <a:pt x="19756" y="6805"/>
                  </a:lnTo>
                  <a:lnTo>
                    <a:pt x="19759" y="6800"/>
                  </a:lnTo>
                  <a:lnTo>
                    <a:pt x="19775" y="6798"/>
                  </a:lnTo>
                  <a:lnTo>
                    <a:pt x="19778" y="6803"/>
                  </a:lnTo>
                  <a:lnTo>
                    <a:pt x="19780" y="6798"/>
                  </a:lnTo>
                  <a:lnTo>
                    <a:pt x="19780" y="6793"/>
                  </a:lnTo>
                  <a:lnTo>
                    <a:pt x="19777" y="6784"/>
                  </a:lnTo>
                  <a:lnTo>
                    <a:pt x="19775" y="6760"/>
                  </a:lnTo>
                  <a:lnTo>
                    <a:pt x="19778" y="6755"/>
                  </a:lnTo>
                  <a:lnTo>
                    <a:pt x="19781" y="6745"/>
                  </a:lnTo>
                  <a:lnTo>
                    <a:pt x="19783" y="6730"/>
                  </a:lnTo>
                  <a:lnTo>
                    <a:pt x="19781" y="6684"/>
                  </a:lnTo>
                  <a:lnTo>
                    <a:pt x="19783" y="6669"/>
                  </a:lnTo>
                  <a:lnTo>
                    <a:pt x="19786" y="6664"/>
                  </a:lnTo>
                  <a:lnTo>
                    <a:pt x="19792" y="6659"/>
                  </a:lnTo>
                  <a:lnTo>
                    <a:pt x="19794" y="6653"/>
                  </a:lnTo>
                  <a:lnTo>
                    <a:pt x="19797" y="6648"/>
                  </a:lnTo>
                  <a:lnTo>
                    <a:pt x="19799" y="6629"/>
                  </a:lnTo>
                  <a:lnTo>
                    <a:pt x="19801" y="6605"/>
                  </a:lnTo>
                  <a:lnTo>
                    <a:pt x="19804" y="6600"/>
                  </a:lnTo>
                  <a:lnTo>
                    <a:pt x="19806" y="6595"/>
                  </a:lnTo>
                  <a:lnTo>
                    <a:pt x="19809" y="6594"/>
                  </a:lnTo>
                  <a:lnTo>
                    <a:pt x="19813" y="6599"/>
                  </a:lnTo>
                  <a:lnTo>
                    <a:pt x="19813" y="6613"/>
                  </a:lnTo>
                  <a:lnTo>
                    <a:pt x="19811" y="6632"/>
                  </a:lnTo>
                  <a:lnTo>
                    <a:pt x="19812" y="6642"/>
                  </a:lnTo>
                  <a:lnTo>
                    <a:pt x="19824" y="6640"/>
                  </a:lnTo>
                  <a:lnTo>
                    <a:pt x="19830" y="6630"/>
                  </a:lnTo>
                  <a:lnTo>
                    <a:pt x="19832" y="6625"/>
                  </a:lnTo>
                  <a:lnTo>
                    <a:pt x="19835" y="6615"/>
                  </a:lnTo>
                  <a:lnTo>
                    <a:pt x="19837" y="6591"/>
                  </a:lnTo>
                  <a:lnTo>
                    <a:pt x="19839" y="6586"/>
                  </a:lnTo>
                  <a:lnTo>
                    <a:pt x="19842" y="6581"/>
                  </a:lnTo>
                  <a:lnTo>
                    <a:pt x="19844" y="6557"/>
                  </a:lnTo>
                  <a:lnTo>
                    <a:pt x="19846" y="6545"/>
                  </a:lnTo>
                  <a:lnTo>
                    <a:pt x="19853" y="6499"/>
                  </a:lnTo>
                  <a:lnTo>
                    <a:pt x="19858" y="6484"/>
                  </a:lnTo>
                  <a:lnTo>
                    <a:pt x="19867" y="6468"/>
                  </a:lnTo>
                  <a:lnTo>
                    <a:pt x="19881" y="6458"/>
                  </a:lnTo>
                  <a:lnTo>
                    <a:pt x="19888" y="6456"/>
                  </a:lnTo>
                  <a:lnTo>
                    <a:pt x="19893" y="6451"/>
                  </a:lnTo>
                  <a:lnTo>
                    <a:pt x="19899" y="6446"/>
                  </a:lnTo>
                  <a:lnTo>
                    <a:pt x="19899" y="6436"/>
                  </a:lnTo>
                  <a:lnTo>
                    <a:pt x="19892" y="6432"/>
                  </a:lnTo>
                  <a:lnTo>
                    <a:pt x="19889" y="6419"/>
                  </a:lnTo>
                  <a:lnTo>
                    <a:pt x="19892" y="6418"/>
                  </a:lnTo>
                  <a:lnTo>
                    <a:pt x="19897" y="6413"/>
                  </a:lnTo>
                  <a:lnTo>
                    <a:pt x="19903" y="6403"/>
                  </a:lnTo>
                  <a:lnTo>
                    <a:pt x="19899" y="6375"/>
                  </a:lnTo>
                  <a:lnTo>
                    <a:pt x="19901" y="6370"/>
                  </a:lnTo>
                  <a:lnTo>
                    <a:pt x="19910" y="6364"/>
                  </a:lnTo>
                  <a:lnTo>
                    <a:pt x="19915" y="6354"/>
                  </a:lnTo>
                  <a:lnTo>
                    <a:pt x="19909" y="6345"/>
                  </a:lnTo>
                  <a:lnTo>
                    <a:pt x="19911" y="6330"/>
                  </a:lnTo>
                  <a:lnTo>
                    <a:pt x="19920" y="6325"/>
                  </a:lnTo>
                  <a:lnTo>
                    <a:pt x="19926" y="6324"/>
                  </a:lnTo>
                  <a:lnTo>
                    <a:pt x="19932" y="6313"/>
                  </a:lnTo>
                  <a:lnTo>
                    <a:pt x="19931" y="6295"/>
                  </a:lnTo>
                  <a:lnTo>
                    <a:pt x="19927" y="6281"/>
                  </a:lnTo>
                  <a:lnTo>
                    <a:pt x="19926" y="6267"/>
                  </a:lnTo>
                  <a:lnTo>
                    <a:pt x="19930" y="6262"/>
                  </a:lnTo>
                  <a:lnTo>
                    <a:pt x="19938" y="6251"/>
                  </a:lnTo>
                  <a:lnTo>
                    <a:pt x="19944" y="6251"/>
                  </a:lnTo>
                  <a:lnTo>
                    <a:pt x="19947" y="6255"/>
                  </a:lnTo>
                  <a:lnTo>
                    <a:pt x="19953" y="6263"/>
                  </a:lnTo>
                  <a:lnTo>
                    <a:pt x="19959" y="6258"/>
                  </a:lnTo>
                  <a:lnTo>
                    <a:pt x="19964" y="6234"/>
                  </a:lnTo>
                  <a:lnTo>
                    <a:pt x="19966" y="6219"/>
                  </a:lnTo>
                  <a:lnTo>
                    <a:pt x="19972" y="6209"/>
                  </a:lnTo>
                  <a:lnTo>
                    <a:pt x="19978" y="6208"/>
                  </a:lnTo>
                  <a:lnTo>
                    <a:pt x="19990" y="6212"/>
                  </a:lnTo>
                  <a:lnTo>
                    <a:pt x="19996" y="6206"/>
                  </a:lnTo>
                  <a:lnTo>
                    <a:pt x="20007" y="6181"/>
                  </a:lnTo>
                  <a:lnTo>
                    <a:pt x="20017" y="6142"/>
                  </a:lnTo>
                  <a:lnTo>
                    <a:pt x="20025" y="6127"/>
                  </a:lnTo>
                  <a:lnTo>
                    <a:pt x="20039" y="6110"/>
                  </a:lnTo>
                  <a:lnTo>
                    <a:pt x="20048" y="6105"/>
                  </a:lnTo>
                  <a:lnTo>
                    <a:pt x="20058" y="6113"/>
                  </a:lnTo>
                  <a:lnTo>
                    <a:pt x="20064" y="6108"/>
                  </a:lnTo>
                  <a:lnTo>
                    <a:pt x="20066" y="6098"/>
                  </a:lnTo>
                  <a:lnTo>
                    <a:pt x="20077" y="6068"/>
                  </a:lnTo>
                  <a:lnTo>
                    <a:pt x="20076" y="6049"/>
                  </a:lnTo>
                  <a:lnTo>
                    <a:pt x="20082" y="6044"/>
                  </a:lnTo>
                  <a:lnTo>
                    <a:pt x="20088" y="6047"/>
                  </a:lnTo>
                  <a:lnTo>
                    <a:pt x="20091" y="6052"/>
                  </a:lnTo>
                  <a:lnTo>
                    <a:pt x="20092" y="6066"/>
                  </a:lnTo>
                  <a:lnTo>
                    <a:pt x="20098" y="6070"/>
                  </a:lnTo>
                  <a:lnTo>
                    <a:pt x="20107" y="6060"/>
                  </a:lnTo>
                  <a:lnTo>
                    <a:pt x="20109" y="6054"/>
                  </a:lnTo>
                  <a:lnTo>
                    <a:pt x="20108" y="6026"/>
                  </a:lnTo>
                  <a:lnTo>
                    <a:pt x="20113" y="6020"/>
                  </a:lnTo>
                  <a:lnTo>
                    <a:pt x="20120" y="6020"/>
                  </a:lnTo>
                  <a:lnTo>
                    <a:pt x="20119" y="6011"/>
                  </a:lnTo>
                  <a:lnTo>
                    <a:pt x="20116" y="6001"/>
                  </a:lnTo>
                  <a:lnTo>
                    <a:pt x="20118" y="5996"/>
                  </a:lnTo>
                  <a:lnTo>
                    <a:pt x="20131" y="6000"/>
                  </a:lnTo>
                  <a:lnTo>
                    <a:pt x="20134" y="5995"/>
                  </a:lnTo>
                  <a:lnTo>
                    <a:pt x="20135" y="5966"/>
                  </a:lnTo>
                  <a:lnTo>
                    <a:pt x="20143" y="5941"/>
                  </a:lnTo>
                  <a:lnTo>
                    <a:pt x="20147" y="5912"/>
                  </a:lnTo>
                  <a:lnTo>
                    <a:pt x="20153" y="5902"/>
                  </a:lnTo>
                  <a:lnTo>
                    <a:pt x="20156" y="5892"/>
                  </a:lnTo>
                  <a:lnTo>
                    <a:pt x="20162" y="5891"/>
                  </a:lnTo>
                  <a:lnTo>
                    <a:pt x="20165" y="5900"/>
                  </a:lnTo>
                  <a:lnTo>
                    <a:pt x="20170" y="5933"/>
                  </a:lnTo>
                  <a:lnTo>
                    <a:pt x="20170" y="5943"/>
                  </a:lnTo>
                  <a:lnTo>
                    <a:pt x="20173" y="5942"/>
                  </a:lnTo>
                  <a:lnTo>
                    <a:pt x="20182" y="5936"/>
                  </a:lnTo>
                  <a:lnTo>
                    <a:pt x="20181" y="5927"/>
                  </a:lnTo>
                  <a:lnTo>
                    <a:pt x="20190" y="5916"/>
                  </a:lnTo>
                  <a:lnTo>
                    <a:pt x="20196" y="5911"/>
                  </a:lnTo>
                  <a:lnTo>
                    <a:pt x="20199" y="5920"/>
                  </a:lnTo>
                  <a:lnTo>
                    <a:pt x="20202" y="5919"/>
                  </a:lnTo>
                  <a:lnTo>
                    <a:pt x="20207" y="5900"/>
                  </a:lnTo>
                  <a:lnTo>
                    <a:pt x="20219" y="5894"/>
                  </a:lnTo>
                  <a:lnTo>
                    <a:pt x="20229" y="5902"/>
                  </a:lnTo>
                  <a:lnTo>
                    <a:pt x="20241" y="5905"/>
                  </a:lnTo>
                  <a:lnTo>
                    <a:pt x="20250" y="5899"/>
                  </a:lnTo>
                  <a:lnTo>
                    <a:pt x="20249" y="5885"/>
                  </a:lnTo>
                  <a:lnTo>
                    <a:pt x="20252" y="5880"/>
                  </a:lnTo>
                  <a:lnTo>
                    <a:pt x="20260" y="5874"/>
                  </a:lnTo>
                  <a:lnTo>
                    <a:pt x="20269" y="5864"/>
                  </a:lnTo>
                  <a:lnTo>
                    <a:pt x="20281" y="5858"/>
                  </a:lnTo>
                  <a:lnTo>
                    <a:pt x="20290" y="5856"/>
                  </a:lnTo>
                  <a:lnTo>
                    <a:pt x="20296" y="5865"/>
                  </a:lnTo>
                  <a:lnTo>
                    <a:pt x="20306" y="5864"/>
                  </a:lnTo>
                  <a:lnTo>
                    <a:pt x="20314" y="5854"/>
                  </a:lnTo>
                  <a:lnTo>
                    <a:pt x="20334" y="5822"/>
                  </a:lnTo>
                  <a:lnTo>
                    <a:pt x="20343" y="5817"/>
                  </a:lnTo>
                  <a:lnTo>
                    <a:pt x="20349" y="5816"/>
                  </a:lnTo>
                  <a:lnTo>
                    <a:pt x="20358" y="5829"/>
                  </a:lnTo>
                  <a:lnTo>
                    <a:pt x="20364" y="5828"/>
                  </a:lnTo>
                  <a:lnTo>
                    <a:pt x="20373" y="5818"/>
                  </a:lnTo>
                  <a:lnTo>
                    <a:pt x="20385" y="5813"/>
                  </a:lnTo>
                  <a:lnTo>
                    <a:pt x="20392" y="5809"/>
                  </a:lnTo>
                  <a:lnTo>
                    <a:pt x="20392" y="5805"/>
                  </a:lnTo>
                  <a:lnTo>
                    <a:pt x="20373" y="5800"/>
                  </a:lnTo>
                  <a:lnTo>
                    <a:pt x="20365" y="5782"/>
                  </a:lnTo>
                  <a:lnTo>
                    <a:pt x="20356" y="5768"/>
                  </a:lnTo>
                  <a:lnTo>
                    <a:pt x="20345" y="5764"/>
                  </a:lnTo>
                  <a:lnTo>
                    <a:pt x="20337" y="5756"/>
                  </a:lnTo>
                  <a:lnTo>
                    <a:pt x="20339" y="5746"/>
                  </a:lnTo>
                  <a:lnTo>
                    <a:pt x="20342" y="5741"/>
                  </a:lnTo>
                  <a:lnTo>
                    <a:pt x="20344" y="5736"/>
                  </a:lnTo>
                  <a:lnTo>
                    <a:pt x="20354" y="5744"/>
                  </a:lnTo>
                  <a:lnTo>
                    <a:pt x="20364" y="5762"/>
                  </a:lnTo>
                  <a:lnTo>
                    <a:pt x="20368" y="5780"/>
                  </a:lnTo>
                  <a:lnTo>
                    <a:pt x="20378" y="5798"/>
                  </a:lnTo>
                  <a:lnTo>
                    <a:pt x="20384" y="5802"/>
                  </a:lnTo>
                  <a:lnTo>
                    <a:pt x="20393" y="5796"/>
                  </a:lnTo>
                  <a:lnTo>
                    <a:pt x="20407" y="5780"/>
                  </a:lnTo>
                  <a:lnTo>
                    <a:pt x="20419" y="5770"/>
                  </a:lnTo>
                  <a:lnTo>
                    <a:pt x="20418" y="5755"/>
                  </a:lnTo>
                  <a:lnTo>
                    <a:pt x="20424" y="5750"/>
                  </a:lnTo>
                  <a:lnTo>
                    <a:pt x="20442" y="5748"/>
                  </a:lnTo>
                  <a:lnTo>
                    <a:pt x="20454" y="5742"/>
                  </a:lnTo>
                  <a:lnTo>
                    <a:pt x="20456" y="5731"/>
                  </a:lnTo>
                  <a:lnTo>
                    <a:pt x="20443" y="5705"/>
                  </a:lnTo>
                  <a:lnTo>
                    <a:pt x="20438" y="5677"/>
                  </a:lnTo>
                  <a:lnTo>
                    <a:pt x="20444" y="5662"/>
                  </a:lnTo>
                  <a:lnTo>
                    <a:pt x="20450" y="5661"/>
                  </a:lnTo>
                  <a:lnTo>
                    <a:pt x="20456" y="5670"/>
                  </a:lnTo>
                  <a:lnTo>
                    <a:pt x="20460" y="5684"/>
                  </a:lnTo>
                  <a:lnTo>
                    <a:pt x="20458" y="5708"/>
                  </a:lnTo>
                  <a:lnTo>
                    <a:pt x="20468" y="5716"/>
                  </a:lnTo>
                  <a:lnTo>
                    <a:pt x="20477" y="5720"/>
                  </a:lnTo>
                  <a:lnTo>
                    <a:pt x="20489" y="5713"/>
                  </a:lnTo>
                  <a:lnTo>
                    <a:pt x="20491" y="5699"/>
                  </a:lnTo>
                  <a:lnTo>
                    <a:pt x="20497" y="5689"/>
                  </a:lnTo>
                  <a:lnTo>
                    <a:pt x="20503" y="5683"/>
                  </a:lnTo>
                  <a:lnTo>
                    <a:pt x="20520" y="5676"/>
                  </a:lnTo>
                  <a:lnTo>
                    <a:pt x="20529" y="5682"/>
                  </a:lnTo>
                  <a:lnTo>
                    <a:pt x="20538" y="5693"/>
                  </a:lnTo>
                  <a:lnTo>
                    <a:pt x="20541" y="5686"/>
                  </a:lnTo>
                  <a:lnTo>
                    <a:pt x="20535" y="5685"/>
                  </a:lnTo>
                  <a:lnTo>
                    <a:pt x="20533" y="5692"/>
                  </a:lnTo>
                  <a:lnTo>
                    <a:pt x="20536" y="5693"/>
                  </a:lnTo>
                  <a:lnTo>
                    <a:pt x="20539" y="5693"/>
                  </a:lnTo>
                  <a:lnTo>
                    <a:pt x="20548" y="5682"/>
                  </a:lnTo>
                  <a:lnTo>
                    <a:pt x="20557" y="5681"/>
                  </a:lnTo>
                  <a:lnTo>
                    <a:pt x="20574" y="5670"/>
                  </a:lnTo>
                  <a:lnTo>
                    <a:pt x="20588" y="5653"/>
                  </a:lnTo>
                  <a:lnTo>
                    <a:pt x="20594" y="5639"/>
                  </a:lnTo>
                  <a:lnTo>
                    <a:pt x="20602" y="5623"/>
                  </a:lnTo>
                  <a:lnTo>
                    <a:pt x="20616" y="5602"/>
                  </a:lnTo>
                  <a:lnTo>
                    <a:pt x="20631" y="5586"/>
                  </a:lnTo>
                  <a:lnTo>
                    <a:pt x="20636" y="5581"/>
                  </a:lnTo>
                  <a:lnTo>
                    <a:pt x="20646" y="5580"/>
                  </a:lnTo>
                  <a:lnTo>
                    <a:pt x="20654" y="5574"/>
                  </a:lnTo>
                  <a:lnTo>
                    <a:pt x="20657" y="5569"/>
                  </a:lnTo>
                  <a:lnTo>
                    <a:pt x="20653" y="5560"/>
                  </a:lnTo>
                  <a:lnTo>
                    <a:pt x="20652" y="5532"/>
                  </a:lnTo>
                  <a:lnTo>
                    <a:pt x="20658" y="5527"/>
                  </a:lnTo>
                  <a:lnTo>
                    <a:pt x="20664" y="5540"/>
                  </a:lnTo>
                  <a:lnTo>
                    <a:pt x="20665" y="5559"/>
                  </a:lnTo>
                  <a:lnTo>
                    <a:pt x="20663" y="5564"/>
                  </a:lnTo>
                  <a:lnTo>
                    <a:pt x="20666" y="5573"/>
                  </a:lnTo>
                  <a:lnTo>
                    <a:pt x="20676" y="5576"/>
                  </a:lnTo>
                  <a:lnTo>
                    <a:pt x="20675" y="5571"/>
                  </a:lnTo>
                  <a:lnTo>
                    <a:pt x="20680" y="5557"/>
                  </a:lnTo>
                  <a:lnTo>
                    <a:pt x="20683" y="5533"/>
                  </a:lnTo>
                  <a:lnTo>
                    <a:pt x="20679" y="5462"/>
                  </a:lnTo>
                  <a:lnTo>
                    <a:pt x="20673" y="5463"/>
                  </a:lnTo>
                  <a:lnTo>
                    <a:pt x="20666" y="5450"/>
                  </a:lnTo>
                  <a:lnTo>
                    <a:pt x="20659" y="5427"/>
                  </a:lnTo>
                  <a:lnTo>
                    <a:pt x="20652" y="5404"/>
                  </a:lnTo>
                  <a:lnTo>
                    <a:pt x="20654" y="5394"/>
                  </a:lnTo>
                  <a:lnTo>
                    <a:pt x="20660" y="5388"/>
                  </a:lnTo>
                  <a:lnTo>
                    <a:pt x="20662" y="5374"/>
                  </a:lnTo>
                  <a:lnTo>
                    <a:pt x="20665" y="5364"/>
                  </a:lnTo>
                  <a:lnTo>
                    <a:pt x="20661" y="5341"/>
                  </a:lnTo>
                  <a:lnTo>
                    <a:pt x="20654" y="5327"/>
                  </a:lnTo>
                  <a:lnTo>
                    <a:pt x="20651" y="5319"/>
                  </a:lnTo>
                  <a:lnTo>
                    <a:pt x="20644" y="5319"/>
                  </a:lnTo>
                  <a:lnTo>
                    <a:pt x="20638" y="5315"/>
                  </a:lnTo>
                  <a:lnTo>
                    <a:pt x="20635" y="5306"/>
                  </a:lnTo>
                  <a:lnTo>
                    <a:pt x="20634" y="5297"/>
                  </a:lnTo>
                  <a:lnTo>
                    <a:pt x="20643" y="5291"/>
                  </a:lnTo>
                  <a:lnTo>
                    <a:pt x="20646" y="5290"/>
                  </a:lnTo>
                  <a:lnTo>
                    <a:pt x="20649" y="5307"/>
                  </a:lnTo>
                  <a:lnTo>
                    <a:pt x="20659" y="5327"/>
                  </a:lnTo>
                  <a:lnTo>
                    <a:pt x="20662" y="5327"/>
                  </a:lnTo>
                  <a:lnTo>
                    <a:pt x="20664" y="5310"/>
                  </a:lnTo>
                  <a:lnTo>
                    <a:pt x="20663" y="5275"/>
                  </a:lnTo>
                  <a:lnTo>
                    <a:pt x="20660" y="5263"/>
                  </a:lnTo>
                  <a:lnTo>
                    <a:pt x="20644" y="5254"/>
                  </a:lnTo>
                  <a:lnTo>
                    <a:pt x="20637" y="5240"/>
                  </a:lnTo>
                  <a:lnTo>
                    <a:pt x="20627" y="5208"/>
                  </a:lnTo>
                  <a:lnTo>
                    <a:pt x="20629" y="5198"/>
                  </a:lnTo>
                  <a:lnTo>
                    <a:pt x="20625" y="5179"/>
                  </a:lnTo>
                  <a:lnTo>
                    <a:pt x="20624" y="5160"/>
                  </a:lnTo>
                  <a:lnTo>
                    <a:pt x="20630" y="5159"/>
                  </a:lnTo>
                  <a:lnTo>
                    <a:pt x="20634" y="5164"/>
                  </a:lnTo>
                  <a:lnTo>
                    <a:pt x="20637" y="5168"/>
                  </a:lnTo>
                  <a:lnTo>
                    <a:pt x="20635" y="5188"/>
                  </a:lnTo>
                  <a:lnTo>
                    <a:pt x="20635" y="5197"/>
                  </a:lnTo>
                  <a:lnTo>
                    <a:pt x="20642" y="5210"/>
                  </a:lnTo>
                  <a:lnTo>
                    <a:pt x="20652" y="5228"/>
                  </a:lnTo>
                  <a:lnTo>
                    <a:pt x="20652" y="5238"/>
                  </a:lnTo>
                  <a:lnTo>
                    <a:pt x="20671" y="5254"/>
                  </a:lnTo>
                  <a:lnTo>
                    <a:pt x="20677" y="5253"/>
                  </a:lnTo>
                  <a:lnTo>
                    <a:pt x="20680" y="5248"/>
                  </a:lnTo>
                  <a:lnTo>
                    <a:pt x="20680" y="5244"/>
                  </a:lnTo>
                  <a:lnTo>
                    <a:pt x="20673" y="5235"/>
                  </a:lnTo>
                  <a:lnTo>
                    <a:pt x="20670" y="5221"/>
                  </a:lnTo>
                  <a:lnTo>
                    <a:pt x="20670" y="5216"/>
                  </a:lnTo>
                  <a:lnTo>
                    <a:pt x="20676" y="5216"/>
                  </a:lnTo>
                  <a:lnTo>
                    <a:pt x="20682" y="5224"/>
                  </a:lnTo>
                  <a:lnTo>
                    <a:pt x="20685" y="5229"/>
                  </a:lnTo>
                  <a:lnTo>
                    <a:pt x="20692" y="5233"/>
                  </a:lnTo>
                  <a:lnTo>
                    <a:pt x="20692" y="5247"/>
                  </a:lnTo>
                  <a:lnTo>
                    <a:pt x="20690" y="5261"/>
                  </a:lnTo>
                  <a:lnTo>
                    <a:pt x="20688" y="5281"/>
                  </a:lnTo>
                  <a:lnTo>
                    <a:pt x="20691" y="5285"/>
                  </a:lnTo>
                  <a:lnTo>
                    <a:pt x="20697" y="5302"/>
                  </a:lnTo>
                  <a:lnTo>
                    <a:pt x="20707" y="5327"/>
                  </a:lnTo>
                  <a:lnTo>
                    <a:pt x="20710" y="5327"/>
                  </a:lnTo>
                  <a:lnTo>
                    <a:pt x="20712" y="5304"/>
                  </a:lnTo>
                  <a:lnTo>
                    <a:pt x="20710" y="5236"/>
                  </a:lnTo>
                  <a:lnTo>
                    <a:pt x="20712" y="5205"/>
                  </a:lnTo>
                  <a:lnTo>
                    <a:pt x="20716" y="5205"/>
                  </a:lnTo>
                  <a:lnTo>
                    <a:pt x="20716" y="5226"/>
                  </a:lnTo>
                  <a:lnTo>
                    <a:pt x="20715" y="5231"/>
                  </a:lnTo>
                  <a:lnTo>
                    <a:pt x="20704" y="5232"/>
                  </a:lnTo>
                  <a:lnTo>
                    <a:pt x="20704" y="5224"/>
                  </a:lnTo>
                  <a:lnTo>
                    <a:pt x="20716" y="5205"/>
                  </a:lnTo>
                  <a:lnTo>
                    <a:pt x="20724" y="5200"/>
                  </a:lnTo>
                  <a:lnTo>
                    <a:pt x="20729" y="5190"/>
                  </a:lnTo>
                  <a:lnTo>
                    <a:pt x="20729" y="5157"/>
                  </a:lnTo>
                  <a:lnTo>
                    <a:pt x="20731" y="5133"/>
                  </a:lnTo>
                  <a:lnTo>
                    <a:pt x="20738" y="5132"/>
                  </a:lnTo>
                  <a:lnTo>
                    <a:pt x="20742" y="5141"/>
                  </a:lnTo>
                  <a:lnTo>
                    <a:pt x="20745" y="5155"/>
                  </a:lnTo>
                  <a:lnTo>
                    <a:pt x="20746" y="5178"/>
                  </a:lnTo>
                  <a:lnTo>
                    <a:pt x="20741" y="5203"/>
                  </a:lnTo>
                  <a:lnTo>
                    <a:pt x="20739" y="5222"/>
                  </a:lnTo>
                  <a:lnTo>
                    <a:pt x="20734" y="5240"/>
                  </a:lnTo>
                  <a:lnTo>
                    <a:pt x="20732" y="5247"/>
                  </a:lnTo>
                  <a:lnTo>
                    <a:pt x="20729" y="5257"/>
                  </a:lnTo>
                  <a:lnTo>
                    <a:pt x="20724" y="5271"/>
                  </a:lnTo>
                  <a:lnTo>
                    <a:pt x="20728" y="5294"/>
                  </a:lnTo>
                  <a:lnTo>
                    <a:pt x="20731" y="5304"/>
                  </a:lnTo>
                  <a:lnTo>
                    <a:pt x="20738" y="5307"/>
                  </a:lnTo>
                  <a:lnTo>
                    <a:pt x="20744" y="5316"/>
                  </a:lnTo>
                  <a:lnTo>
                    <a:pt x="20748" y="5325"/>
                  </a:lnTo>
                  <a:lnTo>
                    <a:pt x="20749" y="5349"/>
                  </a:lnTo>
                  <a:lnTo>
                    <a:pt x="20746" y="5359"/>
                  </a:lnTo>
                  <a:lnTo>
                    <a:pt x="20750" y="5368"/>
                  </a:lnTo>
                  <a:lnTo>
                    <a:pt x="20750" y="5373"/>
                  </a:lnTo>
                  <a:lnTo>
                    <a:pt x="20755" y="5405"/>
                  </a:lnTo>
                  <a:lnTo>
                    <a:pt x="20765" y="5433"/>
                  </a:lnTo>
                  <a:lnTo>
                    <a:pt x="20768" y="5437"/>
                  </a:lnTo>
                  <a:lnTo>
                    <a:pt x="20774" y="5431"/>
                  </a:lnTo>
                  <a:lnTo>
                    <a:pt x="20780" y="5416"/>
                  </a:lnTo>
                  <a:lnTo>
                    <a:pt x="20782" y="5406"/>
                  </a:lnTo>
                  <a:lnTo>
                    <a:pt x="20787" y="5391"/>
                  </a:lnTo>
                  <a:lnTo>
                    <a:pt x="20790" y="5387"/>
                  </a:lnTo>
                  <a:lnTo>
                    <a:pt x="20796" y="5386"/>
                  </a:lnTo>
                  <a:lnTo>
                    <a:pt x="20796" y="5375"/>
                  </a:lnTo>
                  <a:lnTo>
                    <a:pt x="20795" y="5372"/>
                  </a:lnTo>
                  <a:lnTo>
                    <a:pt x="20794" y="5369"/>
                  </a:lnTo>
                  <a:lnTo>
                    <a:pt x="20785" y="5354"/>
                  </a:lnTo>
                  <a:lnTo>
                    <a:pt x="20785" y="5349"/>
                  </a:lnTo>
                  <a:lnTo>
                    <a:pt x="20788" y="5349"/>
                  </a:lnTo>
                  <a:lnTo>
                    <a:pt x="20785" y="5362"/>
                  </a:lnTo>
                  <a:lnTo>
                    <a:pt x="20781" y="5352"/>
                  </a:lnTo>
                  <a:lnTo>
                    <a:pt x="20781" y="5347"/>
                  </a:lnTo>
                  <a:lnTo>
                    <a:pt x="20783" y="5320"/>
                  </a:lnTo>
                  <a:lnTo>
                    <a:pt x="20784" y="5302"/>
                  </a:lnTo>
                  <a:lnTo>
                    <a:pt x="20786" y="5292"/>
                  </a:lnTo>
                  <a:lnTo>
                    <a:pt x="20793" y="5295"/>
                  </a:lnTo>
                  <a:lnTo>
                    <a:pt x="20801" y="5309"/>
                  </a:lnTo>
                  <a:lnTo>
                    <a:pt x="20808" y="5332"/>
                  </a:lnTo>
                  <a:lnTo>
                    <a:pt x="20815" y="5351"/>
                  </a:lnTo>
                  <a:lnTo>
                    <a:pt x="20813" y="5355"/>
                  </a:lnTo>
                  <a:lnTo>
                    <a:pt x="20807" y="5361"/>
                  </a:lnTo>
                  <a:lnTo>
                    <a:pt x="20804" y="5371"/>
                  </a:lnTo>
                  <a:lnTo>
                    <a:pt x="20811" y="5375"/>
                  </a:lnTo>
                  <a:lnTo>
                    <a:pt x="20817" y="5369"/>
                  </a:lnTo>
                  <a:lnTo>
                    <a:pt x="20825" y="5368"/>
                  </a:lnTo>
                  <a:lnTo>
                    <a:pt x="20831" y="5362"/>
                  </a:lnTo>
                  <a:lnTo>
                    <a:pt x="20846" y="5357"/>
                  </a:lnTo>
                  <a:lnTo>
                    <a:pt x="20859" y="5348"/>
                  </a:lnTo>
                  <a:lnTo>
                    <a:pt x="20859" y="5343"/>
                  </a:lnTo>
                  <a:lnTo>
                    <a:pt x="20841" y="5334"/>
                  </a:lnTo>
                  <a:lnTo>
                    <a:pt x="20835" y="5330"/>
                  </a:lnTo>
                  <a:lnTo>
                    <a:pt x="20835" y="5325"/>
                  </a:lnTo>
                  <a:lnTo>
                    <a:pt x="20840" y="5319"/>
                  </a:lnTo>
                  <a:lnTo>
                    <a:pt x="20851" y="5317"/>
                  </a:lnTo>
                  <a:lnTo>
                    <a:pt x="20853" y="5312"/>
                  </a:lnTo>
                  <a:lnTo>
                    <a:pt x="20853" y="5307"/>
                  </a:lnTo>
                  <a:lnTo>
                    <a:pt x="20830" y="5282"/>
                  </a:lnTo>
                  <a:lnTo>
                    <a:pt x="20830" y="5277"/>
                  </a:lnTo>
                  <a:lnTo>
                    <a:pt x="20833" y="5272"/>
                  </a:lnTo>
                  <a:lnTo>
                    <a:pt x="20835" y="5267"/>
                  </a:lnTo>
                  <a:lnTo>
                    <a:pt x="20839" y="5276"/>
                  </a:lnTo>
                  <a:lnTo>
                    <a:pt x="20845" y="5276"/>
                  </a:lnTo>
                  <a:lnTo>
                    <a:pt x="20844" y="5266"/>
                  </a:lnTo>
                  <a:lnTo>
                    <a:pt x="20841" y="5257"/>
                  </a:lnTo>
                  <a:lnTo>
                    <a:pt x="20836" y="5229"/>
                  </a:lnTo>
                  <a:lnTo>
                    <a:pt x="20833" y="5220"/>
                  </a:lnTo>
                  <a:lnTo>
                    <a:pt x="20833" y="5210"/>
                  </a:lnTo>
                  <a:lnTo>
                    <a:pt x="20835" y="5205"/>
                  </a:lnTo>
                  <a:lnTo>
                    <a:pt x="20839" y="5210"/>
                  </a:lnTo>
                  <a:lnTo>
                    <a:pt x="20843" y="5233"/>
                  </a:lnTo>
                  <a:lnTo>
                    <a:pt x="20855" y="5236"/>
                  </a:lnTo>
                  <a:lnTo>
                    <a:pt x="20858" y="5231"/>
                  </a:lnTo>
                  <a:lnTo>
                    <a:pt x="20868" y="5229"/>
                  </a:lnTo>
                  <a:lnTo>
                    <a:pt x="20859" y="5219"/>
                  </a:lnTo>
                  <a:lnTo>
                    <a:pt x="20859" y="5214"/>
                  </a:lnTo>
                  <a:lnTo>
                    <a:pt x="20864" y="5205"/>
                  </a:lnTo>
                  <a:lnTo>
                    <a:pt x="20869" y="5196"/>
                  </a:lnTo>
                  <a:lnTo>
                    <a:pt x="20874" y="5191"/>
                  </a:lnTo>
                  <a:lnTo>
                    <a:pt x="20882" y="5190"/>
                  </a:lnTo>
                  <a:lnTo>
                    <a:pt x="20886" y="5194"/>
                  </a:lnTo>
                  <a:lnTo>
                    <a:pt x="20890" y="5204"/>
                  </a:lnTo>
                  <a:lnTo>
                    <a:pt x="20893" y="5203"/>
                  </a:lnTo>
                  <a:lnTo>
                    <a:pt x="20895" y="5193"/>
                  </a:lnTo>
                  <a:lnTo>
                    <a:pt x="20891" y="5170"/>
                  </a:lnTo>
                  <a:lnTo>
                    <a:pt x="20890" y="5146"/>
                  </a:lnTo>
                  <a:lnTo>
                    <a:pt x="20892" y="5123"/>
                  </a:lnTo>
                  <a:lnTo>
                    <a:pt x="20894" y="5108"/>
                  </a:lnTo>
                  <a:lnTo>
                    <a:pt x="20900" y="5102"/>
                  </a:lnTo>
                  <a:lnTo>
                    <a:pt x="20903" y="5107"/>
                  </a:lnTo>
                  <a:lnTo>
                    <a:pt x="20904" y="5121"/>
                  </a:lnTo>
                  <a:lnTo>
                    <a:pt x="20913" y="5120"/>
                  </a:lnTo>
                  <a:lnTo>
                    <a:pt x="20918" y="5100"/>
                  </a:lnTo>
                  <a:lnTo>
                    <a:pt x="20927" y="5089"/>
                  </a:lnTo>
                  <a:lnTo>
                    <a:pt x="20933" y="5089"/>
                  </a:lnTo>
                  <a:lnTo>
                    <a:pt x="20933" y="5098"/>
                  </a:lnTo>
                  <a:lnTo>
                    <a:pt x="20930" y="5108"/>
                  </a:lnTo>
                  <a:lnTo>
                    <a:pt x="20937" y="5117"/>
                  </a:lnTo>
                  <a:lnTo>
                    <a:pt x="20940" y="5126"/>
                  </a:lnTo>
                  <a:lnTo>
                    <a:pt x="20944" y="5140"/>
                  </a:lnTo>
                  <a:lnTo>
                    <a:pt x="20942" y="5159"/>
                  </a:lnTo>
                  <a:lnTo>
                    <a:pt x="20937" y="5174"/>
                  </a:lnTo>
                  <a:lnTo>
                    <a:pt x="20937" y="5183"/>
                  </a:lnTo>
                  <a:lnTo>
                    <a:pt x="20952" y="5229"/>
                  </a:lnTo>
                  <a:lnTo>
                    <a:pt x="20950" y="5253"/>
                  </a:lnTo>
                  <a:lnTo>
                    <a:pt x="20953" y="5257"/>
                  </a:lnTo>
                  <a:lnTo>
                    <a:pt x="20959" y="5257"/>
                  </a:lnTo>
                  <a:lnTo>
                    <a:pt x="20976" y="5240"/>
                  </a:lnTo>
                  <a:lnTo>
                    <a:pt x="20979" y="5235"/>
                  </a:lnTo>
                  <a:lnTo>
                    <a:pt x="20997" y="5223"/>
                  </a:lnTo>
                  <a:lnTo>
                    <a:pt x="21002" y="5218"/>
                  </a:lnTo>
                  <a:lnTo>
                    <a:pt x="21014" y="5212"/>
                  </a:lnTo>
                  <a:lnTo>
                    <a:pt x="21017" y="5202"/>
                  </a:lnTo>
                  <a:lnTo>
                    <a:pt x="21020" y="5192"/>
                  </a:lnTo>
                  <a:lnTo>
                    <a:pt x="21022" y="5173"/>
                  </a:lnTo>
                  <a:lnTo>
                    <a:pt x="21026" y="5148"/>
                  </a:lnTo>
                  <a:lnTo>
                    <a:pt x="21029" y="5143"/>
                  </a:lnTo>
                  <a:lnTo>
                    <a:pt x="21038" y="5147"/>
                  </a:lnTo>
                  <a:lnTo>
                    <a:pt x="21044" y="5141"/>
                  </a:lnTo>
                  <a:lnTo>
                    <a:pt x="21052" y="5117"/>
                  </a:lnTo>
                  <a:lnTo>
                    <a:pt x="21058" y="5107"/>
                  </a:lnTo>
                  <a:lnTo>
                    <a:pt x="21075" y="5095"/>
                  </a:lnTo>
                  <a:lnTo>
                    <a:pt x="21090" y="5094"/>
                  </a:lnTo>
                  <a:lnTo>
                    <a:pt x="21088" y="5103"/>
                  </a:lnTo>
                  <a:lnTo>
                    <a:pt x="21082" y="5109"/>
                  </a:lnTo>
                  <a:lnTo>
                    <a:pt x="21079" y="5118"/>
                  </a:lnTo>
                  <a:lnTo>
                    <a:pt x="21082" y="5123"/>
                  </a:lnTo>
                  <a:lnTo>
                    <a:pt x="21086" y="5123"/>
                  </a:lnTo>
                  <a:lnTo>
                    <a:pt x="21097" y="5111"/>
                  </a:lnTo>
                  <a:lnTo>
                    <a:pt x="21105" y="5087"/>
                  </a:lnTo>
                  <a:lnTo>
                    <a:pt x="21107" y="5072"/>
                  </a:lnTo>
                  <a:lnTo>
                    <a:pt x="21125" y="5065"/>
                  </a:lnTo>
                  <a:lnTo>
                    <a:pt x="21152" y="5052"/>
                  </a:lnTo>
                  <a:lnTo>
                    <a:pt x="21172" y="5031"/>
                  </a:lnTo>
                  <a:lnTo>
                    <a:pt x="21189" y="5010"/>
                  </a:lnTo>
                  <a:lnTo>
                    <a:pt x="21184" y="4977"/>
                  </a:lnTo>
                  <a:lnTo>
                    <a:pt x="21163" y="4980"/>
                  </a:lnTo>
                  <a:lnTo>
                    <a:pt x="21171" y="4960"/>
                  </a:lnTo>
                  <a:lnTo>
                    <a:pt x="21163" y="4928"/>
                  </a:lnTo>
                  <a:lnTo>
                    <a:pt x="21172" y="4922"/>
                  </a:lnTo>
                  <a:lnTo>
                    <a:pt x="21179" y="4940"/>
                  </a:lnTo>
                  <a:lnTo>
                    <a:pt x="21195" y="5014"/>
                  </a:lnTo>
                  <a:lnTo>
                    <a:pt x="21193" y="4976"/>
                  </a:lnTo>
                  <a:lnTo>
                    <a:pt x="21174" y="4902"/>
                  </a:lnTo>
                  <a:lnTo>
                    <a:pt x="21169" y="4913"/>
                  </a:lnTo>
                  <a:lnTo>
                    <a:pt x="21165" y="4904"/>
                  </a:lnTo>
                  <a:lnTo>
                    <a:pt x="21157" y="4919"/>
                  </a:lnTo>
                  <a:lnTo>
                    <a:pt x="21161" y="4876"/>
                  </a:lnTo>
                  <a:lnTo>
                    <a:pt x="21143" y="4821"/>
                  </a:lnTo>
                  <a:lnTo>
                    <a:pt x="21088" y="4747"/>
                  </a:lnTo>
                  <a:lnTo>
                    <a:pt x="21069" y="4731"/>
                  </a:lnTo>
                  <a:lnTo>
                    <a:pt x="21036" y="4729"/>
                  </a:lnTo>
                  <a:lnTo>
                    <a:pt x="21012" y="4742"/>
                  </a:lnTo>
                  <a:lnTo>
                    <a:pt x="21007" y="4762"/>
                  </a:lnTo>
                  <a:lnTo>
                    <a:pt x="21032" y="4778"/>
                  </a:lnTo>
                  <a:lnTo>
                    <a:pt x="21040" y="4753"/>
                  </a:lnTo>
                  <a:lnTo>
                    <a:pt x="21064" y="4755"/>
                  </a:lnTo>
                  <a:lnTo>
                    <a:pt x="21081" y="4786"/>
                  </a:lnTo>
                  <a:lnTo>
                    <a:pt x="21106" y="4868"/>
                  </a:lnTo>
                  <a:lnTo>
                    <a:pt x="21109" y="4858"/>
                  </a:lnTo>
                  <a:lnTo>
                    <a:pt x="21101" y="4830"/>
                  </a:lnTo>
                  <a:lnTo>
                    <a:pt x="21110" y="4820"/>
                  </a:lnTo>
                  <a:lnTo>
                    <a:pt x="21114" y="4834"/>
                  </a:lnTo>
                  <a:lnTo>
                    <a:pt x="21122" y="4833"/>
                  </a:lnTo>
                  <a:lnTo>
                    <a:pt x="21120" y="4848"/>
                  </a:lnTo>
                  <a:lnTo>
                    <a:pt x="21130" y="4856"/>
                  </a:lnTo>
                  <a:lnTo>
                    <a:pt x="21144" y="4906"/>
                  </a:lnTo>
                  <a:lnTo>
                    <a:pt x="21137" y="4940"/>
                  </a:lnTo>
                  <a:lnTo>
                    <a:pt x="21131" y="4951"/>
                  </a:lnTo>
                  <a:lnTo>
                    <a:pt x="21117" y="4976"/>
                  </a:lnTo>
                  <a:lnTo>
                    <a:pt x="21097" y="4993"/>
                  </a:lnTo>
                  <a:lnTo>
                    <a:pt x="21083" y="5004"/>
                  </a:lnTo>
                  <a:lnTo>
                    <a:pt x="21077" y="5014"/>
                  </a:lnTo>
                  <a:lnTo>
                    <a:pt x="21075" y="5024"/>
                  </a:lnTo>
                  <a:lnTo>
                    <a:pt x="21069" y="5044"/>
                  </a:lnTo>
                  <a:lnTo>
                    <a:pt x="21058" y="5054"/>
                  </a:lnTo>
                  <a:lnTo>
                    <a:pt x="21043" y="5061"/>
                  </a:lnTo>
                  <a:lnTo>
                    <a:pt x="21037" y="5057"/>
                  </a:lnTo>
                  <a:lnTo>
                    <a:pt x="21033" y="5048"/>
                  </a:lnTo>
                  <a:lnTo>
                    <a:pt x="21003" y="5047"/>
                  </a:lnTo>
                  <a:lnTo>
                    <a:pt x="20979" y="5041"/>
                  </a:lnTo>
                  <a:lnTo>
                    <a:pt x="20960" y="5029"/>
                  </a:lnTo>
                  <a:lnTo>
                    <a:pt x="20947" y="5021"/>
                  </a:lnTo>
                  <a:lnTo>
                    <a:pt x="20937" y="5003"/>
                  </a:lnTo>
                  <a:lnTo>
                    <a:pt x="20930" y="4975"/>
                  </a:lnTo>
                  <a:lnTo>
                    <a:pt x="20925" y="4938"/>
                  </a:lnTo>
                  <a:lnTo>
                    <a:pt x="20924" y="4924"/>
                  </a:lnTo>
                  <a:lnTo>
                    <a:pt x="20918" y="4920"/>
                  </a:lnTo>
                  <a:lnTo>
                    <a:pt x="20906" y="4922"/>
                  </a:lnTo>
                  <a:lnTo>
                    <a:pt x="20894" y="4932"/>
                  </a:lnTo>
                  <a:lnTo>
                    <a:pt x="20885" y="4929"/>
                  </a:lnTo>
                  <a:lnTo>
                    <a:pt x="20867" y="4926"/>
                  </a:lnTo>
                  <a:lnTo>
                    <a:pt x="20854" y="4914"/>
                  </a:lnTo>
                  <a:lnTo>
                    <a:pt x="20853" y="4904"/>
                  </a:lnTo>
                  <a:lnTo>
                    <a:pt x="20850" y="4895"/>
                  </a:lnTo>
                  <a:lnTo>
                    <a:pt x="20853" y="4890"/>
                  </a:lnTo>
                  <a:lnTo>
                    <a:pt x="20859" y="4894"/>
                  </a:lnTo>
                  <a:lnTo>
                    <a:pt x="20865" y="4889"/>
                  </a:lnTo>
                  <a:lnTo>
                    <a:pt x="20858" y="4875"/>
                  </a:lnTo>
                  <a:lnTo>
                    <a:pt x="20857" y="4847"/>
                  </a:lnTo>
                  <a:lnTo>
                    <a:pt x="20863" y="4851"/>
                  </a:lnTo>
                  <a:lnTo>
                    <a:pt x="20869" y="4855"/>
                  </a:lnTo>
                  <a:lnTo>
                    <a:pt x="20876" y="4868"/>
                  </a:lnTo>
                  <a:lnTo>
                    <a:pt x="20879" y="4873"/>
                  </a:lnTo>
                  <a:lnTo>
                    <a:pt x="20877" y="4882"/>
                  </a:lnTo>
                  <a:lnTo>
                    <a:pt x="20874" y="4887"/>
                  </a:lnTo>
                  <a:lnTo>
                    <a:pt x="20874" y="4897"/>
                  </a:lnTo>
                  <a:lnTo>
                    <a:pt x="20886" y="4895"/>
                  </a:lnTo>
                  <a:lnTo>
                    <a:pt x="20889" y="4886"/>
                  </a:lnTo>
                  <a:lnTo>
                    <a:pt x="20892" y="4881"/>
                  </a:lnTo>
                  <a:lnTo>
                    <a:pt x="20888" y="4867"/>
                  </a:lnTo>
                  <a:lnTo>
                    <a:pt x="20875" y="4849"/>
                  </a:lnTo>
                  <a:lnTo>
                    <a:pt x="20865" y="4832"/>
                  </a:lnTo>
                  <a:lnTo>
                    <a:pt x="20839" y="4797"/>
                  </a:lnTo>
                  <a:lnTo>
                    <a:pt x="20826" y="4784"/>
                  </a:lnTo>
                  <a:lnTo>
                    <a:pt x="20823" y="4780"/>
                  </a:lnTo>
                  <a:lnTo>
                    <a:pt x="20818" y="4790"/>
                  </a:lnTo>
                  <a:lnTo>
                    <a:pt x="20814" y="4785"/>
                  </a:lnTo>
                  <a:lnTo>
                    <a:pt x="20817" y="4780"/>
                  </a:lnTo>
                  <a:lnTo>
                    <a:pt x="20812" y="4748"/>
                  </a:lnTo>
                  <a:lnTo>
                    <a:pt x="20809" y="4744"/>
                  </a:lnTo>
                  <a:lnTo>
                    <a:pt x="20800" y="4731"/>
                  </a:lnTo>
                  <a:lnTo>
                    <a:pt x="20790" y="4727"/>
                  </a:lnTo>
                  <a:lnTo>
                    <a:pt x="20784" y="4723"/>
                  </a:lnTo>
                  <a:lnTo>
                    <a:pt x="20781" y="4724"/>
                  </a:lnTo>
                  <a:lnTo>
                    <a:pt x="20779" y="4733"/>
                  </a:lnTo>
                  <a:lnTo>
                    <a:pt x="20775" y="4734"/>
                  </a:lnTo>
                  <a:lnTo>
                    <a:pt x="20769" y="4725"/>
                  </a:lnTo>
                  <a:lnTo>
                    <a:pt x="20760" y="4721"/>
                  </a:lnTo>
                  <a:lnTo>
                    <a:pt x="20738" y="4705"/>
                  </a:lnTo>
                  <a:lnTo>
                    <a:pt x="20732" y="4705"/>
                  </a:lnTo>
                  <a:lnTo>
                    <a:pt x="20729" y="4701"/>
                  </a:lnTo>
                  <a:lnTo>
                    <a:pt x="20726" y="4702"/>
                  </a:lnTo>
                  <a:lnTo>
                    <a:pt x="20722" y="4707"/>
                  </a:lnTo>
                  <a:lnTo>
                    <a:pt x="20723" y="4711"/>
                  </a:lnTo>
                  <a:lnTo>
                    <a:pt x="20720" y="4712"/>
                  </a:lnTo>
                  <a:lnTo>
                    <a:pt x="20723" y="4716"/>
                  </a:lnTo>
                  <a:lnTo>
                    <a:pt x="20729" y="4720"/>
                  </a:lnTo>
                  <a:lnTo>
                    <a:pt x="20736" y="4724"/>
                  </a:lnTo>
                  <a:lnTo>
                    <a:pt x="20720" y="4733"/>
                  </a:lnTo>
                  <a:lnTo>
                    <a:pt x="20704" y="4738"/>
                  </a:lnTo>
                  <a:lnTo>
                    <a:pt x="20704" y="4742"/>
                  </a:lnTo>
                  <a:lnTo>
                    <a:pt x="20721" y="4752"/>
                  </a:lnTo>
                  <a:lnTo>
                    <a:pt x="20728" y="4757"/>
                  </a:lnTo>
                  <a:lnTo>
                    <a:pt x="20727" y="4763"/>
                  </a:lnTo>
                  <a:lnTo>
                    <a:pt x="20726" y="4768"/>
                  </a:lnTo>
                  <a:lnTo>
                    <a:pt x="20722" y="4768"/>
                  </a:lnTo>
                  <a:lnTo>
                    <a:pt x="20721" y="4754"/>
                  </a:lnTo>
                  <a:lnTo>
                    <a:pt x="20719" y="4755"/>
                  </a:lnTo>
                  <a:lnTo>
                    <a:pt x="20716" y="4760"/>
                  </a:lnTo>
                  <a:lnTo>
                    <a:pt x="20720" y="4773"/>
                  </a:lnTo>
                  <a:lnTo>
                    <a:pt x="20717" y="4779"/>
                  </a:lnTo>
                  <a:lnTo>
                    <a:pt x="20714" y="4779"/>
                  </a:lnTo>
                  <a:lnTo>
                    <a:pt x="20711" y="4775"/>
                  </a:lnTo>
                  <a:lnTo>
                    <a:pt x="20708" y="4766"/>
                  </a:lnTo>
                  <a:lnTo>
                    <a:pt x="20711" y="4766"/>
                  </a:lnTo>
                  <a:lnTo>
                    <a:pt x="20713" y="4760"/>
                  </a:lnTo>
                  <a:lnTo>
                    <a:pt x="20712" y="4746"/>
                  </a:lnTo>
                  <a:lnTo>
                    <a:pt x="20710" y="4746"/>
                  </a:lnTo>
                  <a:lnTo>
                    <a:pt x="20710" y="4751"/>
                  </a:lnTo>
                  <a:lnTo>
                    <a:pt x="20704" y="4752"/>
                  </a:lnTo>
                  <a:lnTo>
                    <a:pt x="20695" y="4757"/>
                  </a:lnTo>
                  <a:lnTo>
                    <a:pt x="20692" y="4758"/>
                  </a:lnTo>
                  <a:lnTo>
                    <a:pt x="20689" y="4754"/>
                  </a:lnTo>
                  <a:lnTo>
                    <a:pt x="20685" y="4749"/>
                  </a:lnTo>
                  <a:lnTo>
                    <a:pt x="20685" y="4745"/>
                  </a:lnTo>
                  <a:lnTo>
                    <a:pt x="20688" y="4744"/>
                  </a:lnTo>
                  <a:lnTo>
                    <a:pt x="20691" y="4739"/>
                  </a:lnTo>
                  <a:lnTo>
                    <a:pt x="20694" y="4734"/>
                  </a:lnTo>
                  <a:lnTo>
                    <a:pt x="20694" y="4729"/>
                  </a:lnTo>
                  <a:lnTo>
                    <a:pt x="20691" y="4729"/>
                  </a:lnTo>
                  <a:lnTo>
                    <a:pt x="20687" y="4726"/>
                  </a:lnTo>
                  <a:lnTo>
                    <a:pt x="20688" y="4730"/>
                  </a:lnTo>
                  <a:lnTo>
                    <a:pt x="20684" y="4730"/>
                  </a:lnTo>
                  <a:lnTo>
                    <a:pt x="20682" y="4735"/>
                  </a:lnTo>
                  <a:lnTo>
                    <a:pt x="20679" y="4745"/>
                  </a:lnTo>
                  <a:lnTo>
                    <a:pt x="20676" y="4746"/>
                  </a:lnTo>
                  <a:lnTo>
                    <a:pt x="20673" y="4741"/>
                  </a:lnTo>
                  <a:lnTo>
                    <a:pt x="20670" y="4732"/>
                  </a:lnTo>
                  <a:lnTo>
                    <a:pt x="20669" y="4722"/>
                  </a:lnTo>
                  <a:lnTo>
                    <a:pt x="20672" y="4718"/>
                  </a:lnTo>
                  <a:lnTo>
                    <a:pt x="20680" y="4707"/>
                  </a:lnTo>
                  <a:lnTo>
                    <a:pt x="20680" y="4703"/>
                  </a:lnTo>
                  <a:lnTo>
                    <a:pt x="20665" y="4704"/>
                  </a:lnTo>
                  <a:lnTo>
                    <a:pt x="20662" y="4700"/>
                  </a:lnTo>
                  <a:lnTo>
                    <a:pt x="20665" y="4695"/>
                  </a:lnTo>
                  <a:lnTo>
                    <a:pt x="20667" y="4690"/>
                  </a:lnTo>
                  <a:lnTo>
                    <a:pt x="20673" y="4689"/>
                  </a:lnTo>
                  <a:lnTo>
                    <a:pt x="20677" y="4694"/>
                  </a:lnTo>
                  <a:lnTo>
                    <a:pt x="20679" y="4693"/>
                  </a:lnTo>
                  <a:lnTo>
                    <a:pt x="20682" y="4688"/>
                  </a:lnTo>
                  <a:lnTo>
                    <a:pt x="20679" y="4689"/>
                  </a:lnTo>
                  <a:lnTo>
                    <a:pt x="20673" y="4685"/>
                  </a:lnTo>
                  <a:lnTo>
                    <a:pt x="20670" y="4680"/>
                  </a:lnTo>
                  <a:lnTo>
                    <a:pt x="20670" y="4675"/>
                  </a:lnTo>
                  <a:lnTo>
                    <a:pt x="20672" y="4698"/>
                  </a:lnTo>
                  <a:lnTo>
                    <a:pt x="20676" y="4716"/>
                  </a:lnTo>
                  <a:lnTo>
                    <a:pt x="20678" y="4716"/>
                  </a:lnTo>
                  <a:lnTo>
                    <a:pt x="20692" y="4715"/>
                  </a:lnTo>
                  <a:lnTo>
                    <a:pt x="20698" y="4703"/>
                  </a:lnTo>
                  <a:lnTo>
                    <a:pt x="20700" y="4692"/>
                  </a:lnTo>
                  <a:lnTo>
                    <a:pt x="20697" y="4684"/>
                  </a:lnTo>
                  <a:lnTo>
                    <a:pt x="20694" y="4673"/>
                  </a:lnTo>
                  <a:lnTo>
                    <a:pt x="20687" y="4664"/>
                  </a:lnTo>
                  <a:lnTo>
                    <a:pt x="20681" y="4655"/>
                  </a:lnTo>
                  <a:lnTo>
                    <a:pt x="20677" y="4636"/>
                  </a:lnTo>
                  <a:lnTo>
                    <a:pt x="20676" y="4618"/>
                  </a:lnTo>
                  <a:lnTo>
                    <a:pt x="20678" y="4608"/>
                  </a:lnTo>
                  <a:lnTo>
                    <a:pt x="20687" y="4603"/>
                  </a:lnTo>
                  <a:lnTo>
                    <a:pt x="20704" y="4625"/>
                  </a:lnTo>
                  <a:lnTo>
                    <a:pt x="20704" y="4630"/>
                  </a:lnTo>
                  <a:lnTo>
                    <a:pt x="20704" y="4629"/>
                  </a:lnTo>
                  <a:lnTo>
                    <a:pt x="20703" y="4624"/>
                  </a:lnTo>
                  <a:lnTo>
                    <a:pt x="20702" y="4619"/>
                  </a:lnTo>
                  <a:lnTo>
                    <a:pt x="20695" y="4620"/>
                  </a:lnTo>
                  <a:lnTo>
                    <a:pt x="20690" y="4597"/>
                  </a:lnTo>
                  <a:lnTo>
                    <a:pt x="20690" y="4592"/>
                  </a:lnTo>
                  <a:lnTo>
                    <a:pt x="20692" y="4587"/>
                  </a:lnTo>
                  <a:lnTo>
                    <a:pt x="20705" y="4586"/>
                  </a:lnTo>
                  <a:lnTo>
                    <a:pt x="20710" y="4576"/>
                  </a:lnTo>
                  <a:lnTo>
                    <a:pt x="20715" y="4560"/>
                  </a:lnTo>
                  <a:lnTo>
                    <a:pt x="20714" y="4542"/>
                  </a:lnTo>
                  <a:lnTo>
                    <a:pt x="20711" y="4537"/>
                  </a:lnTo>
                  <a:lnTo>
                    <a:pt x="20705" y="4533"/>
                  </a:lnTo>
                  <a:lnTo>
                    <a:pt x="20702" y="4534"/>
                  </a:lnTo>
                  <a:lnTo>
                    <a:pt x="20702" y="4538"/>
                  </a:lnTo>
                  <a:lnTo>
                    <a:pt x="20699" y="4543"/>
                  </a:lnTo>
                  <a:lnTo>
                    <a:pt x="20700" y="4553"/>
                  </a:lnTo>
                  <a:lnTo>
                    <a:pt x="20697" y="4548"/>
                  </a:lnTo>
                  <a:lnTo>
                    <a:pt x="20693" y="4544"/>
                  </a:lnTo>
                  <a:lnTo>
                    <a:pt x="20695" y="4530"/>
                  </a:lnTo>
                  <a:lnTo>
                    <a:pt x="20698" y="4520"/>
                  </a:lnTo>
                  <a:lnTo>
                    <a:pt x="20712" y="4499"/>
                  </a:lnTo>
                  <a:lnTo>
                    <a:pt x="20727" y="4493"/>
                  </a:lnTo>
                  <a:lnTo>
                    <a:pt x="20747" y="4466"/>
                  </a:lnTo>
                  <a:lnTo>
                    <a:pt x="20750" y="4457"/>
                  </a:lnTo>
                  <a:lnTo>
                    <a:pt x="20749" y="4447"/>
                  </a:lnTo>
                  <a:lnTo>
                    <a:pt x="20754" y="4432"/>
                  </a:lnTo>
                  <a:lnTo>
                    <a:pt x="20760" y="4432"/>
                  </a:lnTo>
                  <a:lnTo>
                    <a:pt x="20767" y="4440"/>
                  </a:lnTo>
                  <a:lnTo>
                    <a:pt x="20770" y="4440"/>
                  </a:lnTo>
                  <a:lnTo>
                    <a:pt x="20772" y="4430"/>
                  </a:lnTo>
                  <a:lnTo>
                    <a:pt x="20774" y="4406"/>
                  </a:lnTo>
                  <a:lnTo>
                    <a:pt x="20773" y="4392"/>
                  </a:lnTo>
                  <a:lnTo>
                    <a:pt x="20779" y="4391"/>
                  </a:lnTo>
                  <a:lnTo>
                    <a:pt x="20778" y="4368"/>
                  </a:lnTo>
                  <a:lnTo>
                    <a:pt x="20769" y="4369"/>
                  </a:lnTo>
                  <a:lnTo>
                    <a:pt x="20767" y="4374"/>
                  </a:lnTo>
                  <a:lnTo>
                    <a:pt x="20760" y="4365"/>
                  </a:lnTo>
                  <a:lnTo>
                    <a:pt x="20757" y="4366"/>
                  </a:lnTo>
                  <a:lnTo>
                    <a:pt x="20746" y="4386"/>
                  </a:lnTo>
                  <a:lnTo>
                    <a:pt x="20742" y="4383"/>
                  </a:lnTo>
                  <a:lnTo>
                    <a:pt x="20739" y="4382"/>
                  </a:lnTo>
                  <a:lnTo>
                    <a:pt x="20734" y="4387"/>
                  </a:lnTo>
                  <a:lnTo>
                    <a:pt x="20731" y="4392"/>
                  </a:lnTo>
                  <a:lnTo>
                    <a:pt x="20732" y="4402"/>
                  </a:lnTo>
                  <a:lnTo>
                    <a:pt x="20726" y="4412"/>
                  </a:lnTo>
                  <a:lnTo>
                    <a:pt x="20723" y="4417"/>
                  </a:lnTo>
                  <a:lnTo>
                    <a:pt x="20717" y="4413"/>
                  </a:lnTo>
                  <a:lnTo>
                    <a:pt x="20714" y="4409"/>
                  </a:lnTo>
                  <a:lnTo>
                    <a:pt x="20710" y="4400"/>
                  </a:lnTo>
                  <a:lnTo>
                    <a:pt x="20713" y="4395"/>
                  </a:lnTo>
                  <a:lnTo>
                    <a:pt x="20716" y="4390"/>
                  </a:lnTo>
                  <a:lnTo>
                    <a:pt x="20719" y="4394"/>
                  </a:lnTo>
                  <a:lnTo>
                    <a:pt x="20725" y="4393"/>
                  </a:lnTo>
                  <a:lnTo>
                    <a:pt x="20722" y="4384"/>
                  </a:lnTo>
                  <a:lnTo>
                    <a:pt x="20718" y="4380"/>
                  </a:lnTo>
                  <a:lnTo>
                    <a:pt x="20715" y="4380"/>
                  </a:lnTo>
                  <a:lnTo>
                    <a:pt x="20697" y="4387"/>
                  </a:lnTo>
                  <a:lnTo>
                    <a:pt x="20682" y="4379"/>
                  </a:lnTo>
                  <a:lnTo>
                    <a:pt x="20679" y="4375"/>
                  </a:lnTo>
                  <a:lnTo>
                    <a:pt x="20690" y="4366"/>
                  </a:lnTo>
                  <a:lnTo>
                    <a:pt x="20704" y="4346"/>
                  </a:lnTo>
                  <a:lnTo>
                    <a:pt x="20704" y="4342"/>
                  </a:lnTo>
                  <a:lnTo>
                    <a:pt x="20695" y="4341"/>
                  </a:lnTo>
                  <a:lnTo>
                    <a:pt x="20706" y="4373"/>
                  </a:lnTo>
                  <a:lnTo>
                    <a:pt x="20704" y="4372"/>
                  </a:lnTo>
                  <a:lnTo>
                    <a:pt x="20704" y="4367"/>
                  </a:lnTo>
                  <a:lnTo>
                    <a:pt x="20672" y="4296"/>
                  </a:lnTo>
                  <a:lnTo>
                    <a:pt x="20666" y="4296"/>
                  </a:lnTo>
                  <a:lnTo>
                    <a:pt x="20660" y="4311"/>
                  </a:lnTo>
                  <a:lnTo>
                    <a:pt x="20648" y="4313"/>
                  </a:lnTo>
                  <a:lnTo>
                    <a:pt x="20642" y="4303"/>
                  </a:lnTo>
                  <a:lnTo>
                    <a:pt x="20635" y="4295"/>
                  </a:lnTo>
                  <a:lnTo>
                    <a:pt x="20644" y="4289"/>
                  </a:lnTo>
                  <a:lnTo>
                    <a:pt x="20656" y="4283"/>
                  </a:lnTo>
                  <a:lnTo>
                    <a:pt x="20665" y="4282"/>
                  </a:lnTo>
                  <a:lnTo>
                    <a:pt x="20657" y="4245"/>
                  </a:lnTo>
                  <a:lnTo>
                    <a:pt x="20657" y="4234"/>
                  </a:lnTo>
                  <a:lnTo>
                    <a:pt x="20654" y="4184"/>
                  </a:lnTo>
                  <a:lnTo>
                    <a:pt x="20661" y="4136"/>
                  </a:lnTo>
                  <a:lnTo>
                    <a:pt x="20662" y="4097"/>
                  </a:lnTo>
                  <a:lnTo>
                    <a:pt x="20661" y="4083"/>
                  </a:lnTo>
                  <a:lnTo>
                    <a:pt x="20658" y="4089"/>
                  </a:lnTo>
                  <a:lnTo>
                    <a:pt x="20638" y="4095"/>
                  </a:lnTo>
                  <a:lnTo>
                    <a:pt x="20626" y="4095"/>
                  </a:lnTo>
                  <a:lnTo>
                    <a:pt x="20626" y="4090"/>
                  </a:lnTo>
                  <a:lnTo>
                    <a:pt x="20626" y="4080"/>
                  </a:lnTo>
                  <a:lnTo>
                    <a:pt x="20626" y="4076"/>
                  </a:lnTo>
                  <a:lnTo>
                    <a:pt x="20626" y="4072"/>
                  </a:lnTo>
                  <a:lnTo>
                    <a:pt x="20622" y="4068"/>
                  </a:lnTo>
                  <a:lnTo>
                    <a:pt x="20612" y="4060"/>
                  </a:lnTo>
                  <a:lnTo>
                    <a:pt x="20610" y="4056"/>
                  </a:lnTo>
                  <a:lnTo>
                    <a:pt x="20604" y="4057"/>
                  </a:lnTo>
                  <a:lnTo>
                    <a:pt x="20602" y="4062"/>
                  </a:lnTo>
                  <a:lnTo>
                    <a:pt x="20600" y="4067"/>
                  </a:lnTo>
                  <a:lnTo>
                    <a:pt x="20603" y="4076"/>
                  </a:lnTo>
                  <a:lnTo>
                    <a:pt x="20606" y="4080"/>
                  </a:lnTo>
                  <a:lnTo>
                    <a:pt x="20610" y="4094"/>
                  </a:lnTo>
                  <a:lnTo>
                    <a:pt x="20614" y="4108"/>
                  </a:lnTo>
                  <a:lnTo>
                    <a:pt x="20611" y="4109"/>
                  </a:lnTo>
                  <a:lnTo>
                    <a:pt x="20611" y="4113"/>
                  </a:lnTo>
                  <a:lnTo>
                    <a:pt x="20602" y="4105"/>
                  </a:lnTo>
                  <a:lnTo>
                    <a:pt x="20599" y="4105"/>
                  </a:lnTo>
                  <a:lnTo>
                    <a:pt x="20596" y="4120"/>
                  </a:lnTo>
                  <a:lnTo>
                    <a:pt x="20591" y="4130"/>
                  </a:lnTo>
                  <a:lnTo>
                    <a:pt x="20588" y="4130"/>
                  </a:lnTo>
                  <a:lnTo>
                    <a:pt x="20585" y="4126"/>
                  </a:lnTo>
                  <a:lnTo>
                    <a:pt x="20584" y="4117"/>
                  </a:lnTo>
                  <a:lnTo>
                    <a:pt x="20587" y="4107"/>
                  </a:lnTo>
                  <a:lnTo>
                    <a:pt x="20592" y="4092"/>
                  </a:lnTo>
                  <a:lnTo>
                    <a:pt x="20594" y="4082"/>
                  </a:lnTo>
                  <a:lnTo>
                    <a:pt x="20594" y="4073"/>
                  </a:lnTo>
                  <a:lnTo>
                    <a:pt x="20591" y="4068"/>
                  </a:lnTo>
                  <a:lnTo>
                    <a:pt x="20584" y="4060"/>
                  </a:lnTo>
                  <a:lnTo>
                    <a:pt x="20590" y="4049"/>
                  </a:lnTo>
                  <a:lnTo>
                    <a:pt x="20595" y="4044"/>
                  </a:lnTo>
                  <a:lnTo>
                    <a:pt x="20604" y="4043"/>
                  </a:lnTo>
                  <a:lnTo>
                    <a:pt x="20611" y="4046"/>
                  </a:lnTo>
                  <a:lnTo>
                    <a:pt x="20622" y="4049"/>
                  </a:lnTo>
                  <a:lnTo>
                    <a:pt x="20623" y="4050"/>
                  </a:lnTo>
                  <a:lnTo>
                    <a:pt x="20639" y="4082"/>
                  </a:lnTo>
                  <a:lnTo>
                    <a:pt x="20642" y="4105"/>
                  </a:lnTo>
                  <a:lnTo>
                    <a:pt x="20645" y="4105"/>
                  </a:lnTo>
                  <a:lnTo>
                    <a:pt x="20644" y="4062"/>
                  </a:lnTo>
                  <a:lnTo>
                    <a:pt x="20653" y="4051"/>
                  </a:lnTo>
                  <a:lnTo>
                    <a:pt x="20660" y="4060"/>
                  </a:lnTo>
                  <a:lnTo>
                    <a:pt x="20663" y="4066"/>
                  </a:lnTo>
                  <a:lnTo>
                    <a:pt x="20669" y="4064"/>
                  </a:lnTo>
                  <a:lnTo>
                    <a:pt x="20672" y="4058"/>
                  </a:lnTo>
                  <a:lnTo>
                    <a:pt x="20674" y="4049"/>
                  </a:lnTo>
                  <a:lnTo>
                    <a:pt x="20677" y="4039"/>
                  </a:lnTo>
                  <a:lnTo>
                    <a:pt x="20676" y="4024"/>
                  </a:lnTo>
                  <a:lnTo>
                    <a:pt x="20672" y="4006"/>
                  </a:lnTo>
                  <a:lnTo>
                    <a:pt x="20678" y="3996"/>
                  </a:lnTo>
                  <a:lnTo>
                    <a:pt x="20677" y="3972"/>
                  </a:lnTo>
                  <a:lnTo>
                    <a:pt x="20679" y="3958"/>
                  </a:lnTo>
                  <a:lnTo>
                    <a:pt x="20678" y="3939"/>
                  </a:lnTo>
                  <a:lnTo>
                    <a:pt x="20673" y="3906"/>
                  </a:lnTo>
                  <a:lnTo>
                    <a:pt x="20670" y="3892"/>
                  </a:lnTo>
                  <a:lnTo>
                    <a:pt x="20668" y="3855"/>
                  </a:lnTo>
                  <a:lnTo>
                    <a:pt x="20669" y="3831"/>
                  </a:lnTo>
                  <a:lnTo>
                    <a:pt x="20672" y="3821"/>
                  </a:lnTo>
                  <a:lnTo>
                    <a:pt x="20684" y="3819"/>
                  </a:lnTo>
                  <a:lnTo>
                    <a:pt x="20698" y="3803"/>
                  </a:lnTo>
                  <a:lnTo>
                    <a:pt x="20701" y="3793"/>
                  </a:lnTo>
                  <a:lnTo>
                    <a:pt x="20700" y="3775"/>
                  </a:lnTo>
                  <a:lnTo>
                    <a:pt x="20702" y="3755"/>
                  </a:lnTo>
                  <a:lnTo>
                    <a:pt x="20705" y="3750"/>
                  </a:lnTo>
                  <a:lnTo>
                    <a:pt x="20713" y="3740"/>
                  </a:lnTo>
                  <a:lnTo>
                    <a:pt x="20715" y="3716"/>
                  </a:lnTo>
                  <a:lnTo>
                    <a:pt x="20715" y="3701"/>
                  </a:lnTo>
                  <a:lnTo>
                    <a:pt x="20711" y="3688"/>
                  </a:lnTo>
                  <a:lnTo>
                    <a:pt x="20707" y="3669"/>
                  </a:lnTo>
                  <a:lnTo>
                    <a:pt x="20700" y="3661"/>
                  </a:lnTo>
                  <a:lnTo>
                    <a:pt x="20700" y="3651"/>
                  </a:lnTo>
                  <a:lnTo>
                    <a:pt x="20702" y="3637"/>
                  </a:lnTo>
                  <a:lnTo>
                    <a:pt x="20704" y="3613"/>
                  </a:lnTo>
                  <a:lnTo>
                    <a:pt x="20707" y="3608"/>
                  </a:lnTo>
                  <a:lnTo>
                    <a:pt x="20713" y="3607"/>
                  </a:lnTo>
                  <a:lnTo>
                    <a:pt x="20719" y="3611"/>
                  </a:lnTo>
                  <a:lnTo>
                    <a:pt x="20725" y="3596"/>
                  </a:lnTo>
                  <a:lnTo>
                    <a:pt x="20730" y="3586"/>
                  </a:lnTo>
                  <a:lnTo>
                    <a:pt x="20742" y="3584"/>
                  </a:lnTo>
                  <a:lnTo>
                    <a:pt x="20751" y="3574"/>
                  </a:lnTo>
                  <a:lnTo>
                    <a:pt x="20749" y="3546"/>
                  </a:lnTo>
                  <a:lnTo>
                    <a:pt x="20742" y="3527"/>
                  </a:lnTo>
                  <a:lnTo>
                    <a:pt x="20739" y="3518"/>
                  </a:lnTo>
                  <a:lnTo>
                    <a:pt x="20732" y="3514"/>
                  </a:lnTo>
                  <a:lnTo>
                    <a:pt x="20729" y="3510"/>
                  </a:lnTo>
                  <a:lnTo>
                    <a:pt x="20721" y="3530"/>
                  </a:lnTo>
                  <a:lnTo>
                    <a:pt x="20718" y="3535"/>
                  </a:lnTo>
                  <a:lnTo>
                    <a:pt x="20712" y="3536"/>
                  </a:lnTo>
                  <a:lnTo>
                    <a:pt x="20709" y="3531"/>
                  </a:lnTo>
                  <a:lnTo>
                    <a:pt x="20711" y="3517"/>
                  </a:lnTo>
                  <a:lnTo>
                    <a:pt x="20720" y="3502"/>
                  </a:lnTo>
                  <a:lnTo>
                    <a:pt x="20722" y="3497"/>
                  </a:lnTo>
                  <a:lnTo>
                    <a:pt x="20705" y="3406"/>
                  </a:lnTo>
                  <a:lnTo>
                    <a:pt x="20704" y="3397"/>
                  </a:lnTo>
                  <a:lnTo>
                    <a:pt x="20712" y="3376"/>
                  </a:lnTo>
                  <a:lnTo>
                    <a:pt x="20668" y="3191"/>
                  </a:lnTo>
                  <a:lnTo>
                    <a:pt x="20667" y="3176"/>
                  </a:lnTo>
                  <a:lnTo>
                    <a:pt x="20675" y="3152"/>
                  </a:lnTo>
                  <a:lnTo>
                    <a:pt x="20683" y="3137"/>
                  </a:lnTo>
                  <a:lnTo>
                    <a:pt x="20689" y="3131"/>
                  </a:lnTo>
                  <a:lnTo>
                    <a:pt x="20692" y="3121"/>
                  </a:lnTo>
                  <a:lnTo>
                    <a:pt x="20700" y="3106"/>
                  </a:lnTo>
                  <a:lnTo>
                    <a:pt x="20708" y="3086"/>
                  </a:lnTo>
                  <a:lnTo>
                    <a:pt x="20710" y="3072"/>
                  </a:lnTo>
                  <a:lnTo>
                    <a:pt x="20718" y="3056"/>
                  </a:lnTo>
                  <a:lnTo>
                    <a:pt x="20727" y="3050"/>
                  </a:lnTo>
                  <a:lnTo>
                    <a:pt x="20733" y="3054"/>
                  </a:lnTo>
                  <a:lnTo>
                    <a:pt x="20737" y="3064"/>
                  </a:lnTo>
                  <a:lnTo>
                    <a:pt x="20735" y="3083"/>
                  </a:lnTo>
                  <a:lnTo>
                    <a:pt x="20730" y="3103"/>
                  </a:lnTo>
                  <a:lnTo>
                    <a:pt x="20728" y="3131"/>
                  </a:lnTo>
                  <a:lnTo>
                    <a:pt x="20724" y="3155"/>
                  </a:lnTo>
                  <a:lnTo>
                    <a:pt x="20727" y="3165"/>
                  </a:lnTo>
                  <a:lnTo>
                    <a:pt x="20727" y="3169"/>
                  </a:lnTo>
                  <a:lnTo>
                    <a:pt x="20736" y="3168"/>
                  </a:lnTo>
                  <a:lnTo>
                    <a:pt x="20739" y="3163"/>
                  </a:lnTo>
                  <a:lnTo>
                    <a:pt x="20738" y="3149"/>
                  </a:lnTo>
                  <a:lnTo>
                    <a:pt x="20744" y="3138"/>
                  </a:lnTo>
                  <a:lnTo>
                    <a:pt x="20746" y="3119"/>
                  </a:lnTo>
                  <a:lnTo>
                    <a:pt x="20743" y="3068"/>
                  </a:lnTo>
                  <a:lnTo>
                    <a:pt x="20746" y="3062"/>
                  </a:lnTo>
                  <a:lnTo>
                    <a:pt x="20752" y="3066"/>
                  </a:lnTo>
                  <a:lnTo>
                    <a:pt x="20756" y="3071"/>
                  </a:lnTo>
                  <a:lnTo>
                    <a:pt x="20760" y="3099"/>
                  </a:lnTo>
                  <a:lnTo>
                    <a:pt x="20760" y="3103"/>
                  </a:lnTo>
                  <a:lnTo>
                    <a:pt x="20766" y="3103"/>
                  </a:lnTo>
                  <a:lnTo>
                    <a:pt x="20769" y="3093"/>
                  </a:lnTo>
                  <a:lnTo>
                    <a:pt x="20765" y="3079"/>
                  </a:lnTo>
                  <a:lnTo>
                    <a:pt x="20761" y="3056"/>
                  </a:lnTo>
                  <a:lnTo>
                    <a:pt x="20757" y="3047"/>
                  </a:lnTo>
                  <a:lnTo>
                    <a:pt x="20748" y="3038"/>
                  </a:lnTo>
                  <a:lnTo>
                    <a:pt x="20754" y="3033"/>
                  </a:lnTo>
                  <a:lnTo>
                    <a:pt x="20766" y="3031"/>
                  </a:lnTo>
                  <a:lnTo>
                    <a:pt x="20776" y="3049"/>
                  </a:lnTo>
                  <a:lnTo>
                    <a:pt x="20779" y="3058"/>
                  </a:lnTo>
                  <a:lnTo>
                    <a:pt x="20783" y="3072"/>
                  </a:lnTo>
                  <a:lnTo>
                    <a:pt x="20783" y="3077"/>
                  </a:lnTo>
                  <a:lnTo>
                    <a:pt x="20774" y="3082"/>
                  </a:lnTo>
                  <a:lnTo>
                    <a:pt x="20775" y="3092"/>
                  </a:lnTo>
                  <a:lnTo>
                    <a:pt x="20791" y="3109"/>
                  </a:lnTo>
                  <a:lnTo>
                    <a:pt x="20794" y="3118"/>
                  </a:lnTo>
                  <a:lnTo>
                    <a:pt x="20785" y="3142"/>
                  </a:lnTo>
                  <a:lnTo>
                    <a:pt x="20781" y="3151"/>
                  </a:lnTo>
                  <a:lnTo>
                    <a:pt x="20781" y="3156"/>
                  </a:lnTo>
                  <a:lnTo>
                    <a:pt x="20795" y="3155"/>
                  </a:lnTo>
                  <a:lnTo>
                    <a:pt x="20801" y="3150"/>
                  </a:lnTo>
                  <a:lnTo>
                    <a:pt x="20805" y="3140"/>
                  </a:lnTo>
                  <a:lnTo>
                    <a:pt x="20790" y="3112"/>
                  </a:lnTo>
                  <a:lnTo>
                    <a:pt x="20781" y="3102"/>
                  </a:lnTo>
                  <a:lnTo>
                    <a:pt x="20781" y="3092"/>
                  </a:lnTo>
                  <a:lnTo>
                    <a:pt x="20790" y="3093"/>
                  </a:lnTo>
                  <a:lnTo>
                    <a:pt x="20794" y="3089"/>
                  </a:lnTo>
                  <a:lnTo>
                    <a:pt x="20797" y="3075"/>
                  </a:lnTo>
                  <a:lnTo>
                    <a:pt x="20786" y="3048"/>
                  </a:lnTo>
                  <a:lnTo>
                    <a:pt x="20779" y="3015"/>
                  </a:lnTo>
                  <a:lnTo>
                    <a:pt x="20776" y="3001"/>
                  </a:lnTo>
                  <a:lnTo>
                    <a:pt x="20769" y="2984"/>
                  </a:lnTo>
                  <a:lnTo>
                    <a:pt x="20759" y="2952"/>
                  </a:lnTo>
                  <a:lnTo>
                    <a:pt x="20755" y="2938"/>
                  </a:lnTo>
                  <a:lnTo>
                    <a:pt x="20752" y="2943"/>
                  </a:lnTo>
                  <a:lnTo>
                    <a:pt x="20747" y="2967"/>
                  </a:lnTo>
                  <a:lnTo>
                    <a:pt x="20742" y="2973"/>
                  </a:lnTo>
                  <a:lnTo>
                    <a:pt x="20738" y="2968"/>
                  </a:lnTo>
                  <a:lnTo>
                    <a:pt x="20738" y="2954"/>
                  </a:lnTo>
                  <a:lnTo>
                    <a:pt x="20739" y="2926"/>
                  </a:lnTo>
                  <a:lnTo>
                    <a:pt x="20742" y="2921"/>
                  </a:lnTo>
                  <a:lnTo>
                    <a:pt x="20748" y="2920"/>
                  </a:lnTo>
                  <a:lnTo>
                    <a:pt x="20746" y="2887"/>
                  </a:lnTo>
                  <a:lnTo>
                    <a:pt x="20751" y="2858"/>
                  </a:lnTo>
                  <a:lnTo>
                    <a:pt x="20754" y="2853"/>
                  </a:lnTo>
                  <a:lnTo>
                    <a:pt x="20757" y="2857"/>
                  </a:lnTo>
                  <a:lnTo>
                    <a:pt x="20764" y="2870"/>
                  </a:lnTo>
                  <a:lnTo>
                    <a:pt x="20767" y="2875"/>
                  </a:lnTo>
                  <a:lnTo>
                    <a:pt x="20764" y="2880"/>
                  </a:lnTo>
                  <a:lnTo>
                    <a:pt x="20758" y="2890"/>
                  </a:lnTo>
                  <a:lnTo>
                    <a:pt x="20757" y="2924"/>
                  </a:lnTo>
                  <a:lnTo>
                    <a:pt x="20770" y="2945"/>
                  </a:lnTo>
                  <a:lnTo>
                    <a:pt x="20785" y="2986"/>
                  </a:lnTo>
                  <a:lnTo>
                    <a:pt x="20799" y="3027"/>
                  </a:lnTo>
                  <a:lnTo>
                    <a:pt x="20803" y="3050"/>
                  </a:lnTo>
                  <a:lnTo>
                    <a:pt x="20809" y="3054"/>
                  </a:lnTo>
                  <a:lnTo>
                    <a:pt x="20812" y="3059"/>
                  </a:lnTo>
                  <a:lnTo>
                    <a:pt x="20817" y="3096"/>
                  </a:lnTo>
                  <a:lnTo>
                    <a:pt x="20821" y="3101"/>
                  </a:lnTo>
                  <a:lnTo>
                    <a:pt x="20824" y="3100"/>
                  </a:lnTo>
                  <a:lnTo>
                    <a:pt x="20826" y="3095"/>
                  </a:lnTo>
                  <a:lnTo>
                    <a:pt x="20832" y="3080"/>
                  </a:lnTo>
                  <a:lnTo>
                    <a:pt x="20829" y="3033"/>
                  </a:lnTo>
                  <a:lnTo>
                    <a:pt x="20826" y="3024"/>
                  </a:lnTo>
                  <a:lnTo>
                    <a:pt x="20820" y="3020"/>
                  </a:lnTo>
                  <a:lnTo>
                    <a:pt x="20820" y="3030"/>
                  </a:lnTo>
                  <a:lnTo>
                    <a:pt x="20817" y="3035"/>
                  </a:lnTo>
                  <a:lnTo>
                    <a:pt x="20814" y="3030"/>
                  </a:lnTo>
                  <a:lnTo>
                    <a:pt x="20814" y="3021"/>
                  </a:lnTo>
                  <a:lnTo>
                    <a:pt x="20794" y="2999"/>
                  </a:lnTo>
                  <a:lnTo>
                    <a:pt x="20794" y="2995"/>
                  </a:lnTo>
                  <a:lnTo>
                    <a:pt x="20800" y="2985"/>
                  </a:lnTo>
                  <a:lnTo>
                    <a:pt x="20802" y="2980"/>
                  </a:lnTo>
                  <a:lnTo>
                    <a:pt x="20802" y="2966"/>
                  </a:lnTo>
                  <a:lnTo>
                    <a:pt x="20798" y="2956"/>
                  </a:lnTo>
                  <a:lnTo>
                    <a:pt x="20809" y="2874"/>
                  </a:lnTo>
                  <a:lnTo>
                    <a:pt x="20812" y="2864"/>
                  </a:lnTo>
                  <a:lnTo>
                    <a:pt x="20817" y="2854"/>
                  </a:lnTo>
                  <a:lnTo>
                    <a:pt x="20837" y="2854"/>
                  </a:lnTo>
                  <a:lnTo>
                    <a:pt x="20859" y="2858"/>
                  </a:lnTo>
                  <a:lnTo>
                    <a:pt x="20859" y="2863"/>
                  </a:lnTo>
                  <a:lnTo>
                    <a:pt x="20840" y="2920"/>
                  </a:lnTo>
                  <a:lnTo>
                    <a:pt x="20832" y="2929"/>
                  </a:lnTo>
                  <a:lnTo>
                    <a:pt x="20843" y="2932"/>
                  </a:lnTo>
                  <a:lnTo>
                    <a:pt x="20845" y="2937"/>
                  </a:lnTo>
                  <a:lnTo>
                    <a:pt x="20844" y="2971"/>
                  </a:lnTo>
                  <a:lnTo>
                    <a:pt x="20841" y="3005"/>
                  </a:lnTo>
                  <a:lnTo>
                    <a:pt x="20837" y="3005"/>
                  </a:lnTo>
                  <a:lnTo>
                    <a:pt x="20859" y="2948"/>
                  </a:lnTo>
                  <a:lnTo>
                    <a:pt x="20859" y="2952"/>
                  </a:lnTo>
                  <a:lnTo>
                    <a:pt x="20852" y="2994"/>
                  </a:lnTo>
                  <a:lnTo>
                    <a:pt x="20845" y="3004"/>
                  </a:lnTo>
                  <a:lnTo>
                    <a:pt x="20863" y="3015"/>
                  </a:lnTo>
                  <a:lnTo>
                    <a:pt x="20864" y="3024"/>
                  </a:lnTo>
                  <a:lnTo>
                    <a:pt x="20869" y="3024"/>
                  </a:lnTo>
                  <a:lnTo>
                    <a:pt x="20871" y="3014"/>
                  </a:lnTo>
                  <a:lnTo>
                    <a:pt x="20873" y="2994"/>
                  </a:lnTo>
                  <a:lnTo>
                    <a:pt x="20872" y="2985"/>
                  </a:lnTo>
                  <a:lnTo>
                    <a:pt x="20859" y="2963"/>
                  </a:lnTo>
                  <a:lnTo>
                    <a:pt x="20852" y="2945"/>
                  </a:lnTo>
                  <a:lnTo>
                    <a:pt x="20847" y="2908"/>
                  </a:lnTo>
                  <a:lnTo>
                    <a:pt x="20850" y="2841"/>
                  </a:lnTo>
                  <a:lnTo>
                    <a:pt x="20850" y="2836"/>
                  </a:lnTo>
                  <a:lnTo>
                    <a:pt x="20853" y="2835"/>
                  </a:lnTo>
                  <a:lnTo>
                    <a:pt x="20856" y="2845"/>
                  </a:lnTo>
                  <a:lnTo>
                    <a:pt x="20860" y="2858"/>
                  </a:lnTo>
                  <a:lnTo>
                    <a:pt x="20862" y="2892"/>
                  </a:lnTo>
                  <a:lnTo>
                    <a:pt x="20856" y="2911"/>
                  </a:lnTo>
                  <a:lnTo>
                    <a:pt x="20864" y="2939"/>
                  </a:lnTo>
                  <a:lnTo>
                    <a:pt x="20871" y="2966"/>
                  </a:lnTo>
                  <a:lnTo>
                    <a:pt x="20872" y="2971"/>
                  </a:lnTo>
                  <a:lnTo>
                    <a:pt x="20878" y="2970"/>
                  </a:lnTo>
                  <a:lnTo>
                    <a:pt x="20880" y="2956"/>
                  </a:lnTo>
                  <a:lnTo>
                    <a:pt x="20882" y="2942"/>
                  </a:lnTo>
                  <a:lnTo>
                    <a:pt x="20888" y="2941"/>
                  </a:lnTo>
                  <a:lnTo>
                    <a:pt x="20889" y="2950"/>
                  </a:lnTo>
                  <a:lnTo>
                    <a:pt x="20893" y="2983"/>
                  </a:lnTo>
                  <a:lnTo>
                    <a:pt x="20896" y="2982"/>
                  </a:lnTo>
                  <a:lnTo>
                    <a:pt x="20899" y="2977"/>
                  </a:lnTo>
                  <a:lnTo>
                    <a:pt x="20899" y="2968"/>
                  </a:lnTo>
                  <a:lnTo>
                    <a:pt x="20892" y="2893"/>
                  </a:lnTo>
                  <a:lnTo>
                    <a:pt x="20896" y="2845"/>
                  </a:lnTo>
                  <a:lnTo>
                    <a:pt x="20897" y="2806"/>
                  </a:lnTo>
                  <a:lnTo>
                    <a:pt x="20895" y="2769"/>
                  </a:lnTo>
                  <a:lnTo>
                    <a:pt x="20901" y="2763"/>
                  </a:lnTo>
                  <a:lnTo>
                    <a:pt x="20910" y="2767"/>
                  </a:lnTo>
                  <a:lnTo>
                    <a:pt x="20913" y="2771"/>
                  </a:lnTo>
                  <a:lnTo>
                    <a:pt x="20917" y="2790"/>
                  </a:lnTo>
                  <a:lnTo>
                    <a:pt x="20921" y="2813"/>
                  </a:lnTo>
                  <a:lnTo>
                    <a:pt x="20920" y="2842"/>
                  </a:lnTo>
                  <a:lnTo>
                    <a:pt x="20923" y="2846"/>
                  </a:lnTo>
                  <a:lnTo>
                    <a:pt x="20940" y="2830"/>
                  </a:lnTo>
                  <a:lnTo>
                    <a:pt x="20949" y="2819"/>
                  </a:lnTo>
                  <a:lnTo>
                    <a:pt x="20958" y="2813"/>
                  </a:lnTo>
                  <a:lnTo>
                    <a:pt x="20961" y="2822"/>
                  </a:lnTo>
                  <a:lnTo>
                    <a:pt x="20965" y="2831"/>
                  </a:lnTo>
                  <a:lnTo>
                    <a:pt x="20966" y="2860"/>
                  </a:lnTo>
                  <a:lnTo>
                    <a:pt x="20969" y="2864"/>
                  </a:lnTo>
                  <a:lnTo>
                    <a:pt x="20972" y="2863"/>
                  </a:lnTo>
                  <a:lnTo>
                    <a:pt x="20985" y="2824"/>
                  </a:lnTo>
                  <a:lnTo>
                    <a:pt x="20984" y="2796"/>
                  </a:lnTo>
                  <a:lnTo>
                    <a:pt x="21001" y="2779"/>
                  </a:lnTo>
                  <a:lnTo>
                    <a:pt x="21004" y="2775"/>
                  </a:lnTo>
                  <a:lnTo>
                    <a:pt x="21002" y="2741"/>
                  </a:lnTo>
                  <a:lnTo>
                    <a:pt x="21014" y="2731"/>
                  </a:lnTo>
                  <a:lnTo>
                    <a:pt x="21019" y="2701"/>
                  </a:lnTo>
                  <a:lnTo>
                    <a:pt x="21018" y="2697"/>
                  </a:lnTo>
                  <a:lnTo>
                    <a:pt x="21015" y="2692"/>
                  </a:lnTo>
                  <a:lnTo>
                    <a:pt x="21012" y="2688"/>
                  </a:lnTo>
                  <a:lnTo>
                    <a:pt x="21000" y="2703"/>
                  </a:lnTo>
                  <a:lnTo>
                    <a:pt x="20998" y="2704"/>
                  </a:lnTo>
                  <a:lnTo>
                    <a:pt x="20993" y="2685"/>
                  </a:lnTo>
                  <a:lnTo>
                    <a:pt x="20989" y="2662"/>
                  </a:lnTo>
                  <a:lnTo>
                    <a:pt x="20990" y="2624"/>
                  </a:lnTo>
                  <a:lnTo>
                    <a:pt x="21001" y="2601"/>
                  </a:lnTo>
                  <a:lnTo>
                    <a:pt x="21015" y="2524"/>
                  </a:lnTo>
                  <a:lnTo>
                    <a:pt x="21015" y="2519"/>
                  </a:lnTo>
                  <a:lnTo>
                    <a:pt x="21009" y="2519"/>
                  </a:lnTo>
                  <a:lnTo>
                    <a:pt x="21009" y="2513"/>
                  </a:lnTo>
                  <a:lnTo>
                    <a:pt x="21004" y="2481"/>
                  </a:lnTo>
                  <a:lnTo>
                    <a:pt x="21005" y="2471"/>
                  </a:lnTo>
                  <a:lnTo>
                    <a:pt x="21001" y="2462"/>
                  </a:lnTo>
                  <a:lnTo>
                    <a:pt x="20997" y="2453"/>
                  </a:lnTo>
                  <a:lnTo>
                    <a:pt x="20994" y="2453"/>
                  </a:lnTo>
                  <a:lnTo>
                    <a:pt x="20978" y="2441"/>
                  </a:lnTo>
                  <a:lnTo>
                    <a:pt x="20968" y="2423"/>
                  </a:lnTo>
                  <a:lnTo>
                    <a:pt x="20971" y="2413"/>
                  </a:lnTo>
                  <a:lnTo>
                    <a:pt x="20973" y="2408"/>
                  </a:lnTo>
                  <a:lnTo>
                    <a:pt x="20989" y="2406"/>
                  </a:lnTo>
                  <a:lnTo>
                    <a:pt x="20991" y="2401"/>
                  </a:lnTo>
                  <a:lnTo>
                    <a:pt x="20990" y="2382"/>
                  </a:lnTo>
                  <a:lnTo>
                    <a:pt x="21010" y="2351"/>
                  </a:lnTo>
                  <a:lnTo>
                    <a:pt x="21019" y="2341"/>
                  </a:lnTo>
                  <a:lnTo>
                    <a:pt x="21021" y="2335"/>
                  </a:lnTo>
                  <a:lnTo>
                    <a:pt x="21020" y="2307"/>
                  </a:lnTo>
                  <a:lnTo>
                    <a:pt x="21010" y="2294"/>
                  </a:lnTo>
                  <a:lnTo>
                    <a:pt x="21006" y="2271"/>
                  </a:lnTo>
                  <a:lnTo>
                    <a:pt x="21008" y="2266"/>
                  </a:lnTo>
                  <a:lnTo>
                    <a:pt x="21015" y="2270"/>
                  </a:lnTo>
                  <a:lnTo>
                    <a:pt x="21027" y="2273"/>
                  </a:lnTo>
                  <a:lnTo>
                    <a:pt x="21030" y="2268"/>
                  </a:lnTo>
                  <a:lnTo>
                    <a:pt x="21036" y="2268"/>
                  </a:lnTo>
                  <a:lnTo>
                    <a:pt x="21036" y="2272"/>
                  </a:lnTo>
                  <a:lnTo>
                    <a:pt x="21042" y="2323"/>
                  </a:lnTo>
                  <a:lnTo>
                    <a:pt x="21041" y="2357"/>
                  </a:lnTo>
                  <a:lnTo>
                    <a:pt x="21032" y="2372"/>
                  </a:lnTo>
                  <a:lnTo>
                    <a:pt x="21033" y="2382"/>
                  </a:lnTo>
                  <a:lnTo>
                    <a:pt x="21039" y="2386"/>
                  </a:lnTo>
                  <a:lnTo>
                    <a:pt x="21048" y="2380"/>
                  </a:lnTo>
                  <a:lnTo>
                    <a:pt x="21050" y="2370"/>
                  </a:lnTo>
                  <a:lnTo>
                    <a:pt x="21058" y="2355"/>
                  </a:lnTo>
                  <a:lnTo>
                    <a:pt x="21054" y="2332"/>
                  </a:lnTo>
                  <a:lnTo>
                    <a:pt x="21057" y="2326"/>
                  </a:lnTo>
                  <a:lnTo>
                    <a:pt x="21060" y="2326"/>
                  </a:lnTo>
                  <a:lnTo>
                    <a:pt x="21066" y="2330"/>
                  </a:lnTo>
                  <a:lnTo>
                    <a:pt x="21067" y="2335"/>
                  </a:lnTo>
                  <a:lnTo>
                    <a:pt x="21070" y="2344"/>
                  </a:lnTo>
                  <a:lnTo>
                    <a:pt x="21068" y="2358"/>
                  </a:lnTo>
                  <a:lnTo>
                    <a:pt x="21065" y="2364"/>
                  </a:lnTo>
                  <a:lnTo>
                    <a:pt x="21057" y="2374"/>
                  </a:lnTo>
                  <a:lnTo>
                    <a:pt x="21055" y="2402"/>
                  </a:lnTo>
                  <a:lnTo>
                    <a:pt x="21046" y="2413"/>
                  </a:lnTo>
                  <a:lnTo>
                    <a:pt x="21045" y="2437"/>
                  </a:lnTo>
                  <a:lnTo>
                    <a:pt x="21049" y="2465"/>
                  </a:lnTo>
                  <a:lnTo>
                    <a:pt x="21052" y="2470"/>
                  </a:lnTo>
                  <a:lnTo>
                    <a:pt x="21058" y="2468"/>
                  </a:lnTo>
                  <a:lnTo>
                    <a:pt x="21066" y="2453"/>
                  </a:lnTo>
                  <a:lnTo>
                    <a:pt x="21069" y="2429"/>
                  </a:lnTo>
                  <a:lnTo>
                    <a:pt x="21074" y="2424"/>
                  </a:lnTo>
                  <a:lnTo>
                    <a:pt x="21077" y="2428"/>
                  </a:lnTo>
                  <a:lnTo>
                    <a:pt x="21097" y="2450"/>
                  </a:lnTo>
                  <a:lnTo>
                    <a:pt x="21103" y="2454"/>
                  </a:lnTo>
                  <a:lnTo>
                    <a:pt x="21127" y="2446"/>
                  </a:lnTo>
                  <a:lnTo>
                    <a:pt x="21139" y="2454"/>
                  </a:lnTo>
                  <a:lnTo>
                    <a:pt x="21152" y="2462"/>
                  </a:lnTo>
                  <a:lnTo>
                    <a:pt x="21158" y="2471"/>
                  </a:lnTo>
                  <a:lnTo>
                    <a:pt x="21167" y="2465"/>
                  </a:lnTo>
                  <a:lnTo>
                    <a:pt x="21170" y="2455"/>
                  </a:lnTo>
                  <a:lnTo>
                    <a:pt x="21169" y="2441"/>
                  </a:lnTo>
                  <a:lnTo>
                    <a:pt x="21159" y="2418"/>
                  </a:lnTo>
                  <a:lnTo>
                    <a:pt x="21140" y="2402"/>
                  </a:lnTo>
                  <a:lnTo>
                    <a:pt x="21133" y="2388"/>
                  </a:lnTo>
                  <a:lnTo>
                    <a:pt x="21123" y="2365"/>
                  </a:lnTo>
                  <a:lnTo>
                    <a:pt x="21119" y="2352"/>
                  </a:lnTo>
                  <a:lnTo>
                    <a:pt x="21122" y="2347"/>
                  </a:lnTo>
                  <a:lnTo>
                    <a:pt x="21124" y="2342"/>
                  </a:lnTo>
                  <a:lnTo>
                    <a:pt x="21140" y="2340"/>
                  </a:lnTo>
                  <a:lnTo>
                    <a:pt x="21142" y="2335"/>
                  </a:lnTo>
                  <a:lnTo>
                    <a:pt x="21147" y="2315"/>
                  </a:lnTo>
                  <a:lnTo>
                    <a:pt x="21150" y="2296"/>
                  </a:lnTo>
                  <a:lnTo>
                    <a:pt x="21149" y="2291"/>
                  </a:lnTo>
                  <a:lnTo>
                    <a:pt x="21136" y="2264"/>
                  </a:lnTo>
                  <a:lnTo>
                    <a:pt x="21135" y="2255"/>
                  </a:lnTo>
                  <a:lnTo>
                    <a:pt x="21138" y="2255"/>
                  </a:lnTo>
                  <a:lnTo>
                    <a:pt x="21150" y="2244"/>
                  </a:lnTo>
                  <a:lnTo>
                    <a:pt x="21156" y="2243"/>
                  </a:lnTo>
                  <a:lnTo>
                    <a:pt x="21159" y="2247"/>
                  </a:lnTo>
                  <a:lnTo>
                    <a:pt x="21171" y="2303"/>
                  </a:lnTo>
                  <a:lnTo>
                    <a:pt x="21171" y="2290"/>
                  </a:lnTo>
                  <a:lnTo>
                    <a:pt x="21175" y="2272"/>
                  </a:lnTo>
                  <a:lnTo>
                    <a:pt x="21178" y="2272"/>
                  </a:lnTo>
                  <a:lnTo>
                    <a:pt x="21180" y="2289"/>
                  </a:lnTo>
                  <a:lnTo>
                    <a:pt x="21182" y="2277"/>
                  </a:lnTo>
                  <a:lnTo>
                    <a:pt x="21188" y="2266"/>
                  </a:lnTo>
                  <a:lnTo>
                    <a:pt x="21193" y="2254"/>
                  </a:lnTo>
                  <a:lnTo>
                    <a:pt x="21199" y="2251"/>
                  </a:lnTo>
                  <a:lnTo>
                    <a:pt x="21210" y="2245"/>
                  </a:lnTo>
                  <a:lnTo>
                    <a:pt x="21219" y="2239"/>
                  </a:lnTo>
                  <a:lnTo>
                    <a:pt x="21215" y="2221"/>
                  </a:lnTo>
                  <a:lnTo>
                    <a:pt x="21206" y="2208"/>
                  </a:lnTo>
                  <a:lnTo>
                    <a:pt x="21194" y="2214"/>
                  </a:lnTo>
                  <a:lnTo>
                    <a:pt x="21187" y="2210"/>
                  </a:lnTo>
                  <a:lnTo>
                    <a:pt x="21187" y="2192"/>
                  </a:lnTo>
                  <a:lnTo>
                    <a:pt x="21211" y="2189"/>
                  </a:lnTo>
                  <a:lnTo>
                    <a:pt x="21224" y="2210"/>
                  </a:lnTo>
                  <a:lnTo>
                    <a:pt x="21228" y="2220"/>
                  </a:lnTo>
                  <a:lnTo>
                    <a:pt x="21230" y="2215"/>
                  </a:lnTo>
                  <a:lnTo>
                    <a:pt x="21230" y="2210"/>
                  </a:lnTo>
                  <a:lnTo>
                    <a:pt x="21223" y="2182"/>
                  </a:lnTo>
                  <a:lnTo>
                    <a:pt x="21225" y="2177"/>
                  </a:lnTo>
                  <a:lnTo>
                    <a:pt x="21234" y="2176"/>
                  </a:lnTo>
                  <a:lnTo>
                    <a:pt x="21237" y="2181"/>
                  </a:lnTo>
                  <a:lnTo>
                    <a:pt x="21242" y="2204"/>
                  </a:lnTo>
                  <a:lnTo>
                    <a:pt x="21245" y="2208"/>
                  </a:lnTo>
                  <a:lnTo>
                    <a:pt x="21257" y="2202"/>
                  </a:lnTo>
                  <a:lnTo>
                    <a:pt x="21272" y="2200"/>
                  </a:lnTo>
                  <a:lnTo>
                    <a:pt x="21275" y="2205"/>
                  </a:lnTo>
                  <a:lnTo>
                    <a:pt x="21279" y="2237"/>
                  </a:lnTo>
                  <a:lnTo>
                    <a:pt x="21286" y="2246"/>
                  </a:lnTo>
                  <a:lnTo>
                    <a:pt x="21299" y="2268"/>
                  </a:lnTo>
                  <a:lnTo>
                    <a:pt x="21306" y="2272"/>
                  </a:lnTo>
                  <a:lnTo>
                    <a:pt x="21315" y="2266"/>
                  </a:lnTo>
                  <a:lnTo>
                    <a:pt x="21320" y="2260"/>
                  </a:lnTo>
                  <a:lnTo>
                    <a:pt x="21318" y="2227"/>
                  </a:lnTo>
                  <a:lnTo>
                    <a:pt x="21321" y="2218"/>
                  </a:lnTo>
                  <a:lnTo>
                    <a:pt x="21324" y="2222"/>
                  </a:lnTo>
                  <a:lnTo>
                    <a:pt x="21328" y="2236"/>
                  </a:lnTo>
                  <a:lnTo>
                    <a:pt x="21331" y="2236"/>
                  </a:lnTo>
                  <a:lnTo>
                    <a:pt x="21337" y="2230"/>
                  </a:lnTo>
                  <a:lnTo>
                    <a:pt x="21339" y="2221"/>
                  </a:lnTo>
                  <a:lnTo>
                    <a:pt x="21339" y="2211"/>
                  </a:lnTo>
                  <a:lnTo>
                    <a:pt x="21329" y="2207"/>
                  </a:lnTo>
                  <a:lnTo>
                    <a:pt x="21323" y="2174"/>
                  </a:lnTo>
                  <a:lnTo>
                    <a:pt x="21304" y="2150"/>
                  </a:lnTo>
                  <a:lnTo>
                    <a:pt x="21301" y="2150"/>
                  </a:lnTo>
                  <a:lnTo>
                    <a:pt x="21297" y="2153"/>
                  </a:lnTo>
                  <a:lnTo>
                    <a:pt x="21297" y="2156"/>
                  </a:lnTo>
                  <a:lnTo>
                    <a:pt x="21308" y="2139"/>
                  </a:lnTo>
                  <a:lnTo>
                    <a:pt x="21314" y="2136"/>
                  </a:lnTo>
                  <a:lnTo>
                    <a:pt x="21317" y="2137"/>
                  </a:lnTo>
                  <a:lnTo>
                    <a:pt x="21320" y="2142"/>
                  </a:lnTo>
                  <a:lnTo>
                    <a:pt x="21318" y="2161"/>
                  </a:lnTo>
                  <a:lnTo>
                    <a:pt x="21322" y="2165"/>
                  </a:lnTo>
                  <a:lnTo>
                    <a:pt x="21335" y="2197"/>
                  </a:lnTo>
                  <a:lnTo>
                    <a:pt x="21344" y="2201"/>
                  </a:lnTo>
                  <a:lnTo>
                    <a:pt x="21348" y="2201"/>
                  </a:lnTo>
                  <a:lnTo>
                    <a:pt x="21347" y="2196"/>
                  </a:lnTo>
                  <a:lnTo>
                    <a:pt x="21334" y="2164"/>
                  </a:lnTo>
                  <a:lnTo>
                    <a:pt x="21333" y="2154"/>
                  </a:lnTo>
                  <a:lnTo>
                    <a:pt x="21335" y="2140"/>
                  </a:lnTo>
                  <a:lnTo>
                    <a:pt x="21338" y="2130"/>
                  </a:lnTo>
                  <a:lnTo>
                    <a:pt x="21350" y="2119"/>
                  </a:lnTo>
                  <a:lnTo>
                    <a:pt x="21352" y="2114"/>
                  </a:lnTo>
                  <a:lnTo>
                    <a:pt x="21352" y="2105"/>
                  </a:lnTo>
                  <a:lnTo>
                    <a:pt x="21345" y="2092"/>
                  </a:lnTo>
                  <a:lnTo>
                    <a:pt x="21344" y="2077"/>
                  </a:lnTo>
                  <a:lnTo>
                    <a:pt x="21340" y="2059"/>
                  </a:lnTo>
                  <a:lnTo>
                    <a:pt x="21343" y="2054"/>
                  </a:lnTo>
                  <a:lnTo>
                    <a:pt x="21349" y="2053"/>
                  </a:lnTo>
                  <a:lnTo>
                    <a:pt x="21352" y="2043"/>
                  </a:lnTo>
                  <a:lnTo>
                    <a:pt x="21354" y="2029"/>
                  </a:lnTo>
                  <a:lnTo>
                    <a:pt x="21356" y="2028"/>
                  </a:lnTo>
                  <a:lnTo>
                    <a:pt x="21360" y="2028"/>
                  </a:lnTo>
                  <a:lnTo>
                    <a:pt x="21367" y="2055"/>
                  </a:lnTo>
                  <a:lnTo>
                    <a:pt x="21369" y="2091"/>
                  </a:lnTo>
                  <a:lnTo>
                    <a:pt x="21372" y="2089"/>
                  </a:lnTo>
                  <a:lnTo>
                    <a:pt x="21375" y="2084"/>
                  </a:lnTo>
                  <a:lnTo>
                    <a:pt x="21376" y="2050"/>
                  </a:lnTo>
                  <a:lnTo>
                    <a:pt x="21372" y="2030"/>
                  </a:lnTo>
                  <a:lnTo>
                    <a:pt x="21374" y="2028"/>
                  </a:lnTo>
                  <a:lnTo>
                    <a:pt x="21377" y="2028"/>
                  </a:lnTo>
                  <a:lnTo>
                    <a:pt x="21381" y="2024"/>
                  </a:lnTo>
                  <a:lnTo>
                    <a:pt x="21382" y="2048"/>
                  </a:lnTo>
                  <a:lnTo>
                    <a:pt x="21386" y="2060"/>
                  </a:lnTo>
                  <a:lnTo>
                    <a:pt x="21392" y="2073"/>
                  </a:lnTo>
                  <a:lnTo>
                    <a:pt x="21397" y="2095"/>
                  </a:lnTo>
                  <a:lnTo>
                    <a:pt x="21400" y="2099"/>
                  </a:lnTo>
                  <a:lnTo>
                    <a:pt x="21406" y="2094"/>
                  </a:lnTo>
                  <a:lnTo>
                    <a:pt x="21405" y="2084"/>
                  </a:lnTo>
                  <a:lnTo>
                    <a:pt x="21408" y="2079"/>
                  </a:lnTo>
                  <a:lnTo>
                    <a:pt x="21404" y="2065"/>
                  </a:lnTo>
                  <a:lnTo>
                    <a:pt x="21404" y="2051"/>
                  </a:lnTo>
                  <a:lnTo>
                    <a:pt x="21409" y="2041"/>
                  </a:lnTo>
                  <a:lnTo>
                    <a:pt x="21405" y="2027"/>
                  </a:lnTo>
                  <a:lnTo>
                    <a:pt x="21408" y="2022"/>
                  </a:lnTo>
                  <a:lnTo>
                    <a:pt x="21414" y="2017"/>
                  </a:lnTo>
                  <a:lnTo>
                    <a:pt x="21423" y="2020"/>
                  </a:lnTo>
                  <a:lnTo>
                    <a:pt x="21426" y="2024"/>
                  </a:lnTo>
                  <a:lnTo>
                    <a:pt x="21424" y="2044"/>
                  </a:lnTo>
                  <a:lnTo>
                    <a:pt x="21424" y="2049"/>
                  </a:lnTo>
                  <a:lnTo>
                    <a:pt x="21431" y="2052"/>
                  </a:lnTo>
                  <a:lnTo>
                    <a:pt x="21445" y="2037"/>
                  </a:lnTo>
                  <a:lnTo>
                    <a:pt x="21451" y="2031"/>
                  </a:lnTo>
                  <a:lnTo>
                    <a:pt x="21450" y="2022"/>
                  </a:lnTo>
                  <a:lnTo>
                    <a:pt x="21444" y="2013"/>
                  </a:lnTo>
                  <a:lnTo>
                    <a:pt x="21439" y="1981"/>
                  </a:lnTo>
                  <a:lnTo>
                    <a:pt x="21436" y="1971"/>
                  </a:lnTo>
                  <a:lnTo>
                    <a:pt x="21432" y="1962"/>
                  </a:lnTo>
                  <a:lnTo>
                    <a:pt x="21431" y="1943"/>
                  </a:lnTo>
                  <a:lnTo>
                    <a:pt x="21437" y="1938"/>
                  </a:lnTo>
                  <a:lnTo>
                    <a:pt x="21440" y="1942"/>
                  </a:lnTo>
                  <a:lnTo>
                    <a:pt x="21443" y="1929"/>
                  </a:lnTo>
                  <a:lnTo>
                    <a:pt x="21449" y="1906"/>
                  </a:lnTo>
                  <a:lnTo>
                    <a:pt x="21452" y="1906"/>
                  </a:lnTo>
                  <a:lnTo>
                    <a:pt x="21455" y="1927"/>
                  </a:lnTo>
                  <a:lnTo>
                    <a:pt x="21459" y="1947"/>
                  </a:lnTo>
                  <a:lnTo>
                    <a:pt x="21471" y="1949"/>
                  </a:lnTo>
                  <a:lnTo>
                    <a:pt x="21480" y="1945"/>
                  </a:lnTo>
                  <a:lnTo>
                    <a:pt x="21480" y="1941"/>
                  </a:lnTo>
                  <a:lnTo>
                    <a:pt x="21473" y="1928"/>
                  </a:lnTo>
                  <a:lnTo>
                    <a:pt x="21466" y="1906"/>
                  </a:lnTo>
                  <a:lnTo>
                    <a:pt x="21465" y="1901"/>
                  </a:lnTo>
                  <a:lnTo>
                    <a:pt x="21468" y="1896"/>
                  </a:lnTo>
                  <a:lnTo>
                    <a:pt x="21471" y="1896"/>
                  </a:lnTo>
                  <a:lnTo>
                    <a:pt x="21475" y="1900"/>
                  </a:lnTo>
                  <a:lnTo>
                    <a:pt x="21482" y="1932"/>
                  </a:lnTo>
                  <a:lnTo>
                    <a:pt x="21481" y="1937"/>
                  </a:lnTo>
                  <a:lnTo>
                    <a:pt x="21483" y="1945"/>
                  </a:lnTo>
                  <a:lnTo>
                    <a:pt x="21483" y="1941"/>
                  </a:lnTo>
                  <a:lnTo>
                    <a:pt x="21489" y="1921"/>
                  </a:lnTo>
                  <a:lnTo>
                    <a:pt x="21500" y="1920"/>
                  </a:lnTo>
                  <a:lnTo>
                    <a:pt x="21501" y="1911"/>
                  </a:lnTo>
                  <a:lnTo>
                    <a:pt x="21495" y="1902"/>
                  </a:lnTo>
                  <a:lnTo>
                    <a:pt x="21488" y="1879"/>
                  </a:lnTo>
                  <a:lnTo>
                    <a:pt x="21482" y="1880"/>
                  </a:lnTo>
                  <a:lnTo>
                    <a:pt x="21479" y="1876"/>
                  </a:lnTo>
                  <a:lnTo>
                    <a:pt x="21479" y="1866"/>
                  </a:lnTo>
                  <a:lnTo>
                    <a:pt x="21475" y="1857"/>
                  </a:lnTo>
                  <a:lnTo>
                    <a:pt x="21472" y="1853"/>
                  </a:lnTo>
                  <a:lnTo>
                    <a:pt x="21475" y="1848"/>
                  </a:lnTo>
                  <a:lnTo>
                    <a:pt x="21478" y="1852"/>
                  </a:lnTo>
                  <a:lnTo>
                    <a:pt x="21482" y="1861"/>
                  </a:lnTo>
                  <a:lnTo>
                    <a:pt x="21488" y="1870"/>
                  </a:lnTo>
                  <a:lnTo>
                    <a:pt x="21494" y="1869"/>
                  </a:lnTo>
                  <a:lnTo>
                    <a:pt x="21494" y="1864"/>
                  </a:lnTo>
                  <a:lnTo>
                    <a:pt x="21487" y="1856"/>
                  </a:lnTo>
                  <a:lnTo>
                    <a:pt x="21491" y="1855"/>
                  </a:lnTo>
                  <a:lnTo>
                    <a:pt x="21499" y="1849"/>
                  </a:lnTo>
                  <a:lnTo>
                    <a:pt x="21505" y="1839"/>
                  </a:lnTo>
                  <a:lnTo>
                    <a:pt x="21511" y="1839"/>
                  </a:lnTo>
                  <a:lnTo>
                    <a:pt x="21512" y="1867"/>
                  </a:lnTo>
                  <a:lnTo>
                    <a:pt x="21516" y="1876"/>
                  </a:lnTo>
                  <a:lnTo>
                    <a:pt x="21529" y="1898"/>
                  </a:lnTo>
                  <a:lnTo>
                    <a:pt x="21535" y="1897"/>
                  </a:lnTo>
                  <a:lnTo>
                    <a:pt x="21538" y="1892"/>
                  </a:lnTo>
                  <a:lnTo>
                    <a:pt x="21537" y="1887"/>
                  </a:lnTo>
                  <a:lnTo>
                    <a:pt x="21531" y="1874"/>
                  </a:lnTo>
                  <a:lnTo>
                    <a:pt x="21530" y="1860"/>
                  </a:lnTo>
                  <a:lnTo>
                    <a:pt x="21539" y="1859"/>
                  </a:lnTo>
                  <a:lnTo>
                    <a:pt x="21537" y="1873"/>
                  </a:lnTo>
                  <a:lnTo>
                    <a:pt x="21549" y="1872"/>
                  </a:lnTo>
                  <a:lnTo>
                    <a:pt x="21557" y="1866"/>
                  </a:lnTo>
                  <a:lnTo>
                    <a:pt x="21557" y="1857"/>
                  </a:lnTo>
                  <a:lnTo>
                    <a:pt x="21565" y="1837"/>
                  </a:lnTo>
                  <a:lnTo>
                    <a:pt x="21575" y="1788"/>
                  </a:lnTo>
                  <a:lnTo>
                    <a:pt x="21571" y="1779"/>
                  </a:lnTo>
                  <a:lnTo>
                    <a:pt x="21565" y="1775"/>
                  </a:lnTo>
                  <a:lnTo>
                    <a:pt x="21565" y="1765"/>
                  </a:lnTo>
                  <a:lnTo>
                    <a:pt x="21576" y="1759"/>
                  </a:lnTo>
                  <a:lnTo>
                    <a:pt x="21576" y="1750"/>
                  </a:lnTo>
                  <a:lnTo>
                    <a:pt x="21573" y="1741"/>
                  </a:lnTo>
                  <a:lnTo>
                    <a:pt x="21575" y="1735"/>
                  </a:lnTo>
                  <a:lnTo>
                    <a:pt x="21584" y="1735"/>
                  </a:lnTo>
                  <a:lnTo>
                    <a:pt x="21593" y="1724"/>
                  </a:lnTo>
                  <a:lnTo>
                    <a:pt x="21592" y="1715"/>
                  </a:lnTo>
                  <a:lnTo>
                    <a:pt x="21593" y="1713"/>
                  </a:lnTo>
                  <a:cubicBezTo>
                    <a:pt x="21593" y="1713"/>
                    <a:pt x="21593" y="1713"/>
                    <a:pt x="21592" y="1713"/>
                  </a:cubicBezTo>
                  <a:cubicBezTo>
                    <a:pt x="21592" y="1713"/>
                    <a:pt x="21600" y="1690"/>
                    <a:pt x="21600" y="1690"/>
                  </a:cubicBezTo>
                  <a:close/>
                  <a:moveTo>
                    <a:pt x="21600" y="169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 name="AutoShape 83"/>
            <p:cNvSpPr>
              <a:spLocks/>
            </p:cNvSpPr>
            <p:nvPr/>
          </p:nvSpPr>
          <p:spPr bwMode="auto">
            <a:xfrm>
              <a:off x="8367714" y="2971800"/>
              <a:ext cx="126490" cy="84138"/>
            </a:xfrm>
            <a:custGeom>
              <a:avLst/>
              <a:gdLst/>
              <a:ahLst/>
              <a:cxnLst/>
              <a:rect l="0" t="0" r="r" b="b"/>
              <a:pathLst>
                <a:path w="21600" h="21600">
                  <a:moveTo>
                    <a:pt x="20574" y="71"/>
                  </a:moveTo>
                  <a:lnTo>
                    <a:pt x="20151" y="213"/>
                  </a:lnTo>
                  <a:lnTo>
                    <a:pt x="20025" y="338"/>
                  </a:lnTo>
                  <a:lnTo>
                    <a:pt x="20138" y="575"/>
                  </a:lnTo>
                  <a:lnTo>
                    <a:pt x="20111" y="687"/>
                  </a:lnTo>
                  <a:lnTo>
                    <a:pt x="19937" y="830"/>
                  </a:lnTo>
                  <a:lnTo>
                    <a:pt x="19606" y="1013"/>
                  </a:lnTo>
                  <a:lnTo>
                    <a:pt x="19357" y="1155"/>
                  </a:lnTo>
                  <a:lnTo>
                    <a:pt x="19273" y="1300"/>
                  </a:lnTo>
                  <a:lnTo>
                    <a:pt x="19204" y="1432"/>
                  </a:lnTo>
                  <a:lnTo>
                    <a:pt x="19131" y="1692"/>
                  </a:lnTo>
                  <a:lnTo>
                    <a:pt x="19068" y="2201"/>
                  </a:lnTo>
                  <a:lnTo>
                    <a:pt x="18924" y="2469"/>
                  </a:lnTo>
                  <a:lnTo>
                    <a:pt x="18838" y="2477"/>
                  </a:lnTo>
                  <a:lnTo>
                    <a:pt x="18844" y="2603"/>
                  </a:lnTo>
                  <a:lnTo>
                    <a:pt x="18683" y="2755"/>
                  </a:lnTo>
                  <a:lnTo>
                    <a:pt x="18607" y="2900"/>
                  </a:lnTo>
                  <a:lnTo>
                    <a:pt x="18364" y="2917"/>
                  </a:lnTo>
                  <a:lnTo>
                    <a:pt x="18101" y="2828"/>
                  </a:lnTo>
                  <a:lnTo>
                    <a:pt x="17937" y="2720"/>
                  </a:lnTo>
                  <a:lnTo>
                    <a:pt x="17845" y="2463"/>
                  </a:lnTo>
                  <a:lnTo>
                    <a:pt x="17579" y="1879"/>
                  </a:lnTo>
                  <a:lnTo>
                    <a:pt x="17489" y="1879"/>
                  </a:lnTo>
                  <a:lnTo>
                    <a:pt x="17418" y="1939"/>
                  </a:lnTo>
                  <a:lnTo>
                    <a:pt x="17342" y="1879"/>
                  </a:lnTo>
                  <a:lnTo>
                    <a:pt x="17263" y="1879"/>
                  </a:lnTo>
                  <a:lnTo>
                    <a:pt x="17009" y="2365"/>
                  </a:lnTo>
                  <a:lnTo>
                    <a:pt x="16947" y="2800"/>
                  </a:lnTo>
                  <a:lnTo>
                    <a:pt x="16798" y="3154"/>
                  </a:lnTo>
                  <a:lnTo>
                    <a:pt x="16802" y="3306"/>
                  </a:lnTo>
                  <a:lnTo>
                    <a:pt x="16649" y="3607"/>
                  </a:lnTo>
                  <a:lnTo>
                    <a:pt x="16408" y="3768"/>
                  </a:lnTo>
                  <a:lnTo>
                    <a:pt x="16243" y="3922"/>
                  </a:lnTo>
                  <a:lnTo>
                    <a:pt x="16165" y="3936"/>
                  </a:lnTo>
                  <a:lnTo>
                    <a:pt x="16314" y="3666"/>
                  </a:lnTo>
                  <a:lnTo>
                    <a:pt x="16222" y="3553"/>
                  </a:lnTo>
                  <a:lnTo>
                    <a:pt x="16128" y="3311"/>
                  </a:lnTo>
                  <a:lnTo>
                    <a:pt x="15887" y="3339"/>
                  </a:lnTo>
                  <a:lnTo>
                    <a:pt x="15906" y="3841"/>
                  </a:lnTo>
                  <a:lnTo>
                    <a:pt x="16082" y="3945"/>
                  </a:lnTo>
                  <a:lnTo>
                    <a:pt x="16086" y="4076"/>
                  </a:lnTo>
                  <a:lnTo>
                    <a:pt x="15707" y="4080"/>
                  </a:lnTo>
                  <a:lnTo>
                    <a:pt x="15166" y="4231"/>
                  </a:lnTo>
                  <a:lnTo>
                    <a:pt x="15166" y="4371"/>
                  </a:lnTo>
                  <a:lnTo>
                    <a:pt x="15384" y="4506"/>
                  </a:lnTo>
                  <a:lnTo>
                    <a:pt x="15476" y="4752"/>
                  </a:lnTo>
                  <a:lnTo>
                    <a:pt x="15414" y="5277"/>
                  </a:lnTo>
                  <a:lnTo>
                    <a:pt x="15372" y="5413"/>
                  </a:lnTo>
                  <a:lnTo>
                    <a:pt x="15303" y="5421"/>
                  </a:lnTo>
                  <a:lnTo>
                    <a:pt x="15154" y="5561"/>
                  </a:lnTo>
                  <a:lnTo>
                    <a:pt x="15089" y="5837"/>
                  </a:lnTo>
                  <a:lnTo>
                    <a:pt x="15099" y="5963"/>
                  </a:lnTo>
                  <a:lnTo>
                    <a:pt x="15208" y="6329"/>
                  </a:lnTo>
                  <a:lnTo>
                    <a:pt x="15219" y="6575"/>
                  </a:lnTo>
                  <a:lnTo>
                    <a:pt x="14817" y="6872"/>
                  </a:lnTo>
                  <a:lnTo>
                    <a:pt x="14492" y="7045"/>
                  </a:lnTo>
                  <a:lnTo>
                    <a:pt x="13927" y="7366"/>
                  </a:lnTo>
                  <a:lnTo>
                    <a:pt x="13600" y="7524"/>
                  </a:lnTo>
                  <a:lnTo>
                    <a:pt x="13520" y="7537"/>
                  </a:lnTo>
                  <a:lnTo>
                    <a:pt x="13420" y="7900"/>
                  </a:lnTo>
                  <a:lnTo>
                    <a:pt x="13412" y="8380"/>
                  </a:lnTo>
                  <a:lnTo>
                    <a:pt x="13502" y="8380"/>
                  </a:lnTo>
                  <a:lnTo>
                    <a:pt x="13581" y="7634"/>
                  </a:lnTo>
                  <a:lnTo>
                    <a:pt x="13663" y="7320"/>
                  </a:lnTo>
                  <a:lnTo>
                    <a:pt x="13816" y="6901"/>
                  </a:lnTo>
                  <a:lnTo>
                    <a:pt x="13812" y="6694"/>
                  </a:lnTo>
                  <a:lnTo>
                    <a:pt x="13883" y="6520"/>
                  </a:lnTo>
                  <a:lnTo>
                    <a:pt x="13860" y="6123"/>
                  </a:lnTo>
                  <a:lnTo>
                    <a:pt x="14000" y="5707"/>
                  </a:lnTo>
                  <a:lnTo>
                    <a:pt x="14086" y="5579"/>
                  </a:lnTo>
                  <a:lnTo>
                    <a:pt x="14170" y="5563"/>
                  </a:lnTo>
                  <a:lnTo>
                    <a:pt x="14323" y="5415"/>
                  </a:lnTo>
                  <a:lnTo>
                    <a:pt x="14572" y="5264"/>
                  </a:lnTo>
                  <a:lnTo>
                    <a:pt x="14639" y="5001"/>
                  </a:lnTo>
                  <a:lnTo>
                    <a:pt x="14547" y="4896"/>
                  </a:lnTo>
                  <a:lnTo>
                    <a:pt x="14526" y="4637"/>
                  </a:lnTo>
                  <a:lnTo>
                    <a:pt x="14612" y="4506"/>
                  </a:lnTo>
                  <a:lnTo>
                    <a:pt x="14683" y="4241"/>
                  </a:lnTo>
                  <a:lnTo>
                    <a:pt x="14842" y="4088"/>
                  </a:lnTo>
                  <a:lnTo>
                    <a:pt x="15074" y="3822"/>
                  </a:lnTo>
                  <a:lnTo>
                    <a:pt x="15236" y="3668"/>
                  </a:lnTo>
                  <a:lnTo>
                    <a:pt x="15227" y="3419"/>
                  </a:lnTo>
                  <a:lnTo>
                    <a:pt x="15192" y="3311"/>
                  </a:lnTo>
                  <a:lnTo>
                    <a:pt x="15166" y="3331"/>
                  </a:lnTo>
                  <a:lnTo>
                    <a:pt x="15166" y="3214"/>
                  </a:lnTo>
                  <a:lnTo>
                    <a:pt x="15095" y="2942"/>
                  </a:lnTo>
                  <a:lnTo>
                    <a:pt x="15229" y="2163"/>
                  </a:lnTo>
                  <a:lnTo>
                    <a:pt x="15403" y="1374"/>
                  </a:lnTo>
                  <a:lnTo>
                    <a:pt x="15552" y="1359"/>
                  </a:lnTo>
                  <a:lnTo>
                    <a:pt x="15694" y="1217"/>
                  </a:lnTo>
                  <a:lnTo>
                    <a:pt x="15933" y="1054"/>
                  </a:lnTo>
                  <a:lnTo>
                    <a:pt x="16090" y="913"/>
                  </a:lnTo>
                  <a:lnTo>
                    <a:pt x="16168" y="779"/>
                  </a:lnTo>
                  <a:lnTo>
                    <a:pt x="16243" y="644"/>
                  </a:lnTo>
                  <a:lnTo>
                    <a:pt x="16222" y="267"/>
                  </a:lnTo>
                  <a:lnTo>
                    <a:pt x="15981" y="1022"/>
                  </a:lnTo>
                  <a:lnTo>
                    <a:pt x="15897" y="1879"/>
                  </a:lnTo>
                  <a:lnTo>
                    <a:pt x="15816" y="1879"/>
                  </a:lnTo>
                  <a:lnTo>
                    <a:pt x="15566" y="1317"/>
                  </a:lnTo>
                  <a:lnTo>
                    <a:pt x="15497" y="1090"/>
                  </a:lnTo>
                  <a:lnTo>
                    <a:pt x="15428" y="1051"/>
                  </a:lnTo>
                  <a:lnTo>
                    <a:pt x="15267" y="1524"/>
                  </a:lnTo>
                  <a:lnTo>
                    <a:pt x="15196" y="1879"/>
                  </a:lnTo>
                  <a:lnTo>
                    <a:pt x="15114" y="1879"/>
                  </a:lnTo>
                  <a:lnTo>
                    <a:pt x="14808" y="2133"/>
                  </a:lnTo>
                  <a:lnTo>
                    <a:pt x="14737" y="2233"/>
                  </a:lnTo>
                  <a:lnTo>
                    <a:pt x="14741" y="2285"/>
                  </a:lnTo>
                  <a:lnTo>
                    <a:pt x="14369" y="3055"/>
                  </a:lnTo>
                  <a:lnTo>
                    <a:pt x="14291" y="3173"/>
                  </a:lnTo>
                  <a:lnTo>
                    <a:pt x="14237" y="3677"/>
                  </a:lnTo>
                  <a:lnTo>
                    <a:pt x="14168" y="3926"/>
                  </a:lnTo>
                  <a:lnTo>
                    <a:pt x="13872" y="4591"/>
                  </a:lnTo>
                  <a:lnTo>
                    <a:pt x="13715" y="4860"/>
                  </a:lnTo>
                  <a:lnTo>
                    <a:pt x="13569" y="5248"/>
                  </a:lnTo>
                  <a:lnTo>
                    <a:pt x="13345" y="5791"/>
                  </a:lnTo>
                  <a:lnTo>
                    <a:pt x="13106" y="6071"/>
                  </a:lnTo>
                  <a:lnTo>
                    <a:pt x="11426" y="7277"/>
                  </a:lnTo>
                  <a:lnTo>
                    <a:pt x="8988" y="8459"/>
                  </a:lnTo>
                  <a:lnTo>
                    <a:pt x="8415" y="8635"/>
                  </a:lnTo>
                  <a:lnTo>
                    <a:pt x="8410" y="8780"/>
                  </a:lnTo>
                  <a:lnTo>
                    <a:pt x="8733" y="8891"/>
                  </a:lnTo>
                  <a:lnTo>
                    <a:pt x="8733" y="9003"/>
                  </a:lnTo>
                  <a:lnTo>
                    <a:pt x="8595" y="9138"/>
                  </a:lnTo>
                  <a:lnTo>
                    <a:pt x="8402" y="9291"/>
                  </a:lnTo>
                  <a:lnTo>
                    <a:pt x="8134" y="9318"/>
                  </a:lnTo>
                  <a:lnTo>
                    <a:pt x="8023" y="9065"/>
                  </a:lnTo>
                  <a:lnTo>
                    <a:pt x="8092" y="8811"/>
                  </a:lnTo>
                  <a:lnTo>
                    <a:pt x="7916" y="8697"/>
                  </a:lnTo>
                  <a:lnTo>
                    <a:pt x="7841" y="8832"/>
                  </a:lnTo>
                  <a:lnTo>
                    <a:pt x="7684" y="8983"/>
                  </a:lnTo>
                  <a:lnTo>
                    <a:pt x="7594" y="9129"/>
                  </a:lnTo>
                  <a:lnTo>
                    <a:pt x="7617" y="9372"/>
                  </a:lnTo>
                  <a:lnTo>
                    <a:pt x="7797" y="9613"/>
                  </a:lnTo>
                  <a:lnTo>
                    <a:pt x="7885" y="9729"/>
                  </a:lnTo>
                  <a:lnTo>
                    <a:pt x="7889" y="9845"/>
                  </a:lnTo>
                  <a:lnTo>
                    <a:pt x="7814" y="9867"/>
                  </a:lnTo>
                  <a:lnTo>
                    <a:pt x="7657" y="10013"/>
                  </a:lnTo>
                  <a:lnTo>
                    <a:pt x="7332" y="10418"/>
                  </a:lnTo>
                  <a:lnTo>
                    <a:pt x="7267" y="10678"/>
                  </a:lnTo>
                  <a:lnTo>
                    <a:pt x="6528" y="10765"/>
                  </a:lnTo>
                  <a:lnTo>
                    <a:pt x="6352" y="10659"/>
                  </a:lnTo>
                  <a:lnTo>
                    <a:pt x="6262" y="10667"/>
                  </a:lnTo>
                  <a:lnTo>
                    <a:pt x="6025" y="10829"/>
                  </a:lnTo>
                  <a:lnTo>
                    <a:pt x="5866" y="10971"/>
                  </a:lnTo>
                  <a:lnTo>
                    <a:pt x="5707" y="11003"/>
                  </a:lnTo>
                  <a:lnTo>
                    <a:pt x="5338" y="10522"/>
                  </a:lnTo>
                  <a:lnTo>
                    <a:pt x="5261" y="10541"/>
                  </a:lnTo>
                  <a:lnTo>
                    <a:pt x="5190" y="10667"/>
                  </a:lnTo>
                  <a:lnTo>
                    <a:pt x="5301" y="11298"/>
                  </a:lnTo>
                  <a:lnTo>
                    <a:pt x="5395" y="11413"/>
                  </a:lnTo>
                  <a:lnTo>
                    <a:pt x="5476" y="11514"/>
                  </a:lnTo>
                  <a:lnTo>
                    <a:pt x="5403" y="11659"/>
                  </a:lnTo>
                  <a:lnTo>
                    <a:pt x="5328" y="11795"/>
                  </a:lnTo>
                  <a:lnTo>
                    <a:pt x="5164" y="11811"/>
                  </a:lnTo>
                  <a:lnTo>
                    <a:pt x="5169" y="11947"/>
                  </a:lnTo>
                  <a:lnTo>
                    <a:pt x="5267" y="12179"/>
                  </a:lnTo>
                  <a:lnTo>
                    <a:pt x="5183" y="12192"/>
                  </a:lnTo>
                  <a:lnTo>
                    <a:pt x="5014" y="12089"/>
                  </a:lnTo>
                  <a:lnTo>
                    <a:pt x="4915" y="11976"/>
                  </a:lnTo>
                  <a:lnTo>
                    <a:pt x="4999" y="11966"/>
                  </a:lnTo>
                  <a:lnTo>
                    <a:pt x="4963" y="11202"/>
                  </a:lnTo>
                  <a:lnTo>
                    <a:pt x="4880" y="11214"/>
                  </a:lnTo>
                  <a:lnTo>
                    <a:pt x="4783" y="11116"/>
                  </a:lnTo>
                  <a:lnTo>
                    <a:pt x="4444" y="11159"/>
                  </a:lnTo>
                  <a:lnTo>
                    <a:pt x="4444" y="11279"/>
                  </a:lnTo>
                  <a:lnTo>
                    <a:pt x="4482" y="11781"/>
                  </a:lnTo>
                  <a:lnTo>
                    <a:pt x="4641" y="12263"/>
                  </a:lnTo>
                  <a:lnTo>
                    <a:pt x="4794" y="11881"/>
                  </a:lnTo>
                  <a:lnTo>
                    <a:pt x="4785" y="11630"/>
                  </a:lnTo>
                  <a:lnTo>
                    <a:pt x="4702" y="11630"/>
                  </a:lnTo>
                  <a:lnTo>
                    <a:pt x="4524" y="11906"/>
                  </a:lnTo>
                  <a:lnTo>
                    <a:pt x="4446" y="12168"/>
                  </a:lnTo>
                  <a:lnTo>
                    <a:pt x="4366" y="12416"/>
                  </a:lnTo>
                  <a:lnTo>
                    <a:pt x="4457" y="12720"/>
                  </a:lnTo>
                  <a:lnTo>
                    <a:pt x="4381" y="12889"/>
                  </a:lnTo>
                  <a:lnTo>
                    <a:pt x="4297" y="12912"/>
                  </a:lnTo>
                  <a:lnTo>
                    <a:pt x="4126" y="12678"/>
                  </a:lnTo>
                  <a:lnTo>
                    <a:pt x="4092" y="12073"/>
                  </a:lnTo>
                  <a:lnTo>
                    <a:pt x="4015" y="12079"/>
                  </a:lnTo>
                  <a:lnTo>
                    <a:pt x="3523" y="12384"/>
                  </a:lnTo>
                  <a:lnTo>
                    <a:pt x="3208" y="12682"/>
                  </a:lnTo>
                  <a:lnTo>
                    <a:pt x="3055" y="12958"/>
                  </a:lnTo>
                  <a:lnTo>
                    <a:pt x="2913" y="13471"/>
                  </a:lnTo>
                  <a:lnTo>
                    <a:pt x="3041" y="14220"/>
                  </a:lnTo>
                  <a:lnTo>
                    <a:pt x="3047" y="14336"/>
                  </a:lnTo>
                  <a:lnTo>
                    <a:pt x="2961" y="14344"/>
                  </a:lnTo>
                  <a:lnTo>
                    <a:pt x="2442" y="13906"/>
                  </a:lnTo>
                  <a:lnTo>
                    <a:pt x="2356" y="13915"/>
                  </a:lnTo>
                  <a:lnTo>
                    <a:pt x="2408" y="14039"/>
                  </a:lnTo>
                  <a:lnTo>
                    <a:pt x="2299" y="14436"/>
                  </a:lnTo>
                  <a:lnTo>
                    <a:pt x="2299" y="14561"/>
                  </a:lnTo>
                  <a:lnTo>
                    <a:pt x="2346" y="14680"/>
                  </a:lnTo>
                  <a:lnTo>
                    <a:pt x="2404" y="14536"/>
                  </a:lnTo>
                  <a:lnTo>
                    <a:pt x="2299" y="14641"/>
                  </a:lnTo>
                  <a:lnTo>
                    <a:pt x="2299" y="14764"/>
                  </a:lnTo>
                  <a:lnTo>
                    <a:pt x="2572" y="14999"/>
                  </a:lnTo>
                  <a:lnTo>
                    <a:pt x="2672" y="15247"/>
                  </a:lnTo>
                  <a:lnTo>
                    <a:pt x="2643" y="15390"/>
                  </a:lnTo>
                  <a:lnTo>
                    <a:pt x="2580" y="15404"/>
                  </a:lnTo>
                  <a:lnTo>
                    <a:pt x="2237" y="15060"/>
                  </a:lnTo>
                  <a:lnTo>
                    <a:pt x="2077" y="15090"/>
                  </a:lnTo>
                  <a:lnTo>
                    <a:pt x="2291" y="15814"/>
                  </a:lnTo>
                  <a:lnTo>
                    <a:pt x="2214" y="15950"/>
                  </a:lnTo>
                  <a:lnTo>
                    <a:pt x="2134" y="16094"/>
                  </a:lnTo>
                  <a:lnTo>
                    <a:pt x="2044" y="15975"/>
                  </a:lnTo>
                  <a:lnTo>
                    <a:pt x="1707" y="15885"/>
                  </a:lnTo>
                  <a:lnTo>
                    <a:pt x="1539" y="15910"/>
                  </a:lnTo>
                  <a:lnTo>
                    <a:pt x="1464" y="16047"/>
                  </a:lnTo>
                  <a:lnTo>
                    <a:pt x="1215" y="16074"/>
                  </a:lnTo>
                  <a:lnTo>
                    <a:pt x="1068" y="16350"/>
                  </a:lnTo>
                  <a:lnTo>
                    <a:pt x="1079" y="16596"/>
                  </a:lnTo>
                  <a:lnTo>
                    <a:pt x="756" y="16893"/>
                  </a:lnTo>
                  <a:lnTo>
                    <a:pt x="672" y="16898"/>
                  </a:lnTo>
                  <a:lnTo>
                    <a:pt x="607" y="17148"/>
                  </a:lnTo>
                  <a:lnTo>
                    <a:pt x="465" y="17550"/>
                  </a:lnTo>
                  <a:lnTo>
                    <a:pt x="434" y="18564"/>
                  </a:lnTo>
                  <a:lnTo>
                    <a:pt x="352" y="18705"/>
                  </a:lnTo>
                  <a:lnTo>
                    <a:pt x="287" y="19088"/>
                  </a:lnTo>
                  <a:lnTo>
                    <a:pt x="73" y="19619"/>
                  </a:lnTo>
                  <a:lnTo>
                    <a:pt x="0" y="19753"/>
                  </a:lnTo>
                  <a:lnTo>
                    <a:pt x="13" y="20253"/>
                  </a:lnTo>
                  <a:lnTo>
                    <a:pt x="138" y="20999"/>
                  </a:lnTo>
                  <a:lnTo>
                    <a:pt x="406" y="21244"/>
                  </a:lnTo>
                  <a:lnTo>
                    <a:pt x="507" y="21381"/>
                  </a:lnTo>
                  <a:lnTo>
                    <a:pt x="584" y="21381"/>
                  </a:lnTo>
                  <a:lnTo>
                    <a:pt x="672" y="21600"/>
                  </a:lnTo>
                  <a:lnTo>
                    <a:pt x="838" y="21500"/>
                  </a:lnTo>
                  <a:lnTo>
                    <a:pt x="1160" y="21359"/>
                  </a:lnTo>
                  <a:lnTo>
                    <a:pt x="1326" y="21233"/>
                  </a:lnTo>
                  <a:lnTo>
                    <a:pt x="1397" y="21097"/>
                  </a:lnTo>
                  <a:lnTo>
                    <a:pt x="1464" y="20840"/>
                  </a:lnTo>
                  <a:lnTo>
                    <a:pt x="1453" y="20580"/>
                  </a:lnTo>
                  <a:lnTo>
                    <a:pt x="1527" y="20451"/>
                  </a:lnTo>
                  <a:lnTo>
                    <a:pt x="1606" y="20440"/>
                  </a:lnTo>
                  <a:lnTo>
                    <a:pt x="1688" y="20295"/>
                  </a:lnTo>
                  <a:lnTo>
                    <a:pt x="1677" y="20192"/>
                  </a:lnTo>
                  <a:lnTo>
                    <a:pt x="1592" y="20064"/>
                  </a:lnTo>
                  <a:lnTo>
                    <a:pt x="1347" y="20224"/>
                  </a:lnTo>
                  <a:lnTo>
                    <a:pt x="1261" y="20110"/>
                  </a:lnTo>
                  <a:lnTo>
                    <a:pt x="1969" y="19261"/>
                  </a:lnTo>
                  <a:lnTo>
                    <a:pt x="2886" y="19284"/>
                  </a:lnTo>
                  <a:lnTo>
                    <a:pt x="2991" y="19772"/>
                  </a:lnTo>
                  <a:lnTo>
                    <a:pt x="2834" y="19924"/>
                  </a:lnTo>
                  <a:lnTo>
                    <a:pt x="2503" y="20094"/>
                  </a:lnTo>
                  <a:lnTo>
                    <a:pt x="2356" y="20354"/>
                  </a:lnTo>
                  <a:lnTo>
                    <a:pt x="2366" y="20494"/>
                  </a:lnTo>
                  <a:lnTo>
                    <a:pt x="2207" y="20757"/>
                  </a:lnTo>
                  <a:lnTo>
                    <a:pt x="2224" y="20999"/>
                  </a:lnTo>
                  <a:lnTo>
                    <a:pt x="2467" y="20849"/>
                  </a:lnTo>
                  <a:lnTo>
                    <a:pt x="2618" y="20706"/>
                  </a:lnTo>
                  <a:lnTo>
                    <a:pt x="3171" y="20000"/>
                  </a:lnTo>
                  <a:lnTo>
                    <a:pt x="3261" y="20121"/>
                  </a:lnTo>
                  <a:lnTo>
                    <a:pt x="3830" y="19924"/>
                  </a:lnTo>
                  <a:lnTo>
                    <a:pt x="4327" y="19743"/>
                  </a:lnTo>
                  <a:lnTo>
                    <a:pt x="4729" y="19567"/>
                  </a:lnTo>
                  <a:lnTo>
                    <a:pt x="4972" y="19413"/>
                  </a:lnTo>
                  <a:lnTo>
                    <a:pt x="4963" y="19284"/>
                  </a:lnTo>
                  <a:lnTo>
                    <a:pt x="5047" y="19270"/>
                  </a:lnTo>
                  <a:lnTo>
                    <a:pt x="5035" y="19026"/>
                  </a:lnTo>
                  <a:lnTo>
                    <a:pt x="4869" y="19045"/>
                  </a:lnTo>
                  <a:lnTo>
                    <a:pt x="4390" y="19351"/>
                  </a:lnTo>
                  <a:lnTo>
                    <a:pt x="3979" y="19535"/>
                  </a:lnTo>
                  <a:lnTo>
                    <a:pt x="3644" y="19567"/>
                  </a:lnTo>
                  <a:lnTo>
                    <a:pt x="3556" y="19456"/>
                  </a:lnTo>
                  <a:lnTo>
                    <a:pt x="3627" y="19315"/>
                  </a:lnTo>
                  <a:lnTo>
                    <a:pt x="3707" y="19054"/>
                  </a:lnTo>
                  <a:lnTo>
                    <a:pt x="3864" y="18904"/>
                  </a:lnTo>
                  <a:lnTo>
                    <a:pt x="4197" y="18875"/>
                  </a:lnTo>
                  <a:lnTo>
                    <a:pt x="4679" y="18443"/>
                  </a:lnTo>
                  <a:lnTo>
                    <a:pt x="4911" y="18162"/>
                  </a:lnTo>
                  <a:lnTo>
                    <a:pt x="4903" y="18034"/>
                  </a:lnTo>
                  <a:lnTo>
                    <a:pt x="4978" y="17899"/>
                  </a:lnTo>
                  <a:lnTo>
                    <a:pt x="5053" y="17758"/>
                  </a:lnTo>
                  <a:lnTo>
                    <a:pt x="5629" y="17577"/>
                  </a:lnTo>
                  <a:lnTo>
                    <a:pt x="6107" y="17255"/>
                  </a:lnTo>
                  <a:lnTo>
                    <a:pt x="6593" y="16944"/>
                  </a:lnTo>
                  <a:lnTo>
                    <a:pt x="6829" y="16675"/>
                  </a:lnTo>
                  <a:lnTo>
                    <a:pt x="6974" y="16272"/>
                  </a:lnTo>
                  <a:lnTo>
                    <a:pt x="7288" y="15982"/>
                  </a:lnTo>
                  <a:lnTo>
                    <a:pt x="7523" y="15572"/>
                  </a:lnTo>
                  <a:lnTo>
                    <a:pt x="7768" y="15420"/>
                  </a:lnTo>
                  <a:lnTo>
                    <a:pt x="7929" y="15287"/>
                  </a:lnTo>
                  <a:lnTo>
                    <a:pt x="7994" y="15015"/>
                  </a:lnTo>
                  <a:lnTo>
                    <a:pt x="8057" y="14633"/>
                  </a:lnTo>
                  <a:lnTo>
                    <a:pt x="8138" y="14617"/>
                  </a:lnTo>
                  <a:lnTo>
                    <a:pt x="8555" y="14696"/>
                  </a:lnTo>
                  <a:lnTo>
                    <a:pt x="8974" y="14650"/>
                  </a:lnTo>
                  <a:lnTo>
                    <a:pt x="9049" y="14515"/>
                  </a:lnTo>
                  <a:lnTo>
                    <a:pt x="9030" y="14136"/>
                  </a:lnTo>
                  <a:lnTo>
                    <a:pt x="8942" y="14141"/>
                  </a:lnTo>
                  <a:lnTo>
                    <a:pt x="8852" y="14025"/>
                  </a:lnTo>
                  <a:lnTo>
                    <a:pt x="8775" y="13906"/>
                  </a:lnTo>
                  <a:lnTo>
                    <a:pt x="8848" y="13773"/>
                  </a:lnTo>
                  <a:lnTo>
                    <a:pt x="9104" y="13863"/>
                  </a:lnTo>
                  <a:lnTo>
                    <a:pt x="9437" y="13952"/>
                  </a:lnTo>
                  <a:lnTo>
                    <a:pt x="9690" y="13934"/>
                  </a:lnTo>
                  <a:lnTo>
                    <a:pt x="9755" y="13665"/>
                  </a:lnTo>
                  <a:lnTo>
                    <a:pt x="9918" y="13646"/>
                  </a:lnTo>
                  <a:lnTo>
                    <a:pt x="10073" y="13381"/>
                  </a:lnTo>
                  <a:lnTo>
                    <a:pt x="10136" y="12998"/>
                  </a:lnTo>
                  <a:lnTo>
                    <a:pt x="10381" y="12958"/>
                  </a:lnTo>
                  <a:lnTo>
                    <a:pt x="10710" y="12797"/>
                  </a:lnTo>
                  <a:lnTo>
                    <a:pt x="10951" y="12765"/>
                  </a:lnTo>
                  <a:lnTo>
                    <a:pt x="11035" y="12633"/>
                  </a:lnTo>
                  <a:lnTo>
                    <a:pt x="11016" y="12252"/>
                  </a:lnTo>
                  <a:lnTo>
                    <a:pt x="11099" y="12244"/>
                  </a:lnTo>
                  <a:lnTo>
                    <a:pt x="11087" y="12119"/>
                  </a:lnTo>
                  <a:lnTo>
                    <a:pt x="11336" y="11966"/>
                  </a:lnTo>
                  <a:lnTo>
                    <a:pt x="11409" y="11824"/>
                  </a:lnTo>
                  <a:lnTo>
                    <a:pt x="11497" y="11947"/>
                  </a:lnTo>
                  <a:lnTo>
                    <a:pt x="11587" y="12057"/>
                  </a:lnTo>
                  <a:lnTo>
                    <a:pt x="11606" y="12305"/>
                  </a:lnTo>
                  <a:lnTo>
                    <a:pt x="11684" y="12293"/>
                  </a:lnTo>
                  <a:lnTo>
                    <a:pt x="11927" y="12019"/>
                  </a:lnTo>
                  <a:lnTo>
                    <a:pt x="12006" y="11876"/>
                  </a:lnTo>
                  <a:lnTo>
                    <a:pt x="12463" y="11625"/>
                  </a:lnTo>
                  <a:lnTo>
                    <a:pt x="13022" y="11473"/>
                  </a:lnTo>
                  <a:lnTo>
                    <a:pt x="13022" y="11354"/>
                  </a:lnTo>
                  <a:lnTo>
                    <a:pt x="12360" y="11125"/>
                  </a:lnTo>
                  <a:lnTo>
                    <a:pt x="12153" y="11006"/>
                  </a:lnTo>
                  <a:lnTo>
                    <a:pt x="12218" y="10983"/>
                  </a:lnTo>
                  <a:lnTo>
                    <a:pt x="12337" y="11087"/>
                  </a:lnTo>
                  <a:lnTo>
                    <a:pt x="12400" y="11081"/>
                  </a:lnTo>
                  <a:lnTo>
                    <a:pt x="12545" y="10940"/>
                  </a:lnTo>
                  <a:lnTo>
                    <a:pt x="12693" y="10786"/>
                  </a:lnTo>
                  <a:lnTo>
                    <a:pt x="12775" y="10778"/>
                  </a:lnTo>
                  <a:lnTo>
                    <a:pt x="12762" y="10522"/>
                  </a:lnTo>
                  <a:lnTo>
                    <a:pt x="12838" y="10276"/>
                  </a:lnTo>
                  <a:lnTo>
                    <a:pt x="12813" y="10022"/>
                  </a:lnTo>
                  <a:lnTo>
                    <a:pt x="12901" y="10013"/>
                  </a:lnTo>
                  <a:lnTo>
                    <a:pt x="12991" y="10130"/>
                  </a:lnTo>
                  <a:lnTo>
                    <a:pt x="13160" y="10227"/>
                  </a:lnTo>
                  <a:lnTo>
                    <a:pt x="13240" y="10213"/>
                  </a:lnTo>
                  <a:lnTo>
                    <a:pt x="13330" y="10084"/>
                  </a:lnTo>
                  <a:lnTo>
                    <a:pt x="13386" y="9826"/>
                  </a:lnTo>
                  <a:lnTo>
                    <a:pt x="13468" y="9681"/>
                  </a:lnTo>
                  <a:lnTo>
                    <a:pt x="13715" y="9648"/>
                  </a:lnTo>
                  <a:lnTo>
                    <a:pt x="13801" y="9772"/>
                  </a:lnTo>
                  <a:lnTo>
                    <a:pt x="13812" y="9899"/>
                  </a:lnTo>
                  <a:lnTo>
                    <a:pt x="13724" y="9910"/>
                  </a:lnTo>
                  <a:lnTo>
                    <a:pt x="13569" y="10059"/>
                  </a:lnTo>
                  <a:lnTo>
                    <a:pt x="12947" y="11019"/>
                  </a:lnTo>
                  <a:lnTo>
                    <a:pt x="12882" y="11156"/>
                  </a:lnTo>
                  <a:lnTo>
                    <a:pt x="12955" y="11140"/>
                  </a:lnTo>
                  <a:lnTo>
                    <a:pt x="13426" y="10571"/>
                  </a:lnTo>
                  <a:lnTo>
                    <a:pt x="13742" y="10279"/>
                  </a:lnTo>
                  <a:lnTo>
                    <a:pt x="14057" y="9884"/>
                  </a:lnTo>
                  <a:lnTo>
                    <a:pt x="14377" y="9587"/>
                  </a:lnTo>
                  <a:lnTo>
                    <a:pt x="14764" y="9026"/>
                  </a:lnTo>
                  <a:lnTo>
                    <a:pt x="14999" y="8751"/>
                  </a:lnTo>
                  <a:lnTo>
                    <a:pt x="15154" y="8610"/>
                  </a:lnTo>
                  <a:lnTo>
                    <a:pt x="15236" y="8459"/>
                  </a:lnTo>
                  <a:lnTo>
                    <a:pt x="15231" y="8340"/>
                  </a:lnTo>
                  <a:lnTo>
                    <a:pt x="15133" y="8226"/>
                  </a:lnTo>
                  <a:lnTo>
                    <a:pt x="15043" y="7983"/>
                  </a:lnTo>
                  <a:lnTo>
                    <a:pt x="14949" y="7753"/>
                  </a:lnTo>
                  <a:lnTo>
                    <a:pt x="14938" y="7491"/>
                  </a:lnTo>
                  <a:lnTo>
                    <a:pt x="15007" y="7366"/>
                  </a:lnTo>
                  <a:lnTo>
                    <a:pt x="15175" y="7342"/>
                  </a:lnTo>
                  <a:lnTo>
                    <a:pt x="15418" y="7180"/>
                  </a:lnTo>
                  <a:lnTo>
                    <a:pt x="15506" y="7294"/>
                  </a:lnTo>
                  <a:lnTo>
                    <a:pt x="15587" y="7283"/>
                  </a:lnTo>
                  <a:lnTo>
                    <a:pt x="15602" y="7418"/>
                  </a:lnTo>
                  <a:lnTo>
                    <a:pt x="15514" y="7542"/>
                  </a:lnTo>
                  <a:lnTo>
                    <a:pt x="15449" y="7685"/>
                  </a:lnTo>
                  <a:lnTo>
                    <a:pt x="15374" y="7948"/>
                  </a:lnTo>
                  <a:lnTo>
                    <a:pt x="15384" y="8062"/>
                  </a:lnTo>
                  <a:lnTo>
                    <a:pt x="15464" y="8054"/>
                  </a:lnTo>
                  <a:lnTo>
                    <a:pt x="15623" y="7919"/>
                  </a:lnTo>
                  <a:lnTo>
                    <a:pt x="15776" y="7642"/>
                  </a:lnTo>
                  <a:lnTo>
                    <a:pt x="16021" y="7491"/>
                  </a:lnTo>
                  <a:lnTo>
                    <a:pt x="16402" y="6816"/>
                  </a:lnTo>
                  <a:lnTo>
                    <a:pt x="16861" y="6128"/>
                  </a:lnTo>
                  <a:lnTo>
                    <a:pt x="16947" y="5994"/>
                  </a:lnTo>
                  <a:lnTo>
                    <a:pt x="17097" y="5840"/>
                  </a:lnTo>
                  <a:lnTo>
                    <a:pt x="17401" y="5298"/>
                  </a:lnTo>
                  <a:lnTo>
                    <a:pt x="17858" y="4488"/>
                  </a:lnTo>
                  <a:lnTo>
                    <a:pt x="18247" y="3939"/>
                  </a:lnTo>
                  <a:lnTo>
                    <a:pt x="18641" y="3509"/>
                  </a:lnTo>
                  <a:lnTo>
                    <a:pt x="18957" y="3104"/>
                  </a:lnTo>
                  <a:lnTo>
                    <a:pt x="19499" y="2282"/>
                  </a:lnTo>
                  <a:lnTo>
                    <a:pt x="19807" y="1863"/>
                  </a:lnTo>
                  <a:lnTo>
                    <a:pt x="20117" y="1452"/>
                  </a:lnTo>
                  <a:lnTo>
                    <a:pt x="20415" y="779"/>
                  </a:lnTo>
                  <a:lnTo>
                    <a:pt x="21007" y="509"/>
                  </a:lnTo>
                  <a:lnTo>
                    <a:pt x="21600" y="135"/>
                  </a:lnTo>
                  <a:lnTo>
                    <a:pt x="21600" y="0"/>
                  </a:lnTo>
                  <a:cubicBezTo>
                    <a:pt x="21600" y="0"/>
                    <a:pt x="20574" y="71"/>
                    <a:pt x="20574" y="71"/>
                  </a:cubicBezTo>
                  <a:close/>
                  <a:moveTo>
                    <a:pt x="20574" y="71"/>
                  </a:moveTo>
                </a:path>
              </a:pathLst>
            </a:custGeom>
            <a:grpFill/>
            <a:ln w="12700" cap="flat">
              <a:noFill/>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 name="AutoShape 101"/>
            <p:cNvSpPr>
              <a:spLocks/>
            </p:cNvSpPr>
            <p:nvPr/>
          </p:nvSpPr>
          <p:spPr bwMode="auto">
            <a:xfrm>
              <a:off x="5512664" y="3973328"/>
              <a:ext cx="1473605" cy="852673"/>
            </a:xfrm>
            <a:custGeom>
              <a:avLst/>
              <a:gdLst/>
              <a:ahLst/>
              <a:cxnLst/>
              <a:rect l="0" t="0" r="r" b="b"/>
              <a:pathLst>
                <a:path w="21585" h="21600">
                  <a:moveTo>
                    <a:pt x="21030" y="20280"/>
                  </a:moveTo>
                  <a:cubicBezTo>
                    <a:pt x="21039" y="20171"/>
                    <a:pt x="21026" y="19843"/>
                    <a:pt x="21018" y="19716"/>
                  </a:cubicBezTo>
                  <a:cubicBezTo>
                    <a:pt x="21010" y="19590"/>
                    <a:pt x="20987" y="19840"/>
                    <a:pt x="20987" y="19938"/>
                  </a:cubicBezTo>
                  <a:cubicBezTo>
                    <a:pt x="20987" y="20034"/>
                    <a:pt x="20937" y="20019"/>
                    <a:pt x="20946" y="19959"/>
                  </a:cubicBezTo>
                  <a:cubicBezTo>
                    <a:pt x="20955" y="19901"/>
                    <a:pt x="20937" y="19795"/>
                    <a:pt x="20918" y="19752"/>
                  </a:cubicBezTo>
                  <a:cubicBezTo>
                    <a:pt x="20899" y="19710"/>
                    <a:pt x="20890" y="19627"/>
                    <a:pt x="20888" y="19540"/>
                  </a:cubicBezTo>
                  <a:cubicBezTo>
                    <a:pt x="20886" y="19453"/>
                    <a:pt x="20984" y="19465"/>
                    <a:pt x="20985" y="19490"/>
                  </a:cubicBezTo>
                  <a:cubicBezTo>
                    <a:pt x="20985" y="19513"/>
                    <a:pt x="21003" y="19616"/>
                    <a:pt x="21016" y="19576"/>
                  </a:cubicBezTo>
                  <a:cubicBezTo>
                    <a:pt x="21066" y="19304"/>
                    <a:pt x="21020" y="18839"/>
                    <a:pt x="21009" y="18686"/>
                  </a:cubicBezTo>
                  <a:cubicBezTo>
                    <a:pt x="20997" y="18531"/>
                    <a:pt x="21051" y="18735"/>
                    <a:pt x="21073" y="18675"/>
                  </a:cubicBezTo>
                  <a:cubicBezTo>
                    <a:pt x="21096" y="18615"/>
                    <a:pt x="21086" y="18548"/>
                    <a:pt x="21027" y="18455"/>
                  </a:cubicBezTo>
                  <a:cubicBezTo>
                    <a:pt x="20968" y="18361"/>
                    <a:pt x="21007" y="18120"/>
                    <a:pt x="21022" y="18076"/>
                  </a:cubicBezTo>
                  <a:cubicBezTo>
                    <a:pt x="21036" y="18031"/>
                    <a:pt x="21049" y="17965"/>
                    <a:pt x="21017" y="17914"/>
                  </a:cubicBezTo>
                  <a:cubicBezTo>
                    <a:pt x="20972" y="17817"/>
                    <a:pt x="21007" y="17661"/>
                    <a:pt x="21003" y="17631"/>
                  </a:cubicBezTo>
                  <a:cubicBezTo>
                    <a:pt x="20998" y="17601"/>
                    <a:pt x="20933" y="17606"/>
                    <a:pt x="20969" y="17517"/>
                  </a:cubicBezTo>
                  <a:cubicBezTo>
                    <a:pt x="21006" y="17427"/>
                    <a:pt x="21083" y="17559"/>
                    <a:pt x="21100" y="17625"/>
                  </a:cubicBezTo>
                  <a:cubicBezTo>
                    <a:pt x="21117" y="17691"/>
                    <a:pt x="21156" y="17708"/>
                    <a:pt x="21204" y="17618"/>
                  </a:cubicBezTo>
                  <a:cubicBezTo>
                    <a:pt x="21252" y="17476"/>
                    <a:pt x="21196" y="17399"/>
                    <a:pt x="21139" y="17299"/>
                  </a:cubicBezTo>
                  <a:cubicBezTo>
                    <a:pt x="21113" y="17179"/>
                    <a:pt x="21260" y="17308"/>
                    <a:pt x="21299" y="17348"/>
                  </a:cubicBezTo>
                  <a:cubicBezTo>
                    <a:pt x="21339" y="17390"/>
                    <a:pt x="21329" y="17442"/>
                    <a:pt x="21291" y="17510"/>
                  </a:cubicBezTo>
                  <a:cubicBezTo>
                    <a:pt x="21312" y="17582"/>
                    <a:pt x="21329" y="17653"/>
                    <a:pt x="21293" y="17743"/>
                  </a:cubicBezTo>
                  <a:cubicBezTo>
                    <a:pt x="21256" y="17834"/>
                    <a:pt x="21318" y="17858"/>
                    <a:pt x="21318" y="17858"/>
                  </a:cubicBezTo>
                  <a:cubicBezTo>
                    <a:pt x="21318" y="17858"/>
                    <a:pt x="21441" y="17252"/>
                    <a:pt x="21541" y="16822"/>
                  </a:cubicBezTo>
                  <a:cubicBezTo>
                    <a:pt x="21600" y="16497"/>
                    <a:pt x="21586" y="16043"/>
                    <a:pt x="21576" y="15863"/>
                  </a:cubicBezTo>
                  <a:lnTo>
                    <a:pt x="21560" y="15875"/>
                  </a:lnTo>
                  <a:lnTo>
                    <a:pt x="21538" y="15852"/>
                  </a:lnTo>
                  <a:lnTo>
                    <a:pt x="21459" y="15875"/>
                  </a:lnTo>
                  <a:lnTo>
                    <a:pt x="21438" y="15879"/>
                  </a:lnTo>
                  <a:lnTo>
                    <a:pt x="21426" y="15918"/>
                  </a:lnTo>
                  <a:lnTo>
                    <a:pt x="21382" y="15911"/>
                  </a:lnTo>
                  <a:lnTo>
                    <a:pt x="21376" y="15937"/>
                  </a:lnTo>
                  <a:lnTo>
                    <a:pt x="21354" y="15940"/>
                  </a:lnTo>
                  <a:lnTo>
                    <a:pt x="21342" y="15968"/>
                  </a:lnTo>
                  <a:lnTo>
                    <a:pt x="21360" y="16053"/>
                  </a:lnTo>
                  <a:lnTo>
                    <a:pt x="21353" y="16080"/>
                  </a:lnTo>
                  <a:lnTo>
                    <a:pt x="21355" y="16105"/>
                  </a:lnTo>
                  <a:lnTo>
                    <a:pt x="21342" y="16131"/>
                  </a:lnTo>
                  <a:lnTo>
                    <a:pt x="21320" y="16135"/>
                  </a:lnTo>
                  <a:lnTo>
                    <a:pt x="21305" y="16123"/>
                  </a:lnTo>
                  <a:lnTo>
                    <a:pt x="21291" y="16126"/>
                  </a:lnTo>
                  <a:lnTo>
                    <a:pt x="21254" y="16105"/>
                  </a:lnTo>
                  <a:lnTo>
                    <a:pt x="21230" y="16070"/>
                  </a:lnTo>
                  <a:lnTo>
                    <a:pt x="21172" y="16041"/>
                  </a:lnTo>
                  <a:lnTo>
                    <a:pt x="21132" y="15934"/>
                  </a:lnTo>
                  <a:lnTo>
                    <a:pt x="21115" y="15910"/>
                  </a:lnTo>
                  <a:lnTo>
                    <a:pt x="21072" y="15903"/>
                  </a:lnTo>
                  <a:lnTo>
                    <a:pt x="21040" y="15832"/>
                  </a:lnTo>
                  <a:lnTo>
                    <a:pt x="21039" y="15821"/>
                  </a:lnTo>
                  <a:lnTo>
                    <a:pt x="21024" y="15797"/>
                  </a:lnTo>
                  <a:lnTo>
                    <a:pt x="21017" y="15785"/>
                  </a:lnTo>
                  <a:lnTo>
                    <a:pt x="20902" y="15775"/>
                  </a:lnTo>
                  <a:lnTo>
                    <a:pt x="20886" y="15764"/>
                  </a:lnTo>
                  <a:lnTo>
                    <a:pt x="20879" y="15766"/>
                  </a:lnTo>
                  <a:lnTo>
                    <a:pt x="20849" y="15745"/>
                  </a:lnTo>
                  <a:lnTo>
                    <a:pt x="20835" y="15734"/>
                  </a:lnTo>
                  <a:lnTo>
                    <a:pt x="20777" y="15716"/>
                  </a:lnTo>
                  <a:lnTo>
                    <a:pt x="20583" y="15743"/>
                  </a:lnTo>
                  <a:lnTo>
                    <a:pt x="20577" y="15770"/>
                  </a:lnTo>
                  <a:lnTo>
                    <a:pt x="20543" y="15801"/>
                  </a:lnTo>
                  <a:lnTo>
                    <a:pt x="20512" y="15767"/>
                  </a:lnTo>
                  <a:lnTo>
                    <a:pt x="20468" y="15735"/>
                  </a:lnTo>
                  <a:lnTo>
                    <a:pt x="20454" y="15737"/>
                  </a:lnTo>
                  <a:lnTo>
                    <a:pt x="20417" y="15729"/>
                  </a:lnTo>
                  <a:lnTo>
                    <a:pt x="20411" y="15742"/>
                  </a:lnTo>
                  <a:lnTo>
                    <a:pt x="20390" y="15745"/>
                  </a:lnTo>
                  <a:lnTo>
                    <a:pt x="20294" y="15682"/>
                  </a:lnTo>
                  <a:lnTo>
                    <a:pt x="20271" y="15674"/>
                  </a:lnTo>
                  <a:lnTo>
                    <a:pt x="20250" y="15664"/>
                  </a:lnTo>
                  <a:lnTo>
                    <a:pt x="20225" y="15604"/>
                  </a:lnTo>
                  <a:lnTo>
                    <a:pt x="20195" y="15570"/>
                  </a:lnTo>
                  <a:lnTo>
                    <a:pt x="20180" y="15572"/>
                  </a:lnTo>
                  <a:lnTo>
                    <a:pt x="20111" y="15481"/>
                  </a:lnTo>
                  <a:lnTo>
                    <a:pt x="20096" y="15470"/>
                  </a:lnTo>
                  <a:lnTo>
                    <a:pt x="20061" y="15482"/>
                  </a:lnTo>
                  <a:lnTo>
                    <a:pt x="19979" y="15423"/>
                  </a:lnTo>
                  <a:lnTo>
                    <a:pt x="19972" y="15423"/>
                  </a:lnTo>
                  <a:lnTo>
                    <a:pt x="19935" y="15410"/>
                  </a:lnTo>
                  <a:lnTo>
                    <a:pt x="19913" y="15398"/>
                  </a:lnTo>
                  <a:lnTo>
                    <a:pt x="19842" y="15418"/>
                  </a:lnTo>
                  <a:lnTo>
                    <a:pt x="19790" y="15349"/>
                  </a:lnTo>
                  <a:lnTo>
                    <a:pt x="19774" y="15326"/>
                  </a:lnTo>
                  <a:lnTo>
                    <a:pt x="19743" y="15293"/>
                  </a:lnTo>
                  <a:lnTo>
                    <a:pt x="19728" y="15255"/>
                  </a:lnTo>
                  <a:lnTo>
                    <a:pt x="19698" y="15222"/>
                  </a:lnTo>
                  <a:lnTo>
                    <a:pt x="19666" y="15164"/>
                  </a:lnTo>
                  <a:lnTo>
                    <a:pt x="19573" y="15177"/>
                  </a:lnTo>
                  <a:lnTo>
                    <a:pt x="19542" y="15144"/>
                  </a:lnTo>
                  <a:lnTo>
                    <a:pt x="19513" y="15134"/>
                  </a:lnTo>
                  <a:lnTo>
                    <a:pt x="19469" y="15103"/>
                  </a:lnTo>
                  <a:lnTo>
                    <a:pt x="19390" y="15100"/>
                  </a:lnTo>
                  <a:lnTo>
                    <a:pt x="19345" y="15068"/>
                  </a:lnTo>
                  <a:lnTo>
                    <a:pt x="19336" y="15020"/>
                  </a:lnTo>
                  <a:lnTo>
                    <a:pt x="19332" y="14931"/>
                  </a:lnTo>
                  <a:lnTo>
                    <a:pt x="19299" y="14847"/>
                  </a:lnTo>
                  <a:lnTo>
                    <a:pt x="19268" y="14802"/>
                  </a:lnTo>
                  <a:lnTo>
                    <a:pt x="19265" y="14726"/>
                  </a:lnTo>
                  <a:lnTo>
                    <a:pt x="19256" y="14677"/>
                  </a:lnTo>
                  <a:lnTo>
                    <a:pt x="19246" y="14628"/>
                  </a:lnTo>
                  <a:lnTo>
                    <a:pt x="19237" y="14566"/>
                  </a:lnTo>
                  <a:lnTo>
                    <a:pt x="19216" y="14430"/>
                  </a:lnTo>
                  <a:lnTo>
                    <a:pt x="19207" y="14393"/>
                  </a:lnTo>
                  <a:lnTo>
                    <a:pt x="19205" y="14355"/>
                  </a:lnTo>
                  <a:lnTo>
                    <a:pt x="19188" y="14283"/>
                  </a:lnTo>
                  <a:lnTo>
                    <a:pt x="19180" y="14270"/>
                  </a:lnTo>
                  <a:lnTo>
                    <a:pt x="19171" y="14221"/>
                  </a:lnTo>
                  <a:lnTo>
                    <a:pt x="19138" y="14149"/>
                  </a:lnTo>
                  <a:lnTo>
                    <a:pt x="19122" y="14123"/>
                  </a:lnTo>
                  <a:lnTo>
                    <a:pt x="19130" y="14123"/>
                  </a:lnTo>
                  <a:lnTo>
                    <a:pt x="19091" y="14054"/>
                  </a:lnTo>
                  <a:lnTo>
                    <a:pt x="19045" y="13991"/>
                  </a:lnTo>
                  <a:lnTo>
                    <a:pt x="19000" y="13945"/>
                  </a:lnTo>
                  <a:lnTo>
                    <a:pt x="18975" y="13871"/>
                  </a:lnTo>
                  <a:lnTo>
                    <a:pt x="18943" y="13799"/>
                  </a:lnTo>
                  <a:lnTo>
                    <a:pt x="18920" y="13764"/>
                  </a:lnTo>
                  <a:lnTo>
                    <a:pt x="18909" y="13677"/>
                  </a:lnTo>
                  <a:lnTo>
                    <a:pt x="18927" y="13611"/>
                  </a:lnTo>
                  <a:lnTo>
                    <a:pt x="18932" y="13396"/>
                  </a:lnTo>
                  <a:lnTo>
                    <a:pt x="18913" y="13272"/>
                  </a:lnTo>
                  <a:lnTo>
                    <a:pt x="18889" y="13238"/>
                  </a:lnTo>
                  <a:lnTo>
                    <a:pt x="18867" y="13216"/>
                  </a:lnTo>
                  <a:lnTo>
                    <a:pt x="18850" y="13167"/>
                  </a:lnTo>
                  <a:lnTo>
                    <a:pt x="18827" y="13133"/>
                  </a:lnTo>
                  <a:lnTo>
                    <a:pt x="18839" y="13081"/>
                  </a:lnTo>
                  <a:lnTo>
                    <a:pt x="18855" y="12789"/>
                  </a:lnTo>
                  <a:lnTo>
                    <a:pt x="18845" y="12739"/>
                  </a:lnTo>
                  <a:lnTo>
                    <a:pt x="18822" y="12705"/>
                  </a:lnTo>
                  <a:lnTo>
                    <a:pt x="18817" y="12590"/>
                  </a:lnTo>
                  <a:lnTo>
                    <a:pt x="18785" y="12508"/>
                  </a:lnTo>
                  <a:lnTo>
                    <a:pt x="18754" y="12473"/>
                  </a:lnTo>
                  <a:lnTo>
                    <a:pt x="18724" y="12428"/>
                  </a:lnTo>
                  <a:lnTo>
                    <a:pt x="18694" y="12419"/>
                  </a:lnTo>
                  <a:lnTo>
                    <a:pt x="18674" y="12460"/>
                  </a:lnTo>
                  <a:lnTo>
                    <a:pt x="18653" y="12463"/>
                  </a:lnTo>
                  <a:lnTo>
                    <a:pt x="18637" y="12426"/>
                  </a:lnTo>
                  <a:lnTo>
                    <a:pt x="18600" y="12406"/>
                  </a:lnTo>
                  <a:lnTo>
                    <a:pt x="18537" y="12265"/>
                  </a:lnTo>
                  <a:lnTo>
                    <a:pt x="18536" y="12264"/>
                  </a:lnTo>
                  <a:lnTo>
                    <a:pt x="18499" y="12242"/>
                  </a:lnTo>
                  <a:lnTo>
                    <a:pt x="18469" y="12197"/>
                  </a:lnTo>
                  <a:lnTo>
                    <a:pt x="18446" y="12176"/>
                  </a:lnTo>
                  <a:lnTo>
                    <a:pt x="18415" y="12116"/>
                  </a:lnTo>
                  <a:lnTo>
                    <a:pt x="18414" y="12114"/>
                  </a:lnTo>
                  <a:lnTo>
                    <a:pt x="18396" y="12017"/>
                  </a:lnTo>
                  <a:lnTo>
                    <a:pt x="18371" y="11945"/>
                  </a:lnTo>
                  <a:lnTo>
                    <a:pt x="18354" y="11886"/>
                  </a:lnTo>
                  <a:lnTo>
                    <a:pt x="18328" y="11787"/>
                  </a:lnTo>
                  <a:lnTo>
                    <a:pt x="18311" y="11726"/>
                  </a:lnTo>
                  <a:lnTo>
                    <a:pt x="18273" y="11681"/>
                  </a:lnTo>
                  <a:lnTo>
                    <a:pt x="18239" y="11548"/>
                  </a:lnTo>
                  <a:lnTo>
                    <a:pt x="18192" y="11489"/>
                  </a:lnTo>
                  <a:lnTo>
                    <a:pt x="18151" y="11356"/>
                  </a:lnTo>
                  <a:lnTo>
                    <a:pt x="18017" y="11274"/>
                  </a:lnTo>
                  <a:lnTo>
                    <a:pt x="17993" y="11202"/>
                  </a:lnTo>
                  <a:lnTo>
                    <a:pt x="17948" y="11158"/>
                  </a:lnTo>
                  <a:lnTo>
                    <a:pt x="17916" y="11100"/>
                  </a:lnTo>
                  <a:lnTo>
                    <a:pt x="17926" y="11009"/>
                  </a:lnTo>
                  <a:lnTo>
                    <a:pt x="17854" y="10855"/>
                  </a:lnTo>
                  <a:lnTo>
                    <a:pt x="17857" y="10753"/>
                  </a:lnTo>
                  <a:lnTo>
                    <a:pt x="17825" y="10670"/>
                  </a:lnTo>
                  <a:lnTo>
                    <a:pt x="17858" y="10614"/>
                  </a:lnTo>
                  <a:lnTo>
                    <a:pt x="17775" y="10525"/>
                  </a:lnTo>
                  <a:lnTo>
                    <a:pt x="17764" y="10439"/>
                  </a:lnTo>
                  <a:lnTo>
                    <a:pt x="17732" y="10366"/>
                  </a:lnTo>
                  <a:lnTo>
                    <a:pt x="17716" y="10319"/>
                  </a:lnTo>
                  <a:lnTo>
                    <a:pt x="17685" y="10273"/>
                  </a:lnTo>
                  <a:lnTo>
                    <a:pt x="17627" y="9952"/>
                  </a:lnTo>
                  <a:lnTo>
                    <a:pt x="17581" y="9895"/>
                  </a:lnTo>
                  <a:lnTo>
                    <a:pt x="17579" y="9843"/>
                  </a:lnTo>
                  <a:lnTo>
                    <a:pt x="17556" y="9797"/>
                  </a:lnTo>
                  <a:lnTo>
                    <a:pt x="17539" y="9762"/>
                  </a:lnTo>
                  <a:lnTo>
                    <a:pt x="17509" y="9715"/>
                  </a:lnTo>
                  <a:lnTo>
                    <a:pt x="17507" y="9678"/>
                  </a:lnTo>
                  <a:lnTo>
                    <a:pt x="17498" y="9629"/>
                  </a:lnTo>
                  <a:lnTo>
                    <a:pt x="17479" y="9365"/>
                  </a:lnTo>
                  <a:lnTo>
                    <a:pt x="17454" y="9294"/>
                  </a:lnTo>
                  <a:lnTo>
                    <a:pt x="17363" y="9180"/>
                  </a:lnTo>
                  <a:lnTo>
                    <a:pt x="17358" y="9068"/>
                  </a:lnTo>
                  <a:lnTo>
                    <a:pt x="17326" y="8997"/>
                  </a:lnTo>
                  <a:lnTo>
                    <a:pt x="17244" y="8932"/>
                  </a:lnTo>
                  <a:lnTo>
                    <a:pt x="17211" y="8848"/>
                  </a:lnTo>
                  <a:lnTo>
                    <a:pt x="17092" y="8737"/>
                  </a:lnTo>
                  <a:lnTo>
                    <a:pt x="17031" y="8518"/>
                  </a:lnTo>
                  <a:lnTo>
                    <a:pt x="16958" y="8478"/>
                  </a:lnTo>
                  <a:lnTo>
                    <a:pt x="16927" y="8458"/>
                  </a:lnTo>
                  <a:lnTo>
                    <a:pt x="16913" y="8448"/>
                  </a:lnTo>
                  <a:lnTo>
                    <a:pt x="16897" y="8411"/>
                  </a:lnTo>
                  <a:lnTo>
                    <a:pt x="16874" y="8402"/>
                  </a:lnTo>
                  <a:lnTo>
                    <a:pt x="16839" y="8396"/>
                  </a:lnTo>
                  <a:lnTo>
                    <a:pt x="16830" y="8369"/>
                  </a:lnTo>
                  <a:lnTo>
                    <a:pt x="16822" y="8346"/>
                  </a:lnTo>
                  <a:lnTo>
                    <a:pt x="16828" y="8321"/>
                  </a:lnTo>
                  <a:lnTo>
                    <a:pt x="16826" y="8295"/>
                  </a:lnTo>
                  <a:lnTo>
                    <a:pt x="16833" y="8269"/>
                  </a:lnTo>
                  <a:lnTo>
                    <a:pt x="16839" y="8230"/>
                  </a:lnTo>
                  <a:lnTo>
                    <a:pt x="16836" y="8179"/>
                  </a:lnTo>
                  <a:lnTo>
                    <a:pt x="16814" y="8183"/>
                  </a:lnTo>
                  <a:lnTo>
                    <a:pt x="16796" y="8260"/>
                  </a:lnTo>
                  <a:lnTo>
                    <a:pt x="16775" y="8263"/>
                  </a:lnTo>
                  <a:lnTo>
                    <a:pt x="16767" y="8252"/>
                  </a:lnTo>
                  <a:lnTo>
                    <a:pt x="16769" y="8127"/>
                  </a:lnTo>
                  <a:lnTo>
                    <a:pt x="16753" y="8103"/>
                  </a:lnTo>
                  <a:lnTo>
                    <a:pt x="16731" y="8093"/>
                  </a:lnTo>
                  <a:lnTo>
                    <a:pt x="16709" y="8071"/>
                  </a:lnTo>
                  <a:lnTo>
                    <a:pt x="16706" y="8009"/>
                  </a:lnTo>
                  <a:lnTo>
                    <a:pt x="16697" y="7972"/>
                  </a:lnTo>
                  <a:lnTo>
                    <a:pt x="16652" y="7929"/>
                  </a:lnTo>
                  <a:lnTo>
                    <a:pt x="16607" y="7883"/>
                  </a:lnTo>
                  <a:lnTo>
                    <a:pt x="16577" y="7861"/>
                  </a:lnTo>
                  <a:lnTo>
                    <a:pt x="16535" y="7893"/>
                  </a:lnTo>
                  <a:lnTo>
                    <a:pt x="16519" y="7857"/>
                  </a:lnTo>
                  <a:lnTo>
                    <a:pt x="16505" y="7846"/>
                  </a:lnTo>
                  <a:lnTo>
                    <a:pt x="16475" y="7851"/>
                  </a:lnTo>
                  <a:lnTo>
                    <a:pt x="16455" y="7879"/>
                  </a:lnTo>
                  <a:lnTo>
                    <a:pt x="16413" y="7898"/>
                  </a:lnTo>
                  <a:lnTo>
                    <a:pt x="16393" y="7923"/>
                  </a:lnTo>
                  <a:lnTo>
                    <a:pt x="16283" y="7877"/>
                  </a:lnTo>
                  <a:lnTo>
                    <a:pt x="16254" y="7869"/>
                  </a:lnTo>
                  <a:lnTo>
                    <a:pt x="16211" y="7875"/>
                  </a:lnTo>
                  <a:lnTo>
                    <a:pt x="16210" y="7837"/>
                  </a:lnTo>
                  <a:lnTo>
                    <a:pt x="16195" y="7839"/>
                  </a:lnTo>
                  <a:lnTo>
                    <a:pt x="16188" y="7853"/>
                  </a:lnTo>
                  <a:lnTo>
                    <a:pt x="16160" y="7845"/>
                  </a:lnTo>
                  <a:lnTo>
                    <a:pt x="16081" y="7867"/>
                  </a:lnTo>
                  <a:lnTo>
                    <a:pt x="16036" y="7823"/>
                  </a:lnTo>
                  <a:lnTo>
                    <a:pt x="16016" y="7851"/>
                  </a:lnTo>
                  <a:lnTo>
                    <a:pt x="15965" y="7845"/>
                  </a:lnTo>
                  <a:lnTo>
                    <a:pt x="15959" y="7872"/>
                  </a:lnTo>
                  <a:lnTo>
                    <a:pt x="15931" y="7875"/>
                  </a:lnTo>
                  <a:lnTo>
                    <a:pt x="15836" y="7839"/>
                  </a:lnTo>
                  <a:lnTo>
                    <a:pt x="15796" y="7768"/>
                  </a:lnTo>
                  <a:lnTo>
                    <a:pt x="15775" y="7758"/>
                  </a:lnTo>
                  <a:lnTo>
                    <a:pt x="15737" y="7738"/>
                  </a:lnTo>
                  <a:lnTo>
                    <a:pt x="15723" y="7727"/>
                  </a:lnTo>
                  <a:lnTo>
                    <a:pt x="15716" y="7729"/>
                  </a:lnTo>
                  <a:lnTo>
                    <a:pt x="15700" y="7717"/>
                  </a:lnTo>
                  <a:lnTo>
                    <a:pt x="15693" y="7706"/>
                  </a:lnTo>
                  <a:lnTo>
                    <a:pt x="15678" y="7683"/>
                  </a:lnTo>
                  <a:lnTo>
                    <a:pt x="15648" y="7674"/>
                  </a:lnTo>
                  <a:lnTo>
                    <a:pt x="15602" y="7757"/>
                  </a:lnTo>
                  <a:lnTo>
                    <a:pt x="15585" y="7873"/>
                  </a:lnTo>
                  <a:lnTo>
                    <a:pt x="15579" y="7887"/>
                  </a:lnTo>
                  <a:lnTo>
                    <a:pt x="15581" y="7923"/>
                  </a:lnTo>
                  <a:lnTo>
                    <a:pt x="15458" y="7916"/>
                  </a:lnTo>
                  <a:lnTo>
                    <a:pt x="15445" y="7929"/>
                  </a:lnTo>
                  <a:lnTo>
                    <a:pt x="15437" y="7944"/>
                  </a:lnTo>
                  <a:lnTo>
                    <a:pt x="15395" y="7963"/>
                  </a:lnTo>
                  <a:lnTo>
                    <a:pt x="15373" y="7953"/>
                  </a:lnTo>
                  <a:lnTo>
                    <a:pt x="15352" y="7968"/>
                  </a:lnTo>
                  <a:lnTo>
                    <a:pt x="15331" y="7972"/>
                  </a:lnTo>
                  <a:lnTo>
                    <a:pt x="15303" y="8001"/>
                  </a:lnTo>
                  <a:lnTo>
                    <a:pt x="15276" y="8029"/>
                  </a:lnTo>
                  <a:lnTo>
                    <a:pt x="15238" y="8134"/>
                  </a:lnTo>
                  <a:lnTo>
                    <a:pt x="15197" y="8191"/>
                  </a:lnTo>
                  <a:lnTo>
                    <a:pt x="15187" y="8294"/>
                  </a:lnTo>
                  <a:lnTo>
                    <a:pt x="15165" y="8296"/>
                  </a:lnTo>
                  <a:lnTo>
                    <a:pt x="15156" y="8400"/>
                  </a:lnTo>
                  <a:lnTo>
                    <a:pt x="15123" y="8454"/>
                  </a:lnTo>
                  <a:lnTo>
                    <a:pt x="15105" y="8708"/>
                  </a:lnTo>
                  <a:lnTo>
                    <a:pt x="15072" y="8777"/>
                  </a:lnTo>
                  <a:lnTo>
                    <a:pt x="15073" y="8802"/>
                  </a:lnTo>
                  <a:lnTo>
                    <a:pt x="15066" y="8804"/>
                  </a:lnTo>
                  <a:lnTo>
                    <a:pt x="15054" y="8855"/>
                  </a:lnTo>
                  <a:lnTo>
                    <a:pt x="15035" y="8908"/>
                  </a:lnTo>
                  <a:lnTo>
                    <a:pt x="15037" y="8959"/>
                  </a:lnTo>
                  <a:lnTo>
                    <a:pt x="15046" y="8983"/>
                  </a:lnTo>
                  <a:lnTo>
                    <a:pt x="15047" y="9007"/>
                  </a:lnTo>
                  <a:lnTo>
                    <a:pt x="15078" y="9066"/>
                  </a:lnTo>
                  <a:lnTo>
                    <a:pt x="15079" y="9093"/>
                  </a:lnTo>
                  <a:lnTo>
                    <a:pt x="15072" y="9106"/>
                  </a:lnTo>
                  <a:lnTo>
                    <a:pt x="15052" y="9120"/>
                  </a:lnTo>
                  <a:lnTo>
                    <a:pt x="15024" y="9138"/>
                  </a:lnTo>
                  <a:lnTo>
                    <a:pt x="15004" y="9179"/>
                  </a:lnTo>
                  <a:lnTo>
                    <a:pt x="14990" y="9192"/>
                  </a:lnTo>
                  <a:lnTo>
                    <a:pt x="14934" y="9225"/>
                  </a:lnTo>
                  <a:lnTo>
                    <a:pt x="14914" y="9254"/>
                  </a:lnTo>
                  <a:lnTo>
                    <a:pt x="14876" y="9385"/>
                  </a:lnTo>
                  <a:lnTo>
                    <a:pt x="14836" y="9454"/>
                  </a:lnTo>
                  <a:lnTo>
                    <a:pt x="14819" y="9545"/>
                  </a:lnTo>
                  <a:lnTo>
                    <a:pt x="14813" y="9571"/>
                  </a:lnTo>
                  <a:lnTo>
                    <a:pt x="14800" y="9597"/>
                  </a:lnTo>
                  <a:lnTo>
                    <a:pt x="14794" y="9612"/>
                  </a:lnTo>
                  <a:lnTo>
                    <a:pt x="14786" y="9612"/>
                  </a:lnTo>
                  <a:lnTo>
                    <a:pt x="14758" y="9641"/>
                  </a:lnTo>
                  <a:lnTo>
                    <a:pt x="14687" y="9652"/>
                  </a:lnTo>
                  <a:lnTo>
                    <a:pt x="14644" y="9613"/>
                  </a:lnTo>
                  <a:lnTo>
                    <a:pt x="14629" y="9571"/>
                  </a:lnTo>
                  <a:lnTo>
                    <a:pt x="14626" y="9571"/>
                  </a:lnTo>
                  <a:lnTo>
                    <a:pt x="14614" y="9606"/>
                  </a:lnTo>
                  <a:lnTo>
                    <a:pt x="14592" y="9598"/>
                  </a:lnTo>
                  <a:lnTo>
                    <a:pt x="14562" y="9573"/>
                  </a:lnTo>
                  <a:lnTo>
                    <a:pt x="14562" y="9564"/>
                  </a:lnTo>
                  <a:lnTo>
                    <a:pt x="14546" y="9556"/>
                  </a:lnTo>
                  <a:lnTo>
                    <a:pt x="14532" y="9558"/>
                  </a:lnTo>
                  <a:lnTo>
                    <a:pt x="14524" y="9546"/>
                  </a:lnTo>
                  <a:lnTo>
                    <a:pt x="14503" y="9551"/>
                  </a:lnTo>
                  <a:lnTo>
                    <a:pt x="14458" y="9519"/>
                  </a:lnTo>
                  <a:lnTo>
                    <a:pt x="14434" y="9459"/>
                  </a:lnTo>
                  <a:lnTo>
                    <a:pt x="14411" y="9424"/>
                  </a:lnTo>
                  <a:lnTo>
                    <a:pt x="14395" y="9389"/>
                  </a:lnTo>
                  <a:lnTo>
                    <a:pt x="14379" y="9364"/>
                  </a:lnTo>
                  <a:lnTo>
                    <a:pt x="14349" y="9319"/>
                  </a:lnTo>
                  <a:lnTo>
                    <a:pt x="14333" y="9283"/>
                  </a:lnTo>
                  <a:lnTo>
                    <a:pt x="14311" y="9246"/>
                  </a:lnTo>
                  <a:lnTo>
                    <a:pt x="14304" y="9246"/>
                  </a:lnTo>
                  <a:lnTo>
                    <a:pt x="14289" y="9251"/>
                  </a:lnTo>
                  <a:lnTo>
                    <a:pt x="14253" y="9249"/>
                  </a:lnTo>
                  <a:lnTo>
                    <a:pt x="14230" y="9244"/>
                  </a:lnTo>
                  <a:lnTo>
                    <a:pt x="14201" y="9237"/>
                  </a:lnTo>
                  <a:lnTo>
                    <a:pt x="14193" y="9225"/>
                  </a:lnTo>
                  <a:lnTo>
                    <a:pt x="14179" y="9215"/>
                  </a:lnTo>
                  <a:lnTo>
                    <a:pt x="14149" y="9194"/>
                  </a:lnTo>
                  <a:lnTo>
                    <a:pt x="14134" y="9171"/>
                  </a:lnTo>
                  <a:lnTo>
                    <a:pt x="14132" y="9148"/>
                  </a:lnTo>
                  <a:lnTo>
                    <a:pt x="14117" y="9135"/>
                  </a:lnTo>
                  <a:lnTo>
                    <a:pt x="14103" y="9138"/>
                  </a:lnTo>
                  <a:lnTo>
                    <a:pt x="14095" y="9126"/>
                  </a:lnTo>
                  <a:lnTo>
                    <a:pt x="14087" y="9115"/>
                  </a:lnTo>
                  <a:lnTo>
                    <a:pt x="14086" y="9089"/>
                  </a:lnTo>
                  <a:lnTo>
                    <a:pt x="14080" y="9091"/>
                  </a:lnTo>
                  <a:lnTo>
                    <a:pt x="14079" y="9079"/>
                  </a:lnTo>
                  <a:lnTo>
                    <a:pt x="14071" y="9054"/>
                  </a:lnTo>
                  <a:lnTo>
                    <a:pt x="14062" y="9030"/>
                  </a:lnTo>
                  <a:lnTo>
                    <a:pt x="14048" y="9033"/>
                  </a:lnTo>
                  <a:lnTo>
                    <a:pt x="13762" y="8894"/>
                  </a:lnTo>
                  <a:lnTo>
                    <a:pt x="13632" y="8737"/>
                  </a:lnTo>
                  <a:lnTo>
                    <a:pt x="13608" y="8677"/>
                  </a:lnTo>
                  <a:lnTo>
                    <a:pt x="13583" y="8616"/>
                  </a:lnTo>
                  <a:lnTo>
                    <a:pt x="13552" y="8569"/>
                  </a:lnTo>
                  <a:lnTo>
                    <a:pt x="13475" y="8454"/>
                  </a:lnTo>
                  <a:lnTo>
                    <a:pt x="13454" y="8456"/>
                  </a:lnTo>
                  <a:lnTo>
                    <a:pt x="13401" y="8402"/>
                  </a:lnTo>
                  <a:lnTo>
                    <a:pt x="13243" y="8082"/>
                  </a:lnTo>
                  <a:lnTo>
                    <a:pt x="13189" y="7837"/>
                  </a:lnTo>
                  <a:lnTo>
                    <a:pt x="13164" y="7765"/>
                  </a:lnTo>
                  <a:lnTo>
                    <a:pt x="13140" y="7692"/>
                  </a:lnTo>
                  <a:lnTo>
                    <a:pt x="13107" y="7598"/>
                  </a:lnTo>
                  <a:lnTo>
                    <a:pt x="13095" y="7498"/>
                  </a:lnTo>
                  <a:lnTo>
                    <a:pt x="13071" y="7450"/>
                  </a:lnTo>
                  <a:lnTo>
                    <a:pt x="13064" y="7285"/>
                  </a:lnTo>
                  <a:lnTo>
                    <a:pt x="13090" y="7081"/>
                  </a:lnTo>
                  <a:lnTo>
                    <a:pt x="13060" y="6883"/>
                  </a:lnTo>
                  <a:lnTo>
                    <a:pt x="12998" y="6790"/>
                  </a:lnTo>
                  <a:lnTo>
                    <a:pt x="12996" y="6740"/>
                  </a:lnTo>
                  <a:lnTo>
                    <a:pt x="12941" y="6635"/>
                  </a:lnTo>
                  <a:lnTo>
                    <a:pt x="12932" y="6585"/>
                  </a:lnTo>
                  <a:lnTo>
                    <a:pt x="12915" y="6538"/>
                  </a:lnTo>
                  <a:lnTo>
                    <a:pt x="12913" y="6486"/>
                  </a:lnTo>
                  <a:lnTo>
                    <a:pt x="12888" y="6427"/>
                  </a:lnTo>
                  <a:lnTo>
                    <a:pt x="12891" y="6326"/>
                  </a:lnTo>
                  <a:lnTo>
                    <a:pt x="12862" y="6153"/>
                  </a:lnTo>
                  <a:lnTo>
                    <a:pt x="12830" y="6082"/>
                  </a:lnTo>
                  <a:lnTo>
                    <a:pt x="12778" y="6051"/>
                  </a:lnTo>
                  <a:lnTo>
                    <a:pt x="12761" y="5991"/>
                  </a:lnTo>
                  <a:lnTo>
                    <a:pt x="12736" y="5918"/>
                  </a:lnTo>
                  <a:lnTo>
                    <a:pt x="12677" y="5888"/>
                  </a:lnTo>
                  <a:lnTo>
                    <a:pt x="12621" y="5759"/>
                  </a:lnTo>
                  <a:lnTo>
                    <a:pt x="12584" y="5737"/>
                  </a:lnTo>
                  <a:lnTo>
                    <a:pt x="12538" y="5655"/>
                  </a:lnTo>
                  <a:lnTo>
                    <a:pt x="12516" y="5657"/>
                  </a:lnTo>
                  <a:lnTo>
                    <a:pt x="12500" y="5635"/>
                  </a:lnTo>
                  <a:lnTo>
                    <a:pt x="12472" y="5639"/>
                  </a:lnTo>
                  <a:lnTo>
                    <a:pt x="12434" y="5593"/>
                  </a:lnTo>
                  <a:lnTo>
                    <a:pt x="12413" y="5596"/>
                  </a:lnTo>
                  <a:lnTo>
                    <a:pt x="12397" y="5560"/>
                  </a:lnTo>
                  <a:lnTo>
                    <a:pt x="12329" y="5507"/>
                  </a:lnTo>
                  <a:lnTo>
                    <a:pt x="12320" y="5445"/>
                  </a:lnTo>
                  <a:lnTo>
                    <a:pt x="12310" y="5396"/>
                  </a:lnTo>
                  <a:lnTo>
                    <a:pt x="12156" y="5178"/>
                  </a:lnTo>
                  <a:lnTo>
                    <a:pt x="12105" y="4983"/>
                  </a:lnTo>
                  <a:lnTo>
                    <a:pt x="11930" y="4791"/>
                  </a:lnTo>
                  <a:lnTo>
                    <a:pt x="11826" y="4528"/>
                  </a:lnTo>
                  <a:lnTo>
                    <a:pt x="11750" y="4450"/>
                  </a:lnTo>
                  <a:lnTo>
                    <a:pt x="11738" y="4350"/>
                  </a:lnTo>
                  <a:lnTo>
                    <a:pt x="11693" y="4294"/>
                  </a:lnTo>
                  <a:lnTo>
                    <a:pt x="11597" y="4243"/>
                  </a:lnTo>
                  <a:lnTo>
                    <a:pt x="11468" y="4097"/>
                  </a:lnTo>
                  <a:lnTo>
                    <a:pt x="11439" y="3937"/>
                  </a:lnTo>
                  <a:lnTo>
                    <a:pt x="11394" y="3881"/>
                  </a:lnTo>
                  <a:lnTo>
                    <a:pt x="11291" y="3516"/>
                  </a:lnTo>
                  <a:lnTo>
                    <a:pt x="11238" y="3436"/>
                  </a:lnTo>
                  <a:lnTo>
                    <a:pt x="11182" y="3480"/>
                  </a:lnTo>
                  <a:lnTo>
                    <a:pt x="11127" y="3391"/>
                  </a:lnTo>
                  <a:lnTo>
                    <a:pt x="11112" y="3394"/>
                  </a:lnTo>
                  <a:lnTo>
                    <a:pt x="11107" y="3394"/>
                  </a:lnTo>
                  <a:lnTo>
                    <a:pt x="9353" y="3270"/>
                  </a:lnTo>
                  <a:lnTo>
                    <a:pt x="9325" y="4191"/>
                  </a:lnTo>
                  <a:lnTo>
                    <a:pt x="8433" y="4044"/>
                  </a:lnTo>
                  <a:lnTo>
                    <a:pt x="8432" y="4044"/>
                  </a:lnTo>
                  <a:lnTo>
                    <a:pt x="8429" y="4044"/>
                  </a:lnTo>
                  <a:lnTo>
                    <a:pt x="8361" y="4094"/>
                  </a:lnTo>
                  <a:lnTo>
                    <a:pt x="7809" y="4084"/>
                  </a:lnTo>
                  <a:lnTo>
                    <a:pt x="6254" y="3896"/>
                  </a:lnTo>
                  <a:lnTo>
                    <a:pt x="3953" y="1985"/>
                  </a:lnTo>
                  <a:lnTo>
                    <a:pt x="2449" y="680"/>
                  </a:lnTo>
                  <a:lnTo>
                    <a:pt x="2452" y="672"/>
                  </a:lnTo>
                  <a:lnTo>
                    <a:pt x="2467" y="604"/>
                  </a:lnTo>
                  <a:lnTo>
                    <a:pt x="2465" y="581"/>
                  </a:lnTo>
                  <a:lnTo>
                    <a:pt x="2479" y="552"/>
                  </a:lnTo>
                  <a:lnTo>
                    <a:pt x="2476" y="502"/>
                  </a:lnTo>
                  <a:lnTo>
                    <a:pt x="2487" y="412"/>
                  </a:lnTo>
                  <a:lnTo>
                    <a:pt x="2521" y="350"/>
                  </a:lnTo>
                  <a:lnTo>
                    <a:pt x="2585" y="143"/>
                  </a:lnTo>
                  <a:lnTo>
                    <a:pt x="2574" y="143"/>
                  </a:lnTo>
                  <a:lnTo>
                    <a:pt x="58" y="0"/>
                  </a:lnTo>
                  <a:lnTo>
                    <a:pt x="20" y="8"/>
                  </a:lnTo>
                  <a:lnTo>
                    <a:pt x="0" y="0"/>
                  </a:lnTo>
                  <a:lnTo>
                    <a:pt x="0" y="2"/>
                  </a:lnTo>
                  <a:lnTo>
                    <a:pt x="19" y="46"/>
                  </a:lnTo>
                  <a:cubicBezTo>
                    <a:pt x="21" y="198"/>
                    <a:pt x="10" y="275"/>
                    <a:pt x="33" y="302"/>
                  </a:cubicBezTo>
                  <a:cubicBezTo>
                    <a:pt x="76" y="356"/>
                    <a:pt x="41" y="565"/>
                    <a:pt x="113" y="670"/>
                  </a:cubicBezTo>
                  <a:cubicBezTo>
                    <a:pt x="184" y="778"/>
                    <a:pt x="245" y="930"/>
                    <a:pt x="210" y="1270"/>
                  </a:cubicBezTo>
                  <a:cubicBezTo>
                    <a:pt x="292" y="1405"/>
                    <a:pt x="401" y="1717"/>
                    <a:pt x="435" y="1796"/>
                  </a:cubicBezTo>
                  <a:cubicBezTo>
                    <a:pt x="469" y="1873"/>
                    <a:pt x="387" y="1964"/>
                    <a:pt x="360" y="2011"/>
                  </a:cubicBezTo>
                  <a:cubicBezTo>
                    <a:pt x="332" y="2059"/>
                    <a:pt x="339" y="2113"/>
                    <a:pt x="354" y="2198"/>
                  </a:cubicBezTo>
                  <a:cubicBezTo>
                    <a:pt x="368" y="2283"/>
                    <a:pt x="365" y="2313"/>
                    <a:pt x="349" y="2415"/>
                  </a:cubicBezTo>
                  <a:cubicBezTo>
                    <a:pt x="333" y="2517"/>
                    <a:pt x="373" y="2541"/>
                    <a:pt x="430" y="2648"/>
                  </a:cubicBezTo>
                  <a:cubicBezTo>
                    <a:pt x="487" y="2755"/>
                    <a:pt x="500" y="2859"/>
                    <a:pt x="546" y="3013"/>
                  </a:cubicBezTo>
                  <a:cubicBezTo>
                    <a:pt x="593" y="3166"/>
                    <a:pt x="687" y="3443"/>
                    <a:pt x="606" y="3791"/>
                  </a:cubicBezTo>
                  <a:cubicBezTo>
                    <a:pt x="877" y="4290"/>
                    <a:pt x="848" y="4524"/>
                    <a:pt x="831" y="4667"/>
                  </a:cubicBezTo>
                  <a:cubicBezTo>
                    <a:pt x="814" y="4809"/>
                    <a:pt x="803" y="4995"/>
                    <a:pt x="807" y="5104"/>
                  </a:cubicBezTo>
                  <a:cubicBezTo>
                    <a:pt x="810" y="5213"/>
                    <a:pt x="821" y="5166"/>
                    <a:pt x="878" y="5151"/>
                  </a:cubicBezTo>
                  <a:cubicBezTo>
                    <a:pt x="937" y="5137"/>
                    <a:pt x="886" y="5224"/>
                    <a:pt x="906" y="5258"/>
                  </a:cubicBezTo>
                  <a:cubicBezTo>
                    <a:pt x="1083" y="5367"/>
                    <a:pt x="1011" y="5854"/>
                    <a:pt x="1012" y="5899"/>
                  </a:cubicBezTo>
                  <a:cubicBezTo>
                    <a:pt x="1014" y="5945"/>
                    <a:pt x="1008" y="6040"/>
                    <a:pt x="993" y="6123"/>
                  </a:cubicBezTo>
                  <a:cubicBezTo>
                    <a:pt x="979" y="6207"/>
                    <a:pt x="985" y="6251"/>
                    <a:pt x="999" y="6291"/>
                  </a:cubicBezTo>
                  <a:cubicBezTo>
                    <a:pt x="1012" y="6330"/>
                    <a:pt x="1072" y="6371"/>
                    <a:pt x="1063" y="6497"/>
                  </a:cubicBezTo>
                  <a:cubicBezTo>
                    <a:pt x="1056" y="6627"/>
                    <a:pt x="1072" y="6823"/>
                    <a:pt x="1122" y="6881"/>
                  </a:cubicBezTo>
                  <a:cubicBezTo>
                    <a:pt x="1257" y="7005"/>
                    <a:pt x="1363" y="7321"/>
                    <a:pt x="1436" y="7398"/>
                  </a:cubicBezTo>
                  <a:cubicBezTo>
                    <a:pt x="1509" y="7477"/>
                    <a:pt x="1509" y="7486"/>
                    <a:pt x="1562" y="7682"/>
                  </a:cubicBezTo>
                  <a:cubicBezTo>
                    <a:pt x="1819" y="7678"/>
                    <a:pt x="2069" y="8487"/>
                    <a:pt x="2107" y="8610"/>
                  </a:cubicBezTo>
                  <a:cubicBezTo>
                    <a:pt x="2124" y="8981"/>
                    <a:pt x="2233" y="9039"/>
                    <a:pt x="2294" y="9107"/>
                  </a:cubicBezTo>
                  <a:cubicBezTo>
                    <a:pt x="2355" y="9179"/>
                    <a:pt x="2358" y="9302"/>
                    <a:pt x="2377" y="9426"/>
                  </a:cubicBezTo>
                  <a:cubicBezTo>
                    <a:pt x="2396" y="9551"/>
                    <a:pt x="2401" y="9560"/>
                    <a:pt x="2487" y="9647"/>
                  </a:cubicBezTo>
                  <a:cubicBezTo>
                    <a:pt x="2572" y="9734"/>
                    <a:pt x="2579" y="10019"/>
                    <a:pt x="2630" y="10098"/>
                  </a:cubicBezTo>
                  <a:cubicBezTo>
                    <a:pt x="2682" y="10179"/>
                    <a:pt x="2614" y="10436"/>
                    <a:pt x="2587" y="10507"/>
                  </a:cubicBezTo>
                  <a:cubicBezTo>
                    <a:pt x="2561" y="10578"/>
                    <a:pt x="2595" y="10675"/>
                    <a:pt x="2610" y="10746"/>
                  </a:cubicBezTo>
                  <a:cubicBezTo>
                    <a:pt x="2618" y="10788"/>
                    <a:pt x="2562" y="10927"/>
                    <a:pt x="2509" y="11045"/>
                  </a:cubicBezTo>
                  <a:cubicBezTo>
                    <a:pt x="2472" y="11123"/>
                    <a:pt x="2438" y="11191"/>
                    <a:pt x="2423" y="11213"/>
                  </a:cubicBezTo>
                  <a:cubicBezTo>
                    <a:pt x="2389" y="11266"/>
                    <a:pt x="2382" y="11357"/>
                    <a:pt x="2377" y="11440"/>
                  </a:cubicBezTo>
                  <a:cubicBezTo>
                    <a:pt x="2373" y="11522"/>
                    <a:pt x="2428" y="11399"/>
                    <a:pt x="2452" y="11356"/>
                  </a:cubicBezTo>
                  <a:cubicBezTo>
                    <a:pt x="2477" y="11312"/>
                    <a:pt x="2464" y="11630"/>
                    <a:pt x="2447" y="11704"/>
                  </a:cubicBezTo>
                  <a:cubicBezTo>
                    <a:pt x="2430" y="11780"/>
                    <a:pt x="2525" y="11861"/>
                    <a:pt x="2546" y="11895"/>
                  </a:cubicBezTo>
                  <a:cubicBezTo>
                    <a:pt x="2566" y="11928"/>
                    <a:pt x="2612" y="11755"/>
                    <a:pt x="2636" y="11713"/>
                  </a:cubicBezTo>
                  <a:cubicBezTo>
                    <a:pt x="2662" y="11670"/>
                    <a:pt x="2650" y="11584"/>
                    <a:pt x="2631" y="11468"/>
                  </a:cubicBezTo>
                  <a:cubicBezTo>
                    <a:pt x="2794" y="11679"/>
                    <a:pt x="2750" y="11961"/>
                    <a:pt x="2740" y="12057"/>
                  </a:cubicBezTo>
                  <a:cubicBezTo>
                    <a:pt x="2731" y="12152"/>
                    <a:pt x="2744" y="12170"/>
                    <a:pt x="2781" y="12278"/>
                  </a:cubicBezTo>
                  <a:cubicBezTo>
                    <a:pt x="2819" y="12389"/>
                    <a:pt x="2739" y="12397"/>
                    <a:pt x="2704" y="12440"/>
                  </a:cubicBezTo>
                  <a:cubicBezTo>
                    <a:pt x="2669" y="12484"/>
                    <a:pt x="2677" y="12354"/>
                    <a:pt x="2682" y="12262"/>
                  </a:cubicBezTo>
                  <a:cubicBezTo>
                    <a:pt x="2685" y="12171"/>
                    <a:pt x="2650" y="12121"/>
                    <a:pt x="2616" y="12037"/>
                  </a:cubicBezTo>
                  <a:cubicBezTo>
                    <a:pt x="2581" y="11955"/>
                    <a:pt x="2566" y="12020"/>
                    <a:pt x="2510" y="12070"/>
                  </a:cubicBezTo>
                  <a:cubicBezTo>
                    <a:pt x="2453" y="12121"/>
                    <a:pt x="2262" y="11787"/>
                    <a:pt x="2253" y="11498"/>
                  </a:cubicBezTo>
                  <a:cubicBezTo>
                    <a:pt x="1990" y="11851"/>
                    <a:pt x="1682" y="11434"/>
                    <a:pt x="1580" y="11420"/>
                  </a:cubicBezTo>
                  <a:cubicBezTo>
                    <a:pt x="1477" y="11408"/>
                    <a:pt x="1467" y="11464"/>
                    <a:pt x="1470" y="11560"/>
                  </a:cubicBezTo>
                  <a:cubicBezTo>
                    <a:pt x="1473" y="11653"/>
                    <a:pt x="1529" y="11728"/>
                    <a:pt x="1648" y="11871"/>
                  </a:cubicBezTo>
                  <a:cubicBezTo>
                    <a:pt x="1767" y="12015"/>
                    <a:pt x="1721" y="12126"/>
                    <a:pt x="1792" y="12188"/>
                  </a:cubicBezTo>
                  <a:cubicBezTo>
                    <a:pt x="2041" y="12454"/>
                    <a:pt x="2026" y="12659"/>
                    <a:pt x="2021" y="12781"/>
                  </a:cubicBezTo>
                  <a:cubicBezTo>
                    <a:pt x="2014" y="12905"/>
                    <a:pt x="2136" y="13133"/>
                    <a:pt x="2263" y="13157"/>
                  </a:cubicBezTo>
                  <a:cubicBezTo>
                    <a:pt x="2391" y="13180"/>
                    <a:pt x="2455" y="13368"/>
                    <a:pt x="2459" y="13472"/>
                  </a:cubicBezTo>
                  <a:cubicBezTo>
                    <a:pt x="2462" y="13577"/>
                    <a:pt x="2500" y="13563"/>
                    <a:pt x="2589" y="13618"/>
                  </a:cubicBezTo>
                  <a:cubicBezTo>
                    <a:pt x="2679" y="13673"/>
                    <a:pt x="2758" y="13781"/>
                    <a:pt x="2767" y="13898"/>
                  </a:cubicBezTo>
                  <a:cubicBezTo>
                    <a:pt x="2780" y="14025"/>
                    <a:pt x="2823" y="14133"/>
                    <a:pt x="2871" y="14260"/>
                  </a:cubicBezTo>
                  <a:cubicBezTo>
                    <a:pt x="2919" y="14387"/>
                    <a:pt x="3012" y="14274"/>
                    <a:pt x="3073" y="14196"/>
                  </a:cubicBezTo>
                  <a:cubicBezTo>
                    <a:pt x="3134" y="14115"/>
                    <a:pt x="3157" y="14182"/>
                    <a:pt x="3193" y="14219"/>
                  </a:cubicBezTo>
                  <a:cubicBezTo>
                    <a:pt x="3228" y="14256"/>
                    <a:pt x="3270" y="14201"/>
                    <a:pt x="3321" y="14175"/>
                  </a:cubicBezTo>
                  <a:cubicBezTo>
                    <a:pt x="3370" y="14147"/>
                    <a:pt x="3381" y="13992"/>
                    <a:pt x="3415" y="13879"/>
                  </a:cubicBezTo>
                  <a:cubicBezTo>
                    <a:pt x="3448" y="13767"/>
                    <a:pt x="3471" y="13814"/>
                    <a:pt x="3475" y="13937"/>
                  </a:cubicBezTo>
                  <a:cubicBezTo>
                    <a:pt x="3479" y="14059"/>
                    <a:pt x="3477" y="14072"/>
                    <a:pt x="3436" y="14139"/>
                  </a:cubicBezTo>
                  <a:cubicBezTo>
                    <a:pt x="3393" y="14208"/>
                    <a:pt x="3406" y="14265"/>
                    <a:pt x="3475" y="14467"/>
                  </a:cubicBezTo>
                  <a:cubicBezTo>
                    <a:pt x="3545" y="14669"/>
                    <a:pt x="3536" y="14678"/>
                    <a:pt x="3562" y="14799"/>
                  </a:cubicBezTo>
                  <a:cubicBezTo>
                    <a:pt x="3587" y="14918"/>
                    <a:pt x="3974" y="15659"/>
                    <a:pt x="4099" y="15634"/>
                  </a:cubicBezTo>
                  <a:cubicBezTo>
                    <a:pt x="4258" y="15600"/>
                    <a:pt x="4312" y="16123"/>
                    <a:pt x="4369" y="16210"/>
                  </a:cubicBezTo>
                  <a:cubicBezTo>
                    <a:pt x="4445" y="16315"/>
                    <a:pt x="4507" y="16794"/>
                    <a:pt x="4538" y="17027"/>
                  </a:cubicBezTo>
                  <a:cubicBezTo>
                    <a:pt x="4571" y="17260"/>
                    <a:pt x="4525" y="17286"/>
                    <a:pt x="4535" y="17445"/>
                  </a:cubicBezTo>
                  <a:cubicBezTo>
                    <a:pt x="4545" y="17601"/>
                    <a:pt x="4452" y="18223"/>
                    <a:pt x="4432" y="18289"/>
                  </a:cubicBezTo>
                  <a:cubicBezTo>
                    <a:pt x="4412" y="18354"/>
                    <a:pt x="4416" y="18231"/>
                    <a:pt x="4435" y="18017"/>
                  </a:cubicBezTo>
                  <a:cubicBezTo>
                    <a:pt x="4402" y="18274"/>
                    <a:pt x="4270" y="18899"/>
                    <a:pt x="4219" y="19006"/>
                  </a:cubicBezTo>
                  <a:cubicBezTo>
                    <a:pt x="4170" y="19109"/>
                    <a:pt x="4269" y="19194"/>
                    <a:pt x="4313" y="19253"/>
                  </a:cubicBezTo>
                  <a:cubicBezTo>
                    <a:pt x="4356" y="19312"/>
                    <a:pt x="4336" y="19391"/>
                    <a:pt x="4324" y="19449"/>
                  </a:cubicBezTo>
                  <a:cubicBezTo>
                    <a:pt x="4311" y="19503"/>
                    <a:pt x="4398" y="19653"/>
                    <a:pt x="4437" y="19667"/>
                  </a:cubicBezTo>
                  <a:cubicBezTo>
                    <a:pt x="4344" y="19495"/>
                    <a:pt x="4367" y="19352"/>
                    <a:pt x="4371" y="19251"/>
                  </a:cubicBezTo>
                  <a:cubicBezTo>
                    <a:pt x="4375" y="19152"/>
                    <a:pt x="4366" y="19172"/>
                    <a:pt x="4322" y="19112"/>
                  </a:cubicBezTo>
                  <a:cubicBezTo>
                    <a:pt x="4279" y="19052"/>
                    <a:pt x="4306" y="18924"/>
                    <a:pt x="4431" y="18329"/>
                  </a:cubicBezTo>
                  <a:cubicBezTo>
                    <a:pt x="4419" y="18431"/>
                    <a:pt x="4398" y="18791"/>
                    <a:pt x="4418" y="18716"/>
                  </a:cubicBezTo>
                  <a:cubicBezTo>
                    <a:pt x="4396" y="19236"/>
                    <a:pt x="4497" y="19251"/>
                    <a:pt x="4569" y="19346"/>
                  </a:cubicBezTo>
                  <a:cubicBezTo>
                    <a:pt x="4640" y="19442"/>
                    <a:pt x="4646" y="19442"/>
                    <a:pt x="4665" y="19512"/>
                  </a:cubicBezTo>
                  <a:cubicBezTo>
                    <a:pt x="4683" y="19583"/>
                    <a:pt x="4835" y="19742"/>
                    <a:pt x="4905" y="19833"/>
                  </a:cubicBezTo>
                  <a:cubicBezTo>
                    <a:pt x="4976" y="19924"/>
                    <a:pt x="4928" y="19940"/>
                    <a:pt x="4943" y="20005"/>
                  </a:cubicBezTo>
                  <a:cubicBezTo>
                    <a:pt x="4958" y="20070"/>
                    <a:pt x="5265" y="20614"/>
                    <a:pt x="5373" y="20768"/>
                  </a:cubicBezTo>
                  <a:cubicBezTo>
                    <a:pt x="5474" y="20908"/>
                    <a:pt x="5672" y="21275"/>
                    <a:pt x="5818" y="21600"/>
                  </a:cubicBezTo>
                  <a:lnTo>
                    <a:pt x="7035" y="21600"/>
                  </a:lnTo>
                  <a:cubicBezTo>
                    <a:pt x="7038" y="21275"/>
                    <a:pt x="7042" y="21443"/>
                    <a:pt x="7050" y="21398"/>
                  </a:cubicBezTo>
                  <a:cubicBezTo>
                    <a:pt x="6921" y="21416"/>
                    <a:pt x="6819" y="21331"/>
                    <a:pt x="6828" y="21166"/>
                  </a:cubicBezTo>
                  <a:cubicBezTo>
                    <a:pt x="6835" y="21004"/>
                    <a:pt x="6686" y="20781"/>
                    <a:pt x="6633" y="20761"/>
                  </a:cubicBezTo>
                  <a:cubicBezTo>
                    <a:pt x="6581" y="20742"/>
                    <a:pt x="6551" y="20524"/>
                    <a:pt x="6518" y="20527"/>
                  </a:cubicBezTo>
                  <a:cubicBezTo>
                    <a:pt x="6486" y="20530"/>
                    <a:pt x="6409" y="20745"/>
                    <a:pt x="6432" y="20954"/>
                  </a:cubicBezTo>
                  <a:cubicBezTo>
                    <a:pt x="5980" y="20811"/>
                    <a:pt x="5983" y="20199"/>
                    <a:pt x="5983" y="20199"/>
                  </a:cubicBezTo>
                  <a:cubicBezTo>
                    <a:pt x="5949" y="19948"/>
                    <a:pt x="5975" y="19671"/>
                    <a:pt x="6029" y="19418"/>
                  </a:cubicBezTo>
                  <a:cubicBezTo>
                    <a:pt x="6082" y="19165"/>
                    <a:pt x="6015" y="19099"/>
                    <a:pt x="6000" y="18956"/>
                  </a:cubicBezTo>
                  <a:cubicBezTo>
                    <a:pt x="5987" y="18811"/>
                    <a:pt x="6002" y="18803"/>
                    <a:pt x="5938" y="18725"/>
                  </a:cubicBezTo>
                  <a:cubicBezTo>
                    <a:pt x="5874" y="18646"/>
                    <a:pt x="5796" y="18636"/>
                    <a:pt x="5782" y="18106"/>
                  </a:cubicBezTo>
                  <a:cubicBezTo>
                    <a:pt x="5768" y="17575"/>
                    <a:pt x="5577" y="17504"/>
                    <a:pt x="5573" y="17377"/>
                  </a:cubicBezTo>
                  <a:cubicBezTo>
                    <a:pt x="5569" y="17251"/>
                    <a:pt x="5501" y="17172"/>
                    <a:pt x="5468" y="17037"/>
                  </a:cubicBezTo>
                  <a:cubicBezTo>
                    <a:pt x="5435" y="16902"/>
                    <a:pt x="5321" y="16495"/>
                    <a:pt x="5436" y="16151"/>
                  </a:cubicBezTo>
                  <a:cubicBezTo>
                    <a:pt x="5360" y="15917"/>
                    <a:pt x="5283" y="15137"/>
                    <a:pt x="5254" y="15046"/>
                  </a:cubicBezTo>
                  <a:cubicBezTo>
                    <a:pt x="5225" y="14953"/>
                    <a:pt x="5199" y="14833"/>
                    <a:pt x="5206" y="14760"/>
                  </a:cubicBezTo>
                  <a:cubicBezTo>
                    <a:pt x="5213" y="14688"/>
                    <a:pt x="5104" y="14607"/>
                    <a:pt x="5070" y="14483"/>
                  </a:cubicBezTo>
                  <a:cubicBezTo>
                    <a:pt x="5037" y="14359"/>
                    <a:pt x="5006" y="14278"/>
                    <a:pt x="4909" y="14202"/>
                  </a:cubicBezTo>
                  <a:cubicBezTo>
                    <a:pt x="4917" y="14268"/>
                    <a:pt x="4914" y="14462"/>
                    <a:pt x="4911" y="14566"/>
                  </a:cubicBezTo>
                  <a:cubicBezTo>
                    <a:pt x="4908" y="14669"/>
                    <a:pt x="4943" y="14744"/>
                    <a:pt x="4970" y="14789"/>
                  </a:cubicBezTo>
                  <a:cubicBezTo>
                    <a:pt x="4998" y="14835"/>
                    <a:pt x="4982" y="14958"/>
                    <a:pt x="4932" y="15023"/>
                  </a:cubicBezTo>
                  <a:cubicBezTo>
                    <a:pt x="4932" y="14908"/>
                    <a:pt x="4885" y="14786"/>
                    <a:pt x="4844" y="14699"/>
                  </a:cubicBezTo>
                  <a:cubicBezTo>
                    <a:pt x="4802" y="14612"/>
                    <a:pt x="4811" y="14577"/>
                    <a:pt x="4844" y="14483"/>
                  </a:cubicBezTo>
                  <a:cubicBezTo>
                    <a:pt x="4876" y="14387"/>
                    <a:pt x="4796" y="14136"/>
                    <a:pt x="4772" y="14060"/>
                  </a:cubicBezTo>
                  <a:cubicBezTo>
                    <a:pt x="4746" y="13984"/>
                    <a:pt x="4782" y="13884"/>
                    <a:pt x="4821" y="13806"/>
                  </a:cubicBezTo>
                  <a:cubicBezTo>
                    <a:pt x="4861" y="13729"/>
                    <a:pt x="4699" y="13644"/>
                    <a:pt x="4586" y="13546"/>
                  </a:cubicBezTo>
                  <a:cubicBezTo>
                    <a:pt x="4576" y="13347"/>
                    <a:pt x="4516" y="13172"/>
                    <a:pt x="4461" y="13021"/>
                  </a:cubicBezTo>
                  <a:cubicBezTo>
                    <a:pt x="4474" y="12609"/>
                    <a:pt x="4342" y="12536"/>
                    <a:pt x="4208" y="12393"/>
                  </a:cubicBezTo>
                  <a:cubicBezTo>
                    <a:pt x="4074" y="12249"/>
                    <a:pt x="4004" y="11816"/>
                    <a:pt x="4013" y="11675"/>
                  </a:cubicBezTo>
                  <a:cubicBezTo>
                    <a:pt x="4021" y="11536"/>
                    <a:pt x="4039" y="11485"/>
                    <a:pt x="4010" y="11391"/>
                  </a:cubicBezTo>
                  <a:cubicBezTo>
                    <a:pt x="4003" y="11369"/>
                    <a:pt x="3996" y="11354"/>
                    <a:pt x="3991" y="11341"/>
                  </a:cubicBezTo>
                  <a:cubicBezTo>
                    <a:pt x="3973" y="11301"/>
                    <a:pt x="3965" y="11289"/>
                    <a:pt x="3993" y="11176"/>
                  </a:cubicBezTo>
                  <a:cubicBezTo>
                    <a:pt x="4031" y="11027"/>
                    <a:pt x="4002" y="10975"/>
                    <a:pt x="3962" y="10919"/>
                  </a:cubicBezTo>
                  <a:cubicBezTo>
                    <a:pt x="3921" y="10863"/>
                    <a:pt x="3936" y="10600"/>
                    <a:pt x="3945" y="10497"/>
                  </a:cubicBezTo>
                  <a:cubicBezTo>
                    <a:pt x="3955" y="10393"/>
                    <a:pt x="3884" y="10394"/>
                    <a:pt x="3715" y="10309"/>
                  </a:cubicBezTo>
                  <a:cubicBezTo>
                    <a:pt x="3727" y="10083"/>
                    <a:pt x="3642" y="9959"/>
                    <a:pt x="3642" y="9857"/>
                  </a:cubicBezTo>
                  <a:cubicBezTo>
                    <a:pt x="3669" y="9491"/>
                    <a:pt x="3533" y="9402"/>
                    <a:pt x="3489" y="9406"/>
                  </a:cubicBezTo>
                  <a:cubicBezTo>
                    <a:pt x="3443" y="9411"/>
                    <a:pt x="3438" y="9369"/>
                    <a:pt x="3435" y="9267"/>
                  </a:cubicBezTo>
                  <a:cubicBezTo>
                    <a:pt x="3431" y="9164"/>
                    <a:pt x="3398" y="9222"/>
                    <a:pt x="3358" y="9293"/>
                  </a:cubicBezTo>
                  <a:cubicBezTo>
                    <a:pt x="3318" y="9364"/>
                    <a:pt x="3271" y="9211"/>
                    <a:pt x="3287" y="9100"/>
                  </a:cubicBezTo>
                  <a:cubicBezTo>
                    <a:pt x="3303" y="8989"/>
                    <a:pt x="3295" y="8850"/>
                    <a:pt x="3249" y="8718"/>
                  </a:cubicBezTo>
                  <a:cubicBezTo>
                    <a:pt x="3202" y="8584"/>
                    <a:pt x="3178" y="8537"/>
                    <a:pt x="3186" y="8385"/>
                  </a:cubicBezTo>
                  <a:cubicBezTo>
                    <a:pt x="3194" y="8233"/>
                    <a:pt x="3082" y="8003"/>
                    <a:pt x="2974" y="7850"/>
                  </a:cubicBezTo>
                  <a:cubicBezTo>
                    <a:pt x="2865" y="7698"/>
                    <a:pt x="2753" y="7437"/>
                    <a:pt x="2706" y="7284"/>
                  </a:cubicBezTo>
                  <a:cubicBezTo>
                    <a:pt x="2659" y="7132"/>
                    <a:pt x="2602" y="7095"/>
                    <a:pt x="2554" y="7101"/>
                  </a:cubicBezTo>
                  <a:cubicBezTo>
                    <a:pt x="2505" y="7105"/>
                    <a:pt x="2401" y="6686"/>
                    <a:pt x="2374" y="6635"/>
                  </a:cubicBezTo>
                  <a:cubicBezTo>
                    <a:pt x="2345" y="6583"/>
                    <a:pt x="2320" y="6403"/>
                    <a:pt x="2243" y="6103"/>
                  </a:cubicBezTo>
                  <a:cubicBezTo>
                    <a:pt x="2322" y="5249"/>
                    <a:pt x="2302" y="5353"/>
                    <a:pt x="2281" y="5198"/>
                  </a:cubicBezTo>
                  <a:cubicBezTo>
                    <a:pt x="2260" y="5044"/>
                    <a:pt x="2238" y="4979"/>
                    <a:pt x="2267" y="4668"/>
                  </a:cubicBezTo>
                  <a:cubicBezTo>
                    <a:pt x="2296" y="4357"/>
                    <a:pt x="2226" y="4219"/>
                    <a:pt x="2155" y="4014"/>
                  </a:cubicBezTo>
                  <a:cubicBezTo>
                    <a:pt x="2083" y="3810"/>
                    <a:pt x="2173" y="3081"/>
                    <a:pt x="2254" y="2789"/>
                  </a:cubicBezTo>
                  <a:cubicBezTo>
                    <a:pt x="2335" y="2496"/>
                    <a:pt x="2254" y="2384"/>
                    <a:pt x="2211" y="2261"/>
                  </a:cubicBezTo>
                  <a:cubicBezTo>
                    <a:pt x="2168" y="2139"/>
                    <a:pt x="2084" y="2049"/>
                    <a:pt x="2107" y="1958"/>
                  </a:cubicBezTo>
                  <a:cubicBezTo>
                    <a:pt x="2107" y="1958"/>
                    <a:pt x="2107" y="1958"/>
                    <a:pt x="2107" y="1959"/>
                  </a:cubicBezTo>
                  <a:cubicBezTo>
                    <a:pt x="2142" y="2088"/>
                    <a:pt x="2425" y="2458"/>
                    <a:pt x="2585" y="2587"/>
                  </a:cubicBezTo>
                  <a:cubicBezTo>
                    <a:pt x="2806" y="3320"/>
                    <a:pt x="3102" y="3260"/>
                    <a:pt x="3203" y="2984"/>
                  </a:cubicBezTo>
                  <a:cubicBezTo>
                    <a:pt x="3475" y="3173"/>
                    <a:pt x="3470" y="3411"/>
                    <a:pt x="3457" y="3496"/>
                  </a:cubicBezTo>
                  <a:cubicBezTo>
                    <a:pt x="3443" y="3582"/>
                    <a:pt x="3479" y="3766"/>
                    <a:pt x="3610" y="3807"/>
                  </a:cubicBezTo>
                  <a:cubicBezTo>
                    <a:pt x="3740" y="3848"/>
                    <a:pt x="3893" y="3966"/>
                    <a:pt x="3981" y="4066"/>
                  </a:cubicBezTo>
                  <a:cubicBezTo>
                    <a:pt x="4068" y="4166"/>
                    <a:pt x="4053" y="4173"/>
                    <a:pt x="3963" y="4400"/>
                  </a:cubicBezTo>
                  <a:cubicBezTo>
                    <a:pt x="4013" y="4637"/>
                    <a:pt x="3995" y="4693"/>
                    <a:pt x="3950" y="4921"/>
                  </a:cubicBezTo>
                  <a:cubicBezTo>
                    <a:pt x="3906" y="5151"/>
                    <a:pt x="4157" y="5862"/>
                    <a:pt x="4170" y="5951"/>
                  </a:cubicBezTo>
                  <a:cubicBezTo>
                    <a:pt x="4181" y="6042"/>
                    <a:pt x="4221" y="6249"/>
                    <a:pt x="4252" y="6408"/>
                  </a:cubicBezTo>
                  <a:cubicBezTo>
                    <a:pt x="4283" y="6570"/>
                    <a:pt x="4238" y="6671"/>
                    <a:pt x="4251" y="6753"/>
                  </a:cubicBezTo>
                  <a:cubicBezTo>
                    <a:pt x="4263" y="6837"/>
                    <a:pt x="4260" y="6935"/>
                    <a:pt x="4221" y="7053"/>
                  </a:cubicBezTo>
                  <a:cubicBezTo>
                    <a:pt x="4379" y="7328"/>
                    <a:pt x="4520" y="8039"/>
                    <a:pt x="4561" y="8144"/>
                  </a:cubicBezTo>
                  <a:cubicBezTo>
                    <a:pt x="4604" y="8249"/>
                    <a:pt x="4565" y="8251"/>
                    <a:pt x="4548" y="8308"/>
                  </a:cubicBezTo>
                  <a:cubicBezTo>
                    <a:pt x="4530" y="8364"/>
                    <a:pt x="4532" y="8419"/>
                    <a:pt x="4565" y="8536"/>
                  </a:cubicBezTo>
                  <a:cubicBezTo>
                    <a:pt x="4598" y="8654"/>
                    <a:pt x="4612" y="8598"/>
                    <a:pt x="4688" y="8530"/>
                  </a:cubicBezTo>
                  <a:cubicBezTo>
                    <a:pt x="4763" y="8461"/>
                    <a:pt x="4775" y="9018"/>
                    <a:pt x="4772" y="9113"/>
                  </a:cubicBezTo>
                  <a:cubicBezTo>
                    <a:pt x="4768" y="9211"/>
                    <a:pt x="4767" y="9363"/>
                    <a:pt x="4841" y="9457"/>
                  </a:cubicBezTo>
                  <a:cubicBezTo>
                    <a:pt x="4916" y="9553"/>
                    <a:pt x="4980" y="9741"/>
                    <a:pt x="4993" y="9908"/>
                  </a:cubicBezTo>
                  <a:cubicBezTo>
                    <a:pt x="5004" y="10076"/>
                    <a:pt x="5152" y="10235"/>
                    <a:pt x="5183" y="10396"/>
                  </a:cubicBezTo>
                  <a:cubicBezTo>
                    <a:pt x="5214" y="10556"/>
                    <a:pt x="5339" y="10701"/>
                    <a:pt x="5406" y="10779"/>
                  </a:cubicBezTo>
                  <a:cubicBezTo>
                    <a:pt x="5473" y="10857"/>
                    <a:pt x="5602" y="11231"/>
                    <a:pt x="5649" y="11486"/>
                  </a:cubicBezTo>
                  <a:cubicBezTo>
                    <a:pt x="5697" y="11742"/>
                    <a:pt x="5917" y="11937"/>
                    <a:pt x="5970" y="11980"/>
                  </a:cubicBezTo>
                  <a:cubicBezTo>
                    <a:pt x="6024" y="12023"/>
                    <a:pt x="6059" y="12110"/>
                    <a:pt x="6069" y="12218"/>
                  </a:cubicBezTo>
                  <a:cubicBezTo>
                    <a:pt x="6079" y="12326"/>
                    <a:pt x="6084" y="12173"/>
                    <a:pt x="6080" y="12078"/>
                  </a:cubicBezTo>
                  <a:cubicBezTo>
                    <a:pt x="6077" y="11981"/>
                    <a:pt x="6108" y="12044"/>
                    <a:pt x="6168" y="12081"/>
                  </a:cubicBezTo>
                  <a:cubicBezTo>
                    <a:pt x="6227" y="12116"/>
                    <a:pt x="6366" y="12187"/>
                    <a:pt x="6412" y="12231"/>
                  </a:cubicBezTo>
                  <a:cubicBezTo>
                    <a:pt x="6460" y="12275"/>
                    <a:pt x="6515" y="12270"/>
                    <a:pt x="6420" y="12376"/>
                  </a:cubicBezTo>
                  <a:cubicBezTo>
                    <a:pt x="6327" y="12483"/>
                    <a:pt x="6339" y="12663"/>
                    <a:pt x="6350" y="12783"/>
                  </a:cubicBezTo>
                  <a:cubicBezTo>
                    <a:pt x="6360" y="12902"/>
                    <a:pt x="6374" y="12932"/>
                    <a:pt x="6371" y="13040"/>
                  </a:cubicBezTo>
                  <a:cubicBezTo>
                    <a:pt x="6368" y="13150"/>
                    <a:pt x="6368" y="13162"/>
                    <a:pt x="6430" y="13240"/>
                  </a:cubicBezTo>
                  <a:cubicBezTo>
                    <a:pt x="6490" y="13319"/>
                    <a:pt x="6489" y="13372"/>
                    <a:pt x="6475" y="13435"/>
                  </a:cubicBezTo>
                  <a:cubicBezTo>
                    <a:pt x="6461" y="13497"/>
                    <a:pt x="6436" y="13542"/>
                    <a:pt x="6465" y="13551"/>
                  </a:cubicBezTo>
                  <a:cubicBezTo>
                    <a:pt x="6495" y="13559"/>
                    <a:pt x="6563" y="13650"/>
                    <a:pt x="6609" y="13753"/>
                  </a:cubicBezTo>
                  <a:cubicBezTo>
                    <a:pt x="6654" y="13858"/>
                    <a:pt x="6854" y="14031"/>
                    <a:pt x="6983" y="14012"/>
                  </a:cubicBezTo>
                  <a:cubicBezTo>
                    <a:pt x="7112" y="13992"/>
                    <a:pt x="7071" y="14221"/>
                    <a:pt x="7058" y="14320"/>
                  </a:cubicBezTo>
                  <a:cubicBezTo>
                    <a:pt x="7045" y="14417"/>
                    <a:pt x="7129" y="14499"/>
                    <a:pt x="7139" y="14625"/>
                  </a:cubicBezTo>
                  <a:cubicBezTo>
                    <a:pt x="7150" y="14751"/>
                    <a:pt x="7209" y="14975"/>
                    <a:pt x="7263" y="15054"/>
                  </a:cubicBezTo>
                  <a:cubicBezTo>
                    <a:pt x="7318" y="15134"/>
                    <a:pt x="7442" y="15073"/>
                    <a:pt x="7494" y="14958"/>
                  </a:cubicBezTo>
                  <a:cubicBezTo>
                    <a:pt x="7545" y="14844"/>
                    <a:pt x="7560" y="14898"/>
                    <a:pt x="7584" y="15033"/>
                  </a:cubicBezTo>
                  <a:cubicBezTo>
                    <a:pt x="7608" y="15170"/>
                    <a:pt x="7620" y="15138"/>
                    <a:pt x="7702" y="15281"/>
                  </a:cubicBezTo>
                  <a:cubicBezTo>
                    <a:pt x="7784" y="15425"/>
                    <a:pt x="7825" y="15572"/>
                    <a:pt x="7826" y="15712"/>
                  </a:cubicBezTo>
                  <a:cubicBezTo>
                    <a:pt x="7827" y="15850"/>
                    <a:pt x="7817" y="15897"/>
                    <a:pt x="7888" y="15807"/>
                  </a:cubicBezTo>
                  <a:cubicBezTo>
                    <a:pt x="7917" y="15769"/>
                    <a:pt x="7837" y="16172"/>
                    <a:pt x="7887" y="16274"/>
                  </a:cubicBezTo>
                  <a:cubicBezTo>
                    <a:pt x="7856" y="16406"/>
                    <a:pt x="7806" y="16571"/>
                    <a:pt x="7726" y="16802"/>
                  </a:cubicBezTo>
                  <a:cubicBezTo>
                    <a:pt x="7687" y="16929"/>
                    <a:pt x="7703" y="16967"/>
                    <a:pt x="7722" y="17018"/>
                  </a:cubicBezTo>
                  <a:cubicBezTo>
                    <a:pt x="7741" y="17068"/>
                    <a:pt x="7727" y="17181"/>
                    <a:pt x="7717" y="17247"/>
                  </a:cubicBezTo>
                  <a:cubicBezTo>
                    <a:pt x="7707" y="17313"/>
                    <a:pt x="7740" y="17413"/>
                    <a:pt x="7752" y="17508"/>
                  </a:cubicBezTo>
                  <a:cubicBezTo>
                    <a:pt x="7761" y="17390"/>
                    <a:pt x="7784" y="17363"/>
                    <a:pt x="7824" y="17411"/>
                  </a:cubicBezTo>
                  <a:cubicBezTo>
                    <a:pt x="7863" y="17460"/>
                    <a:pt x="7880" y="17474"/>
                    <a:pt x="7885" y="17629"/>
                  </a:cubicBezTo>
                  <a:cubicBezTo>
                    <a:pt x="7889" y="17663"/>
                    <a:pt x="7931" y="17664"/>
                    <a:pt x="7928" y="17613"/>
                  </a:cubicBezTo>
                  <a:cubicBezTo>
                    <a:pt x="7922" y="17562"/>
                    <a:pt x="7925" y="17522"/>
                    <a:pt x="7951" y="17565"/>
                  </a:cubicBezTo>
                  <a:cubicBezTo>
                    <a:pt x="7977" y="17606"/>
                    <a:pt x="8057" y="17790"/>
                    <a:pt x="8091" y="17741"/>
                  </a:cubicBezTo>
                  <a:cubicBezTo>
                    <a:pt x="8125" y="17691"/>
                    <a:pt x="8185" y="17614"/>
                    <a:pt x="8220" y="17619"/>
                  </a:cubicBezTo>
                  <a:cubicBezTo>
                    <a:pt x="8255" y="17623"/>
                    <a:pt x="8304" y="17638"/>
                    <a:pt x="8296" y="17708"/>
                  </a:cubicBezTo>
                  <a:cubicBezTo>
                    <a:pt x="8288" y="17779"/>
                    <a:pt x="8260" y="17755"/>
                    <a:pt x="8243" y="17775"/>
                  </a:cubicBezTo>
                  <a:cubicBezTo>
                    <a:pt x="8226" y="17794"/>
                    <a:pt x="8211" y="17864"/>
                    <a:pt x="8189" y="17877"/>
                  </a:cubicBezTo>
                  <a:cubicBezTo>
                    <a:pt x="8166" y="17888"/>
                    <a:pt x="8108" y="17912"/>
                    <a:pt x="8080" y="17917"/>
                  </a:cubicBezTo>
                  <a:cubicBezTo>
                    <a:pt x="8123" y="18060"/>
                    <a:pt x="8143" y="18106"/>
                    <a:pt x="8188" y="18104"/>
                  </a:cubicBezTo>
                  <a:cubicBezTo>
                    <a:pt x="8194" y="18041"/>
                    <a:pt x="8217" y="17995"/>
                    <a:pt x="8256" y="18021"/>
                  </a:cubicBezTo>
                  <a:cubicBezTo>
                    <a:pt x="8269" y="18069"/>
                    <a:pt x="8293" y="18128"/>
                    <a:pt x="8320" y="18077"/>
                  </a:cubicBezTo>
                  <a:cubicBezTo>
                    <a:pt x="8321" y="17984"/>
                    <a:pt x="8317" y="17861"/>
                    <a:pt x="8356" y="17853"/>
                  </a:cubicBezTo>
                  <a:cubicBezTo>
                    <a:pt x="8392" y="17852"/>
                    <a:pt x="8393" y="17892"/>
                    <a:pt x="8417" y="17931"/>
                  </a:cubicBezTo>
                  <a:cubicBezTo>
                    <a:pt x="8458" y="17932"/>
                    <a:pt x="8479" y="17919"/>
                    <a:pt x="8475" y="17974"/>
                  </a:cubicBezTo>
                  <a:cubicBezTo>
                    <a:pt x="8470" y="18028"/>
                    <a:pt x="8470" y="18135"/>
                    <a:pt x="8484" y="18163"/>
                  </a:cubicBezTo>
                  <a:cubicBezTo>
                    <a:pt x="8498" y="18192"/>
                    <a:pt x="8494" y="18268"/>
                    <a:pt x="8488" y="18302"/>
                  </a:cubicBezTo>
                  <a:cubicBezTo>
                    <a:pt x="8525" y="18313"/>
                    <a:pt x="8608" y="18312"/>
                    <a:pt x="8668" y="18381"/>
                  </a:cubicBezTo>
                  <a:cubicBezTo>
                    <a:pt x="8727" y="18451"/>
                    <a:pt x="8842" y="18561"/>
                    <a:pt x="8916" y="18740"/>
                  </a:cubicBezTo>
                  <a:cubicBezTo>
                    <a:pt x="8944" y="18699"/>
                    <a:pt x="8946" y="18687"/>
                    <a:pt x="8939" y="18640"/>
                  </a:cubicBezTo>
                  <a:cubicBezTo>
                    <a:pt x="8932" y="18593"/>
                    <a:pt x="8986" y="18554"/>
                    <a:pt x="8990" y="18636"/>
                  </a:cubicBezTo>
                  <a:cubicBezTo>
                    <a:pt x="8993" y="18721"/>
                    <a:pt x="8994" y="18739"/>
                    <a:pt x="8994" y="18739"/>
                  </a:cubicBezTo>
                  <a:cubicBezTo>
                    <a:pt x="8994" y="18739"/>
                    <a:pt x="9050" y="18729"/>
                    <a:pt x="9052" y="18739"/>
                  </a:cubicBezTo>
                  <a:cubicBezTo>
                    <a:pt x="9111" y="18851"/>
                    <a:pt x="9173" y="18965"/>
                    <a:pt x="9234" y="18971"/>
                  </a:cubicBezTo>
                  <a:cubicBezTo>
                    <a:pt x="9294" y="18978"/>
                    <a:pt x="9309" y="19042"/>
                    <a:pt x="9311" y="19137"/>
                  </a:cubicBezTo>
                  <a:cubicBezTo>
                    <a:pt x="9313" y="19233"/>
                    <a:pt x="9325" y="19206"/>
                    <a:pt x="9352" y="19212"/>
                  </a:cubicBezTo>
                  <a:cubicBezTo>
                    <a:pt x="9379" y="19217"/>
                    <a:pt x="9390" y="19293"/>
                    <a:pt x="9357" y="19383"/>
                  </a:cubicBezTo>
                  <a:cubicBezTo>
                    <a:pt x="9356" y="19419"/>
                    <a:pt x="9385" y="19509"/>
                    <a:pt x="9367" y="19528"/>
                  </a:cubicBezTo>
                  <a:cubicBezTo>
                    <a:pt x="9358" y="19576"/>
                    <a:pt x="9335" y="19771"/>
                    <a:pt x="9343" y="19912"/>
                  </a:cubicBezTo>
                  <a:cubicBezTo>
                    <a:pt x="9352" y="20055"/>
                    <a:pt x="9463" y="20135"/>
                    <a:pt x="9531" y="20248"/>
                  </a:cubicBezTo>
                  <a:cubicBezTo>
                    <a:pt x="9600" y="20359"/>
                    <a:pt x="10217" y="21260"/>
                    <a:pt x="10323" y="21414"/>
                  </a:cubicBezTo>
                  <a:cubicBezTo>
                    <a:pt x="10341" y="21439"/>
                    <a:pt x="10365" y="21275"/>
                    <a:pt x="10391" y="21600"/>
                  </a:cubicBezTo>
                  <a:lnTo>
                    <a:pt x="21071" y="21600"/>
                  </a:lnTo>
                  <a:cubicBezTo>
                    <a:pt x="21066" y="21275"/>
                    <a:pt x="21061" y="21313"/>
                    <a:pt x="21058" y="21260"/>
                  </a:cubicBezTo>
                  <a:cubicBezTo>
                    <a:pt x="21042" y="21003"/>
                    <a:pt x="21023" y="20388"/>
                    <a:pt x="21030" y="20280"/>
                  </a:cubicBezTo>
                  <a:close/>
                  <a:moveTo>
                    <a:pt x="21030" y="2028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 name="AutoShape 104"/>
            <p:cNvSpPr>
              <a:spLocks/>
            </p:cNvSpPr>
            <p:nvPr/>
          </p:nvSpPr>
          <p:spPr bwMode="auto">
            <a:xfrm>
              <a:off x="5306662" y="2362200"/>
              <a:ext cx="6324" cy="7938"/>
            </a:xfrm>
            <a:custGeom>
              <a:avLst/>
              <a:gdLst/>
              <a:ahLst/>
              <a:cxnLst/>
              <a:rect l="0" t="0" r="r" b="b"/>
              <a:pathLst>
                <a:path w="21600" h="21600">
                  <a:moveTo>
                    <a:pt x="0" y="21012"/>
                  </a:moveTo>
                  <a:lnTo>
                    <a:pt x="21600" y="21600"/>
                  </a:lnTo>
                  <a:lnTo>
                    <a:pt x="9795" y="0"/>
                  </a:lnTo>
                  <a:cubicBezTo>
                    <a:pt x="9795" y="0"/>
                    <a:pt x="0" y="21012"/>
                    <a:pt x="0" y="21012"/>
                  </a:cubicBezTo>
                  <a:close/>
                  <a:moveTo>
                    <a:pt x="0" y="2101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1" name="AutoShape 105"/>
            <p:cNvSpPr>
              <a:spLocks/>
            </p:cNvSpPr>
            <p:nvPr/>
          </p:nvSpPr>
          <p:spPr bwMode="auto">
            <a:xfrm>
              <a:off x="5294013" y="2349500"/>
              <a:ext cx="6324" cy="23813"/>
            </a:xfrm>
            <a:custGeom>
              <a:avLst/>
              <a:gdLst/>
              <a:ahLst/>
              <a:cxnLst/>
              <a:rect l="0" t="0" r="r" b="b"/>
              <a:pathLst>
                <a:path w="20246" h="21600">
                  <a:moveTo>
                    <a:pt x="20246" y="4584"/>
                  </a:moveTo>
                  <a:lnTo>
                    <a:pt x="44" y="0"/>
                  </a:lnTo>
                  <a:cubicBezTo>
                    <a:pt x="44" y="0"/>
                    <a:pt x="-1354" y="19951"/>
                    <a:pt x="11525" y="21600"/>
                  </a:cubicBezTo>
                  <a:lnTo>
                    <a:pt x="9464" y="10208"/>
                  </a:lnTo>
                  <a:cubicBezTo>
                    <a:pt x="9464" y="10208"/>
                    <a:pt x="20246" y="4584"/>
                    <a:pt x="20246" y="4584"/>
                  </a:cubicBezTo>
                  <a:close/>
                  <a:moveTo>
                    <a:pt x="20246" y="458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3" name="AutoShape 121"/>
            <p:cNvSpPr>
              <a:spLocks/>
            </p:cNvSpPr>
            <p:nvPr/>
          </p:nvSpPr>
          <p:spPr bwMode="auto">
            <a:xfrm>
              <a:off x="8570097" y="2032000"/>
              <a:ext cx="164437" cy="44450"/>
            </a:xfrm>
            <a:custGeom>
              <a:avLst/>
              <a:gdLst/>
              <a:ahLst/>
              <a:cxnLst/>
              <a:rect l="0" t="0" r="r" b="b"/>
              <a:pathLst>
                <a:path w="21346" h="19735">
                  <a:moveTo>
                    <a:pt x="17290" y="1277"/>
                  </a:moveTo>
                  <a:cubicBezTo>
                    <a:pt x="16385" y="525"/>
                    <a:pt x="15667" y="744"/>
                    <a:pt x="15268" y="1483"/>
                  </a:cubicBezTo>
                  <a:cubicBezTo>
                    <a:pt x="14860" y="2224"/>
                    <a:pt x="14731" y="-205"/>
                    <a:pt x="13052" y="14"/>
                  </a:cubicBezTo>
                  <a:cubicBezTo>
                    <a:pt x="11373" y="225"/>
                    <a:pt x="6826" y="641"/>
                    <a:pt x="3156" y="7915"/>
                  </a:cubicBezTo>
                  <a:cubicBezTo>
                    <a:pt x="2688" y="8767"/>
                    <a:pt x="1258" y="6557"/>
                    <a:pt x="14" y="12870"/>
                  </a:cubicBezTo>
                  <a:cubicBezTo>
                    <a:pt x="-111" y="13827"/>
                    <a:pt x="665" y="16762"/>
                    <a:pt x="665" y="16762"/>
                  </a:cubicBezTo>
                  <a:cubicBezTo>
                    <a:pt x="1507" y="14979"/>
                    <a:pt x="6078" y="12458"/>
                    <a:pt x="7356" y="17830"/>
                  </a:cubicBezTo>
                  <a:cubicBezTo>
                    <a:pt x="7912" y="19929"/>
                    <a:pt x="8599" y="20148"/>
                    <a:pt x="9320" y="19193"/>
                  </a:cubicBezTo>
                  <a:cubicBezTo>
                    <a:pt x="10034" y="18257"/>
                    <a:pt x="11779" y="20359"/>
                    <a:pt x="14082" y="17203"/>
                  </a:cubicBezTo>
                  <a:cubicBezTo>
                    <a:pt x="16385" y="14035"/>
                    <a:pt x="17225" y="13930"/>
                    <a:pt x="17909" y="13511"/>
                  </a:cubicBezTo>
                  <a:cubicBezTo>
                    <a:pt x="18597" y="13081"/>
                    <a:pt x="20588" y="10457"/>
                    <a:pt x="21337" y="4972"/>
                  </a:cubicBezTo>
                  <a:cubicBezTo>
                    <a:pt x="21489" y="4020"/>
                    <a:pt x="19596" y="-1241"/>
                    <a:pt x="17290" y="1277"/>
                  </a:cubicBezTo>
                  <a:close/>
                  <a:moveTo>
                    <a:pt x="17290" y="127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 name="AutoShape 18"/>
            <p:cNvSpPr>
              <a:spLocks/>
            </p:cNvSpPr>
            <p:nvPr/>
          </p:nvSpPr>
          <p:spPr bwMode="auto">
            <a:xfrm>
              <a:off x="7368445" y="2679700"/>
              <a:ext cx="49015" cy="46038"/>
            </a:xfrm>
            <a:custGeom>
              <a:avLst/>
              <a:gdLst/>
              <a:ahLst/>
              <a:cxnLst/>
              <a:rect l="0" t="0" r="r" b="b"/>
              <a:pathLst>
                <a:path w="21600" h="21600">
                  <a:moveTo>
                    <a:pt x="727" y="16404"/>
                  </a:moveTo>
                  <a:lnTo>
                    <a:pt x="1802" y="16537"/>
                  </a:lnTo>
                  <a:lnTo>
                    <a:pt x="3534" y="16842"/>
                  </a:lnTo>
                  <a:lnTo>
                    <a:pt x="3999" y="17730"/>
                  </a:lnTo>
                  <a:lnTo>
                    <a:pt x="4416" y="17682"/>
                  </a:lnTo>
                  <a:lnTo>
                    <a:pt x="5208" y="16469"/>
                  </a:lnTo>
                  <a:lnTo>
                    <a:pt x="5389" y="16233"/>
                  </a:lnTo>
                  <a:lnTo>
                    <a:pt x="5352" y="15572"/>
                  </a:lnTo>
                  <a:lnTo>
                    <a:pt x="5122" y="15347"/>
                  </a:lnTo>
                  <a:lnTo>
                    <a:pt x="4523" y="15860"/>
                  </a:lnTo>
                  <a:lnTo>
                    <a:pt x="4090" y="15900"/>
                  </a:lnTo>
                  <a:lnTo>
                    <a:pt x="4283" y="15640"/>
                  </a:lnTo>
                  <a:lnTo>
                    <a:pt x="5389" y="13525"/>
                  </a:lnTo>
                  <a:lnTo>
                    <a:pt x="5609" y="13277"/>
                  </a:lnTo>
                  <a:lnTo>
                    <a:pt x="5838" y="13696"/>
                  </a:lnTo>
                  <a:lnTo>
                    <a:pt x="6063" y="16404"/>
                  </a:lnTo>
                  <a:lnTo>
                    <a:pt x="4475" y="18360"/>
                  </a:lnTo>
                  <a:lnTo>
                    <a:pt x="4357" y="19493"/>
                  </a:lnTo>
                  <a:lnTo>
                    <a:pt x="6218" y="21600"/>
                  </a:lnTo>
                  <a:lnTo>
                    <a:pt x="7389" y="20159"/>
                  </a:lnTo>
                  <a:lnTo>
                    <a:pt x="7218" y="17904"/>
                  </a:lnTo>
                  <a:lnTo>
                    <a:pt x="7416" y="17645"/>
                  </a:lnTo>
                  <a:lnTo>
                    <a:pt x="8592" y="16404"/>
                  </a:lnTo>
                  <a:lnTo>
                    <a:pt x="8576" y="16201"/>
                  </a:lnTo>
                  <a:lnTo>
                    <a:pt x="8710" y="15043"/>
                  </a:lnTo>
                  <a:lnTo>
                    <a:pt x="8929" y="15031"/>
                  </a:lnTo>
                  <a:lnTo>
                    <a:pt x="9752" y="14741"/>
                  </a:lnTo>
                  <a:lnTo>
                    <a:pt x="9945" y="14499"/>
                  </a:lnTo>
                  <a:lnTo>
                    <a:pt x="10137" y="14245"/>
                  </a:lnTo>
                  <a:lnTo>
                    <a:pt x="9586" y="12702"/>
                  </a:lnTo>
                  <a:lnTo>
                    <a:pt x="9800" y="12477"/>
                  </a:lnTo>
                  <a:lnTo>
                    <a:pt x="11613" y="11196"/>
                  </a:lnTo>
                  <a:lnTo>
                    <a:pt x="11821" y="11179"/>
                  </a:lnTo>
                  <a:lnTo>
                    <a:pt x="13489" y="7867"/>
                  </a:lnTo>
                  <a:lnTo>
                    <a:pt x="13709" y="7833"/>
                  </a:lnTo>
                  <a:lnTo>
                    <a:pt x="14548" y="7548"/>
                  </a:lnTo>
                  <a:lnTo>
                    <a:pt x="14730" y="7295"/>
                  </a:lnTo>
                  <a:lnTo>
                    <a:pt x="16120" y="6045"/>
                  </a:lnTo>
                  <a:lnTo>
                    <a:pt x="16050" y="5134"/>
                  </a:lnTo>
                  <a:lnTo>
                    <a:pt x="15596" y="4741"/>
                  </a:lnTo>
                  <a:lnTo>
                    <a:pt x="15355" y="4322"/>
                  </a:lnTo>
                  <a:lnTo>
                    <a:pt x="15548" y="4066"/>
                  </a:lnTo>
                  <a:lnTo>
                    <a:pt x="16981" y="3257"/>
                  </a:lnTo>
                  <a:lnTo>
                    <a:pt x="20172" y="2990"/>
                  </a:lnTo>
                  <a:lnTo>
                    <a:pt x="20531" y="2298"/>
                  </a:lnTo>
                  <a:lnTo>
                    <a:pt x="20953" y="2266"/>
                  </a:lnTo>
                  <a:lnTo>
                    <a:pt x="21162" y="2443"/>
                  </a:lnTo>
                  <a:lnTo>
                    <a:pt x="21600" y="2190"/>
                  </a:lnTo>
                  <a:lnTo>
                    <a:pt x="21525" y="1523"/>
                  </a:lnTo>
                  <a:lnTo>
                    <a:pt x="20851" y="900"/>
                  </a:lnTo>
                  <a:lnTo>
                    <a:pt x="20360" y="256"/>
                  </a:lnTo>
                  <a:lnTo>
                    <a:pt x="18210" y="0"/>
                  </a:lnTo>
                  <a:lnTo>
                    <a:pt x="13372" y="626"/>
                  </a:lnTo>
                  <a:lnTo>
                    <a:pt x="8806" y="2121"/>
                  </a:lnTo>
                  <a:lnTo>
                    <a:pt x="8464" y="3289"/>
                  </a:lnTo>
                  <a:lnTo>
                    <a:pt x="5229" y="5381"/>
                  </a:lnTo>
                  <a:lnTo>
                    <a:pt x="3465" y="7340"/>
                  </a:lnTo>
                  <a:lnTo>
                    <a:pt x="2379" y="10145"/>
                  </a:lnTo>
                  <a:lnTo>
                    <a:pt x="0" y="12392"/>
                  </a:lnTo>
                  <a:lnTo>
                    <a:pt x="21" y="15316"/>
                  </a:lnTo>
                  <a:cubicBezTo>
                    <a:pt x="21" y="15316"/>
                    <a:pt x="727" y="16404"/>
                    <a:pt x="727" y="16404"/>
                  </a:cubicBezTo>
                  <a:close/>
                  <a:moveTo>
                    <a:pt x="727" y="1640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 name="AutoShape 19"/>
            <p:cNvSpPr>
              <a:spLocks/>
            </p:cNvSpPr>
            <p:nvPr/>
          </p:nvSpPr>
          <p:spPr bwMode="auto">
            <a:xfrm>
              <a:off x="7330498" y="2628900"/>
              <a:ext cx="37947" cy="34925"/>
            </a:xfrm>
            <a:custGeom>
              <a:avLst/>
              <a:gdLst/>
              <a:ahLst/>
              <a:cxnLst/>
              <a:rect l="0" t="0" r="r" b="b"/>
              <a:pathLst>
                <a:path w="21600" h="21600">
                  <a:moveTo>
                    <a:pt x="0" y="19303"/>
                  </a:moveTo>
                  <a:lnTo>
                    <a:pt x="105" y="20769"/>
                  </a:lnTo>
                  <a:lnTo>
                    <a:pt x="405" y="21063"/>
                  </a:lnTo>
                  <a:lnTo>
                    <a:pt x="984" y="21600"/>
                  </a:lnTo>
                  <a:lnTo>
                    <a:pt x="2365" y="21458"/>
                  </a:lnTo>
                  <a:lnTo>
                    <a:pt x="2909" y="21130"/>
                  </a:lnTo>
                  <a:lnTo>
                    <a:pt x="3405" y="20795"/>
                  </a:lnTo>
                  <a:lnTo>
                    <a:pt x="7395" y="18393"/>
                  </a:lnTo>
                  <a:lnTo>
                    <a:pt x="9028" y="17651"/>
                  </a:lnTo>
                  <a:lnTo>
                    <a:pt x="7591" y="17640"/>
                  </a:lnTo>
                  <a:lnTo>
                    <a:pt x="6133" y="17021"/>
                  </a:lnTo>
                  <a:lnTo>
                    <a:pt x="6133" y="16734"/>
                  </a:lnTo>
                  <a:lnTo>
                    <a:pt x="6440" y="16827"/>
                  </a:lnTo>
                  <a:lnTo>
                    <a:pt x="6195" y="17211"/>
                  </a:lnTo>
                  <a:lnTo>
                    <a:pt x="6314" y="16674"/>
                  </a:lnTo>
                  <a:lnTo>
                    <a:pt x="6747" y="16037"/>
                  </a:lnTo>
                  <a:lnTo>
                    <a:pt x="8693" y="14419"/>
                  </a:lnTo>
                  <a:lnTo>
                    <a:pt x="10800" y="12457"/>
                  </a:lnTo>
                  <a:lnTo>
                    <a:pt x="11867" y="11484"/>
                  </a:lnTo>
                  <a:lnTo>
                    <a:pt x="13221" y="10757"/>
                  </a:lnTo>
                  <a:lnTo>
                    <a:pt x="13779" y="10720"/>
                  </a:lnTo>
                  <a:lnTo>
                    <a:pt x="15663" y="9974"/>
                  </a:lnTo>
                  <a:lnTo>
                    <a:pt x="16458" y="9314"/>
                  </a:lnTo>
                  <a:lnTo>
                    <a:pt x="18279" y="7416"/>
                  </a:lnTo>
                  <a:lnTo>
                    <a:pt x="18740" y="6454"/>
                  </a:lnTo>
                  <a:lnTo>
                    <a:pt x="18984" y="6137"/>
                  </a:lnTo>
                  <a:lnTo>
                    <a:pt x="18691" y="5563"/>
                  </a:lnTo>
                  <a:lnTo>
                    <a:pt x="18126" y="5612"/>
                  </a:lnTo>
                  <a:lnTo>
                    <a:pt x="17840" y="5362"/>
                  </a:lnTo>
                  <a:lnTo>
                    <a:pt x="18091" y="5015"/>
                  </a:lnTo>
                  <a:lnTo>
                    <a:pt x="18342" y="4706"/>
                  </a:lnTo>
                  <a:lnTo>
                    <a:pt x="19374" y="3736"/>
                  </a:lnTo>
                  <a:lnTo>
                    <a:pt x="20456" y="3039"/>
                  </a:lnTo>
                  <a:lnTo>
                    <a:pt x="20407" y="2472"/>
                  </a:lnTo>
                  <a:lnTo>
                    <a:pt x="20602" y="1544"/>
                  </a:lnTo>
                  <a:lnTo>
                    <a:pt x="21105" y="943"/>
                  </a:lnTo>
                  <a:lnTo>
                    <a:pt x="21600" y="268"/>
                  </a:lnTo>
                  <a:lnTo>
                    <a:pt x="21300" y="0"/>
                  </a:lnTo>
                  <a:lnTo>
                    <a:pt x="19709" y="731"/>
                  </a:lnTo>
                  <a:lnTo>
                    <a:pt x="18970" y="1995"/>
                  </a:lnTo>
                  <a:lnTo>
                    <a:pt x="18453" y="2330"/>
                  </a:lnTo>
                  <a:lnTo>
                    <a:pt x="16521" y="2793"/>
                  </a:lnTo>
                  <a:lnTo>
                    <a:pt x="16026" y="3423"/>
                  </a:lnTo>
                  <a:lnTo>
                    <a:pt x="15502" y="4049"/>
                  </a:lnTo>
                  <a:lnTo>
                    <a:pt x="15265" y="4691"/>
                  </a:lnTo>
                  <a:lnTo>
                    <a:pt x="13640" y="5097"/>
                  </a:lnTo>
                  <a:lnTo>
                    <a:pt x="12433" y="7289"/>
                  </a:lnTo>
                  <a:lnTo>
                    <a:pt x="11637" y="7946"/>
                  </a:lnTo>
                  <a:lnTo>
                    <a:pt x="10842" y="8587"/>
                  </a:lnTo>
                  <a:lnTo>
                    <a:pt x="10298" y="8639"/>
                  </a:lnTo>
                  <a:lnTo>
                    <a:pt x="10012" y="8382"/>
                  </a:lnTo>
                  <a:lnTo>
                    <a:pt x="7926" y="10325"/>
                  </a:lnTo>
                  <a:lnTo>
                    <a:pt x="5567" y="12319"/>
                  </a:lnTo>
                  <a:lnTo>
                    <a:pt x="1647" y="15623"/>
                  </a:lnTo>
                  <a:lnTo>
                    <a:pt x="593" y="16276"/>
                  </a:lnTo>
                  <a:lnTo>
                    <a:pt x="370" y="16902"/>
                  </a:lnTo>
                  <a:lnTo>
                    <a:pt x="105" y="17498"/>
                  </a:lnTo>
                  <a:lnTo>
                    <a:pt x="147" y="17808"/>
                  </a:lnTo>
                  <a:lnTo>
                    <a:pt x="719" y="17767"/>
                  </a:lnTo>
                  <a:lnTo>
                    <a:pt x="747" y="18345"/>
                  </a:lnTo>
                  <a:lnTo>
                    <a:pt x="230" y="19001"/>
                  </a:lnTo>
                  <a:cubicBezTo>
                    <a:pt x="230" y="19001"/>
                    <a:pt x="0" y="19303"/>
                    <a:pt x="0" y="19303"/>
                  </a:cubicBezTo>
                  <a:close/>
                  <a:moveTo>
                    <a:pt x="0" y="19303"/>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 name="AutoShape 21"/>
            <p:cNvSpPr>
              <a:spLocks/>
            </p:cNvSpPr>
            <p:nvPr/>
          </p:nvSpPr>
          <p:spPr bwMode="auto">
            <a:xfrm>
              <a:off x="7659371" y="2755900"/>
              <a:ext cx="22136" cy="15875"/>
            </a:xfrm>
            <a:custGeom>
              <a:avLst/>
              <a:gdLst/>
              <a:ahLst/>
              <a:cxnLst/>
              <a:rect l="0" t="0" r="r" b="b"/>
              <a:pathLst>
                <a:path w="21600" h="21600">
                  <a:moveTo>
                    <a:pt x="703" y="18102"/>
                  </a:moveTo>
                  <a:lnTo>
                    <a:pt x="1274" y="19282"/>
                  </a:lnTo>
                  <a:lnTo>
                    <a:pt x="1298" y="19945"/>
                  </a:lnTo>
                  <a:lnTo>
                    <a:pt x="2191" y="19167"/>
                  </a:lnTo>
                  <a:lnTo>
                    <a:pt x="2703" y="19773"/>
                  </a:lnTo>
                  <a:lnTo>
                    <a:pt x="3251" y="21068"/>
                  </a:lnTo>
                  <a:lnTo>
                    <a:pt x="3751" y="21600"/>
                  </a:lnTo>
                  <a:lnTo>
                    <a:pt x="5156" y="21485"/>
                  </a:lnTo>
                  <a:lnTo>
                    <a:pt x="5096" y="19487"/>
                  </a:lnTo>
                  <a:lnTo>
                    <a:pt x="5513" y="18848"/>
                  </a:lnTo>
                  <a:lnTo>
                    <a:pt x="5978" y="18782"/>
                  </a:lnTo>
                  <a:lnTo>
                    <a:pt x="7895" y="19855"/>
                  </a:lnTo>
                  <a:lnTo>
                    <a:pt x="11193" y="19536"/>
                  </a:lnTo>
                  <a:lnTo>
                    <a:pt x="13491" y="17906"/>
                  </a:lnTo>
                  <a:lnTo>
                    <a:pt x="13944" y="17267"/>
                  </a:lnTo>
                  <a:lnTo>
                    <a:pt x="14908" y="17824"/>
                  </a:lnTo>
                  <a:lnTo>
                    <a:pt x="15896" y="19003"/>
                  </a:lnTo>
                  <a:lnTo>
                    <a:pt x="16897" y="19601"/>
                  </a:lnTo>
                  <a:lnTo>
                    <a:pt x="18790" y="19356"/>
                  </a:lnTo>
                  <a:lnTo>
                    <a:pt x="20600" y="17881"/>
                  </a:lnTo>
                  <a:lnTo>
                    <a:pt x="20564" y="17169"/>
                  </a:lnTo>
                  <a:lnTo>
                    <a:pt x="21326" y="13917"/>
                  </a:lnTo>
                  <a:lnTo>
                    <a:pt x="21600" y="10624"/>
                  </a:lnTo>
                  <a:lnTo>
                    <a:pt x="20112" y="8724"/>
                  </a:lnTo>
                  <a:lnTo>
                    <a:pt x="17694" y="8380"/>
                  </a:lnTo>
                  <a:lnTo>
                    <a:pt x="16111" y="5996"/>
                  </a:lnTo>
                  <a:lnTo>
                    <a:pt x="14575" y="3563"/>
                  </a:lnTo>
                  <a:lnTo>
                    <a:pt x="13479" y="1048"/>
                  </a:lnTo>
                  <a:lnTo>
                    <a:pt x="12967" y="451"/>
                  </a:lnTo>
                  <a:lnTo>
                    <a:pt x="10991" y="0"/>
                  </a:lnTo>
                  <a:lnTo>
                    <a:pt x="7776" y="369"/>
                  </a:lnTo>
                  <a:lnTo>
                    <a:pt x="6370" y="1147"/>
                  </a:lnTo>
                  <a:lnTo>
                    <a:pt x="6097" y="2228"/>
                  </a:lnTo>
                  <a:lnTo>
                    <a:pt x="5978" y="2490"/>
                  </a:lnTo>
                  <a:lnTo>
                    <a:pt x="5596" y="3833"/>
                  </a:lnTo>
                  <a:lnTo>
                    <a:pt x="6120" y="4456"/>
                  </a:lnTo>
                  <a:lnTo>
                    <a:pt x="8430" y="4202"/>
                  </a:lnTo>
                  <a:lnTo>
                    <a:pt x="9514" y="6045"/>
                  </a:lnTo>
                  <a:lnTo>
                    <a:pt x="9621" y="7995"/>
                  </a:lnTo>
                  <a:lnTo>
                    <a:pt x="9169" y="8699"/>
                  </a:lnTo>
                  <a:lnTo>
                    <a:pt x="5954" y="10280"/>
                  </a:lnTo>
                  <a:lnTo>
                    <a:pt x="5049" y="10378"/>
                  </a:lnTo>
                  <a:lnTo>
                    <a:pt x="4620" y="11132"/>
                  </a:lnTo>
                  <a:lnTo>
                    <a:pt x="3846" y="15104"/>
                  </a:lnTo>
                  <a:lnTo>
                    <a:pt x="3465" y="15784"/>
                  </a:lnTo>
                  <a:lnTo>
                    <a:pt x="2989" y="15833"/>
                  </a:lnTo>
                  <a:lnTo>
                    <a:pt x="1346" y="12737"/>
                  </a:lnTo>
                  <a:lnTo>
                    <a:pt x="417" y="12868"/>
                  </a:lnTo>
                  <a:lnTo>
                    <a:pt x="0" y="13573"/>
                  </a:lnTo>
                  <a:lnTo>
                    <a:pt x="119" y="15514"/>
                  </a:lnTo>
                  <a:cubicBezTo>
                    <a:pt x="119" y="15514"/>
                    <a:pt x="703" y="18102"/>
                    <a:pt x="703" y="18102"/>
                  </a:cubicBezTo>
                  <a:close/>
                  <a:moveTo>
                    <a:pt x="703" y="1810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 name="AutoShape 25"/>
            <p:cNvSpPr>
              <a:spLocks/>
            </p:cNvSpPr>
            <p:nvPr/>
          </p:nvSpPr>
          <p:spPr bwMode="auto">
            <a:xfrm>
              <a:off x="7469636" y="2857500"/>
              <a:ext cx="18973" cy="46038"/>
            </a:xfrm>
            <a:custGeom>
              <a:avLst/>
              <a:gdLst/>
              <a:ahLst/>
              <a:cxnLst/>
              <a:rect l="0" t="0" r="r" b="b"/>
              <a:pathLst>
                <a:path w="21600" h="21600">
                  <a:moveTo>
                    <a:pt x="21600" y="391"/>
                  </a:moveTo>
                  <a:lnTo>
                    <a:pt x="20514" y="208"/>
                  </a:lnTo>
                  <a:lnTo>
                    <a:pt x="19984" y="0"/>
                  </a:lnTo>
                  <a:lnTo>
                    <a:pt x="18938" y="240"/>
                  </a:lnTo>
                  <a:lnTo>
                    <a:pt x="18488" y="730"/>
                  </a:lnTo>
                  <a:lnTo>
                    <a:pt x="17958" y="750"/>
                  </a:lnTo>
                  <a:lnTo>
                    <a:pt x="17389" y="536"/>
                  </a:lnTo>
                  <a:lnTo>
                    <a:pt x="15852" y="594"/>
                  </a:lnTo>
                  <a:lnTo>
                    <a:pt x="15349" y="837"/>
                  </a:lnTo>
                  <a:lnTo>
                    <a:pt x="15508" y="1740"/>
                  </a:lnTo>
                  <a:lnTo>
                    <a:pt x="15045" y="1983"/>
                  </a:lnTo>
                  <a:lnTo>
                    <a:pt x="14502" y="2021"/>
                  </a:lnTo>
                  <a:lnTo>
                    <a:pt x="13535" y="2516"/>
                  </a:lnTo>
                  <a:lnTo>
                    <a:pt x="13588" y="2742"/>
                  </a:lnTo>
                  <a:lnTo>
                    <a:pt x="13204" y="3677"/>
                  </a:lnTo>
                  <a:lnTo>
                    <a:pt x="13336" y="4361"/>
                  </a:lnTo>
                  <a:lnTo>
                    <a:pt x="12873" y="4618"/>
                  </a:lnTo>
                  <a:lnTo>
                    <a:pt x="11389" y="5122"/>
                  </a:lnTo>
                  <a:lnTo>
                    <a:pt x="10886" y="5359"/>
                  </a:lnTo>
                  <a:lnTo>
                    <a:pt x="10542" y="6072"/>
                  </a:lnTo>
                  <a:lnTo>
                    <a:pt x="9972" y="6321"/>
                  </a:lnTo>
                  <a:lnTo>
                    <a:pt x="8396" y="6130"/>
                  </a:lnTo>
                  <a:lnTo>
                    <a:pt x="7403" y="6619"/>
                  </a:lnTo>
                  <a:lnTo>
                    <a:pt x="6953" y="6891"/>
                  </a:lnTo>
                  <a:lnTo>
                    <a:pt x="6794" y="9193"/>
                  </a:lnTo>
                  <a:lnTo>
                    <a:pt x="6079" y="10841"/>
                  </a:lnTo>
                  <a:lnTo>
                    <a:pt x="5628" y="11066"/>
                  </a:lnTo>
                  <a:lnTo>
                    <a:pt x="4595" y="11344"/>
                  </a:lnTo>
                  <a:lnTo>
                    <a:pt x="2318" y="13273"/>
                  </a:lnTo>
                  <a:lnTo>
                    <a:pt x="1417" y="14222"/>
                  </a:lnTo>
                  <a:lnTo>
                    <a:pt x="728" y="16333"/>
                  </a:lnTo>
                  <a:lnTo>
                    <a:pt x="0" y="17726"/>
                  </a:lnTo>
                  <a:lnTo>
                    <a:pt x="1218" y="19078"/>
                  </a:lnTo>
                  <a:lnTo>
                    <a:pt x="3112" y="20390"/>
                  </a:lnTo>
                  <a:lnTo>
                    <a:pt x="5324" y="21212"/>
                  </a:lnTo>
                  <a:lnTo>
                    <a:pt x="7496" y="21600"/>
                  </a:lnTo>
                  <a:lnTo>
                    <a:pt x="7973" y="21360"/>
                  </a:lnTo>
                  <a:lnTo>
                    <a:pt x="9469" y="20853"/>
                  </a:lnTo>
                  <a:lnTo>
                    <a:pt x="11840" y="19399"/>
                  </a:lnTo>
                  <a:lnTo>
                    <a:pt x="13243" y="18415"/>
                  </a:lnTo>
                  <a:lnTo>
                    <a:pt x="13204" y="18186"/>
                  </a:lnTo>
                  <a:lnTo>
                    <a:pt x="13707" y="17926"/>
                  </a:lnTo>
                  <a:lnTo>
                    <a:pt x="12965" y="17051"/>
                  </a:lnTo>
                  <a:lnTo>
                    <a:pt x="13482" y="16799"/>
                  </a:lnTo>
                  <a:lnTo>
                    <a:pt x="14382" y="15835"/>
                  </a:lnTo>
                  <a:lnTo>
                    <a:pt x="13747" y="15395"/>
                  </a:lnTo>
                  <a:lnTo>
                    <a:pt x="13535" y="14260"/>
                  </a:lnTo>
                  <a:lnTo>
                    <a:pt x="15389" y="14052"/>
                  </a:lnTo>
                  <a:lnTo>
                    <a:pt x="18236" y="13565"/>
                  </a:lnTo>
                  <a:lnTo>
                    <a:pt x="18236" y="13325"/>
                  </a:lnTo>
                  <a:lnTo>
                    <a:pt x="17296" y="12833"/>
                  </a:lnTo>
                  <a:lnTo>
                    <a:pt x="16541" y="12366"/>
                  </a:lnTo>
                  <a:lnTo>
                    <a:pt x="16382" y="11883"/>
                  </a:lnTo>
                  <a:lnTo>
                    <a:pt x="16488" y="11188"/>
                  </a:lnTo>
                  <a:lnTo>
                    <a:pt x="16726" y="10464"/>
                  </a:lnTo>
                  <a:lnTo>
                    <a:pt x="18753" y="10403"/>
                  </a:lnTo>
                  <a:lnTo>
                    <a:pt x="18594" y="9711"/>
                  </a:lnTo>
                  <a:lnTo>
                    <a:pt x="17945" y="9271"/>
                  </a:lnTo>
                  <a:lnTo>
                    <a:pt x="18488" y="9263"/>
                  </a:lnTo>
                  <a:lnTo>
                    <a:pt x="19481" y="8990"/>
                  </a:lnTo>
                  <a:lnTo>
                    <a:pt x="19984" y="8976"/>
                  </a:lnTo>
                  <a:lnTo>
                    <a:pt x="20448" y="8721"/>
                  </a:lnTo>
                  <a:lnTo>
                    <a:pt x="20368" y="8489"/>
                  </a:lnTo>
                  <a:lnTo>
                    <a:pt x="19839" y="8275"/>
                  </a:lnTo>
                  <a:lnTo>
                    <a:pt x="18753" y="8093"/>
                  </a:lnTo>
                  <a:lnTo>
                    <a:pt x="17468" y="6972"/>
                  </a:lnTo>
                  <a:lnTo>
                    <a:pt x="16912" y="6770"/>
                  </a:lnTo>
                  <a:lnTo>
                    <a:pt x="17389" y="6321"/>
                  </a:lnTo>
                  <a:lnTo>
                    <a:pt x="18422" y="5041"/>
                  </a:lnTo>
                  <a:lnTo>
                    <a:pt x="19600" y="4433"/>
                  </a:lnTo>
                  <a:lnTo>
                    <a:pt x="20143" y="4433"/>
                  </a:lnTo>
                  <a:lnTo>
                    <a:pt x="20620" y="5417"/>
                  </a:lnTo>
                  <a:lnTo>
                    <a:pt x="20474" y="5345"/>
                  </a:lnTo>
                  <a:lnTo>
                    <a:pt x="19415" y="5704"/>
                  </a:lnTo>
                  <a:lnTo>
                    <a:pt x="19388" y="5614"/>
                  </a:lnTo>
                  <a:lnTo>
                    <a:pt x="19825" y="5003"/>
                  </a:lnTo>
                  <a:lnTo>
                    <a:pt x="19640" y="4109"/>
                  </a:lnTo>
                  <a:lnTo>
                    <a:pt x="18991" y="4184"/>
                  </a:lnTo>
                  <a:lnTo>
                    <a:pt x="18912" y="4433"/>
                  </a:lnTo>
                  <a:lnTo>
                    <a:pt x="19481" y="4433"/>
                  </a:lnTo>
                  <a:lnTo>
                    <a:pt x="21057" y="4433"/>
                  </a:lnTo>
                  <a:lnTo>
                    <a:pt x="21600" y="4433"/>
                  </a:lnTo>
                  <a:lnTo>
                    <a:pt x="19693" y="3654"/>
                  </a:lnTo>
                  <a:lnTo>
                    <a:pt x="18236" y="2646"/>
                  </a:lnTo>
                  <a:lnTo>
                    <a:pt x="18236" y="2412"/>
                  </a:lnTo>
                  <a:lnTo>
                    <a:pt x="19905" y="1283"/>
                  </a:lnTo>
                  <a:cubicBezTo>
                    <a:pt x="19905" y="1283"/>
                    <a:pt x="21600" y="391"/>
                    <a:pt x="21600" y="391"/>
                  </a:cubicBezTo>
                  <a:close/>
                  <a:moveTo>
                    <a:pt x="21600" y="39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 name="AutoShape 100"/>
            <p:cNvSpPr>
              <a:spLocks/>
            </p:cNvSpPr>
            <p:nvPr/>
          </p:nvSpPr>
          <p:spPr bwMode="auto">
            <a:xfrm>
              <a:off x="7305200" y="2667000"/>
              <a:ext cx="34785" cy="33338"/>
            </a:xfrm>
            <a:custGeom>
              <a:avLst/>
              <a:gdLst/>
              <a:ahLst/>
              <a:cxnLst/>
              <a:rect l="0" t="0" r="r" b="b"/>
              <a:pathLst>
                <a:path w="21293" h="21274">
                  <a:moveTo>
                    <a:pt x="2910" y="21258"/>
                  </a:moveTo>
                  <a:cubicBezTo>
                    <a:pt x="3279" y="20912"/>
                    <a:pt x="7657" y="18173"/>
                    <a:pt x="7716" y="17630"/>
                  </a:cubicBezTo>
                  <a:cubicBezTo>
                    <a:pt x="7761" y="17148"/>
                    <a:pt x="9387" y="12703"/>
                    <a:pt x="10600" y="12430"/>
                  </a:cubicBezTo>
                  <a:cubicBezTo>
                    <a:pt x="11761" y="12156"/>
                    <a:pt x="15429" y="10477"/>
                    <a:pt x="15606" y="9922"/>
                  </a:cubicBezTo>
                  <a:cubicBezTo>
                    <a:pt x="15762" y="9387"/>
                    <a:pt x="21293" y="0"/>
                    <a:pt x="21293" y="0"/>
                  </a:cubicBezTo>
                  <a:cubicBezTo>
                    <a:pt x="21293" y="0"/>
                    <a:pt x="19171" y="293"/>
                    <a:pt x="18579" y="608"/>
                  </a:cubicBezTo>
                  <a:cubicBezTo>
                    <a:pt x="17980" y="923"/>
                    <a:pt x="-307" y="15769"/>
                    <a:pt x="4" y="16035"/>
                  </a:cubicBezTo>
                  <a:cubicBezTo>
                    <a:pt x="233" y="16312"/>
                    <a:pt x="2525" y="21600"/>
                    <a:pt x="2910" y="21258"/>
                  </a:cubicBezTo>
                  <a:close/>
                  <a:moveTo>
                    <a:pt x="2910" y="2125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 name="AutoShape 102"/>
            <p:cNvSpPr>
              <a:spLocks/>
            </p:cNvSpPr>
            <p:nvPr/>
          </p:nvSpPr>
          <p:spPr bwMode="auto">
            <a:xfrm>
              <a:off x="7697318" y="2768600"/>
              <a:ext cx="90124" cy="34925"/>
            </a:xfrm>
            <a:custGeom>
              <a:avLst/>
              <a:gdLst/>
              <a:ahLst/>
              <a:cxnLst/>
              <a:rect l="0" t="0" r="r" b="b"/>
              <a:pathLst>
                <a:path w="21496" h="21244">
                  <a:moveTo>
                    <a:pt x="5630" y="16219"/>
                  </a:moveTo>
                  <a:cubicBezTo>
                    <a:pt x="6566" y="17186"/>
                    <a:pt x="9148" y="17406"/>
                    <a:pt x="11265" y="17645"/>
                  </a:cubicBezTo>
                  <a:cubicBezTo>
                    <a:pt x="12009" y="18679"/>
                    <a:pt x="12391" y="19015"/>
                    <a:pt x="14687" y="19878"/>
                  </a:cubicBezTo>
                  <a:cubicBezTo>
                    <a:pt x="16994" y="20740"/>
                    <a:pt x="18041" y="14849"/>
                    <a:pt x="18132" y="14110"/>
                  </a:cubicBezTo>
                  <a:cubicBezTo>
                    <a:pt x="18216" y="13397"/>
                    <a:pt x="18444" y="18761"/>
                    <a:pt x="18444" y="18761"/>
                  </a:cubicBezTo>
                  <a:cubicBezTo>
                    <a:pt x="18444" y="18761"/>
                    <a:pt x="18730" y="19878"/>
                    <a:pt x="19377" y="21244"/>
                  </a:cubicBezTo>
                  <a:cubicBezTo>
                    <a:pt x="20885" y="15614"/>
                    <a:pt x="21375" y="7566"/>
                    <a:pt x="21489" y="7163"/>
                  </a:cubicBezTo>
                  <a:cubicBezTo>
                    <a:pt x="21600" y="6786"/>
                    <a:pt x="20319" y="2343"/>
                    <a:pt x="20188" y="1951"/>
                  </a:cubicBezTo>
                  <a:cubicBezTo>
                    <a:pt x="20051" y="1544"/>
                    <a:pt x="18899" y="6491"/>
                    <a:pt x="18779" y="6853"/>
                  </a:cubicBezTo>
                  <a:cubicBezTo>
                    <a:pt x="18674" y="7211"/>
                    <a:pt x="14973" y="364"/>
                    <a:pt x="14836" y="25"/>
                  </a:cubicBezTo>
                  <a:cubicBezTo>
                    <a:pt x="14690" y="-356"/>
                    <a:pt x="13613" y="3795"/>
                    <a:pt x="13613" y="4441"/>
                  </a:cubicBezTo>
                  <a:cubicBezTo>
                    <a:pt x="13613" y="5106"/>
                    <a:pt x="9976" y="3594"/>
                    <a:pt x="9778" y="3373"/>
                  </a:cubicBezTo>
                  <a:cubicBezTo>
                    <a:pt x="9576" y="3190"/>
                    <a:pt x="8045" y="6995"/>
                    <a:pt x="7896" y="7357"/>
                  </a:cubicBezTo>
                  <a:cubicBezTo>
                    <a:pt x="7762" y="7737"/>
                    <a:pt x="8331" y="10825"/>
                    <a:pt x="8412" y="12180"/>
                  </a:cubicBezTo>
                  <a:cubicBezTo>
                    <a:pt x="6969" y="13819"/>
                    <a:pt x="5291" y="12953"/>
                    <a:pt x="5046" y="12878"/>
                  </a:cubicBezTo>
                  <a:cubicBezTo>
                    <a:pt x="4830" y="12826"/>
                    <a:pt x="3637" y="7861"/>
                    <a:pt x="3637" y="7861"/>
                  </a:cubicBezTo>
                  <a:cubicBezTo>
                    <a:pt x="3637" y="7861"/>
                    <a:pt x="1966" y="9040"/>
                    <a:pt x="1881" y="9399"/>
                  </a:cubicBezTo>
                  <a:cubicBezTo>
                    <a:pt x="1797" y="9768"/>
                    <a:pt x="1001" y="11142"/>
                    <a:pt x="0" y="13397"/>
                  </a:cubicBezTo>
                  <a:cubicBezTo>
                    <a:pt x="1881" y="18485"/>
                    <a:pt x="3920" y="17735"/>
                    <a:pt x="5630" y="16219"/>
                  </a:cubicBezTo>
                  <a:close/>
                  <a:moveTo>
                    <a:pt x="5630" y="1621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nvGrpSpPr>
            <p:cNvPr id="20" name="Group 19"/>
            <p:cNvGrpSpPr/>
            <p:nvPr/>
          </p:nvGrpSpPr>
          <p:grpSpPr>
            <a:xfrm>
              <a:off x="4963559" y="1016000"/>
              <a:ext cx="3796273" cy="2084388"/>
              <a:chOff x="4963571" y="1016000"/>
              <a:chExt cx="3796273" cy="2084388"/>
            </a:xfrm>
            <a:grpFill/>
          </p:grpSpPr>
          <p:sp>
            <p:nvSpPr>
              <p:cNvPr id="38" name="AutoShape 103"/>
              <p:cNvSpPr>
                <a:spLocks/>
              </p:cNvSpPr>
              <p:nvPr/>
            </p:nvSpPr>
            <p:spPr bwMode="auto">
              <a:xfrm>
                <a:off x="7456999" y="1016000"/>
                <a:ext cx="550230" cy="185738"/>
              </a:xfrm>
              <a:custGeom>
                <a:avLst/>
                <a:gdLst/>
                <a:ahLst/>
                <a:cxnLst/>
                <a:rect l="0" t="0" r="r" b="b"/>
                <a:pathLst>
                  <a:path w="21267" h="21155">
                    <a:moveTo>
                      <a:pt x="5350" y="331"/>
                    </a:moveTo>
                    <a:cubicBezTo>
                      <a:pt x="5434" y="493"/>
                      <a:pt x="5565" y="1405"/>
                      <a:pt x="5417" y="1110"/>
                    </a:cubicBezTo>
                    <a:cubicBezTo>
                      <a:pt x="5267" y="805"/>
                      <a:pt x="5184" y="716"/>
                      <a:pt x="5044" y="935"/>
                    </a:cubicBezTo>
                    <a:cubicBezTo>
                      <a:pt x="4906" y="1157"/>
                      <a:pt x="4523" y="1713"/>
                      <a:pt x="4533" y="2287"/>
                    </a:cubicBezTo>
                    <a:cubicBezTo>
                      <a:pt x="4542" y="2857"/>
                      <a:pt x="4431" y="4065"/>
                      <a:pt x="4235" y="3739"/>
                    </a:cubicBezTo>
                    <a:cubicBezTo>
                      <a:pt x="4041" y="3406"/>
                      <a:pt x="3716" y="3890"/>
                      <a:pt x="3706" y="4323"/>
                    </a:cubicBezTo>
                    <a:cubicBezTo>
                      <a:pt x="3696" y="4763"/>
                      <a:pt x="3390" y="6258"/>
                      <a:pt x="2896" y="5603"/>
                    </a:cubicBezTo>
                    <a:cubicBezTo>
                      <a:pt x="2832" y="5519"/>
                      <a:pt x="2423" y="6193"/>
                      <a:pt x="2660" y="6338"/>
                    </a:cubicBezTo>
                    <a:cubicBezTo>
                      <a:pt x="2896" y="6480"/>
                      <a:pt x="3244" y="6953"/>
                      <a:pt x="3384" y="7258"/>
                    </a:cubicBezTo>
                    <a:cubicBezTo>
                      <a:pt x="3524" y="7566"/>
                      <a:pt x="3916" y="7377"/>
                      <a:pt x="3825" y="7789"/>
                    </a:cubicBezTo>
                    <a:cubicBezTo>
                      <a:pt x="3733" y="8197"/>
                      <a:pt x="3649" y="9592"/>
                      <a:pt x="3754" y="9592"/>
                    </a:cubicBezTo>
                    <a:cubicBezTo>
                      <a:pt x="3859" y="9592"/>
                      <a:pt x="3867" y="9940"/>
                      <a:pt x="3853" y="10223"/>
                    </a:cubicBezTo>
                    <a:cubicBezTo>
                      <a:pt x="3838" y="10511"/>
                      <a:pt x="3769" y="10755"/>
                      <a:pt x="3636" y="10307"/>
                    </a:cubicBezTo>
                    <a:cubicBezTo>
                      <a:pt x="3504" y="9860"/>
                      <a:pt x="3482" y="9978"/>
                      <a:pt x="3504" y="9425"/>
                    </a:cubicBezTo>
                    <a:cubicBezTo>
                      <a:pt x="3524" y="8873"/>
                      <a:pt x="3629" y="8177"/>
                      <a:pt x="3489" y="7848"/>
                    </a:cubicBezTo>
                    <a:cubicBezTo>
                      <a:pt x="3349" y="7525"/>
                      <a:pt x="2820" y="6663"/>
                      <a:pt x="2339" y="6806"/>
                    </a:cubicBezTo>
                    <a:cubicBezTo>
                      <a:pt x="1998" y="6233"/>
                      <a:pt x="1127" y="5679"/>
                      <a:pt x="373" y="6928"/>
                    </a:cubicBezTo>
                    <a:cubicBezTo>
                      <a:pt x="248" y="7192"/>
                      <a:pt x="288" y="7506"/>
                      <a:pt x="443" y="7931"/>
                    </a:cubicBezTo>
                    <a:cubicBezTo>
                      <a:pt x="595" y="8363"/>
                      <a:pt x="847" y="9184"/>
                      <a:pt x="603" y="9772"/>
                    </a:cubicBezTo>
                    <a:cubicBezTo>
                      <a:pt x="360" y="10365"/>
                      <a:pt x="-284" y="12089"/>
                      <a:pt x="143" y="14016"/>
                    </a:cubicBezTo>
                    <a:cubicBezTo>
                      <a:pt x="205" y="14277"/>
                      <a:pt x="93" y="15056"/>
                      <a:pt x="346" y="16064"/>
                    </a:cubicBezTo>
                    <a:cubicBezTo>
                      <a:pt x="595" y="17064"/>
                      <a:pt x="881" y="18086"/>
                      <a:pt x="1127" y="17679"/>
                    </a:cubicBezTo>
                    <a:cubicBezTo>
                      <a:pt x="1369" y="17272"/>
                      <a:pt x="1392" y="17227"/>
                      <a:pt x="1914" y="18027"/>
                    </a:cubicBezTo>
                    <a:cubicBezTo>
                      <a:pt x="2312" y="17576"/>
                      <a:pt x="2436" y="17494"/>
                      <a:pt x="2861" y="17802"/>
                    </a:cubicBezTo>
                    <a:cubicBezTo>
                      <a:pt x="2597" y="16779"/>
                      <a:pt x="2569" y="16347"/>
                      <a:pt x="3252" y="16309"/>
                    </a:cubicBezTo>
                    <a:cubicBezTo>
                      <a:pt x="3343" y="15305"/>
                      <a:pt x="3468" y="15056"/>
                      <a:pt x="3615" y="14893"/>
                    </a:cubicBezTo>
                    <a:cubicBezTo>
                      <a:pt x="3762" y="14731"/>
                      <a:pt x="3685" y="14712"/>
                      <a:pt x="3594" y="14384"/>
                    </a:cubicBezTo>
                    <a:cubicBezTo>
                      <a:pt x="3504" y="14056"/>
                      <a:pt x="3517" y="13767"/>
                      <a:pt x="3608" y="13933"/>
                    </a:cubicBezTo>
                    <a:cubicBezTo>
                      <a:pt x="3698" y="14096"/>
                      <a:pt x="3916" y="14175"/>
                      <a:pt x="3789" y="13831"/>
                    </a:cubicBezTo>
                    <a:cubicBezTo>
                      <a:pt x="3663" y="13479"/>
                      <a:pt x="3517" y="13135"/>
                      <a:pt x="3615" y="12930"/>
                    </a:cubicBezTo>
                    <a:cubicBezTo>
                      <a:pt x="3713" y="12723"/>
                      <a:pt x="4041" y="12274"/>
                      <a:pt x="4370" y="13008"/>
                    </a:cubicBezTo>
                    <a:cubicBezTo>
                      <a:pt x="4695" y="13749"/>
                      <a:pt x="4772" y="12641"/>
                      <a:pt x="5009" y="12990"/>
                    </a:cubicBezTo>
                    <a:cubicBezTo>
                      <a:pt x="5246" y="13337"/>
                      <a:pt x="5489" y="12763"/>
                      <a:pt x="5421" y="12478"/>
                    </a:cubicBezTo>
                    <a:cubicBezTo>
                      <a:pt x="5350" y="12194"/>
                      <a:pt x="5337" y="11230"/>
                      <a:pt x="5350" y="11004"/>
                    </a:cubicBezTo>
                    <a:cubicBezTo>
                      <a:pt x="5365" y="10777"/>
                      <a:pt x="5079" y="10243"/>
                      <a:pt x="4856" y="10243"/>
                    </a:cubicBezTo>
                    <a:cubicBezTo>
                      <a:pt x="4632" y="10243"/>
                      <a:pt x="4507" y="9791"/>
                      <a:pt x="4466" y="9631"/>
                    </a:cubicBezTo>
                    <a:cubicBezTo>
                      <a:pt x="4424" y="9467"/>
                      <a:pt x="4703" y="9592"/>
                      <a:pt x="4709" y="9282"/>
                    </a:cubicBezTo>
                    <a:cubicBezTo>
                      <a:pt x="4716" y="8974"/>
                      <a:pt x="4738" y="8344"/>
                      <a:pt x="4814" y="8318"/>
                    </a:cubicBezTo>
                    <a:cubicBezTo>
                      <a:pt x="4891" y="8299"/>
                      <a:pt x="5120" y="8117"/>
                      <a:pt x="5051" y="8402"/>
                    </a:cubicBezTo>
                    <a:cubicBezTo>
                      <a:pt x="4982" y="8691"/>
                      <a:pt x="4954" y="9135"/>
                      <a:pt x="5003" y="9381"/>
                    </a:cubicBezTo>
                    <a:cubicBezTo>
                      <a:pt x="5051" y="9631"/>
                      <a:pt x="5484" y="10922"/>
                      <a:pt x="5464" y="10452"/>
                    </a:cubicBezTo>
                    <a:cubicBezTo>
                      <a:pt x="5441" y="9978"/>
                      <a:pt x="5643" y="8385"/>
                      <a:pt x="5706" y="8789"/>
                    </a:cubicBezTo>
                    <a:cubicBezTo>
                      <a:pt x="5768" y="9199"/>
                      <a:pt x="5917" y="9791"/>
                      <a:pt x="6041" y="10002"/>
                    </a:cubicBezTo>
                    <a:cubicBezTo>
                      <a:pt x="6168" y="10208"/>
                      <a:pt x="6181" y="11413"/>
                      <a:pt x="6068" y="12194"/>
                    </a:cubicBezTo>
                    <a:cubicBezTo>
                      <a:pt x="6425" y="11310"/>
                      <a:pt x="6648" y="9381"/>
                      <a:pt x="6432" y="8587"/>
                    </a:cubicBezTo>
                    <a:cubicBezTo>
                      <a:pt x="6648" y="8666"/>
                      <a:pt x="6982" y="8709"/>
                      <a:pt x="7016" y="10429"/>
                    </a:cubicBezTo>
                    <a:cubicBezTo>
                      <a:pt x="7276" y="10408"/>
                      <a:pt x="7358" y="10777"/>
                      <a:pt x="7269" y="11230"/>
                    </a:cubicBezTo>
                    <a:cubicBezTo>
                      <a:pt x="7177" y="11682"/>
                      <a:pt x="7415" y="11598"/>
                      <a:pt x="7449" y="11434"/>
                    </a:cubicBezTo>
                    <a:cubicBezTo>
                      <a:pt x="7484" y="11266"/>
                      <a:pt x="7548" y="11373"/>
                      <a:pt x="7723" y="11740"/>
                    </a:cubicBezTo>
                    <a:cubicBezTo>
                      <a:pt x="7897" y="12108"/>
                      <a:pt x="8210" y="12248"/>
                      <a:pt x="8307" y="12681"/>
                    </a:cubicBezTo>
                    <a:cubicBezTo>
                      <a:pt x="8405" y="13112"/>
                      <a:pt x="9074" y="14689"/>
                      <a:pt x="9137" y="14198"/>
                    </a:cubicBezTo>
                    <a:cubicBezTo>
                      <a:pt x="9198" y="13709"/>
                      <a:pt x="9256" y="13277"/>
                      <a:pt x="9354" y="13627"/>
                    </a:cubicBezTo>
                    <a:cubicBezTo>
                      <a:pt x="9451" y="13967"/>
                      <a:pt x="9535" y="14626"/>
                      <a:pt x="9535" y="15305"/>
                    </a:cubicBezTo>
                    <a:cubicBezTo>
                      <a:pt x="9647" y="14423"/>
                      <a:pt x="9681" y="14626"/>
                      <a:pt x="9791" y="14772"/>
                    </a:cubicBezTo>
                    <a:cubicBezTo>
                      <a:pt x="9903" y="14912"/>
                      <a:pt x="9932" y="14912"/>
                      <a:pt x="9875" y="14364"/>
                    </a:cubicBezTo>
                    <a:cubicBezTo>
                      <a:pt x="9821" y="13812"/>
                      <a:pt x="9925" y="13709"/>
                      <a:pt x="9988" y="13728"/>
                    </a:cubicBezTo>
                    <a:cubicBezTo>
                      <a:pt x="10051" y="13749"/>
                      <a:pt x="10238" y="13891"/>
                      <a:pt x="10281" y="14071"/>
                    </a:cubicBezTo>
                    <a:cubicBezTo>
                      <a:pt x="10324" y="14261"/>
                      <a:pt x="10776" y="15035"/>
                      <a:pt x="10831" y="14835"/>
                    </a:cubicBezTo>
                    <a:cubicBezTo>
                      <a:pt x="10888" y="14626"/>
                      <a:pt x="11102" y="13831"/>
                      <a:pt x="11145" y="14138"/>
                    </a:cubicBezTo>
                    <a:cubicBezTo>
                      <a:pt x="11187" y="14442"/>
                      <a:pt x="11039" y="16654"/>
                      <a:pt x="10337" y="17023"/>
                    </a:cubicBezTo>
                    <a:cubicBezTo>
                      <a:pt x="10568" y="17105"/>
                      <a:pt x="11047" y="18434"/>
                      <a:pt x="11187" y="18987"/>
                    </a:cubicBezTo>
                    <a:cubicBezTo>
                      <a:pt x="11325" y="19544"/>
                      <a:pt x="12045" y="19873"/>
                      <a:pt x="12191" y="18358"/>
                    </a:cubicBezTo>
                    <a:cubicBezTo>
                      <a:pt x="12155" y="19095"/>
                      <a:pt x="12393" y="20195"/>
                      <a:pt x="12706" y="19873"/>
                    </a:cubicBezTo>
                    <a:cubicBezTo>
                      <a:pt x="13021" y="19544"/>
                      <a:pt x="13180" y="19624"/>
                      <a:pt x="13307" y="19725"/>
                    </a:cubicBezTo>
                    <a:cubicBezTo>
                      <a:pt x="13432" y="19830"/>
                      <a:pt x="13654" y="20221"/>
                      <a:pt x="13857" y="19973"/>
                    </a:cubicBezTo>
                    <a:cubicBezTo>
                      <a:pt x="14060" y="19725"/>
                      <a:pt x="14045" y="19765"/>
                      <a:pt x="14303" y="19440"/>
                    </a:cubicBezTo>
                    <a:cubicBezTo>
                      <a:pt x="14562" y="19114"/>
                      <a:pt x="14737" y="18395"/>
                      <a:pt x="14757" y="18844"/>
                    </a:cubicBezTo>
                    <a:cubicBezTo>
                      <a:pt x="14777" y="19295"/>
                      <a:pt x="14888" y="20113"/>
                      <a:pt x="15259" y="20195"/>
                    </a:cubicBezTo>
                    <a:cubicBezTo>
                      <a:pt x="15363" y="20176"/>
                      <a:pt x="15559" y="20567"/>
                      <a:pt x="15698" y="20895"/>
                    </a:cubicBezTo>
                    <a:cubicBezTo>
                      <a:pt x="15838" y="21221"/>
                      <a:pt x="16095" y="21159"/>
                      <a:pt x="16388" y="21038"/>
                    </a:cubicBezTo>
                    <a:cubicBezTo>
                      <a:pt x="16869" y="21322"/>
                      <a:pt x="17098" y="21081"/>
                      <a:pt x="17588" y="20439"/>
                    </a:cubicBezTo>
                    <a:cubicBezTo>
                      <a:pt x="18041" y="20504"/>
                      <a:pt x="18515" y="20113"/>
                      <a:pt x="18578" y="20074"/>
                    </a:cubicBezTo>
                    <a:cubicBezTo>
                      <a:pt x="18641" y="20033"/>
                      <a:pt x="19477" y="20113"/>
                      <a:pt x="19778" y="19643"/>
                    </a:cubicBezTo>
                    <a:cubicBezTo>
                      <a:pt x="20015" y="20033"/>
                      <a:pt x="20077" y="20113"/>
                      <a:pt x="20146" y="20033"/>
                    </a:cubicBezTo>
                    <a:cubicBezTo>
                      <a:pt x="20216" y="19951"/>
                      <a:pt x="20571" y="19995"/>
                      <a:pt x="20669" y="19995"/>
                    </a:cubicBezTo>
                    <a:cubicBezTo>
                      <a:pt x="20766" y="19995"/>
                      <a:pt x="21316" y="18746"/>
                      <a:pt x="20871" y="18374"/>
                    </a:cubicBezTo>
                    <a:cubicBezTo>
                      <a:pt x="20426" y="18006"/>
                      <a:pt x="20334" y="17355"/>
                      <a:pt x="20495" y="17454"/>
                    </a:cubicBezTo>
                    <a:cubicBezTo>
                      <a:pt x="20655" y="17553"/>
                      <a:pt x="20779" y="17721"/>
                      <a:pt x="20711" y="17327"/>
                    </a:cubicBezTo>
                    <a:cubicBezTo>
                      <a:pt x="20641" y="16939"/>
                      <a:pt x="20628" y="16617"/>
                      <a:pt x="20495" y="16548"/>
                    </a:cubicBezTo>
                    <a:cubicBezTo>
                      <a:pt x="20362" y="16490"/>
                      <a:pt x="20084" y="15716"/>
                      <a:pt x="20063" y="15423"/>
                    </a:cubicBezTo>
                    <a:cubicBezTo>
                      <a:pt x="20041" y="15142"/>
                      <a:pt x="20056" y="16265"/>
                      <a:pt x="19971" y="16265"/>
                    </a:cubicBezTo>
                    <a:cubicBezTo>
                      <a:pt x="19889" y="16265"/>
                      <a:pt x="19728" y="16161"/>
                      <a:pt x="19728" y="15996"/>
                    </a:cubicBezTo>
                    <a:cubicBezTo>
                      <a:pt x="19728" y="15839"/>
                      <a:pt x="19728" y="15119"/>
                      <a:pt x="19651" y="15364"/>
                    </a:cubicBezTo>
                    <a:cubicBezTo>
                      <a:pt x="19574" y="15612"/>
                      <a:pt x="19518" y="15612"/>
                      <a:pt x="19464" y="15220"/>
                    </a:cubicBezTo>
                    <a:cubicBezTo>
                      <a:pt x="19408" y="14835"/>
                      <a:pt x="18774" y="13156"/>
                      <a:pt x="18368" y="14071"/>
                    </a:cubicBezTo>
                    <a:cubicBezTo>
                      <a:pt x="18133" y="13435"/>
                      <a:pt x="18033" y="13175"/>
                      <a:pt x="17894" y="13277"/>
                    </a:cubicBezTo>
                    <a:cubicBezTo>
                      <a:pt x="17756" y="13382"/>
                      <a:pt x="17476" y="12665"/>
                      <a:pt x="17343" y="13071"/>
                    </a:cubicBezTo>
                    <a:cubicBezTo>
                      <a:pt x="17211" y="13479"/>
                      <a:pt x="17148" y="13234"/>
                      <a:pt x="17175" y="12990"/>
                    </a:cubicBezTo>
                    <a:cubicBezTo>
                      <a:pt x="17204" y="12744"/>
                      <a:pt x="17198" y="12293"/>
                      <a:pt x="17098" y="12478"/>
                    </a:cubicBezTo>
                    <a:cubicBezTo>
                      <a:pt x="17003" y="12665"/>
                      <a:pt x="16883" y="12867"/>
                      <a:pt x="16911" y="12618"/>
                    </a:cubicBezTo>
                    <a:cubicBezTo>
                      <a:pt x="16939" y="12374"/>
                      <a:pt x="16931" y="11863"/>
                      <a:pt x="16841" y="12008"/>
                    </a:cubicBezTo>
                    <a:cubicBezTo>
                      <a:pt x="16750" y="12152"/>
                      <a:pt x="16137" y="12601"/>
                      <a:pt x="15991" y="12108"/>
                    </a:cubicBezTo>
                    <a:cubicBezTo>
                      <a:pt x="15844" y="11619"/>
                      <a:pt x="15962" y="11207"/>
                      <a:pt x="14645" y="9959"/>
                    </a:cubicBezTo>
                    <a:cubicBezTo>
                      <a:pt x="14206" y="9547"/>
                      <a:pt x="14226" y="8440"/>
                      <a:pt x="14226" y="8318"/>
                    </a:cubicBezTo>
                    <a:cubicBezTo>
                      <a:pt x="14226" y="8196"/>
                      <a:pt x="14310" y="7358"/>
                      <a:pt x="14916" y="8196"/>
                    </a:cubicBezTo>
                    <a:cubicBezTo>
                      <a:pt x="15154" y="8136"/>
                      <a:pt x="15265" y="8014"/>
                      <a:pt x="15420" y="8485"/>
                    </a:cubicBezTo>
                    <a:cubicBezTo>
                      <a:pt x="15572" y="8955"/>
                      <a:pt x="15773" y="8485"/>
                      <a:pt x="16206" y="9547"/>
                    </a:cubicBezTo>
                    <a:cubicBezTo>
                      <a:pt x="16269" y="9571"/>
                      <a:pt x="16242" y="8728"/>
                      <a:pt x="16067" y="8385"/>
                    </a:cubicBezTo>
                    <a:cubicBezTo>
                      <a:pt x="15893" y="8033"/>
                      <a:pt x="15635" y="7011"/>
                      <a:pt x="15614" y="6683"/>
                    </a:cubicBezTo>
                    <a:cubicBezTo>
                      <a:pt x="15788" y="6888"/>
                      <a:pt x="15886" y="6721"/>
                      <a:pt x="15998" y="7217"/>
                    </a:cubicBezTo>
                    <a:cubicBezTo>
                      <a:pt x="16109" y="7707"/>
                      <a:pt x="16493" y="8548"/>
                      <a:pt x="16610" y="8587"/>
                    </a:cubicBezTo>
                    <a:cubicBezTo>
                      <a:pt x="16730" y="8627"/>
                      <a:pt x="17126" y="9121"/>
                      <a:pt x="17175" y="9221"/>
                    </a:cubicBezTo>
                    <a:cubicBezTo>
                      <a:pt x="17225" y="9321"/>
                      <a:pt x="17274" y="7726"/>
                      <a:pt x="17372" y="8548"/>
                    </a:cubicBezTo>
                    <a:cubicBezTo>
                      <a:pt x="17469" y="9362"/>
                      <a:pt x="17719" y="9610"/>
                      <a:pt x="17777" y="9655"/>
                    </a:cubicBezTo>
                    <a:cubicBezTo>
                      <a:pt x="17832" y="9692"/>
                      <a:pt x="17664" y="8299"/>
                      <a:pt x="17803" y="8851"/>
                    </a:cubicBezTo>
                    <a:cubicBezTo>
                      <a:pt x="17943" y="9409"/>
                      <a:pt x="18311" y="10697"/>
                      <a:pt x="18327" y="10452"/>
                    </a:cubicBezTo>
                    <a:cubicBezTo>
                      <a:pt x="18341" y="10208"/>
                      <a:pt x="18319" y="8851"/>
                      <a:pt x="17777" y="7688"/>
                    </a:cubicBezTo>
                    <a:cubicBezTo>
                      <a:pt x="18027" y="8033"/>
                      <a:pt x="18709" y="10208"/>
                      <a:pt x="18751" y="10184"/>
                    </a:cubicBezTo>
                    <a:cubicBezTo>
                      <a:pt x="18793" y="10163"/>
                      <a:pt x="19114" y="10002"/>
                      <a:pt x="19191" y="10208"/>
                    </a:cubicBezTo>
                    <a:cubicBezTo>
                      <a:pt x="19268" y="10408"/>
                      <a:pt x="18989" y="9592"/>
                      <a:pt x="18926" y="9348"/>
                    </a:cubicBezTo>
                    <a:cubicBezTo>
                      <a:pt x="18864" y="9096"/>
                      <a:pt x="19289" y="9507"/>
                      <a:pt x="19415" y="9610"/>
                    </a:cubicBezTo>
                    <a:cubicBezTo>
                      <a:pt x="19540" y="9714"/>
                      <a:pt x="19574" y="9507"/>
                      <a:pt x="19588" y="9259"/>
                    </a:cubicBezTo>
                    <a:cubicBezTo>
                      <a:pt x="19602" y="9018"/>
                      <a:pt x="19694" y="8915"/>
                      <a:pt x="19797" y="9221"/>
                    </a:cubicBezTo>
                    <a:cubicBezTo>
                      <a:pt x="19902" y="9528"/>
                      <a:pt x="20271" y="10085"/>
                      <a:pt x="20271" y="9487"/>
                    </a:cubicBezTo>
                    <a:cubicBezTo>
                      <a:pt x="20271" y="8891"/>
                      <a:pt x="20356" y="8851"/>
                      <a:pt x="20370" y="9058"/>
                    </a:cubicBezTo>
                    <a:cubicBezTo>
                      <a:pt x="20384" y="9259"/>
                      <a:pt x="20858" y="11352"/>
                      <a:pt x="21039" y="11082"/>
                    </a:cubicBezTo>
                    <a:cubicBezTo>
                      <a:pt x="21219" y="10820"/>
                      <a:pt x="21310" y="10678"/>
                      <a:pt x="21248" y="10266"/>
                    </a:cubicBezTo>
                    <a:cubicBezTo>
                      <a:pt x="21185" y="9860"/>
                      <a:pt x="21304" y="9571"/>
                      <a:pt x="20997" y="9259"/>
                    </a:cubicBezTo>
                    <a:cubicBezTo>
                      <a:pt x="20691" y="8955"/>
                      <a:pt x="20417" y="7995"/>
                      <a:pt x="20509" y="7974"/>
                    </a:cubicBezTo>
                    <a:cubicBezTo>
                      <a:pt x="20600" y="7955"/>
                      <a:pt x="21059" y="8014"/>
                      <a:pt x="21136" y="7769"/>
                    </a:cubicBezTo>
                    <a:cubicBezTo>
                      <a:pt x="21213" y="7525"/>
                      <a:pt x="21310" y="6969"/>
                      <a:pt x="21149" y="7031"/>
                    </a:cubicBezTo>
                    <a:cubicBezTo>
                      <a:pt x="20990" y="7094"/>
                      <a:pt x="20941" y="6928"/>
                      <a:pt x="20933" y="6785"/>
                    </a:cubicBezTo>
                    <a:cubicBezTo>
                      <a:pt x="20927" y="6644"/>
                      <a:pt x="20704" y="5292"/>
                      <a:pt x="20300" y="5535"/>
                    </a:cubicBezTo>
                    <a:cubicBezTo>
                      <a:pt x="20166" y="4821"/>
                      <a:pt x="20084" y="4123"/>
                      <a:pt x="20084" y="3916"/>
                    </a:cubicBezTo>
                    <a:cubicBezTo>
                      <a:pt x="20084" y="3716"/>
                      <a:pt x="19623" y="3427"/>
                      <a:pt x="19638" y="2712"/>
                    </a:cubicBezTo>
                    <a:cubicBezTo>
                      <a:pt x="19651" y="1994"/>
                      <a:pt x="19540" y="1459"/>
                      <a:pt x="18996" y="764"/>
                    </a:cubicBezTo>
                    <a:cubicBezTo>
                      <a:pt x="19393" y="622"/>
                      <a:pt x="20028" y="1933"/>
                      <a:pt x="20139" y="2731"/>
                    </a:cubicBezTo>
                    <a:cubicBezTo>
                      <a:pt x="20251" y="3531"/>
                      <a:pt x="20543" y="4245"/>
                      <a:pt x="20843" y="3593"/>
                    </a:cubicBezTo>
                    <a:cubicBezTo>
                      <a:pt x="20620" y="3019"/>
                      <a:pt x="20475" y="2874"/>
                      <a:pt x="20482" y="2464"/>
                    </a:cubicBezTo>
                    <a:cubicBezTo>
                      <a:pt x="20488" y="2056"/>
                      <a:pt x="20536" y="1811"/>
                      <a:pt x="20384" y="1504"/>
                    </a:cubicBezTo>
                    <a:cubicBezTo>
                      <a:pt x="20230" y="1198"/>
                      <a:pt x="20069" y="542"/>
                      <a:pt x="20063" y="129"/>
                    </a:cubicBezTo>
                    <a:cubicBezTo>
                      <a:pt x="20056" y="-278"/>
                      <a:pt x="19525" y="408"/>
                      <a:pt x="19421" y="447"/>
                    </a:cubicBezTo>
                    <a:cubicBezTo>
                      <a:pt x="19330" y="483"/>
                      <a:pt x="19300" y="31"/>
                      <a:pt x="19312" y="31"/>
                    </a:cubicBezTo>
                    <a:lnTo>
                      <a:pt x="5079" y="31"/>
                    </a:lnTo>
                    <a:cubicBezTo>
                      <a:pt x="5171" y="31"/>
                      <a:pt x="5262" y="285"/>
                      <a:pt x="5350" y="331"/>
                    </a:cubicBezTo>
                    <a:close/>
                    <a:moveTo>
                      <a:pt x="5350" y="33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9" name="AutoShape 106"/>
              <p:cNvSpPr>
                <a:spLocks/>
              </p:cNvSpPr>
              <p:nvPr/>
            </p:nvSpPr>
            <p:spPr bwMode="auto">
              <a:xfrm>
                <a:off x="7178722" y="1104900"/>
                <a:ext cx="26880" cy="34925"/>
              </a:xfrm>
              <a:custGeom>
                <a:avLst/>
                <a:gdLst/>
                <a:ahLst/>
                <a:cxnLst/>
                <a:rect l="0" t="0" r="r" b="b"/>
                <a:pathLst>
                  <a:path w="19992" h="19988">
                    <a:moveTo>
                      <a:pt x="5139" y="12700"/>
                    </a:moveTo>
                    <a:cubicBezTo>
                      <a:pt x="8151" y="14297"/>
                      <a:pt x="12205" y="18072"/>
                      <a:pt x="12704" y="19362"/>
                    </a:cubicBezTo>
                    <a:cubicBezTo>
                      <a:pt x="13248" y="20649"/>
                      <a:pt x="15966" y="19665"/>
                      <a:pt x="18309" y="18954"/>
                    </a:cubicBezTo>
                    <a:cubicBezTo>
                      <a:pt x="20644" y="18239"/>
                      <a:pt x="19869" y="17868"/>
                      <a:pt x="19869" y="15975"/>
                    </a:cubicBezTo>
                    <a:cubicBezTo>
                      <a:pt x="19869" y="14082"/>
                      <a:pt x="19094" y="12298"/>
                      <a:pt x="16376" y="10913"/>
                    </a:cubicBezTo>
                    <a:cubicBezTo>
                      <a:pt x="13622" y="9514"/>
                      <a:pt x="9657" y="3536"/>
                      <a:pt x="7483" y="738"/>
                    </a:cubicBezTo>
                    <a:cubicBezTo>
                      <a:pt x="6199" y="-951"/>
                      <a:pt x="2680" y="656"/>
                      <a:pt x="844" y="1643"/>
                    </a:cubicBezTo>
                    <a:cubicBezTo>
                      <a:pt x="-956" y="2634"/>
                      <a:pt x="470" y="4349"/>
                      <a:pt x="1895" y="6630"/>
                    </a:cubicBezTo>
                    <a:cubicBezTo>
                      <a:pt x="3321" y="8915"/>
                      <a:pt x="2163" y="11093"/>
                      <a:pt x="5139" y="12700"/>
                    </a:cubicBezTo>
                    <a:close/>
                    <a:moveTo>
                      <a:pt x="5139" y="1270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0" name="AutoShape 107"/>
              <p:cNvSpPr>
                <a:spLocks/>
              </p:cNvSpPr>
              <p:nvPr/>
            </p:nvSpPr>
            <p:spPr bwMode="auto">
              <a:xfrm>
                <a:off x="7140775" y="1117600"/>
                <a:ext cx="259304" cy="242888"/>
              </a:xfrm>
              <a:custGeom>
                <a:avLst/>
                <a:gdLst/>
                <a:ahLst/>
                <a:cxnLst/>
                <a:rect l="0" t="0" r="r" b="b"/>
                <a:pathLst>
                  <a:path w="21493" h="21473">
                    <a:moveTo>
                      <a:pt x="8820" y="4499"/>
                    </a:moveTo>
                    <a:cubicBezTo>
                      <a:pt x="8432" y="4541"/>
                      <a:pt x="7034" y="4676"/>
                      <a:pt x="6882" y="4337"/>
                    </a:cubicBezTo>
                    <a:cubicBezTo>
                      <a:pt x="6735" y="3994"/>
                      <a:pt x="6716" y="3772"/>
                      <a:pt x="6447" y="3592"/>
                    </a:cubicBezTo>
                    <a:cubicBezTo>
                      <a:pt x="6177" y="3408"/>
                      <a:pt x="5582" y="3194"/>
                      <a:pt x="5293" y="2802"/>
                    </a:cubicBezTo>
                    <a:cubicBezTo>
                      <a:pt x="5036" y="3120"/>
                      <a:pt x="4787" y="4124"/>
                      <a:pt x="5006" y="5051"/>
                    </a:cubicBezTo>
                    <a:cubicBezTo>
                      <a:pt x="4517" y="4775"/>
                      <a:pt x="4332" y="4655"/>
                      <a:pt x="4311" y="4467"/>
                    </a:cubicBezTo>
                    <a:cubicBezTo>
                      <a:pt x="4293" y="4272"/>
                      <a:pt x="4152" y="3772"/>
                      <a:pt x="4001" y="3697"/>
                    </a:cubicBezTo>
                    <a:cubicBezTo>
                      <a:pt x="3854" y="3620"/>
                      <a:pt x="3386" y="3408"/>
                      <a:pt x="3367" y="3110"/>
                    </a:cubicBezTo>
                    <a:cubicBezTo>
                      <a:pt x="3346" y="2811"/>
                      <a:pt x="3259" y="2169"/>
                      <a:pt x="3346" y="1890"/>
                    </a:cubicBezTo>
                    <a:cubicBezTo>
                      <a:pt x="3438" y="1617"/>
                      <a:pt x="2919" y="1095"/>
                      <a:pt x="2402" y="769"/>
                    </a:cubicBezTo>
                    <a:cubicBezTo>
                      <a:pt x="1888" y="450"/>
                      <a:pt x="1657" y="189"/>
                      <a:pt x="1650" y="55"/>
                    </a:cubicBezTo>
                    <a:cubicBezTo>
                      <a:pt x="1639" y="-70"/>
                      <a:pt x="1511" y="55"/>
                      <a:pt x="1511" y="55"/>
                    </a:cubicBezTo>
                    <a:cubicBezTo>
                      <a:pt x="1114" y="377"/>
                      <a:pt x="448" y="1468"/>
                      <a:pt x="545" y="2321"/>
                    </a:cubicBezTo>
                    <a:cubicBezTo>
                      <a:pt x="648" y="3177"/>
                      <a:pt x="648" y="3120"/>
                      <a:pt x="596" y="3470"/>
                    </a:cubicBezTo>
                    <a:cubicBezTo>
                      <a:pt x="545" y="3823"/>
                      <a:pt x="755" y="5743"/>
                      <a:pt x="924" y="6129"/>
                    </a:cubicBezTo>
                    <a:cubicBezTo>
                      <a:pt x="1094" y="6516"/>
                      <a:pt x="1083" y="6800"/>
                      <a:pt x="1043" y="7357"/>
                    </a:cubicBezTo>
                    <a:cubicBezTo>
                      <a:pt x="1002" y="7915"/>
                      <a:pt x="1401" y="8389"/>
                      <a:pt x="1261" y="9258"/>
                    </a:cubicBezTo>
                    <a:cubicBezTo>
                      <a:pt x="1122" y="10123"/>
                      <a:pt x="1193" y="10497"/>
                      <a:pt x="1102" y="10867"/>
                    </a:cubicBezTo>
                    <a:cubicBezTo>
                      <a:pt x="1014" y="11240"/>
                      <a:pt x="1788" y="13675"/>
                      <a:pt x="2394" y="14253"/>
                    </a:cubicBezTo>
                    <a:cubicBezTo>
                      <a:pt x="2542" y="14380"/>
                      <a:pt x="2513" y="14506"/>
                      <a:pt x="2166" y="14846"/>
                    </a:cubicBezTo>
                    <a:cubicBezTo>
                      <a:pt x="1817" y="15189"/>
                      <a:pt x="1061" y="15957"/>
                      <a:pt x="726" y="16257"/>
                    </a:cubicBezTo>
                    <a:cubicBezTo>
                      <a:pt x="389" y="16558"/>
                      <a:pt x="-18" y="18113"/>
                      <a:pt x="0" y="18658"/>
                    </a:cubicBezTo>
                    <a:cubicBezTo>
                      <a:pt x="22" y="19201"/>
                      <a:pt x="369" y="19671"/>
                      <a:pt x="1033" y="19245"/>
                    </a:cubicBezTo>
                    <a:cubicBezTo>
                      <a:pt x="1701" y="18818"/>
                      <a:pt x="2262" y="18057"/>
                      <a:pt x="2434" y="18166"/>
                    </a:cubicBezTo>
                    <a:cubicBezTo>
                      <a:pt x="2605" y="18275"/>
                      <a:pt x="2981" y="18275"/>
                      <a:pt x="3189" y="18093"/>
                    </a:cubicBezTo>
                    <a:cubicBezTo>
                      <a:pt x="3397" y="17909"/>
                      <a:pt x="4302" y="17678"/>
                      <a:pt x="4517" y="16918"/>
                    </a:cubicBezTo>
                    <a:cubicBezTo>
                      <a:pt x="4836" y="17079"/>
                      <a:pt x="5166" y="17431"/>
                      <a:pt x="5196" y="18210"/>
                    </a:cubicBezTo>
                    <a:cubicBezTo>
                      <a:pt x="5227" y="18991"/>
                      <a:pt x="5582" y="21401"/>
                      <a:pt x="6396" y="21465"/>
                    </a:cubicBezTo>
                    <a:cubicBezTo>
                      <a:pt x="7211" y="21530"/>
                      <a:pt x="7441" y="21156"/>
                      <a:pt x="7816" y="20697"/>
                    </a:cubicBezTo>
                    <a:cubicBezTo>
                      <a:pt x="8194" y="20238"/>
                      <a:pt x="8591" y="19722"/>
                      <a:pt x="8820" y="19514"/>
                    </a:cubicBezTo>
                    <a:cubicBezTo>
                      <a:pt x="9047" y="19297"/>
                      <a:pt x="9138" y="18722"/>
                      <a:pt x="9058" y="18287"/>
                    </a:cubicBezTo>
                    <a:cubicBezTo>
                      <a:pt x="8979" y="17845"/>
                      <a:pt x="9136" y="17088"/>
                      <a:pt x="9516" y="16996"/>
                    </a:cubicBezTo>
                    <a:cubicBezTo>
                      <a:pt x="9893" y="16900"/>
                      <a:pt x="10002" y="16440"/>
                      <a:pt x="10160" y="16076"/>
                    </a:cubicBezTo>
                    <a:cubicBezTo>
                      <a:pt x="10320" y="15713"/>
                      <a:pt x="10877" y="14892"/>
                      <a:pt x="11026" y="14793"/>
                    </a:cubicBezTo>
                    <a:cubicBezTo>
                      <a:pt x="11177" y="14701"/>
                      <a:pt x="10946" y="13910"/>
                      <a:pt x="10589" y="13320"/>
                    </a:cubicBezTo>
                    <a:cubicBezTo>
                      <a:pt x="10429" y="13078"/>
                      <a:pt x="10647" y="12555"/>
                      <a:pt x="10856" y="12407"/>
                    </a:cubicBezTo>
                    <a:cubicBezTo>
                      <a:pt x="11063" y="12254"/>
                      <a:pt x="12018" y="11314"/>
                      <a:pt x="12115" y="11550"/>
                    </a:cubicBezTo>
                    <a:cubicBezTo>
                      <a:pt x="12215" y="11784"/>
                      <a:pt x="12446" y="12115"/>
                      <a:pt x="12345" y="12202"/>
                    </a:cubicBezTo>
                    <a:cubicBezTo>
                      <a:pt x="12247" y="12289"/>
                      <a:pt x="12176" y="12841"/>
                      <a:pt x="12307" y="12876"/>
                    </a:cubicBezTo>
                    <a:cubicBezTo>
                      <a:pt x="12436" y="12906"/>
                      <a:pt x="12744" y="13032"/>
                      <a:pt x="12919" y="12950"/>
                    </a:cubicBezTo>
                    <a:cubicBezTo>
                      <a:pt x="13101" y="12862"/>
                      <a:pt x="14094" y="12511"/>
                      <a:pt x="14316" y="12661"/>
                    </a:cubicBezTo>
                    <a:cubicBezTo>
                      <a:pt x="14534" y="12811"/>
                      <a:pt x="14791" y="12897"/>
                      <a:pt x="14722" y="13110"/>
                    </a:cubicBezTo>
                    <a:cubicBezTo>
                      <a:pt x="14651" y="13320"/>
                      <a:pt x="14534" y="14453"/>
                      <a:pt x="14722" y="14570"/>
                    </a:cubicBezTo>
                    <a:cubicBezTo>
                      <a:pt x="14906" y="14688"/>
                      <a:pt x="15040" y="14815"/>
                      <a:pt x="15316" y="14688"/>
                    </a:cubicBezTo>
                    <a:cubicBezTo>
                      <a:pt x="15593" y="14559"/>
                      <a:pt x="15780" y="14358"/>
                      <a:pt x="15991" y="14367"/>
                    </a:cubicBezTo>
                    <a:cubicBezTo>
                      <a:pt x="16202" y="14380"/>
                      <a:pt x="16913" y="14506"/>
                      <a:pt x="17162" y="14453"/>
                    </a:cubicBezTo>
                    <a:cubicBezTo>
                      <a:pt x="17411" y="14400"/>
                      <a:pt x="18019" y="14603"/>
                      <a:pt x="18296" y="14771"/>
                    </a:cubicBezTo>
                    <a:cubicBezTo>
                      <a:pt x="18575" y="14945"/>
                      <a:pt x="19578" y="14924"/>
                      <a:pt x="19885" y="15115"/>
                    </a:cubicBezTo>
                    <a:cubicBezTo>
                      <a:pt x="19953" y="14815"/>
                      <a:pt x="20072" y="14453"/>
                      <a:pt x="20102" y="14358"/>
                    </a:cubicBezTo>
                    <a:cubicBezTo>
                      <a:pt x="20131" y="14262"/>
                      <a:pt x="21037" y="12661"/>
                      <a:pt x="21465" y="12306"/>
                    </a:cubicBezTo>
                    <a:cubicBezTo>
                      <a:pt x="21582" y="12211"/>
                      <a:pt x="21314" y="11529"/>
                      <a:pt x="21027" y="11550"/>
                    </a:cubicBezTo>
                    <a:cubicBezTo>
                      <a:pt x="20740" y="11575"/>
                      <a:pt x="20510" y="11510"/>
                      <a:pt x="20500" y="11265"/>
                    </a:cubicBezTo>
                    <a:cubicBezTo>
                      <a:pt x="20492" y="11015"/>
                      <a:pt x="20413" y="10772"/>
                      <a:pt x="20182" y="10719"/>
                    </a:cubicBezTo>
                    <a:cubicBezTo>
                      <a:pt x="19953" y="10666"/>
                      <a:pt x="19187" y="10290"/>
                      <a:pt x="19029" y="10058"/>
                    </a:cubicBezTo>
                    <a:cubicBezTo>
                      <a:pt x="18870" y="9821"/>
                      <a:pt x="19170" y="10825"/>
                      <a:pt x="18920" y="10836"/>
                    </a:cubicBezTo>
                    <a:cubicBezTo>
                      <a:pt x="18676" y="10846"/>
                      <a:pt x="18276" y="10825"/>
                      <a:pt x="18058" y="10676"/>
                    </a:cubicBezTo>
                    <a:cubicBezTo>
                      <a:pt x="17838" y="10525"/>
                      <a:pt x="17779" y="10592"/>
                      <a:pt x="17608" y="10793"/>
                    </a:cubicBezTo>
                    <a:cubicBezTo>
                      <a:pt x="17442" y="10994"/>
                      <a:pt x="16279" y="11862"/>
                      <a:pt x="15694" y="11954"/>
                    </a:cubicBezTo>
                    <a:cubicBezTo>
                      <a:pt x="15683" y="11633"/>
                      <a:pt x="15772" y="11201"/>
                      <a:pt x="16017" y="11071"/>
                    </a:cubicBezTo>
                    <a:cubicBezTo>
                      <a:pt x="16270" y="10942"/>
                      <a:pt x="16597" y="10685"/>
                      <a:pt x="16577" y="10497"/>
                    </a:cubicBezTo>
                    <a:cubicBezTo>
                      <a:pt x="16558" y="10302"/>
                      <a:pt x="16497" y="9821"/>
                      <a:pt x="16330" y="9736"/>
                    </a:cubicBezTo>
                    <a:cubicBezTo>
                      <a:pt x="16156" y="9650"/>
                      <a:pt x="15880" y="9439"/>
                      <a:pt x="15870" y="9150"/>
                    </a:cubicBezTo>
                    <a:cubicBezTo>
                      <a:pt x="15861" y="8862"/>
                      <a:pt x="15642" y="8116"/>
                      <a:pt x="15426" y="7901"/>
                    </a:cubicBezTo>
                    <a:cubicBezTo>
                      <a:pt x="15205" y="7689"/>
                      <a:pt x="13498" y="6052"/>
                      <a:pt x="12284" y="6688"/>
                    </a:cubicBezTo>
                    <a:cubicBezTo>
                      <a:pt x="12164" y="6737"/>
                      <a:pt x="11143" y="5755"/>
                      <a:pt x="10242" y="5743"/>
                    </a:cubicBezTo>
                    <a:cubicBezTo>
                      <a:pt x="9852" y="5199"/>
                      <a:pt x="9208" y="4454"/>
                      <a:pt x="8820" y="4499"/>
                    </a:cubicBezTo>
                    <a:close/>
                    <a:moveTo>
                      <a:pt x="8820" y="449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1" name="AutoShape 108"/>
              <p:cNvSpPr>
                <a:spLocks/>
              </p:cNvSpPr>
              <p:nvPr/>
            </p:nvSpPr>
            <p:spPr bwMode="auto">
              <a:xfrm>
                <a:off x="7292563" y="1346200"/>
                <a:ext cx="69569" cy="84138"/>
              </a:xfrm>
              <a:custGeom>
                <a:avLst/>
                <a:gdLst/>
                <a:ahLst/>
                <a:cxnLst/>
                <a:rect l="0" t="0" r="r" b="b"/>
                <a:pathLst>
                  <a:path w="21263" h="20287">
                    <a:moveTo>
                      <a:pt x="20675" y="1653"/>
                    </a:moveTo>
                    <a:cubicBezTo>
                      <a:pt x="21058" y="963"/>
                      <a:pt x="16557" y="-865"/>
                      <a:pt x="14982" y="484"/>
                    </a:cubicBezTo>
                    <a:cubicBezTo>
                      <a:pt x="13793" y="1560"/>
                      <a:pt x="13240" y="1779"/>
                      <a:pt x="12375" y="1834"/>
                    </a:cubicBezTo>
                    <a:cubicBezTo>
                      <a:pt x="11506" y="1873"/>
                      <a:pt x="10640" y="1913"/>
                      <a:pt x="10091" y="2652"/>
                    </a:cubicBezTo>
                    <a:cubicBezTo>
                      <a:pt x="9560" y="3386"/>
                      <a:pt x="8746" y="4299"/>
                      <a:pt x="7766" y="4423"/>
                    </a:cubicBezTo>
                    <a:cubicBezTo>
                      <a:pt x="6782" y="4558"/>
                      <a:pt x="6562" y="5168"/>
                      <a:pt x="4449" y="4085"/>
                    </a:cubicBezTo>
                    <a:cubicBezTo>
                      <a:pt x="4070" y="3819"/>
                      <a:pt x="3539" y="3819"/>
                      <a:pt x="3539" y="3819"/>
                    </a:cubicBezTo>
                    <a:cubicBezTo>
                      <a:pt x="2459" y="4909"/>
                      <a:pt x="2173" y="7756"/>
                      <a:pt x="2399" y="9203"/>
                    </a:cubicBezTo>
                    <a:cubicBezTo>
                      <a:pt x="2603" y="10639"/>
                      <a:pt x="1883" y="12957"/>
                      <a:pt x="0" y="14460"/>
                    </a:cubicBezTo>
                    <a:cubicBezTo>
                      <a:pt x="724" y="16598"/>
                      <a:pt x="2767" y="17833"/>
                      <a:pt x="3201" y="18045"/>
                    </a:cubicBezTo>
                    <a:cubicBezTo>
                      <a:pt x="3628" y="18256"/>
                      <a:pt x="3628" y="20735"/>
                      <a:pt x="4290" y="20216"/>
                    </a:cubicBezTo>
                    <a:cubicBezTo>
                      <a:pt x="4939" y="19698"/>
                      <a:pt x="8687" y="17355"/>
                      <a:pt x="9118" y="17739"/>
                    </a:cubicBezTo>
                    <a:cubicBezTo>
                      <a:pt x="9560" y="18129"/>
                      <a:pt x="11339" y="18920"/>
                      <a:pt x="11784" y="18389"/>
                    </a:cubicBezTo>
                    <a:cubicBezTo>
                      <a:pt x="12222" y="17871"/>
                      <a:pt x="14770" y="15094"/>
                      <a:pt x="14982" y="14614"/>
                    </a:cubicBezTo>
                    <a:cubicBezTo>
                      <a:pt x="15208" y="14142"/>
                      <a:pt x="15208" y="13151"/>
                      <a:pt x="16233" y="12498"/>
                    </a:cubicBezTo>
                    <a:cubicBezTo>
                      <a:pt x="17266" y="11845"/>
                      <a:pt x="17537" y="10974"/>
                      <a:pt x="17537" y="10366"/>
                    </a:cubicBezTo>
                    <a:cubicBezTo>
                      <a:pt x="17537" y="9765"/>
                      <a:pt x="17752" y="8942"/>
                      <a:pt x="18677" y="8378"/>
                    </a:cubicBezTo>
                    <a:cubicBezTo>
                      <a:pt x="19609" y="7814"/>
                      <a:pt x="21600" y="5429"/>
                      <a:pt x="21214" y="4995"/>
                    </a:cubicBezTo>
                    <a:cubicBezTo>
                      <a:pt x="20839" y="4558"/>
                      <a:pt x="20300" y="2342"/>
                      <a:pt x="20675" y="1653"/>
                    </a:cubicBezTo>
                    <a:close/>
                    <a:moveTo>
                      <a:pt x="20675" y="1653"/>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2" name="AutoShape 109"/>
              <p:cNvSpPr>
                <a:spLocks/>
              </p:cNvSpPr>
              <p:nvPr/>
            </p:nvSpPr>
            <p:spPr bwMode="auto">
              <a:xfrm>
                <a:off x="7444351" y="1358900"/>
                <a:ext cx="37947" cy="69850"/>
              </a:xfrm>
              <a:custGeom>
                <a:avLst/>
                <a:gdLst/>
                <a:ahLst/>
                <a:cxnLst/>
                <a:rect l="0" t="0" r="r" b="b"/>
                <a:pathLst>
                  <a:path w="20018" h="21124">
                    <a:moveTo>
                      <a:pt x="10265" y="19665"/>
                    </a:moveTo>
                    <a:cubicBezTo>
                      <a:pt x="12034" y="19665"/>
                      <a:pt x="12417" y="19887"/>
                      <a:pt x="13803" y="20735"/>
                    </a:cubicBezTo>
                    <a:cubicBezTo>
                      <a:pt x="15184" y="21600"/>
                      <a:pt x="16441" y="20825"/>
                      <a:pt x="17970" y="20315"/>
                    </a:cubicBezTo>
                    <a:cubicBezTo>
                      <a:pt x="19474" y="19814"/>
                      <a:pt x="20122" y="9771"/>
                      <a:pt x="20005" y="6182"/>
                    </a:cubicBezTo>
                    <a:cubicBezTo>
                      <a:pt x="19882" y="2596"/>
                      <a:pt x="12792" y="797"/>
                      <a:pt x="11043" y="0"/>
                    </a:cubicBezTo>
                    <a:cubicBezTo>
                      <a:pt x="11043" y="0"/>
                      <a:pt x="2806" y="2164"/>
                      <a:pt x="1795" y="3165"/>
                    </a:cubicBezTo>
                    <a:cubicBezTo>
                      <a:pt x="-1478" y="9485"/>
                      <a:pt x="531" y="10912"/>
                      <a:pt x="1548" y="14216"/>
                    </a:cubicBezTo>
                    <a:cubicBezTo>
                      <a:pt x="2566" y="17521"/>
                      <a:pt x="8489" y="19665"/>
                      <a:pt x="10265" y="19665"/>
                    </a:cubicBezTo>
                    <a:close/>
                    <a:moveTo>
                      <a:pt x="10265" y="1966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3" name="AutoShape 110"/>
              <p:cNvSpPr>
                <a:spLocks/>
              </p:cNvSpPr>
              <p:nvPr/>
            </p:nvSpPr>
            <p:spPr bwMode="auto">
              <a:xfrm>
                <a:off x="7482297" y="1244600"/>
                <a:ext cx="39529" cy="28575"/>
              </a:xfrm>
              <a:custGeom>
                <a:avLst/>
                <a:gdLst/>
                <a:ahLst/>
                <a:cxnLst/>
                <a:rect l="0" t="0" r="r" b="b"/>
                <a:pathLst>
                  <a:path w="20549" h="18713">
                    <a:moveTo>
                      <a:pt x="12927" y="18706"/>
                    </a:moveTo>
                    <a:cubicBezTo>
                      <a:pt x="21600" y="17456"/>
                      <a:pt x="20980" y="7619"/>
                      <a:pt x="20015" y="6519"/>
                    </a:cubicBezTo>
                    <a:cubicBezTo>
                      <a:pt x="10490" y="-2582"/>
                      <a:pt x="2814" y="-881"/>
                      <a:pt x="0" y="3917"/>
                    </a:cubicBezTo>
                    <a:cubicBezTo>
                      <a:pt x="0" y="3917"/>
                      <a:pt x="0" y="8366"/>
                      <a:pt x="232" y="9157"/>
                    </a:cubicBezTo>
                    <a:cubicBezTo>
                      <a:pt x="501" y="9917"/>
                      <a:pt x="10872" y="19018"/>
                      <a:pt x="12927" y="18706"/>
                    </a:cubicBezTo>
                    <a:close/>
                    <a:moveTo>
                      <a:pt x="12927" y="18706"/>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4" name="AutoShape 111"/>
              <p:cNvSpPr>
                <a:spLocks/>
              </p:cNvSpPr>
              <p:nvPr/>
            </p:nvSpPr>
            <p:spPr bwMode="auto">
              <a:xfrm>
                <a:off x="7520244" y="1219200"/>
                <a:ext cx="36366" cy="20638"/>
              </a:xfrm>
              <a:custGeom>
                <a:avLst/>
                <a:gdLst/>
                <a:ahLst/>
                <a:cxnLst/>
                <a:rect l="0" t="0" r="r" b="b"/>
                <a:pathLst>
                  <a:path w="21600" h="18985">
                    <a:moveTo>
                      <a:pt x="21600" y="9452"/>
                    </a:moveTo>
                    <a:cubicBezTo>
                      <a:pt x="17769" y="9663"/>
                      <a:pt x="16207" y="7100"/>
                      <a:pt x="14792" y="3108"/>
                    </a:cubicBezTo>
                    <a:cubicBezTo>
                      <a:pt x="13383" y="-933"/>
                      <a:pt x="2423" y="-499"/>
                      <a:pt x="861" y="1397"/>
                    </a:cubicBezTo>
                    <a:cubicBezTo>
                      <a:pt x="861" y="1397"/>
                      <a:pt x="146" y="5003"/>
                      <a:pt x="0" y="8816"/>
                    </a:cubicBezTo>
                    <a:cubicBezTo>
                      <a:pt x="9538" y="13471"/>
                      <a:pt x="11544" y="16398"/>
                      <a:pt x="15368" y="18543"/>
                    </a:cubicBezTo>
                    <a:cubicBezTo>
                      <a:pt x="19192" y="20667"/>
                      <a:pt x="20622" y="14720"/>
                      <a:pt x="21600" y="9452"/>
                    </a:cubicBezTo>
                    <a:close/>
                    <a:moveTo>
                      <a:pt x="21600" y="945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5" name="AutoShape 112"/>
              <p:cNvSpPr>
                <a:spLocks/>
              </p:cNvSpPr>
              <p:nvPr/>
            </p:nvSpPr>
            <p:spPr bwMode="auto">
              <a:xfrm>
                <a:off x="7773224" y="1193800"/>
                <a:ext cx="41109" cy="22225"/>
              </a:xfrm>
              <a:custGeom>
                <a:avLst/>
                <a:gdLst/>
                <a:ahLst/>
                <a:cxnLst/>
                <a:rect l="0" t="0" r="r" b="b"/>
                <a:pathLst>
                  <a:path w="21015" h="17432">
                    <a:moveTo>
                      <a:pt x="8315" y="8412"/>
                    </a:moveTo>
                    <a:cubicBezTo>
                      <a:pt x="8151" y="10930"/>
                      <a:pt x="10532" y="14050"/>
                      <a:pt x="11656" y="16641"/>
                    </a:cubicBezTo>
                    <a:cubicBezTo>
                      <a:pt x="12760" y="19183"/>
                      <a:pt x="18285" y="14935"/>
                      <a:pt x="19775" y="13219"/>
                    </a:cubicBezTo>
                    <a:cubicBezTo>
                      <a:pt x="21246" y="11537"/>
                      <a:pt x="21600" y="8111"/>
                      <a:pt x="19775" y="5569"/>
                    </a:cubicBezTo>
                    <a:cubicBezTo>
                      <a:pt x="13316" y="-2417"/>
                      <a:pt x="3353" y="-1532"/>
                      <a:pt x="0" y="6419"/>
                    </a:cubicBezTo>
                    <a:cubicBezTo>
                      <a:pt x="7766" y="1870"/>
                      <a:pt x="8524" y="5846"/>
                      <a:pt x="8315" y="8412"/>
                    </a:cubicBezTo>
                    <a:close/>
                    <a:moveTo>
                      <a:pt x="8315" y="841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6" name="AutoShape 113"/>
              <p:cNvSpPr>
                <a:spLocks/>
              </p:cNvSpPr>
              <p:nvPr/>
            </p:nvSpPr>
            <p:spPr bwMode="auto">
              <a:xfrm>
                <a:off x="7975607" y="1320800"/>
                <a:ext cx="17393" cy="33338"/>
              </a:xfrm>
              <a:custGeom>
                <a:avLst/>
                <a:gdLst/>
                <a:ahLst/>
                <a:cxnLst/>
                <a:rect l="0" t="0" r="r" b="b"/>
                <a:pathLst>
                  <a:path w="19032" h="19460">
                    <a:moveTo>
                      <a:pt x="4037" y="19460"/>
                    </a:moveTo>
                    <a:cubicBezTo>
                      <a:pt x="12812" y="17574"/>
                      <a:pt x="15733" y="14259"/>
                      <a:pt x="18654" y="9076"/>
                    </a:cubicBezTo>
                    <a:cubicBezTo>
                      <a:pt x="21600" y="3864"/>
                      <a:pt x="6569" y="-2140"/>
                      <a:pt x="0" y="755"/>
                    </a:cubicBezTo>
                    <a:lnTo>
                      <a:pt x="727" y="15286"/>
                    </a:lnTo>
                    <a:cubicBezTo>
                      <a:pt x="727" y="15286"/>
                      <a:pt x="2921" y="17169"/>
                      <a:pt x="4037" y="19460"/>
                    </a:cubicBezTo>
                    <a:close/>
                    <a:moveTo>
                      <a:pt x="4037" y="1946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7" name="AutoShape 114"/>
              <p:cNvSpPr>
                <a:spLocks/>
              </p:cNvSpPr>
              <p:nvPr/>
            </p:nvSpPr>
            <p:spPr bwMode="auto">
              <a:xfrm>
                <a:off x="8013554" y="1104900"/>
                <a:ext cx="17393" cy="19050"/>
              </a:xfrm>
              <a:custGeom>
                <a:avLst/>
                <a:gdLst/>
                <a:ahLst/>
                <a:cxnLst/>
                <a:rect l="0" t="0" r="r" b="b"/>
                <a:pathLst>
                  <a:path w="20679" h="17242">
                    <a:moveTo>
                      <a:pt x="14990" y="15215"/>
                    </a:moveTo>
                    <a:cubicBezTo>
                      <a:pt x="21357" y="12598"/>
                      <a:pt x="21600" y="1283"/>
                      <a:pt x="19491" y="601"/>
                    </a:cubicBezTo>
                    <a:cubicBezTo>
                      <a:pt x="7421" y="-3773"/>
                      <a:pt x="0" y="17167"/>
                      <a:pt x="0" y="17167"/>
                    </a:cubicBezTo>
                    <a:cubicBezTo>
                      <a:pt x="0" y="17167"/>
                      <a:pt x="8705" y="17827"/>
                      <a:pt x="14990" y="15215"/>
                    </a:cubicBezTo>
                    <a:close/>
                    <a:moveTo>
                      <a:pt x="14990" y="1521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8" name="AutoShape 115"/>
              <p:cNvSpPr>
                <a:spLocks/>
              </p:cNvSpPr>
              <p:nvPr/>
            </p:nvSpPr>
            <p:spPr bwMode="auto">
              <a:xfrm>
                <a:off x="8026203" y="1168400"/>
                <a:ext cx="18973" cy="11113"/>
              </a:xfrm>
              <a:custGeom>
                <a:avLst/>
                <a:gdLst/>
                <a:ahLst/>
                <a:cxnLst/>
                <a:rect l="0" t="0" r="r" b="b"/>
                <a:pathLst>
                  <a:path w="18397" h="19640">
                    <a:moveTo>
                      <a:pt x="2705" y="16099"/>
                    </a:moveTo>
                    <a:cubicBezTo>
                      <a:pt x="3990" y="21600"/>
                      <a:pt x="12690" y="20793"/>
                      <a:pt x="18397" y="12970"/>
                    </a:cubicBezTo>
                    <a:cubicBezTo>
                      <a:pt x="13807" y="12970"/>
                      <a:pt x="7251" y="5511"/>
                      <a:pt x="3777" y="0"/>
                    </a:cubicBezTo>
                    <a:cubicBezTo>
                      <a:pt x="-3203" y="1595"/>
                      <a:pt x="1376" y="10628"/>
                      <a:pt x="2705" y="16099"/>
                    </a:cubicBezTo>
                    <a:close/>
                    <a:moveTo>
                      <a:pt x="2705" y="1609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9" name="AutoShape 116"/>
              <p:cNvSpPr>
                <a:spLocks/>
              </p:cNvSpPr>
              <p:nvPr/>
            </p:nvSpPr>
            <p:spPr bwMode="auto">
              <a:xfrm>
                <a:off x="8026203" y="1181100"/>
                <a:ext cx="34785" cy="23813"/>
              </a:xfrm>
              <a:custGeom>
                <a:avLst/>
                <a:gdLst/>
                <a:ahLst/>
                <a:cxnLst/>
                <a:rect l="0" t="0" r="r" b="b"/>
                <a:pathLst>
                  <a:path w="20588" h="16156">
                    <a:moveTo>
                      <a:pt x="268" y="8110"/>
                    </a:moveTo>
                    <a:lnTo>
                      <a:pt x="0" y="8448"/>
                    </a:lnTo>
                    <a:cubicBezTo>
                      <a:pt x="0" y="8448"/>
                      <a:pt x="2806" y="12026"/>
                      <a:pt x="5047" y="12825"/>
                    </a:cubicBezTo>
                    <a:cubicBezTo>
                      <a:pt x="7331" y="13600"/>
                      <a:pt x="8882" y="11732"/>
                      <a:pt x="9876" y="12985"/>
                    </a:cubicBezTo>
                    <a:cubicBezTo>
                      <a:pt x="10862" y="14222"/>
                      <a:pt x="14813" y="15154"/>
                      <a:pt x="17786" y="16101"/>
                    </a:cubicBezTo>
                    <a:cubicBezTo>
                      <a:pt x="20737" y="17033"/>
                      <a:pt x="21600" y="5777"/>
                      <a:pt x="19193" y="2794"/>
                    </a:cubicBezTo>
                    <a:cubicBezTo>
                      <a:pt x="13262" y="-4567"/>
                      <a:pt x="3111" y="4540"/>
                      <a:pt x="268" y="8110"/>
                    </a:cubicBezTo>
                    <a:close/>
                    <a:moveTo>
                      <a:pt x="268" y="811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0" name="AutoShape 117"/>
              <p:cNvSpPr>
                <a:spLocks/>
              </p:cNvSpPr>
              <p:nvPr/>
            </p:nvSpPr>
            <p:spPr bwMode="auto">
              <a:xfrm>
                <a:off x="7659383" y="1841500"/>
                <a:ext cx="11068" cy="23813"/>
              </a:xfrm>
              <a:custGeom>
                <a:avLst/>
                <a:gdLst/>
                <a:ahLst/>
                <a:cxnLst/>
                <a:rect l="0" t="0" r="r" b="b"/>
                <a:pathLst>
                  <a:path w="19085" h="19667">
                    <a:moveTo>
                      <a:pt x="17423" y="16355"/>
                    </a:moveTo>
                    <a:cubicBezTo>
                      <a:pt x="21600" y="12838"/>
                      <a:pt x="16768" y="7868"/>
                      <a:pt x="15274" y="4051"/>
                    </a:cubicBezTo>
                    <a:cubicBezTo>
                      <a:pt x="13840" y="245"/>
                      <a:pt x="8415" y="0"/>
                      <a:pt x="2682" y="0"/>
                    </a:cubicBezTo>
                    <a:lnTo>
                      <a:pt x="0" y="6974"/>
                    </a:lnTo>
                    <a:cubicBezTo>
                      <a:pt x="0" y="6974"/>
                      <a:pt x="2989" y="11095"/>
                      <a:pt x="8681" y="16355"/>
                    </a:cubicBezTo>
                    <a:cubicBezTo>
                      <a:pt x="14373" y="21600"/>
                      <a:pt x="13206" y="19857"/>
                      <a:pt x="17423" y="16355"/>
                    </a:cubicBezTo>
                    <a:close/>
                    <a:moveTo>
                      <a:pt x="17423" y="1635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1" name="AutoShape 118"/>
              <p:cNvSpPr>
                <a:spLocks/>
              </p:cNvSpPr>
              <p:nvPr/>
            </p:nvSpPr>
            <p:spPr bwMode="auto">
              <a:xfrm>
                <a:off x="7608787" y="1854200"/>
                <a:ext cx="18973" cy="31750"/>
              </a:xfrm>
              <a:custGeom>
                <a:avLst/>
                <a:gdLst/>
                <a:ahLst/>
                <a:cxnLst/>
                <a:rect l="0" t="0" r="r" b="b"/>
                <a:pathLst>
                  <a:path w="20983" h="21140">
                    <a:moveTo>
                      <a:pt x="5893" y="21135"/>
                    </a:moveTo>
                    <a:cubicBezTo>
                      <a:pt x="8784" y="21370"/>
                      <a:pt x="17653" y="12855"/>
                      <a:pt x="19118" y="11206"/>
                    </a:cubicBezTo>
                    <a:cubicBezTo>
                      <a:pt x="20699" y="9574"/>
                      <a:pt x="21231" y="3415"/>
                      <a:pt x="20881" y="0"/>
                    </a:cubicBezTo>
                    <a:cubicBezTo>
                      <a:pt x="20881" y="0"/>
                      <a:pt x="18392" y="598"/>
                      <a:pt x="18392" y="2845"/>
                    </a:cubicBezTo>
                    <a:cubicBezTo>
                      <a:pt x="18392" y="5084"/>
                      <a:pt x="14632" y="8131"/>
                      <a:pt x="9485" y="9804"/>
                    </a:cubicBezTo>
                    <a:cubicBezTo>
                      <a:pt x="4350" y="11420"/>
                      <a:pt x="409" y="17353"/>
                      <a:pt x="33" y="19486"/>
                    </a:cubicBezTo>
                    <a:cubicBezTo>
                      <a:pt x="-369" y="21600"/>
                      <a:pt x="3041" y="20893"/>
                      <a:pt x="5893" y="21135"/>
                    </a:cubicBezTo>
                    <a:close/>
                    <a:moveTo>
                      <a:pt x="5893" y="2113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2" name="AutoShape 119"/>
              <p:cNvSpPr>
                <a:spLocks/>
              </p:cNvSpPr>
              <p:nvPr/>
            </p:nvSpPr>
            <p:spPr bwMode="auto">
              <a:xfrm>
                <a:off x="7621436" y="1841500"/>
                <a:ext cx="39529" cy="69850"/>
              </a:xfrm>
              <a:custGeom>
                <a:avLst/>
                <a:gdLst/>
                <a:ahLst/>
                <a:cxnLst/>
                <a:rect l="0" t="0" r="r" b="b"/>
                <a:pathLst>
                  <a:path w="19961" h="21489">
                    <a:moveTo>
                      <a:pt x="578" y="21389"/>
                    </a:moveTo>
                    <a:cubicBezTo>
                      <a:pt x="2428" y="21600"/>
                      <a:pt x="3912" y="21546"/>
                      <a:pt x="4801" y="20567"/>
                    </a:cubicBezTo>
                    <a:cubicBezTo>
                      <a:pt x="5672" y="19584"/>
                      <a:pt x="6110" y="18696"/>
                      <a:pt x="6200" y="17655"/>
                    </a:cubicBezTo>
                    <a:cubicBezTo>
                      <a:pt x="6284" y="16615"/>
                      <a:pt x="7245" y="14105"/>
                      <a:pt x="7936" y="13609"/>
                    </a:cubicBezTo>
                    <a:cubicBezTo>
                      <a:pt x="9534" y="15638"/>
                      <a:pt x="9264" y="19046"/>
                      <a:pt x="7438" y="21050"/>
                    </a:cubicBezTo>
                    <a:cubicBezTo>
                      <a:pt x="10579" y="20894"/>
                      <a:pt x="12958" y="19366"/>
                      <a:pt x="13312" y="18162"/>
                    </a:cubicBezTo>
                    <a:cubicBezTo>
                      <a:pt x="13649" y="16955"/>
                      <a:pt x="9534" y="14657"/>
                      <a:pt x="10669" y="10669"/>
                    </a:cubicBezTo>
                    <a:cubicBezTo>
                      <a:pt x="11732" y="12750"/>
                      <a:pt x="13649" y="16615"/>
                      <a:pt x="14195" y="16789"/>
                    </a:cubicBezTo>
                    <a:cubicBezTo>
                      <a:pt x="14628" y="14548"/>
                      <a:pt x="14453" y="10940"/>
                      <a:pt x="12423" y="6720"/>
                    </a:cubicBezTo>
                    <a:cubicBezTo>
                      <a:pt x="11666" y="5139"/>
                      <a:pt x="12345" y="4912"/>
                      <a:pt x="12856" y="4912"/>
                    </a:cubicBezTo>
                    <a:cubicBezTo>
                      <a:pt x="13390" y="4912"/>
                      <a:pt x="15505" y="5803"/>
                      <a:pt x="14970" y="6838"/>
                    </a:cubicBezTo>
                    <a:cubicBezTo>
                      <a:pt x="14453" y="7881"/>
                      <a:pt x="14970" y="11049"/>
                      <a:pt x="16111" y="11756"/>
                    </a:cubicBezTo>
                    <a:cubicBezTo>
                      <a:pt x="17259" y="12458"/>
                      <a:pt x="17511" y="14601"/>
                      <a:pt x="16982" y="15913"/>
                    </a:cubicBezTo>
                    <a:cubicBezTo>
                      <a:pt x="16466" y="17243"/>
                      <a:pt x="18220" y="18273"/>
                      <a:pt x="19271" y="18273"/>
                    </a:cubicBezTo>
                    <a:cubicBezTo>
                      <a:pt x="20328" y="18273"/>
                      <a:pt x="19878" y="10669"/>
                      <a:pt x="19799" y="8257"/>
                    </a:cubicBezTo>
                    <a:cubicBezTo>
                      <a:pt x="19703" y="5848"/>
                      <a:pt x="18934" y="4755"/>
                      <a:pt x="17691" y="4692"/>
                    </a:cubicBezTo>
                    <a:cubicBezTo>
                      <a:pt x="16466" y="4652"/>
                      <a:pt x="13312" y="3399"/>
                      <a:pt x="12423" y="2072"/>
                    </a:cubicBezTo>
                    <a:cubicBezTo>
                      <a:pt x="11552" y="769"/>
                      <a:pt x="10237" y="769"/>
                      <a:pt x="8303" y="0"/>
                    </a:cubicBezTo>
                    <a:cubicBezTo>
                      <a:pt x="8303" y="0"/>
                      <a:pt x="12345" y="9621"/>
                      <a:pt x="7936" y="12252"/>
                    </a:cubicBezTo>
                    <a:cubicBezTo>
                      <a:pt x="7864" y="10443"/>
                      <a:pt x="9005" y="11204"/>
                      <a:pt x="7594" y="8522"/>
                    </a:cubicBezTo>
                    <a:cubicBezTo>
                      <a:pt x="6200" y="5848"/>
                      <a:pt x="5996" y="4692"/>
                      <a:pt x="5996" y="4692"/>
                    </a:cubicBezTo>
                    <a:cubicBezTo>
                      <a:pt x="5996" y="4692"/>
                      <a:pt x="6477" y="9949"/>
                      <a:pt x="4801" y="11650"/>
                    </a:cubicBezTo>
                    <a:cubicBezTo>
                      <a:pt x="3119" y="13343"/>
                      <a:pt x="2428" y="15205"/>
                      <a:pt x="2164" y="16725"/>
                    </a:cubicBezTo>
                    <a:cubicBezTo>
                      <a:pt x="1888" y="18273"/>
                      <a:pt x="-1272" y="21168"/>
                      <a:pt x="578" y="21389"/>
                    </a:cubicBezTo>
                    <a:close/>
                    <a:moveTo>
                      <a:pt x="578" y="2138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3" name="AutoShape 120"/>
              <p:cNvSpPr>
                <a:spLocks/>
              </p:cNvSpPr>
              <p:nvPr/>
            </p:nvSpPr>
            <p:spPr bwMode="auto">
              <a:xfrm>
                <a:off x="7659383" y="1879600"/>
                <a:ext cx="3162" cy="25400"/>
              </a:xfrm>
              <a:custGeom>
                <a:avLst/>
                <a:gdLst/>
                <a:ahLst/>
                <a:cxnLst/>
                <a:rect l="0" t="0" r="r" b="b"/>
                <a:pathLst>
                  <a:path w="12613" h="21600">
                    <a:moveTo>
                      <a:pt x="7095" y="21600"/>
                    </a:moveTo>
                    <a:cubicBezTo>
                      <a:pt x="19502" y="17076"/>
                      <a:pt x="8256" y="2387"/>
                      <a:pt x="0" y="0"/>
                    </a:cubicBezTo>
                    <a:cubicBezTo>
                      <a:pt x="3123" y="15791"/>
                      <a:pt x="-2098" y="20243"/>
                      <a:pt x="7095" y="21600"/>
                    </a:cubicBezTo>
                    <a:close/>
                    <a:moveTo>
                      <a:pt x="7095" y="2160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4" name="AutoShape 124"/>
              <p:cNvSpPr>
                <a:spLocks/>
              </p:cNvSpPr>
              <p:nvPr/>
            </p:nvSpPr>
            <p:spPr bwMode="auto">
              <a:xfrm>
                <a:off x="4963571" y="1016000"/>
                <a:ext cx="3796273" cy="2084388"/>
              </a:xfrm>
              <a:custGeom>
                <a:avLst/>
                <a:gdLst/>
                <a:ahLst/>
                <a:cxnLst/>
                <a:rect l="0" t="0" r="r" b="b"/>
                <a:pathLst>
                  <a:path w="21584" h="21599">
                    <a:moveTo>
                      <a:pt x="4508" y="165"/>
                    </a:moveTo>
                    <a:cubicBezTo>
                      <a:pt x="4508" y="165"/>
                      <a:pt x="4556" y="181"/>
                      <a:pt x="4611" y="216"/>
                    </a:cubicBezTo>
                    <a:cubicBezTo>
                      <a:pt x="4693" y="167"/>
                      <a:pt x="4734" y="214"/>
                      <a:pt x="4741" y="222"/>
                    </a:cubicBezTo>
                    <a:cubicBezTo>
                      <a:pt x="4748" y="231"/>
                      <a:pt x="4778" y="207"/>
                      <a:pt x="4786" y="201"/>
                    </a:cubicBezTo>
                    <a:cubicBezTo>
                      <a:pt x="4793" y="196"/>
                      <a:pt x="4863" y="191"/>
                      <a:pt x="4874" y="192"/>
                    </a:cubicBezTo>
                    <a:cubicBezTo>
                      <a:pt x="4884" y="193"/>
                      <a:pt x="4913" y="159"/>
                      <a:pt x="4923" y="149"/>
                    </a:cubicBezTo>
                    <a:cubicBezTo>
                      <a:pt x="4933" y="138"/>
                      <a:pt x="5007" y="161"/>
                      <a:pt x="5020" y="175"/>
                    </a:cubicBezTo>
                    <a:cubicBezTo>
                      <a:pt x="5032" y="189"/>
                      <a:pt x="5059" y="141"/>
                      <a:pt x="5063" y="138"/>
                    </a:cubicBezTo>
                    <a:cubicBezTo>
                      <a:pt x="5068" y="135"/>
                      <a:pt x="5073" y="147"/>
                      <a:pt x="5108" y="178"/>
                    </a:cubicBezTo>
                    <a:cubicBezTo>
                      <a:pt x="5168" y="220"/>
                      <a:pt x="5336" y="70"/>
                      <a:pt x="5341" y="64"/>
                    </a:cubicBezTo>
                    <a:cubicBezTo>
                      <a:pt x="5347" y="58"/>
                      <a:pt x="5382" y="60"/>
                      <a:pt x="5389" y="66"/>
                    </a:cubicBezTo>
                    <a:cubicBezTo>
                      <a:pt x="5396" y="73"/>
                      <a:pt x="5488" y="25"/>
                      <a:pt x="5497" y="32"/>
                    </a:cubicBezTo>
                    <a:cubicBezTo>
                      <a:pt x="5507" y="40"/>
                      <a:pt x="5645" y="-1"/>
                      <a:pt x="5652" y="0"/>
                    </a:cubicBezTo>
                    <a:cubicBezTo>
                      <a:pt x="5660" y="1"/>
                      <a:pt x="5667" y="31"/>
                      <a:pt x="5682" y="84"/>
                    </a:cubicBezTo>
                    <a:cubicBezTo>
                      <a:pt x="5699" y="95"/>
                      <a:pt x="5742" y="149"/>
                      <a:pt x="5770" y="201"/>
                    </a:cubicBezTo>
                    <a:cubicBezTo>
                      <a:pt x="5736" y="206"/>
                      <a:pt x="5695" y="289"/>
                      <a:pt x="5680" y="288"/>
                    </a:cubicBezTo>
                    <a:cubicBezTo>
                      <a:pt x="5665" y="288"/>
                      <a:pt x="5627" y="301"/>
                      <a:pt x="5608" y="322"/>
                    </a:cubicBezTo>
                    <a:cubicBezTo>
                      <a:pt x="5589" y="343"/>
                      <a:pt x="5577" y="341"/>
                      <a:pt x="5569" y="340"/>
                    </a:cubicBezTo>
                    <a:cubicBezTo>
                      <a:pt x="5561" y="339"/>
                      <a:pt x="5537" y="375"/>
                      <a:pt x="5524" y="393"/>
                    </a:cubicBezTo>
                    <a:cubicBezTo>
                      <a:pt x="5510" y="411"/>
                      <a:pt x="5484" y="427"/>
                      <a:pt x="5476" y="433"/>
                    </a:cubicBezTo>
                    <a:cubicBezTo>
                      <a:pt x="5468" y="438"/>
                      <a:pt x="5442" y="508"/>
                      <a:pt x="5440" y="515"/>
                    </a:cubicBezTo>
                    <a:cubicBezTo>
                      <a:pt x="5437" y="521"/>
                      <a:pt x="5450" y="536"/>
                      <a:pt x="5488" y="573"/>
                    </a:cubicBezTo>
                    <a:cubicBezTo>
                      <a:pt x="5550" y="573"/>
                      <a:pt x="5612" y="668"/>
                      <a:pt x="5623" y="689"/>
                    </a:cubicBezTo>
                    <a:cubicBezTo>
                      <a:pt x="5633" y="709"/>
                      <a:pt x="5654" y="697"/>
                      <a:pt x="5664" y="700"/>
                    </a:cubicBezTo>
                    <a:cubicBezTo>
                      <a:pt x="5673" y="703"/>
                      <a:pt x="5684" y="706"/>
                      <a:pt x="5741" y="747"/>
                    </a:cubicBezTo>
                    <a:cubicBezTo>
                      <a:pt x="5798" y="789"/>
                      <a:pt x="5866" y="724"/>
                      <a:pt x="5886" y="704"/>
                    </a:cubicBezTo>
                    <a:cubicBezTo>
                      <a:pt x="5906" y="683"/>
                      <a:pt x="5906" y="667"/>
                      <a:pt x="5916" y="609"/>
                    </a:cubicBezTo>
                    <a:cubicBezTo>
                      <a:pt x="5948" y="555"/>
                      <a:pt x="6006" y="530"/>
                      <a:pt x="6013" y="528"/>
                    </a:cubicBezTo>
                    <a:cubicBezTo>
                      <a:pt x="6020" y="525"/>
                      <a:pt x="6010" y="599"/>
                      <a:pt x="6010" y="607"/>
                    </a:cubicBezTo>
                    <a:cubicBezTo>
                      <a:pt x="6010" y="613"/>
                      <a:pt x="5969" y="682"/>
                      <a:pt x="5964" y="689"/>
                    </a:cubicBezTo>
                    <a:cubicBezTo>
                      <a:pt x="5960" y="695"/>
                      <a:pt x="5998" y="710"/>
                      <a:pt x="6005" y="717"/>
                    </a:cubicBezTo>
                    <a:cubicBezTo>
                      <a:pt x="6012" y="723"/>
                      <a:pt x="6006" y="810"/>
                      <a:pt x="5998" y="891"/>
                    </a:cubicBezTo>
                    <a:cubicBezTo>
                      <a:pt x="5958" y="924"/>
                      <a:pt x="5914" y="985"/>
                      <a:pt x="5909" y="987"/>
                    </a:cubicBezTo>
                    <a:cubicBezTo>
                      <a:pt x="5904" y="989"/>
                      <a:pt x="5920" y="1062"/>
                      <a:pt x="5927" y="1066"/>
                    </a:cubicBezTo>
                    <a:cubicBezTo>
                      <a:pt x="5933" y="1071"/>
                      <a:pt x="5886" y="1067"/>
                      <a:pt x="5884" y="1067"/>
                    </a:cubicBezTo>
                    <a:cubicBezTo>
                      <a:pt x="5883" y="1067"/>
                      <a:pt x="5846" y="1155"/>
                      <a:pt x="5846" y="1155"/>
                    </a:cubicBezTo>
                    <a:cubicBezTo>
                      <a:pt x="5846" y="1155"/>
                      <a:pt x="5832" y="1232"/>
                      <a:pt x="5831" y="1242"/>
                    </a:cubicBezTo>
                    <a:cubicBezTo>
                      <a:pt x="5828" y="1251"/>
                      <a:pt x="5866" y="1270"/>
                      <a:pt x="5872" y="1275"/>
                    </a:cubicBezTo>
                    <a:cubicBezTo>
                      <a:pt x="5878" y="1280"/>
                      <a:pt x="5887" y="1335"/>
                      <a:pt x="5889" y="1364"/>
                    </a:cubicBezTo>
                    <a:cubicBezTo>
                      <a:pt x="5766" y="1488"/>
                      <a:pt x="5674" y="1260"/>
                      <a:pt x="5649" y="1200"/>
                    </a:cubicBezTo>
                    <a:cubicBezTo>
                      <a:pt x="5625" y="1209"/>
                      <a:pt x="5524" y="1160"/>
                      <a:pt x="5521" y="1154"/>
                    </a:cubicBezTo>
                    <a:cubicBezTo>
                      <a:pt x="5517" y="1148"/>
                      <a:pt x="5523" y="1202"/>
                      <a:pt x="5534" y="1239"/>
                    </a:cubicBezTo>
                    <a:cubicBezTo>
                      <a:pt x="5437" y="1260"/>
                      <a:pt x="5428" y="1305"/>
                      <a:pt x="5429" y="1325"/>
                    </a:cubicBezTo>
                    <a:cubicBezTo>
                      <a:pt x="5438" y="1401"/>
                      <a:pt x="5490" y="1468"/>
                      <a:pt x="5496" y="1474"/>
                    </a:cubicBezTo>
                    <a:cubicBezTo>
                      <a:pt x="5502" y="1479"/>
                      <a:pt x="5503" y="1514"/>
                      <a:pt x="5506" y="1560"/>
                    </a:cubicBezTo>
                    <a:cubicBezTo>
                      <a:pt x="5442" y="1533"/>
                      <a:pt x="5398" y="1578"/>
                      <a:pt x="5345" y="1655"/>
                    </a:cubicBezTo>
                    <a:cubicBezTo>
                      <a:pt x="5253" y="1767"/>
                      <a:pt x="5211" y="1785"/>
                      <a:pt x="5165" y="1799"/>
                    </a:cubicBezTo>
                    <a:cubicBezTo>
                      <a:pt x="5120" y="1812"/>
                      <a:pt x="5071" y="1868"/>
                      <a:pt x="5068" y="1873"/>
                    </a:cubicBezTo>
                    <a:cubicBezTo>
                      <a:pt x="5065" y="1879"/>
                      <a:pt x="5058" y="1873"/>
                      <a:pt x="5054" y="1871"/>
                    </a:cubicBezTo>
                    <a:cubicBezTo>
                      <a:pt x="5050" y="1868"/>
                      <a:pt x="5032" y="1798"/>
                      <a:pt x="5031" y="1789"/>
                    </a:cubicBezTo>
                    <a:cubicBezTo>
                      <a:pt x="5030" y="1781"/>
                      <a:pt x="5075" y="1741"/>
                      <a:pt x="5080" y="1737"/>
                    </a:cubicBezTo>
                    <a:cubicBezTo>
                      <a:pt x="5084" y="1734"/>
                      <a:pt x="5118" y="1739"/>
                      <a:pt x="5123" y="1747"/>
                    </a:cubicBezTo>
                    <a:cubicBezTo>
                      <a:pt x="5128" y="1754"/>
                      <a:pt x="5155" y="1665"/>
                      <a:pt x="5155" y="1665"/>
                    </a:cubicBezTo>
                    <a:cubicBezTo>
                      <a:pt x="5155" y="1665"/>
                      <a:pt x="5240" y="1582"/>
                      <a:pt x="5244" y="1582"/>
                    </a:cubicBezTo>
                    <a:cubicBezTo>
                      <a:pt x="5249" y="1581"/>
                      <a:pt x="5268" y="1543"/>
                      <a:pt x="5312" y="1468"/>
                    </a:cubicBezTo>
                    <a:cubicBezTo>
                      <a:pt x="5357" y="1394"/>
                      <a:pt x="5341" y="1292"/>
                      <a:pt x="5337" y="1269"/>
                    </a:cubicBezTo>
                    <a:cubicBezTo>
                      <a:pt x="5333" y="1246"/>
                      <a:pt x="5313" y="1229"/>
                      <a:pt x="5288" y="1219"/>
                    </a:cubicBezTo>
                    <a:cubicBezTo>
                      <a:pt x="5242" y="1199"/>
                      <a:pt x="5130" y="1314"/>
                      <a:pt x="5106" y="1330"/>
                    </a:cubicBezTo>
                    <a:cubicBezTo>
                      <a:pt x="5081" y="1346"/>
                      <a:pt x="5038" y="1556"/>
                      <a:pt x="5035" y="1579"/>
                    </a:cubicBezTo>
                    <a:cubicBezTo>
                      <a:pt x="5033" y="1601"/>
                      <a:pt x="4957" y="1647"/>
                      <a:pt x="4943" y="1655"/>
                    </a:cubicBezTo>
                    <a:cubicBezTo>
                      <a:pt x="4928" y="1663"/>
                      <a:pt x="4851" y="1563"/>
                      <a:pt x="4836" y="1561"/>
                    </a:cubicBezTo>
                    <a:cubicBezTo>
                      <a:pt x="4822" y="1559"/>
                      <a:pt x="4714" y="1434"/>
                      <a:pt x="4714" y="1434"/>
                    </a:cubicBezTo>
                    <a:cubicBezTo>
                      <a:pt x="4714" y="1434"/>
                      <a:pt x="4664" y="1354"/>
                      <a:pt x="4658" y="1346"/>
                    </a:cubicBezTo>
                    <a:cubicBezTo>
                      <a:pt x="4652" y="1339"/>
                      <a:pt x="4670" y="1333"/>
                      <a:pt x="4702" y="1301"/>
                    </a:cubicBezTo>
                    <a:cubicBezTo>
                      <a:pt x="4797" y="1374"/>
                      <a:pt x="4837" y="1240"/>
                      <a:pt x="4840" y="1233"/>
                    </a:cubicBezTo>
                    <a:cubicBezTo>
                      <a:pt x="4844" y="1226"/>
                      <a:pt x="4840" y="1151"/>
                      <a:pt x="4839" y="1141"/>
                    </a:cubicBezTo>
                    <a:cubicBezTo>
                      <a:pt x="4837" y="1130"/>
                      <a:pt x="4852" y="1062"/>
                      <a:pt x="4857" y="1056"/>
                    </a:cubicBezTo>
                    <a:cubicBezTo>
                      <a:pt x="4863" y="1050"/>
                      <a:pt x="4867" y="1054"/>
                      <a:pt x="4917" y="1043"/>
                    </a:cubicBezTo>
                    <a:cubicBezTo>
                      <a:pt x="4966" y="1033"/>
                      <a:pt x="5006" y="929"/>
                      <a:pt x="5025" y="867"/>
                    </a:cubicBezTo>
                    <a:cubicBezTo>
                      <a:pt x="4974" y="824"/>
                      <a:pt x="4961" y="727"/>
                      <a:pt x="4959" y="712"/>
                    </a:cubicBezTo>
                    <a:cubicBezTo>
                      <a:pt x="4957" y="697"/>
                      <a:pt x="4970" y="697"/>
                      <a:pt x="4996" y="686"/>
                    </a:cubicBezTo>
                    <a:cubicBezTo>
                      <a:pt x="5022" y="674"/>
                      <a:pt x="5084" y="784"/>
                      <a:pt x="5094" y="807"/>
                    </a:cubicBezTo>
                    <a:cubicBezTo>
                      <a:pt x="5104" y="829"/>
                      <a:pt x="5179" y="847"/>
                      <a:pt x="5185" y="846"/>
                    </a:cubicBezTo>
                    <a:cubicBezTo>
                      <a:pt x="5192" y="845"/>
                      <a:pt x="5234" y="797"/>
                      <a:pt x="5234" y="791"/>
                    </a:cubicBezTo>
                    <a:cubicBezTo>
                      <a:pt x="5234" y="785"/>
                      <a:pt x="5224" y="727"/>
                      <a:pt x="5225" y="708"/>
                    </a:cubicBezTo>
                    <a:cubicBezTo>
                      <a:pt x="5225" y="690"/>
                      <a:pt x="5207" y="695"/>
                      <a:pt x="5178" y="697"/>
                    </a:cubicBezTo>
                    <a:cubicBezTo>
                      <a:pt x="5177" y="476"/>
                      <a:pt x="5026" y="448"/>
                      <a:pt x="5009" y="446"/>
                    </a:cubicBezTo>
                    <a:cubicBezTo>
                      <a:pt x="4991" y="444"/>
                      <a:pt x="4916" y="404"/>
                      <a:pt x="4910" y="404"/>
                    </a:cubicBezTo>
                    <a:cubicBezTo>
                      <a:pt x="4904" y="403"/>
                      <a:pt x="4914" y="471"/>
                      <a:pt x="4917" y="478"/>
                    </a:cubicBezTo>
                    <a:cubicBezTo>
                      <a:pt x="4920" y="485"/>
                      <a:pt x="4908" y="501"/>
                      <a:pt x="4874" y="568"/>
                    </a:cubicBezTo>
                    <a:cubicBezTo>
                      <a:pt x="4865" y="451"/>
                      <a:pt x="4781" y="408"/>
                      <a:pt x="4717" y="433"/>
                    </a:cubicBezTo>
                    <a:cubicBezTo>
                      <a:pt x="4657" y="297"/>
                      <a:pt x="4590" y="314"/>
                      <a:pt x="4583" y="314"/>
                    </a:cubicBezTo>
                    <a:cubicBezTo>
                      <a:pt x="4577" y="314"/>
                      <a:pt x="4574" y="395"/>
                      <a:pt x="4573" y="406"/>
                    </a:cubicBezTo>
                    <a:cubicBezTo>
                      <a:pt x="4572" y="417"/>
                      <a:pt x="4542" y="417"/>
                      <a:pt x="4530" y="420"/>
                    </a:cubicBezTo>
                    <a:cubicBezTo>
                      <a:pt x="4517" y="422"/>
                      <a:pt x="4522" y="451"/>
                      <a:pt x="4513" y="502"/>
                    </a:cubicBezTo>
                    <a:cubicBezTo>
                      <a:pt x="4452" y="288"/>
                      <a:pt x="4489" y="184"/>
                      <a:pt x="4508" y="165"/>
                    </a:cubicBezTo>
                    <a:close/>
                    <a:moveTo>
                      <a:pt x="6161" y="4525"/>
                    </a:moveTo>
                    <a:cubicBezTo>
                      <a:pt x="6197" y="4562"/>
                      <a:pt x="6207" y="4571"/>
                      <a:pt x="6211" y="4586"/>
                    </a:cubicBezTo>
                    <a:cubicBezTo>
                      <a:pt x="6216" y="4600"/>
                      <a:pt x="6231" y="4669"/>
                      <a:pt x="6241" y="4672"/>
                    </a:cubicBezTo>
                    <a:cubicBezTo>
                      <a:pt x="6241" y="4672"/>
                      <a:pt x="6285" y="4700"/>
                      <a:pt x="6288" y="4693"/>
                    </a:cubicBezTo>
                    <a:cubicBezTo>
                      <a:pt x="6290" y="4685"/>
                      <a:pt x="6348" y="4634"/>
                      <a:pt x="6347" y="4672"/>
                    </a:cubicBezTo>
                    <a:cubicBezTo>
                      <a:pt x="6347" y="4710"/>
                      <a:pt x="6341" y="4750"/>
                      <a:pt x="6349" y="4761"/>
                    </a:cubicBezTo>
                    <a:cubicBezTo>
                      <a:pt x="6357" y="4772"/>
                      <a:pt x="6389" y="4819"/>
                      <a:pt x="6393" y="4834"/>
                    </a:cubicBezTo>
                    <a:cubicBezTo>
                      <a:pt x="6396" y="4849"/>
                      <a:pt x="6449" y="5057"/>
                      <a:pt x="6485" y="5082"/>
                    </a:cubicBezTo>
                    <a:cubicBezTo>
                      <a:pt x="6521" y="5107"/>
                      <a:pt x="6533" y="5106"/>
                      <a:pt x="6548" y="5096"/>
                    </a:cubicBezTo>
                    <a:cubicBezTo>
                      <a:pt x="6564" y="5086"/>
                      <a:pt x="6567" y="5082"/>
                      <a:pt x="6576" y="5090"/>
                    </a:cubicBezTo>
                    <a:cubicBezTo>
                      <a:pt x="6585" y="5097"/>
                      <a:pt x="6611" y="5110"/>
                      <a:pt x="6640" y="5099"/>
                    </a:cubicBezTo>
                    <a:lnTo>
                      <a:pt x="6642" y="5154"/>
                    </a:lnTo>
                    <a:lnTo>
                      <a:pt x="6693" y="5130"/>
                    </a:lnTo>
                    <a:cubicBezTo>
                      <a:pt x="6693" y="5130"/>
                      <a:pt x="6740" y="5090"/>
                      <a:pt x="6771" y="5090"/>
                    </a:cubicBezTo>
                    <a:cubicBezTo>
                      <a:pt x="6778" y="5086"/>
                      <a:pt x="6789" y="5068"/>
                      <a:pt x="6768" y="5067"/>
                    </a:cubicBezTo>
                    <a:cubicBezTo>
                      <a:pt x="6765" y="5067"/>
                      <a:pt x="6762" y="5067"/>
                      <a:pt x="6759" y="5067"/>
                    </a:cubicBezTo>
                    <a:cubicBezTo>
                      <a:pt x="6769" y="5058"/>
                      <a:pt x="6779" y="5048"/>
                      <a:pt x="6791" y="5032"/>
                    </a:cubicBezTo>
                    <a:cubicBezTo>
                      <a:pt x="6812" y="5004"/>
                      <a:pt x="6843" y="4964"/>
                      <a:pt x="6874" y="4918"/>
                    </a:cubicBezTo>
                    <a:lnTo>
                      <a:pt x="6862" y="4976"/>
                    </a:lnTo>
                    <a:lnTo>
                      <a:pt x="6909" y="4931"/>
                    </a:lnTo>
                    <a:lnTo>
                      <a:pt x="6911" y="4860"/>
                    </a:lnTo>
                    <a:cubicBezTo>
                      <a:pt x="6952" y="4794"/>
                      <a:pt x="6988" y="4723"/>
                      <a:pt x="6994" y="4667"/>
                    </a:cubicBezTo>
                    <a:cubicBezTo>
                      <a:pt x="6999" y="4634"/>
                      <a:pt x="7003" y="4609"/>
                      <a:pt x="7022" y="4581"/>
                    </a:cubicBezTo>
                    <a:cubicBezTo>
                      <a:pt x="7040" y="4554"/>
                      <a:pt x="7157" y="4334"/>
                      <a:pt x="7357" y="4426"/>
                    </a:cubicBezTo>
                    <a:cubicBezTo>
                      <a:pt x="7375" y="4436"/>
                      <a:pt x="7477" y="4538"/>
                      <a:pt x="7491" y="4538"/>
                    </a:cubicBezTo>
                    <a:cubicBezTo>
                      <a:pt x="7505" y="4538"/>
                      <a:pt x="7524" y="4539"/>
                      <a:pt x="7535" y="4546"/>
                    </a:cubicBezTo>
                    <a:cubicBezTo>
                      <a:pt x="7546" y="4554"/>
                      <a:pt x="7575" y="4574"/>
                      <a:pt x="7570" y="4586"/>
                    </a:cubicBezTo>
                    <a:cubicBezTo>
                      <a:pt x="7565" y="4599"/>
                      <a:pt x="7541" y="4676"/>
                      <a:pt x="7550" y="4670"/>
                    </a:cubicBezTo>
                    <a:cubicBezTo>
                      <a:pt x="7559" y="4665"/>
                      <a:pt x="7603" y="4636"/>
                      <a:pt x="7597" y="4648"/>
                    </a:cubicBezTo>
                    <a:cubicBezTo>
                      <a:pt x="7590" y="4659"/>
                      <a:pt x="7566" y="4726"/>
                      <a:pt x="7558" y="4725"/>
                    </a:cubicBezTo>
                    <a:cubicBezTo>
                      <a:pt x="7549" y="4725"/>
                      <a:pt x="7514" y="4750"/>
                      <a:pt x="7513" y="4733"/>
                    </a:cubicBezTo>
                    <a:cubicBezTo>
                      <a:pt x="7511" y="4717"/>
                      <a:pt x="7498" y="4646"/>
                      <a:pt x="7491" y="4646"/>
                    </a:cubicBezTo>
                    <a:cubicBezTo>
                      <a:pt x="7485" y="4646"/>
                      <a:pt x="7453" y="4636"/>
                      <a:pt x="7441" y="4619"/>
                    </a:cubicBezTo>
                    <a:cubicBezTo>
                      <a:pt x="7429" y="4602"/>
                      <a:pt x="7385" y="4531"/>
                      <a:pt x="7331" y="4542"/>
                    </a:cubicBezTo>
                    <a:cubicBezTo>
                      <a:pt x="7300" y="4550"/>
                      <a:pt x="7255" y="4525"/>
                      <a:pt x="7242" y="4507"/>
                    </a:cubicBezTo>
                    <a:cubicBezTo>
                      <a:pt x="7214" y="4550"/>
                      <a:pt x="7200" y="4562"/>
                      <a:pt x="7193" y="4559"/>
                    </a:cubicBezTo>
                    <a:cubicBezTo>
                      <a:pt x="7186" y="4555"/>
                      <a:pt x="7150" y="4555"/>
                      <a:pt x="7144" y="4561"/>
                    </a:cubicBezTo>
                    <a:cubicBezTo>
                      <a:pt x="7138" y="4567"/>
                      <a:pt x="7056" y="4616"/>
                      <a:pt x="7051" y="4623"/>
                    </a:cubicBezTo>
                    <a:cubicBezTo>
                      <a:pt x="7046" y="4629"/>
                      <a:pt x="7013" y="4658"/>
                      <a:pt x="7008" y="4670"/>
                    </a:cubicBezTo>
                    <a:cubicBezTo>
                      <a:pt x="7002" y="4683"/>
                      <a:pt x="6974" y="4779"/>
                      <a:pt x="6963" y="4835"/>
                    </a:cubicBezTo>
                    <a:cubicBezTo>
                      <a:pt x="6992" y="4767"/>
                      <a:pt x="7039" y="4665"/>
                      <a:pt x="7056" y="4668"/>
                    </a:cubicBezTo>
                    <a:cubicBezTo>
                      <a:pt x="7073" y="4670"/>
                      <a:pt x="7086" y="4669"/>
                      <a:pt x="7110" y="4662"/>
                    </a:cubicBezTo>
                    <a:cubicBezTo>
                      <a:pt x="7133" y="4654"/>
                      <a:pt x="7186" y="4644"/>
                      <a:pt x="7231" y="4652"/>
                    </a:cubicBezTo>
                    <a:cubicBezTo>
                      <a:pt x="7242" y="4607"/>
                      <a:pt x="7258" y="4566"/>
                      <a:pt x="7262" y="4566"/>
                    </a:cubicBezTo>
                    <a:cubicBezTo>
                      <a:pt x="7266" y="4566"/>
                      <a:pt x="7362" y="4565"/>
                      <a:pt x="7396" y="4643"/>
                    </a:cubicBezTo>
                    <a:cubicBezTo>
                      <a:pt x="7330" y="4594"/>
                      <a:pt x="7304" y="4591"/>
                      <a:pt x="7245" y="4654"/>
                    </a:cubicBezTo>
                    <a:cubicBezTo>
                      <a:pt x="7293" y="4648"/>
                      <a:pt x="7346" y="4665"/>
                      <a:pt x="7349" y="4676"/>
                    </a:cubicBezTo>
                    <a:cubicBezTo>
                      <a:pt x="7353" y="4686"/>
                      <a:pt x="7392" y="4741"/>
                      <a:pt x="7385" y="4749"/>
                    </a:cubicBezTo>
                    <a:cubicBezTo>
                      <a:pt x="7377" y="4756"/>
                      <a:pt x="7339" y="4785"/>
                      <a:pt x="7332" y="4777"/>
                    </a:cubicBezTo>
                    <a:cubicBezTo>
                      <a:pt x="7325" y="4767"/>
                      <a:pt x="7256" y="4727"/>
                      <a:pt x="7197" y="4800"/>
                    </a:cubicBezTo>
                    <a:cubicBezTo>
                      <a:pt x="7220" y="4797"/>
                      <a:pt x="7244" y="4795"/>
                      <a:pt x="7238" y="4798"/>
                    </a:cubicBezTo>
                    <a:cubicBezTo>
                      <a:pt x="7231" y="4800"/>
                      <a:pt x="7198" y="4849"/>
                      <a:pt x="7198" y="4849"/>
                    </a:cubicBezTo>
                    <a:lnTo>
                      <a:pt x="7250" y="4815"/>
                    </a:lnTo>
                    <a:lnTo>
                      <a:pt x="7288" y="4838"/>
                    </a:lnTo>
                    <a:lnTo>
                      <a:pt x="7334" y="4806"/>
                    </a:lnTo>
                    <a:lnTo>
                      <a:pt x="7337" y="4832"/>
                    </a:lnTo>
                    <a:lnTo>
                      <a:pt x="7274" y="4865"/>
                    </a:lnTo>
                    <a:lnTo>
                      <a:pt x="7233" y="4918"/>
                    </a:lnTo>
                    <a:lnTo>
                      <a:pt x="7274" y="4939"/>
                    </a:lnTo>
                    <a:lnTo>
                      <a:pt x="7227" y="4941"/>
                    </a:lnTo>
                    <a:cubicBezTo>
                      <a:pt x="7227" y="4941"/>
                      <a:pt x="7183" y="4898"/>
                      <a:pt x="7179" y="4901"/>
                    </a:cubicBezTo>
                    <a:cubicBezTo>
                      <a:pt x="7175" y="4904"/>
                      <a:pt x="7147" y="4909"/>
                      <a:pt x="7139" y="4906"/>
                    </a:cubicBezTo>
                    <a:cubicBezTo>
                      <a:pt x="7131" y="4904"/>
                      <a:pt x="7094" y="4870"/>
                      <a:pt x="7091" y="4881"/>
                    </a:cubicBezTo>
                    <a:cubicBezTo>
                      <a:pt x="7088" y="4892"/>
                      <a:pt x="7025" y="4971"/>
                      <a:pt x="7008" y="5019"/>
                    </a:cubicBezTo>
                    <a:cubicBezTo>
                      <a:pt x="6993" y="5058"/>
                      <a:pt x="6960" y="5071"/>
                      <a:pt x="6953" y="5082"/>
                    </a:cubicBezTo>
                    <a:cubicBezTo>
                      <a:pt x="6946" y="5093"/>
                      <a:pt x="6920" y="5159"/>
                      <a:pt x="6926" y="5159"/>
                    </a:cubicBezTo>
                    <a:cubicBezTo>
                      <a:pt x="6932" y="5159"/>
                      <a:pt x="6972" y="5149"/>
                      <a:pt x="6965" y="5162"/>
                    </a:cubicBezTo>
                    <a:cubicBezTo>
                      <a:pt x="6958" y="5176"/>
                      <a:pt x="6935" y="5246"/>
                      <a:pt x="6927" y="5252"/>
                    </a:cubicBezTo>
                    <a:cubicBezTo>
                      <a:pt x="6918" y="5258"/>
                      <a:pt x="6889" y="5280"/>
                      <a:pt x="6884" y="5287"/>
                    </a:cubicBezTo>
                    <a:cubicBezTo>
                      <a:pt x="6884" y="5287"/>
                      <a:pt x="6823" y="5393"/>
                      <a:pt x="6805" y="5426"/>
                    </a:cubicBezTo>
                    <a:cubicBezTo>
                      <a:pt x="6786" y="5459"/>
                      <a:pt x="6774" y="5498"/>
                      <a:pt x="6768" y="5515"/>
                    </a:cubicBezTo>
                    <a:cubicBezTo>
                      <a:pt x="6762" y="5533"/>
                      <a:pt x="6641" y="5641"/>
                      <a:pt x="6634" y="5652"/>
                    </a:cubicBezTo>
                    <a:cubicBezTo>
                      <a:pt x="6627" y="5664"/>
                      <a:pt x="6617" y="5658"/>
                      <a:pt x="6608" y="5650"/>
                    </a:cubicBezTo>
                    <a:cubicBezTo>
                      <a:pt x="6600" y="5642"/>
                      <a:pt x="6572" y="5652"/>
                      <a:pt x="6566" y="5656"/>
                    </a:cubicBezTo>
                    <a:cubicBezTo>
                      <a:pt x="6559" y="5660"/>
                      <a:pt x="6557" y="5626"/>
                      <a:pt x="6558" y="5606"/>
                    </a:cubicBezTo>
                    <a:cubicBezTo>
                      <a:pt x="6558" y="5586"/>
                      <a:pt x="6535" y="5589"/>
                      <a:pt x="6528" y="5592"/>
                    </a:cubicBezTo>
                    <a:cubicBezTo>
                      <a:pt x="6520" y="5595"/>
                      <a:pt x="6506" y="5588"/>
                      <a:pt x="6497" y="5610"/>
                    </a:cubicBezTo>
                    <a:cubicBezTo>
                      <a:pt x="6489" y="5631"/>
                      <a:pt x="6459" y="5661"/>
                      <a:pt x="6412" y="5689"/>
                    </a:cubicBezTo>
                    <a:cubicBezTo>
                      <a:pt x="6365" y="5716"/>
                      <a:pt x="6390" y="5865"/>
                      <a:pt x="6390" y="5876"/>
                    </a:cubicBezTo>
                    <a:cubicBezTo>
                      <a:pt x="6390" y="5887"/>
                      <a:pt x="6387" y="5923"/>
                      <a:pt x="6363" y="5963"/>
                    </a:cubicBezTo>
                    <a:cubicBezTo>
                      <a:pt x="6327" y="6010"/>
                      <a:pt x="6231" y="5959"/>
                      <a:pt x="6223" y="5951"/>
                    </a:cubicBezTo>
                    <a:cubicBezTo>
                      <a:pt x="6216" y="5944"/>
                      <a:pt x="6143" y="5989"/>
                      <a:pt x="6134" y="5999"/>
                    </a:cubicBezTo>
                    <a:cubicBezTo>
                      <a:pt x="6124" y="6008"/>
                      <a:pt x="6088" y="5970"/>
                      <a:pt x="6083" y="5966"/>
                    </a:cubicBezTo>
                    <a:cubicBezTo>
                      <a:pt x="6078" y="5963"/>
                      <a:pt x="6034" y="5991"/>
                      <a:pt x="5981" y="6001"/>
                    </a:cubicBezTo>
                    <a:cubicBezTo>
                      <a:pt x="5929" y="6012"/>
                      <a:pt x="5846" y="5951"/>
                      <a:pt x="5846" y="5951"/>
                    </a:cubicBezTo>
                    <a:lnTo>
                      <a:pt x="5801" y="5948"/>
                    </a:lnTo>
                    <a:cubicBezTo>
                      <a:pt x="5790" y="5948"/>
                      <a:pt x="5718" y="5838"/>
                      <a:pt x="5709" y="5823"/>
                    </a:cubicBezTo>
                    <a:cubicBezTo>
                      <a:pt x="5700" y="5808"/>
                      <a:pt x="5690" y="5759"/>
                      <a:pt x="5685" y="5740"/>
                    </a:cubicBezTo>
                    <a:cubicBezTo>
                      <a:pt x="5681" y="5721"/>
                      <a:pt x="5606" y="5685"/>
                      <a:pt x="5574" y="5674"/>
                    </a:cubicBezTo>
                    <a:cubicBezTo>
                      <a:pt x="5542" y="5663"/>
                      <a:pt x="5517" y="5634"/>
                      <a:pt x="5510" y="5562"/>
                    </a:cubicBezTo>
                    <a:cubicBezTo>
                      <a:pt x="5503" y="5491"/>
                      <a:pt x="5446" y="5384"/>
                      <a:pt x="5446" y="5384"/>
                    </a:cubicBezTo>
                    <a:cubicBezTo>
                      <a:pt x="5469" y="5394"/>
                      <a:pt x="5503" y="5455"/>
                      <a:pt x="5513" y="5487"/>
                    </a:cubicBezTo>
                    <a:cubicBezTo>
                      <a:pt x="5523" y="5519"/>
                      <a:pt x="5570" y="5578"/>
                      <a:pt x="5579" y="5578"/>
                    </a:cubicBezTo>
                    <a:cubicBezTo>
                      <a:pt x="5588" y="5578"/>
                      <a:pt x="5660" y="5542"/>
                      <a:pt x="5669" y="5538"/>
                    </a:cubicBezTo>
                    <a:cubicBezTo>
                      <a:pt x="5687" y="5479"/>
                      <a:pt x="5693" y="5458"/>
                      <a:pt x="5693" y="5458"/>
                    </a:cubicBezTo>
                    <a:cubicBezTo>
                      <a:pt x="5693" y="5458"/>
                      <a:pt x="5729" y="5521"/>
                      <a:pt x="5736" y="5521"/>
                    </a:cubicBezTo>
                    <a:cubicBezTo>
                      <a:pt x="5743" y="5521"/>
                      <a:pt x="5780" y="5533"/>
                      <a:pt x="5783" y="5540"/>
                    </a:cubicBezTo>
                    <a:cubicBezTo>
                      <a:pt x="5787" y="5548"/>
                      <a:pt x="5830" y="5610"/>
                      <a:pt x="5833" y="5598"/>
                    </a:cubicBezTo>
                    <a:cubicBezTo>
                      <a:pt x="5836" y="5587"/>
                      <a:pt x="5869" y="5513"/>
                      <a:pt x="5868" y="5508"/>
                    </a:cubicBezTo>
                    <a:cubicBezTo>
                      <a:pt x="5867" y="5502"/>
                      <a:pt x="5868" y="5415"/>
                      <a:pt x="5875" y="5419"/>
                    </a:cubicBezTo>
                    <a:cubicBezTo>
                      <a:pt x="5883" y="5422"/>
                      <a:pt x="5912" y="5427"/>
                      <a:pt x="5918" y="5404"/>
                    </a:cubicBezTo>
                    <a:cubicBezTo>
                      <a:pt x="5924" y="5381"/>
                      <a:pt x="5953" y="5209"/>
                      <a:pt x="6003" y="5162"/>
                    </a:cubicBezTo>
                    <a:cubicBezTo>
                      <a:pt x="6015" y="5151"/>
                      <a:pt x="6045" y="5151"/>
                      <a:pt x="6050" y="5164"/>
                    </a:cubicBezTo>
                    <a:cubicBezTo>
                      <a:pt x="6055" y="5177"/>
                      <a:pt x="6082" y="5222"/>
                      <a:pt x="6109" y="5220"/>
                    </a:cubicBezTo>
                    <a:cubicBezTo>
                      <a:pt x="6136" y="5219"/>
                      <a:pt x="6172" y="5201"/>
                      <a:pt x="6187" y="5182"/>
                    </a:cubicBezTo>
                    <a:cubicBezTo>
                      <a:pt x="6202" y="5162"/>
                      <a:pt x="6212" y="5096"/>
                      <a:pt x="6210" y="5093"/>
                    </a:cubicBezTo>
                    <a:cubicBezTo>
                      <a:pt x="6208" y="5088"/>
                      <a:pt x="6201" y="5022"/>
                      <a:pt x="6190" y="5007"/>
                    </a:cubicBezTo>
                    <a:cubicBezTo>
                      <a:pt x="6179" y="4992"/>
                      <a:pt x="6154" y="4932"/>
                      <a:pt x="6155" y="4916"/>
                    </a:cubicBezTo>
                    <a:cubicBezTo>
                      <a:pt x="6157" y="4900"/>
                      <a:pt x="6151" y="4857"/>
                      <a:pt x="6144" y="4843"/>
                    </a:cubicBezTo>
                    <a:cubicBezTo>
                      <a:pt x="6137" y="4829"/>
                      <a:pt x="6119" y="4772"/>
                      <a:pt x="6119" y="4763"/>
                    </a:cubicBezTo>
                    <a:cubicBezTo>
                      <a:pt x="6119" y="4754"/>
                      <a:pt x="6105" y="4589"/>
                      <a:pt x="6110" y="4522"/>
                    </a:cubicBezTo>
                    <a:cubicBezTo>
                      <a:pt x="6075" y="4526"/>
                      <a:pt x="6071" y="4523"/>
                      <a:pt x="6063" y="4516"/>
                    </a:cubicBezTo>
                    <a:cubicBezTo>
                      <a:pt x="6055" y="4508"/>
                      <a:pt x="6017" y="4466"/>
                      <a:pt x="6018" y="4454"/>
                    </a:cubicBezTo>
                    <a:cubicBezTo>
                      <a:pt x="6018" y="4442"/>
                      <a:pt x="6016" y="4376"/>
                      <a:pt x="6011" y="4365"/>
                    </a:cubicBezTo>
                    <a:cubicBezTo>
                      <a:pt x="6005" y="4353"/>
                      <a:pt x="5970" y="4297"/>
                      <a:pt x="5973" y="4283"/>
                    </a:cubicBezTo>
                    <a:cubicBezTo>
                      <a:pt x="5975" y="4269"/>
                      <a:pt x="5981" y="4199"/>
                      <a:pt x="5986" y="4199"/>
                    </a:cubicBezTo>
                    <a:cubicBezTo>
                      <a:pt x="5991" y="4198"/>
                      <a:pt x="6009" y="4216"/>
                      <a:pt x="6047" y="4334"/>
                    </a:cubicBezTo>
                    <a:cubicBezTo>
                      <a:pt x="6100" y="4365"/>
                      <a:pt x="6157" y="4435"/>
                      <a:pt x="6161" y="4525"/>
                    </a:cubicBezTo>
                    <a:close/>
                    <a:moveTo>
                      <a:pt x="7704" y="7738"/>
                    </a:moveTo>
                    <a:cubicBezTo>
                      <a:pt x="7727" y="7769"/>
                      <a:pt x="7792" y="7766"/>
                      <a:pt x="7800" y="7766"/>
                    </a:cubicBezTo>
                    <a:cubicBezTo>
                      <a:pt x="7807" y="7766"/>
                      <a:pt x="7843" y="7822"/>
                      <a:pt x="7848" y="7831"/>
                    </a:cubicBezTo>
                    <a:cubicBezTo>
                      <a:pt x="7854" y="7839"/>
                      <a:pt x="7919" y="7842"/>
                      <a:pt x="7932" y="7841"/>
                    </a:cubicBezTo>
                    <a:cubicBezTo>
                      <a:pt x="7945" y="7840"/>
                      <a:pt x="8027" y="7888"/>
                      <a:pt x="8050" y="7906"/>
                    </a:cubicBezTo>
                    <a:cubicBezTo>
                      <a:pt x="8073" y="7922"/>
                      <a:pt x="8112" y="7908"/>
                      <a:pt x="8123" y="7904"/>
                    </a:cubicBezTo>
                    <a:cubicBezTo>
                      <a:pt x="8133" y="7899"/>
                      <a:pt x="8175" y="7926"/>
                      <a:pt x="8170" y="7928"/>
                    </a:cubicBezTo>
                    <a:cubicBezTo>
                      <a:pt x="8075" y="7957"/>
                      <a:pt x="7955" y="7928"/>
                      <a:pt x="7935" y="7906"/>
                    </a:cubicBezTo>
                    <a:cubicBezTo>
                      <a:pt x="7888" y="7849"/>
                      <a:pt x="7789" y="7865"/>
                      <a:pt x="7785" y="7868"/>
                    </a:cubicBezTo>
                    <a:cubicBezTo>
                      <a:pt x="7781" y="7870"/>
                      <a:pt x="7742" y="7841"/>
                      <a:pt x="7738" y="7837"/>
                    </a:cubicBezTo>
                    <a:cubicBezTo>
                      <a:pt x="7735" y="7832"/>
                      <a:pt x="7717" y="7866"/>
                      <a:pt x="7698" y="7931"/>
                    </a:cubicBezTo>
                    <a:cubicBezTo>
                      <a:pt x="7649" y="7920"/>
                      <a:pt x="7643" y="7934"/>
                      <a:pt x="7607" y="7968"/>
                    </a:cubicBezTo>
                    <a:cubicBezTo>
                      <a:pt x="7538" y="7955"/>
                      <a:pt x="7478" y="7969"/>
                      <a:pt x="7472" y="7974"/>
                    </a:cubicBezTo>
                    <a:cubicBezTo>
                      <a:pt x="7466" y="7979"/>
                      <a:pt x="7429" y="7968"/>
                      <a:pt x="7424" y="7963"/>
                    </a:cubicBezTo>
                    <a:cubicBezTo>
                      <a:pt x="7419" y="7957"/>
                      <a:pt x="7378" y="7986"/>
                      <a:pt x="7375" y="7990"/>
                    </a:cubicBezTo>
                    <a:cubicBezTo>
                      <a:pt x="7371" y="7994"/>
                      <a:pt x="7335" y="7944"/>
                      <a:pt x="7334" y="7940"/>
                    </a:cubicBezTo>
                    <a:cubicBezTo>
                      <a:pt x="7332" y="7937"/>
                      <a:pt x="7319" y="7942"/>
                      <a:pt x="7281" y="7988"/>
                    </a:cubicBezTo>
                    <a:cubicBezTo>
                      <a:pt x="7217" y="7988"/>
                      <a:pt x="7163" y="8023"/>
                      <a:pt x="7127" y="8057"/>
                    </a:cubicBezTo>
                    <a:cubicBezTo>
                      <a:pt x="7096" y="8085"/>
                      <a:pt x="7077" y="8113"/>
                      <a:pt x="7076" y="8117"/>
                    </a:cubicBezTo>
                    <a:cubicBezTo>
                      <a:pt x="7073" y="8124"/>
                      <a:pt x="7063" y="8132"/>
                      <a:pt x="7032" y="8197"/>
                    </a:cubicBezTo>
                    <a:cubicBezTo>
                      <a:pt x="7033" y="8271"/>
                      <a:pt x="7021" y="8347"/>
                      <a:pt x="7017" y="8355"/>
                    </a:cubicBezTo>
                    <a:cubicBezTo>
                      <a:pt x="7014" y="8363"/>
                      <a:pt x="6981" y="8331"/>
                      <a:pt x="6976" y="8327"/>
                    </a:cubicBezTo>
                    <a:cubicBezTo>
                      <a:pt x="6971" y="8324"/>
                      <a:pt x="6933" y="8352"/>
                      <a:pt x="6927" y="8360"/>
                    </a:cubicBezTo>
                    <a:cubicBezTo>
                      <a:pt x="6922" y="8367"/>
                      <a:pt x="6892" y="8457"/>
                      <a:pt x="6894" y="8453"/>
                    </a:cubicBezTo>
                    <a:cubicBezTo>
                      <a:pt x="6896" y="8449"/>
                      <a:pt x="6900" y="8414"/>
                      <a:pt x="6899" y="8411"/>
                    </a:cubicBezTo>
                    <a:cubicBezTo>
                      <a:pt x="6897" y="8408"/>
                      <a:pt x="6873" y="8344"/>
                      <a:pt x="6870" y="8333"/>
                    </a:cubicBezTo>
                    <a:cubicBezTo>
                      <a:pt x="6867" y="8322"/>
                      <a:pt x="6843" y="8414"/>
                      <a:pt x="6843" y="8414"/>
                    </a:cubicBezTo>
                    <a:cubicBezTo>
                      <a:pt x="6843" y="8414"/>
                      <a:pt x="6829" y="8284"/>
                      <a:pt x="6829" y="8279"/>
                    </a:cubicBezTo>
                    <a:cubicBezTo>
                      <a:pt x="6829" y="8273"/>
                      <a:pt x="6803" y="8229"/>
                      <a:pt x="6801" y="8226"/>
                    </a:cubicBezTo>
                    <a:cubicBezTo>
                      <a:pt x="6800" y="8223"/>
                      <a:pt x="6805" y="8145"/>
                      <a:pt x="6808" y="8138"/>
                    </a:cubicBezTo>
                    <a:cubicBezTo>
                      <a:pt x="6810" y="8130"/>
                      <a:pt x="6825" y="8138"/>
                      <a:pt x="6832" y="8138"/>
                    </a:cubicBezTo>
                    <a:cubicBezTo>
                      <a:pt x="6838" y="8138"/>
                      <a:pt x="6838" y="8176"/>
                      <a:pt x="6833" y="8232"/>
                    </a:cubicBezTo>
                    <a:cubicBezTo>
                      <a:pt x="6849" y="8203"/>
                      <a:pt x="6904" y="8142"/>
                      <a:pt x="6921" y="8136"/>
                    </a:cubicBezTo>
                    <a:cubicBezTo>
                      <a:pt x="6938" y="8130"/>
                      <a:pt x="6953" y="8030"/>
                      <a:pt x="6975" y="7972"/>
                    </a:cubicBezTo>
                    <a:cubicBezTo>
                      <a:pt x="6997" y="7915"/>
                      <a:pt x="7030" y="7887"/>
                      <a:pt x="7065" y="7871"/>
                    </a:cubicBezTo>
                    <a:cubicBezTo>
                      <a:pt x="7084" y="7862"/>
                      <a:pt x="7111" y="7824"/>
                      <a:pt x="7139" y="7777"/>
                    </a:cubicBezTo>
                    <a:cubicBezTo>
                      <a:pt x="7190" y="7689"/>
                      <a:pt x="7243" y="7573"/>
                      <a:pt x="7248" y="7568"/>
                    </a:cubicBezTo>
                    <a:cubicBezTo>
                      <a:pt x="7255" y="7558"/>
                      <a:pt x="7285" y="7511"/>
                      <a:pt x="7301" y="7499"/>
                    </a:cubicBezTo>
                    <a:cubicBezTo>
                      <a:pt x="7386" y="7476"/>
                      <a:pt x="7426" y="7609"/>
                      <a:pt x="7429" y="7617"/>
                    </a:cubicBezTo>
                    <a:cubicBezTo>
                      <a:pt x="7432" y="7626"/>
                      <a:pt x="7466" y="7642"/>
                      <a:pt x="7474" y="7647"/>
                    </a:cubicBezTo>
                    <a:cubicBezTo>
                      <a:pt x="7482" y="7652"/>
                      <a:pt x="7441" y="7726"/>
                      <a:pt x="7439" y="7731"/>
                    </a:cubicBezTo>
                    <a:cubicBezTo>
                      <a:pt x="7437" y="7735"/>
                      <a:pt x="7472" y="7736"/>
                      <a:pt x="7478" y="7735"/>
                    </a:cubicBezTo>
                    <a:cubicBezTo>
                      <a:pt x="7484" y="7735"/>
                      <a:pt x="7525" y="7693"/>
                      <a:pt x="7529" y="7689"/>
                    </a:cubicBezTo>
                    <a:cubicBezTo>
                      <a:pt x="7532" y="7686"/>
                      <a:pt x="7561" y="7699"/>
                      <a:pt x="7586" y="7697"/>
                    </a:cubicBezTo>
                    <a:cubicBezTo>
                      <a:pt x="7637" y="7681"/>
                      <a:pt x="7680" y="7708"/>
                      <a:pt x="7704" y="7738"/>
                    </a:cubicBezTo>
                    <a:close/>
                    <a:moveTo>
                      <a:pt x="8834" y="10444"/>
                    </a:moveTo>
                    <a:cubicBezTo>
                      <a:pt x="8833" y="10437"/>
                      <a:pt x="8852" y="10435"/>
                      <a:pt x="8883" y="10427"/>
                    </a:cubicBezTo>
                    <a:cubicBezTo>
                      <a:pt x="8875" y="10294"/>
                      <a:pt x="8892" y="10238"/>
                      <a:pt x="8911" y="10180"/>
                    </a:cubicBezTo>
                    <a:cubicBezTo>
                      <a:pt x="8914" y="10269"/>
                      <a:pt x="8889" y="10498"/>
                      <a:pt x="8888" y="10512"/>
                    </a:cubicBezTo>
                    <a:cubicBezTo>
                      <a:pt x="8886" y="10525"/>
                      <a:pt x="8931" y="10468"/>
                      <a:pt x="8934" y="10464"/>
                    </a:cubicBezTo>
                    <a:cubicBezTo>
                      <a:pt x="8936" y="10459"/>
                      <a:pt x="8945" y="10386"/>
                      <a:pt x="8945" y="10380"/>
                    </a:cubicBezTo>
                    <a:cubicBezTo>
                      <a:pt x="8945" y="10374"/>
                      <a:pt x="8978" y="10311"/>
                      <a:pt x="8980" y="10306"/>
                    </a:cubicBezTo>
                    <a:cubicBezTo>
                      <a:pt x="8982" y="10301"/>
                      <a:pt x="8984" y="10314"/>
                      <a:pt x="8978" y="10386"/>
                    </a:cubicBezTo>
                    <a:cubicBezTo>
                      <a:pt x="8991" y="10326"/>
                      <a:pt x="9037" y="10216"/>
                      <a:pt x="9040" y="10209"/>
                    </a:cubicBezTo>
                    <a:cubicBezTo>
                      <a:pt x="9044" y="10201"/>
                      <a:pt x="9047" y="10051"/>
                      <a:pt x="9047" y="10044"/>
                    </a:cubicBezTo>
                    <a:cubicBezTo>
                      <a:pt x="9046" y="10038"/>
                      <a:pt x="9012" y="9935"/>
                      <a:pt x="9005" y="9930"/>
                    </a:cubicBezTo>
                    <a:cubicBezTo>
                      <a:pt x="8999" y="9926"/>
                      <a:pt x="9009" y="9854"/>
                      <a:pt x="9011" y="9844"/>
                    </a:cubicBezTo>
                    <a:cubicBezTo>
                      <a:pt x="9012" y="9835"/>
                      <a:pt x="8979" y="9762"/>
                      <a:pt x="8975" y="9756"/>
                    </a:cubicBezTo>
                    <a:cubicBezTo>
                      <a:pt x="8972" y="9749"/>
                      <a:pt x="8937" y="9790"/>
                      <a:pt x="8933" y="9798"/>
                    </a:cubicBezTo>
                    <a:cubicBezTo>
                      <a:pt x="8930" y="9807"/>
                      <a:pt x="8948" y="9640"/>
                      <a:pt x="8948" y="9636"/>
                    </a:cubicBezTo>
                    <a:cubicBezTo>
                      <a:pt x="8948" y="9632"/>
                      <a:pt x="8990" y="9596"/>
                      <a:pt x="8992" y="9591"/>
                    </a:cubicBezTo>
                    <a:cubicBezTo>
                      <a:pt x="8995" y="9587"/>
                      <a:pt x="9017" y="9511"/>
                      <a:pt x="9021" y="9504"/>
                    </a:cubicBezTo>
                    <a:cubicBezTo>
                      <a:pt x="9025" y="9496"/>
                      <a:pt x="9007" y="9437"/>
                      <a:pt x="9004" y="9428"/>
                    </a:cubicBezTo>
                    <a:cubicBezTo>
                      <a:pt x="9001" y="9419"/>
                      <a:pt x="9017" y="9423"/>
                      <a:pt x="9050" y="9416"/>
                    </a:cubicBezTo>
                    <a:cubicBezTo>
                      <a:pt x="9062" y="9305"/>
                      <a:pt x="9150" y="9205"/>
                      <a:pt x="9157" y="9195"/>
                    </a:cubicBezTo>
                    <a:cubicBezTo>
                      <a:pt x="9164" y="9185"/>
                      <a:pt x="9154" y="9123"/>
                      <a:pt x="9147" y="9107"/>
                    </a:cubicBezTo>
                    <a:cubicBezTo>
                      <a:pt x="9147" y="9107"/>
                      <a:pt x="9170" y="9058"/>
                      <a:pt x="9182" y="9033"/>
                    </a:cubicBezTo>
                    <a:cubicBezTo>
                      <a:pt x="9186" y="9026"/>
                      <a:pt x="9189" y="9021"/>
                      <a:pt x="9189" y="9019"/>
                    </a:cubicBezTo>
                    <a:cubicBezTo>
                      <a:pt x="9192" y="9015"/>
                      <a:pt x="9201" y="9019"/>
                      <a:pt x="9204" y="9021"/>
                    </a:cubicBezTo>
                    <a:cubicBezTo>
                      <a:pt x="9207" y="9021"/>
                      <a:pt x="9195" y="9090"/>
                      <a:pt x="9191" y="9100"/>
                    </a:cubicBezTo>
                    <a:cubicBezTo>
                      <a:pt x="9187" y="9111"/>
                      <a:pt x="9189" y="9175"/>
                      <a:pt x="9189" y="9185"/>
                    </a:cubicBezTo>
                    <a:cubicBezTo>
                      <a:pt x="9189" y="9194"/>
                      <a:pt x="9230" y="9135"/>
                      <a:pt x="9232" y="9132"/>
                    </a:cubicBezTo>
                    <a:cubicBezTo>
                      <a:pt x="9235" y="9130"/>
                      <a:pt x="9240" y="9096"/>
                      <a:pt x="9247" y="9044"/>
                    </a:cubicBezTo>
                    <a:cubicBezTo>
                      <a:pt x="9249" y="9072"/>
                      <a:pt x="9244" y="9188"/>
                      <a:pt x="9243" y="9209"/>
                    </a:cubicBezTo>
                    <a:cubicBezTo>
                      <a:pt x="9242" y="9230"/>
                      <a:pt x="9253" y="9290"/>
                      <a:pt x="9253" y="9296"/>
                    </a:cubicBezTo>
                    <a:cubicBezTo>
                      <a:pt x="9252" y="9302"/>
                      <a:pt x="9288" y="9211"/>
                      <a:pt x="9288" y="9211"/>
                    </a:cubicBezTo>
                    <a:lnTo>
                      <a:pt x="9338" y="9205"/>
                    </a:lnTo>
                    <a:lnTo>
                      <a:pt x="9338" y="9267"/>
                    </a:lnTo>
                    <a:cubicBezTo>
                      <a:pt x="9338" y="9267"/>
                      <a:pt x="9253" y="9518"/>
                      <a:pt x="9251" y="9524"/>
                    </a:cubicBezTo>
                    <a:cubicBezTo>
                      <a:pt x="9250" y="9530"/>
                      <a:pt x="9211" y="9568"/>
                      <a:pt x="9200" y="9582"/>
                    </a:cubicBezTo>
                    <a:cubicBezTo>
                      <a:pt x="9198" y="9584"/>
                      <a:pt x="9195" y="9586"/>
                      <a:pt x="9194" y="9587"/>
                    </a:cubicBezTo>
                    <a:cubicBezTo>
                      <a:pt x="9190" y="9593"/>
                      <a:pt x="9178" y="9647"/>
                      <a:pt x="9177" y="9654"/>
                    </a:cubicBezTo>
                    <a:cubicBezTo>
                      <a:pt x="9177" y="9660"/>
                      <a:pt x="9188" y="9725"/>
                      <a:pt x="9191" y="9736"/>
                    </a:cubicBezTo>
                    <a:cubicBezTo>
                      <a:pt x="9191" y="9739"/>
                      <a:pt x="9195" y="9744"/>
                      <a:pt x="9199" y="9751"/>
                    </a:cubicBezTo>
                    <a:cubicBezTo>
                      <a:pt x="9212" y="9770"/>
                      <a:pt x="9233" y="9800"/>
                      <a:pt x="9236" y="9805"/>
                    </a:cubicBezTo>
                    <a:cubicBezTo>
                      <a:pt x="9238" y="9809"/>
                      <a:pt x="9212" y="9829"/>
                      <a:pt x="9201" y="9838"/>
                    </a:cubicBezTo>
                    <a:cubicBezTo>
                      <a:pt x="9198" y="9839"/>
                      <a:pt x="9197" y="9841"/>
                      <a:pt x="9196" y="9841"/>
                    </a:cubicBezTo>
                    <a:cubicBezTo>
                      <a:pt x="9192" y="9845"/>
                      <a:pt x="9185" y="9890"/>
                      <a:pt x="9183" y="9897"/>
                    </a:cubicBezTo>
                    <a:cubicBezTo>
                      <a:pt x="9181" y="9905"/>
                      <a:pt x="9187" y="9980"/>
                      <a:pt x="9190" y="9992"/>
                    </a:cubicBezTo>
                    <a:cubicBezTo>
                      <a:pt x="9194" y="10003"/>
                      <a:pt x="9192" y="10067"/>
                      <a:pt x="9192" y="10067"/>
                    </a:cubicBezTo>
                    <a:lnTo>
                      <a:pt x="9181" y="10063"/>
                    </a:lnTo>
                    <a:cubicBezTo>
                      <a:pt x="9181" y="10063"/>
                      <a:pt x="9156" y="10136"/>
                      <a:pt x="9153" y="10146"/>
                    </a:cubicBezTo>
                    <a:cubicBezTo>
                      <a:pt x="9150" y="10157"/>
                      <a:pt x="9114" y="10169"/>
                      <a:pt x="9110" y="10173"/>
                    </a:cubicBezTo>
                    <a:cubicBezTo>
                      <a:pt x="9105" y="10177"/>
                      <a:pt x="9088" y="10247"/>
                      <a:pt x="9083" y="10257"/>
                    </a:cubicBezTo>
                    <a:cubicBezTo>
                      <a:pt x="9079" y="10267"/>
                      <a:pt x="9116" y="10272"/>
                      <a:pt x="9122" y="10274"/>
                    </a:cubicBezTo>
                    <a:cubicBezTo>
                      <a:pt x="9128" y="10276"/>
                      <a:pt x="9082" y="10313"/>
                      <a:pt x="9076" y="10315"/>
                    </a:cubicBezTo>
                    <a:cubicBezTo>
                      <a:pt x="9071" y="10316"/>
                      <a:pt x="9075" y="10393"/>
                      <a:pt x="9075" y="10401"/>
                    </a:cubicBezTo>
                    <a:cubicBezTo>
                      <a:pt x="9075" y="10410"/>
                      <a:pt x="8945" y="10539"/>
                      <a:pt x="8938" y="10542"/>
                    </a:cubicBezTo>
                    <a:cubicBezTo>
                      <a:pt x="8930" y="10545"/>
                      <a:pt x="8911" y="10616"/>
                      <a:pt x="8908" y="10623"/>
                    </a:cubicBezTo>
                    <a:cubicBezTo>
                      <a:pt x="8906" y="10631"/>
                      <a:pt x="8873" y="10618"/>
                      <a:pt x="8868" y="10615"/>
                    </a:cubicBezTo>
                    <a:cubicBezTo>
                      <a:pt x="8862" y="10612"/>
                      <a:pt x="8859" y="10640"/>
                      <a:pt x="8852" y="10713"/>
                    </a:cubicBezTo>
                    <a:cubicBezTo>
                      <a:pt x="8828" y="10713"/>
                      <a:pt x="8835" y="10450"/>
                      <a:pt x="8834" y="10444"/>
                    </a:cubicBezTo>
                    <a:close/>
                    <a:moveTo>
                      <a:pt x="9536" y="13190"/>
                    </a:moveTo>
                    <a:cubicBezTo>
                      <a:pt x="9535" y="13177"/>
                      <a:pt x="9552" y="13185"/>
                      <a:pt x="9559" y="13185"/>
                    </a:cubicBezTo>
                    <a:cubicBezTo>
                      <a:pt x="9566" y="13187"/>
                      <a:pt x="9598" y="13227"/>
                      <a:pt x="9603" y="13237"/>
                    </a:cubicBezTo>
                    <a:cubicBezTo>
                      <a:pt x="9608" y="13247"/>
                      <a:pt x="9591" y="13166"/>
                      <a:pt x="9587" y="13156"/>
                    </a:cubicBezTo>
                    <a:cubicBezTo>
                      <a:pt x="9584" y="13148"/>
                      <a:pt x="9615" y="13154"/>
                      <a:pt x="9624" y="13160"/>
                    </a:cubicBezTo>
                    <a:cubicBezTo>
                      <a:pt x="9634" y="13167"/>
                      <a:pt x="9679" y="13113"/>
                      <a:pt x="9683" y="13113"/>
                    </a:cubicBezTo>
                    <a:cubicBezTo>
                      <a:pt x="9688" y="13114"/>
                      <a:pt x="9696" y="13095"/>
                      <a:pt x="9697" y="13080"/>
                    </a:cubicBezTo>
                    <a:cubicBezTo>
                      <a:pt x="9697" y="13065"/>
                      <a:pt x="9682" y="13008"/>
                      <a:pt x="9680" y="13000"/>
                    </a:cubicBezTo>
                    <a:cubicBezTo>
                      <a:pt x="9679" y="12993"/>
                      <a:pt x="9651" y="12923"/>
                      <a:pt x="9646" y="12912"/>
                    </a:cubicBezTo>
                    <a:cubicBezTo>
                      <a:pt x="9640" y="12902"/>
                      <a:pt x="9682" y="12851"/>
                      <a:pt x="9688" y="12842"/>
                    </a:cubicBezTo>
                    <a:cubicBezTo>
                      <a:pt x="9693" y="12833"/>
                      <a:pt x="9650" y="12867"/>
                      <a:pt x="9649" y="12875"/>
                    </a:cubicBezTo>
                    <a:cubicBezTo>
                      <a:pt x="9648" y="12885"/>
                      <a:pt x="9639" y="12799"/>
                      <a:pt x="9639" y="12787"/>
                    </a:cubicBezTo>
                    <a:cubicBezTo>
                      <a:pt x="9639" y="12774"/>
                      <a:pt x="9682" y="12809"/>
                      <a:pt x="9686" y="12811"/>
                    </a:cubicBezTo>
                    <a:cubicBezTo>
                      <a:pt x="9691" y="12814"/>
                      <a:pt x="9683" y="12748"/>
                      <a:pt x="9679" y="12734"/>
                    </a:cubicBezTo>
                    <a:cubicBezTo>
                      <a:pt x="9674" y="12721"/>
                      <a:pt x="9686" y="12676"/>
                      <a:pt x="9688" y="12652"/>
                    </a:cubicBezTo>
                    <a:cubicBezTo>
                      <a:pt x="9690" y="12628"/>
                      <a:pt x="9670" y="12576"/>
                      <a:pt x="9666" y="12570"/>
                    </a:cubicBezTo>
                    <a:cubicBezTo>
                      <a:pt x="9663" y="12564"/>
                      <a:pt x="9695" y="12584"/>
                      <a:pt x="9702" y="12593"/>
                    </a:cubicBezTo>
                    <a:cubicBezTo>
                      <a:pt x="9702" y="12593"/>
                      <a:pt x="9724" y="12516"/>
                      <a:pt x="9728" y="12504"/>
                    </a:cubicBezTo>
                    <a:cubicBezTo>
                      <a:pt x="9733" y="12492"/>
                      <a:pt x="9769" y="12552"/>
                      <a:pt x="9773" y="12562"/>
                    </a:cubicBezTo>
                    <a:cubicBezTo>
                      <a:pt x="9778" y="12570"/>
                      <a:pt x="9775" y="12589"/>
                      <a:pt x="9773" y="12600"/>
                    </a:cubicBezTo>
                    <a:cubicBezTo>
                      <a:pt x="9771" y="12612"/>
                      <a:pt x="9804" y="12594"/>
                      <a:pt x="9813" y="12592"/>
                    </a:cubicBezTo>
                    <a:cubicBezTo>
                      <a:pt x="9822" y="12589"/>
                      <a:pt x="9735" y="12681"/>
                      <a:pt x="9730" y="12688"/>
                    </a:cubicBezTo>
                    <a:cubicBezTo>
                      <a:pt x="9724" y="12696"/>
                      <a:pt x="9735" y="12765"/>
                      <a:pt x="9737" y="12770"/>
                    </a:cubicBezTo>
                    <a:cubicBezTo>
                      <a:pt x="9738" y="12775"/>
                      <a:pt x="9727" y="12843"/>
                      <a:pt x="9725" y="12855"/>
                    </a:cubicBezTo>
                    <a:cubicBezTo>
                      <a:pt x="9723" y="12866"/>
                      <a:pt x="9726" y="12868"/>
                      <a:pt x="9758" y="12873"/>
                    </a:cubicBezTo>
                    <a:cubicBezTo>
                      <a:pt x="9790" y="12878"/>
                      <a:pt x="9833" y="12799"/>
                      <a:pt x="9839" y="12794"/>
                    </a:cubicBezTo>
                    <a:cubicBezTo>
                      <a:pt x="9845" y="12789"/>
                      <a:pt x="9850" y="12775"/>
                      <a:pt x="9886" y="12767"/>
                    </a:cubicBezTo>
                    <a:cubicBezTo>
                      <a:pt x="9855" y="12830"/>
                      <a:pt x="9853" y="12915"/>
                      <a:pt x="9854" y="12932"/>
                    </a:cubicBezTo>
                    <a:cubicBezTo>
                      <a:pt x="9856" y="12949"/>
                      <a:pt x="9814" y="12896"/>
                      <a:pt x="9810" y="12893"/>
                    </a:cubicBezTo>
                    <a:cubicBezTo>
                      <a:pt x="9807" y="12891"/>
                      <a:pt x="9747" y="13045"/>
                      <a:pt x="9747" y="13045"/>
                    </a:cubicBezTo>
                    <a:lnTo>
                      <a:pt x="9701" y="13088"/>
                    </a:lnTo>
                    <a:cubicBezTo>
                      <a:pt x="9701" y="13088"/>
                      <a:pt x="9732" y="13096"/>
                      <a:pt x="9737" y="13096"/>
                    </a:cubicBezTo>
                    <a:cubicBezTo>
                      <a:pt x="9743" y="13097"/>
                      <a:pt x="9765" y="13131"/>
                      <a:pt x="9773" y="13149"/>
                    </a:cubicBezTo>
                    <a:cubicBezTo>
                      <a:pt x="9780" y="13167"/>
                      <a:pt x="9814" y="13268"/>
                      <a:pt x="9817" y="13277"/>
                    </a:cubicBezTo>
                    <a:cubicBezTo>
                      <a:pt x="9819" y="13286"/>
                      <a:pt x="9813" y="13352"/>
                      <a:pt x="9811" y="13363"/>
                    </a:cubicBezTo>
                    <a:cubicBezTo>
                      <a:pt x="9809" y="13375"/>
                      <a:pt x="9824" y="13427"/>
                      <a:pt x="9830" y="13439"/>
                    </a:cubicBezTo>
                    <a:cubicBezTo>
                      <a:pt x="9835" y="13450"/>
                      <a:pt x="9870" y="13385"/>
                      <a:pt x="9874" y="13376"/>
                    </a:cubicBezTo>
                    <a:cubicBezTo>
                      <a:pt x="9879" y="13367"/>
                      <a:pt x="9915" y="13360"/>
                      <a:pt x="9923" y="13365"/>
                    </a:cubicBezTo>
                    <a:cubicBezTo>
                      <a:pt x="9930" y="13371"/>
                      <a:pt x="9969" y="13342"/>
                      <a:pt x="9969" y="13342"/>
                    </a:cubicBezTo>
                    <a:cubicBezTo>
                      <a:pt x="9969" y="13342"/>
                      <a:pt x="9965" y="13397"/>
                      <a:pt x="9963" y="13410"/>
                    </a:cubicBezTo>
                    <a:cubicBezTo>
                      <a:pt x="9961" y="13422"/>
                      <a:pt x="9970" y="13463"/>
                      <a:pt x="9976" y="13477"/>
                    </a:cubicBezTo>
                    <a:cubicBezTo>
                      <a:pt x="9983" y="13492"/>
                      <a:pt x="9983" y="13502"/>
                      <a:pt x="9978" y="13505"/>
                    </a:cubicBezTo>
                    <a:cubicBezTo>
                      <a:pt x="9974" y="13509"/>
                      <a:pt x="9973" y="13567"/>
                      <a:pt x="9973" y="13579"/>
                    </a:cubicBezTo>
                    <a:cubicBezTo>
                      <a:pt x="9973" y="13593"/>
                      <a:pt x="9917" y="13544"/>
                      <a:pt x="9881" y="13516"/>
                    </a:cubicBezTo>
                    <a:cubicBezTo>
                      <a:pt x="9864" y="13537"/>
                      <a:pt x="9842" y="13549"/>
                      <a:pt x="9810" y="13562"/>
                    </a:cubicBezTo>
                    <a:cubicBezTo>
                      <a:pt x="9777" y="13574"/>
                      <a:pt x="9711" y="13514"/>
                      <a:pt x="9702" y="13512"/>
                    </a:cubicBezTo>
                    <a:cubicBezTo>
                      <a:pt x="9694" y="13509"/>
                      <a:pt x="9678" y="13432"/>
                      <a:pt x="9674" y="13426"/>
                    </a:cubicBezTo>
                    <a:cubicBezTo>
                      <a:pt x="9670" y="13419"/>
                      <a:pt x="9645" y="13411"/>
                      <a:pt x="9627" y="13400"/>
                    </a:cubicBezTo>
                    <a:cubicBezTo>
                      <a:pt x="9614" y="13365"/>
                      <a:pt x="9544" y="13306"/>
                      <a:pt x="9538" y="13298"/>
                    </a:cubicBezTo>
                    <a:cubicBezTo>
                      <a:pt x="9532" y="13292"/>
                      <a:pt x="9536" y="13205"/>
                      <a:pt x="9536" y="13190"/>
                    </a:cubicBezTo>
                    <a:close/>
                    <a:moveTo>
                      <a:pt x="10017" y="13338"/>
                    </a:moveTo>
                    <a:cubicBezTo>
                      <a:pt x="10024" y="13319"/>
                      <a:pt x="10058" y="13189"/>
                      <a:pt x="10059" y="13149"/>
                    </a:cubicBezTo>
                    <a:cubicBezTo>
                      <a:pt x="10060" y="13109"/>
                      <a:pt x="10064" y="13053"/>
                      <a:pt x="10073" y="13032"/>
                    </a:cubicBezTo>
                    <a:cubicBezTo>
                      <a:pt x="10082" y="13011"/>
                      <a:pt x="10080" y="12996"/>
                      <a:pt x="10074" y="12972"/>
                    </a:cubicBezTo>
                    <a:cubicBezTo>
                      <a:pt x="10069" y="12947"/>
                      <a:pt x="10069" y="12925"/>
                      <a:pt x="10075" y="12896"/>
                    </a:cubicBezTo>
                    <a:cubicBezTo>
                      <a:pt x="10080" y="12867"/>
                      <a:pt x="10087" y="12838"/>
                      <a:pt x="10095" y="12835"/>
                    </a:cubicBezTo>
                    <a:cubicBezTo>
                      <a:pt x="10102" y="12831"/>
                      <a:pt x="10125" y="12804"/>
                      <a:pt x="10134" y="12817"/>
                    </a:cubicBezTo>
                    <a:cubicBezTo>
                      <a:pt x="10142" y="12829"/>
                      <a:pt x="10170" y="12864"/>
                      <a:pt x="10188" y="12849"/>
                    </a:cubicBezTo>
                    <a:cubicBezTo>
                      <a:pt x="10206" y="12836"/>
                      <a:pt x="10294" y="12804"/>
                      <a:pt x="10361" y="12975"/>
                    </a:cubicBezTo>
                    <a:cubicBezTo>
                      <a:pt x="10379" y="12959"/>
                      <a:pt x="10401" y="12936"/>
                      <a:pt x="10401" y="12936"/>
                    </a:cubicBezTo>
                    <a:cubicBezTo>
                      <a:pt x="10401" y="12936"/>
                      <a:pt x="10372" y="12916"/>
                      <a:pt x="10365" y="12908"/>
                    </a:cubicBezTo>
                    <a:cubicBezTo>
                      <a:pt x="10359" y="12898"/>
                      <a:pt x="10278" y="12764"/>
                      <a:pt x="10278" y="12759"/>
                    </a:cubicBezTo>
                    <a:cubicBezTo>
                      <a:pt x="10277" y="12754"/>
                      <a:pt x="10272" y="12674"/>
                      <a:pt x="10274" y="12662"/>
                    </a:cubicBezTo>
                    <a:cubicBezTo>
                      <a:pt x="10277" y="12650"/>
                      <a:pt x="10298" y="12546"/>
                      <a:pt x="10299" y="12513"/>
                    </a:cubicBezTo>
                    <a:cubicBezTo>
                      <a:pt x="10299" y="12481"/>
                      <a:pt x="10338" y="12325"/>
                      <a:pt x="10342" y="12326"/>
                    </a:cubicBezTo>
                    <a:cubicBezTo>
                      <a:pt x="10346" y="12327"/>
                      <a:pt x="10359" y="12327"/>
                      <a:pt x="10357" y="12345"/>
                    </a:cubicBezTo>
                    <a:cubicBezTo>
                      <a:pt x="10355" y="12362"/>
                      <a:pt x="10350" y="12416"/>
                      <a:pt x="10358" y="12419"/>
                    </a:cubicBezTo>
                    <a:cubicBezTo>
                      <a:pt x="10365" y="12421"/>
                      <a:pt x="10402" y="12441"/>
                      <a:pt x="10397" y="12449"/>
                    </a:cubicBezTo>
                    <a:cubicBezTo>
                      <a:pt x="10392" y="12457"/>
                      <a:pt x="10361" y="12507"/>
                      <a:pt x="10352" y="12509"/>
                    </a:cubicBezTo>
                    <a:cubicBezTo>
                      <a:pt x="10344" y="12512"/>
                      <a:pt x="10305" y="12552"/>
                      <a:pt x="10306" y="12558"/>
                    </a:cubicBezTo>
                    <a:cubicBezTo>
                      <a:pt x="10307" y="12564"/>
                      <a:pt x="10309" y="12681"/>
                      <a:pt x="10300" y="12718"/>
                    </a:cubicBezTo>
                    <a:cubicBezTo>
                      <a:pt x="10319" y="12731"/>
                      <a:pt x="10346" y="12748"/>
                      <a:pt x="10349" y="12738"/>
                    </a:cubicBezTo>
                    <a:cubicBezTo>
                      <a:pt x="10354" y="12727"/>
                      <a:pt x="10378" y="12671"/>
                      <a:pt x="10386" y="12660"/>
                    </a:cubicBezTo>
                    <a:cubicBezTo>
                      <a:pt x="10394" y="12650"/>
                      <a:pt x="10430" y="12610"/>
                      <a:pt x="10431" y="12619"/>
                    </a:cubicBezTo>
                    <a:cubicBezTo>
                      <a:pt x="10432" y="12628"/>
                      <a:pt x="10425" y="12696"/>
                      <a:pt x="10419" y="12702"/>
                    </a:cubicBezTo>
                    <a:cubicBezTo>
                      <a:pt x="10413" y="12708"/>
                      <a:pt x="10376" y="12770"/>
                      <a:pt x="10377" y="12776"/>
                    </a:cubicBezTo>
                    <a:cubicBezTo>
                      <a:pt x="10378" y="12782"/>
                      <a:pt x="10395" y="12882"/>
                      <a:pt x="10407" y="12911"/>
                    </a:cubicBezTo>
                    <a:cubicBezTo>
                      <a:pt x="10418" y="12940"/>
                      <a:pt x="10429" y="13022"/>
                      <a:pt x="10424" y="13070"/>
                    </a:cubicBezTo>
                    <a:cubicBezTo>
                      <a:pt x="10439" y="13107"/>
                      <a:pt x="10462" y="13154"/>
                      <a:pt x="10462" y="13154"/>
                    </a:cubicBezTo>
                    <a:cubicBezTo>
                      <a:pt x="10462" y="13154"/>
                      <a:pt x="10487" y="13308"/>
                      <a:pt x="10517" y="13377"/>
                    </a:cubicBezTo>
                    <a:cubicBezTo>
                      <a:pt x="10547" y="13446"/>
                      <a:pt x="10574" y="13552"/>
                      <a:pt x="10583" y="13567"/>
                    </a:cubicBezTo>
                    <a:cubicBezTo>
                      <a:pt x="10563" y="13630"/>
                      <a:pt x="10571" y="13747"/>
                      <a:pt x="10617" y="13830"/>
                    </a:cubicBezTo>
                    <a:cubicBezTo>
                      <a:pt x="10626" y="13848"/>
                      <a:pt x="10681" y="14075"/>
                      <a:pt x="10681" y="14090"/>
                    </a:cubicBezTo>
                    <a:cubicBezTo>
                      <a:pt x="10681" y="14106"/>
                      <a:pt x="10676" y="14145"/>
                      <a:pt x="10683" y="14167"/>
                    </a:cubicBezTo>
                    <a:cubicBezTo>
                      <a:pt x="10690" y="14187"/>
                      <a:pt x="10701" y="14239"/>
                      <a:pt x="10701" y="14255"/>
                    </a:cubicBezTo>
                    <a:cubicBezTo>
                      <a:pt x="10701" y="14272"/>
                      <a:pt x="10697" y="14328"/>
                      <a:pt x="10701" y="14339"/>
                    </a:cubicBezTo>
                    <a:cubicBezTo>
                      <a:pt x="10705" y="14351"/>
                      <a:pt x="10765" y="14500"/>
                      <a:pt x="10767" y="14506"/>
                    </a:cubicBezTo>
                    <a:cubicBezTo>
                      <a:pt x="10768" y="14512"/>
                      <a:pt x="10768" y="14581"/>
                      <a:pt x="10773" y="14587"/>
                    </a:cubicBezTo>
                    <a:cubicBezTo>
                      <a:pt x="10778" y="14592"/>
                      <a:pt x="10822" y="14656"/>
                      <a:pt x="10816" y="14659"/>
                    </a:cubicBezTo>
                    <a:cubicBezTo>
                      <a:pt x="10810" y="14661"/>
                      <a:pt x="10804" y="14657"/>
                      <a:pt x="10805" y="14668"/>
                    </a:cubicBezTo>
                    <a:cubicBezTo>
                      <a:pt x="10805" y="14679"/>
                      <a:pt x="10810" y="14751"/>
                      <a:pt x="10814" y="14755"/>
                    </a:cubicBezTo>
                    <a:cubicBezTo>
                      <a:pt x="10817" y="14759"/>
                      <a:pt x="10858" y="14817"/>
                      <a:pt x="10858" y="14834"/>
                    </a:cubicBezTo>
                    <a:cubicBezTo>
                      <a:pt x="10859" y="14849"/>
                      <a:pt x="10869" y="14983"/>
                      <a:pt x="10949" y="15085"/>
                    </a:cubicBezTo>
                    <a:cubicBezTo>
                      <a:pt x="10944" y="15195"/>
                      <a:pt x="10946" y="15184"/>
                      <a:pt x="10926" y="15256"/>
                    </a:cubicBezTo>
                    <a:cubicBezTo>
                      <a:pt x="10939" y="15313"/>
                      <a:pt x="10942" y="15357"/>
                      <a:pt x="10941" y="15391"/>
                    </a:cubicBezTo>
                    <a:cubicBezTo>
                      <a:pt x="10940" y="15425"/>
                      <a:pt x="10957" y="15494"/>
                      <a:pt x="10957" y="15509"/>
                    </a:cubicBezTo>
                    <a:cubicBezTo>
                      <a:pt x="10957" y="15524"/>
                      <a:pt x="10954" y="15612"/>
                      <a:pt x="10954" y="15612"/>
                    </a:cubicBezTo>
                    <a:lnTo>
                      <a:pt x="10980" y="15690"/>
                    </a:lnTo>
                    <a:cubicBezTo>
                      <a:pt x="10967" y="15695"/>
                      <a:pt x="10920" y="15680"/>
                      <a:pt x="10900" y="15638"/>
                    </a:cubicBezTo>
                    <a:cubicBezTo>
                      <a:pt x="10892" y="15697"/>
                      <a:pt x="10889" y="15724"/>
                      <a:pt x="10894" y="15770"/>
                    </a:cubicBezTo>
                    <a:cubicBezTo>
                      <a:pt x="10899" y="15815"/>
                      <a:pt x="10890" y="15890"/>
                      <a:pt x="10874" y="15899"/>
                    </a:cubicBezTo>
                    <a:cubicBezTo>
                      <a:pt x="10858" y="15908"/>
                      <a:pt x="10844" y="15928"/>
                      <a:pt x="10821" y="15910"/>
                    </a:cubicBezTo>
                    <a:cubicBezTo>
                      <a:pt x="10799" y="15893"/>
                      <a:pt x="10793" y="15890"/>
                      <a:pt x="10788" y="15874"/>
                    </a:cubicBezTo>
                    <a:cubicBezTo>
                      <a:pt x="10783" y="15859"/>
                      <a:pt x="10777" y="15822"/>
                      <a:pt x="10778" y="15771"/>
                    </a:cubicBezTo>
                    <a:cubicBezTo>
                      <a:pt x="10781" y="15719"/>
                      <a:pt x="10778" y="15709"/>
                      <a:pt x="10772" y="15691"/>
                    </a:cubicBezTo>
                    <a:cubicBezTo>
                      <a:pt x="10765" y="15674"/>
                      <a:pt x="10761" y="15641"/>
                      <a:pt x="10763" y="15606"/>
                    </a:cubicBezTo>
                    <a:cubicBezTo>
                      <a:pt x="10766" y="15571"/>
                      <a:pt x="10774" y="15564"/>
                      <a:pt x="10764" y="15517"/>
                    </a:cubicBezTo>
                    <a:cubicBezTo>
                      <a:pt x="10754" y="15471"/>
                      <a:pt x="10757" y="15461"/>
                      <a:pt x="10765" y="15436"/>
                    </a:cubicBezTo>
                    <a:cubicBezTo>
                      <a:pt x="10774" y="15411"/>
                      <a:pt x="10780" y="15407"/>
                      <a:pt x="10776" y="15372"/>
                    </a:cubicBezTo>
                    <a:cubicBezTo>
                      <a:pt x="10772" y="15336"/>
                      <a:pt x="10768" y="15292"/>
                      <a:pt x="10771" y="15279"/>
                    </a:cubicBezTo>
                    <a:cubicBezTo>
                      <a:pt x="10774" y="15266"/>
                      <a:pt x="10792" y="15195"/>
                      <a:pt x="10840" y="15134"/>
                    </a:cubicBezTo>
                    <a:cubicBezTo>
                      <a:pt x="10826" y="15077"/>
                      <a:pt x="10814" y="15040"/>
                      <a:pt x="10811" y="15055"/>
                    </a:cubicBezTo>
                    <a:cubicBezTo>
                      <a:pt x="10808" y="15070"/>
                      <a:pt x="10799" y="15132"/>
                      <a:pt x="10788" y="15134"/>
                    </a:cubicBezTo>
                    <a:cubicBezTo>
                      <a:pt x="10777" y="15135"/>
                      <a:pt x="10741" y="15143"/>
                      <a:pt x="10744" y="15134"/>
                    </a:cubicBezTo>
                    <a:cubicBezTo>
                      <a:pt x="10748" y="15125"/>
                      <a:pt x="10808" y="14890"/>
                      <a:pt x="10807" y="14877"/>
                    </a:cubicBezTo>
                    <a:cubicBezTo>
                      <a:pt x="10805" y="14864"/>
                      <a:pt x="10779" y="14705"/>
                      <a:pt x="10773" y="14712"/>
                    </a:cubicBezTo>
                    <a:cubicBezTo>
                      <a:pt x="10767" y="14720"/>
                      <a:pt x="10717" y="14762"/>
                      <a:pt x="10692" y="14842"/>
                    </a:cubicBezTo>
                    <a:cubicBezTo>
                      <a:pt x="10692" y="14871"/>
                      <a:pt x="10698" y="14918"/>
                      <a:pt x="10692" y="14924"/>
                    </a:cubicBezTo>
                    <a:cubicBezTo>
                      <a:pt x="10686" y="14930"/>
                      <a:pt x="10645" y="14968"/>
                      <a:pt x="10646" y="14959"/>
                    </a:cubicBezTo>
                    <a:cubicBezTo>
                      <a:pt x="10646" y="14950"/>
                      <a:pt x="10635" y="14794"/>
                      <a:pt x="10637" y="14788"/>
                    </a:cubicBezTo>
                    <a:cubicBezTo>
                      <a:pt x="10638" y="14781"/>
                      <a:pt x="10658" y="14650"/>
                      <a:pt x="10649" y="14618"/>
                    </a:cubicBezTo>
                    <a:cubicBezTo>
                      <a:pt x="10639" y="14587"/>
                      <a:pt x="10585" y="14448"/>
                      <a:pt x="10581" y="14463"/>
                    </a:cubicBezTo>
                    <a:cubicBezTo>
                      <a:pt x="10578" y="14478"/>
                      <a:pt x="10538" y="14550"/>
                      <a:pt x="10540" y="14535"/>
                    </a:cubicBezTo>
                    <a:cubicBezTo>
                      <a:pt x="10541" y="14519"/>
                      <a:pt x="10544" y="14466"/>
                      <a:pt x="10546" y="14454"/>
                    </a:cubicBezTo>
                    <a:cubicBezTo>
                      <a:pt x="10547" y="14443"/>
                      <a:pt x="10542" y="14370"/>
                      <a:pt x="10534" y="14377"/>
                    </a:cubicBezTo>
                    <a:cubicBezTo>
                      <a:pt x="10527" y="14385"/>
                      <a:pt x="10493" y="14429"/>
                      <a:pt x="10493" y="14433"/>
                    </a:cubicBezTo>
                    <a:cubicBezTo>
                      <a:pt x="10493" y="14437"/>
                      <a:pt x="10489" y="14515"/>
                      <a:pt x="10483" y="14525"/>
                    </a:cubicBezTo>
                    <a:cubicBezTo>
                      <a:pt x="10477" y="14535"/>
                      <a:pt x="10451" y="14611"/>
                      <a:pt x="10445" y="14603"/>
                    </a:cubicBezTo>
                    <a:cubicBezTo>
                      <a:pt x="10438" y="14594"/>
                      <a:pt x="10399" y="14545"/>
                      <a:pt x="10399" y="14545"/>
                    </a:cubicBezTo>
                    <a:cubicBezTo>
                      <a:pt x="10399" y="14545"/>
                      <a:pt x="10400" y="14293"/>
                      <a:pt x="10275" y="14186"/>
                    </a:cubicBezTo>
                    <a:cubicBezTo>
                      <a:pt x="10257" y="14098"/>
                      <a:pt x="10233" y="14022"/>
                      <a:pt x="10198" y="13982"/>
                    </a:cubicBezTo>
                    <a:cubicBezTo>
                      <a:pt x="10164" y="13942"/>
                      <a:pt x="10115" y="13778"/>
                      <a:pt x="10118" y="13750"/>
                    </a:cubicBezTo>
                    <a:cubicBezTo>
                      <a:pt x="10122" y="13723"/>
                      <a:pt x="10128" y="13680"/>
                      <a:pt x="10138" y="13676"/>
                    </a:cubicBezTo>
                    <a:cubicBezTo>
                      <a:pt x="10148" y="13673"/>
                      <a:pt x="10176" y="13649"/>
                      <a:pt x="10184" y="13640"/>
                    </a:cubicBezTo>
                    <a:cubicBezTo>
                      <a:pt x="10193" y="13631"/>
                      <a:pt x="10233" y="13568"/>
                      <a:pt x="10222" y="13568"/>
                    </a:cubicBezTo>
                    <a:cubicBezTo>
                      <a:pt x="10211" y="13568"/>
                      <a:pt x="10153" y="13537"/>
                      <a:pt x="10145" y="13548"/>
                    </a:cubicBezTo>
                    <a:cubicBezTo>
                      <a:pt x="10138" y="13558"/>
                      <a:pt x="10108" y="13582"/>
                      <a:pt x="10100" y="13570"/>
                    </a:cubicBezTo>
                    <a:cubicBezTo>
                      <a:pt x="10091" y="13559"/>
                      <a:pt x="10013" y="13471"/>
                      <a:pt x="10013" y="13471"/>
                    </a:cubicBezTo>
                    <a:cubicBezTo>
                      <a:pt x="10013" y="13471"/>
                      <a:pt x="10010" y="13357"/>
                      <a:pt x="10017" y="13338"/>
                    </a:cubicBezTo>
                    <a:close/>
                    <a:moveTo>
                      <a:pt x="10458" y="12010"/>
                    </a:moveTo>
                    <a:cubicBezTo>
                      <a:pt x="10465" y="12005"/>
                      <a:pt x="10594" y="11860"/>
                      <a:pt x="10604" y="11858"/>
                    </a:cubicBezTo>
                    <a:cubicBezTo>
                      <a:pt x="10615" y="11855"/>
                      <a:pt x="10668" y="11836"/>
                      <a:pt x="10683" y="11811"/>
                    </a:cubicBezTo>
                    <a:cubicBezTo>
                      <a:pt x="10683" y="11811"/>
                      <a:pt x="10673" y="11840"/>
                      <a:pt x="10655" y="11851"/>
                    </a:cubicBezTo>
                    <a:cubicBezTo>
                      <a:pt x="10608" y="11880"/>
                      <a:pt x="10562" y="11965"/>
                      <a:pt x="10555" y="11981"/>
                    </a:cubicBezTo>
                    <a:cubicBezTo>
                      <a:pt x="10549" y="11997"/>
                      <a:pt x="10519" y="12004"/>
                      <a:pt x="10511" y="12008"/>
                    </a:cubicBezTo>
                    <a:cubicBezTo>
                      <a:pt x="10504" y="12011"/>
                      <a:pt x="10465" y="12064"/>
                      <a:pt x="10460" y="12079"/>
                    </a:cubicBezTo>
                    <a:cubicBezTo>
                      <a:pt x="10454" y="12094"/>
                      <a:pt x="10433" y="12084"/>
                      <a:pt x="10421" y="12084"/>
                    </a:cubicBezTo>
                    <a:cubicBezTo>
                      <a:pt x="10408" y="12084"/>
                      <a:pt x="10404" y="12154"/>
                      <a:pt x="10402" y="12171"/>
                    </a:cubicBezTo>
                    <a:cubicBezTo>
                      <a:pt x="10400" y="12189"/>
                      <a:pt x="10381" y="12184"/>
                      <a:pt x="10367" y="12182"/>
                    </a:cubicBezTo>
                    <a:cubicBezTo>
                      <a:pt x="10352" y="12181"/>
                      <a:pt x="10346" y="12192"/>
                      <a:pt x="10334" y="12202"/>
                    </a:cubicBezTo>
                    <a:cubicBezTo>
                      <a:pt x="10344" y="11965"/>
                      <a:pt x="10451" y="12015"/>
                      <a:pt x="10458" y="12010"/>
                    </a:cubicBezTo>
                    <a:close/>
                    <a:moveTo>
                      <a:pt x="16215" y="8524"/>
                    </a:moveTo>
                    <a:cubicBezTo>
                      <a:pt x="16201" y="8539"/>
                      <a:pt x="16128" y="8581"/>
                      <a:pt x="16090" y="8596"/>
                    </a:cubicBezTo>
                    <a:cubicBezTo>
                      <a:pt x="16080" y="8544"/>
                      <a:pt x="16069" y="8503"/>
                      <a:pt x="16090" y="8443"/>
                    </a:cubicBezTo>
                    <a:cubicBezTo>
                      <a:pt x="16064" y="8380"/>
                      <a:pt x="16048" y="8289"/>
                      <a:pt x="16058" y="8259"/>
                    </a:cubicBezTo>
                    <a:cubicBezTo>
                      <a:pt x="16068" y="8229"/>
                      <a:pt x="16070" y="8229"/>
                      <a:pt x="16086" y="8267"/>
                    </a:cubicBezTo>
                    <a:cubicBezTo>
                      <a:pt x="16101" y="8305"/>
                      <a:pt x="16138" y="8355"/>
                      <a:pt x="16150" y="8395"/>
                    </a:cubicBezTo>
                    <a:cubicBezTo>
                      <a:pt x="16163" y="8435"/>
                      <a:pt x="16194" y="8455"/>
                      <a:pt x="16215" y="8423"/>
                    </a:cubicBezTo>
                    <a:cubicBezTo>
                      <a:pt x="16215" y="8423"/>
                      <a:pt x="16229" y="8509"/>
                      <a:pt x="16215" y="8524"/>
                    </a:cubicBezTo>
                    <a:close/>
                    <a:moveTo>
                      <a:pt x="13627" y="16515"/>
                    </a:moveTo>
                    <a:lnTo>
                      <a:pt x="13626" y="16503"/>
                    </a:lnTo>
                    <a:lnTo>
                      <a:pt x="13625" y="16493"/>
                    </a:lnTo>
                    <a:lnTo>
                      <a:pt x="13633" y="16471"/>
                    </a:lnTo>
                    <a:lnTo>
                      <a:pt x="13641" y="16455"/>
                    </a:lnTo>
                    <a:lnTo>
                      <a:pt x="13643" y="16449"/>
                    </a:lnTo>
                    <a:lnTo>
                      <a:pt x="13646" y="16449"/>
                    </a:lnTo>
                    <a:lnTo>
                      <a:pt x="13649" y="16459"/>
                    </a:lnTo>
                    <a:lnTo>
                      <a:pt x="13651" y="16465"/>
                    </a:lnTo>
                    <a:cubicBezTo>
                      <a:pt x="13645" y="16474"/>
                      <a:pt x="13635" y="16498"/>
                      <a:pt x="13627" y="16515"/>
                    </a:cubicBezTo>
                    <a:close/>
                    <a:moveTo>
                      <a:pt x="1862" y="13749"/>
                    </a:moveTo>
                    <a:cubicBezTo>
                      <a:pt x="1840" y="13733"/>
                      <a:pt x="1814" y="13719"/>
                      <a:pt x="1792" y="13698"/>
                    </a:cubicBezTo>
                    <a:cubicBezTo>
                      <a:pt x="1809" y="13704"/>
                      <a:pt x="1826" y="13706"/>
                      <a:pt x="1840" y="13704"/>
                    </a:cubicBezTo>
                    <a:cubicBezTo>
                      <a:pt x="1866" y="13700"/>
                      <a:pt x="1866" y="13720"/>
                      <a:pt x="1862" y="13749"/>
                    </a:cubicBezTo>
                    <a:close/>
                    <a:moveTo>
                      <a:pt x="5" y="2447"/>
                    </a:moveTo>
                    <a:cubicBezTo>
                      <a:pt x="6" y="2449"/>
                      <a:pt x="6" y="2451"/>
                      <a:pt x="7" y="2453"/>
                    </a:cubicBezTo>
                    <a:cubicBezTo>
                      <a:pt x="8" y="2456"/>
                      <a:pt x="8" y="2459"/>
                      <a:pt x="9" y="2462"/>
                    </a:cubicBezTo>
                    <a:cubicBezTo>
                      <a:pt x="10" y="2470"/>
                      <a:pt x="11" y="2478"/>
                      <a:pt x="13" y="2486"/>
                    </a:cubicBezTo>
                    <a:cubicBezTo>
                      <a:pt x="16" y="2498"/>
                      <a:pt x="19" y="2511"/>
                      <a:pt x="23" y="2522"/>
                    </a:cubicBezTo>
                    <a:cubicBezTo>
                      <a:pt x="25" y="2533"/>
                      <a:pt x="28" y="2542"/>
                      <a:pt x="30" y="2552"/>
                    </a:cubicBezTo>
                    <a:cubicBezTo>
                      <a:pt x="41" y="2593"/>
                      <a:pt x="53" y="2624"/>
                      <a:pt x="62" y="2614"/>
                    </a:cubicBezTo>
                    <a:cubicBezTo>
                      <a:pt x="63" y="2614"/>
                      <a:pt x="63" y="2614"/>
                      <a:pt x="63" y="2614"/>
                    </a:cubicBezTo>
                    <a:cubicBezTo>
                      <a:pt x="63" y="2614"/>
                      <a:pt x="64" y="2613"/>
                      <a:pt x="64" y="2613"/>
                    </a:cubicBezTo>
                    <a:cubicBezTo>
                      <a:pt x="67" y="2616"/>
                      <a:pt x="69" y="2618"/>
                      <a:pt x="72" y="2618"/>
                    </a:cubicBezTo>
                    <a:cubicBezTo>
                      <a:pt x="75" y="2619"/>
                      <a:pt x="78" y="2619"/>
                      <a:pt x="80" y="2617"/>
                    </a:cubicBezTo>
                    <a:cubicBezTo>
                      <a:pt x="88" y="2609"/>
                      <a:pt x="96" y="2601"/>
                      <a:pt x="102" y="2600"/>
                    </a:cubicBezTo>
                    <a:cubicBezTo>
                      <a:pt x="107" y="2604"/>
                      <a:pt x="110" y="2612"/>
                      <a:pt x="114" y="2623"/>
                    </a:cubicBezTo>
                    <a:cubicBezTo>
                      <a:pt x="128" y="2669"/>
                      <a:pt x="145" y="2811"/>
                      <a:pt x="172" y="2788"/>
                    </a:cubicBezTo>
                    <a:cubicBezTo>
                      <a:pt x="177" y="2784"/>
                      <a:pt x="184" y="2778"/>
                      <a:pt x="191" y="2772"/>
                    </a:cubicBezTo>
                    <a:cubicBezTo>
                      <a:pt x="192" y="2772"/>
                      <a:pt x="192" y="2772"/>
                      <a:pt x="192" y="2772"/>
                    </a:cubicBezTo>
                    <a:cubicBezTo>
                      <a:pt x="206" y="2761"/>
                      <a:pt x="228" y="2750"/>
                      <a:pt x="252" y="2749"/>
                    </a:cubicBezTo>
                    <a:cubicBezTo>
                      <a:pt x="277" y="2747"/>
                      <a:pt x="304" y="2754"/>
                      <a:pt x="329" y="2779"/>
                    </a:cubicBezTo>
                    <a:cubicBezTo>
                      <a:pt x="358" y="2808"/>
                      <a:pt x="384" y="2831"/>
                      <a:pt x="397" y="2854"/>
                    </a:cubicBezTo>
                    <a:cubicBezTo>
                      <a:pt x="397" y="2855"/>
                      <a:pt x="396" y="2855"/>
                      <a:pt x="396" y="2856"/>
                    </a:cubicBezTo>
                    <a:cubicBezTo>
                      <a:pt x="395" y="2860"/>
                      <a:pt x="393" y="2863"/>
                      <a:pt x="391" y="2867"/>
                    </a:cubicBezTo>
                    <a:cubicBezTo>
                      <a:pt x="363" y="2910"/>
                      <a:pt x="318" y="2993"/>
                      <a:pt x="323" y="3030"/>
                    </a:cubicBezTo>
                    <a:cubicBezTo>
                      <a:pt x="325" y="3038"/>
                      <a:pt x="326" y="3047"/>
                      <a:pt x="327" y="3056"/>
                    </a:cubicBezTo>
                    <a:cubicBezTo>
                      <a:pt x="329" y="3067"/>
                      <a:pt x="331" y="3079"/>
                      <a:pt x="333" y="3092"/>
                    </a:cubicBezTo>
                    <a:cubicBezTo>
                      <a:pt x="338" y="3125"/>
                      <a:pt x="345" y="3167"/>
                      <a:pt x="356" y="3199"/>
                    </a:cubicBezTo>
                    <a:cubicBezTo>
                      <a:pt x="358" y="3203"/>
                      <a:pt x="359" y="3208"/>
                      <a:pt x="361" y="3212"/>
                    </a:cubicBezTo>
                    <a:cubicBezTo>
                      <a:pt x="366" y="3225"/>
                      <a:pt x="370" y="3238"/>
                      <a:pt x="374" y="3251"/>
                    </a:cubicBezTo>
                    <a:cubicBezTo>
                      <a:pt x="374" y="3255"/>
                      <a:pt x="374" y="3261"/>
                      <a:pt x="374" y="3266"/>
                    </a:cubicBezTo>
                    <a:cubicBezTo>
                      <a:pt x="374" y="3284"/>
                      <a:pt x="374" y="3303"/>
                      <a:pt x="371" y="3323"/>
                    </a:cubicBezTo>
                    <a:cubicBezTo>
                      <a:pt x="366" y="3348"/>
                      <a:pt x="369" y="3386"/>
                      <a:pt x="373" y="3426"/>
                    </a:cubicBezTo>
                    <a:cubicBezTo>
                      <a:pt x="376" y="3450"/>
                      <a:pt x="380" y="3474"/>
                      <a:pt x="384" y="3498"/>
                    </a:cubicBezTo>
                    <a:cubicBezTo>
                      <a:pt x="390" y="3537"/>
                      <a:pt x="397" y="3575"/>
                      <a:pt x="403" y="3605"/>
                    </a:cubicBezTo>
                    <a:cubicBezTo>
                      <a:pt x="406" y="3618"/>
                      <a:pt x="410" y="3642"/>
                      <a:pt x="415" y="3672"/>
                    </a:cubicBezTo>
                    <a:cubicBezTo>
                      <a:pt x="431" y="3770"/>
                      <a:pt x="451" y="3910"/>
                      <a:pt x="459" y="4009"/>
                    </a:cubicBezTo>
                    <a:cubicBezTo>
                      <a:pt x="462" y="4055"/>
                      <a:pt x="463" y="4093"/>
                      <a:pt x="460" y="4113"/>
                    </a:cubicBezTo>
                    <a:cubicBezTo>
                      <a:pt x="449" y="4173"/>
                      <a:pt x="449" y="4248"/>
                      <a:pt x="440" y="4303"/>
                    </a:cubicBezTo>
                    <a:cubicBezTo>
                      <a:pt x="439" y="4307"/>
                      <a:pt x="439" y="4310"/>
                      <a:pt x="438" y="4313"/>
                    </a:cubicBezTo>
                    <a:cubicBezTo>
                      <a:pt x="436" y="4322"/>
                      <a:pt x="433" y="4327"/>
                      <a:pt x="431" y="4334"/>
                    </a:cubicBezTo>
                    <a:cubicBezTo>
                      <a:pt x="429" y="4342"/>
                      <a:pt x="427" y="4351"/>
                      <a:pt x="424" y="4357"/>
                    </a:cubicBezTo>
                    <a:cubicBezTo>
                      <a:pt x="431" y="4353"/>
                      <a:pt x="437" y="4351"/>
                      <a:pt x="443" y="4349"/>
                    </a:cubicBezTo>
                    <a:cubicBezTo>
                      <a:pt x="449" y="4348"/>
                      <a:pt x="455" y="4345"/>
                      <a:pt x="464" y="4340"/>
                    </a:cubicBezTo>
                    <a:cubicBezTo>
                      <a:pt x="505" y="4321"/>
                      <a:pt x="549" y="4306"/>
                      <a:pt x="583" y="4301"/>
                    </a:cubicBezTo>
                    <a:cubicBezTo>
                      <a:pt x="585" y="4301"/>
                      <a:pt x="587" y="4301"/>
                      <a:pt x="589" y="4301"/>
                    </a:cubicBezTo>
                    <a:cubicBezTo>
                      <a:pt x="593" y="4300"/>
                      <a:pt x="596" y="4300"/>
                      <a:pt x="599" y="4300"/>
                    </a:cubicBezTo>
                    <a:cubicBezTo>
                      <a:pt x="613" y="4300"/>
                      <a:pt x="624" y="4302"/>
                      <a:pt x="631" y="4308"/>
                    </a:cubicBezTo>
                    <a:cubicBezTo>
                      <a:pt x="639" y="4316"/>
                      <a:pt x="650" y="4319"/>
                      <a:pt x="661" y="4319"/>
                    </a:cubicBezTo>
                    <a:cubicBezTo>
                      <a:pt x="685" y="4346"/>
                      <a:pt x="711" y="4367"/>
                      <a:pt x="727" y="4335"/>
                    </a:cubicBezTo>
                    <a:cubicBezTo>
                      <a:pt x="752" y="4285"/>
                      <a:pt x="818" y="4222"/>
                      <a:pt x="839" y="4214"/>
                    </a:cubicBezTo>
                    <a:cubicBezTo>
                      <a:pt x="861" y="4207"/>
                      <a:pt x="901" y="4182"/>
                      <a:pt x="901" y="4132"/>
                    </a:cubicBezTo>
                    <a:cubicBezTo>
                      <a:pt x="901" y="4082"/>
                      <a:pt x="870" y="4052"/>
                      <a:pt x="888" y="4059"/>
                    </a:cubicBezTo>
                    <a:cubicBezTo>
                      <a:pt x="895" y="4063"/>
                      <a:pt x="903" y="4061"/>
                      <a:pt x="911" y="4055"/>
                    </a:cubicBezTo>
                    <a:cubicBezTo>
                      <a:pt x="927" y="4061"/>
                      <a:pt x="937" y="4067"/>
                      <a:pt x="943" y="4072"/>
                    </a:cubicBezTo>
                    <a:cubicBezTo>
                      <a:pt x="941" y="4070"/>
                      <a:pt x="940" y="4068"/>
                      <a:pt x="937" y="4066"/>
                    </a:cubicBezTo>
                    <a:cubicBezTo>
                      <a:pt x="957" y="4058"/>
                      <a:pt x="976" y="4055"/>
                      <a:pt x="993" y="4056"/>
                    </a:cubicBezTo>
                    <a:cubicBezTo>
                      <a:pt x="1048" y="4060"/>
                      <a:pt x="1089" y="4105"/>
                      <a:pt x="1101" y="4166"/>
                    </a:cubicBezTo>
                    <a:cubicBezTo>
                      <a:pt x="1112" y="4216"/>
                      <a:pt x="1122" y="4259"/>
                      <a:pt x="1126" y="4296"/>
                    </a:cubicBezTo>
                    <a:cubicBezTo>
                      <a:pt x="1125" y="4300"/>
                      <a:pt x="1124" y="4304"/>
                      <a:pt x="1124" y="4308"/>
                    </a:cubicBezTo>
                    <a:cubicBezTo>
                      <a:pt x="1124" y="4314"/>
                      <a:pt x="1124" y="4320"/>
                      <a:pt x="1122" y="4325"/>
                    </a:cubicBezTo>
                    <a:cubicBezTo>
                      <a:pt x="1110" y="4370"/>
                      <a:pt x="1096" y="4413"/>
                      <a:pt x="1091" y="4453"/>
                    </a:cubicBezTo>
                    <a:cubicBezTo>
                      <a:pt x="1087" y="4478"/>
                      <a:pt x="1082" y="4506"/>
                      <a:pt x="1083" y="4530"/>
                    </a:cubicBezTo>
                    <a:cubicBezTo>
                      <a:pt x="1083" y="4535"/>
                      <a:pt x="1083" y="4541"/>
                      <a:pt x="1084" y="4546"/>
                    </a:cubicBezTo>
                    <a:cubicBezTo>
                      <a:pt x="1083" y="4565"/>
                      <a:pt x="1085" y="4583"/>
                      <a:pt x="1093" y="4596"/>
                    </a:cubicBezTo>
                    <a:cubicBezTo>
                      <a:pt x="1111" y="4623"/>
                      <a:pt x="1119" y="4651"/>
                      <a:pt x="1126" y="4691"/>
                    </a:cubicBezTo>
                    <a:cubicBezTo>
                      <a:pt x="1131" y="4722"/>
                      <a:pt x="1154" y="4777"/>
                      <a:pt x="1159" y="4823"/>
                    </a:cubicBezTo>
                    <a:cubicBezTo>
                      <a:pt x="1159" y="4828"/>
                      <a:pt x="1159" y="4832"/>
                      <a:pt x="1158" y="4835"/>
                    </a:cubicBezTo>
                    <a:cubicBezTo>
                      <a:pt x="1158" y="4836"/>
                      <a:pt x="1158" y="4837"/>
                      <a:pt x="1158" y="4837"/>
                    </a:cubicBezTo>
                    <a:cubicBezTo>
                      <a:pt x="1155" y="4855"/>
                      <a:pt x="1152" y="4882"/>
                      <a:pt x="1150" y="4913"/>
                    </a:cubicBezTo>
                    <a:cubicBezTo>
                      <a:pt x="1150" y="4914"/>
                      <a:pt x="1150" y="4915"/>
                      <a:pt x="1150" y="4915"/>
                    </a:cubicBezTo>
                    <a:cubicBezTo>
                      <a:pt x="1148" y="4948"/>
                      <a:pt x="1148" y="4983"/>
                      <a:pt x="1149" y="5011"/>
                    </a:cubicBezTo>
                    <a:cubicBezTo>
                      <a:pt x="1150" y="5047"/>
                      <a:pt x="1152" y="5078"/>
                      <a:pt x="1159" y="5089"/>
                    </a:cubicBezTo>
                    <a:cubicBezTo>
                      <a:pt x="1175" y="5116"/>
                      <a:pt x="1218" y="5212"/>
                      <a:pt x="1218" y="5254"/>
                    </a:cubicBezTo>
                    <a:cubicBezTo>
                      <a:pt x="1218" y="5296"/>
                      <a:pt x="1247" y="5494"/>
                      <a:pt x="1252" y="5514"/>
                    </a:cubicBezTo>
                    <a:cubicBezTo>
                      <a:pt x="1255" y="5526"/>
                      <a:pt x="1259" y="5554"/>
                      <a:pt x="1261" y="5579"/>
                    </a:cubicBezTo>
                    <a:cubicBezTo>
                      <a:pt x="1260" y="5584"/>
                      <a:pt x="1259" y="5586"/>
                      <a:pt x="1258" y="5590"/>
                    </a:cubicBezTo>
                    <a:cubicBezTo>
                      <a:pt x="1258" y="5593"/>
                      <a:pt x="1257" y="5599"/>
                      <a:pt x="1256" y="5601"/>
                    </a:cubicBezTo>
                    <a:cubicBezTo>
                      <a:pt x="1250" y="5609"/>
                      <a:pt x="1246" y="5626"/>
                      <a:pt x="1244" y="5646"/>
                    </a:cubicBezTo>
                    <a:cubicBezTo>
                      <a:pt x="1243" y="5657"/>
                      <a:pt x="1242" y="5667"/>
                      <a:pt x="1242" y="5680"/>
                    </a:cubicBezTo>
                    <a:cubicBezTo>
                      <a:pt x="1242" y="5691"/>
                      <a:pt x="1242" y="5705"/>
                      <a:pt x="1244" y="5720"/>
                    </a:cubicBezTo>
                    <a:cubicBezTo>
                      <a:pt x="1247" y="5749"/>
                      <a:pt x="1256" y="5796"/>
                      <a:pt x="1258" y="5861"/>
                    </a:cubicBezTo>
                    <a:cubicBezTo>
                      <a:pt x="1259" y="5896"/>
                      <a:pt x="1257" y="5936"/>
                      <a:pt x="1252" y="5981"/>
                    </a:cubicBezTo>
                    <a:cubicBezTo>
                      <a:pt x="1252" y="5984"/>
                      <a:pt x="1252" y="5987"/>
                      <a:pt x="1253" y="5990"/>
                    </a:cubicBezTo>
                    <a:cubicBezTo>
                      <a:pt x="1252" y="5994"/>
                      <a:pt x="1252" y="5997"/>
                      <a:pt x="1252" y="6000"/>
                    </a:cubicBezTo>
                    <a:cubicBezTo>
                      <a:pt x="1269" y="6113"/>
                      <a:pt x="1275" y="6292"/>
                      <a:pt x="1275" y="6408"/>
                    </a:cubicBezTo>
                    <a:cubicBezTo>
                      <a:pt x="1275" y="6446"/>
                      <a:pt x="1275" y="6476"/>
                      <a:pt x="1274" y="6492"/>
                    </a:cubicBezTo>
                    <a:cubicBezTo>
                      <a:pt x="1274" y="6493"/>
                      <a:pt x="1274" y="6495"/>
                      <a:pt x="1274" y="6496"/>
                    </a:cubicBezTo>
                    <a:cubicBezTo>
                      <a:pt x="1274" y="6500"/>
                      <a:pt x="1274" y="6505"/>
                      <a:pt x="1274" y="6507"/>
                    </a:cubicBezTo>
                    <a:cubicBezTo>
                      <a:pt x="1285" y="6579"/>
                      <a:pt x="1291" y="6654"/>
                      <a:pt x="1292" y="6727"/>
                    </a:cubicBezTo>
                    <a:cubicBezTo>
                      <a:pt x="1291" y="6767"/>
                      <a:pt x="1288" y="6807"/>
                      <a:pt x="1282" y="6845"/>
                    </a:cubicBezTo>
                    <a:cubicBezTo>
                      <a:pt x="1277" y="6876"/>
                      <a:pt x="1271" y="6905"/>
                      <a:pt x="1261" y="6933"/>
                    </a:cubicBezTo>
                    <a:cubicBezTo>
                      <a:pt x="1262" y="6933"/>
                      <a:pt x="1262" y="6934"/>
                      <a:pt x="1262" y="6934"/>
                    </a:cubicBezTo>
                    <a:cubicBezTo>
                      <a:pt x="1263" y="6935"/>
                      <a:pt x="1264" y="6936"/>
                      <a:pt x="1264" y="6936"/>
                    </a:cubicBezTo>
                    <a:cubicBezTo>
                      <a:pt x="1263" y="6939"/>
                      <a:pt x="1263" y="6943"/>
                      <a:pt x="1262" y="6945"/>
                    </a:cubicBezTo>
                    <a:cubicBezTo>
                      <a:pt x="1286" y="6982"/>
                      <a:pt x="1296" y="6998"/>
                      <a:pt x="1298" y="7012"/>
                    </a:cubicBezTo>
                    <a:cubicBezTo>
                      <a:pt x="1298" y="7014"/>
                      <a:pt x="1296" y="7018"/>
                      <a:pt x="1296" y="7020"/>
                    </a:cubicBezTo>
                    <a:cubicBezTo>
                      <a:pt x="1295" y="7024"/>
                      <a:pt x="1294" y="7027"/>
                      <a:pt x="1293" y="7031"/>
                    </a:cubicBezTo>
                    <a:cubicBezTo>
                      <a:pt x="1286" y="7051"/>
                      <a:pt x="1277" y="7072"/>
                      <a:pt x="1273" y="7091"/>
                    </a:cubicBezTo>
                    <a:cubicBezTo>
                      <a:pt x="1271" y="7098"/>
                      <a:pt x="1271" y="7104"/>
                      <a:pt x="1271" y="7110"/>
                    </a:cubicBezTo>
                    <a:cubicBezTo>
                      <a:pt x="1270" y="7119"/>
                      <a:pt x="1270" y="7126"/>
                      <a:pt x="1273" y="7133"/>
                    </a:cubicBezTo>
                    <a:cubicBezTo>
                      <a:pt x="1281" y="7154"/>
                      <a:pt x="1287" y="7187"/>
                      <a:pt x="1287" y="7214"/>
                    </a:cubicBezTo>
                    <a:cubicBezTo>
                      <a:pt x="1287" y="7227"/>
                      <a:pt x="1284" y="7251"/>
                      <a:pt x="1284" y="7283"/>
                    </a:cubicBezTo>
                    <a:cubicBezTo>
                      <a:pt x="1283" y="7336"/>
                      <a:pt x="1289" y="7410"/>
                      <a:pt x="1330" y="7479"/>
                    </a:cubicBezTo>
                    <a:cubicBezTo>
                      <a:pt x="1359" y="7524"/>
                      <a:pt x="1404" y="7594"/>
                      <a:pt x="1404" y="7656"/>
                    </a:cubicBezTo>
                    <a:cubicBezTo>
                      <a:pt x="1404" y="7719"/>
                      <a:pt x="1442" y="7731"/>
                      <a:pt x="1463" y="7776"/>
                    </a:cubicBezTo>
                    <a:cubicBezTo>
                      <a:pt x="1483" y="7821"/>
                      <a:pt x="1523" y="7891"/>
                      <a:pt x="1534" y="7999"/>
                    </a:cubicBezTo>
                    <a:cubicBezTo>
                      <a:pt x="1545" y="8106"/>
                      <a:pt x="1579" y="8139"/>
                      <a:pt x="1601" y="8144"/>
                    </a:cubicBezTo>
                    <a:cubicBezTo>
                      <a:pt x="1623" y="8149"/>
                      <a:pt x="1619" y="8184"/>
                      <a:pt x="1619" y="8212"/>
                    </a:cubicBezTo>
                    <a:cubicBezTo>
                      <a:pt x="1619" y="8214"/>
                      <a:pt x="1619" y="8219"/>
                      <a:pt x="1618" y="8223"/>
                    </a:cubicBezTo>
                    <a:cubicBezTo>
                      <a:pt x="1618" y="8229"/>
                      <a:pt x="1616" y="8235"/>
                      <a:pt x="1615" y="8241"/>
                    </a:cubicBezTo>
                    <a:cubicBezTo>
                      <a:pt x="1607" y="8276"/>
                      <a:pt x="1590" y="8324"/>
                      <a:pt x="1568" y="8348"/>
                    </a:cubicBezTo>
                    <a:cubicBezTo>
                      <a:pt x="1545" y="8373"/>
                      <a:pt x="1545" y="8400"/>
                      <a:pt x="1544" y="8428"/>
                    </a:cubicBezTo>
                    <a:cubicBezTo>
                      <a:pt x="1543" y="8433"/>
                      <a:pt x="1543" y="8438"/>
                      <a:pt x="1543" y="8443"/>
                    </a:cubicBezTo>
                    <a:cubicBezTo>
                      <a:pt x="1542" y="8448"/>
                      <a:pt x="1541" y="8453"/>
                      <a:pt x="1540" y="8459"/>
                    </a:cubicBezTo>
                    <a:cubicBezTo>
                      <a:pt x="1534" y="8487"/>
                      <a:pt x="1529" y="8517"/>
                      <a:pt x="1521" y="8538"/>
                    </a:cubicBezTo>
                    <a:cubicBezTo>
                      <a:pt x="1519" y="8544"/>
                      <a:pt x="1516" y="8550"/>
                      <a:pt x="1513" y="8554"/>
                    </a:cubicBezTo>
                    <a:cubicBezTo>
                      <a:pt x="1513" y="8554"/>
                      <a:pt x="1513" y="8555"/>
                      <a:pt x="1513" y="8555"/>
                    </a:cubicBezTo>
                    <a:cubicBezTo>
                      <a:pt x="1513" y="8556"/>
                      <a:pt x="1513" y="8556"/>
                      <a:pt x="1512" y="8557"/>
                    </a:cubicBezTo>
                    <a:cubicBezTo>
                      <a:pt x="1500" y="8574"/>
                      <a:pt x="1508" y="8629"/>
                      <a:pt x="1508" y="8679"/>
                    </a:cubicBezTo>
                    <a:cubicBezTo>
                      <a:pt x="1508" y="8686"/>
                      <a:pt x="1508" y="8695"/>
                      <a:pt x="1507" y="8704"/>
                    </a:cubicBezTo>
                    <a:cubicBezTo>
                      <a:pt x="1506" y="8711"/>
                      <a:pt x="1504" y="8720"/>
                      <a:pt x="1503" y="8728"/>
                    </a:cubicBezTo>
                    <a:cubicBezTo>
                      <a:pt x="1492" y="8786"/>
                      <a:pt x="1470" y="8858"/>
                      <a:pt x="1447" y="8875"/>
                    </a:cubicBezTo>
                    <a:cubicBezTo>
                      <a:pt x="1417" y="8898"/>
                      <a:pt x="1332" y="8993"/>
                      <a:pt x="1316" y="9026"/>
                    </a:cubicBezTo>
                    <a:cubicBezTo>
                      <a:pt x="1304" y="9048"/>
                      <a:pt x="1317" y="9077"/>
                      <a:pt x="1285" y="9123"/>
                    </a:cubicBezTo>
                    <a:cubicBezTo>
                      <a:pt x="1283" y="9126"/>
                      <a:pt x="1282" y="9129"/>
                      <a:pt x="1280" y="9132"/>
                    </a:cubicBezTo>
                    <a:cubicBezTo>
                      <a:pt x="1279" y="9133"/>
                      <a:pt x="1279" y="9133"/>
                      <a:pt x="1279" y="9133"/>
                    </a:cubicBezTo>
                    <a:cubicBezTo>
                      <a:pt x="1279" y="9133"/>
                      <a:pt x="1279" y="9133"/>
                      <a:pt x="1279" y="9133"/>
                    </a:cubicBezTo>
                    <a:cubicBezTo>
                      <a:pt x="1285" y="9130"/>
                      <a:pt x="1289" y="9128"/>
                      <a:pt x="1288" y="9130"/>
                    </a:cubicBezTo>
                    <a:cubicBezTo>
                      <a:pt x="1287" y="9131"/>
                      <a:pt x="1286" y="9132"/>
                      <a:pt x="1284" y="9134"/>
                    </a:cubicBezTo>
                    <a:cubicBezTo>
                      <a:pt x="1274" y="9144"/>
                      <a:pt x="1264" y="9164"/>
                      <a:pt x="1257" y="9185"/>
                    </a:cubicBezTo>
                    <a:cubicBezTo>
                      <a:pt x="1247" y="9219"/>
                      <a:pt x="1249" y="9256"/>
                      <a:pt x="1281" y="9254"/>
                    </a:cubicBezTo>
                    <a:cubicBezTo>
                      <a:pt x="1333" y="9249"/>
                      <a:pt x="1430" y="8985"/>
                      <a:pt x="1472" y="8935"/>
                    </a:cubicBezTo>
                    <a:cubicBezTo>
                      <a:pt x="1514" y="8883"/>
                      <a:pt x="1604" y="8614"/>
                      <a:pt x="1604" y="8614"/>
                    </a:cubicBezTo>
                    <a:cubicBezTo>
                      <a:pt x="1585" y="8740"/>
                      <a:pt x="1588" y="8770"/>
                      <a:pt x="1657" y="8815"/>
                    </a:cubicBezTo>
                    <a:cubicBezTo>
                      <a:pt x="1527" y="8810"/>
                      <a:pt x="1470" y="8982"/>
                      <a:pt x="1461" y="9037"/>
                    </a:cubicBezTo>
                    <a:cubicBezTo>
                      <a:pt x="1453" y="9092"/>
                      <a:pt x="1450" y="9107"/>
                      <a:pt x="1516" y="9168"/>
                    </a:cubicBezTo>
                    <a:cubicBezTo>
                      <a:pt x="1449" y="9118"/>
                      <a:pt x="1406" y="9172"/>
                      <a:pt x="1370" y="9237"/>
                    </a:cubicBezTo>
                    <a:cubicBezTo>
                      <a:pt x="1333" y="9303"/>
                      <a:pt x="1353" y="9314"/>
                      <a:pt x="1366" y="9393"/>
                    </a:cubicBezTo>
                    <a:cubicBezTo>
                      <a:pt x="1379" y="9472"/>
                      <a:pt x="1352" y="9384"/>
                      <a:pt x="1337" y="9329"/>
                    </a:cubicBezTo>
                    <a:cubicBezTo>
                      <a:pt x="1323" y="9274"/>
                      <a:pt x="1301" y="9302"/>
                      <a:pt x="1284" y="9303"/>
                    </a:cubicBezTo>
                    <a:cubicBezTo>
                      <a:pt x="1266" y="9304"/>
                      <a:pt x="1298" y="9557"/>
                      <a:pt x="1317" y="9665"/>
                    </a:cubicBezTo>
                    <a:cubicBezTo>
                      <a:pt x="1335" y="9774"/>
                      <a:pt x="1374" y="9833"/>
                      <a:pt x="1436" y="9845"/>
                    </a:cubicBezTo>
                    <a:cubicBezTo>
                      <a:pt x="1395" y="9887"/>
                      <a:pt x="1332" y="9820"/>
                      <a:pt x="1318" y="9780"/>
                    </a:cubicBezTo>
                    <a:cubicBezTo>
                      <a:pt x="1304" y="9739"/>
                      <a:pt x="1314" y="9868"/>
                      <a:pt x="1308" y="9987"/>
                    </a:cubicBezTo>
                    <a:cubicBezTo>
                      <a:pt x="1308" y="9971"/>
                      <a:pt x="1295" y="9880"/>
                      <a:pt x="1282" y="9835"/>
                    </a:cubicBezTo>
                    <a:cubicBezTo>
                      <a:pt x="1269" y="9790"/>
                      <a:pt x="1231" y="9885"/>
                      <a:pt x="1222" y="9937"/>
                    </a:cubicBezTo>
                    <a:cubicBezTo>
                      <a:pt x="1213" y="9990"/>
                      <a:pt x="1231" y="10074"/>
                      <a:pt x="1264" y="10198"/>
                    </a:cubicBezTo>
                    <a:cubicBezTo>
                      <a:pt x="1281" y="10435"/>
                      <a:pt x="1321" y="10535"/>
                      <a:pt x="1329" y="10575"/>
                    </a:cubicBezTo>
                    <a:cubicBezTo>
                      <a:pt x="1339" y="10615"/>
                      <a:pt x="1360" y="10567"/>
                      <a:pt x="1364" y="10529"/>
                    </a:cubicBezTo>
                    <a:cubicBezTo>
                      <a:pt x="1367" y="10497"/>
                      <a:pt x="1371" y="10471"/>
                      <a:pt x="1378" y="10449"/>
                    </a:cubicBezTo>
                    <a:cubicBezTo>
                      <a:pt x="1377" y="10464"/>
                      <a:pt x="1377" y="10479"/>
                      <a:pt x="1377" y="10497"/>
                    </a:cubicBezTo>
                    <a:cubicBezTo>
                      <a:pt x="1397" y="10452"/>
                      <a:pt x="1420" y="10414"/>
                      <a:pt x="1420" y="10414"/>
                    </a:cubicBezTo>
                    <a:lnTo>
                      <a:pt x="1464" y="10403"/>
                    </a:lnTo>
                    <a:lnTo>
                      <a:pt x="1485" y="10326"/>
                    </a:lnTo>
                    <a:cubicBezTo>
                      <a:pt x="1497" y="10310"/>
                      <a:pt x="1502" y="10284"/>
                      <a:pt x="1504" y="10257"/>
                    </a:cubicBezTo>
                    <a:cubicBezTo>
                      <a:pt x="1508" y="10218"/>
                      <a:pt x="1515" y="10239"/>
                      <a:pt x="1516" y="10276"/>
                    </a:cubicBezTo>
                    <a:cubicBezTo>
                      <a:pt x="1517" y="10313"/>
                      <a:pt x="1517" y="10315"/>
                      <a:pt x="1531" y="10297"/>
                    </a:cubicBezTo>
                    <a:cubicBezTo>
                      <a:pt x="1546" y="10280"/>
                      <a:pt x="1608" y="10184"/>
                      <a:pt x="1617" y="10196"/>
                    </a:cubicBezTo>
                    <a:cubicBezTo>
                      <a:pt x="1626" y="10209"/>
                      <a:pt x="1609" y="10240"/>
                      <a:pt x="1596" y="10268"/>
                    </a:cubicBezTo>
                    <a:cubicBezTo>
                      <a:pt x="1583" y="10295"/>
                      <a:pt x="1593" y="10308"/>
                      <a:pt x="1631" y="10379"/>
                    </a:cubicBezTo>
                    <a:cubicBezTo>
                      <a:pt x="1566" y="10284"/>
                      <a:pt x="1516" y="10360"/>
                      <a:pt x="1515" y="10479"/>
                    </a:cubicBezTo>
                    <a:cubicBezTo>
                      <a:pt x="1515" y="10599"/>
                      <a:pt x="1550" y="10699"/>
                      <a:pt x="1565" y="10701"/>
                    </a:cubicBezTo>
                    <a:cubicBezTo>
                      <a:pt x="1698" y="10694"/>
                      <a:pt x="1674" y="10817"/>
                      <a:pt x="1684" y="10849"/>
                    </a:cubicBezTo>
                    <a:cubicBezTo>
                      <a:pt x="1694" y="10882"/>
                      <a:pt x="1698" y="10903"/>
                      <a:pt x="1696" y="11010"/>
                    </a:cubicBezTo>
                    <a:cubicBezTo>
                      <a:pt x="1696" y="10961"/>
                      <a:pt x="1659" y="10811"/>
                      <a:pt x="1639" y="10759"/>
                    </a:cubicBezTo>
                    <a:cubicBezTo>
                      <a:pt x="1618" y="10707"/>
                      <a:pt x="1564" y="10739"/>
                      <a:pt x="1557" y="10768"/>
                    </a:cubicBezTo>
                    <a:cubicBezTo>
                      <a:pt x="1549" y="10796"/>
                      <a:pt x="1536" y="10774"/>
                      <a:pt x="1534" y="10723"/>
                    </a:cubicBezTo>
                    <a:cubicBezTo>
                      <a:pt x="1532" y="10673"/>
                      <a:pt x="1500" y="10596"/>
                      <a:pt x="1497" y="10562"/>
                    </a:cubicBezTo>
                    <a:cubicBezTo>
                      <a:pt x="1494" y="10529"/>
                      <a:pt x="1484" y="10539"/>
                      <a:pt x="1471" y="10542"/>
                    </a:cubicBezTo>
                    <a:cubicBezTo>
                      <a:pt x="1458" y="10546"/>
                      <a:pt x="1444" y="10558"/>
                      <a:pt x="1451" y="10590"/>
                    </a:cubicBezTo>
                    <a:cubicBezTo>
                      <a:pt x="1459" y="10623"/>
                      <a:pt x="1460" y="10620"/>
                      <a:pt x="1444" y="10679"/>
                    </a:cubicBezTo>
                    <a:cubicBezTo>
                      <a:pt x="1428" y="10735"/>
                      <a:pt x="1436" y="10755"/>
                      <a:pt x="1439" y="10788"/>
                    </a:cubicBezTo>
                    <a:cubicBezTo>
                      <a:pt x="1417" y="10710"/>
                      <a:pt x="1374" y="10616"/>
                      <a:pt x="1374" y="10616"/>
                    </a:cubicBezTo>
                    <a:cubicBezTo>
                      <a:pt x="1374" y="10616"/>
                      <a:pt x="1339" y="10690"/>
                      <a:pt x="1327" y="10766"/>
                    </a:cubicBezTo>
                    <a:cubicBezTo>
                      <a:pt x="1363" y="10762"/>
                      <a:pt x="1371" y="10831"/>
                      <a:pt x="1387" y="10871"/>
                    </a:cubicBezTo>
                    <a:cubicBezTo>
                      <a:pt x="1340" y="10910"/>
                      <a:pt x="1291" y="11008"/>
                      <a:pt x="1286" y="11051"/>
                    </a:cubicBezTo>
                    <a:cubicBezTo>
                      <a:pt x="1276" y="11158"/>
                      <a:pt x="1307" y="11195"/>
                      <a:pt x="1339" y="11186"/>
                    </a:cubicBezTo>
                    <a:cubicBezTo>
                      <a:pt x="1345" y="11137"/>
                      <a:pt x="1388" y="11031"/>
                      <a:pt x="1388" y="11031"/>
                    </a:cubicBezTo>
                    <a:cubicBezTo>
                      <a:pt x="1388" y="11031"/>
                      <a:pt x="1355" y="11228"/>
                      <a:pt x="1364" y="11246"/>
                    </a:cubicBezTo>
                    <a:cubicBezTo>
                      <a:pt x="1374" y="11265"/>
                      <a:pt x="1387" y="11218"/>
                      <a:pt x="1416" y="11147"/>
                    </a:cubicBezTo>
                    <a:cubicBezTo>
                      <a:pt x="1444" y="11077"/>
                      <a:pt x="1463" y="10894"/>
                      <a:pt x="1444" y="10810"/>
                    </a:cubicBezTo>
                    <a:cubicBezTo>
                      <a:pt x="1458" y="10848"/>
                      <a:pt x="1492" y="10903"/>
                      <a:pt x="1502" y="10926"/>
                    </a:cubicBezTo>
                    <a:cubicBezTo>
                      <a:pt x="1515" y="10954"/>
                      <a:pt x="1495" y="11047"/>
                      <a:pt x="1481" y="11078"/>
                    </a:cubicBezTo>
                    <a:cubicBezTo>
                      <a:pt x="1467" y="11110"/>
                      <a:pt x="1455" y="11164"/>
                      <a:pt x="1474" y="11222"/>
                    </a:cubicBezTo>
                    <a:cubicBezTo>
                      <a:pt x="1494" y="11280"/>
                      <a:pt x="1515" y="11292"/>
                      <a:pt x="1553" y="11292"/>
                    </a:cubicBezTo>
                    <a:cubicBezTo>
                      <a:pt x="1553" y="11335"/>
                      <a:pt x="1532" y="11403"/>
                      <a:pt x="1512" y="11439"/>
                    </a:cubicBezTo>
                    <a:cubicBezTo>
                      <a:pt x="1492" y="11474"/>
                      <a:pt x="1444" y="11596"/>
                      <a:pt x="1433" y="11621"/>
                    </a:cubicBezTo>
                    <a:cubicBezTo>
                      <a:pt x="1422" y="11646"/>
                      <a:pt x="1421" y="11676"/>
                      <a:pt x="1430" y="11702"/>
                    </a:cubicBezTo>
                    <a:cubicBezTo>
                      <a:pt x="1453" y="11690"/>
                      <a:pt x="1495" y="11608"/>
                      <a:pt x="1504" y="11584"/>
                    </a:cubicBezTo>
                    <a:cubicBezTo>
                      <a:pt x="1514" y="11558"/>
                      <a:pt x="1547" y="11565"/>
                      <a:pt x="1561" y="11577"/>
                    </a:cubicBezTo>
                    <a:cubicBezTo>
                      <a:pt x="1575" y="11589"/>
                      <a:pt x="1557" y="11596"/>
                      <a:pt x="1537" y="11598"/>
                    </a:cubicBezTo>
                    <a:cubicBezTo>
                      <a:pt x="1517" y="11601"/>
                      <a:pt x="1498" y="11669"/>
                      <a:pt x="1509" y="11681"/>
                    </a:cubicBezTo>
                    <a:cubicBezTo>
                      <a:pt x="1520" y="11694"/>
                      <a:pt x="1537" y="11703"/>
                      <a:pt x="1573" y="11611"/>
                    </a:cubicBezTo>
                    <a:cubicBezTo>
                      <a:pt x="1573" y="11614"/>
                      <a:pt x="1542" y="11730"/>
                      <a:pt x="1534" y="11758"/>
                    </a:cubicBezTo>
                    <a:cubicBezTo>
                      <a:pt x="1531" y="11771"/>
                      <a:pt x="1528" y="11781"/>
                      <a:pt x="1527" y="11795"/>
                    </a:cubicBezTo>
                    <a:lnTo>
                      <a:pt x="1468" y="11942"/>
                    </a:lnTo>
                    <a:cubicBezTo>
                      <a:pt x="1468" y="11942"/>
                      <a:pt x="1479" y="11954"/>
                      <a:pt x="1507" y="11974"/>
                    </a:cubicBezTo>
                    <a:cubicBezTo>
                      <a:pt x="1538" y="11839"/>
                      <a:pt x="1688" y="11789"/>
                      <a:pt x="1710" y="11787"/>
                    </a:cubicBezTo>
                    <a:cubicBezTo>
                      <a:pt x="1720" y="11786"/>
                      <a:pt x="1722" y="11766"/>
                      <a:pt x="1722" y="11746"/>
                    </a:cubicBezTo>
                    <a:cubicBezTo>
                      <a:pt x="1728" y="11741"/>
                      <a:pt x="1733" y="11736"/>
                      <a:pt x="1734" y="11733"/>
                    </a:cubicBezTo>
                    <a:cubicBezTo>
                      <a:pt x="1742" y="11707"/>
                      <a:pt x="1764" y="11657"/>
                      <a:pt x="1792" y="11653"/>
                    </a:cubicBezTo>
                    <a:cubicBezTo>
                      <a:pt x="1821" y="11648"/>
                      <a:pt x="1849" y="11628"/>
                      <a:pt x="1883" y="11495"/>
                    </a:cubicBezTo>
                    <a:cubicBezTo>
                      <a:pt x="1885" y="11557"/>
                      <a:pt x="1873" y="11598"/>
                      <a:pt x="1861" y="11645"/>
                    </a:cubicBezTo>
                    <a:cubicBezTo>
                      <a:pt x="1848" y="11692"/>
                      <a:pt x="1801" y="11692"/>
                      <a:pt x="1765" y="11725"/>
                    </a:cubicBezTo>
                    <a:cubicBezTo>
                      <a:pt x="1730" y="11760"/>
                      <a:pt x="1752" y="11835"/>
                      <a:pt x="1762" y="11865"/>
                    </a:cubicBezTo>
                    <a:cubicBezTo>
                      <a:pt x="1770" y="11896"/>
                      <a:pt x="1772" y="11908"/>
                      <a:pt x="1790" y="11907"/>
                    </a:cubicBezTo>
                    <a:cubicBezTo>
                      <a:pt x="1808" y="11905"/>
                      <a:pt x="1834" y="11900"/>
                      <a:pt x="1874" y="11946"/>
                    </a:cubicBezTo>
                    <a:cubicBezTo>
                      <a:pt x="1814" y="11914"/>
                      <a:pt x="1813" y="11969"/>
                      <a:pt x="1808" y="12006"/>
                    </a:cubicBezTo>
                    <a:cubicBezTo>
                      <a:pt x="1803" y="12043"/>
                      <a:pt x="1812" y="12101"/>
                      <a:pt x="1825" y="12149"/>
                    </a:cubicBezTo>
                    <a:cubicBezTo>
                      <a:pt x="1837" y="12196"/>
                      <a:pt x="1831" y="12234"/>
                      <a:pt x="1820" y="12272"/>
                    </a:cubicBezTo>
                    <a:cubicBezTo>
                      <a:pt x="1820" y="12242"/>
                      <a:pt x="1787" y="12127"/>
                      <a:pt x="1791" y="12091"/>
                    </a:cubicBezTo>
                    <a:cubicBezTo>
                      <a:pt x="1795" y="12054"/>
                      <a:pt x="1785" y="12017"/>
                      <a:pt x="1772" y="11959"/>
                    </a:cubicBezTo>
                    <a:cubicBezTo>
                      <a:pt x="1758" y="11902"/>
                      <a:pt x="1677" y="11956"/>
                      <a:pt x="1657" y="11965"/>
                    </a:cubicBezTo>
                    <a:cubicBezTo>
                      <a:pt x="1636" y="11974"/>
                      <a:pt x="1630" y="11996"/>
                      <a:pt x="1630" y="12044"/>
                    </a:cubicBezTo>
                    <a:cubicBezTo>
                      <a:pt x="1629" y="12092"/>
                      <a:pt x="1600" y="12060"/>
                      <a:pt x="1582" y="12036"/>
                    </a:cubicBezTo>
                    <a:cubicBezTo>
                      <a:pt x="1565" y="12012"/>
                      <a:pt x="1558" y="12033"/>
                      <a:pt x="1555" y="12070"/>
                    </a:cubicBezTo>
                    <a:cubicBezTo>
                      <a:pt x="1552" y="12108"/>
                      <a:pt x="1537" y="12103"/>
                      <a:pt x="1512" y="12107"/>
                    </a:cubicBezTo>
                    <a:cubicBezTo>
                      <a:pt x="1487" y="12111"/>
                      <a:pt x="1492" y="12116"/>
                      <a:pt x="1465" y="12161"/>
                    </a:cubicBezTo>
                    <a:cubicBezTo>
                      <a:pt x="1402" y="12333"/>
                      <a:pt x="1430" y="12527"/>
                      <a:pt x="1446" y="12533"/>
                    </a:cubicBezTo>
                    <a:cubicBezTo>
                      <a:pt x="1518" y="12501"/>
                      <a:pt x="1517" y="12378"/>
                      <a:pt x="1510" y="12348"/>
                    </a:cubicBezTo>
                    <a:cubicBezTo>
                      <a:pt x="1504" y="12318"/>
                      <a:pt x="1529" y="12327"/>
                      <a:pt x="1547" y="12336"/>
                    </a:cubicBezTo>
                    <a:cubicBezTo>
                      <a:pt x="1566" y="12346"/>
                      <a:pt x="1580" y="12331"/>
                      <a:pt x="1595" y="12299"/>
                    </a:cubicBezTo>
                    <a:cubicBezTo>
                      <a:pt x="1610" y="12266"/>
                      <a:pt x="1602" y="12323"/>
                      <a:pt x="1590" y="12366"/>
                    </a:cubicBezTo>
                    <a:cubicBezTo>
                      <a:pt x="1577" y="12410"/>
                      <a:pt x="1612" y="12429"/>
                      <a:pt x="1639" y="12438"/>
                    </a:cubicBezTo>
                    <a:cubicBezTo>
                      <a:pt x="1667" y="12448"/>
                      <a:pt x="1739" y="12497"/>
                      <a:pt x="1754" y="12520"/>
                    </a:cubicBezTo>
                    <a:cubicBezTo>
                      <a:pt x="1770" y="12543"/>
                      <a:pt x="1786" y="12501"/>
                      <a:pt x="1806" y="12461"/>
                    </a:cubicBezTo>
                    <a:cubicBezTo>
                      <a:pt x="1806" y="12540"/>
                      <a:pt x="1793" y="12537"/>
                      <a:pt x="1758" y="12556"/>
                    </a:cubicBezTo>
                    <a:cubicBezTo>
                      <a:pt x="1723" y="12575"/>
                      <a:pt x="1661" y="12499"/>
                      <a:pt x="1613" y="12457"/>
                    </a:cubicBezTo>
                    <a:cubicBezTo>
                      <a:pt x="1564" y="12416"/>
                      <a:pt x="1513" y="12465"/>
                      <a:pt x="1505" y="12499"/>
                    </a:cubicBezTo>
                    <a:cubicBezTo>
                      <a:pt x="1497" y="12533"/>
                      <a:pt x="1479" y="12565"/>
                      <a:pt x="1462" y="12580"/>
                    </a:cubicBezTo>
                    <a:cubicBezTo>
                      <a:pt x="1444" y="12595"/>
                      <a:pt x="1434" y="12608"/>
                      <a:pt x="1433" y="12638"/>
                    </a:cubicBezTo>
                    <a:cubicBezTo>
                      <a:pt x="1432" y="12669"/>
                      <a:pt x="1493" y="12720"/>
                      <a:pt x="1567" y="12759"/>
                    </a:cubicBezTo>
                    <a:cubicBezTo>
                      <a:pt x="1544" y="12780"/>
                      <a:pt x="1529" y="12782"/>
                      <a:pt x="1512" y="12763"/>
                    </a:cubicBezTo>
                    <a:cubicBezTo>
                      <a:pt x="1496" y="12744"/>
                      <a:pt x="1460" y="12723"/>
                      <a:pt x="1441" y="12707"/>
                    </a:cubicBezTo>
                    <a:cubicBezTo>
                      <a:pt x="1423" y="12689"/>
                      <a:pt x="1408" y="12703"/>
                      <a:pt x="1379" y="12774"/>
                    </a:cubicBezTo>
                    <a:cubicBezTo>
                      <a:pt x="1450" y="12930"/>
                      <a:pt x="1600" y="13003"/>
                      <a:pt x="1627" y="13007"/>
                    </a:cubicBezTo>
                    <a:cubicBezTo>
                      <a:pt x="1654" y="13011"/>
                      <a:pt x="1659" y="13016"/>
                      <a:pt x="1695" y="12992"/>
                    </a:cubicBezTo>
                    <a:cubicBezTo>
                      <a:pt x="1666" y="13059"/>
                      <a:pt x="1637" y="13065"/>
                      <a:pt x="1623" y="13045"/>
                    </a:cubicBezTo>
                    <a:cubicBezTo>
                      <a:pt x="1608" y="13024"/>
                      <a:pt x="1570" y="13005"/>
                      <a:pt x="1543" y="13005"/>
                    </a:cubicBezTo>
                    <a:cubicBezTo>
                      <a:pt x="1517" y="13005"/>
                      <a:pt x="1493" y="12981"/>
                      <a:pt x="1479" y="12947"/>
                    </a:cubicBezTo>
                    <a:cubicBezTo>
                      <a:pt x="1466" y="12912"/>
                      <a:pt x="1437" y="12928"/>
                      <a:pt x="1426" y="12935"/>
                    </a:cubicBezTo>
                    <a:cubicBezTo>
                      <a:pt x="1414" y="12943"/>
                      <a:pt x="1409" y="12958"/>
                      <a:pt x="1416" y="12977"/>
                    </a:cubicBezTo>
                    <a:cubicBezTo>
                      <a:pt x="1424" y="12996"/>
                      <a:pt x="1428" y="13039"/>
                      <a:pt x="1448" y="13050"/>
                    </a:cubicBezTo>
                    <a:cubicBezTo>
                      <a:pt x="1469" y="13062"/>
                      <a:pt x="1501" y="13126"/>
                      <a:pt x="1510" y="13149"/>
                    </a:cubicBezTo>
                    <a:cubicBezTo>
                      <a:pt x="1519" y="13171"/>
                      <a:pt x="1527" y="13188"/>
                      <a:pt x="1547" y="13190"/>
                    </a:cubicBezTo>
                    <a:cubicBezTo>
                      <a:pt x="1568" y="13192"/>
                      <a:pt x="1562" y="13175"/>
                      <a:pt x="1533" y="13093"/>
                    </a:cubicBezTo>
                    <a:cubicBezTo>
                      <a:pt x="1573" y="13163"/>
                      <a:pt x="1635" y="13186"/>
                      <a:pt x="1650" y="13211"/>
                    </a:cubicBezTo>
                    <a:cubicBezTo>
                      <a:pt x="1664" y="13235"/>
                      <a:pt x="1687" y="13192"/>
                      <a:pt x="1703" y="13163"/>
                    </a:cubicBezTo>
                    <a:cubicBezTo>
                      <a:pt x="1720" y="13135"/>
                      <a:pt x="1731" y="13185"/>
                      <a:pt x="1733" y="13203"/>
                    </a:cubicBezTo>
                    <a:cubicBezTo>
                      <a:pt x="1735" y="13222"/>
                      <a:pt x="1752" y="13254"/>
                      <a:pt x="1783" y="13277"/>
                    </a:cubicBezTo>
                    <a:cubicBezTo>
                      <a:pt x="1773" y="13279"/>
                      <a:pt x="1761" y="13275"/>
                      <a:pt x="1749" y="13269"/>
                    </a:cubicBezTo>
                    <a:cubicBezTo>
                      <a:pt x="1749" y="13268"/>
                      <a:pt x="1750" y="13267"/>
                      <a:pt x="1750" y="13265"/>
                    </a:cubicBezTo>
                    <a:cubicBezTo>
                      <a:pt x="1748" y="13240"/>
                      <a:pt x="1731" y="13235"/>
                      <a:pt x="1710" y="13239"/>
                    </a:cubicBezTo>
                    <a:cubicBezTo>
                      <a:pt x="1707" y="13236"/>
                      <a:pt x="1704" y="13234"/>
                      <a:pt x="1702" y="13231"/>
                    </a:cubicBezTo>
                    <a:cubicBezTo>
                      <a:pt x="1697" y="13226"/>
                      <a:pt x="1694" y="13232"/>
                      <a:pt x="1693" y="13245"/>
                    </a:cubicBezTo>
                    <a:cubicBezTo>
                      <a:pt x="1654" y="13259"/>
                      <a:pt x="1610" y="13293"/>
                      <a:pt x="1610" y="13293"/>
                    </a:cubicBezTo>
                    <a:cubicBezTo>
                      <a:pt x="1610" y="13293"/>
                      <a:pt x="1606" y="13318"/>
                      <a:pt x="1621" y="13318"/>
                    </a:cubicBezTo>
                    <a:cubicBezTo>
                      <a:pt x="1636" y="13318"/>
                      <a:pt x="1684" y="13365"/>
                      <a:pt x="1706" y="13363"/>
                    </a:cubicBezTo>
                    <a:cubicBezTo>
                      <a:pt x="1721" y="13359"/>
                      <a:pt x="1734" y="13337"/>
                      <a:pt x="1742" y="13313"/>
                    </a:cubicBezTo>
                    <a:cubicBezTo>
                      <a:pt x="1758" y="13318"/>
                      <a:pt x="1772" y="13326"/>
                      <a:pt x="1780" y="13335"/>
                    </a:cubicBezTo>
                    <a:cubicBezTo>
                      <a:pt x="1795" y="13352"/>
                      <a:pt x="1793" y="13385"/>
                      <a:pt x="1792" y="13417"/>
                    </a:cubicBezTo>
                    <a:cubicBezTo>
                      <a:pt x="1791" y="13448"/>
                      <a:pt x="1778" y="13464"/>
                      <a:pt x="1741" y="13483"/>
                    </a:cubicBezTo>
                    <a:cubicBezTo>
                      <a:pt x="1769" y="13500"/>
                      <a:pt x="1854" y="13528"/>
                      <a:pt x="1885" y="13524"/>
                    </a:cubicBezTo>
                    <a:cubicBezTo>
                      <a:pt x="1916" y="13520"/>
                      <a:pt x="1935" y="13441"/>
                      <a:pt x="1936" y="13412"/>
                    </a:cubicBezTo>
                    <a:cubicBezTo>
                      <a:pt x="1937" y="13385"/>
                      <a:pt x="1971" y="13352"/>
                      <a:pt x="1981" y="13309"/>
                    </a:cubicBezTo>
                    <a:cubicBezTo>
                      <a:pt x="1992" y="13265"/>
                      <a:pt x="1987" y="13239"/>
                      <a:pt x="1998" y="13233"/>
                    </a:cubicBezTo>
                    <a:cubicBezTo>
                      <a:pt x="2012" y="13379"/>
                      <a:pt x="1982" y="13429"/>
                      <a:pt x="1958" y="13452"/>
                    </a:cubicBezTo>
                    <a:cubicBezTo>
                      <a:pt x="1933" y="13475"/>
                      <a:pt x="1937" y="13494"/>
                      <a:pt x="1914" y="13543"/>
                    </a:cubicBezTo>
                    <a:cubicBezTo>
                      <a:pt x="1892" y="13593"/>
                      <a:pt x="1811" y="13558"/>
                      <a:pt x="1781" y="13543"/>
                    </a:cubicBezTo>
                    <a:cubicBezTo>
                      <a:pt x="1751" y="13528"/>
                      <a:pt x="1721" y="13516"/>
                      <a:pt x="1726" y="13546"/>
                    </a:cubicBezTo>
                    <a:cubicBezTo>
                      <a:pt x="1731" y="13577"/>
                      <a:pt x="1787" y="13564"/>
                      <a:pt x="1818" y="13593"/>
                    </a:cubicBezTo>
                    <a:cubicBezTo>
                      <a:pt x="1775" y="13585"/>
                      <a:pt x="1753" y="13597"/>
                      <a:pt x="1741" y="13611"/>
                    </a:cubicBezTo>
                    <a:cubicBezTo>
                      <a:pt x="1702" y="13527"/>
                      <a:pt x="1652" y="13490"/>
                      <a:pt x="1632" y="13487"/>
                    </a:cubicBezTo>
                    <a:cubicBezTo>
                      <a:pt x="1611" y="13483"/>
                      <a:pt x="1546" y="13376"/>
                      <a:pt x="1501" y="13320"/>
                    </a:cubicBezTo>
                    <a:cubicBezTo>
                      <a:pt x="1456" y="13264"/>
                      <a:pt x="1444" y="13273"/>
                      <a:pt x="1361" y="13044"/>
                    </a:cubicBezTo>
                    <a:cubicBezTo>
                      <a:pt x="1278" y="12815"/>
                      <a:pt x="1134" y="12855"/>
                      <a:pt x="1114" y="12856"/>
                    </a:cubicBezTo>
                    <a:cubicBezTo>
                      <a:pt x="1093" y="12858"/>
                      <a:pt x="1106" y="13007"/>
                      <a:pt x="1121" y="13080"/>
                    </a:cubicBezTo>
                    <a:cubicBezTo>
                      <a:pt x="1149" y="13222"/>
                      <a:pt x="1256" y="13207"/>
                      <a:pt x="1286" y="13211"/>
                    </a:cubicBezTo>
                    <a:cubicBezTo>
                      <a:pt x="1316" y="13215"/>
                      <a:pt x="1303" y="13196"/>
                      <a:pt x="1264" y="13112"/>
                    </a:cubicBezTo>
                    <a:cubicBezTo>
                      <a:pt x="1274" y="13123"/>
                      <a:pt x="1323" y="13185"/>
                      <a:pt x="1348" y="13207"/>
                    </a:cubicBezTo>
                    <a:cubicBezTo>
                      <a:pt x="1373" y="13230"/>
                      <a:pt x="1338" y="13256"/>
                      <a:pt x="1329" y="13256"/>
                    </a:cubicBezTo>
                    <a:cubicBezTo>
                      <a:pt x="1321" y="13256"/>
                      <a:pt x="1313" y="13271"/>
                      <a:pt x="1308" y="13346"/>
                    </a:cubicBezTo>
                    <a:cubicBezTo>
                      <a:pt x="1281" y="13190"/>
                      <a:pt x="1206" y="13247"/>
                      <a:pt x="1179" y="13279"/>
                    </a:cubicBezTo>
                    <a:cubicBezTo>
                      <a:pt x="1153" y="13310"/>
                      <a:pt x="1174" y="13333"/>
                      <a:pt x="1176" y="13343"/>
                    </a:cubicBezTo>
                    <a:cubicBezTo>
                      <a:pt x="1179" y="13352"/>
                      <a:pt x="1192" y="13365"/>
                      <a:pt x="1187" y="13417"/>
                    </a:cubicBezTo>
                    <a:cubicBezTo>
                      <a:pt x="1182" y="13470"/>
                      <a:pt x="1187" y="13532"/>
                      <a:pt x="1188" y="13547"/>
                    </a:cubicBezTo>
                    <a:cubicBezTo>
                      <a:pt x="1189" y="13562"/>
                      <a:pt x="1207" y="13543"/>
                      <a:pt x="1225" y="13536"/>
                    </a:cubicBezTo>
                    <a:cubicBezTo>
                      <a:pt x="1242" y="13528"/>
                      <a:pt x="1290" y="13673"/>
                      <a:pt x="1291" y="13682"/>
                    </a:cubicBezTo>
                    <a:cubicBezTo>
                      <a:pt x="1292" y="13691"/>
                      <a:pt x="1322" y="13646"/>
                      <a:pt x="1328" y="13628"/>
                    </a:cubicBezTo>
                    <a:cubicBezTo>
                      <a:pt x="1334" y="13609"/>
                      <a:pt x="1359" y="13652"/>
                      <a:pt x="1370" y="13676"/>
                    </a:cubicBezTo>
                    <a:cubicBezTo>
                      <a:pt x="1380" y="13700"/>
                      <a:pt x="1364" y="13714"/>
                      <a:pt x="1336" y="13749"/>
                    </a:cubicBezTo>
                    <a:cubicBezTo>
                      <a:pt x="1305" y="13840"/>
                      <a:pt x="1342" y="13883"/>
                      <a:pt x="1356" y="13911"/>
                    </a:cubicBezTo>
                    <a:cubicBezTo>
                      <a:pt x="1370" y="13939"/>
                      <a:pt x="1383" y="13905"/>
                      <a:pt x="1400" y="13853"/>
                    </a:cubicBezTo>
                    <a:cubicBezTo>
                      <a:pt x="1418" y="13800"/>
                      <a:pt x="1415" y="13853"/>
                      <a:pt x="1406" y="13915"/>
                    </a:cubicBezTo>
                    <a:cubicBezTo>
                      <a:pt x="1490" y="13932"/>
                      <a:pt x="1467" y="14104"/>
                      <a:pt x="1466" y="14119"/>
                    </a:cubicBezTo>
                    <a:cubicBezTo>
                      <a:pt x="1465" y="14135"/>
                      <a:pt x="1485" y="14118"/>
                      <a:pt x="1503" y="14110"/>
                    </a:cubicBezTo>
                    <a:cubicBezTo>
                      <a:pt x="1520" y="14103"/>
                      <a:pt x="1511" y="14138"/>
                      <a:pt x="1512" y="14162"/>
                    </a:cubicBezTo>
                    <a:cubicBezTo>
                      <a:pt x="1513" y="14187"/>
                      <a:pt x="1534" y="14202"/>
                      <a:pt x="1607" y="14241"/>
                    </a:cubicBezTo>
                    <a:cubicBezTo>
                      <a:pt x="1554" y="14262"/>
                      <a:pt x="1521" y="14215"/>
                      <a:pt x="1496" y="14219"/>
                    </a:cubicBezTo>
                    <a:cubicBezTo>
                      <a:pt x="1447" y="14220"/>
                      <a:pt x="1429" y="14363"/>
                      <a:pt x="1429" y="14390"/>
                    </a:cubicBezTo>
                    <a:cubicBezTo>
                      <a:pt x="1429" y="14416"/>
                      <a:pt x="1462" y="14363"/>
                      <a:pt x="1469" y="14359"/>
                    </a:cubicBezTo>
                    <a:cubicBezTo>
                      <a:pt x="1476" y="14355"/>
                      <a:pt x="1488" y="14403"/>
                      <a:pt x="1488" y="14423"/>
                    </a:cubicBezTo>
                    <a:cubicBezTo>
                      <a:pt x="1488" y="14444"/>
                      <a:pt x="1560" y="14444"/>
                      <a:pt x="1576" y="14444"/>
                    </a:cubicBezTo>
                    <a:cubicBezTo>
                      <a:pt x="1591" y="14444"/>
                      <a:pt x="1579" y="14498"/>
                      <a:pt x="1572" y="14523"/>
                    </a:cubicBezTo>
                    <a:cubicBezTo>
                      <a:pt x="1564" y="14547"/>
                      <a:pt x="1599" y="14513"/>
                      <a:pt x="1611" y="14508"/>
                    </a:cubicBezTo>
                    <a:cubicBezTo>
                      <a:pt x="1622" y="14502"/>
                      <a:pt x="1600" y="14545"/>
                      <a:pt x="1596" y="14573"/>
                    </a:cubicBezTo>
                    <a:cubicBezTo>
                      <a:pt x="1592" y="14601"/>
                      <a:pt x="1602" y="14598"/>
                      <a:pt x="1621" y="14601"/>
                    </a:cubicBezTo>
                    <a:cubicBezTo>
                      <a:pt x="1641" y="14605"/>
                      <a:pt x="1645" y="14750"/>
                      <a:pt x="1646" y="14774"/>
                    </a:cubicBezTo>
                    <a:cubicBezTo>
                      <a:pt x="1647" y="14799"/>
                      <a:pt x="1626" y="14788"/>
                      <a:pt x="1597" y="14781"/>
                    </a:cubicBezTo>
                    <a:cubicBezTo>
                      <a:pt x="1605" y="14797"/>
                      <a:pt x="1641" y="14909"/>
                      <a:pt x="1641" y="14924"/>
                    </a:cubicBezTo>
                    <a:cubicBezTo>
                      <a:pt x="1641" y="14940"/>
                      <a:pt x="1670" y="14979"/>
                      <a:pt x="1683" y="14996"/>
                    </a:cubicBezTo>
                    <a:cubicBezTo>
                      <a:pt x="1695" y="15013"/>
                      <a:pt x="1712" y="14960"/>
                      <a:pt x="1723" y="14940"/>
                    </a:cubicBezTo>
                    <a:cubicBezTo>
                      <a:pt x="1733" y="14918"/>
                      <a:pt x="1758" y="15002"/>
                      <a:pt x="1758" y="15014"/>
                    </a:cubicBezTo>
                    <a:cubicBezTo>
                      <a:pt x="1758" y="15028"/>
                      <a:pt x="1811" y="15028"/>
                      <a:pt x="1833" y="15031"/>
                    </a:cubicBezTo>
                    <a:cubicBezTo>
                      <a:pt x="1854" y="15035"/>
                      <a:pt x="1883" y="14996"/>
                      <a:pt x="1928" y="14876"/>
                    </a:cubicBezTo>
                    <a:cubicBezTo>
                      <a:pt x="1919" y="14960"/>
                      <a:pt x="1888" y="15013"/>
                      <a:pt x="1873" y="15052"/>
                    </a:cubicBezTo>
                    <a:cubicBezTo>
                      <a:pt x="1857" y="15092"/>
                      <a:pt x="1809" y="15103"/>
                      <a:pt x="1782" y="15120"/>
                    </a:cubicBezTo>
                    <a:cubicBezTo>
                      <a:pt x="1755" y="15137"/>
                      <a:pt x="1758" y="15193"/>
                      <a:pt x="1758" y="15211"/>
                    </a:cubicBezTo>
                    <a:cubicBezTo>
                      <a:pt x="1758" y="15230"/>
                      <a:pt x="1813" y="15341"/>
                      <a:pt x="1858" y="15403"/>
                    </a:cubicBezTo>
                    <a:cubicBezTo>
                      <a:pt x="1858" y="15403"/>
                      <a:pt x="2058" y="15792"/>
                      <a:pt x="2175" y="15868"/>
                    </a:cubicBezTo>
                    <a:cubicBezTo>
                      <a:pt x="2230" y="15897"/>
                      <a:pt x="2331" y="15838"/>
                      <a:pt x="2285" y="15662"/>
                    </a:cubicBezTo>
                    <a:cubicBezTo>
                      <a:pt x="2255" y="15667"/>
                      <a:pt x="2233" y="15663"/>
                      <a:pt x="2233" y="15663"/>
                    </a:cubicBezTo>
                    <a:cubicBezTo>
                      <a:pt x="2217" y="15660"/>
                      <a:pt x="2211" y="15526"/>
                      <a:pt x="2234" y="15472"/>
                    </a:cubicBezTo>
                    <a:cubicBezTo>
                      <a:pt x="2256" y="15418"/>
                      <a:pt x="2231" y="15324"/>
                      <a:pt x="2208" y="15281"/>
                    </a:cubicBezTo>
                    <a:cubicBezTo>
                      <a:pt x="2186" y="15238"/>
                      <a:pt x="2198" y="15226"/>
                      <a:pt x="2211" y="15191"/>
                    </a:cubicBezTo>
                    <a:cubicBezTo>
                      <a:pt x="2225" y="15155"/>
                      <a:pt x="2215" y="15140"/>
                      <a:pt x="2196" y="15103"/>
                    </a:cubicBezTo>
                    <a:cubicBezTo>
                      <a:pt x="2176" y="15065"/>
                      <a:pt x="2182" y="15061"/>
                      <a:pt x="2184" y="15018"/>
                    </a:cubicBezTo>
                    <a:cubicBezTo>
                      <a:pt x="2188" y="14975"/>
                      <a:pt x="2165" y="14969"/>
                      <a:pt x="2154" y="14964"/>
                    </a:cubicBezTo>
                    <a:cubicBezTo>
                      <a:pt x="2143" y="14958"/>
                      <a:pt x="2128" y="14941"/>
                      <a:pt x="2117" y="14887"/>
                    </a:cubicBezTo>
                    <a:cubicBezTo>
                      <a:pt x="2106" y="14832"/>
                      <a:pt x="2076" y="14815"/>
                      <a:pt x="2025" y="14753"/>
                    </a:cubicBezTo>
                    <a:cubicBezTo>
                      <a:pt x="1973" y="14692"/>
                      <a:pt x="1923" y="14549"/>
                      <a:pt x="1981" y="14410"/>
                    </a:cubicBezTo>
                    <a:cubicBezTo>
                      <a:pt x="1912" y="14262"/>
                      <a:pt x="1908" y="13921"/>
                      <a:pt x="1907" y="13827"/>
                    </a:cubicBezTo>
                    <a:cubicBezTo>
                      <a:pt x="1907" y="13797"/>
                      <a:pt x="1895" y="13777"/>
                      <a:pt x="1879" y="13762"/>
                    </a:cubicBezTo>
                    <a:cubicBezTo>
                      <a:pt x="1893" y="13741"/>
                      <a:pt x="1916" y="13701"/>
                      <a:pt x="1946" y="13641"/>
                    </a:cubicBezTo>
                    <a:cubicBezTo>
                      <a:pt x="1926" y="13696"/>
                      <a:pt x="1931" y="13757"/>
                      <a:pt x="1941" y="13791"/>
                    </a:cubicBezTo>
                    <a:cubicBezTo>
                      <a:pt x="1935" y="13798"/>
                      <a:pt x="1932" y="13804"/>
                      <a:pt x="1932" y="13804"/>
                    </a:cubicBezTo>
                    <a:cubicBezTo>
                      <a:pt x="1932" y="13804"/>
                      <a:pt x="1977" y="13851"/>
                      <a:pt x="1979" y="13898"/>
                    </a:cubicBezTo>
                    <a:cubicBezTo>
                      <a:pt x="1982" y="13946"/>
                      <a:pt x="1984" y="13966"/>
                      <a:pt x="1969" y="13981"/>
                    </a:cubicBezTo>
                    <a:cubicBezTo>
                      <a:pt x="1954" y="13996"/>
                      <a:pt x="1967" y="14024"/>
                      <a:pt x="1967" y="14024"/>
                    </a:cubicBezTo>
                    <a:lnTo>
                      <a:pt x="2014" y="13959"/>
                    </a:lnTo>
                    <a:cubicBezTo>
                      <a:pt x="2014" y="13959"/>
                      <a:pt x="2007" y="13894"/>
                      <a:pt x="1997" y="13836"/>
                    </a:cubicBezTo>
                    <a:cubicBezTo>
                      <a:pt x="2025" y="13861"/>
                      <a:pt x="2038" y="13898"/>
                      <a:pt x="2045" y="13878"/>
                    </a:cubicBezTo>
                    <a:cubicBezTo>
                      <a:pt x="2055" y="13848"/>
                      <a:pt x="2066" y="13807"/>
                      <a:pt x="2103" y="13780"/>
                    </a:cubicBezTo>
                    <a:cubicBezTo>
                      <a:pt x="2140" y="13752"/>
                      <a:pt x="2150" y="13661"/>
                      <a:pt x="2147" y="13626"/>
                    </a:cubicBezTo>
                    <a:cubicBezTo>
                      <a:pt x="2144" y="13591"/>
                      <a:pt x="2146" y="13558"/>
                      <a:pt x="2173" y="13523"/>
                    </a:cubicBezTo>
                    <a:cubicBezTo>
                      <a:pt x="2201" y="13488"/>
                      <a:pt x="2209" y="13513"/>
                      <a:pt x="2210" y="13515"/>
                    </a:cubicBezTo>
                    <a:cubicBezTo>
                      <a:pt x="2184" y="13548"/>
                      <a:pt x="2174" y="13591"/>
                      <a:pt x="2172" y="13674"/>
                    </a:cubicBezTo>
                    <a:cubicBezTo>
                      <a:pt x="2169" y="13757"/>
                      <a:pt x="2092" y="13860"/>
                      <a:pt x="2064" y="13888"/>
                    </a:cubicBezTo>
                    <a:cubicBezTo>
                      <a:pt x="2037" y="13916"/>
                      <a:pt x="2042" y="13936"/>
                      <a:pt x="2036" y="13976"/>
                    </a:cubicBezTo>
                    <a:cubicBezTo>
                      <a:pt x="2028" y="14016"/>
                      <a:pt x="2052" y="13996"/>
                      <a:pt x="2069" y="13976"/>
                    </a:cubicBezTo>
                    <a:cubicBezTo>
                      <a:pt x="2085" y="13956"/>
                      <a:pt x="2091" y="13991"/>
                      <a:pt x="2107" y="14054"/>
                    </a:cubicBezTo>
                    <a:cubicBezTo>
                      <a:pt x="2128" y="14029"/>
                      <a:pt x="2166" y="13961"/>
                      <a:pt x="2242" y="14011"/>
                    </a:cubicBezTo>
                    <a:cubicBezTo>
                      <a:pt x="2121" y="14069"/>
                      <a:pt x="2151" y="14094"/>
                      <a:pt x="2154" y="14125"/>
                    </a:cubicBezTo>
                    <a:cubicBezTo>
                      <a:pt x="2157" y="14155"/>
                      <a:pt x="2162" y="14178"/>
                      <a:pt x="2146" y="14200"/>
                    </a:cubicBezTo>
                    <a:cubicBezTo>
                      <a:pt x="2129" y="14223"/>
                      <a:pt x="2119" y="14228"/>
                      <a:pt x="2107" y="14296"/>
                    </a:cubicBezTo>
                    <a:cubicBezTo>
                      <a:pt x="2095" y="14364"/>
                      <a:pt x="2104" y="14343"/>
                      <a:pt x="2089" y="14331"/>
                    </a:cubicBezTo>
                    <a:cubicBezTo>
                      <a:pt x="2074" y="14318"/>
                      <a:pt x="2051" y="14323"/>
                      <a:pt x="2070" y="14341"/>
                    </a:cubicBezTo>
                    <a:cubicBezTo>
                      <a:pt x="2086" y="14355"/>
                      <a:pt x="2114" y="14464"/>
                      <a:pt x="2132" y="14530"/>
                    </a:cubicBezTo>
                    <a:cubicBezTo>
                      <a:pt x="2107" y="14461"/>
                      <a:pt x="2082" y="14414"/>
                      <a:pt x="2082" y="14414"/>
                    </a:cubicBezTo>
                    <a:cubicBezTo>
                      <a:pt x="2063" y="14501"/>
                      <a:pt x="2104" y="14569"/>
                      <a:pt x="2129" y="14639"/>
                    </a:cubicBezTo>
                    <a:cubicBezTo>
                      <a:pt x="2153" y="14709"/>
                      <a:pt x="2162" y="14749"/>
                      <a:pt x="2184" y="14752"/>
                    </a:cubicBezTo>
                    <a:cubicBezTo>
                      <a:pt x="2180" y="14694"/>
                      <a:pt x="2166" y="14637"/>
                      <a:pt x="2151" y="14587"/>
                    </a:cubicBezTo>
                    <a:cubicBezTo>
                      <a:pt x="2167" y="14613"/>
                      <a:pt x="2189" y="14602"/>
                      <a:pt x="2217" y="14613"/>
                    </a:cubicBezTo>
                    <a:cubicBezTo>
                      <a:pt x="2250" y="14626"/>
                      <a:pt x="2253" y="14608"/>
                      <a:pt x="2271" y="14565"/>
                    </a:cubicBezTo>
                    <a:cubicBezTo>
                      <a:pt x="2289" y="14522"/>
                      <a:pt x="2293" y="14539"/>
                      <a:pt x="2287" y="14621"/>
                    </a:cubicBezTo>
                    <a:cubicBezTo>
                      <a:pt x="2282" y="14701"/>
                      <a:pt x="2307" y="14519"/>
                      <a:pt x="2307" y="14475"/>
                    </a:cubicBezTo>
                    <a:cubicBezTo>
                      <a:pt x="2307" y="14429"/>
                      <a:pt x="2323" y="14427"/>
                      <a:pt x="2348" y="14404"/>
                    </a:cubicBezTo>
                    <a:cubicBezTo>
                      <a:pt x="2373" y="14381"/>
                      <a:pt x="2369" y="14371"/>
                      <a:pt x="2352" y="14286"/>
                    </a:cubicBezTo>
                    <a:cubicBezTo>
                      <a:pt x="2431" y="14396"/>
                      <a:pt x="2367" y="14472"/>
                      <a:pt x="2352" y="14472"/>
                    </a:cubicBezTo>
                    <a:cubicBezTo>
                      <a:pt x="2337" y="14472"/>
                      <a:pt x="2326" y="14484"/>
                      <a:pt x="2336" y="14527"/>
                    </a:cubicBezTo>
                    <a:cubicBezTo>
                      <a:pt x="2345" y="14570"/>
                      <a:pt x="2311" y="14661"/>
                      <a:pt x="2309" y="14718"/>
                    </a:cubicBezTo>
                    <a:cubicBezTo>
                      <a:pt x="2308" y="14844"/>
                      <a:pt x="2334" y="14807"/>
                      <a:pt x="2406" y="14792"/>
                    </a:cubicBezTo>
                    <a:cubicBezTo>
                      <a:pt x="2395" y="14809"/>
                      <a:pt x="2389" y="14832"/>
                      <a:pt x="2362" y="14837"/>
                    </a:cubicBezTo>
                    <a:cubicBezTo>
                      <a:pt x="2334" y="14842"/>
                      <a:pt x="2325" y="14862"/>
                      <a:pt x="2297" y="14920"/>
                    </a:cubicBezTo>
                    <a:cubicBezTo>
                      <a:pt x="2307" y="14759"/>
                      <a:pt x="2282" y="14716"/>
                      <a:pt x="2246" y="14709"/>
                    </a:cubicBezTo>
                    <a:cubicBezTo>
                      <a:pt x="2210" y="14940"/>
                      <a:pt x="2336" y="15028"/>
                      <a:pt x="2336" y="15028"/>
                    </a:cubicBezTo>
                    <a:cubicBezTo>
                      <a:pt x="2396" y="15089"/>
                      <a:pt x="2389" y="15002"/>
                      <a:pt x="2389" y="14975"/>
                    </a:cubicBezTo>
                    <a:cubicBezTo>
                      <a:pt x="2389" y="14948"/>
                      <a:pt x="2455" y="14960"/>
                      <a:pt x="2478" y="14943"/>
                    </a:cubicBezTo>
                    <a:cubicBezTo>
                      <a:pt x="2499" y="14925"/>
                      <a:pt x="2476" y="14988"/>
                      <a:pt x="2458" y="15066"/>
                    </a:cubicBezTo>
                    <a:cubicBezTo>
                      <a:pt x="2440" y="15144"/>
                      <a:pt x="2468" y="15179"/>
                      <a:pt x="2483" y="15210"/>
                    </a:cubicBezTo>
                    <a:cubicBezTo>
                      <a:pt x="2498" y="15240"/>
                      <a:pt x="2535" y="15220"/>
                      <a:pt x="2578" y="15134"/>
                    </a:cubicBezTo>
                    <a:cubicBezTo>
                      <a:pt x="2567" y="15230"/>
                      <a:pt x="2562" y="15286"/>
                      <a:pt x="2518" y="15312"/>
                    </a:cubicBezTo>
                    <a:cubicBezTo>
                      <a:pt x="2490" y="15328"/>
                      <a:pt x="2523" y="15341"/>
                      <a:pt x="2544" y="15361"/>
                    </a:cubicBezTo>
                    <a:lnTo>
                      <a:pt x="2543" y="15355"/>
                    </a:lnTo>
                    <a:cubicBezTo>
                      <a:pt x="2755" y="15549"/>
                      <a:pt x="3591" y="15905"/>
                      <a:pt x="4357" y="16158"/>
                    </a:cubicBezTo>
                    <a:cubicBezTo>
                      <a:pt x="4462" y="16193"/>
                      <a:pt x="4566" y="16225"/>
                      <a:pt x="4666" y="16255"/>
                    </a:cubicBezTo>
                    <a:cubicBezTo>
                      <a:pt x="4702" y="16266"/>
                      <a:pt x="4738" y="16277"/>
                      <a:pt x="4773" y="16287"/>
                    </a:cubicBezTo>
                    <a:cubicBezTo>
                      <a:pt x="4795" y="16293"/>
                      <a:pt x="4817" y="16299"/>
                      <a:pt x="4839" y="16305"/>
                    </a:cubicBezTo>
                    <a:cubicBezTo>
                      <a:pt x="4851" y="16309"/>
                      <a:pt x="4864" y="16312"/>
                      <a:pt x="4877" y="16316"/>
                    </a:cubicBezTo>
                    <a:cubicBezTo>
                      <a:pt x="4902" y="16323"/>
                      <a:pt x="4926" y="16329"/>
                      <a:pt x="4951" y="16335"/>
                    </a:cubicBezTo>
                    <a:cubicBezTo>
                      <a:pt x="4959" y="16338"/>
                      <a:pt x="4968" y="16340"/>
                      <a:pt x="4976" y="16342"/>
                    </a:cubicBezTo>
                    <a:cubicBezTo>
                      <a:pt x="5002" y="16349"/>
                      <a:pt x="5026" y="16355"/>
                      <a:pt x="5051" y="16361"/>
                    </a:cubicBezTo>
                    <a:cubicBezTo>
                      <a:pt x="5058" y="16363"/>
                      <a:pt x="5065" y="16364"/>
                      <a:pt x="5072" y="16366"/>
                    </a:cubicBezTo>
                    <a:cubicBezTo>
                      <a:pt x="5097" y="16372"/>
                      <a:pt x="5120" y="16378"/>
                      <a:pt x="5144" y="16383"/>
                    </a:cubicBezTo>
                    <a:cubicBezTo>
                      <a:pt x="5151" y="16384"/>
                      <a:pt x="5158" y="16386"/>
                      <a:pt x="5165" y="16388"/>
                    </a:cubicBezTo>
                    <a:cubicBezTo>
                      <a:pt x="5188" y="16393"/>
                      <a:pt x="5210" y="16397"/>
                      <a:pt x="5232" y="16402"/>
                    </a:cubicBezTo>
                    <a:cubicBezTo>
                      <a:pt x="5239" y="16403"/>
                      <a:pt x="5247" y="16405"/>
                      <a:pt x="5254" y="16406"/>
                    </a:cubicBezTo>
                    <a:cubicBezTo>
                      <a:pt x="5274" y="16410"/>
                      <a:pt x="5294" y="16414"/>
                      <a:pt x="5314" y="16418"/>
                    </a:cubicBezTo>
                    <a:cubicBezTo>
                      <a:pt x="5323" y="16419"/>
                      <a:pt x="5332" y="16421"/>
                      <a:pt x="5340" y="16422"/>
                    </a:cubicBezTo>
                    <a:cubicBezTo>
                      <a:pt x="5357" y="16425"/>
                      <a:pt x="5374" y="16428"/>
                      <a:pt x="5390" y="16430"/>
                    </a:cubicBezTo>
                    <a:cubicBezTo>
                      <a:pt x="5393" y="16431"/>
                      <a:pt x="5397" y="16431"/>
                      <a:pt x="5400" y="16432"/>
                    </a:cubicBezTo>
                    <a:cubicBezTo>
                      <a:pt x="5418" y="16434"/>
                      <a:pt x="5436" y="16437"/>
                      <a:pt x="5453" y="16439"/>
                    </a:cubicBezTo>
                    <a:lnTo>
                      <a:pt x="5915" y="16526"/>
                    </a:lnTo>
                    <a:lnTo>
                      <a:pt x="6553" y="16613"/>
                    </a:lnTo>
                    <a:lnTo>
                      <a:pt x="6762" y="16634"/>
                    </a:lnTo>
                    <a:lnTo>
                      <a:pt x="7476" y="16710"/>
                    </a:lnTo>
                    <a:lnTo>
                      <a:pt x="7885" y="16733"/>
                    </a:lnTo>
                    <a:lnTo>
                      <a:pt x="8546" y="16743"/>
                    </a:lnTo>
                    <a:lnTo>
                      <a:pt x="8554" y="16733"/>
                    </a:lnTo>
                    <a:lnTo>
                      <a:pt x="8557" y="16733"/>
                    </a:lnTo>
                    <a:lnTo>
                      <a:pt x="9387" y="16737"/>
                    </a:lnTo>
                    <a:lnTo>
                      <a:pt x="9547" y="16731"/>
                    </a:lnTo>
                    <a:lnTo>
                      <a:pt x="9944" y="16710"/>
                    </a:lnTo>
                    <a:lnTo>
                      <a:pt x="10747" y="16620"/>
                    </a:lnTo>
                    <a:lnTo>
                      <a:pt x="10774" y="16602"/>
                    </a:lnTo>
                    <a:lnTo>
                      <a:pt x="10778" y="16602"/>
                    </a:lnTo>
                    <a:lnTo>
                      <a:pt x="11443" y="16522"/>
                    </a:lnTo>
                    <a:lnTo>
                      <a:pt x="11433" y="16217"/>
                    </a:lnTo>
                    <a:lnTo>
                      <a:pt x="11432" y="16213"/>
                    </a:lnTo>
                    <a:lnTo>
                      <a:pt x="11472" y="16225"/>
                    </a:lnTo>
                    <a:lnTo>
                      <a:pt x="11502" y="16211"/>
                    </a:lnTo>
                    <a:lnTo>
                      <a:pt x="11536" y="16233"/>
                    </a:lnTo>
                    <a:lnTo>
                      <a:pt x="11540" y="16247"/>
                    </a:lnTo>
                    <a:lnTo>
                      <a:pt x="11560" y="16388"/>
                    </a:lnTo>
                    <a:lnTo>
                      <a:pt x="11576" y="16436"/>
                    </a:lnTo>
                    <a:lnTo>
                      <a:pt x="11603" y="16621"/>
                    </a:lnTo>
                    <a:lnTo>
                      <a:pt x="11600" y="16668"/>
                    </a:lnTo>
                    <a:lnTo>
                      <a:pt x="11604" y="16713"/>
                    </a:lnTo>
                    <a:lnTo>
                      <a:pt x="11649" y="16763"/>
                    </a:lnTo>
                    <a:lnTo>
                      <a:pt x="11685" y="16774"/>
                    </a:lnTo>
                    <a:lnTo>
                      <a:pt x="11698" y="16746"/>
                    </a:lnTo>
                    <a:lnTo>
                      <a:pt x="11735" y="16751"/>
                    </a:lnTo>
                    <a:lnTo>
                      <a:pt x="11749" y="16759"/>
                    </a:lnTo>
                    <a:lnTo>
                      <a:pt x="11762" y="16798"/>
                    </a:lnTo>
                    <a:lnTo>
                      <a:pt x="11888" y="16795"/>
                    </a:lnTo>
                    <a:lnTo>
                      <a:pt x="11903" y="16839"/>
                    </a:lnTo>
                    <a:lnTo>
                      <a:pt x="11902" y="16880"/>
                    </a:lnTo>
                    <a:lnTo>
                      <a:pt x="11914" y="16894"/>
                    </a:lnTo>
                    <a:lnTo>
                      <a:pt x="11999" y="16856"/>
                    </a:lnTo>
                    <a:lnTo>
                      <a:pt x="12015" y="16838"/>
                    </a:lnTo>
                    <a:lnTo>
                      <a:pt x="12016" y="16802"/>
                    </a:lnTo>
                    <a:lnTo>
                      <a:pt x="12072" y="16748"/>
                    </a:lnTo>
                    <a:lnTo>
                      <a:pt x="12112" y="16753"/>
                    </a:lnTo>
                    <a:lnTo>
                      <a:pt x="12178" y="16738"/>
                    </a:lnTo>
                    <a:lnTo>
                      <a:pt x="12182" y="16753"/>
                    </a:lnTo>
                    <a:lnTo>
                      <a:pt x="12254" y="16799"/>
                    </a:lnTo>
                    <a:lnTo>
                      <a:pt x="12284" y="16794"/>
                    </a:lnTo>
                    <a:lnTo>
                      <a:pt x="12291" y="16824"/>
                    </a:lnTo>
                    <a:lnTo>
                      <a:pt x="12267" y="16838"/>
                    </a:lnTo>
                    <a:lnTo>
                      <a:pt x="12268" y="16868"/>
                    </a:lnTo>
                    <a:lnTo>
                      <a:pt x="12277" y="16882"/>
                    </a:lnTo>
                    <a:lnTo>
                      <a:pt x="12335" y="16874"/>
                    </a:lnTo>
                    <a:lnTo>
                      <a:pt x="12350" y="16902"/>
                    </a:lnTo>
                    <a:lnTo>
                      <a:pt x="12349" y="16943"/>
                    </a:lnTo>
                    <a:lnTo>
                      <a:pt x="12390" y="17055"/>
                    </a:lnTo>
                    <a:lnTo>
                      <a:pt x="12420" y="17031"/>
                    </a:lnTo>
                    <a:lnTo>
                      <a:pt x="12407" y="16981"/>
                    </a:lnTo>
                    <a:lnTo>
                      <a:pt x="12413" y="16934"/>
                    </a:lnTo>
                    <a:lnTo>
                      <a:pt x="12488" y="16908"/>
                    </a:lnTo>
                    <a:lnTo>
                      <a:pt x="12503" y="16947"/>
                    </a:lnTo>
                    <a:lnTo>
                      <a:pt x="12511" y="16997"/>
                    </a:lnTo>
                    <a:lnTo>
                      <a:pt x="12560" y="17026"/>
                    </a:lnTo>
                    <a:lnTo>
                      <a:pt x="12605" y="17024"/>
                    </a:lnTo>
                    <a:lnTo>
                      <a:pt x="12618" y="17073"/>
                    </a:lnTo>
                    <a:lnTo>
                      <a:pt x="12613" y="17100"/>
                    </a:lnTo>
                    <a:lnTo>
                      <a:pt x="12658" y="17099"/>
                    </a:lnTo>
                    <a:lnTo>
                      <a:pt x="12660" y="17155"/>
                    </a:lnTo>
                    <a:lnTo>
                      <a:pt x="12695" y="17123"/>
                    </a:lnTo>
                    <a:lnTo>
                      <a:pt x="12715" y="17136"/>
                    </a:lnTo>
                    <a:lnTo>
                      <a:pt x="12726" y="17119"/>
                    </a:lnTo>
                    <a:lnTo>
                      <a:pt x="12767" y="17093"/>
                    </a:lnTo>
                    <a:lnTo>
                      <a:pt x="12805" y="17006"/>
                    </a:lnTo>
                    <a:lnTo>
                      <a:pt x="12829" y="16977"/>
                    </a:lnTo>
                    <a:lnTo>
                      <a:pt x="12879" y="16913"/>
                    </a:lnTo>
                    <a:lnTo>
                      <a:pt x="12892" y="16967"/>
                    </a:lnTo>
                    <a:lnTo>
                      <a:pt x="12913" y="16995"/>
                    </a:lnTo>
                    <a:lnTo>
                      <a:pt x="12912" y="17021"/>
                    </a:lnTo>
                    <a:lnTo>
                      <a:pt x="12930" y="17049"/>
                    </a:lnTo>
                    <a:lnTo>
                      <a:pt x="12984" y="17006"/>
                    </a:lnTo>
                    <a:lnTo>
                      <a:pt x="12985" y="17031"/>
                    </a:lnTo>
                    <a:lnTo>
                      <a:pt x="12990" y="17030"/>
                    </a:lnTo>
                    <a:lnTo>
                      <a:pt x="13122" y="16980"/>
                    </a:lnTo>
                    <a:lnTo>
                      <a:pt x="13164" y="16990"/>
                    </a:lnTo>
                    <a:lnTo>
                      <a:pt x="13181" y="17043"/>
                    </a:lnTo>
                    <a:lnTo>
                      <a:pt x="13200" y="17046"/>
                    </a:lnTo>
                    <a:lnTo>
                      <a:pt x="13213" y="17065"/>
                    </a:lnTo>
                    <a:lnTo>
                      <a:pt x="13224" y="17063"/>
                    </a:lnTo>
                    <a:lnTo>
                      <a:pt x="13239" y="17035"/>
                    </a:lnTo>
                    <a:lnTo>
                      <a:pt x="13258" y="17022"/>
                    </a:lnTo>
                    <a:lnTo>
                      <a:pt x="13320" y="17029"/>
                    </a:lnTo>
                    <a:lnTo>
                      <a:pt x="13329" y="17025"/>
                    </a:lnTo>
                    <a:lnTo>
                      <a:pt x="13351" y="17001"/>
                    </a:lnTo>
                    <a:lnTo>
                      <a:pt x="13356" y="16985"/>
                    </a:lnTo>
                    <a:lnTo>
                      <a:pt x="13356" y="16975"/>
                    </a:lnTo>
                    <a:lnTo>
                      <a:pt x="13364" y="16976"/>
                    </a:lnTo>
                    <a:lnTo>
                      <a:pt x="13367" y="16982"/>
                    </a:lnTo>
                    <a:lnTo>
                      <a:pt x="13367" y="16977"/>
                    </a:lnTo>
                    <a:lnTo>
                      <a:pt x="13367" y="16967"/>
                    </a:lnTo>
                    <a:lnTo>
                      <a:pt x="13367" y="16961"/>
                    </a:lnTo>
                    <a:lnTo>
                      <a:pt x="13367" y="16956"/>
                    </a:lnTo>
                    <a:lnTo>
                      <a:pt x="13369" y="16949"/>
                    </a:lnTo>
                    <a:lnTo>
                      <a:pt x="13370" y="16948"/>
                    </a:lnTo>
                    <a:lnTo>
                      <a:pt x="13379" y="16947"/>
                    </a:lnTo>
                    <a:lnTo>
                      <a:pt x="13383" y="16941"/>
                    </a:lnTo>
                    <a:lnTo>
                      <a:pt x="13385" y="16930"/>
                    </a:lnTo>
                    <a:lnTo>
                      <a:pt x="13384" y="16920"/>
                    </a:lnTo>
                    <a:lnTo>
                      <a:pt x="13387" y="16915"/>
                    </a:lnTo>
                    <a:lnTo>
                      <a:pt x="13389" y="16909"/>
                    </a:lnTo>
                    <a:lnTo>
                      <a:pt x="13391" y="16893"/>
                    </a:lnTo>
                    <a:lnTo>
                      <a:pt x="13394" y="16878"/>
                    </a:lnTo>
                    <a:lnTo>
                      <a:pt x="13393" y="16868"/>
                    </a:lnTo>
                    <a:lnTo>
                      <a:pt x="13387" y="16869"/>
                    </a:lnTo>
                    <a:lnTo>
                      <a:pt x="13384" y="16864"/>
                    </a:lnTo>
                    <a:lnTo>
                      <a:pt x="13384" y="16854"/>
                    </a:lnTo>
                    <a:lnTo>
                      <a:pt x="13387" y="16854"/>
                    </a:lnTo>
                    <a:lnTo>
                      <a:pt x="13390" y="16853"/>
                    </a:lnTo>
                    <a:lnTo>
                      <a:pt x="13390" y="16858"/>
                    </a:lnTo>
                    <a:lnTo>
                      <a:pt x="13395" y="16857"/>
                    </a:lnTo>
                    <a:lnTo>
                      <a:pt x="13400" y="16846"/>
                    </a:lnTo>
                    <a:lnTo>
                      <a:pt x="13400" y="16841"/>
                    </a:lnTo>
                    <a:lnTo>
                      <a:pt x="13400" y="16831"/>
                    </a:lnTo>
                    <a:lnTo>
                      <a:pt x="13397" y="16816"/>
                    </a:lnTo>
                    <a:lnTo>
                      <a:pt x="13396" y="16801"/>
                    </a:lnTo>
                    <a:lnTo>
                      <a:pt x="13393" y="16792"/>
                    </a:lnTo>
                    <a:lnTo>
                      <a:pt x="13395" y="16776"/>
                    </a:lnTo>
                    <a:lnTo>
                      <a:pt x="13397" y="16755"/>
                    </a:lnTo>
                    <a:lnTo>
                      <a:pt x="13402" y="16749"/>
                    </a:lnTo>
                    <a:lnTo>
                      <a:pt x="13407" y="16748"/>
                    </a:lnTo>
                    <a:lnTo>
                      <a:pt x="13410" y="16743"/>
                    </a:lnTo>
                    <a:lnTo>
                      <a:pt x="13412" y="16737"/>
                    </a:lnTo>
                    <a:lnTo>
                      <a:pt x="13409" y="16723"/>
                    </a:lnTo>
                    <a:lnTo>
                      <a:pt x="13409" y="16713"/>
                    </a:lnTo>
                    <a:lnTo>
                      <a:pt x="13406" y="16708"/>
                    </a:lnTo>
                    <a:lnTo>
                      <a:pt x="13397" y="16704"/>
                    </a:lnTo>
                    <a:lnTo>
                      <a:pt x="13392" y="16700"/>
                    </a:lnTo>
                    <a:lnTo>
                      <a:pt x="13388" y="16695"/>
                    </a:lnTo>
                    <a:lnTo>
                      <a:pt x="13388" y="16685"/>
                    </a:lnTo>
                    <a:lnTo>
                      <a:pt x="13398" y="16657"/>
                    </a:lnTo>
                    <a:lnTo>
                      <a:pt x="13407" y="16621"/>
                    </a:lnTo>
                    <a:lnTo>
                      <a:pt x="13415" y="16599"/>
                    </a:lnTo>
                    <a:lnTo>
                      <a:pt x="13425" y="16582"/>
                    </a:lnTo>
                    <a:lnTo>
                      <a:pt x="13431" y="16576"/>
                    </a:lnTo>
                    <a:lnTo>
                      <a:pt x="13442" y="16575"/>
                    </a:lnTo>
                    <a:lnTo>
                      <a:pt x="13458" y="16563"/>
                    </a:lnTo>
                    <a:lnTo>
                      <a:pt x="13471" y="16550"/>
                    </a:lnTo>
                    <a:lnTo>
                      <a:pt x="13474" y="16545"/>
                    </a:lnTo>
                    <a:lnTo>
                      <a:pt x="13476" y="16506"/>
                    </a:lnTo>
                    <a:lnTo>
                      <a:pt x="13484" y="16470"/>
                    </a:lnTo>
                    <a:lnTo>
                      <a:pt x="13487" y="16470"/>
                    </a:lnTo>
                    <a:lnTo>
                      <a:pt x="13489" y="16488"/>
                    </a:lnTo>
                    <a:lnTo>
                      <a:pt x="13495" y="16504"/>
                    </a:lnTo>
                    <a:lnTo>
                      <a:pt x="13501" y="16509"/>
                    </a:lnTo>
                    <a:lnTo>
                      <a:pt x="13508" y="16491"/>
                    </a:lnTo>
                    <a:lnTo>
                      <a:pt x="13524" y="16473"/>
                    </a:lnTo>
                    <a:lnTo>
                      <a:pt x="13530" y="16470"/>
                    </a:lnTo>
                    <a:lnTo>
                      <a:pt x="13522" y="16470"/>
                    </a:lnTo>
                    <a:lnTo>
                      <a:pt x="13511" y="16480"/>
                    </a:lnTo>
                    <a:lnTo>
                      <a:pt x="13511" y="16485"/>
                    </a:lnTo>
                    <a:lnTo>
                      <a:pt x="13525" y="16495"/>
                    </a:lnTo>
                    <a:lnTo>
                      <a:pt x="13526" y="16526"/>
                    </a:lnTo>
                    <a:lnTo>
                      <a:pt x="13522" y="16558"/>
                    </a:lnTo>
                    <a:lnTo>
                      <a:pt x="13519" y="16574"/>
                    </a:lnTo>
                    <a:lnTo>
                      <a:pt x="13520" y="16584"/>
                    </a:lnTo>
                    <a:lnTo>
                      <a:pt x="13521" y="16599"/>
                    </a:lnTo>
                    <a:lnTo>
                      <a:pt x="13516" y="16621"/>
                    </a:lnTo>
                    <a:lnTo>
                      <a:pt x="13514" y="16631"/>
                    </a:lnTo>
                    <a:lnTo>
                      <a:pt x="13515" y="16641"/>
                    </a:lnTo>
                    <a:lnTo>
                      <a:pt x="13518" y="16656"/>
                    </a:lnTo>
                    <a:lnTo>
                      <a:pt x="13518" y="16666"/>
                    </a:lnTo>
                    <a:lnTo>
                      <a:pt x="13515" y="16667"/>
                    </a:lnTo>
                    <a:lnTo>
                      <a:pt x="13513" y="16667"/>
                    </a:lnTo>
                    <a:lnTo>
                      <a:pt x="13510" y="16662"/>
                    </a:lnTo>
                    <a:lnTo>
                      <a:pt x="13507" y="16663"/>
                    </a:lnTo>
                    <a:lnTo>
                      <a:pt x="13504" y="16668"/>
                    </a:lnTo>
                    <a:lnTo>
                      <a:pt x="13502" y="16679"/>
                    </a:lnTo>
                    <a:lnTo>
                      <a:pt x="13500" y="16690"/>
                    </a:lnTo>
                    <a:lnTo>
                      <a:pt x="13498" y="16710"/>
                    </a:lnTo>
                    <a:lnTo>
                      <a:pt x="13496" y="16720"/>
                    </a:lnTo>
                    <a:lnTo>
                      <a:pt x="13496" y="16725"/>
                    </a:lnTo>
                    <a:lnTo>
                      <a:pt x="13501" y="16719"/>
                    </a:lnTo>
                    <a:lnTo>
                      <a:pt x="13504" y="16714"/>
                    </a:lnTo>
                    <a:lnTo>
                      <a:pt x="13506" y="16703"/>
                    </a:lnTo>
                    <a:lnTo>
                      <a:pt x="13512" y="16703"/>
                    </a:lnTo>
                    <a:lnTo>
                      <a:pt x="13522" y="16691"/>
                    </a:lnTo>
                    <a:lnTo>
                      <a:pt x="13536" y="16679"/>
                    </a:lnTo>
                    <a:lnTo>
                      <a:pt x="13544" y="16678"/>
                    </a:lnTo>
                    <a:lnTo>
                      <a:pt x="13552" y="16677"/>
                    </a:lnTo>
                    <a:lnTo>
                      <a:pt x="13555" y="16671"/>
                    </a:lnTo>
                    <a:lnTo>
                      <a:pt x="13560" y="16650"/>
                    </a:lnTo>
                    <a:lnTo>
                      <a:pt x="13566" y="16608"/>
                    </a:lnTo>
                    <a:lnTo>
                      <a:pt x="13567" y="16572"/>
                    </a:lnTo>
                    <a:lnTo>
                      <a:pt x="13567" y="16562"/>
                    </a:lnTo>
                    <a:lnTo>
                      <a:pt x="13566" y="16542"/>
                    </a:lnTo>
                    <a:lnTo>
                      <a:pt x="13566" y="16537"/>
                    </a:lnTo>
                    <a:lnTo>
                      <a:pt x="13577" y="16525"/>
                    </a:lnTo>
                    <a:lnTo>
                      <a:pt x="13576" y="16520"/>
                    </a:lnTo>
                    <a:lnTo>
                      <a:pt x="13578" y="16494"/>
                    </a:lnTo>
                    <a:lnTo>
                      <a:pt x="13577" y="16474"/>
                    </a:lnTo>
                    <a:lnTo>
                      <a:pt x="13574" y="16459"/>
                    </a:lnTo>
                    <a:lnTo>
                      <a:pt x="13573" y="16434"/>
                    </a:lnTo>
                    <a:lnTo>
                      <a:pt x="13575" y="16423"/>
                    </a:lnTo>
                    <a:lnTo>
                      <a:pt x="13583" y="16422"/>
                    </a:lnTo>
                    <a:lnTo>
                      <a:pt x="13593" y="16400"/>
                    </a:lnTo>
                    <a:lnTo>
                      <a:pt x="13596" y="16395"/>
                    </a:lnTo>
                    <a:lnTo>
                      <a:pt x="13595" y="16379"/>
                    </a:lnTo>
                    <a:lnTo>
                      <a:pt x="13594" y="16354"/>
                    </a:lnTo>
                    <a:lnTo>
                      <a:pt x="13594" y="16344"/>
                    </a:lnTo>
                    <a:lnTo>
                      <a:pt x="13596" y="16333"/>
                    </a:lnTo>
                    <a:lnTo>
                      <a:pt x="13593" y="16329"/>
                    </a:lnTo>
                    <a:lnTo>
                      <a:pt x="13590" y="16319"/>
                    </a:lnTo>
                    <a:lnTo>
                      <a:pt x="13586" y="16299"/>
                    </a:lnTo>
                    <a:lnTo>
                      <a:pt x="13588" y="16283"/>
                    </a:lnTo>
                    <a:lnTo>
                      <a:pt x="13595" y="16242"/>
                    </a:lnTo>
                    <a:lnTo>
                      <a:pt x="13600" y="16226"/>
                    </a:lnTo>
                    <a:lnTo>
                      <a:pt x="13602" y="16215"/>
                    </a:lnTo>
                    <a:lnTo>
                      <a:pt x="13608" y="16209"/>
                    </a:lnTo>
                    <a:lnTo>
                      <a:pt x="13621" y="16202"/>
                    </a:lnTo>
                    <a:lnTo>
                      <a:pt x="13630" y="16206"/>
                    </a:lnTo>
                    <a:lnTo>
                      <a:pt x="13641" y="16209"/>
                    </a:lnTo>
                    <a:lnTo>
                      <a:pt x="13647" y="16214"/>
                    </a:lnTo>
                    <a:lnTo>
                      <a:pt x="13656" y="16233"/>
                    </a:lnTo>
                    <a:lnTo>
                      <a:pt x="13663" y="16262"/>
                    </a:lnTo>
                    <a:lnTo>
                      <a:pt x="13669" y="16272"/>
                    </a:lnTo>
                    <a:lnTo>
                      <a:pt x="13669" y="16287"/>
                    </a:lnTo>
                    <a:lnTo>
                      <a:pt x="13668" y="16308"/>
                    </a:lnTo>
                    <a:lnTo>
                      <a:pt x="13664" y="16344"/>
                    </a:lnTo>
                    <a:lnTo>
                      <a:pt x="13661" y="16355"/>
                    </a:lnTo>
                    <a:lnTo>
                      <a:pt x="13653" y="16361"/>
                    </a:lnTo>
                    <a:lnTo>
                      <a:pt x="13643" y="16383"/>
                    </a:lnTo>
                    <a:lnTo>
                      <a:pt x="13641" y="16393"/>
                    </a:lnTo>
                    <a:lnTo>
                      <a:pt x="13636" y="16409"/>
                    </a:lnTo>
                    <a:lnTo>
                      <a:pt x="13633" y="16415"/>
                    </a:lnTo>
                    <a:lnTo>
                      <a:pt x="13628" y="16431"/>
                    </a:lnTo>
                    <a:lnTo>
                      <a:pt x="13621" y="16457"/>
                    </a:lnTo>
                    <a:lnTo>
                      <a:pt x="13613" y="16474"/>
                    </a:lnTo>
                    <a:lnTo>
                      <a:pt x="13611" y="16479"/>
                    </a:lnTo>
                    <a:lnTo>
                      <a:pt x="13605" y="16480"/>
                    </a:lnTo>
                    <a:lnTo>
                      <a:pt x="13603" y="16485"/>
                    </a:lnTo>
                    <a:lnTo>
                      <a:pt x="13598" y="16507"/>
                    </a:lnTo>
                    <a:lnTo>
                      <a:pt x="13599" y="16522"/>
                    </a:lnTo>
                    <a:lnTo>
                      <a:pt x="13599" y="16532"/>
                    </a:lnTo>
                    <a:lnTo>
                      <a:pt x="13602" y="16537"/>
                    </a:lnTo>
                    <a:lnTo>
                      <a:pt x="13603" y="16557"/>
                    </a:lnTo>
                    <a:lnTo>
                      <a:pt x="13607" y="16577"/>
                    </a:lnTo>
                    <a:lnTo>
                      <a:pt x="13610" y="16597"/>
                    </a:lnTo>
                    <a:lnTo>
                      <a:pt x="13613" y="16597"/>
                    </a:lnTo>
                    <a:lnTo>
                      <a:pt x="13621" y="16590"/>
                    </a:lnTo>
                    <a:lnTo>
                      <a:pt x="13621" y="16585"/>
                    </a:lnTo>
                    <a:lnTo>
                      <a:pt x="13624" y="16580"/>
                    </a:lnTo>
                    <a:lnTo>
                      <a:pt x="13623" y="16570"/>
                    </a:lnTo>
                    <a:lnTo>
                      <a:pt x="13625" y="16559"/>
                    </a:lnTo>
                    <a:lnTo>
                      <a:pt x="13625" y="16554"/>
                    </a:lnTo>
                    <a:lnTo>
                      <a:pt x="13630" y="16548"/>
                    </a:lnTo>
                    <a:lnTo>
                      <a:pt x="13630" y="16545"/>
                    </a:lnTo>
                    <a:cubicBezTo>
                      <a:pt x="13641" y="16552"/>
                      <a:pt x="13655" y="16560"/>
                      <a:pt x="13660" y="16562"/>
                    </a:cubicBezTo>
                    <a:cubicBezTo>
                      <a:pt x="13668" y="16564"/>
                      <a:pt x="13692" y="16556"/>
                      <a:pt x="13699" y="16555"/>
                    </a:cubicBezTo>
                    <a:cubicBezTo>
                      <a:pt x="13706" y="16554"/>
                      <a:pt x="13705" y="16515"/>
                      <a:pt x="13709" y="16482"/>
                    </a:cubicBezTo>
                    <a:cubicBezTo>
                      <a:pt x="13713" y="16455"/>
                      <a:pt x="13680" y="16457"/>
                      <a:pt x="13663" y="16460"/>
                    </a:cubicBezTo>
                    <a:lnTo>
                      <a:pt x="13665" y="16441"/>
                    </a:lnTo>
                    <a:lnTo>
                      <a:pt x="13668" y="16435"/>
                    </a:lnTo>
                    <a:lnTo>
                      <a:pt x="13670" y="16435"/>
                    </a:lnTo>
                    <a:lnTo>
                      <a:pt x="13673" y="16434"/>
                    </a:lnTo>
                    <a:lnTo>
                      <a:pt x="13673" y="16440"/>
                    </a:lnTo>
                    <a:lnTo>
                      <a:pt x="13676" y="16444"/>
                    </a:lnTo>
                    <a:lnTo>
                      <a:pt x="13679" y="16439"/>
                    </a:lnTo>
                    <a:lnTo>
                      <a:pt x="13682" y="16434"/>
                    </a:lnTo>
                    <a:lnTo>
                      <a:pt x="13681" y="16423"/>
                    </a:lnTo>
                    <a:lnTo>
                      <a:pt x="13669" y="16405"/>
                    </a:lnTo>
                    <a:lnTo>
                      <a:pt x="13669" y="16400"/>
                    </a:lnTo>
                    <a:lnTo>
                      <a:pt x="13662" y="16380"/>
                    </a:lnTo>
                    <a:lnTo>
                      <a:pt x="13665" y="16369"/>
                    </a:lnTo>
                    <a:lnTo>
                      <a:pt x="13668" y="16364"/>
                    </a:lnTo>
                    <a:lnTo>
                      <a:pt x="13673" y="16368"/>
                    </a:lnTo>
                    <a:lnTo>
                      <a:pt x="13679" y="16383"/>
                    </a:lnTo>
                    <a:lnTo>
                      <a:pt x="13683" y="16413"/>
                    </a:lnTo>
                    <a:lnTo>
                      <a:pt x="13686" y="16412"/>
                    </a:lnTo>
                    <a:lnTo>
                      <a:pt x="13689" y="16407"/>
                    </a:lnTo>
                    <a:lnTo>
                      <a:pt x="13696" y="16385"/>
                    </a:lnTo>
                    <a:lnTo>
                      <a:pt x="13699" y="16360"/>
                    </a:lnTo>
                    <a:lnTo>
                      <a:pt x="13704" y="16339"/>
                    </a:lnTo>
                    <a:lnTo>
                      <a:pt x="13707" y="16339"/>
                    </a:lnTo>
                    <a:lnTo>
                      <a:pt x="13707" y="16369"/>
                    </a:lnTo>
                    <a:lnTo>
                      <a:pt x="13700" y="16400"/>
                    </a:lnTo>
                    <a:lnTo>
                      <a:pt x="13700" y="16411"/>
                    </a:lnTo>
                    <a:lnTo>
                      <a:pt x="13706" y="16412"/>
                    </a:lnTo>
                    <a:lnTo>
                      <a:pt x="13711" y="16407"/>
                    </a:lnTo>
                    <a:lnTo>
                      <a:pt x="13714" y="16408"/>
                    </a:lnTo>
                    <a:lnTo>
                      <a:pt x="13716" y="16398"/>
                    </a:lnTo>
                    <a:lnTo>
                      <a:pt x="13715" y="16383"/>
                    </a:lnTo>
                    <a:lnTo>
                      <a:pt x="13723" y="16356"/>
                    </a:lnTo>
                    <a:lnTo>
                      <a:pt x="13733" y="16334"/>
                    </a:lnTo>
                    <a:lnTo>
                      <a:pt x="13735" y="16323"/>
                    </a:lnTo>
                    <a:lnTo>
                      <a:pt x="13735" y="16308"/>
                    </a:lnTo>
                    <a:lnTo>
                      <a:pt x="13734" y="16293"/>
                    </a:lnTo>
                    <a:lnTo>
                      <a:pt x="13730" y="16253"/>
                    </a:lnTo>
                    <a:lnTo>
                      <a:pt x="13728" y="16228"/>
                    </a:lnTo>
                    <a:lnTo>
                      <a:pt x="13725" y="16223"/>
                    </a:lnTo>
                    <a:lnTo>
                      <a:pt x="13705" y="16200"/>
                    </a:lnTo>
                    <a:lnTo>
                      <a:pt x="13699" y="16196"/>
                    </a:lnTo>
                    <a:lnTo>
                      <a:pt x="13693" y="16191"/>
                    </a:lnTo>
                    <a:lnTo>
                      <a:pt x="13682" y="16183"/>
                    </a:lnTo>
                    <a:lnTo>
                      <a:pt x="13682" y="16178"/>
                    </a:lnTo>
                    <a:lnTo>
                      <a:pt x="13678" y="16174"/>
                    </a:lnTo>
                    <a:lnTo>
                      <a:pt x="13683" y="16152"/>
                    </a:lnTo>
                    <a:lnTo>
                      <a:pt x="13683" y="16137"/>
                    </a:lnTo>
                    <a:lnTo>
                      <a:pt x="13679" y="16118"/>
                    </a:lnTo>
                    <a:lnTo>
                      <a:pt x="13676" y="16118"/>
                    </a:lnTo>
                    <a:lnTo>
                      <a:pt x="13670" y="16098"/>
                    </a:lnTo>
                    <a:lnTo>
                      <a:pt x="13663" y="16079"/>
                    </a:lnTo>
                    <a:lnTo>
                      <a:pt x="13663" y="16074"/>
                    </a:lnTo>
                    <a:lnTo>
                      <a:pt x="13666" y="16068"/>
                    </a:lnTo>
                    <a:lnTo>
                      <a:pt x="13669" y="16068"/>
                    </a:lnTo>
                    <a:lnTo>
                      <a:pt x="13672" y="16077"/>
                    </a:lnTo>
                    <a:lnTo>
                      <a:pt x="13675" y="16087"/>
                    </a:lnTo>
                    <a:lnTo>
                      <a:pt x="13678" y="16092"/>
                    </a:lnTo>
                    <a:lnTo>
                      <a:pt x="13683" y="16081"/>
                    </a:lnTo>
                    <a:lnTo>
                      <a:pt x="13686" y="16080"/>
                    </a:lnTo>
                    <a:lnTo>
                      <a:pt x="13688" y="16080"/>
                    </a:lnTo>
                    <a:lnTo>
                      <a:pt x="13695" y="16090"/>
                    </a:lnTo>
                    <a:lnTo>
                      <a:pt x="13697" y="16089"/>
                    </a:lnTo>
                    <a:lnTo>
                      <a:pt x="13700" y="16083"/>
                    </a:lnTo>
                    <a:lnTo>
                      <a:pt x="13705" y="16062"/>
                    </a:lnTo>
                    <a:lnTo>
                      <a:pt x="13710" y="16057"/>
                    </a:lnTo>
                    <a:lnTo>
                      <a:pt x="13721" y="16050"/>
                    </a:lnTo>
                    <a:lnTo>
                      <a:pt x="13729" y="16049"/>
                    </a:lnTo>
                    <a:lnTo>
                      <a:pt x="13738" y="16048"/>
                    </a:lnTo>
                    <a:lnTo>
                      <a:pt x="13743" y="16052"/>
                    </a:lnTo>
                    <a:lnTo>
                      <a:pt x="13744" y="16057"/>
                    </a:lnTo>
                    <a:lnTo>
                      <a:pt x="13747" y="16067"/>
                    </a:lnTo>
                    <a:lnTo>
                      <a:pt x="13749" y="16071"/>
                    </a:lnTo>
                    <a:lnTo>
                      <a:pt x="13758" y="16075"/>
                    </a:lnTo>
                    <a:lnTo>
                      <a:pt x="13772" y="16078"/>
                    </a:lnTo>
                    <a:lnTo>
                      <a:pt x="13775" y="16078"/>
                    </a:lnTo>
                    <a:lnTo>
                      <a:pt x="13781" y="16072"/>
                    </a:lnTo>
                    <a:lnTo>
                      <a:pt x="13786" y="16077"/>
                    </a:lnTo>
                    <a:lnTo>
                      <a:pt x="13789" y="16081"/>
                    </a:lnTo>
                    <a:lnTo>
                      <a:pt x="13798" y="16081"/>
                    </a:lnTo>
                    <a:lnTo>
                      <a:pt x="13804" y="16076"/>
                    </a:lnTo>
                    <a:lnTo>
                      <a:pt x="13807" y="16076"/>
                    </a:lnTo>
                    <a:lnTo>
                      <a:pt x="13814" y="16078"/>
                    </a:lnTo>
                    <a:lnTo>
                      <a:pt x="13834" y="16085"/>
                    </a:lnTo>
                    <a:lnTo>
                      <a:pt x="13851" y="16090"/>
                    </a:lnTo>
                    <a:lnTo>
                      <a:pt x="13857" y="16096"/>
                    </a:lnTo>
                    <a:lnTo>
                      <a:pt x="13863" y="16101"/>
                    </a:lnTo>
                    <a:lnTo>
                      <a:pt x="13865" y="16091"/>
                    </a:lnTo>
                    <a:lnTo>
                      <a:pt x="13868" y="16076"/>
                    </a:lnTo>
                    <a:lnTo>
                      <a:pt x="13871" y="16076"/>
                    </a:lnTo>
                    <a:lnTo>
                      <a:pt x="13880" y="16089"/>
                    </a:lnTo>
                    <a:lnTo>
                      <a:pt x="13891" y="16095"/>
                    </a:lnTo>
                    <a:lnTo>
                      <a:pt x="13893" y="16098"/>
                    </a:lnTo>
                    <a:lnTo>
                      <a:pt x="13899" y="16104"/>
                    </a:lnTo>
                    <a:lnTo>
                      <a:pt x="13902" y="16120"/>
                    </a:lnTo>
                    <a:lnTo>
                      <a:pt x="13906" y="16125"/>
                    </a:lnTo>
                    <a:lnTo>
                      <a:pt x="13911" y="16125"/>
                    </a:lnTo>
                    <a:lnTo>
                      <a:pt x="13922" y="16118"/>
                    </a:lnTo>
                    <a:lnTo>
                      <a:pt x="13939" y="16115"/>
                    </a:lnTo>
                    <a:lnTo>
                      <a:pt x="13942" y="16120"/>
                    </a:lnTo>
                    <a:lnTo>
                      <a:pt x="13945" y="16125"/>
                    </a:lnTo>
                    <a:lnTo>
                      <a:pt x="13948" y="16135"/>
                    </a:lnTo>
                    <a:lnTo>
                      <a:pt x="13956" y="16168"/>
                    </a:lnTo>
                    <a:lnTo>
                      <a:pt x="13965" y="16207"/>
                    </a:lnTo>
                    <a:lnTo>
                      <a:pt x="13968" y="16207"/>
                    </a:lnTo>
                    <a:lnTo>
                      <a:pt x="13973" y="16176"/>
                    </a:lnTo>
                    <a:lnTo>
                      <a:pt x="13979" y="16161"/>
                    </a:lnTo>
                    <a:lnTo>
                      <a:pt x="13985" y="16158"/>
                    </a:lnTo>
                    <a:lnTo>
                      <a:pt x="13988" y="16158"/>
                    </a:lnTo>
                    <a:lnTo>
                      <a:pt x="13988" y="16166"/>
                    </a:lnTo>
                    <a:lnTo>
                      <a:pt x="13994" y="16170"/>
                    </a:lnTo>
                    <a:lnTo>
                      <a:pt x="14000" y="16174"/>
                    </a:lnTo>
                    <a:lnTo>
                      <a:pt x="14003" y="16173"/>
                    </a:lnTo>
                    <a:lnTo>
                      <a:pt x="14013" y="16166"/>
                    </a:lnTo>
                    <a:lnTo>
                      <a:pt x="14018" y="16160"/>
                    </a:lnTo>
                    <a:lnTo>
                      <a:pt x="14014" y="16159"/>
                    </a:lnTo>
                    <a:lnTo>
                      <a:pt x="14014" y="16154"/>
                    </a:lnTo>
                    <a:lnTo>
                      <a:pt x="14024" y="16149"/>
                    </a:lnTo>
                    <a:lnTo>
                      <a:pt x="14026" y="16144"/>
                    </a:lnTo>
                    <a:lnTo>
                      <a:pt x="14030" y="16143"/>
                    </a:lnTo>
                    <a:lnTo>
                      <a:pt x="14037" y="16148"/>
                    </a:lnTo>
                    <a:lnTo>
                      <a:pt x="14046" y="16152"/>
                    </a:lnTo>
                    <a:lnTo>
                      <a:pt x="14051" y="16145"/>
                    </a:lnTo>
                    <a:lnTo>
                      <a:pt x="14065" y="16128"/>
                    </a:lnTo>
                    <a:lnTo>
                      <a:pt x="14076" y="16122"/>
                    </a:lnTo>
                    <a:lnTo>
                      <a:pt x="14078" y="16121"/>
                    </a:lnTo>
                    <a:lnTo>
                      <a:pt x="14081" y="16121"/>
                    </a:lnTo>
                    <a:lnTo>
                      <a:pt x="14084" y="16120"/>
                    </a:lnTo>
                    <a:lnTo>
                      <a:pt x="14084" y="16115"/>
                    </a:lnTo>
                    <a:lnTo>
                      <a:pt x="14081" y="16106"/>
                    </a:lnTo>
                    <a:lnTo>
                      <a:pt x="14083" y="16091"/>
                    </a:lnTo>
                    <a:lnTo>
                      <a:pt x="14088" y="16076"/>
                    </a:lnTo>
                    <a:lnTo>
                      <a:pt x="14091" y="16076"/>
                    </a:lnTo>
                    <a:lnTo>
                      <a:pt x="14094" y="16084"/>
                    </a:lnTo>
                    <a:lnTo>
                      <a:pt x="14094" y="16094"/>
                    </a:lnTo>
                    <a:lnTo>
                      <a:pt x="14092" y="16102"/>
                    </a:lnTo>
                    <a:lnTo>
                      <a:pt x="14092" y="16108"/>
                    </a:lnTo>
                    <a:lnTo>
                      <a:pt x="14092" y="16113"/>
                    </a:lnTo>
                    <a:lnTo>
                      <a:pt x="14098" y="16118"/>
                    </a:lnTo>
                    <a:lnTo>
                      <a:pt x="14104" y="16128"/>
                    </a:lnTo>
                    <a:lnTo>
                      <a:pt x="14121" y="16136"/>
                    </a:lnTo>
                    <a:lnTo>
                      <a:pt x="14135" y="16133"/>
                    </a:lnTo>
                    <a:lnTo>
                      <a:pt x="14138" y="16133"/>
                    </a:lnTo>
                    <a:lnTo>
                      <a:pt x="14150" y="16106"/>
                    </a:lnTo>
                    <a:lnTo>
                      <a:pt x="14161" y="16089"/>
                    </a:lnTo>
                    <a:lnTo>
                      <a:pt x="14174" y="16071"/>
                    </a:lnTo>
                    <a:lnTo>
                      <a:pt x="14179" y="16066"/>
                    </a:lnTo>
                    <a:lnTo>
                      <a:pt x="14185" y="16075"/>
                    </a:lnTo>
                    <a:lnTo>
                      <a:pt x="14196" y="16073"/>
                    </a:lnTo>
                    <a:lnTo>
                      <a:pt x="14202" y="16077"/>
                    </a:lnTo>
                    <a:lnTo>
                      <a:pt x="14205" y="16083"/>
                    </a:lnTo>
                    <a:lnTo>
                      <a:pt x="14206" y="16098"/>
                    </a:lnTo>
                    <a:lnTo>
                      <a:pt x="14207" y="16118"/>
                    </a:lnTo>
                    <a:lnTo>
                      <a:pt x="14210" y="16122"/>
                    </a:lnTo>
                    <a:lnTo>
                      <a:pt x="14213" y="16127"/>
                    </a:lnTo>
                    <a:lnTo>
                      <a:pt x="14224" y="16126"/>
                    </a:lnTo>
                    <a:lnTo>
                      <a:pt x="14235" y="16124"/>
                    </a:lnTo>
                    <a:lnTo>
                      <a:pt x="14238" y="16119"/>
                    </a:lnTo>
                    <a:lnTo>
                      <a:pt x="14237" y="16114"/>
                    </a:lnTo>
                    <a:lnTo>
                      <a:pt x="14237" y="16103"/>
                    </a:lnTo>
                    <a:lnTo>
                      <a:pt x="14244" y="16087"/>
                    </a:lnTo>
                    <a:lnTo>
                      <a:pt x="14253" y="16080"/>
                    </a:lnTo>
                    <a:lnTo>
                      <a:pt x="14255" y="16075"/>
                    </a:lnTo>
                    <a:lnTo>
                      <a:pt x="14263" y="16074"/>
                    </a:lnTo>
                    <a:lnTo>
                      <a:pt x="14266" y="16074"/>
                    </a:lnTo>
                    <a:lnTo>
                      <a:pt x="14272" y="16083"/>
                    </a:lnTo>
                    <a:lnTo>
                      <a:pt x="14278" y="16087"/>
                    </a:lnTo>
                    <a:lnTo>
                      <a:pt x="14281" y="16092"/>
                    </a:lnTo>
                    <a:lnTo>
                      <a:pt x="14284" y="16097"/>
                    </a:lnTo>
                    <a:lnTo>
                      <a:pt x="14287" y="16107"/>
                    </a:lnTo>
                    <a:lnTo>
                      <a:pt x="14282" y="16112"/>
                    </a:lnTo>
                    <a:lnTo>
                      <a:pt x="14282" y="16117"/>
                    </a:lnTo>
                    <a:lnTo>
                      <a:pt x="14283" y="16127"/>
                    </a:lnTo>
                    <a:lnTo>
                      <a:pt x="14288" y="16137"/>
                    </a:lnTo>
                    <a:lnTo>
                      <a:pt x="14292" y="16146"/>
                    </a:lnTo>
                    <a:lnTo>
                      <a:pt x="14298" y="16180"/>
                    </a:lnTo>
                    <a:lnTo>
                      <a:pt x="14301" y="16207"/>
                    </a:lnTo>
                    <a:lnTo>
                      <a:pt x="14304" y="16207"/>
                    </a:lnTo>
                    <a:lnTo>
                      <a:pt x="14309" y="16188"/>
                    </a:lnTo>
                    <a:lnTo>
                      <a:pt x="14313" y="16183"/>
                    </a:lnTo>
                    <a:lnTo>
                      <a:pt x="14313" y="16184"/>
                    </a:lnTo>
                    <a:lnTo>
                      <a:pt x="14310" y="16192"/>
                    </a:lnTo>
                    <a:lnTo>
                      <a:pt x="14316" y="16195"/>
                    </a:lnTo>
                    <a:lnTo>
                      <a:pt x="14325" y="16198"/>
                    </a:lnTo>
                    <a:lnTo>
                      <a:pt x="14328" y="16203"/>
                    </a:lnTo>
                    <a:lnTo>
                      <a:pt x="14328" y="16208"/>
                    </a:lnTo>
                    <a:lnTo>
                      <a:pt x="14326" y="16218"/>
                    </a:lnTo>
                    <a:lnTo>
                      <a:pt x="14334" y="16222"/>
                    </a:lnTo>
                    <a:lnTo>
                      <a:pt x="14337" y="16227"/>
                    </a:lnTo>
                    <a:lnTo>
                      <a:pt x="14337" y="16232"/>
                    </a:lnTo>
                    <a:lnTo>
                      <a:pt x="14338" y="16252"/>
                    </a:lnTo>
                    <a:lnTo>
                      <a:pt x="14345" y="16272"/>
                    </a:lnTo>
                    <a:lnTo>
                      <a:pt x="14355" y="16311"/>
                    </a:lnTo>
                    <a:lnTo>
                      <a:pt x="14365" y="16355"/>
                    </a:lnTo>
                    <a:lnTo>
                      <a:pt x="14365" y="16366"/>
                    </a:lnTo>
                    <a:lnTo>
                      <a:pt x="14371" y="16369"/>
                    </a:lnTo>
                    <a:lnTo>
                      <a:pt x="14378" y="16384"/>
                    </a:lnTo>
                    <a:lnTo>
                      <a:pt x="14378" y="16400"/>
                    </a:lnTo>
                    <a:lnTo>
                      <a:pt x="14387" y="16418"/>
                    </a:lnTo>
                    <a:lnTo>
                      <a:pt x="14393" y="16433"/>
                    </a:lnTo>
                    <a:lnTo>
                      <a:pt x="14403" y="16452"/>
                    </a:lnTo>
                    <a:lnTo>
                      <a:pt x="14409" y="16471"/>
                    </a:lnTo>
                    <a:lnTo>
                      <a:pt x="14410" y="16482"/>
                    </a:lnTo>
                    <a:lnTo>
                      <a:pt x="14407" y="16487"/>
                    </a:lnTo>
                    <a:lnTo>
                      <a:pt x="14407" y="16497"/>
                    </a:lnTo>
                    <a:lnTo>
                      <a:pt x="14411" y="16502"/>
                    </a:lnTo>
                    <a:lnTo>
                      <a:pt x="14419" y="16515"/>
                    </a:lnTo>
                    <a:lnTo>
                      <a:pt x="14422" y="16521"/>
                    </a:lnTo>
                    <a:lnTo>
                      <a:pt x="14423" y="16541"/>
                    </a:lnTo>
                    <a:lnTo>
                      <a:pt x="14433" y="16565"/>
                    </a:lnTo>
                    <a:lnTo>
                      <a:pt x="14439" y="16575"/>
                    </a:lnTo>
                    <a:lnTo>
                      <a:pt x="14447" y="16583"/>
                    </a:lnTo>
                    <a:lnTo>
                      <a:pt x="14453" y="16588"/>
                    </a:lnTo>
                    <a:lnTo>
                      <a:pt x="14454" y="16597"/>
                    </a:lnTo>
                    <a:lnTo>
                      <a:pt x="14446" y="16607"/>
                    </a:lnTo>
                    <a:lnTo>
                      <a:pt x="14446" y="16611"/>
                    </a:lnTo>
                    <a:lnTo>
                      <a:pt x="14452" y="16617"/>
                    </a:lnTo>
                    <a:lnTo>
                      <a:pt x="14453" y="16623"/>
                    </a:lnTo>
                    <a:lnTo>
                      <a:pt x="14459" y="16628"/>
                    </a:lnTo>
                    <a:lnTo>
                      <a:pt x="14474" y="16631"/>
                    </a:lnTo>
                    <a:lnTo>
                      <a:pt x="14492" y="16649"/>
                    </a:lnTo>
                    <a:lnTo>
                      <a:pt x="14501" y="16657"/>
                    </a:lnTo>
                    <a:lnTo>
                      <a:pt x="14510" y="16677"/>
                    </a:lnTo>
                    <a:lnTo>
                      <a:pt x="14522" y="16696"/>
                    </a:lnTo>
                    <a:lnTo>
                      <a:pt x="14545" y="16707"/>
                    </a:lnTo>
                    <a:lnTo>
                      <a:pt x="14565" y="16725"/>
                    </a:lnTo>
                    <a:lnTo>
                      <a:pt x="14582" y="16722"/>
                    </a:lnTo>
                    <a:lnTo>
                      <a:pt x="14601" y="16714"/>
                    </a:lnTo>
                    <a:lnTo>
                      <a:pt x="14612" y="16713"/>
                    </a:lnTo>
                    <a:lnTo>
                      <a:pt x="14629" y="16711"/>
                    </a:lnTo>
                    <a:lnTo>
                      <a:pt x="14648" y="16708"/>
                    </a:lnTo>
                    <a:lnTo>
                      <a:pt x="14670" y="16700"/>
                    </a:lnTo>
                    <a:lnTo>
                      <a:pt x="14673" y="16699"/>
                    </a:lnTo>
                    <a:lnTo>
                      <a:pt x="14678" y="16693"/>
                    </a:lnTo>
                    <a:lnTo>
                      <a:pt x="14686" y="16677"/>
                    </a:lnTo>
                    <a:lnTo>
                      <a:pt x="14699" y="16660"/>
                    </a:lnTo>
                    <a:lnTo>
                      <a:pt x="14705" y="16658"/>
                    </a:lnTo>
                    <a:lnTo>
                      <a:pt x="14735" y="16650"/>
                    </a:lnTo>
                    <a:lnTo>
                      <a:pt x="14770" y="16629"/>
                    </a:lnTo>
                    <a:lnTo>
                      <a:pt x="14784" y="16621"/>
                    </a:lnTo>
                    <a:lnTo>
                      <a:pt x="14789" y="16616"/>
                    </a:lnTo>
                    <a:lnTo>
                      <a:pt x="14800" y="16607"/>
                    </a:lnTo>
                    <a:lnTo>
                      <a:pt x="14817" y="16602"/>
                    </a:lnTo>
                    <a:lnTo>
                      <a:pt x="14820" y="16602"/>
                    </a:lnTo>
                    <a:lnTo>
                      <a:pt x="14826" y="16613"/>
                    </a:lnTo>
                    <a:lnTo>
                      <a:pt x="14831" y="16614"/>
                    </a:lnTo>
                    <a:lnTo>
                      <a:pt x="14834" y="16614"/>
                    </a:lnTo>
                    <a:lnTo>
                      <a:pt x="14836" y="16604"/>
                    </a:lnTo>
                    <a:lnTo>
                      <a:pt x="14842" y="16603"/>
                    </a:lnTo>
                    <a:lnTo>
                      <a:pt x="14850" y="16607"/>
                    </a:lnTo>
                    <a:lnTo>
                      <a:pt x="14857" y="16616"/>
                    </a:lnTo>
                    <a:lnTo>
                      <a:pt x="14860" y="16637"/>
                    </a:lnTo>
                    <a:lnTo>
                      <a:pt x="14858" y="16652"/>
                    </a:lnTo>
                    <a:lnTo>
                      <a:pt x="14853" y="16663"/>
                    </a:lnTo>
                    <a:lnTo>
                      <a:pt x="14843" y="16690"/>
                    </a:lnTo>
                    <a:lnTo>
                      <a:pt x="14835" y="16712"/>
                    </a:lnTo>
                    <a:lnTo>
                      <a:pt x="14833" y="16722"/>
                    </a:lnTo>
                    <a:lnTo>
                      <a:pt x="14836" y="16727"/>
                    </a:lnTo>
                    <a:lnTo>
                      <a:pt x="14839" y="16731"/>
                    </a:lnTo>
                    <a:lnTo>
                      <a:pt x="14845" y="16736"/>
                    </a:lnTo>
                    <a:lnTo>
                      <a:pt x="14851" y="16745"/>
                    </a:lnTo>
                    <a:lnTo>
                      <a:pt x="14854" y="16750"/>
                    </a:lnTo>
                    <a:lnTo>
                      <a:pt x="14854" y="16755"/>
                    </a:lnTo>
                    <a:lnTo>
                      <a:pt x="14849" y="16771"/>
                    </a:lnTo>
                    <a:lnTo>
                      <a:pt x="14847" y="16791"/>
                    </a:lnTo>
                    <a:lnTo>
                      <a:pt x="14842" y="16807"/>
                    </a:lnTo>
                    <a:lnTo>
                      <a:pt x="14840" y="16813"/>
                    </a:lnTo>
                    <a:lnTo>
                      <a:pt x="14831" y="16809"/>
                    </a:lnTo>
                    <a:lnTo>
                      <a:pt x="14828" y="16814"/>
                    </a:lnTo>
                    <a:lnTo>
                      <a:pt x="14826" y="16825"/>
                    </a:lnTo>
                    <a:lnTo>
                      <a:pt x="14824" y="16836"/>
                    </a:lnTo>
                    <a:lnTo>
                      <a:pt x="14827" y="16840"/>
                    </a:lnTo>
                    <a:lnTo>
                      <a:pt x="14820" y="16849"/>
                    </a:lnTo>
                    <a:lnTo>
                      <a:pt x="14806" y="16854"/>
                    </a:lnTo>
                    <a:lnTo>
                      <a:pt x="14806" y="16859"/>
                    </a:lnTo>
                    <a:lnTo>
                      <a:pt x="14817" y="16885"/>
                    </a:lnTo>
                    <a:lnTo>
                      <a:pt x="14823" y="16916"/>
                    </a:lnTo>
                    <a:lnTo>
                      <a:pt x="14827" y="16926"/>
                    </a:lnTo>
                    <a:lnTo>
                      <a:pt x="14832" y="16931"/>
                    </a:lnTo>
                    <a:lnTo>
                      <a:pt x="14847" y="16944"/>
                    </a:lnTo>
                    <a:lnTo>
                      <a:pt x="14854" y="16953"/>
                    </a:lnTo>
                    <a:lnTo>
                      <a:pt x="14857" y="16963"/>
                    </a:lnTo>
                    <a:lnTo>
                      <a:pt x="14861" y="16978"/>
                    </a:lnTo>
                    <a:lnTo>
                      <a:pt x="14864" y="16983"/>
                    </a:lnTo>
                    <a:lnTo>
                      <a:pt x="14872" y="16987"/>
                    </a:lnTo>
                    <a:lnTo>
                      <a:pt x="14883" y="16985"/>
                    </a:lnTo>
                    <a:lnTo>
                      <a:pt x="14898" y="16999"/>
                    </a:lnTo>
                    <a:lnTo>
                      <a:pt x="14909" y="17007"/>
                    </a:lnTo>
                    <a:lnTo>
                      <a:pt x="14918" y="17016"/>
                    </a:lnTo>
                    <a:lnTo>
                      <a:pt x="14924" y="17025"/>
                    </a:lnTo>
                    <a:lnTo>
                      <a:pt x="14933" y="17039"/>
                    </a:lnTo>
                    <a:lnTo>
                      <a:pt x="14945" y="17047"/>
                    </a:lnTo>
                    <a:lnTo>
                      <a:pt x="14951" y="17062"/>
                    </a:lnTo>
                    <a:lnTo>
                      <a:pt x="14957" y="17082"/>
                    </a:lnTo>
                    <a:lnTo>
                      <a:pt x="14963" y="17086"/>
                    </a:lnTo>
                    <a:lnTo>
                      <a:pt x="14969" y="17091"/>
                    </a:lnTo>
                    <a:lnTo>
                      <a:pt x="14983" y="17104"/>
                    </a:lnTo>
                    <a:lnTo>
                      <a:pt x="14993" y="17117"/>
                    </a:lnTo>
                    <a:lnTo>
                      <a:pt x="14996" y="17137"/>
                    </a:lnTo>
                    <a:lnTo>
                      <a:pt x="14999" y="17152"/>
                    </a:lnTo>
                    <a:lnTo>
                      <a:pt x="14997" y="17163"/>
                    </a:lnTo>
                    <a:lnTo>
                      <a:pt x="14992" y="17173"/>
                    </a:lnTo>
                    <a:lnTo>
                      <a:pt x="14985" y="17195"/>
                    </a:lnTo>
                    <a:lnTo>
                      <a:pt x="14973" y="17243"/>
                    </a:lnTo>
                    <a:lnTo>
                      <a:pt x="14966" y="17280"/>
                    </a:lnTo>
                    <a:lnTo>
                      <a:pt x="14964" y="17295"/>
                    </a:lnTo>
                    <a:lnTo>
                      <a:pt x="14967" y="17300"/>
                    </a:lnTo>
                    <a:lnTo>
                      <a:pt x="14976" y="17314"/>
                    </a:lnTo>
                    <a:lnTo>
                      <a:pt x="14976" y="17319"/>
                    </a:lnTo>
                    <a:lnTo>
                      <a:pt x="14974" y="17340"/>
                    </a:lnTo>
                    <a:lnTo>
                      <a:pt x="14962" y="17377"/>
                    </a:lnTo>
                    <a:lnTo>
                      <a:pt x="14960" y="17408"/>
                    </a:lnTo>
                    <a:lnTo>
                      <a:pt x="14965" y="17443"/>
                    </a:lnTo>
                    <a:lnTo>
                      <a:pt x="14973" y="17452"/>
                    </a:lnTo>
                    <a:lnTo>
                      <a:pt x="14982" y="17456"/>
                    </a:lnTo>
                    <a:lnTo>
                      <a:pt x="14987" y="17450"/>
                    </a:lnTo>
                    <a:lnTo>
                      <a:pt x="14992" y="17444"/>
                    </a:lnTo>
                    <a:lnTo>
                      <a:pt x="15001" y="17443"/>
                    </a:lnTo>
                    <a:lnTo>
                      <a:pt x="15007" y="17452"/>
                    </a:lnTo>
                    <a:lnTo>
                      <a:pt x="15011" y="17472"/>
                    </a:lnTo>
                    <a:lnTo>
                      <a:pt x="15020" y="17491"/>
                    </a:lnTo>
                    <a:lnTo>
                      <a:pt x="15026" y="17496"/>
                    </a:lnTo>
                    <a:lnTo>
                      <a:pt x="15028" y="17500"/>
                    </a:lnTo>
                    <a:lnTo>
                      <a:pt x="15034" y="17494"/>
                    </a:lnTo>
                    <a:lnTo>
                      <a:pt x="15034" y="17489"/>
                    </a:lnTo>
                    <a:lnTo>
                      <a:pt x="15033" y="17479"/>
                    </a:lnTo>
                    <a:lnTo>
                      <a:pt x="15027" y="17470"/>
                    </a:lnTo>
                    <a:lnTo>
                      <a:pt x="15030" y="17459"/>
                    </a:lnTo>
                    <a:lnTo>
                      <a:pt x="15035" y="17453"/>
                    </a:lnTo>
                    <a:lnTo>
                      <a:pt x="15038" y="17453"/>
                    </a:lnTo>
                    <a:lnTo>
                      <a:pt x="15046" y="17457"/>
                    </a:lnTo>
                    <a:lnTo>
                      <a:pt x="15052" y="17456"/>
                    </a:lnTo>
                    <a:lnTo>
                      <a:pt x="15062" y="17444"/>
                    </a:lnTo>
                    <a:lnTo>
                      <a:pt x="15073" y="17442"/>
                    </a:lnTo>
                    <a:lnTo>
                      <a:pt x="15082" y="17441"/>
                    </a:lnTo>
                    <a:lnTo>
                      <a:pt x="15096" y="17454"/>
                    </a:lnTo>
                    <a:lnTo>
                      <a:pt x="15111" y="17468"/>
                    </a:lnTo>
                    <a:lnTo>
                      <a:pt x="15117" y="17477"/>
                    </a:lnTo>
                    <a:lnTo>
                      <a:pt x="15117" y="17487"/>
                    </a:lnTo>
                    <a:lnTo>
                      <a:pt x="15112" y="17508"/>
                    </a:lnTo>
                    <a:lnTo>
                      <a:pt x="15108" y="17529"/>
                    </a:lnTo>
                    <a:lnTo>
                      <a:pt x="15103" y="17535"/>
                    </a:lnTo>
                    <a:lnTo>
                      <a:pt x="15097" y="17536"/>
                    </a:lnTo>
                    <a:lnTo>
                      <a:pt x="15091" y="17527"/>
                    </a:lnTo>
                    <a:lnTo>
                      <a:pt x="15088" y="17517"/>
                    </a:lnTo>
                    <a:lnTo>
                      <a:pt x="15082" y="17518"/>
                    </a:lnTo>
                    <a:lnTo>
                      <a:pt x="15074" y="17529"/>
                    </a:lnTo>
                    <a:lnTo>
                      <a:pt x="15067" y="17540"/>
                    </a:lnTo>
                    <a:lnTo>
                      <a:pt x="15061" y="17546"/>
                    </a:lnTo>
                    <a:lnTo>
                      <a:pt x="15059" y="17557"/>
                    </a:lnTo>
                    <a:lnTo>
                      <a:pt x="15062" y="17567"/>
                    </a:lnTo>
                    <a:lnTo>
                      <a:pt x="15065" y="17581"/>
                    </a:lnTo>
                    <a:lnTo>
                      <a:pt x="15064" y="17602"/>
                    </a:lnTo>
                    <a:lnTo>
                      <a:pt x="15064" y="17617"/>
                    </a:lnTo>
                    <a:lnTo>
                      <a:pt x="15062" y="17623"/>
                    </a:lnTo>
                    <a:lnTo>
                      <a:pt x="15056" y="17623"/>
                    </a:lnTo>
                    <a:lnTo>
                      <a:pt x="15056" y="17629"/>
                    </a:lnTo>
                    <a:lnTo>
                      <a:pt x="15057" y="17638"/>
                    </a:lnTo>
                    <a:lnTo>
                      <a:pt x="15057" y="17649"/>
                    </a:lnTo>
                    <a:lnTo>
                      <a:pt x="15061" y="17659"/>
                    </a:lnTo>
                    <a:lnTo>
                      <a:pt x="15063" y="17663"/>
                    </a:lnTo>
                    <a:lnTo>
                      <a:pt x="15069" y="17663"/>
                    </a:lnTo>
                    <a:lnTo>
                      <a:pt x="15074" y="17662"/>
                    </a:lnTo>
                    <a:lnTo>
                      <a:pt x="15077" y="17657"/>
                    </a:lnTo>
                    <a:lnTo>
                      <a:pt x="15080" y="17651"/>
                    </a:lnTo>
                    <a:lnTo>
                      <a:pt x="15084" y="17621"/>
                    </a:lnTo>
                    <a:lnTo>
                      <a:pt x="15094" y="17600"/>
                    </a:lnTo>
                    <a:lnTo>
                      <a:pt x="15094" y="17594"/>
                    </a:lnTo>
                    <a:lnTo>
                      <a:pt x="15102" y="17603"/>
                    </a:lnTo>
                    <a:lnTo>
                      <a:pt x="15108" y="17612"/>
                    </a:lnTo>
                    <a:lnTo>
                      <a:pt x="15110" y="17621"/>
                    </a:lnTo>
                    <a:lnTo>
                      <a:pt x="15113" y="17626"/>
                    </a:lnTo>
                    <a:lnTo>
                      <a:pt x="15113" y="17641"/>
                    </a:lnTo>
                    <a:lnTo>
                      <a:pt x="15113" y="17651"/>
                    </a:lnTo>
                    <a:lnTo>
                      <a:pt x="15105" y="17668"/>
                    </a:lnTo>
                    <a:lnTo>
                      <a:pt x="15095" y="17680"/>
                    </a:lnTo>
                    <a:lnTo>
                      <a:pt x="15082" y="17712"/>
                    </a:lnTo>
                    <a:lnTo>
                      <a:pt x="15073" y="17754"/>
                    </a:lnTo>
                    <a:lnTo>
                      <a:pt x="15071" y="17775"/>
                    </a:lnTo>
                    <a:lnTo>
                      <a:pt x="15069" y="17800"/>
                    </a:lnTo>
                    <a:lnTo>
                      <a:pt x="15072" y="17805"/>
                    </a:lnTo>
                    <a:lnTo>
                      <a:pt x="15081" y="17814"/>
                    </a:lnTo>
                    <a:lnTo>
                      <a:pt x="15090" y="17824"/>
                    </a:lnTo>
                    <a:lnTo>
                      <a:pt x="15093" y="17823"/>
                    </a:lnTo>
                    <a:lnTo>
                      <a:pt x="15096" y="17827"/>
                    </a:lnTo>
                    <a:lnTo>
                      <a:pt x="15096" y="17843"/>
                    </a:lnTo>
                    <a:lnTo>
                      <a:pt x="15102" y="17852"/>
                    </a:lnTo>
                    <a:lnTo>
                      <a:pt x="15105" y="17856"/>
                    </a:lnTo>
                    <a:lnTo>
                      <a:pt x="15111" y="17856"/>
                    </a:lnTo>
                    <a:lnTo>
                      <a:pt x="15113" y="17850"/>
                    </a:lnTo>
                    <a:lnTo>
                      <a:pt x="15116" y="17840"/>
                    </a:lnTo>
                    <a:lnTo>
                      <a:pt x="15115" y="17824"/>
                    </a:lnTo>
                    <a:lnTo>
                      <a:pt x="15126" y="17813"/>
                    </a:lnTo>
                    <a:lnTo>
                      <a:pt x="15136" y="17796"/>
                    </a:lnTo>
                    <a:lnTo>
                      <a:pt x="15147" y="17789"/>
                    </a:lnTo>
                    <a:lnTo>
                      <a:pt x="15155" y="17788"/>
                    </a:lnTo>
                    <a:lnTo>
                      <a:pt x="15172" y="17786"/>
                    </a:lnTo>
                    <a:lnTo>
                      <a:pt x="15180" y="17779"/>
                    </a:lnTo>
                    <a:lnTo>
                      <a:pt x="15185" y="17768"/>
                    </a:lnTo>
                    <a:lnTo>
                      <a:pt x="15190" y="17757"/>
                    </a:lnTo>
                    <a:lnTo>
                      <a:pt x="15195" y="17747"/>
                    </a:lnTo>
                    <a:lnTo>
                      <a:pt x="15204" y="17740"/>
                    </a:lnTo>
                    <a:lnTo>
                      <a:pt x="15209" y="17739"/>
                    </a:lnTo>
                    <a:lnTo>
                      <a:pt x="15220" y="17743"/>
                    </a:lnTo>
                    <a:lnTo>
                      <a:pt x="15224" y="17746"/>
                    </a:lnTo>
                    <a:lnTo>
                      <a:pt x="15220" y="17750"/>
                    </a:lnTo>
                    <a:lnTo>
                      <a:pt x="15210" y="17742"/>
                    </a:lnTo>
                    <a:lnTo>
                      <a:pt x="15207" y="17745"/>
                    </a:lnTo>
                    <a:lnTo>
                      <a:pt x="15201" y="17750"/>
                    </a:lnTo>
                    <a:lnTo>
                      <a:pt x="15195" y="17781"/>
                    </a:lnTo>
                    <a:lnTo>
                      <a:pt x="15192" y="17792"/>
                    </a:lnTo>
                    <a:lnTo>
                      <a:pt x="15186" y="17793"/>
                    </a:lnTo>
                    <a:lnTo>
                      <a:pt x="15186" y="17797"/>
                    </a:lnTo>
                    <a:lnTo>
                      <a:pt x="15190" y="17802"/>
                    </a:lnTo>
                    <a:lnTo>
                      <a:pt x="15198" y="17805"/>
                    </a:lnTo>
                    <a:lnTo>
                      <a:pt x="15204" y="17815"/>
                    </a:lnTo>
                    <a:lnTo>
                      <a:pt x="15217" y="17849"/>
                    </a:lnTo>
                    <a:lnTo>
                      <a:pt x="15233" y="17903"/>
                    </a:lnTo>
                    <a:lnTo>
                      <a:pt x="15236" y="17907"/>
                    </a:lnTo>
                    <a:lnTo>
                      <a:pt x="15239" y="17912"/>
                    </a:lnTo>
                    <a:lnTo>
                      <a:pt x="15255" y="17910"/>
                    </a:lnTo>
                    <a:lnTo>
                      <a:pt x="15256" y="17911"/>
                    </a:lnTo>
                    <a:lnTo>
                      <a:pt x="15261" y="17912"/>
                    </a:lnTo>
                    <a:lnTo>
                      <a:pt x="15270" y="17917"/>
                    </a:lnTo>
                    <a:lnTo>
                      <a:pt x="15273" y="17917"/>
                    </a:lnTo>
                    <a:lnTo>
                      <a:pt x="15286" y="17918"/>
                    </a:lnTo>
                    <a:lnTo>
                      <a:pt x="15305" y="17917"/>
                    </a:lnTo>
                    <a:lnTo>
                      <a:pt x="15314" y="17917"/>
                    </a:lnTo>
                    <a:lnTo>
                      <a:pt x="15322" y="17911"/>
                    </a:lnTo>
                    <a:lnTo>
                      <a:pt x="15316" y="17912"/>
                    </a:lnTo>
                    <a:lnTo>
                      <a:pt x="15309" y="17911"/>
                    </a:lnTo>
                    <a:lnTo>
                      <a:pt x="15309" y="17916"/>
                    </a:lnTo>
                    <a:lnTo>
                      <a:pt x="15331" y="17917"/>
                    </a:lnTo>
                    <a:lnTo>
                      <a:pt x="15334" y="17917"/>
                    </a:lnTo>
                    <a:lnTo>
                      <a:pt x="15353" y="17910"/>
                    </a:lnTo>
                    <a:lnTo>
                      <a:pt x="15364" y="17910"/>
                    </a:lnTo>
                    <a:lnTo>
                      <a:pt x="15370" y="17910"/>
                    </a:lnTo>
                    <a:lnTo>
                      <a:pt x="15370" y="17915"/>
                    </a:lnTo>
                    <a:lnTo>
                      <a:pt x="15370" y="17921"/>
                    </a:lnTo>
                    <a:lnTo>
                      <a:pt x="15374" y="17926"/>
                    </a:lnTo>
                    <a:lnTo>
                      <a:pt x="15382" y="17924"/>
                    </a:lnTo>
                    <a:lnTo>
                      <a:pt x="15396" y="17922"/>
                    </a:lnTo>
                    <a:lnTo>
                      <a:pt x="15398" y="17922"/>
                    </a:lnTo>
                    <a:lnTo>
                      <a:pt x="15409" y="17910"/>
                    </a:lnTo>
                    <a:lnTo>
                      <a:pt x="15414" y="17904"/>
                    </a:lnTo>
                    <a:lnTo>
                      <a:pt x="15420" y="17903"/>
                    </a:lnTo>
                    <a:lnTo>
                      <a:pt x="15428" y="17907"/>
                    </a:lnTo>
                    <a:lnTo>
                      <a:pt x="15435" y="17916"/>
                    </a:lnTo>
                    <a:lnTo>
                      <a:pt x="15437" y="17921"/>
                    </a:lnTo>
                    <a:lnTo>
                      <a:pt x="15440" y="17921"/>
                    </a:lnTo>
                    <a:lnTo>
                      <a:pt x="15446" y="17915"/>
                    </a:lnTo>
                    <a:lnTo>
                      <a:pt x="15454" y="17919"/>
                    </a:lnTo>
                    <a:lnTo>
                      <a:pt x="15460" y="17918"/>
                    </a:lnTo>
                    <a:lnTo>
                      <a:pt x="15501" y="17917"/>
                    </a:lnTo>
                    <a:lnTo>
                      <a:pt x="15543" y="17921"/>
                    </a:lnTo>
                    <a:lnTo>
                      <a:pt x="15552" y="17930"/>
                    </a:lnTo>
                    <a:lnTo>
                      <a:pt x="15561" y="17929"/>
                    </a:lnTo>
                    <a:lnTo>
                      <a:pt x="15566" y="17923"/>
                    </a:lnTo>
                    <a:lnTo>
                      <a:pt x="15574" y="17922"/>
                    </a:lnTo>
                    <a:lnTo>
                      <a:pt x="15575" y="17927"/>
                    </a:lnTo>
                    <a:lnTo>
                      <a:pt x="15580" y="17926"/>
                    </a:lnTo>
                    <a:lnTo>
                      <a:pt x="15586" y="17925"/>
                    </a:lnTo>
                    <a:lnTo>
                      <a:pt x="15594" y="17917"/>
                    </a:lnTo>
                    <a:lnTo>
                      <a:pt x="15597" y="17917"/>
                    </a:lnTo>
                    <a:lnTo>
                      <a:pt x="15605" y="17921"/>
                    </a:lnTo>
                    <a:lnTo>
                      <a:pt x="15614" y="17931"/>
                    </a:lnTo>
                    <a:lnTo>
                      <a:pt x="15619" y="17930"/>
                    </a:lnTo>
                    <a:lnTo>
                      <a:pt x="15636" y="17923"/>
                    </a:lnTo>
                    <a:lnTo>
                      <a:pt x="15657" y="17904"/>
                    </a:lnTo>
                    <a:lnTo>
                      <a:pt x="15706" y="17872"/>
                    </a:lnTo>
                    <a:lnTo>
                      <a:pt x="15733" y="17853"/>
                    </a:lnTo>
                    <a:lnTo>
                      <a:pt x="15739" y="17847"/>
                    </a:lnTo>
                    <a:lnTo>
                      <a:pt x="15741" y="17841"/>
                    </a:lnTo>
                    <a:lnTo>
                      <a:pt x="15741" y="17840"/>
                    </a:lnTo>
                    <a:lnTo>
                      <a:pt x="15741" y="17845"/>
                    </a:lnTo>
                    <a:lnTo>
                      <a:pt x="15747" y="17850"/>
                    </a:lnTo>
                    <a:lnTo>
                      <a:pt x="15745" y="17856"/>
                    </a:lnTo>
                    <a:lnTo>
                      <a:pt x="15741" y="17862"/>
                    </a:lnTo>
                    <a:lnTo>
                      <a:pt x="15739" y="17867"/>
                    </a:lnTo>
                    <a:lnTo>
                      <a:pt x="15738" y="17873"/>
                    </a:lnTo>
                    <a:lnTo>
                      <a:pt x="15741" y="17883"/>
                    </a:lnTo>
                    <a:lnTo>
                      <a:pt x="15741" y="17888"/>
                    </a:lnTo>
                    <a:lnTo>
                      <a:pt x="15742" y="17903"/>
                    </a:lnTo>
                    <a:lnTo>
                      <a:pt x="15746" y="17917"/>
                    </a:lnTo>
                    <a:lnTo>
                      <a:pt x="15749" y="17917"/>
                    </a:lnTo>
                    <a:lnTo>
                      <a:pt x="15751" y="17896"/>
                    </a:lnTo>
                    <a:lnTo>
                      <a:pt x="15754" y="17883"/>
                    </a:lnTo>
                    <a:lnTo>
                      <a:pt x="15760" y="17878"/>
                    </a:lnTo>
                    <a:lnTo>
                      <a:pt x="15765" y="17871"/>
                    </a:lnTo>
                    <a:lnTo>
                      <a:pt x="15779" y="17868"/>
                    </a:lnTo>
                    <a:lnTo>
                      <a:pt x="15790" y="17861"/>
                    </a:lnTo>
                    <a:lnTo>
                      <a:pt x="15792" y="17855"/>
                    </a:lnTo>
                    <a:lnTo>
                      <a:pt x="15797" y="17849"/>
                    </a:lnTo>
                    <a:lnTo>
                      <a:pt x="15805" y="17838"/>
                    </a:lnTo>
                    <a:lnTo>
                      <a:pt x="15808" y="17837"/>
                    </a:lnTo>
                    <a:lnTo>
                      <a:pt x="15811" y="17837"/>
                    </a:lnTo>
                    <a:lnTo>
                      <a:pt x="15814" y="17847"/>
                    </a:lnTo>
                    <a:lnTo>
                      <a:pt x="15817" y="17846"/>
                    </a:lnTo>
                    <a:lnTo>
                      <a:pt x="15819" y="17836"/>
                    </a:lnTo>
                    <a:lnTo>
                      <a:pt x="15824" y="17830"/>
                    </a:lnTo>
                    <a:lnTo>
                      <a:pt x="15832" y="17824"/>
                    </a:lnTo>
                    <a:lnTo>
                      <a:pt x="15843" y="17817"/>
                    </a:lnTo>
                    <a:lnTo>
                      <a:pt x="15854" y="17815"/>
                    </a:lnTo>
                    <a:lnTo>
                      <a:pt x="15857" y="17814"/>
                    </a:lnTo>
                    <a:lnTo>
                      <a:pt x="15860" y="17819"/>
                    </a:lnTo>
                    <a:lnTo>
                      <a:pt x="15860" y="17824"/>
                    </a:lnTo>
                    <a:lnTo>
                      <a:pt x="15861" y="17830"/>
                    </a:lnTo>
                    <a:lnTo>
                      <a:pt x="15858" y="17835"/>
                    </a:lnTo>
                    <a:lnTo>
                      <a:pt x="15850" y="17831"/>
                    </a:lnTo>
                    <a:lnTo>
                      <a:pt x="15841" y="17838"/>
                    </a:lnTo>
                    <a:lnTo>
                      <a:pt x="15839" y="17838"/>
                    </a:lnTo>
                    <a:lnTo>
                      <a:pt x="15827" y="17843"/>
                    </a:lnTo>
                    <a:lnTo>
                      <a:pt x="15813" y="17849"/>
                    </a:lnTo>
                    <a:lnTo>
                      <a:pt x="15813" y="17854"/>
                    </a:lnTo>
                    <a:lnTo>
                      <a:pt x="15825" y="17854"/>
                    </a:lnTo>
                    <a:lnTo>
                      <a:pt x="15835" y="17853"/>
                    </a:lnTo>
                    <a:lnTo>
                      <a:pt x="15843" y="17847"/>
                    </a:lnTo>
                    <a:lnTo>
                      <a:pt x="15852" y="17841"/>
                    </a:lnTo>
                    <a:lnTo>
                      <a:pt x="15855" y="17845"/>
                    </a:lnTo>
                    <a:lnTo>
                      <a:pt x="15861" y="17849"/>
                    </a:lnTo>
                    <a:lnTo>
                      <a:pt x="15865" y="17860"/>
                    </a:lnTo>
                    <a:lnTo>
                      <a:pt x="15873" y="17854"/>
                    </a:lnTo>
                    <a:lnTo>
                      <a:pt x="15878" y="17824"/>
                    </a:lnTo>
                    <a:lnTo>
                      <a:pt x="15881" y="17785"/>
                    </a:lnTo>
                    <a:lnTo>
                      <a:pt x="15884" y="17785"/>
                    </a:lnTo>
                    <a:lnTo>
                      <a:pt x="15889" y="17813"/>
                    </a:lnTo>
                    <a:lnTo>
                      <a:pt x="15897" y="17825"/>
                    </a:lnTo>
                    <a:lnTo>
                      <a:pt x="15903" y="17842"/>
                    </a:lnTo>
                    <a:lnTo>
                      <a:pt x="15912" y="17849"/>
                    </a:lnTo>
                    <a:lnTo>
                      <a:pt x="15915" y="17856"/>
                    </a:lnTo>
                    <a:lnTo>
                      <a:pt x="15918" y="17861"/>
                    </a:lnTo>
                    <a:lnTo>
                      <a:pt x="15924" y="17861"/>
                    </a:lnTo>
                    <a:lnTo>
                      <a:pt x="15941" y="17860"/>
                    </a:lnTo>
                    <a:lnTo>
                      <a:pt x="15957" y="17855"/>
                    </a:lnTo>
                    <a:lnTo>
                      <a:pt x="15957" y="17849"/>
                    </a:lnTo>
                    <a:lnTo>
                      <a:pt x="15954" y="17844"/>
                    </a:lnTo>
                    <a:lnTo>
                      <a:pt x="15957" y="17838"/>
                    </a:lnTo>
                    <a:lnTo>
                      <a:pt x="15957" y="17843"/>
                    </a:lnTo>
                    <a:lnTo>
                      <a:pt x="15965" y="17846"/>
                    </a:lnTo>
                    <a:lnTo>
                      <a:pt x="15979" y="17848"/>
                    </a:lnTo>
                    <a:lnTo>
                      <a:pt x="15999" y="17836"/>
                    </a:lnTo>
                    <a:lnTo>
                      <a:pt x="16018" y="17827"/>
                    </a:lnTo>
                    <a:lnTo>
                      <a:pt x="16034" y="17820"/>
                    </a:lnTo>
                    <a:lnTo>
                      <a:pt x="16050" y="17807"/>
                    </a:lnTo>
                    <a:lnTo>
                      <a:pt x="16058" y="17806"/>
                    </a:lnTo>
                    <a:lnTo>
                      <a:pt x="16066" y="17805"/>
                    </a:lnTo>
                    <a:lnTo>
                      <a:pt x="16069" y="17805"/>
                    </a:lnTo>
                    <a:lnTo>
                      <a:pt x="16069" y="17810"/>
                    </a:lnTo>
                    <a:lnTo>
                      <a:pt x="16070" y="17820"/>
                    </a:lnTo>
                    <a:lnTo>
                      <a:pt x="16067" y="17820"/>
                    </a:lnTo>
                    <a:lnTo>
                      <a:pt x="16067" y="17825"/>
                    </a:lnTo>
                    <a:lnTo>
                      <a:pt x="16059" y="17832"/>
                    </a:lnTo>
                    <a:lnTo>
                      <a:pt x="16054" y="17838"/>
                    </a:lnTo>
                    <a:lnTo>
                      <a:pt x="16051" y="17843"/>
                    </a:lnTo>
                    <a:lnTo>
                      <a:pt x="16051" y="17848"/>
                    </a:lnTo>
                    <a:lnTo>
                      <a:pt x="16055" y="17868"/>
                    </a:lnTo>
                    <a:lnTo>
                      <a:pt x="16058" y="17883"/>
                    </a:lnTo>
                    <a:lnTo>
                      <a:pt x="16061" y="17882"/>
                    </a:lnTo>
                    <a:lnTo>
                      <a:pt x="16064" y="17882"/>
                    </a:lnTo>
                    <a:lnTo>
                      <a:pt x="16066" y="17876"/>
                    </a:lnTo>
                    <a:lnTo>
                      <a:pt x="16069" y="17861"/>
                    </a:lnTo>
                    <a:lnTo>
                      <a:pt x="16069" y="17856"/>
                    </a:lnTo>
                    <a:lnTo>
                      <a:pt x="16066" y="17851"/>
                    </a:lnTo>
                    <a:lnTo>
                      <a:pt x="16065" y="17841"/>
                    </a:lnTo>
                    <a:lnTo>
                      <a:pt x="16068" y="17836"/>
                    </a:lnTo>
                    <a:lnTo>
                      <a:pt x="16073" y="17835"/>
                    </a:lnTo>
                    <a:lnTo>
                      <a:pt x="16081" y="17834"/>
                    </a:lnTo>
                    <a:lnTo>
                      <a:pt x="16092" y="17827"/>
                    </a:lnTo>
                    <a:lnTo>
                      <a:pt x="16095" y="17822"/>
                    </a:lnTo>
                    <a:lnTo>
                      <a:pt x="16095" y="17816"/>
                    </a:lnTo>
                    <a:lnTo>
                      <a:pt x="16091" y="17801"/>
                    </a:lnTo>
                    <a:lnTo>
                      <a:pt x="16091" y="17797"/>
                    </a:lnTo>
                    <a:lnTo>
                      <a:pt x="16093" y="17791"/>
                    </a:lnTo>
                    <a:lnTo>
                      <a:pt x="16105" y="17789"/>
                    </a:lnTo>
                    <a:lnTo>
                      <a:pt x="16113" y="17788"/>
                    </a:lnTo>
                    <a:lnTo>
                      <a:pt x="16111" y="17792"/>
                    </a:lnTo>
                    <a:lnTo>
                      <a:pt x="16101" y="17797"/>
                    </a:lnTo>
                    <a:lnTo>
                      <a:pt x="16101" y="17801"/>
                    </a:lnTo>
                    <a:lnTo>
                      <a:pt x="16114" y="17807"/>
                    </a:lnTo>
                    <a:lnTo>
                      <a:pt x="16127" y="17821"/>
                    </a:lnTo>
                    <a:lnTo>
                      <a:pt x="16131" y="17826"/>
                    </a:lnTo>
                    <a:lnTo>
                      <a:pt x="16130" y="17832"/>
                    </a:lnTo>
                    <a:lnTo>
                      <a:pt x="16123" y="17832"/>
                    </a:lnTo>
                    <a:lnTo>
                      <a:pt x="16120" y="17838"/>
                    </a:lnTo>
                    <a:lnTo>
                      <a:pt x="16112" y="17844"/>
                    </a:lnTo>
                    <a:lnTo>
                      <a:pt x="16102" y="17851"/>
                    </a:lnTo>
                    <a:lnTo>
                      <a:pt x="16091" y="17868"/>
                    </a:lnTo>
                    <a:lnTo>
                      <a:pt x="16089" y="17873"/>
                    </a:lnTo>
                    <a:lnTo>
                      <a:pt x="16092" y="17878"/>
                    </a:lnTo>
                    <a:lnTo>
                      <a:pt x="16094" y="17878"/>
                    </a:lnTo>
                    <a:lnTo>
                      <a:pt x="16103" y="17881"/>
                    </a:lnTo>
                    <a:lnTo>
                      <a:pt x="16111" y="17885"/>
                    </a:lnTo>
                    <a:lnTo>
                      <a:pt x="16123" y="17884"/>
                    </a:lnTo>
                    <a:lnTo>
                      <a:pt x="16128" y="17883"/>
                    </a:lnTo>
                    <a:lnTo>
                      <a:pt x="16139" y="17876"/>
                    </a:lnTo>
                    <a:lnTo>
                      <a:pt x="16145" y="17875"/>
                    </a:lnTo>
                    <a:lnTo>
                      <a:pt x="16148" y="17880"/>
                    </a:lnTo>
                    <a:lnTo>
                      <a:pt x="16148" y="17890"/>
                    </a:lnTo>
                    <a:lnTo>
                      <a:pt x="16151" y="17890"/>
                    </a:lnTo>
                    <a:lnTo>
                      <a:pt x="16167" y="17867"/>
                    </a:lnTo>
                    <a:lnTo>
                      <a:pt x="16178" y="17860"/>
                    </a:lnTo>
                    <a:lnTo>
                      <a:pt x="16183" y="17860"/>
                    </a:lnTo>
                    <a:lnTo>
                      <a:pt x="16186" y="17859"/>
                    </a:lnTo>
                    <a:lnTo>
                      <a:pt x="16192" y="17863"/>
                    </a:lnTo>
                    <a:lnTo>
                      <a:pt x="16200" y="17867"/>
                    </a:lnTo>
                    <a:lnTo>
                      <a:pt x="16206" y="17866"/>
                    </a:lnTo>
                    <a:lnTo>
                      <a:pt x="16214" y="17855"/>
                    </a:lnTo>
                    <a:lnTo>
                      <a:pt x="16222" y="17849"/>
                    </a:lnTo>
                    <a:lnTo>
                      <a:pt x="16225" y="17854"/>
                    </a:lnTo>
                    <a:lnTo>
                      <a:pt x="16228" y="17858"/>
                    </a:lnTo>
                    <a:lnTo>
                      <a:pt x="16228" y="17874"/>
                    </a:lnTo>
                    <a:lnTo>
                      <a:pt x="16237" y="17873"/>
                    </a:lnTo>
                    <a:lnTo>
                      <a:pt x="16248" y="17866"/>
                    </a:lnTo>
                    <a:lnTo>
                      <a:pt x="16255" y="17859"/>
                    </a:lnTo>
                    <a:lnTo>
                      <a:pt x="16258" y="17854"/>
                    </a:lnTo>
                    <a:lnTo>
                      <a:pt x="16260" y="17843"/>
                    </a:lnTo>
                    <a:lnTo>
                      <a:pt x="16260" y="17833"/>
                    </a:lnTo>
                    <a:lnTo>
                      <a:pt x="16262" y="17823"/>
                    </a:lnTo>
                    <a:lnTo>
                      <a:pt x="16260" y="17818"/>
                    </a:lnTo>
                    <a:lnTo>
                      <a:pt x="16257" y="17819"/>
                    </a:lnTo>
                    <a:lnTo>
                      <a:pt x="16248" y="17824"/>
                    </a:lnTo>
                    <a:lnTo>
                      <a:pt x="16246" y="17836"/>
                    </a:lnTo>
                    <a:lnTo>
                      <a:pt x="16247" y="17840"/>
                    </a:lnTo>
                    <a:lnTo>
                      <a:pt x="16241" y="17851"/>
                    </a:lnTo>
                    <a:lnTo>
                      <a:pt x="16238" y="17847"/>
                    </a:lnTo>
                    <a:lnTo>
                      <a:pt x="16238" y="17836"/>
                    </a:lnTo>
                    <a:lnTo>
                      <a:pt x="16237" y="17831"/>
                    </a:lnTo>
                    <a:lnTo>
                      <a:pt x="16243" y="17820"/>
                    </a:lnTo>
                    <a:lnTo>
                      <a:pt x="16248" y="17814"/>
                    </a:lnTo>
                    <a:lnTo>
                      <a:pt x="16253" y="17803"/>
                    </a:lnTo>
                    <a:lnTo>
                      <a:pt x="16261" y="17802"/>
                    </a:lnTo>
                    <a:lnTo>
                      <a:pt x="16264" y="17802"/>
                    </a:lnTo>
                    <a:lnTo>
                      <a:pt x="16255" y="17812"/>
                    </a:lnTo>
                    <a:lnTo>
                      <a:pt x="16245" y="17822"/>
                    </a:lnTo>
                    <a:lnTo>
                      <a:pt x="16245" y="17826"/>
                    </a:lnTo>
                    <a:lnTo>
                      <a:pt x="16256" y="17842"/>
                    </a:lnTo>
                    <a:lnTo>
                      <a:pt x="16257" y="17858"/>
                    </a:lnTo>
                    <a:lnTo>
                      <a:pt x="16258" y="17869"/>
                    </a:lnTo>
                    <a:lnTo>
                      <a:pt x="16260" y="17874"/>
                    </a:lnTo>
                    <a:lnTo>
                      <a:pt x="16264" y="17879"/>
                    </a:lnTo>
                    <a:lnTo>
                      <a:pt x="16267" y="17883"/>
                    </a:lnTo>
                    <a:lnTo>
                      <a:pt x="16273" y="17882"/>
                    </a:lnTo>
                    <a:lnTo>
                      <a:pt x="16276" y="17882"/>
                    </a:lnTo>
                    <a:lnTo>
                      <a:pt x="16279" y="17876"/>
                    </a:lnTo>
                    <a:lnTo>
                      <a:pt x="16278" y="17861"/>
                    </a:lnTo>
                    <a:lnTo>
                      <a:pt x="16281" y="17856"/>
                    </a:lnTo>
                    <a:lnTo>
                      <a:pt x="16286" y="17855"/>
                    </a:lnTo>
                    <a:lnTo>
                      <a:pt x="16294" y="17854"/>
                    </a:lnTo>
                    <a:lnTo>
                      <a:pt x="16297" y="17854"/>
                    </a:lnTo>
                    <a:lnTo>
                      <a:pt x="16302" y="17838"/>
                    </a:lnTo>
                    <a:lnTo>
                      <a:pt x="16305" y="17837"/>
                    </a:lnTo>
                    <a:lnTo>
                      <a:pt x="16308" y="17836"/>
                    </a:lnTo>
                    <a:lnTo>
                      <a:pt x="16314" y="17841"/>
                    </a:lnTo>
                    <a:lnTo>
                      <a:pt x="16322" y="17840"/>
                    </a:lnTo>
                    <a:lnTo>
                      <a:pt x="16324" y="17834"/>
                    </a:lnTo>
                    <a:lnTo>
                      <a:pt x="16330" y="17833"/>
                    </a:lnTo>
                    <a:lnTo>
                      <a:pt x="16333" y="17843"/>
                    </a:lnTo>
                    <a:lnTo>
                      <a:pt x="16336" y="17843"/>
                    </a:lnTo>
                    <a:lnTo>
                      <a:pt x="16344" y="17832"/>
                    </a:lnTo>
                    <a:lnTo>
                      <a:pt x="16352" y="17830"/>
                    </a:lnTo>
                    <a:lnTo>
                      <a:pt x="16358" y="17824"/>
                    </a:lnTo>
                    <a:lnTo>
                      <a:pt x="16360" y="17824"/>
                    </a:lnTo>
                    <a:lnTo>
                      <a:pt x="16369" y="17833"/>
                    </a:lnTo>
                    <a:lnTo>
                      <a:pt x="16375" y="17837"/>
                    </a:lnTo>
                    <a:lnTo>
                      <a:pt x="16380" y="17836"/>
                    </a:lnTo>
                    <a:lnTo>
                      <a:pt x="16383" y="17831"/>
                    </a:lnTo>
                    <a:lnTo>
                      <a:pt x="16382" y="17816"/>
                    </a:lnTo>
                    <a:lnTo>
                      <a:pt x="16384" y="17805"/>
                    </a:lnTo>
                    <a:lnTo>
                      <a:pt x="16387" y="17805"/>
                    </a:lnTo>
                    <a:lnTo>
                      <a:pt x="16388" y="17804"/>
                    </a:lnTo>
                    <a:lnTo>
                      <a:pt x="16389" y="17809"/>
                    </a:lnTo>
                    <a:lnTo>
                      <a:pt x="16389" y="17814"/>
                    </a:lnTo>
                    <a:lnTo>
                      <a:pt x="16392" y="17824"/>
                    </a:lnTo>
                    <a:lnTo>
                      <a:pt x="16395" y="17829"/>
                    </a:lnTo>
                    <a:lnTo>
                      <a:pt x="16404" y="17823"/>
                    </a:lnTo>
                    <a:lnTo>
                      <a:pt x="16410" y="17822"/>
                    </a:lnTo>
                    <a:lnTo>
                      <a:pt x="16414" y="17832"/>
                    </a:lnTo>
                    <a:lnTo>
                      <a:pt x="16414" y="17847"/>
                    </a:lnTo>
                    <a:lnTo>
                      <a:pt x="16420" y="17861"/>
                    </a:lnTo>
                    <a:lnTo>
                      <a:pt x="16426" y="17870"/>
                    </a:lnTo>
                    <a:lnTo>
                      <a:pt x="16429" y="17876"/>
                    </a:lnTo>
                    <a:lnTo>
                      <a:pt x="16435" y="17901"/>
                    </a:lnTo>
                    <a:lnTo>
                      <a:pt x="16441" y="17917"/>
                    </a:lnTo>
                    <a:lnTo>
                      <a:pt x="16443" y="17917"/>
                    </a:lnTo>
                    <a:lnTo>
                      <a:pt x="16444" y="17906"/>
                    </a:lnTo>
                    <a:lnTo>
                      <a:pt x="16438" y="17900"/>
                    </a:lnTo>
                    <a:lnTo>
                      <a:pt x="16436" y="17895"/>
                    </a:lnTo>
                    <a:lnTo>
                      <a:pt x="16430" y="17888"/>
                    </a:lnTo>
                    <a:lnTo>
                      <a:pt x="16427" y="17892"/>
                    </a:lnTo>
                    <a:lnTo>
                      <a:pt x="16425" y="17897"/>
                    </a:lnTo>
                    <a:lnTo>
                      <a:pt x="16428" y="17901"/>
                    </a:lnTo>
                    <a:lnTo>
                      <a:pt x="16431" y="17906"/>
                    </a:lnTo>
                    <a:lnTo>
                      <a:pt x="16434" y="17910"/>
                    </a:lnTo>
                    <a:lnTo>
                      <a:pt x="16439" y="17905"/>
                    </a:lnTo>
                    <a:lnTo>
                      <a:pt x="16445" y="17904"/>
                    </a:lnTo>
                    <a:lnTo>
                      <a:pt x="16448" y="17908"/>
                    </a:lnTo>
                    <a:lnTo>
                      <a:pt x="16451" y="17918"/>
                    </a:lnTo>
                    <a:lnTo>
                      <a:pt x="16451" y="17928"/>
                    </a:lnTo>
                    <a:lnTo>
                      <a:pt x="16454" y="17928"/>
                    </a:lnTo>
                    <a:lnTo>
                      <a:pt x="16460" y="17927"/>
                    </a:lnTo>
                    <a:lnTo>
                      <a:pt x="16463" y="17932"/>
                    </a:lnTo>
                    <a:lnTo>
                      <a:pt x="16463" y="17937"/>
                    </a:lnTo>
                    <a:lnTo>
                      <a:pt x="16461" y="17962"/>
                    </a:lnTo>
                    <a:lnTo>
                      <a:pt x="16464" y="17967"/>
                    </a:lnTo>
                    <a:lnTo>
                      <a:pt x="16464" y="17972"/>
                    </a:lnTo>
                    <a:lnTo>
                      <a:pt x="16482" y="17985"/>
                    </a:lnTo>
                    <a:lnTo>
                      <a:pt x="16490" y="17994"/>
                    </a:lnTo>
                    <a:lnTo>
                      <a:pt x="16478" y="17999"/>
                    </a:lnTo>
                    <a:lnTo>
                      <a:pt x="16461" y="18004"/>
                    </a:lnTo>
                    <a:lnTo>
                      <a:pt x="16461" y="18009"/>
                    </a:lnTo>
                    <a:lnTo>
                      <a:pt x="16479" y="18014"/>
                    </a:lnTo>
                    <a:lnTo>
                      <a:pt x="16489" y="18014"/>
                    </a:lnTo>
                    <a:lnTo>
                      <a:pt x="16496" y="18018"/>
                    </a:lnTo>
                    <a:lnTo>
                      <a:pt x="16498" y="18023"/>
                    </a:lnTo>
                    <a:lnTo>
                      <a:pt x="16502" y="18028"/>
                    </a:lnTo>
                    <a:lnTo>
                      <a:pt x="16508" y="18032"/>
                    </a:lnTo>
                    <a:lnTo>
                      <a:pt x="16520" y="18041"/>
                    </a:lnTo>
                    <a:lnTo>
                      <a:pt x="16523" y="18045"/>
                    </a:lnTo>
                    <a:lnTo>
                      <a:pt x="16523" y="18050"/>
                    </a:lnTo>
                    <a:lnTo>
                      <a:pt x="16518" y="18057"/>
                    </a:lnTo>
                    <a:lnTo>
                      <a:pt x="16523" y="18061"/>
                    </a:lnTo>
                    <a:lnTo>
                      <a:pt x="16533" y="18065"/>
                    </a:lnTo>
                    <a:lnTo>
                      <a:pt x="16533" y="18070"/>
                    </a:lnTo>
                    <a:lnTo>
                      <a:pt x="16532" y="18076"/>
                    </a:lnTo>
                    <a:lnTo>
                      <a:pt x="16530" y="18065"/>
                    </a:lnTo>
                    <a:lnTo>
                      <a:pt x="16528" y="18048"/>
                    </a:lnTo>
                    <a:lnTo>
                      <a:pt x="16531" y="18048"/>
                    </a:lnTo>
                    <a:lnTo>
                      <a:pt x="16539" y="18068"/>
                    </a:lnTo>
                    <a:lnTo>
                      <a:pt x="16547" y="18067"/>
                    </a:lnTo>
                    <a:lnTo>
                      <a:pt x="16555" y="18061"/>
                    </a:lnTo>
                    <a:lnTo>
                      <a:pt x="16558" y="18063"/>
                    </a:lnTo>
                    <a:lnTo>
                      <a:pt x="16557" y="18054"/>
                    </a:lnTo>
                    <a:lnTo>
                      <a:pt x="16554" y="18051"/>
                    </a:lnTo>
                    <a:lnTo>
                      <a:pt x="16549" y="18047"/>
                    </a:lnTo>
                    <a:lnTo>
                      <a:pt x="16545" y="18037"/>
                    </a:lnTo>
                    <a:lnTo>
                      <a:pt x="16548" y="18043"/>
                    </a:lnTo>
                    <a:lnTo>
                      <a:pt x="16550" y="18048"/>
                    </a:lnTo>
                    <a:lnTo>
                      <a:pt x="16553" y="18048"/>
                    </a:lnTo>
                    <a:lnTo>
                      <a:pt x="16556" y="18042"/>
                    </a:lnTo>
                    <a:lnTo>
                      <a:pt x="16545" y="18046"/>
                    </a:lnTo>
                    <a:lnTo>
                      <a:pt x="16533" y="18055"/>
                    </a:lnTo>
                    <a:lnTo>
                      <a:pt x="16533" y="18059"/>
                    </a:lnTo>
                    <a:lnTo>
                      <a:pt x="16550" y="18065"/>
                    </a:lnTo>
                    <a:lnTo>
                      <a:pt x="16558" y="18070"/>
                    </a:lnTo>
                    <a:lnTo>
                      <a:pt x="16562" y="18075"/>
                    </a:lnTo>
                    <a:lnTo>
                      <a:pt x="16573" y="18074"/>
                    </a:lnTo>
                    <a:lnTo>
                      <a:pt x="16577" y="18078"/>
                    </a:lnTo>
                    <a:lnTo>
                      <a:pt x="16578" y="18084"/>
                    </a:lnTo>
                    <a:lnTo>
                      <a:pt x="16573" y="18094"/>
                    </a:lnTo>
                    <a:lnTo>
                      <a:pt x="16571" y="18110"/>
                    </a:lnTo>
                    <a:lnTo>
                      <a:pt x="16575" y="18140"/>
                    </a:lnTo>
                    <a:lnTo>
                      <a:pt x="16579" y="18170"/>
                    </a:lnTo>
                    <a:lnTo>
                      <a:pt x="16585" y="18184"/>
                    </a:lnTo>
                    <a:lnTo>
                      <a:pt x="16602" y="18187"/>
                    </a:lnTo>
                    <a:lnTo>
                      <a:pt x="16611" y="18196"/>
                    </a:lnTo>
                    <a:lnTo>
                      <a:pt x="16614" y="18216"/>
                    </a:lnTo>
                    <a:lnTo>
                      <a:pt x="16624" y="18240"/>
                    </a:lnTo>
                    <a:lnTo>
                      <a:pt x="16640" y="18238"/>
                    </a:lnTo>
                    <a:lnTo>
                      <a:pt x="16649" y="18242"/>
                    </a:lnTo>
                    <a:lnTo>
                      <a:pt x="16657" y="18241"/>
                    </a:lnTo>
                    <a:lnTo>
                      <a:pt x="16662" y="18235"/>
                    </a:lnTo>
                    <a:lnTo>
                      <a:pt x="16662" y="18225"/>
                    </a:lnTo>
                    <a:lnTo>
                      <a:pt x="16656" y="18215"/>
                    </a:lnTo>
                    <a:lnTo>
                      <a:pt x="16653" y="18201"/>
                    </a:lnTo>
                    <a:lnTo>
                      <a:pt x="16658" y="18194"/>
                    </a:lnTo>
                    <a:lnTo>
                      <a:pt x="16666" y="18183"/>
                    </a:lnTo>
                    <a:lnTo>
                      <a:pt x="16679" y="18171"/>
                    </a:lnTo>
                    <a:lnTo>
                      <a:pt x="16694" y="18174"/>
                    </a:lnTo>
                    <a:lnTo>
                      <a:pt x="16705" y="18193"/>
                    </a:lnTo>
                    <a:lnTo>
                      <a:pt x="16715" y="18222"/>
                    </a:lnTo>
                    <a:lnTo>
                      <a:pt x="16713" y="18237"/>
                    </a:lnTo>
                    <a:lnTo>
                      <a:pt x="16713" y="18253"/>
                    </a:lnTo>
                    <a:lnTo>
                      <a:pt x="16712" y="18274"/>
                    </a:lnTo>
                    <a:lnTo>
                      <a:pt x="16710" y="18289"/>
                    </a:lnTo>
                    <a:lnTo>
                      <a:pt x="16701" y="18290"/>
                    </a:lnTo>
                    <a:lnTo>
                      <a:pt x="16699" y="18296"/>
                    </a:lnTo>
                    <a:lnTo>
                      <a:pt x="16697" y="18306"/>
                    </a:lnTo>
                    <a:lnTo>
                      <a:pt x="16694" y="18322"/>
                    </a:lnTo>
                    <a:lnTo>
                      <a:pt x="16698" y="18337"/>
                    </a:lnTo>
                    <a:lnTo>
                      <a:pt x="16701" y="18336"/>
                    </a:lnTo>
                    <a:lnTo>
                      <a:pt x="16701" y="18341"/>
                    </a:lnTo>
                    <a:lnTo>
                      <a:pt x="16701" y="18357"/>
                    </a:lnTo>
                    <a:lnTo>
                      <a:pt x="16704" y="18361"/>
                    </a:lnTo>
                    <a:lnTo>
                      <a:pt x="16710" y="18360"/>
                    </a:lnTo>
                    <a:lnTo>
                      <a:pt x="16715" y="18345"/>
                    </a:lnTo>
                    <a:lnTo>
                      <a:pt x="16718" y="18349"/>
                    </a:lnTo>
                    <a:lnTo>
                      <a:pt x="16721" y="18348"/>
                    </a:lnTo>
                    <a:lnTo>
                      <a:pt x="16726" y="18358"/>
                    </a:lnTo>
                    <a:lnTo>
                      <a:pt x="16732" y="18357"/>
                    </a:lnTo>
                    <a:lnTo>
                      <a:pt x="16738" y="18362"/>
                    </a:lnTo>
                    <a:lnTo>
                      <a:pt x="16744" y="18366"/>
                    </a:lnTo>
                    <a:lnTo>
                      <a:pt x="16750" y="18380"/>
                    </a:lnTo>
                    <a:lnTo>
                      <a:pt x="16751" y="18396"/>
                    </a:lnTo>
                    <a:lnTo>
                      <a:pt x="16745" y="18406"/>
                    </a:lnTo>
                    <a:lnTo>
                      <a:pt x="16740" y="18407"/>
                    </a:lnTo>
                    <a:lnTo>
                      <a:pt x="16741" y="18422"/>
                    </a:lnTo>
                    <a:lnTo>
                      <a:pt x="16746" y="18427"/>
                    </a:lnTo>
                    <a:lnTo>
                      <a:pt x="16747" y="18432"/>
                    </a:lnTo>
                    <a:lnTo>
                      <a:pt x="16741" y="18438"/>
                    </a:lnTo>
                    <a:lnTo>
                      <a:pt x="16736" y="18444"/>
                    </a:lnTo>
                    <a:lnTo>
                      <a:pt x="16733" y="18449"/>
                    </a:lnTo>
                    <a:lnTo>
                      <a:pt x="16737" y="18459"/>
                    </a:lnTo>
                    <a:lnTo>
                      <a:pt x="16742" y="18458"/>
                    </a:lnTo>
                    <a:lnTo>
                      <a:pt x="16751" y="18467"/>
                    </a:lnTo>
                    <a:lnTo>
                      <a:pt x="16756" y="18471"/>
                    </a:lnTo>
                    <a:lnTo>
                      <a:pt x="16760" y="18486"/>
                    </a:lnTo>
                    <a:lnTo>
                      <a:pt x="16766" y="18495"/>
                    </a:lnTo>
                    <a:lnTo>
                      <a:pt x="16772" y="18494"/>
                    </a:lnTo>
                    <a:lnTo>
                      <a:pt x="16777" y="18484"/>
                    </a:lnTo>
                    <a:lnTo>
                      <a:pt x="16779" y="18484"/>
                    </a:lnTo>
                    <a:lnTo>
                      <a:pt x="16785" y="18487"/>
                    </a:lnTo>
                    <a:lnTo>
                      <a:pt x="16791" y="18497"/>
                    </a:lnTo>
                    <a:lnTo>
                      <a:pt x="16791" y="18502"/>
                    </a:lnTo>
                    <a:lnTo>
                      <a:pt x="16787" y="18513"/>
                    </a:lnTo>
                    <a:lnTo>
                      <a:pt x="16787" y="18528"/>
                    </a:lnTo>
                    <a:lnTo>
                      <a:pt x="16793" y="18532"/>
                    </a:lnTo>
                    <a:lnTo>
                      <a:pt x="16793" y="18538"/>
                    </a:lnTo>
                    <a:lnTo>
                      <a:pt x="16796" y="18547"/>
                    </a:lnTo>
                    <a:lnTo>
                      <a:pt x="16802" y="18546"/>
                    </a:lnTo>
                    <a:lnTo>
                      <a:pt x="16804" y="18546"/>
                    </a:lnTo>
                    <a:lnTo>
                      <a:pt x="16806" y="18525"/>
                    </a:lnTo>
                    <a:lnTo>
                      <a:pt x="16812" y="18525"/>
                    </a:lnTo>
                    <a:lnTo>
                      <a:pt x="16817" y="18519"/>
                    </a:lnTo>
                    <a:lnTo>
                      <a:pt x="16823" y="18523"/>
                    </a:lnTo>
                    <a:lnTo>
                      <a:pt x="16826" y="18533"/>
                    </a:lnTo>
                    <a:lnTo>
                      <a:pt x="16832" y="18537"/>
                    </a:lnTo>
                    <a:lnTo>
                      <a:pt x="16833" y="18547"/>
                    </a:lnTo>
                    <a:lnTo>
                      <a:pt x="16824" y="18559"/>
                    </a:lnTo>
                    <a:lnTo>
                      <a:pt x="16828" y="18563"/>
                    </a:lnTo>
                    <a:lnTo>
                      <a:pt x="16833" y="18572"/>
                    </a:lnTo>
                    <a:lnTo>
                      <a:pt x="16839" y="18571"/>
                    </a:lnTo>
                    <a:lnTo>
                      <a:pt x="16842" y="18566"/>
                    </a:lnTo>
                    <a:lnTo>
                      <a:pt x="16847" y="18565"/>
                    </a:lnTo>
                    <a:lnTo>
                      <a:pt x="16850" y="18576"/>
                    </a:lnTo>
                    <a:lnTo>
                      <a:pt x="16853" y="18585"/>
                    </a:lnTo>
                    <a:lnTo>
                      <a:pt x="16851" y="18590"/>
                    </a:lnTo>
                    <a:lnTo>
                      <a:pt x="16846" y="18596"/>
                    </a:lnTo>
                    <a:lnTo>
                      <a:pt x="16846" y="18606"/>
                    </a:lnTo>
                    <a:lnTo>
                      <a:pt x="16852" y="18616"/>
                    </a:lnTo>
                    <a:lnTo>
                      <a:pt x="16856" y="18636"/>
                    </a:lnTo>
                    <a:lnTo>
                      <a:pt x="16867" y="18644"/>
                    </a:lnTo>
                    <a:lnTo>
                      <a:pt x="16876" y="18643"/>
                    </a:lnTo>
                    <a:lnTo>
                      <a:pt x="16875" y="18638"/>
                    </a:lnTo>
                    <a:lnTo>
                      <a:pt x="16875" y="18627"/>
                    </a:lnTo>
                    <a:lnTo>
                      <a:pt x="16880" y="18617"/>
                    </a:lnTo>
                    <a:lnTo>
                      <a:pt x="16883" y="18606"/>
                    </a:lnTo>
                    <a:lnTo>
                      <a:pt x="16879" y="18601"/>
                    </a:lnTo>
                    <a:lnTo>
                      <a:pt x="16868" y="18588"/>
                    </a:lnTo>
                    <a:lnTo>
                      <a:pt x="16867" y="18583"/>
                    </a:lnTo>
                    <a:lnTo>
                      <a:pt x="16870" y="18572"/>
                    </a:lnTo>
                    <a:lnTo>
                      <a:pt x="16875" y="18561"/>
                    </a:lnTo>
                    <a:lnTo>
                      <a:pt x="16880" y="18555"/>
                    </a:lnTo>
                    <a:lnTo>
                      <a:pt x="16886" y="18554"/>
                    </a:lnTo>
                    <a:lnTo>
                      <a:pt x="16886" y="18570"/>
                    </a:lnTo>
                    <a:lnTo>
                      <a:pt x="16884" y="18581"/>
                    </a:lnTo>
                    <a:lnTo>
                      <a:pt x="16890" y="18595"/>
                    </a:lnTo>
                    <a:lnTo>
                      <a:pt x="16894" y="18610"/>
                    </a:lnTo>
                    <a:lnTo>
                      <a:pt x="16892" y="18620"/>
                    </a:lnTo>
                    <a:lnTo>
                      <a:pt x="16886" y="18626"/>
                    </a:lnTo>
                    <a:lnTo>
                      <a:pt x="16884" y="18646"/>
                    </a:lnTo>
                    <a:lnTo>
                      <a:pt x="16890" y="18661"/>
                    </a:lnTo>
                    <a:lnTo>
                      <a:pt x="16901" y="18660"/>
                    </a:lnTo>
                    <a:lnTo>
                      <a:pt x="16908" y="18669"/>
                    </a:lnTo>
                    <a:lnTo>
                      <a:pt x="16911" y="18679"/>
                    </a:lnTo>
                    <a:lnTo>
                      <a:pt x="16903" y="18685"/>
                    </a:lnTo>
                    <a:lnTo>
                      <a:pt x="16889" y="18687"/>
                    </a:lnTo>
                    <a:lnTo>
                      <a:pt x="16881" y="18693"/>
                    </a:lnTo>
                    <a:lnTo>
                      <a:pt x="16872" y="18689"/>
                    </a:lnTo>
                    <a:lnTo>
                      <a:pt x="16861" y="18696"/>
                    </a:lnTo>
                    <a:lnTo>
                      <a:pt x="16853" y="18697"/>
                    </a:lnTo>
                    <a:lnTo>
                      <a:pt x="16845" y="18699"/>
                    </a:lnTo>
                    <a:lnTo>
                      <a:pt x="16839" y="18699"/>
                    </a:lnTo>
                    <a:lnTo>
                      <a:pt x="16833" y="18690"/>
                    </a:lnTo>
                    <a:lnTo>
                      <a:pt x="16835" y="18674"/>
                    </a:lnTo>
                    <a:lnTo>
                      <a:pt x="16829" y="18665"/>
                    </a:lnTo>
                    <a:lnTo>
                      <a:pt x="16823" y="18661"/>
                    </a:lnTo>
                    <a:lnTo>
                      <a:pt x="16818" y="18666"/>
                    </a:lnTo>
                    <a:lnTo>
                      <a:pt x="16813" y="18672"/>
                    </a:lnTo>
                    <a:lnTo>
                      <a:pt x="16811" y="18688"/>
                    </a:lnTo>
                    <a:lnTo>
                      <a:pt x="16808" y="18688"/>
                    </a:lnTo>
                    <a:lnTo>
                      <a:pt x="16802" y="18689"/>
                    </a:lnTo>
                    <a:lnTo>
                      <a:pt x="16802" y="18679"/>
                    </a:lnTo>
                    <a:lnTo>
                      <a:pt x="16801" y="18669"/>
                    </a:lnTo>
                    <a:lnTo>
                      <a:pt x="16809" y="18652"/>
                    </a:lnTo>
                    <a:lnTo>
                      <a:pt x="16808" y="18638"/>
                    </a:lnTo>
                    <a:lnTo>
                      <a:pt x="16805" y="18623"/>
                    </a:lnTo>
                    <a:lnTo>
                      <a:pt x="16796" y="18614"/>
                    </a:lnTo>
                    <a:lnTo>
                      <a:pt x="16783" y="18626"/>
                    </a:lnTo>
                    <a:lnTo>
                      <a:pt x="16772" y="18642"/>
                    </a:lnTo>
                    <a:lnTo>
                      <a:pt x="16770" y="18648"/>
                    </a:lnTo>
                    <a:lnTo>
                      <a:pt x="16774" y="18673"/>
                    </a:lnTo>
                    <a:lnTo>
                      <a:pt x="16774" y="18688"/>
                    </a:lnTo>
                    <a:lnTo>
                      <a:pt x="16772" y="18694"/>
                    </a:lnTo>
                    <a:lnTo>
                      <a:pt x="16766" y="18689"/>
                    </a:lnTo>
                    <a:lnTo>
                      <a:pt x="16760" y="18685"/>
                    </a:lnTo>
                    <a:lnTo>
                      <a:pt x="16755" y="18686"/>
                    </a:lnTo>
                    <a:lnTo>
                      <a:pt x="16747" y="18702"/>
                    </a:lnTo>
                    <a:lnTo>
                      <a:pt x="16745" y="18723"/>
                    </a:lnTo>
                    <a:lnTo>
                      <a:pt x="16752" y="18743"/>
                    </a:lnTo>
                    <a:lnTo>
                      <a:pt x="16757" y="18746"/>
                    </a:lnTo>
                    <a:lnTo>
                      <a:pt x="16766" y="18751"/>
                    </a:lnTo>
                    <a:lnTo>
                      <a:pt x="16786" y="18758"/>
                    </a:lnTo>
                    <a:lnTo>
                      <a:pt x="16800" y="18771"/>
                    </a:lnTo>
                    <a:lnTo>
                      <a:pt x="16804" y="18786"/>
                    </a:lnTo>
                    <a:lnTo>
                      <a:pt x="16812" y="18840"/>
                    </a:lnTo>
                    <a:lnTo>
                      <a:pt x="16818" y="18871"/>
                    </a:lnTo>
                    <a:lnTo>
                      <a:pt x="16817" y="18896"/>
                    </a:lnTo>
                    <a:lnTo>
                      <a:pt x="16815" y="18917"/>
                    </a:lnTo>
                    <a:lnTo>
                      <a:pt x="16810" y="18933"/>
                    </a:lnTo>
                    <a:lnTo>
                      <a:pt x="16803" y="18959"/>
                    </a:lnTo>
                    <a:lnTo>
                      <a:pt x="16792" y="18976"/>
                    </a:lnTo>
                    <a:lnTo>
                      <a:pt x="16787" y="18982"/>
                    </a:lnTo>
                    <a:lnTo>
                      <a:pt x="16782" y="18988"/>
                    </a:lnTo>
                    <a:lnTo>
                      <a:pt x="16776" y="18979"/>
                    </a:lnTo>
                    <a:lnTo>
                      <a:pt x="16764" y="18970"/>
                    </a:lnTo>
                    <a:lnTo>
                      <a:pt x="16753" y="18962"/>
                    </a:lnTo>
                    <a:lnTo>
                      <a:pt x="16742" y="18959"/>
                    </a:lnTo>
                    <a:lnTo>
                      <a:pt x="16717" y="18967"/>
                    </a:lnTo>
                    <a:lnTo>
                      <a:pt x="16689" y="18966"/>
                    </a:lnTo>
                    <a:lnTo>
                      <a:pt x="16674" y="18957"/>
                    </a:lnTo>
                    <a:lnTo>
                      <a:pt x="16662" y="18944"/>
                    </a:lnTo>
                    <a:lnTo>
                      <a:pt x="16654" y="18935"/>
                    </a:lnTo>
                    <a:lnTo>
                      <a:pt x="16645" y="18931"/>
                    </a:lnTo>
                    <a:lnTo>
                      <a:pt x="16628" y="18928"/>
                    </a:lnTo>
                    <a:lnTo>
                      <a:pt x="16617" y="18935"/>
                    </a:lnTo>
                    <a:lnTo>
                      <a:pt x="16606" y="18927"/>
                    </a:lnTo>
                    <a:lnTo>
                      <a:pt x="16600" y="18912"/>
                    </a:lnTo>
                    <a:lnTo>
                      <a:pt x="16597" y="18903"/>
                    </a:lnTo>
                    <a:lnTo>
                      <a:pt x="16596" y="18887"/>
                    </a:lnTo>
                    <a:lnTo>
                      <a:pt x="16586" y="18863"/>
                    </a:lnTo>
                    <a:lnTo>
                      <a:pt x="16575" y="18844"/>
                    </a:lnTo>
                    <a:lnTo>
                      <a:pt x="16569" y="18845"/>
                    </a:lnTo>
                    <a:lnTo>
                      <a:pt x="16564" y="18851"/>
                    </a:lnTo>
                    <a:lnTo>
                      <a:pt x="16553" y="18857"/>
                    </a:lnTo>
                    <a:lnTo>
                      <a:pt x="16539" y="18870"/>
                    </a:lnTo>
                    <a:lnTo>
                      <a:pt x="16531" y="18881"/>
                    </a:lnTo>
                    <a:lnTo>
                      <a:pt x="16522" y="18913"/>
                    </a:lnTo>
                    <a:lnTo>
                      <a:pt x="16517" y="18939"/>
                    </a:lnTo>
                    <a:lnTo>
                      <a:pt x="16512" y="18955"/>
                    </a:lnTo>
                    <a:lnTo>
                      <a:pt x="16510" y="18976"/>
                    </a:lnTo>
                    <a:lnTo>
                      <a:pt x="16505" y="18980"/>
                    </a:lnTo>
                    <a:lnTo>
                      <a:pt x="16500" y="18969"/>
                    </a:lnTo>
                    <a:lnTo>
                      <a:pt x="16498" y="18969"/>
                    </a:lnTo>
                    <a:lnTo>
                      <a:pt x="16494" y="18982"/>
                    </a:lnTo>
                    <a:lnTo>
                      <a:pt x="16491" y="18980"/>
                    </a:lnTo>
                    <a:lnTo>
                      <a:pt x="16493" y="18954"/>
                    </a:lnTo>
                    <a:lnTo>
                      <a:pt x="16494" y="18926"/>
                    </a:lnTo>
                    <a:lnTo>
                      <a:pt x="16496" y="18901"/>
                    </a:lnTo>
                    <a:lnTo>
                      <a:pt x="16497" y="18860"/>
                    </a:lnTo>
                    <a:lnTo>
                      <a:pt x="16494" y="18840"/>
                    </a:lnTo>
                    <a:lnTo>
                      <a:pt x="16490" y="18826"/>
                    </a:lnTo>
                    <a:lnTo>
                      <a:pt x="16481" y="18817"/>
                    </a:lnTo>
                    <a:lnTo>
                      <a:pt x="16467" y="18819"/>
                    </a:lnTo>
                    <a:lnTo>
                      <a:pt x="16459" y="18820"/>
                    </a:lnTo>
                    <a:lnTo>
                      <a:pt x="16451" y="18821"/>
                    </a:lnTo>
                    <a:lnTo>
                      <a:pt x="16448" y="18827"/>
                    </a:lnTo>
                    <a:lnTo>
                      <a:pt x="16449" y="18842"/>
                    </a:lnTo>
                    <a:lnTo>
                      <a:pt x="16436" y="18865"/>
                    </a:lnTo>
                    <a:lnTo>
                      <a:pt x="16425" y="18881"/>
                    </a:lnTo>
                    <a:lnTo>
                      <a:pt x="16417" y="18892"/>
                    </a:lnTo>
                    <a:lnTo>
                      <a:pt x="16414" y="18893"/>
                    </a:lnTo>
                    <a:lnTo>
                      <a:pt x="16412" y="18888"/>
                    </a:lnTo>
                    <a:lnTo>
                      <a:pt x="16411" y="18873"/>
                    </a:lnTo>
                    <a:lnTo>
                      <a:pt x="16416" y="18862"/>
                    </a:lnTo>
                    <a:lnTo>
                      <a:pt x="16421" y="18846"/>
                    </a:lnTo>
                    <a:lnTo>
                      <a:pt x="16423" y="18830"/>
                    </a:lnTo>
                    <a:lnTo>
                      <a:pt x="16433" y="18813"/>
                    </a:lnTo>
                    <a:lnTo>
                      <a:pt x="16441" y="18797"/>
                    </a:lnTo>
                    <a:lnTo>
                      <a:pt x="16441" y="18782"/>
                    </a:lnTo>
                    <a:lnTo>
                      <a:pt x="16434" y="18763"/>
                    </a:lnTo>
                    <a:lnTo>
                      <a:pt x="16433" y="18743"/>
                    </a:lnTo>
                    <a:lnTo>
                      <a:pt x="16441" y="18721"/>
                    </a:lnTo>
                    <a:lnTo>
                      <a:pt x="16446" y="18710"/>
                    </a:lnTo>
                    <a:lnTo>
                      <a:pt x="16445" y="18700"/>
                    </a:lnTo>
                    <a:lnTo>
                      <a:pt x="16442" y="18690"/>
                    </a:lnTo>
                    <a:lnTo>
                      <a:pt x="16437" y="18686"/>
                    </a:lnTo>
                    <a:lnTo>
                      <a:pt x="16428" y="18687"/>
                    </a:lnTo>
                    <a:lnTo>
                      <a:pt x="16420" y="18698"/>
                    </a:lnTo>
                    <a:lnTo>
                      <a:pt x="16418" y="18709"/>
                    </a:lnTo>
                    <a:lnTo>
                      <a:pt x="16418" y="18724"/>
                    </a:lnTo>
                    <a:lnTo>
                      <a:pt x="16422" y="18744"/>
                    </a:lnTo>
                    <a:lnTo>
                      <a:pt x="16423" y="18754"/>
                    </a:lnTo>
                    <a:lnTo>
                      <a:pt x="16414" y="18761"/>
                    </a:lnTo>
                    <a:lnTo>
                      <a:pt x="16406" y="18761"/>
                    </a:lnTo>
                    <a:lnTo>
                      <a:pt x="16401" y="18762"/>
                    </a:lnTo>
                    <a:lnTo>
                      <a:pt x="16395" y="18763"/>
                    </a:lnTo>
                    <a:lnTo>
                      <a:pt x="16392" y="18763"/>
                    </a:lnTo>
                    <a:lnTo>
                      <a:pt x="16389" y="18759"/>
                    </a:lnTo>
                    <a:lnTo>
                      <a:pt x="16391" y="18733"/>
                    </a:lnTo>
                    <a:lnTo>
                      <a:pt x="16388" y="18718"/>
                    </a:lnTo>
                    <a:lnTo>
                      <a:pt x="16385" y="18719"/>
                    </a:lnTo>
                    <a:lnTo>
                      <a:pt x="16371" y="18720"/>
                    </a:lnTo>
                    <a:lnTo>
                      <a:pt x="16365" y="18716"/>
                    </a:lnTo>
                    <a:lnTo>
                      <a:pt x="16362" y="18712"/>
                    </a:lnTo>
                    <a:lnTo>
                      <a:pt x="16367" y="18691"/>
                    </a:lnTo>
                    <a:lnTo>
                      <a:pt x="16364" y="18680"/>
                    </a:lnTo>
                    <a:lnTo>
                      <a:pt x="16361" y="18681"/>
                    </a:lnTo>
                    <a:lnTo>
                      <a:pt x="16355" y="18682"/>
                    </a:lnTo>
                    <a:lnTo>
                      <a:pt x="16353" y="18687"/>
                    </a:lnTo>
                    <a:lnTo>
                      <a:pt x="16353" y="18698"/>
                    </a:lnTo>
                    <a:lnTo>
                      <a:pt x="16351" y="18703"/>
                    </a:lnTo>
                    <a:lnTo>
                      <a:pt x="16345" y="18699"/>
                    </a:lnTo>
                    <a:lnTo>
                      <a:pt x="16339" y="18690"/>
                    </a:lnTo>
                    <a:lnTo>
                      <a:pt x="16336" y="18685"/>
                    </a:lnTo>
                    <a:lnTo>
                      <a:pt x="16334" y="18644"/>
                    </a:lnTo>
                    <a:lnTo>
                      <a:pt x="16327" y="18605"/>
                    </a:lnTo>
                    <a:lnTo>
                      <a:pt x="16321" y="18595"/>
                    </a:lnTo>
                    <a:lnTo>
                      <a:pt x="16304" y="18593"/>
                    </a:lnTo>
                    <a:lnTo>
                      <a:pt x="16301" y="18583"/>
                    </a:lnTo>
                    <a:lnTo>
                      <a:pt x="16300" y="18567"/>
                    </a:lnTo>
                    <a:lnTo>
                      <a:pt x="16304" y="18536"/>
                    </a:lnTo>
                    <a:lnTo>
                      <a:pt x="16309" y="18515"/>
                    </a:lnTo>
                    <a:lnTo>
                      <a:pt x="16308" y="18500"/>
                    </a:lnTo>
                    <a:lnTo>
                      <a:pt x="16305" y="18490"/>
                    </a:lnTo>
                    <a:lnTo>
                      <a:pt x="16299" y="18486"/>
                    </a:lnTo>
                    <a:lnTo>
                      <a:pt x="16291" y="18492"/>
                    </a:lnTo>
                    <a:lnTo>
                      <a:pt x="16278" y="18505"/>
                    </a:lnTo>
                    <a:lnTo>
                      <a:pt x="16265" y="18517"/>
                    </a:lnTo>
                    <a:lnTo>
                      <a:pt x="16248" y="18524"/>
                    </a:lnTo>
                    <a:lnTo>
                      <a:pt x="16237" y="18520"/>
                    </a:lnTo>
                    <a:lnTo>
                      <a:pt x="16223" y="18522"/>
                    </a:lnTo>
                    <a:lnTo>
                      <a:pt x="16209" y="18535"/>
                    </a:lnTo>
                    <a:lnTo>
                      <a:pt x="16204" y="18530"/>
                    </a:lnTo>
                    <a:lnTo>
                      <a:pt x="16198" y="18526"/>
                    </a:lnTo>
                    <a:lnTo>
                      <a:pt x="16189" y="18527"/>
                    </a:lnTo>
                    <a:lnTo>
                      <a:pt x="16186" y="18522"/>
                    </a:lnTo>
                    <a:lnTo>
                      <a:pt x="16178" y="18524"/>
                    </a:lnTo>
                    <a:lnTo>
                      <a:pt x="16170" y="18530"/>
                    </a:lnTo>
                    <a:lnTo>
                      <a:pt x="16168" y="18541"/>
                    </a:lnTo>
                    <a:lnTo>
                      <a:pt x="16174" y="18550"/>
                    </a:lnTo>
                    <a:lnTo>
                      <a:pt x="16174" y="18555"/>
                    </a:lnTo>
                    <a:lnTo>
                      <a:pt x="16174" y="18560"/>
                    </a:lnTo>
                    <a:lnTo>
                      <a:pt x="16166" y="18561"/>
                    </a:lnTo>
                    <a:lnTo>
                      <a:pt x="16163" y="18571"/>
                    </a:lnTo>
                    <a:lnTo>
                      <a:pt x="16167" y="18581"/>
                    </a:lnTo>
                    <a:lnTo>
                      <a:pt x="16170" y="18586"/>
                    </a:lnTo>
                    <a:lnTo>
                      <a:pt x="16173" y="18591"/>
                    </a:lnTo>
                    <a:lnTo>
                      <a:pt x="16175" y="18590"/>
                    </a:lnTo>
                    <a:lnTo>
                      <a:pt x="16178" y="18590"/>
                    </a:lnTo>
                    <a:lnTo>
                      <a:pt x="16184" y="18584"/>
                    </a:lnTo>
                    <a:lnTo>
                      <a:pt x="16189" y="18583"/>
                    </a:lnTo>
                    <a:lnTo>
                      <a:pt x="16195" y="18588"/>
                    </a:lnTo>
                    <a:lnTo>
                      <a:pt x="16198" y="18598"/>
                    </a:lnTo>
                    <a:lnTo>
                      <a:pt x="16209" y="18596"/>
                    </a:lnTo>
                    <a:lnTo>
                      <a:pt x="16218" y="18610"/>
                    </a:lnTo>
                    <a:lnTo>
                      <a:pt x="16221" y="18610"/>
                    </a:lnTo>
                    <a:lnTo>
                      <a:pt x="16242" y="18642"/>
                    </a:lnTo>
                    <a:lnTo>
                      <a:pt x="16263" y="18680"/>
                    </a:lnTo>
                    <a:lnTo>
                      <a:pt x="16272" y="18699"/>
                    </a:lnTo>
                    <a:lnTo>
                      <a:pt x="16282" y="18723"/>
                    </a:lnTo>
                    <a:lnTo>
                      <a:pt x="16282" y="18720"/>
                    </a:lnTo>
                    <a:lnTo>
                      <a:pt x="16285" y="18706"/>
                    </a:lnTo>
                    <a:lnTo>
                      <a:pt x="16288" y="18706"/>
                    </a:lnTo>
                    <a:lnTo>
                      <a:pt x="16291" y="18724"/>
                    </a:lnTo>
                    <a:lnTo>
                      <a:pt x="16290" y="18723"/>
                    </a:lnTo>
                    <a:lnTo>
                      <a:pt x="16293" y="18722"/>
                    </a:lnTo>
                    <a:lnTo>
                      <a:pt x="16304" y="18723"/>
                    </a:lnTo>
                    <a:lnTo>
                      <a:pt x="16310" y="18733"/>
                    </a:lnTo>
                    <a:lnTo>
                      <a:pt x="16313" y="18743"/>
                    </a:lnTo>
                    <a:lnTo>
                      <a:pt x="16317" y="18769"/>
                    </a:lnTo>
                    <a:lnTo>
                      <a:pt x="16318" y="18794"/>
                    </a:lnTo>
                    <a:lnTo>
                      <a:pt x="16325" y="18814"/>
                    </a:lnTo>
                    <a:lnTo>
                      <a:pt x="16331" y="18828"/>
                    </a:lnTo>
                    <a:lnTo>
                      <a:pt x="16336" y="18828"/>
                    </a:lnTo>
                    <a:lnTo>
                      <a:pt x="16340" y="18837"/>
                    </a:lnTo>
                    <a:lnTo>
                      <a:pt x="16340" y="18852"/>
                    </a:lnTo>
                    <a:lnTo>
                      <a:pt x="16344" y="18863"/>
                    </a:lnTo>
                    <a:lnTo>
                      <a:pt x="16355" y="18881"/>
                    </a:lnTo>
                    <a:lnTo>
                      <a:pt x="16365" y="18900"/>
                    </a:lnTo>
                    <a:lnTo>
                      <a:pt x="16369" y="18935"/>
                    </a:lnTo>
                    <a:lnTo>
                      <a:pt x="16372" y="18950"/>
                    </a:lnTo>
                    <a:lnTo>
                      <a:pt x="16370" y="18965"/>
                    </a:lnTo>
                    <a:lnTo>
                      <a:pt x="16371" y="18986"/>
                    </a:lnTo>
                    <a:lnTo>
                      <a:pt x="16378" y="19005"/>
                    </a:lnTo>
                    <a:lnTo>
                      <a:pt x="16381" y="19030"/>
                    </a:lnTo>
                    <a:lnTo>
                      <a:pt x="16380" y="19061"/>
                    </a:lnTo>
                    <a:lnTo>
                      <a:pt x="16365" y="19109"/>
                    </a:lnTo>
                    <a:lnTo>
                      <a:pt x="16359" y="19146"/>
                    </a:lnTo>
                    <a:lnTo>
                      <a:pt x="16357" y="19162"/>
                    </a:lnTo>
                    <a:lnTo>
                      <a:pt x="16357" y="19187"/>
                    </a:lnTo>
                    <a:lnTo>
                      <a:pt x="16355" y="19203"/>
                    </a:lnTo>
                    <a:lnTo>
                      <a:pt x="16350" y="19218"/>
                    </a:lnTo>
                    <a:lnTo>
                      <a:pt x="16329" y="19242"/>
                    </a:lnTo>
                    <a:lnTo>
                      <a:pt x="16322" y="19258"/>
                    </a:lnTo>
                    <a:lnTo>
                      <a:pt x="16315" y="19296"/>
                    </a:lnTo>
                    <a:lnTo>
                      <a:pt x="16315" y="19305"/>
                    </a:lnTo>
                    <a:lnTo>
                      <a:pt x="16313" y="19311"/>
                    </a:lnTo>
                    <a:lnTo>
                      <a:pt x="16305" y="19322"/>
                    </a:lnTo>
                    <a:lnTo>
                      <a:pt x="16302" y="19333"/>
                    </a:lnTo>
                    <a:lnTo>
                      <a:pt x="16306" y="19348"/>
                    </a:lnTo>
                    <a:lnTo>
                      <a:pt x="16309" y="19357"/>
                    </a:lnTo>
                    <a:lnTo>
                      <a:pt x="16312" y="19372"/>
                    </a:lnTo>
                    <a:lnTo>
                      <a:pt x="16307" y="19449"/>
                    </a:lnTo>
                    <a:lnTo>
                      <a:pt x="16303" y="19470"/>
                    </a:lnTo>
                    <a:lnTo>
                      <a:pt x="16286" y="19524"/>
                    </a:lnTo>
                    <a:lnTo>
                      <a:pt x="16279" y="19566"/>
                    </a:lnTo>
                    <a:lnTo>
                      <a:pt x="16279" y="19581"/>
                    </a:lnTo>
                    <a:lnTo>
                      <a:pt x="16283" y="19591"/>
                    </a:lnTo>
                    <a:lnTo>
                      <a:pt x="16299" y="19650"/>
                    </a:lnTo>
                    <a:lnTo>
                      <a:pt x="16311" y="19730"/>
                    </a:lnTo>
                    <a:lnTo>
                      <a:pt x="16319" y="19795"/>
                    </a:lnTo>
                    <a:lnTo>
                      <a:pt x="16321" y="19820"/>
                    </a:lnTo>
                    <a:lnTo>
                      <a:pt x="16335" y="19889"/>
                    </a:lnTo>
                    <a:lnTo>
                      <a:pt x="16344" y="19965"/>
                    </a:lnTo>
                    <a:lnTo>
                      <a:pt x="16349" y="20035"/>
                    </a:lnTo>
                    <a:lnTo>
                      <a:pt x="16364" y="20109"/>
                    </a:lnTo>
                    <a:lnTo>
                      <a:pt x="16368" y="20139"/>
                    </a:lnTo>
                    <a:lnTo>
                      <a:pt x="16369" y="20175"/>
                    </a:lnTo>
                    <a:lnTo>
                      <a:pt x="16363" y="20217"/>
                    </a:lnTo>
                    <a:lnTo>
                      <a:pt x="16350" y="20255"/>
                    </a:lnTo>
                    <a:lnTo>
                      <a:pt x="16345" y="20271"/>
                    </a:lnTo>
                    <a:lnTo>
                      <a:pt x="16338" y="20287"/>
                    </a:lnTo>
                    <a:lnTo>
                      <a:pt x="16314" y="20326"/>
                    </a:lnTo>
                    <a:lnTo>
                      <a:pt x="16291" y="20360"/>
                    </a:lnTo>
                    <a:lnTo>
                      <a:pt x="16285" y="20366"/>
                    </a:lnTo>
                    <a:lnTo>
                      <a:pt x="16283" y="20377"/>
                    </a:lnTo>
                    <a:lnTo>
                      <a:pt x="16286" y="20391"/>
                    </a:lnTo>
                    <a:lnTo>
                      <a:pt x="16284" y="20397"/>
                    </a:lnTo>
                    <a:lnTo>
                      <a:pt x="16267" y="20450"/>
                    </a:lnTo>
                    <a:lnTo>
                      <a:pt x="16254" y="20483"/>
                    </a:lnTo>
                    <a:lnTo>
                      <a:pt x="16239" y="20515"/>
                    </a:lnTo>
                    <a:lnTo>
                      <a:pt x="16234" y="20527"/>
                    </a:lnTo>
                    <a:lnTo>
                      <a:pt x="16201" y="20556"/>
                    </a:lnTo>
                    <a:lnTo>
                      <a:pt x="16185" y="20574"/>
                    </a:lnTo>
                    <a:lnTo>
                      <a:pt x="16173" y="20596"/>
                    </a:lnTo>
                    <a:lnTo>
                      <a:pt x="16171" y="20603"/>
                    </a:lnTo>
                    <a:lnTo>
                      <a:pt x="16170" y="20607"/>
                    </a:lnTo>
                    <a:lnTo>
                      <a:pt x="16171" y="20632"/>
                    </a:lnTo>
                    <a:lnTo>
                      <a:pt x="16167" y="20659"/>
                    </a:lnTo>
                    <a:lnTo>
                      <a:pt x="16162" y="20685"/>
                    </a:lnTo>
                    <a:lnTo>
                      <a:pt x="16167" y="20715"/>
                    </a:lnTo>
                    <a:lnTo>
                      <a:pt x="16167" y="20740"/>
                    </a:lnTo>
                    <a:lnTo>
                      <a:pt x="16171" y="20755"/>
                    </a:lnTo>
                    <a:lnTo>
                      <a:pt x="16172" y="20775"/>
                    </a:lnTo>
                    <a:lnTo>
                      <a:pt x="16175" y="20795"/>
                    </a:lnTo>
                    <a:lnTo>
                      <a:pt x="16176" y="20815"/>
                    </a:lnTo>
                    <a:lnTo>
                      <a:pt x="16178" y="20851"/>
                    </a:lnTo>
                    <a:lnTo>
                      <a:pt x="16177" y="20887"/>
                    </a:lnTo>
                    <a:lnTo>
                      <a:pt x="16178" y="20917"/>
                    </a:lnTo>
                    <a:lnTo>
                      <a:pt x="16176" y="20930"/>
                    </a:lnTo>
                    <a:lnTo>
                      <a:pt x="16175" y="20940"/>
                    </a:lnTo>
                    <a:lnTo>
                      <a:pt x="16160" y="20946"/>
                    </a:lnTo>
                    <a:lnTo>
                      <a:pt x="16155" y="20953"/>
                    </a:lnTo>
                    <a:lnTo>
                      <a:pt x="16152" y="20958"/>
                    </a:lnTo>
                    <a:lnTo>
                      <a:pt x="16153" y="20968"/>
                    </a:lnTo>
                    <a:lnTo>
                      <a:pt x="16148" y="20974"/>
                    </a:lnTo>
                    <a:lnTo>
                      <a:pt x="16142" y="20980"/>
                    </a:lnTo>
                    <a:lnTo>
                      <a:pt x="16140" y="20980"/>
                    </a:lnTo>
                    <a:lnTo>
                      <a:pt x="16140" y="20986"/>
                    </a:lnTo>
                    <a:lnTo>
                      <a:pt x="16145" y="20990"/>
                    </a:lnTo>
                    <a:lnTo>
                      <a:pt x="16149" y="20999"/>
                    </a:lnTo>
                    <a:lnTo>
                      <a:pt x="16143" y="21005"/>
                    </a:lnTo>
                    <a:lnTo>
                      <a:pt x="16138" y="21016"/>
                    </a:lnTo>
                    <a:lnTo>
                      <a:pt x="16135" y="21022"/>
                    </a:lnTo>
                    <a:lnTo>
                      <a:pt x="16136" y="21027"/>
                    </a:lnTo>
                    <a:lnTo>
                      <a:pt x="16141" y="21021"/>
                    </a:lnTo>
                    <a:lnTo>
                      <a:pt x="16160" y="20993"/>
                    </a:lnTo>
                    <a:lnTo>
                      <a:pt x="16165" y="20981"/>
                    </a:lnTo>
                    <a:lnTo>
                      <a:pt x="16174" y="20952"/>
                    </a:lnTo>
                    <a:lnTo>
                      <a:pt x="16174" y="20953"/>
                    </a:lnTo>
                    <a:lnTo>
                      <a:pt x="16167" y="20986"/>
                    </a:lnTo>
                    <a:lnTo>
                      <a:pt x="16157" y="21012"/>
                    </a:lnTo>
                    <a:lnTo>
                      <a:pt x="16158" y="21033"/>
                    </a:lnTo>
                    <a:lnTo>
                      <a:pt x="16158" y="21047"/>
                    </a:lnTo>
                    <a:lnTo>
                      <a:pt x="16161" y="21052"/>
                    </a:lnTo>
                    <a:lnTo>
                      <a:pt x="16164" y="21057"/>
                    </a:lnTo>
                    <a:lnTo>
                      <a:pt x="16173" y="21051"/>
                    </a:lnTo>
                    <a:lnTo>
                      <a:pt x="16175" y="21051"/>
                    </a:lnTo>
                    <a:lnTo>
                      <a:pt x="16181" y="21055"/>
                    </a:lnTo>
                    <a:lnTo>
                      <a:pt x="16184" y="21054"/>
                    </a:lnTo>
                    <a:lnTo>
                      <a:pt x="16186" y="21059"/>
                    </a:lnTo>
                    <a:lnTo>
                      <a:pt x="16189" y="21073"/>
                    </a:lnTo>
                    <a:lnTo>
                      <a:pt x="16192" y="21073"/>
                    </a:lnTo>
                    <a:lnTo>
                      <a:pt x="16195" y="21062"/>
                    </a:lnTo>
                    <a:lnTo>
                      <a:pt x="16195" y="21065"/>
                    </a:lnTo>
                    <a:lnTo>
                      <a:pt x="16201" y="21066"/>
                    </a:lnTo>
                    <a:lnTo>
                      <a:pt x="16204" y="21069"/>
                    </a:lnTo>
                    <a:lnTo>
                      <a:pt x="16207" y="21073"/>
                    </a:lnTo>
                    <a:lnTo>
                      <a:pt x="16210" y="21066"/>
                    </a:lnTo>
                    <a:lnTo>
                      <a:pt x="16214" y="21050"/>
                    </a:lnTo>
                    <a:lnTo>
                      <a:pt x="16220" y="21049"/>
                    </a:lnTo>
                    <a:lnTo>
                      <a:pt x="16223" y="21059"/>
                    </a:lnTo>
                    <a:lnTo>
                      <a:pt x="16226" y="21069"/>
                    </a:lnTo>
                    <a:lnTo>
                      <a:pt x="16225" y="21089"/>
                    </a:lnTo>
                    <a:lnTo>
                      <a:pt x="16227" y="21094"/>
                    </a:lnTo>
                    <a:lnTo>
                      <a:pt x="16234" y="21108"/>
                    </a:lnTo>
                    <a:lnTo>
                      <a:pt x="16240" y="21123"/>
                    </a:lnTo>
                    <a:lnTo>
                      <a:pt x="16245" y="21165"/>
                    </a:lnTo>
                    <a:lnTo>
                      <a:pt x="16245" y="21170"/>
                    </a:lnTo>
                    <a:lnTo>
                      <a:pt x="16237" y="21185"/>
                    </a:lnTo>
                    <a:lnTo>
                      <a:pt x="16229" y="21201"/>
                    </a:lnTo>
                    <a:lnTo>
                      <a:pt x="16225" y="21206"/>
                    </a:lnTo>
                    <a:lnTo>
                      <a:pt x="16219" y="21212"/>
                    </a:lnTo>
                    <a:lnTo>
                      <a:pt x="16214" y="21218"/>
                    </a:lnTo>
                    <a:lnTo>
                      <a:pt x="16205" y="21219"/>
                    </a:lnTo>
                    <a:lnTo>
                      <a:pt x="16188" y="21227"/>
                    </a:lnTo>
                    <a:lnTo>
                      <a:pt x="16172" y="21240"/>
                    </a:lnTo>
                    <a:lnTo>
                      <a:pt x="16148" y="21248"/>
                    </a:lnTo>
                    <a:lnTo>
                      <a:pt x="16128" y="21256"/>
                    </a:lnTo>
                    <a:lnTo>
                      <a:pt x="16112" y="21258"/>
                    </a:lnTo>
                    <a:lnTo>
                      <a:pt x="16094" y="21250"/>
                    </a:lnTo>
                    <a:lnTo>
                      <a:pt x="16064" y="21245"/>
                    </a:lnTo>
                    <a:lnTo>
                      <a:pt x="16055" y="21251"/>
                    </a:lnTo>
                    <a:lnTo>
                      <a:pt x="16039" y="21264"/>
                    </a:lnTo>
                    <a:lnTo>
                      <a:pt x="16031" y="21270"/>
                    </a:lnTo>
                    <a:lnTo>
                      <a:pt x="16026" y="21281"/>
                    </a:lnTo>
                    <a:lnTo>
                      <a:pt x="16018" y="21292"/>
                    </a:lnTo>
                    <a:lnTo>
                      <a:pt x="16011" y="21319"/>
                    </a:lnTo>
                    <a:lnTo>
                      <a:pt x="16007" y="21355"/>
                    </a:lnTo>
                    <a:lnTo>
                      <a:pt x="16005" y="21352"/>
                    </a:lnTo>
                    <a:lnTo>
                      <a:pt x="16007" y="21336"/>
                    </a:lnTo>
                    <a:lnTo>
                      <a:pt x="16006" y="21336"/>
                    </a:lnTo>
                    <a:lnTo>
                      <a:pt x="16004" y="21380"/>
                    </a:lnTo>
                    <a:lnTo>
                      <a:pt x="16005" y="21409"/>
                    </a:lnTo>
                    <a:lnTo>
                      <a:pt x="16003" y="21432"/>
                    </a:lnTo>
                    <a:lnTo>
                      <a:pt x="16003" y="21446"/>
                    </a:lnTo>
                    <a:lnTo>
                      <a:pt x="16007" y="21462"/>
                    </a:lnTo>
                    <a:lnTo>
                      <a:pt x="16007" y="21478"/>
                    </a:lnTo>
                    <a:lnTo>
                      <a:pt x="16010" y="21483"/>
                    </a:lnTo>
                    <a:lnTo>
                      <a:pt x="16012" y="21465"/>
                    </a:lnTo>
                    <a:lnTo>
                      <a:pt x="16016" y="21502"/>
                    </a:lnTo>
                    <a:lnTo>
                      <a:pt x="16019" y="21517"/>
                    </a:lnTo>
                    <a:lnTo>
                      <a:pt x="16025" y="21521"/>
                    </a:lnTo>
                    <a:lnTo>
                      <a:pt x="16034" y="21530"/>
                    </a:lnTo>
                    <a:lnTo>
                      <a:pt x="16057" y="21537"/>
                    </a:lnTo>
                    <a:lnTo>
                      <a:pt x="16074" y="21555"/>
                    </a:lnTo>
                    <a:lnTo>
                      <a:pt x="16094" y="21562"/>
                    </a:lnTo>
                    <a:lnTo>
                      <a:pt x="16102" y="21561"/>
                    </a:lnTo>
                    <a:lnTo>
                      <a:pt x="16116" y="21554"/>
                    </a:lnTo>
                    <a:lnTo>
                      <a:pt x="16124" y="21548"/>
                    </a:lnTo>
                    <a:lnTo>
                      <a:pt x="16132" y="21537"/>
                    </a:lnTo>
                    <a:lnTo>
                      <a:pt x="16145" y="21514"/>
                    </a:lnTo>
                    <a:lnTo>
                      <a:pt x="16153" y="21497"/>
                    </a:lnTo>
                    <a:lnTo>
                      <a:pt x="16167" y="21496"/>
                    </a:lnTo>
                    <a:lnTo>
                      <a:pt x="16177" y="21484"/>
                    </a:lnTo>
                    <a:lnTo>
                      <a:pt x="16188" y="21477"/>
                    </a:lnTo>
                    <a:lnTo>
                      <a:pt x="16205" y="21475"/>
                    </a:lnTo>
                    <a:lnTo>
                      <a:pt x="16211" y="21479"/>
                    </a:lnTo>
                    <a:lnTo>
                      <a:pt x="16213" y="21479"/>
                    </a:lnTo>
                    <a:lnTo>
                      <a:pt x="16216" y="21484"/>
                    </a:lnTo>
                    <a:lnTo>
                      <a:pt x="16223" y="21498"/>
                    </a:lnTo>
                    <a:lnTo>
                      <a:pt x="16229" y="21517"/>
                    </a:lnTo>
                    <a:lnTo>
                      <a:pt x="16238" y="21563"/>
                    </a:lnTo>
                    <a:lnTo>
                      <a:pt x="16244" y="21599"/>
                    </a:lnTo>
                    <a:lnTo>
                      <a:pt x="16247" y="21599"/>
                    </a:lnTo>
                    <a:lnTo>
                      <a:pt x="16246" y="21561"/>
                    </a:lnTo>
                    <a:lnTo>
                      <a:pt x="16243" y="21534"/>
                    </a:lnTo>
                    <a:lnTo>
                      <a:pt x="16240" y="21517"/>
                    </a:lnTo>
                    <a:lnTo>
                      <a:pt x="16242" y="21498"/>
                    </a:lnTo>
                    <a:lnTo>
                      <a:pt x="16248" y="21450"/>
                    </a:lnTo>
                    <a:lnTo>
                      <a:pt x="16257" y="21397"/>
                    </a:lnTo>
                    <a:lnTo>
                      <a:pt x="16259" y="21386"/>
                    </a:lnTo>
                    <a:lnTo>
                      <a:pt x="16262" y="21380"/>
                    </a:lnTo>
                    <a:lnTo>
                      <a:pt x="16275" y="21358"/>
                    </a:lnTo>
                    <a:lnTo>
                      <a:pt x="16288" y="21336"/>
                    </a:lnTo>
                    <a:lnTo>
                      <a:pt x="16322" y="21284"/>
                    </a:lnTo>
                    <a:lnTo>
                      <a:pt x="16351" y="21234"/>
                    </a:lnTo>
                    <a:lnTo>
                      <a:pt x="16361" y="21212"/>
                    </a:lnTo>
                    <a:lnTo>
                      <a:pt x="16372" y="21200"/>
                    </a:lnTo>
                    <a:lnTo>
                      <a:pt x="16380" y="21194"/>
                    </a:lnTo>
                    <a:lnTo>
                      <a:pt x="16393" y="21187"/>
                    </a:lnTo>
                    <a:lnTo>
                      <a:pt x="16413" y="21180"/>
                    </a:lnTo>
                    <a:lnTo>
                      <a:pt x="16415" y="21179"/>
                    </a:lnTo>
                    <a:lnTo>
                      <a:pt x="16418" y="21174"/>
                    </a:lnTo>
                    <a:lnTo>
                      <a:pt x="16421" y="21173"/>
                    </a:lnTo>
                    <a:lnTo>
                      <a:pt x="16418" y="21169"/>
                    </a:lnTo>
                    <a:lnTo>
                      <a:pt x="16415" y="21169"/>
                    </a:lnTo>
                    <a:lnTo>
                      <a:pt x="16414" y="21159"/>
                    </a:lnTo>
                    <a:lnTo>
                      <a:pt x="16417" y="21148"/>
                    </a:lnTo>
                    <a:lnTo>
                      <a:pt x="16424" y="21127"/>
                    </a:lnTo>
                    <a:lnTo>
                      <a:pt x="16432" y="21105"/>
                    </a:lnTo>
                    <a:lnTo>
                      <a:pt x="16434" y="21105"/>
                    </a:lnTo>
                    <a:lnTo>
                      <a:pt x="16437" y="21104"/>
                    </a:lnTo>
                    <a:lnTo>
                      <a:pt x="16438" y="21110"/>
                    </a:lnTo>
                    <a:lnTo>
                      <a:pt x="16439" y="21157"/>
                    </a:lnTo>
                    <a:lnTo>
                      <a:pt x="16437" y="21204"/>
                    </a:lnTo>
                    <a:lnTo>
                      <a:pt x="16434" y="21204"/>
                    </a:lnTo>
                    <a:lnTo>
                      <a:pt x="16447" y="21183"/>
                    </a:lnTo>
                    <a:lnTo>
                      <a:pt x="16461" y="21167"/>
                    </a:lnTo>
                    <a:lnTo>
                      <a:pt x="16461" y="21172"/>
                    </a:lnTo>
                    <a:lnTo>
                      <a:pt x="16445" y="21177"/>
                    </a:lnTo>
                    <a:lnTo>
                      <a:pt x="16443" y="21176"/>
                    </a:lnTo>
                    <a:lnTo>
                      <a:pt x="16442" y="21176"/>
                    </a:lnTo>
                    <a:lnTo>
                      <a:pt x="16445" y="21175"/>
                    </a:lnTo>
                    <a:lnTo>
                      <a:pt x="16447" y="21170"/>
                    </a:lnTo>
                    <a:lnTo>
                      <a:pt x="16446" y="21160"/>
                    </a:lnTo>
                    <a:lnTo>
                      <a:pt x="16445" y="21145"/>
                    </a:lnTo>
                    <a:lnTo>
                      <a:pt x="16443" y="21109"/>
                    </a:lnTo>
                    <a:lnTo>
                      <a:pt x="16442" y="21073"/>
                    </a:lnTo>
                    <a:lnTo>
                      <a:pt x="16444" y="21052"/>
                    </a:lnTo>
                    <a:lnTo>
                      <a:pt x="16448" y="21036"/>
                    </a:lnTo>
                    <a:lnTo>
                      <a:pt x="16461" y="21004"/>
                    </a:lnTo>
                    <a:lnTo>
                      <a:pt x="16489" y="20944"/>
                    </a:lnTo>
                    <a:lnTo>
                      <a:pt x="16509" y="20885"/>
                    </a:lnTo>
                    <a:lnTo>
                      <a:pt x="16529" y="20831"/>
                    </a:lnTo>
                    <a:lnTo>
                      <a:pt x="16547" y="20803"/>
                    </a:lnTo>
                    <a:lnTo>
                      <a:pt x="16555" y="20797"/>
                    </a:lnTo>
                    <a:lnTo>
                      <a:pt x="16566" y="20785"/>
                    </a:lnTo>
                    <a:lnTo>
                      <a:pt x="16571" y="20779"/>
                    </a:lnTo>
                    <a:lnTo>
                      <a:pt x="16571" y="20769"/>
                    </a:lnTo>
                    <a:lnTo>
                      <a:pt x="16573" y="20758"/>
                    </a:lnTo>
                    <a:lnTo>
                      <a:pt x="16578" y="20747"/>
                    </a:lnTo>
                    <a:lnTo>
                      <a:pt x="16597" y="20729"/>
                    </a:lnTo>
                    <a:lnTo>
                      <a:pt x="16641" y="20708"/>
                    </a:lnTo>
                    <a:lnTo>
                      <a:pt x="16679" y="20692"/>
                    </a:lnTo>
                    <a:lnTo>
                      <a:pt x="16718" y="20682"/>
                    </a:lnTo>
                    <a:lnTo>
                      <a:pt x="16759" y="20670"/>
                    </a:lnTo>
                    <a:lnTo>
                      <a:pt x="16776" y="20673"/>
                    </a:lnTo>
                    <a:lnTo>
                      <a:pt x="16807" y="20689"/>
                    </a:lnTo>
                    <a:lnTo>
                      <a:pt x="16841" y="20694"/>
                    </a:lnTo>
                    <a:lnTo>
                      <a:pt x="16866" y="20691"/>
                    </a:lnTo>
                    <a:lnTo>
                      <a:pt x="16888" y="20683"/>
                    </a:lnTo>
                    <a:lnTo>
                      <a:pt x="16921" y="20672"/>
                    </a:lnTo>
                    <a:lnTo>
                      <a:pt x="16935" y="20678"/>
                    </a:lnTo>
                    <a:lnTo>
                      <a:pt x="16971" y="20678"/>
                    </a:lnTo>
                    <a:lnTo>
                      <a:pt x="16994" y="20671"/>
                    </a:lnTo>
                    <a:lnTo>
                      <a:pt x="17013" y="20659"/>
                    </a:lnTo>
                    <a:lnTo>
                      <a:pt x="17024" y="20655"/>
                    </a:lnTo>
                    <a:lnTo>
                      <a:pt x="17040" y="20641"/>
                    </a:lnTo>
                    <a:lnTo>
                      <a:pt x="17039" y="20660"/>
                    </a:lnTo>
                    <a:lnTo>
                      <a:pt x="17039" y="20678"/>
                    </a:lnTo>
                    <a:lnTo>
                      <a:pt x="17037" y="20678"/>
                    </a:lnTo>
                    <a:lnTo>
                      <a:pt x="17015" y="20663"/>
                    </a:lnTo>
                    <a:lnTo>
                      <a:pt x="17012" y="20641"/>
                    </a:lnTo>
                    <a:lnTo>
                      <a:pt x="17006" y="20636"/>
                    </a:lnTo>
                    <a:lnTo>
                      <a:pt x="17003" y="20633"/>
                    </a:lnTo>
                    <a:lnTo>
                      <a:pt x="17004" y="20642"/>
                    </a:lnTo>
                    <a:lnTo>
                      <a:pt x="16970" y="20651"/>
                    </a:lnTo>
                    <a:lnTo>
                      <a:pt x="16962" y="20646"/>
                    </a:lnTo>
                    <a:lnTo>
                      <a:pt x="16962" y="20641"/>
                    </a:lnTo>
                    <a:lnTo>
                      <a:pt x="16950" y="20638"/>
                    </a:lnTo>
                    <a:lnTo>
                      <a:pt x="16937" y="20640"/>
                    </a:lnTo>
                    <a:lnTo>
                      <a:pt x="16933" y="20635"/>
                    </a:lnTo>
                    <a:lnTo>
                      <a:pt x="16923" y="20642"/>
                    </a:lnTo>
                    <a:lnTo>
                      <a:pt x="16909" y="20654"/>
                    </a:lnTo>
                    <a:lnTo>
                      <a:pt x="16901" y="20660"/>
                    </a:lnTo>
                    <a:lnTo>
                      <a:pt x="16898" y="20656"/>
                    </a:lnTo>
                    <a:lnTo>
                      <a:pt x="16895" y="20641"/>
                    </a:lnTo>
                    <a:lnTo>
                      <a:pt x="16892" y="20631"/>
                    </a:lnTo>
                    <a:lnTo>
                      <a:pt x="16897" y="20615"/>
                    </a:lnTo>
                    <a:lnTo>
                      <a:pt x="16906" y="20588"/>
                    </a:lnTo>
                    <a:lnTo>
                      <a:pt x="16911" y="20577"/>
                    </a:lnTo>
                    <a:lnTo>
                      <a:pt x="16925" y="20570"/>
                    </a:lnTo>
                    <a:lnTo>
                      <a:pt x="16928" y="20564"/>
                    </a:lnTo>
                    <a:lnTo>
                      <a:pt x="16930" y="20544"/>
                    </a:lnTo>
                    <a:lnTo>
                      <a:pt x="16937" y="20512"/>
                    </a:lnTo>
                    <a:lnTo>
                      <a:pt x="16949" y="20480"/>
                    </a:lnTo>
                    <a:lnTo>
                      <a:pt x="16957" y="20458"/>
                    </a:lnTo>
                    <a:lnTo>
                      <a:pt x="16965" y="20452"/>
                    </a:lnTo>
                    <a:lnTo>
                      <a:pt x="16970" y="20451"/>
                    </a:lnTo>
                    <a:lnTo>
                      <a:pt x="16987" y="20444"/>
                    </a:lnTo>
                    <a:lnTo>
                      <a:pt x="17006" y="20431"/>
                    </a:lnTo>
                    <a:lnTo>
                      <a:pt x="17014" y="20419"/>
                    </a:lnTo>
                    <a:lnTo>
                      <a:pt x="17022" y="20413"/>
                    </a:lnTo>
                    <a:lnTo>
                      <a:pt x="17032" y="20406"/>
                    </a:lnTo>
                    <a:lnTo>
                      <a:pt x="17038" y="20401"/>
                    </a:lnTo>
                    <a:lnTo>
                      <a:pt x="17049" y="20389"/>
                    </a:lnTo>
                    <a:lnTo>
                      <a:pt x="17054" y="20378"/>
                    </a:lnTo>
                    <a:lnTo>
                      <a:pt x="17094" y="20341"/>
                    </a:lnTo>
                    <a:lnTo>
                      <a:pt x="17118" y="20318"/>
                    </a:lnTo>
                    <a:lnTo>
                      <a:pt x="17126" y="20311"/>
                    </a:lnTo>
                    <a:lnTo>
                      <a:pt x="17135" y="20315"/>
                    </a:lnTo>
                    <a:lnTo>
                      <a:pt x="17143" y="20309"/>
                    </a:lnTo>
                    <a:lnTo>
                      <a:pt x="17156" y="20297"/>
                    </a:lnTo>
                    <a:lnTo>
                      <a:pt x="17167" y="20290"/>
                    </a:lnTo>
                    <a:lnTo>
                      <a:pt x="17173" y="20289"/>
                    </a:lnTo>
                    <a:lnTo>
                      <a:pt x="17176" y="20289"/>
                    </a:lnTo>
                    <a:lnTo>
                      <a:pt x="17184" y="20288"/>
                    </a:lnTo>
                    <a:lnTo>
                      <a:pt x="17189" y="20287"/>
                    </a:lnTo>
                    <a:lnTo>
                      <a:pt x="17195" y="20281"/>
                    </a:lnTo>
                    <a:lnTo>
                      <a:pt x="17202" y="20264"/>
                    </a:lnTo>
                    <a:lnTo>
                      <a:pt x="17210" y="20258"/>
                    </a:lnTo>
                    <a:lnTo>
                      <a:pt x="17213" y="20258"/>
                    </a:lnTo>
                    <a:lnTo>
                      <a:pt x="17222" y="20257"/>
                    </a:lnTo>
                    <a:lnTo>
                      <a:pt x="17236" y="20255"/>
                    </a:lnTo>
                    <a:lnTo>
                      <a:pt x="17241" y="20254"/>
                    </a:lnTo>
                    <a:lnTo>
                      <a:pt x="17247" y="20253"/>
                    </a:lnTo>
                    <a:lnTo>
                      <a:pt x="17254" y="20237"/>
                    </a:lnTo>
                    <a:lnTo>
                      <a:pt x="17265" y="20230"/>
                    </a:lnTo>
                    <a:lnTo>
                      <a:pt x="17287" y="20217"/>
                    </a:lnTo>
                    <a:lnTo>
                      <a:pt x="17306" y="20208"/>
                    </a:lnTo>
                    <a:lnTo>
                      <a:pt x="17314" y="20208"/>
                    </a:lnTo>
                    <a:lnTo>
                      <a:pt x="17320" y="20211"/>
                    </a:lnTo>
                    <a:lnTo>
                      <a:pt x="17326" y="20221"/>
                    </a:lnTo>
                    <a:lnTo>
                      <a:pt x="17326" y="20226"/>
                    </a:lnTo>
                    <a:lnTo>
                      <a:pt x="17329" y="20226"/>
                    </a:lnTo>
                    <a:lnTo>
                      <a:pt x="17332" y="20220"/>
                    </a:lnTo>
                    <a:lnTo>
                      <a:pt x="17334" y="20215"/>
                    </a:lnTo>
                    <a:lnTo>
                      <a:pt x="17334" y="20210"/>
                    </a:lnTo>
                    <a:lnTo>
                      <a:pt x="17337" y="20205"/>
                    </a:lnTo>
                    <a:lnTo>
                      <a:pt x="17350" y="20193"/>
                    </a:lnTo>
                    <a:lnTo>
                      <a:pt x="17369" y="20174"/>
                    </a:lnTo>
                    <a:lnTo>
                      <a:pt x="17374" y="20174"/>
                    </a:lnTo>
                    <a:lnTo>
                      <a:pt x="17382" y="20167"/>
                    </a:lnTo>
                    <a:lnTo>
                      <a:pt x="17385" y="20157"/>
                    </a:lnTo>
                    <a:lnTo>
                      <a:pt x="17384" y="20142"/>
                    </a:lnTo>
                    <a:lnTo>
                      <a:pt x="17384" y="20132"/>
                    </a:lnTo>
                    <a:lnTo>
                      <a:pt x="17378" y="20127"/>
                    </a:lnTo>
                    <a:lnTo>
                      <a:pt x="17363" y="20114"/>
                    </a:lnTo>
                    <a:lnTo>
                      <a:pt x="17343" y="20101"/>
                    </a:lnTo>
                    <a:lnTo>
                      <a:pt x="17334" y="20087"/>
                    </a:lnTo>
                    <a:lnTo>
                      <a:pt x="17331" y="20072"/>
                    </a:lnTo>
                    <a:lnTo>
                      <a:pt x="17327" y="20052"/>
                    </a:lnTo>
                    <a:lnTo>
                      <a:pt x="17324" y="20037"/>
                    </a:lnTo>
                    <a:lnTo>
                      <a:pt x="17324" y="20032"/>
                    </a:lnTo>
                    <a:lnTo>
                      <a:pt x="17323" y="20027"/>
                    </a:lnTo>
                    <a:lnTo>
                      <a:pt x="17314" y="20024"/>
                    </a:lnTo>
                    <a:lnTo>
                      <a:pt x="17309" y="20025"/>
                    </a:lnTo>
                    <a:lnTo>
                      <a:pt x="17308" y="20009"/>
                    </a:lnTo>
                    <a:lnTo>
                      <a:pt x="17308" y="19994"/>
                    </a:lnTo>
                    <a:lnTo>
                      <a:pt x="17302" y="19980"/>
                    </a:lnTo>
                    <a:lnTo>
                      <a:pt x="17304" y="19959"/>
                    </a:lnTo>
                    <a:lnTo>
                      <a:pt x="17297" y="19919"/>
                    </a:lnTo>
                    <a:lnTo>
                      <a:pt x="17286" y="19875"/>
                    </a:lnTo>
                    <a:lnTo>
                      <a:pt x="17277" y="19871"/>
                    </a:lnTo>
                    <a:lnTo>
                      <a:pt x="17269" y="19872"/>
                    </a:lnTo>
                    <a:lnTo>
                      <a:pt x="17256" y="19885"/>
                    </a:lnTo>
                    <a:lnTo>
                      <a:pt x="17248" y="19900"/>
                    </a:lnTo>
                    <a:lnTo>
                      <a:pt x="17232" y="19929"/>
                    </a:lnTo>
                    <a:lnTo>
                      <a:pt x="17217" y="19956"/>
                    </a:lnTo>
                    <a:lnTo>
                      <a:pt x="17198" y="19974"/>
                    </a:lnTo>
                    <a:lnTo>
                      <a:pt x="17182" y="19982"/>
                    </a:lnTo>
                    <a:lnTo>
                      <a:pt x="17159" y="19975"/>
                    </a:lnTo>
                    <a:lnTo>
                      <a:pt x="17143" y="19978"/>
                    </a:lnTo>
                    <a:lnTo>
                      <a:pt x="17121" y="19990"/>
                    </a:lnTo>
                    <a:lnTo>
                      <a:pt x="17098" y="19994"/>
                    </a:lnTo>
                    <a:lnTo>
                      <a:pt x="17076" y="19982"/>
                    </a:lnTo>
                    <a:lnTo>
                      <a:pt x="17056" y="19970"/>
                    </a:lnTo>
                    <a:lnTo>
                      <a:pt x="17044" y="19951"/>
                    </a:lnTo>
                    <a:lnTo>
                      <a:pt x="17037" y="19921"/>
                    </a:lnTo>
                    <a:lnTo>
                      <a:pt x="17039" y="19911"/>
                    </a:lnTo>
                    <a:lnTo>
                      <a:pt x="17044" y="19894"/>
                    </a:lnTo>
                    <a:lnTo>
                      <a:pt x="17052" y="19873"/>
                    </a:lnTo>
                    <a:lnTo>
                      <a:pt x="17063" y="19815"/>
                    </a:lnTo>
                    <a:lnTo>
                      <a:pt x="17068" y="19799"/>
                    </a:lnTo>
                    <a:lnTo>
                      <a:pt x="17075" y="19762"/>
                    </a:lnTo>
                    <a:lnTo>
                      <a:pt x="17076" y="19737"/>
                    </a:lnTo>
                    <a:lnTo>
                      <a:pt x="17075" y="19706"/>
                    </a:lnTo>
                    <a:lnTo>
                      <a:pt x="17079" y="19675"/>
                    </a:lnTo>
                    <a:lnTo>
                      <a:pt x="17089" y="19653"/>
                    </a:lnTo>
                    <a:lnTo>
                      <a:pt x="17098" y="19641"/>
                    </a:lnTo>
                    <a:lnTo>
                      <a:pt x="17105" y="19626"/>
                    </a:lnTo>
                    <a:lnTo>
                      <a:pt x="17107" y="19609"/>
                    </a:lnTo>
                    <a:lnTo>
                      <a:pt x="17110" y="19604"/>
                    </a:lnTo>
                    <a:lnTo>
                      <a:pt x="17128" y="19581"/>
                    </a:lnTo>
                    <a:lnTo>
                      <a:pt x="17150" y="19568"/>
                    </a:lnTo>
                    <a:lnTo>
                      <a:pt x="17160" y="19546"/>
                    </a:lnTo>
                    <a:lnTo>
                      <a:pt x="17173" y="19508"/>
                    </a:lnTo>
                    <a:lnTo>
                      <a:pt x="17195" y="19444"/>
                    </a:lnTo>
                    <a:lnTo>
                      <a:pt x="17205" y="19412"/>
                    </a:lnTo>
                    <a:lnTo>
                      <a:pt x="17218" y="19390"/>
                    </a:lnTo>
                    <a:lnTo>
                      <a:pt x="17226" y="19379"/>
                    </a:lnTo>
                    <a:lnTo>
                      <a:pt x="17249" y="19344"/>
                    </a:lnTo>
                    <a:lnTo>
                      <a:pt x="17279" y="19310"/>
                    </a:lnTo>
                    <a:lnTo>
                      <a:pt x="17292" y="19303"/>
                    </a:lnTo>
                    <a:lnTo>
                      <a:pt x="17317" y="19289"/>
                    </a:lnTo>
                    <a:lnTo>
                      <a:pt x="17335" y="19270"/>
                    </a:lnTo>
                    <a:lnTo>
                      <a:pt x="17351" y="19248"/>
                    </a:lnTo>
                    <a:lnTo>
                      <a:pt x="17365" y="19236"/>
                    </a:lnTo>
                    <a:lnTo>
                      <a:pt x="17387" y="19228"/>
                    </a:lnTo>
                    <a:lnTo>
                      <a:pt x="17403" y="19210"/>
                    </a:lnTo>
                    <a:lnTo>
                      <a:pt x="17437" y="19174"/>
                    </a:lnTo>
                    <a:lnTo>
                      <a:pt x="17513" y="19102"/>
                    </a:lnTo>
                    <a:lnTo>
                      <a:pt x="17588" y="19051"/>
                    </a:lnTo>
                    <a:lnTo>
                      <a:pt x="17636" y="18998"/>
                    </a:lnTo>
                    <a:lnTo>
                      <a:pt x="17642" y="18992"/>
                    </a:lnTo>
                    <a:lnTo>
                      <a:pt x="17647" y="18986"/>
                    </a:lnTo>
                    <a:lnTo>
                      <a:pt x="17652" y="18970"/>
                    </a:lnTo>
                    <a:lnTo>
                      <a:pt x="17660" y="18969"/>
                    </a:lnTo>
                    <a:lnTo>
                      <a:pt x="17671" y="18962"/>
                    </a:lnTo>
                    <a:lnTo>
                      <a:pt x="17687" y="18945"/>
                    </a:lnTo>
                    <a:lnTo>
                      <a:pt x="17690" y="18944"/>
                    </a:lnTo>
                    <a:lnTo>
                      <a:pt x="17699" y="18953"/>
                    </a:lnTo>
                    <a:lnTo>
                      <a:pt x="17710" y="18956"/>
                    </a:lnTo>
                    <a:lnTo>
                      <a:pt x="17719" y="18961"/>
                    </a:lnTo>
                    <a:lnTo>
                      <a:pt x="17722" y="18965"/>
                    </a:lnTo>
                    <a:lnTo>
                      <a:pt x="17719" y="18971"/>
                    </a:lnTo>
                    <a:lnTo>
                      <a:pt x="17719" y="18976"/>
                    </a:lnTo>
                    <a:lnTo>
                      <a:pt x="17708" y="18972"/>
                    </a:lnTo>
                    <a:lnTo>
                      <a:pt x="17708" y="18977"/>
                    </a:lnTo>
                    <a:lnTo>
                      <a:pt x="17717" y="18986"/>
                    </a:lnTo>
                    <a:lnTo>
                      <a:pt x="17728" y="19000"/>
                    </a:lnTo>
                    <a:lnTo>
                      <a:pt x="17732" y="19005"/>
                    </a:lnTo>
                    <a:lnTo>
                      <a:pt x="17735" y="19004"/>
                    </a:lnTo>
                    <a:lnTo>
                      <a:pt x="17738" y="18994"/>
                    </a:lnTo>
                    <a:lnTo>
                      <a:pt x="17741" y="18969"/>
                    </a:lnTo>
                    <a:lnTo>
                      <a:pt x="17743" y="18969"/>
                    </a:lnTo>
                    <a:lnTo>
                      <a:pt x="17757" y="18976"/>
                    </a:lnTo>
                    <a:lnTo>
                      <a:pt x="17775" y="18966"/>
                    </a:lnTo>
                    <a:lnTo>
                      <a:pt x="17794" y="18954"/>
                    </a:lnTo>
                    <a:lnTo>
                      <a:pt x="17808" y="18950"/>
                    </a:lnTo>
                    <a:lnTo>
                      <a:pt x="17816" y="18945"/>
                    </a:lnTo>
                    <a:lnTo>
                      <a:pt x="17821" y="18945"/>
                    </a:lnTo>
                    <a:lnTo>
                      <a:pt x="17824" y="18950"/>
                    </a:lnTo>
                    <a:lnTo>
                      <a:pt x="17822" y="18965"/>
                    </a:lnTo>
                    <a:lnTo>
                      <a:pt x="17822" y="18969"/>
                    </a:lnTo>
                    <a:lnTo>
                      <a:pt x="17820" y="18969"/>
                    </a:lnTo>
                    <a:lnTo>
                      <a:pt x="17817" y="18981"/>
                    </a:lnTo>
                    <a:lnTo>
                      <a:pt x="17814" y="18982"/>
                    </a:lnTo>
                    <a:lnTo>
                      <a:pt x="17800" y="18969"/>
                    </a:lnTo>
                    <a:lnTo>
                      <a:pt x="17797" y="18969"/>
                    </a:lnTo>
                    <a:lnTo>
                      <a:pt x="17794" y="18975"/>
                    </a:lnTo>
                    <a:lnTo>
                      <a:pt x="17795" y="18985"/>
                    </a:lnTo>
                    <a:lnTo>
                      <a:pt x="17801" y="18989"/>
                    </a:lnTo>
                    <a:lnTo>
                      <a:pt x="17810" y="19009"/>
                    </a:lnTo>
                    <a:lnTo>
                      <a:pt x="17819" y="19013"/>
                    </a:lnTo>
                    <a:lnTo>
                      <a:pt x="17821" y="19012"/>
                    </a:lnTo>
                    <a:lnTo>
                      <a:pt x="17824" y="19012"/>
                    </a:lnTo>
                    <a:lnTo>
                      <a:pt x="17826" y="19001"/>
                    </a:lnTo>
                    <a:lnTo>
                      <a:pt x="17832" y="19000"/>
                    </a:lnTo>
                    <a:lnTo>
                      <a:pt x="17838" y="19004"/>
                    </a:lnTo>
                    <a:lnTo>
                      <a:pt x="17838" y="19010"/>
                    </a:lnTo>
                    <a:lnTo>
                      <a:pt x="17836" y="19025"/>
                    </a:lnTo>
                    <a:lnTo>
                      <a:pt x="17839" y="19030"/>
                    </a:lnTo>
                    <a:lnTo>
                      <a:pt x="17855" y="19018"/>
                    </a:lnTo>
                    <a:lnTo>
                      <a:pt x="17858" y="19022"/>
                    </a:lnTo>
                    <a:lnTo>
                      <a:pt x="17864" y="19031"/>
                    </a:lnTo>
                    <a:lnTo>
                      <a:pt x="17867" y="19031"/>
                    </a:lnTo>
                    <a:lnTo>
                      <a:pt x="17877" y="19003"/>
                    </a:lnTo>
                    <a:lnTo>
                      <a:pt x="17890" y="18982"/>
                    </a:lnTo>
                    <a:lnTo>
                      <a:pt x="17956" y="18901"/>
                    </a:lnTo>
                    <a:lnTo>
                      <a:pt x="17959" y="18895"/>
                    </a:lnTo>
                    <a:lnTo>
                      <a:pt x="17958" y="18866"/>
                    </a:lnTo>
                    <a:lnTo>
                      <a:pt x="17956" y="18837"/>
                    </a:lnTo>
                    <a:lnTo>
                      <a:pt x="17953" y="18837"/>
                    </a:lnTo>
                    <a:lnTo>
                      <a:pt x="17950" y="18837"/>
                    </a:lnTo>
                    <a:lnTo>
                      <a:pt x="17942" y="18868"/>
                    </a:lnTo>
                    <a:lnTo>
                      <a:pt x="17934" y="18887"/>
                    </a:lnTo>
                    <a:lnTo>
                      <a:pt x="17931" y="18898"/>
                    </a:lnTo>
                    <a:lnTo>
                      <a:pt x="17926" y="18902"/>
                    </a:lnTo>
                    <a:lnTo>
                      <a:pt x="17914" y="18905"/>
                    </a:lnTo>
                    <a:lnTo>
                      <a:pt x="17907" y="18912"/>
                    </a:lnTo>
                    <a:lnTo>
                      <a:pt x="17904" y="18913"/>
                    </a:lnTo>
                    <a:lnTo>
                      <a:pt x="17902" y="18929"/>
                    </a:lnTo>
                    <a:lnTo>
                      <a:pt x="17899" y="18934"/>
                    </a:lnTo>
                    <a:lnTo>
                      <a:pt x="17896" y="18924"/>
                    </a:lnTo>
                    <a:lnTo>
                      <a:pt x="17893" y="18920"/>
                    </a:lnTo>
                    <a:lnTo>
                      <a:pt x="17892" y="18910"/>
                    </a:lnTo>
                    <a:lnTo>
                      <a:pt x="17892" y="18905"/>
                    </a:lnTo>
                    <a:lnTo>
                      <a:pt x="17900" y="18883"/>
                    </a:lnTo>
                    <a:lnTo>
                      <a:pt x="17899" y="18878"/>
                    </a:lnTo>
                    <a:lnTo>
                      <a:pt x="17899" y="18868"/>
                    </a:lnTo>
                    <a:lnTo>
                      <a:pt x="17899" y="18863"/>
                    </a:lnTo>
                    <a:lnTo>
                      <a:pt x="17912" y="18840"/>
                    </a:lnTo>
                    <a:lnTo>
                      <a:pt x="17922" y="18824"/>
                    </a:lnTo>
                    <a:lnTo>
                      <a:pt x="17924" y="18813"/>
                    </a:lnTo>
                    <a:lnTo>
                      <a:pt x="17936" y="18751"/>
                    </a:lnTo>
                    <a:lnTo>
                      <a:pt x="17935" y="18746"/>
                    </a:lnTo>
                    <a:lnTo>
                      <a:pt x="17930" y="18756"/>
                    </a:lnTo>
                    <a:lnTo>
                      <a:pt x="17925" y="18767"/>
                    </a:lnTo>
                    <a:lnTo>
                      <a:pt x="17920" y="18783"/>
                    </a:lnTo>
                    <a:lnTo>
                      <a:pt x="17915" y="18794"/>
                    </a:lnTo>
                    <a:lnTo>
                      <a:pt x="17902" y="18822"/>
                    </a:lnTo>
                    <a:lnTo>
                      <a:pt x="17889" y="18839"/>
                    </a:lnTo>
                    <a:lnTo>
                      <a:pt x="17876" y="18846"/>
                    </a:lnTo>
                    <a:lnTo>
                      <a:pt x="17862" y="18858"/>
                    </a:lnTo>
                    <a:lnTo>
                      <a:pt x="17857" y="18851"/>
                    </a:lnTo>
                    <a:lnTo>
                      <a:pt x="17854" y="18837"/>
                    </a:lnTo>
                    <a:lnTo>
                      <a:pt x="17852" y="18837"/>
                    </a:lnTo>
                    <a:lnTo>
                      <a:pt x="17849" y="18857"/>
                    </a:lnTo>
                    <a:lnTo>
                      <a:pt x="17851" y="18856"/>
                    </a:lnTo>
                    <a:lnTo>
                      <a:pt x="17853" y="18835"/>
                    </a:lnTo>
                    <a:lnTo>
                      <a:pt x="17857" y="18801"/>
                    </a:lnTo>
                    <a:lnTo>
                      <a:pt x="17845" y="18781"/>
                    </a:lnTo>
                    <a:lnTo>
                      <a:pt x="17828" y="18747"/>
                    </a:lnTo>
                    <a:lnTo>
                      <a:pt x="17828" y="18742"/>
                    </a:lnTo>
                    <a:lnTo>
                      <a:pt x="17838" y="18743"/>
                    </a:lnTo>
                    <a:lnTo>
                      <a:pt x="17837" y="18754"/>
                    </a:lnTo>
                    <a:lnTo>
                      <a:pt x="17830" y="18766"/>
                    </a:lnTo>
                    <a:lnTo>
                      <a:pt x="17818" y="18777"/>
                    </a:lnTo>
                    <a:lnTo>
                      <a:pt x="17813" y="18783"/>
                    </a:lnTo>
                    <a:lnTo>
                      <a:pt x="17811" y="18784"/>
                    </a:lnTo>
                    <a:lnTo>
                      <a:pt x="17803" y="18790"/>
                    </a:lnTo>
                    <a:lnTo>
                      <a:pt x="17795" y="18796"/>
                    </a:lnTo>
                    <a:lnTo>
                      <a:pt x="17795" y="18801"/>
                    </a:lnTo>
                    <a:lnTo>
                      <a:pt x="17810" y="18807"/>
                    </a:lnTo>
                    <a:lnTo>
                      <a:pt x="17828" y="18827"/>
                    </a:lnTo>
                    <a:lnTo>
                      <a:pt x="17828" y="18833"/>
                    </a:lnTo>
                    <a:lnTo>
                      <a:pt x="17806" y="18840"/>
                    </a:lnTo>
                    <a:lnTo>
                      <a:pt x="17781" y="18837"/>
                    </a:lnTo>
                    <a:lnTo>
                      <a:pt x="17778" y="18837"/>
                    </a:lnTo>
                    <a:lnTo>
                      <a:pt x="17773" y="18842"/>
                    </a:lnTo>
                    <a:lnTo>
                      <a:pt x="17775" y="18836"/>
                    </a:lnTo>
                    <a:lnTo>
                      <a:pt x="17774" y="18828"/>
                    </a:lnTo>
                    <a:lnTo>
                      <a:pt x="17774" y="18824"/>
                    </a:lnTo>
                    <a:lnTo>
                      <a:pt x="17769" y="18825"/>
                    </a:lnTo>
                    <a:lnTo>
                      <a:pt x="17769" y="18820"/>
                    </a:lnTo>
                    <a:lnTo>
                      <a:pt x="17776" y="18804"/>
                    </a:lnTo>
                    <a:lnTo>
                      <a:pt x="17779" y="18798"/>
                    </a:lnTo>
                    <a:lnTo>
                      <a:pt x="17776" y="18799"/>
                    </a:lnTo>
                    <a:lnTo>
                      <a:pt x="17773" y="18799"/>
                    </a:lnTo>
                    <a:lnTo>
                      <a:pt x="17762" y="18806"/>
                    </a:lnTo>
                    <a:lnTo>
                      <a:pt x="17751" y="18813"/>
                    </a:lnTo>
                    <a:lnTo>
                      <a:pt x="17738" y="18835"/>
                    </a:lnTo>
                    <a:lnTo>
                      <a:pt x="17731" y="18851"/>
                    </a:lnTo>
                    <a:lnTo>
                      <a:pt x="17718" y="18879"/>
                    </a:lnTo>
                    <a:lnTo>
                      <a:pt x="17708" y="18901"/>
                    </a:lnTo>
                    <a:lnTo>
                      <a:pt x="17697" y="18918"/>
                    </a:lnTo>
                    <a:lnTo>
                      <a:pt x="17694" y="18918"/>
                    </a:lnTo>
                    <a:lnTo>
                      <a:pt x="17686" y="18903"/>
                    </a:lnTo>
                    <a:lnTo>
                      <a:pt x="17684" y="18888"/>
                    </a:lnTo>
                    <a:lnTo>
                      <a:pt x="17684" y="18883"/>
                    </a:lnTo>
                    <a:lnTo>
                      <a:pt x="17691" y="18877"/>
                    </a:lnTo>
                    <a:lnTo>
                      <a:pt x="17712" y="18848"/>
                    </a:lnTo>
                    <a:lnTo>
                      <a:pt x="17739" y="18820"/>
                    </a:lnTo>
                    <a:lnTo>
                      <a:pt x="17758" y="18791"/>
                    </a:lnTo>
                    <a:lnTo>
                      <a:pt x="17769" y="18779"/>
                    </a:lnTo>
                    <a:lnTo>
                      <a:pt x="17772" y="18784"/>
                    </a:lnTo>
                    <a:lnTo>
                      <a:pt x="17775" y="18779"/>
                    </a:lnTo>
                    <a:lnTo>
                      <a:pt x="17785" y="18762"/>
                    </a:lnTo>
                    <a:lnTo>
                      <a:pt x="17794" y="18756"/>
                    </a:lnTo>
                    <a:lnTo>
                      <a:pt x="17796" y="18755"/>
                    </a:lnTo>
                    <a:lnTo>
                      <a:pt x="17805" y="18764"/>
                    </a:lnTo>
                    <a:lnTo>
                      <a:pt x="17816" y="18763"/>
                    </a:lnTo>
                    <a:lnTo>
                      <a:pt x="17827" y="18756"/>
                    </a:lnTo>
                    <a:lnTo>
                      <a:pt x="17845" y="18723"/>
                    </a:lnTo>
                    <a:lnTo>
                      <a:pt x="17861" y="18705"/>
                    </a:lnTo>
                    <a:lnTo>
                      <a:pt x="17867" y="18700"/>
                    </a:lnTo>
                    <a:lnTo>
                      <a:pt x="17872" y="18693"/>
                    </a:lnTo>
                    <a:lnTo>
                      <a:pt x="17875" y="18698"/>
                    </a:lnTo>
                    <a:lnTo>
                      <a:pt x="17875" y="18703"/>
                    </a:lnTo>
                    <a:lnTo>
                      <a:pt x="17867" y="18720"/>
                    </a:lnTo>
                    <a:lnTo>
                      <a:pt x="17862" y="18725"/>
                    </a:lnTo>
                    <a:lnTo>
                      <a:pt x="17864" y="18766"/>
                    </a:lnTo>
                    <a:lnTo>
                      <a:pt x="17862" y="18782"/>
                    </a:lnTo>
                    <a:lnTo>
                      <a:pt x="17865" y="18786"/>
                    </a:lnTo>
                    <a:lnTo>
                      <a:pt x="17867" y="18781"/>
                    </a:lnTo>
                    <a:lnTo>
                      <a:pt x="17882" y="18728"/>
                    </a:lnTo>
                    <a:lnTo>
                      <a:pt x="17894" y="18700"/>
                    </a:lnTo>
                    <a:lnTo>
                      <a:pt x="17900" y="18695"/>
                    </a:lnTo>
                    <a:lnTo>
                      <a:pt x="17903" y="18699"/>
                    </a:lnTo>
                    <a:lnTo>
                      <a:pt x="17908" y="18699"/>
                    </a:lnTo>
                    <a:lnTo>
                      <a:pt x="17911" y="18703"/>
                    </a:lnTo>
                    <a:lnTo>
                      <a:pt x="17912" y="18708"/>
                    </a:lnTo>
                    <a:lnTo>
                      <a:pt x="17912" y="18719"/>
                    </a:lnTo>
                    <a:lnTo>
                      <a:pt x="17909" y="18724"/>
                    </a:lnTo>
                    <a:lnTo>
                      <a:pt x="17907" y="18729"/>
                    </a:lnTo>
                    <a:lnTo>
                      <a:pt x="17901" y="18730"/>
                    </a:lnTo>
                    <a:lnTo>
                      <a:pt x="17883" y="18758"/>
                    </a:lnTo>
                    <a:lnTo>
                      <a:pt x="17878" y="18769"/>
                    </a:lnTo>
                    <a:lnTo>
                      <a:pt x="17866" y="18811"/>
                    </a:lnTo>
                    <a:lnTo>
                      <a:pt x="17866" y="18817"/>
                    </a:lnTo>
                    <a:lnTo>
                      <a:pt x="17869" y="18826"/>
                    </a:lnTo>
                    <a:lnTo>
                      <a:pt x="17875" y="18831"/>
                    </a:lnTo>
                    <a:lnTo>
                      <a:pt x="17880" y="18825"/>
                    </a:lnTo>
                    <a:lnTo>
                      <a:pt x="17888" y="18819"/>
                    </a:lnTo>
                    <a:lnTo>
                      <a:pt x="17939" y="18699"/>
                    </a:lnTo>
                    <a:lnTo>
                      <a:pt x="17965" y="18649"/>
                    </a:lnTo>
                    <a:lnTo>
                      <a:pt x="17978" y="18632"/>
                    </a:lnTo>
                    <a:lnTo>
                      <a:pt x="17991" y="18615"/>
                    </a:lnTo>
                    <a:lnTo>
                      <a:pt x="17994" y="18615"/>
                    </a:lnTo>
                    <a:lnTo>
                      <a:pt x="18000" y="18619"/>
                    </a:lnTo>
                    <a:lnTo>
                      <a:pt x="18011" y="18617"/>
                    </a:lnTo>
                    <a:lnTo>
                      <a:pt x="18027" y="18600"/>
                    </a:lnTo>
                    <a:lnTo>
                      <a:pt x="18040" y="18577"/>
                    </a:lnTo>
                    <a:lnTo>
                      <a:pt x="18038" y="18542"/>
                    </a:lnTo>
                    <a:lnTo>
                      <a:pt x="18041" y="18536"/>
                    </a:lnTo>
                    <a:lnTo>
                      <a:pt x="18044" y="18536"/>
                    </a:lnTo>
                    <a:lnTo>
                      <a:pt x="18048" y="18571"/>
                    </a:lnTo>
                    <a:lnTo>
                      <a:pt x="18053" y="18570"/>
                    </a:lnTo>
                    <a:lnTo>
                      <a:pt x="18064" y="18548"/>
                    </a:lnTo>
                    <a:lnTo>
                      <a:pt x="18092" y="18488"/>
                    </a:lnTo>
                    <a:lnTo>
                      <a:pt x="18102" y="18472"/>
                    </a:lnTo>
                    <a:lnTo>
                      <a:pt x="18116" y="18459"/>
                    </a:lnTo>
                    <a:lnTo>
                      <a:pt x="18127" y="18463"/>
                    </a:lnTo>
                    <a:lnTo>
                      <a:pt x="18130" y="18462"/>
                    </a:lnTo>
                    <a:lnTo>
                      <a:pt x="18140" y="18440"/>
                    </a:lnTo>
                    <a:lnTo>
                      <a:pt x="18203" y="18340"/>
                    </a:lnTo>
                    <a:lnTo>
                      <a:pt x="18236" y="18202"/>
                    </a:lnTo>
                    <a:lnTo>
                      <a:pt x="18251" y="18149"/>
                    </a:lnTo>
                    <a:lnTo>
                      <a:pt x="18260" y="18112"/>
                    </a:lnTo>
                    <a:lnTo>
                      <a:pt x="18296" y="17989"/>
                    </a:lnTo>
                    <a:lnTo>
                      <a:pt x="18339" y="17861"/>
                    </a:lnTo>
                    <a:lnTo>
                      <a:pt x="18392" y="17740"/>
                    </a:lnTo>
                    <a:lnTo>
                      <a:pt x="18400" y="17724"/>
                    </a:lnTo>
                    <a:lnTo>
                      <a:pt x="18410" y="17713"/>
                    </a:lnTo>
                    <a:lnTo>
                      <a:pt x="18418" y="17706"/>
                    </a:lnTo>
                    <a:lnTo>
                      <a:pt x="18421" y="17701"/>
                    </a:lnTo>
                    <a:lnTo>
                      <a:pt x="18423" y="17686"/>
                    </a:lnTo>
                    <a:lnTo>
                      <a:pt x="18413" y="17681"/>
                    </a:lnTo>
                    <a:lnTo>
                      <a:pt x="18403" y="17686"/>
                    </a:lnTo>
                    <a:lnTo>
                      <a:pt x="18403" y="17681"/>
                    </a:lnTo>
                    <a:lnTo>
                      <a:pt x="18410" y="17676"/>
                    </a:lnTo>
                    <a:lnTo>
                      <a:pt x="18421" y="17665"/>
                    </a:lnTo>
                    <a:lnTo>
                      <a:pt x="18431" y="17653"/>
                    </a:lnTo>
                    <a:lnTo>
                      <a:pt x="18435" y="17653"/>
                    </a:lnTo>
                    <a:lnTo>
                      <a:pt x="18438" y="17653"/>
                    </a:lnTo>
                    <a:lnTo>
                      <a:pt x="18441" y="17647"/>
                    </a:lnTo>
                    <a:lnTo>
                      <a:pt x="18441" y="17642"/>
                    </a:lnTo>
                    <a:lnTo>
                      <a:pt x="18438" y="17637"/>
                    </a:lnTo>
                    <a:lnTo>
                      <a:pt x="18438" y="17632"/>
                    </a:lnTo>
                    <a:lnTo>
                      <a:pt x="18443" y="17627"/>
                    </a:lnTo>
                    <a:lnTo>
                      <a:pt x="18459" y="17614"/>
                    </a:lnTo>
                    <a:lnTo>
                      <a:pt x="18470" y="17602"/>
                    </a:lnTo>
                    <a:lnTo>
                      <a:pt x="18478" y="17591"/>
                    </a:lnTo>
                    <a:lnTo>
                      <a:pt x="18483" y="17590"/>
                    </a:lnTo>
                    <a:lnTo>
                      <a:pt x="18489" y="17589"/>
                    </a:lnTo>
                    <a:lnTo>
                      <a:pt x="18492" y="17594"/>
                    </a:lnTo>
                    <a:lnTo>
                      <a:pt x="18493" y="17595"/>
                    </a:lnTo>
                    <a:lnTo>
                      <a:pt x="18495" y="17598"/>
                    </a:lnTo>
                    <a:lnTo>
                      <a:pt x="18498" y="17603"/>
                    </a:lnTo>
                    <a:lnTo>
                      <a:pt x="18500" y="17597"/>
                    </a:lnTo>
                    <a:lnTo>
                      <a:pt x="18502" y="17596"/>
                    </a:lnTo>
                    <a:lnTo>
                      <a:pt x="18505" y="17601"/>
                    </a:lnTo>
                    <a:lnTo>
                      <a:pt x="18512" y="17593"/>
                    </a:lnTo>
                    <a:lnTo>
                      <a:pt x="18516" y="17603"/>
                    </a:lnTo>
                    <a:lnTo>
                      <a:pt x="18520" y="17603"/>
                    </a:lnTo>
                    <a:lnTo>
                      <a:pt x="18529" y="17598"/>
                    </a:lnTo>
                    <a:lnTo>
                      <a:pt x="18544" y="17581"/>
                    </a:lnTo>
                    <a:lnTo>
                      <a:pt x="18553" y="17573"/>
                    </a:lnTo>
                    <a:lnTo>
                      <a:pt x="18639" y="17529"/>
                    </a:lnTo>
                    <a:lnTo>
                      <a:pt x="18665" y="17516"/>
                    </a:lnTo>
                    <a:lnTo>
                      <a:pt x="18955" y="17329"/>
                    </a:lnTo>
                    <a:lnTo>
                      <a:pt x="18980" y="17312"/>
                    </a:lnTo>
                    <a:lnTo>
                      <a:pt x="18988" y="17308"/>
                    </a:lnTo>
                    <a:lnTo>
                      <a:pt x="19334" y="17098"/>
                    </a:lnTo>
                    <a:lnTo>
                      <a:pt x="19578" y="16937"/>
                    </a:lnTo>
                    <a:lnTo>
                      <a:pt x="19582" y="16934"/>
                    </a:lnTo>
                    <a:lnTo>
                      <a:pt x="19574" y="16895"/>
                    </a:lnTo>
                    <a:lnTo>
                      <a:pt x="19589" y="16832"/>
                    </a:lnTo>
                    <a:lnTo>
                      <a:pt x="19582" y="16807"/>
                    </a:lnTo>
                    <a:lnTo>
                      <a:pt x="19582" y="16751"/>
                    </a:lnTo>
                    <a:lnTo>
                      <a:pt x="19564" y="16733"/>
                    </a:lnTo>
                    <a:lnTo>
                      <a:pt x="19584" y="16720"/>
                    </a:lnTo>
                    <a:lnTo>
                      <a:pt x="19603" y="16656"/>
                    </a:lnTo>
                    <a:lnTo>
                      <a:pt x="19660" y="16668"/>
                    </a:lnTo>
                    <a:lnTo>
                      <a:pt x="19670" y="16600"/>
                    </a:lnTo>
                    <a:lnTo>
                      <a:pt x="19677" y="16590"/>
                    </a:lnTo>
                    <a:lnTo>
                      <a:pt x="19689" y="16572"/>
                    </a:lnTo>
                    <a:lnTo>
                      <a:pt x="19688" y="16552"/>
                    </a:lnTo>
                    <a:lnTo>
                      <a:pt x="19704" y="16544"/>
                    </a:lnTo>
                    <a:lnTo>
                      <a:pt x="19694" y="16367"/>
                    </a:lnTo>
                    <a:lnTo>
                      <a:pt x="19702" y="16367"/>
                    </a:lnTo>
                    <a:lnTo>
                      <a:pt x="19700" y="16249"/>
                    </a:lnTo>
                    <a:lnTo>
                      <a:pt x="19688" y="16221"/>
                    </a:lnTo>
                    <a:lnTo>
                      <a:pt x="19692" y="16184"/>
                    </a:lnTo>
                    <a:lnTo>
                      <a:pt x="19708" y="16176"/>
                    </a:lnTo>
                    <a:lnTo>
                      <a:pt x="19737" y="16198"/>
                    </a:lnTo>
                    <a:lnTo>
                      <a:pt x="19750" y="16181"/>
                    </a:lnTo>
                    <a:lnTo>
                      <a:pt x="19744" y="16156"/>
                    </a:lnTo>
                    <a:lnTo>
                      <a:pt x="19708" y="16120"/>
                    </a:lnTo>
                    <a:lnTo>
                      <a:pt x="19705" y="16095"/>
                    </a:lnTo>
                    <a:lnTo>
                      <a:pt x="19705" y="16044"/>
                    </a:lnTo>
                    <a:lnTo>
                      <a:pt x="19716" y="15981"/>
                    </a:lnTo>
                    <a:lnTo>
                      <a:pt x="19772" y="15851"/>
                    </a:lnTo>
                    <a:lnTo>
                      <a:pt x="19756" y="15797"/>
                    </a:lnTo>
                    <a:lnTo>
                      <a:pt x="19790" y="15679"/>
                    </a:lnTo>
                    <a:lnTo>
                      <a:pt x="19783" y="15635"/>
                    </a:lnTo>
                    <a:lnTo>
                      <a:pt x="19760" y="15628"/>
                    </a:lnTo>
                    <a:lnTo>
                      <a:pt x="19757" y="15551"/>
                    </a:lnTo>
                    <a:lnTo>
                      <a:pt x="19746" y="15548"/>
                    </a:lnTo>
                    <a:lnTo>
                      <a:pt x="19759" y="15469"/>
                    </a:lnTo>
                    <a:lnTo>
                      <a:pt x="19732" y="15437"/>
                    </a:lnTo>
                    <a:lnTo>
                      <a:pt x="19732" y="15366"/>
                    </a:lnTo>
                    <a:lnTo>
                      <a:pt x="19742" y="15334"/>
                    </a:lnTo>
                    <a:lnTo>
                      <a:pt x="19737" y="15294"/>
                    </a:lnTo>
                    <a:lnTo>
                      <a:pt x="19766" y="15187"/>
                    </a:lnTo>
                    <a:lnTo>
                      <a:pt x="19752" y="15062"/>
                    </a:lnTo>
                    <a:lnTo>
                      <a:pt x="19742" y="14955"/>
                    </a:lnTo>
                    <a:lnTo>
                      <a:pt x="19851" y="14159"/>
                    </a:lnTo>
                    <a:lnTo>
                      <a:pt x="19880" y="14139"/>
                    </a:lnTo>
                    <a:lnTo>
                      <a:pt x="19889" y="14153"/>
                    </a:lnTo>
                    <a:lnTo>
                      <a:pt x="19911" y="14144"/>
                    </a:lnTo>
                    <a:lnTo>
                      <a:pt x="19933" y="14249"/>
                    </a:lnTo>
                    <a:lnTo>
                      <a:pt x="19937" y="14259"/>
                    </a:lnTo>
                    <a:lnTo>
                      <a:pt x="19945" y="14278"/>
                    </a:lnTo>
                    <a:lnTo>
                      <a:pt x="20002" y="14311"/>
                    </a:lnTo>
                    <a:lnTo>
                      <a:pt x="20046" y="14228"/>
                    </a:lnTo>
                    <a:lnTo>
                      <a:pt x="20078" y="14193"/>
                    </a:lnTo>
                    <a:lnTo>
                      <a:pt x="20085" y="14161"/>
                    </a:lnTo>
                    <a:lnTo>
                      <a:pt x="20101" y="14133"/>
                    </a:lnTo>
                    <a:lnTo>
                      <a:pt x="20142" y="14116"/>
                    </a:lnTo>
                    <a:lnTo>
                      <a:pt x="20138" y="14076"/>
                    </a:lnTo>
                    <a:lnTo>
                      <a:pt x="20145" y="14045"/>
                    </a:lnTo>
                    <a:lnTo>
                      <a:pt x="20180" y="14024"/>
                    </a:lnTo>
                    <a:lnTo>
                      <a:pt x="20289" y="14095"/>
                    </a:lnTo>
                    <a:lnTo>
                      <a:pt x="20331" y="14151"/>
                    </a:lnTo>
                    <a:lnTo>
                      <a:pt x="20368" y="14166"/>
                    </a:lnTo>
                    <a:lnTo>
                      <a:pt x="20572" y="15092"/>
                    </a:lnTo>
                    <a:lnTo>
                      <a:pt x="20584" y="15105"/>
                    </a:lnTo>
                    <a:lnTo>
                      <a:pt x="20578" y="15152"/>
                    </a:lnTo>
                    <a:lnTo>
                      <a:pt x="20599" y="15180"/>
                    </a:lnTo>
                    <a:lnTo>
                      <a:pt x="20599" y="15185"/>
                    </a:lnTo>
                    <a:lnTo>
                      <a:pt x="20589" y="15217"/>
                    </a:lnTo>
                    <a:lnTo>
                      <a:pt x="20593" y="15247"/>
                    </a:lnTo>
                    <a:lnTo>
                      <a:pt x="20605" y="15261"/>
                    </a:lnTo>
                    <a:lnTo>
                      <a:pt x="20600" y="15282"/>
                    </a:lnTo>
                    <a:lnTo>
                      <a:pt x="20610" y="15316"/>
                    </a:lnTo>
                    <a:lnTo>
                      <a:pt x="20630" y="15318"/>
                    </a:lnTo>
                    <a:lnTo>
                      <a:pt x="20634" y="15292"/>
                    </a:lnTo>
                    <a:lnTo>
                      <a:pt x="20664" y="15329"/>
                    </a:lnTo>
                    <a:lnTo>
                      <a:pt x="20719" y="15321"/>
                    </a:lnTo>
                    <a:lnTo>
                      <a:pt x="20733" y="15299"/>
                    </a:lnTo>
                    <a:lnTo>
                      <a:pt x="20747" y="15307"/>
                    </a:lnTo>
                    <a:lnTo>
                      <a:pt x="20766" y="15365"/>
                    </a:lnTo>
                    <a:lnTo>
                      <a:pt x="20758" y="15382"/>
                    </a:lnTo>
                    <a:lnTo>
                      <a:pt x="20749" y="15373"/>
                    </a:lnTo>
                    <a:lnTo>
                      <a:pt x="20740" y="15404"/>
                    </a:lnTo>
                    <a:lnTo>
                      <a:pt x="20788" y="15479"/>
                    </a:lnTo>
                    <a:lnTo>
                      <a:pt x="20789" y="15582"/>
                    </a:lnTo>
                    <a:lnTo>
                      <a:pt x="20829" y="15658"/>
                    </a:lnTo>
                    <a:lnTo>
                      <a:pt x="20857" y="15669"/>
                    </a:lnTo>
                    <a:lnTo>
                      <a:pt x="20865" y="15647"/>
                    </a:lnTo>
                    <a:lnTo>
                      <a:pt x="20866" y="15606"/>
                    </a:lnTo>
                    <a:lnTo>
                      <a:pt x="20908" y="15600"/>
                    </a:lnTo>
                    <a:lnTo>
                      <a:pt x="20937" y="15647"/>
                    </a:lnTo>
                    <a:lnTo>
                      <a:pt x="20944" y="15682"/>
                    </a:lnTo>
                    <a:lnTo>
                      <a:pt x="20953" y="15686"/>
                    </a:lnTo>
                    <a:lnTo>
                      <a:pt x="20980" y="15728"/>
                    </a:lnTo>
                    <a:lnTo>
                      <a:pt x="20983" y="15733"/>
                    </a:lnTo>
                    <a:lnTo>
                      <a:pt x="20978" y="15749"/>
                    </a:lnTo>
                    <a:lnTo>
                      <a:pt x="20979" y="15779"/>
                    </a:lnTo>
                    <a:lnTo>
                      <a:pt x="20977" y="15780"/>
                    </a:lnTo>
                    <a:lnTo>
                      <a:pt x="20974" y="15775"/>
                    </a:lnTo>
                    <a:lnTo>
                      <a:pt x="20964" y="15755"/>
                    </a:lnTo>
                    <a:lnTo>
                      <a:pt x="20962" y="15756"/>
                    </a:lnTo>
                    <a:lnTo>
                      <a:pt x="20953" y="15762"/>
                    </a:lnTo>
                    <a:lnTo>
                      <a:pt x="20946" y="15779"/>
                    </a:lnTo>
                    <a:lnTo>
                      <a:pt x="20952" y="15788"/>
                    </a:lnTo>
                    <a:lnTo>
                      <a:pt x="20966" y="15786"/>
                    </a:lnTo>
                    <a:lnTo>
                      <a:pt x="20969" y="15801"/>
                    </a:lnTo>
                    <a:lnTo>
                      <a:pt x="20967" y="15817"/>
                    </a:lnTo>
                    <a:lnTo>
                      <a:pt x="20964" y="15817"/>
                    </a:lnTo>
                    <a:lnTo>
                      <a:pt x="20944" y="15805"/>
                    </a:lnTo>
                    <a:lnTo>
                      <a:pt x="20936" y="15806"/>
                    </a:lnTo>
                    <a:lnTo>
                      <a:pt x="20936" y="15811"/>
                    </a:lnTo>
                    <a:lnTo>
                      <a:pt x="20945" y="15819"/>
                    </a:lnTo>
                    <a:lnTo>
                      <a:pt x="20945" y="15825"/>
                    </a:lnTo>
                    <a:lnTo>
                      <a:pt x="20960" y="15843"/>
                    </a:lnTo>
                    <a:lnTo>
                      <a:pt x="20966" y="15853"/>
                    </a:lnTo>
                    <a:lnTo>
                      <a:pt x="20972" y="15872"/>
                    </a:lnTo>
                    <a:lnTo>
                      <a:pt x="20978" y="15876"/>
                    </a:lnTo>
                    <a:lnTo>
                      <a:pt x="20974" y="15851"/>
                    </a:lnTo>
                    <a:lnTo>
                      <a:pt x="20965" y="15837"/>
                    </a:lnTo>
                    <a:lnTo>
                      <a:pt x="20968" y="15831"/>
                    </a:lnTo>
                    <a:lnTo>
                      <a:pt x="20973" y="15826"/>
                    </a:lnTo>
                    <a:lnTo>
                      <a:pt x="20973" y="15831"/>
                    </a:lnTo>
                    <a:lnTo>
                      <a:pt x="20976" y="15841"/>
                    </a:lnTo>
                    <a:lnTo>
                      <a:pt x="20987" y="15839"/>
                    </a:lnTo>
                    <a:lnTo>
                      <a:pt x="20987" y="15834"/>
                    </a:lnTo>
                    <a:lnTo>
                      <a:pt x="20984" y="15825"/>
                    </a:lnTo>
                    <a:lnTo>
                      <a:pt x="20981" y="15815"/>
                    </a:lnTo>
                    <a:lnTo>
                      <a:pt x="20983" y="15814"/>
                    </a:lnTo>
                    <a:lnTo>
                      <a:pt x="20995" y="15800"/>
                    </a:lnTo>
                    <a:lnTo>
                      <a:pt x="20996" y="15813"/>
                    </a:lnTo>
                    <a:lnTo>
                      <a:pt x="20999" y="15813"/>
                    </a:lnTo>
                    <a:lnTo>
                      <a:pt x="21002" y="15825"/>
                    </a:lnTo>
                    <a:lnTo>
                      <a:pt x="21001" y="15817"/>
                    </a:lnTo>
                    <a:lnTo>
                      <a:pt x="20993" y="15822"/>
                    </a:lnTo>
                    <a:lnTo>
                      <a:pt x="20993" y="15817"/>
                    </a:lnTo>
                    <a:lnTo>
                      <a:pt x="20993" y="15789"/>
                    </a:lnTo>
                    <a:lnTo>
                      <a:pt x="20993" y="15784"/>
                    </a:lnTo>
                    <a:lnTo>
                      <a:pt x="20995" y="15782"/>
                    </a:lnTo>
                    <a:lnTo>
                      <a:pt x="21010" y="15796"/>
                    </a:lnTo>
                    <a:lnTo>
                      <a:pt x="21015" y="15805"/>
                    </a:lnTo>
                    <a:lnTo>
                      <a:pt x="21020" y="15804"/>
                    </a:lnTo>
                    <a:lnTo>
                      <a:pt x="21021" y="15824"/>
                    </a:lnTo>
                    <a:lnTo>
                      <a:pt x="21026" y="15833"/>
                    </a:lnTo>
                    <a:lnTo>
                      <a:pt x="21029" y="15833"/>
                    </a:lnTo>
                    <a:lnTo>
                      <a:pt x="21030" y="15843"/>
                    </a:lnTo>
                    <a:lnTo>
                      <a:pt x="21022" y="15869"/>
                    </a:lnTo>
                    <a:cubicBezTo>
                      <a:pt x="21023" y="15869"/>
                      <a:pt x="21023" y="15868"/>
                      <a:pt x="21023" y="15868"/>
                    </a:cubicBezTo>
                    <a:cubicBezTo>
                      <a:pt x="21042" y="15818"/>
                      <a:pt x="21049" y="15712"/>
                      <a:pt x="21049" y="15712"/>
                    </a:cubicBezTo>
                    <a:cubicBezTo>
                      <a:pt x="21045" y="15696"/>
                      <a:pt x="21031" y="15599"/>
                      <a:pt x="21027" y="15587"/>
                    </a:cubicBezTo>
                    <a:cubicBezTo>
                      <a:pt x="20999" y="15504"/>
                      <a:pt x="21022" y="15431"/>
                      <a:pt x="21060" y="15456"/>
                    </a:cubicBezTo>
                    <a:cubicBezTo>
                      <a:pt x="21099" y="15482"/>
                      <a:pt x="21137" y="15436"/>
                      <a:pt x="21152" y="15353"/>
                    </a:cubicBezTo>
                    <a:cubicBezTo>
                      <a:pt x="21223" y="15380"/>
                      <a:pt x="21217" y="15282"/>
                      <a:pt x="21209" y="15227"/>
                    </a:cubicBezTo>
                    <a:cubicBezTo>
                      <a:pt x="21320" y="15116"/>
                      <a:pt x="21410" y="14940"/>
                      <a:pt x="21421" y="14857"/>
                    </a:cubicBezTo>
                    <a:cubicBezTo>
                      <a:pt x="21432" y="14774"/>
                      <a:pt x="21454" y="14698"/>
                      <a:pt x="21479" y="14658"/>
                    </a:cubicBezTo>
                    <a:cubicBezTo>
                      <a:pt x="21503" y="14618"/>
                      <a:pt x="21523" y="14560"/>
                      <a:pt x="21523" y="14515"/>
                    </a:cubicBezTo>
                    <a:cubicBezTo>
                      <a:pt x="21523" y="14469"/>
                      <a:pt x="21539" y="14462"/>
                      <a:pt x="21564" y="14442"/>
                    </a:cubicBezTo>
                    <a:cubicBezTo>
                      <a:pt x="21589" y="14421"/>
                      <a:pt x="21579" y="14343"/>
                      <a:pt x="21582" y="14296"/>
                    </a:cubicBezTo>
                    <a:cubicBezTo>
                      <a:pt x="21585" y="14248"/>
                      <a:pt x="21571" y="14193"/>
                      <a:pt x="21549" y="14157"/>
                    </a:cubicBezTo>
                    <a:cubicBezTo>
                      <a:pt x="21527" y="14122"/>
                      <a:pt x="21556" y="14165"/>
                      <a:pt x="21583" y="14190"/>
                    </a:cubicBezTo>
                    <a:cubicBezTo>
                      <a:pt x="21585" y="14191"/>
                      <a:pt x="21569" y="14192"/>
                      <a:pt x="21569" y="14193"/>
                    </a:cubicBezTo>
                    <a:lnTo>
                      <a:pt x="21569" y="13798"/>
                    </a:lnTo>
                    <a:cubicBezTo>
                      <a:pt x="21569" y="13795"/>
                      <a:pt x="21579" y="13791"/>
                      <a:pt x="21575" y="13787"/>
                    </a:cubicBezTo>
                    <a:cubicBezTo>
                      <a:pt x="21556" y="13765"/>
                      <a:pt x="21514" y="13850"/>
                      <a:pt x="21492" y="13873"/>
                    </a:cubicBezTo>
                    <a:cubicBezTo>
                      <a:pt x="21470" y="13895"/>
                      <a:pt x="21437" y="13845"/>
                      <a:pt x="21425" y="13792"/>
                    </a:cubicBezTo>
                    <a:cubicBezTo>
                      <a:pt x="21412" y="13739"/>
                      <a:pt x="21409" y="13732"/>
                      <a:pt x="21377" y="13701"/>
                    </a:cubicBezTo>
                    <a:cubicBezTo>
                      <a:pt x="21346" y="13672"/>
                      <a:pt x="21348" y="13589"/>
                      <a:pt x="21336" y="13586"/>
                    </a:cubicBezTo>
                    <a:cubicBezTo>
                      <a:pt x="21187" y="13536"/>
                      <a:pt x="21246" y="13369"/>
                      <a:pt x="21220" y="13342"/>
                    </a:cubicBezTo>
                    <a:cubicBezTo>
                      <a:pt x="21175" y="13289"/>
                      <a:pt x="21129" y="13362"/>
                      <a:pt x="21115" y="13415"/>
                    </a:cubicBezTo>
                    <a:cubicBezTo>
                      <a:pt x="21101" y="13467"/>
                      <a:pt x="21099" y="13467"/>
                      <a:pt x="21096" y="13429"/>
                    </a:cubicBezTo>
                    <a:cubicBezTo>
                      <a:pt x="21093" y="13392"/>
                      <a:pt x="21082" y="13410"/>
                      <a:pt x="21044" y="13450"/>
                    </a:cubicBezTo>
                    <a:cubicBezTo>
                      <a:pt x="21101" y="13334"/>
                      <a:pt x="21079" y="13284"/>
                      <a:pt x="21103" y="13190"/>
                    </a:cubicBezTo>
                    <a:cubicBezTo>
                      <a:pt x="21126" y="13098"/>
                      <a:pt x="21099" y="12999"/>
                      <a:pt x="21082" y="12941"/>
                    </a:cubicBezTo>
                    <a:cubicBezTo>
                      <a:pt x="21066" y="12884"/>
                      <a:pt x="21068" y="12792"/>
                      <a:pt x="21086" y="12753"/>
                    </a:cubicBezTo>
                    <a:cubicBezTo>
                      <a:pt x="21104" y="12712"/>
                      <a:pt x="21044" y="12702"/>
                      <a:pt x="21030" y="12722"/>
                    </a:cubicBezTo>
                    <a:cubicBezTo>
                      <a:pt x="21016" y="12742"/>
                      <a:pt x="21001" y="12760"/>
                      <a:pt x="20971" y="12758"/>
                    </a:cubicBezTo>
                    <a:cubicBezTo>
                      <a:pt x="20911" y="12745"/>
                      <a:pt x="20851" y="13045"/>
                      <a:pt x="20845" y="13085"/>
                    </a:cubicBezTo>
                    <a:cubicBezTo>
                      <a:pt x="20840" y="13125"/>
                      <a:pt x="20804" y="13075"/>
                      <a:pt x="20781" y="13012"/>
                    </a:cubicBezTo>
                    <a:cubicBezTo>
                      <a:pt x="20757" y="12949"/>
                      <a:pt x="20703" y="12914"/>
                      <a:pt x="20679" y="12949"/>
                    </a:cubicBezTo>
                    <a:cubicBezTo>
                      <a:pt x="20654" y="12984"/>
                      <a:pt x="20603" y="12987"/>
                      <a:pt x="20570" y="12984"/>
                    </a:cubicBezTo>
                    <a:cubicBezTo>
                      <a:pt x="20537" y="12982"/>
                      <a:pt x="20516" y="12979"/>
                      <a:pt x="20497" y="13019"/>
                    </a:cubicBezTo>
                    <a:cubicBezTo>
                      <a:pt x="20479" y="13058"/>
                      <a:pt x="20433" y="13134"/>
                      <a:pt x="20398" y="13145"/>
                    </a:cubicBezTo>
                    <a:cubicBezTo>
                      <a:pt x="20396" y="13146"/>
                      <a:pt x="20394" y="13148"/>
                      <a:pt x="20392" y="13148"/>
                    </a:cubicBezTo>
                    <a:cubicBezTo>
                      <a:pt x="20414" y="13130"/>
                      <a:pt x="20472" y="13027"/>
                      <a:pt x="20484" y="12974"/>
                    </a:cubicBezTo>
                    <a:cubicBezTo>
                      <a:pt x="20497" y="12921"/>
                      <a:pt x="20511" y="12906"/>
                      <a:pt x="20549" y="12891"/>
                    </a:cubicBezTo>
                    <a:cubicBezTo>
                      <a:pt x="20588" y="12875"/>
                      <a:pt x="20600" y="12858"/>
                      <a:pt x="20603" y="12795"/>
                    </a:cubicBezTo>
                    <a:cubicBezTo>
                      <a:pt x="20606" y="12732"/>
                      <a:pt x="20736" y="12740"/>
                      <a:pt x="20774" y="12742"/>
                    </a:cubicBezTo>
                    <a:cubicBezTo>
                      <a:pt x="20811" y="12745"/>
                      <a:pt x="20869" y="12717"/>
                      <a:pt x="20891" y="12574"/>
                    </a:cubicBezTo>
                    <a:cubicBezTo>
                      <a:pt x="20913" y="12430"/>
                      <a:pt x="20961" y="12395"/>
                      <a:pt x="20950" y="12352"/>
                    </a:cubicBezTo>
                    <a:cubicBezTo>
                      <a:pt x="20939" y="12309"/>
                      <a:pt x="20918" y="12272"/>
                      <a:pt x="20972" y="12179"/>
                    </a:cubicBezTo>
                    <a:cubicBezTo>
                      <a:pt x="21026" y="12085"/>
                      <a:pt x="21023" y="12025"/>
                      <a:pt x="21009" y="11982"/>
                    </a:cubicBezTo>
                    <a:cubicBezTo>
                      <a:pt x="20995" y="11939"/>
                      <a:pt x="21002" y="11919"/>
                      <a:pt x="21010" y="11882"/>
                    </a:cubicBezTo>
                    <a:cubicBezTo>
                      <a:pt x="21019" y="11844"/>
                      <a:pt x="20943" y="11826"/>
                      <a:pt x="20902" y="11813"/>
                    </a:cubicBezTo>
                    <a:cubicBezTo>
                      <a:pt x="20860" y="11801"/>
                      <a:pt x="20855" y="11776"/>
                      <a:pt x="20891" y="11774"/>
                    </a:cubicBezTo>
                    <a:cubicBezTo>
                      <a:pt x="20927" y="11771"/>
                      <a:pt x="20990" y="11761"/>
                      <a:pt x="20968" y="11736"/>
                    </a:cubicBezTo>
                    <a:cubicBezTo>
                      <a:pt x="20668" y="11358"/>
                      <a:pt x="20219" y="12033"/>
                      <a:pt x="20076" y="12496"/>
                    </a:cubicBezTo>
                    <a:cubicBezTo>
                      <a:pt x="19954" y="12723"/>
                      <a:pt x="19814" y="13075"/>
                      <a:pt x="19792" y="13256"/>
                    </a:cubicBezTo>
                    <a:cubicBezTo>
                      <a:pt x="19690" y="13417"/>
                      <a:pt x="19615" y="13845"/>
                      <a:pt x="19618" y="14026"/>
                    </a:cubicBezTo>
                    <a:cubicBezTo>
                      <a:pt x="19621" y="14208"/>
                      <a:pt x="19546" y="14384"/>
                      <a:pt x="19563" y="14449"/>
                    </a:cubicBezTo>
                    <a:cubicBezTo>
                      <a:pt x="19580" y="14515"/>
                      <a:pt x="19574" y="14545"/>
                      <a:pt x="19541" y="14626"/>
                    </a:cubicBezTo>
                    <a:cubicBezTo>
                      <a:pt x="19558" y="14912"/>
                      <a:pt x="19414" y="15204"/>
                      <a:pt x="19313" y="15335"/>
                    </a:cubicBezTo>
                    <a:cubicBezTo>
                      <a:pt x="19348" y="15144"/>
                      <a:pt x="19387" y="14993"/>
                      <a:pt x="19415" y="14938"/>
                    </a:cubicBezTo>
                    <a:cubicBezTo>
                      <a:pt x="19443" y="14883"/>
                      <a:pt x="19434" y="14802"/>
                      <a:pt x="19431" y="14663"/>
                    </a:cubicBezTo>
                    <a:cubicBezTo>
                      <a:pt x="19428" y="14523"/>
                      <a:pt x="19492" y="14525"/>
                      <a:pt x="19487" y="14476"/>
                    </a:cubicBezTo>
                    <a:cubicBezTo>
                      <a:pt x="19482" y="14426"/>
                      <a:pt x="19483" y="14304"/>
                      <a:pt x="19508" y="14226"/>
                    </a:cubicBezTo>
                    <a:cubicBezTo>
                      <a:pt x="19532" y="14149"/>
                      <a:pt x="19519" y="14087"/>
                      <a:pt x="19522" y="14032"/>
                    </a:cubicBezTo>
                    <a:cubicBezTo>
                      <a:pt x="19525" y="13978"/>
                      <a:pt x="19508" y="13885"/>
                      <a:pt x="19503" y="13862"/>
                    </a:cubicBezTo>
                    <a:cubicBezTo>
                      <a:pt x="19499" y="13839"/>
                      <a:pt x="19443" y="13834"/>
                      <a:pt x="19423" y="13819"/>
                    </a:cubicBezTo>
                    <a:cubicBezTo>
                      <a:pt x="19403" y="13804"/>
                      <a:pt x="19385" y="13807"/>
                      <a:pt x="19357" y="13849"/>
                    </a:cubicBezTo>
                    <a:cubicBezTo>
                      <a:pt x="19247" y="13764"/>
                      <a:pt x="19147" y="13911"/>
                      <a:pt x="19129" y="13957"/>
                    </a:cubicBezTo>
                    <a:cubicBezTo>
                      <a:pt x="19110" y="14002"/>
                      <a:pt x="19117" y="13926"/>
                      <a:pt x="19128" y="13894"/>
                    </a:cubicBezTo>
                    <a:cubicBezTo>
                      <a:pt x="19138" y="13862"/>
                      <a:pt x="19095" y="13860"/>
                      <a:pt x="19049" y="13900"/>
                    </a:cubicBezTo>
                    <a:cubicBezTo>
                      <a:pt x="19087" y="13781"/>
                      <a:pt x="19161" y="13858"/>
                      <a:pt x="19180" y="13837"/>
                    </a:cubicBezTo>
                    <a:cubicBezTo>
                      <a:pt x="19248" y="13757"/>
                      <a:pt x="19287" y="13786"/>
                      <a:pt x="19306" y="13790"/>
                    </a:cubicBezTo>
                    <a:cubicBezTo>
                      <a:pt x="19326" y="13794"/>
                      <a:pt x="19354" y="13810"/>
                      <a:pt x="19380" y="13785"/>
                    </a:cubicBezTo>
                    <a:cubicBezTo>
                      <a:pt x="19405" y="13760"/>
                      <a:pt x="19449" y="13777"/>
                      <a:pt x="19468" y="13805"/>
                    </a:cubicBezTo>
                    <a:cubicBezTo>
                      <a:pt x="19488" y="13834"/>
                      <a:pt x="19500" y="13827"/>
                      <a:pt x="19512" y="13811"/>
                    </a:cubicBezTo>
                    <a:cubicBezTo>
                      <a:pt x="19581" y="13649"/>
                      <a:pt x="19567" y="13383"/>
                      <a:pt x="19563" y="13335"/>
                    </a:cubicBezTo>
                    <a:cubicBezTo>
                      <a:pt x="19564" y="13298"/>
                      <a:pt x="19572" y="13275"/>
                      <a:pt x="19584" y="13243"/>
                    </a:cubicBezTo>
                    <a:cubicBezTo>
                      <a:pt x="19595" y="13212"/>
                      <a:pt x="19583" y="13206"/>
                      <a:pt x="19574" y="13150"/>
                    </a:cubicBezTo>
                    <a:cubicBezTo>
                      <a:pt x="19565" y="13095"/>
                      <a:pt x="19636" y="12904"/>
                      <a:pt x="19644" y="12884"/>
                    </a:cubicBezTo>
                    <a:cubicBezTo>
                      <a:pt x="19651" y="12864"/>
                      <a:pt x="19649" y="12825"/>
                      <a:pt x="19646" y="12800"/>
                    </a:cubicBezTo>
                    <a:cubicBezTo>
                      <a:pt x="19644" y="12776"/>
                      <a:pt x="19665" y="12741"/>
                      <a:pt x="19678" y="12718"/>
                    </a:cubicBezTo>
                    <a:cubicBezTo>
                      <a:pt x="19691" y="12696"/>
                      <a:pt x="19681" y="12673"/>
                      <a:pt x="19673" y="12647"/>
                    </a:cubicBezTo>
                    <a:cubicBezTo>
                      <a:pt x="19666" y="12620"/>
                      <a:pt x="19691" y="12648"/>
                      <a:pt x="19700" y="12666"/>
                    </a:cubicBezTo>
                    <a:cubicBezTo>
                      <a:pt x="19709" y="12683"/>
                      <a:pt x="19723" y="12663"/>
                      <a:pt x="19735" y="12633"/>
                    </a:cubicBezTo>
                    <a:cubicBezTo>
                      <a:pt x="19745" y="12603"/>
                      <a:pt x="19744" y="12585"/>
                      <a:pt x="19729" y="12585"/>
                    </a:cubicBezTo>
                    <a:cubicBezTo>
                      <a:pt x="19715" y="12585"/>
                      <a:pt x="19729" y="12576"/>
                      <a:pt x="19735" y="12541"/>
                    </a:cubicBezTo>
                    <a:cubicBezTo>
                      <a:pt x="19758" y="12354"/>
                      <a:pt x="19894" y="12299"/>
                      <a:pt x="19927" y="12236"/>
                    </a:cubicBezTo>
                    <a:cubicBezTo>
                      <a:pt x="19961" y="12173"/>
                      <a:pt x="19948" y="12050"/>
                      <a:pt x="19931" y="12010"/>
                    </a:cubicBezTo>
                    <a:cubicBezTo>
                      <a:pt x="19914" y="11969"/>
                      <a:pt x="19924" y="11909"/>
                      <a:pt x="19900" y="11820"/>
                    </a:cubicBezTo>
                    <a:cubicBezTo>
                      <a:pt x="19929" y="11762"/>
                      <a:pt x="19929" y="11704"/>
                      <a:pt x="19911" y="11567"/>
                    </a:cubicBezTo>
                    <a:cubicBezTo>
                      <a:pt x="19960" y="11495"/>
                      <a:pt x="19949" y="11388"/>
                      <a:pt x="19945" y="11367"/>
                    </a:cubicBezTo>
                    <a:cubicBezTo>
                      <a:pt x="19940" y="11346"/>
                      <a:pt x="19962" y="11349"/>
                      <a:pt x="19988" y="11347"/>
                    </a:cubicBezTo>
                    <a:cubicBezTo>
                      <a:pt x="20014" y="11344"/>
                      <a:pt x="20013" y="11317"/>
                      <a:pt x="20015" y="11276"/>
                    </a:cubicBezTo>
                    <a:cubicBezTo>
                      <a:pt x="20016" y="11235"/>
                      <a:pt x="20048" y="11219"/>
                      <a:pt x="20078" y="11183"/>
                    </a:cubicBezTo>
                    <a:cubicBezTo>
                      <a:pt x="20109" y="11146"/>
                      <a:pt x="20115" y="11149"/>
                      <a:pt x="20115" y="11076"/>
                    </a:cubicBezTo>
                    <a:cubicBezTo>
                      <a:pt x="20148" y="11071"/>
                      <a:pt x="20172" y="11056"/>
                      <a:pt x="20207" y="10998"/>
                    </a:cubicBezTo>
                    <a:cubicBezTo>
                      <a:pt x="20243" y="10940"/>
                      <a:pt x="20289" y="10869"/>
                      <a:pt x="20315" y="10856"/>
                    </a:cubicBezTo>
                    <a:cubicBezTo>
                      <a:pt x="20441" y="10808"/>
                      <a:pt x="20497" y="10706"/>
                      <a:pt x="20524" y="10650"/>
                    </a:cubicBezTo>
                    <a:cubicBezTo>
                      <a:pt x="20550" y="10593"/>
                      <a:pt x="20579" y="10633"/>
                      <a:pt x="20597" y="10608"/>
                    </a:cubicBezTo>
                    <a:cubicBezTo>
                      <a:pt x="20683" y="10459"/>
                      <a:pt x="20709" y="10441"/>
                      <a:pt x="20760" y="10438"/>
                    </a:cubicBezTo>
                    <a:cubicBezTo>
                      <a:pt x="20811" y="10434"/>
                      <a:pt x="20860" y="10393"/>
                      <a:pt x="20873" y="10350"/>
                    </a:cubicBezTo>
                    <a:cubicBezTo>
                      <a:pt x="20886" y="10307"/>
                      <a:pt x="20869" y="10273"/>
                      <a:pt x="20901" y="10263"/>
                    </a:cubicBezTo>
                    <a:cubicBezTo>
                      <a:pt x="20933" y="10253"/>
                      <a:pt x="20973" y="10173"/>
                      <a:pt x="20984" y="10163"/>
                    </a:cubicBezTo>
                    <a:cubicBezTo>
                      <a:pt x="20995" y="10154"/>
                      <a:pt x="21068" y="10104"/>
                      <a:pt x="21097" y="10058"/>
                    </a:cubicBezTo>
                    <a:cubicBezTo>
                      <a:pt x="21126" y="10011"/>
                      <a:pt x="21141" y="10034"/>
                      <a:pt x="21159" y="10033"/>
                    </a:cubicBezTo>
                    <a:cubicBezTo>
                      <a:pt x="21178" y="10032"/>
                      <a:pt x="21220" y="9999"/>
                      <a:pt x="21243" y="9967"/>
                    </a:cubicBezTo>
                    <a:cubicBezTo>
                      <a:pt x="21266" y="9936"/>
                      <a:pt x="21276" y="9954"/>
                      <a:pt x="21292" y="9969"/>
                    </a:cubicBezTo>
                    <a:cubicBezTo>
                      <a:pt x="21308" y="9985"/>
                      <a:pt x="21316" y="9969"/>
                      <a:pt x="21327" y="9920"/>
                    </a:cubicBezTo>
                    <a:cubicBezTo>
                      <a:pt x="21337" y="9872"/>
                      <a:pt x="21333" y="9875"/>
                      <a:pt x="21337" y="9952"/>
                    </a:cubicBezTo>
                    <a:cubicBezTo>
                      <a:pt x="21406" y="9702"/>
                      <a:pt x="21569" y="9624"/>
                      <a:pt x="21569" y="9558"/>
                    </a:cubicBezTo>
                    <a:lnTo>
                      <a:pt x="21569" y="5729"/>
                    </a:lnTo>
                    <a:cubicBezTo>
                      <a:pt x="21569" y="5740"/>
                      <a:pt x="21564" y="5752"/>
                      <a:pt x="21554" y="5762"/>
                    </a:cubicBezTo>
                    <a:cubicBezTo>
                      <a:pt x="21524" y="5791"/>
                      <a:pt x="21523" y="5826"/>
                      <a:pt x="21535" y="5893"/>
                    </a:cubicBezTo>
                    <a:cubicBezTo>
                      <a:pt x="21546" y="5960"/>
                      <a:pt x="21542" y="6043"/>
                      <a:pt x="21531" y="6127"/>
                    </a:cubicBezTo>
                    <a:cubicBezTo>
                      <a:pt x="21521" y="6212"/>
                      <a:pt x="21530" y="6045"/>
                      <a:pt x="21501" y="6052"/>
                    </a:cubicBezTo>
                    <a:cubicBezTo>
                      <a:pt x="21473" y="6057"/>
                      <a:pt x="21431" y="6061"/>
                      <a:pt x="21450" y="6015"/>
                    </a:cubicBezTo>
                    <a:cubicBezTo>
                      <a:pt x="21554" y="5733"/>
                      <a:pt x="21437" y="5699"/>
                      <a:pt x="21397" y="5704"/>
                    </a:cubicBezTo>
                    <a:cubicBezTo>
                      <a:pt x="21357" y="5709"/>
                      <a:pt x="21338" y="5663"/>
                      <a:pt x="21294" y="5616"/>
                    </a:cubicBezTo>
                    <a:cubicBezTo>
                      <a:pt x="21284" y="5637"/>
                      <a:pt x="21195" y="5718"/>
                      <a:pt x="21195" y="5718"/>
                    </a:cubicBezTo>
                    <a:cubicBezTo>
                      <a:pt x="21121" y="5773"/>
                      <a:pt x="21103" y="5825"/>
                      <a:pt x="21090" y="5855"/>
                    </a:cubicBezTo>
                    <a:cubicBezTo>
                      <a:pt x="21078" y="5885"/>
                      <a:pt x="21104" y="5920"/>
                      <a:pt x="21116" y="5938"/>
                    </a:cubicBezTo>
                    <a:cubicBezTo>
                      <a:pt x="21129" y="5956"/>
                      <a:pt x="21134" y="5898"/>
                      <a:pt x="21143" y="5870"/>
                    </a:cubicBezTo>
                    <a:cubicBezTo>
                      <a:pt x="21151" y="5842"/>
                      <a:pt x="21194" y="5815"/>
                      <a:pt x="21238" y="5810"/>
                    </a:cubicBezTo>
                    <a:cubicBezTo>
                      <a:pt x="21146" y="5916"/>
                      <a:pt x="21077" y="6102"/>
                      <a:pt x="21053" y="6164"/>
                    </a:cubicBezTo>
                    <a:cubicBezTo>
                      <a:pt x="21005" y="6364"/>
                      <a:pt x="21020" y="6376"/>
                      <a:pt x="21048" y="6444"/>
                    </a:cubicBezTo>
                    <a:cubicBezTo>
                      <a:pt x="21002" y="6499"/>
                      <a:pt x="20980" y="6628"/>
                      <a:pt x="20979" y="6676"/>
                    </a:cubicBezTo>
                    <a:cubicBezTo>
                      <a:pt x="20977" y="6724"/>
                      <a:pt x="20940" y="6794"/>
                      <a:pt x="20889" y="6819"/>
                    </a:cubicBezTo>
                    <a:cubicBezTo>
                      <a:pt x="20933" y="6887"/>
                      <a:pt x="20915" y="6985"/>
                      <a:pt x="20893" y="7018"/>
                    </a:cubicBezTo>
                    <a:cubicBezTo>
                      <a:pt x="20872" y="7051"/>
                      <a:pt x="20863" y="7089"/>
                      <a:pt x="20866" y="7119"/>
                    </a:cubicBezTo>
                    <a:cubicBezTo>
                      <a:pt x="20869" y="7149"/>
                      <a:pt x="20849" y="7169"/>
                      <a:pt x="20837" y="7172"/>
                    </a:cubicBezTo>
                    <a:cubicBezTo>
                      <a:pt x="20825" y="7174"/>
                      <a:pt x="20834" y="7131"/>
                      <a:pt x="20819" y="7134"/>
                    </a:cubicBezTo>
                    <a:cubicBezTo>
                      <a:pt x="20804" y="7137"/>
                      <a:pt x="20836" y="7001"/>
                      <a:pt x="20845" y="6957"/>
                    </a:cubicBezTo>
                    <a:cubicBezTo>
                      <a:pt x="20783" y="6897"/>
                      <a:pt x="20672" y="6912"/>
                      <a:pt x="20646" y="6935"/>
                    </a:cubicBezTo>
                    <a:cubicBezTo>
                      <a:pt x="20619" y="6957"/>
                      <a:pt x="20616" y="6973"/>
                      <a:pt x="20571" y="6885"/>
                    </a:cubicBezTo>
                    <a:cubicBezTo>
                      <a:pt x="20588" y="6897"/>
                      <a:pt x="20622" y="6910"/>
                      <a:pt x="20641" y="6895"/>
                    </a:cubicBezTo>
                    <a:cubicBezTo>
                      <a:pt x="20702" y="6857"/>
                      <a:pt x="20747" y="6892"/>
                      <a:pt x="20775" y="6892"/>
                    </a:cubicBezTo>
                    <a:cubicBezTo>
                      <a:pt x="20803" y="6892"/>
                      <a:pt x="20805" y="6859"/>
                      <a:pt x="20804" y="6822"/>
                    </a:cubicBezTo>
                    <a:cubicBezTo>
                      <a:pt x="20803" y="6784"/>
                      <a:pt x="20774" y="6724"/>
                      <a:pt x="20778" y="6711"/>
                    </a:cubicBezTo>
                    <a:cubicBezTo>
                      <a:pt x="20782" y="6698"/>
                      <a:pt x="20801" y="6683"/>
                      <a:pt x="20805" y="6628"/>
                    </a:cubicBezTo>
                    <a:cubicBezTo>
                      <a:pt x="20809" y="6572"/>
                      <a:pt x="20855" y="6532"/>
                      <a:pt x="20877" y="6530"/>
                    </a:cubicBezTo>
                    <a:cubicBezTo>
                      <a:pt x="20899" y="6527"/>
                      <a:pt x="20922" y="6461"/>
                      <a:pt x="20929" y="6411"/>
                    </a:cubicBezTo>
                    <a:cubicBezTo>
                      <a:pt x="20936" y="6361"/>
                      <a:pt x="20960" y="6288"/>
                      <a:pt x="20975" y="6273"/>
                    </a:cubicBezTo>
                    <a:cubicBezTo>
                      <a:pt x="20990" y="6258"/>
                      <a:pt x="20999" y="6240"/>
                      <a:pt x="20991" y="6155"/>
                    </a:cubicBezTo>
                    <a:cubicBezTo>
                      <a:pt x="21059" y="6142"/>
                      <a:pt x="21070" y="5953"/>
                      <a:pt x="21063" y="5923"/>
                    </a:cubicBezTo>
                    <a:cubicBezTo>
                      <a:pt x="21056" y="5893"/>
                      <a:pt x="21037" y="5931"/>
                      <a:pt x="21035" y="5966"/>
                    </a:cubicBezTo>
                    <a:cubicBezTo>
                      <a:pt x="21034" y="6001"/>
                      <a:pt x="21002" y="6082"/>
                      <a:pt x="20977" y="6119"/>
                    </a:cubicBezTo>
                    <a:cubicBezTo>
                      <a:pt x="20953" y="6157"/>
                      <a:pt x="20937" y="6213"/>
                      <a:pt x="20937" y="6213"/>
                    </a:cubicBezTo>
                    <a:cubicBezTo>
                      <a:pt x="20921" y="6274"/>
                      <a:pt x="20886" y="6337"/>
                      <a:pt x="20847" y="6350"/>
                    </a:cubicBezTo>
                    <a:cubicBezTo>
                      <a:pt x="20855" y="6301"/>
                      <a:pt x="20973" y="6050"/>
                      <a:pt x="20995" y="6026"/>
                    </a:cubicBezTo>
                    <a:cubicBezTo>
                      <a:pt x="21018" y="6003"/>
                      <a:pt x="21019" y="5983"/>
                      <a:pt x="21031" y="5917"/>
                    </a:cubicBezTo>
                    <a:cubicBezTo>
                      <a:pt x="21041" y="5850"/>
                      <a:pt x="21064" y="5835"/>
                      <a:pt x="21075" y="5820"/>
                    </a:cubicBezTo>
                    <a:cubicBezTo>
                      <a:pt x="21086" y="5805"/>
                      <a:pt x="21086" y="5803"/>
                      <a:pt x="21083" y="5749"/>
                    </a:cubicBezTo>
                    <a:cubicBezTo>
                      <a:pt x="21081" y="5695"/>
                      <a:pt x="21160" y="5554"/>
                      <a:pt x="21185" y="5524"/>
                    </a:cubicBezTo>
                    <a:cubicBezTo>
                      <a:pt x="21211" y="5493"/>
                      <a:pt x="21205" y="5473"/>
                      <a:pt x="21209" y="5437"/>
                    </a:cubicBezTo>
                    <a:cubicBezTo>
                      <a:pt x="21212" y="5402"/>
                      <a:pt x="21193" y="5438"/>
                      <a:pt x="21162" y="5484"/>
                    </a:cubicBezTo>
                    <a:cubicBezTo>
                      <a:pt x="21165" y="5452"/>
                      <a:pt x="21198" y="5398"/>
                      <a:pt x="21215" y="5388"/>
                    </a:cubicBezTo>
                    <a:cubicBezTo>
                      <a:pt x="21232" y="5378"/>
                      <a:pt x="21222" y="5327"/>
                      <a:pt x="21216" y="5301"/>
                    </a:cubicBezTo>
                    <a:cubicBezTo>
                      <a:pt x="21211" y="5277"/>
                      <a:pt x="21195" y="5270"/>
                      <a:pt x="21168" y="5269"/>
                    </a:cubicBezTo>
                    <a:cubicBezTo>
                      <a:pt x="21141" y="5267"/>
                      <a:pt x="21118" y="5367"/>
                      <a:pt x="21118" y="5367"/>
                    </a:cubicBezTo>
                    <a:cubicBezTo>
                      <a:pt x="21059" y="5265"/>
                      <a:pt x="20963" y="5417"/>
                      <a:pt x="20960" y="5417"/>
                    </a:cubicBezTo>
                    <a:cubicBezTo>
                      <a:pt x="20956" y="5417"/>
                      <a:pt x="20934" y="5388"/>
                      <a:pt x="20930" y="5406"/>
                    </a:cubicBezTo>
                    <a:cubicBezTo>
                      <a:pt x="20926" y="5423"/>
                      <a:pt x="20943" y="5504"/>
                      <a:pt x="20909" y="5485"/>
                    </a:cubicBezTo>
                    <a:cubicBezTo>
                      <a:pt x="20834" y="5431"/>
                      <a:pt x="20765" y="5557"/>
                      <a:pt x="20747" y="5556"/>
                    </a:cubicBezTo>
                    <a:cubicBezTo>
                      <a:pt x="20729" y="5554"/>
                      <a:pt x="20721" y="5551"/>
                      <a:pt x="20733" y="5520"/>
                    </a:cubicBezTo>
                    <a:cubicBezTo>
                      <a:pt x="20745" y="5488"/>
                      <a:pt x="20746" y="5455"/>
                      <a:pt x="20732" y="5455"/>
                    </a:cubicBezTo>
                    <a:cubicBezTo>
                      <a:pt x="20717" y="5455"/>
                      <a:pt x="20688" y="5438"/>
                      <a:pt x="20652" y="5352"/>
                    </a:cubicBezTo>
                    <a:cubicBezTo>
                      <a:pt x="20649" y="5487"/>
                      <a:pt x="20609" y="5549"/>
                      <a:pt x="20613" y="5526"/>
                    </a:cubicBezTo>
                    <a:cubicBezTo>
                      <a:pt x="20630" y="5388"/>
                      <a:pt x="20612" y="5342"/>
                      <a:pt x="20604" y="5352"/>
                    </a:cubicBezTo>
                    <a:cubicBezTo>
                      <a:pt x="20596" y="5362"/>
                      <a:pt x="20579" y="5452"/>
                      <a:pt x="20587" y="5516"/>
                    </a:cubicBezTo>
                    <a:cubicBezTo>
                      <a:pt x="20595" y="5581"/>
                      <a:pt x="20579" y="5603"/>
                      <a:pt x="20582" y="5635"/>
                    </a:cubicBezTo>
                    <a:cubicBezTo>
                      <a:pt x="20584" y="5666"/>
                      <a:pt x="20570" y="5735"/>
                      <a:pt x="20546" y="5846"/>
                    </a:cubicBezTo>
                    <a:cubicBezTo>
                      <a:pt x="20525" y="5784"/>
                      <a:pt x="20546" y="5659"/>
                      <a:pt x="20554" y="5639"/>
                    </a:cubicBezTo>
                    <a:cubicBezTo>
                      <a:pt x="20562" y="5618"/>
                      <a:pt x="20540" y="5559"/>
                      <a:pt x="20530" y="5541"/>
                    </a:cubicBezTo>
                    <a:cubicBezTo>
                      <a:pt x="20521" y="5522"/>
                      <a:pt x="20509" y="5546"/>
                      <a:pt x="20498" y="5581"/>
                    </a:cubicBezTo>
                    <a:cubicBezTo>
                      <a:pt x="20487" y="5616"/>
                      <a:pt x="20463" y="5622"/>
                      <a:pt x="20433" y="5630"/>
                    </a:cubicBezTo>
                    <a:cubicBezTo>
                      <a:pt x="20462" y="5586"/>
                      <a:pt x="20476" y="5560"/>
                      <a:pt x="20470" y="5509"/>
                    </a:cubicBezTo>
                    <a:cubicBezTo>
                      <a:pt x="20464" y="5457"/>
                      <a:pt x="20462" y="5466"/>
                      <a:pt x="20433" y="5477"/>
                    </a:cubicBezTo>
                    <a:cubicBezTo>
                      <a:pt x="20404" y="5488"/>
                      <a:pt x="20398" y="5554"/>
                      <a:pt x="20404" y="5618"/>
                    </a:cubicBezTo>
                    <a:cubicBezTo>
                      <a:pt x="20409" y="5683"/>
                      <a:pt x="20399" y="5832"/>
                      <a:pt x="20394" y="5819"/>
                    </a:cubicBezTo>
                    <a:cubicBezTo>
                      <a:pt x="20388" y="5805"/>
                      <a:pt x="20380" y="5735"/>
                      <a:pt x="20388" y="5696"/>
                    </a:cubicBezTo>
                    <a:cubicBezTo>
                      <a:pt x="20396" y="5658"/>
                      <a:pt x="20368" y="5632"/>
                      <a:pt x="20360" y="5611"/>
                    </a:cubicBezTo>
                    <a:cubicBezTo>
                      <a:pt x="20353" y="5589"/>
                      <a:pt x="20326" y="5714"/>
                      <a:pt x="20323" y="5757"/>
                    </a:cubicBezTo>
                    <a:cubicBezTo>
                      <a:pt x="20319" y="5800"/>
                      <a:pt x="20315" y="5832"/>
                      <a:pt x="20317" y="5884"/>
                    </a:cubicBezTo>
                    <a:cubicBezTo>
                      <a:pt x="20319" y="5936"/>
                      <a:pt x="20279" y="5923"/>
                      <a:pt x="20293" y="5885"/>
                    </a:cubicBezTo>
                    <a:cubicBezTo>
                      <a:pt x="20307" y="5847"/>
                      <a:pt x="20303" y="5790"/>
                      <a:pt x="20292" y="5773"/>
                    </a:cubicBezTo>
                    <a:cubicBezTo>
                      <a:pt x="20282" y="5757"/>
                      <a:pt x="20274" y="5740"/>
                      <a:pt x="20283" y="5695"/>
                    </a:cubicBezTo>
                    <a:cubicBezTo>
                      <a:pt x="20293" y="5650"/>
                      <a:pt x="20293" y="5635"/>
                      <a:pt x="20286" y="5610"/>
                    </a:cubicBezTo>
                    <a:cubicBezTo>
                      <a:pt x="20278" y="5584"/>
                      <a:pt x="20263" y="5582"/>
                      <a:pt x="20290" y="5525"/>
                    </a:cubicBezTo>
                    <a:cubicBezTo>
                      <a:pt x="20318" y="5469"/>
                      <a:pt x="20293" y="5467"/>
                      <a:pt x="20270" y="5493"/>
                    </a:cubicBezTo>
                    <a:cubicBezTo>
                      <a:pt x="20246" y="5518"/>
                      <a:pt x="20232" y="5419"/>
                      <a:pt x="20231" y="5470"/>
                    </a:cubicBezTo>
                    <a:cubicBezTo>
                      <a:pt x="20230" y="5522"/>
                      <a:pt x="20210" y="5487"/>
                      <a:pt x="20193" y="5453"/>
                    </a:cubicBezTo>
                    <a:cubicBezTo>
                      <a:pt x="20177" y="5421"/>
                      <a:pt x="20185" y="5340"/>
                      <a:pt x="20188" y="5303"/>
                    </a:cubicBezTo>
                    <a:cubicBezTo>
                      <a:pt x="20190" y="5267"/>
                      <a:pt x="20172" y="5275"/>
                      <a:pt x="20155" y="5295"/>
                    </a:cubicBezTo>
                    <a:cubicBezTo>
                      <a:pt x="20139" y="5315"/>
                      <a:pt x="20146" y="5343"/>
                      <a:pt x="20148" y="5361"/>
                    </a:cubicBezTo>
                    <a:cubicBezTo>
                      <a:pt x="20150" y="5378"/>
                      <a:pt x="20156" y="5471"/>
                      <a:pt x="20146" y="5481"/>
                    </a:cubicBezTo>
                    <a:cubicBezTo>
                      <a:pt x="20124" y="5357"/>
                      <a:pt x="20103" y="5328"/>
                      <a:pt x="20103" y="5328"/>
                    </a:cubicBezTo>
                    <a:cubicBezTo>
                      <a:pt x="20095" y="5306"/>
                      <a:pt x="20091" y="5367"/>
                      <a:pt x="20089" y="5397"/>
                    </a:cubicBezTo>
                    <a:cubicBezTo>
                      <a:pt x="20088" y="5427"/>
                      <a:pt x="20073" y="5430"/>
                      <a:pt x="20062" y="5430"/>
                    </a:cubicBezTo>
                    <a:cubicBezTo>
                      <a:pt x="20051" y="5430"/>
                      <a:pt x="20053" y="5387"/>
                      <a:pt x="20033" y="5330"/>
                    </a:cubicBezTo>
                    <a:cubicBezTo>
                      <a:pt x="20013" y="5367"/>
                      <a:pt x="19967" y="5401"/>
                      <a:pt x="19954" y="5410"/>
                    </a:cubicBezTo>
                    <a:cubicBezTo>
                      <a:pt x="19941" y="5421"/>
                      <a:pt x="19942" y="5387"/>
                      <a:pt x="19941" y="5350"/>
                    </a:cubicBezTo>
                    <a:cubicBezTo>
                      <a:pt x="19940" y="5314"/>
                      <a:pt x="19907" y="5361"/>
                      <a:pt x="19896" y="5382"/>
                    </a:cubicBezTo>
                    <a:cubicBezTo>
                      <a:pt x="19886" y="5403"/>
                      <a:pt x="19863" y="5389"/>
                      <a:pt x="19850" y="5383"/>
                    </a:cubicBezTo>
                    <a:cubicBezTo>
                      <a:pt x="19837" y="5377"/>
                      <a:pt x="19841" y="5340"/>
                      <a:pt x="19849" y="5308"/>
                    </a:cubicBezTo>
                    <a:cubicBezTo>
                      <a:pt x="19858" y="5275"/>
                      <a:pt x="19848" y="5246"/>
                      <a:pt x="19844" y="5216"/>
                    </a:cubicBezTo>
                    <a:cubicBezTo>
                      <a:pt x="19840" y="5185"/>
                      <a:pt x="19763" y="5295"/>
                      <a:pt x="19739" y="5314"/>
                    </a:cubicBezTo>
                    <a:cubicBezTo>
                      <a:pt x="19716" y="5332"/>
                      <a:pt x="19700" y="5308"/>
                      <a:pt x="19690" y="5296"/>
                    </a:cubicBezTo>
                    <a:cubicBezTo>
                      <a:pt x="19682" y="5285"/>
                      <a:pt x="19679" y="5251"/>
                      <a:pt x="19694" y="5236"/>
                    </a:cubicBezTo>
                    <a:cubicBezTo>
                      <a:pt x="19708" y="5220"/>
                      <a:pt x="19719" y="5204"/>
                      <a:pt x="19706" y="5195"/>
                    </a:cubicBezTo>
                    <a:cubicBezTo>
                      <a:pt x="19693" y="5187"/>
                      <a:pt x="19677" y="5150"/>
                      <a:pt x="19663" y="5176"/>
                    </a:cubicBezTo>
                    <a:cubicBezTo>
                      <a:pt x="19649" y="5203"/>
                      <a:pt x="19612" y="5216"/>
                      <a:pt x="19595" y="5219"/>
                    </a:cubicBezTo>
                    <a:cubicBezTo>
                      <a:pt x="19578" y="5223"/>
                      <a:pt x="19596" y="5162"/>
                      <a:pt x="19604" y="5140"/>
                    </a:cubicBezTo>
                    <a:cubicBezTo>
                      <a:pt x="19612" y="5118"/>
                      <a:pt x="19627" y="5110"/>
                      <a:pt x="19642" y="5105"/>
                    </a:cubicBezTo>
                    <a:cubicBezTo>
                      <a:pt x="19656" y="5100"/>
                      <a:pt x="19651" y="5052"/>
                      <a:pt x="19651" y="5032"/>
                    </a:cubicBezTo>
                    <a:cubicBezTo>
                      <a:pt x="19650" y="5012"/>
                      <a:pt x="19553" y="5090"/>
                      <a:pt x="19531" y="5106"/>
                    </a:cubicBezTo>
                    <a:cubicBezTo>
                      <a:pt x="19510" y="5123"/>
                      <a:pt x="19536" y="5066"/>
                      <a:pt x="19557" y="5051"/>
                    </a:cubicBezTo>
                    <a:cubicBezTo>
                      <a:pt x="19578" y="5035"/>
                      <a:pt x="19535" y="5058"/>
                      <a:pt x="19453" y="5031"/>
                    </a:cubicBezTo>
                    <a:cubicBezTo>
                      <a:pt x="19507" y="5033"/>
                      <a:pt x="19617" y="4997"/>
                      <a:pt x="19635" y="4976"/>
                    </a:cubicBezTo>
                    <a:cubicBezTo>
                      <a:pt x="19653" y="4956"/>
                      <a:pt x="19624" y="4941"/>
                      <a:pt x="19610" y="4909"/>
                    </a:cubicBezTo>
                    <a:cubicBezTo>
                      <a:pt x="19595" y="4876"/>
                      <a:pt x="19595" y="4887"/>
                      <a:pt x="19578" y="4902"/>
                    </a:cubicBezTo>
                    <a:cubicBezTo>
                      <a:pt x="19545" y="4941"/>
                      <a:pt x="19568" y="4856"/>
                      <a:pt x="19578" y="4833"/>
                    </a:cubicBezTo>
                    <a:cubicBezTo>
                      <a:pt x="19589" y="4811"/>
                      <a:pt x="19584" y="4751"/>
                      <a:pt x="19582" y="4686"/>
                    </a:cubicBezTo>
                    <a:cubicBezTo>
                      <a:pt x="19580" y="4620"/>
                      <a:pt x="19605" y="4638"/>
                      <a:pt x="19622" y="4629"/>
                    </a:cubicBezTo>
                    <a:cubicBezTo>
                      <a:pt x="19638" y="4620"/>
                      <a:pt x="19614" y="4577"/>
                      <a:pt x="19600" y="4542"/>
                    </a:cubicBezTo>
                    <a:cubicBezTo>
                      <a:pt x="19586" y="4507"/>
                      <a:pt x="19590" y="4492"/>
                      <a:pt x="19568" y="4515"/>
                    </a:cubicBezTo>
                    <a:cubicBezTo>
                      <a:pt x="19547" y="4538"/>
                      <a:pt x="19520" y="4524"/>
                      <a:pt x="19500" y="4503"/>
                    </a:cubicBezTo>
                    <a:cubicBezTo>
                      <a:pt x="19481" y="4483"/>
                      <a:pt x="19470" y="4541"/>
                      <a:pt x="19460" y="4581"/>
                    </a:cubicBezTo>
                    <a:cubicBezTo>
                      <a:pt x="19450" y="4620"/>
                      <a:pt x="19415" y="4468"/>
                      <a:pt x="19408" y="4435"/>
                    </a:cubicBezTo>
                    <a:cubicBezTo>
                      <a:pt x="19402" y="4403"/>
                      <a:pt x="19339" y="4424"/>
                      <a:pt x="19323" y="4437"/>
                    </a:cubicBezTo>
                    <a:cubicBezTo>
                      <a:pt x="19306" y="4451"/>
                      <a:pt x="19288" y="4486"/>
                      <a:pt x="19275" y="4518"/>
                    </a:cubicBezTo>
                    <a:cubicBezTo>
                      <a:pt x="19263" y="4550"/>
                      <a:pt x="19247" y="4518"/>
                      <a:pt x="19230" y="4484"/>
                    </a:cubicBezTo>
                    <a:cubicBezTo>
                      <a:pt x="19257" y="4483"/>
                      <a:pt x="19303" y="4386"/>
                      <a:pt x="19303" y="4386"/>
                    </a:cubicBezTo>
                    <a:cubicBezTo>
                      <a:pt x="19303" y="4386"/>
                      <a:pt x="19313" y="4288"/>
                      <a:pt x="19315" y="4233"/>
                    </a:cubicBezTo>
                    <a:cubicBezTo>
                      <a:pt x="19317" y="4178"/>
                      <a:pt x="19257" y="4137"/>
                      <a:pt x="19237" y="4137"/>
                    </a:cubicBezTo>
                    <a:cubicBezTo>
                      <a:pt x="19217" y="4137"/>
                      <a:pt x="19215" y="4112"/>
                      <a:pt x="19215" y="4076"/>
                    </a:cubicBezTo>
                    <a:cubicBezTo>
                      <a:pt x="19215" y="4041"/>
                      <a:pt x="19146" y="4114"/>
                      <a:pt x="19128" y="4118"/>
                    </a:cubicBezTo>
                    <a:cubicBezTo>
                      <a:pt x="19109" y="4122"/>
                      <a:pt x="19082" y="4171"/>
                      <a:pt x="19074" y="4193"/>
                    </a:cubicBezTo>
                    <a:cubicBezTo>
                      <a:pt x="19065" y="4216"/>
                      <a:pt x="19114" y="4044"/>
                      <a:pt x="19118" y="4025"/>
                    </a:cubicBezTo>
                    <a:cubicBezTo>
                      <a:pt x="19122" y="4007"/>
                      <a:pt x="19099" y="4028"/>
                      <a:pt x="19086" y="4035"/>
                    </a:cubicBezTo>
                    <a:cubicBezTo>
                      <a:pt x="19074" y="4042"/>
                      <a:pt x="19058" y="4012"/>
                      <a:pt x="19058" y="3978"/>
                    </a:cubicBezTo>
                    <a:cubicBezTo>
                      <a:pt x="19056" y="3944"/>
                      <a:pt x="18997" y="4114"/>
                      <a:pt x="18981" y="4137"/>
                    </a:cubicBezTo>
                    <a:cubicBezTo>
                      <a:pt x="18965" y="4159"/>
                      <a:pt x="18960" y="4177"/>
                      <a:pt x="18956" y="4228"/>
                    </a:cubicBezTo>
                    <a:cubicBezTo>
                      <a:pt x="18952" y="4279"/>
                      <a:pt x="18913" y="4346"/>
                      <a:pt x="18912" y="4316"/>
                    </a:cubicBezTo>
                    <a:cubicBezTo>
                      <a:pt x="18923" y="4088"/>
                      <a:pt x="19006" y="4028"/>
                      <a:pt x="19013" y="4003"/>
                    </a:cubicBezTo>
                    <a:cubicBezTo>
                      <a:pt x="19019" y="3978"/>
                      <a:pt x="19001" y="3903"/>
                      <a:pt x="18982" y="3882"/>
                    </a:cubicBezTo>
                    <a:cubicBezTo>
                      <a:pt x="18963" y="3861"/>
                      <a:pt x="18950" y="3797"/>
                      <a:pt x="18949" y="3746"/>
                    </a:cubicBezTo>
                    <a:cubicBezTo>
                      <a:pt x="18949" y="3746"/>
                      <a:pt x="18873" y="3856"/>
                      <a:pt x="18862" y="3880"/>
                    </a:cubicBezTo>
                    <a:cubicBezTo>
                      <a:pt x="18852" y="3905"/>
                      <a:pt x="18852" y="3937"/>
                      <a:pt x="18852" y="3948"/>
                    </a:cubicBezTo>
                    <a:cubicBezTo>
                      <a:pt x="18852" y="3960"/>
                      <a:pt x="18846" y="3971"/>
                      <a:pt x="18810" y="3937"/>
                    </a:cubicBezTo>
                    <a:cubicBezTo>
                      <a:pt x="18811" y="3965"/>
                      <a:pt x="18798" y="4073"/>
                      <a:pt x="18773" y="4103"/>
                    </a:cubicBezTo>
                    <a:cubicBezTo>
                      <a:pt x="18801" y="3963"/>
                      <a:pt x="18769" y="3927"/>
                      <a:pt x="18774" y="3918"/>
                    </a:cubicBezTo>
                    <a:cubicBezTo>
                      <a:pt x="18833" y="3858"/>
                      <a:pt x="18842" y="3750"/>
                      <a:pt x="18850" y="3716"/>
                    </a:cubicBezTo>
                    <a:cubicBezTo>
                      <a:pt x="18857" y="3682"/>
                      <a:pt x="18834" y="3665"/>
                      <a:pt x="18819" y="3656"/>
                    </a:cubicBezTo>
                    <a:cubicBezTo>
                      <a:pt x="18803" y="3646"/>
                      <a:pt x="18791" y="3589"/>
                      <a:pt x="18791" y="3572"/>
                    </a:cubicBezTo>
                    <a:cubicBezTo>
                      <a:pt x="18791" y="3555"/>
                      <a:pt x="18754" y="3578"/>
                      <a:pt x="18699" y="3621"/>
                    </a:cubicBezTo>
                    <a:cubicBezTo>
                      <a:pt x="18695" y="3586"/>
                      <a:pt x="18668" y="3512"/>
                      <a:pt x="18650" y="3467"/>
                    </a:cubicBezTo>
                    <a:cubicBezTo>
                      <a:pt x="18584" y="3514"/>
                      <a:pt x="18560" y="3623"/>
                      <a:pt x="18554" y="3663"/>
                    </a:cubicBezTo>
                    <a:cubicBezTo>
                      <a:pt x="18548" y="3703"/>
                      <a:pt x="18532" y="3691"/>
                      <a:pt x="18520" y="3691"/>
                    </a:cubicBezTo>
                    <a:cubicBezTo>
                      <a:pt x="18509" y="3691"/>
                      <a:pt x="18495" y="3693"/>
                      <a:pt x="18499" y="3671"/>
                    </a:cubicBezTo>
                    <a:cubicBezTo>
                      <a:pt x="18504" y="3648"/>
                      <a:pt x="18511" y="3591"/>
                      <a:pt x="18547" y="3561"/>
                    </a:cubicBezTo>
                    <a:cubicBezTo>
                      <a:pt x="18583" y="3531"/>
                      <a:pt x="18609" y="3457"/>
                      <a:pt x="18598" y="3402"/>
                    </a:cubicBezTo>
                    <a:cubicBezTo>
                      <a:pt x="18586" y="3348"/>
                      <a:pt x="18524" y="3348"/>
                      <a:pt x="18509" y="3348"/>
                    </a:cubicBezTo>
                    <a:cubicBezTo>
                      <a:pt x="18493" y="3348"/>
                      <a:pt x="18494" y="3380"/>
                      <a:pt x="18498" y="3420"/>
                    </a:cubicBezTo>
                    <a:cubicBezTo>
                      <a:pt x="18503" y="3459"/>
                      <a:pt x="18477" y="3382"/>
                      <a:pt x="18467" y="3353"/>
                    </a:cubicBezTo>
                    <a:cubicBezTo>
                      <a:pt x="18456" y="3325"/>
                      <a:pt x="18434" y="3355"/>
                      <a:pt x="18417" y="3363"/>
                    </a:cubicBezTo>
                    <a:cubicBezTo>
                      <a:pt x="18400" y="3370"/>
                      <a:pt x="18423" y="3322"/>
                      <a:pt x="18435" y="3295"/>
                    </a:cubicBezTo>
                    <a:cubicBezTo>
                      <a:pt x="18448" y="3268"/>
                      <a:pt x="18440" y="3267"/>
                      <a:pt x="18421" y="3229"/>
                    </a:cubicBezTo>
                    <a:cubicBezTo>
                      <a:pt x="18402" y="3191"/>
                      <a:pt x="18373" y="3210"/>
                      <a:pt x="18373" y="3210"/>
                    </a:cubicBezTo>
                    <a:cubicBezTo>
                      <a:pt x="18355" y="3212"/>
                      <a:pt x="18356" y="3231"/>
                      <a:pt x="18354" y="3299"/>
                    </a:cubicBezTo>
                    <a:cubicBezTo>
                      <a:pt x="18334" y="3235"/>
                      <a:pt x="18339" y="3162"/>
                      <a:pt x="18341" y="3146"/>
                    </a:cubicBezTo>
                    <a:cubicBezTo>
                      <a:pt x="18342" y="3128"/>
                      <a:pt x="18312" y="3157"/>
                      <a:pt x="18303" y="3176"/>
                    </a:cubicBezTo>
                    <a:cubicBezTo>
                      <a:pt x="18294" y="3195"/>
                      <a:pt x="18248" y="3029"/>
                      <a:pt x="18233" y="2936"/>
                    </a:cubicBezTo>
                    <a:cubicBezTo>
                      <a:pt x="18196" y="2955"/>
                      <a:pt x="18177" y="3099"/>
                      <a:pt x="18173" y="3085"/>
                    </a:cubicBezTo>
                    <a:cubicBezTo>
                      <a:pt x="18169" y="3072"/>
                      <a:pt x="18162" y="3017"/>
                      <a:pt x="18167" y="2991"/>
                    </a:cubicBezTo>
                    <a:cubicBezTo>
                      <a:pt x="18172" y="2965"/>
                      <a:pt x="18175" y="2936"/>
                      <a:pt x="18149" y="2898"/>
                    </a:cubicBezTo>
                    <a:cubicBezTo>
                      <a:pt x="18149" y="2953"/>
                      <a:pt x="18127" y="2995"/>
                      <a:pt x="18102" y="3024"/>
                    </a:cubicBezTo>
                    <a:cubicBezTo>
                      <a:pt x="18096" y="3030"/>
                      <a:pt x="18091" y="3036"/>
                      <a:pt x="18085" y="3040"/>
                    </a:cubicBezTo>
                    <a:cubicBezTo>
                      <a:pt x="18089" y="3032"/>
                      <a:pt x="18092" y="3024"/>
                      <a:pt x="18096" y="3016"/>
                    </a:cubicBezTo>
                    <a:cubicBezTo>
                      <a:pt x="18140" y="2913"/>
                      <a:pt x="18130" y="2838"/>
                      <a:pt x="18130" y="2838"/>
                    </a:cubicBezTo>
                    <a:cubicBezTo>
                      <a:pt x="18130" y="2838"/>
                      <a:pt x="18120" y="2830"/>
                      <a:pt x="18102" y="2827"/>
                    </a:cubicBezTo>
                    <a:cubicBezTo>
                      <a:pt x="18093" y="2825"/>
                      <a:pt x="18086" y="2825"/>
                      <a:pt x="18077" y="2831"/>
                    </a:cubicBezTo>
                    <a:cubicBezTo>
                      <a:pt x="18067" y="2838"/>
                      <a:pt x="18053" y="2853"/>
                      <a:pt x="18031" y="2883"/>
                    </a:cubicBezTo>
                    <a:cubicBezTo>
                      <a:pt x="18050" y="2821"/>
                      <a:pt x="18069" y="2789"/>
                      <a:pt x="18117" y="2778"/>
                    </a:cubicBezTo>
                    <a:cubicBezTo>
                      <a:pt x="18044" y="2742"/>
                      <a:pt x="18012" y="2793"/>
                      <a:pt x="18003" y="2794"/>
                    </a:cubicBezTo>
                    <a:cubicBezTo>
                      <a:pt x="17994" y="2794"/>
                      <a:pt x="17997" y="2899"/>
                      <a:pt x="18005" y="2943"/>
                    </a:cubicBezTo>
                    <a:cubicBezTo>
                      <a:pt x="18013" y="2986"/>
                      <a:pt x="18010" y="2999"/>
                      <a:pt x="18011" y="3057"/>
                    </a:cubicBezTo>
                    <a:cubicBezTo>
                      <a:pt x="18011" y="3114"/>
                      <a:pt x="18032" y="3218"/>
                      <a:pt x="18042" y="3263"/>
                    </a:cubicBezTo>
                    <a:cubicBezTo>
                      <a:pt x="18052" y="3307"/>
                      <a:pt x="18050" y="3303"/>
                      <a:pt x="18098" y="3320"/>
                    </a:cubicBezTo>
                    <a:cubicBezTo>
                      <a:pt x="18089" y="3322"/>
                      <a:pt x="18029" y="3324"/>
                      <a:pt x="18018" y="3320"/>
                    </a:cubicBezTo>
                    <a:cubicBezTo>
                      <a:pt x="18006" y="3315"/>
                      <a:pt x="17986" y="3364"/>
                      <a:pt x="17992" y="3402"/>
                    </a:cubicBezTo>
                    <a:cubicBezTo>
                      <a:pt x="18020" y="3601"/>
                      <a:pt x="18095" y="3574"/>
                      <a:pt x="18123" y="3571"/>
                    </a:cubicBezTo>
                    <a:cubicBezTo>
                      <a:pt x="18151" y="3568"/>
                      <a:pt x="18166" y="3586"/>
                      <a:pt x="18189" y="3624"/>
                    </a:cubicBezTo>
                    <a:cubicBezTo>
                      <a:pt x="18142" y="3591"/>
                      <a:pt x="18089" y="3621"/>
                      <a:pt x="18074" y="3636"/>
                    </a:cubicBezTo>
                    <a:cubicBezTo>
                      <a:pt x="18059" y="3650"/>
                      <a:pt x="18078" y="3681"/>
                      <a:pt x="18092" y="3686"/>
                    </a:cubicBezTo>
                    <a:cubicBezTo>
                      <a:pt x="18106" y="3692"/>
                      <a:pt x="18109" y="3724"/>
                      <a:pt x="18112" y="3762"/>
                    </a:cubicBezTo>
                    <a:cubicBezTo>
                      <a:pt x="18116" y="3800"/>
                      <a:pt x="18082" y="3764"/>
                      <a:pt x="18071" y="3755"/>
                    </a:cubicBezTo>
                    <a:cubicBezTo>
                      <a:pt x="18060" y="3745"/>
                      <a:pt x="18091" y="3813"/>
                      <a:pt x="18103" y="3823"/>
                    </a:cubicBezTo>
                    <a:cubicBezTo>
                      <a:pt x="18115" y="3832"/>
                      <a:pt x="18091" y="3870"/>
                      <a:pt x="18075" y="3887"/>
                    </a:cubicBezTo>
                    <a:cubicBezTo>
                      <a:pt x="18058" y="3904"/>
                      <a:pt x="18083" y="3939"/>
                      <a:pt x="18111" y="3977"/>
                    </a:cubicBezTo>
                    <a:cubicBezTo>
                      <a:pt x="18119" y="3973"/>
                      <a:pt x="18154" y="3972"/>
                      <a:pt x="18196" y="3971"/>
                    </a:cubicBezTo>
                    <a:cubicBezTo>
                      <a:pt x="18177" y="4016"/>
                      <a:pt x="18139" y="4063"/>
                      <a:pt x="18114" y="4076"/>
                    </a:cubicBezTo>
                    <a:cubicBezTo>
                      <a:pt x="18088" y="4090"/>
                      <a:pt x="18104" y="4103"/>
                      <a:pt x="18129" y="4113"/>
                    </a:cubicBezTo>
                    <a:cubicBezTo>
                      <a:pt x="18153" y="4124"/>
                      <a:pt x="18140" y="4142"/>
                      <a:pt x="18126" y="4145"/>
                    </a:cubicBezTo>
                    <a:cubicBezTo>
                      <a:pt x="18112" y="4147"/>
                      <a:pt x="18104" y="4152"/>
                      <a:pt x="18101" y="4183"/>
                    </a:cubicBezTo>
                    <a:cubicBezTo>
                      <a:pt x="18098" y="4214"/>
                      <a:pt x="18091" y="4221"/>
                      <a:pt x="18107" y="4219"/>
                    </a:cubicBezTo>
                    <a:cubicBezTo>
                      <a:pt x="18123" y="4217"/>
                      <a:pt x="18149" y="4215"/>
                      <a:pt x="18143" y="4231"/>
                    </a:cubicBezTo>
                    <a:cubicBezTo>
                      <a:pt x="18137" y="4247"/>
                      <a:pt x="18110" y="4263"/>
                      <a:pt x="18087" y="4264"/>
                    </a:cubicBezTo>
                    <a:cubicBezTo>
                      <a:pt x="18099" y="4373"/>
                      <a:pt x="18173" y="4418"/>
                      <a:pt x="18189" y="4434"/>
                    </a:cubicBezTo>
                    <a:cubicBezTo>
                      <a:pt x="18204" y="4451"/>
                      <a:pt x="18200" y="4460"/>
                      <a:pt x="18197" y="4498"/>
                    </a:cubicBezTo>
                    <a:cubicBezTo>
                      <a:pt x="18194" y="4535"/>
                      <a:pt x="18202" y="4556"/>
                      <a:pt x="18210" y="4591"/>
                    </a:cubicBezTo>
                    <a:cubicBezTo>
                      <a:pt x="18219" y="4626"/>
                      <a:pt x="18211" y="4667"/>
                      <a:pt x="18209" y="4689"/>
                    </a:cubicBezTo>
                    <a:cubicBezTo>
                      <a:pt x="18208" y="4712"/>
                      <a:pt x="18189" y="4692"/>
                      <a:pt x="18185" y="4673"/>
                    </a:cubicBezTo>
                    <a:cubicBezTo>
                      <a:pt x="18207" y="4558"/>
                      <a:pt x="18162" y="4463"/>
                      <a:pt x="18150" y="4435"/>
                    </a:cubicBezTo>
                    <a:cubicBezTo>
                      <a:pt x="18138" y="4408"/>
                      <a:pt x="18069" y="4370"/>
                      <a:pt x="18060" y="4362"/>
                    </a:cubicBezTo>
                    <a:cubicBezTo>
                      <a:pt x="18050" y="4353"/>
                      <a:pt x="18030" y="4397"/>
                      <a:pt x="18016" y="4414"/>
                    </a:cubicBezTo>
                    <a:cubicBezTo>
                      <a:pt x="18003" y="4430"/>
                      <a:pt x="18009" y="4538"/>
                      <a:pt x="18009" y="4576"/>
                    </a:cubicBezTo>
                    <a:cubicBezTo>
                      <a:pt x="18009" y="4614"/>
                      <a:pt x="18021" y="4646"/>
                      <a:pt x="18031" y="4674"/>
                    </a:cubicBezTo>
                    <a:cubicBezTo>
                      <a:pt x="18042" y="4702"/>
                      <a:pt x="17991" y="4774"/>
                      <a:pt x="17971" y="4785"/>
                    </a:cubicBezTo>
                    <a:cubicBezTo>
                      <a:pt x="17951" y="4795"/>
                      <a:pt x="17961" y="4865"/>
                      <a:pt x="17955" y="4894"/>
                    </a:cubicBezTo>
                    <a:cubicBezTo>
                      <a:pt x="17861" y="5053"/>
                      <a:pt x="17881" y="5185"/>
                      <a:pt x="17894" y="5227"/>
                    </a:cubicBezTo>
                    <a:cubicBezTo>
                      <a:pt x="17907" y="5270"/>
                      <a:pt x="17919" y="5328"/>
                      <a:pt x="17916" y="5392"/>
                    </a:cubicBezTo>
                    <a:cubicBezTo>
                      <a:pt x="17915" y="5365"/>
                      <a:pt x="17889" y="5277"/>
                      <a:pt x="17874" y="5250"/>
                    </a:cubicBezTo>
                    <a:cubicBezTo>
                      <a:pt x="17859" y="5222"/>
                      <a:pt x="17861" y="5178"/>
                      <a:pt x="17856" y="5114"/>
                    </a:cubicBezTo>
                    <a:cubicBezTo>
                      <a:pt x="17844" y="5100"/>
                      <a:pt x="17797" y="5002"/>
                      <a:pt x="17775" y="4971"/>
                    </a:cubicBezTo>
                    <a:cubicBezTo>
                      <a:pt x="17846" y="5155"/>
                      <a:pt x="17782" y="5303"/>
                      <a:pt x="17779" y="5317"/>
                    </a:cubicBezTo>
                    <a:cubicBezTo>
                      <a:pt x="17775" y="5330"/>
                      <a:pt x="17783" y="5185"/>
                      <a:pt x="17788" y="5152"/>
                    </a:cubicBezTo>
                    <a:cubicBezTo>
                      <a:pt x="17793" y="5119"/>
                      <a:pt x="17751" y="5003"/>
                      <a:pt x="17746" y="4989"/>
                    </a:cubicBezTo>
                    <a:cubicBezTo>
                      <a:pt x="17742" y="4973"/>
                      <a:pt x="17722" y="4971"/>
                      <a:pt x="17708" y="4953"/>
                    </a:cubicBezTo>
                    <a:cubicBezTo>
                      <a:pt x="17693" y="4936"/>
                      <a:pt x="17682" y="5019"/>
                      <a:pt x="17688" y="5039"/>
                    </a:cubicBezTo>
                    <a:cubicBezTo>
                      <a:pt x="17721" y="5141"/>
                      <a:pt x="17714" y="5292"/>
                      <a:pt x="17727" y="5345"/>
                    </a:cubicBezTo>
                    <a:cubicBezTo>
                      <a:pt x="17741" y="5398"/>
                      <a:pt x="17717" y="5444"/>
                      <a:pt x="17704" y="5476"/>
                    </a:cubicBezTo>
                    <a:cubicBezTo>
                      <a:pt x="17691" y="5507"/>
                      <a:pt x="17700" y="5441"/>
                      <a:pt x="17706" y="5390"/>
                    </a:cubicBezTo>
                    <a:cubicBezTo>
                      <a:pt x="17701" y="5109"/>
                      <a:pt x="17666" y="4980"/>
                      <a:pt x="17653" y="4985"/>
                    </a:cubicBezTo>
                    <a:cubicBezTo>
                      <a:pt x="17616" y="4990"/>
                      <a:pt x="17569" y="4881"/>
                      <a:pt x="17558" y="4826"/>
                    </a:cubicBezTo>
                    <a:cubicBezTo>
                      <a:pt x="17547" y="4771"/>
                      <a:pt x="17468" y="4795"/>
                      <a:pt x="17450" y="4829"/>
                    </a:cubicBezTo>
                    <a:cubicBezTo>
                      <a:pt x="17431" y="4863"/>
                      <a:pt x="17425" y="4871"/>
                      <a:pt x="17394" y="4880"/>
                    </a:cubicBezTo>
                    <a:cubicBezTo>
                      <a:pt x="17300" y="4909"/>
                      <a:pt x="17270" y="5228"/>
                      <a:pt x="17272" y="5263"/>
                    </a:cubicBezTo>
                    <a:cubicBezTo>
                      <a:pt x="17274" y="5298"/>
                      <a:pt x="17216" y="5216"/>
                      <a:pt x="17205" y="5199"/>
                    </a:cubicBezTo>
                    <a:cubicBezTo>
                      <a:pt x="17195" y="5182"/>
                      <a:pt x="17124" y="5214"/>
                      <a:pt x="17140" y="5192"/>
                    </a:cubicBezTo>
                    <a:cubicBezTo>
                      <a:pt x="17245" y="5085"/>
                      <a:pt x="17201" y="4967"/>
                      <a:pt x="17196" y="4955"/>
                    </a:cubicBezTo>
                    <a:cubicBezTo>
                      <a:pt x="17192" y="4942"/>
                      <a:pt x="17241" y="4960"/>
                      <a:pt x="17280" y="5003"/>
                    </a:cubicBezTo>
                    <a:cubicBezTo>
                      <a:pt x="17287" y="4918"/>
                      <a:pt x="17265" y="4777"/>
                      <a:pt x="17264" y="4767"/>
                    </a:cubicBezTo>
                    <a:cubicBezTo>
                      <a:pt x="17263" y="4757"/>
                      <a:pt x="17242" y="4759"/>
                      <a:pt x="17227" y="4761"/>
                    </a:cubicBezTo>
                    <a:cubicBezTo>
                      <a:pt x="17212" y="4763"/>
                      <a:pt x="17230" y="4723"/>
                      <a:pt x="17242" y="4695"/>
                    </a:cubicBezTo>
                    <a:cubicBezTo>
                      <a:pt x="17253" y="4667"/>
                      <a:pt x="17240" y="4612"/>
                      <a:pt x="17229" y="4594"/>
                    </a:cubicBezTo>
                    <a:cubicBezTo>
                      <a:pt x="17135" y="4642"/>
                      <a:pt x="17116" y="4554"/>
                      <a:pt x="17095" y="4525"/>
                    </a:cubicBezTo>
                    <a:cubicBezTo>
                      <a:pt x="17075" y="4496"/>
                      <a:pt x="17103" y="4431"/>
                      <a:pt x="17115" y="4379"/>
                    </a:cubicBezTo>
                    <a:cubicBezTo>
                      <a:pt x="17125" y="4326"/>
                      <a:pt x="17033" y="4166"/>
                      <a:pt x="16983" y="4152"/>
                    </a:cubicBezTo>
                    <a:cubicBezTo>
                      <a:pt x="16970" y="4179"/>
                      <a:pt x="16923" y="4225"/>
                      <a:pt x="16900" y="4229"/>
                    </a:cubicBezTo>
                    <a:cubicBezTo>
                      <a:pt x="16877" y="4232"/>
                      <a:pt x="16855" y="4256"/>
                      <a:pt x="16835" y="4281"/>
                    </a:cubicBezTo>
                    <a:cubicBezTo>
                      <a:pt x="16815" y="4305"/>
                      <a:pt x="16760" y="4310"/>
                      <a:pt x="16724" y="4310"/>
                    </a:cubicBezTo>
                    <a:cubicBezTo>
                      <a:pt x="16688" y="4310"/>
                      <a:pt x="16697" y="4273"/>
                      <a:pt x="16721" y="4274"/>
                    </a:cubicBezTo>
                    <a:cubicBezTo>
                      <a:pt x="16746" y="4275"/>
                      <a:pt x="16818" y="4251"/>
                      <a:pt x="16846" y="4214"/>
                    </a:cubicBezTo>
                    <a:cubicBezTo>
                      <a:pt x="16875" y="4178"/>
                      <a:pt x="16927" y="4138"/>
                      <a:pt x="16956" y="4136"/>
                    </a:cubicBezTo>
                    <a:cubicBezTo>
                      <a:pt x="16986" y="4134"/>
                      <a:pt x="16986" y="4112"/>
                      <a:pt x="16971" y="4093"/>
                    </a:cubicBezTo>
                    <a:cubicBezTo>
                      <a:pt x="16957" y="4076"/>
                      <a:pt x="16970" y="4054"/>
                      <a:pt x="16992" y="4035"/>
                    </a:cubicBezTo>
                    <a:cubicBezTo>
                      <a:pt x="17013" y="4016"/>
                      <a:pt x="17005" y="3933"/>
                      <a:pt x="16974" y="3910"/>
                    </a:cubicBezTo>
                    <a:cubicBezTo>
                      <a:pt x="16943" y="3888"/>
                      <a:pt x="16885" y="3727"/>
                      <a:pt x="16878" y="3704"/>
                    </a:cubicBezTo>
                    <a:cubicBezTo>
                      <a:pt x="16871" y="3682"/>
                      <a:pt x="16879" y="3637"/>
                      <a:pt x="16882" y="3618"/>
                    </a:cubicBezTo>
                    <a:cubicBezTo>
                      <a:pt x="16885" y="3599"/>
                      <a:pt x="16867" y="3567"/>
                      <a:pt x="16857" y="3548"/>
                    </a:cubicBezTo>
                    <a:cubicBezTo>
                      <a:pt x="16847" y="3529"/>
                      <a:pt x="16876" y="3436"/>
                      <a:pt x="16895" y="3382"/>
                    </a:cubicBezTo>
                    <a:cubicBezTo>
                      <a:pt x="16915" y="3327"/>
                      <a:pt x="16853" y="3214"/>
                      <a:pt x="16786" y="3214"/>
                    </a:cubicBezTo>
                    <a:cubicBezTo>
                      <a:pt x="16808" y="3301"/>
                      <a:pt x="16776" y="3414"/>
                      <a:pt x="16758" y="3444"/>
                    </a:cubicBezTo>
                    <a:cubicBezTo>
                      <a:pt x="16740" y="3474"/>
                      <a:pt x="16698" y="3374"/>
                      <a:pt x="16689" y="3336"/>
                    </a:cubicBezTo>
                    <a:cubicBezTo>
                      <a:pt x="16679" y="3299"/>
                      <a:pt x="16676" y="3293"/>
                      <a:pt x="16658" y="3293"/>
                    </a:cubicBezTo>
                    <a:cubicBezTo>
                      <a:pt x="16639" y="3293"/>
                      <a:pt x="16634" y="3299"/>
                      <a:pt x="16623" y="3369"/>
                    </a:cubicBezTo>
                    <a:cubicBezTo>
                      <a:pt x="16611" y="3439"/>
                      <a:pt x="16503" y="3433"/>
                      <a:pt x="16472" y="3414"/>
                    </a:cubicBezTo>
                    <a:cubicBezTo>
                      <a:pt x="16385" y="3495"/>
                      <a:pt x="16342" y="3485"/>
                      <a:pt x="16327" y="3450"/>
                    </a:cubicBezTo>
                    <a:cubicBezTo>
                      <a:pt x="16313" y="3414"/>
                      <a:pt x="16276" y="3387"/>
                      <a:pt x="16259" y="3387"/>
                    </a:cubicBezTo>
                    <a:cubicBezTo>
                      <a:pt x="16243" y="3387"/>
                      <a:pt x="16240" y="3355"/>
                      <a:pt x="16255" y="3334"/>
                    </a:cubicBezTo>
                    <a:cubicBezTo>
                      <a:pt x="16270" y="3314"/>
                      <a:pt x="16278" y="3293"/>
                      <a:pt x="16271" y="3280"/>
                    </a:cubicBezTo>
                    <a:cubicBezTo>
                      <a:pt x="16183" y="3237"/>
                      <a:pt x="16226" y="3165"/>
                      <a:pt x="16236" y="3144"/>
                    </a:cubicBezTo>
                    <a:cubicBezTo>
                      <a:pt x="16245" y="3123"/>
                      <a:pt x="16234" y="3108"/>
                      <a:pt x="16218" y="3091"/>
                    </a:cubicBezTo>
                    <a:cubicBezTo>
                      <a:pt x="16201" y="3074"/>
                      <a:pt x="16192" y="3091"/>
                      <a:pt x="16171" y="3121"/>
                    </a:cubicBezTo>
                    <a:cubicBezTo>
                      <a:pt x="16151" y="3152"/>
                      <a:pt x="16152" y="3174"/>
                      <a:pt x="16146" y="3200"/>
                    </a:cubicBezTo>
                    <a:cubicBezTo>
                      <a:pt x="16139" y="3227"/>
                      <a:pt x="16116" y="3232"/>
                      <a:pt x="16103" y="3232"/>
                    </a:cubicBezTo>
                    <a:cubicBezTo>
                      <a:pt x="16091" y="3232"/>
                      <a:pt x="16099" y="3205"/>
                      <a:pt x="16121" y="3191"/>
                    </a:cubicBezTo>
                    <a:cubicBezTo>
                      <a:pt x="16142" y="3178"/>
                      <a:pt x="16132" y="3144"/>
                      <a:pt x="16127" y="3112"/>
                    </a:cubicBezTo>
                    <a:cubicBezTo>
                      <a:pt x="16122" y="3080"/>
                      <a:pt x="16099" y="3085"/>
                      <a:pt x="16087" y="3085"/>
                    </a:cubicBezTo>
                    <a:cubicBezTo>
                      <a:pt x="16074" y="3085"/>
                      <a:pt x="16060" y="3046"/>
                      <a:pt x="16056" y="3008"/>
                    </a:cubicBezTo>
                    <a:cubicBezTo>
                      <a:pt x="16052" y="2970"/>
                      <a:pt x="15995" y="3023"/>
                      <a:pt x="15973" y="3036"/>
                    </a:cubicBezTo>
                    <a:cubicBezTo>
                      <a:pt x="15951" y="3050"/>
                      <a:pt x="15964" y="3082"/>
                      <a:pt x="15974" y="3116"/>
                    </a:cubicBezTo>
                    <a:cubicBezTo>
                      <a:pt x="15984" y="3150"/>
                      <a:pt x="15955" y="3133"/>
                      <a:pt x="15930" y="3128"/>
                    </a:cubicBezTo>
                    <a:cubicBezTo>
                      <a:pt x="15960" y="2936"/>
                      <a:pt x="15943" y="2944"/>
                      <a:pt x="15901" y="2859"/>
                    </a:cubicBezTo>
                    <a:cubicBezTo>
                      <a:pt x="15851" y="2891"/>
                      <a:pt x="15820" y="2910"/>
                      <a:pt x="15798" y="2872"/>
                    </a:cubicBezTo>
                    <a:cubicBezTo>
                      <a:pt x="15775" y="2834"/>
                      <a:pt x="15719" y="2785"/>
                      <a:pt x="15689" y="2785"/>
                    </a:cubicBezTo>
                    <a:cubicBezTo>
                      <a:pt x="15659" y="2785"/>
                      <a:pt x="15650" y="2774"/>
                      <a:pt x="15632" y="2736"/>
                    </a:cubicBezTo>
                    <a:cubicBezTo>
                      <a:pt x="15615" y="2698"/>
                      <a:pt x="15584" y="2759"/>
                      <a:pt x="15575" y="2849"/>
                    </a:cubicBezTo>
                    <a:cubicBezTo>
                      <a:pt x="15567" y="2940"/>
                      <a:pt x="15458" y="3093"/>
                      <a:pt x="15449" y="3097"/>
                    </a:cubicBezTo>
                    <a:cubicBezTo>
                      <a:pt x="15441" y="3100"/>
                      <a:pt x="15445" y="3131"/>
                      <a:pt x="15469" y="3195"/>
                    </a:cubicBezTo>
                    <a:cubicBezTo>
                      <a:pt x="15401" y="3116"/>
                      <a:pt x="15341" y="3121"/>
                      <a:pt x="15302" y="3134"/>
                    </a:cubicBezTo>
                    <a:cubicBezTo>
                      <a:pt x="15262" y="3147"/>
                      <a:pt x="15255" y="3176"/>
                      <a:pt x="15231" y="3199"/>
                    </a:cubicBezTo>
                    <a:cubicBezTo>
                      <a:pt x="15206" y="3221"/>
                      <a:pt x="15192" y="3208"/>
                      <a:pt x="15114" y="3191"/>
                    </a:cubicBezTo>
                    <a:cubicBezTo>
                      <a:pt x="14950" y="3157"/>
                      <a:pt x="14880" y="3221"/>
                      <a:pt x="14849" y="3206"/>
                    </a:cubicBezTo>
                    <a:cubicBezTo>
                      <a:pt x="14818" y="3191"/>
                      <a:pt x="14776" y="3223"/>
                      <a:pt x="14774" y="3229"/>
                    </a:cubicBezTo>
                    <a:cubicBezTo>
                      <a:pt x="14766" y="3272"/>
                      <a:pt x="14736" y="3367"/>
                      <a:pt x="14708" y="3410"/>
                    </a:cubicBezTo>
                    <a:cubicBezTo>
                      <a:pt x="14680" y="3453"/>
                      <a:pt x="14665" y="3514"/>
                      <a:pt x="14672" y="3572"/>
                    </a:cubicBezTo>
                    <a:cubicBezTo>
                      <a:pt x="14688" y="3714"/>
                      <a:pt x="14799" y="4054"/>
                      <a:pt x="14826" y="4054"/>
                    </a:cubicBezTo>
                    <a:cubicBezTo>
                      <a:pt x="14926" y="4046"/>
                      <a:pt x="14935" y="4137"/>
                      <a:pt x="14939" y="4158"/>
                    </a:cubicBezTo>
                    <a:cubicBezTo>
                      <a:pt x="14943" y="4178"/>
                      <a:pt x="14926" y="4212"/>
                      <a:pt x="14908" y="4242"/>
                    </a:cubicBezTo>
                    <a:cubicBezTo>
                      <a:pt x="14890" y="4273"/>
                      <a:pt x="14933" y="4394"/>
                      <a:pt x="14950" y="4424"/>
                    </a:cubicBezTo>
                    <a:cubicBezTo>
                      <a:pt x="14960" y="4439"/>
                      <a:pt x="14942" y="4513"/>
                      <a:pt x="14943" y="4573"/>
                    </a:cubicBezTo>
                    <a:cubicBezTo>
                      <a:pt x="14944" y="4634"/>
                      <a:pt x="14936" y="4668"/>
                      <a:pt x="14918" y="4707"/>
                    </a:cubicBezTo>
                    <a:cubicBezTo>
                      <a:pt x="14901" y="4747"/>
                      <a:pt x="14918" y="4803"/>
                      <a:pt x="14918" y="4824"/>
                    </a:cubicBezTo>
                    <a:cubicBezTo>
                      <a:pt x="14920" y="4845"/>
                      <a:pt x="14921" y="4866"/>
                      <a:pt x="14949" y="4830"/>
                    </a:cubicBezTo>
                    <a:cubicBezTo>
                      <a:pt x="14975" y="4794"/>
                      <a:pt x="14975" y="4800"/>
                      <a:pt x="14976" y="4837"/>
                    </a:cubicBezTo>
                    <a:cubicBezTo>
                      <a:pt x="14977" y="4875"/>
                      <a:pt x="14985" y="4862"/>
                      <a:pt x="15014" y="4815"/>
                    </a:cubicBezTo>
                    <a:cubicBezTo>
                      <a:pt x="15043" y="4767"/>
                      <a:pt x="15035" y="4871"/>
                      <a:pt x="15023" y="4962"/>
                    </a:cubicBezTo>
                    <a:cubicBezTo>
                      <a:pt x="15052" y="4992"/>
                      <a:pt x="15056" y="5043"/>
                      <a:pt x="15119" y="4977"/>
                    </a:cubicBezTo>
                    <a:cubicBezTo>
                      <a:pt x="15067" y="5068"/>
                      <a:pt x="15072" y="5145"/>
                      <a:pt x="15101" y="5172"/>
                    </a:cubicBezTo>
                    <a:cubicBezTo>
                      <a:pt x="15130" y="5198"/>
                      <a:pt x="15142" y="5230"/>
                      <a:pt x="15145" y="5268"/>
                    </a:cubicBezTo>
                    <a:cubicBezTo>
                      <a:pt x="15148" y="5306"/>
                      <a:pt x="15168" y="5306"/>
                      <a:pt x="15182" y="5306"/>
                    </a:cubicBezTo>
                    <a:cubicBezTo>
                      <a:pt x="15195" y="5306"/>
                      <a:pt x="15193" y="5359"/>
                      <a:pt x="15168" y="5408"/>
                    </a:cubicBezTo>
                    <a:cubicBezTo>
                      <a:pt x="15236" y="5353"/>
                      <a:pt x="15255" y="5421"/>
                      <a:pt x="15243" y="5449"/>
                    </a:cubicBezTo>
                    <a:cubicBezTo>
                      <a:pt x="15230" y="5477"/>
                      <a:pt x="15235" y="5488"/>
                      <a:pt x="15248" y="5515"/>
                    </a:cubicBezTo>
                    <a:cubicBezTo>
                      <a:pt x="15261" y="5542"/>
                      <a:pt x="15248" y="5651"/>
                      <a:pt x="15241" y="5704"/>
                    </a:cubicBezTo>
                    <a:cubicBezTo>
                      <a:pt x="15233" y="5757"/>
                      <a:pt x="15211" y="5759"/>
                      <a:pt x="15196" y="5774"/>
                    </a:cubicBezTo>
                    <a:cubicBezTo>
                      <a:pt x="15182" y="5789"/>
                      <a:pt x="15209" y="5851"/>
                      <a:pt x="15216" y="5861"/>
                    </a:cubicBezTo>
                    <a:cubicBezTo>
                      <a:pt x="15223" y="5870"/>
                      <a:pt x="15211" y="5942"/>
                      <a:pt x="15197" y="5961"/>
                    </a:cubicBezTo>
                    <a:cubicBezTo>
                      <a:pt x="15184" y="5980"/>
                      <a:pt x="15205" y="6006"/>
                      <a:pt x="15224" y="6035"/>
                    </a:cubicBezTo>
                    <a:cubicBezTo>
                      <a:pt x="15244" y="6063"/>
                      <a:pt x="15224" y="6127"/>
                      <a:pt x="15208" y="6192"/>
                    </a:cubicBezTo>
                    <a:cubicBezTo>
                      <a:pt x="15191" y="6256"/>
                      <a:pt x="15162" y="6446"/>
                      <a:pt x="15165" y="6487"/>
                    </a:cubicBezTo>
                    <a:cubicBezTo>
                      <a:pt x="15168" y="6529"/>
                      <a:pt x="15159" y="6543"/>
                      <a:pt x="15136" y="6552"/>
                    </a:cubicBezTo>
                    <a:cubicBezTo>
                      <a:pt x="15114" y="6561"/>
                      <a:pt x="15134" y="6599"/>
                      <a:pt x="15154" y="6627"/>
                    </a:cubicBezTo>
                    <a:cubicBezTo>
                      <a:pt x="15174" y="6656"/>
                      <a:pt x="15166" y="6729"/>
                      <a:pt x="15172" y="6769"/>
                    </a:cubicBezTo>
                    <a:cubicBezTo>
                      <a:pt x="15179" y="6809"/>
                      <a:pt x="15178" y="6824"/>
                      <a:pt x="15208" y="6799"/>
                    </a:cubicBezTo>
                    <a:cubicBezTo>
                      <a:pt x="15238" y="6774"/>
                      <a:pt x="15260" y="6856"/>
                      <a:pt x="15291" y="6863"/>
                    </a:cubicBezTo>
                    <a:cubicBezTo>
                      <a:pt x="15322" y="6871"/>
                      <a:pt x="15345" y="6929"/>
                      <a:pt x="15355" y="6937"/>
                    </a:cubicBezTo>
                    <a:cubicBezTo>
                      <a:pt x="15682" y="6986"/>
                      <a:pt x="15883" y="7662"/>
                      <a:pt x="15897" y="7707"/>
                    </a:cubicBezTo>
                    <a:cubicBezTo>
                      <a:pt x="15912" y="7752"/>
                      <a:pt x="15927" y="7793"/>
                      <a:pt x="15929" y="7841"/>
                    </a:cubicBezTo>
                    <a:cubicBezTo>
                      <a:pt x="15931" y="7890"/>
                      <a:pt x="15974" y="8013"/>
                      <a:pt x="15992" y="8090"/>
                    </a:cubicBezTo>
                    <a:cubicBezTo>
                      <a:pt x="16009" y="8168"/>
                      <a:pt x="16012" y="8268"/>
                      <a:pt x="16040" y="8360"/>
                    </a:cubicBezTo>
                    <a:cubicBezTo>
                      <a:pt x="16068" y="8453"/>
                      <a:pt x="16069" y="8668"/>
                      <a:pt x="16044" y="8778"/>
                    </a:cubicBezTo>
                    <a:cubicBezTo>
                      <a:pt x="16002" y="8984"/>
                      <a:pt x="16000" y="9053"/>
                      <a:pt x="16003" y="9119"/>
                    </a:cubicBezTo>
                    <a:cubicBezTo>
                      <a:pt x="16006" y="9186"/>
                      <a:pt x="15978" y="9299"/>
                      <a:pt x="15957" y="9357"/>
                    </a:cubicBezTo>
                    <a:cubicBezTo>
                      <a:pt x="15935" y="9416"/>
                      <a:pt x="15903" y="9435"/>
                      <a:pt x="15892" y="9576"/>
                    </a:cubicBezTo>
                    <a:cubicBezTo>
                      <a:pt x="15860" y="9631"/>
                      <a:pt x="15795" y="9754"/>
                      <a:pt x="15784" y="9863"/>
                    </a:cubicBezTo>
                    <a:cubicBezTo>
                      <a:pt x="15715" y="9922"/>
                      <a:pt x="15667" y="10058"/>
                      <a:pt x="15659" y="10092"/>
                    </a:cubicBezTo>
                    <a:cubicBezTo>
                      <a:pt x="15651" y="10126"/>
                      <a:pt x="15610" y="10175"/>
                      <a:pt x="15563" y="10222"/>
                    </a:cubicBezTo>
                    <a:cubicBezTo>
                      <a:pt x="15516" y="10269"/>
                      <a:pt x="15500" y="10324"/>
                      <a:pt x="15487" y="10369"/>
                    </a:cubicBezTo>
                    <a:cubicBezTo>
                      <a:pt x="15473" y="10415"/>
                      <a:pt x="15540" y="10520"/>
                      <a:pt x="15557" y="10530"/>
                    </a:cubicBezTo>
                    <a:cubicBezTo>
                      <a:pt x="15573" y="10539"/>
                      <a:pt x="15577" y="10566"/>
                      <a:pt x="15583" y="10613"/>
                    </a:cubicBezTo>
                    <a:cubicBezTo>
                      <a:pt x="15588" y="10660"/>
                      <a:pt x="15647" y="10722"/>
                      <a:pt x="15662" y="10734"/>
                    </a:cubicBezTo>
                    <a:cubicBezTo>
                      <a:pt x="15678" y="10745"/>
                      <a:pt x="15683" y="10758"/>
                      <a:pt x="15703" y="10735"/>
                    </a:cubicBezTo>
                    <a:cubicBezTo>
                      <a:pt x="15724" y="10713"/>
                      <a:pt x="15719" y="10758"/>
                      <a:pt x="15695" y="10820"/>
                    </a:cubicBezTo>
                    <a:cubicBezTo>
                      <a:pt x="15782" y="10768"/>
                      <a:pt x="15768" y="10934"/>
                      <a:pt x="15768" y="10962"/>
                    </a:cubicBezTo>
                    <a:cubicBezTo>
                      <a:pt x="15768" y="10990"/>
                      <a:pt x="15779" y="10977"/>
                      <a:pt x="15802" y="10975"/>
                    </a:cubicBezTo>
                    <a:cubicBezTo>
                      <a:pt x="15824" y="10973"/>
                      <a:pt x="15813" y="11009"/>
                      <a:pt x="15798" y="11024"/>
                    </a:cubicBezTo>
                    <a:cubicBezTo>
                      <a:pt x="15784" y="11039"/>
                      <a:pt x="15789" y="11075"/>
                      <a:pt x="15806" y="11098"/>
                    </a:cubicBezTo>
                    <a:cubicBezTo>
                      <a:pt x="15822" y="11121"/>
                      <a:pt x="15814" y="11145"/>
                      <a:pt x="15812" y="11170"/>
                    </a:cubicBezTo>
                    <a:cubicBezTo>
                      <a:pt x="15810" y="11194"/>
                      <a:pt x="15822" y="11208"/>
                      <a:pt x="15847" y="11209"/>
                    </a:cubicBezTo>
                    <a:cubicBezTo>
                      <a:pt x="15872" y="11212"/>
                      <a:pt x="15828" y="11292"/>
                      <a:pt x="15824" y="11321"/>
                    </a:cubicBezTo>
                    <a:cubicBezTo>
                      <a:pt x="15868" y="11325"/>
                      <a:pt x="15926" y="11496"/>
                      <a:pt x="15918" y="11527"/>
                    </a:cubicBezTo>
                    <a:cubicBezTo>
                      <a:pt x="15911" y="11557"/>
                      <a:pt x="15919" y="11634"/>
                      <a:pt x="15925" y="11670"/>
                    </a:cubicBezTo>
                    <a:cubicBezTo>
                      <a:pt x="15930" y="11706"/>
                      <a:pt x="15938" y="11696"/>
                      <a:pt x="15967" y="11691"/>
                    </a:cubicBezTo>
                    <a:cubicBezTo>
                      <a:pt x="15996" y="11685"/>
                      <a:pt x="15987" y="11712"/>
                      <a:pt x="15980" y="11752"/>
                    </a:cubicBezTo>
                    <a:cubicBezTo>
                      <a:pt x="15974" y="11791"/>
                      <a:pt x="15985" y="11789"/>
                      <a:pt x="16006" y="11774"/>
                    </a:cubicBezTo>
                    <a:cubicBezTo>
                      <a:pt x="16027" y="11759"/>
                      <a:pt x="16026" y="11851"/>
                      <a:pt x="16024" y="11904"/>
                    </a:cubicBezTo>
                    <a:cubicBezTo>
                      <a:pt x="16022" y="11957"/>
                      <a:pt x="16087" y="12050"/>
                      <a:pt x="16124" y="12072"/>
                    </a:cubicBezTo>
                    <a:cubicBezTo>
                      <a:pt x="16161" y="12095"/>
                      <a:pt x="16168" y="12191"/>
                      <a:pt x="16167" y="12289"/>
                    </a:cubicBezTo>
                    <a:cubicBezTo>
                      <a:pt x="16199" y="12393"/>
                      <a:pt x="16153" y="12554"/>
                      <a:pt x="16139" y="12588"/>
                    </a:cubicBezTo>
                    <a:cubicBezTo>
                      <a:pt x="16126" y="12622"/>
                      <a:pt x="16107" y="12626"/>
                      <a:pt x="16126" y="12678"/>
                    </a:cubicBezTo>
                    <a:cubicBezTo>
                      <a:pt x="16145" y="12731"/>
                      <a:pt x="16128" y="12761"/>
                      <a:pt x="16122" y="12806"/>
                    </a:cubicBezTo>
                    <a:cubicBezTo>
                      <a:pt x="16166" y="12831"/>
                      <a:pt x="16188" y="12874"/>
                      <a:pt x="16188" y="12914"/>
                    </a:cubicBezTo>
                    <a:cubicBezTo>
                      <a:pt x="16188" y="12954"/>
                      <a:pt x="16203" y="12954"/>
                      <a:pt x="16230" y="12956"/>
                    </a:cubicBezTo>
                    <a:cubicBezTo>
                      <a:pt x="16257" y="12958"/>
                      <a:pt x="16239" y="12984"/>
                      <a:pt x="16222" y="12996"/>
                    </a:cubicBezTo>
                    <a:cubicBezTo>
                      <a:pt x="16205" y="13007"/>
                      <a:pt x="16212" y="13048"/>
                      <a:pt x="16218" y="13075"/>
                    </a:cubicBezTo>
                    <a:cubicBezTo>
                      <a:pt x="16224" y="13101"/>
                      <a:pt x="16220" y="13120"/>
                      <a:pt x="16215" y="13137"/>
                    </a:cubicBezTo>
                    <a:cubicBezTo>
                      <a:pt x="16210" y="13154"/>
                      <a:pt x="16219" y="13203"/>
                      <a:pt x="16236" y="13245"/>
                    </a:cubicBezTo>
                    <a:cubicBezTo>
                      <a:pt x="16252" y="13286"/>
                      <a:pt x="16209" y="13245"/>
                      <a:pt x="16196" y="13200"/>
                    </a:cubicBezTo>
                    <a:cubicBezTo>
                      <a:pt x="16170" y="13005"/>
                      <a:pt x="16112" y="12971"/>
                      <a:pt x="16088" y="13003"/>
                    </a:cubicBezTo>
                    <a:cubicBezTo>
                      <a:pt x="16063" y="13035"/>
                      <a:pt x="16060" y="12984"/>
                      <a:pt x="16062" y="12931"/>
                    </a:cubicBezTo>
                    <a:cubicBezTo>
                      <a:pt x="15972" y="12962"/>
                      <a:pt x="15969" y="13069"/>
                      <a:pt x="15994" y="13127"/>
                    </a:cubicBezTo>
                    <a:cubicBezTo>
                      <a:pt x="15989" y="13134"/>
                      <a:pt x="15985" y="13143"/>
                      <a:pt x="15982" y="13152"/>
                    </a:cubicBezTo>
                    <a:cubicBezTo>
                      <a:pt x="15952" y="13225"/>
                      <a:pt x="15962" y="13354"/>
                      <a:pt x="15984" y="13433"/>
                    </a:cubicBezTo>
                    <a:cubicBezTo>
                      <a:pt x="15944" y="13431"/>
                      <a:pt x="15942" y="13435"/>
                      <a:pt x="15918" y="13394"/>
                    </a:cubicBezTo>
                    <a:cubicBezTo>
                      <a:pt x="15894" y="13352"/>
                      <a:pt x="15861" y="13360"/>
                      <a:pt x="15804" y="13360"/>
                    </a:cubicBezTo>
                    <a:cubicBezTo>
                      <a:pt x="15746" y="13360"/>
                      <a:pt x="15704" y="13581"/>
                      <a:pt x="15694" y="13599"/>
                    </a:cubicBezTo>
                    <a:cubicBezTo>
                      <a:pt x="15684" y="13618"/>
                      <a:pt x="15663" y="13618"/>
                      <a:pt x="15628" y="13711"/>
                    </a:cubicBezTo>
                    <a:cubicBezTo>
                      <a:pt x="15630" y="13643"/>
                      <a:pt x="15649" y="13601"/>
                      <a:pt x="15672" y="13556"/>
                    </a:cubicBezTo>
                    <a:cubicBezTo>
                      <a:pt x="15696" y="13511"/>
                      <a:pt x="15683" y="13458"/>
                      <a:pt x="15710" y="13429"/>
                    </a:cubicBezTo>
                    <a:cubicBezTo>
                      <a:pt x="15736" y="13401"/>
                      <a:pt x="15743" y="13396"/>
                      <a:pt x="15740" y="13322"/>
                    </a:cubicBezTo>
                    <a:cubicBezTo>
                      <a:pt x="15736" y="13248"/>
                      <a:pt x="15702" y="13224"/>
                      <a:pt x="15667" y="13144"/>
                    </a:cubicBezTo>
                    <a:cubicBezTo>
                      <a:pt x="15632" y="13065"/>
                      <a:pt x="15593" y="12998"/>
                      <a:pt x="15555" y="12982"/>
                    </a:cubicBezTo>
                    <a:cubicBezTo>
                      <a:pt x="15516" y="12967"/>
                      <a:pt x="15518" y="12933"/>
                      <a:pt x="15483" y="12888"/>
                    </a:cubicBezTo>
                    <a:cubicBezTo>
                      <a:pt x="15389" y="12897"/>
                      <a:pt x="15339" y="12823"/>
                      <a:pt x="15315" y="12795"/>
                    </a:cubicBezTo>
                    <a:cubicBezTo>
                      <a:pt x="15291" y="12767"/>
                      <a:pt x="15239" y="12792"/>
                      <a:pt x="15208" y="12882"/>
                    </a:cubicBezTo>
                    <a:cubicBezTo>
                      <a:pt x="15205" y="12850"/>
                      <a:pt x="15205" y="12806"/>
                      <a:pt x="15230" y="12770"/>
                    </a:cubicBezTo>
                    <a:cubicBezTo>
                      <a:pt x="15256" y="12735"/>
                      <a:pt x="15270" y="12739"/>
                      <a:pt x="15274" y="12676"/>
                    </a:cubicBezTo>
                    <a:cubicBezTo>
                      <a:pt x="15278" y="12614"/>
                      <a:pt x="15208" y="12520"/>
                      <a:pt x="15179" y="12491"/>
                    </a:cubicBezTo>
                    <a:cubicBezTo>
                      <a:pt x="15150" y="12463"/>
                      <a:pt x="15093" y="12400"/>
                      <a:pt x="15067" y="12331"/>
                    </a:cubicBezTo>
                    <a:cubicBezTo>
                      <a:pt x="15041" y="12261"/>
                      <a:pt x="15011" y="12323"/>
                      <a:pt x="14995" y="12265"/>
                    </a:cubicBezTo>
                    <a:cubicBezTo>
                      <a:pt x="14966" y="12151"/>
                      <a:pt x="14962" y="12077"/>
                      <a:pt x="14969" y="12028"/>
                    </a:cubicBezTo>
                    <a:cubicBezTo>
                      <a:pt x="14970" y="12039"/>
                      <a:pt x="14971" y="12051"/>
                      <a:pt x="14973" y="12059"/>
                    </a:cubicBezTo>
                    <a:cubicBezTo>
                      <a:pt x="14987" y="12112"/>
                      <a:pt x="15048" y="12114"/>
                      <a:pt x="15139" y="12102"/>
                    </a:cubicBezTo>
                    <a:cubicBezTo>
                      <a:pt x="15229" y="12089"/>
                      <a:pt x="15283" y="12149"/>
                      <a:pt x="15303" y="12137"/>
                    </a:cubicBezTo>
                    <a:cubicBezTo>
                      <a:pt x="15324" y="12124"/>
                      <a:pt x="15361" y="12130"/>
                      <a:pt x="15384" y="12127"/>
                    </a:cubicBezTo>
                    <a:cubicBezTo>
                      <a:pt x="15397" y="12029"/>
                      <a:pt x="15269" y="11847"/>
                      <a:pt x="15210" y="11789"/>
                    </a:cubicBezTo>
                    <a:cubicBezTo>
                      <a:pt x="15151" y="11732"/>
                      <a:pt x="15060" y="11863"/>
                      <a:pt x="15026" y="11872"/>
                    </a:cubicBezTo>
                    <a:cubicBezTo>
                      <a:pt x="15010" y="11876"/>
                      <a:pt x="14998" y="11889"/>
                      <a:pt x="14988" y="11907"/>
                    </a:cubicBezTo>
                    <a:cubicBezTo>
                      <a:pt x="14984" y="11873"/>
                      <a:pt x="14974" y="11839"/>
                      <a:pt x="14965" y="11819"/>
                    </a:cubicBezTo>
                    <a:cubicBezTo>
                      <a:pt x="14911" y="11698"/>
                      <a:pt x="14920" y="11594"/>
                      <a:pt x="14925" y="11529"/>
                    </a:cubicBezTo>
                    <a:cubicBezTo>
                      <a:pt x="14930" y="11463"/>
                      <a:pt x="14867" y="11291"/>
                      <a:pt x="14831" y="11255"/>
                    </a:cubicBezTo>
                    <a:cubicBezTo>
                      <a:pt x="14795" y="11219"/>
                      <a:pt x="14764" y="11096"/>
                      <a:pt x="14764" y="11002"/>
                    </a:cubicBezTo>
                    <a:cubicBezTo>
                      <a:pt x="14764" y="10907"/>
                      <a:pt x="14772" y="10628"/>
                      <a:pt x="14761" y="10607"/>
                    </a:cubicBezTo>
                    <a:cubicBezTo>
                      <a:pt x="14730" y="10552"/>
                      <a:pt x="14720" y="10462"/>
                      <a:pt x="14721" y="10412"/>
                    </a:cubicBezTo>
                    <a:cubicBezTo>
                      <a:pt x="14722" y="10364"/>
                      <a:pt x="14713" y="10388"/>
                      <a:pt x="14698" y="10401"/>
                    </a:cubicBezTo>
                    <a:cubicBezTo>
                      <a:pt x="14684" y="10415"/>
                      <a:pt x="14656" y="10416"/>
                      <a:pt x="14632" y="10400"/>
                    </a:cubicBezTo>
                    <a:cubicBezTo>
                      <a:pt x="14609" y="10383"/>
                      <a:pt x="14548" y="10420"/>
                      <a:pt x="14523" y="10464"/>
                    </a:cubicBezTo>
                    <a:cubicBezTo>
                      <a:pt x="14544" y="10360"/>
                      <a:pt x="14487" y="10365"/>
                      <a:pt x="14457" y="10396"/>
                    </a:cubicBezTo>
                    <a:cubicBezTo>
                      <a:pt x="14427" y="10426"/>
                      <a:pt x="14383" y="10430"/>
                      <a:pt x="14357" y="10418"/>
                    </a:cubicBezTo>
                    <a:cubicBezTo>
                      <a:pt x="14330" y="10407"/>
                      <a:pt x="14334" y="10454"/>
                      <a:pt x="14346" y="10494"/>
                    </a:cubicBezTo>
                    <a:cubicBezTo>
                      <a:pt x="14359" y="10533"/>
                      <a:pt x="14310" y="10500"/>
                      <a:pt x="14268" y="10439"/>
                    </a:cubicBezTo>
                    <a:cubicBezTo>
                      <a:pt x="14225" y="10379"/>
                      <a:pt x="14122" y="10501"/>
                      <a:pt x="14085" y="10539"/>
                    </a:cubicBezTo>
                    <a:cubicBezTo>
                      <a:pt x="14048" y="10577"/>
                      <a:pt x="14016" y="10582"/>
                      <a:pt x="13947" y="10581"/>
                    </a:cubicBezTo>
                    <a:cubicBezTo>
                      <a:pt x="13877" y="10579"/>
                      <a:pt x="13861" y="10903"/>
                      <a:pt x="13855" y="10877"/>
                    </a:cubicBezTo>
                    <a:cubicBezTo>
                      <a:pt x="13848" y="10851"/>
                      <a:pt x="13856" y="10764"/>
                      <a:pt x="13873" y="10690"/>
                    </a:cubicBezTo>
                    <a:cubicBezTo>
                      <a:pt x="13891" y="10617"/>
                      <a:pt x="13883" y="10581"/>
                      <a:pt x="13880" y="10549"/>
                    </a:cubicBezTo>
                    <a:cubicBezTo>
                      <a:pt x="13878" y="10517"/>
                      <a:pt x="13812" y="10549"/>
                      <a:pt x="13760" y="10435"/>
                    </a:cubicBezTo>
                    <a:cubicBezTo>
                      <a:pt x="13678" y="10271"/>
                      <a:pt x="13567" y="10375"/>
                      <a:pt x="13541" y="10328"/>
                    </a:cubicBezTo>
                    <a:cubicBezTo>
                      <a:pt x="13516" y="10281"/>
                      <a:pt x="13468" y="10281"/>
                      <a:pt x="13430" y="10279"/>
                    </a:cubicBezTo>
                    <a:cubicBezTo>
                      <a:pt x="13392" y="10277"/>
                      <a:pt x="13326" y="10220"/>
                      <a:pt x="13312" y="10227"/>
                    </a:cubicBezTo>
                    <a:cubicBezTo>
                      <a:pt x="13241" y="10279"/>
                      <a:pt x="13214" y="10245"/>
                      <a:pt x="13196" y="10226"/>
                    </a:cubicBezTo>
                    <a:cubicBezTo>
                      <a:pt x="13177" y="10207"/>
                      <a:pt x="13170" y="10209"/>
                      <a:pt x="13151" y="10224"/>
                    </a:cubicBezTo>
                    <a:cubicBezTo>
                      <a:pt x="13169" y="10135"/>
                      <a:pt x="13106" y="10090"/>
                      <a:pt x="13095" y="10059"/>
                    </a:cubicBezTo>
                    <a:cubicBezTo>
                      <a:pt x="13085" y="10029"/>
                      <a:pt x="13043" y="9952"/>
                      <a:pt x="13010" y="9888"/>
                    </a:cubicBezTo>
                    <a:cubicBezTo>
                      <a:pt x="12977" y="9824"/>
                      <a:pt x="12938" y="9858"/>
                      <a:pt x="12925" y="9835"/>
                    </a:cubicBezTo>
                    <a:cubicBezTo>
                      <a:pt x="12912" y="9812"/>
                      <a:pt x="12813" y="9729"/>
                      <a:pt x="12792" y="9691"/>
                    </a:cubicBezTo>
                    <a:cubicBezTo>
                      <a:pt x="12770" y="9654"/>
                      <a:pt x="12770" y="9578"/>
                      <a:pt x="12715" y="9608"/>
                    </a:cubicBezTo>
                    <a:cubicBezTo>
                      <a:pt x="12696" y="9619"/>
                      <a:pt x="12678" y="9617"/>
                      <a:pt x="12661" y="9610"/>
                    </a:cubicBezTo>
                    <a:cubicBezTo>
                      <a:pt x="12632" y="9598"/>
                      <a:pt x="12608" y="9569"/>
                      <a:pt x="12590" y="9571"/>
                    </a:cubicBezTo>
                    <a:cubicBezTo>
                      <a:pt x="12563" y="9572"/>
                      <a:pt x="12470" y="9612"/>
                      <a:pt x="12336" y="9472"/>
                    </a:cubicBezTo>
                    <a:cubicBezTo>
                      <a:pt x="12202" y="9333"/>
                      <a:pt x="12078" y="9404"/>
                      <a:pt x="12024" y="9495"/>
                    </a:cubicBezTo>
                    <a:cubicBezTo>
                      <a:pt x="11970" y="9586"/>
                      <a:pt x="11931" y="9605"/>
                      <a:pt x="11898" y="9646"/>
                    </a:cubicBezTo>
                    <a:cubicBezTo>
                      <a:pt x="11865" y="9688"/>
                      <a:pt x="11776" y="9797"/>
                      <a:pt x="11793" y="9756"/>
                    </a:cubicBezTo>
                    <a:cubicBezTo>
                      <a:pt x="11809" y="9714"/>
                      <a:pt x="11805" y="9714"/>
                      <a:pt x="11776" y="9699"/>
                    </a:cubicBezTo>
                    <a:cubicBezTo>
                      <a:pt x="11747" y="9684"/>
                      <a:pt x="11741" y="9714"/>
                      <a:pt x="11708" y="9782"/>
                    </a:cubicBezTo>
                    <a:cubicBezTo>
                      <a:pt x="11708" y="9782"/>
                      <a:pt x="11721" y="9722"/>
                      <a:pt x="11744" y="9578"/>
                    </a:cubicBezTo>
                    <a:cubicBezTo>
                      <a:pt x="11767" y="9435"/>
                      <a:pt x="11721" y="9238"/>
                      <a:pt x="11693" y="9186"/>
                    </a:cubicBezTo>
                    <a:cubicBezTo>
                      <a:pt x="11665" y="9132"/>
                      <a:pt x="11648" y="9058"/>
                      <a:pt x="11625" y="8935"/>
                    </a:cubicBezTo>
                    <a:cubicBezTo>
                      <a:pt x="11601" y="8812"/>
                      <a:pt x="11518" y="8483"/>
                      <a:pt x="11507" y="8449"/>
                    </a:cubicBezTo>
                    <a:cubicBezTo>
                      <a:pt x="11496" y="8415"/>
                      <a:pt x="11484" y="8340"/>
                      <a:pt x="11484" y="8309"/>
                    </a:cubicBezTo>
                    <a:cubicBezTo>
                      <a:pt x="11483" y="8279"/>
                      <a:pt x="11477" y="8267"/>
                      <a:pt x="11451" y="8217"/>
                    </a:cubicBezTo>
                    <a:cubicBezTo>
                      <a:pt x="11424" y="8166"/>
                      <a:pt x="11394" y="8268"/>
                      <a:pt x="11357" y="8221"/>
                    </a:cubicBezTo>
                    <a:cubicBezTo>
                      <a:pt x="11320" y="8175"/>
                      <a:pt x="11261" y="8254"/>
                      <a:pt x="11231" y="8240"/>
                    </a:cubicBezTo>
                    <a:cubicBezTo>
                      <a:pt x="11201" y="8226"/>
                      <a:pt x="11171" y="8259"/>
                      <a:pt x="11153" y="8289"/>
                    </a:cubicBezTo>
                    <a:cubicBezTo>
                      <a:pt x="11135" y="8222"/>
                      <a:pt x="11107" y="8176"/>
                      <a:pt x="11095" y="8168"/>
                    </a:cubicBezTo>
                    <a:cubicBezTo>
                      <a:pt x="11083" y="8161"/>
                      <a:pt x="11075" y="8161"/>
                      <a:pt x="11068" y="8099"/>
                    </a:cubicBezTo>
                    <a:cubicBezTo>
                      <a:pt x="11062" y="8037"/>
                      <a:pt x="11015" y="8027"/>
                      <a:pt x="11000" y="8024"/>
                    </a:cubicBezTo>
                    <a:cubicBezTo>
                      <a:pt x="10986" y="8020"/>
                      <a:pt x="10997" y="7997"/>
                      <a:pt x="11019" y="7987"/>
                    </a:cubicBezTo>
                    <a:cubicBezTo>
                      <a:pt x="11041" y="7977"/>
                      <a:pt x="11031" y="7889"/>
                      <a:pt x="11031" y="7834"/>
                    </a:cubicBezTo>
                    <a:cubicBezTo>
                      <a:pt x="11031" y="7778"/>
                      <a:pt x="11041" y="7759"/>
                      <a:pt x="11052" y="7732"/>
                    </a:cubicBezTo>
                    <a:cubicBezTo>
                      <a:pt x="11052" y="7732"/>
                      <a:pt x="11035" y="7669"/>
                      <a:pt x="11012" y="7547"/>
                    </a:cubicBezTo>
                    <a:cubicBezTo>
                      <a:pt x="10989" y="7425"/>
                      <a:pt x="11011" y="7395"/>
                      <a:pt x="11003" y="7321"/>
                    </a:cubicBezTo>
                    <a:cubicBezTo>
                      <a:pt x="10995" y="7249"/>
                      <a:pt x="10970" y="7213"/>
                      <a:pt x="10998" y="7101"/>
                    </a:cubicBezTo>
                    <a:cubicBezTo>
                      <a:pt x="11011" y="7046"/>
                      <a:pt x="11011" y="7003"/>
                      <a:pt x="11009" y="6967"/>
                    </a:cubicBezTo>
                    <a:cubicBezTo>
                      <a:pt x="11007" y="6929"/>
                      <a:pt x="11002" y="6898"/>
                      <a:pt x="11007" y="6866"/>
                    </a:cubicBezTo>
                    <a:cubicBezTo>
                      <a:pt x="11019" y="6760"/>
                      <a:pt x="10998" y="6731"/>
                      <a:pt x="10978" y="6713"/>
                    </a:cubicBezTo>
                    <a:cubicBezTo>
                      <a:pt x="10958" y="6696"/>
                      <a:pt x="10967" y="6659"/>
                      <a:pt x="10998" y="6659"/>
                    </a:cubicBezTo>
                    <a:cubicBezTo>
                      <a:pt x="11029" y="6659"/>
                      <a:pt x="11048" y="6481"/>
                      <a:pt x="11050" y="6413"/>
                    </a:cubicBezTo>
                    <a:cubicBezTo>
                      <a:pt x="11051" y="6345"/>
                      <a:pt x="11083" y="6276"/>
                      <a:pt x="11091" y="6206"/>
                    </a:cubicBezTo>
                    <a:cubicBezTo>
                      <a:pt x="11099" y="6135"/>
                      <a:pt x="11097" y="6162"/>
                      <a:pt x="11117" y="6122"/>
                    </a:cubicBezTo>
                    <a:cubicBezTo>
                      <a:pt x="11138" y="6082"/>
                      <a:pt x="11110" y="5992"/>
                      <a:pt x="11094" y="5934"/>
                    </a:cubicBezTo>
                    <a:cubicBezTo>
                      <a:pt x="11078" y="5877"/>
                      <a:pt x="11146" y="5976"/>
                      <a:pt x="11136" y="5938"/>
                    </a:cubicBezTo>
                    <a:cubicBezTo>
                      <a:pt x="11092" y="5714"/>
                      <a:pt x="11176" y="5587"/>
                      <a:pt x="11208" y="5564"/>
                    </a:cubicBezTo>
                    <a:cubicBezTo>
                      <a:pt x="11241" y="5542"/>
                      <a:pt x="11252" y="5499"/>
                      <a:pt x="11261" y="5455"/>
                    </a:cubicBezTo>
                    <a:cubicBezTo>
                      <a:pt x="11243" y="5453"/>
                      <a:pt x="11248" y="5415"/>
                      <a:pt x="11221" y="5410"/>
                    </a:cubicBezTo>
                    <a:cubicBezTo>
                      <a:pt x="11193" y="5407"/>
                      <a:pt x="11161" y="5303"/>
                      <a:pt x="11179" y="5325"/>
                    </a:cubicBezTo>
                    <a:cubicBezTo>
                      <a:pt x="11222" y="5355"/>
                      <a:pt x="11232" y="5325"/>
                      <a:pt x="11245" y="5315"/>
                    </a:cubicBezTo>
                    <a:cubicBezTo>
                      <a:pt x="11259" y="5305"/>
                      <a:pt x="11252" y="5285"/>
                      <a:pt x="11232" y="5252"/>
                    </a:cubicBezTo>
                    <a:cubicBezTo>
                      <a:pt x="11212" y="5219"/>
                      <a:pt x="11248" y="5223"/>
                      <a:pt x="11266" y="5232"/>
                    </a:cubicBezTo>
                    <a:cubicBezTo>
                      <a:pt x="11284" y="5241"/>
                      <a:pt x="11292" y="5213"/>
                      <a:pt x="11303" y="5191"/>
                    </a:cubicBezTo>
                    <a:cubicBezTo>
                      <a:pt x="11315" y="5168"/>
                      <a:pt x="11318" y="5146"/>
                      <a:pt x="11308" y="5090"/>
                    </a:cubicBezTo>
                    <a:cubicBezTo>
                      <a:pt x="11298" y="5033"/>
                      <a:pt x="11318" y="5057"/>
                      <a:pt x="11346" y="5073"/>
                    </a:cubicBezTo>
                    <a:cubicBezTo>
                      <a:pt x="11336" y="4958"/>
                      <a:pt x="11238" y="4923"/>
                      <a:pt x="11248" y="4926"/>
                    </a:cubicBezTo>
                    <a:cubicBezTo>
                      <a:pt x="11358" y="4930"/>
                      <a:pt x="11376" y="5012"/>
                      <a:pt x="11380" y="5023"/>
                    </a:cubicBezTo>
                    <a:cubicBezTo>
                      <a:pt x="11384" y="5035"/>
                      <a:pt x="11385" y="4967"/>
                      <a:pt x="11385" y="4958"/>
                    </a:cubicBezTo>
                    <a:cubicBezTo>
                      <a:pt x="11385" y="4949"/>
                      <a:pt x="11377" y="4930"/>
                      <a:pt x="11361" y="4918"/>
                    </a:cubicBezTo>
                    <a:cubicBezTo>
                      <a:pt x="11345" y="4905"/>
                      <a:pt x="11343" y="4911"/>
                      <a:pt x="11343" y="4870"/>
                    </a:cubicBezTo>
                    <a:cubicBezTo>
                      <a:pt x="11342" y="4828"/>
                      <a:pt x="11350" y="4807"/>
                      <a:pt x="11362" y="4812"/>
                    </a:cubicBezTo>
                    <a:cubicBezTo>
                      <a:pt x="11399" y="4809"/>
                      <a:pt x="11386" y="4782"/>
                      <a:pt x="11385" y="4744"/>
                    </a:cubicBezTo>
                    <a:cubicBezTo>
                      <a:pt x="11384" y="4706"/>
                      <a:pt x="11466" y="4690"/>
                      <a:pt x="11480" y="4705"/>
                    </a:cubicBezTo>
                    <a:cubicBezTo>
                      <a:pt x="11493" y="4720"/>
                      <a:pt x="11521" y="4661"/>
                      <a:pt x="11529" y="4630"/>
                    </a:cubicBezTo>
                    <a:cubicBezTo>
                      <a:pt x="11537" y="4600"/>
                      <a:pt x="11467" y="4580"/>
                      <a:pt x="11449" y="4581"/>
                    </a:cubicBezTo>
                    <a:cubicBezTo>
                      <a:pt x="11431" y="4582"/>
                      <a:pt x="11392" y="4512"/>
                      <a:pt x="11400" y="4493"/>
                    </a:cubicBezTo>
                    <a:cubicBezTo>
                      <a:pt x="11449" y="4428"/>
                      <a:pt x="11480" y="4392"/>
                      <a:pt x="11537" y="4420"/>
                    </a:cubicBezTo>
                    <a:cubicBezTo>
                      <a:pt x="11595" y="4448"/>
                      <a:pt x="11636" y="4422"/>
                      <a:pt x="11655" y="4368"/>
                    </a:cubicBezTo>
                    <a:cubicBezTo>
                      <a:pt x="11688" y="4278"/>
                      <a:pt x="11721" y="4244"/>
                      <a:pt x="11747" y="4251"/>
                    </a:cubicBezTo>
                    <a:cubicBezTo>
                      <a:pt x="11773" y="4259"/>
                      <a:pt x="11780" y="4181"/>
                      <a:pt x="11767" y="4020"/>
                    </a:cubicBezTo>
                    <a:cubicBezTo>
                      <a:pt x="11754" y="3859"/>
                      <a:pt x="11612" y="3772"/>
                      <a:pt x="11580" y="3769"/>
                    </a:cubicBezTo>
                    <a:cubicBezTo>
                      <a:pt x="11549" y="3767"/>
                      <a:pt x="11536" y="3708"/>
                      <a:pt x="11497" y="3645"/>
                    </a:cubicBezTo>
                    <a:cubicBezTo>
                      <a:pt x="11457" y="3582"/>
                      <a:pt x="11410" y="3708"/>
                      <a:pt x="11404" y="3742"/>
                    </a:cubicBezTo>
                    <a:cubicBezTo>
                      <a:pt x="11399" y="3776"/>
                      <a:pt x="11379" y="3773"/>
                      <a:pt x="11353" y="3794"/>
                    </a:cubicBezTo>
                    <a:cubicBezTo>
                      <a:pt x="11352" y="3694"/>
                      <a:pt x="11373" y="3681"/>
                      <a:pt x="11394" y="3657"/>
                    </a:cubicBezTo>
                    <a:cubicBezTo>
                      <a:pt x="11414" y="3634"/>
                      <a:pt x="11359" y="3623"/>
                      <a:pt x="11338" y="3595"/>
                    </a:cubicBezTo>
                    <a:cubicBezTo>
                      <a:pt x="11318" y="3566"/>
                      <a:pt x="11290" y="3571"/>
                      <a:pt x="11275" y="3573"/>
                    </a:cubicBezTo>
                    <a:cubicBezTo>
                      <a:pt x="11234" y="3577"/>
                      <a:pt x="11123" y="3510"/>
                      <a:pt x="11110" y="3471"/>
                    </a:cubicBezTo>
                    <a:cubicBezTo>
                      <a:pt x="11096" y="3432"/>
                      <a:pt x="11101" y="3496"/>
                      <a:pt x="11105" y="3526"/>
                    </a:cubicBezTo>
                    <a:cubicBezTo>
                      <a:pt x="11108" y="3557"/>
                      <a:pt x="11091" y="3554"/>
                      <a:pt x="11077" y="3563"/>
                    </a:cubicBezTo>
                    <a:cubicBezTo>
                      <a:pt x="11062" y="3572"/>
                      <a:pt x="11025" y="3525"/>
                      <a:pt x="11018" y="3484"/>
                    </a:cubicBezTo>
                    <a:cubicBezTo>
                      <a:pt x="11011" y="3442"/>
                      <a:pt x="11071" y="3448"/>
                      <a:pt x="11063" y="3437"/>
                    </a:cubicBezTo>
                    <a:cubicBezTo>
                      <a:pt x="11056" y="3426"/>
                      <a:pt x="11002" y="3304"/>
                      <a:pt x="11007" y="3266"/>
                    </a:cubicBezTo>
                    <a:cubicBezTo>
                      <a:pt x="11038" y="3409"/>
                      <a:pt x="11217" y="3482"/>
                      <a:pt x="11243" y="3506"/>
                    </a:cubicBezTo>
                    <a:cubicBezTo>
                      <a:pt x="11268" y="3530"/>
                      <a:pt x="11306" y="3554"/>
                      <a:pt x="11355" y="3569"/>
                    </a:cubicBezTo>
                    <a:cubicBezTo>
                      <a:pt x="11405" y="3584"/>
                      <a:pt x="11480" y="3607"/>
                      <a:pt x="11522" y="3586"/>
                    </a:cubicBezTo>
                    <a:cubicBezTo>
                      <a:pt x="11565" y="3567"/>
                      <a:pt x="11590" y="3657"/>
                      <a:pt x="11615" y="3654"/>
                    </a:cubicBezTo>
                    <a:cubicBezTo>
                      <a:pt x="11639" y="3650"/>
                      <a:pt x="11649" y="3679"/>
                      <a:pt x="11688" y="3689"/>
                    </a:cubicBezTo>
                    <a:cubicBezTo>
                      <a:pt x="11728" y="3699"/>
                      <a:pt x="11736" y="3619"/>
                      <a:pt x="11736" y="3554"/>
                    </a:cubicBezTo>
                    <a:cubicBezTo>
                      <a:pt x="11760" y="3598"/>
                      <a:pt x="11788" y="3619"/>
                      <a:pt x="11821" y="3579"/>
                    </a:cubicBezTo>
                    <a:cubicBezTo>
                      <a:pt x="11877" y="3507"/>
                      <a:pt x="11878" y="3359"/>
                      <a:pt x="11822" y="3289"/>
                    </a:cubicBezTo>
                    <a:cubicBezTo>
                      <a:pt x="11869" y="3246"/>
                      <a:pt x="11865" y="3111"/>
                      <a:pt x="11814" y="3118"/>
                    </a:cubicBezTo>
                    <a:cubicBezTo>
                      <a:pt x="11822" y="3110"/>
                      <a:pt x="11853" y="3034"/>
                      <a:pt x="11861" y="3019"/>
                    </a:cubicBezTo>
                    <a:cubicBezTo>
                      <a:pt x="11869" y="3004"/>
                      <a:pt x="11891" y="3070"/>
                      <a:pt x="11897" y="3173"/>
                    </a:cubicBezTo>
                    <a:cubicBezTo>
                      <a:pt x="11897" y="3173"/>
                      <a:pt x="11927" y="3202"/>
                      <a:pt x="11966" y="3257"/>
                    </a:cubicBezTo>
                    <a:cubicBezTo>
                      <a:pt x="11899" y="3099"/>
                      <a:pt x="11994" y="3160"/>
                      <a:pt x="12030" y="3214"/>
                    </a:cubicBezTo>
                    <a:cubicBezTo>
                      <a:pt x="12029" y="3200"/>
                      <a:pt x="12021" y="3149"/>
                      <a:pt x="11992" y="3028"/>
                    </a:cubicBezTo>
                    <a:cubicBezTo>
                      <a:pt x="12078" y="3235"/>
                      <a:pt x="12128" y="3173"/>
                      <a:pt x="12141" y="3135"/>
                    </a:cubicBezTo>
                    <a:cubicBezTo>
                      <a:pt x="12154" y="3097"/>
                      <a:pt x="12178" y="3058"/>
                      <a:pt x="12199" y="3036"/>
                    </a:cubicBezTo>
                    <a:cubicBezTo>
                      <a:pt x="12220" y="3013"/>
                      <a:pt x="12251" y="3001"/>
                      <a:pt x="12249" y="2939"/>
                    </a:cubicBezTo>
                    <a:cubicBezTo>
                      <a:pt x="12246" y="2877"/>
                      <a:pt x="12269" y="2829"/>
                      <a:pt x="12269" y="2795"/>
                    </a:cubicBezTo>
                    <a:cubicBezTo>
                      <a:pt x="12269" y="2761"/>
                      <a:pt x="12276" y="2632"/>
                      <a:pt x="12282" y="2617"/>
                    </a:cubicBezTo>
                    <a:cubicBezTo>
                      <a:pt x="12339" y="2546"/>
                      <a:pt x="12333" y="2482"/>
                      <a:pt x="12324" y="2454"/>
                    </a:cubicBezTo>
                    <a:cubicBezTo>
                      <a:pt x="12315" y="2427"/>
                      <a:pt x="12295" y="2420"/>
                      <a:pt x="12334" y="2356"/>
                    </a:cubicBezTo>
                    <a:cubicBezTo>
                      <a:pt x="12371" y="2292"/>
                      <a:pt x="12337" y="2277"/>
                      <a:pt x="12373" y="2162"/>
                    </a:cubicBezTo>
                    <a:cubicBezTo>
                      <a:pt x="12421" y="2000"/>
                      <a:pt x="12393" y="1957"/>
                      <a:pt x="12370" y="1903"/>
                    </a:cubicBezTo>
                    <a:cubicBezTo>
                      <a:pt x="12346" y="1849"/>
                      <a:pt x="12287" y="1899"/>
                      <a:pt x="12254" y="1890"/>
                    </a:cubicBezTo>
                    <a:cubicBezTo>
                      <a:pt x="12222" y="1882"/>
                      <a:pt x="12189" y="1913"/>
                      <a:pt x="12145" y="1937"/>
                    </a:cubicBezTo>
                    <a:cubicBezTo>
                      <a:pt x="12102" y="1961"/>
                      <a:pt x="11957" y="1979"/>
                      <a:pt x="11944" y="1934"/>
                    </a:cubicBezTo>
                    <a:cubicBezTo>
                      <a:pt x="11932" y="1890"/>
                      <a:pt x="11877" y="1893"/>
                      <a:pt x="11849" y="1810"/>
                    </a:cubicBezTo>
                    <a:cubicBezTo>
                      <a:pt x="11769" y="1597"/>
                      <a:pt x="11630" y="1552"/>
                      <a:pt x="11597" y="1555"/>
                    </a:cubicBezTo>
                    <a:cubicBezTo>
                      <a:pt x="11563" y="1559"/>
                      <a:pt x="11508" y="1555"/>
                      <a:pt x="11486" y="1544"/>
                    </a:cubicBezTo>
                    <a:cubicBezTo>
                      <a:pt x="11465" y="1533"/>
                      <a:pt x="11476" y="1579"/>
                      <a:pt x="11482" y="1615"/>
                    </a:cubicBezTo>
                    <a:cubicBezTo>
                      <a:pt x="11487" y="1650"/>
                      <a:pt x="11412" y="1567"/>
                      <a:pt x="11392" y="1542"/>
                    </a:cubicBezTo>
                    <a:cubicBezTo>
                      <a:pt x="11416" y="1517"/>
                      <a:pt x="11466" y="1490"/>
                      <a:pt x="11493" y="1509"/>
                    </a:cubicBezTo>
                    <a:cubicBezTo>
                      <a:pt x="11520" y="1528"/>
                      <a:pt x="11566" y="1517"/>
                      <a:pt x="11602" y="1503"/>
                    </a:cubicBezTo>
                    <a:cubicBezTo>
                      <a:pt x="11638" y="1487"/>
                      <a:pt x="11688" y="1498"/>
                      <a:pt x="11716" y="1533"/>
                    </a:cubicBezTo>
                    <a:cubicBezTo>
                      <a:pt x="11745" y="1568"/>
                      <a:pt x="11741" y="1539"/>
                      <a:pt x="11725" y="1498"/>
                    </a:cubicBezTo>
                    <a:cubicBezTo>
                      <a:pt x="11708" y="1456"/>
                      <a:pt x="11675" y="1437"/>
                      <a:pt x="11689" y="1441"/>
                    </a:cubicBezTo>
                    <a:cubicBezTo>
                      <a:pt x="11807" y="1430"/>
                      <a:pt x="11883" y="1564"/>
                      <a:pt x="11896" y="1581"/>
                    </a:cubicBezTo>
                    <a:cubicBezTo>
                      <a:pt x="11909" y="1597"/>
                      <a:pt x="11927" y="1625"/>
                      <a:pt x="11969" y="1627"/>
                    </a:cubicBezTo>
                    <a:cubicBezTo>
                      <a:pt x="12011" y="1630"/>
                      <a:pt x="12066" y="1752"/>
                      <a:pt x="12100" y="1806"/>
                    </a:cubicBezTo>
                    <a:cubicBezTo>
                      <a:pt x="12134" y="1860"/>
                      <a:pt x="12165" y="1879"/>
                      <a:pt x="12185" y="1864"/>
                    </a:cubicBezTo>
                    <a:cubicBezTo>
                      <a:pt x="12205" y="1849"/>
                      <a:pt x="12229" y="1843"/>
                      <a:pt x="12257" y="1841"/>
                    </a:cubicBezTo>
                    <a:cubicBezTo>
                      <a:pt x="12285" y="1840"/>
                      <a:pt x="12315" y="1802"/>
                      <a:pt x="12317" y="1766"/>
                    </a:cubicBezTo>
                    <a:cubicBezTo>
                      <a:pt x="12319" y="1729"/>
                      <a:pt x="12325" y="1658"/>
                      <a:pt x="12378" y="1554"/>
                    </a:cubicBezTo>
                    <a:cubicBezTo>
                      <a:pt x="12441" y="1435"/>
                      <a:pt x="12430" y="1372"/>
                      <a:pt x="12422" y="1319"/>
                    </a:cubicBezTo>
                    <a:cubicBezTo>
                      <a:pt x="12415" y="1266"/>
                      <a:pt x="12438" y="1233"/>
                      <a:pt x="12446" y="1199"/>
                    </a:cubicBezTo>
                    <a:cubicBezTo>
                      <a:pt x="12453" y="1165"/>
                      <a:pt x="12457" y="1144"/>
                      <a:pt x="12491" y="1063"/>
                    </a:cubicBezTo>
                    <a:cubicBezTo>
                      <a:pt x="12525" y="983"/>
                      <a:pt x="12464" y="900"/>
                      <a:pt x="12391" y="871"/>
                    </a:cubicBezTo>
                    <a:cubicBezTo>
                      <a:pt x="12318" y="842"/>
                      <a:pt x="12295" y="786"/>
                      <a:pt x="12294" y="747"/>
                    </a:cubicBezTo>
                    <a:cubicBezTo>
                      <a:pt x="12294" y="708"/>
                      <a:pt x="12338" y="652"/>
                      <a:pt x="12386" y="652"/>
                    </a:cubicBezTo>
                    <a:cubicBezTo>
                      <a:pt x="12435" y="652"/>
                      <a:pt x="12492" y="619"/>
                      <a:pt x="12515" y="555"/>
                    </a:cubicBezTo>
                    <a:cubicBezTo>
                      <a:pt x="12537" y="491"/>
                      <a:pt x="12557" y="575"/>
                      <a:pt x="12569" y="594"/>
                    </a:cubicBezTo>
                    <a:cubicBezTo>
                      <a:pt x="12583" y="613"/>
                      <a:pt x="12582" y="682"/>
                      <a:pt x="12595" y="729"/>
                    </a:cubicBezTo>
                    <a:cubicBezTo>
                      <a:pt x="12607" y="775"/>
                      <a:pt x="12606" y="794"/>
                      <a:pt x="12618" y="795"/>
                    </a:cubicBezTo>
                    <a:cubicBezTo>
                      <a:pt x="12664" y="755"/>
                      <a:pt x="12754" y="789"/>
                      <a:pt x="12785" y="811"/>
                    </a:cubicBezTo>
                    <a:cubicBezTo>
                      <a:pt x="12768" y="809"/>
                      <a:pt x="12747" y="815"/>
                      <a:pt x="12723" y="831"/>
                    </a:cubicBezTo>
                    <a:cubicBezTo>
                      <a:pt x="12701" y="846"/>
                      <a:pt x="12747" y="931"/>
                      <a:pt x="12774" y="938"/>
                    </a:cubicBezTo>
                    <a:cubicBezTo>
                      <a:pt x="12800" y="946"/>
                      <a:pt x="12825" y="1032"/>
                      <a:pt x="12815" y="1132"/>
                    </a:cubicBezTo>
                    <a:cubicBezTo>
                      <a:pt x="12854" y="1098"/>
                      <a:pt x="12888" y="1090"/>
                      <a:pt x="12901" y="1086"/>
                    </a:cubicBezTo>
                    <a:cubicBezTo>
                      <a:pt x="12914" y="1082"/>
                      <a:pt x="12920" y="1094"/>
                      <a:pt x="12919" y="1124"/>
                    </a:cubicBezTo>
                    <a:cubicBezTo>
                      <a:pt x="12918" y="1154"/>
                      <a:pt x="12920" y="1180"/>
                      <a:pt x="12932" y="1173"/>
                    </a:cubicBezTo>
                    <a:cubicBezTo>
                      <a:pt x="12968" y="1143"/>
                      <a:pt x="12993" y="1147"/>
                      <a:pt x="13010" y="1165"/>
                    </a:cubicBezTo>
                    <a:cubicBezTo>
                      <a:pt x="13026" y="1184"/>
                      <a:pt x="13014" y="1148"/>
                      <a:pt x="13006" y="1107"/>
                    </a:cubicBezTo>
                    <a:cubicBezTo>
                      <a:pt x="12997" y="1066"/>
                      <a:pt x="12985" y="1073"/>
                      <a:pt x="12962" y="1073"/>
                    </a:cubicBezTo>
                    <a:cubicBezTo>
                      <a:pt x="12884" y="1030"/>
                      <a:pt x="12890" y="899"/>
                      <a:pt x="12873" y="902"/>
                    </a:cubicBezTo>
                    <a:cubicBezTo>
                      <a:pt x="12857" y="906"/>
                      <a:pt x="12831" y="865"/>
                      <a:pt x="12816" y="833"/>
                    </a:cubicBezTo>
                    <a:cubicBezTo>
                      <a:pt x="12811" y="824"/>
                      <a:pt x="12805" y="819"/>
                      <a:pt x="12798" y="815"/>
                    </a:cubicBezTo>
                    <a:cubicBezTo>
                      <a:pt x="12798" y="796"/>
                      <a:pt x="12759" y="707"/>
                      <a:pt x="12740" y="638"/>
                    </a:cubicBezTo>
                    <a:cubicBezTo>
                      <a:pt x="12776" y="740"/>
                      <a:pt x="12817" y="682"/>
                      <a:pt x="12836" y="671"/>
                    </a:cubicBezTo>
                    <a:cubicBezTo>
                      <a:pt x="12849" y="697"/>
                      <a:pt x="12926" y="793"/>
                      <a:pt x="12927" y="766"/>
                    </a:cubicBezTo>
                    <a:cubicBezTo>
                      <a:pt x="12933" y="685"/>
                      <a:pt x="12904" y="614"/>
                      <a:pt x="12815" y="431"/>
                    </a:cubicBezTo>
                    <a:cubicBezTo>
                      <a:pt x="12727" y="247"/>
                      <a:pt x="12649" y="185"/>
                      <a:pt x="12627" y="177"/>
                    </a:cubicBezTo>
                    <a:cubicBezTo>
                      <a:pt x="12605" y="170"/>
                      <a:pt x="12592" y="206"/>
                      <a:pt x="12589" y="247"/>
                    </a:cubicBezTo>
                    <a:cubicBezTo>
                      <a:pt x="12585" y="287"/>
                      <a:pt x="12571" y="235"/>
                      <a:pt x="12569" y="201"/>
                    </a:cubicBezTo>
                    <a:cubicBezTo>
                      <a:pt x="12568" y="167"/>
                      <a:pt x="12580" y="152"/>
                      <a:pt x="12631" y="103"/>
                    </a:cubicBezTo>
                    <a:cubicBezTo>
                      <a:pt x="12682" y="54"/>
                      <a:pt x="12709" y="113"/>
                      <a:pt x="12713" y="153"/>
                    </a:cubicBezTo>
                    <a:cubicBezTo>
                      <a:pt x="12720" y="234"/>
                      <a:pt x="12746" y="257"/>
                      <a:pt x="12751" y="281"/>
                    </a:cubicBezTo>
                    <a:cubicBezTo>
                      <a:pt x="12757" y="305"/>
                      <a:pt x="12811" y="215"/>
                      <a:pt x="12811" y="215"/>
                    </a:cubicBezTo>
                    <a:cubicBezTo>
                      <a:pt x="12811" y="215"/>
                      <a:pt x="12824" y="281"/>
                      <a:pt x="12837" y="307"/>
                    </a:cubicBezTo>
                    <a:cubicBezTo>
                      <a:pt x="12850" y="333"/>
                      <a:pt x="12850" y="364"/>
                      <a:pt x="12850" y="389"/>
                    </a:cubicBezTo>
                    <a:cubicBezTo>
                      <a:pt x="12849" y="414"/>
                      <a:pt x="12875" y="426"/>
                      <a:pt x="12894" y="428"/>
                    </a:cubicBezTo>
                    <a:cubicBezTo>
                      <a:pt x="12913" y="429"/>
                      <a:pt x="12930" y="458"/>
                      <a:pt x="12935" y="489"/>
                    </a:cubicBezTo>
                    <a:cubicBezTo>
                      <a:pt x="12941" y="521"/>
                      <a:pt x="12964" y="536"/>
                      <a:pt x="12988" y="542"/>
                    </a:cubicBezTo>
                    <a:cubicBezTo>
                      <a:pt x="12999" y="499"/>
                      <a:pt x="13032" y="373"/>
                      <a:pt x="13042" y="368"/>
                    </a:cubicBezTo>
                    <a:cubicBezTo>
                      <a:pt x="13061" y="351"/>
                      <a:pt x="13116" y="219"/>
                      <a:pt x="13125" y="172"/>
                    </a:cubicBezTo>
                    <a:cubicBezTo>
                      <a:pt x="13133" y="126"/>
                      <a:pt x="13142" y="118"/>
                      <a:pt x="13165" y="110"/>
                    </a:cubicBezTo>
                    <a:cubicBezTo>
                      <a:pt x="13189" y="103"/>
                      <a:pt x="13177" y="111"/>
                      <a:pt x="13168" y="63"/>
                    </a:cubicBezTo>
                    <a:cubicBezTo>
                      <a:pt x="13165" y="46"/>
                      <a:pt x="13164" y="32"/>
                      <a:pt x="13164" y="32"/>
                    </a:cubicBezTo>
                    <a:lnTo>
                      <a:pt x="12162" y="32"/>
                    </a:lnTo>
                    <a:cubicBezTo>
                      <a:pt x="12157" y="32"/>
                      <a:pt x="12154" y="40"/>
                      <a:pt x="12153" y="52"/>
                    </a:cubicBezTo>
                    <a:cubicBezTo>
                      <a:pt x="12150" y="98"/>
                      <a:pt x="12148" y="100"/>
                      <a:pt x="12134" y="128"/>
                    </a:cubicBezTo>
                    <a:cubicBezTo>
                      <a:pt x="12120" y="156"/>
                      <a:pt x="12119" y="169"/>
                      <a:pt x="12123" y="198"/>
                    </a:cubicBezTo>
                    <a:cubicBezTo>
                      <a:pt x="12128" y="227"/>
                      <a:pt x="12102" y="216"/>
                      <a:pt x="12090" y="217"/>
                    </a:cubicBezTo>
                    <a:cubicBezTo>
                      <a:pt x="12077" y="218"/>
                      <a:pt x="12074" y="235"/>
                      <a:pt x="12073" y="121"/>
                    </a:cubicBezTo>
                    <a:cubicBezTo>
                      <a:pt x="12073" y="79"/>
                      <a:pt x="12061" y="32"/>
                      <a:pt x="12045" y="32"/>
                    </a:cubicBezTo>
                    <a:lnTo>
                      <a:pt x="10452" y="32"/>
                    </a:lnTo>
                    <a:cubicBezTo>
                      <a:pt x="10450" y="32"/>
                      <a:pt x="10442" y="45"/>
                      <a:pt x="10425" y="92"/>
                    </a:cubicBezTo>
                    <a:cubicBezTo>
                      <a:pt x="10475" y="154"/>
                      <a:pt x="10509" y="198"/>
                      <a:pt x="10503" y="272"/>
                    </a:cubicBezTo>
                    <a:cubicBezTo>
                      <a:pt x="10496" y="345"/>
                      <a:pt x="10534" y="450"/>
                      <a:pt x="10549" y="477"/>
                    </a:cubicBezTo>
                    <a:cubicBezTo>
                      <a:pt x="10565" y="503"/>
                      <a:pt x="10543" y="533"/>
                      <a:pt x="10531" y="573"/>
                    </a:cubicBezTo>
                    <a:cubicBezTo>
                      <a:pt x="10518" y="613"/>
                      <a:pt x="10536" y="701"/>
                      <a:pt x="10546" y="781"/>
                    </a:cubicBezTo>
                    <a:cubicBezTo>
                      <a:pt x="10467" y="850"/>
                      <a:pt x="10449" y="828"/>
                      <a:pt x="10427" y="806"/>
                    </a:cubicBezTo>
                    <a:cubicBezTo>
                      <a:pt x="10406" y="783"/>
                      <a:pt x="10411" y="837"/>
                      <a:pt x="10409" y="869"/>
                    </a:cubicBezTo>
                    <a:cubicBezTo>
                      <a:pt x="10407" y="901"/>
                      <a:pt x="10474" y="1031"/>
                      <a:pt x="10483" y="1047"/>
                    </a:cubicBezTo>
                    <a:cubicBezTo>
                      <a:pt x="10493" y="1062"/>
                      <a:pt x="10466" y="1094"/>
                      <a:pt x="10444" y="1130"/>
                    </a:cubicBezTo>
                    <a:cubicBezTo>
                      <a:pt x="10473" y="1001"/>
                      <a:pt x="10407" y="929"/>
                      <a:pt x="10384" y="910"/>
                    </a:cubicBezTo>
                    <a:cubicBezTo>
                      <a:pt x="10361" y="891"/>
                      <a:pt x="10323" y="760"/>
                      <a:pt x="10320" y="746"/>
                    </a:cubicBezTo>
                    <a:cubicBezTo>
                      <a:pt x="10317" y="733"/>
                      <a:pt x="10345" y="748"/>
                      <a:pt x="10357" y="763"/>
                    </a:cubicBezTo>
                    <a:cubicBezTo>
                      <a:pt x="10370" y="778"/>
                      <a:pt x="10384" y="740"/>
                      <a:pt x="10396" y="697"/>
                    </a:cubicBezTo>
                    <a:cubicBezTo>
                      <a:pt x="10409" y="654"/>
                      <a:pt x="10408" y="701"/>
                      <a:pt x="10413" y="744"/>
                    </a:cubicBezTo>
                    <a:cubicBezTo>
                      <a:pt x="10418" y="788"/>
                      <a:pt x="10444" y="767"/>
                      <a:pt x="10473" y="773"/>
                    </a:cubicBezTo>
                    <a:cubicBezTo>
                      <a:pt x="10502" y="778"/>
                      <a:pt x="10502" y="780"/>
                      <a:pt x="10514" y="746"/>
                    </a:cubicBezTo>
                    <a:cubicBezTo>
                      <a:pt x="10526" y="712"/>
                      <a:pt x="10525" y="676"/>
                      <a:pt x="10513" y="650"/>
                    </a:cubicBezTo>
                    <a:cubicBezTo>
                      <a:pt x="10501" y="624"/>
                      <a:pt x="10503" y="595"/>
                      <a:pt x="10507" y="563"/>
                    </a:cubicBezTo>
                    <a:cubicBezTo>
                      <a:pt x="10511" y="531"/>
                      <a:pt x="10486" y="541"/>
                      <a:pt x="10471" y="535"/>
                    </a:cubicBezTo>
                    <a:cubicBezTo>
                      <a:pt x="10455" y="529"/>
                      <a:pt x="10458" y="478"/>
                      <a:pt x="10465" y="384"/>
                    </a:cubicBezTo>
                    <a:cubicBezTo>
                      <a:pt x="10433" y="382"/>
                      <a:pt x="10392" y="457"/>
                      <a:pt x="10387" y="497"/>
                    </a:cubicBezTo>
                    <a:cubicBezTo>
                      <a:pt x="10382" y="536"/>
                      <a:pt x="10357" y="519"/>
                      <a:pt x="10346" y="519"/>
                    </a:cubicBezTo>
                    <a:cubicBezTo>
                      <a:pt x="10334" y="519"/>
                      <a:pt x="10342" y="408"/>
                      <a:pt x="10359" y="352"/>
                    </a:cubicBezTo>
                    <a:cubicBezTo>
                      <a:pt x="10316" y="363"/>
                      <a:pt x="10282" y="318"/>
                      <a:pt x="10294" y="273"/>
                    </a:cubicBezTo>
                    <a:cubicBezTo>
                      <a:pt x="10313" y="206"/>
                      <a:pt x="10324" y="32"/>
                      <a:pt x="10331" y="32"/>
                    </a:cubicBezTo>
                    <a:lnTo>
                      <a:pt x="10134" y="32"/>
                    </a:lnTo>
                    <a:cubicBezTo>
                      <a:pt x="10137" y="32"/>
                      <a:pt x="10139" y="15"/>
                      <a:pt x="10141" y="24"/>
                    </a:cubicBezTo>
                    <a:cubicBezTo>
                      <a:pt x="10152" y="61"/>
                      <a:pt x="10143" y="60"/>
                      <a:pt x="10134" y="92"/>
                    </a:cubicBezTo>
                    <a:cubicBezTo>
                      <a:pt x="10125" y="125"/>
                      <a:pt x="10127" y="118"/>
                      <a:pt x="10149" y="128"/>
                    </a:cubicBezTo>
                    <a:cubicBezTo>
                      <a:pt x="10172" y="137"/>
                      <a:pt x="10148" y="184"/>
                      <a:pt x="10106" y="216"/>
                    </a:cubicBezTo>
                    <a:cubicBezTo>
                      <a:pt x="10065" y="248"/>
                      <a:pt x="9953" y="145"/>
                      <a:pt x="9941" y="77"/>
                    </a:cubicBezTo>
                    <a:cubicBezTo>
                      <a:pt x="9937" y="56"/>
                      <a:pt x="9929" y="32"/>
                      <a:pt x="9921" y="32"/>
                    </a:cubicBezTo>
                    <a:lnTo>
                      <a:pt x="9859" y="32"/>
                    </a:lnTo>
                    <a:cubicBezTo>
                      <a:pt x="9882" y="32"/>
                      <a:pt x="9907" y="94"/>
                      <a:pt x="9895" y="88"/>
                    </a:cubicBezTo>
                    <a:cubicBezTo>
                      <a:pt x="9874" y="78"/>
                      <a:pt x="9793" y="99"/>
                      <a:pt x="9775" y="122"/>
                    </a:cubicBezTo>
                    <a:cubicBezTo>
                      <a:pt x="9758" y="145"/>
                      <a:pt x="9734" y="121"/>
                      <a:pt x="9698" y="89"/>
                    </a:cubicBezTo>
                    <a:cubicBezTo>
                      <a:pt x="9662" y="56"/>
                      <a:pt x="9606" y="89"/>
                      <a:pt x="9561" y="44"/>
                    </a:cubicBezTo>
                    <a:cubicBezTo>
                      <a:pt x="9515" y="-1"/>
                      <a:pt x="9472" y="80"/>
                      <a:pt x="9446" y="75"/>
                    </a:cubicBezTo>
                    <a:cubicBezTo>
                      <a:pt x="9420" y="70"/>
                      <a:pt x="9317" y="149"/>
                      <a:pt x="9295" y="177"/>
                    </a:cubicBezTo>
                    <a:cubicBezTo>
                      <a:pt x="9273" y="204"/>
                      <a:pt x="9244" y="189"/>
                      <a:pt x="9220" y="151"/>
                    </a:cubicBezTo>
                    <a:cubicBezTo>
                      <a:pt x="9197" y="114"/>
                      <a:pt x="9201" y="146"/>
                      <a:pt x="9161" y="171"/>
                    </a:cubicBezTo>
                    <a:cubicBezTo>
                      <a:pt x="9126" y="193"/>
                      <a:pt x="9037" y="32"/>
                      <a:pt x="9000" y="32"/>
                    </a:cubicBezTo>
                    <a:lnTo>
                      <a:pt x="8036" y="32"/>
                    </a:lnTo>
                    <a:cubicBezTo>
                      <a:pt x="8003" y="32"/>
                      <a:pt x="8012" y="147"/>
                      <a:pt x="8025" y="163"/>
                    </a:cubicBezTo>
                    <a:cubicBezTo>
                      <a:pt x="8058" y="216"/>
                      <a:pt x="8089" y="300"/>
                      <a:pt x="8077" y="409"/>
                    </a:cubicBezTo>
                    <a:cubicBezTo>
                      <a:pt x="8066" y="570"/>
                      <a:pt x="8112" y="612"/>
                      <a:pt x="8131" y="642"/>
                    </a:cubicBezTo>
                    <a:cubicBezTo>
                      <a:pt x="8150" y="673"/>
                      <a:pt x="8132" y="668"/>
                      <a:pt x="8123" y="706"/>
                    </a:cubicBezTo>
                    <a:cubicBezTo>
                      <a:pt x="8113" y="744"/>
                      <a:pt x="8112" y="739"/>
                      <a:pt x="8130" y="780"/>
                    </a:cubicBezTo>
                    <a:cubicBezTo>
                      <a:pt x="8148" y="820"/>
                      <a:pt x="8156" y="839"/>
                      <a:pt x="8156" y="887"/>
                    </a:cubicBezTo>
                    <a:cubicBezTo>
                      <a:pt x="8156" y="935"/>
                      <a:pt x="8135" y="866"/>
                      <a:pt x="8128" y="824"/>
                    </a:cubicBezTo>
                    <a:cubicBezTo>
                      <a:pt x="8121" y="781"/>
                      <a:pt x="8107" y="841"/>
                      <a:pt x="8098" y="881"/>
                    </a:cubicBezTo>
                    <a:cubicBezTo>
                      <a:pt x="8088" y="921"/>
                      <a:pt x="8080" y="881"/>
                      <a:pt x="8068" y="849"/>
                    </a:cubicBezTo>
                    <a:cubicBezTo>
                      <a:pt x="8055" y="815"/>
                      <a:pt x="8046" y="808"/>
                      <a:pt x="8063" y="768"/>
                    </a:cubicBezTo>
                    <a:cubicBezTo>
                      <a:pt x="8081" y="727"/>
                      <a:pt x="8080" y="722"/>
                      <a:pt x="8061" y="722"/>
                    </a:cubicBezTo>
                    <a:cubicBezTo>
                      <a:pt x="8042" y="722"/>
                      <a:pt x="8024" y="743"/>
                      <a:pt x="8032" y="828"/>
                    </a:cubicBezTo>
                    <a:cubicBezTo>
                      <a:pt x="8040" y="914"/>
                      <a:pt x="8034" y="929"/>
                      <a:pt x="8029" y="982"/>
                    </a:cubicBezTo>
                    <a:cubicBezTo>
                      <a:pt x="8024" y="1034"/>
                      <a:pt x="8051" y="1077"/>
                      <a:pt x="8061" y="1145"/>
                    </a:cubicBezTo>
                    <a:cubicBezTo>
                      <a:pt x="8070" y="1213"/>
                      <a:pt x="8088" y="1236"/>
                      <a:pt x="8121" y="1329"/>
                    </a:cubicBezTo>
                    <a:cubicBezTo>
                      <a:pt x="8066" y="1349"/>
                      <a:pt x="8003" y="1027"/>
                      <a:pt x="7993" y="949"/>
                    </a:cubicBezTo>
                    <a:cubicBezTo>
                      <a:pt x="7984" y="871"/>
                      <a:pt x="7955" y="896"/>
                      <a:pt x="7938" y="894"/>
                    </a:cubicBezTo>
                    <a:cubicBezTo>
                      <a:pt x="7922" y="891"/>
                      <a:pt x="7948" y="830"/>
                      <a:pt x="7956" y="803"/>
                    </a:cubicBezTo>
                    <a:cubicBezTo>
                      <a:pt x="7965" y="775"/>
                      <a:pt x="7904" y="682"/>
                      <a:pt x="7882" y="619"/>
                    </a:cubicBezTo>
                    <a:cubicBezTo>
                      <a:pt x="7910" y="682"/>
                      <a:pt x="7941" y="697"/>
                      <a:pt x="7959" y="674"/>
                    </a:cubicBezTo>
                    <a:cubicBezTo>
                      <a:pt x="7977" y="652"/>
                      <a:pt x="7989" y="669"/>
                      <a:pt x="8021" y="685"/>
                    </a:cubicBezTo>
                    <a:cubicBezTo>
                      <a:pt x="8044" y="563"/>
                      <a:pt x="7970" y="400"/>
                      <a:pt x="7937" y="336"/>
                    </a:cubicBezTo>
                    <a:lnTo>
                      <a:pt x="7971" y="362"/>
                    </a:lnTo>
                    <a:lnTo>
                      <a:pt x="7975" y="277"/>
                    </a:lnTo>
                    <a:lnTo>
                      <a:pt x="7965" y="254"/>
                    </a:lnTo>
                    <a:lnTo>
                      <a:pt x="7927" y="316"/>
                    </a:lnTo>
                    <a:cubicBezTo>
                      <a:pt x="7903" y="267"/>
                      <a:pt x="7910" y="164"/>
                      <a:pt x="7894" y="199"/>
                    </a:cubicBezTo>
                    <a:cubicBezTo>
                      <a:pt x="7877" y="234"/>
                      <a:pt x="7854" y="310"/>
                      <a:pt x="7849" y="347"/>
                    </a:cubicBezTo>
                    <a:cubicBezTo>
                      <a:pt x="7843" y="385"/>
                      <a:pt x="7789" y="276"/>
                      <a:pt x="7802" y="236"/>
                    </a:cubicBezTo>
                    <a:cubicBezTo>
                      <a:pt x="7873" y="80"/>
                      <a:pt x="7741" y="17"/>
                      <a:pt x="7704" y="30"/>
                    </a:cubicBezTo>
                    <a:cubicBezTo>
                      <a:pt x="7677" y="39"/>
                      <a:pt x="7678" y="32"/>
                      <a:pt x="7683" y="32"/>
                    </a:cubicBezTo>
                    <a:lnTo>
                      <a:pt x="781" y="32"/>
                    </a:lnTo>
                    <a:lnTo>
                      <a:pt x="12" y="2348"/>
                    </a:lnTo>
                    <a:cubicBezTo>
                      <a:pt x="12" y="2348"/>
                      <a:pt x="-11" y="2376"/>
                      <a:pt x="5" y="2447"/>
                    </a:cubicBezTo>
                    <a:close/>
                    <a:moveTo>
                      <a:pt x="5" y="244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5" name="AutoShape 125"/>
              <p:cNvSpPr>
                <a:spLocks/>
              </p:cNvSpPr>
              <p:nvPr/>
            </p:nvSpPr>
            <p:spPr bwMode="auto">
              <a:xfrm>
                <a:off x="8709248" y="2273300"/>
                <a:ext cx="50596" cy="42863"/>
              </a:xfrm>
              <a:custGeom>
                <a:avLst/>
                <a:gdLst/>
                <a:ahLst/>
                <a:cxnLst/>
                <a:rect l="0" t="0" r="r" b="b"/>
                <a:pathLst>
                  <a:path w="21002" h="20099">
                    <a:moveTo>
                      <a:pt x="14641" y="15598"/>
                    </a:moveTo>
                    <a:cubicBezTo>
                      <a:pt x="14641" y="15598"/>
                      <a:pt x="14500" y="14740"/>
                      <a:pt x="14425" y="12292"/>
                    </a:cubicBezTo>
                    <a:cubicBezTo>
                      <a:pt x="14340" y="9823"/>
                      <a:pt x="10080" y="8134"/>
                      <a:pt x="8327" y="7294"/>
                    </a:cubicBezTo>
                    <a:cubicBezTo>
                      <a:pt x="6569" y="6436"/>
                      <a:pt x="4725" y="1621"/>
                      <a:pt x="4208" y="1"/>
                    </a:cubicBezTo>
                    <a:cubicBezTo>
                      <a:pt x="4208" y="1"/>
                      <a:pt x="3108" y="-77"/>
                      <a:pt x="1415" y="1183"/>
                    </a:cubicBezTo>
                    <a:cubicBezTo>
                      <a:pt x="-258" y="2450"/>
                      <a:pt x="410" y="6790"/>
                      <a:pt x="777" y="8467"/>
                    </a:cubicBezTo>
                    <a:cubicBezTo>
                      <a:pt x="1144" y="10151"/>
                      <a:pt x="988" y="10513"/>
                      <a:pt x="254" y="12535"/>
                    </a:cubicBezTo>
                    <a:cubicBezTo>
                      <a:pt x="-489" y="14561"/>
                      <a:pt x="546" y="15743"/>
                      <a:pt x="1415" y="16690"/>
                    </a:cubicBezTo>
                    <a:cubicBezTo>
                      <a:pt x="2314" y="17620"/>
                      <a:pt x="5976" y="14650"/>
                      <a:pt x="7533" y="13129"/>
                    </a:cubicBezTo>
                    <a:cubicBezTo>
                      <a:pt x="9055" y="11597"/>
                      <a:pt x="9201" y="15163"/>
                      <a:pt x="9507" y="17191"/>
                    </a:cubicBezTo>
                    <a:cubicBezTo>
                      <a:pt x="9799" y="19225"/>
                      <a:pt x="12431" y="21523"/>
                      <a:pt x="14937" y="18973"/>
                    </a:cubicBezTo>
                    <a:cubicBezTo>
                      <a:pt x="17419" y="16424"/>
                      <a:pt x="19594" y="16690"/>
                      <a:pt x="20990" y="19495"/>
                    </a:cubicBezTo>
                    <a:cubicBezTo>
                      <a:pt x="21111" y="19732"/>
                      <a:pt x="20187" y="19877"/>
                      <a:pt x="20187" y="20037"/>
                    </a:cubicBezTo>
                    <a:lnTo>
                      <a:pt x="20187" y="7555"/>
                    </a:lnTo>
                    <a:cubicBezTo>
                      <a:pt x="20187" y="7850"/>
                      <a:pt x="19041" y="8276"/>
                      <a:pt x="18790" y="8893"/>
                    </a:cubicBezTo>
                    <a:cubicBezTo>
                      <a:pt x="18052" y="10678"/>
                      <a:pt x="14641" y="15598"/>
                      <a:pt x="14641" y="15598"/>
                    </a:cubicBezTo>
                    <a:close/>
                    <a:moveTo>
                      <a:pt x="14641" y="1559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grpSp>
          <p:nvGrpSpPr>
            <p:cNvPr id="21" name="Group 20"/>
            <p:cNvGrpSpPr/>
            <p:nvPr/>
          </p:nvGrpSpPr>
          <p:grpSpPr>
            <a:xfrm>
              <a:off x="4826001" y="1016000"/>
              <a:ext cx="412673" cy="1109663"/>
              <a:chOff x="4826013" y="1016000"/>
              <a:chExt cx="412673" cy="1109663"/>
            </a:xfrm>
            <a:grpFill/>
          </p:grpSpPr>
          <p:sp>
            <p:nvSpPr>
              <p:cNvPr id="22" name="AutoShape 1"/>
              <p:cNvSpPr>
                <a:spLocks/>
              </p:cNvSpPr>
              <p:nvPr/>
            </p:nvSpPr>
            <p:spPr bwMode="auto">
              <a:xfrm>
                <a:off x="5142237" y="1790700"/>
                <a:ext cx="42691" cy="60325"/>
              </a:xfrm>
              <a:custGeom>
                <a:avLst/>
                <a:gdLst/>
                <a:ahLst/>
                <a:cxnLst/>
                <a:rect l="0" t="0" r="r" b="b"/>
                <a:pathLst>
                  <a:path w="20835" h="20792">
                    <a:moveTo>
                      <a:pt x="3351" y="15016"/>
                    </a:moveTo>
                    <a:cubicBezTo>
                      <a:pt x="4135" y="15016"/>
                      <a:pt x="5452" y="13908"/>
                      <a:pt x="5452" y="12688"/>
                    </a:cubicBezTo>
                    <a:cubicBezTo>
                      <a:pt x="5452" y="11462"/>
                      <a:pt x="6841" y="13431"/>
                      <a:pt x="6841" y="14105"/>
                    </a:cubicBezTo>
                    <a:cubicBezTo>
                      <a:pt x="6841" y="14775"/>
                      <a:pt x="7966" y="14162"/>
                      <a:pt x="10952" y="9979"/>
                    </a:cubicBezTo>
                    <a:cubicBezTo>
                      <a:pt x="13041" y="14649"/>
                      <a:pt x="8067" y="15682"/>
                      <a:pt x="6134" y="15997"/>
                    </a:cubicBezTo>
                    <a:cubicBezTo>
                      <a:pt x="4201" y="16304"/>
                      <a:pt x="4907" y="17230"/>
                      <a:pt x="6565" y="17536"/>
                    </a:cubicBezTo>
                    <a:cubicBezTo>
                      <a:pt x="8247" y="17843"/>
                      <a:pt x="9115" y="18460"/>
                      <a:pt x="7637" y="19058"/>
                    </a:cubicBezTo>
                    <a:cubicBezTo>
                      <a:pt x="6134" y="19682"/>
                      <a:pt x="6134" y="20369"/>
                      <a:pt x="9821" y="20776"/>
                    </a:cubicBezTo>
                    <a:cubicBezTo>
                      <a:pt x="13490" y="21217"/>
                      <a:pt x="18374" y="12318"/>
                      <a:pt x="19858" y="11210"/>
                    </a:cubicBezTo>
                    <a:cubicBezTo>
                      <a:pt x="21354" y="10111"/>
                      <a:pt x="20050" y="8085"/>
                      <a:pt x="20756" y="5622"/>
                    </a:cubicBezTo>
                    <a:cubicBezTo>
                      <a:pt x="21450" y="1759"/>
                      <a:pt x="17410" y="595"/>
                      <a:pt x="14621" y="106"/>
                    </a:cubicBezTo>
                    <a:cubicBezTo>
                      <a:pt x="11832" y="-383"/>
                      <a:pt x="7271" y="839"/>
                      <a:pt x="6236" y="3170"/>
                    </a:cubicBezTo>
                    <a:lnTo>
                      <a:pt x="8863" y="4648"/>
                    </a:lnTo>
                    <a:cubicBezTo>
                      <a:pt x="8863" y="4648"/>
                      <a:pt x="7720" y="5068"/>
                      <a:pt x="6134" y="5020"/>
                    </a:cubicBezTo>
                    <a:cubicBezTo>
                      <a:pt x="4566" y="4961"/>
                      <a:pt x="4907" y="6055"/>
                      <a:pt x="5362" y="7340"/>
                    </a:cubicBezTo>
                    <a:cubicBezTo>
                      <a:pt x="5793" y="8646"/>
                      <a:pt x="4135" y="8320"/>
                      <a:pt x="2041" y="9188"/>
                    </a:cubicBezTo>
                    <a:cubicBezTo>
                      <a:pt x="-78" y="10053"/>
                      <a:pt x="-150" y="12075"/>
                      <a:pt x="101" y="13484"/>
                    </a:cubicBezTo>
                    <a:cubicBezTo>
                      <a:pt x="371" y="14897"/>
                      <a:pt x="2567" y="15016"/>
                      <a:pt x="3351" y="15016"/>
                    </a:cubicBezTo>
                    <a:close/>
                    <a:moveTo>
                      <a:pt x="3351" y="15016"/>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 name="AutoShape 2"/>
              <p:cNvSpPr>
                <a:spLocks/>
              </p:cNvSpPr>
              <p:nvPr/>
            </p:nvSpPr>
            <p:spPr bwMode="auto">
              <a:xfrm>
                <a:off x="5078992" y="1714500"/>
                <a:ext cx="49015" cy="157163"/>
              </a:xfrm>
              <a:custGeom>
                <a:avLst/>
                <a:gdLst/>
                <a:ahLst/>
                <a:cxnLst/>
                <a:rect l="0" t="0" r="r" b="b"/>
                <a:pathLst>
                  <a:path w="19459" h="21386">
                    <a:moveTo>
                      <a:pt x="15803" y="10889"/>
                    </a:moveTo>
                    <a:cubicBezTo>
                      <a:pt x="16569" y="11237"/>
                      <a:pt x="19453" y="12878"/>
                      <a:pt x="19453" y="12878"/>
                    </a:cubicBezTo>
                    <a:cubicBezTo>
                      <a:pt x="19453" y="12878"/>
                      <a:pt x="18827" y="11680"/>
                      <a:pt x="18962" y="11237"/>
                    </a:cubicBezTo>
                    <a:cubicBezTo>
                      <a:pt x="19106" y="10791"/>
                      <a:pt x="18119" y="9811"/>
                      <a:pt x="18466" y="9253"/>
                    </a:cubicBezTo>
                    <a:cubicBezTo>
                      <a:pt x="18827" y="8685"/>
                      <a:pt x="19179" y="5965"/>
                      <a:pt x="13121" y="4223"/>
                    </a:cubicBezTo>
                    <a:cubicBezTo>
                      <a:pt x="15168" y="2775"/>
                      <a:pt x="15640" y="664"/>
                      <a:pt x="13333" y="1037"/>
                    </a:cubicBezTo>
                    <a:cubicBezTo>
                      <a:pt x="11008" y="1405"/>
                      <a:pt x="11080" y="1158"/>
                      <a:pt x="10459" y="547"/>
                    </a:cubicBezTo>
                    <a:cubicBezTo>
                      <a:pt x="9818" y="-72"/>
                      <a:pt x="6997" y="-214"/>
                      <a:pt x="6520" y="372"/>
                    </a:cubicBezTo>
                    <a:cubicBezTo>
                      <a:pt x="6015" y="963"/>
                      <a:pt x="6015" y="1329"/>
                      <a:pt x="6997" y="1503"/>
                    </a:cubicBezTo>
                    <a:cubicBezTo>
                      <a:pt x="7984" y="1672"/>
                      <a:pt x="10459" y="2534"/>
                      <a:pt x="8899" y="4172"/>
                    </a:cubicBezTo>
                    <a:cubicBezTo>
                      <a:pt x="7767" y="5062"/>
                      <a:pt x="7209" y="5255"/>
                      <a:pt x="7719" y="5744"/>
                    </a:cubicBezTo>
                    <a:cubicBezTo>
                      <a:pt x="8191" y="6234"/>
                      <a:pt x="7916" y="6551"/>
                      <a:pt x="6722" y="6698"/>
                    </a:cubicBezTo>
                    <a:cubicBezTo>
                      <a:pt x="5533" y="6844"/>
                      <a:pt x="2774" y="7313"/>
                      <a:pt x="2004" y="7342"/>
                    </a:cubicBezTo>
                    <a:cubicBezTo>
                      <a:pt x="1503" y="8175"/>
                      <a:pt x="1503" y="9032"/>
                      <a:pt x="8552" y="8761"/>
                    </a:cubicBezTo>
                    <a:cubicBezTo>
                      <a:pt x="2996" y="9253"/>
                      <a:pt x="2774" y="10624"/>
                      <a:pt x="4339" y="11680"/>
                    </a:cubicBezTo>
                    <a:cubicBezTo>
                      <a:pt x="1729" y="11018"/>
                      <a:pt x="1026" y="11112"/>
                      <a:pt x="530" y="11430"/>
                    </a:cubicBezTo>
                    <a:cubicBezTo>
                      <a:pt x="29" y="11752"/>
                      <a:pt x="-322" y="12264"/>
                      <a:pt x="453" y="12337"/>
                    </a:cubicBezTo>
                    <a:cubicBezTo>
                      <a:pt x="1243" y="12412"/>
                      <a:pt x="5750" y="12954"/>
                      <a:pt x="5461" y="13223"/>
                    </a:cubicBezTo>
                    <a:cubicBezTo>
                      <a:pt x="5182" y="13494"/>
                      <a:pt x="5104" y="14595"/>
                      <a:pt x="5952" y="14230"/>
                    </a:cubicBezTo>
                    <a:cubicBezTo>
                      <a:pt x="6790" y="13862"/>
                      <a:pt x="8465" y="13494"/>
                      <a:pt x="8759" y="14198"/>
                    </a:cubicBezTo>
                    <a:cubicBezTo>
                      <a:pt x="9048" y="14915"/>
                      <a:pt x="8465" y="15574"/>
                      <a:pt x="8123" y="16089"/>
                    </a:cubicBezTo>
                    <a:cubicBezTo>
                      <a:pt x="7767" y="16610"/>
                      <a:pt x="7984" y="18128"/>
                      <a:pt x="9684" y="18635"/>
                    </a:cubicBezTo>
                    <a:cubicBezTo>
                      <a:pt x="7984" y="19623"/>
                      <a:pt x="6939" y="20628"/>
                      <a:pt x="12780" y="21386"/>
                    </a:cubicBezTo>
                    <a:cubicBezTo>
                      <a:pt x="13608" y="21045"/>
                      <a:pt x="15091" y="20580"/>
                      <a:pt x="14816" y="20189"/>
                    </a:cubicBezTo>
                    <a:cubicBezTo>
                      <a:pt x="14523" y="19794"/>
                      <a:pt x="13820" y="19549"/>
                      <a:pt x="15023" y="19156"/>
                    </a:cubicBezTo>
                    <a:cubicBezTo>
                      <a:pt x="16213" y="18764"/>
                      <a:pt x="17214" y="18147"/>
                      <a:pt x="15803" y="18229"/>
                    </a:cubicBezTo>
                    <a:cubicBezTo>
                      <a:pt x="14388" y="18300"/>
                      <a:pt x="14455" y="17361"/>
                      <a:pt x="16506" y="17069"/>
                    </a:cubicBezTo>
                    <a:cubicBezTo>
                      <a:pt x="18538" y="16777"/>
                      <a:pt x="19391" y="16950"/>
                      <a:pt x="19453" y="16289"/>
                    </a:cubicBezTo>
                    <a:cubicBezTo>
                      <a:pt x="19530" y="15625"/>
                      <a:pt x="18890" y="15625"/>
                      <a:pt x="18057" y="15820"/>
                    </a:cubicBezTo>
                    <a:cubicBezTo>
                      <a:pt x="17214" y="16020"/>
                      <a:pt x="21278" y="14054"/>
                      <a:pt x="14889" y="12900"/>
                    </a:cubicBezTo>
                    <a:cubicBezTo>
                      <a:pt x="17055" y="12930"/>
                      <a:pt x="17479" y="12736"/>
                      <a:pt x="16993" y="12362"/>
                    </a:cubicBezTo>
                    <a:cubicBezTo>
                      <a:pt x="16506" y="11997"/>
                      <a:pt x="15437" y="11799"/>
                      <a:pt x="14306" y="11827"/>
                    </a:cubicBezTo>
                    <a:cubicBezTo>
                      <a:pt x="13184" y="11851"/>
                      <a:pt x="13049" y="11729"/>
                      <a:pt x="13608" y="11306"/>
                    </a:cubicBezTo>
                    <a:cubicBezTo>
                      <a:pt x="14171" y="10889"/>
                      <a:pt x="15023" y="10548"/>
                      <a:pt x="15803" y="10889"/>
                    </a:cubicBezTo>
                    <a:close/>
                    <a:moveTo>
                      <a:pt x="15803" y="10889"/>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 name="AutoShape 3"/>
              <p:cNvSpPr>
                <a:spLocks/>
              </p:cNvSpPr>
              <p:nvPr/>
            </p:nvSpPr>
            <p:spPr bwMode="auto">
              <a:xfrm>
                <a:off x="5104290" y="1651000"/>
                <a:ext cx="42691" cy="60325"/>
              </a:xfrm>
              <a:custGeom>
                <a:avLst/>
                <a:gdLst/>
                <a:ahLst/>
                <a:cxnLst/>
                <a:rect l="0" t="0" r="r" b="b"/>
                <a:pathLst>
                  <a:path w="20675" h="21523">
                    <a:moveTo>
                      <a:pt x="19887" y="12503"/>
                    </a:moveTo>
                    <a:cubicBezTo>
                      <a:pt x="21429" y="11229"/>
                      <a:pt x="20573" y="8143"/>
                      <a:pt x="18503" y="7491"/>
                    </a:cubicBezTo>
                    <a:cubicBezTo>
                      <a:pt x="16457" y="6857"/>
                      <a:pt x="6337" y="1033"/>
                      <a:pt x="4901" y="0"/>
                    </a:cubicBezTo>
                    <a:cubicBezTo>
                      <a:pt x="4901" y="0"/>
                      <a:pt x="2409" y="2751"/>
                      <a:pt x="3599" y="4742"/>
                    </a:cubicBezTo>
                    <a:cubicBezTo>
                      <a:pt x="4801" y="6739"/>
                      <a:pt x="2655" y="14618"/>
                      <a:pt x="1371" y="15844"/>
                    </a:cubicBezTo>
                    <a:cubicBezTo>
                      <a:pt x="93" y="17053"/>
                      <a:pt x="-171" y="17502"/>
                      <a:pt x="93" y="19556"/>
                    </a:cubicBezTo>
                    <a:cubicBezTo>
                      <a:pt x="357" y="21600"/>
                      <a:pt x="6595" y="21600"/>
                      <a:pt x="9861" y="21482"/>
                    </a:cubicBezTo>
                    <a:cubicBezTo>
                      <a:pt x="13121" y="21343"/>
                      <a:pt x="13121" y="16528"/>
                      <a:pt x="11485" y="12119"/>
                    </a:cubicBezTo>
                    <a:cubicBezTo>
                      <a:pt x="12001" y="12503"/>
                      <a:pt x="13543" y="14416"/>
                      <a:pt x="13889" y="16728"/>
                    </a:cubicBezTo>
                    <a:cubicBezTo>
                      <a:pt x="14247" y="19047"/>
                      <a:pt x="15771" y="18198"/>
                      <a:pt x="16879" y="17448"/>
                    </a:cubicBezTo>
                    <a:cubicBezTo>
                      <a:pt x="17993" y="16669"/>
                      <a:pt x="18339" y="13784"/>
                      <a:pt x="19887" y="12503"/>
                    </a:cubicBezTo>
                    <a:close/>
                    <a:moveTo>
                      <a:pt x="19887" y="12503"/>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 name="AutoShape 4"/>
              <p:cNvSpPr>
                <a:spLocks/>
              </p:cNvSpPr>
              <p:nvPr/>
            </p:nvSpPr>
            <p:spPr bwMode="auto">
              <a:xfrm>
                <a:off x="5066343" y="1651000"/>
                <a:ext cx="42691" cy="73025"/>
              </a:xfrm>
              <a:custGeom>
                <a:avLst/>
                <a:gdLst/>
                <a:ahLst/>
                <a:cxnLst/>
                <a:rect l="0" t="0" r="r" b="b"/>
                <a:pathLst>
                  <a:path w="19190" h="20730">
                    <a:moveTo>
                      <a:pt x="12813" y="7288"/>
                    </a:moveTo>
                    <a:cubicBezTo>
                      <a:pt x="21600" y="4412"/>
                      <a:pt x="15317" y="703"/>
                      <a:pt x="12162" y="0"/>
                    </a:cubicBezTo>
                    <a:lnTo>
                      <a:pt x="10392" y="2319"/>
                    </a:lnTo>
                    <a:cubicBezTo>
                      <a:pt x="10392" y="2319"/>
                      <a:pt x="9200" y="2885"/>
                      <a:pt x="7502" y="3393"/>
                    </a:cubicBezTo>
                    <a:cubicBezTo>
                      <a:pt x="5803" y="3895"/>
                      <a:pt x="8219" y="5011"/>
                      <a:pt x="8869" y="5575"/>
                    </a:cubicBezTo>
                    <a:cubicBezTo>
                      <a:pt x="9498" y="6127"/>
                      <a:pt x="8384" y="6427"/>
                      <a:pt x="5720" y="7651"/>
                    </a:cubicBezTo>
                    <a:cubicBezTo>
                      <a:pt x="9200" y="9117"/>
                      <a:pt x="8952" y="10855"/>
                      <a:pt x="8550" y="12175"/>
                    </a:cubicBezTo>
                    <a:cubicBezTo>
                      <a:pt x="3469" y="9230"/>
                      <a:pt x="0" y="19470"/>
                      <a:pt x="0" y="20533"/>
                    </a:cubicBezTo>
                    <a:cubicBezTo>
                      <a:pt x="0" y="21600"/>
                      <a:pt x="3387" y="18049"/>
                      <a:pt x="4280" y="16881"/>
                    </a:cubicBezTo>
                    <a:cubicBezTo>
                      <a:pt x="5163" y="15706"/>
                      <a:pt x="5306" y="17648"/>
                      <a:pt x="4440" y="18606"/>
                    </a:cubicBezTo>
                    <a:cubicBezTo>
                      <a:pt x="3552" y="19575"/>
                      <a:pt x="8461" y="18103"/>
                      <a:pt x="8550" y="17440"/>
                    </a:cubicBezTo>
                    <a:cubicBezTo>
                      <a:pt x="7739" y="15211"/>
                      <a:pt x="8770" y="14555"/>
                      <a:pt x="12339" y="13486"/>
                    </a:cubicBezTo>
                    <a:cubicBezTo>
                      <a:pt x="12162" y="12734"/>
                      <a:pt x="13624" y="10483"/>
                      <a:pt x="13955" y="9834"/>
                    </a:cubicBezTo>
                    <a:cubicBezTo>
                      <a:pt x="14258" y="9173"/>
                      <a:pt x="15317" y="9025"/>
                      <a:pt x="17971" y="10284"/>
                    </a:cubicBezTo>
                    <a:cubicBezTo>
                      <a:pt x="17645" y="9327"/>
                      <a:pt x="19190" y="6089"/>
                      <a:pt x="19190" y="6089"/>
                    </a:cubicBezTo>
                    <a:cubicBezTo>
                      <a:pt x="19190" y="6089"/>
                      <a:pt x="18296" y="6127"/>
                      <a:pt x="12813" y="7288"/>
                    </a:cubicBezTo>
                    <a:close/>
                    <a:moveTo>
                      <a:pt x="12813" y="7288"/>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 name="AutoShape 5"/>
              <p:cNvSpPr>
                <a:spLocks/>
              </p:cNvSpPr>
              <p:nvPr/>
            </p:nvSpPr>
            <p:spPr bwMode="auto">
              <a:xfrm>
                <a:off x="5078992" y="1524000"/>
                <a:ext cx="55340" cy="114300"/>
              </a:xfrm>
              <a:custGeom>
                <a:avLst/>
                <a:gdLst/>
                <a:ahLst/>
                <a:cxnLst/>
                <a:rect l="0" t="0" r="r" b="b"/>
                <a:pathLst>
                  <a:path w="21392" h="20539">
                    <a:moveTo>
                      <a:pt x="7573" y="16885"/>
                    </a:moveTo>
                    <a:cubicBezTo>
                      <a:pt x="9142" y="18004"/>
                      <a:pt x="6469" y="16712"/>
                      <a:pt x="5647" y="16064"/>
                    </a:cubicBezTo>
                    <a:cubicBezTo>
                      <a:pt x="4838" y="15421"/>
                      <a:pt x="5731" y="17011"/>
                      <a:pt x="4284" y="17391"/>
                    </a:cubicBezTo>
                    <a:cubicBezTo>
                      <a:pt x="1996" y="17698"/>
                      <a:pt x="351" y="18863"/>
                      <a:pt x="69" y="19343"/>
                    </a:cubicBezTo>
                    <a:cubicBezTo>
                      <a:pt x="-208" y="19812"/>
                      <a:pt x="351" y="19898"/>
                      <a:pt x="1728" y="20412"/>
                    </a:cubicBezTo>
                    <a:cubicBezTo>
                      <a:pt x="3086" y="20935"/>
                      <a:pt x="8198" y="19685"/>
                      <a:pt x="8771" y="19468"/>
                    </a:cubicBezTo>
                    <a:cubicBezTo>
                      <a:pt x="9321" y="19256"/>
                      <a:pt x="10218" y="18390"/>
                      <a:pt x="10312" y="18134"/>
                    </a:cubicBezTo>
                    <a:cubicBezTo>
                      <a:pt x="10420" y="17870"/>
                      <a:pt x="12986" y="18564"/>
                      <a:pt x="13442" y="18906"/>
                    </a:cubicBezTo>
                    <a:cubicBezTo>
                      <a:pt x="13898" y="19256"/>
                      <a:pt x="15349" y="18170"/>
                      <a:pt x="15810" y="17659"/>
                    </a:cubicBezTo>
                    <a:cubicBezTo>
                      <a:pt x="16266" y="17143"/>
                      <a:pt x="13075" y="16019"/>
                      <a:pt x="13075" y="16019"/>
                    </a:cubicBezTo>
                    <a:cubicBezTo>
                      <a:pt x="13075" y="16019"/>
                      <a:pt x="14067" y="15762"/>
                      <a:pt x="15533" y="16535"/>
                    </a:cubicBezTo>
                    <a:cubicBezTo>
                      <a:pt x="17003" y="17314"/>
                      <a:pt x="17370" y="14945"/>
                      <a:pt x="16825" y="11883"/>
                    </a:cubicBezTo>
                    <a:cubicBezTo>
                      <a:pt x="16266" y="8817"/>
                      <a:pt x="16369" y="8514"/>
                      <a:pt x="17746" y="7271"/>
                    </a:cubicBezTo>
                    <a:cubicBezTo>
                      <a:pt x="19104" y="6015"/>
                      <a:pt x="20297" y="7353"/>
                      <a:pt x="19292" y="8695"/>
                    </a:cubicBezTo>
                    <a:cubicBezTo>
                      <a:pt x="18286" y="10027"/>
                      <a:pt x="18375" y="12141"/>
                      <a:pt x="19376" y="15281"/>
                    </a:cubicBezTo>
                    <a:cubicBezTo>
                      <a:pt x="19104" y="14814"/>
                      <a:pt x="19841" y="13304"/>
                      <a:pt x="20570" y="12698"/>
                    </a:cubicBezTo>
                    <a:cubicBezTo>
                      <a:pt x="21312" y="12092"/>
                      <a:pt x="21392" y="8774"/>
                      <a:pt x="21392" y="7478"/>
                    </a:cubicBezTo>
                    <a:cubicBezTo>
                      <a:pt x="21392" y="6186"/>
                      <a:pt x="17915" y="5156"/>
                      <a:pt x="15998" y="4723"/>
                    </a:cubicBezTo>
                    <a:cubicBezTo>
                      <a:pt x="14067" y="4293"/>
                      <a:pt x="13696" y="3135"/>
                      <a:pt x="14170" y="2266"/>
                    </a:cubicBezTo>
                    <a:cubicBezTo>
                      <a:pt x="14631" y="1406"/>
                      <a:pt x="14349" y="1187"/>
                      <a:pt x="13799" y="158"/>
                    </a:cubicBezTo>
                    <a:cubicBezTo>
                      <a:pt x="13442" y="-665"/>
                      <a:pt x="11238" y="1916"/>
                      <a:pt x="11045" y="3471"/>
                    </a:cubicBezTo>
                    <a:cubicBezTo>
                      <a:pt x="10867" y="5023"/>
                      <a:pt x="9866" y="7908"/>
                      <a:pt x="8034" y="9205"/>
                    </a:cubicBezTo>
                    <a:cubicBezTo>
                      <a:pt x="6201" y="10494"/>
                      <a:pt x="6380" y="10927"/>
                      <a:pt x="6201" y="12442"/>
                    </a:cubicBezTo>
                    <a:cubicBezTo>
                      <a:pt x="6018" y="13949"/>
                      <a:pt x="6018" y="15762"/>
                      <a:pt x="7573" y="16885"/>
                    </a:cubicBezTo>
                    <a:close/>
                    <a:moveTo>
                      <a:pt x="7573" y="16885"/>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 name="AutoShape 6"/>
              <p:cNvSpPr>
                <a:spLocks/>
              </p:cNvSpPr>
              <p:nvPr/>
            </p:nvSpPr>
            <p:spPr bwMode="auto">
              <a:xfrm>
                <a:off x="5066343" y="1536700"/>
                <a:ext cx="31622" cy="34925"/>
              </a:xfrm>
              <a:custGeom>
                <a:avLst/>
                <a:gdLst/>
                <a:ahLst/>
                <a:cxnLst/>
                <a:rect l="0" t="0" r="r" b="b"/>
                <a:pathLst>
                  <a:path w="21323" h="19414">
                    <a:moveTo>
                      <a:pt x="0" y="4092"/>
                    </a:moveTo>
                    <a:cubicBezTo>
                      <a:pt x="455" y="7452"/>
                      <a:pt x="6602" y="16049"/>
                      <a:pt x="8844" y="17501"/>
                    </a:cubicBezTo>
                    <a:cubicBezTo>
                      <a:pt x="11085" y="18981"/>
                      <a:pt x="16587" y="20585"/>
                      <a:pt x="14965" y="18186"/>
                    </a:cubicBezTo>
                    <a:cubicBezTo>
                      <a:pt x="13360" y="15763"/>
                      <a:pt x="11755" y="8123"/>
                      <a:pt x="13203" y="11224"/>
                    </a:cubicBezTo>
                    <a:cubicBezTo>
                      <a:pt x="14643" y="14297"/>
                      <a:pt x="16099" y="14824"/>
                      <a:pt x="16752" y="14442"/>
                    </a:cubicBezTo>
                    <a:cubicBezTo>
                      <a:pt x="17389" y="14008"/>
                      <a:pt x="21261" y="12397"/>
                      <a:pt x="21261" y="12397"/>
                    </a:cubicBezTo>
                    <a:cubicBezTo>
                      <a:pt x="21600" y="10270"/>
                      <a:pt x="20632" y="6922"/>
                      <a:pt x="16256" y="3432"/>
                    </a:cubicBezTo>
                    <a:cubicBezTo>
                      <a:pt x="11913" y="-41"/>
                      <a:pt x="10970" y="-1015"/>
                      <a:pt x="8049" y="1139"/>
                    </a:cubicBezTo>
                    <a:cubicBezTo>
                      <a:pt x="5162" y="3294"/>
                      <a:pt x="2573" y="3982"/>
                      <a:pt x="0" y="4092"/>
                    </a:cubicBezTo>
                    <a:close/>
                    <a:moveTo>
                      <a:pt x="0" y="4092"/>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 name="AutoShape 7"/>
              <p:cNvSpPr>
                <a:spLocks/>
              </p:cNvSpPr>
              <p:nvPr/>
            </p:nvSpPr>
            <p:spPr bwMode="auto">
              <a:xfrm>
                <a:off x="5041046" y="1511300"/>
                <a:ext cx="55340" cy="84138"/>
              </a:xfrm>
              <a:custGeom>
                <a:avLst/>
                <a:gdLst/>
                <a:ahLst/>
                <a:cxnLst/>
                <a:rect l="0" t="0" r="r" b="b"/>
                <a:pathLst>
                  <a:path w="21076" h="20542">
                    <a:moveTo>
                      <a:pt x="1025" y="9806"/>
                    </a:moveTo>
                    <a:cubicBezTo>
                      <a:pt x="16" y="11024"/>
                      <a:pt x="2866" y="14814"/>
                      <a:pt x="2673" y="15973"/>
                    </a:cubicBezTo>
                    <a:cubicBezTo>
                      <a:pt x="2495" y="17133"/>
                      <a:pt x="3678" y="17425"/>
                      <a:pt x="5232" y="17602"/>
                    </a:cubicBezTo>
                    <a:cubicBezTo>
                      <a:pt x="9457" y="17317"/>
                      <a:pt x="8166" y="13706"/>
                      <a:pt x="8086" y="12016"/>
                    </a:cubicBezTo>
                    <a:cubicBezTo>
                      <a:pt x="13935" y="16380"/>
                      <a:pt x="14475" y="18830"/>
                      <a:pt x="14475" y="19129"/>
                    </a:cubicBezTo>
                    <a:cubicBezTo>
                      <a:pt x="14475" y="19413"/>
                      <a:pt x="16118" y="19988"/>
                      <a:pt x="17959" y="20509"/>
                    </a:cubicBezTo>
                    <a:cubicBezTo>
                      <a:pt x="19780" y="21032"/>
                      <a:pt x="21076" y="15215"/>
                      <a:pt x="21076" y="14862"/>
                    </a:cubicBezTo>
                    <a:cubicBezTo>
                      <a:pt x="21076" y="14524"/>
                      <a:pt x="19132" y="14112"/>
                      <a:pt x="17588" y="13928"/>
                    </a:cubicBezTo>
                    <a:cubicBezTo>
                      <a:pt x="16029" y="13754"/>
                      <a:pt x="15217" y="14173"/>
                      <a:pt x="14851" y="12182"/>
                    </a:cubicBezTo>
                    <a:cubicBezTo>
                      <a:pt x="14475" y="10210"/>
                      <a:pt x="10555" y="6944"/>
                      <a:pt x="10086" y="6195"/>
                    </a:cubicBezTo>
                    <a:cubicBezTo>
                      <a:pt x="9635" y="5426"/>
                      <a:pt x="10452" y="5772"/>
                      <a:pt x="11274" y="6756"/>
                    </a:cubicBezTo>
                    <a:cubicBezTo>
                      <a:pt x="12100" y="7753"/>
                      <a:pt x="16118" y="5203"/>
                      <a:pt x="17588" y="3802"/>
                    </a:cubicBezTo>
                    <a:cubicBezTo>
                      <a:pt x="19067" y="2392"/>
                      <a:pt x="11461" y="538"/>
                      <a:pt x="10368" y="244"/>
                    </a:cubicBezTo>
                    <a:cubicBezTo>
                      <a:pt x="9260" y="-55"/>
                      <a:pt x="8621" y="598"/>
                      <a:pt x="7710" y="1870"/>
                    </a:cubicBezTo>
                    <a:cubicBezTo>
                      <a:pt x="6161" y="3041"/>
                      <a:pt x="5973" y="1870"/>
                      <a:pt x="6978" y="647"/>
                    </a:cubicBezTo>
                    <a:cubicBezTo>
                      <a:pt x="7983" y="-568"/>
                      <a:pt x="5786" y="301"/>
                      <a:pt x="4607" y="301"/>
                    </a:cubicBezTo>
                    <a:cubicBezTo>
                      <a:pt x="3405" y="301"/>
                      <a:pt x="3588" y="2983"/>
                      <a:pt x="4509" y="5949"/>
                    </a:cubicBezTo>
                    <a:cubicBezTo>
                      <a:pt x="4152" y="5134"/>
                      <a:pt x="3232" y="4433"/>
                      <a:pt x="1673" y="4727"/>
                    </a:cubicBezTo>
                    <a:cubicBezTo>
                      <a:pt x="124" y="5013"/>
                      <a:pt x="-524" y="6130"/>
                      <a:pt x="485" y="6944"/>
                    </a:cubicBezTo>
                    <a:cubicBezTo>
                      <a:pt x="1490" y="7753"/>
                      <a:pt x="2049" y="8571"/>
                      <a:pt x="1025" y="9806"/>
                    </a:cubicBezTo>
                    <a:close/>
                    <a:moveTo>
                      <a:pt x="1025" y="9806"/>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 name="AutoShape 8"/>
              <p:cNvSpPr>
                <a:spLocks/>
              </p:cNvSpPr>
              <p:nvPr/>
            </p:nvSpPr>
            <p:spPr bwMode="auto">
              <a:xfrm>
                <a:off x="5041046" y="1587500"/>
                <a:ext cx="37947" cy="119063"/>
              </a:xfrm>
              <a:custGeom>
                <a:avLst/>
                <a:gdLst/>
                <a:ahLst/>
                <a:cxnLst/>
                <a:rect l="0" t="0" r="r" b="b"/>
                <a:pathLst>
                  <a:path w="20295" h="21600">
                    <a:moveTo>
                      <a:pt x="2274" y="15553"/>
                    </a:moveTo>
                    <a:cubicBezTo>
                      <a:pt x="77" y="19711"/>
                      <a:pt x="1871" y="19934"/>
                      <a:pt x="4042" y="21600"/>
                    </a:cubicBezTo>
                    <a:cubicBezTo>
                      <a:pt x="5995" y="21119"/>
                      <a:pt x="8680" y="20024"/>
                      <a:pt x="10349" y="16910"/>
                    </a:cubicBezTo>
                    <a:cubicBezTo>
                      <a:pt x="16524" y="15944"/>
                      <a:pt x="20001" y="7932"/>
                      <a:pt x="19599" y="6699"/>
                    </a:cubicBezTo>
                    <a:cubicBezTo>
                      <a:pt x="19216" y="5485"/>
                      <a:pt x="19744" y="5086"/>
                      <a:pt x="20258" y="4290"/>
                    </a:cubicBezTo>
                    <a:cubicBezTo>
                      <a:pt x="20773" y="3499"/>
                      <a:pt x="15746" y="1881"/>
                      <a:pt x="13826" y="1446"/>
                    </a:cubicBezTo>
                    <a:cubicBezTo>
                      <a:pt x="11886" y="1008"/>
                      <a:pt x="13324" y="567"/>
                      <a:pt x="14334" y="0"/>
                    </a:cubicBezTo>
                    <a:cubicBezTo>
                      <a:pt x="9953" y="436"/>
                      <a:pt x="7130" y="2148"/>
                      <a:pt x="5210" y="3549"/>
                    </a:cubicBezTo>
                    <a:cubicBezTo>
                      <a:pt x="9709" y="4471"/>
                      <a:pt x="9181" y="4995"/>
                      <a:pt x="9076" y="5648"/>
                    </a:cubicBezTo>
                    <a:cubicBezTo>
                      <a:pt x="8950" y="6307"/>
                      <a:pt x="1225" y="9548"/>
                      <a:pt x="189" y="9944"/>
                    </a:cubicBezTo>
                    <a:cubicBezTo>
                      <a:pt x="-827" y="10342"/>
                      <a:pt x="2531" y="10647"/>
                      <a:pt x="3791" y="10910"/>
                    </a:cubicBezTo>
                    <a:cubicBezTo>
                      <a:pt x="5071" y="11170"/>
                      <a:pt x="3158" y="12143"/>
                      <a:pt x="2379" y="12616"/>
                    </a:cubicBezTo>
                    <a:cubicBezTo>
                      <a:pt x="1594" y="13100"/>
                      <a:pt x="3917" y="12794"/>
                      <a:pt x="5850" y="12535"/>
                    </a:cubicBezTo>
                    <a:cubicBezTo>
                      <a:pt x="7789" y="12267"/>
                      <a:pt x="4708" y="13224"/>
                      <a:pt x="3415" y="13579"/>
                    </a:cubicBezTo>
                    <a:cubicBezTo>
                      <a:pt x="2122" y="13929"/>
                      <a:pt x="1753" y="14064"/>
                      <a:pt x="1357" y="14460"/>
                    </a:cubicBezTo>
                    <a:cubicBezTo>
                      <a:pt x="968" y="14848"/>
                      <a:pt x="3791" y="14364"/>
                      <a:pt x="5210" y="13798"/>
                    </a:cubicBezTo>
                    <a:cubicBezTo>
                      <a:pt x="6635" y="13224"/>
                      <a:pt x="6490" y="14203"/>
                      <a:pt x="6371" y="14587"/>
                    </a:cubicBezTo>
                    <a:cubicBezTo>
                      <a:pt x="6239" y="14982"/>
                      <a:pt x="4570" y="15381"/>
                      <a:pt x="2274" y="15553"/>
                    </a:cubicBezTo>
                    <a:close/>
                    <a:moveTo>
                      <a:pt x="2274" y="15553"/>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 name="AutoShape 99"/>
              <p:cNvSpPr>
                <a:spLocks/>
              </p:cNvSpPr>
              <p:nvPr/>
            </p:nvSpPr>
            <p:spPr bwMode="auto">
              <a:xfrm>
                <a:off x="4826013" y="1016000"/>
                <a:ext cx="412673" cy="881063"/>
              </a:xfrm>
              <a:custGeom>
                <a:avLst/>
                <a:gdLst/>
                <a:ahLst/>
                <a:cxnLst/>
                <a:rect l="0" t="0" r="r" b="b"/>
                <a:pathLst>
                  <a:path w="21564" h="21551">
                    <a:moveTo>
                      <a:pt x="267" y="4719"/>
                    </a:moveTo>
                    <a:cubicBezTo>
                      <a:pt x="505" y="4677"/>
                      <a:pt x="991" y="4772"/>
                      <a:pt x="1807" y="4997"/>
                    </a:cubicBezTo>
                    <a:cubicBezTo>
                      <a:pt x="2822" y="5062"/>
                      <a:pt x="4083" y="5570"/>
                      <a:pt x="4484" y="6024"/>
                    </a:cubicBezTo>
                    <a:cubicBezTo>
                      <a:pt x="5224" y="6143"/>
                      <a:pt x="5511" y="5847"/>
                      <a:pt x="5523" y="6006"/>
                    </a:cubicBezTo>
                    <a:cubicBezTo>
                      <a:pt x="5534" y="6165"/>
                      <a:pt x="5180" y="6278"/>
                      <a:pt x="4928" y="6284"/>
                    </a:cubicBezTo>
                    <a:cubicBezTo>
                      <a:pt x="4677" y="6289"/>
                      <a:pt x="5009" y="6496"/>
                      <a:pt x="5486" y="6810"/>
                    </a:cubicBezTo>
                    <a:cubicBezTo>
                      <a:pt x="6855" y="7606"/>
                      <a:pt x="8390" y="7123"/>
                      <a:pt x="8390" y="7123"/>
                    </a:cubicBezTo>
                    <a:cubicBezTo>
                      <a:pt x="8727" y="6969"/>
                      <a:pt x="9131" y="7111"/>
                      <a:pt x="9055" y="7223"/>
                    </a:cubicBezTo>
                    <a:cubicBezTo>
                      <a:pt x="8930" y="7578"/>
                      <a:pt x="9483" y="7595"/>
                      <a:pt x="9432" y="7612"/>
                    </a:cubicBezTo>
                    <a:cubicBezTo>
                      <a:pt x="9329" y="7649"/>
                      <a:pt x="8981" y="7507"/>
                      <a:pt x="8944" y="7583"/>
                    </a:cubicBezTo>
                    <a:cubicBezTo>
                      <a:pt x="8905" y="7660"/>
                      <a:pt x="8604" y="7837"/>
                      <a:pt x="8317" y="7944"/>
                    </a:cubicBezTo>
                    <a:cubicBezTo>
                      <a:pt x="8528" y="7814"/>
                      <a:pt x="8945" y="7459"/>
                      <a:pt x="8931" y="7347"/>
                    </a:cubicBezTo>
                    <a:cubicBezTo>
                      <a:pt x="8919" y="7235"/>
                      <a:pt x="8805" y="7164"/>
                      <a:pt x="8528" y="7223"/>
                    </a:cubicBezTo>
                    <a:cubicBezTo>
                      <a:pt x="8254" y="7281"/>
                      <a:pt x="8192" y="7484"/>
                      <a:pt x="8180" y="7701"/>
                    </a:cubicBezTo>
                    <a:cubicBezTo>
                      <a:pt x="7977" y="7701"/>
                      <a:pt x="7653" y="7790"/>
                      <a:pt x="7336" y="7962"/>
                    </a:cubicBezTo>
                    <a:cubicBezTo>
                      <a:pt x="7601" y="8086"/>
                      <a:pt x="7776" y="8475"/>
                      <a:pt x="8016" y="8593"/>
                    </a:cubicBezTo>
                    <a:cubicBezTo>
                      <a:pt x="8254" y="8712"/>
                      <a:pt x="8405" y="8854"/>
                      <a:pt x="8555" y="9006"/>
                    </a:cubicBezTo>
                    <a:cubicBezTo>
                      <a:pt x="8707" y="9161"/>
                      <a:pt x="8631" y="9125"/>
                      <a:pt x="8945" y="9154"/>
                    </a:cubicBezTo>
                    <a:cubicBezTo>
                      <a:pt x="9258" y="9183"/>
                      <a:pt x="9108" y="9255"/>
                      <a:pt x="8869" y="9230"/>
                    </a:cubicBezTo>
                    <a:cubicBezTo>
                      <a:pt x="8629" y="9207"/>
                      <a:pt x="8906" y="9372"/>
                      <a:pt x="9220" y="9496"/>
                    </a:cubicBezTo>
                    <a:cubicBezTo>
                      <a:pt x="9535" y="9621"/>
                      <a:pt x="9671" y="10005"/>
                      <a:pt x="9535" y="10123"/>
                    </a:cubicBezTo>
                    <a:cubicBezTo>
                      <a:pt x="9397" y="10241"/>
                      <a:pt x="9535" y="10317"/>
                      <a:pt x="9573" y="10400"/>
                    </a:cubicBezTo>
                    <a:cubicBezTo>
                      <a:pt x="9584" y="10683"/>
                      <a:pt x="10110" y="11322"/>
                      <a:pt x="10525" y="11452"/>
                    </a:cubicBezTo>
                    <a:cubicBezTo>
                      <a:pt x="10941" y="11582"/>
                      <a:pt x="10978" y="11664"/>
                      <a:pt x="10915" y="11800"/>
                    </a:cubicBezTo>
                    <a:cubicBezTo>
                      <a:pt x="10851" y="11936"/>
                      <a:pt x="10827" y="11959"/>
                      <a:pt x="11004" y="11977"/>
                    </a:cubicBezTo>
                    <a:cubicBezTo>
                      <a:pt x="11178" y="11995"/>
                      <a:pt x="11481" y="11753"/>
                      <a:pt x="11607" y="11635"/>
                    </a:cubicBezTo>
                    <a:cubicBezTo>
                      <a:pt x="11730" y="11517"/>
                      <a:pt x="12007" y="11800"/>
                      <a:pt x="12220" y="11971"/>
                    </a:cubicBezTo>
                    <a:cubicBezTo>
                      <a:pt x="12635" y="12012"/>
                      <a:pt x="12836" y="11552"/>
                      <a:pt x="12686" y="11511"/>
                    </a:cubicBezTo>
                    <a:cubicBezTo>
                      <a:pt x="12119" y="11410"/>
                      <a:pt x="12195" y="11014"/>
                      <a:pt x="12172" y="10820"/>
                    </a:cubicBezTo>
                    <a:cubicBezTo>
                      <a:pt x="12146" y="10625"/>
                      <a:pt x="11769" y="10501"/>
                      <a:pt x="11203" y="10413"/>
                    </a:cubicBezTo>
                    <a:cubicBezTo>
                      <a:pt x="11610" y="10417"/>
                      <a:pt x="11724" y="10300"/>
                      <a:pt x="11756" y="10244"/>
                    </a:cubicBezTo>
                    <a:cubicBezTo>
                      <a:pt x="11762" y="10229"/>
                      <a:pt x="11769" y="10216"/>
                      <a:pt x="11769" y="10216"/>
                    </a:cubicBezTo>
                    <a:cubicBezTo>
                      <a:pt x="11769" y="10216"/>
                      <a:pt x="11766" y="10229"/>
                      <a:pt x="11756" y="10244"/>
                    </a:cubicBezTo>
                    <a:cubicBezTo>
                      <a:pt x="11744" y="10285"/>
                      <a:pt x="11742" y="10364"/>
                      <a:pt x="11895" y="10418"/>
                    </a:cubicBezTo>
                    <a:cubicBezTo>
                      <a:pt x="12107" y="10495"/>
                      <a:pt x="12572" y="10501"/>
                      <a:pt x="12521" y="10601"/>
                    </a:cubicBezTo>
                    <a:cubicBezTo>
                      <a:pt x="12473" y="10701"/>
                      <a:pt x="12672" y="10813"/>
                      <a:pt x="12786" y="10897"/>
                    </a:cubicBezTo>
                    <a:cubicBezTo>
                      <a:pt x="12898" y="10979"/>
                      <a:pt x="12875" y="11050"/>
                      <a:pt x="12862" y="11120"/>
                    </a:cubicBezTo>
                    <a:cubicBezTo>
                      <a:pt x="12849" y="11191"/>
                      <a:pt x="13010" y="11127"/>
                      <a:pt x="13199" y="11085"/>
                    </a:cubicBezTo>
                    <a:cubicBezTo>
                      <a:pt x="13388" y="11044"/>
                      <a:pt x="13452" y="10903"/>
                      <a:pt x="13690" y="10654"/>
                    </a:cubicBezTo>
                    <a:cubicBezTo>
                      <a:pt x="13564" y="10766"/>
                      <a:pt x="13616" y="10885"/>
                      <a:pt x="13752" y="11003"/>
                    </a:cubicBezTo>
                    <a:cubicBezTo>
                      <a:pt x="13889" y="11122"/>
                      <a:pt x="13714" y="11085"/>
                      <a:pt x="13502" y="11120"/>
                    </a:cubicBezTo>
                    <a:cubicBezTo>
                      <a:pt x="13288" y="11156"/>
                      <a:pt x="13340" y="11210"/>
                      <a:pt x="13363" y="11293"/>
                    </a:cubicBezTo>
                    <a:cubicBezTo>
                      <a:pt x="13388" y="11375"/>
                      <a:pt x="13277" y="11576"/>
                      <a:pt x="13277" y="11688"/>
                    </a:cubicBezTo>
                    <a:cubicBezTo>
                      <a:pt x="13277" y="11800"/>
                      <a:pt x="13151" y="11783"/>
                      <a:pt x="12974" y="11812"/>
                    </a:cubicBezTo>
                    <a:cubicBezTo>
                      <a:pt x="12799" y="11841"/>
                      <a:pt x="12935" y="11948"/>
                      <a:pt x="13088" y="12049"/>
                    </a:cubicBezTo>
                    <a:cubicBezTo>
                      <a:pt x="13401" y="12000"/>
                      <a:pt x="13616" y="12095"/>
                      <a:pt x="13777" y="12095"/>
                    </a:cubicBezTo>
                    <a:cubicBezTo>
                      <a:pt x="13940" y="12095"/>
                      <a:pt x="13815" y="12261"/>
                      <a:pt x="13828" y="12426"/>
                    </a:cubicBezTo>
                    <a:cubicBezTo>
                      <a:pt x="13840" y="12592"/>
                      <a:pt x="14003" y="12727"/>
                      <a:pt x="14177" y="12704"/>
                    </a:cubicBezTo>
                    <a:cubicBezTo>
                      <a:pt x="14743" y="12592"/>
                      <a:pt x="14631" y="12120"/>
                      <a:pt x="14831" y="12018"/>
                    </a:cubicBezTo>
                    <a:cubicBezTo>
                      <a:pt x="15032" y="11918"/>
                      <a:pt x="15046" y="11499"/>
                      <a:pt x="15046" y="11334"/>
                    </a:cubicBezTo>
                    <a:cubicBezTo>
                      <a:pt x="15046" y="11168"/>
                      <a:pt x="15271" y="10973"/>
                      <a:pt x="15348" y="10778"/>
                    </a:cubicBezTo>
                    <a:cubicBezTo>
                      <a:pt x="15422" y="10583"/>
                      <a:pt x="15422" y="10673"/>
                      <a:pt x="15536" y="10813"/>
                    </a:cubicBezTo>
                    <a:cubicBezTo>
                      <a:pt x="15650" y="10956"/>
                      <a:pt x="15560" y="10566"/>
                      <a:pt x="15536" y="10477"/>
                    </a:cubicBezTo>
                    <a:cubicBezTo>
                      <a:pt x="15510" y="10389"/>
                      <a:pt x="15536" y="10400"/>
                      <a:pt x="15697" y="10389"/>
                    </a:cubicBezTo>
                    <a:cubicBezTo>
                      <a:pt x="15862" y="10377"/>
                      <a:pt x="15950" y="10329"/>
                      <a:pt x="16176" y="10317"/>
                    </a:cubicBezTo>
                    <a:cubicBezTo>
                      <a:pt x="15799" y="10406"/>
                      <a:pt x="15598" y="10654"/>
                      <a:pt x="15710" y="10796"/>
                    </a:cubicBezTo>
                    <a:cubicBezTo>
                      <a:pt x="15824" y="10938"/>
                      <a:pt x="15592" y="11296"/>
                      <a:pt x="15451" y="11390"/>
                    </a:cubicBezTo>
                    <a:cubicBezTo>
                      <a:pt x="15310" y="11483"/>
                      <a:pt x="15393" y="11602"/>
                      <a:pt x="15572" y="11669"/>
                    </a:cubicBezTo>
                    <a:cubicBezTo>
                      <a:pt x="15752" y="11735"/>
                      <a:pt x="15696" y="11753"/>
                      <a:pt x="15460" y="11819"/>
                    </a:cubicBezTo>
                    <a:cubicBezTo>
                      <a:pt x="15225" y="11885"/>
                      <a:pt x="15319" y="12010"/>
                      <a:pt x="15356" y="12138"/>
                    </a:cubicBezTo>
                    <a:cubicBezTo>
                      <a:pt x="15393" y="12267"/>
                      <a:pt x="15384" y="12276"/>
                      <a:pt x="15356" y="12373"/>
                    </a:cubicBezTo>
                    <a:cubicBezTo>
                      <a:pt x="15328" y="12471"/>
                      <a:pt x="15233" y="12475"/>
                      <a:pt x="15431" y="12577"/>
                    </a:cubicBezTo>
                    <a:cubicBezTo>
                      <a:pt x="15631" y="12678"/>
                      <a:pt x="15882" y="12972"/>
                      <a:pt x="15997" y="13078"/>
                    </a:cubicBezTo>
                    <a:cubicBezTo>
                      <a:pt x="16109" y="13183"/>
                      <a:pt x="16495" y="12997"/>
                      <a:pt x="16629" y="12878"/>
                    </a:cubicBezTo>
                    <a:cubicBezTo>
                      <a:pt x="16760" y="12759"/>
                      <a:pt x="17107" y="12746"/>
                      <a:pt x="17664" y="12674"/>
                    </a:cubicBezTo>
                    <a:cubicBezTo>
                      <a:pt x="17013" y="12808"/>
                      <a:pt x="16880" y="13028"/>
                      <a:pt x="16477" y="13228"/>
                    </a:cubicBezTo>
                    <a:cubicBezTo>
                      <a:pt x="16071" y="13427"/>
                      <a:pt x="16251" y="13636"/>
                      <a:pt x="16335" y="13711"/>
                    </a:cubicBezTo>
                    <a:cubicBezTo>
                      <a:pt x="16421" y="13786"/>
                      <a:pt x="16665" y="13729"/>
                      <a:pt x="16825" y="13671"/>
                    </a:cubicBezTo>
                    <a:cubicBezTo>
                      <a:pt x="16985" y="13613"/>
                      <a:pt x="16939" y="13707"/>
                      <a:pt x="16873" y="13790"/>
                    </a:cubicBezTo>
                    <a:cubicBezTo>
                      <a:pt x="16806" y="13875"/>
                      <a:pt x="16713" y="13875"/>
                      <a:pt x="16485" y="13849"/>
                    </a:cubicBezTo>
                    <a:cubicBezTo>
                      <a:pt x="16259" y="13822"/>
                      <a:pt x="16392" y="14057"/>
                      <a:pt x="16495" y="14189"/>
                    </a:cubicBezTo>
                    <a:cubicBezTo>
                      <a:pt x="16600" y="14323"/>
                      <a:pt x="16750" y="14140"/>
                      <a:pt x="16862" y="14039"/>
                    </a:cubicBezTo>
                    <a:cubicBezTo>
                      <a:pt x="16975" y="13937"/>
                      <a:pt x="17862" y="14339"/>
                      <a:pt x="17862" y="14339"/>
                    </a:cubicBezTo>
                    <a:cubicBezTo>
                      <a:pt x="17862" y="14339"/>
                      <a:pt x="17483" y="14291"/>
                      <a:pt x="17305" y="14211"/>
                    </a:cubicBezTo>
                    <a:cubicBezTo>
                      <a:pt x="17126" y="14131"/>
                      <a:pt x="16816" y="14233"/>
                      <a:pt x="16760" y="14300"/>
                    </a:cubicBezTo>
                    <a:cubicBezTo>
                      <a:pt x="16702" y="14366"/>
                      <a:pt x="16816" y="14472"/>
                      <a:pt x="16919" y="14566"/>
                    </a:cubicBezTo>
                    <a:cubicBezTo>
                      <a:pt x="17022" y="14660"/>
                      <a:pt x="17259" y="14778"/>
                      <a:pt x="17220" y="14978"/>
                    </a:cubicBezTo>
                    <a:cubicBezTo>
                      <a:pt x="16892" y="14642"/>
                      <a:pt x="16637" y="14571"/>
                      <a:pt x="16335" y="14535"/>
                    </a:cubicBezTo>
                    <a:cubicBezTo>
                      <a:pt x="16035" y="14500"/>
                      <a:pt x="16220" y="14757"/>
                      <a:pt x="16477" y="14787"/>
                    </a:cubicBezTo>
                    <a:cubicBezTo>
                      <a:pt x="16731" y="14819"/>
                      <a:pt x="16524" y="14862"/>
                      <a:pt x="16364" y="14862"/>
                    </a:cubicBezTo>
                    <a:cubicBezTo>
                      <a:pt x="16205" y="14862"/>
                      <a:pt x="16392" y="15039"/>
                      <a:pt x="16485" y="15062"/>
                    </a:cubicBezTo>
                    <a:cubicBezTo>
                      <a:pt x="16580" y="15084"/>
                      <a:pt x="16468" y="15189"/>
                      <a:pt x="16401" y="15243"/>
                    </a:cubicBezTo>
                    <a:cubicBezTo>
                      <a:pt x="16335" y="15297"/>
                      <a:pt x="16401" y="15314"/>
                      <a:pt x="16618" y="15399"/>
                    </a:cubicBezTo>
                    <a:cubicBezTo>
                      <a:pt x="16835" y="15483"/>
                      <a:pt x="16251" y="15412"/>
                      <a:pt x="15825" y="15381"/>
                    </a:cubicBezTo>
                    <a:cubicBezTo>
                      <a:pt x="15544" y="15558"/>
                      <a:pt x="15968" y="15788"/>
                      <a:pt x="16156" y="15796"/>
                    </a:cubicBezTo>
                    <a:cubicBezTo>
                      <a:pt x="16344" y="15806"/>
                      <a:pt x="16421" y="15761"/>
                      <a:pt x="16458" y="15871"/>
                    </a:cubicBezTo>
                    <a:cubicBezTo>
                      <a:pt x="16495" y="15983"/>
                      <a:pt x="16654" y="16028"/>
                      <a:pt x="16862" y="16094"/>
                    </a:cubicBezTo>
                    <a:cubicBezTo>
                      <a:pt x="17071" y="16160"/>
                      <a:pt x="16928" y="16178"/>
                      <a:pt x="16741" y="16324"/>
                    </a:cubicBezTo>
                    <a:cubicBezTo>
                      <a:pt x="16551" y="16471"/>
                      <a:pt x="16958" y="16772"/>
                      <a:pt x="17220" y="16758"/>
                    </a:cubicBezTo>
                    <a:cubicBezTo>
                      <a:pt x="17483" y="16745"/>
                      <a:pt x="17351" y="16803"/>
                      <a:pt x="17107" y="16869"/>
                    </a:cubicBezTo>
                    <a:cubicBezTo>
                      <a:pt x="16862" y="16935"/>
                      <a:pt x="16975" y="16975"/>
                      <a:pt x="16966" y="17029"/>
                    </a:cubicBezTo>
                    <a:cubicBezTo>
                      <a:pt x="16958" y="17081"/>
                      <a:pt x="17022" y="17126"/>
                      <a:pt x="17343" y="17152"/>
                    </a:cubicBezTo>
                    <a:cubicBezTo>
                      <a:pt x="17071" y="17250"/>
                      <a:pt x="17107" y="17299"/>
                      <a:pt x="17200" y="17347"/>
                    </a:cubicBezTo>
                    <a:cubicBezTo>
                      <a:pt x="17297" y="17396"/>
                      <a:pt x="17297" y="17448"/>
                      <a:pt x="17276" y="17569"/>
                    </a:cubicBezTo>
                    <a:cubicBezTo>
                      <a:pt x="17259" y="17689"/>
                      <a:pt x="17248" y="17683"/>
                      <a:pt x="17437" y="17777"/>
                    </a:cubicBezTo>
                    <a:cubicBezTo>
                      <a:pt x="17625" y="17870"/>
                      <a:pt x="17607" y="17914"/>
                      <a:pt x="17559" y="18029"/>
                    </a:cubicBezTo>
                    <a:cubicBezTo>
                      <a:pt x="17512" y="18144"/>
                      <a:pt x="18039" y="18251"/>
                      <a:pt x="18445" y="18344"/>
                    </a:cubicBezTo>
                    <a:cubicBezTo>
                      <a:pt x="18218" y="18344"/>
                      <a:pt x="17975" y="18322"/>
                      <a:pt x="17720" y="18251"/>
                    </a:cubicBezTo>
                    <a:cubicBezTo>
                      <a:pt x="17165" y="18141"/>
                      <a:pt x="17165" y="18507"/>
                      <a:pt x="17013" y="18552"/>
                    </a:cubicBezTo>
                    <a:cubicBezTo>
                      <a:pt x="16862" y="18596"/>
                      <a:pt x="16609" y="18645"/>
                      <a:pt x="16448" y="18755"/>
                    </a:cubicBezTo>
                    <a:cubicBezTo>
                      <a:pt x="16288" y="18866"/>
                      <a:pt x="16117" y="18866"/>
                      <a:pt x="15854" y="18951"/>
                    </a:cubicBezTo>
                    <a:cubicBezTo>
                      <a:pt x="15781" y="19292"/>
                      <a:pt x="15845" y="19350"/>
                      <a:pt x="16117" y="19384"/>
                    </a:cubicBezTo>
                    <a:cubicBezTo>
                      <a:pt x="16392" y="19420"/>
                      <a:pt x="16316" y="19367"/>
                      <a:pt x="16335" y="19204"/>
                    </a:cubicBezTo>
                    <a:cubicBezTo>
                      <a:pt x="16939" y="19363"/>
                      <a:pt x="17136" y="18915"/>
                      <a:pt x="17136" y="18876"/>
                    </a:cubicBezTo>
                    <a:cubicBezTo>
                      <a:pt x="17136" y="18835"/>
                      <a:pt x="17504" y="18840"/>
                      <a:pt x="17711" y="18840"/>
                    </a:cubicBezTo>
                    <a:cubicBezTo>
                      <a:pt x="17918" y="18840"/>
                      <a:pt x="18032" y="18800"/>
                      <a:pt x="18285" y="18871"/>
                    </a:cubicBezTo>
                    <a:cubicBezTo>
                      <a:pt x="18539" y="18941"/>
                      <a:pt x="18821" y="18880"/>
                      <a:pt x="19103" y="18858"/>
                    </a:cubicBezTo>
                    <a:cubicBezTo>
                      <a:pt x="19385" y="18835"/>
                      <a:pt x="19115" y="18924"/>
                      <a:pt x="18792" y="19053"/>
                    </a:cubicBezTo>
                    <a:cubicBezTo>
                      <a:pt x="19160" y="19341"/>
                      <a:pt x="18954" y="19841"/>
                      <a:pt x="18718" y="20027"/>
                    </a:cubicBezTo>
                    <a:cubicBezTo>
                      <a:pt x="18483" y="20213"/>
                      <a:pt x="18454" y="20249"/>
                      <a:pt x="18445" y="20319"/>
                    </a:cubicBezTo>
                    <a:cubicBezTo>
                      <a:pt x="18435" y="20390"/>
                      <a:pt x="18520" y="20457"/>
                      <a:pt x="18821" y="20563"/>
                    </a:cubicBezTo>
                    <a:cubicBezTo>
                      <a:pt x="17607" y="20329"/>
                      <a:pt x="17419" y="20719"/>
                      <a:pt x="17691" y="20758"/>
                    </a:cubicBezTo>
                    <a:cubicBezTo>
                      <a:pt x="18670" y="20837"/>
                      <a:pt x="18529" y="20736"/>
                      <a:pt x="19302" y="20576"/>
                    </a:cubicBezTo>
                    <a:cubicBezTo>
                      <a:pt x="19010" y="20731"/>
                      <a:pt x="18606" y="20847"/>
                      <a:pt x="18228" y="20833"/>
                    </a:cubicBezTo>
                    <a:cubicBezTo>
                      <a:pt x="17852" y="20821"/>
                      <a:pt x="17587" y="20873"/>
                      <a:pt x="17616" y="20948"/>
                    </a:cubicBezTo>
                    <a:cubicBezTo>
                      <a:pt x="17644" y="21024"/>
                      <a:pt x="17664" y="21068"/>
                      <a:pt x="17494" y="21187"/>
                    </a:cubicBezTo>
                    <a:cubicBezTo>
                      <a:pt x="17325" y="21306"/>
                      <a:pt x="17381" y="21330"/>
                      <a:pt x="17409" y="21441"/>
                    </a:cubicBezTo>
                    <a:cubicBezTo>
                      <a:pt x="17437" y="21551"/>
                      <a:pt x="17871" y="21263"/>
                      <a:pt x="18002" y="21148"/>
                    </a:cubicBezTo>
                    <a:cubicBezTo>
                      <a:pt x="18133" y="21033"/>
                      <a:pt x="17842" y="21399"/>
                      <a:pt x="17730" y="21515"/>
                    </a:cubicBezTo>
                    <a:cubicBezTo>
                      <a:pt x="17647" y="21600"/>
                      <a:pt x="18225" y="21511"/>
                      <a:pt x="18446" y="21482"/>
                    </a:cubicBezTo>
                    <a:cubicBezTo>
                      <a:pt x="18472" y="21473"/>
                      <a:pt x="18499" y="21467"/>
                      <a:pt x="18524" y="21459"/>
                    </a:cubicBezTo>
                    <a:cubicBezTo>
                      <a:pt x="18811" y="21349"/>
                      <a:pt x="18696" y="21282"/>
                      <a:pt x="18803" y="21228"/>
                    </a:cubicBezTo>
                    <a:cubicBezTo>
                      <a:pt x="18954" y="21152"/>
                      <a:pt x="19729" y="20927"/>
                      <a:pt x="20009" y="20873"/>
                    </a:cubicBezTo>
                    <a:cubicBezTo>
                      <a:pt x="20217" y="20833"/>
                      <a:pt x="20423" y="20662"/>
                      <a:pt x="20519" y="20526"/>
                    </a:cubicBezTo>
                    <a:cubicBezTo>
                      <a:pt x="20535" y="20480"/>
                      <a:pt x="20544" y="20439"/>
                      <a:pt x="20544" y="20411"/>
                    </a:cubicBezTo>
                    <a:cubicBezTo>
                      <a:pt x="20544" y="20293"/>
                      <a:pt x="20468" y="20163"/>
                      <a:pt x="20583" y="20122"/>
                    </a:cubicBezTo>
                    <a:cubicBezTo>
                      <a:pt x="20696" y="20080"/>
                      <a:pt x="20771" y="19979"/>
                      <a:pt x="20834" y="19891"/>
                    </a:cubicBezTo>
                    <a:cubicBezTo>
                      <a:pt x="20854" y="19863"/>
                      <a:pt x="20873" y="19840"/>
                      <a:pt x="20894" y="19819"/>
                    </a:cubicBezTo>
                    <a:cubicBezTo>
                      <a:pt x="20907" y="19752"/>
                      <a:pt x="20905" y="19688"/>
                      <a:pt x="21117" y="19628"/>
                    </a:cubicBezTo>
                    <a:cubicBezTo>
                      <a:pt x="21319" y="19572"/>
                      <a:pt x="21472" y="19459"/>
                      <a:pt x="21544" y="19376"/>
                    </a:cubicBezTo>
                    <a:cubicBezTo>
                      <a:pt x="21554" y="19348"/>
                      <a:pt x="21561" y="19322"/>
                      <a:pt x="21561" y="19307"/>
                    </a:cubicBezTo>
                    <a:cubicBezTo>
                      <a:pt x="21561" y="19242"/>
                      <a:pt x="21600" y="19159"/>
                      <a:pt x="21398" y="19148"/>
                    </a:cubicBezTo>
                    <a:cubicBezTo>
                      <a:pt x="21197" y="19135"/>
                      <a:pt x="20882" y="19059"/>
                      <a:pt x="20783" y="18804"/>
                    </a:cubicBezTo>
                    <a:cubicBezTo>
                      <a:pt x="20682" y="18550"/>
                      <a:pt x="20318" y="18386"/>
                      <a:pt x="20130" y="18278"/>
                    </a:cubicBezTo>
                    <a:cubicBezTo>
                      <a:pt x="19942" y="18173"/>
                      <a:pt x="19590" y="18143"/>
                      <a:pt x="19590" y="17996"/>
                    </a:cubicBezTo>
                    <a:cubicBezTo>
                      <a:pt x="19590" y="17849"/>
                      <a:pt x="19175" y="17683"/>
                      <a:pt x="18913" y="17577"/>
                    </a:cubicBezTo>
                    <a:cubicBezTo>
                      <a:pt x="18321" y="17323"/>
                      <a:pt x="18522" y="17033"/>
                      <a:pt x="18522" y="16968"/>
                    </a:cubicBezTo>
                    <a:cubicBezTo>
                      <a:pt x="18522" y="16903"/>
                      <a:pt x="18472" y="16815"/>
                      <a:pt x="18385" y="16761"/>
                    </a:cubicBezTo>
                    <a:cubicBezTo>
                      <a:pt x="18340" y="16735"/>
                      <a:pt x="18363" y="16700"/>
                      <a:pt x="18410" y="16662"/>
                    </a:cubicBezTo>
                    <a:cubicBezTo>
                      <a:pt x="18446" y="16618"/>
                      <a:pt x="18532" y="16568"/>
                      <a:pt x="18595" y="16519"/>
                    </a:cubicBezTo>
                    <a:cubicBezTo>
                      <a:pt x="18608" y="16510"/>
                      <a:pt x="18612" y="16503"/>
                      <a:pt x="18620" y="16495"/>
                    </a:cubicBezTo>
                    <a:cubicBezTo>
                      <a:pt x="18630" y="16455"/>
                      <a:pt x="18547" y="16420"/>
                      <a:pt x="18285" y="16318"/>
                    </a:cubicBezTo>
                    <a:cubicBezTo>
                      <a:pt x="18296" y="16310"/>
                      <a:pt x="18304" y="16300"/>
                      <a:pt x="18314" y="16291"/>
                    </a:cubicBezTo>
                    <a:cubicBezTo>
                      <a:pt x="18312" y="16290"/>
                      <a:pt x="18309" y="16290"/>
                      <a:pt x="18305" y="16288"/>
                    </a:cubicBezTo>
                    <a:cubicBezTo>
                      <a:pt x="18392" y="16224"/>
                      <a:pt x="18452" y="16154"/>
                      <a:pt x="18497" y="16081"/>
                    </a:cubicBezTo>
                    <a:cubicBezTo>
                      <a:pt x="18628" y="15834"/>
                      <a:pt x="18547" y="15549"/>
                      <a:pt x="18397" y="15284"/>
                    </a:cubicBezTo>
                    <a:cubicBezTo>
                      <a:pt x="18435" y="15131"/>
                      <a:pt x="18410" y="14459"/>
                      <a:pt x="18196" y="14086"/>
                    </a:cubicBezTo>
                    <a:cubicBezTo>
                      <a:pt x="18349" y="13755"/>
                      <a:pt x="18173" y="13536"/>
                      <a:pt x="18122" y="13425"/>
                    </a:cubicBezTo>
                    <a:cubicBezTo>
                      <a:pt x="18089" y="13353"/>
                      <a:pt x="18106" y="13295"/>
                      <a:pt x="18147" y="13252"/>
                    </a:cubicBezTo>
                    <a:cubicBezTo>
                      <a:pt x="18164" y="13205"/>
                      <a:pt x="18198" y="13164"/>
                      <a:pt x="18254" y="13144"/>
                    </a:cubicBezTo>
                    <a:cubicBezTo>
                      <a:pt x="18267" y="13139"/>
                      <a:pt x="18269" y="13127"/>
                      <a:pt x="18276" y="13118"/>
                    </a:cubicBezTo>
                    <a:cubicBezTo>
                      <a:pt x="18274" y="13053"/>
                      <a:pt x="18229" y="12970"/>
                      <a:pt x="18196" y="12940"/>
                    </a:cubicBezTo>
                    <a:cubicBezTo>
                      <a:pt x="18147" y="12892"/>
                      <a:pt x="17883" y="12426"/>
                      <a:pt x="17883" y="12325"/>
                    </a:cubicBezTo>
                    <a:cubicBezTo>
                      <a:pt x="17883" y="12226"/>
                      <a:pt x="17494" y="12000"/>
                      <a:pt x="17343" y="11936"/>
                    </a:cubicBezTo>
                    <a:cubicBezTo>
                      <a:pt x="17230" y="11887"/>
                      <a:pt x="17237" y="11679"/>
                      <a:pt x="17283" y="11527"/>
                    </a:cubicBezTo>
                    <a:cubicBezTo>
                      <a:pt x="17284" y="11525"/>
                      <a:pt x="17285" y="11523"/>
                      <a:pt x="17285" y="11521"/>
                    </a:cubicBezTo>
                    <a:cubicBezTo>
                      <a:pt x="17301" y="11449"/>
                      <a:pt x="17327" y="11383"/>
                      <a:pt x="17355" y="11342"/>
                    </a:cubicBezTo>
                    <a:cubicBezTo>
                      <a:pt x="17339" y="11227"/>
                      <a:pt x="17095" y="11078"/>
                      <a:pt x="17042" y="10997"/>
                    </a:cubicBezTo>
                    <a:cubicBezTo>
                      <a:pt x="16978" y="10903"/>
                      <a:pt x="16901" y="10837"/>
                      <a:pt x="16741" y="10773"/>
                    </a:cubicBezTo>
                    <a:cubicBezTo>
                      <a:pt x="16642" y="10734"/>
                      <a:pt x="16643" y="10676"/>
                      <a:pt x="16667" y="10617"/>
                    </a:cubicBezTo>
                    <a:cubicBezTo>
                      <a:pt x="16661" y="10560"/>
                      <a:pt x="16707" y="10494"/>
                      <a:pt x="16740" y="10435"/>
                    </a:cubicBezTo>
                    <a:cubicBezTo>
                      <a:pt x="16789" y="10340"/>
                      <a:pt x="16914" y="10239"/>
                      <a:pt x="17029" y="10132"/>
                    </a:cubicBezTo>
                    <a:cubicBezTo>
                      <a:pt x="17042" y="10120"/>
                      <a:pt x="17042" y="10107"/>
                      <a:pt x="17046" y="10093"/>
                    </a:cubicBezTo>
                    <a:cubicBezTo>
                      <a:pt x="17028" y="10001"/>
                      <a:pt x="16921" y="9890"/>
                      <a:pt x="16816" y="9757"/>
                    </a:cubicBezTo>
                    <a:cubicBezTo>
                      <a:pt x="16703" y="9616"/>
                      <a:pt x="16337" y="9511"/>
                      <a:pt x="15845" y="9499"/>
                    </a:cubicBezTo>
                    <a:cubicBezTo>
                      <a:pt x="15685" y="9496"/>
                      <a:pt x="15513" y="9502"/>
                      <a:pt x="15331" y="9521"/>
                    </a:cubicBezTo>
                    <a:cubicBezTo>
                      <a:pt x="15353" y="9527"/>
                      <a:pt x="15370" y="9532"/>
                      <a:pt x="15384" y="9536"/>
                    </a:cubicBezTo>
                    <a:cubicBezTo>
                      <a:pt x="15416" y="9545"/>
                      <a:pt x="15433" y="9548"/>
                      <a:pt x="15433" y="9547"/>
                    </a:cubicBezTo>
                    <a:cubicBezTo>
                      <a:pt x="15433" y="9548"/>
                      <a:pt x="15416" y="9545"/>
                      <a:pt x="15384" y="9536"/>
                    </a:cubicBezTo>
                    <a:cubicBezTo>
                      <a:pt x="15331" y="9525"/>
                      <a:pt x="15237" y="9510"/>
                      <a:pt x="15094" y="9496"/>
                    </a:cubicBezTo>
                    <a:cubicBezTo>
                      <a:pt x="15014" y="9509"/>
                      <a:pt x="14945" y="9514"/>
                      <a:pt x="14880" y="9506"/>
                    </a:cubicBezTo>
                    <a:cubicBezTo>
                      <a:pt x="14715" y="9490"/>
                      <a:pt x="14996" y="9559"/>
                      <a:pt x="14996" y="9677"/>
                    </a:cubicBezTo>
                    <a:cubicBezTo>
                      <a:pt x="14996" y="9796"/>
                      <a:pt x="14636" y="9854"/>
                      <a:pt x="14433" y="9871"/>
                    </a:cubicBezTo>
                    <a:cubicBezTo>
                      <a:pt x="14234" y="9890"/>
                      <a:pt x="13628" y="10038"/>
                      <a:pt x="13399" y="10157"/>
                    </a:cubicBezTo>
                    <a:cubicBezTo>
                      <a:pt x="13253" y="10233"/>
                      <a:pt x="13018" y="10182"/>
                      <a:pt x="12802" y="10119"/>
                    </a:cubicBezTo>
                    <a:cubicBezTo>
                      <a:pt x="12688" y="10120"/>
                      <a:pt x="12579" y="10114"/>
                      <a:pt x="12497" y="10093"/>
                    </a:cubicBezTo>
                    <a:cubicBezTo>
                      <a:pt x="12442" y="10080"/>
                      <a:pt x="12345" y="10075"/>
                      <a:pt x="12225" y="10074"/>
                    </a:cubicBezTo>
                    <a:cubicBezTo>
                      <a:pt x="12198" y="10075"/>
                      <a:pt x="12171" y="10075"/>
                      <a:pt x="12142" y="10075"/>
                    </a:cubicBezTo>
                    <a:cubicBezTo>
                      <a:pt x="12122" y="10076"/>
                      <a:pt x="12101" y="10077"/>
                      <a:pt x="12079" y="10077"/>
                    </a:cubicBezTo>
                    <a:cubicBezTo>
                      <a:pt x="11774" y="10088"/>
                      <a:pt x="11370" y="10123"/>
                      <a:pt x="10994" y="10168"/>
                    </a:cubicBezTo>
                    <a:cubicBezTo>
                      <a:pt x="10908" y="10181"/>
                      <a:pt x="10851" y="10186"/>
                      <a:pt x="10796" y="10191"/>
                    </a:cubicBezTo>
                    <a:cubicBezTo>
                      <a:pt x="10729" y="10200"/>
                      <a:pt x="10662" y="10208"/>
                      <a:pt x="10600" y="10218"/>
                    </a:cubicBezTo>
                    <a:cubicBezTo>
                      <a:pt x="10639" y="10200"/>
                      <a:pt x="10662" y="10177"/>
                      <a:pt x="10690" y="10155"/>
                    </a:cubicBezTo>
                    <a:cubicBezTo>
                      <a:pt x="10711" y="10139"/>
                      <a:pt x="10738" y="10125"/>
                      <a:pt x="10754" y="10105"/>
                    </a:cubicBezTo>
                    <a:cubicBezTo>
                      <a:pt x="10760" y="10098"/>
                      <a:pt x="10764" y="10090"/>
                      <a:pt x="10769" y="10082"/>
                    </a:cubicBezTo>
                    <a:cubicBezTo>
                      <a:pt x="10855" y="9951"/>
                      <a:pt x="10854" y="9774"/>
                      <a:pt x="10953" y="9633"/>
                    </a:cubicBezTo>
                    <a:cubicBezTo>
                      <a:pt x="10987" y="9586"/>
                      <a:pt x="10976" y="9496"/>
                      <a:pt x="10943" y="9387"/>
                    </a:cubicBezTo>
                    <a:cubicBezTo>
                      <a:pt x="10816" y="9042"/>
                      <a:pt x="10502" y="8551"/>
                      <a:pt x="10412" y="8434"/>
                    </a:cubicBezTo>
                    <a:cubicBezTo>
                      <a:pt x="10326" y="8319"/>
                      <a:pt x="10203" y="8150"/>
                      <a:pt x="10161" y="8010"/>
                    </a:cubicBezTo>
                    <a:cubicBezTo>
                      <a:pt x="10116" y="7916"/>
                      <a:pt x="10093" y="7827"/>
                      <a:pt x="10134" y="7767"/>
                    </a:cubicBezTo>
                    <a:cubicBezTo>
                      <a:pt x="10164" y="7720"/>
                      <a:pt x="10169" y="7675"/>
                      <a:pt x="10165" y="7633"/>
                    </a:cubicBezTo>
                    <a:cubicBezTo>
                      <a:pt x="10136" y="7588"/>
                      <a:pt x="10091" y="7545"/>
                      <a:pt x="10024" y="7507"/>
                    </a:cubicBezTo>
                    <a:cubicBezTo>
                      <a:pt x="9861" y="7412"/>
                      <a:pt x="9786" y="7253"/>
                      <a:pt x="9736" y="7164"/>
                    </a:cubicBezTo>
                    <a:cubicBezTo>
                      <a:pt x="9731" y="7156"/>
                      <a:pt x="9735" y="7147"/>
                      <a:pt x="9737" y="7137"/>
                    </a:cubicBezTo>
                    <a:cubicBezTo>
                      <a:pt x="9725" y="7116"/>
                      <a:pt x="9713" y="7095"/>
                      <a:pt x="9702" y="7077"/>
                    </a:cubicBezTo>
                    <a:cubicBezTo>
                      <a:pt x="9654" y="6989"/>
                      <a:pt x="10070" y="6793"/>
                      <a:pt x="10321" y="6692"/>
                    </a:cubicBezTo>
                    <a:cubicBezTo>
                      <a:pt x="10345" y="6682"/>
                      <a:pt x="10356" y="6674"/>
                      <a:pt x="10367" y="6666"/>
                    </a:cubicBezTo>
                    <a:cubicBezTo>
                      <a:pt x="10258" y="6611"/>
                      <a:pt x="10006" y="6555"/>
                      <a:pt x="9736" y="6485"/>
                    </a:cubicBezTo>
                    <a:cubicBezTo>
                      <a:pt x="9514" y="6427"/>
                      <a:pt x="9269" y="6410"/>
                      <a:pt x="9046" y="6412"/>
                    </a:cubicBezTo>
                    <a:cubicBezTo>
                      <a:pt x="8824" y="6417"/>
                      <a:pt x="8626" y="6441"/>
                      <a:pt x="8501" y="6467"/>
                    </a:cubicBezTo>
                    <a:cubicBezTo>
                      <a:pt x="8497" y="6468"/>
                      <a:pt x="8493" y="6467"/>
                      <a:pt x="8488" y="6468"/>
                    </a:cubicBezTo>
                    <a:cubicBezTo>
                      <a:pt x="8421" y="6483"/>
                      <a:pt x="8359" y="6496"/>
                      <a:pt x="8314" y="6506"/>
                    </a:cubicBezTo>
                    <a:cubicBezTo>
                      <a:pt x="8062" y="6559"/>
                      <a:pt x="7909" y="6224"/>
                      <a:pt x="7782" y="6116"/>
                    </a:cubicBezTo>
                    <a:cubicBezTo>
                      <a:pt x="7749" y="6089"/>
                      <a:pt x="7714" y="6071"/>
                      <a:pt x="7674" y="6062"/>
                    </a:cubicBezTo>
                    <a:cubicBezTo>
                      <a:pt x="7612" y="6064"/>
                      <a:pt x="7547" y="6082"/>
                      <a:pt x="7473" y="6101"/>
                    </a:cubicBezTo>
                    <a:cubicBezTo>
                      <a:pt x="7449" y="6106"/>
                      <a:pt x="7423" y="6107"/>
                      <a:pt x="7396" y="6105"/>
                    </a:cubicBezTo>
                    <a:cubicBezTo>
                      <a:pt x="7370" y="6105"/>
                      <a:pt x="7342" y="6102"/>
                      <a:pt x="7312" y="6095"/>
                    </a:cubicBezTo>
                    <a:cubicBezTo>
                      <a:pt x="7311" y="6095"/>
                      <a:pt x="7310" y="6095"/>
                      <a:pt x="7309" y="6095"/>
                    </a:cubicBezTo>
                    <a:cubicBezTo>
                      <a:pt x="7219" y="6118"/>
                      <a:pt x="7116" y="6045"/>
                      <a:pt x="7015" y="5948"/>
                    </a:cubicBezTo>
                    <a:cubicBezTo>
                      <a:pt x="6946" y="5899"/>
                      <a:pt x="6882" y="5846"/>
                      <a:pt x="6834" y="5793"/>
                    </a:cubicBezTo>
                    <a:cubicBezTo>
                      <a:pt x="6809" y="5766"/>
                      <a:pt x="6807" y="5741"/>
                      <a:pt x="6799" y="5715"/>
                    </a:cubicBezTo>
                    <a:cubicBezTo>
                      <a:pt x="6794" y="5710"/>
                      <a:pt x="6789" y="5705"/>
                      <a:pt x="6785" y="5700"/>
                    </a:cubicBezTo>
                    <a:cubicBezTo>
                      <a:pt x="6635" y="5534"/>
                      <a:pt x="6849" y="5468"/>
                      <a:pt x="6849" y="5468"/>
                    </a:cubicBezTo>
                    <a:lnTo>
                      <a:pt x="13899" y="0"/>
                    </a:lnTo>
                    <a:lnTo>
                      <a:pt x="0" y="0"/>
                    </a:lnTo>
                    <a:lnTo>
                      <a:pt x="0" y="2946"/>
                    </a:lnTo>
                    <a:cubicBezTo>
                      <a:pt x="660" y="2935"/>
                      <a:pt x="246" y="2934"/>
                      <a:pt x="430" y="2960"/>
                    </a:cubicBezTo>
                    <a:cubicBezTo>
                      <a:pt x="280" y="2955"/>
                      <a:pt x="660" y="2974"/>
                      <a:pt x="0" y="3003"/>
                    </a:cubicBezTo>
                    <a:lnTo>
                      <a:pt x="0" y="4720"/>
                    </a:lnTo>
                    <a:cubicBezTo>
                      <a:pt x="660" y="4724"/>
                      <a:pt x="235" y="4725"/>
                      <a:pt x="267" y="4719"/>
                    </a:cubicBezTo>
                    <a:close/>
                    <a:moveTo>
                      <a:pt x="267" y="4719"/>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 name="AutoShape 126"/>
              <p:cNvSpPr>
                <a:spLocks/>
              </p:cNvSpPr>
              <p:nvPr/>
            </p:nvSpPr>
            <p:spPr bwMode="auto">
              <a:xfrm>
                <a:off x="5180184" y="2070100"/>
                <a:ext cx="11068" cy="31750"/>
              </a:xfrm>
              <a:custGeom>
                <a:avLst/>
                <a:gdLst/>
                <a:ahLst/>
                <a:cxnLst/>
                <a:rect l="0" t="0" r="r" b="b"/>
                <a:pathLst>
                  <a:path w="18543" h="18984">
                    <a:moveTo>
                      <a:pt x="2588" y="405"/>
                    </a:moveTo>
                    <a:cubicBezTo>
                      <a:pt x="-2454" y="3229"/>
                      <a:pt x="-563" y="10335"/>
                      <a:pt x="12118" y="18984"/>
                    </a:cubicBezTo>
                    <a:cubicBezTo>
                      <a:pt x="18611" y="16920"/>
                      <a:pt x="19146" y="14221"/>
                      <a:pt x="18153" y="13236"/>
                    </a:cubicBezTo>
                    <a:cubicBezTo>
                      <a:pt x="17255" y="12258"/>
                      <a:pt x="5911" y="-2616"/>
                      <a:pt x="2588" y="405"/>
                    </a:cubicBezTo>
                    <a:close/>
                    <a:moveTo>
                      <a:pt x="2588" y="405"/>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2" name="AutoShape 127"/>
              <p:cNvSpPr>
                <a:spLocks/>
              </p:cNvSpPr>
              <p:nvPr/>
            </p:nvSpPr>
            <p:spPr bwMode="auto">
              <a:xfrm>
                <a:off x="5205482" y="2095500"/>
                <a:ext cx="9487" cy="30163"/>
              </a:xfrm>
              <a:custGeom>
                <a:avLst/>
                <a:gdLst/>
                <a:ahLst/>
                <a:cxnLst/>
                <a:rect l="0" t="0" r="r" b="b"/>
                <a:pathLst>
                  <a:path w="17571" h="21600">
                    <a:moveTo>
                      <a:pt x="17351" y="0"/>
                    </a:moveTo>
                    <a:cubicBezTo>
                      <a:pt x="6676" y="1753"/>
                      <a:pt x="-766" y="17247"/>
                      <a:pt x="63" y="21600"/>
                    </a:cubicBezTo>
                    <a:cubicBezTo>
                      <a:pt x="20834" y="14592"/>
                      <a:pt x="17351" y="0"/>
                      <a:pt x="17351" y="0"/>
                    </a:cubicBezTo>
                    <a:close/>
                    <a:moveTo>
                      <a:pt x="17351" y="0"/>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3" name="AutoShape 128"/>
              <p:cNvSpPr>
                <a:spLocks/>
              </p:cNvSpPr>
              <p:nvPr/>
            </p:nvSpPr>
            <p:spPr bwMode="auto">
              <a:xfrm>
                <a:off x="5142237" y="1981200"/>
                <a:ext cx="23717" cy="47625"/>
              </a:xfrm>
              <a:custGeom>
                <a:avLst/>
                <a:gdLst/>
                <a:ahLst/>
                <a:cxnLst/>
                <a:rect l="0" t="0" r="r" b="b"/>
                <a:pathLst>
                  <a:path w="20382" h="20831">
                    <a:moveTo>
                      <a:pt x="13090" y="20185"/>
                    </a:moveTo>
                    <a:cubicBezTo>
                      <a:pt x="14073" y="21600"/>
                      <a:pt x="17851" y="20334"/>
                      <a:pt x="19726" y="19760"/>
                    </a:cubicBezTo>
                    <a:cubicBezTo>
                      <a:pt x="21600" y="19202"/>
                      <a:pt x="18773" y="17287"/>
                      <a:pt x="19635" y="13930"/>
                    </a:cubicBezTo>
                    <a:cubicBezTo>
                      <a:pt x="20528" y="10600"/>
                      <a:pt x="9512" y="4049"/>
                      <a:pt x="7267" y="2339"/>
                    </a:cubicBezTo>
                    <a:cubicBezTo>
                      <a:pt x="4992" y="622"/>
                      <a:pt x="3027" y="668"/>
                      <a:pt x="0" y="0"/>
                    </a:cubicBezTo>
                    <a:cubicBezTo>
                      <a:pt x="0" y="0"/>
                      <a:pt x="80" y="6767"/>
                      <a:pt x="3027" y="8319"/>
                    </a:cubicBezTo>
                    <a:cubicBezTo>
                      <a:pt x="5954" y="9879"/>
                      <a:pt x="9181" y="13839"/>
                      <a:pt x="9863" y="16448"/>
                    </a:cubicBezTo>
                    <a:cubicBezTo>
                      <a:pt x="10574" y="19026"/>
                      <a:pt x="12138" y="18782"/>
                      <a:pt x="13090" y="20185"/>
                    </a:cubicBezTo>
                    <a:close/>
                    <a:moveTo>
                      <a:pt x="13090" y="20185"/>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4" name="AutoShape 129"/>
              <p:cNvSpPr>
                <a:spLocks/>
              </p:cNvSpPr>
              <p:nvPr/>
            </p:nvSpPr>
            <p:spPr bwMode="auto">
              <a:xfrm>
                <a:off x="5167535" y="1968500"/>
                <a:ext cx="23717" cy="60325"/>
              </a:xfrm>
              <a:custGeom>
                <a:avLst/>
                <a:gdLst/>
                <a:ahLst/>
                <a:cxnLst/>
                <a:rect l="0" t="0" r="r" b="b"/>
                <a:pathLst>
                  <a:path w="19704" h="21177">
                    <a:moveTo>
                      <a:pt x="3946" y="7097"/>
                    </a:moveTo>
                    <a:cubicBezTo>
                      <a:pt x="5273" y="7871"/>
                      <a:pt x="4711" y="8585"/>
                      <a:pt x="4304" y="9278"/>
                    </a:cubicBezTo>
                    <a:cubicBezTo>
                      <a:pt x="3946" y="9988"/>
                      <a:pt x="3752" y="10570"/>
                      <a:pt x="4585" y="11357"/>
                    </a:cubicBezTo>
                    <a:cubicBezTo>
                      <a:pt x="5437" y="12154"/>
                      <a:pt x="6115" y="12442"/>
                      <a:pt x="5902" y="13847"/>
                    </a:cubicBezTo>
                    <a:cubicBezTo>
                      <a:pt x="5728" y="15273"/>
                      <a:pt x="8546" y="18961"/>
                      <a:pt x="9128" y="19871"/>
                    </a:cubicBezTo>
                    <a:cubicBezTo>
                      <a:pt x="9699" y="20794"/>
                      <a:pt x="11956" y="21123"/>
                      <a:pt x="13390" y="21155"/>
                    </a:cubicBezTo>
                    <a:cubicBezTo>
                      <a:pt x="14794" y="21206"/>
                      <a:pt x="16460" y="21240"/>
                      <a:pt x="17981" y="20409"/>
                    </a:cubicBezTo>
                    <a:cubicBezTo>
                      <a:pt x="19501" y="19584"/>
                      <a:pt x="20441" y="18211"/>
                      <a:pt x="18959" y="17420"/>
                    </a:cubicBezTo>
                    <a:cubicBezTo>
                      <a:pt x="17429" y="16652"/>
                      <a:pt x="16460" y="15136"/>
                      <a:pt x="16964" y="13981"/>
                    </a:cubicBezTo>
                    <a:cubicBezTo>
                      <a:pt x="17429" y="12815"/>
                      <a:pt x="13845" y="9408"/>
                      <a:pt x="13564" y="8040"/>
                    </a:cubicBezTo>
                    <a:cubicBezTo>
                      <a:pt x="13273" y="6671"/>
                      <a:pt x="7820" y="1646"/>
                      <a:pt x="6551" y="646"/>
                    </a:cubicBezTo>
                    <a:cubicBezTo>
                      <a:pt x="5360" y="-360"/>
                      <a:pt x="2144" y="69"/>
                      <a:pt x="352" y="231"/>
                    </a:cubicBezTo>
                    <a:cubicBezTo>
                      <a:pt x="-1159" y="1282"/>
                      <a:pt x="2599" y="6300"/>
                      <a:pt x="3946" y="7097"/>
                    </a:cubicBezTo>
                    <a:close/>
                    <a:moveTo>
                      <a:pt x="3946" y="7097"/>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5" name="AutoShape 130"/>
              <p:cNvSpPr>
                <a:spLocks/>
              </p:cNvSpPr>
              <p:nvPr/>
            </p:nvSpPr>
            <p:spPr bwMode="auto">
              <a:xfrm>
                <a:off x="5167535" y="1917700"/>
                <a:ext cx="17393" cy="36513"/>
              </a:xfrm>
              <a:custGeom>
                <a:avLst/>
                <a:gdLst/>
                <a:ahLst/>
                <a:cxnLst/>
                <a:rect l="0" t="0" r="r" b="b"/>
                <a:pathLst>
                  <a:path w="19682" h="21019">
                    <a:moveTo>
                      <a:pt x="5699" y="10089"/>
                    </a:moveTo>
                    <a:cubicBezTo>
                      <a:pt x="8958" y="10737"/>
                      <a:pt x="8471" y="12807"/>
                      <a:pt x="6229" y="13997"/>
                    </a:cubicBezTo>
                    <a:cubicBezTo>
                      <a:pt x="3945" y="15166"/>
                      <a:pt x="6521" y="17297"/>
                      <a:pt x="7733" y="18508"/>
                    </a:cubicBezTo>
                    <a:cubicBezTo>
                      <a:pt x="8958" y="19755"/>
                      <a:pt x="13944" y="20375"/>
                      <a:pt x="17718" y="20987"/>
                    </a:cubicBezTo>
                    <a:cubicBezTo>
                      <a:pt x="21492" y="21600"/>
                      <a:pt x="18957" y="13258"/>
                      <a:pt x="17300" y="9050"/>
                    </a:cubicBezTo>
                    <a:cubicBezTo>
                      <a:pt x="15657" y="4828"/>
                      <a:pt x="11437" y="2007"/>
                      <a:pt x="7858" y="0"/>
                    </a:cubicBezTo>
                    <a:cubicBezTo>
                      <a:pt x="7858" y="0"/>
                      <a:pt x="2844" y="2141"/>
                      <a:pt x="1967" y="2933"/>
                    </a:cubicBezTo>
                    <a:cubicBezTo>
                      <a:pt x="1048" y="3704"/>
                      <a:pt x="87" y="5395"/>
                      <a:pt x="3" y="7205"/>
                    </a:cubicBezTo>
                    <a:cubicBezTo>
                      <a:pt x="-108" y="8983"/>
                      <a:pt x="2454" y="9430"/>
                      <a:pt x="5699" y="10089"/>
                    </a:cubicBezTo>
                    <a:close/>
                    <a:moveTo>
                      <a:pt x="5699" y="10089"/>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6" name="AutoShape 131"/>
              <p:cNvSpPr>
                <a:spLocks/>
              </p:cNvSpPr>
              <p:nvPr/>
            </p:nvSpPr>
            <p:spPr bwMode="auto">
              <a:xfrm>
                <a:off x="5028397" y="1981200"/>
                <a:ext cx="41109" cy="101600"/>
              </a:xfrm>
              <a:custGeom>
                <a:avLst/>
                <a:gdLst/>
                <a:ahLst/>
                <a:cxnLst/>
                <a:rect l="0" t="0" r="r" b="b"/>
                <a:pathLst>
                  <a:path w="21196" h="21448">
                    <a:moveTo>
                      <a:pt x="15935" y="3356"/>
                    </a:moveTo>
                    <a:cubicBezTo>
                      <a:pt x="17153" y="3256"/>
                      <a:pt x="17584" y="3711"/>
                      <a:pt x="21113" y="5234"/>
                    </a:cubicBezTo>
                    <a:cubicBezTo>
                      <a:pt x="21600" y="2904"/>
                      <a:pt x="19845" y="1236"/>
                      <a:pt x="18308" y="959"/>
                    </a:cubicBezTo>
                    <a:cubicBezTo>
                      <a:pt x="16778" y="680"/>
                      <a:pt x="14598" y="350"/>
                      <a:pt x="11081" y="1084"/>
                    </a:cubicBezTo>
                    <a:cubicBezTo>
                      <a:pt x="8458" y="196"/>
                      <a:pt x="3767" y="-82"/>
                      <a:pt x="0" y="21"/>
                    </a:cubicBezTo>
                    <a:cubicBezTo>
                      <a:pt x="119" y="630"/>
                      <a:pt x="2680" y="1873"/>
                      <a:pt x="4391" y="2268"/>
                    </a:cubicBezTo>
                    <a:cubicBezTo>
                      <a:pt x="6071" y="2669"/>
                      <a:pt x="6071" y="3513"/>
                      <a:pt x="6259" y="3991"/>
                    </a:cubicBezTo>
                    <a:cubicBezTo>
                      <a:pt x="6453" y="4471"/>
                      <a:pt x="4566" y="3991"/>
                      <a:pt x="3279" y="3556"/>
                    </a:cubicBezTo>
                    <a:cubicBezTo>
                      <a:pt x="2011" y="3130"/>
                      <a:pt x="3036" y="5761"/>
                      <a:pt x="3148" y="6390"/>
                    </a:cubicBezTo>
                    <a:cubicBezTo>
                      <a:pt x="3279" y="7028"/>
                      <a:pt x="4629" y="6958"/>
                      <a:pt x="6153" y="7005"/>
                    </a:cubicBezTo>
                    <a:cubicBezTo>
                      <a:pt x="7658" y="7051"/>
                      <a:pt x="8695" y="8594"/>
                      <a:pt x="6696" y="10013"/>
                    </a:cubicBezTo>
                    <a:cubicBezTo>
                      <a:pt x="4685" y="11420"/>
                      <a:pt x="10531" y="14695"/>
                      <a:pt x="11481" y="15177"/>
                    </a:cubicBezTo>
                    <a:cubicBezTo>
                      <a:pt x="12468" y="15653"/>
                      <a:pt x="11256" y="16518"/>
                      <a:pt x="10706" y="17042"/>
                    </a:cubicBezTo>
                    <a:cubicBezTo>
                      <a:pt x="10163" y="17571"/>
                      <a:pt x="12280" y="19573"/>
                      <a:pt x="12967" y="20333"/>
                    </a:cubicBezTo>
                    <a:cubicBezTo>
                      <a:pt x="13636" y="21086"/>
                      <a:pt x="15441" y="21370"/>
                      <a:pt x="17821" y="21444"/>
                    </a:cubicBezTo>
                    <a:cubicBezTo>
                      <a:pt x="20195" y="21518"/>
                      <a:pt x="20676" y="20613"/>
                      <a:pt x="20507" y="19394"/>
                    </a:cubicBezTo>
                    <a:cubicBezTo>
                      <a:pt x="20507" y="19394"/>
                      <a:pt x="18789" y="19097"/>
                      <a:pt x="17034" y="18994"/>
                    </a:cubicBezTo>
                    <a:cubicBezTo>
                      <a:pt x="15254" y="18894"/>
                      <a:pt x="14598" y="16891"/>
                      <a:pt x="15379" y="15961"/>
                    </a:cubicBezTo>
                    <a:cubicBezTo>
                      <a:pt x="16184" y="15014"/>
                      <a:pt x="11481" y="12468"/>
                      <a:pt x="12337" y="11687"/>
                    </a:cubicBezTo>
                    <a:cubicBezTo>
                      <a:pt x="13192" y="10900"/>
                      <a:pt x="12218" y="9553"/>
                      <a:pt x="11481" y="9005"/>
                    </a:cubicBezTo>
                    <a:cubicBezTo>
                      <a:pt x="10763" y="8446"/>
                      <a:pt x="12655" y="8720"/>
                      <a:pt x="14598" y="8794"/>
                    </a:cubicBezTo>
                    <a:cubicBezTo>
                      <a:pt x="16559" y="8879"/>
                      <a:pt x="13011" y="7864"/>
                      <a:pt x="11668" y="7430"/>
                    </a:cubicBezTo>
                    <a:cubicBezTo>
                      <a:pt x="10344" y="7005"/>
                      <a:pt x="11787" y="4347"/>
                      <a:pt x="12105" y="4020"/>
                    </a:cubicBezTo>
                    <a:cubicBezTo>
                      <a:pt x="12412" y="3691"/>
                      <a:pt x="14710" y="3464"/>
                      <a:pt x="15935" y="3356"/>
                    </a:cubicBezTo>
                    <a:close/>
                    <a:moveTo>
                      <a:pt x="15935" y="3356"/>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7" name="AutoShape 132"/>
              <p:cNvSpPr>
                <a:spLocks/>
              </p:cNvSpPr>
              <p:nvPr/>
            </p:nvSpPr>
            <p:spPr bwMode="auto">
              <a:xfrm>
                <a:off x="5028397" y="1892300"/>
                <a:ext cx="75894" cy="93663"/>
              </a:xfrm>
              <a:custGeom>
                <a:avLst/>
                <a:gdLst/>
                <a:ahLst/>
                <a:cxnLst/>
                <a:rect l="0" t="0" r="r" b="b"/>
                <a:pathLst>
                  <a:path w="20995" h="21127">
                    <a:moveTo>
                      <a:pt x="17814" y="7064"/>
                    </a:moveTo>
                    <a:cubicBezTo>
                      <a:pt x="16457" y="7439"/>
                      <a:pt x="15924" y="6957"/>
                      <a:pt x="14580" y="6418"/>
                    </a:cubicBezTo>
                    <a:cubicBezTo>
                      <a:pt x="14274" y="7844"/>
                      <a:pt x="11729" y="10740"/>
                      <a:pt x="11369" y="11486"/>
                    </a:cubicBezTo>
                    <a:cubicBezTo>
                      <a:pt x="11002" y="12244"/>
                      <a:pt x="10344" y="12082"/>
                      <a:pt x="9512" y="11972"/>
                    </a:cubicBezTo>
                    <a:cubicBezTo>
                      <a:pt x="8688" y="11870"/>
                      <a:pt x="7561" y="12037"/>
                      <a:pt x="7004" y="12380"/>
                    </a:cubicBezTo>
                    <a:cubicBezTo>
                      <a:pt x="6448" y="12730"/>
                      <a:pt x="5575" y="12224"/>
                      <a:pt x="4588" y="11137"/>
                    </a:cubicBezTo>
                    <a:cubicBezTo>
                      <a:pt x="6899" y="10064"/>
                      <a:pt x="9679" y="9892"/>
                      <a:pt x="10476" y="9932"/>
                    </a:cubicBezTo>
                    <a:cubicBezTo>
                      <a:pt x="11264" y="9946"/>
                      <a:pt x="11990" y="9684"/>
                      <a:pt x="13147" y="7921"/>
                    </a:cubicBezTo>
                    <a:cubicBezTo>
                      <a:pt x="14546" y="5845"/>
                      <a:pt x="13253" y="4117"/>
                      <a:pt x="11766" y="4117"/>
                    </a:cubicBezTo>
                    <a:cubicBezTo>
                      <a:pt x="10269" y="4117"/>
                      <a:pt x="9058" y="4954"/>
                      <a:pt x="6936" y="4881"/>
                    </a:cubicBezTo>
                    <a:cubicBezTo>
                      <a:pt x="10242" y="4307"/>
                      <a:pt x="9380" y="2170"/>
                      <a:pt x="8786" y="2101"/>
                    </a:cubicBezTo>
                    <a:cubicBezTo>
                      <a:pt x="8192" y="2009"/>
                      <a:pt x="5877" y="1096"/>
                      <a:pt x="5117" y="66"/>
                    </a:cubicBezTo>
                    <a:cubicBezTo>
                      <a:pt x="4618" y="-391"/>
                      <a:pt x="3824" y="1599"/>
                      <a:pt x="1217" y="3306"/>
                    </a:cubicBezTo>
                    <a:cubicBezTo>
                      <a:pt x="-205" y="4548"/>
                      <a:pt x="359" y="5930"/>
                      <a:pt x="725" y="6332"/>
                    </a:cubicBezTo>
                    <a:cubicBezTo>
                      <a:pt x="1078" y="6735"/>
                      <a:pt x="1513" y="7259"/>
                      <a:pt x="956" y="7823"/>
                    </a:cubicBezTo>
                    <a:cubicBezTo>
                      <a:pt x="-442" y="9375"/>
                      <a:pt x="912" y="10510"/>
                      <a:pt x="786" y="11056"/>
                    </a:cubicBezTo>
                    <a:cubicBezTo>
                      <a:pt x="650" y="11597"/>
                      <a:pt x="559" y="12277"/>
                      <a:pt x="1418" y="13005"/>
                    </a:cubicBezTo>
                    <a:cubicBezTo>
                      <a:pt x="3128" y="14676"/>
                      <a:pt x="3929" y="16780"/>
                      <a:pt x="4160" y="17539"/>
                    </a:cubicBezTo>
                    <a:cubicBezTo>
                      <a:pt x="4391" y="18293"/>
                      <a:pt x="3230" y="17349"/>
                      <a:pt x="2639" y="16727"/>
                    </a:cubicBezTo>
                    <a:cubicBezTo>
                      <a:pt x="2035" y="16109"/>
                      <a:pt x="725" y="16870"/>
                      <a:pt x="135" y="16977"/>
                    </a:cubicBezTo>
                    <a:cubicBezTo>
                      <a:pt x="-473" y="17083"/>
                      <a:pt x="1153" y="19270"/>
                      <a:pt x="1451" y="19859"/>
                    </a:cubicBezTo>
                    <a:cubicBezTo>
                      <a:pt x="1740" y="20450"/>
                      <a:pt x="2239" y="20484"/>
                      <a:pt x="3430" y="20376"/>
                    </a:cubicBezTo>
                    <a:cubicBezTo>
                      <a:pt x="4618" y="20262"/>
                      <a:pt x="6006" y="21045"/>
                      <a:pt x="7035" y="21122"/>
                    </a:cubicBezTo>
                    <a:cubicBezTo>
                      <a:pt x="8056" y="21209"/>
                      <a:pt x="10840" y="20074"/>
                      <a:pt x="11400" y="18624"/>
                    </a:cubicBezTo>
                    <a:cubicBezTo>
                      <a:pt x="12645" y="14302"/>
                      <a:pt x="15696" y="11224"/>
                      <a:pt x="17913" y="10197"/>
                    </a:cubicBezTo>
                    <a:cubicBezTo>
                      <a:pt x="20122" y="9166"/>
                      <a:pt x="20855" y="7894"/>
                      <a:pt x="20988" y="7395"/>
                    </a:cubicBezTo>
                    <a:cubicBezTo>
                      <a:pt x="21127" y="6875"/>
                      <a:pt x="19169" y="6691"/>
                      <a:pt x="17814" y="7064"/>
                    </a:cubicBezTo>
                    <a:close/>
                    <a:moveTo>
                      <a:pt x="17814" y="7064"/>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grpSp>
      <p:grpSp>
        <p:nvGrpSpPr>
          <p:cNvPr id="56" name="Group 59"/>
          <p:cNvGrpSpPr>
            <a:grpSpLocks/>
          </p:cNvGrpSpPr>
          <p:nvPr/>
        </p:nvGrpSpPr>
        <p:grpSpPr bwMode="auto">
          <a:xfrm>
            <a:off x="4965700" y="1014413"/>
            <a:ext cx="3797300" cy="3594100"/>
            <a:chOff x="4965140" y="1014413"/>
            <a:chExt cx="3797854" cy="3594100"/>
          </a:xfrm>
        </p:grpSpPr>
        <p:sp>
          <p:nvSpPr>
            <p:cNvPr id="57" name="Line 189"/>
            <p:cNvSpPr>
              <a:spLocks noChangeShapeType="1"/>
            </p:cNvSpPr>
            <p:nvPr userDrawn="1"/>
          </p:nvSpPr>
          <p:spPr bwMode="auto">
            <a:xfrm rot="10800000" flipH="1">
              <a:off x="6215807" y="1690688"/>
              <a:ext cx="4743" cy="73025"/>
            </a:xfrm>
            <a:prstGeom prst="line">
              <a:avLst/>
            </a:prstGeom>
            <a:noFill/>
            <a:ln w="3175">
              <a:solidFill>
                <a:srgbClr val="D9D9D9"/>
              </a:solidFill>
              <a:miter lim="800000"/>
              <a:headEnd/>
              <a:tailEnd/>
            </a:ln>
            <a:extLst>
              <a:ext uri="{909E8E84-426E-40DD-AFC4-6F175D3DCCD1}">
                <a14:hiddenFill xmlns:a14="http://schemas.microsoft.com/office/drawing/2010/main">
                  <a:no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58" name="AutoShape 193"/>
            <p:cNvSpPr>
              <a:spLocks/>
            </p:cNvSpPr>
            <p:nvPr userDrawn="1"/>
          </p:nvSpPr>
          <p:spPr bwMode="auto">
            <a:xfrm>
              <a:off x="5518520" y="3981450"/>
              <a:ext cx="1472025" cy="627063"/>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2147483647 w 21600"/>
                <a:gd name="T85" fmla="*/ 2147483647 h 21600"/>
                <a:gd name="T86" fmla="*/ 2147483647 w 21600"/>
                <a:gd name="T87" fmla="*/ 2147483647 h 21600"/>
                <a:gd name="T88" fmla="*/ 2147483647 w 21600"/>
                <a:gd name="T89" fmla="*/ 2147483647 h 21600"/>
                <a:gd name="T90" fmla="*/ 2147483647 w 21600"/>
                <a:gd name="T91" fmla="*/ 2147483647 h 21600"/>
                <a:gd name="T92" fmla="*/ 2147483647 w 21600"/>
                <a:gd name="T93" fmla="*/ 2147483647 h 216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600" h="21600">
                  <a:moveTo>
                    <a:pt x="0" y="0"/>
                  </a:moveTo>
                  <a:lnTo>
                    <a:pt x="2661" y="253"/>
                  </a:lnTo>
                  <a:lnTo>
                    <a:pt x="2500" y="688"/>
                  </a:lnTo>
                  <a:lnTo>
                    <a:pt x="2423" y="1017"/>
                  </a:lnTo>
                  <a:lnTo>
                    <a:pt x="6228" y="5260"/>
                  </a:lnTo>
                  <a:lnTo>
                    <a:pt x="7161" y="5392"/>
                  </a:lnTo>
                  <a:lnTo>
                    <a:pt x="8665" y="5575"/>
                  </a:lnTo>
                  <a:lnTo>
                    <a:pt x="9263" y="5681"/>
                  </a:lnTo>
                  <a:lnTo>
                    <a:pt x="9293" y="4334"/>
                  </a:lnTo>
                  <a:lnTo>
                    <a:pt x="11153" y="4567"/>
                  </a:lnTo>
                  <a:lnTo>
                    <a:pt x="11263" y="4680"/>
                  </a:lnTo>
                  <a:lnTo>
                    <a:pt x="11359" y="4855"/>
                  </a:lnTo>
                  <a:lnTo>
                    <a:pt x="11447" y="5225"/>
                  </a:lnTo>
                  <a:lnTo>
                    <a:pt x="11510" y="5398"/>
                  </a:lnTo>
                  <a:lnTo>
                    <a:pt x="11523" y="5600"/>
                  </a:lnTo>
                  <a:lnTo>
                    <a:pt x="11679" y="5786"/>
                  </a:lnTo>
                  <a:lnTo>
                    <a:pt x="11762" y="5904"/>
                  </a:lnTo>
                  <a:lnTo>
                    <a:pt x="11824" y="6102"/>
                  </a:lnTo>
                  <a:lnTo>
                    <a:pt x="11918" y="6382"/>
                  </a:lnTo>
                  <a:lnTo>
                    <a:pt x="12126" y="6744"/>
                  </a:lnTo>
                  <a:lnTo>
                    <a:pt x="12178" y="7010"/>
                  </a:lnTo>
                  <a:lnTo>
                    <a:pt x="12334" y="7309"/>
                  </a:lnTo>
                  <a:lnTo>
                    <a:pt x="12424" y="7445"/>
                  </a:lnTo>
                  <a:lnTo>
                    <a:pt x="12517" y="7616"/>
                  </a:lnTo>
                  <a:cubicBezTo>
                    <a:pt x="12517" y="7616"/>
                    <a:pt x="12631" y="7753"/>
                    <a:pt x="12637" y="7773"/>
                  </a:cubicBezTo>
                  <a:cubicBezTo>
                    <a:pt x="12643" y="7793"/>
                    <a:pt x="12754" y="7990"/>
                    <a:pt x="12754" y="7990"/>
                  </a:cubicBezTo>
                  <a:lnTo>
                    <a:pt x="12846" y="8211"/>
                  </a:lnTo>
                  <a:lnTo>
                    <a:pt x="12889" y="8336"/>
                  </a:lnTo>
                  <a:lnTo>
                    <a:pt x="12943" y="8521"/>
                  </a:lnTo>
                  <a:lnTo>
                    <a:pt x="12943" y="8734"/>
                  </a:lnTo>
                  <a:lnTo>
                    <a:pt x="12979" y="9013"/>
                  </a:lnTo>
                  <a:lnTo>
                    <a:pt x="13052" y="9242"/>
                  </a:lnTo>
                  <a:cubicBezTo>
                    <a:pt x="13052" y="9242"/>
                    <a:pt x="13105" y="9477"/>
                    <a:pt x="13113" y="9539"/>
                  </a:cubicBezTo>
                  <a:cubicBezTo>
                    <a:pt x="13120" y="9600"/>
                    <a:pt x="13113" y="9793"/>
                    <a:pt x="13113" y="9793"/>
                  </a:cubicBezTo>
                  <a:lnTo>
                    <a:pt x="13116" y="10001"/>
                  </a:lnTo>
                  <a:cubicBezTo>
                    <a:pt x="13116" y="10001"/>
                    <a:pt x="13125" y="10171"/>
                    <a:pt x="13130" y="10229"/>
                  </a:cubicBezTo>
                  <a:cubicBezTo>
                    <a:pt x="13135" y="10286"/>
                    <a:pt x="13190" y="10500"/>
                    <a:pt x="13190" y="10500"/>
                  </a:cubicBezTo>
                  <a:lnTo>
                    <a:pt x="13253" y="10706"/>
                  </a:lnTo>
                  <a:lnTo>
                    <a:pt x="13366" y="11134"/>
                  </a:lnTo>
                  <a:lnTo>
                    <a:pt x="13495" y="11409"/>
                  </a:lnTo>
                  <a:lnTo>
                    <a:pt x="13646" y="11643"/>
                  </a:lnTo>
                  <a:lnTo>
                    <a:pt x="13774" y="11898"/>
                  </a:lnTo>
                  <a:lnTo>
                    <a:pt x="14080" y="12159"/>
                  </a:lnTo>
                  <a:lnTo>
                    <a:pt x="14186" y="12303"/>
                  </a:lnTo>
                  <a:cubicBezTo>
                    <a:pt x="14186" y="12303"/>
                    <a:pt x="14326" y="12587"/>
                    <a:pt x="14350" y="12531"/>
                  </a:cubicBezTo>
                  <a:cubicBezTo>
                    <a:pt x="14372" y="12476"/>
                    <a:pt x="14507" y="12665"/>
                    <a:pt x="14513" y="12686"/>
                  </a:cubicBezTo>
                  <a:cubicBezTo>
                    <a:pt x="14520" y="12709"/>
                    <a:pt x="14593" y="12912"/>
                    <a:pt x="14593" y="12912"/>
                  </a:cubicBezTo>
                  <a:lnTo>
                    <a:pt x="14711" y="12912"/>
                  </a:lnTo>
                  <a:lnTo>
                    <a:pt x="14809" y="12769"/>
                  </a:lnTo>
                  <a:lnTo>
                    <a:pt x="14920" y="12435"/>
                  </a:lnTo>
                  <a:lnTo>
                    <a:pt x="15036" y="12294"/>
                  </a:lnTo>
                  <a:lnTo>
                    <a:pt x="15003" y="12058"/>
                  </a:lnTo>
                  <a:lnTo>
                    <a:pt x="15036" y="11817"/>
                  </a:lnTo>
                  <a:lnTo>
                    <a:pt x="15091" y="11458"/>
                  </a:lnTo>
                  <a:lnTo>
                    <a:pt x="15139" y="11184"/>
                  </a:lnTo>
                  <a:lnTo>
                    <a:pt x="15206" y="10892"/>
                  </a:lnTo>
                  <a:cubicBezTo>
                    <a:pt x="15206" y="10892"/>
                    <a:pt x="15302" y="10762"/>
                    <a:pt x="15316" y="10751"/>
                  </a:cubicBezTo>
                  <a:cubicBezTo>
                    <a:pt x="15330" y="10740"/>
                    <a:pt x="15482" y="10661"/>
                    <a:pt x="15482" y="10661"/>
                  </a:cubicBezTo>
                  <a:lnTo>
                    <a:pt x="15562" y="10610"/>
                  </a:lnTo>
                  <a:lnTo>
                    <a:pt x="15595" y="10335"/>
                  </a:lnTo>
                  <a:cubicBezTo>
                    <a:pt x="15595" y="10335"/>
                    <a:pt x="15636" y="10393"/>
                    <a:pt x="15657" y="10342"/>
                  </a:cubicBezTo>
                  <a:cubicBezTo>
                    <a:pt x="15678" y="10290"/>
                    <a:pt x="15810" y="10419"/>
                    <a:pt x="15810" y="10419"/>
                  </a:cubicBezTo>
                  <a:lnTo>
                    <a:pt x="15913" y="10503"/>
                  </a:lnTo>
                  <a:lnTo>
                    <a:pt x="16037" y="10525"/>
                  </a:lnTo>
                  <a:lnTo>
                    <a:pt x="16183" y="10565"/>
                  </a:lnTo>
                  <a:lnTo>
                    <a:pt x="16244" y="10554"/>
                  </a:lnTo>
                  <a:cubicBezTo>
                    <a:pt x="16244" y="10554"/>
                    <a:pt x="16408" y="10423"/>
                    <a:pt x="16416" y="10484"/>
                  </a:cubicBezTo>
                  <a:cubicBezTo>
                    <a:pt x="16423" y="10544"/>
                    <a:pt x="16493" y="10550"/>
                    <a:pt x="16515" y="10571"/>
                  </a:cubicBezTo>
                  <a:cubicBezTo>
                    <a:pt x="16537" y="10592"/>
                    <a:pt x="16605" y="10602"/>
                    <a:pt x="16628" y="10631"/>
                  </a:cubicBezTo>
                  <a:cubicBezTo>
                    <a:pt x="16651" y="10662"/>
                    <a:pt x="16709" y="10735"/>
                    <a:pt x="16718" y="10750"/>
                  </a:cubicBezTo>
                  <a:cubicBezTo>
                    <a:pt x="16728" y="10764"/>
                    <a:pt x="16782" y="10857"/>
                    <a:pt x="16782" y="10857"/>
                  </a:cubicBezTo>
                  <a:lnTo>
                    <a:pt x="16872" y="11013"/>
                  </a:lnTo>
                  <a:lnTo>
                    <a:pt x="16877" y="11173"/>
                  </a:lnTo>
                  <a:lnTo>
                    <a:pt x="16929" y="11362"/>
                  </a:lnTo>
                  <a:lnTo>
                    <a:pt x="17025" y="11465"/>
                  </a:lnTo>
                  <a:lnTo>
                    <a:pt x="17060" y="11488"/>
                  </a:lnTo>
                  <a:lnTo>
                    <a:pt x="17089" y="11629"/>
                  </a:lnTo>
                  <a:lnTo>
                    <a:pt x="17179" y="11862"/>
                  </a:lnTo>
                  <a:lnTo>
                    <a:pt x="17245" y="11953"/>
                  </a:lnTo>
                  <a:lnTo>
                    <a:pt x="17345" y="12125"/>
                  </a:lnTo>
                  <a:lnTo>
                    <a:pt x="17397" y="12286"/>
                  </a:lnTo>
                  <a:lnTo>
                    <a:pt x="17480" y="12533"/>
                  </a:lnTo>
                  <a:lnTo>
                    <a:pt x="17518" y="12684"/>
                  </a:lnTo>
                  <a:lnTo>
                    <a:pt x="17567" y="13066"/>
                  </a:lnTo>
                  <a:lnTo>
                    <a:pt x="17653" y="13417"/>
                  </a:lnTo>
                  <a:lnTo>
                    <a:pt x="17720" y="13620"/>
                  </a:lnTo>
                  <a:lnTo>
                    <a:pt x="17754" y="13851"/>
                  </a:lnTo>
                  <a:lnTo>
                    <a:pt x="17787" y="14057"/>
                  </a:lnTo>
                  <a:lnTo>
                    <a:pt x="17883" y="14304"/>
                  </a:lnTo>
                  <a:lnTo>
                    <a:pt x="17920" y="14358"/>
                  </a:lnTo>
                  <a:lnTo>
                    <a:pt x="17892" y="14514"/>
                  </a:lnTo>
                  <a:lnTo>
                    <a:pt x="17936" y="14786"/>
                  </a:lnTo>
                  <a:lnTo>
                    <a:pt x="17966" y="14918"/>
                  </a:lnTo>
                  <a:lnTo>
                    <a:pt x="18024" y="15105"/>
                  </a:lnTo>
                  <a:cubicBezTo>
                    <a:pt x="18024" y="15105"/>
                    <a:pt x="18112" y="15132"/>
                    <a:pt x="18109" y="15187"/>
                  </a:cubicBezTo>
                  <a:cubicBezTo>
                    <a:pt x="18106" y="15244"/>
                    <a:pt x="18182" y="15307"/>
                    <a:pt x="18182" y="15307"/>
                  </a:cubicBezTo>
                  <a:lnTo>
                    <a:pt x="18240" y="15434"/>
                  </a:lnTo>
                  <a:lnTo>
                    <a:pt x="18359" y="15654"/>
                  </a:lnTo>
                  <a:lnTo>
                    <a:pt x="18386" y="15875"/>
                  </a:lnTo>
                  <a:lnTo>
                    <a:pt x="18472" y="16235"/>
                  </a:lnTo>
                  <a:lnTo>
                    <a:pt x="18538" y="16502"/>
                  </a:lnTo>
                  <a:lnTo>
                    <a:pt x="18622" y="16602"/>
                  </a:lnTo>
                  <a:lnTo>
                    <a:pt x="18731" y="16701"/>
                  </a:lnTo>
                  <a:lnTo>
                    <a:pt x="18844" y="16855"/>
                  </a:lnTo>
                  <a:lnTo>
                    <a:pt x="18861" y="17081"/>
                  </a:lnTo>
                  <a:lnTo>
                    <a:pt x="18896" y="17270"/>
                  </a:lnTo>
                  <a:lnTo>
                    <a:pt x="18896" y="17484"/>
                  </a:lnTo>
                  <a:lnTo>
                    <a:pt x="18896" y="17691"/>
                  </a:lnTo>
                  <a:lnTo>
                    <a:pt x="18943" y="17887"/>
                  </a:lnTo>
                  <a:lnTo>
                    <a:pt x="18968" y="18036"/>
                  </a:lnTo>
                  <a:lnTo>
                    <a:pt x="18973" y="18246"/>
                  </a:lnTo>
                  <a:lnTo>
                    <a:pt x="18954" y="18500"/>
                  </a:lnTo>
                  <a:lnTo>
                    <a:pt x="18977" y="18600"/>
                  </a:lnTo>
                  <a:cubicBezTo>
                    <a:pt x="18977" y="18600"/>
                    <a:pt x="19056" y="18613"/>
                    <a:pt x="19045" y="18700"/>
                  </a:cubicBezTo>
                  <a:cubicBezTo>
                    <a:pt x="19034" y="18788"/>
                    <a:pt x="19161" y="19002"/>
                    <a:pt x="19161" y="19002"/>
                  </a:cubicBezTo>
                  <a:lnTo>
                    <a:pt x="19221" y="19123"/>
                  </a:lnTo>
                  <a:lnTo>
                    <a:pt x="19256" y="19232"/>
                  </a:lnTo>
                  <a:lnTo>
                    <a:pt x="19310" y="19938"/>
                  </a:lnTo>
                  <a:lnTo>
                    <a:pt x="19370" y="20133"/>
                  </a:lnTo>
                  <a:lnTo>
                    <a:pt x="19380" y="20280"/>
                  </a:lnTo>
                  <a:lnTo>
                    <a:pt x="19481" y="20329"/>
                  </a:lnTo>
                  <a:lnTo>
                    <a:pt x="19566" y="20389"/>
                  </a:lnTo>
                  <a:lnTo>
                    <a:pt x="19741" y="20389"/>
                  </a:lnTo>
                  <a:lnTo>
                    <a:pt x="19762" y="20554"/>
                  </a:lnTo>
                  <a:lnTo>
                    <a:pt x="19864" y="20664"/>
                  </a:lnTo>
                  <a:lnTo>
                    <a:pt x="20005" y="20750"/>
                  </a:lnTo>
                  <a:lnTo>
                    <a:pt x="20170" y="20848"/>
                  </a:lnTo>
                  <a:cubicBezTo>
                    <a:pt x="20170" y="20848"/>
                    <a:pt x="20230" y="20938"/>
                    <a:pt x="20256" y="21015"/>
                  </a:cubicBezTo>
                  <a:cubicBezTo>
                    <a:pt x="20282" y="21093"/>
                    <a:pt x="20375" y="21071"/>
                    <a:pt x="20375" y="21071"/>
                  </a:cubicBezTo>
                  <a:lnTo>
                    <a:pt x="20514" y="21204"/>
                  </a:lnTo>
                  <a:lnTo>
                    <a:pt x="20670" y="21178"/>
                  </a:lnTo>
                  <a:lnTo>
                    <a:pt x="20796" y="21158"/>
                  </a:lnTo>
                  <a:lnTo>
                    <a:pt x="20890" y="21138"/>
                  </a:lnTo>
                  <a:lnTo>
                    <a:pt x="20978" y="21204"/>
                  </a:lnTo>
                  <a:lnTo>
                    <a:pt x="21057" y="21204"/>
                  </a:lnTo>
                  <a:lnTo>
                    <a:pt x="21144" y="21417"/>
                  </a:lnTo>
                  <a:lnTo>
                    <a:pt x="21237" y="21501"/>
                  </a:lnTo>
                  <a:lnTo>
                    <a:pt x="21326" y="21600"/>
                  </a:lnTo>
                  <a:cubicBezTo>
                    <a:pt x="21326" y="21600"/>
                    <a:pt x="21330" y="21505"/>
                    <a:pt x="21354" y="21458"/>
                  </a:cubicBezTo>
                  <a:cubicBezTo>
                    <a:pt x="21377" y="21411"/>
                    <a:pt x="21450" y="21332"/>
                    <a:pt x="21450" y="21332"/>
                  </a:cubicBezTo>
                  <a:lnTo>
                    <a:pt x="21600" y="21286"/>
                  </a:lnTo>
                </a:path>
              </a:pathLst>
            </a:custGeom>
            <a:noFill/>
            <a:ln w="12700"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59" name="AutoShape 194"/>
            <p:cNvSpPr>
              <a:spLocks/>
            </p:cNvSpPr>
            <p:nvPr userDrawn="1"/>
          </p:nvSpPr>
          <p:spPr bwMode="auto">
            <a:xfrm>
              <a:off x="5407854" y="2501900"/>
              <a:ext cx="1898928" cy="169863"/>
            </a:xfrm>
            <a:custGeom>
              <a:avLst/>
              <a:gdLst>
                <a:gd name="T0" fmla="*/ 0 w 21600"/>
                <a:gd name="T1" fmla="*/ 0 h 21600"/>
                <a:gd name="T2" fmla="*/ 2147483647 w 21600"/>
                <a:gd name="T3" fmla="*/ 75523394 h 21600"/>
                <a:gd name="T4" fmla="*/ 2147483647 w 21600"/>
                <a:gd name="T5" fmla="*/ 121659026 h 21600"/>
                <a:gd name="T6" fmla="*/ 2147483647 w 21600"/>
                <a:gd name="T7" fmla="*/ 160848827 h 21600"/>
                <a:gd name="T8" fmla="*/ 2147483647 w 21600"/>
                <a:gd name="T9" fmla="*/ 227797639 h 21600"/>
                <a:gd name="T10" fmla="*/ 2147483647 w 21600"/>
                <a:gd name="T11" fmla="*/ 268701294 h 21600"/>
                <a:gd name="T12" fmla="*/ 2147483647 w 21600"/>
                <a:gd name="T13" fmla="*/ 308250968 h 21600"/>
                <a:gd name="T14" fmla="*/ 2147483647 w 21600"/>
                <a:gd name="T15" fmla="*/ 379865704 h 21600"/>
                <a:gd name="T16" fmla="*/ 2147483647 w 21600"/>
                <a:gd name="T17" fmla="*/ 417820192 h 21600"/>
                <a:gd name="T18" fmla="*/ 2147483647 w 21600"/>
                <a:gd name="T19" fmla="*/ 450573883 h 21600"/>
                <a:gd name="T20" fmla="*/ 2147483647 w 21600"/>
                <a:gd name="T21" fmla="*/ 480741670 h 21600"/>
                <a:gd name="T22" fmla="*/ 2147483647 w 21600"/>
                <a:gd name="T23" fmla="*/ 502304811 h 21600"/>
                <a:gd name="T24" fmla="*/ 2147483647 w 21600"/>
                <a:gd name="T25" fmla="*/ 503566845 h 21600"/>
                <a:gd name="T26" fmla="*/ 2147483647 w 21600"/>
                <a:gd name="T27" fmla="*/ 488650947 h 21600"/>
                <a:gd name="T28" fmla="*/ 2147483647 w 21600"/>
                <a:gd name="T29" fmla="*/ 476531026 h 21600"/>
                <a:gd name="T30" fmla="*/ 2147483647 w 21600"/>
                <a:gd name="T31" fmla="*/ 455477097 h 21600"/>
                <a:gd name="T32" fmla="*/ 2147483647 w 21600"/>
                <a:gd name="T33" fmla="*/ 422994840 h 21600"/>
                <a:gd name="T34" fmla="*/ 2147483647 w 21600"/>
                <a:gd name="T35" fmla="*/ 308732970 h 21600"/>
                <a:gd name="T36" fmla="*/ 2147483647 w 21600"/>
                <a:gd name="T37" fmla="*/ 313306932 h 21600"/>
                <a:gd name="T38" fmla="*/ 2147483647 w 21600"/>
                <a:gd name="T39" fmla="*/ 351292593 h 21600"/>
                <a:gd name="T40" fmla="*/ 2147483647 w 21600"/>
                <a:gd name="T41" fmla="*/ 412706899 h 21600"/>
                <a:gd name="T42" fmla="*/ 2147483647 w 21600"/>
                <a:gd name="T43" fmla="*/ 455327806 h 21600"/>
                <a:gd name="T44" fmla="*/ 2147483647 w 21600"/>
                <a:gd name="T45" fmla="*/ 488650947 h 21600"/>
                <a:gd name="T46" fmla="*/ 2147483647 w 21600"/>
                <a:gd name="T47" fmla="*/ 503807595 h 21600"/>
                <a:gd name="T48" fmla="*/ 2147483647 w 21600"/>
                <a:gd name="T49" fmla="*/ 505735430 h 21600"/>
                <a:gd name="T50" fmla="*/ 2147483647 w 21600"/>
                <a:gd name="T51" fmla="*/ 516199376 h 21600"/>
                <a:gd name="T52" fmla="*/ 2147483647 w 21600"/>
                <a:gd name="T53" fmla="*/ 522184719 h 21600"/>
                <a:gd name="T54" fmla="*/ 2147483647 w 21600"/>
                <a:gd name="T55" fmla="*/ 523871301 h 21600"/>
                <a:gd name="T56" fmla="*/ 2147483647 w 21600"/>
                <a:gd name="T57" fmla="*/ 547809150 h 21600"/>
                <a:gd name="T58" fmla="*/ 2147483647 w 21600"/>
                <a:gd name="T59" fmla="*/ 561646387 h 21600"/>
                <a:gd name="T60" fmla="*/ 2147483647 w 21600"/>
                <a:gd name="T61" fmla="*/ 539360542 h 21600"/>
                <a:gd name="T62" fmla="*/ 2147483647 w 21600"/>
                <a:gd name="T63" fmla="*/ 514608090 h 21600"/>
                <a:gd name="T64" fmla="*/ 2147483647 w 21600"/>
                <a:gd name="T65" fmla="*/ 506484840 h 21600"/>
                <a:gd name="T66" fmla="*/ 2147483647 w 21600"/>
                <a:gd name="T67" fmla="*/ 505100237 h 21600"/>
                <a:gd name="T68" fmla="*/ 2147483647 w 21600"/>
                <a:gd name="T69" fmla="*/ 503566845 h 21600"/>
                <a:gd name="T70" fmla="*/ 2147483647 w 21600"/>
                <a:gd name="T71" fmla="*/ 523959300 h 21600"/>
                <a:gd name="T72" fmla="*/ 2147483647 w 21600"/>
                <a:gd name="T73" fmla="*/ 555989799 h 21600"/>
                <a:gd name="T74" fmla="*/ 2147483647 w 21600"/>
                <a:gd name="T75" fmla="*/ 561856962 h 21600"/>
                <a:gd name="T76" fmla="*/ 2147483647 w 21600"/>
                <a:gd name="T77" fmla="*/ 615480658 h 21600"/>
                <a:gd name="T78" fmla="*/ 2147483647 w 21600"/>
                <a:gd name="T79" fmla="*/ 606489314 h 21600"/>
                <a:gd name="T80" fmla="*/ 2147483647 w 21600"/>
                <a:gd name="T81" fmla="*/ 582968220 h 21600"/>
                <a:gd name="T82" fmla="*/ 2147483647 w 21600"/>
                <a:gd name="T83" fmla="*/ 575059005 h 21600"/>
                <a:gd name="T84" fmla="*/ 2147483647 w 21600"/>
                <a:gd name="T85" fmla="*/ 604775955 h 21600"/>
                <a:gd name="T86" fmla="*/ 2147483647 w 21600"/>
                <a:gd name="T87" fmla="*/ 615480658 h 21600"/>
                <a:gd name="T88" fmla="*/ 2147483647 w 21600"/>
                <a:gd name="T89" fmla="*/ 636175162 h 21600"/>
                <a:gd name="T90" fmla="*/ 2147483647 w 21600"/>
                <a:gd name="T91" fmla="*/ 649649065 h 21600"/>
                <a:gd name="T92" fmla="*/ 2147483647 w 21600"/>
                <a:gd name="T93" fmla="*/ 627753818 h 21600"/>
                <a:gd name="T94" fmla="*/ 2147483647 w 21600"/>
                <a:gd name="T95" fmla="*/ 580294875 h 21600"/>
                <a:gd name="T96" fmla="*/ 2147483647 w 21600"/>
                <a:gd name="T97" fmla="*/ 607361301 h 21600"/>
                <a:gd name="T98" fmla="*/ 2147483647 w 21600"/>
                <a:gd name="T99" fmla="*/ 600867297 h 21600"/>
                <a:gd name="T100" fmla="*/ 2147483647 w 21600"/>
                <a:gd name="T101" fmla="*/ 594097533 h 21600"/>
                <a:gd name="T102" fmla="*/ 2147483647 w 21600"/>
                <a:gd name="T103" fmla="*/ 591481517 h 21600"/>
                <a:gd name="T104" fmla="*/ 2147483647 w 21600"/>
                <a:gd name="T105" fmla="*/ 616295317 h 21600"/>
                <a:gd name="T106" fmla="*/ 2147483647 w 21600"/>
                <a:gd name="T107" fmla="*/ 615480658 h 21600"/>
                <a:gd name="T108" fmla="*/ 2147483647 w 21600"/>
                <a:gd name="T109" fmla="*/ 611212630 h 21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1600" h="21600">
                  <a:moveTo>
                    <a:pt x="0" y="0"/>
                  </a:moveTo>
                  <a:lnTo>
                    <a:pt x="729" y="2511"/>
                  </a:lnTo>
                  <a:lnTo>
                    <a:pt x="1292" y="4045"/>
                  </a:lnTo>
                  <a:lnTo>
                    <a:pt x="1799" y="5348"/>
                  </a:lnTo>
                  <a:lnTo>
                    <a:pt x="2727" y="7574"/>
                  </a:lnTo>
                  <a:lnTo>
                    <a:pt x="3315" y="8934"/>
                  </a:lnTo>
                  <a:lnTo>
                    <a:pt x="3984" y="10249"/>
                  </a:lnTo>
                  <a:lnTo>
                    <a:pt x="5414" y="12630"/>
                  </a:lnTo>
                  <a:lnTo>
                    <a:pt x="6636" y="13892"/>
                  </a:lnTo>
                  <a:lnTo>
                    <a:pt x="8164" y="14981"/>
                  </a:lnTo>
                  <a:lnTo>
                    <a:pt x="9719" y="15984"/>
                  </a:lnTo>
                  <a:lnTo>
                    <a:pt x="11398" y="16701"/>
                  </a:lnTo>
                  <a:lnTo>
                    <a:pt x="12964" y="16743"/>
                  </a:lnTo>
                  <a:lnTo>
                    <a:pt x="14448" y="16247"/>
                  </a:lnTo>
                  <a:lnTo>
                    <a:pt x="15677" y="15844"/>
                  </a:lnTo>
                  <a:lnTo>
                    <a:pt x="16790" y="15144"/>
                  </a:lnTo>
                  <a:lnTo>
                    <a:pt x="17797" y="14064"/>
                  </a:lnTo>
                  <a:lnTo>
                    <a:pt x="17770" y="10265"/>
                  </a:lnTo>
                  <a:lnTo>
                    <a:pt x="17956" y="10417"/>
                  </a:lnTo>
                  <a:lnTo>
                    <a:pt x="18013" y="11680"/>
                  </a:lnTo>
                  <a:lnTo>
                    <a:pt x="18081" y="13722"/>
                  </a:lnTo>
                  <a:lnTo>
                    <a:pt x="18114" y="15139"/>
                  </a:lnTo>
                  <a:lnTo>
                    <a:pt x="18116" y="16247"/>
                  </a:lnTo>
                  <a:lnTo>
                    <a:pt x="18217" y="16751"/>
                  </a:lnTo>
                  <a:lnTo>
                    <a:pt x="18306" y="16815"/>
                  </a:lnTo>
                  <a:lnTo>
                    <a:pt x="18448" y="17163"/>
                  </a:lnTo>
                  <a:lnTo>
                    <a:pt x="18481" y="17362"/>
                  </a:lnTo>
                  <a:lnTo>
                    <a:pt x="18685" y="17418"/>
                  </a:lnTo>
                  <a:lnTo>
                    <a:pt x="18720" y="18214"/>
                  </a:lnTo>
                  <a:cubicBezTo>
                    <a:pt x="18720" y="18214"/>
                    <a:pt x="18747" y="18544"/>
                    <a:pt x="18765" y="18674"/>
                  </a:cubicBezTo>
                  <a:cubicBezTo>
                    <a:pt x="18783" y="18800"/>
                    <a:pt x="18928" y="17933"/>
                    <a:pt x="18928" y="17933"/>
                  </a:cubicBezTo>
                  <a:lnTo>
                    <a:pt x="18955" y="17110"/>
                  </a:lnTo>
                  <a:lnTo>
                    <a:pt x="19070" y="16840"/>
                  </a:lnTo>
                  <a:lnTo>
                    <a:pt x="19206" y="16794"/>
                  </a:lnTo>
                  <a:lnTo>
                    <a:pt x="19311" y="16743"/>
                  </a:lnTo>
                  <a:lnTo>
                    <a:pt x="19455" y="17421"/>
                  </a:lnTo>
                  <a:lnTo>
                    <a:pt x="19464" y="18486"/>
                  </a:lnTo>
                  <a:lnTo>
                    <a:pt x="19570" y="18681"/>
                  </a:lnTo>
                  <a:lnTo>
                    <a:pt x="19682" y="20464"/>
                  </a:lnTo>
                  <a:lnTo>
                    <a:pt x="19715" y="20165"/>
                  </a:lnTo>
                  <a:lnTo>
                    <a:pt x="19730" y="19383"/>
                  </a:lnTo>
                  <a:lnTo>
                    <a:pt x="19873" y="19120"/>
                  </a:lnTo>
                  <a:lnTo>
                    <a:pt x="19991" y="20108"/>
                  </a:lnTo>
                  <a:lnTo>
                    <a:pt x="20128" y="20464"/>
                  </a:lnTo>
                  <a:lnTo>
                    <a:pt x="20135" y="21152"/>
                  </a:lnTo>
                  <a:lnTo>
                    <a:pt x="20339" y="21600"/>
                  </a:lnTo>
                  <a:lnTo>
                    <a:pt x="20456" y="20872"/>
                  </a:lnTo>
                  <a:lnTo>
                    <a:pt x="20656" y="19294"/>
                  </a:lnTo>
                  <a:lnTo>
                    <a:pt x="20772" y="20194"/>
                  </a:lnTo>
                  <a:lnTo>
                    <a:pt x="20901" y="19978"/>
                  </a:lnTo>
                  <a:lnTo>
                    <a:pt x="21199" y="19753"/>
                  </a:lnTo>
                  <a:cubicBezTo>
                    <a:pt x="21199" y="19753"/>
                    <a:pt x="21233" y="19144"/>
                    <a:pt x="21259" y="19666"/>
                  </a:cubicBezTo>
                  <a:cubicBezTo>
                    <a:pt x="21285" y="20186"/>
                    <a:pt x="21309" y="20491"/>
                    <a:pt x="21309" y="20491"/>
                  </a:cubicBezTo>
                  <a:lnTo>
                    <a:pt x="21548" y="20464"/>
                  </a:lnTo>
                  <a:lnTo>
                    <a:pt x="21600" y="20322"/>
                  </a:lnTo>
                </a:path>
              </a:pathLst>
            </a:custGeom>
            <a:noFill/>
            <a:ln w="12700"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60" name="AutoShape 195"/>
            <p:cNvSpPr>
              <a:spLocks/>
            </p:cNvSpPr>
            <p:nvPr userDrawn="1"/>
          </p:nvSpPr>
          <p:spPr bwMode="auto">
            <a:xfrm>
              <a:off x="4965140" y="1022349"/>
              <a:ext cx="279859" cy="871539"/>
            </a:xfrm>
            <a:custGeom>
              <a:avLst/>
              <a:gdLst>
                <a:gd name="T0" fmla="*/ 2147483647 w 21406"/>
                <a:gd name="T1" fmla="*/ 2147483647 h 21138"/>
                <a:gd name="T2" fmla="*/ 2147483647 w 21406"/>
                <a:gd name="T3" fmla="*/ 2147483647 h 21138"/>
                <a:gd name="T4" fmla="*/ 2147483647 w 21406"/>
                <a:gd name="T5" fmla="*/ 2147483647 h 21138"/>
                <a:gd name="T6" fmla="*/ 2147483647 w 21406"/>
                <a:gd name="T7" fmla="*/ 2147483647 h 21138"/>
                <a:gd name="T8" fmla="*/ 2147483647 w 21406"/>
                <a:gd name="T9" fmla="*/ 2147483647 h 21138"/>
                <a:gd name="T10" fmla="*/ 2147483647 w 21406"/>
                <a:gd name="T11" fmla="*/ 2147483647 h 21138"/>
                <a:gd name="T12" fmla="*/ 2147483647 w 21406"/>
                <a:gd name="T13" fmla="*/ 2147483647 h 21138"/>
                <a:gd name="T14" fmla="*/ 2147483647 w 21406"/>
                <a:gd name="T15" fmla="*/ 2147483647 h 21138"/>
                <a:gd name="T16" fmla="*/ 2147483647 w 21406"/>
                <a:gd name="T17" fmla="*/ 2147483647 h 21138"/>
                <a:gd name="T18" fmla="*/ 2147483647 w 21406"/>
                <a:gd name="T19" fmla="*/ 2147483647 h 21138"/>
                <a:gd name="T20" fmla="*/ 2147483647 w 21406"/>
                <a:gd name="T21" fmla="*/ 2147483647 h 21138"/>
                <a:gd name="T22" fmla="*/ 2147483647 w 21406"/>
                <a:gd name="T23" fmla="*/ 2147483647 h 21138"/>
                <a:gd name="T24" fmla="*/ 2147483647 w 21406"/>
                <a:gd name="T25" fmla="*/ 2147483647 h 21138"/>
                <a:gd name="T26" fmla="*/ 2147483647 w 21406"/>
                <a:gd name="T27" fmla="*/ 2147483647 h 21138"/>
                <a:gd name="T28" fmla="*/ 2147483647 w 21406"/>
                <a:gd name="T29" fmla="*/ 2147483647 h 21138"/>
                <a:gd name="T30" fmla="*/ 2147483647 w 21406"/>
                <a:gd name="T31" fmla="*/ 2147483647 h 21138"/>
                <a:gd name="T32" fmla="*/ 2147483647 w 21406"/>
                <a:gd name="T33" fmla="*/ 2147483647 h 21138"/>
                <a:gd name="T34" fmla="*/ 2147483647 w 21406"/>
                <a:gd name="T35" fmla="*/ 2147483647 h 21138"/>
                <a:gd name="T36" fmla="*/ 2147483647 w 21406"/>
                <a:gd name="T37" fmla="*/ 2147483647 h 21138"/>
                <a:gd name="T38" fmla="*/ 2147483647 w 21406"/>
                <a:gd name="T39" fmla="*/ 2147483647 h 21138"/>
                <a:gd name="T40" fmla="*/ 2147483647 w 21406"/>
                <a:gd name="T41" fmla="*/ 2147483647 h 21138"/>
                <a:gd name="T42" fmla="*/ 2147483647 w 21406"/>
                <a:gd name="T43" fmla="*/ 2147483647 h 21138"/>
                <a:gd name="T44" fmla="*/ 2147483647 w 21406"/>
                <a:gd name="T45" fmla="*/ 2147483647 h 21138"/>
                <a:gd name="T46" fmla="*/ 2147483647 w 21406"/>
                <a:gd name="T47" fmla="*/ 2147483647 h 21138"/>
                <a:gd name="T48" fmla="*/ 2147483647 w 21406"/>
                <a:gd name="T49" fmla="*/ 2147483647 h 21138"/>
                <a:gd name="T50" fmla="*/ 2147483647 w 21406"/>
                <a:gd name="T51" fmla="*/ 2147483647 h 21138"/>
                <a:gd name="T52" fmla="*/ 2147483647 w 21406"/>
                <a:gd name="T53" fmla="*/ 2147483647 h 21138"/>
                <a:gd name="T54" fmla="*/ 2147483647 w 21406"/>
                <a:gd name="T55" fmla="*/ 2147483647 h 21138"/>
                <a:gd name="T56" fmla="*/ 2147483647 w 21406"/>
                <a:gd name="T57" fmla="*/ 2147483647 h 21138"/>
                <a:gd name="T58" fmla="*/ 2147483647 w 21406"/>
                <a:gd name="T59" fmla="*/ 2147483647 h 21138"/>
                <a:gd name="T60" fmla="*/ 2147483647 w 21406"/>
                <a:gd name="T61" fmla="*/ 2147483647 h 21138"/>
                <a:gd name="T62" fmla="*/ 2147483647 w 21406"/>
                <a:gd name="T63" fmla="*/ 2147483647 h 21138"/>
                <a:gd name="T64" fmla="*/ 2147483647 w 21406"/>
                <a:gd name="T65" fmla="*/ 2147483647 h 21138"/>
                <a:gd name="T66" fmla="*/ 2147483647 w 21406"/>
                <a:gd name="T67" fmla="*/ 2147483647 h 21138"/>
                <a:gd name="T68" fmla="*/ 2147483647 w 21406"/>
                <a:gd name="T69" fmla="*/ 2147483647 h 21138"/>
                <a:gd name="T70" fmla="*/ 2147483647 w 21406"/>
                <a:gd name="T71" fmla="*/ 2147483647 h 21138"/>
                <a:gd name="T72" fmla="*/ 2147483647 w 21406"/>
                <a:gd name="T73" fmla="*/ 2147483647 h 21138"/>
                <a:gd name="T74" fmla="*/ 2147483647 w 21406"/>
                <a:gd name="T75" fmla="*/ 2147483647 h 21138"/>
                <a:gd name="T76" fmla="*/ 2147483647 w 21406"/>
                <a:gd name="T77" fmla="*/ 2147483647 h 21138"/>
                <a:gd name="T78" fmla="*/ 2147483647 w 21406"/>
                <a:gd name="T79" fmla="*/ 2147483647 h 21138"/>
                <a:gd name="T80" fmla="*/ 2147483647 w 21406"/>
                <a:gd name="T81" fmla="*/ 2147483647 h 21138"/>
                <a:gd name="T82" fmla="*/ 2147483647 w 21406"/>
                <a:gd name="T83" fmla="*/ 2147483647 h 21138"/>
                <a:gd name="T84" fmla="*/ 2147483647 w 21406"/>
                <a:gd name="T85" fmla="*/ 2147483647 h 21138"/>
                <a:gd name="T86" fmla="*/ 2147483647 w 21406"/>
                <a:gd name="T87" fmla="*/ 2147483647 h 21138"/>
                <a:gd name="T88" fmla="*/ 2147483647 w 21406"/>
                <a:gd name="T89" fmla="*/ 2147483647 h 21138"/>
                <a:gd name="T90" fmla="*/ 2147483647 w 21406"/>
                <a:gd name="T91" fmla="*/ 2147483647 h 21138"/>
                <a:gd name="T92" fmla="*/ 2147483647 w 21406"/>
                <a:gd name="T93" fmla="*/ 2147483647 h 21138"/>
                <a:gd name="T94" fmla="*/ 2147483647 w 21406"/>
                <a:gd name="T95" fmla="*/ 2147483647 h 21138"/>
                <a:gd name="T96" fmla="*/ 2147483647 w 21406"/>
                <a:gd name="T97" fmla="*/ 2147483647 h 21138"/>
                <a:gd name="T98" fmla="*/ 2147483647 w 21406"/>
                <a:gd name="T99" fmla="*/ 2147483647 h 21138"/>
                <a:gd name="T100" fmla="*/ 2147483647 w 21406"/>
                <a:gd name="T101" fmla="*/ 2147483647 h 21138"/>
                <a:gd name="T102" fmla="*/ 2147483647 w 21406"/>
                <a:gd name="T103" fmla="*/ 2147483647 h 21138"/>
                <a:gd name="T104" fmla="*/ 2147483647 w 21406"/>
                <a:gd name="T105" fmla="*/ 2147483647 h 21138"/>
                <a:gd name="T106" fmla="*/ 2147483647 w 21406"/>
                <a:gd name="T107" fmla="*/ 2147483647 h 21138"/>
                <a:gd name="T108" fmla="*/ 2147483647 w 21406"/>
                <a:gd name="T109" fmla="*/ 2147483647 h 21138"/>
                <a:gd name="T110" fmla="*/ 1073702286 w 21406"/>
                <a:gd name="T111" fmla="*/ 2147483647 h 21138"/>
                <a:gd name="T112" fmla="*/ 1073702286 w 21406"/>
                <a:gd name="T113" fmla="*/ 2147483647 h 21138"/>
                <a:gd name="T114" fmla="*/ 2147483647 w 21406"/>
                <a:gd name="T115" fmla="*/ 0 h 2113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1406" h="21138">
                  <a:moveTo>
                    <a:pt x="16011" y="21138"/>
                  </a:moveTo>
                  <a:lnTo>
                    <a:pt x="18252" y="20789"/>
                  </a:lnTo>
                  <a:lnTo>
                    <a:pt x="19470" y="20451"/>
                  </a:lnTo>
                  <a:lnTo>
                    <a:pt x="19905" y="20148"/>
                  </a:lnTo>
                  <a:lnTo>
                    <a:pt x="20223" y="19515"/>
                  </a:lnTo>
                  <a:lnTo>
                    <a:pt x="20810" y="19343"/>
                  </a:lnTo>
                  <a:lnTo>
                    <a:pt x="21237" y="19056"/>
                  </a:lnTo>
                  <a:cubicBezTo>
                    <a:pt x="21237" y="19056"/>
                    <a:pt x="21405" y="18869"/>
                    <a:pt x="21406" y="18840"/>
                  </a:cubicBezTo>
                  <a:cubicBezTo>
                    <a:pt x="21408" y="18812"/>
                    <a:pt x="20810" y="18554"/>
                    <a:pt x="20810" y="18554"/>
                  </a:cubicBezTo>
                  <a:lnTo>
                    <a:pt x="20273" y="18352"/>
                  </a:lnTo>
                  <a:cubicBezTo>
                    <a:pt x="20273" y="18352"/>
                    <a:pt x="19486" y="17988"/>
                    <a:pt x="19486" y="17905"/>
                  </a:cubicBezTo>
                  <a:cubicBezTo>
                    <a:pt x="19487" y="17822"/>
                    <a:pt x="18708" y="17489"/>
                    <a:pt x="18708" y="17489"/>
                  </a:cubicBezTo>
                  <a:cubicBezTo>
                    <a:pt x="18708" y="17489"/>
                    <a:pt x="17662" y="17166"/>
                    <a:pt x="17741" y="17124"/>
                  </a:cubicBezTo>
                  <a:cubicBezTo>
                    <a:pt x="17820" y="17082"/>
                    <a:pt x="17205" y="16755"/>
                    <a:pt x="17205" y="16755"/>
                  </a:cubicBezTo>
                  <a:cubicBezTo>
                    <a:pt x="17205" y="16755"/>
                    <a:pt x="16793" y="16297"/>
                    <a:pt x="16869" y="16307"/>
                  </a:cubicBezTo>
                  <a:cubicBezTo>
                    <a:pt x="16939" y="16316"/>
                    <a:pt x="17117" y="16046"/>
                    <a:pt x="17117" y="16046"/>
                  </a:cubicBezTo>
                  <a:lnTo>
                    <a:pt x="16859" y="15856"/>
                  </a:lnTo>
                  <a:lnTo>
                    <a:pt x="16985" y="15549"/>
                  </a:lnTo>
                  <a:cubicBezTo>
                    <a:pt x="16979" y="15411"/>
                    <a:pt x="16974" y="15272"/>
                    <a:pt x="16968" y="15134"/>
                  </a:cubicBezTo>
                  <a:cubicBezTo>
                    <a:pt x="16979" y="14978"/>
                    <a:pt x="16989" y="14823"/>
                    <a:pt x="17000" y="14667"/>
                  </a:cubicBezTo>
                  <a:lnTo>
                    <a:pt x="16727" y="14135"/>
                  </a:lnTo>
                  <a:lnTo>
                    <a:pt x="16499" y="13677"/>
                  </a:lnTo>
                  <a:cubicBezTo>
                    <a:pt x="16499" y="13677"/>
                    <a:pt x="16526" y="13091"/>
                    <a:pt x="16541" y="13049"/>
                  </a:cubicBezTo>
                  <a:cubicBezTo>
                    <a:pt x="16555" y="13006"/>
                    <a:pt x="16764" y="12701"/>
                    <a:pt x="16764" y="12701"/>
                  </a:cubicBezTo>
                  <a:cubicBezTo>
                    <a:pt x="16764" y="12701"/>
                    <a:pt x="16453" y="12363"/>
                    <a:pt x="16541" y="12329"/>
                  </a:cubicBezTo>
                  <a:cubicBezTo>
                    <a:pt x="16631" y="12296"/>
                    <a:pt x="16242" y="11779"/>
                    <a:pt x="16011" y="11767"/>
                  </a:cubicBezTo>
                  <a:cubicBezTo>
                    <a:pt x="15780" y="11754"/>
                    <a:pt x="15694" y="11537"/>
                    <a:pt x="15533" y="11490"/>
                  </a:cubicBezTo>
                  <a:cubicBezTo>
                    <a:pt x="15372" y="11442"/>
                    <a:pt x="15279" y="10944"/>
                    <a:pt x="15249" y="10913"/>
                  </a:cubicBezTo>
                  <a:cubicBezTo>
                    <a:pt x="15218" y="10882"/>
                    <a:pt x="15130" y="10536"/>
                    <a:pt x="14999" y="10472"/>
                  </a:cubicBezTo>
                  <a:cubicBezTo>
                    <a:pt x="14867" y="10407"/>
                    <a:pt x="14421" y="10315"/>
                    <a:pt x="14421" y="10315"/>
                  </a:cubicBezTo>
                  <a:cubicBezTo>
                    <a:pt x="14421" y="10315"/>
                    <a:pt x="14440" y="10005"/>
                    <a:pt x="14490" y="9973"/>
                  </a:cubicBezTo>
                  <a:cubicBezTo>
                    <a:pt x="14538" y="9942"/>
                    <a:pt x="14684" y="9731"/>
                    <a:pt x="14823" y="9736"/>
                  </a:cubicBezTo>
                  <a:cubicBezTo>
                    <a:pt x="14960" y="9741"/>
                    <a:pt x="14920" y="9443"/>
                    <a:pt x="14756" y="9459"/>
                  </a:cubicBezTo>
                  <a:cubicBezTo>
                    <a:pt x="14591" y="9475"/>
                    <a:pt x="14916" y="9376"/>
                    <a:pt x="14304" y="9227"/>
                  </a:cubicBezTo>
                  <a:cubicBezTo>
                    <a:pt x="13690" y="9078"/>
                    <a:pt x="13440" y="9051"/>
                    <a:pt x="13120" y="9057"/>
                  </a:cubicBezTo>
                  <a:cubicBezTo>
                    <a:pt x="12803" y="9063"/>
                    <a:pt x="12319" y="9010"/>
                    <a:pt x="11980" y="9043"/>
                  </a:cubicBezTo>
                  <a:cubicBezTo>
                    <a:pt x="11641" y="9076"/>
                    <a:pt x="11237" y="9115"/>
                    <a:pt x="11062" y="9216"/>
                  </a:cubicBezTo>
                  <a:cubicBezTo>
                    <a:pt x="10890" y="9315"/>
                    <a:pt x="10747" y="9386"/>
                    <a:pt x="10546" y="9436"/>
                  </a:cubicBezTo>
                  <a:cubicBezTo>
                    <a:pt x="10345" y="9487"/>
                    <a:pt x="9553" y="9578"/>
                    <a:pt x="9553" y="9578"/>
                  </a:cubicBezTo>
                  <a:lnTo>
                    <a:pt x="9036" y="9653"/>
                  </a:lnTo>
                  <a:lnTo>
                    <a:pt x="7672" y="9741"/>
                  </a:lnTo>
                  <a:cubicBezTo>
                    <a:pt x="7672" y="9741"/>
                    <a:pt x="6451" y="9700"/>
                    <a:pt x="6460" y="9753"/>
                  </a:cubicBezTo>
                  <a:cubicBezTo>
                    <a:pt x="6467" y="9806"/>
                    <a:pt x="5750" y="9752"/>
                    <a:pt x="5750" y="9752"/>
                  </a:cubicBezTo>
                  <a:cubicBezTo>
                    <a:pt x="5750" y="9752"/>
                    <a:pt x="5991" y="9574"/>
                    <a:pt x="6060" y="9335"/>
                  </a:cubicBezTo>
                  <a:cubicBezTo>
                    <a:pt x="6129" y="9097"/>
                    <a:pt x="5910" y="8869"/>
                    <a:pt x="5750" y="8717"/>
                  </a:cubicBezTo>
                  <a:cubicBezTo>
                    <a:pt x="5590" y="8564"/>
                    <a:pt x="5130" y="8144"/>
                    <a:pt x="5135" y="8075"/>
                  </a:cubicBezTo>
                  <a:cubicBezTo>
                    <a:pt x="5141" y="8020"/>
                    <a:pt x="4938" y="7696"/>
                    <a:pt x="4938" y="7696"/>
                  </a:cubicBezTo>
                  <a:lnTo>
                    <a:pt x="4661" y="6952"/>
                  </a:lnTo>
                  <a:cubicBezTo>
                    <a:pt x="4661" y="6952"/>
                    <a:pt x="3916" y="6805"/>
                    <a:pt x="4359" y="6664"/>
                  </a:cubicBezTo>
                  <a:cubicBezTo>
                    <a:pt x="4803" y="6523"/>
                    <a:pt x="5071" y="6355"/>
                    <a:pt x="5071" y="6355"/>
                  </a:cubicBezTo>
                  <a:cubicBezTo>
                    <a:pt x="5071" y="6355"/>
                    <a:pt x="4901" y="6250"/>
                    <a:pt x="4697" y="6186"/>
                  </a:cubicBezTo>
                  <a:cubicBezTo>
                    <a:pt x="4496" y="6121"/>
                    <a:pt x="3557" y="5997"/>
                    <a:pt x="3557" y="5997"/>
                  </a:cubicBezTo>
                  <a:lnTo>
                    <a:pt x="2405" y="6056"/>
                  </a:lnTo>
                  <a:cubicBezTo>
                    <a:pt x="2405" y="6056"/>
                    <a:pt x="1689" y="6005"/>
                    <a:pt x="1378" y="5836"/>
                  </a:cubicBezTo>
                  <a:cubicBezTo>
                    <a:pt x="1068" y="5667"/>
                    <a:pt x="1136" y="5736"/>
                    <a:pt x="777" y="5674"/>
                  </a:cubicBezTo>
                  <a:cubicBezTo>
                    <a:pt x="417" y="5611"/>
                    <a:pt x="352" y="5550"/>
                    <a:pt x="215" y="5369"/>
                  </a:cubicBezTo>
                  <a:cubicBezTo>
                    <a:pt x="78" y="5187"/>
                    <a:pt x="-192" y="5182"/>
                    <a:pt x="215" y="4973"/>
                  </a:cubicBezTo>
                  <a:lnTo>
                    <a:pt x="9733" y="0"/>
                  </a:lnTo>
                </a:path>
              </a:pathLst>
            </a:custGeom>
            <a:noFill/>
            <a:ln w="12700"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grpSp>
          <p:nvGrpSpPr>
            <p:cNvPr id="61" name="Group 64"/>
            <p:cNvGrpSpPr>
              <a:grpSpLocks/>
            </p:cNvGrpSpPr>
            <p:nvPr userDrawn="1"/>
          </p:nvGrpSpPr>
          <p:grpSpPr bwMode="auto">
            <a:xfrm>
              <a:off x="5026804" y="1014413"/>
              <a:ext cx="3736190" cy="3219450"/>
              <a:chOff x="5026816" y="1014413"/>
              <a:chExt cx="3736190" cy="3219450"/>
            </a:xfrm>
          </p:grpSpPr>
          <p:sp>
            <p:nvSpPr>
              <p:cNvPr id="63" name="AutoShape 22"/>
              <p:cNvSpPr>
                <a:spLocks/>
              </p:cNvSpPr>
              <p:nvPr/>
            </p:nvSpPr>
            <p:spPr bwMode="auto">
              <a:xfrm>
                <a:off x="7646734" y="2743200"/>
                <a:ext cx="0" cy="158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00" h="21600">
                    <a:moveTo>
                      <a:pt x="21600" y="21401"/>
                    </a:moveTo>
                    <a:lnTo>
                      <a:pt x="0" y="0"/>
                    </a:lnTo>
                    <a:lnTo>
                      <a:pt x="21600" y="21600"/>
                    </a:lnTo>
                    <a:cubicBezTo>
                      <a:pt x="21600" y="21600"/>
                      <a:pt x="21600" y="21401"/>
                      <a:pt x="21600" y="21401"/>
                    </a:cubicBezTo>
                    <a:close/>
                    <a:moveTo>
                      <a:pt x="21600" y="21401"/>
                    </a:move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64" name="AutoShape 23"/>
              <p:cNvSpPr>
                <a:spLocks/>
              </p:cNvSpPr>
              <p:nvPr/>
            </p:nvSpPr>
            <p:spPr bwMode="auto">
              <a:xfrm>
                <a:off x="5407866" y="2514600"/>
                <a:ext cx="3162" cy="7938"/>
              </a:xfrm>
              <a:custGeom>
                <a:avLst/>
                <a:gdLst>
                  <a:gd name="T0" fmla="*/ 1 w 21600"/>
                  <a:gd name="T1" fmla="*/ 70 h 21600"/>
                  <a:gd name="T2" fmla="*/ 1 w 21600"/>
                  <a:gd name="T3" fmla="*/ 145 h 21600"/>
                  <a:gd name="T4" fmla="*/ 1 w 21600"/>
                  <a:gd name="T5" fmla="*/ 144 h 21600"/>
                  <a:gd name="T6" fmla="*/ 1 w 21600"/>
                  <a:gd name="T7" fmla="*/ 82 h 21600"/>
                  <a:gd name="T8" fmla="*/ 1 w 21600"/>
                  <a:gd name="T9" fmla="*/ 7 h 21600"/>
                  <a:gd name="T10" fmla="*/ 0 w 21600"/>
                  <a:gd name="T11" fmla="*/ 0 h 21600"/>
                  <a:gd name="T12" fmla="*/ 0 w 21600"/>
                  <a:gd name="T13" fmla="*/ 0 h 21600"/>
                  <a:gd name="T14" fmla="*/ 0 w 21600"/>
                  <a:gd name="T15" fmla="*/ 10 h 21600"/>
                  <a:gd name="T16" fmla="*/ 0 w 21600"/>
                  <a:gd name="T17" fmla="*/ 25 h 21600"/>
                  <a:gd name="T18" fmla="*/ 1 w 21600"/>
                  <a:gd name="T19" fmla="*/ 70 h 21600"/>
                  <a:gd name="T20" fmla="*/ 1 w 21600"/>
                  <a:gd name="T21" fmla="*/ 70 h 21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00" h="21600">
                    <a:moveTo>
                      <a:pt x="8259" y="10492"/>
                    </a:moveTo>
                    <a:lnTo>
                      <a:pt x="19405" y="21600"/>
                    </a:lnTo>
                    <a:lnTo>
                      <a:pt x="21600" y="21468"/>
                    </a:lnTo>
                    <a:lnTo>
                      <a:pt x="20214" y="12194"/>
                    </a:lnTo>
                    <a:lnTo>
                      <a:pt x="9298" y="1027"/>
                    </a:lnTo>
                    <a:lnTo>
                      <a:pt x="6930" y="0"/>
                    </a:lnTo>
                    <a:lnTo>
                      <a:pt x="4389" y="88"/>
                    </a:lnTo>
                    <a:lnTo>
                      <a:pt x="0" y="1438"/>
                    </a:lnTo>
                    <a:lnTo>
                      <a:pt x="520" y="3757"/>
                    </a:lnTo>
                    <a:cubicBezTo>
                      <a:pt x="520" y="3757"/>
                      <a:pt x="8259" y="10492"/>
                      <a:pt x="8259" y="10492"/>
                    </a:cubicBezTo>
                    <a:close/>
                    <a:moveTo>
                      <a:pt x="8259" y="10492"/>
                    </a:move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65" name="AutoShape 24"/>
              <p:cNvSpPr>
                <a:spLocks/>
              </p:cNvSpPr>
              <p:nvPr/>
            </p:nvSpPr>
            <p:spPr bwMode="auto">
              <a:xfrm>
                <a:off x="8152693" y="2819400"/>
                <a:ext cx="3162" cy="6350"/>
              </a:xfrm>
              <a:custGeom>
                <a:avLst/>
                <a:gdLst>
                  <a:gd name="T0" fmla="*/ 0 w 21600"/>
                  <a:gd name="T1" fmla="*/ 47 h 21600"/>
                  <a:gd name="T2" fmla="*/ 1 w 21600"/>
                  <a:gd name="T3" fmla="*/ 37 h 21600"/>
                  <a:gd name="T4" fmla="*/ 1 w 21600"/>
                  <a:gd name="T5" fmla="*/ 0 h 21600"/>
                  <a:gd name="T6" fmla="*/ 0 w 21600"/>
                  <a:gd name="T7" fmla="*/ 10 h 21600"/>
                  <a:gd name="T8" fmla="*/ 0 w 21600"/>
                  <a:gd name="T9" fmla="*/ 22 h 21600"/>
                  <a:gd name="T10" fmla="*/ 0 w 21600"/>
                  <a:gd name="T11" fmla="*/ 24 h 21600"/>
                  <a:gd name="T12" fmla="*/ 0 w 21600"/>
                  <a:gd name="T13" fmla="*/ 47 h 21600"/>
                  <a:gd name="T14" fmla="*/ 0 w 21600"/>
                  <a:gd name="T15" fmla="*/ 47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6357" y="21600"/>
                    </a:moveTo>
                    <a:lnTo>
                      <a:pt x="14750" y="16955"/>
                    </a:lnTo>
                    <a:lnTo>
                      <a:pt x="21600" y="0"/>
                    </a:lnTo>
                    <a:lnTo>
                      <a:pt x="4197" y="4665"/>
                    </a:lnTo>
                    <a:lnTo>
                      <a:pt x="0" y="10055"/>
                    </a:lnTo>
                    <a:lnTo>
                      <a:pt x="2654" y="10741"/>
                    </a:lnTo>
                    <a:cubicBezTo>
                      <a:pt x="2654" y="10741"/>
                      <a:pt x="6357" y="21600"/>
                      <a:pt x="6357" y="21600"/>
                    </a:cubicBezTo>
                    <a:close/>
                    <a:moveTo>
                      <a:pt x="6357" y="21600"/>
                    </a:move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66" name="AutoShape 134"/>
              <p:cNvSpPr>
                <a:spLocks/>
              </p:cNvSpPr>
              <p:nvPr/>
            </p:nvSpPr>
            <p:spPr bwMode="auto">
              <a:xfrm>
                <a:off x="5192833" y="2628900"/>
                <a:ext cx="1275966" cy="581025"/>
              </a:xfrm>
              <a:custGeom>
                <a:avLst/>
                <a:gdLst>
                  <a:gd name="T0" fmla="*/ 0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0 h 216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1600" h="21600">
                    <a:moveTo>
                      <a:pt x="0" y="16989"/>
                    </a:moveTo>
                    <a:lnTo>
                      <a:pt x="1555" y="17696"/>
                    </a:lnTo>
                    <a:lnTo>
                      <a:pt x="2816" y="18261"/>
                    </a:lnTo>
                    <a:lnTo>
                      <a:pt x="4028" y="18776"/>
                    </a:lnTo>
                    <a:lnTo>
                      <a:pt x="5195" y="19191"/>
                    </a:lnTo>
                    <a:lnTo>
                      <a:pt x="5829" y="19424"/>
                    </a:lnTo>
                    <a:lnTo>
                      <a:pt x="6547" y="19673"/>
                    </a:lnTo>
                    <a:lnTo>
                      <a:pt x="7662" y="20069"/>
                    </a:lnTo>
                    <a:lnTo>
                      <a:pt x="8782" y="20404"/>
                    </a:lnTo>
                    <a:lnTo>
                      <a:pt x="10821" y="20918"/>
                    </a:lnTo>
                    <a:lnTo>
                      <a:pt x="12391" y="21251"/>
                    </a:lnTo>
                    <a:lnTo>
                      <a:pt x="14023" y="21600"/>
                    </a:lnTo>
                    <a:lnTo>
                      <a:pt x="14381" y="11943"/>
                    </a:lnTo>
                    <a:lnTo>
                      <a:pt x="15677" y="12138"/>
                    </a:lnTo>
                    <a:lnTo>
                      <a:pt x="16541" y="12267"/>
                    </a:lnTo>
                    <a:lnTo>
                      <a:pt x="17293" y="12360"/>
                    </a:lnTo>
                    <a:lnTo>
                      <a:pt x="18101" y="12443"/>
                    </a:lnTo>
                    <a:lnTo>
                      <a:pt x="18660" y="12499"/>
                    </a:lnTo>
                    <a:lnTo>
                      <a:pt x="19505" y="12545"/>
                    </a:lnTo>
                    <a:lnTo>
                      <a:pt x="20359" y="12577"/>
                    </a:lnTo>
                    <a:lnTo>
                      <a:pt x="20842" y="12594"/>
                    </a:lnTo>
                    <a:lnTo>
                      <a:pt x="21543" y="12621"/>
                    </a:lnTo>
                    <a:lnTo>
                      <a:pt x="21556" y="9657"/>
                    </a:lnTo>
                    <a:lnTo>
                      <a:pt x="21565" y="7713"/>
                    </a:lnTo>
                    <a:lnTo>
                      <a:pt x="21597" y="2080"/>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67" name="AutoShape 135"/>
              <p:cNvSpPr>
                <a:spLocks/>
              </p:cNvSpPr>
              <p:nvPr/>
            </p:nvSpPr>
            <p:spPr bwMode="auto">
              <a:xfrm>
                <a:off x="6457731" y="2616200"/>
                <a:ext cx="447458" cy="273050"/>
              </a:xfrm>
              <a:custGeom>
                <a:avLst/>
                <a:gdLst>
                  <a:gd name="T0" fmla="*/ 2147483647 w 21600"/>
                  <a:gd name="T1" fmla="*/ 0 h 21600"/>
                  <a:gd name="T2" fmla="*/ 2147483647 w 21600"/>
                  <a:gd name="T3" fmla="*/ 220146600 h 21600"/>
                  <a:gd name="T4" fmla="*/ 2147483647 w 21600"/>
                  <a:gd name="T5" fmla="*/ 464833039 h 21600"/>
                  <a:gd name="T6" fmla="*/ 2147483647 w 21600"/>
                  <a:gd name="T7" fmla="*/ 656583653 h 21600"/>
                  <a:gd name="T8" fmla="*/ 2147483647 w 21600"/>
                  <a:gd name="T9" fmla="*/ 784415360 h 21600"/>
                  <a:gd name="T10" fmla="*/ 2147483647 w 21600"/>
                  <a:gd name="T11" fmla="*/ 1068812281 h 21600"/>
                  <a:gd name="T12" fmla="*/ 2147483647 w 21600"/>
                  <a:gd name="T13" fmla="*/ 1288651903 h 21600"/>
                  <a:gd name="T14" fmla="*/ 2147483647 w 21600"/>
                  <a:gd name="T15" fmla="*/ 1461019886 h 21600"/>
                  <a:gd name="T16" fmla="*/ 2147483647 w 21600"/>
                  <a:gd name="T17" fmla="*/ 1696028206 h 21600"/>
                  <a:gd name="T18" fmla="*/ 2147483647 w 21600"/>
                  <a:gd name="T19" fmla="*/ 1909074242 h 21600"/>
                  <a:gd name="T20" fmla="*/ 2147483647 w 21600"/>
                  <a:gd name="T21" fmla="*/ 2136652821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0 w 21600"/>
                  <a:gd name="T85" fmla="*/ 2147483647 h 2160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1600" h="21600">
                    <a:moveTo>
                      <a:pt x="18916" y="0"/>
                    </a:moveTo>
                    <a:lnTo>
                      <a:pt x="19119" y="682"/>
                    </a:lnTo>
                    <a:lnTo>
                      <a:pt x="19080" y="1440"/>
                    </a:lnTo>
                    <a:lnTo>
                      <a:pt x="19284" y="2034"/>
                    </a:lnTo>
                    <a:lnTo>
                      <a:pt x="19165" y="2430"/>
                    </a:lnTo>
                    <a:lnTo>
                      <a:pt x="19223" y="3311"/>
                    </a:lnTo>
                    <a:lnTo>
                      <a:pt x="19121" y="3992"/>
                    </a:lnTo>
                    <a:lnTo>
                      <a:pt x="19295" y="4526"/>
                    </a:lnTo>
                    <a:lnTo>
                      <a:pt x="19300" y="5254"/>
                    </a:lnTo>
                    <a:lnTo>
                      <a:pt x="19427" y="5914"/>
                    </a:lnTo>
                    <a:lnTo>
                      <a:pt x="19586" y="6619"/>
                    </a:lnTo>
                    <a:lnTo>
                      <a:pt x="19769" y="6960"/>
                    </a:lnTo>
                    <a:lnTo>
                      <a:pt x="19935" y="7779"/>
                    </a:lnTo>
                    <a:lnTo>
                      <a:pt x="20130" y="8413"/>
                    </a:lnTo>
                    <a:lnTo>
                      <a:pt x="20271" y="9179"/>
                    </a:lnTo>
                    <a:lnTo>
                      <a:pt x="20388" y="10158"/>
                    </a:lnTo>
                    <a:lnTo>
                      <a:pt x="20414" y="10885"/>
                    </a:lnTo>
                    <a:lnTo>
                      <a:pt x="20560" y="12155"/>
                    </a:lnTo>
                    <a:lnTo>
                      <a:pt x="20593" y="13106"/>
                    </a:lnTo>
                    <a:lnTo>
                      <a:pt x="20782" y="13658"/>
                    </a:lnTo>
                    <a:lnTo>
                      <a:pt x="20739" y="14384"/>
                    </a:lnTo>
                    <a:lnTo>
                      <a:pt x="20782" y="15196"/>
                    </a:lnTo>
                    <a:lnTo>
                      <a:pt x="20810" y="15648"/>
                    </a:lnTo>
                    <a:lnTo>
                      <a:pt x="20929" y="16080"/>
                    </a:lnTo>
                    <a:lnTo>
                      <a:pt x="20976" y="16826"/>
                    </a:lnTo>
                    <a:lnTo>
                      <a:pt x="21169" y="17247"/>
                    </a:lnTo>
                    <a:lnTo>
                      <a:pt x="21556" y="17577"/>
                    </a:lnTo>
                    <a:lnTo>
                      <a:pt x="21478" y="18248"/>
                    </a:lnTo>
                    <a:lnTo>
                      <a:pt x="21600" y="18979"/>
                    </a:lnTo>
                    <a:lnTo>
                      <a:pt x="21600" y="19402"/>
                    </a:lnTo>
                    <a:lnTo>
                      <a:pt x="21550" y="20123"/>
                    </a:lnTo>
                    <a:lnTo>
                      <a:pt x="21561" y="20478"/>
                    </a:lnTo>
                    <a:lnTo>
                      <a:pt x="20344" y="20625"/>
                    </a:lnTo>
                    <a:lnTo>
                      <a:pt x="18860" y="20802"/>
                    </a:lnTo>
                    <a:lnTo>
                      <a:pt x="17229" y="20975"/>
                    </a:lnTo>
                    <a:lnTo>
                      <a:pt x="15119" y="21101"/>
                    </a:lnTo>
                    <a:lnTo>
                      <a:pt x="12969" y="21231"/>
                    </a:lnTo>
                    <a:lnTo>
                      <a:pt x="10221" y="21394"/>
                    </a:lnTo>
                    <a:lnTo>
                      <a:pt x="8509" y="21461"/>
                    </a:lnTo>
                    <a:lnTo>
                      <a:pt x="7023" y="21514"/>
                    </a:lnTo>
                    <a:lnTo>
                      <a:pt x="4245" y="21600"/>
                    </a:lnTo>
                    <a:lnTo>
                      <a:pt x="2201" y="21592"/>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68" name="AutoShape 136"/>
              <p:cNvSpPr>
                <a:spLocks/>
              </p:cNvSpPr>
              <p:nvPr/>
            </p:nvSpPr>
            <p:spPr bwMode="auto">
              <a:xfrm>
                <a:off x="6457731" y="2882900"/>
                <a:ext cx="480661" cy="293688"/>
              </a:xfrm>
              <a:custGeom>
                <a:avLst/>
                <a:gdLst>
                  <a:gd name="T0" fmla="*/ 2147483647 w 21600"/>
                  <a:gd name="T1" fmla="*/ 0 h 21600"/>
                  <a:gd name="T2" fmla="*/ 2147483647 w 21600"/>
                  <a:gd name="T3" fmla="*/ 332711018 h 21600"/>
                  <a:gd name="T4" fmla="*/ 2147483647 w 21600"/>
                  <a:gd name="T5" fmla="*/ 621298174 h 21600"/>
                  <a:gd name="T6" fmla="*/ 2147483647 w 21600"/>
                  <a:gd name="T7" fmla="*/ 739787223 h 21600"/>
                  <a:gd name="T8" fmla="*/ 2147483647 w 21600"/>
                  <a:gd name="T9" fmla="*/ 896384860 h 21600"/>
                  <a:gd name="T10" fmla="*/ 2147483647 w 21600"/>
                  <a:gd name="T11" fmla="*/ 1141260392 h 21600"/>
                  <a:gd name="T12" fmla="*/ 2147483647 w 21600"/>
                  <a:gd name="T13" fmla="*/ 1518128012 h 21600"/>
                  <a:gd name="T14" fmla="*/ 2147483647 w 21600"/>
                  <a:gd name="T15" fmla="*/ 1539043765 h 21600"/>
                  <a:gd name="T16" fmla="*/ 2147483647 w 21600"/>
                  <a:gd name="T17" fmla="*/ 1793249832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2147483647 w 21600"/>
                  <a:gd name="T85" fmla="*/ 2147483647 h 21600"/>
                  <a:gd name="T86" fmla="*/ 2147483647 w 21600"/>
                  <a:gd name="T87" fmla="*/ 2147483647 h 21600"/>
                  <a:gd name="T88" fmla="*/ 2147483647 w 21600"/>
                  <a:gd name="T89" fmla="*/ 2147483647 h 21600"/>
                  <a:gd name="T90" fmla="*/ 2147483647 w 21600"/>
                  <a:gd name="T91" fmla="*/ 2147483647 h 21600"/>
                  <a:gd name="T92" fmla="*/ 0 w 21600"/>
                  <a:gd name="T93" fmla="*/ 2147483647 h 21600"/>
                  <a:gd name="T94" fmla="*/ 179990009 w 21600"/>
                  <a:gd name="T95" fmla="*/ 2147483647 h 21600"/>
                  <a:gd name="T96" fmla="*/ 545600326 w 21600"/>
                  <a:gd name="T97" fmla="*/ 2147483647 h 2160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600" h="21600">
                    <a:moveTo>
                      <a:pt x="20173" y="0"/>
                    </a:moveTo>
                    <a:lnTo>
                      <a:pt x="20168" y="716"/>
                    </a:lnTo>
                    <a:lnTo>
                      <a:pt x="19870" y="1337"/>
                    </a:lnTo>
                    <a:lnTo>
                      <a:pt x="19575" y="1592"/>
                    </a:lnTo>
                    <a:lnTo>
                      <a:pt x="19575" y="1929"/>
                    </a:lnTo>
                    <a:lnTo>
                      <a:pt x="19790" y="2456"/>
                    </a:lnTo>
                    <a:lnTo>
                      <a:pt x="19996" y="3267"/>
                    </a:lnTo>
                    <a:lnTo>
                      <a:pt x="20489" y="3312"/>
                    </a:lnTo>
                    <a:lnTo>
                      <a:pt x="20755" y="3859"/>
                    </a:lnTo>
                    <a:lnTo>
                      <a:pt x="21209" y="15221"/>
                    </a:lnTo>
                    <a:lnTo>
                      <a:pt x="20736" y="15077"/>
                    </a:lnTo>
                    <a:lnTo>
                      <a:pt x="20898" y="15630"/>
                    </a:lnTo>
                    <a:lnTo>
                      <a:pt x="20975" y="16361"/>
                    </a:lnTo>
                    <a:lnTo>
                      <a:pt x="21017" y="16842"/>
                    </a:lnTo>
                    <a:lnTo>
                      <a:pt x="21295" y="17032"/>
                    </a:lnTo>
                    <a:lnTo>
                      <a:pt x="21264" y="17797"/>
                    </a:lnTo>
                    <a:lnTo>
                      <a:pt x="21156" y="17919"/>
                    </a:lnTo>
                    <a:lnTo>
                      <a:pt x="21223" y="18655"/>
                    </a:lnTo>
                    <a:lnTo>
                      <a:pt x="21169" y="19560"/>
                    </a:lnTo>
                    <a:lnTo>
                      <a:pt x="20975" y="19944"/>
                    </a:lnTo>
                    <a:lnTo>
                      <a:pt x="21265" y="20555"/>
                    </a:lnTo>
                    <a:lnTo>
                      <a:pt x="21600" y="21600"/>
                    </a:lnTo>
                    <a:lnTo>
                      <a:pt x="21067" y="21487"/>
                    </a:lnTo>
                    <a:lnTo>
                      <a:pt x="20674" y="20843"/>
                    </a:lnTo>
                    <a:lnTo>
                      <a:pt x="20750" y="20536"/>
                    </a:lnTo>
                    <a:lnTo>
                      <a:pt x="20406" y="20457"/>
                    </a:lnTo>
                    <a:lnTo>
                      <a:pt x="20133" y="20085"/>
                    </a:lnTo>
                    <a:lnTo>
                      <a:pt x="19939" y="20290"/>
                    </a:lnTo>
                    <a:lnTo>
                      <a:pt x="19893" y="19880"/>
                    </a:lnTo>
                    <a:lnTo>
                      <a:pt x="19410" y="19944"/>
                    </a:lnTo>
                    <a:lnTo>
                      <a:pt x="19032" y="19465"/>
                    </a:lnTo>
                    <a:lnTo>
                      <a:pt x="18287" y="19501"/>
                    </a:lnTo>
                    <a:lnTo>
                      <a:pt x="17748" y="19557"/>
                    </a:lnTo>
                    <a:lnTo>
                      <a:pt x="17511" y="19614"/>
                    </a:lnTo>
                    <a:lnTo>
                      <a:pt x="17269" y="19959"/>
                    </a:lnTo>
                    <a:lnTo>
                      <a:pt x="17011" y="20241"/>
                    </a:lnTo>
                    <a:lnTo>
                      <a:pt x="16644" y="20041"/>
                    </a:lnTo>
                    <a:lnTo>
                      <a:pt x="15752" y="19462"/>
                    </a:lnTo>
                    <a:lnTo>
                      <a:pt x="15573" y="18990"/>
                    </a:lnTo>
                    <a:lnTo>
                      <a:pt x="13296" y="19299"/>
                    </a:lnTo>
                    <a:lnTo>
                      <a:pt x="11237" y="19422"/>
                    </a:lnTo>
                    <a:lnTo>
                      <a:pt x="9096" y="19551"/>
                    </a:lnTo>
                    <a:lnTo>
                      <a:pt x="7118" y="19671"/>
                    </a:lnTo>
                    <a:lnTo>
                      <a:pt x="5678" y="19687"/>
                    </a:lnTo>
                    <a:lnTo>
                      <a:pt x="4340" y="19687"/>
                    </a:lnTo>
                    <a:lnTo>
                      <a:pt x="2299" y="19687"/>
                    </a:lnTo>
                    <a:lnTo>
                      <a:pt x="0" y="19686"/>
                    </a:lnTo>
                    <a:lnTo>
                      <a:pt x="33" y="12138"/>
                    </a:lnTo>
                    <a:lnTo>
                      <a:pt x="100" y="6685"/>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69" name="AutoShape 137"/>
              <p:cNvSpPr>
                <a:spLocks/>
              </p:cNvSpPr>
              <p:nvPr/>
            </p:nvSpPr>
            <p:spPr bwMode="auto">
              <a:xfrm>
                <a:off x="6015017" y="3149600"/>
                <a:ext cx="449039" cy="168275"/>
              </a:xfrm>
              <a:custGeom>
                <a:avLst/>
                <a:gdLst>
                  <a:gd name="T0" fmla="*/ 2147483647 w 21600"/>
                  <a:gd name="T1" fmla="*/ 0 h 21600"/>
                  <a:gd name="T2" fmla="*/ 2147483647 w 21600"/>
                  <a:gd name="T3" fmla="*/ 619844897 h 21600"/>
                  <a:gd name="T4" fmla="*/ 2147483647 w 21600"/>
                  <a:gd name="T5" fmla="*/ 619329017 h 21600"/>
                  <a:gd name="T6" fmla="*/ 2147483647 w 21600"/>
                  <a:gd name="T7" fmla="*/ 614850004 h 21600"/>
                  <a:gd name="T8" fmla="*/ 2147483647 w 21600"/>
                  <a:gd name="T9" fmla="*/ 608823889 h 21600"/>
                  <a:gd name="T10" fmla="*/ 2147483647 w 21600"/>
                  <a:gd name="T11" fmla="*/ 599556097 h 21600"/>
                  <a:gd name="T12" fmla="*/ 2147483647 w 21600"/>
                  <a:gd name="T13" fmla="*/ 593614587 h 21600"/>
                  <a:gd name="T14" fmla="*/ 2147483647 w 21600"/>
                  <a:gd name="T15" fmla="*/ 583315152 h 21600"/>
                  <a:gd name="T16" fmla="*/ 2147483647 w 21600"/>
                  <a:gd name="T17" fmla="*/ 572065758 h 21600"/>
                  <a:gd name="T18" fmla="*/ 2147483647 w 21600"/>
                  <a:gd name="T19" fmla="*/ 564345067 h 21600"/>
                  <a:gd name="T20" fmla="*/ 2147483647 w 21600"/>
                  <a:gd name="T21" fmla="*/ 559236191 h 21600"/>
                  <a:gd name="T22" fmla="*/ 0 w 21600"/>
                  <a:gd name="T23" fmla="*/ 551231825 h 21600"/>
                  <a:gd name="T24" fmla="*/ 1541460206 w 21600"/>
                  <a:gd name="T25" fmla="*/ 232728586 h 216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600" h="21600">
                    <a:moveTo>
                      <a:pt x="21600" y="0"/>
                    </a:moveTo>
                    <a:lnTo>
                      <a:pt x="21569" y="21600"/>
                    </a:lnTo>
                    <a:lnTo>
                      <a:pt x="18581" y="21582"/>
                    </a:lnTo>
                    <a:lnTo>
                      <a:pt x="16180" y="21426"/>
                    </a:lnTo>
                    <a:lnTo>
                      <a:pt x="13918" y="21216"/>
                    </a:lnTo>
                    <a:lnTo>
                      <a:pt x="11218" y="20893"/>
                    </a:lnTo>
                    <a:lnTo>
                      <a:pt x="9337" y="20686"/>
                    </a:lnTo>
                    <a:lnTo>
                      <a:pt x="6463" y="20327"/>
                    </a:lnTo>
                    <a:lnTo>
                      <a:pt x="4220" y="19935"/>
                    </a:lnTo>
                    <a:lnTo>
                      <a:pt x="2723" y="19666"/>
                    </a:lnTo>
                    <a:lnTo>
                      <a:pt x="1739" y="19488"/>
                    </a:lnTo>
                    <a:lnTo>
                      <a:pt x="0" y="19209"/>
                    </a:lnTo>
                    <a:lnTo>
                      <a:pt x="397" y="811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0" name="AutoShape 138"/>
              <p:cNvSpPr>
                <a:spLocks/>
              </p:cNvSpPr>
              <p:nvPr/>
            </p:nvSpPr>
            <p:spPr bwMode="auto">
              <a:xfrm>
                <a:off x="5774686" y="2578100"/>
                <a:ext cx="264048" cy="415925"/>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083990711 w 21600"/>
                  <a:gd name="T39" fmla="*/ 2147483647 h 21600"/>
                  <a:gd name="T40" fmla="*/ 1905473518 w 21600"/>
                  <a:gd name="T41" fmla="*/ 2147483647 h 21600"/>
                  <a:gd name="T42" fmla="*/ 1736492345 w 21600"/>
                  <a:gd name="T43" fmla="*/ 2147483647 h 21600"/>
                  <a:gd name="T44" fmla="*/ 1590154034 w 21600"/>
                  <a:gd name="T45" fmla="*/ 2147483647 h 21600"/>
                  <a:gd name="T46" fmla="*/ 1328920150 w 21600"/>
                  <a:gd name="T47" fmla="*/ 2147483647 h 21600"/>
                  <a:gd name="T48" fmla="*/ 1534480968 w 21600"/>
                  <a:gd name="T49" fmla="*/ 2147483647 h 21600"/>
                  <a:gd name="T50" fmla="*/ 1458040930 w 21600"/>
                  <a:gd name="T51" fmla="*/ 2147483647 h 21600"/>
                  <a:gd name="T52" fmla="*/ 1600537514 w 21600"/>
                  <a:gd name="T53" fmla="*/ 2147483647 h 21600"/>
                  <a:gd name="T54" fmla="*/ 1587161857 w 21600"/>
                  <a:gd name="T55" fmla="*/ 2147483647 h 21600"/>
                  <a:gd name="T56" fmla="*/ 1657036378 w 21600"/>
                  <a:gd name="T57" fmla="*/ 2147483647 h 21600"/>
                  <a:gd name="T58" fmla="*/ 1751499415 w 21600"/>
                  <a:gd name="T59" fmla="*/ 2147483647 h 21600"/>
                  <a:gd name="T60" fmla="*/ 1936313285 w 21600"/>
                  <a:gd name="T61" fmla="*/ 2147483647 h 21600"/>
                  <a:gd name="T62" fmla="*/ 1457774339 w 21600"/>
                  <a:gd name="T63" fmla="*/ 2147483647 h 21600"/>
                  <a:gd name="T64" fmla="*/ 1288500721 w 21600"/>
                  <a:gd name="T65" fmla="*/ 2147483647 h 21600"/>
                  <a:gd name="T66" fmla="*/ 1143280495 w 21600"/>
                  <a:gd name="T67" fmla="*/ 2147483647 h 21600"/>
                  <a:gd name="T68" fmla="*/ 832626580 w 21600"/>
                  <a:gd name="T69" fmla="*/ 2147483647 h 21600"/>
                  <a:gd name="T70" fmla="*/ 464894754 w 21600"/>
                  <a:gd name="T71" fmla="*/ 2147483647 h 21600"/>
                  <a:gd name="T72" fmla="*/ 377824816 w 21600"/>
                  <a:gd name="T73" fmla="*/ 2147483647 h 21600"/>
                  <a:gd name="T74" fmla="*/ 286646242 w 21600"/>
                  <a:gd name="T75" fmla="*/ 2147483647 h 21600"/>
                  <a:gd name="T76" fmla="*/ 0 w 21600"/>
                  <a:gd name="T77" fmla="*/ 2147483647 h 2160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1600" h="21600">
                    <a:moveTo>
                      <a:pt x="21600" y="21600"/>
                    </a:moveTo>
                    <a:lnTo>
                      <a:pt x="21067" y="21176"/>
                    </a:lnTo>
                    <a:lnTo>
                      <a:pt x="20514" y="20589"/>
                    </a:lnTo>
                    <a:lnTo>
                      <a:pt x="20311" y="20215"/>
                    </a:lnTo>
                    <a:lnTo>
                      <a:pt x="19863" y="20443"/>
                    </a:lnTo>
                    <a:lnTo>
                      <a:pt x="19436" y="20475"/>
                    </a:lnTo>
                    <a:lnTo>
                      <a:pt x="19392" y="20806"/>
                    </a:lnTo>
                    <a:lnTo>
                      <a:pt x="19623" y="21170"/>
                    </a:lnTo>
                    <a:lnTo>
                      <a:pt x="18592" y="21107"/>
                    </a:lnTo>
                    <a:lnTo>
                      <a:pt x="17682" y="21176"/>
                    </a:lnTo>
                    <a:lnTo>
                      <a:pt x="17482" y="21119"/>
                    </a:lnTo>
                    <a:lnTo>
                      <a:pt x="16424" y="20981"/>
                    </a:lnTo>
                    <a:lnTo>
                      <a:pt x="15670" y="20981"/>
                    </a:lnTo>
                    <a:lnTo>
                      <a:pt x="14693" y="21037"/>
                    </a:lnTo>
                    <a:lnTo>
                      <a:pt x="14041" y="21130"/>
                    </a:lnTo>
                    <a:lnTo>
                      <a:pt x="13347" y="20999"/>
                    </a:lnTo>
                    <a:lnTo>
                      <a:pt x="12582" y="21253"/>
                    </a:lnTo>
                    <a:lnTo>
                      <a:pt x="12582" y="21501"/>
                    </a:lnTo>
                    <a:lnTo>
                      <a:pt x="11805" y="21178"/>
                    </a:lnTo>
                    <a:lnTo>
                      <a:pt x="11754" y="20746"/>
                    </a:lnTo>
                    <a:lnTo>
                      <a:pt x="11539" y="20318"/>
                    </a:lnTo>
                    <a:lnTo>
                      <a:pt x="11539" y="19929"/>
                    </a:lnTo>
                    <a:lnTo>
                      <a:pt x="11225" y="19582"/>
                    </a:lnTo>
                    <a:lnTo>
                      <a:pt x="10951" y="19434"/>
                    </a:lnTo>
                    <a:lnTo>
                      <a:pt x="10247" y="19472"/>
                    </a:lnTo>
                    <a:lnTo>
                      <a:pt x="9687" y="19016"/>
                    </a:lnTo>
                    <a:lnTo>
                      <a:pt x="9847" y="18685"/>
                    </a:lnTo>
                    <a:lnTo>
                      <a:pt x="9865" y="18375"/>
                    </a:lnTo>
                    <a:lnTo>
                      <a:pt x="9563" y="18022"/>
                    </a:lnTo>
                    <a:lnTo>
                      <a:pt x="9688" y="17877"/>
                    </a:lnTo>
                    <a:lnTo>
                      <a:pt x="9232" y="17551"/>
                    </a:lnTo>
                    <a:lnTo>
                      <a:pt x="9056" y="17279"/>
                    </a:lnTo>
                    <a:lnTo>
                      <a:pt x="8711" y="16770"/>
                    </a:lnTo>
                    <a:lnTo>
                      <a:pt x="8799" y="16092"/>
                    </a:lnTo>
                    <a:lnTo>
                      <a:pt x="8401" y="16089"/>
                    </a:lnTo>
                    <a:lnTo>
                      <a:pt x="8438" y="15802"/>
                    </a:lnTo>
                    <a:lnTo>
                      <a:pt x="8401" y="15431"/>
                    </a:lnTo>
                    <a:lnTo>
                      <a:pt x="8031" y="15260"/>
                    </a:lnTo>
                    <a:lnTo>
                      <a:pt x="7745" y="15260"/>
                    </a:lnTo>
                    <a:lnTo>
                      <a:pt x="7634" y="15516"/>
                    </a:lnTo>
                    <a:lnTo>
                      <a:pt x="7343" y="15702"/>
                    </a:lnTo>
                    <a:lnTo>
                      <a:pt x="6980" y="15864"/>
                    </a:lnTo>
                    <a:lnTo>
                      <a:pt x="6617" y="15841"/>
                    </a:lnTo>
                    <a:lnTo>
                      <a:pt x="6361" y="16119"/>
                    </a:lnTo>
                    <a:lnTo>
                      <a:pt x="5997" y="16142"/>
                    </a:lnTo>
                    <a:lnTo>
                      <a:pt x="5825" y="15918"/>
                    </a:lnTo>
                    <a:lnTo>
                      <a:pt x="5321" y="15586"/>
                    </a:lnTo>
                    <a:lnTo>
                      <a:pt x="4868" y="15674"/>
                    </a:lnTo>
                    <a:lnTo>
                      <a:pt x="5080" y="15384"/>
                    </a:lnTo>
                    <a:cubicBezTo>
                      <a:pt x="5080" y="15384"/>
                      <a:pt x="5800" y="15131"/>
                      <a:pt x="5621" y="15107"/>
                    </a:cubicBezTo>
                    <a:cubicBezTo>
                      <a:pt x="5441" y="15083"/>
                      <a:pt x="5270" y="14913"/>
                      <a:pt x="5270" y="14913"/>
                    </a:cubicBezTo>
                    <a:lnTo>
                      <a:pt x="5341" y="14542"/>
                    </a:lnTo>
                    <a:lnTo>
                      <a:pt x="6004" y="14442"/>
                    </a:lnTo>
                    <a:lnTo>
                      <a:pt x="5863" y="13956"/>
                    </a:lnTo>
                    <a:lnTo>
                      <a:pt x="5978" y="13636"/>
                    </a:lnTo>
                    <a:lnTo>
                      <a:pt x="5814" y="13289"/>
                    </a:lnTo>
                    <a:lnTo>
                      <a:pt x="5792" y="13047"/>
                    </a:lnTo>
                    <a:lnTo>
                      <a:pt x="6070" y="12732"/>
                    </a:lnTo>
                    <a:lnTo>
                      <a:pt x="6127" y="12336"/>
                    </a:lnTo>
                    <a:lnTo>
                      <a:pt x="6416" y="11853"/>
                    </a:lnTo>
                    <a:lnTo>
                      <a:pt x="6904" y="11434"/>
                    </a:lnTo>
                    <a:lnTo>
                      <a:pt x="7093" y="10813"/>
                    </a:lnTo>
                    <a:lnTo>
                      <a:pt x="6008" y="10915"/>
                    </a:lnTo>
                    <a:lnTo>
                      <a:pt x="5340" y="10836"/>
                    </a:lnTo>
                    <a:lnTo>
                      <a:pt x="5348" y="10413"/>
                    </a:lnTo>
                    <a:lnTo>
                      <a:pt x="4720" y="10600"/>
                    </a:lnTo>
                    <a:lnTo>
                      <a:pt x="4070" y="9886"/>
                    </a:lnTo>
                    <a:lnTo>
                      <a:pt x="4188" y="9586"/>
                    </a:lnTo>
                    <a:lnTo>
                      <a:pt x="3777" y="9137"/>
                    </a:lnTo>
                    <a:lnTo>
                      <a:pt x="3050" y="8372"/>
                    </a:lnTo>
                    <a:lnTo>
                      <a:pt x="2756" y="7936"/>
                    </a:lnTo>
                    <a:lnTo>
                      <a:pt x="1703" y="7655"/>
                    </a:lnTo>
                    <a:lnTo>
                      <a:pt x="1484" y="7258"/>
                    </a:lnTo>
                    <a:lnTo>
                      <a:pt x="1384" y="6905"/>
                    </a:lnTo>
                    <a:lnTo>
                      <a:pt x="1156" y="6470"/>
                    </a:lnTo>
                    <a:lnTo>
                      <a:pt x="1050" y="5856"/>
                    </a:lnTo>
                    <a:lnTo>
                      <a:pt x="829" y="5380"/>
                    </a:lnTo>
                    <a:lnTo>
                      <a:pt x="0" y="4359"/>
                    </a:lnTo>
                    <a:lnTo>
                      <a:pt x="93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1" name="AutoShape 139"/>
              <p:cNvSpPr>
                <a:spLocks/>
              </p:cNvSpPr>
              <p:nvPr/>
            </p:nvSpPr>
            <p:spPr bwMode="auto">
              <a:xfrm>
                <a:off x="5648196" y="2578100"/>
                <a:ext cx="83800" cy="596900"/>
              </a:xfrm>
              <a:custGeom>
                <a:avLst/>
                <a:gdLst>
                  <a:gd name="T0" fmla="*/ 18984762 w 21600"/>
                  <a:gd name="T1" fmla="*/ 0 h 21600"/>
                  <a:gd name="T2" fmla="*/ 11785496 w 21600"/>
                  <a:gd name="T3" fmla="*/ 2147483647 h 21600"/>
                  <a:gd name="T4" fmla="*/ 10774635 w 21600"/>
                  <a:gd name="T5" fmla="*/ 2147483647 h 21600"/>
                  <a:gd name="T6" fmla="*/ 11956076 w 21600"/>
                  <a:gd name="T7" fmla="*/ 2147483647 h 21600"/>
                  <a:gd name="T8" fmla="*/ 12361156 w 21600"/>
                  <a:gd name="T9" fmla="*/ 2147483647 h 21600"/>
                  <a:gd name="T10" fmla="*/ 11537673 w 21600"/>
                  <a:gd name="T11" fmla="*/ 2147483647 h 21600"/>
                  <a:gd name="T12" fmla="*/ 13245358 w 21600"/>
                  <a:gd name="T13" fmla="*/ 2147483647 h 21600"/>
                  <a:gd name="T14" fmla="*/ 14597180 w 21600"/>
                  <a:gd name="T15" fmla="*/ 2147483647 h 21600"/>
                  <a:gd name="T16" fmla="*/ 16376045 w 21600"/>
                  <a:gd name="T17" fmla="*/ 2147483647 h 21600"/>
                  <a:gd name="T18" fmla="*/ 16522858 w 21600"/>
                  <a:gd name="T19" fmla="*/ 2147483647 h 21600"/>
                  <a:gd name="T20" fmla="*/ 13782291 w 21600"/>
                  <a:gd name="T21" fmla="*/ 2147483647 h 21600"/>
                  <a:gd name="T22" fmla="*/ 11890134 w 21600"/>
                  <a:gd name="T23" fmla="*/ 2147483647 h 21600"/>
                  <a:gd name="T24" fmla="*/ 10369552 w 21600"/>
                  <a:gd name="T25" fmla="*/ 2147483647 h 21600"/>
                  <a:gd name="T26" fmla="*/ 9843998 w 21600"/>
                  <a:gd name="T27" fmla="*/ 2147483647 h 21600"/>
                  <a:gd name="T28" fmla="*/ 8342624 w 21600"/>
                  <a:gd name="T29" fmla="*/ 2147483647 h 21600"/>
                  <a:gd name="T30" fmla="*/ 6814321 w 21600"/>
                  <a:gd name="T31" fmla="*/ 2147483647 h 21600"/>
                  <a:gd name="T32" fmla="*/ 5491519 w 21600"/>
                  <a:gd name="T33" fmla="*/ 2147483647 h 21600"/>
                  <a:gd name="T34" fmla="*/ 3702028 w 21600"/>
                  <a:gd name="T35" fmla="*/ 2147483647 h 21600"/>
                  <a:gd name="T36" fmla="*/ 3702028 w 21600"/>
                  <a:gd name="T37" fmla="*/ 2147483647 h 21600"/>
                  <a:gd name="T38" fmla="*/ 4100986 w 21600"/>
                  <a:gd name="T39" fmla="*/ 2147483647 h 21600"/>
                  <a:gd name="T40" fmla="*/ 5125918 w 21600"/>
                  <a:gd name="T41" fmla="*/ 2147483647 h 21600"/>
                  <a:gd name="T42" fmla="*/ 6025953 w 21600"/>
                  <a:gd name="T43" fmla="*/ 2147483647 h 21600"/>
                  <a:gd name="T44" fmla="*/ 7370761 w 21600"/>
                  <a:gd name="T45" fmla="*/ 2147483647 h 21600"/>
                  <a:gd name="T46" fmla="*/ 6185891 w 21600"/>
                  <a:gd name="T47" fmla="*/ 2147483647 h 21600"/>
                  <a:gd name="T48" fmla="*/ 6645565 w 21600"/>
                  <a:gd name="T49" fmla="*/ 2147483647 h 21600"/>
                  <a:gd name="T50" fmla="*/ 5395700 w 21600"/>
                  <a:gd name="T51" fmla="*/ 2147483647 h 21600"/>
                  <a:gd name="T52" fmla="*/ 4497410 w 21600"/>
                  <a:gd name="T53" fmla="*/ 2147483647 h 21600"/>
                  <a:gd name="T54" fmla="*/ 0 w 21600"/>
                  <a:gd name="T55" fmla="*/ 2147483647 h 216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00" h="21600">
                    <a:moveTo>
                      <a:pt x="21600" y="0"/>
                    </a:moveTo>
                    <a:lnTo>
                      <a:pt x="13409" y="7901"/>
                    </a:lnTo>
                    <a:lnTo>
                      <a:pt x="12259" y="8092"/>
                    </a:lnTo>
                    <a:lnTo>
                      <a:pt x="13603" y="8448"/>
                    </a:lnTo>
                    <a:lnTo>
                      <a:pt x="14064" y="8673"/>
                    </a:lnTo>
                    <a:lnTo>
                      <a:pt x="13127" y="8959"/>
                    </a:lnTo>
                    <a:lnTo>
                      <a:pt x="15070" y="9872"/>
                    </a:lnTo>
                    <a:lnTo>
                      <a:pt x="16608" y="9865"/>
                    </a:lnTo>
                    <a:lnTo>
                      <a:pt x="18632" y="10145"/>
                    </a:lnTo>
                    <a:lnTo>
                      <a:pt x="18799" y="10635"/>
                    </a:lnTo>
                    <a:lnTo>
                      <a:pt x="15681" y="11212"/>
                    </a:lnTo>
                    <a:lnTo>
                      <a:pt x="13528" y="11906"/>
                    </a:lnTo>
                    <a:lnTo>
                      <a:pt x="11798" y="12254"/>
                    </a:lnTo>
                    <a:lnTo>
                      <a:pt x="11200" y="12586"/>
                    </a:lnTo>
                    <a:lnTo>
                      <a:pt x="9492" y="12904"/>
                    </a:lnTo>
                    <a:lnTo>
                      <a:pt x="7753" y="13010"/>
                    </a:lnTo>
                    <a:lnTo>
                      <a:pt x="6248" y="13648"/>
                    </a:lnTo>
                    <a:lnTo>
                      <a:pt x="4212" y="13842"/>
                    </a:lnTo>
                    <a:lnTo>
                      <a:pt x="4212" y="14153"/>
                    </a:lnTo>
                    <a:lnTo>
                      <a:pt x="4666" y="14523"/>
                    </a:lnTo>
                    <a:lnTo>
                      <a:pt x="5832" y="14519"/>
                    </a:lnTo>
                    <a:lnTo>
                      <a:pt x="6856" y="14709"/>
                    </a:lnTo>
                    <a:lnTo>
                      <a:pt x="8386" y="14865"/>
                    </a:lnTo>
                    <a:lnTo>
                      <a:pt x="7038" y="15043"/>
                    </a:lnTo>
                    <a:lnTo>
                      <a:pt x="7561" y="15394"/>
                    </a:lnTo>
                    <a:lnTo>
                      <a:pt x="6139" y="15770"/>
                    </a:lnTo>
                    <a:lnTo>
                      <a:pt x="5117" y="16078"/>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2" name="AutoShape 140"/>
              <p:cNvSpPr>
                <a:spLocks/>
              </p:cNvSpPr>
              <p:nvPr/>
            </p:nvSpPr>
            <p:spPr bwMode="auto">
              <a:xfrm>
                <a:off x="5331972" y="2717800"/>
                <a:ext cx="362077" cy="104775"/>
              </a:xfrm>
              <a:custGeom>
                <a:avLst/>
                <a:gdLst>
                  <a:gd name="T0" fmla="*/ 0 w 21600"/>
                  <a:gd name="T1" fmla="*/ 0 h 21600"/>
                  <a:gd name="T2" fmla="*/ 620755755 w 21600"/>
                  <a:gd name="T3" fmla="*/ 0 h 21600"/>
                  <a:gd name="T4" fmla="*/ 1109102348 w 21600"/>
                  <a:gd name="T5" fmla="*/ 1828644 h 21600"/>
                  <a:gd name="T6" fmla="*/ 1744389058 w 21600"/>
                  <a:gd name="T7" fmla="*/ 7728650 h 21600"/>
                  <a:gd name="T8" fmla="*/ 1917777021 w 21600"/>
                  <a:gd name="T9" fmla="*/ 13392161 h 21600"/>
                  <a:gd name="T10" fmla="*/ 1802659266 w 21600"/>
                  <a:gd name="T11" fmla="*/ 19942136 h 21600"/>
                  <a:gd name="T12" fmla="*/ 1457225638 w 21600"/>
                  <a:gd name="T13" fmla="*/ 32929002 h 21600"/>
                  <a:gd name="T14" fmla="*/ 2147483647 w 21600"/>
                  <a:gd name="T15" fmla="*/ 38939265 h 21600"/>
                  <a:gd name="T16" fmla="*/ 2147483647 w 21600"/>
                  <a:gd name="T17" fmla="*/ 39943514 h 21600"/>
                  <a:gd name="T18" fmla="*/ 2147483647 w 21600"/>
                  <a:gd name="T19" fmla="*/ 42529424 h 21600"/>
                  <a:gd name="T20" fmla="*/ 2147483647 w 21600"/>
                  <a:gd name="T21" fmla="*/ 40682076 h 21600"/>
                  <a:gd name="T22" fmla="*/ 2147483647 w 21600"/>
                  <a:gd name="T23" fmla="*/ 41018069 h 21600"/>
                  <a:gd name="T24" fmla="*/ 2147483647 w 21600"/>
                  <a:gd name="T25" fmla="*/ 40010502 h 21600"/>
                  <a:gd name="T26" fmla="*/ 2147483647 w 21600"/>
                  <a:gd name="T27" fmla="*/ 43187751 h 21600"/>
                  <a:gd name="T28" fmla="*/ 2147483647 w 21600"/>
                  <a:gd name="T29" fmla="*/ 48781518 h 21600"/>
                  <a:gd name="T30" fmla="*/ 2147483647 w 21600"/>
                  <a:gd name="T31" fmla="*/ 50032779 h 21600"/>
                  <a:gd name="T32" fmla="*/ 2147483647 w 21600"/>
                  <a:gd name="T33" fmla="*/ 53011299 h 21600"/>
                  <a:gd name="T34" fmla="*/ 2147483647 w 21600"/>
                  <a:gd name="T35" fmla="*/ 52068460 h 21600"/>
                  <a:gd name="T36" fmla="*/ 2147483647 w 21600"/>
                  <a:gd name="T37" fmla="*/ 52221728 h 21600"/>
                  <a:gd name="T38" fmla="*/ 2147483647 w 21600"/>
                  <a:gd name="T39" fmla="*/ 51979872 h 21600"/>
                  <a:gd name="T40" fmla="*/ 2147483647 w 21600"/>
                  <a:gd name="T41" fmla="*/ 50110851 h 21600"/>
                  <a:gd name="T42" fmla="*/ 2147483647 w 21600"/>
                  <a:gd name="T43" fmla="*/ 50747480 h 21600"/>
                  <a:gd name="T44" fmla="*/ 2147483647 w 21600"/>
                  <a:gd name="T45" fmla="*/ 52296482 h 21600"/>
                  <a:gd name="T46" fmla="*/ 2147483647 w 21600"/>
                  <a:gd name="T47" fmla="*/ 52414950 h 21600"/>
                  <a:gd name="T48" fmla="*/ 2147483647 w 21600"/>
                  <a:gd name="T49" fmla="*/ 51037033 h 21600"/>
                  <a:gd name="T50" fmla="*/ 2147483647 w 21600"/>
                  <a:gd name="T51" fmla="*/ 50747480 h 21600"/>
                  <a:gd name="T52" fmla="*/ 2147483647 w 21600"/>
                  <a:gd name="T53" fmla="*/ 50502777 h 21600"/>
                  <a:gd name="T54" fmla="*/ 2147483647 w 21600"/>
                  <a:gd name="T55" fmla="*/ 48144889 h 21600"/>
                  <a:gd name="T56" fmla="*/ 2147483647 w 21600"/>
                  <a:gd name="T57" fmla="*/ 49280975 h 21600"/>
                  <a:gd name="T58" fmla="*/ 2147483647 w 21600"/>
                  <a:gd name="T59" fmla="*/ 48773189 h 21600"/>
                  <a:gd name="T60" fmla="*/ 2147483647 w 21600"/>
                  <a:gd name="T61" fmla="*/ 50000595 h 21600"/>
                  <a:gd name="T62" fmla="*/ 2147483647 w 21600"/>
                  <a:gd name="T63" fmla="*/ 47368680 h 21600"/>
                  <a:gd name="T64" fmla="*/ 2147483647 w 21600"/>
                  <a:gd name="T65" fmla="*/ 58006108 h 216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1600" h="21600">
                    <a:moveTo>
                      <a:pt x="0" y="0"/>
                    </a:moveTo>
                    <a:lnTo>
                      <a:pt x="469" y="0"/>
                    </a:lnTo>
                    <a:lnTo>
                      <a:pt x="838" y="681"/>
                    </a:lnTo>
                    <a:lnTo>
                      <a:pt x="1318" y="2878"/>
                    </a:lnTo>
                    <a:lnTo>
                      <a:pt x="1449" y="4987"/>
                    </a:lnTo>
                    <a:lnTo>
                      <a:pt x="1362" y="7426"/>
                    </a:lnTo>
                    <a:lnTo>
                      <a:pt x="1101" y="12262"/>
                    </a:lnTo>
                    <a:lnTo>
                      <a:pt x="2150" y="14500"/>
                    </a:lnTo>
                    <a:lnTo>
                      <a:pt x="2541" y="14874"/>
                    </a:lnTo>
                    <a:lnTo>
                      <a:pt x="3295" y="15837"/>
                    </a:lnTo>
                    <a:lnTo>
                      <a:pt x="4113" y="15149"/>
                    </a:lnTo>
                    <a:cubicBezTo>
                      <a:pt x="4113" y="15149"/>
                      <a:pt x="4418" y="15098"/>
                      <a:pt x="4560" y="15274"/>
                    </a:cubicBezTo>
                    <a:cubicBezTo>
                      <a:pt x="4704" y="15449"/>
                      <a:pt x="5374" y="14899"/>
                      <a:pt x="5374" y="14899"/>
                    </a:cubicBezTo>
                    <a:lnTo>
                      <a:pt x="5716" y="16082"/>
                    </a:lnTo>
                    <a:lnTo>
                      <a:pt x="5922" y="18165"/>
                    </a:lnTo>
                    <a:lnTo>
                      <a:pt x="6211" y="18631"/>
                    </a:lnTo>
                    <a:lnTo>
                      <a:pt x="6237" y="19740"/>
                    </a:lnTo>
                    <a:lnTo>
                      <a:pt x="6959" y="19389"/>
                    </a:lnTo>
                    <a:lnTo>
                      <a:pt x="7173" y="19446"/>
                    </a:lnTo>
                    <a:lnTo>
                      <a:pt x="7678" y="19356"/>
                    </a:lnTo>
                    <a:lnTo>
                      <a:pt x="8352" y="18660"/>
                    </a:lnTo>
                    <a:lnTo>
                      <a:pt x="8610" y="18897"/>
                    </a:lnTo>
                    <a:lnTo>
                      <a:pt x="8908" y="19474"/>
                    </a:lnTo>
                    <a:lnTo>
                      <a:pt x="9743" y="19518"/>
                    </a:lnTo>
                    <a:lnTo>
                      <a:pt x="10373" y="19005"/>
                    </a:lnTo>
                    <a:lnTo>
                      <a:pt x="10950" y="18897"/>
                    </a:lnTo>
                    <a:lnTo>
                      <a:pt x="11722" y="18806"/>
                    </a:lnTo>
                    <a:lnTo>
                      <a:pt x="12175" y="17928"/>
                    </a:lnTo>
                    <a:lnTo>
                      <a:pt x="12478" y="18351"/>
                    </a:lnTo>
                    <a:lnTo>
                      <a:pt x="13176" y="18162"/>
                    </a:lnTo>
                    <a:lnTo>
                      <a:pt x="13743" y="18619"/>
                    </a:lnTo>
                    <a:lnTo>
                      <a:pt x="14367" y="17639"/>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3" name="AutoShape 141"/>
              <p:cNvSpPr>
                <a:spLocks/>
              </p:cNvSpPr>
              <p:nvPr/>
            </p:nvSpPr>
            <p:spPr bwMode="auto">
              <a:xfrm>
                <a:off x="5407866" y="3136900"/>
                <a:ext cx="417416" cy="6508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1600" h="21600">
                    <a:moveTo>
                      <a:pt x="2259" y="0"/>
                    </a:moveTo>
                    <a:lnTo>
                      <a:pt x="0" y="8498"/>
                    </a:lnTo>
                    <a:lnTo>
                      <a:pt x="16001" y="21600"/>
                    </a:lnTo>
                    <a:lnTo>
                      <a:pt x="16204" y="21429"/>
                    </a:lnTo>
                    <a:lnTo>
                      <a:pt x="16084" y="21288"/>
                    </a:lnTo>
                    <a:lnTo>
                      <a:pt x="16229" y="21171"/>
                    </a:lnTo>
                    <a:lnTo>
                      <a:pt x="16276" y="20785"/>
                    </a:lnTo>
                    <a:lnTo>
                      <a:pt x="16276" y="20412"/>
                    </a:lnTo>
                    <a:lnTo>
                      <a:pt x="16153" y="20189"/>
                    </a:lnTo>
                    <a:lnTo>
                      <a:pt x="16250" y="19939"/>
                    </a:lnTo>
                    <a:lnTo>
                      <a:pt x="16207" y="19626"/>
                    </a:lnTo>
                    <a:lnTo>
                      <a:pt x="16144" y="19179"/>
                    </a:lnTo>
                    <a:lnTo>
                      <a:pt x="16250" y="19096"/>
                    </a:lnTo>
                    <a:lnTo>
                      <a:pt x="16161" y="18809"/>
                    </a:lnTo>
                    <a:lnTo>
                      <a:pt x="16153" y="18637"/>
                    </a:lnTo>
                    <a:lnTo>
                      <a:pt x="16368" y="18439"/>
                    </a:lnTo>
                    <a:lnTo>
                      <a:pt x="16723" y="18299"/>
                    </a:lnTo>
                    <a:lnTo>
                      <a:pt x="17060" y="18379"/>
                    </a:lnTo>
                    <a:lnTo>
                      <a:pt x="17237" y="18467"/>
                    </a:lnTo>
                    <a:lnTo>
                      <a:pt x="17511" y="18419"/>
                    </a:lnTo>
                    <a:lnTo>
                      <a:pt x="17728" y="18573"/>
                    </a:lnTo>
                    <a:lnTo>
                      <a:pt x="17777" y="18717"/>
                    </a:lnTo>
                    <a:lnTo>
                      <a:pt x="17967" y="18838"/>
                    </a:lnTo>
                    <a:lnTo>
                      <a:pt x="18305" y="18840"/>
                    </a:lnTo>
                    <a:lnTo>
                      <a:pt x="18305" y="18649"/>
                    </a:lnTo>
                    <a:lnTo>
                      <a:pt x="18745" y="18339"/>
                    </a:lnTo>
                    <a:lnTo>
                      <a:pt x="21600" y="1769"/>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5" name="AutoShape 142"/>
              <p:cNvSpPr>
                <a:spLocks/>
              </p:cNvSpPr>
              <p:nvPr/>
            </p:nvSpPr>
            <p:spPr bwMode="auto">
              <a:xfrm>
                <a:off x="5774686" y="3314700"/>
                <a:ext cx="1318655" cy="350838"/>
              </a:xfrm>
              <a:custGeom>
                <a:avLst/>
                <a:gdLst>
                  <a:gd name="T0" fmla="*/ 0 w 21600"/>
                  <a:gd name="T1" fmla="*/ 2147483647 h 21474"/>
                  <a:gd name="T2" fmla="*/ 2147483647 w 21600"/>
                  <a:gd name="T3" fmla="*/ 2147483647 h 21474"/>
                  <a:gd name="T4" fmla="*/ 2147483647 w 21600"/>
                  <a:gd name="T5" fmla="*/ 2147483647 h 21474"/>
                  <a:gd name="T6" fmla="*/ 2147483647 w 21600"/>
                  <a:gd name="T7" fmla="*/ 2147483647 h 21474"/>
                  <a:gd name="T8" fmla="*/ 2147483647 w 21600"/>
                  <a:gd name="T9" fmla="*/ 2147483647 h 21474"/>
                  <a:gd name="T10" fmla="*/ 2147483647 w 21600"/>
                  <a:gd name="T11" fmla="*/ 2147483647 h 21474"/>
                  <a:gd name="T12" fmla="*/ 2147483647 w 21600"/>
                  <a:gd name="T13" fmla="*/ 2147483647 h 21474"/>
                  <a:gd name="T14" fmla="*/ 2147483647 w 21600"/>
                  <a:gd name="T15" fmla="*/ 2147483647 h 21474"/>
                  <a:gd name="T16" fmla="*/ 2147483647 w 21600"/>
                  <a:gd name="T17" fmla="*/ 2147483647 h 21474"/>
                  <a:gd name="T18" fmla="*/ 2147483647 w 21600"/>
                  <a:gd name="T19" fmla="*/ 2147483647 h 21474"/>
                  <a:gd name="T20" fmla="*/ 2147483647 w 21600"/>
                  <a:gd name="T21" fmla="*/ 2147483647 h 21474"/>
                  <a:gd name="T22" fmla="*/ 2147483647 w 21600"/>
                  <a:gd name="T23" fmla="*/ 2147483647 h 21474"/>
                  <a:gd name="T24" fmla="*/ 2147483647 w 21600"/>
                  <a:gd name="T25" fmla="*/ 2147483647 h 21474"/>
                  <a:gd name="T26" fmla="*/ 2147483647 w 21600"/>
                  <a:gd name="T27" fmla="*/ 2147483647 h 21474"/>
                  <a:gd name="T28" fmla="*/ 2147483647 w 21600"/>
                  <a:gd name="T29" fmla="*/ 2147483647 h 21474"/>
                  <a:gd name="T30" fmla="*/ 2147483647 w 21600"/>
                  <a:gd name="T31" fmla="*/ 2147483647 h 21474"/>
                  <a:gd name="T32" fmla="*/ 2147483647 w 21600"/>
                  <a:gd name="T33" fmla="*/ 2147483647 h 21474"/>
                  <a:gd name="T34" fmla="*/ 2147483647 w 21600"/>
                  <a:gd name="T35" fmla="*/ 2147483647 h 21474"/>
                  <a:gd name="T36" fmla="*/ 2147483647 w 21600"/>
                  <a:gd name="T37" fmla="*/ 2147483647 h 21474"/>
                  <a:gd name="T38" fmla="*/ 2147483647 w 21600"/>
                  <a:gd name="T39" fmla="*/ 2147483647 h 21474"/>
                  <a:gd name="T40" fmla="*/ 2147483647 w 21600"/>
                  <a:gd name="T41" fmla="*/ 2147483647 h 21474"/>
                  <a:gd name="T42" fmla="*/ 2147483647 w 21600"/>
                  <a:gd name="T43" fmla="*/ 2147483647 h 21474"/>
                  <a:gd name="T44" fmla="*/ 2147483647 w 21600"/>
                  <a:gd name="T45" fmla="*/ 2147483647 h 21474"/>
                  <a:gd name="T46" fmla="*/ 2147483647 w 21600"/>
                  <a:gd name="T47" fmla="*/ 2147483647 h 21474"/>
                  <a:gd name="T48" fmla="*/ 2147483647 w 21600"/>
                  <a:gd name="T49" fmla="*/ 2147483647 h 21474"/>
                  <a:gd name="T50" fmla="*/ 2147483647 w 21600"/>
                  <a:gd name="T51" fmla="*/ 2147483647 h 21474"/>
                  <a:gd name="T52" fmla="*/ 2147483647 w 21600"/>
                  <a:gd name="T53" fmla="*/ 2147483647 h 21474"/>
                  <a:gd name="T54" fmla="*/ 2147483647 w 21600"/>
                  <a:gd name="T55" fmla="*/ 2147483647 h 21474"/>
                  <a:gd name="T56" fmla="*/ 2147483647 w 21600"/>
                  <a:gd name="T57" fmla="*/ 2147483647 h 21474"/>
                  <a:gd name="T58" fmla="*/ 2147483647 w 21600"/>
                  <a:gd name="T59" fmla="*/ 2147483647 h 21474"/>
                  <a:gd name="T60" fmla="*/ 2147483647 w 21600"/>
                  <a:gd name="T61" fmla="*/ 2147483647 h 21474"/>
                  <a:gd name="T62" fmla="*/ 2147483647 w 21600"/>
                  <a:gd name="T63" fmla="*/ 2147483647 h 21474"/>
                  <a:gd name="T64" fmla="*/ 2147483647 w 21600"/>
                  <a:gd name="T65" fmla="*/ 2147483647 h 21474"/>
                  <a:gd name="T66" fmla="*/ 2147483647 w 21600"/>
                  <a:gd name="T67" fmla="*/ 2147483647 h 21474"/>
                  <a:gd name="T68" fmla="*/ 2147483647 w 21600"/>
                  <a:gd name="T69" fmla="*/ 2147483647 h 21474"/>
                  <a:gd name="T70" fmla="*/ 2147483647 w 21600"/>
                  <a:gd name="T71" fmla="*/ 161804430 h 21474"/>
                  <a:gd name="T72" fmla="*/ 2147483647 w 21600"/>
                  <a:gd name="T73" fmla="*/ 0 h 2147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600" h="21474">
                    <a:moveTo>
                      <a:pt x="0" y="18951"/>
                    </a:moveTo>
                    <a:cubicBezTo>
                      <a:pt x="0" y="18951"/>
                      <a:pt x="3548" y="20267"/>
                      <a:pt x="5573" y="20745"/>
                    </a:cubicBezTo>
                    <a:cubicBezTo>
                      <a:pt x="7599" y="21221"/>
                      <a:pt x="11522" y="21600"/>
                      <a:pt x="13371" y="21435"/>
                    </a:cubicBezTo>
                    <a:cubicBezTo>
                      <a:pt x="15220" y="21267"/>
                      <a:pt x="17745" y="20800"/>
                      <a:pt x="18483" y="20609"/>
                    </a:cubicBezTo>
                    <a:cubicBezTo>
                      <a:pt x="19220" y="20418"/>
                      <a:pt x="19592" y="20363"/>
                      <a:pt x="19592" y="20363"/>
                    </a:cubicBezTo>
                    <a:lnTo>
                      <a:pt x="20257" y="20171"/>
                    </a:lnTo>
                    <a:lnTo>
                      <a:pt x="21089" y="19895"/>
                    </a:lnTo>
                    <a:lnTo>
                      <a:pt x="21600" y="19724"/>
                    </a:lnTo>
                    <a:lnTo>
                      <a:pt x="21359" y="8414"/>
                    </a:lnTo>
                    <a:lnTo>
                      <a:pt x="21293" y="8196"/>
                    </a:lnTo>
                    <a:lnTo>
                      <a:pt x="21209" y="8252"/>
                    </a:lnTo>
                    <a:lnTo>
                      <a:pt x="21118" y="8058"/>
                    </a:lnTo>
                    <a:lnTo>
                      <a:pt x="21086" y="7806"/>
                    </a:lnTo>
                    <a:lnTo>
                      <a:pt x="21008" y="7647"/>
                    </a:lnTo>
                    <a:lnTo>
                      <a:pt x="20978" y="7203"/>
                    </a:lnTo>
                    <a:lnTo>
                      <a:pt x="20877" y="6852"/>
                    </a:lnTo>
                    <a:lnTo>
                      <a:pt x="20723" y="6358"/>
                    </a:lnTo>
                    <a:lnTo>
                      <a:pt x="20773" y="6123"/>
                    </a:lnTo>
                    <a:lnTo>
                      <a:pt x="20793" y="5717"/>
                    </a:lnTo>
                    <a:lnTo>
                      <a:pt x="20888" y="5456"/>
                    </a:lnTo>
                    <a:lnTo>
                      <a:pt x="20957" y="5209"/>
                    </a:lnTo>
                    <a:lnTo>
                      <a:pt x="20921" y="4769"/>
                    </a:lnTo>
                    <a:lnTo>
                      <a:pt x="20898" y="4374"/>
                    </a:lnTo>
                    <a:lnTo>
                      <a:pt x="20772" y="4699"/>
                    </a:lnTo>
                    <a:lnTo>
                      <a:pt x="20680" y="4605"/>
                    </a:lnTo>
                    <a:lnTo>
                      <a:pt x="20585" y="4374"/>
                    </a:lnTo>
                    <a:lnTo>
                      <a:pt x="20483" y="4056"/>
                    </a:lnTo>
                    <a:lnTo>
                      <a:pt x="18643" y="4503"/>
                    </a:lnTo>
                    <a:lnTo>
                      <a:pt x="17979" y="4644"/>
                    </a:lnTo>
                    <a:lnTo>
                      <a:pt x="16743" y="4882"/>
                    </a:lnTo>
                    <a:lnTo>
                      <a:pt x="16001" y="4987"/>
                    </a:lnTo>
                    <a:lnTo>
                      <a:pt x="14907" y="5145"/>
                    </a:lnTo>
                    <a:lnTo>
                      <a:pt x="14396" y="5206"/>
                    </a:lnTo>
                    <a:lnTo>
                      <a:pt x="13768" y="5270"/>
                    </a:lnTo>
                    <a:lnTo>
                      <a:pt x="13257" y="5321"/>
                    </a:lnTo>
                    <a:lnTo>
                      <a:pt x="13257" y="139"/>
                    </a:lnTo>
                    <a:lnTo>
                      <a:pt x="11128"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6" name="AutoShape 143"/>
              <p:cNvSpPr>
                <a:spLocks/>
              </p:cNvSpPr>
              <p:nvPr/>
            </p:nvSpPr>
            <p:spPr bwMode="auto">
              <a:xfrm>
                <a:off x="6584220" y="3403600"/>
                <a:ext cx="6324" cy="261938"/>
              </a:xfrm>
              <a:custGeom>
                <a:avLst/>
                <a:gdLst>
                  <a:gd name="T0" fmla="*/ 47 w 21600"/>
                  <a:gd name="T1" fmla="*/ 2147483647 h 21600"/>
                  <a:gd name="T2" fmla="*/ 15 w 21600"/>
                  <a:gd name="T3" fmla="*/ 2147483647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a:moveTo>
                      <a:pt x="21600" y="21600"/>
                    </a:moveTo>
                    <a:lnTo>
                      <a:pt x="7085" y="8371"/>
                    </a:lnTo>
                    <a:lnTo>
                      <a:pt x="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7" name="AutoShape 144"/>
              <p:cNvSpPr>
                <a:spLocks/>
              </p:cNvSpPr>
              <p:nvPr/>
            </p:nvSpPr>
            <p:spPr bwMode="auto">
              <a:xfrm>
                <a:off x="6938392" y="3175000"/>
                <a:ext cx="82218" cy="207963"/>
              </a:xfrm>
              <a:custGeom>
                <a:avLst/>
                <a:gdLst>
                  <a:gd name="T0" fmla="*/ 17259180 w 21600"/>
                  <a:gd name="T1" fmla="*/ 1786961793 h 21600"/>
                  <a:gd name="T2" fmla="*/ 17259180 w 21600"/>
                  <a:gd name="T3" fmla="*/ 1718796200 h 21600"/>
                  <a:gd name="T4" fmla="*/ 15803350 w 21600"/>
                  <a:gd name="T5" fmla="*/ 1624397135 h 21600"/>
                  <a:gd name="T6" fmla="*/ 14122121 w 21600"/>
                  <a:gd name="T7" fmla="*/ 1574593376 h 21600"/>
                  <a:gd name="T8" fmla="*/ 12722988 w 21600"/>
                  <a:gd name="T9" fmla="*/ 1470682333 h 21600"/>
                  <a:gd name="T10" fmla="*/ 11798511 w 21600"/>
                  <a:gd name="T11" fmla="*/ 1397472454 h 21600"/>
                  <a:gd name="T12" fmla="*/ 11574113 w 21600"/>
                  <a:gd name="T13" fmla="*/ 1380184220 h 21600"/>
                  <a:gd name="T14" fmla="*/ 9841654 w 21600"/>
                  <a:gd name="T15" fmla="*/ 1280156337 h 21600"/>
                  <a:gd name="T16" fmla="*/ 9841654 w 21600"/>
                  <a:gd name="T17" fmla="*/ 1101711788 h 21600"/>
                  <a:gd name="T18" fmla="*/ 9111372 w 21600"/>
                  <a:gd name="T19" fmla="*/ 998462039 h 21600"/>
                  <a:gd name="T20" fmla="*/ 9506186 w 21600"/>
                  <a:gd name="T21" fmla="*/ 947009027 h 21600"/>
                  <a:gd name="T22" fmla="*/ 8434581 w 21600"/>
                  <a:gd name="T23" fmla="*/ 875028026 h 21600"/>
                  <a:gd name="T24" fmla="*/ 8434581 w 21600"/>
                  <a:gd name="T25" fmla="*/ 778978774 h 21600"/>
                  <a:gd name="T26" fmla="*/ 6576157 w 21600"/>
                  <a:gd name="T27" fmla="*/ 717515714 h 21600"/>
                  <a:gd name="T28" fmla="*/ 5636367 w 21600"/>
                  <a:gd name="T29" fmla="*/ 655966070 h 21600"/>
                  <a:gd name="T30" fmla="*/ 5705796 w 21600"/>
                  <a:gd name="T31" fmla="*/ 565373411 h 21600"/>
                  <a:gd name="T32" fmla="*/ 5677065 w 21600"/>
                  <a:gd name="T33" fmla="*/ 497705784 h 21600"/>
                  <a:gd name="T34" fmla="*/ 4143795 w 21600"/>
                  <a:gd name="T35" fmla="*/ 371625558 h 21600"/>
                  <a:gd name="T36" fmla="*/ 2842113 w 21600"/>
                  <a:gd name="T37" fmla="*/ 302539855 h 21600"/>
                  <a:gd name="T38" fmla="*/ 857290 w 21600"/>
                  <a:gd name="T39" fmla="*/ 207401818 h 21600"/>
                  <a:gd name="T40" fmla="*/ 1673289 w 21600"/>
                  <a:gd name="T41" fmla="*/ 174809442 h 21600"/>
                  <a:gd name="T42" fmla="*/ 413126 w 21600"/>
                  <a:gd name="T43" fmla="*/ 104486696 h 21600"/>
                  <a:gd name="T44" fmla="*/ 0 w 21600"/>
                  <a:gd name="T45" fmla="*/ 0 h 216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1600" h="21600">
                    <a:moveTo>
                      <a:pt x="21600" y="21600"/>
                    </a:moveTo>
                    <a:lnTo>
                      <a:pt x="21600" y="20776"/>
                    </a:lnTo>
                    <a:lnTo>
                      <a:pt x="19778" y="19635"/>
                    </a:lnTo>
                    <a:lnTo>
                      <a:pt x="17674" y="19033"/>
                    </a:lnTo>
                    <a:lnTo>
                      <a:pt x="15923" y="17777"/>
                    </a:lnTo>
                    <a:lnTo>
                      <a:pt x="14766" y="16892"/>
                    </a:lnTo>
                    <a:lnTo>
                      <a:pt x="14485" y="16683"/>
                    </a:lnTo>
                    <a:lnTo>
                      <a:pt x="12317" y="15474"/>
                    </a:lnTo>
                    <a:cubicBezTo>
                      <a:pt x="12317" y="15474"/>
                      <a:pt x="12672" y="13782"/>
                      <a:pt x="12317" y="13317"/>
                    </a:cubicBezTo>
                    <a:cubicBezTo>
                      <a:pt x="11949" y="12850"/>
                      <a:pt x="11403" y="12069"/>
                      <a:pt x="11403" y="12069"/>
                    </a:cubicBezTo>
                    <a:lnTo>
                      <a:pt x="11897" y="11447"/>
                    </a:lnTo>
                    <a:lnTo>
                      <a:pt x="10556" y="10577"/>
                    </a:lnTo>
                    <a:lnTo>
                      <a:pt x="10556" y="9416"/>
                    </a:lnTo>
                    <a:lnTo>
                      <a:pt x="8230" y="8673"/>
                    </a:lnTo>
                    <a:lnTo>
                      <a:pt x="7054" y="7929"/>
                    </a:lnTo>
                    <a:lnTo>
                      <a:pt x="7141" y="6834"/>
                    </a:lnTo>
                    <a:lnTo>
                      <a:pt x="7105" y="6016"/>
                    </a:lnTo>
                    <a:lnTo>
                      <a:pt x="5186" y="4492"/>
                    </a:lnTo>
                    <a:lnTo>
                      <a:pt x="3557" y="3657"/>
                    </a:lnTo>
                    <a:lnTo>
                      <a:pt x="1073" y="2507"/>
                    </a:lnTo>
                    <a:lnTo>
                      <a:pt x="2094" y="2113"/>
                    </a:lnTo>
                    <a:lnTo>
                      <a:pt x="517" y="1263"/>
                    </a:lnTo>
                    <a:lnTo>
                      <a:pt x="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8" name="AutoShape 145"/>
              <p:cNvSpPr>
                <a:spLocks/>
              </p:cNvSpPr>
              <p:nvPr/>
            </p:nvSpPr>
            <p:spPr bwMode="auto">
              <a:xfrm>
                <a:off x="6938392" y="3048000"/>
                <a:ext cx="407929" cy="279400"/>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1945361642 h 21600"/>
                  <a:gd name="T72" fmla="*/ 2147483647 w 21600"/>
                  <a:gd name="T73" fmla="*/ 1832372114 h 21600"/>
                  <a:gd name="T74" fmla="*/ 2147483647 w 21600"/>
                  <a:gd name="T75" fmla="*/ 1735309524 h 21600"/>
                  <a:gd name="T76" fmla="*/ 2147483647 w 21600"/>
                  <a:gd name="T77" fmla="*/ 1454318147 h 21600"/>
                  <a:gd name="T78" fmla="*/ 2147483647 w 21600"/>
                  <a:gd name="T79" fmla="*/ 1285924608 h 21600"/>
                  <a:gd name="T80" fmla="*/ 2147483647 w 21600"/>
                  <a:gd name="T81" fmla="*/ 811174130 h 21600"/>
                  <a:gd name="T82" fmla="*/ 2147483647 w 21600"/>
                  <a:gd name="T83" fmla="*/ 567107894 h 21600"/>
                  <a:gd name="T84" fmla="*/ 2147483647 w 21600"/>
                  <a:gd name="T85" fmla="*/ 424778973 h 21600"/>
                  <a:gd name="T86" fmla="*/ 2147483647 w 21600"/>
                  <a:gd name="T87" fmla="*/ 285724659 h 21600"/>
                  <a:gd name="T88" fmla="*/ 2147483647 w 21600"/>
                  <a:gd name="T89" fmla="*/ 297678102 h 21600"/>
                  <a:gd name="T90" fmla="*/ 2147483647 w 21600"/>
                  <a:gd name="T91" fmla="*/ 0 h 21600"/>
                  <a:gd name="T92" fmla="*/ 2147483647 w 21600"/>
                  <a:gd name="T93" fmla="*/ 368647798 h 21600"/>
                  <a:gd name="T94" fmla="*/ 2147483647 w 21600"/>
                  <a:gd name="T95" fmla="*/ 502269593 h 21600"/>
                  <a:gd name="T96" fmla="*/ 2147483647 w 21600"/>
                  <a:gd name="T97" fmla="*/ 676459233 h 21600"/>
                  <a:gd name="T98" fmla="*/ 2147483647 w 21600"/>
                  <a:gd name="T99" fmla="*/ 848101444 h 21600"/>
                  <a:gd name="T100" fmla="*/ 0 w 21600"/>
                  <a:gd name="T101" fmla="*/ 918733493 h 21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1600" h="21600">
                    <a:moveTo>
                      <a:pt x="3382" y="21600"/>
                    </a:moveTo>
                    <a:lnTo>
                      <a:pt x="6025" y="21141"/>
                    </a:lnTo>
                    <a:lnTo>
                      <a:pt x="8339" y="20894"/>
                    </a:lnTo>
                    <a:lnTo>
                      <a:pt x="10379" y="20541"/>
                    </a:lnTo>
                    <a:lnTo>
                      <a:pt x="12927" y="20081"/>
                    </a:lnTo>
                    <a:lnTo>
                      <a:pt x="17043" y="19245"/>
                    </a:lnTo>
                    <a:lnTo>
                      <a:pt x="17371" y="19637"/>
                    </a:lnTo>
                    <a:lnTo>
                      <a:pt x="17581" y="20032"/>
                    </a:lnTo>
                    <a:lnTo>
                      <a:pt x="17857" y="20424"/>
                    </a:lnTo>
                    <a:lnTo>
                      <a:pt x="18071" y="20738"/>
                    </a:lnTo>
                    <a:lnTo>
                      <a:pt x="18417" y="20551"/>
                    </a:lnTo>
                    <a:lnTo>
                      <a:pt x="18307" y="19777"/>
                    </a:lnTo>
                    <a:lnTo>
                      <a:pt x="18177" y="19479"/>
                    </a:lnTo>
                    <a:lnTo>
                      <a:pt x="18876" y="18791"/>
                    </a:lnTo>
                    <a:lnTo>
                      <a:pt x="19279" y="18011"/>
                    </a:lnTo>
                    <a:lnTo>
                      <a:pt x="19111" y="17481"/>
                    </a:lnTo>
                    <a:lnTo>
                      <a:pt x="19535" y="16585"/>
                    </a:lnTo>
                    <a:lnTo>
                      <a:pt x="19346" y="15688"/>
                    </a:lnTo>
                    <a:lnTo>
                      <a:pt x="19182" y="15205"/>
                    </a:lnTo>
                    <a:lnTo>
                      <a:pt x="18878" y="15205"/>
                    </a:lnTo>
                    <a:lnTo>
                      <a:pt x="18806" y="14722"/>
                    </a:lnTo>
                    <a:lnTo>
                      <a:pt x="18821" y="13615"/>
                    </a:lnTo>
                    <a:lnTo>
                      <a:pt x="19075" y="13491"/>
                    </a:lnTo>
                    <a:lnTo>
                      <a:pt x="19344" y="13491"/>
                    </a:lnTo>
                    <a:lnTo>
                      <a:pt x="20147" y="13136"/>
                    </a:lnTo>
                    <a:lnTo>
                      <a:pt x="20398" y="12483"/>
                    </a:lnTo>
                    <a:lnTo>
                      <a:pt x="21056" y="11924"/>
                    </a:lnTo>
                    <a:lnTo>
                      <a:pt x="21310" y="11005"/>
                    </a:lnTo>
                    <a:lnTo>
                      <a:pt x="21600" y="10170"/>
                    </a:lnTo>
                    <a:lnTo>
                      <a:pt x="21535" y="9068"/>
                    </a:lnTo>
                    <a:lnTo>
                      <a:pt x="21372" y="8482"/>
                    </a:lnTo>
                    <a:lnTo>
                      <a:pt x="20720" y="7944"/>
                    </a:lnTo>
                    <a:lnTo>
                      <a:pt x="20501" y="7688"/>
                    </a:lnTo>
                    <a:lnTo>
                      <a:pt x="20384" y="6997"/>
                    </a:lnTo>
                    <a:lnTo>
                      <a:pt x="19597" y="6364"/>
                    </a:lnTo>
                    <a:lnTo>
                      <a:pt x="19317" y="5372"/>
                    </a:lnTo>
                    <a:lnTo>
                      <a:pt x="18452" y="5060"/>
                    </a:lnTo>
                    <a:lnTo>
                      <a:pt x="18218" y="4792"/>
                    </a:lnTo>
                    <a:lnTo>
                      <a:pt x="17891" y="4016"/>
                    </a:lnTo>
                    <a:lnTo>
                      <a:pt x="17633" y="3551"/>
                    </a:lnTo>
                    <a:lnTo>
                      <a:pt x="17485" y="2240"/>
                    </a:lnTo>
                    <a:lnTo>
                      <a:pt x="17735" y="1566"/>
                    </a:lnTo>
                    <a:lnTo>
                      <a:pt x="17700" y="1173"/>
                    </a:lnTo>
                    <a:lnTo>
                      <a:pt x="17498" y="789"/>
                    </a:lnTo>
                    <a:lnTo>
                      <a:pt x="17254" y="822"/>
                    </a:lnTo>
                    <a:lnTo>
                      <a:pt x="17017" y="0"/>
                    </a:lnTo>
                    <a:lnTo>
                      <a:pt x="11969" y="1018"/>
                    </a:lnTo>
                    <a:lnTo>
                      <a:pt x="9797" y="1387"/>
                    </a:lnTo>
                    <a:lnTo>
                      <a:pt x="6590" y="1868"/>
                    </a:lnTo>
                    <a:lnTo>
                      <a:pt x="2910" y="2342"/>
                    </a:lnTo>
                    <a:lnTo>
                      <a:pt x="0" y="2537"/>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9" name="AutoShape 146"/>
              <p:cNvSpPr>
                <a:spLocks/>
              </p:cNvSpPr>
              <p:nvPr/>
            </p:nvSpPr>
            <p:spPr bwMode="auto">
              <a:xfrm>
                <a:off x="7140775" y="2781300"/>
                <a:ext cx="120165" cy="269875"/>
              </a:xfrm>
              <a:custGeom>
                <a:avLst/>
                <a:gdLst>
                  <a:gd name="T0" fmla="*/ 115099856 w 21600"/>
                  <a:gd name="T1" fmla="*/ 2147483647 h 21600"/>
                  <a:gd name="T2" fmla="*/ 111444732 w 21600"/>
                  <a:gd name="T3" fmla="*/ 2147483647 h 21600"/>
                  <a:gd name="T4" fmla="*/ 104064570 w 21600"/>
                  <a:gd name="T5" fmla="*/ 2147483647 h 21600"/>
                  <a:gd name="T6" fmla="*/ 92649819 w 21600"/>
                  <a:gd name="T7" fmla="*/ 2147483647 h 21600"/>
                  <a:gd name="T8" fmla="*/ 88963001 w 21600"/>
                  <a:gd name="T9" fmla="*/ 2147483647 h 21600"/>
                  <a:gd name="T10" fmla="*/ 72795518 w 21600"/>
                  <a:gd name="T11" fmla="*/ 2147483647 h 21600"/>
                  <a:gd name="T12" fmla="*/ 61690319 w 21600"/>
                  <a:gd name="T13" fmla="*/ 2147483647 h 21600"/>
                  <a:gd name="T14" fmla="*/ 45533322 w 21600"/>
                  <a:gd name="T15" fmla="*/ 2147483647 h 21600"/>
                  <a:gd name="T16" fmla="*/ 41404030 w 21600"/>
                  <a:gd name="T17" fmla="*/ 2147483647 h 21600"/>
                  <a:gd name="T18" fmla="*/ 24101388 w 21600"/>
                  <a:gd name="T19" fmla="*/ 2147483647 h 21600"/>
                  <a:gd name="T20" fmla="*/ 21111889 w 21600"/>
                  <a:gd name="T21" fmla="*/ 2147483647 h 21600"/>
                  <a:gd name="T22" fmla="*/ 10976917 w 21600"/>
                  <a:gd name="T23" fmla="*/ 2147483647 h 21600"/>
                  <a:gd name="T24" fmla="*/ 11685774 w 21600"/>
                  <a:gd name="T25" fmla="*/ 2147483647 h 21600"/>
                  <a:gd name="T26" fmla="*/ 11483613 w 21600"/>
                  <a:gd name="T27" fmla="*/ 2147483647 h 21600"/>
                  <a:gd name="T28" fmla="*/ 9629294 w 21600"/>
                  <a:gd name="T29" fmla="*/ 2147483647 h 21600"/>
                  <a:gd name="T30" fmla="*/ 11733623 w 21600"/>
                  <a:gd name="T31" fmla="*/ 2147483647 h 21600"/>
                  <a:gd name="T32" fmla="*/ 10028726 w 21600"/>
                  <a:gd name="T33" fmla="*/ 2147483647 h 21600"/>
                  <a:gd name="T34" fmla="*/ 10028726 w 21600"/>
                  <a:gd name="T35" fmla="*/ 2147483647 h 21600"/>
                  <a:gd name="T36" fmla="*/ 15149257 w 21600"/>
                  <a:gd name="T37" fmla="*/ 2147483647 h 21600"/>
                  <a:gd name="T38" fmla="*/ 9298696 w 21600"/>
                  <a:gd name="T39" fmla="*/ 2147483647 h 21600"/>
                  <a:gd name="T40" fmla="*/ 2658901 w 21600"/>
                  <a:gd name="T41" fmla="*/ 2147483647 h 21600"/>
                  <a:gd name="T42" fmla="*/ 0 w 21600"/>
                  <a:gd name="T43" fmla="*/ 2147483647 h 21600"/>
                  <a:gd name="T44" fmla="*/ 0 w 21600"/>
                  <a:gd name="T45" fmla="*/ 2147483647 h 21600"/>
                  <a:gd name="T46" fmla="*/ 4209703 w 21600"/>
                  <a:gd name="T47" fmla="*/ 2126721163 h 21600"/>
                  <a:gd name="T48" fmla="*/ 7097629 w 21600"/>
                  <a:gd name="T49" fmla="*/ 1844164850 h 21600"/>
                  <a:gd name="T50" fmla="*/ 18261353 w 21600"/>
                  <a:gd name="T51" fmla="*/ 1672752731 h 21600"/>
                  <a:gd name="T52" fmla="*/ 22092758 w 21600"/>
                  <a:gd name="T53" fmla="*/ 1512918338 h 21600"/>
                  <a:gd name="T54" fmla="*/ 29238420 w 21600"/>
                  <a:gd name="T55" fmla="*/ 1390830211 h 21600"/>
                  <a:gd name="T56" fmla="*/ 27086031 w 21600"/>
                  <a:gd name="T57" fmla="*/ 265790604 h 21600"/>
                  <a:gd name="T58" fmla="*/ 27485491 w 21600"/>
                  <a:gd name="T59" fmla="*/ 104128670 h 21600"/>
                  <a:gd name="T60" fmla="*/ 31849472 w 21600"/>
                  <a:gd name="T61" fmla="*/ 0 h 216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1600" h="21600">
                    <a:moveTo>
                      <a:pt x="21600" y="21600"/>
                    </a:moveTo>
                    <a:lnTo>
                      <a:pt x="20914" y="19509"/>
                    </a:lnTo>
                    <a:lnTo>
                      <a:pt x="19529" y="18377"/>
                    </a:lnTo>
                    <a:lnTo>
                      <a:pt x="17387" y="18119"/>
                    </a:lnTo>
                    <a:lnTo>
                      <a:pt x="16695" y="18115"/>
                    </a:lnTo>
                    <a:lnTo>
                      <a:pt x="13661" y="17225"/>
                    </a:lnTo>
                    <a:lnTo>
                      <a:pt x="11577" y="16043"/>
                    </a:lnTo>
                    <a:lnTo>
                      <a:pt x="8545" y="15514"/>
                    </a:lnTo>
                    <a:lnTo>
                      <a:pt x="7770" y="15034"/>
                    </a:lnTo>
                    <a:lnTo>
                      <a:pt x="4523" y="14860"/>
                    </a:lnTo>
                    <a:lnTo>
                      <a:pt x="3962" y="14465"/>
                    </a:lnTo>
                    <a:lnTo>
                      <a:pt x="2060" y="14112"/>
                    </a:lnTo>
                    <a:lnTo>
                      <a:pt x="2193" y="13322"/>
                    </a:lnTo>
                    <a:lnTo>
                      <a:pt x="2155" y="12668"/>
                    </a:lnTo>
                    <a:lnTo>
                      <a:pt x="1807" y="11767"/>
                    </a:lnTo>
                    <a:lnTo>
                      <a:pt x="2202" y="11454"/>
                    </a:lnTo>
                    <a:lnTo>
                      <a:pt x="1882" y="10557"/>
                    </a:lnTo>
                    <a:lnTo>
                      <a:pt x="1882" y="10271"/>
                    </a:lnTo>
                    <a:lnTo>
                      <a:pt x="2843" y="9159"/>
                    </a:lnTo>
                    <a:lnTo>
                      <a:pt x="1745" y="8410"/>
                    </a:lnTo>
                    <a:lnTo>
                      <a:pt x="499" y="8375"/>
                    </a:lnTo>
                    <a:lnTo>
                      <a:pt x="0" y="8148"/>
                    </a:lnTo>
                    <a:lnTo>
                      <a:pt x="0" y="7403"/>
                    </a:lnTo>
                    <a:lnTo>
                      <a:pt x="790" y="6985"/>
                    </a:lnTo>
                    <a:lnTo>
                      <a:pt x="1332" y="6057"/>
                    </a:lnTo>
                    <a:lnTo>
                      <a:pt x="3427" y="5494"/>
                    </a:lnTo>
                    <a:lnTo>
                      <a:pt x="4146" y="4969"/>
                    </a:lnTo>
                    <a:lnTo>
                      <a:pt x="5487" y="4568"/>
                    </a:lnTo>
                    <a:lnTo>
                      <a:pt x="5083" y="873"/>
                    </a:lnTo>
                    <a:lnTo>
                      <a:pt x="5158" y="342"/>
                    </a:lnTo>
                    <a:lnTo>
                      <a:pt x="5977"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0" name="AutoShape 147"/>
              <p:cNvSpPr>
                <a:spLocks/>
              </p:cNvSpPr>
              <p:nvPr/>
            </p:nvSpPr>
            <p:spPr bwMode="auto">
              <a:xfrm>
                <a:off x="7279914" y="2781300"/>
                <a:ext cx="180248" cy="100013"/>
              </a:xfrm>
              <a:custGeom>
                <a:avLst/>
                <a:gdLst>
                  <a:gd name="T0" fmla="*/ 0 w 21600"/>
                  <a:gd name="T1" fmla="*/ 0 h 21600"/>
                  <a:gd name="T2" fmla="*/ 50542808 w 21600"/>
                  <a:gd name="T3" fmla="*/ 1949323 h 21600"/>
                  <a:gd name="T4" fmla="*/ 86475088 w 21600"/>
                  <a:gd name="T5" fmla="*/ 8002165 h 21600"/>
                  <a:gd name="T6" fmla="*/ 388102650 w 21600"/>
                  <a:gd name="T7" fmla="*/ 11600624 h 21600"/>
                  <a:gd name="T8" fmla="*/ 469035204 w 21600"/>
                  <a:gd name="T9" fmla="*/ 14831400 h 21600"/>
                  <a:gd name="T10" fmla="*/ 527021878 w 21600"/>
                  <a:gd name="T11" fmla="*/ 14280356 h 21600"/>
                  <a:gd name="T12" fmla="*/ 606334353 w 21600"/>
                  <a:gd name="T13" fmla="*/ 14463209 h 21600"/>
                  <a:gd name="T14" fmla="*/ 628466120 w 21600"/>
                  <a:gd name="T15" fmla="*/ 14386476 h 21600"/>
                  <a:gd name="T16" fmla="*/ 672656312 w 21600"/>
                  <a:gd name="T17" fmla="*/ 15612340 h 21600"/>
                  <a:gd name="T18" fmla="*/ 689167688 w 21600"/>
                  <a:gd name="T19" fmla="*/ 17210941 h 21600"/>
                  <a:gd name="T20" fmla="*/ 689167688 w 21600"/>
                  <a:gd name="T21" fmla="*/ 19047582 h 21600"/>
                  <a:gd name="T22" fmla="*/ 695923008 w 21600"/>
                  <a:gd name="T23" fmla="*/ 20854465 h 21600"/>
                  <a:gd name="T24" fmla="*/ 727365094 w 21600"/>
                  <a:gd name="T25" fmla="*/ 20524390 h 21600"/>
                  <a:gd name="T26" fmla="*/ 774585772 w 21600"/>
                  <a:gd name="T27" fmla="*/ 22663126 h 21600"/>
                  <a:gd name="T28" fmla="*/ 791262117 w 21600"/>
                  <a:gd name="T29" fmla="*/ 23455086 h 21600"/>
                  <a:gd name="T30" fmla="*/ 797934914 w 21600"/>
                  <a:gd name="T31" fmla="*/ 25032055 h 21600"/>
                  <a:gd name="T32" fmla="*/ 806071451 w 21600"/>
                  <a:gd name="T33" fmla="*/ 28266994 h 21600"/>
                  <a:gd name="T34" fmla="*/ 779279864 w 21600"/>
                  <a:gd name="T35" fmla="*/ 28939428 h 21600"/>
                  <a:gd name="T36" fmla="*/ 802832411 w 21600"/>
                  <a:gd name="T37" fmla="*/ 31459140 h 21600"/>
                  <a:gd name="T38" fmla="*/ 784463838 w 21600"/>
                  <a:gd name="T39" fmla="*/ 36015427 h 21600"/>
                  <a:gd name="T40" fmla="*/ 816468448 w 21600"/>
                  <a:gd name="T41" fmla="*/ 35481362 h 21600"/>
                  <a:gd name="T42" fmla="*/ 838886133 w 21600"/>
                  <a:gd name="T43" fmla="*/ 34779039 h 21600"/>
                  <a:gd name="T44" fmla="*/ 855116181 w 21600"/>
                  <a:gd name="T45" fmla="*/ 36015427 h 21600"/>
                  <a:gd name="T46" fmla="*/ 843541297 w 21600"/>
                  <a:gd name="T47" fmla="*/ 43294132 h 21600"/>
                  <a:gd name="T48" fmla="*/ 874051867 w 21600"/>
                  <a:gd name="T49" fmla="*/ 45969188 h 216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600" h="21600">
                    <a:moveTo>
                      <a:pt x="0" y="0"/>
                    </a:moveTo>
                    <a:lnTo>
                      <a:pt x="1249" y="916"/>
                    </a:lnTo>
                    <a:lnTo>
                      <a:pt x="2137" y="3760"/>
                    </a:lnTo>
                    <a:lnTo>
                      <a:pt x="9591" y="5451"/>
                    </a:lnTo>
                    <a:lnTo>
                      <a:pt x="11591" y="6969"/>
                    </a:lnTo>
                    <a:lnTo>
                      <a:pt x="13024" y="6710"/>
                    </a:lnTo>
                    <a:lnTo>
                      <a:pt x="14984" y="6796"/>
                    </a:lnTo>
                    <a:lnTo>
                      <a:pt x="15531" y="6760"/>
                    </a:lnTo>
                    <a:lnTo>
                      <a:pt x="16623" y="7336"/>
                    </a:lnTo>
                    <a:lnTo>
                      <a:pt x="17031" y="8087"/>
                    </a:lnTo>
                    <a:lnTo>
                      <a:pt x="17031" y="8950"/>
                    </a:lnTo>
                    <a:lnTo>
                      <a:pt x="17198" y="9799"/>
                    </a:lnTo>
                    <a:lnTo>
                      <a:pt x="17975" y="9644"/>
                    </a:lnTo>
                    <a:lnTo>
                      <a:pt x="19142" y="10649"/>
                    </a:lnTo>
                    <a:lnTo>
                      <a:pt x="19554" y="11021"/>
                    </a:lnTo>
                    <a:lnTo>
                      <a:pt x="19719" y="11762"/>
                    </a:lnTo>
                    <a:lnTo>
                      <a:pt x="19920" y="13282"/>
                    </a:lnTo>
                    <a:lnTo>
                      <a:pt x="19258" y="13598"/>
                    </a:lnTo>
                    <a:lnTo>
                      <a:pt x="19840" y="14782"/>
                    </a:lnTo>
                    <a:lnTo>
                      <a:pt x="19386" y="16923"/>
                    </a:lnTo>
                    <a:lnTo>
                      <a:pt x="20177" y="16672"/>
                    </a:lnTo>
                    <a:lnTo>
                      <a:pt x="20731" y="16342"/>
                    </a:lnTo>
                    <a:lnTo>
                      <a:pt x="21132" y="16923"/>
                    </a:lnTo>
                    <a:lnTo>
                      <a:pt x="20846" y="20343"/>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1" name="Line 148"/>
              <p:cNvSpPr>
                <a:spLocks noChangeShapeType="1"/>
              </p:cNvSpPr>
              <p:nvPr/>
            </p:nvSpPr>
            <p:spPr bwMode="auto">
              <a:xfrm flipH="1">
                <a:off x="7302050" y="3105150"/>
                <a:ext cx="177086" cy="23813"/>
              </a:xfrm>
              <a:prstGeom prst="line">
                <a:avLst/>
              </a:prstGeom>
              <a:noFill/>
              <a:ln w="3175">
                <a:solidFill>
                  <a:srgbClr val="D9D9D9"/>
                </a:solidFill>
                <a:miter lim="800000"/>
                <a:headEnd/>
                <a:tailEnd/>
              </a:ln>
              <a:extLst>
                <a:ext uri="{909E8E84-426E-40DD-AFC4-6F175D3DCCD1}">
                  <a14:hiddenFill xmlns:a14="http://schemas.microsoft.com/office/drawing/2010/main">
                    <a:no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2" name="AutoShape 149"/>
              <p:cNvSpPr>
                <a:spLocks/>
              </p:cNvSpPr>
              <p:nvPr/>
            </p:nvSpPr>
            <p:spPr bwMode="auto">
              <a:xfrm>
                <a:off x="7279914" y="3327400"/>
                <a:ext cx="1081487" cy="312738"/>
              </a:xfrm>
              <a:custGeom>
                <a:avLst/>
                <a:gdLst>
                  <a:gd name="T0" fmla="*/ 0 w 21600"/>
                  <a:gd name="T1" fmla="*/ 637552248 h 21600"/>
                  <a:gd name="T2" fmla="*/ 2147483647 w 21600"/>
                  <a:gd name="T3" fmla="*/ 1703255486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1600" h="21600">
                    <a:moveTo>
                      <a:pt x="0" y="0"/>
                    </a:moveTo>
                    <a:lnTo>
                      <a:pt x="0" y="1002"/>
                    </a:lnTo>
                    <a:lnTo>
                      <a:pt x="45" y="2001"/>
                    </a:lnTo>
                    <a:lnTo>
                      <a:pt x="155" y="2677"/>
                    </a:lnTo>
                    <a:lnTo>
                      <a:pt x="180" y="3127"/>
                    </a:lnTo>
                    <a:lnTo>
                      <a:pt x="261" y="3430"/>
                    </a:lnTo>
                    <a:lnTo>
                      <a:pt x="367" y="3989"/>
                    </a:lnTo>
                    <a:lnTo>
                      <a:pt x="647" y="4795"/>
                    </a:lnTo>
                    <a:lnTo>
                      <a:pt x="785" y="5325"/>
                    </a:lnTo>
                    <a:lnTo>
                      <a:pt x="1116" y="5961"/>
                    </a:lnTo>
                    <a:lnTo>
                      <a:pt x="1263" y="6925"/>
                    </a:lnTo>
                    <a:lnTo>
                      <a:pt x="1336" y="8025"/>
                    </a:lnTo>
                    <a:lnTo>
                      <a:pt x="1436" y="8303"/>
                    </a:lnTo>
                    <a:lnTo>
                      <a:pt x="1533" y="8411"/>
                    </a:lnTo>
                    <a:lnTo>
                      <a:pt x="1606" y="7901"/>
                    </a:lnTo>
                    <a:lnTo>
                      <a:pt x="1705" y="7788"/>
                    </a:lnTo>
                    <a:lnTo>
                      <a:pt x="1855" y="8025"/>
                    </a:lnTo>
                    <a:lnTo>
                      <a:pt x="1944" y="7963"/>
                    </a:lnTo>
                    <a:lnTo>
                      <a:pt x="2131" y="8385"/>
                    </a:lnTo>
                    <a:lnTo>
                      <a:pt x="2039" y="9122"/>
                    </a:lnTo>
                    <a:lnTo>
                      <a:pt x="2093" y="9718"/>
                    </a:lnTo>
                    <a:lnTo>
                      <a:pt x="2014" y="10181"/>
                    </a:lnTo>
                    <a:lnTo>
                      <a:pt x="1936" y="11104"/>
                    </a:lnTo>
                    <a:lnTo>
                      <a:pt x="1918" y="11782"/>
                    </a:lnTo>
                    <a:lnTo>
                      <a:pt x="1970" y="12230"/>
                    </a:lnTo>
                    <a:lnTo>
                      <a:pt x="2051" y="12491"/>
                    </a:lnTo>
                    <a:lnTo>
                      <a:pt x="2289" y="12889"/>
                    </a:lnTo>
                    <a:lnTo>
                      <a:pt x="2500" y="13252"/>
                    </a:lnTo>
                    <a:lnTo>
                      <a:pt x="2549" y="13394"/>
                    </a:lnTo>
                    <a:lnTo>
                      <a:pt x="2524" y="13784"/>
                    </a:lnTo>
                    <a:lnTo>
                      <a:pt x="2613" y="13908"/>
                    </a:lnTo>
                    <a:lnTo>
                      <a:pt x="2737" y="13754"/>
                    </a:lnTo>
                    <a:lnTo>
                      <a:pt x="2876" y="13952"/>
                    </a:lnTo>
                    <a:lnTo>
                      <a:pt x="2996" y="14496"/>
                    </a:lnTo>
                    <a:lnTo>
                      <a:pt x="3210" y="14771"/>
                    </a:lnTo>
                    <a:lnTo>
                      <a:pt x="3237" y="15615"/>
                    </a:lnTo>
                    <a:lnTo>
                      <a:pt x="3361" y="16187"/>
                    </a:lnTo>
                    <a:lnTo>
                      <a:pt x="3361" y="16650"/>
                    </a:lnTo>
                    <a:lnTo>
                      <a:pt x="3305" y="16887"/>
                    </a:lnTo>
                    <a:lnTo>
                      <a:pt x="3310" y="17110"/>
                    </a:lnTo>
                    <a:lnTo>
                      <a:pt x="3416" y="17626"/>
                    </a:lnTo>
                    <a:lnTo>
                      <a:pt x="3530" y="18114"/>
                    </a:lnTo>
                    <a:lnTo>
                      <a:pt x="3628" y="18522"/>
                    </a:lnTo>
                    <a:lnTo>
                      <a:pt x="3701" y="18522"/>
                    </a:lnTo>
                    <a:lnTo>
                      <a:pt x="3870" y="18522"/>
                    </a:lnTo>
                    <a:lnTo>
                      <a:pt x="3894" y="18595"/>
                    </a:lnTo>
                    <a:lnTo>
                      <a:pt x="3887" y="19277"/>
                    </a:lnTo>
                    <a:lnTo>
                      <a:pt x="3938" y="19577"/>
                    </a:lnTo>
                    <a:lnTo>
                      <a:pt x="3944" y="19936"/>
                    </a:lnTo>
                    <a:lnTo>
                      <a:pt x="3872" y="20195"/>
                    </a:lnTo>
                    <a:lnTo>
                      <a:pt x="3878" y="20531"/>
                    </a:lnTo>
                    <a:lnTo>
                      <a:pt x="3856" y="20931"/>
                    </a:lnTo>
                    <a:lnTo>
                      <a:pt x="3671" y="20894"/>
                    </a:lnTo>
                    <a:lnTo>
                      <a:pt x="3628" y="21428"/>
                    </a:lnTo>
                    <a:lnTo>
                      <a:pt x="3472" y="21600"/>
                    </a:lnTo>
                    <a:lnTo>
                      <a:pt x="5438" y="20542"/>
                    </a:lnTo>
                    <a:lnTo>
                      <a:pt x="5399" y="19611"/>
                    </a:lnTo>
                    <a:lnTo>
                      <a:pt x="5650" y="19543"/>
                    </a:lnTo>
                    <a:lnTo>
                      <a:pt x="5658" y="19698"/>
                    </a:lnTo>
                    <a:lnTo>
                      <a:pt x="7647" y="18436"/>
                    </a:lnTo>
                    <a:lnTo>
                      <a:pt x="11374" y="16269"/>
                    </a:lnTo>
                    <a:lnTo>
                      <a:pt x="12894" y="15109"/>
                    </a:lnTo>
                    <a:lnTo>
                      <a:pt x="13990" y="14374"/>
                    </a:lnTo>
                    <a:lnTo>
                      <a:pt x="15977" y="12922"/>
                    </a:lnTo>
                    <a:lnTo>
                      <a:pt x="17317" y="11738"/>
                    </a:lnTo>
                    <a:lnTo>
                      <a:pt x="18308" y="10799"/>
                    </a:lnTo>
                    <a:lnTo>
                      <a:pt x="18985" y="10159"/>
                    </a:lnTo>
                    <a:lnTo>
                      <a:pt x="19855" y="9332"/>
                    </a:lnTo>
                    <a:lnTo>
                      <a:pt x="21448" y="7628"/>
                    </a:lnTo>
                    <a:lnTo>
                      <a:pt x="21600" y="7539"/>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3" name="AutoShape 150"/>
              <p:cNvSpPr>
                <a:spLocks/>
              </p:cNvSpPr>
              <p:nvPr/>
            </p:nvSpPr>
            <p:spPr bwMode="auto">
              <a:xfrm>
                <a:off x="7469648" y="3175000"/>
                <a:ext cx="86962" cy="419100"/>
              </a:xfrm>
              <a:custGeom>
                <a:avLst/>
                <a:gdLst>
                  <a:gd name="T0" fmla="*/ 12385839 w 21344"/>
                  <a:gd name="T1" fmla="*/ 0 h 21600"/>
                  <a:gd name="T2" fmla="*/ 21278677 w 21344"/>
                  <a:gd name="T3" fmla="*/ 2147483647 h 21600"/>
                  <a:gd name="T4" fmla="*/ 19813528 w 21344"/>
                  <a:gd name="T5" fmla="*/ 2147483647 h 21600"/>
                  <a:gd name="T6" fmla="*/ 21577410 w 21344"/>
                  <a:gd name="T7" fmla="*/ 2147483647 h 21600"/>
                  <a:gd name="T8" fmla="*/ 19810228 w 21344"/>
                  <a:gd name="T9" fmla="*/ 2147483647 h 21600"/>
                  <a:gd name="T10" fmla="*/ 21091263 w 21344"/>
                  <a:gd name="T11" fmla="*/ 2147483647 h 21600"/>
                  <a:gd name="T12" fmla="*/ 21801957 w 21344"/>
                  <a:gd name="T13" fmla="*/ 2147483647 h 21600"/>
                  <a:gd name="T14" fmla="*/ 23053861 w 21344"/>
                  <a:gd name="T15" fmla="*/ 2147483647 h 21600"/>
                  <a:gd name="T16" fmla="*/ 23053861 w 21344"/>
                  <a:gd name="T17" fmla="*/ 2147483647 h 21600"/>
                  <a:gd name="T18" fmla="*/ 23616217 w 21344"/>
                  <a:gd name="T19" fmla="*/ 2147483647 h 21600"/>
                  <a:gd name="T20" fmla="*/ 23821827 w 21344"/>
                  <a:gd name="T21" fmla="*/ 2147483647 h 21600"/>
                  <a:gd name="T22" fmla="*/ 22576564 w 21344"/>
                  <a:gd name="T23" fmla="*/ 2147483647 h 21600"/>
                  <a:gd name="T24" fmla="*/ 22161298 w 21344"/>
                  <a:gd name="T25" fmla="*/ 2147483647 h 21600"/>
                  <a:gd name="T26" fmla="*/ 20934227 w 21344"/>
                  <a:gd name="T27" fmla="*/ 2147483647 h 21600"/>
                  <a:gd name="T28" fmla="*/ 20812683 w 21344"/>
                  <a:gd name="T29" fmla="*/ 2147483647 h 21600"/>
                  <a:gd name="T30" fmla="*/ 18740193 w 21344"/>
                  <a:gd name="T31" fmla="*/ 2147483647 h 21600"/>
                  <a:gd name="T32" fmla="*/ 18166530 w 21344"/>
                  <a:gd name="T33" fmla="*/ 2147483647 h 21600"/>
                  <a:gd name="T34" fmla="*/ 18132917 w 21344"/>
                  <a:gd name="T35" fmla="*/ 2147483647 h 21600"/>
                  <a:gd name="T36" fmla="*/ 18166530 w 21344"/>
                  <a:gd name="T37" fmla="*/ 2147483647 h 21600"/>
                  <a:gd name="T38" fmla="*/ 17965655 w 21344"/>
                  <a:gd name="T39" fmla="*/ 2147483647 h 21600"/>
                  <a:gd name="T40" fmla="*/ 16799189 w 21344"/>
                  <a:gd name="T41" fmla="*/ 2147483647 h 21600"/>
                  <a:gd name="T42" fmla="*/ 18368751 w 21344"/>
                  <a:gd name="T43" fmla="*/ 2147483647 h 21600"/>
                  <a:gd name="T44" fmla="*/ 17077489 w 21344"/>
                  <a:gd name="T45" fmla="*/ 2147483647 h 21600"/>
                  <a:gd name="T46" fmla="*/ 17180842 w 21344"/>
                  <a:gd name="T47" fmla="*/ 2147483647 h 21600"/>
                  <a:gd name="T48" fmla="*/ 18854832 w 21344"/>
                  <a:gd name="T49" fmla="*/ 2147483647 h 21600"/>
                  <a:gd name="T50" fmla="*/ 14494101 w 21344"/>
                  <a:gd name="T51" fmla="*/ 2147483647 h 21600"/>
                  <a:gd name="T52" fmla="*/ 12385839 w 21344"/>
                  <a:gd name="T53" fmla="*/ 2147483647 h 21600"/>
                  <a:gd name="T54" fmla="*/ 12421677 w 21344"/>
                  <a:gd name="T55" fmla="*/ 2147483647 h 21600"/>
                  <a:gd name="T56" fmla="*/ 13528564 w 21344"/>
                  <a:gd name="T57" fmla="*/ 2147483647 h 21600"/>
                  <a:gd name="T58" fmla="*/ 13287186 w 21344"/>
                  <a:gd name="T59" fmla="*/ 2147483647 h 21600"/>
                  <a:gd name="T60" fmla="*/ 11110263 w 21344"/>
                  <a:gd name="T61" fmla="*/ 2147483647 h 21600"/>
                  <a:gd name="T62" fmla="*/ 8266487 w 21344"/>
                  <a:gd name="T63" fmla="*/ 2147483647 h 21600"/>
                  <a:gd name="T64" fmla="*/ 4440326 w 21344"/>
                  <a:gd name="T65" fmla="*/ 2147483647 h 21600"/>
                  <a:gd name="T66" fmla="*/ 2435132 w 21344"/>
                  <a:gd name="T67" fmla="*/ 2147483647 h 21600"/>
                  <a:gd name="T68" fmla="*/ 663550 w 21344"/>
                  <a:gd name="T69" fmla="*/ 2147483647 h 21600"/>
                  <a:gd name="T70" fmla="*/ 0 w 21344"/>
                  <a:gd name="T71" fmla="*/ 2147483647 h 216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21344" h="21600">
                    <a:moveTo>
                      <a:pt x="11032" y="0"/>
                    </a:moveTo>
                    <a:lnTo>
                      <a:pt x="18953" y="10395"/>
                    </a:lnTo>
                    <a:lnTo>
                      <a:pt x="17648" y="10494"/>
                    </a:lnTo>
                    <a:lnTo>
                      <a:pt x="19219" y="11060"/>
                    </a:lnTo>
                    <a:lnTo>
                      <a:pt x="17645" y="11437"/>
                    </a:lnTo>
                    <a:lnTo>
                      <a:pt x="18786" y="11809"/>
                    </a:lnTo>
                    <a:lnTo>
                      <a:pt x="19419" y="12040"/>
                    </a:lnTo>
                    <a:lnTo>
                      <a:pt x="20534" y="12174"/>
                    </a:lnTo>
                    <a:lnTo>
                      <a:pt x="20534" y="12643"/>
                    </a:lnTo>
                    <a:cubicBezTo>
                      <a:pt x="20534" y="12643"/>
                      <a:pt x="20480" y="12923"/>
                      <a:pt x="21035" y="13021"/>
                    </a:cubicBezTo>
                    <a:cubicBezTo>
                      <a:pt x="21600" y="13119"/>
                      <a:pt x="21218" y="13380"/>
                      <a:pt x="21218" y="13380"/>
                    </a:cubicBezTo>
                    <a:lnTo>
                      <a:pt x="20109" y="13600"/>
                    </a:lnTo>
                    <a:lnTo>
                      <a:pt x="19739" y="14241"/>
                    </a:lnTo>
                    <a:lnTo>
                      <a:pt x="18646" y="14464"/>
                    </a:lnTo>
                    <a:lnTo>
                      <a:pt x="18538" y="14846"/>
                    </a:lnTo>
                    <a:lnTo>
                      <a:pt x="16692" y="15255"/>
                    </a:lnTo>
                    <a:cubicBezTo>
                      <a:pt x="16692" y="15255"/>
                      <a:pt x="16441" y="15298"/>
                      <a:pt x="16181" y="15403"/>
                    </a:cubicBezTo>
                    <a:cubicBezTo>
                      <a:pt x="15936" y="15509"/>
                      <a:pt x="16151" y="15926"/>
                      <a:pt x="16151" y="15926"/>
                    </a:cubicBezTo>
                    <a:lnTo>
                      <a:pt x="16181" y="16348"/>
                    </a:lnTo>
                    <a:lnTo>
                      <a:pt x="16002" y="16844"/>
                    </a:lnTo>
                    <a:lnTo>
                      <a:pt x="14963" y="17049"/>
                    </a:lnTo>
                    <a:lnTo>
                      <a:pt x="16361" y="17597"/>
                    </a:lnTo>
                    <a:lnTo>
                      <a:pt x="15211" y="18047"/>
                    </a:lnTo>
                    <a:lnTo>
                      <a:pt x="15303" y="18427"/>
                    </a:lnTo>
                    <a:lnTo>
                      <a:pt x="16794" y="18871"/>
                    </a:lnTo>
                    <a:lnTo>
                      <a:pt x="12910" y="19355"/>
                    </a:lnTo>
                    <a:lnTo>
                      <a:pt x="11032" y="19542"/>
                    </a:lnTo>
                    <a:lnTo>
                      <a:pt x="11064" y="20071"/>
                    </a:lnTo>
                    <a:lnTo>
                      <a:pt x="12050" y="20530"/>
                    </a:lnTo>
                    <a:lnTo>
                      <a:pt x="11835" y="20875"/>
                    </a:lnTo>
                    <a:lnTo>
                      <a:pt x="9896" y="20967"/>
                    </a:lnTo>
                    <a:lnTo>
                      <a:pt x="7363" y="20733"/>
                    </a:lnTo>
                    <a:lnTo>
                      <a:pt x="3955" y="20645"/>
                    </a:lnTo>
                    <a:lnTo>
                      <a:pt x="2169" y="20628"/>
                    </a:lnTo>
                    <a:lnTo>
                      <a:pt x="591" y="21102"/>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4" name="AutoShape 151"/>
              <p:cNvSpPr>
                <a:spLocks/>
              </p:cNvSpPr>
              <p:nvPr/>
            </p:nvSpPr>
            <p:spPr bwMode="auto">
              <a:xfrm>
                <a:off x="7532893" y="3136900"/>
                <a:ext cx="196059" cy="373063"/>
              </a:xfrm>
              <a:custGeom>
                <a:avLst/>
                <a:gdLst>
                  <a:gd name="T0" fmla="*/ 132403680 w 21600"/>
                  <a:gd name="T1" fmla="*/ 2116317641 h 21600"/>
                  <a:gd name="T2" fmla="*/ 989179749 w 21600"/>
                  <a:gd name="T3" fmla="*/ 0 h 21600"/>
                  <a:gd name="T4" fmla="*/ 1063791590 w 21600"/>
                  <a:gd name="T5" fmla="*/ 2147483647 h 21600"/>
                  <a:gd name="T6" fmla="*/ 1280235643 w 21600"/>
                  <a:gd name="T7" fmla="*/ 2147483647 h 21600"/>
                  <a:gd name="T8" fmla="*/ 1280235643 w 21600"/>
                  <a:gd name="T9" fmla="*/ 2147483647 h 21600"/>
                  <a:gd name="T10" fmla="*/ 1302662914 w 21600"/>
                  <a:gd name="T11" fmla="*/ 2147483647 h 21600"/>
                  <a:gd name="T12" fmla="*/ 1286704365 w 21600"/>
                  <a:gd name="T13" fmla="*/ 2147483647 h 21600"/>
                  <a:gd name="T14" fmla="*/ 1317141526 w 21600"/>
                  <a:gd name="T15" fmla="*/ 2147483647 h 21600"/>
                  <a:gd name="T16" fmla="*/ 1330818411 w 21600"/>
                  <a:gd name="T17" fmla="*/ 2147483647 h 21600"/>
                  <a:gd name="T18" fmla="*/ 1235625785 w 21600"/>
                  <a:gd name="T19" fmla="*/ 2147483647 h 21600"/>
                  <a:gd name="T20" fmla="*/ 1188559272 w 21600"/>
                  <a:gd name="T21" fmla="*/ 2147483647 h 21600"/>
                  <a:gd name="T22" fmla="*/ 1142286153 w 21600"/>
                  <a:gd name="T23" fmla="*/ 2147483647 h 21600"/>
                  <a:gd name="T24" fmla="*/ 1066377599 w 21600"/>
                  <a:gd name="T25" fmla="*/ 2147483647 h 21600"/>
                  <a:gd name="T26" fmla="*/ 1067239796 w 21600"/>
                  <a:gd name="T27" fmla="*/ 2147483647 h 21600"/>
                  <a:gd name="T28" fmla="*/ 1094044783 w 21600"/>
                  <a:gd name="T29" fmla="*/ 2147483647 h 21600"/>
                  <a:gd name="T30" fmla="*/ 1062006564 w 21600"/>
                  <a:gd name="T31" fmla="*/ 2147483647 h 21600"/>
                  <a:gd name="T32" fmla="*/ 1005816608 w 21600"/>
                  <a:gd name="T33" fmla="*/ 2147483647 h 21600"/>
                  <a:gd name="T34" fmla="*/ 997989878 w 21600"/>
                  <a:gd name="T35" fmla="*/ 2147483647 h 21600"/>
                  <a:gd name="T36" fmla="*/ 959177113 w 21600"/>
                  <a:gd name="T37" fmla="*/ 2147483647 h 21600"/>
                  <a:gd name="T38" fmla="*/ 920913966 w 21600"/>
                  <a:gd name="T39" fmla="*/ 2147483647 h 21600"/>
                  <a:gd name="T40" fmla="*/ 913827568 w 21600"/>
                  <a:gd name="T41" fmla="*/ 2147483647 h 21600"/>
                  <a:gd name="T42" fmla="*/ 916909389 w 21600"/>
                  <a:gd name="T43" fmla="*/ 2147483647 h 21600"/>
                  <a:gd name="T44" fmla="*/ 874831578 w 21600"/>
                  <a:gd name="T45" fmla="*/ 2147483647 h 21600"/>
                  <a:gd name="T46" fmla="*/ 814697605 w 21600"/>
                  <a:gd name="T47" fmla="*/ 2147483647 h 21600"/>
                  <a:gd name="T48" fmla="*/ 760476645 w 21600"/>
                  <a:gd name="T49" fmla="*/ 2147483647 h 21600"/>
                  <a:gd name="T50" fmla="*/ 731642102 w 21600"/>
                  <a:gd name="T51" fmla="*/ 2147483647 h 21600"/>
                  <a:gd name="T52" fmla="*/ 709519994 w 21600"/>
                  <a:gd name="T53" fmla="*/ 2147483647 h 21600"/>
                  <a:gd name="T54" fmla="*/ 703363850 w 21600"/>
                  <a:gd name="T55" fmla="*/ 2147483647 h 21600"/>
                  <a:gd name="T56" fmla="*/ 671263518 w 21600"/>
                  <a:gd name="T57" fmla="*/ 2147483647 h 21600"/>
                  <a:gd name="T58" fmla="*/ 665901686 w 21600"/>
                  <a:gd name="T59" fmla="*/ 2147483647 h 21600"/>
                  <a:gd name="T60" fmla="*/ 652597104 w 21600"/>
                  <a:gd name="T61" fmla="*/ 2147483647 h 21600"/>
                  <a:gd name="T62" fmla="*/ 575026125 w 21600"/>
                  <a:gd name="T63" fmla="*/ 2147483647 h 21600"/>
                  <a:gd name="T64" fmla="*/ 526167087 w 21600"/>
                  <a:gd name="T65" fmla="*/ 2147483647 h 21600"/>
                  <a:gd name="T66" fmla="*/ 460060277 w 21600"/>
                  <a:gd name="T67" fmla="*/ 2147483647 h 21600"/>
                  <a:gd name="T68" fmla="*/ 425984932 w 21600"/>
                  <a:gd name="T69" fmla="*/ 2147483647 h 21600"/>
                  <a:gd name="T70" fmla="*/ 427709407 w 21600"/>
                  <a:gd name="T71" fmla="*/ 2147483647 h 21600"/>
                  <a:gd name="T72" fmla="*/ 356484467 w 21600"/>
                  <a:gd name="T73" fmla="*/ 2147483647 h 21600"/>
                  <a:gd name="T74" fmla="*/ 282550936 w 21600"/>
                  <a:gd name="T75" fmla="*/ 2147483647 h 21600"/>
                  <a:gd name="T76" fmla="*/ 209662826 w 21600"/>
                  <a:gd name="T77" fmla="*/ 2147483647 h 21600"/>
                  <a:gd name="T78" fmla="*/ 168691814 w 21600"/>
                  <a:gd name="T79" fmla="*/ 2147483647 h 21600"/>
                  <a:gd name="T80" fmla="*/ 174793996 w 21600"/>
                  <a:gd name="T81" fmla="*/ 2147483647 h 21600"/>
                  <a:gd name="T82" fmla="*/ 110533508 w 21600"/>
                  <a:gd name="T83" fmla="*/ 2147483647 h 21600"/>
                  <a:gd name="T84" fmla="*/ 55327686 w 21600"/>
                  <a:gd name="T85" fmla="*/ 2147483647 h 21600"/>
                  <a:gd name="T86" fmla="*/ 0 w 21600"/>
                  <a:gd name="T87" fmla="*/ 2147483647 h 216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600" h="21600">
                    <a:moveTo>
                      <a:pt x="2149" y="1377"/>
                    </a:moveTo>
                    <a:lnTo>
                      <a:pt x="16055" y="0"/>
                    </a:lnTo>
                    <a:lnTo>
                      <a:pt x="17266" y="3313"/>
                    </a:lnTo>
                    <a:lnTo>
                      <a:pt x="20779" y="12946"/>
                    </a:lnTo>
                    <a:lnTo>
                      <a:pt x="20779" y="13205"/>
                    </a:lnTo>
                    <a:lnTo>
                      <a:pt x="21143" y="13677"/>
                    </a:lnTo>
                    <a:lnTo>
                      <a:pt x="20884" y="14065"/>
                    </a:lnTo>
                    <a:lnTo>
                      <a:pt x="21378" y="14201"/>
                    </a:lnTo>
                    <a:lnTo>
                      <a:pt x="21600" y="14601"/>
                    </a:lnTo>
                    <a:lnTo>
                      <a:pt x="20055" y="14919"/>
                    </a:lnTo>
                    <a:lnTo>
                      <a:pt x="19291" y="15351"/>
                    </a:lnTo>
                    <a:lnTo>
                      <a:pt x="18540" y="15050"/>
                    </a:lnTo>
                    <a:lnTo>
                      <a:pt x="17308" y="15351"/>
                    </a:lnTo>
                    <a:lnTo>
                      <a:pt x="17322" y="15644"/>
                    </a:lnTo>
                    <a:lnTo>
                      <a:pt x="17757" y="16215"/>
                    </a:lnTo>
                    <a:lnTo>
                      <a:pt x="17237" y="16694"/>
                    </a:lnTo>
                    <a:lnTo>
                      <a:pt x="16325" y="16867"/>
                    </a:lnTo>
                    <a:lnTo>
                      <a:pt x="16198" y="17742"/>
                    </a:lnTo>
                    <a:lnTo>
                      <a:pt x="15568" y="17790"/>
                    </a:lnTo>
                    <a:lnTo>
                      <a:pt x="14947" y="18051"/>
                    </a:lnTo>
                    <a:lnTo>
                      <a:pt x="14832" y="18571"/>
                    </a:lnTo>
                    <a:lnTo>
                      <a:pt x="14882" y="19088"/>
                    </a:lnTo>
                    <a:lnTo>
                      <a:pt x="14199" y="19425"/>
                    </a:lnTo>
                    <a:lnTo>
                      <a:pt x="13223" y="19348"/>
                    </a:lnTo>
                    <a:lnTo>
                      <a:pt x="12343" y="19295"/>
                    </a:lnTo>
                    <a:lnTo>
                      <a:pt x="11875" y="18941"/>
                    </a:lnTo>
                    <a:lnTo>
                      <a:pt x="11516" y="18752"/>
                    </a:lnTo>
                    <a:lnTo>
                      <a:pt x="11416" y="19132"/>
                    </a:lnTo>
                    <a:lnTo>
                      <a:pt x="10895" y="19316"/>
                    </a:lnTo>
                    <a:lnTo>
                      <a:pt x="10808" y="19868"/>
                    </a:lnTo>
                    <a:lnTo>
                      <a:pt x="10592" y="20005"/>
                    </a:lnTo>
                    <a:lnTo>
                      <a:pt x="9333" y="20241"/>
                    </a:lnTo>
                    <a:lnTo>
                      <a:pt x="8540" y="19943"/>
                    </a:lnTo>
                    <a:lnTo>
                      <a:pt x="7467" y="20410"/>
                    </a:lnTo>
                    <a:lnTo>
                      <a:pt x="6914" y="20866"/>
                    </a:lnTo>
                    <a:lnTo>
                      <a:pt x="6942" y="21204"/>
                    </a:lnTo>
                    <a:lnTo>
                      <a:pt x="5786" y="20802"/>
                    </a:lnTo>
                    <a:lnTo>
                      <a:pt x="4586" y="20694"/>
                    </a:lnTo>
                    <a:lnTo>
                      <a:pt x="3403" y="20866"/>
                    </a:lnTo>
                    <a:lnTo>
                      <a:pt x="2738" y="20579"/>
                    </a:lnTo>
                    <a:lnTo>
                      <a:pt x="2837" y="21185"/>
                    </a:lnTo>
                    <a:lnTo>
                      <a:pt x="1794" y="21010"/>
                    </a:lnTo>
                    <a:lnTo>
                      <a:pt x="898" y="21027"/>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5" name="AutoShape 152"/>
              <p:cNvSpPr>
                <a:spLocks/>
              </p:cNvSpPr>
              <p:nvPr/>
            </p:nvSpPr>
            <p:spPr bwMode="auto">
              <a:xfrm>
                <a:off x="7722628" y="3238500"/>
                <a:ext cx="505959" cy="242888"/>
              </a:xfrm>
              <a:custGeom>
                <a:avLst/>
                <a:gdLst>
                  <a:gd name="T0" fmla="*/ 1840658463 w 21600"/>
                  <a:gd name="T1" fmla="*/ 1968862700 h 21600"/>
                  <a:gd name="T2" fmla="*/ 2147483647 w 21600"/>
                  <a:gd name="T3" fmla="*/ 1944224714 h 21600"/>
                  <a:gd name="T4" fmla="*/ 2147483647 w 21600"/>
                  <a:gd name="T5" fmla="*/ 2078719874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068647443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2898474 h 21600"/>
                  <a:gd name="T60" fmla="*/ 2147483647 w 21600"/>
                  <a:gd name="T61" fmla="*/ 1901086951 h 21600"/>
                  <a:gd name="T62" fmla="*/ 2147483647 w 21600"/>
                  <a:gd name="T63" fmla="*/ 1742336198 h 21600"/>
                  <a:gd name="T64" fmla="*/ 2147483647 w 21600"/>
                  <a:gd name="T65" fmla="*/ 1510582937 h 21600"/>
                  <a:gd name="T66" fmla="*/ 2147483647 w 21600"/>
                  <a:gd name="T67" fmla="*/ 1623126081 h 21600"/>
                  <a:gd name="T68" fmla="*/ 2147483647 w 21600"/>
                  <a:gd name="T69" fmla="*/ 1584114490 h 21600"/>
                  <a:gd name="T70" fmla="*/ 2147483647 w 21600"/>
                  <a:gd name="T71" fmla="*/ 1331687334 h 21600"/>
                  <a:gd name="T72" fmla="*/ 2147483647 w 21600"/>
                  <a:gd name="T73" fmla="*/ 1026944216 h 21600"/>
                  <a:gd name="T74" fmla="*/ 2147483647 w 21600"/>
                  <a:gd name="T75" fmla="*/ 1050144754 h 21600"/>
                  <a:gd name="T76" fmla="*/ 2147483647 w 21600"/>
                  <a:gd name="T77" fmla="*/ 657306047 h 21600"/>
                  <a:gd name="T78" fmla="*/ 2147483647 w 21600"/>
                  <a:gd name="T79" fmla="*/ 356704912 h 21600"/>
                  <a:gd name="T80" fmla="*/ 2147483647 w 21600"/>
                  <a:gd name="T81" fmla="*/ 255112992 h 21600"/>
                  <a:gd name="T82" fmla="*/ 2147483647 w 21600"/>
                  <a:gd name="T83" fmla="*/ 0 h 21600"/>
                  <a:gd name="T84" fmla="*/ 2147483647 w 21600"/>
                  <a:gd name="T85" fmla="*/ 129986472 h 21600"/>
                  <a:gd name="T86" fmla="*/ 2147483647 w 21600"/>
                  <a:gd name="T87" fmla="*/ 272381451 h 21600"/>
                  <a:gd name="T88" fmla="*/ 2147483647 w 21600"/>
                  <a:gd name="T89" fmla="*/ 295564920 h 21600"/>
                  <a:gd name="T90" fmla="*/ 2147483647 w 21600"/>
                  <a:gd name="T91" fmla="*/ 530915565 h 21600"/>
                  <a:gd name="T92" fmla="*/ 2147483647 w 21600"/>
                  <a:gd name="T93" fmla="*/ 826848697 h 216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600" h="21600">
                    <a:moveTo>
                      <a:pt x="0" y="11325"/>
                    </a:moveTo>
                    <a:lnTo>
                      <a:pt x="261" y="10951"/>
                    </a:lnTo>
                    <a:lnTo>
                      <a:pt x="482" y="11261"/>
                    </a:lnTo>
                    <a:lnTo>
                      <a:pt x="1071" y="10814"/>
                    </a:lnTo>
                    <a:lnTo>
                      <a:pt x="1193" y="11276"/>
                    </a:lnTo>
                    <a:lnTo>
                      <a:pt x="1538" y="11562"/>
                    </a:lnTo>
                    <a:lnTo>
                      <a:pt x="1842" y="12348"/>
                    </a:lnTo>
                    <a:lnTo>
                      <a:pt x="1924" y="12856"/>
                    </a:lnTo>
                    <a:lnTo>
                      <a:pt x="2269" y="12987"/>
                    </a:lnTo>
                    <a:lnTo>
                      <a:pt x="2829" y="12790"/>
                    </a:lnTo>
                    <a:lnTo>
                      <a:pt x="3132" y="13345"/>
                    </a:lnTo>
                    <a:lnTo>
                      <a:pt x="3415" y="13520"/>
                    </a:lnTo>
                    <a:lnTo>
                      <a:pt x="3838" y="12932"/>
                    </a:lnTo>
                    <a:lnTo>
                      <a:pt x="4161" y="12810"/>
                    </a:lnTo>
                    <a:lnTo>
                      <a:pt x="4627" y="13029"/>
                    </a:lnTo>
                    <a:lnTo>
                      <a:pt x="5044" y="12954"/>
                    </a:lnTo>
                    <a:lnTo>
                      <a:pt x="5355" y="12220"/>
                    </a:lnTo>
                    <a:lnTo>
                      <a:pt x="5619" y="11506"/>
                    </a:lnTo>
                    <a:lnTo>
                      <a:pt x="5831" y="12710"/>
                    </a:lnTo>
                    <a:cubicBezTo>
                      <a:pt x="5831" y="12710"/>
                      <a:pt x="6061" y="12709"/>
                      <a:pt x="6177" y="12930"/>
                    </a:cubicBezTo>
                    <a:cubicBezTo>
                      <a:pt x="6294" y="13152"/>
                      <a:pt x="6512" y="13072"/>
                      <a:pt x="6512" y="13072"/>
                    </a:cubicBezTo>
                    <a:lnTo>
                      <a:pt x="6749" y="13766"/>
                    </a:lnTo>
                    <a:lnTo>
                      <a:pt x="6762" y="14114"/>
                    </a:lnTo>
                    <a:lnTo>
                      <a:pt x="6816" y="14870"/>
                    </a:lnTo>
                    <a:lnTo>
                      <a:pt x="6776" y="15454"/>
                    </a:lnTo>
                    <a:cubicBezTo>
                      <a:pt x="6776" y="15454"/>
                      <a:pt x="6858" y="15806"/>
                      <a:pt x="6982" y="16039"/>
                    </a:cubicBezTo>
                    <a:cubicBezTo>
                      <a:pt x="7103" y="16273"/>
                      <a:pt x="7301" y="16543"/>
                      <a:pt x="7301" y="16543"/>
                    </a:cubicBezTo>
                    <a:lnTo>
                      <a:pt x="7412" y="16927"/>
                    </a:lnTo>
                    <a:lnTo>
                      <a:pt x="7434" y="17580"/>
                    </a:lnTo>
                    <a:lnTo>
                      <a:pt x="7719" y="17949"/>
                    </a:lnTo>
                    <a:lnTo>
                      <a:pt x="8006" y="18269"/>
                    </a:lnTo>
                    <a:lnTo>
                      <a:pt x="8110" y="18808"/>
                    </a:lnTo>
                    <a:lnTo>
                      <a:pt x="8439" y="19202"/>
                    </a:lnTo>
                    <a:lnTo>
                      <a:pt x="8661" y="19142"/>
                    </a:lnTo>
                    <a:lnTo>
                      <a:pt x="8718" y="19679"/>
                    </a:lnTo>
                    <a:lnTo>
                      <a:pt x="9226" y="19679"/>
                    </a:lnTo>
                    <a:lnTo>
                      <a:pt x="9335" y="20249"/>
                    </a:lnTo>
                    <a:lnTo>
                      <a:pt x="9436" y="20695"/>
                    </a:lnTo>
                    <a:lnTo>
                      <a:pt x="9810" y="21007"/>
                    </a:lnTo>
                    <a:lnTo>
                      <a:pt x="10067" y="21261"/>
                    </a:lnTo>
                    <a:lnTo>
                      <a:pt x="10307" y="21600"/>
                    </a:lnTo>
                    <a:lnTo>
                      <a:pt x="10635" y="21417"/>
                    </a:lnTo>
                    <a:lnTo>
                      <a:pt x="10732" y="20782"/>
                    </a:lnTo>
                    <a:lnTo>
                      <a:pt x="11017" y="20192"/>
                    </a:lnTo>
                    <a:lnTo>
                      <a:pt x="11530" y="20703"/>
                    </a:lnTo>
                    <a:lnTo>
                      <a:pt x="11948" y="20233"/>
                    </a:lnTo>
                    <a:lnTo>
                      <a:pt x="12416" y="19860"/>
                    </a:lnTo>
                    <a:lnTo>
                      <a:pt x="12400" y="18814"/>
                    </a:lnTo>
                    <a:lnTo>
                      <a:pt x="12689" y="18874"/>
                    </a:lnTo>
                    <a:lnTo>
                      <a:pt x="13315" y="17949"/>
                    </a:lnTo>
                    <a:cubicBezTo>
                      <a:pt x="13315" y="17949"/>
                      <a:pt x="13421" y="18207"/>
                      <a:pt x="13505" y="18174"/>
                    </a:cubicBezTo>
                    <a:cubicBezTo>
                      <a:pt x="13587" y="18139"/>
                      <a:pt x="13697" y="17780"/>
                      <a:pt x="13697" y="17780"/>
                    </a:cubicBezTo>
                    <a:lnTo>
                      <a:pt x="13908" y="17172"/>
                    </a:lnTo>
                    <a:lnTo>
                      <a:pt x="14033" y="16223"/>
                    </a:lnTo>
                    <a:lnTo>
                      <a:pt x="13753" y="16415"/>
                    </a:lnTo>
                    <a:lnTo>
                      <a:pt x="13723" y="15694"/>
                    </a:lnTo>
                    <a:lnTo>
                      <a:pt x="13843" y="14676"/>
                    </a:lnTo>
                    <a:lnTo>
                      <a:pt x="14131" y="13571"/>
                    </a:lnTo>
                    <a:cubicBezTo>
                      <a:pt x="14131" y="13571"/>
                      <a:pt x="14303" y="13072"/>
                      <a:pt x="14331" y="12930"/>
                    </a:cubicBezTo>
                    <a:cubicBezTo>
                      <a:pt x="14359" y="12790"/>
                      <a:pt x="14379" y="11919"/>
                      <a:pt x="14379" y="11919"/>
                    </a:cubicBezTo>
                    <a:lnTo>
                      <a:pt x="14617" y="10994"/>
                    </a:lnTo>
                    <a:lnTo>
                      <a:pt x="14531" y="10574"/>
                    </a:lnTo>
                    <a:lnTo>
                      <a:pt x="14691" y="10222"/>
                    </a:lnTo>
                    <a:lnTo>
                      <a:pt x="14691" y="9691"/>
                    </a:lnTo>
                    <a:lnTo>
                      <a:pt x="14672" y="9154"/>
                    </a:lnTo>
                    <a:lnTo>
                      <a:pt x="14727" y="8402"/>
                    </a:lnTo>
                    <a:lnTo>
                      <a:pt x="15046" y="8525"/>
                    </a:lnTo>
                    <a:lnTo>
                      <a:pt x="15252" y="9028"/>
                    </a:lnTo>
                    <a:lnTo>
                      <a:pt x="15651" y="9148"/>
                    </a:lnTo>
                    <a:lnTo>
                      <a:pt x="15873" y="8811"/>
                    </a:lnTo>
                    <a:lnTo>
                      <a:pt x="16114" y="8072"/>
                    </a:lnTo>
                    <a:lnTo>
                      <a:pt x="16062" y="7407"/>
                    </a:lnTo>
                    <a:lnTo>
                      <a:pt x="16278" y="7058"/>
                    </a:lnTo>
                    <a:lnTo>
                      <a:pt x="16226" y="5712"/>
                    </a:lnTo>
                    <a:lnTo>
                      <a:pt x="16313" y="5354"/>
                    </a:lnTo>
                    <a:lnTo>
                      <a:pt x="16694" y="5841"/>
                    </a:lnTo>
                    <a:lnTo>
                      <a:pt x="16924" y="4635"/>
                    </a:lnTo>
                    <a:lnTo>
                      <a:pt x="17200" y="3656"/>
                    </a:lnTo>
                    <a:lnTo>
                      <a:pt x="17454" y="2734"/>
                    </a:lnTo>
                    <a:lnTo>
                      <a:pt x="17581" y="1984"/>
                    </a:lnTo>
                    <a:lnTo>
                      <a:pt x="17444" y="22"/>
                    </a:lnTo>
                    <a:lnTo>
                      <a:pt x="19129" y="1419"/>
                    </a:lnTo>
                    <a:lnTo>
                      <a:pt x="19248" y="128"/>
                    </a:lnTo>
                    <a:lnTo>
                      <a:pt x="19577" y="0"/>
                    </a:lnTo>
                    <a:lnTo>
                      <a:pt x="19998" y="96"/>
                    </a:lnTo>
                    <a:lnTo>
                      <a:pt x="20065" y="723"/>
                    </a:lnTo>
                    <a:lnTo>
                      <a:pt x="20045" y="1254"/>
                    </a:lnTo>
                    <a:lnTo>
                      <a:pt x="20304" y="1515"/>
                    </a:lnTo>
                    <a:lnTo>
                      <a:pt x="20696" y="1419"/>
                    </a:lnTo>
                    <a:lnTo>
                      <a:pt x="20962" y="1644"/>
                    </a:lnTo>
                    <a:lnTo>
                      <a:pt x="21374" y="1932"/>
                    </a:lnTo>
                    <a:lnTo>
                      <a:pt x="21600" y="2953"/>
                    </a:lnTo>
                    <a:lnTo>
                      <a:pt x="21437" y="4396"/>
                    </a:lnTo>
                    <a:lnTo>
                      <a:pt x="21431" y="4599"/>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6" name="AutoShape 153"/>
              <p:cNvSpPr>
                <a:spLocks/>
              </p:cNvSpPr>
              <p:nvPr/>
            </p:nvSpPr>
            <p:spPr bwMode="auto">
              <a:xfrm>
                <a:off x="8051501" y="3213100"/>
                <a:ext cx="117003" cy="60325"/>
              </a:xfrm>
              <a:custGeom>
                <a:avLst/>
                <a:gdLst>
                  <a:gd name="T0" fmla="*/ 100732655 w 21600"/>
                  <a:gd name="T1" fmla="*/ 1221802 h 21600"/>
                  <a:gd name="T2" fmla="*/ 97980956 w 21600"/>
                  <a:gd name="T3" fmla="*/ 756283 h 21600"/>
                  <a:gd name="T4" fmla="*/ 90272105 w 21600"/>
                  <a:gd name="T5" fmla="*/ 169561 h 21600"/>
                  <a:gd name="T6" fmla="*/ 82120782 w 21600"/>
                  <a:gd name="T7" fmla="*/ 0 h 21600"/>
                  <a:gd name="T8" fmla="*/ 71342666 w 21600"/>
                  <a:gd name="T9" fmla="*/ 6817 h 21600"/>
                  <a:gd name="T10" fmla="*/ 63876531 w 21600"/>
                  <a:gd name="T11" fmla="*/ 448547 h 21600"/>
                  <a:gd name="T12" fmla="*/ 57902488 w 21600"/>
                  <a:gd name="T13" fmla="*/ 747943 h 21600"/>
                  <a:gd name="T14" fmla="*/ 39985483 w 21600"/>
                  <a:gd name="T15" fmla="*/ 1019107 h 21600"/>
                  <a:gd name="T16" fmla="*/ 38044993 w 21600"/>
                  <a:gd name="T17" fmla="*/ 877578 h 21600"/>
                  <a:gd name="T18" fmla="*/ 28176825 w 21600"/>
                  <a:gd name="T19" fmla="*/ 1706572 h 21600"/>
                  <a:gd name="T20" fmla="*/ 21279834 w 21600"/>
                  <a:gd name="T21" fmla="*/ 2347324 h 21600"/>
                  <a:gd name="T22" fmla="*/ 16629923 w 21600"/>
                  <a:gd name="T23" fmla="*/ 3193134 h 21600"/>
                  <a:gd name="T24" fmla="*/ 8963183 w 21600"/>
                  <a:gd name="T25" fmla="*/ 3670047 h 21600"/>
                  <a:gd name="T26" fmla="*/ 0 w 21600"/>
                  <a:gd name="T27" fmla="*/ 1070252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21600" y="7191"/>
                    </a:moveTo>
                    <a:lnTo>
                      <a:pt x="21010" y="4451"/>
                    </a:lnTo>
                    <a:lnTo>
                      <a:pt x="19357" y="998"/>
                    </a:lnTo>
                    <a:lnTo>
                      <a:pt x="17609" y="0"/>
                    </a:lnTo>
                    <a:lnTo>
                      <a:pt x="15298" y="40"/>
                    </a:lnTo>
                    <a:lnTo>
                      <a:pt x="13697" y="2640"/>
                    </a:lnTo>
                    <a:lnTo>
                      <a:pt x="12416" y="4402"/>
                    </a:lnTo>
                    <a:lnTo>
                      <a:pt x="8574" y="5998"/>
                    </a:lnTo>
                    <a:lnTo>
                      <a:pt x="8158" y="5165"/>
                    </a:lnTo>
                    <a:lnTo>
                      <a:pt x="6042" y="10044"/>
                    </a:lnTo>
                    <a:lnTo>
                      <a:pt x="4563" y="13815"/>
                    </a:lnTo>
                    <a:lnTo>
                      <a:pt x="3566" y="18793"/>
                    </a:lnTo>
                    <a:lnTo>
                      <a:pt x="1922" y="21600"/>
                    </a:lnTo>
                    <a:lnTo>
                      <a:pt x="0" y="6299"/>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7" name="AutoShape 154"/>
              <p:cNvSpPr>
                <a:spLocks/>
              </p:cNvSpPr>
              <p:nvPr/>
            </p:nvSpPr>
            <p:spPr bwMode="auto">
              <a:xfrm>
                <a:off x="7937660" y="3060700"/>
                <a:ext cx="422160" cy="207963"/>
              </a:xfrm>
              <a:custGeom>
                <a:avLst/>
                <a:gdLst>
                  <a:gd name="T0" fmla="*/ 0 w 21600"/>
                  <a:gd name="T1" fmla="*/ 0 h 21600"/>
                  <a:gd name="T2" fmla="*/ 2147483647 w 21600"/>
                  <a:gd name="T3" fmla="*/ 1613475881 h 21600"/>
                  <a:gd name="T4" fmla="*/ 2147483647 w 21600"/>
                  <a:gd name="T5" fmla="*/ 1395316137 h 21600"/>
                  <a:gd name="T6" fmla="*/ 2147483647 w 21600"/>
                  <a:gd name="T7" fmla="*/ 1228703229 h 21600"/>
                  <a:gd name="T8" fmla="*/ 2147483647 w 21600"/>
                  <a:gd name="T9" fmla="*/ 1128186268 h 21600"/>
                  <a:gd name="T10" fmla="*/ 2147483647 w 21600"/>
                  <a:gd name="T11" fmla="*/ 1022126967 h 21600"/>
                  <a:gd name="T12" fmla="*/ 2147483647 w 21600"/>
                  <a:gd name="T13" fmla="*/ 917476019 h 21600"/>
                  <a:gd name="T14" fmla="*/ 2147483647 w 21600"/>
                  <a:gd name="T15" fmla="*/ 1786961793 h 21600"/>
                  <a:gd name="T16" fmla="*/ 2147483647 w 21600"/>
                  <a:gd name="T17" fmla="*/ 1693972004 h 216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600" h="21600">
                    <a:moveTo>
                      <a:pt x="0" y="0"/>
                    </a:moveTo>
                    <a:lnTo>
                      <a:pt x="2373" y="19503"/>
                    </a:lnTo>
                    <a:lnTo>
                      <a:pt x="7618" y="16866"/>
                    </a:lnTo>
                    <a:lnTo>
                      <a:pt x="10876" y="14852"/>
                    </a:lnTo>
                    <a:lnTo>
                      <a:pt x="13404" y="13637"/>
                    </a:lnTo>
                    <a:lnTo>
                      <a:pt x="15590" y="12355"/>
                    </a:lnTo>
                    <a:lnTo>
                      <a:pt x="17672" y="11090"/>
                    </a:lnTo>
                    <a:lnTo>
                      <a:pt x="19514" y="21600"/>
                    </a:lnTo>
                    <a:lnTo>
                      <a:pt x="21600" y="20476"/>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8" name="AutoShape 155"/>
              <p:cNvSpPr>
                <a:spLocks/>
              </p:cNvSpPr>
              <p:nvPr/>
            </p:nvSpPr>
            <p:spPr bwMode="auto">
              <a:xfrm>
                <a:off x="8291832" y="3009900"/>
                <a:ext cx="85381" cy="152400"/>
              </a:xfrm>
              <a:custGeom>
                <a:avLst/>
                <a:gdLst>
                  <a:gd name="T0" fmla="*/ 0 w 21600"/>
                  <a:gd name="T1" fmla="*/ 377667802 h 21600"/>
                  <a:gd name="T2" fmla="*/ 1532435 w 21600"/>
                  <a:gd name="T3" fmla="*/ 354308777 h 21600"/>
                  <a:gd name="T4" fmla="*/ 4183278 w 21600"/>
                  <a:gd name="T5" fmla="*/ 350881470 h 21600"/>
                  <a:gd name="T6" fmla="*/ 5199565 w 21600"/>
                  <a:gd name="T7" fmla="*/ 352507310 h 21600"/>
                  <a:gd name="T8" fmla="*/ 8525902 w 21600"/>
                  <a:gd name="T9" fmla="*/ 332714388 h 21600"/>
                  <a:gd name="T10" fmla="*/ 8525902 w 21600"/>
                  <a:gd name="T11" fmla="*/ 306820175 h 21600"/>
                  <a:gd name="T12" fmla="*/ 9846180 w 21600"/>
                  <a:gd name="T13" fmla="*/ 290209344 h 21600"/>
                  <a:gd name="T14" fmla="*/ 12004829 w 21600"/>
                  <a:gd name="T15" fmla="*/ 263301840 h 21600"/>
                  <a:gd name="T16" fmla="*/ 13949354 w 21600"/>
                  <a:gd name="T17" fmla="*/ 243159407 h 21600"/>
                  <a:gd name="T18" fmla="*/ 12053188 w 21600"/>
                  <a:gd name="T19" fmla="*/ 237162509 h 21600"/>
                  <a:gd name="T20" fmla="*/ 9424343 w 21600"/>
                  <a:gd name="T21" fmla="*/ 222090453 h 21600"/>
                  <a:gd name="T22" fmla="*/ 8537634 w 21600"/>
                  <a:gd name="T23" fmla="*/ 210933919 h 21600"/>
                  <a:gd name="T24" fmla="*/ 6976153 w 21600"/>
                  <a:gd name="T25" fmla="*/ 210933919 h 21600"/>
                  <a:gd name="T26" fmla="*/ 5557481 w 21600"/>
                  <a:gd name="T27" fmla="*/ 181350045 h 21600"/>
                  <a:gd name="T28" fmla="*/ 3917877 w 21600"/>
                  <a:gd name="T29" fmla="*/ 185074504 h 21600"/>
                  <a:gd name="T30" fmla="*/ 3213539 w 21600"/>
                  <a:gd name="T31" fmla="*/ 162221249 h 21600"/>
                  <a:gd name="T32" fmla="*/ 3213539 w 21600"/>
                  <a:gd name="T33" fmla="*/ 141432217 h 21600"/>
                  <a:gd name="T34" fmla="*/ 3840738 w 21600"/>
                  <a:gd name="T35" fmla="*/ 131398236 h 21600"/>
                  <a:gd name="T36" fmla="*/ 4228668 w 21600"/>
                  <a:gd name="T37" fmla="*/ 117706507 h 21600"/>
                  <a:gd name="T38" fmla="*/ 2177176 w 21600"/>
                  <a:gd name="T39" fmla="*/ 93071449 h 21600"/>
                  <a:gd name="T40" fmla="*/ 3863909 w 21600"/>
                  <a:gd name="T41" fmla="*/ 69187039 h 21600"/>
                  <a:gd name="T42" fmla="*/ 4589727 w 21600"/>
                  <a:gd name="T43" fmla="*/ 45022608 h 21600"/>
                  <a:gd name="T44" fmla="*/ 5028676 w 21600"/>
                  <a:gd name="T45" fmla="*/ 19426287 h 21600"/>
                  <a:gd name="T46" fmla="*/ 6423205 w 21600"/>
                  <a:gd name="T47" fmla="*/ 0 h 21600"/>
                  <a:gd name="T48" fmla="*/ 11548286 w 21600"/>
                  <a:gd name="T49" fmla="*/ 13463785 h 21600"/>
                  <a:gd name="T50" fmla="*/ 14542894 w 21600"/>
                  <a:gd name="T51" fmla="*/ 20737068 h 21600"/>
                  <a:gd name="T52" fmla="*/ 18975125 w 21600"/>
                  <a:gd name="T53" fmla="*/ 30756310 h 21600"/>
                  <a:gd name="T54" fmla="*/ 20582058 w 21600"/>
                  <a:gd name="T55" fmla="*/ 33727383 h 21600"/>
                  <a:gd name="T56" fmla="*/ 20844475 w 21600"/>
                  <a:gd name="T57" fmla="*/ 63556776 h 21600"/>
                  <a:gd name="T58" fmla="*/ 20361076 w 21600"/>
                  <a:gd name="T59" fmla="*/ 83017459 h 21600"/>
                  <a:gd name="T60" fmla="*/ 20844475 w 21600"/>
                  <a:gd name="T61" fmla="*/ 95361167 h 216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1600" h="21600">
                    <a:moveTo>
                      <a:pt x="0" y="21600"/>
                    </a:moveTo>
                    <a:lnTo>
                      <a:pt x="1588" y="20264"/>
                    </a:lnTo>
                    <a:lnTo>
                      <a:pt x="4335" y="20068"/>
                    </a:lnTo>
                    <a:lnTo>
                      <a:pt x="5388" y="20161"/>
                    </a:lnTo>
                    <a:lnTo>
                      <a:pt x="8835" y="19029"/>
                    </a:lnTo>
                    <a:lnTo>
                      <a:pt x="8835" y="17548"/>
                    </a:lnTo>
                    <a:cubicBezTo>
                      <a:pt x="8835" y="17548"/>
                      <a:pt x="9955" y="16646"/>
                      <a:pt x="10203" y="16598"/>
                    </a:cubicBezTo>
                    <a:cubicBezTo>
                      <a:pt x="10450" y="16550"/>
                      <a:pt x="12440" y="15059"/>
                      <a:pt x="12440" y="15059"/>
                    </a:cubicBezTo>
                    <a:lnTo>
                      <a:pt x="14455" y="13907"/>
                    </a:lnTo>
                    <a:cubicBezTo>
                      <a:pt x="14455" y="13907"/>
                      <a:pt x="12598" y="13664"/>
                      <a:pt x="12490" y="13564"/>
                    </a:cubicBezTo>
                    <a:cubicBezTo>
                      <a:pt x="12381" y="13460"/>
                      <a:pt x="9766" y="12702"/>
                      <a:pt x="9766" y="12702"/>
                    </a:cubicBezTo>
                    <a:lnTo>
                      <a:pt x="8847" y="12064"/>
                    </a:lnTo>
                    <a:lnTo>
                      <a:pt x="7229" y="12064"/>
                    </a:lnTo>
                    <a:lnTo>
                      <a:pt x="5759" y="10372"/>
                    </a:lnTo>
                    <a:lnTo>
                      <a:pt x="4060" y="10585"/>
                    </a:lnTo>
                    <a:lnTo>
                      <a:pt x="3330" y="9278"/>
                    </a:lnTo>
                    <a:lnTo>
                      <a:pt x="3330" y="8089"/>
                    </a:lnTo>
                    <a:lnTo>
                      <a:pt x="3980" y="7515"/>
                    </a:lnTo>
                    <a:lnTo>
                      <a:pt x="4382" y="6732"/>
                    </a:lnTo>
                    <a:lnTo>
                      <a:pt x="2256" y="5323"/>
                    </a:lnTo>
                    <a:lnTo>
                      <a:pt x="4004" y="3957"/>
                    </a:lnTo>
                    <a:lnTo>
                      <a:pt x="4756" y="2575"/>
                    </a:lnTo>
                    <a:lnTo>
                      <a:pt x="5211" y="1111"/>
                    </a:lnTo>
                    <a:lnTo>
                      <a:pt x="6656" y="0"/>
                    </a:lnTo>
                    <a:lnTo>
                      <a:pt x="11967" y="770"/>
                    </a:lnTo>
                    <a:lnTo>
                      <a:pt x="15070" y="1186"/>
                    </a:lnTo>
                    <a:lnTo>
                      <a:pt x="19663" y="1759"/>
                    </a:lnTo>
                    <a:lnTo>
                      <a:pt x="21328" y="1929"/>
                    </a:lnTo>
                    <a:lnTo>
                      <a:pt x="21600" y="3635"/>
                    </a:lnTo>
                    <a:lnTo>
                      <a:pt x="21099" y="4748"/>
                    </a:lnTo>
                    <a:lnTo>
                      <a:pt x="21600" y="5454"/>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9" name="AutoShape 156"/>
              <p:cNvSpPr>
                <a:spLocks/>
              </p:cNvSpPr>
              <p:nvPr/>
            </p:nvSpPr>
            <p:spPr bwMode="auto">
              <a:xfrm>
                <a:off x="7988256" y="2971800"/>
                <a:ext cx="327293" cy="74613"/>
              </a:xfrm>
              <a:custGeom>
                <a:avLst/>
                <a:gdLst>
                  <a:gd name="T0" fmla="*/ 2147483647 w 21600"/>
                  <a:gd name="T1" fmla="*/ 5818142 h 21600"/>
                  <a:gd name="T2" fmla="*/ 2147483647 w 21600"/>
                  <a:gd name="T3" fmla="*/ 4952614 h 21600"/>
                  <a:gd name="T4" fmla="*/ 2147483647 w 21600"/>
                  <a:gd name="T5" fmla="*/ 4952614 h 21600"/>
                  <a:gd name="T6" fmla="*/ 2147483647 w 21600"/>
                  <a:gd name="T7" fmla="*/ 4714136 h 21600"/>
                  <a:gd name="T8" fmla="*/ 2147483647 w 21600"/>
                  <a:gd name="T9" fmla="*/ 3820866 h 21600"/>
                  <a:gd name="T10" fmla="*/ 2147483647 w 21600"/>
                  <a:gd name="T11" fmla="*/ 2528904 h 21600"/>
                  <a:gd name="T12" fmla="*/ 2147483647 w 21600"/>
                  <a:gd name="T13" fmla="*/ 1104590 h 21600"/>
                  <a:gd name="T14" fmla="*/ 2147483647 w 21600"/>
                  <a:gd name="T15" fmla="*/ 1156816 h 21600"/>
                  <a:gd name="T16" fmla="*/ 2147483647 w 21600"/>
                  <a:gd name="T17" fmla="*/ 1394306 h 21600"/>
                  <a:gd name="T18" fmla="*/ 2147483647 w 21600"/>
                  <a:gd name="T19" fmla="*/ 0 h 21600"/>
                  <a:gd name="T20" fmla="*/ 308329522 w 21600"/>
                  <a:gd name="T21" fmla="*/ 10623250 h 21600"/>
                  <a:gd name="T22" fmla="*/ 0 w 21600"/>
                  <a:gd name="T23" fmla="*/ 7614371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600" h="21600">
                    <a:moveTo>
                      <a:pt x="21600" y="11830"/>
                    </a:moveTo>
                    <a:lnTo>
                      <a:pt x="21424" y="10070"/>
                    </a:lnTo>
                    <a:lnTo>
                      <a:pt x="20851" y="10070"/>
                    </a:lnTo>
                    <a:lnTo>
                      <a:pt x="20367" y="9585"/>
                    </a:lnTo>
                    <a:lnTo>
                      <a:pt x="19878" y="7769"/>
                    </a:lnTo>
                    <a:lnTo>
                      <a:pt x="19772" y="5142"/>
                    </a:lnTo>
                    <a:lnTo>
                      <a:pt x="19409" y="2246"/>
                    </a:lnTo>
                    <a:lnTo>
                      <a:pt x="18835" y="2352"/>
                    </a:lnTo>
                    <a:lnTo>
                      <a:pt x="18593" y="2835"/>
                    </a:lnTo>
                    <a:lnTo>
                      <a:pt x="18091" y="0"/>
                    </a:lnTo>
                    <a:lnTo>
                      <a:pt x="386" y="21600"/>
                    </a:lnTo>
                    <a:lnTo>
                      <a:pt x="0" y="15482"/>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0" name="Line 157"/>
              <p:cNvSpPr>
                <a:spLocks noChangeShapeType="1"/>
              </p:cNvSpPr>
              <p:nvPr/>
            </p:nvSpPr>
            <p:spPr bwMode="auto">
              <a:xfrm flipH="1">
                <a:off x="7679938" y="3119438"/>
                <a:ext cx="86961" cy="20637"/>
              </a:xfrm>
              <a:prstGeom prst="line">
                <a:avLst/>
              </a:prstGeom>
              <a:noFill/>
              <a:ln w="3175">
                <a:solidFill>
                  <a:srgbClr val="D9D9D9"/>
                </a:solidFill>
                <a:miter lim="800000"/>
                <a:headEnd/>
                <a:tailEnd/>
              </a:ln>
              <a:extLst>
                <a:ext uri="{909E8E84-426E-40DD-AFC4-6F175D3DCCD1}">
                  <a14:hiddenFill xmlns:a14="http://schemas.microsoft.com/office/drawing/2010/main">
                    <a:no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1" name="AutoShape 158"/>
              <p:cNvSpPr>
                <a:spLocks/>
              </p:cNvSpPr>
              <p:nvPr/>
            </p:nvSpPr>
            <p:spPr bwMode="auto">
              <a:xfrm>
                <a:off x="7887065" y="3175000"/>
                <a:ext cx="88543" cy="219075"/>
              </a:xfrm>
              <a:custGeom>
                <a:avLst/>
                <a:gdLst>
                  <a:gd name="T0" fmla="*/ 25000956 w 21600"/>
                  <a:gd name="T1" fmla="*/ 0 h 21600"/>
                  <a:gd name="T2" fmla="*/ 22051663 w 21600"/>
                  <a:gd name="T3" fmla="*/ 33480076 h 21600"/>
                  <a:gd name="T4" fmla="*/ 22375820 w 21600"/>
                  <a:gd name="T5" fmla="*/ 84674759 h 21600"/>
                  <a:gd name="T6" fmla="*/ 23522764 w 21600"/>
                  <a:gd name="T7" fmla="*/ 127498800 h 21600"/>
                  <a:gd name="T8" fmla="*/ 23850299 w 21600"/>
                  <a:gd name="T9" fmla="*/ 261654052 h 21600"/>
                  <a:gd name="T10" fmla="*/ 24349264 w 21600"/>
                  <a:gd name="T11" fmla="*/ 347302143 h 21600"/>
                  <a:gd name="T12" fmla="*/ 24053083 w 21600"/>
                  <a:gd name="T13" fmla="*/ 450654446 h 21600"/>
                  <a:gd name="T14" fmla="*/ 24522927 w 21600"/>
                  <a:gd name="T15" fmla="*/ 678606122 h 21600"/>
                  <a:gd name="T16" fmla="*/ 23588819 w 21600"/>
                  <a:gd name="T17" fmla="*/ 697176176 h 21600"/>
                  <a:gd name="T18" fmla="*/ 23878260 w 21600"/>
                  <a:gd name="T19" fmla="*/ 752550364 h 21600"/>
                  <a:gd name="T20" fmla="*/ 23522764 w 21600"/>
                  <a:gd name="T21" fmla="*/ 819628401 h 21600"/>
                  <a:gd name="T22" fmla="*/ 24383980 w 21600"/>
                  <a:gd name="T23" fmla="*/ 877044409 h 21600"/>
                  <a:gd name="T24" fmla="*/ 24021745 w 21600"/>
                  <a:gd name="T25" fmla="*/ 955720033 h 21600"/>
                  <a:gd name="T26" fmla="*/ 22164080 w 21600"/>
                  <a:gd name="T27" fmla="*/ 1039326406 h 21600"/>
                  <a:gd name="T28" fmla="*/ 20640771 w 21600"/>
                  <a:gd name="T29" fmla="*/ 1144180062 h 21600"/>
                  <a:gd name="T30" fmla="*/ 18629234 w 21600"/>
                  <a:gd name="T31" fmla="*/ 1198909368 h 21600"/>
                  <a:gd name="T32" fmla="*/ 16649863 w 21600"/>
                  <a:gd name="T33" fmla="*/ 1291636493 h 21600"/>
                  <a:gd name="T34" fmla="*/ 15322231 w 21600"/>
                  <a:gd name="T35" fmla="*/ 1248495199 h 21600"/>
                  <a:gd name="T36" fmla="*/ 13366349 w 21600"/>
                  <a:gd name="T37" fmla="*/ 1291636493 h 21600"/>
                  <a:gd name="T38" fmla="*/ 13527259 w 21600"/>
                  <a:gd name="T39" fmla="*/ 1394670518 h 21600"/>
                  <a:gd name="T40" fmla="*/ 11097533 w 21600"/>
                  <a:gd name="T41" fmla="*/ 1403792294 h 21600"/>
                  <a:gd name="T42" fmla="*/ 10470173 w 21600"/>
                  <a:gd name="T43" fmla="*/ 1461748667 h 21600"/>
                  <a:gd name="T44" fmla="*/ 10564188 w 21600"/>
                  <a:gd name="T45" fmla="*/ 1566390408 h 21600"/>
                  <a:gd name="T46" fmla="*/ 10818561 w 21600"/>
                  <a:gd name="T47" fmla="*/ 1636251113 h 21600"/>
                  <a:gd name="T48" fmla="*/ 12014420 w 21600"/>
                  <a:gd name="T49" fmla="*/ 1728016225 h 21600"/>
                  <a:gd name="T50" fmla="*/ 9720181 w 21600"/>
                  <a:gd name="T51" fmla="*/ 1793379148 h 21600"/>
                  <a:gd name="T52" fmla="*/ 8964356 w 21600"/>
                  <a:gd name="T53" fmla="*/ 1725868043 h 21600"/>
                  <a:gd name="T54" fmla="*/ 7267667 w 21600"/>
                  <a:gd name="T55" fmla="*/ 1690345123 h 21600"/>
                  <a:gd name="T56" fmla="*/ 5531441 w 21600"/>
                  <a:gd name="T57" fmla="*/ 1708809727 h 21600"/>
                  <a:gd name="T58" fmla="*/ 5503751 w 21600"/>
                  <a:gd name="T59" fmla="*/ 1793379148 h 21600"/>
                  <a:gd name="T60" fmla="*/ 4928312 w 21600"/>
                  <a:gd name="T61" fmla="*/ 1906497895 h 21600"/>
                  <a:gd name="T62" fmla="*/ 4621666 w 21600"/>
                  <a:gd name="T63" fmla="*/ 1942560257 h 21600"/>
                  <a:gd name="T64" fmla="*/ 6228250 w 21600"/>
                  <a:gd name="T65" fmla="*/ 2063509070 h 21600"/>
                  <a:gd name="T66" fmla="*/ 6040826 w 21600"/>
                  <a:gd name="T67" fmla="*/ 2095381429 h 21600"/>
                  <a:gd name="T68" fmla="*/ 3924787 w 21600"/>
                  <a:gd name="T69" fmla="*/ 2093243744 h 21600"/>
                  <a:gd name="T70" fmla="*/ 4876321 w 21600"/>
                  <a:gd name="T71" fmla="*/ 2147483647 h 21600"/>
                  <a:gd name="T72" fmla="*/ 0 w 21600"/>
                  <a:gd name="T73" fmla="*/ 2147483647 h 216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600" h="21600">
                    <a:moveTo>
                      <a:pt x="21600" y="0"/>
                    </a:moveTo>
                    <a:lnTo>
                      <a:pt x="19052" y="312"/>
                    </a:lnTo>
                    <a:lnTo>
                      <a:pt x="19332" y="789"/>
                    </a:lnTo>
                    <a:lnTo>
                      <a:pt x="20323" y="1188"/>
                    </a:lnTo>
                    <a:lnTo>
                      <a:pt x="20606" y="2438"/>
                    </a:lnTo>
                    <a:lnTo>
                      <a:pt x="21037" y="3236"/>
                    </a:lnTo>
                    <a:lnTo>
                      <a:pt x="20781" y="4199"/>
                    </a:lnTo>
                    <a:lnTo>
                      <a:pt x="21187" y="6323"/>
                    </a:lnTo>
                    <a:lnTo>
                      <a:pt x="20380" y="6496"/>
                    </a:lnTo>
                    <a:lnTo>
                      <a:pt x="20630" y="7012"/>
                    </a:lnTo>
                    <a:lnTo>
                      <a:pt x="20323" y="7637"/>
                    </a:lnTo>
                    <a:lnTo>
                      <a:pt x="21067" y="8172"/>
                    </a:lnTo>
                    <a:lnTo>
                      <a:pt x="20754" y="8905"/>
                    </a:lnTo>
                    <a:lnTo>
                      <a:pt x="19149" y="9684"/>
                    </a:lnTo>
                    <a:lnTo>
                      <a:pt x="17833" y="10661"/>
                    </a:lnTo>
                    <a:lnTo>
                      <a:pt x="16095" y="11171"/>
                    </a:lnTo>
                    <a:lnTo>
                      <a:pt x="14385" y="12035"/>
                    </a:lnTo>
                    <a:lnTo>
                      <a:pt x="13238" y="11633"/>
                    </a:lnTo>
                    <a:lnTo>
                      <a:pt x="11548" y="12035"/>
                    </a:lnTo>
                    <a:lnTo>
                      <a:pt x="11687" y="12995"/>
                    </a:lnTo>
                    <a:lnTo>
                      <a:pt x="9588" y="13080"/>
                    </a:lnTo>
                    <a:lnTo>
                      <a:pt x="9046" y="13620"/>
                    </a:lnTo>
                    <a:lnTo>
                      <a:pt x="9127" y="14595"/>
                    </a:lnTo>
                    <a:cubicBezTo>
                      <a:pt x="9127" y="14595"/>
                      <a:pt x="8935" y="15103"/>
                      <a:pt x="9347" y="15246"/>
                    </a:cubicBezTo>
                    <a:cubicBezTo>
                      <a:pt x="9763" y="15388"/>
                      <a:pt x="10380" y="16101"/>
                      <a:pt x="10380" y="16101"/>
                    </a:cubicBezTo>
                    <a:lnTo>
                      <a:pt x="8398" y="16710"/>
                    </a:lnTo>
                    <a:lnTo>
                      <a:pt x="7745" y="16081"/>
                    </a:lnTo>
                    <a:lnTo>
                      <a:pt x="6279" y="15750"/>
                    </a:lnTo>
                    <a:cubicBezTo>
                      <a:pt x="6279" y="15750"/>
                      <a:pt x="4553" y="15670"/>
                      <a:pt x="4779" y="15922"/>
                    </a:cubicBezTo>
                    <a:cubicBezTo>
                      <a:pt x="5005" y="16170"/>
                      <a:pt x="4966" y="16500"/>
                      <a:pt x="4755" y="16710"/>
                    </a:cubicBezTo>
                    <a:cubicBezTo>
                      <a:pt x="4553" y="16919"/>
                      <a:pt x="4258" y="17764"/>
                      <a:pt x="4258" y="17764"/>
                    </a:cubicBezTo>
                    <a:lnTo>
                      <a:pt x="3993" y="18100"/>
                    </a:lnTo>
                    <a:lnTo>
                      <a:pt x="5381" y="19227"/>
                    </a:lnTo>
                    <a:lnTo>
                      <a:pt x="5219" y="19524"/>
                    </a:lnTo>
                    <a:lnTo>
                      <a:pt x="3391" y="19504"/>
                    </a:lnTo>
                    <a:lnTo>
                      <a:pt x="4213" y="20979"/>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2" name="AutoShape 159"/>
              <p:cNvSpPr>
                <a:spLocks/>
              </p:cNvSpPr>
              <p:nvPr/>
            </p:nvSpPr>
            <p:spPr bwMode="auto">
              <a:xfrm>
                <a:off x="7849118" y="3454400"/>
                <a:ext cx="93287" cy="98425"/>
              </a:xfrm>
              <a:custGeom>
                <a:avLst/>
                <a:gdLst>
                  <a:gd name="T0" fmla="*/ 32455683 w 21600"/>
                  <a:gd name="T1" fmla="*/ 0 h 21600"/>
                  <a:gd name="T2" fmla="*/ 26283025 w 21600"/>
                  <a:gd name="T3" fmla="*/ 10997249 h 21600"/>
                  <a:gd name="T4" fmla="*/ 21760152 w 21600"/>
                  <a:gd name="T5" fmla="*/ 16016819 h 21600"/>
                  <a:gd name="T6" fmla="*/ 18427530 w 21600"/>
                  <a:gd name="T7" fmla="*/ 20152204 h 21600"/>
                  <a:gd name="T8" fmla="*/ 18662025 w 21600"/>
                  <a:gd name="T9" fmla="*/ 22036237 h 21600"/>
                  <a:gd name="T10" fmla="*/ 15392316 w 21600"/>
                  <a:gd name="T11" fmla="*/ 24906269 h 21600"/>
                  <a:gd name="T12" fmla="*/ 16176855 w 21600"/>
                  <a:gd name="T13" fmla="*/ 27432747 h 21600"/>
                  <a:gd name="T14" fmla="*/ 12707115 w 21600"/>
                  <a:gd name="T15" fmla="*/ 30004342 h 21600"/>
                  <a:gd name="T16" fmla="*/ 11210765 w 21600"/>
                  <a:gd name="T17" fmla="*/ 33711210 h 21600"/>
                  <a:gd name="T18" fmla="*/ 6815587 w 21600"/>
                  <a:gd name="T19" fmla="*/ 37711220 h 21600"/>
                  <a:gd name="T20" fmla="*/ 0 w 21600"/>
                  <a:gd name="T21" fmla="*/ 42433765 h 21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00" h="21600">
                    <a:moveTo>
                      <a:pt x="21600" y="0"/>
                    </a:moveTo>
                    <a:lnTo>
                      <a:pt x="17492" y="5598"/>
                    </a:lnTo>
                    <a:lnTo>
                      <a:pt x="14482" y="8153"/>
                    </a:lnTo>
                    <a:lnTo>
                      <a:pt x="12264" y="10258"/>
                    </a:lnTo>
                    <a:lnTo>
                      <a:pt x="12420" y="11217"/>
                    </a:lnTo>
                    <a:lnTo>
                      <a:pt x="10244" y="12678"/>
                    </a:lnTo>
                    <a:lnTo>
                      <a:pt x="10766" y="13964"/>
                    </a:lnTo>
                    <a:lnTo>
                      <a:pt x="8457" y="15273"/>
                    </a:lnTo>
                    <a:lnTo>
                      <a:pt x="7461" y="17160"/>
                    </a:lnTo>
                    <a:lnTo>
                      <a:pt x="4536" y="19196"/>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3" name="AutoShape 160"/>
              <p:cNvSpPr>
                <a:spLocks/>
              </p:cNvSpPr>
              <p:nvPr/>
            </p:nvSpPr>
            <p:spPr bwMode="auto">
              <a:xfrm>
                <a:off x="7368457" y="3632200"/>
                <a:ext cx="166018" cy="544513"/>
              </a:xfrm>
              <a:custGeom>
                <a:avLst/>
                <a:gdLst>
                  <a:gd name="T0" fmla="*/ 305005326 w 21600"/>
                  <a:gd name="T1" fmla="*/ 2147483647 h 21600"/>
                  <a:gd name="T2" fmla="*/ 287678304 w 21600"/>
                  <a:gd name="T3" fmla="*/ 2147483647 h 21600"/>
                  <a:gd name="T4" fmla="*/ 273673540 w 21600"/>
                  <a:gd name="T5" fmla="*/ 2147483647 h 21600"/>
                  <a:gd name="T6" fmla="*/ 288882011 w 21600"/>
                  <a:gd name="T7" fmla="*/ 2147483647 h 21600"/>
                  <a:gd name="T8" fmla="*/ 290815360 w 21600"/>
                  <a:gd name="T9" fmla="*/ 2147483647 h 21600"/>
                  <a:gd name="T10" fmla="*/ 281022811 w 21600"/>
                  <a:gd name="T11" fmla="*/ 2147483647 h 21600"/>
                  <a:gd name="T12" fmla="*/ 241218036 w 21600"/>
                  <a:gd name="T13" fmla="*/ 2147483647 h 21600"/>
                  <a:gd name="T14" fmla="*/ 241727504 w 21600"/>
                  <a:gd name="T15" fmla="*/ 2147483647 h 21600"/>
                  <a:gd name="T16" fmla="*/ 216701551 w 21600"/>
                  <a:gd name="T17" fmla="*/ 2147483647 h 21600"/>
                  <a:gd name="T18" fmla="*/ 208574086 w 21600"/>
                  <a:gd name="T19" fmla="*/ 2147483647 h 21600"/>
                  <a:gd name="T20" fmla="*/ 205304000 w 21600"/>
                  <a:gd name="T21" fmla="*/ 2147483647 h 21600"/>
                  <a:gd name="T22" fmla="*/ 228130945 w 21600"/>
                  <a:gd name="T23" fmla="*/ 2147483647 h 21600"/>
                  <a:gd name="T24" fmla="*/ 202431658 w 21600"/>
                  <a:gd name="T25" fmla="*/ 2147483647 h 21600"/>
                  <a:gd name="T26" fmla="*/ 196935386 w 21600"/>
                  <a:gd name="T27" fmla="*/ 2147483647 h 21600"/>
                  <a:gd name="T28" fmla="*/ 196935386 w 21600"/>
                  <a:gd name="T29" fmla="*/ 2147483647 h 21600"/>
                  <a:gd name="T30" fmla="*/ 178264833 w 21600"/>
                  <a:gd name="T31" fmla="*/ 2147483647 h 21600"/>
                  <a:gd name="T32" fmla="*/ 138675681 w 21600"/>
                  <a:gd name="T33" fmla="*/ 2147483647 h 21600"/>
                  <a:gd name="T34" fmla="*/ 147742616 w 21600"/>
                  <a:gd name="T35" fmla="*/ 2147483647 h 21600"/>
                  <a:gd name="T36" fmla="*/ 145031019 w 21600"/>
                  <a:gd name="T37" fmla="*/ 2147483647 h 21600"/>
                  <a:gd name="T38" fmla="*/ 142134166 w 21600"/>
                  <a:gd name="T39" fmla="*/ 2147483647 h 21600"/>
                  <a:gd name="T40" fmla="*/ 137360319 w 21600"/>
                  <a:gd name="T41" fmla="*/ 2147483647 h 21600"/>
                  <a:gd name="T42" fmla="*/ 100238963 w 21600"/>
                  <a:gd name="T43" fmla="*/ 2147483647 h 21600"/>
                  <a:gd name="T44" fmla="*/ 65099516 w 21600"/>
                  <a:gd name="T45" fmla="*/ 2147483647 h 21600"/>
                  <a:gd name="T46" fmla="*/ 82374312 w 21600"/>
                  <a:gd name="T47" fmla="*/ 2147483647 h 21600"/>
                  <a:gd name="T48" fmla="*/ 69524695 w 21600"/>
                  <a:gd name="T49" fmla="*/ 2147483647 h 21600"/>
                  <a:gd name="T50" fmla="*/ 39267661 w 21600"/>
                  <a:gd name="T51" fmla="*/ 2147483647 h 21600"/>
                  <a:gd name="T52" fmla="*/ 64108296 w 21600"/>
                  <a:gd name="T53" fmla="*/ 2147483647 h 21600"/>
                  <a:gd name="T54" fmla="*/ 46565182 w 21600"/>
                  <a:gd name="T55" fmla="*/ 2147483647 h 21600"/>
                  <a:gd name="T56" fmla="*/ 34493767 w 21600"/>
                  <a:gd name="T57" fmla="*/ 2147483647 h 21600"/>
                  <a:gd name="T58" fmla="*/ 18614730 w 21600"/>
                  <a:gd name="T59" fmla="*/ 2147483647 h 21600"/>
                  <a:gd name="T60" fmla="*/ 54745342 w 21600"/>
                  <a:gd name="T61" fmla="*/ 2147483647 h 21600"/>
                  <a:gd name="T62" fmla="*/ 46565182 w 21600"/>
                  <a:gd name="T63" fmla="*/ 2147483647 h 21600"/>
                  <a:gd name="T64" fmla="*/ 69524695 w 21600"/>
                  <a:gd name="T65" fmla="*/ 2147483647 h 21600"/>
                  <a:gd name="T66" fmla="*/ 51178338 w 21600"/>
                  <a:gd name="T67" fmla="*/ 2147483647 h 21600"/>
                  <a:gd name="T68" fmla="*/ 82374312 w 21600"/>
                  <a:gd name="T69" fmla="*/ 2147483647 h 21600"/>
                  <a:gd name="T70" fmla="*/ 66387170 w 21600"/>
                  <a:gd name="T71" fmla="*/ 2147483647 h 21600"/>
                  <a:gd name="T72" fmla="*/ 87361177 w 21600"/>
                  <a:gd name="T73" fmla="*/ 2147483647 h 21600"/>
                  <a:gd name="T74" fmla="*/ 84011157 w 21600"/>
                  <a:gd name="T75" fmla="*/ 2147483647 h 21600"/>
                  <a:gd name="T76" fmla="*/ 100050048 w 21600"/>
                  <a:gd name="T77" fmla="*/ 2147483647 h 21600"/>
                  <a:gd name="T78" fmla="*/ 126335947 w 21600"/>
                  <a:gd name="T79" fmla="*/ 2147483647 h 21600"/>
                  <a:gd name="T80" fmla="*/ 139747243 w 21600"/>
                  <a:gd name="T81" fmla="*/ 2147483647 h 21600"/>
                  <a:gd name="T82" fmla="*/ 130492339 w 21600"/>
                  <a:gd name="T83" fmla="*/ 2147483647 h 21600"/>
                  <a:gd name="T84" fmla="*/ 87870576 w 21600"/>
                  <a:gd name="T85" fmla="*/ 2147483647 h 21600"/>
                  <a:gd name="T86" fmla="*/ 94497953 w 21600"/>
                  <a:gd name="T87" fmla="*/ 2147483647 h 21600"/>
                  <a:gd name="T88" fmla="*/ 90931364 w 21600"/>
                  <a:gd name="T89" fmla="*/ 2147483647 h 21600"/>
                  <a:gd name="T90" fmla="*/ 69042943 w 21600"/>
                  <a:gd name="T91" fmla="*/ 2147483647 h 21600"/>
                  <a:gd name="T92" fmla="*/ 50187595 w 21600"/>
                  <a:gd name="T93" fmla="*/ 2147483647 h 21600"/>
                  <a:gd name="T94" fmla="*/ 18614730 w 21600"/>
                  <a:gd name="T95" fmla="*/ 2147483647 h 21600"/>
                  <a:gd name="T96" fmla="*/ 33017183 w 21600"/>
                  <a:gd name="T97" fmla="*/ 2147483647 h 21600"/>
                  <a:gd name="T98" fmla="*/ 22586280 w 21600"/>
                  <a:gd name="T99" fmla="*/ 2147483647 h 21600"/>
                  <a:gd name="T100" fmla="*/ 0 w 21600"/>
                  <a:gd name="T101" fmla="*/ 2147483647 h 21600"/>
                  <a:gd name="T102" fmla="*/ 19312582 w 21600"/>
                  <a:gd name="T103" fmla="*/ 2147483647 h 21600"/>
                  <a:gd name="T104" fmla="*/ 489223664 w 21600"/>
                  <a:gd name="T105" fmla="*/ 2147483647 h 21600"/>
                  <a:gd name="T106" fmla="*/ 485765179 w 21600"/>
                  <a:gd name="T107" fmla="*/ 2147483647 h 21600"/>
                  <a:gd name="T108" fmla="*/ 487534123 w 21600"/>
                  <a:gd name="T109" fmla="*/ 2147483647 h 21600"/>
                  <a:gd name="T110" fmla="*/ 527957347 w 21600"/>
                  <a:gd name="T111" fmla="*/ 2147483647 h 21600"/>
                  <a:gd name="T112" fmla="*/ 548501759 w 21600"/>
                  <a:gd name="T113" fmla="*/ 2147483647 h 21600"/>
                  <a:gd name="T114" fmla="*/ 579376303 w 21600"/>
                  <a:gd name="T115" fmla="*/ 2147483647 h 216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1600" h="21600">
                    <a:moveTo>
                      <a:pt x="11476" y="0"/>
                    </a:moveTo>
                    <a:lnTo>
                      <a:pt x="11371" y="360"/>
                    </a:lnTo>
                    <a:lnTo>
                      <a:pt x="11445" y="652"/>
                    </a:lnTo>
                    <a:lnTo>
                      <a:pt x="10725" y="682"/>
                    </a:lnTo>
                    <a:lnTo>
                      <a:pt x="11153" y="1010"/>
                    </a:lnTo>
                    <a:lnTo>
                      <a:pt x="10203" y="1053"/>
                    </a:lnTo>
                    <a:lnTo>
                      <a:pt x="11221" y="1416"/>
                    </a:lnTo>
                    <a:lnTo>
                      <a:pt x="10770" y="1600"/>
                    </a:lnTo>
                    <a:lnTo>
                      <a:pt x="10597" y="1988"/>
                    </a:lnTo>
                    <a:cubicBezTo>
                      <a:pt x="10597" y="1988"/>
                      <a:pt x="10868" y="2129"/>
                      <a:pt x="10842" y="2185"/>
                    </a:cubicBezTo>
                    <a:cubicBezTo>
                      <a:pt x="10815" y="2240"/>
                      <a:pt x="10389" y="2441"/>
                      <a:pt x="10389" y="2441"/>
                    </a:cubicBezTo>
                    <a:lnTo>
                      <a:pt x="10477" y="2641"/>
                    </a:lnTo>
                    <a:lnTo>
                      <a:pt x="8993" y="2752"/>
                    </a:lnTo>
                    <a:lnTo>
                      <a:pt x="8993" y="3106"/>
                    </a:lnTo>
                    <a:lnTo>
                      <a:pt x="9531" y="3144"/>
                    </a:lnTo>
                    <a:lnTo>
                      <a:pt x="9012" y="3349"/>
                    </a:lnTo>
                    <a:lnTo>
                      <a:pt x="8746" y="3611"/>
                    </a:lnTo>
                    <a:lnTo>
                      <a:pt x="8079" y="3773"/>
                    </a:lnTo>
                    <a:lnTo>
                      <a:pt x="7601" y="3985"/>
                    </a:lnTo>
                    <a:cubicBezTo>
                      <a:pt x="7601" y="3985"/>
                      <a:pt x="7797" y="4100"/>
                      <a:pt x="7776" y="4132"/>
                    </a:cubicBezTo>
                    <a:cubicBezTo>
                      <a:pt x="7750" y="4164"/>
                      <a:pt x="8202" y="4302"/>
                      <a:pt x="8164" y="4346"/>
                    </a:cubicBezTo>
                    <a:cubicBezTo>
                      <a:pt x="8129" y="4391"/>
                      <a:pt x="7654" y="4519"/>
                      <a:pt x="7654" y="4519"/>
                    </a:cubicBezTo>
                    <a:cubicBezTo>
                      <a:pt x="7654" y="4519"/>
                      <a:pt x="7768" y="4484"/>
                      <a:pt x="7790" y="4574"/>
                    </a:cubicBezTo>
                    <a:cubicBezTo>
                      <a:pt x="7816" y="4663"/>
                      <a:pt x="8505" y="4852"/>
                      <a:pt x="8505" y="4852"/>
                    </a:cubicBezTo>
                    <a:lnTo>
                      <a:pt x="8283" y="4941"/>
                    </a:lnTo>
                    <a:lnTo>
                      <a:pt x="7547" y="5162"/>
                    </a:lnTo>
                    <a:cubicBezTo>
                      <a:pt x="7547" y="5162"/>
                      <a:pt x="7252" y="5191"/>
                      <a:pt x="7294" y="5268"/>
                    </a:cubicBezTo>
                    <a:cubicBezTo>
                      <a:pt x="7342" y="5345"/>
                      <a:pt x="7342" y="5345"/>
                      <a:pt x="7342" y="5345"/>
                    </a:cubicBezTo>
                    <a:cubicBezTo>
                      <a:pt x="7342" y="5345"/>
                      <a:pt x="7399" y="5425"/>
                      <a:pt x="7409" y="5509"/>
                    </a:cubicBezTo>
                    <a:cubicBezTo>
                      <a:pt x="7417" y="5568"/>
                      <a:pt x="7404" y="5626"/>
                      <a:pt x="7342" y="5663"/>
                    </a:cubicBezTo>
                    <a:cubicBezTo>
                      <a:pt x="7176" y="5761"/>
                      <a:pt x="7114" y="5921"/>
                      <a:pt x="7114" y="5921"/>
                    </a:cubicBezTo>
                    <a:cubicBezTo>
                      <a:pt x="7114" y="5921"/>
                      <a:pt x="6906" y="5983"/>
                      <a:pt x="6646" y="6038"/>
                    </a:cubicBezTo>
                    <a:cubicBezTo>
                      <a:pt x="6383" y="6090"/>
                      <a:pt x="5647" y="6171"/>
                      <a:pt x="5647" y="6171"/>
                    </a:cubicBezTo>
                    <a:cubicBezTo>
                      <a:pt x="5647" y="6171"/>
                      <a:pt x="5210" y="6317"/>
                      <a:pt x="5170" y="6357"/>
                    </a:cubicBezTo>
                    <a:cubicBezTo>
                      <a:pt x="5126" y="6397"/>
                      <a:pt x="5091" y="6428"/>
                      <a:pt x="5170" y="6510"/>
                    </a:cubicBezTo>
                    <a:cubicBezTo>
                      <a:pt x="5248" y="6592"/>
                      <a:pt x="5508" y="6705"/>
                      <a:pt x="5508" y="6705"/>
                    </a:cubicBezTo>
                    <a:cubicBezTo>
                      <a:pt x="5508" y="6705"/>
                      <a:pt x="5670" y="6810"/>
                      <a:pt x="5524" y="6837"/>
                    </a:cubicBezTo>
                    <a:cubicBezTo>
                      <a:pt x="5384" y="6863"/>
                      <a:pt x="5407" y="6962"/>
                      <a:pt x="5407" y="6962"/>
                    </a:cubicBezTo>
                    <a:lnTo>
                      <a:pt x="5121" y="6996"/>
                    </a:lnTo>
                    <a:lnTo>
                      <a:pt x="5299" y="7209"/>
                    </a:lnTo>
                    <a:lnTo>
                      <a:pt x="5121" y="7410"/>
                    </a:lnTo>
                    <a:lnTo>
                      <a:pt x="5121" y="7619"/>
                    </a:lnTo>
                    <a:cubicBezTo>
                      <a:pt x="5121" y="7619"/>
                      <a:pt x="4511" y="7860"/>
                      <a:pt x="4519" y="7929"/>
                    </a:cubicBezTo>
                    <a:cubicBezTo>
                      <a:pt x="4524" y="7999"/>
                      <a:pt x="3737" y="8142"/>
                      <a:pt x="3737" y="8142"/>
                    </a:cubicBezTo>
                    <a:lnTo>
                      <a:pt x="3071" y="8396"/>
                    </a:lnTo>
                    <a:lnTo>
                      <a:pt x="2427" y="8396"/>
                    </a:lnTo>
                    <a:lnTo>
                      <a:pt x="2427" y="8683"/>
                    </a:lnTo>
                    <a:lnTo>
                      <a:pt x="3071" y="8708"/>
                    </a:lnTo>
                    <a:lnTo>
                      <a:pt x="3150" y="9098"/>
                    </a:lnTo>
                    <a:lnTo>
                      <a:pt x="2592" y="9098"/>
                    </a:lnTo>
                    <a:lnTo>
                      <a:pt x="2437" y="9302"/>
                    </a:lnTo>
                    <a:lnTo>
                      <a:pt x="1464" y="9295"/>
                    </a:lnTo>
                    <a:lnTo>
                      <a:pt x="1824" y="9688"/>
                    </a:lnTo>
                    <a:lnTo>
                      <a:pt x="2390" y="9915"/>
                    </a:lnTo>
                    <a:lnTo>
                      <a:pt x="1090" y="10019"/>
                    </a:lnTo>
                    <a:lnTo>
                      <a:pt x="1736" y="10194"/>
                    </a:lnTo>
                    <a:lnTo>
                      <a:pt x="694" y="10355"/>
                    </a:lnTo>
                    <a:lnTo>
                      <a:pt x="1286" y="10563"/>
                    </a:lnTo>
                    <a:lnTo>
                      <a:pt x="1262" y="10688"/>
                    </a:lnTo>
                    <a:lnTo>
                      <a:pt x="694" y="11140"/>
                    </a:lnTo>
                    <a:lnTo>
                      <a:pt x="1736" y="11071"/>
                    </a:lnTo>
                    <a:lnTo>
                      <a:pt x="2041" y="11229"/>
                    </a:lnTo>
                    <a:lnTo>
                      <a:pt x="1329" y="11435"/>
                    </a:lnTo>
                    <a:lnTo>
                      <a:pt x="1736" y="11667"/>
                    </a:lnTo>
                    <a:lnTo>
                      <a:pt x="2786" y="11661"/>
                    </a:lnTo>
                    <a:lnTo>
                      <a:pt x="2592" y="12005"/>
                    </a:lnTo>
                    <a:lnTo>
                      <a:pt x="2494" y="12340"/>
                    </a:lnTo>
                    <a:lnTo>
                      <a:pt x="1908" y="12441"/>
                    </a:lnTo>
                    <a:lnTo>
                      <a:pt x="2029" y="12884"/>
                    </a:lnTo>
                    <a:lnTo>
                      <a:pt x="3071" y="12889"/>
                    </a:lnTo>
                    <a:lnTo>
                      <a:pt x="3012" y="13045"/>
                    </a:lnTo>
                    <a:lnTo>
                      <a:pt x="2475" y="13195"/>
                    </a:lnTo>
                    <a:lnTo>
                      <a:pt x="2433" y="13515"/>
                    </a:lnTo>
                    <a:lnTo>
                      <a:pt x="3257" y="13552"/>
                    </a:lnTo>
                    <a:lnTo>
                      <a:pt x="2592" y="13831"/>
                    </a:lnTo>
                    <a:lnTo>
                      <a:pt x="3132" y="14003"/>
                    </a:lnTo>
                    <a:lnTo>
                      <a:pt x="4118" y="13861"/>
                    </a:lnTo>
                    <a:lnTo>
                      <a:pt x="3730" y="14200"/>
                    </a:lnTo>
                    <a:lnTo>
                      <a:pt x="4216" y="14431"/>
                    </a:lnTo>
                    <a:lnTo>
                      <a:pt x="4710" y="14677"/>
                    </a:lnTo>
                    <a:lnTo>
                      <a:pt x="5501" y="14708"/>
                    </a:lnTo>
                    <a:lnTo>
                      <a:pt x="5210" y="14897"/>
                    </a:lnTo>
                    <a:lnTo>
                      <a:pt x="4718" y="14981"/>
                    </a:lnTo>
                    <a:lnTo>
                      <a:pt x="4865" y="15178"/>
                    </a:lnTo>
                    <a:lnTo>
                      <a:pt x="4059" y="15101"/>
                    </a:lnTo>
                    <a:lnTo>
                      <a:pt x="3276" y="15330"/>
                    </a:lnTo>
                    <a:lnTo>
                      <a:pt x="3336" y="15565"/>
                    </a:lnTo>
                    <a:lnTo>
                      <a:pt x="3523" y="15774"/>
                    </a:lnTo>
                    <a:lnTo>
                      <a:pt x="4216" y="15843"/>
                    </a:lnTo>
                    <a:lnTo>
                      <a:pt x="3390" y="16163"/>
                    </a:lnTo>
                    <a:lnTo>
                      <a:pt x="3071" y="16425"/>
                    </a:lnTo>
                    <a:lnTo>
                      <a:pt x="2574" y="16647"/>
                    </a:lnTo>
                    <a:lnTo>
                      <a:pt x="1970" y="16810"/>
                    </a:lnTo>
                    <a:lnTo>
                      <a:pt x="1871" y="17149"/>
                    </a:lnTo>
                    <a:lnTo>
                      <a:pt x="1709" y="17422"/>
                    </a:lnTo>
                    <a:lnTo>
                      <a:pt x="694" y="17422"/>
                    </a:lnTo>
                    <a:lnTo>
                      <a:pt x="709" y="17615"/>
                    </a:lnTo>
                    <a:lnTo>
                      <a:pt x="1231" y="17835"/>
                    </a:lnTo>
                    <a:lnTo>
                      <a:pt x="1002" y="18095"/>
                    </a:lnTo>
                    <a:lnTo>
                      <a:pt x="842" y="18284"/>
                    </a:lnTo>
                    <a:lnTo>
                      <a:pt x="938" y="18545"/>
                    </a:lnTo>
                    <a:lnTo>
                      <a:pt x="0" y="18715"/>
                    </a:lnTo>
                    <a:lnTo>
                      <a:pt x="258" y="18973"/>
                    </a:lnTo>
                    <a:lnTo>
                      <a:pt x="720" y="19403"/>
                    </a:lnTo>
                    <a:lnTo>
                      <a:pt x="566" y="19586"/>
                    </a:lnTo>
                    <a:lnTo>
                      <a:pt x="18239" y="18854"/>
                    </a:lnTo>
                    <a:lnTo>
                      <a:pt x="18477" y="19131"/>
                    </a:lnTo>
                    <a:lnTo>
                      <a:pt x="18110" y="19433"/>
                    </a:lnTo>
                    <a:cubicBezTo>
                      <a:pt x="18110" y="19433"/>
                      <a:pt x="17920" y="19664"/>
                      <a:pt x="18062" y="19768"/>
                    </a:cubicBezTo>
                    <a:cubicBezTo>
                      <a:pt x="18211" y="19870"/>
                      <a:pt x="18176" y="20195"/>
                      <a:pt x="18176" y="20195"/>
                    </a:cubicBezTo>
                    <a:cubicBezTo>
                      <a:pt x="18176" y="20195"/>
                      <a:pt x="18519" y="20357"/>
                      <a:pt x="18630" y="20386"/>
                    </a:cubicBezTo>
                    <a:cubicBezTo>
                      <a:pt x="18740" y="20415"/>
                      <a:pt x="19531" y="20428"/>
                      <a:pt x="19683" y="20566"/>
                    </a:cubicBezTo>
                    <a:cubicBezTo>
                      <a:pt x="19832" y="20703"/>
                      <a:pt x="19946" y="20877"/>
                      <a:pt x="19946" y="20877"/>
                    </a:cubicBezTo>
                    <a:lnTo>
                      <a:pt x="20449" y="21042"/>
                    </a:lnTo>
                    <a:lnTo>
                      <a:pt x="20883" y="21246"/>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4" name="AutoShape 161"/>
              <p:cNvSpPr>
                <a:spLocks/>
              </p:cNvSpPr>
              <p:nvPr/>
            </p:nvSpPr>
            <p:spPr bwMode="auto">
              <a:xfrm>
                <a:off x="7419053" y="3530600"/>
                <a:ext cx="558136" cy="242888"/>
              </a:xfrm>
              <a:custGeom>
                <a:avLst/>
                <a:gdLst>
                  <a:gd name="T0" fmla="*/ 0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1459520 h 21600"/>
                  <a:gd name="T30" fmla="*/ 2147483647 w 21600"/>
                  <a:gd name="T31" fmla="*/ 2025142863 h 21600"/>
                  <a:gd name="T32" fmla="*/ 2147483647 w 21600"/>
                  <a:gd name="T33" fmla="*/ 1960948700 h 21600"/>
                  <a:gd name="T34" fmla="*/ 2147483647 w 21600"/>
                  <a:gd name="T35" fmla="*/ 1893716042 h 21600"/>
                  <a:gd name="T36" fmla="*/ 2147483647 w 21600"/>
                  <a:gd name="T37" fmla="*/ 1787632392 h 21600"/>
                  <a:gd name="T38" fmla="*/ 2147483647 w 21600"/>
                  <a:gd name="T39" fmla="*/ 1782068649 h 21600"/>
                  <a:gd name="T40" fmla="*/ 2147483647 w 21600"/>
                  <a:gd name="T41" fmla="*/ 1682091956 h 21600"/>
                  <a:gd name="T42" fmla="*/ 2147483647 w 21600"/>
                  <a:gd name="T43" fmla="*/ 1609103606 h 21600"/>
                  <a:gd name="T44" fmla="*/ 2147483647 w 21600"/>
                  <a:gd name="T45" fmla="*/ 1524252752 h 21600"/>
                  <a:gd name="T46" fmla="*/ 2147483647 w 21600"/>
                  <a:gd name="T47" fmla="*/ 1398214807 h 21600"/>
                  <a:gd name="T48" fmla="*/ 2147483647 w 21600"/>
                  <a:gd name="T49" fmla="*/ 1305977223 h 21600"/>
                  <a:gd name="T50" fmla="*/ 2147483647 w 21600"/>
                  <a:gd name="T51" fmla="*/ 1134291941 h 21600"/>
                  <a:gd name="T52" fmla="*/ 2147483647 w 21600"/>
                  <a:gd name="T53" fmla="*/ 1156212730 h 21600"/>
                  <a:gd name="T54" fmla="*/ 2147483647 w 21600"/>
                  <a:gd name="T55" fmla="*/ 1032525029 h 21600"/>
                  <a:gd name="T56" fmla="*/ 2147483647 w 21600"/>
                  <a:gd name="T57" fmla="*/ 916208372 h 21600"/>
                  <a:gd name="T58" fmla="*/ 2147483647 w 21600"/>
                  <a:gd name="T59" fmla="*/ 1083224380 h 21600"/>
                  <a:gd name="T60" fmla="*/ 2147483647 w 21600"/>
                  <a:gd name="T61" fmla="*/ 1083224380 h 21600"/>
                  <a:gd name="T62" fmla="*/ 2147483647 w 21600"/>
                  <a:gd name="T63" fmla="*/ 914226328 h 21600"/>
                  <a:gd name="T64" fmla="*/ 2147483647 w 21600"/>
                  <a:gd name="T65" fmla="*/ 821267884 h 21600"/>
                  <a:gd name="T66" fmla="*/ 2147483647 w 21600"/>
                  <a:gd name="T67" fmla="*/ 710532040 h 21600"/>
                  <a:gd name="T68" fmla="*/ 2147483647 w 21600"/>
                  <a:gd name="T69" fmla="*/ 761950743 h 21600"/>
                  <a:gd name="T70" fmla="*/ 2147483647 w 21600"/>
                  <a:gd name="T71" fmla="*/ 716270662 h 21600"/>
                  <a:gd name="T72" fmla="*/ 2147483647 w 21600"/>
                  <a:gd name="T73" fmla="*/ 441028361 h 21600"/>
                  <a:gd name="T74" fmla="*/ 2147483647 w 21600"/>
                  <a:gd name="T75" fmla="*/ 364427086 h 21600"/>
                  <a:gd name="T76" fmla="*/ 2147483647 w 21600"/>
                  <a:gd name="T77" fmla="*/ 269135467 h 21600"/>
                  <a:gd name="T78" fmla="*/ 2147483647 w 21600"/>
                  <a:gd name="T79" fmla="*/ 0 h 216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1600" h="21600">
                    <a:moveTo>
                      <a:pt x="0" y="21600"/>
                    </a:moveTo>
                    <a:lnTo>
                      <a:pt x="1624" y="21233"/>
                    </a:lnTo>
                    <a:lnTo>
                      <a:pt x="4229" y="20314"/>
                    </a:lnTo>
                    <a:lnTo>
                      <a:pt x="7238" y="19025"/>
                    </a:lnTo>
                    <a:lnTo>
                      <a:pt x="9966" y="17947"/>
                    </a:lnTo>
                    <a:lnTo>
                      <a:pt x="12542" y="16875"/>
                    </a:lnTo>
                    <a:lnTo>
                      <a:pt x="15415" y="15630"/>
                    </a:lnTo>
                    <a:lnTo>
                      <a:pt x="15751" y="15324"/>
                    </a:lnTo>
                    <a:lnTo>
                      <a:pt x="15694" y="14666"/>
                    </a:lnTo>
                    <a:lnTo>
                      <a:pt x="15694" y="13978"/>
                    </a:lnTo>
                    <a:lnTo>
                      <a:pt x="15725" y="13475"/>
                    </a:lnTo>
                    <a:cubicBezTo>
                      <a:pt x="15725" y="13475"/>
                      <a:pt x="15844" y="13239"/>
                      <a:pt x="15893" y="13159"/>
                    </a:cubicBezTo>
                    <a:cubicBezTo>
                      <a:pt x="15943" y="13076"/>
                      <a:pt x="16126" y="13174"/>
                      <a:pt x="16137" y="13046"/>
                    </a:cubicBezTo>
                    <a:cubicBezTo>
                      <a:pt x="16148" y="12913"/>
                      <a:pt x="16320" y="12727"/>
                      <a:pt x="16320" y="12727"/>
                    </a:cubicBezTo>
                    <a:lnTo>
                      <a:pt x="16392" y="11911"/>
                    </a:lnTo>
                    <a:lnTo>
                      <a:pt x="16450" y="11264"/>
                    </a:lnTo>
                    <a:lnTo>
                      <a:pt x="16601" y="10907"/>
                    </a:lnTo>
                    <a:lnTo>
                      <a:pt x="16846" y="10533"/>
                    </a:lnTo>
                    <a:cubicBezTo>
                      <a:pt x="16846" y="10533"/>
                      <a:pt x="17111" y="10029"/>
                      <a:pt x="17210" y="9943"/>
                    </a:cubicBezTo>
                    <a:cubicBezTo>
                      <a:pt x="17309" y="9859"/>
                      <a:pt x="17474" y="9912"/>
                      <a:pt x="17474" y="9912"/>
                    </a:cubicBezTo>
                    <a:lnTo>
                      <a:pt x="17756" y="9356"/>
                    </a:lnTo>
                    <a:cubicBezTo>
                      <a:pt x="17756" y="9356"/>
                      <a:pt x="18003" y="9118"/>
                      <a:pt x="17938" y="8950"/>
                    </a:cubicBezTo>
                    <a:cubicBezTo>
                      <a:pt x="17873" y="8778"/>
                      <a:pt x="18189" y="8478"/>
                      <a:pt x="18189" y="8478"/>
                    </a:cubicBezTo>
                    <a:lnTo>
                      <a:pt x="18390" y="7777"/>
                    </a:lnTo>
                    <a:cubicBezTo>
                      <a:pt x="18390" y="7777"/>
                      <a:pt x="18779" y="7504"/>
                      <a:pt x="18831" y="7264"/>
                    </a:cubicBezTo>
                    <a:cubicBezTo>
                      <a:pt x="18882" y="7027"/>
                      <a:pt x="18831" y="6309"/>
                      <a:pt x="18831" y="6309"/>
                    </a:cubicBezTo>
                    <a:lnTo>
                      <a:pt x="19075" y="6431"/>
                    </a:lnTo>
                    <a:lnTo>
                      <a:pt x="19115" y="5743"/>
                    </a:lnTo>
                    <a:lnTo>
                      <a:pt x="19452" y="5096"/>
                    </a:lnTo>
                    <a:lnTo>
                      <a:pt x="19452" y="6025"/>
                    </a:lnTo>
                    <a:lnTo>
                      <a:pt x="19790" y="6025"/>
                    </a:lnTo>
                    <a:cubicBezTo>
                      <a:pt x="19790" y="6025"/>
                      <a:pt x="19969" y="5295"/>
                      <a:pt x="20008" y="5085"/>
                    </a:cubicBezTo>
                    <a:cubicBezTo>
                      <a:pt x="20046" y="4877"/>
                      <a:pt x="20103" y="4568"/>
                      <a:pt x="20103" y="4568"/>
                    </a:cubicBezTo>
                    <a:lnTo>
                      <a:pt x="20590" y="3952"/>
                    </a:lnTo>
                    <a:lnTo>
                      <a:pt x="20765" y="4238"/>
                    </a:lnTo>
                    <a:lnTo>
                      <a:pt x="20945" y="3984"/>
                    </a:lnTo>
                    <a:lnTo>
                      <a:pt x="21159" y="2453"/>
                    </a:lnTo>
                    <a:lnTo>
                      <a:pt x="21336" y="2027"/>
                    </a:lnTo>
                    <a:lnTo>
                      <a:pt x="21600" y="1497"/>
                    </a:lnTo>
                    <a:lnTo>
                      <a:pt x="21522"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5" name="AutoShape 162"/>
              <p:cNvSpPr>
                <a:spLocks/>
              </p:cNvSpPr>
              <p:nvPr/>
            </p:nvSpPr>
            <p:spPr bwMode="auto">
              <a:xfrm>
                <a:off x="7823820" y="3644900"/>
                <a:ext cx="417416" cy="65088"/>
              </a:xfrm>
              <a:custGeom>
                <a:avLst/>
                <a:gdLst>
                  <a:gd name="T0" fmla="*/ 0 w 21600"/>
                  <a:gd name="T1" fmla="*/ 5066357 h 21600"/>
                  <a:gd name="T2" fmla="*/ 2147483647 w 21600"/>
                  <a:gd name="T3" fmla="*/ 3672060 h 21600"/>
                  <a:gd name="T4" fmla="*/ 2147483647 w 21600"/>
                  <a:gd name="T5" fmla="*/ 2293915 h 21600"/>
                  <a:gd name="T6" fmla="*/ 2147483647 w 21600"/>
                  <a:gd name="T7" fmla="*/ 1520293 h 21600"/>
                  <a:gd name="T8" fmla="*/ 2147483647 w 21600"/>
                  <a:gd name="T9" fmla="*/ 1218851 h 21600"/>
                  <a:gd name="T10" fmla="*/ 2147483647 w 21600"/>
                  <a:gd name="T11" fmla="*/ 644748 h 21600"/>
                  <a:gd name="T12" fmla="*/ 2147483647 w 21600"/>
                  <a:gd name="T13" fmla="*/ 0 h 21600"/>
                  <a:gd name="T14" fmla="*/ 2147483647 w 21600"/>
                  <a:gd name="T15" fmla="*/ 318241 h 21600"/>
                  <a:gd name="T16" fmla="*/ 2147483647 w 21600"/>
                  <a:gd name="T17" fmla="*/ 930954 h 21600"/>
                  <a:gd name="T18" fmla="*/ 2147483647 w 21600"/>
                  <a:gd name="T19" fmla="*/ 235802 h 21600"/>
                  <a:gd name="T20" fmla="*/ 2147483647 w 21600"/>
                  <a:gd name="T21" fmla="*/ 1053690 h 21600"/>
                  <a:gd name="T22" fmla="*/ 2147483647 w 21600"/>
                  <a:gd name="T23" fmla="*/ 1846471 h 21600"/>
                  <a:gd name="T24" fmla="*/ 2147483647 w 21600"/>
                  <a:gd name="T25" fmla="*/ 517787 h 21600"/>
                  <a:gd name="T26" fmla="*/ 2147483647 w 21600"/>
                  <a:gd name="T27" fmla="*/ 5366485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0" y="20392"/>
                    </a:moveTo>
                    <a:lnTo>
                      <a:pt x="4321" y="14780"/>
                    </a:lnTo>
                    <a:lnTo>
                      <a:pt x="5767" y="9233"/>
                    </a:lnTo>
                    <a:lnTo>
                      <a:pt x="6654" y="6119"/>
                    </a:lnTo>
                    <a:lnTo>
                      <a:pt x="7311" y="4906"/>
                    </a:lnTo>
                    <a:cubicBezTo>
                      <a:pt x="7311" y="4906"/>
                      <a:pt x="9143" y="2595"/>
                      <a:pt x="9194" y="2595"/>
                    </a:cubicBezTo>
                    <a:cubicBezTo>
                      <a:pt x="9246" y="2595"/>
                      <a:pt x="11364" y="0"/>
                      <a:pt x="11364" y="0"/>
                    </a:cubicBezTo>
                    <a:lnTo>
                      <a:pt x="11562" y="1281"/>
                    </a:lnTo>
                    <a:lnTo>
                      <a:pt x="11465" y="3747"/>
                    </a:lnTo>
                    <a:lnTo>
                      <a:pt x="11909" y="949"/>
                    </a:lnTo>
                    <a:lnTo>
                      <a:pt x="12461" y="4241"/>
                    </a:lnTo>
                    <a:lnTo>
                      <a:pt x="12643" y="7432"/>
                    </a:lnTo>
                    <a:lnTo>
                      <a:pt x="16567" y="2084"/>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6" name="AutoShape 163"/>
              <p:cNvSpPr>
                <a:spLocks/>
              </p:cNvSpPr>
              <p:nvPr/>
            </p:nvSpPr>
            <p:spPr bwMode="auto">
              <a:xfrm>
                <a:off x="7899714" y="3683000"/>
                <a:ext cx="219776" cy="214313"/>
              </a:xfrm>
              <a:custGeom>
                <a:avLst/>
                <a:gdLst>
                  <a:gd name="T0" fmla="*/ 116684603 w 21600"/>
                  <a:gd name="T1" fmla="*/ 0 h 21600"/>
                  <a:gd name="T2" fmla="*/ 115591157 w 21600"/>
                  <a:gd name="T3" fmla="*/ 47884271 h 21600"/>
                  <a:gd name="T4" fmla="*/ 55947471 w 21600"/>
                  <a:gd name="T5" fmla="*/ 106448354 h 21600"/>
                  <a:gd name="T6" fmla="*/ 27266387 w 21600"/>
                  <a:gd name="T7" fmla="*/ 138942968 h 21600"/>
                  <a:gd name="T8" fmla="*/ 0 w 21600"/>
                  <a:gd name="T9" fmla="*/ 197022604 h 21600"/>
                  <a:gd name="T10" fmla="*/ 0 w 21600"/>
                  <a:gd name="T11" fmla="*/ 237406426 h 21600"/>
                  <a:gd name="T12" fmla="*/ 0 w 21600"/>
                  <a:gd name="T13" fmla="*/ 273758168 h 21600"/>
                  <a:gd name="T14" fmla="*/ 58230129 w 21600"/>
                  <a:gd name="T15" fmla="*/ 310865977 h 21600"/>
                  <a:gd name="T16" fmla="*/ 95206404 w 21600"/>
                  <a:gd name="T17" fmla="*/ 328270683 h 21600"/>
                  <a:gd name="T18" fmla="*/ 145151792 w 21600"/>
                  <a:gd name="T19" fmla="*/ 328270683 h 21600"/>
                  <a:gd name="T20" fmla="*/ 220175738 w 21600"/>
                  <a:gd name="T21" fmla="*/ 391448052 h 21600"/>
                  <a:gd name="T22" fmla="*/ 296079256 w 21600"/>
                  <a:gd name="T23" fmla="*/ 408756972 h 21600"/>
                  <a:gd name="T24" fmla="*/ 368049466 w 21600"/>
                  <a:gd name="T25" fmla="*/ 389432994 h 21600"/>
                  <a:gd name="T26" fmla="*/ 402293354 w 21600"/>
                  <a:gd name="T27" fmla="*/ 412604466 h 21600"/>
                  <a:gd name="T28" fmla="*/ 445153785 w 21600"/>
                  <a:gd name="T29" fmla="*/ 465779818 h 21600"/>
                  <a:gd name="T30" fmla="*/ 498689072 w 21600"/>
                  <a:gd name="T31" fmla="*/ 530391903 h 21600"/>
                  <a:gd name="T32" fmla="*/ 541656857 w 21600"/>
                  <a:gd name="T33" fmla="*/ 578760720 h 21600"/>
                  <a:gd name="T34" fmla="*/ 573831972 w 21600"/>
                  <a:gd name="T35" fmla="*/ 624144514 h 21600"/>
                  <a:gd name="T36" fmla="*/ 673174997 w 21600"/>
                  <a:gd name="T37" fmla="*/ 704824250 h 21600"/>
                  <a:gd name="T38" fmla="*/ 716356667 w 21600"/>
                  <a:gd name="T39" fmla="*/ 753474323 h 21600"/>
                  <a:gd name="T40" fmla="*/ 790513688 w 21600"/>
                  <a:gd name="T41" fmla="*/ 767225965 h 21600"/>
                  <a:gd name="T42" fmla="*/ 834467566 w 21600"/>
                  <a:gd name="T43" fmla="*/ 817029607 h 21600"/>
                  <a:gd name="T44" fmla="*/ 917454902 w 21600"/>
                  <a:gd name="T45" fmla="*/ 845395481 h 21600"/>
                  <a:gd name="T46" fmla="*/ 1016466116 w 21600"/>
                  <a:gd name="T47" fmla="*/ 914920612 h 21600"/>
                  <a:gd name="T48" fmla="*/ 1078844365 w 21600"/>
                  <a:gd name="T49" fmla="*/ 958095028 h 21600"/>
                  <a:gd name="T50" fmla="*/ 1120075279 w 21600"/>
                  <a:gd name="T51" fmla="*/ 986073123 h 21600"/>
                  <a:gd name="T52" fmla="*/ 1166419179 w 21600"/>
                  <a:gd name="T53" fmla="*/ 1005494862 h 21600"/>
                  <a:gd name="T54" fmla="*/ 1280489313 w 21600"/>
                  <a:gd name="T55" fmla="*/ 1042417976 h 21600"/>
                  <a:gd name="T56" fmla="*/ 1312985677 w 21600"/>
                  <a:gd name="T57" fmla="*/ 1073478756 h 21600"/>
                  <a:gd name="T58" fmla="*/ 1302074878 w 21600"/>
                  <a:gd name="T59" fmla="*/ 1125307190 h 21600"/>
                  <a:gd name="T60" fmla="*/ 1312985677 w 21600"/>
                  <a:gd name="T61" fmla="*/ 1158092802 h 21600"/>
                  <a:gd name="T62" fmla="*/ 1360421885 w 21600"/>
                  <a:gd name="T63" fmla="*/ 1188096682 h 21600"/>
                  <a:gd name="T64" fmla="*/ 1384194241 w 21600"/>
                  <a:gd name="T65" fmla="*/ 1203001903 h 21600"/>
                  <a:gd name="T66" fmla="*/ 1427816318 w 21600"/>
                  <a:gd name="T67" fmla="*/ 1240022777 h 21600"/>
                  <a:gd name="T68" fmla="*/ 1470022559 w 21600"/>
                  <a:gd name="T69" fmla="*/ 1260887110 h 21600"/>
                  <a:gd name="T70" fmla="*/ 1505681143 w 21600"/>
                  <a:gd name="T71" fmla="*/ 1293479384 h 21600"/>
                  <a:gd name="T72" fmla="*/ 1580598661 w 21600"/>
                  <a:gd name="T73" fmla="*/ 1319161176 h 21600"/>
                  <a:gd name="T74" fmla="*/ 1641229375 w 21600"/>
                  <a:gd name="T75" fmla="*/ 1341848201 h 21600"/>
                  <a:gd name="T76" fmla="*/ 1694989006 w 21600"/>
                  <a:gd name="T77" fmla="*/ 1367616819 h 21600"/>
                  <a:gd name="T78" fmla="*/ 1705675462 w 21600"/>
                  <a:gd name="T79" fmla="*/ 1419542915 h 21600"/>
                  <a:gd name="T80" fmla="*/ 1721602343 w 21600"/>
                  <a:gd name="T81" fmla="*/ 1460982645 h 21600"/>
                  <a:gd name="T82" fmla="*/ 1770013990 w 21600"/>
                  <a:gd name="T83" fmla="*/ 1496277496 h 21600"/>
                  <a:gd name="T84" fmla="*/ 1787794825 w 21600"/>
                  <a:gd name="T85" fmla="*/ 1529450985 h 21600"/>
                  <a:gd name="T86" fmla="*/ 1828683387 w 21600"/>
                  <a:gd name="T87" fmla="*/ 1568002362 h 21600"/>
                  <a:gd name="T88" fmla="*/ 1839486720 w 21600"/>
                  <a:gd name="T89" fmla="*/ 1622041166 h 21600"/>
                  <a:gd name="T90" fmla="*/ 1859218423 w 21600"/>
                  <a:gd name="T91" fmla="*/ 1675023170 h 21600"/>
                  <a:gd name="T92" fmla="*/ 1919741671 w 21600"/>
                  <a:gd name="T93" fmla="*/ 1691081960 h 21600"/>
                  <a:gd name="T94" fmla="*/ 1966418410 w 21600"/>
                  <a:gd name="T95" fmla="*/ 1707236428 h 21600"/>
                  <a:gd name="T96" fmla="*/ 1998486059 w 21600"/>
                  <a:gd name="T97" fmla="*/ 1733296145 h 21600"/>
                  <a:gd name="T98" fmla="*/ 2030435689 w 21600"/>
                  <a:gd name="T99" fmla="*/ 1755992923 h 21600"/>
                  <a:gd name="T100" fmla="*/ 2059223201 w 21600"/>
                  <a:gd name="T101" fmla="*/ 1781762623 h 21600"/>
                  <a:gd name="T102" fmla="*/ 2059223201 w 21600"/>
                  <a:gd name="T103" fmla="*/ 1806572101 h 21600"/>
                  <a:gd name="T104" fmla="*/ 2109168589 w 21600"/>
                  <a:gd name="T105" fmla="*/ 1864738663 h 21600"/>
                  <a:gd name="T106" fmla="*/ 2115384445 w 21600"/>
                  <a:gd name="T107" fmla="*/ 1902437421 h 21600"/>
                  <a:gd name="T108" fmla="*/ 2147483647 w 21600"/>
                  <a:gd name="T109" fmla="*/ 1967146186 h 21600"/>
                  <a:gd name="T110" fmla="*/ 2147483647 w 21600"/>
                  <a:gd name="T111" fmla="*/ 1985414444 h 21600"/>
                  <a:gd name="T112" fmla="*/ 2147483647 w 21600"/>
                  <a:gd name="T113" fmla="*/ 2027919737 h 21600"/>
                  <a:gd name="T114" fmla="*/ 2147483647 w 21600"/>
                  <a:gd name="T115" fmla="*/ 2045993575 h 21600"/>
                  <a:gd name="T116" fmla="*/ 2147483647 w 21600"/>
                  <a:gd name="T117" fmla="*/ 2057051402 h 21600"/>
                  <a:gd name="T118" fmla="*/ 2147483647 w 21600"/>
                  <a:gd name="T119" fmla="*/ 2076957577 h 2160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1600" h="21600">
                    <a:moveTo>
                      <a:pt x="1070" y="0"/>
                    </a:moveTo>
                    <a:lnTo>
                      <a:pt x="1060" y="498"/>
                    </a:lnTo>
                    <a:lnTo>
                      <a:pt x="513" y="1107"/>
                    </a:lnTo>
                    <a:lnTo>
                      <a:pt x="250" y="1445"/>
                    </a:lnTo>
                    <a:lnTo>
                      <a:pt x="0" y="2049"/>
                    </a:lnTo>
                    <a:lnTo>
                      <a:pt x="0" y="2469"/>
                    </a:lnTo>
                    <a:lnTo>
                      <a:pt x="0" y="2847"/>
                    </a:lnTo>
                    <a:lnTo>
                      <a:pt x="534" y="3233"/>
                    </a:lnTo>
                    <a:lnTo>
                      <a:pt x="873" y="3414"/>
                    </a:lnTo>
                    <a:lnTo>
                      <a:pt x="1331" y="3414"/>
                    </a:lnTo>
                    <a:lnTo>
                      <a:pt x="2019" y="4071"/>
                    </a:lnTo>
                    <a:lnTo>
                      <a:pt x="2715" y="4251"/>
                    </a:lnTo>
                    <a:lnTo>
                      <a:pt x="3375" y="4050"/>
                    </a:lnTo>
                    <a:lnTo>
                      <a:pt x="3689" y="4291"/>
                    </a:lnTo>
                    <a:lnTo>
                      <a:pt x="4082" y="4844"/>
                    </a:lnTo>
                    <a:lnTo>
                      <a:pt x="4573" y="5516"/>
                    </a:lnTo>
                    <a:lnTo>
                      <a:pt x="4967" y="6019"/>
                    </a:lnTo>
                    <a:lnTo>
                      <a:pt x="5262" y="6491"/>
                    </a:lnTo>
                    <a:lnTo>
                      <a:pt x="6173" y="7330"/>
                    </a:lnTo>
                    <a:lnTo>
                      <a:pt x="6569" y="7836"/>
                    </a:lnTo>
                    <a:lnTo>
                      <a:pt x="7249" y="7979"/>
                    </a:lnTo>
                    <a:lnTo>
                      <a:pt x="7652" y="8497"/>
                    </a:lnTo>
                    <a:lnTo>
                      <a:pt x="8413" y="8792"/>
                    </a:lnTo>
                    <a:lnTo>
                      <a:pt x="9321" y="9515"/>
                    </a:lnTo>
                    <a:lnTo>
                      <a:pt x="9893" y="9964"/>
                    </a:lnTo>
                    <a:lnTo>
                      <a:pt x="10271" y="10255"/>
                    </a:lnTo>
                    <a:lnTo>
                      <a:pt x="10696" y="10457"/>
                    </a:lnTo>
                    <a:lnTo>
                      <a:pt x="11742" y="10841"/>
                    </a:lnTo>
                    <a:lnTo>
                      <a:pt x="12040" y="11164"/>
                    </a:lnTo>
                    <a:lnTo>
                      <a:pt x="11940" y="11703"/>
                    </a:lnTo>
                    <a:lnTo>
                      <a:pt x="12040" y="12044"/>
                    </a:lnTo>
                    <a:lnTo>
                      <a:pt x="12475" y="12356"/>
                    </a:lnTo>
                    <a:lnTo>
                      <a:pt x="12693" y="12511"/>
                    </a:lnTo>
                    <a:cubicBezTo>
                      <a:pt x="12693" y="12511"/>
                      <a:pt x="12984" y="12753"/>
                      <a:pt x="13093" y="12896"/>
                    </a:cubicBezTo>
                    <a:cubicBezTo>
                      <a:pt x="13202" y="13040"/>
                      <a:pt x="13262" y="13056"/>
                      <a:pt x="13480" y="13113"/>
                    </a:cubicBezTo>
                    <a:cubicBezTo>
                      <a:pt x="13697" y="13174"/>
                      <a:pt x="13807" y="13452"/>
                      <a:pt x="13807" y="13452"/>
                    </a:cubicBezTo>
                    <a:lnTo>
                      <a:pt x="14494" y="13719"/>
                    </a:lnTo>
                    <a:lnTo>
                      <a:pt x="15050" y="13955"/>
                    </a:lnTo>
                    <a:lnTo>
                      <a:pt x="15543" y="14223"/>
                    </a:lnTo>
                    <a:lnTo>
                      <a:pt x="15641" y="14763"/>
                    </a:lnTo>
                    <a:lnTo>
                      <a:pt x="15787" y="15194"/>
                    </a:lnTo>
                    <a:lnTo>
                      <a:pt x="16231" y="15561"/>
                    </a:lnTo>
                    <a:cubicBezTo>
                      <a:pt x="16231" y="15561"/>
                      <a:pt x="16285" y="15831"/>
                      <a:pt x="16394" y="15906"/>
                    </a:cubicBezTo>
                    <a:cubicBezTo>
                      <a:pt x="16502" y="15980"/>
                      <a:pt x="16751" y="16132"/>
                      <a:pt x="16769" y="16307"/>
                    </a:cubicBezTo>
                    <a:cubicBezTo>
                      <a:pt x="16786" y="16477"/>
                      <a:pt x="16717" y="16660"/>
                      <a:pt x="16868" y="16869"/>
                    </a:cubicBezTo>
                    <a:cubicBezTo>
                      <a:pt x="17019" y="17077"/>
                      <a:pt x="17049" y="17420"/>
                      <a:pt x="17049" y="17420"/>
                    </a:cubicBezTo>
                    <a:lnTo>
                      <a:pt x="17604" y="17587"/>
                    </a:lnTo>
                    <a:lnTo>
                      <a:pt x="18032" y="17755"/>
                    </a:lnTo>
                    <a:lnTo>
                      <a:pt x="18326" y="18026"/>
                    </a:lnTo>
                    <a:cubicBezTo>
                      <a:pt x="18326" y="18026"/>
                      <a:pt x="18489" y="18199"/>
                      <a:pt x="18619" y="18262"/>
                    </a:cubicBezTo>
                    <a:cubicBezTo>
                      <a:pt x="18749" y="18319"/>
                      <a:pt x="18883" y="18530"/>
                      <a:pt x="18883" y="18530"/>
                    </a:cubicBezTo>
                    <a:cubicBezTo>
                      <a:pt x="18883" y="18530"/>
                      <a:pt x="18721" y="18546"/>
                      <a:pt x="18883" y="18788"/>
                    </a:cubicBezTo>
                    <a:cubicBezTo>
                      <a:pt x="19044" y="19038"/>
                      <a:pt x="19341" y="19393"/>
                      <a:pt x="19341" y="19393"/>
                    </a:cubicBezTo>
                    <a:lnTo>
                      <a:pt x="19398" y="19785"/>
                    </a:lnTo>
                    <a:lnTo>
                      <a:pt x="19824" y="20458"/>
                    </a:lnTo>
                    <a:lnTo>
                      <a:pt x="19864" y="20648"/>
                    </a:lnTo>
                    <a:lnTo>
                      <a:pt x="19973" y="21090"/>
                    </a:lnTo>
                    <a:lnTo>
                      <a:pt x="20440" y="21278"/>
                    </a:lnTo>
                    <a:lnTo>
                      <a:pt x="21079" y="21393"/>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7" name="AutoShape 164"/>
              <p:cNvSpPr>
                <a:spLocks/>
              </p:cNvSpPr>
              <p:nvPr/>
            </p:nvSpPr>
            <p:spPr bwMode="auto">
              <a:xfrm>
                <a:off x="7735277" y="3721100"/>
                <a:ext cx="368402" cy="352425"/>
              </a:xfrm>
              <a:custGeom>
                <a:avLst/>
                <a:gdLst>
                  <a:gd name="T0" fmla="*/ 0 w 21600"/>
                  <a:gd name="T1" fmla="*/ 0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2147483647 w 21600"/>
                  <a:gd name="T85" fmla="*/ 2147483647 h 21600"/>
                  <a:gd name="T86" fmla="*/ 2147483647 w 21600"/>
                  <a:gd name="T87" fmla="*/ 2147483647 h 21600"/>
                  <a:gd name="T88" fmla="*/ 2147483647 w 21600"/>
                  <a:gd name="T89" fmla="*/ 2147483647 h 21600"/>
                  <a:gd name="T90" fmla="*/ 2147483647 w 21600"/>
                  <a:gd name="T91" fmla="*/ 2147483647 h 21600"/>
                  <a:gd name="T92" fmla="*/ 2147483647 w 21600"/>
                  <a:gd name="T93" fmla="*/ 2147483647 h 21600"/>
                  <a:gd name="T94" fmla="*/ 2147483647 w 21600"/>
                  <a:gd name="T95" fmla="*/ 2147483647 h 21600"/>
                  <a:gd name="T96" fmla="*/ 2147483647 w 21600"/>
                  <a:gd name="T97" fmla="*/ 2147483647 h 21600"/>
                  <a:gd name="T98" fmla="*/ 2147483647 w 21600"/>
                  <a:gd name="T99" fmla="*/ 2147483647 h 21600"/>
                  <a:gd name="T100" fmla="*/ 2147483647 w 21600"/>
                  <a:gd name="T101" fmla="*/ 2147483647 h 21600"/>
                  <a:gd name="T102" fmla="*/ 2147483647 w 21600"/>
                  <a:gd name="T103" fmla="*/ 2147483647 h 216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1600" h="21600">
                    <a:moveTo>
                      <a:pt x="0" y="0"/>
                    </a:moveTo>
                    <a:lnTo>
                      <a:pt x="3958" y="10822"/>
                    </a:lnTo>
                    <a:lnTo>
                      <a:pt x="4198" y="11212"/>
                    </a:lnTo>
                    <a:lnTo>
                      <a:pt x="4349" y="11480"/>
                    </a:lnTo>
                    <a:lnTo>
                      <a:pt x="4379" y="11786"/>
                    </a:lnTo>
                    <a:lnTo>
                      <a:pt x="4565" y="12034"/>
                    </a:lnTo>
                    <a:lnTo>
                      <a:pt x="4818" y="12261"/>
                    </a:lnTo>
                    <a:cubicBezTo>
                      <a:pt x="4818" y="12261"/>
                      <a:pt x="4936" y="12427"/>
                      <a:pt x="4976" y="12487"/>
                    </a:cubicBezTo>
                    <a:cubicBezTo>
                      <a:pt x="5014" y="12549"/>
                      <a:pt x="5034" y="12733"/>
                      <a:pt x="5034" y="12733"/>
                    </a:cubicBezTo>
                    <a:lnTo>
                      <a:pt x="5129" y="13024"/>
                    </a:lnTo>
                    <a:lnTo>
                      <a:pt x="5144" y="13217"/>
                    </a:lnTo>
                    <a:lnTo>
                      <a:pt x="5310" y="13392"/>
                    </a:lnTo>
                    <a:lnTo>
                      <a:pt x="5542" y="13556"/>
                    </a:lnTo>
                    <a:lnTo>
                      <a:pt x="5561" y="13802"/>
                    </a:lnTo>
                    <a:lnTo>
                      <a:pt x="5211" y="14132"/>
                    </a:lnTo>
                    <a:lnTo>
                      <a:pt x="5087" y="14384"/>
                    </a:lnTo>
                    <a:lnTo>
                      <a:pt x="5144" y="14831"/>
                    </a:lnTo>
                    <a:lnTo>
                      <a:pt x="5144" y="15299"/>
                    </a:lnTo>
                    <a:lnTo>
                      <a:pt x="5034" y="15777"/>
                    </a:lnTo>
                    <a:lnTo>
                      <a:pt x="5144" y="16567"/>
                    </a:lnTo>
                    <a:lnTo>
                      <a:pt x="5379" y="17046"/>
                    </a:lnTo>
                    <a:cubicBezTo>
                      <a:pt x="5379" y="17046"/>
                      <a:pt x="5620" y="17216"/>
                      <a:pt x="5620" y="17277"/>
                    </a:cubicBezTo>
                    <a:cubicBezTo>
                      <a:pt x="5620" y="17338"/>
                      <a:pt x="5600" y="17692"/>
                      <a:pt x="5620" y="17719"/>
                    </a:cubicBezTo>
                    <a:cubicBezTo>
                      <a:pt x="5640" y="17750"/>
                      <a:pt x="5681" y="18225"/>
                      <a:pt x="5681" y="18225"/>
                    </a:cubicBezTo>
                    <a:lnTo>
                      <a:pt x="5737" y="18653"/>
                    </a:lnTo>
                    <a:lnTo>
                      <a:pt x="5737" y="19005"/>
                    </a:lnTo>
                    <a:lnTo>
                      <a:pt x="5797" y="19276"/>
                    </a:lnTo>
                    <a:lnTo>
                      <a:pt x="6171" y="19638"/>
                    </a:lnTo>
                    <a:lnTo>
                      <a:pt x="6270" y="20080"/>
                    </a:lnTo>
                    <a:lnTo>
                      <a:pt x="6270" y="20223"/>
                    </a:lnTo>
                    <a:lnTo>
                      <a:pt x="6616" y="20526"/>
                    </a:lnTo>
                    <a:lnTo>
                      <a:pt x="6831" y="20916"/>
                    </a:lnTo>
                    <a:lnTo>
                      <a:pt x="6949" y="21243"/>
                    </a:lnTo>
                    <a:cubicBezTo>
                      <a:pt x="6949" y="21243"/>
                      <a:pt x="7027" y="21461"/>
                      <a:pt x="7144" y="21532"/>
                    </a:cubicBezTo>
                    <a:cubicBezTo>
                      <a:pt x="7263" y="21600"/>
                      <a:pt x="7475" y="21600"/>
                      <a:pt x="7475" y="21600"/>
                    </a:cubicBezTo>
                    <a:lnTo>
                      <a:pt x="10173" y="21121"/>
                    </a:lnTo>
                    <a:lnTo>
                      <a:pt x="18479" y="19846"/>
                    </a:lnTo>
                    <a:lnTo>
                      <a:pt x="18597" y="20072"/>
                    </a:lnTo>
                    <a:lnTo>
                      <a:pt x="18773" y="20216"/>
                    </a:lnTo>
                    <a:lnTo>
                      <a:pt x="18773" y="20514"/>
                    </a:lnTo>
                    <a:lnTo>
                      <a:pt x="19007" y="20771"/>
                    </a:lnTo>
                    <a:lnTo>
                      <a:pt x="19575" y="20648"/>
                    </a:lnTo>
                    <a:lnTo>
                      <a:pt x="19524" y="20134"/>
                    </a:lnTo>
                    <a:lnTo>
                      <a:pt x="19475" y="19538"/>
                    </a:lnTo>
                    <a:lnTo>
                      <a:pt x="19197" y="19226"/>
                    </a:lnTo>
                    <a:lnTo>
                      <a:pt x="19152" y="18886"/>
                    </a:lnTo>
                    <a:lnTo>
                      <a:pt x="19261" y="18490"/>
                    </a:lnTo>
                    <a:lnTo>
                      <a:pt x="19470" y="18137"/>
                    </a:lnTo>
                    <a:lnTo>
                      <a:pt x="19827" y="18304"/>
                    </a:lnTo>
                    <a:lnTo>
                      <a:pt x="20405" y="18395"/>
                    </a:lnTo>
                    <a:lnTo>
                      <a:pt x="20929" y="18409"/>
                    </a:lnTo>
                    <a:lnTo>
                      <a:pt x="21600" y="18511"/>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8" name="AutoShape 165"/>
              <p:cNvSpPr>
                <a:spLocks/>
              </p:cNvSpPr>
              <p:nvPr/>
            </p:nvSpPr>
            <p:spPr bwMode="auto">
              <a:xfrm>
                <a:off x="7659383" y="4051300"/>
                <a:ext cx="184992" cy="93663"/>
              </a:xfrm>
              <a:custGeom>
                <a:avLst/>
                <a:gdLst>
                  <a:gd name="T0" fmla="*/ 995290413 w 21600"/>
                  <a:gd name="T1" fmla="*/ 0 h 21600"/>
                  <a:gd name="T2" fmla="*/ 695318194 w 21600"/>
                  <a:gd name="T3" fmla="*/ 3867922 h 21600"/>
                  <a:gd name="T4" fmla="*/ 473961469 w 21600"/>
                  <a:gd name="T5" fmla="*/ 6902079 h 21600"/>
                  <a:gd name="T6" fmla="*/ 137636035 w 21600"/>
                  <a:gd name="T7" fmla="*/ 10481861 h 21600"/>
                  <a:gd name="T8" fmla="*/ 645768 w 21600"/>
                  <a:gd name="T9" fmla="*/ 11981293 h 21600"/>
                  <a:gd name="T10" fmla="*/ 4836530 w 21600"/>
                  <a:gd name="T11" fmla="*/ 13787215 h 21600"/>
                  <a:gd name="T12" fmla="*/ 0 w 21600"/>
                  <a:gd name="T13" fmla="*/ 15801776 h 21600"/>
                  <a:gd name="T14" fmla="*/ 38936448 w 21600"/>
                  <a:gd name="T15" fmla="*/ 17793338 h 21600"/>
                  <a:gd name="T16" fmla="*/ 62388398 w 21600"/>
                  <a:gd name="T17" fmla="*/ 19445883 h 21600"/>
                  <a:gd name="T18" fmla="*/ 89160389 w 21600"/>
                  <a:gd name="T19" fmla="*/ 20157279 h 21600"/>
                  <a:gd name="T20" fmla="*/ 109852635 w 21600"/>
                  <a:gd name="T21" fmla="*/ 21639730 h 21600"/>
                  <a:gd name="T22" fmla="*/ 121414600 w 21600"/>
                  <a:gd name="T23" fmla="*/ 23706244 h 21600"/>
                  <a:gd name="T24" fmla="*/ 98467730 w 21600"/>
                  <a:gd name="T25" fmla="*/ 25359110 h 21600"/>
                  <a:gd name="T26" fmla="*/ 113398212 w 21600"/>
                  <a:gd name="T27" fmla="*/ 27818041 h 21600"/>
                  <a:gd name="T28" fmla="*/ 97407974 w 21600"/>
                  <a:gd name="T29" fmla="*/ 30268230 h 21600"/>
                  <a:gd name="T30" fmla="*/ 72847923 w 21600"/>
                  <a:gd name="T31" fmla="*/ 33115035 h 21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00" h="21600">
                    <a:moveTo>
                      <a:pt x="21600" y="0"/>
                    </a:moveTo>
                    <a:lnTo>
                      <a:pt x="15090" y="2523"/>
                    </a:lnTo>
                    <a:lnTo>
                      <a:pt x="10286" y="4502"/>
                    </a:lnTo>
                    <a:lnTo>
                      <a:pt x="2987" y="6837"/>
                    </a:lnTo>
                    <a:lnTo>
                      <a:pt x="14" y="7815"/>
                    </a:lnTo>
                    <a:lnTo>
                      <a:pt x="105" y="8993"/>
                    </a:lnTo>
                    <a:lnTo>
                      <a:pt x="0" y="10307"/>
                    </a:lnTo>
                    <a:lnTo>
                      <a:pt x="845" y="11606"/>
                    </a:lnTo>
                    <a:lnTo>
                      <a:pt x="1354" y="12684"/>
                    </a:lnTo>
                    <a:lnTo>
                      <a:pt x="1935" y="13148"/>
                    </a:lnTo>
                    <a:lnTo>
                      <a:pt x="2384" y="14115"/>
                    </a:lnTo>
                    <a:lnTo>
                      <a:pt x="2635" y="15463"/>
                    </a:lnTo>
                    <a:lnTo>
                      <a:pt x="2137" y="16541"/>
                    </a:lnTo>
                    <a:lnTo>
                      <a:pt x="2461" y="18145"/>
                    </a:lnTo>
                    <a:lnTo>
                      <a:pt x="2114" y="19743"/>
                    </a:lnTo>
                    <a:lnTo>
                      <a:pt x="1581"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9" name="AutoShape 166"/>
              <p:cNvSpPr>
                <a:spLocks/>
              </p:cNvSpPr>
              <p:nvPr/>
            </p:nvSpPr>
            <p:spPr bwMode="auto">
              <a:xfrm>
                <a:off x="7558191" y="3757613"/>
                <a:ext cx="49015" cy="395287"/>
              </a:xfrm>
              <a:custGeom>
                <a:avLst/>
                <a:gdLst>
                  <a:gd name="T0" fmla="*/ 0 w 21600"/>
                  <a:gd name="T1" fmla="*/ 0 h 21600"/>
                  <a:gd name="T2" fmla="*/ 238748 w 21600"/>
                  <a:gd name="T3" fmla="*/ 779952602 h 21600"/>
                  <a:gd name="T4" fmla="*/ 608083 w 21600"/>
                  <a:gd name="T5" fmla="*/ 2147483647 h 21600"/>
                  <a:gd name="T6" fmla="*/ 1299653 w 21600"/>
                  <a:gd name="T7" fmla="*/ 21474836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3968" y="380"/>
                    </a:lnTo>
                    <a:lnTo>
                      <a:pt x="10106" y="14666"/>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0" name="AutoShape 167"/>
              <p:cNvSpPr>
                <a:spLocks/>
              </p:cNvSpPr>
              <p:nvPr/>
            </p:nvSpPr>
            <p:spPr bwMode="auto">
              <a:xfrm>
                <a:off x="6267996" y="3670300"/>
                <a:ext cx="262466" cy="446088"/>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1389446241 w 21600"/>
                  <a:gd name="T13" fmla="*/ 2147483647 h 21600"/>
                  <a:gd name="T14" fmla="*/ 38412640 w 21600"/>
                  <a:gd name="T15" fmla="*/ 2147483647 h 21600"/>
                  <a:gd name="T16" fmla="*/ 0 w 21600"/>
                  <a:gd name="T17" fmla="*/ 2147483647 h 21600"/>
                  <a:gd name="T18" fmla="*/ 0 w 21600"/>
                  <a:gd name="T19" fmla="*/ 2147483647 h 21600"/>
                  <a:gd name="T20" fmla="*/ 81055941 w 21600"/>
                  <a:gd name="T21" fmla="*/ 2147483647 h 21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00" h="21600">
                    <a:moveTo>
                      <a:pt x="21600" y="0"/>
                    </a:moveTo>
                    <a:lnTo>
                      <a:pt x="21596" y="2050"/>
                    </a:lnTo>
                    <a:lnTo>
                      <a:pt x="21418" y="2050"/>
                    </a:lnTo>
                    <a:lnTo>
                      <a:pt x="21418" y="4959"/>
                    </a:lnTo>
                    <a:lnTo>
                      <a:pt x="21437" y="20935"/>
                    </a:lnTo>
                    <a:lnTo>
                      <a:pt x="11659" y="20865"/>
                    </a:lnTo>
                    <a:lnTo>
                      <a:pt x="5245" y="20800"/>
                    </a:lnTo>
                    <a:lnTo>
                      <a:pt x="145" y="20753"/>
                    </a:lnTo>
                    <a:lnTo>
                      <a:pt x="0" y="20935"/>
                    </a:lnTo>
                    <a:lnTo>
                      <a:pt x="0" y="21379"/>
                    </a:lnTo>
                    <a:lnTo>
                      <a:pt x="306"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1" name="AutoShape 168"/>
              <p:cNvSpPr>
                <a:spLocks/>
              </p:cNvSpPr>
              <p:nvPr/>
            </p:nvSpPr>
            <p:spPr bwMode="auto">
              <a:xfrm>
                <a:off x="6090910" y="3302000"/>
                <a:ext cx="47434" cy="835025"/>
              </a:xfrm>
              <a:custGeom>
                <a:avLst/>
                <a:gdLst>
                  <a:gd name="T0" fmla="*/ 0 w 21600"/>
                  <a:gd name="T1" fmla="*/ 2147483647 h 21600"/>
                  <a:gd name="T2" fmla="*/ 271028 w 21600"/>
                  <a:gd name="T3" fmla="*/ 2147483647 h 21600"/>
                  <a:gd name="T4" fmla="*/ 478690 w 21600"/>
                  <a:gd name="T5" fmla="*/ 2147483647 h 21600"/>
                  <a:gd name="T6" fmla="*/ 611323 w 21600"/>
                  <a:gd name="T7" fmla="*/ 2147483647 h 21600"/>
                  <a:gd name="T8" fmla="*/ 651524 w 21600"/>
                  <a:gd name="T9" fmla="*/ 2147483647 h 21600"/>
                  <a:gd name="T10" fmla="*/ 928672 w 21600"/>
                  <a:gd name="T11" fmla="*/ 2147483647 h 21600"/>
                  <a:gd name="T12" fmla="*/ 1103146 w 21600"/>
                  <a:gd name="T13" fmla="*/ 0 h 2160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00" h="21600">
                    <a:moveTo>
                      <a:pt x="0" y="21600"/>
                    </a:moveTo>
                    <a:lnTo>
                      <a:pt x="5307" y="16549"/>
                    </a:lnTo>
                    <a:lnTo>
                      <a:pt x="9373" y="12428"/>
                    </a:lnTo>
                    <a:lnTo>
                      <a:pt x="11970" y="9615"/>
                    </a:lnTo>
                    <a:lnTo>
                      <a:pt x="12757" y="9033"/>
                    </a:lnTo>
                    <a:lnTo>
                      <a:pt x="18184" y="3506"/>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2" name="AutoShape 169"/>
              <p:cNvSpPr>
                <a:spLocks/>
              </p:cNvSpPr>
              <p:nvPr/>
            </p:nvSpPr>
            <p:spPr bwMode="auto">
              <a:xfrm>
                <a:off x="6533624" y="3632200"/>
                <a:ext cx="608732" cy="296863"/>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2147483647 w 21600"/>
                  <a:gd name="T85" fmla="*/ 2147483647 h 21600"/>
                  <a:gd name="T86" fmla="*/ 2147483647 w 21600"/>
                  <a:gd name="T87" fmla="*/ 0 h 216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600" h="21600">
                    <a:moveTo>
                      <a:pt x="0" y="5102"/>
                    </a:moveTo>
                    <a:lnTo>
                      <a:pt x="2386" y="5102"/>
                    </a:lnTo>
                    <a:lnTo>
                      <a:pt x="4237" y="5051"/>
                    </a:lnTo>
                    <a:lnTo>
                      <a:pt x="5828" y="4955"/>
                    </a:lnTo>
                    <a:lnTo>
                      <a:pt x="7295" y="4866"/>
                    </a:lnTo>
                    <a:lnTo>
                      <a:pt x="7525" y="16870"/>
                    </a:lnTo>
                    <a:lnTo>
                      <a:pt x="7732" y="16926"/>
                    </a:lnTo>
                    <a:lnTo>
                      <a:pt x="7917" y="17186"/>
                    </a:lnTo>
                    <a:lnTo>
                      <a:pt x="8193" y="17675"/>
                    </a:lnTo>
                    <a:lnTo>
                      <a:pt x="8380" y="18059"/>
                    </a:lnTo>
                    <a:lnTo>
                      <a:pt x="8646" y="17823"/>
                    </a:lnTo>
                    <a:lnTo>
                      <a:pt x="8904" y="18026"/>
                    </a:lnTo>
                    <a:lnTo>
                      <a:pt x="9125" y="17567"/>
                    </a:lnTo>
                    <a:lnTo>
                      <a:pt x="9363" y="17851"/>
                    </a:lnTo>
                    <a:lnTo>
                      <a:pt x="9483" y="18184"/>
                    </a:lnTo>
                    <a:lnTo>
                      <a:pt x="9580" y="18717"/>
                    </a:lnTo>
                    <a:lnTo>
                      <a:pt x="9699" y="19070"/>
                    </a:lnTo>
                    <a:lnTo>
                      <a:pt x="10102" y="18901"/>
                    </a:lnTo>
                    <a:lnTo>
                      <a:pt x="10363" y="19205"/>
                    </a:lnTo>
                    <a:lnTo>
                      <a:pt x="10707" y="19236"/>
                    </a:lnTo>
                    <a:lnTo>
                      <a:pt x="11060" y="19236"/>
                    </a:lnTo>
                    <a:lnTo>
                      <a:pt x="11229" y="19617"/>
                    </a:lnTo>
                    <a:lnTo>
                      <a:pt x="11459" y="19799"/>
                    </a:lnTo>
                    <a:lnTo>
                      <a:pt x="11633" y="19446"/>
                    </a:lnTo>
                    <a:lnTo>
                      <a:pt x="11716" y="19253"/>
                    </a:lnTo>
                    <a:lnTo>
                      <a:pt x="12117" y="19162"/>
                    </a:lnTo>
                    <a:lnTo>
                      <a:pt x="12325" y="19195"/>
                    </a:lnTo>
                    <a:lnTo>
                      <a:pt x="12307" y="19629"/>
                    </a:lnTo>
                    <a:lnTo>
                      <a:pt x="12325" y="19799"/>
                    </a:lnTo>
                    <a:lnTo>
                      <a:pt x="12441" y="20030"/>
                    </a:lnTo>
                    <a:lnTo>
                      <a:pt x="12636" y="20002"/>
                    </a:lnTo>
                    <a:lnTo>
                      <a:pt x="12700" y="20313"/>
                    </a:lnTo>
                    <a:lnTo>
                      <a:pt x="12665" y="20518"/>
                    </a:lnTo>
                    <a:lnTo>
                      <a:pt x="12820" y="20760"/>
                    </a:lnTo>
                    <a:lnTo>
                      <a:pt x="12982" y="20874"/>
                    </a:lnTo>
                    <a:lnTo>
                      <a:pt x="13378" y="20079"/>
                    </a:lnTo>
                    <a:cubicBezTo>
                      <a:pt x="13378" y="20079"/>
                      <a:pt x="13417" y="19963"/>
                      <a:pt x="13508" y="20030"/>
                    </a:cubicBezTo>
                    <a:cubicBezTo>
                      <a:pt x="13598" y="20097"/>
                      <a:pt x="13645" y="20370"/>
                      <a:pt x="13645" y="20370"/>
                    </a:cubicBezTo>
                    <a:lnTo>
                      <a:pt x="13699" y="20445"/>
                    </a:lnTo>
                    <a:lnTo>
                      <a:pt x="13901" y="20445"/>
                    </a:lnTo>
                    <a:cubicBezTo>
                      <a:pt x="13901" y="20445"/>
                      <a:pt x="14006" y="20272"/>
                      <a:pt x="13984" y="20370"/>
                    </a:cubicBezTo>
                    <a:cubicBezTo>
                      <a:pt x="13960" y="20467"/>
                      <a:pt x="13959" y="21003"/>
                      <a:pt x="13959" y="21003"/>
                    </a:cubicBezTo>
                    <a:lnTo>
                      <a:pt x="14220" y="20978"/>
                    </a:lnTo>
                    <a:cubicBezTo>
                      <a:pt x="14220" y="20978"/>
                      <a:pt x="14369" y="20731"/>
                      <a:pt x="14351" y="20676"/>
                    </a:cubicBezTo>
                    <a:cubicBezTo>
                      <a:pt x="14333" y="20622"/>
                      <a:pt x="14620" y="20359"/>
                      <a:pt x="14620" y="20359"/>
                    </a:cubicBezTo>
                    <a:lnTo>
                      <a:pt x="14784" y="20676"/>
                    </a:lnTo>
                    <a:cubicBezTo>
                      <a:pt x="14784" y="20676"/>
                      <a:pt x="14521" y="20991"/>
                      <a:pt x="14529" y="21032"/>
                    </a:cubicBezTo>
                    <a:cubicBezTo>
                      <a:pt x="14538" y="21069"/>
                      <a:pt x="14828" y="21600"/>
                      <a:pt x="14828" y="21600"/>
                    </a:cubicBezTo>
                    <a:lnTo>
                      <a:pt x="15110" y="21443"/>
                    </a:lnTo>
                    <a:lnTo>
                      <a:pt x="15129" y="20806"/>
                    </a:lnTo>
                    <a:lnTo>
                      <a:pt x="15218" y="20226"/>
                    </a:lnTo>
                    <a:lnTo>
                      <a:pt x="15312" y="19958"/>
                    </a:lnTo>
                    <a:lnTo>
                      <a:pt x="15490" y="20370"/>
                    </a:lnTo>
                    <a:lnTo>
                      <a:pt x="15635" y="20445"/>
                    </a:lnTo>
                    <a:lnTo>
                      <a:pt x="15811" y="20567"/>
                    </a:lnTo>
                    <a:cubicBezTo>
                      <a:pt x="15811" y="20567"/>
                      <a:pt x="15971" y="20169"/>
                      <a:pt x="16028" y="20137"/>
                    </a:cubicBezTo>
                    <a:cubicBezTo>
                      <a:pt x="16084" y="20104"/>
                      <a:pt x="16268" y="20167"/>
                      <a:pt x="16268" y="20167"/>
                    </a:cubicBezTo>
                    <a:lnTo>
                      <a:pt x="16109" y="20705"/>
                    </a:lnTo>
                    <a:lnTo>
                      <a:pt x="16357" y="20651"/>
                    </a:lnTo>
                    <a:lnTo>
                      <a:pt x="16436" y="20891"/>
                    </a:lnTo>
                    <a:cubicBezTo>
                      <a:pt x="16436" y="20891"/>
                      <a:pt x="16558" y="20858"/>
                      <a:pt x="16606" y="20858"/>
                    </a:cubicBezTo>
                    <a:cubicBezTo>
                      <a:pt x="16653" y="20858"/>
                      <a:pt x="16729" y="21138"/>
                      <a:pt x="16784" y="21138"/>
                    </a:cubicBezTo>
                    <a:cubicBezTo>
                      <a:pt x="16840" y="21138"/>
                      <a:pt x="17010" y="20808"/>
                      <a:pt x="17010" y="20808"/>
                    </a:cubicBezTo>
                    <a:lnTo>
                      <a:pt x="17326" y="20800"/>
                    </a:lnTo>
                    <a:lnTo>
                      <a:pt x="17326" y="20428"/>
                    </a:lnTo>
                    <a:lnTo>
                      <a:pt x="17682" y="20191"/>
                    </a:lnTo>
                    <a:lnTo>
                      <a:pt x="17843" y="19883"/>
                    </a:lnTo>
                    <a:lnTo>
                      <a:pt x="18049" y="20044"/>
                    </a:lnTo>
                    <a:lnTo>
                      <a:pt x="18244" y="20030"/>
                    </a:lnTo>
                    <a:lnTo>
                      <a:pt x="18245" y="19649"/>
                    </a:lnTo>
                    <a:lnTo>
                      <a:pt x="18732" y="19496"/>
                    </a:lnTo>
                    <a:cubicBezTo>
                      <a:pt x="18732" y="19496"/>
                      <a:pt x="18921" y="19630"/>
                      <a:pt x="18885" y="19690"/>
                    </a:cubicBezTo>
                    <a:cubicBezTo>
                      <a:pt x="18849" y="19751"/>
                      <a:pt x="19038" y="19763"/>
                      <a:pt x="19038" y="19763"/>
                    </a:cubicBezTo>
                    <a:cubicBezTo>
                      <a:pt x="19038" y="19763"/>
                      <a:pt x="19337" y="19796"/>
                      <a:pt x="19372" y="19761"/>
                    </a:cubicBezTo>
                    <a:cubicBezTo>
                      <a:pt x="19407" y="19731"/>
                      <a:pt x="19437" y="19299"/>
                      <a:pt x="19437" y="19299"/>
                    </a:cubicBezTo>
                    <a:lnTo>
                      <a:pt x="19545" y="19054"/>
                    </a:lnTo>
                    <a:lnTo>
                      <a:pt x="19919" y="19438"/>
                    </a:lnTo>
                    <a:cubicBezTo>
                      <a:pt x="19919" y="19438"/>
                      <a:pt x="20130" y="19445"/>
                      <a:pt x="20145" y="19617"/>
                    </a:cubicBezTo>
                    <a:cubicBezTo>
                      <a:pt x="20159" y="19789"/>
                      <a:pt x="20312" y="19851"/>
                      <a:pt x="20310" y="19933"/>
                    </a:cubicBezTo>
                    <a:cubicBezTo>
                      <a:pt x="20307" y="20018"/>
                      <a:pt x="20383" y="20171"/>
                      <a:pt x="20457" y="20270"/>
                    </a:cubicBezTo>
                    <a:cubicBezTo>
                      <a:pt x="20530" y="20370"/>
                      <a:pt x="20856" y="20467"/>
                      <a:pt x="20856" y="20467"/>
                    </a:cubicBezTo>
                    <a:cubicBezTo>
                      <a:pt x="20856" y="20467"/>
                      <a:pt x="21006" y="20514"/>
                      <a:pt x="21047" y="20648"/>
                    </a:cubicBezTo>
                    <a:cubicBezTo>
                      <a:pt x="21088" y="20785"/>
                      <a:pt x="21420" y="20978"/>
                      <a:pt x="21420" y="20978"/>
                    </a:cubicBezTo>
                    <a:lnTo>
                      <a:pt x="21600" y="20978"/>
                    </a:lnTo>
                    <a:lnTo>
                      <a:pt x="21420" y="18887"/>
                    </a:lnTo>
                    <a:lnTo>
                      <a:pt x="21094" y="9914"/>
                    </a:lnTo>
                    <a:lnTo>
                      <a:pt x="20357" y="3152"/>
                    </a:lnTo>
                    <a:lnTo>
                      <a:pt x="20164"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3" name="AutoShape 170"/>
              <p:cNvSpPr>
                <a:spLocks/>
              </p:cNvSpPr>
              <p:nvPr/>
            </p:nvSpPr>
            <p:spPr bwMode="auto">
              <a:xfrm>
                <a:off x="7102828" y="3644900"/>
                <a:ext cx="339942" cy="44450"/>
              </a:xfrm>
              <a:custGeom>
                <a:avLst/>
                <a:gdLst>
                  <a:gd name="T0" fmla="*/ 0 w 21600"/>
                  <a:gd name="T1" fmla="*/ 634555 h 21600"/>
                  <a:gd name="T2" fmla="*/ 2147483647 w 21600"/>
                  <a:gd name="T3" fmla="*/ 375909 h 21600"/>
                  <a:gd name="T4" fmla="*/ 2147483647 w 21600"/>
                  <a:gd name="T5" fmla="*/ 210294 h 21600"/>
                  <a:gd name="T6" fmla="*/ 2147483647 w 21600"/>
                  <a:gd name="T7" fmla="*/ 70676 h 21600"/>
                  <a:gd name="T8" fmla="*/ 2147483647 w 21600"/>
                  <a:gd name="T9" fmla="*/ 0 h 21600"/>
                  <a:gd name="T10" fmla="*/ 2147483647 w 21600"/>
                  <a:gd name="T11" fmla="*/ 134895 h 21600"/>
                  <a:gd name="T12" fmla="*/ 2147483647 w 21600"/>
                  <a:gd name="T13" fmla="*/ 143045 h 21600"/>
                  <a:gd name="T14" fmla="*/ 2147483647 w 21600"/>
                  <a:gd name="T15" fmla="*/ 268937 h 21600"/>
                  <a:gd name="T16" fmla="*/ 2147483647 w 21600"/>
                  <a:gd name="T17" fmla="*/ 348869 h 21600"/>
                  <a:gd name="T18" fmla="*/ 2147483647 w 21600"/>
                  <a:gd name="T19" fmla="*/ 425749 h 21600"/>
                  <a:gd name="T20" fmla="*/ 2147483647 w 21600"/>
                  <a:gd name="T21" fmla="*/ 504174 h 21600"/>
                  <a:gd name="T22" fmla="*/ 2147483647 w 21600"/>
                  <a:gd name="T23" fmla="*/ 554423 h 21600"/>
                  <a:gd name="T24" fmla="*/ 2147483647 w 21600"/>
                  <a:gd name="T25" fmla="*/ 617569 h 21600"/>
                  <a:gd name="T26" fmla="*/ 2147483647 w 21600"/>
                  <a:gd name="T27" fmla="*/ 797155 h 21600"/>
                  <a:gd name="T28" fmla="*/ 2147483647 w 21600"/>
                  <a:gd name="T29" fmla="*/ 626591 h 216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600" h="21600">
                    <a:moveTo>
                      <a:pt x="0" y="17194"/>
                    </a:moveTo>
                    <a:lnTo>
                      <a:pt x="8768" y="10186"/>
                    </a:lnTo>
                    <a:lnTo>
                      <a:pt x="13656" y="5698"/>
                    </a:lnTo>
                    <a:lnTo>
                      <a:pt x="17403" y="1915"/>
                    </a:lnTo>
                    <a:lnTo>
                      <a:pt x="19191" y="0"/>
                    </a:lnTo>
                    <a:lnTo>
                      <a:pt x="19496" y="3655"/>
                    </a:lnTo>
                    <a:lnTo>
                      <a:pt x="19774" y="3876"/>
                    </a:lnTo>
                    <a:lnTo>
                      <a:pt x="19774" y="7287"/>
                    </a:lnTo>
                    <a:lnTo>
                      <a:pt x="19634" y="9453"/>
                    </a:lnTo>
                    <a:lnTo>
                      <a:pt x="19496" y="11536"/>
                    </a:lnTo>
                    <a:lnTo>
                      <a:pt x="19177" y="13661"/>
                    </a:lnTo>
                    <a:lnTo>
                      <a:pt x="19196" y="15023"/>
                    </a:lnTo>
                    <a:lnTo>
                      <a:pt x="18838" y="16734"/>
                    </a:lnTo>
                    <a:lnTo>
                      <a:pt x="18640" y="21600"/>
                    </a:lnTo>
                    <a:lnTo>
                      <a:pt x="21600" y="16978"/>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4" name="AutoShape 171"/>
              <p:cNvSpPr>
                <a:spLocks/>
              </p:cNvSpPr>
              <p:nvPr/>
            </p:nvSpPr>
            <p:spPr bwMode="auto">
              <a:xfrm>
                <a:off x="7140775" y="3924300"/>
                <a:ext cx="86962" cy="309563"/>
              </a:xfrm>
              <a:custGeom>
                <a:avLst/>
                <a:gdLst>
                  <a:gd name="T0" fmla="*/ 0 w 21447"/>
                  <a:gd name="T1" fmla="*/ 0 h 21600"/>
                  <a:gd name="T2" fmla="*/ 1192608 w 21447"/>
                  <a:gd name="T3" fmla="*/ 173516339 h 21600"/>
                  <a:gd name="T4" fmla="*/ 4541933 w 21447"/>
                  <a:gd name="T5" fmla="*/ 178367363 h 21600"/>
                  <a:gd name="T6" fmla="*/ 6830294 w 21447"/>
                  <a:gd name="T7" fmla="*/ 43536625 h 21600"/>
                  <a:gd name="T8" fmla="*/ 7779577 w 21447"/>
                  <a:gd name="T9" fmla="*/ 116100328 h 21600"/>
                  <a:gd name="T10" fmla="*/ 9008123 w 21447"/>
                  <a:gd name="T11" fmla="*/ 2049623889 h 21600"/>
                  <a:gd name="T12" fmla="*/ 11355756 w 21447"/>
                  <a:gd name="T13" fmla="*/ 2147483647 h 21600"/>
                  <a:gd name="T14" fmla="*/ 13872233 w 21447"/>
                  <a:gd name="T15" fmla="*/ 2147483647 h 21600"/>
                  <a:gd name="T16" fmla="*/ 15278376 w 21447"/>
                  <a:gd name="T17" fmla="*/ 2147483647 h 21600"/>
                  <a:gd name="T18" fmla="*/ 16707437 w 21447"/>
                  <a:gd name="T19" fmla="*/ 2147483647 h 21600"/>
                  <a:gd name="T20" fmla="*/ 16125529 w 21447"/>
                  <a:gd name="T21" fmla="*/ 2147483647 h 21600"/>
                  <a:gd name="T22" fmla="*/ 17955976 w 21447"/>
                  <a:gd name="T23" fmla="*/ 2147483647 h 21600"/>
                  <a:gd name="T24" fmla="*/ 19741359 w 21447"/>
                  <a:gd name="T25" fmla="*/ 2147483647 h 21600"/>
                  <a:gd name="T26" fmla="*/ 19757834 w 21447"/>
                  <a:gd name="T27" fmla="*/ 2147483647 h 21600"/>
                  <a:gd name="T28" fmla="*/ 22303841 w 21447"/>
                  <a:gd name="T29" fmla="*/ 2147483647 h 21600"/>
                  <a:gd name="T30" fmla="*/ 23397737 w 21447"/>
                  <a:gd name="T31" fmla="*/ 2147483647 h 21600"/>
                  <a:gd name="T32" fmla="*/ 23337463 w 21447"/>
                  <a:gd name="T33" fmla="*/ 2147483647 h 21600"/>
                  <a:gd name="T34" fmla="*/ 23345062 w 21447"/>
                  <a:gd name="T35" fmla="*/ 2147483647 h 21600"/>
                  <a:gd name="T36" fmla="*/ 22959359 w 21447"/>
                  <a:gd name="T37" fmla="*/ 2147483647 h 21600"/>
                  <a:gd name="T38" fmla="*/ 21993536 w 21447"/>
                  <a:gd name="T39" fmla="*/ 2147483647 h 21600"/>
                  <a:gd name="T40" fmla="*/ 21216701 w 21447"/>
                  <a:gd name="T41" fmla="*/ 2147483647 h 21600"/>
                  <a:gd name="T42" fmla="*/ 20904178 w 21447"/>
                  <a:gd name="T43" fmla="*/ 2147483647 h 21600"/>
                  <a:gd name="T44" fmla="*/ 21298825 w 21447"/>
                  <a:gd name="T45" fmla="*/ 2147483647 h 21600"/>
                  <a:gd name="T46" fmla="*/ 21792940 w 21447"/>
                  <a:gd name="T47" fmla="*/ 2147483647 h 21600"/>
                  <a:gd name="T48" fmla="*/ 21648344 w 21447"/>
                  <a:gd name="T49" fmla="*/ 2147483647 h 21600"/>
                  <a:gd name="T50" fmla="*/ 20910706 w 21447"/>
                  <a:gd name="T51" fmla="*/ 2147483647 h 216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1447" h="21600">
                    <a:moveTo>
                      <a:pt x="0" y="0"/>
                    </a:moveTo>
                    <a:lnTo>
                      <a:pt x="1088" y="287"/>
                    </a:lnTo>
                    <a:lnTo>
                      <a:pt x="4144" y="295"/>
                    </a:lnTo>
                    <a:lnTo>
                      <a:pt x="6232" y="72"/>
                    </a:lnTo>
                    <a:lnTo>
                      <a:pt x="7098" y="192"/>
                    </a:lnTo>
                    <a:lnTo>
                      <a:pt x="8219" y="3390"/>
                    </a:lnTo>
                    <a:lnTo>
                      <a:pt x="10361" y="9497"/>
                    </a:lnTo>
                    <a:lnTo>
                      <a:pt x="12657" y="9974"/>
                    </a:lnTo>
                    <a:lnTo>
                      <a:pt x="13940" y="10524"/>
                    </a:lnTo>
                    <a:lnTo>
                      <a:pt x="15244" y="11112"/>
                    </a:lnTo>
                    <a:lnTo>
                      <a:pt x="14713" y="11808"/>
                    </a:lnTo>
                    <a:lnTo>
                      <a:pt x="16383" y="12249"/>
                    </a:lnTo>
                    <a:lnTo>
                      <a:pt x="18012" y="12948"/>
                    </a:lnTo>
                    <a:lnTo>
                      <a:pt x="18027" y="13415"/>
                    </a:lnTo>
                    <a:lnTo>
                      <a:pt x="20350" y="13842"/>
                    </a:lnTo>
                    <a:cubicBezTo>
                      <a:pt x="20350" y="13842"/>
                      <a:pt x="21107" y="14447"/>
                      <a:pt x="21348" y="14510"/>
                    </a:cubicBezTo>
                    <a:cubicBezTo>
                      <a:pt x="21600" y="14577"/>
                      <a:pt x="21293" y="15224"/>
                      <a:pt x="21293" y="15224"/>
                    </a:cubicBezTo>
                    <a:lnTo>
                      <a:pt x="21300" y="15775"/>
                    </a:lnTo>
                    <a:lnTo>
                      <a:pt x="20948" y="16332"/>
                    </a:lnTo>
                    <a:lnTo>
                      <a:pt x="20067" y="16885"/>
                    </a:lnTo>
                    <a:lnTo>
                      <a:pt x="19358" y="17428"/>
                    </a:lnTo>
                    <a:lnTo>
                      <a:pt x="19073" y="18010"/>
                    </a:lnTo>
                    <a:lnTo>
                      <a:pt x="19433" y="18909"/>
                    </a:lnTo>
                    <a:lnTo>
                      <a:pt x="19884" y="19667"/>
                    </a:lnTo>
                    <a:cubicBezTo>
                      <a:pt x="19884" y="19667"/>
                      <a:pt x="19205" y="20344"/>
                      <a:pt x="19752" y="20367"/>
                    </a:cubicBezTo>
                    <a:cubicBezTo>
                      <a:pt x="20296" y="20387"/>
                      <a:pt x="19079" y="21600"/>
                      <a:pt x="19079" y="21600"/>
                    </a:cubicBez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5" name="AutoShape 172"/>
              <p:cNvSpPr>
                <a:spLocks/>
              </p:cNvSpPr>
              <p:nvPr/>
            </p:nvSpPr>
            <p:spPr bwMode="auto">
              <a:xfrm>
                <a:off x="7178722" y="3949700"/>
                <a:ext cx="203965" cy="22225"/>
              </a:xfrm>
              <a:custGeom>
                <a:avLst/>
                <a:gdLst>
                  <a:gd name="T0" fmla="*/ 0 w 21600"/>
                  <a:gd name="T1" fmla="*/ 24912 h 21600"/>
                  <a:gd name="T2" fmla="*/ 861812162 w 21600"/>
                  <a:gd name="T3" fmla="*/ 12003 h 21600"/>
                  <a:gd name="T4" fmla="*/ 1198534837 w 21600"/>
                  <a:gd name="T5" fmla="*/ 7691 h 21600"/>
                  <a:gd name="T6" fmla="*/ 1621673185 w 21600"/>
                  <a:gd name="T7" fmla="*/ 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11479" y="10407"/>
                    </a:lnTo>
                    <a:lnTo>
                      <a:pt x="15964" y="6669"/>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6" name="AutoShape 173"/>
              <p:cNvSpPr>
                <a:spLocks/>
              </p:cNvSpPr>
              <p:nvPr/>
            </p:nvSpPr>
            <p:spPr bwMode="auto">
              <a:xfrm>
                <a:off x="5698792" y="3797300"/>
                <a:ext cx="52178" cy="196850"/>
              </a:xfrm>
              <a:custGeom>
                <a:avLst/>
                <a:gdLst>
                  <a:gd name="T0" fmla="*/ 841658 w 21600"/>
                  <a:gd name="T1" fmla="*/ 0 h 21600"/>
                  <a:gd name="T2" fmla="*/ 841658 w 21600"/>
                  <a:gd name="T3" fmla="*/ 75754706 h 21600"/>
                  <a:gd name="T4" fmla="*/ 952693 w 21600"/>
                  <a:gd name="T5" fmla="*/ 120509383 h 21600"/>
                  <a:gd name="T6" fmla="*/ 1066219 w 21600"/>
                  <a:gd name="T7" fmla="*/ 168229614 h 21600"/>
                  <a:gd name="T8" fmla="*/ 1217880 w 21600"/>
                  <a:gd name="T9" fmla="*/ 257807747 h 21600"/>
                  <a:gd name="T10" fmla="*/ 1270631 w 21600"/>
                  <a:gd name="T11" fmla="*/ 328719788 h 21600"/>
                  <a:gd name="T12" fmla="*/ 1452046 w 21600"/>
                  <a:gd name="T13" fmla="*/ 362796646 h 21600"/>
                  <a:gd name="T14" fmla="*/ 1776738 w 21600"/>
                  <a:gd name="T15" fmla="*/ 456899677 h 21600"/>
                  <a:gd name="T16" fmla="*/ 1458728 w 21600"/>
                  <a:gd name="T17" fmla="*/ 506379000 h 21600"/>
                  <a:gd name="T18" fmla="*/ 1088423 w 21600"/>
                  <a:gd name="T19" fmla="*/ 543401053 h 21600"/>
                  <a:gd name="T20" fmla="*/ 967742 w 21600"/>
                  <a:gd name="T21" fmla="*/ 589673307 h 21600"/>
                  <a:gd name="T22" fmla="*/ 809812 w 21600"/>
                  <a:gd name="T23" fmla="*/ 611236921 h 21600"/>
                  <a:gd name="T24" fmla="*/ 755359 w 21600"/>
                  <a:gd name="T25" fmla="*/ 668504104 h 21600"/>
                  <a:gd name="T26" fmla="*/ 718117 w 21600"/>
                  <a:gd name="T27" fmla="*/ 774934164 h 21600"/>
                  <a:gd name="T28" fmla="*/ 573079 w 21600"/>
                  <a:gd name="T29" fmla="*/ 859739240 h 21600"/>
                  <a:gd name="T30" fmla="*/ 230385 w 21600"/>
                  <a:gd name="T31" fmla="*/ 940901370 h 21600"/>
                  <a:gd name="T32" fmla="*/ 113125 w 21600"/>
                  <a:gd name="T33" fmla="*/ 1017276746 h 21600"/>
                  <a:gd name="T34" fmla="*/ 0 w 21600"/>
                  <a:gd name="T35" fmla="*/ 1123644680 h 21600"/>
                  <a:gd name="T36" fmla="*/ 97631 w 21600"/>
                  <a:gd name="T37" fmla="*/ 1160673550 h 21600"/>
                  <a:gd name="T38" fmla="*/ 392509 w 21600"/>
                  <a:gd name="T39" fmla="*/ 1169979059 h 21600"/>
                  <a:gd name="T40" fmla="*/ 550881 w 21600"/>
                  <a:gd name="T41" fmla="*/ 1205559123 h 21600"/>
                  <a:gd name="T42" fmla="*/ 505627 w 21600"/>
                  <a:gd name="T43" fmla="*/ 1285652512 h 21600"/>
                  <a:gd name="T44" fmla="*/ 447876 w 21600"/>
                  <a:gd name="T45" fmla="*/ 1316266497 h 21600"/>
                  <a:gd name="T46" fmla="*/ 0 w 21600"/>
                  <a:gd name="T47" fmla="*/ 1357882300 h 216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600" h="21600">
                    <a:moveTo>
                      <a:pt x="10232" y="0"/>
                    </a:moveTo>
                    <a:lnTo>
                      <a:pt x="10232" y="1205"/>
                    </a:lnTo>
                    <a:lnTo>
                      <a:pt x="11582" y="1917"/>
                    </a:lnTo>
                    <a:lnTo>
                      <a:pt x="12962" y="2676"/>
                    </a:lnTo>
                    <a:lnTo>
                      <a:pt x="14806" y="4101"/>
                    </a:lnTo>
                    <a:lnTo>
                      <a:pt x="15447" y="5229"/>
                    </a:lnTo>
                    <a:lnTo>
                      <a:pt x="17653" y="5771"/>
                    </a:lnTo>
                    <a:lnTo>
                      <a:pt x="21600" y="7268"/>
                    </a:lnTo>
                    <a:lnTo>
                      <a:pt x="17734" y="8055"/>
                    </a:lnTo>
                    <a:lnTo>
                      <a:pt x="13232" y="8644"/>
                    </a:lnTo>
                    <a:lnTo>
                      <a:pt x="11765" y="9380"/>
                    </a:lnTo>
                    <a:lnTo>
                      <a:pt x="9845" y="9723"/>
                    </a:lnTo>
                    <a:lnTo>
                      <a:pt x="9183" y="10634"/>
                    </a:lnTo>
                    <a:lnTo>
                      <a:pt x="8730" y="12327"/>
                    </a:lnTo>
                    <a:lnTo>
                      <a:pt x="6967" y="13676"/>
                    </a:lnTo>
                    <a:lnTo>
                      <a:pt x="2801" y="14967"/>
                    </a:lnTo>
                    <a:lnTo>
                      <a:pt x="1375" y="16182"/>
                    </a:lnTo>
                    <a:lnTo>
                      <a:pt x="0" y="17874"/>
                    </a:lnTo>
                    <a:lnTo>
                      <a:pt x="1187" y="18463"/>
                    </a:lnTo>
                    <a:lnTo>
                      <a:pt x="4772" y="18611"/>
                    </a:lnTo>
                    <a:lnTo>
                      <a:pt x="6697" y="19177"/>
                    </a:lnTo>
                    <a:lnTo>
                      <a:pt x="6147" y="20451"/>
                    </a:lnTo>
                    <a:lnTo>
                      <a:pt x="5445" y="20938"/>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7" name="AutoShape 175"/>
              <p:cNvSpPr>
                <a:spLocks/>
              </p:cNvSpPr>
              <p:nvPr/>
            </p:nvSpPr>
            <p:spPr bwMode="auto">
              <a:xfrm>
                <a:off x="8304481" y="2692400"/>
                <a:ext cx="90124" cy="330200"/>
              </a:xfrm>
              <a:custGeom>
                <a:avLst/>
                <a:gdLst>
                  <a:gd name="T0" fmla="*/ 0 w 21600"/>
                  <a:gd name="T1" fmla="*/ 0 h 21600"/>
                  <a:gd name="T2" fmla="*/ 772505 w 21600"/>
                  <a:gd name="T3" fmla="*/ 459181791 h 21600"/>
                  <a:gd name="T4" fmla="*/ 1487180 w 21600"/>
                  <a:gd name="T5" fmla="*/ 710455813 h 21600"/>
                  <a:gd name="T6" fmla="*/ 1851168 w 21600"/>
                  <a:gd name="T7" fmla="*/ 1471047772 h 21600"/>
                  <a:gd name="T8" fmla="*/ 4395439 w 21600"/>
                  <a:gd name="T9" fmla="*/ 2128909467 h 21600"/>
                  <a:gd name="T10" fmla="*/ 4189368 w 21600"/>
                  <a:gd name="T11" fmla="*/ 2147483647 h 21600"/>
                  <a:gd name="T12" fmla="*/ 5724405 w 21600"/>
                  <a:gd name="T13" fmla="*/ 2147483647 h 21600"/>
                  <a:gd name="T14" fmla="*/ 5371682 w 21600"/>
                  <a:gd name="T15" fmla="*/ 2147483647 h 21600"/>
                  <a:gd name="T16" fmla="*/ 5724405 w 21600"/>
                  <a:gd name="T17" fmla="*/ 2147483647 h 21600"/>
                  <a:gd name="T18" fmla="*/ 8835461 w 21600"/>
                  <a:gd name="T19" fmla="*/ 2147483647 h 21600"/>
                  <a:gd name="T20" fmla="*/ 9130091 w 21600"/>
                  <a:gd name="T21" fmla="*/ 2147483647 h 21600"/>
                  <a:gd name="T22" fmla="*/ 9576509 w 21600"/>
                  <a:gd name="T23" fmla="*/ 2147483647 h 21600"/>
                  <a:gd name="T24" fmla="*/ 10990029 w 21600"/>
                  <a:gd name="T25" fmla="*/ 2147483647 h 21600"/>
                  <a:gd name="T26" fmla="*/ 12454473 w 21600"/>
                  <a:gd name="T27" fmla="*/ 2147483647 h 21600"/>
                  <a:gd name="T28" fmla="*/ 13607664 w 21600"/>
                  <a:gd name="T29" fmla="*/ 2147483647 h 21600"/>
                  <a:gd name="T30" fmla="*/ 17826156 w 21600"/>
                  <a:gd name="T31" fmla="*/ 2147483647 h 21600"/>
                  <a:gd name="T32" fmla="*/ 19313335 w 21600"/>
                  <a:gd name="T33" fmla="*/ 2147483647 h 21600"/>
                  <a:gd name="T34" fmla="*/ 20381968 w 21600"/>
                  <a:gd name="T35" fmla="*/ 2147483647 h 21600"/>
                  <a:gd name="T36" fmla="*/ 25428674 w 21600"/>
                  <a:gd name="T37" fmla="*/ 2147483647 h 21600"/>
                  <a:gd name="T38" fmla="*/ 27314123 w 21600"/>
                  <a:gd name="T39" fmla="*/ 2147483647 h 21600"/>
                  <a:gd name="T40" fmla="*/ 23245988 w 21600"/>
                  <a:gd name="T41" fmla="*/ 2147483647 h 21600"/>
                  <a:gd name="T42" fmla="*/ 25796647 w 21600"/>
                  <a:gd name="T43" fmla="*/ 2147483647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0" y="0"/>
                    </a:moveTo>
                    <a:lnTo>
                      <a:pt x="611" y="550"/>
                    </a:lnTo>
                    <a:lnTo>
                      <a:pt x="1176" y="851"/>
                    </a:lnTo>
                    <a:lnTo>
                      <a:pt x="1464" y="1762"/>
                    </a:lnTo>
                    <a:lnTo>
                      <a:pt x="3476" y="2550"/>
                    </a:lnTo>
                    <a:lnTo>
                      <a:pt x="3313" y="3180"/>
                    </a:lnTo>
                    <a:lnTo>
                      <a:pt x="4527" y="3750"/>
                    </a:lnTo>
                    <a:lnTo>
                      <a:pt x="4248" y="4537"/>
                    </a:lnTo>
                    <a:lnTo>
                      <a:pt x="4527" y="4991"/>
                    </a:lnTo>
                    <a:lnTo>
                      <a:pt x="6987" y="6081"/>
                    </a:lnTo>
                    <a:lnTo>
                      <a:pt x="7220" y="6720"/>
                    </a:lnTo>
                    <a:lnTo>
                      <a:pt x="7573" y="7373"/>
                    </a:lnTo>
                    <a:lnTo>
                      <a:pt x="8691" y="6932"/>
                    </a:lnTo>
                    <a:lnTo>
                      <a:pt x="9849" y="7364"/>
                    </a:lnTo>
                    <a:lnTo>
                      <a:pt x="10761" y="7839"/>
                    </a:lnTo>
                    <a:lnTo>
                      <a:pt x="14097" y="11348"/>
                    </a:lnTo>
                    <a:lnTo>
                      <a:pt x="15273" y="11722"/>
                    </a:lnTo>
                    <a:lnTo>
                      <a:pt x="16118" y="15634"/>
                    </a:lnTo>
                    <a:lnTo>
                      <a:pt x="20109" y="19887"/>
                    </a:lnTo>
                    <a:lnTo>
                      <a:pt x="21600" y="20242"/>
                    </a:lnTo>
                    <a:lnTo>
                      <a:pt x="18383" y="21280"/>
                    </a:lnTo>
                    <a:lnTo>
                      <a:pt x="204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8" name="AutoShape 176"/>
              <p:cNvSpPr>
                <a:spLocks/>
              </p:cNvSpPr>
              <p:nvPr/>
            </p:nvSpPr>
            <p:spPr bwMode="auto">
              <a:xfrm>
                <a:off x="8393024" y="2654300"/>
                <a:ext cx="22136" cy="201613"/>
              </a:xfrm>
              <a:custGeom>
                <a:avLst/>
                <a:gdLst>
                  <a:gd name="T0" fmla="*/ 15775 w 21600"/>
                  <a:gd name="T1" fmla="*/ 0 h 21600"/>
                  <a:gd name="T2" fmla="*/ 13533 w 21600"/>
                  <a:gd name="T3" fmla="*/ 158485917 h 21600"/>
                  <a:gd name="T4" fmla="*/ 23942 w 21600"/>
                  <a:gd name="T5" fmla="*/ 239253988 h 21600"/>
                  <a:gd name="T6" fmla="*/ 24416 w 21600"/>
                  <a:gd name="T7" fmla="*/ 305639129 h 21600"/>
                  <a:gd name="T8" fmla="*/ 18410 w 21600"/>
                  <a:gd name="T9" fmla="*/ 354877196 h 21600"/>
                  <a:gd name="T10" fmla="*/ 11318 w 21600"/>
                  <a:gd name="T11" fmla="*/ 422460963 h 21600"/>
                  <a:gd name="T12" fmla="*/ 1224 w 21600"/>
                  <a:gd name="T13" fmla="*/ 462985661 h 21600"/>
                  <a:gd name="T14" fmla="*/ 0 w 21600"/>
                  <a:gd name="T15" fmla="*/ 528588525 h 21600"/>
                  <a:gd name="T16" fmla="*/ 8575 w 21600"/>
                  <a:gd name="T17" fmla="*/ 626784211 h 21600"/>
                  <a:gd name="T18" fmla="*/ 7677 w 21600"/>
                  <a:gd name="T19" fmla="*/ 682261883 h 21600"/>
                  <a:gd name="T20" fmla="*/ 6576 w 21600"/>
                  <a:gd name="T21" fmla="*/ 807092093 h 21600"/>
                  <a:gd name="T22" fmla="*/ 5692 w 21600"/>
                  <a:gd name="T23" fmla="*/ 908331567 h 21600"/>
                  <a:gd name="T24" fmla="*/ 395 w 21600"/>
                  <a:gd name="T25" fmla="*/ 985418288 h 21600"/>
                  <a:gd name="T26" fmla="*/ 4715 w 21600"/>
                  <a:gd name="T27" fmla="*/ 1084601159 h 21600"/>
                  <a:gd name="T28" fmla="*/ 8370 w 21600"/>
                  <a:gd name="T29" fmla="*/ 1172527034 h 21600"/>
                  <a:gd name="T30" fmla="*/ 9905 w 21600"/>
                  <a:gd name="T31" fmla="*/ 1261788931 h 21600"/>
                  <a:gd name="T32" fmla="*/ 15706 w 21600"/>
                  <a:gd name="T33" fmla="*/ 1341351058 h 21600"/>
                  <a:gd name="T34" fmla="*/ 11481 w 21600"/>
                  <a:gd name="T35" fmla="*/ 1399021962 h 21600"/>
                  <a:gd name="T36" fmla="*/ 13533 w 21600"/>
                  <a:gd name="T37" fmla="*/ 1476882849 h 21600"/>
                  <a:gd name="T38" fmla="*/ 22703 w 21600"/>
                  <a:gd name="T39" fmla="*/ 1530304097 h 216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600" h="21600">
                    <a:moveTo>
                      <a:pt x="13955" y="0"/>
                    </a:moveTo>
                    <a:lnTo>
                      <a:pt x="11972" y="2237"/>
                    </a:lnTo>
                    <a:lnTo>
                      <a:pt x="21179" y="3377"/>
                    </a:lnTo>
                    <a:lnTo>
                      <a:pt x="21600" y="4314"/>
                    </a:lnTo>
                    <a:lnTo>
                      <a:pt x="16287" y="5009"/>
                    </a:lnTo>
                    <a:lnTo>
                      <a:pt x="10013" y="5963"/>
                    </a:lnTo>
                    <a:lnTo>
                      <a:pt x="1082" y="6535"/>
                    </a:lnTo>
                    <a:lnTo>
                      <a:pt x="0" y="7461"/>
                    </a:lnTo>
                    <a:lnTo>
                      <a:pt x="7585" y="8847"/>
                    </a:lnTo>
                    <a:lnTo>
                      <a:pt x="6791" y="9630"/>
                    </a:lnTo>
                    <a:lnTo>
                      <a:pt x="5818" y="11392"/>
                    </a:lnTo>
                    <a:lnTo>
                      <a:pt x="5036" y="12821"/>
                    </a:lnTo>
                    <a:lnTo>
                      <a:pt x="349" y="13909"/>
                    </a:lnTo>
                    <a:lnTo>
                      <a:pt x="4171" y="15309"/>
                    </a:lnTo>
                    <a:lnTo>
                      <a:pt x="7404" y="16550"/>
                    </a:lnTo>
                    <a:lnTo>
                      <a:pt x="8763" y="17810"/>
                    </a:lnTo>
                    <a:lnTo>
                      <a:pt x="13895" y="18933"/>
                    </a:lnTo>
                    <a:lnTo>
                      <a:pt x="10157" y="19747"/>
                    </a:lnTo>
                    <a:lnTo>
                      <a:pt x="11972" y="20846"/>
                    </a:lnTo>
                    <a:lnTo>
                      <a:pt x="20085"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9" name="AutoShape 177"/>
              <p:cNvSpPr>
                <a:spLocks/>
              </p:cNvSpPr>
              <p:nvPr/>
            </p:nvSpPr>
            <p:spPr bwMode="auto">
              <a:xfrm>
                <a:off x="8367726" y="2806700"/>
                <a:ext cx="140720" cy="57150"/>
              </a:xfrm>
              <a:custGeom>
                <a:avLst/>
                <a:gdLst>
                  <a:gd name="T0" fmla="*/ 0 w 21600"/>
                  <a:gd name="T1" fmla="*/ 2800691 h 21600"/>
                  <a:gd name="T2" fmla="*/ 106244245 w 21600"/>
                  <a:gd name="T3" fmla="*/ 1974998 h 21600"/>
                  <a:gd name="T4" fmla="*/ 178172042 w 21600"/>
                  <a:gd name="T5" fmla="*/ 1363790 h 21600"/>
                  <a:gd name="T6" fmla="*/ 212850701 w 21600"/>
                  <a:gd name="T7" fmla="*/ 1031486 h 21600"/>
                  <a:gd name="T8" fmla="*/ 220362569 w 21600"/>
                  <a:gd name="T9" fmla="*/ 663586 h 21600"/>
                  <a:gd name="T10" fmla="*/ 232449817 w 21600"/>
                  <a:gd name="T11" fmla="*/ 356568 h 21600"/>
                  <a:gd name="T12" fmla="*/ 244103212 w 21600"/>
                  <a:gd name="T13" fmla="*/ 0 h 21600"/>
                  <a:gd name="T14" fmla="*/ 253491985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0" y="21600"/>
                    </a:moveTo>
                    <a:lnTo>
                      <a:pt x="9053" y="15232"/>
                    </a:lnTo>
                    <a:lnTo>
                      <a:pt x="15182" y="10518"/>
                    </a:lnTo>
                    <a:lnTo>
                      <a:pt x="18137" y="7955"/>
                    </a:lnTo>
                    <a:lnTo>
                      <a:pt x="18777" y="5118"/>
                    </a:lnTo>
                    <a:lnTo>
                      <a:pt x="19807" y="2750"/>
                    </a:lnTo>
                    <a:lnTo>
                      <a:pt x="20800" y="0"/>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0" name="AutoShape 178"/>
              <p:cNvSpPr>
                <a:spLocks/>
              </p:cNvSpPr>
              <p:nvPr/>
            </p:nvSpPr>
            <p:spPr bwMode="auto">
              <a:xfrm>
                <a:off x="8367726" y="2882900"/>
                <a:ext cx="145463" cy="38100"/>
              </a:xfrm>
              <a:custGeom>
                <a:avLst/>
                <a:gdLst>
                  <a:gd name="T0" fmla="*/ 0 w 21600"/>
                  <a:gd name="T1" fmla="*/ 368813 h 21600"/>
                  <a:gd name="T2" fmla="*/ 92153511 w 21600"/>
                  <a:gd name="T3" fmla="*/ 257678 h 21600"/>
                  <a:gd name="T4" fmla="*/ 211220600 w 21600"/>
                  <a:gd name="T5" fmla="*/ 80714 h 21600"/>
                  <a:gd name="T6" fmla="*/ 257484292 w 21600"/>
                  <a:gd name="T7" fmla="*/ 0 h 21600"/>
                  <a:gd name="T8" fmla="*/ 270144200 w 21600"/>
                  <a:gd name="T9" fmla="*/ 101593 h 21600"/>
                  <a:gd name="T10" fmla="*/ 299190507 w 21600"/>
                  <a:gd name="T11" fmla="*/ 209527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0" y="21600"/>
                    </a:moveTo>
                    <a:lnTo>
                      <a:pt x="6653" y="15091"/>
                    </a:lnTo>
                    <a:lnTo>
                      <a:pt x="15249" y="4727"/>
                    </a:lnTo>
                    <a:lnTo>
                      <a:pt x="18589" y="0"/>
                    </a:lnTo>
                    <a:lnTo>
                      <a:pt x="19503" y="5950"/>
                    </a:lnTo>
                    <a:lnTo>
                      <a:pt x="21600" y="12271"/>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1" name="AutoShape 179"/>
              <p:cNvSpPr>
                <a:spLocks/>
              </p:cNvSpPr>
              <p:nvPr/>
            </p:nvSpPr>
            <p:spPr bwMode="auto">
              <a:xfrm>
                <a:off x="8468917" y="2895600"/>
                <a:ext cx="15811" cy="60325"/>
              </a:xfrm>
              <a:custGeom>
                <a:avLst/>
                <a:gdLst>
                  <a:gd name="T0" fmla="*/ 0 w 21600"/>
                  <a:gd name="T1" fmla="*/ 0 h 21600"/>
                  <a:gd name="T2" fmla="*/ 4303 w 21600"/>
                  <a:gd name="T3" fmla="*/ 2679480 h 21600"/>
                  <a:gd name="T4" fmla="*/ 4539 w 21600"/>
                  <a:gd name="T5" fmla="*/ 3670047 h 21600"/>
                  <a:gd name="T6" fmla="*/ 0 60000 65536"/>
                  <a:gd name="T7" fmla="*/ 0 60000 65536"/>
                  <a:gd name="T8" fmla="*/ 0 60000 65536"/>
                </a:gdLst>
                <a:ahLst/>
                <a:cxnLst>
                  <a:cxn ang="T6">
                    <a:pos x="T0" y="T1"/>
                  </a:cxn>
                  <a:cxn ang="T7">
                    <a:pos x="T2" y="T3"/>
                  </a:cxn>
                  <a:cxn ang="T8">
                    <a:pos x="T4" y="T5"/>
                  </a:cxn>
                </a:cxnLst>
                <a:rect l="0" t="0" r="r" b="b"/>
                <a:pathLst>
                  <a:path w="21600" h="21600">
                    <a:moveTo>
                      <a:pt x="0" y="0"/>
                    </a:moveTo>
                    <a:lnTo>
                      <a:pt x="20474" y="15770"/>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2" name="AutoShape 180"/>
              <p:cNvSpPr>
                <a:spLocks/>
              </p:cNvSpPr>
              <p:nvPr/>
            </p:nvSpPr>
            <p:spPr bwMode="auto">
              <a:xfrm>
                <a:off x="8418321" y="2616200"/>
                <a:ext cx="80638" cy="174625"/>
              </a:xfrm>
              <a:custGeom>
                <a:avLst/>
                <a:gdLst>
                  <a:gd name="T0" fmla="*/ 0 w 21600"/>
                  <a:gd name="T1" fmla="*/ 0 h 21600"/>
                  <a:gd name="T2" fmla="*/ 1763516 w 21600"/>
                  <a:gd name="T3" fmla="*/ 93313359 h 21600"/>
                  <a:gd name="T4" fmla="*/ 7960042 w 21600"/>
                  <a:gd name="T5" fmla="*/ 431451825 h 21600"/>
                  <a:gd name="T6" fmla="*/ 10599600 w 21600"/>
                  <a:gd name="T7" fmla="*/ 578465297 h 21600"/>
                  <a:gd name="T8" fmla="*/ 11403785 w 21600"/>
                  <a:gd name="T9" fmla="*/ 645981402 h 21600"/>
                  <a:gd name="T10" fmla="*/ 14216610 w 21600"/>
                  <a:gd name="T11" fmla="*/ 686977895 h 21600"/>
                  <a:gd name="T12" fmla="*/ 15663319 w 21600"/>
                  <a:gd name="T13" fmla="*/ 745962550 h 2160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00" h="21600">
                    <a:moveTo>
                      <a:pt x="0" y="0"/>
                    </a:moveTo>
                    <a:lnTo>
                      <a:pt x="2432" y="2702"/>
                    </a:lnTo>
                    <a:lnTo>
                      <a:pt x="10977" y="12493"/>
                    </a:lnTo>
                    <a:lnTo>
                      <a:pt x="14617" y="16750"/>
                    </a:lnTo>
                    <a:lnTo>
                      <a:pt x="15726" y="18705"/>
                    </a:lnTo>
                    <a:lnTo>
                      <a:pt x="19605" y="19892"/>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3" name="AutoShape 181"/>
              <p:cNvSpPr>
                <a:spLocks/>
              </p:cNvSpPr>
              <p:nvPr/>
            </p:nvSpPr>
            <p:spPr bwMode="auto">
              <a:xfrm>
                <a:off x="8468917" y="2284413"/>
                <a:ext cx="80638" cy="107950"/>
              </a:xfrm>
              <a:custGeom>
                <a:avLst/>
                <a:gdLst>
                  <a:gd name="T0" fmla="*/ 0 w 21600"/>
                  <a:gd name="T1" fmla="*/ 67343878 h 21600"/>
                  <a:gd name="T2" fmla="*/ 1991150 w 21600"/>
                  <a:gd name="T3" fmla="*/ 60615734 h 21600"/>
                  <a:gd name="T4" fmla="*/ 3358823 w 21600"/>
                  <a:gd name="T5" fmla="*/ 53164590 h 21600"/>
                  <a:gd name="T6" fmla="*/ 3447435 w 21600"/>
                  <a:gd name="T7" fmla="*/ 46274172 h 21600"/>
                  <a:gd name="T8" fmla="*/ 2703445 w 21600"/>
                  <a:gd name="T9" fmla="*/ 32995752 h 21600"/>
                  <a:gd name="T10" fmla="*/ 3274743 w 21600"/>
                  <a:gd name="T11" fmla="*/ 26641215 h 21600"/>
                  <a:gd name="T12" fmla="*/ 6652616 w 21600"/>
                  <a:gd name="T13" fmla="*/ 20764637 h 21600"/>
                  <a:gd name="T14" fmla="*/ 9938969 w 21600"/>
                  <a:gd name="T15" fmla="*/ 20764637 h 21600"/>
                  <a:gd name="T16" fmla="*/ 11044819 w 21600"/>
                  <a:gd name="T17" fmla="*/ 15420812 h 21600"/>
                  <a:gd name="T18" fmla="*/ 12571195 w 21600"/>
                  <a:gd name="T19" fmla="*/ 10444347 h 21600"/>
                  <a:gd name="T20" fmla="*/ 15663319 w 21600"/>
                  <a:gd name="T21" fmla="*/ 0 h 21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00" h="21600">
                    <a:moveTo>
                      <a:pt x="0" y="21600"/>
                    </a:moveTo>
                    <a:lnTo>
                      <a:pt x="2746" y="19442"/>
                    </a:lnTo>
                    <a:lnTo>
                      <a:pt x="4632" y="17052"/>
                    </a:lnTo>
                    <a:lnTo>
                      <a:pt x="4754" y="14842"/>
                    </a:lnTo>
                    <a:lnTo>
                      <a:pt x="3728" y="10583"/>
                    </a:lnTo>
                    <a:lnTo>
                      <a:pt x="4516" y="8545"/>
                    </a:lnTo>
                    <a:lnTo>
                      <a:pt x="9174" y="6660"/>
                    </a:lnTo>
                    <a:lnTo>
                      <a:pt x="13706" y="6660"/>
                    </a:lnTo>
                    <a:lnTo>
                      <a:pt x="15231" y="4946"/>
                    </a:lnTo>
                    <a:cubicBezTo>
                      <a:pt x="15231" y="4946"/>
                      <a:pt x="17418" y="3597"/>
                      <a:pt x="17336" y="3350"/>
                    </a:cubicBezTo>
                    <a:cubicBezTo>
                      <a:pt x="17253" y="3104"/>
                      <a:pt x="21600" y="0"/>
                      <a:pt x="21600" y="0"/>
                    </a:cubicBez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4" name="AutoShape 182"/>
              <p:cNvSpPr>
                <a:spLocks/>
              </p:cNvSpPr>
              <p:nvPr/>
            </p:nvSpPr>
            <p:spPr bwMode="auto">
              <a:xfrm>
                <a:off x="7773224" y="2286000"/>
                <a:ext cx="464850" cy="444500"/>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0 w 21600"/>
                  <a:gd name="T59" fmla="*/ 0 h 2160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1600" h="21600">
                    <a:moveTo>
                      <a:pt x="21600" y="20530"/>
                    </a:moveTo>
                    <a:lnTo>
                      <a:pt x="20890" y="20118"/>
                    </a:lnTo>
                    <a:lnTo>
                      <a:pt x="20772" y="19169"/>
                    </a:lnTo>
                    <a:lnTo>
                      <a:pt x="19884" y="19078"/>
                    </a:lnTo>
                    <a:lnTo>
                      <a:pt x="19266" y="19258"/>
                    </a:lnTo>
                    <a:lnTo>
                      <a:pt x="18464" y="19958"/>
                    </a:lnTo>
                    <a:lnTo>
                      <a:pt x="17279" y="21515"/>
                    </a:lnTo>
                    <a:lnTo>
                      <a:pt x="16552" y="21188"/>
                    </a:lnTo>
                    <a:lnTo>
                      <a:pt x="16138" y="21253"/>
                    </a:lnTo>
                    <a:lnTo>
                      <a:pt x="15923" y="21600"/>
                    </a:lnTo>
                    <a:lnTo>
                      <a:pt x="15327" y="21502"/>
                    </a:lnTo>
                    <a:lnTo>
                      <a:pt x="14921" y="21600"/>
                    </a:lnTo>
                    <a:lnTo>
                      <a:pt x="14610" y="21086"/>
                    </a:lnTo>
                    <a:lnTo>
                      <a:pt x="14151" y="20616"/>
                    </a:lnTo>
                    <a:lnTo>
                      <a:pt x="13698" y="20369"/>
                    </a:lnTo>
                    <a:lnTo>
                      <a:pt x="13698" y="20970"/>
                    </a:lnTo>
                    <a:lnTo>
                      <a:pt x="13217" y="20785"/>
                    </a:lnTo>
                    <a:lnTo>
                      <a:pt x="12450" y="20372"/>
                    </a:lnTo>
                    <a:lnTo>
                      <a:pt x="11270" y="20079"/>
                    </a:lnTo>
                    <a:lnTo>
                      <a:pt x="10277" y="20165"/>
                    </a:lnTo>
                    <a:lnTo>
                      <a:pt x="9573" y="20339"/>
                    </a:lnTo>
                    <a:lnTo>
                      <a:pt x="8409" y="20372"/>
                    </a:lnTo>
                    <a:lnTo>
                      <a:pt x="7926" y="19971"/>
                    </a:lnTo>
                    <a:lnTo>
                      <a:pt x="7150" y="19448"/>
                    </a:lnTo>
                    <a:lnTo>
                      <a:pt x="6557" y="18995"/>
                    </a:lnTo>
                    <a:lnTo>
                      <a:pt x="6033" y="18339"/>
                    </a:lnTo>
                    <a:lnTo>
                      <a:pt x="5588" y="17836"/>
                    </a:lnTo>
                    <a:lnTo>
                      <a:pt x="5060" y="16969"/>
                    </a:lnTo>
                    <a:lnTo>
                      <a:pt x="4438" y="14881"/>
                    </a:lnTo>
                    <a:lnTo>
                      <a:pt x="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5" name="AutoShape 183"/>
              <p:cNvSpPr>
                <a:spLocks/>
              </p:cNvSpPr>
              <p:nvPr/>
            </p:nvSpPr>
            <p:spPr bwMode="auto">
              <a:xfrm>
                <a:off x="7798522" y="2997200"/>
                <a:ext cx="6324" cy="44450"/>
              </a:xfrm>
              <a:custGeom>
                <a:avLst/>
                <a:gdLst>
                  <a:gd name="T0" fmla="*/ 45 w 21600"/>
                  <a:gd name="T1" fmla="*/ 0 h 21600"/>
                  <a:gd name="T2" fmla="*/ 32 w 21600"/>
                  <a:gd name="T3" fmla="*/ 248745 h 21600"/>
                  <a:gd name="T4" fmla="*/ 47 w 21600"/>
                  <a:gd name="T5" fmla="*/ 527486 h 21600"/>
                  <a:gd name="T6" fmla="*/ 0 w 21600"/>
                  <a:gd name="T7" fmla="*/ 7971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914" y="0"/>
                    </a:moveTo>
                    <a:lnTo>
                      <a:pt x="14882" y="6740"/>
                    </a:lnTo>
                    <a:lnTo>
                      <a:pt x="21600" y="14293"/>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6" name="AutoShape 184"/>
              <p:cNvSpPr>
                <a:spLocks/>
              </p:cNvSpPr>
              <p:nvPr/>
            </p:nvSpPr>
            <p:spPr bwMode="auto">
              <a:xfrm>
                <a:off x="6951041" y="1943100"/>
                <a:ext cx="240330" cy="639763"/>
              </a:xfrm>
              <a:custGeom>
                <a:avLst/>
                <a:gdLst>
                  <a:gd name="T0" fmla="*/ 382817618 w 21600"/>
                  <a:gd name="T1" fmla="*/ 2147483647 h 21600"/>
                  <a:gd name="T2" fmla="*/ 0 w 21600"/>
                  <a:gd name="T3" fmla="*/ 2147483647 h 21600"/>
                  <a:gd name="T4" fmla="*/ 329101438 w 21600"/>
                  <a:gd name="T5" fmla="*/ 2147483647 h 21600"/>
                  <a:gd name="T6" fmla="*/ 984576946 w 21600"/>
                  <a:gd name="T7" fmla="*/ 2147483647 h 21600"/>
                  <a:gd name="T8" fmla="*/ 1840908996 w 21600"/>
                  <a:gd name="T9" fmla="*/ 2147483647 h 21600"/>
                  <a:gd name="T10" fmla="*/ 2147483647 w 21600"/>
                  <a:gd name="T11" fmla="*/ 2147483647 h 21600"/>
                  <a:gd name="T12" fmla="*/ 2147483647 w 21600"/>
                  <a:gd name="T13" fmla="*/ 2147483647 h 21600"/>
                  <a:gd name="T14" fmla="*/ 2147483647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245" y="21600"/>
                    </a:moveTo>
                    <a:lnTo>
                      <a:pt x="0" y="12152"/>
                    </a:lnTo>
                    <a:lnTo>
                      <a:pt x="1930" y="11291"/>
                    </a:lnTo>
                    <a:lnTo>
                      <a:pt x="5774" y="9394"/>
                    </a:lnTo>
                    <a:lnTo>
                      <a:pt x="10796" y="6574"/>
                    </a:lnTo>
                    <a:lnTo>
                      <a:pt x="14041" y="4623"/>
                    </a:lnTo>
                    <a:lnTo>
                      <a:pt x="17798" y="2295"/>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7" name="AutoShape 185"/>
              <p:cNvSpPr>
                <a:spLocks/>
              </p:cNvSpPr>
              <p:nvPr/>
            </p:nvSpPr>
            <p:spPr bwMode="auto">
              <a:xfrm>
                <a:off x="6584220" y="1968500"/>
                <a:ext cx="58502" cy="663575"/>
              </a:xfrm>
              <a:custGeom>
                <a:avLst/>
                <a:gdLst>
                  <a:gd name="T0" fmla="*/ 3148022 w 21600"/>
                  <a:gd name="T1" fmla="*/ 2147483647 h 21600"/>
                  <a:gd name="T2" fmla="*/ 2421471 w 21600"/>
                  <a:gd name="T3" fmla="*/ 2147483647 h 21600"/>
                  <a:gd name="T4" fmla="*/ 1392835 w 21600"/>
                  <a:gd name="T5" fmla="*/ 2147483647 h 21600"/>
                  <a:gd name="T6" fmla="*/ 224168 w 21600"/>
                  <a:gd name="T7" fmla="*/ 2147483647 h 21600"/>
                  <a:gd name="T8" fmla="*/ 0 w 21600"/>
                  <a:gd name="T9" fmla="*/ 0 h 21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00" h="21600">
                    <a:moveTo>
                      <a:pt x="21600" y="21600"/>
                    </a:moveTo>
                    <a:lnTo>
                      <a:pt x="16615" y="16377"/>
                    </a:lnTo>
                    <a:lnTo>
                      <a:pt x="9557" y="9848"/>
                    </a:lnTo>
                    <a:lnTo>
                      <a:pt x="1538" y="2314"/>
                    </a:lnTo>
                    <a:lnTo>
                      <a:pt x="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8" name="AutoShape 186"/>
              <p:cNvSpPr>
                <a:spLocks/>
              </p:cNvSpPr>
              <p:nvPr/>
            </p:nvSpPr>
            <p:spPr bwMode="auto">
              <a:xfrm>
                <a:off x="6011253" y="1014760"/>
                <a:ext cx="557158" cy="863253"/>
              </a:xfrm>
              <a:custGeom>
                <a:avLst/>
                <a:gdLst>
                  <a:gd name="T0" fmla="*/ 2147483647 w 21261"/>
                  <a:gd name="T1" fmla="*/ 2147483647 h 21317"/>
                  <a:gd name="T2" fmla="*/ 2147483647 w 21261"/>
                  <a:gd name="T3" fmla="*/ 2147483647 h 21317"/>
                  <a:gd name="T4" fmla="*/ 2147483647 w 21261"/>
                  <a:gd name="T5" fmla="*/ 2147483647 h 21317"/>
                  <a:gd name="T6" fmla="*/ 2147483647 w 21261"/>
                  <a:gd name="T7" fmla="*/ 2147483647 h 21317"/>
                  <a:gd name="T8" fmla="*/ 2147483647 w 21261"/>
                  <a:gd name="T9" fmla="*/ 2147483647 h 21317"/>
                  <a:gd name="T10" fmla="*/ 2147483647 w 21261"/>
                  <a:gd name="T11" fmla="*/ 2147483647 h 21317"/>
                  <a:gd name="T12" fmla="*/ 2147483647 w 21261"/>
                  <a:gd name="T13" fmla="*/ 2147483647 h 21317"/>
                  <a:gd name="T14" fmla="*/ 2147483647 w 21261"/>
                  <a:gd name="T15" fmla="*/ 2147483647 h 21317"/>
                  <a:gd name="T16" fmla="*/ 2147483647 w 21261"/>
                  <a:gd name="T17" fmla="*/ 2147483647 h 21317"/>
                  <a:gd name="T18" fmla="*/ 2147483647 w 21261"/>
                  <a:gd name="T19" fmla="*/ 2147483647 h 21317"/>
                  <a:gd name="T20" fmla="*/ 2147483647 w 21261"/>
                  <a:gd name="T21" fmla="*/ 2147483647 h 21317"/>
                  <a:gd name="T22" fmla="*/ 2147483647 w 21261"/>
                  <a:gd name="T23" fmla="*/ 2147483647 h 213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261" h="21317">
                    <a:moveTo>
                      <a:pt x="21261" y="21317"/>
                    </a:moveTo>
                    <a:cubicBezTo>
                      <a:pt x="21185" y="19892"/>
                      <a:pt x="21108" y="18468"/>
                      <a:pt x="21032" y="17043"/>
                    </a:cubicBezTo>
                    <a:cubicBezTo>
                      <a:pt x="20879" y="15140"/>
                      <a:pt x="20725" y="13236"/>
                      <a:pt x="20572" y="11333"/>
                    </a:cubicBezTo>
                    <a:lnTo>
                      <a:pt x="20461" y="8544"/>
                    </a:lnTo>
                    <a:lnTo>
                      <a:pt x="11004" y="6929"/>
                    </a:lnTo>
                    <a:lnTo>
                      <a:pt x="8769" y="4924"/>
                    </a:lnTo>
                    <a:lnTo>
                      <a:pt x="6206" y="4858"/>
                    </a:lnTo>
                    <a:lnTo>
                      <a:pt x="2268" y="1212"/>
                    </a:lnTo>
                    <a:lnTo>
                      <a:pt x="1657" y="836"/>
                    </a:lnTo>
                    <a:lnTo>
                      <a:pt x="1084" y="531"/>
                    </a:lnTo>
                    <a:lnTo>
                      <a:pt x="10" y="13"/>
                    </a:lnTo>
                    <a:cubicBezTo>
                      <a:pt x="-106" y="-86"/>
                      <a:pt x="868" y="443"/>
                      <a:pt x="752" y="344"/>
                    </a:cubicBez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9" name="AutoShape 187"/>
              <p:cNvSpPr>
                <a:spLocks/>
              </p:cNvSpPr>
              <p:nvPr/>
            </p:nvSpPr>
            <p:spPr bwMode="auto">
              <a:xfrm>
                <a:off x="5026816" y="1014413"/>
                <a:ext cx="591340" cy="557212"/>
              </a:xfrm>
              <a:custGeom>
                <a:avLst/>
                <a:gdLst>
                  <a:gd name="T0" fmla="*/ 2147483647 w 21581"/>
                  <a:gd name="T1" fmla="*/ 2147483647 h 21600"/>
                  <a:gd name="T2" fmla="*/ 2147483647 w 21581"/>
                  <a:gd name="T3" fmla="*/ 2147483647 h 21600"/>
                  <a:gd name="T4" fmla="*/ 2147483647 w 21581"/>
                  <a:gd name="T5" fmla="*/ 2147483647 h 21600"/>
                  <a:gd name="T6" fmla="*/ 2147483647 w 21581"/>
                  <a:gd name="T7" fmla="*/ 2147483647 h 21600"/>
                  <a:gd name="T8" fmla="*/ 2147483647 w 21581"/>
                  <a:gd name="T9" fmla="*/ 2147483647 h 21600"/>
                  <a:gd name="T10" fmla="*/ 2147483647 w 21581"/>
                  <a:gd name="T11" fmla="*/ 2147483647 h 21600"/>
                  <a:gd name="T12" fmla="*/ 2147483647 w 21581"/>
                  <a:gd name="T13" fmla="*/ 2147483647 h 21600"/>
                  <a:gd name="T14" fmla="*/ 2147483647 w 21581"/>
                  <a:gd name="T15" fmla="*/ 2147483647 h 21600"/>
                  <a:gd name="T16" fmla="*/ 2147483647 w 21581"/>
                  <a:gd name="T17" fmla="*/ 2147483647 h 21600"/>
                  <a:gd name="T18" fmla="*/ 2147483647 w 21581"/>
                  <a:gd name="T19" fmla="*/ 2147483647 h 21600"/>
                  <a:gd name="T20" fmla="*/ 2147483647 w 21581"/>
                  <a:gd name="T21" fmla="*/ 2147483647 h 21600"/>
                  <a:gd name="T22" fmla="*/ 2147483647 w 21581"/>
                  <a:gd name="T23" fmla="*/ 2147483647 h 21600"/>
                  <a:gd name="T24" fmla="*/ 2147483647 w 21581"/>
                  <a:gd name="T25" fmla="*/ 2147483647 h 21600"/>
                  <a:gd name="T26" fmla="*/ 2147483647 w 21581"/>
                  <a:gd name="T27" fmla="*/ 2147483647 h 21600"/>
                  <a:gd name="T28" fmla="*/ 2147483647 w 21581"/>
                  <a:gd name="T29" fmla="*/ 2147483647 h 21600"/>
                  <a:gd name="T30" fmla="*/ 2147483647 w 21581"/>
                  <a:gd name="T31" fmla="*/ 2147483647 h 21600"/>
                  <a:gd name="T32" fmla="*/ 2147483647 w 21581"/>
                  <a:gd name="T33" fmla="*/ 2147483647 h 21600"/>
                  <a:gd name="T34" fmla="*/ 2147483647 w 21581"/>
                  <a:gd name="T35" fmla="*/ 2147483647 h 21600"/>
                  <a:gd name="T36" fmla="*/ 2147483647 w 21581"/>
                  <a:gd name="T37" fmla="*/ 2147483647 h 21600"/>
                  <a:gd name="T38" fmla="*/ 2147483647 w 21581"/>
                  <a:gd name="T39" fmla="*/ 2147483647 h 21600"/>
                  <a:gd name="T40" fmla="*/ 2147483647 w 21581"/>
                  <a:gd name="T41" fmla="*/ 2147483647 h 21600"/>
                  <a:gd name="T42" fmla="*/ 2147483647 w 21581"/>
                  <a:gd name="T43" fmla="*/ 2147483647 h 21600"/>
                  <a:gd name="T44" fmla="*/ 2147483647 w 21581"/>
                  <a:gd name="T45" fmla="*/ 2147483647 h 21600"/>
                  <a:gd name="T46" fmla="*/ 2147483647 w 21581"/>
                  <a:gd name="T47" fmla="*/ 2147483647 h 21600"/>
                  <a:gd name="T48" fmla="*/ 2147483647 w 21581"/>
                  <a:gd name="T49" fmla="*/ 2147483647 h 21600"/>
                  <a:gd name="T50" fmla="*/ 2147483647 w 21581"/>
                  <a:gd name="T51" fmla="*/ 2147483647 h 21600"/>
                  <a:gd name="T52" fmla="*/ 2147483647 w 21581"/>
                  <a:gd name="T53" fmla="*/ 2147483647 h 21600"/>
                  <a:gd name="T54" fmla="*/ 2147483647 w 21581"/>
                  <a:gd name="T55" fmla="*/ 2147483647 h 21600"/>
                  <a:gd name="T56" fmla="*/ 2147483647 w 21581"/>
                  <a:gd name="T57" fmla="*/ 2147483647 h 21600"/>
                  <a:gd name="T58" fmla="*/ 2147483647 w 21581"/>
                  <a:gd name="T59" fmla="*/ 2147483647 h 21600"/>
                  <a:gd name="T60" fmla="*/ 2147483647 w 21581"/>
                  <a:gd name="T61" fmla="*/ 2147483647 h 21600"/>
                  <a:gd name="T62" fmla="*/ 2147483647 w 21581"/>
                  <a:gd name="T63" fmla="*/ 2147483647 h 21600"/>
                  <a:gd name="T64" fmla="*/ 2147483647 w 21581"/>
                  <a:gd name="T65" fmla="*/ 2147483647 h 21600"/>
                  <a:gd name="T66" fmla="*/ 2147483647 w 21581"/>
                  <a:gd name="T67" fmla="*/ 2147483647 h 21600"/>
                  <a:gd name="T68" fmla="*/ 2147483647 w 21581"/>
                  <a:gd name="T69" fmla="*/ 2147483647 h 21600"/>
                  <a:gd name="T70" fmla="*/ 2147483647 w 21581"/>
                  <a:gd name="T71" fmla="*/ 2147483647 h 21600"/>
                  <a:gd name="T72" fmla="*/ 2147483647 w 21581"/>
                  <a:gd name="T73" fmla="*/ 2147483647 h 21600"/>
                  <a:gd name="T74" fmla="*/ 2147483647 w 21581"/>
                  <a:gd name="T75" fmla="*/ 2147483647 h 21600"/>
                  <a:gd name="T76" fmla="*/ 2147483647 w 21581"/>
                  <a:gd name="T77" fmla="*/ 2147483647 h 21600"/>
                  <a:gd name="T78" fmla="*/ 2147483647 w 21581"/>
                  <a:gd name="T79" fmla="*/ 2147483647 h 21600"/>
                  <a:gd name="T80" fmla="*/ 2147483647 w 21581"/>
                  <a:gd name="T81" fmla="*/ 2147483647 h 21600"/>
                  <a:gd name="T82" fmla="*/ 2147483647 w 21581"/>
                  <a:gd name="T83" fmla="*/ 2147483647 h 21600"/>
                  <a:gd name="T84" fmla="*/ 2147483647 w 21581"/>
                  <a:gd name="T85" fmla="*/ 2147483647 h 21600"/>
                  <a:gd name="T86" fmla="*/ 2147483647 w 21581"/>
                  <a:gd name="T87" fmla="*/ 2147483647 h 21600"/>
                  <a:gd name="T88" fmla="*/ 2147483647 w 21581"/>
                  <a:gd name="T89" fmla="*/ 2147483647 h 21600"/>
                  <a:gd name="T90" fmla="*/ 2147483647 w 21581"/>
                  <a:gd name="T91" fmla="*/ 2147483647 h 21600"/>
                  <a:gd name="T92" fmla="*/ 2147483647 w 21581"/>
                  <a:gd name="T93" fmla="*/ 2147483647 h 21600"/>
                  <a:gd name="T94" fmla="*/ 2147483647 w 21581"/>
                  <a:gd name="T95" fmla="*/ 2147483647 h 21600"/>
                  <a:gd name="T96" fmla="*/ 2147483647 w 21581"/>
                  <a:gd name="T97" fmla="*/ 2147483647 h 21600"/>
                  <a:gd name="T98" fmla="*/ 2147483647 w 21581"/>
                  <a:gd name="T99" fmla="*/ 2147483647 h 21600"/>
                  <a:gd name="T100" fmla="*/ 2147483647 w 21581"/>
                  <a:gd name="T101" fmla="*/ 2147483647 h 21600"/>
                  <a:gd name="T102" fmla="*/ 2147483647 w 21581"/>
                  <a:gd name="T103" fmla="*/ 2147483647 h 21600"/>
                  <a:gd name="T104" fmla="*/ 2147483647 w 21581"/>
                  <a:gd name="T105" fmla="*/ 2147483647 h 21600"/>
                  <a:gd name="T106" fmla="*/ 2147483647 w 21581"/>
                  <a:gd name="T107" fmla="*/ 2147483647 h 21600"/>
                  <a:gd name="T108" fmla="*/ 2147483647 w 21581"/>
                  <a:gd name="T109" fmla="*/ 2147483647 h 21600"/>
                  <a:gd name="T110" fmla="*/ 2147483647 w 21581"/>
                  <a:gd name="T111" fmla="*/ 0 h 2160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581" h="21600">
                    <a:moveTo>
                      <a:pt x="0" y="11994"/>
                    </a:moveTo>
                    <a:lnTo>
                      <a:pt x="2167" y="13300"/>
                    </a:lnTo>
                    <a:lnTo>
                      <a:pt x="4351" y="14488"/>
                    </a:lnTo>
                    <a:lnTo>
                      <a:pt x="7223" y="15914"/>
                    </a:lnTo>
                    <a:lnTo>
                      <a:pt x="11271" y="17774"/>
                    </a:lnTo>
                    <a:lnTo>
                      <a:pt x="14094" y="18956"/>
                    </a:lnTo>
                    <a:lnTo>
                      <a:pt x="16428" y="19860"/>
                    </a:lnTo>
                    <a:lnTo>
                      <a:pt x="18713" y="20659"/>
                    </a:lnTo>
                    <a:lnTo>
                      <a:pt x="21555" y="21600"/>
                    </a:lnTo>
                    <a:lnTo>
                      <a:pt x="21519" y="21511"/>
                    </a:lnTo>
                    <a:cubicBezTo>
                      <a:pt x="21519" y="21511"/>
                      <a:pt x="21455" y="20903"/>
                      <a:pt x="21455" y="20781"/>
                    </a:cubicBezTo>
                    <a:cubicBezTo>
                      <a:pt x="21455" y="20659"/>
                      <a:pt x="21576" y="20561"/>
                      <a:pt x="21576" y="20561"/>
                    </a:cubicBezTo>
                    <a:lnTo>
                      <a:pt x="21451" y="20389"/>
                    </a:lnTo>
                    <a:cubicBezTo>
                      <a:pt x="21451" y="20389"/>
                      <a:pt x="21300" y="20173"/>
                      <a:pt x="21259" y="20193"/>
                    </a:cubicBezTo>
                    <a:cubicBezTo>
                      <a:pt x="21217" y="20213"/>
                      <a:pt x="21223" y="20143"/>
                      <a:pt x="21229" y="20016"/>
                    </a:cubicBezTo>
                    <a:cubicBezTo>
                      <a:pt x="21236" y="19889"/>
                      <a:pt x="21226" y="19773"/>
                      <a:pt x="21226" y="19704"/>
                    </a:cubicBezTo>
                    <a:cubicBezTo>
                      <a:pt x="21226" y="19634"/>
                      <a:pt x="21226" y="19425"/>
                      <a:pt x="21237" y="19339"/>
                    </a:cubicBezTo>
                    <a:cubicBezTo>
                      <a:pt x="21248" y="19254"/>
                      <a:pt x="21323" y="19286"/>
                      <a:pt x="21380" y="19245"/>
                    </a:cubicBezTo>
                    <a:cubicBezTo>
                      <a:pt x="21436" y="19203"/>
                      <a:pt x="21487" y="19064"/>
                      <a:pt x="21487" y="19064"/>
                    </a:cubicBezTo>
                    <a:cubicBezTo>
                      <a:pt x="21487" y="19064"/>
                      <a:pt x="21555" y="18907"/>
                      <a:pt x="21578" y="18758"/>
                    </a:cubicBezTo>
                    <a:cubicBezTo>
                      <a:pt x="21600" y="18610"/>
                      <a:pt x="21511" y="18655"/>
                      <a:pt x="21555" y="18556"/>
                    </a:cubicBezTo>
                    <a:cubicBezTo>
                      <a:pt x="21600" y="18458"/>
                      <a:pt x="21455" y="18487"/>
                      <a:pt x="21377" y="18438"/>
                    </a:cubicBezTo>
                    <a:cubicBezTo>
                      <a:pt x="21298" y="18392"/>
                      <a:pt x="21240" y="18405"/>
                      <a:pt x="21122" y="18438"/>
                    </a:cubicBezTo>
                    <a:cubicBezTo>
                      <a:pt x="21004" y="18474"/>
                      <a:pt x="20976" y="18601"/>
                      <a:pt x="20976" y="18601"/>
                    </a:cubicBezTo>
                    <a:cubicBezTo>
                      <a:pt x="20976" y="18601"/>
                      <a:pt x="20818" y="18574"/>
                      <a:pt x="20757" y="18595"/>
                    </a:cubicBezTo>
                    <a:cubicBezTo>
                      <a:pt x="20696" y="18617"/>
                      <a:pt x="20574" y="18574"/>
                      <a:pt x="20459" y="18591"/>
                    </a:cubicBezTo>
                    <a:cubicBezTo>
                      <a:pt x="20344" y="18609"/>
                      <a:pt x="20300" y="18569"/>
                      <a:pt x="20193" y="18566"/>
                    </a:cubicBezTo>
                    <a:cubicBezTo>
                      <a:pt x="20085" y="18562"/>
                      <a:pt x="20029" y="18509"/>
                      <a:pt x="19984" y="18438"/>
                    </a:cubicBezTo>
                    <a:cubicBezTo>
                      <a:pt x="19939" y="18369"/>
                      <a:pt x="19854" y="18400"/>
                      <a:pt x="19854" y="18400"/>
                    </a:cubicBezTo>
                    <a:cubicBezTo>
                      <a:pt x="19854" y="18400"/>
                      <a:pt x="19797" y="18248"/>
                      <a:pt x="19785" y="18099"/>
                    </a:cubicBezTo>
                    <a:cubicBezTo>
                      <a:pt x="19774" y="17949"/>
                      <a:pt x="19428" y="18198"/>
                      <a:pt x="19428" y="18198"/>
                    </a:cubicBezTo>
                    <a:cubicBezTo>
                      <a:pt x="19428" y="18198"/>
                      <a:pt x="19238" y="18092"/>
                      <a:pt x="19289" y="18103"/>
                    </a:cubicBezTo>
                    <a:cubicBezTo>
                      <a:pt x="19340" y="18114"/>
                      <a:pt x="19227" y="17867"/>
                      <a:pt x="19164" y="17833"/>
                    </a:cubicBezTo>
                    <a:cubicBezTo>
                      <a:pt x="19101" y="17798"/>
                      <a:pt x="19103" y="17996"/>
                      <a:pt x="19063" y="18090"/>
                    </a:cubicBezTo>
                    <a:cubicBezTo>
                      <a:pt x="19025" y="18183"/>
                      <a:pt x="18827" y="18027"/>
                      <a:pt x="18827" y="18027"/>
                    </a:cubicBezTo>
                    <a:lnTo>
                      <a:pt x="18595" y="17932"/>
                    </a:lnTo>
                    <a:lnTo>
                      <a:pt x="18153" y="17932"/>
                    </a:lnTo>
                    <a:cubicBezTo>
                      <a:pt x="18153" y="17932"/>
                      <a:pt x="18060" y="17809"/>
                      <a:pt x="17966" y="17828"/>
                    </a:cubicBezTo>
                    <a:cubicBezTo>
                      <a:pt x="17873" y="17848"/>
                      <a:pt x="18076" y="17548"/>
                      <a:pt x="18076" y="17478"/>
                    </a:cubicBezTo>
                    <a:cubicBezTo>
                      <a:pt x="18076" y="17409"/>
                      <a:pt x="18072" y="17148"/>
                      <a:pt x="18072" y="17148"/>
                    </a:cubicBezTo>
                    <a:lnTo>
                      <a:pt x="18120" y="16868"/>
                    </a:lnTo>
                    <a:cubicBezTo>
                      <a:pt x="18120" y="16868"/>
                      <a:pt x="18027" y="16765"/>
                      <a:pt x="17865" y="16747"/>
                    </a:cubicBezTo>
                    <a:cubicBezTo>
                      <a:pt x="17703" y="16729"/>
                      <a:pt x="17995" y="16557"/>
                      <a:pt x="17995" y="16557"/>
                    </a:cubicBezTo>
                    <a:cubicBezTo>
                      <a:pt x="17995" y="16557"/>
                      <a:pt x="18125" y="16418"/>
                      <a:pt x="18174" y="16349"/>
                    </a:cubicBezTo>
                    <a:cubicBezTo>
                      <a:pt x="18224" y="16279"/>
                      <a:pt x="18256" y="16227"/>
                      <a:pt x="18253" y="16225"/>
                    </a:cubicBezTo>
                    <a:cubicBezTo>
                      <a:pt x="18249" y="16222"/>
                      <a:pt x="18321" y="15983"/>
                      <a:pt x="18321" y="15914"/>
                    </a:cubicBezTo>
                    <a:cubicBezTo>
                      <a:pt x="18321" y="15844"/>
                      <a:pt x="18277" y="15584"/>
                      <a:pt x="18288" y="15479"/>
                    </a:cubicBezTo>
                    <a:cubicBezTo>
                      <a:pt x="18300" y="15374"/>
                      <a:pt x="18215" y="15250"/>
                      <a:pt x="18215" y="15250"/>
                    </a:cubicBezTo>
                    <a:cubicBezTo>
                      <a:pt x="18215" y="15250"/>
                      <a:pt x="18086" y="15110"/>
                      <a:pt x="18044" y="15028"/>
                    </a:cubicBezTo>
                    <a:cubicBezTo>
                      <a:pt x="18001" y="14945"/>
                      <a:pt x="17798" y="14975"/>
                      <a:pt x="17798" y="14975"/>
                    </a:cubicBezTo>
                    <a:cubicBezTo>
                      <a:pt x="17798" y="14975"/>
                      <a:pt x="17617" y="14721"/>
                      <a:pt x="17636" y="14627"/>
                    </a:cubicBezTo>
                    <a:cubicBezTo>
                      <a:pt x="17653" y="14535"/>
                      <a:pt x="17571" y="14506"/>
                      <a:pt x="17489" y="14316"/>
                    </a:cubicBezTo>
                    <a:cubicBezTo>
                      <a:pt x="17407" y="14124"/>
                      <a:pt x="17387" y="13898"/>
                      <a:pt x="17387" y="13898"/>
                    </a:cubicBezTo>
                    <a:lnTo>
                      <a:pt x="17387" y="13550"/>
                    </a:lnTo>
                    <a:lnTo>
                      <a:pt x="17358" y="13332"/>
                    </a:lnTo>
                    <a:lnTo>
                      <a:pt x="17277" y="12994"/>
                    </a:lnTo>
                    <a:cubicBezTo>
                      <a:pt x="17277" y="12994"/>
                      <a:pt x="17217" y="12825"/>
                      <a:pt x="17211" y="12750"/>
                    </a:cubicBezTo>
                    <a:cubicBezTo>
                      <a:pt x="17204" y="12676"/>
                      <a:pt x="17162" y="12420"/>
                      <a:pt x="17113" y="12351"/>
                    </a:cubicBezTo>
                    <a:cubicBezTo>
                      <a:pt x="17065" y="12281"/>
                      <a:pt x="17024" y="12228"/>
                      <a:pt x="17024" y="12228"/>
                    </a:cubicBezTo>
                    <a:lnTo>
                      <a:pt x="16679" y="12308"/>
                    </a:lnTo>
                    <a:cubicBezTo>
                      <a:pt x="16679" y="12308"/>
                      <a:pt x="16558" y="12073"/>
                      <a:pt x="16542" y="12014"/>
                    </a:cubicBezTo>
                    <a:cubicBezTo>
                      <a:pt x="16526" y="11956"/>
                      <a:pt x="16314" y="11951"/>
                      <a:pt x="16314" y="11951"/>
                    </a:cubicBezTo>
                    <a:cubicBezTo>
                      <a:pt x="16314" y="11951"/>
                      <a:pt x="16216" y="11829"/>
                      <a:pt x="16183" y="11742"/>
                    </a:cubicBezTo>
                    <a:cubicBezTo>
                      <a:pt x="16151" y="11655"/>
                      <a:pt x="16200" y="11451"/>
                      <a:pt x="16200" y="11451"/>
                    </a:cubicBezTo>
                    <a:cubicBezTo>
                      <a:pt x="16200" y="11451"/>
                      <a:pt x="16317" y="10963"/>
                      <a:pt x="16344" y="10857"/>
                    </a:cubicBezTo>
                    <a:cubicBezTo>
                      <a:pt x="16372" y="10752"/>
                      <a:pt x="16493" y="10725"/>
                      <a:pt x="16493" y="10725"/>
                    </a:cubicBezTo>
                    <a:lnTo>
                      <a:pt x="16539" y="10544"/>
                    </a:lnTo>
                    <a:lnTo>
                      <a:pt x="16362" y="10195"/>
                    </a:lnTo>
                    <a:cubicBezTo>
                      <a:pt x="16362" y="10195"/>
                      <a:pt x="16352" y="9957"/>
                      <a:pt x="16343" y="9841"/>
                    </a:cubicBezTo>
                    <a:cubicBezTo>
                      <a:pt x="16333" y="9726"/>
                      <a:pt x="16293" y="9474"/>
                      <a:pt x="16293" y="9474"/>
                    </a:cubicBezTo>
                    <a:cubicBezTo>
                      <a:pt x="16293" y="9474"/>
                      <a:pt x="16347" y="9153"/>
                      <a:pt x="16362" y="9100"/>
                    </a:cubicBezTo>
                    <a:cubicBezTo>
                      <a:pt x="16380" y="9048"/>
                      <a:pt x="16557" y="8969"/>
                      <a:pt x="16558" y="8892"/>
                    </a:cubicBezTo>
                    <a:cubicBezTo>
                      <a:pt x="16560" y="8814"/>
                      <a:pt x="16754" y="8561"/>
                      <a:pt x="16681" y="8534"/>
                    </a:cubicBezTo>
                    <a:cubicBezTo>
                      <a:pt x="16608" y="8506"/>
                      <a:pt x="16542" y="8405"/>
                      <a:pt x="16542" y="8405"/>
                    </a:cubicBezTo>
                    <a:lnTo>
                      <a:pt x="16448" y="8206"/>
                    </a:lnTo>
                    <a:cubicBezTo>
                      <a:pt x="16448" y="8206"/>
                      <a:pt x="16498" y="7892"/>
                      <a:pt x="16530" y="7786"/>
                    </a:cubicBezTo>
                    <a:cubicBezTo>
                      <a:pt x="16563" y="7681"/>
                      <a:pt x="16329" y="7647"/>
                      <a:pt x="16329" y="7536"/>
                    </a:cubicBezTo>
                    <a:cubicBezTo>
                      <a:pt x="16329" y="7424"/>
                      <a:pt x="16386" y="7468"/>
                      <a:pt x="16386" y="7468"/>
                    </a:cubicBezTo>
                    <a:lnTo>
                      <a:pt x="16706" y="7297"/>
                    </a:lnTo>
                    <a:lnTo>
                      <a:pt x="16920" y="7165"/>
                    </a:lnTo>
                    <a:cubicBezTo>
                      <a:pt x="16920" y="7165"/>
                      <a:pt x="16950" y="6736"/>
                      <a:pt x="16942" y="6661"/>
                    </a:cubicBezTo>
                    <a:cubicBezTo>
                      <a:pt x="16935" y="6586"/>
                      <a:pt x="16896" y="6453"/>
                      <a:pt x="16896" y="6453"/>
                    </a:cubicBezTo>
                    <a:lnTo>
                      <a:pt x="16577" y="6260"/>
                    </a:lnTo>
                    <a:cubicBezTo>
                      <a:pt x="16577" y="6260"/>
                      <a:pt x="16395" y="6023"/>
                      <a:pt x="16380" y="5971"/>
                    </a:cubicBezTo>
                    <a:cubicBezTo>
                      <a:pt x="16362" y="5919"/>
                      <a:pt x="16611" y="5943"/>
                      <a:pt x="16706" y="5884"/>
                    </a:cubicBezTo>
                    <a:cubicBezTo>
                      <a:pt x="16800" y="5823"/>
                      <a:pt x="16990" y="5918"/>
                      <a:pt x="16999" y="5833"/>
                    </a:cubicBezTo>
                    <a:cubicBezTo>
                      <a:pt x="17008" y="5747"/>
                      <a:pt x="16943" y="5598"/>
                      <a:pt x="16943" y="5598"/>
                    </a:cubicBezTo>
                    <a:cubicBezTo>
                      <a:pt x="16943" y="5598"/>
                      <a:pt x="16895" y="5614"/>
                      <a:pt x="16754" y="5554"/>
                    </a:cubicBezTo>
                    <a:cubicBezTo>
                      <a:pt x="16614" y="5495"/>
                      <a:pt x="16738" y="5380"/>
                      <a:pt x="16673" y="5241"/>
                    </a:cubicBezTo>
                    <a:cubicBezTo>
                      <a:pt x="16608" y="5102"/>
                      <a:pt x="16444" y="4928"/>
                      <a:pt x="16444" y="4928"/>
                    </a:cubicBezTo>
                    <a:cubicBezTo>
                      <a:pt x="16444" y="4928"/>
                      <a:pt x="16341" y="4659"/>
                      <a:pt x="16310" y="4555"/>
                    </a:cubicBezTo>
                    <a:cubicBezTo>
                      <a:pt x="16278" y="4451"/>
                      <a:pt x="16404" y="4232"/>
                      <a:pt x="16404" y="4232"/>
                    </a:cubicBezTo>
                    <a:cubicBezTo>
                      <a:pt x="16404" y="4232"/>
                      <a:pt x="16374" y="4042"/>
                      <a:pt x="16391" y="3954"/>
                    </a:cubicBezTo>
                    <a:cubicBezTo>
                      <a:pt x="16408" y="3866"/>
                      <a:pt x="16380" y="3625"/>
                      <a:pt x="16380" y="3625"/>
                    </a:cubicBezTo>
                    <a:cubicBezTo>
                      <a:pt x="16380" y="3625"/>
                      <a:pt x="16383" y="3349"/>
                      <a:pt x="16365" y="3265"/>
                    </a:cubicBezTo>
                    <a:cubicBezTo>
                      <a:pt x="16345" y="3179"/>
                      <a:pt x="16296" y="3077"/>
                      <a:pt x="16296" y="3077"/>
                    </a:cubicBezTo>
                    <a:lnTo>
                      <a:pt x="16216" y="2929"/>
                    </a:lnTo>
                    <a:cubicBezTo>
                      <a:pt x="16216" y="2929"/>
                      <a:pt x="15922" y="2999"/>
                      <a:pt x="15857" y="2964"/>
                    </a:cubicBezTo>
                    <a:cubicBezTo>
                      <a:pt x="15791" y="2929"/>
                      <a:pt x="15648" y="2859"/>
                      <a:pt x="15596" y="2859"/>
                    </a:cubicBezTo>
                    <a:cubicBezTo>
                      <a:pt x="15543" y="2859"/>
                      <a:pt x="15628" y="2668"/>
                      <a:pt x="15628" y="2668"/>
                    </a:cubicBezTo>
                    <a:cubicBezTo>
                      <a:pt x="15628" y="2668"/>
                      <a:pt x="15796" y="2492"/>
                      <a:pt x="15896" y="2478"/>
                    </a:cubicBezTo>
                    <a:cubicBezTo>
                      <a:pt x="15996" y="2465"/>
                      <a:pt x="15775" y="2286"/>
                      <a:pt x="15775" y="2286"/>
                    </a:cubicBezTo>
                    <a:cubicBezTo>
                      <a:pt x="15775" y="2286"/>
                      <a:pt x="15632" y="1667"/>
                      <a:pt x="15597" y="1537"/>
                    </a:cubicBezTo>
                    <a:cubicBezTo>
                      <a:pt x="15563" y="1408"/>
                      <a:pt x="15597" y="1537"/>
                      <a:pt x="15538" y="1418"/>
                    </a:cubicBezTo>
                    <a:cubicBezTo>
                      <a:pt x="15479" y="1296"/>
                      <a:pt x="15364" y="1245"/>
                      <a:pt x="15364" y="1245"/>
                    </a:cubicBezTo>
                    <a:cubicBezTo>
                      <a:pt x="15364" y="1245"/>
                      <a:pt x="15199" y="1060"/>
                      <a:pt x="15171" y="982"/>
                    </a:cubicBezTo>
                    <a:cubicBezTo>
                      <a:pt x="15144" y="906"/>
                      <a:pt x="15188" y="860"/>
                      <a:pt x="15188" y="860"/>
                    </a:cubicBezTo>
                    <a:cubicBezTo>
                      <a:pt x="15188" y="860"/>
                      <a:pt x="15433" y="688"/>
                      <a:pt x="15482" y="618"/>
                    </a:cubicBezTo>
                    <a:cubicBezTo>
                      <a:pt x="15530" y="548"/>
                      <a:pt x="15538" y="505"/>
                      <a:pt x="15538" y="505"/>
                    </a:cubicBezTo>
                    <a:cubicBezTo>
                      <a:pt x="15538" y="505"/>
                      <a:pt x="15732" y="394"/>
                      <a:pt x="15676" y="329"/>
                    </a:cubicBezTo>
                    <a:cubicBezTo>
                      <a:pt x="15620" y="264"/>
                      <a:pt x="15704" y="287"/>
                      <a:pt x="15710" y="236"/>
                    </a:cubicBezTo>
                    <a:cubicBezTo>
                      <a:pt x="15715" y="184"/>
                      <a:pt x="15709" y="56"/>
                      <a:pt x="15646" y="0"/>
                    </a:cubicBez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0" name="AutoShape 188"/>
              <p:cNvSpPr>
                <a:spLocks/>
              </p:cNvSpPr>
              <p:nvPr/>
            </p:nvSpPr>
            <p:spPr bwMode="auto">
              <a:xfrm>
                <a:off x="5610249" y="1574800"/>
                <a:ext cx="1282290" cy="142875"/>
              </a:xfrm>
              <a:custGeom>
                <a:avLst/>
                <a:gdLst>
                  <a:gd name="T0" fmla="*/ 0 w 21600"/>
                  <a:gd name="T1" fmla="*/ 0 h 21600"/>
                  <a:gd name="T2" fmla="*/ 2147483647 w 21600"/>
                  <a:gd name="T3" fmla="*/ 27085508 h 21600"/>
                  <a:gd name="T4" fmla="*/ 2147483647 w 21600"/>
                  <a:gd name="T5" fmla="*/ 64944427 h 21600"/>
                  <a:gd name="T6" fmla="*/ 2147483647 w 21600"/>
                  <a:gd name="T7" fmla="*/ 98018018 h 21600"/>
                  <a:gd name="T8" fmla="*/ 2147483647 w 21600"/>
                  <a:gd name="T9" fmla="*/ 123116194 h 21600"/>
                  <a:gd name="T10" fmla="*/ 2147483647 w 21600"/>
                  <a:gd name="T11" fmla="*/ 147046871 h 21600"/>
                  <a:gd name="T12" fmla="*/ 2147483647 w 21600"/>
                  <a:gd name="T13" fmla="*/ 169294956 h 21600"/>
                  <a:gd name="T14" fmla="*/ 2147483647 w 21600"/>
                  <a:gd name="T15" fmla="*/ 194113851 h 21600"/>
                  <a:gd name="T16" fmla="*/ 2147483647 w 21600"/>
                  <a:gd name="T17" fmla="*/ 212841284 h 21600"/>
                  <a:gd name="T18" fmla="*/ 2147483647 w 21600"/>
                  <a:gd name="T19" fmla="*/ 230883718 h 21600"/>
                  <a:gd name="T20" fmla="*/ 2147483647 w 21600"/>
                  <a:gd name="T21" fmla="*/ 234379168 h 21600"/>
                  <a:gd name="T22" fmla="*/ 2147483647 w 21600"/>
                  <a:gd name="T23" fmla="*/ 246293733 h 21600"/>
                  <a:gd name="T24" fmla="*/ 2147483647 w 21600"/>
                  <a:gd name="T25" fmla="*/ 259132923 h 21600"/>
                  <a:gd name="T26" fmla="*/ 2147483647 w 21600"/>
                  <a:gd name="T27" fmla="*/ 269403393 h 21600"/>
                  <a:gd name="T28" fmla="*/ 2147483647 w 21600"/>
                  <a:gd name="T29" fmla="*/ 272833690 h 21600"/>
                  <a:gd name="T30" fmla="*/ 2147483647 w 21600"/>
                  <a:gd name="T31" fmla="*/ 273505732 h 21600"/>
                  <a:gd name="T32" fmla="*/ 2147483647 w 21600"/>
                  <a:gd name="T33" fmla="*/ 271960869 h 21600"/>
                  <a:gd name="T34" fmla="*/ 2147483647 w 21600"/>
                  <a:gd name="T35" fmla="*/ 265997637 h 21600"/>
                  <a:gd name="T36" fmla="*/ 2147483647 w 21600"/>
                  <a:gd name="T37" fmla="*/ 260007801 h 21600"/>
                  <a:gd name="T38" fmla="*/ 2147483647 w 21600"/>
                  <a:gd name="T39" fmla="*/ 251435592 h 21600"/>
                  <a:gd name="T40" fmla="*/ 2147483647 w 21600"/>
                  <a:gd name="T41" fmla="*/ 239455927 h 21600"/>
                  <a:gd name="T42" fmla="*/ 2147483647 w 21600"/>
                  <a:gd name="T43" fmla="*/ 223236181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0" y="0"/>
                    </a:moveTo>
                    <a:lnTo>
                      <a:pt x="829" y="2139"/>
                    </a:lnTo>
                    <a:lnTo>
                      <a:pt x="2079" y="5129"/>
                    </a:lnTo>
                    <a:lnTo>
                      <a:pt x="3261" y="7741"/>
                    </a:lnTo>
                    <a:lnTo>
                      <a:pt x="4226" y="9723"/>
                    </a:lnTo>
                    <a:cubicBezTo>
                      <a:pt x="4226" y="9723"/>
                      <a:pt x="5247" y="11613"/>
                      <a:pt x="5285" y="11613"/>
                    </a:cubicBezTo>
                    <a:cubicBezTo>
                      <a:pt x="5322" y="11613"/>
                      <a:pt x="6366" y="13370"/>
                      <a:pt x="6366" y="13370"/>
                    </a:cubicBezTo>
                    <a:lnTo>
                      <a:pt x="7582" y="15330"/>
                    </a:lnTo>
                    <a:lnTo>
                      <a:pt x="8669" y="16809"/>
                    </a:lnTo>
                    <a:lnTo>
                      <a:pt x="9955" y="18234"/>
                    </a:lnTo>
                    <a:lnTo>
                      <a:pt x="10233" y="18510"/>
                    </a:lnTo>
                    <a:lnTo>
                      <a:pt x="11186" y="19451"/>
                    </a:lnTo>
                    <a:lnTo>
                      <a:pt x="12590" y="20465"/>
                    </a:lnTo>
                    <a:lnTo>
                      <a:pt x="14182" y="21276"/>
                    </a:lnTo>
                    <a:lnTo>
                      <a:pt x="15090" y="21547"/>
                    </a:lnTo>
                    <a:lnTo>
                      <a:pt x="16076" y="21600"/>
                    </a:lnTo>
                    <a:lnTo>
                      <a:pt x="17238" y="21478"/>
                    </a:lnTo>
                    <a:lnTo>
                      <a:pt x="18199" y="21007"/>
                    </a:lnTo>
                    <a:lnTo>
                      <a:pt x="19025" y="20534"/>
                    </a:lnTo>
                    <a:lnTo>
                      <a:pt x="19843" y="19857"/>
                    </a:lnTo>
                    <a:lnTo>
                      <a:pt x="20699" y="18911"/>
                    </a:lnTo>
                    <a:lnTo>
                      <a:pt x="21600" y="1763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1" name="AutoShape 190"/>
              <p:cNvSpPr>
                <a:spLocks/>
              </p:cNvSpPr>
              <p:nvPr/>
            </p:nvSpPr>
            <p:spPr bwMode="auto">
              <a:xfrm>
                <a:off x="6154155" y="1790700"/>
                <a:ext cx="63245" cy="825500"/>
              </a:xfrm>
              <a:custGeom>
                <a:avLst/>
                <a:gdLst>
                  <a:gd name="T0" fmla="*/ 4648540 w 21600"/>
                  <a:gd name="T1" fmla="*/ 0 h 21600"/>
                  <a:gd name="T2" fmla="*/ 3755216 w 21600"/>
                  <a:gd name="T3" fmla="*/ 2147483647 h 21600"/>
                  <a:gd name="T4" fmla="*/ 2692468 w 21600"/>
                  <a:gd name="T5" fmla="*/ 2147483647 h 21600"/>
                  <a:gd name="T6" fmla="*/ 1727028 w 21600"/>
                  <a:gd name="T7" fmla="*/ 2147483647 h 21600"/>
                  <a:gd name="T8" fmla="*/ 0 w 21600"/>
                  <a:gd name="T9" fmla="*/ 2147483647 h 21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00" h="21600">
                    <a:moveTo>
                      <a:pt x="21600" y="0"/>
                    </a:moveTo>
                    <a:lnTo>
                      <a:pt x="17449" y="4069"/>
                    </a:lnTo>
                    <a:lnTo>
                      <a:pt x="12511" y="8765"/>
                    </a:lnTo>
                    <a:lnTo>
                      <a:pt x="8025" y="13496"/>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2" name="AutoShape 191"/>
              <p:cNvSpPr>
                <a:spLocks/>
              </p:cNvSpPr>
              <p:nvPr/>
            </p:nvSpPr>
            <p:spPr bwMode="auto">
              <a:xfrm>
                <a:off x="5686143" y="1625600"/>
                <a:ext cx="224519" cy="977900"/>
              </a:xfrm>
              <a:custGeom>
                <a:avLst/>
                <a:gdLst>
                  <a:gd name="T0" fmla="*/ 1487017706 w 21566"/>
                  <a:gd name="T1" fmla="*/ 0 h 21600"/>
                  <a:gd name="T2" fmla="*/ 364492 w 21566"/>
                  <a:gd name="T3" fmla="*/ 2147483647 h 21600"/>
                  <a:gd name="T4" fmla="*/ 33879247 w 21566"/>
                  <a:gd name="T5" fmla="*/ 2147483647 h 21600"/>
                  <a:gd name="T6" fmla="*/ 54424495 w 21566"/>
                  <a:gd name="T7" fmla="*/ 2147483647 h 21600"/>
                  <a:gd name="T8" fmla="*/ 111774940 w 21566"/>
                  <a:gd name="T9" fmla="*/ 2147483647 h 21600"/>
                  <a:gd name="T10" fmla="*/ 118622989 w 21566"/>
                  <a:gd name="T11" fmla="*/ 2147483647 h 21600"/>
                  <a:gd name="T12" fmla="*/ 15659498 w 21566"/>
                  <a:gd name="T13" fmla="*/ 2147483647 h 21600"/>
                  <a:gd name="T14" fmla="*/ 364492 w 21566"/>
                  <a:gd name="T15" fmla="*/ 2147483647 h 21600"/>
                  <a:gd name="T16" fmla="*/ 53321035 w 21566"/>
                  <a:gd name="T17" fmla="*/ 2147483647 h 21600"/>
                  <a:gd name="T18" fmla="*/ 137582903 w 21566"/>
                  <a:gd name="T19" fmla="*/ 2147483647 h 21600"/>
                  <a:gd name="T20" fmla="*/ 231748614 w 21566"/>
                  <a:gd name="T21" fmla="*/ 2147483647 h 21600"/>
                  <a:gd name="T22" fmla="*/ 257686315 w 21566"/>
                  <a:gd name="T23" fmla="*/ 2147483647 h 21600"/>
                  <a:gd name="T24" fmla="*/ 303911098 w 21566"/>
                  <a:gd name="T25" fmla="*/ 2147483647 h 21600"/>
                  <a:gd name="T26" fmla="*/ 403951033 w 21566"/>
                  <a:gd name="T27" fmla="*/ 2147483647 h 21600"/>
                  <a:gd name="T28" fmla="*/ 462650862 w 21566"/>
                  <a:gd name="T29" fmla="*/ 2147483647 h 21600"/>
                  <a:gd name="T30" fmla="*/ 529304698 w 21566"/>
                  <a:gd name="T31" fmla="*/ 2147483647 h 21600"/>
                  <a:gd name="T32" fmla="*/ 565498169 w 21566"/>
                  <a:gd name="T33" fmla="*/ 2147483647 h 21600"/>
                  <a:gd name="T34" fmla="*/ 589109289 w 21566"/>
                  <a:gd name="T35" fmla="*/ 2147483647 h 21600"/>
                  <a:gd name="T36" fmla="*/ 602313444 w 21566"/>
                  <a:gd name="T37" fmla="*/ 2147483647 h 21600"/>
                  <a:gd name="T38" fmla="*/ 672267697 w 21566"/>
                  <a:gd name="T39" fmla="*/ 2147483647 h 21600"/>
                  <a:gd name="T40" fmla="*/ 695386856 w 21566"/>
                  <a:gd name="T41" fmla="*/ 2147483647 h 21600"/>
                  <a:gd name="T42" fmla="*/ 729629407 w 21566"/>
                  <a:gd name="T43" fmla="*/ 2147483647 h 21600"/>
                  <a:gd name="T44" fmla="*/ 704678877 w 21566"/>
                  <a:gd name="T45" fmla="*/ 2147483647 h 21600"/>
                  <a:gd name="T46" fmla="*/ 726081766 w 21566"/>
                  <a:gd name="T47" fmla="*/ 2147483647 h 21600"/>
                  <a:gd name="T48" fmla="*/ 742586442 w 21566"/>
                  <a:gd name="T49" fmla="*/ 2147483647 h 21600"/>
                  <a:gd name="T50" fmla="*/ 795178482 w 21566"/>
                  <a:gd name="T51" fmla="*/ 2147483647 h 21600"/>
                  <a:gd name="T52" fmla="*/ 873697064 w 21566"/>
                  <a:gd name="T53" fmla="*/ 2147483647 h 21600"/>
                  <a:gd name="T54" fmla="*/ 920780455 w 21566"/>
                  <a:gd name="T55" fmla="*/ 2147483647 h 21600"/>
                  <a:gd name="T56" fmla="*/ 984497076 w 21566"/>
                  <a:gd name="T57" fmla="*/ 2147483647 h 21600"/>
                  <a:gd name="T58" fmla="*/ 983756921 w 21566"/>
                  <a:gd name="T59" fmla="*/ 2147483647 h 21600"/>
                  <a:gd name="T60" fmla="*/ 931176041 w 21566"/>
                  <a:gd name="T61" fmla="*/ 2147483647 h 21600"/>
                  <a:gd name="T62" fmla="*/ 990370216 w 21566"/>
                  <a:gd name="T63" fmla="*/ 2147483647 h 21600"/>
                  <a:gd name="T64" fmla="*/ 1056530904 w 21566"/>
                  <a:gd name="T65" fmla="*/ 2147483647 h 21600"/>
                  <a:gd name="T66" fmla="*/ 1098103388 w 21566"/>
                  <a:gd name="T67" fmla="*/ 2147483647 h 21600"/>
                  <a:gd name="T68" fmla="*/ 1207928492 w 21566"/>
                  <a:gd name="T69" fmla="*/ 2147483647 h 21600"/>
                  <a:gd name="T70" fmla="*/ 1301729711 w 21566"/>
                  <a:gd name="T71" fmla="*/ 2147483647 h 21600"/>
                  <a:gd name="T72" fmla="*/ 1343068515 w 21566"/>
                  <a:gd name="T73" fmla="*/ 2147483647 h 21600"/>
                  <a:gd name="T74" fmla="*/ 1411307695 w 21566"/>
                  <a:gd name="T75" fmla="*/ 2147483647 h 21600"/>
                  <a:gd name="T76" fmla="*/ 1461455657 w 21566"/>
                  <a:gd name="T77" fmla="*/ 2147483647 h 21600"/>
                  <a:gd name="T78" fmla="*/ 1541678151 w 21566"/>
                  <a:gd name="T79" fmla="*/ 2147483647 h 21600"/>
                  <a:gd name="T80" fmla="*/ 1672411913 w 21566"/>
                  <a:gd name="T81" fmla="*/ 2147483647 h 21600"/>
                  <a:gd name="T82" fmla="*/ 1703848175 w 21566"/>
                  <a:gd name="T83" fmla="*/ 2147483647 h 21600"/>
                  <a:gd name="T84" fmla="*/ 1761080042 w 21566"/>
                  <a:gd name="T85" fmla="*/ 2147483647 h 21600"/>
                  <a:gd name="T86" fmla="*/ 1815504651 w 21566"/>
                  <a:gd name="T87" fmla="*/ 2147483647 h 21600"/>
                  <a:gd name="T88" fmla="*/ 1875920854 w 21566"/>
                  <a:gd name="T89" fmla="*/ 2147483647 h 21600"/>
                  <a:gd name="T90" fmla="*/ 2006408578 w 21566"/>
                  <a:gd name="T91" fmla="*/ 2147483647 h 21600"/>
                  <a:gd name="T92" fmla="*/ 2058883351 w 21566"/>
                  <a:gd name="T93" fmla="*/ 2147483647 h 21600"/>
                  <a:gd name="T94" fmla="*/ 2073190966 w 21566"/>
                  <a:gd name="T95" fmla="*/ 2147483647 h 21600"/>
                  <a:gd name="T96" fmla="*/ 2147483647 w 21566"/>
                  <a:gd name="T97" fmla="*/ 2147483647 h 21600"/>
                  <a:gd name="T98" fmla="*/ 2147483647 w 21566"/>
                  <a:gd name="T99" fmla="*/ 2147483647 h 21600"/>
                  <a:gd name="T100" fmla="*/ 2147483647 w 21566"/>
                  <a:gd name="T101" fmla="*/ 2147483647 h 21600"/>
                  <a:gd name="T102" fmla="*/ 2147483647 w 21566"/>
                  <a:gd name="T103" fmla="*/ 2147483647 h 21600"/>
                  <a:gd name="T104" fmla="*/ 2147483647 w 21566"/>
                  <a:gd name="T105" fmla="*/ 2147483647 h 21600"/>
                  <a:gd name="T106" fmla="*/ 2147483647 w 21566"/>
                  <a:gd name="T107" fmla="*/ 2147483647 h 21600"/>
                  <a:gd name="T108" fmla="*/ 2147483647 w 21566"/>
                  <a:gd name="T109" fmla="*/ 2147483647 h 21600"/>
                  <a:gd name="T110" fmla="*/ 2147483647 w 21566"/>
                  <a:gd name="T111" fmla="*/ 2147483647 h 21600"/>
                  <a:gd name="T112" fmla="*/ 2147483647 w 21566"/>
                  <a:gd name="T113" fmla="*/ 2147483647 h 21600"/>
                  <a:gd name="T114" fmla="*/ 2147483647 w 21566"/>
                  <a:gd name="T115" fmla="*/ 2147483647 h 21600"/>
                  <a:gd name="T116" fmla="*/ 2147483647 w 21566"/>
                  <a:gd name="T117" fmla="*/ 2147483647 h 21600"/>
                  <a:gd name="T118" fmla="*/ 2147483647 w 21566"/>
                  <a:gd name="T119" fmla="*/ 2147483647 h 21600"/>
                  <a:gd name="T120" fmla="*/ 2147483647 w 21566"/>
                  <a:gd name="T121" fmla="*/ 2147483647 h 21600"/>
                  <a:gd name="T122" fmla="*/ 2147483647 w 21566"/>
                  <a:gd name="T123" fmla="*/ 2147483647 h 216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1566" h="21600">
                    <a:moveTo>
                      <a:pt x="12159" y="0"/>
                    </a:moveTo>
                    <a:lnTo>
                      <a:pt x="3" y="11200"/>
                    </a:lnTo>
                    <a:lnTo>
                      <a:pt x="277" y="11348"/>
                    </a:lnTo>
                    <a:lnTo>
                      <a:pt x="445" y="11457"/>
                    </a:lnTo>
                    <a:lnTo>
                      <a:pt x="914" y="11585"/>
                    </a:lnTo>
                    <a:cubicBezTo>
                      <a:pt x="914" y="11585"/>
                      <a:pt x="1176" y="11710"/>
                      <a:pt x="970" y="11694"/>
                    </a:cubicBezTo>
                    <a:cubicBezTo>
                      <a:pt x="764" y="11679"/>
                      <a:pt x="128" y="11642"/>
                      <a:pt x="128" y="11642"/>
                    </a:cubicBezTo>
                    <a:cubicBezTo>
                      <a:pt x="128" y="11642"/>
                      <a:pt x="40" y="11778"/>
                      <a:pt x="3" y="11813"/>
                    </a:cubicBezTo>
                    <a:cubicBezTo>
                      <a:pt x="-34" y="11847"/>
                      <a:pt x="305" y="12025"/>
                      <a:pt x="436" y="12087"/>
                    </a:cubicBezTo>
                    <a:cubicBezTo>
                      <a:pt x="570" y="12149"/>
                      <a:pt x="1125" y="12208"/>
                      <a:pt x="1125" y="12208"/>
                    </a:cubicBezTo>
                    <a:lnTo>
                      <a:pt x="1895" y="12257"/>
                    </a:lnTo>
                    <a:cubicBezTo>
                      <a:pt x="1895" y="12257"/>
                      <a:pt x="1820" y="12244"/>
                      <a:pt x="2107" y="12356"/>
                    </a:cubicBezTo>
                    <a:cubicBezTo>
                      <a:pt x="2394" y="12469"/>
                      <a:pt x="2679" y="12555"/>
                      <a:pt x="2485" y="12586"/>
                    </a:cubicBezTo>
                    <a:cubicBezTo>
                      <a:pt x="2293" y="12618"/>
                      <a:pt x="3303" y="12761"/>
                      <a:pt x="3303" y="12761"/>
                    </a:cubicBezTo>
                    <a:lnTo>
                      <a:pt x="3783" y="12672"/>
                    </a:lnTo>
                    <a:lnTo>
                      <a:pt x="4328" y="12742"/>
                    </a:lnTo>
                    <a:lnTo>
                      <a:pt x="4624" y="12929"/>
                    </a:lnTo>
                    <a:cubicBezTo>
                      <a:pt x="4624" y="12929"/>
                      <a:pt x="4775" y="13020"/>
                      <a:pt x="4817" y="13086"/>
                    </a:cubicBezTo>
                    <a:cubicBezTo>
                      <a:pt x="4863" y="13151"/>
                      <a:pt x="4550" y="13177"/>
                      <a:pt x="4925" y="13285"/>
                    </a:cubicBezTo>
                    <a:cubicBezTo>
                      <a:pt x="5302" y="13393"/>
                      <a:pt x="5497" y="13422"/>
                      <a:pt x="5497" y="13422"/>
                    </a:cubicBezTo>
                    <a:lnTo>
                      <a:pt x="5686" y="13587"/>
                    </a:lnTo>
                    <a:cubicBezTo>
                      <a:pt x="5686" y="13587"/>
                      <a:pt x="6167" y="13702"/>
                      <a:pt x="5966" y="13772"/>
                    </a:cubicBezTo>
                    <a:cubicBezTo>
                      <a:pt x="5767" y="13842"/>
                      <a:pt x="5664" y="13957"/>
                      <a:pt x="5762" y="13987"/>
                    </a:cubicBezTo>
                    <a:cubicBezTo>
                      <a:pt x="5864" y="14017"/>
                      <a:pt x="5937" y="14262"/>
                      <a:pt x="5937" y="14262"/>
                    </a:cubicBezTo>
                    <a:lnTo>
                      <a:pt x="6072" y="14376"/>
                    </a:lnTo>
                    <a:lnTo>
                      <a:pt x="6502" y="14422"/>
                    </a:lnTo>
                    <a:lnTo>
                      <a:pt x="7144" y="14293"/>
                    </a:lnTo>
                    <a:cubicBezTo>
                      <a:pt x="7144" y="14293"/>
                      <a:pt x="7400" y="14362"/>
                      <a:pt x="7529" y="14392"/>
                    </a:cubicBezTo>
                    <a:cubicBezTo>
                      <a:pt x="7657" y="14422"/>
                      <a:pt x="8050" y="14512"/>
                      <a:pt x="8050" y="14512"/>
                    </a:cubicBezTo>
                    <a:cubicBezTo>
                      <a:pt x="8050" y="14512"/>
                      <a:pt x="8132" y="14442"/>
                      <a:pt x="8044" y="14555"/>
                    </a:cubicBezTo>
                    <a:cubicBezTo>
                      <a:pt x="7955" y="14669"/>
                      <a:pt x="7614" y="14797"/>
                      <a:pt x="7614" y="14797"/>
                    </a:cubicBezTo>
                    <a:cubicBezTo>
                      <a:pt x="7614" y="14797"/>
                      <a:pt x="7900" y="14781"/>
                      <a:pt x="8098" y="14910"/>
                    </a:cubicBezTo>
                    <a:cubicBezTo>
                      <a:pt x="8297" y="15039"/>
                      <a:pt x="8639" y="15153"/>
                      <a:pt x="8639" y="15153"/>
                    </a:cubicBezTo>
                    <a:cubicBezTo>
                      <a:pt x="8639" y="15153"/>
                      <a:pt x="8639" y="15262"/>
                      <a:pt x="8979" y="15301"/>
                    </a:cubicBezTo>
                    <a:cubicBezTo>
                      <a:pt x="9323" y="15341"/>
                      <a:pt x="9877" y="15460"/>
                      <a:pt x="9877" y="15460"/>
                    </a:cubicBezTo>
                    <a:cubicBezTo>
                      <a:pt x="9877" y="15460"/>
                      <a:pt x="10365" y="15435"/>
                      <a:pt x="10644" y="15529"/>
                    </a:cubicBezTo>
                    <a:cubicBezTo>
                      <a:pt x="10921" y="15623"/>
                      <a:pt x="10982" y="15667"/>
                      <a:pt x="10982" y="15667"/>
                    </a:cubicBezTo>
                    <a:cubicBezTo>
                      <a:pt x="10982" y="15667"/>
                      <a:pt x="11498" y="15845"/>
                      <a:pt x="11540" y="15875"/>
                    </a:cubicBezTo>
                    <a:cubicBezTo>
                      <a:pt x="11583" y="15904"/>
                      <a:pt x="11644" y="15985"/>
                      <a:pt x="11950" y="15985"/>
                    </a:cubicBezTo>
                    <a:cubicBezTo>
                      <a:pt x="12255" y="15986"/>
                      <a:pt x="12391" y="15879"/>
                      <a:pt x="12606" y="15985"/>
                    </a:cubicBezTo>
                    <a:cubicBezTo>
                      <a:pt x="12820" y="16091"/>
                      <a:pt x="13675" y="16586"/>
                      <a:pt x="13675" y="16586"/>
                    </a:cubicBezTo>
                    <a:cubicBezTo>
                      <a:pt x="13675" y="16586"/>
                      <a:pt x="13844" y="16635"/>
                      <a:pt x="13932" y="16784"/>
                    </a:cubicBezTo>
                    <a:cubicBezTo>
                      <a:pt x="14016" y="16932"/>
                      <a:pt x="14400" y="17040"/>
                      <a:pt x="14400" y="17040"/>
                    </a:cubicBezTo>
                    <a:cubicBezTo>
                      <a:pt x="14400" y="17040"/>
                      <a:pt x="14646" y="17135"/>
                      <a:pt x="14845" y="17206"/>
                    </a:cubicBezTo>
                    <a:cubicBezTo>
                      <a:pt x="15045" y="17278"/>
                      <a:pt x="14880" y="17386"/>
                      <a:pt x="15339" y="17436"/>
                    </a:cubicBezTo>
                    <a:cubicBezTo>
                      <a:pt x="15798" y="17486"/>
                      <a:pt x="16021" y="17465"/>
                      <a:pt x="16406" y="17624"/>
                    </a:cubicBezTo>
                    <a:cubicBezTo>
                      <a:pt x="16788" y="17782"/>
                      <a:pt x="16919" y="17792"/>
                      <a:pt x="16835" y="17910"/>
                    </a:cubicBezTo>
                    <a:cubicBezTo>
                      <a:pt x="16748" y="18029"/>
                      <a:pt x="16646" y="18132"/>
                      <a:pt x="16952" y="18154"/>
                    </a:cubicBezTo>
                    <a:cubicBezTo>
                      <a:pt x="17261" y="18177"/>
                      <a:pt x="17810" y="18232"/>
                      <a:pt x="17900" y="18296"/>
                    </a:cubicBezTo>
                    <a:cubicBezTo>
                      <a:pt x="17988" y="18360"/>
                      <a:pt x="18030" y="18402"/>
                      <a:pt x="17985" y="18513"/>
                    </a:cubicBezTo>
                    <a:cubicBezTo>
                      <a:pt x="17942" y="18624"/>
                      <a:pt x="18112" y="18614"/>
                      <a:pt x="18497" y="18641"/>
                    </a:cubicBezTo>
                    <a:cubicBezTo>
                      <a:pt x="18885" y="18669"/>
                      <a:pt x="19271" y="18585"/>
                      <a:pt x="19605" y="18711"/>
                    </a:cubicBezTo>
                    <a:cubicBezTo>
                      <a:pt x="19943" y="18836"/>
                      <a:pt x="19997" y="19207"/>
                      <a:pt x="20012" y="19236"/>
                    </a:cubicBezTo>
                    <a:cubicBezTo>
                      <a:pt x="20023" y="19266"/>
                      <a:pt x="20335" y="19630"/>
                      <a:pt x="20335" y="19630"/>
                    </a:cubicBezTo>
                    <a:lnTo>
                      <a:pt x="20246" y="19996"/>
                    </a:lnTo>
                    <a:cubicBezTo>
                      <a:pt x="20246" y="19996"/>
                      <a:pt x="20420" y="20223"/>
                      <a:pt x="20335" y="20253"/>
                    </a:cubicBezTo>
                    <a:cubicBezTo>
                      <a:pt x="20246" y="20282"/>
                      <a:pt x="19841" y="20426"/>
                      <a:pt x="19841" y="20426"/>
                    </a:cubicBezTo>
                    <a:cubicBezTo>
                      <a:pt x="19841" y="20426"/>
                      <a:pt x="19481" y="20539"/>
                      <a:pt x="19523" y="20579"/>
                    </a:cubicBezTo>
                    <a:cubicBezTo>
                      <a:pt x="19565" y="20618"/>
                      <a:pt x="20376" y="20722"/>
                      <a:pt x="20186" y="20744"/>
                    </a:cubicBezTo>
                    <a:cubicBezTo>
                      <a:pt x="19995" y="20765"/>
                      <a:pt x="20058" y="20914"/>
                      <a:pt x="20058" y="20914"/>
                    </a:cubicBezTo>
                    <a:lnTo>
                      <a:pt x="20480" y="21085"/>
                    </a:lnTo>
                    <a:lnTo>
                      <a:pt x="21566"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3" name="AutoShape 192"/>
              <p:cNvSpPr>
                <a:spLocks/>
              </p:cNvSpPr>
              <p:nvPr/>
            </p:nvSpPr>
            <p:spPr bwMode="auto">
              <a:xfrm>
                <a:off x="8140044" y="1320800"/>
                <a:ext cx="622962" cy="650875"/>
              </a:xfrm>
              <a:custGeom>
                <a:avLst/>
                <a:gdLst>
                  <a:gd name="T0" fmla="*/ 2147483647 w 21600"/>
                  <a:gd name="T1" fmla="*/ 2147483647 h 21548"/>
                  <a:gd name="T2" fmla="*/ 2147483647 w 21600"/>
                  <a:gd name="T3" fmla="*/ 2147483647 h 21548"/>
                  <a:gd name="T4" fmla="*/ 2147483647 w 21600"/>
                  <a:gd name="T5" fmla="*/ 2147483647 h 21548"/>
                  <a:gd name="T6" fmla="*/ 2147483647 w 21600"/>
                  <a:gd name="T7" fmla="*/ 2147483647 h 21548"/>
                  <a:gd name="T8" fmla="*/ 2147483647 w 21600"/>
                  <a:gd name="T9" fmla="*/ 2147483647 h 21548"/>
                  <a:gd name="T10" fmla="*/ 2147483647 w 21600"/>
                  <a:gd name="T11" fmla="*/ 2147483647 h 21548"/>
                  <a:gd name="T12" fmla="*/ 2147483647 w 21600"/>
                  <a:gd name="T13" fmla="*/ 2147483647 h 21548"/>
                  <a:gd name="T14" fmla="*/ 2147483647 w 21600"/>
                  <a:gd name="T15" fmla="*/ 2147483647 h 21548"/>
                  <a:gd name="T16" fmla="*/ 2147483647 w 21600"/>
                  <a:gd name="T17" fmla="*/ 2147483647 h 21548"/>
                  <a:gd name="T18" fmla="*/ 2147483647 w 21600"/>
                  <a:gd name="T19" fmla="*/ 2147483647 h 21548"/>
                  <a:gd name="T20" fmla="*/ 2147483647 w 21600"/>
                  <a:gd name="T21" fmla="*/ 2147483647 h 21548"/>
                  <a:gd name="T22" fmla="*/ 2147483647 w 21600"/>
                  <a:gd name="T23" fmla="*/ 2147483647 h 21548"/>
                  <a:gd name="T24" fmla="*/ 2147483647 w 21600"/>
                  <a:gd name="T25" fmla="*/ 2147483647 h 21548"/>
                  <a:gd name="T26" fmla="*/ 2147483647 w 21600"/>
                  <a:gd name="T27" fmla="*/ 2147483647 h 21548"/>
                  <a:gd name="T28" fmla="*/ 2147483647 w 21600"/>
                  <a:gd name="T29" fmla="*/ 2147483647 h 21548"/>
                  <a:gd name="T30" fmla="*/ 2147483647 w 21600"/>
                  <a:gd name="T31" fmla="*/ 2147483647 h 21548"/>
                  <a:gd name="T32" fmla="*/ 2147483647 w 21600"/>
                  <a:gd name="T33" fmla="*/ 2147483647 h 21548"/>
                  <a:gd name="T34" fmla="*/ 2147483647 w 21600"/>
                  <a:gd name="T35" fmla="*/ 2147483647 h 21548"/>
                  <a:gd name="T36" fmla="*/ 2147483647 w 21600"/>
                  <a:gd name="T37" fmla="*/ 2147483647 h 21548"/>
                  <a:gd name="T38" fmla="*/ 2147483647 w 21600"/>
                  <a:gd name="T39" fmla="*/ 2147483647 h 21548"/>
                  <a:gd name="T40" fmla="*/ 2147483647 w 21600"/>
                  <a:gd name="T41" fmla="*/ 2147483647 h 21548"/>
                  <a:gd name="T42" fmla="*/ 2147483647 w 21600"/>
                  <a:gd name="T43" fmla="*/ 2147483647 h 21548"/>
                  <a:gd name="T44" fmla="*/ 2147483647 w 21600"/>
                  <a:gd name="T45" fmla="*/ 2147483647 h 21548"/>
                  <a:gd name="T46" fmla="*/ 2147483647 w 21600"/>
                  <a:gd name="T47" fmla="*/ 2147483647 h 21548"/>
                  <a:gd name="T48" fmla="*/ 2147483647 w 21600"/>
                  <a:gd name="T49" fmla="*/ 2147483647 h 21548"/>
                  <a:gd name="T50" fmla="*/ 2147483647 w 21600"/>
                  <a:gd name="T51" fmla="*/ 2147483647 h 21548"/>
                  <a:gd name="T52" fmla="*/ 2147483647 w 21600"/>
                  <a:gd name="T53" fmla="*/ 2147483647 h 21548"/>
                  <a:gd name="T54" fmla="*/ 2147483647 w 21600"/>
                  <a:gd name="T55" fmla="*/ 2147483647 h 21548"/>
                  <a:gd name="T56" fmla="*/ 2147483647 w 21600"/>
                  <a:gd name="T57" fmla="*/ 2147483647 h 21548"/>
                  <a:gd name="T58" fmla="*/ 2147483647 w 21600"/>
                  <a:gd name="T59" fmla="*/ 2147483647 h 21548"/>
                  <a:gd name="T60" fmla="*/ 2147483647 w 21600"/>
                  <a:gd name="T61" fmla="*/ 2147483647 h 21548"/>
                  <a:gd name="T62" fmla="*/ 2147483647 w 21600"/>
                  <a:gd name="T63" fmla="*/ 2147483647 h 21548"/>
                  <a:gd name="T64" fmla="*/ 2147483647 w 21600"/>
                  <a:gd name="T65" fmla="*/ 2147483647 h 21548"/>
                  <a:gd name="T66" fmla="*/ 2147483647 w 21600"/>
                  <a:gd name="T67" fmla="*/ 2147483647 h 21548"/>
                  <a:gd name="T68" fmla="*/ 2147483647 w 21600"/>
                  <a:gd name="T69" fmla="*/ 2147483647 h 21548"/>
                  <a:gd name="T70" fmla="*/ 2147483647 w 21600"/>
                  <a:gd name="T71" fmla="*/ 2147483647 h 21548"/>
                  <a:gd name="T72" fmla="*/ 2147483647 w 21600"/>
                  <a:gd name="T73" fmla="*/ 2147483647 h 21548"/>
                  <a:gd name="T74" fmla="*/ 2147483647 w 21600"/>
                  <a:gd name="T75" fmla="*/ 2147483647 h 21548"/>
                  <a:gd name="T76" fmla="*/ 2147483647 w 21600"/>
                  <a:gd name="T77" fmla="*/ 2147483647 h 21548"/>
                  <a:gd name="T78" fmla="*/ 2147483647 w 21600"/>
                  <a:gd name="T79" fmla="*/ 2147483647 h 21548"/>
                  <a:gd name="T80" fmla="*/ 2147483647 w 21600"/>
                  <a:gd name="T81" fmla="*/ 2147483647 h 21548"/>
                  <a:gd name="T82" fmla="*/ 2147483647 w 21600"/>
                  <a:gd name="T83" fmla="*/ 2147483647 h 21548"/>
                  <a:gd name="T84" fmla="*/ 2147483647 w 21600"/>
                  <a:gd name="T85" fmla="*/ 2147483647 h 21548"/>
                  <a:gd name="T86" fmla="*/ 2147483647 w 21600"/>
                  <a:gd name="T87" fmla="*/ 2147483647 h 21548"/>
                  <a:gd name="T88" fmla="*/ 2147483647 w 21600"/>
                  <a:gd name="T89" fmla="*/ 2147483647 h 21548"/>
                  <a:gd name="T90" fmla="*/ 2147483647 w 21600"/>
                  <a:gd name="T91" fmla="*/ 2147483647 h 21548"/>
                  <a:gd name="T92" fmla="*/ 2147483647 w 21600"/>
                  <a:gd name="T93" fmla="*/ 2147483647 h 21548"/>
                  <a:gd name="T94" fmla="*/ 2147483647 w 21600"/>
                  <a:gd name="T95" fmla="*/ 2147483647 h 21548"/>
                  <a:gd name="T96" fmla="*/ 2147483647 w 21600"/>
                  <a:gd name="T97" fmla="*/ 2147483647 h 215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600" h="21548">
                    <a:moveTo>
                      <a:pt x="21600" y="14077"/>
                    </a:moveTo>
                    <a:lnTo>
                      <a:pt x="12520" y="19656"/>
                    </a:lnTo>
                    <a:lnTo>
                      <a:pt x="12440" y="19463"/>
                    </a:lnTo>
                    <a:lnTo>
                      <a:pt x="11859" y="19012"/>
                    </a:lnTo>
                    <a:lnTo>
                      <a:pt x="11575" y="19028"/>
                    </a:lnTo>
                    <a:cubicBezTo>
                      <a:pt x="11575" y="19028"/>
                      <a:pt x="11325" y="19120"/>
                      <a:pt x="11429" y="18738"/>
                    </a:cubicBezTo>
                    <a:cubicBezTo>
                      <a:pt x="11532" y="18355"/>
                      <a:pt x="11661" y="18201"/>
                      <a:pt x="11661" y="18201"/>
                    </a:cubicBezTo>
                    <a:cubicBezTo>
                      <a:pt x="11661" y="18201"/>
                      <a:pt x="12019" y="17911"/>
                      <a:pt x="12090" y="17876"/>
                    </a:cubicBezTo>
                    <a:cubicBezTo>
                      <a:pt x="12159" y="17841"/>
                      <a:pt x="11969" y="17625"/>
                      <a:pt x="11969" y="17625"/>
                    </a:cubicBezTo>
                    <a:lnTo>
                      <a:pt x="11713" y="17663"/>
                    </a:lnTo>
                    <a:lnTo>
                      <a:pt x="11491" y="17494"/>
                    </a:lnTo>
                    <a:cubicBezTo>
                      <a:pt x="11491" y="17494"/>
                      <a:pt x="11425" y="17719"/>
                      <a:pt x="11373" y="17744"/>
                    </a:cubicBezTo>
                    <a:cubicBezTo>
                      <a:pt x="11321" y="17768"/>
                      <a:pt x="10986" y="18136"/>
                      <a:pt x="10986" y="18136"/>
                    </a:cubicBezTo>
                    <a:cubicBezTo>
                      <a:pt x="10986" y="18136"/>
                      <a:pt x="10815" y="18208"/>
                      <a:pt x="10867" y="18398"/>
                    </a:cubicBezTo>
                    <a:cubicBezTo>
                      <a:pt x="10918" y="18588"/>
                      <a:pt x="10737" y="18955"/>
                      <a:pt x="11046" y="19028"/>
                    </a:cubicBezTo>
                    <a:cubicBezTo>
                      <a:pt x="11355" y="19102"/>
                      <a:pt x="11393" y="19289"/>
                      <a:pt x="11393" y="19289"/>
                    </a:cubicBezTo>
                    <a:cubicBezTo>
                      <a:pt x="11393" y="19289"/>
                      <a:pt x="11510" y="19725"/>
                      <a:pt x="11547" y="19790"/>
                    </a:cubicBezTo>
                    <a:cubicBezTo>
                      <a:pt x="11584" y="19857"/>
                      <a:pt x="11634" y="19916"/>
                      <a:pt x="11634" y="19916"/>
                    </a:cubicBezTo>
                    <a:lnTo>
                      <a:pt x="11737" y="20594"/>
                    </a:lnTo>
                    <a:lnTo>
                      <a:pt x="12003" y="20982"/>
                    </a:lnTo>
                    <a:cubicBezTo>
                      <a:pt x="12003" y="20982"/>
                      <a:pt x="11966" y="21260"/>
                      <a:pt x="11888" y="21261"/>
                    </a:cubicBezTo>
                    <a:cubicBezTo>
                      <a:pt x="11810" y="21262"/>
                      <a:pt x="11592" y="21332"/>
                      <a:pt x="11509" y="21358"/>
                    </a:cubicBezTo>
                    <a:cubicBezTo>
                      <a:pt x="11427" y="21383"/>
                      <a:pt x="11359" y="21240"/>
                      <a:pt x="11171" y="21333"/>
                    </a:cubicBezTo>
                    <a:cubicBezTo>
                      <a:pt x="10983" y="21427"/>
                      <a:pt x="10941" y="21337"/>
                      <a:pt x="10790" y="21469"/>
                    </a:cubicBezTo>
                    <a:cubicBezTo>
                      <a:pt x="10641" y="21600"/>
                      <a:pt x="10016" y="21530"/>
                      <a:pt x="10016" y="21530"/>
                    </a:cubicBezTo>
                    <a:lnTo>
                      <a:pt x="9717" y="21239"/>
                    </a:lnTo>
                    <a:lnTo>
                      <a:pt x="9539" y="21113"/>
                    </a:lnTo>
                    <a:cubicBezTo>
                      <a:pt x="9539" y="21113"/>
                      <a:pt x="9433" y="21165"/>
                      <a:pt x="9324" y="21183"/>
                    </a:cubicBezTo>
                    <a:cubicBezTo>
                      <a:pt x="9214" y="21202"/>
                      <a:pt x="8766" y="21374"/>
                      <a:pt x="8766" y="21374"/>
                    </a:cubicBezTo>
                    <a:lnTo>
                      <a:pt x="8519" y="21402"/>
                    </a:lnTo>
                    <a:lnTo>
                      <a:pt x="8014" y="21209"/>
                    </a:lnTo>
                    <a:lnTo>
                      <a:pt x="8130" y="21465"/>
                    </a:lnTo>
                    <a:cubicBezTo>
                      <a:pt x="8130" y="21465"/>
                      <a:pt x="7679" y="21514"/>
                      <a:pt x="7606" y="21310"/>
                    </a:cubicBezTo>
                    <a:cubicBezTo>
                      <a:pt x="7534" y="21105"/>
                      <a:pt x="7777" y="20996"/>
                      <a:pt x="7606" y="20735"/>
                    </a:cubicBezTo>
                    <a:cubicBezTo>
                      <a:pt x="7436" y="20474"/>
                      <a:pt x="7541" y="20675"/>
                      <a:pt x="7436" y="20474"/>
                    </a:cubicBezTo>
                    <a:cubicBezTo>
                      <a:pt x="7332" y="20273"/>
                      <a:pt x="7058" y="20054"/>
                      <a:pt x="7155" y="19937"/>
                    </a:cubicBezTo>
                    <a:cubicBezTo>
                      <a:pt x="7252" y="19820"/>
                      <a:pt x="7165" y="19602"/>
                      <a:pt x="7165" y="19602"/>
                    </a:cubicBezTo>
                    <a:cubicBezTo>
                      <a:pt x="7165" y="19602"/>
                      <a:pt x="6932" y="19362"/>
                      <a:pt x="6817" y="19340"/>
                    </a:cubicBezTo>
                    <a:cubicBezTo>
                      <a:pt x="6703" y="19319"/>
                      <a:pt x="6552" y="19492"/>
                      <a:pt x="6579" y="19562"/>
                    </a:cubicBezTo>
                    <a:cubicBezTo>
                      <a:pt x="6607" y="19631"/>
                      <a:pt x="6691" y="19892"/>
                      <a:pt x="6624" y="19932"/>
                    </a:cubicBezTo>
                    <a:cubicBezTo>
                      <a:pt x="6558" y="19972"/>
                      <a:pt x="6702" y="20349"/>
                      <a:pt x="6579" y="20417"/>
                    </a:cubicBezTo>
                    <a:cubicBezTo>
                      <a:pt x="6456" y="20484"/>
                      <a:pt x="6148" y="20445"/>
                      <a:pt x="6148" y="20445"/>
                    </a:cubicBezTo>
                    <a:cubicBezTo>
                      <a:pt x="6148" y="20445"/>
                      <a:pt x="6231" y="20187"/>
                      <a:pt x="5895" y="20262"/>
                    </a:cubicBezTo>
                    <a:cubicBezTo>
                      <a:pt x="5560" y="20338"/>
                      <a:pt x="5446" y="20410"/>
                      <a:pt x="5446" y="20410"/>
                    </a:cubicBezTo>
                    <a:cubicBezTo>
                      <a:pt x="5446" y="20410"/>
                      <a:pt x="5238" y="20139"/>
                      <a:pt x="5198" y="19892"/>
                    </a:cubicBezTo>
                    <a:cubicBezTo>
                      <a:pt x="5158" y="19645"/>
                      <a:pt x="5283" y="19491"/>
                      <a:pt x="5426" y="19493"/>
                    </a:cubicBezTo>
                    <a:cubicBezTo>
                      <a:pt x="5568" y="19496"/>
                      <a:pt x="5740" y="19539"/>
                      <a:pt x="5599" y="19289"/>
                    </a:cubicBezTo>
                    <a:cubicBezTo>
                      <a:pt x="5456" y="19039"/>
                      <a:pt x="5483" y="18877"/>
                      <a:pt x="5450" y="18738"/>
                    </a:cubicBezTo>
                    <a:cubicBezTo>
                      <a:pt x="5418" y="18599"/>
                      <a:pt x="5156" y="18384"/>
                      <a:pt x="5068" y="18398"/>
                    </a:cubicBezTo>
                    <a:cubicBezTo>
                      <a:pt x="4980" y="18412"/>
                      <a:pt x="4599" y="18467"/>
                      <a:pt x="4599" y="18467"/>
                    </a:cubicBezTo>
                    <a:cubicBezTo>
                      <a:pt x="4599" y="18467"/>
                      <a:pt x="4397" y="18298"/>
                      <a:pt x="4264" y="18280"/>
                    </a:cubicBezTo>
                    <a:cubicBezTo>
                      <a:pt x="4130" y="18261"/>
                      <a:pt x="4027" y="18033"/>
                      <a:pt x="3950" y="18044"/>
                    </a:cubicBezTo>
                    <a:cubicBezTo>
                      <a:pt x="3872" y="18055"/>
                      <a:pt x="3684" y="17770"/>
                      <a:pt x="3506" y="17797"/>
                    </a:cubicBezTo>
                    <a:cubicBezTo>
                      <a:pt x="3330" y="17823"/>
                      <a:pt x="3162" y="17715"/>
                      <a:pt x="3166" y="17611"/>
                    </a:cubicBezTo>
                    <a:cubicBezTo>
                      <a:pt x="3168" y="17507"/>
                      <a:pt x="3341" y="17181"/>
                      <a:pt x="3341" y="17181"/>
                    </a:cubicBezTo>
                    <a:lnTo>
                      <a:pt x="2896" y="16604"/>
                    </a:lnTo>
                    <a:lnTo>
                      <a:pt x="3096" y="16153"/>
                    </a:lnTo>
                    <a:lnTo>
                      <a:pt x="3363" y="16008"/>
                    </a:lnTo>
                    <a:lnTo>
                      <a:pt x="3481" y="15493"/>
                    </a:lnTo>
                    <a:cubicBezTo>
                      <a:pt x="3481" y="15493"/>
                      <a:pt x="3547" y="15465"/>
                      <a:pt x="3182" y="15231"/>
                    </a:cubicBezTo>
                    <a:cubicBezTo>
                      <a:pt x="2817" y="14996"/>
                      <a:pt x="2103" y="14718"/>
                      <a:pt x="2407" y="14679"/>
                    </a:cubicBezTo>
                    <a:cubicBezTo>
                      <a:pt x="2709" y="14641"/>
                      <a:pt x="2776" y="14488"/>
                      <a:pt x="2817" y="14596"/>
                    </a:cubicBezTo>
                    <a:cubicBezTo>
                      <a:pt x="2858" y="14703"/>
                      <a:pt x="3125" y="14739"/>
                      <a:pt x="3210" y="14775"/>
                    </a:cubicBezTo>
                    <a:cubicBezTo>
                      <a:pt x="3295" y="14811"/>
                      <a:pt x="3577" y="14911"/>
                      <a:pt x="3639" y="14956"/>
                    </a:cubicBezTo>
                    <a:cubicBezTo>
                      <a:pt x="3702" y="15000"/>
                      <a:pt x="3895" y="15108"/>
                      <a:pt x="4006" y="14936"/>
                    </a:cubicBezTo>
                    <a:cubicBezTo>
                      <a:pt x="4116" y="14763"/>
                      <a:pt x="4245" y="15106"/>
                      <a:pt x="4051" y="14806"/>
                    </a:cubicBezTo>
                    <a:cubicBezTo>
                      <a:pt x="3860" y="14507"/>
                      <a:pt x="3460" y="14242"/>
                      <a:pt x="3512" y="14186"/>
                    </a:cubicBezTo>
                    <a:cubicBezTo>
                      <a:pt x="3564" y="14131"/>
                      <a:pt x="3060" y="13657"/>
                      <a:pt x="3207" y="13569"/>
                    </a:cubicBezTo>
                    <a:cubicBezTo>
                      <a:pt x="3353" y="13480"/>
                      <a:pt x="3498" y="13667"/>
                      <a:pt x="3704" y="13683"/>
                    </a:cubicBezTo>
                    <a:cubicBezTo>
                      <a:pt x="3910" y="13698"/>
                      <a:pt x="3965" y="13722"/>
                      <a:pt x="4238" y="13847"/>
                    </a:cubicBezTo>
                    <a:cubicBezTo>
                      <a:pt x="4511" y="13971"/>
                      <a:pt x="4824" y="13850"/>
                      <a:pt x="4851" y="13923"/>
                    </a:cubicBezTo>
                    <a:cubicBezTo>
                      <a:pt x="4878" y="13996"/>
                      <a:pt x="5195" y="14110"/>
                      <a:pt x="5195" y="14110"/>
                    </a:cubicBezTo>
                    <a:lnTo>
                      <a:pt x="5675" y="14377"/>
                    </a:lnTo>
                    <a:lnTo>
                      <a:pt x="5947" y="14056"/>
                    </a:lnTo>
                    <a:lnTo>
                      <a:pt x="5922" y="13762"/>
                    </a:lnTo>
                    <a:lnTo>
                      <a:pt x="6304" y="13166"/>
                    </a:lnTo>
                    <a:lnTo>
                      <a:pt x="6851" y="13350"/>
                    </a:lnTo>
                    <a:lnTo>
                      <a:pt x="7203" y="13563"/>
                    </a:lnTo>
                    <a:lnTo>
                      <a:pt x="7337" y="13395"/>
                    </a:lnTo>
                    <a:lnTo>
                      <a:pt x="7523" y="13264"/>
                    </a:lnTo>
                    <a:lnTo>
                      <a:pt x="8113" y="13192"/>
                    </a:lnTo>
                    <a:cubicBezTo>
                      <a:pt x="8113" y="13192"/>
                      <a:pt x="8244" y="13283"/>
                      <a:pt x="8300" y="13289"/>
                    </a:cubicBezTo>
                    <a:cubicBezTo>
                      <a:pt x="8355" y="13295"/>
                      <a:pt x="8543" y="13114"/>
                      <a:pt x="8543" y="13114"/>
                    </a:cubicBezTo>
                    <a:lnTo>
                      <a:pt x="8638" y="12981"/>
                    </a:lnTo>
                    <a:lnTo>
                      <a:pt x="8238" y="12825"/>
                    </a:lnTo>
                    <a:lnTo>
                      <a:pt x="8235" y="12503"/>
                    </a:lnTo>
                    <a:lnTo>
                      <a:pt x="8663" y="12238"/>
                    </a:lnTo>
                    <a:lnTo>
                      <a:pt x="8442" y="11706"/>
                    </a:lnTo>
                    <a:lnTo>
                      <a:pt x="8310" y="11304"/>
                    </a:lnTo>
                    <a:lnTo>
                      <a:pt x="8003" y="11304"/>
                    </a:lnTo>
                    <a:lnTo>
                      <a:pt x="8263" y="10838"/>
                    </a:lnTo>
                    <a:lnTo>
                      <a:pt x="7900" y="10807"/>
                    </a:lnTo>
                    <a:lnTo>
                      <a:pt x="7631" y="10908"/>
                    </a:lnTo>
                    <a:lnTo>
                      <a:pt x="7372" y="10459"/>
                    </a:lnTo>
                    <a:lnTo>
                      <a:pt x="7128" y="10058"/>
                    </a:lnTo>
                    <a:lnTo>
                      <a:pt x="6827" y="9858"/>
                    </a:lnTo>
                    <a:lnTo>
                      <a:pt x="7013" y="9461"/>
                    </a:lnTo>
                    <a:lnTo>
                      <a:pt x="6795" y="9378"/>
                    </a:lnTo>
                    <a:lnTo>
                      <a:pt x="6510" y="9452"/>
                    </a:lnTo>
                    <a:lnTo>
                      <a:pt x="6277" y="9568"/>
                    </a:lnTo>
                    <a:lnTo>
                      <a:pt x="6113" y="9378"/>
                    </a:lnTo>
                    <a:lnTo>
                      <a:pt x="6141" y="8982"/>
                    </a:lnTo>
                    <a:cubicBezTo>
                      <a:pt x="6141" y="8982"/>
                      <a:pt x="5723" y="9306"/>
                      <a:pt x="5807" y="9168"/>
                    </a:cubicBezTo>
                    <a:cubicBezTo>
                      <a:pt x="5890" y="9030"/>
                      <a:pt x="5542" y="8734"/>
                      <a:pt x="5542" y="8734"/>
                    </a:cubicBezTo>
                    <a:lnTo>
                      <a:pt x="5908" y="8581"/>
                    </a:lnTo>
                    <a:lnTo>
                      <a:pt x="5387" y="8167"/>
                    </a:lnTo>
                    <a:lnTo>
                      <a:pt x="5228" y="8012"/>
                    </a:lnTo>
                    <a:lnTo>
                      <a:pt x="5391" y="7711"/>
                    </a:lnTo>
                    <a:lnTo>
                      <a:pt x="5443" y="7423"/>
                    </a:lnTo>
                    <a:cubicBezTo>
                      <a:pt x="5443" y="7423"/>
                      <a:pt x="5337" y="7165"/>
                      <a:pt x="5314" y="7034"/>
                    </a:cubicBezTo>
                    <a:cubicBezTo>
                      <a:pt x="5293" y="6903"/>
                      <a:pt x="5204" y="6743"/>
                      <a:pt x="5278" y="6712"/>
                    </a:cubicBezTo>
                    <a:cubicBezTo>
                      <a:pt x="5353" y="6680"/>
                      <a:pt x="5159" y="6363"/>
                      <a:pt x="5159" y="6363"/>
                    </a:cubicBezTo>
                    <a:lnTo>
                      <a:pt x="4949" y="6232"/>
                    </a:lnTo>
                    <a:lnTo>
                      <a:pt x="4979" y="6015"/>
                    </a:lnTo>
                    <a:lnTo>
                      <a:pt x="4934" y="5418"/>
                    </a:lnTo>
                    <a:lnTo>
                      <a:pt x="4941" y="5088"/>
                    </a:lnTo>
                    <a:lnTo>
                      <a:pt x="4509" y="5120"/>
                    </a:lnTo>
                    <a:lnTo>
                      <a:pt x="4015" y="5077"/>
                    </a:lnTo>
                    <a:lnTo>
                      <a:pt x="3959" y="5046"/>
                    </a:lnTo>
                    <a:lnTo>
                      <a:pt x="3458" y="4725"/>
                    </a:lnTo>
                    <a:lnTo>
                      <a:pt x="3182" y="4666"/>
                    </a:lnTo>
                    <a:lnTo>
                      <a:pt x="2951" y="4558"/>
                    </a:lnTo>
                    <a:lnTo>
                      <a:pt x="2753" y="4558"/>
                    </a:lnTo>
                    <a:lnTo>
                      <a:pt x="2785" y="4348"/>
                    </a:lnTo>
                    <a:lnTo>
                      <a:pt x="2895" y="3780"/>
                    </a:lnTo>
                    <a:lnTo>
                      <a:pt x="3110" y="3413"/>
                    </a:lnTo>
                    <a:cubicBezTo>
                      <a:pt x="3110" y="3413"/>
                      <a:pt x="3146" y="3241"/>
                      <a:pt x="3032" y="3271"/>
                    </a:cubicBezTo>
                    <a:cubicBezTo>
                      <a:pt x="2918" y="3302"/>
                      <a:pt x="2668" y="3183"/>
                      <a:pt x="2668" y="3183"/>
                    </a:cubicBezTo>
                    <a:cubicBezTo>
                      <a:pt x="2668" y="3183"/>
                      <a:pt x="2642" y="3205"/>
                      <a:pt x="2632" y="3055"/>
                    </a:cubicBezTo>
                    <a:cubicBezTo>
                      <a:pt x="2620" y="2906"/>
                      <a:pt x="2410" y="2929"/>
                      <a:pt x="2601" y="2833"/>
                    </a:cubicBezTo>
                    <a:cubicBezTo>
                      <a:pt x="2791" y="2737"/>
                      <a:pt x="2957" y="2624"/>
                      <a:pt x="3047" y="2516"/>
                    </a:cubicBezTo>
                    <a:cubicBezTo>
                      <a:pt x="3137" y="2408"/>
                      <a:pt x="3140" y="2212"/>
                      <a:pt x="2887" y="2251"/>
                    </a:cubicBezTo>
                    <a:cubicBezTo>
                      <a:pt x="2632" y="2289"/>
                      <a:pt x="2621" y="1929"/>
                      <a:pt x="2545" y="2246"/>
                    </a:cubicBezTo>
                    <a:cubicBezTo>
                      <a:pt x="2469" y="2563"/>
                      <a:pt x="2524" y="2803"/>
                      <a:pt x="2350" y="2812"/>
                    </a:cubicBezTo>
                    <a:cubicBezTo>
                      <a:pt x="2177" y="2820"/>
                      <a:pt x="1974" y="2724"/>
                      <a:pt x="1974" y="2724"/>
                    </a:cubicBezTo>
                    <a:lnTo>
                      <a:pt x="1449" y="2740"/>
                    </a:lnTo>
                    <a:cubicBezTo>
                      <a:pt x="1449" y="2740"/>
                      <a:pt x="1379" y="2830"/>
                      <a:pt x="1287" y="2830"/>
                    </a:cubicBezTo>
                    <a:cubicBezTo>
                      <a:pt x="1195" y="2828"/>
                      <a:pt x="1011" y="2627"/>
                      <a:pt x="1011" y="2627"/>
                    </a:cubicBezTo>
                    <a:cubicBezTo>
                      <a:pt x="1011" y="2627"/>
                      <a:pt x="991" y="2628"/>
                      <a:pt x="1174" y="2551"/>
                    </a:cubicBezTo>
                    <a:cubicBezTo>
                      <a:pt x="1357" y="2473"/>
                      <a:pt x="1443" y="2533"/>
                      <a:pt x="1553" y="2428"/>
                    </a:cubicBezTo>
                    <a:cubicBezTo>
                      <a:pt x="1661" y="2322"/>
                      <a:pt x="1358" y="2179"/>
                      <a:pt x="1358" y="2179"/>
                    </a:cubicBezTo>
                    <a:cubicBezTo>
                      <a:pt x="1358" y="2179"/>
                      <a:pt x="1116" y="2069"/>
                      <a:pt x="1178" y="2022"/>
                    </a:cubicBezTo>
                    <a:cubicBezTo>
                      <a:pt x="1240" y="1976"/>
                      <a:pt x="961" y="1560"/>
                      <a:pt x="961" y="1560"/>
                    </a:cubicBezTo>
                    <a:cubicBezTo>
                      <a:pt x="961" y="1560"/>
                      <a:pt x="1113" y="1417"/>
                      <a:pt x="1079" y="1250"/>
                    </a:cubicBezTo>
                    <a:cubicBezTo>
                      <a:pt x="1044" y="1082"/>
                      <a:pt x="805" y="1315"/>
                      <a:pt x="653" y="1173"/>
                    </a:cubicBezTo>
                    <a:cubicBezTo>
                      <a:pt x="501" y="1031"/>
                      <a:pt x="249" y="1052"/>
                      <a:pt x="305" y="845"/>
                    </a:cubicBezTo>
                    <a:cubicBezTo>
                      <a:pt x="362" y="638"/>
                      <a:pt x="211" y="671"/>
                      <a:pt x="297" y="560"/>
                    </a:cubicBezTo>
                    <a:cubicBezTo>
                      <a:pt x="383" y="449"/>
                      <a:pt x="405" y="163"/>
                      <a:pt x="488" y="183"/>
                    </a:cubicBezTo>
                    <a:cubicBezTo>
                      <a:pt x="570" y="202"/>
                      <a:pt x="0" y="0"/>
                      <a:pt x="0" y="0"/>
                    </a:cubicBez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grpSp>
        <p:sp>
          <p:nvSpPr>
            <p:cNvPr id="62" name="AutoShape 196"/>
            <p:cNvSpPr>
              <a:spLocks/>
            </p:cNvSpPr>
            <p:nvPr userDrawn="1"/>
          </p:nvSpPr>
          <p:spPr bwMode="auto">
            <a:xfrm>
              <a:off x="8165330" y="2374900"/>
              <a:ext cx="491729" cy="414338"/>
            </a:xfrm>
            <a:custGeom>
              <a:avLst/>
              <a:gdLst>
                <a:gd name="T0" fmla="*/ 0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0 h 21600"/>
                <a:gd name="T54" fmla="*/ 2147483647 w 21600"/>
                <a:gd name="T55" fmla="*/ 1493412111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1600" h="21600">
                  <a:moveTo>
                    <a:pt x="0" y="21600"/>
                  </a:moveTo>
                  <a:lnTo>
                    <a:pt x="916" y="19342"/>
                  </a:lnTo>
                  <a:lnTo>
                    <a:pt x="1652" y="18114"/>
                  </a:lnTo>
                  <a:lnTo>
                    <a:pt x="2222" y="17817"/>
                  </a:lnTo>
                  <a:lnTo>
                    <a:pt x="4234" y="17076"/>
                  </a:lnTo>
                  <a:lnTo>
                    <a:pt x="7246" y="15848"/>
                  </a:lnTo>
                  <a:lnTo>
                    <a:pt x="9058" y="15114"/>
                  </a:lnTo>
                  <a:lnTo>
                    <a:pt x="10434" y="14521"/>
                  </a:lnTo>
                  <a:cubicBezTo>
                    <a:pt x="10449" y="14157"/>
                    <a:pt x="10464" y="13794"/>
                    <a:pt x="10479" y="13430"/>
                  </a:cubicBezTo>
                  <a:lnTo>
                    <a:pt x="11065" y="13170"/>
                  </a:lnTo>
                  <a:lnTo>
                    <a:pt x="11410" y="12548"/>
                  </a:lnTo>
                  <a:lnTo>
                    <a:pt x="11410" y="11434"/>
                  </a:lnTo>
                  <a:lnTo>
                    <a:pt x="11281" y="10923"/>
                  </a:lnTo>
                  <a:lnTo>
                    <a:pt x="11661" y="10809"/>
                  </a:lnTo>
                  <a:cubicBezTo>
                    <a:pt x="11580" y="10552"/>
                    <a:pt x="11498" y="10296"/>
                    <a:pt x="11417" y="10039"/>
                  </a:cubicBezTo>
                  <a:lnTo>
                    <a:pt x="11820" y="9240"/>
                  </a:lnTo>
                  <a:cubicBezTo>
                    <a:pt x="11885" y="8820"/>
                    <a:pt x="11949" y="8401"/>
                    <a:pt x="12014" y="7981"/>
                  </a:cubicBezTo>
                  <a:lnTo>
                    <a:pt x="11728" y="7546"/>
                  </a:lnTo>
                  <a:cubicBezTo>
                    <a:pt x="11693" y="7242"/>
                    <a:pt x="11657" y="6938"/>
                    <a:pt x="11622" y="6634"/>
                  </a:cubicBezTo>
                  <a:cubicBezTo>
                    <a:pt x="11710" y="6334"/>
                    <a:pt x="11799" y="6035"/>
                    <a:pt x="11887" y="5735"/>
                  </a:cubicBezTo>
                  <a:lnTo>
                    <a:pt x="11704" y="4571"/>
                  </a:lnTo>
                  <a:lnTo>
                    <a:pt x="12537" y="569"/>
                  </a:lnTo>
                  <a:lnTo>
                    <a:pt x="13005" y="498"/>
                  </a:lnTo>
                  <a:lnTo>
                    <a:pt x="13265" y="1169"/>
                  </a:lnTo>
                  <a:lnTo>
                    <a:pt x="14347" y="581"/>
                  </a:lnTo>
                  <a:lnTo>
                    <a:pt x="14784" y="358"/>
                  </a:lnTo>
                  <a:cubicBezTo>
                    <a:pt x="14791" y="239"/>
                    <a:pt x="14798" y="119"/>
                    <a:pt x="14805" y="0"/>
                  </a:cubicBezTo>
                  <a:lnTo>
                    <a:pt x="15394" y="30"/>
                  </a:lnTo>
                  <a:lnTo>
                    <a:pt x="16239" y="531"/>
                  </a:lnTo>
                  <a:lnTo>
                    <a:pt x="16980" y="1948"/>
                  </a:lnTo>
                  <a:lnTo>
                    <a:pt x="17964" y="4848"/>
                  </a:lnTo>
                  <a:cubicBezTo>
                    <a:pt x="18077" y="5132"/>
                    <a:pt x="18191" y="5415"/>
                    <a:pt x="18304" y="5699"/>
                  </a:cubicBezTo>
                  <a:lnTo>
                    <a:pt x="18316" y="6209"/>
                  </a:lnTo>
                  <a:lnTo>
                    <a:pt x="19028" y="6425"/>
                  </a:lnTo>
                  <a:lnTo>
                    <a:pt x="19336" y="6295"/>
                  </a:lnTo>
                  <a:lnTo>
                    <a:pt x="19535" y="6713"/>
                  </a:lnTo>
                  <a:lnTo>
                    <a:pt x="19772" y="7715"/>
                  </a:lnTo>
                  <a:lnTo>
                    <a:pt x="20079" y="8097"/>
                  </a:lnTo>
                  <a:lnTo>
                    <a:pt x="20297" y="8154"/>
                  </a:lnTo>
                  <a:cubicBezTo>
                    <a:pt x="20319" y="8049"/>
                    <a:pt x="20340" y="7944"/>
                    <a:pt x="20362" y="7839"/>
                  </a:cubicBezTo>
                  <a:lnTo>
                    <a:pt x="20685" y="7810"/>
                  </a:lnTo>
                  <a:lnTo>
                    <a:pt x="21600" y="8980"/>
                  </a:lnTo>
                </a:path>
              </a:pathLst>
            </a:custGeom>
            <a:noFill/>
            <a:ln w="12700"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gr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1015999"/>
            <a:ext cx="3937001" cy="508000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1355995445"/>
      </p:ext>
    </p:extLst>
  </p:cSld>
  <p:clrMapOvr>
    <a:masterClrMapping/>
  </p:clrMapOvr>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p:cSld name="USA States Reduced Charts ">
    <p:spTree>
      <p:nvGrpSpPr>
        <p:cNvPr id="1" name=""/>
        <p:cNvGrpSpPr/>
        <p:nvPr/>
      </p:nvGrpSpPr>
      <p:grpSpPr>
        <a:xfrm>
          <a:off x="0" y="0"/>
          <a:ext cx="0" cy="0"/>
          <a:chOff x="0" y="0"/>
          <a:chExt cx="0" cy="0"/>
        </a:xfrm>
      </p:grpSpPr>
      <p:sp>
        <p:nvSpPr>
          <p:cNvPr id="10" name="Rectangle 8"/>
          <p:cNvSpPr>
            <a:spLocks noChangeArrowheads="1"/>
          </p:cNvSpPr>
          <p:nvPr userDrawn="1"/>
        </p:nvSpPr>
        <p:spPr bwMode="auto">
          <a:xfrm>
            <a:off x="4826000" y="1016000"/>
            <a:ext cx="3937000" cy="3810000"/>
          </a:xfrm>
          <a:prstGeom prst="rect">
            <a:avLst/>
          </a:prstGeom>
          <a:solidFill>
            <a:srgbClr val="B8E2EA"/>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grpSp>
        <p:nvGrpSpPr>
          <p:cNvPr id="11" name="Group 10"/>
          <p:cNvGrpSpPr/>
          <p:nvPr/>
        </p:nvGrpSpPr>
        <p:grpSpPr>
          <a:xfrm>
            <a:off x="4826003" y="1016002"/>
            <a:ext cx="3933831" cy="3810001"/>
            <a:chOff x="4826001" y="1016000"/>
            <a:chExt cx="3933831" cy="3810001"/>
          </a:xfrm>
          <a:solidFill>
            <a:schemeClr val="bg1"/>
          </a:solidFill>
        </p:grpSpPr>
        <p:sp>
          <p:nvSpPr>
            <p:cNvPr id="12" name="AutoShape 9"/>
            <p:cNvSpPr>
              <a:spLocks/>
            </p:cNvSpPr>
            <p:nvPr/>
          </p:nvSpPr>
          <p:spPr bwMode="auto">
            <a:xfrm>
              <a:off x="5154874" y="2362200"/>
              <a:ext cx="3505347" cy="2244725"/>
            </a:xfrm>
            <a:custGeom>
              <a:avLst/>
              <a:gdLst/>
              <a:ahLst/>
              <a:cxnLst/>
              <a:rect l="0" t="0" r="r" b="b"/>
              <a:pathLst>
                <a:path w="21600" h="21600">
                  <a:moveTo>
                    <a:pt x="21600" y="1690"/>
                  </a:moveTo>
                  <a:lnTo>
                    <a:pt x="21600" y="1681"/>
                  </a:lnTo>
                  <a:lnTo>
                    <a:pt x="21597" y="1681"/>
                  </a:lnTo>
                  <a:lnTo>
                    <a:pt x="21590" y="1672"/>
                  </a:lnTo>
                  <a:lnTo>
                    <a:pt x="21589" y="1653"/>
                  </a:lnTo>
                  <a:lnTo>
                    <a:pt x="21583" y="1654"/>
                  </a:lnTo>
                  <a:lnTo>
                    <a:pt x="21577" y="1646"/>
                  </a:lnTo>
                  <a:lnTo>
                    <a:pt x="21562" y="1633"/>
                  </a:lnTo>
                  <a:lnTo>
                    <a:pt x="21561" y="1634"/>
                  </a:lnTo>
                  <a:lnTo>
                    <a:pt x="21561" y="1639"/>
                  </a:lnTo>
                  <a:lnTo>
                    <a:pt x="21561" y="1665"/>
                  </a:lnTo>
                  <a:lnTo>
                    <a:pt x="21561" y="1670"/>
                  </a:lnTo>
                  <a:lnTo>
                    <a:pt x="21566" y="1674"/>
                  </a:lnTo>
                  <a:lnTo>
                    <a:pt x="21561" y="1672"/>
                  </a:lnTo>
                  <a:lnTo>
                    <a:pt x="21561" y="1661"/>
                  </a:lnTo>
                  <a:lnTo>
                    <a:pt x="21564" y="1661"/>
                  </a:lnTo>
                  <a:lnTo>
                    <a:pt x="21563" y="1650"/>
                  </a:lnTo>
                  <a:lnTo>
                    <a:pt x="21550" y="1655"/>
                  </a:lnTo>
                  <a:lnTo>
                    <a:pt x="21547" y="1659"/>
                  </a:lnTo>
                  <a:lnTo>
                    <a:pt x="21551" y="1670"/>
                  </a:lnTo>
                  <a:lnTo>
                    <a:pt x="21554" y="1680"/>
                  </a:lnTo>
                  <a:lnTo>
                    <a:pt x="21554" y="1685"/>
                  </a:lnTo>
                  <a:lnTo>
                    <a:pt x="21543" y="1687"/>
                  </a:lnTo>
                  <a:lnTo>
                    <a:pt x="21539" y="1678"/>
                  </a:lnTo>
                  <a:lnTo>
                    <a:pt x="21539" y="1673"/>
                  </a:lnTo>
                  <a:lnTo>
                    <a:pt x="21533" y="1679"/>
                  </a:lnTo>
                  <a:lnTo>
                    <a:pt x="21530" y="1684"/>
                  </a:lnTo>
                  <a:lnTo>
                    <a:pt x="21540" y="1697"/>
                  </a:lnTo>
                  <a:lnTo>
                    <a:pt x="21544" y="1720"/>
                  </a:lnTo>
                  <a:lnTo>
                    <a:pt x="21538" y="1716"/>
                  </a:lnTo>
                  <a:lnTo>
                    <a:pt x="21531" y="1699"/>
                  </a:lnTo>
                  <a:lnTo>
                    <a:pt x="21524" y="1690"/>
                  </a:lnTo>
                  <a:lnTo>
                    <a:pt x="21508" y="1673"/>
                  </a:lnTo>
                  <a:lnTo>
                    <a:pt x="21508" y="1668"/>
                  </a:lnTo>
                  <a:lnTo>
                    <a:pt x="21499" y="1660"/>
                  </a:lnTo>
                  <a:lnTo>
                    <a:pt x="21499" y="1655"/>
                  </a:lnTo>
                  <a:lnTo>
                    <a:pt x="21507" y="1654"/>
                  </a:lnTo>
                  <a:lnTo>
                    <a:pt x="21529" y="1665"/>
                  </a:lnTo>
                  <a:lnTo>
                    <a:pt x="21532" y="1665"/>
                  </a:lnTo>
                  <a:lnTo>
                    <a:pt x="21535" y="1650"/>
                  </a:lnTo>
                  <a:lnTo>
                    <a:pt x="21531" y="1637"/>
                  </a:lnTo>
                  <a:lnTo>
                    <a:pt x="21516" y="1638"/>
                  </a:lnTo>
                  <a:lnTo>
                    <a:pt x="21509" y="1630"/>
                  </a:lnTo>
                  <a:lnTo>
                    <a:pt x="21518" y="1614"/>
                  </a:lnTo>
                  <a:lnTo>
                    <a:pt x="21526" y="1609"/>
                  </a:lnTo>
                  <a:lnTo>
                    <a:pt x="21529" y="1608"/>
                  </a:lnTo>
                  <a:lnTo>
                    <a:pt x="21539" y="1626"/>
                  </a:lnTo>
                  <a:lnTo>
                    <a:pt x="21543" y="1631"/>
                  </a:lnTo>
                  <a:lnTo>
                    <a:pt x="21546" y="1630"/>
                  </a:lnTo>
                  <a:lnTo>
                    <a:pt x="21544" y="1602"/>
                  </a:lnTo>
                  <a:lnTo>
                    <a:pt x="21549" y="1587"/>
                  </a:lnTo>
                  <a:lnTo>
                    <a:pt x="21546" y="1582"/>
                  </a:lnTo>
                  <a:lnTo>
                    <a:pt x="21517" y="1544"/>
                  </a:lnTo>
                  <a:lnTo>
                    <a:pt x="21508" y="1540"/>
                  </a:lnTo>
                  <a:lnTo>
                    <a:pt x="21500" y="1508"/>
                  </a:lnTo>
                  <a:lnTo>
                    <a:pt x="21468" y="1464"/>
                  </a:lnTo>
                  <a:lnTo>
                    <a:pt x="21423" y="1470"/>
                  </a:lnTo>
                  <a:lnTo>
                    <a:pt x="21421" y="1508"/>
                  </a:lnTo>
                  <a:lnTo>
                    <a:pt x="21413" y="1528"/>
                  </a:lnTo>
                  <a:lnTo>
                    <a:pt x="21383" y="1517"/>
                  </a:lnTo>
                  <a:lnTo>
                    <a:pt x="21340" y="1447"/>
                  </a:lnTo>
                  <a:lnTo>
                    <a:pt x="21338" y="1352"/>
                  </a:lnTo>
                  <a:lnTo>
                    <a:pt x="21286" y="1282"/>
                  </a:lnTo>
                  <a:lnTo>
                    <a:pt x="21297" y="1253"/>
                  </a:lnTo>
                  <a:lnTo>
                    <a:pt x="21306" y="1261"/>
                  </a:lnTo>
                  <a:lnTo>
                    <a:pt x="21315" y="1246"/>
                  </a:lnTo>
                  <a:lnTo>
                    <a:pt x="21294" y="1192"/>
                  </a:lnTo>
                  <a:lnTo>
                    <a:pt x="21278" y="1184"/>
                  </a:lnTo>
                  <a:lnTo>
                    <a:pt x="21264" y="1204"/>
                  </a:lnTo>
                  <a:lnTo>
                    <a:pt x="21204" y="1212"/>
                  </a:lnTo>
                  <a:lnTo>
                    <a:pt x="21172" y="1178"/>
                  </a:lnTo>
                  <a:lnTo>
                    <a:pt x="21167" y="1202"/>
                  </a:lnTo>
                  <a:lnTo>
                    <a:pt x="21146" y="1200"/>
                  </a:lnTo>
                  <a:lnTo>
                    <a:pt x="21135" y="1168"/>
                  </a:lnTo>
                  <a:lnTo>
                    <a:pt x="21140" y="1149"/>
                  </a:lnTo>
                  <a:lnTo>
                    <a:pt x="21127" y="1136"/>
                  </a:lnTo>
                  <a:lnTo>
                    <a:pt x="21123" y="1108"/>
                  </a:lnTo>
                  <a:lnTo>
                    <a:pt x="21134" y="1078"/>
                  </a:lnTo>
                  <a:lnTo>
                    <a:pt x="21133" y="1074"/>
                  </a:lnTo>
                  <a:lnTo>
                    <a:pt x="21111" y="1048"/>
                  </a:lnTo>
                  <a:lnTo>
                    <a:pt x="21118" y="1004"/>
                  </a:lnTo>
                  <a:lnTo>
                    <a:pt x="21105" y="992"/>
                  </a:lnTo>
                  <a:lnTo>
                    <a:pt x="20884" y="132"/>
                  </a:lnTo>
                  <a:lnTo>
                    <a:pt x="20843" y="117"/>
                  </a:lnTo>
                  <a:lnTo>
                    <a:pt x="20798" y="66"/>
                  </a:lnTo>
                  <a:lnTo>
                    <a:pt x="20680" y="0"/>
                  </a:lnTo>
                  <a:lnTo>
                    <a:pt x="20642" y="19"/>
                  </a:lnTo>
                  <a:lnTo>
                    <a:pt x="20634" y="48"/>
                  </a:lnTo>
                  <a:lnTo>
                    <a:pt x="20639" y="85"/>
                  </a:lnTo>
                  <a:lnTo>
                    <a:pt x="20594" y="101"/>
                  </a:lnTo>
                  <a:lnTo>
                    <a:pt x="20578" y="127"/>
                  </a:lnTo>
                  <a:lnTo>
                    <a:pt x="20570" y="156"/>
                  </a:lnTo>
                  <a:lnTo>
                    <a:pt x="20535" y="189"/>
                  </a:lnTo>
                  <a:lnTo>
                    <a:pt x="20488" y="266"/>
                  </a:lnTo>
                  <a:lnTo>
                    <a:pt x="20426" y="236"/>
                  </a:lnTo>
                  <a:lnTo>
                    <a:pt x="20412" y="209"/>
                  </a:lnTo>
                  <a:lnTo>
                    <a:pt x="20389" y="111"/>
                  </a:lnTo>
                  <a:lnTo>
                    <a:pt x="20365" y="119"/>
                  </a:lnTo>
                  <a:lnTo>
                    <a:pt x="20356" y="106"/>
                  </a:lnTo>
                  <a:lnTo>
                    <a:pt x="20323" y="125"/>
                  </a:lnTo>
                  <a:lnTo>
                    <a:pt x="20206" y="865"/>
                  </a:lnTo>
                  <a:lnTo>
                    <a:pt x="20217" y="964"/>
                  </a:lnTo>
                  <a:lnTo>
                    <a:pt x="20232" y="1080"/>
                  </a:lnTo>
                  <a:lnTo>
                    <a:pt x="20200" y="1179"/>
                  </a:lnTo>
                  <a:lnTo>
                    <a:pt x="20206" y="1217"/>
                  </a:lnTo>
                  <a:lnTo>
                    <a:pt x="20195" y="1247"/>
                  </a:lnTo>
                  <a:lnTo>
                    <a:pt x="20195" y="1312"/>
                  </a:lnTo>
                  <a:lnTo>
                    <a:pt x="20224" y="1342"/>
                  </a:lnTo>
                  <a:lnTo>
                    <a:pt x="20210" y="1415"/>
                  </a:lnTo>
                  <a:lnTo>
                    <a:pt x="20221" y="1418"/>
                  </a:lnTo>
                  <a:lnTo>
                    <a:pt x="20225" y="1489"/>
                  </a:lnTo>
                  <a:lnTo>
                    <a:pt x="20250" y="1496"/>
                  </a:lnTo>
                  <a:lnTo>
                    <a:pt x="20258" y="1538"/>
                  </a:lnTo>
                  <a:lnTo>
                    <a:pt x="20221" y="1647"/>
                  </a:lnTo>
                  <a:lnTo>
                    <a:pt x="20238" y="1697"/>
                  </a:lnTo>
                  <a:lnTo>
                    <a:pt x="20178" y="1818"/>
                  </a:lnTo>
                  <a:lnTo>
                    <a:pt x="20166" y="1877"/>
                  </a:lnTo>
                  <a:lnTo>
                    <a:pt x="20165" y="1924"/>
                  </a:lnTo>
                  <a:lnTo>
                    <a:pt x="20169" y="1947"/>
                  </a:lnTo>
                  <a:lnTo>
                    <a:pt x="20208" y="1981"/>
                  </a:lnTo>
                  <a:lnTo>
                    <a:pt x="20215" y="2003"/>
                  </a:lnTo>
                  <a:lnTo>
                    <a:pt x="20200" y="2019"/>
                  </a:lnTo>
                  <a:lnTo>
                    <a:pt x="20169" y="1999"/>
                  </a:lnTo>
                  <a:lnTo>
                    <a:pt x="20151" y="2006"/>
                  </a:lnTo>
                  <a:lnTo>
                    <a:pt x="20147" y="2040"/>
                  </a:lnTo>
                  <a:lnTo>
                    <a:pt x="20160" y="2067"/>
                  </a:lnTo>
                  <a:lnTo>
                    <a:pt x="20163" y="2176"/>
                  </a:lnTo>
                  <a:lnTo>
                    <a:pt x="20154" y="2177"/>
                  </a:lnTo>
                  <a:lnTo>
                    <a:pt x="20165" y="2341"/>
                  </a:lnTo>
                  <a:lnTo>
                    <a:pt x="20147" y="2348"/>
                  </a:lnTo>
                  <a:lnTo>
                    <a:pt x="20148" y="2367"/>
                  </a:lnTo>
                  <a:lnTo>
                    <a:pt x="20135" y="2384"/>
                  </a:lnTo>
                  <a:lnTo>
                    <a:pt x="20128" y="2393"/>
                  </a:lnTo>
                  <a:lnTo>
                    <a:pt x="20116" y="2456"/>
                  </a:lnTo>
                  <a:lnTo>
                    <a:pt x="20055" y="2445"/>
                  </a:lnTo>
                  <a:lnTo>
                    <a:pt x="20034" y="2504"/>
                  </a:lnTo>
                  <a:lnTo>
                    <a:pt x="20013" y="2516"/>
                  </a:lnTo>
                  <a:lnTo>
                    <a:pt x="20032" y="2533"/>
                  </a:lnTo>
                  <a:lnTo>
                    <a:pt x="20032" y="2585"/>
                  </a:lnTo>
                  <a:lnTo>
                    <a:pt x="20039" y="2608"/>
                  </a:lnTo>
                  <a:lnTo>
                    <a:pt x="20024" y="2667"/>
                  </a:lnTo>
                  <a:lnTo>
                    <a:pt x="20032" y="2704"/>
                  </a:lnTo>
                  <a:lnTo>
                    <a:pt x="20028" y="2706"/>
                  </a:lnTo>
                  <a:lnTo>
                    <a:pt x="19764" y="2856"/>
                  </a:lnTo>
                  <a:lnTo>
                    <a:pt x="19389" y="3050"/>
                  </a:lnTo>
                  <a:lnTo>
                    <a:pt x="19381" y="3054"/>
                  </a:lnTo>
                  <a:lnTo>
                    <a:pt x="19353" y="3070"/>
                  </a:lnTo>
                  <a:lnTo>
                    <a:pt x="19039" y="3244"/>
                  </a:lnTo>
                  <a:lnTo>
                    <a:pt x="18918" y="3297"/>
                  </a:lnTo>
                  <a:lnTo>
                    <a:pt x="18909" y="3305"/>
                  </a:lnTo>
                  <a:lnTo>
                    <a:pt x="18892" y="3320"/>
                  </a:lnTo>
                  <a:lnTo>
                    <a:pt x="18882" y="3324"/>
                  </a:lnTo>
                  <a:lnTo>
                    <a:pt x="18878" y="3325"/>
                  </a:lnTo>
                  <a:lnTo>
                    <a:pt x="18874" y="3316"/>
                  </a:lnTo>
                  <a:lnTo>
                    <a:pt x="18866" y="3323"/>
                  </a:lnTo>
                  <a:lnTo>
                    <a:pt x="18862" y="3318"/>
                  </a:lnTo>
                  <a:lnTo>
                    <a:pt x="18860" y="3319"/>
                  </a:lnTo>
                  <a:lnTo>
                    <a:pt x="18858" y="3325"/>
                  </a:lnTo>
                  <a:lnTo>
                    <a:pt x="18855" y="3320"/>
                  </a:lnTo>
                  <a:lnTo>
                    <a:pt x="18853" y="3317"/>
                  </a:lnTo>
                  <a:lnTo>
                    <a:pt x="18850" y="3319"/>
                  </a:lnTo>
                  <a:lnTo>
                    <a:pt x="18843" y="3332"/>
                  </a:lnTo>
                  <a:lnTo>
                    <a:pt x="18831" y="3340"/>
                  </a:lnTo>
                  <a:lnTo>
                    <a:pt x="18826" y="3360"/>
                  </a:lnTo>
                  <a:lnTo>
                    <a:pt x="18810" y="3365"/>
                  </a:lnTo>
                  <a:lnTo>
                    <a:pt x="18800" y="3375"/>
                  </a:lnTo>
                  <a:lnTo>
                    <a:pt x="18795" y="3398"/>
                  </a:lnTo>
                  <a:lnTo>
                    <a:pt x="18781" y="3425"/>
                  </a:lnTo>
                  <a:lnTo>
                    <a:pt x="18765" y="3443"/>
                  </a:lnTo>
                  <a:lnTo>
                    <a:pt x="18760" y="3447"/>
                  </a:lnTo>
                  <a:lnTo>
                    <a:pt x="18757" y="3469"/>
                  </a:lnTo>
                  <a:lnTo>
                    <a:pt x="18732" y="3501"/>
                  </a:lnTo>
                  <a:lnTo>
                    <a:pt x="18711" y="3535"/>
                  </a:lnTo>
                  <a:lnTo>
                    <a:pt x="18710" y="3542"/>
                  </a:lnTo>
                  <a:lnTo>
                    <a:pt x="18710" y="3557"/>
                  </a:lnTo>
                  <a:lnTo>
                    <a:pt x="18703" y="3571"/>
                  </a:lnTo>
                  <a:lnTo>
                    <a:pt x="18699" y="3575"/>
                  </a:lnTo>
                  <a:lnTo>
                    <a:pt x="18691" y="3598"/>
                  </a:lnTo>
                  <a:lnTo>
                    <a:pt x="18681" y="3612"/>
                  </a:lnTo>
                  <a:lnTo>
                    <a:pt x="18676" y="3631"/>
                  </a:lnTo>
                  <a:lnTo>
                    <a:pt x="18654" y="3685"/>
                  </a:lnTo>
                  <a:lnTo>
                    <a:pt x="18627" y="3776"/>
                  </a:lnTo>
                  <a:lnTo>
                    <a:pt x="18612" y="3810"/>
                  </a:lnTo>
                  <a:lnTo>
                    <a:pt x="18591" y="3873"/>
                  </a:lnTo>
                  <a:lnTo>
                    <a:pt x="18582" y="3924"/>
                  </a:lnTo>
                  <a:lnTo>
                    <a:pt x="18583" y="3956"/>
                  </a:lnTo>
                  <a:lnTo>
                    <a:pt x="18562" y="4016"/>
                  </a:lnTo>
                  <a:lnTo>
                    <a:pt x="18546" y="4049"/>
                  </a:lnTo>
                  <a:lnTo>
                    <a:pt x="18536" y="4050"/>
                  </a:lnTo>
                  <a:lnTo>
                    <a:pt x="18524" y="4065"/>
                  </a:lnTo>
                  <a:lnTo>
                    <a:pt x="18516" y="4075"/>
                  </a:lnTo>
                  <a:lnTo>
                    <a:pt x="18506" y="4098"/>
                  </a:lnTo>
                  <a:lnTo>
                    <a:pt x="18500" y="4103"/>
                  </a:lnTo>
                  <a:lnTo>
                    <a:pt x="18492" y="4112"/>
                  </a:lnTo>
                  <a:lnTo>
                    <a:pt x="18483" y="4133"/>
                  </a:lnTo>
                  <a:lnTo>
                    <a:pt x="18489" y="4164"/>
                  </a:lnTo>
                  <a:lnTo>
                    <a:pt x="18480" y="4187"/>
                  </a:lnTo>
                  <a:lnTo>
                    <a:pt x="18467" y="4204"/>
                  </a:lnTo>
                  <a:lnTo>
                    <a:pt x="18449" y="4213"/>
                  </a:lnTo>
                  <a:lnTo>
                    <a:pt x="18441" y="4223"/>
                  </a:lnTo>
                  <a:lnTo>
                    <a:pt x="18436" y="4281"/>
                  </a:lnTo>
                  <a:lnTo>
                    <a:pt x="18433" y="4287"/>
                  </a:lnTo>
                  <a:lnTo>
                    <a:pt x="18442" y="4324"/>
                  </a:lnTo>
                  <a:lnTo>
                    <a:pt x="18451" y="4318"/>
                  </a:lnTo>
                  <a:lnTo>
                    <a:pt x="18454" y="4322"/>
                  </a:lnTo>
                  <a:lnTo>
                    <a:pt x="18464" y="4326"/>
                  </a:lnTo>
                  <a:lnTo>
                    <a:pt x="18472" y="4363"/>
                  </a:lnTo>
                  <a:lnTo>
                    <a:pt x="18477" y="4353"/>
                  </a:lnTo>
                  <a:lnTo>
                    <a:pt x="18476" y="4334"/>
                  </a:lnTo>
                  <a:lnTo>
                    <a:pt x="18479" y="4320"/>
                  </a:lnTo>
                  <a:lnTo>
                    <a:pt x="18496" y="4293"/>
                  </a:lnTo>
                  <a:lnTo>
                    <a:pt x="18502" y="4298"/>
                  </a:lnTo>
                  <a:lnTo>
                    <a:pt x="18520" y="4290"/>
                  </a:lnTo>
                  <a:lnTo>
                    <a:pt x="18526" y="4299"/>
                  </a:lnTo>
                  <a:lnTo>
                    <a:pt x="18527" y="4309"/>
                  </a:lnTo>
                  <a:lnTo>
                    <a:pt x="18535" y="4298"/>
                  </a:lnTo>
                  <a:lnTo>
                    <a:pt x="18533" y="4327"/>
                  </a:lnTo>
                  <a:lnTo>
                    <a:pt x="18514" y="4357"/>
                  </a:lnTo>
                  <a:lnTo>
                    <a:pt x="18515" y="4376"/>
                  </a:lnTo>
                  <a:lnTo>
                    <a:pt x="18533" y="4375"/>
                  </a:lnTo>
                  <a:lnTo>
                    <a:pt x="18555" y="4324"/>
                  </a:lnTo>
                  <a:lnTo>
                    <a:pt x="18558" y="4328"/>
                  </a:lnTo>
                  <a:lnTo>
                    <a:pt x="18564" y="4328"/>
                  </a:lnTo>
                  <a:lnTo>
                    <a:pt x="18562" y="4361"/>
                  </a:lnTo>
                  <a:lnTo>
                    <a:pt x="18559" y="4357"/>
                  </a:lnTo>
                  <a:lnTo>
                    <a:pt x="18540" y="4393"/>
                  </a:lnTo>
                  <a:lnTo>
                    <a:pt x="18551" y="4424"/>
                  </a:lnTo>
                  <a:lnTo>
                    <a:pt x="18528" y="4470"/>
                  </a:lnTo>
                  <a:lnTo>
                    <a:pt x="18519" y="4461"/>
                  </a:lnTo>
                  <a:lnTo>
                    <a:pt x="18518" y="4447"/>
                  </a:lnTo>
                  <a:lnTo>
                    <a:pt x="18501" y="4464"/>
                  </a:lnTo>
                  <a:lnTo>
                    <a:pt x="18496" y="4488"/>
                  </a:lnTo>
                  <a:lnTo>
                    <a:pt x="18500" y="4497"/>
                  </a:lnTo>
                  <a:lnTo>
                    <a:pt x="18506" y="4501"/>
                  </a:lnTo>
                  <a:lnTo>
                    <a:pt x="18509" y="4506"/>
                  </a:lnTo>
                  <a:lnTo>
                    <a:pt x="18524" y="4504"/>
                  </a:lnTo>
                  <a:lnTo>
                    <a:pt x="18552" y="4581"/>
                  </a:lnTo>
                  <a:lnTo>
                    <a:pt x="18561" y="4627"/>
                  </a:lnTo>
                  <a:lnTo>
                    <a:pt x="18563" y="4608"/>
                  </a:lnTo>
                  <a:lnTo>
                    <a:pt x="18575" y="4621"/>
                  </a:lnTo>
                  <a:lnTo>
                    <a:pt x="18571" y="4659"/>
                  </a:lnTo>
                  <a:lnTo>
                    <a:pt x="18565" y="4655"/>
                  </a:lnTo>
                  <a:lnTo>
                    <a:pt x="18570" y="4687"/>
                  </a:lnTo>
                  <a:lnTo>
                    <a:pt x="18576" y="4692"/>
                  </a:lnTo>
                  <a:lnTo>
                    <a:pt x="18574" y="4702"/>
                  </a:lnTo>
                  <a:lnTo>
                    <a:pt x="18566" y="4736"/>
                  </a:lnTo>
                  <a:lnTo>
                    <a:pt x="18546" y="4757"/>
                  </a:lnTo>
                  <a:lnTo>
                    <a:pt x="18501" y="4772"/>
                  </a:lnTo>
                  <a:lnTo>
                    <a:pt x="18438" y="4898"/>
                  </a:lnTo>
                  <a:lnTo>
                    <a:pt x="18423" y="4962"/>
                  </a:lnTo>
                  <a:lnTo>
                    <a:pt x="18417" y="4963"/>
                  </a:lnTo>
                  <a:lnTo>
                    <a:pt x="18411" y="4969"/>
                  </a:lnTo>
                  <a:lnTo>
                    <a:pt x="18400" y="4994"/>
                  </a:lnTo>
                  <a:lnTo>
                    <a:pt x="18383" y="5015"/>
                  </a:lnTo>
                  <a:lnTo>
                    <a:pt x="18374" y="5016"/>
                  </a:lnTo>
                  <a:lnTo>
                    <a:pt x="18343" y="5053"/>
                  </a:lnTo>
                  <a:lnTo>
                    <a:pt x="18357" y="5084"/>
                  </a:lnTo>
                  <a:lnTo>
                    <a:pt x="18335" y="5073"/>
                  </a:lnTo>
                  <a:lnTo>
                    <a:pt x="18334" y="5059"/>
                  </a:lnTo>
                  <a:lnTo>
                    <a:pt x="18286" y="5069"/>
                  </a:lnTo>
                  <a:lnTo>
                    <a:pt x="18178" y="5130"/>
                  </a:lnTo>
                  <a:lnTo>
                    <a:pt x="18116" y="5185"/>
                  </a:lnTo>
                  <a:lnTo>
                    <a:pt x="18032" y="5139"/>
                  </a:lnTo>
                  <a:lnTo>
                    <a:pt x="17898" y="5169"/>
                  </a:lnTo>
                  <a:lnTo>
                    <a:pt x="17866" y="5188"/>
                  </a:lnTo>
                  <a:lnTo>
                    <a:pt x="17758" y="5225"/>
                  </a:lnTo>
                  <a:lnTo>
                    <a:pt x="17714" y="5254"/>
                  </a:lnTo>
                  <a:lnTo>
                    <a:pt x="17564" y="5396"/>
                  </a:lnTo>
                  <a:lnTo>
                    <a:pt x="17564" y="5400"/>
                  </a:lnTo>
                  <a:lnTo>
                    <a:pt x="17589" y="5493"/>
                  </a:lnTo>
                  <a:lnTo>
                    <a:pt x="17587" y="5519"/>
                  </a:lnTo>
                  <a:lnTo>
                    <a:pt x="17587" y="5535"/>
                  </a:lnTo>
                  <a:lnTo>
                    <a:pt x="17631" y="5539"/>
                  </a:lnTo>
                  <a:lnTo>
                    <a:pt x="17656" y="5550"/>
                  </a:lnTo>
                  <a:lnTo>
                    <a:pt x="17663" y="5568"/>
                  </a:lnTo>
                  <a:lnTo>
                    <a:pt x="17647" y="5618"/>
                  </a:lnTo>
                  <a:lnTo>
                    <a:pt x="17664" y="5640"/>
                  </a:lnTo>
                  <a:lnTo>
                    <a:pt x="17667" y="5649"/>
                  </a:lnTo>
                  <a:lnTo>
                    <a:pt x="17698" y="5721"/>
                  </a:lnTo>
                  <a:lnTo>
                    <a:pt x="17703" y="5748"/>
                  </a:lnTo>
                  <a:lnTo>
                    <a:pt x="17687" y="5793"/>
                  </a:lnTo>
                  <a:lnTo>
                    <a:pt x="17645" y="5856"/>
                  </a:lnTo>
                  <a:lnTo>
                    <a:pt x="17646" y="5893"/>
                  </a:lnTo>
                  <a:lnTo>
                    <a:pt x="17630" y="5924"/>
                  </a:lnTo>
                  <a:lnTo>
                    <a:pt x="17623" y="5972"/>
                  </a:lnTo>
                  <a:lnTo>
                    <a:pt x="17555" y="6066"/>
                  </a:lnTo>
                  <a:lnTo>
                    <a:pt x="17532" y="6140"/>
                  </a:lnTo>
                  <a:lnTo>
                    <a:pt x="17460" y="6277"/>
                  </a:lnTo>
                  <a:lnTo>
                    <a:pt x="17437" y="6306"/>
                  </a:lnTo>
                  <a:lnTo>
                    <a:pt x="17432" y="6314"/>
                  </a:lnTo>
                  <a:lnTo>
                    <a:pt x="17310" y="6490"/>
                  </a:lnTo>
                  <a:lnTo>
                    <a:pt x="17304" y="6491"/>
                  </a:lnTo>
                  <a:lnTo>
                    <a:pt x="17309" y="6467"/>
                  </a:lnTo>
                  <a:lnTo>
                    <a:pt x="17327" y="6455"/>
                  </a:lnTo>
                  <a:lnTo>
                    <a:pt x="17326" y="6445"/>
                  </a:lnTo>
                  <a:lnTo>
                    <a:pt x="17314" y="6447"/>
                  </a:lnTo>
                  <a:lnTo>
                    <a:pt x="17303" y="6462"/>
                  </a:lnTo>
                  <a:lnTo>
                    <a:pt x="17291" y="6521"/>
                  </a:lnTo>
                  <a:lnTo>
                    <a:pt x="17188" y="6646"/>
                  </a:lnTo>
                  <a:lnTo>
                    <a:pt x="17182" y="6653"/>
                  </a:lnTo>
                  <a:lnTo>
                    <a:pt x="17172" y="6678"/>
                  </a:lnTo>
                  <a:lnTo>
                    <a:pt x="17114" y="6737"/>
                  </a:lnTo>
                  <a:lnTo>
                    <a:pt x="17097" y="6754"/>
                  </a:lnTo>
                  <a:lnTo>
                    <a:pt x="17093" y="6749"/>
                  </a:lnTo>
                  <a:lnTo>
                    <a:pt x="17051" y="6807"/>
                  </a:lnTo>
                  <a:lnTo>
                    <a:pt x="16993" y="6857"/>
                  </a:lnTo>
                  <a:lnTo>
                    <a:pt x="16897" y="6987"/>
                  </a:lnTo>
                  <a:lnTo>
                    <a:pt x="16859" y="7087"/>
                  </a:lnTo>
                  <a:lnTo>
                    <a:pt x="16845" y="7103"/>
                  </a:lnTo>
                  <a:lnTo>
                    <a:pt x="16795" y="7204"/>
                  </a:lnTo>
                  <a:lnTo>
                    <a:pt x="16775" y="7230"/>
                  </a:lnTo>
                  <a:lnTo>
                    <a:pt x="16748" y="7233"/>
                  </a:lnTo>
                  <a:lnTo>
                    <a:pt x="16731" y="7250"/>
                  </a:lnTo>
                  <a:lnTo>
                    <a:pt x="16670" y="7247"/>
                  </a:lnTo>
                  <a:lnTo>
                    <a:pt x="16609" y="7302"/>
                  </a:lnTo>
                  <a:lnTo>
                    <a:pt x="16588" y="7348"/>
                  </a:lnTo>
                  <a:lnTo>
                    <a:pt x="16549" y="7362"/>
                  </a:lnTo>
                  <a:lnTo>
                    <a:pt x="16500" y="7416"/>
                  </a:lnTo>
                  <a:lnTo>
                    <a:pt x="16463" y="7401"/>
                  </a:lnTo>
                  <a:lnTo>
                    <a:pt x="16435" y="7392"/>
                  </a:lnTo>
                  <a:lnTo>
                    <a:pt x="16431" y="7404"/>
                  </a:lnTo>
                  <a:lnTo>
                    <a:pt x="16429" y="7404"/>
                  </a:lnTo>
                  <a:lnTo>
                    <a:pt x="16454" y="7423"/>
                  </a:lnTo>
                  <a:lnTo>
                    <a:pt x="16432" y="7394"/>
                  </a:lnTo>
                  <a:lnTo>
                    <a:pt x="16426" y="7386"/>
                  </a:lnTo>
                  <a:lnTo>
                    <a:pt x="16396" y="7393"/>
                  </a:lnTo>
                  <a:lnTo>
                    <a:pt x="16391" y="7407"/>
                  </a:lnTo>
                  <a:lnTo>
                    <a:pt x="16372" y="7385"/>
                  </a:lnTo>
                  <a:lnTo>
                    <a:pt x="16332" y="7446"/>
                  </a:lnTo>
                  <a:lnTo>
                    <a:pt x="16313" y="7429"/>
                  </a:lnTo>
                  <a:lnTo>
                    <a:pt x="16310" y="7435"/>
                  </a:lnTo>
                  <a:lnTo>
                    <a:pt x="16308" y="7440"/>
                  </a:lnTo>
                  <a:lnTo>
                    <a:pt x="16303" y="7455"/>
                  </a:lnTo>
                  <a:lnTo>
                    <a:pt x="16301" y="7436"/>
                  </a:lnTo>
                  <a:lnTo>
                    <a:pt x="16284" y="7443"/>
                  </a:lnTo>
                  <a:lnTo>
                    <a:pt x="16271" y="7439"/>
                  </a:lnTo>
                  <a:lnTo>
                    <a:pt x="16304" y="7421"/>
                  </a:lnTo>
                  <a:lnTo>
                    <a:pt x="16312" y="7396"/>
                  </a:lnTo>
                  <a:lnTo>
                    <a:pt x="16353" y="7372"/>
                  </a:lnTo>
                  <a:lnTo>
                    <a:pt x="16362" y="7376"/>
                  </a:lnTo>
                  <a:lnTo>
                    <a:pt x="16394" y="7344"/>
                  </a:lnTo>
                  <a:lnTo>
                    <a:pt x="16406" y="7352"/>
                  </a:lnTo>
                  <a:lnTo>
                    <a:pt x="16402" y="7324"/>
                  </a:lnTo>
                  <a:lnTo>
                    <a:pt x="16377" y="7317"/>
                  </a:lnTo>
                  <a:lnTo>
                    <a:pt x="16357" y="7343"/>
                  </a:lnTo>
                  <a:lnTo>
                    <a:pt x="16354" y="7339"/>
                  </a:lnTo>
                  <a:lnTo>
                    <a:pt x="16340" y="7350"/>
                  </a:lnTo>
                  <a:lnTo>
                    <a:pt x="16356" y="7310"/>
                  </a:lnTo>
                  <a:lnTo>
                    <a:pt x="16349" y="7292"/>
                  </a:lnTo>
                  <a:lnTo>
                    <a:pt x="16337" y="7308"/>
                  </a:lnTo>
                  <a:lnTo>
                    <a:pt x="16344" y="7321"/>
                  </a:lnTo>
                  <a:lnTo>
                    <a:pt x="16336" y="7341"/>
                  </a:lnTo>
                  <a:lnTo>
                    <a:pt x="16319" y="7367"/>
                  </a:lnTo>
                  <a:lnTo>
                    <a:pt x="16298" y="7360"/>
                  </a:lnTo>
                  <a:lnTo>
                    <a:pt x="16259" y="7322"/>
                  </a:lnTo>
                  <a:lnTo>
                    <a:pt x="16219" y="7308"/>
                  </a:lnTo>
                  <a:lnTo>
                    <a:pt x="16198" y="7306"/>
                  </a:lnTo>
                  <a:lnTo>
                    <a:pt x="16164" y="7282"/>
                  </a:lnTo>
                  <a:lnTo>
                    <a:pt x="16145" y="7284"/>
                  </a:lnTo>
                  <a:lnTo>
                    <a:pt x="16148" y="7269"/>
                  </a:lnTo>
                  <a:lnTo>
                    <a:pt x="16135" y="7257"/>
                  </a:lnTo>
                  <a:lnTo>
                    <a:pt x="16139" y="7275"/>
                  </a:lnTo>
                  <a:lnTo>
                    <a:pt x="16133" y="7286"/>
                  </a:lnTo>
                  <a:lnTo>
                    <a:pt x="16103" y="7289"/>
                  </a:lnTo>
                  <a:lnTo>
                    <a:pt x="16088" y="7277"/>
                  </a:lnTo>
                  <a:lnTo>
                    <a:pt x="16090" y="7267"/>
                  </a:lnTo>
                  <a:lnTo>
                    <a:pt x="16084" y="7273"/>
                  </a:lnTo>
                  <a:lnTo>
                    <a:pt x="16086" y="7257"/>
                  </a:lnTo>
                  <a:lnTo>
                    <a:pt x="16088" y="7220"/>
                  </a:lnTo>
                  <a:lnTo>
                    <a:pt x="16094" y="7229"/>
                  </a:lnTo>
                  <a:lnTo>
                    <a:pt x="16093" y="7196"/>
                  </a:lnTo>
                  <a:lnTo>
                    <a:pt x="16110" y="7118"/>
                  </a:lnTo>
                  <a:lnTo>
                    <a:pt x="16116" y="7116"/>
                  </a:lnTo>
                  <a:lnTo>
                    <a:pt x="16118" y="7093"/>
                  </a:lnTo>
                  <a:lnTo>
                    <a:pt x="16129" y="7073"/>
                  </a:lnTo>
                  <a:lnTo>
                    <a:pt x="16138" y="7071"/>
                  </a:lnTo>
                  <a:lnTo>
                    <a:pt x="16139" y="7043"/>
                  </a:lnTo>
                  <a:lnTo>
                    <a:pt x="16139" y="7033"/>
                  </a:lnTo>
                  <a:lnTo>
                    <a:pt x="16145" y="7032"/>
                  </a:lnTo>
                  <a:lnTo>
                    <a:pt x="16151" y="6980"/>
                  </a:lnTo>
                  <a:lnTo>
                    <a:pt x="16158" y="6983"/>
                  </a:lnTo>
                  <a:lnTo>
                    <a:pt x="16149" y="6942"/>
                  </a:lnTo>
                  <a:lnTo>
                    <a:pt x="16155" y="6941"/>
                  </a:lnTo>
                  <a:lnTo>
                    <a:pt x="16149" y="6918"/>
                  </a:lnTo>
                  <a:lnTo>
                    <a:pt x="16155" y="6808"/>
                  </a:lnTo>
                  <a:lnTo>
                    <a:pt x="16164" y="6750"/>
                  </a:lnTo>
                  <a:lnTo>
                    <a:pt x="16175" y="6725"/>
                  </a:lnTo>
                  <a:lnTo>
                    <a:pt x="16189" y="6704"/>
                  </a:lnTo>
                  <a:lnTo>
                    <a:pt x="16200" y="6694"/>
                  </a:lnTo>
                  <a:lnTo>
                    <a:pt x="16221" y="6682"/>
                  </a:lnTo>
                  <a:lnTo>
                    <a:pt x="16232" y="6652"/>
                  </a:lnTo>
                  <a:lnTo>
                    <a:pt x="16236" y="6618"/>
                  </a:lnTo>
                  <a:lnTo>
                    <a:pt x="16225" y="6577"/>
                  </a:lnTo>
                  <a:lnTo>
                    <a:pt x="16223" y="6539"/>
                  </a:lnTo>
                  <a:lnTo>
                    <a:pt x="16236" y="6499"/>
                  </a:lnTo>
                  <a:lnTo>
                    <a:pt x="16254" y="6497"/>
                  </a:lnTo>
                  <a:lnTo>
                    <a:pt x="16253" y="6478"/>
                  </a:lnTo>
                  <a:lnTo>
                    <a:pt x="16234" y="6456"/>
                  </a:lnTo>
                  <a:lnTo>
                    <a:pt x="16236" y="6433"/>
                  </a:lnTo>
                  <a:lnTo>
                    <a:pt x="16273" y="6386"/>
                  </a:lnTo>
                  <a:lnTo>
                    <a:pt x="16300" y="6392"/>
                  </a:lnTo>
                  <a:lnTo>
                    <a:pt x="16299" y="6425"/>
                  </a:lnTo>
                  <a:lnTo>
                    <a:pt x="16332" y="6421"/>
                  </a:lnTo>
                  <a:lnTo>
                    <a:pt x="16344" y="6415"/>
                  </a:lnTo>
                  <a:lnTo>
                    <a:pt x="16346" y="6404"/>
                  </a:lnTo>
                  <a:lnTo>
                    <a:pt x="16344" y="6376"/>
                  </a:lnTo>
                  <a:lnTo>
                    <a:pt x="16346" y="6342"/>
                  </a:lnTo>
                  <a:lnTo>
                    <a:pt x="16344" y="6309"/>
                  </a:lnTo>
                  <a:lnTo>
                    <a:pt x="16343" y="6290"/>
                  </a:lnTo>
                  <a:lnTo>
                    <a:pt x="16339" y="6272"/>
                  </a:lnTo>
                  <a:lnTo>
                    <a:pt x="16338" y="6253"/>
                  </a:lnTo>
                  <a:lnTo>
                    <a:pt x="16334" y="6240"/>
                  </a:lnTo>
                  <a:lnTo>
                    <a:pt x="16333" y="6216"/>
                  </a:lnTo>
                  <a:lnTo>
                    <a:pt x="16328" y="6188"/>
                  </a:lnTo>
                  <a:lnTo>
                    <a:pt x="16334" y="6164"/>
                  </a:lnTo>
                  <a:lnTo>
                    <a:pt x="16338" y="6139"/>
                  </a:lnTo>
                  <a:lnTo>
                    <a:pt x="16337" y="6116"/>
                  </a:lnTo>
                  <a:lnTo>
                    <a:pt x="16338" y="6112"/>
                  </a:lnTo>
                  <a:lnTo>
                    <a:pt x="16299" y="6012"/>
                  </a:lnTo>
                  <a:lnTo>
                    <a:pt x="16277" y="5925"/>
                  </a:lnTo>
                  <a:lnTo>
                    <a:pt x="16244" y="5744"/>
                  </a:lnTo>
                  <a:lnTo>
                    <a:pt x="16212" y="5662"/>
                  </a:lnTo>
                  <a:lnTo>
                    <a:pt x="16176" y="5482"/>
                  </a:lnTo>
                  <a:lnTo>
                    <a:pt x="16135" y="5387"/>
                  </a:lnTo>
                  <a:lnTo>
                    <a:pt x="16082" y="5307"/>
                  </a:lnTo>
                  <a:lnTo>
                    <a:pt x="16040" y="5294"/>
                  </a:lnTo>
                  <a:lnTo>
                    <a:pt x="16012" y="5298"/>
                  </a:lnTo>
                  <a:lnTo>
                    <a:pt x="15990" y="5329"/>
                  </a:lnTo>
                  <a:lnTo>
                    <a:pt x="15982" y="5363"/>
                  </a:lnTo>
                  <a:lnTo>
                    <a:pt x="15918" y="5404"/>
                  </a:lnTo>
                  <a:lnTo>
                    <a:pt x="15903" y="5458"/>
                  </a:lnTo>
                  <a:lnTo>
                    <a:pt x="15867" y="5472"/>
                  </a:lnTo>
                  <a:lnTo>
                    <a:pt x="15867" y="5482"/>
                  </a:lnTo>
                  <a:lnTo>
                    <a:pt x="15895" y="5483"/>
                  </a:lnTo>
                  <a:lnTo>
                    <a:pt x="15896" y="5502"/>
                  </a:lnTo>
                  <a:lnTo>
                    <a:pt x="15879" y="5527"/>
                  </a:lnTo>
                  <a:lnTo>
                    <a:pt x="15883" y="5546"/>
                  </a:lnTo>
                  <a:lnTo>
                    <a:pt x="15859" y="5663"/>
                  </a:lnTo>
                  <a:lnTo>
                    <a:pt x="15849" y="5669"/>
                  </a:lnTo>
                  <a:lnTo>
                    <a:pt x="15803" y="5770"/>
                  </a:lnTo>
                  <a:lnTo>
                    <a:pt x="15736" y="5749"/>
                  </a:lnTo>
                  <a:lnTo>
                    <a:pt x="15736" y="5764"/>
                  </a:lnTo>
                  <a:lnTo>
                    <a:pt x="15726" y="5745"/>
                  </a:lnTo>
                  <a:lnTo>
                    <a:pt x="15704" y="5734"/>
                  </a:lnTo>
                  <a:lnTo>
                    <a:pt x="15683" y="5675"/>
                  </a:lnTo>
                  <a:lnTo>
                    <a:pt x="15682" y="5594"/>
                  </a:lnTo>
                  <a:lnTo>
                    <a:pt x="15676" y="5538"/>
                  </a:lnTo>
                  <a:lnTo>
                    <a:pt x="15697" y="5464"/>
                  </a:lnTo>
                  <a:lnTo>
                    <a:pt x="15730" y="5461"/>
                  </a:lnTo>
                  <a:lnTo>
                    <a:pt x="15732" y="5446"/>
                  </a:lnTo>
                  <a:lnTo>
                    <a:pt x="15754" y="5453"/>
                  </a:lnTo>
                  <a:lnTo>
                    <a:pt x="15755" y="5405"/>
                  </a:lnTo>
                  <a:lnTo>
                    <a:pt x="15787" y="5387"/>
                  </a:lnTo>
                  <a:lnTo>
                    <a:pt x="15779" y="5232"/>
                  </a:lnTo>
                  <a:lnTo>
                    <a:pt x="15796" y="5205"/>
                  </a:lnTo>
                  <a:lnTo>
                    <a:pt x="15808" y="5209"/>
                  </a:lnTo>
                  <a:lnTo>
                    <a:pt x="15812" y="5218"/>
                  </a:lnTo>
                  <a:lnTo>
                    <a:pt x="15818" y="5222"/>
                  </a:lnTo>
                  <a:lnTo>
                    <a:pt x="15821" y="5221"/>
                  </a:lnTo>
                  <a:lnTo>
                    <a:pt x="15823" y="5193"/>
                  </a:lnTo>
                  <a:lnTo>
                    <a:pt x="15825" y="5178"/>
                  </a:lnTo>
                  <a:lnTo>
                    <a:pt x="15836" y="5153"/>
                  </a:lnTo>
                  <a:lnTo>
                    <a:pt x="15847" y="5133"/>
                  </a:lnTo>
                  <a:lnTo>
                    <a:pt x="15823" y="4908"/>
                  </a:lnTo>
                  <a:lnTo>
                    <a:pt x="15825" y="4813"/>
                  </a:lnTo>
                  <a:lnTo>
                    <a:pt x="15791" y="4684"/>
                  </a:lnTo>
                  <a:lnTo>
                    <a:pt x="15747" y="4661"/>
                  </a:lnTo>
                  <a:lnTo>
                    <a:pt x="15727" y="4607"/>
                  </a:lnTo>
                  <a:lnTo>
                    <a:pt x="15729" y="4592"/>
                  </a:lnTo>
                  <a:lnTo>
                    <a:pt x="15725" y="4583"/>
                  </a:lnTo>
                  <a:lnTo>
                    <a:pt x="15727" y="4560"/>
                  </a:lnTo>
                  <a:lnTo>
                    <a:pt x="15744" y="4533"/>
                  </a:lnTo>
                  <a:lnTo>
                    <a:pt x="15760" y="4556"/>
                  </a:lnTo>
                  <a:lnTo>
                    <a:pt x="15797" y="4560"/>
                  </a:lnTo>
                  <a:lnTo>
                    <a:pt x="15775" y="4539"/>
                  </a:lnTo>
                  <a:lnTo>
                    <a:pt x="15767" y="4517"/>
                  </a:lnTo>
                  <a:lnTo>
                    <a:pt x="15776" y="4506"/>
                  </a:lnTo>
                  <a:lnTo>
                    <a:pt x="15763" y="4493"/>
                  </a:lnTo>
                  <a:lnTo>
                    <a:pt x="15762" y="4464"/>
                  </a:lnTo>
                  <a:lnTo>
                    <a:pt x="15740" y="4453"/>
                  </a:lnTo>
                  <a:lnTo>
                    <a:pt x="15720" y="4408"/>
                  </a:lnTo>
                  <a:lnTo>
                    <a:pt x="15716" y="4390"/>
                  </a:lnTo>
                  <a:lnTo>
                    <a:pt x="15722" y="4389"/>
                  </a:lnTo>
                  <a:lnTo>
                    <a:pt x="15721" y="4375"/>
                  </a:lnTo>
                  <a:lnTo>
                    <a:pt x="15683" y="4341"/>
                  </a:lnTo>
                  <a:lnTo>
                    <a:pt x="15676" y="4333"/>
                  </a:lnTo>
                  <a:lnTo>
                    <a:pt x="15640" y="4338"/>
                  </a:lnTo>
                  <a:lnTo>
                    <a:pt x="15590" y="4301"/>
                  </a:lnTo>
                  <a:lnTo>
                    <a:pt x="15557" y="4305"/>
                  </a:lnTo>
                  <a:lnTo>
                    <a:pt x="15504" y="4264"/>
                  </a:lnTo>
                  <a:lnTo>
                    <a:pt x="15438" y="4277"/>
                  </a:lnTo>
                  <a:lnTo>
                    <a:pt x="15419" y="4222"/>
                  </a:lnTo>
                  <a:lnTo>
                    <a:pt x="15391" y="4183"/>
                  </a:lnTo>
                  <a:lnTo>
                    <a:pt x="15342" y="4170"/>
                  </a:lnTo>
                  <a:lnTo>
                    <a:pt x="15308" y="4174"/>
                  </a:lnTo>
                  <a:lnTo>
                    <a:pt x="15309" y="4189"/>
                  </a:lnTo>
                  <a:lnTo>
                    <a:pt x="15291" y="4196"/>
                  </a:lnTo>
                  <a:lnTo>
                    <a:pt x="15250" y="4158"/>
                  </a:lnTo>
                  <a:lnTo>
                    <a:pt x="15188" y="4128"/>
                  </a:lnTo>
                  <a:lnTo>
                    <a:pt x="15182" y="4119"/>
                  </a:lnTo>
                  <a:lnTo>
                    <a:pt x="15160" y="4121"/>
                  </a:lnTo>
                  <a:lnTo>
                    <a:pt x="15159" y="4160"/>
                  </a:lnTo>
                  <a:lnTo>
                    <a:pt x="15084" y="4169"/>
                  </a:lnTo>
                  <a:lnTo>
                    <a:pt x="15110" y="4199"/>
                  </a:lnTo>
                  <a:lnTo>
                    <a:pt x="15094" y="4253"/>
                  </a:lnTo>
                  <a:lnTo>
                    <a:pt x="15071" y="4280"/>
                  </a:lnTo>
                  <a:lnTo>
                    <a:pt x="15066" y="4356"/>
                  </a:lnTo>
                  <a:lnTo>
                    <a:pt x="15081" y="4402"/>
                  </a:lnTo>
                  <a:lnTo>
                    <a:pt x="15104" y="4442"/>
                  </a:lnTo>
                  <a:lnTo>
                    <a:pt x="15146" y="4441"/>
                  </a:lnTo>
                  <a:lnTo>
                    <a:pt x="15150" y="4450"/>
                  </a:lnTo>
                  <a:lnTo>
                    <a:pt x="15130" y="4481"/>
                  </a:lnTo>
                  <a:lnTo>
                    <a:pt x="15068" y="4503"/>
                  </a:lnTo>
                  <a:lnTo>
                    <a:pt x="15031" y="4560"/>
                  </a:lnTo>
                  <a:lnTo>
                    <a:pt x="15019" y="4561"/>
                  </a:lnTo>
                  <a:lnTo>
                    <a:pt x="15000" y="4606"/>
                  </a:lnTo>
                  <a:lnTo>
                    <a:pt x="14996" y="4640"/>
                  </a:lnTo>
                  <a:lnTo>
                    <a:pt x="15019" y="4742"/>
                  </a:lnTo>
                  <a:lnTo>
                    <a:pt x="15023" y="4879"/>
                  </a:lnTo>
                  <a:lnTo>
                    <a:pt x="15004" y="4990"/>
                  </a:lnTo>
                  <a:lnTo>
                    <a:pt x="14989" y="5045"/>
                  </a:lnTo>
                  <a:lnTo>
                    <a:pt x="14974" y="5041"/>
                  </a:lnTo>
                  <a:lnTo>
                    <a:pt x="14980" y="4988"/>
                  </a:lnTo>
                  <a:lnTo>
                    <a:pt x="14994" y="4938"/>
                  </a:lnTo>
                  <a:lnTo>
                    <a:pt x="14989" y="4838"/>
                  </a:lnTo>
                  <a:lnTo>
                    <a:pt x="14995" y="4838"/>
                  </a:lnTo>
                  <a:lnTo>
                    <a:pt x="14988" y="4830"/>
                  </a:lnTo>
                  <a:lnTo>
                    <a:pt x="14974" y="4854"/>
                  </a:lnTo>
                  <a:lnTo>
                    <a:pt x="14973" y="4900"/>
                  </a:lnTo>
                  <a:lnTo>
                    <a:pt x="14965" y="4932"/>
                  </a:lnTo>
                  <a:lnTo>
                    <a:pt x="14977" y="4931"/>
                  </a:lnTo>
                  <a:lnTo>
                    <a:pt x="14981" y="4945"/>
                  </a:lnTo>
                  <a:lnTo>
                    <a:pt x="14967" y="5037"/>
                  </a:lnTo>
                  <a:lnTo>
                    <a:pt x="14952" y="5039"/>
                  </a:lnTo>
                  <a:lnTo>
                    <a:pt x="14937" y="4970"/>
                  </a:lnTo>
                  <a:lnTo>
                    <a:pt x="14944" y="4926"/>
                  </a:lnTo>
                  <a:lnTo>
                    <a:pt x="14949" y="4916"/>
                  </a:lnTo>
                  <a:lnTo>
                    <a:pt x="14947" y="4883"/>
                  </a:lnTo>
                  <a:lnTo>
                    <a:pt x="14941" y="4865"/>
                  </a:lnTo>
                  <a:lnTo>
                    <a:pt x="14929" y="4881"/>
                  </a:lnTo>
                  <a:lnTo>
                    <a:pt x="14941" y="4808"/>
                  </a:lnTo>
                  <a:lnTo>
                    <a:pt x="14947" y="4817"/>
                  </a:lnTo>
                  <a:lnTo>
                    <a:pt x="14946" y="4798"/>
                  </a:lnTo>
                  <a:lnTo>
                    <a:pt x="14925" y="4739"/>
                  </a:lnTo>
                  <a:lnTo>
                    <a:pt x="14934" y="4724"/>
                  </a:lnTo>
                  <a:lnTo>
                    <a:pt x="14940" y="4737"/>
                  </a:lnTo>
                  <a:lnTo>
                    <a:pt x="14943" y="4675"/>
                  </a:lnTo>
                  <a:lnTo>
                    <a:pt x="14923" y="4706"/>
                  </a:lnTo>
                  <a:lnTo>
                    <a:pt x="14914" y="4707"/>
                  </a:lnTo>
                  <a:lnTo>
                    <a:pt x="14903" y="4779"/>
                  </a:lnTo>
                  <a:lnTo>
                    <a:pt x="14874" y="4859"/>
                  </a:lnTo>
                  <a:lnTo>
                    <a:pt x="14870" y="4912"/>
                  </a:lnTo>
                  <a:lnTo>
                    <a:pt x="14850" y="4928"/>
                  </a:lnTo>
                  <a:lnTo>
                    <a:pt x="14825" y="4908"/>
                  </a:lnTo>
                  <a:lnTo>
                    <a:pt x="14807" y="4972"/>
                  </a:lnTo>
                  <a:lnTo>
                    <a:pt x="14785" y="4970"/>
                  </a:lnTo>
                  <a:lnTo>
                    <a:pt x="14778" y="4999"/>
                  </a:lnTo>
                  <a:lnTo>
                    <a:pt x="14787" y="5112"/>
                  </a:lnTo>
                  <a:lnTo>
                    <a:pt x="14729" y="5167"/>
                  </a:lnTo>
                  <a:lnTo>
                    <a:pt x="14730" y="5194"/>
                  </a:lnTo>
                  <a:lnTo>
                    <a:pt x="14755" y="5273"/>
                  </a:lnTo>
                  <a:lnTo>
                    <a:pt x="14752" y="5325"/>
                  </a:lnTo>
                  <a:lnTo>
                    <a:pt x="14758" y="5443"/>
                  </a:lnTo>
                  <a:lnTo>
                    <a:pt x="14769" y="5427"/>
                  </a:lnTo>
                  <a:lnTo>
                    <a:pt x="14782" y="5440"/>
                  </a:lnTo>
                  <a:lnTo>
                    <a:pt x="14758" y="5457"/>
                  </a:lnTo>
                  <a:lnTo>
                    <a:pt x="14726" y="5646"/>
                  </a:lnTo>
                  <a:lnTo>
                    <a:pt x="14696" y="5717"/>
                  </a:lnTo>
                  <a:lnTo>
                    <a:pt x="14700" y="5740"/>
                  </a:lnTo>
                  <a:lnTo>
                    <a:pt x="14734" y="5807"/>
                  </a:lnTo>
                  <a:lnTo>
                    <a:pt x="14727" y="5803"/>
                  </a:lnTo>
                  <a:lnTo>
                    <a:pt x="14752" y="5938"/>
                  </a:lnTo>
                  <a:lnTo>
                    <a:pt x="14746" y="5947"/>
                  </a:lnTo>
                  <a:lnTo>
                    <a:pt x="14726" y="6016"/>
                  </a:lnTo>
                  <a:lnTo>
                    <a:pt x="14725" y="6059"/>
                  </a:lnTo>
                  <a:lnTo>
                    <a:pt x="14790" y="6260"/>
                  </a:lnTo>
                  <a:lnTo>
                    <a:pt x="14807" y="6248"/>
                  </a:lnTo>
                  <a:lnTo>
                    <a:pt x="14815" y="6229"/>
                  </a:lnTo>
                  <a:lnTo>
                    <a:pt x="14816" y="6252"/>
                  </a:lnTo>
                  <a:lnTo>
                    <a:pt x="14803" y="6273"/>
                  </a:lnTo>
                  <a:lnTo>
                    <a:pt x="14793" y="6274"/>
                  </a:lnTo>
                  <a:lnTo>
                    <a:pt x="14827" y="6350"/>
                  </a:lnTo>
                  <a:lnTo>
                    <a:pt x="14837" y="6373"/>
                  </a:lnTo>
                  <a:lnTo>
                    <a:pt x="14840" y="6358"/>
                  </a:lnTo>
                  <a:lnTo>
                    <a:pt x="14858" y="6361"/>
                  </a:lnTo>
                  <a:lnTo>
                    <a:pt x="14866" y="6341"/>
                  </a:lnTo>
                  <a:lnTo>
                    <a:pt x="14873" y="6350"/>
                  </a:lnTo>
                  <a:lnTo>
                    <a:pt x="14853" y="6385"/>
                  </a:lnTo>
                  <a:lnTo>
                    <a:pt x="14841" y="6382"/>
                  </a:lnTo>
                  <a:lnTo>
                    <a:pt x="14886" y="6500"/>
                  </a:lnTo>
                  <a:lnTo>
                    <a:pt x="14911" y="6449"/>
                  </a:lnTo>
                  <a:lnTo>
                    <a:pt x="14915" y="6477"/>
                  </a:lnTo>
                  <a:lnTo>
                    <a:pt x="14901" y="6484"/>
                  </a:lnTo>
                  <a:lnTo>
                    <a:pt x="14930" y="6518"/>
                  </a:lnTo>
                  <a:lnTo>
                    <a:pt x="14924" y="6523"/>
                  </a:lnTo>
                  <a:lnTo>
                    <a:pt x="14898" y="6494"/>
                  </a:lnTo>
                  <a:lnTo>
                    <a:pt x="14890" y="6509"/>
                  </a:lnTo>
                  <a:lnTo>
                    <a:pt x="14914" y="6625"/>
                  </a:lnTo>
                  <a:lnTo>
                    <a:pt x="14937" y="6793"/>
                  </a:lnTo>
                  <a:lnTo>
                    <a:pt x="14942" y="7001"/>
                  </a:lnTo>
                  <a:lnTo>
                    <a:pt x="14935" y="7101"/>
                  </a:lnTo>
                  <a:lnTo>
                    <a:pt x="14916" y="7208"/>
                  </a:lnTo>
                  <a:lnTo>
                    <a:pt x="14884" y="7302"/>
                  </a:lnTo>
                  <a:lnTo>
                    <a:pt x="14863" y="7485"/>
                  </a:lnTo>
                  <a:lnTo>
                    <a:pt x="14801" y="7617"/>
                  </a:lnTo>
                  <a:lnTo>
                    <a:pt x="14792" y="7636"/>
                  </a:lnTo>
                  <a:lnTo>
                    <a:pt x="14698" y="7747"/>
                  </a:lnTo>
                  <a:lnTo>
                    <a:pt x="14634" y="7798"/>
                  </a:lnTo>
                  <a:lnTo>
                    <a:pt x="14576" y="7796"/>
                  </a:lnTo>
                  <a:lnTo>
                    <a:pt x="14564" y="7783"/>
                  </a:lnTo>
                  <a:lnTo>
                    <a:pt x="14571" y="7768"/>
                  </a:lnTo>
                  <a:lnTo>
                    <a:pt x="14554" y="7775"/>
                  </a:lnTo>
                  <a:lnTo>
                    <a:pt x="14528" y="7747"/>
                  </a:lnTo>
                  <a:lnTo>
                    <a:pt x="14522" y="7741"/>
                  </a:lnTo>
                  <a:lnTo>
                    <a:pt x="14481" y="7646"/>
                  </a:lnTo>
                  <a:lnTo>
                    <a:pt x="14439" y="7480"/>
                  </a:lnTo>
                  <a:lnTo>
                    <a:pt x="14413" y="7441"/>
                  </a:lnTo>
                  <a:lnTo>
                    <a:pt x="14365" y="7338"/>
                  </a:lnTo>
                  <a:lnTo>
                    <a:pt x="14354" y="7287"/>
                  </a:lnTo>
                  <a:lnTo>
                    <a:pt x="14353" y="7140"/>
                  </a:lnTo>
                  <a:lnTo>
                    <a:pt x="14350" y="7125"/>
                  </a:lnTo>
                  <a:lnTo>
                    <a:pt x="14338" y="7032"/>
                  </a:lnTo>
                  <a:lnTo>
                    <a:pt x="14344" y="6899"/>
                  </a:lnTo>
                  <a:lnTo>
                    <a:pt x="14304" y="6833"/>
                  </a:lnTo>
                  <a:lnTo>
                    <a:pt x="14297" y="6753"/>
                  </a:lnTo>
                  <a:lnTo>
                    <a:pt x="14270" y="6709"/>
                  </a:lnTo>
                  <a:lnTo>
                    <a:pt x="14277" y="6665"/>
                  </a:lnTo>
                  <a:lnTo>
                    <a:pt x="14260" y="6625"/>
                  </a:lnTo>
                  <a:lnTo>
                    <a:pt x="14264" y="6581"/>
                  </a:lnTo>
                  <a:lnTo>
                    <a:pt x="14245" y="6503"/>
                  </a:lnTo>
                  <a:lnTo>
                    <a:pt x="14247" y="6422"/>
                  </a:lnTo>
                  <a:lnTo>
                    <a:pt x="14266" y="6330"/>
                  </a:lnTo>
                  <a:lnTo>
                    <a:pt x="14265" y="6244"/>
                  </a:lnTo>
                  <a:lnTo>
                    <a:pt x="14285" y="6156"/>
                  </a:lnTo>
                  <a:lnTo>
                    <a:pt x="14281" y="6081"/>
                  </a:lnTo>
                  <a:lnTo>
                    <a:pt x="14264" y="6031"/>
                  </a:lnTo>
                  <a:lnTo>
                    <a:pt x="14259" y="5936"/>
                  </a:lnTo>
                  <a:lnTo>
                    <a:pt x="14270" y="5802"/>
                  </a:lnTo>
                  <a:lnTo>
                    <a:pt x="14301" y="5755"/>
                  </a:lnTo>
                  <a:lnTo>
                    <a:pt x="14312" y="5726"/>
                  </a:lnTo>
                  <a:lnTo>
                    <a:pt x="14310" y="5688"/>
                  </a:lnTo>
                  <a:lnTo>
                    <a:pt x="14291" y="5619"/>
                  </a:lnTo>
                  <a:lnTo>
                    <a:pt x="14290" y="5530"/>
                  </a:lnTo>
                  <a:lnTo>
                    <a:pt x="14303" y="5366"/>
                  </a:lnTo>
                  <a:lnTo>
                    <a:pt x="14321" y="5302"/>
                  </a:lnTo>
                  <a:lnTo>
                    <a:pt x="14331" y="5201"/>
                  </a:lnTo>
                  <a:lnTo>
                    <a:pt x="14309" y="5190"/>
                  </a:lnTo>
                  <a:lnTo>
                    <a:pt x="14283" y="5146"/>
                  </a:lnTo>
                  <a:lnTo>
                    <a:pt x="14282" y="5136"/>
                  </a:lnTo>
                  <a:lnTo>
                    <a:pt x="14279" y="5132"/>
                  </a:lnTo>
                  <a:lnTo>
                    <a:pt x="14260" y="5172"/>
                  </a:lnTo>
                  <a:lnTo>
                    <a:pt x="14250" y="5164"/>
                  </a:lnTo>
                  <a:lnTo>
                    <a:pt x="14243" y="5198"/>
                  </a:lnTo>
                  <a:lnTo>
                    <a:pt x="14234" y="5200"/>
                  </a:lnTo>
                  <a:lnTo>
                    <a:pt x="14239" y="5180"/>
                  </a:lnTo>
                  <a:lnTo>
                    <a:pt x="14216" y="5196"/>
                  </a:lnTo>
                  <a:lnTo>
                    <a:pt x="14190" y="5290"/>
                  </a:lnTo>
                  <a:lnTo>
                    <a:pt x="14178" y="5362"/>
                  </a:lnTo>
                  <a:lnTo>
                    <a:pt x="14141" y="5400"/>
                  </a:lnTo>
                  <a:lnTo>
                    <a:pt x="14131" y="5435"/>
                  </a:lnTo>
                  <a:lnTo>
                    <a:pt x="14131" y="5444"/>
                  </a:lnTo>
                  <a:lnTo>
                    <a:pt x="14127" y="5469"/>
                  </a:lnTo>
                  <a:lnTo>
                    <a:pt x="14090" y="5473"/>
                  </a:lnTo>
                  <a:lnTo>
                    <a:pt x="14089" y="5455"/>
                  </a:lnTo>
                  <a:lnTo>
                    <a:pt x="14086" y="5450"/>
                  </a:lnTo>
                  <a:lnTo>
                    <a:pt x="14089" y="5466"/>
                  </a:lnTo>
                  <a:lnTo>
                    <a:pt x="14087" y="5449"/>
                  </a:lnTo>
                  <a:lnTo>
                    <a:pt x="14090" y="5449"/>
                  </a:lnTo>
                  <a:lnTo>
                    <a:pt x="14087" y="5400"/>
                  </a:lnTo>
                  <a:lnTo>
                    <a:pt x="14088" y="5327"/>
                  </a:lnTo>
                  <a:lnTo>
                    <a:pt x="14091" y="5327"/>
                  </a:lnTo>
                  <a:lnTo>
                    <a:pt x="14087" y="5318"/>
                  </a:lnTo>
                  <a:lnTo>
                    <a:pt x="14105" y="5281"/>
                  </a:lnTo>
                  <a:lnTo>
                    <a:pt x="14109" y="5238"/>
                  </a:lnTo>
                  <a:lnTo>
                    <a:pt x="14133" y="5185"/>
                  </a:lnTo>
                  <a:lnTo>
                    <a:pt x="14125" y="5140"/>
                  </a:lnTo>
                  <a:lnTo>
                    <a:pt x="14136" y="5116"/>
                  </a:lnTo>
                  <a:lnTo>
                    <a:pt x="14200" y="5075"/>
                  </a:lnTo>
                  <a:lnTo>
                    <a:pt x="14194" y="5014"/>
                  </a:lnTo>
                  <a:lnTo>
                    <a:pt x="14205" y="4979"/>
                  </a:lnTo>
                  <a:lnTo>
                    <a:pt x="14174" y="4979"/>
                  </a:lnTo>
                  <a:lnTo>
                    <a:pt x="14167" y="4951"/>
                  </a:lnTo>
                  <a:lnTo>
                    <a:pt x="14169" y="4953"/>
                  </a:lnTo>
                  <a:lnTo>
                    <a:pt x="14180" y="4969"/>
                  </a:lnTo>
                  <a:lnTo>
                    <a:pt x="14201" y="4971"/>
                  </a:lnTo>
                  <a:lnTo>
                    <a:pt x="14199" y="4928"/>
                  </a:lnTo>
                  <a:lnTo>
                    <a:pt x="14241" y="4799"/>
                  </a:lnTo>
                  <a:lnTo>
                    <a:pt x="14248" y="4751"/>
                  </a:lnTo>
                  <a:lnTo>
                    <a:pt x="14269" y="4687"/>
                  </a:lnTo>
                  <a:lnTo>
                    <a:pt x="14265" y="4664"/>
                  </a:lnTo>
                  <a:lnTo>
                    <a:pt x="14301" y="4493"/>
                  </a:lnTo>
                  <a:lnTo>
                    <a:pt x="14341" y="4431"/>
                  </a:lnTo>
                  <a:lnTo>
                    <a:pt x="14345" y="4398"/>
                  </a:lnTo>
                  <a:lnTo>
                    <a:pt x="14334" y="4366"/>
                  </a:lnTo>
                  <a:lnTo>
                    <a:pt x="14338" y="4332"/>
                  </a:lnTo>
                  <a:lnTo>
                    <a:pt x="14353" y="4307"/>
                  </a:lnTo>
                  <a:lnTo>
                    <a:pt x="14346" y="4298"/>
                  </a:lnTo>
                  <a:lnTo>
                    <a:pt x="14353" y="4255"/>
                  </a:lnTo>
                  <a:lnTo>
                    <a:pt x="14368" y="4248"/>
                  </a:lnTo>
                  <a:lnTo>
                    <a:pt x="14359" y="4263"/>
                  </a:lnTo>
                  <a:lnTo>
                    <a:pt x="14366" y="4276"/>
                  </a:lnTo>
                  <a:lnTo>
                    <a:pt x="14364" y="4296"/>
                  </a:lnTo>
                  <a:lnTo>
                    <a:pt x="14353" y="4325"/>
                  </a:lnTo>
                  <a:lnTo>
                    <a:pt x="14370" y="4409"/>
                  </a:lnTo>
                  <a:lnTo>
                    <a:pt x="14381" y="4450"/>
                  </a:lnTo>
                  <a:lnTo>
                    <a:pt x="14388" y="4416"/>
                  </a:lnTo>
                  <a:lnTo>
                    <a:pt x="14398" y="4424"/>
                  </a:lnTo>
                  <a:lnTo>
                    <a:pt x="14421" y="4398"/>
                  </a:lnTo>
                  <a:lnTo>
                    <a:pt x="14416" y="4379"/>
                  </a:lnTo>
                  <a:lnTo>
                    <a:pt x="14438" y="4315"/>
                  </a:lnTo>
                  <a:lnTo>
                    <a:pt x="14428" y="4298"/>
                  </a:lnTo>
                  <a:lnTo>
                    <a:pt x="14430" y="4278"/>
                  </a:lnTo>
                  <a:lnTo>
                    <a:pt x="14444" y="4267"/>
                  </a:lnTo>
                  <a:lnTo>
                    <a:pt x="14454" y="4285"/>
                  </a:lnTo>
                  <a:lnTo>
                    <a:pt x="14482" y="4286"/>
                  </a:lnTo>
                  <a:lnTo>
                    <a:pt x="14489" y="4247"/>
                  </a:lnTo>
                  <a:lnTo>
                    <a:pt x="14509" y="4226"/>
                  </a:lnTo>
                  <a:lnTo>
                    <a:pt x="14519" y="4243"/>
                  </a:lnTo>
                  <a:lnTo>
                    <a:pt x="14510" y="4306"/>
                  </a:lnTo>
                  <a:lnTo>
                    <a:pt x="14520" y="4324"/>
                  </a:lnTo>
                  <a:lnTo>
                    <a:pt x="14496" y="4332"/>
                  </a:lnTo>
                  <a:lnTo>
                    <a:pt x="14496" y="4346"/>
                  </a:lnTo>
                  <a:lnTo>
                    <a:pt x="14494" y="4351"/>
                  </a:lnTo>
                  <a:lnTo>
                    <a:pt x="14480" y="4376"/>
                  </a:lnTo>
                  <a:lnTo>
                    <a:pt x="14484" y="4395"/>
                  </a:lnTo>
                  <a:lnTo>
                    <a:pt x="14470" y="4420"/>
                  </a:lnTo>
                  <a:lnTo>
                    <a:pt x="14477" y="4438"/>
                  </a:lnTo>
                  <a:lnTo>
                    <a:pt x="14515" y="4467"/>
                  </a:lnTo>
                  <a:lnTo>
                    <a:pt x="14507" y="4420"/>
                  </a:lnTo>
                  <a:lnTo>
                    <a:pt x="14515" y="4406"/>
                  </a:lnTo>
                  <a:lnTo>
                    <a:pt x="14520" y="4376"/>
                  </a:lnTo>
                  <a:lnTo>
                    <a:pt x="14531" y="4360"/>
                  </a:lnTo>
                  <a:lnTo>
                    <a:pt x="14533" y="4341"/>
                  </a:lnTo>
                  <a:lnTo>
                    <a:pt x="14556" y="4324"/>
                  </a:lnTo>
                  <a:lnTo>
                    <a:pt x="14572" y="4289"/>
                  </a:lnTo>
                  <a:lnTo>
                    <a:pt x="14590" y="4272"/>
                  </a:lnTo>
                  <a:lnTo>
                    <a:pt x="14595" y="4191"/>
                  </a:lnTo>
                  <a:lnTo>
                    <a:pt x="14611" y="4151"/>
                  </a:lnTo>
                  <a:lnTo>
                    <a:pt x="14634" y="4134"/>
                  </a:lnTo>
                  <a:lnTo>
                    <a:pt x="14647" y="4137"/>
                  </a:lnTo>
                  <a:lnTo>
                    <a:pt x="14679" y="4119"/>
                  </a:lnTo>
                  <a:lnTo>
                    <a:pt x="14731" y="4122"/>
                  </a:lnTo>
                  <a:lnTo>
                    <a:pt x="14734" y="4117"/>
                  </a:lnTo>
                  <a:lnTo>
                    <a:pt x="14745" y="4097"/>
                  </a:lnTo>
                  <a:lnTo>
                    <a:pt x="14763" y="4095"/>
                  </a:lnTo>
                  <a:lnTo>
                    <a:pt x="14771" y="4080"/>
                  </a:lnTo>
                  <a:lnTo>
                    <a:pt x="14801" y="4080"/>
                  </a:lnTo>
                  <a:lnTo>
                    <a:pt x="14828" y="4068"/>
                  </a:lnTo>
                  <a:lnTo>
                    <a:pt x="14853" y="3974"/>
                  </a:lnTo>
                  <a:lnTo>
                    <a:pt x="14864" y="3949"/>
                  </a:lnTo>
                  <a:lnTo>
                    <a:pt x="14891" y="3951"/>
                  </a:lnTo>
                  <a:lnTo>
                    <a:pt x="14900" y="3940"/>
                  </a:lnTo>
                  <a:lnTo>
                    <a:pt x="14916" y="3948"/>
                  </a:lnTo>
                  <a:lnTo>
                    <a:pt x="14930" y="3936"/>
                  </a:lnTo>
                  <a:lnTo>
                    <a:pt x="14961" y="3947"/>
                  </a:lnTo>
                  <a:lnTo>
                    <a:pt x="14989" y="3953"/>
                  </a:lnTo>
                  <a:lnTo>
                    <a:pt x="14988" y="3943"/>
                  </a:lnTo>
                  <a:lnTo>
                    <a:pt x="15053" y="3969"/>
                  </a:lnTo>
                  <a:lnTo>
                    <a:pt x="15101" y="4029"/>
                  </a:lnTo>
                  <a:lnTo>
                    <a:pt x="15107" y="4023"/>
                  </a:lnTo>
                  <a:lnTo>
                    <a:pt x="15129" y="4040"/>
                  </a:lnTo>
                  <a:lnTo>
                    <a:pt x="15136" y="4063"/>
                  </a:lnTo>
                  <a:lnTo>
                    <a:pt x="15167" y="4074"/>
                  </a:lnTo>
                  <a:lnTo>
                    <a:pt x="15182" y="4062"/>
                  </a:lnTo>
                  <a:lnTo>
                    <a:pt x="15163" y="3988"/>
                  </a:lnTo>
                  <a:lnTo>
                    <a:pt x="15165" y="3969"/>
                  </a:lnTo>
                  <a:lnTo>
                    <a:pt x="15176" y="3958"/>
                  </a:lnTo>
                  <a:lnTo>
                    <a:pt x="15171" y="3916"/>
                  </a:lnTo>
                  <a:lnTo>
                    <a:pt x="15179" y="3891"/>
                  </a:lnTo>
                  <a:lnTo>
                    <a:pt x="15201" y="3907"/>
                  </a:lnTo>
                  <a:lnTo>
                    <a:pt x="15222" y="3900"/>
                  </a:lnTo>
                  <a:lnTo>
                    <a:pt x="15229" y="3928"/>
                  </a:lnTo>
                  <a:lnTo>
                    <a:pt x="15233" y="3937"/>
                  </a:lnTo>
                  <a:lnTo>
                    <a:pt x="15241" y="3921"/>
                  </a:lnTo>
                  <a:lnTo>
                    <a:pt x="15260" y="3938"/>
                  </a:lnTo>
                  <a:lnTo>
                    <a:pt x="15255" y="3905"/>
                  </a:lnTo>
                  <a:lnTo>
                    <a:pt x="15280" y="3907"/>
                  </a:lnTo>
                  <a:lnTo>
                    <a:pt x="15292" y="3915"/>
                  </a:lnTo>
                  <a:lnTo>
                    <a:pt x="15295" y="3905"/>
                  </a:lnTo>
                  <a:lnTo>
                    <a:pt x="15307" y="3899"/>
                  </a:lnTo>
                  <a:lnTo>
                    <a:pt x="15343" y="3905"/>
                  </a:lnTo>
                  <a:lnTo>
                    <a:pt x="15349" y="3899"/>
                  </a:lnTo>
                  <a:lnTo>
                    <a:pt x="15361" y="3897"/>
                  </a:lnTo>
                  <a:lnTo>
                    <a:pt x="15367" y="3892"/>
                  </a:lnTo>
                  <a:lnTo>
                    <a:pt x="15385" y="3889"/>
                  </a:lnTo>
                  <a:lnTo>
                    <a:pt x="15425" y="3899"/>
                  </a:lnTo>
                  <a:lnTo>
                    <a:pt x="15436" y="3884"/>
                  </a:lnTo>
                  <a:lnTo>
                    <a:pt x="15454" y="3872"/>
                  </a:lnTo>
                  <a:lnTo>
                    <a:pt x="15460" y="3880"/>
                  </a:lnTo>
                  <a:lnTo>
                    <a:pt x="15458" y="3843"/>
                  </a:lnTo>
                  <a:lnTo>
                    <a:pt x="15442" y="3825"/>
                  </a:lnTo>
                  <a:lnTo>
                    <a:pt x="15424" y="3837"/>
                  </a:lnTo>
                  <a:lnTo>
                    <a:pt x="15392" y="3789"/>
                  </a:lnTo>
                  <a:lnTo>
                    <a:pt x="15400" y="3760"/>
                  </a:lnTo>
                  <a:lnTo>
                    <a:pt x="15369" y="3745"/>
                  </a:lnTo>
                  <a:lnTo>
                    <a:pt x="15356" y="3742"/>
                  </a:lnTo>
                  <a:lnTo>
                    <a:pt x="15338" y="3729"/>
                  </a:lnTo>
                  <a:lnTo>
                    <a:pt x="15332" y="3754"/>
                  </a:lnTo>
                  <a:lnTo>
                    <a:pt x="15317" y="3751"/>
                  </a:lnTo>
                  <a:lnTo>
                    <a:pt x="15317" y="3732"/>
                  </a:lnTo>
                  <a:lnTo>
                    <a:pt x="15310" y="3736"/>
                  </a:lnTo>
                  <a:lnTo>
                    <a:pt x="15313" y="3738"/>
                  </a:lnTo>
                  <a:lnTo>
                    <a:pt x="15318" y="3738"/>
                  </a:lnTo>
                  <a:lnTo>
                    <a:pt x="15320" y="3697"/>
                  </a:lnTo>
                  <a:lnTo>
                    <a:pt x="15329" y="3694"/>
                  </a:lnTo>
                  <a:lnTo>
                    <a:pt x="15332" y="3681"/>
                  </a:lnTo>
                  <a:lnTo>
                    <a:pt x="15316" y="3658"/>
                  </a:lnTo>
                  <a:lnTo>
                    <a:pt x="15300" y="3583"/>
                  </a:lnTo>
                  <a:lnTo>
                    <a:pt x="15258" y="3494"/>
                  </a:lnTo>
                  <a:lnTo>
                    <a:pt x="15244" y="3494"/>
                  </a:lnTo>
                  <a:lnTo>
                    <a:pt x="15224" y="3516"/>
                  </a:lnTo>
                  <a:lnTo>
                    <a:pt x="15211" y="3557"/>
                  </a:lnTo>
                  <a:lnTo>
                    <a:pt x="15199" y="3560"/>
                  </a:lnTo>
                  <a:lnTo>
                    <a:pt x="15173" y="3592"/>
                  </a:lnTo>
                  <a:lnTo>
                    <a:pt x="15164" y="3580"/>
                  </a:lnTo>
                  <a:lnTo>
                    <a:pt x="15172" y="3574"/>
                  </a:lnTo>
                  <a:lnTo>
                    <a:pt x="15146" y="3539"/>
                  </a:lnTo>
                  <a:lnTo>
                    <a:pt x="15125" y="3542"/>
                  </a:lnTo>
                  <a:lnTo>
                    <a:pt x="15088" y="3594"/>
                  </a:lnTo>
                  <a:lnTo>
                    <a:pt x="15064" y="3578"/>
                  </a:lnTo>
                  <a:lnTo>
                    <a:pt x="15046" y="3585"/>
                  </a:lnTo>
                  <a:lnTo>
                    <a:pt x="15036" y="3572"/>
                  </a:lnTo>
                  <a:lnTo>
                    <a:pt x="15007" y="3590"/>
                  </a:lnTo>
                  <a:lnTo>
                    <a:pt x="14994" y="3567"/>
                  </a:lnTo>
                  <a:lnTo>
                    <a:pt x="14989" y="3545"/>
                  </a:lnTo>
                  <a:lnTo>
                    <a:pt x="14994" y="3525"/>
                  </a:lnTo>
                  <a:lnTo>
                    <a:pt x="14987" y="3502"/>
                  </a:lnTo>
                  <a:lnTo>
                    <a:pt x="14983" y="3412"/>
                  </a:lnTo>
                  <a:lnTo>
                    <a:pt x="15001" y="3353"/>
                  </a:lnTo>
                  <a:lnTo>
                    <a:pt x="15000" y="3344"/>
                  </a:lnTo>
                  <a:lnTo>
                    <a:pt x="14994" y="3340"/>
                  </a:lnTo>
                  <a:lnTo>
                    <a:pt x="14902" y="3385"/>
                  </a:lnTo>
                  <a:lnTo>
                    <a:pt x="14813" y="3481"/>
                  </a:lnTo>
                  <a:lnTo>
                    <a:pt x="14681" y="3502"/>
                  </a:lnTo>
                  <a:lnTo>
                    <a:pt x="14603" y="3559"/>
                  </a:lnTo>
                  <a:lnTo>
                    <a:pt x="14581" y="3552"/>
                  </a:lnTo>
                  <a:lnTo>
                    <a:pt x="14519" y="3645"/>
                  </a:lnTo>
                  <a:lnTo>
                    <a:pt x="14490" y="3678"/>
                  </a:lnTo>
                  <a:lnTo>
                    <a:pt x="14481" y="3674"/>
                  </a:lnTo>
                  <a:lnTo>
                    <a:pt x="14427" y="3804"/>
                  </a:lnTo>
                  <a:lnTo>
                    <a:pt x="14423" y="3785"/>
                  </a:lnTo>
                  <a:lnTo>
                    <a:pt x="14402" y="3788"/>
                  </a:lnTo>
                  <a:lnTo>
                    <a:pt x="14380" y="3767"/>
                  </a:lnTo>
                  <a:lnTo>
                    <a:pt x="14368" y="3773"/>
                  </a:lnTo>
                  <a:lnTo>
                    <a:pt x="14361" y="3802"/>
                  </a:lnTo>
                  <a:lnTo>
                    <a:pt x="14343" y="3809"/>
                  </a:lnTo>
                  <a:lnTo>
                    <a:pt x="14314" y="3785"/>
                  </a:lnTo>
                  <a:lnTo>
                    <a:pt x="14300" y="3753"/>
                  </a:lnTo>
                  <a:lnTo>
                    <a:pt x="14285" y="3750"/>
                  </a:lnTo>
                  <a:lnTo>
                    <a:pt x="14245" y="3793"/>
                  </a:lnTo>
                  <a:lnTo>
                    <a:pt x="14161" y="3812"/>
                  </a:lnTo>
                  <a:lnTo>
                    <a:pt x="14148" y="3786"/>
                  </a:lnTo>
                  <a:lnTo>
                    <a:pt x="14146" y="3748"/>
                  </a:lnTo>
                  <a:lnTo>
                    <a:pt x="14140" y="3749"/>
                  </a:lnTo>
                  <a:lnTo>
                    <a:pt x="14112" y="3729"/>
                  </a:lnTo>
                  <a:lnTo>
                    <a:pt x="14111" y="3710"/>
                  </a:lnTo>
                  <a:lnTo>
                    <a:pt x="14062" y="3645"/>
                  </a:lnTo>
                  <a:lnTo>
                    <a:pt x="14057" y="3603"/>
                  </a:lnTo>
                  <a:lnTo>
                    <a:pt x="14029" y="3587"/>
                  </a:lnTo>
                  <a:lnTo>
                    <a:pt x="14022" y="3578"/>
                  </a:lnTo>
                  <a:lnTo>
                    <a:pt x="14013" y="3580"/>
                  </a:lnTo>
                  <a:lnTo>
                    <a:pt x="14001" y="3576"/>
                  </a:lnTo>
                  <a:lnTo>
                    <a:pt x="13994" y="3554"/>
                  </a:lnTo>
                  <a:lnTo>
                    <a:pt x="13963" y="3538"/>
                  </a:lnTo>
                  <a:lnTo>
                    <a:pt x="13884" y="3543"/>
                  </a:lnTo>
                  <a:lnTo>
                    <a:pt x="13869" y="3536"/>
                  </a:lnTo>
                  <a:lnTo>
                    <a:pt x="13831" y="3559"/>
                  </a:lnTo>
                  <a:lnTo>
                    <a:pt x="13809" y="3609"/>
                  </a:lnTo>
                  <a:lnTo>
                    <a:pt x="13813" y="3571"/>
                  </a:lnTo>
                  <a:lnTo>
                    <a:pt x="13844" y="3515"/>
                  </a:lnTo>
                  <a:lnTo>
                    <a:pt x="13826" y="3522"/>
                  </a:lnTo>
                  <a:lnTo>
                    <a:pt x="13779" y="3604"/>
                  </a:lnTo>
                  <a:lnTo>
                    <a:pt x="13764" y="3611"/>
                  </a:lnTo>
                  <a:lnTo>
                    <a:pt x="13765" y="3634"/>
                  </a:lnTo>
                  <a:lnTo>
                    <a:pt x="13752" y="3683"/>
                  </a:lnTo>
                  <a:lnTo>
                    <a:pt x="13746" y="3688"/>
                  </a:lnTo>
                  <a:lnTo>
                    <a:pt x="13743" y="3679"/>
                  </a:lnTo>
                  <a:lnTo>
                    <a:pt x="13731" y="3628"/>
                  </a:lnTo>
                  <a:lnTo>
                    <a:pt x="13736" y="3543"/>
                  </a:lnTo>
                  <a:lnTo>
                    <a:pt x="13732" y="3514"/>
                  </a:lnTo>
                  <a:lnTo>
                    <a:pt x="13712" y="3484"/>
                  </a:lnTo>
                  <a:lnTo>
                    <a:pt x="13703" y="3489"/>
                  </a:lnTo>
                  <a:lnTo>
                    <a:pt x="13697" y="3424"/>
                  </a:lnTo>
                  <a:lnTo>
                    <a:pt x="13657" y="3415"/>
                  </a:lnTo>
                  <a:lnTo>
                    <a:pt x="13647" y="3392"/>
                  </a:lnTo>
                  <a:lnTo>
                    <a:pt x="13645" y="3354"/>
                  </a:lnTo>
                  <a:lnTo>
                    <a:pt x="13635" y="3341"/>
                  </a:lnTo>
                  <a:lnTo>
                    <a:pt x="13605" y="3407"/>
                  </a:lnTo>
                  <a:lnTo>
                    <a:pt x="13591" y="3423"/>
                  </a:lnTo>
                  <a:lnTo>
                    <a:pt x="13582" y="3443"/>
                  </a:lnTo>
                  <a:lnTo>
                    <a:pt x="13566" y="3464"/>
                  </a:lnTo>
                  <a:lnTo>
                    <a:pt x="13556" y="3513"/>
                  </a:lnTo>
                  <a:lnTo>
                    <a:pt x="13545" y="3542"/>
                  </a:lnTo>
                  <a:lnTo>
                    <a:pt x="13502" y="3576"/>
                  </a:lnTo>
                  <a:lnTo>
                    <a:pt x="13486" y="3578"/>
                  </a:lnTo>
                  <a:lnTo>
                    <a:pt x="13459" y="3639"/>
                  </a:lnTo>
                  <a:lnTo>
                    <a:pt x="13403" y="3711"/>
                  </a:lnTo>
                  <a:lnTo>
                    <a:pt x="13326" y="3750"/>
                  </a:lnTo>
                  <a:lnTo>
                    <a:pt x="13302" y="3748"/>
                  </a:lnTo>
                  <a:lnTo>
                    <a:pt x="13254" y="3768"/>
                  </a:lnTo>
                  <a:lnTo>
                    <a:pt x="13188" y="3905"/>
                  </a:lnTo>
                  <a:lnTo>
                    <a:pt x="13098" y="3982"/>
                  </a:lnTo>
                  <a:lnTo>
                    <a:pt x="13083" y="3979"/>
                  </a:lnTo>
                  <a:lnTo>
                    <a:pt x="13062" y="4014"/>
                  </a:lnTo>
                  <a:lnTo>
                    <a:pt x="13055" y="4025"/>
                  </a:lnTo>
                  <a:lnTo>
                    <a:pt x="13043" y="4032"/>
                  </a:lnTo>
                  <a:lnTo>
                    <a:pt x="13021" y="4015"/>
                  </a:lnTo>
                  <a:lnTo>
                    <a:pt x="12997" y="4014"/>
                  </a:lnTo>
                  <a:lnTo>
                    <a:pt x="12968" y="3988"/>
                  </a:lnTo>
                  <a:lnTo>
                    <a:pt x="12963" y="3994"/>
                  </a:lnTo>
                  <a:lnTo>
                    <a:pt x="12962" y="3980"/>
                  </a:lnTo>
                  <a:lnTo>
                    <a:pt x="12923" y="3942"/>
                  </a:lnTo>
                  <a:lnTo>
                    <a:pt x="12943" y="3968"/>
                  </a:lnTo>
                  <a:lnTo>
                    <a:pt x="12922" y="3975"/>
                  </a:lnTo>
                  <a:lnTo>
                    <a:pt x="12947" y="3982"/>
                  </a:lnTo>
                  <a:lnTo>
                    <a:pt x="12929" y="3984"/>
                  </a:lnTo>
                  <a:lnTo>
                    <a:pt x="12915" y="4009"/>
                  </a:lnTo>
                  <a:lnTo>
                    <a:pt x="12865" y="4049"/>
                  </a:lnTo>
                  <a:lnTo>
                    <a:pt x="12869" y="3996"/>
                  </a:lnTo>
                  <a:lnTo>
                    <a:pt x="12885" y="3961"/>
                  </a:lnTo>
                  <a:lnTo>
                    <a:pt x="12874" y="3910"/>
                  </a:lnTo>
                  <a:lnTo>
                    <a:pt x="12900" y="3840"/>
                  </a:lnTo>
                  <a:lnTo>
                    <a:pt x="12901" y="3798"/>
                  </a:lnTo>
                  <a:lnTo>
                    <a:pt x="12910" y="3792"/>
                  </a:lnTo>
                  <a:lnTo>
                    <a:pt x="12893" y="3756"/>
                  </a:lnTo>
                  <a:lnTo>
                    <a:pt x="12881" y="3753"/>
                  </a:lnTo>
                  <a:lnTo>
                    <a:pt x="12877" y="3739"/>
                  </a:lnTo>
                  <a:lnTo>
                    <a:pt x="12862" y="3741"/>
                  </a:lnTo>
                  <a:lnTo>
                    <a:pt x="12845" y="3766"/>
                  </a:lnTo>
                  <a:lnTo>
                    <a:pt x="12827" y="3764"/>
                  </a:lnTo>
                  <a:lnTo>
                    <a:pt x="12783" y="3840"/>
                  </a:lnTo>
                  <a:lnTo>
                    <a:pt x="12777" y="3846"/>
                  </a:lnTo>
                  <a:lnTo>
                    <a:pt x="12771" y="3847"/>
                  </a:lnTo>
                  <a:lnTo>
                    <a:pt x="12756" y="3853"/>
                  </a:lnTo>
                  <a:lnTo>
                    <a:pt x="12749" y="3845"/>
                  </a:lnTo>
                  <a:lnTo>
                    <a:pt x="12687" y="3928"/>
                  </a:lnTo>
                  <a:lnTo>
                    <a:pt x="12681" y="3924"/>
                  </a:lnTo>
                  <a:lnTo>
                    <a:pt x="12523" y="4038"/>
                  </a:lnTo>
                  <a:lnTo>
                    <a:pt x="12490" y="4048"/>
                  </a:lnTo>
                  <a:lnTo>
                    <a:pt x="12472" y="4050"/>
                  </a:lnTo>
                  <a:lnTo>
                    <a:pt x="12436" y="4001"/>
                  </a:lnTo>
                  <a:lnTo>
                    <a:pt x="12425" y="4017"/>
                  </a:lnTo>
                  <a:lnTo>
                    <a:pt x="12418" y="4047"/>
                  </a:lnTo>
                  <a:lnTo>
                    <a:pt x="12409" y="4053"/>
                  </a:lnTo>
                  <a:lnTo>
                    <a:pt x="12399" y="4092"/>
                  </a:lnTo>
                  <a:lnTo>
                    <a:pt x="12393" y="4091"/>
                  </a:lnTo>
                  <a:lnTo>
                    <a:pt x="12368" y="4086"/>
                  </a:lnTo>
                  <a:lnTo>
                    <a:pt x="12359" y="4087"/>
                  </a:lnTo>
                  <a:lnTo>
                    <a:pt x="12368" y="4077"/>
                  </a:lnTo>
                  <a:lnTo>
                    <a:pt x="12395" y="4074"/>
                  </a:lnTo>
                  <a:lnTo>
                    <a:pt x="12396" y="4040"/>
                  </a:lnTo>
                  <a:lnTo>
                    <a:pt x="12404" y="4025"/>
                  </a:lnTo>
                  <a:lnTo>
                    <a:pt x="12416" y="4023"/>
                  </a:lnTo>
                  <a:lnTo>
                    <a:pt x="12424" y="3999"/>
                  </a:lnTo>
                  <a:lnTo>
                    <a:pt x="12431" y="3964"/>
                  </a:lnTo>
                  <a:lnTo>
                    <a:pt x="12525" y="3834"/>
                  </a:lnTo>
                  <a:lnTo>
                    <a:pt x="12561" y="3764"/>
                  </a:lnTo>
                  <a:lnTo>
                    <a:pt x="12584" y="3742"/>
                  </a:lnTo>
                  <a:lnTo>
                    <a:pt x="12603" y="3692"/>
                  </a:lnTo>
                  <a:lnTo>
                    <a:pt x="12634" y="3650"/>
                  </a:lnTo>
                  <a:lnTo>
                    <a:pt x="12691" y="3530"/>
                  </a:lnTo>
                  <a:lnTo>
                    <a:pt x="12742" y="3395"/>
                  </a:lnTo>
                  <a:lnTo>
                    <a:pt x="12856" y="3200"/>
                  </a:lnTo>
                  <a:lnTo>
                    <a:pt x="12936" y="3100"/>
                  </a:lnTo>
                  <a:lnTo>
                    <a:pt x="13091" y="2986"/>
                  </a:lnTo>
                  <a:lnTo>
                    <a:pt x="13136" y="2928"/>
                  </a:lnTo>
                  <a:lnTo>
                    <a:pt x="13171" y="2900"/>
                  </a:lnTo>
                  <a:lnTo>
                    <a:pt x="13216" y="2838"/>
                  </a:lnTo>
                  <a:lnTo>
                    <a:pt x="13213" y="2829"/>
                  </a:lnTo>
                  <a:lnTo>
                    <a:pt x="13228" y="2827"/>
                  </a:lnTo>
                  <a:lnTo>
                    <a:pt x="13230" y="2803"/>
                  </a:lnTo>
                  <a:lnTo>
                    <a:pt x="13239" y="2807"/>
                  </a:lnTo>
                  <a:lnTo>
                    <a:pt x="13274" y="2783"/>
                  </a:lnTo>
                  <a:lnTo>
                    <a:pt x="13261" y="2788"/>
                  </a:lnTo>
                  <a:lnTo>
                    <a:pt x="13250" y="2791"/>
                  </a:lnTo>
                  <a:lnTo>
                    <a:pt x="13183" y="2785"/>
                  </a:lnTo>
                  <a:lnTo>
                    <a:pt x="13163" y="2797"/>
                  </a:lnTo>
                  <a:lnTo>
                    <a:pt x="13146" y="2823"/>
                  </a:lnTo>
                  <a:lnTo>
                    <a:pt x="13134" y="2825"/>
                  </a:lnTo>
                  <a:lnTo>
                    <a:pt x="13121" y="2807"/>
                  </a:lnTo>
                  <a:lnTo>
                    <a:pt x="13100" y="2805"/>
                  </a:lnTo>
                  <a:lnTo>
                    <a:pt x="13082" y="2755"/>
                  </a:lnTo>
                  <a:lnTo>
                    <a:pt x="13036" y="2746"/>
                  </a:lnTo>
                  <a:lnTo>
                    <a:pt x="12893" y="2792"/>
                  </a:lnTo>
                  <a:lnTo>
                    <a:pt x="12887" y="2793"/>
                  </a:lnTo>
                  <a:lnTo>
                    <a:pt x="12886" y="2770"/>
                  </a:lnTo>
                  <a:lnTo>
                    <a:pt x="12828" y="2810"/>
                  </a:lnTo>
                  <a:lnTo>
                    <a:pt x="12808" y="2784"/>
                  </a:lnTo>
                  <a:lnTo>
                    <a:pt x="12810" y="2760"/>
                  </a:lnTo>
                  <a:lnTo>
                    <a:pt x="12787" y="2734"/>
                  </a:lnTo>
                  <a:lnTo>
                    <a:pt x="12773" y="2684"/>
                  </a:lnTo>
                  <a:lnTo>
                    <a:pt x="12718" y="2743"/>
                  </a:lnTo>
                  <a:lnTo>
                    <a:pt x="12692" y="2770"/>
                  </a:lnTo>
                  <a:lnTo>
                    <a:pt x="12651" y="2851"/>
                  </a:lnTo>
                  <a:lnTo>
                    <a:pt x="12607" y="2875"/>
                  </a:lnTo>
                  <a:lnTo>
                    <a:pt x="12595" y="2891"/>
                  </a:lnTo>
                  <a:lnTo>
                    <a:pt x="12574" y="2879"/>
                  </a:lnTo>
                  <a:lnTo>
                    <a:pt x="12536" y="2908"/>
                  </a:lnTo>
                  <a:lnTo>
                    <a:pt x="12533" y="2856"/>
                  </a:lnTo>
                  <a:lnTo>
                    <a:pt x="12485" y="2857"/>
                  </a:lnTo>
                  <a:lnTo>
                    <a:pt x="12490" y="2833"/>
                  </a:lnTo>
                  <a:lnTo>
                    <a:pt x="12475" y="2787"/>
                  </a:lnTo>
                  <a:lnTo>
                    <a:pt x="12427" y="2788"/>
                  </a:lnTo>
                  <a:lnTo>
                    <a:pt x="12374" y="2761"/>
                  </a:lnTo>
                  <a:lnTo>
                    <a:pt x="12366" y="2715"/>
                  </a:lnTo>
                  <a:lnTo>
                    <a:pt x="12349" y="2679"/>
                  </a:lnTo>
                  <a:lnTo>
                    <a:pt x="12268" y="2703"/>
                  </a:lnTo>
                  <a:lnTo>
                    <a:pt x="12261" y="2747"/>
                  </a:lnTo>
                  <a:lnTo>
                    <a:pt x="12276" y="2793"/>
                  </a:lnTo>
                  <a:lnTo>
                    <a:pt x="12244" y="2816"/>
                  </a:lnTo>
                  <a:lnTo>
                    <a:pt x="12199" y="2712"/>
                  </a:lnTo>
                  <a:lnTo>
                    <a:pt x="12200" y="2674"/>
                  </a:lnTo>
                  <a:lnTo>
                    <a:pt x="12184" y="2647"/>
                  </a:lnTo>
                  <a:lnTo>
                    <a:pt x="12121" y="2655"/>
                  </a:lnTo>
                  <a:lnTo>
                    <a:pt x="12111" y="2642"/>
                  </a:lnTo>
                  <a:lnTo>
                    <a:pt x="12110" y="2614"/>
                  </a:lnTo>
                  <a:lnTo>
                    <a:pt x="12136" y="2601"/>
                  </a:lnTo>
                  <a:lnTo>
                    <a:pt x="12129" y="2573"/>
                  </a:lnTo>
                  <a:lnTo>
                    <a:pt x="12095" y="2577"/>
                  </a:lnTo>
                  <a:lnTo>
                    <a:pt x="12018" y="2535"/>
                  </a:lnTo>
                  <a:lnTo>
                    <a:pt x="12014" y="2521"/>
                  </a:lnTo>
                  <a:lnTo>
                    <a:pt x="11942" y="2535"/>
                  </a:lnTo>
                  <a:lnTo>
                    <a:pt x="11899" y="2531"/>
                  </a:lnTo>
                  <a:lnTo>
                    <a:pt x="11838" y="2581"/>
                  </a:lnTo>
                  <a:lnTo>
                    <a:pt x="11837" y="2614"/>
                  </a:lnTo>
                  <a:lnTo>
                    <a:pt x="11820" y="2631"/>
                  </a:lnTo>
                  <a:lnTo>
                    <a:pt x="11728" y="2666"/>
                  </a:lnTo>
                  <a:lnTo>
                    <a:pt x="11715" y="2653"/>
                  </a:lnTo>
                  <a:lnTo>
                    <a:pt x="11716" y="2615"/>
                  </a:lnTo>
                  <a:lnTo>
                    <a:pt x="11699" y="2574"/>
                  </a:lnTo>
                  <a:lnTo>
                    <a:pt x="11563" y="2577"/>
                  </a:lnTo>
                  <a:lnTo>
                    <a:pt x="11549" y="2541"/>
                  </a:lnTo>
                  <a:lnTo>
                    <a:pt x="11533" y="2533"/>
                  </a:lnTo>
                  <a:lnTo>
                    <a:pt x="11494" y="2528"/>
                  </a:lnTo>
                  <a:lnTo>
                    <a:pt x="11480" y="2554"/>
                  </a:lnTo>
                  <a:lnTo>
                    <a:pt x="11440" y="2544"/>
                  </a:lnTo>
                  <a:lnTo>
                    <a:pt x="11392" y="2498"/>
                  </a:lnTo>
                  <a:lnTo>
                    <a:pt x="11387" y="2456"/>
                  </a:lnTo>
                  <a:lnTo>
                    <a:pt x="11391" y="2413"/>
                  </a:lnTo>
                  <a:lnTo>
                    <a:pt x="11361" y="2241"/>
                  </a:lnTo>
                  <a:lnTo>
                    <a:pt x="11344" y="2196"/>
                  </a:lnTo>
                  <a:lnTo>
                    <a:pt x="11322" y="2065"/>
                  </a:lnTo>
                  <a:lnTo>
                    <a:pt x="11319" y="2052"/>
                  </a:lnTo>
                  <a:lnTo>
                    <a:pt x="11281" y="2033"/>
                  </a:lnTo>
                  <a:lnTo>
                    <a:pt x="11248" y="2046"/>
                  </a:lnTo>
                  <a:lnTo>
                    <a:pt x="11206" y="2037"/>
                  </a:lnTo>
                  <a:lnTo>
                    <a:pt x="11206" y="2044"/>
                  </a:lnTo>
                  <a:lnTo>
                    <a:pt x="11217" y="2335"/>
                  </a:lnTo>
                  <a:lnTo>
                    <a:pt x="10498" y="2424"/>
                  </a:lnTo>
                  <a:lnTo>
                    <a:pt x="10493" y="2424"/>
                  </a:lnTo>
                  <a:lnTo>
                    <a:pt x="10464" y="2427"/>
                  </a:lnTo>
                  <a:lnTo>
                    <a:pt x="9595" y="2497"/>
                  </a:lnTo>
                  <a:lnTo>
                    <a:pt x="8991" y="2520"/>
                  </a:lnTo>
                  <a:lnTo>
                    <a:pt x="8091" y="2517"/>
                  </a:lnTo>
                  <a:lnTo>
                    <a:pt x="8089" y="2517"/>
                  </a:lnTo>
                  <a:lnTo>
                    <a:pt x="8080" y="2526"/>
                  </a:lnTo>
                  <a:lnTo>
                    <a:pt x="7365" y="2512"/>
                  </a:lnTo>
                  <a:lnTo>
                    <a:pt x="6922" y="2493"/>
                  </a:lnTo>
                  <a:lnTo>
                    <a:pt x="5921" y="2404"/>
                  </a:lnTo>
                  <a:lnTo>
                    <a:pt x="5230" y="2324"/>
                  </a:lnTo>
                  <a:lnTo>
                    <a:pt x="4730" y="2243"/>
                  </a:lnTo>
                  <a:cubicBezTo>
                    <a:pt x="4712" y="2241"/>
                    <a:pt x="4692" y="2239"/>
                    <a:pt x="4672" y="2237"/>
                  </a:cubicBezTo>
                  <a:cubicBezTo>
                    <a:pt x="4669" y="2236"/>
                    <a:pt x="4665" y="2236"/>
                    <a:pt x="4662" y="2235"/>
                  </a:cubicBezTo>
                  <a:cubicBezTo>
                    <a:pt x="4644" y="2233"/>
                    <a:pt x="4626" y="2230"/>
                    <a:pt x="4608" y="2228"/>
                  </a:cubicBezTo>
                  <a:cubicBezTo>
                    <a:pt x="4599" y="2226"/>
                    <a:pt x="4589" y="2225"/>
                    <a:pt x="4579" y="2223"/>
                  </a:cubicBezTo>
                  <a:cubicBezTo>
                    <a:pt x="4558" y="2220"/>
                    <a:pt x="4537" y="2217"/>
                    <a:pt x="4515" y="2213"/>
                  </a:cubicBezTo>
                  <a:cubicBezTo>
                    <a:pt x="4507" y="2212"/>
                    <a:pt x="4499" y="2210"/>
                    <a:pt x="4490" y="2209"/>
                  </a:cubicBezTo>
                  <a:cubicBezTo>
                    <a:pt x="4467" y="2205"/>
                    <a:pt x="4443" y="2200"/>
                    <a:pt x="4419" y="2196"/>
                  </a:cubicBezTo>
                  <a:cubicBezTo>
                    <a:pt x="4411" y="2194"/>
                    <a:pt x="4403" y="2193"/>
                    <a:pt x="4395" y="2191"/>
                  </a:cubicBezTo>
                  <a:cubicBezTo>
                    <a:pt x="4370" y="2186"/>
                    <a:pt x="4344" y="2181"/>
                    <a:pt x="4318" y="2176"/>
                  </a:cubicBezTo>
                  <a:cubicBezTo>
                    <a:pt x="4310" y="2174"/>
                    <a:pt x="4302" y="2172"/>
                    <a:pt x="4295" y="2171"/>
                  </a:cubicBezTo>
                  <a:cubicBezTo>
                    <a:pt x="4268" y="2165"/>
                    <a:pt x="4241" y="2159"/>
                    <a:pt x="4214" y="2153"/>
                  </a:cubicBezTo>
                  <a:cubicBezTo>
                    <a:pt x="4205" y="2151"/>
                    <a:pt x="4195" y="2149"/>
                    <a:pt x="4186" y="2147"/>
                  </a:cubicBezTo>
                  <a:cubicBezTo>
                    <a:pt x="4160" y="2141"/>
                    <a:pt x="4133" y="2135"/>
                    <a:pt x="4106" y="2129"/>
                  </a:cubicBezTo>
                  <a:cubicBezTo>
                    <a:pt x="4093" y="2126"/>
                    <a:pt x="4079" y="2122"/>
                    <a:pt x="4065" y="2119"/>
                  </a:cubicBezTo>
                  <a:cubicBezTo>
                    <a:pt x="4041" y="2113"/>
                    <a:pt x="4018" y="2108"/>
                    <a:pt x="3994" y="2102"/>
                  </a:cubicBezTo>
                  <a:cubicBezTo>
                    <a:pt x="3956" y="2093"/>
                    <a:pt x="3917" y="2083"/>
                    <a:pt x="3878" y="2073"/>
                  </a:cubicBezTo>
                  <a:cubicBezTo>
                    <a:pt x="3769" y="2045"/>
                    <a:pt x="3657" y="2015"/>
                    <a:pt x="3543" y="1982"/>
                  </a:cubicBezTo>
                  <a:cubicBezTo>
                    <a:pt x="2714" y="1747"/>
                    <a:pt x="1808" y="1416"/>
                    <a:pt x="1578" y="1236"/>
                  </a:cubicBezTo>
                  <a:lnTo>
                    <a:pt x="1586" y="1264"/>
                  </a:lnTo>
                  <a:lnTo>
                    <a:pt x="1583" y="1273"/>
                  </a:lnTo>
                  <a:lnTo>
                    <a:pt x="1580" y="1274"/>
                  </a:lnTo>
                  <a:lnTo>
                    <a:pt x="1574" y="1270"/>
                  </a:lnTo>
                  <a:lnTo>
                    <a:pt x="1570" y="1261"/>
                  </a:lnTo>
                  <a:lnTo>
                    <a:pt x="1567" y="1256"/>
                  </a:lnTo>
                  <a:lnTo>
                    <a:pt x="1564" y="1257"/>
                  </a:lnTo>
                  <a:lnTo>
                    <a:pt x="1559" y="1271"/>
                  </a:lnTo>
                  <a:lnTo>
                    <a:pt x="1559" y="1281"/>
                  </a:lnTo>
                  <a:lnTo>
                    <a:pt x="1569" y="1289"/>
                  </a:lnTo>
                  <a:lnTo>
                    <a:pt x="1572" y="1294"/>
                  </a:lnTo>
                  <a:lnTo>
                    <a:pt x="1572" y="1298"/>
                  </a:lnTo>
                  <a:lnTo>
                    <a:pt x="1570" y="1309"/>
                  </a:lnTo>
                  <a:lnTo>
                    <a:pt x="1558" y="1319"/>
                  </a:lnTo>
                  <a:lnTo>
                    <a:pt x="1559" y="1329"/>
                  </a:lnTo>
                  <a:lnTo>
                    <a:pt x="1579" y="1369"/>
                  </a:lnTo>
                  <a:lnTo>
                    <a:pt x="1579" y="1373"/>
                  </a:lnTo>
                  <a:lnTo>
                    <a:pt x="1577" y="1398"/>
                  </a:lnTo>
                  <a:lnTo>
                    <a:pt x="1580" y="1397"/>
                  </a:lnTo>
                  <a:lnTo>
                    <a:pt x="1583" y="1401"/>
                  </a:lnTo>
                  <a:lnTo>
                    <a:pt x="1597" y="1423"/>
                  </a:lnTo>
                  <a:lnTo>
                    <a:pt x="1597" y="1433"/>
                  </a:lnTo>
                  <a:lnTo>
                    <a:pt x="1583" y="1458"/>
                  </a:lnTo>
                  <a:lnTo>
                    <a:pt x="1584" y="1477"/>
                  </a:lnTo>
                  <a:lnTo>
                    <a:pt x="1587" y="1482"/>
                  </a:lnTo>
                  <a:lnTo>
                    <a:pt x="1590" y="1477"/>
                  </a:lnTo>
                  <a:lnTo>
                    <a:pt x="1622" y="1440"/>
                  </a:lnTo>
                  <a:lnTo>
                    <a:pt x="1628" y="1439"/>
                  </a:lnTo>
                  <a:lnTo>
                    <a:pt x="1647" y="1465"/>
                  </a:lnTo>
                  <a:lnTo>
                    <a:pt x="1637" y="1470"/>
                  </a:lnTo>
                  <a:lnTo>
                    <a:pt x="1613" y="1490"/>
                  </a:lnTo>
                  <a:lnTo>
                    <a:pt x="1613" y="1495"/>
                  </a:lnTo>
                  <a:lnTo>
                    <a:pt x="1622" y="1519"/>
                  </a:lnTo>
                  <a:lnTo>
                    <a:pt x="1628" y="1538"/>
                  </a:lnTo>
                  <a:lnTo>
                    <a:pt x="1640" y="1560"/>
                  </a:lnTo>
                  <a:lnTo>
                    <a:pt x="1652" y="1582"/>
                  </a:lnTo>
                  <a:lnTo>
                    <a:pt x="1653" y="1602"/>
                  </a:lnTo>
                  <a:lnTo>
                    <a:pt x="1645" y="1617"/>
                  </a:lnTo>
                  <a:lnTo>
                    <a:pt x="1640" y="1622"/>
                  </a:lnTo>
                  <a:lnTo>
                    <a:pt x="1637" y="1623"/>
                  </a:lnTo>
                  <a:lnTo>
                    <a:pt x="1628" y="1619"/>
                  </a:lnTo>
                  <a:lnTo>
                    <a:pt x="1627" y="1614"/>
                  </a:lnTo>
                  <a:lnTo>
                    <a:pt x="1625" y="1619"/>
                  </a:lnTo>
                  <a:lnTo>
                    <a:pt x="1622" y="1620"/>
                  </a:lnTo>
                  <a:lnTo>
                    <a:pt x="1625" y="1700"/>
                  </a:lnTo>
                  <a:lnTo>
                    <a:pt x="1623" y="1705"/>
                  </a:lnTo>
                  <a:lnTo>
                    <a:pt x="1608" y="1684"/>
                  </a:lnTo>
                  <a:lnTo>
                    <a:pt x="1607" y="1661"/>
                  </a:lnTo>
                  <a:lnTo>
                    <a:pt x="1604" y="1661"/>
                  </a:lnTo>
                  <a:lnTo>
                    <a:pt x="1594" y="1648"/>
                  </a:lnTo>
                  <a:lnTo>
                    <a:pt x="1590" y="1653"/>
                  </a:lnTo>
                  <a:lnTo>
                    <a:pt x="1583" y="1639"/>
                  </a:lnTo>
                  <a:lnTo>
                    <a:pt x="1583" y="1637"/>
                  </a:lnTo>
                  <a:lnTo>
                    <a:pt x="1577" y="1638"/>
                  </a:lnTo>
                  <a:lnTo>
                    <a:pt x="1553" y="1647"/>
                  </a:lnTo>
                  <a:lnTo>
                    <a:pt x="1551" y="1652"/>
                  </a:lnTo>
                  <a:lnTo>
                    <a:pt x="1548" y="1657"/>
                  </a:lnTo>
                  <a:lnTo>
                    <a:pt x="1552" y="1680"/>
                  </a:lnTo>
                  <a:lnTo>
                    <a:pt x="1550" y="1709"/>
                  </a:lnTo>
                  <a:lnTo>
                    <a:pt x="1551" y="1714"/>
                  </a:lnTo>
                  <a:lnTo>
                    <a:pt x="1554" y="1718"/>
                  </a:lnTo>
                  <a:lnTo>
                    <a:pt x="1563" y="1727"/>
                  </a:lnTo>
                  <a:lnTo>
                    <a:pt x="1566" y="1722"/>
                  </a:lnTo>
                  <a:lnTo>
                    <a:pt x="1584" y="1720"/>
                  </a:lnTo>
                  <a:lnTo>
                    <a:pt x="1587" y="1723"/>
                  </a:lnTo>
                  <a:lnTo>
                    <a:pt x="1626" y="1709"/>
                  </a:lnTo>
                  <a:lnTo>
                    <a:pt x="1630" y="1727"/>
                  </a:lnTo>
                  <a:lnTo>
                    <a:pt x="1634" y="1736"/>
                  </a:lnTo>
                  <a:lnTo>
                    <a:pt x="1637" y="1736"/>
                  </a:lnTo>
                  <a:lnTo>
                    <a:pt x="1640" y="1740"/>
                  </a:lnTo>
                  <a:lnTo>
                    <a:pt x="1650" y="1767"/>
                  </a:lnTo>
                  <a:lnTo>
                    <a:pt x="1676" y="1802"/>
                  </a:lnTo>
                  <a:lnTo>
                    <a:pt x="1679" y="1806"/>
                  </a:lnTo>
                  <a:lnTo>
                    <a:pt x="1680" y="1811"/>
                  </a:lnTo>
                  <a:lnTo>
                    <a:pt x="1672" y="1836"/>
                  </a:lnTo>
                  <a:lnTo>
                    <a:pt x="1669" y="1875"/>
                  </a:lnTo>
                  <a:lnTo>
                    <a:pt x="1664" y="1906"/>
                  </a:lnTo>
                  <a:lnTo>
                    <a:pt x="1661" y="1906"/>
                  </a:lnTo>
                  <a:lnTo>
                    <a:pt x="1648" y="1864"/>
                  </a:lnTo>
                  <a:lnTo>
                    <a:pt x="1645" y="1847"/>
                  </a:lnTo>
                  <a:lnTo>
                    <a:pt x="1641" y="1836"/>
                  </a:lnTo>
                  <a:lnTo>
                    <a:pt x="1635" y="1838"/>
                  </a:lnTo>
                  <a:lnTo>
                    <a:pt x="1630" y="1838"/>
                  </a:lnTo>
                  <a:lnTo>
                    <a:pt x="1621" y="1843"/>
                  </a:lnTo>
                  <a:lnTo>
                    <a:pt x="1615" y="1848"/>
                  </a:lnTo>
                  <a:lnTo>
                    <a:pt x="1612" y="1853"/>
                  </a:lnTo>
                  <a:lnTo>
                    <a:pt x="1616" y="1924"/>
                  </a:lnTo>
                  <a:lnTo>
                    <a:pt x="1613" y="1933"/>
                  </a:lnTo>
                  <a:lnTo>
                    <a:pt x="1614" y="1938"/>
                  </a:lnTo>
                  <a:lnTo>
                    <a:pt x="1620" y="1942"/>
                  </a:lnTo>
                  <a:lnTo>
                    <a:pt x="1626" y="1946"/>
                  </a:lnTo>
                  <a:lnTo>
                    <a:pt x="1629" y="1950"/>
                  </a:lnTo>
                  <a:lnTo>
                    <a:pt x="1636" y="1973"/>
                  </a:lnTo>
                  <a:lnTo>
                    <a:pt x="1640" y="1991"/>
                  </a:lnTo>
                  <a:lnTo>
                    <a:pt x="1644" y="2000"/>
                  </a:lnTo>
                  <a:lnTo>
                    <a:pt x="1647" y="2005"/>
                  </a:lnTo>
                  <a:lnTo>
                    <a:pt x="1653" y="2009"/>
                  </a:lnTo>
                  <a:lnTo>
                    <a:pt x="1657" y="2013"/>
                  </a:lnTo>
                  <a:lnTo>
                    <a:pt x="1659" y="2008"/>
                  </a:lnTo>
                  <a:lnTo>
                    <a:pt x="1658" y="1989"/>
                  </a:lnTo>
                  <a:lnTo>
                    <a:pt x="1645" y="1958"/>
                  </a:lnTo>
                  <a:lnTo>
                    <a:pt x="1635" y="1945"/>
                  </a:lnTo>
                  <a:lnTo>
                    <a:pt x="1631" y="1931"/>
                  </a:lnTo>
                  <a:lnTo>
                    <a:pt x="1627" y="1912"/>
                  </a:lnTo>
                  <a:lnTo>
                    <a:pt x="1626" y="1899"/>
                  </a:lnTo>
                  <a:lnTo>
                    <a:pt x="1633" y="1892"/>
                  </a:lnTo>
                  <a:lnTo>
                    <a:pt x="1638" y="1892"/>
                  </a:lnTo>
                  <a:lnTo>
                    <a:pt x="1641" y="1887"/>
                  </a:lnTo>
                  <a:lnTo>
                    <a:pt x="1644" y="1877"/>
                  </a:lnTo>
                  <a:lnTo>
                    <a:pt x="1643" y="1868"/>
                  </a:lnTo>
                  <a:lnTo>
                    <a:pt x="1655" y="1866"/>
                  </a:lnTo>
                  <a:lnTo>
                    <a:pt x="1662" y="1870"/>
                  </a:lnTo>
                  <a:lnTo>
                    <a:pt x="1671" y="1878"/>
                  </a:lnTo>
                  <a:lnTo>
                    <a:pt x="1675" y="1883"/>
                  </a:lnTo>
                  <a:lnTo>
                    <a:pt x="1675" y="1897"/>
                  </a:lnTo>
                  <a:lnTo>
                    <a:pt x="1665" y="1950"/>
                  </a:lnTo>
                  <a:lnTo>
                    <a:pt x="1674" y="1997"/>
                  </a:lnTo>
                  <a:lnTo>
                    <a:pt x="1701" y="2046"/>
                  </a:lnTo>
                  <a:lnTo>
                    <a:pt x="1706" y="2045"/>
                  </a:lnTo>
                  <a:lnTo>
                    <a:pt x="1709" y="2035"/>
                  </a:lnTo>
                  <a:lnTo>
                    <a:pt x="1715" y="2039"/>
                  </a:lnTo>
                  <a:lnTo>
                    <a:pt x="1722" y="2043"/>
                  </a:lnTo>
                  <a:lnTo>
                    <a:pt x="1725" y="2052"/>
                  </a:lnTo>
                  <a:lnTo>
                    <a:pt x="1728" y="2057"/>
                  </a:lnTo>
                  <a:lnTo>
                    <a:pt x="1732" y="2065"/>
                  </a:lnTo>
                  <a:lnTo>
                    <a:pt x="1732" y="2075"/>
                  </a:lnTo>
                  <a:lnTo>
                    <a:pt x="1729" y="2075"/>
                  </a:lnTo>
                  <a:lnTo>
                    <a:pt x="1720" y="2067"/>
                  </a:lnTo>
                  <a:lnTo>
                    <a:pt x="1719" y="2053"/>
                  </a:lnTo>
                  <a:lnTo>
                    <a:pt x="1713" y="2054"/>
                  </a:lnTo>
                  <a:lnTo>
                    <a:pt x="1708" y="2069"/>
                  </a:lnTo>
                  <a:lnTo>
                    <a:pt x="1703" y="2088"/>
                  </a:lnTo>
                  <a:lnTo>
                    <a:pt x="1697" y="2094"/>
                  </a:lnTo>
                  <a:lnTo>
                    <a:pt x="1691" y="2099"/>
                  </a:lnTo>
                  <a:lnTo>
                    <a:pt x="1676" y="2106"/>
                  </a:lnTo>
                  <a:lnTo>
                    <a:pt x="1670" y="2101"/>
                  </a:lnTo>
                  <a:lnTo>
                    <a:pt x="1667" y="2102"/>
                  </a:lnTo>
                  <a:lnTo>
                    <a:pt x="1662" y="2122"/>
                  </a:lnTo>
                  <a:lnTo>
                    <a:pt x="1657" y="2141"/>
                  </a:lnTo>
                  <a:lnTo>
                    <a:pt x="1652" y="2161"/>
                  </a:lnTo>
                  <a:lnTo>
                    <a:pt x="1647" y="2176"/>
                  </a:lnTo>
                  <a:lnTo>
                    <a:pt x="1647" y="2181"/>
                  </a:lnTo>
                  <a:lnTo>
                    <a:pt x="1630" y="2201"/>
                  </a:lnTo>
                  <a:lnTo>
                    <a:pt x="1624" y="2207"/>
                  </a:lnTo>
                  <a:lnTo>
                    <a:pt x="1621" y="2212"/>
                  </a:lnTo>
                  <a:lnTo>
                    <a:pt x="1623" y="2241"/>
                  </a:lnTo>
                  <a:lnTo>
                    <a:pt x="1621" y="2260"/>
                  </a:lnTo>
                  <a:lnTo>
                    <a:pt x="1622" y="2288"/>
                  </a:lnTo>
                  <a:lnTo>
                    <a:pt x="1610" y="2299"/>
                  </a:lnTo>
                  <a:lnTo>
                    <a:pt x="1599" y="2310"/>
                  </a:lnTo>
                  <a:lnTo>
                    <a:pt x="1593" y="2315"/>
                  </a:lnTo>
                  <a:lnTo>
                    <a:pt x="1590" y="2316"/>
                  </a:lnTo>
                  <a:lnTo>
                    <a:pt x="1591" y="2330"/>
                  </a:lnTo>
                  <a:lnTo>
                    <a:pt x="1617" y="2365"/>
                  </a:lnTo>
                  <a:lnTo>
                    <a:pt x="1617" y="2374"/>
                  </a:lnTo>
                  <a:lnTo>
                    <a:pt x="1616" y="2402"/>
                  </a:lnTo>
                  <a:lnTo>
                    <a:pt x="1616" y="2407"/>
                  </a:lnTo>
                  <a:lnTo>
                    <a:pt x="1613" y="2403"/>
                  </a:lnTo>
                  <a:lnTo>
                    <a:pt x="1609" y="2394"/>
                  </a:lnTo>
                  <a:lnTo>
                    <a:pt x="1612" y="2384"/>
                  </a:lnTo>
                  <a:lnTo>
                    <a:pt x="1609" y="2384"/>
                  </a:lnTo>
                  <a:lnTo>
                    <a:pt x="1605" y="2380"/>
                  </a:lnTo>
                  <a:lnTo>
                    <a:pt x="1600" y="2390"/>
                  </a:lnTo>
                  <a:lnTo>
                    <a:pt x="1597" y="2391"/>
                  </a:lnTo>
                  <a:lnTo>
                    <a:pt x="1594" y="2400"/>
                  </a:lnTo>
                  <a:lnTo>
                    <a:pt x="1590" y="2429"/>
                  </a:lnTo>
                  <a:lnTo>
                    <a:pt x="1591" y="2448"/>
                  </a:lnTo>
                  <a:lnTo>
                    <a:pt x="1598" y="2467"/>
                  </a:lnTo>
                  <a:lnTo>
                    <a:pt x="1601" y="2471"/>
                  </a:lnTo>
                  <a:lnTo>
                    <a:pt x="1598" y="2481"/>
                  </a:lnTo>
                  <a:lnTo>
                    <a:pt x="1596" y="2491"/>
                  </a:lnTo>
                  <a:lnTo>
                    <a:pt x="1590" y="2501"/>
                  </a:lnTo>
                  <a:lnTo>
                    <a:pt x="1591" y="2505"/>
                  </a:lnTo>
                  <a:lnTo>
                    <a:pt x="1598" y="2533"/>
                  </a:lnTo>
                  <a:lnTo>
                    <a:pt x="1605" y="2551"/>
                  </a:lnTo>
                  <a:lnTo>
                    <a:pt x="1605" y="2560"/>
                  </a:lnTo>
                  <a:lnTo>
                    <a:pt x="1603" y="2580"/>
                  </a:lnTo>
                  <a:lnTo>
                    <a:pt x="1598" y="2590"/>
                  </a:lnTo>
                  <a:lnTo>
                    <a:pt x="1556" y="2605"/>
                  </a:lnTo>
                  <a:lnTo>
                    <a:pt x="1553" y="2605"/>
                  </a:lnTo>
                  <a:lnTo>
                    <a:pt x="1554" y="2614"/>
                  </a:lnTo>
                  <a:lnTo>
                    <a:pt x="1566" y="2632"/>
                  </a:lnTo>
                  <a:lnTo>
                    <a:pt x="1567" y="2641"/>
                  </a:lnTo>
                  <a:lnTo>
                    <a:pt x="1561" y="2646"/>
                  </a:lnTo>
                  <a:lnTo>
                    <a:pt x="1555" y="2647"/>
                  </a:lnTo>
                  <a:lnTo>
                    <a:pt x="1523" y="2599"/>
                  </a:lnTo>
                  <a:lnTo>
                    <a:pt x="1522" y="2595"/>
                  </a:lnTo>
                  <a:lnTo>
                    <a:pt x="1519" y="2595"/>
                  </a:lnTo>
                  <a:lnTo>
                    <a:pt x="1521" y="2618"/>
                  </a:lnTo>
                  <a:lnTo>
                    <a:pt x="1518" y="2629"/>
                  </a:lnTo>
                  <a:lnTo>
                    <a:pt x="1513" y="2643"/>
                  </a:lnTo>
                  <a:lnTo>
                    <a:pt x="1502" y="2668"/>
                  </a:lnTo>
                  <a:lnTo>
                    <a:pt x="1488" y="2694"/>
                  </a:lnTo>
                  <a:lnTo>
                    <a:pt x="1439" y="2747"/>
                  </a:lnTo>
                  <a:lnTo>
                    <a:pt x="1433" y="2753"/>
                  </a:lnTo>
                  <a:lnTo>
                    <a:pt x="1427" y="2753"/>
                  </a:lnTo>
                  <a:lnTo>
                    <a:pt x="1409" y="2669"/>
                  </a:lnTo>
                  <a:lnTo>
                    <a:pt x="1409" y="2639"/>
                  </a:lnTo>
                  <a:lnTo>
                    <a:pt x="1406" y="2639"/>
                  </a:lnTo>
                  <a:lnTo>
                    <a:pt x="1403" y="2665"/>
                  </a:lnTo>
                  <a:lnTo>
                    <a:pt x="1396" y="2723"/>
                  </a:lnTo>
                  <a:lnTo>
                    <a:pt x="1397" y="2733"/>
                  </a:lnTo>
                  <a:lnTo>
                    <a:pt x="1393" y="2731"/>
                  </a:lnTo>
                  <a:lnTo>
                    <a:pt x="1389" y="2714"/>
                  </a:lnTo>
                  <a:lnTo>
                    <a:pt x="1386" y="2710"/>
                  </a:lnTo>
                  <a:lnTo>
                    <a:pt x="1386" y="2706"/>
                  </a:lnTo>
                  <a:lnTo>
                    <a:pt x="1391" y="2686"/>
                  </a:lnTo>
                  <a:lnTo>
                    <a:pt x="1391" y="2682"/>
                  </a:lnTo>
                  <a:lnTo>
                    <a:pt x="1384" y="2678"/>
                  </a:lnTo>
                  <a:lnTo>
                    <a:pt x="1370" y="2689"/>
                  </a:lnTo>
                  <a:lnTo>
                    <a:pt x="1367" y="2761"/>
                  </a:lnTo>
                  <a:lnTo>
                    <a:pt x="1355" y="2780"/>
                  </a:lnTo>
                  <a:lnTo>
                    <a:pt x="1353" y="2761"/>
                  </a:lnTo>
                  <a:lnTo>
                    <a:pt x="1350" y="2761"/>
                  </a:lnTo>
                  <a:lnTo>
                    <a:pt x="1347" y="2739"/>
                  </a:lnTo>
                  <a:lnTo>
                    <a:pt x="1330" y="2746"/>
                  </a:lnTo>
                  <a:lnTo>
                    <a:pt x="1327" y="2737"/>
                  </a:lnTo>
                  <a:lnTo>
                    <a:pt x="1323" y="2730"/>
                  </a:lnTo>
                  <a:lnTo>
                    <a:pt x="1326" y="2724"/>
                  </a:lnTo>
                  <a:lnTo>
                    <a:pt x="1343" y="2707"/>
                  </a:lnTo>
                  <a:lnTo>
                    <a:pt x="1346" y="2702"/>
                  </a:lnTo>
                  <a:lnTo>
                    <a:pt x="1348" y="2687"/>
                  </a:lnTo>
                  <a:lnTo>
                    <a:pt x="1360" y="2677"/>
                  </a:lnTo>
                  <a:lnTo>
                    <a:pt x="1362" y="2667"/>
                  </a:lnTo>
                  <a:lnTo>
                    <a:pt x="1362" y="2657"/>
                  </a:lnTo>
                  <a:lnTo>
                    <a:pt x="1359" y="2658"/>
                  </a:lnTo>
                  <a:lnTo>
                    <a:pt x="1345" y="2683"/>
                  </a:lnTo>
                  <a:lnTo>
                    <a:pt x="1336" y="2684"/>
                  </a:lnTo>
                  <a:lnTo>
                    <a:pt x="1333" y="2680"/>
                  </a:lnTo>
                  <a:lnTo>
                    <a:pt x="1330" y="2689"/>
                  </a:lnTo>
                  <a:lnTo>
                    <a:pt x="1325" y="2704"/>
                  </a:lnTo>
                  <a:lnTo>
                    <a:pt x="1319" y="2705"/>
                  </a:lnTo>
                  <a:lnTo>
                    <a:pt x="1310" y="2711"/>
                  </a:lnTo>
                  <a:lnTo>
                    <a:pt x="1304" y="2712"/>
                  </a:lnTo>
                  <a:lnTo>
                    <a:pt x="1304" y="2702"/>
                  </a:lnTo>
                  <a:lnTo>
                    <a:pt x="1306" y="2692"/>
                  </a:lnTo>
                  <a:lnTo>
                    <a:pt x="1312" y="2687"/>
                  </a:lnTo>
                  <a:lnTo>
                    <a:pt x="1324" y="2681"/>
                  </a:lnTo>
                  <a:lnTo>
                    <a:pt x="1329" y="2671"/>
                  </a:lnTo>
                  <a:lnTo>
                    <a:pt x="1353" y="2653"/>
                  </a:lnTo>
                  <a:lnTo>
                    <a:pt x="1358" y="2643"/>
                  </a:lnTo>
                  <a:lnTo>
                    <a:pt x="1358" y="2634"/>
                  </a:lnTo>
                  <a:lnTo>
                    <a:pt x="1340" y="2631"/>
                  </a:lnTo>
                  <a:lnTo>
                    <a:pt x="1330" y="2628"/>
                  </a:lnTo>
                  <a:lnTo>
                    <a:pt x="1315" y="2620"/>
                  </a:lnTo>
                  <a:lnTo>
                    <a:pt x="1309" y="2616"/>
                  </a:lnTo>
                  <a:lnTo>
                    <a:pt x="1305" y="2607"/>
                  </a:lnTo>
                  <a:lnTo>
                    <a:pt x="1308" y="2607"/>
                  </a:lnTo>
                  <a:lnTo>
                    <a:pt x="1317" y="2601"/>
                  </a:lnTo>
                  <a:lnTo>
                    <a:pt x="1326" y="2595"/>
                  </a:lnTo>
                  <a:lnTo>
                    <a:pt x="1332" y="2599"/>
                  </a:lnTo>
                  <a:lnTo>
                    <a:pt x="1335" y="2603"/>
                  </a:lnTo>
                  <a:lnTo>
                    <a:pt x="1336" y="2613"/>
                  </a:lnTo>
                  <a:lnTo>
                    <a:pt x="1339" y="2617"/>
                  </a:lnTo>
                  <a:lnTo>
                    <a:pt x="1348" y="2616"/>
                  </a:lnTo>
                  <a:lnTo>
                    <a:pt x="1360" y="2624"/>
                  </a:lnTo>
                  <a:lnTo>
                    <a:pt x="1363" y="2623"/>
                  </a:lnTo>
                  <a:lnTo>
                    <a:pt x="1363" y="2619"/>
                  </a:lnTo>
                  <a:lnTo>
                    <a:pt x="1373" y="2575"/>
                  </a:lnTo>
                  <a:lnTo>
                    <a:pt x="1376" y="2574"/>
                  </a:lnTo>
                  <a:lnTo>
                    <a:pt x="1379" y="2570"/>
                  </a:lnTo>
                  <a:lnTo>
                    <a:pt x="1411" y="2556"/>
                  </a:lnTo>
                  <a:lnTo>
                    <a:pt x="1411" y="2552"/>
                  </a:lnTo>
                  <a:lnTo>
                    <a:pt x="1414" y="2551"/>
                  </a:lnTo>
                  <a:lnTo>
                    <a:pt x="1416" y="2517"/>
                  </a:lnTo>
                  <a:lnTo>
                    <a:pt x="1418" y="2513"/>
                  </a:lnTo>
                  <a:lnTo>
                    <a:pt x="1438" y="2508"/>
                  </a:lnTo>
                  <a:lnTo>
                    <a:pt x="1457" y="2507"/>
                  </a:lnTo>
                  <a:lnTo>
                    <a:pt x="1457" y="2512"/>
                  </a:lnTo>
                  <a:lnTo>
                    <a:pt x="1448" y="2535"/>
                  </a:lnTo>
                  <a:lnTo>
                    <a:pt x="1442" y="2572"/>
                  </a:lnTo>
                  <a:lnTo>
                    <a:pt x="1416" y="2617"/>
                  </a:lnTo>
                  <a:lnTo>
                    <a:pt x="1414" y="2627"/>
                  </a:lnTo>
                  <a:lnTo>
                    <a:pt x="1425" y="2673"/>
                  </a:lnTo>
                  <a:lnTo>
                    <a:pt x="1427" y="2677"/>
                  </a:lnTo>
                  <a:lnTo>
                    <a:pt x="1430" y="2677"/>
                  </a:lnTo>
                  <a:lnTo>
                    <a:pt x="1435" y="2667"/>
                  </a:lnTo>
                  <a:lnTo>
                    <a:pt x="1438" y="2667"/>
                  </a:lnTo>
                  <a:lnTo>
                    <a:pt x="1435" y="2662"/>
                  </a:lnTo>
                  <a:lnTo>
                    <a:pt x="1434" y="2648"/>
                  </a:lnTo>
                  <a:lnTo>
                    <a:pt x="1437" y="2648"/>
                  </a:lnTo>
                  <a:lnTo>
                    <a:pt x="1440" y="2643"/>
                  </a:lnTo>
                  <a:lnTo>
                    <a:pt x="1446" y="2646"/>
                  </a:lnTo>
                  <a:lnTo>
                    <a:pt x="1446" y="2642"/>
                  </a:lnTo>
                  <a:lnTo>
                    <a:pt x="1449" y="2637"/>
                  </a:lnTo>
                  <a:lnTo>
                    <a:pt x="1448" y="2618"/>
                  </a:lnTo>
                  <a:lnTo>
                    <a:pt x="1445" y="2614"/>
                  </a:lnTo>
                  <a:lnTo>
                    <a:pt x="1435" y="2605"/>
                  </a:lnTo>
                  <a:lnTo>
                    <a:pt x="1432" y="2606"/>
                  </a:lnTo>
                  <a:lnTo>
                    <a:pt x="1432" y="2601"/>
                  </a:lnTo>
                  <a:lnTo>
                    <a:pt x="1435" y="2596"/>
                  </a:lnTo>
                  <a:lnTo>
                    <a:pt x="1451" y="2565"/>
                  </a:lnTo>
                  <a:lnTo>
                    <a:pt x="1451" y="2560"/>
                  </a:lnTo>
                  <a:lnTo>
                    <a:pt x="1454" y="2551"/>
                  </a:lnTo>
                  <a:lnTo>
                    <a:pt x="1450" y="2546"/>
                  </a:lnTo>
                  <a:lnTo>
                    <a:pt x="1453" y="2541"/>
                  </a:lnTo>
                  <a:lnTo>
                    <a:pt x="1488" y="2523"/>
                  </a:lnTo>
                  <a:lnTo>
                    <a:pt x="1489" y="2528"/>
                  </a:lnTo>
                  <a:lnTo>
                    <a:pt x="1492" y="2527"/>
                  </a:lnTo>
                  <a:lnTo>
                    <a:pt x="1495" y="2532"/>
                  </a:lnTo>
                  <a:lnTo>
                    <a:pt x="1495" y="2536"/>
                  </a:lnTo>
                  <a:lnTo>
                    <a:pt x="1492" y="2541"/>
                  </a:lnTo>
                  <a:lnTo>
                    <a:pt x="1477" y="2548"/>
                  </a:lnTo>
                  <a:lnTo>
                    <a:pt x="1478" y="2553"/>
                  </a:lnTo>
                  <a:lnTo>
                    <a:pt x="1481" y="2562"/>
                  </a:lnTo>
                  <a:lnTo>
                    <a:pt x="1478" y="2562"/>
                  </a:lnTo>
                  <a:lnTo>
                    <a:pt x="1478" y="2538"/>
                  </a:lnTo>
                  <a:lnTo>
                    <a:pt x="1467" y="2517"/>
                  </a:lnTo>
                  <a:lnTo>
                    <a:pt x="1464" y="2517"/>
                  </a:lnTo>
                  <a:lnTo>
                    <a:pt x="1462" y="2564"/>
                  </a:lnTo>
                  <a:lnTo>
                    <a:pt x="1462" y="2588"/>
                  </a:lnTo>
                  <a:lnTo>
                    <a:pt x="1490" y="2610"/>
                  </a:lnTo>
                  <a:lnTo>
                    <a:pt x="1510" y="2623"/>
                  </a:lnTo>
                  <a:lnTo>
                    <a:pt x="1535" y="2635"/>
                  </a:lnTo>
                  <a:lnTo>
                    <a:pt x="1535" y="2630"/>
                  </a:lnTo>
                  <a:lnTo>
                    <a:pt x="1522" y="2630"/>
                  </a:lnTo>
                  <a:lnTo>
                    <a:pt x="1519" y="2615"/>
                  </a:lnTo>
                  <a:lnTo>
                    <a:pt x="1513" y="2572"/>
                  </a:lnTo>
                  <a:lnTo>
                    <a:pt x="1514" y="2572"/>
                  </a:lnTo>
                  <a:lnTo>
                    <a:pt x="1513" y="2567"/>
                  </a:lnTo>
                  <a:lnTo>
                    <a:pt x="1523" y="2542"/>
                  </a:lnTo>
                  <a:lnTo>
                    <a:pt x="1526" y="2542"/>
                  </a:lnTo>
                  <a:lnTo>
                    <a:pt x="1527" y="2499"/>
                  </a:lnTo>
                  <a:lnTo>
                    <a:pt x="1526" y="2494"/>
                  </a:lnTo>
                  <a:lnTo>
                    <a:pt x="1551" y="2444"/>
                  </a:lnTo>
                  <a:lnTo>
                    <a:pt x="1554" y="2439"/>
                  </a:lnTo>
                  <a:lnTo>
                    <a:pt x="1551" y="2434"/>
                  </a:lnTo>
                  <a:lnTo>
                    <a:pt x="1541" y="2426"/>
                  </a:lnTo>
                  <a:lnTo>
                    <a:pt x="1541" y="2417"/>
                  </a:lnTo>
                  <a:lnTo>
                    <a:pt x="1544" y="2374"/>
                  </a:lnTo>
                  <a:lnTo>
                    <a:pt x="1541" y="2369"/>
                  </a:lnTo>
                  <a:lnTo>
                    <a:pt x="1538" y="2370"/>
                  </a:lnTo>
                  <a:lnTo>
                    <a:pt x="1519" y="2395"/>
                  </a:lnTo>
                  <a:lnTo>
                    <a:pt x="1495" y="2403"/>
                  </a:lnTo>
                  <a:lnTo>
                    <a:pt x="1489" y="2404"/>
                  </a:lnTo>
                  <a:lnTo>
                    <a:pt x="1488" y="2400"/>
                  </a:lnTo>
                  <a:lnTo>
                    <a:pt x="1491" y="2394"/>
                  </a:lnTo>
                  <a:lnTo>
                    <a:pt x="1512" y="2382"/>
                  </a:lnTo>
                  <a:lnTo>
                    <a:pt x="1514" y="2377"/>
                  </a:lnTo>
                  <a:lnTo>
                    <a:pt x="1505" y="2360"/>
                  </a:lnTo>
                  <a:lnTo>
                    <a:pt x="1501" y="2355"/>
                  </a:lnTo>
                  <a:lnTo>
                    <a:pt x="1499" y="2360"/>
                  </a:lnTo>
                  <a:lnTo>
                    <a:pt x="1495" y="2360"/>
                  </a:lnTo>
                  <a:lnTo>
                    <a:pt x="1492" y="2328"/>
                  </a:lnTo>
                  <a:lnTo>
                    <a:pt x="1491" y="2272"/>
                  </a:lnTo>
                  <a:lnTo>
                    <a:pt x="1494" y="2272"/>
                  </a:lnTo>
                  <a:lnTo>
                    <a:pt x="1494" y="2295"/>
                  </a:lnTo>
                  <a:lnTo>
                    <a:pt x="1496" y="2304"/>
                  </a:lnTo>
                  <a:lnTo>
                    <a:pt x="1499" y="2306"/>
                  </a:lnTo>
                  <a:lnTo>
                    <a:pt x="1502" y="2313"/>
                  </a:lnTo>
                  <a:lnTo>
                    <a:pt x="1511" y="2371"/>
                  </a:lnTo>
                  <a:lnTo>
                    <a:pt x="1520" y="2394"/>
                  </a:lnTo>
                  <a:lnTo>
                    <a:pt x="1526" y="2394"/>
                  </a:lnTo>
                  <a:lnTo>
                    <a:pt x="1526" y="2376"/>
                  </a:lnTo>
                  <a:lnTo>
                    <a:pt x="1528" y="2363"/>
                  </a:lnTo>
                  <a:lnTo>
                    <a:pt x="1530" y="2327"/>
                  </a:lnTo>
                  <a:lnTo>
                    <a:pt x="1527" y="2273"/>
                  </a:lnTo>
                  <a:lnTo>
                    <a:pt x="1524" y="2267"/>
                  </a:lnTo>
                  <a:lnTo>
                    <a:pt x="1521" y="2258"/>
                  </a:lnTo>
                  <a:lnTo>
                    <a:pt x="1520" y="2249"/>
                  </a:lnTo>
                  <a:lnTo>
                    <a:pt x="1523" y="2243"/>
                  </a:lnTo>
                  <a:lnTo>
                    <a:pt x="1526" y="2248"/>
                  </a:lnTo>
                  <a:lnTo>
                    <a:pt x="1536" y="2265"/>
                  </a:lnTo>
                  <a:lnTo>
                    <a:pt x="1540" y="2279"/>
                  </a:lnTo>
                  <a:lnTo>
                    <a:pt x="1543" y="2279"/>
                  </a:lnTo>
                  <a:lnTo>
                    <a:pt x="1557" y="2253"/>
                  </a:lnTo>
                  <a:lnTo>
                    <a:pt x="1556" y="2239"/>
                  </a:lnTo>
                  <a:lnTo>
                    <a:pt x="1562" y="2238"/>
                  </a:lnTo>
                  <a:lnTo>
                    <a:pt x="1571" y="2242"/>
                  </a:lnTo>
                  <a:lnTo>
                    <a:pt x="1575" y="2251"/>
                  </a:lnTo>
                  <a:lnTo>
                    <a:pt x="1578" y="2250"/>
                  </a:lnTo>
                  <a:lnTo>
                    <a:pt x="1583" y="2241"/>
                  </a:lnTo>
                  <a:lnTo>
                    <a:pt x="1583" y="2236"/>
                  </a:lnTo>
                  <a:lnTo>
                    <a:pt x="1579" y="2208"/>
                  </a:lnTo>
                  <a:lnTo>
                    <a:pt x="1578" y="2199"/>
                  </a:lnTo>
                  <a:lnTo>
                    <a:pt x="1581" y="2194"/>
                  </a:lnTo>
                  <a:lnTo>
                    <a:pt x="1584" y="2193"/>
                  </a:lnTo>
                  <a:lnTo>
                    <a:pt x="1587" y="2174"/>
                  </a:lnTo>
                  <a:lnTo>
                    <a:pt x="1586" y="2150"/>
                  </a:lnTo>
                  <a:lnTo>
                    <a:pt x="1583" y="2150"/>
                  </a:lnTo>
                  <a:lnTo>
                    <a:pt x="1583" y="2160"/>
                  </a:lnTo>
                  <a:lnTo>
                    <a:pt x="1586" y="2110"/>
                  </a:lnTo>
                  <a:lnTo>
                    <a:pt x="1586" y="2108"/>
                  </a:lnTo>
                  <a:lnTo>
                    <a:pt x="1582" y="2101"/>
                  </a:lnTo>
                  <a:lnTo>
                    <a:pt x="1576" y="2093"/>
                  </a:lnTo>
                  <a:lnTo>
                    <a:pt x="1570" y="2090"/>
                  </a:lnTo>
                  <a:lnTo>
                    <a:pt x="1564" y="2095"/>
                  </a:lnTo>
                  <a:lnTo>
                    <a:pt x="1564" y="2105"/>
                  </a:lnTo>
                  <a:lnTo>
                    <a:pt x="1565" y="2181"/>
                  </a:lnTo>
                  <a:lnTo>
                    <a:pt x="1562" y="2186"/>
                  </a:lnTo>
                  <a:lnTo>
                    <a:pt x="1559" y="2186"/>
                  </a:lnTo>
                  <a:lnTo>
                    <a:pt x="1556" y="2182"/>
                  </a:lnTo>
                  <a:lnTo>
                    <a:pt x="1556" y="2177"/>
                  </a:lnTo>
                  <a:lnTo>
                    <a:pt x="1558" y="2158"/>
                  </a:lnTo>
                  <a:lnTo>
                    <a:pt x="1558" y="2154"/>
                  </a:lnTo>
                  <a:lnTo>
                    <a:pt x="1555" y="2149"/>
                  </a:lnTo>
                  <a:lnTo>
                    <a:pt x="1552" y="2154"/>
                  </a:lnTo>
                  <a:lnTo>
                    <a:pt x="1537" y="2166"/>
                  </a:lnTo>
                  <a:lnTo>
                    <a:pt x="1520" y="2182"/>
                  </a:lnTo>
                  <a:lnTo>
                    <a:pt x="1503" y="2207"/>
                  </a:lnTo>
                  <a:lnTo>
                    <a:pt x="1490" y="2242"/>
                  </a:lnTo>
                  <a:lnTo>
                    <a:pt x="1488" y="2266"/>
                  </a:lnTo>
                  <a:lnTo>
                    <a:pt x="1480" y="2286"/>
                  </a:lnTo>
                  <a:lnTo>
                    <a:pt x="1477" y="2291"/>
                  </a:lnTo>
                  <a:lnTo>
                    <a:pt x="1459" y="2303"/>
                  </a:lnTo>
                  <a:lnTo>
                    <a:pt x="1453" y="2299"/>
                  </a:lnTo>
                  <a:lnTo>
                    <a:pt x="1447" y="2291"/>
                  </a:lnTo>
                  <a:lnTo>
                    <a:pt x="1441" y="2291"/>
                  </a:lnTo>
                  <a:lnTo>
                    <a:pt x="1408" y="2314"/>
                  </a:lnTo>
                  <a:lnTo>
                    <a:pt x="1400" y="2325"/>
                  </a:lnTo>
                  <a:lnTo>
                    <a:pt x="1383" y="2346"/>
                  </a:lnTo>
                  <a:lnTo>
                    <a:pt x="1366" y="2377"/>
                  </a:lnTo>
                  <a:lnTo>
                    <a:pt x="1364" y="2395"/>
                  </a:lnTo>
                  <a:lnTo>
                    <a:pt x="1361" y="2400"/>
                  </a:lnTo>
                  <a:lnTo>
                    <a:pt x="1359" y="2406"/>
                  </a:lnTo>
                  <a:lnTo>
                    <a:pt x="1349" y="2407"/>
                  </a:lnTo>
                  <a:lnTo>
                    <a:pt x="1347" y="2413"/>
                  </a:lnTo>
                  <a:lnTo>
                    <a:pt x="1353" y="2405"/>
                  </a:lnTo>
                  <a:lnTo>
                    <a:pt x="1350" y="2394"/>
                  </a:lnTo>
                  <a:lnTo>
                    <a:pt x="1347" y="2394"/>
                  </a:lnTo>
                  <a:lnTo>
                    <a:pt x="1341" y="2407"/>
                  </a:lnTo>
                  <a:lnTo>
                    <a:pt x="1338" y="2419"/>
                  </a:lnTo>
                  <a:lnTo>
                    <a:pt x="1330" y="2443"/>
                  </a:lnTo>
                  <a:lnTo>
                    <a:pt x="1322" y="2461"/>
                  </a:lnTo>
                  <a:lnTo>
                    <a:pt x="1323" y="2476"/>
                  </a:lnTo>
                  <a:lnTo>
                    <a:pt x="1348" y="2497"/>
                  </a:lnTo>
                  <a:lnTo>
                    <a:pt x="1357" y="2496"/>
                  </a:lnTo>
                  <a:lnTo>
                    <a:pt x="1357" y="2506"/>
                  </a:lnTo>
                  <a:lnTo>
                    <a:pt x="1351" y="2506"/>
                  </a:lnTo>
                  <a:lnTo>
                    <a:pt x="1336" y="2503"/>
                  </a:lnTo>
                  <a:lnTo>
                    <a:pt x="1323" y="2491"/>
                  </a:lnTo>
                  <a:lnTo>
                    <a:pt x="1321" y="2496"/>
                  </a:lnTo>
                  <a:lnTo>
                    <a:pt x="1315" y="2506"/>
                  </a:lnTo>
                  <a:lnTo>
                    <a:pt x="1315" y="2502"/>
                  </a:lnTo>
                  <a:lnTo>
                    <a:pt x="1308" y="2493"/>
                  </a:lnTo>
                  <a:lnTo>
                    <a:pt x="1307" y="2469"/>
                  </a:lnTo>
                  <a:lnTo>
                    <a:pt x="1323" y="2424"/>
                  </a:lnTo>
                  <a:lnTo>
                    <a:pt x="1332" y="2409"/>
                  </a:lnTo>
                  <a:lnTo>
                    <a:pt x="1357" y="2382"/>
                  </a:lnTo>
                  <a:lnTo>
                    <a:pt x="1371" y="2343"/>
                  </a:lnTo>
                  <a:lnTo>
                    <a:pt x="1396" y="2302"/>
                  </a:lnTo>
                  <a:lnTo>
                    <a:pt x="1416" y="2275"/>
                  </a:lnTo>
                  <a:lnTo>
                    <a:pt x="1422" y="2275"/>
                  </a:lnTo>
                  <a:lnTo>
                    <a:pt x="1424" y="2270"/>
                  </a:lnTo>
                  <a:lnTo>
                    <a:pt x="1454" y="2209"/>
                  </a:lnTo>
                  <a:lnTo>
                    <a:pt x="1457" y="2199"/>
                  </a:lnTo>
                  <a:lnTo>
                    <a:pt x="1457" y="2190"/>
                  </a:lnTo>
                  <a:lnTo>
                    <a:pt x="1452" y="2167"/>
                  </a:lnTo>
                  <a:lnTo>
                    <a:pt x="1452" y="2157"/>
                  </a:lnTo>
                  <a:lnTo>
                    <a:pt x="1454" y="2148"/>
                  </a:lnTo>
                  <a:lnTo>
                    <a:pt x="1460" y="2142"/>
                  </a:lnTo>
                  <a:lnTo>
                    <a:pt x="1460" y="2146"/>
                  </a:lnTo>
                  <a:lnTo>
                    <a:pt x="1464" y="2160"/>
                  </a:lnTo>
                  <a:lnTo>
                    <a:pt x="1465" y="2165"/>
                  </a:lnTo>
                  <a:lnTo>
                    <a:pt x="1468" y="2170"/>
                  </a:lnTo>
                  <a:lnTo>
                    <a:pt x="1478" y="2125"/>
                  </a:lnTo>
                  <a:lnTo>
                    <a:pt x="1481" y="2120"/>
                  </a:lnTo>
                  <a:lnTo>
                    <a:pt x="1484" y="2125"/>
                  </a:lnTo>
                  <a:lnTo>
                    <a:pt x="1484" y="2139"/>
                  </a:lnTo>
                  <a:lnTo>
                    <a:pt x="1482" y="2153"/>
                  </a:lnTo>
                  <a:lnTo>
                    <a:pt x="1470" y="2222"/>
                  </a:lnTo>
                  <a:lnTo>
                    <a:pt x="1459" y="2242"/>
                  </a:lnTo>
                  <a:lnTo>
                    <a:pt x="1456" y="2247"/>
                  </a:lnTo>
                  <a:lnTo>
                    <a:pt x="1454" y="2262"/>
                  </a:lnTo>
                  <a:lnTo>
                    <a:pt x="1457" y="2266"/>
                  </a:lnTo>
                  <a:lnTo>
                    <a:pt x="1470" y="2264"/>
                  </a:lnTo>
                  <a:lnTo>
                    <a:pt x="1475" y="2258"/>
                  </a:lnTo>
                  <a:lnTo>
                    <a:pt x="1474" y="2231"/>
                  </a:lnTo>
                  <a:lnTo>
                    <a:pt x="1482" y="2220"/>
                  </a:lnTo>
                  <a:lnTo>
                    <a:pt x="1493" y="2195"/>
                  </a:lnTo>
                  <a:lnTo>
                    <a:pt x="1498" y="2166"/>
                  </a:lnTo>
                  <a:lnTo>
                    <a:pt x="1510" y="2160"/>
                  </a:lnTo>
                  <a:lnTo>
                    <a:pt x="1518" y="2149"/>
                  </a:lnTo>
                  <a:lnTo>
                    <a:pt x="1520" y="2135"/>
                  </a:lnTo>
                  <a:lnTo>
                    <a:pt x="1526" y="2124"/>
                  </a:lnTo>
                  <a:lnTo>
                    <a:pt x="1532" y="2128"/>
                  </a:lnTo>
                  <a:lnTo>
                    <a:pt x="1539" y="2133"/>
                  </a:lnTo>
                  <a:lnTo>
                    <a:pt x="1542" y="2132"/>
                  </a:lnTo>
                  <a:lnTo>
                    <a:pt x="1547" y="2126"/>
                  </a:lnTo>
                  <a:lnTo>
                    <a:pt x="1547" y="2122"/>
                  </a:lnTo>
                  <a:lnTo>
                    <a:pt x="1544" y="2112"/>
                  </a:lnTo>
                  <a:lnTo>
                    <a:pt x="1540" y="2108"/>
                  </a:lnTo>
                  <a:lnTo>
                    <a:pt x="1537" y="2099"/>
                  </a:lnTo>
                  <a:lnTo>
                    <a:pt x="1540" y="2124"/>
                  </a:lnTo>
                  <a:lnTo>
                    <a:pt x="1536" y="2150"/>
                  </a:lnTo>
                  <a:lnTo>
                    <a:pt x="1534" y="2150"/>
                  </a:lnTo>
                  <a:lnTo>
                    <a:pt x="1530" y="2111"/>
                  </a:lnTo>
                  <a:lnTo>
                    <a:pt x="1529" y="2077"/>
                  </a:lnTo>
                  <a:lnTo>
                    <a:pt x="1531" y="2060"/>
                  </a:lnTo>
                  <a:lnTo>
                    <a:pt x="1534" y="2051"/>
                  </a:lnTo>
                  <a:lnTo>
                    <a:pt x="1534" y="2044"/>
                  </a:lnTo>
                  <a:lnTo>
                    <a:pt x="1530" y="2034"/>
                  </a:lnTo>
                  <a:lnTo>
                    <a:pt x="1527" y="2030"/>
                  </a:lnTo>
                  <a:lnTo>
                    <a:pt x="1524" y="2025"/>
                  </a:lnTo>
                  <a:lnTo>
                    <a:pt x="1523" y="2006"/>
                  </a:lnTo>
                  <a:lnTo>
                    <a:pt x="1526" y="1996"/>
                  </a:lnTo>
                  <a:lnTo>
                    <a:pt x="1525" y="1987"/>
                  </a:lnTo>
                  <a:lnTo>
                    <a:pt x="1522" y="1978"/>
                  </a:lnTo>
                  <a:lnTo>
                    <a:pt x="1518" y="1969"/>
                  </a:lnTo>
                  <a:lnTo>
                    <a:pt x="1512" y="1955"/>
                  </a:lnTo>
                  <a:lnTo>
                    <a:pt x="1508" y="1946"/>
                  </a:lnTo>
                  <a:lnTo>
                    <a:pt x="1507" y="1937"/>
                  </a:lnTo>
                  <a:lnTo>
                    <a:pt x="1511" y="1936"/>
                  </a:lnTo>
                  <a:lnTo>
                    <a:pt x="1519" y="1931"/>
                  </a:lnTo>
                  <a:lnTo>
                    <a:pt x="1528" y="1924"/>
                  </a:lnTo>
                  <a:lnTo>
                    <a:pt x="1531" y="1919"/>
                  </a:lnTo>
                  <a:lnTo>
                    <a:pt x="1530" y="1901"/>
                  </a:lnTo>
                  <a:lnTo>
                    <a:pt x="1527" y="1896"/>
                  </a:lnTo>
                  <a:lnTo>
                    <a:pt x="1523" y="1892"/>
                  </a:lnTo>
                  <a:lnTo>
                    <a:pt x="1517" y="1892"/>
                  </a:lnTo>
                  <a:lnTo>
                    <a:pt x="1508" y="1889"/>
                  </a:lnTo>
                  <a:lnTo>
                    <a:pt x="1499" y="1895"/>
                  </a:lnTo>
                  <a:lnTo>
                    <a:pt x="1490" y="1901"/>
                  </a:lnTo>
                  <a:lnTo>
                    <a:pt x="1482" y="1911"/>
                  </a:lnTo>
                  <a:lnTo>
                    <a:pt x="1477" y="1921"/>
                  </a:lnTo>
                  <a:lnTo>
                    <a:pt x="1477" y="1940"/>
                  </a:lnTo>
                  <a:lnTo>
                    <a:pt x="1484" y="1954"/>
                  </a:lnTo>
                  <a:lnTo>
                    <a:pt x="1494" y="1967"/>
                  </a:lnTo>
                  <a:lnTo>
                    <a:pt x="1494" y="1981"/>
                  </a:lnTo>
                  <a:lnTo>
                    <a:pt x="1489" y="1991"/>
                  </a:lnTo>
                  <a:lnTo>
                    <a:pt x="1484" y="2006"/>
                  </a:lnTo>
                  <a:lnTo>
                    <a:pt x="1472" y="2007"/>
                  </a:lnTo>
                  <a:lnTo>
                    <a:pt x="1471" y="1998"/>
                  </a:lnTo>
                  <a:lnTo>
                    <a:pt x="1477" y="1988"/>
                  </a:lnTo>
                  <a:lnTo>
                    <a:pt x="1467" y="1983"/>
                  </a:lnTo>
                  <a:lnTo>
                    <a:pt x="1457" y="1973"/>
                  </a:lnTo>
                  <a:lnTo>
                    <a:pt x="1457" y="1968"/>
                  </a:lnTo>
                  <a:lnTo>
                    <a:pt x="1453" y="1942"/>
                  </a:lnTo>
                  <a:lnTo>
                    <a:pt x="1456" y="1938"/>
                  </a:lnTo>
                  <a:lnTo>
                    <a:pt x="1462" y="1928"/>
                  </a:lnTo>
                  <a:lnTo>
                    <a:pt x="1462" y="1913"/>
                  </a:lnTo>
                  <a:lnTo>
                    <a:pt x="1460" y="1909"/>
                  </a:lnTo>
                  <a:lnTo>
                    <a:pt x="1433" y="1912"/>
                  </a:lnTo>
                  <a:lnTo>
                    <a:pt x="1436" y="1959"/>
                  </a:lnTo>
                  <a:lnTo>
                    <a:pt x="1433" y="1965"/>
                  </a:lnTo>
                  <a:lnTo>
                    <a:pt x="1430" y="1960"/>
                  </a:lnTo>
                  <a:lnTo>
                    <a:pt x="1427" y="1956"/>
                  </a:lnTo>
                  <a:lnTo>
                    <a:pt x="1423" y="1938"/>
                  </a:lnTo>
                  <a:lnTo>
                    <a:pt x="1418" y="1900"/>
                  </a:lnTo>
                  <a:lnTo>
                    <a:pt x="1420" y="1881"/>
                  </a:lnTo>
                  <a:lnTo>
                    <a:pt x="1416" y="1872"/>
                  </a:lnTo>
                  <a:lnTo>
                    <a:pt x="1413" y="1858"/>
                  </a:lnTo>
                  <a:lnTo>
                    <a:pt x="1403" y="1850"/>
                  </a:lnTo>
                  <a:lnTo>
                    <a:pt x="1382" y="1848"/>
                  </a:lnTo>
                  <a:lnTo>
                    <a:pt x="1376" y="1854"/>
                  </a:lnTo>
                  <a:lnTo>
                    <a:pt x="1367" y="1864"/>
                  </a:lnTo>
                  <a:lnTo>
                    <a:pt x="1359" y="1865"/>
                  </a:lnTo>
                  <a:lnTo>
                    <a:pt x="1346" y="1862"/>
                  </a:lnTo>
                  <a:lnTo>
                    <a:pt x="1319" y="1856"/>
                  </a:lnTo>
                  <a:lnTo>
                    <a:pt x="1303" y="1848"/>
                  </a:lnTo>
                  <a:lnTo>
                    <a:pt x="1284" y="1827"/>
                  </a:lnTo>
                  <a:lnTo>
                    <a:pt x="1278" y="1828"/>
                  </a:lnTo>
                  <a:lnTo>
                    <a:pt x="1272" y="1824"/>
                  </a:lnTo>
                  <a:lnTo>
                    <a:pt x="1269" y="1828"/>
                  </a:lnTo>
                  <a:lnTo>
                    <a:pt x="1266" y="1824"/>
                  </a:lnTo>
                  <a:lnTo>
                    <a:pt x="1256" y="1816"/>
                  </a:lnTo>
                  <a:lnTo>
                    <a:pt x="1253" y="1807"/>
                  </a:lnTo>
                  <a:lnTo>
                    <a:pt x="1250" y="1802"/>
                  </a:lnTo>
                  <a:lnTo>
                    <a:pt x="1228" y="1800"/>
                  </a:lnTo>
                  <a:lnTo>
                    <a:pt x="1222" y="1806"/>
                  </a:lnTo>
                  <a:lnTo>
                    <a:pt x="1213" y="1798"/>
                  </a:lnTo>
                  <a:lnTo>
                    <a:pt x="1203" y="1775"/>
                  </a:lnTo>
                  <a:lnTo>
                    <a:pt x="1163" y="1770"/>
                  </a:lnTo>
                  <a:lnTo>
                    <a:pt x="1101" y="1740"/>
                  </a:lnTo>
                  <a:lnTo>
                    <a:pt x="1063" y="1702"/>
                  </a:lnTo>
                  <a:lnTo>
                    <a:pt x="1062" y="1693"/>
                  </a:lnTo>
                  <a:lnTo>
                    <a:pt x="1068" y="1683"/>
                  </a:lnTo>
                  <a:lnTo>
                    <a:pt x="1065" y="1678"/>
                  </a:lnTo>
                  <a:lnTo>
                    <a:pt x="1032" y="1635"/>
                  </a:lnTo>
                  <a:lnTo>
                    <a:pt x="1026" y="1635"/>
                  </a:lnTo>
                  <a:lnTo>
                    <a:pt x="1011" y="1632"/>
                  </a:lnTo>
                  <a:lnTo>
                    <a:pt x="982" y="1603"/>
                  </a:lnTo>
                  <a:lnTo>
                    <a:pt x="946" y="1550"/>
                  </a:lnTo>
                  <a:lnTo>
                    <a:pt x="923" y="1510"/>
                  </a:lnTo>
                  <a:lnTo>
                    <a:pt x="914" y="1511"/>
                  </a:lnTo>
                  <a:lnTo>
                    <a:pt x="908" y="1508"/>
                  </a:lnTo>
                  <a:lnTo>
                    <a:pt x="905" y="1508"/>
                  </a:lnTo>
                  <a:lnTo>
                    <a:pt x="905" y="1504"/>
                  </a:lnTo>
                  <a:lnTo>
                    <a:pt x="902" y="1504"/>
                  </a:lnTo>
                  <a:lnTo>
                    <a:pt x="901" y="1485"/>
                  </a:lnTo>
                  <a:lnTo>
                    <a:pt x="888" y="1477"/>
                  </a:lnTo>
                  <a:lnTo>
                    <a:pt x="882" y="1477"/>
                  </a:lnTo>
                  <a:lnTo>
                    <a:pt x="876" y="1474"/>
                  </a:lnTo>
                  <a:lnTo>
                    <a:pt x="870" y="1479"/>
                  </a:lnTo>
                  <a:lnTo>
                    <a:pt x="871" y="1498"/>
                  </a:lnTo>
                  <a:lnTo>
                    <a:pt x="875" y="1512"/>
                  </a:lnTo>
                  <a:lnTo>
                    <a:pt x="881" y="1521"/>
                  </a:lnTo>
                  <a:lnTo>
                    <a:pt x="885" y="1534"/>
                  </a:lnTo>
                  <a:lnTo>
                    <a:pt x="885" y="1539"/>
                  </a:lnTo>
                  <a:lnTo>
                    <a:pt x="872" y="1573"/>
                  </a:lnTo>
                  <a:lnTo>
                    <a:pt x="861" y="1594"/>
                  </a:lnTo>
                  <a:lnTo>
                    <a:pt x="860" y="1637"/>
                  </a:lnTo>
                  <a:lnTo>
                    <a:pt x="843" y="1663"/>
                  </a:lnTo>
                  <a:lnTo>
                    <a:pt x="851" y="1699"/>
                  </a:lnTo>
                  <a:lnTo>
                    <a:pt x="845" y="1814"/>
                  </a:lnTo>
                  <a:lnTo>
                    <a:pt x="848" y="1885"/>
                  </a:lnTo>
                  <a:lnTo>
                    <a:pt x="855" y="1903"/>
                  </a:lnTo>
                  <a:lnTo>
                    <a:pt x="861" y="1898"/>
                  </a:lnTo>
                  <a:lnTo>
                    <a:pt x="871" y="1911"/>
                  </a:lnTo>
                  <a:lnTo>
                    <a:pt x="904" y="2026"/>
                  </a:lnTo>
                  <a:lnTo>
                    <a:pt x="908" y="2120"/>
                  </a:lnTo>
                  <a:lnTo>
                    <a:pt x="896" y="2349"/>
                  </a:lnTo>
                  <a:lnTo>
                    <a:pt x="896" y="2354"/>
                  </a:lnTo>
                  <a:lnTo>
                    <a:pt x="902" y="2353"/>
                  </a:lnTo>
                  <a:lnTo>
                    <a:pt x="908" y="2357"/>
                  </a:lnTo>
                  <a:lnTo>
                    <a:pt x="911" y="2362"/>
                  </a:lnTo>
                  <a:lnTo>
                    <a:pt x="912" y="2366"/>
                  </a:lnTo>
                  <a:lnTo>
                    <a:pt x="903" y="2367"/>
                  </a:lnTo>
                  <a:lnTo>
                    <a:pt x="900" y="2377"/>
                  </a:lnTo>
                  <a:lnTo>
                    <a:pt x="904" y="2395"/>
                  </a:lnTo>
                  <a:lnTo>
                    <a:pt x="911" y="2409"/>
                  </a:lnTo>
                  <a:lnTo>
                    <a:pt x="917" y="2422"/>
                  </a:lnTo>
                  <a:lnTo>
                    <a:pt x="919" y="2460"/>
                  </a:lnTo>
                  <a:lnTo>
                    <a:pt x="919" y="2513"/>
                  </a:lnTo>
                  <a:lnTo>
                    <a:pt x="913" y="2632"/>
                  </a:lnTo>
                  <a:lnTo>
                    <a:pt x="907" y="2642"/>
                  </a:lnTo>
                  <a:lnTo>
                    <a:pt x="905" y="2656"/>
                  </a:lnTo>
                  <a:lnTo>
                    <a:pt x="900" y="2681"/>
                  </a:lnTo>
                  <a:lnTo>
                    <a:pt x="898" y="2695"/>
                  </a:lnTo>
                  <a:lnTo>
                    <a:pt x="895" y="2705"/>
                  </a:lnTo>
                  <a:lnTo>
                    <a:pt x="895" y="2710"/>
                  </a:lnTo>
                  <a:lnTo>
                    <a:pt x="905" y="2709"/>
                  </a:lnTo>
                  <a:lnTo>
                    <a:pt x="907" y="2704"/>
                  </a:lnTo>
                  <a:lnTo>
                    <a:pt x="913" y="2698"/>
                  </a:lnTo>
                  <a:lnTo>
                    <a:pt x="916" y="2693"/>
                  </a:lnTo>
                  <a:lnTo>
                    <a:pt x="916" y="2688"/>
                  </a:lnTo>
                  <a:lnTo>
                    <a:pt x="918" y="2678"/>
                  </a:lnTo>
                  <a:lnTo>
                    <a:pt x="920" y="2659"/>
                  </a:lnTo>
                  <a:lnTo>
                    <a:pt x="919" y="2641"/>
                  </a:lnTo>
                  <a:lnTo>
                    <a:pt x="922" y="2631"/>
                  </a:lnTo>
                  <a:lnTo>
                    <a:pt x="925" y="2630"/>
                  </a:lnTo>
                  <a:lnTo>
                    <a:pt x="928" y="2625"/>
                  </a:lnTo>
                  <a:lnTo>
                    <a:pt x="937" y="2629"/>
                  </a:lnTo>
                  <a:lnTo>
                    <a:pt x="946" y="2628"/>
                  </a:lnTo>
                  <a:lnTo>
                    <a:pt x="949" y="2632"/>
                  </a:lnTo>
                  <a:lnTo>
                    <a:pt x="952" y="2632"/>
                  </a:lnTo>
                  <a:lnTo>
                    <a:pt x="956" y="2645"/>
                  </a:lnTo>
                  <a:lnTo>
                    <a:pt x="960" y="2664"/>
                  </a:lnTo>
                  <a:lnTo>
                    <a:pt x="967" y="2660"/>
                  </a:lnTo>
                  <a:lnTo>
                    <a:pt x="967" y="2639"/>
                  </a:lnTo>
                  <a:lnTo>
                    <a:pt x="970" y="2639"/>
                  </a:lnTo>
                  <a:lnTo>
                    <a:pt x="977" y="2669"/>
                  </a:lnTo>
                  <a:lnTo>
                    <a:pt x="986" y="2686"/>
                  </a:lnTo>
                  <a:lnTo>
                    <a:pt x="986" y="2702"/>
                  </a:lnTo>
                  <a:lnTo>
                    <a:pt x="992" y="2704"/>
                  </a:lnTo>
                  <a:lnTo>
                    <a:pt x="1008" y="2731"/>
                  </a:lnTo>
                  <a:lnTo>
                    <a:pt x="1026" y="2761"/>
                  </a:lnTo>
                  <a:lnTo>
                    <a:pt x="1029" y="2761"/>
                  </a:lnTo>
                  <a:lnTo>
                    <a:pt x="1029" y="2748"/>
                  </a:lnTo>
                  <a:lnTo>
                    <a:pt x="1027" y="2743"/>
                  </a:lnTo>
                  <a:lnTo>
                    <a:pt x="1006" y="2740"/>
                  </a:lnTo>
                  <a:lnTo>
                    <a:pt x="994" y="2743"/>
                  </a:lnTo>
                  <a:lnTo>
                    <a:pt x="967" y="2751"/>
                  </a:lnTo>
                  <a:lnTo>
                    <a:pt x="978" y="2761"/>
                  </a:lnTo>
                  <a:lnTo>
                    <a:pt x="990" y="2761"/>
                  </a:lnTo>
                  <a:lnTo>
                    <a:pt x="990" y="2754"/>
                  </a:lnTo>
                  <a:lnTo>
                    <a:pt x="970" y="2759"/>
                  </a:lnTo>
                  <a:lnTo>
                    <a:pt x="954" y="2761"/>
                  </a:lnTo>
                  <a:lnTo>
                    <a:pt x="947" y="2756"/>
                  </a:lnTo>
                  <a:lnTo>
                    <a:pt x="936" y="2757"/>
                  </a:lnTo>
                  <a:lnTo>
                    <a:pt x="925" y="2767"/>
                  </a:lnTo>
                  <a:lnTo>
                    <a:pt x="912" y="2772"/>
                  </a:lnTo>
                  <a:lnTo>
                    <a:pt x="912" y="2777"/>
                  </a:lnTo>
                  <a:lnTo>
                    <a:pt x="928" y="2776"/>
                  </a:lnTo>
                  <a:lnTo>
                    <a:pt x="918" y="2781"/>
                  </a:lnTo>
                  <a:lnTo>
                    <a:pt x="912" y="2780"/>
                  </a:lnTo>
                  <a:lnTo>
                    <a:pt x="912" y="2785"/>
                  </a:lnTo>
                  <a:lnTo>
                    <a:pt x="930" y="2794"/>
                  </a:lnTo>
                  <a:lnTo>
                    <a:pt x="938" y="2798"/>
                  </a:lnTo>
                  <a:lnTo>
                    <a:pt x="939" y="2779"/>
                  </a:lnTo>
                  <a:lnTo>
                    <a:pt x="940" y="2761"/>
                  </a:lnTo>
                  <a:lnTo>
                    <a:pt x="937" y="2761"/>
                  </a:lnTo>
                  <a:lnTo>
                    <a:pt x="934" y="2781"/>
                  </a:lnTo>
                  <a:lnTo>
                    <a:pt x="933" y="2788"/>
                  </a:lnTo>
                  <a:lnTo>
                    <a:pt x="930" y="2785"/>
                  </a:lnTo>
                  <a:lnTo>
                    <a:pt x="924" y="2789"/>
                  </a:lnTo>
                  <a:lnTo>
                    <a:pt x="924" y="2786"/>
                  </a:lnTo>
                  <a:lnTo>
                    <a:pt x="921" y="2787"/>
                  </a:lnTo>
                  <a:lnTo>
                    <a:pt x="923" y="2772"/>
                  </a:lnTo>
                  <a:lnTo>
                    <a:pt x="921" y="2730"/>
                  </a:lnTo>
                  <a:lnTo>
                    <a:pt x="912" y="2732"/>
                  </a:lnTo>
                  <a:lnTo>
                    <a:pt x="912" y="2737"/>
                  </a:lnTo>
                  <a:lnTo>
                    <a:pt x="912" y="2742"/>
                  </a:lnTo>
                  <a:lnTo>
                    <a:pt x="907" y="2756"/>
                  </a:lnTo>
                  <a:lnTo>
                    <a:pt x="905" y="2799"/>
                  </a:lnTo>
                  <a:lnTo>
                    <a:pt x="906" y="2837"/>
                  </a:lnTo>
                  <a:lnTo>
                    <a:pt x="904" y="2870"/>
                  </a:lnTo>
                  <a:lnTo>
                    <a:pt x="904" y="2880"/>
                  </a:lnTo>
                  <a:lnTo>
                    <a:pt x="907" y="2884"/>
                  </a:lnTo>
                  <a:lnTo>
                    <a:pt x="917" y="2897"/>
                  </a:lnTo>
                  <a:lnTo>
                    <a:pt x="929" y="2905"/>
                  </a:lnTo>
                  <a:lnTo>
                    <a:pt x="936" y="2914"/>
                  </a:lnTo>
                  <a:lnTo>
                    <a:pt x="942" y="2918"/>
                  </a:lnTo>
                  <a:lnTo>
                    <a:pt x="945" y="2917"/>
                  </a:lnTo>
                  <a:lnTo>
                    <a:pt x="945" y="2903"/>
                  </a:lnTo>
                  <a:lnTo>
                    <a:pt x="947" y="2894"/>
                  </a:lnTo>
                  <a:lnTo>
                    <a:pt x="947" y="2889"/>
                  </a:lnTo>
                  <a:lnTo>
                    <a:pt x="953" y="2888"/>
                  </a:lnTo>
                  <a:lnTo>
                    <a:pt x="953" y="2893"/>
                  </a:lnTo>
                  <a:lnTo>
                    <a:pt x="956" y="2888"/>
                  </a:lnTo>
                  <a:lnTo>
                    <a:pt x="963" y="2883"/>
                  </a:lnTo>
                  <a:lnTo>
                    <a:pt x="966" y="2883"/>
                  </a:lnTo>
                  <a:lnTo>
                    <a:pt x="971" y="2886"/>
                  </a:lnTo>
                  <a:lnTo>
                    <a:pt x="974" y="2886"/>
                  </a:lnTo>
                  <a:lnTo>
                    <a:pt x="977" y="2883"/>
                  </a:lnTo>
                  <a:lnTo>
                    <a:pt x="984" y="2897"/>
                  </a:lnTo>
                  <a:lnTo>
                    <a:pt x="990" y="2911"/>
                  </a:lnTo>
                  <a:lnTo>
                    <a:pt x="994" y="2916"/>
                  </a:lnTo>
                  <a:lnTo>
                    <a:pt x="994" y="2921"/>
                  </a:lnTo>
                  <a:lnTo>
                    <a:pt x="998" y="2935"/>
                  </a:lnTo>
                  <a:lnTo>
                    <a:pt x="1001" y="2972"/>
                  </a:lnTo>
                  <a:lnTo>
                    <a:pt x="1002" y="3005"/>
                  </a:lnTo>
                  <a:lnTo>
                    <a:pt x="999" y="3005"/>
                  </a:lnTo>
                  <a:lnTo>
                    <a:pt x="998" y="2977"/>
                  </a:lnTo>
                  <a:lnTo>
                    <a:pt x="995" y="2966"/>
                  </a:lnTo>
                  <a:lnTo>
                    <a:pt x="995" y="2950"/>
                  </a:lnTo>
                  <a:lnTo>
                    <a:pt x="992" y="2943"/>
                  </a:lnTo>
                  <a:lnTo>
                    <a:pt x="992" y="2937"/>
                  </a:lnTo>
                  <a:lnTo>
                    <a:pt x="982" y="2933"/>
                  </a:lnTo>
                  <a:lnTo>
                    <a:pt x="973" y="2933"/>
                  </a:lnTo>
                  <a:lnTo>
                    <a:pt x="968" y="2939"/>
                  </a:lnTo>
                  <a:lnTo>
                    <a:pt x="961" y="2939"/>
                  </a:lnTo>
                  <a:lnTo>
                    <a:pt x="959" y="2944"/>
                  </a:lnTo>
                  <a:lnTo>
                    <a:pt x="956" y="2944"/>
                  </a:lnTo>
                  <a:lnTo>
                    <a:pt x="953" y="2954"/>
                  </a:lnTo>
                  <a:lnTo>
                    <a:pt x="950" y="2960"/>
                  </a:lnTo>
                  <a:lnTo>
                    <a:pt x="948" y="2969"/>
                  </a:lnTo>
                  <a:lnTo>
                    <a:pt x="949" y="2984"/>
                  </a:lnTo>
                  <a:lnTo>
                    <a:pt x="946" y="2997"/>
                  </a:lnTo>
                  <a:lnTo>
                    <a:pt x="942" y="3005"/>
                  </a:lnTo>
                  <a:lnTo>
                    <a:pt x="912" y="3005"/>
                  </a:lnTo>
                  <a:lnTo>
                    <a:pt x="912" y="2985"/>
                  </a:lnTo>
                  <a:lnTo>
                    <a:pt x="952" y="3005"/>
                  </a:lnTo>
                  <a:lnTo>
                    <a:pt x="955" y="3005"/>
                  </a:lnTo>
                  <a:lnTo>
                    <a:pt x="953" y="3046"/>
                  </a:lnTo>
                  <a:lnTo>
                    <a:pt x="950" y="3067"/>
                  </a:lnTo>
                  <a:lnTo>
                    <a:pt x="938" y="3074"/>
                  </a:lnTo>
                  <a:lnTo>
                    <a:pt x="933" y="3087"/>
                  </a:lnTo>
                  <a:lnTo>
                    <a:pt x="930" y="3098"/>
                  </a:lnTo>
                  <a:lnTo>
                    <a:pt x="931" y="3103"/>
                  </a:lnTo>
                  <a:lnTo>
                    <a:pt x="937" y="3113"/>
                  </a:lnTo>
                  <a:lnTo>
                    <a:pt x="944" y="3135"/>
                  </a:lnTo>
                  <a:lnTo>
                    <a:pt x="955" y="3163"/>
                  </a:lnTo>
                  <a:lnTo>
                    <a:pt x="958" y="3172"/>
                  </a:lnTo>
                  <a:lnTo>
                    <a:pt x="955" y="3173"/>
                  </a:lnTo>
                  <a:lnTo>
                    <a:pt x="949" y="3168"/>
                  </a:lnTo>
                  <a:lnTo>
                    <a:pt x="942" y="3160"/>
                  </a:lnTo>
                  <a:lnTo>
                    <a:pt x="939" y="3151"/>
                  </a:lnTo>
                  <a:lnTo>
                    <a:pt x="935" y="3141"/>
                  </a:lnTo>
                  <a:lnTo>
                    <a:pt x="932" y="3142"/>
                  </a:lnTo>
                  <a:lnTo>
                    <a:pt x="929" y="3147"/>
                  </a:lnTo>
                  <a:lnTo>
                    <a:pt x="924" y="3157"/>
                  </a:lnTo>
                  <a:lnTo>
                    <a:pt x="916" y="3177"/>
                  </a:lnTo>
                  <a:lnTo>
                    <a:pt x="913" y="3182"/>
                  </a:lnTo>
                  <a:lnTo>
                    <a:pt x="913" y="3179"/>
                  </a:lnTo>
                  <a:lnTo>
                    <a:pt x="912" y="3170"/>
                  </a:lnTo>
                  <a:lnTo>
                    <a:pt x="912" y="3166"/>
                  </a:lnTo>
                  <a:lnTo>
                    <a:pt x="911" y="3089"/>
                  </a:lnTo>
                  <a:lnTo>
                    <a:pt x="918" y="3002"/>
                  </a:lnTo>
                  <a:lnTo>
                    <a:pt x="913" y="2964"/>
                  </a:lnTo>
                  <a:lnTo>
                    <a:pt x="915" y="2959"/>
                  </a:lnTo>
                  <a:lnTo>
                    <a:pt x="912" y="2955"/>
                  </a:lnTo>
                  <a:lnTo>
                    <a:pt x="908" y="2955"/>
                  </a:lnTo>
                  <a:lnTo>
                    <a:pt x="908" y="2951"/>
                  </a:lnTo>
                  <a:lnTo>
                    <a:pt x="905" y="2951"/>
                  </a:lnTo>
                  <a:lnTo>
                    <a:pt x="902" y="2956"/>
                  </a:lnTo>
                  <a:lnTo>
                    <a:pt x="902" y="2961"/>
                  </a:lnTo>
                  <a:lnTo>
                    <a:pt x="900" y="2975"/>
                  </a:lnTo>
                  <a:lnTo>
                    <a:pt x="900" y="2980"/>
                  </a:lnTo>
                  <a:lnTo>
                    <a:pt x="896" y="3019"/>
                  </a:lnTo>
                  <a:lnTo>
                    <a:pt x="887" y="3076"/>
                  </a:lnTo>
                  <a:lnTo>
                    <a:pt x="870" y="3216"/>
                  </a:lnTo>
                  <a:lnTo>
                    <a:pt x="864" y="3226"/>
                  </a:lnTo>
                  <a:lnTo>
                    <a:pt x="859" y="3241"/>
                  </a:lnTo>
                  <a:lnTo>
                    <a:pt x="856" y="3247"/>
                  </a:lnTo>
                  <a:lnTo>
                    <a:pt x="856" y="3249"/>
                  </a:lnTo>
                  <a:lnTo>
                    <a:pt x="865" y="3250"/>
                  </a:lnTo>
                  <a:lnTo>
                    <a:pt x="871" y="3250"/>
                  </a:lnTo>
                  <a:lnTo>
                    <a:pt x="874" y="3255"/>
                  </a:lnTo>
                  <a:lnTo>
                    <a:pt x="873" y="3250"/>
                  </a:lnTo>
                  <a:lnTo>
                    <a:pt x="876" y="3250"/>
                  </a:lnTo>
                  <a:lnTo>
                    <a:pt x="882" y="3237"/>
                  </a:lnTo>
                  <a:lnTo>
                    <a:pt x="885" y="3237"/>
                  </a:lnTo>
                  <a:lnTo>
                    <a:pt x="889" y="3234"/>
                  </a:lnTo>
                  <a:lnTo>
                    <a:pt x="892" y="3238"/>
                  </a:lnTo>
                  <a:lnTo>
                    <a:pt x="895" y="3242"/>
                  </a:lnTo>
                  <a:lnTo>
                    <a:pt x="905" y="3255"/>
                  </a:lnTo>
                  <a:lnTo>
                    <a:pt x="915" y="3272"/>
                  </a:lnTo>
                  <a:lnTo>
                    <a:pt x="924" y="3285"/>
                  </a:lnTo>
                  <a:lnTo>
                    <a:pt x="928" y="3290"/>
                  </a:lnTo>
                  <a:lnTo>
                    <a:pt x="945" y="3283"/>
                  </a:lnTo>
                  <a:lnTo>
                    <a:pt x="960" y="3276"/>
                  </a:lnTo>
                  <a:lnTo>
                    <a:pt x="967" y="3280"/>
                  </a:lnTo>
                  <a:lnTo>
                    <a:pt x="970" y="3284"/>
                  </a:lnTo>
                  <a:lnTo>
                    <a:pt x="991" y="3282"/>
                  </a:lnTo>
                  <a:lnTo>
                    <a:pt x="996" y="3262"/>
                  </a:lnTo>
                  <a:lnTo>
                    <a:pt x="1005" y="3271"/>
                  </a:lnTo>
                  <a:lnTo>
                    <a:pt x="1007" y="3330"/>
                  </a:lnTo>
                  <a:lnTo>
                    <a:pt x="1032" y="3372"/>
                  </a:lnTo>
                  <a:lnTo>
                    <a:pt x="1075" y="3372"/>
                  </a:lnTo>
                  <a:lnTo>
                    <a:pt x="1087" y="3362"/>
                  </a:lnTo>
                  <a:lnTo>
                    <a:pt x="1093" y="3392"/>
                  </a:lnTo>
                  <a:lnTo>
                    <a:pt x="1121" y="3449"/>
                  </a:lnTo>
                  <a:lnTo>
                    <a:pt x="1123" y="3449"/>
                  </a:lnTo>
                  <a:lnTo>
                    <a:pt x="1092" y="3433"/>
                  </a:lnTo>
                  <a:lnTo>
                    <a:pt x="1075" y="3386"/>
                  </a:lnTo>
                  <a:lnTo>
                    <a:pt x="1055" y="3346"/>
                  </a:lnTo>
                  <a:lnTo>
                    <a:pt x="1028" y="3368"/>
                  </a:lnTo>
                  <a:lnTo>
                    <a:pt x="1013" y="3355"/>
                  </a:lnTo>
                  <a:lnTo>
                    <a:pt x="1017" y="3373"/>
                  </a:lnTo>
                  <a:lnTo>
                    <a:pt x="992" y="3376"/>
                  </a:lnTo>
                  <a:lnTo>
                    <a:pt x="977" y="3373"/>
                  </a:lnTo>
                  <a:lnTo>
                    <a:pt x="963" y="3337"/>
                  </a:lnTo>
                  <a:lnTo>
                    <a:pt x="957" y="3338"/>
                  </a:lnTo>
                  <a:lnTo>
                    <a:pt x="927" y="3337"/>
                  </a:lnTo>
                  <a:lnTo>
                    <a:pt x="927" y="3342"/>
                  </a:lnTo>
                  <a:lnTo>
                    <a:pt x="944" y="3368"/>
                  </a:lnTo>
                  <a:lnTo>
                    <a:pt x="951" y="3386"/>
                  </a:lnTo>
                  <a:lnTo>
                    <a:pt x="951" y="3391"/>
                  </a:lnTo>
                  <a:lnTo>
                    <a:pt x="945" y="3392"/>
                  </a:lnTo>
                  <a:lnTo>
                    <a:pt x="945" y="3402"/>
                  </a:lnTo>
                  <a:lnTo>
                    <a:pt x="943" y="3411"/>
                  </a:lnTo>
                  <a:lnTo>
                    <a:pt x="940" y="3412"/>
                  </a:lnTo>
                  <a:lnTo>
                    <a:pt x="936" y="3407"/>
                  </a:lnTo>
                  <a:lnTo>
                    <a:pt x="926" y="3402"/>
                  </a:lnTo>
                  <a:lnTo>
                    <a:pt x="912" y="3384"/>
                  </a:lnTo>
                  <a:lnTo>
                    <a:pt x="912" y="3379"/>
                  </a:lnTo>
                  <a:lnTo>
                    <a:pt x="916" y="3375"/>
                  </a:lnTo>
                  <a:lnTo>
                    <a:pt x="918" y="3371"/>
                  </a:lnTo>
                  <a:lnTo>
                    <a:pt x="907" y="3349"/>
                  </a:lnTo>
                  <a:lnTo>
                    <a:pt x="898" y="3322"/>
                  </a:lnTo>
                  <a:lnTo>
                    <a:pt x="902" y="3309"/>
                  </a:lnTo>
                  <a:lnTo>
                    <a:pt x="912" y="3300"/>
                  </a:lnTo>
                  <a:lnTo>
                    <a:pt x="912" y="3295"/>
                  </a:lnTo>
                  <a:lnTo>
                    <a:pt x="890" y="3296"/>
                  </a:lnTo>
                  <a:lnTo>
                    <a:pt x="884" y="3305"/>
                  </a:lnTo>
                  <a:lnTo>
                    <a:pt x="885" y="3329"/>
                  </a:lnTo>
                  <a:lnTo>
                    <a:pt x="888" y="3371"/>
                  </a:lnTo>
                  <a:lnTo>
                    <a:pt x="886" y="3475"/>
                  </a:lnTo>
                  <a:lnTo>
                    <a:pt x="808" y="3753"/>
                  </a:lnTo>
                  <a:lnTo>
                    <a:pt x="784" y="3769"/>
                  </a:lnTo>
                  <a:lnTo>
                    <a:pt x="781" y="3775"/>
                  </a:lnTo>
                  <a:lnTo>
                    <a:pt x="782" y="3784"/>
                  </a:lnTo>
                  <a:lnTo>
                    <a:pt x="790" y="3821"/>
                  </a:lnTo>
                  <a:lnTo>
                    <a:pt x="781" y="3889"/>
                  </a:lnTo>
                  <a:lnTo>
                    <a:pt x="776" y="3913"/>
                  </a:lnTo>
                  <a:lnTo>
                    <a:pt x="778" y="3956"/>
                  </a:lnTo>
                  <a:lnTo>
                    <a:pt x="776" y="3970"/>
                  </a:lnTo>
                  <a:lnTo>
                    <a:pt x="774" y="3984"/>
                  </a:lnTo>
                  <a:lnTo>
                    <a:pt x="774" y="3994"/>
                  </a:lnTo>
                  <a:lnTo>
                    <a:pt x="786" y="3978"/>
                  </a:lnTo>
                  <a:lnTo>
                    <a:pt x="789" y="3983"/>
                  </a:lnTo>
                  <a:lnTo>
                    <a:pt x="792" y="3982"/>
                  </a:lnTo>
                  <a:lnTo>
                    <a:pt x="794" y="3972"/>
                  </a:lnTo>
                  <a:lnTo>
                    <a:pt x="797" y="3972"/>
                  </a:lnTo>
                  <a:lnTo>
                    <a:pt x="798" y="3991"/>
                  </a:lnTo>
                  <a:lnTo>
                    <a:pt x="789" y="3997"/>
                  </a:lnTo>
                  <a:lnTo>
                    <a:pt x="783" y="3998"/>
                  </a:lnTo>
                  <a:lnTo>
                    <a:pt x="759" y="4067"/>
                  </a:lnTo>
                  <a:lnTo>
                    <a:pt x="757" y="4077"/>
                  </a:lnTo>
                  <a:lnTo>
                    <a:pt x="758" y="4094"/>
                  </a:lnTo>
                  <a:lnTo>
                    <a:pt x="773" y="4105"/>
                  </a:lnTo>
                  <a:lnTo>
                    <a:pt x="776" y="4105"/>
                  </a:lnTo>
                  <a:lnTo>
                    <a:pt x="777" y="4106"/>
                  </a:lnTo>
                  <a:lnTo>
                    <a:pt x="774" y="4124"/>
                  </a:lnTo>
                  <a:lnTo>
                    <a:pt x="772" y="4137"/>
                  </a:lnTo>
                  <a:lnTo>
                    <a:pt x="773" y="4142"/>
                  </a:lnTo>
                  <a:lnTo>
                    <a:pt x="775" y="4141"/>
                  </a:lnTo>
                  <a:lnTo>
                    <a:pt x="776" y="4150"/>
                  </a:lnTo>
                  <a:lnTo>
                    <a:pt x="779" y="4150"/>
                  </a:lnTo>
                  <a:lnTo>
                    <a:pt x="776" y="4155"/>
                  </a:lnTo>
                  <a:lnTo>
                    <a:pt x="774" y="4165"/>
                  </a:lnTo>
                  <a:lnTo>
                    <a:pt x="768" y="4166"/>
                  </a:lnTo>
                  <a:lnTo>
                    <a:pt x="768" y="4170"/>
                  </a:lnTo>
                  <a:lnTo>
                    <a:pt x="765" y="4166"/>
                  </a:lnTo>
                  <a:lnTo>
                    <a:pt x="761" y="4157"/>
                  </a:lnTo>
                  <a:lnTo>
                    <a:pt x="758" y="4143"/>
                  </a:lnTo>
                  <a:lnTo>
                    <a:pt x="754" y="4134"/>
                  </a:lnTo>
                  <a:lnTo>
                    <a:pt x="742" y="4136"/>
                  </a:lnTo>
                  <a:lnTo>
                    <a:pt x="739" y="4141"/>
                  </a:lnTo>
                  <a:lnTo>
                    <a:pt x="737" y="4150"/>
                  </a:lnTo>
                  <a:lnTo>
                    <a:pt x="741" y="4174"/>
                  </a:lnTo>
                  <a:lnTo>
                    <a:pt x="742" y="4197"/>
                  </a:lnTo>
                  <a:lnTo>
                    <a:pt x="746" y="4221"/>
                  </a:lnTo>
                  <a:lnTo>
                    <a:pt x="740" y="4226"/>
                  </a:lnTo>
                  <a:lnTo>
                    <a:pt x="738" y="4231"/>
                  </a:lnTo>
                  <a:lnTo>
                    <a:pt x="735" y="4236"/>
                  </a:lnTo>
                  <a:lnTo>
                    <a:pt x="732" y="4236"/>
                  </a:lnTo>
                  <a:lnTo>
                    <a:pt x="732" y="4232"/>
                  </a:lnTo>
                  <a:lnTo>
                    <a:pt x="734" y="4226"/>
                  </a:lnTo>
                  <a:lnTo>
                    <a:pt x="734" y="4218"/>
                  </a:lnTo>
                  <a:lnTo>
                    <a:pt x="731" y="4222"/>
                  </a:lnTo>
                  <a:lnTo>
                    <a:pt x="745" y="4227"/>
                  </a:lnTo>
                  <a:lnTo>
                    <a:pt x="756" y="4232"/>
                  </a:lnTo>
                  <a:lnTo>
                    <a:pt x="756" y="4237"/>
                  </a:lnTo>
                  <a:lnTo>
                    <a:pt x="740" y="4246"/>
                  </a:lnTo>
                  <a:lnTo>
                    <a:pt x="733" y="4251"/>
                  </a:lnTo>
                  <a:lnTo>
                    <a:pt x="728" y="4261"/>
                  </a:lnTo>
                  <a:lnTo>
                    <a:pt x="720" y="4262"/>
                  </a:lnTo>
                  <a:lnTo>
                    <a:pt x="719" y="4267"/>
                  </a:lnTo>
                  <a:lnTo>
                    <a:pt x="722" y="4271"/>
                  </a:lnTo>
                  <a:lnTo>
                    <a:pt x="725" y="4275"/>
                  </a:lnTo>
                  <a:lnTo>
                    <a:pt x="720" y="4309"/>
                  </a:lnTo>
                  <a:lnTo>
                    <a:pt x="721" y="4318"/>
                  </a:lnTo>
                  <a:lnTo>
                    <a:pt x="730" y="4318"/>
                  </a:lnTo>
                  <a:lnTo>
                    <a:pt x="727" y="4322"/>
                  </a:lnTo>
                  <a:lnTo>
                    <a:pt x="722" y="4333"/>
                  </a:lnTo>
                  <a:lnTo>
                    <a:pt x="708" y="4367"/>
                  </a:lnTo>
                  <a:lnTo>
                    <a:pt x="707" y="4401"/>
                  </a:lnTo>
                  <a:lnTo>
                    <a:pt x="712" y="4391"/>
                  </a:lnTo>
                  <a:lnTo>
                    <a:pt x="719" y="4409"/>
                  </a:lnTo>
                  <a:lnTo>
                    <a:pt x="707" y="4411"/>
                  </a:lnTo>
                  <a:lnTo>
                    <a:pt x="680" y="4475"/>
                  </a:lnTo>
                  <a:lnTo>
                    <a:pt x="658" y="4583"/>
                  </a:lnTo>
                  <a:lnTo>
                    <a:pt x="656" y="4588"/>
                  </a:lnTo>
                  <a:lnTo>
                    <a:pt x="659" y="4596"/>
                  </a:lnTo>
                  <a:lnTo>
                    <a:pt x="660" y="4616"/>
                  </a:lnTo>
                  <a:lnTo>
                    <a:pt x="657" y="4616"/>
                  </a:lnTo>
                  <a:lnTo>
                    <a:pt x="654" y="4621"/>
                  </a:lnTo>
                  <a:lnTo>
                    <a:pt x="651" y="4621"/>
                  </a:lnTo>
                  <a:lnTo>
                    <a:pt x="654" y="4616"/>
                  </a:lnTo>
                  <a:lnTo>
                    <a:pt x="651" y="4612"/>
                  </a:lnTo>
                  <a:lnTo>
                    <a:pt x="648" y="4617"/>
                  </a:lnTo>
                  <a:lnTo>
                    <a:pt x="637" y="4642"/>
                  </a:lnTo>
                  <a:lnTo>
                    <a:pt x="627" y="4681"/>
                  </a:lnTo>
                  <a:lnTo>
                    <a:pt x="624" y="4748"/>
                  </a:lnTo>
                  <a:lnTo>
                    <a:pt x="611" y="4788"/>
                  </a:lnTo>
                  <a:lnTo>
                    <a:pt x="609" y="4793"/>
                  </a:lnTo>
                  <a:lnTo>
                    <a:pt x="609" y="4798"/>
                  </a:lnTo>
                  <a:lnTo>
                    <a:pt x="615" y="4796"/>
                  </a:lnTo>
                  <a:lnTo>
                    <a:pt x="615" y="4806"/>
                  </a:lnTo>
                  <a:lnTo>
                    <a:pt x="610" y="4816"/>
                  </a:lnTo>
                  <a:lnTo>
                    <a:pt x="607" y="4830"/>
                  </a:lnTo>
                  <a:lnTo>
                    <a:pt x="611" y="4835"/>
                  </a:lnTo>
                  <a:lnTo>
                    <a:pt x="620" y="4834"/>
                  </a:lnTo>
                  <a:lnTo>
                    <a:pt x="626" y="4838"/>
                  </a:lnTo>
                  <a:lnTo>
                    <a:pt x="629" y="4843"/>
                  </a:lnTo>
                  <a:lnTo>
                    <a:pt x="627" y="4857"/>
                  </a:lnTo>
                  <a:lnTo>
                    <a:pt x="628" y="4871"/>
                  </a:lnTo>
                  <a:lnTo>
                    <a:pt x="631" y="4876"/>
                  </a:lnTo>
                  <a:lnTo>
                    <a:pt x="640" y="4879"/>
                  </a:lnTo>
                  <a:lnTo>
                    <a:pt x="649" y="4878"/>
                  </a:lnTo>
                  <a:lnTo>
                    <a:pt x="652" y="4882"/>
                  </a:lnTo>
                  <a:lnTo>
                    <a:pt x="652" y="4887"/>
                  </a:lnTo>
                  <a:lnTo>
                    <a:pt x="647" y="4888"/>
                  </a:lnTo>
                  <a:lnTo>
                    <a:pt x="644" y="4893"/>
                  </a:lnTo>
                  <a:lnTo>
                    <a:pt x="635" y="4894"/>
                  </a:lnTo>
                  <a:lnTo>
                    <a:pt x="625" y="4866"/>
                  </a:lnTo>
                  <a:lnTo>
                    <a:pt x="622" y="4838"/>
                  </a:lnTo>
                  <a:lnTo>
                    <a:pt x="618" y="4838"/>
                  </a:lnTo>
                  <a:lnTo>
                    <a:pt x="616" y="4853"/>
                  </a:lnTo>
                  <a:lnTo>
                    <a:pt x="615" y="4849"/>
                  </a:lnTo>
                  <a:lnTo>
                    <a:pt x="618" y="4853"/>
                  </a:lnTo>
                  <a:lnTo>
                    <a:pt x="617" y="4846"/>
                  </a:lnTo>
                  <a:lnTo>
                    <a:pt x="602" y="4849"/>
                  </a:lnTo>
                  <a:lnTo>
                    <a:pt x="579" y="4986"/>
                  </a:lnTo>
                  <a:lnTo>
                    <a:pt x="594" y="4988"/>
                  </a:lnTo>
                  <a:lnTo>
                    <a:pt x="595" y="5012"/>
                  </a:lnTo>
                  <a:lnTo>
                    <a:pt x="586" y="4999"/>
                  </a:lnTo>
                  <a:lnTo>
                    <a:pt x="574" y="5010"/>
                  </a:lnTo>
                  <a:lnTo>
                    <a:pt x="553" y="5079"/>
                  </a:lnTo>
                  <a:lnTo>
                    <a:pt x="514" y="5317"/>
                  </a:lnTo>
                  <a:lnTo>
                    <a:pt x="516" y="5349"/>
                  </a:lnTo>
                  <a:lnTo>
                    <a:pt x="536" y="5327"/>
                  </a:lnTo>
                  <a:lnTo>
                    <a:pt x="539" y="5327"/>
                  </a:lnTo>
                  <a:lnTo>
                    <a:pt x="540" y="5342"/>
                  </a:lnTo>
                  <a:lnTo>
                    <a:pt x="537" y="5361"/>
                  </a:lnTo>
                  <a:lnTo>
                    <a:pt x="516" y="5366"/>
                  </a:lnTo>
                  <a:lnTo>
                    <a:pt x="511" y="5326"/>
                  </a:lnTo>
                  <a:lnTo>
                    <a:pt x="477" y="5487"/>
                  </a:lnTo>
                  <a:lnTo>
                    <a:pt x="448" y="5581"/>
                  </a:lnTo>
                  <a:lnTo>
                    <a:pt x="463" y="5575"/>
                  </a:lnTo>
                  <a:lnTo>
                    <a:pt x="468" y="5541"/>
                  </a:lnTo>
                  <a:lnTo>
                    <a:pt x="482" y="5539"/>
                  </a:lnTo>
                  <a:lnTo>
                    <a:pt x="489" y="5543"/>
                  </a:lnTo>
                  <a:lnTo>
                    <a:pt x="495" y="5557"/>
                  </a:lnTo>
                  <a:lnTo>
                    <a:pt x="499" y="5570"/>
                  </a:lnTo>
                  <a:lnTo>
                    <a:pt x="509" y="5579"/>
                  </a:lnTo>
                  <a:lnTo>
                    <a:pt x="540" y="5603"/>
                  </a:lnTo>
                  <a:lnTo>
                    <a:pt x="548" y="5631"/>
                  </a:lnTo>
                  <a:lnTo>
                    <a:pt x="535" y="5623"/>
                  </a:lnTo>
                  <a:lnTo>
                    <a:pt x="525" y="5610"/>
                  </a:lnTo>
                  <a:lnTo>
                    <a:pt x="513" y="5602"/>
                  </a:lnTo>
                  <a:lnTo>
                    <a:pt x="494" y="5585"/>
                  </a:lnTo>
                  <a:lnTo>
                    <a:pt x="478" y="5573"/>
                  </a:lnTo>
                  <a:lnTo>
                    <a:pt x="462" y="5574"/>
                  </a:lnTo>
                  <a:lnTo>
                    <a:pt x="444" y="5589"/>
                  </a:lnTo>
                  <a:lnTo>
                    <a:pt x="444" y="5594"/>
                  </a:lnTo>
                  <a:lnTo>
                    <a:pt x="449" y="5599"/>
                  </a:lnTo>
                  <a:lnTo>
                    <a:pt x="444" y="5605"/>
                  </a:lnTo>
                  <a:lnTo>
                    <a:pt x="441" y="5606"/>
                  </a:lnTo>
                  <a:lnTo>
                    <a:pt x="395" y="5754"/>
                  </a:lnTo>
                  <a:lnTo>
                    <a:pt x="385" y="5779"/>
                  </a:lnTo>
                  <a:lnTo>
                    <a:pt x="380" y="5789"/>
                  </a:lnTo>
                  <a:lnTo>
                    <a:pt x="371" y="5795"/>
                  </a:lnTo>
                  <a:lnTo>
                    <a:pt x="366" y="5810"/>
                  </a:lnTo>
                  <a:lnTo>
                    <a:pt x="363" y="5816"/>
                  </a:lnTo>
                  <a:lnTo>
                    <a:pt x="364" y="5816"/>
                  </a:lnTo>
                  <a:lnTo>
                    <a:pt x="367" y="5816"/>
                  </a:lnTo>
                  <a:lnTo>
                    <a:pt x="375" y="5809"/>
                  </a:lnTo>
                  <a:lnTo>
                    <a:pt x="386" y="5796"/>
                  </a:lnTo>
                  <a:lnTo>
                    <a:pt x="401" y="5786"/>
                  </a:lnTo>
                  <a:lnTo>
                    <a:pt x="407" y="5781"/>
                  </a:lnTo>
                  <a:lnTo>
                    <a:pt x="409" y="5766"/>
                  </a:lnTo>
                  <a:lnTo>
                    <a:pt x="414" y="5752"/>
                  </a:lnTo>
                  <a:lnTo>
                    <a:pt x="421" y="5755"/>
                  </a:lnTo>
                  <a:lnTo>
                    <a:pt x="427" y="5755"/>
                  </a:lnTo>
                  <a:lnTo>
                    <a:pt x="430" y="5759"/>
                  </a:lnTo>
                  <a:lnTo>
                    <a:pt x="427" y="5764"/>
                  </a:lnTo>
                  <a:lnTo>
                    <a:pt x="425" y="5774"/>
                  </a:lnTo>
                  <a:lnTo>
                    <a:pt x="419" y="5780"/>
                  </a:lnTo>
                  <a:lnTo>
                    <a:pt x="423" y="5793"/>
                  </a:lnTo>
                  <a:lnTo>
                    <a:pt x="430" y="5816"/>
                  </a:lnTo>
                  <a:lnTo>
                    <a:pt x="439" y="5835"/>
                  </a:lnTo>
                  <a:lnTo>
                    <a:pt x="444" y="5849"/>
                  </a:lnTo>
                  <a:lnTo>
                    <a:pt x="444" y="5854"/>
                  </a:lnTo>
                  <a:lnTo>
                    <a:pt x="434" y="5855"/>
                  </a:lnTo>
                  <a:lnTo>
                    <a:pt x="423" y="5851"/>
                  </a:lnTo>
                  <a:lnTo>
                    <a:pt x="415" y="5842"/>
                  </a:lnTo>
                  <a:lnTo>
                    <a:pt x="410" y="5833"/>
                  </a:lnTo>
                  <a:lnTo>
                    <a:pt x="409" y="5809"/>
                  </a:lnTo>
                  <a:lnTo>
                    <a:pt x="411" y="5804"/>
                  </a:lnTo>
                  <a:lnTo>
                    <a:pt x="411" y="5800"/>
                  </a:lnTo>
                  <a:lnTo>
                    <a:pt x="402" y="5801"/>
                  </a:lnTo>
                  <a:lnTo>
                    <a:pt x="396" y="5815"/>
                  </a:lnTo>
                  <a:lnTo>
                    <a:pt x="388" y="5826"/>
                  </a:lnTo>
                  <a:lnTo>
                    <a:pt x="382" y="5836"/>
                  </a:lnTo>
                  <a:lnTo>
                    <a:pt x="374" y="5842"/>
                  </a:lnTo>
                  <a:lnTo>
                    <a:pt x="374" y="5852"/>
                  </a:lnTo>
                  <a:lnTo>
                    <a:pt x="368" y="5857"/>
                  </a:lnTo>
                  <a:lnTo>
                    <a:pt x="369" y="5871"/>
                  </a:lnTo>
                  <a:lnTo>
                    <a:pt x="367" y="5891"/>
                  </a:lnTo>
                  <a:lnTo>
                    <a:pt x="364" y="5896"/>
                  </a:lnTo>
                  <a:lnTo>
                    <a:pt x="361" y="5896"/>
                  </a:lnTo>
                  <a:lnTo>
                    <a:pt x="358" y="5891"/>
                  </a:lnTo>
                  <a:lnTo>
                    <a:pt x="355" y="5887"/>
                  </a:lnTo>
                  <a:lnTo>
                    <a:pt x="354" y="5868"/>
                  </a:lnTo>
                  <a:lnTo>
                    <a:pt x="356" y="5849"/>
                  </a:lnTo>
                  <a:lnTo>
                    <a:pt x="358" y="5839"/>
                  </a:lnTo>
                  <a:lnTo>
                    <a:pt x="352" y="5835"/>
                  </a:lnTo>
                  <a:lnTo>
                    <a:pt x="343" y="5836"/>
                  </a:lnTo>
                  <a:lnTo>
                    <a:pt x="337" y="5847"/>
                  </a:lnTo>
                  <a:lnTo>
                    <a:pt x="332" y="5861"/>
                  </a:lnTo>
                  <a:lnTo>
                    <a:pt x="330" y="5881"/>
                  </a:lnTo>
                  <a:lnTo>
                    <a:pt x="331" y="5900"/>
                  </a:lnTo>
                  <a:lnTo>
                    <a:pt x="314" y="5978"/>
                  </a:lnTo>
                  <a:lnTo>
                    <a:pt x="285" y="6076"/>
                  </a:lnTo>
                  <a:lnTo>
                    <a:pt x="252" y="6137"/>
                  </a:lnTo>
                  <a:lnTo>
                    <a:pt x="236" y="6172"/>
                  </a:lnTo>
                  <a:lnTo>
                    <a:pt x="220" y="6213"/>
                  </a:lnTo>
                  <a:lnTo>
                    <a:pt x="217" y="6222"/>
                  </a:lnTo>
                  <a:lnTo>
                    <a:pt x="224" y="6245"/>
                  </a:lnTo>
                  <a:lnTo>
                    <a:pt x="228" y="6263"/>
                  </a:lnTo>
                  <a:lnTo>
                    <a:pt x="223" y="6283"/>
                  </a:lnTo>
                  <a:lnTo>
                    <a:pt x="224" y="6307"/>
                  </a:lnTo>
                  <a:lnTo>
                    <a:pt x="228" y="6316"/>
                  </a:lnTo>
                  <a:lnTo>
                    <a:pt x="237" y="6319"/>
                  </a:lnTo>
                  <a:lnTo>
                    <a:pt x="241" y="6333"/>
                  </a:lnTo>
                  <a:lnTo>
                    <a:pt x="239" y="6367"/>
                  </a:lnTo>
                  <a:lnTo>
                    <a:pt x="253" y="6384"/>
                  </a:lnTo>
                  <a:lnTo>
                    <a:pt x="254" y="6417"/>
                  </a:lnTo>
                  <a:lnTo>
                    <a:pt x="248" y="6475"/>
                  </a:lnTo>
                  <a:lnTo>
                    <a:pt x="216" y="6568"/>
                  </a:lnTo>
                  <a:lnTo>
                    <a:pt x="238" y="6571"/>
                  </a:lnTo>
                  <a:lnTo>
                    <a:pt x="217" y="6587"/>
                  </a:lnTo>
                  <a:lnTo>
                    <a:pt x="206" y="6655"/>
                  </a:lnTo>
                  <a:lnTo>
                    <a:pt x="211" y="6693"/>
                  </a:lnTo>
                  <a:lnTo>
                    <a:pt x="209" y="6721"/>
                  </a:lnTo>
                  <a:lnTo>
                    <a:pt x="214" y="6763"/>
                  </a:lnTo>
                  <a:lnTo>
                    <a:pt x="212" y="6849"/>
                  </a:lnTo>
                  <a:lnTo>
                    <a:pt x="224" y="6895"/>
                  </a:lnTo>
                  <a:lnTo>
                    <a:pt x="241" y="6929"/>
                  </a:lnTo>
                  <a:lnTo>
                    <a:pt x="254" y="6953"/>
                  </a:lnTo>
                  <a:lnTo>
                    <a:pt x="256" y="7000"/>
                  </a:lnTo>
                  <a:lnTo>
                    <a:pt x="250" y="7006"/>
                  </a:lnTo>
                  <a:lnTo>
                    <a:pt x="235" y="7069"/>
                  </a:lnTo>
                  <a:lnTo>
                    <a:pt x="214" y="7125"/>
                  </a:lnTo>
                  <a:lnTo>
                    <a:pt x="228" y="7160"/>
                  </a:lnTo>
                  <a:lnTo>
                    <a:pt x="247" y="7177"/>
                  </a:lnTo>
                  <a:lnTo>
                    <a:pt x="248" y="7329"/>
                  </a:lnTo>
                  <a:lnTo>
                    <a:pt x="264" y="7346"/>
                  </a:lnTo>
                  <a:lnTo>
                    <a:pt x="252" y="7343"/>
                  </a:lnTo>
                  <a:lnTo>
                    <a:pt x="241" y="7477"/>
                  </a:lnTo>
                  <a:lnTo>
                    <a:pt x="197" y="7624"/>
                  </a:lnTo>
                  <a:lnTo>
                    <a:pt x="184" y="7669"/>
                  </a:lnTo>
                  <a:lnTo>
                    <a:pt x="178" y="7727"/>
                  </a:lnTo>
                  <a:lnTo>
                    <a:pt x="182" y="7750"/>
                  </a:lnTo>
                  <a:lnTo>
                    <a:pt x="175" y="7793"/>
                  </a:lnTo>
                  <a:lnTo>
                    <a:pt x="125" y="7895"/>
                  </a:lnTo>
                  <a:lnTo>
                    <a:pt x="115" y="7924"/>
                  </a:lnTo>
                  <a:lnTo>
                    <a:pt x="110" y="7939"/>
                  </a:lnTo>
                  <a:lnTo>
                    <a:pt x="110" y="7953"/>
                  </a:lnTo>
                  <a:lnTo>
                    <a:pt x="122" y="7943"/>
                  </a:lnTo>
                  <a:lnTo>
                    <a:pt x="142" y="7911"/>
                  </a:lnTo>
                  <a:lnTo>
                    <a:pt x="147" y="7900"/>
                  </a:lnTo>
                  <a:lnTo>
                    <a:pt x="149" y="7893"/>
                  </a:lnTo>
                  <a:lnTo>
                    <a:pt x="152" y="7893"/>
                  </a:lnTo>
                  <a:lnTo>
                    <a:pt x="162" y="7898"/>
                  </a:lnTo>
                  <a:lnTo>
                    <a:pt x="168" y="7900"/>
                  </a:lnTo>
                  <a:lnTo>
                    <a:pt x="172" y="7909"/>
                  </a:lnTo>
                  <a:lnTo>
                    <a:pt x="172" y="7913"/>
                  </a:lnTo>
                  <a:lnTo>
                    <a:pt x="166" y="7918"/>
                  </a:lnTo>
                  <a:lnTo>
                    <a:pt x="160" y="7923"/>
                  </a:lnTo>
                  <a:lnTo>
                    <a:pt x="157" y="7929"/>
                  </a:lnTo>
                  <a:lnTo>
                    <a:pt x="149" y="7934"/>
                  </a:lnTo>
                  <a:lnTo>
                    <a:pt x="140" y="7940"/>
                  </a:lnTo>
                  <a:lnTo>
                    <a:pt x="137" y="7940"/>
                  </a:lnTo>
                  <a:lnTo>
                    <a:pt x="131" y="7946"/>
                  </a:lnTo>
                  <a:lnTo>
                    <a:pt x="125" y="7956"/>
                  </a:lnTo>
                  <a:lnTo>
                    <a:pt x="120" y="7971"/>
                  </a:lnTo>
                  <a:lnTo>
                    <a:pt x="117" y="7976"/>
                  </a:lnTo>
                  <a:lnTo>
                    <a:pt x="115" y="7986"/>
                  </a:lnTo>
                  <a:lnTo>
                    <a:pt x="110" y="8006"/>
                  </a:lnTo>
                  <a:lnTo>
                    <a:pt x="104" y="8016"/>
                  </a:lnTo>
                  <a:lnTo>
                    <a:pt x="102" y="8016"/>
                  </a:lnTo>
                  <a:lnTo>
                    <a:pt x="99" y="8021"/>
                  </a:lnTo>
                  <a:lnTo>
                    <a:pt x="95" y="8012"/>
                  </a:lnTo>
                  <a:lnTo>
                    <a:pt x="92" y="8003"/>
                  </a:lnTo>
                  <a:lnTo>
                    <a:pt x="91" y="7998"/>
                  </a:lnTo>
                  <a:lnTo>
                    <a:pt x="97" y="7988"/>
                  </a:lnTo>
                  <a:lnTo>
                    <a:pt x="102" y="7978"/>
                  </a:lnTo>
                  <a:lnTo>
                    <a:pt x="105" y="7968"/>
                  </a:lnTo>
                  <a:lnTo>
                    <a:pt x="105" y="7963"/>
                  </a:lnTo>
                  <a:lnTo>
                    <a:pt x="102" y="7959"/>
                  </a:lnTo>
                  <a:lnTo>
                    <a:pt x="99" y="7964"/>
                  </a:lnTo>
                  <a:lnTo>
                    <a:pt x="93" y="7975"/>
                  </a:lnTo>
                  <a:lnTo>
                    <a:pt x="93" y="7979"/>
                  </a:lnTo>
                  <a:lnTo>
                    <a:pt x="60" y="8040"/>
                  </a:lnTo>
                  <a:lnTo>
                    <a:pt x="61" y="8049"/>
                  </a:lnTo>
                  <a:lnTo>
                    <a:pt x="58" y="8050"/>
                  </a:lnTo>
                  <a:lnTo>
                    <a:pt x="31" y="8110"/>
                  </a:lnTo>
                  <a:lnTo>
                    <a:pt x="2" y="8199"/>
                  </a:lnTo>
                  <a:lnTo>
                    <a:pt x="13" y="8293"/>
                  </a:lnTo>
                  <a:lnTo>
                    <a:pt x="0" y="8351"/>
                  </a:lnTo>
                  <a:lnTo>
                    <a:pt x="62" y="8491"/>
                  </a:lnTo>
                  <a:lnTo>
                    <a:pt x="81" y="8512"/>
                  </a:lnTo>
                  <a:lnTo>
                    <a:pt x="88" y="8535"/>
                  </a:lnTo>
                  <a:lnTo>
                    <a:pt x="84" y="8583"/>
                  </a:lnTo>
                  <a:lnTo>
                    <a:pt x="97" y="8586"/>
                  </a:lnTo>
                  <a:lnTo>
                    <a:pt x="104" y="8604"/>
                  </a:lnTo>
                  <a:lnTo>
                    <a:pt x="129" y="8691"/>
                  </a:lnTo>
                  <a:lnTo>
                    <a:pt x="134" y="8733"/>
                  </a:lnTo>
                  <a:lnTo>
                    <a:pt x="148" y="8770"/>
                  </a:lnTo>
                  <a:lnTo>
                    <a:pt x="147" y="8860"/>
                  </a:lnTo>
                  <a:lnTo>
                    <a:pt x="154" y="8887"/>
                  </a:lnTo>
                  <a:lnTo>
                    <a:pt x="149" y="8964"/>
                  </a:lnTo>
                  <a:lnTo>
                    <a:pt x="151" y="9002"/>
                  </a:lnTo>
                  <a:lnTo>
                    <a:pt x="129" y="9057"/>
                  </a:lnTo>
                  <a:lnTo>
                    <a:pt x="104" y="9165"/>
                  </a:lnTo>
                  <a:lnTo>
                    <a:pt x="108" y="9292"/>
                  </a:lnTo>
                  <a:lnTo>
                    <a:pt x="123" y="9347"/>
                  </a:lnTo>
                  <a:lnTo>
                    <a:pt x="121" y="9428"/>
                  </a:lnTo>
                  <a:lnTo>
                    <a:pt x="108" y="9482"/>
                  </a:lnTo>
                  <a:lnTo>
                    <a:pt x="94" y="9498"/>
                  </a:lnTo>
                  <a:lnTo>
                    <a:pt x="92" y="9522"/>
                  </a:lnTo>
                  <a:lnTo>
                    <a:pt x="131" y="9635"/>
                  </a:lnTo>
                  <a:lnTo>
                    <a:pt x="182" y="9739"/>
                  </a:lnTo>
                  <a:lnTo>
                    <a:pt x="209" y="9868"/>
                  </a:lnTo>
                  <a:lnTo>
                    <a:pt x="279" y="9992"/>
                  </a:lnTo>
                  <a:lnTo>
                    <a:pt x="280" y="10001"/>
                  </a:lnTo>
                  <a:lnTo>
                    <a:pt x="292" y="10057"/>
                  </a:lnTo>
                  <a:lnTo>
                    <a:pt x="288" y="10101"/>
                  </a:lnTo>
                  <a:lnTo>
                    <a:pt x="292" y="10119"/>
                  </a:lnTo>
                  <a:lnTo>
                    <a:pt x="295" y="10123"/>
                  </a:lnTo>
                  <a:lnTo>
                    <a:pt x="298" y="10118"/>
                  </a:lnTo>
                  <a:lnTo>
                    <a:pt x="307" y="10122"/>
                  </a:lnTo>
                  <a:lnTo>
                    <a:pt x="316" y="10130"/>
                  </a:lnTo>
                  <a:lnTo>
                    <a:pt x="322" y="10191"/>
                  </a:lnTo>
                  <a:lnTo>
                    <a:pt x="338" y="10203"/>
                  </a:lnTo>
                  <a:lnTo>
                    <a:pt x="366" y="10338"/>
                  </a:lnTo>
                  <a:lnTo>
                    <a:pt x="346" y="10293"/>
                  </a:lnTo>
                  <a:lnTo>
                    <a:pt x="316" y="10182"/>
                  </a:lnTo>
                  <a:lnTo>
                    <a:pt x="323" y="10252"/>
                  </a:lnTo>
                  <a:lnTo>
                    <a:pt x="278" y="10377"/>
                  </a:lnTo>
                  <a:lnTo>
                    <a:pt x="299" y="10383"/>
                  </a:lnTo>
                  <a:lnTo>
                    <a:pt x="295" y="10366"/>
                  </a:lnTo>
                  <a:lnTo>
                    <a:pt x="310" y="10354"/>
                  </a:lnTo>
                  <a:lnTo>
                    <a:pt x="316" y="10358"/>
                  </a:lnTo>
                  <a:lnTo>
                    <a:pt x="309" y="10335"/>
                  </a:lnTo>
                  <a:lnTo>
                    <a:pt x="320" y="10320"/>
                  </a:lnTo>
                  <a:lnTo>
                    <a:pt x="320" y="10329"/>
                  </a:lnTo>
                  <a:lnTo>
                    <a:pt x="327" y="10328"/>
                  </a:lnTo>
                  <a:lnTo>
                    <a:pt x="321" y="10338"/>
                  </a:lnTo>
                  <a:lnTo>
                    <a:pt x="322" y="10367"/>
                  </a:lnTo>
                  <a:lnTo>
                    <a:pt x="354" y="10391"/>
                  </a:lnTo>
                  <a:lnTo>
                    <a:pt x="369" y="10446"/>
                  </a:lnTo>
                  <a:lnTo>
                    <a:pt x="396" y="10500"/>
                  </a:lnTo>
                  <a:lnTo>
                    <a:pt x="407" y="10494"/>
                  </a:lnTo>
                  <a:lnTo>
                    <a:pt x="409" y="10474"/>
                  </a:lnTo>
                  <a:lnTo>
                    <a:pt x="411" y="10498"/>
                  </a:lnTo>
                  <a:lnTo>
                    <a:pt x="457" y="10583"/>
                  </a:lnTo>
                  <a:lnTo>
                    <a:pt x="473" y="10590"/>
                  </a:lnTo>
                  <a:lnTo>
                    <a:pt x="484" y="10579"/>
                  </a:lnTo>
                  <a:lnTo>
                    <a:pt x="473" y="10533"/>
                  </a:lnTo>
                  <a:lnTo>
                    <a:pt x="482" y="10532"/>
                  </a:lnTo>
                  <a:lnTo>
                    <a:pt x="486" y="10550"/>
                  </a:lnTo>
                  <a:lnTo>
                    <a:pt x="489" y="10555"/>
                  </a:lnTo>
                  <a:lnTo>
                    <a:pt x="492" y="10554"/>
                  </a:lnTo>
                  <a:lnTo>
                    <a:pt x="498" y="10549"/>
                  </a:lnTo>
                  <a:lnTo>
                    <a:pt x="501" y="10548"/>
                  </a:lnTo>
                  <a:lnTo>
                    <a:pt x="501" y="10544"/>
                  </a:lnTo>
                  <a:lnTo>
                    <a:pt x="497" y="10530"/>
                  </a:lnTo>
                  <a:lnTo>
                    <a:pt x="493" y="10516"/>
                  </a:lnTo>
                  <a:lnTo>
                    <a:pt x="466" y="10507"/>
                  </a:lnTo>
                  <a:lnTo>
                    <a:pt x="444" y="10499"/>
                  </a:lnTo>
                  <a:lnTo>
                    <a:pt x="444" y="10494"/>
                  </a:lnTo>
                  <a:lnTo>
                    <a:pt x="465" y="10494"/>
                  </a:lnTo>
                  <a:lnTo>
                    <a:pt x="477" y="10484"/>
                  </a:lnTo>
                  <a:lnTo>
                    <a:pt x="481" y="10474"/>
                  </a:lnTo>
                  <a:lnTo>
                    <a:pt x="485" y="10464"/>
                  </a:lnTo>
                  <a:lnTo>
                    <a:pt x="495" y="10464"/>
                  </a:lnTo>
                  <a:lnTo>
                    <a:pt x="505" y="10458"/>
                  </a:lnTo>
                  <a:lnTo>
                    <a:pt x="508" y="10458"/>
                  </a:lnTo>
                  <a:lnTo>
                    <a:pt x="508" y="10448"/>
                  </a:lnTo>
                  <a:lnTo>
                    <a:pt x="502" y="10445"/>
                  </a:lnTo>
                  <a:lnTo>
                    <a:pt x="492" y="10426"/>
                  </a:lnTo>
                  <a:lnTo>
                    <a:pt x="491" y="10422"/>
                  </a:lnTo>
                  <a:lnTo>
                    <a:pt x="488" y="10417"/>
                  </a:lnTo>
                  <a:lnTo>
                    <a:pt x="497" y="10407"/>
                  </a:lnTo>
                  <a:lnTo>
                    <a:pt x="505" y="10382"/>
                  </a:lnTo>
                  <a:lnTo>
                    <a:pt x="504" y="10372"/>
                  </a:lnTo>
                  <a:lnTo>
                    <a:pt x="500" y="10354"/>
                  </a:lnTo>
                  <a:lnTo>
                    <a:pt x="500" y="10345"/>
                  </a:lnTo>
                  <a:lnTo>
                    <a:pt x="509" y="10343"/>
                  </a:lnTo>
                  <a:lnTo>
                    <a:pt x="515" y="10348"/>
                  </a:lnTo>
                  <a:lnTo>
                    <a:pt x="525" y="10356"/>
                  </a:lnTo>
                  <a:lnTo>
                    <a:pt x="527" y="10351"/>
                  </a:lnTo>
                  <a:lnTo>
                    <a:pt x="532" y="10331"/>
                  </a:lnTo>
                  <a:lnTo>
                    <a:pt x="535" y="10317"/>
                  </a:lnTo>
                  <a:lnTo>
                    <a:pt x="541" y="10320"/>
                  </a:lnTo>
                  <a:lnTo>
                    <a:pt x="551" y="10329"/>
                  </a:lnTo>
                  <a:lnTo>
                    <a:pt x="563" y="10346"/>
                  </a:lnTo>
                  <a:lnTo>
                    <a:pt x="577" y="10369"/>
                  </a:lnTo>
                  <a:lnTo>
                    <a:pt x="586" y="10386"/>
                  </a:lnTo>
                  <a:lnTo>
                    <a:pt x="584" y="10423"/>
                  </a:lnTo>
                  <a:lnTo>
                    <a:pt x="588" y="10458"/>
                  </a:lnTo>
                  <a:lnTo>
                    <a:pt x="591" y="10458"/>
                  </a:lnTo>
                  <a:lnTo>
                    <a:pt x="590" y="10422"/>
                  </a:lnTo>
                  <a:lnTo>
                    <a:pt x="585" y="10366"/>
                  </a:lnTo>
                  <a:lnTo>
                    <a:pt x="586" y="10331"/>
                  </a:lnTo>
                  <a:lnTo>
                    <a:pt x="577" y="10320"/>
                  </a:lnTo>
                  <a:lnTo>
                    <a:pt x="571" y="10309"/>
                  </a:lnTo>
                  <a:lnTo>
                    <a:pt x="570" y="10299"/>
                  </a:lnTo>
                  <a:lnTo>
                    <a:pt x="576" y="10293"/>
                  </a:lnTo>
                  <a:lnTo>
                    <a:pt x="582" y="10292"/>
                  </a:lnTo>
                  <a:lnTo>
                    <a:pt x="585" y="10296"/>
                  </a:lnTo>
                  <a:lnTo>
                    <a:pt x="585" y="10301"/>
                  </a:lnTo>
                  <a:lnTo>
                    <a:pt x="592" y="10309"/>
                  </a:lnTo>
                  <a:lnTo>
                    <a:pt x="596" y="10323"/>
                  </a:lnTo>
                  <a:lnTo>
                    <a:pt x="597" y="10347"/>
                  </a:lnTo>
                  <a:lnTo>
                    <a:pt x="595" y="10376"/>
                  </a:lnTo>
                  <a:lnTo>
                    <a:pt x="599" y="10394"/>
                  </a:lnTo>
                  <a:lnTo>
                    <a:pt x="600" y="10413"/>
                  </a:lnTo>
                  <a:lnTo>
                    <a:pt x="603" y="10417"/>
                  </a:lnTo>
                  <a:lnTo>
                    <a:pt x="612" y="10416"/>
                  </a:lnTo>
                  <a:lnTo>
                    <a:pt x="625" y="10438"/>
                  </a:lnTo>
                  <a:lnTo>
                    <a:pt x="638" y="10458"/>
                  </a:lnTo>
                  <a:lnTo>
                    <a:pt x="641" y="10458"/>
                  </a:lnTo>
                  <a:lnTo>
                    <a:pt x="658" y="10433"/>
                  </a:lnTo>
                  <a:lnTo>
                    <a:pt x="670" y="10416"/>
                  </a:lnTo>
                  <a:lnTo>
                    <a:pt x="674" y="10391"/>
                  </a:lnTo>
                  <a:lnTo>
                    <a:pt x="680" y="10380"/>
                  </a:lnTo>
                  <a:lnTo>
                    <a:pt x="698" y="10378"/>
                  </a:lnTo>
                  <a:lnTo>
                    <a:pt x="702" y="10386"/>
                  </a:lnTo>
                  <a:lnTo>
                    <a:pt x="708" y="10390"/>
                  </a:lnTo>
                  <a:lnTo>
                    <a:pt x="711" y="10394"/>
                  </a:lnTo>
                  <a:lnTo>
                    <a:pt x="696" y="10404"/>
                  </a:lnTo>
                  <a:lnTo>
                    <a:pt x="678" y="10409"/>
                  </a:lnTo>
                  <a:lnTo>
                    <a:pt x="678" y="10414"/>
                  </a:lnTo>
                  <a:lnTo>
                    <a:pt x="682" y="10420"/>
                  </a:lnTo>
                  <a:lnTo>
                    <a:pt x="687" y="10425"/>
                  </a:lnTo>
                  <a:lnTo>
                    <a:pt x="697" y="10434"/>
                  </a:lnTo>
                  <a:lnTo>
                    <a:pt x="708" y="10442"/>
                  </a:lnTo>
                  <a:lnTo>
                    <a:pt x="728" y="10440"/>
                  </a:lnTo>
                  <a:lnTo>
                    <a:pt x="731" y="10444"/>
                  </a:lnTo>
                  <a:lnTo>
                    <a:pt x="732" y="10449"/>
                  </a:lnTo>
                  <a:lnTo>
                    <a:pt x="727" y="10464"/>
                  </a:lnTo>
                  <a:lnTo>
                    <a:pt x="733" y="10473"/>
                  </a:lnTo>
                  <a:lnTo>
                    <a:pt x="742" y="10471"/>
                  </a:lnTo>
                  <a:lnTo>
                    <a:pt x="748" y="10461"/>
                  </a:lnTo>
                  <a:lnTo>
                    <a:pt x="781" y="10466"/>
                  </a:lnTo>
                  <a:lnTo>
                    <a:pt x="796" y="10464"/>
                  </a:lnTo>
                  <a:lnTo>
                    <a:pt x="805" y="10459"/>
                  </a:lnTo>
                  <a:lnTo>
                    <a:pt x="818" y="10424"/>
                  </a:lnTo>
                  <a:lnTo>
                    <a:pt x="827" y="10414"/>
                  </a:lnTo>
                  <a:lnTo>
                    <a:pt x="835" y="10403"/>
                  </a:lnTo>
                  <a:lnTo>
                    <a:pt x="839" y="10402"/>
                  </a:lnTo>
                  <a:lnTo>
                    <a:pt x="839" y="10412"/>
                  </a:lnTo>
                  <a:lnTo>
                    <a:pt x="831" y="10432"/>
                  </a:lnTo>
                  <a:lnTo>
                    <a:pt x="826" y="10447"/>
                  </a:lnTo>
                  <a:lnTo>
                    <a:pt x="815" y="10467"/>
                  </a:lnTo>
                  <a:lnTo>
                    <a:pt x="809" y="10478"/>
                  </a:lnTo>
                  <a:lnTo>
                    <a:pt x="791" y="10485"/>
                  </a:lnTo>
                  <a:lnTo>
                    <a:pt x="785" y="10480"/>
                  </a:lnTo>
                  <a:lnTo>
                    <a:pt x="782" y="10486"/>
                  </a:lnTo>
                  <a:lnTo>
                    <a:pt x="783" y="10495"/>
                  </a:lnTo>
                  <a:lnTo>
                    <a:pt x="792" y="10503"/>
                  </a:lnTo>
                  <a:lnTo>
                    <a:pt x="805" y="10506"/>
                  </a:lnTo>
                  <a:lnTo>
                    <a:pt x="807" y="10506"/>
                  </a:lnTo>
                  <a:lnTo>
                    <a:pt x="819" y="10495"/>
                  </a:lnTo>
                  <a:lnTo>
                    <a:pt x="825" y="10494"/>
                  </a:lnTo>
                  <a:lnTo>
                    <a:pt x="825" y="10485"/>
                  </a:lnTo>
                  <a:lnTo>
                    <a:pt x="827" y="10471"/>
                  </a:lnTo>
                  <a:lnTo>
                    <a:pt x="830" y="10465"/>
                  </a:lnTo>
                  <a:lnTo>
                    <a:pt x="860" y="10466"/>
                  </a:lnTo>
                  <a:lnTo>
                    <a:pt x="869" y="10465"/>
                  </a:lnTo>
                  <a:lnTo>
                    <a:pt x="872" y="10470"/>
                  </a:lnTo>
                  <a:lnTo>
                    <a:pt x="872" y="10474"/>
                  </a:lnTo>
                  <a:lnTo>
                    <a:pt x="876" y="10483"/>
                  </a:lnTo>
                  <a:lnTo>
                    <a:pt x="873" y="10493"/>
                  </a:lnTo>
                  <a:lnTo>
                    <a:pt x="880" y="10502"/>
                  </a:lnTo>
                  <a:lnTo>
                    <a:pt x="886" y="10506"/>
                  </a:lnTo>
                  <a:lnTo>
                    <a:pt x="889" y="10506"/>
                  </a:lnTo>
                  <a:lnTo>
                    <a:pt x="905" y="10527"/>
                  </a:lnTo>
                  <a:lnTo>
                    <a:pt x="909" y="10541"/>
                  </a:lnTo>
                  <a:lnTo>
                    <a:pt x="912" y="10540"/>
                  </a:lnTo>
                  <a:lnTo>
                    <a:pt x="913" y="10560"/>
                  </a:lnTo>
                  <a:lnTo>
                    <a:pt x="917" y="10573"/>
                  </a:lnTo>
                  <a:lnTo>
                    <a:pt x="914" y="10578"/>
                  </a:lnTo>
                  <a:lnTo>
                    <a:pt x="911" y="10578"/>
                  </a:lnTo>
                  <a:lnTo>
                    <a:pt x="905" y="10570"/>
                  </a:lnTo>
                  <a:lnTo>
                    <a:pt x="901" y="10557"/>
                  </a:lnTo>
                  <a:lnTo>
                    <a:pt x="897" y="10533"/>
                  </a:lnTo>
                  <a:lnTo>
                    <a:pt x="891" y="10529"/>
                  </a:lnTo>
                  <a:lnTo>
                    <a:pt x="888" y="10534"/>
                  </a:lnTo>
                  <a:lnTo>
                    <a:pt x="878" y="10526"/>
                  </a:lnTo>
                  <a:lnTo>
                    <a:pt x="871" y="10507"/>
                  </a:lnTo>
                  <a:lnTo>
                    <a:pt x="868" y="10503"/>
                  </a:lnTo>
                  <a:lnTo>
                    <a:pt x="867" y="10485"/>
                  </a:lnTo>
                  <a:lnTo>
                    <a:pt x="855" y="10481"/>
                  </a:lnTo>
                  <a:lnTo>
                    <a:pt x="839" y="10479"/>
                  </a:lnTo>
                  <a:lnTo>
                    <a:pt x="833" y="10479"/>
                  </a:lnTo>
                  <a:lnTo>
                    <a:pt x="831" y="10494"/>
                  </a:lnTo>
                  <a:lnTo>
                    <a:pt x="829" y="10503"/>
                  </a:lnTo>
                  <a:lnTo>
                    <a:pt x="823" y="10514"/>
                  </a:lnTo>
                  <a:lnTo>
                    <a:pt x="814" y="10514"/>
                  </a:lnTo>
                  <a:lnTo>
                    <a:pt x="817" y="10524"/>
                  </a:lnTo>
                  <a:lnTo>
                    <a:pt x="821" y="10533"/>
                  </a:lnTo>
                  <a:lnTo>
                    <a:pt x="812" y="10534"/>
                  </a:lnTo>
                  <a:lnTo>
                    <a:pt x="775" y="10519"/>
                  </a:lnTo>
                  <a:lnTo>
                    <a:pt x="743" y="10495"/>
                  </a:lnTo>
                  <a:lnTo>
                    <a:pt x="712" y="10475"/>
                  </a:lnTo>
                  <a:lnTo>
                    <a:pt x="700" y="10472"/>
                  </a:lnTo>
                  <a:lnTo>
                    <a:pt x="693" y="10458"/>
                  </a:lnTo>
                  <a:lnTo>
                    <a:pt x="678" y="10460"/>
                  </a:lnTo>
                  <a:lnTo>
                    <a:pt x="663" y="10466"/>
                  </a:lnTo>
                  <a:lnTo>
                    <a:pt x="633" y="10466"/>
                  </a:lnTo>
                  <a:lnTo>
                    <a:pt x="627" y="10457"/>
                  </a:lnTo>
                  <a:lnTo>
                    <a:pt x="620" y="10444"/>
                  </a:lnTo>
                  <a:lnTo>
                    <a:pt x="607" y="10441"/>
                  </a:lnTo>
                  <a:lnTo>
                    <a:pt x="598" y="10432"/>
                  </a:lnTo>
                  <a:lnTo>
                    <a:pt x="580" y="10439"/>
                  </a:lnTo>
                  <a:lnTo>
                    <a:pt x="569" y="10450"/>
                  </a:lnTo>
                  <a:lnTo>
                    <a:pt x="557" y="10452"/>
                  </a:lnTo>
                  <a:lnTo>
                    <a:pt x="544" y="10448"/>
                  </a:lnTo>
                  <a:lnTo>
                    <a:pt x="541" y="10449"/>
                  </a:lnTo>
                  <a:lnTo>
                    <a:pt x="536" y="10469"/>
                  </a:lnTo>
                  <a:lnTo>
                    <a:pt x="528" y="10483"/>
                  </a:lnTo>
                  <a:lnTo>
                    <a:pt x="519" y="10489"/>
                  </a:lnTo>
                  <a:lnTo>
                    <a:pt x="516" y="10495"/>
                  </a:lnTo>
                  <a:lnTo>
                    <a:pt x="517" y="10499"/>
                  </a:lnTo>
                  <a:lnTo>
                    <a:pt x="520" y="10513"/>
                  </a:lnTo>
                  <a:lnTo>
                    <a:pt x="524" y="10527"/>
                  </a:lnTo>
                  <a:lnTo>
                    <a:pt x="527" y="10526"/>
                  </a:lnTo>
                  <a:lnTo>
                    <a:pt x="536" y="10530"/>
                  </a:lnTo>
                  <a:lnTo>
                    <a:pt x="546" y="10538"/>
                  </a:lnTo>
                  <a:lnTo>
                    <a:pt x="550" y="10552"/>
                  </a:lnTo>
                  <a:lnTo>
                    <a:pt x="553" y="10557"/>
                  </a:lnTo>
                  <a:lnTo>
                    <a:pt x="554" y="10575"/>
                  </a:lnTo>
                  <a:lnTo>
                    <a:pt x="552" y="10590"/>
                  </a:lnTo>
                  <a:lnTo>
                    <a:pt x="549" y="10600"/>
                  </a:lnTo>
                  <a:lnTo>
                    <a:pt x="537" y="10611"/>
                  </a:lnTo>
                  <a:lnTo>
                    <a:pt x="535" y="10625"/>
                  </a:lnTo>
                  <a:lnTo>
                    <a:pt x="536" y="10644"/>
                  </a:lnTo>
                  <a:lnTo>
                    <a:pt x="555" y="10656"/>
                  </a:lnTo>
                  <a:lnTo>
                    <a:pt x="577" y="10682"/>
                  </a:lnTo>
                  <a:lnTo>
                    <a:pt x="580" y="10686"/>
                  </a:lnTo>
                  <a:lnTo>
                    <a:pt x="565" y="10688"/>
                  </a:lnTo>
                  <a:lnTo>
                    <a:pt x="566" y="10697"/>
                  </a:lnTo>
                  <a:lnTo>
                    <a:pt x="572" y="10701"/>
                  </a:lnTo>
                  <a:lnTo>
                    <a:pt x="573" y="10710"/>
                  </a:lnTo>
                  <a:lnTo>
                    <a:pt x="579" y="10714"/>
                  </a:lnTo>
                  <a:lnTo>
                    <a:pt x="586" y="10732"/>
                  </a:lnTo>
                  <a:lnTo>
                    <a:pt x="590" y="10761"/>
                  </a:lnTo>
                  <a:lnTo>
                    <a:pt x="589" y="10790"/>
                  </a:lnTo>
                  <a:lnTo>
                    <a:pt x="588" y="10827"/>
                  </a:lnTo>
                  <a:lnTo>
                    <a:pt x="595" y="10859"/>
                  </a:lnTo>
                  <a:lnTo>
                    <a:pt x="600" y="10892"/>
                  </a:lnTo>
                  <a:lnTo>
                    <a:pt x="603" y="10902"/>
                  </a:lnTo>
                  <a:lnTo>
                    <a:pt x="609" y="10901"/>
                  </a:lnTo>
                  <a:lnTo>
                    <a:pt x="613" y="10910"/>
                  </a:lnTo>
                  <a:lnTo>
                    <a:pt x="617" y="10928"/>
                  </a:lnTo>
                  <a:lnTo>
                    <a:pt x="629" y="10931"/>
                  </a:lnTo>
                  <a:lnTo>
                    <a:pt x="639" y="10945"/>
                  </a:lnTo>
                  <a:lnTo>
                    <a:pt x="639" y="10950"/>
                  </a:lnTo>
                  <a:lnTo>
                    <a:pt x="636" y="10954"/>
                  </a:lnTo>
                  <a:lnTo>
                    <a:pt x="630" y="10955"/>
                  </a:lnTo>
                  <a:lnTo>
                    <a:pt x="618" y="10952"/>
                  </a:lnTo>
                  <a:lnTo>
                    <a:pt x="606" y="10949"/>
                  </a:lnTo>
                  <a:lnTo>
                    <a:pt x="596" y="10945"/>
                  </a:lnTo>
                  <a:lnTo>
                    <a:pt x="586" y="10922"/>
                  </a:lnTo>
                  <a:lnTo>
                    <a:pt x="582" y="10899"/>
                  </a:lnTo>
                  <a:lnTo>
                    <a:pt x="573" y="10896"/>
                  </a:lnTo>
                  <a:lnTo>
                    <a:pt x="562" y="10868"/>
                  </a:lnTo>
                  <a:lnTo>
                    <a:pt x="559" y="10859"/>
                  </a:lnTo>
                  <a:lnTo>
                    <a:pt x="543" y="10843"/>
                  </a:lnTo>
                  <a:lnTo>
                    <a:pt x="536" y="10824"/>
                  </a:lnTo>
                  <a:lnTo>
                    <a:pt x="523" y="10816"/>
                  </a:lnTo>
                  <a:lnTo>
                    <a:pt x="500" y="10776"/>
                  </a:lnTo>
                  <a:lnTo>
                    <a:pt x="499" y="10744"/>
                  </a:lnTo>
                  <a:lnTo>
                    <a:pt x="501" y="10738"/>
                  </a:lnTo>
                  <a:lnTo>
                    <a:pt x="508" y="10686"/>
                  </a:lnTo>
                  <a:lnTo>
                    <a:pt x="511" y="10680"/>
                  </a:lnTo>
                  <a:lnTo>
                    <a:pt x="510" y="10666"/>
                  </a:lnTo>
                  <a:lnTo>
                    <a:pt x="510" y="10614"/>
                  </a:lnTo>
                  <a:lnTo>
                    <a:pt x="479" y="10599"/>
                  </a:lnTo>
                  <a:lnTo>
                    <a:pt x="471" y="10614"/>
                  </a:lnTo>
                  <a:lnTo>
                    <a:pt x="462" y="10615"/>
                  </a:lnTo>
                  <a:lnTo>
                    <a:pt x="453" y="10682"/>
                  </a:lnTo>
                  <a:lnTo>
                    <a:pt x="453" y="10735"/>
                  </a:lnTo>
                  <a:lnTo>
                    <a:pt x="448" y="10759"/>
                  </a:lnTo>
                  <a:lnTo>
                    <a:pt x="436" y="10770"/>
                  </a:lnTo>
                  <a:lnTo>
                    <a:pt x="430" y="10827"/>
                  </a:lnTo>
                  <a:lnTo>
                    <a:pt x="434" y="10851"/>
                  </a:lnTo>
                  <a:lnTo>
                    <a:pt x="444" y="10855"/>
                  </a:lnTo>
                  <a:lnTo>
                    <a:pt x="454" y="10873"/>
                  </a:lnTo>
                  <a:lnTo>
                    <a:pt x="459" y="10981"/>
                  </a:lnTo>
                  <a:lnTo>
                    <a:pt x="440" y="11074"/>
                  </a:lnTo>
                  <a:lnTo>
                    <a:pt x="445" y="11116"/>
                  </a:lnTo>
                  <a:lnTo>
                    <a:pt x="458" y="11138"/>
                  </a:lnTo>
                  <a:lnTo>
                    <a:pt x="469" y="11188"/>
                  </a:lnTo>
                  <a:lnTo>
                    <a:pt x="482" y="11201"/>
                  </a:lnTo>
                  <a:lnTo>
                    <a:pt x="497" y="11251"/>
                  </a:lnTo>
                  <a:lnTo>
                    <a:pt x="521" y="11315"/>
                  </a:lnTo>
                  <a:lnTo>
                    <a:pt x="538" y="11341"/>
                  </a:lnTo>
                  <a:lnTo>
                    <a:pt x="557" y="11358"/>
                  </a:lnTo>
                  <a:lnTo>
                    <a:pt x="571" y="11351"/>
                  </a:lnTo>
                  <a:lnTo>
                    <a:pt x="584" y="11355"/>
                  </a:lnTo>
                  <a:lnTo>
                    <a:pt x="590" y="11363"/>
                  </a:lnTo>
                  <a:lnTo>
                    <a:pt x="597" y="11367"/>
                  </a:lnTo>
                  <a:lnTo>
                    <a:pt x="599" y="11362"/>
                  </a:lnTo>
                  <a:lnTo>
                    <a:pt x="605" y="11357"/>
                  </a:lnTo>
                  <a:lnTo>
                    <a:pt x="617" y="11356"/>
                  </a:lnTo>
                  <a:lnTo>
                    <a:pt x="630" y="11378"/>
                  </a:lnTo>
                  <a:lnTo>
                    <a:pt x="641" y="11409"/>
                  </a:lnTo>
                  <a:lnTo>
                    <a:pt x="652" y="11451"/>
                  </a:lnTo>
                  <a:lnTo>
                    <a:pt x="657" y="11493"/>
                  </a:lnTo>
                  <a:lnTo>
                    <a:pt x="658" y="11503"/>
                  </a:lnTo>
                  <a:lnTo>
                    <a:pt x="648" y="11541"/>
                  </a:lnTo>
                  <a:lnTo>
                    <a:pt x="648" y="11551"/>
                  </a:lnTo>
                  <a:lnTo>
                    <a:pt x="657" y="11554"/>
                  </a:lnTo>
                  <a:lnTo>
                    <a:pt x="658" y="11559"/>
                  </a:lnTo>
                  <a:lnTo>
                    <a:pt x="661" y="11563"/>
                  </a:lnTo>
                  <a:lnTo>
                    <a:pt x="671" y="11573"/>
                  </a:lnTo>
                  <a:lnTo>
                    <a:pt x="678" y="11583"/>
                  </a:lnTo>
                  <a:lnTo>
                    <a:pt x="678" y="11587"/>
                  </a:lnTo>
                  <a:lnTo>
                    <a:pt x="666" y="11588"/>
                  </a:lnTo>
                  <a:lnTo>
                    <a:pt x="654" y="11575"/>
                  </a:lnTo>
                  <a:lnTo>
                    <a:pt x="648" y="11560"/>
                  </a:lnTo>
                  <a:lnTo>
                    <a:pt x="626" y="11634"/>
                  </a:lnTo>
                  <a:lnTo>
                    <a:pt x="609" y="11655"/>
                  </a:lnTo>
                  <a:lnTo>
                    <a:pt x="602" y="11661"/>
                  </a:lnTo>
                  <a:lnTo>
                    <a:pt x="596" y="11657"/>
                  </a:lnTo>
                  <a:lnTo>
                    <a:pt x="586" y="11657"/>
                  </a:lnTo>
                  <a:lnTo>
                    <a:pt x="582" y="11680"/>
                  </a:lnTo>
                  <a:lnTo>
                    <a:pt x="579" y="11680"/>
                  </a:lnTo>
                  <a:lnTo>
                    <a:pt x="568" y="11669"/>
                  </a:lnTo>
                  <a:lnTo>
                    <a:pt x="560" y="11675"/>
                  </a:lnTo>
                  <a:lnTo>
                    <a:pt x="557" y="11673"/>
                  </a:lnTo>
                  <a:lnTo>
                    <a:pt x="561" y="11679"/>
                  </a:lnTo>
                  <a:lnTo>
                    <a:pt x="574" y="11704"/>
                  </a:lnTo>
                  <a:lnTo>
                    <a:pt x="574" y="11713"/>
                  </a:lnTo>
                  <a:lnTo>
                    <a:pt x="560" y="11723"/>
                  </a:lnTo>
                  <a:lnTo>
                    <a:pt x="560" y="11728"/>
                  </a:lnTo>
                  <a:lnTo>
                    <a:pt x="566" y="11780"/>
                  </a:lnTo>
                  <a:lnTo>
                    <a:pt x="569" y="11836"/>
                  </a:lnTo>
                  <a:lnTo>
                    <a:pt x="563" y="11846"/>
                  </a:lnTo>
                  <a:lnTo>
                    <a:pt x="561" y="11866"/>
                  </a:lnTo>
                  <a:lnTo>
                    <a:pt x="559" y="11885"/>
                  </a:lnTo>
                  <a:lnTo>
                    <a:pt x="560" y="11904"/>
                  </a:lnTo>
                  <a:lnTo>
                    <a:pt x="580" y="11934"/>
                  </a:lnTo>
                  <a:lnTo>
                    <a:pt x="578" y="11958"/>
                  </a:lnTo>
                  <a:lnTo>
                    <a:pt x="585" y="11976"/>
                  </a:lnTo>
                  <a:lnTo>
                    <a:pt x="597" y="11975"/>
                  </a:lnTo>
                  <a:lnTo>
                    <a:pt x="627" y="12033"/>
                  </a:lnTo>
                  <a:lnTo>
                    <a:pt x="655" y="12105"/>
                  </a:lnTo>
                  <a:lnTo>
                    <a:pt x="665" y="12180"/>
                  </a:lnTo>
                  <a:lnTo>
                    <a:pt x="696" y="12214"/>
                  </a:lnTo>
                  <a:lnTo>
                    <a:pt x="702" y="12318"/>
                  </a:lnTo>
                  <a:lnTo>
                    <a:pt x="739" y="12389"/>
                  </a:lnTo>
                  <a:lnTo>
                    <a:pt x="743" y="12408"/>
                  </a:lnTo>
                  <a:lnTo>
                    <a:pt x="744" y="12431"/>
                  </a:lnTo>
                  <a:lnTo>
                    <a:pt x="741" y="12441"/>
                  </a:lnTo>
                  <a:lnTo>
                    <a:pt x="743" y="12483"/>
                  </a:lnTo>
                  <a:lnTo>
                    <a:pt x="750" y="12506"/>
                  </a:lnTo>
                  <a:lnTo>
                    <a:pt x="773" y="12536"/>
                  </a:lnTo>
                  <a:lnTo>
                    <a:pt x="798" y="12553"/>
                  </a:lnTo>
                  <a:lnTo>
                    <a:pt x="809" y="12589"/>
                  </a:lnTo>
                  <a:lnTo>
                    <a:pt x="818" y="12636"/>
                  </a:lnTo>
                  <a:lnTo>
                    <a:pt x="831" y="12672"/>
                  </a:lnTo>
                  <a:lnTo>
                    <a:pt x="849" y="12713"/>
                  </a:lnTo>
                  <a:lnTo>
                    <a:pt x="871" y="12738"/>
                  </a:lnTo>
                  <a:lnTo>
                    <a:pt x="893" y="12750"/>
                  </a:lnTo>
                  <a:lnTo>
                    <a:pt x="897" y="12764"/>
                  </a:lnTo>
                  <a:lnTo>
                    <a:pt x="904" y="12796"/>
                  </a:lnTo>
                  <a:lnTo>
                    <a:pt x="908" y="12815"/>
                  </a:lnTo>
                  <a:lnTo>
                    <a:pt x="909" y="12838"/>
                  </a:lnTo>
                  <a:lnTo>
                    <a:pt x="894" y="12844"/>
                  </a:lnTo>
                  <a:lnTo>
                    <a:pt x="880" y="12860"/>
                  </a:lnTo>
                  <a:lnTo>
                    <a:pt x="872" y="12885"/>
                  </a:lnTo>
                  <a:lnTo>
                    <a:pt x="878" y="12932"/>
                  </a:lnTo>
                  <a:lnTo>
                    <a:pt x="920" y="12988"/>
                  </a:lnTo>
                  <a:lnTo>
                    <a:pt x="931" y="12973"/>
                  </a:lnTo>
                  <a:lnTo>
                    <a:pt x="967" y="13016"/>
                  </a:lnTo>
                  <a:lnTo>
                    <a:pt x="971" y="13044"/>
                  </a:lnTo>
                  <a:lnTo>
                    <a:pt x="969" y="13063"/>
                  </a:lnTo>
                  <a:lnTo>
                    <a:pt x="969" y="13068"/>
                  </a:lnTo>
                  <a:lnTo>
                    <a:pt x="956" y="13103"/>
                  </a:lnTo>
                  <a:lnTo>
                    <a:pt x="943" y="13142"/>
                  </a:lnTo>
                  <a:lnTo>
                    <a:pt x="936" y="13181"/>
                  </a:lnTo>
                  <a:lnTo>
                    <a:pt x="931" y="13205"/>
                  </a:lnTo>
                  <a:lnTo>
                    <a:pt x="944" y="13228"/>
                  </a:lnTo>
                  <a:lnTo>
                    <a:pt x="951" y="13251"/>
                  </a:lnTo>
                  <a:lnTo>
                    <a:pt x="941" y="13285"/>
                  </a:lnTo>
                  <a:lnTo>
                    <a:pt x="931" y="13329"/>
                  </a:lnTo>
                  <a:lnTo>
                    <a:pt x="935" y="13352"/>
                  </a:lnTo>
                  <a:lnTo>
                    <a:pt x="940" y="13380"/>
                  </a:lnTo>
                  <a:lnTo>
                    <a:pt x="923" y="13415"/>
                  </a:lnTo>
                  <a:lnTo>
                    <a:pt x="913" y="13454"/>
                  </a:lnTo>
                  <a:lnTo>
                    <a:pt x="911" y="13469"/>
                  </a:lnTo>
                  <a:lnTo>
                    <a:pt x="911" y="13483"/>
                  </a:lnTo>
                  <a:lnTo>
                    <a:pt x="915" y="13492"/>
                  </a:lnTo>
                  <a:lnTo>
                    <a:pt x="918" y="13496"/>
                  </a:lnTo>
                  <a:lnTo>
                    <a:pt x="934" y="13499"/>
                  </a:lnTo>
                  <a:lnTo>
                    <a:pt x="949" y="13512"/>
                  </a:lnTo>
                  <a:lnTo>
                    <a:pt x="963" y="13539"/>
                  </a:lnTo>
                  <a:lnTo>
                    <a:pt x="972" y="13599"/>
                  </a:lnTo>
                  <a:lnTo>
                    <a:pt x="975" y="13608"/>
                  </a:lnTo>
                  <a:lnTo>
                    <a:pt x="982" y="13612"/>
                  </a:lnTo>
                  <a:lnTo>
                    <a:pt x="1009" y="13613"/>
                  </a:lnTo>
                  <a:lnTo>
                    <a:pt x="1066" y="13607"/>
                  </a:lnTo>
                  <a:lnTo>
                    <a:pt x="1082" y="13614"/>
                  </a:lnTo>
                  <a:lnTo>
                    <a:pt x="1115" y="13619"/>
                  </a:lnTo>
                  <a:lnTo>
                    <a:pt x="1137" y="13641"/>
                  </a:lnTo>
                  <a:lnTo>
                    <a:pt x="1168" y="13646"/>
                  </a:lnTo>
                  <a:lnTo>
                    <a:pt x="1222" y="13696"/>
                  </a:lnTo>
                  <a:lnTo>
                    <a:pt x="1256" y="13707"/>
                  </a:lnTo>
                  <a:lnTo>
                    <a:pt x="1293" y="13721"/>
                  </a:lnTo>
                  <a:lnTo>
                    <a:pt x="1323" y="13727"/>
                  </a:lnTo>
                  <a:lnTo>
                    <a:pt x="1357" y="13741"/>
                  </a:lnTo>
                  <a:lnTo>
                    <a:pt x="1393" y="13784"/>
                  </a:lnTo>
                  <a:lnTo>
                    <a:pt x="1406" y="13811"/>
                  </a:lnTo>
                  <a:lnTo>
                    <a:pt x="1420" y="13838"/>
                  </a:lnTo>
                  <a:lnTo>
                    <a:pt x="1429" y="13837"/>
                  </a:lnTo>
                  <a:lnTo>
                    <a:pt x="1435" y="13846"/>
                  </a:lnTo>
                  <a:lnTo>
                    <a:pt x="1439" y="13864"/>
                  </a:lnTo>
                  <a:lnTo>
                    <a:pt x="1446" y="13877"/>
                  </a:lnTo>
                  <a:lnTo>
                    <a:pt x="1458" y="13881"/>
                  </a:lnTo>
                  <a:lnTo>
                    <a:pt x="1465" y="13885"/>
                  </a:lnTo>
                  <a:lnTo>
                    <a:pt x="1468" y="13893"/>
                  </a:lnTo>
                  <a:lnTo>
                    <a:pt x="1466" y="13913"/>
                  </a:lnTo>
                  <a:lnTo>
                    <a:pt x="1470" y="13927"/>
                  </a:lnTo>
                  <a:lnTo>
                    <a:pt x="1468" y="13951"/>
                  </a:lnTo>
                  <a:lnTo>
                    <a:pt x="1472" y="13983"/>
                  </a:lnTo>
                  <a:lnTo>
                    <a:pt x="1479" y="13993"/>
                  </a:lnTo>
                  <a:lnTo>
                    <a:pt x="1488" y="13991"/>
                  </a:lnTo>
                  <a:lnTo>
                    <a:pt x="1515" y="14045"/>
                  </a:lnTo>
                  <a:lnTo>
                    <a:pt x="1527" y="14048"/>
                  </a:lnTo>
                  <a:lnTo>
                    <a:pt x="1514" y="14031"/>
                  </a:lnTo>
                  <a:lnTo>
                    <a:pt x="1530" y="14043"/>
                  </a:lnTo>
                  <a:lnTo>
                    <a:pt x="1579" y="14108"/>
                  </a:lnTo>
                  <a:lnTo>
                    <a:pt x="1625" y="14135"/>
                  </a:lnTo>
                  <a:lnTo>
                    <a:pt x="1642" y="14162"/>
                  </a:lnTo>
                  <a:lnTo>
                    <a:pt x="1653" y="14146"/>
                  </a:lnTo>
                  <a:lnTo>
                    <a:pt x="1701" y="14145"/>
                  </a:lnTo>
                  <a:lnTo>
                    <a:pt x="1756" y="14157"/>
                  </a:lnTo>
                  <a:lnTo>
                    <a:pt x="1773" y="14179"/>
                  </a:lnTo>
                  <a:lnTo>
                    <a:pt x="1794" y="14243"/>
                  </a:lnTo>
                  <a:lnTo>
                    <a:pt x="1808" y="14331"/>
                  </a:lnTo>
                  <a:lnTo>
                    <a:pt x="1806" y="14364"/>
                  </a:lnTo>
                  <a:lnTo>
                    <a:pt x="1798" y="14380"/>
                  </a:lnTo>
                  <a:lnTo>
                    <a:pt x="1786" y="14386"/>
                  </a:lnTo>
                  <a:lnTo>
                    <a:pt x="1787" y="14400"/>
                  </a:lnTo>
                  <a:lnTo>
                    <a:pt x="1791" y="14414"/>
                  </a:lnTo>
                  <a:lnTo>
                    <a:pt x="1794" y="14418"/>
                  </a:lnTo>
                  <a:lnTo>
                    <a:pt x="1816" y="14430"/>
                  </a:lnTo>
                  <a:lnTo>
                    <a:pt x="1822" y="14443"/>
                  </a:lnTo>
                  <a:lnTo>
                    <a:pt x="1835" y="14460"/>
                  </a:lnTo>
                  <a:lnTo>
                    <a:pt x="1841" y="14460"/>
                  </a:lnTo>
                  <a:lnTo>
                    <a:pt x="1847" y="14454"/>
                  </a:lnTo>
                  <a:lnTo>
                    <a:pt x="1850" y="14444"/>
                  </a:lnTo>
                  <a:lnTo>
                    <a:pt x="1852" y="14421"/>
                  </a:lnTo>
                  <a:lnTo>
                    <a:pt x="1854" y="14415"/>
                  </a:lnTo>
                  <a:lnTo>
                    <a:pt x="1857" y="14410"/>
                  </a:lnTo>
                  <a:lnTo>
                    <a:pt x="1860" y="14405"/>
                  </a:lnTo>
                  <a:lnTo>
                    <a:pt x="1872" y="14409"/>
                  </a:lnTo>
                  <a:lnTo>
                    <a:pt x="1878" y="14408"/>
                  </a:lnTo>
                  <a:lnTo>
                    <a:pt x="1881" y="14412"/>
                  </a:lnTo>
                  <a:lnTo>
                    <a:pt x="1882" y="14426"/>
                  </a:lnTo>
                  <a:lnTo>
                    <a:pt x="1894" y="14425"/>
                  </a:lnTo>
                  <a:lnTo>
                    <a:pt x="1919" y="14445"/>
                  </a:lnTo>
                  <a:lnTo>
                    <a:pt x="1936" y="14472"/>
                  </a:lnTo>
                  <a:lnTo>
                    <a:pt x="1956" y="14521"/>
                  </a:lnTo>
                  <a:lnTo>
                    <a:pt x="1990" y="14584"/>
                  </a:lnTo>
                  <a:lnTo>
                    <a:pt x="1993" y="14588"/>
                  </a:lnTo>
                  <a:lnTo>
                    <a:pt x="1999" y="14587"/>
                  </a:lnTo>
                  <a:lnTo>
                    <a:pt x="1999" y="14583"/>
                  </a:lnTo>
                  <a:lnTo>
                    <a:pt x="1989" y="14574"/>
                  </a:lnTo>
                  <a:lnTo>
                    <a:pt x="1995" y="14589"/>
                  </a:lnTo>
                  <a:lnTo>
                    <a:pt x="2001" y="14612"/>
                  </a:lnTo>
                  <a:lnTo>
                    <a:pt x="2004" y="14612"/>
                  </a:lnTo>
                  <a:lnTo>
                    <a:pt x="2012" y="14615"/>
                  </a:lnTo>
                  <a:lnTo>
                    <a:pt x="2048" y="14658"/>
                  </a:lnTo>
                  <a:lnTo>
                    <a:pt x="2072" y="14721"/>
                  </a:lnTo>
                  <a:lnTo>
                    <a:pt x="2111" y="14771"/>
                  </a:lnTo>
                  <a:lnTo>
                    <a:pt x="2112" y="14773"/>
                  </a:lnTo>
                  <a:lnTo>
                    <a:pt x="2186" y="14939"/>
                  </a:lnTo>
                  <a:lnTo>
                    <a:pt x="2210" y="15046"/>
                  </a:lnTo>
                  <a:lnTo>
                    <a:pt x="2224" y="15143"/>
                  </a:lnTo>
                  <a:lnTo>
                    <a:pt x="2226" y="15256"/>
                  </a:lnTo>
                  <a:lnTo>
                    <a:pt x="2209" y="15269"/>
                  </a:lnTo>
                  <a:lnTo>
                    <a:pt x="2206" y="15278"/>
                  </a:lnTo>
                  <a:lnTo>
                    <a:pt x="2207" y="15302"/>
                  </a:lnTo>
                  <a:lnTo>
                    <a:pt x="2212" y="15331"/>
                  </a:lnTo>
                  <a:lnTo>
                    <a:pt x="2215" y="15346"/>
                  </a:lnTo>
                  <a:lnTo>
                    <a:pt x="2218" y="15346"/>
                  </a:lnTo>
                  <a:lnTo>
                    <a:pt x="2224" y="15325"/>
                  </a:lnTo>
                  <a:lnTo>
                    <a:pt x="2226" y="15316"/>
                  </a:lnTo>
                  <a:lnTo>
                    <a:pt x="2231" y="15319"/>
                  </a:lnTo>
                  <a:lnTo>
                    <a:pt x="2237" y="15328"/>
                  </a:lnTo>
                  <a:lnTo>
                    <a:pt x="2237" y="15332"/>
                  </a:lnTo>
                  <a:lnTo>
                    <a:pt x="2229" y="15342"/>
                  </a:lnTo>
                  <a:lnTo>
                    <a:pt x="2220" y="15348"/>
                  </a:lnTo>
                  <a:lnTo>
                    <a:pt x="2217" y="15353"/>
                  </a:lnTo>
                  <a:lnTo>
                    <a:pt x="2214" y="15358"/>
                  </a:lnTo>
                  <a:lnTo>
                    <a:pt x="2211" y="15378"/>
                  </a:lnTo>
                  <a:lnTo>
                    <a:pt x="2215" y="15387"/>
                  </a:lnTo>
                  <a:lnTo>
                    <a:pt x="2218" y="15396"/>
                  </a:lnTo>
                  <a:lnTo>
                    <a:pt x="2218" y="15391"/>
                  </a:lnTo>
                  <a:lnTo>
                    <a:pt x="2224" y="15386"/>
                  </a:lnTo>
                  <a:lnTo>
                    <a:pt x="2223" y="15376"/>
                  </a:lnTo>
                  <a:lnTo>
                    <a:pt x="2229" y="15370"/>
                  </a:lnTo>
                  <a:lnTo>
                    <a:pt x="2238" y="15369"/>
                  </a:lnTo>
                  <a:lnTo>
                    <a:pt x="2251" y="15378"/>
                  </a:lnTo>
                  <a:lnTo>
                    <a:pt x="2258" y="15395"/>
                  </a:lnTo>
                  <a:lnTo>
                    <a:pt x="2265" y="15418"/>
                  </a:lnTo>
                  <a:lnTo>
                    <a:pt x="2268" y="15432"/>
                  </a:lnTo>
                  <a:lnTo>
                    <a:pt x="2269" y="15446"/>
                  </a:lnTo>
                  <a:lnTo>
                    <a:pt x="2273" y="15465"/>
                  </a:lnTo>
                  <a:lnTo>
                    <a:pt x="2274" y="15478"/>
                  </a:lnTo>
                  <a:lnTo>
                    <a:pt x="2271" y="15484"/>
                  </a:lnTo>
                  <a:lnTo>
                    <a:pt x="2271" y="15489"/>
                  </a:lnTo>
                  <a:lnTo>
                    <a:pt x="2269" y="15494"/>
                  </a:lnTo>
                  <a:lnTo>
                    <a:pt x="2265" y="15489"/>
                  </a:lnTo>
                  <a:lnTo>
                    <a:pt x="2259" y="15477"/>
                  </a:lnTo>
                  <a:lnTo>
                    <a:pt x="2254" y="15453"/>
                  </a:lnTo>
                  <a:lnTo>
                    <a:pt x="2249" y="15411"/>
                  </a:lnTo>
                  <a:lnTo>
                    <a:pt x="2246" y="15397"/>
                  </a:lnTo>
                  <a:lnTo>
                    <a:pt x="2239" y="15393"/>
                  </a:lnTo>
                  <a:lnTo>
                    <a:pt x="2236" y="15388"/>
                  </a:lnTo>
                  <a:lnTo>
                    <a:pt x="2233" y="15389"/>
                  </a:lnTo>
                  <a:lnTo>
                    <a:pt x="2224" y="15399"/>
                  </a:lnTo>
                  <a:lnTo>
                    <a:pt x="2228" y="15413"/>
                  </a:lnTo>
                  <a:lnTo>
                    <a:pt x="2237" y="15412"/>
                  </a:lnTo>
                  <a:lnTo>
                    <a:pt x="2238" y="15459"/>
                  </a:lnTo>
                  <a:lnTo>
                    <a:pt x="2237" y="15537"/>
                  </a:lnTo>
                  <a:lnTo>
                    <a:pt x="2237" y="15536"/>
                  </a:lnTo>
                  <a:lnTo>
                    <a:pt x="2245" y="15543"/>
                  </a:lnTo>
                  <a:lnTo>
                    <a:pt x="2257" y="15536"/>
                  </a:lnTo>
                  <a:lnTo>
                    <a:pt x="3320" y="15590"/>
                  </a:lnTo>
                  <a:lnTo>
                    <a:pt x="3324" y="15590"/>
                  </a:lnTo>
                  <a:lnTo>
                    <a:pt x="3298" y="15667"/>
                  </a:lnTo>
                  <a:lnTo>
                    <a:pt x="3283" y="15687"/>
                  </a:lnTo>
                  <a:lnTo>
                    <a:pt x="3279" y="15723"/>
                  </a:lnTo>
                  <a:lnTo>
                    <a:pt x="3280" y="15743"/>
                  </a:lnTo>
                  <a:lnTo>
                    <a:pt x="3274" y="15754"/>
                  </a:lnTo>
                  <a:lnTo>
                    <a:pt x="3275" y="15763"/>
                  </a:lnTo>
                  <a:lnTo>
                    <a:pt x="3268" y="15789"/>
                  </a:lnTo>
                  <a:lnTo>
                    <a:pt x="3267" y="15793"/>
                  </a:lnTo>
                  <a:lnTo>
                    <a:pt x="3900" y="16284"/>
                  </a:lnTo>
                  <a:lnTo>
                    <a:pt x="4869" y="17005"/>
                  </a:lnTo>
                  <a:lnTo>
                    <a:pt x="5523" y="17081"/>
                  </a:lnTo>
                  <a:lnTo>
                    <a:pt x="5756" y="17075"/>
                  </a:lnTo>
                  <a:lnTo>
                    <a:pt x="5784" y="17056"/>
                  </a:lnTo>
                  <a:lnTo>
                    <a:pt x="5786" y="17056"/>
                  </a:lnTo>
                  <a:lnTo>
                    <a:pt x="6161" y="17110"/>
                  </a:lnTo>
                  <a:lnTo>
                    <a:pt x="6173" y="16755"/>
                  </a:lnTo>
                  <a:lnTo>
                    <a:pt x="6911" y="16812"/>
                  </a:lnTo>
                  <a:lnTo>
                    <a:pt x="6913" y="16812"/>
                  </a:lnTo>
                  <a:lnTo>
                    <a:pt x="6920" y="16811"/>
                  </a:lnTo>
                  <a:lnTo>
                    <a:pt x="6943" y="16845"/>
                  </a:lnTo>
                  <a:lnTo>
                    <a:pt x="6966" y="16828"/>
                  </a:lnTo>
                  <a:lnTo>
                    <a:pt x="6989" y="16858"/>
                  </a:lnTo>
                  <a:lnTo>
                    <a:pt x="7032" y="16995"/>
                  </a:lnTo>
                  <a:lnTo>
                    <a:pt x="7051" y="17016"/>
                  </a:lnTo>
                  <a:lnTo>
                    <a:pt x="7063" y="17076"/>
                  </a:lnTo>
                  <a:lnTo>
                    <a:pt x="7118" y="17131"/>
                  </a:lnTo>
                  <a:lnTo>
                    <a:pt x="7158" y="17150"/>
                  </a:lnTo>
                  <a:lnTo>
                    <a:pt x="7177" y="17171"/>
                  </a:lnTo>
                  <a:lnTo>
                    <a:pt x="7182" y="17209"/>
                  </a:lnTo>
                  <a:lnTo>
                    <a:pt x="7214" y="17238"/>
                  </a:lnTo>
                  <a:lnTo>
                    <a:pt x="7258" y="17337"/>
                  </a:lnTo>
                  <a:lnTo>
                    <a:pt x="7331" y="17409"/>
                  </a:lnTo>
                  <a:lnTo>
                    <a:pt x="7353" y="17482"/>
                  </a:lnTo>
                  <a:lnTo>
                    <a:pt x="7418" y="17564"/>
                  </a:lnTo>
                  <a:lnTo>
                    <a:pt x="7422" y="17583"/>
                  </a:lnTo>
                  <a:lnTo>
                    <a:pt x="7426" y="17606"/>
                  </a:lnTo>
                  <a:lnTo>
                    <a:pt x="7454" y="17626"/>
                  </a:lnTo>
                  <a:lnTo>
                    <a:pt x="7461" y="17639"/>
                  </a:lnTo>
                  <a:lnTo>
                    <a:pt x="7470" y="17638"/>
                  </a:lnTo>
                  <a:lnTo>
                    <a:pt x="7486" y="17655"/>
                  </a:lnTo>
                  <a:lnTo>
                    <a:pt x="7498" y="17654"/>
                  </a:lnTo>
                  <a:lnTo>
                    <a:pt x="7505" y="17662"/>
                  </a:lnTo>
                  <a:lnTo>
                    <a:pt x="7514" y="17661"/>
                  </a:lnTo>
                  <a:lnTo>
                    <a:pt x="7533" y="17692"/>
                  </a:lnTo>
                  <a:lnTo>
                    <a:pt x="7549" y="17700"/>
                  </a:lnTo>
                  <a:lnTo>
                    <a:pt x="7572" y="17749"/>
                  </a:lnTo>
                  <a:lnTo>
                    <a:pt x="7597" y="17760"/>
                  </a:lnTo>
                  <a:lnTo>
                    <a:pt x="7608" y="17788"/>
                  </a:lnTo>
                  <a:lnTo>
                    <a:pt x="7615" y="17810"/>
                  </a:lnTo>
                  <a:lnTo>
                    <a:pt x="7637" y="17822"/>
                  </a:lnTo>
                  <a:lnTo>
                    <a:pt x="7650" y="17848"/>
                  </a:lnTo>
                  <a:lnTo>
                    <a:pt x="7662" y="17914"/>
                  </a:lnTo>
                  <a:lnTo>
                    <a:pt x="7661" y="17952"/>
                  </a:lnTo>
                  <a:lnTo>
                    <a:pt x="7672" y="17974"/>
                  </a:lnTo>
                  <a:lnTo>
                    <a:pt x="7672" y="17993"/>
                  </a:lnTo>
                  <a:lnTo>
                    <a:pt x="7679" y="18011"/>
                  </a:lnTo>
                  <a:lnTo>
                    <a:pt x="7684" y="18030"/>
                  </a:lnTo>
                  <a:lnTo>
                    <a:pt x="7707" y="18069"/>
                  </a:lnTo>
                  <a:lnTo>
                    <a:pt x="7707" y="18088"/>
                  </a:lnTo>
                  <a:lnTo>
                    <a:pt x="7734" y="18123"/>
                  </a:lnTo>
                  <a:lnTo>
                    <a:pt x="7746" y="18197"/>
                  </a:lnTo>
                  <a:lnTo>
                    <a:pt x="7735" y="18274"/>
                  </a:lnTo>
                  <a:lnTo>
                    <a:pt x="7738" y="18336"/>
                  </a:lnTo>
                  <a:lnTo>
                    <a:pt x="7748" y="18354"/>
                  </a:lnTo>
                  <a:lnTo>
                    <a:pt x="7753" y="18391"/>
                  </a:lnTo>
                  <a:lnTo>
                    <a:pt x="7767" y="18427"/>
                  </a:lnTo>
                  <a:lnTo>
                    <a:pt x="7777" y="18454"/>
                  </a:lnTo>
                  <a:lnTo>
                    <a:pt x="7788" y="18481"/>
                  </a:lnTo>
                  <a:lnTo>
                    <a:pt x="7811" y="18574"/>
                  </a:lnTo>
                  <a:lnTo>
                    <a:pt x="7877" y="18694"/>
                  </a:lnTo>
                  <a:lnTo>
                    <a:pt x="7899" y="18714"/>
                  </a:lnTo>
                  <a:lnTo>
                    <a:pt x="7908" y="18713"/>
                  </a:lnTo>
                  <a:lnTo>
                    <a:pt x="7941" y="18757"/>
                  </a:lnTo>
                  <a:lnTo>
                    <a:pt x="7954" y="18774"/>
                  </a:lnTo>
                  <a:lnTo>
                    <a:pt x="7964" y="18797"/>
                  </a:lnTo>
                  <a:lnTo>
                    <a:pt x="7974" y="18819"/>
                  </a:lnTo>
                  <a:lnTo>
                    <a:pt x="8029" y="18879"/>
                  </a:lnTo>
                  <a:lnTo>
                    <a:pt x="8149" y="18931"/>
                  </a:lnTo>
                  <a:lnTo>
                    <a:pt x="8155" y="18930"/>
                  </a:lnTo>
                  <a:lnTo>
                    <a:pt x="8159" y="18939"/>
                  </a:lnTo>
                  <a:lnTo>
                    <a:pt x="8162" y="18948"/>
                  </a:lnTo>
                  <a:lnTo>
                    <a:pt x="8163" y="18953"/>
                  </a:lnTo>
                  <a:lnTo>
                    <a:pt x="8165" y="18952"/>
                  </a:lnTo>
                  <a:lnTo>
                    <a:pt x="8166" y="18962"/>
                  </a:lnTo>
                  <a:lnTo>
                    <a:pt x="8169" y="18966"/>
                  </a:lnTo>
                  <a:lnTo>
                    <a:pt x="8172" y="18970"/>
                  </a:lnTo>
                  <a:lnTo>
                    <a:pt x="8179" y="18969"/>
                  </a:lnTo>
                  <a:lnTo>
                    <a:pt x="8185" y="18974"/>
                  </a:lnTo>
                  <a:lnTo>
                    <a:pt x="8185" y="18983"/>
                  </a:lnTo>
                  <a:lnTo>
                    <a:pt x="8192" y="18992"/>
                  </a:lnTo>
                  <a:lnTo>
                    <a:pt x="8204" y="18999"/>
                  </a:lnTo>
                  <a:lnTo>
                    <a:pt x="8211" y="19004"/>
                  </a:lnTo>
                  <a:lnTo>
                    <a:pt x="8214" y="19008"/>
                  </a:lnTo>
                  <a:lnTo>
                    <a:pt x="8226" y="19012"/>
                  </a:lnTo>
                  <a:lnTo>
                    <a:pt x="8236" y="19015"/>
                  </a:lnTo>
                  <a:lnTo>
                    <a:pt x="8251" y="19013"/>
                  </a:lnTo>
                  <a:lnTo>
                    <a:pt x="8257" y="19011"/>
                  </a:lnTo>
                  <a:lnTo>
                    <a:pt x="8260" y="19011"/>
                  </a:lnTo>
                  <a:lnTo>
                    <a:pt x="8269" y="19025"/>
                  </a:lnTo>
                  <a:lnTo>
                    <a:pt x="8276" y="19036"/>
                  </a:lnTo>
                  <a:lnTo>
                    <a:pt x="8289" y="19054"/>
                  </a:lnTo>
                  <a:lnTo>
                    <a:pt x="8295" y="19064"/>
                  </a:lnTo>
                  <a:lnTo>
                    <a:pt x="8302" y="19078"/>
                  </a:lnTo>
                  <a:lnTo>
                    <a:pt x="8312" y="19091"/>
                  </a:lnTo>
                  <a:lnTo>
                    <a:pt x="8322" y="19113"/>
                  </a:lnTo>
                  <a:lnTo>
                    <a:pt x="8341" y="19125"/>
                  </a:lnTo>
                  <a:lnTo>
                    <a:pt x="8350" y="19124"/>
                  </a:lnTo>
                  <a:lnTo>
                    <a:pt x="8353" y="19128"/>
                  </a:lnTo>
                  <a:lnTo>
                    <a:pt x="8359" y="19128"/>
                  </a:lnTo>
                  <a:lnTo>
                    <a:pt x="8365" y="19132"/>
                  </a:lnTo>
                  <a:lnTo>
                    <a:pt x="8366" y="19137"/>
                  </a:lnTo>
                  <a:lnTo>
                    <a:pt x="8378" y="19149"/>
                  </a:lnTo>
                  <a:lnTo>
                    <a:pt x="8388" y="19146"/>
                  </a:lnTo>
                  <a:lnTo>
                    <a:pt x="8393" y="19133"/>
                  </a:lnTo>
                  <a:lnTo>
                    <a:pt x="8394" y="19133"/>
                  </a:lnTo>
                  <a:lnTo>
                    <a:pt x="8400" y="19149"/>
                  </a:lnTo>
                  <a:lnTo>
                    <a:pt x="8418" y="19158"/>
                  </a:lnTo>
                  <a:lnTo>
                    <a:pt x="8448" y="19156"/>
                  </a:lnTo>
                  <a:lnTo>
                    <a:pt x="8460" y="19147"/>
                  </a:lnTo>
                  <a:lnTo>
                    <a:pt x="8463" y="19148"/>
                  </a:lnTo>
                  <a:lnTo>
                    <a:pt x="8466" y="19143"/>
                  </a:lnTo>
                  <a:lnTo>
                    <a:pt x="8471" y="19133"/>
                  </a:lnTo>
                  <a:lnTo>
                    <a:pt x="8474" y="19123"/>
                  </a:lnTo>
                  <a:lnTo>
                    <a:pt x="8481" y="19089"/>
                  </a:lnTo>
                  <a:lnTo>
                    <a:pt x="8498" y="19063"/>
                  </a:lnTo>
                  <a:lnTo>
                    <a:pt x="8514" y="19014"/>
                  </a:lnTo>
                  <a:lnTo>
                    <a:pt x="8522" y="19003"/>
                  </a:lnTo>
                  <a:lnTo>
                    <a:pt x="8546" y="18991"/>
                  </a:lnTo>
                  <a:lnTo>
                    <a:pt x="8552" y="18986"/>
                  </a:lnTo>
                  <a:lnTo>
                    <a:pt x="8560" y="18970"/>
                  </a:lnTo>
                  <a:lnTo>
                    <a:pt x="8572" y="18964"/>
                  </a:lnTo>
                  <a:lnTo>
                    <a:pt x="8581" y="18958"/>
                  </a:lnTo>
                  <a:lnTo>
                    <a:pt x="8583" y="18953"/>
                  </a:lnTo>
                  <a:lnTo>
                    <a:pt x="8583" y="18943"/>
                  </a:lnTo>
                  <a:lnTo>
                    <a:pt x="8570" y="18921"/>
                  </a:lnTo>
                  <a:lnTo>
                    <a:pt x="8569" y="18912"/>
                  </a:lnTo>
                  <a:lnTo>
                    <a:pt x="8565" y="18903"/>
                  </a:lnTo>
                  <a:lnTo>
                    <a:pt x="8565" y="18884"/>
                  </a:lnTo>
                  <a:lnTo>
                    <a:pt x="8573" y="18864"/>
                  </a:lnTo>
                  <a:lnTo>
                    <a:pt x="8578" y="18845"/>
                  </a:lnTo>
                  <a:lnTo>
                    <a:pt x="8581" y="18844"/>
                  </a:lnTo>
                  <a:lnTo>
                    <a:pt x="8580" y="18835"/>
                  </a:lnTo>
                  <a:lnTo>
                    <a:pt x="8594" y="18809"/>
                  </a:lnTo>
                  <a:lnTo>
                    <a:pt x="8602" y="18713"/>
                  </a:lnTo>
                  <a:lnTo>
                    <a:pt x="8616" y="18693"/>
                  </a:lnTo>
                  <a:lnTo>
                    <a:pt x="8620" y="18654"/>
                  </a:lnTo>
                  <a:lnTo>
                    <a:pt x="8629" y="18653"/>
                  </a:lnTo>
                  <a:lnTo>
                    <a:pt x="8633" y="18614"/>
                  </a:lnTo>
                  <a:lnTo>
                    <a:pt x="8650" y="18593"/>
                  </a:lnTo>
                  <a:lnTo>
                    <a:pt x="8666" y="18553"/>
                  </a:lnTo>
                  <a:lnTo>
                    <a:pt x="8678" y="18543"/>
                  </a:lnTo>
                  <a:lnTo>
                    <a:pt x="8689" y="18532"/>
                  </a:lnTo>
                  <a:lnTo>
                    <a:pt x="8698" y="18530"/>
                  </a:lnTo>
                  <a:lnTo>
                    <a:pt x="8707" y="18525"/>
                  </a:lnTo>
                  <a:lnTo>
                    <a:pt x="8716" y="18529"/>
                  </a:lnTo>
                  <a:lnTo>
                    <a:pt x="8734" y="18522"/>
                  </a:lnTo>
                  <a:lnTo>
                    <a:pt x="8737" y="18516"/>
                  </a:lnTo>
                  <a:lnTo>
                    <a:pt x="8743" y="18511"/>
                  </a:lnTo>
                  <a:lnTo>
                    <a:pt x="8794" y="18514"/>
                  </a:lnTo>
                  <a:lnTo>
                    <a:pt x="8794" y="18500"/>
                  </a:lnTo>
                  <a:lnTo>
                    <a:pt x="8796" y="18495"/>
                  </a:lnTo>
                  <a:lnTo>
                    <a:pt x="8803" y="18451"/>
                  </a:lnTo>
                  <a:lnTo>
                    <a:pt x="8823" y="18420"/>
                  </a:lnTo>
                  <a:lnTo>
                    <a:pt x="8835" y="18424"/>
                  </a:lnTo>
                  <a:lnTo>
                    <a:pt x="8842" y="18432"/>
                  </a:lnTo>
                  <a:lnTo>
                    <a:pt x="8845" y="18436"/>
                  </a:lnTo>
                  <a:lnTo>
                    <a:pt x="8851" y="18441"/>
                  </a:lnTo>
                  <a:lnTo>
                    <a:pt x="8854" y="18440"/>
                  </a:lnTo>
                  <a:lnTo>
                    <a:pt x="8860" y="18444"/>
                  </a:lnTo>
                  <a:lnTo>
                    <a:pt x="8876" y="18452"/>
                  </a:lnTo>
                  <a:lnTo>
                    <a:pt x="8885" y="18455"/>
                  </a:lnTo>
                  <a:lnTo>
                    <a:pt x="8902" y="18482"/>
                  </a:lnTo>
                  <a:lnTo>
                    <a:pt x="8942" y="18496"/>
                  </a:lnTo>
                  <a:lnTo>
                    <a:pt x="8954" y="18494"/>
                  </a:lnTo>
                  <a:lnTo>
                    <a:pt x="8956" y="18485"/>
                  </a:lnTo>
                  <a:lnTo>
                    <a:pt x="8978" y="18487"/>
                  </a:lnTo>
                  <a:lnTo>
                    <a:pt x="8986" y="18476"/>
                  </a:lnTo>
                  <a:lnTo>
                    <a:pt x="9005" y="18493"/>
                  </a:lnTo>
                  <a:lnTo>
                    <a:pt x="9038" y="18484"/>
                  </a:lnTo>
                  <a:lnTo>
                    <a:pt x="9050" y="18487"/>
                  </a:lnTo>
                  <a:lnTo>
                    <a:pt x="9053" y="18482"/>
                  </a:lnTo>
                  <a:lnTo>
                    <a:pt x="9059" y="18481"/>
                  </a:lnTo>
                  <a:lnTo>
                    <a:pt x="9060" y="18496"/>
                  </a:lnTo>
                  <a:lnTo>
                    <a:pt x="9078" y="18493"/>
                  </a:lnTo>
                  <a:lnTo>
                    <a:pt x="9090" y="18496"/>
                  </a:lnTo>
                  <a:lnTo>
                    <a:pt x="9136" y="18514"/>
                  </a:lnTo>
                  <a:lnTo>
                    <a:pt x="9145" y="18504"/>
                  </a:lnTo>
                  <a:lnTo>
                    <a:pt x="9163" y="18497"/>
                  </a:lnTo>
                  <a:lnTo>
                    <a:pt x="9171" y="18487"/>
                  </a:lnTo>
                  <a:lnTo>
                    <a:pt x="9183" y="18485"/>
                  </a:lnTo>
                  <a:lnTo>
                    <a:pt x="9190" y="18489"/>
                  </a:lnTo>
                  <a:lnTo>
                    <a:pt x="9196" y="18502"/>
                  </a:lnTo>
                  <a:lnTo>
                    <a:pt x="9214" y="18491"/>
                  </a:lnTo>
                  <a:lnTo>
                    <a:pt x="9227" y="18499"/>
                  </a:lnTo>
                  <a:lnTo>
                    <a:pt x="9245" y="18516"/>
                  </a:lnTo>
                  <a:lnTo>
                    <a:pt x="9264" y="18532"/>
                  </a:lnTo>
                  <a:lnTo>
                    <a:pt x="9268" y="18546"/>
                  </a:lnTo>
                  <a:lnTo>
                    <a:pt x="9269" y="18569"/>
                  </a:lnTo>
                  <a:lnTo>
                    <a:pt x="9279" y="18578"/>
                  </a:lnTo>
                  <a:lnTo>
                    <a:pt x="9288" y="18582"/>
                  </a:lnTo>
                  <a:lnTo>
                    <a:pt x="9295" y="18590"/>
                  </a:lnTo>
                  <a:lnTo>
                    <a:pt x="9294" y="18637"/>
                  </a:lnTo>
                  <a:lnTo>
                    <a:pt x="9297" y="18642"/>
                  </a:lnTo>
                  <a:lnTo>
                    <a:pt x="9306" y="18640"/>
                  </a:lnTo>
                  <a:lnTo>
                    <a:pt x="9314" y="18611"/>
                  </a:lnTo>
                  <a:lnTo>
                    <a:pt x="9323" y="18610"/>
                  </a:lnTo>
                  <a:lnTo>
                    <a:pt x="9324" y="18629"/>
                  </a:lnTo>
                  <a:lnTo>
                    <a:pt x="9322" y="18644"/>
                  </a:lnTo>
                  <a:lnTo>
                    <a:pt x="9319" y="18653"/>
                  </a:lnTo>
                  <a:lnTo>
                    <a:pt x="9319" y="18663"/>
                  </a:lnTo>
                  <a:lnTo>
                    <a:pt x="9317" y="18673"/>
                  </a:lnTo>
                  <a:lnTo>
                    <a:pt x="9320" y="18681"/>
                  </a:lnTo>
                  <a:lnTo>
                    <a:pt x="9324" y="18691"/>
                  </a:lnTo>
                  <a:lnTo>
                    <a:pt x="9339" y="18694"/>
                  </a:lnTo>
                  <a:lnTo>
                    <a:pt x="9348" y="18697"/>
                  </a:lnTo>
                  <a:lnTo>
                    <a:pt x="9355" y="18711"/>
                  </a:lnTo>
                  <a:lnTo>
                    <a:pt x="9361" y="18715"/>
                  </a:lnTo>
                  <a:lnTo>
                    <a:pt x="9374" y="18722"/>
                  </a:lnTo>
                  <a:lnTo>
                    <a:pt x="9405" y="18737"/>
                  </a:lnTo>
                  <a:lnTo>
                    <a:pt x="9430" y="18819"/>
                  </a:lnTo>
                  <a:lnTo>
                    <a:pt x="9480" y="18861"/>
                  </a:lnTo>
                  <a:lnTo>
                    <a:pt x="9494" y="18893"/>
                  </a:lnTo>
                  <a:lnTo>
                    <a:pt x="9529" y="18917"/>
                  </a:lnTo>
                  <a:lnTo>
                    <a:pt x="9542" y="18944"/>
                  </a:lnTo>
                  <a:lnTo>
                    <a:pt x="9544" y="18986"/>
                  </a:lnTo>
                  <a:lnTo>
                    <a:pt x="9583" y="19029"/>
                  </a:lnTo>
                  <a:lnTo>
                    <a:pt x="9593" y="19056"/>
                  </a:lnTo>
                  <a:lnTo>
                    <a:pt x="9601" y="19155"/>
                  </a:lnTo>
                  <a:lnTo>
                    <a:pt x="9605" y="19173"/>
                  </a:lnTo>
                  <a:lnTo>
                    <a:pt x="9606" y="19187"/>
                  </a:lnTo>
                  <a:lnTo>
                    <a:pt x="9619" y="19205"/>
                  </a:lnTo>
                  <a:lnTo>
                    <a:pt x="9626" y="19218"/>
                  </a:lnTo>
                  <a:lnTo>
                    <a:pt x="9636" y="19235"/>
                  </a:lnTo>
                  <a:lnTo>
                    <a:pt x="9637" y="19255"/>
                  </a:lnTo>
                  <a:lnTo>
                    <a:pt x="9656" y="19276"/>
                  </a:lnTo>
                  <a:lnTo>
                    <a:pt x="9680" y="19397"/>
                  </a:lnTo>
                  <a:lnTo>
                    <a:pt x="9693" y="19414"/>
                  </a:lnTo>
                  <a:lnTo>
                    <a:pt x="9700" y="19432"/>
                  </a:lnTo>
                  <a:lnTo>
                    <a:pt x="9713" y="19459"/>
                  </a:lnTo>
                  <a:lnTo>
                    <a:pt x="9718" y="19492"/>
                  </a:lnTo>
                  <a:lnTo>
                    <a:pt x="9753" y="19525"/>
                  </a:lnTo>
                  <a:lnTo>
                    <a:pt x="9739" y="19546"/>
                  </a:lnTo>
                  <a:lnTo>
                    <a:pt x="9753" y="19577"/>
                  </a:lnTo>
                  <a:lnTo>
                    <a:pt x="9751" y="19616"/>
                  </a:lnTo>
                  <a:lnTo>
                    <a:pt x="9782" y="19674"/>
                  </a:lnTo>
                  <a:lnTo>
                    <a:pt x="9777" y="19708"/>
                  </a:lnTo>
                  <a:lnTo>
                    <a:pt x="9791" y="19729"/>
                  </a:lnTo>
                  <a:lnTo>
                    <a:pt x="9810" y="19746"/>
                  </a:lnTo>
                  <a:lnTo>
                    <a:pt x="9820" y="19773"/>
                  </a:lnTo>
                  <a:lnTo>
                    <a:pt x="9876" y="19804"/>
                  </a:lnTo>
                  <a:lnTo>
                    <a:pt x="9894" y="19854"/>
                  </a:lnTo>
                  <a:lnTo>
                    <a:pt x="9913" y="19876"/>
                  </a:lnTo>
                  <a:lnTo>
                    <a:pt x="9928" y="19926"/>
                  </a:lnTo>
                  <a:lnTo>
                    <a:pt x="9944" y="19943"/>
                  </a:lnTo>
                  <a:lnTo>
                    <a:pt x="9951" y="19966"/>
                  </a:lnTo>
                  <a:lnTo>
                    <a:pt x="9962" y="20003"/>
                  </a:lnTo>
                  <a:lnTo>
                    <a:pt x="9969" y="20025"/>
                  </a:lnTo>
                  <a:lnTo>
                    <a:pt x="9979" y="20052"/>
                  </a:lnTo>
                  <a:lnTo>
                    <a:pt x="9987" y="20089"/>
                  </a:lnTo>
                  <a:lnTo>
                    <a:pt x="9987" y="20090"/>
                  </a:lnTo>
                  <a:lnTo>
                    <a:pt x="10001" y="20112"/>
                  </a:lnTo>
                  <a:lnTo>
                    <a:pt x="10010" y="20120"/>
                  </a:lnTo>
                  <a:lnTo>
                    <a:pt x="10023" y="20137"/>
                  </a:lnTo>
                  <a:lnTo>
                    <a:pt x="10038" y="20145"/>
                  </a:lnTo>
                  <a:lnTo>
                    <a:pt x="10039" y="20145"/>
                  </a:lnTo>
                  <a:lnTo>
                    <a:pt x="10065" y="20199"/>
                  </a:lnTo>
                  <a:lnTo>
                    <a:pt x="10081" y="20206"/>
                  </a:lnTo>
                  <a:lnTo>
                    <a:pt x="10087" y="20220"/>
                  </a:lnTo>
                  <a:lnTo>
                    <a:pt x="10097" y="20219"/>
                  </a:lnTo>
                  <a:lnTo>
                    <a:pt x="10105" y="20203"/>
                  </a:lnTo>
                  <a:lnTo>
                    <a:pt x="10118" y="20207"/>
                  </a:lnTo>
                  <a:lnTo>
                    <a:pt x="10130" y="20224"/>
                  </a:lnTo>
                  <a:lnTo>
                    <a:pt x="10143" y="20237"/>
                  </a:lnTo>
                  <a:lnTo>
                    <a:pt x="10157" y="20268"/>
                  </a:lnTo>
                  <a:lnTo>
                    <a:pt x="10159" y="20311"/>
                  </a:lnTo>
                  <a:lnTo>
                    <a:pt x="10168" y="20324"/>
                  </a:lnTo>
                  <a:lnTo>
                    <a:pt x="10172" y="20342"/>
                  </a:lnTo>
                  <a:lnTo>
                    <a:pt x="10166" y="20452"/>
                  </a:lnTo>
                  <a:lnTo>
                    <a:pt x="10161" y="20472"/>
                  </a:lnTo>
                  <a:lnTo>
                    <a:pt x="10171" y="20484"/>
                  </a:lnTo>
                  <a:lnTo>
                    <a:pt x="10178" y="20503"/>
                  </a:lnTo>
                  <a:lnTo>
                    <a:pt x="10187" y="20511"/>
                  </a:lnTo>
                  <a:lnTo>
                    <a:pt x="10197" y="20524"/>
                  </a:lnTo>
                  <a:lnTo>
                    <a:pt x="10205" y="20570"/>
                  </a:lnTo>
                  <a:lnTo>
                    <a:pt x="10203" y="20651"/>
                  </a:lnTo>
                  <a:lnTo>
                    <a:pt x="10195" y="20676"/>
                  </a:lnTo>
                  <a:lnTo>
                    <a:pt x="10200" y="20709"/>
                  </a:lnTo>
                  <a:lnTo>
                    <a:pt x="10210" y="20722"/>
                  </a:lnTo>
                  <a:lnTo>
                    <a:pt x="10223" y="20749"/>
                  </a:lnTo>
                  <a:lnTo>
                    <a:pt x="10234" y="20776"/>
                  </a:lnTo>
                  <a:lnTo>
                    <a:pt x="10252" y="20792"/>
                  </a:lnTo>
                  <a:lnTo>
                    <a:pt x="10272" y="20818"/>
                  </a:lnTo>
                  <a:lnTo>
                    <a:pt x="10288" y="20844"/>
                  </a:lnTo>
                  <a:lnTo>
                    <a:pt x="10285" y="20844"/>
                  </a:lnTo>
                  <a:lnTo>
                    <a:pt x="10292" y="20854"/>
                  </a:lnTo>
                  <a:lnTo>
                    <a:pt x="10306" y="20883"/>
                  </a:lnTo>
                  <a:lnTo>
                    <a:pt x="10309" y="20900"/>
                  </a:lnTo>
                  <a:lnTo>
                    <a:pt x="10313" y="20904"/>
                  </a:lnTo>
                  <a:lnTo>
                    <a:pt x="10320" y="20931"/>
                  </a:lnTo>
                  <a:lnTo>
                    <a:pt x="10321" y="20945"/>
                  </a:lnTo>
                  <a:lnTo>
                    <a:pt x="10325" y="20959"/>
                  </a:lnTo>
                  <a:lnTo>
                    <a:pt x="10333" y="21010"/>
                  </a:lnTo>
                  <a:lnTo>
                    <a:pt x="10337" y="21034"/>
                  </a:lnTo>
                  <a:lnTo>
                    <a:pt x="10341" y="21052"/>
                  </a:lnTo>
                  <a:lnTo>
                    <a:pt x="10345" y="21071"/>
                  </a:lnTo>
                  <a:lnTo>
                    <a:pt x="10347" y="21099"/>
                  </a:lnTo>
                  <a:lnTo>
                    <a:pt x="10359" y="21116"/>
                  </a:lnTo>
                  <a:lnTo>
                    <a:pt x="10373" y="21148"/>
                  </a:lnTo>
                  <a:lnTo>
                    <a:pt x="10375" y="21181"/>
                  </a:lnTo>
                  <a:lnTo>
                    <a:pt x="10379" y="21199"/>
                  </a:lnTo>
                  <a:lnTo>
                    <a:pt x="10398" y="21211"/>
                  </a:lnTo>
                  <a:lnTo>
                    <a:pt x="10431" y="21212"/>
                  </a:lnTo>
                  <a:lnTo>
                    <a:pt x="10450" y="21224"/>
                  </a:lnTo>
                  <a:lnTo>
                    <a:pt x="10462" y="21228"/>
                  </a:lnTo>
                  <a:lnTo>
                    <a:pt x="10475" y="21240"/>
                  </a:lnTo>
                  <a:lnTo>
                    <a:pt x="10514" y="21235"/>
                  </a:lnTo>
                  <a:lnTo>
                    <a:pt x="10527" y="21257"/>
                  </a:lnTo>
                  <a:lnTo>
                    <a:pt x="10540" y="21269"/>
                  </a:lnTo>
                  <a:lnTo>
                    <a:pt x="10546" y="21283"/>
                  </a:lnTo>
                  <a:lnTo>
                    <a:pt x="10559" y="21296"/>
                  </a:lnTo>
                  <a:lnTo>
                    <a:pt x="10566" y="21304"/>
                  </a:lnTo>
                  <a:lnTo>
                    <a:pt x="10588" y="21330"/>
                  </a:lnTo>
                  <a:lnTo>
                    <a:pt x="10618" y="21322"/>
                  </a:lnTo>
                  <a:lnTo>
                    <a:pt x="10627" y="21328"/>
                  </a:lnTo>
                  <a:lnTo>
                    <a:pt x="10643" y="21332"/>
                  </a:lnTo>
                  <a:lnTo>
                    <a:pt x="10646" y="21332"/>
                  </a:lnTo>
                  <a:lnTo>
                    <a:pt x="10680" y="21354"/>
                  </a:lnTo>
                  <a:lnTo>
                    <a:pt x="10695" y="21351"/>
                  </a:lnTo>
                  <a:lnTo>
                    <a:pt x="10701" y="21355"/>
                  </a:lnTo>
                  <a:lnTo>
                    <a:pt x="10730" y="21389"/>
                  </a:lnTo>
                  <a:lnTo>
                    <a:pt x="10737" y="21388"/>
                  </a:lnTo>
                  <a:lnTo>
                    <a:pt x="10749" y="21401"/>
                  </a:lnTo>
                  <a:lnTo>
                    <a:pt x="10760" y="21423"/>
                  </a:lnTo>
                  <a:lnTo>
                    <a:pt x="10769" y="21427"/>
                  </a:lnTo>
                  <a:lnTo>
                    <a:pt x="10778" y="21430"/>
                  </a:lnTo>
                  <a:lnTo>
                    <a:pt x="10819" y="21453"/>
                  </a:lnTo>
                  <a:lnTo>
                    <a:pt x="10828" y="21452"/>
                  </a:lnTo>
                  <a:lnTo>
                    <a:pt x="10830" y="21447"/>
                  </a:lnTo>
                  <a:lnTo>
                    <a:pt x="10846" y="21450"/>
                  </a:lnTo>
                  <a:lnTo>
                    <a:pt x="10851" y="21450"/>
                  </a:lnTo>
                  <a:lnTo>
                    <a:pt x="10870" y="21462"/>
                  </a:lnTo>
                  <a:lnTo>
                    <a:pt x="10883" y="21474"/>
                  </a:lnTo>
                  <a:lnTo>
                    <a:pt x="10897" y="21463"/>
                  </a:lnTo>
                  <a:lnTo>
                    <a:pt x="10900" y="21453"/>
                  </a:lnTo>
                  <a:lnTo>
                    <a:pt x="10981" y="21443"/>
                  </a:lnTo>
                  <a:lnTo>
                    <a:pt x="11006" y="21449"/>
                  </a:lnTo>
                  <a:lnTo>
                    <a:pt x="11012" y="21453"/>
                  </a:lnTo>
                  <a:lnTo>
                    <a:pt x="11025" y="21461"/>
                  </a:lnTo>
                  <a:lnTo>
                    <a:pt x="11027" y="21461"/>
                  </a:lnTo>
                  <a:lnTo>
                    <a:pt x="11034" y="21465"/>
                  </a:lnTo>
                  <a:lnTo>
                    <a:pt x="11083" y="21468"/>
                  </a:lnTo>
                  <a:lnTo>
                    <a:pt x="11086" y="21473"/>
                  </a:lnTo>
                  <a:lnTo>
                    <a:pt x="11092" y="21482"/>
                  </a:lnTo>
                  <a:lnTo>
                    <a:pt x="11092" y="21486"/>
                  </a:lnTo>
                  <a:lnTo>
                    <a:pt x="11106" y="21513"/>
                  </a:lnTo>
                  <a:lnTo>
                    <a:pt x="11124" y="21515"/>
                  </a:lnTo>
                  <a:lnTo>
                    <a:pt x="11131" y="21524"/>
                  </a:lnTo>
                  <a:lnTo>
                    <a:pt x="11148" y="21565"/>
                  </a:lnTo>
                  <a:lnTo>
                    <a:pt x="11172" y="21575"/>
                  </a:lnTo>
                  <a:lnTo>
                    <a:pt x="11182" y="21589"/>
                  </a:lnTo>
                  <a:lnTo>
                    <a:pt x="11198" y="21597"/>
                  </a:lnTo>
                  <a:lnTo>
                    <a:pt x="11204" y="21595"/>
                  </a:lnTo>
                  <a:lnTo>
                    <a:pt x="11210" y="21600"/>
                  </a:lnTo>
                  <a:lnTo>
                    <a:pt x="11219" y="21599"/>
                  </a:lnTo>
                  <a:lnTo>
                    <a:pt x="11225" y="21589"/>
                  </a:lnTo>
                  <a:lnTo>
                    <a:pt x="11224" y="21579"/>
                  </a:lnTo>
                  <a:lnTo>
                    <a:pt x="11227" y="21569"/>
                  </a:lnTo>
                  <a:lnTo>
                    <a:pt x="11219" y="21537"/>
                  </a:lnTo>
                  <a:lnTo>
                    <a:pt x="11225" y="21527"/>
                  </a:lnTo>
                  <a:lnTo>
                    <a:pt x="11234" y="21526"/>
                  </a:lnTo>
                  <a:lnTo>
                    <a:pt x="11236" y="21516"/>
                  </a:lnTo>
                  <a:lnTo>
                    <a:pt x="11255" y="21519"/>
                  </a:lnTo>
                  <a:lnTo>
                    <a:pt x="11260" y="21504"/>
                  </a:lnTo>
                  <a:lnTo>
                    <a:pt x="11269" y="21502"/>
                  </a:lnTo>
                  <a:lnTo>
                    <a:pt x="11302" y="21493"/>
                  </a:lnTo>
                  <a:lnTo>
                    <a:pt x="11311" y="21502"/>
                  </a:lnTo>
                  <a:lnTo>
                    <a:pt x="11320" y="21496"/>
                  </a:lnTo>
                  <a:lnTo>
                    <a:pt x="11319" y="21482"/>
                  </a:lnTo>
                  <a:lnTo>
                    <a:pt x="11321" y="21458"/>
                  </a:lnTo>
                  <a:lnTo>
                    <a:pt x="11317" y="21435"/>
                  </a:lnTo>
                  <a:lnTo>
                    <a:pt x="11315" y="21401"/>
                  </a:lnTo>
                  <a:lnTo>
                    <a:pt x="11303" y="21408"/>
                  </a:lnTo>
                  <a:lnTo>
                    <a:pt x="11292" y="21419"/>
                  </a:lnTo>
                  <a:lnTo>
                    <a:pt x="11286" y="21429"/>
                  </a:lnTo>
                  <a:lnTo>
                    <a:pt x="11281" y="21434"/>
                  </a:lnTo>
                  <a:lnTo>
                    <a:pt x="11296" y="21432"/>
                  </a:lnTo>
                  <a:lnTo>
                    <a:pt x="11299" y="21428"/>
                  </a:lnTo>
                  <a:lnTo>
                    <a:pt x="11304" y="21422"/>
                  </a:lnTo>
                  <a:lnTo>
                    <a:pt x="11308" y="21427"/>
                  </a:lnTo>
                  <a:lnTo>
                    <a:pt x="11305" y="21431"/>
                  </a:lnTo>
                  <a:lnTo>
                    <a:pt x="11309" y="21445"/>
                  </a:lnTo>
                  <a:lnTo>
                    <a:pt x="11309" y="21460"/>
                  </a:lnTo>
                  <a:lnTo>
                    <a:pt x="11292" y="21465"/>
                  </a:lnTo>
                  <a:lnTo>
                    <a:pt x="11275" y="21470"/>
                  </a:lnTo>
                  <a:lnTo>
                    <a:pt x="11275" y="21475"/>
                  </a:lnTo>
                  <a:lnTo>
                    <a:pt x="11280" y="21471"/>
                  </a:lnTo>
                  <a:lnTo>
                    <a:pt x="11280" y="21481"/>
                  </a:lnTo>
                  <a:lnTo>
                    <a:pt x="11283" y="21486"/>
                  </a:lnTo>
                  <a:lnTo>
                    <a:pt x="11275" y="21488"/>
                  </a:lnTo>
                  <a:lnTo>
                    <a:pt x="11275" y="21484"/>
                  </a:lnTo>
                  <a:lnTo>
                    <a:pt x="11276" y="21478"/>
                  </a:lnTo>
                  <a:lnTo>
                    <a:pt x="11277" y="21468"/>
                  </a:lnTo>
                  <a:lnTo>
                    <a:pt x="11280" y="21468"/>
                  </a:lnTo>
                  <a:lnTo>
                    <a:pt x="11276" y="21459"/>
                  </a:lnTo>
                  <a:lnTo>
                    <a:pt x="11273" y="21459"/>
                  </a:lnTo>
                  <a:lnTo>
                    <a:pt x="11273" y="21454"/>
                  </a:lnTo>
                  <a:lnTo>
                    <a:pt x="11269" y="21455"/>
                  </a:lnTo>
                  <a:lnTo>
                    <a:pt x="11264" y="21460"/>
                  </a:lnTo>
                  <a:lnTo>
                    <a:pt x="11258" y="21470"/>
                  </a:lnTo>
                  <a:lnTo>
                    <a:pt x="11250" y="21481"/>
                  </a:lnTo>
                  <a:lnTo>
                    <a:pt x="11244" y="21482"/>
                  </a:lnTo>
                  <a:lnTo>
                    <a:pt x="11241" y="21487"/>
                  </a:lnTo>
                  <a:lnTo>
                    <a:pt x="11238" y="21482"/>
                  </a:lnTo>
                  <a:lnTo>
                    <a:pt x="11237" y="21478"/>
                  </a:lnTo>
                  <a:lnTo>
                    <a:pt x="11246" y="21467"/>
                  </a:lnTo>
                  <a:lnTo>
                    <a:pt x="11255" y="21457"/>
                  </a:lnTo>
                  <a:lnTo>
                    <a:pt x="11269" y="21441"/>
                  </a:lnTo>
                  <a:lnTo>
                    <a:pt x="11275" y="21440"/>
                  </a:lnTo>
                  <a:lnTo>
                    <a:pt x="11278" y="21435"/>
                  </a:lnTo>
                  <a:lnTo>
                    <a:pt x="11277" y="21416"/>
                  </a:lnTo>
                  <a:lnTo>
                    <a:pt x="11279" y="21411"/>
                  </a:lnTo>
                  <a:lnTo>
                    <a:pt x="11289" y="21410"/>
                  </a:lnTo>
                  <a:lnTo>
                    <a:pt x="11291" y="21404"/>
                  </a:lnTo>
                  <a:lnTo>
                    <a:pt x="11290" y="21395"/>
                  </a:lnTo>
                  <a:lnTo>
                    <a:pt x="11288" y="21396"/>
                  </a:lnTo>
                  <a:lnTo>
                    <a:pt x="11266" y="21389"/>
                  </a:lnTo>
                  <a:lnTo>
                    <a:pt x="11257" y="21385"/>
                  </a:lnTo>
                  <a:lnTo>
                    <a:pt x="11251" y="21381"/>
                  </a:lnTo>
                  <a:lnTo>
                    <a:pt x="11238" y="21373"/>
                  </a:lnTo>
                  <a:lnTo>
                    <a:pt x="11238" y="21364"/>
                  </a:lnTo>
                  <a:lnTo>
                    <a:pt x="11243" y="21358"/>
                  </a:lnTo>
                  <a:lnTo>
                    <a:pt x="11243" y="21354"/>
                  </a:lnTo>
                  <a:lnTo>
                    <a:pt x="11236" y="21336"/>
                  </a:lnTo>
                  <a:lnTo>
                    <a:pt x="11236" y="21326"/>
                  </a:lnTo>
                  <a:lnTo>
                    <a:pt x="11238" y="21307"/>
                  </a:lnTo>
                  <a:lnTo>
                    <a:pt x="11240" y="21297"/>
                  </a:lnTo>
                  <a:lnTo>
                    <a:pt x="11237" y="21292"/>
                  </a:lnTo>
                  <a:lnTo>
                    <a:pt x="11231" y="21288"/>
                  </a:lnTo>
                  <a:lnTo>
                    <a:pt x="11228" y="21289"/>
                  </a:lnTo>
                  <a:lnTo>
                    <a:pt x="11226" y="21318"/>
                  </a:lnTo>
                  <a:lnTo>
                    <a:pt x="11220" y="21318"/>
                  </a:lnTo>
                  <a:lnTo>
                    <a:pt x="11219" y="21299"/>
                  </a:lnTo>
                  <a:lnTo>
                    <a:pt x="11221" y="21276"/>
                  </a:lnTo>
                  <a:lnTo>
                    <a:pt x="11217" y="21267"/>
                  </a:lnTo>
                  <a:lnTo>
                    <a:pt x="11217" y="21252"/>
                  </a:lnTo>
                  <a:lnTo>
                    <a:pt x="11212" y="21215"/>
                  </a:lnTo>
                  <a:lnTo>
                    <a:pt x="11209" y="21206"/>
                  </a:lnTo>
                  <a:lnTo>
                    <a:pt x="11210" y="21177"/>
                  </a:lnTo>
                  <a:lnTo>
                    <a:pt x="11186" y="21180"/>
                  </a:lnTo>
                  <a:lnTo>
                    <a:pt x="11194" y="21160"/>
                  </a:lnTo>
                  <a:lnTo>
                    <a:pt x="11185" y="21157"/>
                  </a:lnTo>
                  <a:lnTo>
                    <a:pt x="11173" y="21163"/>
                  </a:lnTo>
                  <a:lnTo>
                    <a:pt x="11185" y="21148"/>
                  </a:lnTo>
                  <a:lnTo>
                    <a:pt x="11184" y="21133"/>
                  </a:lnTo>
                  <a:lnTo>
                    <a:pt x="11163" y="21145"/>
                  </a:lnTo>
                  <a:lnTo>
                    <a:pt x="11160" y="21141"/>
                  </a:lnTo>
                  <a:lnTo>
                    <a:pt x="11162" y="21131"/>
                  </a:lnTo>
                  <a:lnTo>
                    <a:pt x="11165" y="21131"/>
                  </a:lnTo>
                  <a:lnTo>
                    <a:pt x="11165" y="21126"/>
                  </a:lnTo>
                  <a:lnTo>
                    <a:pt x="11168" y="21121"/>
                  </a:lnTo>
                  <a:lnTo>
                    <a:pt x="11171" y="21116"/>
                  </a:lnTo>
                  <a:lnTo>
                    <a:pt x="11174" y="21116"/>
                  </a:lnTo>
                  <a:lnTo>
                    <a:pt x="11174" y="21111"/>
                  </a:lnTo>
                  <a:lnTo>
                    <a:pt x="11149" y="21114"/>
                  </a:lnTo>
                  <a:lnTo>
                    <a:pt x="11149" y="21104"/>
                  </a:lnTo>
                  <a:lnTo>
                    <a:pt x="11151" y="21094"/>
                  </a:lnTo>
                  <a:lnTo>
                    <a:pt x="11154" y="21089"/>
                  </a:lnTo>
                  <a:lnTo>
                    <a:pt x="11160" y="21088"/>
                  </a:lnTo>
                  <a:lnTo>
                    <a:pt x="11164" y="21098"/>
                  </a:lnTo>
                  <a:lnTo>
                    <a:pt x="11167" y="21102"/>
                  </a:lnTo>
                  <a:lnTo>
                    <a:pt x="11173" y="21101"/>
                  </a:lnTo>
                  <a:lnTo>
                    <a:pt x="11172" y="21087"/>
                  </a:lnTo>
                  <a:lnTo>
                    <a:pt x="11169" y="21083"/>
                  </a:lnTo>
                  <a:lnTo>
                    <a:pt x="11163" y="21079"/>
                  </a:lnTo>
                  <a:lnTo>
                    <a:pt x="11154" y="21075"/>
                  </a:lnTo>
                  <a:lnTo>
                    <a:pt x="11153" y="21066"/>
                  </a:lnTo>
                  <a:lnTo>
                    <a:pt x="11159" y="21060"/>
                  </a:lnTo>
                  <a:lnTo>
                    <a:pt x="11162" y="21060"/>
                  </a:lnTo>
                  <a:lnTo>
                    <a:pt x="11165" y="21055"/>
                  </a:lnTo>
                  <a:lnTo>
                    <a:pt x="11168" y="21059"/>
                  </a:lnTo>
                  <a:lnTo>
                    <a:pt x="11171" y="21059"/>
                  </a:lnTo>
                  <a:lnTo>
                    <a:pt x="11171" y="21068"/>
                  </a:lnTo>
                  <a:lnTo>
                    <a:pt x="11178" y="21073"/>
                  </a:lnTo>
                  <a:lnTo>
                    <a:pt x="11180" y="21072"/>
                  </a:lnTo>
                  <a:lnTo>
                    <a:pt x="11183" y="21067"/>
                  </a:lnTo>
                  <a:lnTo>
                    <a:pt x="11182" y="21038"/>
                  </a:lnTo>
                  <a:lnTo>
                    <a:pt x="11178" y="21015"/>
                  </a:lnTo>
                  <a:lnTo>
                    <a:pt x="11171" y="21007"/>
                  </a:lnTo>
                  <a:lnTo>
                    <a:pt x="11165" y="21008"/>
                  </a:lnTo>
                  <a:lnTo>
                    <a:pt x="11162" y="20993"/>
                  </a:lnTo>
                  <a:lnTo>
                    <a:pt x="11164" y="20984"/>
                  </a:lnTo>
                  <a:lnTo>
                    <a:pt x="11151" y="20895"/>
                  </a:lnTo>
                  <a:lnTo>
                    <a:pt x="11135" y="20826"/>
                  </a:lnTo>
                  <a:lnTo>
                    <a:pt x="11120" y="20823"/>
                  </a:lnTo>
                  <a:lnTo>
                    <a:pt x="11107" y="20815"/>
                  </a:lnTo>
                  <a:lnTo>
                    <a:pt x="11101" y="20802"/>
                  </a:lnTo>
                  <a:lnTo>
                    <a:pt x="11097" y="20787"/>
                  </a:lnTo>
                  <a:lnTo>
                    <a:pt x="11100" y="20782"/>
                  </a:lnTo>
                  <a:lnTo>
                    <a:pt x="11102" y="20773"/>
                  </a:lnTo>
                  <a:lnTo>
                    <a:pt x="11105" y="20763"/>
                  </a:lnTo>
                  <a:lnTo>
                    <a:pt x="11104" y="20758"/>
                  </a:lnTo>
                  <a:lnTo>
                    <a:pt x="11111" y="20758"/>
                  </a:lnTo>
                  <a:lnTo>
                    <a:pt x="11114" y="20766"/>
                  </a:lnTo>
                  <a:lnTo>
                    <a:pt x="11120" y="20776"/>
                  </a:lnTo>
                  <a:lnTo>
                    <a:pt x="11127" y="20784"/>
                  </a:lnTo>
                  <a:lnTo>
                    <a:pt x="11139" y="20782"/>
                  </a:lnTo>
                  <a:lnTo>
                    <a:pt x="11145" y="20773"/>
                  </a:lnTo>
                  <a:lnTo>
                    <a:pt x="11141" y="20763"/>
                  </a:lnTo>
                  <a:lnTo>
                    <a:pt x="11134" y="20755"/>
                  </a:lnTo>
                  <a:lnTo>
                    <a:pt x="11131" y="20746"/>
                  </a:lnTo>
                  <a:lnTo>
                    <a:pt x="11125" y="20742"/>
                  </a:lnTo>
                  <a:lnTo>
                    <a:pt x="11122" y="20743"/>
                  </a:lnTo>
                  <a:lnTo>
                    <a:pt x="11122" y="20752"/>
                  </a:lnTo>
                  <a:lnTo>
                    <a:pt x="11116" y="20752"/>
                  </a:lnTo>
                  <a:lnTo>
                    <a:pt x="11110" y="20748"/>
                  </a:lnTo>
                  <a:lnTo>
                    <a:pt x="11103" y="20730"/>
                  </a:lnTo>
                  <a:lnTo>
                    <a:pt x="11099" y="20712"/>
                  </a:lnTo>
                  <a:lnTo>
                    <a:pt x="11095" y="20693"/>
                  </a:lnTo>
                  <a:lnTo>
                    <a:pt x="11094" y="20679"/>
                  </a:lnTo>
                  <a:lnTo>
                    <a:pt x="11100" y="20664"/>
                  </a:lnTo>
                  <a:lnTo>
                    <a:pt x="11102" y="20659"/>
                  </a:lnTo>
                  <a:lnTo>
                    <a:pt x="11112" y="20663"/>
                  </a:lnTo>
                  <a:lnTo>
                    <a:pt x="11121" y="20657"/>
                  </a:lnTo>
                  <a:lnTo>
                    <a:pt x="11130" y="20661"/>
                  </a:lnTo>
                  <a:lnTo>
                    <a:pt x="11136" y="20664"/>
                  </a:lnTo>
                  <a:lnTo>
                    <a:pt x="11139" y="20659"/>
                  </a:lnTo>
                  <a:lnTo>
                    <a:pt x="11135" y="20645"/>
                  </a:lnTo>
                  <a:lnTo>
                    <a:pt x="11135" y="20636"/>
                  </a:lnTo>
                  <a:lnTo>
                    <a:pt x="11137" y="20621"/>
                  </a:lnTo>
                  <a:lnTo>
                    <a:pt x="11136" y="20608"/>
                  </a:lnTo>
                  <a:lnTo>
                    <a:pt x="11130" y="20599"/>
                  </a:lnTo>
                  <a:lnTo>
                    <a:pt x="11123" y="20591"/>
                  </a:lnTo>
                  <a:lnTo>
                    <a:pt x="11125" y="20575"/>
                  </a:lnTo>
                  <a:lnTo>
                    <a:pt x="11140" y="20574"/>
                  </a:lnTo>
                  <a:lnTo>
                    <a:pt x="11146" y="20559"/>
                  </a:lnTo>
                  <a:lnTo>
                    <a:pt x="11145" y="20545"/>
                  </a:lnTo>
                  <a:lnTo>
                    <a:pt x="11141" y="20536"/>
                  </a:lnTo>
                  <a:lnTo>
                    <a:pt x="11140" y="20497"/>
                  </a:lnTo>
                  <a:lnTo>
                    <a:pt x="11142" y="20479"/>
                  </a:lnTo>
                  <a:lnTo>
                    <a:pt x="11144" y="20464"/>
                  </a:lnTo>
                  <a:lnTo>
                    <a:pt x="11150" y="20463"/>
                  </a:lnTo>
                  <a:lnTo>
                    <a:pt x="11153" y="20454"/>
                  </a:lnTo>
                  <a:lnTo>
                    <a:pt x="11151" y="20435"/>
                  </a:lnTo>
                  <a:lnTo>
                    <a:pt x="11143" y="20441"/>
                  </a:lnTo>
                  <a:lnTo>
                    <a:pt x="11137" y="20441"/>
                  </a:lnTo>
                  <a:lnTo>
                    <a:pt x="11131" y="20437"/>
                  </a:lnTo>
                  <a:lnTo>
                    <a:pt x="11125" y="20443"/>
                  </a:lnTo>
                  <a:lnTo>
                    <a:pt x="11122" y="20448"/>
                  </a:lnTo>
                  <a:lnTo>
                    <a:pt x="11122" y="20458"/>
                  </a:lnTo>
                  <a:lnTo>
                    <a:pt x="11119" y="20458"/>
                  </a:lnTo>
                  <a:lnTo>
                    <a:pt x="11117" y="20463"/>
                  </a:lnTo>
                  <a:lnTo>
                    <a:pt x="11102" y="20464"/>
                  </a:lnTo>
                  <a:lnTo>
                    <a:pt x="11096" y="20470"/>
                  </a:lnTo>
                  <a:lnTo>
                    <a:pt x="11083" y="20462"/>
                  </a:lnTo>
                  <a:lnTo>
                    <a:pt x="11074" y="20459"/>
                  </a:lnTo>
                  <a:lnTo>
                    <a:pt x="11056" y="20466"/>
                  </a:lnTo>
                  <a:lnTo>
                    <a:pt x="11053" y="20461"/>
                  </a:lnTo>
                  <a:lnTo>
                    <a:pt x="11052" y="20447"/>
                  </a:lnTo>
                  <a:lnTo>
                    <a:pt x="11049" y="20462"/>
                  </a:lnTo>
                  <a:lnTo>
                    <a:pt x="11046" y="20477"/>
                  </a:lnTo>
                  <a:lnTo>
                    <a:pt x="11043" y="20477"/>
                  </a:lnTo>
                  <a:lnTo>
                    <a:pt x="11031" y="20469"/>
                  </a:lnTo>
                  <a:lnTo>
                    <a:pt x="11007" y="20462"/>
                  </a:lnTo>
                  <a:lnTo>
                    <a:pt x="10995" y="20454"/>
                  </a:lnTo>
                  <a:lnTo>
                    <a:pt x="10989" y="20448"/>
                  </a:lnTo>
                  <a:lnTo>
                    <a:pt x="10985" y="20442"/>
                  </a:lnTo>
                  <a:lnTo>
                    <a:pt x="10985" y="20432"/>
                  </a:lnTo>
                  <a:lnTo>
                    <a:pt x="10991" y="20436"/>
                  </a:lnTo>
                  <a:lnTo>
                    <a:pt x="11003" y="20455"/>
                  </a:lnTo>
                  <a:lnTo>
                    <a:pt x="11016" y="20477"/>
                  </a:lnTo>
                  <a:lnTo>
                    <a:pt x="11022" y="20477"/>
                  </a:lnTo>
                  <a:lnTo>
                    <a:pt x="11033" y="20450"/>
                  </a:lnTo>
                  <a:lnTo>
                    <a:pt x="11039" y="20435"/>
                  </a:lnTo>
                  <a:lnTo>
                    <a:pt x="11042" y="20425"/>
                  </a:lnTo>
                  <a:lnTo>
                    <a:pt x="11042" y="20417"/>
                  </a:lnTo>
                  <a:lnTo>
                    <a:pt x="11038" y="20412"/>
                  </a:lnTo>
                  <a:lnTo>
                    <a:pt x="11035" y="20378"/>
                  </a:lnTo>
                  <a:lnTo>
                    <a:pt x="11033" y="20355"/>
                  </a:lnTo>
                  <a:lnTo>
                    <a:pt x="11026" y="20355"/>
                  </a:lnTo>
                  <a:lnTo>
                    <a:pt x="11017" y="20355"/>
                  </a:lnTo>
                  <a:lnTo>
                    <a:pt x="11011" y="20355"/>
                  </a:lnTo>
                  <a:lnTo>
                    <a:pt x="11008" y="20355"/>
                  </a:lnTo>
                  <a:lnTo>
                    <a:pt x="11008" y="20375"/>
                  </a:lnTo>
                  <a:lnTo>
                    <a:pt x="11010" y="20382"/>
                  </a:lnTo>
                  <a:lnTo>
                    <a:pt x="11013" y="20384"/>
                  </a:lnTo>
                  <a:lnTo>
                    <a:pt x="11020" y="20391"/>
                  </a:lnTo>
                  <a:lnTo>
                    <a:pt x="11023" y="20397"/>
                  </a:lnTo>
                  <a:lnTo>
                    <a:pt x="11026" y="20402"/>
                  </a:lnTo>
                  <a:lnTo>
                    <a:pt x="11029" y="20402"/>
                  </a:lnTo>
                  <a:lnTo>
                    <a:pt x="11025" y="20389"/>
                  </a:lnTo>
                  <a:lnTo>
                    <a:pt x="11021" y="20365"/>
                  </a:lnTo>
                  <a:lnTo>
                    <a:pt x="11018" y="20361"/>
                  </a:lnTo>
                  <a:lnTo>
                    <a:pt x="11009" y="20362"/>
                  </a:lnTo>
                  <a:lnTo>
                    <a:pt x="11000" y="20359"/>
                  </a:lnTo>
                  <a:lnTo>
                    <a:pt x="10996" y="20350"/>
                  </a:lnTo>
                  <a:lnTo>
                    <a:pt x="10999" y="20344"/>
                  </a:lnTo>
                  <a:lnTo>
                    <a:pt x="11020" y="20348"/>
                  </a:lnTo>
                  <a:lnTo>
                    <a:pt x="11042" y="20352"/>
                  </a:lnTo>
                  <a:lnTo>
                    <a:pt x="11042" y="20348"/>
                  </a:lnTo>
                  <a:lnTo>
                    <a:pt x="11013" y="20330"/>
                  </a:lnTo>
                  <a:lnTo>
                    <a:pt x="10993" y="20313"/>
                  </a:lnTo>
                  <a:lnTo>
                    <a:pt x="10982" y="20309"/>
                  </a:lnTo>
                  <a:lnTo>
                    <a:pt x="10980" y="20290"/>
                  </a:lnTo>
                  <a:lnTo>
                    <a:pt x="10988" y="20289"/>
                  </a:lnTo>
                  <a:lnTo>
                    <a:pt x="10994" y="20302"/>
                  </a:lnTo>
                  <a:lnTo>
                    <a:pt x="11004" y="20325"/>
                  </a:lnTo>
                  <a:lnTo>
                    <a:pt x="11008" y="20333"/>
                  </a:lnTo>
                  <a:lnTo>
                    <a:pt x="11014" y="20338"/>
                  </a:lnTo>
                  <a:lnTo>
                    <a:pt x="11017" y="20344"/>
                  </a:lnTo>
                  <a:lnTo>
                    <a:pt x="11020" y="20355"/>
                  </a:lnTo>
                  <a:lnTo>
                    <a:pt x="11023" y="20355"/>
                  </a:lnTo>
                  <a:lnTo>
                    <a:pt x="11023" y="20343"/>
                  </a:lnTo>
                  <a:lnTo>
                    <a:pt x="11026" y="20338"/>
                  </a:lnTo>
                  <a:lnTo>
                    <a:pt x="11029" y="20341"/>
                  </a:lnTo>
                  <a:lnTo>
                    <a:pt x="11033" y="20350"/>
                  </a:lnTo>
                  <a:lnTo>
                    <a:pt x="11035" y="20369"/>
                  </a:lnTo>
                  <a:lnTo>
                    <a:pt x="11042" y="20382"/>
                  </a:lnTo>
                  <a:lnTo>
                    <a:pt x="11042" y="20387"/>
                  </a:lnTo>
                  <a:lnTo>
                    <a:pt x="11046" y="20355"/>
                  </a:lnTo>
                  <a:lnTo>
                    <a:pt x="11050" y="20355"/>
                  </a:lnTo>
                  <a:lnTo>
                    <a:pt x="11042" y="20394"/>
                  </a:lnTo>
                  <a:lnTo>
                    <a:pt x="11042" y="20399"/>
                  </a:lnTo>
                  <a:lnTo>
                    <a:pt x="11045" y="20409"/>
                  </a:lnTo>
                  <a:lnTo>
                    <a:pt x="11048" y="20419"/>
                  </a:lnTo>
                  <a:lnTo>
                    <a:pt x="11056" y="20422"/>
                  </a:lnTo>
                  <a:lnTo>
                    <a:pt x="11066" y="20427"/>
                  </a:lnTo>
                  <a:lnTo>
                    <a:pt x="11069" y="20426"/>
                  </a:lnTo>
                  <a:lnTo>
                    <a:pt x="11075" y="20415"/>
                  </a:lnTo>
                  <a:lnTo>
                    <a:pt x="11077" y="20406"/>
                  </a:lnTo>
                  <a:lnTo>
                    <a:pt x="11081" y="20406"/>
                  </a:lnTo>
                  <a:lnTo>
                    <a:pt x="11077" y="20401"/>
                  </a:lnTo>
                  <a:lnTo>
                    <a:pt x="11074" y="20402"/>
                  </a:lnTo>
                  <a:lnTo>
                    <a:pt x="11065" y="20407"/>
                  </a:lnTo>
                  <a:lnTo>
                    <a:pt x="11060" y="20408"/>
                  </a:lnTo>
                  <a:lnTo>
                    <a:pt x="11056" y="20399"/>
                  </a:lnTo>
                  <a:lnTo>
                    <a:pt x="11059" y="20389"/>
                  </a:lnTo>
                  <a:lnTo>
                    <a:pt x="11056" y="20385"/>
                  </a:lnTo>
                  <a:lnTo>
                    <a:pt x="11055" y="20371"/>
                  </a:lnTo>
                  <a:lnTo>
                    <a:pt x="11058" y="20370"/>
                  </a:lnTo>
                  <a:lnTo>
                    <a:pt x="11070" y="20373"/>
                  </a:lnTo>
                  <a:lnTo>
                    <a:pt x="11079" y="20364"/>
                  </a:lnTo>
                  <a:lnTo>
                    <a:pt x="11083" y="20355"/>
                  </a:lnTo>
                  <a:lnTo>
                    <a:pt x="11085" y="20355"/>
                  </a:lnTo>
                  <a:lnTo>
                    <a:pt x="11086" y="20377"/>
                  </a:lnTo>
                  <a:lnTo>
                    <a:pt x="11083" y="20390"/>
                  </a:lnTo>
                  <a:lnTo>
                    <a:pt x="11086" y="20392"/>
                  </a:lnTo>
                  <a:lnTo>
                    <a:pt x="11089" y="20398"/>
                  </a:lnTo>
                  <a:lnTo>
                    <a:pt x="11095" y="20389"/>
                  </a:lnTo>
                  <a:lnTo>
                    <a:pt x="11098" y="20374"/>
                  </a:lnTo>
                  <a:lnTo>
                    <a:pt x="11097" y="20355"/>
                  </a:lnTo>
                  <a:lnTo>
                    <a:pt x="11094" y="20355"/>
                  </a:lnTo>
                  <a:lnTo>
                    <a:pt x="11091" y="20361"/>
                  </a:lnTo>
                  <a:lnTo>
                    <a:pt x="11093" y="20356"/>
                  </a:lnTo>
                  <a:lnTo>
                    <a:pt x="11099" y="20349"/>
                  </a:lnTo>
                  <a:lnTo>
                    <a:pt x="11102" y="20345"/>
                  </a:lnTo>
                  <a:lnTo>
                    <a:pt x="11108" y="20340"/>
                  </a:lnTo>
                  <a:lnTo>
                    <a:pt x="11111" y="20344"/>
                  </a:lnTo>
                  <a:lnTo>
                    <a:pt x="11111" y="20354"/>
                  </a:lnTo>
                  <a:lnTo>
                    <a:pt x="11114" y="20348"/>
                  </a:lnTo>
                  <a:lnTo>
                    <a:pt x="11117" y="20339"/>
                  </a:lnTo>
                  <a:lnTo>
                    <a:pt x="11119" y="20330"/>
                  </a:lnTo>
                  <a:lnTo>
                    <a:pt x="11116" y="20321"/>
                  </a:lnTo>
                  <a:lnTo>
                    <a:pt x="11112" y="20311"/>
                  </a:lnTo>
                  <a:lnTo>
                    <a:pt x="11109" y="20307"/>
                  </a:lnTo>
                  <a:lnTo>
                    <a:pt x="11106" y="20312"/>
                  </a:lnTo>
                  <a:lnTo>
                    <a:pt x="11101" y="20327"/>
                  </a:lnTo>
                  <a:lnTo>
                    <a:pt x="11098" y="20332"/>
                  </a:lnTo>
                  <a:lnTo>
                    <a:pt x="11106" y="20333"/>
                  </a:lnTo>
                  <a:lnTo>
                    <a:pt x="11119" y="20329"/>
                  </a:lnTo>
                  <a:lnTo>
                    <a:pt x="11119" y="20325"/>
                  </a:lnTo>
                  <a:lnTo>
                    <a:pt x="11105" y="20319"/>
                  </a:lnTo>
                  <a:lnTo>
                    <a:pt x="11103" y="20318"/>
                  </a:lnTo>
                  <a:lnTo>
                    <a:pt x="11101" y="20313"/>
                  </a:lnTo>
                  <a:lnTo>
                    <a:pt x="11096" y="20304"/>
                  </a:lnTo>
                  <a:lnTo>
                    <a:pt x="11091" y="20295"/>
                  </a:lnTo>
                  <a:lnTo>
                    <a:pt x="11090" y="20286"/>
                  </a:lnTo>
                  <a:lnTo>
                    <a:pt x="11093" y="20258"/>
                  </a:lnTo>
                  <a:lnTo>
                    <a:pt x="11092" y="20233"/>
                  </a:lnTo>
                  <a:lnTo>
                    <a:pt x="11089" y="20233"/>
                  </a:lnTo>
                  <a:lnTo>
                    <a:pt x="11089" y="20250"/>
                  </a:lnTo>
                  <a:lnTo>
                    <a:pt x="11080" y="20266"/>
                  </a:lnTo>
                  <a:lnTo>
                    <a:pt x="11071" y="20273"/>
                  </a:lnTo>
                  <a:lnTo>
                    <a:pt x="11057" y="20272"/>
                  </a:lnTo>
                  <a:lnTo>
                    <a:pt x="11042" y="20261"/>
                  </a:lnTo>
                  <a:lnTo>
                    <a:pt x="11042" y="20233"/>
                  </a:lnTo>
                  <a:lnTo>
                    <a:pt x="11061" y="20233"/>
                  </a:lnTo>
                  <a:lnTo>
                    <a:pt x="11064" y="20249"/>
                  </a:lnTo>
                  <a:lnTo>
                    <a:pt x="11070" y="20259"/>
                  </a:lnTo>
                  <a:lnTo>
                    <a:pt x="11074" y="20266"/>
                  </a:lnTo>
                  <a:lnTo>
                    <a:pt x="11092" y="20265"/>
                  </a:lnTo>
                  <a:lnTo>
                    <a:pt x="11090" y="20242"/>
                  </a:lnTo>
                  <a:lnTo>
                    <a:pt x="11093" y="20228"/>
                  </a:lnTo>
                  <a:lnTo>
                    <a:pt x="11096" y="20223"/>
                  </a:lnTo>
                  <a:lnTo>
                    <a:pt x="11099" y="20294"/>
                  </a:lnTo>
                  <a:lnTo>
                    <a:pt x="11102" y="20299"/>
                  </a:lnTo>
                  <a:lnTo>
                    <a:pt x="11109" y="20302"/>
                  </a:lnTo>
                  <a:lnTo>
                    <a:pt x="11108" y="20293"/>
                  </a:lnTo>
                  <a:lnTo>
                    <a:pt x="11105" y="20288"/>
                  </a:lnTo>
                  <a:lnTo>
                    <a:pt x="11102" y="20284"/>
                  </a:lnTo>
                  <a:lnTo>
                    <a:pt x="11105" y="20279"/>
                  </a:lnTo>
                  <a:lnTo>
                    <a:pt x="11104" y="20275"/>
                  </a:lnTo>
                  <a:lnTo>
                    <a:pt x="11107" y="20274"/>
                  </a:lnTo>
                  <a:lnTo>
                    <a:pt x="11114" y="20278"/>
                  </a:lnTo>
                  <a:lnTo>
                    <a:pt x="11117" y="20287"/>
                  </a:lnTo>
                  <a:lnTo>
                    <a:pt x="11117" y="20291"/>
                  </a:lnTo>
                  <a:lnTo>
                    <a:pt x="11124" y="20310"/>
                  </a:lnTo>
                  <a:lnTo>
                    <a:pt x="11125" y="20333"/>
                  </a:lnTo>
                  <a:lnTo>
                    <a:pt x="11123" y="20353"/>
                  </a:lnTo>
                  <a:lnTo>
                    <a:pt x="11121" y="20367"/>
                  </a:lnTo>
                  <a:lnTo>
                    <a:pt x="11121" y="20372"/>
                  </a:lnTo>
                  <a:lnTo>
                    <a:pt x="11124" y="20376"/>
                  </a:lnTo>
                  <a:lnTo>
                    <a:pt x="11127" y="20371"/>
                  </a:lnTo>
                  <a:lnTo>
                    <a:pt x="11133" y="20370"/>
                  </a:lnTo>
                  <a:lnTo>
                    <a:pt x="11137" y="20380"/>
                  </a:lnTo>
                  <a:lnTo>
                    <a:pt x="11138" y="20369"/>
                  </a:lnTo>
                  <a:lnTo>
                    <a:pt x="11135" y="20355"/>
                  </a:lnTo>
                  <a:lnTo>
                    <a:pt x="11132" y="20355"/>
                  </a:lnTo>
                  <a:lnTo>
                    <a:pt x="11125" y="20371"/>
                  </a:lnTo>
                  <a:lnTo>
                    <a:pt x="11116" y="20382"/>
                  </a:lnTo>
                  <a:lnTo>
                    <a:pt x="11120" y="20370"/>
                  </a:lnTo>
                  <a:lnTo>
                    <a:pt x="11123" y="20355"/>
                  </a:lnTo>
                  <a:lnTo>
                    <a:pt x="11129" y="20355"/>
                  </a:lnTo>
                  <a:lnTo>
                    <a:pt x="11138" y="20376"/>
                  </a:lnTo>
                  <a:lnTo>
                    <a:pt x="11144" y="20379"/>
                  </a:lnTo>
                  <a:lnTo>
                    <a:pt x="11143" y="20382"/>
                  </a:lnTo>
                  <a:lnTo>
                    <a:pt x="11150" y="20388"/>
                  </a:lnTo>
                  <a:lnTo>
                    <a:pt x="11159" y="20390"/>
                  </a:lnTo>
                  <a:lnTo>
                    <a:pt x="11162" y="20348"/>
                  </a:lnTo>
                  <a:lnTo>
                    <a:pt x="11171" y="20285"/>
                  </a:lnTo>
                  <a:lnTo>
                    <a:pt x="11178" y="20232"/>
                  </a:lnTo>
                  <a:lnTo>
                    <a:pt x="11188" y="20193"/>
                  </a:lnTo>
                  <a:lnTo>
                    <a:pt x="11197" y="20183"/>
                  </a:lnTo>
                  <a:lnTo>
                    <a:pt x="11202" y="20167"/>
                  </a:lnTo>
                  <a:lnTo>
                    <a:pt x="11201" y="20144"/>
                  </a:lnTo>
                  <a:lnTo>
                    <a:pt x="11205" y="20120"/>
                  </a:lnTo>
                  <a:lnTo>
                    <a:pt x="11213" y="20086"/>
                  </a:lnTo>
                  <a:lnTo>
                    <a:pt x="11216" y="20080"/>
                  </a:lnTo>
                  <a:lnTo>
                    <a:pt x="11222" y="20084"/>
                  </a:lnTo>
                  <a:lnTo>
                    <a:pt x="11222" y="20079"/>
                  </a:lnTo>
                  <a:lnTo>
                    <a:pt x="11215" y="20075"/>
                  </a:lnTo>
                  <a:lnTo>
                    <a:pt x="11209" y="20076"/>
                  </a:lnTo>
                  <a:lnTo>
                    <a:pt x="11206" y="20072"/>
                  </a:lnTo>
                  <a:lnTo>
                    <a:pt x="11203" y="20068"/>
                  </a:lnTo>
                  <a:lnTo>
                    <a:pt x="11191" y="20069"/>
                  </a:lnTo>
                  <a:lnTo>
                    <a:pt x="11191" y="20074"/>
                  </a:lnTo>
                  <a:lnTo>
                    <a:pt x="11189" y="20088"/>
                  </a:lnTo>
                  <a:lnTo>
                    <a:pt x="11190" y="20112"/>
                  </a:lnTo>
                  <a:lnTo>
                    <a:pt x="11187" y="20122"/>
                  </a:lnTo>
                  <a:lnTo>
                    <a:pt x="11185" y="20127"/>
                  </a:lnTo>
                  <a:lnTo>
                    <a:pt x="11179" y="20133"/>
                  </a:lnTo>
                  <a:lnTo>
                    <a:pt x="11176" y="20128"/>
                  </a:lnTo>
                  <a:lnTo>
                    <a:pt x="11172" y="20119"/>
                  </a:lnTo>
                  <a:lnTo>
                    <a:pt x="11175" y="20109"/>
                  </a:lnTo>
                  <a:lnTo>
                    <a:pt x="11174" y="20105"/>
                  </a:lnTo>
                  <a:lnTo>
                    <a:pt x="11177" y="20104"/>
                  </a:lnTo>
                  <a:lnTo>
                    <a:pt x="11184" y="20108"/>
                  </a:lnTo>
                  <a:lnTo>
                    <a:pt x="11183" y="20089"/>
                  </a:lnTo>
                  <a:lnTo>
                    <a:pt x="11176" y="20081"/>
                  </a:lnTo>
                  <a:lnTo>
                    <a:pt x="11175" y="20062"/>
                  </a:lnTo>
                  <a:lnTo>
                    <a:pt x="11181" y="20061"/>
                  </a:lnTo>
                  <a:lnTo>
                    <a:pt x="11181" y="20056"/>
                  </a:lnTo>
                  <a:lnTo>
                    <a:pt x="11175" y="20048"/>
                  </a:lnTo>
                  <a:lnTo>
                    <a:pt x="11162" y="20039"/>
                  </a:lnTo>
                  <a:lnTo>
                    <a:pt x="11149" y="20022"/>
                  </a:lnTo>
                  <a:lnTo>
                    <a:pt x="11148" y="20008"/>
                  </a:lnTo>
                  <a:lnTo>
                    <a:pt x="11151" y="19994"/>
                  </a:lnTo>
                  <a:lnTo>
                    <a:pt x="11153" y="19984"/>
                  </a:lnTo>
                  <a:lnTo>
                    <a:pt x="11153" y="19970"/>
                  </a:lnTo>
                  <a:lnTo>
                    <a:pt x="11147" y="19970"/>
                  </a:lnTo>
                  <a:lnTo>
                    <a:pt x="11129" y="19982"/>
                  </a:lnTo>
                  <a:lnTo>
                    <a:pt x="11111" y="19984"/>
                  </a:lnTo>
                  <a:lnTo>
                    <a:pt x="11105" y="19980"/>
                  </a:lnTo>
                  <a:lnTo>
                    <a:pt x="11101" y="19966"/>
                  </a:lnTo>
                  <a:lnTo>
                    <a:pt x="11098" y="19962"/>
                  </a:lnTo>
                  <a:lnTo>
                    <a:pt x="11088" y="19958"/>
                  </a:lnTo>
                  <a:lnTo>
                    <a:pt x="11088" y="19954"/>
                  </a:lnTo>
                  <a:lnTo>
                    <a:pt x="11102" y="19944"/>
                  </a:lnTo>
                  <a:lnTo>
                    <a:pt x="11119" y="19943"/>
                  </a:lnTo>
                  <a:lnTo>
                    <a:pt x="11119" y="19938"/>
                  </a:lnTo>
                  <a:lnTo>
                    <a:pt x="11114" y="19943"/>
                  </a:lnTo>
                  <a:lnTo>
                    <a:pt x="11112" y="19952"/>
                  </a:lnTo>
                  <a:lnTo>
                    <a:pt x="11112" y="19956"/>
                  </a:lnTo>
                  <a:lnTo>
                    <a:pt x="11114" y="19960"/>
                  </a:lnTo>
                  <a:lnTo>
                    <a:pt x="11116" y="19960"/>
                  </a:lnTo>
                  <a:lnTo>
                    <a:pt x="11119" y="19955"/>
                  </a:lnTo>
                  <a:lnTo>
                    <a:pt x="11115" y="19946"/>
                  </a:lnTo>
                  <a:lnTo>
                    <a:pt x="11118" y="19945"/>
                  </a:lnTo>
                  <a:lnTo>
                    <a:pt x="11118" y="19941"/>
                  </a:lnTo>
                  <a:lnTo>
                    <a:pt x="11129" y="19934"/>
                  </a:lnTo>
                  <a:lnTo>
                    <a:pt x="11157" y="19931"/>
                  </a:lnTo>
                  <a:lnTo>
                    <a:pt x="11172" y="19934"/>
                  </a:lnTo>
                  <a:lnTo>
                    <a:pt x="11172" y="19939"/>
                  </a:lnTo>
                  <a:lnTo>
                    <a:pt x="11170" y="19944"/>
                  </a:lnTo>
                  <a:lnTo>
                    <a:pt x="11164" y="19949"/>
                  </a:lnTo>
                  <a:lnTo>
                    <a:pt x="11161" y="19959"/>
                  </a:lnTo>
                  <a:lnTo>
                    <a:pt x="11164" y="19963"/>
                  </a:lnTo>
                  <a:lnTo>
                    <a:pt x="11173" y="19963"/>
                  </a:lnTo>
                  <a:lnTo>
                    <a:pt x="11185" y="19951"/>
                  </a:lnTo>
                  <a:lnTo>
                    <a:pt x="11191" y="19941"/>
                  </a:lnTo>
                  <a:lnTo>
                    <a:pt x="11199" y="19935"/>
                  </a:lnTo>
                  <a:lnTo>
                    <a:pt x="11208" y="19934"/>
                  </a:lnTo>
                  <a:lnTo>
                    <a:pt x="11217" y="19937"/>
                  </a:lnTo>
                  <a:lnTo>
                    <a:pt x="11227" y="19946"/>
                  </a:lnTo>
                  <a:lnTo>
                    <a:pt x="11234" y="19960"/>
                  </a:lnTo>
                  <a:lnTo>
                    <a:pt x="11234" y="19964"/>
                  </a:lnTo>
                  <a:lnTo>
                    <a:pt x="11219" y="19971"/>
                  </a:lnTo>
                  <a:lnTo>
                    <a:pt x="11223" y="19974"/>
                  </a:lnTo>
                  <a:lnTo>
                    <a:pt x="11232" y="19979"/>
                  </a:lnTo>
                  <a:lnTo>
                    <a:pt x="11244" y="19977"/>
                  </a:lnTo>
                  <a:lnTo>
                    <a:pt x="11249" y="19967"/>
                  </a:lnTo>
                  <a:lnTo>
                    <a:pt x="11257" y="19942"/>
                  </a:lnTo>
                  <a:lnTo>
                    <a:pt x="11267" y="19903"/>
                  </a:lnTo>
                  <a:lnTo>
                    <a:pt x="11275" y="19873"/>
                  </a:lnTo>
                  <a:lnTo>
                    <a:pt x="11286" y="19858"/>
                  </a:lnTo>
                  <a:lnTo>
                    <a:pt x="11291" y="19843"/>
                  </a:lnTo>
                  <a:lnTo>
                    <a:pt x="11301" y="19842"/>
                  </a:lnTo>
                  <a:lnTo>
                    <a:pt x="11301" y="19837"/>
                  </a:lnTo>
                  <a:lnTo>
                    <a:pt x="11303" y="19827"/>
                  </a:lnTo>
                  <a:lnTo>
                    <a:pt x="11305" y="19813"/>
                  </a:lnTo>
                  <a:lnTo>
                    <a:pt x="11305" y="19774"/>
                  </a:lnTo>
                  <a:lnTo>
                    <a:pt x="11310" y="19744"/>
                  </a:lnTo>
                  <a:lnTo>
                    <a:pt x="11313" y="19744"/>
                  </a:lnTo>
                  <a:lnTo>
                    <a:pt x="11314" y="19773"/>
                  </a:lnTo>
                  <a:lnTo>
                    <a:pt x="11319" y="19785"/>
                  </a:lnTo>
                  <a:lnTo>
                    <a:pt x="11316" y="19734"/>
                  </a:lnTo>
                  <a:lnTo>
                    <a:pt x="11313" y="19744"/>
                  </a:lnTo>
                  <a:lnTo>
                    <a:pt x="11310" y="19744"/>
                  </a:lnTo>
                  <a:lnTo>
                    <a:pt x="11304" y="19744"/>
                  </a:lnTo>
                  <a:lnTo>
                    <a:pt x="11301" y="19744"/>
                  </a:lnTo>
                  <a:lnTo>
                    <a:pt x="11301" y="19739"/>
                  </a:lnTo>
                  <a:lnTo>
                    <a:pt x="11298" y="19734"/>
                  </a:lnTo>
                  <a:lnTo>
                    <a:pt x="11302" y="19744"/>
                  </a:lnTo>
                  <a:lnTo>
                    <a:pt x="11299" y="19753"/>
                  </a:lnTo>
                  <a:lnTo>
                    <a:pt x="11293" y="19758"/>
                  </a:lnTo>
                  <a:lnTo>
                    <a:pt x="11281" y="19759"/>
                  </a:lnTo>
                  <a:lnTo>
                    <a:pt x="11278" y="19770"/>
                  </a:lnTo>
                  <a:lnTo>
                    <a:pt x="11275" y="19775"/>
                  </a:lnTo>
                  <a:lnTo>
                    <a:pt x="11275" y="19779"/>
                  </a:lnTo>
                  <a:lnTo>
                    <a:pt x="11276" y="19784"/>
                  </a:lnTo>
                  <a:lnTo>
                    <a:pt x="11277" y="19793"/>
                  </a:lnTo>
                  <a:lnTo>
                    <a:pt x="11275" y="19803"/>
                  </a:lnTo>
                  <a:lnTo>
                    <a:pt x="11275" y="19808"/>
                  </a:lnTo>
                  <a:lnTo>
                    <a:pt x="11262" y="19809"/>
                  </a:lnTo>
                  <a:lnTo>
                    <a:pt x="11259" y="19833"/>
                  </a:lnTo>
                  <a:lnTo>
                    <a:pt x="11250" y="19853"/>
                  </a:lnTo>
                  <a:lnTo>
                    <a:pt x="11247" y="19853"/>
                  </a:lnTo>
                  <a:lnTo>
                    <a:pt x="11246" y="19848"/>
                  </a:lnTo>
                  <a:lnTo>
                    <a:pt x="11249" y="19839"/>
                  </a:lnTo>
                  <a:lnTo>
                    <a:pt x="11248" y="19820"/>
                  </a:lnTo>
                  <a:lnTo>
                    <a:pt x="11253" y="19805"/>
                  </a:lnTo>
                  <a:lnTo>
                    <a:pt x="11256" y="19790"/>
                  </a:lnTo>
                  <a:lnTo>
                    <a:pt x="11255" y="19786"/>
                  </a:lnTo>
                  <a:lnTo>
                    <a:pt x="11249" y="19782"/>
                  </a:lnTo>
                  <a:lnTo>
                    <a:pt x="11237" y="19779"/>
                  </a:lnTo>
                  <a:lnTo>
                    <a:pt x="11231" y="19775"/>
                  </a:lnTo>
                  <a:lnTo>
                    <a:pt x="11225" y="19776"/>
                  </a:lnTo>
                  <a:lnTo>
                    <a:pt x="11225" y="19781"/>
                  </a:lnTo>
                  <a:lnTo>
                    <a:pt x="11222" y="19785"/>
                  </a:lnTo>
                  <a:lnTo>
                    <a:pt x="11216" y="19790"/>
                  </a:lnTo>
                  <a:lnTo>
                    <a:pt x="11211" y="19801"/>
                  </a:lnTo>
                  <a:lnTo>
                    <a:pt x="11202" y="19807"/>
                  </a:lnTo>
                  <a:lnTo>
                    <a:pt x="11198" y="19798"/>
                  </a:lnTo>
                  <a:lnTo>
                    <a:pt x="11201" y="19788"/>
                  </a:lnTo>
                  <a:lnTo>
                    <a:pt x="11200" y="19779"/>
                  </a:lnTo>
                  <a:lnTo>
                    <a:pt x="11203" y="19773"/>
                  </a:lnTo>
                  <a:lnTo>
                    <a:pt x="11212" y="19768"/>
                  </a:lnTo>
                  <a:lnTo>
                    <a:pt x="11218" y="19767"/>
                  </a:lnTo>
                  <a:lnTo>
                    <a:pt x="11221" y="19771"/>
                  </a:lnTo>
                  <a:lnTo>
                    <a:pt x="11227" y="19770"/>
                  </a:lnTo>
                  <a:lnTo>
                    <a:pt x="11241" y="19750"/>
                  </a:lnTo>
                  <a:lnTo>
                    <a:pt x="11250" y="19729"/>
                  </a:lnTo>
                  <a:lnTo>
                    <a:pt x="11252" y="19725"/>
                  </a:lnTo>
                  <a:lnTo>
                    <a:pt x="11249" y="19725"/>
                  </a:lnTo>
                  <a:lnTo>
                    <a:pt x="11246" y="19716"/>
                  </a:lnTo>
                  <a:lnTo>
                    <a:pt x="11242" y="19706"/>
                  </a:lnTo>
                  <a:lnTo>
                    <a:pt x="11245" y="19697"/>
                  </a:lnTo>
                  <a:lnTo>
                    <a:pt x="11250" y="19687"/>
                  </a:lnTo>
                  <a:lnTo>
                    <a:pt x="11259" y="19686"/>
                  </a:lnTo>
                  <a:lnTo>
                    <a:pt x="11263" y="19699"/>
                  </a:lnTo>
                  <a:lnTo>
                    <a:pt x="11261" y="19709"/>
                  </a:lnTo>
                  <a:lnTo>
                    <a:pt x="11261" y="19714"/>
                  </a:lnTo>
                  <a:lnTo>
                    <a:pt x="11270" y="19713"/>
                  </a:lnTo>
                  <a:lnTo>
                    <a:pt x="11276" y="19708"/>
                  </a:lnTo>
                  <a:lnTo>
                    <a:pt x="11284" y="19697"/>
                  </a:lnTo>
                  <a:lnTo>
                    <a:pt x="11290" y="19691"/>
                  </a:lnTo>
                  <a:lnTo>
                    <a:pt x="11302" y="19681"/>
                  </a:lnTo>
                  <a:lnTo>
                    <a:pt x="11310" y="19670"/>
                  </a:lnTo>
                  <a:lnTo>
                    <a:pt x="11313" y="19666"/>
                  </a:lnTo>
                  <a:lnTo>
                    <a:pt x="11307" y="19661"/>
                  </a:lnTo>
                  <a:lnTo>
                    <a:pt x="11306" y="19656"/>
                  </a:lnTo>
                  <a:lnTo>
                    <a:pt x="11309" y="19651"/>
                  </a:lnTo>
                  <a:lnTo>
                    <a:pt x="11312" y="19650"/>
                  </a:lnTo>
                  <a:lnTo>
                    <a:pt x="11316" y="19655"/>
                  </a:lnTo>
                  <a:lnTo>
                    <a:pt x="11319" y="19664"/>
                  </a:lnTo>
                  <a:lnTo>
                    <a:pt x="11319" y="19674"/>
                  </a:lnTo>
                  <a:lnTo>
                    <a:pt x="11317" y="19688"/>
                  </a:lnTo>
                  <a:lnTo>
                    <a:pt x="11314" y="19698"/>
                  </a:lnTo>
                  <a:lnTo>
                    <a:pt x="11312" y="19698"/>
                  </a:lnTo>
                  <a:lnTo>
                    <a:pt x="11309" y="19703"/>
                  </a:lnTo>
                  <a:lnTo>
                    <a:pt x="11309" y="19708"/>
                  </a:lnTo>
                  <a:lnTo>
                    <a:pt x="11318" y="19711"/>
                  </a:lnTo>
                  <a:lnTo>
                    <a:pt x="11325" y="19716"/>
                  </a:lnTo>
                  <a:lnTo>
                    <a:pt x="11334" y="19720"/>
                  </a:lnTo>
                  <a:lnTo>
                    <a:pt x="11337" y="19719"/>
                  </a:lnTo>
                  <a:lnTo>
                    <a:pt x="11337" y="19714"/>
                  </a:lnTo>
                  <a:lnTo>
                    <a:pt x="11339" y="19700"/>
                  </a:lnTo>
                  <a:lnTo>
                    <a:pt x="11341" y="19676"/>
                  </a:lnTo>
                  <a:lnTo>
                    <a:pt x="11349" y="19656"/>
                  </a:lnTo>
                  <a:lnTo>
                    <a:pt x="11333" y="19639"/>
                  </a:lnTo>
                  <a:lnTo>
                    <a:pt x="11341" y="19633"/>
                  </a:lnTo>
                  <a:lnTo>
                    <a:pt x="11358" y="19598"/>
                  </a:lnTo>
                  <a:lnTo>
                    <a:pt x="11351" y="19641"/>
                  </a:lnTo>
                  <a:lnTo>
                    <a:pt x="11361" y="19659"/>
                  </a:lnTo>
                  <a:lnTo>
                    <a:pt x="11350" y="19679"/>
                  </a:lnTo>
                  <a:lnTo>
                    <a:pt x="11349" y="19717"/>
                  </a:lnTo>
                  <a:lnTo>
                    <a:pt x="11360" y="19706"/>
                  </a:lnTo>
                  <a:lnTo>
                    <a:pt x="11366" y="19691"/>
                  </a:lnTo>
                  <a:lnTo>
                    <a:pt x="11366" y="19706"/>
                  </a:lnTo>
                  <a:lnTo>
                    <a:pt x="11381" y="19695"/>
                  </a:lnTo>
                  <a:lnTo>
                    <a:pt x="11389" y="19674"/>
                  </a:lnTo>
                  <a:lnTo>
                    <a:pt x="11380" y="19671"/>
                  </a:lnTo>
                  <a:lnTo>
                    <a:pt x="11391" y="19655"/>
                  </a:lnTo>
                  <a:lnTo>
                    <a:pt x="11406" y="19644"/>
                  </a:lnTo>
                  <a:lnTo>
                    <a:pt x="11423" y="19623"/>
                  </a:lnTo>
                  <a:lnTo>
                    <a:pt x="11425" y="19618"/>
                  </a:lnTo>
                  <a:lnTo>
                    <a:pt x="11425" y="19609"/>
                  </a:lnTo>
                  <a:lnTo>
                    <a:pt x="11421" y="19594"/>
                  </a:lnTo>
                  <a:lnTo>
                    <a:pt x="11415" y="19581"/>
                  </a:lnTo>
                  <a:lnTo>
                    <a:pt x="11413" y="19558"/>
                  </a:lnTo>
                  <a:lnTo>
                    <a:pt x="11416" y="19548"/>
                  </a:lnTo>
                  <a:lnTo>
                    <a:pt x="11418" y="19529"/>
                  </a:lnTo>
                  <a:lnTo>
                    <a:pt x="11415" y="19519"/>
                  </a:lnTo>
                  <a:lnTo>
                    <a:pt x="11408" y="19506"/>
                  </a:lnTo>
                  <a:lnTo>
                    <a:pt x="11398" y="19498"/>
                  </a:lnTo>
                  <a:lnTo>
                    <a:pt x="11389" y="19485"/>
                  </a:lnTo>
                  <a:lnTo>
                    <a:pt x="11382" y="19476"/>
                  </a:lnTo>
                  <a:lnTo>
                    <a:pt x="11385" y="19485"/>
                  </a:lnTo>
                  <a:lnTo>
                    <a:pt x="11387" y="19500"/>
                  </a:lnTo>
                  <a:lnTo>
                    <a:pt x="11391" y="19500"/>
                  </a:lnTo>
                  <a:lnTo>
                    <a:pt x="11400" y="19483"/>
                  </a:lnTo>
                  <a:lnTo>
                    <a:pt x="11406" y="19483"/>
                  </a:lnTo>
                  <a:lnTo>
                    <a:pt x="11413" y="19487"/>
                  </a:lnTo>
                  <a:lnTo>
                    <a:pt x="11419" y="19483"/>
                  </a:lnTo>
                  <a:lnTo>
                    <a:pt x="11426" y="19477"/>
                  </a:lnTo>
                  <a:lnTo>
                    <a:pt x="11431" y="19470"/>
                  </a:lnTo>
                  <a:lnTo>
                    <a:pt x="11431" y="19466"/>
                  </a:lnTo>
                  <a:lnTo>
                    <a:pt x="11422" y="19448"/>
                  </a:lnTo>
                  <a:lnTo>
                    <a:pt x="11411" y="19434"/>
                  </a:lnTo>
                  <a:lnTo>
                    <a:pt x="11404" y="19435"/>
                  </a:lnTo>
                  <a:lnTo>
                    <a:pt x="11399" y="19440"/>
                  </a:lnTo>
                  <a:lnTo>
                    <a:pt x="11395" y="19436"/>
                  </a:lnTo>
                  <a:lnTo>
                    <a:pt x="11395" y="19427"/>
                  </a:lnTo>
                  <a:lnTo>
                    <a:pt x="11403" y="19416"/>
                  </a:lnTo>
                  <a:lnTo>
                    <a:pt x="11406" y="19411"/>
                  </a:lnTo>
                  <a:lnTo>
                    <a:pt x="11412" y="19410"/>
                  </a:lnTo>
                  <a:lnTo>
                    <a:pt x="11413" y="19430"/>
                  </a:lnTo>
                  <a:lnTo>
                    <a:pt x="11426" y="19438"/>
                  </a:lnTo>
                  <a:lnTo>
                    <a:pt x="11429" y="19437"/>
                  </a:lnTo>
                  <a:lnTo>
                    <a:pt x="11429" y="19456"/>
                  </a:lnTo>
                  <a:lnTo>
                    <a:pt x="11433" y="19469"/>
                  </a:lnTo>
                  <a:lnTo>
                    <a:pt x="11432" y="19469"/>
                  </a:lnTo>
                  <a:lnTo>
                    <a:pt x="11431" y="19472"/>
                  </a:lnTo>
                  <a:lnTo>
                    <a:pt x="11431" y="19477"/>
                  </a:lnTo>
                  <a:lnTo>
                    <a:pt x="11446" y="19495"/>
                  </a:lnTo>
                  <a:lnTo>
                    <a:pt x="11449" y="19519"/>
                  </a:lnTo>
                  <a:lnTo>
                    <a:pt x="11455" y="19528"/>
                  </a:lnTo>
                  <a:lnTo>
                    <a:pt x="11462" y="19533"/>
                  </a:lnTo>
                  <a:lnTo>
                    <a:pt x="11466" y="19522"/>
                  </a:lnTo>
                  <a:lnTo>
                    <a:pt x="11472" y="19517"/>
                  </a:lnTo>
                  <a:lnTo>
                    <a:pt x="11475" y="19512"/>
                  </a:lnTo>
                  <a:lnTo>
                    <a:pt x="11478" y="19516"/>
                  </a:lnTo>
                  <a:lnTo>
                    <a:pt x="11481" y="19525"/>
                  </a:lnTo>
                  <a:lnTo>
                    <a:pt x="11485" y="19535"/>
                  </a:lnTo>
                  <a:lnTo>
                    <a:pt x="11485" y="19540"/>
                  </a:lnTo>
                  <a:lnTo>
                    <a:pt x="11488" y="19539"/>
                  </a:lnTo>
                  <a:lnTo>
                    <a:pt x="11497" y="19528"/>
                  </a:lnTo>
                  <a:lnTo>
                    <a:pt x="11505" y="19513"/>
                  </a:lnTo>
                  <a:lnTo>
                    <a:pt x="11513" y="19503"/>
                  </a:lnTo>
                  <a:lnTo>
                    <a:pt x="11537" y="19481"/>
                  </a:lnTo>
                  <a:lnTo>
                    <a:pt x="11560" y="19463"/>
                  </a:lnTo>
                  <a:lnTo>
                    <a:pt x="11575" y="19453"/>
                  </a:lnTo>
                  <a:lnTo>
                    <a:pt x="11595" y="19431"/>
                  </a:lnTo>
                  <a:lnTo>
                    <a:pt x="11598" y="19426"/>
                  </a:lnTo>
                  <a:lnTo>
                    <a:pt x="11585" y="19409"/>
                  </a:lnTo>
                  <a:lnTo>
                    <a:pt x="11575" y="19395"/>
                  </a:lnTo>
                  <a:lnTo>
                    <a:pt x="11565" y="19387"/>
                  </a:lnTo>
                  <a:lnTo>
                    <a:pt x="11559" y="19379"/>
                  </a:lnTo>
                  <a:lnTo>
                    <a:pt x="11553" y="19379"/>
                  </a:lnTo>
                  <a:lnTo>
                    <a:pt x="11545" y="19399"/>
                  </a:lnTo>
                  <a:lnTo>
                    <a:pt x="11536" y="19410"/>
                  </a:lnTo>
                  <a:lnTo>
                    <a:pt x="11524" y="19411"/>
                  </a:lnTo>
                  <a:lnTo>
                    <a:pt x="11515" y="19407"/>
                  </a:lnTo>
                  <a:lnTo>
                    <a:pt x="11514" y="19388"/>
                  </a:lnTo>
                  <a:lnTo>
                    <a:pt x="11523" y="19392"/>
                  </a:lnTo>
                  <a:lnTo>
                    <a:pt x="11530" y="19396"/>
                  </a:lnTo>
                  <a:lnTo>
                    <a:pt x="11535" y="19391"/>
                  </a:lnTo>
                  <a:lnTo>
                    <a:pt x="11541" y="19385"/>
                  </a:lnTo>
                  <a:lnTo>
                    <a:pt x="11546" y="19375"/>
                  </a:lnTo>
                  <a:lnTo>
                    <a:pt x="11549" y="19370"/>
                  </a:lnTo>
                  <a:lnTo>
                    <a:pt x="11549" y="19365"/>
                  </a:lnTo>
                  <a:lnTo>
                    <a:pt x="11543" y="19352"/>
                  </a:lnTo>
                  <a:lnTo>
                    <a:pt x="11533" y="19338"/>
                  </a:lnTo>
                  <a:lnTo>
                    <a:pt x="11520" y="19325"/>
                  </a:lnTo>
                  <a:lnTo>
                    <a:pt x="11511" y="19318"/>
                  </a:lnTo>
                  <a:lnTo>
                    <a:pt x="11502" y="19324"/>
                  </a:lnTo>
                  <a:lnTo>
                    <a:pt x="11499" y="19333"/>
                  </a:lnTo>
                  <a:lnTo>
                    <a:pt x="11487" y="19335"/>
                  </a:lnTo>
                  <a:lnTo>
                    <a:pt x="11486" y="19312"/>
                  </a:lnTo>
                  <a:lnTo>
                    <a:pt x="11488" y="19302"/>
                  </a:lnTo>
                  <a:lnTo>
                    <a:pt x="11491" y="19292"/>
                  </a:lnTo>
                  <a:lnTo>
                    <a:pt x="11490" y="19283"/>
                  </a:lnTo>
                  <a:lnTo>
                    <a:pt x="11487" y="19273"/>
                  </a:lnTo>
                  <a:lnTo>
                    <a:pt x="11477" y="19256"/>
                  </a:lnTo>
                  <a:lnTo>
                    <a:pt x="11468" y="19252"/>
                  </a:lnTo>
                  <a:lnTo>
                    <a:pt x="11461" y="19238"/>
                  </a:lnTo>
                  <a:lnTo>
                    <a:pt x="11463" y="19219"/>
                  </a:lnTo>
                  <a:lnTo>
                    <a:pt x="11459" y="19206"/>
                  </a:lnTo>
                  <a:lnTo>
                    <a:pt x="11471" y="19204"/>
                  </a:lnTo>
                  <a:lnTo>
                    <a:pt x="11481" y="19207"/>
                  </a:lnTo>
                  <a:lnTo>
                    <a:pt x="11487" y="19207"/>
                  </a:lnTo>
                  <a:lnTo>
                    <a:pt x="11492" y="19202"/>
                  </a:lnTo>
                  <a:lnTo>
                    <a:pt x="11495" y="19187"/>
                  </a:lnTo>
                  <a:lnTo>
                    <a:pt x="11494" y="19168"/>
                  </a:lnTo>
                  <a:lnTo>
                    <a:pt x="11490" y="19159"/>
                  </a:lnTo>
                  <a:lnTo>
                    <a:pt x="11489" y="19145"/>
                  </a:lnTo>
                  <a:lnTo>
                    <a:pt x="11495" y="19130"/>
                  </a:lnTo>
                  <a:lnTo>
                    <a:pt x="11501" y="19129"/>
                  </a:lnTo>
                  <a:lnTo>
                    <a:pt x="11502" y="19157"/>
                  </a:lnTo>
                  <a:lnTo>
                    <a:pt x="11500" y="19176"/>
                  </a:lnTo>
                  <a:lnTo>
                    <a:pt x="11503" y="19233"/>
                  </a:lnTo>
                  <a:lnTo>
                    <a:pt x="11501" y="19248"/>
                  </a:lnTo>
                  <a:lnTo>
                    <a:pt x="11501" y="19262"/>
                  </a:lnTo>
                  <a:lnTo>
                    <a:pt x="11505" y="19271"/>
                  </a:lnTo>
                  <a:lnTo>
                    <a:pt x="11520" y="19269"/>
                  </a:lnTo>
                  <a:lnTo>
                    <a:pt x="11526" y="19264"/>
                  </a:lnTo>
                  <a:lnTo>
                    <a:pt x="11532" y="19268"/>
                  </a:lnTo>
                  <a:lnTo>
                    <a:pt x="11533" y="19291"/>
                  </a:lnTo>
                  <a:lnTo>
                    <a:pt x="11540" y="19295"/>
                  </a:lnTo>
                  <a:lnTo>
                    <a:pt x="11551" y="19294"/>
                  </a:lnTo>
                  <a:lnTo>
                    <a:pt x="11554" y="19279"/>
                  </a:lnTo>
                  <a:lnTo>
                    <a:pt x="11556" y="19269"/>
                  </a:lnTo>
                  <a:lnTo>
                    <a:pt x="11550" y="19261"/>
                  </a:lnTo>
                  <a:lnTo>
                    <a:pt x="11549" y="19242"/>
                  </a:lnTo>
                  <a:lnTo>
                    <a:pt x="11552" y="19241"/>
                  </a:lnTo>
                  <a:lnTo>
                    <a:pt x="11558" y="19246"/>
                  </a:lnTo>
                  <a:lnTo>
                    <a:pt x="11562" y="19260"/>
                  </a:lnTo>
                  <a:lnTo>
                    <a:pt x="11566" y="19278"/>
                  </a:lnTo>
                  <a:lnTo>
                    <a:pt x="11567" y="19302"/>
                  </a:lnTo>
                  <a:lnTo>
                    <a:pt x="11561" y="19278"/>
                  </a:lnTo>
                  <a:lnTo>
                    <a:pt x="11556" y="19255"/>
                  </a:lnTo>
                  <a:lnTo>
                    <a:pt x="11552" y="19255"/>
                  </a:lnTo>
                  <a:lnTo>
                    <a:pt x="11549" y="19275"/>
                  </a:lnTo>
                  <a:lnTo>
                    <a:pt x="11546" y="19294"/>
                  </a:lnTo>
                  <a:lnTo>
                    <a:pt x="11546" y="19307"/>
                  </a:lnTo>
                  <a:lnTo>
                    <a:pt x="11544" y="19320"/>
                  </a:lnTo>
                  <a:lnTo>
                    <a:pt x="11544" y="19326"/>
                  </a:lnTo>
                  <a:lnTo>
                    <a:pt x="11547" y="19332"/>
                  </a:lnTo>
                  <a:lnTo>
                    <a:pt x="11553" y="19326"/>
                  </a:lnTo>
                  <a:lnTo>
                    <a:pt x="11562" y="19321"/>
                  </a:lnTo>
                  <a:lnTo>
                    <a:pt x="11571" y="19315"/>
                  </a:lnTo>
                  <a:lnTo>
                    <a:pt x="11576" y="19305"/>
                  </a:lnTo>
                  <a:lnTo>
                    <a:pt x="11587" y="19290"/>
                  </a:lnTo>
                  <a:lnTo>
                    <a:pt x="11593" y="19279"/>
                  </a:lnTo>
                  <a:lnTo>
                    <a:pt x="11593" y="19270"/>
                  </a:lnTo>
                  <a:lnTo>
                    <a:pt x="11587" y="19266"/>
                  </a:lnTo>
                  <a:lnTo>
                    <a:pt x="11580" y="19266"/>
                  </a:lnTo>
                  <a:lnTo>
                    <a:pt x="11577" y="19262"/>
                  </a:lnTo>
                  <a:lnTo>
                    <a:pt x="11577" y="19257"/>
                  </a:lnTo>
                  <a:lnTo>
                    <a:pt x="11580" y="19252"/>
                  </a:lnTo>
                  <a:lnTo>
                    <a:pt x="11579" y="19243"/>
                  </a:lnTo>
                  <a:lnTo>
                    <a:pt x="11576" y="19233"/>
                  </a:lnTo>
                  <a:lnTo>
                    <a:pt x="11572" y="19230"/>
                  </a:lnTo>
                  <a:lnTo>
                    <a:pt x="11583" y="19215"/>
                  </a:lnTo>
                  <a:lnTo>
                    <a:pt x="11587" y="19211"/>
                  </a:lnTo>
                  <a:lnTo>
                    <a:pt x="11587" y="19206"/>
                  </a:lnTo>
                  <a:lnTo>
                    <a:pt x="11576" y="19202"/>
                  </a:lnTo>
                  <a:lnTo>
                    <a:pt x="11578" y="19187"/>
                  </a:lnTo>
                  <a:lnTo>
                    <a:pt x="11584" y="19186"/>
                  </a:lnTo>
                  <a:lnTo>
                    <a:pt x="11587" y="19195"/>
                  </a:lnTo>
                  <a:lnTo>
                    <a:pt x="11587" y="19209"/>
                  </a:lnTo>
                  <a:lnTo>
                    <a:pt x="11585" y="19223"/>
                  </a:lnTo>
                  <a:lnTo>
                    <a:pt x="11585" y="19233"/>
                  </a:lnTo>
                  <a:lnTo>
                    <a:pt x="11594" y="19236"/>
                  </a:lnTo>
                  <a:lnTo>
                    <a:pt x="11600" y="19241"/>
                  </a:lnTo>
                  <a:lnTo>
                    <a:pt x="11604" y="19249"/>
                  </a:lnTo>
                  <a:lnTo>
                    <a:pt x="11604" y="19254"/>
                  </a:lnTo>
                  <a:lnTo>
                    <a:pt x="11601" y="19253"/>
                  </a:lnTo>
                  <a:lnTo>
                    <a:pt x="11602" y="19255"/>
                  </a:lnTo>
                  <a:lnTo>
                    <a:pt x="11605" y="19255"/>
                  </a:lnTo>
                  <a:lnTo>
                    <a:pt x="11610" y="19257"/>
                  </a:lnTo>
                  <a:lnTo>
                    <a:pt x="11619" y="19254"/>
                  </a:lnTo>
                  <a:lnTo>
                    <a:pt x="11628" y="19254"/>
                  </a:lnTo>
                  <a:lnTo>
                    <a:pt x="11631" y="19250"/>
                  </a:lnTo>
                  <a:lnTo>
                    <a:pt x="11627" y="19241"/>
                  </a:lnTo>
                  <a:lnTo>
                    <a:pt x="11630" y="19232"/>
                  </a:lnTo>
                  <a:lnTo>
                    <a:pt x="11630" y="19227"/>
                  </a:lnTo>
                  <a:lnTo>
                    <a:pt x="11633" y="19227"/>
                  </a:lnTo>
                  <a:lnTo>
                    <a:pt x="11636" y="19231"/>
                  </a:lnTo>
                  <a:lnTo>
                    <a:pt x="11654" y="19224"/>
                  </a:lnTo>
                  <a:lnTo>
                    <a:pt x="11663" y="19218"/>
                  </a:lnTo>
                  <a:lnTo>
                    <a:pt x="11668" y="19208"/>
                  </a:lnTo>
                  <a:lnTo>
                    <a:pt x="11674" y="19193"/>
                  </a:lnTo>
                  <a:lnTo>
                    <a:pt x="11673" y="19179"/>
                  </a:lnTo>
                  <a:lnTo>
                    <a:pt x="11678" y="19165"/>
                  </a:lnTo>
                  <a:lnTo>
                    <a:pt x="11681" y="19154"/>
                  </a:lnTo>
                  <a:lnTo>
                    <a:pt x="11684" y="19150"/>
                  </a:lnTo>
                  <a:lnTo>
                    <a:pt x="11686" y="19144"/>
                  </a:lnTo>
                  <a:lnTo>
                    <a:pt x="11695" y="19143"/>
                  </a:lnTo>
                  <a:lnTo>
                    <a:pt x="11693" y="19158"/>
                  </a:lnTo>
                  <a:lnTo>
                    <a:pt x="11687" y="19164"/>
                  </a:lnTo>
                  <a:lnTo>
                    <a:pt x="11685" y="19173"/>
                  </a:lnTo>
                  <a:lnTo>
                    <a:pt x="11679" y="19183"/>
                  </a:lnTo>
                  <a:lnTo>
                    <a:pt x="11678" y="19216"/>
                  </a:lnTo>
                  <a:lnTo>
                    <a:pt x="11675" y="19231"/>
                  </a:lnTo>
                  <a:lnTo>
                    <a:pt x="11673" y="19241"/>
                  </a:lnTo>
                  <a:lnTo>
                    <a:pt x="11667" y="19246"/>
                  </a:lnTo>
                  <a:lnTo>
                    <a:pt x="11664" y="19246"/>
                  </a:lnTo>
                  <a:lnTo>
                    <a:pt x="11658" y="19252"/>
                  </a:lnTo>
                  <a:lnTo>
                    <a:pt x="11659" y="19257"/>
                  </a:lnTo>
                  <a:lnTo>
                    <a:pt x="11665" y="19266"/>
                  </a:lnTo>
                  <a:lnTo>
                    <a:pt x="11671" y="19269"/>
                  </a:lnTo>
                  <a:lnTo>
                    <a:pt x="11674" y="19269"/>
                  </a:lnTo>
                  <a:lnTo>
                    <a:pt x="11678" y="19263"/>
                  </a:lnTo>
                  <a:lnTo>
                    <a:pt x="11689" y="19255"/>
                  </a:lnTo>
                  <a:lnTo>
                    <a:pt x="11692" y="19255"/>
                  </a:lnTo>
                  <a:lnTo>
                    <a:pt x="11695" y="19261"/>
                  </a:lnTo>
                  <a:lnTo>
                    <a:pt x="11698" y="19265"/>
                  </a:lnTo>
                  <a:lnTo>
                    <a:pt x="11696" y="19271"/>
                  </a:lnTo>
                  <a:lnTo>
                    <a:pt x="11690" y="19276"/>
                  </a:lnTo>
                  <a:lnTo>
                    <a:pt x="11681" y="19282"/>
                  </a:lnTo>
                  <a:lnTo>
                    <a:pt x="11675" y="19288"/>
                  </a:lnTo>
                  <a:lnTo>
                    <a:pt x="11672" y="19288"/>
                  </a:lnTo>
                  <a:lnTo>
                    <a:pt x="11672" y="19279"/>
                  </a:lnTo>
                  <a:lnTo>
                    <a:pt x="11666" y="19279"/>
                  </a:lnTo>
                  <a:lnTo>
                    <a:pt x="11660" y="19285"/>
                  </a:lnTo>
                  <a:lnTo>
                    <a:pt x="11661" y="19304"/>
                  </a:lnTo>
                  <a:lnTo>
                    <a:pt x="11664" y="19303"/>
                  </a:lnTo>
                  <a:lnTo>
                    <a:pt x="11670" y="19307"/>
                  </a:lnTo>
                  <a:lnTo>
                    <a:pt x="11693" y="19286"/>
                  </a:lnTo>
                  <a:lnTo>
                    <a:pt x="11708" y="19269"/>
                  </a:lnTo>
                  <a:lnTo>
                    <a:pt x="11719" y="19259"/>
                  </a:lnTo>
                  <a:lnTo>
                    <a:pt x="11734" y="19243"/>
                  </a:lnTo>
                  <a:lnTo>
                    <a:pt x="11742" y="19237"/>
                  </a:lnTo>
                  <a:lnTo>
                    <a:pt x="11755" y="19241"/>
                  </a:lnTo>
                  <a:lnTo>
                    <a:pt x="11764" y="19239"/>
                  </a:lnTo>
                  <a:lnTo>
                    <a:pt x="11769" y="19229"/>
                  </a:lnTo>
                  <a:lnTo>
                    <a:pt x="11775" y="19223"/>
                  </a:lnTo>
                  <a:lnTo>
                    <a:pt x="11778" y="19223"/>
                  </a:lnTo>
                  <a:lnTo>
                    <a:pt x="11780" y="19252"/>
                  </a:lnTo>
                  <a:lnTo>
                    <a:pt x="11777" y="19266"/>
                  </a:lnTo>
                  <a:lnTo>
                    <a:pt x="11774" y="19271"/>
                  </a:lnTo>
                  <a:lnTo>
                    <a:pt x="11754" y="19283"/>
                  </a:lnTo>
                  <a:lnTo>
                    <a:pt x="11731" y="19305"/>
                  </a:lnTo>
                  <a:lnTo>
                    <a:pt x="11710" y="19322"/>
                  </a:lnTo>
                  <a:lnTo>
                    <a:pt x="11696" y="19338"/>
                  </a:lnTo>
                  <a:lnTo>
                    <a:pt x="11684" y="19348"/>
                  </a:lnTo>
                  <a:lnTo>
                    <a:pt x="11673" y="19365"/>
                  </a:lnTo>
                  <a:lnTo>
                    <a:pt x="11674" y="19373"/>
                  </a:lnTo>
                  <a:lnTo>
                    <a:pt x="11680" y="19373"/>
                  </a:lnTo>
                  <a:lnTo>
                    <a:pt x="11700" y="19356"/>
                  </a:lnTo>
                  <a:lnTo>
                    <a:pt x="11717" y="19340"/>
                  </a:lnTo>
                  <a:lnTo>
                    <a:pt x="11784" y="19279"/>
                  </a:lnTo>
                  <a:lnTo>
                    <a:pt x="11838" y="19225"/>
                  </a:lnTo>
                  <a:lnTo>
                    <a:pt x="11882" y="19182"/>
                  </a:lnTo>
                  <a:lnTo>
                    <a:pt x="11899" y="19166"/>
                  </a:lnTo>
                  <a:lnTo>
                    <a:pt x="11905" y="19160"/>
                  </a:lnTo>
                  <a:lnTo>
                    <a:pt x="11904" y="19151"/>
                  </a:lnTo>
                  <a:lnTo>
                    <a:pt x="11901" y="19151"/>
                  </a:lnTo>
                  <a:lnTo>
                    <a:pt x="11876" y="19173"/>
                  </a:lnTo>
                  <a:lnTo>
                    <a:pt x="11846" y="19201"/>
                  </a:lnTo>
                  <a:lnTo>
                    <a:pt x="11794" y="19245"/>
                  </a:lnTo>
                  <a:lnTo>
                    <a:pt x="11791" y="19245"/>
                  </a:lnTo>
                  <a:lnTo>
                    <a:pt x="11788" y="19241"/>
                  </a:lnTo>
                  <a:lnTo>
                    <a:pt x="11793" y="19217"/>
                  </a:lnTo>
                  <a:lnTo>
                    <a:pt x="11794" y="19193"/>
                  </a:lnTo>
                  <a:lnTo>
                    <a:pt x="11798" y="19187"/>
                  </a:lnTo>
                  <a:lnTo>
                    <a:pt x="11809" y="19176"/>
                  </a:lnTo>
                  <a:lnTo>
                    <a:pt x="11832" y="19159"/>
                  </a:lnTo>
                  <a:lnTo>
                    <a:pt x="11853" y="19147"/>
                  </a:lnTo>
                  <a:lnTo>
                    <a:pt x="11865" y="19141"/>
                  </a:lnTo>
                  <a:lnTo>
                    <a:pt x="11868" y="19141"/>
                  </a:lnTo>
                  <a:lnTo>
                    <a:pt x="11877" y="19144"/>
                  </a:lnTo>
                  <a:lnTo>
                    <a:pt x="11889" y="19148"/>
                  </a:lnTo>
                  <a:lnTo>
                    <a:pt x="11898" y="19146"/>
                  </a:lnTo>
                  <a:lnTo>
                    <a:pt x="11912" y="19133"/>
                  </a:lnTo>
                  <a:lnTo>
                    <a:pt x="11915" y="19133"/>
                  </a:lnTo>
                  <a:lnTo>
                    <a:pt x="11908" y="19134"/>
                  </a:lnTo>
                  <a:lnTo>
                    <a:pt x="11899" y="19140"/>
                  </a:lnTo>
                  <a:lnTo>
                    <a:pt x="11899" y="19145"/>
                  </a:lnTo>
                  <a:lnTo>
                    <a:pt x="11909" y="19144"/>
                  </a:lnTo>
                  <a:lnTo>
                    <a:pt x="11944" y="19112"/>
                  </a:lnTo>
                  <a:lnTo>
                    <a:pt x="11980" y="19075"/>
                  </a:lnTo>
                  <a:lnTo>
                    <a:pt x="12021" y="19017"/>
                  </a:lnTo>
                  <a:lnTo>
                    <a:pt x="12038" y="18997"/>
                  </a:lnTo>
                  <a:lnTo>
                    <a:pt x="12050" y="18986"/>
                  </a:lnTo>
                  <a:lnTo>
                    <a:pt x="12077" y="18964"/>
                  </a:lnTo>
                  <a:lnTo>
                    <a:pt x="12082" y="18953"/>
                  </a:lnTo>
                  <a:lnTo>
                    <a:pt x="12093" y="18923"/>
                  </a:lnTo>
                  <a:lnTo>
                    <a:pt x="12107" y="18898"/>
                  </a:lnTo>
                  <a:lnTo>
                    <a:pt x="12115" y="18887"/>
                  </a:lnTo>
                  <a:lnTo>
                    <a:pt x="12129" y="18866"/>
                  </a:lnTo>
                  <a:lnTo>
                    <a:pt x="12152" y="18835"/>
                  </a:lnTo>
                  <a:lnTo>
                    <a:pt x="12152" y="18831"/>
                  </a:lnTo>
                  <a:lnTo>
                    <a:pt x="12140" y="18832"/>
                  </a:lnTo>
                  <a:lnTo>
                    <a:pt x="12126" y="18853"/>
                  </a:lnTo>
                  <a:lnTo>
                    <a:pt x="12111" y="18873"/>
                  </a:lnTo>
                  <a:lnTo>
                    <a:pt x="12109" y="18879"/>
                  </a:lnTo>
                  <a:lnTo>
                    <a:pt x="12108" y="18874"/>
                  </a:lnTo>
                  <a:lnTo>
                    <a:pt x="12111" y="18864"/>
                  </a:lnTo>
                  <a:lnTo>
                    <a:pt x="12114" y="18859"/>
                  </a:lnTo>
                  <a:lnTo>
                    <a:pt x="12113" y="18845"/>
                  </a:lnTo>
                  <a:lnTo>
                    <a:pt x="12121" y="18834"/>
                  </a:lnTo>
                  <a:lnTo>
                    <a:pt x="12130" y="18824"/>
                  </a:lnTo>
                  <a:lnTo>
                    <a:pt x="12133" y="18818"/>
                  </a:lnTo>
                  <a:lnTo>
                    <a:pt x="12121" y="18820"/>
                  </a:lnTo>
                  <a:lnTo>
                    <a:pt x="12112" y="18826"/>
                  </a:lnTo>
                  <a:lnTo>
                    <a:pt x="12104" y="18836"/>
                  </a:lnTo>
                  <a:lnTo>
                    <a:pt x="12092" y="18838"/>
                  </a:lnTo>
                  <a:lnTo>
                    <a:pt x="12088" y="18833"/>
                  </a:lnTo>
                  <a:lnTo>
                    <a:pt x="12085" y="18834"/>
                  </a:lnTo>
                  <a:lnTo>
                    <a:pt x="12085" y="18825"/>
                  </a:lnTo>
                  <a:lnTo>
                    <a:pt x="12091" y="18819"/>
                  </a:lnTo>
                  <a:lnTo>
                    <a:pt x="12096" y="18814"/>
                  </a:lnTo>
                  <a:lnTo>
                    <a:pt x="12102" y="18813"/>
                  </a:lnTo>
                  <a:lnTo>
                    <a:pt x="12105" y="18818"/>
                  </a:lnTo>
                  <a:lnTo>
                    <a:pt x="12109" y="18817"/>
                  </a:lnTo>
                  <a:lnTo>
                    <a:pt x="12117" y="18802"/>
                  </a:lnTo>
                  <a:lnTo>
                    <a:pt x="12129" y="18791"/>
                  </a:lnTo>
                  <a:lnTo>
                    <a:pt x="12129" y="18795"/>
                  </a:lnTo>
                  <a:lnTo>
                    <a:pt x="12133" y="18814"/>
                  </a:lnTo>
                  <a:lnTo>
                    <a:pt x="12142" y="18822"/>
                  </a:lnTo>
                  <a:lnTo>
                    <a:pt x="12148" y="18822"/>
                  </a:lnTo>
                  <a:lnTo>
                    <a:pt x="12141" y="18803"/>
                  </a:lnTo>
                  <a:lnTo>
                    <a:pt x="12135" y="18790"/>
                  </a:lnTo>
                  <a:lnTo>
                    <a:pt x="12136" y="18761"/>
                  </a:lnTo>
                  <a:lnTo>
                    <a:pt x="12136" y="18747"/>
                  </a:lnTo>
                  <a:lnTo>
                    <a:pt x="12138" y="18732"/>
                  </a:lnTo>
                  <a:lnTo>
                    <a:pt x="12143" y="18728"/>
                  </a:lnTo>
                  <a:lnTo>
                    <a:pt x="12146" y="18722"/>
                  </a:lnTo>
                  <a:lnTo>
                    <a:pt x="12152" y="18721"/>
                  </a:lnTo>
                  <a:lnTo>
                    <a:pt x="12153" y="18730"/>
                  </a:lnTo>
                  <a:lnTo>
                    <a:pt x="12156" y="18740"/>
                  </a:lnTo>
                  <a:lnTo>
                    <a:pt x="12159" y="18739"/>
                  </a:lnTo>
                  <a:lnTo>
                    <a:pt x="12168" y="18734"/>
                  </a:lnTo>
                  <a:lnTo>
                    <a:pt x="12177" y="18723"/>
                  </a:lnTo>
                  <a:lnTo>
                    <a:pt x="12194" y="18697"/>
                  </a:lnTo>
                  <a:lnTo>
                    <a:pt x="12205" y="18681"/>
                  </a:lnTo>
                  <a:lnTo>
                    <a:pt x="12207" y="18672"/>
                  </a:lnTo>
                  <a:lnTo>
                    <a:pt x="12204" y="18658"/>
                  </a:lnTo>
                  <a:lnTo>
                    <a:pt x="12203" y="18653"/>
                  </a:lnTo>
                  <a:lnTo>
                    <a:pt x="12212" y="18652"/>
                  </a:lnTo>
                  <a:lnTo>
                    <a:pt x="12218" y="18647"/>
                  </a:lnTo>
                  <a:lnTo>
                    <a:pt x="12221" y="18650"/>
                  </a:lnTo>
                  <a:lnTo>
                    <a:pt x="12223" y="18644"/>
                  </a:lnTo>
                  <a:lnTo>
                    <a:pt x="12229" y="18644"/>
                  </a:lnTo>
                  <a:lnTo>
                    <a:pt x="12232" y="18635"/>
                  </a:lnTo>
                  <a:lnTo>
                    <a:pt x="12250" y="18626"/>
                  </a:lnTo>
                  <a:lnTo>
                    <a:pt x="12249" y="18603"/>
                  </a:lnTo>
                  <a:lnTo>
                    <a:pt x="12246" y="18593"/>
                  </a:lnTo>
                  <a:lnTo>
                    <a:pt x="12248" y="18577"/>
                  </a:lnTo>
                  <a:lnTo>
                    <a:pt x="12247" y="18549"/>
                  </a:lnTo>
                  <a:lnTo>
                    <a:pt x="12249" y="18530"/>
                  </a:lnTo>
                  <a:lnTo>
                    <a:pt x="12248" y="18515"/>
                  </a:lnTo>
                  <a:lnTo>
                    <a:pt x="12242" y="18511"/>
                  </a:lnTo>
                  <a:lnTo>
                    <a:pt x="12239" y="18516"/>
                  </a:lnTo>
                  <a:lnTo>
                    <a:pt x="12236" y="18521"/>
                  </a:lnTo>
                  <a:lnTo>
                    <a:pt x="12237" y="18530"/>
                  </a:lnTo>
                  <a:lnTo>
                    <a:pt x="12228" y="18532"/>
                  </a:lnTo>
                  <a:lnTo>
                    <a:pt x="12221" y="18528"/>
                  </a:lnTo>
                  <a:lnTo>
                    <a:pt x="12218" y="18528"/>
                  </a:lnTo>
                  <a:lnTo>
                    <a:pt x="12221" y="18513"/>
                  </a:lnTo>
                  <a:lnTo>
                    <a:pt x="12220" y="18504"/>
                  </a:lnTo>
                  <a:lnTo>
                    <a:pt x="12208" y="18506"/>
                  </a:lnTo>
                  <a:lnTo>
                    <a:pt x="12205" y="18501"/>
                  </a:lnTo>
                  <a:lnTo>
                    <a:pt x="12205" y="18496"/>
                  </a:lnTo>
                  <a:lnTo>
                    <a:pt x="12207" y="18487"/>
                  </a:lnTo>
                  <a:lnTo>
                    <a:pt x="12213" y="18486"/>
                  </a:lnTo>
                  <a:lnTo>
                    <a:pt x="12219" y="18499"/>
                  </a:lnTo>
                  <a:lnTo>
                    <a:pt x="12225" y="18522"/>
                  </a:lnTo>
                  <a:lnTo>
                    <a:pt x="12228" y="18522"/>
                  </a:lnTo>
                  <a:lnTo>
                    <a:pt x="12231" y="18498"/>
                  </a:lnTo>
                  <a:lnTo>
                    <a:pt x="12234" y="18484"/>
                  </a:lnTo>
                  <a:lnTo>
                    <a:pt x="12233" y="18460"/>
                  </a:lnTo>
                  <a:lnTo>
                    <a:pt x="12221" y="18454"/>
                  </a:lnTo>
                  <a:lnTo>
                    <a:pt x="12205" y="18450"/>
                  </a:lnTo>
                  <a:lnTo>
                    <a:pt x="12196" y="18441"/>
                  </a:lnTo>
                  <a:lnTo>
                    <a:pt x="12186" y="18433"/>
                  </a:lnTo>
                  <a:lnTo>
                    <a:pt x="12186" y="18428"/>
                  </a:lnTo>
                  <a:lnTo>
                    <a:pt x="12188" y="18413"/>
                  </a:lnTo>
                  <a:lnTo>
                    <a:pt x="12194" y="18403"/>
                  </a:lnTo>
                  <a:lnTo>
                    <a:pt x="12196" y="18393"/>
                  </a:lnTo>
                  <a:lnTo>
                    <a:pt x="12196" y="18375"/>
                  </a:lnTo>
                  <a:lnTo>
                    <a:pt x="12186" y="18366"/>
                  </a:lnTo>
                  <a:lnTo>
                    <a:pt x="12179" y="18348"/>
                  </a:lnTo>
                  <a:lnTo>
                    <a:pt x="12181" y="18338"/>
                  </a:lnTo>
                  <a:lnTo>
                    <a:pt x="12184" y="18328"/>
                  </a:lnTo>
                  <a:lnTo>
                    <a:pt x="12190" y="18323"/>
                  </a:lnTo>
                  <a:lnTo>
                    <a:pt x="12193" y="18318"/>
                  </a:lnTo>
                  <a:lnTo>
                    <a:pt x="12190" y="18314"/>
                  </a:lnTo>
                  <a:lnTo>
                    <a:pt x="12183" y="18309"/>
                  </a:lnTo>
                  <a:lnTo>
                    <a:pt x="12171" y="18306"/>
                  </a:lnTo>
                  <a:lnTo>
                    <a:pt x="12165" y="18302"/>
                  </a:lnTo>
                  <a:lnTo>
                    <a:pt x="12161" y="18298"/>
                  </a:lnTo>
                  <a:lnTo>
                    <a:pt x="12158" y="18293"/>
                  </a:lnTo>
                  <a:lnTo>
                    <a:pt x="12158" y="18289"/>
                  </a:lnTo>
                  <a:lnTo>
                    <a:pt x="12161" y="18288"/>
                  </a:lnTo>
                  <a:lnTo>
                    <a:pt x="12164" y="18292"/>
                  </a:lnTo>
                  <a:lnTo>
                    <a:pt x="12167" y="18292"/>
                  </a:lnTo>
                  <a:lnTo>
                    <a:pt x="12170" y="18287"/>
                  </a:lnTo>
                  <a:lnTo>
                    <a:pt x="12167" y="18288"/>
                  </a:lnTo>
                  <a:lnTo>
                    <a:pt x="12166" y="18278"/>
                  </a:lnTo>
                  <a:lnTo>
                    <a:pt x="12154" y="18280"/>
                  </a:lnTo>
                  <a:lnTo>
                    <a:pt x="12151" y="18275"/>
                  </a:lnTo>
                  <a:lnTo>
                    <a:pt x="12150" y="18261"/>
                  </a:lnTo>
                  <a:lnTo>
                    <a:pt x="12147" y="18257"/>
                  </a:lnTo>
                  <a:lnTo>
                    <a:pt x="12138" y="18253"/>
                  </a:lnTo>
                  <a:lnTo>
                    <a:pt x="12131" y="18245"/>
                  </a:lnTo>
                  <a:lnTo>
                    <a:pt x="12131" y="18240"/>
                  </a:lnTo>
                  <a:lnTo>
                    <a:pt x="12134" y="18261"/>
                  </a:lnTo>
                  <a:lnTo>
                    <a:pt x="12140" y="18278"/>
                  </a:lnTo>
                  <a:lnTo>
                    <a:pt x="12143" y="18278"/>
                  </a:lnTo>
                  <a:lnTo>
                    <a:pt x="12132" y="18228"/>
                  </a:lnTo>
                  <a:lnTo>
                    <a:pt x="12132" y="18224"/>
                  </a:lnTo>
                  <a:lnTo>
                    <a:pt x="12132" y="18220"/>
                  </a:lnTo>
                  <a:lnTo>
                    <a:pt x="12132" y="18215"/>
                  </a:lnTo>
                  <a:lnTo>
                    <a:pt x="12134" y="18211"/>
                  </a:lnTo>
                  <a:lnTo>
                    <a:pt x="12154" y="18223"/>
                  </a:lnTo>
                  <a:lnTo>
                    <a:pt x="12149" y="18238"/>
                  </a:lnTo>
                  <a:lnTo>
                    <a:pt x="12149" y="18242"/>
                  </a:lnTo>
                  <a:lnTo>
                    <a:pt x="12156" y="18241"/>
                  </a:lnTo>
                  <a:lnTo>
                    <a:pt x="12158" y="18237"/>
                  </a:lnTo>
                  <a:lnTo>
                    <a:pt x="12162" y="18246"/>
                  </a:lnTo>
                  <a:lnTo>
                    <a:pt x="12159" y="18251"/>
                  </a:lnTo>
                  <a:lnTo>
                    <a:pt x="12159" y="18260"/>
                  </a:lnTo>
                  <a:lnTo>
                    <a:pt x="12169" y="18273"/>
                  </a:lnTo>
                  <a:lnTo>
                    <a:pt x="12177" y="18290"/>
                  </a:lnTo>
                  <a:lnTo>
                    <a:pt x="12179" y="18278"/>
                  </a:lnTo>
                  <a:lnTo>
                    <a:pt x="12182" y="18278"/>
                  </a:lnTo>
                  <a:lnTo>
                    <a:pt x="12182" y="18274"/>
                  </a:lnTo>
                  <a:lnTo>
                    <a:pt x="12194" y="18281"/>
                  </a:lnTo>
                  <a:lnTo>
                    <a:pt x="12210" y="18295"/>
                  </a:lnTo>
                  <a:lnTo>
                    <a:pt x="12213" y="18300"/>
                  </a:lnTo>
                  <a:lnTo>
                    <a:pt x="12216" y="18309"/>
                  </a:lnTo>
                  <a:lnTo>
                    <a:pt x="12214" y="18325"/>
                  </a:lnTo>
                  <a:lnTo>
                    <a:pt x="12218" y="18329"/>
                  </a:lnTo>
                  <a:lnTo>
                    <a:pt x="12227" y="18327"/>
                  </a:lnTo>
                  <a:lnTo>
                    <a:pt x="12238" y="18321"/>
                  </a:lnTo>
                  <a:lnTo>
                    <a:pt x="12241" y="18317"/>
                  </a:lnTo>
                  <a:lnTo>
                    <a:pt x="12243" y="18302"/>
                  </a:lnTo>
                  <a:lnTo>
                    <a:pt x="12248" y="18277"/>
                  </a:lnTo>
                  <a:lnTo>
                    <a:pt x="12253" y="18258"/>
                  </a:lnTo>
                  <a:lnTo>
                    <a:pt x="12258" y="18243"/>
                  </a:lnTo>
                  <a:lnTo>
                    <a:pt x="12270" y="18227"/>
                  </a:lnTo>
                  <a:lnTo>
                    <a:pt x="12282" y="18222"/>
                  </a:lnTo>
                  <a:lnTo>
                    <a:pt x="12299" y="18210"/>
                  </a:lnTo>
                  <a:lnTo>
                    <a:pt x="12302" y="18209"/>
                  </a:lnTo>
                  <a:lnTo>
                    <a:pt x="12306" y="18218"/>
                  </a:lnTo>
                  <a:lnTo>
                    <a:pt x="12306" y="18233"/>
                  </a:lnTo>
                  <a:lnTo>
                    <a:pt x="12312" y="18232"/>
                  </a:lnTo>
                  <a:lnTo>
                    <a:pt x="12315" y="18226"/>
                  </a:lnTo>
                  <a:lnTo>
                    <a:pt x="12318" y="18231"/>
                  </a:lnTo>
                  <a:lnTo>
                    <a:pt x="12320" y="18269"/>
                  </a:lnTo>
                  <a:lnTo>
                    <a:pt x="12320" y="18316"/>
                  </a:lnTo>
                  <a:lnTo>
                    <a:pt x="12313" y="18365"/>
                  </a:lnTo>
                  <a:lnTo>
                    <a:pt x="12308" y="18389"/>
                  </a:lnTo>
                  <a:lnTo>
                    <a:pt x="12303" y="18404"/>
                  </a:lnTo>
                  <a:lnTo>
                    <a:pt x="12300" y="18408"/>
                  </a:lnTo>
                  <a:lnTo>
                    <a:pt x="12294" y="18414"/>
                  </a:lnTo>
                  <a:lnTo>
                    <a:pt x="12291" y="18405"/>
                  </a:lnTo>
                  <a:lnTo>
                    <a:pt x="12285" y="18406"/>
                  </a:lnTo>
                  <a:lnTo>
                    <a:pt x="12285" y="18415"/>
                  </a:lnTo>
                  <a:lnTo>
                    <a:pt x="12289" y="18420"/>
                  </a:lnTo>
                  <a:lnTo>
                    <a:pt x="12298" y="18428"/>
                  </a:lnTo>
                  <a:lnTo>
                    <a:pt x="12310" y="18422"/>
                  </a:lnTo>
                  <a:lnTo>
                    <a:pt x="12357" y="18388"/>
                  </a:lnTo>
                  <a:lnTo>
                    <a:pt x="12371" y="18376"/>
                  </a:lnTo>
                  <a:lnTo>
                    <a:pt x="12389" y="18369"/>
                  </a:lnTo>
                  <a:lnTo>
                    <a:pt x="12392" y="18374"/>
                  </a:lnTo>
                  <a:lnTo>
                    <a:pt x="12396" y="18378"/>
                  </a:lnTo>
                  <a:lnTo>
                    <a:pt x="12399" y="18387"/>
                  </a:lnTo>
                  <a:lnTo>
                    <a:pt x="12405" y="18396"/>
                  </a:lnTo>
                  <a:lnTo>
                    <a:pt x="12408" y="18395"/>
                  </a:lnTo>
                  <a:lnTo>
                    <a:pt x="12420" y="18389"/>
                  </a:lnTo>
                  <a:lnTo>
                    <a:pt x="12432" y="18384"/>
                  </a:lnTo>
                  <a:lnTo>
                    <a:pt x="12435" y="18383"/>
                  </a:lnTo>
                  <a:lnTo>
                    <a:pt x="12435" y="18387"/>
                  </a:lnTo>
                  <a:lnTo>
                    <a:pt x="12433" y="18397"/>
                  </a:lnTo>
                  <a:lnTo>
                    <a:pt x="12427" y="18408"/>
                  </a:lnTo>
                  <a:lnTo>
                    <a:pt x="12424" y="18417"/>
                  </a:lnTo>
                  <a:lnTo>
                    <a:pt x="12422" y="18422"/>
                  </a:lnTo>
                  <a:lnTo>
                    <a:pt x="12410" y="18424"/>
                  </a:lnTo>
                  <a:lnTo>
                    <a:pt x="12401" y="18420"/>
                  </a:lnTo>
                  <a:lnTo>
                    <a:pt x="12394" y="18412"/>
                  </a:lnTo>
                  <a:lnTo>
                    <a:pt x="12388" y="18412"/>
                  </a:lnTo>
                  <a:lnTo>
                    <a:pt x="12382" y="18417"/>
                  </a:lnTo>
                  <a:lnTo>
                    <a:pt x="12377" y="18428"/>
                  </a:lnTo>
                  <a:lnTo>
                    <a:pt x="12377" y="18437"/>
                  </a:lnTo>
                  <a:lnTo>
                    <a:pt x="12371" y="18447"/>
                  </a:lnTo>
                  <a:lnTo>
                    <a:pt x="12372" y="18452"/>
                  </a:lnTo>
                  <a:lnTo>
                    <a:pt x="12357" y="18454"/>
                  </a:lnTo>
                  <a:lnTo>
                    <a:pt x="12351" y="18460"/>
                  </a:lnTo>
                  <a:lnTo>
                    <a:pt x="12339" y="18466"/>
                  </a:lnTo>
                  <a:lnTo>
                    <a:pt x="12328" y="18491"/>
                  </a:lnTo>
                  <a:lnTo>
                    <a:pt x="12314" y="18511"/>
                  </a:lnTo>
                  <a:lnTo>
                    <a:pt x="12306" y="18522"/>
                  </a:lnTo>
                  <a:lnTo>
                    <a:pt x="12298" y="18546"/>
                  </a:lnTo>
                  <a:lnTo>
                    <a:pt x="12302" y="18561"/>
                  </a:lnTo>
                  <a:lnTo>
                    <a:pt x="12308" y="18564"/>
                  </a:lnTo>
                  <a:lnTo>
                    <a:pt x="12322" y="18548"/>
                  </a:lnTo>
                  <a:lnTo>
                    <a:pt x="12336" y="18528"/>
                  </a:lnTo>
                  <a:lnTo>
                    <a:pt x="12350" y="18498"/>
                  </a:lnTo>
                  <a:lnTo>
                    <a:pt x="12361" y="18482"/>
                  </a:lnTo>
                  <a:lnTo>
                    <a:pt x="12422" y="18432"/>
                  </a:lnTo>
                  <a:lnTo>
                    <a:pt x="12475" y="18383"/>
                  </a:lnTo>
                  <a:lnTo>
                    <a:pt x="12518" y="18344"/>
                  </a:lnTo>
                  <a:lnTo>
                    <a:pt x="12614" y="18261"/>
                  </a:lnTo>
                  <a:lnTo>
                    <a:pt x="12631" y="18254"/>
                  </a:lnTo>
                  <a:lnTo>
                    <a:pt x="12637" y="18248"/>
                  </a:lnTo>
                  <a:lnTo>
                    <a:pt x="12676" y="18244"/>
                  </a:lnTo>
                  <a:lnTo>
                    <a:pt x="12683" y="18247"/>
                  </a:lnTo>
                  <a:lnTo>
                    <a:pt x="12694" y="18246"/>
                  </a:lnTo>
                  <a:lnTo>
                    <a:pt x="12716" y="18248"/>
                  </a:lnTo>
                  <a:lnTo>
                    <a:pt x="12718" y="18243"/>
                  </a:lnTo>
                  <a:lnTo>
                    <a:pt x="12718" y="18239"/>
                  </a:lnTo>
                  <a:lnTo>
                    <a:pt x="12705" y="18212"/>
                  </a:lnTo>
                  <a:lnTo>
                    <a:pt x="12695" y="18194"/>
                  </a:lnTo>
                  <a:lnTo>
                    <a:pt x="12689" y="18195"/>
                  </a:lnTo>
                  <a:lnTo>
                    <a:pt x="12686" y="18190"/>
                  </a:lnTo>
                  <a:lnTo>
                    <a:pt x="12685" y="18176"/>
                  </a:lnTo>
                  <a:lnTo>
                    <a:pt x="12682" y="18172"/>
                  </a:lnTo>
                  <a:lnTo>
                    <a:pt x="12673" y="18168"/>
                  </a:lnTo>
                  <a:lnTo>
                    <a:pt x="12666" y="18165"/>
                  </a:lnTo>
                  <a:lnTo>
                    <a:pt x="12659" y="18146"/>
                  </a:lnTo>
                  <a:lnTo>
                    <a:pt x="12658" y="18118"/>
                  </a:lnTo>
                  <a:lnTo>
                    <a:pt x="12674" y="18073"/>
                  </a:lnTo>
                  <a:lnTo>
                    <a:pt x="12690" y="18034"/>
                  </a:lnTo>
                  <a:lnTo>
                    <a:pt x="12698" y="18018"/>
                  </a:lnTo>
                  <a:lnTo>
                    <a:pt x="12691" y="17995"/>
                  </a:lnTo>
                  <a:lnTo>
                    <a:pt x="12678" y="17990"/>
                  </a:lnTo>
                  <a:lnTo>
                    <a:pt x="12678" y="17986"/>
                  </a:lnTo>
                  <a:lnTo>
                    <a:pt x="12729" y="18034"/>
                  </a:lnTo>
                  <a:lnTo>
                    <a:pt x="12730" y="18034"/>
                  </a:lnTo>
                  <a:lnTo>
                    <a:pt x="12739" y="18011"/>
                  </a:lnTo>
                  <a:lnTo>
                    <a:pt x="12743" y="18007"/>
                  </a:lnTo>
                  <a:lnTo>
                    <a:pt x="12743" y="18010"/>
                  </a:lnTo>
                  <a:lnTo>
                    <a:pt x="12741" y="18025"/>
                  </a:lnTo>
                  <a:lnTo>
                    <a:pt x="12739" y="18053"/>
                  </a:lnTo>
                  <a:lnTo>
                    <a:pt x="12732" y="18090"/>
                  </a:lnTo>
                  <a:lnTo>
                    <a:pt x="12729" y="18096"/>
                  </a:lnTo>
                  <a:lnTo>
                    <a:pt x="12729" y="18100"/>
                  </a:lnTo>
                  <a:lnTo>
                    <a:pt x="12706" y="18117"/>
                  </a:lnTo>
                  <a:lnTo>
                    <a:pt x="12683" y="18134"/>
                  </a:lnTo>
                  <a:lnTo>
                    <a:pt x="12683" y="18143"/>
                  </a:lnTo>
                  <a:lnTo>
                    <a:pt x="12693" y="18156"/>
                  </a:lnTo>
                  <a:lnTo>
                    <a:pt x="12703" y="18178"/>
                  </a:lnTo>
                  <a:lnTo>
                    <a:pt x="12717" y="18215"/>
                  </a:lnTo>
                  <a:lnTo>
                    <a:pt x="12720" y="18220"/>
                  </a:lnTo>
                  <a:lnTo>
                    <a:pt x="12723" y="18219"/>
                  </a:lnTo>
                  <a:lnTo>
                    <a:pt x="12766" y="18166"/>
                  </a:lnTo>
                  <a:lnTo>
                    <a:pt x="12798" y="18143"/>
                  </a:lnTo>
                  <a:lnTo>
                    <a:pt x="12831" y="18139"/>
                  </a:lnTo>
                  <a:lnTo>
                    <a:pt x="12882" y="18128"/>
                  </a:lnTo>
                  <a:lnTo>
                    <a:pt x="12910" y="18134"/>
                  </a:lnTo>
                  <a:lnTo>
                    <a:pt x="12937" y="18126"/>
                  </a:lnTo>
                  <a:lnTo>
                    <a:pt x="12943" y="18125"/>
                  </a:lnTo>
                  <a:lnTo>
                    <a:pt x="12981" y="18107"/>
                  </a:lnTo>
                  <a:lnTo>
                    <a:pt x="13017" y="18102"/>
                  </a:lnTo>
                  <a:lnTo>
                    <a:pt x="13045" y="18113"/>
                  </a:lnTo>
                  <a:lnTo>
                    <a:pt x="13147" y="18153"/>
                  </a:lnTo>
                  <a:lnTo>
                    <a:pt x="13259" y="18210"/>
                  </a:lnTo>
                  <a:lnTo>
                    <a:pt x="13341" y="18228"/>
                  </a:lnTo>
                  <a:lnTo>
                    <a:pt x="13429" y="18232"/>
                  </a:lnTo>
                  <a:lnTo>
                    <a:pt x="13453" y="18219"/>
                  </a:lnTo>
                  <a:lnTo>
                    <a:pt x="13493" y="18176"/>
                  </a:lnTo>
                  <a:lnTo>
                    <a:pt x="13502" y="18171"/>
                  </a:lnTo>
                  <a:lnTo>
                    <a:pt x="13514" y="18169"/>
                  </a:lnTo>
                  <a:lnTo>
                    <a:pt x="13538" y="18171"/>
                  </a:lnTo>
                  <a:lnTo>
                    <a:pt x="13544" y="18165"/>
                  </a:lnTo>
                  <a:lnTo>
                    <a:pt x="13544" y="18160"/>
                  </a:lnTo>
                  <a:lnTo>
                    <a:pt x="13537" y="18152"/>
                  </a:lnTo>
                  <a:lnTo>
                    <a:pt x="13534" y="18153"/>
                  </a:lnTo>
                  <a:lnTo>
                    <a:pt x="13534" y="18147"/>
                  </a:lnTo>
                  <a:lnTo>
                    <a:pt x="13546" y="18136"/>
                  </a:lnTo>
                  <a:lnTo>
                    <a:pt x="13545" y="18127"/>
                  </a:lnTo>
                  <a:lnTo>
                    <a:pt x="13542" y="18122"/>
                  </a:lnTo>
                  <a:lnTo>
                    <a:pt x="13539" y="18123"/>
                  </a:lnTo>
                  <a:lnTo>
                    <a:pt x="13533" y="18128"/>
                  </a:lnTo>
                  <a:lnTo>
                    <a:pt x="13521" y="18134"/>
                  </a:lnTo>
                  <a:lnTo>
                    <a:pt x="13519" y="18140"/>
                  </a:lnTo>
                  <a:lnTo>
                    <a:pt x="13512" y="18136"/>
                  </a:lnTo>
                  <a:lnTo>
                    <a:pt x="13506" y="18127"/>
                  </a:lnTo>
                  <a:lnTo>
                    <a:pt x="13499" y="18114"/>
                  </a:lnTo>
                  <a:lnTo>
                    <a:pt x="13495" y="18100"/>
                  </a:lnTo>
                  <a:lnTo>
                    <a:pt x="13495" y="18095"/>
                  </a:lnTo>
                  <a:lnTo>
                    <a:pt x="13489" y="18091"/>
                  </a:lnTo>
                  <a:lnTo>
                    <a:pt x="13483" y="18097"/>
                  </a:lnTo>
                  <a:lnTo>
                    <a:pt x="13474" y="18089"/>
                  </a:lnTo>
                  <a:lnTo>
                    <a:pt x="13467" y="18079"/>
                  </a:lnTo>
                  <a:lnTo>
                    <a:pt x="13463" y="18062"/>
                  </a:lnTo>
                  <a:lnTo>
                    <a:pt x="13462" y="18042"/>
                  </a:lnTo>
                  <a:lnTo>
                    <a:pt x="13468" y="18032"/>
                  </a:lnTo>
                  <a:lnTo>
                    <a:pt x="13474" y="18026"/>
                  </a:lnTo>
                  <a:lnTo>
                    <a:pt x="13485" y="18027"/>
                  </a:lnTo>
                  <a:lnTo>
                    <a:pt x="13492" y="18034"/>
                  </a:lnTo>
                  <a:lnTo>
                    <a:pt x="13495" y="18034"/>
                  </a:lnTo>
                  <a:lnTo>
                    <a:pt x="13492" y="18041"/>
                  </a:lnTo>
                  <a:lnTo>
                    <a:pt x="13490" y="18059"/>
                  </a:lnTo>
                  <a:lnTo>
                    <a:pt x="13490" y="18063"/>
                  </a:lnTo>
                  <a:lnTo>
                    <a:pt x="13496" y="18062"/>
                  </a:lnTo>
                  <a:lnTo>
                    <a:pt x="13516" y="18040"/>
                  </a:lnTo>
                  <a:lnTo>
                    <a:pt x="13540" y="18019"/>
                  </a:lnTo>
                  <a:lnTo>
                    <a:pt x="13559" y="17993"/>
                  </a:lnTo>
                  <a:lnTo>
                    <a:pt x="13562" y="17987"/>
                  </a:lnTo>
                  <a:lnTo>
                    <a:pt x="13559" y="17973"/>
                  </a:lnTo>
                  <a:lnTo>
                    <a:pt x="13561" y="17959"/>
                  </a:lnTo>
                  <a:lnTo>
                    <a:pt x="13563" y="17954"/>
                  </a:lnTo>
                  <a:lnTo>
                    <a:pt x="13567" y="17958"/>
                  </a:lnTo>
                  <a:lnTo>
                    <a:pt x="13573" y="17962"/>
                  </a:lnTo>
                  <a:lnTo>
                    <a:pt x="13580" y="17971"/>
                  </a:lnTo>
                  <a:lnTo>
                    <a:pt x="13591" y="17960"/>
                  </a:lnTo>
                  <a:lnTo>
                    <a:pt x="13597" y="17950"/>
                  </a:lnTo>
                  <a:lnTo>
                    <a:pt x="13612" y="17943"/>
                  </a:lnTo>
                  <a:lnTo>
                    <a:pt x="13627" y="17946"/>
                  </a:lnTo>
                  <a:lnTo>
                    <a:pt x="13630" y="17950"/>
                  </a:lnTo>
                  <a:lnTo>
                    <a:pt x="13632" y="17983"/>
                  </a:lnTo>
                  <a:lnTo>
                    <a:pt x="13629" y="17988"/>
                  </a:lnTo>
                  <a:lnTo>
                    <a:pt x="13629" y="17993"/>
                  </a:lnTo>
                  <a:lnTo>
                    <a:pt x="13617" y="17995"/>
                  </a:lnTo>
                  <a:lnTo>
                    <a:pt x="13606" y="18011"/>
                  </a:lnTo>
                  <a:lnTo>
                    <a:pt x="13607" y="18030"/>
                  </a:lnTo>
                  <a:lnTo>
                    <a:pt x="13613" y="18043"/>
                  </a:lnTo>
                  <a:lnTo>
                    <a:pt x="13617" y="18047"/>
                  </a:lnTo>
                  <a:lnTo>
                    <a:pt x="13626" y="18051"/>
                  </a:lnTo>
                  <a:lnTo>
                    <a:pt x="13629" y="18045"/>
                  </a:lnTo>
                  <a:lnTo>
                    <a:pt x="13631" y="18036"/>
                  </a:lnTo>
                  <a:lnTo>
                    <a:pt x="13637" y="18030"/>
                  </a:lnTo>
                  <a:lnTo>
                    <a:pt x="13657" y="18014"/>
                  </a:lnTo>
                  <a:lnTo>
                    <a:pt x="13663" y="18008"/>
                  </a:lnTo>
                  <a:lnTo>
                    <a:pt x="13685" y="18015"/>
                  </a:lnTo>
                  <a:lnTo>
                    <a:pt x="13706" y="18012"/>
                  </a:lnTo>
                  <a:lnTo>
                    <a:pt x="13723" y="18000"/>
                  </a:lnTo>
                  <a:lnTo>
                    <a:pt x="13726" y="17995"/>
                  </a:lnTo>
                  <a:lnTo>
                    <a:pt x="13729" y="18000"/>
                  </a:lnTo>
                  <a:lnTo>
                    <a:pt x="13730" y="18005"/>
                  </a:lnTo>
                  <a:lnTo>
                    <a:pt x="13733" y="18018"/>
                  </a:lnTo>
                  <a:lnTo>
                    <a:pt x="13734" y="18037"/>
                  </a:lnTo>
                  <a:lnTo>
                    <a:pt x="13732" y="18052"/>
                  </a:lnTo>
                  <a:lnTo>
                    <a:pt x="13729" y="18061"/>
                  </a:lnTo>
                  <a:lnTo>
                    <a:pt x="13724" y="18071"/>
                  </a:lnTo>
                  <a:lnTo>
                    <a:pt x="13721" y="18076"/>
                  </a:lnTo>
                  <a:lnTo>
                    <a:pt x="13722" y="18091"/>
                  </a:lnTo>
                  <a:lnTo>
                    <a:pt x="13725" y="18095"/>
                  </a:lnTo>
                  <a:lnTo>
                    <a:pt x="13734" y="18094"/>
                  </a:lnTo>
                  <a:lnTo>
                    <a:pt x="13752" y="18087"/>
                  </a:lnTo>
                  <a:lnTo>
                    <a:pt x="13770" y="18084"/>
                  </a:lnTo>
                  <a:lnTo>
                    <a:pt x="13771" y="18094"/>
                  </a:lnTo>
                  <a:lnTo>
                    <a:pt x="13778" y="18117"/>
                  </a:lnTo>
                  <a:lnTo>
                    <a:pt x="13781" y="18131"/>
                  </a:lnTo>
                  <a:lnTo>
                    <a:pt x="13782" y="18150"/>
                  </a:lnTo>
                  <a:lnTo>
                    <a:pt x="13777" y="18155"/>
                  </a:lnTo>
                  <a:lnTo>
                    <a:pt x="13769" y="18170"/>
                  </a:lnTo>
                  <a:lnTo>
                    <a:pt x="13769" y="18175"/>
                  </a:lnTo>
                  <a:lnTo>
                    <a:pt x="13775" y="18175"/>
                  </a:lnTo>
                  <a:lnTo>
                    <a:pt x="13782" y="18169"/>
                  </a:lnTo>
                  <a:lnTo>
                    <a:pt x="13797" y="18163"/>
                  </a:lnTo>
                  <a:lnTo>
                    <a:pt x="13806" y="18152"/>
                  </a:lnTo>
                  <a:lnTo>
                    <a:pt x="13815" y="18146"/>
                  </a:lnTo>
                  <a:lnTo>
                    <a:pt x="13818" y="18136"/>
                  </a:lnTo>
                  <a:lnTo>
                    <a:pt x="13824" y="18131"/>
                  </a:lnTo>
                  <a:lnTo>
                    <a:pt x="13822" y="18102"/>
                  </a:lnTo>
                  <a:lnTo>
                    <a:pt x="13827" y="18078"/>
                  </a:lnTo>
                  <a:lnTo>
                    <a:pt x="13835" y="18053"/>
                  </a:lnTo>
                  <a:lnTo>
                    <a:pt x="13841" y="18053"/>
                  </a:lnTo>
                  <a:lnTo>
                    <a:pt x="13845" y="18067"/>
                  </a:lnTo>
                  <a:lnTo>
                    <a:pt x="13846" y="18090"/>
                  </a:lnTo>
                  <a:lnTo>
                    <a:pt x="13841" y="18114"/>
                  </a:lnTo>
                  <a:lnTo>
                    <a:pt x="13833" y="18139"/>
                  </a:lnTo>
                  <a:lnTo>
                    <a:pt x="13831" y="18163"/>
                  </a:lnTo>
                  <a:lnTo>
                    <a:pt x="13832" y="18167"/>
                  </a:lnTo>
                  <a:lnTo>
                    <a:pt x="13835" y="18172"/>
                  </a:lnTo>
                  <a:lnTo>
                    <a:pt x="13847" y="18171"/>
                  </a:lnTo>
                  <a:lnTo>
                    <a:pt x="13856" y="18160"/>
                  </a:lnTo>
                  <a:lnTo>
                    <a:pt x="13861" y="18159"/>
                  </a:lnTo>
                  <a:lnTo>
                    <a:pt x="13868" y="18163"/>
                  </a:lnTo>
                  <a:lnTo>
                    <a:pt x="13868" y="18168"/>
                  </a:lnTo>
                  <a:lnTo>
                    <a:pt x="13865" y="18173"/>
                  </a:lnTo>
                  <a:lnTo>
                    <a:pt x="13869" y="18182"/>
                  </a:lnTo>
                  <a:lnTo>
                    <a:pt x="13874" y="18181"/>
                  </a:lnTo>
                  <a:lnTo>
                    <a:pt x="13877" y="18176"/>
                  </a:lnTo>
                  <a:lnTo>
                    <a:pt x="13883" y="18161"/>
                  </a:lnTo>
                  <a:lnTo>
                    <a:pt x="13888" y="18151"/>
                  </a:lnTo>
                  <a:lnTo>
                    <a:pt x="13894" y="18141"/>
                  </a:lnTo>
                  <a:lnTo>
                    <a:pt x="13896" y="18126"/>
                  </a:lnTo>
                  <a:lnTo>
                    <a:pt x="13902" y="18125"/>
                  </a:lnTo>
                  <a:lnTo>
                    <a:pt x="13904" y="18107"/>
                  </a:lnTo>
                  <a:lnTo>
                    <a:pt x="13903" y="18088"/>
                  </a:lnTo>
                  <a:lnTo>
                    <a:pt x="13900" y="18079"/>
                  </a:lnTo>
                  <a:lnTo>
                    <a:pt x="13899" y="18069"/>
                  </a:lnTo>
                  <a:lnTo>
                    <a:pt x="13896" y="18065"/>
                  </a:lnTo>
                  <a:lnTo>
                    <a:pt x="13896" y="18055"/>
                  </a:lnTo>
                  <a:lnTo>
                    <a:pt x="13898" y="18045"/>
                  </a:lnTo>
                  <a:lnTo>
                    <a:pt x="13901" y="18040"/>
                  </a:lnTo>
                  <a:lnTo>
                    <a:pt x="13903" y="18030"/>
                  </a:lnTo>
                  <a:lnTo>
                    <a:pt x="13903" y="18026"/>
                  </a:lnTo>
                  <a:lnTo>
                    <a:pt x="13906" y="18021"/>
                  </a:lnTo>
                  <a:lnTo>
                    <a:pt x="13905" y="18007"/>
                  </a:lnTo>
                  <a:lnTo>
                    <a:pt x="13908" y="18002"/>
                  </a:lnTo>
                  <a:lnTo>
                    <a:pt x="13904" y="18015"/>
                  </a:lnTo>
                  <a:lnTo>
                    <a:pt x="13901" y="18034"/>
                  </a:lnTo>
                  <a:lnTo>
                    <a:pt x="13898" y="18034"/>
                  </a:lnTo>
                  <a:lnTo>
                    <a:pt x="13889" y="18002"/>
                  </a:lnTo>
                  <a:lnTo>
                    <a:pt x="13880" y="17988"/>
                  </a:lnTo>
                  <a:lnTo>
                    <a:pt x="13870" y="17979"/>
                  </a:lnTo>
                  <a:lnTo>
                    <a:pt x="13840" y="17979"/>
                  </a:lnTo>
                  <a:lnTo>
                    <a:pt x="13834" y="17974"/>
                  </a:lnTo>
                  <a:lnTo>
                    <a:pt x="13831" y="17969"/>
                  </a:lnTo>
                  <a:lnTo>
                    <a:pt x="13823" y="17946"/>
                  </a:lnTo>
                  <a:lnTo>
                    <a:pt x="13820" y="17932"/>
                  </a:lnTo>
                  <a:lnTo>
                    <a:pt x="13816" y="17913"/>
                  </a:lnTo>
                  <a:lnTo>
                    <a:pt x="13809" y="17895"/>
                  </a:lnTo>
                  <a:lnTo>
                    <a:pt x="13805" y="17886"/>
                  </a:lnTo>
                  <a:lnTo>
                    <a:pt x="13796" y="17878"/>
                  </a:lnTo>
                  <a:lnTo>
                    <a:pt x="13792" y="17873"/>
                  </a:lnTo>
                  <a:lnTo>
                    <a:pt x="13786" y="17874"/>
                  </a:lnTo>
                  <a:lnTo>
                    <a:pt x="13780" y="17890"/>
                  </a:lnTo>
                  <a:lnTo>
                    <a:pt x="13774" y="17911"/>
                  </a:lnTo>
                  <a:lnTo>
                    <a:pt x="13771" y="17911"/>
                  </a:lnTo>
                  <a:lnTo>
                    <a:pt x="13765" y="17883"/>
                  </a:lnTo>
                  <a:lnTo>
                    <a:pt x="13759" y="17866"/>
                  </a:lnTo>
                  <a:lnTo>
                    <a:pt x="13755" y="17860"/>
                  </a:lnTo>
                  <a:lnTo>
                    <a:pt x="13752" y="17848"/>
                  </a:lnTo>
                  <a:lnTo>
                    <a:pt x="13749" y="17847"/>
                  </a:lnTo>
                  <a:lnTo>
                    <a:pt x="13743" y="17843"/>
                  </a:lnTo>
                  <a:lnTo>
                    <a:pt x="13736" y="17838"/>
                  </a:lnTo>
                  <a:lnTo>
                    <a:pt x="13727" y="17839"/>
                  </a:lnTo>
                  <a:lnTo>
                    <a:pt x="13721" y="17835"/>
                  </a:lnTo>
                  <a:lnTo>
                    <a:pt x="13715" y="17831"/>
                  </a:lnTo>
                  <a:lnTo>
                    <a:pt x="13708" y="17822"/>
                  </a:lnTo>
                  <a:lnTo>
                    <a:pt x="13705" y="17817"/>
                  </a:lnTo>
                  <a:lnTo>
                    <a:pt x="13705" y="17808"/>
                  </a:lnTo>
                  <a:lnTo>
                    <a:pt x="13698" y="17800"/>
                  </a:lnTo>
                  <a:lnTo>
                    <a:pt x="13695" y="17795"/>
                  </a:lnTo>
                  <a:lnTo>
                    <a:pt x="13694" y="17791"/>
                  </a:lnTo>
                  <a:lnTo>
                    <a:pt x="13691" y="17776"/>
                  </a:lnTo>
                  <a:lnTo>
                    <a:pt x="13690" y="17767"/>
                  </a:lnTo>
                  <a:lnTo>
                    <a:pt x="13693" y="17762"/>
                  </a:lnTo>
                  <a:lnTo>
                    <a:pt x="13696" y="17757"/>
                  </a:lnTo>
                  <a:lnTo>
                    <a:pt x="13695" y="17733"/>
                  </a:lnTo>
                  <a:lnTo>
                    <a:pt x="13692" y="17729"/>
                  </a:lnTo>
                  <a:lnTo>
                    <a:pt x="13688" y="17725"/>
                  </a:lnTo>
                  <a:lnTo>
                    <a:pt x="13687" y="17706"/>
                  </a:lnTo>
                  <a:lnTo>
                    <a:pt x="13694" y="17714"/>
                  </a:lnTo>
                  <a:lnTo>
                    <a:pt x="13700" y="17719"/>
                  </a:lnTo>
                  <a:lnTo>
                    <a:pt x="13703" y="17723"/>
                  </a:lnTo>
                  <a:lnTo>
                    <a:pt x="13707" y="17732"/>
                  </a:lnTo>
                  <a:lnTo>
                    <a:pt x="13708" y="17760"/>
                  </a:lnTo>
                  <a:lnTo>
                    <a:pt x="13712" y="17765"/>
                  </a:lnTo>
                  <a:lnTo>
                    <a:pt x="13724" y="17763"/>
                  </a:lnTo>
                  <a:lnTo>
                    <a:pt x="13727" y="17768"/>
                  </a:lnTo>
                  <a:lnTo>
                    <a:pt x="13730" y="17767"/>
                  </a:lnTo>
                  <a:lnTo>
                    <a:pt x="13730" y="17772"/>
                  </a:lnTo>
                  <a:lnTo>
                    <a:pt x="13733" y="17776"/>
                  </a:lnTo>
                  <a:lnTo>
                    <a:pt x="13736" y="17781"/>
                  </a:lnTo>
                  <a:lnTo>
                    <a:pt x="13734" y="17791"/>
                  </a:lnTo>
                  <a:lnTo>
                    <a:pt x="13731" y="17791"/>
                  </a:lnTo>
                  <a:lnTo>
                    <a:pt x="13728" y="17796"/>
                  </a:lnTo>
                  <a:lnTo>
                    <a:pt x="13729" y="17800"/>
                  </a:lnTo>
                  <a:lnTo>
                    <a:pt x="13731" y="17789"/>
                  </a:lnTo>
                  <a:lnTo>
                    <a:pt x="13734" y="17789"/>
                  </a:lnTo>
                  <a:lnTo>
                    <a:pt x="13738" y="17794"/>
                  </a:lnTo>
                  <a:lnTo>
                    <a:pt x="13743" y="17789"/>
                  </a:lnTo>
                  <a:lnTo>
                    <a:pt x="13746" y="17789"/>
                  </a:lnTo>
                  <a:lnTo>
                    <a:pt x="13745" y="17775"/>
                  </a:lnTo>
                  <a:lnTo>
                    <a:pt x="13752" y="17776"/>
                  </a:lnTo>
                  <a:lnTo>
                    <a:pt x="13758" y="17782"/>
                  </a:lnTo>
                  <a:lnTo>
                    <a:pt x="13761" y="17791"/>
                  </a:lnTo>
                  <a:lnTo>
                    <a:pt x="13773" y="17790"/>
                  </a:lnTo>
                  <a:lnTo>
                    <a:pt x="13777" y="17795"/>
                  </a:lnTo>
                  <a:lnTo>
                    <a:pt x="13780" y="17799"/>
                  </a:lnTo>
                  <a:lnTo>
                    <a:pt x="13780" y="17813"/>
                  </a:lnTo>
                  <a:lnTo>
                    <a:pt x="13775" y="17819"/>
                  </a:lnTo>
                  <a:lnTo>
                    <a:pt x="13772" y="17819"/>
                  </a:lnTo>
                  <a:lnTo>
                    <a:pt x="13769" y="17824"/>
                  </a:lnTo>
                  <a:lnTo>
                    <a:pt x="13769" y="17829"/>
                  </a:lnTo>
                  <a:lnTo>
                    <a:pt x="13776" y="17833"/>
                  </a:lnTo>
                  <a:lnTo>
                    <a:pt x="13782" y="17837"/>
                  </a:lnTo>
                  <a:lnTo>
                    <a:pt x="13788" y="17846"/>
                  </a:lnTo>
                  <a:lnTo>
                    <a:pt x="13795" y="17849"/>
                  </a:lnTo>
                  <a:lnTo>
                    <a:pt x="13797" y="17849"/>
                  </a:lnTo>
                  <a:lnTo>
                    <a:pt x="13804" y="17858"/>
                  </a:lnTo>
                  <a:lnTo>
                    <a:pt x="13807" y="17862"/>
                  </a:lnTo>
                  <a:lnTo>
                    <a:pt x="13810" y="17867"/>
                  </a:lnTo>
                  <a:lnTo>
                    <a:pt x="13816" y="17861"/>
                  </a:lnTo>
                  <a:lnTo>
                    <a:pt x="13819" y="17851"/>
                  </a:lnTo>
                  <a:lnTo>
                    <a:pt x="13815" y="17847"/>
                  </a:lnTo>
                  <a:lnTo>
                    <a:pt x="13815" y="17833"/>
                  </a:lnTo>
                  <a:lnTo>
                    <a:pt x="13812" y="17829"/>
                  </a:lnTo>
                  <a:lnTo>
                    <a:pt x="13805" y="17820"/>
                  </a:lnTo>
                  <a:lnTo>
                    <a:pt x="13798" y="17811"/>
                  </a:lnTo>
                  <a:lnTo>
                    <a:pt x="13795" y="17807"/>
                  </a:lnTo>
                  <a:lnTo>
                    <a:pt x="13791" y="17793"/>
                  </a:lnTo>
                  <a:lnTo>
                    <a:pt x="13785" y="17779"/>
                  </a:lnTo>
                  <a:lnTo>
                    <a:pt x="13781" y="17770"/>
                  </a:lnTo>
                  <a:lnTo>
                    <a:pt x="13778" y="17761"/>
                  </a:lnTo>
                  <a:lnTo>
                    <a:pt x="13774" y="17753"/>
                  </a:lnTo>
                  <a:lnTo>
                    <a:pt x="13774" y="17742"/>
                  </a:lnTo>
                  <a:lnTo>
                    <a:pt x="13780" y="17742"/>
                  </a:lnTo>
                  <a:lnTo>
                    <a:pt x="13784" y="17746"/>
                  </a:lnTo>
                  <a:lnTo>
                    <a:pt x="13790" y="17755"/>
                  </a:lnTo>
                  <a:lnTo>
                    <a:pt x="13796" y="17759"/>
                  </a:lnTo>
                  <a:lnTo>
                    <a:pt x="13799" y="17768"/>
                  </a:lnTo>
                  <a:lnTo>
                    <a:pt x="13803" y="17777"/>
                  </a:lnTo>
                  <a:lnTo>
                    <a:pt x="13807" y="17787"/>
                  </a:lnTo>
                  <a:lnTo>
                    <a:pt x="13810" y="17795"/>
                  </a:lnTo>
                  <a:lnTo>
                    <a:pt x="13813" y="17804"/>
                  </a:lnTo>
                  <a:lnTo>
                    <a:pt x="13817" y="17814"/>
                  </a:lnTo>
                  <a:lnTo>
                    <a:pt x="13820" y="17818"/>
                  </a:lnTo>
                  <a:lnTo>
                    <a:pt x="13823" y="17822"/>
                  </a:lnTo>
                  <a:lnTo>
                    <a:pt x="13827" y="17826"/>
                  </a:lnTo>
                  <a:lnTo>
                    <a:pt x="13830" y="17840"/>
                  </a:lnTo>
                  <a:lnTo>
                    <a:pt x="13831" y="17850"/>
                  </a:lnTo>
                  <a:lnTo>
                    <a:pt x="13834" y="17858"/>
                  </a:lnTo>
                  <a:lnTo>
                    <a:pt x="13834" y="17863"/>
                  </a:lnTo>
                  <a:lnTo>
                    <a:pt x="13838" y="17877"/>
                  </a:lnTo>
                  <a:lnTo>
                    <a:pt x="13844" y="17877"/>
                  </a:lnTo>
                  <a:lnTo>
                    <a:pt x="13847" y="17881"/>
                  </a:lnTo>
                  <a:lnTo>
                    <a:pt x="13851" y="17895"/>
                  </a:lnTo>
                  <a:lnTo>
                    <a:pt x="13853" y="17918"/>
                  </a:lnTo>
                  <a:lnTo>
                    <a:pt x="13847" y="17924"/>
                  </a:lnTo>
                  <a:lnTo>
                    <a:pt x="13847" y="17938"/>
                  </a:lnTo>
                  <a:lnTo>
                    <a:pt x="13854" y="17942"/>
                  </a:lnTo>
                  <a:lnTo>
                    <a:pt x="13862" y="17936"/>
                  </a:lnTo>
                  <a:lnTo>
                    <a:pt x="13871" y="17935"/>
                  </a:lnTo>
                  <a:lnTo>
                    <a:pt x="13878" y="17939"/>
                  </a:lnTo>
                  <a:lnTo>
                    <a:pt x="13917" y="17934"/>
                  </a:lnTo>
                  <a:lnTo>
                    <a:pt x="13920" y="17938"/>
                  </a:lnTo>
                  <a:lnTo>
                    <a:pt x="13926" y="17942"/>
                  </a:lnTo>
                  <a:lnTo>
                    <a:pt x="13929" y="17947"/>
                  </a:lnTo>
                  <a:lnTo>
                    <a:pt x="13936" y="17946"/>
                  </a:lnTo>
                  <a:lnTo>
                    <a:pt x="13941" y="17940"/>
                  </a:lnTo>
                  <a:lnTo>
                    <a:pt x="13941" y="17931"/>
                  </a:lnTo>
                  <a:lnTo>
                    <a:pt x="13944" y="17926"/>
                  </a:lnTo>
                  <a:lnTo>
                    <a:pt x="13946" y="17916"/>
                  </a:lnTo>
                  <a:lnTo>
                    <a:pt x="13949" y="17911"/>
                  </a:lnTo>
                  <a:lnTo>
                    <a:pt x="13955" y="17910"/>
                  </a:lnTo>
                  <a:lnTo>
                    <a:pt x="13958" y="17915"/>
                  </a:lnTo>
                  <a:lnTo>
                    <a:pt x="13964" y="17918"/>
                  </a:lnTo>
                  <a:lnTo>
                    <a:pt x="13965" y="17933"/>
                  </a:lnTo>
                  <a:lnTo>
                    <a:pt x="13963" y="17938"/>
                  </a:lnTo>
                  <a:lnTo>
                    <a:pt x="13960" y="17947"/>
                  </a:lnTo>
                  <a:lnTo>
                    <a:pt x="13960" y="17961"/>
                  </a:lnTo>
                  <a:lnTo>
                    <a:pt x="13964" y="17966"/>
                  </a:lnTo>
                  <a:lnTo>
                    <a:pt x="13967" y="17976"/>
                  </a:lnTo>
                  <a:lnTo>
                    <a:pt x="13968" y="17984"/>
                  </a:lnTo>
                  <a:lnTo>
                    <a:pt x="13965" y="17999"/>
                  </a:lnTo>
                  <a:lnTo>
                    <a:pt x="13938" y="18002"/>
                  </a:lnTo>
                  <a:lnTo>
                    <a:pt x="13932" y="17994"/>
                  </a:lnTo>
                  <a:lnTo>
                    <a:pt x="13926" y="17990"/>
                  </a:lnTo>
                  <a:lnTo>
                    <a:pt x="13920" y="17991"/>
                  </a:lnTo>
                  <a:lnTo>
                    <a:pt x="13920" y="18010"/>
                  </a:lnTo>
                  <a:lnTo>
                    <a:pt x="13917" y="18015"/>
                  </a:lnTo>
                  <a:lnTo>
                    <a:pt x="13915" y="18024"/>
                  </a:lnTo>
                  <a:lnTo>
                    <a:pt x="13913" y="18034"/>
                  </a:lnTo>
                  <a:lnTo>
                    <a:pt x="13914" y="18062"/>
                  </a:lnTo>
                  <a:lnTo>
                    <a:pt x="13917" y="18067"/>
                  </a:lnTo>
                  <a:lnTo>
                    <a:pt x="13930" y="18065"/>
                  </a:lnTo>
                  <a:lnTo>
                    <a:pt x="13925" y="18074"/>
                  </a:lnTo>
                  <a:lnTo>
                    <a:pt x="13925" y="18079"/>
                  </a:lnTo>
                  <a:lnTo>
                    <a:pt x="13922" y="18090"/>
                  </a:lnTo>
                  <a:lnTo>
                    <a:pt x="13924" y="18113"/>
                  </a:lnTo>
                  <a:lnTo>
                    <a:pt x="13922" y="18118"/>
                  </a:lnTo>
                  <a:lnTo>
                    <a:pt x="13917" y="18124"/>
                  </a:lnTo>
                  <a:lnTo>
                    <a:pt x="13914" y="18129"/>
                  </a:lnTo>
                  <a:lnTo>
                    <a:pt x="13915" y="18148"/>
                  </a:lnTo>
                  <a:lnTo>
                    <a:pt x="13913" y="18167"/>
                  </a:lnTo>
                  <a:lnTo>
                    <a:pt x="13911" y="18172"/>
                  </a:lnTo>
                  <a:lnTo>
                    <a:pt x="13908" y="18182"/>
                  </a:lnTo>
                  <a:lnTo>
                    <a:pt x="13912" y="18200"/>
                  </a:lnTo>
                  <a:lnTo>
                    <a:pt x="13912" y="18210"/>
                  </a:lnTo>
                  <a:lnTo>
                    <a:pt x="13925" y="18208"/>
                  </a:lnTo>
                  <a:lnTo>
                    <a:pt x="13931" y="18212"/>
                  </a:lnTo>
                  <a:lnTo>
                    <a:pt x="13934" y="18222"/>
                  </a:lnTo>
                  <a:lnTo>
                    <a:pt x="13935" y="18226"/>
                  </a:lnTo>
                  <a:lnTo>
                    <a:pt x="13929" y="18232"/>
                  </a:lnTo>
                  <a:lnTo>
                    <a:pt x="13929" y="18241"/>
                  </a:lnTo>
                  <a:lnTo>
                    <a:pt x="13932" y="18245"/>
                  </a:lnTo>
                  <a:lnTo>
                    <a:pt x="13942" y="18258"/>
                  </a:lnTo>
                  <a:lnTo>
                    <a:pt x="13961" y="18265"/>
                  </a:lnTo>
                  <a:lnTo>
                    <a:pt x="13988" y="18283"/>
                  </a:lnTo>
                  <a:lnTo>
                    <a:pt x="14002" y="18287"/>
                  </a:lnTo>
                  <a:lnTo>
                    <a:pt x="14002" y="18292"/>
                  </a:lnTo>
                  <a:lnTo>
                    <a:pt x="13997" y="18302"/>
                  </a:lnTo>
                  <a:lnTo>
                    <a:pt x="14002" y="18310"/>
                  </a:lnTo>
                  <a:lnTo>
                    <a:pt x="14002" y="18315"/>
                  </a:lnTo>
                  <a:lnTo>
                    <a:pt x="14005" y="18313"/>
                  </a:lnTo>
                  <a:lnTo>
                    <a:pt x="14007" y="18308"/>
                  </a:lnTo>
                  <a:lnTo>
                    <a:pt x="14004" y="18303"/>
                  </a:lnTo>
                  <a:lnTo>
                    <a:pt x="14000" y="18294"/>
                  </a:lnTo>
                  <a:lnTo>
                    <a:pt x="13995" y="18285"/>
                  </a:lnTo>
                  <a:lnTo>
                    <a:pt x="13995" y="18276"/>
                  </a:lnTo>
                  <a:lnTo>
                    <a:pt x="14000" y="18270"/>
                  </a:lnTo>
                  <a:lnTo>
                    <a:pt x="14006" y="18265"/>
                  </a:lnTo>
                  <a:lnTo>
                    <a:pt x="14018" y="18263"/>
                  </a:lnTo>
                  <a:lnTo>
                    <a:pt x="14024" y="18267"/>
                  </a:lnTo>
                  <a:lnTo>
                    <a:pt x="14027" y="18271"/>
                  </a:lnTo>
                  <a:lnTo>
                    <a:pt x="14025" y="18276"/>
                  </a:lnTo>
                  <a:lnTo>
                    <a:pt x="14019" y="18282"/>
                  </a:lnTo>
                  <a:lnTo>
                    <a:pt x="14013" y="18283"/>
                  </a:lnTo>
                  <a:lnTo>
                    <a:pt x="14014" y="18297"/>
                  </a:lnTo>
                  <a:lnTo>
                    <a:pt x="14017" y="18302"/>
                  </a:lnTo>
                  <a:lnTo>
                    <a:pt x="14023" y="18300"/>
                  </a:lnTo>
                  <a:lnTo>
                    <a:pt x="14031" y="18295"/>
                  </a:lnTo>
                  <a:lnTo>
                    <a:pt x="14040" y="18284"/>
                  </a:lnTo>
                  <a:lnTo>
                    <a:pt x="14049" y="18274"/>
                  </a:lnTo>
                  <a:lnTo>
                    <a:pt x="14058" y="18268"/>
                  </a:lnTo>
                  <a:lnTo>
                    <a:pt x="14067" y="18266"/>
                  </a:lnTo>
                  <a:lnTo>
                    <a:pt x="14070" y="18276"/>
                  </a:lnTo>
                  <a:lnTo>
                    <a:pt x="14073" y="18285"/>
                  </a:lnTo>
                  <a:lnTo>
                    <a:pt x="14075" y="18318"/>
                  </a:lnTo>
                  <a:lnTo>
                    <a:pt x="14078" y="18327"/>
                  </a:lnTo>
                  <a:lnTo>
                    <a:pt x="14085" y="18331"/>
                  </a:lnTo>
                  <a:lnTo>
                    <a:pt x="14088" y="18326"/>
                  </a:lnTo>
                  <a:lnTo>
                    <a:pt x="14094" y="18320"/>
                  </a:lnTo>
                  <a:lnTo>
                    <a:pt x="14097" y="18329"/>
                  </a:lnTo>
                  <a:lnTo>
                    <a:pt x="14106" y="18333"/>
                  </a:lnTo>
                  <a:lnTo>
                    <a:pt x="14109" y="18328"/>
                  </a:lnTo>
                  <a:lnTo>
                    <a:pt x="14115" y="18327"/>
                  </a:lnTo>
                  <a:lnTo>
                    <a:pt x="14119" y="18331"/>
                  </a:lnTo>
                  <a:lnTo>
                    <a:pt x="14121" y="18336"/>
                  </a:lnTo>
                  <a:lnTo>
                    <a:pt x="14131" y="18340"/>
                  </a:lnTo>
                  <a:lnTo>
                    <a:pt x="14137" y="18344"/>
                  </a:lnTo>
                  <a:lnTo>
                    <a:pt x="14138" y="18357"/>
                  </a:lnTo>
                  <a:lnTo>
                    <a:pt x="14135" y="18363"/>
                  </a:lnTo>
                  <a:lnTo>
                    <a:pt x="14126" y="18368"/>
                  </a:lnTo>
                  <a:lnTo>
                    <a:pt x="14112" y="18375"/>
                  </a:lnTo>
                  <a:lnTo>
                    <a:pt x="14096" y="18372"/>
                  </a:lnTo>
                  <a:lnTo>
                    <a:pt x="14084" y="18378"/>
                  </a:lnTo>
                  <a:lnTo>
                    <a:pt x="14079" y="18393"/>
                  </a:lnTo>
                  <a:lnTo>
                    <a:pt x="14077" y="18408"/>
                  </a:lnTo>
                  <a:lnTo>
                    <a:pt x="14090" y="18425"/>
                  </a:lnTo>
                  <a:lnTo>
                    <a:pt x="14102" y="18438"/>
                  </a:lnTo>
                  <a:lnTo>
                    <a:pt x="14114" y="18436"/>
                  </a:lnTo>
                  <a:lnTo>
                    <a:pt x="14123" y="18421"/>
                  </a:lnTo>
                  <a:lnTo>
                    <a:pt x="14126" y="18416"/>
                  </a:lnTo>
                  <a:lnTo>
                    <a:pt x="14122" y="18407"/>
                  </a:lnTo>
                  <a:lnTo>
                    <a:pt x="14116" y="18403"/>
                  </a:lnTo>
                  <a:lnTo>
                    <a:pt x="14115" y="18389"/>
                  </a:lnTo>
                  <a:lnTo>
                    <a:pt x="14118" y="18388"/>
                  </a:lnTo>
                  <a:lnTo>
                    <a:pt x="14127" y="18392"/>
                  </a:lnTo>
                  <a:lnTo>
                    <a:pt x="14134" y="18406"/>
                  </a:lnTo>
                  <a:lnTo>
                    <a:pt x="14140" y="18405"/>
                  </a:lnTo>
                  <a:lnTo>
                    <a:pt x="14146" y="18399"/>
                  </a:lnTo>
                  <a:lnTo>
                    <a:pt x="14152" y="18399"/>
                  </a:lnTo>
                  <a:lnTo>
                    <a:pt x="14158" y="18403"/>
                  </a:lnTo>
                  <a:lnTo>
                    <a:pt x="14155" y="18408"/>
                  </a:lnTo>
                  <a:lnTo>
                    <a:pt x="14153" y="18406"/>
                  </a:lnTo>
                  <a:lnTo>
                    <a:pt x="14141" y="18400"/>
                  </a:lnTo>
                  <a:lnTo>
                    <a:pt x="14138" y="18400"/>
                  </a:lnTo>
                  <a:lnTo>
                    <a:pt x="14138" y="18417"/>
                  </a:lnTo>
                  <a:lnTo>
                    <a:pt x="14142" y="18432"/>
                  </a:lnTo>
                  <a:lnTo>
                    <a:pt x="14145" y="18439"/>
                  </a:lnTo>
                  <a:lnTo>
                    <a:pt x="14157" y="18444"/>
                  </a:lnTo>
                  <a:lnTo>
                    <a:pt x="14172" y="18443"/>
                  </a:lnTo>
                  <a:lnTo>
                    <a:pt x="14184" y="18432"/>
                  </a:lnTo>
                  <a:lnTo>
                    <a:pt x="14180" y="18424"/>
                  </a:lnTo>
                  <a:lnTo>
                    <a:pt x="14183" y="18418"/>
                  </a:lnTo>
                  <a:lnTo>
                    <a:pt x="14189" y="18417"/>
                  </a:lnTo>
                  <a:lnTo>
                    <a:pt x="14196" y="18422"/>
                  </a:lnTo>
                  <a:lnTo>
                    <a:pt x="14201" y="18421"/>
                  </a:lnTo>
                  <a:lnTo>
                    <a:pt x="14204" y="18415"/>
                  </a:lnTo>
                  <a:lnTo>
                    <a:pt x="14204" y="18411"/>
                  </a:lnTo>
                  <a:lnTo>
                    <a:pt x="14200" y="18397"/>
                  </a:lnTo>
                  <a:lnTo>
                    <a:pt x="14194" y="18384"/>
                  </a:lnTo>
                  <a:lnTo>
                    <a:pt x="14190" y="18385"/>
                  </a:lnTo>
                  <a:lnTo>
                    <a:pt x="14188" y="18394"/>
                  </a:lnTo>
                  <a:lnTo>
                    <a:pt x="14188" y="18399"/>
                  </a:lnTo>
                  <a:lnTo>
                    <a:pt x="14185" y="18394"/>
                  </a:lnTo>
                  <a:lnTo>
                    <a:pt x="14184" y="18376"/>
                  </a:lnTo>
                  <a:lnTo>
                    <a:pt x="14180" y="18366"/>
                  </a:lnTo>
                  <a:lnTo>
                    <a:pt x="14184" y="18362"/>
                  </a:lnTo>
                  <a:lnTo>
                    <a:pt x="14189" y="18360"/>
                  </a:lnTo>
                  <a:lnTo>
                    <a:pt x="14196" y="18365"/>
                  </a:lnTo>
                  <a:lnTo>
                    <a:pt x="14205" y="18378"/>
                  </a:lnTo>
                  <a:lnTo>
                    <a:pt x="14209" y="18396"/>
                  </a:lnTo>
                  <a:lnTo>
                    <a:pt x="14213" y="18405"/>
                  </a:lnTo>
                  <a:lnTo>
                    <a:pt x="14216" y="18405"/>
                  </a:lnTo>
                  <a:lnTo>
                    <a:pt x="14219" y="18400"/>
                  </a:lnTo>
                  <a:lnTo>
                    <a:pt x="14218" y="18391"/>
                  </a:lnTo>
                  <a:lnTo>
                    <a:pt x="14214" y="18377"/>
                  </a:lnTo>
                  <a:lnTo>
                    <a:pt x="14213" y="18353"/>
                  </a:lnTo>
                  <a:lnTo>
                    <a:pt x="14193" y="18317"/>
                  </a:lnTo>
                  <a:lnTo>
                    <a:pt x="14183" y="18300"/>
                  </a:lnTo>
                  <a:lnTo>
                    <a:pt x="14183" y="18295"/>
                  </a:lnTo>
                  <a:lnTo>
                    <a:pt x="14186" y="18290"/>
                  </a:lnTo>
                  <a:lnTo>
                    <a:pt x="14195" y="18293"/>
                  </a:lnTo>
                  <a:lnTo>
                    <a:pt x="14205" y="18307"/>
                  </a:lnTo>
                  <a:lnTo>
                    <a:pt x="14214" y="18320"/>
                  </a:lnTo>
                  <a:lnTo>
                    <a:pt x="14221" y="18328"/>
                  </a:lnTo>
                  <a:lnTo>
                    <a:pt x="14225" y="18367"/>
                  </a:lnTo>
                  <a:lnTo>
                    <a:pt x="14228" y="18400"/>
                  </a:lnTo>
                  <a:lnTo>
                    <a:pt x="14231" y="18400"/>
                  </a:lnTo>
                  <a:lnTo>
                    <a:pt x="14233" y="18366"/>
                  </a:lnTo>
                  <a:lnTo>
                    <a:pt x="14236" y="18342"/>
                  </a:lnTo>
                  <a:lnTo>
                    <a:pt x="14233" y="18325"/>
                  </a:lnTo>
                  <a:lnTo>
                    <a:pt x="14232" y="18317"/>
                  </a:lnTo>
                  <a:lnTo>
                    <a:pt x="14235" y="18300"/>
                  </a:lnTo>
                  <a:lnTo>
                    <a:pt x="14237" y="18290"/>
                  </a:lnTo>
                  <a:lnTo>
                    <a:pt x="14234" y="18285"/>
                  </a:lnTo>
                  <a:lnTo>
                    <a:pt x="14228" y="18285"/>
                  </a:lnTo>
                  <a:lnTo>
                    <a:pt x="14219" y="18282"/>
                  </a:lnTo>
                  <a:lnTo>
                    <a:pt x="14215" y="18267"/>
                  </a:lnTo>
                  <a:lnTo>
                    <a:pt x="14218" y="18258"/>
                  </a:lnTo>
                  <a:lnTo>
                    <a:pt x="14220" y="18253"/>
                  </a:lnTo>
                  <a:lnTo>
                    <a:pt x="14232" y="18252"/>
                  </a:lnTo>
                  <a:lnTo>
                    <a:pt x="14239" y="18255"/>
                  </a:lnTo>
                  <a:lnTo>
                    <a:pt x="14236" y="18265"/>
                  </a:lnTo>
                  <a:lnTo>
                    <a:pt x="14233" y="18270"/>
                  </a:lnTo>
                  <a:lnTo>
                    <a:pt x="14233" y="18274"/>
                  </a:lnTo>
                  <a:lnTo>
                    <a:pt x="14240" y="18274"/>
                  </a:lnTo>
                  <a:lnTo>
                    <a:pt x="14246" y="18278"/>
                  </a:lnTo>
                  <a:lnTo>
                    <a:pt x="14261" y="18276"/>
                  </a:lnTo>
                  <a:lnTo>
                    <a:pt x="14264" y="18271"/>
                  </a:lnTo>
                  <a:lnTo>
                    <a:pt x="14260" y="18266"/>
                  </a:lnTo>
                  <a:lnTo>
                    <a:pt x="14257" y="18258"/>
                  </a:lnTo>
                  <a:lnTo>
                    <a:pt x="14254" y="18215"/>
                  </a:lnTo>
                  <a:lnTo>
                    <a:pt x="14257" y="18210"/>
                  </a:lnTo>
                  <a:lnTo>
                    <a:pt x="14261" y="18210"/>
                  </a:lnTo>
                  <a:lnTo>
                    <a:pt x="14267" y="18213"/>
                  </a:lnTo>
                  <a:lnTo>
                    <a:pt x="14273" y="18222"/>
                  </a:lnTo>
                  <a:lnTo>
                    <a:pt x="14274" y="18241"/>
                  </a:lnTo>
                  <a:lnTo>
                    <a:pt x="14272" y="18252"/>
                  </a:lnTo>
                  <a:lnTo>
                    <a:pt x="14272" y="18260"/>
                  </a:lnTo>
                  <a:lnTo>
                    <a:pt x="14276" y="18269"/>
                  </a:lnTo>
                  <a:lnTo>
                    <a:pt x="14281" y="18269"/>
                  </a:lnTo>
                  <a:lnTo>
                    <a:pt x="14298" y="18249"/>
                  </a:lnTo>
                  <a:lnTo>
                    <a:pt x="14314" y="18239"/>
                  </a:lnTo>
                  <a:lnTo>
                    <a:pt x="14314" y="18234"/>
                  </a:lnTo>
                  <a:lnTo>
                    <a:pt x="14308" y="18226"/>
                  </a:lnTo>
                  <a:lnTo>
                    <a:pt x="14314" y="18216"/>
                  </a:lnTo>
                  <a:lnTo>
                    <a:pt x="14314" y="18206"/>
                  </a:lnTo>
                  <a:lnTo>
                    <a:pt x="14307" y="18205"/>
                  </a:lnTo>
                  <a:lnTo>
                    <a:pt x="14303" y="18210"/>
                  </a:lnTo>
                  <a:lnTo>
                    <a:pt x="14301" y="18220"/>
                  </a:lnTo>
                  <a:lnTo>
                    <a:pt x="14296" y="18229"/>
                  </a:lnTo>
                  <a:lnTo>
                    <a:pt x="14299" y="18234"/>
                  </a:lnTo>
                  <a:lnTo>
                    <a:pt x="14311" y="18232"/>
                  </a:lnTo>
                  <a:lnTo>
                    <a:pt x="14313" y="18236"/>
                  </a:lnTo>
                  <a:lnTo>
                    <a:pt x="14317" y="18241"/>
                  </a:lnTo>
                  <a:lnTo>
                    <a:pt x="14314" y="18250"/>
                  </a:lnTo>
                  <a:lnTo>
                    <a:pt x="14315" y="18269"/>
                  </a:lnTo>
                  <a:lnTo>
                    <a:pt x="14318" y="18279"/>
                  </a:lnTo>
                  <a:lnTo>
                    <a:pt x="14321" y="18278"/>
                  </a:lnTo>
                  <a:lnTo>
                    <a:pt x="14324" y="18273"/>
                  </a:lnTo>
                  <a:lnTo>
                    <a:pt x="14327" y="18268"/>
                  </a:lnTo>
                  <a:lnTo>
                    <a:pt x="14329" y="18249"/>
                  </a:lnTo>
                  <a:lnTo>
                    <a:pt x="14334" y="18239"/>
                  </a:lnTo>
                  <a:lnTo>
                    <a:pt x="14344" y="18237"/>
                  </a:lnTo>
                  <a:lnTo>
                    <a:pt x="14347" y="18242"/>
                  </a:lnTo>
                  <a:lnTo>
                    <a:pt x="14350" y="18250"/>
                  </a:lnTo>
                  <a:lnTo>
                    <a:pt x="14348" y="18261"/>
                  </a:lnTo>
                  <a:lnTo>
                    <a:pt x="14348" y="18265"/>
                  </a:lnTo>
                  <a:lnTo>
                    <a:pt x="14351" y="18269"/>
                  </a:lnTo>
                  <a:lnTo>
                    <a:pt x="14357" y="18269"/>
                  </a:lnTo>
                  <a:lnTo>
                    <a:pt x="14361" y="18278"/>
                  </a:lnTo>
                  <a:lnTo>
                    <a:pt x="14364" y="18287"/>
                  </a:lnTo>
                  <a:lnTo>
                    <a:pt x="14371" y="18300"/>
                  </a:lnTo>
                  <a:lnTo>
                    <a:pt x="14374" y="18300"/>
                  </a:lnTo>
                  <a:lnTo>
                    <a:pt x="14373" y="18281"/>
                  </a:lnTo>
                  <a:lnTo>
                    <a:pt x="14369" y="18263"/>
                  </a:lnTo>
                  <a:lnTo>
                    <a:pt x="14378" y="18261"/>
                  </a:lnTo>
                  <a:lnTo>
                    <a:pt x="14384" y="18270"/>
                  </a:lnTo>
                  <a:lnTo>
                    <a:pt x="14391" y="18274"/>
                  </a:lnTo>
                  <a:lnTo>
                    <a:pt x="14397" y="18278"/>
                  </a:lnTo>
                  <a:lnTo>
                    <a:pt x="14397" y="18283"/>
                  </a:lnTo>
                  <a:lnTo>
                    <a:pt x="14395" y="18292"/>
                  </a:lnTo>
                  <a:lnTo>
                    <a:pt x="14389" y="18298"/>
                  </a:lnTo>
                  <a:lnTo>
                    <a:pt x="14380" y="18308"/>
                  </a:lnTo>
                  <a:lnTo>
                    <a:pt x="14378" y="18318"/>
                  </a:lnTo>
                  <a:lnTo>
                    <a:pt x="14379" y="18332"/>
                  </a:lnTo>
                  <a:lnTo>
                    <a:pt x="14382" y="18337"/>
                  </a:lnTo>
                  <a:lnTo>
                    <a:pt x="14391" y="18341"/>
                  </a:lnTo>
                  <a:lnTo>
                    <a:pt x="14395" y="18345"/>
                  </a:lnTo>
                  <a:lnTo>
                    <a:pt x="14398" y="18354"/>
                  </a:lnTo>
                  <a:lnTo>
                    <a:pt x="14392" y="18355"/>
                  </a:lnTo>
                  <a:lnTo>
                    <a:pt x="14386" y="18360"/>
                  </a:lnTo>
                  <a:lnTo>
                    <a:pt x="14389" y="18360"/>
                  </a:lnTo>
                  <a:lnTo>
                    <a:pt x="14396" y="18368"/>
                  </a:lnTo>
                  <a:lnTo>
                    <a:pt x="14405" y="18367"/>
                  </a:lnTo>
                  <a:lnTo>
                    <a:pt x="14408" y="18376"/>
                  </a:lnTo>
                  <a:lnTo>
                    <a:pt x="14406" y="18386"/>
                  </a:lnTo>
                  <a:lnTo>
                    <a:pt x="14403" y="18386"/>
                  </a:lnTo>
                  <a:lnTo>
                    <a:pt x="14400" y="18392"/>
                  </a:lnTo>
                  <a:lnTo>
                    <a:pt x="14400" y="18396"/>
                  </a:lnTo>
                  <a:lnTo>
                    <a:pt x="14403" y="18401"/>
                  </a:lnTo>
                  <a:lnTo>
                    <a:pt x="14409" y="18405"/>
                  </a:lnTo>
                  <a:lnTo>
                    <a:pt x="14430" y="18384"/>
                  </a:lnTo>
                  <a:lnTo>
                    <a:pt x="14450" y="18357"/>
                  </a:lnTo>
                  <a:lnTo>
                    <a:pt x="14466" y="18331"/>
                  </a:lnTo>
                  <a:lnTo>
                    <a:pt x="14480" y="18310"/>
                  </a:lnTo>
                  <a:lnTo>
                    <a:pt x="14483" y="18305"/>
                  </a:lnTo>
                  <a:lnTo>
                    <a:pt x="14483" y="18296"/>
                  </a:lnTo>
                  <a:lnTo>
                    <a:pt x="14485" y="18286"/>
                  </a:lnTo>
                  <a:lnTo>
                    <a:pt x="14482" y="18282"/>
                  </a:lnTo>
                  <a:lnTo>
                    <a:pt x="14479" y="18278"/>
                  </a:lnTo>
                  <a:lnTo>
                    <a:pt x="14476" y="18278"/>
                  </a:lnTo>
                  <a:lnTo>
                    <a:pt x="14470" y="18283"/>
                  </a:lnTo>
                  <a:lnTo>
                    <a:pt x="14471" y="18292"/>
                  </a:lnTo>
                  <a:lnTo>
                    <a:pt x="14464" y="18293"/>
                  </a:lnTo>
                  <a:lnTo>
                    <a:pt x="14458" y="18280"/>
                  </a:lnTo>
                  <a:lnTo>
                    <a:pt x="14457" y="18266"/>
                  </a:lnTo>
                  <a:lnTo>
                    <a:pt x="14453" y="18257"/>
                  </a:lnTo>
                  <a:lnTo>
                    <a:pt x="14450" y="18243"/>
                  </a:lnTo>
                  <a:lnTo>
                    <a:pt x="14455" y="18238"/>
                  </a:lnTo>
                  <a:lnTo>
                    <a:pt x="14455" y="18228"/>
                  </a:lnTo>
                  <a:lnTo>
                    <a:pt x="14446" y="18225"/>
                  </a:lnTo>
                  <a:lnTo>
                    <a:pt x="14439" y="18216"/>
                  </a:lnTo>
                  <a:lnTo>
                    <a:pt x="14439" y="18211"/>
                  </a:lnTo>
                  <a:lnTo>
                    <a:pt x="14442" y="18206"/>
                  </a:lnTo>
                  <a:lnTo>
                    <a:pt x="14451" y="18205"/>
                  </a:lnTo>
                  <a:lnTo>
                    <a:pt x="14451" y="18195"/>
                  </a:lnTo>
                  <a:lnTo>
                    <a:pt x="14447" y="18178"/>
                  </a:lnTo>
                  <a:lnTo>
                    <a:pt x="14443" y="18156"/>
                  </a:lnTo>
                  <a:lnTo>
                    <a:pt x="14447" y="18156"/>
                  </a:lnTo>
                  <a:lnTo>
                    <a:pt x="14456" y="18172"/>
                  </a:lnTo>
                  <a:lnTo>
                    <a:pt x="14462" y="18183"/>
                  </a:lnTo>
                  <a:lnTo>
                    <a:pt x="14465" y="18190"/>
                  </a:lnTo>
                  <a:lnTo>
                    <a:pt x="14466" y="18197"/>
                  </a:lnTo>
                  <a:lnTo>
                    <a:pt x="14460" y="18208"/>
                  </a:lnTo>
                  <a:lnTo>
                    <a:pt x="14470" y="18217"/>
                  </a:lnTo>
                  <a:lnTo>
                    <a:pt x="14482" y="18220"/>
                  </a:lnTo>
                  <a:lnTo>
                    <a:pt x="14485" y="18215"/>
                  </a:lnTo>
                  <a:lnTo>
                    <a:pt x="14485" y="18210"/>
                  </a:lnTo>
                  <a:lnTo>
                    <a:pt x="14475" y="18193"/>
                  </a:lnTo>
                  <a:lnTo>
                    <a:pt x="14465" y="18180"/>
                  </a:lnTo>
                  <a:lnTo>
                    <a:pt x="14462" y="18171"/>
                  </a:lnTo>
                  <a:lnTo>
                    <a:pt x="14470" y="18170"/>
                  </a:lnTo>
                  <a:lnTo>
                    <a:pt x="14477" y="18178"/>
                  </a:lnTo>
                  <a:lnTo>
                    <a:pt x="14480" y="18179"/>
                  </a:lnTo>
                  <a:lnTo>
                    <a:pt x="14478" y="18156"/>
                  </a:lnTo>
                  <a:lnTo>
                    <a:pt x="14475" y="18156"/>
                  </a:lnTo>
                  <a:lnTo>
                    <a:pt x="14469" y="18156"/>
                  </a:lnTo>
                  <a:lnTo>
                    <a:pt x="14469" y="18134"/>
                  </a:lnTo>
                  <a:lnTo>
                    <a:pt x="14464" y="18114"/>
                  </a:lnTo>
                  <a:lnTo>
                    <a:pt x="14455" y="18115"/>
                  </a:lnTo>
                  <a:lnTo>
                    <a:pt x="14449" y="18106"/>
                  </a:lnTo>
                  <a:lnTo>
                    <a:pt x="14454" y="18095"/>
                  </a:lnTo>
                  <a:lnTo>
                    <a:pt x="14464" y="18094"/>
                  </a:lnTo>
                  <a:lnTo>
                    <a:pt x="14464" y="18104"/>
                  </a:lnTo>
                  <a:lnTo>
                    <a:pt x="14471" y="18117"/>
                  </a:lnTo>
                  <a:lnTo>
                    <a:pt x="14474" y="18117"/>
                  </a:lnTo>
                  <a:lnTo>
                    <a:pt x="14474" y="18112"/>
                  </a:lnTo>
                  <a:lnTo>
                    <a:pt x="14469" y="18094"/>
                  </a:lnTo>
                  <a:lnTo>
                    <a:pt x="14469" y="18084"/>
                  </a:lnTo>
                  <a:lnTo>
                    <a:pt x="14463" y="18080"/>
                  </a:lnTo>
                  <a:lnTo>
                    <a:pt x="14460" y="18081"/>
                  </a:lnTo>
                  <a:lnTo>
                    <a:pt x="14457" y="18085"/>
                  </a:lnTo>
                  <a:lnTo>
                    <a:pt x="14451" y="18096"/>
                  </a:lnTo>
                  <a:lnTo>
                    <a:pt x="14439" y="18097"/>
                  </a:lnTo>
                  <a:lnTo>
                    <a:pt x="14427" y="18094"/>
                  </a:lnTo>
                  <a:lnTo>
                    <a:pt x="14424" y="18090"/>
                  </a:lnTo>
                  <a:lnTo>
                    <a:pt x="14420" y="18080"/>
                  </a:lnTo>
                  <a:lnTo>
                    <a:pt x="14417" y="18076"/>
                  </a:lnTo>
                  <a:lnTo>
                    <a:pt x="14411" y="18073"/>
                  </a:lnTo>
                  <a:lnTo>
                    <a:pt x="14408" y="18078"/>
                  </a:lnTo>
                  <a:lnTo>
                    <a:pt x="14405" y="18078"/>
                  </a:lnTo>
                  <a:lnTo>
                    <a:pt x="14402" y="18073"/>
                  </a:lnTo>
                  <a:lnTo>
                    <a:pt x="14402" y="18064"/>
                  </a:lnTo>
                  <a:lnTo>
                    <a:pt x="14395" y="18060"/>
                  </a:lnTo>
                  <a:lnTo>
                    <a:pt x="14389" y="18061"/>
                  </a:lnTo>
                  <a:lnTo>
                    <a:pt x="14383" y="18057"/>
                  </a:lnTo>
                  <a:lnTo>
                    <a:pt x="14380" y="18052"/>
                  </a:lnTo>
                  <a:lnTo>
                    <a:pt x="14383" y="18052"/>
                  </a:lnTo>
                  <a:lnTo>
                    <a:pt x="14391" y="18046"/>
                  </a:lnTo>
                  <a:lnTo>
                    <a:pt x="14401" y="18050"/>
                  </a:lnTo>
                  <a:lnTo>
                    <a:pt x="14404" y="18045"/>
                  </a:lnTo>
                  <a:lnTo>
                    <a:pt x="14400" y="18036"/>
                  </a:lnTo>
                  <a:lnTo>
                    <a:pt x="14397" y="18036"/>
                  </a:lnTo>
                  <a:lnTo>
                    <a:pt x="14397" y="18031"/>
                  </a:lnTo>
                  <a:lnTo>
                    <a:pt x="14388" y="18037"/>
                  </a:lnTo>
                  <a:lnTo>
                    <a:pt x="14382" y="18043"/>
                  </a:lnTo>
                  <a:lnTo>
                    <a:pt x="14379" y="18039"/>
                  </a:lnTo>
                  <a:lnTo>
                    <a:pt x="14378" y="18029"/>
                  </a:lnTo>
                  <a:lnTo>
                    <a:pt x="14381" y="18024"/>
                  </a:lnTo>
                  <a:lnTo>
                    <a:pt x="14387" y="18009"/>
                  </a:lnTo>
                  <a:lnTo>
                    <a:pt x="14398" y="17998"/>
                  </a:lnTo>
                  <a:lnTo>
                    <a:pt x="14407" y="17988"/>
                  </a:lnTo>
                  <a:lnTo>
                    <a:pt x="14412" y="17982"/>
                  </a:lnTo>
                  <a:lnTo>
                    <a:pt x="14419" y="17981"/>
                  </a:lnTo>
                  <a:lnTo>
                    <a:pt x="14419" y="17991"/>
                  </a:lnTo>
                  <a:lnTo>
                    <a:pt x="14416" y="17996"/>
                  </a:lnTo>
                  <a:lnTo>
                    <a:pt x="14414" y="18001"/>
                  </a:lnTo>
                  <a:lnTo>
                    <a:pt x="14408" y="18006"/>
                  </a:lnTo>
                  <a:lnTo>
                    <a:pt x="14402" y="18007"/>
                  </a:lnTo>
                  <a:lnTo>
                    <a:pt x="14402" y="18016"/>
                  </a:lnTo>
                  <a:lnTo>
                    <a:pt x="14406" y="18025"/>
                  </a:lnTo>
                  <a:lnTo>
                    <a:pt x="14409" y="18034"/>
                  </a:lnTo>
                  <a:lnTo>
                    <a:pt x="14415" y="18034"/>
                  </a:lnTo>
                  <a:lnTo>
                    <a:pt x="14419" y="18034"/>
                  </a:lnTo>
                  <a:lnTo>
                    <a:pt x="14422" y="18042"/>
                  </a:lnTo>
                  <a:lnTo>
                    <a:pt x="14424" y="18040"/>
                  </a:lnTo>
                  <a:lnTo>
                    <a:pt x="14424" y="18031"/>
                  </a:lnTo>
                  <a:lnTo>
                    <a:pt x="14418" y="18033"/>
                  </a:lnTo>
                  <a:lnTo>
                    <a:pt x="14415" y="18024"/>
                  </a:lnTo>
                  <a:lnTo>
                    <a:pt x="14417" y="18019"/>
                  </a:lnTo>
                  <a:lnTo>
                    <a:pt x="14423" y="18014"/>
                  </a:lnTo>
                  <a:lnTo>
                    <a:pt x="14429" y="18013"/>
                  </a:lnTo>
                  <a:lnTo>
                    <a:pt x="14432" y="18017"/>
                  </a:lnTo>
                  <a:lnTo>
                    <a:pt x="14433" y="18027"/>
                  </a:lnTo>
                  <a:lnTo>
                    <a:pt x="14442" y="18030"/>
                  </a:lnTo>
                  <a:lnTo>
                    <a:pt x="14445" y="18025"/>
                  </a:lnTo>
                  <a:lnTo>
                    <a:pt x="14448" y="18030"/>
                  </a:lnTo>
                  <a:lnTo>
                    <a:pt x="14448" y="18035"/>
                  </a:lnTo>
                  <a:lnTo>
                    <a:pt x="14452" y="18039"/>
                  </a:lnTo>
                  <a:lnTo>
                    <a:pt x="14461" y="18038"/>
                  </a:lnTo>
                  <a:lnTo>
                    <a:pt x="14473" y="18041"/>
                  </a:lnTo>
                  <a:lnTo>
                    <a:pt x="14476" y="18045"/>
                  </a:lnTo>
                  <a:lnTo>
                    <a:pt x="14477" y="18055"/>
                  </a:lnTo>
                  <a:lnTo>
                    <a:pt x="14480" y="18059"/>
                  </a:lnTo>
                  <a:lnTo>
                    <a:pt x="14492" y="18058"/>
                  </a:lnTo>
                  <a:lnTo>
                    <a:pt x="14492" y="18053"/>
                  </a:lnTo>
                  <a:lnTo>
                    <a:pt x="14482" y="18044"/>
                  </a:lnTo>
                  <a:lnTo>
                    <a:pt x="14479" y="18036"/>
                  </a:lnTo>
                  <a:lnTo>
                    <a:pt x="14479" y="18031"/>
                  </a:lnTo>
                  <a:lnTo>
                    <a:pt x="14481" y="18026"/>
                  </a:lnTo>
                  <a:lnTo>
                    <a:pt x="14484" y="18025"/>
                  </a:lnTo>
                  <a:lnTo>
                    <a:pt x="14497" y="18038"/>
                  </a:lnTo>
                  <a:lnTo>
                    <a:pt x="14507" y="18056"/>
                  </a:lnTo>
                  <a:lnTo>
                    <a:pt x="14507" y="18060"/>
                  </a:lnTo>
                  <a:lnTo>
                    <a:pt x="14505" y="18066"/>
                  </a:lnTo>
                  <a:lnTo>
                    <a:pt x="14498" y="18062"/>
                  </a:lnTo>
                  <a:lnTo>
                    <a:pt x="14489" y="18062"/>
                  </a:lnTo>
                  <a:lnTo>
                    <a:pt x="14492" y="18067"/>
                  </a:lnTo>
                  <a:lnTo>
                    <a:pt x="14496" y="18071"/>
                  </a:lnTo>
                  <a:lnTo>
                    <a:pt x="14505" y="18074"/>
                  </a:lnTo>
                  <a:lnTo>
                    <a:pt x="14522" y="18069"/>
                  </a:lnTo>
                  <a:lnTo>
                    <a:pt x="14548" y="18068"/>
                  </a:lnTo>
                  <a:lnTo>
                    <a:pt x="14548" y="18063"/>
                  </a:lnTo>
                  <a:lnTo>
                    <a:pt x="14546" y="18058"/>
                  </a:lnTo>
                  <a:lnTo>
                    <a:pt x="14548" y="18059"/>
                  </a:lnTo>
                  <a:lnTo>
                    <a:pt x="14548" y="18055"/>
                  </a:lnTo>
                  <a:lnTo>
                    <a:pt x="14529" y="18045"/>
                  </a:lnTo>
                  <a:lnTo>
                    <a:pt x="14523" y="18036"/>
                  </a:lnTo>
                  <a:lnTo>
                    <a:pt x="14519" y="18031"/>
                  </a:lnTo>
                  <a:lnTo>
                    <a:pt x="14520" y="18026"/>
                  </a:lnTo>
                  <a:lnTo>
                    <a:pt x="14525" y="18025"/>
                  </a:lnTo>
                  <a:lnTo>
                    <a:pt x="14530" y="18029"/>
                  </a:lnTo>
                  <a:lnTo>
                    <a:pt x="14533" y="18034"/>
                  </a:lnTo>
                  <a:lnTo>
                    <a:pt x="14537" y="18043"/>
                  </a:lnTo>
                  <a:lnTo>
                    <a:pt x="14534" y="18048"/>
                  </a:lnTo>
                  <a:lnTo>
                    <a:pt x="14540" y="18034"/>
                  </a:lnTo>
                  <a:lnTo>
                    <a:pt x="14543" y="18034"/>
                  </a:lnTo>
                  <a:lnTo>
                    <a:pt x="14546" y="18032"/>
                  </a:lnTo>
                  <a:lnTo>
                    <a:pt x="14549" y="18036"/>
                  </a:lnTo>
                  <a:lnTo>
                    <a:pt x="14558" y="18043"/>
                  </a:lnTo>
                  <a:lnTo>
                    <a:pt x="14564" y="18047"/>
                  </a:lnTo>
                  <a:lnTo>
                    <a:pt x="14570" y="18052"/>
                  </a:lnTo>
                  <a:lnTo>
                    <a:pt x="14574" y="18057"/>
                  </a:lnTo>
                  <a:lnTo>
                    <a:pt x="14574" y="18061"/>
                  </a:lnTo>
                  <a:lnTo>
                    <a:pt x="14571" y="18067"/>
                  </a:lnTo>
                  <a:lnTo>
                    <a:pt x="14568" y="18067"/>
                  </a:lnTo>
                  <a:lnTo>
                    <a:pt x="14562" y="18063"/>
                  </a:lnTo>
                  <a:lnTo>
                    <a:pt x="14559" y="18068"/>
                  </a:lnTo>
                  <a:lnTo>
                    <a:pt x="14562" y="18068"/>
                  </a:lnTo>
                  <a:lnTo>
                    <a:pt x="14565" y="18073"/>
                  </a:lnTo>
                  <a:lnTo>
                    <a:pt x="14569" y="18076"/>
                  </a:lnTo>
                  <a:lnTo>
                    <a:pt x="14566" y="18082"/>
                  </a:lnTo>
                  <a:lnTo>
                    <a:pt x="14560" y="18087"/>
                  </a:lnTo>
                  <a:lnTo>
                    <a:pt x="14561" y="18097"/>
                  </a:lnTo>
                  <a:lnTo>
                    <a:pt x="14564" y="18123"/>
                  </a:lnTo>
                  <a:lnTo>
                    <a:pt x="14564" y="18156"/>
                  </a:lnTo>
                  <a:lnTo>
                    <a:pt x="14573" y="18156"/>
                  </a:lnTo>
                  <a:lnTo>
                    <a:pt x="14582" y="18117"/>
                  </a:lnTo>
                  <a:lnTo>
                    <a:pt x="14587" y="18100"/>
                  </a:lnTo>
                  <a:lnTo>
                    <a:pt x="14593" y="18094"/>
                  </a:lnTo>
                  <a:lnTo>
                    <a:pt x="14600" y="18104"/>
                  </a:lnTo>
                  <a:lnTo>
                    <a:pt x="14605" y="18130"/>
                  </a:lnTo>
                  <a:lnTo>
                    <a:pt x="14602" y="18144"/>
                  </a:lnTo>
                  <a:lnTo>
                    <a:pt x="14600" y="18154"/>
                  </a:lnTo>
                  <a:lnTo>
                    <a:pt x="14594" y="18159"/>
                  </a:lnTo>
                  <a:lnTo>
                    <a:pt x="14594" y="18168"/>
                  </a:lnTo>
                  <a:lnTo>
                    <a:pt x="14618" y="18166"/>
                  </a:lnTo>
                  <a:lnTo>
                    <a:pt x="14628" y="18174"/>
                  </a:lnTo>
                  <a:lnTo>
                    <a:pt x="14640" y="18177"/>
                  </a:lnTo>
                  <a:lnTo>
                    <a:pt x="14643" y="18172"/>
                  </a:lnTo>
                  <a:lnTo>
                    <a:pt x="14643" y="18167"/>
                  </a:lnTo>
                  <a:lnTo>
                    <a:pt x="14651" y="18157"/>
                  </a:lnTo>
                  <a:lnTo>
                    <a:pt x="14660" y="18146"/>
                  </a:lnTo>
                  <a:lnTo>
                    <a:pt x="14672" y="18144"/>
                  </a:lnTo>
                  <a:lnTo>
                    <a:pt x="14675" y="18149"/>
                  </a:lnTo>
                  <a:lnTo>
                    <a:pt x="14675" y="18154"/>
                  </a:lnTo>
                  <a:lnTo>
                    <a:pt x="14669" y="18159"/>
                  </a:lnTo>
                  <a:lnTo>
                    <a:pt x="14661" y="18165"/>
                  </a:lnTo>
                  <a:lnTo>
                    <a:pt x="14658" y="18170"/>
                  </a:lnTo>
                  <a:lnTo>
                    <a:pt x="14661" y="18175"/>
                  </a:lnTo>
                  <a:lnTo>
                    <a:pt x="14677" y="18177"/>
                  </a:lnTo>
                  <a:lnTo>
                    <a:pt x="14680" y="18181"/>
                  </a:lnTo>
                  <a:lnTo>
                    <a:pt x="14680" y="18186"/>
                  </a:lnTo>
                  <a:lnTo>
                    <a:pt x="14671" y="18192"/>
                  </a:lnTo>
                  <a:lnTo>
                    <a:pt x="14672" y="18197"/>
                  </a:lnTo>
                  <a:lnTo>
                    <a:pt x="14675" y="18201"/>
                  </a:lnTo>
                  <a:lnTo>
                    <a:pt x="14681" y="18200"/>
                  </a:lnTo>
                  <a:lnTo>
                    <a:pt x="14690" y="18204"/>
                  </a:lnTo>
                  <a:lnTo>
                    <a:pt x="14702" y="18212"/>
                  </a:lnTo>
                  <a:lnTo>
                    <a:pt x="14721" y="18220"/>
                  </a:lnTo>
                  <a:lnTo>
                    <a:pt x="14733" y="18218"/>
                  </a:lnTo>
                  <a:lnTo>
                    <a:pt x="14732" y="18209"/>
                  </a:lnTo>
                  <a:lnTo>
                    <a:pt x="14726" y="18200"/>
                  </a:lnTo>
                  <a:lnTo>
                    <a:pt x="14726" y="18190"/>
                  </a:lnTo>
                  <a:lnTo>
                    <a:pt x="14747" y="18188"/>
                  </a:lnTo>
                  <a:lnTo>
                    <a:pt x="14750" y="18192"/>
                  </a:lnTo>
                  <a:lnTo>
                    <a:pt x="14750" y="18196"/>
                  </a:lnTo>
                  <a:lnTo>
                    <a:pt x="14745" y="18202"/>
                  </a:lnTo>
                  <a:lnTo>
                    <a:pt x="14738" y="18203"/>
                  </a:lnTo>
                  <a:lnTo>
                    <a:pt x="14739" y="18207"/>
                  </a:lnTo>
                  <a:lnTo>
                    <a:pt x="14742" y="18212"/>
                  </a:lnTo>
                  <a:lnTo>
                    <a:pt x="14749" y="18225"/>
                  </a:lnTo>
                  <a:lnTo>
                    <a:pt x="14759" y="18247"/>
                  </a:lnTo>
                  <a:lnTo>
                    <a:pt x="14772" y="18274"/>
                  </a:lnTo>
                  <a:lnTo>
                    <a:pt x="14778" y="18279"/>
                  </a:lnTo>
                  <a:lnTo>
                    <a:pt x="14782" y="18288"/>
                  </a:lnTo>
                  <a:lnTo>
                    <a:pt x="14783" y="18316"/>
                  </a:lnTo>
                  <a:lnTo>
                    <a:pt x="14790" y="18320"/>
                  </a:lnTo>
                  <a:lnTo>
                    <a:pt x="14796" y="18314"/>
                  </a:lnTo>
                  <a:lnTo>
                    <a:pt x="14797" y="18295"/>
                  </a:lnTo>
                  <a:lnTo>
                    <a:pt x="14803" y="18285"/>
                  </a:lnTo>
                  <a:lnTo>
                    <a:pt x="14809" y="18284"/>
                  </a:lnTo>
                  <a:lnTo>
                    <a:pt x="14813" y="18293"/>
                  </a:lnTo>
                  <a:lnTo>
                    <a:pt x="14810" y="18308"/>
                  </a:lnTo>
                  <a:lnTo>
                    <a:pt x="14811" y="18317"/>
                  </a:lnTo>
                  <a:lnTo>
                    <a:pt x="14814" y="18317"/>
                  </a:lnTo>
                  <a:lnTo>
                    <a:pt x="14816" y="18312"/>
                  </a:lnTo>
                  <a:lnTo>
                    <a:pt x="14822" y="18297"/>
                  </a:lnTo>
                  <a:lnTo>
                    <a:pt x="14824" y="18282"/>
                  </a:lnTo>
                  <a:lnTo>
                    <a:pt x="14820" y="18264"/>
                  </a:lnTo>
                  <a:lnTo>
                    <a:pt x="14814" y="18255"/>
                  </a:lnTo>
                  <a:lnTo>
                    <a:pt x="14813" y="18237"/>
                  </a:lnTo>
                  <a:lnTo>
                    <a:pt x="14816" y="18231"/>
                  </a:lnTo>
                  <a:lnTo>
                    <a:pt x="14839" y="18235"/>
                  </a:lnTo>
                  <a:lnTo>
                    <a:pt x="14860" y="18244"/>
                  </a:lnTo>
                  <a:lnTo>
                    <a:pt x="14860" y="18249"/>
                  </a:lnTo>
                  <a:lnTo>
                    <a:pt x="14849" y="18253"/>
                  </a:lnTo>
                  <a:lnTo>
                    <a:pt x="14849" y="18252"/>
                  </a:lnTo>
                  <a:lnTo>
                    <a:pt x="14851" y="18256"/>
                  </a:lnTo>
                  <a:lnTo>
                    <a:pt x="14850" y="18261"/>
                  </a:lnTo>
                  <a:lnTo>
                    <a:pt x="14838" y="18300"/>
                  </a:lnTo>
                  <a:lnTo>
                    <a:pt x="14827" y="18329"/>
                  </a:lnTo>
                  <a:lnTo>
                    <a:pt x="14821" y="18306"/>
                  </a:lnTo>
                  <a:lnTo>
                    <a:pt x="14817" y="18278"/>
                  </a:lnTo>
                  <a:lnTo>
                    <a:pt x="14814" y="18278"/>
                  </a:lnTo>
                  <a:lnTo>
                    <a:pt x="14811" y="18307"/>
                  </a:lnTo>
                  <a:lnTo>
                    <a:pt x="14818" y="18333"/>
                  </a:lnTo>
                  <a:lnTo>
                    <a:pt x="14824" y="18343"/>
                  </a:lnTo>
                  <a:lnTo>
                    <a:pt x="14830" y="18374"/>
                  </a:lnTo>
                  <a:lnTo>
                    <a:pt x="14833" y="18400"/>
                  </a:lnTo>
                  <a:lnTo>
                    <a:pt x="14836" y="18400"/>
                  </a:lnTo>
                  <a:lnTo>
                    <a:pt x="14848" y="18365"/>
                  </a:lnTo>
                  <a:lnTo>
                    <a:pt x="14860" y="18340"/>
                  </a:lnTo>
                  <a:lnTo>
                    <a:pt x="14859" y="18323"/>
                  </a:lnTo>
                  <a:lnTo>
                    <a:pt x="14855" y="18306"/>
                  </a:lnTo>
                  <a:lnTo>
                    <a:pt x="14851" y="18286"/>
                  </a:lnTo>
                  <a:lnTo>
                    <a:pt x="14854" y="18280"/>
                  </a:lnTo>
                  <a:lnTo>
                    <a:pt x="14857" y="18284"/>
                  </a:lnTo>
                  <a:lnTo>
                    <a:pt x="14864" y="18288"/>
                  </a:lnTo>
                  <a:lnTo>
                    <a:pt x="14884" y="18327"/>
                  </a:lnTo>
                  <a:lnTo>
                    <a:pt x="14894" y="18345"/>
                  </a:lnTo>
                  <a:lnTo>
                    <a:pt x="14924" y="18371"/>
                  </a:lnTo>
                  <a:lnTo>
                    <a:pt x="14938" y="18371"/>
                  </a:lnTo>
                  <a:lnTo>
                    <a:pt x="14938" y="18366"/>
                  </a:lnTo>
                  <a:lnTo>
                    <a:pt x="14923" y="18352"/>
                  </a:lnTo>
                  <a:lnTo>
                    <a:pt x="14911" y="18338"/>
                  </a:lnTo>
                  <a:lnTo>
                    <a:pt x="14908" y="18334"/>
                  </a:lnTo>
                  <a:lnTo>
                    <a:pt x="14912" y="18328"/>
                  </a:lnTo>
                  <a:lnTo>
                    <a:pt x="14915" y="18328"/>
                  </a:lnTo>
                  <a:lnTo>
                    <a:pt x="14914" y="18323"/>
                  </a:lnTo>
                  <a:lnTo>
                    <a:pt x="14907" y="18310"/>
                  </a:lnTo>
                  <a:lnTo>
                    <a:pt x="14907" y="18296"/>
                  </a:lnTo>
                  <a:lnTo>
                    <a:pt x="14909" y="18286"/>
                  </a:lnTo>
                  <a:lnTo>
                    <a:pt x="14908" y="18276"/>
                  </a:lnTo>
                  <a:lnTo>
                    <a:pt x="14902" y="18263"/>
                  </a:lnTo>
                  <a:lnTo>
                    <a:pt x="14895" y="18255"/>
                  </a:lnTo>
                  <a:lnTo>
                    <a:pt x="14898" y="18249"/>
                  </a:lnTo>
                  <a:lnTo>
                    <a:pt x="14901" y="18244"/>
                  </a:lnTo>
                  <a:lnTo>
                    <a:pt x="14910" y="18248"/>
                  </a:lnTo>
                  <a:lnTo>
                    <a:pt x="14917" y="18257"/>
                  </a:lnTo>
                  <a:lnTo>
                    <a:pt x="14921" y="18275"/>
                  </a:lnTo>
                  <a:lnTo>
                    <a:pt x="14924" y="18289"/>
                  </a:lnTo>
                  <a:lnTo>
                    <a:pt x="14928" y="18298"/>
                  </a:lnTo>
                  <a:lnTo>
                    <a:pt x="14934" y="18302"/>
                  </a:lnTo>
                  <a:lnTo>
                    <a:pt x="14937" y="18297"/>
                  </a:lnTo>
                  <a:lnTo>
                    <a:pt x="14930" y="18274"/>
                  </a:lnTo>
                  <a:lnTo>
                    <a:pt x="14926" y="18265"/>
                  </a:lnTo>
                  <a:lnTo>
                    <a:pt x="14926" y="18256"/>
                  </a:lnTo>
                  <a:lnTo>
                    <a:pt x="14932" y="18255"/>
                  </a:lnTo>
                  <a:lnTo>
                    <a:pt x="14935" y="18259"/>
                  </a:lnTo>
                  <a:lnTo>
                    <a:pt x="14939" y="18273"/>
                  </a:lnTo>
                  <a:lnTo>
                    <a:pt x="14939" y="18282"/>
                  </a:lnTo>
                  <a:lnTo>
                    <a:pt x="14943" y="18292"/>
                  </a:lnTo>
                  <a:lnTo>
                    <a:pt x="14949" y="18291"/>
                  </a:lnTo>
                  <a:lnTo>
                    <a:pt x="14948" y="18272"/>
                  </a:lnTo>
                  <a:lnTo>
                    <a:pt x="14945" y="18267"/>
                  </a:lnTo>
                  <a:lnTo>
                    <a:pt x="14947" y="18253"/>
                  </a:lnTo>
                  <a:lnTo>
                    <a:pt x="14952" y="18243"/>
                  </a:lnTo>
                  <a:lnTo>
                    <a:pt x="14955" y="18233"/>
                  </a:lnTo>
                  <a:lnTo>
                    <a:pt x="14955" y="18228"/>
                  </a:lnTo>
                  <a:lnTo>
                    <a:pt x="14951" y="18224"/>
                  </a:lnTo>
                  <a:lnTo>
                    <a:pt x="14942" y="18225"/>
                  </a:lnTo>
                  <a:lnTo>
                    <a:pt x="14933" y="18231"/>
                  </a:lnTo>
                  <a:lnTo>
                    <a:pt x="14930" y="18236"/>
                  </a:lnTo>
                  <a:lnTo>
                    <a:pt x="14931" y="18241"/>
                  </a:lnTo>
                  <a:lnTo>
                    <a:pt x="14919" y="18242"/>
                  </a:lnTo>
                  <a:lnTo>
                    <a:pt x="14915" y="18233"/>
                  </a:lnTo>
                  <a:lnTo>
                    <a:pt x="14918" y="18228"/>
                  </a:lnTo>
                  <a:lnTo>
                    <a:pt x="14918" y="18223"/>
                  </a:lnTo>
                  <a:lnTo>
                    <a:pt x="14921" y="18218"/>
                  </a:lnTo>
                  <a:lnTo>
                    <a:pt x="14927" y="18222"/>
                  </a:lnTo>
                  <a:lnTo>
                    <a:pt x="14930" y="18226"/>
                  </a:lnTo>
                  <a:lnTo>
                    <a:pt x="14933" y="18212"/>
                  </a:lnTo>
                  <a:lnTo>
                    <a:pt x="14932" y="18203"/>
                  </a:lnTo>
                  <a:lnTo>
                    <a:pt x="14935" y="18198"/>
                  </a:lnTo>
                  <a:lnTo>
                    <a:pt x="14944" y="18187"/>
                  </a:lnTo>
                  <a:lnTo>
                    <a:pt x="14949" y="18177"/>
                  </a:lnTo>
                  <a:lnTo>
                    <a:pt x="14952" y="18171"/>
                  </a:lnTo>
                  <a:lnTo>
                    <a:pt x="14948" y="18167"/>
                  </a:lnTo>
                  <a:lnTo>
                    <a:pt x="14928" y="18170"/>
                  </a:lnTo>
                  <a:lnTo>
                    <a:pt x="14928" y="18184"/>
                  </a:lnTo>
                  <a:lnTo>
                    <a:pt x="14926" y="18194"/>
                  </a:lnTo>
                  <a:lnTo>
                    <a:pt x="14922" y="18189"/>
                  </a:lnTo>
                  <a:lnTo>
                    <a:pt x="14916" y="18185"/>
                  </a:lnTo>
                  <a:lnTo>
                    <a:pt x="14913" y="18191"/>
                  </a:lnTo>
                  <a:lnTo>
                    <a:pt x="14914" y="18200"/>
                  </a:lnTo>
                  <a:lnTo>
                    <a:pt x="14911" y="18205"/>
                  </a:lnTo>
                  <a:lnTo>
                    <a:pt x="14896" y="18212"/>
                  </a:lnTo>
                  <a:lnTo>
                    <a:pt x="14908" y="18196"/>
                  </a:lnTo>
                  <a:lnTo>
                    <a:pt x="14909" y="18173"/>
                  </a:lnTo>
                  <a:lnTo>
                    <a:pt x="14898" y="18193"/>
                  </a:lnTo>
                  <a:lnTo>
                    <a:pt x="14889" y="18189"/>
                  </a:lnTo>
                  <a:lnTo>
                    <a:pt x="14895" y="18179"/>
                  </a:lnTo>
                  <a:lnTo>
                    <a:pt x="14900" y="18173"/>
                  </a:lnTo>
                  <a:lnTo>
                    <a:pt x="14888" y="18165"/>
                  </a:lnTo>
                  <a:lnTo>
                    <a:pt x="14909" y="18158"/>
                  </a:lnTo>
                  <a:lnTo>
                    <a:pt x="14908" y="18144"/>
                  </a:lnTo>
                  <a:lnTo>
                    <a:pt x="14893" y="18150"/>
                  </a:lnTo>
                  <a:lnTo>
                    <a:pt x="14898" y="18131"/>
                  </a:lnTo>
                  <a:lnTo>
                    <a:pt x="14891" y="18117"/>
                  </a:lnTo>
                  <a:lnTo>
                    <a:pt x="14888" y="18118"/>
                  </a:lnTo>
                  <a:lnTo>
                    <a:pt x="14867" y="18106"/>
                  </a:lnTo>
                  <a:lnTo>
                    <a:pt x="14859" y="18079"/>
                  </a:lnTo>
                  <a:lnTo>
                    <a:pt x="14861" y="18103"/>
                  </a:lnTo>
                  <a:lnTo>
                    <a:pt x="14837" y="18128"/>
                  </a:lnTo>
                  <a:lnTo>
                    <a:pt x="14838" y="18143"/>
                  </a:lnTo>
                  <a:lnTo>
                    <a:pt x="14829" y="18140"/>
                  </a:lnTo>
                  <a:lnTo>
                    <a:pt x="14837" y="18110"/>
                  </a:lnTo>
                  <a:lnTo>
                    <a:pt x="14830" y="18092"/>
                  </a:lnTo>
                  <a:lnTo>
                    <a:pt x="14814" y="18084"/>
                  </a:lnTo>
                  <a:lnTo>
                    <a:pt x="14794" y="18110"/>
                  </a:lnTo>
                  <a:lnTo>
                    <a:pt x="14779" y="18108"/>
                  </a:lnTo>
                  <a:lnTo>
                    <a:pt x="14773" y="18104"/>
                  </a:lnTo>
                  <a:lnTo>
                    <a:pt x="14766" y="18095"/>
                  </a:lnTo>
                  <a:lnTo>
                    <a:pt x="14769" y="18090"/>
                  </a:lnTo>
                  <a:lnTo>
                    <a:pt x="14772" y="18089"/>
                  </a:lnTo>
                  <a:lnTo>
                    <a:pt x="14775" y="18079"/>
                  </a:lnTo>
                  <a:lnTo>
                    <a:pt x="14777" y="18074"/>
                  </a:lnTo>
                  <a:lnTo>
                    <a:pt x="14784" y="18079"/>
                  </a:lnTo>
                  <a:lnTo>
                    <a:pt x="14789" y="18078"/>
                  </a:lnTo>
                  <a:lnTo>
                    <a:pt x="14787" y="18073"/>
                  </a:lnTo>
                  <a:lnTo>
                    <a:pt x="14782" y="18067"/>
                  </a:lnTo>
                  <a:lnTo>
                    <a:pt x="14782" y="18062"/>
                  </a:lnTo>
                  <a:lnTo>
                    <a:pt x="14786" y="18058"/>
                  </a:lnTo>
                  <a:lnTo>
                    <a:pt x="14787" y="18058"/>
                  </a:lnTo>
                  <a:lnTo>
                    <a:pt x="14783" y="18055"/>
                  </a:lnTo>
                  <a:lnTo>
                    <a:pt x="14782" y="18060"/>
                  </a:lnTo>
                  <a:lnTo>
                    <a:pt x="14782" y="18061"/>
                  </a:lnTo>
                  <a:lnTo>
                    <a:pt x="14782" y="18065"/>
                  </a:lnTo>
                  <a:lnTo>
                    <a:pt x="14766" y="18048"/>
                  </a:lnTo>
                  <a:lnTo>
                    <a:pt x="14759" y="18034"/>
                  </a:lnTo>
                  <a:lnTo>
                    <a:pt x="14756" y="18034"/>
                  </a:lnTo>
                  <a:lnTo>
                    <a:pt x="14752" y="18043"/>
                  </a:lnTo>
                  <a:lnTo>
                    <a:pt x="14743" y="18050"/>
                  </a:lnTo>
                  <a:lnTo>
                    <a:pt x="14734" y="18061"/>
                  </a:lnTo>
                  <a:lnTo>
                    <a:pt x="14723" y="18074"/>
                  </a:lnTo>
                  <a:lnTo>
                    <a:pt x="14708" y="18082"/>
                  </a:lnTo>
                  <a:lnTo>
                    <a:pt x="14699" y="18084"/>
                  </a:lnTo>
                  <a:lnTo>
                    <a:pt x="14693" y="18080"/>
                  </a:lnTo>
                  <a:lnTo>
                    <a:pt x="14686" y="18057"/>
                  </a:lnTo>
                  <a:lnTo>
                    <a:pt x="14686" y="18034"/>
                  </a:lnTo>
                  <a:lnTo>
                    <a:pt x="14689" y="18034"/>
                  </a:lnTo>
                  <a:lnTo>
                    <a:pt x="14692" y="18043"/>
                  </a:lnTo>
                  <a:lnTo>
                    <a:pt x="14695" y="18049"/>
                  </a:lnTo>
                  <a:lnTo>
                    <a:pt x="14698" y="18061"/>
                  </a:lnTo>
                  <a:lnTo>
                    <a:pt x="14704" y="18068"/>
                  </a:lnTo>
                  <a:lnTo>
                    <a:pt x="14707" y="18063"/>
                  </a:lnTo>
                  <a:lnTo>
                    <a:pt x="14703" y="18055"/>
                  </a:lnTo>
                  <a:lnTo>
                    <a:pt x="14704" y="18051"/>
                  </a:lnTo>
                  <a:lnTo>
                    <a:pt x="14704" y="18046"/>
                  </a:lnTo>
                  <a:lnTo>
                    <a:pt x="14704" y="18041"/>
                  </a:lnTo>
                  <a:lnTo>
                    <a:pt x="14706" y="18037"/>
                  </a:lnTo>
                  <a:lnTo>
                    <a:pt x="14710" y="18026"/>
                  </a:lnTo>
                  <a:lnTo>
                    <a:pt x="14709" y="18022"/>
                  </a:lnTo>
                  <a:lnTo>
                    <a:pt x="14702" y="18023"/>
                  </a:lnTo>
                  <a:lnTo>
                    <a:pt x="14699" y="18027"/>
                  </a:lnTo>
                  <a:lnTo>
                    <a:pt x="14696" y="18032"/>
                  </a:lnTo>
                  <a:lnTo>
                    <a:pt x="14687" y="18029"/>
                  </a:lnTo>
                  <a:lnTo>
                    <a:pt x="14681" y="18025"/>
                  </a:lnTo>
                  <a:lnTo>
                    <a:pt x="14668" y="18012"/>
                  </a:lnTo>
                  <a:lnTo>
                    <a:pt x="14662" y="18008"/>
                  </a:lnTo>
                  <a:lnTo>
                    <a:pt x="14655" y="17999"/>
                  </a:lnTo>
                  <a:lnTo>
                    <a:pt x="14646" y="17996"/>
                  </a:lnTo>
                  <a:lnTo>
                    <a:pt x="14630" y="17998"/>
                  </a:lnTo>
                  <a:lnTo>
                    <a:pt x="14626" y="17994"/>
                  </a:lnTo>
                  <a:lnTo>
                    <a:pt x="14626" y="17989"/>
                  </a:lnTo>
                  <a:lnTo>
                    <a:pt x="14626" y="17984"/>
                  </a:lnTo>
                  <a:lnTo>
                    <a:pt x="14628" y="17979"/>
                  </a:lnTo>
                  <a:lnTo>
                    <a:pt x="14624" y="17970"/>
                  </a:lnTo>
                  <a:lnTo>
                    <a:pt x="14621" y="17966"/>
                  </a:lnTo>
                  <a:lnTo>
                    <a:pt x="14614" y="17952"/>
                  </a:lnTo>
                  <a:lnTo>
                    <a:pt x="14602" y="17950"/>
                  </a:lnTo>
                  <a:lnTo>
                    <a:pt x="14592" y="17946"/>
                  </a:lnTo>
                  <a:lnTo>
                    <a:pt x="14583" y="17942"/>
                  </a:lnTo>
                  <a:lnTo>
                    <a:pt x="14576" y="17933"/>
                  </a:lnTo>
                  <a:lnTo>
                    <a:pt x="14573" y="17929"/>
                  </a:lnTo>
                  <a:lnTo>
                    <a:pt x="14573" y="17919"/>
                  </a:lnTo>
                  <a:lnTo>
                    <a:pt x="14576" y="17919"/>
                  </a:lnTo>
                  <a:lnTo>
                    <a:pt x="14585" y="17927"/>
                  </a:lnTo>
                  <a:lnTo>
                    <a:pt x="14589" y="17931"/>
                  </a:lnTo>
                  <a:lnTo>
                    <a:pt x="14595" y="17940"/>
                  </a:lnTo>
                  <a:lnTo>
                    <a:pt x="14604" y="17939"/>
                  </a:lnTo>
                  <a:lnTo>
                    <a:pt x="14607" y="17934"/>
                  </a:lnTo>
                  <a:lnTo>
                    <a:pt x="14609" y="17924"/>
                  </a:lnTo>
                  <a:lnTo>
                    <a:pt x="14606" y="17920"/>
                  </a:lnTo>
                  <a:lnTo>
                    <a:pt x="14597" y="17917"/>
                  </a:lnTo>
                  <a:lnTo>
                    <a:pt x="14582" y="17918"/>
                  </a:lnTo>
                  <a:lnTo>
                    <a:pt x="14578" y="17910"/>
                  </a:lnTo>
                  <a:lnTo>
                    <a:pt x="14581" y="17904"/>
                  </a:lnTo>
                  <a:lnTo>
                    <a:pt x="14590" y="17899"/>
                  </a:lnTo>
                  <a:lnTo>
                    <a:pt x="14599" y="17902"/>
                  </a:lnTo>
                  <a:lnTo>
                    <a:pt x="14608" y="17905"/>
                  </a:lnTo>
                  <a:lnTo>
                    <a:pt x="14612" y="17910"/>
                  </a:lnTo>
                  <a:lnTo>
                    <a:pt x="14618" y="17919"/>
                  </a:lnTo>
                  <a:lnTo>
                    <a:pt x="14615" y="17924"/>
                  </a:lnTo>
                  <a:lnTo>
                    <a:pt x="14619" y="17928"/>
                  </a:lnTo>
                  <a:lnTo>
                    <a:pt x="14622" y="17933"/>
                  </a:lnTo>
                  <a:lnTo>
                    <a:pt x="14622" y="17928"/>
                  </a:lnTo>
                  <a:lnTo>
                    <a:pt x="14624" y="17923"/>
                  </a:lnTo>
                  <a:lnTo>
                    <a:pt x="14624" y="17913"/>
                  </a:lnTo>
                  <a:lnTo>
                    <a:pt x="14618" y="17909"/>
                  </a:lnTo>
                  <a:lnTo>
                    <a:pt x="14617" y="17905"/>
                  </a:lnTo>
                  <a:lnTo>
                    <a:pt x="14626" y="17903"/>
                  </a:lnTo>
                  <a:lnTo>
                    <a:pt x="14627" y="17907"/>
                  </a:lnTo>
                  <a:lnTo>
                    <a:pt x="14626" y="17911"/>
                  </a:lnTo>
                  <a:lnTo>
                    <a:pt x="14626" y="17916"/>
                  </a:lnTo>
                  <a:lnTo>
                    <a:pt x="14640" y="17915"/>
                  </a:lnTo>
                  <a:lnTo>
                    <a:pt x="14643" y="17901"/>
                  </a:lnTo>
                  <a:lnTo>
                    <a:pt x="14642" y="17891"/>
                  </a:lnTo>
                  <a:lnTo>
                    <a:pt x="14640" y="17892"/>
                  </a:lnTo>
                  <a:lnTo>
                    <a:pt x="14635" y="17897"/>
                  </a:lnTo>
                  <a:lnTo>
                    <a:pt x="14632" y="17898"/>
                  </a:lnTo>
                  <a:lnTo>
                    <a:pt x="14629" y="17894"/>
                  </a:lnTo>
                  <a:lnTo>
                    <a:pt x="14629" y="17889"/>
                  </a:lnTo>
                  <a:lnTo>
                    <a:pt x="14631" y="17884"/>
                  </a:lnTo>
                  <a:lnTo>
                    <a:pt x="14634" y="17895"/>
                  </a:lnTo>
                  <a:lnTo>
                    <a:pt x="14631" y="17911"/>
                  </a:lnTo>
                  <a:lnTo>
                    <a:pt x="14628" y="17911"/>
                  </a:lnTo>
                  <a:lnTo>
                    <a:pt x="14625" y="17896"/>
                  </a:lnTo>
                  <a:lnTo>
                    <a:pt x="14625" y="17891"/>
                  </a:lnTo>
                  <a:lnTo>
                    <a:pt x="14622" y="17890"/>
                  </a:lnTo>
                  <a:lnTo>
                    <a:pt x="14613" y="17875"/>
                  </a:lnTo>
                  <a:lnTo>
                    <a:pt x="14606" y="17869"/>
                  </a:lnTo>
                  <a:lnTo>
                    <a:pt x="14603" y="17859"/>
                  </a:lnTo>
                  <a:lnTo>
                    <a:pt x="14602" y="17845"/>
                  </a:lnTo>
                  <a:lnTo>
                    <a:pt x="14606" y="17845"/>
                  </a:lnTo>
                  <a:lnTo>
                    <a:pt x="14618" y="17848"/>
                  </a:lnTo>
                  <a:lnTo>
                    <a:pt x="14627" y="17861"/>
                  </a:lnTo>
                  <a:lnTo>
                    <a:pt x="14646" y="17873"/>
                  </a:lnTo>
                  <a:lnTo>
                    <a:pt x="14659" y="17876"/>
                  </a:lnTo>
                  <a:lnTo>
                    <a:pt x="14677" y="17878"/>
                  </a:lnTo>
                  <a:lnTo>
                    <a:pt x="14692" y="17890"/>
                  </a:lnTo>
                  <a:lnTo>
                    <a:pt x="14702" y="17906"/>
                  </a:lnTo>
                  <a:lnTo>
                    <a:pt x="14708" y="17911"/>
                  </a:lnTo>
                  <a:lnTo>
                    <a:pt x="14711" y="17911"/>
                  </a:lnTo>
                  <a:lnTo>
                    <a:pt x="14707" y="17890"/>
                  </a:lnTo>
                  <a:lnTo>
                    <a:pt x="14701" y="17876"/>
                  </a:lnTo>
                  <a:lnTo>
                    <a:pt x="14691" y="17865"/>
                  </a:lnTo>
                  <a:lnTo>
                    <a:pt x="14679" y="17865"/>
                  </a:lnTo>
                  <a:lnTo>
                    <a:pt x="14673" y="17860"/>
                  </a:lnTo>
                  <a:lnTo>
                    <a:pt x="14657" y="17886"/>
                  </a:lnTo>
                  <a:lnTo>
                    <a:pt x="14645" y="17911"/>
                  </a:lnTo>
                  <a:lnTo>
                    <a:pt x="14642" y="17911"/>
                  </a:lnTo>
                  <a:lnTo>
                    <a:pt x="14645" y="17877"/>
                  </a:lnTo>
                  <a:lnTo>
                    <a:pt x="14654" y="17857"/>
                  </a:lnTo>
                  <a:lnTo>
                    <a:pt x="14657" y="17845"/>
                  </a:lnTo>
                  <a:lnTo>
                    <a:pt x="14656" y="17837"/>
                  </a:lnTo>
                  <a:lnTo>
                    <a:pt x="14644" y="17832"/>
                  </a:lnTo>
                  <a:lnTo>
                    <a:pt x="14629" y="17833"/>
                  </a:lnTo>
                  <a:lnTo>
                    <a:pt x="14622" y="17819"/>
                  </a:lnTo>
                  <a:lnTo>
                    <a:pt x="14616" y="17815"/>
                  </a:lnTo>
                  <a:lnTo>
                    <a:pt x="14616" y="17805"/>
                  </a:lnTo>
                  <a:lnTo>
                    <a:pt x="14618" y="17800"/>
                  </a:lnTo>
                  <a:lnTo>
                    <a:pt x="14623" y="17781"/>
                  </a:lnTo>
                  <a:lnTo>
                    <a:pt x="14623" y="17771"/>
                  </a:lnTo>
                  <a:lnTo>
                    <a:pt x="14626" y="17766"/>
                  </a:lnTo>
                  <a:lnTo>
                    <a:pt x="14632" y="17770"/>
                  </a:lnTo>
                  <a:lnTo>
                    <a:pt x="14635" y="17774"/>
                  </a:lnTo>
                  <a:lnTo>
                    <a:pt x="14638" y="17778"/>
                  </a:lnTo>
                  <a:lnTo>
                    <a:pt x="14642" y="17783"/>
                  </a:lnTo>
                  <a:lnTo>
                    <a:pt x="14639" y="17788"/>
                  </a:lnTo>
                  <a:lnTo>
                    <a:pt x="14636" y="17793"/>
                  </a:lnTo>
                  <a:lnTo>
                    <a:pt x="14628" y="17793"/>
                  </a:lnTo>
                  <a:lnTo>
                    <a:pt x="14626" y="17798"/>
                  </a:lnTo>
                  <a:lnTo>
                    <a:pt x="14626" y="17802"/>
                  </a:lnTo>
                  <a:lnTo>
                    <a:pt x="14634" y="17807"/>
                  </a:lnTo>
                  <a:lnTo>
                    <a:pt x="14643" y="17805"/>
                  </a:lnTo>
                  <a:lnTo>
                    <a:pt x="14650" y="17796"/>
                  </a:lnTo>
                  <a:lnTo>
                    <a:pt x="14656" y="17791"/>
                  </a:lnTo>
                  <a:lnTo>
                    <a:pt x="14660" y="17795"/>
                  </a:lnTo>
                  <a:lnTo>
                    <a:pt x="14667" y="17804"/>
                  </a:lnTo>
                  <a:lnTo>
                    <a:pt x="14673" y="17802"/>
                  </a:lnTo>
                  <a:lnTo>
                    <a:pt x="14682" y="17797"/>
                  </a:lnTo>
                  <a:lnTo>
                    <a:pt x="14685" y="17792"/>
                  </a:lnTo>
                  <a:lnTo>
                    <a:pt x="14687" y="17782"/>
                  </a:lnTo>
                  <a:lnTo>
                    <a:pt x="14680" y="17773"/>
                  </a:lnTo>
                  <a:lnTo>
                    <a:pt x="14675" y="17774"/>
                  </a:lnTo>
                  <a:lnTo>
                    <a:pt x="14671" y="17782"/>
                  </a:lnTo>
                  <a:lnTo>
                    <a:pt x="14673" y="17789"/>
                  </a:lnTo>
                  <a:lnTo>
                    <a:pt x="14676" y="17789"/>
                  </a:lnTo>
                  <a:lnTo>
                    <a:pt x="14680" y="17781"/>
                  </a:lnTo>
                  <a:lnTo>
                    <a:pt x="14683" y="17777"/>
                  </a:lnTo>
                  <a:lnTo>
                    <a:pt x="14689" y="17792"/>
                  </a:lnTo>
                  <a:lnTo>
                    <a:pt x="14688" y="17789"/>
                  </a:lnTo>
                  <a:lnTo>
                    <a:pt x="14685" y="17789"/>
                  </a:lnTo>
                  <a:lnTo>
                    <a:pt x="14679" y="17770"/>
                  </a:lnTo>
                  <a:lnTo>
                    <a:pt x="14670" y="17759"/>
                  </a:lnTo>
                  <a:lnTo>
                    <a:pt x="14667" y="17748"/>
                  </a:lnTo>
                  <a:lnTo>
                    <a:pt x="14669" y="17735"/>
                  </a:lnTo>
                  <a:lnTo>
                    <a:pt x="14672" y="17719"/>
                  </a:lnTo>
                  <a:lnTo>
                    <a:pt x="14677" y="17708"/>
                  </a:lnTo>
                  <a:lnTo>
                    <a:pt x="14680" y="17712"/>
                  </a:lnTo>
                  <a:lnTo>
                    <a:pt x="14684" y="17716"/>
                  </a:lnTo>
                  <a:lnTo>
                    <a:pt x="14690" y="17720"/>
                  </a:lnTo>
                  <a:lnTo>
                    <a:pt x="14702" y="17718"/>
                  </a:lnTo>
                  <a:lnTo>
                    <a:pt x="14708" y="17722"/>
                  </a:lnTo>
                  <a:lnTo>
                    <a:pt x="14714" y="17731"/>
                  </a:lnTo>
                  <a:lnTo>
                    <a:pt x="14715" y="17745"/>
                  </a:lnTo>
                  <a:lnTo>
                    <a:pt x="14719" y="17755"/>
                  </a:lnTo>
                  <a:lnTo>
                    <a:pt x="14722" y="17754"/>
                  </a:lnTo>
                  <a:lnTo>
                    <a:pt x="14725" y="17749"/>
                  </a:lnTo>
                  <a:lnTo>
                    <a:pt x="14728" y="17748"/>
                  </a:lnTo>
                  <a:lnTo>
                    <a:pt x="14728" y="17772"/>
                  </a:lnTo>
                  <a:lnTo>
                    <a:pt x="14732" y="17789"/>
                  </a:lnTo>
                  <a:lnTo>
                    <a:pt x="14735" y="17789"/>
                  </a:lnTo>
                  <a:lnTo>
                    <a:pt x="14737" y="17761"/>
                  </a:lnTo>
                  <a:lnTo>
                    <a:pt x="14743" y="17751"/>
                  </a:lnTo>
                  <a:lnTo>
                    <a:pt x="14746" y="17749"/>
                  </a:lnTo>
                  <a:lnTo>
                    <a:pt x="14749" y="17751"/>
                  </a:lnTo>
                  <a:lnTo>
                    <a:pt x="14761" y="17750"/>
                  </a:lnTo>
                  <a:lnTo>
                    <a:pt x="14764" y="17744"/>
                  </a:lnTo>
                  <a:lnTo>
                    <a:pt x="14761" y="17740"/>
                  </a:lnTo>
                  <a:lnTo>
                    <a:pt x="14754" y="17731"/>
                  </a:lnTo>
                  <a:lnTo>
                    <a:pt x="14748" y="17727"/>
                  </a:lnTo>
                  <a:lnTo>
                    <a:pt x="14741" y="17723"/>
                  </a:lnTo>
                  <a:lnTo>
                    <a:pt x="14727" y="17724"/>
                  </a:lnTo>
                  <a:lnTo>
                    <a:pt x="14720" y="17721"/>
                  </a:lnTo>
                  <a:lnTo>
                    <a:pt x="14720" y="17712"/>
                  </a:lnTo>
                  <a:lnTo>
                    <a:pt x="14722" y="17706"/>
                  </a:lnTo>
                  <a:lnTo>
                    <a:pt x="14716" y="17703"/>
                  </a:lnTo>
                  <a:lnTo>
                    <a:pt x="14713" y="17693"/>
                  </a:lnTo>
                  <a:lnTo>
                    <a:pt x="14713" y="17688"/>
                  </a:lnTo>
                  <a:lnTo>
                    <a:pt x="14722" y="17688"/>
                  </a:lnTo>
                  <a:lnTo>
                    <a:pt x="14718" y="17678"/>
                  </a:lnTo>
                  <a:lnTo>
                    <a:pt x="14715" y="17674"/>
                  </a:lnTo>
                  <a:lnTo>
                    <a:pt x="14708" y="17661"/>
                  </a:lnTo>
                  <a:lnTo>
                    <a:pt x="14701" y="17648"/>
                  </a:lnTo>
                  <a:lnTo>
                    <a:pt x="14698" y="17638"/>
                  </a:lnTo>
                  <a:lnTo>
                    <a:pt x="14698" y="17633"/>
                  </a:lnTo>
                  <a:lnTo>
                    <a:pt x="14700" y="17628"/>
                  </a:lnTo>
                  <a:lnTo>
                    <a:pt x="14703" y="17628"/>
                  </a:lnTo>
                  <a:lnTo>
                    <a:pt x="14712" y="17622"/>
                  </a:lnTo>
                  <a:lnTo>
                    <a:pt x="14730" y="17620"/>
                  </a:lnTo>
                  <a:lnTo>
                    <a:pt x="14733" y="17615"/>
                  </a:lnTo>
                  <a:lnTo>
                    <a:pt x="14732" y="17596"/>
                  </a:lnTo>
                  <a:lnTo>
                    <a:pt x="14720" y="17593"/>
                  </a:lnTo>
                  <a:lnTo>
                    <a:pt x="14714" y="17598"/>
                  </a:lnTo>
                  <a:lnTo>
                    <a:pt x="14703" y="17609"/>
                  </a:lnTo>
                  <a:lnTo>
                    <a:pt x="14697" y="17615"/>
                  </a:lnTo>
                  <a:lnTo>
                    <a:pt x="14691" y="17615"/>
                  </a:lnTo>
                  <a:lnTo>
                    <a:pt x="14688" y="17611"/>
                  </a:lnTo>
                  <a:lnTo>
                    <a:pt x="14684" y="17611"/>
                  </a:lnTo>
                  <a:lnTo>
                    <a:pt x="14683" y="17592"/>
                  </a:lnTo>
                  <a:lnTo>
                    <a:pt x="14696" y="17573"/>
                  </a:lnTo>
                  <a:lnTo>
                    <a:pt x="14702" y="17545"/>
                  </a:lnTo>
                  <a:lnTo>
                    <a:pt x="14704" y="17545"/>
                  </a:lnTo>
                  <a:lnTo>
                    <a:pt x="14704" y="17553"/>
                  </a:lnTo>
                  <a:lnTo>
                    <a:pt x="14695" y="17570"/>
                  </a:lnTo>
                  <a:lnTo>
                    <a:pt x="14689" y="17581"/>
                  </a:lnTo>
                  <a:lnTo>
                    <a:pt x="14686" y="17580"/>
                  </a:lnTo>
                  <a:lnTo>
                    <a:pt x="14686" y="17576"/>
                  </a:lnTo>
                  <a:lnTo>
                    <a:pt x="14688" y="17567"/>
                  </a:lnTo>
                  <a:lnTo>
                    <a:pt x="14694" y="17554"/>
                  </a:lnTo>
                  <a:lnTo>
                    <a:pt x="14700" y="17548"/>
                  </a:lnTo>
                  <a:lnTo>
                    <a:pt x="14702" y="17538"/>
                  </a:lnTo>
                  <a:lnTo>
                    <a:pt x="14702" y="17529"/>
                  </a:lnTo>
                  <a:lnTo>
                    <a:pt x="14695" y="17524"/>
                  </a:lnTo>
                  <a:lnTo>
                    <a:pt x="14692" y="17525"/>
                  </a:lnTo>
                  <a:lnTo>
                    <a:pt x="14687" y="17535"/>
                  </a:lnTo>
                  <a:lnTo>
                    <a:pt x="14684" y="17550"/>
                  </a:lnTo>
                  <a:lnTo>
                    <a:pt x="14682" y="17559"/>
                  </a:lnTo>
                  <a:lnTo>
                    <a:pt x="14676" y="17565"/>
                  </a:lnTo>
                  <a:lnTo>
                    <a:pt x="14673" y="17565"/>
                  </a:lnTo>
                  <a:lnTo>
                    <a:pt x="14670" y="17561"/>
                  </a:lnTo>
                  <a:lnTo>
                    <a:pt x="14659" y="17572"/>
                  </a:lnTo>
                  <a:lnTo>
                    <a:pt x="14650" y="17583"/>
                  </a:lnTo>
                  <a:lnTo>
                    <a:pt x="14644" y="17588"/>
                  </a:lnTo>
                  <a:lnTo>
                    <a:pt x="14644" y="17593"/>
                  </a:lnTo>
                  <a:lnTo>
                    <a:pt x="14641" y="17598"/>
                  </a:lnTo>
                  <a:lnTo>
                    <a:pt x="14645" y="17606"/>
                  </a:lnTo>
                  <a:lnTo>
                    <a:pt x="14645" y="17616"/>
                  </a:lnTo>
                  <a:lnTo>
                    <a:pt x="14644" y="17650"/>
                  </a:lnTo>
                  <a:lnTo>
                    <a:pt x="14640" y="17683"/>
                  </a:lnTo>
                  <a:lnTo>
                    <a:pt x="14634" y="17694"/>
                  </a:lnTo>
                  <a:lnTo>
                    <a:pt x="14628" y="17699"/>
                  </a:lnTo>
                  <a:lnTo>
                    <a:pt x="14620" y="17710"/>
                  </a:lnTo>
                  <a:lnTo>
                    <a:pt x="14599" y="17703"/>
                  </a:lnTo>
                  <a:lnTo>
                    <a:pt x="14583" y="17695"/>
                  </a:lnTo>
                  <a:lnTo>
                    <a:pt x="14576" y="17687"/>
                  </a:lnTo>
                  <a:lnTo>
                    <a:pt x="14573" y="17678"/>
                  </a:lnTo>
                  <a:lnTo>
                    <a:pt x="14572" y="17664"/>
                  </a:lnTo>
                  <a:lnTo>
                    <a:pt x="14578" y="17663"/>
                  </a:lnTo>
                  <a:lnTo>
                    <a:pt x="14581" y="17657"/>
                  </a:lnTo>
                  <a:lnTo>
                    <a:pt x="14584" y="17652"/>
                  </a:lnTo>
                  <a:lnTo>
                    <a:pt x="14580" y="17643"/>
                  </a:lnTo>
                  <a:lnTo>
                    <a:pt x="14577" y="17639"/>
                  </a:lnTo>
                  <a:lnTo>
                    <a:pt x="14565" y="17640"/>
                  </a:lnTo>
                  <a:lnTo>
                    <a:pt x="14556" y="17651"/>
                  </a:lnTo>
                  <a:lnTo>
                    <a:pt x="14545" y="17662"/>
                  </a:lnTo>
                  <a:lnTo>
                    <a:pt x="14536" y="17667"/>
                  </a:lnTo>
                  <a:lnTo>
                    <a:pt x="14530" y="17664"/>
                  </a:lnTo>
                  <a:lnTo>
                    <a:pt x="14523" y="17655"/>
                  </a:lnTo>
                  <a:lnTo>
                    <a:pt x="14516" y="17637"/>
                  </a:lnTo>
                  <a:lnTo>
                    <a:pt x="14512" y="17619"/>
                  </a:lnTo>
                  <a:lnTo>
                    <a:pt x="14518" y="17604"/>
                  </a:lnTo>
                  <a:lnTo>
                    <a:pt x="14523" y="17593"/>
                  </a:lnTo>
                  <a:lnTo>
                    <a:pt x="14534" y="17577"/>
                  </a:lnTo>
                  <a:lnTo>
                    <a:pt x="14543" y="17577"/>
                  </a:lnTo>
                  <a:lnTo>
                    <a:pt x="14553" y="17581"/>
                  </a:lnTo>
                  <a:lnTo>
                    <a:pt x="14568" y="17578"/>
                  </a:lnTo>
                  <a:lnTo>
                    <a:pt x="14570" y="17574"/>
                  </a:lnTo>
                  <a:lnTo>
                    <a:pt x="14556" y="17564"/>
                  </a:lnTo>
                  <a:lnTo>
                    <a:pt x="14548" y="17559"/>
                  </a:lnTo>
                  <a:lnTo>
                    <a:pt x="14548" y="17554"/>
                  </a:lnTo>
                  <a:lnTo>
                    <a:pt x="14574" y="17552"/>
                  </a:lnTo>
                  <a:lnTo>
                    <a:pt x="14582" y="17543"/>
                  </a:lnTo>
                  <a:lnTo>
                    <a:pt x="14584" y="17529"/>
                  </a:lnTo>
                  <a:lnTo>
                    <a:pt x="14587" y="17514"/>
                  </a:lnTo>
                  <a:lnTo>
                    <a:pt x="14607" y="17499"/>
                  </a:lnTo>
                  <a:lnTo>
                    <a:pt x="14626" y="17489"/>
                  </a:lnTo>
                  <a:lnTo>
                    <a:pt x="14626" y="17484"/>
                  </a:lnTo>
                  <a:lnTo>
                    <a:pt x="14609" y="17480"/>
                  </a:lnTo>
                  <a:lnTo>
                    <a:pt x="14618" y="17476"/>
                  </a:lnTo>
                  <a:lnTo>
                    <a:pt x="14626" y="17471"/>
                  </a:lnTo>
                  <a:lnTo>
                    <a:pt x="14626" y="17467"/>
                  </a:lnTo>
                  <a:lnTo>
                    <a:pt x="14611" y="17461"/>
                  </a:lnTo>
                  <a:lnTo>
                    <a:pt x="14607" y="17456"/>
                  </a:lnTo>
                  <a:lnTo>
                    <a:pt x="14611" y="17450"/>
                  </a:lnTo>
                  <a:lnTo>
                    <a:pt x="14618" y="17445"/>
                  </a:lnTo>
                  <a:lnTo>
                    <a:pt x="14626" y="17438"/>
                  </a:lnTo>
                  <a:lnTo>
                    <a:pt x="14619" y="17449"/>
                  </a:lnTo>
                  <a:lnTo>
                    <a:pt x="14613" y="17454"/>
                  </a:lnTo>
                  <a:lnTo>
                    <a:pt x="14607" y="17459"/>
                  </a:lnTo>
                  <a:lnTo>
                    <a:pt x="14604" y="17465"/>
                  </a:lnTo>
                  <a:lnTo>
                    <a:pt x="14611" y="17468"/>
                  </a:lnTo>
                  <a:lnTo>
                    <a:pt x="14617" y="17468"/>
                  </a:lnTo>
                  <a:lnTo>
                    <a:pt x="14623" y="17472"/>
                  </a:lnTo>
                  <a:lnTo>
                    <a:pt x="14629" y="17466"/>
                  </a:lnTo>
                  <a:lnTo>
                    <a:pt x="14631" y="17461"/>
                  </a:lnTo>
                  <a:lnTo>
                    <a:pt x="14631" y="17447"/>
                  </a:lnTo>
                  <a:lnTo>
                    <a:pt x="14634" y="17442"/>
                  </a:lnTo>
                  <a:lnTo>
                    <a:pt x="14641" y="17445"/>
                  </a:lnTo>
                  <a:lnTo>
                    <a:pt x="14643" y="17445"/>
                  </a:lnTo>
                  <a:lnTo>
                    <a:pt x="14649" y="17445"/>
                  </a:lnTo>
                  <a:lnTo>
                    <a:pt x="14648" y="17431"/>
                  </a:lnTo>
                  <a:lnTo>
                    <a:pt x="14654" y="17435"/>
                  </a:lnTo>
                  <a:lnTo>
                    <a:pt x="14663" y="17425"/>
                  </a:lnTo>
                  <a:lnTo>
                    <a:pt x="14675" y="17423"/>
                  </a:lnTo>
                  <a:lnTo>
                    <a:pt x="14675" y="17427"/>
                  </a:lnTo>
                  <a:lnTo>
                    <a:pt x="14679" y="17436"/>
                  </a:lnTo>
                  <a:lnTo>
                    <a:pt x="14682" y="17436"/>
                  </a:lnTo>
                  <a:lnTo>
                    <a:pt x="14685" y="17431"/>
                  </a:lnTo>
                  <a:lnTo>
                    <a:pt x="14687" y="17426"/>
                  </a:lnTo>
                  <a:lnTo>
                    <a:pt x="14687" y="17421"/>
                  </a:lnTo>
                  <a:lnTo>
                    <a:pt x="14684" y="17417"/>
                  </a:lnTo>
                  <a:lnTo>
                    <a:pt x="14684" y="17412"/>
                  </a:lnTo>
                  <a:lnTo>
                    <a:pt x="14689" y="17402"/>
                  </a:lnTo>
                  <a:lnTo>
                    <a:pt x="14695" y="17392"/>
                  </a:lnTo>
                  <a:lnTo>
                    <a:pt x="14694" y="17388"/>
                  </a:lnTo>
                  <a:lnTo>
                    <a:pt x="14691" y="17378"/>
                  </a:lnTo>
                  <a:lnTo>
                    <a:pt x="14691" y="17369"/>
                  </a:lnTo>
                  <a:lnTo>
                    <a:pt x="14702" y="17353"/>
                  </a:lnTo>
                  <a:lnTo>
                    <a:pt x="14716" y="17337"/>
                  </a:lnTo>
                  <a:lnTo>
                    <a:pt x="14724" y="17322"/>
                  </a:lnTo>
                  <a:lnTo>
                    <a:pt x="14730" y="17307"/>
                  </a:lnTo>
                  <a:lnTo>
                    <a:pt x="14729" y="17288"/>
                  </a:lnTo>
                  <a:lnTo>
                    <a:pt x="14707" y="17291"/>
                  </a:lnTo>
                  <a:lnTo>
                    <a:pt x="14704" y="17286"/>
                  </a:lnTo>
                  <a:lnTo>
                    <a:pt x="14704" y="17277"/>
                  </a:lnTo>
                  <a:lnTo>
                    <a:pt x="14706" y="17271"/>
                  </a:lnTo>
                  <a:lnTo>
                    <a:pt x="14712" y="17261"/>
                  </a:lnTo>
                  <a:lnTo>
                    <a:pt x="14721" y="17255"/>
                  </a:lnTo>
                  <a:lnTo>
                    <a:pt x="14727" y="17255"/>
                  </a:lnTo>
                  <a:lnTo>
                    <a:pt x="14742" y="17257"/>
                  </a:lnTo>
                  <a:lnTo>
                    <a:pt x="14751" y="17257"/>
                  </a:lnTo>
                  <a:lnTo>
                    <a:pt x="14752" y="17261"/>
                  </a:lnTo>
                  <a:lnTo>
                    <a:pt x="14749" y="17266"/>
                  </a:lnTo>
                  <a:lnTo>
                    <a:pt x="14743" y="17267"/>
                  </a:lnTo>
                  <a:lnTo>
                    <a:pt x="14743" y="17272"/>
                  </a:lnTo>
                  <a:lnTo>
                    <a:pt x="14755" y="17271"/>
                  </a:lnTo>
                  <a:lnTo>
                    <a:pt x="14761" y="17274"/>
                  </a:lnTo>
                  <a:lnTo>
                    <a:pt x="14762" y="17279"/>
                  </a:lnTo>
                  <a:lnTo>
                    <a:pt x="14752" y="17280"/>
                  </a:lnTo>
                  <a:lnTo>
                    <a:pt x="14747" y="17290"/>
                  </a:lnTo>
                  <a:lnTo>
                    <a:pt x="14745" y="17300"/>
                  </a:lnTo>
                  <a:lnTo>
                    <a:pt x="14745" y="17310"/>
                  </a:lnTo>
                  <a:lnTo>
                    <a:pt x="14748" y="17314"/>
                  </a:lnTo>
                  <a:lnTo>
                    <a:pt x="14751" y="17309"/>
                  </a:lnTo>
                  <a:lnTo>
                    <a:pt x="14815" y="17254"/>
                  </a:lnTo>
                  <a:lnTo>
                    <a:pt x="14844" y="17231"/>
                  </a:lnTo>
                  <a:lnTo>
                    <a:pt x="14864" y="17219"/>
                  </a:lnTo>
                  <a:lnTo>
                    <a:pt x="14876" y="17213"/>
                  </a:lnTo>
                  <a:lnTo>
                    <a:pt x="14906" y="17209"/>
                  </a:lnTo>
                  <a:lnTo>
                    <a:pt x="14924" y="17202"/>
                  </a:lnTo>
                  <a:lnTo>
                    <a:pt x="14936" y="17196"/>
                  </a:lnTo>
                  <a:lnTo>
                    <a:pt x="14936" y="17187"/>
                  </a:lnTo>
                  <a:lnTo>
                    <a:pt x="14923" y="17178"/>
                  </a:lnTo>
                  <a:lnTo>
                    <a:pt x="14911" y="17180"/>
                  </a:lnTo>
                  <a:lnTo>
                    <a:pt x="14893" y="17187"/>
                  </a:lnTo>
                  <a:lnTo>
                    <a:pt x="14872" y="17194"/>
                  </a:lnTo>
                  <a:lnTo>
                    <a:pt x="14869" y="17190"/>
                  </a:lnTo>
                  <a:lnTo>
                    <a:pt x="14872" y="17185"/>
                  </a:lnTo>
                  <a:lnTo>
                    <a:pt x="14883" y="17174"/>
                  </a:lnTo>
                  <a:lnTo>
                    <a:pt x="14901" y="17167"/>
                  </a:lnTo>
                  <a:lnTo>
                    <a:pt x="14919" y="17160"/>
                  </a:lnTo>
                  <a:lnTo>
                    <a:pt x="14937" y="17163"/>
                  </a:lnTo>
                  <a:lnTo>
                    <a:pt x="14940" y="17162"/>
                  </a:lnTo>
                  <a:lnTo>
                    <a:pt x="14941" y="17167"/>
                  </a:lnTo>
                  <a:lnTo>
                    <a:pt x="14938" y="17172"/>
                  </a:lnTo>
                  <a:lnTo>
                    <a:pt x="14944" y="17181"/>
                  </a:lnTo>
                  <a:lnTo>
                    <a:pt x="14954" y="17184"/>
                  </a:lnTo>
                  <a:lnTo>
                    <a:pt x="14960" y="17188"/>
                  </a:lnTo>
                  <a:lnTo>
                    <a:pt x="14960" y="17198"/>
                  </a:lnTo>
                  <a:lnTo>
                    <a:pt x="14970" y="17210"/>
                  </a:lnTo>
                  <a:lnTo>
                    <a:pt x="14992" y="17223"/>
                  </a:lnTo>
                  <a:lnTo>
                    <a:pt x="15018" y="17210"/>
                  </a:lnTo>
                  <a:lnTo>
                    <a:pt x="15042" y="17197"/>
                  </a:lnTo>
                  <a:lnTo>
                    <a:pt x="15044" y="17187"/>
                  </a:lnTo>
                  <a:lnTo>
                    <a:pt x="15044" y="17173"/>
                  </a:lnTo>
                  <a:lnTo>
                    <a:pt x="15047" y="17168"/>
                  </a:lnTo>
                  <a:lnTo>
                    <a:pt x="15052" y="17167"/>
                  </a:lnTo>
                  <a:lnTo>
                    <a:pt x="15056" y="17171"/>
                  </a:lnTo>
                  <a:lnTo>
                    <a:pt x="15060" y="17190"/>
                  </a:lnTo>
                  <a:lnTo>
                    <a:pt x="15063" y="17199"/>
                  </a:lnTo>
                  <a:lnTo>
                    <a:pt x="15069" y="17204"/>
                  </a:lnTo>
                  <a:lnTo>
                    <a:pt x="15076" y="17202"/>
                  </a:lnTo>
                  <a:lnTo>
                    <a:pt x="15081" y="17197"/>
                  </a:lnTo>
                  <a:lnTo>
                    <a:pt x="15091" y="17196"/>
                  </a:lnTo>
                  <a:lnTo>
                    <a:pt x="15097" y="17200"/>
                  </a:lnTo>
                  <a:lnTo>
                    <a:pt x="15100" y="17209"/>
                  </a:lnTo>
                  <a:lnTo>
                    <a:pt x="15107" y="17213"/>
                  </a:lnTo>
                  <a:lnTo>
                    <a:pt x="15115" y="17212"/>
                  </a:lnTo>
                  <a:lnTo>
                    <a:pt x="15124" y="17202"/>
                  </a:lnTo>
                  <a:lnTo>
                    <a:pt x="15127" y="17196"/>
                  </a:lnTo>
                  <a:lnTo>
                    <a:pt x="15129" y="17191"/>
                  </a:lnTo>
                  <a:lnTo>
                    <a:pt x="15135" y="17190"/>
                  </a:lnTo>
                  <a:lnTo>
                    <a:pt x="15141" y="17180"/>
                  </a:lnTo>
                  <a:lnTo>
                    <a:pt x="15136" y="17148"/>
                  </a:lnTo>
                  <a:lnTo>
                    <a:pt x="15144" y="17150"/>
                  </a:lnTo>
                  <a:lnTo>
                    <a:pt x="15149" y="17151"/>
                  </a:lnTo>
                  <a:lnTo>
                    <a:pt x="15151" y="17145"/>
                  </a:lnTo>
                  <a:lnTo>
                    <a:pt x="15154" y="17136"/>
                  </a:lnTo>
                  <a:lnTo>
                    <a:pt x="15157" y="17131"/>
                  </a:lnTo>
                  <a:lnTo>
                    <a:pt x="15166" y="17129"/>
                  </a:lnTo>
                  <a:lnTo>
                    <a:pt x="15170" y="17143"/>
                  </a:lnTo>
                  <a:lnTo>
                    <a:pt x="15176" y="17152"/>
                  </a:lnTo>
                  <a:lnTo>
                    <a:pt x="15179" y="17152"/>
                  </a:lnTo>
                  <a:lnTo>
                    <a:pt x="15178" y="17142"/>
                  </a:lnTo>
                  <a:lnTo>
                    <a:pt x="15181" y="17133"/>
                  </a:lnTo>
                  <a:lnTo>
                    <a:pt x="15184" y="17132"/>
                  </a:lnTo>
                  <a:lnTo>
                    <a:pt x="15206" y="17148"/>
                  </a:lnTo>
                  <a:lnTo>
                    <a:pt x="15215" y="17152"/>
                  </a:lnTo>
                  <a:lnTo>
                    <a:pt x="15224" y="17151"/>
                  </a:lnTo>
                  <a:lnTo>
                    <a:pt x="15230" y="17145"/>
                  </a:lnTo>
                  <a:lnTo>
                    <a:pt x="15233" y="17140"/>
                  </a:lnTo>
                  <a:lnTo>
                    <a:pt x="15236" y="17145"/>
                  </a:lnTo>
                  <a:lnTo>
                    <a:pt x="15239" y="17144"/>
                  </a:lnTo>
                  <a:lnTo>
                    <a:pt x="15237" y="17163"/>
                  </a:lnTo>
                  <a:lnTo>
                    <a:pt x="15235" y="17178"/>
                  </a:lnTo>
                  <a:lnTo>
                    <a:pt x="15238" y="17183"/>
                  </a:lnTo>
                  <a:lnTo>
                    <a:pt x="15246" y="17172"/>
                  </a:lnTo>
                  <a:lnTo>
                    <a:pt x="15252" y="17166"/>
                  </a:lnTo>
                  <a:lnTo>
                    <a:pt x="15256" y="17171"/>
                  </a:lnTo>
                  <a:lnTo>
                    <a:pt x="15259" y="17175"/>
                  </a:lnTo>
                  <a:lnTo>
                    <a:pt x="15262" y="17180"/>
                  </a:lnTo>
                  <a:lnTo>
                    <a:pt x="15262" y="17175"/>
                  </a:lnTo>
                  <a:lnTo>
                    <a:pt x="15265" y="17174"/>
                  </a:lnTo>
                  <a:lnTo>
                    <a:pt x="15267" y="17155"/>
                  </a:lnTo>
                  <a:lnTo>
                    <a:pt x="15269" y="17140"/>
                  </a:lnTo>
                  <a:lnTo>
                    <a:pt x="15269" y="17127"/>
                  </a:lnTo>
                  <a:lnTo>
                    <a:pt x="15263" y="17085"/>
                  </a:lnTo>
                  <a:lnTo>
                    <a:pt x="15259" y="17057"/>
                  </a:lnTo>
                  <a:lnTo>
                    <a:pt x="15263" y="17013"/>
                  </a:lnTo>
                  <a:lnTo>
                    <a:pt x="15264" y="16984"/>
                  </a:lnTo>
                  <a:lnTo>
                    <a:pt x="15263" y="16966"/>
                  </a:lnTo>
                  <a:lnTo>
                    <a:pt x="15248" y="16963"/>
                  </a:lnTo>
                  <a:lnTo>
                    <a:pt x="15242" y="16959"/>
                  </a:lnTo>
                  <a:lnTo>
                    <a:pt x="15239" y="16954"/>
                  </a:lnTo>
                  <a:lnTo>
                    <a:pt x="15238" y="16950"/>
                  </a:lnTo>
                  <a:lnTo>
                    <a:pt x="15244" y="16934"/>
                  </a:lnTo>
                  <a:lnTo>
                    <a:pt x="15245" y="16930"/>
                  </a:lnTo>
                  <a:lnTo>
                    <a:pt x="15249" y="16924"/>
                  </a:lnTo>
                  <a:lnTo>
                    <a:pt x="15249" y="16929"/>
                  </a:lnTo>
                  <a:lnTo>
                    <a:pt x="15255" y="16939"/>
                  </a:lnTo>
                  <a:lnTo>
                    <a:pt x="15256" y="16952"/>
                  </a:lnTo>
                  <a:lnTo>
                    <a:pt x="15260" y="16957"/>
                  </a:lnTo>
                  <a:lnTo>
                    <a:pt x="15263" y="16956"/>
                  </a:lnTo>
                  <a:lnTo>
                    <a:pt x="15265" y="16946"/>
                  </a:lnTo>
                  <a:lnTo>
                    <a:pt x="15268" y="16942"/>
                  </a:lnTo>
                  <a:lnTo>
                    <a:pt x="15266" y="16899"/>
                  </a:lnTo>
                  <a:lnTo>
                    <a:pt x="15272" y="16889"/>
                  </a:lnTo>
                  <a:lnTo>
                    <a:pt x="15278" y="16888"/>
                  </a:lnTo>
                  <a:lnTo>
                    <a:pt x="15277" y="16879"/>
                  </a:lnTo>
                  <a:lnTo>
                    <a:pt x="15274" y="16865"/>
                  </a:lnTo>
                  <a:lnTo>
                    <a:pt x="15276" y="16860"/>
                  </a:lnTo>
                  <a:lnTo>
                    <a:pt x="15282" y="16859"/>
                  </a:lnTo>
                  <a:lnTo>
                    <a:pt x="15282" y="16854"/>
                  </a:lnTo>
                  <a:lnTo>
                    <a:pt x="15264" y="16836"/>
                  </a:lnTo>
                  <a:lnTo>
                    <a:pt x="15249" y="16818"/>
                  </a:lnTo>
                  <a:lnTo>
                    <a:pt x="15249" y="16813"/>
                  </a:lnTo>
                  <a:lnTo>
                    <a:pt x="15266" y="16817"/>
                  </a:lnTo>
                  <a:lnTo>
                    <a:pt x="15272" y="16812"/>
                  </a:lnTo>
                  <a:lnTo>
                    <a:pt x="15277" y="16798"/>
                  </a:lnTo>
                  <a:lnTo>
                    <a:pt x="15280" y="16784"/>
                  </a:lnTo>
                  <a:lnTo>
                    <a:pt x="15287" y="16787"/>
                  </a:lnTo>
                  <a:lnTo>
                    <a:pt x="15291" y="16792"/>
                  </a:lnTo>
                  <a:lnTo>
                    <a:pt x="15291" y="16797"/>
                  </a:lnTo>
                  <a:lnTo>
                    <a:pt x="15283" y="16816"/>
                  </a:lnTo>
                  <a:lnTo>
                    <a:pt x="15284" y="16830"/>
                  </a:lnTo>
                  <a:lnTo>
                    <a:pt x="15287" y="16830"/>
                  </a:lnTo>
                  <a:lnTo>
                    <a:pt x="15289" y="16820"/>
                  </a:lnTo>
                  <a:lnTo>
                    <a:pt x="15295" y="16819"/>
                  </a:lnTo>
                  <a:lnTo>
                    <a:pt x="15299" y="16824"/>
                  </a:lnTo>
                  <a:lnTo>
                    <a:pt x="15299" y="16828"/>
                  </a:lnTo>
                  <a:lnTo>
                    <a:pt x="15297" y="16852"/>
                  </a:lnTo>
                  <a:lnTo>
                    <a:pt x="15291" y="16863"/>
                  </a:lnTo>
                  <a:lnTo>
                    <a:pt x="15298" y="16871"/>
                  </a:lnTo>
                  <a:lnTo>
                    <a:pt x="15304" y="16843"/>
                  </a:lnTo>
                  <a:lnTo>
                    <a:pt x="15307" y="16812"/>
                  </a:lnTo>
                  <a:lnTo>
                    <a:pt x="15310" y="16812"/>
                  </a:lnTo>
                  <a:lnTo>
                    <a:pt x="15310" y="16834"/>
                  </a:lnTo>
                  <a:lnTo>
                    <a:pt x="15309" y="16767"/>
                  </a:lnTo>
                  <a:lnTo>
                    <a:pt x="15310" y="16735"/>
                  </a:lnTo>
                  <a:lnTo>
                    <a:pt x="15313" y="16738"/>
                  </a:lnTo>
                  <a:lnTo>
                    <a:pt x="15316" y="16749"/>
                  </a:lnTo>
                  <a:lnTo>
                    <a:pt x="15317" y="16754"/>
                  </a:lnTo>
                  <a:lnTo>
                    <a:pt x="15318" y="16845"/>
                  </a:lnTo>
                  <a:lnTo>
                    <a:pt x="15319" y="16869"/>
                  </a:lnTo>
                  <a:lnTo>
                    <a:pt x="15333" y="16910"/>
                  </a:lnTo>
                  <a:lnTo>
                    <a:pt x="15341" y="16937"/>
                  </a:lnTo>
                  <a:lnTo>
                    <a:pt x="15348" y="16964"/>
                  </a:lnTo>
                  <a:lnTo>
                    <a:pt x="15343" y="16994"/>
                  </a:lnTo>
                  <a:lnTo>
                    <a:pt x="15336" y="17014"/>
                  </a:lnTo>
                  <a:lnTo>
                    <a:pt x="15336" y="17028"/>
                  </a:lnTo>
                  <a:lnTo>
                    <a:pt x="15340" y="17042"/>
                  </a:lnTo>
                  <a:lnTo>
                    <a:pt x="15354" y="17074"/>
                  </a:lnTo>
                  <a:lnTo>
                    <a:pt x="15360" y="17081"/>
                  </a:lnTo>
                  <a:lnTo>
                    <a:pt x="15367" y="17086"/>
                  </a:lnTo>
                  <a:lnTo>
                    <a:pt x="15376" y="17089"/>
                  </a:lnTo>
                  <a:lnTo>
                    <a:pt x="15385" y="17088"/>
                  </a:lnTo>
                  <a:lnTo>
                    <a:pt x="15384" y="17079"/>
                  </a:lnTo>
                  <a:lnTo>
                    <a:pt x="15387" y="17069"/>
                  </a:lnTo>
                  <a:lnTo>
                    <a:pt x="15393" y="17064"/>
                  </a:lnTo>
                  <a:lnTo>
                    <a:pt x="15396" y="17068"/>
                  </a:lnTo>
                  <a:lnTo>
                    <a:pt x="15399" y="17077"/>
                  </a:lnTo>
                  <a:lnTo>
                    <a:pt x="15397" y="17092"/>
                  </a:lnTo>
                  <a:lnTo>
                    <a:pt x="15391" y="17102"/>
                  </a:lnTo>
                  <a:lnTo>
                    <a:pt x="15395" y="17111"/>
                  </a:lnTo>
                  <a:lnTo>
                    <a:pt x="15398" y="17120"/>
                  </a:lnTo>
                  <a:lnTo>
                    <a:pt x="15405" y="17129"/>
                  </a:lnTo>
                  <a:lnTo>
                    <a:pt x="15414" y="17137"/>
                  </a:lnTo>
                  <a:lnTo>
                    <a:pt x="15421" y="17145"/>
                  </a:lnTo>
                  <a:lnTo>
                    <a:pt x="15433" y="17154"/>
                  </a:lnTo>
                  <a:lnTo>
                    <a:pt x="15439" y="17144"/>
                  </a:lnTo>
                  <a:lnTo>
                    <a:pt x="15445" y="17143"/>
                  </a:lnTo>
                  <a:lnTo>
                    <a:pt x="15448" y="17152"/>
                  </a:lnTo>
                  <a:lnTo>
                    <a:pt x="15452" y="17161"/>
                  </a:lnTo>
                  <a:lnTo>
                    <a:pt x="15449" y="17166"/>
                  </a:lnTo>
                  <a:lnTo>
                    <a:pt x="15443" y="17171"/>
                  </a:lnTo>
                  <a:lnTo>
                    <a:pt x="15437" y="17163"/>
                  </a:lnTo>
                  <a:lnTo>
                    <a:pt x="15431" y="17168"/>
                  </a:lnTo>
                  <a:lnTo>
                    <a:pt x="15429" y="17183"/>
                  </a:lnTo>
                  <a:lnTo>
                    <a:pt x="15394" y="17206"/>
                  </a:lnTo>
                  <a:lnTo>
                    <a:pt x="15382" y="17212"/>
                  </a:lnTo>
                  <a:lnTo>
                    <a:pt x="15367" y="17214"/>
                  </a:lnTo>
                  <a:lnTo>
                    <a:pt x="15363" y="17210"/>
                  </a:lnTo>
                  <a:lnTo>
                    <a:pt x="15351" y="17212"/>
                  </a:lnTo>
                  <a:lnTo>
                    <a:pt x="15349" y="17221"/>
                  </a:lnTo>
                  <a:lnTo>
                    <a:pt x="15334" y="17195"/>
                  </a:lnTo>
                  <a:lnTo>
                    <a:pt x="15319" y="17178"/>
                  </a:lnTo>
                  <a:lnTo>
                    <a:pt x="15316" y="17178"/>
                  </a:lnTo>
                  <a:lnTo>
                    <a:pt x="15317" y="17221"/>
                  </a:lnTo>
                  <a:lnTo>
                    <a:pt x="15326" y="17229"/>
                  </a:lnTo>
                  <a:lnTo>
                    <a:pt x="15334" y="17230"/>
                  </a:lnTo>
                  <a:lnTo>
                    <a:pt x="15338" y="17228"/>
                  </a:lnTo>
                  <a:lnTo>
                    <a:pt x="15379" y="17225"/>
                  </a:lnTo>
                  <a:lnTo>
                    <a:pt x="15424" y="17211"/>
                  </a:lnTo>
                  <a:lnTo>
                    <a:pt x="15451" y="17198"/>
                  </a:lnTo>
                  <a:lnTo>
                    <a:pt x="15480" y="17181"/>
                  </a:lnTo>
                  <a:lnTo>
                    <a:pt x="15503" y="17164"/>
                  </a:lnTo>
                  <a:lnTo>
                    <a:pt x="15527" y="17147"/>
                  </a:lnTo>
                  <a:lnTo>
                    <a:pt x="15526" y="17142"/>
                  </a:lnTo>
                  <a:lnTo>
                    <a:pt x="15520" y="17138"/>
                  </a:lnTo>
                  <a:lnTo>
                    <a:pt x="15529" y="17123"/>
                  </a:lnTo>
                  <a:lnTo>
                    <a:pt x="15517" y="17129"/>
                  </a:lnTo>
                  <a:lnTo>
                    <a:pt x="15495" y="17131"/>
                  </a:lnTo>
                  <a:lnTo>
                    <a:pt x="15499" y="17127"/>
                  </a:lnTo>
                  <a:lnTo>
                    <a:pt x="15504" y="17116"/>
                  </a:lnTo>
                  <a:lnTo>
                    <a:pt x="15507" y="17111"/>
                  </a:lnTo>
                  <a:lnTo>
                    <a:pt x="15497" y="17099"/>
                  </a:lnTo>
                  <a:lnTo>
                    <a:pt x="15494" y="17089"/>
                  </a:lnTo>
                  <a:lnTo>
                    <a:pt x="15493" y="17080"/>
                  </a:lnTo>
                  <a:lnTo>
                    <a:pt x="15499" y="17079"/>
                  </a:lnTo>
                  <a:lnTo>
                    <a:pt x="15505" y="17083"/>
                  </a:lnTo>
                  <a:lnTo>
                    <a:pt x="15512" y="17087"/>
                  </a:lnTo>
                  <a:lnTo>
                    <a:pt x="15513" y="17145"/>
                  </a:lnTo>
                  <a:lnTo>
                    <a:pt x="15517" y="17178"/>
                  </a:lnTo>
                  <a:lnTo>
                    <a:pt x="15519" y="17178"/>
                  </a:lnTo>
                  <a:lnTo>
                    <a:pt x="15528" y="17143"/>
                  </a:lnTo>
                  <a:lnTo>
                    <a:pt x="15537" y="17118"/>
                  </a:lnTo>
                  <a:lnTo>
                    <a:pt x="15539" y="17105"/>
                  </a:lnTo>
                  <a:lnTo>
                    <a:pt x="15536" y="17087"/>
                  </a:lnTo>
                  <a:lnTo>
                    <a:pt x="15538" y="17076"/>
                  </a:lnTo>
                  <a:lnTo>
                    <a:pt x="15538" y="17071"/>
                  </a:lnTo>
                  <a:lnTo>
                    <a:pt x="15541" y="17070"/>
                  </a:lnTo>
                  <a:lnTo>
                    <a:pt x="15544" y="17064"/>
                  </a:lnTo>
                  <a:lnTo>
                    <a:pt x="15544" y="17059"/>
                  </a:lnTo>
                  <a:lnTo>
                    <a:pt x="15552" y="17059"/>
                  </a:lnTo>
                  <a:lnTo>
                    <a:pt x="15561" y="17064"/>
                  </a:lnTo>
                  <a:lnTo>
                    <a:pt x="15561" y="17068"/>
                  </a:lnTo>
                  <a:lnTo>
                    <a:pt x="15557" y="17072"/>
                  </a:lnTo>
                  <a:lnTo>
                    <a:pt x="15556" y="17077"/>
                  </a:lnTo>
                  <a:lnTo>
                    <a:pt x="15555" y="17081"/>
                  </a:lnTo>
                  <a:lnTo>
                    <a:pt x="15552" y="17087"/>
                  </a:lnTo>
                  <a:lnTo>
                    <a:pt x="15549" y="17092"/>
                  </a:lnTo>
                  <a:lnTo>
                    <a:pt x="15552" y="17097"/>
                  </a:lnTo>
                  <a:lnTo>
                    <a:pt x="15561" y="17101"/>
                  </a:lnTo>
                  <a:lnTo>
                    <a:pt x="15561" y="17106"/>
                  </a:lnTo>
                  <a:lnTo>
                    <a:pt x="15564" y="17105"/>
                  </a:lnTo>
                  <a:lnTo>
                    <a:pt x="15565" y="17099"/>
                  </a:lnTo>
                  <a:lnTo>
                    <a:pt x="15561" y="17099"/>
                  </a:lnTo>
                  <a:lnTo>
                    <a:pt x="15561" y="17104"/>
                  </a:lnTo>
                  <a:lnTo>
                    <a:pt x="15557" y="17109"/>
                  </a:lnTo>
                  <a:lnTo>
                    <a:pt x="15550" y="17120"/>
                  </a:lnTo>
                  <a:lnTo>
                    <a:pt x="15543" y="17121"/>
                  </a:lnTo>
                  <a:lnTo>
                    <a:pt x="15543" y="17125"/>
                  </a:lnTo>
                  <a:lnTo>
                    <a:pt x="15547" y="17130"/>
                  </a:lnTo>
                  <a:lnTo>
                    <a:pt x="15553" y="17129"/>
                  </a:lnTo>
                  <a:lnTo>
                    <a:pt x="15602" y="17100"/>
                  </a:lnTo>
                  <a:lnTo>
                    <a:pt x="15639" y="17077"/>
                  </a:lnTo>
                  <a:lnTo>
                    <a:pt x="15639" y="17072"/>
                  </a:lnTo>
                  <a:lnTo>
                    <a:pt x="15631" y="17077"/>
                  </a:lnTo>
                  <a:lnTo>
                    <a:pt x="15622" y="17079"/>
                  </a:lnTo>
                  <a:lnTo>
                    <a:pt x="15595" y="17085"/>
                  </a:lnTo>
                  <a:lnTo>
                    <a:pt x="15561" y="17097"/>
                  </a:lnTo>
                  <a:lnTo>
                    <a:pt x="15561" y="17091"/>
                  </a:lnTo>
                  <a:lnTo>
                    <a:pt x="15582" y="17086"/>
                  </a:lnTo>
                  <a:lnTo>
                    <a:pt x="15606" y="17070"/>
                  </a:lnTo>
                  <a:lnTo>
                    <a:pt x="15630" y="17053"/>
                  </a:lnTo>
                  <a:lnTo>
                    <a:pt x="15642" y="17052"/>
                  </a:lnTo>
                  <a:lnTo>
                    <a:pt x="15651" y="17046"/>
                  </a:lnTo>
                  <a:lnTo>
                    <a:pt x="15650" y="17027"/>
                  </a:lnTo>
                  <a:lnTo>
                    <a:pt x="15648" y="17023"/>
                  </a:lnTo>
                  <a:lnTo>
                    <a:pt x="15665" y="16976"/>
                  </a:lnTo>
                  <a:lnTo>
                    <a:pt x="15679" y="16934"/>
                  </a:lnTo>
                  <a:lnTo>
                    <a:pt x="15682" y="16934"/>
                  </a:lnTo>
                  <a:lnTo>
                    <a:pt x="15685" y="16954"/>
                  </a:lnTo>
                  <a:lnTo>
                    <a:pt x="15689" y="16933"/>
                  </a:lnTo>
                  <a:lnTo>
                    <a:pt x="15691" y="16911"/>
                  </a:lnTo>
                  <a:lnTo>
                    <a:pt x="15681" y="16897"/>
                  </a:lnTo>
                  <a:lnTo>
                    <a:pt x="15671" y="16881"/>
                  </a:lnTo>
                  <a:lnTo>
                    <a:pt x="15669" y="16843"/>
                  </a:lnTo>
                  <a:lnTo>
                    <a:pt x="15675" y="16843"/>
                  </a:lnTo>
                  <a:lnTo>
                    <a:pt x="15681" y="16848"/>
                  </a:lnTo>
                  <a:lnTo>
                    <a:pt x="15687" y="16851"/>
                  </a:lnTo>
                  <a:lnTo>
                    <a:pt x="15691" y="16865"/>
                  </a:lnTo>
                  <a:lnTo>
                    <a:pt x="15691" y="16870"/>
                  </a:lnTo>
                  <a:lnTo>
                    <a:pt x="15695" y="16875"/>
                  </a:lnTo>
                  <a:lnTo>
                    <a:pt x="15704" y="16873"/>
                  </a:lnTo>
                  <a:lnTo>
                    <a:pt x="15710" y="16882"/>
                  </a:lnTo>
                  <a:lnTo>
                    <a:pt x="15712" y="16915"/>
                  </a:lnTo>
                  <a:lnTo>
                    <a:pt x="15716" y="16948"/>
                  </a:lnTo>
                  <a:lnTo>
                    <a:pt x="15726" y="16946"/>
                  </a:lnTo>
                  <a:lnTo>
                    <a:pt x="15731" y="16941"/>
                  </a:lnTo>
                  <a:lnTo>
                    <a:pt x="15732" y="16898"/>
                  </a:lnTo>
                  <a:lnTo>
                    <a:pt x="15736" y="16860"/>
                  </a:lnTo>
                  <a:lnTo>
                    <a:pt x="15742" y="16845"/>
                  </a:lnTo>
                  <a:lnTo>
                    <a:pt x="15747" y="16830"/>
                  </a:lnTo>
                  <a:lnTo>
                    <a:pt x="15738" y="16827"/>
                  </a:lnTo>
                  <a:lnTo>
                    <a:pt x="15734" y="16818"/>
                  </a:lnTo>
                  <a:lnTo>
                    <a:pt x="15734" y="16813"/>
                  </a:lnTo>
                  <a:lnTo>
                    <a:pt x="15737" y="16808"/>
                  </a:lnTo>
                  <a:lnTo>
                    <a:pt x="15747" y="16821"/>
                  </a:lnTo>
                  <a:lnTo>
                    <a:pt x="15753" y="16835"/>
                  </a:lnTo>
                  <a:lnTo>
                    <a:pt x="15754" y="16848"/>
                  </a:lnTo>
                  <a:lnTo>
                    <a:pt x="15751" y="16858"/>
                  </a:lnTo>
                  <a:lnTo>
                    <a:pt x="15749" y="16868"/>
                  </a:lnTo>
                  <a:lnTo>
                    <a:pt x="15743" y="16878"/>
                  </a:lnTo>
                  <a:lnTo>
                    <a:pt x="15747" y="16892"/>
                  </a:lnTo>
                  <a:lnTo>
                    <a:pt x="15768" y="16902"/>
                  </a:lnTo>
                  <a:lnTo>
                    <a:pt x="15795" y="16926"/>
                  </a:lnTo>
                  <a:lnTo>
                    <a:pt x="15795" y="16930"/>
                  </a:lnTo>
                  <a:lnTo>
                    <a:pt x="15795" y="16932"/>
                  </a:lnTo>
                  <a:lnTo>
                    <a:pt x="15795" y="16924"/>
                  </a:lnTo>
                  <a:lnTo>
                    <a:pt x="15790" y="16919"/>
                  </a:lnTo>
                  <a:lnTo>
                    <a:pt x="15777" y="16945"/>
                  </a:lnTo>
                  <a:lnTo>
                    <a:pt x="15754" y="16977"/>
                  </a:lnTo>
                  <a:lnTo>
                    <a:pt x="15736" y="16979"/>
                  </a:lnTo>
                  <a:lnTo>
                    <a:pt x="15721" y="16985"/>
                  </a:lnTo>
                  <a:lnTo>
                    <a:pt x="15713" y="17005"/>
                  </a:lnTo>
                  <a:lnTo>
                    <a:pt x="15699" y="17021"/>
                  </a:lnTo>
                  <a:lnTo>
                    <a:pt x="15693" y="17022"/>
                  </a:lnTo>
                  <a:lnTo>
                    <a:pt x="15687" y="17018"/>
                  </a:lnTo>
                  <a:lnTo>
                    <a:pt x="15681" y="17018"/>
                  </a:lnTo>
                  <a:lnTo>
                    <a:pt x="15675" y="17029"/>
                  </a:lnTo>
                  <a:lnTo>
                    <a:pt x="15675" y="17034"/>
                  </a:lnTo>
                  <a:lnTo>
                    <a:pt x="15679" y="17042"/>
                  </a:lnTo>
                  <a:lnTo>
                    <a:pt x="15688" y="17042"/>
                  </a:lnTo>
                  <a:lnTo>
                    <a:pt x="15711" y="17025"/>
                  </a:lnTo>
                  <a:lnTo>
                    <a:pt x="15734" y="17002"/>
                  </a:lnTo>
                  <a:lnTo>
                    <a:pt x="15796" y="16967"/>
                  </a:lnTo>
                  <a:lnTo>
                    <a:pt x="15849" y="16936"/>
                  </a:lnTo>
                  <a:lnTo>
                    <a:pt x="15900" y="16920"/>
                  </a:lnTo>
                  <a:lnTo>
                    <a:pt x="15920" y="16913"/>
                  </a:lnTo>
                  <a:lnTo>
                    <a:pt x="15948" y="16910"/>
                  </a:lnTo>
                  <a:lnTo>
                    <a:pt x="15951" y="16905"/>
                  </a:lnTo>
                  <a:lnTo>
                    <a:pt x="15950" y="16900"/>
                  </a:lnTo>
                  <a:lnTo>
                    <a:pt x="15947" y="16896"/>
                  </a:lnTo>
                  <a:lnTo>
                    <a:pt x="15944" y="16897"/>
                  </a:lnTo>
                  <a:lnTo>
                    <a:pt x="15941" y="16892"/>
                  </a:lnTo>
                  <a:lnTo>
                    <a:pt x="15937" y="16878"/>
                  </a:lnTo>
                  <a:lnTo>
                    <a:pt x="15936" y="16864"/>
                  </a:lnTo>
                  <a:lnTo>
                    <a:pt x="15939" y="16859"/>
                  </a:lnTo>
                  <a:lnTo>
                    <a:pt x="15942" y="16858"/>
                  </a:lnTo>
                  <a:lnTo>
                    <a:pt x="15946" y="16872"/>
                  </a:lnTo>
                  <a:lnTo>
                    <a:pt x="15950" y="16908"/>
                  </a:lnTo>
                  <a:lnTo>
                    <a:pt x="15956" y="16934"/>
                  </a:lnTo>
                  <a:lnTo>
                    <a:pt x="15962" y="16934"/>
                  </a:lnTo>
                  <a:lnTo>
                    <a:pt x="15970" y="16906"/>
                  </a:lnTo>
                  <a:lnTo>
                    <a:pt x="15982" y="16879"/>
                  </a:lnTo>
                  <a:lnTo>
                    <a:pt x="15993" y="16853"/>
                  </a:lnTo>
                  <a:lnTo>
                    <a:pt x="15992" y="16845"/>
                  </a:lnTo>
                  <a:lnTo>
                    <a:pt x="15986" y="16831"/>
                  </a:lnTo>
                  <a:lnTo>
                    <a:pt x="15982" y="16816"/>
                  </a:lnTo>
                  <a:lnTo>
                    <a:pt x="15982" y="16811"/>
                  </a:lnTo>
                  <a:lnTo>
                    <a:pt x="15985" y="16811"/>
                  </a:lnTo>
                  <a:lnTo>
                    <a:pt x="15992" y="16824"/>
                  </a:lnTo>
                  <a:lnTo>
                    <a:pt x="15998" y="16837"/>
                  </a:lnTo>
                  <a:lnTo>
                    <a:pt x="16001" y="16837"/>
                  </a:lnTo>
                  <a:lnTo>
                    <a:pt x="16000" y="16818"/>
                  </a:lnTo>
                  <a:lnTo>
                    <a:pt x="16006" y="16812"/>
                  </a:lnTo>
                  <a:lnTo>
                    <a:pt x="16009" y="16807"/>
                  </a:lnTo>
                  <a:lnTo>
                    <a:pt x="16018" y="16806"/>
                  </a:lnTo>
                  <a:lnTo>
                    <a:pt x="16019" y="16820"/>
                  </a:lnTo>
                  <a:lnTo>
                    <a:pt x="16007" y="16822"/>
                  </a:lnTo>
                  <a:lnTo>
                    <a:pt x="16007" y="16827"/>
                  </a:lnTo>
                  <a:lnTo>
                    <a:pt x="16014" y="16840"/>
                  </a:lnTo>
                  <a:lnTo>
                    <a:pt x="16021" y="16853"/>
                  </a:lnTo>
                  <a:lnTo>
                    <a:pt x="16024" y="16858"/>
                  </a:lnTo>
                  <a:lnTo>
                    <a:pt x="16030" y="16857"/>
                  </a:lnTo>
                  <a:lnTo>
                    <a:pt x="16044" y="16836"/>
                  </a:lnTo>
                  <a:lnTo>
                    <a:pt x="16052" y="16825"/>
                  </a:lnTo>
                  <a:lnTo>
                    <a:pt x="16061" y="16820"/>
                  </a:lnTo>
                  <a:lnTo>
                    <a:pt x="16082" y="16822"/>
                  </a:lnTo>
                  <a:lnTo>
                    <a:pt x="16091" y="16816"/>
                  </a:lnTo>
                  <a:lnTo>
                    <a:pt x="16103" y="16810"/>
                  </a:lnTo>
                  <a:lnTo>
                    <a:pt x="16109" y="16805"/>
                  </a:lnTo>
                  <a:lnTo>
                    <a:pt x="16112" y="16804"/>
                  </a:lnTo>
                  <a:lnTo>
                    <a:pt x="16115" y="16808"/>
                  </a:lnTo>
                  <a:lnTo>
                    <a:pt x="16122" y="16817"/>
                  </a:lnTo>
                  <a:lnTo>
                    <a:pt x="16131" y="16821"/>
                  </a:lnTo>
                  <a:lnTo>
                    <a:pt x="16134" y="16820"/>
                  </a:lnTo>
                  <a:lnTo>
                    <a:pt x="16137" y="16816"/>
                  </a:lnTo>
                  <a:lnTo>
                    <a:pt x="16137" y="16820"/>
                  </a:lnTo>
                  <a:lnTo>
                    <a:pt x="16140" y="16819"/>
                  </a:lnTo>
                  <a:lnTo>
                    <a:pt x="16137" y="16830"/>
                  </a:lnTo>
                  <a:lnTo>
                    <a:pt x="16141" y="16834"/>
                  </a:lnTo>
                  <a:lnTo>
                    <a:pt x="16147" y="16833"/>
                  </a:lnTo>
                  <a:lnTo>
                    <a:pt x="16153" y="16837"/>
                  </a:lnTo>
                  <a:lnTo>
                    <a:pt x="16157" y="16846"/>
                  </a:lnTo>
                  <a:lnTo>
                    <a:pt x="16160" y="16860"/>
                  </a:lnTo>
                  <a:lnTo>
                    <a:pt x="16163" y="16865"/>
                  </a:lnTo>
                  <a:lnTo>
                    <a:pt x="16161" y="16869"/>
                  </a:lnTo>
                  <a:lnTo>
                    <a:pt x="16155" y="16875"/>
                  </a:lnTo>
                  <a:lnTo>
                    <a:pt x="16140" y="16876"/>
                  </a:lnTo>
                  <a:lnTo>
                    <a:pt x="16130" y="16873"/>
                  </a:lnTo>
                  <a:lnTo>
                    <a:pt x="16124" y="16869"/>
                  </a:lnTo>
                  <a:lnTo>
                    <a:pt x="16115" y="16861"/>
                  </a:lnTo>
                  <a:lnTo>
                    <a:pt x="16109" y="16857"/>
                  </a:lnTo>
                  <a:lnTo>
                    <a:pt x="16102" y="16853"/>
                  </a:lnTo>
                  <a:lnTo>
                    <a:pt x="16099" y="16854"/>
                  </a:lnTo>
                  <a:lnTo>
                    <a:pt x="16097" y="16858"/>
                  </a:lnTo>
                  <a:lnTo>
                    <a:pt x="16093" y="16863"/>
                  </a:lnTo>
                  <a:lnTo>
                    <a:pt x="16094" y="16868"/>
                  </a:lnTo>
                  <a:lnTo>
                    <a:pt x="16097" y="16872"/>
                  </a:lnTo>
                  <a:lnTo>
                    <a:pt x="16103" y="16872"/>
                  </a:lnTo>
                  <a:lnTo>
                    <a:pt x="16106" y="16876"/>
                  </a:lnTo>
                  <a:lnTo>
                    <a:pt x="16109" y="16875"/>
                  </a:lnTo>
                  <a:lnTo>
                    <a:pt x="16110" y="16880"/>
                  </a:lnTo>
                  <a:lnTo>
                    <a:pt x="16101" y="16886"/>
                  </a:lnTo>
                  <a:lnTo>
                    <a:pt x="16099" y="16887"/>
                  </a:lnTo>
                  <a:lnTo>
                    <a:pt x="16106" y="16883"/>
                  </a:lnTo>
                  <a:lnTo>
                    <a:pt x="16106" y="16880"/>
                  </a:lnTo>
                  <a:lnTo>
                    <a:pt x="16090" y="16875"/>
                  </a:lnTo>
                  <a:lnTo>
                    <a:pt x="16080" y="16870"/>
                  </a:lnTo>
                  <a:lnTo>
                    <a:pt x="16073" y="16871"/>
                  </a:lnTo>
                  <a:lnTo>
                    <a:pt x="16069" y="16876"/>
                  </a:lnTo>
                  <a:lnTo>
                    <a:pt x="16068" y="16881"/>
                  </a:lnTo>
                  <a:lnTo>
                    <a:pt x="16071" y="16895"/>
                  </a:lnTo>
                  <a:lnTo>
                    <a:pt x="16068" y="16900"/>
                  </a:lnTo>
                  <a:lnTo>
                    <a:pt x="16065" y="16900"/>
                  </a:lnTo>
                  <a:lnTo>
                    <a:pt x="16059" y="16891"/>
                  </a:lnTo>
                  <a:lnTo>
                    <a:pt x="16041" y="16894"/>
                  </a:lnTo>
                  <a:lnTo>
                    <a:pt x="16025" y="16891"/>
                  </a:lnTo>
                  <a:lnTo>
                    <a:pt x="16019" y="16891"/>
                  </a:lnTo>
                  <a:lnTo>
                    <a:pt x="16017" y="16901"/>
                  </a:lnTo>
                  <a:lnTo>
                    <a:pt x="16014" y="16902"/>
                  </a:lnTo>
                  <a:lnTo>
                    <a:pt x="16004" y="16898"/>
                  </a:lnTo>
                  <a:lnTo>
                    <a:pt x="15995" y="16889"/>
                  </a:lnTo>
                  <a:lnTo>
                    <a:pt x="15992" y="16895"/>
                  </a:lnTo>
                  <a:lnTo>
                    <a:pt x="15987" y="16900"/>
                  </a:lnTo>
                  <a:lnTo>
                    <a:pt x="15987" y="16910"/>
                  </a:lnTo>
                  <a:lnTo>
                    <a:pt x="15991" y="16919"/>
                  </a:lnTo>
                  <a:lnTo>
                    <a:pt x="15999" y="16918"/>
                  </a:lnTo>
                  <a:lnTo>
                    <a:pt x="16030" y="16919"/>
                  </a:lnTo>
                  <a:lnTo>
                    <a:pt x="16078" y="16913"/>
                  </a:lnTo>
                  <a:lnTo>
                    <a:pt x="16148" y="16923"/>
                  </a:lnTo>
                  <a:lnTo>
                    <a:pt x="16207" y="16939"/>
                  </a:lnTo>
                  <a:lnTo>
                    <a:pt x="16250" y="16958"/>
                  </a:lnTo>
                  <a:lnTo>
                    <a:pt x="16290" y="16982"/>
                  </a:lnTo>
                  <a:lnTo>
                    <a:pt x="16306" y="16989"/>
                  </a:lnTo>
                  <a:lnTo>
                    <a:pt x="16325" y="17006"/>
                  </a:lnTo>
                  <a:lnTo>
                    <a:pt x="16344" y="17023"/>
                  </a:lnTo>
                  <a:lnTo>
                    <a:pt x="16360" y="17050"/>
                  </a:lnTo>
                  <a:lnTo>
                    <a:pt x="16360" y="17056"/>
                  </a:lnTo>
                  <a:lnTo>
                    <a:pt x="16362" y="17056"/>
                  </a:lnTo>
                  <a:lnTo>
                    <a:pt x="16362" y="17036"/>
                  </a:lnTo>
                  <a:lnTo>
                    <a:pt x="16365" y="17025"/>
                  </a:lnTo>
                  <a:lnTo>
                    <a:pt x="16371" y="17021"/>
                  </a:lnTo>
                  <a:lnTo>
                    <a:pt x="16368" y="17015"/>
                  </a:lnTo>
                  <a:lnTo>
                    <a:pt x="16361" y="17007"/>
                  </a:lnTo>
                  <a:lnTo>
                    <a:pt x="16352" y="17003"/>
                  </a:lnTo>
                  <a:lnTo>
                    <a:pt x="16346" y="16998"/>
                  </a:lnTo>
                  <a:lnTo>
                    <a:pt x="16345" y="16993"/>
                  </a:lnTo>
                  <a:lnTo>
                    <a:pt x="16348" y="16989"/>
                  </a:lnTo>
                  <a:lnTo>
                    <a:pt x="16351" y="16961"/>
                  </a:lnTo>
                  <a:lnTo>
                    <a:pt x="16350" y="16934"/>
                  </a:lnTo>
                  <a:lnTo>
                    <a:pt x="16347" y="16934"/>
                  </a:lnTo>
                  <a:lnTo>
                    <a:pt x="16338" y="16948"/>
                  </a:lnTo>
                  <a:lnTo>
                    <a:pt x="16337" y="16952"/>
                  </a:lnTo>
                  <a:lnTo>
                    <a:pt x="16334" y="16948"/>
                  </a:lnTo>
                  <a:lnTo>
                    <a:pt x="16331" y="16946"/>
                  </a:lnTo>
                  <a:lnTo>
                    <a:pt x="16316" y="16948"/>
                  </a:lnTo>
                  <a:lnTo>
                    <a:pt x="16314" y="16964"/>
                  </a:lnTo>
                  <a:lnTo>
                    <a:pt x="16311" y="16969"/>
                  </a:lnTo>
                  <a:lnTo>
                    <a:pt x="16308" y="16970"/>
                  </a:lnTo>
                  <a:lnTo>
                    <a:pt x="16301" y="16966"/>
                  </a:lnTo>
                  <a:lnTo>
                    <a:pt x="16298" y="16961"/>
                  </a:lnTo>
                  <a:lnTo>
                    <a:pt x="16301" y="16956"/>
                  </a:lnTo>
                  <a:lnTo>
                    <a:pt x="16297" y="16933"/>
                  </a:lnTo>
                  <a:lnTo>
                    <a:pt x="16296" y="16924"/>
                  </a:lnTo>
                  <a:lnTo>
                    <a:pt x="16287" y="16920"/>
                  </a:lnTo>
                  <a:lnTo>
                    <a:pt x="16281" y="16912"/>
                  </a:lnTo>
                  <a:lnTo>
                    <a:pt x="16280" y="16906"/>
                  </a:lnTo>
                  <a:lnTo>
                    <a:pt x="16293" y="16905"/>
                  </a:lnTo>
                  <a:lnTo>
                    <a:pt x="16302" y="16908"/>
                  </a:lnTo>
                  <a:lnTo>
                    <a:pt x="16305" y="16913"/>
                  </a:lnTo>
                  <a:lnTo>
                    <a:pt x="16308" y="16908"/>
                  </a:lnTo>
                  <a:lnTo>
                    <a:pt x="16326" y="16906"/>
                  </a:lnTo>
                  <a:lnTo>
                    <a:pt x="16328" y="16901"/>
                  </a:lnTo>
                  <a:lnTo>
                    <a:pt x="16328" y="16897"/>
                  </a:lnTo>
                  <a:lnTo>
                    <a:pt x="16334" y="16895"/>
                  </a:lnTo>
                  <a:lnTo>
                    <a:pt x="16335" y="16909"/>
                  </a:lnTo>
                  <a:lnTo>
                    <a:pt x="16341" y="16904"/>
                  </a:lnTo>
                  <a:lnTo>
                    <a:pt x="16347" y="16908"/>
                  </a:lnTo>
                  <a:lnTo>
                    <a:pt x="16350" y="16908"/>
                  </a:lnTo>
                  <a:lnTo>
                    <a:pt x="16352" y="16936"/>
                  </a:lnTo>
                  <a:lnTo>
                    <a:pt x="16355" y="16940"/>
                  </a:lnTo>
                  <a:lnTo>
                    <a:pt x="16361" y="16939"/>
                  </a:lnTo>
                  <a:lnTo>
                    <a:pt x="16360" y="16920"/>
                  </a:lnTo>
                  <a:lnTo>
                    <a:pt x="16362" y="16911"/>
                  </a:lnTo>
                  <a:lnTo>
                    <a:pt x="16368" y="16905"/>
                  </a:lnTo>
                  <a:lnTo>
                    <a:pt x="16377" y="16895"/>
                  </a:lnTo>
                  <a:lnTo>
                    <a:pt x="16386" y="16894"/>
                  </a:lnTo>
                  <a:lnTo>
                    <a:pt x="16389" y="16898"/>
                  </a:lnTo>
                  <a:lnTo>
                    <a:pt x="16389" y="16902"/>
                  </a:lnTo>
                  <a:lnTo>
                    <a:pt x="16398" y="16902"/>
                  </a:lnTo>
                  <a:lnTo>
                    <a:pt x="16404" y="16897"/>
                  </a:lnTo>
                  <a:lnTo>
                    <a:pt x="16403" y="16882"/>
                  </a:lnTo>
                  <a:lnTo>
                    <a:pt x="16406" y="16863"/>
                  </a:lnTo>
                  <a:lnTo>
                    <a:pt x="16408" y="16858"/>
                  </a:lnTo>
                  <a:lnTo>
                    <a:pt x="16414" y="16857"/>
                  </a:lnTo>
                  <a:lnTo>
                    <a:pt x="16418" y="16870"/>
                  </a:lnTo>
                  <a:lnTo>
                    <a:pt x="16424" y="16875"/>
                  </a:lnTo>
                  <a:lnTo>
                    <a:pt x="16425" y="16884"/>
                  </a:lnTo>
                  <a:lnTo>
                    <a:pt x="16419" y="16889"/>
                  </a:lnTo>
                  <a:lnTo>
                    <a:pt x="16416" y="16885"/>
                  </a:lnTo>
                  <a:lnTo>
                    <a:pt x="16413" y="16905"/>
                  </a:lnTo>
                  <a:lnTo>
                    <a:pt x="16413" y="16934"/>
                  </a:lnTo>
                  <a:lnTo>
                    <a:pt x="16411" y="16934"/>
                  </a:lnTo>
                  <a:lnTo>
                    <a:pt x="16408" y="16924"/>
                  </a:lnTo>
                  <a:lnTo>
                    <a:pt x="16408" y="16927"/>
                  </a:lnTo>
                  <a:lnTo>
                    <a:pt x="16406" y="16928"/>
                  </a:lnTo>
                  <a:lnTo>
                    <a:pt x="16402" y="16927"/>
                  </a:lnTo>
                  <a:lnTo>
                    <a:pt x="16415" y="16922"/>
                  </a:lnTo>
                  <a:lnTo>
                    <a:pt x="16418" y="16923"/>
                  </a:lnTo>
                  <a:lnTo>
                    <a:pt x="16418" y="16927"/>
                  </a:lnTo>
                  <a:lnTo>
                    <a:pt x="16391" y="16929"/>
                  </a:lnTo>
                  <a:lnTo>
                    <a:pt x="16382" y="16943"/>
                  </a:lnTo>
                  <a:lnTo>
                    <a:pt x="16381" y="16952"/>
                  </a:lnTo>
                  <a:lnTo>
                    <a:pt x="16370" y="16953"/>
                  </a:lnTo>
                  <a:lnTo>
                    <a:pt x="16369" y="16972"/>
                  </a:lnTo>
                  <a:lnTo>
                    <a:pt x="16366" y="16977"/>
                  </a:lnTo>
                  <a:lnTo>
                    <a:pt x="16357" y="16978"/>
                  </a:lnTo>
                  <a:lnTo>
                    <a:pt x="16357" y="16992"/>
                  </a:lnTo>
                  <a:lnTo>
                    <a:pt x="16394" y="17026"/>
                  </a:lnTo>
                  <a:lnTo>
                    <a:pt x="16395" y="17056"/>
                  </a:lnTo>
                  <a:lnTo>
                    <a:pt x="16398" y="17056"/>
                  </a:lnTo>
                  <a:lnTo>
                    <a:pt x="16397" y="17026"/>
                  </a:lnTo>
                  <a:lnTo>
                    <a:pt x="16403" y="17013"/>
                  </a:lnTo>
                  <a:lnTo>
                    <a:pt x="16419" y="17018"/>
                  </a:lnTo>
                  <a:lnTo>
                    <a:pt x="16426" y="17030"/>
                  </a:lnTo>
                  <a:lnTo>
                    <a:pt x="16429" y="17027"/>
                  </a:lnTo>
                  <a:lnTo>
                    <a:pt x="16434" y="17012"/>
                  </a:lnTo>
                  <a:lnTo>
                    <a:pt x="16440" y="17032"/>
                  </a:lnTo>
                  <a:lnTo>
                    <a:pt x="16440" y="17056"/>
                  </a:lnTo>
                  <a:lnTo>
                    <a:pt x="16443" y="17056"/>
                  </a:lnTo>
                  <a:lnTo>
                    <a:pt x="16464" y="17019"/>
                  </a:lnTo>
                  <a:lnTo>
                    <a:pt x="16467" y="17013"/>
                  </a:lnTo>
                  <a:lnTo>
                    <a:pt x="16461" y="17022"/>
                  </a:lnTo>
                  <a:lnTo>
                    <a:pt x="16465" y="17024"/>
                  </a:lnTo>
                  <a:lnTo>
                    <a:pt x="16471" y="17022"/>
                  </a:lnTo>
                  <a:lnTo>
                    <a:pt x="16474" y="17030"/>
                  </a:lnTo>
                  <a:lnTo>
                    <a:pt x="16475" y="17054"/>
                  </a:lnTo>
                  <a:lnTo>
                    <a:pt x="16480" y="17072"/>
                  </a:lnTo>
                  <a:lnTo>
                    <a:pt x="16489" y="17070"/>
                  </a:lnTo>
                  <a:lnTo>
                    <a:pt x="16497" y="17065"/>
                  </a:lnTo>
                  <a:lnTo>
                    <a:pt x="16496" y="17055"/>
                  </a:lnTo>
                  <a:lnTo>
                    <a:pt x="16500" y="17050"/>
                  </a:lnTo>
                  <a:lnTo>
                    <a:pt x="16521" y="17048"/>
                  </a:lnTo>
                  <a:lnTo>
                    <a:pt x="16527" y="17057"/>
                  </a:lnTo>
                  <a:lnTo>
                    <a:pt x="16531" y="17070"/>
                  </a:lnTo>
                  <a:lnTo>
                    <a:pt x="16534" y="17075"/>
                  </a:lnTo>
                  <a:lnTo>
                    <a:pt x="16528" y="17076"/>
                  </a:lnTo>
                  <a:lnTo>
                    <a:pt x="16525" y="17071"/>
                  </a:lnTo>
                  <a:lnTo>
                    <a:pt x="16518" y="17058"/>
                  </a:lnTo>
                  <a:lnTo>
                    <a:pt x="16506" y="17064"/>
                  </a:lnTo>
                  <a:lnTo>
                    <a:pt x="16503" y="17065"/>
                  </a:lnTo>
                  <a:lnTo>
                    <a:pt x="16507" y="17068"/>
                  </a:lnTo>
                  <a:lnTo>
                    <a:pt x="16513" y="17072"/>
                  </a:lnTo>
                  <a:lnTo>
                    <a:pt x="16513" y="17077"/>
                  </a:lnTo>
                  <a:lnTo>
                    <a:pt x="16501" y="17088"/>
                  </a:lnTo>
                  <a:lnTo>
                    <a:pt x="16490" y="17095"/>
                  </a:lnTo>
                  <a:lnTo>
                    <a:pt x="16487" y="17095"/>
                  </a:lnTo>
                  <a:lnTo>
                    <a:pt x="16455" y="17070"/>
                  </a:lnTo>
                  <a:lnTo>
                    <a:pt x="16452" y="17061"/>
                  </a:lnTo>
                  <a:lnTo>
                    <a:pt x="16454" y="17056"/>
                  </a:lnTo>
                  <a:lnTo>
                    <a:pt x="16451" y="17047"/>
                  </a:lnTo>
                  <a:lnTo>
                    <a:pt x="16441" y="17039"/>
                  </a:lnTo>
                  <a:lnTo>
                    <a:pt x="16436" y="17039"/>
                  </a:lnTo>
                  <a:lnTo>
                    <a:pt x="16418" y="17055"/>
                  </a:lnTo>
                  <a:lnTo>
                    <a:pt x="16415" y="17056"/>
                  </a:lnTo>
                  <a:lnTo>
                    <a:pt x="16412" y="17056"/>
                  </a:lnTo>
                  <a:lnTo>
                    <a:pt x="16411" y="17042"/>
                  </a:lnTo>
                  <a:lnTo>
                    <a:pt x="16408" y="17027"/>
                  </a:lnTo>
                  <a:lnTo>
                    <a:pt x="16401" y="17021"/>
                  </a:lnTo>
                  <a:lnTo>
                    <a:pt x="16392" y="17022"/>
                  </a:lnTo>
                  <a:lnTo>
                    <a:pt x="16389" y="17017"/>
                  </a:lnTo>
                  <a:lnTo>
                    <a:pt x="16389" y="17012"/>
                  </a:lnTo>
                  <a:lnTo>
                    <a:pt x="16383" y="17018"/>
                  </a:lnTo>
                  <a:lnTo>
                    <a:pt x="16380" y="17023"/>
                  </a:lnTo>
                  <a:lnTo>
                    <a:pt x="16381" y="17032"/>
                  </a:lnTo>
                  <a:lnTo>
                    <a:pt x="16384" y="17036"/>
                  </a:lnTo>
                  <a:lnTo>
                    <a:pt x="16416" y="17066"/>
                  </a:lnTo>
                  <a:lnTo>
                    <a:pt x="16459" y="17088"/>
                  </a:lnTo>
                  <a:lnTo>
                    <a:pt x="16462" y="17093"/>
                  </a:lnTo>
                  <a:lnTo>
                    <a:pt x="16460" y="17098"/>
                  </a:lnTo>
                  <a:lnTo>
                    <a:pt x="16463" y="17102"/>
                  </a:lnTo>
                  <a:lnTo>
                    <a:pt x="16481" y="17106"/>
                  </a:lnTo>
                  <a:lnTo>
                    <a:pt x="16496" y="17114"/>
                  </a:lnTo>
                  <a:lnTo>
                    <a:pt x="16496" y="17119"/>
                  </a:lnTo>
                  <a:lnTo>
                    <a:pt x="16488" y="17129"/>
                  </a:lnTo>
                  <a:lnTo>
                    <a:pt x="16489" y="17137"/>
                  </a:lnTo>
                  <a:lnTo>
                    <a:pt x="16500" y="17141"/>
                  </a:lnTo>
                  <a:lnTo>
                    <a:pt x="16517" y="17139"/>
                  </a:lnTo>
                  <a:lnTo>
                    <a:pt x="16538" y="17155"/>
                  </a:lnTo>
                  <a:lnTo>
                    <a:pt x="16561" y="17190"/>
                  </a:lnTo>
                  <a:lnTo>
                    <a:pt x="16574" y="17212"/>
                  </a:lnTo>
                  <a:lnTo>
                    <a:pt x="16585" y="17239"/>
                  </a:lnTo>
                  <a:lnTo>
                    <a:pt x="16588" y="17253"/>
                  </a:lnTo>
                  <a:lnTo>
                    <a:pt x="16593" y="17281"/>
                  </a:lnTo>
                  <a:lnTo>
                    <a:pt x="16595" y="17328"/>
                  </a:lnTo>
                  <a:lnTo>
                    <a:pt x="16586" y="17315"/>
                  </a:lnTo>
                  <a:lnTo>
                    <a:pt x="16578" y="17300"/>
                  </a:lnTo>
                  <a:lnTo>
                    <a:pt x="16571" y="17300"/>
                  </a:lnTo>
                  <a:lnTo>
                    <a:pt x="16568" y="17302"/>
                  </a:lnTo>
                  <a:lnTo>
                    <a:pt x="16561" y="17298"/>
                  </a:lnTo>
                  <a:lnTo>
                    <a:pt x="16547" y="17272"/>
                  </a:lnTo>
                  <a:lnTo>
                    <a:pt x="16543" y="17261"/>
                  </a:lnTo>
                  <a:lnTo>
                    <a:pt x="16540" y="17196"/>
                  </a:lnTo>
                  <a:lnTo>
                    <a:pt x="16534" y="17197"/>
                  </a:lnTo>
                  <a:lnTo>
                    <a:pt x="16531" y="17203"/>
                  </a:lnTo>
                  <a:lnTo>
                    <a:pt x="16529" y="17207"/>
                  </a:lnTo>
                  <a:lnTo>
                    <a:pt x="16529" y="17213"/>
                  </a:lnTo>
                  <a:lnTo>
                    <a:pt x="16533" y="17236"/>
                  </a:lnTo>
                  <a:lnTo>
                    <a:pt x="16534" y="17250"/>
                  </a:lnTo>
                  <a:lnTo>
                    <a:pt x="16541" y="17278"/>
                  </a:lnTo>
                  <a:lnTo>
                    <a:pt x="16545" y="17296"/>
                  </a:lnTo>
                  <a:lnTo>
                    <a:pt x="16556" y="17319"/>
                  </a:lnTo>
                  <a:lnTo>
                    <a:pt x="16569" y="17351"/>
                  </a:lnTo>
                  <a:lnTo>
                    <a:pt x="16572" y="17354"/>
                  </a:lnTo>
                  <a:lnTo>
                    <a:pt x="16581" y="17354"/>
                  </a:lnTo>
                  <a:lnTo>
                    <a:pt x="16596" y="17342"/>
                  </a:lnTo>
                  <a:lnTo>
                    <a:pt x="16602" y="17337"/>
                  </a:lnTo>
                  <a:lnTo>
                    <a:pt x="16605" y="17341"/>
                  </a:lnTo>
                  <a:lnTo>
                    <a:pt x="16626" y="17339"/>
                  </a:lnTo>
                  <a:lnTo>
                    <a:pt x="16632" y="17333"/>
                  </a:lnTo>
                  <a:lnTo>
                    <a:pt x="16628" y="17324"/>
                  </a:lnTo>
                  <a:lnTo>
                    <a:pt x="16622" y="17325"/>
                  </a:lnTo>
                  <a:lnTo>
                    <a:pt x="16622" y="17320"/>
                  </a:lnTo>
                  <a:lnTo>
                    <a:pt x="16657" y="17297"/>
                  </a:lnTo>
                  <a:lnTo>
                    <a:pt x="16693" y="17278"/>
                  </a:lnTo>
                  <a:lnTo>
                    <a:pt x="16713" y="17271"/>
                  </a:lnTo>
                  <a:lnTo>
                    <a:pt x="16732" y="17273"/>
                  </a:lnTo>
                  <a:lnTo>
                    <a:pt x="16738" y="17268"/>
                  </a:lnTo>
                  <a:lnTo>
                    <a:pt x="16736" y="17244"/>
                  </a:lnTo>
                  <a:lnTo>
                    <a:pt x="16739" y="17234"/>
                  </a:lnTo>
                  <a:lnTo>
                    <a:pt x="16748" y="17204"/>
                  </a:lnTo>
                  <a:lnTo>
                    <a:pt x="16754" y="17178"/>
                  </a:lnTo>
                  <a:lnTo>
                    <a:pt x="16757" y="17178"/>
                  </a:lnTo>
                  <a:lnTo>
                    <a:pt x="16762" y="17178"/>
                  </a:lnTo>
                  <a:lnTo>
                    <a:pt x="16762" y="17188"/>
                  </a:lnTo>
                  <a:lnTo>
                    <a:pt x="16756" y="17199"/>
                  </a:lnTo>
                  <a:lnTo>
                    <a:pt x="16752" y="17200"/>
                  </a:lnTo>
                  <a:lnTo>
                    <a:pt x="16749" y="17197"/>
                  </a:lnTo>
                  <a:lnTo>
                    <a:pt x="16752" y="17194"/>
                  </a:lnTo>
                  <a:lnTo>
                    <a:pt x="16755" y="17193"/>
                  </a:lnTo>
                  <a:lnTo>
                    <a:pt x="16767" y="17197"/>
                  </a:lnTo>
                  <a:lnTo>
                    <a:pt x="16773" y="17196"/>
                  </a:lnTo>
                  <a:lnTo>
                    <a:pt x="16776" y="17192"/>
                  </a:lnTo>
                  <a:lnTo>
                    <a:pt x="16773" y="17187"/>
                  </a:lnTo>
                  <a:lnTo>
                    <a:pt x="16775" y="17178"/>
                  </a:lnTo>
                  <a:lnTo>
                    <a:pt x="16781" y="17173"/>
                  </a:lnTo>
                  <a:lnTo>
                    <a:pt x="16787" y="17172"/>
                  </a:lnTo>
                  <a:lnTo>
                    <a:pt x="16790" y="17176"/>
                  </a:lnTo>
                  <a:lnTo>
                    <a:pt x="16794" y="17185"/>
                  </a:lnTo>
                  <a:lnTo>
                    <a:pt x="16783" y="17215"/>
                  </a:lnTo>
                  <a:lnTo>
                    <a:pt x="16772" y="17230"/>
                  </a:lnTo>
                  <a:lnTo>
                    <a:pt x="16773" y="17240"/>
                  </a:lnTo>
                  <a:lnTo>
                    <a:pt x="16775" y="17244"/>
                  </a:lnTo>
                  <a:lnTo>
                    <a:pt x="16782" y="17276"/>
                  </a:lnTo>
                  <a:lnTo>
                    <a:pt x="16785" y="17300"/>
                  </a:lnTo>
                  <a:lnTo>
                    <a:pt x="16788" y="17300"/>
                  </a:lnTo>
                  <a:lnTo>
                    <a:pt x="16819" y="17220"/>
                  </a:lnTo>
                  <a:lnTo>
                    <a:pt x="16855" y="17149"/>
                  </a:lnTo>
                  <a:lnTo>
                    <a:pt x="16900" y="17079"/>
                  </a:lnTo>
                  <a:lnTo>
                    <a:pt x="16917" y="17055"/>
                  </a:lnTo>
                  <a:lnTo>
                    <a:pt x="16924" y="17057"/>
                  </a:lnTo>
                  <a:lnTo>
                    <a:pt x="16938" y="17050"/>
                  </a:lnTo>
                  <a:lnTo>
                    <a:pt x="16941" y="17044"/>
                  </a:lnTo>
                  <a:lnTo>
                    <a:pt x="16946" y="17028"/>
                  </a:lnTo>
                  <a:lnTo>
                    <a:pt x="16949" y="17024"/>
                  </a:lnTo>
                  <a:lnTo>
                    <a:pt x="16958" y="17018"/>
                  </a:lnTo>
                  <a:lnTo>
                    <a:pt x="16976" y="17032"/>
                  </a:lnTo>
                  <a:lnTo>
                    <a:pt x="16995" y="17056"/>
                  </a:lnTo>
                  <a:lnTo>
                    <a:pt x="16997" y="17056"/>
                  </a:lnTo>
                  <a:lnTo>
                    <a:pt x="16998" y="17056"/>
                  </a:lnTo>
                  <a:lnTo>
                    <a:pt x="17004" y="17056"/>
                  </a:lnTo>
                  <a:lnTo>
                    <a:pt x="17007" y="17041"/>
                  </a:lnTo>
                  <a:lnTo>
                    <a:pt x="17010" y="17025"/>
                  </a:lnTo>
                  <a:lnTo>
                    <a:pt x="17009" y="17009"/>
                  </a:lnTo>
                  <a:lnTo>
                    <a:pt x="17005" y="16998"/>
                  </a:lnTo>
                  <a:lnTo>
                    <a:pt x="17005" y="16993"/>
                  </a:lnTo>
                  <a:lnTo>
                    <a:pt x="16993" y="16985"/>
                  </a:lnTo>
                  <a:lnTo>
                    <a:pt x="16983" y="16982"/>
                  </a:lnTo>
                  <a:lnTo>
                    <a:pt x="16969" y="16992"/>
                  </a:lnTo>
                  <a:lnTo>
                    <a:pt x="16957" y="16994"/>
                  </a:lnTo>
                  <a:lnTo>
                    <a:pt x="16954" y="16990"/>
                  </a:lnTo>
                  <a:lnTo>
                    <a:pt x="16950" y="16976"/>
                  </a:lnTo>
                  <a:lnTo>
                    <a:pt x="16949" y="16952"/>
                  </a:lnTo>
                  <a:lnTo>
                    <a:pt x="16964" y="16969"/>
                  </a:lnTo>
                  <a:lnTo>
                    <a:pt x="16998" y="16975"/>
                  </a:lnTo>
                  <a:lnTo>
                    <a:pt x="17001" y="16970"/>
                  </a:lnTo>
                  <a:lnTo>
                    <a:pt x="16998" y="16965"/>
                  </a:lnTo>
                  <a:lnTo>
                    <a:pt x="16985" y="16948"/>
                  </a:lnTo>
                  <a:lnTo>
                    <a:pt x="16981" y="16939"/>
                  </a:lnTo>
                  <a:lnTo>
                    <a:pt x="16980" y="16905"/>
                  </a:lnTo>
                  <a:lnTo>
                    <a:pt x="16991" y="16885"/>
                  </a:lnTo>
                  <a:lnTo>
                    <a:pt x="16993" y="16881"/>
                  </a:lnTo>
                  <a:lnTo>
                    <a:pt x="16997" y="16885"/>
                  </a:lnTo>
                  <a:lnTo>
                    <a:pt x="17009" y="16892"/>
                  </a:lnTo>
                  <a:lnTo>
                    <a:pt x="17015" y="16887"/>
                  </a:lnTo>
                  <a:lnTo>
                    <a:pt x="17018" y="16866"/>
                  </a:lnTo>
                  <a:lnTo>
                    <a:pt x="17017" y="16812"/>
                  </a:lnTo>
                  <a:lnTo>
                    <a:pt x="17019" y="16812"/>
                  </a:lnTo>
                  <a:lnTo>
                    <a:pt x="17031" y="16826"/>
                  </a:lnTo>
                  <a:lnTo>
                    <a:pt x="17034" y="16836"/>
                  </a:lnTo>
                  <a:lnTo>
                    <a:pt x="17035" y="16856"/>
                  </a:lnTo>
                  <a:lnTo>
                    <a:pt x="17050" y="16852"/>
                  </a:lnTo>
                  <a:lnTo>
                    <a:pt x="17059" y="16857"/>
                  </a:lnTo>
                  <a:lnTo>
                    <a:pt x="17062" y="16862"/>
                  </a:lnTo>
                  <a:lnTo>
                    <a:pt x="17080" y="16855"/>
                  </a:lnTo>
                  <a:lnTo>
                    <a:pt x="17085" y="16845"/>
                  </a:lnTo>
                  <a:lnTo>
                    <a:pt x="17094" y="16844"/>
                  </a:lnTo>
                  <a:lnTo>
                    <a:pt x="17097" y="16834"/>
                  </a:lnTo>
                  <a:lnTo>
                    <a:pt x="17100" y="16834"/>
                  </a:lnTo>
                  <a:lnTo>
                    <a:pt x="17135" y="16811"/>
                  </a:lnTo>
                  <a:lnTo>
                    <a:pt x="17141" y="16810"/>
                  </a:lnTo>
                  <a:lnTo>
                    <a:pt x="17148" y="16818"/>
                  </a:lnTo>
                  <a:lnTo>
                    <a:pt x="17155" y="16832"/>
                  </a:lnTo>
                  <a:lnTo>
                    <a:pt x="17177" y="16853"/>
                  </a:lnTo>
                  <a:lnTo>
                    <a:pt x="17205" y="16869"/>
                  </a:lnTo>
                  <a:lnTo>
                    <a:pt x="17214" y="16872"/>
                  </a:lnTo>
                  <a:lnTo>
                    <a:pt x="17226" y="16885"/>
                  </a:lnTo>
                  <a:lnTo>
                    <a:pt x="17236" y="16889"/>
                  </a:lnTo>
                  <a:lnTo>
                    <a:pt x="17245" y="16887"/>
                  </a:lnTo>
                  <a:lnTo>
                    <a:pt x="17251" y="16881"/>
                  </a:lnTo>
                  <a:lnTo>
                    <a:pt x="17257" y="16886"/>
                  </a:lnTo>
                  <a:lnTo>
                    <a:pt x="17264" y="16895"/>
                  </a:lnTo>
                  <a:lnTo>
                    <a:pt x="17270" y="16894"/>
                  </a:lnTo>
                  <a:lnTo>
                    <a:pt x="17276" y="16902"/>
                  </a:lnTo>
                  <a:lnTo>
                    <a:pt x="17301" y="16914"/>
                  </a:lnTo>
                  <a:lnTo>
                    <a:pt x="17323" y="16930"/>
                  </a:lnTo>
                  <a:lnTo>
                    <a:pt x="17335" y="16942"/>
                  </a:lnTo>
                  <a:lnTo>
                    <a:pt x="17346" y="16961"/>
                  </a:lnTo>
                  <a:lnTo>
                    <a:pt x="17356" y="16983"/>
                  </a:lnTo>
                  <a:lnTo>
                    <a:pt x="17363" y="17001"/>
                  </a:lnTo>
                  <a:lnTo>
                    <a:pt x="17370" y="17028"/>
                  </a:lnTo>
                  <a:lnTo>
                    <a:pt x="17377" y="17042"/>
                  </a:lnTo>
                  <a:lnTo>
                    <a:pt x="17386" y="17050"/>
                  </a:lnTo>
                  <a:lnTo>
                    <a:pt x="17390" y="17054"/>
                  </a:lnTo>
                  <a:lnTo>
                    <a:pt x="17399" y="17054"/>
                  </a:lnTo>
                  <a:lnTo>
                    <a:pt x="17411" y="17057"/>
                  </a:lnTo>
                  <a:lnTo>
                    <a:pt x="17411" y="17066"/>
                  </a:lnTo>
                  <a:lnTo>
                    <a:pt x="17418" y="17070"/>
                  </a:lnTo>
                  <a:lnTo>
                    <a:pt x="17437" y="17081"/>
                  </a:lnTo>
                  <a:lnTo>
                    <a:pt x="17452" y="17095"/>
                  </a:lnTo>
                  <a:lnTo>
                    <a:pt x="17462" y="17112"/>
                  </a:lnTo>
                  <a:lnTo>
                    <a:pt x="17469" y="17135"/>
                  </a:lnTo>
                  <a:lnTo>
                    <a:pt x="17474" y="17163"/>
                  </a:lnTo>
                  <a:lnTo>
                    <a:pt x="17481" y="17190"/>
                  </a:lnTo>
                  <a:lnTo>
                    <a:pt x="17494" y="17203"/>
                  </a:lnTo>
                  <a:lnTo>
                    <a:pt x="17503" y="17207"/>
                  </a:lnTo>
                  <a:lnTo>
                    <a:pt x="17512" y="17210"/>
                  </a:lnTo>
                  <a:lnTo>
                    <a:pt x="17519" y="17219"/>
                  </a:lnTo>
                  <a:lnTo>
                    <a:pt x="17528" y="17232"/>
                  </a:lnTo>
                  <a:lnTo>
                    <a:pt x="17538" y="17240"/>
                  </a:lnTo>
                  <a:lnTo>
                    <a:pt x="17541" y="17240"/>
                  </a:lnTo>
                  <a:lnTo>
                    <a:pt x="17556" y="17243"/>
                  </a:lnTo>
                  <a:lnTo>
                    <a:pt x="17569" y="17246"/>
                  </a:lnTo>
                  <a:lnTo>
                    <a:pt x="17576" y="17273"/>
                  </a:lnTo>
                  <a:lnTo>
                    <a:pt x="17582" y="17268"/>
                  </a:lnTo>
                  <a:lnTo>
                    <a:pt x="17576" y="17278"/>
                  </a:lnTo>
                  <a:lnTo>
                    <a:pt x="17595" y="17290"/>
                  </a:lnTo>
                  <a:lnTo>
                    <a:pt x="17590" y="17305"/>
                  </a:lnTo>
                  <a:lnTo>
                    <a:pt x="17605" y="17312"/>
                  </a:lnTo>
                  <a:lnTo>
                    <a:pt x="17606" y="17327"/>
                  </a:lnTo>
                  <a:lnTo>
                    <a:pt x="17626" y="17305"/>
                  </a:lnTo>
                  <a:lnTo>
                    <a:pt x="17607" y="17341"/>
                  </a:lnTo>
                  <a:lnTo>
                    <a:pt x="17650" y="17354"/>
                  </a:lnTo>
                  <a:lnTo>
                    <a:pt x="17660" y="17377"/>
                  </a:lnTo>
                  <a:lnTo>
                    <a:pt x="17654" y="17383"/>
                  </a:lnTo>
                  <a:lnTo>
                    <a:pt x="17658" y="17401"/>
                  </a:lnTo>
                  <a:lnTo>
                    <a:pt x="17667" y="17395"/>
                  </a:lnTo>
                  <a:lnTo>
                    <a:pt x="17664" y="17405"/>
                  </a:lnTo>
                  <a:lnTo>
                    <a:pt x="17665" y="17410"/>
                  </a:lnTo>
                  <a:lnTo>
                    <a:pt x="17668" y="17414"/>
                  </a:lnTo>
                  <a:lnTo>
                    <a:pt x="17674" y="17423"/>
                  </a:lnTo>
                  <a:lnTo>
                    <a:pt x="17683" y="17427"/>
                  </a:lnTo>
                  <a:lnTo>
                    <a:pt x="17693" y="17421"/>
                  </a:lnTo>
                  <a:lnTo>
                    <a:pt x="17701" y="17405"/>
                  </a:lnTo>
                  <a:lnTo>
                    <a:pt x="17710" y="17399"/>
                  </a:lnTo>
                  <a:lnTo>
                    <a:pt x="17728" y="17407"/>
                  </a:lnTo>
                  <a:lnTo>
                    <a:pt x="17746" y="17404"/>
                  </a:lnTo>
                  <a:lnTo>
                    <a:pt x="17755" y="17399"/>
                  </a:lnTo>
                  <a:lnTo>
                    <a:pt x="17767" y="17402"/>
                  </a:lnTo>
                  <a:lnTo>
                    <a:pt x="17780" y="17410"/>
                  </a:lnTo>
                  <a:lnTo>
                    <a:pt x="17783" y="17414"/>
                  </a:lnTo>
                  <a:lnTo>
                    <a:pt x="17790" y="17418"/>
                  </a:lnTo>
                  <a:lnTo>
                    <a:pt x="17790" y="17437"/>
                  </a:lnTo>
                  <a:lnTo>
                    <a:pt x="17794" y="17446"/>
                  </a:lnTo>
                  <a:lnTo>
                    <a:pt x="17803" y="17454"/>
                  </a:lnTo>
                  <a:lnTo>
                    <a:pt x="17813" y="17467"/>
                  </a:lnTo>
                  <a:lnTo>
                    <a:pt x="17815" y="17496"/>
                  </a:lnTo>
                  <a:lnTo>
                    <a:pt x="17822" y="17524"/>
                  </a:lnTo>
                  <a:lnTo>
                    <a:pt x="17828" y="17523"/>
                  </a:lnTo>
                  <a:lnTo>
                    <a:pt x="17831" y="17527"/>
                  </a:lnTo>
                  <a:lnTo>
                    <a:pt x="17835" y="17540"/>
                  </a:lnTo>
                  <a:lnTo>
                    <a:pt x="17841" y="17550"/>
                  </a:lnTo>
                  <a:lnTo>
                    <a:pt x="17851" y="17558"/>
                  </a:lnTo>
                  <a:lnTo>
                    <a:pt x="17863" y="17565"/>
                  </a:lnTo>
                  <a:lnTo>
                    <a:pt x="17867" y="17575"/>
                  </a:lnTo>
                  <a:lnTo>
                    <a:pt x="17870" y="17578"/>
                  </a:lnTo>
                  <a:lnTo>
                    <a:pt x="17879" y="17577"/>
                  </a:lnTo>
                  <a:lnTo>
                    <a:pt x="17891" y="17586"/>
                  </a:lnTo>
                  <a:lnTo>
                    <a:pt x="17895" y="17595"/>
                  </a:lnTo>
                  <a:lnTo>
                    <a:pt x="17896" y="17623"/>
                  </a:lnTo>
                  <a:lnTo>
                    <a:pt x="17894" y="17638"/>
                  </a:lnTo>
                  <a:lnTo>
                    <a:pt x="17895" y="17648"/>
                  </a:lnTo>
                  <a:lnTo>
                    <a:pt x="17892" y="17652"/>
                  </a:lnTo>
                  <a:lnTo>
                    <a:pt x="17874" y="17654"/>
                  </a:lnTo>
                  <a:lnTo>
                    <a:pt x="17874" y="17664"/>
                  </a:lnTo>
                  <a:lnTo>
                    <a:pt x="17886" y="17667"/>
                  </a:lnTo>
                  <a:lnTo>
                    <a:pt x="17894" y="17699"/>
                  </a:lnTo>
                  <a:lnTo>
                    <a:pt x="17900" y="17698"/>
                  </a:lnTo>
                  <a:lnTo>
                    <a:pt x="17904" y="17717"/>
                  </a:lnTo>
                  <a:lnTo>
                    <a:pt x="17912" y="17744"/>
                  </a:lnTo>
                  <a:lnTo>
                    <a:pt x="17907" y="17764"/>
                  </a:lnTo>
                  <a:lnTo>
                    <a:pt x="17908" y="17788"/>
                  </a:lnTo>
                  <a:lnTo>
                    <a:pt x="17911" y="17802"/>
                  </a:lnTo>
                  <a:lnTo>
                    <a:pt x="17912" y="17816"/>
                  </a:lnTo>
                  <a:lnTo>
                    <a:pt x="17917" y="17844"/>
                  </a:lnTo>
                  <a:lnTo>
                    <a:pt x="17918" y="17881"/>
                  </a:lnTo>
                  <a:lnTo>
                    <a:pt x="17922" y="17895"/>
                  </a:lnTo>
                  <a:lnTo>
                    <a:pt x="17924" y="17928"/>
                  </a:lnTo>
                  <a:lnTo>
                    <a:pt x="17918" y="17939"/>
                  </a:lnTo>
                  <a:lnTo>
                    <a:pt x="17919" y="17962"/>
                  </a:lnTo>
                  <a:lnTo>
                    <a:pt x="17912" y="17996"/>
                  </a:lnTo>
                  <a:lnTo>
                    <a:pt x="17913" y="18019"/>
                  </a:lnTo>
                  <a:lnTo>
                    <a:pt x="17918" y="18048"/>
                  </a:lnTo>
                  <a:lnTo>
                    <a:pt x="17918" y="18057"/>
                  </a:lnTo>
                  <a:lnTo>
                    <a:pt x="17910" y="18073"/>
                  </a:lnTo>
                  <a:lnTo>
                    <a:pt x="17908" y="18096"/>
                  </a:lnTo>
                  <a:lnTo>
                    <a:pt x="17910" y="18139"/>
                  </a:lnTo>
                  <a:lnTo>
                    <a:pt x="17908" y="18158"/>
                  </a:lnTo>
                  <a:lnTo>
                    <a:pt x="17903" y="18168"/>
                  </a:lnTo>
                  <a:lnTo>
                    <a:pt x="17903" y="18160"/>
                  </a:lnTo>
                  <a:lnTo>
                    <a:pt x="17907" y="18156"/>
                  </a:lnTo>
                  <a:lnTo>
                    <a:pt x="17910" y="18156"/>
                  </a:lnTo>
                  <a:lnTo>
                    <a:pt x="17916" y="18152"/>
                  </a:lnTo>
                  <a:lnTo>
                    <a:pt x="17916" y="18156"/>
                  </a:lnTo>
                  <a:lnTo>
                    <a:pt x="17913" y="18156"/>
                  </a:lnTo>
                  <a:lnTo>
                    <a:pt x="17911" y="18186"/>
                  </a:lnTo>
                  <a:lnTo>
                    <a:pt x="17914" y="18211"/>
                  </a:lnTo>
                  <a:lnTo>
                    <a:pt x="17915" y="18232"/>
                  </a:lnTo>
                  <a:lnTo>
                    <a:pt x="17910" y="18245"/>
                  </a:lnTo>
                  <a:lnTo>
                    <a:pt x="17910" y="18256"/>
                  </a:lnTo>
                  <a:lnTo>
                    <a:pt x="17913" y="18261"/>
                  </a:lnTo>
                  <a:lnTo>
                    <a:pt x="17919" y="18260"/>
                  </a:lnTo>
                  <a:lnTo>
                    <a:pt x="17917" y="18337"/>
                  </a:lnTo>
                  <a:lnTo>
                    <a:pt x="17915" y="18408"/>
                  </a:lnTo>
                  <a:lnTo>
                    <a:pt x="17912" y="18413"/>
                  </a:lnTo>
                  <a:lnTo>
                    <a:pt x="17906" y="18419"/>
                  </a:lnTo>
                  <a:lnTo>
                    <a:pt x="17907" y="18438"/>
                  </a:lnTo>
                  <a:lnTo>
                    <a:pt x="17911" y="18461"/>
                  </a:lnTo>
                  <a:lnTo>
                    <a:pt x="17914" y="18466"/>
                  </a:lnTo>
                  <a:lnTo>
                    <a:pt x="17931" y="18492"/>
                  </a:lnTo>
                  <a:lnTo>
                    <a:pt x="17950" y="18518"/>
                  </a:lnTo>
                  <a:lnTo>
                    <a:pt x="17964" y="18550"/>
                  </a:lnTo>
                  <a:lnTo>
                    <a:pt x="17978" y="18572"/>
                  </a:lnTo>
                  <a:lnTo>
                    <a:pt x="17980" y="18576"/>
                  </a:lnTo>
                  <a:lnTo>
                    <a:pt x="17987" y="18575"/>
                  </a:lnTo>
                  <a:lnTo>
                    <a:pt x="17986" y="18557"/>
                  </a:lnTo>
                  <a:lnTo>
                    <a:pt x="17976" y="18534"/>
                  </a:lnTo>
                  <a:lnTo>
                    <a:pt x="17956" y="18508"/>
                  </a:lnTo>
                  <a:lnTo>
                    <a:pt x="17921" y="18465"/>
                  </a:lnTo>
                  <a:lnTo>
                    <a:pt x="17937" y="18460"/>
                  </a:lnTo>
                  <a:lnTo>
                    <a:pt x="17976" y="18485"/>
                  </a:lnTo>
                  <a:lnTo>
                    <a:pt x="17976" y="18480"/>
                  </a:lnTo>
                  <a:lnTo>
                    <a:pt x="17959" y="18467"/>
                  </a:lnTo>
                  <a:lnTo>
                    <a:pt x="17951" y="18458"/>
                  </a:lnTo>
                  <a:lnTo>
                    <a:pt x="17953" y="18447"/>
                  </a:lnTo>
                  <a:lnTo>
                    <a:pt x="17958" y="18446"/>
                  </a:lnTo>
                  <a:lnTo>
                    <a:pt x="17959" y="18480"/>
                  </a:lnTo>
                  <a:lnTo>
                    <a:pt x="17965" y="18493"/>
                  </a:lnTo>
                  <a:lnTo>
                    <a:pt x="17971" y="18511"/>
                  </a:lnTo>
                  <a:lnTo>
                    <a:pt x="17984" y="18514"/>
                  </a:lnTo>
                  <a:lnTo>
                    <a:pt x="17993" y="18518"/>
                  </a:lnTo>
                  <a:lnTo>
                    <a:pt x="18003" y="18515"/>
                  </a:lnTo>
                  <a:lnTo>
                    <a:pt x="18013" y="18522"/>
                  </a:lnTo>
                  <a:lnTo>
                    <a:pt x="18016" y="18522"/>
                  </a:lnTo>
                  <a:lnTo>
                    <a:pt x="18022" y="18532"/>
                  </a:lnTo>
                  <a:lnTo>
                    <a:pt x="18027" y="18529"/>
                  </a:lnTo>
                  <a:lnTo>
                    <a:pt x="18023" y="18517"/>
                  </a:lnTo>
                  <a:lnTo>
                    <a:pt x="18016" y="18509"/>
                  </a:lnTo>
                  <a:lnTo>
                    <a:pt x="18020" y="18505"/>
                  </a:lnTo>
                  <a:lnTo>
                    <a:pt x="18022" y="18504"/>
                  </a:lnTo>
                  <a:lnTo>
                    <a:pt x="18025" y="18490"/>
                  </a:lnTo>
                  <a:lnTo>
                    <a:pt x="18027" y="18480"/>
                  </a:lnTo>
                  <a:lnTo>
                    <a:pt x="18039" y="18452"/>
                  </a:lnTo>
                  <a:lnTo>
                    <a:pt x="18054" y="18447"/>
                  </a:lnTo>
                  <a:lnTo>
                    <a:pt x="18054" y="18442"/>
                  </a:lnTo>
                  <a:lnTo>
                    <a:pt x="18032" y="18439"/>
                  </a:lnTo>
                  <a:lnTo>
                    <a:pt x="18019" y="18435"/>
                  </a:lnTo>
                  <a:lnTo>
                    <a:pt x="18016" y="18430"/>
                  </a:lnTo>
                  <a:lnTo>
                    <a:pt x="18017" y="18424"/>
                  </a:lnTo>
                  <a:lnTo>
                    <a:pt x="18019" y="18420"/>
                  </a:lnTo>
                  <a:lnTo>
                    <a:pt x="18021" y="18414"/>
                  </a:lnTo>
                  <a:lnTo>
                    <a:pt x="18018" y="18410"/>
                  </a:lnTo>
                  <a:lnTo>
                    <a:pt x="18017" y="18406"/>
                  </a:lnTo>
                  <a:lnTo>
                    <a:pt x="18026" y="18391"/>
                  </a:lnTo>
                  <a:lnTo>
                    <a:pt x="18028" y="18385"/>
                  </a:lnTo>
                  <a:lnTo>
                    <a:pt x="18022" y="18386"/>
                  </a:lnTo>
                  <a:lnTo>
                    <a:pt x="18011" y="18392"/>
                  </a:lnTo>
                  <a:lnTo>
                    <a:pt x="17958" y="18370"/>
                  </a:lnTo>
                  <a:lnTo>
                    <a:pt x="17955" y="18365"/>
                  </a:lnTo>
                  <a:lnTo>
                    <a:pt x="17954" y="18357"/>
                  </a:lnTo>
                  <a:lnTo>
                    <a:pt x="17960" y="18346"/>
                  </a:lnTo>
                  <a:lnTo>
                    <a:pt x="17965" y="18336"/>
                  </a:lnTo>
                  <a:lnTo>
                    <a:pt x="17968" y="18326"/>
                  </a:lnTo>
                  <a:lnTo>
                    <a:pt x="17967" y="18303"/>
                  </a:lnTo>
                  <a:lnTo>
                    <a:pt x="17957" y="18280"/>
                  </a:lnTo>
                  <a:lnTo>
                    <a:pt x="17957" y="18276"/>
                  </a:lnTo>
                  <a:lnTo>
                    <a:pt x="17963" y="18275"/>
                  </a:lnTo>
                  <a:lnTo>
                    <a:pt x="17975" y="18278"/>
                  </a:lnTo>
                  <a:lnTo>
                    <a:pt x="17978" y="18287"/>
                  </a:lnTo>
                  <a:lnTo>
                    <a:pt x="17987" y="18281"/>
                  </a:lnTo>
                  <a:lnTo>
                    <a:pt x="17993" y="18285"/>
                  </a:lnTo>
                  <a:lnTo>
                    <a:pt x="18006" y="18302"/>
                  </a:lnTo>
                  <a:lnTo>
                    <a:pt x="18007" y="18317"/>
                  </a:lnTo>
                  <a:lnTo>
                    <a:pt x="18010" y="18321"/>
                  </a:lnTo>
                  <a:lnTo>
                    <a:pt x="18028" y="18319"/>
                  </a:lnTo>
                  <a:lnTo>
                    <a:pt x="18034" y="18314"/>
                  </a:lnTo>
                  <a:lnTo>
                    <a:pt x="18041" y="18322"/>
                  </a:lnTo>
                  <a:lnTo>
                    <a:pt x="18047" y="18330"/>
                  </a:lnTo>
                  <a:lnTo>
                    <a:pt x="18051" y="18340"/>
                  </a:lnTo>
                  <a:lnTo>
                    <a:pt x="18052" y="18377"/>
                  </a:lnTo>
                  <a:lnTo>
                    <a:pt x="18044" y="18397"/>
                  </a:lnTo>
                  <a:lnTo>
                    <a:pt x="18048" y="18416"/>
                  </a:lnTo>
                  <a:lnTo>
                    <a:pt x="18055" y="18424"/>
                  </a:lnTo>
                  <a:lnTo>
                    <a:pt x="18058" y="18430"/>
                  </a:lnTo>
                  <a:lnTo>
                    <a:pt x="18068" y="18425"/>
                  </a:lnTo>
                  <a:lnTo>
                    <a:pt x="18054" y="18421"/>
                  </a:lnTo>
                  <a:lnTo>
                    <a:pt x="18054" y="18415"/>
                  </a:lnTo>
                  <a:lnTo>
                    <a:pt x="18063" y="18384"/>
                  </a:lnTo>
                  <a:lnTo>
                    <a:pt x="18067" y="18365"/>
                  </a:lnTo>
                  <a:lnTo>
                    <a:pt x="18064" y="18347"/>
                  </a:lnTo>
                  <a:lnTo>
                    <a:pt x="18069" y="18328"/>
                  </a:lnTo>
                  <a:lnTo>
                    <a:pt x="18076" y="18322"/>
                  </a:lnTo>
                  <a:lnTo>
                    <a:pt x="18088" y="18316"/>
                  </a:lnTo>
                  <a:lnTo>
                    <a:pt x="18097" y="18306"/>
                  </a:lnTo>
                  <a:lnTo>
                    <a:pt x="18103" y="18305"/>
                  </a:lnTo>
                  <a:lnTo>
                    <a:pt x="18103" y="18314"/>
                  </a:lnTo>
                  <a:lnTo>
                    <a:pt x="18101" y="18333"/>
                  </a:lnTo>
                  <a:lnTo>
                    <a:pt x="18105" y="18343"/>
                  </a:lnTo>
                  <a:lnTo>
                    <a:pt x="18115" y="18360"/>
                  </a:lnTo>
                  <a:lnTo>
                    <a:pt x="18119" y="18384"/>
                  </a:lnTo>
                  <a:lnTo>
                    <a:pt x="18126" y="18402"/>
                  </a:lnTo>
                  <a:lnTo>
                    <a:pt x="18127" y="18421"/>
                  </a:lnTo>
                  <a:lnTo>
                    <a:pt x="18125" y="18435"/>
                  </a:lnTo>
                  <a:lnTo>
                    <a:pt x="18119" y="18450"/>
                  </a:lnTo>
                  <a:lnTo>
                    <a:pt x="18111" y="18465"/>
                  </a:lnTo>
                  <a:lnTo>
                    <a:pt x="18096" y="18477"/>
                  </a:lnTo>
                  <a:lnTo>
                    <a:pt x="18094" y="18481"/>
                  </a:lnTo>
                  <a:lnTo>
                    <a:pt x="18095" y="18496"/>
                  </a:lnTo>
                  <a:lnTo>
                    <a:pt x="18098" y="18500"/>
                  </a:lnTo>
                  <a:lnTo>
                    <a:pt x="18113" y="18498"/>
                  </a:lnTo>
                  <a:lnTo>
                    <a:pt x="18116" y="18503"/>
                  </a:lnTo>
                  <a:lnTo>
                    <a:pt x="18117" y="18521"/>
                  </a:lnTo>
                  <a:lnTo>
                    <a:pt x="18111" y="18522"/>
                  </a:lnTo>
                  <a:lnTo>
                    <a:pt x="18101" y="18512"/>
                  </a:lnTo>
                  <a:lnTo>
                    <a:pt x="18093" y="18522"/>
                  </a:lnTo>
                  <a:lnTo>
                    <a:pt x="18090" y="18522"/>
                  </a:lnTo>
                  <a:lnTo>
                    <a:pt x="18091" y="18537"/>
                  </a:lnTo>
                  <a:lnTo>
                    <a:pt x="18085" y="18548"/>
                  </a:lnTo>
                  <a:lnTo>
                    <a:pt x="18077" y="18559"/>
                  </a:lnTo>
                  <a:lnTo>
                    <a:pt x="18071" y="18565"/>
                  </a:lnTo>
                  <a:lnTo>
                    <a:pt x="18069" y="18580"/>
                  </a:lnTo>
                  <a:lnTo>
                    <a:pt x="18066" y="18594"/>
                  </a:lnTo>
                  <a:lnTo>
                    <a:pt x="18068" y="18622"/>
                  </a:lnTo>
                  <a:lnTo>
                    <a:pt x="18065" y="18627"/>
                  </a:lnTo>
                  <a:lnTo>
                    <a:pt x="18056" y="18633"/>
                  </a:lnTo>
                  <a:lnTo>
                    <a:pt x="18051" y="18639"/>
                  </a:lnTo>
                  <a:lnTo>
                    <a:pt x="18047" y="18644"/>
                  </a:lnTo>
                  <a:lnTo>
                    <a:pt x="18045" y="18658"/>
                  </a:lnTo>
                  <a:lnTo>
                    <a:pt x="18048" y="18658"/>
                  </a:lnTo>
                  <a:lnTo>
                    <a:pt x="18051" y="18653"/>
                  </a:lnTo>
                  <a:lnTo>
                    <a:pt x="18063" y="18642"/>
                  </a:lnTo>
                  <a:lnTo>
                    <a:pt x="18071" y="18631"/>
                  </a:lnTo>
                  <a:lnTo>
                    <a:pt x="18074" y="18626"/>
                  </a:lnTo>
                  <a:lnTo>
                    <a:pt x="18077" y="18625"/>
                  </a:lnTo>
                  <a:lnTo>
                    <a:pt x="18075" y="18645"/>
                  </a:lnTo>
                  <a:lnTo>
                    <a:pt x="18072" y="18650"/>
                  </a:lnTo>
                  <a:lnTo>
                    <a:pt x="18072" y="18660"/>
                  </a:lnTo>
                  <a:lnTo>
                    <a:pt x="18067" y="18675"/>
                  </a:lnTo>
                  <a:lnTo>
                    <a:pt x="18058" y="18676"/>
                  </a:lnTo>
                  <a:lnTo>
                    <a:pt x="18059" y="18680"/>
                  </a:lnTo>
                  <a:lnTo>
                    <a:pt x="18071" y="18684"/>
                  </a:lnTo>
                  <a:lnTo>
                    <a:pt x="18077" y="18683"/>
                  </a:lnTo>
                  <a:lnTo>
                    <a:pt x="18097" y="18666"/>
                  </a:lnTo>
                  <a:lnTo>
                    <a:pt x="18120" y="18649"/>
                  </a:lnTo>
                  <a:lnTo>
                    <a:pt x="18133" y="18648"/>
                  </a:lnTo>
                  <a:lnTo>
                    <a:pt x="18134" y="18651"/>
                  </a:lnTo>
                  <a:lnTo>
                    <a:pt x="18132" y="18651"/>
                  </a:lnTo>
                  <a:lnTo>
                    <a:pt x="18132" y="18656"/>
                  </a:lnTo>
                  <a:lnTo>
                    <a:pt x="18128" y="18661"/>
                  </a:lnTo>
                  <a:lnTo>
                    <a:pt x="18130" y="18669"/>
                  </a:lnTo>
                  <a:lnTo>
                    <a:pt x="18132" y="18675"/>
                  </a:lnTo>
                  <a:lnTo>
                    <a:pt x="18132" y="18680"/>
                  </a:lnTo>
                  <a:lnTo>
                    <a:pt x="18127" y="18679"/>
                  </a:lnTo>
                  <a:lnTo>
                    <a:pt x="18126" y="18661"/>
                  </a:lnTo>
                  <a:lnTo>
                    <a:pt x="18120" y="18644"/>
                  </a:lnTo>
                  <a:lnTo>
                    <a:pt x="18117" y="18644"/>
                  </a:lnTo>
                  <a:lnTo>
                    <a:pt x="18108" y="18667"/>
                  </a:lnTo>
                  <a:lnTo>
                    <a:pt x="18101" y="18676"/>
                  </a:lnTo>
                  <a:lnTo>
                    <a:pt x="18095" y="18649"/>
                  </a:lnTo>
                  <a:lnTo>
                    <a:pt x="18072" y="18644"/>
                  </a:lnTo>
                  <a:lnTo>
                    <a:pt x="18050" y="18644"/>
                  </a:lnTo>
                  <a:lnTo>
                    <a:pt x="18026" y="18664"/>
                  </a:lnTo>
                  <a:lnTo>
                    <a:pt x="18023" y="18681"/>
                  </a:lnTo>
                  <a:lnTo>
                    <a:pt x="18033" y="18705"/>
                  </a:lnTo>
                  <a:lnTo>
                    <a:pt x="18036" y="18713"/>
                  </a:lnTo>
                  <a:lnTo>
                    <a:pt x="18042" y="18714"/>
                  </a:lnTo>
                  <a:lnTo>
                    <a:pt x="18046" y="18724"/>
                  </a:lnTo>
                  <a:lnTo>
                    <a:pt x="18043" y="18729"/>
                  </a:lnTo>
                  <a:lnTo>
                    <a:pt x="18028" y="18732"/>
                  </a:lnTo>
                  <a:lnTo>
                    <a:pt x="18028" y="18737"/>
                  </a:lnTo>
                  <a:lnTo>
                    <a:pt x="18047" y="18748"/>
                  </a:lnTo>
                  <a:lnTo>
                    <a:pt x="18071" y="18755"/>
                  </a:lnTo>
                  <a:lnTo>
                    <a:pt x="18084" y="18758"/>
                  </a:lnTo>
                  <a:lnTo>
                    <a:pt x="18087" y="18762"/>
                  </a:lnTo>
                  <a:lnTo>
                    <a:pt x="18094" y="18780"/>
                  </a:lnTo>
                  <a:lnTo>
                    <a:pt x="18101" y="18808"/>
                  </a:lnTo>
                  <a:lnTo>
                    <a:pt x="18105" y="18822"/>
                  </a:lnTo>
                  <a:lnTo>
                    <a:pt x="18108" y="18826"/>
                  </a:lnTo>
                  <a:lnTo>
                    <a:pt x="18111" y="18826"/>
                  </a:lnTo>
                  <a:lnTo>
                    <a:pt x="18114" y="18821"/>
                  </a:lnTo>
                  <a:lnTo>
                    <a:pt x="18114" y="18826"/>
                  </a:lnTo>
                  <a:lnTo>
                    <a:pt x="18118" y="18839"/>
                  </a:lnTo>
                  <a:lnTo>
                    <a:pt x="18116" y="18854"/>
                  </a:lnTo>
                  <a:lnTo>
                    <a:pt x="18116" y="18864"/>
                  </a:lnTo>
                  <a:lnTo>
                    <a:pt x="18110" y="18869"/>
                  </a:lnTo>
                  <a:lnTo>
                    <a:pt x="18105" y="18874"/>
                  </a:lnTo>
                  <a:lnTo>
                    <a:pt x="18105" y="18879"/>
                  </a:lnTo>
                  <a:lnTo>
                    <a:pt x="18118" y="18896"/>
                  </a:lnTo>
                  <a:lnTo>
                    <a:pt x="18132" y="18918"/>
                  </a:lnTo>
                  <a:lnTo>
                    <a:pt x="18132" y="18922"/>
                  </a:lnTo>
                  <a:lnTo>
                    <a:pt x="18183" y="19030"/>
                  </a:lnTo>
                  <a:lnTo>
                    <a:pt x="18237" y="19133"/>
                  </a:lnTo>
                  <a:lnTo>
                    <a:pt x="18250" y="19139"/>
                  </a:lnTo>
                  <a:lnTo>
                    <a:pt x="18247" y="19133"/>
                  </a:lnTo>
                  <a:lnTo>
                    <a:pt x="18250" y="19133"/>
                  </a:lnTo>
                  <a:lnTo>
                    <a:pt x="18256" y="19129"/>
                  </a:lnTo>
                  <a:lnTo>
                    <a:pt x="18266" y="19139"/>
                  </a:lnTo>
                  <a:lnTo>
                    <a:pt x="18269" y="19135"/>
                  </a:lnTo>
                  <a:lnTo>
                    <a:pt x="18270" y="19133"/>
                  </a:lnTo>
                  <a:lnTo>
                    <a:pt x="18264" y="19133"/>
                  </a:lnTo>
                  <a:lnTo>
                    <a:pt x="18254" y="19135"/>
                  </a:lnTo>
                  <a:lnTo>
                    <a:pt x="18258" y="19154"/>
                  </a:lnTo>
                  <a:lnTo>
                    <a:pt x="18264" y="19165"/>
                  </a:lnTo>
                  <a:lnTo>
                    <a:pt x="18278" y="19184"/>
                  </a:lnTo>
                  <a:lnTo>
                    <a:pt x="18278" y="19189"/>
                  </a:lnTo>
                  <a:lnTo>
                    <a:pt x="18281" y="19193"/>
                  </a:lnTo>
                  <a:lnTo>
                    <a:pt x="18284" y="19172"/>
                  </a:lnTo>
                  <a:lnTo>
                    <a:pt x="18273" y="19133"/>
                  </a:lnTo>
                  <a:lnTo>
                    <a:pt x="18280" y="19133"/>
                  </a:lnTo>
                  <a:lnTo>
                    <a:pt x="18283" y="19154"/>
                  </a:lnTo>
                  <a:lnTo>
                    <a:pt x="18299" y="19179"/>
                  </a:lnTo>
                  <a:lnTo>
                    <a:pt x="18302" y="19155"/>
                  </a:lnTo>
                  <a:lnTo>
                    <a:pt x="18308" y="19133"/>
                  </a:lnTo>
                  <a:lnTo>
                    <a:pt x="18317" y="19133"/>
                  </a:lnTo>
                  <a:lnTo>
                    <a:pt x="18323" y="19156"/>
                  </a:lnTo>
                  <a:lnTo>
                    <a:pt x="18332" y="19173"/>
                  </a:lnTo>
                  <a:lnTo>
                    <a:pt x="18338" y="19171"/>
                  </a:lnTo>
                  <a:lnTo>
                    <a:pt x="18340" y="19174"/>
                  </a:lnTo>
                  <a:lnTo>
                    <a:pt x="18341" y="19194"/>
                  </a:lnTo>
                  <a:lnTo>
                    <a:pt x="18345" y="19200"/>
                  </a:lnTo>
                  <a:lnTo>
                    <a:pt x="18351" y="19199"/>
                  </a:lnTo>
                  <a:lnTo>
                    <a:pt x="18353" y="19190"/>
                  </a:lnTo>
                  <a:lnTo>
                    <a:pt x="18353" y="19180"/>
                  </a:lnTo>
                  <a:lnTo>
                    <a:pt x="18349" y="19157"/>
                  </a:lnTo>
                  <a:lnTo>
                    <a:pt x="18335" y="19126"/>
                  </a:lnTo>
                  <a:lnTo>
                    <a:pt x="18321" y="19085"/>
                  </a:lnTo>
                  <a:lnTo>
                    <a:pt x="18318" y="19081"/>
                  </a:lnTo>
                  <a:lnTo>
                    <a:pt x="18293" y="19074"/>
                  </a:lnTo>
                  <a:lnTo>
                    <a:pt x="18290" y="19070"/>
                  </a:lnTo>
                  <a:lnTo>
                    <a:pt x="18286" y="19051"/>
                  </a:lnTo>
                  <a:lnTo>
                    <a:pt x="18267" y="19039"/>
                  </a:lnTo>
                  <a:lnTo>
                    <a:pt x="18264" y="19034"/>
                  </a:lnTo>
                  <a:lnTo>
                    <a:pt x="18264" y="19021"/>
                  </a:lnTo>
                  <a:lnTo>
                    <a:pt x="18266" y="19011"/>
                  </a:lnTo>
                  <a:lnTo>
                    <a:pt x="18269" y="19011"/>
                  </a:lnTo>
                  <a:lnTo>
                    <a:pt x="18278" y="19023"/>
                  </a:lnTo>
                  <a:lnTo>
                    <a:pt x="18289" y="19039"/>
                  </a:lnTo>
                  <a:lnTo>
                    <a:pt x="18295" y="19028"/>
                  </a:lnTo>
                  <a:lnTo>
                    <a:pt x="18308" y="19011"/>
                  </a:lnTo>
                  <a:lnTo>
                    <a:pt x="18311" y="19011"/>
                  </a:lnTo>
                  <a:lnTo>
                    <a:pt x="18313" y="19027"/>
                  </a:lnTo>
                  <a:lnTo>
                    <a:pt x="18319" y="19034"/>
                  </a:lnTo>
                  <a:lnTo>
                    <a:pt x="18322" y="19049"/>
                  </a:lnTo>
                  <a:lnTo>
                    <a:pt x="18326" y="19066"/>
                  </a:lnTo>
                  <a:lnTo>
                    <a:pt x="18329" y="19098"/>
                  </a:lnTo>
                  <a:lnTo>
                    <a:pt x="18339" y="19133"/>
                  </a:lnTo>
                  <a:lnTo>
                    <a:pt x="18342" y="19133"/>
                  </a:lnTo>
                  <a:lnTo>
                    <a:pt x="18341" y="19098"/>
                  </a:lnTo>
                  <a:lnTo>
                    <a:pt x="18350" y="19075"/>
                  </a:lnTo>
                  <a:lnTo>
                    <a:pt x="18353" y="19063"/>
                  </a:lnTo>
                  <a:lnTo>
                    <a:pt x="18371" y="19053"/>
                  </a:lnTo>
                  <a:lnTo>
                    <a:pt x="18394" y="19034"/>
                  </a:lnTo>
                  <a:lnTo>
                    <a:pt x="18401" y="18999"/>
                  </a:lnTo>
                  <a:lnTo>
                    <a:pt x="18397" y="18966"/>
                  </a:lnTo>
                  <a:lnTo>
                    <a:pt x="18400" y="18961"/>
                  </a:lnTo>
                  <a:lnTo>
                    <a:pt x="18403" y="18965"/>
                  </a:lnTo>
                  <a:lnTo>
                    <a:pt x="18406" y="18979"/>
                  </a:lnTo>
                  <a:lnTo>
                    <a:pt x="18410" y="18988"/>
                  </a:lnTo>
                  <a:lnTo>
                    <a:pt x="18408" y="19008"/>
                  </a:lnTo>
                  <a:lnTo>
                    <a:pt x="18403" y="19037"/>
                  </a:lnTo>
                  <a:lnTo>
                    <a:pt x="18383" y="19068"/>
                  </a:lnTo>
                  <a:lnTo>
                    <a:pt x="18363" y="19084"/>
                  </a:lnTo>
                  <a:lnTo>
                    <a:pt x="18364" y="19099"/>
                  </a:lnTo>
                  <a:lnTo>
                    <a:pt x="18367" y="19103"/>
                  </a:lnTo>
                  <a:lnTo>
                    <a:pt x="18386" y="19105"/>
                  </a:lnTo>
                  <a:lnTo>
                    <a:pt x="18389" y="19115"/>
                  </a:lnTo>
                  <a:lnTo>
                    <a:pt x="18392" y="19123"/>
                  </a:lnTo>
                  <a:lnTo>
                    <a:pt x="18389" y="19185"/>
                  </a:lnTo>
                  <a:lnTo>
                    <a:pt x="18397" y="19265"/>
                  </a:lnTo>
                  <a:lnTo>
                    <a:pt x="18406" y="19278"/>
                  </a:lnTo>
                  <a:lnTo>
                    <a:pt x="18416" y="19301"/>
                  </a:lnTo>
                  <a:lnTo>
                    <a:pt x="18421" y="19324"/>
                  </a:lnTo>
                  <a:lnTo>
                    <a:pt x="18424" y="19333"/>
                  </a:lnTo>
                  <a:lnTo>
                    <a:pt x="18422" y="19347"/>
                  </a:lnTo>
                  <a:lnTo>
                    <a:pt x="18416" y="19358"/>
                  </a:lnTo>
                  <a:lnTo>
                    <a:pt x="18420" y="19367"/>
                  </a:lnTo>
                  <a:lnTo>
                    <a:pt x="18423" y="19376"/>
                  </a:lnTo>
                  <a:lnTo>
                    <a:pt x="18429" y="19375"/>
                  </a:lnTo>
                  <a:lnTo>
                    <a:pt x="18436" y="19388"/>
                  </a:lnTo>
                  <a:lnTo>
                    <a:pt x="18442" y="19393"/>
                  </a:lnTo>
                  <a:lnTo>
                    <a:pt x="18445" y="19388"/>
                  </a:lnTo>
                  <a:lnTo>
                    <a:pt x="18451" y="19372"/>
                  </a:lnTo>
                  <a:lnTo>
                    <a:pt x="18465" y="19371"/>
                  </a:lnTo>
                  <a:lnTo>
                    <a:pt x="18471" y="19366"/>
                  </a:lnTo>
                  <a:lnTo>
                    <a:pt x="18477" y="19359"/>
                  </a:lnTo>
                  <a:lnTo>
                    <a:pt x="18477" y="19351"/>
                  </a:lnTo>
                  <a:lnTo>
                    <a:pt x="18482" y="19335"/>
                  </a:lnTo>
                  <a:lnTo>
                    <a:pt x="18481" y="19312"/>
                  </a:lnTo>
                  <a:lnTo>
                    <a:pt x="18483" y="19287"/>
                  </a:lnTo>
                  <a:lnTo>
                    <a:pt x="18482" y="19269"/>
                  </a:lnTo>
                  <a:lnTo>
                    <a:pt x="18484" y="19260"/>
                  </a:lnTo>
                  <a:lnTo>
                    <a:pt x="18487" y="19254"/>
                  </a:lnTo>
                  <a:lnTo>
                    <a:pt x="18492" y="19244"/>
                  </a:lnTo>
                  <a:lnTo>
                    <a:pt x="18510" y="19227"/>
                  </a:lnTo>
                  <a:lnTo>
                    <a:pt x="18521" y="19237"/>
                  </a:lnTo>
                  <a:lnTo>
                    <a:pt x="18535" y="19255"/>
                  </a:lnTo>
                  <a:lnTo>
                    <a:pt x="18538" y="19255"/>
                  </a:lnTo>
                  <a:lnTo>
                    <a:pt x="18536" y="19235"/>
                  </a:lnTo>
                  <a:lnTo>
                    <a:pt x="18527" y="19231"/>
                  </a:lnTo>
                  <a:lnTo>
                    <a:pt x="18521" y="19234"/>
                  </a:lnTo>
                  <a:lnTo>
                    <a:pt x="18507" y="19250"/>
                  </a:lnTo>
                  <a:lnTo>
                    <a:pt x="18499" y="19264"/>
                  </a:lnTo>
                  <a:lnTo>
                    <a:pt x="18497" y="19273"/>
                  </a:lnTo>
                  <a:lnTo>
                    <a:pt x="18494" y="19287"/>
                  </a:lnTo>
                  <a:lnTo>
                    <a:pt x="18494" y="19334"/>
                  </a:lnTo>
                  <a:lnTo>
                    <a:pt x="18486" y="19359"/>
                  </a:lnTo>
                  <a:lnTo>
                    <a:pt x="18481" y="19373"/>
                  </a:lnTo>
                  <a:lnTo>
                    <a:pt x="18469" y="19389"/>
                  </a:lnTo>
                  <a:lnTo>
                    <a:pt x="18454" y="19391"/>
                  </a:lnTo>
                  <a:lnTo>
                    <a:pt x="18451" y="19396"/>
                  </a:lnTo>
                  <a:lnTo>
                    <a:pt x="18452" y="19401"/>
                  </a:lnTo>
                  <a:lnTo>
                    <a:pt x="18449" y="19415"/>
                  </a:lnTo>
                  <a:lnTo>
                    <a:pt x="18480" y="19412"/>
                  </a:lnTo>
                  <a:lnTo>
                    <a:pt x="18483" y="19416"/>
                  </a:lnTo>
                  <a:lnTo>
                    <a:pt x="18489" y="19425"/>
                  </a:lnTo>
                  <a:lnTo>
                    <a:pt x="18496" y="19428"/>
                  </a:lnTo>
                  <a:lnTo>
                    <a:pt x="18501" y="19428"/>
                  </a:lnTo>
                  <a:lnTo>
                    <a:pt x="18504" y="19423"/>
                  </a:lnTo>
                  <a:lnTo>
                    <a:pt x="18507" y="19396"/>
                  </a:lnTo>
                  <a:lnTo>
                    <a:pt x="18514" y="19377"/>
                  </a:lnTo>
                  <a:lnTo>
                    <a:pt x="18517" y="19377"/>
                  </a:lnTo>
                  <a:lnTo>
                    <a:pt x="18522" y="19389"/>
                  </a:lnTo>
                  <a:lnTo>
                    <a:pt x="18531" y="19401"/>
                  </a:lnTo>
                  <a:lnTo>
                    <a:pt x="18538" y="19412"/>
                  </a:lnTo>
                  <a:lnTo>
                    <a:pt x="18542" y="19439"/>
                  </a:lnTo>
                  <a:lnTo>
                    <a:pt x="18549" y="19463"/>
                  </a:lnTo>
                  <a:lnTo>
                    <a:pt x="18550" y="19483"/>
                  </a:lnTo>
                  <a:lnTo>
                    <a:pt x="18547" y="19493"/>
                  </a:lnTo>
                  <a:lnTo>
                    <a:pt x="18538" y="19494"/>
                  </a:lnTo>
                  <a:lnTo>
                    <a:pt x="18539" y="19503"/>
                  </a:lnTo>
                  <a:lnTo>
                    <a:pt x="18555" y="19535"/>
                  </a:lnTo>
                  <a:lnTo>
                    <a:pt x="18562" y="19548"/>
                  </a:lnTo>
                  <a:lnTo>
                    <a:pt x="18569" y="19571"/>
                  </a:lnTo>
                  <a:lnTo>
                    <a:pt x="18577" y="19613"/>
                  </a:lnTo>
                  <a:lnTo>
                    <a:pt x="18590" y="19683"/>
                  </a:lnTo>
                  <a:lnTo>
                    <a:pt x="18593" y="19692"/>
                  </a:lnTo>
                  <a:lnTo>
                    <a:pt x="18599" y="19691"/>
                  </a:lnTo>
                  <a:lnTo>
                    <a:pt x="18603" y="19700"/>
                  </a:lnTo>
                  <a:lnTo>
                    <a:pt x="18610" y="19714"/>
                  </a:lnTo>
                  <a:lnTo>
                    <a:pt x="18613" y="19718"/>
                  </a:lnTo>
                  <a:lnTo>
                    <a:pt x="18622" y="19717"/>
                  </a:lnTo>
                  <a:lnTo>
                    <a:pt x="18628" y="19726"/>
                  </a:lnTo>
                  <a:lnTo>
                    <a:pt x="18635" y="19748"/>
                  </a:lnTo>
                  <a:lnTo>
                    <a:pt x="18642" y="19757"/>
                  </a:lnTo>
                  <a:lnTo>
                    <a:pt x="18649" y="19761"/>
                  </a:lnTo>
                  <a:lnTo>
                    <a:pt x="18654" y="19756"/>
                  </a:lnTo>
                  <a:lnTo>
                    <a:pt x="18663" y="19750"/>
                  </a:lnTo>
                  <a:lnTo>
                    <a:pt x="18675" y="19748"/>
                  </a:lnTo>
                  <a:lnTo>
                    <a:pt x="18676" y="19762"/>
                  </a:lnTo>
                  <a:lnTo>
                    <a:pt x="18673" y="19777"/>
                  </a:lnTo>
                  <a:lnTo>
                    <a:pt x="18671" y="19787"/>
                  </a:lnTo>
                  <a:lnTo>
                    <a:pt x="18668" y="19792"/>
                  </a:lnTo>
                  <a:lnTo>
                    <a:pt x="18665" y="19797"/>
                  </a:lnTo>
                  <a:lnTo>
                    <a:pt x="18659" y="19793"/>
                  </a:lnTo>
                  <a:lnTo>
                    <a:pt x="18656" y="19789"/>
                  </a:lnTo>
                  <a:lnTo>
                    <a:pt x="18646" y="19771"/>
                  </a:lnTo>
                  <a:lnTo>
                    <a:pt x="18643" y="19772"/>
                  </a:lnTo>
                  <a:lnTo>
                    <a:pt x="18641" y="19781"/>
                  </a:lnTo>
                  <a:lnTo>
                    <a:pt x="18642" y="19804"/>
                  </a:lnTo>
                  <a:lnTo>
                    <a:pt x="18655" y="19822"/>
                  </a:lnTo>
                  <a:lnTo>
                    <a:pt x="18667" y="19821"/>
                  </a:lnTo>
                  <a:lnTo>
                    <a:pt x="18672" y="19815"/>
                  </a:lnTo>
                  <a:lnTo>
                    <a:pt x="18678" y="19809"/>
                  </a:lnTo>
                  <a:lnTo>
                    <a:pt x="18687" y="19808"/>
                  </a:lnTo>
                  <a:lnTo>
                    <a:pt x="18693" y="19798"/>
                  </a:lnTo>
                  <a:lnTo>
                    <a:pt x="18704" y="19788"/>
                  </a:lnTo>
                  <a:lnTo>
                    <a:pt x="18707" y="19782"/>
                  </a:lnTo>
                  <a:lnTo>
                    <a:pt x="18713" y="19782"/>
                  </a:lnTo>
                  <a:lnTo>
                    <a:pt x="18717" y="19790"/>
                  </a:lnTo>
                  <a:lnTo>
                    <a:pt x="18720" y="19809"/>
                  </a:lnTo>
                  <a:lnTo>
                    <a:pt x="18724" y="19813"/>
                  </a:lnTo>
                  <a:lnTo>
                    <a:pt x="18730" y="19813"/>
                  </a:lnTo>
                  <a:lnTo>
                    <a:pt x="18733" y="19807"/>
                  </a:lnTo>
                  <a:lnTo>
                    <a:pt x="18732" y="19793"/>
                  </a:lnTo>
                  <a:lnTo>
                    <a:pt x="18734" y="19788"/>
                  </a:lnTo>
                  <a:lnTo>
                    <a:pt x="18740" y="19787"/>
                  </a:lnTo>
                  <a:lnTo>
                    <a:pt x="18744" y="19797"/>
                  </a:lnTo>
                  <a:lnTo>
                    <a:pt x="18750" y="19796"/>
                  </a:lnTo>
                  <a:lnTo>
                    <a:pt x="18756" y="19786"/>
                  </a:lnTo>
                  <a:lnTo>
                    <a:pt x="18759" y="19795"/>
                  </a:lnTo>
                  <a:lnTo>
                    <a:pt x="18763" y="19804"/>
                  </a:lnTo>
                  <a:lnTo>
                    <a:pt x="18771" y="19798"/>
                  </a:lnTo>
                  <a:lnTo>
                    <a:pt x="18778" y="19802"/>
                  </a:lnTo>
                  <a:lnTo>
                    <a:pt x="18781" y="19811"/>
                  </a:lnTo>
                  <a:lnTo>
                    <a:pt x="18820" y="19810"/>
                  </a:lnTo>
                  <a:lnTo>
                    <a:pt x="18842" y="19822"/>
                  </a:lnTo>
                  <a:lnTo>
                    <a:pt x="18847" y="19798"/>
                  </a:lnTo>
                  <a:lnTo>
                    <a:pt x="18857" y="19821"/>
                  </a:lnTo>
                  <a:lnTo>
                    <a:pt x="18876" y="19833"/>
                  </a:lnTo>
                  <a:lnTo>
                    <a:pt x="18888" y="19822"/>
                  </a:lnTo>
                  <a:lnTo>
                    <a:pt x="18891" y="19826"/>
                  </a:lnTo>
                  <a:lnTo>
                    <a:pt x="18889" y="19855"/>
                  </a:lnTo>
                  <a:lnTo>
                    <a:pt x="18898" y="19848"/>
                  </a:lnTo>
                  <a:lnTo>
                    <a:pt x="18923" y="19869"/>
                  </a:lnTo>
                  <a:lnTo>
                    <a:pt x="18929" y="19869"/>
                  </a:lnTo>
                  <a:lnTo>
                    <a:pt x="18937" y="19896"/>
                  </a:lnTo>
                  <a:lnTo>
                    <a:pt x="18934" y="19910"/>
                  </a:lnTo>
                  <a:lnTo>
                    <a:pt x="18926" y="19912"/>
                  </a:lnTo>
                  <a:lnTo>
                    <a:pt x="18915" y="19899"/>
                  </a:lnTo>
                  <a:lnTo>
                    <a:pt x="18890" y="19921"/>
                  </a:lnTo>
                  <a:lnTo>
                    <a:pt x="18899" y="19934"/>
                  </a:lnTo>
                  <a:lnTo>
                    <a:pt x="18903" y="19948"/>
                  </a:lnTo>
                  <a:lnTo>
                    <a:pt x="18900" y="19952"/>
                  </a:lnTo>
                  <a:lnTo>
                    <a:pt x="18911" y="19979"/>
                  </a:lnTo>
                  <a:lnTo>
                    <a:pt x="18911" y="19984"/>
                  </a:lnTo>
                  <a:lnTo>
                    <a:pt x="18921" y="19997"/>
                  </a:lnTo>
                  <a:lnTo>
                    <a:pt x="18921" y="20007"/>
                  </a:lnTo>
                  <a:lnTo>
                    <a:pt x="18938" y="20014"/>
                  </a:lnTo>
                  <a:lnTo>
                    <a:pt x="18953" y="19999"/>
                  </a:lnTo>
                  <a:lnTo>
                    <a:pt x="18972" y="19949"/>
                  </a:lnTo>
                  <a:lnTo>
                    <a:pt x="18979" y="19957"/>
                  </a:lnTo>
                  <a:lnTo>
                    <a:pt x="18979" y="19963"/>
                  </a:lnTo>
                  <a:lnTo>
                    <a:pt x="18986" y="19975"/>
                  </a:lnTo>
                  <a:lnTo>
                    <a:pt x="19025" y="19980"/>
                  </a:lnTo>
                  <a:lnTo>
                    <a:pt x="19027" y="20013"/>
                  </a:lnTo>
                  <a:lnTo>
                    <a:pt x="19006" y="20011"/>
                  </a:lnTo>
                  <a:lnTo>
                    <a:pt x="19000" y="20007"/>
                  </a:lnTo>
                  <a:lnTo>
                    <a:pt x="18987" y="19994"/>
                  </a:lnTo>
                  <a:lnTo>
                    <a:pt x="18972" y="20006"/>
                  </a:lnTo>
                  <a:lnTo>
                    <a:pt x="18966" y="20002"/>
                  </a:lnTo>
                  <a:lnTo>
                    <a:pt x="18941" y="20033"/>
                  </a:lnTo>
                  <a:lnTo>
                    <a:pt x="18951" y="20060"/>
                  </a:lnTo>
                  <a:lnTo>
                    <a:pt x="18972" y="20063"/>
                  </a:lnTo>
                  <a:lnTo>
                    <a:pt x="18971" y="20091"/>
                  </a:lnTo>
                  <a:lnTo>
                    <a:pt x="18990" y="20117"/>
                  </a:lnTo>
                  <a:lnTo>
                    <a:pt x="18990" y="20122"/>
                  </a:lnTo>
                  <a:lnTo>
                    <a:pt x="18988" y="20137"/>
                  </a:lnTo>
                  <a:lnTo>
                    <a:pt x="19015" y="20138"/>
                  </a:lnTo>
                  <a:lnTo>
                    <a:pt x="19056" y="20162"/>
                  </a:lnTo>
                  <a:lnTo>
                    <a:pt x="19064" y="20146"/>
                  </a:lnTo>
                  <a:lnTo>
                    <a:pt x="19073" y="20145"/>
                  </a:lnTo>
                  <a:lnTo>
                    <a:pt x="19083" y="20158"/>
                  </a:lnTo>
                  <a:lnTo>
                    <a:pt x="19084" y="20172"/>
                  </a:lnTo>
                  <a:lnTo>
                    <a:pt x="19119" y="20201"/>
                  </a:lnTo>
                  <a:lnTo>
                    <a:pt x="19098" y="20235"/>
                  </a:lnTo>
                  <a:lnTo>
                    <a:pt x="19067" y="20241"/>
                  </a:lnTo>
                  <a:lnTo>
                    <a:pt x="19067" y="20251"/>
                  </a:lnTo>
                  <a:lnTo>
                    <a:pt x="19063" y="20249"/>
                  </a:lnTo>
                  <a:lnTo>
                    <a:pt x="19034" y="20239"/>
                  </a:lnTo>
                  <a:lnTo>
                    <a:pt x="19037" y="20216"/>
                  </a:lnTo>
                  <a:lnTo>
                    <a:pt x="19032" y="20211"/>
                  </a:lnTo>
                  <a:lnTo>
                    <a:pt x="19030" y="20207"/>
                  </a:lnTo>
                  <a:lnTo>
                    <a:pt x="19005" y="20187"/>
                  </a:lnTo>
                  <a:lnTo>
                    <a:pt x="18992" y="20217"/>
                  </a:lnTo>
                  <a:lnTo>
                    <a:pt x="18994" y="20260"/>
                  </a:lnTo>
                  <a:lnTo>
                    <a:pt x="19018" y="20313"/>
                  </a:lnTo>
                  <a:lnTo>
                    <a:pt x="19053" y="20338"/>
                  </a:lnTo>
                  <a:lnTo>
                    <a:pt x="19132" y="20290"/>
                  </a:lnTo>
                  <a:lnTo>
                    <a:pt x="19131" y="20266"/>
                  </a:lnTo>
                  <a:lnTo>
                    <a:pt x="19151" y="20249"/>
                  </a:lnTo>
                  <a:lnTo>
                    <a:pt x="19170" y="20257"/>
                  </a:lnTo>
                  <a:lnTo>
                    <a:pt x="19169" y="20243"/>
                  </a:lnTo>
                  <a:lnTo>
                    <a:pt x="19181" y="20237"/>
                  </a:lnTo>
                  <a:lnTo>
                    <a:pt x="19179" y="20260"/>
                  </a:lnTo>
                  <a:lnTo>
                    <a:pt x="19191" y="20254"/>
                  </a:lnTo>
                  <a:lnTo>
                    <a:pt x="19194" y="20258"/>
                  </a:lnTo>
                  <a:lnTo>
                    <a:pt x="19215" y="20256"/>
                  </a:lnTo>
                  <a:lnTo>
                    <a:pt x="19212" y="20252"/>
                  </a:lnTo>
                  <a:lnTo>
                    <a:pt x="19206" y="20248"/>
                  </a:lnTo>
                  <a:lnTo>
                    <a:pt x="19214" y="20237"/>
                  </a:lnTo>
                  <a:lnTo>
                    <a:pt x="19227" y="20245"/>
                  </a:lnTo>
                  <a:lnTo>
                    <a:pt x="19234" y="20220"/>
                  </a:lnTo>
                  <a:lnTo>
                    <a:pt x="19241" y="20229"/>
                  </a:lnTo>
                  <a:lnTo>
                    <a:pt x="19239" y="20248"/>
                  </a:lnTo>
                  <a:lnTo>
                    <a:pt x="19248" y="20242"/>
                  </a:lnTo>
                  <a:lnTo>
                    <a:pt x="19255" y="20213"/>
                  </a:lnTo>
                  <a:lnTo>
                    <a:pt x="19246" y="20209"/>
                  </a:lnTo>
                  <a:lnTo>
                    <a:pt x="19246" y="20205"/>
                  </a:lnTo>
                  <a:lnTo>
                    <a:pt x="19266" y="20183"/>
                  </a:lnTo>
                  <a:lnTo>
                    <a:pt x="19264" y="20207"/>
                  </a:lnTo>
                  <a:lnTo>
                    <a:pt x="19287" y="20185"/>
                  </a:lnTo>
                  <a:lnTo>
                    <a:pt x="19299" y="20179"/>
                  </a:lnTo>
                  <a:lnTo>
                    <a:pt x="19289" y="20166"/>
                  </a:lnTo>
                  <a:lnTo>
                    <a:pt x="19274" y="20172"/>
                  </a:lnTo>
                  <a:lnTo>
                    <a:pt x="19276" y="20153"/>
                  </a:lnTo>
                  <a:lnTo>
                    <a:pt x="19294" y="20142"/>
                  </a:lnTo>
                  <a:lnTo>
                    <a:pt x="19297" y="20151"/>
                  </a:lnTo>
                  <a:lnTo>
                    <a:pt x="19312" y="20139"/>
                  </a:lnTo>
                  <a:lnTo>
                    <a:pt x="19313" y="20153"/>
                  </a:lnTo>
                  <a:lnTo>
                    <a:pt x="19317" y="20167"/>
                  </a:lnTo>
                  <a:lnTo>
                    <a:pt x="19328" y="20171"/>
                  </a:lnTo>
                  <a:lnTo>
                    <a:pt x="19344" y="20178"/>
                  </a:lnTo>
                  <a:lnTo>
                    <a:pt x="19346" y="20159"/>
                  </a:lnTo>
                  <a:lnTo>
                    <a:pt x="19325" y="20147"/>
                  </a:lnTo>
                  <a:lnTo>
                    <a:pt x="19336" y="20132"/>
                  </a:lnTo>
                  <a:lnTo>
                    <a:pt x="19339" y="20135"/>
                  </a:lnTo>
                  <a:lnTo>
                    <a:pt x="19345" y="20140"/>
                  </a:lnTo>
                  <a:lnTo>
                    <a:pt x="19359" y="20162"/>
                  </a:lnTo>
                  <a:lnTo>
                    <a:pt x="19368" y="20161"/>
                  </a:lnTo>
                  <a:lnTo>
                    <a:pt x="19370" y="20147"/>
                  </a:lnTo>
                  <a:lnTo>
                    <a:pt x="19358" y="20152"/>
                  </a:lnTo>
                  <a:lnTo>
                    <a:pt x="19348" y="20134"/>
                  </a:lnTo>
                  <a:lnTo>
                    <a:pt x="19347" y="20107"/>
                  </a:lnTo>
                  <a:lnTo>
                    <a:pt x="19352" y="20097"/>
                  </a:lnTo>
                  <a:lnTo>
                    <a:pt x="19352" y="20082"/>
                  </a:lnTo>
                  <a:lnTo>
                    <a:pt x="19360" y="20072"/>
                  </a:lnTo>
                  <a:lnTo>
                    <a:pt x="19359" y="20058"/>
                  </a:lnTo>
                  <a:lnTo>
                    <a:pt x="19368" y="20042"/>
                  </a:lnTo>
                  <a:lnTo>
                    <a:pt x="19377" y="20036"/>
                  </a:lnTo>
                  <a:lnTo>
                    <a:pt x="19382" y="20026"/>
                  </a:lnTo>
                  <a:lnTo>
                    <a:pt x="19384" y="20007"/>
                  </a:lnTo>
                  <a:lnTo>
                    <a:pt x="19380" y="19989"/>
                  </a:lnTo>
                  <a:lnTo>
                    <a:pt x="19376" y="19970"/>
                  </a:lnTo>
                  <a:lnTo>
                    <a:pt x="19369" y="19947"/>
                  </a:lnTo>
                  <a:lnTo>
                    <a:pt x="19361" y="19905"/>
                  </a:lnTo>
                  <a:lnTo>
                    <a:pt x="19362" y="19868"/>
                  </a:lnTo>
                  <a:lnTo>
                    <a:pt x="19359" y="19811"/>
                  </a:lnTo>
                  <a:lnTo>
                    <a:pt x="19367" y="19791"/>
                  </a:lnTo>
                  <a:lnTo>
                    <a:pt x="19371" y="19743"/>
                  </a:lnTo>
                  <a:lnTo>
                    <a:pt x="19373" y="19733"/>
                  </a:lnTo>
                  <a:lnTo>
                    <a:pt x="19372" y="19700"/>
                  </a:lnTo>
                  <a:lnTo>
                    <a:pt x="19383" y="19680"/>
                  </a:lnTo>
                  <a:lnTo>
                    <a:pt x="19391" y="19669"/>
                  </a:lnTo>
                  <a:lnTo>
                    <a:pt x="19394" y="19660"/>
                  </a:lnTo>
                  <a:lnTo>
                    <a:pt x="19385" y="19613"/>
                  </a:lnTo>
                  <a:lnTo>
                    <a:pt x="19389" y="19565"/>
                  </a:lnTo>
                  <a:lnTo>
                    <a:pt x="19394" y="19540"/>
                  </a:lnTo>
                  <a:lnTo>
                    <a:pt x="19390" y="19518"/>
                  </a:lnTo>
                  <a:lnTo>
                    <a:pt x="19393" y="19508"/>
                  </a:lnTo>
                  <a:lnTo>
                    <a:pt x="19396" y="19517"/>
                  </a:lnTo>
                  <a:lnTo>
                    <a:pt x="19408" y="19577"/>
                  </a:lnTo>
                  <a:lnTo>
                    <a:pt x="19407" y="19629"/>
                  </a:lnTo>
                  <a:lnTo>
                    <a:pt x="19411" y="19643"/>
                  </a:lnTo>
                  <a:lnTo>
                    <a:pt x="19414" y="19648"/>
                  </a:lnTo>
                  <a:lnTo>
                    <a:pt x="19417" y="19646"/>
                  </a:lnTo>
                  <a:lnTo>
                    <a:pt x="19420" y="19637"/>
                  </a:lnTo>
                  <a:lnTo>
                    <a:pt x="19417" y="19581"/>
                  </a:lnTo>
                  <a:lnTo>
                    <a:pt x="19412" y="19548"/>
                  </a:lnTo>
                  <a:lnTo>
                    <a:pt x="19393" y="19408"/>
                  </a:lnTo>
                  <a:lnTo>
                    <a:pt x="19390" y="19399"/>
                  </a:lnTo>
                  <a:lnTo>
                    <a:pt x="19381" y="19400"/>
                  </a:lnTo>
                  <a:lnTo>
                    <a:pt x="19377" y="19382"/>
                  </a:lnTo>
                  <a:lnTo>
                    <a:pt x="19351" y="18991"/>
                  </a:lnTo>
                  <a:lnTo>
                    <a:pt x="19342" y="18921"/>
                  </a:lnTo>
                  <a:lnTo>
                    <a:pt x="19329" y="18856"/>
                  </a:lnTo>
                  <a:lnTo>
                    <a:pt x="19318" y="18800"/>
                  </a:lnTo>
                  <a:lnTo>
                    <a:pt x="19305" y="18783"/>
                  </a:lnTo>
                  <a:lnTo>
                    <a:pt x="19297" y="18760"/>
                  </a:lnTo>
                  <a:lnTo>
                    <a:pt x="19290" y="18733"/>
                  </a:lnTo>
                  <a:lnTo>
                    <a:pt x="19277" y="18720"/>
                  </a:lnTo>
                  <a:lnTo>
                    <a:pt x="19268" y="18707"/>
                  </a:lnTo>
                  <a:lnTo>
                    <a:pt x="19267" y="18697"/>
                  </a:lnTo>
                  <a:lnTo>
                    <a:pt x="19269" y="18688"/>
                  </a:lnTo>
                  <a:lnTo>
                    <a:pt x="19276" y="18687"/>
                  </a:lnTo>
                  <a:lnTo>
                    <a:pt x="19286" y="18709"/>
                  </a:lnTo>
                  <a:lnTo>
                    <a:pt x="19289" y="18709"/>
                  </a:lnTo>
                  <a:lnTo>
                    <a:pt x="19288" y="18699"/>
                  </a:lnTo>
                  <a:lnTo>
                    <a:pt x="19269" y="18669"/>
                  </a:lnTo>
                  <a:lnTo>
                    <a:pt x="19251" y="18624"/>
                  </a:lnTo>
                  <a:lnTo>
                    <a:pt x="19240" y="18592"/>
                  </a:lnTo>
                  <a:lnTo>
                    <a:pt x="19218" y="18566"/>
                  </a:lnTo>
                  <a:lnTo>
                    <a:pt x="19205" y="18558"/>
                  </a:lnTo>
                  <a:lnTo>
                    <a:pt x="19192" y="18536"/>
                  </a:lnTo>
                  <a:lnTo>
                    <a:pt x="19190" y="18536"/>
                  </a:lnTo>
                  <a:lnTo>
                    <a:pt x="19181" y="18542"/>
                  </a:lnTo>
                  <a:lnTo>
                    <a:pt x="19178" y="18547"/>
                  </a:lnTo>
                  <a:lnTo>
                    <a:pt x="19181" y="18561"/>
                  </a:lnTo>
                  <a:lnTo>
                    <a:pt x="19178" y="18566"/>
                  </a:lnTo>
                  <a:lnTo>
                    <a:pt x="19172" y="18548"/>
                  </a:lnTo>
                  <a:lnTo>
                    <a:pt x="19168" y="18543"/>
                  </a:lnTo>
                  <a:lnTo>
                    <a:pt x="19165" y="18539"/>
                  </a:lnTo>
                  <a:lnTo>
                    <a:pt x="19143" y="18518"/>
                  </a:lnTo>
                  <a:lnTo>
                    <a:pt x="19140" y="18514"/>
                  </a:lnTo>
                  <a:lnTo>
                    <a:pt x="19140" y="18509"/>
                  </a:lnTo>
                  <a:lnTo>
                    <a:pt x="19152" y="18508"/>
                  </a:lnTo>
                  <a:lnTo>
                    <a:pt x="19155" y="18512"/>
                  </a:lnTo>
                  <a:lnTo>
                    <a:pt x="19158" y="18511"/>
                  </a:lnTo>
                  <a:lnTo>
                    <a:pt x="19170" y="18525"/>
                  </a:lnTo>
                  <a:lnTo>
                    <a:pt x="19173" y="18524"/>
                  </a:lnTo>
                  <a:lnTo>
                    <a:pt x="19188" y="18517"/>
                  </a:lnTo>
                  <a:lnTo>
                    <a:pt x="19191" y="18522"/>
                  </a:lnTo>
                  <a:lnTo>
                    <a:pt x="19208" y="18548"/>
                  </a:lnTo>
                  <a:lnTo>
                    <a:pt x="19211" y="18543"/>
                  </a:lnTo>
                  <a:lnTo>
                    <a:pt x="19127" y="18383"/>
                  </a:lnTo>
                  <a:lnTo>
                    <a:pt x="19050" y="18165"/>
                  </a:lnTo>
                  <a:lnTo>
                    <a:pt x="18996" y="18067"/>
                  </a:lnTo>
                  <a:lnTo>
                    <a:pt x="18990" y="18067"/>
                  </a:lnTo>
                  <a:lnTo>
                    <a:pt x="18988" y="18082"/>
                  </a:lnTo>
                  <a:lnTo>
                    <a:pt x="18985" y="18087"/>
                  </a:lnTo>
                  <a:lnTo>
                    <a:pt x="18982" y="18087"/>
                  </a:lnTo>
                  <a:lnTo>
                    <a:pt x="18981" y="18073"/>
                  </a:lnTo>
                  <a:lnTo>
                    <a:pt x="18986" y="18054"/>
                  </a:lnTo>
                  <a:lnTo>
                    <a:pt x="18986" y="18044"/>
                  </a:lnTo>
                  <a:lnTo>
                    <a:pt x="18949" y="17972"/>
                  </a:lnTo>
                  <a:lnTo>
                    <a:pt x="18828" y="17726"/>
                  </a:lnTo>
                  <a:lnTo>
                    <a:pt x="18758" y="17550"/>
                  </a:lnTo>
                  <a:lnTo>
                    <a:pt x="18750" y="17504"/>
                  </a:lnTo>
                  <a:lnTo>
                    <a:pt x="18734" y="17482"/>
                  </a:lnTo>
                  <a:lnTo>
                    <a:pt x="18704" y="17362"/>
                  </a:lnTo>
                  <a:lnTo>
                    <a:pt x="18732" y="17383"/>
                  </a:lnTo>
                  <a:lnTo>
                    <a:pt x="18729" y="17388"/>
                  </a:lnTo>
                  <a:lnTo>
                    <a:pt x="18741" y="17386"/>
                  </a:lnTo>
                  <a:lnTo>
                    <a:pt x="18742" y="17395"/>
                  </a:lnTo>
                  <a:lnTo>
                    <a:pt x="18757" y="17398"/>
                  </a:lnTo>
                  <a:lnTo>
                    <a:pt x="18753" y="17389"/>
                  </a:lnTo>
                  <a:lnTo>
                    <a:pt x="18717" y="17337"/>
                  </a:lnTo>
                  <a:lnTo>
                    <a:pt x="18700" y="17301"/>
                  </a:lnTo>
                  <a:lnTo>
                    <a:pt x="18654" y="17212"/>
                  </a:lnTo>
                  <a:lnTo>
                    <a:pt x="18650" y="17198"/>
                  </a:lnTo>
                  <a:lnTo>
                    <a:pt x="18649" y="17184"/>
                  </a:lnTo>
                  <a:lnTo>
                    <a:pt x="18646" y="17184"/>
                  </a:lnTo>
                  <a:lnTo>
                    <a:pt x="18640" y="17180"/>
                  </a:lnTo>
                  <a:lnTo>
                    <a:pt x="18636" y="17171"/>
                  </a:lnTo>
                  <a:lnTo>
                    <a:pt x="18636" y="17157"/>
                  </a:lnTo>
                  <a:lnTo>
                    <a:pt x="18626" y="17149"/>
                  </a:lnTo>
                  <a:lnTo>
                    <a:pt x="18623" y="17144"/>
                  </a:lnTo>
                  <a:lnTo>
                    <a:pt x="18614" y="17136"/>
                  </a:lnTo>
                  <a:lnTo>
                    <a:pt x="18613" y="17131"/>
                  </a:lnTo>
                  <a:lnTo>
                    <a:pt x="18616" y="17126"/>
                  </a:lnTo>
                  <a:lnTo>
                    <a:pt x="18599" y="17095"/>
                  </a:lnTo>
                  <a:lnTo>
                    <a:pt x="18549" y="17002"/>
                  </a:lnTo>
                  <a:lnTo>
                    <a:pt x="18532" y="16966"/>
                  </a:lnTo>
                  <a:lnTo>
                    <a:pt x="18519" y="16939"/>
                  </a:lnTo>
                  <a:lnTo>
                    <a:pt x="18516" y="16934"/>
                  </a:lnTo>
                  <a:lnTo>
                    <a:pt x="18515" y="16920"/>
                  </a:lnTo>
                  <a:lnTo>
                    <a:pt x="18517" y="16911"/>
                  </a:lnTo>
                  <a:lnTo>
                    <a:pt x="18514" y="16906"/>
                  </a:lnTo>
                  <a:lnTo>
                    <a:pt x="18498" y="16880"/>
                  </a:lnTo>
                  <a:lnTo>
                    <a:pt x="18481" y="16839"/>
                  </a:lnTo>
                  <a:lnTo>
                    <a:pt x="18457" y="16799"/>
                  </a:lnTo>
                  <a:lnTo>
                    <a:pt x="18437" y="16750"/>
                  </a:lnTo>
                  <a:lnTo>
                    <a:pt x="18424" y="16747"/>
                  </a:lnTo>
                  <a:lnTo>
                    <a:pt x="18421" y="16742"/>
                  </a:lnTo>
                  <a:lnTo>
                    <a:pt x="18424" y="16737"/>
                  </a:lnTo>
                  <a:lnTo>
                    <a:pt x="18433" y="16731"/>
                  </a:lnTo>
                  <a:lnTo>
                    <a:pt x="18433" y="16726"/>
                  </a:lnTo>
                  <a:lnTo>
                    <a:pt x="18429" y="16717"/>
                  </a:lnTo>
                  <a:lnTo>
                    <a:pt x="18422" y="16704"/>
                  </a:lnTo>
                  <a:lnTo>
                    <a:pt x="18415" y="16681"/>
                  </a:lnTo>
                  <a:lnTo>
                    <a:pt x="18405" y="16663"/>
                  </a:lnTo>
                  <a:lnTo>
                    <a:pt x="18392" y="16646"/>
                  </a:lnTo>
                  <a:lnTo>
                    <a:pt x="18373" y="16620"/>
                  </a:lnTo>
                  <a:lnTo>
                    <a:pt x="18365" y="16597"/>
                  </a:lnTo>
                  <a:lnTo>
                    <a:pt x="18364" y="16564"/>
                  </a:lnTo>
                  <a:lnTo>
                    <a:pt x="18370" y="16554"/>
                  </a:lnTo>
                  <a:lnTo>
                    <a:pt x="18366" y="16549"/>
                  </a:lnTo>
                  <a:lnTo>
                    <a:pt x="18366" y="16545"/>
                  </a:lnTo>
                  <a:lnTo>
                    <a:pt x="18359" y="16536"/>
                  </a:lnTo>
                  <a:lnTo>
                    <a:pt x="18346" y="16514"/>
                  </a:lnTo>
                  <a:lnTo>
                    <a:pt x="18332" y="16482"/>
                  </a:lnTo>
                  <a:lnTo>
                    <a:pt x="18322" y="16460"/>
                  </a:lnTo>
                  <a:lnTo>
                    <a:pt x="18321" y="16441"/>
                  </a:lnTo>
                  <a:lnTo>
                    <a:pt x="18318" y="16427"/>
                  </a:lnTo>
                  <a:lnTo>
                    <a:pt x="18314" y="16413"/>
                  </a:lnTo>
                  <a:lnTo>
                    <a:pt x="18300" y="16382"/>
                  </a:lnTo>
                  <a:lnTo>
                    <a:pt x="18286" y="16350"/>
                  </a:lnTo>
                  <a:lnTo>
                    <a:pt x="18276" y="16328"/>
                  </a:lnTo>
                  <a:lnTo>
                    <a:pt x="18269" y="16301"/>
                  </a:lnTo>
                  <a:lnTo>
                    <a:pt x="18267" y="16263"/>
                  </a:lnTo>
                  <a:lnTo>
                    <a:pt x="18264" y="16254"/>
                  </a:lnTo>
                  <a:lnTo>
                    <a:pt x="18257" y="16245"/>
                  </a:lnTo>
                  <a:lnTo>
                    <a:pt x="18253" y="16227"/>
                  </a:lnTo>
                  <a:lnTo>
                    <a:pt x="18249" y="16213"/>
                  </a:lnTo>
                  <a:lnTo>
                    <a:pt x="18243" y="16204"/>
                  </a:lnTo>
                  <a:lnTo>
                    <a:pt x="18237" y="16200"/>
                  </a:lnTo>
                  <a:lnTo>
                    <a:pt x="18239" y="16195"/>
                  </a:lnTo>
                  <a:lnTo>
                    <a:pt x="18234" y="16139"/>
                  </a:lnTo>
                  <a:lnTo>
                    <a:pt x="18212" y="16084"/>
                  </a:lnTo>
                  <a:lnTo>
                    <a:pt x="18200" y="16072"/>
                  </a:lnTo>
                  <a:lnTo>
                    <a:pt x="18194" y="16072"/>
                  </a:lnTo>
                  <a:lnTo>
                    <a:pt x="18190" y="16068"/>
                  </a:lnTo>
                  <a:lnTo>
                    <a:pt x="18190" y="16054"/>
                  </a:lnTo>
                  <a:lnTo>
                    <a:pt x="18192" y="16030"/>
                  </a:lnTo>
                  <a:lnTo>
                    <a:pt x="18194" y="16011"/>
                  </a:lnTo>
                  <a:lnTo>
                    <a:pt x="18197" y="16006"/>
                  </a:lnTo>
                  <a:lnTo>
                    <a:pt x="18196" y="15997"/>
                  </a:lnTo>
                  <a:lnTo>
                    <a:pt x="18192" y="15983"/>
                  </a:lnTo>
                  <a:lnTo>
                    <a:pt x="18192" y="15973"/>
                  </a:lnTo>
                  <a:lnTo>
                    <a:pt x="18188" y="15964"/>
                  </a:lnTo>
                  <a:lnTo>
                    <a:pt x="18188" y="15959"/>
                  </a:lnTo>
                  <a:lnTo>
                    <a:pt x="18176" y="15961"/>
                  </a:lnTo>
                  <a:lnTo>
                    <a:pt x="18171" y="15966"/>
                  </a:lnTo>
                  <a:lnTo>
                    <a:pt x="18158" y="15963"/>
                  </a:lnTo>
                  <a:lnTo>
                    <a:pt x="18152" y="15959"/>
                  </a:lnTo>
                  <a:lnTo>
                    <a:pt x="18145" y="15950"/>
                  </a:lnTo>
                  <a:lnTo>
                    <a:pt x="18144" y="15949"/>
                  </a:lnTo>
                  <a:lnTo>
                    <a:pt x="18142" y="15946"/>
                  </a:lnTo>
                  <a:lnTo>
                    <a:pt x="18154" y="15944"/>
                  </a:lnTo>
                  <a:lnTo>
                    <a:pt x="18163" y="15948"/>
                  </a:lnTo>
                  <a:lnTo>
                    <a:pt x="18166" y="15948"/>
                  </a:lnTo>
                  <a:lnTo>
                    <a:pt x="18175" y="15937"/>
                  </a:lnTo>
                  <a:lnTo>
                    <a:pt x="18183" y="15922"/>
                  </a:lnTo>
                  <a:lnTo>
                    <a:pt x="18179" y="15894"/>
                  </a:lnTo>
                  <a:lnTo>
                    <a:pt x="18175" y="15880"/>
                  </a:lnTo>
                  <a:lnTo>
                    <a:pt x="18165" y="15854"/>
                  </a:lnTo>
                  <a:lnTo>
                    <a:pt x="18153" y="15834"/>
                  </a:lnTo>
                  <a:lnTo>
                    <a:pt x="18150" y="15834"/>
                  </a:lnTo>
                  <a:lnTo>
                    <a:pt x="18152" y="15837"/>
                  </a:lnTo>
                  <a:lnTo>
                    <a:pt x="18152" y="15839"/>
                  </a:lnTo>
                  <a:lnTo>
                    <a:pt x="18140" y="15834"/>
                  </a:lnTo>
                  <a:lnTo>
                    <a:pt x="18133" y="15827"/>
                  </a:lnTo>
                  <a:lnTo>
                    <a:pt x="18133" y="15823"/>
                  </a:lnTo>
                  <a:lnTo>
                    <a:pt x="18139" y="15822"/>
                  </a:lnTo>
                  <a:lnTo>
                    <a:pt x="18145" y="15827"/>
                  </a:lnTo>
                  <a:lnTo>
                    <a:pt x="18155" y="15830"/>
                  </a:lnTo>
                  <a:lnTo>
                    <a:pt x="18161" y="15834"/>
                  </a:lnTo>
                  <a:lnTo>
                    <a:pt x="18173" y="15833"/>
                  </a:lnTo>
                  <a:lnTo>
                    <a:pt x="18170" y="15829"/>
                  </a:lnTo>
                  <a:lnTo>
                    <a:pt x="18160" y="15816"/>
                  </a:lnTo>
                  <a:lnTo>
                    <a:pt x="18156" y="15797"/>
                  </a:lnTo>
                  <a:lnTo>
                    <a:pt x="18156" y="15792"/>
                  </a:lnTo>
                  <a:lnTo>
                    <a:pt x="18161" y="15778"/>
                  </a:lnTo>
                  <a:lnTo>
                    <a:pt x="18164" y="15773"/>
                  </a:lnTo>
                  <a:lnTo>
                    <a:pt x="18170" y="15767"/>
                  </a:lnTo>
                  <a:lnTo>
                    <a:pt x="18175" y="15752"/>
                  </a:lnTo>
                  <a:lnTo>
                    <a:pt x="18178" y="15747"/>
                  </a:lnTo>
                  <a:lnTo>
                    <a:pt x="18177" y="15738"/>
                  </a:lnTo>
                  <a:lnTo>
                    <a:pt x="18174" y="15733"/>
                  </a:lnTo>
                  <a:lnTo>
                    <a:pt x="18171" y="15729"/>
                  </a:lnTo>
                  <a:lnTo>
                    <a:pt x="18164" y="15725"/>
                  </a:lnTo>
                  <a:lnTo>
                    <a:pt x="18161" y="15730"/>
                  </a:lnTo>
                  <a:lnTo>
                    <a:pt x="18162" y="15740"/>
                  </a:lnTo>
                  <a:lnTo>
                    <a:pt x="18159" y="15740"/>
                  </a:lnTo>
                  <a:lnTo>
                    <a:pt x="18156" y="15745"/>
                  </a:lnTo>
                  <a:lnTo>
                    <a:pt x="18147" y="15736"/>
                  </a:lnTo>
                  <a:lnTo>
                    <a:pt x="18135" y="15738"/>
                  </a:lnTo>
                  <a:lnTo>
                    <a:pt x="18126" y="15744"/>
                  </a:lnTo>
                  <a:lnTo>
                    <a:pt x="18120" y="15745"/>
                  </a:lnTo>
                  <a:lnTo>
                    <a:pt x="18111" y="15741"/>
                  </a:lnTo>
                  <a:lnTo>
                    <a:pt x="18096" y="15743"/>
                  </a:lnTo>
                  <a:lnTo>
                    <a:pt x="18090" y="15748"/>
                  </a:lnTo>
                  <a:lnTo>
                    <a:pt x="18084" y="15750"/>
                  </a:lnTo>
                  <a:lnTo>
                    <a:pt x="18083" y="15740"/>
                  </a:lnTo>
                  <a:lnTo>
                    <a:pt x="18086" y="15735"/>
                  </a:lnTo>
                  <a:lnTo>
                    <a:pt x="18098" y="15724"/>
                  </a:lnTo>
                  <a:lnTo>
                    <a:pt x="18107" y="15722"/>
                  </a:lnTo>
                  <a:lnTo>
                    <a:pt x="18119" y="15716"/>
                  </a:lnTo>
                  <a:lnTo>
                    <a:pt x="18131" y="15719"/>
                  </a:lnTo>
                  <a:lnTo>
                    <a:pt x="18149" y="15727"/>
                  </a:lnTo>
                  <a:lnTo>
                    <a:pt x="18154" y="15707"/>
                  </a:lnTo>
                  <a:lnTo>
                    <a:pt x="18153" y="15683"/>
                  </a:lnTo>
                  <a:lnTo>
                    <a:pt x="18150" y="15675"/>
                  </a:lnTo>
                  <a:lnTo>
                    <a:pt x="18134" y="15672"/>
                  </a:lnTo>
                  <a:lnTo>
                    <a:pt x="18125" y="15659"/>
                  </a:lnTo>
                  <a:lnTo>
                    <a:pt x="18124" y="15649"/>
                  </a:lnTo>
                  <a:lnTo>
                    <a:pt x="18127" y="15640"/>
                  </a:lnTo>
                  <a:lnTo>
                    <a:pt x="18130" y="15635"/>
                  </a:lnTo>
                  <a:lnTo>
                    <a:pt x="18129" y="15615"/>
                  </a:lnTo>
                  <a:lnTo>
                    <a:pt x="18125" y="15611"/>
                  </a:lnTo>
                  <a:lnTo>
                    <a:pt x="18119" y="15607"/>
                  </a:lnTo>
                  <a:lnTo>
                    <a:pt x="18116" y="15598"/>
                  </a:lnTo>
                  <a:lnTo>
                    <a:pt x="18112" y="15584"/>
                  </a:lnTo>
                  <a:lnTo>
                    <a:pt x="18105" y="15571"/>
                  </a:lnTo>
                  <a:lnTo>
                    <a:pt x="18117" y="15557"/>
                  </a:lnTo>
                  <a:lnTo>
                    <a:pt x="18132" y="15544"/>
                  </a:lnTo>
                  <a:lnTo>
                    <a:pt x="18132" y="15539"/>
                  </a:lnTo>
                  <a:lnTo>
                    <a:pt x="18097" y="15590"/>
                  </a:lnTo>
                  <a:lnTo>
                    <a:pt x="18100" y="15590"/>
                  </a:lnTo>
                  <a:lnTo>
                    <a:pt x="18110" y="15584"/>
                  </a:lnTo>
                  <a:lnTo>
                    <a:pt x="18121" y="15597"/>
                  </a:lnTo>
                  <a:lnTo>
                    <a:pt x="18137" y="15602"/>
                  </a:lnTo>
                  <a:lnTo>
                    <a:pt x="18149" y="15612"/>
                  </a:lnTo>
                  <a:lnTo>
                    <a:pt x="18152" y="15609"/>
                  </a:lnTo>
                  <a:lnTo>
                    <a:pt x="18158" y="15598"/>
                  </a:lnTo>
                  <a:lnTo>
                    <a:pt x="18157" y="15579"/>
                  </a:lnTo>
                  <a:lnTo>
                    <a:pt x="18150" y="15566"/>
                  </a:lnTo>
                  <a:lnTo>
                    <a:pt x="18144" y="15552"/>
                  </a:lnTo>
                  <a:lnTo>
                    <a:pt x="18143" y="15543"/>
                  </a:lnTo>
                  <a:lnTo>
                    <a:pt x="18136" y="15523"/>
                  </a:lnTo>
                  <a:lnTo>
                    <a:pt x="18132" y="15518"/>
                  </a:lnTo>
                  <a:lnTo>
                    <a:pt x="18132" y="15513"/>
                  </a:lnTo>
                  <a:lnTo>
                    <a:pt x="18151" y="15526"/>
                  </a:lnTo>
                  <a:lnTo>
                    <a:pt x="18160" y="15540"/>
                  </a:lnTo>
                  <a:lnTo>
                    <a:pt x="18164" y="15577"/>
                  </a:lnTo>
                  <a:lnTo>
                    <a:pt x="18168" y="15577"/>
                  </a:lnTo>
                  <a:lnTo>
                    <a:pt x="18175" y="15581"/>
                  </a:lnTo>
                  <a:lnTo>
                    <a:pt x="18181" y="15575"/>
                  </a:lnTo>
                  <a:lnTo>
                    <a:pt x="18184" y="15575"/>
                  </a:lnTo>
                  <a:lnTo>
                    <a:pt x="18180" y="15581"/>
                  </a:lnTo>
                  <a:lnTo>
                    <a:pt x="18183" y="15590"/>
                  </a:lnTo>
                  <a:lnTo>
                    <a:pt x="18186" y="15590"/>
                  </a:lnTo>
                  <a:lnTo>
                    <a:pt x="18186" y="15566"/>
                  </a:lnTo>
                  <a:lnTo>
                    <a:pt x="18192" y="15556"/>
                  </a:lnTo>
                  <a:lnTo>
                    <a:pt x="18195" y="15546"/>
                  </a:lnTo>
                  <a:lnTo>
                    <a:pt x="18199" y="15519"/>
                  </a:lnTo>
                  <a:lnTo>
                    <a:pt x="18205" y="15503"/>
                  </a:lnTo>
                  <a:lnTo>
                    <a:pt x="18211" y="15497"/>
                  </a:lnTo>
                  <a:lnTo>
                    <a:pt x="18218" y="15472"/>
                  </a:lnTo>
                  <a:lnTo>
                    <a:pt x="18220" y="15452"/>
                  </a:lnTo>
                  <a:lnTo>
                    <a:pt x="18213" y="15439"/>
                  </a:lnTo>
                  <a:lnTo>
                    <a:pt x="18210" y="15434"/>
                  </a:lnTo>
                  <a:lnTo>
                    <a:pt x="18183" y="15428"/>
                  </a:lnTo>
                  <a:lnTo>
                    <a:pt x="18164" y="15426"/>
                  </a:lnTo>
                  <a:lnTo>
                    <a:pt x="18166" y="15454"/>
                  </a:lnTo>
                  <a:lnTo>
                    <a:pt x="18164" y="15473"/>
                  </a:lnTo>
                  <a:lnTo>
                    <a:pt x="18161" y="15474"/>
                  </a:lnTo>
                  <a:lnTo>
                    <a:pt x="18151" y="15451"/>
                  </a:lnTo>
                  <a:lnTo>
                    <a:pt x="18150" y="15433"/>
                  </a:lnTo>
                  <a:lnTo>
                    <a:pt x="18155" y="15427"/>
                  </a:lnTo>
                  <a:lnTo>
                    <a:pt x="18158" y="15422"/>
                  </a:lnTo>
                  <a:lnTo>
                    <a:pt x="18161" y="15422"/>
                  </a:lnTo>
                  <a:lnTo>
                    <a:pt x="18158" y="15417"/>
                  </a:lnTo>
                  <a:lnTo>
                    <a:pt x="18152" y="15418"/>
                  </a:lnTo>
                  <a:lnTo>
                    <a:pt x="18143" y="15424"/>
                  </a:lnTo>
                  <a:lnTo>
                    <a:pt x="18125" y="15421"/>
                  </a:lnTo>
                  <a:lnTo>
                    <a:pt x="18112" y="15413"/>
                  </a:lnTo>
                  <a:lnTo>
                    <a:pt x="18112" y="15408"/>
                  </a:lnTo>
                  <a:lnTo>
                    <a:pt x="18115" y="15404"/>
                  </a:lnTo>
                  <a:lnTo>
                    <a:pt x="18118" y="15399"/>
                  </a:lnTo>
                  <a:lnTo>
                    <a:pt x="18121" y="15398"/>
                  </a:lnTo>
                  <a:lnTo>
                    <a:pt x="18130" y="15406"/>
                  </a:lnTo>
                  <a:lnTo>
                    <a:pt x="18160" y="15402"/>
                  </a:lnTo>
                  <a:lnTo>
                    <a:pt x="18182" y="15405"/>
                  </a:lnTo>
                  <a:lnTo>
                    <a:pt x="18206" y="15402"/>
                  </a:lnTo>
                  <a:lnTo>
                    <a:pt x="18205" y="15397"/>
                  </a:lnTo>
                  <a:lnTo>
                    <a:pt x="18202" y="15388"/>
                  </a:lnTo>
                  <a:lnTo>
                    <a:pt x="18201" y="15378"/>
                  </a:lnTo>
                  <a:lnTo>
                    <a:pt x="18195" y="15375"/>
                  </a:lnTo>
                  <a:lnTo>
                    <a:pt x="18192" y="15375"/>
                  </a:lnTo>
                  <a:lnTo>
                    <a:pt x="18189" y="15366"/>
                  </a:lnTo>
                  <a:lnTo>
                    <a:pt x="18179" y="15363"/>
                  </a:lnTo>
                  <a:lnTo>
                    <a:pt x="18171" y="15378"/>
                  </a:lnTo>
                  <a:lnTo>
                    <a:pt x="18156" y="15380"/>
                  </a:lnTo>
                  <a:lnTo>
                    <a:pt x="18153" y="15375"/>
                  </a:lnTo>
                  <a:lnTo>
                    <a:pt x="18155" y="15366"/>
                  </a:lnTo>
                  <a:lnTo>
                    <a:pt x="18158" y="15361"/>
                  </a:lnTo>
                  <a:lnTo>
                    <a:pt x="18167" y="15359"/>
                  </a:lnTo>
                  <a:lnTo>
                    <a:pt x="18167" y="15364"/>
                  </a:lnTo>
                  <a:lnTo>
                    <a:pt x="18171" y="15368"/>
                  </a:lnTo>
                  <a:lnTo>
                    <a:pt x="18173" y="15364"/>
                  </a:lnTo>
                  <a:lnTo>
                    <a:pt x="18176" y="15353"/>
                  </a:lnTo>
                  <a:lnTo>
                    <a:pt x="18175" y="15344"/>
                  </a:lnTo>
                  <a:lnTo>
                    <a:pt x="18172" y="15335"/>
                  </a:lnTo>
                  <a:lnTo>
                    <a:pt x="18172" y="15330"/>
                  </a:lnTo>
                  <a:lnTo>
                    <a:pt x="18174" y="15321"/>
                  </a:lnTo>
                  <a:lnTo>
                    <a:pt x="18180" y="15320"/>
                  </a:lnTo>
                  <a:lnTo>
                    <a:pt x="18187" y="15333"/>
                  </a:lnTo>
                  <a:lnTo>
                    <a:pt x="18191" y="15351"/>
                  </a:lnTo>
                  <a:lnTo>
                    <a:pt x="18195" y="15361"/>
                  </a:lnTo>
                  <a:lnTo>
                    <a:pt x="18203" y="15360"/>
                  </a:lnTo>
                  <a:lnTo>
                    <a:pt x="18208" y="15326"/>
                  </a:lnTo>
                  <a:lnTo>
                    <a:pt x="18215" y="15291"/>
                  </a:lnTo>
                  <a:lnTo>
                    <a:pt x="18223" y="15262"/>
                  </a:lnTo>
                  <a:lnTo>
                    <a:pt x="18227" y="15233"/>
                  </a:lnTo>
                  <a:lnTo>
                    <a:pt x="18227" y="15224"/>
                  </a:lnTo>
                  <a:lnTo>
                    <a:pt x="18221" y="15219"/>
                  </a:lnTo>
                  <a:lnTo>
                    <a:pt x="18214" y="15216"/>
                  </a:lnTo>
                  <a:lnTo>
                    <a:pt x="18215" y="15220"/>
                  </a:lnTo>
                  <a:lnTo>
                    <a:pt x="18212" y="15231"/>
                  </a:lnTo>
                  <a:lnTo>
                    <a:pt x="18209" y="15240"/>
                  </a:lnTo>
                  <a:lnTo>
                    <a:pt x="18197" y="15232"/>
                  </a:lnTo>
                  <a:lnTo>
                    <a:pt x="18195" y="15242"/>
                  </a:lnTo>
                  <a:lnTo>
                    <a:pt x="18192" y="15256"/>
                  </a:lnTo>
                  <a:lnTo>
                    <a:pt x="18204" y="15271"/>
                  </a:lnTo>
                  <a:lnTo>
                    <a:pt x="18210" y="15278"/>
                  </a:lnTo>
                  <a:lnTo>
                    <a:pt x="18210" y="15273"/>
                  </a:lnTo>
                  <a:lnTo>
                    <a:pt x="18201" y="15253"/>
                  </a:lnTo>
                  <a:lnTo>
                    <a:pt x="18197" y="15238"/>
                  </a:lnTo>
                  <a:lnTo>
                    <a:pt x="18189" y="15234"/>
                  </a:lnTo>
                  <a:lnTo>
                    <a:pt x="18184" y="15234"/>
                  </a:lnTo>
                  <a:lnTo>
                    <a:pt x="18178" y="15244"/>
                  </a:lnTo>
                  <a:lnTo>
                    <a:pt x="18171" y="15249"/>
                  </a:lnTo>
                  <a:lnTo>
                    <a:pt x="18168" y="15241"/>
                  </a:lnTo>
                  <a:lnTo>
                    <a:pt x="18158" y="15242"/>
                  </a:lnTo>
                  <a:lnTo>
                    <a:pt x="18152" y="15247"/>
                  </a:lnTo>
                  <a:lnTo>
                    <a:pt x="18150" y="15252"/>
                  </a:lnTo>
                  <a:lnTo>
                    <a:pt x="18144" y="15248"/>
                  </a:lnTo>
                  <a:lnTo>
                    <a:pt x="18140" y="15249"/>
                  </a:lnTo>
                  <a:lnTo>
                    <a:pt x="18140" y="15239"/>
                  </a:lnTo>
                  <a:lnTo>
                    <a:pt x="18149" y="15238"/>
                  </a:lnTo>
                  <a:lnTo>
                    <a:pt x="18158" y="15232"/>
                  </a:lnTo>
                  <a:lnTo>
                    <a:pt x="18154" y="15226"/>
                  </a:lnTo>
                  <a:lnTo>
                    <a:pt x="18154" y="15223"/>
                  </a:lnTo>
                  <a:lnTo>
                    <a:pt x="18157" y="15223"/>
                  </a:lnTo>
                  <a:lnTo>
                    <a:pt x="18160" y="15223"/>
                  </a:lnTo>
                  <a:lnTo>
                    <a:pt x="18163" y="15223"/>
                  </a:lnTo>
                  <a:lnTo>
                    <a:pt x="18169" y="15217"/>
                  </a:lnTo>
                  <a:lnTo>
                    <a:pt x="18172" y="15212"/>
                  </a:lnTo>
                  <a:lnTo>
                    <a:pt x="18190" y="15216"/>
                  </a:lnTo>
                  <a:lnTo>
                    <a:pt x="18210" y="15210"/>
                  </a:lnTo>
                  <a:lnTo>
                    <a:pt x="18210" y="15206"/>
                  </a:lnTo>
                  <a:lnTo>
                    <a:pt x="18201" y="15205"/>
                  </a:lnTo>
                  <a:lnTo>
                    <a:pt x="18197" y="15209"/>
                  </a:lnTo>
                  <a:lnTo>
                    <a:pt x="18200" y="15208"/>
                  </a:lnTo>
                  <a:lnTo>
                    <a:pt x="18204" y="15203"/>
                  </a:lnTo>
                  <a:lnTo>
                    <a:pt x="18208" y="15193"/>
                  </a:lnTo>
                  <a:lnTo>
                    <a:pt x="18207" y="15174"/>
                  </a:lnTo>
                  <a:lnTo>
                    <a:pt x="18198" y="15180"/>
                  </a:lnTo>
                  <a:lnTo>
                    <a:pt x="18191" y="15176"/>
                  </a:lnTo>
                  <a:lnTo>
                    <a:pt x="18194" y="15166"/>
                  </a:lnTo>
                  <a:lnTo>
                    <a:pt x="18190" y="15161"/>
                  </a:lnTo>
                  <a:lnTo>
                    <a:pt x="18185" y="15162"/>
                  </a:lnTo>
                  <a:lnTo>
                    <a:pt x="18178" y="15130"/>
                  </a:lnTo>
                  <a:lnTo>
                    <a:pt x="18181" y="15101"/>
                  </a:lnTo>
                  <a:lnTo>
                    <a:pt x="18184" y="15101"/>
                  </a:lnTo>
                  <a:lnTo>
                    <a:pt x="18196" y="15127"/>
                  </a:lnTo>
                  <a:lnTo>
                    <a:pt x="18202" y="15139"/>
                  </a:lnTo>
                  <a:lnTo>
                    <a:pt x="18209" y="15153"/>
                  </a:lnTo>
                  <a:lnTo>
                    <a:pt x="18216" y="15174"/>
                  </a:lnTo>
                  <a:lnTo>
                    <a:pt x="18220" y="15195"/>
                  </a:lnTo>
                  <a:lnTo>
                    <a:pt x="18223" y="15200"/>
                  </a:lnTo>
                  <a:lnTo>
                    <a:pt x="18223" y="15195"/>
                  </a:lnTo>
                  <a:lnTo>
                    <a:pt x="18228" y="15181"/>
                  </a:lnTo>
                  <a:lnTo>
                    <a:pt x="18230" y="15166"/>
                  </a:lnTo>
                  <a:lnTo>
                    <a:pt x="18232" y="15147"/>
                  </a:lnTo>
                  <a:lnTo>
                    <a:pt x="18231" y="15114"/>
                  </a:lnTo>
                  <a:lnTo>
                    <a:pt x="18227" y="15105"/>
                  </a:lnTo>
                  <a:lnTo>
                    <a:pt x="18220" y="15087"/>
                  </a:lnTo>
                  <a:lnTo>
                    <a:pt x="18220" y="15082"/>
                  </a:lnTo>
                  <a:lnTo>
                    <a:pt x="18217" y="15083"/>
                  </a:lnTo>
                  <a:lnTo>
                    <a:pt x="18208" y="15088"/>
                  </a:lnTo>
                  <a:lnTo>
                    <a:pt x="18205" y="15090"/>
                  </a:lnTo>
                  <a:lnTo>
                    <a:pt x="18206" y="15101"/>
                  </a:lnTo>
                  <a:lnTo>
                    <a:pt x="18209" y="15101"/>
                  </a:lnTo>
                  <a:lnTo>
                    <a:pt x="18209" y="15114"/>
                  </a:lnTo>
                  <a:lnTo>
                    <a:pt x="18195" y="15122"/>
                  </a:lnTo>
                  <a:lnTo>
                    <a:pt x="18165" y="15126"/>
                  </a:lnTo>
                  <a:lnTo>
                    <a:pt x="18164" y="15117"/>
                  </a:lnTo>
                  <a:lnTo>
                    <a:pt x="18173" y="15111"/>
                  </a:lnTo>
                  <a:lnTo>
                    <a:pt x="18179" y="15106"/>
                  </a:lnTo>
                  <a:lnTo>
                    <a:pt x="18188" y="15110"/>
                  </a:lnTo>
                  <a:lnTo>
                    <a:pt x="18194" y="15104"/>
                  </a:lnTo>
                  <a:lnTo>
                    <a:pt x="18197" y="15099"/>
                  </a:lnTo>
                  <a:lnTo>
                    <a:pt x="18195" y="15075"/>
                  </a:lnTo>
                  <a:lnTo>
                    <a:pt x="18192" y="15071"/>
                  </a:lnTo>
                  <a:lnTo>
                    <a:pt x="18186" y="15072"/>
                  </a:lnTo>
                  <a:lnTo>
                    <a:pt x="18180" y="15068"/>
                  </a:lnTo>
                  <a:lnTo>
                    <a:pt x="18174" y="15069"/>
                  </a:lnTo>
                  <a:lnTo>
                    <a:pt x="18171" y="15065"/>
                  </a:lnTo>
                  <a:lnTo>
                    <a:pt x="18165" y="15070"/>
                  </a:lnTo>
                  <a:lnTo>
                    <a:pt x="18161" y="15066"/>
                  </a:lnTo>
                  <a:lnTo>
                    <a:pt x="18155" y="15062"/>
                  </a:lnTo>
                  <a:lnTo>
                    <a:pt x="18154" y="15047"/>
                  </a:lnTo>
                  <a:lnTo>
                    <a:pt x="18151" y="15039"/>
                  </a:lnTo>
                  <a:lnTo>
                    <a:pt x="18151" y="15034"/>
                  </a:lnTo>
                  <a:lnTo>
                    <a:pt x="18139" y="15035"/>
                  </a:lnTo>
                  <a:lnTo>
                    <a:pt x="18130" y="15031"/>
                  </a:lnTo>
                  <a:lnTo>
                    <a:pt x="18129" y="15027"/>
                  </a:lnTo>
                  <a:lnTo>
                    <a:pt x="18147" y="15024"/>
                  </a:lnTo>
                  <a:lnTo>
                    <a:pt x="18154" y="15029"/>
                  </a:lnTo>
                  <a:lnTo>
                    <a:pt x="18154" y="15033"/>
                  </a:lnTo>
                  <a:lnTo>
                    <a:pt x="18157" y="15038"/>
                  </a:lnTo>
                  <a:lnTo>
                    <a:pt x="18160" y="15042"/>
                  </a:lnTo>
                  <a:lnTo>
                    <a:pt x="18161" y="15051"/>
                  </a:lnTo>
                  <a:lnTo>
                    <a:pt x="18167" y="15055"/>
                  </a:lnTo>
                  <a:lnTo>
                    <a:pt x="18179" y="15058"/>
                  </a:lnTo>
                  <a:lnTo>
                    <a:pt x="18192" y="15062"/>
                  </a:lnTo>
                  <a:lnTo>
                    <a:pt x="18201" y="15061"/>
                  </a:lnTo>
                  <a:lnTo>
                    <a:pt x="18200" y="15056"/>
                  </a:lnTo>
                  <a:lnTo>
                    <a:pt x="18197" y="15046"/>
                  </a:lnTo>
                  <a:lnTo>
                    <a:pt x="18190" y="15044"/>
                  </a:lnTo>
                  <a:lnTo>
                    <a:pt x="18187" y="15034"/>
                  </a:lnTo>
                  <a:lnTo>
                    <a:pt x="18186" y="15011"/>
                  </a:lnTo>
                  <a:lnTo>
                    <a:pt x="18189" y="15006"/>
                  </a:lnTo>
                  <a:lnTo>
                    <a:pt x="18195" y="15004"/>
                  </a:lnTo>
                  <a:lnTo>
                    <a:pt x="18198" y="15014"/>
                  </a:lnTo>
                  <a:lnTo>
                    <a:pt x="18202" y="15027"/>
                  </a:lnTo>
                  <a:lnTo>
                    <a:pt x="18199" y="15037"/>
                  </a:lnTo>
                  <a:lnTo>
                    <a:pt x="18203" y="15046"/>
                  </a:lnTo>
                  <a:lnTo>
                    <a:pt x="18209" y="15050"/>
                  </a:lnTo>
                  <a:lnTo>
                    <a:pt x="18216" y="15059"/>
                  </a:lnTo>
                  <a:lnTo>
                    <a:pt x="18219" y="15058"/>
                  </a:lnTo>
                  <a:lnTo>
                    <a:pt x="18224" y="15048"/>
                  </a:lnTo>
                  <a:lnTo>
                    <a:pt x="18233" y="15033"/>
                  </a:lnTo>
                  <a:lnTo>
                    <a:pt x="18265" y="15008"/>
                  </a:lnTo>
                  <a:lnTo>
                    <a:pt x="18288" y="14969"/>
                  </a:lnTo>
                  <a:lnTo>
                    <a:pt x="18288" y="14964"/>
                  </a:lnTo>
                  <a:lnTo>
                    <a:pt x="18266" y="14965"/>
                  </a:lnTo>
                  <a:lnTo>
                    <a:pt x="18251" y="14975"/>
                  </a:lnTo>
                  <a:lnTo>
                    <a:pt x="18243" y="14970"/>
                  </a:lnTo>
                  <a:lnTo>
                    <a:pt x="18234" y="14962"/>
                  </a:lnTo>
                  <a:lnTo>
                    <a:pt x="18227" y="14958"/>
                  </a:lnTo>
                  <a:lnTo>
                    <a:pt x="18211" y="14960"/>
                  </a:lnTo>
                  <a:lnTo>
                    <a:pt x="18199" y="14956"/>
                  </a:lnTo>
                  <a:lnTo>
                    <a:pt x="18189" y="14944"/>
                  </a:lnTo>
                  <a:lnTo>
                    <a:pt x="18179" y="14930"/>
                  </a:lnTo>
                  <a:lnTo>
                    <a:pt x="18170" y="14936"/>
                  </a:lnTo>
                  <a:lnTo>
                    <a:pt x="18164" y="14942"/>
                  </a:lnTo>
                  <a:lnTo>
                    <a:pt x="18161" y="14937"/>
                  </a:lnTo>
                  <a:lnTo>
                    <a:pt x="18164" y="14927"/>
                  </a:lnTo>
                  <a:lnTo>
                    <a:pt x="18167" y="14931"/>
                  </a:lnTo>
                  <a:lnTo>
                    <a:pt x="18172" y="14927"/>
                  </a:lnTo>
                  <a:lnTo>
                    <a:pt x="18178" y="14921"/>
                  </a:lnTo>
                  <a:lnTo>
                    <a:pt x="18191" y="14933"/>
                  </a:lnTo>
                  <a:lnTo>
                    <a:pt x="18201" y="14952"/>
                  </a:lnTo>
                  <a:lnTo>
                    <a:pt x="18210" y="14946"/>
                  </a:lnTo>
                  <a:lnTo>
                    <a:pt x="18222" y="14944"/>
                  </a:lnTo>
                  <a:lnTo>
                    <a:pt x="18222" y="14939"/>
                  </a:lnTo>
                  <a:lnTo>
                    <a:pt x="18218" y="14930"/>
                  </a:lnTo>
                  <a:lnTo>
                    <a:pt x="18218" y="14926"/>
                  </a:lnTo>
                  <a:lnTo>
                    <a:pt x="18194" y="14929"/>
                  </a:lnTo>
                  <a:lnTo>
                    <a:pt x="18194" y="14919"/>
                  </a:lnTo>
                  <a:lnTo>
                    <a:pt x="18190" y="14910"/>
                  </a:lnTo>
                  <a:lnTo>
                    <a:pt x="18181" y="14911"/>
                  </a:lnTo>
                  <a:lnTo>
                    <a:pt x="18172" y="14908"/>
                  </a:lnTo>
                  <a:lnTo>
                    <a:pt x="18188" y="14903"/>
                  </a:lnTo>
                  <a:lnTo>
                    <a:pt x="18210" y="14902"/>
                  </a:lnTo>
                  <a:lnTo>
                    <a:pt x="18210" y="14897"/>
                  </a:lnTo>
                  <a:lnTo>
                    <a:pt x="18132" y="14894"/>
                  </a:lnTo>
                  <a:lnTo>
                    <a:pt x="18132" y="14889"/>
                  </a:lnTo>
                  <a:lnTo>
                    <a:pt x="18154" y="14884"/>
                  </a:lnTo>
                  <a:lnTo>
                    <a:pt x="18167" y="14883"/>
                  </a:lnTo>
                  <a:lnTo>
                    <a:pt x="18175" y="14887"/>
                  </a:lnTo>
                  <a:lnTo>
                    <a:pt x="18181" y="14892"/>
                  </a:lnTo>
                  <a:lnTo>
                    <a:pt x="18188" y="14896"/>
                  </a:lnTo>
                  <a:lnTo>
                    <a:pt x="18193" y="14910"/>
                  </a:lnTo>
                  <a:lnTo>
                    <a:pt x="18199" y="14919"/>
                  </a:lnTo>
                  <a:lnTo>
                    <a:pt x="18208" y="14917"/>
                  </a:lnTo>
                  <a:lnTo>
                    <a:pt x="18208" y="14908"/>
                  </a:lnTo>
                  <a:lnTo>
                    <a:pt x="18205" y="14898"/>
                  </a:lnTo>
                  <a:lnTo>
                    <a:pt x="18195" y="14891"/>
                  </a:lnTo>
                  <a:lnTo>
                    <a:pt x="18189" y="14886"/>
                  </a:lnTo>
                  <a:lnTo>
                    <a:pt x="18188" y="14872"/>
                  </a:lnTo>
                  <a:lnTo>
                    <a:pt x="18191" y="14857"/>
                  </a:lnTo>
                  <a:lnTo>
                    <a:pt x="18194" y="14857"/>
                  </a:lnTo>
                  <a:lnTo>
                    <a:pt x="18194" y="14867"/>
                  </a:lnTo>
                  <a:lnTo>
                    <a:pt x="18192" y="14878"/>
                  </a:lnTo>
                  <a:lnTo>
                    <a:pt x="18198" y="14884"/>
                  </a:lnTo>
                  <a:lnTo>
                    <a:pt x="18208" y="14898"/>
                  </a:lnTo>
                  <a:lnTo>
                    <a:pt x="18218" y="14916"/>
                  </a:lnTo>
                  <a:lnTo>
                    <a:pt x="18227" y="14929"/>
                  </a:lnTo>
                  <a:lnTo>
                    <a:pt x="18236" y="14928"/>
                  </a:lnTo>
                  <a:lnTo>
                    <a:pt x="18245" y="14922"/>
                  </a:lnTo>
                  <a:lnTo>
                    <a:pt x="18251" y="14917"/>
                  </a:lnTo>
                  <a:lnTo>
                    <a:pt x="18260" y="14920"/>
                  </a:lnTo>
                  <a:lnTo>
                    <a:pt x="18261" y="14930"/>
                  </a:lnTo>
                  <a:lnTo>
                    <a:pt x="18264" y="14929"/>
                  </a:lnTo>
                  <a:lnTo>
                    <a:pt x="18269" y="14919"/>
                  </a:lnTo>
                  <a:lnTo>
                    <a:pt x="18269" y="14914"/>
                  </a:lnTo>
                  <a:lnTo>
                    <a:pt x="18272" y="14909"/>
                  </a:lnTo>
                  <a:lnTo>
                    <a:pt x="18274" y="14905"/>
                  </a:lnTo>
                  <a:lnTo>
                    <a:pt x="18283" y="14890"/>
                  </a:lnTo>
                  <a:lnTo>
                    <a:pt x="18288" y="14879"/>
                  </a:lnTo>
                  <a:lnTo>
                    <a:pt x="18288" y="14875"/>
                  </a:lnTo>
                  <a:lnTo>
                    <a:pt x="18273" y="14877"/>
                  </a:lnTo>
                  <a:lnTo>
                    <a:pt x="18253" y="14869"/>
                  </a:lnTo>
                  <a:lnTo>
                    <a:pt x="18243" y="14856"/>
                  </a:lnTo>
                  <a:lnTo>
                    <a:pt x="18239" y="14847"/>
                  </a:lnTo>
                  <a:lnTo>
                    <a:pt x="18237" y="14824"/>
                  </a:lnTo>
                  <a:lnTo>
                    <a:pt x="18234" y="14819"/>
                  </a:lnTo>
                  <a:lnTo>
                    <a:pt x="18231" y="14815"/>
                  </a:lnTo>
                  <a:lnTo>
                    <a:pt x="18227" y="14806"/>
                  </a:lnTo>
                  <a:lnTo>
                    <a:pt x="18236" y="14805"/>
                  </a:lnTo>
                  <a:lnTo>
                    <a:pt x="18242" y="14809"/>
                  </a:lnTo>
                  <a:lnTo>
                    <a:pt x="18246" y="14817"/>
                  </a:lnTo>
                  <a:lnTo>
                    <a:pt x="18247" y="14851"/>
                  </a:lnTo>
                  <a:lnTo>
                    <a:pt x="18254" y="14854"/>
                  </a:lnTo>
                  <a:lnTo>
                    <a:pt x="18263" y="14859"/>
                  </a:lnTo>
                  <a:lnTo>
                    <a:pt x="18266" y="14853"/>
                  </a:lnTo>
                  <a:lnTo>
                    <a:pt x="18268" y="14843"/>
                  </a:lnTo>
                  <a:lnTo>
                    <a:pt x="18274" y="14833"/>
                  </a:lnTo>
                  <a:lnTo>
                    <a:pt x="18273" y="14829"/>
                  </a:lnTo>
                  <a:lnTo>
                    <a:pt x="18276" y="14818"/>
                  </a:lnTo>
                  <a:lnTo>
                    <a:pt x="18276" y="14810"/>
                  </a:lnTo>
                  <a:lnTo>
                    <a:pt x="18272" y="14800"/>
                  </a:lnTo>
                  <a:lnTo>
                    <a:pt x="18266" y="14767"/>
                  </a:lnTo>
                  <a:lnTo>
                    <a:pt x="18256" y="14735"/>
                  </a:lnTo>
                  <a:lnTo>
                    <a:pt x="18253" y="14735"/>
                  </a:lnTo>
                  <a:lnTo>
                    <a:pt x="18256" y="14754"/>
                  </a:lnTo>
                  <a:lnTo>
                    <a:pt x="18266" y="14775"/>
                  </a:lnTo>
                  <a:lnTo>
                    <a:pt x="18275" y="14785"/>
                  </a:lnTo>
                  <a:lnTo>
                    <a:pt x="18278" y="14801"/>
                  </a:lnTo>
                  <a:lnTo>
                    <a:pt x="18282" y="14831"/>
                  </a:lnTo>
                  <a:lnTo>
                    <a:pt x="18288" y="14846"/>
                  </a:lnTo>
                  <a:lnTo>
                    <a:pt x="18288" y="14857"/>
                  </a:lnTo>
                  <a:lnTo>
                    <a:pt x="18287" y="14857"/>
                  </a:lnTo>
                  <a:lnTo>
                    <a:pt x="18293" y="14848"/>
                  </a:lnTo>
                  <a:lnTo>
                    <a:pt x="18298" y="14836"/>
                  </a:lnTo>
                  <a:lnTo>
                    <a:pt x="18293" y="14830"/>
                  </a:lnTo>
                  <a:lnTo>
                    <a:pt x="18288" y="14819"/>
                  </a:lnTo>
                  <a:lnTo>
                    <a:pt x="18288" y="14815"/>
                  </a:lnTo>
                  <a:lnTo>
                    <a:pt x="18288" y="14806"/>
                  </a:lnTo>
                  <a:lnTo>
                    <a:pt x="18288" y="14801"/>
                  </a:lnTo>
                  <a:lnTo>
                    <a:pt x="18309" y="14857"/>
                  </a:lnTo>
                  <a:lnTo>
                    <a:pt x="18311" y="14824"/>
                  </a:lnTo>
                  <a:lnTo>
                    <a:pt x="18311" y="14800"/>
                  </a:lnTo>
                  <a:lnTo>
                    <a:pt x="18308" y="14784"/>
                  </a:lnTo>
                  <a:lnTo>
                    <a:pt x="18307" y="14776"/>
                  </a:lnTo>
                  <a:lnTo>
                    <a:pt x="18298" y="14775"/>
                  </a:lnTo>
                  <a:lnTo>
                    <a:pt x="18295" y="14779"/>
                  </a:lnTo>
                  <a:lnTo>
                    <a:pt x="18289" y="14775"/>
                  </a:lnTo>
                  <a:lnTo>
                    <a:pt x="18285" y="14775"/>
                  </a:lnTo>
                  <a:lnTo>
                    <a:pt x="18277" y="14776"/>
                  </a:lnTo>
                  <a:lnTo>
                    <a:pt x="18265" y="14773"/>
                  </a:lnTo>
                  <a:lnTo>
                    <a:pt x="18256" y="14769"/>
                  </a:lnTo>
                  <a:lnTo>
                    <a:pt x="18243" y="14756"/>
                  </a:lnTo>
                  <a:lnTo>
                    <a:pt x="18236" y="14743"/>
                  </a:lnTo>
                  <a:lnTo>
                    <a:pt x="18233" y="14735"/>
                  </a:lnTo>
                  <a:lnTo>
                    <a:pt x="18230" y="14735"/>
                  </a:lnTo>
                  <a:lnTo>
                    <a:pt x="18224" y="14745"/>
                  </a:lnTo>
                  <a:lnTo>
                    <a:pt x="18219" y="14758"/>
                  </a:lnTo>
                  <a:lnTo>
                    <a:pt x="18216" y="14763"/>
                  </a:lnTo>
                  <a:lnTo>
                    <a:pt x="18204" y="14765"/>
                  </a:lnTo>
                  <a:lnTo>
                    <a:pt x="18201" y="14756"/>
                  </a:lnTo>
                  <a:lnTo>
                    <a:pt x="18191" y="14753"/>
                  </a:lnTo>
                  <a:lnTo>
                    <a:pt x="18185" y="14749"/>
                  </a:lnTo>
                  <a:lnTo>
                    <a:pt x="18191" y="14748"/>
                  </a:lnTo>
                  <a:lnTo>
                    <a:pt x="18200" y="14752"/>
                  </a:lnTo>
                  <a:lnTo>
                    <a:pt x="18207" y="14756"/>
                  </a:lnTo>
                  <a:lnTo>
                    <a:pt x="18212" y="14755"/>
                  </a:lnTo>
                  <a:lnTo>
                    <a:pt x="18215" y="14750"/>
                  </a:lnTo>
                  <a:lnTo>
                    <a:pt x="18218" y="14745"/>
                  </a:lnTo>
                  <a:lnTo>
                    <a:pt x="18230" y="14734"/>
                  </a:lnTo>
                  <a:lnTo>
                    <a:pt x="18233" y="14734"/>
                  </a:lnTo>
                  <a:lnTo>
                    <a:pt x="18242" y="14742"/>
                  </a:lnTo>
                  <a:lnTo>
                    <a:pt x="18252" y="14755"/>
                  </a:lnTo>
                  <a:lnTo>
                    <a:pt x="18258" y="14759"/>
                  </a:lnTo>
                  <a:lnTo>
                    <a:pt x="18264" y="14768"/>
                  </a:lnTo>
                  <a:lnTo>
                    <a:pt x="18277" y="14766"/>
                  </a:lnTo>
                  <a:lnTo>
                    <a:pt x="18286" y="14765"/>
                  </a:lnTo>
                  <a:lnTo>
                    <a:pt x="18282" y="14761"/>
                  </a:lnTo>
                  <a:lnTo>
                    <a:pt x="18276" y="14762"/>
                  </a:lnTo>
                  <a:lnTo>
                    <a:pt x="18270" y="14758"/>
                  </a:lnTo>
                  <a:lnTo>
                    <a:pt x="18270" y="14753"/>
                  </a:lnTo>
                  <a:lnTo>
                    <a:pt x="18276" y="14747"/>
                  </a:lnTo>
                  <a:lnTo>
                    <a:pt x="18282" y="14742"/>
                  </a:lnTo>
                  <a:lnTo>
                    <a:pt x="18290" y="14732"/>
                  </a:lnTo>
                  <a:lnTo>
                    <a:pt x="18298" y="14712"/>
                  </a:lnTo>
                  <a:lnTo>
                    <a:pt x="18300" y="14697"/>
                  </a:lnTo>
                  <a:lnTo>
                    <a:pt x="18299" y="14673"/>
                  </a:lnTo>
                  <a:lnTo>
                    <a:pt x="18293" y="14674"/>
                  </a:lnTo>
                  <a:lnTo>
                    <a:pt x="18290" y="14670"/>
                  </a:lnTo>
                  <a:lnTo>
                    <a:pt x="18290" y="14665"/>
                  </a:lnTo>
                  <a:lnTo>
                    <a:pt x="18289" y="14650"/>
                  </a:lnTo>
                  <a:lnTo>
                    <a:pt x="18288" y="14640"/>
                  </a:lnTo>
                  <a:lnTo>
                    <a:pt x="18288" y="14635"/>
                  </a:lnTo>
                  <a:lnTo>
                    <a:pt x="18285" y="14626"/>
                  </a:lnTo>
                  <a:lnTo>
                    <a:pt x="18285" y="14612"/>
                  </a:lnTo>
                  <a:lnTo>
                    <a:pt x="18282" y="14612"/>
                  </a:lnTo>
                  <a:lnTo>
                    <a:pt x="18279" y="14627"/>
                  </a:lnTo>
                  <a:lnTo>
                    <a:pt x="18270" y="14633"/>
                  </a:lnTo>
                  <a:lnTo>
                    <a:pt x="18269" y="14612"/>
                  </a:lnTo>
                  <a:lnTo>
                    <a:pt x="18271" y="14612"/>
                  </a:lnTo>
                  <a:lnTo>
                    <a:pt x="18278" y="14612"/>
                  </a:lnTo>
                  <a:lnTo>
                    <a:pt x="18278" y="14608"/>
                  </a:lnTo>
                  <a:lnTo>
                    <a:pt x="18275" y="14612"/>
                  </a:lnTo>
                  <a:lnTo>
                    <a:pt x="18278" y="14612"/>
                  </a:lnTo>
                  <a:lnTo>
                    <a:pt x="18291" y="14612"/>
                  </a:lnTo>
                  <a:lnTo>
                    <a:pt x="18305" y="14631"/>
                  </a:lnTo>
                  <a:lnTo>
                    <a:pt x="18304" y="14612"/>
                  </a:lnTo>
                  <a:lnTo>
                    <a:pt x="18309" y="14612"/>
                  </a:lnTo>
                  <a:lnTo>
                    <a:pt x="18313" y="14599"/>
                  </a:lnTo>
                  <a:lnTo>
                    <a:pt x="18315" y="14642"/>
                  </a:lnTo>
                  <a:lnTo>
                    <a:pt x="18314" y="14666"/>
                  </a:lnTo>
                  <a:lnTo>
                    <a:pt x="18306" y="14715"/>
                  </a:lnTo>
                  <a:lnTo>
                    <a:pt x="18307" y="14735"/>
                  </a:lnTo>
                  <a:lnTo>
                    <a:pt x="18309" y="14735"/>
                  </a:lnTo>
                  <a:lnTo>
                    <a:pt x="18330" y="14691"/>
                  </a:lnTo>
                  <a:lnTo>
                    <a:pt x="18346" y="14652"/>
                  </a:lnTo>
                  <a:lnTo>
                    <a:pt x="18356" y="14614"/>
                  </a:lnTo>
                  <a:lnTo>
                    <a:pt x="18361" y="14587"/>
                  </a:lnTo>
                  <a:lnTo>
                    <a:pt x="18358" y="14577"/>
                  </a:lnTo>
                  <a:lnTo>
                    <a:pt x="18351" y="14572"/>
                  </a:lnTo>
                  <a:lnTo>
                    <a:pt x="18342" y="14560"/>
                  </a:lnTo>
                  <a:lnTo>
                    <a:pt x="18332" y="14551"/>
                  </a:lnTo>
                  <a:lnTo>
                    <a:pt x="18329" y="14551"/>
                  </a:lnTo>
                  <a:lnTo>
                    <a:pt x="18327" y="14561"/>
                  </a:lnTo>
                  <a:lnTo>
                    <a:pt x="18324" y="14565"/>
                  </a:lnTo>
                  <a:lnTo>
                    <a:pt x="18318" y="14567"/>
                  </a:lnTo>
                  <a:lnTo>
                    <a:pt x="18315" y="14562"/>
                  </a:lnTo>
                  <a:lnTo>
                    <a:pt x="18308" y="14549"/>
                  </a:lnTo>
                  <a:lnTo>
                    <a:pt x="18302" y="14540"/>
                  </a:lnTo>
                  <a:lnTo>
                    <a:pt x="18299" y="14545"/>
                  </a:lnTo>
                  <a:lnTo>
                    <a:pt x="18296" y="14550"/>
                  </a:lnTo>
                  <a:lnTo>
                    <a:pt x="18293" y="14555"/>
                  </a:lnTo>
                  <a:lnTo>
                    <a:pt x="18287" y="14561"/>
                  </a:lnTo>
                  <a:lnTo>
                    <a:pt x="18269" y="14554"/>
                  </a:lnTo>
                  <a:lnTo>
                    <a:pt x="18253" y="14546"/>
                  </a:lnTo>
                  <a:lnTo>
                    <a:pt x="18250" y="14547"/>
                  </a:lnTo>
                  <a:lnTo>
                    <a:pt x="18268" y="14537"/>
                  </a:lnTo>
                  <a:lnTo>
                    <a:pt x="18288" y="14532"/>
                  </a:lnTo>
                  <a:lnTo>
                    <a:pt x="18288" y="14527"/>
                  </a:lnTo>
                  <a:lnTo>
                    <a:pt x="18273" y="14532"/>
                  </a:lnTo>
                  <a:lnTo>
                    <a:pt x="18268" y="14536"/>
                  </a:lnTo>
                  <a:lnTo>
                    <a:pt x="18267" y="14540"/>
                  </a:lnTo>
                  <a:lnTo>
                    <a:pt x="18277" y="14548"/>
                  </a:lnTo>
                  <a:lnTo>
                    <a:pt x="18291" y="14547"/>
                  </a:lnTo>
                  <a:lnTo>
                    <a:pt x="18293" y="14537"/>
                  </a:lnTo>
                  <a:lnTo>
                    <a:pt x="18292" y="14518"/>
                  </a:lnTo>
                  <a:lnTo>
                    <a:pt x="18288" y="14514"/>
                  </a:lnTo>
                  <a:lnTo>
                    <a:pt x="18288" y="14509"/>
                  </a:lnTo>
                  <a:lnTo>
                    <a:pt x="18291" y="14499"/>
                  </a:lnTo>
                  <a:lnTo>
                    <a:pt x="18290" y="14484"/>
                  </a:lnTo>
                  <a:lnTo>
                    <a:pt x="18280" y="14472"/>
                  </a:lnTo>
                  <a:lnTo>
                    <a:pt x="18281" y="14463"/>
                  </a:lnTo>
                  <a:lnTo>
                    <a:pt x="18288" y="14463"/>
                  </a:lnTo>
                  <a:lnTo>
                    <a:pt x="18288" y="14490"/>
                  </a:lnTo>
                  <a:lnTo>
                    <a:pt x="18270" y="14490"/>
                  </a:lnTo>
                  <a:lnTo>
                    <a:pt x="18273" y="14470"/>
                  </a:lnTo>
                  <a:lnTo>
                    <a:pt x="18263" y="14444"/>
                  </a:lnTo>
                  <a:lnTo>
                    <a:pt x="18256" y="14421"/>
                  </a:lnTo>
                  <a:lnTo>
                    <a:pt x="18259" y="14414"/>
                  </a:lnTo>
                  <a:lnTo>
                    <a:pt x="18258" y="14404"/>
                  </a:lnTo>
                  <a:lnTo>
                    <a:pt x="18248" y="14386"/>
                  </a:lnTo>
                  <a:lnTo>
                    <a:pt x="18236" y="14372"/>
                  </a:lnTo>
                  <a:lnTo>
                    <a:pt x="18235" y="14363"/>
                  </a:lnTo>
                  <a:lnTo>
                    <a:pt x="18238" y="14358"/>
                  </a:lnTo>
                  <a:lnTo>
                    <a:pt x="18244" y="14357"/>
                  </a:lnTo>
                  <a:lnTo>
                    <a:pt x="18250" y="14361"/>
                  </a:lnTo>
                  <a:lnTo>
                    <a:pt x="18254" y="14370"/>
                  </a:lnTo>
                  <a:lnTo>
                    <a:pt x="18257" y="14375"/>
                  </a:lnTo>
                  <a:lnTo>
                    <a:pt x="18263" y="14374"/>
                  </a:lnTo>
                  <a:lnTo>
                    <a:pt x="18266" y="14369"/>
                  </a:lnTo>
                  <a:lnTo>
                    <a:pt x="18272" y="14368"/>
                  </a:lnTo>
                  <a:lnTo>
                    <a:pt x="18275" y="14373"/>
                  </a:lnTo>
                  <a:lnTo>
                    <a:pt x="18275" y="14382"/>
                  </a:lnTo>
                  <a:lnTo>
                    <a:pt x="18273" y="14392"/>
                  </a:lnTo>
                  <a:lnTo>
                    <a:pt x="18268" y="14407"/>
                  </a:lnTo>
                  <a:lnTo>
                    <a:pt x="18275" y="14425"/>
                  </a:lnTo>
                  <a:lnTo>
                    <a:pt x="18282" y="14448"/>
                  </a:lnTo>
                  <a:lnTo>
                    <a:pt x="18292" y="14470"/>
                  </a:lnTo>
                  <a:lnTo>
                    <a:pt x="18305" y="14488"/>
                  </a:lnTo>
                  <a:lnTo>
                    <a:pt x="18327" y="14509"/>
                  </a:lnTo>
                  <a:lnTo>
                    <a:pt x="18346" y="14525"/>
                  </a:lnTo>
                  <a:lnTo>
                    <a:pt x="18349" y="14525"/>
                  </a:lnTo>
                  <a:lnTo>
                    <a:pt x="18348" y="14491"/>
                  </a:lnTo>
                  <a:lnTo>
                    <a:pt x="18341" y="14484"/>
                  </a:lnTo>
                  <a:lnTo>
                    <a:pt x="18335" y="14474"/>
                  </a:lnTo>
                  <a:lnTo>
                    <a:pt x="18331" y="14446"/>
                  </a:lnTo>
                  <a:lnTo>
                    <a:pt x="18326" y="14424"/>
                  </a:lnTo>
                  <a:lnTo>
                    <a:pt x="18322" y="14405"/>
                  </a:lnTo>
                  <a:lnTo>
                    <a:pt x="18322" y="14387"/>
                  </a:lnTo>
                  <a:lnTo>
                    <a:pt x="18324" y="14368"/>
                  </a:lnTo>
                  <a:lnTo>
                    <a:pt x="18331" y="14368"/>
                  </a:lnTo>
                  <a:lnTo>
                    <a:pt x="18334" y="14385"/>
                  </a:lnTo>
                  <a:lnTo>
                    <a:pt x="18339" y="14429"/>
                  </a:lnTo>
                  <a:lnTo>
                    <a:pt x="18341" y="14470"/>
                  </a:lnTo>
                  <a:lnTo>
                    <a:pt x="18350" y="14471"/>
                  </a:lnTo>
                  <a:lnTo>
                    <a:pt x="18352" y="14478"/>
                  </a:lnTo>
                  <a:lnTo>
                    <a:pt x="18355" y="14490"/>
                  </a:lnTo>
                  <a:lnTo>
                    <a:pt x="18358" y="14490"/>
                  </a:lnTo>
                  <a:lnTo>
                    <a:pt x="18363" y="14516"/>
                  </a:lnTo>
                  <a:lnTo>
                    <a:pt x="18365" y="14550"/>
                  </a:lnTo>
                  <a:lnTo>
                    <a:pt x="18369" y="14555"/>
                  </a:lnTo>
                  <a:lnTo>
                    <a:pt x="18372" y="14553"/>
                  </a:lnTo>
                  <a:lnTo>
                    <a:pt x="18377" y="14546"/>
                  </a:lnTo>
                  <a:lnTo>
                    <a:pt x="18380" y="14541"/>
                  </a:lnTo>
                  <a:lnTo>
                    <a:pt x="18385" y="14520"/>
                  </a:lnTo>
                  <a:lnTo>
                    <a:pt x="18391" y="14510"/>
                  </a:lnTo>
                  <a:lnTo>
                    <a:pt x="18394" y="14515"/>
                  </a:lnTo>
                  <a:lnTo>
                    <a:pt x="18395" y="14529"/>
                  </a:lnTo>
                  <a:lnTo>
                    <a:pt x="18398" y="14528"/>
                  </a:lnTo>
                  <a:lnTo>
                    <a:pt x="18403" y="14518"/>
                  </a:lnTo>
                  <a:lnTo>
                    <a:pt x="18409" y="14503"/>
                  </a:lnTo>
                  <a:lnTo>
                    <a:pt x="18411" y="14493"/>
                  </a:lnTo>
                  <a:lnTo>
                    <a:pt x="18417" y="14488"/>
                  </a:lnTo>
                  <a:lnTo>
                    <a:pt x="18423" y="14482"/>
                  </a:lnTo>
                  <a:lnTo>
                    <a:pt x="18429" y="14486"/>
                  </a:lnTo>
                  <a:lnTo>
                    <a:pt x="18432" y="14481"/>
                  </a:lnTo>
                  <a:lnTo>
                    <a:pt x="18441" y="14476"/>
                  </a:lnTo>
                  <a:lnTo>
                    <a:pt x="18440" y="14471"/>
                  </a:lnTo>
                  <a:lnTo>
                    <a:pt x="18437" y="14462"/>
                  </a:lnTo>
                  <a:lnTo>
                    <a:pt x="18433" y="14452"/>
                  </a:lnTo>
                  <a:lnTo>
                    <a:pt x="18433" y="14448"/>
                  </a:lnTo>
                  <a:lnTo>
                    <a:pt x="18442" y="14447"/>
                  </a:lnTo>
                  <a:lnTo>
                    <a:pt x="18441" y="14432"/>
                  </a:lnTo>
                  <a:lnTo>
                    <a:pt x="18444" y="14418"/>
                  </a:lnTo>
                  <a:lnTo>
                    <a:pt x="18442" y="14390"/>
                  </a:lnTo>
                  <a:lnTo>
                    <a:pt x="18440" y="14390"/>
                  </a:lnTo>
                  <a:lnTo>
                    <a:pt x="18437" y="14395"/>
                  </a:lnTo>
                  <a:lnTo>
                    <a:pt x="18431" y="14405"/>
                  </a:lnTo>
                  <a:lnTo>
                    <a:pt x="18425" y="14411"/>
                  </a:lnTo>
                  <a:lnTo>
                    <a:pt x="18426" y="14430"/>
                  </a:lnTo>
                  <a:lnTo>
                    <a:pt x="18420" y="14426"/>
                  </a:lnTo>
                  <a:lnTo>
                    <a:pt x="18417" y="14431"/>
                  </a:lnTo>
                  <a:lnTo>
                    <a:pt x="18406" y="14451"/>
                  </a:lnTo>
                  <a:lnTo>
                    <a:pt x="18395" y="14467"/>
                  </a:lnTo>
                  <a:lnTo>
                    <a:pt x="18392" y="14463"/>
                  </a:lnTo>
                  <a:lnTo>
                    <a:pt x="18391" y="14453"/>
                  </a:lnTo>
                  <a:lnTo>
                    <a:pt x="18399" y="14438"/>
                  </a:lnTo>
                  <a:lnTo>
                    <a:pt x="18411" y="14432"/>
                  </a:lnTo>
                  <a:lnTo>
                    <a:pt x="18410" y="14413"/>
                  </a:lnTo>
                  <a:lnTo>
                    <a:pt x="18419" y="14407"/>
                  </a:lnTo>
                  <a:lnTo>
                    <a:pt x="18425" y="14406"/>
                  </a:lnTo>
                  <a:lnTo>
                    <a:pt x="18428" y="14401"/>
                  </a:lnTo>
                  <a:lnTo>
                    <a:pt x="18428" y="14397"/>
                  </a:lnTo>
                  <a:lnTo>
                    <a:pt x="18424" y="14383"/>
                  </a:lnTo>
                  <a:lnTo>
                    <a:pt x="18417" y="14369"/>
                  </a:lnTo>
                  <a:lnTo>
                    <a:pt x="18396" y="14376"/>
                  </a:lnTo>
                  <a:lnTo>
                    <a:pt x="18381" y="14374"/>
                  </a:lnTo>
                  <a:lnTo>
                    <a:pt x="18380" y="14364"/>
                  </a:lnTo>
                  <a:lnTo>
                    <a:pt x="18377" y="14355"/>
                  </a:lnTo>
                  <a:lnTo>
                    <a:pt x="18374" y="14351"/>
                  </a:lnTo>
                  <a:lnTo>
                    <a:pt x="18365" y="14357"/>
                  </a:lnTo>
                  <a:lnTo>
                    <a:pt x="18359" y="14357"/>
                  </a:lnTo>
                  <a:lnTo>
                    <a:pt x="18353" y="14353"/>
                  </a:lnTo>
                  <a:lnTo>
                    <a:pt x="18350" y="14349"/>
                  </a:lnTo>
                  <a:lnTo>
                    <a:pt x="18334" y="14351"/>
                  </a:lnTo>
                  <a:lnTo>
                    <a:pt x="18323" y="14362"/>
                  </a:lnTo>
                  <a:lnTo>
                    <a:pt x="18317" y="14362"/>
                  </a:lnTo>
                  <a:lnTo>
                    <a:pt x="18301" y="14341"/>
                  </a:lnTo>
                  <a:lnTo>
                    <a:pt x="18300" y="14336"/>
                  </a:lnTo>
                  <a:lnTo>
                    <a:pt x="18318" y="14334"/>
                  </a:lnTo>
                  <a:lnTo>
                    <a:pt x="18337" y="14351"/>
                  </a:lnTo>
                  <a:lnTo>
                    <a:pt x="18364" y="14368"/>
                  </a:lnTo>
                  <a:lnTo>
                    <a:pt x="18367" y="14368"/>
                  </a:lnTo>
                  <a:lnTo>
                    <a:pt x="18367" y="14347"/>
                  </a:lnTo>
                  <a:lnTo>
                    <a:pt x="18361" y="14336"/>
                  </a:lnTo>
                  <a:lnTo>
                    <a:pt x="18354" y="14319"/>
                  </a:lnTo>
                  <a:lnTo>
                    <a:pt x="18353" y="14303"/>
                  </a:lnTo>
                  <a:lnTo>
                    <a:pt x="18359" y="14301"/>
                  </a:lnTo>
                  <a:lnTo>
                    <a:pt x="18366" y="14333"/>
                  </a:lnTo>
                  <a:lnTo>
                    <a:pt x="18376" y="14368"/>
                  </a:lnTo>
                  <a:lnTo>
                    <a:pt x="18379" y="14368"/>
                  </a:lnTo>
                  <a:lnTo>
                    <a:pt x="18384" y="14344"/>
                  </a:lnTo>
                  <a:lnTo>
                    <a:pt x="18381" y="14326"/>
                  </a:lnTo>
                  <a:lnTo>
                    <a:pt x="18378" y="14317"/>
                  </a:lnTo>
                  <a:lnTo>
                    <a:pt x="18371" y="14301"/>
                  </a:lnTo>
                  <a:lnTo>
                    <a:pt x="18368" y="14291"/>
                  </a:lnTo>
                  <a:lnTo>
                    <a:pt x="18368" y="14286"/>
                  </a:lnTo>
                  <a:lnTo>
                    <a:pt x="18370" y="14285"/>
                  </a:lnTo>
                  <a:lnTo>
                    <a:pt x="18380" y="14293"/>
                  </a:lnTo>
                  <a:lnTo>
                    <a:pt x="18390" y="14306"/>
                  </a:lnTo>
                  <a:lnTo>
                    <a:pt x="18393" y="14315"/>
                  </a:lnTo>
                  <a:lnTo>
                    <a:pt x="18400" y="14324"/>
                  </a:lnTo>
                  <a:lnTo>
                    <a:pt x="18403" y="14328"/>
                  </a:lnTo>
                  <a:lnTo>
                    <a:pt x="18412" y="14327"/>
                  </a:lnTo>
                  <a:lnTo>
                    <a:pt x="18421" y="14321"/>
                  </a:lnTo>
                  <a:lnTo>
                    <a:pt x="18433" y="14320"/>
                  </a:lnTo>
                  <a:lnTo>
                    <a:pt x="18436" y="14324"/>
                  </a:lnTo>
                  <a:lnTo>
                    <a:pt x="18437" y="14334"/>
                  </a:lnTo>
                  <a:lnTo>
                    <a:pt x="18440" y="14338"/>
                  </a:lnTo>
                  <a:lnTo>
                    <a:pt x="18446" y="14337"/>
                  </a:lnTo>
                  <a:lnTo>
                    <a:pt x="18454" y="14322"/>
                  </a:lnTo>
                  <a:lnTo>
                    <a:pt x="18457" y="14317"/>
                  </a:lnTo>
                  <a:lnTo>
                    <a:pt x="18456" y="14307"/>
                  </a:lnTo>
                  <a:lnTo>
                    <a:pt x="18453" y="14298"/>
                  </a:lnTo>
                  <a:lnTo>
                    <a:pt x="18450" y="14294"/>
                  </a:lnTo>
                  <a:lnTo>
                    <a:pt x="18446" y="14289"/>
                  </a:lnTo>
                  <a:lnTo>
                    <a:pt x="18443" y="14285"/>
                  </a:lnTo>
                  <a:lnTo>
                    <a:pt x="18434" y="14268"/>
                  </a:lnTo>
                  <a:lnTo>
                    <a:pt x="18431" y="14246"/>
                  </a:lnTo>
                  <a:lnTo>
                    <a:pt x="18428" y="14246"/>
                  </a:lnTo>
                  <a:lnTo>
                    <a:pt x="18427" y="14245"/>
                  </a:lnTo>
                  <a:lnTo>
                    <a:pt x="18430" y="14245"/>
                  </a:lnTo>
                  <a:lnTo>
                    <a:pt x="18429" y="14245"/>
                  </a:lnTo>
                  <a:lnTo>
                    <a:pt x="18432" y="14237"/>
                  </a:lnTo>
                  <a:lnTo>
                    <a:pt x="18431" y="14219"/>
                  </a:lnTo>
                  <a:lnTo>
                    <a:pt x="18428" y="14220"/>
                  </a:lnTo>
                  <a:lnTo>
                    <a:pt x="18430" y="14215"/>
                  </a:lnTo>
                  <a:lnTo>
                    <a:pt x="18433" y="14215"/>
                  </a:lnTo>
                  <a:lnTo>
                    <a:pt x="18437" y="14224"/>
                  </a:lnTo>
                  <a:lnTo>
                    <a:pt x="18439" y="14262"/>
                  </a:lnTo>
                  <a:lnTo>
                    <a:pt x="18436" y="14262"/>
                  </a:lnTo>
                  <a:lnTo>
                    <a:pt x="18433" y="14273"/>
                  </a:lnTo>
                  <a:lnTo>
                    <a:pt x="18434" y="14277"/>
                  </a:lnTo>
                  <a:lnTo>
                    <a:pt x="18443" y="14281"/>
                  </a:lnTo>
                  <a:lnTo>
                    <a:pt x="18452" y="14284"/>
                  </a:lnTo>
                  <a:lnTo>
                    <a:pt x="18458" y="14288"/>
                  </a:lnTo>
                  <a:lnTo>
                    <a:pt x="18465" y="14297"/>
                  </a:lnTo>
                  <a:lnTo>
                    <a:pt x="18468" y="14306"/>
                  </a:lnTo>
                  <a:lnTo>
                    <a:pt x="18472" y="14319"/>
                  </a:lnTo>
                  <a:lnTo>
                    <a:pt x="18478" y="14319"/>
                  </a:lnTo>
                  <a:lnTo>
                    <a:pt x="18500" y="14273"/>
                  </a:lnTo>
                  <a:lnTo>
                    <a:pt x="18522" y="14233"/>
                  </a:lnTo>
                  <a:lnTo>
                    <a:pt x="18522" y="14228"/>
                  </a:lnTo>
                  <a:lnTo>
                    <a:pt x="18497" y="14212"/>
                  </a:lnTo>
                  <a:lnTo>
                    <a:pt x="18478" y="14195"/>
                  </a:lnTo>
                  <a:lnTo>
                    <a:pt x="18466" y="14197"/>
                  </a:lnTo>
                  <a:lnTo>
                    <a:pt x="18460" y="14203"/>
                  </a:lnTo>
                  <a:lnTo>
                    <a:pt x="18460" y="14188"/>
                  </a:lnTo>
                  <a:lnTo>
                    <a:pt x="18462" y="14183"/>
                  </a:lnTo>
                  <a:lnTo>
                    <a:pt x="18465" y="14178"/>
                  </a:lnTo>
                  <a:lnTo>
                    <a:pt x="18468" y="14177"/>
                  </a:lnTo>
                  <a:lnTo>
                    <a:pt x="18477" y="14167"/>
                  </a:lnTo>
                  <a:lnTo>
                    <a:pt x="18479" y="14162"/>
                  </a:lnTo>
                  <a:lnTo>
                    <a:pt x="18460" y="14153"/>
                  </a:lnTo>
                  <a:lnTo>
                    <a:pt x="18444" y="14143"/>
                  </a:lnTo>
                  <a:lnTo>
                    <a:pt x="18444" y="14138"/>
                  </a:lnTo>
                  <a:lnTo>
                    <a:pt x="18471" y="14137"/>
                  </a:lnTo>
                  <a:lnTo>
                    <a:pt x="18483" y="14127"/>
                  </a:lnTo>
                  <a:lnTo>
                    <a:pt x="18488" y="14118"/>
                  </a:lnTo>
                  <a:lnTo>
                    <a:pt x="18493" y="14108"/>
                  </a:lnTo>
                  <a:lnTo>
                    <a:pt x="18499" y="14103"/>
                  </a:lnTo>
                  <a:lnTo>
                    <a:pt x="18506" y="14102"/>
                  </a:lnTo>
                  <a:lnTo>
                    <a:pt x="18506" y="14107"/>
                  </a:lnTo>
                  <a:lnTo>
                    <a:pt x="18499" y="14121"/>
                  </a:lnTo>
                  <a:lnTo>
                    <a:pt x="18507" y="14132"/>
                  </a:lnTo>
                  <a:lnTo>
                    <a:pt x="18522" y="14136"/>
                  </a:lnTo>
                  <a:lnTo>
                    <a:pt x="18522" y="14140"/>
                  </a:lnTo>
                  <a:lnTo>
                    <a:pt x="18508" y="14141"/>
                  </a:lnTo>
                  <a:lnTo>
                    <a:pt x="18499" y="14146"/>
                  </a:lnTo>
                  <a:lnTo>
                    <a:pt x="18497" y="14156"/>
                  </a:lnTo>
                  <a:lnTo>
                    <a:pt x="18493" y="14165"/>
                  </a:lnTo>
                  <a:lnTo>
                    <a:pt x="18486" y="14175"/>
                  </a:lnTo>
                  <a:lnTo>
                    <a:pt x="18484" y="14190"/>
                  </a:lnTo>
                  <a:lnTo>
                    <a:pt x="18512" y="14206"/>
                  </a:lnTo>
                  <a:lnTo>
                    <a:pt x="18534" y="14226"/>
                  </a:lnTo>
                  <a:lnTo>
                    <a:pt x="18546" y="14216"/>
                  </a:lnTo>
                  <a:lnTo>
                    <a:pt x="18556" y="14190"/>
                  </a:lnTo>
                  <a:lnTo>
                    <a:pt x="18565" y="14175"/>
                  </a:lnTo>
                  <a:lnTo>
                    <a:pt x="18577" y="14169"/>
                  </a:lnTo>
                  <a:lnTo>
                    <a:pt x="18579" y="14164"/>
                  </a:lnTo>
                  <a:lnTo>
                    <a:pt x="18585" y="14149"/>
                  </a:lnTo>
                  <a:lnTo>
                    <a:pt x="18598" y="14124"/>
                  </a:lnTo>
                  <a:lnTo>
                    <a:pt x="18600" y="14124"/>
                  </a:lnTo>
                  <a:lnTo>
                    <a:pt x="18600" y="14133"/>
                  </a:lnTo>
                  <a:lnTo>
                    <a:pt x="18597" y="14138"/>
                  </a:lnTo>
                  <a:lnTo>
                    <a:pt x="18596" y="14138"/>
                  </a:lnTo>
                  <a:lnTo>
                    <a:pt x="18581" y="14143"/>
                  </a:lnTo>
                  <a:lnTo>
                    <a:pt x="18575" y="14140"/>
                  </a:lnTo>
                  <a:lnTo>
                    <a:pt x="18578" y="14135"/>
                  </a:lnTo>
                  <a:lnTo>
                    <a:pt x="18584" y="14135"/>
                  </a:lnTo>
                  <a:lnTo>
                    <a:pt x="18590" y="14129"/>
                  </a:lnTo>
                  <a:lnTo>
                    <a:pt x="18611" y="14127"/>
                  </a:lnTo>
                  <a:lnTo>
                    <a:pt x="18622" y="14111"/>
                  </a:lnTo>
                  <a:lnTo>
                    <a:pt x="18635" y="14076"/>
                  </a:lnTo>
                  <a:lnTo>
                    <a:pt x="18641" y="14066"/>
                  </a:lnTo>
                  <a:lnTo>
                    <a:pt x="18640" y="14037"/>
                  </a:lnTo>
                  <a:lnTo>
                    <a:pt x="18636" y="14029"/>
                  </a:lnTo>
                  <a:lnTo>
                    <a:pt x="18627" y="14030"/>
                  </a:lnTo>
                  <a:lnTo>
                    <a:pt x="18624" y="14021"/>
                  </a:lnTo>
                  <a:lnTo>
                    <a:pt x="18615" y="14027"/>
                  </a:lnTo>
                  <a:lnTo>
                    <a:pt x="18600" y="14028"/>
                  </a:lnTo>
                  <a:lnTo>
                    <a:pt x="18590" y="14011"/>
                  </a:lnTo>
                  <a:lnTo>
                    <a:pt x="18580" y="13988"/>
                  </a:lnTo>
                  <a:lnTo>
                    <a:pt x="18570" y="13985"/>
                  </a:lnTo>
                  <a:lnTo>
                    <a:pt x="18561" y="13981"/>
                  </a:lnTo>
                  <a:lnTo>
                    <a:pt x="18558" y="13977"/>
                  </a:lnTo>
                  <a:lnTo>
                    <a:pt x="18560" y="13972"/>
                  </a:lnTo>
                  <a:lnTo>
                    <a:pt x="18581" y="13969"/>
                  </a:lnTo>
                  <a:lnTo>
                    <a:pt x="18588" y="13978"/>
                  </a:lnTo>
                  <a:lnTo>
                    <a:pt x="18595" y="13996"/>
                  </a:lnTo>
                  <a:lnTo>
                    <a:pt x="18602" y="14004"/>
                  </a:lnTo>
                  <a:lnTo>
                    <a:pt x="18608" y="14013"/>
                  </a:lnTo>
                  <a:lnTo>
                    <a:pt x="18608" y="14009"/>
                  </a:lnTo>
                  <a:lnTo>
                    <a:pt x="18604" y="13985"/>
                  </a:lnTo>
                  <a:lnTo>
                    <a:pt x="18594" y="13968"/>
                  </a:lnTo>
                  <a:lnTo>
                    <a:pt x="18586" y="13945"/>
                  </a:lnTo>
                  <a:lnTo>
                    <a:pt x="18577" y="13931"/>
                  </a:lnTo>
                  <a:lnTo>
                    <a:pt x="18576" y="13922"/>
                  </a:lnTo>
                  <a:lnTo>
                    <a:pt x="18581" y="13903"/>
                  </a:lnTo>
                  <a:lnTo>
                    <a:pt x="18586" y="13883"/>
                  </a:lnTo>
                  <a:lnTo>
                    <a:pt x="18590" y="13883"/>
                  </a:lnTo>
                  <a:lnTo>
                    <a:pt x="18593" y="13892"/>
                  </a:lnTo>
                  <a:lnTo>
                    <a:pt x="18593" y="13901"/>
                  </a:lnTo>
                  <a:lnTo>
                    <a:pt x="18591" y="13916"/>
                  </a:lnTo>
                  <a:lnTo>
                    <a:pt x="18585" y="13926"/>
                  </a:lnTo>
                  <a:lnTo>
                    <a:pt x="18596" y="13962"/>
                  </a:lnTo>
                  <a:lnTo>
                    <a:pt x="18603" y="14002"/>
                  </a:lnTo>
                  <a:lnTo>
                    <a:pt x="18606" y="14002"/>
                  </a:lnTo>
                  <a:lnTo>
                    <a:pt x="18616" y="13945"/>
                  </a:lnTo>
                  <a:lnTo>
                    <a:pt x="18629" y="13900"/>
                  </a:lnTo>
                  <a:lnTo>
                    <a:pt x="18628" y="13882"/>
                  </a:lnTo>
                  <a:lnTo>
                    <a:pt x="18631" y="13875"/>
                  </a:lnTo>
                  <a:lnTo>
                    <a:pt x="18640" y="13868"/>
                  </a:lnTo>
                  <a:lnTo>
                    <a:pt x="18649" y="13861"/>
                  </a:lnTo>
                  <a:lnTo>
                    <a:pt x="18652" y="13860"/>
                  </a:lnTo>
                  <a:lnTo>
                    <a:pt x="18649" y="13866"/>
                  </a:lnTo>
                  <a:lnTo>
                    <a:pt x="18643" y="13876"/>
                  </a:lnTo>
                  <a:lnTo>
                    <a:pt x="18635" y="13887"/>
                  </a:lnTo>
                  <a:lnTo>
                    <a:pt x="18633" y="13901"/>
                  </a:lnTo>
                  <a:lnTo>
                    <a:pt x="18630" y="13916"/>
                  </a:lnTo>
                  <a:lnTo>
                    <a:pt x="18625" y="13931"/>
                  </a:lnTo>
                  <a:lnTo>
                    <a:pt x="18619" y="13936"/>
                  </a:lnTo>
                  <a:lnTo>
                    <a:pt x="18618" y="13970"/>
                  </a:lnTo>
                  <a:lnTo>
                    <a:pt x="18616" y="13993"/>
                  </a:lnTo>
                  <a:lnTo>
                    <a:pt x="18616" y="13998"/>
                  </a:lnTo>
                  <a:lnTo>
                    <a:pt x="18622" y="13997"/>
                  </a:lnTo>
                  <a:lnTo>
                    <a:pt x="18628" y="13992"/>
                  </a:lnTo>
                  <a:lnTo>
                    <a:pt x="18635" y="14000"/>
                  </a:lnTo>
                  <a:lnTo>
                    <a:pt x="18645" y="14014"/>
                  </a:lnTo>
                  <a:lnTo>
                    <a:pt x="18670" y="13987"/>
                  </a:lnTo>
                  <a:lnTo>
                    <a:pt x="18693" y="13956"/>
                  </a:lnTo>
                  <a:lnTo>
                    <a:pt x="18692" y="13927"/>
                  </a:lnTo>
                  <a:lnTo>
                    <a:pt x="18694" y="13912"/>
                  </a:lnTo>
                  <a:lnTo>
                    <a:pt x="18705" y="13902"/>
                  </a:lnTo>
                  <a:lnTo>
                    <a:pt x="18714" y="13891"/>
                  </a:lnTo>
                  <a:lnTo>
                    <a:pt x="18713" y="13881"/>
                  </a:lnTo>
                  <a:lnTo>
                    <a:pt x="18707" y="13878"/>
                  </a:lnTo>
                  <a:lnTo>
                    <a:pt x="18741" y="13841"/>
                  </a:lnTo>
                  <a:lnTo>
                    <a:pt x="18741" y="13822"/>
                  </a:lnTo>
                  <a:lnTo>
                    <a:pt x="18727" y="13847"/>
                  </a:lnTo>
                  <a:lnTo>
                    <a:pt x="18726" y="13832"/>
                  </a:lnTo>
                  <a:lnTo>
                    <a:pt x="18717" y="13829"/>
                  </a:lnTo>
                  <a:lnTo>
                    <a:pt x="18726" y="13767"/>
                  </a:lnTo>
                  <a:lnTo>
                    <a:pt x="18754" y="13730"/>
                  </a:lnTo>
                  <a:lnTo>
                    <a:pt x="18764" y="13747"/>
                  </a:lnTo>
                  <a:lnTo>
                    <a:pt x="18770" y="13737"/>
                  </a:lnTo>
                  <a:lnTo>
                    <a:pt x="18765" y="13761"/>
                  </a:lnTo>
                  <a:lnTo>
                    <a:pt x="18814" y="13727"/>
                  </a:lnTo>
                  <a:lnTo>
                    <a:pt x="18784" y="13721"/>
                  </a:lnTo>
                  <a:lnTo>
                    <a:pt x="18796" y="13710"/>
                  </a:lnTo>
                  <a:lnTo>
                    <a:pt x="18814" y="13713"/>
                  </a:lnTo>
                  <a:lnTo>
                    <a:pt x="18798" y="13696"/>
                  </a:lnTo>
                  <a:lnTo>
                    <a:pt x="18810" y="13699"/>
                  </a:lnTo>
                  <a:lnTo>
                    <a:pt x="18807" y="13685"/>
                  </a:lnTo>
                  <a:lnTo>
                    <a:pt x="18812" y="13675"/>
                  </a:lnTo>
                  <a:lnTo>
                    <a:pt x="18814" y="13665"/>
                  </a:lnTo>
                  <a:lnTo>
                    <a:pt x="18820" y="13660"/>
                  </a:lnTo>
                  <a:lnTo>
                    <a:pt x="18832" y="13649"/>
                  </a:lnTo>
                  <a:lnTo>
                    <a:pt x="18841" y="13643"/>
                  </a:lnTo>
                  <a:lnTo>
                    <a:pt x="18837" y="13638"/>
                  </a:lnTo>
                  <a:lnTo>
                    <a:pt x="18834" y="13639"/>
                  </a:lnTo>
                  <a:lnTo>
                    <a:pt x="18835" y="13644"/>
                  </a:lnTo>
                  <a:lnTo>
                    <a:pt x="18831" y="13639"/>
                  </a:lnTo>
                  <a:lnTo>
                    <a:pt x="18834" y="13630"/>
                  </a:lnTo>
                  <a:lnTo>
                    <a:pt x="18833" y="13620"/>
                  </a:lnTo>
                  <a:lnTo>
                    <a:pt x="18821" y="13617"/>
                  </a:lnTo>
                  <a:lnTo>
                    <a:pt x="18809" y="13609"/>
                  </a:lnTo>
                  <a:lnTo>
                    <a:pt x="18806" y="13609"/>
                  </a:lnTo>
                  <a:lnTo>
                    <a:pt x="18808" y="13604"/>
                  </a:lnTo>
                  <a:lnTo>
                    <a:pt x="18835" y="13601"/>
                  </a:lnTo>
                  <a:lnTo>
                    <a:pt x="18839" y="13618"/>
                  </a:lnTo>
                  <a:lnTo>
                    <a:pt x="18845" y="13635"/>
                  </a:lnTo>
                  <a:lnTo>
                    <a:pt x="18849" y="13635"/>
                  </a:lnTo>
                  <a:lnTo>
                    <a:pt x="18833" y="13608"/>
                  </a:lnTo>
                  <a:lnTo>
                    <a:pt x="18833" y="13604"/>
                  </a:lnTo>
                  <a:lnTo>
                    <a:pt x="18839" y="13600"/>
                  </a:lnTo>
                  <a:lnTo>
                    <a:pt x="18830" y="13587"/>
                  </a:lnTo>
                  <a:lnTo>
                    <a:pt x="18817" y="13584"/>
                  </a:lnTo>
                  <a:lnTo>
                    <a:pt x="18818" y="13579"/>
                  </a:lnTo>
                  <a:lnTo>
                    <a:pt x="18827" y="13568"/>
                  </a:lnTo>
                  <a:lnTo>
                    <a:pt x="18843" y="13567"/>
                  </a:lnTo>
                  <a:lnTo>
                    <a:pt x="18853" y="13575"/>
                  </a:lnTo>
                  <a:lnTo>
                    <a:pt x="18853" y="13589"/>
                  </a:lnTo>
                  <a:lnTo>
                    <a:pt x="18856" y="13598"/>
                  </a:lnTo>
                  <a:lnTo>
                    <a:pt x="18860" y="13598"/>
                  </a:lnTo>
                  <a:lnTo>
                    <a:pt x="18865" y="13588"/>
                  </a:lnTo>
                  <a:lnTo>
                    <a:pt x="18873" y="13567"/>
                  </a:lnTo>
                  <a:lnTo>
                    <a:pt x="18872" y="13549"/>
                  </a:lnTo>
                  <a:lnTo>
                    <a:pt x="18869" y="13545"/>
                  </a:lnTo>
                  <a:lnTo>
                    <a:pt x="18866" y="13550"/>
                  </a:lnTo>
                  <a:lnTo>
                    <a:pt x="18863" y="13545"/>
                  </a:lnTo>
                  <a:lnTo>
                    <a:pt x="18862" y="13531"/>
                  </a:lnTo>
                  <a:lnTo>
                    <a:pt x="18856" y="13518"/>
                  </a:lnTo>
                  <a:lnTo>
                    <a:pt x="18840" y="13515"/>
                  </a:lnTo>
                  <a:lnTo>
                    <a:pt x="18828" y="13507"/>
                  </a:lnTo>
                  <a:lnTo>
                    <a:pt x="18819" y="13503"/>
                  </a:lnTo>
                  <a:lnTo>
                    <a:pt x="18812" y="13490"/>
                  </a:lnTo>
                  <a:lnTo>
                    <a:pt x="18807" y="13457"/>
                  </a:lnTo>
                  <a:lnTo>
                    <a:pt x="18806" y="13415"/>
                  </a:lnTo>
                  <a:lnTo>
                    <a:pt x="18809" y="13391"/>
                  </a:lnTo>
                  <a:lnTo>
                    <a:pt x="18812" y="13391"/>
                  </a:lnTo>
                  <a:lnTo>
                    <a:pt x="18814" y="13404"/>
                  </a:lnTo>
                  <a:lnTo>
                    <a:pt x="18817" y="13404"/>
                  </a:lnTo>
                  <a:lnTo>
                    <a:pt x="18824" y="13374"/>
                  </a:lnTo>
                  <a:lnTo>
                    <a:pt x="18838" y="13342"/>
                  </a:lnTo>
                  <a:lnTo>
                    <a:pt x="18839" y="13362"/>
                  </a:lnTo>
                  <a:lnTo>
                    <a:pt x="18837" y="13382"/>
                  </a:lnTo>
                  <a:lnTo>
                    <a:pt x="18831" y="13401"/>
                  </a:lnTo>
                  <a:lnTo>
                    <a:pt x="18829" y="13417"/>
                  </a:lnTo>
                  <a:lnTo>
                    <a:pt x="18824" y="13436"/>
                  </a:lnTo>
                  <a:lnTo>
                    <a:pt x="18819" y="13446"/>
                  </a:lnTo>
                  <a:lnTo>
                    <a:pt x="18816" y="13461"/>
                  </a:lnTo>
                  <a:lnTo>
                    <a:pt x="18820" y="13470"/>
                  </a:lnTo>
                  <a:lnTo>
                    <a:pt x="18826" y="13474"/>
                  </a:lnTo>
                  <a:lnTo>
                    <a:pt x="18838" y="13472"/>
                  </a:lnTo>
                  <a:lnTo>
                    <a:pt x="18847" y="13462"/>
                  </a:lnTo>
                  <a:lnTo>
                    <a:pt x="18850" y="13457"/>
                  </a:lnTo>
                  <a:lnTo>
                    <a:pt x="18849" y="13438"/>
                  </a:lnTo>
                  <a:lnTo>
                    <a:pt x="18850" y="13414"/>
                  </a:lnTo>
                  <a:lnTo>
                    <a:pt x="18853" y="13395"/>
                  </a:lnTo>
                  <a:lnTo>
                    <a:pt x="18860" y="13391"/>
                  </a:lnTo>
                  <a:lnTo>
                    <a:pt x="18863" y="13391"/>
                  </a:lnTo>
                  <a:lnTo>
                    <a:pt x="18861" y="13375"/>
                  </a:lnTo>
                  <a:lnTo>
                    <a:pt x="18863" y="13358"/>
                  </a:lnTo>
                  <a:lnTo>
                    <a:pt x="18865" y="13342"/>
                  </a:lnTo>
                  <a:lnTo>
                    <a:pt x="18870" y="13315"/>
                  </a:lnTo>
                  <a:lnTo>
                    <a:pt x="18882" y="13267"/>
                  </a:lnTo>
                  <a:lnTo>
                    <a:pt x="18893" y="13242"/>
                  </a:lnTo>
                  <a:lnTo>
                    <a:pt x="18901" y="13218"/>
                  </a:lnTo>
                  <a:lnTo>
                    <a:pt x="18913" y="13154"/>
                  </a:lnTo>
                  <a:lnTo>
                    <a:pt x="18926" y="13106"/>
                  </a:lnTo>
                  <a:lnTo>
                    <a:pt x="18939" y="13071"/>
                  </a:lnTo>
                  <a:lnTo>
                    <a:pt x="18961" y="13025"/>
                  </a:lnTo>
                  <a:lnTo>
                    <a:pt x="18980" y="12990"/>
                  </a:lnTo>
                  <a:lnTo>
                    <a:pt x="18997" y="12964"/>
                  </a:lnTo>
                  <a:lnTo>
                    <a:pt x="19017" y="12947"/>
                  </a:lnTo>
                  <a:lnTo>
                    <a:pt x="19035" y="12931"/>
                  </a:lnTo>
                  <a:lnTo>
                    <a:pt x="19046" y="12911"/>
                  </a:lnTo>
                  <a:lnTo>
                    <a:pt x="19049" y="12902"/>
                  </a:lnTo>
                  <a:lnTo>
                    <a:pt x="19046" y="12902"/>
                  </a:lnTo>
                  <a:lnTo>
                    <a:pt x="19043" y="12897"/>
                  </a:lnTo>
                  <a:lnTo>
                    <a:pt x="19033" y="12896"/>
                  </a:lnTo>
                  <a:lnTo>
                    <a:pt x="19027" y="12902"/>
                  </a:lnTo>
                  <a:lnTo>
                    <a:pt x="19019" y="12909"/>
                  </a:lnTo>
                  <a:lnTo>
                    <a:pt x="19018" y="12904"/>
                  </a:lnTo>
                  <a:lnTo>
                    <a:pt x="19027" y="12894"/>
                  </a:lnTo>
                  <a:lnTo>
                    <a:pt x="19033" y="12889"/>
                  </a:lnTo>
                  <a:lnTo>
                    <a:pt x="19048" y="12896"/>
                  </a:lnTo>
                  <a:lnTo>
                    <a:pt x="19055" y="12891"/>
                  </a:lnTo>
                  <a:lnTo>
                    <a:pt x="19063" y="12885"/>
                  </a:lnTo>
                  <a:lnTo>
                    <a:pt x="19080" y="12868"/>
                  </a:lnTo>
                  <a:lnTo>
                    <a:pt x="19097" y="12852"/>
                  </a:lnTo>
                  <a:lnTo>
                    <a:pt x="19109" y="12836"/>
                  </a:lnTo>
                  <a:lnTo>
                    <a:pt x="19109" y="12832"/>
                  </a:lnTo>
                  <a:lnTo>
                    <a:pt x="19111" y="12812"/>
                  </a:lnTo>
                  <a:lnTo>
                    <a:pt x="19113" y="12798"/>
                  </a:lnTo>
                  <a:lnTo>
                    <a:pt x="19116" y="12793"/>
                  </a:lnTo>
                  <a:lnTo>
                    <a:pt x="19119" y="12797"/>
                  </a:lnTo>
                  <a:lnTo>
                    <a:pt x="19125" y="12805"/>
                  </a:lnTo>
                  <a:lnTo>
                    <a:pt x="19123" y="12820"/>
                  </a:lnTo>
                  <a:lnTo>
                    <a:pt x="19118" y="12803"/>
                  </a:lnTo>
                  <a:lnTo>
                    <a:pt x="19118" y="12780"/>
                  </a:lnTo>
                  <a:lnTo>
                    <a:pt x="19121" y="12780"/>
                  </a:lnTo>
                  <a:lnTo>
                    <a:pt x="19130" y="12787"/>
                  </a:lnTo>
                  <a:lnTo>
                    <a:pt x="19145" y="12780"/>
                  </a:lnTo>
                  <a:lnTo>
                    <a:pt x="19159" y="12780"/>
                  </a:lnTo>
                  <a:lnTo>
                    <a:pt x="19168" y="12787"/>
                  </a:lnTo>
                  <a:lnTo>
                    <a:pt x="19173" y="12786"/>
                  </a:lnTo>
                  <a:lnTo>
                    <a:pt x="19176" y="12781"/>
                  </a:lnTo>
                  <a:lnTo>
                    <a:pt x="19172" y="12781"/>
                  </a:lnTo>
                  <a:lnTo>
                    <a:pt x="19169" y="12780"/>
                  </a:lnTo>
                  <a:lnTo>
                    <a:pt x="19172" y="12780"/>
                  </a:lnTo>
                  <a:lnTo>
                    <a:pt x="19178" y="12782"/>
                  </a:lnTo>
                  <a:lnTo>
                    <a:pt x="19182" y="12781"/>
                  </a:lnTo>
                  <a:lnTo>
                    <a:pt x="19182" y="12780"/>
                  </a:lnTo>
                  <a:lnTo>
                    <a:pt x="19179" y="12780"/>
                  </a:lnTo>
                  <a:lnTo>
                    <a:pt x="19180" y="12792"/>
                  </a:lnTo>
                  <a:lnTo>
                    <a:pt x="19203" y="12783"/>
                  </a:lnTo>
                  <a:lnTo>
                    <a:pt x="19227" y="12777"/>
                  </a:lnTo>
                  <a:lnTo>
                    <a:pt x="19245" y="12780"/>
                  </a:lnTo>
                  <a:lnTo>
                    <a:pt x="19264" y="12784"/>
                  </a:lnTo>
                  <a:lnTo>
                    <a:pt x="19267" y="12779"/>
                  </a:lnTo>
                  <a:lnTo>
                    <a:pt x="19263" y="12760"/>
                  </a:lnTo>
                  <a:lnTo>
                    <a:pt x="19270" y="12731"/>
                  </a:lnTo>
                  <a:lnTo>
                    <a:pt x="19280" y="12688"/>
                  </a:lnTo>
                  <a:lnTo>
                    <a:pt x="19279" y="12659"/>
                  </a:lnTo>
                  <a:lnTo>
                    <a:pt x="19274" y="12631"/>
                  </a:lnTo>
                  <a:lnTo>
                    <a:pt x="19256" y="12576"/>
                  </a:lnTo>
                  <a:lnTo>
                    <a:pt x="19249" y="12544"/>
                  </a:lnTo>
                  <a:lnTo>
                    <a:pt x="19248" y="12534"/>
                  </a:lnTo>
                  <a:lnTo>
                    <a:pt x="19251" y="12529"/>
                  </a:lnTo>
                  <a:lnTo>
                    <a:pt x="19254" y="12529"/>
                  </a:lnTo>
                  <a:lnTo>
                    <a:pt x="19264" y="12551"/>
                  </a:lnTo>
                  <a:lnTo>
                    <a:pt x="19274" y="12579"/>
                  </a:lnTo>
                  <a:lnTo>
                    <a:pt x="19279" y="12607"/>
                  </a:lnTo>
                  <a:lnTo>
                    <a:pt x="19283" y="12625"/>
                  </a:lnTo>
                  <a:lnTo>
                    <a:pt x="19292" y="12619"/>
                  </a:lnTo>
                  <a:lnTo>
                    <a:pt x="19297" y="12614"/>
                  </a:lnTo>
                  <a:lnTo>
                    <a:pt x="19296" y="12594"/>
                  </a:lnTo>
                  <a:lnTo>
                    <a:pt x="19298" y="12566"/>
                  </a:lnTo>
                  <a:lnTo>
                    <a:pt x="19297" y="12549"/>
                  </a:lnTo>
                  <a:lnTo>
                    <a:pt x="19302" y="12535"/>
                  </a:lnTo>
                  <a:lnTo>
                    <a:pt x="19299" y="12535"/>
                  </a:lnTo>
                  <a:lnTo>
                    <a:pt x="19296" y="12525"/>
                  </a:lnTo>
                  <a:lnTo>
                    <a:pt x="19292" y="12513"/>
                  </a:lnTo>
                  <a:lnTo>
                    <a:pt x="19295" y="12507"/>
                  </a:lnTo>
                  <a:lnTo>
                    <a:pt x="19301" y="12510"/>
                  </a:lnTo>
                  <a:lnTo>
                    <a:pt x="19304" y="12527"/>
                  </a:lnTo>
                  <a:lnTo>
                    <a:pt x="19303" y="12535"/>
                  </a:lnTo>
                  <a:lnTo>
                    <a:pt x="19300" y="12535"/>
                  </a:lnTo>
                  <a:lnTo>
                    <a:pt x="19301" y="12486"/>
                  </a:lnTo>
                  <a:lnTo>
                    <a:pt x="19301" y="12481"/>
                  </a:lnTo>
                  <a:lnTo>
                    <a:pt x="19308" y="12480"/>
                  </a:lnTo>
                  <a:lnTo>
                    <a:pt x="19315" y="12459"/>
                  </a:lnTo>
                  <a:lnTo>
                    <a:pt x="19319" y="12436"/>
                  </a:lnTo>
                  <a:lnTo>
                    <a:pt x="19325" y="12426"/>
                  </a:lnTo>
                  <a:lnTo>
                    <a:pt x="19324" y="12407"/>
                  </a:lnTo>
                  <a:lnTo>
                    <a:pt x="19321" y="12407"/>
                  </a:lnTo>
                  <a:lnTo>
                    <a:pt x="19317" y="12402"/>
                  </a:lnTo>
                  <a:lnTo>
                    <a:pt x="19331" y="12372"/>
                  </a:lnTo>
                  <a:lnTo>
                    <a:pt x="19345" y="12347"/>
                  </a:lnTo>
                  <a:lnTo>
                    <a:pt x="19344" y="12342"/>
                  </a:lnTo>
                  <a:lnTo>
                    <a:pt x="19341" y="12338"/>
                  </a:lnTo>
                  <a:lnTo>
                    <a:pt x="19341" y="12328"/>
                  </a:lnTo>
                  <a:lnTo>
                    <a:pt x="19344" y="12308"/>
                  </a:lnTo>
                  <a:lnTo>
                    <a:pt x="19347" y="12291"/>
                  </a:lnTo>
                  <a:lnTo>
                    <a:pt x="19350" y="12291"/>
                  </a:lnTo>
                  <a:lnTo>
                    <a:pt x="19361" y="12286"/>
                  </a:lnTo>
                  <a:lnTo>
                    <a:pt x="19369" y="12277"/>
                  </a:lnTo>
                  <a:lnTo>
                    <a:pt x="19368" y="12277"/>
                  </a:lnTo>
                  <a:lnTo>
                    <a:pt x="19366" y="12275"/>
                  </a:lnTo>
                  <a:lnTo>
                    <a:pt x="19362" y="12272"/>
                  </a:lnTo>
                  <a:lnTo>
                    <a:pt x="19362" y="12268"/>
                  </a:lnTo>
                  <a:lnTo>
                    <a:pt x="19365" y="12268"/>
                  </a:lnTo>
                  <a:lnTo>
                    <a:pt x="19375" y="12277"/>
                  </a:lnTo>
                  <a:lnTo>
                    <a:pt x="19377" y="12272"/>
                  </a:lnTo>
                  <a:lnTo>
                    <a:pt x="19393" y="12236"/>
                  </a:lnTo>
                  <a:lnTo>
                    <a:pt x="19412" y="12192"/>
                  </a:lnTo>
                  <a:lnTo>
                    <a:pt x="19424" y="12176"/>
                  </a:lnTo>
                  <a:lnTo>
                    <a:pt x="19438" y="12165"/>
                  </a:lnTo>
                  <a:lnTo>
                    <a:pt x="19447" y="12154"/>
                  </a:lnTo>
                  <a:lnTo>
                    <a:pt x="19440" y="12140"/>
                  </a:lnTo>
                  <a:lnTo>
                    <a:pt x="19449" y="12130"/>
                  </a:lnTo>
                  <a:lnTo>
                    <a:pt x="19424" y="12129"/>
                  </a:lnTo>
                  <a:lnTo>
                    <a:pt x="19411" y="12102"/>
                  </a:lnTo>
                  <a:lnTo>
                    <a:pt x="19402" y="12103"/>
                  </a:lnTo>
                  <a:lnTo>
                    <a:pt x="19410" y="12092"/>
                  </a:lnTo>
                  <a:lnTo>
                    <a:pt x="19425" y="12090"/>
                  </a:lnTo>
                  <a:lnTo>
                    <a:pt x="19433" y="12062"/>
                  </a:lnTo>
                  <a:lnTo>
                    <a:pt x="19407" y="12022"/>
                  </a:lnTo>
                  <a:lnTo>
                    <a:pt x="19399" y="12037"/>
                  </a:lnTo>
                  <a:lnTo>
                    <a:pt x="19393" y="11985"/>
                  </a:lnTo>
                  <a:lnTo>
                    <a:pt x="19400" y="12003"/>
                  </a:lnTo>
                  <a:lnTo>
                    <a:pt x="19420" y="11986"/>
                  </a:lnTo>
                  <a:lnTo>
                    <a:pt x="19428" y="12023"/>
                  </a:lnTo>
                  <a:lnTo>
                    <a:pt x="19457" y="12053"/>
                  </a:lnTo>
                  <a:lnTo>
                    <a:pt x="19445" y="12064"/>
                  </a:lnTo>
                  <a:lnTo>
                    <a:pt x="19427" y="12114"/>
                  </a:lnTo>
                  <a:lnTo>
                    <a:pt x="19439" y="12113"/>
                  </a:lnTo>
                  <a:lnTo>
                    <a:pt x="19441" y="12103"/>
                  </a:lnTo>
                  <a:lnTo>
                    <a:pt x="19469" y="12123"/>
                  </a:lnTo>
                  <a:lnTo>
                    <a:pt x="19502" y="12054"/>
                  </a:lnTo>
                  <a:lnTo>
                    <a:pt x="19495" y="12047"/>
                  </a:lnTo>
                  <a:lnTo>
                    <a:pt x="19498" y="12047"/>
                  </a:lnTo>
                  <a:lnTo>
                    <a:pt x="19501" y="12040"/>
                  </a:lnTo>
                  <a:lnTo>
                    <a:pt x="19504" y="12034"/>
                  </a:lnTo>
                  <a:lnTo>
                    <a:pt x="19518" y="12026"/>
                  </a:lnTo>
                  <a:lnTo>
                    <a:pt x="19535" y="12008"/>
                  </a:lnTo>
                  <a:lnTo>
                    <a:pt x="19535" y="12003"/>
                  </a:lnTo>
                  <a:lnTo>
                    <a:pt x="19517" y="11994"/>
                  </a:lnTo>
                  <a:lnTo>
                    <a:pt x="19506" y="11981"/>
                  </a:lnTo>
                  <a:lnTo>
                    <a:pt x="19504" y="11976"/>
                  </a:lnTo>
                  <a:lnTo>
                    <a:pt x="19515" y="11985"/>
                  </a:lnTo>
                  <a:lnTo>
                    <a:pt x="19521" y="11993"/>
                  </a:lnTo>
                  <a:lnTo>
                    <a:pt x="19524" y="11993"/>
                  </a:lnTo>
                  <a:lnTo>
                    <a:pt x="19529" y="11983"/>
                  </a:lnTo>
                  <a:lnTo>
                    <a:pt x="19532" y="11973"/>
                  </a:lnTo>
                  <a:lnTo>
                    <a:pt x="19531" y="11968"/>
                  </a:lnTo>
                  <a:lnTo>
                    <a:pt x="19521" y="11950"/>
                  </a:lnTo>
                  <a:lnTo>
                    <a:pt x="19511" y="11933"/>
                  </a:lnTo>
                  <a:lnTo>
                    <a:pt x="19508" y="11924"/>
                  </a:lnTo>
                  <a:lnTo>
                    <a:pt x="19508" y="11919"/>
                  </a:lnTo>
                  <a:lnTo>
                    <a:pt x="19539" y="11944"/>
                  </a:lnTo>
                  <a:lnTo>
                    <a:pt x="19543" y="11952"/>
                  </a:lnTo>
                  <a:lnTo>
                    <a:pt x="19540" y="11962"/>
                  </a:lnTo>
                  <a:lnTo>
                    <a:pt x="19538" y="11977"/>
                  </a:lnTo>
                  <a:lnTo>
                    <a:pt x="19541" y="11981"/>
                  </a:lnTo>
                  <a:lnTo>
                    <a:pt x="19547" y="11980"/>
                  </a:lnTo>
                  <a:lnTo>
                    <a:pt x="19570" y="11959"/>
                  </a:lnTo>
                  <a:lnTo>
                    <a:pt x="19596" y="11932"/>
                  </a:lnTo>
                  <a:lnTo>
                    <a:pt x="19596" y="11927"/>
                  </a:lnTo>
                  <a:lnTo>
                    <a:pt x="19599" y="11927"/>
                  </a:lnTo>
                  <a:lnTo>
                    <a:pt x="19595" y="11917"/>
                  </a:lnTo>
                  <a:lnTo>
                    <a:pt x="19599" y="11917"/>
                  </a:lnTo>
                  <a:lnTo>
                    <a:pt x="19598" y="11912"/>
                  </a:lnTo>
                  <a:lnTo>
                    <a:pt x="19652" y="11896"/>
                  </a:lnTo>
                  <a:lnTo>
                    <a:pt x="19702" y="11875"/>
                  </a:lnTo>
                  <a:lnTo>
                    <a:pt x="19699" y="11867"/>
                  </a:lnTo>
                  <a:lnTo>
                    <a:pt x="19692" y="11858"/>
                  </a:lnTo>
                  <a:lnTo>
                    <a:pt x="19681" y="11859"/>
                  </a:lnTo>
                  <a:lnTo>
                    <a:pt x="19668" y="11857"/>
                  </a:lnTo>
                  <a:lnTo>
                    <a:pt x="19671" y="11846"/>
                  </a:lnTo>
                  <a:lnTo>
                    <a:pt x="19676" y="11836"/>
                  </a:lnTo>
                  <a:lnTo>
                    <a:pt x="19684" y="11816"/>
                  </a:lnTo>
                  <a:lnTo>
                    <a:pt x="19693" y="11801"/>
                  </a:lnTo>
                  <a:lnTo>
                    <a:pt x="19706" y="11823"/>
                  </a:lnTo>
                  <a:lnTo>
                    <a:pt x="19713" y="11841"/>
                  </a:lnTo>
                  <a:lnTo>
                    <a:pt x="19710" y="11856"/>
                  </a:lnTo>
                  <a:lnTo>
                    <a:pt x="19712" y="11874"/>
                  </a:lnTo>
                  <a:lnTo>
                    <a:pt x="19723" y="11873"/>
                  </a:lnTo>
                  <a:lnTo>
                    <a:pt x="19735" y="11867"/>
                  </a:lnTo>
                  <a:lnTo>
                    <a:pt x="19732" y="11862"/>
                  </a:lnTo>
                  <a:lnTo>
                    <a:pt x="19729" y="11858"/>
                  </a:lnTo>
                  <a:lnTo>
                    <a:pt x="19725" y="11844"/>
                  </a:lnTo>
                  <a:lnTo>
                    <a:pt x="19721" y="11826"/>
                  </a:lnTo>
                  <a:lnTo>
                    <a:pt x="19717" y="11807"/>
                  </a:lnTo>
                  <a:lnTo>
                    <a:pt x="19716" y="11784"/>
                  </a:lnTo>
                  <a:lnTo>
                    <a:pt x="19719" y="11783"/>
                  </a:lnTo>
                  <a:lnTo>
                    <a:pt x="19729" y="11797"/>
                  </a:lnTo>
                  <a:lnTo>
                    <a:pt x="19732" y="11810"/>
                  </a:lnTo>
                  <a:lnTo>
                    <a:pt x="19738" y="11810"/>
                  </a:lnTo>
                  <a:lnTo>
                    <a:pt x="19738" y="11800"/>
                  </a:lnTo>
                  <a:lnTo>
                    <a:pt x="19744" y="11794"/>
                  </a:lnTo>
                  <a:lnTo>
                    <a:pt x="19747" y="11799"/>
                  </a:lnTo>
                  <a:lnTo>
                    <a:pt x="19747" y="11808"/>
                  </a:lnTo>
                  <a:lnTo>
                    <a:pt x="19745" y="11818"/>
                  </a:lnTo>
                  <a:lnTo>
                    <a:pt x="19742" y="11824"/>
                  </a:lnTo>
                  <a:lnTo>
                    <a:pt x="19743" y="11838"/>
                  </a:lnTo>
                  <a:lnTo>
                    <a:pt x="19749" y="11846"/>
                  </a:lnTo>
                  <a:lnTo>
                    <a:pt x="19767" y="11844"/>
                  </a:lnTo>
                  <a:lnTo>
                    <a:pt x="19782" y="11833"/>
                  </a:lnTo>
                  <a:lnTo>
                    <a:pt x="19785" y="11828"/>
                  </a:lnTo>
                  <a:lnTo>
                    <a:pt x="19784" y="11823"/>
                  </a:lnTo>
                  <a:lnTo>
                    <a:pt x="19781" y="11818"/>
                  </a:lnTo>
                  <a:lnTo>
                    <a:pt x="19775" y="11819"/>
                  </a:lnTo>
                  <a:lnTo>
                    <a:pt x="19772" y="11810"/>
                  </a:lnTo>
                  <a:lnTo>
                    <a:pt x="19769" y="11806"/>
                  </a:lnTo>
                  <a:lnTo>
                    <a:pt x="19770" y="11787"/>
                  </a:lnTo>
                  <a:lnTo>
                    <a:pt x="19770" y="11782"/>
                  </a:lnTo>
                  <a:lnTo>
                    <a:pt x="19774" y="11787"/>
                  </a:lnTo>
                  <a:lnTo>
                    <a:pt x="19780" y="11790"/>
                  </a:lnTo>
                  <a:lnTo>
                    <a:pt x="19783" y="11794"/>
                  </a:lnTo>
                  <a:lnTo>
                    <a:pt x="19786" y="11794"/>
                  </a:lnTo>
                  <a:lnTo>
                    <a:pt x="19788" y="11780"/>
                  </a:lnTo>
                  <a:lnTo>
                    <a:pt x="19790" y="11756"/>
                  </a:lnTo>
                  <a:lnTo>
                    <a:pt x="19793" y="11746"/>
                  </a:lnTo>
                  <a:lnTo>
                    <a:pt x="19798" y="11740"/>
                  </a:lnTo>
                  <a:lnTo>
                    <a:pt x="19801" y="11731"/>
                  </a:lnTo>
                  <a:lnTo>
                    <a:pt x="19782" y="11707"/>
                  </a:lnTo>
                  <a:lnTo>
                    <a:pt x="19769" y="11693"/>
                  </a:lnTo>
                  <a:lnTo>
                    <a:pt x="19769" y="11688"/>
                  </a:lnTo>
                  <a:lnTo>
                    <a:pt x="19787" y="11688"/>
                  </a:lnTo>
                  <a:lnTo>
                    <a:pt x="19798" y="11701"/>
                  </a:lnTo>
                  <a:lnTo>
                    <a:pt x="19805" y="11706"/>
                  </a:lnTo>
                  <a:lnTo>
                    <a:pt x="19815" y="11695"/>
                  </a:lnTo>
                  <a:lnTo>
                    <a:pt x="19822" y="11685"/>
                  </a:lnTo>
                  <a:lnTo>
                    <a:pt x="19827" y="11665"/>
                  </a:lnTo>
                  <a:lnTo>
                    <a:pt x="19830" y="11656"/>
                  </a:lnTo>
                  <a:lnTo>
                    <a:pt x="19816" y="11658"/>
                  </a:lnTo>
                  <a:lnTo>
                    <a:pt x="19815" y="11649"/>
                  </a:lnTo>
                  <a:lnTo>
                    <a:pt x="19818" y="11639"/>
                  </a:lnTo>
                  <a:lnTo>
                    <a:pt x="19833" y="11637"/>
                  </a:lnTo>
                  <a:lnTo>
                    <a:pt x="19838" y="11617"/>
                  </a:lnTo>
                  <a:lnTo>
                    <a:pt x="19840" y="11603"/>
                  </a:lnTo>
                  <a:lnTo>
                    <a:pt x="19839" y="11586"/>
                  </a:lnTo>
                  <a:lnTo>
                    <a:pt x="19846" y="11572"/>
                  </a:lnTo>
                  <a:lnTo>
                    <a:pt x="19846" y="11567"/>
                  </a:lnTo>
                  <a:lnTo>
                    <a:pt x="19835" y="11562"/>
                  </a:lnTo>
                  <a:lnTo>
                    <a:pt x="19830" y="11562"/>
                  </a:lnTo>
                  <a:lnTo>
                    <a:pt x="19817" y="11553"/>
                  </a:lnTo>
                  <a:lnTo>
                    <a:pt x="19825" y="11559"/>
                  </a:lnTo>
                  <a:lnTo>
                    <a:pt x="19846" y="11564"/>
                  </a:lnTo>
                  <a:lnTo>
                    <a:pt x="19846" y="11573"/>
                  </a:lnTo>
                  <a:lnTo>
                    <a:pt x="19815" y="11570"/>
                  </a:lnTo>
                  <a:lnTo>
                    <a:pt x="19806" y="11575"/>
                  </a:lnTo>
                  <a:lnTo>
                    <a:pt x="19814" y="11592"/>
                  </a:lnTo>
                  <a:lnTo>
                    <a:pt x="19825" y="11579"/>
                  </a:lnTo>
                  <a:lnTo>
                    <a:pt x="19822" y="11558"/>
                  </a:lnTo>
                  <a:lnTo>
                    <a:pt x="19819" y="11558"/>
                  </a:lnTo>
                  <a:lnTo>
                    <a:pt x="19804" y="11581"/>
                  </a:lnTo>
                  <a:lnTo>
                    <a:pt x="19795" y="11595"/>
                  </a:lnTo>
                  <a:lnTo>
                    <a:pt x="19792" y="11607"/>
                  </a:lnTo>
                  <a:lnTo>
                    <a:pt x="19793" y="11624"/>
                  </a:lnTo>
                  <a:lnTo>
                    <a:pt x="19796" y="11630"/>
                  </a:lnTo>
                  <a:lnTo>
                    <a:pt x="19799" y="11640"/>
                  </a:lnTo>
                  <a:lnTo>
                    <a:pt x="19794" y="11646"/>
                  </a:lnTo>
                  <a:lnTo>
                    <a:pt x="19787" y="11642"/>
                  </a:lnTo>
                  <a:lnTo>
                    <a:pt x="19787" y="11633"/>
                  </a:lnTo>
                  <a:lnTo>
                    <a:pt x="19783" y="11624"/>
                  </a:lnTo>
                  <a:lnTo>
                    <a:pt x="19778" y="11634"/>
                  </a:lnTo>
                  <a:lnTo>
                    <a:pt x="19773" y="11649"/>
                  </a:lnTo>
                  <a:lnTo>
                    <a:pt x="19770" y="11653"/>
                  </a:lnTo>
                  <a:lnTo>
                    <a:pt x="19767" y="11659"/>
                  </a:lnTo>
                  <a:lnTo>
                    <a:pt x="19761" y="11655"/>
                  </a:lnTo>
                  <a:lnTo>
                    <a:pt x="19757" y="11641"/>
                  </a:lnTo>
                  <a:lnTo>
                    <a:pt x="19759" y="11631"/>
                  </a:lnTo>
                  <a:lnTo>
                    <a:pt x="19769" y="11626"/>
                  </a:lnTo>
                  <a:lnTo>
                    <a:pt x="19774" y="11615"/>
                  </a:lnTo>
                  <a:lnTo>
                    <a:pt x="19777" y="11610"/>
                  </a:lnTo>
                  <a:lnTo>
                    <a:pt x="19773" y="11601"/>
                  </a:lnTo>
                  <a:lnTo>
                    <a:pt x="19770" y="11597"/>
                  </a:lnTo>
                  <a:lnTo>
                    <a:pt x="19767" y="11602"/>
                  </a:lnTo>
                  <a:lnTo>
                    <a:pt x="19764" y="11598"/>
                  </a:lnTo>
                  <a:lnTo>
                    <a:pt x="19761" y="11593"/>
                  </a:lnTo>
                  <a:lnTo>
                    <a:pt x="19760" y="11584"/>
                  </a:lnTo>
                  <a:lnTo>
                    <a:pt x="19766" y="11583"/>
                  </a:lnTo>
                  <a:lnTo>
                    <a:pt x="19766" y="11573"/>
                  </a:lnTo>
                  <a:lnTo>
                    <a:pt x="19762" y="11565"/>
                  </a:lnTo>
                  <a:lnTo>
                    <a:pt x="19756" y="11556"/>
                  </a:lnTo>
                  <a:lnTo>
                    <a:pt x="19749" y="11547"/>
                  </a:lnTo>
                  <a:lnTo>
                    <a:pt x="19743" y="11543"/>
                  </a:lnTo>
                  <a:lnTo>
                    <a:pt x="19741" y="11553"/>
                  </a:lnTo>
                  <a:lnTo>
                    <a:pt x="19741" y="11567"/>
                  </a:lnTo>
                  <a:lnTo>
                    <a:pt x="19750" y="11566"/>
                  </a:lnTo>
                  <a:lnTo>
                    <a:pt x="19754" y="11575"/>
                  </a:lnTo>
                  <a:lnTo>
                    <a:pt x="19754" y="11580"/>
                  </a:lnTo>
                  <a:lnTo>
                    <a:pt x="19751" y="11585"/>
                  </a:lnTo>
                  <a:lnTo>
                    <a:pt x="19748" y="11576"/>
                  </a:lnTo>
                  <a:lnTo>
                    <a:pt x="19739" y="11577"/>
                  </a:lnTo>
                  <a:lnTo>
                    <a:pt x="19739" y="11582"/>
                  </a:lnTo>
                  <a:lnTo>
                    <a:pt x="19745" y="11586"/>
                  </a:lnTo>
                  <a:lnTo>
                    <a:pt x="19746" y="11600"/>
                  </a:lnTo>
                  <a:lnTo>
                    <a:pt x="19740" y="11601"/>
                  </a:lnTo>
                  <a:lnTo>
                    <a:pt x="19741" y="11610"/>
                  </a:lnTo>
                  <a:lnTo>
                    <a:pt x="19747" y="11614"/>
                  </a:lnTo>
                  <a:lnTo>
                    <a:pt x="19753" y="11622"/>
                  </a:lnTo>
                  <a:lnTo>
                    <a:pt x="19754" y="11632"/>
                  </a:lnTo>
                  <a:lnTo>
                    <a:pt x="19751" y="11647"/>
                  </a:lnTo>
                  <a:lnTo>
                    <a:pt x="19739" y="11639"/>
                  </a:lnTo>
                  <a:lnTo>
                    <a:pt x="19732" y="11630"/>
                  </a:lnTo>
                  <a:lnTo>
                    <a:pt x="19731" y="11611"/>
                  </a:lnTo>
                  <a:lnTo>
                    <a:pt x="19729" y="11611"/>
                  </a:lnTo>
                  <a:lnTo>
                    <a:pt x="19720" y="11622"/>
                  </a:lnTo>
                  <a:lnTo>
                    <a:pt x="19712" y="11633"/>
                  </a:lnTo>
                  <a:lnTo>
                    <a:pt x="19709" y="11638"/>
                  </a:lnTo>
                  <a:lnTo>
                    <a:pt x="19712" y="11652"/>
                  </a:lnTo>
                  <a:lnTo>
                    <a:pt x="19719" y="11655"/>
                  </a:lnTo>
                  <a:lnTo>
                    <a:pt x="19731" y="11663"/>
                  </a:lnTo>
                  <a:lnTo>
                    <a:pt x="19741" y="11672"/>
                  </a:lnTo>
                  <a:lnTo>
                    <a:pt x="19747" y="11685"/>
                  </a:lnTo>
                  <a:lnTo>
                    <a:pt x="19749" y="11708"/>
                  </a:lnTo>
                  <a:lnTo>
                    <a:pt x="19736" y="11701"/>
                  </a:lnTo>
                  <a:lnTo>
                    <a:pt x="19727" y="11697"/>
                  </a:lnTo>
                  <a:lnTo>
                    <a:pt x="19726" y="11692"/>
                  </a:lnTo>
                  <a:lnTo>
                    <a:pt x="19729" y="11688"/>
                  </a:lnTo>
                  <a:lnTo>
                    <a:pt x="19729" y="11678"/>
                  </a:lnTo>
                  <a:lnTo>
                    <a:pt x="19720" y="11675"/>
                  </a:lnTo>
                  <a:lnTo>
                    <a:pt x="19710" y="11671"/>
                  </a:lnTo>
                  <a:lnTo>
                    <a:pt x="19707" y="11661"/>
                  </a:lnTo>
                  <a:lnTo>
                    <a:pt x="19706" y="11648"/>
                  </a:lnTo>
                  <a:lnTo>
                    <a:pt x="19697" y="11644"/>
                  </a:lnTo>
                  <a:lnTo>
                    <a:pt x="19691" y="11645"/>
                  </a:lnTo>
                  <a:lnTo>
                    <a:pt x="19682" y="11655"/>
                  </a:lnTo>
                  <a:lnTo>
                    <a:pt x="19674" y="11665"/>
                  </a:lnTo>
                  <a:lnTo>
                    <a:pt x="19674" y="11675"/>
                  </a:lnTo>
                  <a:lnTo>
                    <a:pt x="19684" y="11684"/>
                  </a:lnTo>
                  <a:lnTo>
                    <a:pt x="19693" y="11692"/>
                  </a:lnTo>
                  <a:lnTo>
                    <a:pt x="19694" y="11711"/>
                  </a:lnTo>
                  <a:lnTo>
                    <a:pt x="19689" y="11725"/>
                  </a:lnTo>
                  <a:lnTo>
                    <a:pt x="19681" y="11741"/>
                  </a:lnTo>
                  <a:lnTo>
                    <a:pt x="19677" y="11741"/>
                  </a:lnTo>
                  <a:lnTo>
                    <a:pt x="19677" y="11737"/>
                  </a:lnTo>
                  <a:lnTo>
                    <a:pt x="19679" y="11713"/>
                  </a:lnTo>
                  <a:lnTo>
                    <a:pt x="19681" y="11693"/>
                  </a:lnTo>
                  <a:lnTo>
                    <a:pt x="19678" y="11689"/>
                  </a:lnTo>
                  <a:lnTo>
                    <a:pt x="19669" y="11685"/>
                  </a:lnTo>
                  <a:lnTo>
                    <a:pt x="19662" y="11686"/>
                  </a:lnTo>
                  <a:lnTo>
                    <a:pt x="19660" y="11696"/>
                  </a:lnTo>
                  <a:lnTo>
                    <a:pt x="19658" y="11710"/>
                  </a:lnTo>
                  <a:lnTo>
                    <a:pt x="19661" y="11714"/>
                  </a:lnTo>
                  <a:lnTo>
                    <a:pt x="19656" y="11700"/>
                  </a:lnTo>
                  <a:lnTo>
                    <a:pt x="19653" y="11680"/>
                  </a:lnTo>
                  <a:lnTo>
                    <a:pt x="19646" y="11680"/>
                  </a:lnTo>
                  <a:lnTo>
                    <a:pt x="19644" y="11710"/>
                  </a:lnTo>
                  <a:lnTo>
                    <a:pt x="19644" y="11732"/>
                  </a:lnTo>
                  <a:lnTo>
                    <a:pt x="19641" y="11739"/>
                  </a:lnTo>
                  <a:lnTo>
                    <a:pt x="19638" y="11738"/>
                  </a:lnTo>
                  <a:lnTo>
                    <a:pt x="19641" y="11730"/>
                  </a:lnTo>
                  <a:lnTo>
                    <a:pt x="19643" y="11726"/>
                  </a:lnTo>
                  <a:lnTo>
                    <a:pt x="19634" y="11703"/>
                  </a:lnTo>
                  <a:lnTo>
                    <a:pt x="19625" y="11680"/>
                  </a:lnTo>
                  <a:lnTo>
                    <a:pt x="19622" y="11680"/>
                  </a:lnTo>
                  <a:lnTo>
                    <a:pt x="19610" y="11706"/>
                  </a:lnTo>
                  <a:lnTo>
                    <a:pt x="19614" y="11739"/>
                  </a:lnTo>
                  <a:lnTo>
                    <a:pt x="19606" y="11755"/>
                  </a:lnTo>
                  <a:lnTo>
                    <a:pt x="19601" y="11720"/>
                  </a:lnTo>
                  <a:lnTo>
                    <a:pt x="19586" y="11728"/>
                  </a:lnTo>
                  <a:lnTo>
                    <a:pt x="19585" y="11770"/>
                  </a:lnTo>
                  <a:lnTo>
                    <a:pt x="19580" y="11739"/>
                  </a:lnTo>
                  <a:lnTo>
                    <a:pt x="19568" y="11735"/>
                  </a:lnTo>
                  <a:lnTo>
                    <a:pt x="19583" y="11720"/>
                  </a:lnTo>
                  <a:lnTo>
                    <a:pt x="19542" y="11696"/>
                  </a:lnTo>
                  <a:lnTo>
                    <a:pt x="19515" y="11642"/>
                  </a:lnTo>
                  <a:lnTo>
                    <a:pt x="19506" y="11639"/>
                  </a:lnTo>
                  <a:lnTo>
                    <a:pt x="19497" y="11654"/>
                  </a:lnTo>
                  <a:lnTo>
                    <a:pt x="19489" y="11669"/>
                  </a:lnTo>
                  <a:lnTo>
                    <a:pt x="19471" y="11672"/>
                  </a:lnTo>
                  <a:lnTo>
                    <a:pt x="19492" y="11655"/>
                  </a:lnTo>
                  <a:lnTo>
                    <a:pt x="19497" y="11639"/>
                  </a:lnTo>
                  <a:lnTo>
                    <a:pt x="19503" y="11635"/>
                  </a:lnTo>
                  <a:lnTo>
                    <a:pt x="19499" y="11621"/>
                  </a:lnTo>
                  <a:lnTo>
                    <a:pt x="19495" y="11607"/>
                  </a:lnTo>
                  <a:lnTo>
                    <a:pt x="19483" y="11604"/>
                  </a:lnTo>
                  <a:lnTo>
                    <a:pt x="19474" y="11600"/>
                  </a:lnTo>
                  <a:lnTo>
                    <a:pt x="19473" y="11586"/>
                  </a:lnTo>
                  <a:lnTo>
                    <a:pt x="19476" y="11586"/>
                  </a:lnTo>
                  <a:lnTo>
                    <a:pt x="19492" y="11598"/>
                  </a:lnTo>
                  <a:lnTo>
                    <a:pt x="19501" y="11611"/>
                  </a:lnTo>
                  <a:lnTo>
                    <a:pt x="19518" y="11633"/>
                  </a:lnTo>
                  <a:lnTo>
                    <a:pt x="19531" y="11655"/>
                  </a:lnTo>
                  <a:lnTo>
                    <a:pt x="19537" y="11649"/>
                  </a:lnTo>
                  <a:lnTo>
                    <a:pt x="19540" y="11654"/>
                  </a:lnTo>
                  <a:lnTo>
                    <a:pt x="19543" y="11658"/>
                  </a:lnTo>
                  <a:lnTo>
                    <a:pt x="19546" y="11663"/>
                  </a:lnTo>
                  <a:lnTo>
                    <a:pt x="19552" y="11657"/>
                  </a:lnTo>
                  <a:lnTo>
                    <a:pt x="19558" y="11656"/>
                  </a:lnTo>
                  <a:lnTo>
                    <a:pt x="19574" y="11673"/>
                  </a:lnTo>
                  <a:lnTo>
                    <a:pt x="19587" y="11682"/>
                  </a:lnTo>
                  <a:lnTo>
                    <a:pt x="19589" y="11676"/>
                  </a:lnTo>
                  <a:lnTo>
                    <a:pt x="19595" y="11675"/>
                  </a:lnTo>
                  <a:lnTo>
                    <a:pt x="19608" y="11688"/>
                  </a:lnTo>
                  <a:lnTo>
                    <a:pt x="19623" y="11691"/>
                  </a:lnTo>
                  <a:lnTo>
                    <a:pt x="19629" y="11681"/>
                  </a:lnTo>
                  <a:lnTo>
                    <a:pt x="19635" y="11671"/>
                  </a:lnTo>
                  <a:lnTo>
                    <a:pt x="19634" y="11666"/>
                  </a:lnTo>
                  <a:lnTo>
                    <a:pt x="19631" y="11661"/>
                  </a:lnTo>
                  <a:lnTo>
                    <a:pt x="19625" y="11658"/>
                  </a:lnTo>
                  <a:lnTo>
                    <a:pt x="19619" y="11649"/>
                  </a:lnTo>
                  <a:lnTo>
                    <a:pt x="19621" y="11644"/>
                  </a:lnTo>
                  <a:lnTo>
                    <a:pt x="19627" y="11648"/>
                  </a:lnTo>
                  <a:lnTo>
                    <a:pt x="19631" y="11652"/>
                  </a:lnTo>
                  <a:lnTo>
                    <a:pt x="19637" y="11656"/>
                  </a:lnTo>
                  <a:lnTo>
                    <a:pt x="19641" y="11665"/>
                  </a:lnTo>
                  <a:lnTo>
                    <a:pt x="19643" y="11665"/>
                  </a:lnTo>
                  <a:lnTo>
                    <a:pt x="19649" y="11654"/>
                  </a:lnTo>
                  <a:lnTo>
                    <a:pt x="19651" y="11645"/>
                  </a:lnTo>
                  <a:lnTo>
                    <a:pt x="19651" y="11639"/>
                  </a:lnTo>
                  <a:lnTo>
                    <a:pt x="19639" y="11642"/>
                  </a:lnTo>
                  <a:lnTo>
                    <a:pt x="19642" y="11637"/>
                  </a:lnTo>
                  <a:lnTo>
                    <a:pt x="19645" y="11636"/>
                  </a:lnTo>
                  <a:lnTo>
                    <a:pt x="19651" y="11630"/>
                  </a:lnTo>
                  <a:lnTo>
                    <a:pt x="19660" y="11629"/>
                  </a:lnTo>
                  <a:lnTo>
                    <a:pt x="19659" y="11625"/>
                  </a:lnTo>
                  <a:lnTo>
                    <a:pt x="19678" y="11624"/>
                  </a:lnTo>
                  <a:lnTo>
                    <a:pt x="19691" y="11610"/>
                  </a:lnTo>
                  <a:lnTo>
                    <a:pt x="19691" y="11606"/>
                  </a:lnTo>
                  <a:lnTo>
                    <a:pt x="19677" y="11605"/>
                  </a:lnTo>
                  <a:lnTo>
                    <a:pt x="19673" y="11610"/>
                  </a:lnTo>
                  <a:lnTo>
                    <a:pt x="19672" y="11614"/>
                  </a:lnTo>
                  <a:lnTo>
                    <a:pt x="19670" y="11610"/>
                  </a:lnTo>
                  <a:lnTo>
                    <a:pt x="19672" y="11609"/>
                  </a:lnTo>
                  <a:lnTo>
                    <a:pt x="19668" y="11600"/>
                  </a:lnTo>
                  <a:lnTo>
                    <a:pt x="19670" y="11590"/>
                  </a:lnTo>
                  <a:lnTo>
                    <a:pt x="19682" y="11584"/>
                  </a:lnTo>
                  <a:lnTo>
                    <a:pt x="19688" y="11579"/>
                  </a:lnTo>
                  <a:lnTo>
                    <a:pt x="19690" y="11569"/>
                  </a:lnTo>
                  <a:lnTo>
                    <a:pt x="19686" y="11560"/>
                  </a:lnTo>
                  <a:lnTo>
                    <a:pt x="19681" y="11565"/>
                  </a:lnTo>
                  <a:lnTo>
                    <a:pt x="19678" y="11575"/>
                  </a:lnTo>
                  <a:lnTo>
                    <a:pt x="19666" y="11577"/>
                  </a:lnTo>
                  <a:lnTo>
                    <a:pt x="19663" y="11567"/>
                  </a:lnTo>
                  <a:lnTo>
                    <a:pt x="19665" y="11558"/>
                  </a:lnTo>
                  <a:lnTo>
                    <a:pt x="19665" y="11553"/>
                  </a:lnTo>
                  <a:lnTo>
                    <a:pt x="19668" y="11557"/>
                  </a:lnTo>
                  <a:lnTo>
                    <a:pt x="19672" y="11566"/>
                  </a:lnTo>
                  <a:lnTo>
                    <a:pt x="19671" y="11562"/>
                  </a:lnTo>
                  <a:lnTo>
                    <a:pt x="19674" y="11556"/>
                  </a:lnTo>
                  <a:lnTo>
                    <a:pt x="19680" y="11551"/>
                  </a:lnTo>
                  <a:lnTo>
                    <a:pt x="19686" y="11555"/>
                  </a:lnTo>
                  <a:lnTo>
                    <a:pt x="19692" y="11554"/>
                  </a:lnTo>
                  <a:lnTo>
                    <a:pt x="19695" y="11549"/>
                  </a:lnTo>
                  <a:lnTo>
                    <a:pt x="19698" y="11539"/>
                  </a:lnTo>
                  <a:lnTo>
                    <a:pt x="19700" y="11534"/>
                  </a:lnTo>
                  <a:lnTo>
                    <a:pt x="19703" y="11520"/>
                  </a:lnTo>
                  <a:lnTo>
                    <a:pt x="19702" y="11501"/>
                  </a:lnTo>
                  <a:lnTo>
                    <a:pt x="19699" y="11496"/>
                  </a:lnTo>
                  <a:lnTo>
                    <a:pt x="19689" y="11493"/>
                  </a:lnTo>
                  <a:lnTo>
                    <a:pt x="19680" y="11489"/>
                  </a:lnTo>
                  <a:lnTo>
                    <a:pt x="19677" y="11495"/>
                  </a:lnTo>
                  <a:lnTo>
                    <a:pt x="19681" y="11503"/>
                  </a:lnTo>
                  <a:lnTo>
                    <a:pt x="19684" y="11513"/>
                  </a:lnTo>
                  <a:lnTo>
                    <a:pt x="19681" y="11522"/>
                  </a:lnTo>
                  <a:lnTo>
                    <a:pt x="19676" y="11532"/>
                  </a:lnTo>
                  <a:lnTo>
                    <a:pt x="19673" y="11533"/>
                  </a:lnTo>
                  <a:lnTo>
                    <a:pt x="19672" y="11505"/>
                  </a:lnTo>
                  <a:lnTo>
                    <a:pt x="19660" y="11516"/>
                  </a:lnTo>
                  <a:lnTo>
                    <a:pt x="19654" y="11521"/>
                  </a:lnTo>
                  <a:lnTo>
                    <a:pt x="19648" y="11526"/>
                  </a:lnTo>
                  <a:lnTo>
                    <a:pt x="19646" y="11532"/>
                  </a:lnTo>
                  <a:lnTo>
                    <a:pt x="19640" y="11532"/>
                  </a:lnTo>
                  <a:lnTo>
                    <a:pt x="19634" y="11538"/>
                  </a:lnTo>
                  <a:lnTo>
                    <a:pt x="19628" y="11543"/>
                  </a:lnTo>
                  <a:lnTo>
                    <a:pt x="19629" y="11558"/>
                  </a:lnTo>
                  <a:lnTo>
                    <a:pt x="19626" y="11558"/>
                  </a:lnTo>
                  <a:lnTo>
                    <a:pt x="19622" y="11549"/>
                  </a:lnTo>
                  <a:lnTo>
                    <a:pt x="19622" y="11539"/>
                  </a:lnTo>
                  <a:lnTo>
                    <a:pt x="19624" y="11529"/>
                  </a:lnTo>
                  <a:lnTo>
                    <a:pt x="19630" y="11524"/>
                  </a:lnTo>
                  <a:lnTo>
                    <a:pt x="19639" y="11518"/>
                  </a:lnTo>
                  <a:lnTo>
                    <a:pt x="19645" y="11513"/>
                  </a:lnTo>
                  <a:lnTo>
                    <a:pt x="19644" y="11494"/>
                  </a:lnTo>
                  <a:lnTo>
                    <a:pt x="19646" y="11489"/>
                  </a:lnTo>
                  <a:lnTo>
                    <a:pt x="19650" y="11489"/>
                  </a:lnTo>
                  <a:lnTo>
                    <a:pt x="19659" y="11492"/>
                  </a:lnTo>
                  <a:lnTo>
                    <a:pt x="19662" y="11496"/>
                  </a:lnTo>
                  <a:lnTo>
                    <a:pt x="19665" y="11496"/>
                  </a:lnTo>
                  <a:lnTo>
                    <a:pt x="19671" y="11486"/>
                  </a:lnTo>
                  <a:lnTo>
                    <a:pt x="19670" y="11477"/>
                  </a:lnTo>
                  <a:lnTo>
                    <a:pt x="19661" y="11478"/>
                  </a:lnTo>
                  <a:lnTo>
                    <a:pt x="19673" y="11468"/>
                  </a:lnTo>
                  <a:lnTo>
                    <a:pt x="19691" y="11458"/>
                  </a:lnTo>
                  <a:lnTo>
                    <a:pt x="19691" y="11453"/>
                  </a:lnTo>
                  <a:lnTo>
                    <a:pt x="19681" y="11453"/>
                  </a:lnTo>
                  <a:lnTo>
                    <a:pt x="19691" y="11460"/>
                  </a:lnTo>
                  <a:lnTo>
                    <a:pt x="19703" y="11472"/>
                  </a:lnTo>
                  <a:lnTo>
                    <a:pt x="19705" y="11467"/>
                  </a:lnTo>
                  <a:lnTo>
                    <a:pt x="19703" y="11453"/>
                  </a:lnTo>
                  <a:lnTo>
                    <a:pt x="19710" y="11449"/>
                  </a:lnTo>
                  <a:lnTo>
                    <a:pt x="19691" y="11443"/>
                  </a:lnTo>
                  <a:lnTo>
                    <a:pt x="19691" y="11439"/>
                  </a:lnTo>
                  <a:lnTo>
                    <a:pt x="19685" y="11433"/>
                  </a:lnTo>
                  <a:lnTo>
                    <a:pt x="19686" y="11433"/>
                  </a:lnTo>
                  <a:lnTo>
                    <a:pt x="19698" y="11435"/>
                  </a:lnTo>
                  <a:lnTo>
                    <a:pt x="19709" y="11443"/>
                  </a:lnTo>
                  <a:lnTo>
                    <a:pt x="19711" y="11438"/>
                  </a:lnTo>
                  <a:lnTo>
                    <a:pt x="19710" y="11424"/>
                  </a:lnTo>
                  <a:lnTo>
                    <a:pt x="19692" y="11421"/>
                  </a:lnTo>
                  <a:lnTo>
                    <a:pt x="19692" y="11417"/>
                  </a:lnTo>
                  <a:lnTo>
                    <a:pt x="19710" y="11414"/>
                  </a:lnTo>
                  <a:lnTo>
                    <a:pt x="19715" y="11409"/>
                  </a:lnTo>
                  <a:lnTo>
                    <a:pt x="19718" y="11399"/>
                  </a:lnTo>
                  <a:lnTo>
                    <a:pt x="19714" y="11390"/>
                  </a:lnTo>
                  <a:lnTo>
                    <a:pt x="19708" y="11381"/>
                  </a:lnTo>
                  <a:lnTo>
                    <a:pt x="19705" y="11386"/>
                  </a:lnTo>
                  <a:lnTo>
                    <a:pt x="19699" y="11397"/>
                  </a:lnTo>
                  <a:lnTo>
                    <a:pt x="19696" y="11392"/>
                  </a:lnTo>
                  <a:lnTo>
                    <a:pt x="19699" y="11378"/>
                  </a:lnTo>
                  <a:lnTo>
                    <a:pt x="19698" y="11359"/>
                  </a:lnTo>
                  <a:lnTo>
                    <a:pt x="19683" y="11361"/>
                  </a:lnTo>
                  <a:lnTo>
                    <a:pt x="19683" y="11365"/>
                  </a:lnTo>
                  <a:lnTo>
                    <a:pt x="19691" y="11374"/>
                  </a:lnTo>
                  <a:lnTo>
                    <a:pt x="19691" y="11379"/>
                  </a:lnTo>
                  <a:lnTo>
                    <a:pt x="19675" y="11381"/>
                  </a:lnTo>
                  <a:lnTo>
                    <a:pt x="19669" y="11377"/>
                  </a:lnTo>
                  <a:lnTo>
                    <a:pt x="19665" y="11373"/>
                  </a:lnTo>
                  <a:lnTo>
                    <a:pt x="19671" y="11362"/>
                  </a:lnTo>
                  <a:lnTo>
                    <a:pt x="19655" y="11365"/>
                  </a:lnTo>
                  <a:lnTo>
                    <a:pt x="19653" y="11369"/>
                  </a:lnTo>
                  <a:lnTo>
                    <a:pt x="19650" y="11370"/>
                  </a:lnTo>
                  <a:lnTo>
                    <a:pt x="19634" y="11383"/>
                  </a:lnTo>
                  <a:lnTo>
                    <a:pt x="19613" y="11398"/>
                  </a:lnTo>
                  <a:lnTo>
                    <a:pt x="19613" y="11403"/>
                  </a:lnTo>
                  <a:lnTo>
                    <a:pt x="19635" y="11402"/>
                  </a:lnTo>
                  <a:lnTo>
                    <a:pt x="19648" y="11407"/>
                  </a:lnTo>
                  <a:lnTo>
                    <a:pt x="19653" y="11416"/>
                  </a:lnTo>
                  <a:lnTo>
                    <a:pt x="19650" y="11421"/>
                  </a:lnTo>
                  <a:lnTo>
                    <a:pt x="19642" y="11418"/>
                  </a:lnTo>
                  <a:lnTo>
                    <a:pt x="19626" y="11419"/>
                  </a:lnTo>
                  <a:lnTo>
                    <a:pt x="19613" y="11415"/>
                  </a:lnTo>
                  <a:lnTo>
                    <a:pt x="19613" y="11410"/>
                  </a:lnTo>
                  <a:lnTo>
                    <a:pt x="19623" y="11405"/>
                  </a:lnTo>
                  <a:lnTo>
                    <a:pt x="19633" y="11404"/>
                  </a:lnTo>
                  <a:lnTo>
                    <a:pt x="19640" y="11395"/>
                  </a:lnTo>
                  <a:lnTo>
                    <a:pt x="19643" y="11385"/>
                  </a:lnTo>
                  <a:lnTo>
                    <a:pt x="19640" y="11375"/>
                  </a:lnTo>
                  <a:lnTo>
                    <a:pt x="19637" y="11371"/>
                  </a:lnTo>
                  <a:lnTo>
                    <a:pt x="19631" y="11367"/>
                  </a:lnTo>
                  <a:lnTo>
                    <a:pt x="19619" y="11364"/>
                  </a:lnTo>
                  <a:lnTo>
                    <a:pt x="19610" y="11370"/>
                  </a:lnTo>
                  <a:lnTo>
                    <a:pt x="19607" y="11375"/>
                  </a:lnTo>
                  <a:lnTo>
                    <a:pt x="19594" y="11400"/>
                  </a:lnTo>
                  <a:lnTo>
                    <a:pt x="19576" y="11417"/>
                  </a:lnTo>
                  <a:lnTo>
                    <a:pt x="19576" y="11412"/>
                  </a:lnTo>
                  <a:lnTo>
                    <a:pt x="19584" y="11387"/>
                  </a:lnTo>
                  <a:lnTo>
                    <a:pt x="19593" y="11372"/>
                  </a:lnTo>
                  <a:lnTo>
                    <a:pt x="19598" y="11367"/>
                  </a:lnTo>
                  <a:lnTo>
                    <a:pt x="19613" y="11361"/>
                  </a:lnTo>
                  <a:lnTo>
                    <a:pt x="19613" y="11356"/>
                  </a:lnTo>
                  <a:lnTo>
                    <a:pt x="19582" y="11355"/>
                  </a:lnTo>
                  <a:lnTo>
                    <a:pt x="19556" y="11353"/>
                  </a:lnTo>
                  <a:lnTo>
                    <a:pt x="19556" y="11362"/>
                  </a:lnTo>
                  <a:lnTo>
                    <a:pt x="19553" y="11372"/>
                  </a:lnTo>
                  <a:lnTo>
                    <a:pt x="19547" y="11378"/>
                  </a:lnTo>
                  <a:lnTo>
                    <a:pt x="19541" y="11383"/>
                  </a:lnTo>
                  <a:lnTo>
                    <a:pt x="19538" y="11379"/>
                  </a:lnTo>
                  <a:lnTo>
                    <a:pt x="19541" y="11373"/>
                  </a:lnTo>
                  <a:lnTo>
                    <a:pt x="19544" y="11364"/>
                  </a:lnTo>
                  <a:lnTo>
                    <a:pt x="19539" y="11345"/>
                  </a:lnTo>
                  <a:lnTo>
                    <a:pt x="19536" y="11336"/>
                  </a:lnTo>
                  <a:lnTo>
                    <a:pt x="19512" y="11339"/>
                  </a:lnTo>
                  <a:lnTo>
                    <a:pt x="19509" y="11344"/>
                  </a:lnTo>
                  <a:lnTo>
                    <a:pt x="19506" y="11345"/>
                  </a:lnTo>
                  <a:lnTo>
                    <a:pt x="19500" y="11336"/>
                  </a:lnTo>
                  <a:lnTo>
                    <a:pt x="19494" y="11337"/>
                  </a:lnTo>
                  <a:lnTo>
                    <a:pt x="19488" y="11343"/>
                  </a:lnTo>
                  <a:lnTo>
                    <a:pt x="19485" y="11352"/>
                  </a:lnTo>
                  <a:lnTo>
                    <a:pt x="19489" y="11361"/>
                  </a:lnTo>
                  <a:lnTo>
                    <a:pt x="19492" y="11375"/>
                  </a:lnTo>
                  <a:lnTo>
                    <a:pt x="19490" y="11380"/>
                  </a:lnTo>
                  <a:lnTo>
                    <a:pt x="19487" y="11385"/>
                  </a:lnTo>
                  <a:lnTo>
                    <a:pt x="19484" y="11386"/>
                  </a:lnTo>
                  <a:lnTo>
                    <a:pt x="19476" y="11358"/>
                  </a:lnTo>
                  <a:lnTo>
                    <a:pt x="19473" y="11335"/>
                  </a:lnTo>
                  <a:lnTo>
                    <a:pt x="19472" y="11325"/>
                  </a:lnTo>
                  <a:lnTo>
                    <a:pt x="19450" y="11318"/>
                  </a:lnTo>
                  <a:lnTo>
                    <a:pt x="19432" y="11311"/>
                  </a:lnTo>
                  <a:lnTo>
                    <a:pt x="19429" y="11307"/>
                  </a:lnTo>
                  <a:lnTo>
                    <a:pt x="19435" y="11306"/>
                  </a:lnTo>
                  <a:lnTo>
                    <a:pt x="19437" y="11301"/>
                  </a:lnTo>
                  <a:lnTo>
                    <a:pt x="19431" y="11297"/>
                  </a:lnTo>
                  <a:lnTo>
                    <a:pt x="19410" y="11290"/>
                  </a:lnTo>
                  <a:lnTo>
                    <a:pt x="19397" y="11282"/>
                  </a:lnTo>
                  <a:lnTo>
                    <a:pt x="19388" y="11274"/>
                  </a:lnTo>
                  <a:lnTo>
                    <a:pt x="19406" y="11272"/>
                  </a:lnTo>
                  <a:lnTo>
                    <a:pt x="19412" y="11276"/>
                  </a:lnTo>
                  <a:lnTo>
                    <a:pt x="19415" y="11275"/>
                  </a:lnTo>
                  <a:lnTo>
                    <a:pt x="19424" y="11279"/>
                  </a:lnTo>
                  <a:lnTo>
                    <a:pt x="19443" y="11291"/>
                  </a:lnTo>
                  <a:lnTo>
                    <a:pt x="19459" y="11303"/>
                  </a:lnTo>
                  <a:lnTo>
                    <a:pt x="19468" y="11316"/>
                  </a:lnTo>
                  <a:lnTo>
                    <a:pt x="19477" y="11310"/>
                  </a:lnTo>
                  <a:lnTo>
                    <a:pt x="19483" y="11314"/>
                  </a:lnTo>
                  <a:lnTo>
                    <a:pt x="19489" y="11308"/>
                  </a:lnTo>
                  <a:lnTo>
                    <a:pt x="19495" y="11312"/>
                  </a:lnTo>
                  <a:lnTo>
                    <a:pt x="19505" y="11317"/>
                  </a:lnTo>
                  <a:lnTo>
                    <a:pt x="19514" y="11320"/>
                  </a:lnTo>
                  <a:lnTo>
                    <a:pt x="19517" y="11315"/>
                  </a:lnTo>
                  <a:lnTo>
                    <a:pt x="19520" y="11310"/>
                  </a:lnTo>
                  <a:lnTo>
                    <a:pt x="19529" y="11308"/>
                  </a:lnTo>
                  <a:lnTo>
                    <a:pt x="19529" y="11313"/>
                  </a:lnTo>
                  <a:lnTo>
                    <a:pt x="19532" y="11318"/>
                  </a:lnTo>
                  <a:lnTo>
                    <a:pt x="19535" y="11312"/>
                  </a:lnTo>
                  <a:lnTo>
                    <a:pt x="19538" y="11307"/>
                  </a:lnTo>
                  <a:lnTo>
                    <a:pt x="19537" y="11298"/>
                  </a:lnTo>
                  <a:lnTo>
                    <a:pt x="19540" y="11293"/>
                  </a:lnTo>
                  <a:lnTo>
                    <a:pt x="19546" y="11288"/>
                  </a:lnTo>
                  <a:lnTo>
                    <a:pt x="19552" y="11287"/>
                  </a:lnTo>
                  <a:lnTo>
                    <a:pt x="19552" y="11292"/>
                  </a:lnTo>
                  <a:lnTo>
                    <a:pt x="19549" y="11297"/>
                  </a:lnTo>
                  <a:lnTo>
                    <a:pt x="19543" y="11297"/>
                  </a:lnTo>
                  <a:lnTo>
                    <a:pt x="19544" y="11317"/>
                  </a:lnTo>
                  <a:lnTo>
                    <a:pt x="19547" y="11320"/>
                  </a:lnTo>
                  <a:lnTo>
                    <a:pt x="19553" y="11319"/>
                  </a:lnTo>
                  <a:lnTo>
                    <a:pt x="19559" y="11314"/>
                  </a:lnTo>
                  <a:lnTo>
                    <a:pt x="19562" y="11314"/>
                  </a:lnTo>
                  <a:lnTo>
                    <a:pt x="19569" y="11317"/>
                  </a:lnTo>
                  <a:lnTo>
                    <a:pt x="19566" y="11323"/>
                  </a:lnTo>
                  <a:lnTo>
                    <a:pt x="19569" y="11328"/>
                  </a:lnTo>
                  <a:lnTo>
                    <a:pt x="19580" y="11312"/>
                  </a:lnTo>
                  <a:lnTo>
                    <a:pt x="19586" y="11301"/>
                  </a:lnTo>
                  <a:lnTo>
                    <a:pt x="19595" y="11310"/>
                  </a:lnTo>
                  <a:lnTo>
                    <a:pt x="19607" y="11313"/>
                  </a:lnTo>
                  <a:lnTo>
                    <a:pt x="19613" y="11308"/>
                  </a:lnTo>
                  <a:lnTo>
                    <a:pt x="19613" y="11303"/>
                  </a:lnTo>
                  <a:lnTo>
                    <a:pt x="19607" y="11299"/>
                  </a:lnTo>
                  <a:lnTo>
                    <a:pt x="19601" y="11290"/>
                  </a:lnTo>
                  <a:lnTo>
                    <a:pt x="19607" y="11285"/>
                  </a:lnTo>
                  <a:lnTo>
                    <a:pt x="19612" y="11280"/>
                  </a:lnTo>
                  <a:lnTo>
                    <a:pt x="19621" y="11288"/>
                  </a:lnTo>
                  <a:lnTo>
                    <a:pt x="19625" y="11297"/>
                  </a:lnTo>
                  <a:lnTo>
                    <a:pt x="19622" y="11301"/>
                  </a:lnTo>
                  <a:lnTo>
                    <a:pt x="19616" y="11303"/>
                  </a:lnTo>
                  <a:lnTo>
                    <a:pt x="19613" y="11308"/>
                  </a:lnTo>
                  <a:lnTo>
                    <a:pt x="19614" y="11318"/>
                  </a:lnTo>
                  <a:lnTo>
                    <a:pt x="19632" y="11320"/>
                  </a:lnTo>
                  <a:lnTo>
                    <a:pt x="19650" y="11318"/>
                  </a:lnTo>
                  <a:lnTo>
                    <a:pt x="19650" y="11308"/>
                  </a:lnTo>
                  <a:lnTo>
                    <a:pt x="19646" y="11299"/>
                  </a:lnTo>
                  <a:lnTo>
                    <a:pt x="19640" y="11299"/>
                  </a:lnTo>
                  <a:lnTo>
                    <a:pt x="19637" y="11305"/>
                  </a:lnTo>
                  <a:lnTo>
                    <a:pt x="19635" y="11306"/>
                  </a:lnTo>
                  <a:lnTo>
                    <a:pt x="19631" y="11296"/>
                  </a:lnTo>
                  <a:lnTo>
                    <a:pt x="19637" y="11291"/>
                  </a:lnTo>
                  <a:lnTo>
                    <a:pt x="19639" y="11286"/>
                  </a:lnTo>
                  <a:lnTo>
                    <a:pt x="19627" y="11278"/>
                  </a:lnTo>
                  <a:lnTo>
                    <a:pt x="19621" y="11269"/>
                  </a:lnTo>
                  <a:lnTo>
                    <a:pt x="19626" y="11263"/>
                  </a:lnTo>
                  <a:lnTo>
                    <a:pt x="19629" y="11263"/>
                  </a:lnTo>
                  <a:lnTo>
                    <a:pt x="19629" y="11254"/>
                  </a:lnTo>
                  <a:lnTo>
                    <a:pt x="19622" y="11240"/>
                  </a:lnTo>
                  <a:lnTo>
                    <a:pt x="19616" y="11236"/>
                  </a:lnTo>
                  <a:lnTo>
                    <a:pt x="19607" y="11247"/>
                  </a:lnTo>
                  <a:lnTo>
                    <a:pt x="19593" y="11258"/>
                  </a:lnTo>
                  <a:lnTo>
                    <a:pt x="19592" y="11249"/>
                  </a:lnTo>
                  <a:lnTo>
                    <a:pt x="19601" y="11234"/>
                  </a:lnTo>
                  <a:lnTo>
                    <a:pt x="19612" y="11222"/>
                  </a:lnTo>
                  <a:lnTo>
                    <a:pt x="19602" y="11210"/>
                  </a:lnTo>
                  <a:lnTo>
                    <a:pt x="19590" y="11206"/>
                  </a:lnTo>
                  <a:lnTo>
                    <a:pt x="19589" y="11192"/>
                  </a:lnTo>
                  <a:lnTo>
                    <a:pt x="19592" y="11187"/>
                  </a:lnTo>
                  <a:lnTo>
                    <a:pt x="19605" y="11195"/>
                  </a:lnTo>
                  <a:lnTo>
                    <a:pt x="19614" y="11208"/>
                  </a:lnTo>
                  <a:lnTo>
                    <a:pt x="19620" y="11203"/>
                  </a:lnTo>
                  <a:lnTo>
                    <a:pt x="19626" y="11197"/>
                  </a:lnTo>
                  <a:lnTo>
                    <a:pt x="19632" y="11196"/>
                  </a:lnTo>
                  <a:lnTo>
                    <a:pt x="19638" y="11200"/>
                  </a:lnTo>
                  <a:lnTo>
                    <a:pt x="19644" y="11199"/>
                  </a:lnTo>
                  <a:lnTo>
                    <a:pt x="19647" y="11194"/>
                  </a:lnTo>
                  <a:lnTo>
                    <a:pt x="19659" y="11193"/>
                  </a:lnTo>
                  <a:lnTo>
                    <a:pt x="19668" y="11187"/>
                  </a:lnTo>
                  <a:lnTo>
                    <a:pt x="19667" y="11169"/>
                  </a:lnTo>
                  <a:lnTo>
                    <a:pt x="19657" y="11160"/>
                  </a:lnTo>
                  <a:lnTo>
                    <a:pt x="19648" y="11152"/>
                  </a:lnTo>
                  <a:lnTo>
                    <a:pt x="19654" y="11146"/>
                  </a:lnTo>
                  <a:lnTo>
                    <a:pt x="19660" y="11150"/>
                  </a:lnTo>
                  <a:lnTo>
                    <a:pt x="19666" y="11154"/>
                  </a:lnTo>
                  <a:lnTo>
                    <a:pt x="19670" y="11158"/>
                  </a:lnTo>
                  <a:lnTo>
                    <a:pt x="19672" y="11158"/>
                  </a:lnTo>
                  <a:lnTo>
                    <a:pt x="19675" y="11153"/>
                  </a:lnTo>
                  <a:lnTo>
                    <a:pt x="19681" y="11152"/>
                  </a:lnTo>
                  <a:lnTo>
                    <a:pt x="19681" y="11157"/>
                  </a:lnTo>
                  <a:lnTo>
                    <a:pt x="19679" y="11167"/>
                  </a:lnTo>
                  <a:lnTo>
                    <a:pt x="19673" y="11176"/>
                  </a:lnTo>
                  <a:lnTo>
                    <a:pt x="19677" y="11181"/>
                  </a:lnTo>
                  <a:lnTo>
                    <a:pt x="19677" y="11191"/>
                  </a:lnTo>
                  <a:lnTo>
                    <a:pt x="19671" y="11201"/>
                  </a:lnTo>
                  <a:lnTo>
                    <a:pt x="19675" y="11210"/>
                  </a:lnTo>
                  <a:lnTo>
                    <a:pt x="19672" y="11220"/>
                  </a:lnTo>
                  <a:lnTo>
                    <a:pt x="19666" y="11216"/>
                  </a:lnTo>
                  <a:lnTo>
                    <a:pt x="19654" y="11208"/>
                  </a:lnTo>
                  <a:lnTo>
                    <a:pt x="19645" y="11213"/>
                  </a:lnTo>
                  <a:lnTo>
                    <a:pt x="19633" y="11220"/>
                  </a:lnTo>
                  <a:lnTo>
                    <a:pt x="19640" y="11238"/>
                  </a:lnTo>
                  <a:lnTo>
                    <a:pt x="19650" y="11251"/>
                  </a:lnTo>
                  <a:lnTo>
                    <a:pt x="19652" y="11237"/>
                  </a:lnTo>
                  <a:lnTo>
                    <a:pt x="19655" y="11231"/>
                  </a:lnTo>
                  <a:lnTo>
                    <a:pt x="19661" y="11231"/>
                  </a:lnTo>
                  <a:lnTo>
                    <a:pt x="19667" y="11234"/>
                  </a:lnTo>
                  <a:lnTo>
                    <a:pt x="19673" y="11238"/>
                  </a:lnTo>
                  <a:lnTo>
                    <a:pt x="19677" y="11247"/>
                  </a:lnTo>
                  <a:lnTo>
                    <a:pt x="19662" y="11254"/>
                  </a:lnTo>
                  <a:lnTo>
                    <a:pt x="19648" y="11265"/>
                  </a:lnTo>
                  <a:lnTo>
                    <a:pt x="19654" y="11275"/>
                  </a:lnTo>
                  <a:lnTo>
                    <a:pt x="19657" y="11274"/>
                  </a:lnTo>
                  <a:lnTo>
                    <a:pt x="19663" y="11269"/>
                  </a:lnTo>
                  <a:lnTo>
                    <a:pt x="19668" y="11263"/>
                  </a:lnTo>
                  <a:lnTo>
                    <a:pt x="19672" y="11267"/>
                  </a:lnTo>
                  <a:lnTo>
                    <a:pt x="19678" y="11271"/>
                  </a:lnTo>
                  <a:lnTo>
                    <a:pt x="19679" y="11276"/>
                  </a:lnTo>
                  <a:lnTo>
                    <a:pt x="19676" y="11281"/>
                  </a:lnTo>
                  <a:lnTo>
                    <a:pt x="19669" y="11277"/>
                  </a:lnTo>
                  <a:lnTo>
                    <a:pt x="19666" y="11282"/>
                  </a:lnTo>
                  <a:lnTo>
                    <a:pt x="19664" y="11287"/>
                  </a:lnTo>
                  <a:lnTo>
                    <a:pt x="19664" y="11292"/>
                  </a:lnTo>
                  <a:lnTo>
                    <a:pt x="19670" y="11301"/>
                  </a:lnTo>
                  <a:lnTo>
                    <a:pt x="19677" y="11300"/>
                  </a:lnTo>
                  <a:lnTo>
                    <a:pt x="19679" y="11295"/>
                  </a:lnTo>
                  <a:lnTo>
                    <a:pt x="19682" y="11290"/>
                  </a:lnTo>
                  <a:lnTo>
                    <a:pt x="19686" y="11308"/>
                  </a:lnTo>
                  <a:lnTo>
                    <a:pt x="19686" y="11312"/>
                  </a:lnTo>
                  <a:lnTo>
                    <a:pt x="19692" y="11317"/>
                  </a:lnTo>
                  <a:lnTo>
                    <a:pt x="19698" y="11312"/>
                  </a:lnTo>
                  <a:lnTo>
                    <a:pt x="19695" y="11303"/>
                  </a:lnTo>
                  <a:lnTo>
                    <a:pt x="19691" y="11293"/>
                  </a:lnTo>
                  <a:lnTo>
                    <a:pt x="19691" y="11284"/>
                  </a:lnTo>
                  <a:lnTo>
                    <a:pt x="19697" y="11278"/>
                  </a:lnTo>
                  <a:lnTo>
                    <a:pt x="19694" y="11275"/>
                  </a:lnTo>
                  <a:lnTo>
                    <a:pt x="19690" y="11269"/>
                  </a:lnTo>
                  <a:lnTo>
                    <a:pt x="19690" y="11260"/>
                  </a:lnTo>
                  <a:lnTo>
                    <a:pt x="19696" y="11260"/>
                  </a:lnTo>
                  <a:lnTo>
                    <a:pt x="19700" y="11288"/>
                  </a:lnTo>
                  <a:lnTo>
                    <a:pt x="19709" y="11286"/>
                  </a:lnTo>
                  <a:lnTo>
                    <a:pt x="19711" y="11262"/>
                  </a:lnTo>
                  <a:lnTo>
                    <a:pt x="19705" y="11259"/>
                  </a:lnTo>
                  <a:lnTo>
                    <a:pt x="19713" y="11253"/>
                  </a:lnTo>
                  <a:lnTo>
                    <a:pt x="19701" y="11249"/>
                  </a:lnTo>
                  <a:lnTo>
                    <a:pt x="19703" y="11230"/>
                  </a:lnTo>
                  <a:lnTo>
                    <a:pt x="19715" y="11224"/>
                  </a:lnTo>
                  <a:lnTo>
                    <a:pt x="19713" y="11243"/>
                  </a:lnTo>
                  <a:lnTo>
                    <a:pt x="19729" y="11256"/>
                  </a:lnTo>
                  <a:lnTo>
                    <a:pt x="19729" y="11265"/>
                  </a:lnTo>
                  <a:lnTo>
                    <a:pt x="19724" y="11270"/>
                  </a:lnTo>
                  <a:lnTo>
                    <a:pt x="19740" y="11292"/>
                  </a:lnTo>
                  <a:lnTo>
                    <a:pt x="19719" y="11299"/>
                  </a:lnTo>
                  <a:lnTo>
                    <a:pt x="19725" y="11308"/>
                  </a:lnTo>
                  <a:lnTo>
                    <a:pt x="19728" y="11308"/>
                  </a:lnTo>
                  <a:lnTo>
                    <a:pt x="19755" y="11300"/>
                  </a:lnTo>
                  <a:lnTo>
                    <a:pt x="19746" y="11296"/>
                  </a:lnTo>
                  <a:lnTo>
                    <a:pt x="19741" y="11263"/>
                  </a:lnTo>
                  <a:lnTo>
                    <a:pt x="19735" y="11259"/>
                  </a:lnTo>
                  <a:lnTo>
                    <a:pt x="19738" y="11250"/>
                  </a:lnTo>
                  <a:lnTo>
                    <a:pt x="19751" y="11267"/>
                  </a:lnTo>
                  <a:lnTo>
                    <a:pt x="19759" y="11266"/>
                  </a:lnTo>
                  <a:lnTo>
                    <a:pt x="19757" y="11276"/>
                  </a:lnTo>
                  <a:lnTo>
                    <a:pt x="19772" y="11278"/>
                  </a:lnTo>
                  <a:lnTo>
                    <a:pt x="19767" y="11289"/>
                  </a:lnTo>
                  <a:lnTo>
                    <a:pt x="19785" y="11291"/>
                  </a:lnTo>
                  <a:lnTo>
                    <a:pt x="19783" y="11249"/>
                  </a:lnTo>
                  <a:lnTo>
                    <a:pt x="19803" y="11280"/>
                  </a:lnTo>
                  <a:lnTo>
                    <a:pt x="19809" y="11284"/>
                  </a:lnTo>
                  <a:lnTo>
                    <a:pt x="19824" y="11277"/>
                  </a:lnTo>
                  <a:lnTo>
                    <a:pt x="19829" y="11272"/>
                  </a:lnTo>
                  <a:lnTo>
                    <a:pt x="19841" y="11256"/>
                  </a:lnTo>
                  <a:lnTo>
                    <a:pt x="19852" y="11245"/>
                  </a:lnTo>
                  <a:lnTo>
                    <a:pt x="19861" y="11230"/>
                  </a:lnTo>
                  <a:lnTo>
                    <a:pt x="19863" y="11220"/>
                  </a:lnTo>
                  <a:lnTo>
                    <a:pt x="19857" y="11216"/>
                  </a:lnTo>
                  <a:lnTo>
                    <a:pt x="19854" y="11217"/>
                  </a:lnTo>
                  <a:lnTo>
                    <a:pt x="19851" y="11212"/>
                  </a:lnTo>
                  <a:lnTo>
                    <a:pt x="19850" y="11203"/>
                  </a:lnTo>
                  <a:lnTo>
                    <a:pt x="19852" y="11183"/>
                  </a:lnTo>
                  <a:lnTo>
                    <a:pt x="19861" y="11173"/>
                  </a:lnTo>
                  <a:lnTo>
                    <a:pt x="19867" y="11176"/>
                  </a:lnTo>
                  <a:lnTo>
                    <a:pt x="19868" y="11191"/>
                  </a:lnTo>
                  <a:lnTo>
                    <a:pt x="19871" y="11190"/>
                  </a:lnTo>
                  <a:lnTo>
                    <a:pt x="19873" y="11181"/>
                  </a:lnTo>
                  <a:lnTo>
                    <a:pt x="19879" y="11166"/>
                  </a:lnTo>
                  <a:lnTo>
                    <a:pt x="19881" y="11156"/>
                  </a:lnTo>
                  <a:lnTo>
                    <a:pt x="19878" y="11147"/>
                  </a:lnTo>
                  <a:lnTo>
                    <a:pt x="19871" y="11138"/>
                  </a:lnTo>
                  <a:lnTo>
                    <a:pt x="19870" y="11120"/>
                  </a:lnTo>
                  <a:lnTo>
                    <a:pt x="19875" y="11105"/>
                  </a:lnTo>
                  <a:lnTo>
                    <a:pt x="19878" y="11090"/>
                  </a:lnTo>
                  <a:lnTo>
                    <a:pt x="19884" y="11084"/>
                  </a:lnTo>
                  <a:lnTo>
                    <a:pt x="19896" y="11083"/>
                  </a:lnTo>
                  <a:lnTo>
                    <a:pt x="19901" y="11068"/>
                  </a:lnTo>
                  <a:lnTo>
                    <a:pt x="19895" y="11064"/>
                  </a:lnTo>
                  <a:lnTo>
                    <a:pt x="19894" y="11059"/>
                  </a:lnTo>
                  <a:lnTo>
                    <a:pt x="19903" y="11049"/>
                  </a:lnTo>
                  <a:lnTo>
                    <a:pt x="19905" y="11034"/>
                  </a:lnTo>
                  <a:lnTo>
                    <a:pt x="19902" y="11025"/>
                  </a:lnTo>
                  <a:lnTo>
                    <a:pt x="19898" y="11016"/>
                  </a:lnTo>
                  <a:lnTo>
                    <a:pt x="19895" y="11003"/>
                  </a:lnTo>
                  <a:lnTo>
                    <a:pt x="19897" y="10988"/>
                  </a:lnTo>
                  <a:lnTo>
                    <a:pt x="19903" y="10987"/>
                  </a:lnTo>
                  <a:lnTo>
                    <a:pt x="19906" y="10992"/>
                  </a:lnTo>
                  <a:lnTo>
                    <a:pt x="19910" y="11005"/>
                  </a:lnTo>
                  <a:lnTo>
                    <a:pt x="19917" y="11019"/>
                  </a:lnTo>
                  <a:lnTo>
                    <a:pt x="19925" y="11017"/>
                  </a:lnTo>
                  <a:lnTo>
                    <a:pt x="19931" y="11008"/>
                  </a:lnTo>
                  <a:lnTo>
                    <a:pt x="19929" y="11031"/>
                  </a:lnTo>
                  <a:lnTo>
                    <a:pt x="19947" y="11020"/>
                  </a:lnTo>
                  <a:lnTo>
                    <a:pt x="19946" y="10996"/>
                  </a:lnTo>
                  <a:lnTo>
                    <a:pt x="19963" y="10971"/>
                  </a:lnTo>
                  <a:lnTo>
                    <a:pt x="19936" y="10931"/>
                  </a:lnTo>
                  <a:lnTo>
                    <a:pt x="19942" y="10911"/>
                  </a:lnTo>
                  <a:lnTo>
                    <a:pt x="19951" y="10919"/>
                  </a:lnTo>
                  <a:lnTo>
                    <a:pt x="19959" y="10904"/>
                  </a:lnTo>
                  <a:lnTo>
                    <a:pt x="19939" y="10855"/>
                  </a:lnTo>
                  <a:lnTo>
                    <a:pt x="19940" y="10826"/>
                  </a:lnTo>
                  <a:lnTo>
                    <a:pt x="19921" y="10795"/>
                  </a:lnTo>
                  <a:lnTo>
                    <a:pt x="19916" y="10763"/>
                  </a:lnTo>
                  <a:lnTo>
                    <a:pt x="19893" y="10732"/>
                  </a:lnTo>
                  <a:lnTo>
                    <a:pt x="19881" y="10729"/>
                  </a:lnTo>
                  <a:lnTo>
                    <a:pt x="19880" y="10715"/>
                  </a:lnTo>
                  <a:lnTo>
                    <a:pt x="19862" y="10707"/>
                  </a:lnTo>
                  <a:lnTo>
                    <a:pt x="19866" y="10731"/>
                  </a:lnTo>
                  <a:lnTo>
                    <a:pt x="19861" y="10746"/>
                  </a:lnTo>
                  <a:lnTo>
                    <a:pt x="19869" y="10735"/>
                  </a:lnTo>
                  <a:lnTo>
                    <a:pt x="19885" y="10747"/>
                  </a:lnTo>
                  <a:lnTo>
                    <a:pt x="19843" y="10762"/>
                  </a:lnTo>
                  <a:lnTo>
                    <a:pt x="19859" y="10784"/>
                  </a:lnTo>
                  <a:lnTo>
                    <a:pt x="19874" y="10777"/>
                  </a:lnTo>
                  <a:lnTo>
                    <a:pt x="19872" y="10796"/>
                  </a:lnTo>
                  <a:lnTo>
                    <a:pt x="19860" y="10788"/>
                  </a:lnTo>
                  <a:lnTo>
                    <a:pt x="19854" y="10798"/>
                  </a:lnTo>
                  <a:lnTo>
                    <a:pt x="19850" y="10776"/>
                  </a:lnTo>
                  <a:lnTo>
                    <a:pt x="19841" y="10777"/>
                  </a:lnTo>
                  <a:lnTo>
                    <a:pt x="19840" y="10767"/>
                  </a:lnTo>
                  <a:lnTo>
                    <a:pt x="19818" y="10798"/>
                  </a:lnTo>
                  <a:lnTo>
                    <a:pt x="19835" y="10900"/>
                  </a:lnTo>
                  <a:lnTo>
                    <a:pt x="19835" y="10967"/>
                  </a:lnTo>
                  <a:lnTo>
                    <a:pt x="19837" y="10995"/>
                  </a:lnTo>
                  <a:lnTo>
                    <a:pt x="19831" y="11001"/>
                  </a:lnTo>
                  <a:lnTo>
                    <a:pt x="19798" y="11005"/>
                  </a:lnTo>
                  <a:lnTo>
                    <a:pt x="19791" y="10996"/>
                  </a:lnTo>
                  <a:lnTo>
                    <a:pt x="19785" y="10992"/>
                  </a:lnTo>
                  <a:lnTo>
                    <a:pt x="19781" y="10983"/>
                  </a:lnTo>
                  <a:lnTo>
                    <a:pt x="19777" y="10988"/>
                  </a:lnTo>
                  <a:lnTo>
                    <a:pt x="19769" y="10989"/>
                  </a:lnTo>
                  <a:lnTo>
                    <a:pt x="19769" y="10984"/>
                  </a:lnTo>
                  <a:lnTo>
                    <a:pt x="19773" y="10979"/>
                  </a:lnTo>
                  <a:lnTo>
                    <a:pt x="19783" y="10978"/>
                  </a:lnTo>
                  <a:lnTo>
                    <a:pt x="19796" y="10981"/>
                  </a:lnTo>
                  <a:lnTo>
                    <a:pt x="19803" y="10985"/>
                  </a:lnTo>
                  <a:lnTo>
                    <a:pt x="19806" y="10990"/>
                  </a:lnTo>
                  <a:lnTo>
                    <a:pt x="19812" y="10979"/>
                  </a:lnTo>
                  <a:lnTo>
                    <a:pt x="19814" y="10965"/>
                  </a:lnTo>
                  <a:lnTo>
                    <a:pt x="19812" y="10937"/>
                  </a:lnTo>
                  <a:lnTo>
                    <a:pt x="19809" y="10918"/>
                  </a:lnTo>
                  <a:lnTo>
                    <a:pt x="19800" y="10924"/>
                  </a:lnTo>
                  <a:lnTo>
                    <a:pt x="19778" y="10907"/>
                  </a:lnTo>
                  <a:lnTo>
                    <a:pt x="19808" y="10913"/>
                  </a:lnTo>
                  <a:lnTo>
                    <a:pt x="19796" y="10853"/>
                  </a:lnTo>
                  <a:lnTo>
                    <a:pt x="19790" y="10849"/>
                  </a:lnTo>
                  <a:lnTo>
                    <a:pt x="19784" y="10841"/>
                  </a:lnTo>
                  <a:lnTo>
                    <a:pt x="19783" y="10836"/>
                  </a:lnTo>
                  <a:lnTo>
                    <a:pt x="19795" y="10834"/>
                  </a:lnTo>
                  <a:lnTo>
                    <a:pt x="19798" y="10829"/>
                  </a:lnTo>
                  <a:lnTo>
                    <a:pt x="19798" y="10820"/>
                  </a:lnTo>
                  <a:lnTo>
                    <a:pt x="19799" y="10796"/>
                  </a:lnTo>
                  <a:lnTo>
                    <a:pt x="19801" y="10777"/>
                  </a:lnTo>
                  <a:lnTo>
                    <a:pt x="19798" y="10772"/>
                  </a:lnTo>
                  <a:lnTo>
                    <a:pt x="19787" y="10799"/>
                  </a:lnTo>
                  <a:lnTo>
                    <a:pt x="19782" y="10825"/>
                  </a:lnTo>
                  <a:lnTo>
                    <a:pt x="19779" y="10825"/>
                  </a:lnTo>
                  <a:lnTo>
                    <a:pt x="19769" y="10811"/>
                  </a:lnTo>
                  <a:lnTo>
                    <a:pt x="19766" y="10801"/>
                  </a:lnTo>
                  <a:lnTo>
                    <a:pt x="19759" y="10789"/>
                  </a:lnTo>
                  <a:lnTo>
                    <a:pt x="19753" y="10780"/>
                  </a:lnTo>
                  <a:lnTo>
                    <a:pt x="19762" y="10802"/>
                  </a:lnTo>
                  <a:lnTo>
                    <a:pt x="19774" y="10825"/>
                  </a:lnTo>
                  <a:lnTo>
                    <a:pt x="19777" y="10825"/>
                  </a:lnTo>
                  <a:lnTo>
                    <a:pt x="19780" y="10799"/>
                  </a:lnTo>
                  <a:lnTo>
                    <a:pt x="19789" y="10783"/>
                  </a:lnTo>
                  <a:lnTo>
                    <a:pt x="19792" y="10771"/>
                  </a:lnTo>
                  <a:lnTo>
                    <a:pt x="19791" y="10758"/>
                  </a:lnTo>
                  <a:lnTo>
                    <a:pt x="19788" y="10752"/>
                  </a:lnTo>
                  <a:lnTo>
                    <a:pt x="19782" y="10742"/>
                  </a:lnTo>
                  <a:lnTo>
                    <a:pt x="19772" y="10738"/>
                  </a:lnTo>
                  <a:lnTo>
                    <a:pt x="19752" y="10745"/>
                  </a:lnTo>
                  <a:lnTo>
                    <a:pt x="19728" y="10752"/>
                  </a:lnTo>
                  <a:lnTo>
                    <a:pt x="19705" y="10774"/>
                  </a:lnTo>
                  <a:lnTo>
                    <a:pt x="19679" y="10801"/>
                  </a:lnTo>
                  <a:lnTo>
                    <a:pt x="19679" y="10811"/>
                  </a:lnTo>
                  <a:lnTo>
                    <a:pt x="19677" y="10816"/>
                  </a:lnTo>
                  <a:lnTo>
                    <a:pt x="19670" y="10821"/>
                  </a:lnTo>
                  <a:lnTo>
                    <a:pt x="19662" y="10832"/>
                  </a:lnTo>
                  <a:lnTo>
                    <a:pt x="19659" y="10837"/>
                  </a:lnTo>
                  <a:lnTo>
                    <a:pt x="19650" y="10843"/>
                  </a:lnTo>
                  <a:lnTo>
                    <a:pt x="19648" y="10843"/>
                  </a:lnTo>
                  <a:lnTo>
                    <a:pt x="19646" y="10824"/>
                  </a:lnTo>
                  <a:lnTo>
                    <a:pt x="19649" y="10819"/>
                  </a:lnTo>
                  <a:lnTo>
                    <a:pt x="19643" y="10811"/>
                  </a:lnTo>
                  <a:lnTo>
                    <a:pt x="19634" y="10811"/>
                  </a:lnTo>
                  <a:lnTo>
                    <a:pt x="19622" y="10818"/>
                  </a:lnTo>
                  <a:lnTo>
                    <a:pt x="19607" y="10833"/>
                  </a:lnTo>
                  <a:lnTo>
                    <a:pt x="19585" y="10856"/>
                  </a:lnTo>
                  <a:lnTo>
                    <a:pt x="19579" y="10866"/>
                  </a:lnTo>
                  <a:lnTo>
                    <a:pt x="19556" y="10883"/>
                  </a:lnTo>
                  <a:lnTo>
                    <a:pt x="19535" y="10895"/>
                  </a:lnTo>
                  <a:lnTo>
                    <a:pt x="19532" y="10895"/>
                  </a:lnTo>
                  <a:lnTo>
                    <a:pt x="19526" y="10891"/>
                  </a:lnTo>
                  <a:lnTo>
                    <a:pt x="19514" y="10893"/>
                  </a:lnTo>
                  <a:lnTo>
                    <a:pt x="19510" y="10889"/>
                  </a:lnTo>
                  <a:lnTo>
                    <a:pt x="19507" y="10884"/>
                  </a:lnTo>
                  <a:lnTo>
                    <a:pt x="19506" y="10851"/>
                  </a:lnTo>
                  <a:lnTo>
                    <a:pt x="19495" y="10819"/>
                  </a:lnTo>
                  <a:lnTo>
                    <a:pt x="19485" y="10797"/>
                  </a:lnTo>
                  <a:lnTo>
                    <a:pt x="19478" y="10779"/>
                  </a:lnTo>
                  <a:lnTo>
                    <a:pt x="19471" y="10756"/>
                  </a:lnTo>
                  <a:lnTo>
                    <a:pt x="19466" y="10732"/>
                  </a:lnTo>
                  <a:lnTo>
                    <a:pt x="19459" y="10710"/>
                  </a:lnTo>
                  <a:lnTo>
                    <a:pt x="19457" y="10667"/>
                  </a:lnTo>
                  <a:lnTo>
                    <a:pt x="19462" y="10652"/>
                  </a:lnTo>
                  <a:lnTo>
                    <a:pt x="19468" y="10642"/>
                  </a:lnTo>
                  <a:lnTo>
                    <a:pt x="19467" y="10623"/>
                  </a:lnTo>
                  <a:lnTo>
                    <a:pt x="19464" y="10619"/>
                  </a:lnTo>
                  <a:lnTo>
                    <a:pt x="19445" y="10603"/>
                  </a:lnTo>
                  <a:lnTo>
                    <a:pt x="19429" y="10585"/>
                  </a:lnTo>
                  <a:lnTo>
                    <a:pt x="19428" y="10571"/>
                  </a:lnTo>
                  <a:lnTo>
                    <a:pt x="19431" y="10571"/>
                  </a:lnTo>
                  <a:lnTo>
                    <a:pt x="19453" y="10592"/>
                  </a:lnTo>
                  <a:lnTo>
                    <a:pt x="19476" y="10613"/>
                  </a:lnTo>
                  <a:lnTo>
                    <a:pt x="19478" y="10613"/>
                  </a:lnTo>
                  <a:lnTo>
                    <a:pt x="19479" y="10627"/>
                  </a:lnTo>
                  <a:lnTo>
                    <a:pt x="19477" y="10650"/>
                  </a:lnTo>
                  <a:lnTo>
                    <a:pt x="19475" y="10665"/>
                  </a:lnTo>
                  <a:lnTo>
                    <a:pt x="19473" y="10689"/>
                  </a:lnTo>
                  <a:lnTo>
                    <a:pt x="19478" y="10712"/>
                  </a:lnTo>
                  <a:lnTo>
                    <a:pt x="19482" y="10740"/>
                  </a:lnTo>
                  <a:lnTo>
                    <a:pt x="19485" y="10749"/>
                  </a:lnTo>
                  <a:lnTo>
                    <a:pt x="19489" y="10758"/>
                  </a:lnTo>
                  <a:lnTo>
                    <a:pt x="19492" y="10763"/>
                  </a:lnTo>
                  <a:lnTo>
                    <a:pt x="19498" y="10762"/>
                  </a:lnTo>
                  <a:lnTo>
                    <a:pt x="19505" y="10771"/>
                  </a:lnTo>
                  <a:lnTo>
                    <a:pt x="19505" y="10785"/>
                  </a:lnTo>
                  <a:lnTo>
                    <a:pt x="19509" y="10794"/>
                  </a:lnTo>
                  <a:lnTo>
                    <a:pt x="19509" y="10803"/>
                  </a:lnTo>
                  <a:lnTo>
                    <a:pt x="19513" y="10807"/>
                  </a:lnTo>
                  <a:lnTo>
                    <a:pt x="19519" y="10811"/>
                  </a:lnTo>
                  <a:lnTo>
                    <a:pt x="19528" y="10810"/>
                  </a:lnTo>
                  <a:lnTo>
                    <a:pt x="19531" y="10806"/>
                  </a:lnTo>
                  <a:lnTo>
                    <a:pt x="19534" y="10805"/>
                  </a:lnTo>
                  <a:lnTo>
                    <a:pt x="19533" y="10800"/>
                  </a:lnTo>
                  <a:lnTo>
                    <a:pt x="19527" y="10796"/>
                  </a:lnTo>
                  <a:lnTo>
                    <a:pt x="19520" y="10788"/>
                  </a:lnTo>
                  <a:lnTo>
                    <a:pt x="19524" y="10783"/>
                  </a:lnTo>
                  <a:lnTo>
                    <a:pt x="19533" y="10786"/>
                  </a:lnTo>
                  <a:lnTo>
                    <a:pt x="19539" y="10790"/>
                  </a:lnTo>
                  <a:lnTo>
                    <a:pt x="19546" y="10803"/>
                  </a:lnTo>
                  <a:lnTo>
                    <a:pt x="19552" y="10817"/>
                  </a:lnTo>
                  <a:lnTo>
                    <a:pt x="19567" y="10815"/>
                  </a:lnTo>
                  <a:lnTo>
                    <a:pt x="19582" y="10809"/>
                  </a:lnTo>
                  <a:lnTo>
                    <a:pt x="19599" y="10787"/>
                  </a:lnTo>
                  <a:lnTo>
                    <a:pt x="19610" y="10767"/>
                  </a:lnTo>
                  <a:lnTo>
                    <a:pt x="19615" y="10743"/>
                  </a:lnTo>
                  <a:lnTo>
                    <a:pt x="19612" y="10738"/>
                  </a:lnTo>
                  <a:lnTo>
                    <a:pt x="19612" y="10725"/>
                  </a:lnTo>
                  <a:lnTo>
                    <a:pt x="19613" y="10710"/>
                  </a:lnTo>
                  <a:lnTo>
                    <a:pt x="19613" y="10706"/>
                  </a:lnTo>
                  <a:lnTo>
                    <a:pt x="19611" y="10706"/>
                  </a:lnTo>
                  <a:lnTo>
                    <a:pt x="19616" y="10719"/>
                  </a:lnTo>
                  <a:lnTo>
                    <a:pt x="19622" y="10728"/>
                  </a:lnTo>
                  <a:lnTo>
                    <a:pt x="19624" y="10727"/>
                  </a:lnTo>
                  <a:lnTo>
                    <a:pt x="19641" y="10716"/>
                  </a:lnTo>
                  <a:lnTo>
                    <a:pt x="19656" y="10705"/>
                  </a:lnTo>
                  <a:lnTo>
                    <a:pt x="19659" y="10700"/>
                  </a:lnTo>
                  <a:lnTo>
                    <a:pt x="19655" y="10695"/>
                  </a:lnTo>
                  <a:lnTo>
                    <a:pt x="19640" y="10692"/>
                  </a:lnTo>
                  <a:lnTo>
                    <a:pt x="19622" y="10694"/>
                  </a:lnTo>
                  <a:lnTo>
                    <a:pt x="19600" y="10678"/>
                  </a:lnTo>
                  <a:lnTo>
                    <a:pt x="19581" y="10657"/>
                  </a:lnTo>
                  <a:lnTo>
                    <a:pt x="19577" y="10648"/>
                  </a:lnTo>
                  <a:lnTo>
                    <a:pt x="19577" y="10643"/>
                  </a:lnTo>
                  <a:lnTo>
                    <a:pt x="19580" y="10642"/>
                  </a:lnTo>
                  <a:lnTo>
                    <a:pt x="19593" y="10677"/>
                  </a:lnTo>
                  <a:lnTo>
                    <a:pt x="19602" y="10703"/>
                  </a:lnTo>
                  <a:lnTo>
                    <a:pt x="19605" y="10703"/>
                  </a:lnTo>
                  <a:lnTo>
                    <a:pt x="19610" y="10703"/>
                  </a:lnTo>
                  <a:lnTo>
                    <a:pt x="19613" y="10703"/>
                  </a:lnTo>
                  <a:lnTo>
                    <a:pt x="19617" y="10693"/>
                  </a:lnTo>
                  <a:lnTo>
                    <a:pt x="19621" y="10689"/>
                  </a:lnTo>
                  <a:lnTo>
                    <a:pt x="19624" y="10687"/>
                  </a:lnTo>
                  <a:lnTo>
                    <a:pt x="19633" y="10678"/>
                  </a:lnTo>
                  <a:lnTo>
                    <a:pt x="19663" y="10672"/>
                  </a:lnTo>
                  <a:lnTo>
                    <a:pt x="19676" y="10684"/>
                  </a:lnTo>
                  <a:lnTo>
                    <a:pt x="19688" y="10687"/>
                  </a:lnTo>
                  <a:lnTo>
                    <a:pt x="19694" y="10681"/>
                  </a:lnTo>
                  <a:lnTo>
                    <a:pt x="19700" y="10676"/>
                  </a:lnTo>
                  <a:lnTo>
                    <a:pt x="19702" y="10670"/>
                  </a:lnTo>
                  <a:lnTo>
                    <a:pt x="19699" y="10671"/>
                  </a:lnTo>
                  <a:lnTo>
                    <a:pt x="19690" y="10667"/>
                  </a:lnTo>
                  <a:lnTo>
                    <a:pt x="19681" y="10663"/>
                  </a:lnTo>
                  <a:lnTo>
                    <a:pt x="19668" y="10651"/>
                  </a:lnTo>
                  <a:lnTo>
                    <a:pt x="19661" y="10628"/>
                  </a:lnTo>
                  <a:lnTo>
                    <a:pt x="19651" y="10624"/>
                  </a:lnTo>
                  <a:lnTo>
                    <a:pt x="19641" y="10602"/>
                  </a:lnTo>
                  <a:lnTo>
                    <a:pt x="19644" y="10601"/>
                  </a:lnTo>
                  <a:lnTo>
                    <a:pt x="19670" y="10627"/>
                  </a:lnTo>
                  <a:lnTo>
                    <a:pt x="19683" y="10639"/>
                  </a:lnTo>
                  <a:lnTo>
                    <a:pt x="19692" y="10648"/>
                  </a:lnTo>
                  <a:lnTo>
                    <a:pt x="19702" y="10656"/>
                  </a:lnTo>
                  <a:lnTo>
                    <a:pt x="19705" y="10655"/>
                  </a:lnTo>
                  <a:lnTo>
                    <a:pt x="19716" y="10650"/>
                  </a:lnTo>
                  <a:lnTo>
                    <a:pt x="19725" y="10639"/>
                  </a:lnTo>
                  <a:lnTo>
                    <a:pt x="19731" y="10634"/>
                  </a:lnTo>
                  <a:lnTo>
                    <a:pt x="19734" y="10629"/>
                  </a:lnTo>
                  <a:lnTo>
                    <a:pt x="19739" y="10618"/>
                  </a:lnTo>
                  <a:lnTo>
                    <a:pt x="19745" y="10613"/>
                  </a:lnTo>
                  <a:lnTo>
                    <a:pt x="19748" y="10608"/>
                  </a:lnTo>
                  <a:lnTo>
                    <a:pt x="19747" y="10603"/>
                  </a:lnTo>
                  <a:lnTo>
                    <a:pt x="19741" y="10590"/>
                  </a:lnTo>
                  <a:lnTo>
                    <a:pt x="19737" y="10581"/>
                  </a:lnTo>
                  <a:lnTo>
                    <a:pt x="19728" y="10572"/>
                  </a:lnTo>
                  <a:lnTo>
                    <a:pt x="19718" y="10569"/>
                  </a:lnTo>
                  <a:lnTo>
                    <a:pt x="19712" y="10565"/>
                  </a:lnTo>
                  <a:lnTo>
                    <a:pt x="19706" y="10556"/>
                  </a:lnTo>
                  <a:lnTo>
                    <a:pt x="19702" y="10542"/>
                  </a:lnTo>
                  <a:lnTo>
                    <a:pt x="19690" y="10535"/>
                  </a:lnTo>
                  <a:lnTo>
                    <a:pt x="19674" y="10527"/>
                  </a:lnTo>
                  <a:lnTo>
                    <a:pt x="19674" y="10522"/>
                  </a:lnTo>
                  <a:lnTo>
                    <a:pt x="19677" y="10516"/>
                  </a:lnTo>
                  <a:lnTo>
                    <a:pt x="19698" y="10514"/>
                  </a:lnTo>
                  <a:lnTo>
                    <a:pt x="19713" y="10522"/>
                  </a:lnTo>
                  <a:lnTo>
                    <a:pt x="19729" y="10539"/>
                  </a:lnTo>
                  <a:lnTo>
                    <a:pt x="19751" y="10560"/>
                  </a:lnTo>
                  <a:lnTo>
                    <a:pt x="19764" y="10578"/>
                  </a:lnTo>
                  <a:lnTo>
                    <a:pt x="19774" y="10581"/>
                  </a:lnTo>
                  <a:lnTo>
                    <a:pt x="19786" y="10579"/>
                  </a:lnTo>
                  <a:lnTo>
                    <a:pt x="19792" y="10585"/>
                  </a:lnTo>
                  <a:lnTo>
                    <a:pt x="19804" y="10581"/>
                  </a:lnTo>
                  <a:lnTo>
                    <a:pt x="19807" y="10581"/>
                  </a:lnTo>
                  <a:lnTo>
                    <a:pt x="19803" y="10574"/>
                  </a:lnTo>
                  <a:lnTo>
                    <a:pt x="19788" y="10561"/>
                  </a:lnTo>
                  <a:lnTo>
                    <a:pt x="19775" y="10552"/>
                  </a:lnTo>
                  <a:lnTo>
                    <a:pt x="19766" y="10558"/>
                  </a:lnTo>
                  <a:lnTo>
                    <a:pt x="19763" y="10559"/>
                  </a:lnTo>
                  <a:lnTo>
                    <a:pt x="19763" y="10553"/>
                  </a:lnTo>
                  <a:lnTo>
                    <a:pt x="19766" y="10544"/>
                  </a:lnTo>
                  <a:lnTo>
                    <a:pt x="19765" y="10539"/>
                  </a:lnTo>
                  <a:lnTo>
                    <a:pt x="19775" y="10538"/>
                  </a:lnTo>
                  <a:lnTo>
                    <a:pt x="19781" y="10542"/>
                  </a:lnTo>
                  <a:lnTo>
                    <a:pt x="19784" y="10541"/>
                  </a:lnTo>
                  <a:lnTo>
                    <a:pt x="19783" y="10537"/>
                  </a:lnTo>
                  <a:lnTo>
                    <a:pt x="19774" y="10519"/>
                  </a:lnTo>
                  <a:lnTo>
                    <a:pt x="19767" y="10501"/>
                  </a:lnTo>
                  <a:lnTo>
                    <a:pt x="19766" y="10487"/>
                  </a:lnTo>
                  <a:lnTo>
                    <a:pt x="19754" y="10489"/>
                  </a:lnTo>
                  <a:lnTo>
                    <a:pt x="19747" y="10480"/>
                  </a:lnTo>
                  <a:lnTo>
                    <a:pt x="19743" y="10466"/>
                  </a:lnTo>
                  <a:lnTo>
                    <a:pt x="19746" y="10461"/>
                  </a:lnTo>
                  <a:lnTo>
                    <a:pt x="19756" y="10469"/>
                  </a:lnTo>
                  <a:lnTo>
                    <a:pt x="19759" y="10464"/>
                  </a:lnTo>
                  <a:lnTo>
                    <a:pt x="19758" y="10454"/>
                  </a:lnTo>
                  <a:lnTo>
                    <a:pt x="19761" y="10454"/>
                  </a:lnTo>
                  <a:lnTo>
                    <a:pt x="19761" y="10459"/>
                  </a:lnTo>
                  <a:lnTo>
                    <a:pt x="19765" y="10478"/>
                  </a:lnTo>
                  <a:lnTo>
                    <a:pt x="19768" y="10477"/>
                  </a:lnTo>
                  <a:lnTo>
                    <a:pt x="19774" y="10472"/>
                  </a:lnTo>
                  <a:lnTo>
                    <a:pt x="19777" y="10471"/>
                  </a:lnTo>
                  <a:lnTo>
                    <a:pt x="19777" y="10475"/>
                  </a:lnTo>
                  <a:lnTo>
                    <a:pt x="19775" y="10500"/>
                  </a:lnTo>
                  <a:lnTo>
                    <a:pt x="19776" y="10504"/>
                  </a:lnTo>
                  <a:lnTo>
                    <a:pt x="19785" y="10499"/>
                  </a:lnTo>
                  <a:lnTo>
                    <a:pt x="19794" y="10502"/>
                  </a:lnTo>
                  <a:lnTo>
                    <a:pt x="19794" y="10516"/>
                  </a:lnTo>
                  <a:lnTo>
                    <a:pt x="19802" y="10535"/>
                  </a:lnTo>
                  <a:lnTo>
                    <a:pt x="19814" y="10542"/>
                  </a:lnTo>
                  <a:lnTo>
                    <a:pt x="19824" y="10556"/>
                  </a:lnTo>
                  <a:lnTo>
                    <a:pt x="19828" y="10574"/>
                  </a:lnTo>
                  <a:lnTo>
                    <a:pt x="19832" y="10593"/>
                  </a:lnTo>
                  <a:lnTo>
                    <a:pt x="19844" y="10610"/>
                  </a:lnTo>
                  <a:lnTo>
                    <a:pt x="19858" y="10622"/>
                  </a:lnTo>
                  <a:lnTo>
                    <a:pt x="19863" y="10622"/>
                  </a:lnTo>
                  <a:lnTo>
                    <a:pt x="19866" y="10616"/>
                  </a:lnTo>
                  <a:lnTo>
                    <a:pt x="19869" y="10612"/>
                  </a:lnTo>
                  <a:lnTo>
                    <a:pt x="19866" y="10607"/>
                  </a:lnTo>
                  <a:lnTo>
                    <a:pt x="19862" y="10594"/>
                  </a:lnTo>
                  <a:lnTo>
                    <a:pt x="19861" y="10589"/>
                  </a:lnTo>
                  <a:lnTo>
                    <a:pt x="19855" y="10576"/>
                  </a:lnTo>
                  <a:lnTo>
                    <a:pt x="19842" y="10558"/>
                  </a:lnTo>
                  <a:lnTo>
                    <a:pt x="19836" y="10549"/>
                  </a:lnTo>
                  <a:lnTo>
                    <a:pt x="19829" y="10541"/>
                  </a:lnTo>
                  <a:lnTo>
                    <a:pt x="19825" y="10517"/>
                  </a:lnTo>
                  <a:lnTo>
                    <a:pt x="19812" y="10500"/>
                  </a:lnTo>
                  <a:lnTo>
                    <a:pt x="19801" y="10473"/>
                  </a:lnTo>
                  <a:lnTo>
                    <a:pt x="19785" y="10447"/>
                  </a:lnTo>
                  <a:lnTo>
                    <a:pt x="19775" y="10419"/>
                  </a:lnTo>
                  <a:lnTo>
                    <a:pt x="19767" y="10387"/>
                  </a:lnTo>
                  <a:lnTo>
                    <a:pt x="19763" y="10364"/>
                  </a:lnTo>
                  <a:lnTo>
                    <a:pt x="19759" y="10360"/>
                  </a:lnTo>
                  <a:lnTo>
                    <a:pt x="19753" y="10360"/>
                  </a:lnTo>
                  <a:lnTo>
                    <a:pt x="19751" y="10365"/>
                  </a:lnTo>
                  <a:lnTo>
                    <a:pt x="19758" y="10393"/>
                  </a:lnTo>
                  <a:lnTo>
                    <a:pt x="19762" y="10411"/>
                  </a:lnTo>
                  <a:lnTo>
                    <a:pt x="19759" y="10417"/>
                  </a:lnTo>
                  <a:lnTo>
                    <a:pt x="19733" y="10382"/>
                  </a:lnTo>
                  <a:lnTo>
                    <a:pt x="19733" y="10377"/>
                  </a:lnTo>
                  <a:lnTo>
                    <a:pt x="19745" y="10380"/>
                  </a:lnTo>
                  <a:lnTo>
                    <a:pt x="19745" y="10366"/>
                  </a:lnTo>
                  <a:lnTo>
                    <a:pt x="19741" y="10361"/>
                  </a:lnTo>
                  <a:lnTo>
                    <a:pt x="19738" y="10362"/>
                  </a:lnTo>
                  <a:lnTo>
                    <a:pt x="19730" y="10368"/>
                  </a:lnTo>
                  <a:lnTo>
                    <a:pt x="19727" y="10369"/>
                  </a:lnTo>
                  <a:lnTo>
                    <a:pt x="19717" y="10356"/>
                  </a:lnTo>
                  <a:lnTo>
                    <a:pt x="19707" y="10333"/>
                  </a:lnTo>
                  <a:lnTo>
                    <a:pt x="19703" y="10329"/>
                  </a:lnTo>
                  <a:lnTo>
                    <a:pt x="19682" y="10331"/>
                  </a:lnTo>
                  <a:lnTo>
                    <a:pt x="19682" y="10326"/>
                  </a:lnTo>
                  <a:lnTo>
                    <a:pt x="19691" y="10316"/>
                  </a:lnTo>
                  <a:lnTo>
                    <a:pt x="19696" y="10310"/>
                  </a:lnTo>
                  <a:lnTo>
                    <a:pt x="19705" y="10309"/>
                  </a:lnTo>
                  <a:lnTo>
                    <a:pt x="19705" y="10304"/>
                  </a:lnTo>
                  <a:lnTo>
                    <a:pt x="19695" y="10282"/>
                  </a:lnTo>
                  <a:lnTo>
                    <a:pt x="19692" y="10278"/>
                  </a:lnTo>
                  <a:lnTo>
                    <a:pt x="19692" y="10273"/>
                  </a:lnTo>
                  <a:lnTo>
                    <a:pt x="19690" y="10271"/>
                  </a:lnTo>
                  <a:lnTo>
                    <a:pt x="19688" y="10269"/>
                  </a:lnTo>
                  <a:lnTo>
                    <a:pt x="19685" y="10259"/>
                  </a:lnTo>
                  <a:lnTo>
                    <a:pt x="19681" y="10250"/>
                  </a:lnTo>
                  <a:lnTo>
                    <a:pt x="19681" y="10241"/>
                  </a:lnTo>
                  <a:lnTo>
                    <a:pt x="19684" y="10241"/>
                  </a:lnTo>
                  <a:lnTo>
                    <a:pt x="19687" y="10245"/>
                  </a:lnTo>
                  <a:lnTo>
                    <a:pt x="19694" y="10254"/>
                  </a:lnTo>
                  <a:lnTo>
                    <a:pt x="19697" y="10263"/>
                  </a:lnTo>
                  <a:lnTo>
                    <a:pt x="19699" y="10267"/>
                  </a:lnTo>
                  <a:lnTo>
                    <a:pt x="19701" y="10272"/>
                  </a:lnTo>
                  <a:lnTo>
                    <a:pt x="19686" y="10276"/>
                  </a:lnTo>
                  <a:lnTo>
                    <a:pt x="19691" y="10292"/>
                  </a:lnTo>
                  <a:lnTo>
                    <a:pt x="19691" y="10297"/>
                  </a:lnTo>
                  <a:lnTo>
                    <a:pt x="19711" y="10296"/>
                  </a:lnTo>
                  <a:lnTo>
                    <a:pt x="19718" y="10307"/>
                  </a:lnTo>
                  <a:lnTo>
                    <a:pt x="19723" y="10316"/>
                  </a:lnTo>
                  <a:lnTo>
                    <a:pt x="19722" y="10316"/>
                  </a:lnTo>
                  <a:lnTo>
                    <a:pt x="19723" y="10321"/>
                  </a:lnTo>
                  <a:lnTo>
                    <a:pt x="19727" y="10329"/>
                  </a:lnTo>
                  <a:lnTo>
                    <a:pt x="19731" y="10336"/>
                  </a:lnTo>
                  <a:lnTo>
                    <a:pt x="19769" y="10336"/>
                  </a:lnTo>
                  <a:lnTo>
                    <a:pt x="19769" y="10325"/>
                  </a:lnTo>
                  <a:lnTo>
                    <a:pt x="19754" y="10314"/>
                  </a:lnTo>
                  <a:lnTo>
                    <a:pt x="19745" y="10310"/>
                  </a:lnTo>
                  <a:lnTo>
                    <a:pt x="19746" y="10309"/>
                  </a:lnTo>
                  <a:lnTo>
                    <a:pt x="19750" y="10314"/>
                  </a:lnTo>
                  <a:lnTo>
                    <a:pt x="19756" y="10322"/>
                  </a:lnTo>
                  <a:lnTo>
                    <a:pt x="19758" y="10322"/>
                  </a:lnTo>
                  <a:lnTo>
                    <a:pt x="19764" y="10316"/>
                  </a:lnTo>
                  <a:lnTo>
                    <a:pt x="19763" y="10303"/>
                  </a:lnTo>
                  <a:lnTo>
                    <a:pt x="19759" y="10284"/>
                  </a:lnTo>
                  <a:lnTo>
                    <a:pt x="19752" y="10275"/>
                  </a:lnTo>
                  <a:lnTo>
                    <a:pt x="19749" y="10266"/>
                  </a:lnTo>
                  <a:lnTo>
                    <a:pt x="19745" y="10261"/>
                  </a:lnTo>
                  <a:lnTo>
                    <a:pt x="19739" y="10257"/>
                  </a:lnTo>
                  <a:lnTo>
                    <a:pt x="19736" y="10253"/>
                  </a:lnTo>
                  <a:lnTo>
                    <a:pt x="19733" y="10254"/>
                  </a:lnTo>
                  <a:lnTo>
                    <a:pt x="19730" y="10249"/>
                  </a:lnTo>
                  <a:lnTo>
                    <a:pt x="19727" y="10250"/>
                  </a:lnTo>
                  <a:lnTo>
                    <a:pt x="19723" y="10245"/>
                  </a:lnTo>
                  <a:lnTo>
                    <a:pt x="19723" y="10236"/>
                  </a:lnTo>
                  <a:lnTo>
                    <a:pt x="19720" y="10232"/>
                  </a:lnTo>
                  <a:lnTo>
                    <a:pt x="19719" y="10222"/>
                  </a:lnTo>
                  <a:lnTo>
                    <a:pt x="19725" y="10221"/>
                  </a:lnTo>
                  <a:lnTo>
                    <a:pt x="19725" y="10226"/>
                  </a:lnTo>
                  <a:lnTo>
                    <a:pt x="19729" y="10225"/>
                  </a:lnTo>
                  <a:lnTo>
                    <a:pt x="19732" y="10230"/>
                  </a:lnTo>
                  <a:lnTo>
                    <a:pt x="19735" y="10230"/>
                  </a:lnTo>
                  <a:lnTo>
                    <a:pt x="19741" y="10234"/>
                  </a:lnTo>
                  <a:lnTo>
                    <a:pt x="19744" y="10238"/>
                  </a:lnTo>
                  <a:lnTo>
                    <a:pt x="19746" y="10242"/>
                  </a:lnTo>
                  <a:lnTo>
                    <a:pt x="19748" y="10247"/>
                  </a:lnTo>
                  <a:lnTo>
                    <a:pt x="19751" y="10247"/>
                  </a:lnTo>
                  <a:lnTo>
                    <a:pt x="19751" y="10256"/>
                  </a:lnTo>
                  <a:lnTo>
                    <a:pt x="19760" y="10260"/>
                  </a:lnTo>
                  <a:lnTo>
                    <a:pt x="19767" y="10278"/>
                  </a:lnTo>
                  <a:lnTo>
                    <a:pt x="19769" y="10306"/>
                  </a:lnTo>
                  <a:lnTo>
                    <a:pt x="19772" y="10315"/>
                  </a:lnTo>
                  <a:lnTo>
                    <a:pt x="19779" y="10320"/>
                  </a:lnTo>
                  <a:lnTo>
                    <a:pt x="19785" y="10328"/>
                  </a:lnTo>
                  <a:lnTo>
                    <a:pt x="19785" y="10333"/>
                  </a:lnTo>
                  <a:lnTo>
                    <a:pt x="19779" y="10334"/>
                  </a:lnTo>
                  <a:lnTo>
                    <a:pt x="19779" y="10338"/>
                  </a:lnTo>
                  <a:lnTo>
                    <a:pt x="19782" y="10338"/>
                  </a:lnTo>
                  <a:lnTo>
                    <a:pt x="19792" y="10346"/>
                  </a:lnTo>
                  <a:lnTo>
                    <a:pt x="19795" y="10350"/>
                  </a:lnTo>
                  <a:lnTo>
                    <a:pt x="19793" y="10369"/>
                  </a:lnTo>
                  <a:lnTo>
                    <a:pt x="19803" y="10387"/>
                  </a:lnTo>
                  <a:lnTo>
                    <a:pt x="19810" y="10401"/>
                  </a:lnTo>
                  <a:lnTo>
                    <a:pt x="19813" y="10410"/>
                  </a:lnTo>
                  <a:lnTo>
                    <a:pt x="19817" y="10414"/>
                  </a:lnTo>
                  <a:lnTo>
                    <a:pt x="19818" y="10438"/>
                  </a:lnTo>
                  <a:lnTo>
                    <a:pt x="19824" y="10447"/>
                  </a:lnTo>
                  <a:lnTo>
                    <a:pt x="19831" y="10459"/>
                  </a:lnTo>
                  <a:lnTo>
                    <a:pt x="19841" y="10487"/>
                  </a:lnTo>
                  <a:lnTo>
                    <a:pt x="19851" y="10505"/>
                  </a:lnTo>
                  <a:lnTo>
                    <a:pt x="19858" y="10509"/>
                  </a:lnTo>
                  <a:lnTo>
                    <a:pt x="19861" y="10518"/>
                  </a:lnTo>
                  <a:lnTo>
                    <a:pt x="19868" y="10540"/>
                  </a:lnTo>
                  <a:lnTo>
                    <a:pt x="19876" y="10573"/>
                  </a:lnTo>
                  <a:lnTo>
                    <a:pt x="19880" y="10591"/>
                  </a:lnTo>
                  <a:lnTo>
                    <a:pt x="19891" y="10623"/>
                  </a:lnTo>
                  <a:lnTo>
                    <a:pt x="19894" y="10628"/>
                  </a:lnTo>
                  <a:lnTo>
                    <a:pt x="19903" y="10622"/>
                  </a:lnTo>
                  <a:lnTo>
                    <a:pt x="19905" y="10617"/>
                  </a:lnTo>
                  <a:lnTo>
                    <a:pt x="19908" y="10616"/>
                  </a:lnTo>
                  <a:lnTo>
                    <a:pt x="19912" y="10621"/>
                  </a:lnTo>
                  <a:lnTo>
                    <a:pt x="19915" y="10630"/>
                  </a:lnTo>
                  <a:lnTo>
                    <a:pt x="19922" y="10643"/>
                  </a:lnTo>
                  <a:lnTo>
                    <a:pt x="19923" y="10657"/>
                  </a:lnTo>
                  <a:lnTo>
                    <a:pt x="19926" y="10662"/>
                  </a:lnTo>
                  <a:lnTo>
                    <a:pt x="19932" y="10671"/>
                  </a:lnTo>
                  <a:lnTo>
                    <a:pt x="19945" y="10688"/>
                  </a:lnTo>
                  <a:lnTo>
                    <a:pt x="19958" y="10701"/>
                  </a:lnTo>
                  <a:lnTo>
                    <a:pt x="19971" y="10717"/>
                  </a:lnTo>
                  <a:lnTo>
                    <a:pt x="19985" y="10759"/>
                  </a:lnTo>
                  <a:lnTo>
                    <a:pt x="19995" y="10781"/>
                  </a:lnTo>
                  <a:lnTo>
                    <a:pt x="20002" y="10795"/>
                  </a:lnTo>
                  <a:lnTo>
                    <a:pt x="20002" y="10798"/>
                  </a:lnTo>
                  <a:lnTo>
                    <a:pt x="20002" y="10793"/>
                  </a:lnTo>
                  <a:lnTo>
                    <a:pt x="20011" y="10788"/>
                  </a:lnTo>
                  <a:lnTo>
                    <a:pt x="20011" y="10784"/>
                  </a:lnTo>
                  <a:lnTo>
                    <a:pt x="20012" y="10774"/>
                  </a:lnTo>
                  <a:lnTo>
                    <a:pt x="19999" y="10747"/>
                  </a:lnTo>
                  <a:lnTo>
                    <a:pt x="19990" y="10734"/>
                  </a:lnTo>
                  <a:lnTo>
                    <a:pt x="19901" y="10589"/>
                  </a:lnTo>
                  <a:lnTo>
                    <a:pt x="19840" y="10468"/>
                  </a:lnTo>
                  <a:lnTo>
                    <a:pt x="19781" y="10300"/>
                  </a:lnTo>
                  <a:lnTo>
                    <a:pt x="19769" y="10244"/>
                  </a:lnTo>
                  <a:lnTo>
                    <a:pt x="19764" y="10235"/>
                  </a:lnTo>
                  <a:lnTo>
                    <a:pt x="19755" y="10217"/>
                  </a:lnTo>
                  <a:lnTo>
                    <a:pt x="19735" y="10177"/>
                  </a:lnTo>
                  <a:lnTo>
                    <a:pt x="19711" y="10118"/>
                  </a:lnTo>
                  <a:lnTo>
                    <a:pt x="19701" y="10091"/>
                  </a:lnTo>
                  <a:lnTo>
                    <a:pt x="19686" y="10046"/>
                  </a:lnTo>
                  <a:lnTo>
                    <a:pt x="19672" y="10005"/>
                  </a:lnTo>
                  <a:lnTo>
                    <a:pt x="19662" y="9978"/>
                  </a:lnTo>
                  <a:lnTo>
                    <a:pt x="19658" y="9974"/>
                  </a:lnTo>
                  <a:lnTo>
                    <a:pt x="19641" y="9975"/>
                  </a:lnTo>
                  <a:lnTo>
                    <a:pt x="19635" y="9981"/>
                  </a:lnTo>
                  <a:lnTo>
                    <a:pt x="19629" y="9986"/>
                  </a:lnTo>
                  <a:lnTo>
                    <a:pt x="19626" y="9996"/>
                  </a:lnTo>
                  <a:lnTo>
                    <a:pt x="19623" y="9997"/>
                  </a:lnTo>
                  <a:lnTo>
                    <a:pt x="19629" y="10005"/>
                  </a:lnTo>
                  <a:lnTo>
                    <a:pt x="19640" y="10023"/>
                  </a:lnTo>
                  <a:lnTo>
                    <a:pt x="19646" y="10037"/>
                  </a:lnTo>
                  <a:lnTo>
                    <a:pt x="19646" y="10041"/>
                  </a:lnTo>
                  <a:lnTo>
                    <a:pt x="19644" y="10046"/>
                  </a:lnTo>
                  <a:lnTo>
                    <a:pt x="19635" y="10043"/>
                  </a:lnTo>
                  <a:lnTo>
                    <a:pt x="19631" y="10038"/>
                  </a:lnTo>
                  <a:lnTo>
                    <a:pt x="19625" y="10039"/>
                  </a:lnTo>
                  <a:lnTo>
                    <a:pt x="19625" y="10044"/>
                  </a:lnTo>
                  <a:lnTo>
                    <a:pt x="19620" y="10054"/>
                  </a:lnTo>
                  <a:lnTo>
                    <a:pt x="19617" y="10055"/>
                  </a:lnTo>
                  <a:lnTo>
                    <a:pt x="19616" y="10035"/>
                  </a:lnTo>
                  <a:lnTo>
                    <a:pt x="19618" y="10016"/>
                  </a:lnTo>
                  <a:lnTo>
                    <a:pt x="19621" y="10006"/>
                  </a:lnTo>
                  <a:lnTo>
                    <a:pt x="19620" y="10002"/>
                  </a:lnTo>
                  <a:lnTo>
                    <a:pt x="19617" y="10002"/>
                  </a:lnTo>
                  <a:lnTo>
                    <a:pt x="19611" y="9998"/>
                  </a:lnTo>
                  <a:lnTo>
                    <a:pt x="19605" y="9994"/>
                  </a:lnTo>
                  <a:lnTo>
                    <a:pt x="19596" y="9995"/>
                  </a:lnTo>
                  <a:lnTo>
                    <a:pt x="19590" y="10000"/>
                  </a:lnTo>
                  <a:lnTo>
                    <a:pt x="19590" y="10005"/>
                  </a:lnTo>
                  <a:lnTo>
                    <a:pt x="19594" y="10010"/>
                  </a:lnTo>
                  <a:lnTo>
                    <a:pt x="19597" y="10019"/>
                  </a:lnTo>
                  <a:lnTo>
                    <a:pt x="19600" y="10023"/>
                  </a:lnTo>
                  <a:lnTo>
                    <a:pt x="19607" y="10031"/>
                  </a:lnTo>
                  <a:lnTo>
                    <a:pt x="19607" y="10037"/>
                  </a:lnTo>
                  <a:lnTo>
                    <a:pt x="19598" y="10038"/>
                  </a:lnTo>
                  <a:lnTo>
                    <a:pt x="19592" y="10033"/>
                  </a:lnTo>
                  <a:lnTo>
                    <a:pt x="19588" y="10025"/>
                  </a:lnTo>
                  <a:lnTo>
                    <a:pt x="19585" y="10025"/>
                  </a:lnTo>
                  <a:lnTo>
                    <a:pt x="19582" y="10021"/>
                  </a:lnTo>
                  <a:lnTo>
                    <a:pt x="19600" y="10006"/>
                  </a:lnTo>
                  <a:lnTo>
                    <a:pt x="19613" y="10002"/>
                  </a:lnTo>
                  <a:lnTo>
                    <a:pt x="19613" y="9997"/>
                  </a:lnTo>
                  <a:lnTo>
                    <a:pt x="19588" y="9993"/>
                  </a:lnTo>
                  <a:lnTo>
                    <a:pt x="19564" y="9995"/>
                  </a:lnTo>
                  <a:lnTo>
                    <a:pt x="19548" y="9992"/>
                  </a:lnTo>
                  <a:lnTo>
                    <a:pt x="19543" y="9987"/>
                  </a:lnTo>
                  <a:lnTo>
                    <a:pt x="19539" y="9988"/>
                  </a:lnTo>
                  <a:lnTo>
                    <a:pt x="19533" y="9994"/>
                  </a:lnTo>
                  <a:lnTo>
                    <a:pt x="19529" y="9994"/>
                  </a:lnTo>
                  <a:lnTo>
                    <a:pt x="19530" y="10003"/>
                  </a:lnTo>
                  <a:lnTo>
                    <a:pt x="19527" y="10004"/>
                  </a:lnTo>
                  <a:lnTo>
                    <a:pt x="19521" y="10009"/>
                  </a:lnTo>
                  <a:lnTo>
                    <a:pt x="19518" y="10015"/>
                  </a:lnTo>
                  <a:lnTo>
                    <a:pt x="19519" y="10033"/>
                  </a:lnTo>
                  <a:lnTo>
                    <a:pt x="19526" y="10041"/>
                  </a:lnTo>
                  <a:lnTo>
                    <a:pt x="19526" y="10046"/>
                  </a:lnTo>
                  <a:lnTo>
                    <a:pt x="19535" y="10046"/>
                  </a:lnTo>
                  <a:lnTo>
                    <a:pt x="19544" y="10040"/>
                  </a:lnTo>
                  <a:lnTo>
                    <a:pt x="19547" y="10039"/>
                  </a:lnTo>
                  <a:lnTo>
                    <a:pt x="19550" y="10044"/>
                  </a:lnTo>
                  <a:lnTo>
                    <a:pt x="19553" y="10048"/>
                  </a:lnTo>
                  <a:lnTo>
                    <a:pt x="19553" y="10053"/>
                  </a:lnTo>
                  <a:lnTo>
                    <a:pt x="19551" y="10058"/>
                  </a:lnTo>
                  <a:lnTo>
                    <a:pt x="19544" y="10058"/>
                  </a:lnTo>
                  <a:lnTo>
                    <a:pt x="19536" y="10055"/>
                  </a:lnTo>
                  <a:lnTo>
                    <a:pt x="19535" y="10060"/>
                  </a:lnTo>
                  <a:lnTo>
                    <a:pt x="19535" y="10065"/>
                  </a:lnTo>
                  <a:lnTo>
                    <a:pt x="19531" y="10070"/>
                  </a:lnTo>
                  <a:lnTo>
                    <a:pt x="19537" y="10078"/>
                  </a:lnTo>
                  <a:lnTo>
                    <a:pt x="19540" y="10083"/>
                  </a:lnTo>
                  <a:lnTo>
                    <a:pt x="19543" y="10087"/>
                  </a:lnTo>
                  <a:lnTo>
                    <a:pt x="19570" y="10086"/>
                  </a:lnTo>
                  <a:lnTo>
                    <a:pt x="19573" y="10092"/>
                  </a:lnTo>
                  <a:lnTo>
                    <a:pt x="19570" y="10092"/>
                  </a:lnTo>
                  <a:lnTo>
                    <a:pt x="19568" y="10096"/>
                  </a:lnTo>
                  <a:lnTo>
                    <a:pt x="19562" y="10095"/>
                  </a:lnTo>
                  <a:lnTo>
                    <a:pt x="19553" y="10101"/>
                  </a:lnTo>
                  <a:lnTo>
                    <a:pt x="19540" y="10097"/>
                  </a:lnTo>
                  <a:lnTo>
                    <a:pt x="19531" y="10098"/>
                  </a:lnTo>
                  <a:lnTo>
                    <a:pt x="19529" y="10108"/>
                  </a:lnTo>
                  <a:lnTo>
                    <a:pt x="19521" y="10128"/>
                  </a:lnTo>
                  <a:lnTo>
                    <a:pt x="19515" y="10133"/>
                  </a:lnTo>
                  <a:lnTo>
                    <a:pt x="19509" y="10134"/>
                  </a:lnTo>
                  <a:lnTo>
                    <a:pt x="19509" y="10124"/>
                  </a:lnTo>
                  <a:lnTo>
                    <a:pt x="19511" y="10114"/>
                  </a:lnTo>
                  <a:lnTo>
                    <a:pt x="19511" y="10110"/>
                  </a:lnTo>
                  <a:lnTo>
                    <a:pt x="19517" y="10105"/>
                  </a:lnTo>
                  <a:lnTo>
                    <a:pt x="19522" y="10095"/>
                  </a:lnTo>
                  <a:lnTo>
                    <a:pt x="19528" y="10094"/>
                  </a:lnTo>
                  <a:lnTo>
                    <a:pt x="19528" y="10084"/>
                  </a:lnTo>
                  <a:lnTo>
                    <a:pt x="19533" y="10066"/>
                  </a:lnTo>
                  <a:lnTo>
                    <a:pt x="19535" y="10048"/>
                  </a:lnTo>
                  <a:lnTo>
                    <a:pt x="19535" y="10043"/>
                  </a:lnTo>
                  <a:lnTo>
                    <a:pt x="19520" y="10044"/>
                  </a:lnTo>
                  <a:lnTo>
                    <a:pt x="19516" y="10067"/>
                  </a:lnTo>
                  <a:lnTo>
                    <a:pt x="19511" y="10068"/>
                  </a:lnTo>
                  <a:lnTo>
                    <a:pt x="19507" y="10073"/>
                  </a:lnTo>
                  <a:lnTo>
                    <a:pt x="19494" y="10070"/>
                  </a:lnTo>
                  <a:lnTo>
                    <a:pt x="19488" y="10076"/>
                  </a:lnTo>
                  <a:lnTo>
                    <a:pt x="19485" y="10092"/>
                  </a:lnTo>
                  <a:lnTo>
                    <a:pt x="19482" y="10092"/>
                  </a:lnTo>
                  <a:lnTo>
                    <a:pt x="19479" y="10092"/>
                  </a:lnTo>
                  <a:lnTo>
                    <a:pt x="19477" y="10092"/>
                  </a:lnTo>
                  <a:lnTo>
                    <a:pt x="19471" y="10104"/>
                  </a:lnTo>
                  <a:lnTo>
                    <a:pt x="19466" y="10115"/>
                  </a:lnTo>
                  <a:lnTo>
                    <a:pt x="19460" y="10131"/>
                  </a:lnTo>
                  <a:lnTo>
                    <a:pt x="19458" y="10145"/>
                  </a:lnTo>
                  <a:lnTo>
                    <a:pt x="19455" y="10145"/>
                  </a:lnTo>
                  <a:lnTo>
                    <a:pt x="19452" y="10150"/>
                  </a:lnTo>
                  <a:lnTo>
                    <a:pt x="19453" y="10165"/>
                  </a:lnTo>
                  <a:lnTo>
                    <a:pt x="19450" y="10175"/>
                  </a:lnTo>
                  <a:lnTo>
                    <a:pt x="19451" y="10179"/>
                  </a:lnTo>
                  <a:lnTo>
                    <a:pt x="19448" y="10180"/>
                  </a:lnTo>
                  <a:lnTo>
                    <a:pt x="19447" y="10175"/>
                  </a:lnTo>
                  <a:lnTo>
                    <a:pt x="19444" y="10157"/>
                  </a:lnTo>
                  <a:lnTo>
                    <a:pt x="19443" y="10142"/>
                  </a:lnTo>
                  <a:lnTo>
                    <a:pt x="19448" y="10123"/>
                  </a:lnTo>
                  <a:lnTo>
                    <a:pt x="19453" y="10113"/>
                  </a:lnTo>
                  <a:lnTo>
                    <a:pt x="19462" y="10092"/>
                  </a:lnTo>
                  <a:lnTo>
                    <a:pt x="19464" y="10087"/>
                  </a:lnTo>
                  <a:lnTo>
                    <a:pt x="19464" y="10083"/>
                  </a:lnTo>
                  <a:lnTo>
                    <a:pt x="19457" y="10073"/>
                  </a:lnTo>
                  <a:lnTo>
                    <a:pt x="19457" y="10069"/>
                  </a:lnTo>
                  <a:lnTo>
                    <a:pt x="19453" y="10074"/>
                  </a:lnTo>
                  <a:lnTo>
                    <a:pt x="19451" y="10084"/>
                  </a:lnTo>
                  <a:lnTo>
                    <a:pt x="19448" y="10080"/>
                  </a:lnTo>
                  <a:lnTo>
                    <a:pt x="19451" y="10070"/>
                  </a:lnTo>
                  <a:lnTo>
                    <a:pt x="19448" y="10061"/>
                  </a:lnTo>
                  <a:lnTo>
                    <a:pt x="19444" y="10056"/>
                  </a:lnTo>
                  <a:lnTo>
                    <a:pt x="19447" y="10051"/>
                  </a:lnTo>
                  <a:lnTo>
                    <a:pt x="19453" y="10056"/>
                  </a:lnTo>
                  <a:lnTo>
                    <a:pt x="19457" y="10060"/>
                  </a:lnTo>
                  <a:lnTo>
                    <a:pt x="19456" y="10055"/>
                  </a:lnTo>
                  <a:lnTo>
                    <a:pt x="19459" y="10050"/>
                  </a:lnTo>
                  <a:lnTo>
                    <a:pt x="19459" y="10046"/>
                  </a:lnTo>
                  <a:lnTo>
                    <a:pt x="19458" y="10041"/>
                  </a:lnTo>
                  <a:lnTo>
                    <a:pt x="19457" y="10037"/>
                  </a:lnTo>
                  <a:lnTo>
                    <a:pt x="19457" y="10032"/>
                  </a:lnTo>
                  <a:lnTo>
                    <a:pt x="19446" y="10038"/>
                  </a:lnTo>
                  <a:lnTo>
                    <a:pt x="19441" y="10033"/>
                  </a:lnTo>
                  <a:lnTo>
                    <a:pt x="19438" y="10034"/>
                  </a:lnTo>
                  <a:lnTo>
                    <a:pt x="19431" y="10020"/>
                  </a:lnTo>
                  <a:lnTo>
                    <a:pt x="19421" y="10012"/>
                  </a:lnTo>
                  <a:lnTo>
                    <a:pt x="19418" y="10013"/>
                  </a:lnTo>
                  <a:lnTo>
                    <a:pt x="19415" y="10018"/>
                  </a:lnTo>
                  <a:lnTo>
                    <a:pt x="19410" y="10028"/>
                  </a:lnTo>
                  <a:lnTo>
                    <a:pt x="19391" y="10033"/>
                  </a:lnTo>
                  <a:lnTo>
                    <a:pt x="19379" y="10034"/>
                  </a:lnTo>
                  <a:lnTo>
                    <a:pt x="19379" y="10029"/>
                  </a:lnTo>
                  <a:lnTo>
                    <a:pt x="19394" y="10014"/>
                  </a:lnTo>
                  <a:lnTo>
                    <a:pt x="19404" y="10009"/>
                  </a:lnTo>
                  <a:lnTo>
                    <a:pt x="19406" y="9989"/>
                  </a:lnTo>
                  <a:lnTo>
                    <a:pt x="19405" y="9970"/>
                  </a:lnTo>
                  <a:lnTo>
                    <a:pt x="19400" y="9970"/>
                  </a:lnTo>
                  <a:lnTo>
                    <a:pt x="19384" y="9982"/>
                  </a:lnTo>
                  <a:lnTo>
                    <a:pt x="19378" y="9991"/>
                  </a:lnTo>
                  <a:lnTo>
                    <a:pt x="19369" y="9992"/>
                  </a:lnTo>
                  <a:lnTo>
                    <a:pt x="19368" y="9984"/>
                  </a:lnTo>
                  <a:lnTo>
                    <a:pt x="19365" y="9975"/>
                  </a:lnTo>
                  <a:lnTo>
                    <a:pt x="19367" y="9956"/>
                  </a:lnTo>
                  <a:lnTo>
                    <a:pt x="19363" y="9943"/>
                  </a:lnTo>
                  <a:lnTo>
                    <a:pt x="19359" y="9920"/>
                  </a:lnTo>
                  <a:lnTo>
                    <a:pt x="19371" y="9907"/>
                  </a:lnTo>
                  <a:lnTo>
                    <a:pt x="19379" y="9893"/>
                  </a:lnTo>
                  <a:lnTo>
                    <a:pt x="19379" y="9888"/>
                  </a:lnTo>
                  <a:lnTo>
                    <a:pt x="19360" y="9884"/>
                  </a:lnTo>
                  <a:lnTo>
                    <a:pt x="19344" y="9885"/>
                  </a:lnTo>
                  <a:lnTo>
                    <a:pt x="19342" y="9923"/>
                  </a:lnTo>
                  <a:lnTo>
                    <a:pt x="19334" y="9923"/>
                  </a:lnTo>
                  <a:lnTo>
                    <a:pt x="19330" y="9928"/>
                  </a:lnTo>
                  <a:lnTo>
                    <a:pt x="19326" y="9929"/>
                  </a:lnTo>
                  <a:lnTo>
                    <a:pt x="19311" y="9922"/>
                  </a:lnTo>
                  <a:lnTo>
                    <a:pt x="19298" y="9913"/>
                  </a:lnTo>
                  <a:lnTo>
                    <a:pt x="19295" y="9909"/>
                  </a:lnTo>
                  <a:lnTo>
                    <a:pt x="19294" y="9899"/>
                  </a:lnTo>
                  <a:lnTo>
                    <a:pt x="19291" y="9895"/>
                  </a:lnTo>
                  <a:lnTo>
                    <a:pt x="19267" y="9898"/>
                  </a:lnTo>
                  <a:lnTo>
                    <a:pt x="19264" y="9903"/>
                  </a:lnTo>
                  <a:lnTo>
                    <a:pt x="19259" y="9939"/>
                  </a:lnTo>
                  <a:lnTo>
                    <a:pt x="19253" y="9970"/>
                  </a:lnTo>
                  <a:lnTo>
                    <a:pt x="19250" y="9970"/>
                  </a:lnTo>
                  <a:lnTo>
                    <a:pt x="19241" y="9941"/>
                  </a:lnTo>
                  <a:lnTo>
                    <a:pt x="19231" y="9920"/>
                  </a:lnTo>
                  <a:lnTo>
                    <a:pt x="19231" y="9880"/>
                  </a:lnTo>
                  <a:lnTo>
                    <a:pt x="19233" y="9847"/>
                  </a:lnTo>
                  <a:lnTo>
                    <a:pt x="19236" y="9847"/>
                  </a:lnTo>
                  <a:lnTo>
                    <a:pt x="19239" y="9852"/>
                  </a:lnTo>
                  <a:lnTo>
                    <a:pt x="19243" y="9847"/>
                  </a:lnTo>
                  <a:lnTo>
                    <a:pt x="19246" y="9847"/>
                  </a:lnTo>
                  <a:lnTo>
                    <a:pt x="19236" y="9859"/>
                  </a:lnTo>
                  <a:lnTo>
                    <a:pt x="19223" y="9872"/>
                  </a:lnTo>
                  <a:lnTo>
                    <a:pt x="19223" y="9867"/>
                  </a:lnTo>
                  <a:lnTo>
                    <a:pt x="19225" y="9858"/>
                  </a:lnTo>
                  <a:lnTo>
                    <a:pt x="19223" y="9844"/>
                  </a:lnTo>
                  <a:lnTo>
                    <a:pt x="19223" y="9825"/>
                  </a:lnTo>
                  <a:lnTo>
                    <a:pt x="19234" y="9816"/>
                  </a:lnTo>
                  <a:lnTo>
                    <a:pt x="19245" y="9815"/>
                  </a:lnTo>
                  <a:lnTo>
                    <a:pt x="19252" y="9823"/>
                  </a:lnTo>
                  <a:lnTo>
                    <a:pt x="19256" y="9832"/>
                  </a:lnTo>
                  <a:lnTo>
                    <a:pt x="19258" y="9852"/>
                  </a:lnTo>
                  <a:lnTo>
                    <a:pt x="19256" y="9857"/>
                  </a:lnTo>
                  <a:lnTo>
                    <a:pt x="19259" y="9866"/>
                  </a:lnTo>
                  <a:lnTo>
                    <a:pt x="19263" y="9874"/>
                  </a:lnTo>
                  <a:lnTo>
                    <a:pt x="19263" y="9880"/>
                  </a:lnTo>
                  <a:lnTo>
                    <a:pt x="19266" y="9879"/>
                  </a:lnTo>
                  <a:lnTo>
                    <a:pt x="19278" y="9873"/>
                  </a:lnTo>
                  <a:lnTo>
                    <a:pt x="19287" y="9868"/>
                  </a:lnTo>
                  <a:lnTo>
                    <a:pt x="19290" y="9867"/>
                  </a:lnTo>
                  <a:lnTo>
                    <a:pt x="19293" y="9871"/>
                  </a:lnTo>
                  <a:lnTo>
                    <a:pt x="19303" y="9884"/>
                  </a:lnTo>
                  <a:lnTo>
                    <a:pt x="19309" y="9888"/>
                  </a:lnTo>
                  <a:lnTo>
                    <a:pt x="19305" y="9892"/>
                  </a:lnTo>
                  <a:lnTo>
                    <a:pt x="19301" y="9888"/>
                  </a:lnTo>
                  <a:lnTo>
                    <a:pt x="19301" y="9847"/>
                  </a:lnTo>
                  <a:lnTo>
                    <a:pt x="19311" y="9847"/>
                  </a:lnTo>
                  <a:lnTo>
                    <a:pt x="19314" y="9860"/>
                  </a:lnTo>
                  <a:lnTo>
                    <a:pt x="19323" y="9863"/>
                  </a:lnTo>
                  <a:lnTo>
                    <a:pt x="19329" y="9872"/>
                  </a:lnTo>
                  <a:lnTo>
                    <a:pt x="19328" y="9855"/>
                  </a:lnTo>
                  <a:lnTo>
                    <a:pt x="19332" y="9856"/>
                  </a:lnTo>
                  <a:lnTo>
                    <a:pt x="19340" y="9851"/>
                  </a:lnTo>
                  <a:lnTo>
                    <a:pt x="19349" y="9849"/>
                  </a:lnTo>
                  <a:lnTo>
                    <a:pt x="19350" y="9855"/>
                  </a:lnTo>
                  <a:lnTo>
                    <a:pt x="19353" y="9854"/>
                  </a:lnTo>
                  <a:lnTo>
                    <a:pt x="19363" y="9868"/>
                  </a:lnTo>
                  <a:lnTo>
                    <a:pt x="19372" y="9881"/>
                  </a:lnTo>
                  <a:lnTo>
                    <a:pt x="19373" y="9885"/>
                  </a:lnTo>
                  <a:lnTo>
                    <a:pt x="19376" y="9889"/>
                  </a:lnTo>
                  <a:lnTo>
                    <a:pt x="19373" y="9904"/>
                  </a:lnTo>
                  <a:lnTo>
                    <a:pt x="19375" y="9928"/>
                  </a:lnTo>
                  <a:lnTo>
                    <a:pt x="19388" y="9951"/>
                  </a:lnTo>
                  <a:lnTo>
                    <a:pt x="19403" y="9970"/>
                  </a:lnTo>
                  <a:lnTo>
                    <a:pt x="19406" y="9970"/>
                  </a:lnTo>
                  <a:lnTo>
                    <a:pt x="19409" y="9958"/>
                  </a:lnTo>
                  <a:lnTo>
                    <a:pt x="19409" y="9966"/>
                  </a:lnTo>
                  <a:lnTo>
                    <a:pt x="19405" y="9970"/>
                  </a:lnTo>
                  <a:lnTo>
                    <a:pt x="19402" y="9970"/>
                  </a:lnTo>
                  <a:lnTo>
                    <a:pt x="19402" y="9950"/>
                  </a:lnTo>
                  <a:lnTo>
                    <a:pt x="19399" y="9937"/>
                  </a:lnTo>
                  <a:lnTo>
                    <a:pt x="19402" y="9928"/>
                  </a:lnTo>
                  <a:lnTo>
                    <a:pt x="19405" y="9926"/>
                  </a:lnTo>
                  <a:lnTo>
                    <a:pt x="19411" y="9929"/>
                  </a:lnTo>
                  <a:lnTo>
                    <a:pt x="19423" y="9936"/>
                  </a:lnTo>
                  <a:lnTo>
                    <a:pt x="19442" y="9950"/>
                  </a:lnTo>
                  <a:lnTo>
                    <a:pt x="19457" y="9955"/>
                  </a:lnTo>
                  <a:lnTo>
                    <a:pt x="19457" y="9960"/>
                  </a:lnTo>
                  <a:lnTo>
                    <a:pt x="19443" y="9964"/>
                  </a:lnTo>
                  <a:lnTo>
                    <a:pt x="19446" y="9968"/>
                  </a:lnTo>
                  <a:lnTo>
                    <a:pt x="19454" y="9975"/>
                  </a:lnTo>
                  <a:lnTo>
                    <a:pt x="19455" y="9980"/>
                  </a:lnTo>
                  <a:lnTo>
                    <a:pt x="19457" y="9984"/>
                  </a:lnTo>
                  <a:lnTo>
                    <a:pt x="19470" y="10006"/>
                  </a:lnTo>
                  <a:lnTo>
                    <a:pt x="19476" y="10020"/>
                  </a:lnTo>
                  <a:lnTo>
                    <a:pt x="19479" y="10024"/>
                  </a:lnTo>
                  <a:lnTo>
                    <a:pt x="19485" y="10023"/>
                  </a:lnTo>
                  <a:lnTo>
                    <a:pt x="19488" y="10018"/>
                  </a:lnTo>
                  <a:lnTo>
                    <a:pt x="19490" y="10003"/>
                  </a:lnTo>
                  <a:lnTo>
                    <a:pt x="19498" y="9988"/>
                  </a:lnTo>
                  <a:lnTo>
                    <a:pt x="19504" y="9972"/>
                  </a:lnTo>
                  <a:lnTo>
                    <a:pt x="19509" y="9970"/>
                  </a:lnTo>
                  <a:lnTo>
                    <a:pt x="19513" y="9970"/>
                  </a:lnTo>
                  <a:lnTo>
                    <a:pt x="19513" y="9971"/>
                  </a:lnTo>
                  <a:lnTo>
                    <a:pt x="19516" y="9973"/>
                  </a:lnTo>
                  <a:lnTo>
                    <a:pt x="19522" y="9972"/>
                  </a:lnTo>
                  <a:lnTo>
                    <a:pt x="19525" y="9967"/>
                  </a:lnTo>
                  <a:lnTo>
                    <a:pt x="19525" y="9961"/>
                  </a:lnTo>
                  <a:lnTo>
                    <a:pt x="19527" y="9947"/>
                  </a:lnTo>
                  <a:lnTo>
                    <a:pt x="19524" y="9890"/>
                  </a:lnTo>
                  <a:lnTo>
                    <a:pt x="19521" y="9886"/>
                  </a:lnTo>
                  <a:lnTo>
                    <a:pt x="19515" y="9887"/>
                  </a:lnTo>
                  <a:lnTo>
                    <a:pt x="19513" y="9901"/>
                  </a:lnTo>
                  <a:lnTo>
                    <a:pt x="19503" y="9902"/>
                  </a:lnTo>
                  <a:lnTo>
                    <a:pt x="19498" y="9907"/>
                  </a:lnTo>
                  <a:lnTo>
                    <a:pt x="19488" y="9908"/>
                  </a:lnTo>
                  <a:lnTo>
                    <a:pt x="19479" y="9905"/>
                  </a:lnTo>
                  <a:lnTo>
                    <a:pt x="19476" y="9901"/>
                  </a:lnTo>
                  <a:lnTo>
                    <a:pt x="19476" y="9891"/>
                  </a:lnTo>
                  <a:lnTo>
                    <a:pt x="19485" y="9890"/>
                  </a:lnTo>
                  <a:lnTo>
                    <a:pt x="19494" y="9894"/>
                  </a:lnTo>
                  <a:lnTo>
                    <a:pt x="19503" y="9893"/>
                  </a:lnTo>
                  <a:lnTo>
                    <a:pt x="19506" y="9888"/>
                  </a:lnTo>
                  <a:lnTo>
                    <a:pt x="19511" y="9877"/>
                  </a:lnTo>
                  <a:lnTo>
                    <a:pt x="19514" y="9873"/>
                  </a:lnTo>
                  <a:lnTo>
                    <a:pt x="19511" y="9868"/>
                  </a:lnTo>
                  <a:lnTo>
                    <a:pt x="19505" y="9869"/>
                  </a:lnTo>
                  <a:lnTo>
                    <a:pt x="19496" y="9865"/>
                  </a:lnTo>
                  <a:lnTo>
                    <a:pt x="19492" y="9861"/>
                  </a:lnTo>
                  <a:lnTo>
                    <a:pt x="19489" y="9851"/>
                  </a:lnTo>
                  <a:lnTo>
                    <a:pt x="19488" y="9843"/>
                  </a:lnTo>
                  <a:lnTo>
                    <a:pt x="19485" y="9839"/>
                  </a:lnTo>
                  <a:lnTo>
                    <a:pt x="19482" y="9834"/>
                  </a:lnTo>
                  <a:lnTo>
                    <a:pt x="19479" y="9839"/>
                  </a:lnTo>
                  <a:lnTo>
                    <a:pt x="19476" y="9844"/>
                  </a:lnTo>
                  <a:lnTo>
                    <a:pt x="19476" y="9849"/>
                  </a:lnTo>
                  <a:lnTo>
                    <a:pt x="19479" y="9848"/>
                  </a:lnTo>
                  <a:lnTo>
                    <a:pt x="19480" y="9848"/>
                  </a:lnTo>
                  <a:lnTo>
                    <a:pt x="19478" y="9847"/>
                  </a:lnTo>
                  <a:lnTo>
                    <a:pt x="19475" y="9847"/>
                  </a:lnTo>
                  <a:lnTo>
                    <a:pt x="19472" y="9863"/>
                  </a:lnTo>
                  <a:lnTo>
                    <a:pt x="19461" y="9863"/>
                  </a:lnTo>
                  <a:lnTo>
                    <a:pt x="19457" y="9859"/>
                  </a:lnTo>
                  <a:lnTo>
                    <a:pt x="19457" y="9854"/>
                  </a:lnTo>
                  <a:lnTo>
                    <a:pt x="19461" y="9853"/>
                  </a:lnTo>
                  <a:lnTo>
                    <a:pt x="19464" y="9847"/>
                  </a:lnTo>
                  <a:lnTo>
                    <a:pt x="19462" y="9847"/>
                  </a:lnTo>
                  <a:lnTo>
                    <a:pt x="19459" y="9854"/>
                  </a:lnTo>
                  <a:lnTo>
                    <a:pt x="19459" y="9865"/>
                  </a:lnTo>
                  <a:lnTo>
                    <a:pt x="19457" y="9870"/>
                  </a:lnTo>
                  <a:lnTo>
                    <a:pt x="19457" y="9874"/>
                  </a:lnTo>
                  <a:lnTo>
                    <a:pt x="19451" y="9880"/>
                  </a:lnTo>
                  <a:lnTo>
                    <a:pt x="19445" y="9886"/>
                  </a:lnTo>
                  <a:lnTo>
                    <a:pt x="19445" y="9881"/>
                  </a:lnTo>
                  <a:lnTo>
                    <a:pt x="19442" y="9877"/>
                  </a:lnTo>
                  <a:lnTo>
                    <a:pt x="19444" y="9867"/>
                  </a:lnTo>
                  <a:lnTo>
                    <a:pt x="19447" y="9855"/>
                  </a:lnTo>
                  <a:lnTo>
                    <a:pt x="19443" y="9847"/>
                  </a:lnTo>
                  <a:lnTo>
                    <a:pt x="19440" y="9847"/>
                  </a:lnTo>
                  <a:lnTo>
                    <a:pt x="19457" y="9849"/>
                  </a:lnTo>
                  <a:lnTo>
                    <a:pt x="19457" y="9844"/>
                  </a:lnTo>
                  <a:lnTo>
                    <a:pt x="19449" y="9839"/>
                  </a:lnTo>
                  <a:lnTo>
                    <a:pt x="19450" y="9833"/>
                  </a:lnTo>
                  <a:lnTo>
                    <a:pt x="19451" y="9838"/>
                  </a:lnTo>
                  <a:lnTo>
                    <a:pt x="19459" y="9837"/>
                  </a:lnTo>
                  <a:lnTo>
                    <a:pt x="19458" y="9822"/>
                  </a:lnTo>
                  <a:lnTo>
                    <a:pt x="19455" y="9823"/>
                  </a:lnTo>
                  <a:lnTo>
                    <a:pt x="19454" y="9818"/>
                  </a:lnTo>
                  <a:lnTo>
                    <a:pt x="19445" y="9819"/>
                  </a:lnTo>
                  <a:lnTo>
                    <a:pt x="19445" y="9814"/>
                  </a:lnTo>
                  <a:lnTo>
                    <a:pt x="19441" y="9811"/>
                  </a:lnTo>
                  <a:lnTo>
                    <a:pt x="19429" y="9812"/>
                  </a:lnTo>
                  <a:lnTo>
                    <a:pt x="19421" y="9830"/>
                  </a:lnTo>
                  <a:lnTo>
                    <a:pt x="19421" y="9847"/>
                  </a:lnTo>
                  <a:lnTo>
                    <a:pt x="19418" y="9847"/>
                  </a:lnTo>
                  <a:lnTo>
                    <a:pt x="19402" y="9828"/>
                  </a:lnTo>
                  <a:lnTo>
                    <a:pt x="19380" y="9809"/>
                  </a:lnTo>
                  <a:lnTo>
                    <a:pt x="19349" y="9792"/>
                  </a:lnTo>
                  <a:lnTo>
                    <a:pt x="19346" y="9786"/>
                  </a:lnTo>
                  <a:lnTo>
                    <a:pt x="19333" y="9767"/>
                  </a:lnTo>
                  <a:lnTo>
                    <a:pt x="19323" y="9750"/>
                  </a:lnTo>
                  <a:lnTo>
                    <a:pt x="19307" y="9732"/>
                  </a:lnTo>
                  <a:lnTo>
                    <a:pt x="19300" y="9714"/>
                  </a:lnTo>
                  <a:lnTo>
                    <a:pt x="19300" y="9700"/>
                  </a:lnTo>
                  <a:lnTo>
                    <a:pt x="19308" y="9699"/>
                  </a:lnTo>
                  <a:lnTo>
                    <a:pt x="19315" y="9703"/>
                  </a:lnTo>
                  <a:lnTo>
                    <a:pt x="19318" y="9707"/>
                  </a:lnTo>
                  <a:lnTo>
                    <a:pt x="19324" y="9706"/>
                  </a:lnTo>
                  <a:lnTo>
                    <a:pt x="19331" y="9715"/>
                  </a:lnTo>
                  <a:lnTo>
                    <a:pt x="19344" y="9732"/>
                  </a:lnTo>
                  <a:lnTo>
                    <a:pt x="19353" y="9750"/>
                  </a:lnTo>
                  <a:lnTo>
                    <a:pt x="19360" y="9763"/>
                  </a:lnTo>
                  <a:lnTo>
                    <a:pt x="19364" y="9768"/>
                  </a:lnTo>
                  <a:lnTo>
                    <a:pt x="19378" y="9766"/>
                  </a:lnTo>
                  <a:lnTo>
                    <a:pt x="19382" y="9770"/>
                  </a:lnTo>
                  <a:lnTo>
                    <a:pt x="19388" y="9774"/>
                  </a:lnTo>
                  <a:lnTo>
                    <a:pt x="19398" y="9787"/>
                  </a:lnTo>
                  <a:lnTo>
                    <a:pt x="19405" y="9801"/>
                  </a:lnTo>
                  <a:lnTo>
                    <a:pt x="19408" y="9805"/>
                  </a:lnTo>
                  <a:lnTo>
                    <a:pt x="19411" y="9805"/>
                  </a:lnTo>
                  <a:lnTo>
                    <a:pt x="19417" y="9799"/>
                  </a:lnTo>
                  <a:lnTo>
                    <a:pt x="19434" y="9787"/>
                  </a:lnTo>
                  <a:lnTo>
                    <a:pt x="19445" y="9776"/>
                  </a:lnTo>
                  <a:lnTo>
                    <a:pt x="19449" y="9772"/>
                  </a:lnTo>
                  <a:lnTo>
                    <a:pt x="19451" y="9766"/>
                  </a:lnTo>
                  <a:lnTo>
                    <a:pt x="19451" y="9757"/>
                  </a:lnTo>
                  <a:lnTo>
                    <a:pt x="19447" y="9752"/>
                  </a:lnTo>
                  <a:lnTo>
                    <a:pt x="19444" y="9743"/>
                  </a:lnTo>
                  <a:lnTo>
                    <a:pt x="19441" y="9734"/>
                  </a:lnTo>
                  <a:lnTo>
                    <a:pt x="19437" y="9725"/>
                  </a:lnTo>
                  <a:lnTo>
                    <a:pt x="19435" y="9725"/>
                  </a:lnTo>
                  <a:lnTo>
                    <a:pt x="19429" y="9736"/>
                  </a:lnTo>
                  <a:lnTo>
                    <a:pt x="19425" y="9739"/>
                  </a:lnTo>
                  <a:lnTo>
                    <a:pt x="19423" y="9745"/>
                  </a:lnTo>
                  <a:lnTo>
                    <a:pt x="19420" y="9755"/>
                  </a:lnTo>
                  <a:lnTo>
                    <a:pt x="19421" y="9765"/>
                  </a:lnTo>
                  <a:lnTo>
                    <a:pt x="19415" y="9766"/>
                  </a:lnTo>
                  <a:lnTo>
                    <a:pt x="19412" y="9762"/>
                  </a:lnTo>
                  <a:lnTo>
                    <a:pt x="19408" y="9757"/>
                  </a:lnTo>
                  <a:lnTo>
                    <a:pt x="19411" y="9757"/>
                  </a:lnTo>
                  <a:lnTo>
                    <a:pt x="19414" y="9752"/>
                  </a:lnTo>
                  <a:lnTo>
                    <a:pt x="19411" y="9747"/>
                  </a:lnTo>
                  <a:lnTo>
                    <a:pt x="19402" y="9748"/>
                  </a:lnTo>
                  <a:lnTo>
                    <a:pt x="19398" y="9734"/>
                  </a:lnTo>
                  <a:lnTo>
                    <a:pt x="19401" y="9730"/>
                  </a:lnTo>
                  <a:lnTo>
                    <a:pt x="19413" y="9729"/>
                  </a:lnTo>
                  <a:lnTo>
                    <a:pt x="19422" y="9732"/>
                  </a:lnTo>
                  <a:lnTo>
                    <a:pt x="19425" y="9736"/>
                  </a:lnTo>
                  <a:lnTo>
                    <a:pt x="19428" y="9731"/>
                  </a:lnTo>
                  <a:lnTo>
                    <a:pt x="19431" y="9726"/>
                  </a:lnTo>
                  <a:lnTo>
                    <a:pt x="19430" y="9717"/>
                  </a:lnTo>
                  <a:lnTo>
                    <a:pt x="19421" y="9708"/>
                  </a:lnTo>
                  <a:lnTo>
                    <a:pt x="19412" y="9700"/>
                  </a:lnTo>
                  <a:lnTo>
                    <a:pt x="19408" y="9701"/>
                  </a:lnTo>
                  <a:lnTo>
                    <a:pt x="19403" y="9710"/>
                  </a:lnTo>
                  <a:lnTo>
                    <a:pt x="19394" y="9712"/>
                  </a:lnTo>
                  <a:lnTo>
                    <a:pt x="19394" y="9707"/>
                  </a:lnTo>
                  <a:lnTo>
                    <a:pt x="19396" y="9697"/>
                  </a:lnTo>
                  <a:lnTo>
                    <a:pt x="19402" y="9692"/>
                  </a:lnTo>
                  <a:lnTo>
                    <a:pt x="19402" y="9687"/>
                  </a:lnTo>
                  <a:lnTo>
                    <a:pt x="19390" y="9688"/>
                  </a:lnTo>
                  <a:lnTo>
                    <a:pt x="19387" y="9684"/>
                  </a:lnTo>
                  <a:lnTo>
                    <a:pt x="19383" y="9685"/>
                  </a:lnTo>
                  <a:lnTo>
                    <a:pt x="19383" y="9675"/>
                  </a:lnTo>
                  <a:lnTo>
                    <a:pt x="19386" y="9670"/>
                  </a:lnTo>
                  <a:lnTo>
                    <a:pt x="19389" y="9669"/>
                  </a:lnTo>
                  <a:lnTo>
                    <a:pt x="19395" y="9674"/>
                  </a:lnTo>
                  <a:lnTo>
                    <a:pt x="19405" y="9682"/>
                  </a:lnTo>
                  <a:lnTo>
                    <a:pt x="19414" y="9685"/>
                  </a:lnTo>
                  <a:lnTo>
                    <a:pt x="19423" y="9694"/>
                  </a:lnTo>
                  <a:lnTo>
                    <a:pt x="19426" y="9693"/>
                  </a:lnTo>
                  <a:lnTo>
                    <a:pt x="19426" y="9689"/>
                  </a:lnTo>
                  <a:lnTo>
                    <a:pt x="19423" y="9675"/>
                  </a:lnTo>
                  <a:lnTo>
                    <a:pt x="19419" y="9666"/>
                  </a:lnTo>
                  <a:lnTo>
                    <a:pt x="19416" y="9661"/>
                  </a:lnTo>
                  <a:lnTo>
                    <a:pt x="19407" y="9663"/>
                  </a:lnTo>
                  <a:lnTo>
                    <a:pt x="19398" y="9669"/>
                  </a:lnTo>
                  <a:lnTo>
                    <a:pt x="19395" y="9664"/>
                  </a:lnTo>
                  <a:lnTo>
                    <a:pt x="19394" y="9660"/>
                  </a:lnTo>
                  <a:lnTo>
                    <a:pt x="19400" y="9649"/>
                  </a:lnTo>
                  <a:lnTo>
                    <a:pt x="19397" y="9645"/>
                  </a:lnTo>
                  <a:lnTo>
                    <a:pt x="19396" y="9631"/>
                  </a:lnTo>
                  <a:lnTo>
                    <a:pt x="19405" y="9629"/>
                  </a:lnTo>
                  <a:lnTo>
                    <a:pt x="19414" y="9633"/>
                  </a:lnTo>
                  <a:lnTo>
                    <a:pt x="19417" y="9637"/>
                  </a:lnTo>
                  <a:lnTo>
                    <a:pt x="19421" y="9642"/>
                  </a:lnTo>
                  <a:lnTo>
                    <a:pt x="19424" y="9655"/>
                  </a:lnTo>
                  <a:lnTo>
                    <a:pt x="19432" y="9675"/>
                  </a:lnTo>
                  <a:lnTo>
                    <a:pt x="19438" y="9683"/>
                  </a:lnTo>
                  <a:lnTo>
                    <a:pt x="19444" y="9682"/>
                  </a:lnTo>
                  <a:lnTo>
                    <a:pt x="19447" y="9677"/>
                  </a:lnTo>
                  <a:lnTo>
                    <a:pt x="19449" y="9672"/>
                  </a:lnTo>
                  <a:lnTo>
                    <a:pt x="19449" y="9667"/>
                  </a:lnTo>
                  <a:lnTo>
                    <a:pt x="19446" y="9663"/>
                  </a:lnTo>
                  <a:lnTo>
                    <a:pt x="19442" y="9654"/>
                  </a:lnTo>
                  <a:lnTo>
                    <a:pt x="19439" y="9644"/>
                  </a:lnTo>
                  <a:lnTo>
                    <a:pt x="19439" y="9640"/>
                  </a:lnTo>
                  <a:lnTo>
                    <a:pt x="19441" y="9635"/>
                  </a:lnTo>
                  <a:lnTo>
                    <a:pt x="19448" y="9638"/>
                  </a:lnTo>
                  <a:lnTo>
                    <a:pt x="19451" y="9643"/>
                  </a:lnTo>
                  <a:lnTo>
                    <a:pt x="19454" y="9648"/>
                  </a:lnTo>
                  <a:lnTo>
                    <a:pt x="19455" y="9661"/>
                  </a:lnTo>
                  <a:lnTo>
                    <a:pt x="19459" y="9675"/>
                  </a:lnTo>
                  <a:lnTo>
                    <a:pt x="19459" y="9690"/>
                  </a:lnTo>
                  <a:lnTo>
                    <a:pt x="19471" y="9688"/>
                  </a:lnTo>
                  <a:lnTo>
                    <a:pt x="19478" y="9692"/>
                  </a:lnTo>
                  <a:lnTo>
                    <a:pt x="19481" y="9701"/>
                  </a:lnTo>
                  <a:lnTo>
                    <a:pt x="19485" y="9710"/>
                  </a:lnTo>
                  <a:lnTo>
                    <a:pt x="19482" y="9715"/>
                  </a:lnTo>
                  <a:lnTo>
                    <a:pt x="19485" y="9719"/>
                  </a:lnTo>
                  <a:lnTo>
                    <a:pt x="19488" y="9718"/>
                  </a:lnTo>
                  <a:lnTo>
                    <a:pt x="19491" y="9714"/>
                  </a:lnTo>
                  <a:lnTo>
                    <a:pt x="19491" y="9709"/>
                  </a:lnTo>
                  <a:lnTo>
                    <a:pt x="19487" y="9695"/>
                  </a:lnTo>
                  <a:lnTo>
                    <a:pt x="19483" y="9682"/>
                  </a:lnTo>
                  <a:lnTo>
                    <a:pt x="19486" y="9677"/>
                  </a:lnTo>
                  <a:lnTo>
                    <a:pt x="19486" y="9667"/>
                  </a:lnTo>
                  <a:lnTo>
                    <a:pt x="19488" y="9658"/>
                  </a:lnTo>
                  <a:lnTo>
                    <a:pt x="19491" y="9653"/>
                  </a:lnTo>
                  <a:lnTo>
                    <a:pt x="19487" y="9638"/>
                  </a:lnTo>
                  <a:lnTo>
                    <a:pt x="19483" y="9620"/>
                  </a:lnTo>
                  <a:lnTo>
                    <a:pt x="19479" y="9607"/>
                  </a:lnTo>
                  <a:lnTo>
                    <a:pt x="19476" y="9592"/>
                  </a:lnTo>
                  <a:lnTo>
                    <a:pt x="19476" y="9587"/>
                  </a:lnTo>
                  <a:lnTo>
                    <a:pt x="19469" y="9588"/>
                  </a:lnTo>
                  <a:lnTo>
                    <a:pt x="19467" y="9594"/>
                  </a:lnTo>
                  <a:lnTo>
                    <a:pt x="19467" y="9608"/>
                  </a:lnTo>
                  <a:lnTo>
                    <a:pt x="19465" y="9612"/>
                  </a:lnTo>
                  <a:lnTo>
                    <a:pt x="19458" y="9614"/>
                  </a:lnTo>
                  <a:lnTo>
                    <a:pt x="19457" y="9605"/>
                  </a:lnTo>
                  <a:lnTo>
                    <a:pt x="19457" y="9601"/>
                  </a:lnTo>
                  <a:lnTo>
                    <a:pt x="19454" y="9596"/>
                  </a:lnTo>
                  <a:lnTo>
                    <a:pt x="19457" y="9590"/>
                  </a:lnTo>
                  <a:lnTo>
                    <a:pt x="19462" y="9590"/>
                  </a:lnTo>
                  <a:lnTo>
                    <a:pt x="19461" y="9580"/>
                  </a:lnTo>
                  <a:lnTo>
                    <a:pt x="19457" y="9580"/>
                  </a:lnTo>
                  <a:lnTo>
                    <a:pt x="19448" y="9577"/>
                  </a:lnTo>
                  <a:lnTo>
                    <a:pt x="19439" y="9578"/>
                  </a:lnTo>
                  <a:lnTo>
                    <a:pt x="19426" y="9565"/>
                  </a:lnTo>
                  <a:lnTo>
                    <a:pt x="19414" y="9562"/>
                  </a:lnTo>
                  <a:lnTo>
                    <a:pt x="19411" y="9563"/>
                  </a:lnTo>
                  <a:lnTo>
                    <a:pt x="19405" y="9573"/>
                  </a:lnTo>
                  <a:lnTo>
                    <a:pt x="19393" y="9584"/>
                  </a:lnTo>
                  <a:lnTo>
                    <a:pt x="19388" y="9589"/>
                  </a:lnTo>
                  <a:lnTo>
                    <a:pt x="19382" y="9585"/>
                  </a:lnTo>
                  <a:lnTo>
                    <a:pt x="19369" y="9573"/>
                  </a:lnTo>
                  <a:lnTo>
                    <a:pt x="19356" y="9564"/>
                  </a:lnTo>
                  <a:lnTo>
                    <a:pt x="19356" y="9555"/>
                  </a:lnTo>
                  <a:lnTo>
                    <a:pt x="19359" y="9554"/>
                  </a:lnTo>
                  <a:lnTo>
                    <a:pt x="19362" y="9559"/>
                  </a:lnTo>
                  <a:lnTo>
                    <a:pt x="19377" y="9562"/>
                  </a:lnTo>
                  <a:lnTo>
                    <a:pt x="19401" y="9587"/>
                  </a:lnTo>
                  <a:lnTo>
                    <a:pt x="19410" y="9603"/>
                  </a:lnTo>
                  <a:lnTo>
                    <a:pt x="19413" y="9603"/>
                  </a:lnTo>
                  <a:lnTo>
                    <a:pt x="19422" y="9584"/>
                  </a:lnTo>
                  <a:lnTo>
                    <a:pt x="19437" y="9568"/>
                  </a:lnTo>
                  <a:lnTo>
                    <a:pt x="19437" y="9552"/>
                  </a:lnTo>
                  <a:lnTo>
                    <a:pt x="19440" y="9539"/>
                  </a:lnTo>
                  <a:lnTo>
                    <a:pt x="19442" y="9527"/>
                  </a:lnTo>
                  <a:lnTo>
                    <a:pt x="19442" y="9521"/>
                  </a:lnTo>
                  <a:lnTo>
                    <a:pt x="19439" y="9517"/>
                  </a:lnTo>
                  <a:lnTo>
                    <a:pt x="19400" y="9522"/>
                  </a:lnTo>
                  <a:lnTo>
                    <a:pt x="19388" y="9527"/>
                  </a:lnTo>
                  <a:lnTo>
                    <a:pt x="19385" y="9523"/>
                  </a:lnTo>
                  <a:lnTo>
                    <a:pt x="19382" y="9518"/>
                  </a:lnTo>
                  <a:lnTo>
                    <a:pt x="19381" y="9509"/>
                  </a:lnTo>
                  <a:lnTo>
                    <a:pt x="19377" y="9505"/>
                  </a:lnTo>
                  <a:lnTo>
                    <a:pt x="19353" y="9508"/>
                  </a:lnTo>
                  <a:lnTo>
                    <a:pt x="19333" y="9520"/>
                  </a:lnTo>
                  <a:lnTo>
                    <a:pt x="19330" y="9520"/>
                  </a:lnTo>
                  <a:lnTo>
                    <a:pt x="19318" y="9512"/>
                  </a:lnTo>
                  <a:lnTo>
                    <a:pt x="19308" y="9504"/>
                  </a:lnTo>
                  <a:lnTo>
                    <a:pt x="19308" y="9495"/>
                  </a:lnTo>
                  <a:lnTo>
                    <a:pt x="19313" y="9490"/>
                  </a:lnTo>
                  <a:lnTo>
                    <a:pt x="19313" y="9475"/>
                  </a:lnTo>
                  <a:lnTo>
                    <a:pt x="19309" y="9466"/>
                  </a:lnTo>
                  <a:lnTo>
                    <a:pt x="19306" y="9461"/>
                  </a:lnTo>
                  <a:lnTo>
                    <a:pt x="19303" y="9462"/>
                  </a:lnTo>
                  <a:lnTo>
                    <a:pt x="19297" y="9467"/>
                  </a:lnTo>
                  <a:lnTo>
                    <a:pt x="19294" y="9463"/>
                  </a:lnTo>
                  <a:lnTo>
                    <a:pt x="19287" y="9454"/>
                  </a:lnTo>
                  <a:lnTo>
                    <a:pt x="19286" y="9440"/>
                  </a:lnTo>
                  <a:lnTo>
                    <a:pt x="19283" y="9458"/>
                  </a:lnTo>
                  <a:lnTo>
                    <a:pt x="19283" y="9481"/>
                  </a:lnTo>
                  <a:lnTo>
                    <a:pt x="19280" y="9481"/>
                  </a:lnTo>
                  <a:lnTo>
                    <a:pt x="19277" y="9459"/>
                  </a:lnTo>
                  <a:lnTo>
                    <a:pt x="19265" y="9447"/>
                  </a:lnTo>
                  <a:lnTo>
                    <a:pt x="19261" y="9436"/>
                  </a:lnTo>
                  <a:lnTo>
                    <a:pt x="19259" y="9433"/>
                  </a:lnTo>
                  <a:lnTo>
                    <a:pt x="19258" y="9416"/>
                  </a:lnTo>
                  <a:lnTo>
                    <a:pt x="19255" y="9412"/>
                  </a:lnTo>
                  <a:lnTo>
                    <a:pt x="19249" y="9407"/>
                  </a:lnTo>
                  <a:lnTo>
                    <a:pt x="19243" y="9413"/>
                  </a:lnTo>
                  <a:lnTo>
                    <a:pt x="19237" y="9413"/>
                  </a:lnTo>
                  <a:lnTo>
                    <a:pt x="19227" y="9405"/>
                  </a:lnTo>
                  <a:lnTo>
                    <a:pt x="19214" y="9392"/>
                  </a:lnTo>
                  <a:lnTo>
                    <a:pt x="19204" y="9374"/>
                  </a:lnTo>
                  <a:lnTo>
                    <a:pt x="19203" y="9356"/>
                  </a:lnTo>
                  <a:lnTo>
                    <a:pt x="19200" y="9347"/>
                  </a:lnTo>
                  <a:lnTo>
                    <a:pt x="19197" y="9343"/>
                  </a:lnTo>
                  <a:lnTo>
                    <a:pt x="19193" y="9338"/>
                  </a:lnTo>
                  <a:lnTo>
                    <a:pt x="19191" y="9343"/>
                  </a:lnTo>
                  <a:lnTo>
                    <a:pt x="19182" y="9344"/>
                  </a:lnTo>
                  <a:lnTo>
                    <a:pt x="19182" y="9339"/>
                  </a:lnTo>
                  <a:lnTo>
                    <a:pt x="19178" y="9339"/>
                  </a:lnTo>
                  <a:lnTo>
                    <a:pt x="19178" y="9330"/>
                  </a:lnTo>
                  <a:lnTo>
                    <a:pt x="19184" y="9320"/>
                  </a:lnTo>
                  <a:lnTo>
                    <a:pt x="19186" y="9319"/>
                  </a:lnTo>
                  <a:lnTo>
                    <a:pt x="19186" y="9315"/>
                  </a:lnTo>
                  <a:lnTo>
                    <a:pt x="19189" y="9314"/>
                  </a:lnTo>
                  <a:lnTo>
                    <a:pt x="19196" y="9318"/>
                  </a:lnTo>
                  <a:lnTo>
                    <a:pt x="19199" y="9328"/>
                  </a:lnTo>
                  <a:lnTo>
                    <a:pt x="19206" y="9336"/>
                  </a:lnTo>
                  <a:lnTo>
                    <a:pt x="19209" y="9345"/>
                  </a:lnTo>
                  <a:lnTo>
                    <a:pt x="19212" y="9345"/>
                  </a:lnTo>
                  <a:lnTo>
                    <a:pt x="19211" y="9335"/>
                  </a:lnTo>
                  <a:lnTo>
                    <a:pt x="19214" y="9331"/>
                  </a:lnTo>
                  <a:lnTo>
                    <a:pt x="19220" y="9321"/>
                  </a:lnTo>
                  <a:lnTo>
                    <a:pt x="19223" y="9325"/>
                  </a:lnTo>
                  <a:lnTo>
                    <a:pt x="19224" y="9334"/>
                  </a:lnTo>
                  <a:lnTo>
                    <a:pt x="19218" y="9339"/>
                  </a:lnTo>
                  <a:lnTo>
                    <a:pt x="19215" y="9344"/>
                  </a:lnTo>
                  <a:lnTo>
                    <a:pt x="19215" y="9349"/>
                  </a:lnTo>
                  <a:lnTo>
                    <a:pt x="19219" y="9363"/>
                  </a:lnTo>
                  <a:lnTo>
                    <a:pt x="19226" y="9376"/>
                  </a:lnTo>
                  <a:lnTo>
                    <a:pt x="19232" y="9380"/>
                  </a:lnTo>
                  <a:lnTo>
                    <a:pt x="19235" y="9385"/>
                  </a:lnTo>
                  <a:lnTo>
                    <a:pt x="19241" y="9379"/>
                  </a:lnTo>
                  <a:lnTo>
                    <a:pt x="19244" y="9379"/>
                  </a:lnTo>
                  <a:lnTo>
                    <a:pt x="19244" y="9374"/>
                  </a:lnTo>
                  <a:lnTo>
                    <a:pt x="19253" y="9373"/>
                  </a:lnTo>
                  <a:lnTo>
                    <a:pt x="19254" y="9387"/>
                  </a:lnTo>
                  <a:lnTo>
                    <a:pt x="19260" y="9391"/>
                  </a:lnTo>
                  <a:lnTo>
                    <a:pt x="19263" y="9391"/>
                  </a:lnTo>
                  <a:lnTo>
                    <a:pt x="19265" y="9381"/>
                  </a:lnTo>
                  <a:lnTo>
                    <a:pt x="19265" y="9372"/>
                  </a:lnTo>
                  <a:lnTo>
                    <a:pt x="19268" y="9372"/>
                  </a:lnTo>
                  <a:lnTo>
                    <a:pt x="19284" y="9375"/>
                  </a:lnTo>
                  <a:lnTo>
                    <a:pt x="19301" y="9375"/>
                  </a:lnTo>
                  <a:lnTo>
                    <a:pt x="19301" y="9380"/>
                  </a:lnTo>
                  <a:lnTo>
                    <a:pt x="19296" y="9385"/>
                  </a:lnTo>
                  <a:lnTo>
                    <a:pt x="19301" y="9394"/>
                  </a:lnTo>
                  <a:lnTo>
                    <a:pt x="19301" y="9399"/>
                  </a:lnTo>
                  <a:lnTo>
                    <a:pt x="19294" y="9398"/>
                  </a:lnTo>
                  <a:lnTo>
                    <a:pt x="19290" y="9393"/>
                  </a:lnTo>
                  <a:lnTo>
                    <a:pt x="19302" y="9391"/>
                  </a:lnTo>
                  <a:lnTo>
                    <a:pt x="19302" y="9410"/>
                  </a:lnTo>
                  <a:lnTo>
                    <a:pt x="19305" y="9424"/>
                  </a:lnTo>
                  <a:lnTo>
                    <a:pt x="19304" y="9428"/>
                  </a:lnTo>
                  <a:lnTo>
                    <a:pt x="19307" y="9433"/>
                  </a:lnTo>
                  <a:lnTo>
                    <a:pt x="19320" y="9437"/>
                  </a:lnTo>
                  <a:lnTo>
                    <a:pt x="19323" y="9440"/>
                  </a:lnTo>
                  <a:lnTo>
                    <a:pt x="19327" y="9454"/>
                  </a:lnTo>
                  <a:lnTo>
                    <a:pt x="19328" y="9478"/>
                  </a:lnTo>
                  <a:lnTo>
                    <a:pt x="19334" y="9486"/>
                  </a:lnTo>
                  <a:lnTo>
                    <a:pt x="19340" y="9490"/>
                  </a:lnTo>
                  <a:lnTo>
                    <a:pt x="19349" y="9490"/>
                  </a:lnTo>
                  <a:lnTo>
                    <a:pt x="19349" y="9484"/>
                  </a:lnTo>
                  <a:lnTo>
                    <a:pt x="19343" y="9480"/>
                  </a:lnTo>
                  <a:lnTo>
                    <a:pt x="19346" y="9476"/>
                  </a:lnTo>
                  <a:lnTo>
                    <a:pt x="19348" y="9466"/>
                  </a:lnTo>
                  <a:lnTo>
                    <a:pt x="19351" y="9461"/>
                  </a:lnTo>
                  <a:lnTo>
                    <a:pt x="19351" y="9451"/>
                  </a:lnTo>
                  <a:lnTo>
                    <a:pt x="19334" y="9434"/>
                  </a:lnTo>
                  <a:lnTo>
                    <a:pt x="19328" y="9426"/>
                  </a:lnTo>
                  <a:lnTo>
                    <a:pt x="19324" y="9412"/>
                  </a:lnTo>
                  <a:lnTo>
                    <a:pt x="19324" y="9407"/>
                  </a:lnTo>
                  <a:lnTo>
                    <a:pt x="19327" y="9402"/>
                  </a:lnTo>
                  <a:lnTo>
                    <a:pt x="19333" y="9406"/>
                  </a:lnTo>
                  <a:lnTo>
                    <a:pt x="19336" y="9410"/>
                  </a:lnTo>
                  <a:lnTo>
                    <a:pt x="19350" y="9437"/>
                  </a:lnTo>
                  <a:lnTo>
                    <a:pt x="19353" y="9437"/>
                  </a:lnTo>
                  <a:lnTo>
                    <a:pt x="19359" y="9446"/>
                  </a:lnTo>
                  <a:lnTo>
                    <a:pt x="19360" y="9450"/>
                  </a:lnTo>
                  <a:lnTo>
                    <a:pt x="19357" y="9455"/>
                  </a:lnTo>
                  <a:lnTo>
                    <a:pt x="19358" y="9470"/>
                  </a:lnTo>
                  <a:lnTo>
                    <a:pt x="19361" y="9469"/>
                  </a:lnTo>
                  <a:lnTo>
                    <a:pt x="19364" y="9473"/>
                  </a:lnTo>
                  <a:lnTo>
                    <a:pt x="19367" y="9482"/>
                  </a:lnTo>
                  <a:lnTo>
                    <a:pt x="19370" y="9481"/>
                  </a:lnTo>
                  <a:lnTo>
                    <a:pt x="19373" y="9481"/>
                  </a:lnTo>
                  <a:lnTo>
                    <a:pt x="19369" y="9467"/>
                  </a:lnTo>
                  <a:lnTo>
                    <a:pt x="19369" y="9456"/>
                  </a:lnTo>
                  <a:lnTo>
                    <a:pt x="19377" y="9454"/>
                  </a:lnTo>
                  <a:lnTo>
                    <a:pt x="19379" y="9462"/>
                  </a:lnTo>
                  <a:lnTo>
                    <a:pt x="19379" y="9466"/>
                  </a:lnTo>
                  <a:lnTo>
                    <a:pt x="19379" y="9471"/>
                  </a:lnTo>
                  <a:lnTo>
                    <a:pt x="19379" y="9472"/>
                  </a:lnTo>
                  <a:lnTo>
                    <a:pt x="19379" y="9477"/>
                  </a:lnTo>
                  <a:lnTo>
                    <a:pt x="19381" y="9481"/>
                  </a:lnTo>
                  <a:lnTo>
                    <a:pt x="19393" y="9484"/>
                  </a:lnTo>
                  <a:lnTo>
                    <a:pt x="19407" y="9481"/>
                  </a:lnTo>
                  <a:lnTo>
                    <a:pt x="19410" y="9481"/>
                  </a:lnTo>
                  <a:lnTo>
                    <a:pt x="19406" y="9474"/>
                  </a:lnTo>
                  <a:lnTo>
                    <a:pt x="19418" y="9475"/>
                  </a:lnTo>
                  <a:lnTo>
                    <a:pt x="19422" y="9480"/>
                  </a:lnTo>
                  <a:lnTo>
                    <a:pt x="19424" y="9475"/>
                  </a:lnTo>
                  <a:lnTo>
                    <a:pt x="19427" y="9475"/>
                  </a:lnTo>
                  <a:lnTo>
                    <a:pt x="19427" y="9465"/>
                  </a:lnTo>
                  <a:lnTo>
                    <a:pt x="19424" y="9461"/>
                  </a:lnTo>
                  <a:lnTo>
                    <a:pt x="19421" y="9457"/>
                  </a:lnTo>
                  <a:lnTo>
                    <a:pt x="19417" y="9457"/>
                  </a:lnTo>
                  <a:lnTo>
                    <a:pt x="19415" y="9467"/>
                  </a:lnTo>
                  <a:lnTo>
                    <a:pt x="19412" y="9463"/>
                  </a:lnTo>
                  <a:lnTo>
                    <a:pt x="19414" y="9458"/>
                  </a:lnTo>
                  <a:lnTo>
                    <a:pt x="19414" y="9453"/>
                  </a:lnTo>
                  <a:lnTo>
                    <a:pt x="19399" y="9455"/>
                  </a:lnTo>
                  <a:lnTo>
                    <a:pt x="19399" y="9450"/>
                  </a:lnTo>
                  <a:lnTo>
                    <a:pt x="19396" y="9446"/>
                  </a:lnTo>
                  <a:lnTo>
                    <a:pt x="19395" y="9437"/>
                  </a:lnTo>
                  <a:lnTo>
                    <a:pt x="19398" y="9436"/>
                  </a:lnTo>
                  <a:lnTo>
                    <a:pt x="19401" y="9431"/>
                  </a:lnTo>
                  <a:lnTo>
                    <a:pt x="19401" y="9426"/>
                  </a:lnTo>
                  <a:lnTo>
                    <a:pt x="19395" y="9422"/>
                  </a:lnTo>
                  <a:lnTo>
                    <a:pt x="19394" y="9413"/>
                  </a:lnTo>
                  <a:lnTo>
                    <a:pt x="19397" y="9408"/>
                  </a:lnTo>
                  <a:lnTo>
                    <a:pt x="19397" y="9403"/>
                  </a:lnTo>
                  <a:lnTo>
                    <a:pt x="19400" y="9402"/>
                  </a:lnTo>
                  <a:lnTo>
                    <a:pt x="19406" y="9406"/>
                  </a:lnTo>
                  <a:lnTo>
                    <a:pt x="19409" y="9441"/>
                  </a:lnTo>
                  <a:lnTo>
                    <a:pt x="19410" y="9481"/>
                  </a:lnTo>
                  <a:lnTo>
                    <a:pt x="19416" y="9481"/>
                  </a:lnTo>
                  <a:lnTo>
                    <a:pt x="19416" y="9455"/>
                  </a:lnTo>
                  <a:lnTo>
                    <a:pt x="19419" y="9434"/>
                  </a:lnTo>
                  <a:lnTo>
                    <a:pt x="19418" y="9413"/>
                  </a:lnTo>
                  <a:lnTo>
                    <a:pt x="19414" y="9400"/>
                  </a:lnTo>
                  <a:lnTo>
                    <a:pt x="19411" y="9393"/>
                  </a:lnTo>
                  <a:lnTo>
                    <a:pt x="19408" y="9388"/>
                  </a:lnTo>
                  <a:lnTo>
                    <a:pt x="19405" y="9388"/>
                  </a:lnTo>
                  <a:lnTo>
                    <a:pt x="19399" y="9393"/>
                  </a:lnTo>
                  <a:lnTo>
                    <a:pt x="19396" y="9384"/>
                  </a:lnTo>
                  <a:lnTo>
                    <a:pt x="19389" y="9375"/>
                  </a:lnTo>
                  <a:lnTo>
                    <a:pt x="19388" y="9361"/>
                  </a:lnTo>
                  <a:lnTo>
                    <a:pt x="19391" y="9356"/>
                  </a:lnTo>
                  <a:lnTo>
                    <a:pt x="19403" y="9355"/>
                  </a:lnTo>
                  <a:lnTo>
                    <a:pt x="19392" y="9349"/>
                  </a:lnTo>
                  <a:lnTo>
                    <a:pt x="19379" y="9344"/>
                  </a:lnTo>
                  <a:lnTo>
                    <a:pt x="19379" y="9335"/>
                  </a:lnTo>
                  <a:lnTo>
                    <a:pt x="19389" y="9331"/>
                  </a:lnTo>
                  <a:lnTo>
                    <a:pt x="19391" y="9331"/>
                  </a:lnTo>
                  <a:lnTo>
                    <a:pt x="19392" y="9327"/>
                  </a:lnTo>
                  <a:lnTo>
                    <a:pt x="19391" y="9322"/>
                  </a:lnTo>
                  <a:lnTo>
                    <a:pt x="19391" y="9313"/>
                  </a:lnTo>
                  <a:lnTo>
                    <a:pt x="19388" y="9309"/>
                  </a:lnTo>
                  <a:lnTo>
                    <a:pt x="19385" y="9304"/>
                  </a:lnTo>
                  <a:lnTo>
                    <a:pt x="19379" y="9305"/>
                  </a:lnTo>
                  <a:lnTo>
                    <a:pt x="19380" y="9310"/>
                  </a:lnTo>
                  <a:lnTo>
                    <a:pt x="19371" y="9311"/>
                  </a:lnTo>
                  <a:lnTo>
                    <a:pt x="19359" y="9308"/>
                  </a:lnTo>
                  <a:lnTo>
                    <a:pt x="19349" y="9309"/>
                  </a:lnTo>
                  <a:lnTo>
                    <a:pt x="19343" y="9301"/>
                  </a:lnTo>
                  <a:lnTo>
                    <a:pt x="19337" y="9297"/>
                  </a:lnTo>
                  <a:lnTo>
                    <a:pt x="19336" y="9287"/>
                  </a:lnTo>
                  <a:lnTo>
                    <a:pt x="19342" y="9282"/>
                  </a:lnTo>
                  <a:lnTo>
                    <a:pt x="19360" y="9279"/>
                  </a:lnTo>
                  <a:lnTo>
                    <a:pt x="19364" y="9288"/>
                  </a:lnTo>
                  <a:lnTo>
                    <a:pt x="19373" y="9292"/>
                  </a:lnTo>
                  <a:lnTo>
                    <a:pt x="19376" y="9291"/>
                  </a:lnTo>
                  <a:lnTo>
                    <a:pt x="19382" y="9286"/>
                  </a:lnTo>
                  <a:lnTo>
                    <a:pt x="19391" y="9285"/>
                  </a:lnTo>
                  <a:lnTo>
                    <a:pt x="19397" y="9299"/>
                  </a:lnTo>
                  <a:lnTo>
                    <a:pt x="19401" y="9303"/>
                  </a:lnTo>
                  <a:lnTo>
                    <a:pt x="19404" y="9307"/>
                  </a:lnTo>
                  <a:lnTo>
                    <a:pt x="19407" y="9316"/>
                  </a:lnTo>
                  <a:lnTo>
                    <a:pt x="19410" y="9316"/>
                  </a:lnTo>
                  <a:lnTo>
                    <a:pt x="19413" y="9306"/>
                  </a:lnTo>
                  <a:lnTo>
                    <a:pt x="19416" y="9296"/>
                  </a:lnTo>
                  <a:lnTo>
                    <a:pt x="19418" y="9282"/>
                  </a:lnTo>
                  <a:lnTo>
                    <a:pt x="19417" y="9263"/>
                  </a:lnTo>
                  <a:lnTo>
                    <a:pt x="19419" y="9253"/>
                  </a:lnTo>
                  <a:lnTo>
                    <a:pt x="19419" y="9248"/>
                  </a:lnTo>
                  <a:lnTo>
                    <a:pt x="19416" y="9244"/>
                  </a:lnTo>
                  <a:lnTo>
                    <a:pt x="19413" y="9245"/>
                  </a:lnTo>
                  <a:lnTo>
                    <a:pt x="19410" y="9250"/>
                  </a:lnTo>
                  <a:lnTo>
                    <a:pt x="19407" y="9259"/>
                  </a:lnTo>
                  <a:lnTo>
                    <a:pt x="19399" y="9265"/>
                  </a:lnTo>
                  <a:lnTo>
                    <a:pt x="19396" y="9270"/>
                  </a:lnTo>
                  <a:lnTo>
                    <a:pt x="19393" y="9265"/>
                  </a:lnTo>
                  <a:lnTo>
                    <a:pt x="19386" y="9257"/>
                  </a:lnTo>
                  <a:lnTo>
                    <a:pt x="19377" y="9244"/>
                  </a:lnTo>
                  <a:lnTo>
                    <a:pt x="19376" y="9240"/>
                  </a:lnTo>
                  <a:lnTo>
                    <a:pt x="19382" y="9238"/>
                  </a:lnTo>
                  <a:lnTo>
                    <a:pt x="19391" y="9242"/>
                  </a:lnTo>
                  <a:lnTo>
                    <a:pt x="19401" y="9245"/>
                  </a:lnTo>
                  <a:lnTo>
                    <a:pt x="19404" y="9245"/>
                  </a:lnTo>
                  <a:lnTo>
                    <a:pt x="19403" y="9241"/>
                  </a:lnTo>
                  <a:lnTo>
                    <a:pt x="19406" y="9236"/>
                  </a:lnTo>
                  <a:lnTo>
                    <a:pt x="19403" y="9231"/>
                  </a:lnTo>
                  <a:lnTo>
                    <a:pt x="19400" y="9227"/>
                  </a:lnTo>
                  <a:lnTo>
                    <a:pt x="19381" y="9220"/>
                  </a:lnTo>
                  <a:lnTo>
                    <a:pt x="19363" y="9217"/>
                  </a:lnTo>
                  <a:lnTo>
                    <a:pt x="19357" y="9213"/>
                  </a:lnTo>
                  <a:lnTo>
                    <a:pt x="19367" y="9218"/>
                  </a:lnTo>
                  <a:lnTo>
                    <a:pt x="19379" y="9219"/>
                  </a:lnTo>
                  <a:lnTo>
                    <a:pt x="19379" y="9224"/>
                  </a:lnTo>
                  <a:lnTo>
                    <a:pt x="19367" y="9233"/>
                  </a:lnTo>
                  <a:lnTo>
                    <a:pt x="19363" y="9237"/>
                  </a:lnTo>
                  <a:lnTo>
                    <a:pt x="19359" y="9242"/>
                  </a:lnTo>
                  <a:lnTo>
                    <a:pt x="19351" y="9243"/>
                  </a:lnTo>
                  <a:lnTo>
                    <a:pt x="19344" y="9238"/>
                  </a:lnTo>
                  <a:lnTo>
                    <a:pt x="19343" y="9224"/>
                  </a:lnTo>
                  <a:lnTo>
                    <a:pt x="19339" y="9220"/>
                  </a:lnTo>
                  <a:lnTo>
                    <a:pt x="19327" y="9212"/>
                  </a:lnTo>
                  <a:lnTo>
                    <a:pt x="19320" y="9209"/>
                  </a:lnTo>
                  <a:lnTo>
                    <a:pt x="19318" y="9213"/>
                  </a:lnTo>
                  <a:lnTo>
                    <a:pt x="19314" y="9214"/>
                  </a:lnTo>
                  <a:lnTo>
                    <a:pt x="19315" y="9218"/>
                  </a:lnTo>
                  <a:lnTo>
                    <a:pt x="19312" y="9233"/>
                  </a:lnTo>
                  <a:lnTo>
                    <a:pt x="19313" y="9242"/>
                  </a:lnTo>
                  <a:lnTo>
                    <a:pt x="19310" y="9248"/>
                  </a:lnTo>
                  <a:lnTo>
                    <a:pt x="19310" y="9252"/>
                  </a:lnTo>
                  <a:lnTo>
                    <a:pt x="19307" y="9248"/>
                  </a:lnTo>
                  <a:lnTo>
                    <a:pt x="19303" y="9234"/>
                  </a:lnTo>
                  <a:lnTo>
                    <a:pt x="19305" y="9224"/>
                  </a:lnTo>
                  <a:lnTo>
                    <a:pt x="19301" y="9225"/>
                  </a:lnTo>
                  <a:lnTo>
                    <a:pt x="19301" y="9220"/>
                  </a:lnTo>
                  <a:lnTo>
                    <a:pt x="19296" y="9225"/>
                  </a:lnTo>
                  <a:lnTo>
                    <a:pt x="19293" y="9226"/>
                  </a:lnTo>
                  <a:lnTo>
                    <a:pt x="19293" y="9212"/>
                  </a:lnTo>
                  <a:lnTo>
                    <a:pt x="19302" y="9210"/>
                  </a:lnTo>
                  <a:lnTo>
                    <a:pt x="19308" y="9201"/>
                  </a:lnTo>
                  <a:lnTo>
                    <a:pt x="19311" y="9200"/>
                  </a:lnTo>
                  <a:lnTo>
                    <a:pt x="19308" y="9196"/>
                  </a:lnTo>
                  <a:lnTo>
                    <a:pt x="19304" y="9191"/>
                  </a:lnTo>
                  <a:lnTo>
                    <a:pt x="19298" y="9187"/>
                  </a:lnTo>
                  <a:lnTo>
                    <a:pt x="19289" y="9184"/>
                  </a:lnTo>
                  <a:lnTo>
                    <a:pt x="19277" y="9185"/>
                  </a:lnTo>
                  <a:lnTo>
                    <a:pt x="19278" y="9204"/>
                  </a:lnTo>
                  <a:lnTo>
                    <a:pt x="19281" y="9213"/>
                  </a:lnTo>
                  <a:lnTo>
                    <a:pt x="19282" y="9222"/>
                  </a:lnTo>
                  <a:lnTo>
                    <a:pt x="19273" y="9224"/>
                  </a:lnTo>
                  <a:lnTo>
                    <a:pt x="19266" y="9220"/>
                  </a:lnTo>
                  <a:lnTo>
                    <a:pt x="19266" y="9215"/>
                  </a:lnTo>
                  <a:lnTo>
                    <a:pt x="19263" y="9215"/>
                  </a:lnTo>
                  <a:lnTo>
                    <a:pt x="19261" y="9178"/>
                  </a:lnTo>
                  <a:lnTo>
                    <a:pt x="19264" y="9168"/>
                  </a:lnTo>
                  <a:lnTo>
                    <a:pt x="19264" y="9163"/>
                  </a:lnTo>
                  <a:lnTo>
                    <a:pt x="19267" y="9167"/>
                  </a:lnTo>
                  <a:lnTo>
                    <a:pt x="19267" y="9176"/>
                  </a:lnTo>
                  <a:lnTo>
                    <a:pt x="19276" y="9176"/>
                  </a:lnTo>
                  <a:lnTo>
                    <a:pt x="19275" y="9152"/>
                  </a:lnTo>
                  <a:lnTo>
                    <a:pt x="19272" y="9148"/>
                  </a:lnTo>
                  <a:lnTo>
                    <a:pt x="19269" y="9143"/>
                  </a:lnTo>
                  <a:lnTo>
                    <a:pt x="19260" y="9145"/>
                  </a:lnTo>
                  <a:lnTo>
                    <a:pt x="19250" y="9141"/>
                  </a:lnTo>
                  <a:lnTo>
                    <a:pt x="19241" y="9138"/>
                  </a:lnTo>
                  <a:lnTo>
                    <a:pt x="19238" y="9133"/>
                  </a:lnTo>
                  <a:lnTo>
                    <a:pt x="19234" y="9128"/>
                  </a:lnTo>
                  <a:lnTo>
                    <a:pt x="19233" y="9105"/>
                  </a:lnTo>
                  <a:lnTo>
                    <a:pt x="19230" y="9101"/>
                  </a:lnTo>
                  <a:lnTo>
                    <a:pt x="19218" y="9102"/>
                  </a:lnTo>
                  <a:lnTo>
                    <a:pt x="19215" y="9107"/>
                  </a:lnTo>
                  <a:lnTo>
                    <a:pt x="19215" y="9112"/>
                  </a:lnTo>
                  <a:lnTo>
                    <a:pt x="19219" y="9116"/>
                  </a:lnTo>
                  <a:lnTo>
                    <a:pt x="19222" y="9121"/>
                  </a:lnTo>
                  <a:lnTo>
                    <a:pt x="19223" y="9130"/>
                  </a:lnTo>
                  <a:lnTo>
                    <a:pt x="19216" y="9126"/>
                  </a:lnTo>
                  <a:lnTo>
                    <a:pt x="19210" y="9118"/>
                  </a:lnTo>
                  <a:lnTo>
                    <a:pt x="19206" y="9113"/>
                  </a:lnTo>
                  <a:lnTo>
                    <a:pt x="19203" y="9109"/>
                  </a:lnTo>
                  <a:lnTo>
                    <a:pt x="19194" y="9110"/>
                  </a:lnTo>
                  <a:lnTo>
                    <a:pt x="19191" y="9115"/>
                  </a:lnTo>
                  <a:lnTo>
                    <a:pt x="19188" y="9116"/>
                  </a:lnTo>
                  <a:lnTo>
                    <a:pt x="19189" y="9120"/>
                  </a:lnTo>
                  <a:lnTo>
                    <a:pt x="19186" y="9125"/>
                  </a:lnTo>
                  <a:lnTo>
                    <a:pt x="19186" y="9130"/>
                  </a:lnTo>
                  <a:lnTo>
                    <a:pt x="19203" y="9134"/>
                  </a:lnTo>
                  <a:lnTo>
                    <a:pt x="19223" y="9148"/>
                  </a:lnTo>
                  <a:lnTo>
                    <a:pt x="19223" y="9152"/>
                  </a:lnTo>
                  <a:lnTo>
                    <a:pt x="19205" y="9167"/>
                  </a:lnTo>
                  <a:lnTo>
                    <a:pt x="19198" y="9172"/>
                  </a:lnTo>
                  <a:lnTo>
                    <a:pt x="19207" y="9180"/>
                  </a:lnTo>
                  <a:lnTo>
                    <a:pt x="19206" y="9190"/>
                  </a:lnTo>
                  <a:lnTo>
                    <a:pt x="19202" y="9190"/>
                  </a:lnTo>
                  <a:lnTo>
                    <a:pt x="19198" y="9185"/>
                  </a:lnTo>
                  <a:lnTo>
                    <a:pt x="19192" y="9186"/>
                  </a:lnTo>
                  <a:lnTo>
                    <a:pt x="19186" y="9182"/>
                  </a:lnTo>
                  <a:lnTo>
                    <a:pt x="19182" y="9178"/>
                  </a:lnTo>
                  <a:lnTo>
                    <a:pt x="19179" y="9173"/>
                  </a:lnTo>
                  <a:lnTo>
                    <a:pt x="19178" y="9155"/>
                  </a:lnTo>
                  <a:lnTo>
                    <a:pt x="19168" y="9132"/>
                  </a:lnTo>
                  <a:lnTo>
                    <a:pt x="19164" y="9118"/>
                  </a:lnTo>
                  <a:lnTo>
                    <a:pt x="19161" y="9114"/>
                  </a:lnTo>
                  <a:lnTo>
                    <a:pt x="19152" y="9115"/>
                  </a:lnTo>
                  <a:lnTo>
                    <a:pt x="19140" y="9115"/>
                  </a:lnTo>
                  <a:lnTo>
                    <a:pt x="19132" y="9114"/>
                  </a:lnTo>
                  <a:lnTo>
                    <a:pt x="19128" y="9114"/>
                  </a:lnTo>
                  <a:lnTo>
                    <a:pt x="19126" y="9126"/>
                  </a:lnTo>
                  <a:lnTo>
                    <a:pt x="19123" y="9130"/>
                  </a:lnTo>
                  <a:lnTo>
                    <a:pt x="19114" y="9128"/>
                  </a:lnTo>
                  <a:lnTo>
                    <a:pt x="19110" y="9120"/>
                  </a:lnTo>
                  <a:lnTo>
                    <a:pt x="19104" y="9121"/>
                  </a:lnTo>
                  <a:lnTo>
                    <a:pt x="19101" y="9113"/>
                  </a:lnTo>
                  <a:lnTo>
                    <a:pt x="19102" y="9114"/>
                  </a:lnTo>
                  <a:lnTo>
                    <a:pt x="19099" y="9114"/>
                  </a:lnTo>
                  <a:lnTo>
                    <a:pt x="19093" y="9133"/>
                  </a:lnTo>
                  <a:lnTo>
                    <a:pt x="19081" y="9136"/>
                  </a:lnTo>
                  <a:lnTo>
                    <a:pt x="19075" y="9136"/>
                  </a:lnTo>
                  <a:lnTo>
                    <a:pt x="19069" y="9133"/>
                  </a:lnTo>
                  <a:lnTo>
                    <a:pt x="19065" y="9130"/>
                  </a:lnTo>
                  <a:lnTo>
                    <a:pt x="19068" y="9125"/>
                  </a:lnTo>
                  <a:lnTo>
                    <a:pt x="19074" y="9120"/>
                  </a:lnTo>
                  <a:lnTo>
                    <a:pt x="19080" y="9117"/>
                  </a:lnTo>
                  <a:lnTo>
                    <a:pt x="19082" y="9114"/>
                  </a:lnTo>
                  <a:lnTo>
                    <a:pt x="19078" y="9114"/>
                  </a:lnTo>
                  <a:lnTo>
                    <a:pt x="19075" y="9114"/>
                  </a:lnTo>
                  <a:lnTo>
                    <a:pt x="19071" y="9114"/>
                  </a:lnTo>
                  <a:lnTo>
                    <a:pt x="19050" y="9080"/>
                  </a:lnTo>
                  <a:lnTo>
                    <a:pt x="19037" y="9058"/>
                  </a:lnTo>
                  <a:lnTo>
                    <a:pt x="19036" y="9049"/>
                  </a:lnTo>
                  <a:lnTo>
                    <a:pt x="19039" y="9036"/>
                  </a:lnTo>
                  <a:lnTo>
                    <a:pt x="19042" y="9030"/>
                  </a:lnTo>
                  <a:lnTo>
                    <a:pt x="19045" y="9025"/>
                  </a:lnTo>
                  <a:lnTo>
                    <a:pt x="19041" y="9006"/>
                  </a:lnTo>
                  <a:lnTo>
                    <a:pt x="19034" y="8988"/>
                  </a:lnTo>
                  <a:lnTo>
                    <a:pt x="19027" y="8979"/>
                  </a:lnTo>
                  <a:lnTo>
                    <a:pt x="19024" y="8979"/>
                  </a:lnTo>
                  <a:lnTo>
                    <a:pt x="19018" y="8975"/>
                  </a:lnTo>
                  <a:lnTo>
                    <a:pt x="19015" y="8975"/>
                  </a:lnTo>
                  <a:lnTo>
                    <a:pt x="19015" y="8980"/>
                  </a:lnTo>
                  <a:lnTo>
                    <a:pt x="19013" y="8990"/>
                  </a:lnTo>
                  <a:lnTo>
                    <a:pt x="19013" y="9004"/>
                  </a:lnTo>
                  <a:lnTo>
                    <a:pt x="19005" y="9010"/>
                  </a:lnTo>
                  <a:lnTo>
                    <a:pt x="18993" y="9020"/>
                  </a:lnTo>
                  <a:lnTo>
                    <a:pt x="18985" y="9041"/>
                  </a:lnTo>
                  <a:lnTo>
                    <a:pt x="18977" y="9056"/>
                  </a:lnTo>
                  <a:lnTo>
                    <a:pt x="18962" y="9063"/>
                  </a:lnTo>
                  <a:lnTo>
                    <a:pt x="18953" y="9069"/>
                  </a:lnTo>
                  <a:lnTo>
                    <a:pt x="18953" y="9073"/>
                  </a:lnTo>
                  <a:lnTo>
                    <a:pt x="18951" y="9074"/>
                  </a:lnTo>
                  <a:lnTo>
                    <a:pt x="18941" y="9079"/>
                  </a:lnTo>
                  <a:lnTo>
                    <a:pt x="18923" y="9081"/>
                  </a:lnTo>
                  <a:lnTo>
                    <a:pt x="18914" y="9078"/>
                  </a:lnTo>
                  <a:lnTo>
                    <a:pt x="18902" y="9079"/>
                  </a:lnTo>
                  <a:lnTo>
                    <a:pt x="18899" y="9075"/>
                  </a:lnTo>
                  <a:lnTo>
                    <a:pt x="18907" y="9065"/>
                  </a:lnTo>
                  <a:lnTo>
                    <a:pt x="18932" y="9062"/>
                  </a:lnTo>
                  <a:lnTo>
                    <a:pt x="18931" y="9057"/>
                  </a:lnTo>
                  <a:lnTo>
                    <a:pt x="18928" y="9052"/>
                  </a:lnTo>
                  <a:lnTo>
                    <a:pt x="18922" y="9049"/>
                  </a:lnTo>
                  <a:lnTo>
                    <a:pt x="18913" y="9045"/>
                  </a:lnTo>
                  <a:lnTo>
                    <a:pt x="18902" y="9032"/>
                  </a:lnTo>
                  <a:lnTo>
                    <a:pt x="18893" y="9024"/>
                  </a:lnTo>
                  <a:lnTo>
                    <a:pt x="18887" y="9019"/>
                  </a:lnTo>
                  <a:lnTo>
                    <a:pt x="18884" y="9009"/>
                  </a:lnTo>
                  <a:lnTo>
                    <a:pt x="18883" y="8992"/>
                  </a:lnTo>
                  <a:lnTo>
                    <a:pt x="18886" y="8992"/>
                  </a:lnTo>
                  <a:lnTo>
                    <a:pt x="18889" y="8994"/>
                  </a:lnTo>
                  <a:lnTo>
                    <a:pt x="18892" y="9002"/>
                  </a:lnTo>
                  <a:lnTo>
                    <a:pt x="18895" y="9003"/>
                  </a:lnTo>
                  <a:lnTo>
                    <a:pt x="18899" y="9008"/>
                  </a:lnTo>
                  <a:lnTo>
                    <a:pt x="18902" y="9017"/>
                  </a:lnTo>
                  <a:lnTo>
                    <a:pt x="18908" y="9026"/>
                  </a:lnTo>
                  <a:lnTo>
                    <a:pt x="18915" y="9026"/>
                  </a:lnTo>
                  <a:lnTo>
                    <a:pt x="18914" y="9021"/>
                  </a:lnTo>
                  <a:lnTo>
                    <a:pt x="18908" y="9008"/>
                  </a:lnTo>
                  <a:lnTo>
                    <a:pt x="18901" y="8994"/>
                  </a:lnTo>
                  <a:lnTo>
                    <a:pt x="18900" y="8980"/>
                  </a:lnTo>
                  <a:lnTo>
                    <a:pt x="18902" y="8961"/>
                  </a:lnTo>
                  <a:lnTo>
                    <a:pt x="18904" y="8946"/>
                  </a:lnTo>
                  <a:lnTo>
                    <a:pt x="18907" y="8927"/>
                  </a:lnTo>
                  <a:lnTo>
                    <a:pt x="18909" y="8912"/>
                  </a:lnTo>
                  <a:lnTo>
                    <a:pt x="18906" y="8908"/>
                  </a:lnTo>
                  <a:lnTo>
                    <a:pt x="18905" y="8887"/>
                  </a:lnTo>
                  <a:lnTo>
                    <a:pt x="18908" y="8870"/>
                  </a:lnTo>
                  <a:lnTo>
                    <a:pt x="18911" y="8870"/>
                  </a:lnTo>
                  <a:lnTo>
                    <a:pt x="18913" y="8876"/>
                  </a:lnTo>
                  <a:lnTo>
                    <a:pt x="18913" y="8878"/>
                  </a:lnTo>
                  <a:lnTo>
                    <a:pt x="18907" y="8877"/>
                  </a:lnTo>
                  <a:lnTo>
                    <a:pt x="18904" y="8874"/>
                  </a:lnTo>
                  <a:lnTo>
                    <a:pt x="18904" y="8870"/>
                  </a:lnTo>
                  <a:lnTo>
                    <a:pt x="18907" y="8870"/>
                  </a:lnTo>
                  <a:lnTo>
                    <a:pt x="18913" y="8864"/>
                  </a:lnTo>
                  <a:lnTo>
                    <a:pt x="18909" y="8860"/>
                  </a:lnTo>
                  <a:lnTo>
                    <a:pt x="18906" y="8856"/>
                  </a:lnTo>
                  <a:lnTo>
                    <a:pt x="18906" y="8851"/>
                  </a:lnTo>
                  <a:lnTo>
                    <a:pt x="18911" y="8832"/>
                  </a:lnTo>
                  <a:lnTo>
                    <a:pt x="18913" y="8817"/>
                  </a:lnTo>
                  <a:lnTo>
                    <a:pt x="18912" y="8813"/>
                  </a:lnTo>
                  <a:lnTo>
                    <a:pt x="18911" y="8809"/>
                  </a:lnTo>
                  <a:lnTo>
                    <a:pt x="18911" y="8748"/>
                  </a:lnTo>
                  <a:lnTo>
                    <a:pt x="18909" y="8748"/>
                  </a:lnTo>
                  <a:lnTo>
                    <a:pt x="18918" y="8770"/>
                  </a:lnTo>
                  <a:lnTo>
                    <a:pt x="18921" y="8784"/>
                  </a:lnTo>
                  <a:lnTo>
                    <a:pt x="18921" y="8795"/>
                  </a:lnTo>
                  <a:lnTo>
                    <a:pt x="18925" y="8798"/>
                  </a:lnTo>
                  <a:lnTo>
                    <a:pt x="18922" y="8810"/>
                  </a:lnTo>
                  <a:lnTo>
                    <a:pt x="18919" y="8816"/>
                  </a:lnTo>
                  <a:lnTo>
                    <a:pt x="18919" y="8821"/>
                  </a:lnTo>
                  <a:lnTo>
                    <a:pt x="18926" y="8829"/>
                  </a:lnTo>
                  <a:lnTo>
                    <a:pt x="18929" y="8829"/>
                  </a:lnTo>
                  <a:lnTo>
                    <a:pt x="18935" y="8824"/>
                  </a:lnTo>
                  <a:lnTo>
                    <a:pt x="18940" y="8819"/>
                  </a:lnTo>
                  <a:lnTo>
                    <a:pt x="18923" y="8805"/>
                  </a:lnTo>
                  <a:lnTo>
                    <a:pt x="18911" y="8804"/>
                  </a:lnTo>
                  <a:lnTo>
                    <a:pt x="18911" y="8800"/>
                  </a:lnTo>
                  <a:lnTo>
                    <a:pt x="18934" y="8798"/>
                  </a:lnTo>
                  <a:lnTo>
                    <a:pt x="18946" y="8794"/>
                  </a:lnTo>
                  <a:lnTo>
                    <a:pt x="18951" y="8793"/>
                  </a:lnTo>
                  <a:lnTo>
                    <a:pt x="18956" y="8793"/>
                  </a:lnTo>
                  <a:lnTo>
                    <a:pt x="18960" y="8802"/>
                  </a:lnTo>
                  <a:lnTo>
                    <a:pt x="18958" y="8811"/>
                  </a:lnTo>
                  <a:lnTo>
                    <a:pt x="18958" y="8817"/>
                  </a:lnTo>
                  <a:lnTo>
                    <a:pt x="18947" y="8827"/>
                  </a:lnTo>
                  <a:lnTo>
                    <a:pt x="18935" y="8838"/>
                  </a:lnTo>
                  <a:lnTo>
                    <a:pt x="18932" y="8843"/>
                  </a:lnTo>
                  <a:lnTo>
                    <a:pt x="18930" y="8852"/>
                  </a:lnTo>
                  <a:lnTo>
                    <a:pt x="18931" y="8870"/>
                  </a:lnTo>
                  <a:lnTo>
                    <a:pt x="18934" y="8870"/>
                  </a:lnTo>
                  <a:lnTo>
                    <a:pt x="18942" y="8851"/>
                  </a:lnTo>
                  <a:lnTo>
                    <a:pt x="18951" y="8836"/>
                  </a:lnTo>
                  <a:lnTo>
                    <a:pt x="18956" y="8850"/>
                  </a:lnTo>
                  <a:lnTo>
                    <a:pt x="18957" y="8870"/>
                  </a:lnTo>
                  <a:lnTo>
                    <a:pt x="18960" y="8870"/>
                  </a:lnTo>
                  <a:lnTo>
                    <a:pt x="18960" y="8859"/>
                  </a:lnTo>
                  <a:lnTo>
                    <a:pt x="18949" y="8872"/>
                  </a:lnTo>
                  <a:lnTo>
                    <a:pt x="18938" y="8884"/>
                  </a:lnTo>
                  <a:lnTo>
                    <a:pt x="18935" y="8887"/>
                  </a:lnTo>
                  <a:lnTo>
                    <a:pt x="18923" y="8892"/>
                  </a:lnTo>
                  <a:lnTo>
                    <a:pt x="18911" y="8887"/>
                  </a:lnTo>
                  <a:lnTo>
                    <a:pt x="18911" y="8870"/>
                  </a:lnTo>
                  <a:lnTo>
                    <a:pt x="18920" y="8870"/>
                  </a:lnTo>
                  <a:lnTo>
                    <a:pt x="18924" y="8895"/>
                  </a:lnTo>
                  <a:lnTo>
                    <a:pt x="18924" y="8910"/>
                  </a:lnTo>
                  <a:lnTo>
                    <a:pt x="18921" y="8918"/>
                  </a:lnTo>
                  <a:lnTo>
                    <a:pt x="18916" y="8929"/>
                  </a:lnTo>
                  <a:lnTo>
                    <a:pt x="18917" y="8958"/>
                  </a:lnTo>
                  <a:lnTo>
                    <a:pt x="18925" y="8991"/>
                  </a:lnTo>
                  <a:lnTo>
                    <a:pt x="18939" y="9027"/>
                  </a:lnTo>
                  <a:lnTo>
                    <a:pt x="18942" y="9032"/>
                  </a:lnTo>
                  <a:lnTo>
                    <a:pt x="18949" y="9041"/>
                  </a:lnTo>
                  <a:lnTo>
                    <a:pt x="18961" y="9044"/>
                  </a:lnTo>
                  <a:lnTo>
                    <a:pt x="18970" y="9033"/>
                  </a:lnTo>
                  <a:lnTo>
                    <a:pt x="18975" y="9023"/>
                  </a:lnTo>
                  <a:lnTo>
                    <a:pt x="18984" y="9012"/>
                  </a:lnTo>
                  <a:lnTo>
                    <a:pt x="18986" y="9003"/>
                  </a:lnTo>
                  <a:lnTo>
                    <a:pt x="18985" y="8984"/>
                  </a:lnTo>
                  <a:lnTo>
                    <a:pt x="18987" y="8965"/>
                  </a:lnTo>
                  <a:lnTo>
                    <a:pt x="18984" y="8961"/>
                  </a:lnTo>
                  <a:lnTo>
                    <a:pt x="18975" y="8966"/>
                  </a:lnTo>
                  <a:lnTo>
                    <a:pt x="18972" y="8982"/>
                  </a:lnTo>
                  <a:lnTo>
                    <a:pt x="18972" y="8992"/>
                  </a:lnTo>
                  <a:lnTo>
                    <a:pt x="18974" y="8992"/>
                  </a:lnTo>
                  <a:lnTo>
                    <a:pt x="18983" y="8966"/>
                  </a:lnTo>
                  <a:lnTo>
                    <a:pt x="18992" y="8955"/>
                  </a:lnTo>
                  <a:lnTo>
                    <a:pt x="18994" y="8983"/>
                  </a:lnTo>
                  <a:lnTo>
                    <a:pt x="18991" y="8990"/>
                  </a:lnTo>
                  <a:lnTo>
                    <a:pt x="18994" y="8989"/>
                  </a:lnTo>
                  <a:lnTo>
                    <a:pt x="18995" y="8993"/>
                  </a:lnTo>
                  <a:lnTo>
                    <a:pt x="19001" y="8987"/>
                  </a:lnTo>
                  <a:lnTo>
                    <a:pt x="19003" y="8982"/>
                  </a:lnTo>
                  <a:lnTo>
                    <a:pt x="19000" y="8977"/>
                  </a:lnTo>
                  <a:lnTo>
                    <a:pt x="19005" y="8963"/>
                  </a:lnTo>
                  <a:lnTo>
                    <a:pt x="19007" y="8943"/>
                  </a:lnTo>
                  <a:lnTo>
                    <a:pt x="19009" y="8923"/>
                  </a:lnTo>
                  <a:lnTo>
                    <a:pt x="19012" y="8909"/>
                  </a:lnTo>
                  <a:lnTo>
                    <a:pt x="19014" y="8904"/>
                  </a:lnTo>
                  <a:lnTo>
                    <a:pt x="19017" y="8899"/>
                  </a:lnTo>
                  <a:lnTo>
                    <a:pt x="19019" y="8937"/>
                  </a:lnTo>
                  <a:lnTo>
                    <a:pt x="19022" y="8941"/>
                  </a:lnTo>
                  <a:lnTo>
                    <a:pt x="19032" y="8959"/>
                  </a:lnTo>
                  <a:lnTo>
                    <a:pt x="19045" y="8981"/>
                  </a:lnTo>
                  <a:lnTo>
                    <a:pt x="19049" y="8985"/>
                  </a:lnTo>
                  <a:lnTo>
                    <a:pt x="19053" y="8999"/>
                  </a:lnTo>
                  <a:lnTo>
                    <a:pt x="19053" y="9018"/>
                  </a:lnTo>
                  <a:lnTo>
                    <a:pt x="19057" y="9018"/>
                  </a:lnTo>
                  <a:lnTo>
                    <a:pt x="19060" y="9022"/>
                  </a:lnTo>
                  <a:lnTo>
                    <a:pt x="19069" y="9021"/>
                  </a:lnTo>
                  <a:lnTo>
                    <a:pt x="19068" y="9011"/>
                  </a:lnTo>
                  <a:lnTo>
                    <a:pt x="19071" y="9011"/>
                  </a:lnTo>
                  <a:lnTo>
                    <a:pt x="19078" y="9020"/>
                  </a:lnTo>
                  <a:lnTo>
                    <a:pt x="19081" y="9029"/>
                  </a:lnTo>
                  <a:lnTo>
                    <a:pt x="19082" y="9048"/>
                  </a:lnTo>
                  <a:lnTo>
                    <a:pt x="19085" y="9047"/>
                  </a:lnTo>
                  <a:lnTo>
                    <a:pt x="19097" y="9051"/>
                  </a:lnTo>
                  <a:lnTo>
                    <a:pt x="19107" y="9026"/>
                  </a:lnTo>
                  <a:lnTo>
                    <a:pt x="19112" y="8992"/>
                  </a:lnTo>
                  <a:lnTo>
                    <a:pt x="19115" y="8992"/>
                  </a:lnTo>
                  <a:lnTo>
                    <a:pt x="19115" y="9011"/>
                  </a:lnTo>
                  <a:lnTo>
                    <a:pt x="19111" y="9011"/>
                  </a:lnTo>
                  <a:lnTo>
                    <a:pt x="19108" y="9004"/>
                  </a:lnTo>
                  <a:lnTo>
                    <a:pt x="19105" y="9004"/>
                  </a:lnTo>
                  <a:lnTo>
                    <a:pt x="19099" y="9006"/>
                  </a:lnTo>
                  <a:lnTo>
                    <a:pt x="19095" y="9002"/>
                  </a:lnTo>
                  <a:lnTo>
                    <a:pt x="19098" y="8993"/>
                  </a:lnTo>
                  <a:lnTo>
                    <a:pt x="19097" y="8979"/>
                  </a:lnTo>
                  <a:lnTo>
                    <a:pt x="19087" y="8976"/>
                  </a:lnTo>
                  <a:lnTo>
                    <a:pt x="19078" y="8972"/>
                  </a:lnTo>
                  <a:lnTo>
                    <a:pt x="19078" y="8967"/>
                  </a:lnTo>
                  <a:lnTo>
                    <a:pt x="19084" y="8957"/>
                  </a:lnTo>
                  <a:lnTo>
                    <a:pt x="19093" y="8957"/>
                  </a:lnTo>
                  <a:lnTo>
                    <a:pt x="19102" y="8959"/>
                  </a:lnTo>
                  <a:lnTo>
                    <a:pt x="19105" y="8964"/>
                  </a:lnTo>
                  <a:lnTo>
                    <a:pt x="19108" y="8969"/>
                  </a:lnTo>
                  <a:lnTo>
                    <a:pt x="19109" y="8983"/>
                  </a:lnTo>
                  <a:lnTo>
                    <a:pt x="19113" y="8991"/>
                  </a:lnTo>
                  <a:lnTo>
                    <a:pt x="19113" y="8997"/>
                  </a:lnTo>
                  <a:lnTo>
                    <a:pt x="19132" y="9027"/>
                  </a:lnTo>
                  <a:lnTo>
                    <a:pt x="19153" y="9067"/>
                  </a:lnTo>
                  <a:lnTo>
                    <a:pt x="19156" y="9072"/>
                  </a:lnTo>
                  <a:lnTo>
                    <a:pt x="19162" y="9071"/>
                  </a:lnTo>
                  <a:lnTo>
                    <a:pt x="19161" y="9062"/>
                  </a:lnTo>
                  <a:lnTo>
                    <a:pt x="19155" y="9058"/>
                  </a:lnTo>
                  <a:lnTo>
                    <a:pt x="19157" y="9043"/>
                  </a:lnTo>
                  <a:lnTo>
                    <a:pt x="19160" y="9034"/>
                  </a:lnTo>
                  <a:lnTo>
                    <a:pt x="19158" y="8995"/>
                  </a:lnTo>
                  <a:lnTo>
                    <a:pt x="19161" y="8990"/>
                  </a:lnTo>
                  <a:lnTo>
                    <a:pt x="19164" y="8995"/>
                  </a:lnTo>
                  <a:lnTo>
                    <a:pt x="19168" y="8999"/>
                  </a:lnTo>
                  <a:lnTo>
                    <a:pt x="19171" y="9008"/>
                  </a:lnTo>
                  <a:lnTo>
                    <a:pt x="19175" y="9022"/>
                  </a:lnTo>
                  <a:lnTo>
                    <a:pt x="19193" y="9020"/>
                  </a:lnTo>
                  <a:lnTo>
                    <a:pt x="19189" y="9006"/>
                  </a:lnTo>
                  <a:lnTo>
                    <a:pt x="19192" y="9001"/>
                  </a:lnTo>
                  <a:lnTo>
                    <a:pt x="19195" y="8996"/>
                  </a:lnTo>
                  <a:lnTo>
                    <a:pt x="19195" y="9001"/>
                  </a:lnTo>
                  <a:lnTo>
                    <a:pt x="19201" y="9005"/>
                  </a:lnTo>
                  <a:lnTo>
                    <a:pt x="19204" y="9009"/>
                  </a:lnTo>
                  <a:lnTo>
                    <a:pt x="19205" y="9018"/>
                  </a:lnTo>
                  <a:lnTo>
                    <a:pt x="19202" y="9023"/>
                  </a:lnTo>
                  <a:lnTo>
                    <a:pt x="19196" y="9029"/>
                  </a:lnTo>
                  <a:lnTo>
                    <a:pt x="19188" y="9044"/>
                  </a:lnTo>
                  <a:lnTo>
                    <a:pt x="19188" y="9049"/>
                  </a:lnTo>
                  <a:lnTo>
                    <a:pt x="19201" y="9052"/>
                  </a:lnTo>
                  <a:lnTo>
                    <a:pt x="19225" y="9049"/>
                  </a:lnTo>
                  <a:lnTo>
                    <a:pt x="19237" y="9052"/>
                  </a:lnTo>
                  <a:lnTo>
                    <a:pt x="19250" y="9070"/>
                  </a:lnTo>
                  <a:lnTo>
                    <a:pt x="19256" y="9083"/>
                  </a:lnTo>
                  <a:lnTo>
                    <a:pt x="19264" y="9101"/>
                  </a:lnTo>
                  <a:lnTo>
                    <a:pt x="19287" y="9098"/>
                  </a:lnTo>
                  <a:lnTo>
                    <a:pt x="19290" y="9093"/>
                  </a:lnTo>
                  <a:lnTo>
                    <a:pt x="19290" y="9088"/>
                  </a:lnTo>
                  <a:lnTo>
                    <a:pt x="19287" y="9079"/>
                  </a:lnTo>
                  <a:lnTo>
                    <a:pt x="19280" y="9071"/>
                  </a:lnTo>
                  <a:lnTo>
                    <a:pt x="19280" y="9066"/>
                  </a:lnTo>
                  <a:lnTo>
                    <a:pt x="19283" y="9066"/>
                  </a:lnTo>
                  <a:lnTo>
                    <a:pt x="19282" y="9056"/>
                  </a:lnTo>
                  <a:lnTo>
                    <a:pt x="19276" y="9043"/>
                  </a:lnTo>
                  <a:lnTo>
                    <a:pt x="19272" y="9029"/>
                  </a:lnTo>
                  <a:lnTo>
                    <a:pt x="19272" y="9024"/>
                  </a:lnTo>
                  <a:lnTo>
                    <a:pt x="19278" y="9024"/>
                  </a:lnTo>
                  <a:lnTo>
                    <a:pt x="19287" y="9032"/>
                  </a:lnTo>
                  <a:lnTo>
                    <a:pt x="19294" y="9041"/>
                  </a:lnTo>
                  <a:lnTo>
                    <a:pt x="19295" y="9059"/>
                  </a:lnTo>
                  <a:lnTo>
                    <a:pt x="19301" y="9059"/>
                  </a:lnTo>
                  <a:lnTo>
                    <a:pt x="19304" y="9063"/>
                  </a:lnTo>
                  <a:lnTo>
                    <a:pt x="19301" y="9069"/>
                  </a:lnTo>
                  <a:lnTo>
                    <a:pt x="19298" y="9074"/>
                  </a:lnTo>
                  <a:lnTo>
                    <a:pt x="19302" y="9092"/>
                  </a:lnTo>
                  <a:lnTo>
                    <a:pt x="19309" y="9105"/>
                  </a:lnTo>
                  <a:lnTo>
                    <a:pt x="19305" y="9109"/>
                  </a:lnTo>
                  <a:lnTo>
                    <a:pt x="19301" y="9109"/>
                  </a:lnTo>
                  <a:lnTo>
                    <a:pt x="19301" y="9105"/>
                  </a:lnTo>
                  <a:lnTo>
                    <a:pt x="19311" y="9104"/>
                  </a:lnTo>
                  <a:lnTo>
                    <a:pt x="19327" y="9121"/>
                  </a:lnTo>
                  <a:lnTo>
                    <a:pt x="19348" y="9133"/>
                  </a:lnTo>
                  <a:lnTo>
                    <a:pt x="19364" y="9142"/>
                  </a:lnTo>
                  <a:lnTo>
                    <a:pt x="19379" y="9141"/>
                  </a:lnTo>
                  <a:lnTo>
                    <a:pt x="19379" y="9137"/>
                  </a:lnTo>
                  <a:lnTo>
                    <a:pt x="19367" y="9123"/>
                  </a:lnTo>
                  <a:lnTo>
                    <a:pt x="19359" y="9109"/>
                  </a:lnTo>
                  <a:lnTo>
                    <a:pt x="19353" y="9095"/>
                  </a:lnTo>
                  <a:lnTo>
                    <a:pt x="19349" y="9091"/>
                  </a:lnTo>
                  <a:lnTo>
                    <a:pt x="19345" y="9092"/>
                  </a:lnTo>
                  <a:lnTo>
                    <a:pt x="19342" y="9096"/>
                  </a:lnTo>
                  <a:lnTo>
                    <a:pt x="19336" y="9097"/>
                  </a:lnTo>
                  <a:lnTo>
                    <a:pt x="19335" y="9083"/>
                  </a:lnTo>
                  <a:lnTo>
                    <a:pt x="19331" y="9102"/>
                  </a:lnTo>
                  <a:lnTo>
                    <a:pt x="19331" y="9114"/>
                  </a:lnTo>
                  <a:lnTo>
                    <a:pt x="19334" y="9114"/>
                  </a:lnTo>
                  <a:lnTo>
                    <a:pt x="19340" y="9091"/>
                  </a:lnTo>
                  <a:lnTo>
                    <a:pt x="19344" y="9086"/>
                  </a:lnTo>
                  <a:lnTo>
                    <a:pt x="19346" y="9079"/>
                  </a:lnTo>
                  <a:lnTo>
                    <a:pt x="19346" y="9066"/>
                  </a:lnTo>
                  <a:lnTo>
                    <a:pt x="19343" y="9055"/>
                  </a:lnTo>
                  <a:lnTo>
                    <a:pt x="19343" y="9050"/>
                  </a:lnTo>
                  <a:lnTo>
                    <a:pt x="19339" y="9045"/>
                  </a:lnTo>
                  <a:lnTo>
                    <a:pt x="19330" y="9036"/>
                  </a:lnTo>
                  <a:lnTo>
                    <a:pt x="19317" y="9019"/>
                  </a:lnTo>
                  <a:lnTo>
                    <a:pt x="19304" y="8997"/>
                  </a:lnTo>
                  <a:lnTo>
                    <a:pt x="19300" y="8983"/>
                  </a:lnTo>
                  <a:lnTo>
                    <a:pt x="19302" y="8964"/>
                  </a:lnTo>
                  <a:lnTo>
                    <a:pt x="19301" y="8940"/>
                  </a:lnTo>
                  <a:lnTo>
                    <a:pt x="19294" y="8936"/>
                  </a:lnTo>
                  <a:lnTo>
                    <a:pt x="19289" y="8937"/>
                  </a:lnTo>
                  <a:lnTo>
                    <a:pt x="19289" y="8942"/>
                  </a:lnTo>
                  <a:lnTo>
                    <a:pt x="19292" y="8946"/>
                  </a:lnTo>
                  <a:lnTo>
                    <a:pt x="19289" y="8951"/>
                  </a:lnTo>
                  <a:lnTo>
                    <a:pt x="19283" y="8957"/>
                  </a:lnTo>
                  <a:lnTo>
                    <a:pt x="19281" y="8962"/>
                  </a:lnTo>
                  <a:lnTo>
                    <a:pt x="19263" y="8964"/>
                  </a:lnTo>
                  <a:lnTo>
                    <a:pt x="19256" y="8955"/>
                  </a:lnTo>
                  <a:lnTo>
                    <a:pt x="19255" y="8941"/>
                  </a:lnTo>
                  <a:lnTo>
                    <a:pt x="19252" y="8942"/>
                  </a:lnTo>
                  <a:lnTo>
                    <a:pt x="19249" y="8946"/>
                  </a:lnTo>
                  <a:lnTo>
                    <a:pt x="19243" y="8942"/>
                  </a:lnTo>
                  <a:lnTo>
                    <a:pt x="19234" y="8939"/>
                  </a:lnTo>
                  <a:lnTo>
                    <a:pt x="19234" y="8934"/>
                  </a:lnTo>
                  <a:lnTo>
                    <a:pt x="19243" y="8929"/>
                  </a:lnTo>
                  <a:lnTo>
                    <a:pt x="19242" y="8919"/>
                  </a:lnTo>
                  <a:lnTo>
                    <a:pt x="19233" y="8910"/>
                  </a:lnTo>
                  <a:lnTo>
                    <a:pt x="19220" y="8907"/>
                  </a:lnTo>
                  <a:lnTo>
                    <a:pt x="19205" y="8909"/>
                  </a:lnTo>
                  <a:lnTo>
                    <a:pt x="19186" y="8893"/>
                  </a:lnTo>
                  <a:lnTo>
                    <a:pt x="19171" y="8880"/>
                  </a:lnTo>
                  <a:lnTo>
                    <a:pt x="19170" y="8866"/>
                  </a:lnTo>
                  <a:lnTo>
                    <a:pt x="19173" y="8861"/>
                  </a:lnTo>
                  <a:lnTo>
                    <a:pt x="19172" y="8856"/>
                  </a:lnTo>
                  <a:lnTo>
                    <a:pt x="19176" y="8856"/>
                  </a:lnTo>
                  <a:lnTo>
                    <a:pt x="19182" y="8860"/>
                  </a:lnTo>
                  <a:lnTo>
                    <a:pt x="19188" y="8869"/>
                  </a:lnTo>
                  <a:lnTo>
                    <a:pt x="19201" y="8872"/>
                  </a:lnTo>
                  <a:lnTo>
                    <a:pt x="19213" y="8875"/>
                  </a:lnTo>
                  <a:lnTo>
                    <a:pt x="19214" y="8894"/>
                  </a:lnTo>
                  <a:lnTo>
                    <a:pt x="19216" y="8893"/>
                  </a:lnTo>
                  <a:lnTo>
                    <a:pt x="19220" y="8884"/>
                  </a:lnTo>
                  <a:lnTo>
                    <a:pt x="19223" y="8878"/>
                  </a:lnTo>
                  <a:lnTo>
                    <a:pt x="19223" y="8882"/>
                  </a:lnTo>
                  <a:lnTo>
                    <a:pt x="19229" y="8892"/>
                  </a:lnTo>
                  <a:lnTo>
                    <a:pt x="19233" y="8896"/>
                  </a:lnTo>
                  <a:lnTo>
                    <a:pt x="19244" y="8900"/>
                  </a:lnTo>
                  <a:lnTo>
                    <a:pt x="19253" y="8903"/>
                  </a:lnTo>
                  <a:lnTo>
                    <a:pt x="19253" y="8908"/>
                  </a:lnTo>
                  <a:lnTo>
                    <a:pt x="19257" y="8922"/>
                  </a:lnTo>
                  <a:lnTo>
                    <a:pt x="19262" y="8945"/>
                  </a:lnTo>
                  <a:lnTo>
                    <a:pt x="19265" y="8945"/>
                  </a:lnTo>
                  <a:lnTo>
                    <a:pt x="19267" y="8935"/>
                  </a:lnTo>
                  <a:lnTo>
                    <a:pt x="19270" y="8934"/>
                  </a:lnTo>
                  <a:lnTo>
                    <a:pt x="19276" y="8938"/>
                  </a:lnTo>
                  <a:lnTo>
                    <a:pt x="19279" y="8933"/>
                  </a:lnTo>
                  <a:lnTo>
                    <a:pt x="19284" y="8914"/>
                  </a:lnTo>
                  <a:lnTo>
                    <a:pt x="19286" y="8899"/>
                  </a:lnTo>
                  <a:lnTo>
                    <a:pt x="19285" y="8876"/>
                  </a:lnTo>
                  <a:lnTo>
                    <a:pt x="19282" y="8872"/>
                  </a:lnTo>
                  <a:lnTo>
                    <a:pt x="19260" y="8850"/>
                  </a:lnTo>
                  <a:lnTo>
                    <a:pt x="19231" y="8825"/>
                  </a:lnTo>
                  <a:lnTo>
                    <a:pt x="19218" y="8808"/>
                  </a:lnTo>
                  <a:lnTo>
                    <a:pt x="19214" y="8789"/>
                  </a:lnTo>
                  <a:lnTo>
                    <a:pt x="19180" y="8642"/>
                  </a:lnTo>
                  <a:lnTo>
                    <a:pt x="19179" y="8628"/>
                  </a:lnTo>
                  <a:lnTo>
                    <a:pt x="19176" y="8628"/>
                  </a:lnTo>
                  <a:lnTo>
                    <a:pt x="19176" y="8623"/>
                  </a:lnTo>
                  <a:lnTo>
                    <a:pt x="19170" y="8624"/>
                  </a:lnTo>
                  <a:lnTo>
                    <a:pt x="19170" y="8629"/>
                  </a:lnTo>
                  <a:lnTo>
                    <a:pt x="19164" y="8630"/>
                  </a:lnTo>
                  <a:lnTo>
                    <a:pt x="19161" y="8625"/>
                  </a:lnTo>
                  <a:lnTo>
                    <a:pt x="19157" y="8616"/>
                  </a:lnTo>
                  <a:lnTo>
                    <a:pt x="19154" y="8607"/>
                  </a:lnTo>
                  <a:lnTo>
                    <a:pt x="19153" y="8593"/>
                  </a:lnTo>
                  <a:lnTo>
                    <a:pt x="19156" y="8588"/>
                  </a:lnTo>
                  <a:lnTo>
                    <a:pt x="19165" y="8582"/>
                  </a:lnTo>
                  <a:lnTo>
                    <a:pt x="19156" y="8576"/>
                  </a:lnTo>
                  <a:lnTo>
                    <a:pt x="19145" y="8571"/>
                  </a:lnTo>
                  <a:lnTo>
                    <a:pt x="19145" y="8567"/>
                  </a:lnTo>
                  <a:lnTo>
                    <a:pt x="19162" y="8557"/>
                  </a:lnTo>
                  <a:lnTo>
                    <a:pt x="19167" y="8523"/>
                  </a:lnTo>
                  <a:lnTo>
                    <a:pt x="19167" y="8519"/>
                  </a:lnTo>
                  <a:lnTo>
                    <a:pt x="19166" y="8520"/>
                  </a:lnTo>
                  <a:lnTo>
                    <a:pt x="19164" y="8534"/>
                  </a:lnTo>
                  <a:lnTo>
                    <a:pt x="19162" y="8530"/>
                  </a:lnTo>
                  <a:lnTo>
                    <a:pt x="19163" y="8549"/>
                  </a:lnTo>
                  <a:lnTo>
                    <a:pt x="19157" y="8554"/>
                  </a:lnTo>
                  <a:lnTo>
                    <a:pt x="19154" y="8550"/>
                  </a:lnTo>
                  <a:lnTo>
                    <a:pt x="19151" y="8541"/>
                  </a:lnTo>
                  <a:lnTo>
                    <a:pt x="19153" y="8531"/>
                  </a:lnTo>
                  <a:lnTo>
                    <a:pt x="19155" y="8517"/>
                  </a:lnTo>
                  <a:lnTo>
                    <a:pt x="19158" y="8507"/>
                  </a:lnTo>
                  <a:lnTo>
                    <a:pt x="19155" y="8502"/>
                  </a:lnTo>
                  <a:lnTo>
                    <a:pt x="19155" y="8498"/>
                  </a:lnTo>
                  <a:lnTo>
                    <a:pt x="19152" y="8502"/>
                  </a:lnTo>
                  <a:lnTo>
                    <a:pt x="19146" y="8509"/>
                  </a:lnTo>
                  <a:lnTo>
                    <a:pt x="19143" y="8504"/>
                  </a:lnTo>
                  <a:lnTo>
                    <a:pt x="19142" y="8499"/>
                  </a:lnTo>
                  <a:lnTo>
                    <a:pt x="19145" y="8490"/>
                  </a:lnTo>
                  <a:lnTo>
                    <a:pt x="19154" y="8489"/>
                  </a:lnTo>
                  <a:lnTo>
                    <a:pt x="19157" y="8493"/>
                  </a:lnTo>
                  <a:lnTo>
                    <a:pt x="19150" y="8502"/>
                  </a:lnTo>
                  <a:lnTo>
                    <a:pt x="19145" y="8506"/>
                  </a:lnTo>
                  <a:lnTo>
                    <a:pt x="19145" y="8502"/>
                  </a:lnTo>
                  <a:lnTo>
                    <a:pt x="19156" y="8501"/>
                  </a:lnTo>
                  <a:lnTo>
                    <a:pt x="19158" y="8473"/>
                  </a:lnTo>
                  <a:lnTo>
                    <a:pt x="19157" y="8468"/>
                  </a:lnTo>
                  <a:lnTo>
                    <a:pt x="19152" y="8465"/>
                  </a:lnTo>
                  <a:lnTo>
                    <a:pt x="19143" y="8466"/>
                  </a:lnTo>
                  <a:lnTo>
                    <a:pt x="19141" y="8471"/>
                  </a:lnTo>
                  <a:lnTo>
                    <a:pt x="19138" y="8472"/>
                  </a:lnTo>
                  <a:lnTo>
                    <a:pt x="19134" y="8458"/>
                  </a:lnTo>
                  <a:lnTo>
                    <a:pt x="19131" y="8478"/>
                  </a:lnTo>
                  <a:lnTo>
                    <a:pt x="19125" y="8503"/>
                  </a:lnTo>
                  <a:lnTo>
                    <a:pt x="19122" y="8503"/>
                  </a:lnTo>
                  <a:lnTo>
                    <a:pt x="19116" y="8480"/>
                  </a:lnTo>
                  <a:lnTo>
                    <a:pt x="19113" y="8461"/>
                  </a:lnTo>
                  <a:lnTo>
                    <a:pt x="19112" y="8451"/>
                  </a:lnTo>
                  <a:lnTo>
                    <a:pt x="19121" y="8443"/>
                  </a:lnTo>
                  <a:lnTo>
                    <a:pt x="19130" y="8436"/>
                  </a:lnTo>
                  <a:lnTo>
                    <a:pt x="19136" y="8439"/>
                  </a:lnTo>
                  <a:lnTo>
                    <a:pt x="19142" y="8438"/>
                  </a:lnTo>
                  <a:lnTo>
                    <a:pt x="19143" y="8452"/>
                  </a:lnTo>
                  <a:lnTo>
                    <a:pt x="19146" y="8451"/>
                  </a:lnTo>
                  <a:lnTo>
                    <a:pt x="19149" y="8456"/>
                  </a:lnTo>
                  <a:lnTo>
                    <a:pt x="19164" y="8454"/>
                  </a:lnTo>
                  <a:lnTo>
                    <a:pt x="19168" y="8463"/>
                  </a:lnTo>
                  <a:lnTo>
                    <a:pt x="19171" y="8472"/>
                  </a:lnTo>
                  <a:lnTo>
                    <a:pt x="19174" y="8472"/>
                  </a:lnTo>
                  <a:lnTo>
                    <a:pt x="19177" y="8440"/>
                  </a:lnTo>
                  <a:lnTo>
                    <a:pt x="19176" y="8381"/>
                  </a:lnTo>
                  <a:lnTo>
                    <a:pt x="19172" y="8381"/>
                  </a:lnTo>
                  <a:lnTo>
                    <a:pt x="19170" y="8381"/>
                  </a:lnTo>
                  <a:lnTo>
                    <a:pt x="19167" y="8381"/>
                  </a:lnTo>
                  <a:lnTo>
                    <a:pt x="19157" y="8402"/>
                  </a:lnTo>
                  <a:lnTo>
                    <a:pt x="19144" y="8399"/>
                  </a:lnTo>
                  <a:lnTo>
                    <a:pt x="19145" y="8398"/>
                  </a:lnTo>
                  <a:lnTo>
                    <a:pt x="19145" y="8392"/>
                  </a:lnTo>
                  <a:lnTo>
                    <a:pt x="19145" y="8387"/>
                  </a:lnTo>
                  <a:lnTo>
                    <a:pt x="19120" y="8389"/>
                  </a:lnTo>
                  <a:lnTo>
                    <a:pt x="19113" y="8385"/>
                  </a:lnTo>
                  <a:lnTo>
                    <a:pt x="19110" y="8370"/>
                  </a:lnTo>
                  <a:lnTo>
                    <a:pt x="19100" y="8367"/>
                  </a:lnTo>
                  <a:lnTo>
                    <a:pt x="19094" y="8363"/>
                  </a:lnTo>
                  <a:lnTo>
                    <a:pt x="19090" y="8358"/>
                  </a:lnTo>
                  <a:lnTo>
                    <a:pt x="19093" y="8354"/>
                  </a:lnTo>
                  <a:lnTo>
                    <a:pt x="19099" y="8353"/>
                  </a:lnTo>
                  <a:lnTo>
                    <a:pt x="19117" y="8360"/>
                  </a:lnTo>
                  <a:lnTo>
                    <a:pt x="19120" y="8359"/>
                  </a:lnTo>
                  <a:lnTo>
                    <a:pt x="19130" y="8368"/>
                  </a:lnTo>
                  <a:lnTo>
                    <a:pt x="19140" y="8385"/>
                  </a:lnTo>
                  <a:lnTo>
                    <a:pt x="19149" y="8399"/>
                  </a:lnTo>
                  <a:lnTo>
                    <a:pt x="19153" y="8408"/>
                  </a:lnTo>
                  <a:lnTo>
                    <a:pt x="19156" y="8407"/>
                  </a:lnTo>
                  <a:lnTo>
                    <a:pt x="19162" y="8411"/>
                  </a:lnTo>
                  <a:lnTo>
                    <a:pt x="19168" y="8410"/>
                  </a:lnTo>
                  <a:lnTo>
                    <a:pt x="19168" y="8406"/>
                  </a:lnTo>
                  <a:lnTo>
                    <a:pt x="19165" y="8402"/>
                  </a:lnTo>
                  <a:lnTo>
                    <a:pt x="19158" y="8398"/>
                  </a:lnTo>
                  <a:lnTo>
                    <a:pt x="19158" y="8388"/>
                  </a:lnTo>
                  <a:lnTo>
                    <a:pt x="19164" y="8383"/>
                  </a:lnTo>
                  <a:lnTo>
                    <a:pt x="19167" y="8378"/>
                  </a:lnTo>
                  <a:lnTo>
                    <a:pt x="19167" y="8382"/>
                  </a:lnTo>
                  <a:lnTo>
                    <a:pt x="19173" y="8387"/>
                  </a:lnTo>
                  <a:lnTo>
                    <a:pt x="19176" y="8396"/>
                  </a:lnTo>
                  <a:lnTo>
                    <a:pt x="19176" y="8391"/>
                  </a:lnTo>
                  <a:lnTo>
                    <a:pt x="19179" y="8395"/>
                  </a:lnTo>
                  <a:lnTo>
                    <a:pt x="19185" y="8385"/>
                  </a:lnTo>
                  <a:lnTo>
                    <a:pt x="19188" y="8380"/>
                  </a:lnTo>
                  <a:lnTo>
                    <a:pt x="19187" y="8370"/>
                  </a:lnTo>
                  <a:lnTo>
                    <a:pt x="19178" y="8357"/>
                  </a:lnTo>
                  <a:lnTo>
                    <a:pt x="19169" y="8354"/>
                  </a:lnTo>
                  <a:lnTo>
                    <a:pt x="19162" y="8355"/>
                  </a:lnTo>
                  <a:lnTo>
                    <a:pt x="19160" y="8359"/>
                  </a:lnTo>
                  <a:lnTo>
                    <a:pt x="19157" y="8365"/>
                  </a:lnTo>
                  <a:lnTo>
                    <a:pt x="19154" y="8360"/>
                  </a:lnTo>
                  <a:lnTo>
                    <a:pt x="19153" y="8351"/>
                  </a:lnTo>
                  <a:lnTo>
                    <a:pt x="19144" y="8352"/>
                  </a:lnTo>
                  <a:lnTo>
                    <a:pt x="19141" y="8357"/>
                  </a:lnTo>
                  <a:lnTo>
                    <a:pt x="19138" y="8357"/>
                  </a:lnTo>
                  <a:lnTo>
                    <a:pt x="19129" y="8354"/>
                  </a:lnTo>
                  <a:lnTo>
                    <a:pt x="19122" y="8340"/>
                  </a:lnTo>
                  <a:lnTo>
                    <a:pt x="19119" y="8336"/>
                  </a:lnTo>
                  <a:lnTo>
                    <a:pt x="19119" y="8327"/>
                  </a:lnTo>
                  <a:lnTo>
                    <a:pt x="19121" y="8326"/>
                  </a:lnTo>
                  <a:lnTo>
                    <a:pt x="19128" y="8330"/>
                  </a:lnTo>
                  <a:lnTo>
                    <a:pt x="19134" y="8339"/>
                  </a:lnTo>
                  <a:lnTo>
                    <a:pt x="19137" y="8339"/>
                  </a:lnTo>
                  <a:lnTo>
                    <a:pt x="19145" y="8323"/>
                  </a:lnTo>
                  <a:lnTo>
                    <a:pt x="19149" y="8318"/>
                  </a:lnTo>
                  <a:lnTo>
                    <a:pt x="19155" y="8341"/>
                  </a:lnTo>
                  <a:lnTo>
                    <a:pt x="19161" y="8381"/>
                  </a:lnTo>
                  <a:lnTo>
                    <a:pt x="19164" y="8381"/>
                  </a:lnTo>
                  <a:lnTo>
                    <a:pt x="19167" y="8344"/>
                  </a:lnTo>
                  <a:lnTo>
                    <a:pt x="19163" y="8301"/>
                  </a:lnTo>
                  <a:lnTo>
                    <a:pt x="19156" y="8259"/>
                  </a:lnTo>
                  <a:lnTo>
                    <a:pt x="19153" y="8259"/>
                  </a:lnTo>
                  <a:lnTo>
                    <a:pt x="19150" y="8282"/>
                  </a:lnTo>
                  <a:lnTo>
                    <a:pt x="19151" y="8297"/>
                  </a:lnTo>
                  <a:lnTo>
                    <a:pt x="19148" y="8305"/>
                  </a:lnTo>
                  <a:lnTo>
                    <a:pt x="19142" y="8308"/>
                  </a:lnTo>
                  <a:lnTo>
                    <a:pt x="19136" y="8305"/>
                  </a:lnTo>
                  <a:lnTo>
                    <a:pt x="19133" y="8301"/>
                  </a:lnTo>
                  <a:lnTo>
                    <a:pt x="19135" y="8291"/>
                  </a:lnTo>
                  <a:lnTo>
                    <a:pt x="19138" y="8286"/>
                  </a:lnTo>
                  <a:lnTo>
                    <a:pt x="19150" y="8285"/>
                  </a:lnTo>
                  <a:lnTo>
                    <a:pt x="19146" y="8281"/>
                  </a:lnTo>
                  <a:lnTo>
                    <a:pt x="19140" y="8267"/>
                  </a:lnTo>
                  <a:lnTo>
                    <a:pt x="19133" y="8263"/>
                  </a:lnTo>
                  <a:lnTo>
                    <a:pt x="19128" y="8264"/>
                  </a:lnTo>
                  <a:lnTo>
                    <a:pt x="19125" y="8273"/>
                  </a:lnTo>
                  <a:lnTo>
                    <a:pt x="19123" y="8293"/>
                  </a:lnTo>
                  <a:lnTo>
                    <a:pt x="19120" y="8293"/>
                  </a:lnTo>
                  <a:lnTo>
                    <a:pt x="19116" y="8284"/>
                  </a:lnTo>
                  <a:lnTo>
                    <a:pt x="19113" y="8284"/>
                  </a:lnTo>
                  <a:lnTo>
                    <a:pt x="19108" y="8295"/>
                  </a:lnTo>
                  <a:lnTo>
                    <a:pt x="19105" y="8295"/>
                  </a:lnTo>
                  <a:lnTo>
                    <a:pt x="19104" y="8286"/>
                  </a:lnTo>
                  <a:lnTo>
                    <a:pt x="19107" y="8276"/>
                  </a:lnTo>
                  <a:lnTo>
                    <a:pt x="19113" y="8266"/>
                  </a:lnTo>
                  <a:lnTo>
                    <a:pt x="19112" y="8261"/>
                  </a:lnTo>
                  <a:lnTo>
                    <a:pt x="19106" y="8257"/>
                  </a:lnTo>
                  <a:lnTo>
                    <a:pt x="19100" y="8249"/>
                  </a:lnTo>
                  <a:lnTo>
                    <a:pt x="19102" y="8238"/>
                  </a:lnTo>
                  <a:lnTo>
                    <a:pt x="19099" y="8239"/>
                  </a:lnTo>
                  <a:lnTo>
                    <a:pt x="19099" y="8234"/>
                  </a:lnTo>
                  <a:lnTo>
                    <a:pt x="19083" y="8235"/>
                  </a:lnTo>
                  <a:lnTo>
                    <a:pt x="19067" y="8240"/>
                  </a:lnTo>
                  <a:lnTo>
                    <a:pt x="19067" y="8245"/>
                  </a:lnTo>
                  <a:lnTo>
                    <a:pt x="19081" y="8259"/>
                  </a:lnTo>
                  <a:lnTo>
                    <a:pt x="19086" y="8263"/>
                  </a:lnTo>
                  <a:lnTo>
                    <a:pt x="19086" y="8278"/>
                  </a:lnTo>
                  <a:lnTo>
                    <a:pt x="19082" y="8293"/>
                  </a:lnTo>
                  <a:lnTo>
                    <a:pt x="19080" y="8293"/>
                  </a:lnTo>
                  <a:lnTo>
                    <a:pt x="19077" y="8284"/>
                  </a:lnTo>
                  <a:lnTo>
                    <a:pt x="19077" y="8275"/>
                  </a:lnTo>
                  <a:lnTo>
                    <a:pt x="19079" y="8270"/>
                  </a:lnTo>
                  <a:lnTo>
                    <a:pt x="19082" y="8269"/>
                  </a:lnTo>
                  <a:lnTo>
                    <a:pt x="19088" y="8264"/>
                  </a:lnTo>
                  <a:lnTo>
                    <a:pt x="19085" y="8260"/>
                  </a:lnTo>
                  <a:lnTo>
                    <a:pt x="19082" y="8250"/>
                  </a:lnTo>
                  <a:lnTo>
                    <a:pt x="19081" y="8241"/>
                  </a:lnTo>
                  <a:lnTo>
                    <a:pt x="19084" y="8236"/>
                  </a:lnTo>
                  <a:lnTo>
                    <a:pt x="19087" y="8231"/>
                  </a:lnTo>
                  <a:lnTo>
                    <a:pt x="19083" y="8226"/>
                  </a:lnTo>
                  <a:lnTo>
                    <a:pt x="19080" y="8222"/>
                  </a:lnTo>
                  <a:lnTo>
                    <a:pt x="19071" y="8238"/>
                  </a:lnTo>
                  <a:lnTo>
                    <a:pt x="19065" y="8259"/>
                  </a:lnTo>
                  <a:lnTo>
                    <a:pt x="19062" y="8259"/>
                  </a:lnTo>
                  <a:lnTo>
                    <a:pt x="19062" y="8230"/>
                  </a:lnTo>
                  <a:lnTo>
                    <a:pt x="19067" y="8217"/>
                  </a:lnTo>
                  <a:lnTo>
                    <a:pt x="19070" y="8208"/>
                  </a:lnTo>
                  <a:lnTo>
                    <a:pt x="19070" y="8202"/>
                  </a:lnTo>
                  <a:lnTo>
                    <a:pt x="19067" y="8196"/>
                  </a:lnTo>
                  <a:lnTo>
                    <a:pt x="19067" y="8191"/>
                  </a:lnTo>
                  <a:lnTo>
                    <a:pt x="19076" y="8190"/>
                  </a:lnTo>
                  <a:lnTo>
                    <a:pt x="19077" y="8194"/>
                  </a:lnTo>
                  <a:lnTo>
                    <a:pt x="19089" y="8207"/>
                  </a:lnTo>
                  <a:lnTo>
                    <a:pt x="19095" y="8216"/>
                  </a:lnTo>
                  <a:lnTo>
                    <a:pt x="19098" y="8210"/>
                  </a:lnTo>
                  <a:lnTo>
                    <a:pt x="19104" y="8210"/>
                  </a:lnTo>
                  <a:lnTo>
                    <a:pt x="19107" y="8219"/>
                  </a:lnTo>
                  <a:lnTo>
                    <a:pt x="19110" y="8239"/>
                  </a:lnTo>
                  <a:lnTo>
                    <a:pt x="19113" y="8259"/>
                  </a:lnTo>
                  <a:lnTo>
                    <a:pt x="19116" y="8259"/>
                  </a:lnTo>
                  <a:lnTo>
                    <a:pt x="19116" y="8261"/>
                  </a:lnTo>
                  <a:lnTo>
                    <a:pt x="19114" y="8259"/>
                  </a:lnTo>
                  <a:lnTo>
                    <a:pt x="19117" y="8259"/>
                  </a:lnTo>
                  <a:lnTo>
                    <a:pt x="19117" y="8250"/>
                  </a:lnTo>
                  <a:lnTo>
                    <a:pt x="19132" y="8233"/>
                  </a:lnTo>
                  <a:lnTo>
                    <a:pt x="19145" y="8221"/>
                  </a:lnTo>
                  <a:lnTo>
                    <a:pt x="19145" y="8225"/>
                  </a:lnTo>
                  <a:lnTo>
                    <a:pt x="19145" y="8230"/>
                  </a:lnTo>
                  <a:lnTo>
                    <a:pt x="19145" y="8234"/>
                  </a:lnTo>
                  <a:lnTo>
                    <a:pt x="19145" y="8233"/>
                  </a:lnTo>
                  <a:lnTo>
                    <a:pt x="19145" y="8219"/>
                  </a:lnTo>
                  <a:lnTo>
                    <a:pt x="19147" y="8204"/>
                  </a:lnTo>
                  <a:lnTo>
                    <a:pt x="19146" y="8199"/>
                  </a:lnTo>
                  <a:lnTo>
                    <a:pt x="19131" y="8202"/>
                  </a:lnTo>
                  <a:lnTo>
                    <a:pt x="19124" y="8188"/>
                  </a:lnTo>
                  <a:lnTo>
                    <a:pt x="19120" y="8175"/>
                  </a:lnTo>
                  <a:lnTo>
                    <a:pt x="19091" y="8172"/>
                  </a:lnTo>
                  <a:lnTo>
                    <a:pt x="19067" y="8163"/>
                  </a:lnTo>
                  <a:lnTo>
                    <a:pt x="19067" y="8158"/>
                  </a:lnTo>
                  <a:lnTo>
                    <a:pt x="19099" y="8156"/>
                  </a:lnTo>
                  <a:lnTo>
                    <a:pt x="19120" y="8159"/>
                  </a:lnTo>
                  <a:lnTo>
                    <a:pt x="19124" y="8164"/>
                  </a:lnTo>
                  <a:lnTo>
                    <a:pt x="19130" y="8163"/>
                  </a:lnTo>
                  <a:lnTo>
                    <a:pt x="19132" y="8187"/>
                  </a:lnTo>
                  <a:lnTo>
                    <a:pt x="19139" y="8191"/>
                  </a:lnTo>
                  <a:lnTo>
                    <a:pt x="19145" y="8191"/>
                  </a:lnTo>
                  <a:lnTo>
                    <a:pt x="19147" y="8176"/>
                  </a:lnTo>
                  <a:lnTo>
                    <a:pt x="19150" y="8161"/>
                  </a:lnTo>
                  <a:lnTo>
                    <a:pt x="19149" y="8157"/>
                  </a:lnTo>
                  <a:lnTo>
                    <a:pt x="19144" y="8158"/>
                  </a:lnTo>
                  <a:lnTo>
                    <a:pt x="19138" y="8163"/>
                  </a:lnTo>
                  <a:lnTo>
                    <a:pt x="19137" y="8149"/>
                  </a:lnTo>
                  <a:lnTo>
                    <a:pt x="19133" y="8145"/>
                  </a:lnTo>
                  <a:lnTo>
                    <a:pt x="19131" y="8143"/>
                  </a:lnTo>
                  <a:lnTo>
                    <a:pt x="19124" y="8137"/>
                  </a:lnTo>
                  <a:lnTo>
                    <a:pt x="19121" y="8137"/>
                  </a:lnTo>
                  <a:lnTo>
                    <a:pt x="19124" y="8134"/>
                  </a:lnTo>
                  <a:lnTo>
                    <a:pt x="19130" y="8129"/>
                  </a:lnTo>
                  <a:lnTo>
                    <a:pt x="19139" y="8129"/>
                  </a:lnTo>
                  <a:lnTo>
                    <a:pt x="19142" y="8138"/>
                  </a:lnTo>
                  <a:lnTo>
                    <a:pt x="19145" y="8143"/>
                  </a:lnTo>
                  <a:lnTo>
                    <a:pt x="19149" y="8142"/>
                  </a:lnTo>
                  <a:lnTo>
                    <a:pt x="19151" y="8137"/>
                  </a:lnTo>
                  <a:lnTo>
                    <a:pt x="19151" y="8128"/>
                  </a:lnTo>
                  <a:lnTo>
                    <a:pt x="19148" y="8124"/>
                  </a:lnTo>
                  <a:lnTo>
                    <a:pt x="19154" y="8123"/>
                  </a:lnTo>
                  <a:lnTo>
                    <a:pt x="19160" y="8132"/>
                  </a:lnTo>
                  <a:lnTo>
                    <a:pt x="19169" y="8130"/>
                  </a:lnTo>
                  <a:lnTo>
                    <a:pt x="19169" y="8116"/>
                  </a:lnTo>
                  <a:lnTo>
                    <a:pt x="19162" y="8112"/>
                  </a:lnTo>
                  <a:lnTo>
                    <a:pt x="19147" y="8114"/>
                  </a:lnTo>
                  <a:lnTo>
                    <a:pt x="19144" y="8110"/>
                  </a:lnTo>
                  <a:lnTo>
                    <a:pt x="19144" y="8105"/>
                  </a:lnTo>
                  <a:lnTo>
                    <a:pt x="19140" y="8100"/>
                  </a:lnTo>
                  <a:lnTo>
                    <a:pt x="19145" y="8099"/>
                  </a:lnTo>
                  <a:lnTo>
                    <a:pt x="19145" y="8094"/>
                  </a:lnTo>
                  <a:lnTo>
                    <a:pt x="19148" y="8080"/>
                  </a:lnTo>
                  <a:lnTo>
                    <a:pt x="19148" y="8048"/>
                  </a:lnTo>
                  <a:lnTo>
                    <a:pt x="19151" y="8015"/>
                  </a:lnTo>
                  <a:lnTo>
                    <a:pt x="19148" y="8015"/>
                  </a:lnTo>
                  <a:lnTo>
                    <a:pt x="19137" y="8059"/>
                  </a:lnTo>
                  <a:lnTo>
                    <a:pt x="19131" y="8073"/>
                  </a:lnTo>
                  <a:lnTo>
                    <a:pt x="19125" y="8077"/>
                  </a:lnTo>
                  <a:lnTo>
                    <a:pt x="19124" y="8076"/>
                  </a:lnTo>
                  <a:lnTo>
                    <a:pt x="19121" y="8078"/>
                  </a:lnTo>
                  <a:lnTo>
                    <a:pt x="19124" y="8074"/>
                  </a:lnTo>
                  <a:lnTo>
                    <a:pt x="19136" y="8072"/>
                  </a:lnTo>
                  <a:lnTo>
                    <a:pt x="19139" y="8068"/>
                  </a:lnTo>
                  <a:lnTo>
                    <a:pt x="19139" y="8063"/>
                  </a:lnTo>
                  <a:lnTo>
                    <a:pt x="19142" y="8058"/>
                  </a:lnTo>
                  <a:lnTo>
                    <a:pt x="19153" y="8057"/>
                  </a:lnTo>
                  <a:lnTo>
                    <a:pt x="19163" y="8060"/>
                  </a:lnTo>
                  <a:lnTo>
                    <a:pt x="19166" y="8069"/>
                  </a:lnTo>
                  <a:lnTo>
                    <a:pt x="19167" y="8083"/>
                  </a:lnTo>
                  <a:lnTo>
                    <a:pt x="19170" y="8083"/>
                  </a:lnTo>
                  <a:lnTo>
                    <a:pt x="19174" y="8108"/>
                  </a:lnTo>
                  <a:lnTo>
                    <a:pt x="19181" y="8137"/>
                  </a:lnTo>
                  <a:lnTo>
                    <a:pt x="19184" y="8137"/>
                  </a:lnTo>
                  <a:lnTo>
                    <a:pt x="19190" y="8115"/>
                  </a:lnTo>
                  <a:lnTo>
                    <a:pt x="19188" y="8089"/>
                  </a:lnTo>
                  <a:lnTo>
                    <a:pt x="19182" y="8078"/>
                  </a:lnTo>
                  <a:lnTo>
                    <a:pt x="19176" y="8074"/>
                  </a:lnTo>
                  <a:lnTo>
                    <a:pt x="19172" y="8060"/>
                  </a:lnTo>
                  <a:lnTo>
                    <a:pt x="19174" y="8044"/>
                  </a:lnTo>
                  <a:lnTo>
                    <a:pt x="19173" y="8031"/>
                  </a:lnTo>
                  <a:lnTo>
                    <a:pt x="19179" y="8020"/>
                  </a:lnTo>
                  <a:lnTo>
                    <a:pt x="19178" y="8015"/>
                  </a:lnTo>
                  <a:lnTo>
                    <a:pt x="19175" y="8006"/>
                  </a:lnTo>
                  <a:lnTo>
                    <a:pt x="19170" y="8015"/>
                  </a:lnTo>
                  <a:lnTo>
                    <a:pt x="19167" y="8015"/>
                  </a:lnTo>
                  <a:lnTo>
                    <a:pt x="19163" y="8012"/>
                  </a:lnTo>
                  <a:lnTo>
                    <a:pt x="19163" y="8008"/>
                  </a:lnTo>
                  <a:lnTo>
                    <a:pt x="19166" y="7998"/>
                  </a:lnTo>
                  <a:lnTo>
                    <a:pt x="19171" y="7993"/>
                  </a:lnTo>
                  <a:lnTo>
                    <a:pt x="19177" y="7982"/>
                  </a:lnTo>
                  <a:lnTo>
                    <a:pt x="19183" y="7977"/>
                  </a:lnTo>
                  <a:lnTo>
                    <a:pt x="19186" y="7981"/>
                  </a:lnTo>
                  <a:lnTo>
                    <a:pt x="19184" y="8001"/>
                  </a:lnTo>
                  <a:lnTo>
                    <a:pt x="19190" y="8009"/>
                  </a:lnTo>
                  <a:lnTo>
                    <a:pt x="19191" y="8014"/>
                  </a:lnTo>
                  <a:lnTo>
                    <a:pt x="19188" y="8029"/>
                  </a:lnTo>
                  <a:lnTo>
                    <a:pt x="19186" y="8048"/>
                  </a:lnTo>
                  <a:lnTo>
                    <a:pt x="19184" y="8058"/>
                  </a:lnTo>
                  <a:lnTo>
                    <a:pt x="19184" y="8062"/>
                  </a:lnTo>
                  <a:lnTo>
                    <a:pt x="19187" y="8062"/>
                  </a:lnTo>
                  <a:lnTo>
                    <a:pt x="19191" y="8071"/>
                  </a:lnTo>
                  <a:lnTo>
                    <a:pt x="19200" y="8074"/>
                  </a:lnTo>
                  <a:lnTo>
                    <a:pt x="19203" y="8074"/>
                  </a:lnTo>
                  <a:lnTo>
                    <a:pt x="19205" y="8064"/>
                  </a:lnTo>
                  <a:lnTo>
                    <a:pt x="19208" y="8055"/>
                  </a:lnTo>
                  <a:lnTo>
                    <a:pt x="19207" y="8040"/>
                  </a:lnTo>
                  <a:lnTo>
                    <a:pt x="19196" y="8051"/>
                  </a:lnTo>
                  <a:lnTo>
                    <a:pt x="19192" y="8047"/>
                  </a:lnTo>
                  <a:lnTo>
                    <a:pt x="19192" y="8042"/>
                  </a:lnTo>
                  <a:lnTo>
                    <a:pt x="19195" y="8037"/>
                  </a:lnTo>
                  <a:lnTo>
                    <a:pt x="19198" y="8037"/>
                  </a:lnTo>
                  <a:lnTo>
                    <a:pt x="19201" y="8032"/>
                  </a:lnTo>
                  <a:lnTo>
                    <a:pt x="19210" y="8031"/>
                  </a:lnTo>
                  <a:lnTo>
                    <a:pt x="19213" y="8035"/>
                  </a:lnTo>
                  <a:lnTo>
                    <a:pt x="19218" y="8015"/>
                  </a:lnTo>
                  <a:lnTo>
                    <a:pt x="19232" y="7995"/>
                  </a:lnTo>
                  <a:lnTo>
                    <a:pt x="19235" y="7989"/>
                  </a:lnTo>
                  <a:lnTo>
                    <a:pt x="19233" y="7957"/>
                  </a:lnTo>
                  <a:lnTo>
                    <a:pt x="19230" y="7952"/>
                  </a:lnTo>
                  <a:lnTo>
                    <a:pt x="19220" y="7939"/>
                  </a:lnTo>
                  <a:lnTo>
                    <a:pt x="19220" y="7929"/>
                  </a:lnTo>
                  <a:lnTo>
                    <a:pt x="19222" y="7911"/>
                  </a:lnTo>
                  <a:lnTo>
                    <a:pt x="19227" y="7896"/>
                  </a:lnTo>
                  <a:lnTo>
                    <a:pt x="19236" y="7885"/>
                  </a:lnTo>
                  <a:lnTo>
                    <a:pt x="19239" y="7880"/>
                  </a:lnTo>
                  <a:lnTo>
                    <a:pt x="19235" y="7880"/>
                  </a:lnTo>
                  <a:lnTo>
                    <a:pt x="19232" y="7876"/>
                  </a:lnTo>
                  <a:lnTo>
                    <a:pt x="19235" y="7871"/>
                  </a:lnTo>
                  <a:lnTo>
                    <a:pt x="19238" y="7865"/>
                  </a:lnTo>
                  <a:lnTo>
                    <a:pt x="19241" y="7860"/>
                  </a:lnTo>
                  <a:lnTo>
                    <a:pt x="19244" y="7865"/>
                  </a:lnTo>
                  <a:lnTo>
                    <a:pt x="19247" y="7869"/>
                  </a:lnTo>
                  <a:lnTo>
                    <a:pt x="19248" y="7879"/>
                  </a:lnTo>
                  <a:lnTo>
                    <a:pt x="19251" y="7883"/>
                  </a:lnTo>
                  <a:lnTo>
                    <a:pt x="19257" y="7883"/>
                  </a:lnTo>
                  <a:lnTo>
                    <a:pt x="19260" y="7877"/>
                  </a:lnTo>
                  <a:lnTo>
                    <a:pt x="19256" y="7873"/>
                  </a:lnTo>
                  <a:lnTo>
                    <a:pt x="19256" y="7863"/>
                  </a:lnTo>
                  <a:lnTo>
                    <a:pt x="19258" y="7854"/>
                  </a:lnTo>
                  <a:lnTo>
                    <a:pt x="19258" y="7844"/>
                  </a:lnTo>
                  <a:lnTo>
                    <a:pt x="19260" y="7835"/>
                  </a:lnTo>
                  <a:lnTo>
                    <a:pt x="19263" y="7834"/>
                  </a:lnTo>
                  <a:lnTo>
                    <a:pt x="19269" y="7829"/>
                  </a:lnTo>
                  <a:lnTo>
                    <a:pt x="19270" y="7848"/>
                  </a:lnTo>
                  <a:lnTo>
                    <a:pt x="19268" y="7857"/>
                  </a:lnTo>
                  <a:lnTo>
                    <a:pt x="19265" y="7862"/>
                  </a:lnTo>
                  <a:lnTo>
                    <a:pt x="19271" y="7871"/>
                  </a:lnTo>
                  <a:lnTo>
                    <a:pt x="19272" y="7890"/>
                  </a:lnTo>
                  <a:lnTo>
                    <a:pt x="19270" y="7904"/>
                  </a:lnTo>
                  <a:lnTo>
                    <a:pt x="19264" y="7910"/>
                  </a:lnTo>
                  <a:lnTo>
                    <a:pt x="19265" y="7924"/>
                  </a:lnTo>
                  <a:lnTo>
                    <a:pt x="19268" y="7929"/>
                  </a:lnTo>
                  <a:lnTo>
                    <a:pt x="19269" y="7934"/>
                  </a:lnTo>
                  <a:lnTo>
                    <a:pt x="19266" y="7948"/>
                  </a:lnTo>
                  <a:lnTo>
                    <a:pt x="19269" y="7947"/>
                  </a:lnTo>
                  <a:lnTo>
                    <a:pt x="19272" y="7938"/>
                  </a:lnTo>
                  <a:lnTo>
                    <a:pt x="19277" y="7923"/>
                  </a:lnTo>
                  <a:lnTo>
                    <a:pt x="19282" y="7908"/>
                  </a:lnTo>
                  <a:lnTo>
                    <a:pt x="19288" y="7897"/>
                  </a:lnTo>
                  <a:lnTo>
                    <a:pt x="19290" y="7897"/>
                  </a:lnTo>
                  <a:lnTo>
                    <a:pt x="19287" y="7893"/>
                  </a:lnTo>
                  <a:lnTo>
                    <a:pt x="19284" y="7889"/>
                  </a:lnTo>
                  <a:lnTo>
                    <a:pt x="19284" y="7884"/>
                  </a:lnTo>
                  <a:lnTo>
                    <a:pt x="19287" y="7879"/>
                  </a:lnTo>
                  <a:lnTo>
                    <a:pt x="19299" y="7877"/>
                  </a:lnTo>
                  <a:lnTo>
                    <a:pt x="19299" y="7872"/>
                  </a:lnTo>
                  <a:lnTo>
                    <a:pt x="19301" y="7863"/>
                  </a:lnTo>
                  <a:lnTo>
                    <a:pt x="19303" y="7844"/>
                  </a:lnTo>
                  <a:lnTo>
                    <a:pt x="19308" y="7824"/>
                  </a:lnTo>
                  <a:lnTo>
                    <a:pt x="19311" y="7814"/>
                  </a:lnTo>
                  <a:lnTo>
                    <a:pt x="19313" y="7809"/>
                  </a:lnTo>
                  <a:lnTo>
                    <a:pt x="19314" y="7814"/>
                  </a:lnTo>
                  <a:lnTo>
                    <a:pt x="19317" y="7818"/>
                  </a:lnTo>
                  <a:lnTo>
                    <a:pt x="19320" y="7827"/>
                  </a:lnTo>
                  <a:lnTo>
                    <a:pt x="19321" y="7832"/>
                  </a:lnTo>
                  <a:lnTo>
                    <a:pt x="19315" y="7833"/>
                  </a:lnTo>
                  <a:lnTo>
                    <a:pt x="19315" y="7847"/>
                  </a:lnTo>
                  <a:lnTo>
                    <a:pt x="19313" y="7857"/>
                  </a:lnTo>
                  <a:lnTo>
                    <a:pt x="19310" y="7861"/>
                  </a:lnTo>
                  <a:lnTo>
                    <a:pt x="19310" y="7866"/>
                  </a:lnTo>
                  <a:lnTo>
                    <a:pt x="19317" y="7870"/>
                  </a:lnTo>
                  <a:lnTo>
                    <a:pt x="19317" y="7875"/>
                  </a:lnTo>
                  <a:lnTo>
                    <a:pt x="19314" y="7880"/>
                  </a:lnTo>
                  <a:lnTo>
                    <a:pt x="19308" y="7886"/>
                  </a:lnTo>
                  <a:lnTo>
                    <a:pt x="19296" y="7892"/>
                  </a:lnTo>
                  <a:lnTo>
                    <a:pt x="19294" y="7897"/>
                  </a:lnTo>
                  <a:lnTo>
                    <a:pt x="19294" y="7911"/>
                  </a:lnTo>
                  <a:lnTo>
                    <a:pt x="19300" y="7906"/>
                  </a:lnTo>
                  <a:lnTo>
                    <a:pt x="19315" y="7904"/>
                  </a:lnTo>
                  <a:lnTo>
                    <a:pt x="19318" y="7908"/>
                  </a:lnTo>
                  <a:lnTo>
                    <a:pt x="19310" y="7912"/>
                  </a:lnTo>
                  <a:lnTo>
                    <a:pt x="19301" y="7920"/>
                  </a:lnTo>
                  <a:lnTo>
                    <a:pt x="19301" y="7925"/>
                  </a:lnTo>
                  <a:lnTo>
                    <a:pt x="19310" y="7926"/>
                  </a:lnTo>
                  <a:lnTo>
                    <a:pt x="19320" y="7931"/>
                  </a:lnTo>
                  <a:lnTo>
                    <a:pt x="19309" y="7923"/>
                  </a:lnTo>
                  <a:lnTo>
                    <a:pt x="19305" y="7919"/>
                  </a:lnTo>
                  <a:lnTo>
                    <a:pt x="19303" y="7924"/>
                  </a:lnTo>
                  <a:lnTo>
                    <a:pt x="19295" y="7925"/>
                  </a:lnTo>
                  <a:lnTo>
                    <a:pt x="19291" y="7921"/>
                  </a:lnTo>
                  <a:lnTo>
                    <a:pt x="19289" y="7921"/>
                  </a:lnTo>
                  <a:lnTo>
                    <a:pt x="19286" y="7931"/>
                  </a:lnTo>
                  <a:lnTo>
                    <a:pt x="19284" y="7941"/>
                  </a:lnTo>
                  <a:lnTo>
                    <a:pt x="19281" y="7951"/>
                  </a:lnTo>
                  <a:lnTo>
                    <a:pt x="19276" y="7965"/>
                  </a:lnTo>
                  <a:lnTo>
                    <a:pt x="19273" y="7970"/>
                  </a:lnTo>
                  <a:lnTo>
                    <a:pt x="19274" y="7985"/>
                  </a:lnTo>
                  <a:lnTo>
                    <a:pt x="19271" y="7990"/>
                  </a:lnTo>
                  <a:lnTo>
                    <a:pt x="19265" y="7995"/>
                  </a:lnTo>
                  <a:lnTo>
                    <a:pt x="19266" y="8004"/>
                  </a:lnTo>
                  <a:lnTo>
                    <a:pt x="19275" y="8008"/>
                  </a:lnTo>
                  <a:lnTo>
                    <a:pt x="19284" y="8003"/>
                  </a:lnTo>
                  <a:lnTo>
                    <a:pt x="19287" y="8002"/>
                  </a:lnTo>
                  <a:lnTo>
                    <a:pt x="19298" y="7992"/>
                  </a:lnTo>
                  <a:lnTo>
                    <a:pt x="19304" y="7980"/>
                  </a:lnTo>
                  <a:lnTo>
                    <a:pt x="19301" y="7980"/>
                  </a:lnTo>
                  <a:lnTo>
                    <a:pt x="19301" y="7985"/>
                  </a:lnTo>
                  <a:lnTo>
                    <a:pt x="19304" y="7990"/>
                  </a:lnTo>
                  <a:lnTo>
                    <a:pt x="19305" y="7995"/>
                  </a:lnTo>
                  <a:lnTo>
                    <a:pt x="19306" y="7999"/>
                  </a:lnTo>
                  <a:lnTo>
                    <a:pt x="19310" y="8004"/>
                  </a:lnTo>
                  <a:lnTo>
                    <a:pt x="19314" y="7999"/>
                  </a:lnTo>
                  <a:lnTo>
                    <a:pt x="19323" y="7993"/>
                  </a:lnTo>
                  <a:lnTo>
                    <a:pt x="19328" y="7987"/>
                  </a:lnTo>
                  <a:lnTo>
                    <a:pt x="19338" y="7981"/>
                  </a:lnTo>
                  <a:lnTo>
                    <a:pt x="19340" y="7981"/>
                  </a:lnTo>
                  <a:lnTo>
                    <a:pt x="19341" y="7991"/>
                  </a:lnTo>
                  <a:lnTo>
                    <a:pt x="19344" y="7995"/>
                  </a:lnTo>
                  <a:lnTo>
                    <a:pt x="19344" y="8000"/>
                  </a:lnTo>
                  <a:lnTo>
                    <a:pt x="19332" y="8006"/>
                  </a:lnTo>
                  <a:lnTo>
                    <a:pt x="19318" y="8008"/>
                  </a:lnTo>
                  <a:lnTo>
                    <a:pt x="19321" y="8017"/>
                  </a:lnTo>
                  <a:lnTo>
                    <a:pt x="19321" y="8022"/>
                  </a:lnTo>
                  <a:lnTo>
                    <a:pt x="19318" y="8022"/>
                  </a:lnTo>
                  <a:lnTo>
                    <a:pt x="19315" y="8018"/>
                  </a:lnTo>
                  <a:lnTo>
                    <a:pt x="19311" y="8013"/>
                  </a:lnTo>
                  <a:lnTo>
                    <a:pt x="19306" y="8009"/>
                  </a:lnTo>
                  <a:lnTo>
                    <a:pt x="19300" y="8010"/>
                  </a:lnTo>
                  <a:lnTo>
                    <a:pt x="19297" y="8015"/>
                  </a:lnTo>
                  <a:lnTo>
                    <a:pt x="19282" y="8017"/>
                  </a:lnTo>
                  <a:lnTo>
                    <a:pt x="19279" y="8023"/>
                  </a:lnTo>
                  <a:lnTo>
                    <a:pt x="19276" y="8027"/>
                  </a:lnTo>
                  <a:lnTo>
                    <a:pt x="19243" y="8031"/>
                  </a:lnTo>
                  <a:lnTo>
                    <a:pt x="19240" y="8036"/>
                  </a:lnTo>
                  <a:lnTo>
                    <a:pt x="19237" y="8036"/>
                  </a:lnTo>
                  <a:lnTo>
                    <a:pt x="19229" y="8065"/>
                  </a:lnTo>
                  <a:lnTo>
                    <a:pt x="19223" y="8069"/>
                  </a:lnTo>
                  <a:lnTo>
                    <a:pt x="19223" y="8074"/>
                  </a:lnTo>
                  <a:lnTo>
                    <a:pt x="19230" y="8080"/>
                  </a:lnTo>
                  <a:lnTo>
                    <a:pt x="19232" y="8084"/>
                  </a:lnTo>
                  <a:lnTo>
                    <a:pt x="19231" y="8084"/>
                  </a:lnTo>
                  <a:lnTo>
                    <a:pt x="19232" y="8080"/>
                  </a:lnTo>
                  <a:lnTo>
                    <a:pt x="19225" y="8081"/>
                  </a:lnTo>
                  <a:lnTo>
                    <a:pt x="19223" y="8086"/>
                  </a:lnTo>
                  <a:lnTo>
                    <a:pt x="19223" y="8091"/>
                  </a:lnTo>
                  <a:lnTo>
                    <a:pt x="19226" y="8095"/>
                  </a:lnTo>
                  <a:lnTo>
                    <a:pt x="19232" y="8104"/>
                  </a:lnTo>
                  <a:lnTo>
                    <a:pt x="19238" y="8112"/>
                  </a:lnTo>
                  <a:lnTo>
                    <a:pt x="19239" y="8127"/>
                  </a:lnTo>
                  <a:lnTo>
                    <a:pt x="19233" y="8127"/>
                  </a:lnTo>
                  <a:lnTo>
                    <a:pt x="19229" y="8118"/>
                  </a:lnTo>
                  <a:lnTo>
                    <a:pt x="19224" y="8114"/>
                  </a:lnTo>
                  <a:lnTo>
                    <a:pt x="19223" y="8119"/>
                  </a:lnTo>
                  <a:lnTo>
                    <a:pt x="19223" y="8124"/>
                  </a:lnTo>
                  <a:lnTo>
                    <a:pt x="19225" y="8134"/>
                  </a:lnTo>
                  <a:lnTo>
                    <a:pt x="19228" y="8138"/>
                  </a:lnTo>
                  <a:lnTo>
                    <a:pt x="19230" y="8137"/>
                  </a:lnTo>
                  <a:lnTo>
                    <a:pt x="19233" y="8142"/>
                  </a:lnTo>
                  <a:lnTo>
                    <a:pt x="19234" y="8156"/>
                  </a:lnTo>
                  <a:lnTo>
                    <a:pt x="19231" y="8156"/>
                  </a:lnTo>
                  <a:lnTo>
                    <a:pt x="19231" y="8161"/>
                  </a:lnTo>
                  <a:lnTo>
                    <a:pt x="19218" y="8143"/>
                  </a:lnTo>
                  <a:lnTo>
                    <a:pt x="19215" y="8144"/>
                  </a:lnTo>
                  <a:lnTo>
                    <a:pt x="19213" y="8159"/>
                  </a:lnTo>
                  <a:lnTo>
                    <a:pt x="19211" y="8187"/>
                  </a:lnTo>
                  <a:lnTo>
                    <a:pt x="19207" y="8216"/>
                  </a:lnTo>
                  <a:lnTo>
                    <a:pt x="19214" y="8235"/>
                  </a:lnTo>
                  <a:lnTo>
                    <a:pt x="19223" y="8239"/>
                  </a:lnTo>
                  <a:lnTo>
                    <a:pt x="19223" y="8249"/>
                  </a:lnTo>
                  <a:lnTo>
                    <a:pt x="19220" y="8248"/>
                  </a:lnTo>
                  <a:lnTo>
                    <a:pt x="19220" y="8244"/>
                  </a:lnTo>
                  <a:lnTo>
                    <a:pt x="19221" y="8243"/>
                  </a:lnTo>
                  <a:lnTo>
                    <a:pt x="19223" y="8247"/>
                  </a:lnTo>
                  <a:lnTo>
                    <a:pt x="19223" y="8252"/>
                  </a:lnTo>
                  <a:lnTo>
                    <a:pt x="19227" y="8256"/>
                  </a:lnTo>
                  <a:lnTo>
                    <a:pt x="19234" y="8279"/>
                  </a:lnTo>
                  <a:lnTo>
                    <a:pt x="19245" y="8311"/>
                  </a:lnTo>
                  <a:lnTo>
                    <a:pt x="19245" y="8316"/>
                  </a:lnTo>
                  <a:lnTo>
                    <a:pt x="19242" y="8321"/>
                  </a:lnTo>
                  <a:lnTo>
                    <a:pt x="19243" y="8330"/>
                  </a:lnTo>
                  <a:lnTo>
                    <a:pt x="19246" y="8335"/>
                  </a:lnTo>
                  <a:lnTo>
                    <a:pt x="19249" y="8339"/>
                  </a:lnTo>
                  <a:lnTo>
                    <a:pt x="19265" y="8337"/>
                  </a:lnTo>
                  <a:lnTo>
                    <a:pt x="19264" y="8332"/>
                  </a:lnTo>
                  <a:lnTo>
                    <a:pt x="19257" y="8319"/>
                  </a:lnTo>
                  <a:lnTo>
                    <a:pt x="19250" y="8301"/>
                  </a:lnTo>
                  <a:lnTo>
                    <a:pt x="19249" y="8273"/>
                  </a:lnTo>
                  <a:lnTo>
                    <a:pt x="19252" y="8272"/>
                  </a:lnTo>
                  <a:lnTo>
                    <a:pt x="19254" y="8262"/>
                  </a:lnTo>
                  <a:lnTo>
                    <a:pt x="19257" y="8253"/>
                  </a:lnTo>
                  <a:lnTo>
                    <a:pt x="19251" y="8249"/>
                  </a:lnTo>
                  <a:lnTo>
                    <a:pt x="19247" y="8234"/>
                  </a:lnTo>
                  <a:lnTo>
                    <a:pt x="19241" y="8226"/>
                  </a:lnTo>
                  <a:lnTo>
                    <a:pt x="19240" y="8208"/>
                  </a:lnTo>
                  <a:lnTo>
                    <a:pt x="19243" y="8202"/>
                  </a:lnTo>
                  <a:lnTo>
                    <a:pt x="19245" y="8197"/>
                  </a:lnTo>
                  <a:lnTo>
                    <a:pt x="19249" y="8197"/>
                  </a:lnTo>
                  <a:lnTo>
                    <a:pt x="19249" y="8211"/>
                  </a:lnTo>
                  <a:lnTo>
                    <a:pt x="19253" y="8225"/>
                  </a:lnTo>
                  <a:lnTo>
                    <a:pt x="19256" y="8229"/>
                  </a:lnTo>
                  <a:lnTo>
                    <a:pt x="19256" y="8219"/>
                  </a:lnTo>
                  <a:lnTo>
                    <a:pt x="19258" y="8210"/>
                  </a:lnTo>
                  <a:lnTo>
                    <a:pt x="19261" y="8171"/>
                  </a:lnTo>
                  <a:lnTo>
                    <a:pt x="19266" y="8137"/>
                  </a:lnTo>
                  <a:lnTo>
                    <a:pt x="19269" y="8137"/>
                  </a:lnTo>
                  <a:lnTo>
                    <a:pt x="19267" y="8180"/>
                  </a:lnTo>
                  <a:lnTo>
                    <a:pt x="19268" y="8213"/>
                  </a:lnTo>
                  <a:lnTo>
                    <a:pt x="19262" y="8231"/>
                  </a:lnTo>
                  <a:lnTo>
                    <a:pt x="19266" y="8238"/>
                  </a:lnTo>
                  <a:lnTo>
                    <a:pt x="19269" y="8235"/>
                  </a:lnTo>
                  <a:lnTo>
                    <a:pt x="19277" y="8235"/>
                  </a:lnTo>
                  <a:lnTo>
                    <a:pt x="19281" y="8240"/>
                  </a:lnTo>
                  <a:lnTo>
                    <a:pt x="19282" y="8254"/>
                  </a:lnTo>
                  <a:lnTo>
                    <a:pt x="19284" y="8254"/>
                  </a:lnTo>
                  <a:lnTo>
                    <a:pt x="19290" y="8259"/>
                  </a:lnTo>
                  <a:lnTo>
                    <a:pt x="19294" y="8259"/>
                  </a:lnTo>
                  <a:lnTo>
                    <a:pt x="19300" y="8267"/>
                  </a:lnTo>
                  <a:lnTo>
                    <a:pt x="19300" y="8263"/>
                  </a:lnTo>
                  <a:lnTo>
                    <a:pt x="19298" y="8259"/>
                  </a:lnTo>
                  <a:lnTo>
                    <a:pt x="19295" y="8259"/>
                  </a:lnTo>
                  <a:lnTo>
                    <a:pt x="19279" y="8259"/>
                  </a:lnTo>
                  <a:lnTo>
                    <a:pt x="19276" y="8259"/>
                  </a:lnTo>
                  <a:lnTo>
                    <a:pt x="19273" y="8264"/>
                  </a:lnTo>
                  <a:lnTo>
                    <a:pt x="19270" y="8272"/>
                  </a:lnTo>
                  <a:lnTo>
                    <a:pt x="19274" y="8278"/>
                  </a:lnTo>
                  <a:lnTo>
                    <a:pt x="19277" y="8287"/>
                  </a:lnTo>
                  <a:lnTo>
                    <a:pt x="19280" y="8292"/>
                  </a:lnTo>
                  <a:lnTo>
                    <a:pt x="19284" y="8301"/>
                  </a:lnTo>
                  <a:lnTo>
                    <a:pt x="19281" y="8306"/>
                  </a:lnTo>
                  <a:lnTo>
                    <a:pt x="19275" y="8303"/>
                  </a:lnTo>
                  <a:lnTo>
                    <a:pt x="19268" y="8294"/>
                  </a:lnTo>
                  <a:lnTo>
                    <a:pt x="19265" y="8294"/>
                  </a:lnTo>
                  <a:lnTo>
                    <a:pt x="19263" y="8304"/>
                  </a:lnTo>
                  <a:lnTo>
                    <a:pt x="19263" y="8284"/>
                  </a:lnTo>
                  <a:lnTo>
                    <a:pt x="19266" y="8259"/>
                  </a:lnTo>
                  <a:lnTo>
                    <a:pt x="19269" y="8259"/>
                  </a:lnTo>
                  <a:lnTo>
                    <a:pt x="19272" y="8283"/>
                  </a:lnTo>
                  <a:lnTo>
                    <a:pt x="19278" y="8297"/>
                  </a:lnTo>
                  <a:lnTo>
                    <a:pt x="19279" y="8314"/>
                  </a:lnTo>
                  <a:lnTo>
                    <a:pt x="19282" y="8322"/>
                  </a:lnTo>
                  <a:lnTo>
                    <a:pt x="19285" y="8333"/>
                  </a:lnTo>
                  <a:lnTo>
                    <a:pt x="19286" y="8338"/>
                  </a:lnTo>
                  <a:lnTo>
                    <a:pt x="19280" y="8345"/>
                  </a:lnTo>
                  <a:lnTo>
                    <a:pt x="19278" y="8359"/>
                  </a:lnTo>
                  <a:lnTo>
                    <a:pt x="19272" y="8369"/>
                  </a:lnTo>
                  <a:lnTo>
                    <a:pt x="19266" y="8375"/>
                  </a:lnTo>
                  <a:lnTo>
                    <a:pt x="19258" y="8380"/>
                  </a:lnTo>
                  <a:lnTo>
                    <a:pt x="19239" y="8395"/>
                  </a:lnTo>
                  <a:lnTo>
                    <a:pt x="19223" y="8399"/>
                  </a:lnTo>
                  <a:lnTo>
                    <a:pt x="19223" y="8404"/>
                  </a:lnTo>
                  <a:lnTo>
                    <a:pt x="19263" y="8394"/>
                  </a:lnTo>
                  <a:lnTo>
                    <a:pt x="19301" y="8393"/>
                  </a:lnTo>
                  <a:lnTo>
                    <a:pt x="19301" y="8398"/>
                  </a:lnTo>
                  <a:lnTo>
                    <a:pt x="19289" y="8412"/>
                  </a:lnTo>
                  <a:lnTo>
                    <a:pt x="19283" y="8435"/>
                  </a:lnTo>
                  <a:lnTo>
                    <a:pt x="19283" y="8472"/>
                  </a:lnTo>
                  <a:lnTo>
                    <a:pt x="19279" y="8503"/>
                  </a:lnTo>
                  <a:lnTo>
                    <a:pt x="19282" y="8503"/>
                  </a:lnTo>
                  <a:lnTo>
                    <a:pt x="19285" y="8466"/>
                  </a:lnTo>
                  <a:lnTo>
                    <a:pt x="19287" y="8438"/>
                  </a:lnTo>
                  <a:lnTo>
                    <a:pt x="19286" y="8413"/>
                  </a:lnTo>
                  <a:lnTo>
                    <a:pt x="19282" y="8391"/>
                  </a:lnTo>
                  <a:lnTo>
                    <a:pt x="19278" y="8375"/>
                  </a:lnTo>
                  <a:lnTo>
                    <a:pt x="19281" y="8369"/>
                  </a:lnTo>
                  <a:lnTo>
                    <a:pt x="19287" y="8368"/>
                  </a:lnTo>
                  <a:lnTo>
                    <a:pt x="19290" y="8372"/>
                  </a:lnTo>
                  <a:lnTo>
                    <a:pt x="19291" y="8386"/>
                  </a:lnTo>
                  <a:lnTo>
                    <a:pt x="19295" y="8409"/>
                  </a:lnTo>
                  <a:lnTo>
                    <a:pt x="19295" y="8414"/>
                  </a:lnTo>
                  <a:lnTo>
                    <a:pt x="19302" y="8418"/>
                  </a:lnTo>
                  <a:lnTo>
                    <a:pt x="19305" y="8418"/>
                  </a:lnTo>
                  <a:lnTo>
                    <a:pt x="19308" y="8412"/>
                  </a:lnTo>
                  <a:lnTo>
                    <a:pt x="19304" y="8408"/>
                  </a:lnTo>
                  <a:lnTo>
                    <a:pt x="19304" y="8394"/>
                  </a:lnTo>
                  <a:lnTo>
                    <a:pt x="19307" y="8389"/>
                  </a:lnTo>
                  <a:lnTo>
                    <a:pt x="19306" y="8384"/>
                  </a:lnTo>
                  <a:lnTo>
                    <a:pt x="19309" y="8379"/>
                  </a:lnTo>
                  <a:lnTo>
                    <a:pt x="19309" y="8375"/>
                  </a:lnTo>
                  <a:lnTo>
                    <a:pt x="19312" y="8374"/>
                  </a:lnTo>
                  <a:lnTo>
                    <a:pt x="19315" y="8388"/>
                  </a:lnTo>
                  <a:lnTo>
                    <a:pt x="19313" y="8407"/>
                  </a:lnTo>
                  <a:lnTo>
                    <a:pt x="19313" y="8412"/>
                  </a:lnTo>
                  <a:lnTo>
                    <a:pt x="19317" y="8416"/>
                  </a:lnTo>
                  <a:lnTo>
                    <a:pt x="19319" y="8406"/>
                  </a:lnTo>
                  <a:lnTo>
                    <a:pt x="19325" y="8405"/>
                  </a:lnTo>
                  <a:lnTo>
                    <a:pt x="19326" y="8410"/>
                  </a:lnTo>
                  <a:lnTo>
                    <a:pt x="19329" y="8414"/>
                  </a:lnTo>
                  <a:lnTo>
                    <a:pt x="19329" y="8419"/>
                  </a:lnTo>
                  <a:lnTo>
                    <a:pt x="19324" y="8434"/>
                  </a:lnTo>
                  <a:lnTo>
                    <a:pt x="19321" y="8439"/>
                  </a:lnTo>
                  <a:lnTo>
                    <a:pt x="19312" y="8440"/>
                  </a:lnTo>
                  <a:lnTo>
                    <a:pt x="19311" y="8431"/>
                  </a:lnTo>
                  <a:lnTo>
                    <a:pt x="19302" y="8432"/>
                  </a:lnTo>
                  <a:lnTo>
                    <a:pt x="19300" y="8437"/>
                  </a:lnTo>
                  <a:lnTo>
                    <a:pt x="19300" y="8447"/>
                  </a:lnTo>
                  <a:lnTo>
                    <a:pt x="19306" y="8446"/>
                  </a:lnTo>
                  <a:lnTo>
                    <a:pt x="19307" y="8450"/>
                  </a:lnTo>
                  <a:lnTo>
                    <a:pt x="19304" y="8456"/>
                  </a:lnTo>
                  <a:lnTo>
                    <a:pt x="19304" y="8461"/>
                  </a:lnTo>
                  <a:lnTo>
                    <a:pt x="19295" y="8461"/>
                  </a:lnTo>
                  <a:lnTo>
                    <a:pt x="19289" y="8467"/>
                  </a:lnTo>
                  <a:lnTo>
                    <a:pt x="19286" y="8467"/>
                  </a:lnTo>
                  <a:lnTo>
                    <a:pt x="19286" y="8477"/>
                  </a:lnTo>
                  <a:lnTo>
                    <a:pt x="19290" y="8477"/>
                  </a:lnTo>
                  <a:lnTo>
                    <a:pt x="19290" y="8481"/>
                  </a:lnTo>
                  <a:lnTo>
                    <a:pt x="19296" y="8475"/>
                  </a:lnTo>
                  <a:lnTo>
                    <a:pt x="19298" y="8480"/>
                  </a:lnTo>
                  <a:lnTo>
                    <a:pt x="19301" y="8489"/>
                  </a:lnTo>
                  <a:lnTo>
                    <a:pt x="19301" y="8494"/>
                  </a:lnTo>
                  <a:lnTo>
                    <a:pt x="19299" y="8494"/>
                  </a:lnTo>
                  <a:lnTo>
                    <a:pt x="19300" y="8508"/>
                  </a:lnTo>
                  <a:lnTo>
                    <a:pt x="19306" y="8507"/>
                  </a:lnTo>
                  <a:lnTo>
                    <a:pt x="19309" y="8498"/>
                  </a:lnTo>
                  <a:lnTo>
                    <a:pt x="19317" y="8487"/>
                  </a:lnTo>
                  <a:lnTo>
                    <a:pt x="19323" y="8477"/>
                  </a:lnTo>
                  <a:lnTo>
                    <a:pt x="19326" y="8481"/>
                  </a:lnTo>
                  <a:lnTo>
                    <a:pt x="19329" y="8485"/>
                  </a:lnTo>
                  <a:lnTo>
                    <a:pt x="19333" y="8494"/>
                  </a:lnTo>
                  <a:lnTo>
                    <a:pt x="19333" y="8500"/>
                  </a:lnTo>
                  <a:lnTo>
                    <a:pt x="19330" y="8504"/>
                  </a:lnTo>
                  <a:lnTo>
                    <a:pt x="19325" y="8519"/>
                  </a:lnTo>
                  <a:lnTo>
                    <a:pt x="19314" y="8535"/>
                  </a:lnTo>
                  <a:lnTo>
                    <a:pt x="19305" y="8536"/>
                  </a:lnTo>
                  <a:lnTo>
                    <a:pt x="19295" y="8533"/>
                  </a:lnTo>
                  <a:lnTo>
                    <a:pt x="19291" y="8514"/>
                  </a:lnTo>
                  <a:lnTo>
                    <a:pt x="19285" y="8505"/>
                  </a:lnTo>
                  <a:lnTo>
                    <a:pt x="19282" y="8501"/>
                  </a:lnTo>
                  <a:lnTo>
                    <a:pt x="19272" y="8498"/>
                  </a:lnTo>
                  <a:lnTo>
                    <a:pt x="19264" y="8499"/>
                  </a:lnTo>
                  <a:lnTo>
                    <a:pt x="19263" y="8489"/>
                  </a:lnTo>
                  <a:lnTo>
                    <a:pt x="19265" y="8479"/>
                  </a:lnTo>
                  <a:lnTo>
                    <a:pt x="19260" y="8480"/>
                  </a:lnTo>
                  <a:lnTo>
                    <a:pt x="19254" y="8490"/>
                  </a:lnTo>
                  <a:lnTo>
                    <a:pt x="19249" y="8510"/>
                  </a:lnTo>
                  <a:lnTo>
                    <a:pt x="19244" y="8529"/>
                  </a:lnTo>
                  <a:lnTo>
                    <a:pt x="19245" y="8553"/>
                  </a:lnTo>
                  <a:lnTo>
                    <a:pt x="19243" y="8568"/>
                  </a:lnTo>
                  <a:lnTo>
                    <a:pt x="19247" y="8595"/>
                  </a:lnTo>
                  <a:lnTo>
                    <a:pt x="19252" y="8620"/>
                  </a:lnTo>
                  <a:lnTo>
                    <a:pt x="19255" y="8626"/>
                  </a:lnTo>
                  <a:lnTo>
                    <a:pt x="19259" y="8626"/>
                  </a:lnTo>
                  <a:lnTo>
                    <a:pt x="19261" y="8629"/>
                  </a:lnTo>
                  <a:lnTo>
                    <a:pt x="19264" y="8627"/>
                  </a:lnTo>
                  <a:lnTo>
                    <a:pt x="19263" y="8601"/>
                  </a:lnTo>
                  <a:lnTo>
                    <a:pt x="19255" y="8574"/>
                  </a:lnTo>
                  <a:lnTo>
                    <a:pt x="19236" y="8561"/>
                  </a:lnTo>
                  <a:lnTo>
                    <a:pt x="19223" y="8552"/>
                  </a:lnTo>
                  <a:lnTo>
                    <a:pt x="19223" y="8547"/>
                  </a:lnTo>
                  <a:lnTo>
                    <a:pt x="19241" y="8537"/>
                  </a:lnTo>
                  <a:lnTo>
                    <a:pt x="19248" y="8518"/>
                  </a:lnTo>
                  <a:lnTo>
                    <a:pt x="19255" y="8518"/>
                  </a:lnTo>
                  <a:lnTo>
                    <a:pt x="19259" y="8513"/>
                  </a:lnTo>
                  <a:lnTo>
                    <a:pt x="19267" y="8517"/>
                  </a:lnTo>
                  <a:lnTo>
                    <a:pt x="19268" y="8531"/>
                  </a:lnTo>
                  <a:lnTo>
                    <a:pt x="19266" y="8541"/>
                  </a:lnTo>
                  <a:lnTo>
                    <a:pt x="19263" y="8551"/>
                  </a:lnTo>
                  <a:lnTo>
                    <a:pt x="19260" y="8561"/>
                  </a:lnTo>
                  <a:lnTo>
                    <a:pt x="19261" y="8580"/>
                  </a:lnTo>
                  <a:lnTo>
                    <a:pt x="19265" y="8594"/>
                  </a:lnTo>
                  <a:lnTo>
                    <a:pt x="19268" y="8593"/>
                  </a:lnTo>
                  <a:lnTo>
                    <a:pt x="19269" y="8598"/>
                  </a:lnTo>
                  <a:lnTo>
                    <a:pt x="19281" y="8596"/>
                  </a:lnTo>
                  <a:lnTo>
                    <a:pt x="19280" y="8577"/>
                  </a:lnTo>
                  <a:lnTo>
                    <a:pt x="19273" y="8578"/>
                  </a:lnTo>
                  <a:lnTo>
                    <a:pt x="19270" y="8564"/>
                  </a:lnTo>
                  <a:lnTo>
                    <a:pt x="19272" y="8559"/>
                  </a:lnTo>
                  <a:lnTo>
                    <a:pt x="19282" y="8558"/>
                  </a:lnTo>
                  <a:lnTo>
                    <a:pt x="19281" y="8548"/>
                  </a:lnTo>
                  <a:lnTo>
                    <a:pt x="19275" y="8545"/>
                  </a:lnTo>
                  <a:lnTo>
                    <a:pt x="19271" y="8536"/>
                  </a:lnTo>
                  <a:lnTo>
                    <a:pt x="19271" y="8521"/>
                  </a:lnTo>
                  <a:lnTo>
                    <a:pt x="19276" y="8516"/>
                  </a:lnTo>
                  <a:lnTo>
                    <a:pt x="19280" y="8520"/>
                  </a:lnTo>
                  <a:lnTo>
                    <a:pt x="19283" y="8525"/>
                  </a:lnTo>
                  <a:lnTo>
                    <a:pt x="19284" y="8544"/>
                  </a:lnTo>
                  <a:lnTo>
                    <a:pt x="19290" y="8552"/>
                  </a:lnTo>
                  <a:lnTo>
                    <a:pt x="19293" y="8556"/>
                  </a:lnTo>
                  <a:lnTo>
                    <a:pt x="19296" y="8552"/>
                  </a:lnTo>
                  <a:lnTo>
                    <a:pt x="19305" y="8550"/>
                  </a:lnTo>
                  <a:lnTo>
                    <a:pt x="19306" y="8560"/>
                  </a:lnTo>
                  <a:lnTo>
                    <a:pt x="19303" y="8570"/>
                  </a:lnTo>
                  <a:lnTo>
                    <a:pt x="19301" y="8579"/>
                  </a:lnTo>
                  <a:lnTo>
                    <a:pt x="19298" y="8580"/>
                  </a:lnTo>
                  <a:lnTo>
                    <a:pt x="19297" y="8570"/>
                  </a:lnTo>
                  <a:lnTo>
                    <a:pt x="19294" y="8566"/>
                  </a:lnTo>
                  <a:lnTo>
                    <a:pt x="19291" y="8567"/>
                  </a:lnTo>
                  <a:lnTo>
                    <a:pt x="19288" y="8571"/>
                  </a:lnTo>
                  <a:lnTo>
                    <a:pt x="19289" y="8586"/>
                  </a:lnTo>
                  <a:lnTo>
                    <a:pt x="19296" y="8599"/>
                  </a:lnTo>
                  <a:lnTo>
                    <a:pt x="19302" y="8598"/>
                  </a:lnTo>
                  <a:lnTo>
                    <a:pt x="19305" y="8603"/>
                  </a:lnTo>
                  <a:lnTo>
                    <a:pt x="19308" y="8607"/>
                  </a:lnTo>
                  <a:lnTo>
                    <a:pt x="19311" y="8592"/>
                  </a:lnTo>
                  <a:lnTo>
                    <a:pt x="19310" y="8578"/>
                  </a:lnTo>
                  <a:lnTo>
                    <a:pt x="19312" y="8568"/>
                  </a:lnTo>
                  <a:lnTo>
                    <a:pt x="19318" y="8568"/>
                  </a:lnTo>
                  <a:lnTo>
                    <a:pt x="19319" y="8573"/>
                  </a:lnTo>
                  <a:lnTo>
                    <a:pt x="19325" y="8572"/>
                  </a:lnTo>
                  <a:lnTo>
                    <a:pt x="19330" y="8557"/>
                  </a:lnTo>
                  <a:lnTo>
                    <a:pt x="19332" y="8547"/>
                  </a:lnTo>
                  <a:lnTo>
                    <a:pt x="19332" y="8537"/>
                  </a:lnTo>
                  <a:lnTo>
                    <a:pt x="19329" y="8538"/>
                  </a:lnTo>
                  <a:lnTo>
                    <a:pt x="19326" y="8521"/>
                  </a:lnTo>
                  <a:lnTo>
                    <a:pt x="19326" y="8503"/>
                  </a:lnTo>
                  <a:lnTo>
                    <a:pt x="19328" y="8503"/>
                  </a:lnTo>
                  <a:lnTo>
                    <a:pt x="19328" y="8511"/>
                  </a:lnTo>
                  <a:lnTo>
                    <a:pt x="19334" y="8512"/>
                  </a:lnTo>
                  <a:lnTo>
                    <a:pt x="19343" y="8514"/>
                  </a:lnTo>
                  <a:lnTo>
                    <a:pt x="19346" y="8524"/>
                  </a:lnTo>
                  <a:lnTo>
                    <a:pt x="19350" y="8540"/>
                  </a:lnTo>
                  <a:lnTo>
                    <a:pt x="19351" y="8549"/>
                  </a:lnTo>
                  <a:lnTo>
                    <a:pt x="19342" y="8550"/>
                  </a:lnTo>
                  <a:lnTo>
                    <a:pt x="19342" y="8555"/>
                  </a:lnTo>
                  <a:lnTo>
                    <a:pt x="19345" y="8560"/>
                  </a:lnTo>
                  <a:lnTo>
                    <a:pt x="19346" y="8574"/>
                  </a:lnTo>
                  <a:lnTo>
                    <a:pt x="19340" y="8584"/>
                  </a:lnTo>
                  <a:lnTo>
                    <a:pt x="19331" y="8580"/>
                  </a:lnTo>
                  <a:lnTo>
                    <a:pt x="19322" y="8581"/>
                  </a:lnTo>
                  <a:lnTo>
                    <a:pt x="19322" y="8586"/>
                  </a:lnTo>
                  <a:lnTo>
                    <a:pt x="19320" y="8592"/>
                  </a:lnTo>
                  <a:lnTo>
                    <a:pt x="19320" y="8605"/>
                  </a:lnTo>
                  <a:lnTo>
                    <a:pt x="19324" y="8614"/>
                  </a:lnTo>
                  <a:lnTo>
                    <a:pt x="19330" y="8614"/>
                  </a:lnTo>
                  <a:lnTo>
                    <a:pt x="19335" y="8603"/>
                  </a:lnTo>
                  <a:lnTo>
                    <a:pt x="19344" y="8612"/>
                  </a:lnTo>
                  <a:lnTo>
                    <a:pt x="19352" y="8626"/>
                  </a:lnTo>
                  <a:lnTo>
                    <a:pt x="19355" y="8626"/>
                  </a:lnTo>
                  <a:lnTo>
                    <a:pt x="19356" y="8616"/>
                  </a:lnTo>
                  <a:lnTo>
                    <a:pt x="19353" y="8609"/>
                  </a:lnTo>
                  <a:lnTo>
                    <a:pt x="19353" y="8607"/>
                  </a:lnTo>
                  <a:lnTo>
                    <a:pt x="19345" y="8610"/>
                  </a:lnTo>
                  <a:lnTo>
                    <a:pt x="19320" y="8619"/>
                  </a:lnTo>
                  <a:lnTo>
                    <a:pt x="19301" y="8623"/>
                  </a:lnTo>
                  <a:lnTo>
                    <a:pt x="19301" y="8628"/>
                  </a:lnTo>
                  <a:lnTo>
                    <a:pt x="19320" y="8632"/>
                  </a:lnTo>
                  <a:lnTo>
                    <a:pt x="19337" y="8631"/>
                  </a:lnTo>
                  <a:lnTo>
                    <a:pt x="19347" y="8625"/>
                  </a:lnTo>
                  <a:lnTo>
                    <a:pt x="19349" y="8616"/>
                  </a:lnTo>
                  <a:lnTo>
                    <a:pt x="19353" y="8611"/>
                  </a:lnTo>
                  <a:lnTo>
                    <a:pt x="19356" y="8610"/>
                  </a:lnTo>
                  <a:lnTo>
                    <a:pt x="19357" y="8615"/>
                  </a:lnTo>
                  <a:lnTo>
                    <a:pt x="19360" y="8620"/>
                  </a:lnTo>
                  <a:lnTo>
                    <a:pt x="19361" y="8629"/>
                  </a:lnTo>
                  <a:lnTo>
                    <a:pt x="19367" y="8638"/>
                  </a:lnTo>
                  <a:lnTo>
                    <a:pt x="19373" y="8646"/>
                  </a:lnTo>
                  <a:lnTo>
                    <a:pt x="19379" y="8650"/>
                  </a:lnTo>
                  <a:lnTo>
                    <a:pt x="19379" y="8645"/>
                  </a:lnTo>
                  <a:lnTo>
                    <a:pt x="19382" y="8645"/>
                  </a:lnTo>
                  <a:lnTo>
                    <a:pt x="19382" y="8631"/>
                  </a:lnTo>
                  <a:lnTo>
                    <a:pt x="19385" y="8626"/>
                  </a:lnTo>
                  <a:lnTo>
                    <a:pt x="19388" y="8621"/>
                  </a:lnTo>
                  <a:lnTo>
                    <a:pt x="19388" y="8625"/>
                  </a:lnTo>
                  <a:lnTo>
                    <a:pt x="19391" y="8635"/>
                  </a:lnTo>
                  <a:lnTo>
                    <a:pt x="19395" y="8649"/>
                  </a:lnTo>
                  <a:lnTo>
                    <a:pt x="19396" y="8667"/>
                  </a:lnTo>
                  <a:lnTo>
                    <a:pt x="19393" y="8673"/>
                  </a:lnTo>
                  <a:lnTo>
                    <a:pt x="19384" y="8674"/>
                  </a:lnTo>
                  <a:lnTo>
                    <a:pt x="19378" y="8670"/>
                  </a:lnTo>
                  <a:lnTo>
                    <a:pt x="19374" y="8645"/>
                  </a:lnTo>
                  <a:lnTo>
                    <a:pt x="19368" y="8626"/>
                  </a:lnTo>
                  <a:lnTo>
                    <a:pt x="19365" y="8626"/>
                  </a:lnTo>
                  <a:lnTo>
                    <a:pt x="19366" y="8651"/>
                  </a:lnTo>
                  <a:lnTo>
                    <a:pt x="19363" y="8668"/>
                  </a:lnTo>
                  <a:lnTo>
                    <a:pt x="19360" y="8672"/>
                  </a:lnTo>
                  <a:lnTo>
                    <a:pt x="19354" y="8649"/>
                  </a:lnTo>
                  <a:lnTo>
                    <a:pt x="19350" y="8626"/>
                  </a:lnTo>
                  <a:lnTo>
                    <a:pt x="19347" y="8626"/>
                  </a:lnTo>
                  <a:lnTo>
                    <a:pt x="19344" y="8638"/>
                  </a:lnTo>
                  <a:lnTo>
                    <a:pt x="19341" y="8651"/>
                  </a:lnTo>
                  <a:lnTo>
                    <a:pt x="19332" y="8666"/>
                  </a:lnTo>
                  <a:lnTo>
                    <a:pt x="19329" y="8664"/>
                  </a:lnTo>
                  <a:lnTo>
                    <a:pt x="19329" y="8660"/>
                  </a:lnTo>
                  <a:lnTo>
                    <a:pt x="19332" y="8651"/>
                  </a:lnTo>
                  <a:lnTo>
                    <a:pt x="19328" y="8647"/>
                  </a:lnTo>
                  <a:lnTo>
                    <a:pt x="19323" y="8657"/>
                  </a:lnTo>
                  <a:lnTo>
                    <a:pt x="19320" y="8667"/>
                  </a:lnTo>
                  <a:lnTo>
                    <a:pt x="19308" y="8669"/>
                  </a:lnTo>
                  <a:lnTo>
                    <a:pt x="19308" y="8659"/>
                  </a:lnTo>
                  <a:lnTo>
                    <a:pt x="19304" y="8655"/>
                  </a:lnTo>
                  <a:lnTo>
                    <a:pt x="19302" y="8655"/>
                  </a:lnTo>
                  <a:lnTo>
                    <a:pt x="19299" y="8665"/>
                  </a:lnTo>
                  <a:lnTo>
                    <a:pt x="19296" y="8675"/>
                  </a:lnTo>
                  <a:lnTo>
                    <a:pt x="19297" y="8680"/>
                  </a:lnTo>
                  <a:lnTo>
                    <a:pt x="19300" y="8684"/>
                  </a:lnTo>
                  <a:lnTo>
                    <a:pt x="19301" y="8698"/>
                  </a:lnTo>
                  <a:lnTo>
                    <a:pt x="19298" y="8708"/>
                  </a:lnTo>
                  <a:lnTo>
                    <a:pt x="19295" y="8733"/>
                  </a:lnTo>
                  <a:lnTo>
                    <a:pt x="19292" y="8748"/>
                  </a:lnTo>
                  <a:lnTo>
                    <a:pt x="19289" y="8748"/>
                  </a:lnTo>
                  <a:lnTo>
                    <a:pt x="19286" y="8729"/>
                  </a:lnTo>
                  <a:lnTo>
                    <a:pt x="19283" y="8727"/>
                  </a:lnTo>
                  <a:lnTo>
                    <a:pt x="19285" y="8725"/>
                  </a:lnTo>
                  <a:lnTo>
                    <a:pt x="19301" y="8720"/>
                  </a:lnTo>
                  <a:lnTo>
                    <a:pt x="19301" y="8733"/>
                  </a:lnTo>
                  <a:lnTo>
                    <a:pt x="19301" y="8736"/>
                  </a:lnTo>
                  <a:lnTo>
                    <a:pt x="19301" y="8740"/>
                  </a:lnTo>
                  <a:lnTo>
                    <a:pt x="19305" y="8736"/>
                  </a:lnTo>
                  <a:lnTo>
                    <a:pt x="19304" y="8721"/>
                  </a:lnTo>
                  <a:lnTo>
                    <a:pt x="19308" y="8716"/>
                  </a:lnTo>
                  <a:lnTo>
                    <a:pt x="19308" y="8721"/>
                  </a:lnTo>
                  <a:lnTo>
                    <a:pt x="19314" y="8725"/>
                  </a:lnTo>
                  <a:lnTo>
                    <a:pt x="19317" y="8725"/>
                  </a:lnTo>
                  <a:lnTo>
                    <a:pt x="19311" y="8710"/>
                  </a:lnTo>
                  <a:lnTo>
                    <a:pt x="19301" y="8697"/>
                  </a:lnTo>
                  <a:lnTo>
                    <a:pt x="19301" y="8692"/>
                  </a:lnTo>
                  <a:lnTo>
                    <a:pt x="19313" y="8691"/>
                  </a:lnTo>
                  <a:lnTo>
                    <a:pt x="19322" y="8695"/>
                  </a:lnTo>
                  <a:lnTo>
                    <a:pt x="19327" y="8699"/>
                  </a:lnTo>
                  <a:lnTo>
                    <a:pt x="19334" y="8699"/>
                  </a:lnTo>
                  <a:lnTo>
                    <a:pt x="19337" y="8694"/>
                  </a:lnTo>
                  <a:lnTo>
                    <a:pt x="19336" y="8689"/>
                  </a:lnTo>
                  <a:lnTo>
                    <a:pt x="19333" y="8684"/>
                  </a:lnTo>
                  <a:lnTo>
                    <a:pt x="19333" y="8680"/>
                  </a:lnTo>
                  <a:lnTo>
                    <a:pt x="19342" y="8679"/>
                  </a:lnTo>
                  <a:lnTo>
                    <a:pt x="19345" y="8683"/>
                  </a:lnTo>
                  <a:lnTo>
                    <a:pt x="19346" y="8692"/>
                  </a:lnTo>
                  <a:lnTo>
                    <a:pt x="19343" y="8697"/>
                  </a:lnTo>
                  <a:lnTo>
                    <a:pt x="19343" y="8702"/>
                  </a:lnTo>
                  <a:lnTo>
                    <a:pt x="19340" y="8707"/>
                  </a:lnTo>
                  <a:lnTo>
                    <a:pt x="19334" y="8708"/>
                  </a:lnTo>
                  <a:lnTo>
                    <a:pt x="19328" y="8714"/>
                  </a:lnTo>
                  <a:lnTo>
                    <a:pt x="19329" y="8718"/>
                  </a:lnTo>
                  <a:lnTo>
                    <a:pt x="19332" y="8723"/>
                  </a:lnTo>
                  <a:lnTo>
                    <a:pt x="19341" y="8721"/>
                  </a:lnTo>
                  <a:lnTo>
                    <a:pt x="19344" y="8716"/>
                  </a:lnTo>
                  <a:lnTo>
                    <a:pt x="19346" y="8712"/>
                  </a:lnTo>
                  <a:lnTo>
                    <a:pt x="19356" y="8706"/>
                  </a:lnTo>
                  <a:lnTo>
                    <a:pt x="19358" y="8701"/>
                  </a:lnTo>
                  <a:lnTo>
                    <a:pt x="19362" y="8704"/>
                  </a:lnTo>
                  <a:lnTo>
                    <a:pt x="19362" y="8714"/>
                  </a:lnTo>
                  <a:lnTo>
                    <a:pt x="19359" y="8719"/>
                  </a:lnTo>
                  <a:lnTo>
                    <a:pt x="19357" y="8729"/>
                  </a:lnTo>
                  <a:lnTo>
                    <a:pt x="19354" y="8739"/>
                  </a:lnTo>
                  <a:lnTo>
                    <a:pt x="19351" y="8739"/>
                  </a:lnTo>
                  <a:lnTo>
                    <a:pt x="19351" y="8744"/>
                  </a:lnTo>
                  <a:lnTo>
                    <a:pt x="19345" y="8740"/>
                  </a:lnTo>
                  <a:lnTo>
                    <a:pt x="19339" y="8740"/>
                  </a:lnTo>
                  <a:lnTo>
                    <a:pt x="19336" y="8731"/>
                  </a:lnTo>
                  <a:lnTo>
                    <a:pt x="19327" y="8733"/>
                  </a:lnTo>
                  <a:lnTo>
                    <a:pt x="19327" y="8742"/>
                  </a:lnTo>
                  <a:lnTo>
                    <a:pt x="19324" y="8747"/>
                  </a:lnTo>
                  <a:lnTo>
                    <a:pt x="19321" y="8752"/>
                  </a:lnTo>
                  <a:lnTo>
                    <a:pt x="19318" y="8753"/>
                  </a:lnTo>
                  <a:lnTo>
                    <a:pt x="19318" y="8748"/>
                  </a:lnTo>
                  <a:lnTo>
                    <a:pt x="19315" y="8748"/>
                  </a:lnTo>
                  <a:lnTo>
                    <a:pt x="19312" y="8753"/>
                  </a:lnTo>
                  <a:lnTo>
                    <a:pt x="19314" y="8779"/>
                  </a:lnTo>
                  <a:lnTo>
                    <a:pt x="19318" y="8792"/>
                  </a:lnTo>
                  <a:lnTo>
                    <a:pt x="19318" y="8805"/>
                  </a:lnTo>
                  <a:lnTo>
                    <a:pt x="19312" y="8806"/>
                  </a:lnTo>
                  <a:lnTo>
                    <a:pt x="19306" y="8797"/>
                  </a:lnTo>
                  <a:lnTo>
                    <a:pt x="19302" y="8788"/>
                  </a:lnTo>
                  <a:lnTo>
                    <a:pt x="19302" y="8778"/>
                  </a:lnTo>
                  <a:lnTo>
                    <a:pt x="19304" y="8773"/>
                  </a:lnTo>
                  <a:lnTo>
                    <a:pt x="19304" y="8759"/>
                  </a:lnTo>
                  <a:lnTo>
                    <a:pt x="19301" y="8760"/>
                  </a:lnTo>
                  <a:lnTo>
                    <a:pt x="19298" y="8765"/>
                  </a:lnTo>
                  <a:lnTo>
                    <a:pt x="19292" y="8771"/>
                  </a:lnTo>
                  <a:lnTo>
                    <a:pt x="19286" y="8776"/>
                  </a:lnTo>
                  <a:lnTo>
                    <a:pt x="19287" y="8790"/>
                  </a:lnTo>
                  <a:lnTo>
                    <a:pt x="19290" y="8799"/>
                  </a:lnTo>
                  <a:lnTo>
                    <a:pt x="19297" y="8807"/>
                  </a:lnTo>
                  <a:lnTo>
                    <a:pt x="19300" y="8817"/>
                  </a:lnTo>
                  <a:lnTo>
                    <a:pt x="19304" y="8821"/>
                  </a:lnTo>
                  <a:lnTo>
                    <a:pt x="19310" y="8825"/>
                  </a:lnTo>
                  <a:lnTo>
                    <a:pt x="19313" y="8829"/>
                  </a:lnTo>
                  <a:lnTo>
                    <a:pt x="19317" y="8838"/>
                  </a:lnTo>
                  <a:lnTo>
                    <a:pt x="19320" y="8847"/>
                  </a:lnTo>
                  <a:lnTo>
                    <a:pt x="19324" y="8861"/>
                  </a:lnTo>
                  <a:lnTo>
                    <a:pt x="19327" y="8866"/>
                  </a:lnTo>
                  <a:lnTo>
                    <a:pt x="19330" y="8860"/>
                  </a:lnTo>
                  <a:lnTo>
                    <a:pt x="19336" y="8860"/>
                  </a:lnTo>
                  <a:lnTo>
                    <a:pt x="19340" y="8869"/>
                  </a:lnTo>
                  <a:lnTo>
                    <a:pt x="19343" y="8870"/>
                  </a:lnTo>
                  <a:lnTo>
                    <a:pt x="19346" y="8870"/>
                  </a:lnTo>
                  <a:lnTo>
                    <a:pt x="19349" y="8870"/>
                  </a:lnTo>
                  <a:lnTo>
                    <a:pt x="19349" y="8869"/>
                  </a:lnTo>
                  <a:lnTo>
                    <a:pt x="19345" y="8862"/>
                  </a:lnTo>
                  <a:lnTo>
                    <a:pt x="19342" y="8858"/>
                  </a:lnTo>
                  <a:lnTo>
                    <a:pt x="19341" y="8859"/>
                  </a:lnTo>
                  <a:lnTo>
                    <a:pt x="19338" y="8870"/>
                  </a:lnTo>
                  <a:lnTo>
                    <a:pt x="19344" y="8870"/>
                  </a:lnTo>
                  <a:lnTo>
                    <a:pt x="19347" y="8859"/>
                  </a:lnTo>
                  <a:lnTo>
                    <a:pt x="19353" y="8855"/>
                  </a:lnTo>
                  <a:lnTo>
                    <a:pt x="19366" y="8860"/>
                  </a:lnTo>
                  <a:lnTo>
                    <a:pt x="19373" y="8862"/>
                  </a:lnTo>
                  <a:lnTo>
                    <a:pt x="19379" y="8870"/>
                  </a:lnTo>
                  <a:lnTo>
                    <a:pt x="19382" y="8874"/>
                  </a:lnTo>
                  <a:lnTo>
                    <a:pt x="19382" y="8878"/>
                  </a:lnTo>
                  <a:lnTo>
                    <a:pt x="19380" y="8883"/>
                  </a:lnTo>
                  <a:lnTo>
                    <a:pt x="19380" y="8893"/>
                  </a:lnTo>
                  <a:lnTo>
                    <a:pt x="19383" y="8897"/>
                  </a:lnTo>
                  <a:lnTo>
                    <a:pt x="19398" y="8895"/>
                  </a:lnTo>
                  <a:lnTo>
                    <a:pt x="19399" y="8909"/>
                  </a:lnTo>
                  <a:lnTo>
                    <a:pt x="19402" y="8909"/>
                  </a:lnTo>
                  <a:lnTo>
                    <a:pt x="19408" y="8903"/>
                  </a:lnTo>
                  <a:lnTo>
                    <a:pt x="19414" y="8907"/>
                  </a:lnTo>
                  <a:lnTo>
                    <a:pt x="19437" y="8911"/>
                  </a:lnTo>
                  <a:lnTo>
                    <a:pt x="19457" y="8915"/>
                  </a:lnTo>
                  <a:lnTo>
                    <a:pt x="19457" y="8920"/>
                  </a:lnTo>
                  <a:lnTo>
                    <a:pt x="19444" y="8925"/>
                  </a:lnTo>
                  <a:lnTo>
                    <a:pt x="19439" y="8933"/>
                  </a:lnTo>
                  <a:lnTo>
                    <a:pt x="19438" y="8942"/>
                  </a:lnTo>
                  <a:lnTo>
                    <a:pt x="19439" y="8947"/>
                  </a:lnTo>
                  <a:lnTo>
                    <a:pt x="19445" y="8951"/>
                  </a:lnTo>
                  <a:lnTo>
                    <a:pt x="19450" y="8950"/>
                  </a:lnTo>
                  <a:lnTo>
                    <a:pt x="19449" y="8931"/>
                  </a:lnTo>
                  <a:lnTo>
                    <a:pt x="19445" y="8922"/>
                  </a:lnTo>
                  <a:lnTo>
                    <a:pt x="19439" y="8914"/>
                  </a:lnTo>
                  <a:lnTo>
                    <a:pt x="19435" y="8905"/>
                  </a:lnTo>
                  <a:lnTo>
                    <a:pt x="19435" y="8890"/>
                  </a:lnTo>
                  <a:lnTo>
                    <a:pt x="19428" y="8887"/>
                  </a:lnTo>
                  <a:lnTo>
                    <a:pt x="19425" y="8882"/>
                  </a:lnTo>
                  <a:lnTo>
                    <a:pt x="19425" y="8878"/>
                  </a:lnTo>
                  <a:lnTo>
                    <a:pt x="19427" y="8863"/>
                  </a:lnTo>
                  <a:lnTo>
                    <a:pt x="19430" y="8853"/>
                  </a:lnTo>
                  <a:lnTo>
                    <a:pt x="19435" y="8843"/>
                  </a:lnTo>
                  <a:lnTo>
                    <a:pt x="19438" y="8833"/>
                  </a:lnTo>
                  <a:lnTo>
                    <a:pt x="19437" y="8828"/>
                  </a:lnTo>
                  <a:lnTo>
                    <a:pt x="19434" y="8824"/>
                  </a:lnTo>
                  <a:lnTo>
                    <a:pt x="19434" y="8810"/>
                  </a:lnTo>
                  <a:lnTo>
                    <a:pt x="19437" y="8809"/>
                  </a:lnTo>
                  <a:lnTo>
                    <a:pt x="19440" y="8840"/>
                  </a:lnTo>
                  <a:lnTo>
                    <a:pt x="19449" y="8870"/>
                  </a:lnTo>
                  <a:lnTo>
                    <a:pt x="19452" y="8870"/>
                  </a:lnTo>
                  <a:lnTo>
                    <a:pt x="19458" y="8852"/>
                  </a:lnTo>
                  <a:lnTo>
                    <a:pt x="19459" y="8853"/>
                  </a:lnTo>
                  <a:lnTo>
                    <a:pt x="19456" y="8851"/>
                  </a:lnTo>
                  <a:lnTo>
                    <a:pt x="19451" y="8854"/>
                  </a:lnTo>
                  <a:lnTo>
                    <a:pt x="19445" y="8858"/>
                  </a:lnTo>
                  <a:lnTo>
                    <a:pt x="19439" y="8862"/>
                  </a:lnTo>
                  <a:lnTo>
                    <a:pt x="19439" y="8871"/>
                  </a:lnTo>
                  <a:lnTo>
                    <a:pt x="19443" y="8885"/>
                  </a:lnTo>
                  <a:lnTo>
                    <a:pt x="19450" y="8898"/>
                  </a:lnTo>
                  <a:lnTo>
                    <a:pt x="19460" y="8911"/>
                  </a:lnTo>
                  <a:lnTo>
                    <a:pt x="19466" y="8893"/>
                  </a:lnTo>
                  <a:lnTo>
                    <a:pt x="19469" y="8870"/>
                  </a:lnTo>
                  <a:lnTo>
                    <a:pt x="19473" y="8870"/>
                  </a:lnTo>
                  <a:lnTo>
                    <a:pt x="19475" y="8892"/>
                  </a:lnTo>
                  <a:lnTo>
                    <a:pt x="19478" y="8900"/>
                  </a:lnTo>
                  <a:lnTo>
                    <a:pt x="19477" y="8893"/>
                  </a:lnTo>
                  <a:lnTo>
                    <a:pt x="19474" y="8882"/>
                  </a:lnTo>
                  <a:lnTo>
                    <a:pt x="19462" y="8870"/>
                  </a:lnTo>
                  <a:lnTo>
                    <a:pt x="19457" y="8848"/>
                  </a:lnTo>
                  <a:lnTo>
                    <a:pt x="19457" y="8843"/>
                  </a:lnTo>
                  <a:lnTo>
                    <a:pt x="19467" y="8833"/>
                  </a:lnTo>
                  <a:lnTo>
                    <a:pt x="19473" y="8824"/>
                  </a:lnTo>
                  <a:lnTo>
                    <a:pt x="19463" y="8814"/>
                  </a:lnTo>
                  <a:lnTo>
                    <a:pt x="19457" y="8809"/>
                  </a:lnTo>
                  <a:lnTo>
                    <a:pt x="19457" y="8803"/>
                  </a:lnTo>
                  <a:lnTo>
                    <a:pt x="19477" y="8803"/>
                  </a:lnTo>
                  <a:lnTo>
                    <a:pt x="19484" y="8807"/>
                  </a:lnTo>
                  <a:lnTo>
                    <a:pt x="19491" y="8812"/>
                  </a:lnTo>
                  <a:lnTo>
                    <a:pt x="19490" y="8826"/>
                  </a:lnTo>
                  <a:lnTo>
                    <a:pt x="19488" y="8836"/>
                  </a:lnTo>
                  <a:lnTo>
                    <a:pt x="19489" y="8846"/>
                  </a:lnTo>
                  <a:lnTo>
                    <a:pt x="19484" y="8860"/>
                  </a:lnTo>
                  <a:lnTo>
                    <a:pt x="19485" y="8880"/>
                  </a:lnTo>
                  <a:lnTo>
                    <a:pt x="19489" y="8888"/>
                  </a:lnTo>
                  <a:lnTo>
                    <a:pt x="19493" y="8902"/>
                  </a:lnTo>
                  <a:lnTo>
                    <a:pt x="19496" y="8907"/>
                  </a:lnTo>
                  <a:lnTo>
                    <a:pt x="19505" y="8905"/>
                  </a:lnTo>
                  <a:lnTo>
                    <a:pt x="19508" y="8900"/>
                  </a:lnTo>
                  <a:lnTo>
                    <a:pt x="19501" y="8892"/>
                  </a:lnTo>
                  <a:lnTo>
                    <a:pt x="19500" y="8878"/>
                  </a:lnTo>
                  <a:lnTo>
                    <a:pt x="19506" y="8872"/>
                  </a:lnTo>
                  <a:lnTo>
                    <a:pt x="19524" y="8870"/>
                  </a:lnTo>
                  <a:lnTo>
                    <a:pt x="19530" y="8864"/>
                  </a:lnTo>
                  <a:lnTo>
                    <a:pt x="19536" y="8864"/>
                  </a:lnTo>
                  <a:lnTo>
                    <a:pt x="19536" y="8868"/>
                  </a:lnTo>
                  <a:lnTo>
                    <a:pt x="19533" y="8874"/>
                  </a:lnTo>
                  <a:lnTo>
                    <a:pt x="19528" y="8879"/>
                  </a:lnTo>
                  <a:lnTo>
                    <a:pt x="19525" y="8889"/>
                  </a:lnTo>
                  <a:lnTo>
                    <a:pt x="19525" y="8893"/>
                  </a:lnTo>
                  <a:lnTo>
                    <a:pt x="19529" y="8902"/>
                  </a:lnTo>
                  <a:lnTo>
                    <a:pt x="19532" y="8912"/>
                  </a:lnTo>
                  <a:lnTo>
                    <a:pt x="19530" y="8917"/>
                  </a:lnTo>
                  <a:lnTo>
                    <a:pt x="19527" y="8922"/>
                  </a:lnTo>
                  <a:lnTo>
                    <a:pt x="19521" y="8932"/>
                  </a:lnTo>
                  <a:lnTo>
                    <a:pt x="19515" y="8937"/>
                  </a:lnTo>
                  <a:lnTo>
                    <a:pt x="19494" y="8940"/>
                  </a:lnTo>
                  <a:lnTo>
                    <a:pt x="19489" y="8950"/>
                  </a:lnTo>
                  <a:lnTo>
                    <a:pt x="19486" y="8955"/>
                  </a:lnTo>
                  <a:lnTo>
                    <a:pt x="19483" y="8961"/>
                  </a:lnTo>
                  <a:lnTo>
                    <a:pt x="19484" y="8979"/>
                  </a:lnTo>
                  <a:lnTo>
                    <a:pt x="19488" y="8993"/>
                  </a:lnTo>
                  <a:lnTo>
                    <a:pt x="19491" y="8997"/>
                  </a:lnTo>
                  <a:lnTo>
                    <a:pt x="19507" y="9002"/>
                  </a:lnTo>
                  <a:lnTo>
                    <a:pt x="19535" y="9001"/>
                  </a:lnTo>
                  <a:lnTo>
                    <a:pt x="19535" y="8996"/>
                  </a:lnTo>
                  <a:lnTo>
                    <a:pt x="19522" y="8990"/>
                  </a:lnTo>
                  <a:lnTo>
                    <a:pt x="19511" y="8986"/>
                  </a:lnTo>
                  <a:lnTo>
                    <a:pt x="19506" y="8977"/>
                  </a:lnTo>
                  <a:lnTo>
                    <a:pt x="19507" y="8972"/>
                  </a:lnTo>
                  <a:lnTo>
                    <a:pt x="19515" y="8971"/>
                  </a:lnTo>
                  <a:lnTo>
                    <a:pt x="19518" y="8975"/>
                  </a:lnTo>
                  <a:lnTo>
                    <a:pt x="19521" y="8975"/>
                  </a:lnTo>
                  <a:lnTo>
                    <a:pt x="19526" y="8969"/>
                  </a:lnTo>
                  <a:lnTo>
                    <a:pt x="19529" y="8959"/>
                  </a:lnTo>
                  <a:lnTo>
                    <a:pt x="19531" y="8954"/>
                  </a:lnTo>
                  <a:lnTo>
                    <a:pt x="19537" y="8949"/>
                  </a:lnTo>
                  <a:lnTo>
                    <a:pt x="19543" y="8948"/>
                  </a:lnTo>
                  <a:lnTo>
                    <a:pt x="19544" y="8953"/>
                  </a:lnTo>
                  <a:lnTo>
                    <a:pt x="19547" y="8952"/>
                  </a:lnTo>
                  <a:lnTo>
                    <a:pt x="19552" y="8947"/>
                  </a:lnTo>
                  <a:lnTo>
                    <a:pt x="19555" y="8937"/>
                  </a:lnTo>
                  <a:lnTo>
                    <a:pt x="19567" y="8936"/>
                  </a:lnTo>
                  <a:lnTo>
                    <a:pt x="19567" y="8945"/>
                  </a:lnTo>
                  <a:lnTo>
                    <a:pt x="19565" y="8950"/>
                  </a:lnTo>
                  <a:lnTo>
                    <a:pt x="19565" y="8964"/>
                  </a:lnTo>
                  <a:lnTo>
                    <a:pt x="19559" y="8970"/>
                  </a:lnTo>
                  <a:lnTo>
                    <a:pt x="19557" y="8983"/>
                  </a:lnTo>
                  <a:lnTo>
                    <a:pt x="19553" y="8992"/>
                  </a:lnTo>
                  <a:lnTo>
                    <a:pt x="19551" y="8992"/>
                  </a:lnTo>
                  <a:lnTo>
                    <a:pt x="19544" y="8985"/>
                  </a:lnTo>
                  <a:lnTo>
                    <a:pt x="19536" y="8984"/>
                  </a:lnTo>
                  <a:lnTo>
                    <a:pt x="19536" y="8986"/>
                  </a:lnTo>
                  <a:lnTo>
                    <a:pt x="19539" y="8986"/>
                  </a:lnTo>
                  <a:lnTo>
                    <a:pt x="19540" y="8992"/>
                  </a:lnTo>
                  <a:lnTo>
                    <a:pt x="19534" y="8992"/>
                  </a:lnTo>
                  <a:lnTo>
                    <a:pt x="19531" y="8999"/>
                  </a:lnTo>
                  <a:lnTo>
                    <a:pt x="19528" y="9015"/>
                  </a:lnTo>
                  <a:lnTo>
                    <a:pt x="19526" y="9021"/>
                  </a:lnTo>
                  <a:lnTo>
                    <a:pt x="19526" y="9035"/>
                  </a:lnTo>
                  <a:lnTo>
                    <a:pt x="19530" y="9040"/>
                  </a:lnTo>
                  <a:lnTo>
                    <a:pt x="19536" y="9039"/>
                  </a:lnTo>
                  <a:lnTo>
                    <a:pt x="19544" y="9029"/>
                  </a:lnTo>
                  <a:lnTo>
                    <a:pt x="19550" y="9023"/>
                  </a:lnTo>
                  <a:lnTo>
                    <a:pt x="19556" y="9022"/>
                  </a:lnTo>
                  <a:lnTo>
                    <a:pt x="19559" y="9017"/>
                  </a:lnTo>
                  <a:lnTo>
                    <a:pt x="19561" y="9003"/>
                  </a:lnTo>
                  <a:lnTo>
                    <a:pt x="19564" y="8993"/>
                  </a:lnTo>
                  <a:lnTo>
                    <a:pt x="19566" y="8988"/>
                  </a:lnTo>
                  <a:lnTo>
                    <a:pt x="19572" y="8987"/>
                  </a:lnTo>
                  <a:lnTo>
                    <a:pt x="19576" y="8991"/>
                  </a:lnTo>
                  <a:lnTo>
                    <a:pt x="19579" y="8991"/>
                  </a:lnTo>
                  <a:lnTo>
                    <a:pt x="19579" y="9001"/>
                  </a:lnTo>
                  <a:lnTo>
                    <a:pt x="19576" y="9005"/>
                  </a:lnTo>
                  <a:lnTo>
                    <a:pt x="19577" y="9010"/>
                  </a:lnTo>
                  <a:lnTo>
                    <a:pt x="19571" y="9025"/>
                  </a:lnTo>
                  <a:lnTo>
                    <a:pt x="19569" y="9040"/>
                  </a:lnTo>
                  <a:lnTo>
                    <a:pt x="19566" y="9041"/>
                  </a:lnTo>
                  <a:lnTo>
                    <a:pt x="19566" y="9045"/>
                  </a:lnTo>
                  <a:lnTo>
                    <a:pt x="19560" y="9041"/>
                  </a:lnTo>
                  <a:lnTo>
                    <a:pt x="19557" y="9041"/>
                  </a:lnTo>
                  <a:lnTo>
                    <a:pt x="19554" y="9046"/>
                  </a:lnTo>
                  <a:lnTo>
                    <a:pt x="19558" y="9051"/>
                  </a:lnTo>
                  <a:lnTo>
                    <a:pt x="19561" y="9055"/>
                  </a:lnTo>
                  <a:lnTo>
                    <a:pt x="19558" y="9060"/>
                  </a:lnTo>
                  <a:lnTo>
                    <a:pt x="19552" y="9056"/>
                  </a:lnTo>
                  <a:lnTo>
                    <a:pt x="19540" y="9058"/>
                  </a:lnTo>
                  <a:lnTo>
                    <a:pt x="19537" y="9063"/>
                  </a:lnTo>
                  <a:lnTo>
                    <a:pt x="19538" y="9077"/>
                  </a:lnTo>
                  <a:lnTo>
                    <a:pt x="19535" y="9087"/>
                  </a:lnTo>
                  <a:lnTo>
                    <a:pt x="19536" y="9101"/>
                  </a:lnTo>
                  <a:lnTo>
                    <a:pt x="19533" y="9111"/>
                  </a:lnTo>
                  <a:lnTo>
                    <a:pt x="19537" y="9115"/>
                  </a:lnTo>
                  <a:lnTo>
                    <a:pt x="19536" y="9110"/>
                  </a:lnTo>
                  <a:lnTo>
                    <a:pt x="19542" y="9113"/>
                  </a:lnTo>
                  <a:lnTo>
                    <a:pt x="19547" y="9114"/>
                  </a:lnTo>
                  <a:lnTo>
                    <a:pt x="19551" y="9114"/>
                  </a:lnTo>
                  <a:lnTo>
                    <a:pt x="19557" y="9111"/>
                  </a:lnTo>
                  <a:lnTo>
                    <a:pt x="19558" y="9124"/>
                  </a:lnTo>
                  <a:lnTo>
                    <a:pt x="19552" y="9130"/>
                  </a:lnTo>
                  <a:lnTo>
                    <a:pt x="19539" y="9134"/>
                  </a:lnTo>
                  <a:lnTo>
                    <a:pt x="19535" y="9138"/>
                  </a:lnTo>
                  <a:lnTo>
                    <a:pt x="19535" y="9142"/>
                  </a:lnTo>
                  <a:lnTo>
                    <a:pt x="19545" y="9141"/>
                  </a:lnTo>
                  <a:lnTo>
                    <a:pt x="19558" y="9131"/>
                  </a:lnTo>
                  <a:lnTo>
                    <a:pt x="19569" y="9125"/>
                  </a:lnTo>
                  <a:lnTo>
                    <a:pt x="19570" y="9114"/>
                  </a:lnTo>
                  <a:lnTo>
                    <a:pt x="19573" y="9114"/>
                  </a:lnTo>
                  <a:lnTo>
                    <a:pt x="19572" y="9101"/>
                  </a:lnTo>
                  <a:lnTo>
                    <a:pt x="19584" y="9092"/>
                  </a:lnTo>
                  <a:lnTo>
                    <a:pt x="19593" y="9088"/>
                  </a:lnTo>
                  <a:lnTo>
                    <a:pt x="19602" y="9087"/>
                  </a:lnTo>
                  <a:lnTo>
                    <a:pt x="19607" y="9099"/>
                  </a:lnTo>
                  <a:lnTo>
                    <a:pt x="19610" y="9114"/>
                  </a:lnTo>
                  <a:lnTo>
                    <a:pt x="19613" y="9114"/>
                  </a:lnTo>
                  <a:lnTo>
                    <a:pt x="19619" y="9097"/>
                  </a:lnTo>
                  <a:lnTo>
                    <a:pt x="19631" y="9085"/>
                  </a:lnTo>
                  <a:lnTo>
                    <a:pt x="19634" y="9094"/>
                  </a:lnTo>
                  <a:lnTo>
                    <a:pt x="19637" y="9114"/>
                  </a:lnTo>
                  <a:lnTo>
                    <a:pt x="19641" y="9099"/>
                  </a:lnTo>
                  <a:lnTo>
                    <a:pt x="19644" y="9093"/>
                  </a:lnTo>
                  <a:lnTo>
                    <a:pt x="19644" y="9097"/>
                  </a:lnTo>
                  <a:lnTo>
                    <a:pt x="19642" y="9100"/>
                  </a:lnTo>
                  <a:lnTo>
                    <a:pt x="19627" y="9101"/>
                  </a:lnTo>
                  <a:lnTo>
                    <a:pt x="19627" y="9104"/>
                  </a:lnTo>
                  <a:lnTo>
                    <a:pt x="19621" y="9114"/>
                  </a:lnTo>
                  <a:lnTo>
                    <a:pt x="19618" y="9110"/>
                  </a:lnTo>
                  <a:lnTo>
                    <a:pt x="19613" y="9110"/>
                  </a:lnTo>
                  <a:lnTo>
                    <a:pt x="19613" y="9105"/>
                  </a:lnTo>
                  <a:lnTo>
                    <a:pt x="19609" y="9106"/>
                  </a:lnTo>
                  <a:lnTo>
                    <a:pt x="19607" y="9111"/>
                  </a:lnTo>
                  <a:lnTo>
                    <a:pt x="19606" y="9125"/>
                  </a:lnTo>
                  <a:lnTo>
                    <a:pt x="19601" y="9135"/>
                  </a:lnTo>
                  <a:lnTo>
                    <a:pt x="19601" y="9145"/>
                  </a:lnTo>
                  <a:lnTo>
                    <a:pt x="19605" y="9150"/>
                  </a:lnTo>
                  <a:lnTo>
                    <a:pt x="19608" y="9149"/>
                  </a:lnTo>
                  <a:lnTo>
                    <a:pt x="19614" y="9144"/>
                  </a:lnTo>
                  <a:lnTo>
                    <a:pt x="19617" y="9143"/>
                  </a:lnTo>
                  <a:lnTo>
                    <a:pt x="19616" y="9138"/>
                  </a:lnTo>
                  <a:lnTo>
                    <a:pt x="19620" y="9138"/>
                  </a:lnTo>
                  <a:lnTo>
                    <a:pt x="19616" y="9133"/>
                  </a:lnTo>
                  <a:lnTo>
                    <a:pt x="19605" y="9129"/>
                  </a:lnTo>
                  <a:lnTo>
                    <a:pt x="19613" y="9127"/>
                  </a:lnTo>
                  <a:lnTo>
                    <a:pt x="19613" y="9131"/>
                  </a:lnTo>
                  <a:lnTo>
                    <a:pt x="19614" y="9137"/>
                  </a:lnTo>
                  <a:lnTo>
                    <a:pt x="19613" y="9137"/>
                  </a:lnTo>
                  <a:lnTo>
                    <a:pt x="19613" y="9142"/>
                  </a:lnTo>
                  <a:lnTo>
                    <a:pt x="19625" y="9141"/>
                  </a:lnTo>
                  <a:lnTo>
                    <a:pt x="19619" y="9145"/>
                  </a:lnTo>
                  <a:lnTo>
                    <a:pt x="19613" y="9150"/>
                  </a:lnTo>
                  <a:lnTo>
                    <a:pt x="19613" y="9155"/>
                  </a:lnTo>
                  <a:lnTo>
                    <a:pt x="19623" y="9134"/>
                  </a:lnTo>
                  <a:lnTo>
                    <a:pt x="19636" y="9114"/>
                  </a:lnTo>
                  <a:lnTo>
                    <a:pt x="19639" y="9114"/>
                  </a:lnTo>
                  <a:lnTo>
                    <a:pt x="19645" y="9134"/>
                  </a:lnTo>
                  <a:lnTo>
                    <a:pt x="19651" y="9145"/>
                  </a:lnTo>
                  <a:lnTo>
                    <a:pt x="19654" y="9156"/>
                  </a:lnTo>
                  <a:lnTo>
                    <a:pt x="19655" y="9173"/>
                  </a:lnTo>
                  <a:lnTo>
                    <a:pt x="19652" y="9180"/>
                  </a:lnTo>
                  <a:lnTo>
                    <a:pt x="19649" y="9185"/>
                  </a:lnTo>
                  <a:lnTo>
                    <a:pt x="19643" y="9191"/>
                  </a:lnTo>
                  <a:lnTo>
                    <a:pt x="19637" y="9197"/>
                  </a:lnTo>
                  <a:lnTo>
                    <a:pt x="19631" y="9198"/>
                  </a:lnTo>
                  <a:lnTo>
                    <a:pt x="19629" y="9203"/>
                  </a:lnTo>
                  <a:lnTo>
                    <a:pt x="19629" y="9212"/>
                  </a:lnTo>
                  <a:lnTo>
                    <a:pt x="19632" y="9217"/>
                  </a:lnTo>
                  <a:lnTo>
                    <a:pt x="19635" y="9217"/>
                  </a:lnTo>
                  <a:lnTo>
                    <a:pt x="19635" y="9212"/>
                  </a:lnTo>
                  <a:lnTo>
                    <a:pt x="19641" y="9212"/>
                  </a:lnTo>
                  <a:lnTo>
                    <a:pt x="19645" y="9220"/>
                  </a:lnTo>
                  <a:lnTo>
                    <a:pt x="19642" y="9230"/>
                  </a:lnTo>
                  <a:lnTo>
                    <a:pt x="19639" y="9235"/>
                  </a:lnTo>
                  <a:lnTo>
                    <a:pt x="19637" y="9240"/>
                  </a:lnTo>
                  <a:lnTo>
                    <a:pt x="19630" y="9241"/>
                  </a:lnTo>
                  <a:lnTo>
                    <a:pt x="19627" y="9237"/>
                  </a:lnTo>
                  <a:lnTo>
                    <a:pt x="19621" y="9228"/>
                  </a:lnTo>
                  <a:lnTo>
                    <a:pt x="19614" y="9224"/>
                  </a:lnTo>
                  <a:lnTo>
                    <a:pt x="19606" y="9225"/>
                  </a:lnTo>
                  <a:lnTo>
                    <a:pt x="19600" y="9235"/>
                  </a:lnTo>
                  <a:lnTo>
                    <a:pt x="19597" y="9241"/>
                  </a:lnTo>
                  <a:lnTo>
                    <a:pt x="19598" y="9255"/>
                  </a:lnTo>
                  <a:lnTo>
                    <a:pt x="19601" y="9259"/>
                  </a:lnTo>
                  <a:lnTo>
                    <a:pt x="19604" y="9254"/>
                  </a:lnTo>
                  <a:lnTo>
                    <a:pt x="19607" y="9250"/>
                  </a:lnTo>
                  <a:lnTo>
                    <a:pt x="19613" y="9249"/>
                  </a:lnTo>
                  <a:lnTo>
                    <a:pt x="19613" y="9244"/>
                  </a:lnTo>
                  <a:lnTo>
                    <a:pt x="19613" y="9243"/>
                  </a:lnTo>
                  <a:lnTo>
                    <a:pt x="19615" y="9253"/>
                  </a:lnTo>
                  <a:lnTo>
                    <a:pt x="19623" y="9252"/>
                  </a:lnTo>
                  <a:lnTo>
                    <a:pt x="19626" y="9256"/>
                  </a:lnTo>
                  <a:lnTo>
                    <a:pt x="19629" y="9260"/>
                  </a:lnTo>
                  <a:lnTo>
                    <a:pt x="19629" y="9274"/>
                  </a:lnTo>
                  <a:lnTo>
                    <a:pt x="19626" y="9275"/>
                  </a:lnTo>
                  <a:lnTo>
                    <a:pt x="19620" y="9266"/>
                  </a:lnTo>
                  <a:lnTo>
                    <a:pt x="19614" y="9267"/>
                  </a:lnTo>
                  <a:lnTo>
                    <a:pt x="19608" y="9272"/>
                  </a:lnTo>
                  <a:lnTo>
                    <a:pt x="19605" y="9277"/>
                  </a:lnTo>
                  <a:lnTo>
                    <a:pt x="19602" y="9282"/>
                  </a:lnTo>
                  <a:lnTo>
                    <a:pt x="19600" y="9293"/>
                  </a:lnTo>
                  <a:lnTo>
                    <a:pt x="19601" y="9302"/>
                  </a:lnTo>
                  <a:lnTo>
                    <a:pt x="19606" y="9301"/>
                  </a:lnTo>
                  <a:lnTo>
                    <a:pt x="19609" y="9296"/>
                  </a:lnTo>
                  <a:lnTo>
                    <a:pt x="19615" y="9291"/>
                  </a:lnTo>
                  <a:lnTo>
                    <a:pt x="19618" y="9290"/>
                  </a:lnTo>
                  <a:lnTo>
                    <a:pt x="19624" y="9294"/>
                  </a:lnTo>
                  <a:lnTo>
                    <a:pt x="19620" y="9298"/>
                  </a:lnTo>
                  <a:lnTo>
                    <a:pt x="19613" y="9302"/>
                  </a:lnTo>
                  <a:lnTo>
                    <a:pt x="19613" y="9307"/>
                  </a:lnTo>
                  <a:lnTo>
                    <a:pt x="19620" y="9307"/>
                  </a:lnTo>
                  <a:lnTo>
                    <a:pt x="19620" y="9313"/>
                  </a:lnTo>
                  <a:lnTo>
                    <a:pt x="19616" y="9309"/>
                  </a:lnTo>
                  <a:lnTo>
                    <a:pt x="19611" y="9310"/>
                  </a:lnTo>
                  <a:lnTo>
                    <a:pt x="19609" y="9315"/>
                  </a:lnTo>
                  <a:lnTo>
                    <a:pt x="19606" y="9310"/>
                  </a:lnTo>
                  <a:lnTo>
                    <a:pt x="19598" y="9311"/>
                  </a:lnTo>
                  <a:lnTo>
                    <a:pt x="19604" y="9340"/>
                  </a:lnTo>
                  <a:lnTo>
                    <a:pt x="19613" y="9344"/>
                  </a:lnTo>
                  <a:lnTo>
                    <a:pt x="19613" y="9339"/>
                  </a:lnTo>
                  <a:lnTo>
                    <a:pt x="19610" y="9339"/>
                  </a:lnTo>
                  <a:lnTo>
                    <a:pt x="19617" y="9333"/>
                  </a:lnTo>
                  <a:lnTo>
                    <a:pt x="19624" y="9332"/>
                  </a:lnTo>
                  <a:lnTo>
                    <a:pt x="19627" y="9337"/>
                  </a:lnTo>
                  <a:lnTo>
                    <a:pt x="19624" y="9342"/>
                  </a:lnTo>
                  <a:lnTo>
                    <a:pt x="19624" y="9351"/>
                  </a:lnTo>
                  <a:lnTo>
                    <a:pt x="19621" y="9356"/>
                  </a:lnTo>
                  <a:lnTo>
                    <a:pt x="19612" y="9357"/>
                  </a:lnTo>
                  <a:lnTo>
                    <a:pt x="19609" y="9353"/>
                  </a:lnTo>
                  <a:lnTo>
                    <a:pt x="19606" y="9348"/>
                  </a:lnTo>
                  <a:lnTo>
                    <a:pt x="19603" y="9349"/>
                  </a:lnTo>
                  <a:lnTo>
                    <a:pt x="19597" y="9354"/>
                  </a:lnTo>
                  <a:lnTo>
                    <a:pt x="19591" y="9355"/>
                  </a:lnTo>
                  <a:lnTo>
                    <a:pt x="19588" y="9365"/>
                  </a:lnTo>
                  <a:lnTo>
                    <a:pt x="19589" y="9379"/>
                  </a:lnTo>
                  <a:lnTo>
                    <a:pt x="19601" y="9388"/>
                  </a:lnTo>
                  <a:lnTo>
                    <a:pt x="19613" y="9393"/>
                  </a:lnTo>
                  <a:lnTo>
                    <a:pt x="19613" y="9397"/>
                  </a:lnTo>
                  <a:lnTo>
                    <a:pt x="19607" y="9397"/>
                  </a:lnTo>
                  <a:lnTo>
                    <a:pt x="19609" y="9401"/>
                  </a:lnTo>
                  <a:lnTo>
                    <a:pt x="19608" y="9410"/>
                  </a:lnTo>
                  <a:lnTo>
                    <a:pt x="19598" y="9412"/>
                  </a:lnTo>
                  <a:lnTo>
                    <a:pt x="19594" y="9407"/>
                  </a:lnTo>
                  <a:lnTo>
                    <a:pt x="19590" y="9403"/>
                  </a:lnTo>
                  <a:lnTo>
                    <a:pt x="19587" y="9393"/>
                  </a:lnTo>
                  <a:lnTo>
                    <a:pt x="19584" y="9394"/>
                  </a:lnTo>
                  <a:lnTo>
                    <a:pt x="19584" y="9399"/>
                  </a:lnTo>
                  <a:lnTo>
                    <a:pt x="19582" y="9408"/>
                  </a:lnTo>
                  <a:lnTo>
                    <a:pt x="19582" y="9413"/>
                  </a:lnTo>
                  <a:lnTo>
                    <a:pt x="19585" y="9422"/>
                  </a:lnTo>
                  <a:lnTo>
                    <a:pt x="19588" y="9422"/>
                  </a:lnTo>
                  <a:lnTo>
                    <a:pt x="19591" y="9417"/>
                  </a:lnTo>
                  <a:lnTo>
                    <a:pt x="19594" y="9416"/>
                  </a:lnTo>
                  <a:lnTo>
                    <a:pt x="19603" y="9421"/>
                  </a:lnTo>
                  <a:lnTo>
                    <a:pt x="19613" y="9426"/>
                  </a:lnTo>
                  <a:lnTo>
                    <a:pt x="19613" y="9430"/>
                  </a:lnTo>
                  <a:lnTo>
                    <a:pt x="19598" y="9436"/>
                  </a:lnTo>
                  <a:lnTo>
                    <a:pt x="19589" y="9432"/>
                  </a:lnTo>
                  <a:lnTo>
                    <a:pt x="19584" y="9432"/>
                  </a:lnTo>
                  <a:lnTo>
                    <a:pt x="19600" y="9437"/>
                  </a:lnTo>
                  <a:lnTo>
                    <a:pt x="19613" y="9442"/>
                  </a:lnTo>
                  <a:lnTo>
                    <a:pt x="19613" y="9451"/>
                  </a:lnTo>
                  <a:lnTo>
                    <a:pt x="19613" y="9455"/>
                  </a:lnTo>
                  <a:lnTo>
                    <a:pt x="19613" y="9460"/>
                  </a:lnTo>
                  <a:lnTo>
                    <a:pt x="19603" y="9465"/>
                  </a:lnTo>
                  <a:lnTo>
                    <a:pt x="19594" y="9470"/>
                  </a:lnTo>
                  <a:lnTo>
                    <a:pt x="19588" y="9479"/>
                  </a:lnTo>
                  <a:lnTo>
                    <a:pt x="19588" y="9498"/>
                  </a:lnTo>
                  <a:lnTo>
                    <a:pt x="19585" y="9512"/>
                  </a:lnTo>
                  <a:lnTo>
                    <a:pt x="19585" y="9527"/>
                  </a:lnTo>
                  <a:lnTo>
                    <a:pt x="19588" y="9527"/>
                  </a:lnTo>
                  <a:lnTo>
                    <a:pt x="19590" y="9517"/>
                  </a:lnTo>
                  <a:lnTo>
                    <a:pt x="19593" y="9512"/>
                  </a:lnTo>
                  <a:lnTo>
                    <a:pt x="19595" y="9502"/>
                  </a:lnTo>
                  <a:lnTo>
                    <a:pt x="19601" y="9487"/>
                  </a:lnTo>
                  <a:lnTo>
                    <a:pt x="19603" y="9477"/>
                  </a:lnTo>
                  <a:lnTo>
                    <a:pt x="19606" y="9472"/>
                  </a:lnTo>
                  <a:lnTo>
                    <a:pt x="19606" y="9477"/>
                  </a:lnTo>
                  <a:lnTo>
                    <a:pt x="19610" y="9486"/>
                  </a:lnTo>
                  <a:lnTo>
                    <a:pt x="19610" y="9495"/>
                  </a:lnTo>
                  <a:lnTo>
                    <a:pt x="19607" y="9500"/>
                  </a:lnTo>
                  <a:lnTo>
                    <a:pt x="19601" y="9506"/>
                  </a:lnTo>
                  <a:lnTo>
                    <a:pt x="19602" y="9511"/>
                  </a:lnTo>
                  <a:lnTo>
                    <a:pt x="19607" y="9520"/>
                  </a:lnTo>
                  <a:lnTo>
                    <a:pt x="19613" y="9524"/>
                  </a:lnTo>
                  <a:lnTo>
                    <a:pt x="19613" y="9533"/>
                  </a:lnTo>
                  <a:lnTo>
                    <a:pt x="19608" y="9534"/>
                  </a:lnTo>
                  <a:lnTo>
                    <a:pt x="19612" y="9530"/>
                  </a:lnTo>
                  <a:lnTo>
                    <a:pt x="19613" y="9531"/>
                  </a:lnTo>
                  <a:lnTo>
                    <a:pt x="19613" y="9536"/>
                  </a:lnTo>
                  <a:lnTo>
                    <a:pt x="19599" y="9545"/>
                  </a:lnTo>
                  <a:lnTo>
                    <a:pt x="19591" y="9546"/>
                  </a:lnTo>
                  <a:lnTo>
                    <a:pt x="19585" y="9550"/>
                  </a:lnTo>
                  <a:lnTo>
                    <a:pt x="19597" y="9564"/>
                  </a:lnTo>
                  <a:lnTo>
                    <a:pt x="19613" y="9574"/>
                  </a:lnTo>
                  <a:lnTo>
                    <a:pt x="19613" y="9584"/>
                  </a:lnTo>
                  <a:lnTo>
                    <a:pt x="19603" y="9579"/>
                  </a:lnTo>
                  <a:lnTo>
                    <a:pt x="19596" y="9574"/>
                  </a:lnTo>
                  <a:lnTo>
                    <a:pt x="19595" y="9563"/>
                  </a:lnTo>
                  <a:lnTo>
                    <a:pt x="19597" y="9554"/>
                  </a:lnTo>
                  <a:lnTo>
                    <a:pt x="19598" y="9549"/>
                  </a:lnTo>
                  <a:lnTo>
                    <a:pt x="19601" y="9548"/>
                  </a:lnTo>
                  <a:lnTo>
                    <a:pt x="19605" y="9557"/>
                  </a:lnTo>
                  <a:lnTo>
                    <a:pt x="19605" y="9567"/>
                  </a:lnTo>
                  <a:lnTo>
                    <a:pt x="19608" y="9576"/>
                  </a:lnTo>
                  <a:lnTo>
                    <a:pt x="19606" y="9586"/>
                  </a:lnTo>
                  <a:lnTo>
                    <a:pt x="19606" y="9596"/>
                  </a:lnTo>
                  <a:lnTo>
                    <a:pt x="19597" y="9596"/>
                  </a:lnTo>
                  <a:lnTo>
                    <a:pt x="19604" y="9602"/>
                  </a:lnTo>
                  <a:lnTo>
                    <a:pt x="19613" y="9602"/>
                  </a:lnTo>
                  <a:lnTo>
                    <a:pt x="19613" y="9607"/>
                  </a:lnTo>
                  <a:lnTo>
                    <a:pt x="19604" y="9616"/>
                  </a:lnTo>
                  <a:lnTo>
                    <a:pt x="19598" y="9621"/>
                  </a:lnTo>
                  <a:lnTo>
                    <a:pt x="19593" y="9631"/>
                  </a:lnTo>
                  <a:lnTo>
                    <a:pt x="19603" y="9650"/>
                  </a:lnTo>
                  <a:lnTo>
                    <a:pt x="19613" y="9660"/>
                  </a:lnTo>
                  <a:lnTo>
                    <a:pt x="19613" y="9669"/>
                  </a:lnTo>
                  <a:lnTo>
                    <a:pt x="19602" y="9673"/>
                  </a:lnTo>
                  <a:lnTo>
                    <a:pt x="19595" y="9669"/>
                  </a:lnTo>
                  <a:lnTo>
                    <a:pt x="19595" y="9668"/>
                  </a:lnTo>
                  <a:lnTo>
                    <a:pt x="19595" y="9636"/>
                  </a:lnTo>
                  <a:lnTo>
                    <a:pt x="19593" y="9603"/>
                  </a:lnTo>
                  <a:lnTo>
                    <a:pt x="19596" y="9603"/>
                  </a:lnTo>
                  <a:lnTo>
                    <a:pt x="19599" y="9625"/>
                  </a:lnTo>
                  <a:lnTo>
                    <a:pt x="19606" y="9639"/>
                  </a:lnTo>
                  <a:lnTo>
                    <a:pt x="19606" y="9648"/>
                  </a:lnTo>
                  <a:lnTo>
                    <a:pt x="19609" y="9660"/>
                  </a:lnTo>
                  <a:lnTo>
                    <a:pt x="19613" y="9672"/>
                  </a:lnTo>
                  <a:lnTo>
                    <a:pt x="19613" y="9677"/>
                  </a:lnTo>
                  <a:lnTo>
                    <a:pt x="19601" y="9678"/>
                  </a:lnTo>
                  <a:lnTo>
                    <a:pt x="19599" y="9682"/>
                  </a:lnTo>
                  <a:lnTo>
                    <a:pt x="19598" y="9687"/>
                  </a:lnTo>
                  <a:lnTo>
                    <a:pt x="19594" y="9696"/>
                  </a:lnTo>
                  <a:lnTo>
                    <a:pt x="19594" y="9710"/>
                  </a:lnTo>
                  <a:lnTo>
                    <a:pt x="19597" y="9720"/>
                  </a:lnTo>
                  <a:lnTo>
                    <a:pt x="19603" y="9719"/>
                  </a:lnTo>
                  <a:lnTo>
                    <a:pt x="19603" y="9710"/>
                  </a:lnTo>
                  <a:lnTo>
                    <a:pt x="19606" y="9704"/>
                  </a:lnTo>
                  <a:lnTo>
                    <a:pt x="19608" y="9704"/>
                  </a:lnTo>
                  <a:lnTo>
                    <a:pt x="19612" y="9709"/>
                  </a:lnTo>
                  <a:lnTo>
                    <a:pt x="19615" y="9713"/>
                  </a:lnTo>
                  <a:lnTo>
                    <a:pt x="19615" y="9722"/>
                  </a:lnTo>
                  <a:lnTo>
                    <a:pt x="19609" y="9723"/>
                  </a:lnTo>
                  <a:lnTo>
                    <a:pt x="19604" y="9729"/>
                  </a:lnTo>
                  <a:lnTo>
                    <a:pt x="19604" y="9738"/>
                  </a:lnTo>
                  <a:lnTo>
                    <a:pt x="19608" y="9752"/>
                  </a:lnTo>
                  <a:lnTo>
                    <a:pt x="19621" y="9765"/>
                  </a:lnTo>
                  <a:lnTo>
                    <a:pt x="19627" y="9777"/>
                  </a:lnTo>
                  <a:lnTo>
                    <a:pt x="19630" y="9782"/>
                  </a:lnTo>
                  <a:lnTo>
                    <a:pt x="19631" y="9787"/>
                  </a:lnTo>
                  <a:lnTo>
                    <a:pt x="19634" y="9796"/>
                  </a:lnTo>
                  <a:lnTo>
                    <a:pt x="19635" y="9805"/>
                  </a:lnTo>
                  <a:lnTo>
                    <a:pt x="19638" y="9810"/>
                  </a:lnTo>
                  <a:lnTo>
                    <a:pt x="19644" y="9809"/>
                  </a:lnTo>
                  <a:lnTo>
                    <a:pt x="19650" y="9799"/>
                  </a:lnTo>
                  <a:lnTo>
                    <a:pt x="19652" y="9789"/>
                  </a:lnTo>
                  <a:lnTo>
                    <a:pt x="19651" y="9775"/>
                  </a:lnTo>
                  <a:lnTo>
                    <a:pt x="19644" y="9762"/>
                  </a:lnTo>
                  <a:lnTo>
                    <a:pt x="19641" y="9752"/>
                  </a:lnTo>
                  <a:lnTo>
                    <a:pt x="19638" y="9748"/>
                  </a:lnTo>
                  <a:lnTo>
                    <a:pt x="19637" y="9734"/>
                  </a:lnTo>
                  <a:lnTo>
                    <a:pt x="19640" y="9729"/>
                  </a:lnTo>
                  <a:lnTo>
                    <a:pt x="19646" y="9728"/>
                  </a:lnTo>
                  <a:lnTo>
                    <a:pt x="19636" y="9701"/>
                  </a:lnTo>
                  <a:lnTo>
                    <a:pt x="19631" y="9664"/>
                  </a:lnTo>
                  <a:lnTo>
                    <a:pt x="19629" y="9621"/>
                  </a:lnTo>
                  <a:lnTo>
                    <a:pt x="19631" y="9602"/>
                  </a:lnTo>
                  <a:lnTo>
                    <a:pt x="19632" y="9582"/>
                  </a:lnTo>
                  <a:lnTo>
                    <a:pt x="19641" y="9558"/>
                  </a:lnTo>
                  <a:lnTo>
                    <a:pt x="19646" y="9553"/>
                  </a:lnTo>
                  <a:lnTo>
                    <a:pt x="19649" y="9547"/>
                  </a:lnTo>
                  <a:lnTo>
                    <a:pt x="19659" y="9555"/>
                  </a:lnTo>
                  <a:lnTo>
                    <a:pt x="19661" y="9555"/>
                  </a:lnTo>
                  <a:lnTo>
                    <a:pt x="19665" y="9560"/>
                  </a:lnTo>
                  <a:lnTo>
                    <a:pt x="19665" y="9555"/>
                  </a:lnTo>
                  <a:lnTo>
                    <a:pt x="19667" y="9550"/>
                  </a:lnTo>
                  <a:lnTo>
                    <a:pt x="19664" y="9545"/>
                  </a:lnTo>
                  <a:lnTo>
                    <a:pt x="19652" y="9542"/>
                  </a:lnTo>
                  <a:lnTo>
                    <a:pt x="19648" y="9533"/>
                  </a:lnTo>
                  <a:lnTo>
                    <a:pt x="19647" y="9505"/>
                  </a:lnTo>
                  <a:lnTo>
                    <a:pt x="19649" y="9490"/>
                  </a:lnTo>
                  <a:lnTo>
                    <a:pt x="19658" y="9480"/>
                  </a:lnTo>
                  <a:lnTo>
                    <a:pt x="19661" y="9475"/>
                  </a:lnTo>
                  <a:lnTo>
                    <a:pt x="19664" y="9474"/>
                  </a:lnTo>
                  <a:lnTo>
                    <a:pt x="19670" y="9483"/>
                  </a:lnTo>
                  <a:lnTo>
                    <a:pt x="19673" y="9487"/>
                  </a:lnTo>
                  <a:lnTo>
                    <a:pt x="19676" y="9487"/>
                  </a:lnTo>
                  <a:lnTo>
                    <a:pt x="19682" y="9481"/>
                  </a:lnTo>
                  <a:lnTo>
                    <a:pt x="19688" y="9471"/>
                  </a:lnTo>
                  <a:lnTo>
                    <a:pt x="19687" y="9466"/>
                  </a:lnTo>
                  <a:lnTo>
                    <a:pt x="19684" y="9462"/>
                  </a:lnTo>
                  <a:lnTo>
                    <a:pt x="19663" y="9460"/>
                  </a:lnTo>
                  <a:lnTo>
                    <a:pt x="19662" y="9441"/>
                  </a:lnTo>
                  <a:lnTo>
                    <a:pt x="19667" y="9421"/>
                  </a:lnTo>
                  <a:lnTo>
                    <a:pt x="19670" y="9417"/>
                  </a:lnTo>
                  <a:lnTo>
                    <a:pt x="19670" y="9412"/>
                  </a:lnTo>
                  <a:lnTo>
                    <a:pt x="19672" y="9411"/>
                  </a:lnTo>
                  <a:lnTo>
                    <a:pt x="19691" y="9423"/>
                  </a:lnTo>
                  <a:lnTo>
                    <a:pt x="19694" y="9418"/>
                  </a:lnTo>
                  <a:lnTo>
                    <a:pt x="19694" y="9414"/>
                  </a:lnTo>
                  <a:lnTo>
                    <a:pt x="19688" y="9410"/>
                  </a:lnTo>
                  <a:lnTo>
                    <a:pt x="19687" y="9405"/>
                  </a:lnTo>
                  <a:lnTo>
                    <a:pt x="19699" y="9399"/>
                  </a:lnTo>
                  <a:lnTo>
                    <a:pt x="19699" y="9394"/>
                  </a:lnTo>
                  <a:lnTo>
                    <a:pt x="19675" y="9397"/>
                  </a:lnTo>
                  <a:lnTo>
                    <a:pt x="19674" y="9388"/>
                  </a:lnTo>
                  <a:lnTo>
                    <a:pt x="19683" y="9372"/>
                  </a:lnTo>
                  <a:lnTo>
                    <a:pt x="19685" y="9363"/>
                  </a:lnTo>
                  <a:lnTo>
                    <a:pt x="19682" y="9354"/>
                  </a:lnTo>
                  <a:lnTo>
                    <a:pt x="19683" y="9329"/>
                  </a:lnTo>
                  <a:lnTo>
                    <a:pt x="19686" y="9324"/>
                  </a:lnTo>
                  <a:lnTo>
                    <a:pt x="19692" y="9319"/>
                  </a:lnTo>
                  <a:lnTo>
                    <a:pt x="19694" y="9304"/>
                  </a:lnTo>
                  <a:lnTo>
                    <a:pt x="19697" y="9299"/>
                  </a:lnTo>
                  <a:lnTo>
                    <a:pt x="19690" y="9286"/>
                  </a:lnTo>
                  <a:lnTo>
                    <a:pt x="19690" y="9272"/>
                  </a:lnTo>
                  <a:lnTo>
                    <a:pt x="19694" y="9243"/>
                  </a:lnTo>
                  <a:lnTo>
                    <a:pt x="19699" y="9218"/>
                  </a:lnTo>
                  <a:lnTo>
                    <a:pt x="19702" y="9209"/>
                  </a:lnTo>
                  <a:lnTo>
                    <a:pt x="19707" y="9203"/>
                  </a:lnTo>
                  <a:lnTo>
                    <a:pt x="19706" y="9180"/>
                  </a:lnTo>
                  <a:lnTo>
                    <a:pt x="19708" y="9156"/>
                  </a:lnTo>
                  <a:lnTo>
                    <a:pt x="19711" y="9150"/>
                  </a:lnTo>
                  <a:lnTo>
                    <a:pt x="19717" y="9150"/>
                  </a:lnTo>
                  <a:lnTo>
                    <a:pt x="19720" y="9145"/>
                  </a:lnTo>
                  <a:lnTo>
                    <a:pt x="19719" y="9126"/>
                  </a:lnTo>
                  <a:lnTo>
                    <a:pt x="19709" y="9117"/>
                  </a:lnTo>
                  <a:lnTo>
                    <a:pt x="19709" y="9108"/>
                  </a:lnTo>
                  <a:lnTo>
                    <a:pt x="19711" y="9089"/>
                  </a:lnTo>
                  <a:lnTo>
                    <a:pt x="19714" y="9084"/>
                  </a:lnTo>
                  <a:lnTo>
                    <a:pt x="19720" y="9083"/>
                  </a:lnTo>
                  <a:lnTo>
                    <a:pt x="19722" y="9078"/>
                  </a:lnTo>
                  <a:lnTo>
                    <a:pt x="19725" y="9073"/>
                  </a:lnTo>
                  <a:lnTo>
                    <a:pt x="19722" y="9096"/>
                  </a:lnTo>
                  <a:lnTo>
                    <a:pt x="19721" y="9114"/>
                  </a:lnTo>
                  <a:lnTo>
                    <a:pt x="19727" y="9114"/>
                  </a:lnTo>
                  <a:lnTo>
                    <a:pt x="19730" y="9081"/>
                  </a:lnTo>
                  <a:lnTo>
                    <a:pt x="19733" y="9057"/>
                  </a:lnTo>
                  <a:lnTo>
                    <a:pt x="19729" y="9032"/>
                  </a:lnTo>
                  <a:lnTo>
                    <a:pt x="19731" y="9014"/>
                  </a:lnTo>
                  <a:lnTo>
                    <a:pt x="19752" y="8987"/>
                  </a:lnTo>
                  <a:lnTo>
                    <a:pt x="19769" y="8972"/>
                  </a:lnTo>
                  <a:lnTo>
                    <a:pt x="19769" y="8971"/>
                  </a:lnTo>
                  <a:lnTo>
                    <a:pt x="19754" y="8952"/>
                  </a:lnTo>
                  <a:lnTo>
                    <a:pt x="19744" y="8943"/>
                  </a:lnTo>
                  <a:lnTo>
                    <a:pt x="19740" y="8934"/>
                  </a:lnTo>
                  <a:lnTo>
                    <a:pt x="19741" y="8929"/>
                  </a:lnTo>
                  <a:lnTo>
                    <a:pt x="19740" y="8919"/>
                  </a:lnTo>
                  <a:lnTo>
                    <a:pt x="19741" y="8905"/>
                  </a:lnTo>
                  <a:lnTo>
                    <a:pt x="19744" y="8900"/>
                  </a:lnTo>
                  <a:lnTo>
                    <a:pt x="19747" y="8899"/>
                  </a:lnTo>
                  <a:lnTo>
                    <a:pt x="19758" y="8894"/>
                  </a:lnTo>
                  <a:lnTo>
                    <a:pt x="19769" y="8894"/>
                  </a:lnTo>
                  <a:lnTo>
                    <a:pt x="19769" y="8899"/>
                  </a:lnTo>
                  <a:lnTo>
                    <a:pt x="19763" y="8893"/>
                  </a:lnTo>
                  <a:lnTo>
                    <a:pt x="19759" y="8884"/>
                  </a:lnTo>
                  <a:lnTo>
                    <a:pt x="19759" y="8875"/>
                  </a:lnTo>
                  <a:lnTo>
                    <a:pt x="19758" y="8860"/>
                  </a:lnTo>
                  <a:lnTo>
                    <a:pt x="19760" y="8850"/>
                  </a:lnTo>
                  <a:lnTo>
                    <a:pt x="19762" y="8831"/>
                  </a:lnTo>
                  <a:lnTo>
                    <a:pt x="19769" y="8822"/>
                  </a:lnTo>
                  <a:lnTo>
                    <a:pt x="19769" y="8817"/>
                  </a:lnTo>
                  <a:lnTo>
                    <a:pt x="19761" y="8808"/>
                  </a:lnTo>
                  <a:lnTo>
                    <a:pt x="19756" y="8809"/>
                  </a:lnTo>
                  <a:lnTo>
                    <a:pt x="19755" y="8798"/>
                  </a:lnTo>
                  <a:lnTo>
                    <a:pt x="19757" y="8793"/>
                  </a:lnTo>
                  <a:lnTo>
                    <a:pt x="19756" y="8779"/>
                  </a:lnTo>
                  <a:lnTo>
                    <a:pt x="19759" y="8774"/>
                  </a:lnTo>
                  <a:lnTo>
                    <a:pt x="19761" y="8769"/>
                  </a:lnTo>
                  <a:lnTo>
                    <a:pt x="19764" y="8769"/>
                  </a:lnTo>
                  <a:lnTo>
                    <a:pt x="19767" y="8764"/>
                  </a:lnTo>
                  <a:lnTo>
                    <a:pt x="19770" y="8763"/>
                  </a:lnTo>
                  <a:lnTo>
                    <a:pt x="19771" y="8783"/>
                  </a:lnTo>
                  <a:lnTo>
                    <a:pt x="19775" y="8791"/>
                  </a:lnTo>
                  <a:lnTo>
                    <a:pt x="19778" y="8796"/>
                  </a:lnTo>
                  <a:lnTo>
                    <a:pt x="19781" y="8795"/>
                  </a:lnTo>
                  <a:lnTo>
                    <a:pt x="19780" y="8786"/>
                  </a:lnTo>
                  <a:lnTo>
                    <a:pt x="19782" y="8771"/>
                  </a:lnTo>
                  <a:lnTo>
                    <a:pt x="19785" y="8762"/>
                  </a:lnTo>
                  <a:lnTo>
                    <a:pt x="19787" y="8747"/>
                  </a:lnTo>
                  <a:lnTo>
                    <a:pt x="19790" y="8733"/>
                  </a:lnTo>
                  <a:lnTo>
                    <a:pt x="19792" y="8714"/>
                  </a:lnTo>
                  <a:lnTo>
                    <a:pt x="19797" y="8698"/>
                  </a:lnTo>
                  <a:lnTo>
                    <a:pt x="19799" y="8684"/>
                  </a:lnTo>
                  <a:lnTo>
                    <a:pt x="19796" y="8680"/>
                  </a:lnTo>
                  <a:lnTo>
                    <a:pt x="19793" y="8653"/>
                  </a:lnTo>
                  <a:lnTo>
                    <a:pt x="19790" y="8626"/>
                  </a:lnTo>
                  <a:lnTo>
                    <a:pt x="19787" y="8626"/>
                  </a:lnTo>
                  <a:lnTo>
                    <a:pt x="19784" y="8653"/>
                  </a:lnTo>
                  <a:lnTo>
                    <a:pt x="19769" y="8678"/>
                  </a:lnTo>
                  <a:lnTo>
                    <a:pt x="19769" y="8674"/>
                  </a:lnTo>
                  <a:lnTo>
                    <a:pt x="19765" y="8674"/>
                  </a:lnTo>
                  <a:lnTo>
                    <a:pt x="19765" y="8665"/>
                  </a:lnTo>
                  <a:lnTo>
                    <a:pt x="19768" y="8659"/>
                  </a:lnTo>
                  <a:lnTo>
                    <a:pt x="19768" y="8655"/>
                  </a:lnTo>
                  <a:lnTo>
                    <a:pt x="19777" y="8644"/>
                  </a:lnTo>
                  <a:lnTo>
                    <a:pt x="19776" y="8626"/>
                  </a:lnTo>
                  <a:lnTo>
                    <a:pt x="19773" y="8626"/>
                  </a:lnTo>
                  <a:lnTo>
                    <a:pt x="19773" y="8630"/>
                  </a:lnTo>
                  <a:lnTo>
                    <a:pt x="19752" y="8638"/>
                  </a:lnTo>
                  <a:lnTo>
                    <a:pt x="19749" y="8636"/>
                  </a:lnTo>
                  <a:lnTo>
                    <a:pt x="19746" y="8637"/>
                  </a:lnTo>
                  <a:lnTo>
                    <a:pt x="19745" y="8619"/>
                  </a:lnTo>
                  <a:lnTo>
                    <a:pt x="19748" y="8614"/>
                  </a:lnTo>
                  <a:lnTo>
                    <a:pt x="19756" y="8613"/>
                  </a:lnTo>
                  <a:lnTo>
                    <a:pt x="19759" y="8618"/>
                  </a:lnTo>
                  <a:lnTo>
                    <a:pt x="19766" y="8621"/>
                  </a:lnTo>
                  <a:lnTo>
                    <a:pt x="19775" y="8625"/>
                  </a:lnTo>
                  <a:lnTo>
                    <a:pt x="19784" y="8624"/>
                  </a:lnTo>
                  <a:lnTo>
                    <a:pt x="19778" y="8620"/>
                  </a:lnTo>
                  <a:lnTo>
                    <a:pt x="19769" y="8615"/>
                  </a:lnTo>
                  <a:lnTo>
                    <a:pt x="19769" y="8610"/>
                  </a:lnTo>
                  <a:lnTo>
                    <a:pt x="19772" y="8611"/>
                  </a:lnTo>
                  <a:lnTo>
                    <a:pt x="19770" y="8606"/>
                  </a:lnTo>
                  <a:lnTo>
                    <a:pt x="19769" y="8607"/>
                  </a:lnTo>
                  <a:lnTo>
                    <a:pt x="19769" y="8602"/>
                  </a:lnTo>
                  <a:lnTo>
                    <a:pt x="19766" y="8612"/>
                  </a:lnTo>
                  <a:lnTo>
                    <a:pt x="19768" y="8626"/>
                  </a:lnTo>
                  <a:lnTo>
                    <a:pt x="19770" y="8626"/>
                  </a:lnTo>
                  <a:lnTo>
                    <a:pt x="19774" y="8611"/>
                  </a:lnTo>
                  <a:lnTo>
                    <a:pt x="19777" y="8606"/>
                  </a:lnTo>
                  <a:lnTo>
                    <a:pt x="19780" y="8606"/>
                  </a:lnTo>
                  <a:lnTo>
                    <a:pt x="19786" y="8602"/>
                  </a:lnTo>
                  <a:lnTo>
                    <a:pt x="19786" y="8592"/>
                  </a:lnTo>
                  <a:lnTo>
                    <a:pt x="19782" y="8587"/>
                  </a:lnTo>
                  <a:lnTo>
                    <a:pt x="19779" y="8582"/>
                  </a:lnTo>
                  <a:lnTo>
                    <a:pt x="19779" y="8573"/>
                  </a:lnTo>
                  <a:lnTo>
                    <a:pt x="19782" y="8597"/>
                  </a:lnTo>
                  <a:lnTo>
                    <a:pt x="19785" y="8626"/>
                  </a:lnTo>
                  <a:lnTo>
                    <a:pt x="19788" y="8626"/>
                  </a:lnTo>
                  <a:lnTo>
                    <a:pt x="19791" y="8606"/>
                  </a:lnTo>
                  <a:lnTo>
                    <a:pt x="19794" y="8597"/>
                  </a:lnTo>
                  <a:lnTo>
                    <a:pt x="19795" y="8600"/>
                  </a:lnTo>
                  <a:lnTo>
                    <a:pt x="19798" y="8602"/>
                  </a:lnTo>
                  <a:lnTo>
                    <a:pt x="19802" y="8685"/>
                  </a:lnTo>
                  <a:lnTo>
                    <a:pt x="19806" y="8684"/>
                  </a:lnTo>
                  <a:lnTo>
                    <a:pt x="19804" y="8660"/>
                  </a:lnTo>
                  <a:lnTo>
                    <a:pt x="19806" y="8636"/>
                  </a:lnTo>
                  <a:lnTo>
                    <a:pt x="19801" y="8594"/>
                  </a:lnTo>
                  <a:lnTo>
                    <a:pt x="19800" y="8574"/>
                  </a:lnTo>
                  <a:lnTo>
                    <a:pt x="19797" y="8566"/>
                  </a:lnTo>
                  <a:lnTo>
                    <a:pt x="19796" y="8558"/>
                  </a:lnTo>
                  <a:lnTo>
                    <a:pt x="19796" y="8552"/>
                  </a:lnTo>
                  <a:lnTo>
                    <a:pt x="19792" y="8538"/>
                  </a:lnTo>
                  <a:lnTo>
                    <a:pt x="19791" y="8523"/>
                  </a:lnTo>
                  <a:lnTo>
                    <a:pt x="19785" y="8510"/>
                  </a:lnTo>
                  <a:lnTo>
                    <a:pt x="19784" y="8491"/>
                  </a:lnTo>
                  <a:lnTo>
                    <a:pt x="19777" y="8478"/>
                  </a:lnTo>
                  <a:lnTo>
                    <a:pt x="19776" y="8463"/>
                  </a:lnTo>
                  <a:lnTo>
                    <a:pt x="19773" y="8455"/>
                  </a:lnTo>
                  <a:lnTo>
                    <a:pt x="19769" y="8450"/>
                  </a:lnTo>
                  <a:lnTo>
                    <a:pt x="19766" y="8446"/>
                  </a:lnTo>
                  <a:lnTo>
                    <a:pt x="19767" y="8451"/>
                  </a:lnTo>
                  <a:lnTo>
                    <a:pt x="19763" y="8451"/>
                  </a:lnTo>
                  <a:lnTo>
                    <a:pt x="19764" y="8465"/>
                  </a:lnTo>
                  <a:lnTo>
                    <a:pt x="19767" y="8469"/>
                  </a:lnTo>
                  <a:lnTo>
                    <a:pt x="19771" y="8474"/>
                  </a:lnTo>
                  <a:lnTo>
                    <a:pt x="19771" y="8479"/>
                  </a:lnTo>
                  <a:lnTo>
                    <a:pt x="19768" y="8489"/>
                  </a:lnTo>
                  <a:lnTo>
                    <a:pt x="19765" y="8493"/>
                  </a:lnTo>
                  <a:lnTo>
                    <a:pt x="19766" y="8499"/>
                  </a:lnTo>
                  <a:lnTo>
                    <a:pt x="19763" y="8494"/>
                  </a:lnTo>
                  <a:lnTo>
                    <a:pt x="19756" y="8490"/>
                  </a:lnTo>
                  <a:lnTo>
                    <a:pt x="19753" y="8481"/>
                  </a:lnTo>
                  <a:lnTo>
                    <a:pt x="19749" y="8472"/>
                  </a:lnTo>
                  <a:lnTo>
                    <a:pt x="19747" y="8472"/>
                  </a:lnTo>
                  <a:lnTo>
                    <a:pt x="19743" y="8477"/>
                  </a:lnTo>
                  <a:lnTo>
                    <a:pt x="19741" y="8478"/>
                  </a:lnTo>
                  <a:lnTo>
                    <a:pt x="19738" y="8483"/>
                  </a:lnTo>
                  <a:lnTo>
                    <a:pt x="19738" y="8492"/>
                  </a:lnTo>
                  <a:lnTo>
                    <a:pt x="19732" y="8498"/>
                  </a:lnTo>
                  <a:lnTo>
                    <a:pt x="19727" y="8508"/>
                  </a:lnTo>
                  <a:lnTo>
                    <a:pt x="19724" y="8513"/>
                  </a:lnTo>
                  <a:lnTo>
                    <a:pt x="19723" y="8490"/>
                  </a:lnTo>
                  <a:lnTo>
                    <a:pt x="19726" y="8485"/>
                  </a:lnTo>
                  <a:lnTo>
                    <a:pt x="19728" y="8474"/>
                  </a:lnTo>
                  <a:lnTo>
                    <a:pt x="19731" y="8465"/>
                  </a:lnTo>
                  <a:lnTo>
                    <a:pt x="19734" y="8459"/>
                  </a:lnTo>
                  <a:lnTo>
                    <a:pt x="19739" y="8450"/>
                  </a:lnTo>
                  <a:lnTo>
                    <a:pt x="19742" y="8449"/>
                  </a:lnTo>
                  <a:lnTo>
                    <a:pt x="19745" y="8444"/>
                  </a:lnTo>
                  <a:lnTo>
                    <a:pt x="19742" y="8439"/>
                  </a:lnTo>
                  <a:lnTo>
                    <a:pt x="19717" y="8438"/>
                  </a:lnTo>
                  <a:lnTo>
                    <a:pt x="19715" y="8438"/>
                  </a:lnTo>
                  <a:lnTo>
                    <a:pt x="19714" y="8429"/>
                  </a:lnTo>
                  <a:lnTo>
                    <a:pt x="19717" y="8423"/>
                  </a:lnTo>
                  <a:lnTo>
                    <a:pt x="19726" y="8423"/>
                  </a:lnTo>
                  <a:lnTo>
                    <a:pt x="19729" y="8418"/>
                  </a:lnTo>
                  <a:lnTo>
                    <a:pt x="19728" y="8403"/>
                  </a:lnTo>
                  <a:lnTo>
                    <a:pt x="19731" y="8398"/>
                  </a:lnTo>
                  <a:lnTo>
                    <a:pt x="19737" y="8393"/>
                  </a:lnTo>
                  <a:lnTo>
                    <a:pt x="19742" y="8385"/>
                  </a:lnTo>
                  <a:lnTo>
                    <a:pt x="19746" y="8381"/>
                  </a:lnTo>
                  <a:lnTo>
                    <a:pt x="19749" y="8381"/>
                  </a:lnTo>
                  <a:lnTo>
                    <a:pt x="19749" y="8398"/>
                  </a:lnTo>
                  <a:lnTo>
                    <a:pt x="19753" y="8416"/>
                  </a:lnTo>
                  <a:lnTo>
                    <a:pt x="19753" y="8432"/>
                  </a:lnTo>
                  <a:lnTo>
                    <a:pt x="19757" y="8441"/>
                  </a:lnTo>
                  <a:lnTo>
                    <a:pt x="19760" y="8446"/>
                  </a:lnTo>
                  <a:lnTo>
                    <a:pt x="19763" y="8441"/>
                  </a:lnTo>
                  <a:lnTo>
                    <a:pt x="19766" y="8437"/>
                  </a:lnTo>
                  <a:lnTo>
                    <a:pt x="19765" y="8427"/>
                  </a:lnTo>
                  <a:lnTo>
                    <a:pt x="19758" y="8404"/>
                  </a:lnTo>
                  <a:lnTo>
                    <a:pt x="19754" y="8376"/>
                  </a:lnTo>
                  <a:lnTo>
                    <a:pt x="19743" y="8344"/>
                  </a:lnTo>
                  <a:lnTo>
                    <a:pt x="19739" y="8321"/>
                  </a:lnTo>
                  <a:lnTo>
                    <a:pt x="19729" y="8303"/>
                  </a:lnTo>
                  <a:lnTo>
                    <a:pt x="19729" y="8308"/>
                  </a:lnTo>
                  <a:lnTo>
                    <a:pt x="19726" y="8313"/>
                  </a:lnTo>
                  <a:lnTo>
                    <a:pt x="19727" y="8318"/>
                  </a:lnTo>
                  <a:lnTo>
                    <a:pt x="19715" y="8324"/>
                  </a:lnTo>
                  <a:lnTo>
                    <a:pt x="19700" y="8326"/>
                  </a:lnTo>
                  <a:lnTo>
                    <a:pt x="19687" y="8318"/>
                  </a:lnTo>
                  <a:lnTo>
                    <a:pt x="19668" y="8306"/>
                  </a:lnTo>
                  <a:lnTo>
                    <a:pt x="19656" y="8293"/>
                  </a:lnTo>
                  <a:lnTo>
                    <a:pt x="19640" y="8272"/>
                  </a:lnTo>
                  <a:lnTo>
                    <a:pt x="19626" y="8255"/>
                  </a:lnTo>
                  <a:lnTo>
                    <a:pt x="19619" y="8232"/>
                  </a:lnTo>
                  <a:lnTo>
                    <a:pt x="19618" y="8208"/>
                  </a:lnTo>
                  <a:lnTo>
                    <a:pt x="19611" y="8190"/>
                  </a:lnTo>
                  <a:lnTo>
                    <a:pt x="19601" y="8182"/>
                  </a:lnTo>
                  <a:lnTo>
                    <a:pt x="19579" y="8161"/>
                  </a:lnTo>
                  <a:lnTo>
                    <a:pt x="19563" y="8143"/>
                  </a:lnTo>
                  <a:lnTo>
                    <a:pt x="19553" y="8112"/>
                  </a:lnTo>
                  <a:lnTo>
                    <a:pt x="19548" y="8083"/>
                  </a:lnTo>
                  <a:lnTo>
                    <a:pt x="19546" y="8036"/>
                  </a:lnTo>
                  <a:lnTo>
                    <a:pt x="19542" y="8013"/>
                  </a:lnTo>
                  <a:lnTo>
                    <a:pt x="19535" y="8000"/>
                  </a:lnTo>
                  <a:lnTo>
                    <a:pt x="19528" y="7981"/>
                  </a:lnTo>
                  <a:lnTo>
                    <a:pt x="19521" y="7973"/>
                  </a:lnTo>
                  <a:lnTo>
                    <a:pt x="19518" y="7964"/>
                  </a:lnTo>
                  <a:lnTo>
                    <a:pt x="19512" y="7955"/>
                  </a:lnTo>
                  <a:lnTo>
                    <a:pt x="19506" y="7956"/>
                  </a:lnTo>
                  <a:lnTo>
                    <a:pt x="19499" y="7952"/>
                  </a:lnTo>
                  <a:lnTo>
                    <a:pt x="19490" y="7958"/>
                  </a:lnTo>
                  <a:lnTo>
                    <a:pt x="19475" y="7958"/>
                  </a:lnTo>
                  <a:lnTo>
                    <a:pt x="19457" y="7955"/>
                  </a:lnTo>
                  <a:lnTo>
                    <a:pt x="19457" y="7950"/>
                  </a:lnTo>
                  <a:lnTo>
                    <a:pt x="19471" y="7940"/>
                  </a:lnTo>
                  <a:lnTo>
                    <a:pt x="19474" y="7936"/>
                  </a:lnTo>
                  <a:lnTo>
                    <a:pt x="19465" y="7927"/>
                  </a:lnTo>
                  <a:lnTo>
                    <a:pt x="19457" y="7914"/>
                  </a:lnTo>
                  <a:lnTo>
                    <a:pt x="19456" y="7900"/>
                  </a:lnTo>
                  <a:lnTo>
                    <a:pt x="19454" y="7896"/>
                  </a:lnTo>
                  <a:lnTo>
                    <a:pt x="19442" y="7893"/>
                  </a:lnTo>
                  <a:lnTo>
                    <a:pt x="19429" y="7876"/>
                  </a:lnTo>
                  <a:lnTo>
                    <a:pt x="19428" y="7866"/>
                  </a:lnTo>
                  <a:lnTo>
                    <a:pt x="19430" y="7847"/>
                  </a:lnTo>
                  <a:lnTo>
                    <a:pt x="19429" y="7819"/>
                  </a:lnTo>
                  <a:lnTo>
                    <a:pt x="19424" y="7790"/>
                  </a:lnTo>
                  <a:lnTo>
                    <a:pt x="19424" y="7781"/>
                  </a:lnTo>
                  <a:lnTo>
                    <a:pt x="19421" y="7777"/>
                  </a:lnTo>
                  <a:lnTo>
                    <a:pt x="19412" y="7773"/>
                  </a:lnTo>
                  <a:lnTo>
                    <a:pt x="19402" y="7765"/>
                  </a:lnTo>
                  <a:lnTo>
                    <a:pt x="19401" y="7750"/>
                  </a:lnTo>
                  <a:lnTo>
                    <a:pt x="19398" y="7741"/>
                  </a:lnTo>
                  <a:lnTo>
                    <a:pt x="19400" y="7722"/>
                  </a:lnTo>
                  <a:lnTo>
                    <a:pt x="19403" y="7683"/>
                  </a:lnTo>
                  <a:lnTo>
                    <a:pt x="19408" y="7648"/>
                  </a:lnTo>
                  <a:lnTo>
                    <a:pt x="19411" y="7648"/>
                  </a:lnTo>
                  <a:lnTo>
                    <a:pt x="19414" y="7648"/>
                  </a:lnTo>
                  <a:lnTo>
                    <a:pt x="19416" y="7648"/>
                  </a:lnTo>
                  <a:lnTo>
                    <a:pt x="19418" y="7643"/>
                  </a:lnTo>
                  <a:lnTo>
                    <a:pt x="19418" y="7648"/>
                  </a:lnTo>
                  <a:lnTo>
                    <a:pt x="19421" y="7648"/>
                  </a:lnTo>
                  <a:lnTo>
                    <a:pt x="19426" y="7648"/>
                  </a:lnTo>
                  <a:lnTo>
                    <a:pt x="19430" y="7648"/>
                  </a:lnTo>
                  <a:lnTo>
                    <a:pt x="19428" y="7672"/>
                  </a:lnTo>
                  <a:lnTo>
                    <a:pt x="19425" y="7686"/>
                  </a:lnTo>
                  <a:lnTo>
                    <a:pt x="19429" y="7695"/>
                  </a:lnTo>
                  <a:lnTo>
                    <a:pt x="19426" y="7705"/>
                  </a:lnTo>
                  <a:lnTo>
                    <a:pt x="19424" y="7710"/>
                  </a:lnTo>
                  <a:lnTo>
                    <a:pt x="19421" y="7720"/>
                  </a:lnTo>
                  <a:lnTo>
                    <a:pt x="19415" y="7725"/>
                  </a:lnTo>
                  <a:lnTo>
                    <a:pt x="19416" y="7734"/>
                  </a:lnTo>
                  <a:lnTo>
                    <a:pt x="19413" y="7740"/>
                  </a:lnTo>
                  <a:lnTo>
                    <a:pt x="19416" y="7744"/>
                  </a:lnTo>
                  <a:lnTo>
                    <a:pt x="19429" y="7752"/>
                  </a:lnTo>
                  <a:lnTo>
                    <a:pt x="19435" y="7761"/>
                  </a:lnTo>
                  <a:lnTo>
                    <a:pt x="19442" y="7770"/>
                  </a:lnTo>
                  <a:lnTo>
                    <a:pt x="19451" y="7788"/>
                  </a:lnTo>
                  <a:lnTo>
                    <a:pt x="19457" y="7798"/>
                  </a:lnTo>
                  <a:lnTo>
                    <a:pt x="19457" y="7803"/>
                  </a:lnTo>
                  <a:lnTo>
                    <a:pt x="19452" y="7812"/>
                  </a:lnTo>
                  <a:lnTo>
                    <a:pt x="19449" y="7831"/>
                  </a:lnTo>
                  <a:lnTo>
                    <a:pt x="19450" y="7840"/>
                  </a:lnTo>
                  <a:lnTo>
                    <a:pt x="19447" y="7845"/>
                  </a:lnTo>
                  <a:lnTo>
                    <a:pt x="19449" y="7854"/>
                  </a:lnTo>
                  <a:lnTo>
                    <a:pt x="19449" y="7863"/>
                  </a:lnTo>
                  <a:lnTo>
                    <a:pt x="19453" y="7863"/>
                  </a:lnTo>
                  <a:lnTo>
                    <a:pt x="19456" y="7867"/>
                  </a:lnTo>
                  <a:lnTo>
                    <a:pt x="19474" y="7865"/>
                  </a:lnTo>
                  <a:lnTo>
                    <a:pt x="19487" y="7878"/>
                  </a:lnTo>
                  <a:lnTo>
                    <a:pt x="19506" y="7899"/>
                  </a:lnTo>
                  <a:lnTo>
                    <a:pt x="19521" y="7911"/>
                  </a:lnTo>
                  <a:lnTo>
                    <a:pt x="19537" y="7928"/>
                  </a:lnTo>
                  <a:lnTo>
                    <a:pt x="19546" y="7927"/>
                  </a:lnTo>
                  <a:lnTo>
                    <a:pt x="19563" y="7949"/>
                  </a:lnTo>
                  <a:lnTo>
                    <a:pt x="19575" y="7928"/>
                  </a:lnTo>
                  <a:lnTo>
                    <a:pt x="19581" y="7893"/>
                  </a:lnTo>
                  <a:lnTo>
                    <a:pt x="19587" y="7893"/>
                  </a:lnTo>
                  <a:lnTo>
                    <a:pt x="19590" y="7931"/>
                  </a:lnTo>
                  <a:lnTo>
                    <a:pt x="19602" y="7944"/>
                  </a:lnTo>
                  <a:lnTo>
                    <a:pt x="19618" y="7954"/>
                  </a:lnTo>
                  <a:lnTo>
                    <a:pt x="19621" y="7967"/>
                  </a:lnTo>
                  <a:lnTo>
                    <a:pt x="19624" y="7968"/>
                  </a:lnTo>
                  <a:lnTo>
                    <a:pt x="19627" y="7973"/>
                  </a:lnTo>
                  <a:lnTo>
                    <a:pt x="19629" y="7997"/>
                  </a:lnTo>
                  <a:lnTo>
                    <a:pt x="19632" y="8002"/>
                  </a:lnTo>
                  <a:lnTo>
                    <a:pt x="19645" y="8015"/>
                  </a:lnTo>
                  <a:lnTo>
                    <a:pt x="19651" y="8014"/>
                  </a:lnTo>
                  <a:lnTo>
                    <a:pt x="19653" y="7995"/>
                  </a:lnTo>
                  <a:lnTo>
                    <a:pt x="19659" y="7985"/>
                  </a:lnTo>
                  <a:lnTo>
                    <a:pt x="19670" y="7974"/>
                  </a:lnTo>
                  <a:lnTo>
                    <a:pt x="19679" y="7968"/>
                  </a:lnTo>
                  <a:lnTo>
                    <a:pt x="19685" y="7967"/>
                  </a:lnTo>
                  <a:lnTo>
                    <a:pt x="19692" y="7980"/>
                  </a:lnTo>
                  <a:lnTo>
                    <a:pt x="19692" y="7986"/>
                  </a:lnTo>
                  <a:lnTo>
                    <a:pt x="19698" y="7985"/>
                  </a:lnTo>
                  <a:lnTo>
                    <a:pt x="19712" y="7978"/>
                  </a:lnTo>
                  <a:lnTo>
                    <a:pt x="19715" y="7973"/>
                  </a:lnTo>
                  <a:lnTo>
                    <a:pt x="19724" y="7972"/>
                  </a:lnTo>
                  <a:lnTo>
                    <a:pt x="19737" y="7975"/>
                  </a:lnTo>
                  <a:lnTo>
                    <a:pt x="19740" y="7980"/>
                  </a:lnTo>
                  <a:lnTo>
                    <a:pt x="19746" y="7983"/>
                  </a:lnTo>
                  <a:lnTo>
                    <a:pt x="19753" y="8006"/>
                  </a:lnTo>
                  <a:lnTo>
                    <a:pt x="19759" y="8011"/>
                  </a:lnTo>
                  <a:lnTo>
                    <a:pt x="19769" y="8015"/>
                  </a:lnTo>
                  <a:lnTo>
                    <a:pt x="19769" y="8020"/>
                  </a:lnTo>
                  <a:lnTo>
                    <a:pt x="19760" y="8030"/>
                  </a:lnTo>
                  <a:lnTo>
                    <a:pt x="19758" y="8049"/>
                  </a:lnTo>
                  <a:lnTo>
                    <a:pt x="19751" y="8063"/>
                  </a:lnTo>
                  <a:lnTo>
                    <a:pt x="19752" y="8087"/>
                  </a:lnTo>
                  <a:lnTo>
                    <a:pt x="19747" y="8112"/>
                  </a:lnTo>
                  <a:lnTo>
                    <a:pt x="19749" y="8159"/>
                  </a:lnTo>
                  <a:lnTo>
                    <a:pt x="19752" y="8163"/>
                  </a:lnTo>
                  <a:lnTo>
                    <a:pt x="19753" y="8182"/>
                  </a:lnTo>
                  <a:lnTo>
                    <a:pt x="19756" y="8182"/>
                  </a:lnTo>
                  <a:lnTo>
                    <a:pt x="19762" y="8176"/>
                  </a:lnTo>
                  <a:lnTo>
                    <a:pt x="19765" y="8176"/>
                  </a:lnTo>
                  <a:lnTo>
                    <a:pt x="19768" y="8171"/>
                  </a:lnTo>
                  <a:lnTo>
                    <a:pt x="19771" y="8170"/>
                  </a:lnTo>
                  <a:lnTo>
                    <a:pt x="19774" y="8165"/>
                  </a:lnTo>
                  <a:lnTo>
                    <a:pt x="19776" y="8160"/>
                  </a:lnTo>
                  <a:lnTo>
                    <a:pt x="19779" y="8159"/>
                  </a:lnTo>
                  <a:lnTo>
                    <a:pt x="19785" y="8154"/>
                  </a:lnTo>
                  <a:lnTo>
                    <a:pt x="19788" y="8153"/>
                  </a:lnTo>
                  <a:lnTo>
                    <a:pt x="19788" y="8149"/>
                  </a:lnTo>
                  <a:lnTo>
                    <a:pt x="19779" y="8150"/>
                  </a:lnTo>
                  <a:lnTo>
                    <a:pt x="19772" y="8146"/>
                  </a:lnTo>
                  <a:lnTo>
                    <a:pt x="19751" y="8149"/>
                  </a:lnTo>
                  <a:lnTo>
                    <a:pt x="19760" y="8143"/>
                  </a:lnTo>
                  <a:lnTo>
                    <a:pt x="19784" y="8140"/>
                  </a:lnTo>
                  <a:lnTo>
                    <a:pt x="19784" y="8135"/>
                  </a:lnTo>
                  <a:lnTo>
                    <a:pt x="19781" y="8135"/>
                  </a:lnTo>
                  <a:lnTo>
                    <a:pt x="19778" y="8132"/>
                  </a:lnTo>
                  <a:lnTo>
                    <a:pt x="19780" y="8126"/>
                  </a:lnTo>
                  <a:lnTo>
                    <a:pt x="19784" y="8130"/>
                  </a:lnTo>
                  <a:lnTo>
                    <a:pt x="19787" y="8125"/>
                  </a:lnTo>
                  <a:lnTo>
                    <a:pt x="19783" y="8121"/>
                  </a:lnTo>
                  <a:lnTo>
                    <a:pt x="19782" y="8098"/>
                  </a:lnTo>
                  <a:lnTo>
                    <a:pt x="19788" y="8087"/>
                  </a:lnTo>
                  <a:lnTo>
                    <a:pt x="19793" y="8082"/>
                  </a:lnTo>
                  <a:lnTo>
                    <a:pt x="19799" y="8072"/>
                  </a:lnTo>
                  <a:lnTo>
                    <a:pt x="19805" y="8071"/>
                  </a:lnTo>
                  <a:lnTo>
                    <a:pt x="19808" y="8066"/>
                  </a:lnTo>
                  <a:lnTo>
                    <a:pt x="19807" y="8061"/>
                  </a:lnTo>
                  <a:lnTo>
                    <a:pt x="19810" y="8052"/>
                  </a:lnTo>
                  <a:lnTo>
                    <a:pt x="19812" y="8037"/>
                  </a:lnTo>
                  <a:lnTo>
                    <a:pt x="19812" y="8032"/>
                  </a:lnTo>
                  <a:lnTo>
                    <a:pt x="19809" y="8028"/>
                  </a:lnTo>
                  <a:lnTo>
                    <a:pt x="19803" y="8024"/>
                  </a:lnTo>
                  <a:lnTo>
                    <a:pt x="19799" y="8015"/>
                  </a:lnTo>
                  <a:lnTo>
                    <a:pt x="19799" y="8005"/>
                  </a:lnTo>
                  <a:lnTo>
                    <a:pt x="19801" y="8000"/>
                  </a:lnTo>
                  <a:lnTo>
                    <a:pt x="19807" y="7995"/>
                  </a:lnTo>
                  <a:lnTo>
                    <a:pt x="19813" y="7989"/>
                  </a:lnTo>
                  <a:lnTo>
                    <a:pt x="19819" y="7988"/>
                  </a:lnTo>
                  <a:lnTo>
                    <a:pt x="19817" y="7941"/>
                  </a:lnTo>
                  <a:lnTo>
                    <a:pt x="19813" y="7932"/>
                  </a:lnTo>
                  <a:lnTo>
                    <a:pt x="19816" y="7927"/>
                  </a:lnTo>
                  <a:lnTo>
                    <a:pt x="19819" y="7918"/>
                  </a:lnTo>
                  <a:lnTo>
                    <a:pt x="19818" y="7913"/>
                  </a:lnTo>
                  <a:lnTo>
                    <a:pt x="19821" y="7908"/>
                  </a:lnTo>
                  <a:lnTo>
                    <a:pt x="19824" y="7903"/>
                  </a:lnTo>
                  <a:lnTo>
                    <a:pt x="19826" y="7897"/>
                  </a:lnTo>
                  <a:lnTo>
                    <a:pt x="19829" y="7892"/>
                  </a:lnTo>
                  <a:lnTo>
                    <a:pt x="19829" y="7878"/>
                  </a:lnTo>
                  <a:lnTo>
                    <a:pt x="19834" y="7872"/>
                  </a:lnTo>
                  <a:lnTo>
                    <a:pt x="19837" y="7867"/>
                  </a:lnTo>
                  <a:lnTo>
                    <a:pt x="19836" y="7835"/>
                  </a:lnTo>
                  <a:lnTo>
                    <a:pt x="19832" y="7835"/>
                  </a:lnTo>
                  <a:lnTo>
                    <a:pt x="19829" y="7831"/>
                  </a:lnTo>
                  <a:lnTo>
                    <a:pt x="19826" y="7831"/>
                  </a:lnTo>
                  <a:lnTo>
                    <a:pt x="19823" y="7837"/>
                  </a:lnTo>
                  <a:lnTo>
                    <a:pt x="19818" y="7837"/>
                  </a:lnTo>
                  <a:lnTo>
                    <a:pt x="19817" y="7832"/>
                  </a:lnTo>
                  <a:lnTo>
                    <a:pt x="19814" y="7833"/>
                  </a:lnTo>
                  <a:lnTo>
                    <a:pt x="19814" y="7823"/>
                  </a:lnTo>
                  <a:lnTo>
                    <a:pt x="19819" y="7818"/>
                  </a:lnTo>
                  <a:lnTo>
                    <a:pt x="19831" y="7816"/>
                  </a:lnTo>
                  <a:lnTo>
                    <a:pt x="19837" y="7811"/>
                  </a:lnTo>
                  <a:lnTo>
                    <a:pt x="19849" y="7809"/>
                  </a:lnTo>
                  <a:lnTo>
                    <a:pt x="19852" y="7804"/>
                  </a:lnTo>
                  <a:lnTo>
                    <a:pt x="19851" y="7781"/>
                  </a:lnTo>
                  <a:lnTo>
                    <a:pt x="19853" y="7771"/>
                  </a:lnTo>
                  <a:lnTo>
                    <a:pt x="19853" y="7761"/>
                  </a:lnTo>
                  <a:lnTo>
                    <a:pt x="19855" y="7747"/>
                  </a:lnTo>
                  <a:lnTo>
                    <a:pt x="19858" y="7742"/>
                  </a:lnTo>
                  <a:lnTo>
                    <a:pt x="19861" y="7741"/>
                  </a:lnTo>
                  <a:lnTo>
                    <a:pt x="19865" y="7750"/>
                  </a:lnTo>
                  <a:lnTo>
                    <a:pt x="19868" y="7755"/>
                  </a:lnTo>
                  <a:lnTo>
                    <a:pt x="19874" y="7754"/>
                  </a:lnTo>
                  <a:lnTo>
                    <a:pt x="19873" y="7750"/>
                  </a:lnTo>
                  <a:lnTo>
                    <a:pt x="19876" y="7744"/>
                  </a:lnTo>
                  <a:lnTo>
                    <a:pt x="19882" y="7729"/>
                  </a:lnTo>
                  <a:lnTo>
                    <a:pt x="19884" y="7724"/>
                  </a:lnTo>
                  <a:lnTo>
                    <a:pt x="19890" y="7714"/>
                  </a:lnTo>
                  <a:lnTo>
                    <a:pt x="19887" y="7710"/>
                  </a:lnTo>
                  <a:lnTo>
                    <a:pt x="19883" y="7705"/>
                  </a:lnTo>
                  <a:lnTo>
                    <a:pt x="19871" y="7702"/>
                  </a:lnTo>
                  <a:lnTo>
                    <a:pt x="19868" y="7698"/>
                  </a:lnTo>
                  <a:lnTo>
                    <a:pt x="19868" y="7693"/>
                  </a:lnTo>
                  <a:lnTo>
                    <a:pt x="19870" y="7678"/>
                  </a:lnTo>
                  <a:lnTo>
                    <a:pt x="19872" y="7659"/>
                  </a:lnTo>
                  <a:lnTo>
                    <a:pt x="19875" y="7654"/>
                  </a:lnTo>
                  <a:lnTo>
                    <a:pt x="19878" y="7659"/>
                  </a:lnTo>
                  <a:lnTo>
                    <a:pt x="19884" y="7667"/>
                  </a:lnTo>
                  <a:lnTo>
                    <a:pt x="19888" y="7671"/>
                  </a:lnTo>
                  <a:lnTo>
                    <a:pt x="19897" y="7670"/>
                  </a:lnTo>
                  <a:lnTo>
                    <a:pt x="19897" y="7666"/>
                  </a:lnTo>
                  <a:lnTo>
                    <a:pt x="19893" y="7648"/>
                  </a:lnTo>
                  <a:lnTo>
                    <a:pt x="19886" y="7638"/>
                  </a:lnTo>
                  <a:lnTo>
                    <a:pt x="19889" y="7638"/>
                  </a:lnTo>
                  <a:lnTo>
                    <a:pt x="19895" y="7633"/>
                  </a:lnTo>
                  <a:lnTo>
                    <a:pt x="19895" y="7628"/>
                  </a:lnTo>
                  <a:lnTo>
                    <a:pt x="19885" y="7615"/>
                  </a:lnTo>
                  <a:lnTo>
                    <a:pt x="19879" y="7611"/>
                  </a:lnTo>
                  <a:lnTo>
                    <a:pt x="19875" y="7607"/>
                  </a:lnTo>
                  <a:lnTo>
                    <a:pt x="19878" y="7592"/>
                  </a:lnTo>
                  <a:lnTo>
                    <a:pt x="19880" y="7587"/>
                  </a:lnTo>
                  <a:lnTo>
                    <a:pt x="19883" y="7577"/>
                  </a:lnTo>
                  <a:lnTo>
                    <a:pt x="19892" y="7571"/>
                  </a:lnTo>
                  <a:lnTo>
                    <a:pt x="19904" y="7570"/>
                  </a:lnTo>
                  <a:lnTo>
                    <a:pt x="19904" y="7575"/>
                  </a:lnTo>
                  <a:lnTo>
                    <a:pt x="19908" y="7589"/>
                  </a:lnTo>
                  <a:lnTo>
                    <a:pt x="19911" y="7593"/>
                  </a:lnTo>
                  <a:lnTo>
                    <a:pt x="19914" y="7597"/>
                  </a:lnTo>
                  <a:lnTo>
                    <a:pt x="19917" y="7597"/>
                  </a:lnTo>
                  <a:lnTo>
                    <a:pt x="19920" y="7592"/>
                  </a:lnTo>
                  <a:lnTo>
                    <a:pt x="19923" y="7581"/>
                  </a:lnTo>
                  <a:lnTo>
                    <a:pt x="19922" y="7572"/>
                  </a:lnTo>
                  <a:lnTo>
                    <a:pt x="19919" y="7568"/>
                  </a:lnTo>
                  <a:lnTo>
                    <a:pt x="19910" y="7560"/>
                  </a:lnTo>
                  <a:lnTo>
                    <a:pt x="19900" y="7547"/>
                  </a:lnTo>
                  <a:lnTo>
                    <a:pt x="19899" y="7533"/>
                  </a:lnTo>
                  <a:lnTo>
                    <a:pt x="19902" y="7523"/>
                  </a:lnTo>
                  <a:lnTo>
                    <a:pt x="19904" y="7518"/>
                  </a:lnTo>
                  <a:lnTo>
                    <a:pt x="19910" y="7512"/>
                  </a:lnTo>
                  <a:lnTo>
                    <a:pt x="19916" y="7512"/>
                  </a:lnTo>
                  <a:lnTo>
                    <a:pt x="19922" y="7506"/>
                  </a:lnTo>
                  <a:lnTo>
                    <a:pt x="19920" y="7473"/>
                  </a:lnTo>
                  <a:lnTo>
                    <a:pt x="19923" y="7472"/>
                  </a:lnTo>
                  <a:lnTo>
                    <a:pt x="19932" y="7467"/>
                  </a:lnTo>
                  <a:lnTo>
                    <a:pt x="19947" y="7403"/>
                  </a:lnTo>
                  <a:lnTo>
                    <a:pt x="19943" y="7399"/>
                  </a:lnTo>
                  <a:lnTo>
                    <a:pt x="19938" y="7400"/>
                  </a:lnTo>
                  <a:lnTo>
                    <a:pt x="19940" y="7395"/>
                  </a:lnTo>
                  <a:lnTo>
                    <a:pt x="19940" y="7380"/>
                  </a:lnTo>
                  <a:lnTo>
                    <a:pt x="19937" y="7381"/>
                  </a:lnTo>
                  <a:lnTo>
                    <a:pt x="19931" y="7386"/>
                  </a:lnTo>
                  <a:lnTo>
                    <a:pt x="19928" y="7383"/>
                  </a:lnTo>
                  <a:lnTo>
                    <a:pt x="19923" y="7349"/>
                  </a:lnTo>
                  <a:lnTo>
                    <a:pt x="19919" y="7336"/>
                  </a:lnTo>
                  <a:lnTo>
                    <a:pt x="19921" y="7316"/>
                  </a:lnTo>
                  <a:lnTo>
                    <a:pt x="19921" y="7312"/>
                  </a:lnTo>
                  <a:lnTo>
                    <a:pt x="19930" y="7296"/>
                  </a:lnTo>
                  <a:lnTo>
                    <a:pt x="19935" y="7286"/>
                  </a:lnTo>
                  <a:lnTo>
                    <a:pt x="19935" y="7281"/>
                  </a:lnTo>
                  <a:lnTo>
                    <a:pt x="19928" y="7273"/>
                  </a:lnTo>
                  <a:lnTo>
                    <a:pt x="19928" y="7268"/>
                  </a:lnTo>
                  <a:lnTo>
                    <a:pt x="19932" y="7229"/>
                  </a:lnTo>
                  <a:lnTo>
                    <a:pt x="19932" y="7220"/>
                  </a:lnTo>
                  <a:lnTo>
                    <a:pt x="19925" y="7212"/>
                  </a:lnTo>
                  <a:lnTo>
                    <a:pt x="19922" y="7202"/>
                  </a:lnTo>
                  <a:lnTo>
                    <a:pt x="19918" y="7193"/>
                  </a:lnTo>
                  <a:lnTo>
                    <a:pt x="19918" y="7184"/>
                  </a:lnTo>
                  <a:lnTo>
                    <a:pt x="19920" y="7174"/>
                  </a:lnTo>
                  <a:lnTo>
                    <a:pt x="19919" y="7155"/>
                  </a:lnTo>
                  <a:lnTo>
                    <a:pt x="19907" y="7157"/>
                  </a:lnTo>
                  <a:lnTo>
                    <a:pt x="19904" y="7152"/>
                  </a:lnTo>
                  <a:lnTo>
                    <a:pt x="19904" y="7143"/>
                  </a:lnTo>
                  <a:lnTo>
                    <a:pt x="19907" y="7143"/>
                  </a:lnTo>
                  <a:lnTo>
                    <a:pt x="19922" y="7150"/>
                  </a:lnTo>
                  <a:lnTo>
                    <a:pt x="19928" y="7149"/>
                  </a:lnTo>
                  <a:lnTo>
                    <a:pt x="19927" y="7121"/>
                  </a:lnTo>
                  <a:lnTo>
                    <a:pt x="19918" y="7122"/>
                  </a:lnTo>
                  <a:lnTo>
                    <a:pt x="19918" y="7117"/>
                  </a:lnTo>
                  <a:lnTo>
                    <a:pt x="19923" y="7112"/>
                  </a:lnTo>
                  <a:lnTo>
                    <a:pt x="19926" y="7111"/>
                  </a:lnTo>
                  <a:lnTo>
                    <a:pt x="19929" y="7106"/>
                  </a:lnTo>
                  <a:lnTo>
                    <a:pt x="19931" y="7083"/>
                  </a:lnTo>
                  <a:lnTo>
                    <a:pt x="19931" y="7078"/>
                  </a:lnTo>
                  <a:lnTo>
                    <a:pt x="19927" y="7078"/>
                  </a:lnTo>
                  <a:lnTo>
                    <a:pt x="19913" y="7089"/>
                  </a:lnTo>
                  <a:lnTo>
                    <a:pt x="19919" y="7090"/>
                  </a:lnTo>
                  <a:lnTo>
                    <a:pt x="19924" y="7085"/>
                  </a:lnTo>
                  <a:lnTo>
                    <a:pt x="19924" y="7081"/>
                  </a:lnTo>
                  <a:lnTo>
                    <a:pt x="19912" y="7072"/>
                  </a:lnTo>
                  <a:lnTo>
                    <a:pt x="19907" y="7067"/>
                  </a:lnTo>
                  <a:lnTo>
                    <a:pt x="19908" y="7066"/>
                  </a:lnTo>
                  <a:lnTo>
                    <a:pt x="19916" y="7070"/>
                  </a:lnTo>
                  <a:lnTo>
                    <a:pt x="19925" y="7069"/>
                  </a:lnTo>
                  <a:lnTo>
                    <a:pt x="19927" y="7064"/>
                  </a:lnTo>
                  <a:lnTo>
                    <a:pt x="19930" y="7063"/>
                  </a:lnTo>
                  <a:lnTo>
                    <a:pt x="19933" y="7059"/>
                  </a:lnTo>
                  <a:lnTo>
                    <a:pt x="19924" y="7007"/>
                  </a:lnTo>
                  <a:lnTo>
                    <a:pt x="19924" y="6998"/>
                  </a:lnTo>
                  <a:lnTo>
                    <a:pt x="19923" y="6927"/>
                  </a:lnTo>
                  <a:lnTo>
                    <a:pt x="19921" y="6894"/>
                  </a:lnTo>
                  <a:lnTo>
                    <a:pt x="19917" y="6871"/>
                  </a:lnTo>
                  <a:lnTo>
                    <a:pt x="19913" y="6848"/>
                  </a:lnTo>
                  <a:lnTo>
                    <a:pt x="19909" y="6829"/>
                  </a:lnTo>
                  <a:lnTo>
                    <a:pt x="19905" y="6815"/>
                  </a:lnTo>
                  <a:lnTo>
                    <a:pt x="19902" y="6801"/>
                  </a:lnTo>
                  <a:lnTo>
                    <a:pt x="19898" y="6793"/>
                  </a:lnTo>
                  <a:lnTo>
                    <a:pt x="19892" y="6784"/>
                  </a:lnTo>
                  <a:lnTo>
                    <a:pt x="19891" y="6787"/>
                  </a:lnTo>
                  <a:lnTo>
                    <a:pt x="19882" y="6793"/>
                  </a:lnTo>
                  <a:lnTo>
                    <a:pt x="19879" y="6793"/>
                  </a:lnTo>
                  <a:lnTo>
                    <a:pt x="19879" y="6789"/>
                  </a:lnTo>
                  <a:lnTo>
                    <a:pt x="19889" y="6798"/>
                  </a:lnTo>
                  <a:lnTo>
                    <a:pt x="19896" y="6809"/>
                  </a:lnTo>
                  <a:lnTo>
                    <a:pt x="19897" y="6827"/>
                  </a:lnTo>
                  <a:lnTo>
                    <a:pt x="19835" y="6805"/>
                  </a:lnTo>
                  <a:lnTo>
                    <a:pt x="19832" y="6797"/>
                  </a:lnTo>
                  <a:lnTo>
                    <a:pt x="19830" y="6793"/>
                  </a:lnTo>
                  <a:lnTo>
                    <a:pt x="19827" y="6793"/>
                  </a:lnTo>
                  <a:lnTo>
                    <a:pt x="19820" y="6803"/>
                  </a:lnTo>
                  <a:lnTo>
                    <a:pt x="19815" y="6810"/>
                  </a:lnTo>
                  <a:lnTo>
                    <a:pt x="19815" y="6827"/>
                  </a:lnTo>
                  <a:lnTo>
                    <a:pt x="19812" y="6830"/>
                  </a:lnTo>
                  <a:lnTo>
                    <a:pt x="19806" y="6836"/>
                  </a:lnTo>
                  <a:lnTo>
                    <a:pt x="19794" y="6817"/>
                  </a:lnTo>
                  <a:lnTo>
                    <a:pt x="19785" y="6793"/>
                  </a:lnTo>
                  <a:lnTo>
                    <a:pt x="19782" y="6793"/>
                  </a:lnTo>
                  <a:lnTo>
                    <a:pt x="19775" y="6796"/>
                  </a:lnTo>
                  <a:lnTo>
                    <a:pt x="19766" y="6805"/>
                  </a:lnTo>
                  <a:lnTo>
                    <a:pt x="19763" y="6814"/>
                  </a:lnTo>
                  <a:lnTo>
                    <a:pt x="19758" y="6827"/>
                  </a:lnTo>
                  <a:lnTo>
                    <a:pt x="19755" y="6833"/>
                  </a:lnTo>
                  <a:lnTo>
                    <a:pt x="19749" y="6834"/>
                  </a:lnTo>
                  <a:lnTo>
                    <a:pt x="19746" y="6830"/>
                  </a:lnTo>
                  <a:lnTo>
                    <a:pt x="19745" y="6825"/>
                  </a:lnTo>
                  <a:lnTo>
                    <a:pt x="19751" y="6815"/>
                  </a:lnTo>
                  <a:lnTo>
                    <a:pt x="19756" y="6805"/>
                  </a:lnTo>
                  <a:lnTo>
                    <a:pt x="19759" y="6800"/>
                  </a:lnTo>
                  <a:lnTo>
                    <a:pt x="19775" y="6798"/>
                  </a:lnTo>
                  <a:lnTo>
                    <a:pt x="19778" y="6803"/>
                  </a:lnTo>
                  <a:lnTo>
                    <a:pt x="19780" y="6798"/>
                  </a:lnTo>
                  <a:lnTo>
                    <a:pt x="19780" y="6793"/>
                  </a:lnTo>
                  <a:lnTo>
                    <a:pt x="19777" y="6784"/>
                  </a:lnTo>
                  <a:lnTo>
                    <a:pt x="19775" y="6760"/>
                  </a:lnTo>
                  <a:lnTo>
                    <a:pt x="19778" y="6755"/>
                  </a:lnTo>
                  <a:lnTo>
                    <a:pt x="19781" y="6745"/>
                  </a:lnTo>
                  <a:lnTo>
                    <a:pt x="19783" y="6730"/>
                  </a:lnTo>
                  <a:lnTo>
                    <a:pt x="19781" y="6684"/>
                  </a:lnTo>
                  <a:lnTo>
                    <a:pt x="19783" y="6669"/>
                  </a:lnTo>
                  <a:lnTo>
                    <a:pt x="19786" y="6664"/>
                  </a:lnTo>
                  <a:lnTo>
                    <a:pt x="19792" y="6659"/>
                  </a:lnTo>
                  <a:lnTo>
                    <a:pt x="19794" y="6653"/>
                  </a:lnTo>
                  <a:lnTo>
                    <a:pt x="19797" y="6648"/>
                  </a:lnTo>
                  <a:lnTo>
                    <a:pt x="19799" y="6629"/>
                  </a:lnTo>
                  <a:lnTo>
                    <a:pt x="19801" y="6605"/>
                  </a:lnTo>
                  <a:lnTo>
                    <a:pt x="19804" y="6600"/>
                  </a:lnTo>
                  <a:lnTo>
                    <a:pt x="19806" y="6595"/>
                  </a:lnTo>
                  <a:lnTo>
                    <a:pt x="19809" y="6594"/>
                  </a:lnTo>
                  <a:lnTo>
                    <a:pt x="19813" y="6599"/>
                  </a:lnTo>
                  <a:lnTo>
                    <a:pt x="19813" y="6613"/>
                  </a:lnTo>
                  <a:lnTo>
                    <a:pt x="19811" y="6632"/>
                  </a:lnTo>
                  <a:lnTo>
                    <a:pt x="19812" y="6642"/>
                  </a:lnTo>
                  <a:lnTo>
                    <a:pt x="19824" y="6640"/>
                  </a:lnTo>
                  <a:lnTo>
                    <a:pt x="19830" y="6630"/>
                  </a:lnTo>
                  <a:lnTo>
                    <a:pt x="19832" y="6625"/>
                  </a:lnTo>
                  <a:lnTo>
                    <a:pt x="19835" y="6615"/>
                  </a:lnTo>
                  <a:lnTo>
                    <a:pt x="19837" y="6591"/>
                  </a:lnTo>
                  <a:lnTo>
                    <a:pt x="19839" y="6586"/>
                  </a:lnTo>
                  <a:lnTo>
                    <a:pt x="19842" y="6581"/>
                  </a:lnTo>
                  <a:lnTo>
                    <a:pt x="19844" y="6557"/>
                  </a:lnTo>
                  <a:lnTo>
                    <a:pt x="19846" y="6545"/>
                  </a:lnTo>
                  <a:lnTo>
                    <a:pt x="19853" y="6499"/>
                  </a:lnTo>
                  <a:lnTo>
                    <a:pt x="19858" y="6484"/>
                  </a:lnTo>
                  <a:lnTo>
                    <a:pt x="19867" y="6468"/>
                  </a:lnTo>
                  <a:lnTo>
                    <a:pt x="19881" y="6458"/>
                  </a:lnTo>
                  <a:lnTo>
                    <a:pt x="19888" y="6456"/>
                  </a:lnTo>
                  <a:lnTo>
                    <a:pt x="19893" y="6451"/>
                  </a:lnTo>
                  <a:lnTo>
                    <a:pt x="19899" y="6446"/>
                  </a:lnTo>
                  <a:lnTo>
                    <a:pt x="19899" y="6436"/>
                  </a:lnTo>
                  <a:lnTo>
                    <a:pt x="19892" y="6432"/>
                  </a:lnTo>
                  <a:lnTo>
                    <a:pt x="19889" y="6419"/>
                  </a:lnTo>
                  <a:lnTo>
                    <a:pt x="19892" y="6418"/>
                  </a:lnTo>
                  <a:lnTo>
                    <a:pt x="19897" y="6413"/>
                  </a:lnTo>
                  <a:lnTo>
                    <a:pt x="19903" y="6403"/>
                  </a:lnTo>
                  <a:lnTo>
                    <a:pt x="19899" y="6375"/>
                  </a:lnTo>
                  <a:lnTo>
                    <a:pt x="19901" y="6370"/>
                  </a:lnTo>
                  <a:lnTo>
                    <a:pt x="19910" y="6364"/>
                  </a:lnTo>
                  <a:lnTo>
                    <a:pt x="19915" y="6354"/>
                  </a:lnTo>
                  <a:lnTo>
                    <a:pt x="19909" y="6345"/>
                  </a:lnTo>
                  <a:lnTo>
                    <a:pt x="19911" y="6330"/>
                  </a:lnTo>
                  <a:lnTo>
                    <a:pt x="19920" y="6325"/>
                  </a:lnTo>
                  <a:lnTo>
                    <a:pt x="19926" y="6324"/>
                  </a:lnTo>
                  <a:lnTo>
                    <a:pt x="19932" y="6313"/>
                  </a:lnTo>
                  <a:lnTo>
                    <a:pt x="19931" y="6295"/>
                  </a:lnTo>
                  <a:lnTo>
                    <a:pt x="19927" y="6281"/>
                  </a:lnTo>
                  <a:lnTo>
                    <a:pt x="19926" y="6267"/>
                  </a:lnTo>
                  <a:lnTo>
                    <a:pt x="19930" y="6262"/>
                  </a:lnTo>
                  <a:lnTo>
                    <a:pt x="19938" y="6251"/>
                  </a:lnTo>
                  <a:lnTo>
                    <a:pt x="19944" y="6251"/>
                  </a:lnTo>
                  <a:lnTo>
                    <a:pt x="19947" y="6255"/>
                  </a:lnTo>
                  <a:lnTo>
                    <a:pt x="19953" y="6263"/>
                  </a:lnTo>
                  <a:lnTo>
                    <a:pt x="19959" y="6258"/>
                  </a:lnTo>
                  <a:lnTo>
                    <a:pt x="19964" y="6234"/>
                  </a:lnTo>
                  <a:lnTo>
                    <a:pt x="19966" y="6219"/>
                  </a:lnTo>
                  <a:lnTo>
                    <a:pt x="19972" y="6209"/>
                  </a:lnTo>
                  <a:lnTo>
                    <a:pt x="19978" y="6208"/>
                  </a:lnTo>
                  <a:lnTo>
                    <a:pt x="19990" y="6212"/>
                  </a:lnTo>
                  <a:lnTo>
                    <a:pt x="19996" y="6206"/>
                  </a:lnTo>
                  <a:lnTo>
                    <a:pt x="20007" y="6181"/>
                  </a:lnTo>
                  <a:lnTo>
                    <a:pt x="20017" y="6142"/>
                  </a:lnTo>
                  <a:lnTo>
                    <a:pt x="20025" y="6127"/>
                  </a:lnTo>
                  <a:lnTo>
                    <a:pt x="20039" y="6110"/>
                  </a:lnTo>
                  <a:lnTo>
                    <a:pt x="20048" y="6105"/>
                  </a:lnTo>
                  <a:lnTo>
                    <a:pt x="20058" y="6113"/>
                  </a:lnTo>
                  <a:lnTo>
                    <a:pt x="20064" y="6108"/>
                  </a:lnTo>
                  <a:lnTo>
                    <a:pt x="20066" y="6098"/>
                  </a:lnTo>
                  <a:lnTo>
                    <a:pt x="20077" y="6068"/>
                  </a:lnTo>
                  <a:lnTo>
                    <a:pt x="20076" y="6049"/>
                  </a:lnTo>
                  <a:lnTo>
                    <a:pt x="20082" y="6044"/>
                  </a:lnTo>
                  <a:lnTo>
                    <a:pt x="20088" y="6047"/>
                  </a:lnTo>
                  <a:lnTo>
                    <a:pt x="20091" y="6052"/>
                  </a:lnTo>
                  <a:lnTo>
                    <a:pt x="20092" y="6066"/>
                  </a:lnTo>
                  <a:lnTo>
                    <a:pt x="20098" y="6070"/>
                  </a:lnTo>
                  <a:lnTo>
                    <a:pt x="20107" y="6060"/>
                  </a:lnTo>
                  <a:lnTo>
                    <a:pt x="20109" y="6054"/>
                  </a:lnTo>
                  <a:lnTo>
                    <a:pt x="20108" y="6026"/>
                  </a:lnTo>
                  <a:lnTo>
                    <a:pt x="20113" y="6020"/>
                  </a:lnTo>
                  <a:lnTo>
                    <a:pt x="20120" y="6020"/>
                  </a:lnTo>
                  <a:lnTo>
                    <a:pt x="20119" y="6011"/>
                  </a:lnTo>
                  <a:lnTo>
                    <a:pt x="20116" y="6001"/>
                  </a:lnTo>
                  <a:lnTo>
                    <a:pt x="20118" y="5996"/>
                  </a:lnTo>
                  <a:lnTo>
                    <a:pt x="20131" y="6000"/>
                  </a:lnTo>
                  <a:lnTo>
                    <a:pt x="20134" y="5995"/>
                  </a:lnTo>
                  <a:lnTo>
                    <a:pt x="20135" y="5966"/>
                  </a:lnTo>
                  <a:lnTo>
                    <a:pt x="20143" y="5941"/>
                  </a:lnTo>
                  <a:lnTo>
                    <a:pt x="20147" y="5912"/>
                  </a:lnTo>
                  <a:lnTo>
                    <a:pt x="20153" y="5902"/>
                  </a:lnTo>
                  <a:lnTo>
                    <a:pt x="20156" y="5892"/>
                  </a:lnTo>
                  <a:lnTo>
                    <a:pt x="20162" y="5891"/>
                  </a:lnTo>
                  <a:lnTo>
                    <a:pt x="20165" y="5900"/>
                  </a:lnTo>
                  <a:lnTo>
                    <a:pt x="20170" y="5933"/>
                  </a:lnTo>
                  <a:lnTo>
                    <a:pt x="20170" y="5943"/>
                  </a:lnTo>
                  <a:lnTo>
                    <a:pt x="20173" y="5942"/>
                  </a:lnTo>
                  <a:lnTo>
                    <a:pt x="20182" y="5936"/>
                  </a:lnTo>
                  <a:lnTo>
                    <a:pt x="20181" y="5927"/>
                  </a:lnTo>
                  <a:lnTo>
                    <a:pt x="20190" y="5916"/>
                  </a:lnTo>
                  <a:lnTo>
                    <a:pt x="20196" y="5911"/>
                  </a:lnTo>
                  <a:lnTo>
                    <a:pt x="20199" y="5920"/>
                  </a:lnTo>
                  <a:lnTo>
                    <a:pt x="20202" y="5919"/>
                  </a:lnTo>
                  <a:lnTo>
                    <a:pt x="20207" y="5900"/>
                  </a:lnTo>
                  <a:lnTo>
                    <a:pt x="20219" y="5894"/>
                  </a:lnTo>
                  <a:lnTo>
                    <a:pt x="20229" y="5902"/>
                  </a:lnTo>
                  <a:lnTo>
                    <a:pt x="20241" y="5905"/>
                  </a:lnTo>
                  <a:lnTo>
                    <a:pt x="20250" y="5899"/>
                  </a:lnTo>
                  <a:lnTo>
                    <a:pt x="20249" y="5885"/>
                  </a:lnTo>
                  <a:lnTo>
                    <a:pt x="20252" y="5880"/>
                  </a:lnTo>
                  <a:lnTo>
                    <a:pt x="20260" y="5874"/>
                  </a:lnTo>
                  <a:lnTo>
                    <a:pt x="20269" y="5864"/>
                  </a:lnTo>
                  <a:lnTo>
                    <a:pt x="20281" y="5858"/>
                  </a:lnTo>
                  <a:lnTo>
                    <a:pt x="20290" y="5856"/>
                  </a:lnTo>
                  <a:lnTo>
                    <a:pt x="20296" y="5865"/>
                  </a:lnTo>
                  <a:lnTo>
                    <a:pt x="20306" y="5864"/>
                  </a:lnTo>
                  <a:lnTo>
                    <a:pt x="20314" y="5854"/>
                  </a:lnTo>
                  <a:lnTo>
                    <a:pt x="20334" y="5822"/>
                  </a:lnTo>
                  <a:lnTo>
                    <a:pt x="20343" y="5817"/>
                  </a:lnTo>
                  <a:lnTo>
                    <a:pt x="20349" y="5816"/>
                  </a:lnTo>
                  <a:lnTo>
                    <a:pt x="20358" y="5829"/>
                  </a:lnTo>
                  <a:lnTo>
                    <a:pt x="20364" y="5828"/>
                  </a:lnTo>
                  <a:lnTo>
                    <a:pt x="20373" y="5818"/>
                  </a:lnTo>
                  <a:lnTo>
                    <a:pt x="20385" y="5813"/>
                  </a:lnTo>
                  <a:lnTo>
                    <a:pt x="20392" y="5809"/>
                  </a:lnTo>
                  <a:lnTo>
                    <a:pt x="20392" y="5805"/>
                  </a:lnTo>
                  <a:lnTo>
                    <a:pt x="20373" y="5800"/>
                  </a:lnTo>
                  <a:lnTo>
                    <a:pt x="20365" y="5782"/>
                  </a:lnTo>
                  <a:lnTo>
                    <a:pt x="20356" y="5768"/>
                  </a:lnTo>
                  <a:lnTo>
                    <a:pt x="20345" y="5764"/>
                  </a:lnTo>
                  <a:lnTo>
                    <a:pt x="20337" y="5756"/>
                  </a:lnTo>
                  <a:lnTo>
                    <a:pt x="20339" y="5746"/>
                  </a:lnTo>
                  <a:lnTo>
                    <a:pt x="20342" y="5741"/>
                  </a:lnTo>
                  <a:lnTo>
                    <a:pt x="20344" y="5736"/>
                  </a:lnTo>
                  <a:lnTo>
                    <a:pt x="20354" y="5744"/>
                  </a:lnTo>
                  <a:lnTo>
                    <a:pt x="20364" y="5762"/>
                  </a:lnTo>
                  <a:lnTo>
                    <a:pt x="20368" y="5780"/>
                  </a:lnTo>
                  <a:lnTo>
                    <a:pt x="20378" y="5798"/>
                  </a:lnTo>
                  <a:lnTo>
                    <a:pt x="20384" y="5802"/>
                  </a:lnTo>
                  <a:lnTo>
                    <a:pt x="20393" y="5796"/>
                  </a:lnTo>
                  <a:lnTo>
                    <a:pt x="20407" y="5780"/>
                  </a:lnTo>
                  <a:lnTo>
                    <a:pt x="20419" y="5770"/>
                  </a:lnTo>
                  <a:lnTo>
                    <a:pt x="20418" y="5755"/>
                  </a:lnTo>
                  <a:lnTo>
                    <a:pt x="20424" y="5750"/>
                  </a:lnTo>
                  <a:lnTo>
                    <a:pt x="20442" y="5748"/>
                  </a:lnTo>
                  <a:lnTo>
                    <a:pt x="20454" y="5742"/>
                  </a:lnTo>
                  <a:lnTo>
                    <a:pt x="20456" y="5731"/>
                  </a:lnTo>
                  <a:lnTo>
                    <a:pt x="20443" y="5705"/>
                  </a:lnTo>
                  <a:lnTo>
                    <a:pt x="20438" y="5677"/>
                  </a:lnTo>
                  <a:lnTo>
                    <a:pt x="20444" y="5662"/>
                  </a:lnTo>
                  <a:lnTo>
                    <a:pt x="20450" y="5661"/>
                  </a:lnTo>
                  <a:lnTo>
                    <a:pt x="20456" y="5670"/>
                  </a:lnTo>
                  <a:lnTo>
                    <a:pt x="20460" y="5684"/>
                  </a:lnTo>
                  <a:lnTo>
                    <a:pt x="20458" y="5708"/>
                  </a:lnTo>
                  <a:lnTo>
                    <a:pt x="20468" y="5716"/>
                  </a:lnTo>
                  <a:lnTo>
                    <a:pt x="20477" y="5720"/>
                  </a:lnTo>
                  <a:lnTo>
                    <a:pt x="20489" y="5713"/>
                  </a:lnTo>
                  <a:lnTo>
                    <a:pt x="20491" y="5699"/>
                  </a:lnTo>
                  <a:lnTo>
                    <a:pt x="20497" y="5689"/>
                  </a:lnTo>
                  <a:lnTo>
                    <a:pt x="20503" y="5683"/>
                  </a:lnTo>
                  <a:lnTo>
                    <a:pt x="20520" y="5676"/>
                  </a:lnTo>
                  <a:lnTo>
                    <a:pt x="20529" y="5682"/>
                  </a:lnTo>
                  <a:lnTo>
                    <a:pt x="20538" y="5693"/>
                  </a:lnTo>
                  <a:lnTo>
                    <a:pt x="20541" y="5686"/>
                  </a:lnTo>
                  <a:lnTo>
                    <a:pt x="20535" y="5685"/>
                  </a:lnTo>
                  <a:lnTo>
                    <a:pt x="20533" y="5692"/>
                  </a:lnTo>
                  <a:lnTo>
                    <a:pt x="20536" y="5693"/>
                  </a:lnTo>
                  <a:lnTo>
                    <a:pt x="20539" y="5693"/>
                  </a:lnTo>
                  <a:lnTo>
                    <a:pt x="20548" y="5682"/>
                  </a:lnTo>
                  <a:lnTo>
                    <a:pt x="20557" y="5681"/>
                  </a:lnTo>
                  <a:lnTo>
                    <a:pt x="20574" y="5670"/>
                  </a:lnTo>
                  <a:lnTo>
                    <a:pt x="20588" y="5653"/>
                  </a:lnTo>
                  <a:lnTo>
                    <a:pt x="20594" y="5639"/>
                  </a:lnTo>
                  <a:lnTo>
                    <a:pt x="20602" y="5623"/>
                  </a:lnTo>
                  <a:lnTo>
                    <a:pt x="20616" y="5602"/>
                  </a:lnTo>
                  <a:lnTo>
                    <a:pt x="20631" y="5586"/>
                  </a:lnTo>
                  <a:lnTo>
                    <a:pt x="20636" y="5581"/>
                  </a:lnTo>
                  <a:lnTo>
                    <a:pt x="20646" y="5580"/>
                  </a:lnTo>
                  <a:lnTo>
                    <a:pt x="20654" y="5574"/>
                  </a:lnTo>
                  <a:lnTo>
                    <a:pt x="20657" y="5569"/>
                  </a:lnTo>
                  <a:lnTo>
                    <a:pt x="20653" y="5560"/>
                  </a:lnTo>
                  <a:lnTo>
                    <a:pt x="20652" y="5532"/>
                  </a:lnTo>
                  <a:lnTo>
                    <a:pt x="20658" y="5527"/>
                  </a:lnTo>
                  <a:lnTo>
                    <a:pt x="20664" y="5540"/>
                  </a:lnTo>
                  <a:lnTo>
                    <a:pt x="20665" y="5559"/>
                  </a:lnTo>
                  <a:lnTo>
                    <a:pt x="20663" y="5564"/>
                  </a:lnTo>
                  <a:lnTo>
                    <a:pt x="20666" y="5573"/>
                  </a:lnTo>
                  <a:lnTo>
                    <a:pt x="20676" y="5576"/>
                  </a:lnTo>
                  <a:lnTo>
                    <a:pt x="20675" y="5571"/>
                  </a:lnTo>
                  <a:lnTo>
                    <a:pt x="20680" y="5557"/>
                  </a:lnTo>
                  <a:lnTo>
                    <a:pt x="20683" y="5533"/>
                  </a:lnTo>
                  <a:lnTo>
                    <a:pt x="20679" y="5462"/>
                  </a:lnTo>
                  <a:lnTo>
                    <a:pt x="20673" y="5463"/>
                  </a:lnTo>
                  <a:lnTo>
                    <a:pt x="20666" y="5450"/>
                  </a:lnTo>
                  <a:lnTo>
                    <a:pt x="20659" y="5427"/>
                  </a:lnTo>
                  <a:lnTo>
                    <a:pt x="20652" y="5404"/>
                  </a:lnTo>
                  <a:lnTo>
                    <a:pt x="20654" y="5394"/>
                  </a:lnTo>
                  <a:lnTo>
                    <a:pt x="20660" y="5388"/>
                  </a:lnTo>
                  <a:lnTo>
                    <a:pt x="20662" y="5374"/>
                  </a:lnTo>
                  <a:lnTo>
                    <a:pt x="20665" y="5364"/>
                  </a:lnTo>
                  <a:lnTo>
                    <a:pt x="20661" y="5341"/>
                  </a:lnTo>
                  <a:lnTo>
                    <a:pt x="20654" y="5327"/>
                  </a:lnTo>
                  <a:lnTo>
                    <a:pt x="20651" y="5319"/>
                  </a:lnTo>
                  <a:lnTo>
                    <a:pt x="20644" y="5319"/>
                  </a:lnTo>
                  <a:lnTo>
                    <a:pt x="20638" y="5315"/>
                  </a:lnTo>
                  <a:lnTo>
                    <a:pt x="20635" y="5306"/>
                  </a:lnTo>
                  <a:lnTo>
                    <a:pt x="20634" y="5297"/>
                  </a:lnTo>
                  <a:lnTo>
                    <a:pt x="20643" y="5291"/>
                  </a:lnTo>
                  <a:lnTo>
                    <a:pt x="20646" y="5290"/>
                  </a:lnTo>
                  <a:lnTo>
                    <a:pt x="20649" y="5307"/>
                  </a:lnTo>
                  <a:lnTo>
                    <a:pt x="20659" y="5327"/>
                  </a:lnTo>
                  <a:lnTo>
                    <a:pt x="20662" y="5327"/>
                  </a:lnTo>
                  <a:lnTo>
                    <a:pt x="20664" y="5310"/>
                  </a:lnTo>
                  <a:lnTo>
                    <a:pt x="20663" y="5275"/>
                  </a:lnTo>
                  <a:lnTo>
                    <a:pt x="20660" y="5263"/>
                  </a:lnTo>
                  <a:lnTo>
                    <a:pt x="20644" y="5254"/>
                  </a:lnTo>
                  <a:lnTo>
                    <a:pt x="20637" y="5240"/>
                  </a:lnTo>
                  <a:lnTo>
                    <a:pt x="20627" y="5208"/>
                  </a:lnTo>
                  <a:lnTo>
                    <a:pt x="20629" y="5198"/>
                  </a:lnTo>
                  <a:lnTo>
                    <a:pt x="20625" y="5179"/>
                  </a:lnTo>
                  <a:lnTo>
                    <a:pt x="20624" y="5160"/>
                  </a:lnTo>
                  <a:lnTo>
                    <a:pt x="20630" y="5159"/>
                  </a:lnTo>
                  <a:lnTo>
                    <a:pt x="20634" y="5164"/>
                  </a:lnTo>
                  <a:lnTo>
                    <a:pt x="20637" y="5168"/>
                  </a:lnTo>
                  <a:lnTo>
                    <a:pt x="20635" y="5188"/>
                  </a:lnTo>
                  <a:lnTo>
                    <a:pt x="20635" y="5197"/>
                  </a:lnTo>
                  <a:lnTo>
                    <a:pt x="20642" y="5210"/>
                  </a:lnTo>
                  <a:lnTo>
                    <a:pt x="20652" y="5228"/>
                  </a:lnTo>
                  <a:lnTo>
                    <a:pt x="20652" y="5238"/>
                  </a:lnTo>
                  <a:lnTo>
                    <a:pt x="20671" y="5254"/>
                  </a:lnTo>
                  <a:lnTo>
                    <a:pt x="20677" y="5253"/>
                  </a:lnTo>
                  <a:lnTo>
                    <a:pt x="20680" y="5248"/>
                  </a:lnTo>
                  <a:lnTo>
                    <a:pt x="20680" y="5244"/>
                  </a:lnTo>
                  <a:lnTo>
                    <a:pt x="20673" y="5235"/>
                  </a:lnTo>
                  <a:lnTo>
                    <a:pt x="20670" y="5221"/>
                  </a:lnTo>
                  <a:lnTo>
                    <a:pt x="20670" y="5216"/>
                  </a:lnTo>
                  <a:lnTo>
                    <a:pt x="20676" y="5216"/>
                  </a:lnTo>
                  <a:lnTo>
                    <a:pt x="20682" y="5224"/>
                  </a:lnTo>
                  <a:lnTo>
                    <a:pt x="20685" y="5229"/>
                  </a:lnTo>
                  <a:lnTo>
                    <a:pt x="20692" y="5233"/>
                  </a:lnTo>
                  <a:lnTo>
                    <a:pt x="20692" y="5247"/>
                  </a:lnTo>
                  <a:lnTo>
                    <a:pt x="20690" y="5261"/>
                  </a:lnTo>
                  <a:lnTo>
                    <a:pt x="20688" y="5281"/>
                  </a:lnTo>
                  <a:lnTo>
                    <a:pt x="20691" y="5285"/>
                  </a:lnTo>
                  <a:lnTo>
                    <a:pt x="20697" y="5302"/>
                  </a:lnTo>
                  <a:lnTo>
                    <a:pt x="20707" y="5327"/>
                  </a:lnTo>
                  <a:lnTo>
                    <a:pt x="20710" y="5327"/>
                  </a:lnTo>
                  <a:lnTo>
                    <a:pt x="20712" y="5304"/>
                  </a:lnTo>
                  <a:lnTo>
                    <a:pt x="20710" y="5236"/>
                  </a:lnTo>
                  <a:lnTo>
                    <a:pt x="20712" y="5205"/>
                  </a:lnTo>
                  <a:lnTo>
                    <a:pt x="20716" y="5205"/>
                  </a:lnTo>
                  <a:lnTo>
                    <a:pt x="20716" y="5226"/>
                  </a:lnTo>
                  <a:lnTo>
                    <a:pt x="20715" y="5231"/>
                  </a:lnTo>
                  <a:lnTo>
                    <a:pt x="20704" y="5232"/>
                  </a:lnTo>
                  <a:lnTo>
                    <a:pt x="20704" y="5224"/>
                  </a:lnTo>
                  <a:lnTo>
                    <a:pt x="20716" y="5205"/>
                  </a:lnTo>
                  <a:lnTo>
                    <a:pt x="20724" y="5200"/>
                  </a:lnTo>
                  <a:lnTo>
                    <a:pt x="20729" y="5190"/>
                  </a:lnTo>
                  <a:lnTo>
                    <a:pt x="20729" y="5157"/>
                  </a:lnTo>
                  <a:lnTo>
                    <a:pt x="20731" y="5133"/>
                  </a:lnTo>
                  <a:lnTo>
                    <a:pt x="20738" y="5132"/>
                  </a:lnTo>
                  <a:lnTo>
                    <a:pt x="20742" y="5141"/>
                  </a:lnTo>
                  <a:lnTo>
                    <a:pt x="20745" y="5155"/>
                  </a:lnTo>
                  <a:lnTo>
                    <a:pt x="20746" y="5178"/>
                  </a:lnTo>
                  <a:lnTo>
                    <a:pt x="20741" y="5203"/>
                  </a:lnTo>
                  <a:lnTo>
                    <a:pt x="20739" y="5222"/>
                  </a:lnTo>
                  <a:lnTo>
                    <a:pt x="20734" y="5240"/>
                  </a:lnTo>
                  <a:lnTo>
                    <a:pt x="20732" y="5247"/>
                  </a:lnTo>
                  <a:lnTo>
                    <a:pt x="20729" y="5257"/>
                  </a:lnTo>
                  <a:lnTo>
                    <a:pt x="20724" y="5271"/>
                  </a:lnTo>
                  <a:lnTo>
                    <a:pt x="20728" y="5294"/>
                  </a:lnTo>
                  <a:lnTo>
                    <a:pt x="20731" y="5304"/>
                  </a:lnTo>
                  <a:lnTo>
                    <a:pt x="20738" y="5307"/>
                  </a:lnTo>
                  <a:lnTo>
                    <a:pt x="20744" y="5316"/>
                  </a:lnTo>
                  <a:lnTo>
                    <a:pt x="20748" y="5325"/>
                  </a:lnTo>
                  <a:lnTo>
                    <a:pt x="20749" y="5349"/>
                  </a:lnTo>
                  <a:lnTo>
                    <a:pt x="20746" y="5359"/>
                  </a:lnTo>
                  <a:lnTo>
                    <a:pt x="20750" y="5368"/>
                  </a:lnTo>
                  <a:lnTo>
                    <a:pt x="20750" y="5373"/>
                  </a:lnTo>
                  <a:lnTo>
                    <a:pt x="20755" y="5405"/>
                  </a:lnTo>
                  <a:lnTo>
                    <a:pt x="20765" y="5433"/>
                  </a:lnTo>
                  <a:lnTo>
                    <a:pt x="20768" y="5437"/>
                  </a:lnTo>
                  <a:lnTo>
                    <a:pt x="20774" y="5431"/>
                  </a:lnTo>
                  <a:lnTo>
                    <a:pt x="20780" y="5416"/>
                  </a:lnTo>
                  <a:lnTo>
                    <a:pt x="20782" y="5406"/>
                  </a:lnTo>
                  <a:lnTo>
                    <a:pt x="20787" y="5391"/>
                  </a:lnTo>
                  <a:lnTo>
                    <a:pt x="20790" y="5387"/>
                  </a:lnTo>
                  <a:lnTo>
                    <a:pt x="20796" y="5386"/>
                  </a:lnTo>
                  <a:lnTo>
                    <a:pt x="20796" y="5375"/>
                  </a:lnTo>
                  <a:lnTo>
                    <a:pt x="20795" y="5372"/>
                  </a:lnTo>
                  <a:lnTo>
                    <a:pt x="20794" y="5369"/>
                  </a:lnTo>
                  <a:lnTo>
                    <a:pt x="20785" y="5354"/>
                  </a:lnTo>
                  <a:lnTo>
                    <a:pt x="20785" y="5349"/>
                  </a:lnTo>
                  <a:lnTo>
                    <a:pt x="20788" y="5349"/>
                  </a:lnTo>
                  <a:lnTo>
                    <a:pt x="20785" y="5362"/>
                  </a:lnTo>
                  <a:lnTo>
                    <a:pt x="20781" y="5352"/>
                  </a:lnTo>
                  <a:lnTo>
                    <a:pt x="20781" y="5347"/>
                  </a:lnTo>
                  <a:lnTo>
                    <a:pt x="20783" y="5320"/>
                  </a:lnTo>
                  <a:lnTo>
                    <a:pt x="20784" y="5302"/>
                  </a:lnTo>
                  <a:lnTo>
                    <a:pt x="20786" y="5292"/>
                  </a:lnTo>
                  <a:lnTo>
                    <a:pt x="20793" y="5295"/>
                  </a:lnTo>
                  <a:lnTo>
                    <a:pt x="20801" y="5309"/>
                  </a:lnTo>
                  <a:lnTo>
                    <a:pt x="20808" y="5332"/>
                  </a:lnTo>
                  <a:lnTo>
                    <a:pt x="20815" y="5351"/>
                  </a:lnTo>
                  <a:lnTo>
                    <a:pt x="20813" y="5355"/>
                  </a:lnTo>
                  <a:lnTo>
                    <a:pt x="20807" y="5361"/>
                  </a:lnTo>
                  <a:lnTo>
                    <a:pt x="20804" y="5371"/>
                  </a:lnTo>
                  <a:lnTo>
                    <a:pt x="20811" y="5375"/>
                  </a:lnTo>
                  <a:lnTo>
                    <a:pt x="20817" y="5369"/>
                  </a:lnTo>
                  <a:lnTo>
                    <a:pt x="20825" y="5368"/>
                  </a:lnTo>
                  <a:lnTo>
                    <a:pt x="20831" y="5362"/>
                  </a:lnTo>
                  <a:lnTo>
                    <a:pt x="20846" y="5357"/>
                  </a:lnTo>
                  <a:lnTo>
                    <a:pt x="20859" y="5348"/>
                  </a:lnTo>
                  <a:lnTo>
                    <a:pt x="20859" y="5343"/>
                  </a:lnTo>
                  <a:lnTo>
                    <a:pt x="20841" y="5334"/>
                  </a:lnTo>
                  <a:lnTo>
                    <a:pt x="20835" y="5330"/>
                  </a:lnTo>
                  <a:lnTo>
                    <a:pt x="20835" y="5325"/>
                  </a:lnTo>
                  <a:lnTo>
                    <a:pt x="20840" y="5319"/>
                  </a:lnTo>
                  <a:lnTo>
                    <a:pt x="20851" y="5317"/>
                  </a:lnTo>
                  <a:lnTo>
                    <a:pt x="20853" y="5312"/>
                  </a:lnTo>
                  <a:lnTo>
                    <a:pt x="20853" y="5307"/>
                  </a:lnTo>
                  <a:lnTo>
                    <a:pt x="20830" y="5282"/>
                  </a:lnTo>
                  <a:lnTo>
                    <a:pt x="20830" y="5277"/>
                  </a:lnTo>
                  <a:lnTo>
                    <a:pt x="20833" y="5272"/>
                  </a:lnTo>
                  <a:lnTo>
                    <a:pt x="20835" y="5267"/>
                  </a:lnTo>
                  <a:lnTo>
                    <a:pt x="20839" y="5276"/>
                  </a:lnTo>
                  <a:lnTo>
                    <a:pt x="20845" y="5276"/>
                  </a:lnTo>
                  <a:lnTo>
                    <a:pt x="20844" y="5266"/>
                  </a:lnTo>
                  <a:lnTo>
                    <a:pt x="20841" y="5257"/>
                  </a:lnTo>
                  <a:lnTo>
                    <a:pt x="20836" y="5229"/>
                  </a:lnTo>
                  <a:lnTo>
                    <a:pt x="20833" y="5220"/>
                  </a:lnTo>
                  <a:lnTo>
                    <a:pt x="20833" y="5210"/>
                  </a:lnTo>
                  <a:lnTo>
                    <a:pt x="20835" y="5205"/>
                  </a:lnTo>
                  <a:lnTo>
                    <a:pt x="20839" y="5210"/>
                  </a:lnTo>
                  <a:lnTo>
                    <a:pt x="20843" y="5233"/>
                  </a:lnTo>
                  <a:lnTo>
                    <a:pt x="20855" y="5236"/>
                  </a:lnTo>
                  <a:lnTo>
                    <a:pt x="20858" y="5231"/>
                  </a:lnTo>
                  <a:lnTo>
                    <a:pt x="20868" y="5229"/>
                  </a:lnTo>
                  <a:lnTo>
                    <a:pt x="20859" y="5219"/>
                  </a:lnTo>
                  <a:lnTo>
                    <a:pt x="20859" y="5214"/>
                  </a:lnTo>
                  <a:lnTo>
                    <a:pt x="20864" y="5205"/>
                  </a:lnTo>
                  <a:lnTo>
                    <a:pt x="20869" y="5196"/>
                  </a:lnTo>
                  <a:lnTo>
                    <a:pt x="20874" y="5191"/>
                  </a:lnTo>
                  <a:lnTo>
                    <a:pt x="20882" y="5190"/>
                  </a:lnTo>
                  <a:lnTo>
                    <a:pt x="20886" y="5194"/>
                  </a:lnTo>
                  <a:lnTo>
                    <a:pt x="20890" y="5204"/>
                  </a:lnTo>
                  <a:lnTo>
                    <a:pt x="20893" y="5203"/>
                  </a:lnTo>
                  <a:lnTo>
                    <a:pt x="20895" y="5193"/>
                  </a:lnTo>
                  <a:lnTo>
                    <a:pt x="20891" y="5170"/>
                  </a:lnTo>
                  <a:lnTo>
                    <a:pt x="20890" y="5146"/>
                  </a:lnTo>
                  <a:lnTo>
                    <a:pt x="20892" y="5123"/>
                  </a:lnTo>
                  <a:lnTo>
                    <a:pt x="20894" y="5108"/>
                  </a:lnTo>
                  <a:lnTo>
                    <a:pt x="20900" y="5102"/>
                  </a:lnTo>
                  <a:lnTo>
                    <a:pt x="20903" y="5107"/>
                  </a:lnTo>
                  <a:lnTo>
                    <a:pt x="20904" y="5121"/>
                  </a:lnTo>
                  <a:lnTo>
                    <a:pt x="20913" y="5120"/>
                  </a:lnTo>
                  <a:lnTo>
                    <a:pt x="20918" y="5100"/>
                  </a:lnTo>
                  <a:lnTo>
                    <a:pt x="20927" y="5089"/>
                  </a:lnTo>
                  <a:lnTo>
                    <a:pt x="20933" y="5089"/>
                  </a:lnTo>
                  <a:lnTo>
                    <a:pt x="20933" y="5098"/>
                  </a:lnTo>
                  <a:lnTo>
                    <a:pt x="20930" y="5108"/>
                  </a:lnTo>
                  <a:lnTo>
                    <a:pt x="20937" y="5117"/>
                  </a:lnTo>
                  <a:lnTo>
                    <a:pt x="20940" y="5126"/>
                  </a:lnTo>
                  <a:lnTo>
                    <a:pt x="20944" y="5140"/>
                  </a:lnTo>
                  <a:lnTo>
                    <a:pt x="20942" y="5159"/>
                  </a:lnTo>
                  <a:lnTo>
                    <a:pt x="20937" y="5174"/>
                  </a:lnTo>
                  <a:lnTo>
                    <a:pt x="20937" y="5183"/>
                  </a:lnTo>
                  <a:lnTo>
                    <a:pt x="20952" y="5229"/>
                  </a:lnTo>
                  <a:lnTo>
                    <a:pt x="20950" y="5253"/>
                  </a:lnTo>
                  <a:lnTo>
                    <a:pt x="20953" y="5257"/>
                  </a:lnTo>
                  <a:lnTo>
                    <a:pt x="20959" y="5257"/>
                  </a:lnTo>
                  <a:lnTo>
                    <a:pt x="20976" y="5240"/>
                  </a:lnTo>
                  <a:lnTo>
                    <a:pt x="20979" y="5235"/>
                  </a:lnTo>
                  <a:lnTo>
                    <a:pt x="20997" y="5223"/>
                  </a:lnTo>
                  <a:lnTo>
                    <a:pt x="21002" y="5218"/>
                  </a:lnTo>
                  <a:lnTo>
                    <a:pt x="21014" y="5212"/>
                  </a:lnTo>
                  <a:lnTo>
                    <a:pt x="21017" y="5202"/>
                  </a:lnTo>
                  <a:lnTo>
                    <a:pt x="21020" y="5192"/>
                  </a:lnTo>
                  <a:lnTo>
                    <a:pt x="21022" y="5173"/>
                  </a:lnTo>
                  <a:lnTo>
                    <a:pt x="21026" y="5148"/>
                  </a:lnTo>
                  <a:lnTo>
                    <a:pt x="21029" y="5143"/>
                  </a:lnTo>
                  <a:lnTo>
                    <a:pt x="21038" y="5147"/>
                  </a:lnTo>
                  <a:lnTo>
                    <a:pt x="21044" y="5141"/>
                  </a:lnTo>
                  <a:lnTo>
                    <a:pt x="21052" y="5117"/>
                  </a:lnTo>
                  <a:lnTo>
                    <a:pt x="21058" y="5107"/>
                  </a:lnTo>
                  <a:lnTo>
                    <a:pt x="21075" y="5095"/>
                  </a:lnTo>
                  <a:lnTo>
                    <a:pt x="21090" y="5094"/>
                  </a:lnTo>
                  <a:lnTo>
                    <a:pt x="21088" y="5103"/>
                  </a:lnTo>
                  <a:lnTo>
                    <a:pt x="21082" y="5109"/>
                  </a:lnTo>
                  <a:lnTo>
                    <a:pt x="21079" y="5118"/>
                  </a:lnTo>
                  <a:lnTo>
                    <a:pt x="21082" y="5123"/>
                  </a:lnTo>
                  <a:lnTo>
                    <a:pt x="21086" y="5123"/>
                  </a:lnTo>
                  <a:lnTo>
                    <a:pt x="21097" y="5111"/>
                  </a:lnTo>
                  <a:lnTo>
                    <a:pt x="21105" y="5087"/>
                  </a:lnTo>
                  <a:lnTo>
                    <a:pt x="21107" y="5072"/>
                  </a:lnTo>
                  <a:lnTo>
                    <a:pt x="21125" y="5065"/>
                  </a:lnTo>
                  <a:lnTo>
                    <a:pt x="21152" y="5052"/>
                  </a:lnTo>
                  <a:lnTo>
                    <a:pt x="21172" y="5031"/>
                  </a:lnTo>
                  <a:lnTo>
                    <a:pt x="21189" y="5010"/>
                  </a:lnTo>
                  <a:lnTo>
                    <a:pt x="21184" y="4977"/>
                  </a:lnTo>
                  <a:lnTo>
                    <a:pt x="21163" y="4980"/>
                  </a:lnTo>
                  <a:lnTo>
                    <a:pt x="21171" y="4960"/>
                  </a:lnTo>
                  <a:lnTo>
                    <a:pt x="21163" y="4928"/>
                  </a:lnTo>
                  <a:lnTo>
                    <a:pt x="21172" y="4922"/>
                  </a:lnTo>
                  <a:lnTo>
                    <a:pt x="21179" y="4940"/>
                  </a:lnTo>
                  <a:lnTo>
                    <a:pt x="21195" y="5014"/>
                  </a:lnTo>
                  <a:lnTo>
                    <a:pt x="21193" y="4976"/>
                  </a:lnTo>
                  <a:lnTo>
                    <a:pt x="21174" y="4902"/>
                  </a:lnTo>
                  <a:lnTo>
                    <a:pt x="21169" y="4913"/>
                  </a:lnTo>
                  <a:lnTo>
                    <a:pt x="21165" y="4904"/>
                  </a:lnTo>
                  <a:lnTo>
                    <a:pt x="21157" y="4919"/>
                  </a:lnTo>
                  <a:lnTo>
                    <a:pt x="21161" y="4876"/>
                  </a:lnTo>
                  <a:lnTo>
                    <a:pt x="21143" y="4821"/>
                  </a:lnTo>
                  <a:lnTo>
                    <a:pt x="21088" y="4747"/>
                  </a:lnTo>
                  <a:lnTo>
                    <a:pt x="21069" y="4731"/>
                  </a:lnTo>
                  <a:lnTo>
                    <a:pt x="21036" y="4729"/>
                  </a:lnTo>
                  <a:lnTo>
                    <a:pt x="21012" y="4742"/>
                  </a:lnTo>
                  <a:lnTo>
                    <a:pt x="21007" y="4762"/>
                  </a:lnTo>
                  <a:lnTo>
                    <a:pt x="21032" y="4778"/>
                  </a:lnTo>
                  <a:lnTo>
                    <a:pt x="21040" y="4753"/>
                  </a:lnTo>
                  <a:lnTo>
                    <a:pt x="21064" y="4755"/>
                  </a:lnTo>
                  <a:lnTo>
                    <a:pt x="21081" y="4786"/>
                  </a:lnTo>
                  <a:lnTo>
                    <a:pt x="21106" y="4868"/>
                  </a:lnTo>
                  <a:lnTo>
                    <a:pt x="21109" y="4858"/>
                  </a:lnTo>
                  <a:lnTo>
                    <a:pt x="21101" y="4830"/>
                  </a:lnTo>
                  <a:lnTo>
                    <a:pt x="21110" y="4820"/>
                  </a:lnTo>
                  <a:lnTo>
                    <a:pt x="21114" y="4834"/>
                  </a:lnTo>
                  <a:lnTo>
                    <a:pt x="21122" y="4833"/>
                  </a:lnTo>
                  <a:lnTo>
                    <a:pt x="21120" y="4848"/>
                  </a:lnTo>
                  <a:lnTo>
                    <a:pt x="21130" y="4856"/>
                  </a:lnTo>
                  <a:lnTo>
                    <a:pt x="21144" y="4906"/>
                  </a:lnTo>
                  <a:lnTo>
                    <a:pt x="21137" y="4940"/>
                  </a:lnTo>
                  <a:lnTo>
                    <a:pt x="21131" y="4951"/>
                  </a:lnTo>
                  <a:lnTo>
                    <a:pt x="21117" y="4976"/>
                  </a:lnTo>
                  <a:lnTo>
                    <a:pt x="21097" y="4993"/>
                  </a:lnTo>
                  <a:lnTo>
                    <a:pt x="21083" y="5004"/>
                  </a:lnTo>
                  <a:lnTo>
                    <a:pt x="21077" y="5014"/>
                  </a:lnTo>
                  <a:lnTo>
                    <a:pt x="21075" y="5024"/>
                  </a:lnTo>
                  <a:lnTo>
                    <a:pt x="21069" y="5044"/>
                  </a:lnTo>
                  <a:lnTo>
                    <a:pt x="21058" y="5054"/>
                  </a:lnTo>
                  <a:lnTo>
                    <a:pt x="21043" y="5061"/>
                  </a:lnTo>
                  <a:lnTo>
                    <a:pt x="21037" y="5057"/>
                  </a:lnTo>
                  <a:lnTo>
                    <a:pt x="21033" y="5048"/>
                  </a:lnTo>
                  <a:lnTo>
                    <a:pt x="21003" y="5047"/>
                  </a:lnTo>
                  <a:lnTo>
                    <a:pt x="20979" y="5041"/>
                  </a:lnTo>
                  <a:lnTo>
                    <a:pt x="20960" y="5029"/>
                  </a:lnTo>
                  <a:lnTo>
                    <a:pt x="20947" y="5021"/>
                  </a:lnTo>
                  <a:lnTo>
                    <a:pt x="20937" y="5003"/>
                  </a:lnTo>
                  <a:lnTo>
                    <a:pt x="20930" y="4975"/>
                  </a:lnTo>
                  <a:lnTo>
                    <a:pt x="20925" y="4938"/>
                  </a:lnTo>
                  <a:lnTo>
                    <a:pt x="20924" y="4924"/>
                  </a:lnTo>
                  <a:lnTo>
                    <a:pt x="20918" y="4920"/>
                  </a:lnTo>
                  <a:lnTo>
                    <a:pt x="20906" y="4922"/>
                  </a:lnTo>
                  <a:lnTo>
                    <a:pt x="20894" y="4932"/>
                  </a:lnTo>
                  <a:lnTo>
                    <a:pt x="20885" y="4929"/>
                  </a:lnTo>
                  <a:lnTo>
                    <a:pt x="20867" y="4926"/>
                  </a:lnTo>
                  <a:lnTo>
                    <a:pt x="20854" y="4914"/>
                  </a:lnTo>
                  <a:lnTo>
                    <a:pt x="20853" y="4904"/>
                  </a:lnTo>
                  <a:lnTo>
                    <a:pt x="20850" y="4895"/>
                  </a:lnTo>
                  <a:lnTo>
                    <a:pt x="20853" y="4890"/>
                  </a:lnTo>
                  <a:lnTo>
                    <a:pt x="20859" y="4894"/>
                  </a:lnTo>
                  <a:lnTo>
                    <a:pt x="20865" y="4889"/>
                  </a:lnTo>
                  <a:lnTo>
                    <a:pt x="20858" y="4875"/>
                  </a:lnTo>
                  <a:lnTo>
                    <a:pt x="20857" y="4847"/>
                  </a:lnTo>
                  <a:lnTo>
                    <a:pt x="20863" y="4851"/>
                  </a:lnTo>
                  <a:lnTo>
                    <a:pt x="20869" y="4855"/>
                  </a:lnTo>
                  <a:lnTo>
                    <a:pt x="20876" y="4868"/>
                  </a:lnTo>
                  <a:lnTo>
                    <a:pt x="20879" y="4873"/>
                  </a:lnTo>
                  <a:lnTo>
                    <a:pt x="20877" y="4882"/>
                  </a:lnTo>
                  <a:lnTo>
                    <a:pt x="20874" y="4887"/>
                  </a:lnTo>
                  <a:lnTo>
                    <a:pt x="20874" y="4897"/>
                  </a:lnTo>
                  <a:lnTo>
                    <a:pt x="20886" y="4895"/>
                  </a:lnTo>
                  <a:lnTo>
                    <a:pt x="20889" y="4886"/>
                  </a:lnTo>
                  <a:lnTo>
                    <a:pt x="20892" y="4881"/>
                  </a:lnTo>
                  <a:lnTo>
                    <a:pt x="20888" y="4867"/>
                  </a:lnTo>
                  <a:lnTo>
                    <a:pt x="20875" y="4849"/>
                  </a:lnTo>
                  <a:lnTo>
                    <a:pt x="20865" y="4832"/>
                  </a:lnTo>
                  <a:lnTo>
                    <a:pt x="20839" y="4797"/>
                  </a:lnTo>
                  <a:lnTo>
                    <a:pt x="20826" y="4784"/>
                  </a:lnTo>
                  <a:lnTo>
                    <a:pt x="20823" y="4780"/>
                  </a:lnTo>
                  <a:lnTo>
                    <a:pt x="20818" y="4790"/>
                  </a:lnTo>
                  <a:lnTo>
                    <a:pt x="20814" y="4785"/>
                  </a:lnTo>
                  <a:lnTo>
                    <a:pt x="20817" y="4780"/>
                  </a:lnTo>
                  <a:lnTo>
                    <a:pt x="20812" y="4748"/>
                  </a:lnTo>
                  <a:lnTo>
                    <a:pt x="20809" y="4744"/>
                  </a:lnTo>
                  <a:lnTo>
                    <a:pt x="20800" y="4731"/>
                  </a:lnTo>
                  <a:lnTo>
                    <a:pt x="20790" y="4727"/>
                  </a:lnTo>
                  <a:lnTo>
                    <a:pt x="20784" y="4723"/>
                  </a:lnTo>
                  <a:lnTo>
                    <a:pt x="20781" y="4724"/>
                  </a:lnTo>
                  <a:lnTo>
                    <a:pt x="20779" y="4733"/>
                  </a:lnTo>
                  <a:lnTo>
                    <a:pt x="20775" y="4734"/>
                  </a:lnTo>
                  <a:lnTo>
                    <a:pt x="20769" y="4725"/>
                  </a:lnTo>
                  <a:lnTo>
                    <a:pt x="20760" y="4721"/>
                  </a:lnTo>
                  <a:lnTo>
                    <a:pt x="20738" y="4705"/>
                  </a:lnTo>
                  <a:lnTo>
                    <a:pt x="20732" y="4705"/>
                  </a:lnTo>
                  <a:lnTo>
                    <a:pt x="20729" y="4701"/>
                  </a:lnTo>
                  <a:lnTo>
                    <a:pt x="20726" y="4702"/>
                  </a:lnTo>
                  <a:lnTo>
                    <a:pt x="20722" y="4707"/>
                  </a:lnTo>
                  <a:lnTo>
                    <a:pt x="20723" y="4711"/>
                  </a:lnTo>
                  <a:lnTo>
                    <a:pt x="20720" y="4712"/>
                  </a:lnTo>
                  <a:lnTo>
                    <a:pt x="20723" y="4716"/>
                  </a:lnTo>
                  <a:lnTo>
                    <a:pt x="20729" y="4720"/>
                  </a:lnTo>
                  <a:lnTo>
                    <a:pt x="20736" y="4724"/>
                  </a:lnTo>
                  <a:lnTo>
                    <a:pt x="20720" y="4733"/>
                  </a:lnTo>
                  <a:lnTo>
                    <a:pt x="20704" y="4738"/>
                  </a:lnTo>
                  <a:lnTo>
                    <a:pt x="20704" y="4742"/>
                  </a:lnTo>
                  <a:lnTo>
                    <a:pt x="20721" y="4752"/>
                  </a:lnTo>
                  <a:lnTo>
                    <a:pt x="20728" y="4757"/>
                  </a:lnTo>
                  <a:lnTo>
                    <a:pt x="20727" y="4763"/>
                  </a:lnTo>
                  <a:lnTo>
                    <a:pt x="20726" y="4768"/>
                  </a:lnTo>
                  <a:lnTo>
                    <a:pt x="20722" y="4768"/>
                  </a:lnTo>
                  <a:lnTo>
                    <a:pt x="20721" y="4754"/>
                  </a:lnTo>
                  <a:lnTo>
                    <a:pt x="20719" y="4755"/>
                  </a:lnTo>
                  <a:lnTo>
                    <a:pt x="20716" y="4760"/>
                  </a:lnTo>
                  <a:lnTo>
                    <a:pt x="20720" y="4773"/>
                  </a:lnTo>
                  <a:lnTo>
                    <a:pt x="20717" y="4779"/>
                  </a:lnTo>
                  <a:lnTo>
                    <a:pt x="20714" y="4779"/>
                  </a:lnTo>
                  <a:lnTo>
                    <a:pt x="20711" y="4775"/>
                  </a:lnTo>
                  <a:lnTo>
                    <a:pt x="20708" y="4766"/>
                  </a:lnTo>
                  <a:lnTo>
                    <a:pt x="20711" y="4766"/>
                  </a:lnTo>
                  <a:lnTo>
                    <a:pt x="20713" y="4760"/>
                  </a:lnTo>
                  <a:lnTo>
                    <a:pt x="20712" y="4746"/>
                  </a:lnTo>
                  <a:lnTo>
                    <a:pt x="20710" y="4746"/>
                  </a:lnTo>
                  <a:lnTo>
                    <a:pt x="20710" y="4751"/>
                  </a:lnTo>
                  <a:lnTo>
                    <a:pt x="20704" y="4752"/>
                  </a:lnTo>
                  <a:lnTo>
                    <a:pt x="20695" y="4757"/>
                  </a:lnTo>
                  <a:lnTo>
                    <a:pt x="20692" y="4758"/>
                  </a:lnTo>
                  <a:lnTo>
                    <a:pt x="20689" y="4754"/>
                  </a:lnTo>
                  <a:lnTo>
                    <a:pt x="20685" y="4749"/>
                  </a:lnTo>
                  <a:lnTo>
                    <a:pt x="20685" y="4745"/>
                  </a:lnTo>
                  <a:lnTo>
                    <a:pt x="20688" y="4744"/>
                  </a:lnTo>
                  <a:lnTo>
                    <a:pt x="20691" y="4739"/>
                  </a:lnTo>
                  <a:lnTo>
                    <a:pt x="20694" y="4734"/>
                  </a:lnTo>
                  <a:lnTo>
                    <a:pt x="20694" y="4729"/>
                  </a:lnTo>
                  <a:lnTo>
                    <a:pt x="20691" y="4729"/>
                  </a:lnTo>
                  <a:lnTo>
                    <a:pt x="20687" y="4726"/>
                  </a:lnTo>
                  <a:lnTo>
                    <a:pt x="20688" y="4730"/>
                  </a:lnTo>
                  <a:lnTo>
                    <a:pt x="20684" y="4730"/>
                  </a:lnTo>
                  <a:lnTo>
                    <a:pt x="20682" y="4735"/>
                  </a:lnTo>
                  <a:lnTo>
                    <a:pt x="20679" y="4745"/>
                  </a:lnTo>
                  <a:lnTo>
                    <a:pt x="20676" y="4746"/>
                  </a:lnTo>
                  <a:lnTo>
                    <a:pt x="20673" y="4741"/>
                  </a:lnTo>
                  <a:lnTo>
                    <a:pt x="20670" y="4732"/>
                  </a:lnTo>
                  <a:lnTo>
                    <a:pt x="20669" y="4722"/>
                  </a:lnTo>
                  <a:lnTo>
                    <a:pt x="20672" y="4718"/>
                  </a:lnTo>
                  <a:lnTo>
                    <a:pt x="20680" y="4707"/>
                  </a:lnTo>
                  <a:lnTo>
                    <a:pt x="20680" y="4703"/>
                  </a:lnTo>
                  <a:lnTo>
                    <a:pt x="20665" y="4704"/>
                  </a:lnTo>
                  <a:lnTo>
                    <a:pt x="20662" y="4700"/>
                  </a:lnTo>
                  <a:lnTo>
                    <a:pt x="20665" y="4695"/>
                  </a:lnTo>
                  <a:lnTo>
                    <a:pt x="20667" y="4690"/>
                  </a:lnTo>
                  <a:lnTo>
                    <a:pt x="20673" y="4689"/>
                  </a:lnTo>
                  <a:lnTo>
                    <a:pt x="20677" y="4694"/>
                  </a:lnTo>
                  <a:lnTo>
                    <a:pt x="20679" y="4693"/>
                  </a:lnTo>
                  <a:lnTo>
                    <a:pt x="20682" y="4688"/>
                  </a:lnTo>
                  <a:lnTo>
                    <a:pt x="20679" y="4689"/>
                  </a:lnTo>
                  <a:lnTo>
                    <a:pt x="20673" y="4685"/>
                  </a:lnTo>
                  <a:lnTo>
                    <a:pt x="20670" y="4680"/>
                  </a:lnTo>
                  <a:lnTo>
                    <a:pt x="20670" y="4675"/>
                  </a:lnTo>
                  <a:lnTo>
                    <a:pt x="20672" y="4698"/>
                  </a:lnTo>
                  <a:lnTo>
                    <a:pt x="20676" y="4716"/>
                  </a:lnTo>
                  <a:lnTo>
                    <a:pt x="20678" y="4716"/>
                  </a:lnTo>
                  <a:lnTo>
                    <a:pt x="20692" y="4715"/>
                  </a:lnTo>
                  <a:lnTo>
                    <a:pt x="20698" y="4703"/>
                  </a:lnTo>
                  <a:lnTo>
                    <a:pt x="20700" y="4692"/>
                  </a:lnTo>
                  <a:lnTo>
                    <a:pt x="20697" y="4684"/>
                  </a:lnTo>
                  <a:lnTo>
                    <a:pt x="20694" y="4673"/>
                  </a:lnTo>
                  <a:lnTo>
                    <a:pt x="20687" y="4664"/>
                  </a:lnTo>
                  <a:lnTo>
                    <a:pt x="20681" y="4655"/>
                  </a:lnTo>
                  <a:lnTo>
                    <a:pt x="20677" y="4636"/>
                  </a:lnTo>
                  <a:lnTo>
                    <a:pt x="20676" y="4618"/>
                  </a:lnTo>
                  <a:lnTo>
                    <a:pt x="20678" y="4608"/>
                  </a:lnTo>
                  <a:lnTo>
                    <a:pt x="20687" y="4603"/>
                  </a:lnTo>
                  <a:lnTo>
                    <a:pt x="20704" y="4625"/>
                  </a:lnTo>
                  <a:lnTo>
                    <a:pt x="20704" y="4630"/>
                  </a:lnTo>
                  <a:lnTo>
                    <a:pt x="20704" y="4629"/>
                  </a:lnTo>
                  <a:lnTo>
                    <a:pt x="20703" y="4624"/>
                  </a:lnTo>
                  <a:lnTo>
                    <a:pt x="20702" y="4619"/>
                  </a:lnTo>
                  <a:lnTo>
                    <a:pt x="20695" y="4620"/>
                  </a:lnTo>
                  <a:lnTo>
                    <a:pt x="20690" y="4597"/>
                  </a:lnTo>
                  <a:lnTo>
                    <a:pt x="20690" y="4592"/>
                  </a:lnTo>
                  <a:lnTo>
                    <a:pt x="20692" y="4587"/>
                  </a:lnTo>
                  <a:lnTo>
                    <a:pt x="20705" y="4586"/>
                  </a:lnTo>
                  <a:lnTo>
                    <a:pt x="20710" y="4576"/>
                  </a:lnTo>
                  <a:lnTo>
                    <a:pt x="20715" y="4560"/>
                  </a:lnTo>
                  <a:lnTo>
                    <a:pt x="20714" y="4542"/>
                  </a:lnTo>
                  <a:lnTo>
                    <a:pt x="20711" y="4537"/>
                  </a:lnTo>
                  <a:lnTo>
                    <a:pt x="20705" y="4533"/>
                  </a:lnTo>
                  <a:lnTo>
                    <a:pt x="20702" y="4534"/>
                  </a:lnTo>
                  <a:lnTo>
                    <a:pt x="20702" y="4538"/>
                  </a:lnTo>
                  <a:lnTo>
                    <a:pt x="20699" y="4543"/>
                  </a:lnTo>
                  <a:lnTo>
                    <a:pt x="20700" y="4553"/>
                  </a:lnTo>
                  <a:lnTo>
                    <a:pt x="20697" y="4548"/>
                  </a:lnTo>
                  <a:lnTo>
                    <a:pt x="20693" y="4544"/>
                  </a:lnTo>
                  <a:lnTo>
                    <a:pt x="20695" y="4530"/>
                  </a:lnTo>
                  <a:lnTo>
                    <a:pt x="20698" y="4520"/>
                  </a:lnTo>
                  <a:lnTo>
                    <a:pt x="20712" y="4499"/>
                  </a:lnTo>
                  <a:lnTo>
                    <a:pt x="20727" y="4493"/>
                  </a:lnTo>
                  <a:lnTo>
                    <a:pt x="20747" y="4466"/>
                  </a:lnTo>
                  <a:lnTo>
                    <a:pt x="20750" y="4457"/>
                  </a:lnTo>
                  <a:lnTo>
                    <a:pt x="20749" y="4447"/>
                  </a:lnTo>
                  <a:lnTo>
                    <a:pt x="20754" y="4432"/>
                  </a:lnTo>
                  <a:lnTo>
                    <a:pt x="20760" y="4432"/>
                  </a:lnTo>
                  <a:lnTo>
                    <a:pt x="20767" y="4440"/>
                  </a:lnTo>
                  <a:lnTo>
                    <a:pt x="20770" y="4440"/>
                  </a:lnTo>
                  <a:lnTo>
                    <a:pt x="20772" y="4430"/>
                  </a:lnTo>
                  <a:lnTo>
                    <a:pt x="20774" y="4406"/>
                  </a:lnTo>
                  <a:lnTo>
                    <a:pt x="20773" y="4392"/>
                  </a:lnTo>
                  <a:lnTo>
                    <a:pt x="20779" y="4391"/>
                  </a:lnTo>
                  <a:lnTo>
                    <a:pt x="20778" y="4368"/>
                  </a:lnTo>
                  <a:lnTo>
                    <a:pt x="20769" y="4369"/>
                  </a:lnTo>
                  <a:lnTo>
                    <a:pt x="20767" y="4374"/>
                  </a:lnTo>
                  <a:lnTo>
                    <a:pt x="20760" y="4365"/>
                  </a:lnTo>
                  <a:lnTo>
                    <a:pt x="20757" y="4366"/>
                  </a:lnTo>
                  <a:lnTo>
                    <a:pt x="20746" y="4386"/>
                  </a:lnTo>
                  <a:lnTo>
                    <a:pt x="20742" y="4383"/>
                  </a:lnTo>
                  <a:lnTo>
                    <a:pt x="20739" y="4382"/>
                  </a:lnTo>
                  <a:lnTo>
                    <a:pt x="20734" y="4387"/>
                  </a:lnTo>
                  <a:lnTo>
                    <a:pt x="20731" y="4392"/>
                  </a:lnTo>
                  <a:lnTo>
                    <a:pt x="20732" y="4402"/>
                  </a:lnTo>
                  <a:lnTo>
                    <a:pt x="20726" y="4412"/>
                  </a:lnTo>
                  <a:lnTo>
                    <a:pt x="20723" y="4417"/>
                  </a:lnTo>
                  <a:lnTo>
                    <a:pt x="20717" y="4413"/>
                  </a:lnTo>
                  <a:lnTo>
                    <a:pt x="20714" y="4409"/>
                  </a:lnTo>
                  <a:lnTo>
                    <a:pt x="20710" y="4400"/>
                  </a:lnTo>
                  <a:lnTo>
                    <a:pt x="20713" y="4395"/>
                  </a:lnTo>
                  <a:lnTo>
                    <a:pt x="20716" y="4390"/>
                  </a:lnTo>
                  <a:lnTo>
                    <a:pt x="20719" y="4394"/>
                  </a:lnTo>
                  <a:lnTo>
                    <a:pt x="20725" y="4393"/>
                  </a:lnTo>
                  <a:lnTo>
                    <a:pt x="20722" y="4384"/>
                  </a:lnTo>
                  <a:lnTo>
                    <a:pt x="20718" y="4380"/>
                  </a:lnTo>
                  <a:lnTo>
                    <a:pt x="20715" y="4380"/>
                  </a:lnTo>
                  <a:lnTo>
                    <a:pt x="20697" y="4387"/>
                  </a:lnTo>
                  <a:lnTo>
                    <a:pt x="20682" y="4379"/>
                  </a:lnTo>
                  <a:lnTo>
                    <a:pt x="20679" y="4375"/>
                  </a:lnTo>
                  <a:lnTo>
                    <a:pt x="20690" y="4366"/>
                  </a:lnTo>
                  <a:lnTo>
                    <a:pt x="20704" y="4346"/>
                  </a:lnTo>
                  <a:lnTo>
                    <a:pt x="20704" y="4342"/>
                  </a:lnTo>
                  <a:lnTo>
                    <a:pt x="20695" y="4341"/>
                  </a:lnTo>
                  <a:lnTo>
                    <a:pt x="20706" y="4373"/>
                  </a:lnTo>
                  <a:lnTo>
                    <a:pt x="20704" y="4372"/>
                  </a:lnTo>
                  <a:lnTo>
                    <a:pt x="20704" y="4367"/>
                  </a:lnTo>
                  <a:lnTo>
                    <a:pt x="20672" y="4296"/>
                  </a:lnTo>
                  <a:lnTo>
                    <a:pt x="20666" y="4296"/>
                  </a:lnTo>
                  <a:lnTo>
                    <a:pt x="20660" y="4311"/>
                  </a:lnTo>
                  <a:lnTo>
                    <a:pt x="20648" y="4313"/>
                  </a:lnTo>
                  <a:lnTo>
                    <a:pt x="20642" y="4303"/>
                  </a:lnTo>
                  <a:lnTo>
                    <a:pt x="20635" y="4295"/>
                  </a:lnTo>
                  <a:lnTo>
                    <a:pt x="20644" y="4289"/>
                  </a:lnTo>
                  <a:lnTo>
                    <a:pt x="20656" y="4283"/>
                  </a:lnTo>
                  <a:lnTo>
                    <a:pt x="20665" y="4282"/>
                  </a:lnTo>
                  <a:lnTo>
                    <a:pt x="20657" y="4245"/>
                  </a:lnTo>
                  <a:lnTo>
                    <a:pt x="20657" y="4234"/>
                  </a:lnTo>
                  <a:lnTo>
                    <a:pt x="20654" y="4184"/>
                  </a:lnTo>
                  <a:lnTo>
                    <a:pt x="20661" y="4136"/>
                  </a:lnTo>
                  <a:lnTo>
                    <a:pt x="20662" y="4097"/>
                  </a:lnTo>
                  <a:lnTo>
                    <a:pt x="20661" y="4083"/>
                  </a:lnTo>
                  <a:lnTo>
                    <a:pt x="20658" y="4089"/>
                  </a:lnTo>
                  <a:lnTo>
                    <a:pt x="20638" y="4095"/>
                  </a:lnTo>
                  <a:lnTo>
                    <a:pt x="20626" y="4095"/>
                  </a:lnTo>
                  <a:lnTo>
                    <a:pt x="20626" y="4090"/>
                  </a:lnTo>
                  <a:lnTo>
                    <a:pt x="20626" y="4080"/>
                  </a:lnTo>
                  <a:lnTo>
                    <a:pt x="20626" y="4076"/>
                  </a:lnTo>
                  <a:lnTo>
                    <a:pt x="20626" y="4072"/>
                  </a:lnTo>
                  <a:lnTo>
                    <a:pt x="20622" y="4068"/>
                  </a:lnTo>
                  <a:lnTo>
                    <a:pt x="20612" y="4060"/>
                  </a:lnTo>
                  <a:lnTo>
                    <a:pt x="20610" y="4056"/>
                  </a:lnTo>
                  <a:lnTo>
                    <a:pt x="20604" y="4057"/>
                  </a:lnTo>
                  <a:lnTo>
                    <a:pt x="20602" y="4062"/>
                  </a:lnTo>
                  <a:lnTo>
                    <a:pt x="20600" y="4067"/>
                  </a:lnTo>
                  <a:lnTo>
                    <a:pt x="20603" y="4076"/>
                  </a:lnTo>
                  <a:lnTo>
                    <a:pt x="20606" y="4080"/>
                  </a:lnTo>
                  <a:lnTo>
                    <a:pt x="20610" y="4094"/>
                  </a:lnTo>
                  <a:lnTo>
                    <a:pt x="20614" y="4108"/>
                  </a:lnTo>
                  <a:lnTo>
                    <a:pt x="20611" y="4109"/>
                  </a:lnTo>
                  <a:lnTo>
                    <a:pt x="20611" y="4113"/>
                  </a:lnTo>
                  <a:lnTo>
                    <a:pt x="20602" y="4105"/>
                  </a:lnTo>
                  <a:lnTo>
                    <a:pt x="20599" y="4105"/>
                  </a:lnTo>
                  <a:lnTo>
                    <a:pt x="20596" y="4120"/>
                  </a:lnTo>
                  <a:lnTo>
                    <a:pt x="20591" y="4130"/>
                  </a:lnTo>
                  <a:lnTo>
                    <a:pt x="20588" y="4130"/>
                  </a:lnTo>
                  <a:lnTo>
                    <a:pt x="20585" y="4126"/>
                  </a:lnTo>
                  <a:lnTo>
                    <a:pt x="20584" y="4117"/>
                  </a:lnTo>
                  <a:lnTo>
                    <a:pt x="20587" y="4107"/>
                  </a:lnTo>
                  <a:lnTo>
                    <a:pt x="20592" y="4092"/>
                  </a:lnTo>
                  <a:lnTo>
                    <a:pt x="20594" y="4082"/>
                  </a:lnTo>
                  <a:lnTo>
                    <a:pt x="20594" y="4073"/>
                  </a:lnTo>
                  <a:lnTo>
                    <a:pt x="20591" y="4068"/>
                  </a:lnTo>
                  <a:lnTo>
                    <a:pt x="20584" y="4060"/>
                  </a:lnTo>
                  <a:lnTo>
                    <a:pt x="20590" y="4049"/>
                  </a:lnTo>
                  <a:lnTo>
                    <a:pt x="20595" y="4044"/>
                  </a:lnTo>
                  <a:lnTo>
                    <a:pt x="20604" y="4043"/>
                  </a:lnTo>
                  <a:lnTo>
                    <a:pt x="20611" y="4046"/>
                  </a:lnTo>
                  <a:lnTo>
                    <a:pt x="20622" y="4049"/>
                  </a:lnTo>
                  <a:lnTo>
                    <a:pt x="20623" y="4050"/>
                  </a:lnTo>
                  <a:lnTo>
                    <a:pt x="20639" y="4082"/>
                  </a:lnTo>
                  <a:lnTo>
                    <a:pt x="20642" y="4105"/>
                  </a:lnTo>
                  <a:lnTo>
                    <a:pt x="20645" y="4105"/>
                  </a:lnTo>
                  <a:lnTo>
                    <a:pt x="20644" y="4062"/>
                  </a:lnTo>
                  <a:lnTo>
                    <a:pt x="20653" y="4051"/>
                  </a:lnTo>
                  <a:lnTo>
                    <a:pt x="20660" y="4060"/>
                  </a:lnTo>
                  <a:lnTo>
                    <a:pt x="20663" y="4066"/>
                  </a:lnTo>
                  <a:lnTo>
                    <a:pt x="20669" y="4064"/>
                  </a:lnTo>
                  <a:lnTo>
                    <a:pt x="20672" y="4058"/>
                  </a:lnTo>
                  <a:lnTo>
                    <a:pt x="20674" y="4049"/>
                  </a:lnTo>
                  <a:lnTo>
                    <a:pt x="20677" y="4039"/>
                  </a:lnTo>
                  <a:lnTo>
                    <a:pt x="20676" y="4024"/>
                  </a:lnTo>
                  <a:lnTo>
                    <a:pt x="20672" y="4006"/>
                  </a:lnTo>
                  <a:lnTo>
                    <a:pt x="20678" y="3996"/>
                  </a:lnTo>
                  <a:lnTo>
                    <a:pt x="20677" y="3972"/>
                  </a:lnTo>
                  <a:lnTo>
                    <a:pt x="20679" y="3958"/>
                  </a:lnTo>
                  <a:lnTo>
                    <a:pt x="20678" y="3939"/>
                  </a:lnTo>
                  <a:lnTo>
                    <a:pt x="20673" y="3906"/>
                  </a:lnTo>
                  <a:lnTo>
                    <a:pt x="20670" y="3892"/>
                  </a:lnTo>
                  <a:lnTo>
                    <a:pt x="20668" y="3855"/>
                  </a:lnTo>
                  <a:lnTo>
                    <a:pt x="20669" y="3831"/>
                  </a:lnTo>
                  <a:lnTo>
                    <a:pt x="20672" y="3821"/>
                  </a:lnTo>
                  <a:lnTo>
                    <a:pt x="20684" y="3819"/>
                  </a:lnTo>
                  <a:lnTo>
                    <a:pt x="20698" y="3803"/>
                  </a:lnTo>
                  <a:lnTo>
                    <a:pt x="20701" y="3793"/>
                  </a:lnTo>
                  <a:lnTo>
                    <a:pt x="20700" y="3775"/>
                  </a:lnTo>
                  <a:lnTo>
                    <a:pt x="20702" y="3755"/>
                  </a:lnTo>
                  <a:lnTo>
                    <a:pt x="20705" y="3750"/>
                  </a:lnTo>
                  <a:lnTo>
                    <a:pt x="20713" y="3740"/>
                  </a:lnTo>
                  <a:lnTo>
                    <a:pt x="20715" y="3716"/>
                  </a:lnTo>
                  <a:lnTo>
                    <a:pt x="20715" y="3701"/>
                  </a:lnTo>
                  <a:lnTo>
                    <a:pt x="20711" y="3688"/>
                  </a:lnTo>
                  <a:lnTo>
                    <a:pt x="20707" y="3669"/>
                  </a:lnTo>
                  <a:lnTo>
                    <a:pt x="20700" y="3661"/>
                  </a:lnTo>
                  <a:lnTo>
                    <a:pt x="20700" y="3651"/>
                  </a:lnTo>
                  <a:lnTo>
                    <a:pt x="20702" y="3637"/>
                  </a:lnTo>
                  <a:lnTo>
                    <a:pt x="20704" y="3613"/>
                  </a:lnTo>
                  <a:lnTo>
                    <a:pt x="20707" y="3608"/>
                  </a:lnTo>
                  <a:lnTo>
                    <a:pt x="20713" y="3607"/>
                  </a:lnTo>
                  <a:lnTo>
                    <a:pt x="20719" y="3611"/>
                  </a:lnTo>
                  <a:lnTo>
                    <a:pt x="20725" y="3596"/>
                  </a:lnTo>
                  <a:lnTo>
                    <a:pt x="20730" y="3586"/>
                  </a:lnTo>
                  <a:lnTo>
                    <a:pt x="20742" y="3584"/>
                  </a:lnTo>
                  <a:lnTo>
                    <a:pt x="20751" y="3574"/>
                  </a:lnTo>
                  <a:lnTo>
                    <a:pt x="20749" y="3546"/>
                  </a:lnTo>
                  <a:lnTo>
                    <a:pt x="20742" y="3527"/>
                  </a:lnTo>
                  <a:lnTo>
                    <a:pt x="20739" y="3518"/>
                  </a:lnTo>
                  <a:lnTo>
                    <a:pt x="20732" y="3514"/>
                  </a:lnTo>
                  <a:lnTo>
                    <a:pt x="20729" y="3510"/>
                  </a:lnTo>
                  <a:lnTo>
                    <a:pt x="20721" y="3530"/>
                  </a:lnTo>
                  <a:lnTo>
                    <a:pt x="20718" y="3535"/>
                  </a:lnTo>
                  <a:lnTo>
                    <a:pt x="20712" y="3536"/>
                  </a:lnTo>
                  <a:lnTo>
                    <a:pt x="20709" y="3531"/>
                  </a:lnTo>
                  <a:lnTo>
                    <a:pt x="20711" y="3517"/>
                  </a:lnTo>
                  <a:lnTo>
                    <a:pt x="20720" y="3502"/>
                  </a:lnTo>
                  <a:lnTo>
                    <a:pt x="20722" y="3497"/>
                  </a:lnTo>
                  <a:lnTo>
                    <a:pt x="20705" y="3406"/>
                  </a:lnTo>
                  <a:lnTo>
                    <a:pt x="20704" y="3397"/>
                  </a:lnTo>
                  <a:lnTo>
                    <a:pt x="20712" y="3376"/>
                  </a:lnTo>
                  <a:lnTo>
                    <a:pt x="20668" y="3191"/>
                  </a:lnTo>
                  <a:lnTo>
                    <a:pt x="20667" y="3176"/>
                  </a:lnTo>
                  <a:lnTo>
                    <a:pt x="20675" y="3152"/>
                  </a:lnTo>
                  <a:lnTo>
                    <a:pt x="20683" y="3137"/>
                  </a:lnTo>
                  <a:lnTo>
                    <a:pt x="20689" y="3131"/>
                  </a:lnTo>
                  <a:lnTo>
                    <a:pt x="20692" y="3121"/>
                  </a:lnTo>
                  <a:lnTo>
                    <a:pt x="20700" y="3106"/>
                  </a:lnTo>
                  <a:lnTo>
                    <a:pt x="20708" y="3086"/>
                  </a:lnTo>
                  <a:lnTo>
                    <a:pt x="20710" y="3072"/>
                  </a:lnTo>
                  <a:lnTo>
                    <a:pt x="20718" y="3056"/>
                  </a:lnTo>
                  <a:lnTo>
                    <a:pt x="20727" y="3050"/>
                  </a:lnTo>
                  <a:lnTo>
                    <a:pt x="20733" y="3054"/>
                  </a:lnTo>
                  <a:lnTo>
                    <a:pt x="20737" y="3064"/>
                  </a:lnTo>
                  <a:lnTo>
                    <a:pt x="20735" y="3083"/>
                  </a:lnTo>
                  <a:lnTo>
                    <a:pt x="20730" y="3103"/>
                  </a:lnTo>
                  <a:lnTo>
                    <a:pt x="20728" y="3131"/>
                  </a:lnTo>
                  <a:lnTo>
                    <a:pt x="20724" y="3155"/>
                  </a:lnTo>
                  <a:lnTo>
                    <a:pt x="20727" y="3165"/>
                  </a:lnTo>
                  <a:lnTo>
                    <a:pt x="20727" y="3169"/>
                  </a:lnTo>
                  <a:lnTo>
                    <a:pt x="20736" y="3168"/>
                  </a:lnTo>
                  <a:lnTo>
                    <a:pt x="20739" y="3163"/>
                  </a:lnTo>
                  <a:lnTo>
                    <a:pt x="20738" y="3149"/>
                  </a:lnTo>
                  <a:lnTo>
                    <a:pt x="20744" y="3138"/>
                  </a:lnTo>
                  <a:lnTo>
                    <a:pt x="20746" y="3119"/>
                  </a:lnTo>
                  <a:lnTo>
                    <a:pt x="20743" y="3068"/>
                  </a:lnTo>
                  <a:lnTo>
                    <a:pt x="20746" y="3062"/>
                  </a:lnTo>
                  <a:lnTo>
                    <a:pt x="20752" y="3066"/>
                  </a:lnTo>
                  <a:lnTo>
                    <a:pt x="20756" y="3071"/>
                  </a:lnTo>
                  <a:lnTo>
                    <a:pt x="20760" y="3099"/>
                  </a:lnTo>
                  <a:lnTo>
                    <a:pt x="20760" y="3103"/>
                  </a:lnTo>
                  <a:lnTo>
                    <a:pt x="20766" y="3103"/>
                  </a:lnTo>
                  <a:lnTo>
                    <a:pt x="20769" y="3093"/>
                  </a:lnTo>
                  <a:lnTo>
                    <a:pt x="20765" y="3079"/>
                  </a:lnTo>
                  <a:lnTo>
                    <a:pt x="20761" y="3056"/>
                  </a:lnTo>
                  <a:lnTo>
                    <a:pt x="20757" y="3047"/>
                  </a:lnTo>
                  <a:lnTo>
                    <a:pt x="20748" y="3038"/>
                  </a:lnTo>
                  <a:lnTo>
                    <a:pt x="20754" y="3033"/>
                  </a:lnTo>
                  <a:lnTo>
                    <a:pt x="20766" y="3031"/>
                  </a:lnTo>
                  <a:lnTo>
                    <a:pt x="20776" y="3049"/>
                  </a:lnTo>
                  <a:lnTo>
                    <a:pt x="20779" y="3058"/>
                  </a:lnTo>
                  <a:lnTo>
                    <a:pt x="20783" y="3072"/>
                  </a:lnTo>
                  <a:lnTo>
                    <a:pt x="20783" y="3077"/>
                  </a:lnTo>
                  <a:lnTo>
                    <a:pt x="20774" y="3082"/>
                  </a:lnTo>
                  <a:lnTo>
                    <a:pt x="20775" y="3092"/>
                  </a:lnTo>
                  <a:lnTo>
                    <a:pt x="20791" y="3109"/>
                  </a:lnTo>
                  <a:lnTo>
                    <a:pt x="20794" y="3118"/>
                  </a:lnTo>
                  <a:lnTo>
                    <a:pt x="20785" y="3142"/>
                  </a:lnTo>
                  <a:lnTo>
                    <a:pt x="20781" y="3151"/>
                  </a:lnTo>
                  <a:lnTo>
                    <a:pt x="20781" y="3156"/>
                  </a:lnTo>
                  <a:lnTo>
                    <a:pt x="20795" y="3155"/>
                  </a:lnTo>
                  <a:lnTo>
                    <a:pt x="20801" y="3150"/>
                  </a:lnTo>
                  <a:lnTo>
                    <a:pt x="20805" y="3140"/>
                  </a:lnTo>
                  <a:lnTo>
                    <a:pt x="20790" y="3112"/>
                  </a:lnTo>
                  <a:lnTo>
                    <a:pt x="20781" y="3102"/>
                  </a:lnTo>
                  <a:lnTo>
                    <a:pt x="20781" y="3092"/>
                  </a:lnTo>
                  <a:lnTo>
                    <a:pt x="20790" y="3093"/>
                  </a:lnTo>
                  <a:lnTo>
                    <a:pt x="20794" y="3089"/>
                  </a:lnTo>
                  <a:lnTo>
                    <a:pt x="20797" y="3075"/>
                  </a:lnTo>
                  <a:lnTo>
                    <a:pt x="20786" y="3048"/>
                  </a:lnTo>
                  <a:lnTo>
                    <a:pt x="20779" y="3015"/>
                  </a:lnTo>
                  <a:lnTo>
                    <a:pt x="20776" y="3001"/>
                  </a:lnTo>
                  <a:lnTo>
                    <a:pt x="20769" y="2984"/>
                  </a:lnTo>
                  <a:lnTo>
                    <a:pt x="20759" y="2952"/>
                  </a:lnTo>
                  <a:lnTo>
                    <a:pt x="20755" y="2938"/>
                  </a:lnTo>
                  <a:lnTo>
                    <a:pt x="20752" y="2943"/>
                  </a:lnTo>
                  <a:lnTo>
                    <a:pt x="20747" y="2967"/>
                  </a:lnTo>
                  <a:lnTo>
                    <a:pt x="20742" y="2973"/>
                  </a:lnTo>
                  <a:lnTo>
                    <a:pt x="20738" y="2968"/>
                  </a:lnTo>
                  <a:lnTo>
                    <a:pt x="20738" y="2954"/>
                  </a:lnTo>
                  <a:lnTo>
                    <a:pt x="20739" y="2926"/>
                  </a:lnTo>
                  <a:lnTo>
                    <a:pt x="20742" y="2921"/>
                  </a:lnTo>
                  <a:lnTo>
                    <a:pt x="20748" y="2920"/>
                  </a:lnTo>
                  <a:lnTo>
                    <a:pt x="20746" y="2887"/>
                  </a:lnTo>
                  <a:lnTo>
                    <a:pt x="20751" y="2858"/>
                  </a:lnTo>
                  <a:lnTo>
                    <a:pt x="20754" y="2853"/>
                  </a:lnTo>
                  <a:lnTo>
                    <a:pt x="20757" y="2857"/>
                  </a:lnTo>
                  <a:lnTo>
                    <a:pt x="20764" y="2870"/>
                  </a:lnTo>
                  <a:lnTo>
                    <a:pt x="20767" y="2875"/>
                  </a:lnTo>
                  <a:lnTo>
                    <a:pt x="20764" y="2880"/>
                  </a:lnTo>
                  <a:lnTo>
                    <a:pt x="20758" y="2890"/>
                  </a:lnTo>
                  <a:lnTo>
                    <a:pt x="20757" y="2924"/>
                  </a:lnTo>
                  <a:lnTo>
                    <a:pt x="20770" y="2945"/>
                  </a:lnTo>
                  <a:lnTo>
                    <a:pt x="20785" y="2986"/>
                  </a:lnTo>
                  <a:lnTo>
                    <a:pt x="20799" y="3027"/>
                  </a:lnTo>
                  <a:lnTo>
                    <a:pt x="20803" y="3050"/>
                  </a:lnTo>
                  <a:lnTo>
                    <a:pt x="20809" y="3054"/>
                  </a:lnTo>
                  <a:lnTo>
                    <a:pt x="20812" y="3059"/>
                  </a:lnTo>
                  <a:lnTo>
                    <a:pt x="20817" y="3096"/>
                  </a:lnTo>
                  <a:lnTo>
                    <a:pt x="20821" y="3101"/>
                  </a:lnTo>
                  <a:lnTo>
                    <a:pt x="20824" y="3100"/>
                  </a:lnTo>
                  <a:lnTo>
                    <a:pt x="20826" y="3095"/>
                  </a:lnTo>
                  <a:lnTo>
                    <a:pt x="20832" y="3080"/>
                  </a:lnTo>
                  <a:lnTo>
                    <a:pt x="20829" y="3033"/>
                  </a:lnTo>
                  <a:lnTo>
                    <a:pt x="20826" y="3024"/>
                  </a:lnTo>
                  <a:lnTo>
                    <a:pt x="20820" y="3020"/>
                  </a:lnTo>
                  <a:lnTo>
                    <a:pt x="20820" y="3030"/>
                  </a:lnTo>
                  <a:lnTo>
                    <a:pt x="20817" y="3035"/>
                  </a:lnTo>
                  <a:lnTo>
                    <a:pt x="20814" y="3030"/>
                  </a:lnTo>
                  <a:lnTo>
                    <a:pt x="20814" y="3021"/>
                  </a:lnTo>
                  <a:lnTo>
                    <a:pt x="20794" y="2999"/>
                  </a:lnTo>
                  <a:lnTo>
                    <a:pt x="20794" y="2995"/>
                  </a:lnTo>
                  <a:lnTo>
                    <a:pt x="20800" y="2985"/>
                  </a:lnTo>
                  <a:lnTo>
                    <a:pt x="20802" y="2980"/>
                  </a:lnTo>
                  <a:lnTo>
                    <a:pt x="20802" y="2966"/>
                  </a:lnTo>
                  <a:lnTo>
                    <a:pt x="20798" y="2956"/>
                  </a:lnTo>
                  <a:lnTo>
                    <a:pt x="20809" y="2874"/>
                  </a:lnTo>
                  <a:lnTo>
                    <a:pt x="20812" y="2864"/>
                  </a:lnTo>
                  <a:lnTo>
                    <a:pt x="20817" y="2854"/>
                  </a:lnTo>
                  <a:lnTo>
                    <a:pt x="20837" y="2854"/>
                  </a:lnTo>
                  <a:lnTo>
                    <a:pt x="20859" y="2858"/>
                  </a:lnTo>
                  <a:lnTo>
                    <a:pt x="20859" y="2863"/>
                  </a:lnTo>
                  <a:lnTo>
                    <a:pt x="20840" y="2920"/>
                  </a:lnTo>
                  <a:lnTo>
                    <a:pt x="20832" y="2929"/>
                  </a:lnTo>
                  <a:lnTo>
                    <a:pt x="20843" y="2932"/>
                  </a:lnTo>
                  <a:lnTo>
                    <a:pt x="20845" y="2937"/>
                  </a:lnTo>
                  <a:lnTo>
                    <a:pt x="20844" y="2971"/>
                  </a:lnTo>
                  <a:lnTo>
                    <a:pt x="20841" y="3005"/>
                  </a:lnTo>
                  <a:lnTo>
                    <a:pt x="20837" y="3005"/>
                  </a:lnTo>
                  <a:lnTo>
                    <a:pt x="20859" y="2948"/>
                  </a:lnTo>
                  <a:lnTo>
                    <a:pt x="20859" y="2952"/>
                  </a:lnTo>
                  <a:lnTo>
                    <a:pt x="20852" y="2994"/>
                  </a:lnTo>
                  <a:lnTo>
                    <a:pt x="20845" y="3004"/>
                  </a:lnTo>
                  <a:lnTo>
                    <a:pt x="20863" y="3015"/>
                  </a:lnTo>
                  <a:lnTo>
                    <a:pt x="20864" y="3024"/>
                  </a:lnTo>
                  <a:lnTo>
                    <a:pt x="20869" y="3024"/>
                  </a:lnTo>
                  <a:lnTo>
                    <a:pt x="20871" y="3014"/>
                  </a:lnTo>
                  <a:lnTo>
                    <a:pt x="20873" y="2994"/>
                  </a:lnTo>
                  <a:lnTo>
                    <a:pt x="20872" y="2985"/>
                  </a:lnTo>
                  <a:lnTo>
                    <a:pt x="20859" y="2963"/>
                  </a:lnTo>
                  <a:lnTo>
                    <a:pt x="20852" y="2945"/>
                  </a:lnTo>
                  <a:lnTo>
                    <a:pt x="20847" y="2908"/>
                  </a:lnTo>
                  <a:lnTo>
                    <a:pt x="20850" y="2841"/>
                  </a:lnTo>
                  <a:lnTo>
                    <a:pt x="20850" y="2836"/>
                  </a:lnTo>
                  <a:lnTo>
                    <a:pt x="20853" y="2835"/>
                  </a:lnTo>
                  <a:lnTo>
                    <a:pt x="20856" y="2845"/>
                  </a:lnTo>
                  <a:lnTo>
                    <a:pt x="20860" y="2858"/>
                  </a:lnTo>
                  <a:lnTo>
                    <a:pt x="20862" y="2892"/>
                  </a:lnTo>
                  <a:lnTo>
                    <a:pt x="20856" y="2911"/>
                  </a:lnTo>
                  <a:lnTo>
                    <a:pt x="20864" y="2939"/>
                  </a:lnTo>
                  <a:lnTo>
                    <a:pt x="20871" y="2966"/>
                  </a:lnTo>
                  <a:lnTo>
                    <a:pt x="20872" y="2971"/>
                  </a:lnTo>
                  <a:lnTo>
                    <a:pt x="20878" y="2970"/>
                  </a:lnTo>
                  <a:lnTo>
                    <a:pt x="20880" y="2956"/>
                  </a:lnTo>
                  <a:lnTo>
                    <a:pt x="20882" y="2942"/>
                  </a:lnTo>
                  <a:lnTo>
                    <a:pt x="20888" y="2941"/>
                  </a:lnTo>
                  <a:lnTo>
                    <a:pt x="20889" y="2950"/>
                  </a:lnTo>
                  <a:lnTo>
                    <a:pt x="20893" y="2983"/>
                  </a:lnTo>
                  <a:lnTo>
                    <a:pt x="20896" y="2982"/>
                  </a:lnTo>
                  <a:lnTo>
                    <a:pt x="20899" y="2977"/>
                  </a:lnTo>
                  <a:lnTo>
                    <a:pt x="20899" y="2968"/>
                  </a:lnTo>
                  <a:lnTo>
                    <a:pt x="20892" y="2893"/>
                  </a:lnTo>
                  <a:lnTo>
                    <a:pt x="20896" y="2845"/>
                  </a:lnTo>
                  <a:lnTo>
                    <a:pt x="20897" y="2806"/>
                  </a:lnTo>
                  <a:lnTo>
                    <a:pt x="20895" y="2769"/>
                  </a:lnTo>
                  <a:lnTo>
                    <a:pt x="20901" y="2763"/>
                  </a:lnTo>
                  <a:lnTo>
                    <a:pt x="20910" y="2767"/>
                  </a:lnTo>
                  <a:lnTo>
                    <a:pt x="20913" y="2771"/>
                  </a:lnTo>
                  <a:lnTo>
                    <a:pt x="20917" y="2790"/>
                  </a:lnTo>
                  <a:lnTo>
                    <a:pt x="20921" y="2813"/>
                  </a:lnTo>
                  <a:lnTo>
                    <a:pt x="20920" y="2842"/>
                  </a:lnTo>
                  <a:lnTo>
                    <a:pt x="20923" y="2846"/>
                  </a:lnTo>
                  <a:lnTo>
                    <a:pt x="20940" y="2830"/>
                  </a:lnTo>
                  <a:lnTo>
                    <a:pt x="20949" y="2819"/>
                  </a:lnTo>
                  <a:lnTo>
                    <a:pt x="20958" y="2813"/>
                  </a:lnTo>
                  <a:lnTo>
                    <a:pt x="20961" y="2822"/>
                  </a:lnTo>
                  <a:lnTo>
                    <a:pt x="20965" y="2831"/>
                  </a:lnTo>
                  <a:lnTo>
                    <a:pt x="20966" y="2860"/>
                  </a:lnTo>
                  <a:lnTo>
                    <a:pt x="20969" y="2864"/>
                  </a:lnTo>
                  <a:lnTo>
                    <a:pt x="20972" y="2863"/>
                  </a:lnTo>
                  <a:lnTo>
                    <a:pt x="20985" y="2824"/>
                  </a:lnTo>
                  <a:lnTo>
                    <a:pt x="20984" y="2796"/>
                  </a:lnTo>
                  <a:lnTo>
                    <a:pt x="21001" y="2779"/>
                  </a:lnTo>
                  <a:lnTo>
                    <a:pt x="21004" y="2775"/>
                  </a:lnTo>
                  <a:lnTo>
                    <a:pt x="21002" y="2741"/>
                  </a:lnTo>
                  <a:lnTo>
                    <a:pt x="21014" y="2731"/>
                  </a:lnTo>
                  <a:lnTo>
                    <a:pt x="21019" y="2701"/>
                  </a:lnTo>
                  <a:lnTo>
                    <a:pt x="21018" y="2697"/>
                  </a:lnTo>
                  <a:lnTo>
                    <a:pt x="21015" y="2692"/>
                  </a:lnTo>
                  <a:lnTo>
                    <a:pt x="21012" y="2688"/>
                  </a:lnTo>
                  <a:lnTo>
                    <a:pt x="21000" y="2703"/>
                  </a:lnTo>
                  <a:lnTo>
                    <a:pt x="20998" y="2704"/>
                  </a:lnTo>
                  <a:lnTo>
                    <a:pt x="20993" y="2685"/>
                  </a:lnTo>
                  <a:lnTo>
                    <a:pt x="20989" y="2662"/>
                  </a:lnTo>
                  <a:lnTo>
                    <a:pt x="20990" y="2624"/>
                  </a:lnTo>
                  <a:lnTo>
                    <a:pt x="21001" y="2601"/>
                  </a:lnTo>
                  <a:lnTo>
                    <a:pt x="21015" y="2524"/>
                  </a:lnTo>
                  <a:lnTo>
                    <a:pt x="21015" y="2519"/>
                  </a:lnTo>
                  <a:lnTo>
                    <a:pt x="21009" y="2519"/>
                  </a:lnTo>
                  <a:lnTo>
                    <a:pt x="21009" y="2513"/>
                  </a:lnTo>
                  <a:lnTo>
                    <a:pt x="21004" y="2481"/>
                  </a:lnTo>
                  <a:lnTo>
                    <a:pt x="21005" y="2471"/>
                  </a:lnTo>
                  <a:lnTo>
                    <a:pt x="21001" y="2462"/>
                  </a:lnTo>
                  <a:lnTo>
                    <a:pt x="20997" y="2453"/>
                  </a:lnTo>
                  <a:lnTo>
                    <a:pt x="20994" y="2453"/>
                  </a:lnTo>
                  <a:lnTo>
                    <a:pt x="20978" y="2441"/>
                  </a:lnTo>
                  <a:lnTo>
                    <a:pt x="20968" y="2423"/>
                  </a:lnTo>
                  <a:lnTo>
                    <a:pt x="20971" y="2413"/>
                  </a:lnTo>
                  <a:lnTo>
                    <a:pt x="20973" y="2408"/>
                  </a:lnTo>
                  <a:lnTo>
                    <a:pt x="20989" y="2406"/>
                  </a:lnTo>
                  <a:lnTo>
                    <a:pt x="20991" y="2401"/>
                  </a:lnTo>
                  <a:lnTo>
                    <a:pt x="20990" y="2382"/>
                  </a:lnTo>
                  <a:lnTo>
                    <a:pt x="21010" y="2351"/>
                  </a:lnTo>
                  <a:lnTo>
                    <a:pt x="21019" y="2341"/>
                  </a:lnTo>
                  <a:lnTo>
                    <a:pt x="21021" y="2335"/>
                  </a:lnTo>
                  <a:lnTo>
                    <a:pt x="21020" y="2307"/>
                  </a:lnTo>
                  <a:lnTo>
                    <a:pt x="21010" y="2294"/>
                  </a:lnTo>
                  <a:lnTo>
                    <a:pt x="21006" y="2271"/>
                  </a:lnTo>
                  <a:lnTo>
                    <a:pt x="21008" y="2266"/>
                  </a:lnTo>
                  <a:lnTo>
                    <a:pt x="21015" y="2270"/>
                  </a:lnTo>
                  <a:lnTo>
                    <a:pt x="21027" y="2273"/>
                  </a:lnTo>
                  <a:lnTo>
                    <a:pt x="21030" y="2268"/>
                  </a:lnTo>
                  <a:lnTo>
                    <a:pt x="21036" y="2268"/>
                  </a:lnTo>
                  <a:lnTo>
                    <a:pt x="21036" y="2272"/>
                  </a:lnTo>
                  <a:lnTo>
                    <a:pt x="21042" y="2323"/>
                  </a:lnTo>
                  <a:lnTo>
                    <a:pt x="21041" y="2357"/>
                  </a:lnTo>
                  <a:lnTo>
                    <a:pt x="21032" y="2372"/>
                  </a:lnTo>
                  <a:lnTo>
                    <a:pt x="21033" y="2382"/>
                  </a:lnTo>
                  <a:lnTo>
                    <a:pt x="21039" y="2386"/>
                  </a:lnTo>
                  <a:lnTo>
                    <a:pt x="21048" y="2380"/>
                  </a:lnTo>
                  <a:lnTo>
                    <a:pt x="21050" y="2370"/>
                  </a:lnTo>
                  <a:lnTo>
                    <a:pt x="21058" y="2355"/>
                  </a:lnTo>
                  <a:lnTo>
                    <a:pt x="21054" y="2332"/>
                  </a:lnTo>
                  <a:lnTo>
                    <a:pt x="21057" y="2326"/>
                  </a:lnTo>
                  <a:lnTo>
                    <a:pt x="21060" y="2326"/>
                  </a:lnTo>
                  <a:lnTo>
                    <a:pt x="21066" y="2330"/>
                  </a:lnTo>
                  <a:lnTo>
                    <a:pt x="21067" y="2335"/>
                  </a:lnTo>
                  <a:lnTo>
                    <a:pt x="21070" y="2344"/>
                  </a:lnTo>
                  <a:lnTo>
                    <a:pt x="21068" y="2358"/>
                  </a:lnTo>
                  <a:lnTo>
                    <a:pt x="21065" y="2364"/>
                  </a:lnTo>
                  <a:lnTo>
                    <a:pt x="21057" y="2374"/>
                  </a:lnTo>
                  <a:lnTo>
                    <a:pt x="21055" y="2402"/>
                  </a:lnTo>
                  <a:lnTo>
                    <a:pt x="21046" y="2413"/>
                  </a:lnTo>
                  <a:lnTo>
                    <a:pt x="21045" y="2437"/>
                  </a:lnTo>
                  <a:lnTo>
                    <a:pt x="21049" y="2465"/>
                  </a:lnTo>
                  <a:lnTo>
                    <a:pt x="21052" y="2470"/>
                  </a:lnTo>
                  <a:lnTo>
                    <a:pt x="21058" y="2468"/>
                  </a:lnTo>
                  <a:lnTo>
                    <a:pt x="21066" y="2453"/>
                  </a:lnTo>
                  <a:lnTo>
                    <a:pt x="21069" y="2429"/>
                  </a:lnTo>
                  <a:lnTo>
                    <a:pt x="21074" y="2424"/>
                  </a:lnTo>
                  <a:lnTo>
                    <a:pt x="21077" y="2428"/>
                  </a:lnTo>
                  <a:lnTo>
                    <a:pt x="21097" y="2450"/>
                  </a:lnTo>
                  <a:lnTo>
                    <a:pt x="21103" y="2454"/>
                  </a:lnTo>
                  <a:lnTo>
                    <a:pt x="21127" y="2446"/>
                  </a:lnTo>
                  <a:lnTo>
                    <a:pt x="21139" y="2454"/>
                  </a:lnTo>
                  <a:lnTo>
                    <a:pt x="21152" y="2462"/>
                  </a:lnTo>
                  <a:lnTo>
                    <a:pt x="21158" y="2471"/>
                  </a:lnTo>
                  <a:lnTo>
                    <a:pt x="21167" y="2465"/>
                  </a:lnTo>
                  <a:lnTo>
                    <a:pt x="21170" y="2455"/>
                  </a:lnTo>
                  <a:lnTo>
                    <a:pt x="21169" y="2441"/>
                  </a:lnTo>
                  <a:lnTo>
                    <a:pt x="21159" y="2418"/>
                  </a:lnTo>
                  <a:lnTo>
                    <a:pt x="21140" y="2402"/>
                  </a:lnTo>
                  <a:lnTo>
                    <a:pt x="21133" y="2388"/>
                  </a:lnTo>
                  <a:lnTo>
                    <a:pt x="21123" y="2365"/>
                  </a:lnTo>
                  <a:lnTo>
                    <a:pt x="21119" y="2352"/>
                  </a:lnTo>
                  <a:lnTo>
                    <a:pt x="21122" y="2347"/>
                  </a:lnTo>
                  <a:lnTo>
                    <a:pt x="21124" y="2342"/>
                  </a:lnTo>
                  <a:lnTo>
                    <a:pt x="21140" y="2340"/>
                  </a:lnTo>
                  <a:lnTo>
                    <a:pt x="21142" y="2335"/>
                  </a:lnTo>
                  <a:lnTo>
                    <a:pt x="21147" y="2315"/>
                  </a:lnTo>
                  <a:lnTo>
                    <a:pt x="21150" y="2296"/>
                  </a:lnTo>
                  <a:lnTo>
                    <a:pt x="21149" y="2291"/>
                  </a:lnTo>
                  <a:lnTo>
                    <a:pt x="21136" y="2264"/>
                  </a:lnTo>
                  <a:lnTo>
                    <a:pt x="21135" y="2255"/>
                  </a:lnTo>
                  <a:lnTo>
                    <a:pt x="21138" y="2255"/>
                  </a:lnTo>
                  <a:lnTo>
                    <a:pt x="21150" y="2244"/>
                  </a:lnTo>
                  <a:lnTo>
                    <a:pt x="21156" y="2243"/>
                  </a:lnTo>
                  <a:lnTo>
                    <a:pt x="21159" y="2247"/>
                  </a:lnTo>
                  <a:lnTo>
                    <a:pt x="21171" y="2303"/>
                  </a:lnTo>
                  <a:lnTo>
                    <a:pt x="21171" y="2290"/>
                  </a:lnTo>
                  <a:lnTo>
                    <a:pt x="21175" y="2272"/>
                  </a:lnTo>
                  <a:lnTo>
                    <a:pt x="21178" y="2272"/>
                  </a:lnTo>
                  <a:lnTo>
                    <a:pt x="21180" y="2289"/>
                  </a:lnTo>
                  <a:lnTo>
                    <a:pt x="21182" y="2277"/>
                  </a:lnTo>
                  <a:lnTo>
                    <a:pt x="21188" y="2266"/>
                  </a:lnTo>
                  <a:lnTo>
                    <a:pt x="21193" y="2254"/>
                  </a:lnTo>
                  <a:lnTo>
                    <a:pt x="21199" y="2251"/>
                  </a:lnTo>
                  <a:lnTo>
                    <a:pt x="21210" y="2245"/>
                  </a:lnTo>
                  <a:lnTo>
                    <a:pt x="21219" y="2239"/>
                  </a:lnTo>
                  <a:lnTo>
                    <a:pt x="21215" y="2221"/>
                  </a:lnTo>
                  <a:lnTo>
                    <a:pt x="21206" y="2208"/>
                  </a:lnTo>
                  <a:lnTo>
                    <a:pt x="21194" y="2214"/>
                  </a:lnTo>
                  <a:lnTo>
                    <a:pt x="21187" y="2210"/>
                  </a:lnTo>
                  <a:lnTo>
                    <a:pt x="21187" y="2192"/>
                  </a:lnTo>
                  <a:lnTo>
                    <a:pt x="21211" y="2189"/>
                  </a:lnTo>
                  <a:lnTo>
                    <a:pt x="21224" y="2210"/>
                  </a:lnTo>
                  <a:lnTo>
                    <a:pt x="21228" y="2220"/>
                  </a:lnTo>
                  <a:lnTo>
                    <a:pt x="21230" y="2215"/>
                  </a:lnTo>
                  <a:lnTo>
                    <a:pt x="21230" y="2210"/>
                  </a:lnTo>
                  <a:lnTo>
                    <a:pt x="21223" y="2182"/>
                  </a:lnTo>
                  <a:lnTo>
                    <a:pt x="21225" y="2177"/>
                  </a:lnTo>
                  <a:lnTo>
                    <a:pt x="21234" y="2176"/>
                  </a:lnTo>
                  <a:lnTo>
                    <a:pt x="21237" y="2181"/>
                  </a:lnTo>
                  <a:lnTo>
                    <a:pt x="21242" y="2204"/>
                  </a:lnTo>
                  <a:lnTo>
                    <a:pt x="21245" y="2208"/>
                  </a:lnTo>
                  <a:lnTo>
                    <a:pt x="21257" y="2202"/>
                  </a:lnTo>
                  <a:lnTo>
                    <a:pt x="21272" y="2200"/>
                  </a:lnTo>
                  <a:lnTo>
                    <a:pt x="21275" y="2205"/>
                  </a:lnTo>
                  <a:lnTo>
                    <a:pt x="21279" y="2237"/>
                  </a:lnTo>
                  <a:lnTo>
                    <a:pt x="21286" y="2246"/>
                  </a:lnTo>
                  <a:lnTo>
                    <a:pt x="21299" y="2268"/>
                  </a:lnTo>
                  <a:lnTo>
                    <a:pt x="21306" y="2272"/>
                  </a:lnTo>
                  <a:lnTo>
                    <a:pt x="21315" y="2266"/>
                  </a:lnTo>
                  <a:lnTo>
                    <a:pt x="21320" y="2260"/>
                  </a:lnTo>
                  <a:lnTo>
                    <a:pt x="21318" y="2227"/>
                  </a:lnTo>
                  <a:lnTo>
                    <a:pt x="21321" y="2218"/>
                  </a:lnTo>
                  <a:lnTo>
                    <a:pt x="21324" y="2222"/>
                  </a:lnTo>
                  <a:lnTo>
                    <a:pt x="21328" y="2236"/>
                  </a:lnTo>
                  <a:lnTo>
                    <a:pt x="21331" y="2236"/>
                  </a:lnTo>
                  <a:lnTo>
                    <a:pt x="21337" y="2230"/>
                  </a:lnTo>
                  <a:lnTo>
                    <a:pt x="21339" y="2221"/>
                  </a:lnTo>
                  <a:lnTo>
                    <a:pt x="21339" y="2211"/>
                  </a:lnTo>
                  <a:lnTo>
                    <a:pt x="21329" y="2207"/>
                  </a:lnTo>
                  <a:lnTo>
                    <a:pt x="21323" y="2174"/>
                  </a:lnTo>
                  <a:lnTo>
                    <a:pt x="21304" y="2150"/>
                  </a:lnTo>
                  <a:lnTo>
                    <a:pt x="21301" y="2150"/>
                  </a:lnTo>
                  <a:lnTo>
                    <a:pt x="21297" y="2153"/>
                  </a:lnTo>
                  <a:lnTo>
                    <a:pt x="21297" y="2156"/>
                  </a:lnTo>
                  <a:lnTo>
                    <a:pt x="21308" y="2139"/>
                  </a:lnTo>
                  <a:lnTo>
                    <a:pt x="21314" y="2136"/>
                  </a:lnTo>
                  <a:lnTo>
                    <a:pt x="21317" y="2137"/>
                  </a:lnTo>
                  <a:lnTo>
                    <a:pt x="21320" y="2142"/>
                  </a:lnTo>
                  <a:lnTo>
                    <a:pt x="21318" y="2161"/>
                  </a:lnTo>
                  <a:lnTo>
                    <a:pt x="21322" y="2165"/>
                  </a:lnTo>
                  <a:lnTo>
                    <a:pt x="21335" y="2197"/>
                  </a:lnTo>
                  <a:lnTo>
                    <a:pt x="21344" y="2201"/>
                  </a:lnTo>
                  <a:lnTo>
                    <a:pt x="21348" y="2201"/>
                  </a:lnTo>
                  <a:lnTo>
                    <a:pt x="21347" y="2196"/>
                  </a:lnTo>
                  <a:lnTo>
                    <a:pt x="21334" y="2164"/>
                  </a:lnTo>
                  <a:lnTo>
                    <a:pt x="21333" y="2154"/>
                  </a:lnTo>
                  <a:lnTo>
                    <a:pt x="21335" y="2140"/>
                  </a:lnTo>
                  <a:lnTo>
                    <a:pt x="21338" y="2130"/>
                  </a:lnTo>
                  <a:lnTo>
                    <a:pt x="21350" y="2119"/>
                  </a:lnTo>
                  <a:lnTo>
                    <a:pt x="21352" y="2114"/>
                  </a:lnTo>
                  <a:lnTo>
                    <a:pt x="21352" y="2105"/>
                  </a:lnTo>
                  <a:lnTo>
                    <a:pt x="21345" y="2092"/>
                  </a:lnTo>
                  <a:lnTo>
                    <a:pt x="21344" y="2077"/>
                  </a:lnTo>
                  <a:lnTo>
                    <a:pt x="21340" y="2059"/>
                  </a:lnTo>
                  <a:lnTo>
                    <a:pt x="21343" y="2054"/>
                  </a:lnTo>
                  <a:lnTo>
                    <a:pt x="21349" y="2053"/>
                  </a:lnTo>
                  <a:lnTo>
                    <a:pt x="21352" y="2043"/>
                  </a:lnTo>
                  <a:lnTo>
                    <a:pt x="21354" y="2029"/>
                  </a:lnTo>
                  <a:lnTo>
                    <a:pt x="21356" y="2028"/>
                  </a:lnTo>
                  <a:lnTo>
                    <a:pt x="21360" y="2028"/>
                  </a:lnTo>
                  <a:lnTo>
                    <a:pt x="21367" y="2055"/>
                  </a:lnTo>
                  <a:lnTo>
                    <a:pt x="21369" y="2091"/>
                  </a:lnTo>
                  <a:lnTo>
                    <a:pt x="21372" y="2089"/>
                  </a:lnTo>
                  <a:lnTo>
                    <a:pt x="21375" y="2084"/>
                  </a:lnTo>
                  <a:lnTo>
                    <a:pt x="21376" y="2050"/>
                  </a:lnTo>
                  <a:lnTo>
                    <a:pt x="21372" y="2030"/>
                  </a:lnTo>
                  <a:lnTo>
                    <a:pt x="21374" y="2028"/>
                  </a:lnTo>
                  <a:lnTo>
                    <a:pt x="21377" y="2028"/>
                  </a:lnTo>
                  <a:lnTo>
                    <a:pt x="21381" y="2024"/>
                  </a:lnTo>
                  <a:lnTo>
                    <a:pt x="21382" y="2048"/>
                  </a:lnTo>
                  <a:lnTo>
                    <a:pt x="21386" y="2060"/>
                  </a:lnTo>
                  <a:lnTo>
                    <a:pt x="21392" y="2073"/>
                  </a:lnTo>
                  <a:lnTo>
                    <a:pt x="21397" y="2095"/>
                  </a:lnTo>
                  <a:lnTo>
                    <a:pt x="21400" y="2099"/>
                  </a:lnTo>
                  <a:lnTo>
                    <a:pt x="21406" y="2094"/>
                  </a:lnTo>
                  <a:lnTo>
                    <a:pt x="21405" y="2084"/>
                  </a:lnTo>
                  <a:lnTo>
                    <a:pt x="21408" y="2079"/>
                  </a:lnTo>
                  <a:lnTo>
                    <a:pt x="21404" y="2065"/>
                  </a:lnTo>
                  <a:lnTo>
                    <a:pt x="21404" y="2051"/>
                  </a:lnTo>
                  <a:lnTo>
                    <a:pt x="21409" y="2041"/>
                  </a:lnTo>
                  <a:lnTo>
                    <a:pt x="21405" y="2027"/>
                  </a:lnTo>
                  <a:lnTo>
                    <a:pt x="21408" y="2022"/>
                  </a:lnTo>
                  <a:lnTo>
                    <a:pt x="21414" y="2017"/>
                  </a:lnTo>
                  <a:lnTo>
                    <a:pt x="21423" y="2020"/>
                  </a:lnTo>
                  <a:lnTo>
                    <a:pt x="21426" y="2024"/>
                  </a:lnTo>
                  <a:lnTo>
                    <a:pt x="21424" y="2044"/>
                  </a:lnTo>
                  <a:lnTo>
                    <a:pt x="21424" y="2049"/>
                  </a:lnTo>
                  <a:lnTo>
                    <a:pt x="21431" y="2052"/>
                  </a:lnTo>
                  <a:lnTo>
                    <a:pt x="21445" y="2037"/>
                  </a:lnTo>
                  <a:lnTo>
                    <a:pt x="21451" y="2031"/>
                  </a:lnTo>
                  <a:lnTo>
                    <a:pt x="21450" y="2022"/>
                  </a:lnTo>
                  <a:lnTo>
                    <a:pt x="21444" y="2013"/>
                  </a:lnTo>
                  <a:lnTo>
                    <a:pt x="21439" y="1981"/>
                  </a:lnTo>
                  <a:lnTo>
                    <a:pt x="21436" y="1971"/>
                  </a:lnTo>
                  <a:lnTo>
                    <a:pt x="21432" y="1962"/>
                  </a:lnTo>
                  <a:lnTo>
                    <a:pt x="21431" y="1943"/>
                  </a:lnTo>
                  <a:lnTo>
                    <a:pt x="21437" y="1938"/>
                  </a:lnTo>
                  <a:lnTo>
                    <a:pt x="21440" y="1942"/>
                  </a:lnTo>
                  <a:lnTo>
                    <a:pt x="21443" y="1929"/>
                  </a:lnTo>
                  <a:lnTo>
                    <a:pt x="21449" y="1906"/>
                  </a:lnTo>
                  <a:lnTo>
                    <a:pt x="21452" y="1906"/>
                  </a:lnTo>
                  <a:lnTo>
                    <a:pt x="21455" y="1927"/>
                  </a:lnTo>
                  <a:lnTo>
                    <a:pt x="21459" y="1947"/>
                  </a:lnTo>
                  <a:lnTo>
                    <a:pt x="21471" y="1949"/>
                  </a:lnTo>
                  <a:lnTo>
                    <a:pt x="21480" y="1945"/>
                  </a:lnTo>
                  <a:lnTo>
                    <a:pt x="21480" y="1941"/>
                  </a:lnTo>
                  <a:lnTo>
                    <a:pt x="21473" y="1928"/>
                  </a:lnTo>
                  <a:lnTo>
                    <a:pt x="21466" y="1906"/>
                  </a:lnTo>
                  <a:lnTo>
                    <a:pt x="21465" y="1901"/>
                  </a:lnTo>
                  <a:lnTo>
                    <a:pt x="21468" y="1896"/>
                  </a:lnTo>
                  <a:lnTo>
                    <a:pt x="21471" y="1896"/>
                  </a:lnTo>
                  <a:lnTo>
                    <a:pt x="21475" y="1900"/>
                  </a:lnTo>
                  <a:lnTo>
                    <a:pt x="21482" y="1932"/>
                  </a:lnTo>
                  <a:lnTo>
                    <a:pt x="21481" y="1937"/>
                  </a:lnTo>
                  <a:lnTo>
                    <a:pt x="21483" y="1945"/>
                  </a:lnTo>
                  <a:lnTo>
                    <a:pt x="21483" y="1941"/>
                  </a:lnTo>
                  <a:lnTo>
                    <a:pt x="21489" y="1921"/>
                  </a:lnTo>
                  <a:lnTo>
                    <a:pt x="21500" y="1920"/>
                  </a:lnTo>
                  <a:lnTo>
                    <a:pt x="21501" y="1911"/>
                  </a:lnTo>
                  <a:lnTo>
                    <a:pt x="21495" y="1902"/>
                  </a:lnTo>
                  <a:lnTo>
                    <a:pt x="21488" y="1879"/>
                  </a:lnTo>
                  <a:lnTo>
                    <a:pt x="21482" y="1880"/>
                  </a:lnTo>
                  <a:lnTo>
                    <a:pt x="21479" y="1876"/>
                  </a:lnTo>
                  <a:lnTo>
                    <a:pt x="21479" y="1866"/>
                  </a:lnTo>
                  <a:lnTo>
                    <a:pt x="21475" y="1857"/>
                  </a:lnTo>
                  <a:lnTo>
                    <a:pt x="21472" y="1853"/>
                  </a:lnTo>
                  <a:lnTo>
                    <a:pt x="21475" y="1848"/>
                  </a:lnTo>
                  <a:lnTo>
                    <a:pt x="21478" y="1852"/>
                  </a:lnTo>
                  <a:lnTo>
                    <a:pt x="21482" y="1861"/>
                  </a:lnTo>
                  <a:lnTo>
                    <a:pt x="21488" y="1870"/>
                  </a:lnTo>
                  <a:lnTo>
                    <a:pt x="21494" y="1869"/>
                  </a:lnTo>
                  <a:lnTo>
                    <a:pt x="21494" y="1864"/>
                  </a:lnTo>
                  <a:lnTo>
                    <a:pt x="21487" y="1856"/>
                  </a:lnTo>
                  <a:lnTo>
                    <a:pt x="21491" y="1855"/>
                  </a:lnTo>
                  <a:lnTo>
                    <a:pt x="21499" y="1849"/>
                  </a:lnTo>
                  <a:lnTo>
                    <a:pt x="21505" y="1839"/>
                  </a:lnTo>
                  <a:lnTo>
                    <a:pt x="21511" y="1839"/>
                  </a:lnTo>
                  <a:lnTo>
                    <a:pt x="21512" y="1867"/>
                  </a:lnTo>
                  <a:lnTo>
                    <a:pt x="21516" y="1876"/>
                  </a:lnTo>
                  <a:lnTo>
                    <a:pt x="21529" y="1898"/>
                  </a:lnTo>
                  <a:lnTo>
                    <a:pt x="21535" y="1897"/>
                  </a:lnTo>
                  <a:lnTo>
                    <a:pt x="21538" y="1892"/>
                  </a:lnTo>
                  <a:lnTo>
                    <a:pt x="21537" y="1887"/>
                  </a:lnTo>
                  <a:lnTo>
                    <a:pt x="21531" y="1874"/>
                  </a:lnTo>
                  <a:lnTo>
                    <a:pt x="21530" y="1860"/>
                  </a:lnTo>
                  <a:lnTo>
                    <a:pt x="21539" y="1859"/>
                  </a:lnTo>
                  <a:lnTo>
                    <a:pt x="21537" y="1873"/>
                  </a:lnTo>
                  <a:lnTo>
                    <a:pt x="21549" y="1872"/>
                  </a:lnTo>
                  <a:lnTo>
                    <a:pt x="21557" y="1866"/>
                  </a:lnTo>
                  <a:lnTo>
                    <a:pt x="21557" y="1857"/>
                  </a:lnTo>
                  <a:lnTo>
                    <a:pt x="21565" y="1837"/>
                  </a:lnTo>
                  <a:lnTo>
                    <a:pt x="21575" y="1788"/>
                  </a:lnTo>
                  <a:lnTo>
                    <a:pt x="21571" y="1779"/>
                  </a:lnTo>
                  <a:lnTo>
                    <a:pt x="21565" y="1775"/>
                  </a:lnTo>
                  <a:lnTo>
                    <a:pt x="21565" y="1765"/>
                  </a:lnTo>
                  <a:lnTo>
                    <a:pt x="21576" y="1759"/>
                  </a:lnTo>
                  <a:lnTo>
                    <a:pt x="21576" y="1750"/>
                  </a:lnTo>
                  <a:lnTo>
                    <a:pt x="21573" y="1741"/>
                  </a:lnTo>
                  <a:lnTo>
                    <a:pt x="21575" y="1735"/>
                  </a:lnTo>
                  <a:lnTo>
                    <a:pt x="21584" y="1735"/>
                  </a:lnTo>
                  <a:lnTo>
                    <a:pt x="21593" y="1724"/>
                  </a:lnTo>
                  <a:lnTo>
                    <a:pt x="21592" y="1715"/>
                  </a:lnTo>
                  <a:lnTo>
                    <a:pt x="21593" y="1713"/>
                  </a:lnTo>
                  <a:cubicBezTo>
                    <a:pt x="21593" y="1713"/>
                    <a:pt x="21593" y="1713"/>
                    <a:pt x="21592" y="1713"/>
                  </a:cubicBezTo>
                  <a:cubicBezTo>
                    <a:pt x="21592" y="1713"/>
                    <a:pt x="21600" y="1690"/>
                    <a:pt x="21600" y="1690"/>
                  </a:cubicBezTo>
                  <a:close/>
                  <a:moveTo>
                    <a:pt x="21600" y="169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 name="AutoShape 83"/>
            <p:cNvSpPr>
              <a:spLocks/>
            </p:cNvSpPr>
            <p:nvPr/>
          </p:nvSpPr>
          <p:spPr bwMode="auto">
            <a:xfrm>
              <a:off x="8367714" y="2971800"/>
              <a:ext cx="126490" cy="84138"/>
            </a:xfrm>
            <a:custGeom>
              <a:avLst/>
              <a:gdLst/>
              <a:ahLst/>
              <a:cxnLst/>
              <a:rect l="0" t="0" r="r" b="b"/>
              <a:pathLst>
                <a:path w="21600" h="21600">
                  <a:moveTo>
                    <a:pt x="20574" y="71"/>
                  </a:moveTo>
                  <a:lnTo>
                    <a:pt x="20151" y="213"/>
                  </a:lnTo>
                  <a:lnTo>
                    <a:pt x="20025" y="338"/>
                  </a:lnTo>
                  <a:lnTo>
                    <a:pt x="20138" y="575"/>
                  </a:lnTo>
                  <a:lnTo>
                    <a:pt x="20111" y="687"/>
                  </a:lnTo>
                  <a:lnTo>
                    <a:pt x="19937" y="830"/>
                  </a:lnTo>
                  <a:lnTo>
                    <a:pt x="19606" y="1013"/>
                  </a:lnTo>
                  <a:lnTo>
                    <a:pt x="19357" y="1155"/>
                  </a:lnTo>
                  <a:lnTo>
                    <a:pt x="19273" y="1300"/>
                  </a:lnTo>
                  <a:lnTo>
                    <a:pt x="19204" y="1432"/>
                  </a:lnTo>
                  <a:lnTo>
                    <a:pt x="19131" y="1692"/>
                  </a:lnTo>
                  <a:lnTo>
                    <a:pt x="19068" y="2201"/>
                  </a:lnTo>
                  <a:lnTo>
                    <a:pt x="18924" y="2469"/>
                  </a:lnTo>
                  <a:lnTo>
                    <a:pt x="18838" y="2477"/>
                  </a:lnTo>
                  <a:lnTo>
                    <a:pt x="18844" y="2603"/>
                  </a:lnTo>
                  <a:lnTo>
                    <a:pt x="18683" y="2755"/>
                  </a:lnTo>
                  <a:lnTo>
                    <a:pt x="18607" y="2900"/>
                  </a:lnTo>
                  <a:lnTo>
                    <a:pt x="18364" y="2917"/>
                  </a:lnTo>
                  <a:lnTo>
                    <a:pt x="18101" y="2828"/>
                  </a:lnTo>
                  <a:lnTo>
                    <a:pt x="17937" y="2720"/>
                  </a:lnTo>
                  <a:lnTo>
                    <a:pt x="17845" y="2463"/>
                  </a:lnTo>
                  <a:lnTo>
                    <a:pt x="17579" y="1879"/>
                  </a:lnTo>
                  <a:lnTo>
                    <a:pt x="17489" y="1879"/>
                  </a:lnTo>
                  <a:lnTo>
                    <a:pt x="17418" y="1939"/>
                  </a:lnTo>
                  <a:lnTo>
                    <a:pt x="17342" y="1879"/>
                  </a:lnTo>
                  <a:lnTo>
                    <a:pt x="17263" y="1879"/>
                  </a:lnTo>
                  <a:lnTo>
                    <a:pt x="17009" y="2365"/>
                  </a:lnTo>
                  <a:lnTo>
                    <a:pt x="16947" y="2800"/>
                  </a:lnTo>
                  <a:lnTo>
                    <a:pt x="16798" y="3154"/>
                  </a:lnTo>
                  <a:lnTo>
                    <a:pt x="16802" y="3306"/>
                  </a:lnTo>
                  <a:lnTo>
                    <a:pt x="16649" y="3607"/>
                  </a:lnTo>
                  <a:lnTo>
                    <a:pt x="16408" y="3768"/>
                  </a:lnTo>
                  <a:lnTo>
                    <a:pt x="16243" y="3922"/>
                  </a:lnTo>
                  <a:lnTo>
                    <a:pt x="16165" y="3936"/>
                  </a:lnTo>
                  <a:lnTo>
                    <a:pt x="16314" y="3666"/>
                  </a:lnTo>
                  <a:lnTo>
                    <a:pt x="16222" y="3553"/>
                  </a:lnTo>
                  <a:lnTo>
                    <a:pt x="16128" y="3311"/>
                  </a:lnTo>
                  <a:lnTo>
                    <a:pt x="15887" y="3339"/>
                  </a:lnTo>
                  <a:lnTo>
                    <a:pt x="15906" y="3841"/>
                  </a:lnTo>
                  <a:lnTo>
                    <a:pt x="16082" y="3945"/>
                  </a:lnTo>
                  <a:lnTo>
                    <a:pt x="16086" y="4076"/>
                  </a:lnTo>
                  <a:lnTo>
                    <a:pt x="15707" y="4080"/>
                  </a:lnTo>
                  <a:lnTo>
                    <a:pt x="15166" y="4231"/>
                  </a:lnTo>
                  <a:lnTo>
                    <a:pt x="15166" y="4371"/>
                  </a:lnTo>
                  <a:lnTo>
                    <a:pt x="15384" y="4506"/>
                  </a:lnTo>
                  <a:lnTo>
                    <a:pt x="15476" y="4752"/>
                  </a:lnTo>
                  <a:lnTo>
                    <a:pt x="15414" y="5277"/>
                  </a:lnTo>
                  <a:lnTo>
                    <a:pt x="15372" y="5413"/>
                  </a:lnTo>
                  <a:lnTo>
                    <a:pt x="15303" y="5421"/>
                  </a:lnTo>
                  <a:lnTo>
                    <a:pt x="15154" y="5561"/>
                  </a:lnTo>
                  <a:lnTo>
                    <a:pt x="15089" y="5837"/>
                  </a:lnTo>
                  <a:lnTo>
                    <a:pt x="15099" y="5963"/>
                  </a:lnTo>
                  <a:lnTo>
                    <a:pt x="15208" y="6329"/>
                  </a:lnTo>
                  <a:lnTo>
                    <a:pt x="15219" y="6575"/>
                  </a:lnTo>
                  <a:lnTo>
                    <a:pt x="14817" y="6872"/>
                  </a:lnTo>
                  <a:lnTo>
                    <a:pt x="14492" y="7045"/>
                  </a:lnTo>
                  <a:lnTo>
                    <a:pt x="13927" y="7366"/>
                  </a:lnTo>
                  <a:lnTo>
                    <a:pt x="13600" y="7524"/>
                  </a:lnTo>
                  <a:lnTo>
                    <a:pt x="13520" y="7537"/>
                  </a:lnTo>
                  <a:lnTo>
                    <a:pt x="13420" y="7900"/>
                  </a:lnTo>
                  <a:lnTo>
                    <a:pt x="13412" y="8380"/>
                  </a:lnTo>
                  <a:lnTo>
                    <a:pt x="13502" y="8380"/>
                  </a:lnTo>
                  <a:lnTo>
                    <a:pt x="13581" y="7634"/>
                  </a:lnTo>
                  <a:lnTo>
                    <a:pt x="13663" y="7320"/>
                  </a:lnTo>
                  <a:lnTo>
                    <a:pt x="13816" y="6901"/>
                  </a:lnTo>
                  <a:lnTo>
                    <a:pt x="13812" y="6694"/>
                  </a:lnTo>
                  <a:lnTo>
                    <a:pt x="13883" y="6520"/>
                  </a:lnTo>
                  <a:lnTo>
                    <a:pt x="13860" y="6123"/>
                  </a:lnTo>
                  <a:lnTo>
                    <a:pt x="14000" y="5707"/>
                  </a:lnTo>
                  <a:lnTo>
                    <a:pt x="14086" y="5579"/>
                  </a:lnTo>
                  <a:lnTo>
                    <a:pt x="14170" y="5563"/>
                  </a:lnTo>
                  <a:lnTo>
                    <a:pt x="14323" y="5415"/>
                  </a:lnTo>
                  <a:lnTo>
                    <a:pt x="14572" y="5264"/>
                  </a:lnTo>
                  <a:lnTo>
                    <a:pt x="14639" y="5001"/>
                  </a:lnTo>
                  <a:lnTo>
                    <a:pt x="14547" y="4896"/>
                  </a:lnTo>
                  <a:lnTo>
                    <a:pt x="14526" y="4637"/>
                  </a:lnTo>
                  <a:lnTo>
                    <a:pt x="14612" y="4506"/>
                  </a:lnTo>
                  <a:lnTo>
                    <a:pt x="14683" y="4241"/>
                  </a:lnTo>
                  <a:lnTo>
                    <a:pt x="14842" y="4088"/>
                  </a:lnTo>
                  <a:lnTo>
                    <a:pt x="15074" y="3822"/>
                  </a:lnTo>
                  <a:lnTo>
                    <a:pt x="15236" y="3668"/>
                  </a:lnTo>
                  <a:lnTo>
                    <a:pt x="15227" y="3419"/>
                  </a:lnTo>
                  <a:lnTo>
                    <a:pt x="15192" y="3311"/>
                  </a:lnTo>
                  <a:lnTo>
                    <a:pt x="15166" y="3331"/>
                  </a:lnTo>
                  <a:lnTo>
                    <a:pt x="15166" y="3214"/>
                  </a:lnTo>
                  <a:lnTo>
                    <a:pt x="15095" y="2942"/>
                  </a:lnTo>
                  <a:lnTo>
                    <a:pt x="15229" y="2163"/>
                  </a:lnTo>
                  <a:lnTo>
                    <a:pt x="15403" y="1374"/>
                  </a:lnTo>
                  <a:lnTo>
                    <a:pt x="15552" y="1359"/>
                  </a:lnTo>
                  <a:lnTo>
                    <a:pt x="15694" y="1217"/>
                  </a:lnTo>
                  <a:lnTo>
                    <a:pt x="15933" y="1054"/>
                  </a:lnTo>
                  <a:lnTo>
                    <a:pt x="16090" y="913"/>
                  </a:lnTo>
                  <a:lnTo>
                    <a:pt x="16168" y="779"/>
                  </a:lnTo>
                  <a:lnTo>
                    <a:pt x="16243" y="644"/>
                  </a:lnTo>
                  <a:lnTo>
                    <a:pt x="16222" y="267"/>
                  </a:lnTo>
                  <a:lnTo>
                    <a:pt x="15981" y="1022"/>
                  </a:lnTo>
                  <a:lnTo>
                    <a:pt x="15897" y="1879"/>
                  </a:lnTo>
                  <a:lnTo>
                    <a:pt x="15816" y="1879"/>
                  </a:lnTo>
                  <a:lnTo>
                    <a:pt x="15566" y="1317"/>
                  </a:lnTo>
                  <a:lnTo>
                    <a:pt x="15497" y="1090"/>
                  </a:lnTo>
                  <a:lnTo>
                    <a:pt x="15428" y="1051"/>
                  </a:lnTo>
                  <a:lnTo>
                    <a:pt x="15267" y="1524"/>
                  </a:lnTo>
                  <a:lnTo>
                    <a:pt x="15196" y="1879"/>
                  </a:lnTo>
                  <a:lnTo>
                    <a:pt x="15114" y="1879"/>
                  </a:lnTo>
                  <a:lnTo>
                    <a:pt x="14808" y="2133"/>
                  </a:lnTo>
                  <a:lnTo>
                    <a:pt x="14737" y="2233"/>
                  </a:lnTo>
                  <a:lnTo>
                    <a:pt x="14741" y="2285"/>
                  </a:lnTo>
                  <a:lnTo>
                    <a:pt x="14369" y="3055"/>
                  </a:lnTo>
                  <a:lnTo>
                    <a:pt x="14291" y="3173"/>
                  </a:lnTo>
                  <a:lnTo>
                    <a:pt x="14237" y="3677"/>
                  </a:lnTo>
                  <a:lnTo>
                    <a:pt x="14168" y="3926"/>
                  </a:lnTo>
                  <a:lnTo>
                    <a:pt x="13872" y="4591"/>
                  </a:lnTo>
                  <a:lnTo>
                    <a:pt x="13715" y="4860"/>
                  </a:lnTo>
                  <a:lnTo>
                    <a:pt x="13569" y="5248"/>
                  </a:lnTo>
                  <a:lnTo>
                    <a:pt x="13345" y="5791"/>
                  </a:lnTo>
                  <a:lnTo>
                    <a:pt x="13106" y="6071"/>
                  </a:lnTo>
                  <a:lnTo>
                    <a:pt x="11426" y="7277"/>
                  </a:lnTo>
                  <a:lnTo>
                    <a:pt x="8988" y="8459"/>
                  </a:lnTo>
                  <a:lnTo>
                    <a:pt x="8415" y="8635"/>
                  </a:lnTo>
                  <a:lnTo>
                    <a:pt x="8410" y="8780"/>
                  </a:lnTo>
                  <a:lnTo>
                    <a:pt x="8733" y="8891"/>
                  </a:lnTo>
                  <a:lnTo>
                    <a:pt x="8733" y="9003"/>
                  </a:lnTo>
                  <a:lnTo>
                    <a:pt x="8595" y="9138"/>
                  </a:lnTo>
                  <a:lnTo>
                    <a:pt x="8402" y="9291"/>
                  </a:lnTo>
                  <a:lnTo>
                    <a:pt x="8134" y="9318"/>
                  </a:lnTo>
                  <a:lnTo>
                    <a:pt x="8023" y="9065"/>
                  </a:lnTo>
                  <a:lnTo>
                    <a:pt x="8092" y="8811"/>
                  </a:lnTo>
                  <a:lnTo>
                    <a:pt x="7916" y="8697"/>
                  </a:lnTo>
                  <a:lnTo>
                    <a:pt x="7841" y="8832"/>
                  </a:lnTo>
                  <a:lnTo>
                    <a:pt x="7684" y="8983"/>
                  </a:lnTo>
                  <a:lnTo>
                    <a:pt x="7594" y="9129"/>
                  </a:lnTo>
                  <a:lnTo>
                    <a:pt x="7617" y="9372"/>
                  </a:lnTo>
                  <a:lnTo>
                    <a:pt x="7797" y="9613"/>
                  </a:lnTo>
                  <a:lnTo>
                    <a:pt x="7885" y="9729"/>
                  </a:lnTo>
                  <a:lnTo>
                    <a:pt x="7889" y="9845"/>
                  </a:lnTo>
                  <a:lnTo>
                    <a:pt x="7814" y="9867"/>
                  </a:lnTo>
                  <a:lnTo>
                    <a:pt x="7657" y="10013"/>
                  </a:lnTo>
                  <a:lnTo>
                    <a:pt x="7332" y="10418"/>
                  </a:lnTo>
                  <a:lnTo>
                    <a:pt x="7267" y="10678"/>
                  </a:lnTo>
                  <a:lnTo>
                    <a:pt x="6528" y="10765"/>
                  </a:lnTo>
                  <a:lnTo>
                    <a:pt x="6352" y="10659"/>
                  </a:lnTo>
                  <a:lnTo>
                    <a:pt x="6262" y="10667"/>
                  </a:lnTo>
                  <a:lnTo>
                    <a:pt x="6025" y="10829"/>
                  </a:lnTo>
                  <a:lnTo>
                    <a:pt x="5866" y="10971"/>
                  </a:lnTo>
                  <a:lnTo>
                    <a:pt x="5707" y="11003"/>
                  </a:lnTo>
                  <a:lnTo>
                    <a:pt x="5338" y="10522"/>
                  </a:lnTo>
                  <a:lnTo>
                    <a:pt x="5261" y="10541"/>
                  </a:lnTo>
                  <a:lnTo>
                    <a:pt x="5190" y="10667"/>
                  </a:lnTo>
                  <a:lnTo>
                    <a:pt x="5301" y="11298"/>
                  </a:lnTo>
                  <a:lnTo>
                    <a:pt x="5395" y="11413"/>
                  </a:lnTo>
                  <a:lnTo>
                    <a:pt x="5476" y="11514"/>
                  </a:lnTo>
                  <a:lnTo>
                    <a:pt x="5403" y="11659"/>
                  </a:lnTo>
                  <a:lnTo>
                    <a:pt x="5328" y="11795"/>
                  </a:lnTo>
                  <a:lnTo>
                    <a:pt x="5164" y="11811"/>
                  </a:lnTo>
                  <a:lnTo>
                    <a:pt x="5169" y="11947"/>
                  </a:lnTo>
                  <a:lnTo>
                    <a:pt x="5267" y="12179"/>
                  </a:lnTo>
                  <a:lnTo>
                    <a:pt x="5183" y="12192"/>
                  </a:lnTo>
                  <a:lnTo>
                    <a:pt x="5014" y="12089"/>
                  </a:lnTo>
                  <a:lnTo>
                    <a:pt x="4915" y="11976"/>
                  </a:lnTo>
                  <a:lnTo>
                    <a:pt x="4999" y="11966"/>
                  </a:lnTo>
                  <a:lnTo>
                    <a:pt x="4963" y="11202"/>
                  </a:lnTo>
                  <a:lnTo>
                    <a:pt x="4880" y="11214"/>
                  </a:lnTo>
                  <a:lnTo>
                    <a:pt x="4783" y="11116"/>
                  </a:lnTo>
                  <a:lnTo>
                    <a:pt x="4444" y="11159"/>
                  </a:lnTo>
                  <a:lnTo>
                    <a:pt x="4444" y="11279"/>
                  </a:lnTo>
                  <a:lnTo>
                    <a:pt x="4482" y="11781"/>
                  </a:lnTo>
                  <a:lnTo>
                    <a:pt x="4641" y="12263"/>
                  </a:lnTo>
                  <a:lnTo>
                    <a:pt x="4794" y="11881"/>
                  </a:lnTo>
                  <a:lnTo>
                    <a:pt x="4785" y="11630"/>
                  </a:lnTo>
                  <a:lnTo>
                    <a:pt x="4702" y="11630"/>
                  </a:lnTo>
                  <a:lnTo>
                    <a:pt x="4524" y="11906"/>
                  </a:lnTo>
                  <a:lnTo>
                    <a:pt x="4446" y="12168"/>
                  </a:lnTo>
                  <a:lnTo>
                    <a:pt x="4366" y="12416"/>
                  </a:lnTo>
                  <a:lnTo>
                    <a:pt x="4457" y="12720"/>
                  </a:lnTo>
                  <a:lnTo>
                    <a:pt x="4381" y="12889"/>
                  </a:lnTo>
                  <a:lnTo>
                    <a:pt x="4297" y="12912"/>
                  </a:lnTo>
                  <a:lnTo>
                    <a:pt x="4126" y="12678"/>
                  </a:lnTo>
                  <a:lnTo>
                    <a:pt x="4092" y="12073"/>
                  </a:lnTo>
                  <a:lnTo>
                    <a:pt x="4015" y="12079"/>
                  </a:lnTo>
                  <a:lnTo>
                    <a:pt x="3523" y="12384"/>
                  </a:lnTo>
                  <a:lnTo>
                    <a:pt x="3208" y="12682"/>
                  </a:lnTo>
                  <a:lnTo>
                    <a:pt x="3055" y="12958"/>
                  </a:lnTo>
                  <a:lnTo>
                    <a:pt x="2913" y="13471"/>
                  </a:lnTo>
                  <a:lnTo>
                    <a:pt x="3041" y="14220"/>
                  </a:lnTo>
                  <a:lnTo>
                    <a:pt x="3047" y="14336"/>
                  </a:lnTo>
                  <a:lnTo>
                    <a:pt x="2961" y="14344"/>
                  </a:lnTo>
                  <a:lnTo>
                    <a:pt x="2442" y="13906"/>
                  </a:lnTo>
                  <a:lnTo>
                    <a:pt x="2356" y="13915"/>
                  </a:lnTo>
                  <a:lnTo>
                    <a:pt x="2408" y="14039"/>
                  </a:lnTo>
                  <a:lnTo>
                    <a:pt x="2299" y="14436"/>
                  </a:lnTo>
                  <a:lnTo>
                    <a:pt x="2299" y="14561"/>
                  </a:lnTo>
                  <a:lnTo>
                    <a:pt x="2346" y="14680"/>
                  </a:lnTo>
                  <a:lnTo>
                    <a:pt x="2404" y="14536"/>
                  </a:lnTo>
                  <a:lnTo>
                    <a:pt x="2299" y="14641"/>
                  </a:lnTo>
                  <a:lnTo>
                    <a:pt x="2299" y="14764"/>
                  </a:lnTo>
                  <a:lnTo>
                    <a:pt x="2572" y="14999"/>
                  </a:lnTo>
                  <a:lnTo>
                    <a:pt x="2672" y="15247"/>
                  </a:lnTo>
                  <a:lnTo>
                    <a:pt x="2643" y="15390"/>
                  </a:lnTo>
                  <a:lnTo>
                    <a:pt x="2580" y="15404"/>
                  </a:lnTo>
                  <a:lnTo>
                    <a:pt x="2237" y="15060"/>
                  </a:lnTo>
                  <a:lnTo>
                    <a:pt x="2077" y="15090"/>
                  </a:lnTo>
                  <a:lnTo>
                    <a:pt x="2291" y="15814"/>
                  </a:lnTo>
                  <a:lnTo>
                    <a:pt x="2214" y="15950"/>
                  </a:lnTo>
                  <a:lnTo>
                    <a:pt x="2134" y="16094"/>
                  </a:lnTo>
                  <a:lnTo>
                    <a:pt x="2044" y="15975"/>
                  </a:lnTo>
                  <a:lnTo>
                    <a:pt x="1707" y="15885"/>
                  </a:lnTo>
                  <a:lnTo>
                    <a:pt x="1539" y="15910"/>
                  </a:lnTo>
                  <a:lnTo>
                    <a:pt x="1464" y="16047"/>
                  </a:lnTo>
                  <a:lnTo>
                    <a:pt x="1215" y="16074"/>
                  </a:lnTo>
                  <a:lnTo>
                    <a:pt x="1068" y="16350"/>
                  </a:lnTo>
                  <a:lnTo>
                    <a:pt x="1079" y="16596"/>
                  </a:lnTo>
                  <a:lnTo>
                    <a:pt x="756" y="16893"/>
                  </a:lnTo>
                  <a:lnTo>
                    <a:pt x="672" y="16898"/>
                  </a:lnTo>
                  <a:lnTo>
                    <a:pt x="607" y="17148"/>
                  </a:lnTo>
                  <a:lnTo>
                    <a:pt x="465" y="17550"/>
                  </a:lnTo>
                  <a:lnTo>
                    <a:pt x="434" y="18564"/>
                  </a:lnTo>
                  <a:lnTo>
                    <a:pt x="352" y="18705"/>
                  </a:lnTo>
                  <a:lnTo>
                    <a:pt x="287" y="19088"/>
                  </a:lnTo>
                  <a:lnTo>
                    <a:pt x="73" y="19619"/>
                  </a:lnTo>
                  <a:lnTo>
                    <a:pt x="0" y="19753"/>
                  </a:lnTo>
                  <a:lnTo>
                    <a:pt x="13" y="20253"/>
                  </a:lnTo>
                  <a:lnTo>
                    <a:pt x="138" y="20999"/>
                  </a:lnTo>
                  <a:lnTo>
                    <a:pt x="406" y="21244"/>
                  </a:lnTo>
                  <a:lnTo>
                    <a:pt x="507" y="21381"/>
                  </a:lnTo>
                  <a:lnTo>
                    <a:pt x="584" y="21381"/>
                  </a:lnTo>
                  <a:lnTo>
                    <a:pt x="672" y="21600"/>
                  </a:lnTo>
                  <a:lnTo>
                    <a:pt x="838" y="21500"/>
                  </a:lnTo>
                  <a:lnTo>
                    <a:pt x="1160" y="21359"/>
                  </a:lnTo>
                  <a:lnTo>
                    <a:pt x="1326" y="21233"/>
                  </a:lnTo>
                  <a:lnTo>
                    <a:pt x="1397" y="21097"/>
                  </a:lnTo>
                  <a:lnTo>
                    <a:pt x="1464" y="20840"/>
                  </a:lnTo>
                  <a:lnTo>
                    <a:pt x="1453" y="20580"/>
                  </a:lnTo>
                  <a:lnTo>
                    <a:pt x="1527" y="20451"/>
                  </a:lnTo>
                  <a:lnTo>
                    <a:pt x="1606" y="20440"/>
                  </a:lnTo>
                  <a:lnTo>
                    <a:pt x="1688" y="20295"/>
                  </a:lnTo>
                  <a:lnTo>
                    <a:pt x="1677" y="20192"/>
                  </a:lnTo>
                  <a:lnTo>
                    <a:pt x="1592" y="20064"/>
                  </a:lnTo>
                  <a:lnTo>
                    <a:pt x="1347" y="20224"/>
                  </a:lnTo>
                  <a:lnTo>
                    <a:pt x="1261" y="20110"/>
                  </a:lnTo>
                  <a:lnTo>
                    <a:pt x="1969" y="19261"/>
                  </a:lnTo>
                  <a:lnTo>
                    <a:pt x="2886" y="19284"/>
                  </a:lnTo>
                  <a:lnTo>
                    <a:pt x="2991" y="19772"/>
                  </a:lnTo>
                  <a:lnTo>
                    <a:pt x="2834" y="19924"/>
                  </a:lnTo>
                  <a:lnTo>
                    <a:pt x="2503" y="20094"/>
                  </a:lnTo>
                  <a:lnTo>
                    <a:pt x="2356" y="20354"/>
                  </a:lnTo>
                  <a:lnTo>
                    <a:pt x="2366" y="20494"/>
                  </a:lnTo>
                  <a:lnTo>
                    <a:pt x="2207" y="20757"/>
                  </a:lnTo>
                  <a:lnTo>
                    <a:pt x="2224" y="20999"/>
                  </a:lnTo>
                  <a:lnTo>
                    <a:pt x="2467" y="20849"/>
                  </a:lnTo>
                  <a:lnTo>
                    <a:pt x="2618" y="20706"/>
                  </a:lnTo>
                  <a:lnTo>
                    <a:pt x="3171" y="20000"/>
                  </a:lnTo>
                  <a:lnTo>
                    <a:pt x="3261" y="20121"/>
                  </a:lnTo>
                  <a:lnTo>
                    <a:pt x="3830" y="19924"/>
                  </a:lnTo>
                  <a:lnTo>
                    <a:pt x="4327" y="19743"/>
                  </a:lnTo>
                  <a:lnTo>
                    <a:pt x="4729" y="19567"/>
                  </a:lnTo>
                  <a:lnTo>
                    <a:pt x="4972" y="19413"/>
                  </a:lnTo>
                  <a:lnTo>
                    <a:pt x="4963" y="19284"/>
                  </a:lnTo>
                  <a:lnTo>
                    <a:pt x="5047" y="19270"/>
                  </a:lnTo>
                  <a:lnTo>
                    <a:pt x="5035" y="19026"/>
                  </a:lnTo>
                  <a:lnTo>
                    <a:pt x="4869" y="19045"/>
                  </a:lnTo>
                  <a:lnTo>
                    <a:pt x="4390" y="19351"/>
                  </a:lnTo>
                  <a:lnTo>
                    <a:pt x="3979" y="19535"/>
                  </a:lnTo>
                  <a:lnTo>
                    <a:pt x="3644" y="19567"/>
                  </a:lnTo>
                  <a:lnTo>
                    <a:pt x="3556" y="19456"/>
                  </a:lnTo>
                  <a:lnTo>
                    <a:pt x="3627" y="19315"/>
                  </a:lnTo>
                  <a:lnTo>
                    <a:pt x="3707" y="19054"/>
                  </a:lnTo>
                  <a:lnTo>
                    <a:pt x="3864" y="18904"/>
                  </a:lnTo>
                  <a:lnTo>
                    <a:pt x="4197" y="18875"/>
                  </a:lnTo>
                  <a:lnTo>
                    <a:pt x="4679" y="18443"/>
                  </a:lnTo>
                  <a:lnTo>
                    <a:pt x="4911" y="18162"/>
                  </a:lnTo>
                  <a:lnTo>
                    <a:pt x="4903" y="18034"/>
                  </a:lnTo>
                  <a:lnTo>
                    <a:pt x="4978" y="17899"/>
                  </a:lnTo>
                  <a:lnTo>
                    <a:pt x="5053" y="17758"/>
                  </a:lnTo>
                  <a:lnTo>
                    <a:pt x="5629" y="17577"/>
                  </a:lnTo>
                  <a:lnTo>
                    <a:pt x="6107" y="17255"/>
                  </a:lnTo>
                  <a:lnTo>
                    <a:pt x="6593" y="16944"/>
                  </a:lnTo>
                  <a:lnTo>
                    <a:pt x="6829" y="16675"/>
                  </a:lnTo>
                  <a:lnTo>
                    <a:pt x="6974" y="16272"/>
                  </a:lnTo>
                  <a:lnTo>
                    <a:pt x="7288" y="15982"/>
                  </a:lnTo>
                  <a:lnTo>
                    <a:pt x="7523" y="15572"/>
                  </a:lnTo>
                  <a:lnTo>
                    <a:pt x="7768" y="15420"/>
                  </a:lnTo>
                  <a:lnTo>
                    <a:pt x="7929" y="15287"/>
                  </a:lnTo>
                  <a:lnTo>
                    <a:pt x="7994" y="15015"/>
                  </a:lnTo>
                  <a:lnTo>
                    <a:pt x="8057" y="14633"/>
                  </a:lnTo>
                  <a:lnTo>
                    <a:pt x="8138" y="14617"/>
                  </a:lnTo>
                  <a:lnTo>
                    <a:pt x="8555" y="14696"/>
                  </a:lnTo>
                  <a:lnTo>
                    <a:pt x="8974" y="14650"/>
                  </a:lnTo>
                  <a:lnTo>
                    <a:pt x="9049" y="14515"/>
                  </a:lnTo>
                  <a:lnTo>
                    <a:pt x="9030" y="14136"/>
                  </a:lnTo>
                  <a:lnTo>
                    <a:pt x="8942" y="14141"/>
                  </a:lnTo>
                  <a:lnTo>
                    <a:pt x="8852" y="14025"/>
                  </a:lnTo>
                  <a:lnTo>
                    <a:pt x="8775" y="13906"/>
                  </a:lnTo>
                  <a:lnTo>
                    <a:pt x="8848" y="13773"/>
                  </a:lnTo>
                  <a:lnTo>
                    <a:pt x="9104" y="13863"/>
                  </a:lnTo>
                  <a:lnTo>
                    <a:pt x="9437" y="13952"/>
                  </a:lnTo>
                  <a:lnTo>
                    <a:pt x="9690" y="13934"/>
                  </a:lnTo>
                  <a:lnTo>
                    <a:pt x="9755" y="13665"/>
                  </a:lnTo>
                  <a:lnTo>
                    <a:pt x="9918" y="13646"/>
                  </a:lnTo>
                  <a:lnTo>
                    <a:pt x="10073" y="13381"/>
                  </a:lnTo>
                  <a:lnTo>
                    <a:pt x="10136" y="12998"/>
                  </a:lnTo>
                  <a:lnTo>
                    <a:pt x="10381" y="12958"/>
                  </a:lnTo>
                  <a:lnTo>
                    <a:pt x="10710" y="12797"/>
                  </a:lnTo>
                  <a:lnTo>
                    <a:pt x="10951" y="12765"/>
                  </a:lnTo>
                  <a:lnTo>
                    <a:pt x="11035" y="12633"/>
                  </a:lnTo>
                  <a:lnTo>
                    <a:pt x="11016" y="12252"/>
                  </a:lnTo>
                  <a:lnTo>
                    <a:pt x="11099" y="12244"/>
                  </a:lnTo>
                  <a:lnTo>
                    <a:pt x="11087" y="12119"/>
                  </a:lnTo>
                  <a:lnTo>
                    <a:pt x="11336" y="11966"/>
                  </a:lnTo>
                  <a:lnTo>
                    <a:pt x="11409" y="11824"/>
                  </a:lnTo>
                  <a:lnTo>
                    <a:pt x="11497" y="11947"/>
                  </a:lnTo>
                  <a:lnTo>
                    <a:pt x="11587" y="12057"/>
                  </a:lnTo>
                  <a:lnTo>
                    <a:pt x="11606" y="12305"/>
                  </a:lnTo>
                  <a:lnTo>
                    <a:pt x="11684" y="12293"/>
                  </a:lnTo>
                  <a:lnTo>
                    <a:pt x="11927" y="12019"/>
                  </a:lnTo>
                  <a:lnTo>
                    <a:pt x="12006" y="11876"/>
                  </a:lnTo>
                  <a:lnTo>
                    <a:pt x="12463" y="11625"/>
                  </a:lnTo>
                  <a:lnTo>
                    <a:pt x="13022" y="11473"/>
                  </a:lnTo>
                  <a:lnTo>
                    <a:pt x="13022" y="11354"/>
                  </a:lnTo>
                  <a:lnTo>
                    <a:pt x="12360" y="11125"/>
                  </a:lnTo>
                  <a:lnTo>
                    <a:pt x="12153" y="11006"/>
                  </a:lnTo>
                  <a:lnTo>
                    <a:pt x="12218" y="10983"/>
                  </a:lnTo>
                  <a:lnTo>
                    <a:pt x="12337" y="11087"/>
                  </a:lnTo>
                  <a:lnTo>
                    <a:pt x="12400" y="11081"/>
                  </a:lnTo>
                  <a:lnTo>
                    <a:pt x="12545" y="10940"/>
                  </a:lnTo>
                  <a:lnTo>
                    <a:pt x="12693" y="10786"/>
                  </a:lnTo>
                  <a:lnTo>
                    <a:pt x="12775" y="10778"/>
                  </a:lnTo>
                  <a:lnTo>
                    <a:pt x="12762" y="10522"/>
                  </a:lnTo>
                  <a:lnTo>
                    <a:pt x="12838" y="10276"/>
                  </a:lnTo>
                  <a:lnTo>
                    <a:pt x="12813" y="10022"/>
                  </a:lnTo>
                  <a:lnTo>
                    <a:pt x="12901" y="10013"/>
                  </a:lnTo>
                  <a:lnTo>
                    <a:pt x="12991" y="10130"/>
                  </a:lnTo>
                  <a:lnTo>
                    <a:pt x="13160" y="10227"/>
                  </a:lnTo>
                  <a:lnTo>
                    <a:pt x="13240" y="10213"/>
                  </a:lnTo>
                  <a:lnTo>
                    <a:pt x="13330" y="10084"/>
                  </a:lnTo>
                  <a:lnTo>
                    <a:pt x="13386" y="9826"/>
                  </a:lnTo>
                  <a:lnTo>
                    <a:pt x="13468" y="9681"/>
                  </a:lnTo>
                  <a:lnTo>
                    <a:pt x="13715" y="9648"/>
                  </a:lnTo>
                  <a:lnTo>
                    <a:pt x="13801" y="9772"/>
                  </a:lnTo>
                  <a:lnTo>
                    <a:pt x="13812" y="9899"/>
                  </a:lnTo>
                  <a:lnTo>
                    <a:pt x="13724" y="9910"/>
                  </a:lnTo>
                  <a:lnTo>
                    <a:pt x="13569" y="10059"/>
                  </a:lnTo>
                  <a:lnTo>
                    <a:pt x="12947" y="11019"/>
                  </a:lnTo>
                  <a:lnTo>
                    <a:pt x="12882" y="11156"/>
                  </a:lnTo>
                  <a:lnTo>
                    <a:pt x="12955" y="11140"/>
                  </a:lnTo>
                  <a:lnTo>
                    <a:pt x="13426" y="10571"/>
                  </a:lnTo>
                  <a:lnTo>
                    <a:pt x="13742" y="10279"/>
                  </a:lnTo>
                  <a:lnTo>
                    <a:pt x="14057" y="9884"/>
                  </a:lnTo>
                  <a:lnTo>
                    <a:pt x="14377" y="9587"/>
                  </a:lnTo>
                  <a:lnTo>
                    <a:pt x="14764" y="9026"/>
                  </a:lnTo>
                  <a:lnTo>
                    <a:pt x="14999" y="8751"/>
                  </a:lnTo>
                  <a:lnTo>
                    <a:pt x="15154" y="8610"/>
                  </a:lnTo>
                  <a:lnTo>
                    <a:pt x="15236" y="8459"/>
                  </a:lnTo>
                  <a:lnTo>
                    <a:pt x="15231" y="8340"/>
                  </a:lnTo>
                  <a:lnTo>
                    <a:pt x="15133" y="8226"/>
                  </a:lnTo>
                  <a:lnTo>
                    <a:pt x="15043" y="7983"/>
                  </a:lnTo>
                  <a:lnTo>
                    <a:pt x="14949" y="7753"/>
                  </a:lnTo>
                  <a:lnTo>
                    <a:pt x="14938" y="7491"/>
                  </a:lnTo>
                  <a:lnTo>
                    <a:pt x="15007" y="7366"/>
                  </a:lnTo>
                  <a:lnTo>
                    <a:pt x="15175" y="7342"/>
                  </a:lnTo>
                  <a:lnTo>
                    <a:pt x="15418" y="7180"/>
                  </a:lnTo>
                  <a:lnTo>
                    <a:pt x="15506" y="7294"/>
                  </a:lnTo>
                  <a:lnTo>
                    <a:pt x="15587" y="7283"/>
                  </a:lnTo>
                  <a:lnTo>
                    <a:pt x="15602" y="7418"/>
                  </a:lnTo>
                  <a:lnTo>
                    <a:pt x="15514" y="7542"/>
                  </a:lnTo>
                  <a:lnTo>
                    <a:pt x="15449" y="7685"/>
                  </a:lnTo>
                  <a:lnTo>
                    <a:pt x="15374" y="7948"/>
                  </a:lnTo>
                  <a:lnTo>
                    <a:pt x="15384" y="8062"/>
                  </a:lnTo>
                  <a:lnTo>
                    <a:pt x="15464" y="8054"/>
                  </a:lnTo>
                  <a:lnTo>
                    <a:pt x="15623" y="7919"/>
                  </a:lnTo>
                  <a:lnTo>
                    <a:pt x="15776" y="7642"/>
                  </a:lnTo>
                  <a:lnTo>
                    <a:pt x="16021" y="7491"/>
                  </a:lnTo>
                  <a:lnTo>
                    <a:pt x="16402" y="6816"/>
                  </a:lnTo>
                  <a:lnTo>
                    <a:pt x="16861" y="6128"/>
                  </a:lnTo>
                  <a:lnTo>
                    <a:pt x="16947" y="5994"/>
                  </a:lnTo>
                  <a:lnTo>
                    <a:pt x="17097" y="5840"/>
                  </a:lnTo>
                  <a:lnTo>
                    <a:pt x="17401" y="5298"/>
                  </a:lnTo>
                  <a:lnTo>
                    <a:pt x="17858" y="4488"/>
                  </a:lnTo>
                  <a:lnTo>
                    <a:pt x="18247" y="3939"/>
                  </a:lnTo>
                  <a:lnTo>
                    <a:pt x="18641" y="3509"/>
                  </a:lnTo>
                  <a:lnTo>
                    <a:pt x="18957" y="3104"/>
                  </a:lnTo>
                  <a:lnTo>
                    <a:pt x="19499" y="2282"/>
                  </a:lnTo>
                  <a:lnTo>
                    <a:pt x="19807" y="1863"/>
                  </a:lnTo>
                  <a:lnTo>
                    <a:pt x="20117" y="1452"/>
                  </a:lnTo>
                  <a:lnTo>
                    <a:pt x="20415" y="779"/>
                  </a:lnTo>
                  <a:lnTo>
                    <a:pt x="21007" y="509"/>
                  </a:lnTo>
                  <a:lnTo>
                    <a:pt x="21600" y="135"/>
                  </a:lnTo>
                  <a:lnTo>
                    <a:pt x="21600" y="0"/>
                  </a:lnTo>
                  <a:cubicBezTo>
                    <a:pt x="21600" y="0"/>
                    <a:pt x="20574" y="71"/>
                    <a:pt x="20574" y="71"/>
                  </a:cubicBezTo>
                  <a:close/>
                  <a:moveTo>
                    <a:pt x="20574" y="71"/>
                  </a:moveTo>
                </a:path>
              </a:pathLst>
            </a:custGeom>
            <a:grpFill/>
            <a:ln w="12700" cap="flat">
              <a:noFill/>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 name="AutoShape 101"/>
            <p:cNvSpPr>
              <a:spLocks/>
            </p:cNvSpPr>
            <p:nvPr/>
          </p:nvSpPr>
          <p:spPr bwMode="auto">
            <a:xfrm>
              <a:off x="5512664" y="3973328"/>
              <a:ext cx="1473605" cy="852673"/>
            </a:xfrm>
            <a:custGeom>
              <a:avLst/>
              <a:gdLst/>
              <a:ahLst/>
              <a:cxnLst/>
              <a:rect l="0" t="0" r="r" b="b"/>
              <a:pathLst>
                <a:path w="21585" h="21600">
                  <a:moveTo>
                    <a:pt x="21030" y="20280"/>
                  </a:moveTo>
                  <a:cubicBezTo>
                    <a:pt x="21039" y="20171"/>
                    <a:pt x="21026" y="19843"/>
                    <a:pt x="21018" y="19716"/>
                  </a:cubicBezTo>
                  <a:cubicBezTo>
                    <a:pt x="21010" y="19590"/>
                    <a:pt x="20987" y="19840"/>
                    <a:pt x="20987" y="19938"/>
                  </a:cubicBezTo>
                  <a:cubicBezTo>
                    <a:pt x="20987" y="20034"/>
                    <a:pt x="20937" y="20019"/>
                    <a:pt x="20946" y="19959"/>
                  </a:cubicBezTo>
                  <a:cubicBezTo>
                    <a:pt x="20955" y="19901"/>
                    <a:pt x="20937" y="19795"/>
                    <a:pt x="20918" y="19752"/>
                  </a:cubicBezTo>
                  <a:cubicBezTo>
                    <a:pt x="20899" y="19710"/>
                    <a:pt x="20890" y="19627"/>
                    <a:pt x="20888" y="19540"/>
                  </a:cubicBezTo>
                  <a:cubicBezTo>
                    <a:pt x="20886" y="19453"/>
                    <a:pt x="20984" y="19465"/>
                    <a:pt x="20985" y="19490"/>
                  </a:cubicBezTo>
                  <a:cubicBezTo>
                    <a:pt x="20985" y="19513"/>
                    <a:pt x="21003" y="19616"/>
                    <a:pt x="21016" y="19576"/>
                  </a:cubicBezTo>
                  <a:cubicBezTo>
                    <a:pt x="21066" y="19304"/>
                    <a:pt x="21020" y="18839"/>
                    <a:pt x="21009" y="18686"/>
                  </a:cubicBezTo>
                  <a:cubicBezTo>
                    <a:pt x="20997" y="18531"/>
                    <a:pt x="21051" y="18735"/>
                    <a:pt x="21073" y="18675"/>
                  </a:cubicBezTo>
                  <a:cubicBezTo>
                    <a:pt x="21096" y="18615"/>
                    <a:pt x="21086" y="18548"/>
                    <a:pt x="21027" y="18455"/>
                  </a:cubicBezTo>
                  <a:cubicBezTo>
                    <a:pt x="20968" y="18361"/>
                    <a:pt x="21007" y="18120"/>
                    <a:pt x="21022" y="18076"/>
                  </a:cubicBezTo>
                  <a:cubicBezTo>
                    <a:pt x="21036" y="18031"/>
                    <a:pt x="21049" y="17965"/>
                    <a:pt x="21017" y="17914"/>
                  </a:cubicBezTo>
                  <a:cubicBezTo>
                    <a:pt x="20972" y="17817"/>
                    <a:pt x="21007" y="17661"/>
                    <a:pt x="21003" y="17631"/>
                  </a:cubicBezTo>
                  <a:cubicBezTo>
                    <a:pt x="20998" y="17601"/>
                    <a:pt x="20933" y="17606"/>
                    <a:pt x="20969" y="17517"/>
                  </a:cubicBezTo>
                  <a:cubicBezTo>
                    <a:pt x="21006" y="17427"/>
                    <a:pt x="21083" y="17559"/>
                    <a:pt x="21100" y="17625"/>
                  </a:cubicBezTo>
                  <a:cubicBezTo>
                    <a:pt x="21117" y="17691"/>
                    <a:pt x="21156" y="17708"/>
                    <a:pt x="21204" y="17618"/>
                  </a:cubicBezTo>
                  <a:cubicBezTo>
                    <a:pt x="21252" y="17476"/>
                    <a:pt x="21196" y="17399"/>
                    <a:pt x="21139" y="17299"/>
                  </a:cubicBezTo>
                  <a:cubicBezTo>
                    <a:pt x="21113" y="17179"/>
                    <a:pt x="21260" y="17308"/>
                    <a:pt x="21299" y="17348"/>
                  </a:cubicBezTo>
                  <a:cubicBezTo>
                    <a:pt x="21339" y="17390"/>
                    <a:pt x="21329" y="17442"/>
                    <a:pt x="21291" y="17510"/>
                  </a:cubicBezTo>
                  <a:cubicBezTo>
                    <a:pt x="21312" y="17582"/>
                    <a:pt x="21329" y="17653"/>
                    <a:pt x="21293" y="17743"/>
                  </a:cubicBezTo>
                  <a:cubicBezTo>
                    <a:pt x="21256" y="17834"/>
                    <a:pt x="21318" y="17858"/>
                    <a:pt x="21318" y="17858"/>
                  </a:cubicBezTo>
                  <a:cubicBezTo>
                    <a:pt x="21318" y="17858"/>
                    <a:pt x="21441" y="17252"/>
                    <a:pt x="21541" y="16822"/>
                  </a:cubicBezTo>
                  <a:cubicBezTo>
                    <a:pt x="21600" y="16497"/>
                    <a:pt x="21586" y="16043"/>
                    <a:pt x="21576" y="15863"/>
                  </a:cubicBezTo>
                  <a:lnTo>
                    <a:pt x="21560" y="15875"/>
                  </a:lnTo>
                  <a:lnTo>
                    <a:pt x="21538" y="15852"/>
                  </a:lnTo>
                  <a:lnTo>
                    <a:pt x="21459" y="15875"/>
                  </a:lnTo>
                  <a:lnTo>
                    <a:pt x="21438" y="15879"/>
                  </a:lnTo>
                  <a:lnTo>
                    <a:pt x="21426" y="15918"/>
                  </a:lnTo>
                  <a:lnTo>
                    <a:pt x="21382" y="15911"/>
                  </a:lnTo>
                  <a:lnTo>
                    <a:pt x="21376" y="15937"/>
                  </a:lnTo>
                  <a:lnTo>
                    <a:pt x="21354" y="15940"/>
                  </a:lnTo>
                  <a:lnTo>
                    <a:pt x="21342" y="15968"/>
                  </a:lnTo>
                  <a:lnTo>
                    <a:pt x="21360" y="16053"/>
                  </a:lnTo>
                  <a:lnTo>
                    <a:pt x="21353" y="16080"/>
                  </a:lnTo>
                  <a:lnTo>
                    <a:pt x="21355" y="16105"/>
                  </a:lnTo>
                  <a:lnTo>
                    <a:pt x="21342" y="16131"/>
                  </a:lnTo>
                  <a:lnTo>
                    <a:pt x="21320" y="16135"/>
                  </a:lnTo>
                  <a:lnTo>
                    <a:pt x="21305" y="16123"/>
                  </a:lnTo>
                  <a:lnTo>
                    <a:pt x="21291" y="16126"/>
                  </a:lnTo>
                  <a:lnTo>
                    <a:pt x="21254" y="16105"/>
                  </a:lnTo>
                  <a:lnTo>
                    <a:pt x="21230" y="16070"/>
                  </a:lnTo>
                  <a:lnTo>
                    <a:pt x="21172" y="16041"/>
                  </a:lnTo>
                  <a:lnTo>
                    <a:pt x="21132" y="15934"/>
                  </a:lnTo>
                  <a:lnTo>
                    <a:pt x="21115" y="15910"/>
                  </a:lnTo>
                  <a:lnTo>
                    <a:pt x="21072" y="15903"/>
                  </a:lnTo>
                  <a:lnTo>
                    <a:pt x="21040" y="15832"/>
                  </a:lnTo>
                  <a:lnTo>
                    <a:pt x="21039" y="15821"/>
                  </a:lnTo>
                  <a:lnTo>
                    <a:pt x="21024" y="15797"/>
                  </a:lnTo>
                  <a:lnTo>
                    <a:pt x="21017" y="15785"/>
                  </a:lnTo>
                  <a:lnTo>
                    <a:pt x="20902" y="15775"/>
                  </a:lnTo>
                  <a:lnTo>
                    <a:pt x="20886" y="15764"/>
                  </a:lnTo>
                  <a:lnTo>
                    <a:pt x="20879" y="15766"/>
                  </a:lnTo>
                  <a:lnTo>
                    <a:pt x="20849" y="15745"/>
                  </a:lnTo>
                  <a:lnTo>
                    <a:pt x="20835" y="15734"/>
                  </a:lnTo>
                  <a:lnTo>
                    <a:pt x="20777" y="15716"/>
                  </a:lnTo>
                  <a:lnTo>
                    <a:pt x="20583" y="15743"/>
                  </a:lnTo>
                  <a:lnTo>
                    <a:pt x="20577" y="15770"/>
                  </a:lnTo>
                  <a:lnTo>
                    <a:pt x="20543" y="15801"/>
                  </a:lnTo>
                  <a:lnTo>
                    <a:pt x="20512" y="15767"/>
                  </a:lnTo>
                  <a:lnTo>
                    <a:pt x="20468" y="15735"/>
                  </a:lnTo>
                  <a:lnTo>
                    <a:pt x="20454" y="15737"/>
                  </a:lnTo>
                  <a:lnTo>
                    <a:pt x="20417" y="15729"/>
                  </a:lnTo>
                  <a:lnTo>
                    <a:pt x="20411" y="15742"/>
                  </a:lnTo>
                  <a:lnTo>
                    <a:pt x="20390" y="15745"/>
                  </a:lnTo>
                  <a:lnTo>
                    <a:pt x="20294" y="15682"/>
                  </a:lnTo>
                  <a:lnTo>
                    <a:pt x="20271" y="15674"/>
                  </a:lnTo>
                  <a:lnTo>
                    <a:pt x="20250" y="15664"/>
                  </a:lnTo>
                  <a:lnTo>
                    <a:pt x="20225" y="15604"/>
                  </a:lnTo>
                  <a:lnTo>
                    <a:pt x="20195" y="15570"/>
                  </a:lnTo>
                  <a:lnTo>
                    <a:pt x="20180" y="15572"/>
                  </a:lnTo>
                  <a:lnTo>
                    <a:pt x="20111" y="15481"/>
                  </a:lnTo>
                  <a:lnTo>
                    <a:pt x="20096" y="15470"/>
                  </a:lnTo>
                  <a:lnTo>
                    <a:pt x="20061" y="15482"/>
                  </a:lnTo>
                  <a:lnTo>
                    <a:pt x="19979" y="15423"/>
                  </a:lnTo>
                  <a:lnTo>
                    <a:pt x="19972" y="15423"/>
                  </a:lnTo>
                  <a:lnTo>
                    <a:pt x="19935" y="15410"/>
                  </a:lnTo>
                  <a:lnTo>
                    <a:pt x="19913" y="15398"/>
                  </a:lnTo>
                  <a:lnTo>
                    <a:pt x="19842" y="15418"/>
                  </a:lnTo>
                  <a:lnTo>
                    <a:pt x="19790" y="15349"/>
                  </a:lnTo>
                  <a:lnTo>
                    <a:pt x="19774" y="15326"/>
                  </a:lnTo>
                  <a:lnTo>
                    <a:pt x="19743" y="15293"/>
                  </a:lnTo>
                  <a:lnTo>
                    <a:pt x="19728" y="15255"/>
                  </a:lnTo>
                  <a:lnTo>
                    <a:pt x="19698" y="15222"/>
                  </a:lnTo>
                  <a:lnTo>
                    <a:pt x="19666" y="15164"/>
                  </a:lnTo>
                  <a:lnTo>
                    <a:pt x="19573" y="15177"/>
                  </a:lnTo>
                  <a:lnTo>
                    <a:pt x="19542" y="15144"/>
                  </a:lnTo>
                  <a:lnTo>
                    <a:pt x="19513" y="15134"/>
                  </a:lnTo>
                  <a:lnTo>
                    <a:pt x="19469" y="15103"/>
                  </a:lnTo>
                  <a:lnTo>
                    <a:pt x="19390" y="15100"/>
                  </a:lnTo>
                  <a:lnTo>
                    <a:pt x="19345" y="15068"/>
                  </a:lnTo>
                  <a:lnTo>
                    <a:pt x="19336" y="15020"/>
                  </a:lnTo>
                  <a:lnTo>
                    <a:pt x="19332" y="14931"/>
                  </a:lnTo>
                  <a:lnTo>
                    <a:pt x="19299" y="14847"/>
                  </a:lnTo>
                  <a:lnTo>
                    <a:pt x="19268" y="14802"/>
                  </a:lnTo>
                  <a:lnTo>
                    <a:pt x="19265" y="14726"/>
                  </a:lnTo>
                  <a:lnTo>
                    <a:pt x="19256" y="14677"/>
                  </a:lnTo>
                  <a:lnTo>
                    <a:pt x="19246" y="14628"/>
                  </a:lnTo>
                  <a:lnTo>
                    <a:pt x="19237" y="14566"/>
                  </a:lnTo>
                  <a:lnTo>
                    <a:pt x="19216" y="14430"/>
                  </a:lnTo>
                  <a:lnTo>
                    <a:pt x="19207" y="14393"/>
                  </a:lnTo>
                  <a:lnTo>
                    <a:pt x="19205" y="14355"/>
                  </a:lnTo>
                  <a:lnTo>
                    <a:pt x="19188" y="14283"/>
                  </a:lnTo>
                  <a:lnTo>
                    <a:pt x="19180" y="14270"/>
                  </a:lnTo>
                  <a:lnTo>
                    <a:pt x="19171" y="14221"/>
                  </a:lnTo>
                  <a:lnTo>
                    <a:pt x="19138" y="14149"/>
                  </a:lnTo>
                  <a:lnTo>
                    <a:pt x="19122" y="14123"/>
                  </a:lnTo>
                  <a:lnTo>
                    <a:pt x="19130" y="14123"/>
                  </a:lnTo>
                  <a:lnTo>
                    <a:pt x="19091" y="14054"/>
                  </a:lnTo>
                  <a:lnTo>
                    <a:pt x="19045" y="13991"/>
                  </a:lnTo>
                  <a:lnTo>
                    <a:pt x="19000" y="13945"/>
                  </a:lnTo>
                  <a:lnTo>
                    <a:pt x="18975" y="13871"/>
                  </a:lnTo>
                  <a:lnTo>
                    <a:pt x="18943" y="13799"/>
                  </a:lnTo>
                  <a:lnTo>
                    <a:pt x="18920" y="13764"/>
                  </a:lnTo>
                  <a:lnTo>
                    <a:pt x="18909" y="13677"/>
                  </a:lnTo>
                  <a:lnTo>
                    <a:pt x="18927" y="13611"/>
                  </a:lnTo>
                  <a:lnTo>
                    <a:pt x="18932" y="13396"/>
                  </a:lnTo>
                  <a:lnTo>
                    <a:pt x="18913" y="13272"/>
                  </a:lnTo>
                  <a:lnTo>
                    <a:pt x="18889" y="13238"/>
                  </a:lnTo>
                  <a:lnTo>
                    <a:pt x="18867" y="13216"/>
                  </a:lnTo>
                  <a:lnTo>
                    <a:pt x="18850" y="13167"/>
                  </a:lnTo>
                  <a:lnTo>
                    <a:pt x="18827" y="13133"/>
                  </a:lnTo>
                  <a:lnTo>
                    <a:pt x="18839" y="13081"/>
                  </a:lnTo>
                  <a:lnTo>
                    <a:pt x="18855" y="12789"/>
                  </a:lnTo>
                  <a:lnTo>
                    <a:pt x="18845" y="12739"/>
                  </a:lnTo>
                  <a:lnTo>
                    <a:pt x="18822" y="12705"/>
                  </a:lnTo>
                  <a:lnTo>
                    <a:pt x="18817" y="12590"/>
                  </a:lnTo>
                  <a:lnTo>
                    <a:pt x="18785" y="12508"/>
                  </a:lnTo>
                  <a:lnTo>
                    <a:pt x="18754" y="12473"/>
                  </a:lnTo>
                  <a:lnTo>
                    <a:pt x="18724" y="12428"/>
                  </a:lnTo>
                  <a:lnTo>
                    <a:pt x="18694" y="12419"/>
                  </a:lnTo>
                  <a:lnTo>
                    <a:pt x="18674" y="12460"/>
                  </a:lnTo>
                  <a:lnTo>
                    <a:pt x="18653" y="12463"/>
                  </a:lnTo>
                  <a:lnTo>
                    <a:pt x="18637" y="12426"/>
                  </a:lnTo>
                  <a:lnTo>
                    <a:pt x="18600" y="12406"/>
                  </a:lnTo>
                  <a:lnTo>
                    <a:pt x="18537" y="12265"/>
                  </a:lnTo>
                  <a:lnTo>
                    <a:pt x="18536" y="12264"/>
                  </a:lnTo>
                  <a:lnTo>
                    <a:pt x="18499" y="12242"/>
                  </a:lnTo>
                  <a:lnTo>
                    <a:pt x="18469" y="12197"/>
                  </a:lnTo>
                  <a:lnTo>
                    <a:pt x="18446" y="12176"/>
                  </a:lnTo>
                  <a:lnTo>
                    <a:pt x="18415" y="12116"/>
                  </a:lnTo>
                  <a:lnTo>
                    <a:pt x="18414" y="12114"/>
                  </a:lnTo>
                  <a:lnTo>
                    <a:pt x="18396" y="12017"/>
                  </a:lnTo>
                  <a:lnTo>
                    <a:pt x="18371" y="11945"/>
                  </a:lnTo>
                  <a:lnTo>
                    <a:pt x="18354" y="11886"/>
                  </a:lnTo>
                  <a:lnTo>
                    <a:pt x="18328" y="11787"/>
                  </a:lnTo>
                  <a:lnTo>
                    <a:pt x="18311" y="11726"/>
                  </a:lnTo>
                  <a:lnTo>
                    <a:pt x="18273" y="11681"/>
                  </a:lnTo>
                  <a:lnTo>
                    <a:pt x="18239" y="11548"/>
                  </a:lnTo>
                  <a:lnTo>
                    <a:pt x="18192" y="11489"/>
                  </a:lnTo>
                  <a:lnTo>
                    <a:pt x="18151" y="11356"/>
                  </a:lnTo>
                  <a:lnTo>
                    <a:pt x="18017" y="11274"/>
                  </a:lnTo>
                  <a:lnTo>
                    <a:pt x="17993" y="11202"/>
                  </a:lnTo>
                  <a:lnTo>
                    <a:pt x="17948" y="11158"/>
                  </a:lnTo>
                  <a:lnTo>
                    <a:pt x="17916" y="11100"/>
                  </a:lnTo>
                  <a:lnTo>
                    <a:pt x="17926" y="11009"/>
                  </a:lnTo>
                  <a:lnTo>
                    <a:pt x="17854" y="10855"/>
                  </a:lnTo>
                  <a:lnTo>
                    <a:pt x="17857" y="10753"/>
                  </a:lnTo>
                  <a:lnTo>
                    <a:pt x="17825" y="10670"/>
                  </a:lnTo>
                  <a:lnTo>
                    <a:pt x="17858" y="10614"/>
                  </a:lnTo>
                  <a:lnTo>
                    <a:pt x="17775" y="10525"/>
                  </a:lnTo>
                  <a:lnTo>
                    <a:pt x="17764" y="10439"/>
                  </a:lnTo>
                  <a:lnTo>
                    <a:pt x="17732" y="10366"/>
                  </a:lnTo>
                  <a:lnTo>
                    <a:pt x="17716" y="10319"/>
                  </a:lnTo>
                  <a:lnTo>
                    <a:pt x="17685" y="10273"/>
                  </a:lnTo>
                  <a:lnTo>
                    <a:pt x="17627" y="9952"/>
                  </a:lnTo>
                  <a:lnTo>
                    <a:pt x="17581" y="9895"/>
                  </a:lnTo>
                  <a:lnTo>
                    <a:pt x="17579" y="9843"/>
                  </a:lnTo>
                  <a:lnTo>
                    <a:pt x="17556" y="9797"/>
                  </a:lnTo>
                  <a:lnTo>
                    <a:pt x="17539" y="9762"/>
                  </a:lnTo>
                  <a:lnTo>
                    <a:pt x="17509" y="9715"/>
                  </a:lnTo>
                  <a:lnTo>
                    <a:pt x="17507" y="9678"/>
                  </a:lnTo>
                  <a:lnTo>
                    <a:pt x="17498" y="9629"/>
                  </a:lnTo>
                  <a:lnTo>
                    <a:pt x="17479" y="9365"/>
                  </a:lnTo>
                  <a:lnTo>
                    <a:pt x="17454" y="9294"/>
                  </a:lnTo>
                  <a:lnTo>
                    <a:pt x="17363" y="9180"/>
                  </a:lnTo>
                  <a:lnTo>
                    <a:pt x="17358" y="9068"/>
                  </a:lnTo>
                  <a:lnTo>
                    <a:pt x="17326" y="8997"/>
                  </a:lnTo>
                  <a:lnTo>
                    <a:pt x="17244" y="8932"/>
                  </a:lnTo>
                  <a:lnTo>
                    <a:pt x="17211" y="8848"/>
                  </a:lnTo>
                  <a:lnTo>
                    <a:pt x="17092" y="8737"/>
                  </a:lnTo>
                  <a:lnTo>
                    <a:pt x="17031" y="8518"/>
                  </a:lnTo>
                  <a:lnTo>
                    <a:pt x="16958" y="8478"/>
                  </a:lnTo>
                  <a:lnTo>
                    <a:pt x="16927" y="8458"/>
                  </a:lnTo>
                  <a:lnTo>
                    <a:pt x="16913" y="8448"/>
                  </a:lnTo>
                  <a:lnTo>
                    <a:pt x="16897" y="8411"/>
                  </a:lnTo>
                  <a:lnTo>
                    <a:pt x="16874" y="8402"/>
                  </a:lnTo>
                  <a:lnTo>
                    <a:pt x="16839" y="8396"/>
                  </a:lnTo>
                  <a:lnTo>
                    <a:pt x="16830" y="8369"/>
                  </a:lnTo>
                  <a:lnTo>
                    <a:pt x="16822" y="8346"/>
                  </a:lnTo>
                  <a:lnTo>
                    <a:pt x="16828" y="8321"/>
                  </a:lnTo>
                  <a:lnTo>
                    <a:pt x="16826" y="8295"/>
                  </a:lnTo>
                  <a:lnTo>
                    <a:pt x="16833" y="8269"/>
                  </a:lnTo>
                  <a:lnTo>
                    <a:pt x="16839" y="8230"/>
                  </a:lnTo>
                  <a:lnTo>
                    <a:pt x="16836" y="8179"/>
                  </a:lnTo>
                  <a:lnTo>
                    <a:pt x="16814" y="8183"/>
                  </a:lnTo>
                  <a:lnTo>
                    <a:pt x="16796" y="8260"/>
                  </a:lnTo>
                  <a:lnTo>
                    <a:pt x="16775" y="8263"/>
                  </a:lnTo>
                  <a:lnTo>
                    <a:pt x="16767" y="8252"/>
                  </a:lnTo>
                  <a:lnTo>
                    <a:pt x="16769" y="8127"/>
                  </a:lnTo>
                  <a:lnTo>
                    <a:pt x="16753" y="8103"/>
                  </a:lnTo>
                  <a:lnTo>
                    <a:pt x="16731" y="8093"/>
                  </a:lnTo>
                  <a:lnTo>
                    <a:pt x="16709" y="8071"/>
                  </a:lnTo>
                  <a:lnTo>
                    <a:pt x="16706" y="8009"/>
                  </a:lnTo>
                  <a:lnTo>
                    <a:pt x="16697" y="7972"/>
                  </a:lnTo>
                  <a:lnTo>
                    <a:pt x="16652" y="7929"/>
                  </a:lnTo>
                  <a:lnTo>
                    <a:pt x="16607" y="7883"/>
                  </a:lnTo>
                  <a:lnTo>
                    <a:pt x="16577" y="7861"/>
                  </a:lnTo>
                  <a:lnTo>
                    <a:pt x="16535" y="7893"/>
                  </a:lnTo>
                  <a:lnTo>
                    <a:pt x="16519" y="7857"/>
                  </a:lnTo>
                  <a:lnTo>
                    <a:pt x="16505" y="7846"/>
                  </a:lnTo>
                  <a:lnTo>
                    <a:pt x="16475" y="7851"/>
                  </a:lnTo>
                  <a:lnTo>
                    <a:pt x="16455" y="7879"/>
                  </a:lnTo>
                  <a:lnTo>
                    <a:pt x="16413" y="7898"/>
                  </a:lnTo>
                  <a:lnTo>
                    <a:pt x="16393" y="7923"/>
                  </a:lnTo>
                  <a:lnTo>
                    <a:pt x="16283" y="7877"/>
                  </a:lnTo>
                  <a:lnTo>
                    <a:pt x="16254" y="7869"/>
                  </a:lnTo>
                  <a:lnTo>
                    <a:pt x="16211" y="7875"/>
                  </a:lnTo>
                  <a:lnTo>
                    <a:pt x="16210" y="7837"/>
                  </a:lnTo>
                  <a:lnTo>
                    <a:pt x="16195" y="7839"/>
                  </a:lnTo>
                  <a:lnTo>
                    <a:pt x="16188" y="7853"/>
                  </a:lnTo>
                  <a:lnTo>
                    <a:pt x="16160" y="7845"/>
                  </a:lnTo>
                  <a:lnTo>
                    <a:pt x="16081" y="7867"/>
                  </a:lnTo>
                  <a:lnTo>
                    <a:pt x="16036" y="7823"/>
                  </a:lnTo>
                  <a:lnTo>
                    <a:pt x="16016" y="7851"/>
                  </a:lnTo>
                  <a:lnTo>
                    <a:pt x="15965" y="7845"/>
                  </a:lnTo>
                  <a:lnTo>
                    <a:pt x="15959" y="7872"/>
                  </a:lnTo>
                  <a:lnTo>
                    <a:pt x="15931" y="7875"/>
                  </a:lnTo>
                  <a:lnTo>
                    <a:pt x="15836" y="7839"/>
                  </a:lnTo>
                  <a:lnTo>
                    <a:pt x="15796" y="7768"/>
                  </a:lnTo>
                  <a:lnTo>
                    <a:pt x="15775" y="7758"/>
                  </a:lnTo>
                  <a:lnTo>
                    <a:pt x="15737" y="7738"/>
                  </a:lnTo>
                  <a:lnTo>
                    <a:pt x="15723" y="7727"/>
                  </a:lnTo>
                  <a:lnTo>
                    <a:pt x="15716" y="7729"/>
                  </a:lnTo>
                  <a:lnTo>
                    <a:pt x="15700" y="7717"/>
                  </a:lnTo>
                  <a:lnTo>
                    <a:pt x="15693" y="7706"/>
                  </a:lnTo>
                  <a:lnTo>
                    <a:pt x="15678" y="7683"/>
                  </a:lnTo>
                  <a:lnTo>
                    <a:pt x="15648" y="7674"/>
                  </a:lnTo>
                  <a:lnTo>
                    <a:pt x="15602" y="7757"/>
                  </a:lnTo>
                  <a:lnTo>
                    <a:pt x="15585" y="7873"/>
                  </a:lnTo>
                  <a:lnTo>
                    <a:pt x="15579" y="7887"/>
                  </a:lnTo>
                  <a:lnTo>
                    <a:pt x="15581" y="7923"/>
                  </a:lnTo>
                  <a:lnTo>
                    <a:pt x="15458" y="7916"/>
                  </a:lnTo>
                  <a:lnTo>
                    <a:pt x="15445" y="7929"/>
                  </a:lnTo>
                  <a:lnTo>
                    <a:pt x="15437" y="7944"/>
                  </a:lnTo>
                  <a:lnTo>
                    <a:pt x="15395" y="7963"/>
                  </a:lnTo>
                  <a:lnTo>
                    <a:pt x="15373" y="7953"/>
                  </a:lnTo>
                  <a:lnTo>
                    <a:pt x="15352" y="7968"/>
                  </a:lnTo>
                  <a:lnTo>
                    <a:pt x="15331" y="7972"/>
                  </a:lnTo>
                  <a:lnTo>
                    <a:pt x="15303" y="8001"/>
                  </a:lnTo>
                  <a:lnTo>
                    <a:pt x="15276" y="8029"/>
                  </a:lnTo>
                  <a:lnTo>
                    <a:pt x="15238" y="8134"/>
                  </a:lnTo>
                  <a:lnTo>
                    <a:pt x="15197" y="8191"/>
                  </a:lnTo>
                  <a:lnTo>
                    <a:pt x="15187" y="8294"/>
                  </a:lnTo>
                  <a:lnTo>
                    <a:pt x="15165" y="8296"/>
                  </a:lnTo>
                  <a:lnTo>
                    <a:pt x="15156" y="8400"/>
                  </a:lnTo>
                  <a:lnTo>
                    <a:pt x="15123" y="8454"/>
                  </a:lnTo>
                  <a:lnTo>
                    <a:pt x="15105" y="8708"/>
                  </a:lnTo>
                  <a:lnTo>
                    <a:pt x="15072" y="8777"/>
                  </a:lnTo>
                  <a:lnTo>
                    <a:pt x="15073" y="8802"/>
                  </a:lnTo>
                  <a:lnTo>
                    <a:pt x="15066" y="8804"/>
                  </a:lnTo>
                  <a:lnTo>
                    <a:pt x="15054" y="8855"/>
                  </a:lnTo>
                  <a:lnTo>
                    <a:pt x="15035" y="8908"/>
                  </a:lnTo>
                  <a:lnTo>
                    <a:pt x="15037" y="8959"/>
                  </a:lnTo>
                  <a:lnTo>
                    <a:pt x="15046" y="8983"/>
                  </a:lnTo>
                  <a:lnTo>
                    <a:pt x="15047" y="9007"/>
                  </a:lnTo>
                  <a:lnTo>
                    <a:pt x="15078" y="9066"/>
                  </a:lnTo>
                  <a:lnTo>
                    <a:pt x="15079" y="9093"/>
                  </a:lnTo>
                  <a:lnTo>
                    <a:pt x="15072" y="9106"/>
                  </a:lnTo>
                  <a:lnTo>
                    <a:pt x="15052" y="9120"/>
                  </a:lnTo>
                  <a:lnTo>
                    <a:pt x="15024" y="9138"/>
                  </a:lnTo>
                  <a:lnTo>
                    <a:pt x="15004" y="9179"/>
                  </a:lnTo>
                  <a:lnTo>
                    <a:pt x="14990" y="9192"/>
                  </a:lnTo>
                  <a:lnTo>
                    <a:pt x="14934" y="9225"/>
                  </a:lnTo>
                  <a:lnTo>
                    <a:pt x="14914" y="9254"/>
                  </a:lnTo>
                  <a:lnTo>
                    <a:pt x="14876" y="9385"/>
                  </a:lnTo>
                  <a:lnTo>
                    <a:pt x="14836" y="9454"/>
                  </a:lnTo>
                  <a:lnTo>
                    <a:pt x="14819" y="9545"/>
                  </a:lnTo>
                  <a:lnTo>
                    <a:pt x="14813" y="9571"/>
                  </a:lnTo>
                  <a:lnTo>
                    <a:pt x="14800" y="9597"/>
                  </a:lnTo>
                  <a:lnTo>
                    <a:pt x="14794" y="9612"/>
                  </a:lnTo>
                  <a:lnTo>
                    <a:pt x="14786" y="9612"/>
                  </a:lnTo>
                  <a:lnTo>
                    <a:pt x="14758" y="9641"/>
                  </a:lnTo>
                  <a:lnTo>
                    <a:pt x="14687" y="9652"/>
                  </a:lnTo>
                  <a:lnTo>
                    <a:pt x="14644" y="9613"/>
                  </a:lnTo>
                  <a:lnTo>
                    <a:pt x="14629" y="9571"/>
                  </a:lnTo>
                  <a:lnTo>
                    <a:pt x="14626" y="9571"/>
                  </a:lnTo>
                  <a:lnTo>
                    <a:pt x="14614" y="9606"/>
                  </a:lnTo>
                  <a:lnTo>
                    <a:pt x="14592" y="9598"/>
                  </a:lnTo>
                  <a:lnTo>
                    <a:pt x="14562" y="9573"/>
                  </a:lnTo>
                  <a:lnTo>
                    <a:pt x="14562" y="9564"/>
                  </a:lnTo>
                  <a:lnTo>
                    <a:pt x="14546" y="9556"/>
                  </a:lnTo>
                  <a:lnTo>
                    <a:pt x="14532" y="9558"/>
                  </a:lnTo>
                  <a:lnTo>
                    <a:pt x="14524" y="9546"/>
                  </a:lnTo>
                  <a:lnTo>
                    <a:pt x="14503" y="9551"/>
                  </a:lnTo>
                  <a:lnTo>
                    <a:pt x="14458" y="9519"/>
                  </a:lnTo>
                  <a:lnTo>
                    <a:pt x="14434" y="9459"/>
                  </a:lnTo>
                  <a:lnTo>
                    <a:pt x="14411" y="9424"/>
                  </a:lnTo>
                  <a:lnTo>
                    <a:pt x="14395" y="9389"/>
                  </a:lnTo>
                  <a:lnTo>
                    <a:pt x="14379" y="9364"/>
                  </a:lnTo>
                  <a:lnTo>
                    <a:pt x="14349" y="9319"/>
                  </a:lnTo>
                  <a:lnTo>
                    <a:pt x="14333" y="9283"/>
                  </a:lnTo>
                  <a:lnTo>
                    <a:pt x="14311" y="9246"/>
                  </a:lnTo>
                  <a:lnTo>
                    <a:pt x="14304" y="9246"/>
                  </a:lnTo>
                  <a:lnTo>
                    <a:pt x="14289" y="9251"/>
                  </a:lnTo>
                  <a:lnTo>
                    <a:pt x="14253" y="9249"/>
                  </a:lnTo>
                  <a:lnTo>
                    <a:pt x="14230" y="9244"/>
                  </a:lnTo>
                  <a:lnTo>
                    <a:pt x="14201" y="9237"/>
                  </a:lnTo>
                  <a:lnTo>
                    <a:pt x="14193" y="9225"/>
                  </a:lnTo>
                  <a:lnTo>
                    <a:pt x="14179" y="9215"/>
                  </a:lnTo>
                  <a:lnTo>
                    <a:pt x="14149" y="9194"/>
                  </a:lnTo>
                  <a:lnTo>
                    <a:pt x="14134" y="9171"/>
                  </a:lnTo>
                  <a:lnTo>
                    <a:pt x="14132" y="9148"/>
                  </a:lnTo>
                  <a:lnTo>
                    <a:pt x="14117" y="9135"/>
                  </a:lnTo>
                  <a:lnTo>
                    <a:pt x="14103" y="9138"/>
                  </a:lnTo>
                  <a:lnTo>
                    <a:pt x="14095" y="9126"/>
                  </a:lnTo>
                  <a:lnTo>
                    <a:pt x="14087" y="9115"/>
                  </a:lnTo>
                  <a:lnTo>
                    <a:pt x="14086" y="9089"/>
                  </a:lnTo>
                  <a:lnTo>
                    <a:pt x="14080" y="9091"/>
                  </a:lnTo>
                  <a:lnTo>
                    <a:pt x="14079" y="9079"/>
                  </a:lnTo>
                  <a:lnTo>
                    <a:pt x="14071" y="9054"/>
                  </a:lnTo>
                  <a:lnTo>
                    <a:pt x="14062" y="9030"/>
                  </a:lnTo>
                  <a:lnTo>
                    <a:pt x="14048" y="9033"/>
                  </a:lnTo>
                  <a:lnTo>
                    <a:pt x="13762" y="8894"/>
                  </a:lnTo>
                  <a:lnTo>
                    <a:pt x="13632" y="8737"/>
                  </a:lnTo>
                  <a:lnTo>
                    <a:pt x="13608" y="8677"/>
                  </a:lnTo>
                  <a:lnTo>
                    <a:pt x="13583" y="8616"/>
                  </a:lnTo>
                  <a:lnTo>
                    <a:pt x="13552" y="8569"/>
                  </a:lnTo>
                  <a:lnTo>
                    <a:pt x="13475" y="8454"/>
                  </a:lnTo>
                  <a:lnTo>
                    <a:pt x="13454" y="8456"/>
                  </a:lnTo>
                  <a:lnTo>
                    <a:pt x="13401" y="8402"/>
                  </a:lnTo>
                  <a:lnTo>
                    <a:pt x="13243" y="8082"/>
                  </a:lnTo>
                  <a:lnTo>
                    <a:pt x="13189" y="7837"/>
                  </a:lnTo>
                  <a:lnTo>
                    <a:pt x="13164" y="7765"/>
                  </a:lnTo>
                  <a:lnTo>
                    <a:pt x="13140" y="7692"/>
                  </a:lnTo>
                  <a:lnTo>
                    <a:pt x="13107" y="7598"/>
                  </a:lnTo>
                  <a:lnTo>
                    <a:pt x="13095" y="7498"/>
                  </a:lnTo>
                  <a:lnTo>
                    <a:pt x="13071" y="7450"/>
                  </a:lnTo>
                  <a:lnTo>
                    <a:pt x="13064" y="7285"/>
                  </a:lnTo>
                  <a:lnTo>
                    <a:pt x="13090" y="7081"/>
                  </a:lnTo>
                  <a:lnTo>
                    <a:pt x="13060" y="6883"/>
                  </a:lnTo>
                  <a:lnTo>
                    <a:pt x="12998" y="6790"/>
                  </a:lnTo>
                  <a:lnTo>
                    <a:pt x="12996" y="6740"/>
                  </a:lnTo>
                  <a:lnTo>
                    <a:pt x="12941" y="6635"/>
                  </a:lnTo>
                  <a:lnTo>
                    <a:pt x="12932" y="6585"/>
                  </a:lnTo>
                  <a:lnTo>
                    <a:pt x="12915" y="6538"/>
                  </a:lnTo>
                  <a:lnTo>
                    <a:pt x="12913" y="6486"/>
                  </a:lnTo>
                  <a:lnTo>
                    <a:pt x="12888" y="6427"/>
                  </a:lnTo>
                  <a:lnTo>
                    <a:pt x="12891" y="6326"/>
                  </a:lnTo>
                  <a:lnTo>
                    <a:pt x="12862" y="6153"/>
                  </a:lnTo>
                  <a:lnTo>
                    <a:pt x="12830" y="6082"/>
                  </a:lnTo>
                  <a:lnTo>
                    <a:pt x="12778" y="6051"/>
                  </a:lnTo>
                  <a:lnTo>
                    <a:pt x="12761" y="5991"/>
                  </a:lnTo>
                  <a:lnTo>
                    <a:pt x="12736" y="5918"/>
                  </a:lnTo>
                  <a:lnTo>
                    <a:pt x="12677" y="5888"/>
                  </a:lnTo>
                  <a:lnTo>
                    <a:pt x="12621" y="5759"/>
                  </a:lnTo>
                  <a:lnTo>
                    <a:pt x="12584" y="5737"/>
                  </a:lnTo>
                  <a:lnTo>
                    <a:pt x="12538" y="5655"/>
                  </a:lnTo>
                  <a:lnTo>
                    <a:pt x="12516" y="5657"/>
                  </a:lnTo>
                  <a:lnTo>
                    <a:pt x="12500" y="5635"/>
                  </a:lnTo>
                  <a:lnTo>
                    <a:pt x="12472" y="5639"/>
                  </a:lnTo>
                  <a:lnTo>
                    <a:pt x="12434" y="5593"/>
                  </a:lnTo>
                  <a:lnTo>
                    <a:pt x="12413" y="5596"/>
                  </a:lnTo>
                  <a:lnTo>
                    <a:pt x="12397" y="5560"/>
                  </a:lnTo>
                  <a:lnTo>
                    <a:pt x="12329" y="5507"/>
                  </a:lnTo>
                  <a:lnTo>
                    <a:pt x="12320" y="5445"/>
                  </a:lnTo>
                  <a:lnTo>
                    <a:pt x="12310" y="5396"/>
                  </a:lnTo>
                  <a:lnTo>
                    <a:pt x="12156" y="5178"/>
                  </a:lnTo>
                  <a:lnTo>
                    <a:pt x="12105" y="4983"/>
                  </a:lnTo>
                  <a:lnTo>
                    <a:pt x="11930" y="4791"/>
                  </a:lnTo>
                  <a:lnTo>
                    <a:pt x="11826" y="4528"/>
                  </a:lnTo>
                  <a:lnTo>
                    <a:pt x="11750" y="4450"/>
                  </a:lnTo>
                  <a:lnTo>
                    <a:pt x="11738" y="4350"/>
                  </a:lnTo>
                  <a:lnTo>
                    <a:pt x="11693" y="4294"/>
                  </a:lnTo>
                  <a:lnTo>
                    <a:pt x="11597" y="4243"/>
                  </a:lnTo>
                  <a:lnTo>
                    <a:pt x="11468" y="4097"/>
                  </a:lnTo>
                  <a:lnTo>
                    <a:pt x="11439" y="3937"/>
                  </a:lnTo>
                  <a:lnTo>
                    <a:pt x="11394" y="3881"/>
                  </a:lnTo>
                  <a:lnTo>
                    <a:pt x="11291" y="3516"/>
                  </a:lnTo>
                  <a:lnTo>
                    <a:pt x="11238" y="3436"/>
                  </a:lnTo>
                  <a:lnTo>
                    <a:pt x="11182" y="3480"/>
                  </a:lnTo>
                  <a:lnTo>
                    <a:pt x="11127" y="3391"/>
                  </a:lnTo>
                  <a:lnTo>
                    <a:pt x="11112" y="3394"/>
                  </a:lnTo>
                  <a:lnTo>
                    <a:pt x="11107" y="3394"/>
                  </a:lnTo>
                  <a:lnTo>
                    <a:pt x="9353" y="3270"/>
                  </a:lnTo>
                  <a:lnTo>
                    <a:pt x="9325" y="4191"/>
                  </a:lnTo>
                  <a:lnTo>
                    <a:pt x="8433" y="4044"/>
                  </a:lnTo>
                  <a:lnTo>
                    <a:pt x="8432" y="4044"/>
                  </a:lnTo>
                  <a:lnTo>
                    <a:pt x="8429" y="4044"/>
                  </a:lnTo>
                  <a:lnTo>
                    <a:pt x="8361" y="4094"/>
                  </a:lnTo>
                  <a:lnTo>
                    <a:pt x="7809" y="4084"/>
                  </a:lnTo>
                  <a:lnTo>
                    <a:pt x="6254" y="3896"/>
                  </a:lnTo>
                  <a:lnTo>
                    <a:pt x="3953" y="1985"/>
                  </a:lnTo>
                  <a:lnTo>
                    <a:pt x="2449" y="680"/>
                  </a:lnTo>
                  <a:lnTo>
                    <a:pt x="2452" y="672"/>
                  </a:lnTo>
                  <a:lnTo>
                    <a:pt x="2467" y="604"/>
                  </a:lnTo>
                  <a:lnTo>
                    <a:pt x="2465" y="581"/>
                  </a:lnTo>
                  <a:lnTo>
                    <a:pt x="2479" y="552"/>
                  </a:lnTo>
                  <a:lnTo>
                    <a:pt x="2476" y="502"/>
                  </a:lnTo>
                  <a:lnTo>
                    <a:pt x="2487" y="412"/>
                  </a:lnTo>
                  <a:lnTo>
                    <a:pt x="2521" y="350"/>
                  </a:lnTo>
                  <a:lnTo>
                    <a:pt x="2585" y="143"/>
                  </a:lnTo>
                  <a:lnTo>
                    <a:pt x="2574" y="143"/>
                  </a:lnTo>
                  <a:lnTo>
                    <a:pt x="58" y="0"/>
                  </a:lnTo>
                  <a:lnTo>
                    <a:pt x="20" y="8"/>
                  </a:lnTo>
                  <a:lnTo>
                    <a:pt x="0" y="0"/>
                  </a:lnTo>
                  <a:lnTo>
                    <a:pt x="0" y="2"/>
                  </a:lnTo>
                  <a:lnTo>
                    <a:pt x="19" y="46"/>
                  </a:lnTo>
                  <a:cubicBezTo>
                    <a:pt x="21" y="198"/>
                    <a:pt x="10" y="275"/>
                    <a:pt x="33" y="302"/>
                  </a:cubicBezTo>
                  <a:cubicBezTo>
                    <a:pt x="76" y="356"/>
                    <a:pt x="41" y="565"/>
                    <a:pt x="113" y="670"/>
                  </a:cubicBezTo>
                  <a:cubicBezTo>
                    <a:pt x="184" y="778"/>
                    <a:pt x="245" y="930"/>
                    <a:pt x="210" y="1270"/>
                  </a:cubicBezTo>
                  <a:cubicBezTo>
                    <a:pt x="292" y="1405"/>
                    <a:pt x="401" y="1717"/>
                    <a:pt x="435" y="1796"/>
                  </a:cubicBezTo>
                  <a:cubicBezTo>
                    <a:pt x="469" y="1873"/>
                    <a:pt x="387" y="1964"/>
                    <a:pt x="360" y="2011"/>
                  </a:cubicBezTo>
                  <a:cubicBezTo>
                    <a:pt x="332" y="2059"/>
                    <a:pt x="339" y="2113"/>
                    <a:pt x="354" y="2198"/>
                  </a:cubicBezTo>
                  <a:cubicBezTo>
                    <a:pt x="368" y="2283"/>
                    <a:pt x="365" y="2313"/>
                    <a:pt x="349" y="2415"/>
                  </a:cubicBezTo>
                  <a:cubicBezTo>
                    <a:pt x="333" y="2517"/>
                    <a:pt x="373" y="2541"/>
                    <a:pt x="430" y="2648"/>
                  </a:cubicBezTo>
                  <a:cubicBezTo>
                    <a:pt x="487" y="2755"/>
                    <a:pt x="500" y="2859"/>
                    <a:pt x="546" y="3013"/>
                  </a:cubicBezTo>
                  <a:cubicBezTo>
                    <a:pt x="593" y="3166"/>
                    <a:pt x="687" y="3443"/>
                    <a:pt x="606" y="3791"/>
                  </a:cubicBezTo>
                  <a:cubicBezTo>
                    <a:pt x="877" y="4290"/>
                    <a:pt x="848" y="4524"/>
                    <a:pt x="831" y="4667"/>
                  </a:cubicBezTo>
                  <a:cubicBezTo>
                    <a:pt x="814" y="4809"/>
                    <a:pt x="803" y="4995"/>
                    <a:pt x="807" y="5104"/>
                  </a:cubicBezTo>
                  <a:cubicBezTo>
                    <a:pt x="810" y="5213"/>
                    <a:pt x="821" y="5166"/>
                    <a:pt x="878" y="5151"/>
                  </a:cubicBezTo>
                  <a:cubicBezTo>
                    <a:pt x="937" y="5137"/>
                    <a:pt x="886" y="5224"/>
                    <a:pt x="906" y="5258"/>
                  </a:cubicBezTo>
                  <a:cubicBezTo>
                    <a:pt x="1083" y="5367"/>
                    <a:pt x="1011" y="5854"/>
                    <a:pt x="1012" y="5899"/>
                  </a:cubicBezTo>
                  <a:cubicBezTo>
                    <a:pt x="1014" y="5945"/>
                    <a:pt x="1008" y="6040"/>
                    <a:pt x="993" y="6123"/>
                  </a:cubicBezTo>
                  <a:cubicBezTo>
                    <a:pt x="979" y="6207"/>
                    <a:pt x="985" y="6251"/>
                    <a:pt x="999" y="6291"/>
                  </a:cubicBezTo>
                  <a:cubicBezTo>
                    <a:pt x="1012" y="6330"/>
                    <a:pt x="1072" y="6371"/>
                    <a:pt x="1063" y="6497"/>
                  </a:cubicBezTo>
                  <a:cubicBezTo>
                    <a:pt x="1056" y="6627"/>
                    <a:pt x="1072" y="6823"/>
                    <a:pt x="1122" y="6881"/>
                  </a:cubicBezTo>
                  <a:cubicBezTo>
                    <a:pt x="1257" y="7005"/>
                    <a:pt x="1363" y="7321"/>
                    <a:pt x="1436" y="7398"/>
                  </a:cubicBezTo>
                  <a:cubicBezTo>
                    <a:pt x="1509" y="7477"/>
                    <a:pt x="1509" y="7486"/>
                    <a:pt x="1562" y="7682"/>
                  </a:cubicBezTo>
                  <a:cubicBezTo>
                    <a:pt x="1819" y="7678"/>
                    <a:pt x="2069" y="8487"/>
                    <a:pt x="2107" y="8610"/>
                  </a:cubicBezTo>
                  <a:cubicBezTo>
                    <a:pt x="2124" y="8981"/>
                    <a:pt x="2233" y="9039"/>
                    <a:pt x="2294" y="9107"/>
                  </a:cubicBezTo>
                  <a:cubicBezTo>
                    <a:pt x="2355" y="9179"/>
                    <a:pt x="2358" y="9302"/>
                    <a:pt x="2377" y="9426"/>
                  </a:cubicBezTo>
                  <a:cubicBezTo>
                    <a:pt x="2396" y="9551"/>
                    <a:pt x="2401" y="9560"/>
                    <a:pt x="2487" y="9647"/>
                  </a:cubicBezTo>
                  <a:cubicBezTo>
                    <a:pt x="2572" y="9734"/>
                    <a:pt x="2579" y="10019"/>
                    <a:pt x="2630" y="10098"/>
                  </a:cubicBezTo>
                  <a:cubicBezTo>
                    <a:pt x="2682" y="10179"/>
                    <a:pt x="2614" y="10436"/>
                    <a:pt x="2587" y="10507"/>
                  </a:cubicBezTo>
                  <a:cubicBezTo>
                    <a:pt x="2561" y="10578"/>
                    <a:pt x="2595" y="10675"/>
                    <a:pt x="2610" y="10746"/>
                  </a:cubicBezTo>
                  <a:cubicBezTo>
                    <a:pt x="2618" y="10788"/>
                    <a:pt x="2562" y="10927"/>
                    <a:pt x="2509" y="11045"/>
                  </a:cubicBezTo>
                  <a:cubicBezTo>
                    <a:pt x="2472" y="11123"/>
                    <a:pt x="2438" y="11191"/>
                    <a:pt x="2423" y="11213"/>
                  </a:cubicBezTo>
                  <a:cubicBezTo>
                    <a:pt x="2389" y="11266"/>
                    <a:pt x="2382" y="11357"/>
                    <a:pt x="2377" y="11440"/>
                  </a:cubicBezTo>
                  <a:cubicBezTo>
                    <a:pt x="2373" y="11522"/>
                    <a:pt x="2428" y="11399"/>
                    <a:pt x="2452" y="11356"/>
                  </a:cubicBezTo>
                  <a:cubicBezTo>
                    <a:pt x="2477" y="11312"/>
                    <a:pt x="2464" y="11630"/>
                    <a:pt x="2447" y="11704"/>
                  </a:cubicBezTo>
                  <a:cubicBezTo>
                    <a:pt x="2430" y="11780"/>
                    <a:pt x="2525" y="11861"/>
                    <a:pt x="2546" y="11895"/>
                  </a:cubicBezTo>
                  <a:cubicBezTo>
                    <a:pt x="2566" y="11928"/>
                    <a:pt x="2612" y="11755"/>
                    <a:pt x="2636" y="11713"/>
                  </a:cubicBezTo>
                  <a:cubicBezTo>
                    <a:pt x="2662" y="11670"/>
                    <a:pt x="2650" y="11584"/>
                    <a:pt x="2631" y="11468"/>
                  </a:cubicBezTo>
                  <a:cubicBezTo>
                    <a:pt x="2794" y="11679"/>
                    <a:pt x="2750" y="11961"/>
                    <a:pt x="2740" y="12057"/>
                  </a:cubicBezTo>
                  <a:cubicBezTo>
                    <a:pt x="2731" y="12152"/>
                    <a:pt x="2744" y="12170"/>
                    <a:pt x="2781" y="12278"/>
                  </a:cubicBezTo>
                  <a:cubicBezTo>
                    <a:pt x="2819" y="12389"/>
                    <a:pt x="2739" y="12397"/>
                    <a:pt x="2704" y="12440"/>
                  </a:cubicBezTo>
                  <a:cubicBezTo>
                    <a:pt x="2669" y="12484"/>
                    <a:pt x="2677" y="12354"/>
                    <a:pt x="2682" y="12262"/>
                  </a:cubicBezTo>
                  <a:cubicBezTo>
                    <a:pt x="2685" y="12171"/>
                    <a:pt x="2650" y="12121"/>
                    <a:pt x="2616" y="12037"/>
                  </a:cubicBezTo>
                  <a:cubicBezTo>
                    <a:pt x="2581" y="11955"/>
                    <a:pt x="2566" y="12020"/>
                    <a:pt x="2510" y="12070"/>
                  </a:cubicBezTo>
                  <a:cubicBezTo>
                    <a:pt x="2453" y="12121"/>
                    <a:pt x="2262" y="11787"/>
                    <a:pt x="2253" y="11498"/>
                  </a:cubicBezTo>
                  <a:cubicBezTo>
                    <a:pt x="1990" y="11851"/>
                    <a:pt x="1682" y="11434"/>
                    <a:pt x="1580" y="11420"/>
                  </a:cubicBezTo>
                  <a:cubicBezTo>
                    <a:pt x="1477" y="11408"/>
                    <a:pt x="1467" y="11464"/>
                    <a:pt x="1470" y="11560"/>
                  </a:cubicBezTo>
                  <a:cubicBezTo>
                    <a:pt x="1473" y="11653"/>
                    <a:pt x="1529" y="11728"/>
                    <a:pt x="1648" y="11871"/>
                  </a:cubicBezTo>
                  <a:cubicBezTo>
                    <a:pt x="1767" y="12015"/>
                    <a:pt x="1721" y="12126"/>
                    <a:pt x="1792" y="12188"/>
                  </a:cubicBezTo>
                  <a:cubicBezTo>
                    <a:pt x="2041" y="12454"/>
                    <a:pt x="2026" y="12659"/>
                    <a:pt x="2021" y="12781"/>
                  </a:cubicBezTo>
                  <a:cubicBezTo>
                    <a:pt x="2014" y="12905"/>
                    <a:pt x="2136" y="13133"/>
                    <a:pt x="2263" y="13157"/>
                  </a:cubicBezTo>
                  <a:cubicBezTo>
                    <a:pt x="2391" y="13180"/>
                    <a:pt x="2455" y="13368"/>
                    <a:pt x="2459" y="13472"/>
                  </a:cubicBezTo>
                  <a:cubicBezTo>
                    <a:pt x="2462" y="13577"/>
                    <a:pt x="2500" y="13563"/>
                    <a:pt x="2589" y="13618"/>
                  </a:cubicBezTo>
                  <a:cubicBezTo>
                    <a:pt x="2679" y="13673"/>
                    <a:pt x="2758" y="13781"/>
                    <a:pt x="2767" y="13898"/>
                  </a:cubicBezTo>
                  <a:cubicBezTo>
                    <a:pt x="2780" y="14025"/>
                    <a:pt x="2823" y="14133"/>
                    <a:pt x="2871" y="14260"/>
                  </a:cubicBezTo>
                  <a:cubicBezTo>
                    <a:pt x="2919" y="14387"/>
                    <a:pt x="3012" y="14274"/>
                    <a:pt x="3073" y="14196"/>
                  </a:cubicBezTo>
                  <a:cubicBezTo>
                    <a:pt x="3134" y="14115"/>
                    <a:pt x="3157" y="14182"/>
                    <a:pt x="3193" y="14219"/>
                  </a:cubicBezTo>
                  <a:cubicBezTo>
                    <a:pt x="3228" y="14256"/>
                    <a:pt x="3270" y="14201"/>
                    <a:pt x="3321" y="14175"/>
                  </a:cubicBezTo>
                  <a:cubicBezTo>
                    <a:pt x="3370" y="14147"/>
                    <a:pt x="3381" y="13992"/>
                    <a:pt x="3415" y="13879"/>
                  </a:cubicBezTo>
                  <a:cubicBezTo>
                    <a:pt x="3448" y="13767"/>
                    <a:pt x="3471" y="13814"/>
                    <a:pt x="3475" y="13937"/>
                  </a:cubicBezTo>
                  <a:cubicBezTo>
                    <a:pt x="3479" y="14059"/>
                    <a:pt x="3477" y="14072"/>
                    <a:pt x="3436" y="14139"/>
                  </a:cubicBezTo>
                  <a:cubicBezTo>
                    <a:pt x="3393" y="14208"/>
                    <a:pt x="3406" y="14265"/>
                    <a:pt x="3475" y="14467"/>
                  </a:cubicBezTo>
                  <a:cubicBezTo>
                    <a:pt x="3545" y="14669"/>
                    <a:pt x="3536" y="14678"/>
                    <a:pt x="3562" y="14799"/>
                  </a:cubicBezTo>
                  <a:cubicBezTo>
                    <a:pt x="3587" y="14918"/>
                    <a:pt x="3974" y="15659"/>
                    <a:pt x="4099" y="15634"/>
                  </a:cubicBezTo>
                  <a:cubicBezTo>
                    <a:pt x="4258" y="15600"/>
                    <a:pt x="4312" y="16123"/>
                    <a:pt x="4369" y="16210"/>
                  </a:cubicBezTo>
                  <a:cubicBezTo>
                    <a:pt x="4445" y="16315"/>
                    <a:pt x="4507" y="16794"/>
                    <a:pt x="4538" y="17027"/>
                  </a:cubicBezTo>
                  <a:cubicBezTo>
                    <a:pt x="4571" y="17260"/>
                    <a:pt x="4525" y="17286"/>
                    <a:pt x="4535" y="17445"/>
                  </a:cubicBezTo>
                  <a:cubicBezTo>
                    <a:pt x="4545" y="17601"/>
                    <a:pt x="4452" y="18223"/>
                    <a:pt x="4432" y="18289"/>
                  </a:cubicBezTo>
                  <a:cubicBezTo>
                    <a:pt x="4412" y="18354"/>
                    <a:pt x="4416" y="18231"/>
                    <a:pt x="4435" y="18017"/>
                  </a:cubicBezTo>
                  <a:cubicBezTo>
                    <a:pt x="4402" y="18274"/>
                    <a:pt x="4270" y="18899"/>
                    <a:pt x="4219" y="19006"/>
                  </a:cubicBezTo>
                  <a:cubicBezTo>
                    <a:pt x="4170" y="19109"/>
                    <a:pt x="4269" y="19194"/>
                    <a:pt x="4313" y="19253"/>
                  </a:cubicBezTo>
                  <a:cubicBezTo>
                    <a:pt x="4356" y="19312"/>
                    <a:pt x="4336" y="19391"/>
                    <a:pt x="4324" y="19449"/>
                  </a:cubicBezTo>
                  <a:cubicBezTo>
                    <a:pt x="4311" y="19503"/>
                    <a:pt x="4398" y="19653"/>
                    <a:pt x="4437" y="19667"/>
                  </a:cubicBezTo>
                  <a:cubicBezTo>
                    <a:pt x="4344" y="19495"/>
                    <a:pt x="4367" y="19352"/>
                    <a:pt x="4371" y="19251"/>
                  </a:cubicBezTo>
                  <a:cubicBezTo>
                    <a:pt x="4375" y="19152"/>
                    <a:pt x="4366" y="19172"/>
                    <a:pt x="4322" y="19112"/>
                  </a:cubicBezTo>
                  <a:cubicBezTo>
                    <a:pt x="4279" y="19052"/>
                    <a:pt x="4306" y="18924"/>
                    <a:pt x="4431" y="18329"/>
                  </a:cubicBezTo>
                  <a:cubicBezTo>
                    <a:pt x="4419" y="18431"/>
                    <a:pt x="4398" y="18791"/>
                    <a:pt x="4418" y="18716"/>
                  </a:cubicBezTo>
                  <a:cubicBezTo>
                    <a:pt x="4396" y="19236"/>
                    <a:pt x="4497" y="19251"/>
                    <a:pt x="4569" y="19346"/>
                  </a:cubicBezTo>
                  <a:cubicBezTo>
                    <a:pt x="4640" y="19442"/>
                    <a:pt x="4646" y="19442"/>
                    <a:pt x="4665" y="19512"/>
                  </a:cubicBezTo>
                  <a:cubicBezTo>
                    <a:pt x="4683" y="19583"/>
                    <a:pt x="4835" y="19742"/>
                    <a:pt x="4905" y="19833"/>
                  </a:cubicBezTo>
                  <a:cubicBezTo>
                    <a:pt x="4976" y="19924"/>
                    <a:pt x="4928" y="19940"/>
                    <a:pt x="4943" y="20005"/>
                  </a:cubicBezTo>
                  <a:cubicBezTo>
                    <a:pt x="4958" y="20070"/>
                    <a:pt x="5265" y="20614"/>
                    <a:pt x="5373" y="20768"/>
                  </a:cubicBezTo>
                  <a:cubicBezTo>
                    <a:pt x="5474" y="20908"/>
                    <a:pt x="5672" y="21275"/>
                    <a:pt x="5818" y="21600"/>
                  </a:cubicBezTo>
                  <a:lnTo>
                    <a:pt x="7035" y="21600"/>
                  </a:lnTo>
                  <a:cubicBezTo>
                    <a:pt x="7038" y="21275"/>
                    <a:pt x="7042" y="21443"/>
                    <a:pt x="7050" y="21398"/>
                  </a:cubicBezTo>
                  <a:cubicBezTo>
                    <a:pt x="6921" y="21416"/>
                    <a:pt x="6819" y="21331"/>
                    <a:pt x="6828" y="21166"/>
                  </a:cubicBezTo>
                  <a:cubicBezTo>
                    <a:pt x="6835" y="21004"/>
                    <a:pt x="6686" y="20781"/>
                    <a:pt x="6633" y="20761"/>
                  </a:cubicBezTo>
                  <a:cubicBezTo>
                    <a:pt x="6581" y="20742"/>
                    <a:pt x="6551" y="20524"/>
                    <a:pt x="6518" y="20527"/>
                  </a:cubicBezTo>
                  <a:cubicBezTo>
                    <a:pt x="6486" y="20530"/>
                    <a:pt x="6409" y="20745"/>
                    <a:pt x="6432" y="20954"/>
                  </a:cubicBezTo>
                  <a:cubicBezTo>
                    <a:pt x="5980" y="20811"/>
                    <a:pt x="5983" y="20199"/>
                    <a:pt x="5983" y="20199"/>
                  </a:cubicBezTo>
                  <a:cubicBezTo>
                    <a:pt x="5949" y="19948"/>
                    <a:pt x="5975" y="19671"/>
                    <a:pt x="6029" y="19418"/>
                  </a:cubicBezTo>
                  <a:cubicBezTo>
                    <a:pt x="6082" y="19165"/>
                    <a:pt x="6015" y="19099"/>
                    <a:pt x="6000" y="18956"/>
                  </a:cubicBezTo>
                  <a:cubicBezTo>
                    <a:pt x="5987" y="18811"/>
                    <a:pt x="6002" y="18803"/>
                    <a:pt x="5938" y="18725"/>
                  </a:cubicBezTo>
                  <a:cubicBezTo>
                    <a:pt x="5874" y="18646"/>
                    <a:pt x="5796" y="18636"/>
                    <a:pt x="5782" y="18106"/>
                  </a:cubicBezTo>
                  <a:cubicBezTo>
                    <a:pt x="5768" y="17575"/>
                    <a:pt x="5577" y="17504"/>
                    <a:pt x="5573" y="17377"/>
                  </a:cubicBezTo>
                  <a:cubicBezTo>
                    <a:pt x="5569" y="17251"/>
                    <a:pt x="5501" y="17172"/>
                    <a:pt x="5468" y="17037"/>
                  </a:cubicBezTo>
                  <a:cubicBezTo>
                    <a:pt x="5435" y="16902"/>
                    <a:pt x="5321" y="16495"/>
                    <a:pt x="5436" y="16151"/>
                  </a:cubicBezTo>
                  <a:cubicBezTo>
                    <a:pt x="5360" y="15917"/>
                    <a:pt x="5283" y="15137"/>
                    <a:pt x="5254" y="15046"/>
                  </a:cubicBezTo>
                  <a:cubicBezTo>
                    <a:pt x="5225" y="14953"/>
                    <a:pt x="5199" y="14833"/>
                    <a:pt x="5206" y="14760"/>
                  </a:cubicBezTo>
                  <a:cubicBezTo>
                    <a:pt x="5213" y="14688"/>
                    <a:pt x="5104" y="14607"/>
                    <a:pt x="5070" y="14483"/>
                  </a:cubicBezTo>
                  <a:cubicBezTo>
                    <a:pt x="5037" y="14359"/>
                    <a:pt x="5006" y="14278"/>
                    <a:pt x="4909" y="14202"/>
                  </a:cubicBezTo>
                  <a:cubicBezTo>
                    <a:pt x="4917" y="14268"/>
                    <a:pt x="4914" y="14462"/>
                    <a:pt x="4911" y="14566"/>
                  </a:cubicBezTo>
                  <a:cubicBezTo>
                    <a:pt x="4908" y="14669"/>
                    <a:pt x="4943" y="14744"/>
                    <a:pt x="4970" y="14789"/>
                  </a:cubicBezTo>
                  <a:cubicBezTo>
                    <a:pt x="4998" y="14835"/>
                    <a:pt x="4982" y="14958"/>
                    <a:pt x="4932" y="15023"/>
                  </a:cubicBezTo>
                  <a:cubicBezTo>
                    <a:pt x="4932" y="14908"/>
                    <a:pt x="4885" y="14786"/>
                    <a:pt x="4844" y="14699"/>
                  </a:cubicBezTo>
                  <a:cubicBezTo>
                    <a:pt x="4802" y="14612"/>
                    <a:pt x="4811" y="14577"/>
                    <a:pt x="4844" y="14483"/>
                  </a:cubicBezTo>
                  <a:cubicBezTo>
                    <a:pt x="4876" y="14387"/>
                    <a:pt x="4796" y="14136"/>
                    <a:pt x="4772" y="14060"/>
                  </a:cubicBezTo>
                  <a:cubicBezTo>
                    <a:pt x="4746" y="13984"/>
                    <a:pt x="4782" y="13884"/>
                    <a:pt x="4821" y="13806"/>
                  </a:cubicBezTo>
                  <a:cubicBezTo>
                    <a:pt x="4861" y="13729"/>
                    <a:pt x="4699" y="13644"/>
                    <a:pt x="4586" y="13546"/>
                  </a:cubicBezTo>
                  <a:cubicBezTo>
                    <a:pt x="4576" y="13347"/>
                    <a:pt x="4516" y="13172"/>
                    <a:pt x="4461" y="13021"/>
                  </a:cubicBezTo>
                  <a:cubicBezTo>
                    <a:pt x="4474" y="12609"/>
                    <a:pt x="4342" y="12536"/>
                    <a:pt x="4208" y="12393"/>
                  </a:cubicBezTo>
                  <a:cubicBezTo>
                    <a:pt x="4074" y="12249"/>
                    <a:pt x="4004" y="11816"/>
                    <a:pt x="4013" y="11675"/>
                  </a:cubicBezTo>
                  <a:cubicBezTo>
                    <a:pt x="4021" y="11536"/>
                    <a:pt x="4039" y="11485"/>
                    <a:pt x="4010" y="11391"/>
                  </a:cubicBezTo>
                  <a:cubicBezTo>
                    <a:pt x="4003" y="11369"/>
                    <a:pt x="3996" y="11354"/>
                    <a:pt x="3991" y="11341"/>
                  </a:cubicBezTo>
                  <a:cubicBezTo>
                    <a:pt x="3973" y="11301"/>
                    <a:pt x="3965" y="11289"/>
                    <a:pt x="3993" y="11176"/>
                  </a:cubicBezTo>
                  <a:cubicBezTo>
                    <a:pt x="4031" y="11027"/>
                    <a:pt x="4002" y="10975"/>
                    <a:pt x="3962" y="10919"/>
                  </a:cubicBezTo>
                  <a:cubicBezTo>
                    <a:pt x="3921" y="10863"/>
                    <a:pt x="3936" y="10600"/>
                    <a:pt x="3945" y="10497"/>
                  </a:cubicBezTo>
                  <a:cubicBezTo>
                    <a:pt x="3955" y="10393"/>
                    <a:pt x="3884" y="10394"/>
                    <a:pt x="3715" y="10309"/>
                  </a:cubicBezTo>
                  <a:cubicBezTo>
                    <a:pt x="3727" y="10083"/>
                    <a:pt x="3642" y="9959"/>
                    <a:pt x="3642" y="9857"/>
                  </a:cubicBezTo>
                  <a:cubicBezTo>
                    <a:pt x="3669" y="9491"/>
                    <a:pt x="3533" y="9402"/>
                    <a:pt x="3489" y="9406"/>
                  </a:cubicBezTo>
                  <a:cubicBezTo>
                    <a:pt x="3443" y="9411"/>
                    <a:pt x="3438" y="9369"/>
                    <a:pt x="3435" y="9267"/>
                  </a:cubicBezTo>
                  <a:cubicBezTo>
                    <a:pt x="3431" y="9164"/>
                    <a:pt x="3398" y="9222"/>
                    <a:pt x="3358" y="9293"/>
                  </a:cubicBezTo>
                  <a:cubicBezTo>
                    <a:pt x="3318" y="9364"/>
                    <a:pt x="3271" y="9211"/>
                    <a:pt x="3287" y="9100"/>
                  </a:cubicBezTo>
                  <a:cubicBezTo>
                    <a:pt x="3303" y="8989"/>
                    <a:pt x="3295" y="8850"/>
                    <a:pt x="3249" y="8718"/>
                  </a:cubicBezTo>
                  <a:cubicBezTo>
                    <a:pt x="3202" y="8584"/>
                    <a:pt x="3178" y="8537"/>
                    <a:pt x="3186" y="8385"/>
                  </a:cubicBezTo>
                  <a:cubicBezTo>
                    <a:pt x="3194" y="8233"/>
                    <a:pt x="3082" y="8003"/>
                    <a:pt x="2974" y="7850"/>
                  </a:cubicBezTo>
                  <a:cubicBezTo>
                    <a:pt x="2865" y="7698"/>
                    <a:pt x="2753" y="7437"/>
                    <a:pt x="2706" y="7284"/>
                  </a:cubicBezTo>
                  <a:cubicBezTo>
                    <a:pt x="2659" y="7132"/>
                    <a:pt x="2602" y="7095"/>
                    <a:pt x="2554" y="7101"/>
                  </a:cubicBezTo>
                  <a:cubicBezTo>
                    <a:pt x="2505" y="7105"/>
                    <a:pt x="2401" y="6686"/>
                    <a:pt x="2374" y="6635"/>
                  </a:cubicBezTo>
                  <a:cubicBezTo>
                    <a:pt x="2345" y="6583"/>
                    <a:pt x="2320" y="6403"/>
                    <a:pt x="2243" y="6103"/>
                  </a:cubicBezTo>
                  <a:cubicBezTo>
                    <a:pt x="2322" y="5249"/>
                    <a:pt x="2302" y="5353"/>
                    <a:pt x="2281" y="5198"/>
                  </a:cubicBezTo>
                  <a:cubicBezTo>
                    <a:pt x="2260" y="5044"/>
                    <a:pt x="2238" y="4979"/>
                    <a:pt x="2267" y="4668"/>
                  </a:cubicBezTo>
                  <a:cubicBezTo>
                    <a:pt x="2296" y="4357"/>
                    <a:pt x="2226" y="4219"/>
                    <a:pt x="2155" y="4014"/>
                  </a:cubicBezTo>
                  <a:cubicBezTo>
                    <a:pt x="2083" y="3810"/>
                    <a:pt x="2173" y="3081"/>
                    <a:pt x="2254" y="2789"/>
                  </a:cubicBezTo>
                  <a:cubicBezTo>
                    <a:pt x="2335" y="2496"/>
                    <a:pt x="2254" y="2384"/>
                    <a:pt x="2211" y="2261"/>
                  </a:cubicBezTo>
                  <a:cubicBezTo>
                    <a:pt x="2168" y="2139"/>
                    <a:pt x="2084" y="2049"/>
                    <a:pt x="2107" y="1958"/>
                  </a:cubicBezTo>
                  <a:cubicBezTo>
                    <a:pt x="2107" y="1958"/>
                    <a:pt x="2107" y="1958"/>
                    <a:pt x="2107" y="1959"/>
                  </a:cubicBezTo>
                  <a:cubicBezTo>
                    <a:pt x="2142" y="2088"/>
                    <a:pt x="2425" y="2458"/>
                    <a:pt x="2585" y="2587"/>
                  </a:cubicBezTo>
                  <a:cubicBezTo>
                    <a:pt x="2806" y="3320"/>
                    <a:pt x="3102" y="3260"/>
                    <a:pt x="3203" y="2984"/>
                  </a:cubicBezTo>
                  <a:cubicBezTo>
                    <a:pt x="3475" y="3173"/>
                    <a:pt x="3470" y="3411"/>
                    <a:pt x="3457" y="3496"/>
                  </a:cubicBezTo>
                  <a:cubicBezTo>
                    <a:pt x="3443" y="3582"/>
                    <a:pt x="3479" y="3766"/>
                    <a:pt x="3610" y="3807"/>
                  </a:cubicBezTo>
                  <a:cubicBezTo>
                    <a:pt x="3740" y="3848"/>
                    <a:pt x="3893" y="3966"/>
                    <a:pt x="3981" y="4066"/>
                  </a:cubicBezTo>
                  <a:cubicBezTo>
                    <a:pt x="4068" y="4166"/>
                    <a:pt x="4053" y="4173"/>
                    <a:pt x="3963" y="4400"/>
                  </a:cubicBezTo>
                  <a:cubicBezTo>
                    <a:pt x="4013" y="4637"/>
                    <a:pt x="3995" y="4693"/>
                    <a:pt x="3950" y="4921"/>
                  </a:cubicBezTo>
                  <a:cubicBezTo>
                    <a:pt x="3906" y="5151"/>
                    <a:pt x="4157" y="5862"/>
                    <a:pt x="4170" y="5951"/>
                  </a:cubicBezTo>
                  <a:cubicBezTo>
                    <a:pt x="4181" y="6042"/>
                    <a:pt x="4221" y="6249"/>
                    <a:pt x="4252" y="6408"/>
                  </a:cubicBezTo>
                  <a:cubicBezTo>
                    <a:pt x="4283" y="6570"/>
                    <a:pt x="4238" y="6671"/>
                    <a:pt x="4251" y="6753"/>
                  </a:cubicBezTo>
                  <a:cubicBezTo>
                    <a:pt x="4263" y="6837"/>
                    <a:pt x="4260" y="6935"/>
                    <a:pt x="4221" y="7053"/>
                  </a:cubicBezTo>
                  <a:cubicBezTo>
                    <a:pt x="4379" y="7328"/>
                    <a:pt x="4520" y="8039"/>
                    <a:pt x="4561" y="8144"/>
                  </a:cubicBezTo>
                  <a:cubicBezTo>
                    <a:pt x="4604" y="8249"/>
                    <a:pt x="4565" y="8251"/>
                    <a:pt x="4548" y="8308"/>
                  </a:cubicBezTo>
                  <a:cubicBezTo>
                    <a:pt x="4530" y="8364"/>
                    <a:pt x="4532" y="8419"/>
                    <a:pt x="4565" y="8536"/>
                  </a:cubicBezTo>
                  <a:cubicBezTo>
                    <a:pt x="4598" y="8654"/>
                    <a:pt x="4612" y="8598"/>
                    <a:pt x="4688" y="8530"/>
                  </a:cubicBezTo>
                  <a:cubicBezTo>
                    <a:pt x="4763" y="8461"/>
                    <a:pt x="4775" y="9018"/>
                    <a:pt x="4772" y="9113"/>
                  </a:cubicBezTo>
                  <a:cubicBezTo>
                    <a:pt x="4768" y="9211"/>
                    <a:pt x="4767" y="9363"/>
                    <a:pt x="4841" y="9457"/>
                  </a:cubicBezTo>
                  <a:cubicBezTo>
                    <a:pt x="4916" y="9553"/>
                    <a:pt x="4980" y="9741"/>
                    <a:pt x="4993" y="9908"/>
                  </a:cubicBezTo>
                  <a:cubicBezTo>
                    <a:pt x="5004" y="10076"/>
                    <a:pt x="5152" y="10235"/>
                    <a:pt x="5183" y="10396"/>
                  </a:cubicBezTo>
                  <a:cubicBezTo>
                    <a:pt x="5214" y="10556"/>
                    <a:pt x="5339" y="10701"/>
                    <a:pt x="5406" y="10779"/>
                  </a:cubicBezTo>
                  <a:cubicBezTo>
                    <a:pt x="5473" y="10857"/>
                    <a:pt x="5602" y="11231"/>
                    <a:pt x="5649" y="11486"/>
                  </a:cubicBezTo>
                  <a:cubicBezTo>
                    <a:pt x="5697" y="11742"/>
                    <a:pt x="5917" y="11937"/>
                    <a:pt x="5970" y="11980"/>
                  </a:cubicBezTo>
                  <a:cubicBezTo>
                    <a:pt x="6024" y="12023"/>
                    <a:pt x="6059" y="12110"/>
                    <a:pt x="6069" y="12218"/>
                  </a:cubicBezTo>
                  <a:cubicBezTo>
                    <a:pt x="6079" y="12326"/>
                    <a:pt x="6084" y="12173"/>
                    <a:pt x="6080" y="12078"/>
                  </a:cubicBezTo>
                  <a:cubicBezTo>
                    <a:pt x="6077" y="11981"/>
                    <a:pt x="6108" y="12044"/>
                    <a:pt x="6168" y="12081"/>
                  </a:cubicBezTo>
                  <a:cubicBezTo>
                    <a:pt x="6227" y="12116"/>
                    <a:pt x="6366" y="12187"/>
                    <a:pt x="6412" y="12231"/>
                  </a:cubicBezTo>
                  <a:cubicBezTo>
                    <a:pt x="6460" y="12275"/>
                    <a:pt x="6515" y="12270"/>
                    <a:pt x="6420" y="12376"/>
                  </a:cubicBezTo>
                  <a:cubicBezTo>
                    <a:pt x="6327" y="12483"/>
                    <a:pt x="6339" y="12663"/>
                    <a:pt x="6350" y="12783"/>
                  </a:cubicBezTo>
                  <a:cubicBezTo>
                    <a:pt x="6360" y="12902"/>
                    <a:pt x="6374" y="12932"/>
                    <a:pt x="6371" y="13040"/>
                  </a:cubicBezTo>
                  <a:cubicBezTo>
                    <a:pt x="6368" y="13150"/>
                    <a:pt x="6368" y="13162"/>
                    <a:pt x="6430" y="13240"/>
                  </a:cubicBezTo>
                  <a:cubicBezTo>
                    <a:pt x="6490" y="13319"/>
                    <a:pt x="6489" y="13372"/>
                    <a:pt x="6475" y="13435"/>
                  </a:cubicBezTo>
                  <a:cubicBezTo>
                    <a:pt x="6461" y="13497"/>
                    <a:pt x="6436" y="13542"/>
                    <a:pt x="6465" y="13551"/>
                  </a:cubicBezTo>
                  <a:cubicBezTo>
                    <a:pt x="6495" y="13559"/>
                    <a:pt x="6563" y="13650"/>
                    <a:pt x="6609" y="13753"/>
                  </a:cubicBezTo>
                  <a:cubicBezTo>
                    <a:pt x="6654" y="13858"/>
                    <a:pt x="6854" y="14031"/>
                    <a:pt x="6983" y="14012"/>
                  </a:cubicBezTo>
                  <a:cubicBezTo>
                    <a:pt x="7112" y="13992"/>
                    <a:pt x="7071" y="14221"/>
                    <a:pt x="7058" y="14320"/>
                  </a:cubicBezTo>
                  <a:cubicBezTo>
                    <a:pt x="7045" y="14417"/>
                    <a:pt x="7129" y="14499"/>
                    <a:pt x="7139" y="14625"/>
                  </a:cubicBezTo>
                  <a:cubicBezTo>
                    <a:pt x="7150" y="14751"/>
                    <a:pt x="7209" y="14975"/>
                    <a:pt x="7263" y="15054"/>
                  </a:cubicBezTo>
                  <a:cubicBezTo>
                    <a:pt x="7318" y="15134"/>
                    <a:pt x="7442" y="15073"/>
                    <a:pt x="7494" y="14958"/>
                  </a:cubicBezTo>
                  <a:cubicBezTo>
                    <a:pt x="7545" y="14844"/>
                    <a:pt x="7560" y="14898"/>
                    <a:pt x="7584" y="15033"/>
                  </a:cubicBezTo>
                  <a:cubicBezTo>
                    <a:pt x="7608" y="15170"/>
                    <a:pt x="7620" y="15138"/>
                    <a:pt x="7702" y="15281"/>
                  </a:cubicBezTo>
                  <a:cubicBezTo>
                    <a:pt x="7784" y="15425"/>
                    <a:pt x="7825" y="15572"/>
                    <a:pt x="7826" y="15712"/>
                  </a:cubicBezTo>
                  <a:cubicBezTo>
                    <a:pt x="7827" y="15850"/>
                    <a:pt x="7817" y="15897"/>
                    <a:pt x="7888" y="15807"/>
                  </a:cubicBezTo>
                  <a:cubicBezTo>
                    <a:pt x="7917" y="15769"/>
                    <a:pt x="7837" y="16172"/>
                    <a:pt x="7887" y="16274"/>
                  </a:cubicBezTo>
                  <a:cubicBezTo>
                    <a:pt x="7856" y="16406"/>
                    <a:pt x="7806" y="16571"/>
                    <a:pt x="7726" y="16802"/>
                  </a:cubicBezTo>
                  <a:cubicBezTo>
                    <a:pt x="7687" y="16929"/>
                    <a:pt x="7703" y="16967"/>
                    <a:pt x="7722" y="17018"/>
                  </a:cubicBezTo>
                  <a:cubicBezTo>
                    <a:pt x="7741" y="17068"/>
                    <a:pt x="7727" y="17181"/>
                    <a:pt x="7717" y="17247"/>
                  </a:cubicBezTo>
                  <a:cubicBezTo>
                    <a:pt x="7707" y="17313"/>
                    <a:pt x="7740" y="17413"/>
                    <a:pt x="7752" y="17508"/>
                  </a:cubicBezTo>
                  <a:cubicBezTo>
                    <a:pt x="7761" y="17390"/>
                    <a:pt x="7784" y="17363"/>
                    <a:pt x="7824" y="17411"/>
                  </a:cubicBezTo>
                  <a:cubicBezTo>
                    <a:pt x="7863" y="17460"/>
                    <a:pt x="7880" y="17474"/>
                    <a:pt x="7885" y="17629"/>
                  </a:cubicBezTo>
                  <a:cubicBezTo>
                    <a:pt x="7889" y="17663"/>
                    <a:pt x="7931" y="17664"/>
                    <a:pt x="7928" y="17613"/>
                  </a:cubicBezTo>
                  <a:cubicBezTo>
                    <a:pt x="7922" y="17562"/>
                    <a:pt x="7925" y="17522"/>
                    <a:pt x="7951" y="17565"/>
                  </a:cubicBezTo>
                  <a:cubicBezTo>
                    <a:pt x="7977" y="17606"/>
                    <a:pt x="8057" y="17790"/>
                    <a:pt x="8091" y="17741"/>
                  </a:cubicBezTo>
                  <a:cubicBezTo>
                    <a:pt x="8125" y="17691"/>
                    <a:pt x="8185" y="17614"/>
                    <a:pt x="8220" y="17619"/>
                  </a:cubicBezTo>
                  <a:cubicBezTo>
                    <a:pt x="8255" y="17623"/>
                    <a:pt x="8304" y="17638"/>
                    <a:pt x="8296" y="17708"/>
                  </a:cubicBezTo>
                  <a:cubicBezTo>
                    <a:pt x="8288" y="17779"/>
                    <a:pt x="8260" y="17755"/>
                    <a:pt x="8243" y="17775"/>
                  </a:cubicBezTo>
                  <a:cubicBezTo>
                    <a:pt x="8226" y="17794"/>
                    <a:pt x="8211" y="17864"/>
                    <a:pt x="8189" y="17877"/>
                  </a:cubicBezTo>
                  <a:cubicBezTo>
                    <a:pt x="8166" y="17888"/>
                    <a:pt x="8108" y="17912"/>
                    <a:pt x="8080" y="17917"/>
                  </a:cubicBezTo>
                  <a:cubicBezTo>
                    <a:pt x="8123" y="18060"/>
                    <a:pt x="8143" y="18106"/>
                    <a:pt x="8188" y="18104"/>
                  </a:cubicBezTo>
                  <a:cubicBezTo>
                    <a:pt x="8194" y="18041"/>
                    <a:pt x="8217" y="17995"/>
                    <a:pt x="8256" y="18021"/>
                  </a:cubicBezTo>
                  <a:cubicBezTo>
                    <a:pt x="8269" y="18069"/>
                    <a:pt x="8293" y="18128"/>
                    <a:pt x="8320" y="18077"/>
                  </a:cubicBezTo>
                  <a:cubicBezTo>
                    <a:pt x="8321" y="17984"/>
                    <a:pt x="8317" y="17861"/>
                    <a:pt x="8356" y="17853"/>
                  </a:cubicBezTo>
                  <a:cubicBezTo>
                    <a:pt x="8392" y="17852"/>
                    <a:pt x="8393" y="17892"/>
                    <a:pt x="8417" y="17931"/>
                  </a:cubicBezTo>
                  <a:cubicBezTo>
                    <a:pt x="8458" y="17932"/>
                    <a:pt x="8479" y="17919"/>
                    <a:pt x="8475" y="17974"/>
                  </a:cubicBezTo>
                  <a:cubicBezTo>
                    <a:pt x="8470" y="18028"/>
                    <a:pt x="8470" y="18135"/>
                    <a:pt x="8484" y="18163"/>
                  </a:cubicBezTo>
                  <a:cubicBezTo>
                    <a:pt x="8498" y="18192"/>
                    <a:pt x="8494" y="18268"/>
                    <a:pt x="8488" y="18302"/>
                  </a:cubicBezTo>
                  <a:cubicBezTo>
                    <a:pt x="8525" y="18313"/>
                    <a:pt x="8608" y="18312"/>
                    <a:pt x="8668" y="18381"/>
                  </a:cubicBezTo>
                  <a:cubicBezTo>
                    <a:pt x="8727" y="18451"/>
                    <a:pt x="8842" y="18561"/>
                    <a:pt x="8916" y="18740"/>
                  </a:cubicBezTo>
                  <a:cubicBezTo>
                    <a:pt x="8944" y="18699"/>
                    <a:pt x="8946" y="18687"/>
                    <a:pt x="8939" y="18640"/>
                  </a:cubicBezTo>
                  <a:cubicBezTo>
                    <a:pt x="8932" y="18593"/>
                    <a:pt x="8986" y="18554"/>
                    <a:pt x="8990" y="18636"/>
                  </a:cubicBezTo>
                  <a:cubicBezTo>
                    <a:pt x="8993" y="18721"/>
                    <a:pt x="8994" y="18739"/>
                    <a:pt x="8994" y="18739"/>
                  </a:cubicBezTo>
                  <a:cubicBezTo>
                    <a:pt x="8994" y="18739"/>
                    <a:pt x="9050" y="18729"/>
                    <a:pt x="9052" y="18739"/>
                  </a:cubicBezTo>
                  <a:cubicBezTo>
                    <a:pt x="9111" y="18851"/>
                    <a:pt x="9173" y="18965"/>
                    <a:pt x="9234" y="18971"/>
                  </a:cubicBezTo>
                  <a:cubicBezTo>
                    <a:pt x="9294" y="18978"/>
                    <a:pt x="9309" y="19042"/>
                    <a:pt x="9311" y="19137"/>
                  </a:cubicBezTo>
                  <a:cubicBezTo>
                    <a:pt x="9313" y="19233"/>
                    <a:pt x="9325" y="19206"/>
                    <a:pt x="9352" y="19212"/>
                  </a:cubicBezTo>
                  <a:cubicBezTo>
                    <a:pt x="9379" y="19217"/>
                    <a:pt x="9390" y="19293"/>
                    <a:pt x="9357" y="19383"/>
                  </a:cubicBezTo>
                  <a:cubicBezTo>
                    <a:pt x="9356" y="19419"/>
                    <a:pt x="9385" y="19509"/>
                    <a:pt x="9367" y="19528"/>
                  </a:cubicBezTo>
                  <a:cubicBezTo>
                    <a:pt x="9358" y="19576"/>
                    <a:pt x="9335" y="19771"/>
                    <a:pt x="9343" y="19912"/>
                  </a:cubicBezTo>
                  <a:cubicBezTo>
                    <a:pt x="9352" y="20055"/>
                    <a:pt x="9463" y="20135"/>
                    <a:pt x="9531" y="20248"/>
                  </a:cubicBezTo>
                  <a:cubicBezTo>
                    <a:pt x="9600" y="20359"/>
                    <a:pt x="10217" y="21260"/>
                    <a:pt x="10323" y="21414"/>
                  </a:cubicBezTo>
                  <a:cubicBezTo>
                    <a:pt x="10341" y="21439"/>
                    <a:pt x="10365" y="21275"/>
                    <a:pt x="10391" y="21600"/>
                  </a:cubicBezTo>
                  <a:lnTo>
                    <a:pt x="21071" y="21600"/>
                  </a:lnTo>
                  <a:cubicBezTo>
                    <a:pt x="21066" y="21275"/>
                    <a:pt x="21061" y="21313"/>
                    <a:pt x="21058" y="21260"/>
                  </a:cubicBezTo>
                  <a:cubicBezTo>
                    <a:pt x="21042" y="21003"/>
                    <a:pt x="21023" y="20388"/>
                    <a:pt x="21030" y="20280"/>
                  </a:cubicBezTo>
                  <a:close/>
                  <a:moveTo>
                    <a:pt x="21030" y="2028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 name="AutoShape 104"/>
            <p:cNvSpPr>
              <a:spLocks/>
            </p:cNvSpPr>
            <p:nvPr/>
          </p:nvSpPr>
          <p:spPr bwMode="auto">
            <a:xfrm>
              <a:off x="5306662" y="2362200"/>
              <a:ext cx="6324" cy="7938"/>
            </a:xfrm>
            <a:custGeom>
              <a:avLst/>
              <a:gdLst/>
              <a:ahLst/>
              <a:cxnLst/>
              <a:rect l="0" t="0" r="r" b="b"/>
              <a:pathLst>
                <a:path w="21600" h="21600">
                  <a:moveTo>
                    <a:pt x="0" y="21012"/>
                  </a:moveTo>
                  <a:lnTo>
                    <a:pt x="21600" y="21600"/>
                  </a:lnTo>
                  <a:lnTo>
                    <a:pt x="9795" y="0"/>
                  </a:lnTo>
                  <a:cubicBezTo>
                    <a:pt x="9795" y="0"/>
                    <a:pt x="0" y="21012"/>
                    <a:pt x="0" y="21012"/>
                  </a:cubicBezTo>
                  <a:close/>
                  <a:moveTo>
                    <a:pt x="0" y="2101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6" name="AutoShape 105"/>
            <p:cNvSpPr>
              <a:spLocks/>
            </p:cNvSpPr>
            <p:nvPr/>
          </p:nvSpPr>
          <p:spPr bwMode="auto">
            <a:xfrm>
              <a:off x="5294013" y="2349500"/>
              <a:ext cx="6324" cy="23813"/>
            </a:xfrm>
            <a:custGeom>
              <a:avLst/>
              <a:gdLst/>
              <a:ahLst/>
              <a:cxnLst/>
              <a:rect l="0" t="0" r="r" b="b"/>
              <a:pathLst>
                <a:path w="20246" h="21600">
                  <a:moveTo>
                    <a:pt x="20246" y="4584"/>
                  </a:moveTo>
                  <a:lnTo>
                    <a:pt x="44" y="0"/>
                  </a:lnTo>
                  <a:cubicBezTo>
                    <a:pt x="44" y="0"/>
                    <a:pt x="-1354" y="19951"/>
                    <a:pt x="11525" y="21600"/>
                  </a:cubicBezTo>
                  <a:lnTo>
                    <a:pt x="9464" y="10208"/>
                  </a:lnTo>
                  <a:cubicBezTo>
                    <a:pt x="9464" y="10208"/>
                    <a:pt x="20246" y="4584"/>
                    <a:pt x="20246" y="4584"/>
                  </a:cubicBezTo>
                  <a:close/>
                  <a:moveTo>
                    <a:pt x="20246" y="458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7" name="AutoShape 121"/>
            <p:cNvSpPr>
              <a:spLocks/>
            </p:cNvSpPr>
            <p:nvPr/>
          </p:nvSpPr>
          <p:spPr bwMode="auto">
            <a:xfrm>
              <a:off x="8570097" y="2032000"/>
              <a:ext cx="164437" cy="44450"/>
            </a:xfrm>
            <a:custGeom>
              <a:avLst/>
              <a:gdLst/>
              <a:ahLst/>
              <a:cxnLst/>
              <a:rect l="0" t="0" r="r" b="b"/>
              <a:pathLst>
                <a:path w="21346" h="19735">
                  <a:moveTo>
                    <a:pt x="17290" y="1277"/>
                  </a:moveTo>
                  <a:cubicBezTo>
                    <a:pt x="16385" y="525"/>
                    <a:pt x="15667" y="744"/>
                    <a:pt x="15268" y="1483"/>
                  </a:cubicBezTo>
                  <a:cubicBezTo>
                    <a:pt x="14860" y="2224"/>
                    <a:pt x="14731" y="-205"/>
                    <a:pt x="13052" y="14"/>
                  </a:cubicBezTo>
                  <a:cubicBezTo>
                    <a:pt x="11373" y="225"/>
                    <a:pt x="6826" y="641"/>
                    <a:pt x="3156" y="7915"/>
                  </a:cubicBezTo>
                  <a:cubicBezTo>
                    <a:pt x="2688" y="8767"/>
                    <a:pt x="1258" y="6557"/>
                    <a:pt x="14" y="12870"/>
                  </a:cubicBezTo>
                  <a:cubicBezTo>
                    <a:pt x="-111" y="13827"/>
                    <a:pt x="665" y="16762"/>
                    <a:pt x="665" y="16762"/>
                  </a:cubicBezTo>
                  <a:cubicBezTo>
                    <a:pt x="1507" y="14979"/>
                    <a:pt x="6078" y="12458"/>
                    <a:pt x="7356" y="17830"/>
                  </a:cubicBezTo>
                  <a:cubicBezTo>
                    <a:pt x="7912" y="19929"/>
                    <a:pt x="8599" y="20148"/>
                    <a:pt x="9320" y="19193"/>
                  </a:cubicBezTo>
                  <a:cubicBezTo>
                    <a:pt x="10034" y="18257"/>
                    <a:pt x="11779" y="20359"/>
                    <a:pt x="14082" y="17203"/>
                  </a:cubicBezTo>
                  <a:cubicBezTo>
                    <a:pt x="16385" y="14035"/>
                    <a:pt x="17225" y="13930"/>
                    <a:pt x="17909" y="13511"/>
                  </a:cubicBezTo>
                  <a:cubicBezTo>
                    <a:pt x="18597" y="13081"/>
                    <a:pt x="20588" y="10457"/>
                    <a:pt x="21337" y="4972"/>
                  </a:cubicBezTo>
                  <a:cubicBezTo>
                    <a:pt x="21489" y="4020"/>
                    <a:pt x="19596" y="-1241"/>
                    <a:pt x="17290" y="1277"/>
                  </a:cubicBezTo>
                  <a:close/>
                  <a:moveTo>
                    <a:pt x="17290" y="127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 name="AutoShape 18"/>
            <p:cNvSpPr>
              <a:spLocks/>
            </p:cNvSpPr>
            <p:nvPr/>
          </p:nvSpPr>
          <p:spPr bwMode="auto">
            <a:xfrm>
              <a:off x="7368445" y="2679700"/>
              <a:ext cx="49015" cy="46038"/>
            </a:xfrm>
            <a:custGeom>
              <a:avLst/>
              <a:gdLst/>
              <a:ahLst/>
              <a:cxnLst/>
              <a:rect l="0" t="0" r="r" b="b"/>
              <a:pathLst>
                <a:path w="21600" h="21600">
                  <a:moveTo>
                    <a:pt x="727" y="16404"/>
                  </a:moveTo>
                  <a:lnTo>
                    <a:pt x="1802" y="16537"/>
                  </a:lnTo>
                  <a:lnTo>
                    <a:pt x="3534" y="16842"/>
                  </a:lnTo>
                  <a:lnTo>
                    <a:pt x="3999" y="17730"/>
                  </a:lnTo>
                  <a:lnTo>
                    <a:pt x="4416" y="17682"/>
                  </a:lnTo>
                  <a:lnTo>
                    <a:pt x="5208" y="16469"/>
                  </a:lnTo>
                  <a:lnTo>
                    <a:pt x="5389" y="16233"/>
                  </a:lnTo>
                  <a:lnTo>
                    <a:pt x="5352" y="15572"/>
                  </a:lnTo>
                  <a:lnTo>
                    <a:pt x="5122" y="15347"/>
                  </a:lnTo>
                  <a:lnTo>
                    <a:pt x="4523" y="15860"/>
                  </a:lnTo>
                  <a:lnTo>
                    <a:pt x="4090" y="15900"/>
                  </a:lnTo>
                  <a:lnTo>
                    <a:pt x="4283" y="15640"/>
                  </a:lnTo>
                  <a:lnTo>
                    <a:pt x="5389" y="13525"/>
                  </a:lnTo>
                  <a:lnTo>
                    <a:pt x="5609" y="13277"/>
                  </a:lnTo>
                  <a:lnTo>
                    <a:pt x="5838" y="13696"/>
                  </a:lnTo>
                  <a:lnTo>
                    <a:pt x="6063" y="16404"/>
                  </a:lnTo>
                  <a:lnTo>
                    <a:pt x="4475" y="18360"/>
                  </a:lnTo>
                  <a:lnTo>
                    <a:pt x="4357" y="19493"/>
                  </a:lnTo>
                  <a:lnTo>
                    <a:pt x="6218" y="21600"/>
                  </a:lnTo>
                  <a:lnTo>
                    <a:pt x="7389" y="20159"/>
                  </a:lnTo>
                  <a:lnTo>
                    <a:pt x="7218" y="17904"/>
                  </a:lnTo>
                  <a:lnTo>
                    <a:pt x="7416" y="17645"/>
                  </a:lnTo>
                  <a:lnTo>
                    <a:pt x="8592" y="16404"/>
                  </a:lnTo>
                  <a:lnTo>
                    <a:pt x="8576" y="16201"/>
                  </a:lnTo>
                  <a:lnTo>
                    <a:pt x="8710" y="15043"/>
                  </a:lnTo>
                  <a:lnTo>
                    <a:pt x="8929" y="15031"/>
                  </a:lnTo>
                  <a:lnTo>
                    <a:pt x="9752" y="14741"/>
                  </a:lnTo>
                  <a:lnTo>
                    <a:pt x="9945" y="14499"/>
                  </a:lnTo>
                  <a:lnTo>
                    <a:pt x="10137" y="14245"/>
                  </a:lnTo>
                  <a:lnTo>
                    <a:pt x="9586" y="12702"/>
                  </a:lnTo>
                  <a:lnTo>
                    <a:pt x="9800" y="12477"/>
                  </a:lnTo>
                  <a:lnTo>
                    <a:pt x="11613" y="11196"/>
                  </a:lnTo>
                  <a:lnTo>
                    <a:pt x="11821" y="11179"/>
                  </a:lnTo>
                  <a:lnTo>
                    <a:pt x="13489" y="7867"/>
                  </a:lnTo>
                  <a:lnTo>
                    <a:pt x="13709" y="7833"/>
                  </a:lnTo>
                  <a:lnTo>
                    <a:pt x="14548" y="7548"/>
                  </a:lnTo>
                  <a:lnTo>
                    <a:pt x="14730" y="7295"/>
                  </a:lnTo>
                  <a:lnTo>
                    <a:pt x="16120" y="6045"/>
                  </a:lnTo>
                  <a:lnTo>
                    <a:pt x="16050" y="5134"/>
                  </a:lnTo>
                  <a:lnTo>
                    <a:pt x="15596" y="4741"/>
                  </a:lnTo>
                  <a:lnTo>
                    <a:pt x="15355" y="4322"/>
                  </a:lnTo>
                  <a:lnTo>
                    <a:pt x="15548" y="4066"/>
                  </a:lnTo>
                  <a:lnTo>
                    <a:pt x="16981" y="3257"/>
                  </a:lnTo>
                  <a:lnTo>
                    <a:pt x="20172" y="2990"/>
                  </a:lnTo>
                  <a:lnTo>
                    <a:pt x="20531" y="2298"/>
                  </a:lnTo>
                  <a:lnTo>
                    <a:pt x="20953" y="2266"/>
                  </a:lnTo>
                  <a:lnTo>
                    <a:pt x="21162" y="2443"/>
                  </a:lnTo>
                  <a:lnTo>
                    <a:pt x="21600" y="2190"/>
                  </a:lnTo>
                  <a:lnTo>
                    <a:pt x="21525" y="1523"/>
                  </a:lnTo>
                  <a:lnTo>
                    <a:pt x="20851" y="900"/>
                  </a:lnTo>
                  <a:lnTo>
                    <a:pt x="20360" y="256"/>
                  </a:lnTo>
                  <a:lnTo>
                    <a:pt x="18210" y="0"/>
                  </a:lnTo>
                  <a:lnTo>
                    <a:pt x="13372" y="626"/>
                  </a:lnTo>
                  <a:lnTo>
                    <a:pt x="8806" y="2121"/>
                  </a:lnTo>
                  <a:lnTo>
                    <a:pt x="8464" y="3289"/>
                  </a:lnTo>
                  <a:lnTo>
                    <a:pt x="5229" y="5381"/>
                  </a:lnTo>
                  <a:lnTo>
                    <a:pt x="3465" y="7340"/>
                  </a:lnTo>
                  <a:lnTo>
                    <a:pt x="2379" y="10145"/>
                  </a:lnTo>
                  <a:lnTo>
                    <a:pt x="0" y="12392"/>
                  </a:lnTo>
                  <a:lnTo>
                    <a:pt x="21" y="15316"/>
                  </a:lnTo>
                  <a:cubicBezTo>
                    <a:pt x="21" y="15316"/>
                    <a:pt x="727" y="16404"/>
                    <a:pt x="727" y="16404"/>
                  </a:cubicBezTo>
                  <a:close/>
                  <a:moveTo>
                    <a:pt x="727" y="1640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 name="AutoShape 19"/>
            <p:cNvSpPr>
              <a:spLocks/>
            </p:cNvSpPr>
            <p:nvPr/>
          </p:nvSpPr>
          <p:spPr bwMode="auto">
            <a:xfrm>
              <a:off x="7330498" y="2628900"/>
              <a:ext cx="37947" cy="34925"/>
            </a:xfrm>
            <a:custGeom>
              <a:avLst/>
              <a:gdLst/>
              <a:ahLst/>
              <a:cxnLst/>
              <a:rect l="0" t="0" r="r" b="b"/>
              <a:pathLst>
                <a:path w="21600" h="21600">
                  <a:moveTo>
                    <a:pt x="0" y="19303"/>
                  </a:moveTo>
                  <a:lnTo>
                    <a:pt x="105" y="20769"/>
                  </a:lnTo>
                  <a:lnTo>
                    <a:pt x="405" y="21063"/>
                  </a:lnTo>
                  <a:lnTo>
                    <a:pt x="984" y="21600"/>
                  </a:lnTo>
                  <a:lnTo>
                    <a:pt x="2365" y="21458"/>
                  </a:lnTo>
                  <a:lnTo>
                    <a:pt x="2909" y="21130"/>
                  </a:lnTo>
                  <a:lnTo>
                    <a:pt x="3405" y="20795"/>
                  </a:lnTo>
                  <a:lnTo>
                    <a:pt x="7395" y="18393"/>
                  </a:lnTo>
                  <a:lnTo>
                    <a:pt x="9028" y="17651"/>
                  </a:lnTo>
                  <a:lnTo>
                    <a:pt x="7591" y="17640"/>
                  </a:lnTo>
                  <a:lnTo>
                    <a:pt x="6133" y="17021"/>
                  </a:lnTo>
                  <a:lnTo>
                    <a:pt x="6133" y="16734"/>
                  </a:lnTo>
                  <a:lnTo>
                    <a:pt x="6440" y="16827"/>
                  </a:lnTo>
                  <a:lnTo>
                    <a:pt x="6195" y="17211"/>
                  </a:lnTo>
                  <a:lnTo>
                    <a:pt x="6314" y="16674"/>
                  </a:lnTo>
                  <a:lnTo>
                    <a:pt x="6747" y="16037"/>
                  </a:lnTo>
                  <a:lnTo>
                    <a:pt x="8693" y="14419"/>
                  </a:lnTo>
                  <a:lnTo>
                    <a:pt x="10800" y="12457"/>
                  </a:lnTo>
                  <a:lnTo>
                    <a:pt x="11867" y="11484"/>
                  </a:lnTo>
                  <a:lnTo>
                    <a:pt x="13221" y="10757"/>
                  </a:lnTo>
                  <a:lnTo>
                    <a:pt x="13779" y="10720"/>
                  </a:lnTo>
                  <a:lnTo>
                    <a:pt x="15663" y="9974"/>
                  </a:lnTo>
                  <a:lnTo>
                    <a:pt x="16458" y="9314"/>
                  </a:lnTo>
                  <a:lnTo>
                    <a:pt x="18279" y="7416"/>
                  </a:lnTo>
                  <a:lnTo>
                    <a:pt x="18740" y="6454"/>
                  </a:lnTo>
                  <a:lnTo>
                    <a:pt x="18984" y="6137"/>
                  </a:lnTo>
                  <a:lnTo>
                    <a:pt x="18691" y="5563"/>
                  </a:lnTo>
                  <a:lnTo>
                    <a:pt x="18126" y="5612"/>
                  </a:lnTo>
                  <a:lnTo>
                    <a:pt x="17840" y="5362"/>
                  </a:lnTo>
                  <a:lnTo>
                    <a:pt x="18091" y="5015"/>
                  </a:lnTo>
                  <a:lnTo>
                    <a:pt x="18342" y="4706"/>
                  </a:lnTo>
                  <a:lnTo>
                    <a:pt x="19374" y="3736"/>
                  </a:lnTo>
                  <a:lnTo>
                    <a:pt x="20456" y="3039"/>
                  </a:lnTo>
                  <a:lnTo>
                    <a:pt x="20407" y="2472"/>
                  </a:lnTo>
                  <a:lnTo>
                    <a:pt x="20602" y="1544"/>
                  </a:lnTo>
                  <a:lnTo>
                    <a:pt x="21105" y="943"/>
                  </a:lnTo>
                  <a:lnTo>
                    <a:pt x="21600" y="268"/>
                  </a:lnTo>
                  <a:lnTo>
                    <a:pt x="21300" y="0"/>
                  </a:lnTo>
                  <a:lnTo>
                    <a:pt x="19709" y="731"/>
                  </a:lnTo>
                  <a:lnTo>
                    <a:pt x="18970" y="1995"/>
                  </a:lnTo>
                  <a:lnTo>
                    <a:pt x="18453" y="2330"/>
                  </a:lnTo>
                  <a:lnTo>
                    <a:pt x="16521" y="2793"/>
                  </a:lnTo>
                  <a:lnTo>
                    <a:pt x="16026" y="3423"/>
                  </a:lnTo>
                  <a:lnTo>
                    <a:pt x="15502" y="4049"/>
                  </a:lnTo>
                  <a:lnTo>
                    <a:pt x="15265" y="4691"/>
                  </a:lnTo>
                  <a:lnTo>
                    <a:pt x="13640" y="5097"/>
                  </a:lnTo>
                  <a:lnTo>
                    <a:pt x="12433" y="7289"/>
                  </a:lnTo>
                  <a:lnTo>
                    <a:pt x="11637" y="7946"/>
                  </a:lnTo>
                  <a:lnTo>
                    <a:pt x="10842" y="8587"/>
                  </a:lnTo>
                  <a:lnTo>
                    <a:pt x="10298" y="8639"/>
                  </a:lnTo>
                  <a:lnTo>
                    <a:pt x="10012" y="8382"/>
                  </a:lnTo>
                  <a:lnTo>
                    <a:pt x="7926" y="10325"/>
                  </a:lnTo>
                  <a:lnTo>
                    <a:pt x="5567" y="12319"/>
                  </a:lnTo>
                  <a:lnTo>
                    <a:pt x="1647" y="15623"/>
                  </a:lnTo>
                  <a:lnTo>
                    <a:pt x="593" y="16276"/>
                  </a:lnTo>
                  <a:lnTo>
                    <a:pt x="370" y="16902"/>
                  </a:lnTo>
                  <a:lnTo>
                    <a:pt x="105" y="17498"/>
                  </a:lnTo>
                  <a:lnTo>
                    <a:pt x="147" y="17808"/>
                  </a:lnTo>
                  <a:lnTo>
                    <a:pt x="719" y="17767"/>
                  </a:lnTo>
                  <a:lnTo>
                    <a:pt x="747" y="18345"/>
                  </a:lnTo>
                  <a:lnTo>
                    <a:pt x="230" y="19001"/>
                  </a:lnTo>
                  <a:cubicBezTo>
                    <a:pt x="230" y="19001"/>
                    <a:pt x="0" y="19303"/>
                    <a:pt x="0" y="19303"/>
                  </a:cubicBezTo>
                  <a:close/>
                  <a:moveTo>
                    <a:pt x="0" y="19303"/>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 name="AutoShape 21"/>
            <p:cNvSpPr>
              <a:spLocks/>
            </p:cNvSpPr>
            <p:nvPr/>
          </p:nvSpPr>
          <p:spPr bwMode="auto">
            <a:xfrm>
              <a:off x="7659371" y="2755900"/>
              <a:ext cx="22136" cy="15875"/>
            </a:xfrm>
            <a:custGeom>
              <a:avLst/>
              <a:gdLst/>
              <a:ahLst/>
              <a:cxnLst/>
              <a:rect l="0" t="0" r="r" b="b"/>
              <a:pathLst>
                <a:path w="21600" h="21600">
                  <a:moveTo>
                    <a:pt x="703" y="18102"/>
                  </a:moveTo>
                  <a:lnTo>
                    <a:pt x="1274" y="19282"/>
                  </a:lnTo>
                  <a:lnTo>
                    <a:pt x="1298" y="19945"/>
                  </a:lnTo>
                  <a:lnTo>
                    <a:pt x="2191" y="19167"/>
                  </a:lnTo>
                  <a:lnTo>
                    <a:pt x="2703" y="19773"/>
                  </a:lnTo>
                  <a:lnTo>
                    <a:pt x="3251" y="21068"/>
                  </a:lnTo>
                  <a:lnTo>
                    <a:pt x="3751" y="21600"/>
                  </a:lnTo>
                  <a:lnTo>
                    <a:pt x="5156" y="21485"/>
                  </a:lnTo>
                  <a:lnTo>
                    <a:pt x="5096" y="19487"/>
                  </a:lnTo>
                  <a:lnTo>
                    <a:pt x="5513" y="18848"/>
                  </a:lnTo>
                  <a:lnTo>
                    <a:pt x="5978" y="18782"/>
                  </a:lnTo>
                  <a:lnTo>
                    <a:pt x="7895" y="19855"/>
                  </a:lnTo>
                  <a:lnTo>
                    <a:pt x="11193" y="19536"/>
                  </a:lnTo>
                  <a:lnTo>
                    <a:pt x="13491" y="17906"/>
                  </a:lnTo>
                  <a:lnTo>
                    <a:pt x="13944" y="17267"/>
                  </a:lnTo>
                  <a:lnTo>
                    <a:pt x="14908" y="17824"/>
                  </a:lnTo>
                  <a:lnTo>
                    <a:pt x="15896" y="19003"/>
                  </a:lnTo>
                  <a:lnTo>
                    <a:pt x="16897" y="19601"/>
                  </a:lnTo>
                  <a:lnTo>
                    <a:pt x="18790" y="19356"/>
                  </a:lnTo>
                  <a:lnTo>
                    <a:pt x="20600" y="17881"/>
                  </a:lnTo>
                  <a:lnTo>
                    <a:pt x="20564" y="17169"/>
                  </a:lnTo>
                  <a:lnTo>
                    <a:pt x="21326" y="13917"/>
                  </a:lnTo>
                  <a:lnTo>
                    <a:pt x="21600" y="10624"/>
                  </a:lnTo>
                  <a:lnTo>
                    <a:pt x="20112" y="8724"/>
                  </a:lnTo>
                  <a:lnTo>
                    <a:pt x="17694" y="8380"/>
                  </a:lnTo>
                  <a:lnTo>
                    <a:pt x="16111" y="5996"/>
                  </a:lnTo>
                  <a:lnTo>
                    <a:pt x="14575" y="3563"/>
                  </a:lnTo>
                  <a:lnTo>
                    <a:pt x="13479" y="1048"/>
                  </a:lnTo>
                  <a:lnTo>
                    <a:pt x="12967" y="451"/>
                  </a:lnTo>
                  <a:lnTo>
                    <a:pt x="10991" y="0"/>
                  </a:lnTo>
                  <a:lnTo>
                    <a:pt x="7776" y="369"/>
                  </a:lnTo>
                  <a:lnTo>
                    <a:pt x="6370" y="1147"/>
                  </a:lnTo>
                  <a:lnTo>
                    <a:pt x="6097" y="2228"/>
                  </a:lnTo>
                  <a:lnTo>
                    <a:pt x="5978" y="2490"/>
                  </a:lnTo>
                  <a:lnTo>
                    <a:pt x="5596" y="3833"/>
                  </a:lnTo>
                  <a:lnTo>
                    <a:pt x="6120" y="4456"/>
                  </a:lnTo>
                  <a:lnTo>
                    <a:pt x="8430" y="4202"/>
                  </a:lnTo>
                  <a:lnTo>
                    <a:pt x="9514" y="6045"/>
                  </a:lnTo>
                  <a:lnTo>
                    <a:pt x="9621" y="7995"/>
                  </a:lnTo>
                  <a:lnTo>
                    <a:pt x="9169" y="8699"/>
                  </a:lnTo>
                  <a:lnTo>
                    <a:pt x="5954" y="10280"/>
                  </a:lnTo>
                  <a:lnTo>
                    <a:pt x="5049" y="10378"/>
                  </a:lnTo>
                  <a:lnTo>
                    <a:pt x="4620" y="11132"/>
                  </a:lnTo>
                  <a:lnTo>
                    <a:pt x="3846" y="15104"/>
                  </a:lnTo>
                  <a:lnTo>
                    <a:pt x="3465" y="15784"/>
                  </a:lnTo>
                  <a:lnTo>
                    <a:pt x="2989" y="15833"/>
                  </a:lnTo>
                  <a:lnTo>
                    <a:pt x="1346" y="12737"/>
                  </a:lnTo>
                  <a:lnTo>
                    <a:pt x="417" y="12868"/>
                  </a:lnTo>
                  <a:lnTo>
                    <a:pt x="0" y="13573"/>
                  </a:lnTo>
                  <a:lnTo>
                    <a:pt x="119" y="15514"/>
                  </a:lnTo>
                  <a:cubicBezTo>
                    <a:pt x="119" y="15514"/>
                    <a:pt x="703" y="18102"/>
                    <a:pt x="703" y="18102"/>
                  </a:cubicBezTo>
                  <a:close/>
                  <a:moveTo>
                    <a:pt x="703" y="1810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 name="AutoShape 25"/>
            <p:cNvSpPr>
              <a:spLocks/>
            </p:cNvSpPr>
            <p:nvPr/>
          </p:nvSpPr>
          <p:spPr bwMode="auto">
            <a:xfrm>
              <a:off x="7469636" y="2857500"/>
              <a:ext cx="18973" cy="46038"/>
            </a:xfrm>
            <a:custGeom>
              <a:avLst/>
              <a:gdLst/>
              <a:ahLst/>
              <a:cxnLst/>
              <a:rect l="0" t="0" r="r" b="b"/>
              <a:pathLst>
                <a:path w="21600" h="21600">
                  <a:moveTo>
                    <a:pt x="21600" y="391"/>
                  </a:moveTo>
                  <a:lnTo>
                    <a:pt x="20514" y="208"/>
                  </a:lnTo>
                  <a:lnTo>
                    <a:pt x="19984" y="0"/>
                  </a:lnTo>
                  <a:lnTo>
                    <a:pt x="18938" y="240"/>
                  </a:lnTo>
                  <a:lnTo>
                    <a:pt x="18488" y="730"/>
                  </a:lnTo>
                  <a:lnTo>
                    <a:pt x="17958" y="750"/>
                  </a:lnTo>
                  <a:lnTo>
                    <a:pt x="17389" y="536"/>
                  </a:lnTo>
                  <a:lnTo>
                    <a:pt x="15852" y="594"/>
                  </a:lnTo>
                  <a:lnTo>
                    <a:pt x="15349" y="837"/>
                  </a:lnTo>
                  <a:lnTo>
                    <a:pt x="15508" y="1740"/>
                  </a:lnTo>
                  <a:lnTo>
                    <a:pt x="15045" y="1983"/>
                  </a:lnTo>
                  <a:lnTo>
                    <a:pt x="14502" y="2021"/>
                  </a:lnTo>
                  <a:lnTo>
                    <a:pt x="13535" y="2516"/>
                  </a:lnTo>
                  <a:lnTo>
                    <a:pt x="13588" y="2742"/>
                  </a:lnTo>
                  <a:lnTo>
                    <a:pt x="13204" y="3677"/>
                  </a:lnTo>
                  <a:lnTo>
                    <a:pt x="13336" y="4361"/>
                  </a:lnTo>
                  <a:lnTo>
                    <a:pt x="12873" y="4618"/>
                  </a:lnTo>
                  <a:lnTo>
                    <a:pt x="11389" y="5122"/>
                  </a:lnTo>
                  <a:lnTo>
                    <a:pt x="10886" y="5359"/>
                  </a:lnTo>
                  <a:lnTo>
                    <a:pt x="10542" y="6072"/>
                  </a:lnTo>
                  <a:lnTo>
                    <a:pt x="9972" y="6321"/>
                  </a:lnTo>
                  <a:lnTo>
                    <a:pt x="8396" y="6130"/>
                  </a:lnTo>
                  <a:lnTo>
                    <a:pt x="7403" y="6619"/>
                  </a:lnTo>
                  <a:lnTo>
                    <a:pt x="6953" y="6891"/>
                  </a:lnTo>
                  <a:lnTo>
                    <a:pt x="6794" y="9193"/>
                  </a:lnTo>
                  <a:lnTo>
                    <a:pt x="6079" y="10841"/>
                  </a:lnTo>
                  <a:lnTo>
                    <a:pt x="5628" y="11066"/>
                  </a:lnTo>
                  <a:lnTo>
                    <a:pt x="4595" y="11344"/>
                  </a:lnTo>
                  <a:lnTo>
                    <a:pt x="2318" y="13273"/>
                  </a:lnTo>
                  <a:lnTo>
                    <a:pt x="1417" y="14222"/>
                  </a:lnTo>
                  <a:lnTo>
                    <a:pt x="728" y="16333"/>
                  </a:lnTo>
                  <a:lnTo>
                    <a:pt x="0" y="17726"/>
                  </a:lnTo>
                  <a:lnTo>
                    <a:pt x="1218" y="19078"/>
                  </a:lnTo>
                  <a:lnTo>
                    <a:pt x="3112" y="20390"/>
                  </a:lnTo>
                  <a:lnTo>
                    <a:pt x="5324" y="21212"/>
                  </a:lnTo>
                  <a:lnTo>
                    <a:pt x="7496" y="21600"/>
                  </a:lnTo>
                  <a:lnTo>
                    <a:pt x="7973" y="21360"/>
                  </a:lnTo>
                  <a:lnTo>
                    <a:pt x="9469" y="20853"/>
                  </a:lnTo>
                  <a:lnTo>
                    <a:pt x="11840" y="19399"/>
                  </a:lnTo>
                  <a:lnTo>
                    <a:pt x="13243" y="18415"/>
                  </a:lnTo>
                  <a:lnTo>
                    <a:pt x="13204" y="18186"/>
                  </a:lnTo>
                  <a:lnTo>
                    <a:pt x="13707" y="17926"/>
                  </a:lnTo>
                  <a:lnTo>
                    <a:pt x="12965" y="17051"/>
                  </a:lnTo>
                  <a:lnTo>
                    <a:pt x="13482" y="16799"/>
                  </a:lnTo>
                  <a:lnTo>
                    <a:pt x="14382" y="15835"/>
                  </a:lnTo>
                  <a:lnTo>
                    <a:pt x="13747" y="15395"/>
                  </a:lnTo>
                  <a:lnTo>
                    <a:pt x="13535" y="14260"/>
                  </a:lnTo>
                  <a:lnTo>
                    <a:pt x="15389" y="14052"/>
                  </a:lnTo>
                  <a:lnTo>
                    <a:pt x="18236" y="13565"/>
                  </a:lnTo>
                  <a:lnTo>
                    <a:pt x="18236" y="13325"/>
                  </a:lnTo>
                  <a:lnTo>
                    <a:pt x="17296" y="12833"/>
                  </a:lnTo>
                  <a:lnTo>
                    <a:pt x="16541" y="12366"/>
                  </a:lnTo>
                  <a:lnTo>
                    <a:pt x="16382" y="11883"/>
                  </a:lnTo>
                  <a:lnTo>
                    <a:pt x="16488" y="11188"/>
                  </a:lnTo>
                  <a:lnTo>
                    <a:pt x="16726" y="10464"/>
                  </a:lnTo>
                  <a:lnTo>
                    <a:pt x="18753" y="10403"/>
                  </a:lnTo>
                  <a:lnTo>
                    <a:pt x="18594" y="9711"/>
                  </a:lnTo>
                  <a:lnTo>
                    <a:pt x="17945" y="9271"/>
                  </a:lnTo>
                  <a:lnTo>
                    <a:pt x="18488" y="9263"/>
                  </a:lnTo>
                  <a:lnTo>
                    <a:pt x="19481" y="8990"/>
                  </a:lnTo>
                  <a:lnTo>
                    <a:pt x="19984" y="8976"/>
                  </a:lnTo>
                  <a:lnTo>
                    <a:pt x="20448" y="8721"/>
                  </a:lnTo>
                  <a:lnTo>
                    <a:pt x="20368" y="8489"/>
                  </a:lnTo>
                  <a:lnTo>
                    <a:pt x="19839" y="8275"/>
                  </a:lnTo>
                  <a:lnTo>
                    <a:pt x="18753" y="8093"/>
                  </a:lnTo>
                  <a:lnTo>
                    <a:pt x="17468" y="6972"/>
                  </a:lnTo>
                  <a:lnTo>
                    <a:pt x="16912" y="6770"/>
                  </a:lnTo>
                  <a:lnTo>
                    <a:pt x="17389" y="6321"/>
                  </a:lnTo>
                  <a:lnTo>
                    <a:pt x="18422" y="5041"/>
                  </a:lnTo>
                  <a:lnTo>
                    <a:pt x="19600" y="4433"/>
                  </a:lnTo>
                  <a:lnTo>
                    <a:pt x="20143" y="4433"/>
                  </a:lnTo>
                  <a:lnTo>
                    <a:pt x="20620" y="5417"/>
                  </a:lnTo>
                  <a:lnTo>
                    <a:pt x="20474" y="5345"/>
                  </a:lnTo>
                  <a:lnTo>
                    <a:pt x="19415" y="5704"/>
                  </a:lnTo>
                  <a:lnTo>
                    <a:pt x="19388" y="5614"/>
                  </a:lnTo>
                  <a:lnTo>
                    <a:pt x="19825" y="5003"/>
                  </a:lnTo>
                  <a:lnTo>
                    <a:pt x="19640" y="4109"/>
                  </a:lnTo>
                  <a:lnTo>
                    <a:pt x="18991" y="4184"/>
                  </a:lnTo>
                  <a:lnTo>
                    <a:pt x="18912" y="4433"/>
                  </a:lnTo>
                  <a:lnTo>
                    <a:pt x="19481" y="4433"/>
                  </a:lnTo>
                  <a:lnTo>
                    <a:pt x="21057" y="4433"/>
                  </a:lnTo>
                  <a:lnTo>
                    <a:pt x="21600" y="4433"/>
                  </a:lnTo>
                  <a:lnTo>
                    <a:pt x="19693" y="3654"/>
                  </a:lnTo>
                  <a:lnTo>
                    <a:pt x="18236" y="2646"/>
                  </a:lnTo>
                  <a:lnTo>
                    <a:pt x="18236" y="2412"/>
                  </a:lnTo>
                  <a:lnTo>
                    <a:pt x="19905" y="1283"/>
                  </a:lnTo>
                  <a:cubicBezTo>
                    <a:pt x="19905" y="1283"/>
                    <a:pt x="21600" y="391"/>
                    <a:pt x="21600" y="391"/>
                  </a:cubicBezTo>
                  <a:close/>
                  <a:moveTo>
                    <a:pt x="21600" y="39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 name="AutoShape 100"/>
            <p:cNvSpPr>
              <a:spLocks/>
            </p:cNvSpPr>
            <p:nvPr/>
          </p:nvSpPr>
          <p:spPr bwMode="auto">
            <a:xfrm>
              <a:off x="7305200" y="2667000"/>
              <a:ext cx="34785" cy="33338"/>
            </a:xfrm>
            <a:custGeom>
              <a:avLst/>
              <a:gdLst/>
              <a:ahLst/>
              <a:cxnLst/>
              <a:rect l="0" t="0" r="r" b="b"/>
              <a:pathLst>
                <a:path w="21293" h="21274">
                  <a:moveTo>
                    <a:pt x="2910" y="21258"/>
                  </a:moveTo>
                  <a:cubicBezTo>
                    <a:pt x="3279" y="20912"/>
                    <a:pt x="7657" y="18173"/>
                    <a:pt x="7716" y="17630"/>
                  </a:cubicBezTo>
                  <a:cubicBezTo>
                    <a:pt x="7761" y="17148"/>
                    <a:pt x="9387" y="12703"/>
                    <a:pt x="10600" y="12430"/>
                  </a:cubicBezTo>
                  <a:cubicBezTo>
                    <a:pt x="11761" y="12156"/>
                    <a:pt x="15429" y="10477"/>
                    <a:pt x="15606" y="9922"/>
                  </a:cubicBezTo>
                  <a:cubicBezTo>
                    <a:pt x="15762" y="9387"/>
                    <a:pt x="21293" y="0"/>
                    <a:pt x="21293" y="0"/>
                  </a:cubicBezTo>
                  <a:cubicBezTo>
                    <a:pt x="21293" y="0"/>
                    <a:pt x="19171" y="293"/>
                    <a:pt x="18579" y="608"/>
                  </a:cubicBezTo>
                  <a:cubicBezTo>
                    <a:pt x="17980" y="923"/>
                    <a:pt x="-307" y="15769"/>
                    <a:pt x="4" y="16035"/>
                  </a:cubicBezTo>
                  <a:cubicBezTo>
                    <a:pt x="233" y="16312"/>
                    <a:pt x="2525" y="21600"/>
                    <a:pt x="2910" y="21258"/>
                  </a:cubicBezTo>
                  <a:close/>
                  <a:moveTo>
                    <a:pt x="2910" y="2125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 name="AutoShape 102"/>
            <p:cNvSpPr>
              <a:spLocks/>
            </p:cNvSpPr>
            <p:nvPr/>
          </p:nvSpPr>
          <p:spPr bwMode="auto">
            <a:xfrm>
              <a:off x="7697318" y="2768600"/>
              <a:ext cx="90124" cy="34925"/>
            </a:xfrm>
            <a:custGeom>
              <a:avLst/>
              <a:gdLst/>
              <a:ahLst/>
              <a:cxnLst/>
              <a:rect l="0" t="0" r="r" b="b"/>
              <a:pathLst>
                <a:path w="21496" h="21244">
                  <a:moveTo>
                    <a:pt x="5630" y="16219"/>
                  </a:moveTo>
                  <a:cubicBezTo>
                    <a:pt x="6566" y="17186"/>
                    <a:pt x="9148" y="17406"/>
                    <a:pt x="11265" y="17645"/>
                  </a:cubicBezTo>
                  <a:cubicBezTo>
                    <a:pt x="12009" y="18679"/>
                    <a:pt x="12391" y="19015"/>
                    <a:pt x="14687" y="19878"/>
                  </a:cubicBezTo>
                  <a:cubicBezTo>
                    <a:pt x="16994" y="20740"/>
                    <a:pt x="18041" y="14849"/>
                    <a:pt x="18132" y="14110"/>
                  </a:cubicBezTo>
                  <a:cubicBezTo>
                    <a:pt x="18216" y="13397"/>
                    <a:pt x="18444" y="18761"/>
                    <a:pt x="18444" y="18761"/>
                  </a:cubicBezTo>
                  <a:cubicBezTo>
                    <a:pt x="18444" y="18761"/>
                    <a:pt x="18730" y="19878"/>
                    <a:pt x="19377" y="21244"/>
                  </a:cubicBezTo>
                  <a:cubicBezTo>
                    <a:pt x="20885" y="15614"/>
                    <a:pt x="21375" y="7566"/>
                    <a:pt x="21489" y="7163"/>
                  </a:cubicBezTo>
                  <a:cubicBezTo>
                    <a:pt x="21600" y="6786"/>
                    <a:pt x="20319" y="2343"/>
                    <a:pt x="20188" y="1951"/>
                  </a:cubicBezTo>
                  <a:cubicBezTo>
                    <a:pt x="20051" y="1544"/>
                    <a:pt x="18899" y="6491"/>
                    <a:pt x="18779" y="6853"/>
                  </a:cubicBezTo>
                  <a:cubicBezTo>
                    <a:pt x="18674" y="7211"/>
                    <a:pt x="14973" y="364"/>
                    <a:pt x="14836" y="25"/>
                  </a:cubicBezTo>
                  <a:cubicBezTo>
                    <a:pt x="14690" y="-356"/>
                    <a:pt x="13613" y="3795"/>
                    <a:pt x="13613" y="4441"/>
                  </a:cubicBezTo>
                  <a:cubicBezTo>
                    <a:pt x="13613" y="5106"/>
                    <a:pt x="9976" y="3594"/>
                    <a:pt x="9778" y="3373"/>
                  </a:cubicBezTo>
                  <a:cubicBezTo>
                    <a:pt x="9576" y="3190"/>
                    <a:pt x="8045" y="6995"/>
                    <a:pt x="7896" y="7357"/>
                  </a:cubicBezTo>
                  <a:cubicBezTo>
                    <a:pt x="7762" y="7737"/>
                    <a:pt x="8331" y="10825"/>
                    <a:pt x="8412" y="12180"/>
                  </a:cubicBezTo>
                  <a:cubicBezTo>
                    <a:pt x="6969" y="13819"/>
                    <a:pt x="5291" y="12953"/>
                    <a:pt x="5046" y="12878"/>
                  </a:cubicBezTo>
                  <a:cubicBezTo>
                    <a:pt x="4830" y="12826"/>
                    <a:pt x="3637" y="7861"/>
                    <a:pt x="3637" y="7861"/>
                  </a:cubicBezTo>
                  <a:cubicBezTo>
                    <a:pt x="3637" y="7861"/>
                    <a:pt x="1966" y="9040"/>
                    <a:pt x="1881" y="9399"/>
                  </a:cubicBezTo>
                  <a:cubicBezTo>
                    <a:pt x="1797" y="9768"/>
                    <a:pt x="1001" y="11142"/>
                    <a:pt x="0" y="13397"/>
                  </a:cubicBezTo>
                  <a:cubicBezTo>
                    <a:pt x="1881" y="18485"/>
                    <a:pt x="3920" y="17735"/>
                    <a:pt x="5630" y="16219"/>
                  </a:cubicBezTo>
                  <a:close/>
                  <a:moveTo>
                    <a:pt x="5630" y="1621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nvGrpSpPr>
            <p:cNvPr id="24" name="Group 23"/>
            <p:cNvGrpSpPr/>
            <p:nvPr/>
          </p:nvGrpSpPr>
          <p:grpSpPr>
            <a:xfrm>
              <a:off x="4963559" y="1016000"/>
              <a:ext cx="3796273" cy="2084388"/>
              <a:chOff x="4963571" y="1016000"/>
              <a:chExt cx="3796273" cy="2084388"/>
            </a:xfrm>
            <a:grpFill/>
          </p:grpSpPr>
          <p:sp>
            <p:nvSpPr>
              <p:cNvPr id="42" name="AutoShape 103"/>
              <p:cNvSpPr>
                <a:spLocks/>
              </p:cNvSpPr>
              <p:nvPr/>
            </p:nvSpPr>
            <p:spPr bwMode="auto">
              <a:xfrm>
                <a:off x="7456999" y="1016000"/>
                <a:ext cx="550230" cy="185738"/>
              </a:xfrm>
              <a:custGeom>
                <a:avLst/>
                <a:gdLst/>
                <a:ahLst/>
                <a:cxnLst/>
                <a:rect l="0" t="0" r="r" b="b"/>
                <a:pathLst>
                  <a:path w="21267" h="21155">
                    <a:moveTo>
                      <a:pt x="5350" y="331"/>
                    </a:moveTo>
                    <a:cubicBezTo>
                      <a:pt x="5434" y="493"/>
                      <a:pt x="5565" y="1405"/>
                      <a:pt x="5417" y="1110"/>
                    </a:cubicBezTo>
                    <a:cubicBezTo>
                      <a:pt x="5267" y="805"/>
                      <a:pt x="5184" y="716"/>
                      <a:pt x="5044" y="935"/>
                    </a:cubicBezTo>
                    <a:cubicBezTo>
                      <a:pt x="4906" y="1157"/>
                      <a:pt x="4523" y="1713"/>
                      <a:pt x="4533" y="2287"/>
                    </a:cubicBezTo>
                    <a:cubicBezTo>
                      <a:pt x="4542" y="2857"/>
                      <a:pt x="4431" y="4065"/>
                      <a:pt x="4235" y="3739"/>
                    </a:cubicBezTo>
                    <a:cubicBezTo>
                      <a:pt x="4041" y="3406"/>
                      <a:pt x="3716" y="3890"/>
                      <a:pt x="3706" y="4323"/>
                    </a:cubicBezTo>
                    <a:cubicBezTo>
                      <a:pt x="3696" y="4763"/>
                      <a:pt x="3390" y="6258"/>
                      <a:pt x="2896" y="5603"/>
                    </a:cubicBezTo>
                    <a:cubicBezTo>
                      <a:pt x="2832" y="5519"/>
                      <a:pt x="2423" y="6193"/>
                      <a:pt x="2660" y="6338"/>
                    </a:cubicBezTo>
                    <a:cubicBezTo>
                      <a:pt x="2896" y="6480"/>
                      <a:pt x="3244" y="6953"/>
                      <a:pt x="3384" y="7258"/>
                    </a:cubicBezTo>
                    <a:cubicBezTo>
                      <a:pt x="3524" y="7566"/>
                      <a:pt x="3916" y="7377"/>
                      <a:pt x="3825" y="7789"/>
                    </a:cubicBezTo>
                    <a:cubicBezTo>
                      <a:pt x="3733" y="8197"/>
                      <a:pt x="3649" y="9592"/>
                      <a:pt x="3754" y="9592"/>
                    </a:cubicBezTo>
                    <a:cubicBezTo>
                      <a:pt x="3859" y="9592"/>
                      <a:pt x="3867" y="9940"/>
                      <a:pt x="3853" y="10223"/>
                    </a:cubicBezTo>
                    <a:cubicBezTo>
                      <a:pt x="3838" y="10511"/>
                      <a:pt x="3769" y="10755"/>
                      <a:pt x="3636" y="10307"/>
                    </a:cubicBezTo>
                    <a:cubicBezTo>
                      <a:pt x="3504" y="9860"/>
                      <a:pt x="3482" y="9978"/>
                      <a:pt x="3504" y="9425"/>
                    </a:cubicBezTo>
                    <a:cubicBezTo>
                      <a:pt x="3524" y="8873"/>
                      <a:pt x="3629" y="8177"/>
                      <a:pt x="3489" y="7848"/>
                    </a:cubicBezTo>
                    <a:cubicBezTo>
                      <a:pt x="3349" y="7525"/>
                      <a:pt x="2820" y="6663"/>
                      <a:pt x="2339" y="6806"/>
                    </a:cubicBezTo>
                    <a:cubicBezTo>
                      <a:pt x="1998" y="6233"/>
                      <a:pt x="1127" y="5679"/>
                      <a:pt x="373" y="6928"/>
                    </a:cubicBezTo>
                    <a:cubicBezTo>
                      <a:pt x="248" y="7192"/>
                      <a:pt x="288" y="7506"/>
                      <a:pt x="443" y="7931"/>
                    </a:cubicBezTo>
                    <a:cubicBezTo>
                      <a:pt x="595" y="8363"/>
                      <a:pt x="847" y="9184"/>
                      <a:pt x="603" y="9772"/>
                    </a:cubicBezTo>
                    <a:cubicBezTo>
                      <a:pt x="360" y="10365"/>
                      <a:pt x="-284" y="12089"/>
                      <a:pt x="143" y="14016"/>
                    </a:cubicBezTo>
                    <a:cubicBezTo>
                      <a:pt x="205" y="14277"/>
                      <a:pt x="93" y="15056"/>
                      <a:pt x="346" y="16064"/>
                    </a:cubicBezTo>
                    <a:cubicBezTo>
                      <a:pt x="595" y="17064"/>
                      <a:pt x="881" y="18086"/>
                      <a:pt x="1127" y="17679"/>
                    </a:cubicBezTo>
                    <a:cubicBezTo>
                      <a:pt x="1369" y="17272"/>
                      <a:pt x="1392" y="17227"/>
                      <a:pt x="1914" y="18027"/>
                    </a:cubicBezTo>
                    <a:cubicBezTo>
                      <a:pt x="2312" y="17576"/>
                      <a:pt x="2436" y="17494"/>
                      <a:pt x="2861" y="17802"/>
                    </a:cubicBezTo>
                    <a:cubicBezTo>
                      <a:pt x="2597" y="16779"/>
                      <a:pt x="2569" y="16347"/>
                      <a:pt x="3252" y="16309"/>
                    </a:cubicBezTo>
                    <a:cubicBezTo>
                      <a:pt x="3343" y="15305"/>
                      <a:pt x="3468" y="15056"/>
                      <a:pt x="3615" y="14893"/>
                    </a:cubicBezTo>
                    <a:cubicBezTo>
                      <a:pt x="3762" y="14731"/>
                      <a:pt x="3685" y="14712"/>
                      <a:pt x="3594" y="14384"/>
                    </a:cubicBezTo>
                    <a:cubicBezTo>
                      <a:pt x="3504" y="14056"/>
                      <a:pt x="3517" y="13767"/>
                      <a:pt x="3608" y="13933"/>
                    </a:cubicBezTo>
                    <a:cubicBezTo>
                      <a:pt x="3698" y="14096"/>
                      <a:pt x="3916" y="14175"/>
                      <a:pt x="3789" y="13831"/>
                    </a:cubicBezTo>
                    <a:cubicBezTo>
                      <a:pt x="3663" y="13479"/>
                      <a:pt x="3517" y="13135"/>
                      <a:pt x="3615" y="12930"/>
                    </a:cubicBezTo>
                    <a:cubicBezTo>
                      <a:pt x="3713" y="12723"/>
                      <a:pt x="4041" y="12274"/>
                      <a:pt x="4370" y="13008"/>
                    </a:cubicBezTo>
                    <a:cubicBezTo>
                      <a:pt x="4695" y="13749"/>
                      <a:pt x="4772" y="12641"/>
                      <a:pt x="5009" y="12990"/>
                    </a:cubicBezTo>
                    <a:cubicBezTo>
                      <a:pt x="5246" y="13337"/>
                      <a:pt x="5489" y="12763"/>
                      <a:pt x="5421" y="12478"/>
                    </a:cubicBezTo>
                    <a:cubicBezTo>
                      <a:pt x="5350" y="12194"/>
                      <a:pt x="5337" y="11230"/>
                      <a:pt x="5350" y="11004"/>
                    </a:cubicBezTo>
                    <a:cubicBezTo>
                      <a:pt x="5365" y="10777"/>
                      <a:pt x="5079" y="10243"/>
                      <a:pt x="4856" y="10243"/>
                    </a:cubicBezTo>
                    <a:cubicBezTo>
                      <a:pt x="4632" y="10243"/>
                      <a:pt x="4507" y="9791"/>
                      <a:pt x="4466" y="9631"/>
                    </a:cubicBezTo>
                    <a:cubicBezTo>
                      <a:pt x="4424" y="9467"/>
                      <a:pt x="4703" y="9592"/>
                      <a:pt x="4709" y="9282"/>
                    </a:cubicBezTo>
                    <a:cubicBezTo>
                      <a:pt x="4716" y="8974"/>
                      <a:pt x="4738" y="8344"/>
                      <a:pt x="4814" y="8318"/>
                    </a:cubicBezTo>
                    <a:cubicBezTo>
                      <a:pt x="4891" y="8299"/>
                      <a:pt x="5120" y="8117"/>
                      <a:pt x="5051" y="8402"/>
                    </a:cubicBezTo>
                    <a:cubicBezTo>
                      <a:pt x="4982" y="8691"/>
                      <a:pt x="4954" y="9135"/>
                      <a:pt x="5003" y="9381"/>
                    </a:cubicBezTo>
                    <a:cubicBezTo>
                      <a:pt x="5051" y="9631"/>
                      <a:pt x="5484" y="10922"/>
                      <a:pt x="5464" y="10452"/>
                    </a:cubicBezTo>
                    <a:cubicBezTo>
                      <a:pt x="5441" y="9978"/>
                      <a:pt x="5643" y="8385"/>
                      <a:pt x="5706" y="8789"/>
                    </a:cubicBezTo>
                    <a:cubicBezTo>
                      <a:pt x="5768" y="9199"/>
                      <a:pt x="5917" y="9791"/>
                      <a:pt x="6041" y="10002"/>
                    </a:cubicBezTo>
                    <a:cubicBezTo>
                      <a:pt x="6168" y="10208"/>
                      <a:pt x="6181" y="11413"/>
                      <a:pt x="6068" y="12194"/>
                    </a:cubicBezTo>
                    <a:cubicBezTo>
                      <a:pt x="6425" y="11310"/>
                      <a:pt x="6648" y="9381"/>
                      <a:pt x="6432" y="8587"/>
                    </a:cubicBezTo>
                    <a:cubicBezTo>
                      <a:pt x="6648" y="8666"/>
                      <a:pt x="6982" y="8709"/>
                      <a:pt x="7016" y="10429"/>
                    </a:cubicBezTo>
                    <a:cubicBezTo>
                      <a:pt x="7276" y="10408"/>
                      <a:pt x="7358" y="10777"/>
                      <a:pt x="7269" y="11230"/>
                    </a:cubicBezTo>
                    <a:cubicBezTo>
                      <a:pt x="7177" y="11682"/>
                      <a:pt x="7415" y="11598"/>
                      <a:pt x="7449" y="11434"/>
                    </a:cubicBezTo>
                    <a:cubicBezTo>
                      <a:pt x="7484" y="11266"/>
                      <a:pt x="7548" y="11373"/>
                      <a:pt x="7723" y="11740"/>
                    </a:cubicBezTo>
                    <a:cubicBezTo>
                      <a:pt x="7897" y="12108"/>
                      <a:pt x="8210" y="12248"/>
                      <a:pt x="8307" y="12681"/>
                    </a:cubicBezTo>
                    <a:cubicBezTo>
                      <a:pt x="8405" y="13112"/>
                      <a:pt x="9074" y="14689"/>
                      <a:pt x="9137" y="14198"/>
                    </a:cubicBezTo>
                    <a:cubicBezTo>
                      <a:pt x="9198" y="13709"/>
                      <a:pt x="9256" y="13277"/>
                      <a:pt x="9354" y="13627"/>
                    </a:cubicBezTo>
                    <a:cubicBezTo>
                      <a:pt x="9451" y="13967"/>
                      <a:pt x="9535" y="14626"/>
                      <a:pt x="9535" y="15305"/>
                    </a:cubicBezTo>
                    <a:cubicBezTo>
                      <a:pt x="9647" y="14423"/>
                      <a:pt x="9681" y="14626"/>
                      <a:pt x="9791" y="14772"/>
                    </a:cubicBezTo>
                    <a:cubicBezTo>
                      <a:pt x="9903" y="14912"/>
                      <a:pt x="9932" y="14912"/>
                      <a:pt x="9875" y="14364"/>
                    </a:cubicBezTo>
                    <a:cubicBezTo>
                      <a:pt x="9821" y="13812"/>
                      <a:pt x="9925" y="13709"/>
                      <a:pt x="9988" y="13728"/>
                    </a:cubicBezTo>
                    <a:cubicBezTo>
                      <a:pt x="10051" y="13749"/>
                      <a:pt x="10238" y="13891"/>
                      <a:pt x="10281" y="14071"/>
                    </a:cubicBezTo>
                    <a:cubicBezTo>
                      <a:pt x="10324" y="14261"/>
                      <a:pt x="10776" y="15035"/>
                      <a:pt x="10831" y="14835"/>
                    </a:cubicBezTo>
                    <a:cubicBezTo>
                      <a:pt x="10888" y="14626"/>
                      <a:pt x="11102" y="13831"/>
                      <a:pt x="11145" y="14138"/>
                    </a:cubicBezTo>
                    <a:cubicBezTo>
                      <a:pt x="11187" y="14442"/>
                      <a:pt x="11039" y="16654"/>
                      <a:pt x="10337" y="17023"/>
                    </a:cubicBezTo>
                    <a:cubicBezTo>
                      <a:pt x="10568" y="17105"/>
                      <a:pt x="11047" y="18434"/>
                      <a:pt x="11187" y="18987"/>
                    </a:cubicBezTo>
                    <a:cubicBezTo>
                      <a:pt x="11325" y="19544"/>
                      <a:pt x="12045" y="19873"/>
                      <a:pt x="12191" y="18358"/>
                    </a:cubicBezTo>
                    <a:cubicBezTo>
                      <a:pt x="12155" y="19095"/>
                      <a:pt x="12393" y="20195"/>
                      <a:pt x="12706" y="19873"/>
                    </a:cubicBezTo>
                    <a:cubicBezTo>
                      <a:pt x="13021" y="19544"/>
                      <a:pt x="13180" y="19624"/>
                      <a:pt x="13307" y="19725"/>
                    </a:cubicBezTo>
                    <a:cubicBezTo>
                      <a:pt x="13432" y="19830"/>
                      <a:pt x="13654" y="20221"/>
                      <a:pt x="13857" y="19973"/>
                    </a:cubicBezTo>
                    <a:cubicBezTo>
                      <a:pt x="14060" y="19725"/>
                      <a:pt x="14045" y="19765"/>
                      <a:pt x="14303" y="19440"/>
                    </a:cubicBezTo>
                    <a:cubicBezTo>
                      <a:pt x="14562" y="19114"/>
                      <a:pt x="14737" y="18395"/>
                      <a:pt x="14757" y="18844"/>
                    </a:cubicBezTo>
                    <a:cubicBezTo>
                      <a:pt x="14777" y="19295"/>
                      <a:pt x="14888" y="20113"/>
                      <a:pt x="15259" y="20195"/>
                    </a:cubicBezTo>
                    <a:cubicBezTo>
                      <a:pt x="15363" y="20176"/>
                      <a:pt x="15559" y="20567"/>
                      <a:pt x="15698" y="20895"/>
                    </a:cubicBezTo>
                    <a:cubicBezTo>
                      <a:pt x="15838" y="21221"/>
                      <a:pt x="16095" y="21159"/>
                      <a:pt x="16388" y="21038"/>
                    </a:cubicBezTo>
                    <a:cubicBezTo>
                      <a:pt x="16869" y="21322"/>
                      <a:pt x="17098" y="21081"/>
                      <a:pt x="17588" y="20439"/>
                    </a:cubicBezTo>
                    <a:cubicBezTo>
                      <a:pt x="18041" y="20504"/>
                      <a:pt x="18515" y="20113"/>
                      <a:pt x="18578" y="20074"/>
                    </a:cubicBezTo>
                    <a:cubicBezTo>
                      <a:pt x="18641" y="20033"/>
                      <a:pt x="19477" y="20113"/>
                      <a:pt x="19778" y="19643"/>
                    </a:cubicBezTo>
                    <a:cubicBezTo>
                      <a:pt x="20015" y="20033"/>
                      <a:pt x="20077" y="20113"/>
                      <a:pt x="20146" y="20033"/>
                    </a:cubicBezTo>
                    <a:cubicBezTo>
                      <a:pt x="20216" y="19951"/>
                      <a:pt x="20571" y="19995"/>
                      <a:pt x="20669" y="19995"/>
                    </a:cubicBezTo>
                    <a:cubicBezTo>
                      <a:pt x="20766" y="19995"/>
                      <a:pt x="21316" y="18746"/>
                      <a:pt x="20871" y="18374"/>
                    </a:cubicBezTo>
                    <a:cubicBezTo>
                      <a:pt x="20426" y="18006"/>
                      <a:pt x="20334" y="17355"/>
                      <a:pt x="20495" y="17454"/>
                    </a:cubicBezTo>
                    <a:cubicBezTo>
                      <a:pt x="20655" y="17553"/>
                      <a:pt x="20779" y="17721"/>
                      <a:pt x="20711" y="17327"/>
                    </a:cubicBezTo>
                    <a:cubicBezTo>
                      <a:pt x="20641" y="16939"/>
                      <a:pt x="20628" y="16617"/>
                      <a:pt x="20495" y="16548"/>
                    </a:cubicBezTo>
                    <a:cubicBezTo>
                      <a:pt x="20362" y="16490"/>
                      <a:pt x="20084" y="15716"/>
                      <a:pt x="20063" y="15423"/>
                    </a:cubicBezTo>
                    <a:cubicBezTo>
                      <a:pt x="20041" y="15142"/>
                      <a:pt x="20056" y="16265"/>
                      <a:pt x="19971" y="16265"/>
                    </a:cubicBezTo>
                    <a:cubicBezTo>
                      <a:pt x="19889" y="16265"/>
                      <a:pt x="19728" y="16161"/>
                      <a:pt x="19728" y="15996"/>
                    </a:cubicBezTo>
                    <a:cubicBezTo>
                      <a:pt x="19728" y="15839"/>
                      <a:pt x="19728" y="15119"/>
                      <a:pt x="19651" y="15364"/>
                    </a:cubicBezTo>
                    <a:cubicBezTo>
                      <a:pt x="19574" y="15612"/>
                      <a:pt x="19518" y="15612"/>
                      <a:pt x="19464" y="15220"/>
                    </a:cubicBezTo>
                    <a:cubicBezTo>
                      <a:pt x="19408" y="14835"/>
                      <a:pt x="18774" y="13156"/>
                      <a:pt x="18368" y="14071"/>
                    </a:cubicBezTo>
                    <a:cubicBezTo>
                      <a:pt x="18133" y="13435"/>
                      <a:pt x="18033" y="13175"/>
                      <a:pt x="17894" y="13277"/>
                    </a:cubicBezTo>
                    <a:cubicBezTo>
                      <a:pt x="17756" y="13382"/>
                      <a:pt x="17476" y="12665"/>
                      <a:pt x="17343" y="13071"/>
                    </a:cubicBezTo>
                    <a:cubicBezTo>
                      <a:pt x="17211" y="13479"/>
                      <a:pt x="17148" y="13234"/>
                      <a:pt x="17175" y="12990"/>
                    </a:cubicBezTo>
                    <a:cubicBezTo>
                      <a:pt x="17204" y="12744"/>
                      <a:pt x="17198" y="12293"/>
                      <a:pt x="17098" y="12478"/>
                    </a:cubicBezTo>
                    <a:cubicBezTo>
                      <a:pt x="17003" y="12665"/>
                      <a:pt x="16883" y="12867"/>
                      <a:pt x="16911" y="12618"/>
                    </a:cubicBezTo>
                    <a:cubicBezTo>
                      <a:pt x="16939" y="12374"/>
                      <a:pt x="16931" y="11863"/>
                      <a:pt x="16841" y="12008"/>
                    </a:cubicBezTo>
                    <a:cubicBezTo>
                      <a:pt x="16750" y="12152"/>
                      <a:pt x="16137" y="12601"/>
                      <a:pt x="15991" y="12108"/>
                    </a:cubicBezTo>
                    <a:cubicBezTo>
                      <a:pt x="15844" y="11619"/>
                      <a:pt x="15962" y="11207"/>
                      <a:pt x="14645" y="9959"/>
                    </a:cubicBezTo>
                    <a:cubicBezTo>
                      <a:pt x="14206" y="9547"/>
                      <a:pt x="14226" y="8440"/>
                      <a:pt x="14226" y="8318"/>
                    </a:cubicBezTo>
                    <a:cubicBezTo>
                      <a:pt x="14226" y="8196"/>
                      <a:pt x="14310" y="7358"/>
                      <a:pt x="14916" y="8196"/>
                    </a:cubicBezTo>
                    <a:cubicBezTo>
                      <a:pt x="15154" y="8136"/>
                      <a:pt x="15265" y="8014"/>
                      <a:pt x="15420" y="8485"/>
                    </a:cubicBezTo>
                    <a:cubicBezTo>
                      <a:pt x="15572" y="8955"/>
                      <a:pt x="15773" y="8485"/>
                      <a:pt x="16206" y="9547"/>
                    </a:cubicBezTo>
                    <a:cubicBezTo>
                      <a:pt x="16269" y="9571"/>
                      <a:pt x="16242" y="8728"/>
                      <a:pt x="16067" y="8385"/>
                    </a:cubicBezTo>
                    <a:cubicBezTo>
                      <a:pt x="15893" y="8033"/>
                      <a:pt x="15635" y="7011"/>
                      <a:pt x="15614" y="6683"/>
                    </a:cubicBezTo>
                    <a:cubicBezTo>
                      <a:pt x="15788" y="6888"/>
                      <a:pt x="15886" y="6721"/>
                      <a:pt x="15998" y="7217"/>
                    </a:cubicBezTo>
                    <a:cubicBezTo>
                      <a:pt x="16109" y="7707"/>
                      <a:pt x="16493" y="8548"/>
                      <a:pt x="16610" y="8587"/>
                    </a:cubicBezTo>
                    <a:cubicBezTo>
                      <a:pt x="16730" y="8627"/>
                      <a:pt x="17126" y="9121"/>
                      <a:pt x="17175" y="9221"/>
                    </a:cubicBezTo>
                    <a:cubicBezTo>
                      <a:pt x="17225" y="9321"/>
                      <a:pt x="17274" y="7726"/>
                      <a:pt x="17372" y="8548"/>
                    </a:cubicBezTo>
                    <a:cubicBezTo>
                      <a:pt x="17469" y="9362"/>
                      <a:pt x="17719" y="9610"/>
                      <a:pt x="17777" y="9655"/>
                    </a:cubicBezTo>
                    <a:cubicBezTo>
                      <a:pt x="17832" y="9692"/>
                      <a:pt x="17664" y="8299"/>
                      <a:pt x="17803" y="8851"/>
                    </a:cubicBezTo>
                    <a:cubicBezTo>
                      <a:pt x="17943" y="9409"/>
                      <a:pt x="18311" y="10697"/>
                      <a:pt x="18327" y="10452"/>
                    </a:cubicBezTo>
                    <a:cubicBezTo>
                      <a:pt x="18341" y="10208"/>
                      <a:pt x="18319" y="8851"/>
                      <a:pt x="17777" y="7688"/>
                    </a:cubicBezTo>
                    <a:cubicBezTo>
                      <a:pt x="18027" y="8033"/>
                      <a:pt x="18709" y="10208"/>
                      <a:pt x="18751" y="10184"/>
                    </a:cubicBezTo>
                    <a:cubicBezTo>
                      <a:pt x="18793" y="10163"/>
                      <a:pt x="19114" y="10002"/>
                      <a:pt x="19191" y="10208"/>
                    </a:cubicBezTo>
                    <a:cubicBezTo>
                      <a:pt x="19268" y="10408"/>
                      <a:pt x="18989" y="9592"/>
                      <a:pt x="18926" y="9348"/>
                    </a:cubicBezTo>
                    <a:cubicBezTo>
                      <a:pt x="18864" y="9096"/>
                      <a:pt x="19289" y="9507"/>
                      <a:pt x="19415" y="9610"/>
                    </a:cubicBezTo>
                    <a:cubicBezTo>
                      <a:pt x="19540" y="9714"/>
                      <a:pt x="19574" y="9507"/>
                      <a:pt x="19588" y="9259"/>
                    </a:cubicBezTo>
                    <a:cubicBezTo>
                      <a:pt x="19602" y="9018"/>
                      <a:pt x="19694" y="8915"/>
                      <a:pt x="19797" y="9221"/>
                    </a:cubicBezTo>
                    <a:cubicBezTo>
                      <a:pt x="19902" y="9528"/>
                      <a:pt x="20271" y="10085"/>
                      <a:pt x="20271" y="9487"/>
                    </a:cubicBezTo>
                    <a:cubicBezTo>
                      <a:pt x="20271" y="8891"/>
                      <a:pt x="20356" y="8851"/>
                      <a:pt x="20370" y="9058"/>
                    </a:cubicBezTo>
                    <a:cubicBezTo>
                      <a:pt x="20384" y="9259"/>
                      <a:pt x="20858" y="11352"/>
                      <a:pt x="21039" y="11082"/>
                    </a:cubicBezTo>
                    <a:cubicBezTo>
                      <a:pt x="21219" y="10820"/>
                      <a:pt x="21310" y="10678"/>
                      <a:pt x="21248" y="10266"/>
                    </a:cubicBezTo>
                    <a:cubicBezTo>
                      <a:pt x="21185" y="9860"/>
                      <a:pt x="21304" y="9571"/>
                      <a:pt x="20997" y="9259"/>
                    </a:cubicBezTo>
                    <a:cubicBezTo>
                      <a:pt x="20691" y="8955"/>
                      <a:pt x="20417" y="7995"/>
                      <a:pt x="20509" y="7974"/>
                    </a:cubicBezTo>
                    <a:cubicBezTo>
                      <a:pt x="20600" y="7955"/>
                      <a:pt x="21059" y="8014"/>
                      <a:pt x="21136" y="7769"/>
                    </a:cubicBezTo>
                    <a:cubicBezTo>
                      <a:pt x="21213" y="7525"/>
                      <a:pt x="21310" y="6969"/>
                      <a:pt x="21149" y="7031"/>
                    </a:cubicBezTo>
                    <a:cubicBezTo>
                      <a:pt x="20990" y="7094"/>
                      <a:pt x="20941" y="6928"/>
                      <a:pt x="20933" y="6785"/>
                    </a:cubicBezTo>
                    <a:cubicBezTo>
                      <a:pt x="20927" y="6644"/>
                      <a:pt x="20704" y="5292"/>
                      <a:pt x="20300" y="5535"/>
                    </a:cubicBezTo>
                    <a:cubicBezTo>
                      <a:pt x="20166" y="4821"/>
                      <a:pt x="20084" y="4123"/>
                      <a:pt x="20084" y="3916"/>
                    </a:cubicBezTo>
                    <a:cubicBezTo>
                      <a:pt x="20084" y="3716"/>
                      <a:pt x="19623" y="3427"/>
                      <a:pt x="19638" y="2712"/>
                    </a:cubicBezTo>
                    <a:cubicBezTo>
                      <a:pt x="19651" y="1994"/>
                      <a:pt x="19540" y="1459"/>
                      <a:pt x="18996" y="764"/>
                    </a:cubicBezTo>
                    <a:cubicBezTo>
                      <a:pt x="19393" y="622"/>
                      <a:pt x="20028" y="1933"/>
                      <a:pt x="20139" y="2731"/>
                    </a:cubicBezTo>
                    <a:cubicBezTo>
                      <a:pt x="20251" y="3531"/>
                      <a:pt x="20543" y="4245"/>
                      <a:pt x="20843" y="3593"/>
                    </a:cubicBezTo>
                    <a:cubicBezTo>
                      <a:pt x="20620" y="3019"/>
                      <a:pt x="20475" y="2874"/>
                      <a:pt x="20482" y="2464"/>
                    </a:cubicBezTo>
                    <a:cubicBezTo>
                      <a:pt x="20488" y="2056"/>
                      <a:pt x="20536" y="1811"/>
                      <a:pt x="20384" y="1504"/>
                    </a:cubicBezTo>
                    <a:cubicBezTo>
                      <a:pt x="20230" y="1198"/>
                      <a:pt x="20069" y="542"/>
                      <a:pt x="20063" y="129"/>
                    </a:cubicBezTo>
                    <a:cubicBezTo>
                      <a:pt x="20056" y="-278"/>
                      <a:pt x="19525" y="408"/>
                      <a:pt x="19421" y="447"/>
                    </a:cubicBezTo>
                    <a:cubicBezTo>
                      <a:pt x="19330" y="483"/>
                      <a:pt x="19300" y="31"/>
                      <a:pt x="19312" y="31"/>
                    </a:cubicBezTo>
                    <a:lnTo>
                      <a:pt x="5079" y="31"/>
                    </a:lnTo>
                    <a:cubicBezTo>
                      <a:pt x="5171" y="31"/>
                      <a:pt x="5262" y="285"/>
                      <a:pt x="5350" y="331"/>
                    </a:cubicBezTo>
                    <a:close/>
                    <a:moveTo>
                      <a:pt x="5350" y="33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3" name="AutoShape 106"/>
              <p:cNvSpPr>
                <a:spLocks/>
              </p:cNvSpPr>
              <p:nvPr/>
            </p:nvSpPr>
            <p:spPr bwMode="auto">
              <a:xfrm>
                <a:off x="7178722" y="1104900"/>
                <a:ext cx="26880" cy="34925"/>
              </a:xfrm>
              <a:custGeom>
                <a:avLst/>
                <a:gdLst/>
                <a:ahLst/>
                <a:cxnLst/>
                <a:rect l="0" t="0" r="r" b="b"/>
                <a:pathLst>
                  <a:path w="19992" h="19988">
                    <a:moveTo>
                      <a:pt x="5139" y="12700"/>
                    </a:moveTo>
                    <a:cubicBezTo>
                      <a:pt x="8151" y="14297"/>
                      <a:pt x="12205" y="18072"/>
                      <a:pt x="12704" y="19362"/>
                    </a:cubicBezTo>
                    <a:cubicBezTo>
                      <a:pt x="13248" y="20649"/>
                      <a:pt x="15966" y="19665"/>
                      <a:pt x="18309" y="18954"/>
                    </a:cubicBezTo>
                    <a:cubicBezTo>
                      <a:pt x="20644" y="18239"/>
                      <a:pt x="19869" y="17868"/>
                      <a:pt x="19869" y="15975"/>
                    </a:cubicBezTo>
                    <a:cubicBezTo>
                      <a:pt x="19869" y="14082"/>
                      <a:pt x="19094" y="12298"/>
                      <a:pt x="16376" y="10913"/>
                    </a:cubicBezTo>
                    <a:cubicBezTo>
                      <a:pt x="13622" y="9514"/>
                      <a:pt x="9657" y="3536"/>
                      <a:pt x="7483" y="738"/>
                    </a:cubicBezTo>
                    <a:cubicBezTo>
                      <a:pt x="6199" y="-951"/>
                      <a:pt x="2680" y="656"/>
                      <a:pt x="844" y="1643"/>
                    </a:cubicBezTo>
                    <a:cubicBezTo>
                      <a:pt x="-956" y="2634"/>
                      <a:pt x="470" y="4349"/>
                      <a:pt x="1895" y="6630"/>
                    </a:cubicBezTo>
                    <a:cubicBezTo>
                      <a:pt x="3321" y="8915"/>
                      <a:pt x="2163" y="11093"/>
                      <a:pt x="5139" y="12700"/>
                    </a:cubicBezTo>
                    <a:close/>
                    <a:moveTo>
                      <a:pt x="5139" y="1270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4" name="AutoShape 107"/>
              <p:cNvSpPr>
                <a:spLocks/>
              </p:cNvSpPr>
              <p:nvPr/>
            </p:nvSpPr>
            <p:spPr bwMode="auto">
              <a:xfrm>
                <a:off x="7140775" y="1117600"/>
                <a:ext cx="259304" cy="242888"/>
              </a:xfrm>
              <a:custGeom>
                <a:avLst/>
                <a:gdLst/>
                <a:ahLst/>
                <a:cxnLst/>
                <a:rect l="0" t="0" r="r" b="b"/>
                <a:pathLst>
                  <a:path w="21493" h="21473">
                    <a:moveTo>
                      <a:pt x="8820" y="4499"/>
                    </a:moveTo>
                    <a:cubicBezTo>
                      <a:pt x="8432" y="4541"/>
                      <a:pt x="7034" y="4676"/>
                      <a:pt x="6882" y="4337"/>
                    </a:cubicBezTo>
                    <a:cubicBezTo>
                      <a:pt x="6735" y="3994"/>
                      <a:pt x="6716" y="3772"/>
                      <a:pt x="6447" y="3592"/>
                    </a:cubicBezTo>
                    <a:cubicBezTo>
                      <a:pt x="6177" y="3408"/>
                      <a:pt x="5582" y="3194"/>
                      <a:pt x="5293" y="2802"/>
                    </a:cubicBezTo>
                    <a:cubicBezTo>
                      <a:pt x="5036" y="3120"/>
                      <a:pt x="4787" y="4124"/>
                      <a:pt x="5006" y="5051"/>
                    </a:cubicBezTo>
                    <a:cubicBezTo>
                      <a:pt x="4517" y="4775"/>
                      <a:pt x="4332" y="4655"/>
                      <a:pt x="4311" y="4467"/>
                    </a:cubicBezTo>
                    <a:cubicBezTo>
                      <a:pt x="4293" y="4272"/>
                      <a:pt x="4152" y="3772"/>
                      <a:pt x="4001" y="3697"/>
                    </a:cubicBezTo>
                    <a:cubicBezTo>
                      <a:pt x="3854" y="3620"/>
                      <a:pt x="3386" y="3408"/>
                      <a:pt x="3367" y="3110"/>
                    </a:cubicBezTo>
                    <a:cubicBezTo>
                      <a:pt x="3346" y="2811"/>
                      <a:pt x="3259" y="2169"/>
                      <a:pt x="3346" y="1890"/>
                    </a:cubicBezTo>
                    <a:cubicBezTo>
                      <a:pt x="3438" y="1617"/>
                      <a:pt x="2919" y="1095"/>
                      <a:pt x="2402" y="769"/>
                    </a:cubicBezTo>
                    <a:cubicBezTo>
                      <a:pt x="1888" y="450"/>
                      <a:pt x="1657" y="189"/>
                      <a:pt x="1650" y="55"/>
                    </a:cubicBezTo>
                    <a:cubicBezTo>
                      <a:pt x="1639" y="-70"/>
                      <a:pt x="1511" y="55"/>
                      <a:pt x="1511" y="55"/>
                    </a:cubicBezTo>
                    <a:cubicBezTo>
                      <a:pt x="1114" y="377"/>
                      <a:pt x="448" y="1468"/>
                      <a:pt x="545" y="2321"/>
                    </a:cubicBezTo>
                    <a:cubicBezTo>
                      <a:pt x="648" y="3177"/>
                      <a:pt x="648" y="3120"/>
                      <a:pt x="596" y="3470"/>
                    </a:cubicBezTo>
                    <a:cubicBezTo>
                      <a:pt x="545" y="3823"/>
                      <a:pt x="755" y="5743"/>
                      <a:pt x="924" y="6129"/>
                    </a:cubicBezTo>
                    <a:cubicBezTo>
                      <a:pt x="1094" y="6516"/>
                      <a:pt x="1083" y="6800"/>
                      <a:pt x="1043" y="7357"/>
                    </a:cubicBezTo>
                    <a:cubicBezTo>
                      <a:pt x="1002" y="7915"/>
                      <a:pt x="1401" y="8389"/>
                      <a:pt x="1261" y="9258"/>
                    </a:cubicBezTo>
                    <a:cubicBezTo>
                      <a:pt x="1122" y="10123"/>
                      <a:pt x="1193" y="10497"/>
                      <a:pt x="1102" y="10867"/>
                    </a:cubicBezTo>
                    <a:cubicBezTo>
                      <a:pt x="1014" y="11240"/>
                      <a:pt x="1788" y="13675"/>
                      <a:pt x="2394" y="14253"/>
                    </a:cubicBezTo>
                    <a:cubicBezTo>
                      <a:pt x="2542" y="14380"/>
                      <a:pt x="2513" y="14506"/>
                      <a:pt x="2166" y="14846"/>
                    </a:cubicBezTo>
                    <a:cubicBezTo>
                      <a:pt x="1817" y="15189"/>
                      <a:pt x="1061" y="15957"/>
                      <a:pt x="726" y="16257"/>
                    </a:cubicBezTo>
                    <a:cubicBezTo>
                      <a:pt x="389" y="16558"/>
                      <a:pt x="-18" y="18113"/>
                      <a:pt x="0" y="18658"/>
                    </a:cubicBezTo>
                    <a:cubicBezTo>
                      <a:pt x="22" y="19201"/>
                      <a:pt x="369" y="19671"/>
                      <a:pt x="1033" y="19245"/>
                    </a:cubicBezTo>
                    <a:cubicBezTo>
                      <a:pt x="1701" y="18818"/>
                      <a:pt x="2262" y="18057"/>
                      <a:pt x="2434" y="18166"/>
                    </a:cubicBezTo>
                    <a:cubicBezTo>
                      <a:pt x="2605" y="18275"/>
                      <a:pt x="2981" y="18275"/>
                      <a:pt x="3189" y="18093"/>
                    </a:cubicBezTo>
                    <a:cubicBezTo>
                      <a:pt x="3397" y="17909"/>
                      <a:pt x="4302" y="17678"/>
                      <a:pt x="4517" y="16918"/>
                    </a:cubicBezTo>
                    <a:cubicBezTo>
                      <a:pt x="4836" y="17079"/>
                      <a:pt x="5166" y="17431"/>
                      <a:pt x="5196" y="18210"/>
                    </a:cubicBezTo>
                    <a:cubicBezTo>
                      <a:pt x="5227" y="18991"/>
                      <a:pt x="5582" y="21401"/>
                      <a:pt x="6396" y="21465"/>
                    </a:cubicBezTo>
                    <a:cubicBezTo>
                      <a:pt x="7211" y="21530"/>
                      <a:pt x="7441" y="21156"/>
                      <a:pt x="7816" y="20697"/>
                    </a:cubicBezTo>
                    <a:cubicBezTo>
                      <a:pt x="8194" y="20238"/>
                      <a:pt x="8591" y="19722"/>
                      <a:pt x="8820" y="19514"/>
                    </a:cubicBezTo>
                    <a:cubicBezTo>
                      <a:pt x="9047" y="19297"/>
                      <a:pt x="9138" y="18722"/>
                      <a:pt x="9058" y="18287"/>
                    </a:cubicBezTo>
                    <a:cubicBezTo>
                      <a:pt x="8979" y="17845"/>
                      <a:pt x="9136" y="17088"/>
                      <a:pt x="9516" y="16996"/>
                    </a:cubicBezTo>
                    <a:cubicBezTo>
                      <a:pt x="9893" y="16900"/>
                      <a:pt x="10002" y="16440"/>
                      <a:pt x="10160" y="16076"/>
                    </a:cubicBezTo>
                    <a:cubicBezTo>
                      <a:pt x="10320" y="15713"/>
                      <a:pt x="10877" y="14892"/>
                      <a:pt x="11026" y="14793"/>
                    </a:cubicBezTo>
                    <a:cubicBezTo>
                      <a:pt x="11177" y="14701"/>
                      <a:pt x="10946" y="13910"/>
                      <a:pt x="10589" y="13320"/>
                    </a:cubicBezTo>
                    <a:cubicBezTo>
                      <a:pt x="10429" y="13078"/>
                      <a:pt x="10647" y="12555"/>
                      <a:pt x="10856" y="12407"/>
                    </a:cubicBezTo>
                    <a:cubicBezTo>
                      <a:pt x="11063" y="12254"/>
                      <a:pt x="12018" y="11314"/>
                      <a:pt x="12115" y="11550"/>
                    </a:cubicBezTo>
                    <a:cubicBezTo>
                      <a:pt x="12215" y="11784"/>
                      <a:pt x="12446" y="12115"/>
                      <a:pt x="12345" y="12202"/>
                    </a:cubicBezTo>
                    <a:cubicBezTo>
                      <a:pt x="12247" y="12289"/>
                      <a:pt x="12176" y="12841"/>
                      <a:pt x="12307" y="12876"/>
                    </a:cubicBezTo>
                    <a:cubicBezTo>
                      <a:pt x="12436" y="12906"/>
                      <a:pt x="12744" y="13032"/>
                      <a:pt x="12919" y="12950"/>
                    </a:cubicBezTo>
                    <a:cubicBezTo>
                      <a:pt x="13101" y="12862"/>
                      <a:pt x="14094" y="12511"/>
                      <a:pt x="14316" y="12661"/>
                    </a:cubicBezTo>
                    <a:cubicBezTo>
                      <a:pt x="14534" y="12811"/>
                      <a:pt x="14791" y="12897"/>
                      <a:pt x="14722" y="13110"/>
                    </a:cubicBezTo>
                    <a:cubicBezTo>
                      <a:pt x="14651" y="13320"/>
                      <a:pt x="14534" y="14453"/>
                      <a:pt x="14722" y="14570"/>
                    </a:cubicBezTo>
                    <a:cubicBezTo>
                      <a:pt x="14906" y="14688"/>
                      <a:pt x="15040" y="14815"/>
                      <a:pt x="15316" y="14688"/>
                    </a:cubicBezTo>
                    <a:cubicBezTo>
                      <a:pt x="15593" y="14559"/>
                      <a:pt x="15780" y="14358"/>
                      <a:pt x="15991" y="14367"/>
                    </a:cubicBezTo>
                    <a:cubicBezTo>
                      <a:pt x="16202" y="14380"/>
                      <a:pt x="16913" y="14506"/>
                      <a:pt x="17162" y="14453"/>
                    </a:cubicBezTo>
                    <a:cubicBezTo>
                      <a:pt x="17411" y="14400"/>
                      <a:pt x="18019" y="14603"/>
                      <a:pt x="18296" y="14771"/>
                    </a:cubicBezTo>
                    <a:cubicBezTo>
                      <a:pt x="18575" y="14945"/>
                      <a:pt x="19578" y="14924"/>
                      <a:pt x="19885" y="15115"/>
                    </a:cubicBezTo>
                    <a:cubicBezTo>
                      <a:pt x="19953" y="14815"/>
                      <a:pt x="20072" y="14453"/>
                      <a:pt x="20102" y="14358"/>
                    </a:cubicBezTo>
                    <a:cubicBezTo>
                      <a:pt x="20131" y="14262"/>
                      <a:pt x="21037" y="12661"/>
                      <a:pt x="21465" y="12306"/>
                    </a:cubicBezTo>
                    <a:cubicBezTo>
                      <a:pt x="21582" y="12211"/>
                      <a:pt x="21314" y="11529"/>
                      <a:pt x="21027" y="11550"/>
                    </a:cubicBezTo>
                    <a:cubicBezTo>
                      <a:pt x="20740" y="11575"/>
                      <a:pt x="20510" y="11510"/>
                      <a:pt x="20500" y="11265"/>
                    </a:cubicBezTo>
                    <a:cubicBezTo>
                      <a:pt x="20492" y="11015"/>
                      <a:pt x="20413" y="10772"/>
                      <a:pt x="20182" y="10719"/>
                    </a:cubicBezTo>
                    <a:cubicBezTo>
                      <a:pt x="19953" y="10666"/>
                      <a:pt x="19187" y="10290"/>
                      <a:pt x="19029" y="10058"/>
                    </a:cubicBezTo>
                    <a:cubicBezTo>
                      <a:pt x="18870" y="9821"/>
                      <a:pt x="19170" y="10825"/>
                      <a:pt x="18920" y="10836"/>
                    </a:cubicBezTo>
                    <a:cubicBezTo>
                      <a:pt x="18676" y="10846"/>
                      <a:pt x="18276" y="10825"/>
                      <a:pt x="18058" y="10676"/>
                    </a:cubicBezTo>
                    <a:cubicBezTo>
                      <a:pt x="17838" y="10525"/>
                      <a:pt x="17779" y="10592"/>
                      <a:pt x="17608" y="10793"/>
                    </a:cubicBezTo>
                    <a:cubicBezTo>
                      <a:pt x="17442" y="10994"/>
                      <a:pt x="16279" y="11862"/>
                      <a:pt x="15694" y="11954"/>
                    </a:cubicBezTo>
                    <a:cubicBezTo>
                      <a:pt x="15683" y="11633"/>
                      <a:pt x="15772" y="11201"/>
                      <a:pt x="16017" y="11071"/>
                    </a:cubicBezTo>
                    <a:cubicBezTo>
                      <a:pt x="16270" y="10942"/>
                      <a:pt x="16597" y="10685"/>
                      <a:pt x="16577" y="10497"/>
                    </a:cubicBezTo>
                    <a:cubicBezTo>
                      <a:pt x="16558" y="10302"/>
                      <a:pt x="16497" y="9821"/>
                      <a:pt x="16330" y="9736"/>
                    </a:cubicBezTo>
                    <a:cubicBezTo>
                      <a:pt x="16156" y="9650"/>
                      <a:pt x="15880" y="9439"/>
                      <a:pt x="15870" y="9150"/>
                    </a:cubicBezTo>
                    <a:cubicBezTo>
                      <a:pt x="15861" y="8862"/>
                      <a:pt x="15642" y="8116"/>
                      <a:pt x="15426" y="7901"/>
                    </a:cubicBezTo>
                    <a:cubicBezTo>
                      <a:pt x="15205" y="7689"/>
                      <a:pt x="13498" y="6052"/>
                      <a:pt x="12284" y="6688"/>
                    </a:cubicBezTo>
                    <a:cubicBezTo>
                      <a:pt x="12164" y="6737"/>
                      <a:pt x="11143" y="5755"/>
                      <a:pt x="10242" y="5743"/>
                    </a:cubicBezTo>
                    <a:cubicBezTo>
                      <a:pt x="9852" y="5199"/>
                      <a:pt x="9208" y="4454"/>
                      <a:pt x="8820" y="4499"/>
                    </a:cubicBezTo>
                    <a:close/>
                    <a:moveTo>
                      <a:pt x="8820" y="449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5" name="AutoShape 108"/>
              <p:cNvSpPr>
                <a:spLocks/>
              </p:cNvSpPr>
              <p:nvPr/>
            </p:nvSpPr>
            <p:spPr bwMode="auto">
              <a:xfrm>
                <a:off x="7292563" y="1346200"/>
                <a:ext cx="69569" cy="84138"/>
              </a:xfrm>
              <a:custGeom>
                <a:avLst/>
                <a:gdLst/>
                <a:ahLst/>
                <a:cxnLst/>
                <a:rect l="0" t="0" r="r" b="b"/>
                <a:pathLst>
                  <a:path w="21263" h="20287">
                    <a:moveTo>
                      <a:pt x="20675" y="1653"/>
                    </a:moveTo>
                    <a:cubicBezTo>
                      <a:pt x="21058" y="963"/>
                      <a:pt x="16557" y="-865"/>
                      <a:pt x="14982" y="484"/>
                    </a:cubicBezTo>
                    <a:cubicBezTo>
                      <a:pt x="13793" y="1560"/>
                      <a:pt x="13240" y="1779"/>
                      <a:pt x="12375" y="1834"/>
                    </a:cubicBezTo>
                    <a:cubicBezTo>
                      <a:pt x="11506" y="1873"/>
                      <a:pt x="10640" y="1913"/>
                      <a:pt x="10091" y="2652"/>
                    </a:cubicBezTo>
                    <a:cubicBezTo>
                      <a:pt x="9560" y="3386"/>
                      <a:pt x="8746" y="4299"/>
                      <a:pt x="7766" y="4423"/>
                    </a:cubicBezTo>
                    <a:cubicBezTo>
                      <a:pt x="6782" y="4558"/>
                      <a:pt x="6562" y="5168"/>
                      <a:pt x="4449" y="4085"/>
                    </a:cubicBezTo>
                    <a:cubicBezTo>
                      <a:pt x="4070" y="3819"/>
                      <a:pt x="3539" y="3819"/>
                      <a:pt x="3539" y="3819"/>
                    </a:cubicBezTo>
                    <a:cubicBezTo>
                      <a:pt x="2459" y="4909"/>
                      <a:pt x="2173" y="7756"/>
                      <a:pt x="2399" y="9203"/>
                    </a:cubicBezTo>
                    <a:cubicBezTo>
                      <a:pt x="2603" y="10639"/>
                      <a:pt x="1883" y="12957"/>
                      <a:pt x="0" y="14460"/>
                    </a:cubicBezTo>
                    <a:cubicBezTo>
                      <a:pt x="724" y="16598"/>
                      <a:pt x="2767" y="17833"/>
                      <a:pt x="3201" y="18045"/>
                    </a:cubicBezTo>
                    <a:cubicBezTo>
                      <a:pt x="3628" y="18256"/>
                      <a:pt x="3628" y="20735"/>
                      <a:pt x="4290" y="20216"/>
                    </a:cubicBezTo>
                    <a:cubicBezTo>
                      <a:pt x="4939" y="19698"/>
                      <a:pt x="8687" y="17355"/>
                      <a:pt x="9118" y="17739"/>
                    </a:cubicBezTo>
                    <a:cubicBezTo>
                      <a:pt x="9560" y="18129"/>
                      <a:pt x="11339" y="18920"/>
                      <a:pt x="11784" y="18389"/>
                    </a:cubicBezTo>
                    <a:cubicBezTo>
                      <a:pt x="12222" y="17871"/>
                      <a:pt x="14770" y="15094"/>
                      <a:pt x="14982" y="14614"/>
                    </a:cubicBezTo>
                    <a:cubicBezTo>
                      <a:pt x="15208" y="14142"/>
                      <a:pt x="15208" y="13151"/>
                      <a:pt x="16233" y="12498"/>
                    </a:cubicBezTo>
                    <a:cubicBezTo>
                      <a:pt x="17266" y="11845"/>
                      <a:pt x="17537" y="10974"/>
                      <a:pt x="17537" y="10366"/>
                    </a:cubicBezTo>
                    <a:cubicBezTo>
                      <a:pt x="17537" y="9765"/>
                      <a:pt x="17752" y="8942"/>
                      <a:pt x="18677" y="8378"/>
                    </a:cubicBezTo>
                    <a:cubicBezTo>
                      <a:pt x="19609" y="7814"/>
                      <a:pt x="21600" y="5429"/>
                      <a:pt x="21214" y="4995"/>
                    </a:cubicBezTo>
                    <a:cubicBezTo>
                      <a:pt x="20839" y="4558"/>
                      <a:pt x="20300" y="2342"/>
                      <a:pt x="20675" y="1653"/>
                    </a:cubicBezTo>
                    <a:close/>
                    <a:moveTo>
                      <a:pt x="20675" y="1653"/>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6" name="AutoShape 109"/>
              <p:cNvSpPr>
                <a:spLocks/>
              </p:cNvSpPr>
              <p:nvPr/>
            </p:nvSpPr>
            <p:spPr bwMode="auto">
              <a:xfrm>
                <a:off x="7444351" y="1358900"/>
                <a:ext cx="37947" cy="69850"/>
              </a:xfrm>
              <a:custGeom>
                <a:avLst/>
                <a:gdLst/>
                <a:ahLst/>
                <a:cxnLst/>
                <a:rect l="0" t="0" r="r" b="b"/>
                <a:pathLst>
                  <a:path w="20018" h="21124">
                    <a:moveTo>
                      <a:pt x="10265" y="19665"/>
                    </a:moveTo>
                    <a:cubicBezTo>
                      <a:pt x="12034" y="19665"/>
                      <a:pt x="12417" y="19887"/>
                      <a:pt x="13803" y="20735"/>
                    </a:cubicBezTo>
                    <a:cubicBezTo>
                      <a:pt x="15184" y="21600"/>
                      <a:pt x="16441" y="20825"/>
                      <a:pt x="17970" y="20315"/>
                    </a:cubicBezTo>
                    <a:cubicBezTo>
                      <a:pt x="19474" y="19814"/>
                      <a:pt x="20122" y="9771"/>
                      <a:pt x="20005" y="6182"/>
                    </a:cubicBezTo>
                    <a:cubicBezTo>
                      <a:pt x="19882" y="2596"/>
                      <a:pt x="12792" y="797"/>
                      <a:pt x="11043" y="0"/>
                    </a:cubicBezTo>
                    <a:cubicBezTo>
                      <a:pt x="11043" y="0"/>
                      <a:pt x="2806" y="2164"/>
                      <a:pt x="1795" y="3165"/>
                    </a:cubicBezTo>
                    <a:cubicBezTo>
                      <a:pt x="-1478" y="9485"/>
                      <a:pt x="531" y="10912"/>
                      <a:pt x="1548" y="14216"/>
                    </a:cubicBezTo>
                    <a:cubicBezTo>
                      <a:pt x="2566" y="17521"/>
                      <a:pt x="8489" y="19665"/>
                      <a:pt x="10265" y="19665"/>
                    </a:cubicBezTo>
                    <a:close/>
                    <a:moveTo>
                      <a:pt x="10265" y="1966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7" name="AutoShape 110"/>
              <p:cNvSpPr>
                <a:spLocks/>
              </p:cNvSpPr>
              <p:nvPr/>
            </p:nvSpPr>
            <p:spPr bwMode="auto">
              <a:xfrm>
                <a:off x="7482297" y="1244600"/>
                <a:ext cx="39529" cy="28575"/>
              </a:xfrm>
              <a:custGeom>
                <a:avLst/>
                <a:gdLst/>
                <a:ahLst/>
                <a:cxnLst/>
                <a:rect l="0" t="0" r="r" b="b"/>
                <a:pathLst>
                  <a:path w="20549" h="18713">
                    <a:moveTo>
                      <a:pt x="12927" y="18706"/>
                    </a:moveTo>
                    <a:cubicBezTo>
                      <a:pt x="21600" y="17456"/>
                      <a:pt x="20980" y="7619"/>
                      <a:pt x="20015" y="6519"/>
                    </a:cubicBezTo>
                    <a:cubicBezTo>
                      <a:pt x="10490" y="-2582"/>
                      <a:pt x="2814" y="-881"/>
                      <a:pt x="0" y="3917"/>
                    </a:cubicBezTo>
                    <a:cubicBezTo>
                      <a:pt x="0" y="3917"/>
                      <a:pt x="0" y="8366"/>
                      <a:pt x="232" y="9157"/>
                    </a:cubicBezTo>
                    <a:cubicBezTo>
                      <a:pt x="501" y="9917"/>
                      <a:pt x="10872" y="19018"/>
                      <a:pt x="12927" y="18706"/>
                    </a:cubicBezTo>
                    <a:close/>
                    <a:moveTo>
                      <a:pt x="12927" y="18706"/>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8" name="AutoShape 111"/>
              <p:cNvSpPr>
                <a:spLocks/>
              </p:cNvSpPr>
              <p:nvPr/>
            </p:nvSpPr>
            <p:spPr bwMode="auto">
              <a:xfrm>
                <a:off x="7520244" y="1219200"/>
                <a:ext cx="36366" cy="20638"/>
              </a:xfrm>
              <a:custGeom>
                <a:avLst/>
                <a:gdLst/>
                <a:ahLst/>
                <a:cxnLst/>
                <a:rect l="0" t="0" r="r" b="b"/>
                <a:pathLst>
                  <a:path w="21600" h="18985">
                    <a:moveTo>
                      <a:pt x="21600" y="9452"/>
                    </a:moveTo>
                    <a:cubicBezTo>
                      <a:pt x="17769" y="9663"/>
                      <a:pt x="16207" y="7100"/>
                      <a:pt x="14792" y="3108"/>
                    </a:cubicBezTo>
                    <a:cubicBezTo>
                      <a:pt x="13383" y="-933"/>
                      <a:pt x="2423" y="-499"/>
                      <a:pt x="861" y="1397"/>
                    </a:cubicBezTo>
                    <a:cubicBezTo>
                      <a:pt x="861" y="1397"/>
                      <a:pt x="146" y="5003"/>
                      <a:pt x="0" y="8816"/>
                    </a:cubicBezTo>
                    <a:cubicBezTo>
                      <a:pt x="9538" y="13471"/>
                      <a:pt x="11544" y="16398"/>
                      <a:pt x="15368" y="18543"/>
                    </a:cubicBezTo>
                    <a:cubicBezTo>
                      <a:pt x="19192" y="20667"/>
                      <a:pt x="20622" y="14720"/>
                      <a:pt x="21600" y="9452"/>
                    </a:cubicBezTo>
                    <a:close/>
                    <a:moveTo>
                      <a:pt x="21600" y="945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9" name="AutoShape 112"/>
              <p:cNvSpPr>
                <a:spLocks/>
              </p:cNvSpPr>
              <p:nvPr/>
            </p:nvSpPr>
            <p:spPr bwMode="auto">
              <a:xfrm>
                <a:off x="7773224" y="1193800"/>
                <a:ext cx="41109" cy="22225"/>
              </a:xfrm>
              <a:custGeom>
                <a:avLst/>
                <a:gdLst/>
                <a:ahLst/>
                <a:cxnLst/>
                <a:rect l="0" t="0" r="r" b="b"/>
                <a:pathLst>
                  <a:path w="21015" h="17432">
                    <a:moveTo>
                      <a:pt x="8315" y="8412"/>
                    </a:moveTo>
                    <a:cubicBezTo>
                      <a:pt x="8151" y="10930"/>
                      <a:pt x="10532" y="14050"/>
                      <a:pt x="11656" y="16641"/>
                    </a:cubicBezTo>
                    <a:cubicBezTo>
                      <a:pt x="12760" y="19183"/>
                      <a:pt x="18285" y="14935"/>
                      <a:pt x="19775" y="13219"/>
                    </a:cubicBezTo>
                    <a:cubicBezTo>
                      <a:pt x="21246" y="11537"/>
                      <a:pt x="21600" y="8111"/>
                      <a:pt x="19775" y="5569"/>
                    </a:cubicBezTo>
                    <a:cubicBezTo>
                      <a:pt x="13316" y="-2417"/>
                      <a:pt x="3353" y="-1532"/>
                      <a:pt x="0" y="6419"/>
                    </a:cubicBezTo>
                    <a:cubicBezTo>
                      <a:pt x="7766" y="1870"/>
                      <a:pt x="8524" y="5846"/>
                      <a:pt x="8315" y="8412"/>
                    </a:cubicBezTo>
                    <a:close/>
                    <a:moveTo>
                      <a:pt x="8315" y="841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0" name="AutoShape 113"/>
              <p:cNvSpPr>
                <a:spLocks/>
              </p:cNvSpPr>
              <p:nvPr/>
            </p:nvSpPr>
            <p:spPr bwMode="auto">
              <a:xfrm>
                <a:off x="7975607" y="1320800"/>
                <a:ext cx="17393" cy="33338"/>
              </a:xfrm>
              <a:custGeom>
                <a:avLst/>
                <a:gdLst/>
                <a:ahLst/>
                <a:cxnLst/>
                <a:rect l="0" t="0" r="r" b="b"/>
                <a:pathLst>
                  <a:path w="19032" h="19460">
                    <a:moveTo>
                      <a:pt x="4037" y="19460"/>
                    </a:moveTo>
                    <a:cubicBezTo>
                      <a:pt x="12812" y="17574"/>
                      <a:pt x="15733" y="14259"/>
                      <a:pt x="18654" y="9076"/>
                    </a:cubicBezTo>
                    <a:cubicBezTo>
                      <a:pt x="21600" y="3864"/>
                      <a:pt x="6569" y="-2140"/>
                      <a:pt x="0" y="755"/>
                    </a:cubicBezTo>
                    <a:lnTo>
                      <a:pt x="727" y="15286"/>
                    </a:lnTo>
                    <a:cubicBezTo>
                      <a:pt x="727" y="15286"/>
                      <a:pt x="2921" y="17169"/>
                      <a:pt x="4037" y="19460"/>
                    </a:cubicBezTo>
                    <a:close/>
                    <a:moveTo>
                      <a:pt x="4037" y="1946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1" name="AutoShape 114"/>
              <p:cNvSpPr>
                <a:spLocks/>
              </p:cNvSpPr>
              <p:nvPr/>
            </p:nvSpPr>
            <p:spPr bwMode="auto">
              <a:xfrm>
                <a:off x="8013554" y="1104900"/>
                <a:ext cx="17393" cy="19050"/>
              </a:xfrm>
              <a:custGeom>
                <a:avLst/>
                <a:gdLst/>
                <a:ahLst/>
                <a:cxnLst/>
                <a:rect l="0" t="0" r="r" b="b"/>
                <a:pathLst>
                  <a:path w="20679" h="17242">
                    <a:moveTo>
                      <a:pt x="14990" y="15215"/>
                    </a:moveTo>
                    <a:cubicBezTo>
                      <a:pt x="21357" y="12598"/>
                      <a:pt x="21600" y="1283"/>
                      <a:pt x="19491" y="601"/>
                    </a:cubicBezTo>
                    <a:cubicBezTo>
                      <a:pt x="7421" y="-3773"/>
                      <a:pt x="0" y="17167"/>
                      <a:pt x="0" y="17167"/>
                    </a:cubicBezTo>
                    <a:cubicBezTo>
                      <a:pt x="0" y="17167"/>
                      <a:pt x="8705" y="17827"/>
                      <a:pt x="14990" y="15215"/>
                    </a:cubicBezTo>
                    <a:close/>
                    <a:moveTo>
                      <a:pt x="14990" y="1521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2" name="AutoShape 115"/>
              <p:cNvSpPr>
                <a:spLocks/>
              </p:cNvSpPr>
              <p:nvPr/>
            </p:nvSpPr>
            <p:spPr bwMode="auto">
              <a:xfrm>
                <a:off x="8026203" y="1168400"/>
                <a:ext cx="18973" cy="11113"/>
              </a:xfrm>
              <a:custGeom>
                <a:avLst/>
                <a:gdLst/>
                <a:ahLst/>
                <a:cxnLst/>
                <a:rect l="0" t="0" r="r" b="b"/>
                <a:pathLst>
                  <a:path w="18397" h="19640">
                    <a:moveTo>
                      <a:pt x="2705" y="16099"/>
                    </a:moveTo>
                    <a:cubicBezTo>
                      <a:pt x="3990" y="21600"/>
                      <a:pt x="12690" y="20793"/>
                      <a:pt x="18397" y="12970"/>
                    </a:cubicBezTo>
                    <a:cubicBezTo>
                      <a:pt x="13807" y="12970"/>
                      <a:pt x="7251" y="5511"/>
                      <a:pt x="3777" y="0"/>
                    </a:cubicBezTo>
                    <a:cubicBezTo>
                      <a:pt x="-3203" y="1595"/>
                      <a:pt x="1376" y="10628"/>
                      <a:pt x="2705" y="16099"/>
                    </a:cubicBezTo>
                    <a:close/>
                    <a:moveTo>
                      <a:pt x="2705" y="1609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3" name="AutoShape 116"/>
              <p:cNvSpPr>
                <a:spLocks/>
              </p:cNvSpPr>
              <p:nvPr/>
            </p:nvSpPr>
            <p:spPr bwMode="auto">
              <a:xfrm>
                <a:off x="8026203" y="1181100"/>
                <a:ext cx="34785" cy="23813"/>
              </a:xfrm>
              <a:custGeom>
                <a:avLst/>
                <a:gdLst/>
                <a:ahLst/>
                <a:cxnLst/>
                <a:rect l="0" t="0" r="r" b="b"/>
                <a:pathLst>
                  <a:path w="20588" h="16156">
                    <a:moveTo>
                      <a:pt x="268" y="8110"/>
                    </a:moveTo>
                    <a:lnTo>
                      <a:pt x="0" y="8448"/>
                    </a:lnTo>
                    <a:cubicBezTo>
                      <a:pt x="0" y="8448"/>
                      <a:pt x="2806" y="12026"/>
                      <a:pt x="5047" y="12825"/>
                    </a:cubicBezTo>
                    <a:cubicBezTo>
                      <a:pt x="7331" y="13600"/>
                      <a:pt x="8882" y="11732"/>
                      <a:pt x="9876" y="12985"/>
                    </a:cubicBezTo>
                    <a:cubicBezTo>
                      <a:pt x="10862" y="14222"/>
                      <a:pt x="14813" y="15154"/>
                      <a:pt x="17786" y="16101"/>
                    </a:cubicBezTo>
                    <a:cubicBezTo>
                      <a:pt x="20737" y="17033"/>
                      <a:pt x="21600" y="5777"/>
                      <a:pt x="19193" y="2794"/>
                    </a:cubicBezTo>
                    <a:cubicBezTo>
                      <a:pt x="13262" y="-4567"/>
                      <a:pt x="3111" y="4540"/>
                      <a:pt x="268" y="8110"/>
                    </a:cubicBezTo>
                    <a:close/>
                    <a:moveTo>
                      <a:pt x="268" y="811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4" name="AutoShape 117"/>
              <p:cNvSpPr>
                <a:spLocks/>
              </p:cNvSpPr>
              <p:nvPr/>
            </p:nvSpPr>
            <p:spPr bwMode="auto">
              <a:xfrm>
                <a:off x="7659383" y="1841500"/>
                <a:ext cx="11068" cy="23813"/>
              </a:xfrm>
              <a:custGeom>
                <a:avLst/>
                <a:gdLst/>
                <a:ahLst/>
                <a:cxnLst/>
                <a:rect l="0" t="0" r="r" b="b"/>
                <a:pathLst>
                  <a:path w="19085" h="19667">
                    <a:moveTo>
                      <a:pt x="17423" y="16355"/>
                    </a:moveTo>
                    <a:cubicBezTo>
                      <a:pt x="21600" y="12838"/>
                      <a:pt x="16768" y="7868"/>
                      <a:pt x="15274" y="4051"/>
                    </a:cubicBezTo>
                    <a:cubicBezTo>
                      <a:pt x="13840" y="245"/>
                      <a:pt x="8415" y="0"/>
                      <a:pt x="2682" y="0"/>
                    </a:cubicBezTo>
                    <a:lnTo>
                      <a:pt x="0" y="6974"/>
                    </a:lnTo>
                    <a:cubicBezTo>
                      <a:pt x="0" y="6974"/>
                      <a:pt x="2989" y="11095"/>
                      <a:pt x="8681" y="16355"/>
                    </a:cubicBezTo>
                    <a:cubicBezTo>
                      <a:pt x="14373" y="21600"/>
                      <a:pt x="13206" y="19857"/>
                      <a:pt x="17423" y="16355"/>
                    </a:cubicBezTo>
                    <a:close/>
                    <a:moveTo>
                      <a:pt x="17423" y="1635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5" name="AutoShape 118"/>
              <p:cNvSpPr>
                <a:spLocks/>
              </p:cNvSpPr>
              <p:nvPr/>
            </p:nvSpPr>
            <p:spPr bwMode="auto">
              <a:xfrm>
                <a:off x="7608787" y="1854200"/>
                <a:ext cx="18973" cy="31750"/>
              </a:xfrm>
              <a:custGeom>
                <a:avLst/>
                <a:gdLst/>
                <a:ahLst/>
                <a:cxnLst/>
                <a:rect l="0" t="0" r="r" b="b"/>
                <a:pathLst>
                  <a:path w="20983" h="21140">
                    <a:moveTo>
                      <a:pt x="5893" y="21135"/>
                    </a:moveTo>
                    <a:cubicBezTo>
                      <a:pt x="8784" y="21370"/>
                      <a:pt x="17653" y="12855"/>
                      <a:pt x="19118" y="11206"/>
                    </a:cubicBezTo>
                    <a:cubicBezTo>
                      <a:pt x="20699" y="9574"/>
                      <a:pt x="21231" y="3415"/>
                      <a:pt x="20881" y="0"/>
                    </a:cubicBezTo>
                    <a:cubicBezTo>
                      <a:pt x="20881" y="0"/>
                      <a:pt x="18392" y="598"/>
                      <a:pt x="18392" y="2845"/>
                    </a:cubicBezTo>
                    <a:cubicBezTo>
                      <a:pt x="18392" y="5084"/>
                      <a:pt x="14632" y="8131"/>
                      <a:pt x="9485" y="9804"/>
                    </a:cubicBezTo>
                    <a:cubicBezTo>
                      <a:pt x="4350" y="11420"/>
                      <a:pt x="409" y="17353"/>
                      <a:pt x="33" y="19486"/>
                    </a:cubicBezTo>
                    <a:cubicBezTo>
                      <a:pt x="-369" y="21600"/>
                      <a:pt x="3041" y="20893"/>
                      <a:pt x="5893" y="21135"/>
                    </a:cubicBezTo>
                    <a:close/>
                    <a:moveTo>
                      <a:pt x="5893" y="2113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6" name="AutoShape 119"/>
              <p:cNvSpPr>
                <a:spLocks/>
              </p:cNvSpPr>
              <p:nvPr/>
            </p:nvSpPr>
            <p:spPr bwMode="auto">
              <a:xfrm>
                <a:off x="7621436" y="1841500"/>
                <a:ext cx="39529" cy="69850"/>
              </a:xfrm>
              <a:custGeom>
                <a:avLst/>
                <a:gdLst/>
                <a:ahLst/>
                <a:cxnLst/>
                <a:rect l="0" t="0" r="r" b="b"/>
                <a:pathLst>
                  <a:path w="19961" h="21489">
                    <a:moveTo>
                      <a:pt x="578" y="21389"/>
                    </a:moveTo>
                    <a:cubicBezTo>
                      <a:pt x="2428" y="21600"/>
                      <a:pt x="3912" y="21546"/>
                      <a:pt x="4801" y="20567"/>
                    </a:cubicBezTo>
                    <a:cubicBezTo>
                      <a:pt x="5672" y="19584"/>
                      <a:pt x="6110" y="18696"/>
                      <a:pt x="6200" y="17655"/>
                    </a:cubicBezTo>
                    <a:cubicBezTo>
                      <a:pt x="6284" y="16615"/>
                      <a:pt x="7245" y="14105"/>
                      <a:pt x="7936" y="13609"/>
                    </a:cubicBezTo>
                    <a:cubicBezTo>
                      <a:pt x="9534" y="15638"/>
                      <a:pt x="9264" y="19046"/>
                      <a:pt x="7438" y="21050"/>
                    </a:cubicBezTo>
                    <a:cubicBezTo>
                      <a:pt x="10579" y="20894"/>
                      <a:pt x="12958" y="19366"/>
                      <a:pt x="13312" y="18162"/>
                    </a:cubicBezTo>
                    <a:cubicBezTo>
                      <a:pt x="13649" y="16955"/>
                      <a:pt x="9534" y="14657"/>
                      <a:pt x="10669" y="10669"/>
                    </a:cubicBezTo>
                    <a:cubicBezTo>
                      <a:pt x="11732" y="12750"/>
                      <a:pt x="13649" y="16615"/>
                      <a:pt x="14195" y="16789"/>
                    </a:cubicBezTo>
                    <a:cubicBezTo>
                      <a:pt x="14628" y="14548"/>
                      <a:pt x="14453" y="10940"/>
                      <a:pt x="12423" y="6720"/>
                    </a:cubicBezTo>
                    <a:cubicBezTo>
                      <a:pt x="11666" y="5139"/>
                      <a:pt x="12345" y="4912"/>
                      <a:pt x="12856" y="4912"/>
                    </a:cubicBezTo>
                    <a:cubicBezTo>
                      <a:pt x="13390" y="4912"/>
                      <a:pt x="15505" y="5803"/>
                      <a:pt x="14970" y="6838"/>
                    </a:cubicBezTo>
                    <a:cubicBezTo>
                      <a:pt x="14453" y="7881"/>
                      <a:pt x="14970" y="11049"/>
                      <a:pt x="16111" y="11756"/>
                    </a:cubicBezTo>
                    <a:cubicBezTo>
                      <a:pt x="17259" y="12458"/>
                      <a:pt x="17511" y="14601"/>
                      <a:pt x="16982" y="15913"/>
                    </a:cubicBezTo>
                    <a:cubicBezTo>
                      <a:pt x="16466" y="17243"/>
                      <a:pt x="18220" y="18273"/>
                      <a:pt x="19271" y="18273"/>
                    </a:cubicBezTo>
                    <a:cubicBezTo>
                      <a:pt x="20328" y="18273"/>
                      <a:pt x="19878" y="10669"/>
                      <a:pt x="19799" y="8257"/>
                    </a:cubicBezTo>
                    <a:cubicBezTo>
                      <a:pt x="19703" y="5848"/>
                      <a:pt x="18934" y="4755"/>
                      <a:pt x="17691" y="4692"/>
                    </a:cubicBezTo>
                    <a:cubicBezTo>
                      <a:pt x="16466" y="4652"/>
                      <a:pt x="13312" y="3399"/>
                      <a:pt x="12423" y="2072"/>
                    </a:cubicBezTo>
                    <a:cubicBezTo>
                      <a:pt x="11552" y="769"/>
                      <a:pt x="10237" y="769"/>
                      <a:pt x="8303" y="0"/>
                    </a:cubicBezTo>
                    <a:cubicBezTo>
                      <a:pt x="8303" y="0"/>
                      <a:pt x="12345" y="9621"/>
                      <a:pt x="7936" y="12252"/>
                    </a:cubicBezTo>
                    <a:cubicBezTo>
                      <a:pt x="7864" y="10443"/>
                      <a:pt x="9005" y="11204"/>
                      <a:pt x="7594" y="8522"/>
                    </a:cubicBezTo>
                    <a:cubicBezTo>
                      <a:pt x="6200" y="5848"/>
                      <a:pt x="5996" y="4692"/>
                      <a:pt x="5996" y="4692"/>
                    </a:cubicBezTo>
                    <a:cubicBezTo>
                      <a:pt x="5996" y="4692"/>
                      <a:pt x="6477" y="9949"/>
                      <a:pt x="4801" y="11650"/>
                    </a:cubicBezTo>
                    <a:cubicBezTo>
                      <a:pt x="3119" y="13343"/>
                      <a:pt x="2428" y="15205"/>
                      <a:pt x="2164" y="16725"/>
                    </a:cubicBezTo>
                    <a:cubicBezTo>
                      <a:pt x="1888" y="18273"/>
                      <a:pt x="-1272" y="21168"/>
                      <a:pt x="578" y="21389"/>
                    </a:cubicBezTo>
                    <a:close/>
                    <a:moveTo>
                      <a:pt x="578" y="2138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7" name="AutoShape 120"/>
              <p:cNvSpPr>
                <a:spLocks/>
              </p:cNvSpPr>
              <p:nvPr/>
            </p:nvSpPr>
            <p:spPr bwMode="auto">
              <a:xfrm>
                <a:off x="7659383" y="1879600"/>
                <a:ext cx="3162" cy="25400"/>
              </a:xfrm>
              <a:custGeom>
                <a:avLst/>
                <a:gdLst/>
                <a:ahLst/>
                <a:cxnLst/>
                <a:rect l="0" t="0" r="r" b="b"/>
                <a:pathLst>
                  <a:path w="12613" h="21600">
                    <a:moveTo>
                      <a:pt x="7095" y="21600"/>
                    </a:moveTo>
                    <a:cubicBezTo>
                      <a:pt x="19502" y="17076"/>
                      <a:pt x="8256" y="2387"/>
                      <a:pt x="0" y="0"/>
                    </a:cubicBezTo>
                    <a:cubicBezTo>
                      <a:pt x="3123" y="15791"/>
                      <a:pt x="-2098" y="20243"/>
                      <a:pt x="7095" y="21600"/>
                    </a:cubicBezTo>
                    <a:close/>
                    <a:moveTo>
                      <a:pt x="7095" y="2160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8" name="AutoShape 124"/>
              <p:cNvSpPr>
                <a:spLocks/>
              </p:cNvSpPr>
              <p:nvPr/>
            </p:nvSpPr>
            <p:spPr bwMode="auto">
              <a:xfrm>
                <a:off x="4963571" y="1016000"/>
                <a:ext cx="3796273" cy="2084388"/>
              </a:xfrm>
              <a:custGeom>
                <a:avLst/>
                <a:gdLst/>
                <a:ahLst/>
                <a:cxnLst/>
                <a:rect l="0" t="0" r="r" b="b"/>
                <a:pathLst>
                  <a:path w="21584" h="21599">
                    <a:moveTo>
                      <a:pt x="4508" y="165"/>
                    </a:moveTo>
                    <a:cubicBezTo>
                      <a:pt x="4508" y="165"/>
                      <a:pt x="4556" y="181"/>
                      <a:pt x="4611" y="216"/>
                    </a:cubicBezTo>
                    <a:cubicBezTo>
                      <a:pt x="4693" y="167"/>
                      <a:pt x="4734" y="214"/>
                      <a:pt x="4741" y="222"/>
                    </a:cubicBezTo>
                    <a:cubicBezTo>
                      <a:pt x="4748" y="231"/>
                      <a:pt x="4778" y="207"/>
                      <a:pt x="4786" y="201"/>
                    </a:cubicBezTo>
                    <a:cubicBezTo>
                      <a:pt x="4793" y="196"/>
                      <a:pt x="4863" y="191"/>
                      <a:pt x="4874" y="192"/>
                    </a:cubicBezTo>
                    <a:cubicBezTo>
                      <a:pt x="4884" y="193"/>
                      <a:pt x="4913" y="159"/>
                      <a:pt x="4923" y="149"/>
                    </a:cubicBezTo>
                    <a:cubicBezTo>
                      <a:pt x="4933" y="138"/>
                      <a:pt x="5007" y="161"/>
                      <a:pt x="5020" y="175"/>
                    </a:cubicBezTo>
                    <a:cubicBezTo>
                      <a:pt x="5032" y="189"/>
                      <a:pt x="5059" y="141"/>
                      <a:pt x="5063" y="138"/>
                    </a:cubicBezTo>
                    <a:cubicBezTo>
                      <a:pt x="5068" y="135"/>
                      <a:pt x="5073" y="147"/>
                      <a:pt x="5108" y="178"/>
                    </a:cubicBezTo>
                    <a:cubicBezTo>
                      <a:pt x="5168" y="220"/>
                      <a:pt x="5336" y="70"/>
                      <a:pt x="5341" y="64"/>
                    </a:cubicBezTo>
                    <a:cubicBezTo>
                      <a:pt x="5347" y="58"/>
                      <a:pt x="5382" y="60"/>
                      <a:pt x="5389" y="66"/>
                    </a:cubicBezTo>
                    <a:cubicBezTo>
                      <a:pt x="5396" y="73"/>
                      <a:pt x="5488" y="25"/>
                      <a:pt x="5497" y="32"/>
                    </a:cubicBezTo>
                    <a:cubicBezTo>
                      <a:pt x="5507" y="40"/>
                      <a:pt x="5645" y="-1"/>
                      <a:pt x="5652" y="0"/>
                    </a:cubicBezTo>
                    <a:cubicBezTo>
                      <a:pt x="5660" y="1"/>
                      <a:pt x="5667" y="31"/>
                      <a:pt x="5682" y="84"/>
                    </a:cubicBezTo>
                    <a:cubicBezTo>
                      <a:pt x="5699" y="95"/>
                      <a:pt x="5742" y="149"/>
                      <a:pt x="5770" y="201"/>
                    </a:cubicBezTo>
                    <a:cubicBezTo>
                      <a:pt x="5736" y="206"/>
                      <a:pt x="5695" y="289"/>
                      <a:pt x="5680" y="288"/>
                    </a:cubicBezTo>
                    <a:cubicBezTo>
                      <a:pt x="5665" y="288"/>
                      <a:pt x="5627" y="301"/>
                      <a:pt x="5608" y="322"/>
                    </a:cubicBezTo>
                    <a:cubicBezTo>
                      <a:pt x="5589" y="343"/>
                      <a:pt x="5577" y="341"/>
                      <a:pt x="5569" y="340"/>
                    </a:cubicBezTo>
                    <a:cubicBezTo>
                      <a:pt x="5561" y="339"/>
                      <a:pt x="5537" y="375"/>
                      <a:pt x="5524" y="393"/>
                    </a:cubicBezTo>
                    <a:cubicBezTo>
                      <a:pt x="5510" y="411"/>
                      <a:pt x="5484" y="427"/>
                      <a:pt x="5476" y="433"/>
                    </a:cubicBezTo>
                    <a:cubicBezTo>
                      <a:pt x="5468" y="438"/>
                      <a:pt x="5442" y="508"/>
                      <a:pt x="5440" y="515"/>
                    </a:cubicBezTo>
                    <a:cubicBezTo>
                      <a:pt x="5437" y="521"/>
                      <a:pt x="5450" y="536"/>
                      <a:pt x="5488" y="573"/>
                    </a:cubicBezTo>
                    <a:cubicBezTo>
                      <a:pt x="5550" y="573"/>
                      <a:pt x="5612" y="668"/>
                      <a:pt x="5623" y="689"/>
                    </a:cubicBezTo>
                    <a:cubicBezTo>
                      <a:pt x="5633" y="709"/>
                      <a:pt x="5654" y="697"/>
                      <a:pt x="5664" y="700"/>
                    </a:cubicBezTo>
                    <a:cubicBezTo>
                      <a:pt x="5673" y="703"/>
                      <a:pt x="5684" y="706"/>
                      <a:pt x="5741" y="747"/>
                    </a:cubicBezTo>
                    <a:cubicBezTo>
                      <a:pt x="5798" y="789"/>
                      <a:pt x="5866" y="724"/>
                      <a:pt x="5886" y="704"/>
                    </a:cubicBezTo>
                    <a:cubicBezTo>
                      <a:pt x="5906" y="683"/>
                      <a:pt x="5906" y="667"/>
                      <a:pt x="5916" y="609"/>
                    </a:cubicBezTo>
                    <a:cubicBezTo>
                      <a:pt x="5948" y="555"/>
                      <a:pt x="6006" y="530"/>
                      <a:pt x="6013" y="528"/>
                    </a:cubicBezTo>
                    <a:cubicBezTo>
                      <a:pt x="6020" y="525"/>
                      <a:pt x="6010" y="599"/>
                      <a:pt x="6010" y="607"/>
                    </a:cubicBezTo>
                    <a:cubicBezTo>
                      <a:pt x="6010" y="613"/>
                      <a:pt x="5969" y="682"/>
                      <a:pt x="5964" y="689"/>
                    </a:cubicBezTo>
                    <a:cubicBezTo>
                      <a:pt x="5960" y="695"/>
                      <a:pt x="5998" y="710"/>
                      <a:pt x="6005" y="717"/>
                    </a:cubicBezTo>
                    <a:cubicBezTo>
                      <a:pt x="6012" y="723"/>
                      <a:pt x="6006" y="810"/>
                      <a:pt x="5998" y="891"/>
                    </a:cubicBezTo>
                    <a:cubicBezTo>
                      <a:pt x="5958" y="924"/>
                      <a:pt x="5914" y="985"/>
                      <a:pt x="5909" y="987"/>
                    </a:cubicBezTo>
                    <a:cubicBezTo>
                      <a:pt x="5904" y="989"/>
                      <a:pt x="5920" y="1062"/>
                      <a:pt x="5927" y="1066"/>
                    </a:cubicBezTo>
                    <a:cubicBezTo>
                      <a:pt x="5933" y="1071"/>
                      <a:pt x="5886" y="1067"/>
                      <a:pt x="5884" y="1067"/>
                    </a:cubicBezTo>
                    <a:cubicBezTo>
                      <a:pt x="5883" y="1067"/>
                      <a:pt x="5846" y="1155"/>
                      <a:pt x="5846" y="1155"/>
                    </a:cubicBezTo>
                    <a:cubicBezTo>
                      <a:pt x="5846" y="1155"/>
                      <a:pt x="5832" y="1232"/>
                      <a:pt x="5831" y="1242"/>
                    </a:cubicBezTo>
                    <a:cubicBezTo>
                      <a:pt x="5828" y="1251"/>
                      <a:pt x="5866" y="1270"/>
                      <a:pt x="5872" y="1275"/>
                    </a:cubicBezTo>
                    <a:cubicBezTo>
                      <a:pt x="5878" y="1280"/>
                      <a:pt x="5887" y="1335"/>
                      <a:pt x="5889" y="1364"/>
                    </a:cubicBezTo>
                    <a:cubicBezTo>
                      <a:pt x="5766" y="1488"/>
                      <a:pt x="5674" y="1260"/>
                      <a:pt x="5649" y="1200"/>
                    </a:cubicBezTo>
                    <a:cubicBezTo>
                      <a:pt x="5625" y="1209"/>
                      <a:pt x="5524" y="1160"/>
                      <a:pt x="5521" y="1154"/>
                    </a:cubicBezTo>
                    <a:cubicBezTo>
                      <a:pt x="5517" y="1148"/>
                      <a:pt x="5523" y="1202"/>
                      <a:pt x="5534" y="1239"/>
                    </a:cubicBezTo>
                    <a:cubicBezTo>
                      <a:pt x="5437" y="1260"/>
                      <a:pt x="5428" y="1305"/>
                      <a:pt x="5429" y="1325"/>
                    </a:cubicBezTo>
                    <a:cubicBezTo>
                      <a:pt x="5438" y="1401"/>
                      <a:pt x="5490" y="1468"/>
                      <a:pt x="5496" y="1474"/>
                    </a:cubicBezTo>
                    <a:cubicBezTo>
                      <a:pt x="5502" y="1479"/>
                      <a:pt x="5503" y="1514"/>
                      <a:pt x="5506" y="1560"/>
                    </a:cubicBezTo>
                    <a:cubicBezTo>
                      <a:pt x="5442" y="1533"/>
                      <a:pt x="5398" y="1578"/>
                      <a:pt x="5345" y="1655"/>
                    </a:cubicBezTo>
                    <a:cubicBezTo>
                      <a:pt x="5253" y="1767"/>
                      <a:pt x="5211" y="1785"/>
                      <a:pt x="5165" y="1799"/>
                    </a:cubicBezTo>
                    <a:cubicBezTo>
                      <a:pt x="5120" y="1812"/>
                      <a:pt x="5071" y="1868"/>
                      <a:pt x="5068" y="1873"/>
                    </a:cubicBezTo>
                    <a:cubicBezTo>
                      <a:pt x="5065" y="1879"/>
                      <a:pt x="5058" y="1873"/>
                      <a:pt x="5054" y="1871"/>
                    </a:cubicBezTo>
                    <a:cubicBezTo>
                      <a:pt x="5050" y="1868"/>
                      <a:pt x="5032" y="1798"/>
                      <a:pt x="5031" y="1789"/>
                    </a:cubicBezTo>
                    <a:cubicBezTo>
                      <a:pt x="5030" y="1781"/>
                      <a:pt x="5075" y="1741"/>
                      <a:pt x="5080" y="1737"/>
                    </a:cubicBezTo>
                    <a:cubicBezTo>
                      <a:pt x="5084" y="1734"/>
                      <a:pt x="5118" y="1739"/>
                      <a:pt x="5123" y="1747"/>
                    </a:cubicBezTo>
                    <a:cubicBezTo>
                      <a:pt x="5128" y="1754"/>
                      <a:pt x="5155" y="1665"/>
                      <a:pt x="5155" y="1665"/>
                    </a:cubicBezTo>
                    <a:cubicBezTo>
                      <a:pt x="5155" y="1665"/>
                      <a:pt x="5240" y="1582"/>
                      <a:pt x="5244" y="1582"/>
                    </a:cubicBezTo>
                    <a:cubicBezTo>
                      <a:pt x="5249" y="1581"/>
                      <a:pt x="5268" y="1543"/>
                      <a:pt x="5312" y="1468"/>
                    </a:cubicBezTo>
                    <a:cubicBezTo>
                      <a:pt x="5357" y="1394"/>
                      <a:pt x="5341" y="1292"/>
                      <a:pt x="5337" y="1269"/>
                    </a:cubicBezTo>
                    <a:cubicBezTo>
                      <a:pt x="5333" y="1246"/>
                      <a:pt x="5313" y="1229"/>
                      <a:pt x="5288" y="1219"/>
                    </a:cubicBezTo>
                    <a:cubicBezTo>
                      <a:pt x="5242" y="1199"/>
                      <a:pt x="5130" y="1314"/>
                      <a:pt x="5106" y="1330"/>
                    </a:cubicBezTo>
                    <a:cubicBezTo>
                      <a:pt x="5081" y="1346"/>
                      <a:pt x="5038" y="1556"/>
                      <a:pt x="5035" y="1579"/>
                    </a:cubicBezTo>
                    <a:cubicBezTo>
                      <a:pt x="5033" y="1601"/>
                      <a:pt x="4957" y="1647"/>
                      <a:pt x="4943" y="1655"/>
                    </a:cubicBezTo>
                    <a:cubicBezTo>
                      <a:pt x="4928" y="1663"/>
                      <a:pt x="4851" y="1563"/>
                      <a:pt x="4836" y="1561"/>
                    </a:cubicBezTo>
                    <a:cubicBezTo>
                      <a:pt x="4822" y="1559"/>
                      <a:pt x="4714" y="1434"/>
                      <a:pt x="4714" y="1434"/>
                    </a:cubicBezTo>
                    <a:cubicBezTo>
                      <a:pt x="4714" y="1434"/>
                      <a:pt x="4664" y="1354"/>
                      <a:pt x="4658" y="1346"/>
                    </a:cubicBezTo>
                    <a:cubicBezTo>
                      <a:pt x="4652" y="1339"/>
                      <a:pt x="4670" y="1333"/>
                      <a:pt x="4702" y="1301"/>
                    </a:cubicBezTo>
                    <a:cubicBezTo>
                      <a:pt x="4797" y="1374"/>
                      <a:pt x="4837" y="1240"/>
                      <a:pt x="4840" y="1233"/>
                    </a:cubicBezTo>
                    <a:cubicBezTo>
                      <a:pt x="4844" y="1226"/>
                      <a:pt x="4840" y="1151"/>
                      <a:pt x="4839" y="1141"/>
                    </a:cubicBezTo>
                    <a:cubicBezTo>
                      <a:pt x="4837" y="1130"/>
                      <a:pt x="4852" y="1062"/>
                      <a:pt x="4857" y="1056"/>
                    </a:cubicBezTo>
                    <a:cubicBezTo>
                      <a:pt x="4863" y="1050"/>
                      <a:pt x="4867" y="1054"/>
                      <a:pt x="4917" y="1043"/>
                    </a:cubicBezTo>
                    <a:cubicBezTo>
                      <a:pt x="4966" y="1033"/>
                      <a:pt x="5006" y="929"/>
                      <a:pt x="5025" y="867"/>
                    </a:cubicBezTo>
                    <a:cubicBezTo>
                      <a:pt x="4974" y="824"/>
                      <a:pt x="4961" y="727"/>
                      <a:pt x="4959" y="712"/>
                    </a:cubicBezTo>
                    <a:cubicBezTo>
                      <a:pt x="4957" y="697"/>
                      <a:pt x="4970" y="697"/>
                      <a:pt x="4996" y="686"/>
                    </a:cubicBezTo>
                    <a:cubicBezTo>
                      <a:pt x="5022" y="674"/>
                      <a:pt x="5084" y="784"/>
                      <a:pt x="5094" y="807"/>
                    </a:cubicBezTo>
                    <a:cubicBezTo>
                      <a:pt x="5104" y="829"/>
                      <a:pt x="5179" y="847"/>
                      <a:pt x="5185" y="846"/>
                    </a:cubicBezTo>
                    <a:cubicBezTo>
                      <a:pt x="5192" y="845"/>
                      <a:pt x="5234" y="797"/>
                      <a:pt x="5234" y="791"/>
                    </a:cubicBezTo>
                    <a:cubicBezTo>
                      <a:pt x="5234" y="785"/>
                      <a:pt x="5224" y="727"/>
                      <a:pt x="5225" y="708"/>
                    </a:cubicBezTo>
                    <a:cubicBezTo>
                      <a:pt x="5225" y="690"/>
                      <a:pt x="5207" y="695"/>
                      <a:pt x="5178" y="697"/>
                    </a:cubicBezTo>
                    <a:cubicBezTo>
                      <a:pt x="5177" y="476"/>
                      <a:pt x="5026" y="448"/>
                      <a:pt x="5009" y="446"/>
                    </a:cubicBezTo>
                    <a:cubicBezTo>
                      <a:pt x="4991" y="444"/>
                      <a:pt x="4916" y="404"/>
                      <a:pt x="4910" y="404"/>
                    </a:cubicBezTo>
                    <a:cubicBezTo>
                      <a:pt x="4904" y="403"/>
                      <a:pt x="4914" y="471"/>
                      <a:pt x="4917" y="478"/>
                    </a:cubicBezTo>
                    <a:cubicBezTo>
                      <a:pt x="4920" y="485"/>
                      <a:pt x="4908" y="501"/>
                      <a:pt x="4874" y="568"/>
                    </a:cubicBezTo>
                    <a:cubicBezTo>
                      <a:pt x="4865" y="451"/>
                      <a:pt x="4781" y="408"/>
                      <a:pt x="4717" y="433"/>
                    </a:cubicBezTo>
                    <a:cubicBezTo>
                      <a:pt x="4657" y="297"/>
                      <a:pt x="4590" y="314"/>
                      <a:pt x="4583" y="314"/>
                    </a:cubicBezTo>
                    <a:cubicBezTo>
                      <a:pt x="4577" y="314"/>
                      <a:pt x="4574" y="395"/>
                      <a:pt x="4573" y="406"/>
                    </a:cubicBezTo>
                    <a:cubicBezTo>
                      <a:pt x="4572" y="417"/>
                      <a:pt x="4542" y="417"/>
                      <a:pt x="4530" y="420"/>
                    </a:cubicBezTo>
                    <a:cubicBezTo>
                      <a:pt x="4517" y="422"/>
                      <a:pt x="4522" y="451"/>
                      <a:pt x="4513" y="502"/>
                    </a:cubicBezTo>
                    <a:cubicBezTo>
                      <a:pt x="4452" y="288"/>
                      <a:pt x="4489" y="184"/>
                      <a:pt x="4508" y="165"/>
                    </a:cubicBezTo>
                    <a:close/>
                    <a:moveTo>
                      <a:pt x="6161" y="4525"/>
                    </a:moveTo>
                    <a:cubicBezTo>
                      <a:pt x="6197" y="4562"/>
                      <a:pt x="6207" y="4571"/>
                      <a:pt x="6211" y="4586"/>
                    </a:cubicBezTo>
                    <a:cubicBezTo>
                      <a:pt x="6216" y="4600"/>
                      <a:pt x="6231" y="4669"/>
                      <a:pt x="6241" y="4672"/>
                    </a:cubicBezTo>
                    <a:cubicBezTo>
                      <a:pt x="6241" y="4672"/>
                      <a:pt x="6285" y="4700"/>
                      <a:pt x="6288" y="4693"/>
                    </a:cubicBezTo>
                    <a:cubicBezTo>
                      <a:pt x="6290" y="4685"/>
                      <a:pt x="6348" y="4634"/>
                      <a:pt x="6347" y="4672"/>
                    </a:cubicBezTo>
                    <a:cubicBezTo>
                      <a:pt x="6347" y="4710"/>
                      <a:pt x="6341" y="4750"/>
                      <a:pt x="6349" y="4761"/>
                    </a:cubicBezTo>
                    <a:cubicBezTo>
                      <a:pt x="6357" y="4772"/>
                      <a:pt x="6389" y="4819"/>
                      <a:pt x="6393" y="4834"/>
                    </a:cubicBezTo>
                    <a:cubicBezTo>
                      <a:pt x="6396" y="4849"/>
                      <a:pt x="6449" y="5057"/>
                      <a:pt x="6485" y="5082"/>
                    </a:cubicBezTo>
                    <a:cubicBezTo>
                      <a:pt x="6521" y="5107"/>
                      <a:pt x="6533" y="5106"/>
                      <a:pt x="6548" y="5096"/>
                    </a:cubicBezTo>
                    <a:cubicBezTo>
                      <a:pt x="6564" y="5086"/>
                      <a:pt x="6567" y="5082"/>
                      <a:pt x="6576" y="5090"/>
                    </a:cubicBezTo>
                    <a:cubicBezTo>
                      <a:pt x="6585" y="5097"/>
                      <a:pt x="6611" y="5110"/>
                      <a:pt x="6640" y="5099"/>
                    </a:cubicBezTo>
                    <a:lnTo>
                      <a:pt x="6642" y="5154"/>
                    </a:lnTo>
                    <a:lnTo>
                      <a:pt x="6693" y="5130"/>
                    </a:lnTo>
                    <a:cubicBezTo>
                      <a:pt x="6693" y="5130"/>
                      <a:pt x="6740" y="5090"/>
                      <a:pt x="6771" y="5090"/>
                    </a:cubicBezTo>
                    <a:cubicBezTo>
                      <a:pt x="6778" y="5086"/>
                      <a:pt x="6789" y="5068"/>
                      <a:pt x="6768" y="5067"/>
                    </a:cubicBezTo>
                    <a:cubicBezTo>
                      <a:pt x="6765" y="5067"/>
                      <a:pt x="6762" y="5067"/>
                      <a:pt x="6759" y="5067"/>
                    </a:cubicBezTo>
                    <a:cubicBezTo>
                      <a:pt x="6769" y="5058"/>
                      <a:pt x="6779" y="5048"/>
                      <a:pt x="6791" y="5032"/>
                    </a:cubicBezTo>
                    <a:cubicBezTo>
                      <a:pt x="6812" y="5004"/>
                      <a:pt x="6843" y="4964"/>
                      <a:pt x="6874" y="4918"/>
                    </a:cubicBezTo>
                    <a:lnTo>
                      <a:pt x="6862" y="4976"/>
                    </a:lnTo>
                    <a:lnTo>
                      <a:pt x="6909" y="4931"/>
                    </a:lnTo>
                    <a:lnTo>
                      <a:pt x="6911" y="4860"/>
                    </a:lnTo>
                    <a:cubicBezTo>
                      <a:pt x="6952" y="4794"/>
                      <a:pt x="6988" y="4723"/>
                      <a:pt x="6994" y="4667"/>
                    </a:cubicBezTo>
                    <a:cubicBezTo>
                      <a:pt x="6999" y="4634"/>
                      <a:pt x="7003" y="4609"/>
                      <a:pt x="7022" y="4581"/>
                    </a:cubicBezTo>
                    <a:cubicBezTo>
                      <a:pt x="7040" y="4554"/>
                      <a:pt x="7157" y="4334"/>
                      <a:pt x="7357" y="4426"/>
                    </a:cubicBezTo>
                    <a:cubicBezTo>
                      <a:pt x="7375" y="4436"/>
                      <a:pt x="7477" y="4538"/>
                      <a:pt x="7491" y="4538"/>
                    </a:cubicBezTo>
                    <a:cubicBezTo>
                      <a:pt x="7505" y="4538"/>
                      <a:pt x="7524" y="4539"/>
                      <a:pt x="7535" y="4546"/>
                    </a:cubicBezTo>
                    <a:cubicBezTo>
                      <a:pt x="7546" y="4554"/>
                      <a:pt x="7575" y="4574"/>
                      <a:pt x="7570" y="4586"/>
                    </a:cubicBezTo>
                    <a:cubicBezTo>
                      <a:pt x="7565" y="4599"/>
                      <a:pt x="7541" y="4676"/>
                      <a:pt x="7550" y="4670"/>
                    </a:cubicBezTo>
                    <a:cubicBezTo>
                      <a:pt x="7559" y="4665"/>
                      <a:pt x="7603" y="4636"/>
                      <a:pt x="7597" y="4648"/>
                    </a:cubicBezTo>
                    <a:cubicBezTo>
                      <a:pt x="7590" y="4659"/>
                      <a:pt x="7566" y="4726"/>
                      <a:pt x="7558" y="4725"/>
                    </a:cubicBezTo>
                    <a:cubicBezTo>
                      <a:pt x="7549" y="4725"/>
                      <a:pt x="7514" y="4750"/>
                      <a:pt x="7513" y="4733"/>
                    </a:cubicBezTo>
                    <a:cubicBezTo>
                      <a:pt x="7511" y="4717"/>
                      <a:pt x="7498" y="4646"/>
                      <a:pt x="7491" y="4646"/>
                    </a:cubicBezTo>
                    <a:cubicBezTo>
                      <a:pt x="7485" y="4646"/>
                      <a:pt x="7453" y="4636"/>
                      <a:pt x="7441" y="4619"/>
                    </a:cubicBezTo>
                    <a:cubicBezTo>
                      <a:pt x="7429" y="4602"/>
                      <a:pt x="7385" y="4531"/>
                      <a:pt x="7331" y="4542"/>
                    </a:cubicBezTo>
                    <a:cubicBezTo>
                      <a:pt x="7300" y="4550"/>
                      <a:pt x="7255" y="4525"/>
                      <a:pt x="7242" y="4507"/>
                    </a:cubicBezTo>
                    <a:cubicBezTo>
                      <a:pt x="7214" y="4550"/>
                      <a:pt x="7200" y="4562"/>
                      <a:pt x="7193" y="4559"/>
                    </a:cubicBezTo>
                    <a:cubicBezTo>
                      <a:pt x="7186" y="4555"/>
                      <a:pt x="7150" y="4555"/>
                      <a:pt x="7144" y="4561"/>
                    </a:cubicBezTo>
                    <a:cubicBezTo>
                      <a:pt x="7138" y="4567"/>
                      <a:pt x="7056" y="4616"/>
                      <a:pt x="7051" y="4623"/>
                    </a:cubicBezTo>
                    <a:cubicBezTo>
                      <a:pt x="7046" y="4629"/>
                      <a:pt x="7013" y="4658"/>
                      <a:pt x="7008" y="4670"/>
                    </a:cubicBezTo>
                    <a:cubicBezTo>
                      <a:pt x="7002" y="4683"/>
                      <a:pt x="6974" y="4779"/>
                      <a:pt x="6963" y="4835"/>
                    </a:cubicBezTo>
                    <a:cubicBezTo>
                      <a:pt x="6992" y="4767"/>
                      <a:pt x="7039" y="4665"/>
                      <a:pt x="7056" y="4668"/>
                    </a:cubicBezTo>
                    <a:cubicBezTo>
                      <a:pt x="7073" y="4670"/>
                      <a:pt x="7086" y="4669"/>
                      <a:pt x="7110" y="4662"/>
                    </a:cubicBezTo>
                    <a:cubicBezTo>
                      <a:pt x="7133" y="4654"/>
                      <a:pt x="7186" y="4644"/>
                      <a:pt x="7231" y="4652"/>
                    </a:cubicBezTo>
                    <a:cubicBezTo>
                      <a:pt x="7242" y="4607"/>
                      <a:pt x="7258" y="4566"/>
                      <a:pt x="7262" y="4566"/>
                    </a:cubicBezTo>
                    <a:cubicBezTo>
                      <a:pt x="7266" y="4566"/>
                      <a:pt x="7362" y="4565"/>
                      <a:pt x="7396" y="4643"/>
                    </a:cubicBezTo>
                    <a:cubicBezTo>
                      <a:pt x="7330" y="4594"/>
                      <a:pt x="7304" y="4591"/>
                      <a:pt x="7245" y="4654"/>
                    </a:cubicBezTo>
                    <a:cubicBezTo>
                      <a:pt x="7293" y="4648"/>
                      <a:pt x="7346" y="4665"/>
                      <a:pt x="7349" y="4676"/>
                    </a:cubicBezTo>
                    <a:cubicBezTo>
                      <a:pt x="7353" y="4686"/>
                      <a:pt x="7392" y="4741"/>
                      <a:pt x="7385" y="4749"/>
                    </a:cubicBezTo>
                    <a:cubicBezTo>
                      <a:pt x="7377" y="4756"/>
                      <a:pt x="7339" y="4785"/>
                      <a:pt x="7332" y="4777"/>
                    </a:cubicBezTo>
                    <a:cubicBezTo>
                      <a:pt x="7325" y="4767"/>
                      <a:pt x="7256" y="4727"/>
                      <a:pt x="7197" y="4800"/>
                    </a:cubicBezTo>
                    <a:cubicBezTo>
                      <a:pt x="7220" y="4797"/>
                      <a:pt x="7244" y="4795"/>
                      <a:pt x="7238" y="4798"/>
                    </a:cubicBezTo>
                    <a:cubicBezTo>
                      <a:pt x="7231" y="4800"/>
                      <a:pt x="7198" y="4849"/>
                      <a:pt x="7198" y="4849"/>
                    </a:cubicBezTo>
                    <a:lnTo>
                      <a:pt x="7250" y="4815"/>
                    </a:lnTo>
                    <a:lnTo>
                      <a:pt x="7288" y="4838"/>
                    </a:lnTo>
                    <a:lnTo>
                      <a:pt x="7334" y="4806"/>
                    </a:lnTo>
                    <a:lnTo>
                      <a:pt x="7337" y="4832"/>
                    </a:lnTo>
                    <a:lnTo>
                      <a:pt x="7274" y="4865"/>
                    </a:lnTo>
                    <a:lnTo>
                      <a:pt x="7233" y="4918"/>
                    </a:lnTo>
                    <a:lnTo>
                      <a:pt x="7274" y="4939"/>
                    </a:lnTo>
                    <a:lnTo>
                      <a:pt x="7227" y="4941"/>
                    </a:lnTo>
                    <a:cubicBezTo>
                      <a:pt x="7227" y="4941"/>
                      <a:pt x="7183" y="4898"/>
                      <a:pt x="7179" y="4901"/>
                    </a:cubicBezTo>
                    <a:cubicBezTo>
                      <a:pt x="7175" y="4904"/>
                      <a:pt x="7147" y="4909"/>
                      <a:pt x="7139" y="4906"/>
                    </a:cubicBezTo>
                    <a:cubicBezTo>
                      <a:pt x="7131" y="4904"/>
                      <a:pt x="7094" y="4870"/>
                      <a:pt x="7091" y="4881"/>
                    </a:cubicBezTo>
                    <a:cubicBezTo>
                      <a:pt x="7088" y="4892"/>
                      <a:pt x="7025" y="4971"/>
                      <a:pt x="7008" y="5019"/>
                    </a:cubicBezTo>
                    <a:cubicBezTo>
                      <a:pt x="6993" y="5058"/>
                      <a:pt x="6960" y="5071"/>
                      <a:pt x="6953" y="5082"/>
                    </a:cubicBezTo>
                    <a:cubicBezTo>
                      <a:pt x="6946" y="5093"/>
                      <a:pt x="6920" y="5159"/>
                      <a:pt x="6926" y="5159"/>
                    </a:cubicBezTo>
                    <a:cubicBezTo>
                      <a:pt x="6932" y="5159"/>
                      <a:pt x="6972" y="5149"/>
                      <a:pt x="6965" y="5162"/>
                    </a:cubicBezTo>
                    <a:cubicBezTo>
                      <a:pt x="6958" y="5176"/>
                      <a:pt x="6935" y="5246"/>
                      <a:pt x="6927" y="5252"/>
                    </a:cubicBezTo>
                    <a:cubicBezTo>
                      <a:pt x="6918" y="5258"/>
                      <a:pt x="6889" y="5280"/>
                      <a:pt x="6884" y="5287"/>
                    </a:cubicBezTo>
                    <a:cubicBezTo>
                      <a:pt x="6884" y="5287"/>
                      <a:pt x="6823" y="5393"/>
                      <a:pt x="6805" y="5426"/>
                    </a:cubicBezTo>
                    <a:cubicBezTo>
                      <a:pt x="6786" y="5459"/>
                      <a:pt x="6774" y="5498"/>
                      <a:pt x="6768" y="5515"/>
                    </a:cubicBezTo>
                    <a:cubicBezTo>
                      <a:pt x="6762" y="5533"/>
                      <a:pt x="6641" y="5641"/>
                      <a:pt x="6634" y="5652"/>
                    </a:cubicBezTo>
                    <a:cubicBezTo>
                      <a:pt x="6627" y="5664"/>
                      <a:pt x="6617" y="5658"/>
                      <a:pt x="6608" y="5650"/>
                    </a:cubicBezTo>
                    <a:cubicBezTo>
                      <a:pt x="6600" y="5642"/>
                      <a:pt x="6572" y="5652"/>
                      <a:pt x="6566" y="5656"/>
                    </a:cubicBezTo>
                    <a:cubicBezTo>
                      <a:pt x="6559" y="5660"/>
                      <a:pt x="6557" y="5626"/>
                      <a:pt x="6558" y="5606"/>
                    </a:cubicBezTo>
                    <a:cubicBezTo>
                      <a:pt x="6558" y="5586"/>
                      <a:pt x="6535" y="5589"/>
                      <a:pt x="6528" y="5592"/>
                    </a:cubicBezTo>
                    <a:cubicBezTo>
                      <a:pt x="6520" y="5595"/>
                      <a:pt x="6506" y="5588"/>
                      <a:pt x="6497" y="5610"/>
                    </a:cubicBezTo>
                    <a:cubicBezTo>
                      <a:pt x="6489" y="5631"/>
                      <a:pt x="6459" y="5661"/>
                      <a:pt x="6412" y="5689"/>
                    </a:cubicBezTo>
                    <a:cubicBezTo>
                      <a:pt x="6365" y="5716"/>
                      <a:pt x="6390" y="5865"/>
                      <a:pt x="6390" y="5876"/>
                    </a:cubicBezTo>
                    <a:cubicBezTo>
                      <a:pt x="6390" y="5887"/>
                      <a:pt x="6387" y="5923"/>
                      <a:pt x="6363" y="5963"/>
                    </a:cubicBezTo>
                    <a:cubicBezTo>
                      <a:pt x="6327" y="6010"/>
                      <a:pt x="6231" y="5959"/>
                      <a:pt x="6223" y="5951"/>
                    </a:cubicBezTo>
                    <a:cubicBezTo>
                      <a:pt x="6216" y="5944"/>
                      <a:pt x="6143" y="5989"/>
                      <a:pt x="6134" y="5999"/>
                    </a:cubicBezTo>
                    <a:cubicBezTo>
                      <a:pt x="6124" y="6008"/>
                      <a:pt x="6088" y="5970"/>
                      <a:pt x="6083" y="5966"/>
                    </a:cubicBezTo>
                    <a:cubicBezTo>
                      <a:pt x="6078" y="5963"/>
                      <a:pt x="6034" y="5991"/>
                      <a:pt x="5981" y="6001"/>
                    </a:cubicBezTo>
                    <a:cubicBezTo>
                      <a:pt x="5929" y="6012"/>
                      <a:pt x="5846" y="5951"/>
                      <a:pt x="5846" y="5951"/>
                    </a:cubicBezTo>
                    <a:lnTo>
                      <a:pt x="5801" y="5948"/>
                    </a:lnTo>
                    <a:cubicBezTo>
                      <a:pt x="5790" y="5948"/>
                      <a:pt x="5718" y="5838"/>
                      <a:pt x="5709" y="5823"/>
                    </a:cubicBezTo>
                    <a:cubicBezTo>
                      <a:pt x="5700" y="5808"/>
                      <a:pt x="5690" y="5759"/>
                      <a:pt x="5685" y="5740"/>
                    </a:cubicBezTo>
                    <a:cubicBezTo>
                      <a:pt x="5681" y="5721"/>
                      <a:pt x="5606" y="5685"/>
                      <a:pt x="5574" y="5674"/>
                    </a:cubicBezTo>
                    <a:cubicBezTo>
                      <a:pt x="5542" y="5663"/>
                      <a:pt x="5517" y="5634"/>
                      <a:pt x="5510" y="5562"/>
                    </a:cubicBezTo>
                    <a:cubicBezTo>
                      <a:pt x="5503" y="5491"/>
                      <a:pt x="5446" y="5384"/>
                      <a:pt x="5446" y="5384"/>
                    </a:cubicBezTo>
                    <a:cubicBezTo>
                      <a:pt x="5469" y="5394"/>
                      <a:pt x="5503" y="5455"/>
                      <a:pt x="5513" y="5487"/>
                    </a:cubicBezTo>
                    <a:cubicBezTo>
                      <a:pt x="5523" y="5519"/>
                      <a:pt x="5570" y="5578"/>
                      <a:pt x="5579" y="5578"/>
                    </a:cubicBezTo>
                    <a:cubicBezTo>
                      <a:pt x="5588" y="5578"/>
                      <a:pt x="5660" y="5542"/>
                      <a:pt x="5669" y="5538"/>
                    </a:cubicBezTo>
                    <a:cubicBezTo>
                      <a:pt x="5687" y="5479"/>
                      <a:pt x="5693" y="5458"/>
                      <a:pt x="5693" y="5458"/>
                    </a:cubicBezTo>
                    <a:cubicBezTo>
                      <a:pt x="5693" y="5458"/>
                      <a:pt x="5729" y="5521"/>
                      <a:pt x="5736" y="5521"/>
                    </a:cubicBezTo>
                    <a:cubicBezTo>
                      <a:pt x="5743" y="5521"/>
                      <a:pt x="5780" y="5533"/>
                      <a:pt x="5783" y="5540"/>
                    </a:cubicBezTo>
                    <a:cubicBezTo>
                      <a:pt x="5787" y="5548"/>
                      <a:pt x="5830" y="5610"/>
                      <a:pt x="5833" y="5598"/>
                    </a:cubicBezTo>
                    <a:cubicBezTo>
                      <a:pt x="5836" y="5587"/>
                      <a:pt x="5869" y="5513"/>
                      <a:pt x="5868" y="5508"/>
                    </a:cubicBezTo>
                    <a:cubicBezTo>
                      <a:pt x="5867" y="5502"/>
                      <a:pt x="5868" y="5415"/>
                      <a:pt x="5875" y="5419"/>
                    </a:cubicBezTo>
                    <a:cubicBezTo>
                      <a:pt x="5883" y="5422"/>
                      <a:pt x="5912" y="5427"/>
                      <a:pt x="5918" y="5404"/>
                    </a:cubicBezTo>
                    <a:cubicBezTo>
                      <a:pt x="5924" y="5381"/>
                      <a:pt x="5953" y="5209"/>
                      <a:pt x="6003" y="5162"/>
                    </a:cubicBezTo>
                    <a:cubicBezTo>
                      <a:pt x="6015" y="5151"/>
                      <a:pt x="6045" y="5151"/>
                      <a:pt x="6050" y="5164"/>
                    </a:cubicBezTo>
                    <a:cubicBezTo>
                      <a:pt x="6055" y="5177"/>
                      <a:pt x="6082" y="5222"/>
                      <a:pt x="6109" y="5220"/>
                    </a:cubicBezTo>
                    <a:cubicBezTo>
                      <a:pt x="6136" y="5219"/>
                      <a:pt x="6172" y="5201"/>
                      <a:pt x="6187" y="5182"/>
                    </a:cubicBezTo>
                    <a:cubicBezTo>
                      <a:pt x="6202" y="5162"/>
                      <a:pt x="6212" y="5096"/>
                      <a:pt x="6210" y="5093"/>
                    </a:cubicBezTo>
                    <a:cubicBezTo>
                      <a:pt x="6208" y="5088"/>
                      <a:pt x="6201" y="5022"/>
                      <a:pt x="6190" y="5007"/>
                    </a:cubicBezTo>
                    <a:cubicBezTo>
                      <a:pt x="6179" y="4992"/>
                      <a:pt x="6154" y="4932"/>
                      <a:pt x="6155" y="4916"/>
                    </a:cubicBezTo>
                    <a:cubicBezTo>
                      <a:pt x="6157" y="4900"/>
                      <a:pt x="6151" y="4857"/>
                      <a:pt x="6144" y="4843"/>
                    </a:cubicBezTo>
                    <a:cubicBezTo>
                      <a:pt x="6137" y="4829"/>
                      <a:pt x="6119" y="4772"/>
                      <a:pt x="6119" y="4763"/>
                    </a:cubicBezTo>
                    <a:cubicBezTo>
                      <a:pt x="6119" y="4754"/>
                      <a:pt x="6105" y="4589"/>
                      <a:pt x="6110" y="4522"/>
                    </a:cubicBezTo>
                    <a:cubicBezTo>
                      <a:pt x="6075" y="4526"/>
                      <a:pt x="6071" y="4523"/>
                      <a:pt x="6063" y="4516"/>
                    </a:cubicBezTo>
                    <a:cubicBezTo>
                      <a:pt x="6055" y="4508"/>
                      <a:pt x="6017" y="4466"/>
                      <a:pt x="6018" y="4454"/>
                    </a:cubicBezTo>
                    <a:cubicBezTo>
                      <a:pt x="6018" y="4442"/>
                      <a:pt x="6016" y="4376"/>
                      <a:pt x="6011" y="4365"/>
                    </a:cubicBezTo>
                    <a:cubicBezTo>
                      <a:pt x="6005" y="4353"/>
                      <a:pt x="5970" y="4297"/>
                      <a:pt x="5973" y="4283"/>
                    </a:cubicBezTo>
                    <a:cubicBezTo>
                      <a:pt x="5975" y="4269"/>
                      <a:pt x="5981" y="4199"/>
                      <a:pt x="5986" y="4199"/>
                    </a:cubicBezTo>
                    <a:cubicBezTo>
                      <a:pt x="5991" y="4198"/>
                      <a:pt x="6009" y="4216"/>
                      <a:pt x="6047" y="4334"/>
                    </a:cubicBezTo>
                    <a:cubicBezTo>
                      <a:pt x="6100" y="4365"/>
                      <a:pt x="6157" y="4435"/>
                      <a:pt x="6161" y="4525"/>
                    </a:cubicBezTo>
                    <a:close/>
                    <a:moveTo>
                      <a:pt x="7704" y="7738"/>
                    </a:moveTo>
                    <a:cubicBezTo>
                      <a:pt x="7727" y="7769"/>
                      <a:pt x="7792" y="7766"/>
                      <a:pt x="7800" y="7766"/>
                    </a:cubicBezTo>
                    <a:cubicBezTo>
                      <a:pt x="7807" y="7766"/>
                      <a:pt x="7843" y="7822"/>
                      <a:pt x="7848" y="7831"/>
                    </a:cubicBezTo>
                    <a:cubicBezTo>
                      <a:pt x="7854" y="7839"/>
                      <a:pt x="7919" y="7842"/>
                      <a:pt x="7932" y="7841"/>
                    </a:cubicBezTo>
                    <a:cubicBezTo>
                      <a:pt x="7945" y="7840"/>
                      <a:pt x="8027" y="7888"/>
                      <a:pt x="8050" y="7906"/>
                    </a:cubicBezTo>
                    <a:cubicBezTo>
                      <a:pt x="8073" y="7922"/>
                      <a:pt x="8112" y="7908"/>
                      <a:pt x="8123" y="7904"/>
                    </a:cubicBezTo>
                    <a:cubicBezTo>
                      <a:pt x="8133" y="7899"/>
                      <a:pt x="8175" y="7926"/>
                      <a:pt x="8170" y="7928"/>
                    </a:cubicBezTo>
                    <a:cubicBezTo>
                      <a:pt x="8075" y="7957"/>
                      <a:pt x="7955" y="7928"/>
                      <a:pt x="7935" y="7906"/>
                    </a:cubicBezTo>
                    <a:cubicBezTo>
                      <a:pt x="7888" y="7849"/>
                      <a:pt x="7789" y="7865"/>
                      <a:pt x="7785" y="7868"/>
                    </a:cubicBezTo>
                    <a:cubicBezTo>
                      <a:pt x="7781" y="7870"/>
                      <a:pt x="7742" y="7841"/>
                      <a:pt x="7738" y="7837"/>
                    </a:cubicBezTo>
                    <a:cubicBezTo>
                      <a:pt x="7735" y="7832"/>
                      <a:pt x="7717" y="7866"/>
                      <a:pt x="7698" y="7931"/>
                    </a:cubicBezTo>
                    <a:cubicBezTo>
                      <a:pt x="7649" y="7920"/>
                      <a:pt x="7643" y="7934"/>
                      <a:pt x="7607" y="7968"/>
                    </a:cubicBezTo>
                    <a:cubicBezTo>
                      <a:pt x="7538" y="7955"/>
                      <a:pt x="7478" y="7969"/>
                      <a:pt x="7472" y="7974"/>
                    </a:cubicBezTo>
                    <a:cubicBezTo>
                      <a:pt x="7466" y="7979"/>
                      <a:pt x="7429" y="7968"/>
                      <a:pt x="7424" y="7963"/>
                    </a:cubicBezTo>
                    <a:cubicBezTo>
                      <a:pt x="7419" y="7957"/>
                      <a:pt x="7378" y="7986"/>
                      <a:pt x="7375" y="7990"/>
                    </a:cubicBezTo>
                    <a:cubicBezTo>
                      <a:pt x="7371" y="7994"/>
                      <a:pt x="7335" y="7944"/>
                      <a:pt x="7334" y="7940"/>
                    </a:cubicBezTo>
                    <a:cubicBezTo>
                      <a:pt x="7332" y="7937"/>
                      <a:pt x="7319" y="7942"/>
                      <a:pt x="7281" y="7988"/>
                    </a:cubicBezTo>
                    <a:cubicBezTo>
                      <a:pt x="7217" y="7988"/>
                      <a:pt x="7163" y="8023"/>
                      <a:pt x="7127" y="8057"/>
                    </a:cubicBezTo>
                    <a:cubicBezTo>
                      <a:pt x="7096" y="8085"/>
                      <a:pt x="7077" y="8113"/>
                      <a:pt x="7076" y="8117"/>
                    </a:cubicBezTo>
                    <a:cubicBezTo>
                      <a:pt x="7073" y="8124"/>
                      <a:pt x="7063" y="8132"/>
                      <a:pt x="7032" y="8197"/>
                    </a:cubicBezTo>
                    <a:cubicBezTo>
                      <a:pt x="7033" y="8271"/>
                      <a:pt x="7021" y="8347"/>
                      <a:pt x="7017" y="8355"/>
                    </a:cubicBezTo>
                    <a:cubicBezTo>
                      <a:pt x="7014" y="8363"/>
                      <a:pt x="6981" y="8331"/>
                      <a:pt x="6976" y="8327"/>
                    </a:cubicBezTo>
                    <a:cubicBezTo>
                      <a:pt x="6971" y="8324"/>
                      <a:pt x="6933" y="8352"/>
                      <a:pt x="6927" y="8360"/>
                    </a:cubicBezTo>
                    <a:cubicBezTo>
                      <a:pt x="6922" y="8367"/>
                      <a:pt x="6892" y="8457"/>
                      <a:pt x="6894" y="8453"/>
                    </a:cubicBezTo>
                    <a:cubicBezTo>
                      <a:pt x="6896" y="8449"/>
                      <a:pt x="6900" y="8414"/>
                      <a:pt x="6899" y="8411"/>
                    </a:cubicBezTo>
                    <a:cubicBezTo>
                      <a:pt x="6897" y="8408"/>
                      <a:pt x="6873" y="8344"/>
                      <a:pt x="6870" y="8333"/>
                    </a:cubicBezTo>
                    <a:cubicBezTo>
                      <a:pt x="6867" y="8322"/>
                      <a:pt x="6843" y="8414"/>
                      <a:pt x="6843" y="8414"/>
                    </a:cubicBezTo>
                    <a:cubicBezTo>
                      <a:pt x="6843" y="8414"/>
                      <a:pt x="6829" y="8284"/>
                      <a:pt x="6829" y="8279"/>
                    </a:cubicBezTo>
                    <a:cubicBezTo>
                      <a:pt x="6829" y="8273"/>
                      <a:pt x="6803" y="8229"/>
                      <a:pt x="6801" y="8226"/>
                    </a:cubicBezTo>
                    <a:cubicBezTo>
                      <a:pt x="6800" y="8223"/>
                      <a:pt x="6805" y="8145"/>
                      <a:pt x="6808" y="8138"/>
                    </a:cubicBezTo>
                    <a:cubicBezTo>
                      <a:pt x="6810" y="8130"/>
                      <a:pt x="6825" y="8138"/>
                      <a:pt x="6832" y="8138"/>
                    </a:cubicBezTo>
                    <a:cubicBezTo>
                      <a:pt x="6838" y="8138"/>
                      <a:pt x="6838" y="8176"/>
                      <a:pt x="6833" y="8232"/>
                    </a:cubicBezTo>
                    <a:cubicBezTo>
                      <a:pt x="6849" y="8203"/>
                      <a:pt x="6904" y="8142"/>
                      <a:pt x="6921" y="8136"/>
                    </a:cubicBezTo>
                    <a:cubicBezTo>
                      <a:pt x="6938" y="8130"/>
                      <a:pt x="6953" y="8030"/>
                      <a:pt x="6975" y="7972"/>
                    </a:cubicBezTo>
                    <a:cubicBezTo>
                      <a:pt x="6997" y="7915"/>
                      <a:pt x="7030" y="7887"/>
                      <a:pt x="7065" y="7871"/>
                    </a:cubicBezTo>
                    <a:cubicBezTo>
                      <a:pt x="7084" y="7862"/>
                      <a:pt x="7111" y="7824"/>
                      <a:pt x="7139" y="7777"/>
                    </a:cubicBezTo>
                    <a:cubicBezTo>
                      <a:pt x="7190" y="7689"/>
                      <a:pt x="7243" y="7573"/>
                      <a:pt x="7248" y="7568"/>
                    </a:cubicBezTo>
                    <a:cubicBezTo>
                      <a:pt x="7255" y="7558"/>
                      <a:pt x="7285" y="7511"/>
                      <a:pt x="7301" y="7499"/>
                    </a:cubicBezTo>
                    <a:cubicBezTo>
                      <a:pt x="7386" y="7476"/>
                      <a:pt x="7426" y="7609"/>
                      <a:pt x="7429" y="7617"/>
                    </a:cubicBezTo>
                    <a:cubicBezTo>
                      <a:pt x="7432" y="7626"/>
                      <a:pt x="7466" y="7642"/>
                      <a:pt x="7474" y="7647"/>
                    </a:cubicBezTo>
                    <a:cubicBezTo>
                      <a:pt x="7482" y="7652"/>
                      <a:pt x="7441" y="7726"/>
                      <a:pt x="7439" y="7731"/>
                    </a:cubicBezTo>
                    <a:cubicBezTo>
                      <a:pt x="7437" y="7735"/>
                      <a:pt x="7472" y="7736"/>
                      <a:pt x="7478" y="7735"/>
                    </a:cubicBezTo>
                    <a:cubicBezTo>
                      <a:pt x="7484" y="7735"/>
                      <a:pt x="7525" y="7693"/>
                      <a:pt x="7529" y="7689"/>
                    </a:cubicBezTo>
                    <a:cubicBezTo>
                      <a:pt x="7532" y="7686"/>
                      <a:pt x="7561" y="7699"/>
                      <a:pt x="7586" y="7697"/>
                    </a:cubicBezTo>
                    <a:cubicBezTo>
                      <a:pt x="7637" y="7681"/>
                      <a:pt x="7680" y="7708"/>
                      <a:pt x="7704" y="7738"/>
                    </a:cubicBezTo>
                    <a:close/>
                    <a:moveTo>
                      <a:pt x="8834" y="10444"/>
                    </a:moveTo>
                    <a:cubicBezTo>
                      <a:pt x="8833" y="10437"/>
                      <a:pt x="8852" y="10435"/>
                      <a:pt x="8883" y="10427"/>
                    </a:cubicBezTo>
                    <a:cubicBezTo>
                      <a:pt x="8875" y="10294"/>
                      <a:pt x="8892" y="10238"/>
                      <a:pt x="8911" y="10180"/>
                    </a:cubicBezTo>
                    <a:cubicBezTo>
                      <a:pt x="8914" y="10269"/>
                      <a:pt x="8889" y="10498"/>
                      <a:pt x="8888" y="10512"/>
                    </a:cubicBezTo>
                    <a:cubicBezTo>
                      <a:pt x="8886" y="10525"/>
                      <a:pt x="8931" y="10468"/>
                      <a:pt x="8934" y="10464"/>
                    </a:cubicBezTo>
                    <a:cubicBezTo>
                      <a:pt x="8936" y="10459"/>
                      <a:pt x="8945" y="10386"/>
                      <a:pt x="8945" y="10380"/>
                    </a:cubicBezTo>
                    <a:cubicBezTo>
                      <a:pt x="8945" y="10374"/>
                      <a:pt x="8978" y="10311"/>
                      <a:pt x="8980" y="10306"/>
                    </a:cubicBezTo>
                    <a:cubicBezTo>
                      <a:pt x="8982" y="10301"/>
                      <a:pt x="8984" y="10314"/>
                      <a:pt x="8978" y="10386"/>
                    </a:cubicBezTo>
                    <a:cubicBezTo>
                      <a:pt x="8991" y="10326"/>
                      <a:pt x="9037" y="10216"/>
                      <a:pt x="9040" y="10209"/>
                    </a:cubicBezTo>
                    <a:cubicBezTo>
                      <a:pt x="9044" y="10201"/>
                      <a:pt x="9047" y="10051"/>
                      <a:pt x="9047" y="10044"/>
                    </a:cubicBezTo>
                    <a:cubicBezTo>
                      <a:pt x="9046" y="10038"/>
                      <a:pt x="9012" y="9935"/>
                      <a:pt x="9005" y="9930"/>
                    </a:cubicBezTo>
                    <a:cubicBezTo>
                      <a:pt x="8999" y="9926"/>
                      <a:pt x="9009" y="9854"/>
                      <a:pt x="9011" y="9844"/>
                    </a:cubicBezTo>
                    <a:cubicBezTo>
                      <a:pt x="9012" y="9835"/>
                      <a:pt x="8979" y="9762"/>
                      <a:pt x="8975" y="9756"/>
                    </a:cubicBezTo>
                    <a:cubicBezTo>
                      <a:pt x="8972" y="9749"/>
                      <a:pt x="8937" y="9790"/>
                      <a:pt x="8933" y="9798"/>
                    </a:cubicBezTo>
                    <a:cubicBezTo>
                      <a:pt x="8930" y="9807"/>
                      <a:pt x="8948" y="9640"/>
                      <a:pt x="8948" y="9636"/>
                    </a:cubicBezTo>
                    <a:cubicBezTo>
                      <a:pt x="8948" y="9632"/>
                      <a:pt x="8990" y="9596"/>
                      <a:pt x="8992" y="9591"/>
                    </a:cubicBezTo>
                    <a:cubicBezTo>
                      <a:pt x="8995" y="9587"/>
                      <a:pt x="9017" y="9511"/>
                      <a:pt x="9021" y="9504"/>
                    </a:cubicBezTo>
                    <a:cubicBezTo>
                      <a:pt x="9025" y="9496"/>
                      <a:pt x="9007" y="9437"/>
                      <a:pt x="9004" y="9428"/>
                    </a:cubicBezTo>
                    <a:cubicBezTo>
                      <a:pt x="9001" y="9419"/>
                      <a:pt x="9017" y="9423"/>
                      <a:pt x="9050" y="9416"/>
                    </a:cubicBezTo>
                    <a:cubicBezTo>
                      <a:pt x="9062" y="9305"/>
                      <a:pt x="9150" y="9205"/>
                      <a:pt x="9157" y="9195"/>
                    </a:cubicBezTo>
                    <a:cubicBezTo>
                      <a:pt x="9164" y="9185"/>
                      <a:pt x="9154" y="9123"/>
                      <a:pt x="9147" y="9107"/>
                    </a:cubicBezTo>
                    <a:cubicBezTo>
                      <a:pt x="9147" y="9107"/>
                      <a:pt x="9170" y="9058"/>
                      <a:pt x="9182" y="9033"/>
                    </a:cubicBezTo>
                    <a:cubicBezTo>
                      <a:pt x="9186" y="9026"/>
                      <a:pt x="9189" y="9021"/>
                      <a:pt x="9189" y="9019"/>
                    </a:cubicBezTo>
                    <a:cubicBezTo>
                      <a:pt x="9192" y="9015"/>
                      <a:pt x="9201" y="9019"/>
                      <a:pt x="9204" y="9021"/>
                    </a:cubicBezTo>
                    <a:cubicBezTo>
                      <a:pt x="9207" y="9021"/>
                      <a:pt x="9195" y="9090"/>
                      <a:pt x="9191" y="9100"/>
                    </a:cubicBezTo>
                    <a:cubicBezTo>
                      <a:pt x="9187" y="9111"/>
                      <a:pt x="9189" y="9175"/>
                      <a:pt x="9189" y="9185"/>
                    </a:cubicBezTo>
                    <a:cubicBezTo>
                      <a:pt x="9189" y="9194"/>
                      <a:pt x="9230" y="9135"/>
                      <a:pt x="9232" y="9132"/>
                    </a:cubicBezTo>
                    <a:cubicBezTo>
                      <a:pt x="9235" y="9130"/>
                      <a:pt x="9240" y="9096"/>
                      <a:pt x="9247" y="9044"/>
                    </a:cubicBezTo>
                    <a:cubicBezTo>
                      <a:pt x="9249" y="9072"/>
                      <a:pt x="9244" y="9188"/>
                      <a:pt x="9243" y="9209"/>
                    </a:cubicBezTo>
                    <a:cubicBezTo>
                      <a:pt x="9242" y="9230"/>
                      <a:pt x="9253" y="9290"/>
                      <a:pt x="9253" y="9296"/>
                    </a:cubicBezTo>
                    <a:cubicBezTo>
                      <a:pt x="9252" y="9302"/>
                      <a:pt x="9288" y="9211"/>
                      <a:pt x="9288" y="9211"/>
                    </a:cubicBezTo>
                    <a:lnTo>
                      <a:pt x="9338" y="9205"/>
                    </a:lnTo>
                    <a:lnTo>
                      <a:pt x="9338" y="9267"/>
                    </a:lnTo>
                    <a:cubicBezTo>
                      <a:pt x="9338" y="9267"/>
                      <a:pt x="9253" y="9518"/>
                      <a:pt x="9251" y="9524"/>
                    </a:cubicBezTo>
                    <a:cubicBezTo>
                      <a:pt x="9250" y="9530"/>
                      <a:pt x="9211" y="9568"/>
                      <a:pt x="9200" y="9582"/>
                    </a:cubicBezTo>
                    <a:cubicBezTo>
                      <a:pt x="9198" y="9584"/>
                      <a:pt x="9195" y="9586"/>
                      <a:pt x="9194" y="9587"/>
                    </a:cubicBezTo>
                    <a:cubicBezTo>
                      <a:pt x="9190" y="9593"/>
                      <a:pt x="9178" y="9647"/>
                      <a:pt x="9177" y="9654"/>
                    </a:cubicBezTo>
                    <a:cubicBezTo>
                      <a:pt x="9177" y="9660"/>
                      <a:pt x="9188" y="9725"/>
                      <a:pt x="9191" y="9736"/>
                    </a:cubicBezTo>
                    <a:cubicBezTo>
                      <a:pt x="9191" y="9739"/>
                      <a:pt x="9195" y="9744"/>
                      <a:pt x="9199" y="9751"/>
                    </a:cubicBezTo>
                    <a:cubicBezTo>
                      <a:pt x="9212" y="9770"/>
                      <a:pt x="9233" y="9800"/>
                      <a:pt x="9236" y="9805"/>
                    </a:cubicBezTo>
                    <a:cubicBezTo>
                      <a:pt x="9238" y="9809"/>
                      <a:pt x="9212" y="9829"/>
                      <a:pt x="9201" y="9838"/>
                    </a:cubicBezTo>
                    <a:cubicBezTo>
                      <a:pt x="9198" y="9839"/>
                      <a:pt x="9197" y="9841"/>
                      <a:pt x="9196" y="9841"/>
                    </a:cubicBezTo>
                    <a:cubicBezTo>
                      <a:pt x="9192" y="9845"/>
                      <a:pt x="9185" y="9890"/>
                      <a:pt x="9183" y="9897"/>
                    </a:cubicBezTo>
                    <a:cubicBezTo>
                      <a:pt x="9181" y="9905"/>
                      <a:pt x="9187" y="9980"/>
                      <a:pt x="9190" y="9992"/>
                    </a:cubicBezTo>
                    <a:cubicBezTo>
                      <a:pt x="9194" y="10003"/>
                      <a:pt x="9192" y="10067"/>
                      <a:pt x="9192" y="10067"/>
                    </a:cubicBezTo>
                    <a:lnTo>
                      <a:pt x="9181" y="10063"/>
                    </a:lnTo>
                    <a:cubicBezTo>
                      <a:pt x="9181" y="10063"/>
                      <a:pt x="9156" y="10136"/>
                      <a:pt x="9153" y="10146"/>
                    </a:cubicBezTo>
                    <a:cubicBezTo>
                      <a:pt x="9150" y="10157"/>
                      <a:pt x="9114" y="10169"/>
                      <a:pt x="9110" y="10173"/>
                    </a:cubicBezTo>
                    <a:cubicBezTo>
                      <a:pt x="9105" y="10177"/>
                      <a:pt x="9088" y="10247"/>
                      <a:pt x="9083" y="10257"/>
                    </a:cubicBezTo>
                    <a:cubicBezTo>
                      <a:pt x="9079" y="10267"/>
                      <a:pt x="9116" y="10272"/>
                      <a:pt x="9122" y="10274"/>
                    </a:cubicBezTo>
                    <a:cubicBezTo>
                      <a:pt x="9128" y="10276"/>
                      <a:pt x="9082" y="10313"/>
                      <a:pt x="9076" y="10315"/>
                    </a:cubicBezTo>
                    <a:cubicBezTo>
                      <a:pt x="9071" y="10316"/>
                      <a:pt x="9075" y="10393"/>
                      <a:pt x="9075" y="10401"/>
                    </a:cubicBezTo>
                    <a:cubicBezTo>
                      <a:pt x="9075" y="10410"/>
                      <a:pt x="8945" y="10539"/>
                      <a:pt x="8938" y="10542"/>
                    </a:cubicBezTo>
                    <a:cubicBezTo>
                      <a:pt x="8930" y="10545"/>
                      <a:pt x="8911" y="10616"/>
                      <a:pt x="8908" y="10623"/>
                    </a:cubicBezTo>
                    <a:cubicBezTo>
                      <a:pt x="8906" y="10631"/>
                      <a:pt x="8873" y="10618"/>
                      <a:pt x="8868" y="10615"/>
                    </a:cubicBezTo>
                    <a:cubicBezTo>
                      <a:pt x="8862" y="10612"/>
                      <a:pt x="8859" y="10640"/>
                      <a:pt x="8852" y="10713"/>
                    </a:cubicBezTo>
                    <a:cubicBezTo>
                      <a:pt x="8828" y="10713"/>
                      <a:pt x="8835" y="10450"/>
                      <a:pt x="8834" y="10444"/>
                    </a:cubicBezTo>
                    <a:close/>
                    <a:moveTo>
                      <a:pt x="9536" y="13190"/>
                    </a:moveTo>
                    <a:cubicBezTo>
                      <a:pt x="9535" y="13177"/>
                      <a:pt x="9552" y="13185"/>
                      <a:pt x="9559" y="13185"/>
                    </a:cubicBezTo>
                    <a:cubicBezTo>
                      <a:pt x="9566" y="13187"/>
                      <a:pt x="9598" y="13227"/>
                      <a:pt x="9603" y="13237"/>
                    </a:cubicBezTo>
                    <a:cubicBezTo>
                      <a:pt x="9608" y="13247"/>
                      <a:pt x="9591" y="13166"/>
                      <a:pt x="9587" y="13156"/>
                    </a:cubicBezTo>
                    <a:cubicBezTo>
                      <a:pt x="9584" y="13148"/>
                      <a:pt x="9615" y="13154"/>
                      <a:pt x="9624" y="13160"/>
                    </a:cubicBezTo>
                    <a:cubicBezTo>
                      <a:pt x="9634" y="13167"/>
                      <a:pt x="9679" y="13113"/>
                      <a:pt x="9683" y="13113"/>
                    </a:cubicBezTo>
                    <a:cubicBezTo>
                      <a:pt x="9688" y="13114"/>
                      <a:pt x="9696" y="13095"/>
                      <a:pt x="9697" y="13080"/>
                    </a:cubicBezTo>
                    <a:cubicBezTo>
                      <a:pt x="9697" y="13065"/>
                      <a:pt x="9682" y="13008"/>
                      <a:pt x="9680" y="13000"/>
                    </a:cubicBezTo>
                    <a:cubicBezTo>
                      <a:pt x="9679" y="12993"/>
                      <a:pt x="9651" y="12923"/>
                      <a:pt x="9646" y="12912"/>
                    </a:cubicBezTo>
                    <a:cubicBezTo>
                      <a:pt x="9640" y="12902"/>
                      <a:pt x="9682" y="12851"/>
                      <a:pt x="9688" y="12842"/>
                    </a:cubicBezTo>
                    <a:cubicBezTo>
                      <a:pt x="9693" y="12833"/>
                      <a:pt x="9650" y="12867"/>
                      <a:pt x="9649" y="12875"/>
                    </a:cubicBezTo>
                    <a:cubicBezTo>
                      <a:pt x="9648" y="12885"/>
                      <a:pt x="9639" y="12799"/>
                      <a:pt x="9639" y="12787"/>
                    </a:cubicBezTo>
                    <a:cubicBezTo>
                      <a:pt x="9639" y="12774"/>
                      <a:pt x="9682" y="12809"/>
                      <a:pt x="9686" y="12811"/>
                    </a:cubicBezTo>
                    <a:cubicBezTo>
                      <a:pt x="9691" y="12814"/>
                      <a:pt x="9683" y="12748"/>
                      <a:pt x="9679" y="12734"/>
                    </a:cubicBezTo>
                    <a:cubicBezTo>
                      <a:pt x="9674" y="12721"/>
                      <a:pt x="9686" y="12676"/>
                      <a:pt x="9688" y="12652"/>
                    </a:cubicBezTo>
                    <a:cubicBezTo>
                      <a:pt x="9690" y="12628"/>
                      <a:pt x="9670" y="12576"/>
                      <a:pt x="9666" y="12570"/>
                    </a:cubicBezTo>
                    <a:cubicBezTo>
                      <a:pt x="9663" y="12564"/>
                      <a:pt x="9695" y="12584"/>
                      <a:pt x="9702" y="12593"/>
                    </a:cubicBezTo>
                    <a:cubicBezTo>
                      <a:pt x="9702" y="12593"/>
                      <a:pt x="9724" y="12516"/>
                      <a:pt x="9728" y="12504"/>
                    </a:cubicBezTo>
                    <a:cubicBezTo>
                      <a:pt x="9733" y="12492"/>
                      <a:pt x="9769" y="12552"/>
                      <a:pt x="9773" y="12562"/>
                    </a:cubicBezTo>
                    <a:cubicBezTo>
                      <a:pt x="9778" y="12570"/>
                      <a:pt x="9775" y="12589"/>
                      <a:pt x="9773" y="12600"/>
                    </a:cubicBezTo>
                    <a:cubicBezTo>
                      <a:pt x="9771" y="12612"/>
                      <a:pt x="9804" y="12594"/>
                      <a:pt x="9813" y="12592"/>
                    </a:cubicBezTo>
                    <a:cubicBezTo>
                      <a:pt x="9822" y="12589"/>
                      <a:pt x="9735" y="12681"/>
                      <a:pt x="9730" y="12688"/>
                    </a:cubicBezTo>
                    <a:cubicBezTo>
                      <a:pt x="9724" y="12696"/>
                      <a:pt x="9735" y="12765"/>
                      <a:pt x="9737" y="12770"/>
                    </a:cubicBezTo>
                    <a:cubicBezTo>
                      <a:pt x="9738" y="12775"/>
                      <a:pt x="9727" y="12843"/>
                      <a:pt x="9725" y="12855"/>
                    </a:cubicBezTo>
                    <a:cubicBezTo>
                      <a:pt x="9723" y="12866"/>
                      <a:pt x="9726" y="12868"/>
                      <a:pt x="9758" y="12873"/>
                    </a:cubicBezTo>
                    <a:cubicBezTo>
                      <a:pt x="9790" y="12878"/>
                      <a:pt x="9833" y="12799"/>
                      <a:pt x="9839" y="12794"/>
                    </a:cubicBezTo>
                    <a:cubicBezTo>
                      <a:pt x="9845" y="12789"/>
                      <a:pt x="9850" y="12775"/>
                      <a:pt x="9886" y="12767"/>
                    </a:cubicBezTo>
                    <a:cubicBezTo>
                      <a:pt x="9855" y="12830"/>
                      <a:pt x="9853" y="12915"/>
                      <a:pt x="9854" y="12932"/>
                    </a:cubicBezTo>
                    <a:cubicBezTo>
                      <a:pt x="9856" y="12949"/>
                      <a:pt x="9814" y="12896"/>
                      <a:pt x="9810" y="12893"/>
                    </a:cubicBezTo>
                    <a:cubicBezTo>
                      <a:pt x="9807" y="12891"/>
                      <a:pt x="9747" y="13045"/>
                      <a:pt x="9747" y="13045"/>
                    </a:cubicBezTo>
                    <a:lnTo>
                      <a:pt x="9701" y="13088"/>
                    </a:lnTo>
                    <a:cubicBezTo>
                      <a:pt x="9701" y="13088"/>
                      <a:pt x="9732" y="13096"/>
                      <a:pt x="9737" y="13096"/>
                    </a:cubicBezTo>
                    <a:cubicBezTo>
                      <a:pt x="9743" y="13097"/>
                      <a:pt x="9765" y="13131"/>
                      <a:pt x="9773" y="13149"/>
                    </a:cubicBezTo>
                    <a:cubicBezTo>
                      <a:pt x="9780" y="13167"/>
                      <a:pt x="9814" y="13268"/>
                      <a:pt x="9817" y="13277"/>
                    </a:cubicBezTo>
                    <a:cubicBezTo>
                      <a:pt x="9819" y="13286"/>
                      <a:pt x="9813" y="13352"/>
                      <a:pt x="9811" y="13363"/>
                    </a:cubicBezTo>
                    <a:cubicBezTo>
                      <a:pt x="9809" y="13375"/>
                      <a:pt x="9824" y="13427"/>
                      <a:pt x="9830" y="13439"/>
                    </a:cubicBezTo>
                    <a:cubicBezTo>
                      <a:pt x="9835" y="13450"/>
                      <a:pt x="9870" y="13385"/>
                      <a:pt x="9874" y="13376"/>
                    </a:cubicBezTo>
                    <a:cubicBezTo>
                      <a:pt x="9879" y="13367"/>
                      <a:pt x="9915" y="13360"/>
                      <a:pt x="9923" y="13365"/>
                    </a:cubicBezTo>
                    <a:cubicBezTo>
                      <a:pt x="9930" y="13371"/>
                      <a:pt x="9969" y="13342"/>
                      <a:pt x="9969" y="13342"/>
                    </a:cubicBezTo>
                    <a:cubicBezTo>
                      <a:pt x="9969" y="13342"/>
                      <a:pt x="9965" y="13397"/>
                      <a:pt x="9963" y="13410"/>
                    </a:cubicBezTo>
                    <a:cubicBezTo>
                      <a:pt x="9961" y="13422"/>
                      <a:pt x="9970" y="13463"/>
                      <a:pt x="9976" y="13477"/>
                    </a:cubicBezTo>
                    <a:cubicBezTo>
                      <a:pt x="9983" y="13492"/>
                      <a:pt x="9983" y="13502"/>
                      <a:pt x="9978" y="13505"/>
                    </a:cubicBezTo>
                    <a:cubicBezTo>
                      <a:pt x="9974" y="13509"/>
                      <a:pt x="9973" y="13567"/>
                      <a:pt x="9973" y="13579"/>
                    </a:cubicBezTo>
                    <a:cubicBezTo>
                      <a:pt x="9973" y="13593"/>
                      <a:pt x="9917" y="13544"/>
                      <a:pt x="9881" y="13516"/>
                    </a:cubicBezTo>
                    <a:cubicBezTo>
                      <a:pt x="9864" y="13537"/>
                      <a:pt x="9842" y="13549"/>
                      <a:pt x="9810" y="13562"/>
                    </a:cubicBezTo>
                    <a:cubicBezTo>
                      <a:pt x="9777" y="13574"/>
                      <a:pt x="9711" y="13514"/>
                      <a:pt x="9702" y="13512"/>
                    </a:cubicBezTo>
                    <a:cubicBezTo>
                      <a:pt x="9694" y="13509"/>
                      <a:pt x="9678" y="13432"/>
                      <a:pt x="9674" y="13426"/>
                    </a:cubicBezTo>
                    <a:cubicBezTo>
                      <a:pt x="9670" y="13419"/>
                      <a:pt x="9645" y="13411"/>
                      <a:pt x="9627" y="13400"/>
                    </a:cubicBezTo>
                    <a:cubicBezTo>
                      <a:pt x="9614" y="13365"/>
                      <a:pt x="9544" y="13306"/>
                      <a:pt x="9538" y="13298"/>
                    </a:cubicBezTo>
                    <a:cubicBezTo>
                      <a:pt x="9532" y="13292"/>
                      <a:pt x="9536" y="13205"/>
                      <a:pt x="9536" y="13190"/>
                    </a:cubicBezTo>
                    <a:close/>
                    <a:moveTo>
                      <a:pt x="10017" y="13338"/>
                    </a:moveTo>
                    <a:cubicBezTo>
                      <a:pt x="10024" y="13319"/>
                      <a:pt x="10058" y="13189"/>
                      <a:pt x="10059" y="13149"/>
                    </a:cubicBezTo>
                    <a:cubicBezTo>
                      <a:pt x="10060" y="13109"/>
                      <a:pt x="10064" y="13053"/>
                      <a:pt x="10073" y="13032"/>
                    </a:cubicBezTo>
                    <a:cubicBezTo>
                      <a:pt x="10082" y="13011"/>
                      <a:pt x="10080" y="12996"/>
                      <a:pt x="10074" y="12972"/>
                    </a:cubicBezTo>
                    <a:cubicBezTo>
                      <a:pt x="10069" y="12947"/>
                      <a:pt x="10069" y="12925"/>
                      <a:pt x="10075" y="12896"/>
                    </a:cubicBezTo>
                    <a:cubicBezTo>
                      <a:pt x="10080" y="12867"/>
                      <a:pt x="10087" y="12838"/>
                      <a:pt x="10095" y="12835"/>
                    </a:cubicBezTo>
                    <a:cubicBezTo>
                      <a:pt x="10102" y="12831"/>
                      <a:pt x="10125" y="12804"/>
                      <a:pt x="10134" y="12817"/>
                    </a:cubicBezTo>
                    <a:cubicBezTo>
                      <a:pt x="10142" y="12829"/>
                      <a:pt x="10170" y="12864"/>
                      <a:pt x="10188" y="12849"/>
                    </a:cubicBezTo>
                    <a:cubicBezTo>
                      <a:pt x="10206" y="12836"/>
                      <a:pt x="10294" y="12804"/>
                      <a:pt x="10361" y="12975"/>
                    </a:cubicBezTo>
                    <a:cubicBezTo>
                      <a:pt x="10379" y="12959"/>
                      <a:pt x="10401" y="12936"/>
                      <a:pt x="10401" y="12936"/>
                    </a:cubicBezTo>
                    <a:cubicBezTo>
                      <a:pt x="10401" y="12936"/>
                      <a:pt x="10372" y="12916"/>
                      <a:pt x="10365" y="12908"/>
                    </a:cubicBezTo>
                    <a:cubicBezTo>
                      <a:pt x="10359" y="12898"/>
                      <a:pt x="10278" y="12764"/>
                      <a:pt x="10278" y="12759"/>
                    </a:cubicBezTo>
                    <a:cubicBezTo>
                      <a:pt x="10277" y="12754"/>
                      <a:pt x="10272" y="12674"/>
                      <a:pt x="10274" y="12662"/>
                    </a:cubicBezTo>
                    <a:cubicBezTo>
                      <a:pt x="10277" y="12650"/>
                      <a:pt x="10298" y="12546"/>
                      <a:pt x="10299" y="12513"/>
                    </a:cubicBezTo>
                    <a:cubicBezTo>
                      <a:pt x="10299" y="12481"/>
                      <a:pt x="10338" y="12325"/>
                      <a:pt x="10342" y="12326"/>
                    </a:cubicBezTo>
                    <a:cubicBezTo>
                      <a:pt x="10346" y="12327"/>
                      <a:pt x="10359" y="12327"/>
                      <a:pt x="10357" y="12345"/>
                    </a:cubicBezTo>
                    <a:cubicBezTo>
                      <a:pt x="10355" y="12362"/>
                      <a:pt x="10350" y="12416"/>
                      <a:pt x="10358" y="12419"/>
                    </a:cubicBezTo>
                    <a:cubicBezTo>
                      <a:pt x="10365" y="12421"/>
                      <a:pt x="10402" y="12441"/>
                      <a:pt x="10397" y="12449"/>
                    </a:cubicBezTo>
                    <a:cubicBezTo>
                      <a:pt x="10392" y="12457"/>
                      <a:pt x="10361" y="12507"/>
                      <a:pt x="10352" y="12509"/>
                    </a:cubicBezTo>
                    <a:cubicBezTo>
                      <a:pt x="10344" y="12512"/>
                      <a:pt x="10305" y="12552"/>
                      <a:pt x="10306" y="12558"/>
                    </a:cubicBezTo>
                    <a:cubicBezTo>
                      <a:pt x="10307" y="12564"/>
                      <a:pt x="10309" y="12681"/>
                      <a:pt x="10300" y="12718"/>
                    </a:cubicBezTo>
                    <a:cubicBezTo>
                      <a:pt x="10319" y="12731"/>
                      <a:pt x="10346" y="12748"/>
                      <a:pt x="10349" y="12738"/>
                    </a:cubicBezTo>
                    <a:cubicBezTo>
                      <a:pt x="10354" y="12727"/>
                      <a:pt x="10378" y="12671"/>
                      <a:pt x="10386" y="12660"/>
                    </a:cubicBezTo>
                    <a:cubicBezTo>
                      <a:pt x="10394" y="12650"/>
                      <a:pt x="10430" y="12610"/>
                      <a:pt x="10431" y="12619"/>
                    </a:cubicBezTo>
                    <a:cubicBezTo>
                      <a:pt x="10432" y="12628"/>
                      <a:pt x="10425" y="12696"/>
                      <a:pt x="10419" y="12702"/>
                    </a:cubicBezTo>
                    <a:cubicBezTo>
                      <a:pt x="10413" y="12708"/>
                      <a:pt x="10376" y="12770"/>
                      <a:pt x="10377" y="12776"/>
                    </a:cubicBezTo>
                    <a:cubicBezTo>
                      <a:pt x="10378" y="12782"/>
                      <a:pt x="10395" y="12882"/>
                      <a:pt x="10407" y="12911"/>
                    </a:cubicBezTo>
                    <a:cubicBezTo>
                      <a:pt x="10418" y="12940"/>
                      <a:pt x="10429" y="13022"/>
                      <a:pt x="10424" y="13070"/>
                    </a:cubicBezTo>
                    <a:cubicBezTo>
                      <a:pt x="10439" y="13107"/>
                      <a:pt x="10462" y="13154"/>
                      <a:pt x="10462" y="13154"/>
                    </a:cubicBezTo>
                    <a:cubicBezTo>
                      <a:pt x="10462" y="13154"/>
                      <a:pt x="10487" y="13308"/>
                      <a:pt x="10517" y="13377"/>
                    </a:cubicBezTo>
                    <a:cubicBezTo>
                      <a:pt x="10547" y="13446"/>
                      <a:pt x="10574" y="13552"/>
                      <a:pt x="10583" y="13567"/>
                    </a:cubicBezTo>
                    <a:cubicBezTo>
                      <a:pt x="10563" y="13630"/>
                      <a:pt x="10571" y="13747"/>
                      <a:pt x="10617" y="13830"/>
                    </a:cubicBezTo>
                    <a:cubicBezTo>
                      <a:pt x="10626" y="13848"/>
                      <a:pt x="10681" y="14075"/>
                      <a:pt x="10681" y="14090"/>
                    </a:cubicBezTo>
                    <a:cubicBezTo>
                      <a:pt x="10681" y="14106"/>
                      <a:pt x="10676" y="14145"/>
                      <a:pt x="10683" y="14167"/>
                    </a:cubicBezTo>
                    <a:cubicBezTo>
                      <a:pt x="10690" y="14187"/>
                      <a:pt x="10701" y="14239"/>
                      <a:pt x="10701" y="14255"/>
                    </a:cubicBezTo>
                    <a:cubicBezTo>
                      <a:pt x="10701" y="14272"/>
                      <a:pt x="10697" y="14328"/>
                      <a:pt x="10701" y="14339"/>
                    </a:cubicBezTo>
                    <a:cubicBezTo>
                      <a:pt x="10705" y="14351"/>
                      <a:pt x="10765" y="14500"/>
                      <a:pt x="10767" y="14506"/>
                    </a:cubicBezTo>
                    <a:cubicBezTo>
                      <a:pt x="10768" y="14512"/>
                      <a:pt x="10768" y="14581"/>
                      <a:pt x="10773" y="14587"/>
                    </a:cubicBezTo>
                    <a:cubicBezTo>
                      <a:pt x="10778" y="14592"/>
                      <a:pt x="10822" y="14656"/>
                      <a:pt x="10816" y="14659"/>
                    </a:cubicBezTo>
                    <a:cubicBezTo>
                      <a:pt x="10810" y="14661"/>
                      <a:pt x="10804" y="14657"/>
                      <a:pt x="10805" y="14668"/>
                    </a:cubicBezTo>
                    <a:cubicBezTo>
                      <a:pt x="10805" y="14679"/>
                      <a:pt x="10810" y="14751"/>
                      <a:pt x="10814" y="14755"/>
                    </a:cubicBezTo>
                    <a:cubicBezTo>
                      <a:pt x="10817" y="14759"/>
                      <a:pt x="10858" y="14817"/>
                      <a:pt x="10858" y="14834"/>
                    </a:cubicBezTo>
                    <a:cubicBezTo>
                      <a:pt x="10859" y="14849"/>
                      <a:pt x="10869" y="14983"/>
                      <a:pt x="10949" y="15085"/>
                    </a:cubicBezTo>
                    <a:cubicBezTo>
                      <a:pt x="10944" y="15195"/>
                      <a:pt x="10946" y="15184"/>
                      <a:pt x="10926" y="15256"/>
                    </a:cubicBezTo>
                    <a:cubicBezTo>
                      <a:pt x="10939" y="15313"/>
                      <a:pt x="10942" y="15357"/>
                      <a:pt x="10941" y="15391"/>
                    </a:cubicBezTo>
                    <a:cubicBezTo>
                      <a:pt x="10940" y="15425"/>
                      <a:pt x="10957" y="15494"/>
                      <a:pt x="10957" y="15509"/>
                    </a:cubicBezTo>
                    <a:cubicBezTo>
                      <a:pt x="10957" y="15524"/>
                      <a:pt x="10954" y="15612"/>
                      <a:pt x="10954" y="15612"/>
                    </a:cubicBezTo>
                    <a:lnTo>
                      <a:pt x="10980" y="15690"/>
                    </a:lnTo>
                    <a:cubicBezTo>
                      <a:pt x="10967" y="15695"/>
                      <a:pt x="10920" y="15680"/>
                      <a:pt x="10900" y="15638"/>
                    </a:cubicBezTo>
                    <a:cubicBezTo>
                      <a:pt x="10892" y="15697"/>
                      <a:pt x="10889" y="15724"/>
                      <a:pt x="10894" y="15770"/>
                    </a:cubicBezTo>
                    <a:cubicBezTo>
                      <a:pt x="10899" y="15815"/>
                      <a:pt x="10890" y="15890"/>
                      <a:pt x="10874" y="15899"/>
                    </a:cubicBezTo>
                    <a:cubicBezTo>
                      <a:pt x="10858" y="15908"/>
                      <a:pt x="10844" y="15928"/>
                      <a:pt x="10821" y="15910"/>
                    </a:cubicBezTo>
                    <a:cubicBezTo>
                      <a:pt x="10799" y="15893"/>
                      <a:pt x="10793" y="15890"/>
                      <a:pt x="10788" y="15874"/>
                    </a:cubicBezTo>
                    <a:cubicBezTo>
                      <a:pt x="10783" y="15859"/>
                      <a:pt x="10777" y="15822"/>
                      <a:pt x="10778" y="15771"/>
                    </a:cubicBezTo>
                    <a:cubicBezTo>
                      <a:pt x="10781" y="15719"/>
                      <a:pt x="10778" y="15709"/>
                      <a:pt x="10772" y="15691"/>
                    </a:cubicBezTo>
                    <a:cubicBezTo>
                      <a:pt x="10765" y="15674"/>
                      <a:pt x="10761" y="15641"/>
                      <a:pt x="10763" y="15606"/>
                    </a:cubicBezTo>
                    <a:cubicBezTo>
                      <a:pt x="10766" y="15571"/>
                      <a:pt x="10774" y="15564"/>
                      <a:pt x="10764" y="15517"/>
                    </a:cubicBezTo>
                    <a:cubicBezTo>
                      <a:pt x="10754" y="15471"/>
                      <a:pt x="10757" y="15461"/>
                      <a:pt x="10765" y="15436"/>
                    </a:cubicBezTo>
                    <a:cubicBezTo>
                      <a:pt x="10774" y="15411"/>
                      <a:pt x="10780" y="15407"/>
                      <a:pt x="10776" y="15372"/>
                    </a:cubicBezTo>
                    <a:cubicBezTo>
                      <a:pt x="10772" y="15336"/>
                      <a:pt x="10768" y="15292"/>
                      <a:pt x="10771" y="15279"/>
                    </a:cubicBezTo>
                    <a:cubicBezTo>
                      <a:pt x="10774" y="15266"/>
                      <a:pt x="10792" y="15195"/>
                      <a:pt x="10840" y="15134"/>
                    </a:cubicBezTo>
                    <a:cubicBezTo>
                      <a:pt x="10826" y="15077"/>
                      <a:pt x="10814" y="15040"/>
                      <a:pt x="10811" y="15055"/>
                    </a:cubicBezTo>
                    <a:cubicBezTo>
                      <a:pt x="10808" y="15070"/>
                      <a:pt x="10799" y="15132"/>
                      <a:pt x="10788" y="15134"/>
                    </a:cubicBezTo>
                    <a:cubicBezTo>
                      <a:pt x="10777" y="15135"/>
                      <a:pt x="10741" y="15143"/>
                      <a:pt x="10744" y="15134"/>
                    </a:cubicBezTo>
                    <a:cubicBezTo>
                      <a:pt x="10748" y="15125"/>
                      <a:pt x="10808" y="14890"/>
                      <a:pt x="10807" y="14877"/>
                    </a:cubicBezTo>
                    <a:cubicBezTo>
                      <a:pt x="10805" y="14864"/>
                      <a:pt x="10779" y="14705"/>
                      <a:pt x="10773" y="14712"/>
                    </a:cubicBezTo>
                    <a:cubicBezTo>
                      <a:pt x="10767" y="14720"/>
                      <a:pt x="10717" y="14762"/>
                      <a:pt x="10692" y="14842"/>
                    </a:cubicBezTo>
                    <a:cubicBezTo>
                      <a:pt x="10692" y="14871"/>
                      <a:pt x="10698" y="14918"/>
                      <a:pt x="10692" y="14924"/>
                    </a:cubicBezTo>
                    <a:cubicBezTo>
                      <a:pt x="10686" y="14930"/>
                      <a:pt x="10645" y="14968"/>
                      <a:pt x="10646" y="14959"/>
                    </a:cubicBezTo>
                    <a:cubicBezTo>
                      <a:pt x="10646" y="14950"/>
                      <a:pt x="10635" y="14794"/>
                      <a:pt x="10637" y="14788"/>
                    </a:cubicBezTo>
                    <a:cubicBezTo>
                      <a:pt x="10638" y="14781"/>
                      <a:pt x="10658" y="14650"/>
                      <a:pt x="10649" y="14618"/>
                    </a:cubicBezTo>
                    <a:cubicBezTo>
                      <a:pt x="10639" y="14587"/>
                      <a:pt x="10585" y="14448"/>
                      <a:pt x="10581" y="14463"/>
                    </a:cubicBezTo>
                    <a:cubicBezTo>
                      <a:pt x="10578" y="14478"/>
                      <a:pt x="10538" y="14550"/>
                      <a:pt x="10540" y="14535"/>
                    </a:cubicBezTo>
                    <a:cubicBezTo>
                      <a:pt x="10541" y="14519"/>
                      <a:pt x="10544" y="14466"/>
                      <a:pt x="10546" y="14454"/>
                    </a:cubicBezTo>
                    <a:cubicBezTo>
                      <a:pt x="10547" y="14443"/>
                      <a:pt x="10542" y="14370"/>
                      <a:pt x="10534" y="14377"/>
                    </a:cubicBezTo>
                    <a:cubicBezTo>
                      <a:pt x="10527" y="14385"/>
                      <a:pt x="10493" y="14429"/>
                      <a:pt x="10493" y="14433"/>
                    </a:cubicBezTo>
                    <a:cubicBezTo>
                      <a:pt x="10493" y="14437"/>
                      <a:pt x="10489" y="14515"/>
                      <a:pt x="10483" y="14525"/>
                    </a:cubicBezTo>
                    <a:cubicBezTo>
                      <a:pt x="10477" y="14535"/>
                      <a:pt x="10451" y="14611"/>
                      <a:pt x="10445" y="14603"/>
                    </a:cubicBezTo>
                    <a:cubicBezTo>
                      <a:pt x="10438" y="14594"/>
                      <a:pt x="10399" y="14545"/>
                      <a:pt x="10399" y="14545"/>
                    </a:cubicBezTo>
                    <a:cubicBezTo>
                      <a:pt x="10399" y="14545"/>
                      <a:pt x="10400" y="14293"/>
                      <a:pt x="10275" y="14186"/>
                    </a:cubicBezTo>
                    <a:cubicBezTo>
                      <a:pt x="10257" y="14098"/>
                      <a:pt x="10233" y="14022"/>
                      <a:pt x="10198" y="13982"/>
                    </a:cubicBezTo>
                    <a:cubicBezTo>
                      <a:pt x="10164" y="13942"/>
                      <a:pt x="10115" y="13778"/>
                      <a:pt x="10118" y="13750"/>
                    </a:cubicBezTo>
                    <a:cubicBezTo>
                      <a:pt x="10122" y="13723"/>
                      <a:pt x="10128" y="13680"/>
                      <a:pt x="10138" y="13676"/>
                    </a:cubicBezTo>
                    <a:cubicBezTo>
                      <a:pt x="10148" y="13673"/>
                      <a:pt x="10176" y="13649"/>
                      <a:pt x="10184" y="13640"/>
                    </a:cubicBezTo>
                    <a:cubicBezTo>
                      <a:pt x="10193" y="13631"/>
                      <a:pt x="10233" y="13568"/>
                      <a:pt x="10222" y="13568"/>
                    </a:cubicBezTo>
                    <a:cubicBezTo>
                      <a:pt x="10211" y="13568"/>
                      <a:pt x="10153" y="13537"/>
                      <a:pt x="10145" y="13548"/>
                    </a:cubicBezTo>
                    <a:cubicBezTo>
                      <a:pt x="10138" y="13558"/>
                      <a:pt x="10108" y="13582"/>
                      <a:pt x="10100" y="13570"/>
                    </a:cubicBezTo>
                    <a:cubicBezTo>
                      <a:pt x="10091" y="13559"/>
                      <a:pt x="10013" y="13471"/>
                      <a:pt x="10013" y="13471"/>
                    </a:cubicBezTo>
                    <a:cubicBezTo>
                      <a:pt x="10013" y="13471"/>
                      <a:pt x="10010" y="13357"/>
                      <a:pt x="10017" y="13338"/>
                    </a:cubicBezTo>
                    <a:close/>
                    <a:moveTo>
                      <a:pt x="10458" y="12010"/>
                    </a:moveTo>
                    <a:cubicBezTo>
                      <a:pt x="10465" y="12005"/>
                      <a:pt x="10594" y="11860"/>
                      <a:pt x="10604" y="11858"/>
                    </a:cubicBezTo>
                    <a:cubicBezTo>
                      <a:pt x="10615" y="11855"/>
                      <a:pt x="10668" y="11836"/>
                      <a:pt x="10683" y="11811"/>
                    </a:cubicBezTo>
                    <a:cubicBezTo>
                      <a:pt x="10683" y="11811"/>
                      <a:pt x="10673" y="11840"/>
                      <a:pt x="10655" y="11851"/>
                    </a:cubicBezTo>
                    <a:cubicBezTo>
                      <a:pt x="10608" y="11880"/>
                      <a:pt x="10562" y="11965"/>
                      <a:pt x="10555" y="11981"/>
                    </a:cubicBezTo>
                    <a:cubicBezTo>
                      <a:pt x="10549" y="11997"/>
                      <a:pt x="10519" y="12004"/>
                      <a:pt x="10511" y="12008"/>
                    </a:cubicBezTo>
                    <a:cubicBezTo>
                      <a:pt x="10504" y="12011"/>
                      <a:pt x="10465" y="12064"/>
                      <a:pt x="10460" y="12079"/>
                    </a:cubicBezTo>
                    <a:cubicBezTo>
                      <a:pt x="10454" y="12094"/>
                      <a:pt x="10433" y="12084"/>
                      <a:pt x="10421" y="12084"/>
                    </a:cubicBezTo>
                    <a:cubicBezTo>
                      <a:pt x="10408" y="12084"/>
                      <a:pt x="10404" y="12154"/>
                      <a:pt x="10402" y="12171"/>
                    </a:cubicBezTo>
                    <a:cubicBezTo>
                      <a:pt x="10400" y="12189"/>
                      <a:pt x="10381" y="12184"/>
                      <a:pt x="10367" y="12182"/>
                    </a:cubicBezTo>
                    <a:cubicBezTo>
                      <a:pt x="10352" y="12181"/>
                      <a:pt x="10346" y="12192"/>
                      <a:pt x="10334" y="12202"/>
                    </a:cubicBezTo>
                    <a:cubicBezTo>
                      <a:pt x="10344" y="11965"/>
                      <a:pt x="10451" y="12015"/>
                      <a:pt x="10458" y="12010"/>
                    </a:cubicBezTo>
                    <a:close/>
                    <a:moveTo>
                      <a:pt x="16215" y="8524"/>
                    </a:moveTo>
                    <a:cubicBezTo>
                      <a:pt x="16201" y="8539"/>
                      <a:pt x="16128" y="8581"/>
                      <a:pt x="16090" y="8596"/>
                    </a:cubicBezTo>
                    <a:cubicBezTo>
                      <a:pt x="16080" y="8544"/>
                      <a:pt x="16069" y="8503"/>
                      <a:pt x="16090" y="8443"/>
                    </a:cubicBezTo>
                    <a:cubicBezTo>
                      <a:pt x="16064" y="8380"/>
                      <a:pt x="16048" y="8289"/>
                      <a:pt x="16058" y="8259"/>
                    </a:cubicBezTo>
                    <a:cubicBezTo>
                      <a:pt x="16068" y="8229"/>
                      <a:pt x="16070" y="8229"/>
                      <a:pt x="16086" y="8267"/>
                    </a:cubicBezTo>
                    <a:cubicBezTo>
                      <a:pt x="16101" y="8305"/>
                      <a:pt x="16138" y="8355"/>
                      <a:pt x="16150" y="8395"/>
                    </a:cubicBezTo>
                    <a:cubicBezTo>
                      <a:pt x="16163" y="8435"/>
                      <a:pt x="16194" y="8455"/>
                      <a:pt x="16215" y="8423"/>
                    </a:cubicBezTo>
                    <a:cubicBezTo>
                      <a:pt x="16215" y="8423"/>
                      <a:pt x="16229" y="8509"/>
                      <a:pt x="16215" y="8524"/>
                    </a:cubicBezTo>
                    <a:close/>
                    <a:moveTo>
                      <a:pt x="13627" y="16515"/>
                    </a:moveTo>
                    <a:lnTo>
                      <a:pt x="13626" y="16503"/>
                    </a:lnTo>
                    <a:lnTo>
                      <a:pt x="13625" y="16493"/>
                    </a:lnTo>
                    <a:lnTo>
                      <a:pt x="13633" y="16471"/>
                    </a:lnTo>
                    <a:lnTo>
                      <a:pt x="13641" y="16455"/>
                    </a:lnTo>
                    <a:lnTo>
                      <a:pt x="13643" y="16449"/>
                    </a:lnTo>
                    <a:lnTo>
                      <a:pt x="13646" y="16449"/>
                    </a:lnTo>
                    <a:lnTo>
                      <a:pt x="13649" y="16459"/>
                    </a:lnTo>
                    <a:lnTo>
                      <a:pt x="13651" y="16465"/>
                    </a:lnTo>
                    <a:cubicBezTo>
                      <a:pt x="13645" y="16474"/>
                      <a:pt x="13635" y="16498"/>
                      <a:pt x="13627" y="16515"/>
                    </a:cubicBezTo>
                    <a:close/>
                    <a:moveTo>
                      <a:pt x="1862" y="13749"/>
                    </a:moveTo>
                    <a:cubicBezTo>
                      <a:pt x="1840" y="13733"/>
                      <a:pt x="1814" y="13719"/>
                      <a:pt x="1792" y="13698"/>
                    </a:cubicBezTo>
                    <a:cubicBezTo>
                      <a:pt x="1809" y="13704"/>
                      <a:pt x="1826" y="13706"/>
                      <a:pt x="1840" y="13704"/>
                    </a:cubicBezTo>
                    <a:cubicBezTo>
                      <a:pt x="1866" y="13700"/>
                      <a:pt x="1866" y="13720"/>
                      <a:pt x="1862" y="13749"/>
                    </a:cubicBezTo>
                    <a:close/>
                    <a:moveTo>
                      <a:pt x="5" y="2447"/>
                    </a:moveTo>
                    <a:cubicBezTo>
                      <a:pt x="6" y="2449"/>
                      <a:pt x="6" y="2451"/>
                      <a:pt x="7" y="2453"/>
                    </a:cubicBezTo>
                    <a:cubicBezTo>
                      <a:pt x="8" y="2456"/>
                      <a:pt x="8" y="2459"/>
                      <a:pt x="9" y="2462"/>
                    </a:cubicBezTo>
                    <a:cubicBezTo>
                      <a:pt x="10" y="2470"/>
                      <a:pt x="11" y="2478"/>
                      <a:pt x="13" y="2486"/>
                    </a:cubicBezTo>
                    <a:cubicBezTo>
                      <a:pt x="16" y="2498"/>
                      <a:pt x="19" y="2511"/>
                      <a:pt x="23" y="2522"/>
                    </a:cubicBezTo>
                    <a:cubicBezTo>
                      <a:pt x="25" y="2533"/>
                      <a:pt x="28" y="2542"/>
                      <a:pt x="30" y="2552"/>
                    </a:cubicBezTo>
                    <a:cubicBezTo>
                      <a:pt x="41" y="2593"/>
                      <a:pt x="53" y="2624"/>
                      <a:pt x="62" y="2614"/>
                    </a:cubicBezTo>
                    <a:cubicBezTo>
                      <a:pt x="63" y="2614"/>
                      <a:pt x="63" y="2614"/>
                      <a:pt x="63" y="2614"/>
                    </a:cubicBezTo>
                    <a:cubicBezTo>
                      <a:pt x="63" y="2614"/>
                      <a:pt x="64" y="2613"/>
                      <a:pt x="64" y="2613"/>
                    </a:cubicBezTo>
                    <a:cubicBezTo>
                      <a:pt x="67" y="2616"/>
                      <a:pt x="69" y="2618"/>
                      <a:pt x="72" y="2618"/>
                    </a:cubicBezTo>
                    <a:cubicBezTo>
                      <a:pt x="75" y="2619"/>
                      <a:pt x="78" y="2619"/>
                      <a:pt x="80" y="2617"/>
                    </a:cubicBezTo>
                    <a:cubicBezTo>
                      <a:pt x="88" y="2609"/>
                      <a:pt x="96" y="2601"/>
                      <a:pt x="102" y="2600"/>
                    </a:cubicBezTo>
                    <a:cubicBezTo>
                      <a:pt x="107" y="2604"/>
                      <a:pt x="110" y="2612"/>
                      <a:pt x="114" y="2623"/>
                    </a:cubicBezTo>
                    <a:cubicBezTo>
                      <a:pt x="128" y="2669"/>
                      <a:pt x="145" y="2811"/>
                      <a:pt x="172" y="2788"/>
                    </a:cubicBezTo>
                    <a:cubicBezTo>
                      <a:pt x="177" y="2784"/>
                      <a:pt x="184" y="2778"/>
                      <a:pt x="191" y="2772"/>
                    </a:cubicBezTo>
                    <a:cubicBezTo>
                      <a:pt x="192" y="2772"/>
                      <a:pt x="192" y="2772"/>
                      <a:pt x="192" y="2772"/>
                    </a:cubicBezTo>
                    <a:cubicBezTo>
                      <a:pt x="206" y="2761"/>
                      <a:pt x="228" y="2750"/>
                      <a:pt x="252" y="2749"/>
                    </a:cubicBezTo>
                    <a:cubicBezTo>
                      <a:pt x="277" y="2747"/>
                      <a:pt x="304" y="2754"/>
                      <a:pt x="329" y="2779"/>
                    </a:cubicBezTo>
                    <a:cubicBezTo>
                      <a:pt x="358" y="2808"/>
                      <a:pt x="384" y="2831"/>
                      <a:pt x="397" y="2854"/>
                    </a:cubicBezTo>
                    <a:cubicBezTo>
                      <a:pt x="397" y="2855"/>
                      <a:pt x="396" y="2855"/>
                      <a:pt x="396" y="2856"/>
                    </a:cubicBezTo>
                    <a:cubicBezTo>
                      <a:pt x="395" y="2860"/>
                      <a:pt x="393" y="2863"/>
                      <a:pt x="391" y="2867"/>
                    </a:cubicBezTo>
                    <a:cubicBezTo>
                      <a:pt x="363" y="2910"/>
                      <a:pt x="318" y="2993"/>
                      <a:pt x="323" y="3030"/>
                    </a:cubicBezTo>
                    <a:cubicBezTo>
                      <a:pt x="325" y="3038"/>
                      <a:pt x="326" y="3047"/>
                      <a:pt x="327" y="3056"/>
                    </a:cubicBezTo>
                    <a:cubicBezTo>
                      <a:pt x="329" y="3067"/>
                      <a:pt x="331" y="3079"/>
                      <a:pt x="333" y="3092"/>
                    </a:cubicBezTo>
                    <a:cubicBezTo>
                      <a:pt x="338" y="3125"/>
                      <a:pt x="345" y="3167"/>
                      <a:pt x="356" y="3199"/>
                    </a:cubicBezTo>
                    <a:cubicBezTo>
                      <a:pt x="358" y="3203"/>
                      <a:pt x="359" y="3208"/>
                      <a:pt x="361" y="3212"/>
                    </a:cubicBezTo>
                    <a:cubicBezTo>
                      <a:pt x="366" y="3225"/>
                      <a:pt x="370" y="3238"/>
                      <a:pt x="374" y="3251"/>
                    </a:cubicBezTo>
                    <a:cubicBezTo>
                      <a:pt x="374" y="3255"/>
                      <a:pt x="374" y="3261"/>
                      <a:pt x="374" y="3266"/>
                    </a:cubicBezTo>
                    <a:cubicBezTo>
                      <a:pt x="374" y="3284"/>
                      <a:pt x="374" y="3303"/>
                      <a:pt x="371" y="3323"/>
                    </a:cubicBezTo>
                    <a:cubicBezTo>
                      <a:pt x="366" y="3348"/>
                      <a:pt x="369" y="3386"/>
                      <a:pt x="373" y="3426"/>
                    </a:cubicBezTo>
                    <a:cubicBezTo>
                      <a:pt x="376" y="3450"/>
                      <a:pt x="380" y="3474"/>
                      <a:pt x="384" y="3498"/>
                    </a:cubicBezTo>
                    <a:cubicBezTo>
                      <a:pt x="390" y="3537"/>
                      <a:pt x="397" y="3575"/>
                      <a:pt x="403" y="3605"/>
                    </a:cubicBezTo>
                    <a:cubicBezTo>
                      <a:pt x="406" y="3618"/>
                      <a:pt x="410" y="3642"/>
                      <a:pt x="415" y="3672"/>
                    </a:cubicBezTo>
                    <a:cubicBezTo>
                      <a:pt x="431" y="3770"/>
                      <a:pt x="451" y="3910"/>
                      <a:pt x="459" y="4009"/>
                    </a:cubicBezTo>
                    <a:cubicBezTo>
                      <a:pt x="462" y="4055"/>
                      <a:pt x="463" y="4093"/>
                      <a:pt x="460" y="4113"/>
                    </a:cubicBezTo>
                    <a:cubicBezTo>
                      <a:pt x="449" y="4173"/>
                      <a:pt x="449" y="4248"/>
                      <a:pt x="440" y="4303"/>
                    </a:cubicBezTo>
                    <a:cubicBezTo>
                      <a:pt x="439" y="4307"/>
                      <a:pt x="439" y="4310"/>
                      <a:pt x="438" y="4313"/>
                    </a:cubicBezTo>
                    <a:cubicBezTo>
                      <a:pt x="436" y="4322"/>
                      <a:pt x="433" y="4327"/>
                      <a:pt x="431" y="4334"/>
                    </a:cubicBezTo>
                    <a:cubicBezTo>
                      <a:pt x="429" y="4342"/>
                      <a:pt x="427" y="4351"/>
                      <a:pt x="424" y="4357"/>
                    </a:cubicBezTo>
                    <a:cubicBezTo>
                      <a:pt x="431" y="4353"/>
                      <a:pt x="437" y="4351"/>
                      <a:pt x="443" y="4349"/>
                    </a:cubicBezTo>
                    <a:cubicBezTo>
                      <a:pt x="449" y="4348"/>
                      <a:pt x="455" y="4345"/>
                      <a:pt x="464" y="4340"/>
                    </a:cubicBezTo>
                    <a:cubicBezTo>
                      <a:pt x="505" y="4321"/>
                      <a:pt x="549" y="4306"/>
                      <a:pt x="583" y="4301"/>
                    </a:cubicBezTo>
                    <a:cubicBezTo>
                      <a:pt x="585" y="4301"/>
                      <a:pt x="587" y="4301"/>
                      <a:pt x="589" y="4301"/>
                    </a:cubicBezTo>
                    <a:cubicBezTo>
                      <a:pt x="593" y="4300"/>
                      <a:pt x="596" y="4300"/>
                      <a:pt x="599" y="4300"/>
                    </a:cubicBezTo>
                    <a:cubicBezTo>
                      <a:pt x="613" y="4300"/>
                      <a:pt x="624" y="4302"/>
                      <a:pt x="631" y="4308"/>
                    </a:cubicBezTo>
                    <a:cubicBezTo>
                      <a:pt x="639" y="4316"/>
                      <a:pt x="650" y="4319"/>
                      <a:pt x="661" y="4319"/>
                    </a:cubicBezTo>
                    <a:cubicBezTo>
                      <a:pt x="685" y="4346"/>
                      <a:pt x="711" y="4367"/>
                      <a:pt x="727" y="4335"/>
                    </a:cubicBezTo>
                    <a:cubicBezTo>
                      <a:pt x="752" y="4285"/>
                      <a:pt x="818" y="4222"/>
                      <a:pt x="839" y="4214"/>
                    </a:cubicBezTo>
                    <a:cubicBezTo>
                      <a:pt x="861" y="4207"/>
                      <a:pt x="901" y="4182"/>
                      <a:pt x="901" y="4132"/>
                    </a:cubicBezTo>
                    <a:cubicBezTo>
                      <a:pt x="901" y="4082"/>
                      <a:pt x="870" y="4052"/>
                      <a:pt x="888" y="4059"/>
                    </a:cubicBezTo>
                    <a:cubicBezTo>
                      <a:pt x="895" y="4063"/>
                      <a:pt x="903" y="4061"/>
                      <a:pt x="911" y="4055"/>
                    </a:cubicBezTo>
                    <a:cubicBezTo>
                      <a:pt x="927" y="4061"/>
                      <a:pt x="937" y="4067"/>
                      <a:pt x="943" y="4072"/>
                    </a:cubicBezTo>
                    <a:cubicBezTo>
                      <a:pt x="941" y="4070"/>
                      <a:pt x="940" y="4068"/>
                      <a:pt x="937" y="4066"/>
                    </a:cubicBezTo>
                    <a:cubicBezTo>
                      <a:pt x="957" y="4058"/>
                      <a:pt x="976" y="4055"/>
                      <a:pt x="993" y="4056"/>
                    </a:cubicBezTo>
                    <a:cubicBezTo>
                      <a:pt x="1048" y="4060"/>
                      <a:pt x="1089" y="4105"/>
                      <a:pt x="1101" y="4166"/>
                    </a:cubicBezTo>
                    <a:cubicBezTo>
                      <a:pt x="1112" y="4216"/>
                      <a:pt x="1122" y="4259"/>
                      <a:pt x="1126" y="4296"/>
                    </a:cubicBezTo>
                    <a:cubicBezTo>
                      <a:pt x="1125" y="4300"/>
                      <a:pt x="1124" y="4304"/>
                      <a:pt x="1124" y="4308"/>
                    </a:cubicBezTo>
                    <a:cubicBezTo>
                      <a:pt x="1124" y="4314"/>
                      <a:pt x="1124" y="4320"/>
                      <a:pt x="1122" y="4325"/>
                    </a:cubicBezTo>
                    <a:cubicBezTo>
                      <a:pt x="1110" y="4370"/>
                      <a:pt x="1096" y="4413"/>
                      <a:pt x="1091" y="4453"/>
                    </a:cubicBezTo>
                    <a:cubicBezTo>
                      <a:pt x="1087" y="4478"/>
                      <a:pt x="1082" y="4506"/>
                      <a:pt x="1083" y="4530"/>
                    </a:cubicBezTo>
                    <a:cubicBezTo>
                      <a:pt x="1083" y="4535"/>
                      <a:pt x="1083" y="4541"/>
                      <a:pt x="1084" y="4546"/>
                    </a:cubicBezTo>
                    <a:cubicBezTo>
                      <a:pt x="1083" y="4565"/>
                      <a:pt x="1085" y="4583"/>
                      <a:pt x="1093" y="4596"/>
                    </a:cubicBezTo>
                    <a:cubicBezTo>
                      <a:pt x="1111" y="4623"/>
                      <a:pt x="1119" y="4651"/>
                      <a:pt x="1126" y="4691"/>
                    </a:cubicBezTo>
                    <a:cubicBezTo>
                      <a:pt x="1131" y="4722"/>
                      <a:pt x="1154" y="4777"/>
                      <a:pt x="1159" y="4823"/>
                    </a:cubicBezTo>
                    <a:cubicBezTo>
                      <a:pt x="1159" y="4828"/>
                      <a:pt x="1159" y="4832"/>
                      <a:pt x="1158" y="4835"/>
                    </a:cubicBezTo>
                    <a:cubicBezTo>
                      <a:pt x="1158" y="4836"/>
                      <a:pt x="1158" y="4837"/>
                      <a:pt x="1158" y="4837"/>
                    </a:cubicBezTo>
                    <a:cubicBezTo>
                      <a:pt x="1155" y="4855"/>
                      <a:pt x="1152" y="4882"/>
                      <a:pt x="1150" y="4913"/>
                    </a:cubicBezTo>
                    <a:cubicBezTo>
                      <a:pt x="1150" y="4914"/>
                      <a:pt x="1150" y="4915"/>
                      <a:pt x="1150" y="4915"/>
                    </a:cubicBezTo>
                    <a:cubicBezTo>
                      <a:pt x="1148" y="4948"/>
                      <a:pt x="1148" y="4983"/>
                      <a:pt x="1149" y="5011"/>
                    </a:cubicBezTo>
                    <a:cubicBezTo>
                      <a:pt x="1150" y="5047"/>
                      <a:pt x="1152" y="5078"/>
                      <a:pt x="1159" y="5089"/>
                    </a:cubicBezTo>
                    <a:cubicBezTo>
                      <a:pt x="1175" y="5116"/>
                      <a:pt x="1218" y="5212"/>
                      <a:pt x="1218" y="5254"/>
                    </a:cubicBezTo>
                    <a:cubicBezTo>
                      <a:pt x="1218" y="5296"/>
                      <a:pt x="1247" y="5494"/>
                      <a:pt x="1252" y="5514"/>
                    </a:cubicBezTo>
                    <a:cubicBezTo>
                      <a:pt x="1255" y="5526"/>
                      <a:pt x="1259" y="5554"/>
                      <a:pt x="1261" y="5579"/>
                    </a:cubicBezTo>
                    <a:cubicBezTo>
                      <a:pt x="1260" y="5584"/>
                      <a:pt x="1259" y="5586"/>
                      <a:pt x="1258" y="5590"/>
                    </a:cubicBezTo>
                    <a:cubicBezTo>
                      <a:pt x="1258" y="5593"/>
                      <a:pt x="1257" y="5599"/>
                      <a:pt x="1256" y="5601"/>
                    </a:cubicBezTo>
                    <a:cubicBezTo>
                      <a:pt x="1250" y="5609"/>
                      <a:pt x="1246" y="5626"/>
                      <a:pt x="1244" y="5646"/>
                    </a:cubicBezTo>
                    <a:cubicBezTo>
                      <a:pt x="1243" y="5657"/>
                      <a:pt x="1242" y="5667"/>
                      <a:pt x="1242" y="5680"/>
                    </a:cubicBezTo>
                    <a:cubicBezTo>
                      <a:pt x="1242" y="5691"/>
                      <a:pt x="1242" y="5705"/>
                      <a:pt x="1244" y="5720"/>
                    </a:cubicBezTo>
                    <a:cubicBezTo>
                      <a:pt x="1247" y="5749"/>
                      <a:pt x="1256" y="5796"/>
                      <a:pt x="1258" y="5861"/>
                    </a:cubicBezTo>
                    <a:cubicBezTo>
                      <a:pt x="1259" y="5896"/>
                      <a:pt x="1257" y="5936"/>
                      <a:pt x="1252" y="5981"/>
                    </a:cubicBezTo>
                    <a:cubicBezTo>
                      <a:pt x="1252" y="5984"/>
                      <a:pt x="1252" y="5987"/>
                      <a:pt x="1253" y="5990"/>
                    </a:cubicBezTo>
                    <a:cubicBezTo>
                      <a:pt x="1252" y="5994"/>
                      <a:pt x="1252" y="5997"/>
                      <a:pt x="1252" y="6000"/>
                    </a:cubicBezTo>
                    <a:cubicBezTo>
                      <a:pt x="1269" y="6113"/>
                      <a:pt x="1275" y="6292"/>
                      <a:pt x="1275" y="6408"/>
                    </a:cubicBezTo>
                    <a:cubicBezTo>
                      <a:pt x="1275" y="6446"/>
                      <a:pt x="1275" y="6476"/>
                      <a:pt x="1274" y="6492"/>
                    </a:cubicBezTo>
                    <a:cubicBezTo>
                      <a:pt x="1274" y="6493"/>
                      <a:pt x="1274" y="6495"/>
                      <a:pt x="1274" y="6496"/>
                    </a:cubicBezTo>
                    <a:cubicBezTo>
                      <a:pt x="1274" y="6500"/>
                      <a:pt x="1274" y="6505"/>
                      <a:pt x="1274" y="6507"/>
                    </a:cubicBezTo>
                    <a:cubicBezTo>
                      <a:pt x="1285" y="6579"/>
                      <a:pt x="1291" y="6654"/>
                      <a:pt x="1292" y="6727"/>
                    </a:cubicBezTo>
                    <a:cubicBezTo>
                      <a:pt x="1291" y="6767"/>
                      <a:pt x="1288" y="6807"/>
                      <a:pt x="1282" y="6845"/>
                    </a:cubicBezTo>
                    <a:cubicBezTo>
                      <a:pt x="1277" y="6876"/>
                      <a:pt x="1271" y="6905"/>
                      <a:pt x="1261" y="6933"/>
                    </a:cubicBezTo>
                    <a:cubicBezTo>
                      <a:pt x="1262" y="6933"/>
                      <a:pt x="1262" y="6934"/>
                      <a:pt x="1262" y="6934"/>
                    </a:cubicBezTo>
                    <a:cubicBezTo>
                      <a:pt x="1263" y="6935"/>
                      <a:pt x="1264" y="6936"/>
                      <a:pt x="1264" y="6936"/>
                    </a:cubicBezTo>
                    <a:cubicBezTo>
                      <a:pt x="1263" y="6939"/>
                      <a:pt x="1263" y="6943"/>
                      <a:pt x="1262" y="6945"/>
                    </a:cubicBezTo>
                    <a:cubicBezTo>
                      <a:pt x="1286" y="6982"/>
                      <a:pt x="1296" y="6998"/>
                      <a:pt x="1298" y="7012"/>
                    </a:cubicBezTo>
                    <a:cubicBezTo>
                      <a:pt x="1298" y="7014"/>
                      <a:pt x="1296" y="7018"/>
                      <a:pt x="1296" y="7020"/>
                    </a:cubicBezTo>
                    <a:cubicBezTo>
                      <a:pt x="1295" y="7024"/>
                      <a:pt x="1294" y="7027"/>
                      <a:pt x="1293" y="7031"/>
                    </a:cubicBezTo>
                    <a:cubicBezTo>
                      <a:pt x="1286" y="7051"/>
                      <a:pt x="1277" y="7072"/>
                      <a:pt x="1273" y="7091"/>
                    </a:cubicBezTo>
                    <a:cubicBezTo>
                      <a:pt x="1271" y="7098"/>
                      <a:pt x="1271" y="7104"/>
                      <a:pt x="1271" y="7110"/>
                    </a:cubicBezTo>
                    <a:cubicBezTo>
                      <a:pt x="1270" y="7119"/>
                      <a:pt x="1270" y="7126"/>
                      <a:pt x="1273" y="7133"/>
                    </a:cubicBezTo>
                    <a:cubicBezTo>
                      <a:pt x="1281" y="7154"/>
                      <a:pt x="1287" y="7187"/>
                      <a:pt x="1287" y="7214"/>
                    </a:cubicBezTo>
                    <a:cubicBezTo>
                      <a:pt x="1287" y="7227"/>
                      <a:pt x="1284" y="7251"/>
                      <a:pt x="1284" y="7283"/>
                    </a:cubicBezTo>
                    <a:cubicBezTo>
                      <a:pt x="1283" y="7336"/>
                      <a:pt x="1289" y="7410"/>
                      <a:pt x="1330" y="7479"/>
                    </a:cubicBezTo>
                    <a:cubicBezTo>
                      <a:pt x="1359" y="7524"/>
                      <a:pt x="1404" y="7594"/>
                      <a:pt x="1404" y="7656"/>
                    </a:cubicBezTo>
                    <a:cubicBezTo>
                      <a:pt x="1404" y="7719"/>
                      <a:pt x="1442" y="7731"/>
                      <a:pt x="1463" y="7776"/>
                    </a:cubicBezTo>
                    <a:cubicBezTo>
                      <a:pt x="1483" y="7821"/>
                      <a:pt x="1523" y="7891"/>
                      <a:pt x="1534" y="7999"/>
                    </a:cubicBezTo>
                    <a:cubicBezTo>
                      <a:pt x="1545" y="8106"/>
                      <a:pt x="1579" y="8139"/>
                      <a:pt x="1601" y="8144"/>
                    </a:cubicBezTo>
                    <a:cubicBezTo>
                      <a:pt x="1623" y="8149"/>
                      <a:pt x="1619" y="8184"/>
                      <a:pt x="1619" y="8212"/>
                    </a:cubicBezTo>
                    <a:cubicBezTo>
                      <a:pt x="1619" y="8214"/>
                      <a:pt x="1619" y="8219"/>
                      <a:pt x="1618" y="8223"/>
                    </a:cubicBezTo>
                    <a:cubicBezTo>
                      <a:pt x="1618" y="8229"/>
                      <a:pt x="1616" y="8235"/>
                      <a:pt x="1615" y="8241"/>
                    </a:cubicBezTo>
                    <a:cubicBezTo>
                      <a:pt x="1607" y="8276"/>
                      <a:pt x="1590" y="8324"/>
                      <a:pt x="1568" y="8348"/>
                    </a:cubicBezTo>
                    <a:cubicBezTo>
                      <a:pt x="1545" y="8373"/>
                      <a:pt x="1545" y="8400"/>
                      <a:pt x="1544" y="8428"/>
                    </a:cubicBezTo>
                    <a:cubicBezTo>
                      <a:pt x="1543" y="8433"/>
                      <a:pt x="1543" y="8438"/>
                      <a:pt x="1543" y="8443"/>
                    </a:cubicBezTo>
                    <a:cubicBezTo>
                      <a:pt x="1542" y="8448"/>
                      <a:pt x="1541" y="8453"/>
                      <a:pt x="1540" y="8459"/>
                    </a:cubicBezTo>
                    <a:cubicBezTo>
                      <a:pt x="1534" y="8487"/>
                      <a:pt x="1529" y="8517"/>
                      <a:pt x="1521" y="8538"/>
                    </a:cubicBezTo>
                    <a:cubicBezTo>
                      <a:pt x="1519" y="8544"/>
                      <a:pt x="1516" y="8550"/>
                      <a:pt x="1513" y="8554"/>
                    </a:cubicBezTo>
                    <a:cubicBezTo>
                      <a:pt x="1513" y="8554"/>
                      <a:pt x="1513" y="8555"/>
                      <a:pt x="1513" y="8555"/>
                    </a:cubicBezTo>
                    <a:cubicBezTo>
                      <a:pt x="1513" y="8556"/>
                      <a:pt x="1513" y="8556"/>
                      <a:pt x="1512" y="8557"/>
                    </a:cubicBezTo>
                    <a:cubicBezTo>
                      <a:pt x="1500" y="8574"/>
                      <a:pt x="1508" y="8629"/>
                      <a:pt x="1508" y="8679"/>
                    </a:cubicBezTo>
                    <a:cubicBezTo>
                      <a:pt x="1508" y="8686"/>
                      <a:pt x="1508" y="8695"/>
                      <a:pt x="1507" y="8704"/>
                    </a:cubicBezTo>
                    <a:cubicBezTo>
                      <a:pt x="1506" y="8711"/>
                      <a:pt x="1504" y="8720"/>
                      <a:pt x="1503" y="8728"/>
                    </a:cubicBezTo>
                    <a:cubicBezTo>
                      <a:pt x="1492" y="8786"/>
                      <a:pt x="1470" y="8858"/>
                      <a:pt x="1447" y="8875"/>
                    </a:cubicBezTo>
                    <a:cubicBezTo>
                      <a:pt x="1417" y="8898"/>
                      <a:pt x="1332" y="8993"/>
                      <a:pt x="1316" y="9026"/>
                    </a:cubicBezTo>
                    <a:cubicBezTo>
                      <a:pt x="1304" y="9048"/>
                      <a:pt x="1317" y="9077"/>
                      <a:pt x="1285" y="9123"/>
                    </a:cubicBezTo>
                    <a:cubicBezTo>
                      <a:pt x="1283" y="9126"/>
                      <a:pt x="1282" y="9129"/>
                      <a:pt x="1280" y="9132"/>
                    </a:cubicBezTo>
                    <a:cubicBezTo>
                      <a:pt x="1279" y="9133"/>
                      <a:pt x="1279" y="9133"/>
                      <a:pt x="1279" y="9133"/>
                    </a:cubicBezTo>
                    <a:cubicBezTo>
                      <a:pt x="1279" y="9133"/>
                      <a:pt x="1279" y="9133"/>
                      <a:pt x="1279" y="9133"/>
                    </a:cubicBezTo>
                    <a:cubicBezTo>
                      <a:pt x="1285" y="9130"/>
                      <a:pt x="1289" y="9128"/>
                      <a:pt x="1288" y="9130"/>
                    </a:cubicBezTo>
                    <a:cubicBezTo>
                      <a:pt x="1287" y="9131"/>
                      <a:pt x="1286" y="9132"/>
                      <a:pt x="1284" y="9134"/>
                    </a:cubicBezTo>
                    <a:cubicBezTo>
                      <a:pt x="1274" y="9144"/>
                      <a:pt x="1264" y="9164"/>
                      <a:pt x="1257" y="9185"/>
                    </a:cubicBezTo>
                    <a:cubicBezTo>
                      <a:pt x="1247" y="9219"/>
                      <a:pt x="1249" y="9256"/>
                      <a:pt x="1281" y="9254"/>
                    </a:cubicBezTo>
                    <a:cubicBezTo>
                      <a:pt x="1333" y="9249"/>
                      <a:pt x="1430" y="8985"/>
                      <a:pt x="1472" y="8935"/>
                    </a:cubicBezTo>
                    <a:cubicBezTo>
                      <a:pt x="1514" y="8883"/>
                      <a:pt x="1604" y="8614"/>
                      <a:pt x="1604" y="8614"/>
                    </a:cubicBezTo>
                    <a:cubicBezTo>
                      <a:pt x="1585" y="8740"/>
                      <a:pt x="1588" y="8770"/>
                      <a:pt x="1657" y="8815"/>
                    </a:cubicBezTo>
                    <a:cubicBezTo>
                      <a:pt x="1527" y="8810"/>
                      <a:pt x="1470" y="8982"/>
                      <a:pt x="1461" y="9037"/>
                    </a:cubicBezTo>
                    <a:cubicBezTo>
                      <a:pt x="1453" y="9092"/>
                      <a:pt x="1450" y="9107"/>
                      <a:pt x="1516" y="9168"/>
                    </a:cubicBezTo>
                    <a:cubicBezTo>
                      <a:pt x="1449" y="9118"/>
                      <a:pt x="1406" y="9172"/>
                      <a:pt x="1370" y="9237"/>
                    </a:cubicBezTo>
                    <a:cubicBezTo>
                      <a:pt x="1333" y="9303"/>
                      <a:pt x="1353" y="9314"/>
                      <a:pt x="1366" y="9393"/>
                    </a:cubicBezTo>
                    <a:cubicBezTo>
                      <a:pt x="1379" y="9472"/>
                      <a:pt x="1352" y="9384"/>
                      <a:pt x="1337" y="9329"/>
                    </a:cubicBezTo>
                    <a:cubicBezTo>
                      <a:pt x="1323" y="9274"/>
                      <a:pt x="1301" y="9302"/>
                      <a:pt x="1284" y="9303"/>
                    </a:cubicBezTo>
                    <a:cubicBezTo>
                      <a:pt x="1266" y="9304"/>
                      <a:pt x="1298" y="9557"/>
                      <a:pt x="1317" y="9665"/>
                    </a:cubicBezTo>
                    <a:cubicBezTo>
                      <a:pt x="1335" y="9774"/>
                      <a:pt x="1374" y="9833"/>
                      <a:pt x="1436" y="9845"/>
                    </a:cubicBezTo>
                    <a:cubicBezTo>
                      <a:pt x="1395" y="9887"/>
                      <a:pt x="1332" y="9820"/>
                      <a:pt x="1318" y="9780"/>
                    </a:cubicBezTo>
                    <a:cubicBezTo>
                      <a:pt x="1304" y="9739"/>
                      <a:pt x="1314" y="9868"/>
                      <a:pt x="1308" y="9987"/>
                    </a:cubicBezTo>
                    <a:cubicBezTo>
                      <a:pt x="1308" y="9971"/>
                      <a:pt x="1295" y="9880"/>
                      <a:pt x="1282" y="9835"/>
                    </a:cubicBezTo>
                    <a:cubicBezTo>
                      <a:pt x="1269" y="9790"/>
                      <a:pt x="1231" y="9885"/>
                      <a:pt x="1222" y="9937"/>
                    </a:cubicBezTo>
                    <a:cubicBezTo>
                      <a:pt x="1213" y="9990"/>
                      <a:pt x="1231" y="10074"/>
                      <a:pt x="1264" y="10198"/>
                    </a:cubicBezTo>
                    <a:cubicBezTo>
                      <a:pt x="1281" y="10435"/>
                      <a:pt x="1321" y="10535"/>
                      <a:pt x="1329" y="10575"/>
                    </a:cubicBezTo>
                    <a:cubicBezTo>
                      <a:pt x="1339" y="10615"/>
                      <a:pt x="1360" y="10567"/>
                      <a:pt x="1364" y="10529"/>
                    </a:cubicBezTo>
                    <a:cubicBezTo>
                      <a:pt x="1367" y="10497"/>
                      <a:pt x="1371" y="10471"/>
                      <a:pt x="1378" y="10449"/>
                    </a:cubicBezTo>
                    <a:cubicBezTo>
                      <a:pt x="1377" y="10464"/>
                      <a:pt x="1377" y="10479"/>
                      <a:pt x="1377" y="10497"/>
                    </a:cubicBezTo>
                    <a:cubicBezTo>
                      <a:pt x="1397" y="10452"/>
                      <a:pt x="1420" y="10414"/>
                      <a:pt x="1420" y="10414"/>
                    </a:cubicBezTo>
                    <a:lnTo>
                      <a:pt x="1464" y="10403"/>
                    </a:lnTo>
                    <a:lnTo>
                      <a:pt x="1485" y="10326"/>
                    </a:lnTo>
                    <a:cubicBezTo>
                      <a:pt x="1497" y="10310"/>
                      <a:pt x="1502" y="10284"/>
                      <a:pt x="1504" y="10257"/>
                    </a:cubicBezTo>
                    <a:cubicBezTo>
                      <a:pt x="1508" y="10218"/>
                      <a:pt x="1515" y="10239"/>
                      <a:pt x="1516" y="10276"/>
                    </a:cubicBezTo>
                    <a:cubicBezTo>
                      <a:pt x="1517" y="10313"/>
                      <a:pt x="1517" y="10315"/>
                      <a:pt x="1531" y="10297"/>
                    </a:cubicBezTo>
                    <a:cubicBezTo>
                      <a:pt x="1546" y="10280"/>
                      <a:pt x="1608" y="10184"/>
                      <a:pt x="1617" y="10196"/>
                    </a:cubicBezTo>
                    <a:cubicBezTo>
                      <a:pt x="1626" y="10209"/>
                      <a:pt x="1609" y="10240"/>
                      <a:pt x="1596" y="10268"/>
                    </a:cubicBezTo>
                    <a:cubicBezTo>
                      <a:pt x="1583" y="10295"/>
                      <a:pt x="1593" y="10308"/>
                      <a:pt x="1631" y="10379"/>
                    </a:cubicBezTo>
                    <a:cubicBezTo>
                      <a:pt x="1566" y="10284"/>
                      <a:pt x="1516" y="10360"/>
                      <a:pt x="1515" y="10479"/>
                    </a:cubicBezTo>
                    <a:cubicBezTo>
                      <a:pt x="1515" y="10599"/>
                      <a:pt x="1550" y="10699"/>
                      <a:pt x="1565" y="10701"/>
                    </a:cubicBezTo>
                    <a:cubicBezTo>
                      <a:pt x="1698" y="10694"/>
                      <a:pt x="1674" y="10817"/>
                      <a:pt x="1684" y="10849"/>
                    </a:cubicBezTo>
                    <a:cubicBezTo>
                      <a:pt x="1694" y="10882"/>
                      <a:pt x="1698" y="10903"/>
                      <a:pt x="1696" y="11010"/>
                    </a:cubicBezTo>
                    <a:cubicBezTo>
                      <a:pt x="1696" y="10961"/>
                      <a:pt x="1659" y="10811"/>
                      <a:pt x="1639" y="10759"/>
                    </a:cubicBezTo>
                    <a:cubicBezTo>
                      <a:pt x="1618" y="10707"/>
                      <a:pt x="1564" y="10739"/>
                      <a:pt x="1557" y="10768"/>
                    </a:cubicBezTo>
                    <a:cubicBezTo>
                      <a:pt x="1549" y="10796"/>
                      <a:pt x="1536" y="10774"/>
                      <a:pt x="1534" y="10723"/>
                    </a:cubicBezTo>
                    <a:cubicBezTo>
                      <a:pt x="1532" y="10673"/>
                      <a:pt x="1500" y="10596"/>
                      <a:pt x="1497" y="10562"/>
                    </a:cubicBezTo>
                    <a:cubicBezTo>
                      <a:pt x="1494" y="10529"/>
                      <a:pt x="1484" y="10539"/>
                      <a:pt x="1471" y="10542"/>
                    </a:cubicBezTo>
                    <a:cubicBezTo>
                      <a:pt x="1458" y="10546"/>
                      <a:pt x="1444" y="10558"/>
                      <a:pt x="1451" y="10590"/>
                    </a:cubicBezTo>
                    <a:cubicBezTo>
                      <a:pt x="1459" y="10623"/>
                      <a:pt x="1460" y="10620"/>
                      <a:pt x="1444" y="10679"/>
                    </a:cubicBezTo>
                    <a:cubicBezTo>
                      <a:pt x="1428" y="10735"/>
                      <a:pt x="1436" y="10755"/>
                      <a:pt x="1439" y="10788"/>
                    </a:cubicBezTo>
                    <a:cubicBezTo>
                      <a:pt x="1417" y="10710"/>
                      <a:pt x="1374" y="10616"/>
                      <a:pt x="1374" y="10616"/>
                    </a:cubicBezTo>
                    <a:cubicBezTo>
                      <a:pt x="1374" y="10616"/>
                      <a:pt x="1339" y="10690"/>
                      <a:pt x="1327" y="10766"/>
                    </a:cubicBezTo>
                    <a:cubicBezTo>
                      <a:pt x="1363" y="10762"/>
                      <a:pt x="1371" y="10831"/>
                      <a:pt x="1387" y="10871"/>
                    </a:cubicBezTo>
                    <a:cubicBezTo>
                      <a:pt x="1340" y="10910"/>
                      <a:pt x="1291" y="11008"/>
                      <a:pt x="1286" y="11051"/>
                    </a:cubicBezTo>
                    <a:cubicBezTo>
                      <a:pt x="1276" y="11158"/>
                      <a:pt x="1307" y="11195"/>
                      <a:pt x="1339" y="11186"/>
                    </a:cubicBezTo>
                    <a:cubicBezTo>
                      <a:pt x="1345" y="11137"/>
                      <a:pt x="1388" y="11031"/>
                      <a:pt x="1388" y="11031"/>
                    </a:cubicBezTo>
                    <a:cubicBezTo>
                      <a:pt x="1388" y="11031"/>
                      <a:pt x="1355" y="11228"/>
                      <a:pt x="1364" y="11246"/>
                    </a:cubicBezTo>
                    <a:cubicBezTo>
                      <a:pt x="1374" y="11265"/>
                      <a:pt x="1387" y="11218"/>
                      <a:pt x="1416" y="11147"/>
                    </a:cubicBezTo>
                    <a:cubicBezTo>
                      <a:pt x="1444" y="11077"/>
                      <a:pt x="1463" y="10894"/>
                      <a:pt x="1444" y="10810"/>
                    </a:cubicBezTo>
                    <a:cubicBezTo>
                      <a:pt x="1458" y="10848"/>
                      <a:pt x="1492" y="10903"/>
                      <a:pt x="1502" y="10926"/>
                    </a:cubicBezTo>
                    <a:cubicBezTo>
                      <a:pt x="1515" y="10954"/>
                      <a:pt x="1495" y="11047"/>
                      <a:pt x="1481" y="11078"/>
                    </a:cubicBezTo>
                    <a:cubicBezTo>
                      <a:pt x="1467" y="11110"/>
                      <a:pt x="1455" y="11164"/>
                      <a:pt x="1474" y="11222"/>
                    </a:cubicBezTo>
                    <a:cubicBezTo>
                      <a:pt x="1494" y="11280"/>
                      <a:pt x="1515" y="11292"/>
                      <a:pt x="1553" y="11292"/>
                    </a:cubicBezTo>
                    <a:cubicBezTo>
                      <a:pt x="1553" y="11335"/>
                      <a:pt x="1532" y="11403"/>
                      <a:pt x="1512" y="11439"/>
                    </a:cubicBezTo>
                    <a:cubicBezTo>
                      <a:pt x="1492" y="11474"/>
                      <a:pt x="1444" y="11596"/>
                      <a:pt x="1433" y="11621"/>
                    </a:cubicBezTo>
                    <a:cubicBezTo>
                      <a:pt x="1422" y="11646"/>
                      <a:pt x="1421" y="11676"/>
                      <a:pt x="1430" y="11702"/>
                    </a:cubicBezTo>
                    <a:cubicBezTo>
                      <a:pt x="1453" y="11690"/>
                      <a:pt x="1495" y="11608"/>
                      <a:pt x="1504" y="11584"/>
                    </a:cubicBezTo>
                    <a:cubicBezTo>
                      <a:pt x="1514" y="11558"/>
                      <a:pt x="1547" y="11565"/>
                      <a:pt x="1561" y="11577"/>
                    </a:cubicBezTo>
                    <a:cubicBezTo>
                      <a:pt x="1575" y="11589"/>
                      <a:pt x="1557" y="11596"/>
                      <a:pt x="1537" y="11598"/>
                    </a:cubicBezTo>
                    <a:cubicBezTo>
                      <a:pt x="1517" y="11601"/>
                      <a:pt x="1498" y="11669"/>
                      <a:pt x="1509" y="11681"/>
                    </a:cubicBezTo>
                    <a:cubicBezTo>
                      <a:pt x="1520" y="11694"/>
                      <a:pt x="1537" y="11703"/>
                      <a:pt x="1573" y="11611"/>
                    </a:cubicBezTo>
                    <a:cubicBezTo>
                      <a:pt x="1573" y="11614"/>
                      <a:pt x="1542" y="11730"/>
                      <a:pt x="1534" y="11758"/>
                    </a:cubicBezTo>
                    <a:cubicBezTo>
                      <a:pt x="1531" y="11771"/>
                      <a:pt x="1528" y="11781"/>
                      <a:pt x="1527" y="11795"/>
                    </a:cubicBezTo>
                    <a:lnTo>
                      <a:pt x="1468" y="11942"/>
                    </a:lnTo>
                    <a:cubicBezTo>
                      <a:pt x="1468" y="11942"/>
                      <a:pt x="1479" y="11954"/>
                      <a:pt x="1507" y="11974"/>
                    </a:cubicBezTo>
                    <a:cubicBezTo>
                      <a:pt x="1538" y="11839"/>
                      <a:pt x="1688" y="11789"/>
                      <a:pt x="1710" y="11787"/>
                    </a:cubicBezTo>
                    <a:cubicBezTo>
                      <a:pt x="1720" y="11786"/>
                      <a:pt x="1722" y="11766"/>
                      <a:pt x="1722" y="11746"/>
                    </a:cubicBezTo>
                    <a:cubicBezTo>
                      <a:pt x="1728" y="11741"/>
                      <a:pt x="1733" y="11736"/>
                      <a:pt x="1734" y="11733"/>
                    </a:cubicBezTo>
                    <a:cubicBezTo>
                      <a:pt x="1742" y="11707"/>
                      <a:pt x="1764" y="11657"/>
                      <a:pt x="1792" y="11653"/>
                    </a:cubicBezTo>
                    <a:cubicBezTo>
                      <a:pt x="1821" y="11648"/>
                      <a:pt x="1849" y="11628"/>
                      <a:pt x="1883" y="11495"/>
                    </a:cubicBezTo>
                    <a:cubicBezTo>
                      <a:pt x="1885" y="11557"/>
                      <a:pt x="1873" y="11598"/>
                      <a:pt x="1861" y="11645"/>
                    </a:cubicBezTo>
                    <a:cubicBezTo>
                      <a:pt x="1848" y="11692"/>
                      <a:pt x="1801" y="11692"/>
                      <a:pt x="1765" y="11725"/>
                    </a:cubicBezTo>
                    <a:cubicBezTo>
                      <a:pt x="1730" y="11760"/>
                      <a:pt x="1752" y="11835"/>
                      <a:pt x="1762" y="11865"/>
                    </a:cubicBezTo>
                    <a:cubicBezTo>
                      <a:pt x="1770" y="11896"/>
                      <a:pt x="1772" y="11908"/>
                      <a:pt x="1790" y="11907"/>
                    </a:cubicBezTo>
                    <a:cubicBezTo>
                      <a:pt x="1808" y="11905"/>
                      <a:pt x="1834" y="11900"/>
                      <a:pt x="1874" y="11946"/>
                    </a:cubicBezTo>
                    <a:cubicBezTo>
                      <a:pt x="1814" y="11914"/>
                      <a:pt x="1813" y="11969"/>
                      <a:pt x="1808" y="12006"/>
                    </a:cubicBezTo>
                    <a:cubicBezTo>
                      <a:pt x="1803" y="12043"/>
                      <a:pt x="1812" y="12101"/>
                      <a:pt x="1825" y="12149"/>
                    </a:cubicBezTo>
                    <a:cubicBezTo>
                      <a:pt x="1837" y="12196"/>
                      <a:pt x="1831" y="12234"/>
                      <a:pt x="1820" y="12272"/>
                    </a:cubicBezTo>
                    <a:cubicBezTo>
                      <a:pt x="1820" y="12242"/>
                      <a:pt x="1787" y="12127"/>
                      <a:pt x="1791" y="12091"/>
                    </a:cubicBezTo>
                    <a:cubicBezTo>
                      <a:pt x="1795" y="12054"/>
                      <a:pt x="1785" y="12017"/>
                      <a:pt x="1772" y="11959"/>
                    </a:cubicBezTo>
                    <a:cubicBezTo>
                      <a:pt x="1758" y="11902"/>
                      <a:pt x="1677" y="11956"/>
                      <a:pt x="1657" y="11965"/>
                    </a:cubicBezTo>
                    <a:cubicBezTo>
                      <a:pt x="1636" y="11974"/>
                      <a:pt x="1630" y="11996"/>
                      <a:pt x="1630" y="12044"/>
                    </a:cubicBezTo>
                    <a:cubicBezTo>
                      <a:pt x="1629" y="12092"/>
                      <a:pt x="1600" y="12060"/>
                      <a:pt x="1582" y="12036"/>
                    </a:cubicBezTo>
                    <a:cubicBezTo>
                      <a:pt x="1565" y="12012"/>
                      <a:pt x="1558" y="12033"/>
                      <a:pt x="1555" y="12070"/>
                    </a:cubicBezTo>
                    <a:cubicBezTo>
                      <a:pt x="1552" y="12108"/>
                      <a:pt x="1537" y="12103"/>
                      <a:pt x="1512" y="12107"/>
                    </a:cubicBezTo>
                    <a:cubicBezTo>
                      <a:pt x="1487" y="12111"/>
                      <a:pt x="1492" y="12116"/>
                      <a:pt x="1465" y="12161"/>
                    </a:cubicBezTo>
                    <a:cubicBezTo>
                      <a:pt x="1402" y="12333"/>
                      <a:pt x="1430" y="12527"/>
                      <a:pt x="1446" y="12533"/>
                    </a:cubicBezTo>
                    <a:cubicBezTo>
                      <a:pt x="1518" y="12501"/>
                      <a:pt x="1517" y="12378"/>
                      <a:pt x="1510" y="12348"/>
                    </a:cubicBezTo>
                    <a:cubicBezTo>
                      <a:pt x="1504" y="12318"/>
                      <a:pt x="1529" y="12327"/>
                      <a:pt x="1547" y="12336"/>
                    </a:cubicBezTo>
                    <a:cubicBezTo>
                      <a:pt x="1566" y="12346"/>
                      <a:pt x="1580" y="12331"/>
                      <a:pt x="1595" y="12299"/>
                    </a:cubicBezTo>
                    <a:cubicBezTo>
                      <a:pt x="1610" y="12266"/>
                      <a:pt x="1602" y="12323"/>
                      <a:pt x="1590" y="12366"/>
                    </a:cubicBezTo>
                    <a:cubicBezTo>
                      <a:pt x="1577" y="12410"/>
                      <a:pt x="1612" y="12429"/>
                      <a:pt x="1639" y="12438"/>
                    </a:cubicBezTo>
                    <a:cubicBezTo>
                      <a:pt x="1667" y="12448"/>
                      <a:pt x="1739" y="12497"/>
                      <a:pt x="1754" y="12520"/>
                    </a:cubicBezTo>
                    <a:cubicBezTo>
                      <a:pt x="1770" y="12543"/>
                      <a:pt x="1786" y="12501"/>
                      <a:pt x="1806" y="12461"/>
                    </a:cubicBezTo>
                    <a:cubicBezTo>
                      <a:pt x="1806" y="12540"/>
                      <a:pt x="1793" y="12537"/>
                      <a:pt x="1758" y="12556"/>
                    </a:cubicBezTo>
                    <a:cubicBezTo>
                      <a:pt x="1723" y="12575"/>
                      <a:pt x="1661" y="12499"/>
                      <a:pt x="1613" y="12457"/>
                    </a:cubicBezTo>
                    <a:cubicBezTo>
                      <a:pt x="1564" y="12416"/>
                      <a:pt x="1513" y="12465"/>
                      <a:pt x="1505" y="12499"/>
                    </a:cubicBezTo>
                    <a:cubicBezTo>
                      <a:pt x="1497" y="12533"/>
                      <a:pt x="1479" y="12565"/>
                      <a:pt x="1462" y="12580"/>
                    </a:cubicBezTo>
                    <a:cubicBezTo>
                      <a:pt x="1444" y="12595"/>
                      <a:pt x="1434" y="12608"/>
                      <a:pt x="1433" y="12638"/>
                    </a:cubicBezTo>
                    <a:cubicBezTo>
                      <a:pt x="1432" y="12669"/>
                      <a:pt x="1493" y="12720"/>
                      <a:pt x="1567" y="12759"/>
                    </a:cubicBezTo>
                    <a:cubicBezTo>
                      <a:pt x="1544" y="12780"/>
                      <a:pt x="1529" y="12782"/>
                      <a:pt x="1512" y="12763"/>
                    </a:cubicBezTo>
                    <a:cubicBezTo>
                      <a:pt x="1496" y="12744"/>
                      <a:pt x="1460" y="12723"/>
                      <a:pt x="1441" y="12707"/>
                    </a:cubicBezTo>
                    <a:cubicBezTo>
                      <a:pt x="1423" y="12689"/>
                      <a:pt x="1408" y="12703"/>
                      <a:pt x="1379" y="12774"/>
                    </a:cubicBezTo>
                    <a:cubicBezTo>
                      <a:pt x="1450" y="12930"/>
                      <a:pt x="1600" y="13003"/>
                      <a:pt x="1627" y="13007"/>
                    </a:cubicBezTo>
                    <a:cubicBezTo>
                      <a:pt x="1654" y="13011"/>
                      <a:pt x="1659" y="13016"/>
                      <a:pt x="1695" y="12992"/>
                    </a:cubicBezTo>
                    <a:cubicBezTo>
                      <a:pt x="1666" y="13059"/>
                      <a:pt x="1637" y="13065"/>
                      <a:pt x="1623" y="13045"/>
                    </a:cubicBezTo>
                    <a:cubicBezTo>
                      <a:pt x="1608" y="13024"/>
                      <a:pt x="1570" y="13005"/>
                      <a:pt x="1543" y="13005"/>
                    </a:cubicBezTo>
                    <a:cubicBezTo>
                      <a:pt x="1517" y="13005"/>
                      <a:pt x="1493" y="12981"/>
                      <a:pt x="1479" y="12947"/>
                    </a:cubicBezTo>
                    <a:cubicBezTo>
                      <a:pt x="1466" y="12912"/>
                      <a:pt x="1437" y="12928"/>
                      <a:pt x="1426" y="12935"/>
                    </a:cubicBezTo>
                    <a:cubicBezTo>
                      <a:pt x="1414" y="12943"/>
                      <a:pt x="1409" y="12958"/>
                      <a:pt x="1416" y="12977"/>
                    </a:cubicBezTo>
                    <a:cubicBezTo>
                      <a:pt x="1424" y="12996"/>
                      <a:pt x="1428" y="13039"/>
                      <a:pt x="1448" y="13050"/>
                    </a:cubicBezTo>
                    <a:cubicBezTo>
                      <a:pt x="1469" y="13062"/>
                      <a:pt x="1501" y="13126"/>
                      <a:pt x="1510" y="13149"/>
                    </a:cubicBezTo>
                    <a:cubicBezTo>
                      <a:pt x="1519" y="13171"/>
                      <a:pt x="1527" y="13188"/>
                      <a:pt x="1547" y="13190"/>
                    </a:cubicBezTo>
                    <a:cubicBezTo>
                      <a:pt x="1568" y="13192"/>
                      <a:pt x="1562" y="13175"/>
                      <a:pt x="1533" y="13093"/>
                    </a:cubicBezTo>
                    <a:cubicBezTo>
                      <a:pt x="1573" y="13163"/>
                      <a:pt x="1635" y="13186"/>
                      <a:pt x="1650" y="13211"/>
                    </a:cubicBezTo>
                    <a:cubicBezTo>
                      <a:pt x="1664" y="13235"/>
                      <a:pt x="1687" y="13192"/>
                      <a:pt x="1703" y="13163"/>
                    </a:cubicBezTo>
                    <a:cubicBezTo>
                      <a:pt x="1720" y="13135"/>
                      <a:pt x="1731" y="13185"/>
                      <a:pt x="1733" y="13203"/>
                    </a:cubicBezTo>
                    <a:cubicBezTo>
                      <a:pt x="1735" y="13222"/>
                      <a:pt x="1752" y="13254"/>
                      <a:pt x="1783" y="13277"/>
                    </a:cubicBezTo>
                    <a:cubicBezTo>
                      <a:pt x="1773" y="13279"/>
                      <a:pt x="1761" y="13275"/>
                      <a:pt x="1749" y="13269"/>
                    </a:cubicBezTo>
                    <a:cubicBezTo>
                      <a:pt x="1749" y="13268"/>
                      <a:pt x="1750" y="13267"/>
                      <a:pt x="1750" y="13265"/>
                    </a:cubicBezTo>
                    <a:cubicBezTo>
                      <a:pt x="1748" y="13240"/>
                      <a:pt x="1731" y="13235"/>
                      <a:pt x="1710" y="13239"/>
                    </a:cubicBezTo>
                    <a:cubicBezTo>
                      <a:pt x="1707" y="13236"/>
                      <a:pt x="1704" y="13234"/>
                      <a:pt x="1702" y="13231"/>
                    </a:cubicBezTo>
                    <a:cubicBezTo>
                      <a:pt x="1697" y="13226"/>
                      <a:pt x="1694" y="13232"/>
                      <a:pt x="1693" y="13245"/>
                    </a:cubicBezTo>
                    <a:cubicBezTo>
                      <a:pt x="1654" y="13259"/>
                      <a:pt x="1610" y="13293"/>
                      <a:pt x="1610" y="13293"/>
                    </a:cubicBezTo>
                    <a:cubicBezTo>
                      <a:pt x="1610" y="13293"/>
                      <a:pt x="1606" y="13318"/>
                      <a:pt x="1621" y="13318"/>
                    </a:cubicBezTo>
                    <a:cubicBezTo>
                      <a:pt x="1636" y="13318"/>
                      <a:pt x="1684" y="13365"/>
                      <a:pt x="1706" y="13363"/>
                    </a:cubicBezTo>
                    <a:cubicBezTo>
                      <a:pt x="1721" y="13359"/>
                      <a:pt x="1734" y="13337"/>
                      <a:pt x="1742" y="13313"/>
                    </a:cubicBezTo>
                    <a:cubicBezTo>
                      <a:pt x="1758" y="13318"/>
                      <a:pt x="1772" y="13326"/>
                      <a:pt x="1780" y="13335"/>
                    </a:cubicBezTo>
                    <a:cubicBezTo>
                      <a:pt x="1795" y="13352"/>
                      <a:pt x="1793" y="13385"/>
                      <a:pt x="1792" y="13417"/>
                    </a:cubicBezTo>
                    <a:cubicBezTo>
                      <a:pt x="1791" y="13448"/>
                      <a:pt x="1778" y="13464"/>
                      <a:pt x="1741" y="13483"/>
                    </a:cubicBezTo>
                    <a:cubicBezTo>
                      <a:pt x="1769" y="13500"/>
                      <a:pt x="1854" y="13528"/>
                      <a:pt x="1885" y="13524"/>
                    </a:cubicBezTo>
                    <a:cubicBezTo>
                      <a:pt x="1916" y="13520"/>
                      <a:pt x="1935" y="13441"/>
                      <a:pt x="1936" y="13412"/>
                    </a:cubicBezTo>
                    <a:cubicBezTo>
                      <a:pt x="1937" y="13385"/>
                      <a:pt x="1971" y="13352"/>
                      <a:pt x="1981" y="13309"/>
                    </a:cubicBezTo>
                    <a:cubicBezTo>
                      <a:pt x="1992" y="13265"/>
                      <a:pt x="1987" y="13239"/>
                      <a:pt x="1998" y="13233"/>
                    </a:cubicBezTo>
                    <a:cubicBezTo>
                      <a:pt x="2012" y="13379"/>
                      <a:pt x="1982" y="13429"/>
                      <a:pt x="1958" y="13452"/>
                    </a:cubicBezTo>
                    <a:cubicBezTo>
                      <a:pt x="1933" y="13475"/>
                      <a:pt x="1937" y="13494"/>
                      <a:pt x="1914" y="13543"/>
                    </a:cubicBezTo>
                    <a:cubicBezTo>
                      <a:pt x="1892" y="13593"/>
                      <a:pt x="1811" y="13558"/>
                      <a:pt x="1781" y="13543"/>
                    </a:cubicBezTo>
                    <a:cubicBezTo>
                      <a:pt x="1751" y="13528"/>
                      <a:pt x="1721" y="13516"/>
                      <a:pt x="1726" y="13546"/>
                    </a:cubicBezTo>
                    <a:cubicBezTo>
                      <a:pt x="1731" y="13577"/>
                      <a:pt x="1787" y="13564"/>
                      <a:pt x="1818" y="13593"/>
                    </a:cubicBezTo>
                    <a:cubicBezTo>
                      <a:pt x="1775" y="13585"/>
                      <a:pt x="1753" y="13597"/>
                      <a:pt x="1741" y="13611"/>
                    </a:cubicBezTo>
                    <a:cubicBezTo>
                      <a:pt x="1702" y="13527"/>
                      <a:pt x="1652" y="13490"/>
                      <a:pt x="1632" y="13487"/>
                    </a:cubicBezTo>
                    <a:cubicBezTo>
                      <a:pt x="1611" y="13483"/>
                      <a:pt x="1546" y="13376"/>
                      <a:pt x="1501" y="13320"/>
                    </a:cubicBezTo>
                    <a:cubicBezTo>
                      <a:pt x="1456" y="13264"/>
                      <a:pt x="1444" y="13273"/>
                      <a:pt x="1361" y="13044"/>
                    </a:cubicBezTo>
                    <a:cubicBezTo>
                      <a:pt x="1278" y="12815"/>
                      <a:pt x="1134" y="12855"/>
                      <a:pt x="1114" y="12856"/>
                    </a:cubicBezTo>
                    <a:cubicBezTo>
                      <a:pt x="1093" y="12858"/>
                      <a:pt x="1106" y="13007"/>
                      <a:pt x="1121" y="13080"/>
                    </a:cubicBezTo>
                    <a:cubicBezTo>
                      <a:pt x="1149" y="13222"/>
                      <a:pt x="1256" y="13207"/>
                      <a:pt x="1286" y="13211"/>
                    </a:cubicBezTo>
                    <a:cubicBezTo>
                      <a:pt x="1316" y="13215"/>
                      <a:pt x="1303" y="13196"/>
                      <a:pt x="1264" y="13112"/>
                    </a:cubicBezTo>
                    <a:cubicBezTo>
                      <a:pt x="1274" y="13123"/>
                      <a:pt x="1323" y="13185"/>
                      <a:pt x="1348" y="13207"/>
                    </a:cubicBezTo>
                    <a:cubicBezTo>
                      <a:pt x="1373" y="13230"/>
                      <a:pt x="1338" y="13256"/>
                      <a:pt x="1329" y="13256"/>
                    </a:cubicBezTo>
                    <a:cubicBezTo>
                      <a:pt x="1321" y="13256"/>
                      <a:pt x="1313" y="13271"/>
                      <a:pt x="1308" y="13346"/>
                    </a:cubicBezTo>
                    <a:cubicBezTo>
                      <a:pt x="1281" y="13190"/>
                      <a:pt x="1206" y="13247"/>
                      <a:pt x="1179" y="13279"/>
                    </a:cubicBezTo>
                    <a:cubicBezTo>
                      <a:pt x="1153" y="13310"/>
                      <a:pt x="1174" y="13333"/>
                      <a:pt x="1176" y="13343"/>
                    </a:cubicBezTo>
                    <a:cubicBezTo>
                      <a:pt x="1179" y="13352"/>
                      <a:pt x="1192" y="13365"/>
                      <a:pt x="1187" y="13417"/>
                    </a:cubicBezTo>
                    <a:cubicBezTo>
                      <a:pt x="1182" y="13470"/>
                      <a:pt x="1187" y="13532"/>
                      <a:pt x="1188" y="13547"/>
                    </a:cubicBezTo>
                    <a:cubicBezTo>
                      <a:pt x="1189" y="13562"/>
                      <a:pt x="1207" y="13543"/>
                      <a:pt x="1225" y="13536"/>
                    </a:cubicBezTo>
                    <a:cubicBezTo>
                      <a:pt x="1242" y="13528"/>
                      <a:pt x="1290" y="13673"/>
                      <a:pt x="1291" y="13682"/>
                    </a:cubicBezTo>
                    <a:cubicBezTo>
                      <a:pt x="1292" y="13691"/>
                      <a:pt x="1322" y="13646"/>
                      <a:pt x="1328" y="13628"/>
                    </a:cubicBezTo>
                    <a:cubicBezTo>
                      <a:pt x="1334" y="13609"/>
                      <a:pt x="1359" y="13652"/>
                      <a:pt x="1370" y="13676"/>
                    </a:cubicBezTo>
                    <a:cubicBezTo>
                      <a:pt x="1380" y="13700"/>
                      <a:pt x="1364" y="13714"/>
                      <a:pt x="1336" y="13749"/>
                    </a:cubicBezTo>
                    <a:cubicBezTo>
                      <a:pt x="1305" y="13840"/>
                      <a:pt x="1342" y="13883"/>
                      <a:pt x="1356" y="13911"/>
                    </a:cubicBezTo>
                    <a:cubicBezTo>
                      <a:pt x="1370" y="13939"/>
                      <a:pt x="1383" y="13905"/>
                      <a:pt x="1400" y="13853"/>
                    </a:cubicBezTo>
                    <a:cubicBezTo>
                      <a:pt x="1418" y="13800"/>
                      <a:pt x="1415" y="13853"/>
                      <a:pt x="1406" y="13915"/>
                    </a:cubicBezTo>
                    <a:cubicBezTo>
                      <a:pt x="1490" y="13932"/>
                      <a:pt x="1467" y="14104"/>
                      <a:pt x="1466" y="14119"/>
                    </a:cubicBezTo>
                    <a:cubicBezTo>
                      <a:pt x="1465" y="14135"/>
                      <a:pt x="1485" y="14118"/>
                      <a:pt x="1503" y="14110"/>
                    </a:cubicBezTo>
                    <a:cubicBezTo>
                      <a:pt x="1520" y="14103"/>
                      <a:pt x="1511" y="14138"/>
                      <a:pt x="1512" y="14162"/>
                    </a:cubicBezTo>
                    <a:cubicBezTo>
                      <a:pt x="1513" y="14187"/>
                      <a:pt x="1534" y="14202"/>
                      <a:pt x="1607" y="14241"/>
                    </a:cubicBezTo>
                    <a:cubicBezTo>
                      <a:pt x="1554" y="14262"/>
                      <a:pt x="1521" y="14215"/>
                      <a:pt x="1496" y="14219"/>
                    </a:cubicBezTo>
                    <a:cubicBezTo>
                      <a:pt x="1447" y="14220"/>
                      <a:pt x="1429" y="14363"/>
                      <a:pt x="1429" y="14390"/>
                    </a:cubicBezTo>
                    <a:cubicBezTo>
                      <a:pt x="1429" y="14416"/>
                      <a:pt x="1462" y="14363"/>
                      <a:pt x="1469" y="14359"/>
                    </a:cubicBezTo>
                    <a:cubicBezTo>
                      <a:pt x="1476" y="14355"/>
                      <a:pt x="1488" y="14403"/>
                      <a:pt x="1488" y="14423"/>
                    </a:cubicBezTo>
                    <a:cubicBezTo>
                      <a:pt x="1488" y="14444"/>
                      <a:pt x="1560" y="14444"/>
                      <a:pt x="1576" y="14444"/>
                    </a:cubicBezTo>
                    <a:cubicBezTo>
                      <a:pt x="1591" y="14444"/>
                      <a:pt x="1579" y="14498"/>
                      <a:pt x="1572" y="14523"/>
                    </a:cubicBezTo>
                    <a:cubicBezTo>
                      <a:pt x="1564" y="14547"/>
                      <a:pt x="1599" y="14513"/>
                      <a:pt x="1611" y="14508"/>
                    </a:cubicBezTo>
                    <a:cubicBezTo>
                      <a:pt x="1622" y="14502"/>
                      <a:pt x="1600" y="14545"/>
                      <a:pt x="1596" y="14573"/>
                    </a:cubicBezTo>
                    <a:cubicBezTo>
                      <a:pt x="1592" y="14601"/>
                      <a:pt x="1602" y="14598"/>
                      <a:pt x="1621" y="14601"/>
                    </a:cubicBezTo>
                    <a:cubicBezTo>
                      <a:pt x="1641" y="14605"/>
                      <a:pt x="1645" y="14750"/>
                      <a:pt x="1646" y="14774"/>
                    </a:cubicBezTo>
                    <a:cubicBezTo>
                      <a:pt x="1647" y="14799"/>
                      <a:pt x="1626" y="14788"/>
                      <a:pt x="1597" y="14781"/>
                    </a:cubicBezTo>
                    <a:cubicBezTo>
                      <a:pt x="1605" y="14797"/>
                      <a:pt x="1641" y="14909"/>
                      <a:pt x="1641" y="14924"/>
                    </a:cubicBezTo>
                    <a:cubicBezTo>
                      <a:pt x="1641" y="14940"/>
                      <a:pt x="1670" y="14979"/>
                      <a:pt x="1683" y="14996"/>
                    </a:cubicBezTo>
                    <a:cubicBezTo>
                      <a:pt x="1695" y="15013"/>
                      <a:pt x="1712" y="14960"/>
                      <a:pt x="1723" y="14940"/>
                    </a:cubicBezTo>
                    <a:cubicBezTo>
                      <a:pt x="1733" y="14918"/>
                      <a:pt x="1758" y="15002"/>
                      <a:pt x="1758" y="15014"/>
                    </a:cubicBezTo>
                    <a:cubicBezTo>
                      <a:pt x="1758" y="15028"/>
                      <a:pt x="1811" y="15028"/>
                      <a:pt x="1833" y="15031"/>
                    </a:cubicBezTo>
                    <a:cubicBezTo>
                      <a:pt x="1854" y="15035"/>
                      <a:pt x="1883" y="14996"/>
                      <a:pt x="1928" y="14876"/>
                    </a:cubicBezTo>
                    <a:cubicBezTo>
                      <a:pt x="1919" y="14960"/>
                      <a:pt x="1888" y="15013"/>
                      <a:pt x="1873" y="15052"/>
                    </a:cubicBezTo>
                    <a:cubicBezTo>
                      <a:pt x="1857" y="15092"/>
                      <a:pt x="1809" y="15103"/>
                      <a:pt x="1782" y="15120"/>
                    </a:cubicBezTo>
                    <a:cubicBezTo>
                      <a:pt x="1755" y="15137"/>
                      <a:pt x="1758" y="15193"/>
                      <a:pt x="1758" y="15211"/>
                    </a:cubicBezTo>
                    <a:cubicBezTo>
                      <a:pt x="1758" y="15230"/>
                      <a:pt x="1813" y="15341"/>
                      <a:pt x="1858" y="15403"/>
                    </a:cubicBezTo>
                    <a:cubicBezTo>
                      <a:pt x="1858" y="15403"/>
                      <a:pt x="2058" y="15792"/>
                      <a:pt x="2175" y="15868"/>
                    </a:cubicBezTo>
                    <a:cubicBezTo>
                      <a:pt x="2230" y="15897"/>
                      <a:pt x="2331" y="15838"/>
                      <a:pt x="2285" y="15662"/>
                    </a:cubicBezTo>
                    <a:cubicBezTo>
                      <a:pt x="2255" y="15667"/>
                      <a:pt x="2233" y="15663"/>
                      <a:pt x="2233" y="15663"/>
                    </a:cubicBezTo>
                    <a:cubicBezTo>
                      <a:pt x="2217" y="15660"/>
                      <a:pt x="2211" y="15526"/>
                      <a:pt x="2234" y="15472"/>
                    </a:cubicBezTo>
                    <a:cubicBezTo>
                      <a:pt x="2256" y="15418"/>
                      <a:pt x="2231" y="15324"/>
                      <a:pt x="2208" y="15281"/>
                    </a:cubicBezTo>
                    <a:cubicBezTo>
                      <a:pt x="2186" y="15238"/>
                      <a:pt x="2198" y="15226"/>
                      <a:pt x="2211" y="15191"/>
                    </a:cubicBezTo>
                    <a:cubicBezTo>
                      <a:pt x="2225" y="15155"/>
                      <a:pt x="2215" y="15140"/>
                      <a:pt x="2196" y="15103"/>
                    </a:cubicBezTo>
                    <a:cubicBezTo>
                      <a:pt x="2176" y="15065"/>
                      <a:pt x="2182" y="15061"/>
                      <a:pt x="2184" y="15018"/>
                    </a:cubicBezTo>
                    <a:cubicBezTo>
                      <a:pt x="2188" y="14975"/>
                      <a:pt x="2165" y="14969"/>
                      <a:pt x="2154" y="14964"/>
                    </a:cubicBezTo>
                    <a:cubicBezTo>
                      <a:pt x="2143" y="14958"/>
                      <a:pt x="2128" y="14941"/>
                      <a:pt x="2117" y="14887"/>
                    </a:cubicBezTo>
                    <a:cubicBezTo>
                      <a:pt x="2106" y="14832"/>
                      <a:pt x="2076" y="14815"/>
                      <a:pt x="2025" y="14753"/>
                    </a:cubicBezTo>
                    <a:cubicBezTo>
                      <a:pt x="1973" y="14692"/>
                      <a:pt x="1923" y="14549"/>
                      <a:pt x="1981" y="14410"/>
                    </a:cubicBezTo>
                    <a:cubicBezTo>
                      <a:pt x="1912" y="14262"/>
                      <a:pt x="1908" y="13921"/>
                      <a:pt x="1907" y="13827"/>
                    </a:cubicBezTo>
                    <a:cubicBezTo>
                      <a:pt x="1907" y="13797"/>
                      <a:pt x="1895" y="13777"/>
                      <a:pt x="1879" y="13762"/>
                    </a:cubicBezTo>
                    <a:cubicBezTo>
                      <a:pt x="1893" y="13741"/>
                      <a:pt x="1916" y="13701"/>
                      <a:pt x="1946" y="13641"/>
                    </a:cubicBezTo>
                    <a:cubicBezTo>
                      <a:pt x="1926" y="13696"/>
                      <a:pt x="1931" y="13757"/>
                      <a:pt x="1941" y="13791"/>
                    </a:cubicBezTo>
                    <a:cubicBezTo>
                      <a:pt x="1935" y="13798"/>
                      <a:pt x="1932" y="13804"/>
                      <a:pt x="1932" y="13804"/>
                    </a:cubicBezTo>
                    <a:cubicBezTo>
                      <a:pt x="1932" y="13804"/>
                      <a:pt x="1977" y="13851"/>
                      <a:pt x="1979" y="13898"/>
                    </a:cubicBezTo>
                    <a:cubicBezTo>
                      <a:pt x="1982" y="13946"/>
                      <a:pt x="1984" y="13966"/>
                      <a:pt x="1969" y="13981"/>
                    </a:cubicBezTo>
                    <a:cubicBezTo>
                      <a:pt x="1954" y="13996"/>
                      <a:pt x="1967" y="14024"/>
                      <a:pt x="1967" y="14024"/>
                    </a:cubicBezTo>
                    <a:lnTo>
                      <a:pt x="2014" y="13959"/>
                    </a:lnTo>
                    <a:cubicBezTo>
                      <a:pt x="2014" y="13959"/>
                      <a:pt x="2007" y="13894"/>
                      <a:pt x="1997" y="13836"/>
                    </a:cubicBezTo>
                    <a:cubicBezTo>
                      <a:pt x="2025" y="13861"/>
                      <a:pt x="2038" y="13898"/>
                      <a:pt x="2045" y="13878"/>
                    </a:cubicBezTo>
                    <a:cubicBezTo>
                      <a:pt x="2055" y="13848"/>
                      <a:pt x="2066" y="13807"/>
                      <a:pt x="2103" y="13780"/>
                    </a:cubicBezTo>
                    <a:cubicBezTo>
                      <a:pt x="2140" y="13752"/>
                      <a:pt x="2150" y="13661"/>
                      <a:pt x="2147" y="13626"/>
                    </a:cubicBezTo>
                    <a:cubicBezTo>
                      <a:pt x="2144" y="13591"/>
                      <a:pt x="2146" y="13558"/>
                      <a:pt x="2173" y="13523"/>
                    </a:cubicBezTo>
                    <a:cubicBezTo>
                      <a:pt x="2201" y="13488"/>
                      <a:pt x="2209" y="13513"/>
                      <a:pt x="2210" y="13515"/>
                    </a:cubicBezTo>
                    <a:cubicBezTo>
                      <a:pt x="2184" y="13548"/>
                      <a:pt x="2174" y="13591"/>
                      <a:pt x="2172" y="13674"/>
                    </a:cubicBezTo>
                    <a:cubicBezTo>
                      <a:pt x="2169" y="13757"/>
                      <a:pt x="2092" y="13860"/>
                      <a:pt x="2064" y="13888"/>
                    </a:cubicBezTo>
                    <a:cubicBezTo>
                      <a:pt x="2037" y="13916"/>
                      <a:pt x="2042" y="13936"/>
                      <a:pt x="2036" y="13976"/>
                    </a:cubicBezTo>
                    <a:cubicBezTo>
                      <a:pt x="2028" y="14016"/>
                      <a:pt x="2052" y="13996"/>
                      <a:pt x="2069" y="13976"/>
                    </a:cubicBezTo>
                    <a:cubicBezTo>
                      <a:pt x="2085" y="13956"/>
                      <a:pt x="2091" y="13991"/>
                      <a:pt x="2107" y="14054"/>
                    </a:cubicBezTo>
                    <a:cubicBezTo>
                      <a:pt x="2128" y="14029"/>
                      <a:pt x="2166" y="13961"/>
                      <a:pt x="2242" y="14011"/>
                    </a:cubicBezTo>
                    <a:cubicBezTo>
                      <a:pt x="2121" y="14069"/>
                      <a:pt x="2151" y="14094"/>
                      <a:pt x="2154" y="14125"/>
                    </a:cubicBezTo>
                    <a:cubicBezTo>
                      <a:pt x="2157" y="14155"/>
                      <a:pt x="2162" y="14178"/>
                      <a:pt x="2146" y="14200"/>
                    </a:cubicBezTo>
                    <a:cubicBezTo>
                      <a:pt x="2129" y="14223"/>
                      <a:pt x="2119" y="14228"/>
                      <a:pt x="2107" y="14296"/>
                    </a:cubicBezTo>
                    <a:cubicBezTo>
                      <a:pt x="2095" y="14364"/>
                      <a:pt x="2104" y="14343"/>
                      <a:pt x="2089" y="14331"/>
                    </a:cubicBezTo>
                    <a:cubicBezTo>
                      <a:pt x="2074" y="14318"/>
                      <a:pt x="2051" y="14323"/>
                      <a:pt x="2070" y="14341"/>
                    </a:cubicBezTo>
                    <a:cubicBezTo>
                      <a:pt x="2086" y="14355"/>
                      <a:pt x="2114" y="14464"/>
                      <a:pt x="2132" y="14530"/>
                    </a:cubicBezTo>
                    <a:cubicBezTo>
                      <a:pt x="2107" y="14461"/>
                      <a:pt x="2082" y="14414"/>
                      <a:pt x="2082" y="14414"/>
                    </a:cubicBezTo>
                    <a:cubicBezTo>
                      <a:pt x="2063" y="14501"/>
                      <a:pt x="2104" y="14569"/>
                      <a:pt x="2129" y="14639"/>
                    </a:cubicBezTo>
                    <a:cubicBezTo>
                      <a:pt x="2153" y="14709"/>
                      <a:pt x="2162" y="14749"/>
                      <a:pt x="2184" y="14752"/>
                    </a:cubicBezTo>
                    <a:cubicBezTo>
                      <a:pt x="2180" y="14694"/>
                      <a:pt x="2166" y="14637"/>
                      <a:pt x="2151" y="14587"/>
                    </a:cubicBezTo>
                    <a:cubicBezTo>
                      <a:pt x="2167" y="14613"/>
                      <a:pt x="2189" y="14602"/>
                      <a:pt x="2217" y="14613"/>
                    </a:cubicBezTo>
                    <a:cubicBezTo>
                      <a:pt x="2250" y="14626"/>
                      <a:pt x="2253" y="14608"/>
                      <a:pt x="2271" y="14565"/>
                    </a:cubicBezTo>
                    <a:cubicBezTo>
                      <a:pt x="2289" y="14522"/>
                      <a:pt x="2293" y="14539"/>
                      <a:pt x="2287" y="14621"/>
                    </a:cubicBezTo>
                    <a:cubicBezTo>
                      <a:pt x="2282" y="14701"/>
                      <a:pt x="2307" y="14519"/>
                      <a:pt x="2307" y="14475"/>
                    </a:cubicBezTo>
                    <a:cubicBezTo>
                      <a:pt x="2307" y="14429"/>
                      <a:pt x="2323" y="14427"/>
                      <a:pt x="2348" y="14404"/>
                    </a:cubicBezTo>
                    <a:cubicBezTo>
                      <a:pt x="2373" y="14381"/>
                      <a:pt x="2369" y="14371"/>
                      <a:pt x="2352" y="14286"/>
                    </a:cubicBezTo>
                    <a:cubicBezTo>
                      <a:pt x="2431" y="14396"/>
                      <a:pt x="2367" y="14472"/>
                      <a:pt x="2352" y="14472"/>
                    </a:cubicBezTo>
                    <a:cubicBezTo>
                      <a:pt x="2337" y="14472"/>
                      <a:pt x="2326" y="14484"/>
                      <a:pt x="2336" y="14527"/>
                    </a:cubicBezTo>
                    <a:cubicBezTo>
                      <a:pt x="2345" y="14570"/>
                      <a:pt x="2311" y="14661"/>
                      <a:pt x="2309" y="14718"/>
                    </a:cubicBezTo>
                    <a:cubicBezTo>
                      <a:pt x="2308" y="14844"/>
                      <a:pt x="2334" y="14807"/>
                      <a:pt x="2406" y="14792"/>
                    </a:cubicBezTo>
                    <a:cubicBezTo>
                      <a:pt x="2395" y="14809"/>
                      <a:pt x="2389" y="14832"/>
                      <a:pt x="2362" y="14837"/>
                    </a:cubicBezTo>
                    <a:cubicBezTo>
                      <a:pt x="2334" y="14842"/>
                      <a:pt x="2325" y="14862"/>
                      <a:pt x="2297" y="14920"/>
                    </a:cubicBezTo>
                    <a:cubicBezTo>
                      <a:pt x="2307" y="14759"/>
                      <a:pt x="2282" y="14716"/>
                      <a:pt x="2246" y="14709"/>
                    </a:cubicBezTo>
                    <a:cubicBezTo>
                      <a:pt x="2210" y="14940"/>
                      <a:pt x="2336" y="15028"/>
                      <a:pt x="2336" y="15028"/>
                    </a:cubicBezTo>
                    <a:cubicBezTo>
                      <a:pt x="2396" y="15089"/>
                      <a:pt x="2389" y="15002"/>
                      <a:pt x="2389" y="14975"/>
                    </a:cubicBezTo>
                    <a:cubicBezTo>
                      <a:pt x="2389" y="14948"/>
                      <a:pt x="2455" y="14960"/>
                      <a:pt x="2478" y="14943"/>
                    </a:cubicBezTo>
                    <a:cubicBezTo>
                      <a:pt x="2499" y="14925"/>
                      <a:pt x="2476" y="14988"/>
                      <a:pt x="2458" y="15066"/>
                    </a:cubicBezTo>
                    <a:cubicBezTo>
                      <a:pt x="2440" y="15144"/>
                      <a:pt x="2468" y="15179"/>
                      <a:pt x="2483" y="15210"/>
                    </a:cubicBezTo>
                    <a:cubicBezTo>
                      <a:pt x="2498" y="15240"/>
                      <a:pt x="2535" y="15220"/>
                      <a:pt x="2578" y="15134"/>
                    </a:cubicBezTo>
                    <a:cubicBezTo>
                      <a:pt x="2567" y="15230"/>
                      <a:pt x="2562" y="15286"/>
                      <a:pt x="2518" y="15312"/>
                    </a:cubicBezTo>
                    <a:cubicBezTo>
                      <a:pt x="2490" y="15328"/>
                      <a:pt x="2523" y="15341"/>
                      <a:pt x="2544" y="15361"/>
                    </a:cubicBezTo>
                    <a:lnTo>
                      <a:pt x="2543" y="15355"/>
                    </a:lnTo>
                    <a:cubicBezTo>
                      <a:pt x="2755" y="15549"/>
                      <a:pt x="3591" y="15905"/>
                      <a:pt x="4357" y="16158"/>
                    </a:cubicBezTo>
                    <a:cubicBezTo>
                      <a:pt x="4462" y="16193"/>
                      <a:pt x="4566" y="16225"/>
                      <a:pt x="4666" y="16255"/>
                    </a:cubicBezTo>
                    <a:cubicBezTo>
                      <a:pt x="4702" y="16266"/>
                      <a:pt x="4738" y="16277"/>
                      <a:pt x="4773" y="16287"/>
                    </a:cubicBezTo>
                    <a:cubicBezTo>
                      <a:pt x="4795" y="16293"/>
                      <a:pt x="4817" y="16299"/>
                      <a:pt x="4839" y="16305"/>
                    </a:cubicBezTo>
                    <a:cubicBezTo>
                      <a:pt x="4851" y="16309"/>
                      <a:pt x="4864" y="16312"/>
                      <a:pt x="4877" y="16316"/>
                    </a:cubicBezTo>
                    <a:cubicBezTo>
                      <a:pt x="4902" y="16323"/>
                      <a:pt x="4926" y="16329"/>
                      <a:pt x="4951" y="16335"/>
                    </a:cubicBezTo>
                    <a:cubicBezTo>
                      <a:pt x="4959" y="16338"/>
                      <a:pt x="4968" y="16340"/>
                      <a:pt x="4976" y="16342"/>
                    </a:cubicBezTo>
                    <a:cubicBezTo>
                      <a:pt x="5002" y="16349"/>
                      <a:pt x="5026" y="16355"/>
                      <a:pt x="5051" y="16361"/>
                    </a:cubicBezTo>
                    <a:cubicBezTo>
                      <a:pt x="5058" y="16363"/>
                      <a:pt x="5065" y="16364"/>
                      <a:pt x="5072" y="16366"/>
                    </a:cubicBezTo>
                    <a:cubicBezTo>
                      <a:pt x="5097" y="16372"/>
                      <a:pt x="5120" y="16378"/>
                      <a:pt x="5144" y="16383"/>
                    </a:cubicBezTo>
                    <a:cubicBezTo>
                      <a:pt x="5151" y="16384"/>
                      <a:pt x="5158" y="16386"/>
                      <a:pt x="5165" y="16388"/>
                    </a:cubicBezTo>
                    <a:cubicBezTo>
                      <a:pt x="5188" y="16393"/>
                      <a:pt x="5210" y="16397"/>
                      <a:pt x="5232" y="16402"/>
                    </a:cubicBezTo>
                    <a:cubicBezTo>
                      <a:pt x="5239" y="16403"/>
                      <a:pt x="5247" y="16405"/>
                      <a:pt x="5254" y="16406"/>
                    </a:cubicBezTo>
                    <a:cubicBezTo>
                      <a:pt x="5274" y="16410"/>
                      <a:pt x="5294" y="16414"/>
                      <a:pt x="5314" y="16418"/>
                    </a:cubicBezTo>
                    <a:cubicBezTo>
                      <a:pt x="5323" y="16419"/>
                      <a:pt x="5332" y="16421"/>
                      <a:pt x="5340" y="16422"/>
                    </a:cubicBezTo>
                    <a:cubicBezTo>
                      <a:pt x="5357" y="16425"/>
                      <a:pt x="5374" y="16428"/>
                      <a:pt x="5390" y="16430"/>
                    </a:cubicBezTo>
                    <a:cubicBezTo>
                      <a:pt x="5393" y="16431"/>
                      <a:pt x="5397" y="16431"/>
                      <a:pt x="5400" y="16432"/>
                    </a:cubicBezTo>
                    <a:cubicBezTo>
                      <a:pt x="5418" y="16434"/>
                      <a:pt x="5436" y="16437"/>
                      <a:pt x="5453" y="16439"/>
                    </a:cubicBezTo>
                    <a:lnTo>
                      <a:pt x="5915" y="16526"/>
                    </a:lnTo>
                    <a:lnTo>
                      <a:pt x="6553" y="16613"/>
                    </a:lnTo>
                    <a:lnTo>
                      <a:pt x="6762" y="16634"/>
                    </a:lnTo>
                    <a:lnTo>
                      <a:pt x="7476" y="16710"/>
                    </a:lnTo>
                    <a:lnTo>
                      <a:pt x="7885" y="16733"/>
                    </a:lnTo>
                    <a:lnTo>
                      <a:pt x="8546" y="16743"/>
                    </a:lnTo>
                    <a:lnTo>
                      <a:pt x="8554" y="16733"/>
                    </a:lnTo>
                    <a:lnTo>
                      <a:pt x="8557" y="16733"/>
                    </a:lnTo>
                    <a:lnTo>
                      <a:pt x="9387" y="16737"/>
                    </a:lnTo>
                    <a:lnTo>
                      <a:pt x="9547" y="16731"/>
                    </a:lnTo>
                    <a:lnTo>
                      <a:pt x="9944" y="16710"/>
                    </a:lnTo>
                    <a:lnTo>
                      <a:pt x="10747" y="16620"/>
                    </a:lnTo>
                    <a:lnTo>
                      <a:pt x="10774" y="16602"/>
                    </a:lnTo>
                    <a:lnTo>
                      <a:pt x="10778" y="16602"/>
                    </a:lnTo>
                    <a:lnTo>
                      <a:pt x="11443" y="16522"/>
                    </a:lnTo>
                    <a:lnTo>
                      <a:pt x="11433" y="16217"/>
                    </a:lnTo>
                    <a:lnTo>
                      <a:pt x="11432" y="16213"/>
                    </a:lnTo>
                    <a:lnTo>
                      <a:pt x="11472" y="16225"/>
                    </a:lnTo>
                    <a:lnTo>
                      <a:pt x="11502" y="16211"/>
                    </a:lnTo>
                    <a:lnTo>
                      <a:pt x="11536" y="16233"/>
                    </a:lnTo>
                    <a:lnTo>
                      <a:pt x="11540" y="16247"/>
                    </a:lnTo>
                    <a:lnTo>
                      <a:pt x="11560" y="16388"/>
                    </a:lnTo>
                    <a:lnTo>
                      <a:pt x="11576" y="16436"/>
                    </a:lnTo>
                    <a:lnTo>
                      <a:pt x="11603" y="16621"/>
                    </a:lnTo>
                    <a:lnTo>
                      <a:pt x="11600" y="16668"/>
                    </a:lnTo>
                    <a:lnTo>
                      <a:pt x="11604" y="16713"/>
                    </a:lnTo>
                    <a:lnTo>
                      <a:pt x="11649" y="16763"/>
                    </a:lnTo>
                    <a:lnTo>
                      <a:pt x="11685" y="16774"/>
                    </a:lnTo>
                    <a:lnTo>
                      <a:pt x="11698" y="16746"/>
                    </a:lnTo>
                    <a:lnTo>
                      <a:pt x="11735" y="16751"/>
                    </a:lnTo>
                    <a:lnTo>
                      <a:pt x="11749" y="16759"/>
                    </a:lnTo>
                    <a:lnTo>
                      <a:pt x="11762" y="16798"/>
                    </a:lnTo>
                    <a:lnTo>
                      <a:pt x="11888" y="16795"/>
                    </a:lnTo>
                    <a:lnTo>
                      <a:pt x="11903" y="16839"/>
                    </a:lnTo>
                    <a:lnTo>
                      <a:pt x="11902" y="16880"/>
                    </a:lnTo>
                    <a:lnTo>
                      <a:pt x="11914" y="16894"/>
                    </a:lnTo>
                    <a:lnTo>
                      <a:pt x="11999" y="16856"/>
                    </a:lnTo>
                    <a:lnTo>
                      <a:pt x="12015" y="16838"/>
                    </a:lnTo>
                    <a:lnTo>
                      <a:pt x="12016" y="16802"/>
                    </a:lnTo>
                    <a:lnTo>
                      <a:pt x="12072" y="16748"/>
                    </a:lnTo>
                    <a:lnTo>
                      <a:pt x="12112" y="16753"/>
                    </a:lnTo>
                    <a:lnTo>
                      <a:pt x="12178" y="16738"/>
                    </a:lnTo>
                    <a:lnTo>
                      <a:pt x="12182" y="16753"/>
                    </a:lnTo>
                    <a:lnTo>
                      <a:pt x="12254" y="16799"/>
                    </a:lnTo>
                    <a:lnTo>
                      <a:pt x="12284" y="16794"/>
                    </a:lnTo>
                    <a:lnTo>
                      <a:pt x="12291" y="16824"/>
                    </a:lnTo>
                    <a:lnTo>
                      <a:pt x="12267" y="16838"/>
                    </a:lnTo>
                    <a:lnTo>
                      <a:pt x="12268" y="16868"/>
                    </a:lnTo>
                    <a:lnTo>
                      <a:pt x="12277" y="16882"/>
                    </a:lnTo>
                    <a:lnTo>
                      <a:pt x="12335" y="16874"/>
                    </a:lnTo>
                    <a:lnTo>
                      <a:pt x="12350" y="16902"/>
                    </a:lnTo>
                    <a:lnTo>
                      <a:pt x="12349" y="16943"/>
                    </a:lnTo>
                    <a:lnTo>
                      <a:pt x="12390" y="17055"/>
                    </a:lnTo>
                    <a:lnTo>
                      <a:pt x="12420" y="17031"/>
                    </a:lnTo>
                    <a:lnTo>
                      <a:pt x="12407" y="16981"/>
                    </a:lnTo>
                    <a:lnTo>
                      <a:pt x="12413" y="16934"/>
                    </a:lnTo>
                    <a:lnTo>
                      <a:pt x="12488" y="16908"/>
                    </a:lnTo>
                    <a:lnTo>
                      <a:pt x="12503" y="16947"/>
                    </a:lnTo>
                    <a:lnTo>
                      <a:pt x="12511" y="16997"/>
                    </a:lnTo>
                    <a:lnTo>
                      <a:pt x="12560" y="17026"/>
                    </a:lnTo>
                    <a:lnTo>
                      <a:pt x="12605" y="17024"/>
                    </a:lnTo>
                    <a:lnTo>
                      <a:pt x="12618" y="17073"/>
                    </a:lnTo>
                    <a:lnTo>
                      <a:pt x="12613" y="17100"/>
                    </a:lnTo>
                    <a:lnTo>
                      <a:pt x="12658" y="17099"/>
                    </a:lnTo>
                    <a:lnTo>
                      <a:pt x="12660" y="17155"/>
                    </a:lnTo>
                    <a:lnTo>
                      <a:pt x="12695" y="17123"/>
                    </a:lnTo>
                    <a:lnTo>
                      <a:pt x="12715" y="17136"/>
                    </a:lnTo>
                    <a:lnTo>
                      <a:pt x="12726" y="17119"/>
                    </a:lnTo>
                    <a:lnTo>
                      <a:pt x="12767" y="17093"/>
                    </a:lnTo>
                    <a:lnTo>
                      <a:pt x="12805" y="17006"/>
                    </a:lnTo>
                    <a:lnTo>
                      <a:pt x="12829" y="16977"/>
                    </a:lnTo>
                    <a:lnTo>
                      <a:pt x="12879" y="16913"/>
                    </a:lnTo>
                    <a:lnTo>
                      <a:pt x="12892" y="16967"/>
                    </a:lnTo>
                    <a:lnTo>
                      <a:pt x="12913" y="16995"/>
                    </a:lnTo>
                    <a:lnTo>
                      <a:pt x="12912" y="17021"/>
                    </a:lnTo>
                    <a:lnTo>
                      <a:pt x="12930" y="17049"/>
                    </a:lnTo>
                    <a:lnTo>
                      <a:pt x="12984" y="17006"/>
                    </a:lnTo>
                    <a:lnTo>
                      <a:pt x="12985" y="17031"/>
                    </a:lnTo>
                    <a:lnTo>
                      <a:pt x="12990" y="17030"/>
                    </a:lnTo>
                    <a:lnTo>
                      <a:pt x="13122" y="16980"/>
                    </a:lnTo>
                    <a:lnTo>
                      <a:pt x="13164" y="16990"/>
                    </a:lnTo>
                    <a:lnTo>
                      <a:pt x="13181" y="17043"/>
                    </a:lnTo>
                    <a:lnTo>
                      <a:pt x="13200" y="17046"/>
                    </a:lnTo>
                    <a:lnTo>
                      <a:pt x="13213" y="17065"/>
                    </a:lnTo>
                    <a:lnTo>
                      <a:pt x="13224" y="17063"/>
                    </a:lnTo>
                    <a:lnTo>
                      <a:pt x="13239" y="17035"/>
                    </a:lnTo>
                    <a:lnTo>
                      <a:pt x="13258" y="17022"/>
                    </a:lnTo>
                    <a:lnTo>
                      <a:pt x="13320" y="17029"/>
                    </a:lnTo>
                    <a:lnTo>
                      <a:pt x="13329" y="17025"/>
                    </a:lnTo>
                    <a:lnTo>
                      <a:pt x="13351" y="17001"/>
                    </a:lnTo>
                    <a:lnTo>
                      <a:pt x="13356" y="16985"/>
                    </a:lnTo>
                    <a:lnTo>
                      <a:pt x="13356" y="16975"/>
                    </a:lnTo>
                    <a:lnTo>
                      <a:pt x="13364" y="16976"/>
                    </a:lnTo>
                    <a:lnTo>
                      <a:pt x="13367" y="16982"/>
                    </a:lnTo>
                    <a:lnTo>
                      <a:pt x="13367" y="16977"/>
                    </a:lnTo>
                    <a:lnTo>
                      <a:pt x="13367" y="16967"/>
                    </a:lnTo>
                    <a:lnTo>
                      <a:pt x="13367" y="16961"/>
                    </a:lnTo>
                    <a:lnTo>
                      <a:pt x="13367" y="16956"/>
                    </a:lnTo>
                    <a:lnTo>
                      <a:pt x="13369" y="16949"/>
                    </a:lnTo>
                    <a:lnTo>
                      <a:pt x="13370" y="16948"/>
                    </a:lnTo>
                    <a:lnTo>
                      <a:pt x="13379" y="16947"/>
                    </a:lnTo>
                    <a:lnTo>
                      <a:pt x="13383" y="16941"/>
                    </a:lnTo>
                    <a:lnTo>
                      <a:pt x="13385" y="16930"/>
                    </a:lnTo>
                    <a:lnTo>
                      <a:pt x="13384" y="16920"/>
                    </a:lnTo>
                    <a:lnTo>
                      <a:pt x="13387" y="16915"/>
                    </a:lnTo>
                    <a:lnTo>
                      <a:pt x="13389" y="16909"/>
                    </a:lnTo>
                    <a:lnTo>
                      <a:pt x="13391" y="16893"/>
                    </a:lnTo>
                    <a:lnTo>
                      <a:pt x="13394" y="16878"/>
                    </a:lnTo>
                    <a:lnTo>
                      <a:pt x="13393" y="16868"/>
                    </a:lnTo>
                    <a:lnTo>
                      <a:pt x="13387" y="16869"/>
                    </a:lnTo>
                    <a:lnTo>
                      <a:pt x="13384" y="16864"/>
                    </a:lnTo>
                    <a:lnTo>
                      <a:pt x="13384" y="16854"/>
                    </a:lnTo>
                    <a:lnTo>
                      <a:pt x="13387" y="16854"/>
                    </a:lnTo>
                    <a:lnTo>
                      <a:pt x="13390" y="16853"/>
                    </a:lnTo>
                    <a:lnTo>
                      <a:pt x="13390" y="16858"/>
                    </a:lnTo>
                    <a:lnTo>
                      <a:pt x="13395" y="16857"/>
                    </a:lnTo>
                    <a:lnTo>
                      <a:pt x="13400" y="16846"/>
                    </a:lnTo>
                    <a:lnTo>
                      <a:pt x="13400" y="16841"/>
                    </a:lnTo>
                    <a:lnTo>
                      <a:pt x="13400" y="16831"/>
                    </a:lnTo>
                    <a:lnTo>
                      <a:pt x="13397" y="16816"/>
                    </a:lnTo>
                    <a:lnTo>
                      <a:pt x="13396" y="16801"/>
                    </a:lnTo>
                    <a:lnTo>
                      <a:pt x="13393" y="16792"/>
                    </a:lnTo>
                    <a:lnTo>
                      <a:pt x="13395" y="16776"/>
                    </a:lnTo>
                    <a:lnTo>
                      <a:pt x="13397" y="16755"/>
                    </a:lnTo>
                    <a:lnTo>
                      <a:pt x="13402" y="16749"/>
                    </a:lnTo>
                    <a:lnTo>
                      <a:pt x="13407" y="16748"/>
                    </a:lnTo>
                    <a:lnTo>
                      <a:pt x="13410" y="16743"/>
                    </a:lnTo>
                    <a:lnTo>
                      <a:pt x="13412" y="16737"/>
                    </a:lnTo>
                    <a:lnTo>
                      <a:pt x="13409" y="16723"/>
                    </a:lnTo>
                    <a:lnTo>
                      <a:pt x="13409" y="16713"/>
                    </a:lnTo>
                    <a:lnTo>
                      <a:pt x="13406" y="16708"/>
                    </a:lnTo>
                    <a:lnTo>
                      <a:pt x="13397" y="16704"/>
                    </a:lnTo>
                    <a:lnTo>
                      <a:pt x="13392" y="16700"/>
                    </a:lnTo>
                    <a:lnTo>
                      <a:pt x="13388" y="16695"/>
                    </a:lnTo>
                    <a:lnTo>
                      <a:pt x="13388" y="16685"/>
                    </a:lnTo>
                    <a:lnTo>
                      <a:pt x="13398" y="16657"/>
                    </a:lnTo>
                    <a:lnTo>
                      <a:pt x="13407" y="16621"/>
                    </a:lnTo>
                    <a:lnTo>
                      <a:pt x="13415" y="16599"/>
                    </a:lnTo>
                    <a:lnTo>
                      <a:pt x="13425" y="16582"/>
                    </a:lnTo>
                    <a:lnTo>
                      <a:pt x="13431" y="16576"/>
                    </a:lnTo>
                    <a:lnTo>
                      <a:pt x="13442" y="16575"/>
                    </a:lnTo>
                    <a:lnTo>
                      <a:pt x="13458" y="16563"/>
                    </a:lnTo>
                    <a:lnTo>
                      <a:pt x="13471" y="16550"/>
                    </a:lnTo>
                    <a:lnTo>
                      <a:pt x="13474" y="16545"/>
                    </a:lnTo>
                    <a:lnTo>
                      <a:pt x="13476" y="16506"/>
                    </a:lnTo>
                    <a:lnTo>
                      <a:pt x="13484" y="16470"/>
                    </a:lnTo>
                    <a:lnTo>
                      <a:pt x="13487" y="16470"/>
                    </a:lnTo>
                    <a:lnTo>
                      <a:pt x="13489" y="16488"/>
                    </a:lnTo>
                    <a:lnTo>
                      <a:pt x="13495" y="16504"/>
                    </a:lnTo>
                    <a:lnTo>
                      <a:pt x="13501" y="16509"/>
                    </a:lnTo>
                    <a:lnTo>
                      <a:pt x="13508" y="16491"/>
                    </a:lnTo>
                    <a:lnTo>
                      <a:pt x="13524" y="16473"/>
                    </a:lnTo>
                    <a:lnTo>
                      <a:pt x="13530" y="16470"/>
                    </a:lnTo>
                    <a:lnTo>
                      <a:pt x="13522" y="16470"/>
                    </a:lnTo>
                    <a:lnTo>
                      <a:pt x="13511" y="16480"/>
                    </a:lnTo>
                    <a:lnTo>
                      <a:pt x="13511" y="16485"/>
                    </a:lnTo>
                    <a:lnTo>
                      <a:pt x="13525" y="16495"/>
                    </a:lnTo>
                    <a:lnTo>
                      <a:pt x="13526" y="16526"/>
                    </a:lnTo>
                    <a:lnTo>
                      <a:pt x="13522" y="16558"/>
                    </a:lnTo>
                    <a:lnTo>
                      <a:pt x="13519" y="16574"/>
                    </a:lnTo>
                    <a:lnTo>
                      <a:pt x="13520" y="16584"/>
                    </a:lnTo>
                    <a:lnTo>
                      <a:pt x="13521" y="16599"/>
                    </a:lnTo>
                    <a:lnTo>
                      <a:pt x="13516" y="16621"/>
                    </a:lnTo>
                    <a:lnTo>
                      <a:pt x="13514" y="16631"/>
                    </a:lnTo>
                    <a:lnTo>
                      <a:pt x="13515" y="16641"/>
                    </a:lnTo>
                    <a:lnTo>
                      <a:pt x="13518" y="16656"/>
                    </a:lnTo>
                    <a:lnTo>
                      <a:pt x="13518" y="16666"/>
                    </a:lnTo>
                    <a:lnTo>
                      <a:pt x="13515" y="16667"/>
                    </a:lnTo>
                    <a:lnTo>
                      <a:pt x="13513" y="16667"/>
                    </a:lnTo>
                    <a:lnTo>
                      <a:pt x="13510" y="16662"/>
                    </a:lnTo>
                    <a:lnTo>
                      <a:pt x="13507" y="16663"/>
                    </a:lnTo>
                    <a:lnTo>
                      <a:pt x="13504" y="16668"/>
                    </a:lnTo>
                    <a:lnTo>
                      <a:pt x="13502" y="16679"/>
                    </a:lnTo>
                    <a:lnTo>
                      <a:pt x="13500" y="16690"/>
                    </a:lnTo>
                    <a:lnTo>
                      <a:pt x="13498" y="16710"/>
                    </a:lnTo>
                    <a:lnTo>
                      <a:pt x="13496" y="16720"/>
                    </a:lnTo>
                    <a:lnTo>
                      <a:pt x="13496" y="16725"/>
                    </a:lnTo>
                    <a:lnTo>
                      <a:pt x="13501" y="16719"/>
                    </a:lnTo>
                    <a:lnTo>
                      <a:pt x="13504" y="16714"/>
                    </a:lnTo>
                    <a:lnTo>
                      <a:pt x="13506" y="16703"/>
                    </a:lnTo>
                    <a:lnTo>
                      <a:pt x="13512" y="16703"/>
                    </a:lnTo>
                    <a:lnTo>
                      <a:pt x="13522" y="16691"/>
                    </a:lnTo>
                    <a:lnTo>
                      <a:pt x="13536" y="16679"/>
                    </a:lnTo>
                    <a:lnTo>
                      <a:pt x="13544" y="16678"/>
                    </a:lnTo>
                    <a:lnTo>
                      <a:pt x="13552" y="16677"/>
                    </a:lnTo>
                    <a:lnTo>
                      <a:pt x="13555" y="16671"/>
                    </a:lnTo>
                    <a:lnTo>
                      <a:pt x="13560" y="16650"/>
                    </a:lnTo>
                    <a:lnTo>
                      <a:pt x="13566" y="16608"/>
                    </a:lnTo>
                    <a:lnTo>
                      <a:pt x="13567" y="16572"/>
                    </a:lnTo>
                    <a:lnTo>
                      <a:pt x="13567" y="16562"/>
                    </a:lnTo>
                    <a:lnTo>
                      <a:pt x="13566" y="16542"/>
                    </a:lnTo>
                    <a:lnTo>
                      <a:pt x="13566" y="16537"/>
                    </a:lnTo>
                    <a:lnTo>
                      <a:pt x="13577" y="16525"/>
                    </a:lnTo>
                    <a:lnTo>
                      <a:pt x="13576" y="16520"/>
                    </a:lnTo>
                    <a:lnTo>
                      <a:pt x="13578" y="16494"/>
                    </a:lnTo>
                    <a:lnTo>
                      <a:pt x="13577" y="16474"/>
                    </a:lnTo>
                    <a:lnTo>
                      <a:pt x="13574" y="16459"/>
                    </a:lnTo>
                    <a:lnTo>
                      <a:pt x="13573" y="16434"/>
                    </a:lnTo>
                    <a:lnTo>
                      <a:pt x="13575" y="16423"/>
                    </a:lnTo>
                    <a:lnTo>
                      <a:pt x="13583" y="16422"/>
                    </a:lnTo>
                    <a:lnTo>
                      <a:pt x="13593" y="16400"/>
                    </a:lnTo>
                    <a:lnTo>
                      <a:pt x="13596" y="16395"/>
                    </a:lnTo>
                    <a:lnTo>
                      <a:pt x="13595" y="16379"/>
                    </a:lnTo>
                    <a:lnTo>
                      <a:pt x="13594" y="16354"/>
                    </a:lnTo>
                    <a:lnTo>
                      <a:pt x="13594" y="16344"/>
                    </a:lnTo>
                    <a:lnTo>
                      <a:pt x="13596" y="16333"/>
                    </a:lnTo>
                    <a:lnTo>
                      <a:pt x="13593" y="16329"/>
                    </a:lnTo>
                    <a:lnTo>
                      <a:pt x="13590" y="16319"/>
                    </a:lnTo>
                    <a:lnTo>
                      <a:pt x="13586" y="16299"/>
                    </a:lnTo>
                    <a:lnTo>
                      <a:pt x="13588" y="16283"/>
                    </a:lnTo>
                    <a:lnTo>
                      <a:pt x="13595" y="16242"/>
                    </a:lnTo>
                    <a:lnTo>
                      <a:pt x="13600" y="16226"/>
                    </a:lnTo>
                    <a:lnTo>
                      <a:pt x="13602" y="16215"/>
                    </a:lnTo>
                    <a:lnTo>
                      <a:pt x="13608" y="16209"/>
                    </a:lnTo>
                    <a:lnTo>
                      <a:pt x="13621" y="16202"/>
                    </a:lnTo>
                    <a:lnTo>
                      <a:pt x="13630" y="16206"/>
                    </a:lnTo>
                    <a:lnTo>
                      <a:pt x="13641" y="16209"/>
                    </a:lnTo>
                    <a:lnTo>
                      <a:pt x="13647" y="16214"/>
                    </a:lnTo>
                    <a:lnTo>
                      <a:pt x="13656" y="16233"/>
                    </a:lnTo>
                    <a:lnTo>
                      <a:pt x="13663" y="16262"/>
                    </a:lnTo>
                    <a:lnTo>
                      <a:pt x="13669" y="16272"/>
                    </a:lnTo>
                    <a:lnTo>
                      <a:pt x="13669" y="16287"/>
                    </a:lnTo>
                    <a:lnTo>
                      <a:pt x="13668" y="16308"/>
                    </a:lnTo>
                    <a:lnTo>
                      <a:pt x="13664" y="16344"/>
                    </a:lnTo>
                    <a:lnTo>
                      <a:pt x="13661" y="16355"/>
                    </a:lnTo>
                    <a:lnTo>
                      <a:pt x="13653" y="16361"/>
                    </a:lnTo>
                    <a:lnTo>
                      <a:pt x="13643" y="16383"/>
                    </a:lnTo>
                    <a:lnTo>
                      <a:pt x="13641" y="16393"/>
                    </a:lnTo>
                    <a:lnTo>
                      <a:pt x="13636" y="16409"/>
                    </a:lnTo>
                    <a:lnTo>
                      <a:pt x="13633" y="16415"/>
                    </a:lnTo>
                    <a:lnTo>
                      <a:pt x="13628" y="16431"/>
                    </a:lnTo>
                    <a:lnTo>
                      <a:pt x="13621" y="16457"/>
                    </a:lnTo>
                    <a:lnTo>
                      <a:pt x="13613" y="16474"/>
                    </a:lnTo>
                    <a:lnTo>
                      <a:pt x="13611" y="16479"/>
                    </a:lnTo>
                    <a:lnTo>
                      <a:pt x="13605" y="16480"/>
                    </a:lnTo>
                    <a:lnTo>
                      <a:pt x="13603" y="16485"/>
                    </a:lnTo>
                    <a:lnTo>
                      <a:pt x="13598" y="16507"/>
                    </a:lnTo>
                    <a:lnTo>
                      <a:pt x="13599" y="16522"/>
                    </a:lnTo>
                    <a:lnTo>
                      <a:pt x="13599" y="16532"/>
                    </a:lnTo>
                    <a:lnTo>
                      <a:pt x="13602" y="16537"/>
                    </a:lnTo>
                    <a:lnTo>
                      <a:pt x="13603" y="16557"/>
                    </a:lnTo>
                    <a:lnTo>
                      <a:pt x="13607" y="16577"/>
                    </a:lnTo>
                    <a:lnTo>
                      <a:pt x="13610" y="16597"/>
                    </a:lnTo>
                    <a:lnTo>
                      <a:pt x="13613" y="16597"/>
                    </a:lnTo>
                    <a:lnTo>
                      <a:pt x="13621" y="16590"/>
                    </a:lnTo>
                    <a:lnTo>
                      <a:pt x="13621" y="16585"/>
                    </a:lnTo>
                    <a:lnTo>
                      <a:pt x="13624" y="16580"/>
                    </a:lnTo>
                    <a:lnTo>
                      <a:pt x="13623" y="16570"/>
                    </a:lnTo>
                    <a:lnTo>
                      <a:pt x="13625" y="16559"/>
                    </a:lnTo>
                    <a:lnTo>
                      <a:pt x="13625" y="16554"/>
                    </a:lnTo>
                    <a:lnTo>
                      <a:pt x="13630" y="16548"/>
                    </a:lnTo>
                    <a:lnTo>
                      <a:pt x="13630" y="16545"/>
                    </a:lnTo>
                    <a:cubicBezTo>
                      <a:pt x="13641" y="16552"/>
                      <a:pt x="13655" y="16560"/>
                      <a:pt x="13660" y="16562"/>
                    </a:cubicBezTo>
                    <a:cubicBezTo>
                      <a:pt x="13668" y="16564"/>
                      <a:pt x="13692" y="16556"/>
                      <a:pt x="13699" y="16555"/>
                    </a:cubicBezTo>
                    <a:cubicBezTo>
                      <a:pt x="13706" y="16554"/>
                      <a:pt x="13705" y="16515"/>
                      <a:pt x="13709" y="16482"/>
                    </a:cubicBezTo>
                    <a:cubicBezTo>
                      <a:pt x="13713" y="16455"/>
                      <a:pt x="13680" y="16457"/>
                      <a:pt x="13663" y="16460"/>
                    </a:cubicBezTo>
                    <a:lnTo>
                      <a:pt x="13665" y="16441"/>
                    </a:lnTo>
                    <a:lnTo>
                      <a:pt x="13668" y="16435"/>
                    </a:lnTo>
                    <a:lnTo>
                      <a:pt x="13670" y="16435"/>
                    </a:lnTo>
                    <a:lnTo>
                      <a:pt x="13673" y="16434"/>
                    </a:lnTo>
                    <a:lnTo>
                      <a:pt x="13673" y="16440"/>
                    </a:lnTo>
                    <a:lnTo>
                      <a:pt x="13676" y="16444"/>
                    </a:lnTo>
                    <a:lnTo>
                      <a:pt x="13679" y="16439"/>
                    </a:lnTo>
                    <a:lnTo>
                      <a:pt x="13682" y="16434"/>
                    </a:lnTo>
                    <a:lnTo>
                      <a:pt x="13681" y="16423"/>
                    </a:lnTo>
                    <a:lnTo>
                      <a:pt x="13669" y="16405"/>
                    </a:lnTo>
                    <a:lnTo>
                      <a:pt x="13669" y="16400"/>
                    </a:lnTo>
                    <a:lnTo>
                      <a:pt x="13662" y="16380"/>
                    </a:lnTo>
                    <a:lnTo>
                      <a:pt x="13665" y="16369"/>
                    </a:lnTo>
                    <a:lnTo>
                      <a:pt x="13668" y="16364"/>
                    </a:lnTo>
                    <a:lnTo>
                      <a:pt x="13673" y="16368"/>
                    </a:lnTo>
                    <a:lnTo>
                      <a:pt x="13679" y="16383"/>
                    </a:lnTo>
                    <a:lnTo>
                      <a:pt x="13683" y="16413"/>
                    </a:lnTo>
                    <a:lnTo>
                      <a:pt x="13686" y="16412"/>
                    </a:lnTo>
                    <a:lnTo>
                      <a:pt x="13689" y="16407"/>
                    </a:lnTo>
                    <a:lnTo>
                      <a:pt x="13696" y="16385"/>
                    </a:lnTo>
                    <a:lnTo>
                      <a:pt x="13699" y="16360"/>
                    </a:lnTo>
                    <a:lnTo>
                      <a:pt x="13704" y="16339"/>
                    </a:lnTo>
                    <a:lnTo>
                      <a:pt x="13707" y="16339"/>
                    </a:lnTo>
                    <a:lnTo>
                      <a:pt x="13707" y="16369"/>
                    </a:lnTo>
                    <a:lnTo>
                      <a:pt x="13700" y="16400"/>
                    </a:lnTo>
                    <a:lnTo>
                      <a:pt x="13700" y="16411"/>
                    </a:lnTo>
                    <a:lnTo>
                      <a:pt x="13706" y="16412"/>
                    </a:lnTo>
                    <a:lnTo>
                      <a:pt x="13711" y="16407"/>
                    </a:lnTo>
                    <a:lnTo>
                      <a:pt x="13714" y="16408"/>
                    </a:lnTo>
                    <a:lnTo>
                      <a:pt x="13716" y="16398"/>
                    </a:lnTo>
                    <a:lnTo>
                      <a:pt x="13715" y="16383"/>
                    </a:lnTo>
                    <a:lnTo>
                      <a:pt x="13723" y="16356"/>
                    </a:lnTo>
                    <a:lnTo>
                      <a:pt x="13733" y="16334"/>
                    </a:lnTo>
                    <a:lnTo>
                      <a:pt x="13735" y="16323"/>
                    </a:lnTo>
                    <a:lnTo>
                      <a:pt x="13735" y="16308"/>
                    </a:lnTo>
                    <a:lnTo>
                      <a:pt x="13734" y="16293"/>
                    </a:lnTo>
                    <a:lnTo>
                      <a:pt x="13730" y="16253"/>
                    </a:lnTo>
                    <a:lnTo>
                      <a:pt x="13728" y="16228"/>
                    </a:lnTo>
                    <a:lnTo>
                      <a:pt x="13725" y="16223"/>
                    </a:lnTo>
                    <a:lnTo>
                      <a:pt x="13705" y="16200"/>
                    </a:lnTo>
                    <a:lnTo>
                      <a:pt x="13699" y="16196"/>
                    </a:lnTo>
                    <a:lnTo>
                      <a:pt x="13693" y="16191"/>
                    </a:lnTo>
                    <a:lnTo>
                      <a:pt x="13682" y="16183"/>
                    </a:lnTo>
                    <a:lnTo>
                      <a:pt x="13682" y="16178"/>
                    </a:lnTo>
                    <a:lnTo>
                      <a:pt x="13678" y="16174"/>
                    </a:lnTo>
                    <a:lnTo>
                      <a:pt x="13683" y="16152"/>
                    </a:lnTo>
                    <a:lnTo>
                      <a:pt x="13683" y="16137"/>
                    </a:lnTo>
                    <a:lnTo>
                      <a:pt x="13679" y="16118"/>
                    </a:lnTo>
                    <a:lnTo>
                      <a:pt x="13676" y="16118"/>
                    </a:lnTo>
                    <a:lnTo>
                      <a:pt x="13670" y="16098"/>
                    </a:lnTo>
                    <a:lnTo>
                      <a:pt x="13663" y="16079"/>
                    </a:lnTo>
                    <a:lnTo>
                      <a:pt x="13663" y="16074"/>
                    </a:lnTo>
                    <a:lnTo>
                      <a:pt x="13666" y="16068"/>
                    </a:lnTo>
                    <a:lnTo>
                      <a:pt x="13669" y="16068"/>
                    </a:lnTo>
                    <a:lnTo>
                      <a:pt x="13672" y="16077"/>
                    </a:lnTo>
                    <a:lnTo>
                      <a:pt x="13675" y="16087"/>
                    </a:lnTo>
                    <a:lnTo>
                      <a:pt x="13678" y="16092"/>
                    </a:lnTo>
                    <a:lnTo>
                      <a:pt x="13683" y="16081"/>
                    </a:lnTo>
                    <a:lnTo>
                      <a:pt x="13686" y="16080"/>
                    </a:lnTo>
                    <a:lnTo>
                      <a:pt x="13688" y="16080"/>
                    </a:lnTo>
                    <a:lnTo>
                      <a:pt x="13695" y="16090"/>
                    </a:lnTo>
                    <a:lnTo>
                      <a:pt x="13697" y="16089"/>
                    </a:lnTo>
                    <a:lnTo>
                      <a:pt x="13700" y="16083"/>
                    </a:lnTo>
                    <a:lnTo>
                      <a:pt x="13705" y="16062"/>
                    </a:lnTo>
                    <a:lnTo>
                      <a:pt x="13710" y="16057"/>
                    </a:lnTo>
                    <a:lnTo>
                      <a:pt x="13721" y="16050"/>
                    </a:lnTo>
                    <a:lnTo>
                      <a:pt x="13729" y="16049"/>
                    </a:lnTo>
                    <a:lnTo>
                      <a:pt x="13738" y="16048"/>
                    </a:lnTo>
                    <a:lnTo>
                      <a:pt x="13743" y="16052"/>
                    </a:lnTo>
                    <a:lnTo>
                      <a:pt x="13744" y="16057"/>
                    </a:lnTo>
                    <a:lnTo>
                      <a:pt x="13747" y="16067"/>
                    </a:lnTo>
                    <a:lnTo>
                      <a:pt x="13749" y="16071"/>
                    </a:lnTo>
                    <a:lnTo>
                      <a:pt x="13758" y="16075"/>
                    </a:lnTo>
                    <a:lnTo>
                      <a:pt x="13772" y="16078"/>
                    </a:lnTo>
                    <a:lnTo>
                      <a:pt x="13775" y="16078"/>
                    </a:lnTo>
                    <a:lnTo>
                      <a:pt x="13781" y="16072"/>
                    </a:lnTo>
                    <a:lnTo>
                      <a:pt x="13786" y="16077"/>
                    </a:lnTo>
                    <a:lnTo>
                      <a:pt x="13789" y="16081"/>
                    </a:lnTo>
                    <a:lnTo>
                      <a:pt x="13798" y="16081"/>
                    </a:lnTo>
                    <a:lnTo>
                      <a:pt x="13804" y="16076"/>
                    </a:lnTo>
                    <a:lnTo>
                      <a:pt x="13807" y="16076"/>
                    </a:lnTo>
                    <a:lnTo>
                      <a:pt x="13814" y="16078"/>
                    </a:lnTo>
                    <a:lnTo>
                      <a:pt x="13834" y="16085"/>
                    </a:lnTo>
                    <a:lnTo>
                      <a:pt x="13851" y="16090"/>
                    </a:lnTo>
                    <a:lnTo>
                      <a:pt x="13857" y="16096"/>
                    </a:lnTo>
                    <a:lnTo>
                      <a:pt x="13863" y="16101"/>
                    </a:lnTo>
                    <a:lnTo>
                      <a:pt x="13865" y="16091"/>
                    </a:lnTo>
                    <a:lnTo>
                      <a:pt x="13868" y="16076"/>
                    </a:lnTo>
                    <a:lnTo>
                      <a:pt x="13871" y="16076"/>
                    </a:lnTo>
                    <a:lnTo>
                      <a:pt x="13880" y="16089"/>
                    </a:lnTo>
                    <a:lnTo>
                      <a:pt x="13891" y="16095"/>
                    </a:lnTo>
                    <a:lnTo>
                      <a:pt x="13893" y="16098"/>
                    </a:lnTo>
                    <a:lnTo>
                      <a:pt x="13899" y="16104"/>
                    </a:lnTo>
                    <a:lnTo>
                      <a:pt x="13902" y="16120"/>
                    </a:lnTo>
                    <a:lnTo>
                      <a:pt x="13906" y="16125"/>
                    </a:lnTo>
                    <a:lnTo>
                      <a:pt x="13911" y="16125"/>
                    </a:lnTo>
                    <a:lnTo>
                      <a:pt x="13922" y="16118"/>
                    </a:lnTo>
                    <a:lnTo>
                      <a:pt x="13939" y="16115"/>
                    </a:lnTo>
                    <a:lnTo>
                      <a:pt x="13942" y="16120"/>
                    </a:lnTo>
                    <a:lnTo>
                      <a:pt x="13945" y="16125"/>
                    </a:lnTo>
                    <a:lnTo>
                      <a:pt x="13948" y="16135"/>
                    </a:lnTo>
                    <a:lnTo>
                      <a:pt x="13956" y="16168"/>
                    </a:lnTo>
                    <a:lnTo>
                      <a:pt x="13965" y="16207"/>
                    </a:lnTo>
                    <a:lnTo>
                      <a:pt x="13968" y="16207"/>
                    </a:lnTo>
                    <a:lnTo>
                      <a:pt x="13973" y="16176"/>
                    </a:lnTo>
                    <a:lnTo>
                      <a:pt x="13979" y="16161"/>
                    </a:lnTo>
                    <a:lnTo>
                      <a:pt x="13985" y="16158"/>
                    </a:lnTo>
                    <a:lnTo>
                      <a:pt x="13988" y="16158"/>
                    </a:lnTo>
                    <a:lnTo>
                      <a:pt x="13988" y="16166"/>
                    </a:lnTo>
                    <a:lnTo>
                      <a:pt x="13994" y="16170"/>
                    </a:lnTo>
                    <a:lnTo>
                      <a:pt x="14000" y="16174"/>
                    </a:lnTo>
                    <a:lnTo>
                      <a:pt x="14003" y="16173"/>
                    </a:lnTo>
                    <a:lnTo>
                      <a:pt x="14013" y="16166"/>
                    </a:lnTo>
                    <a:lnTo>
                      <a:pt x="14018" y="16160"/>
                    </a:lnTo>
                    <a:lnTo>
                      <a:pt x="14014" y="16159"/>
                    </a:lnTo>
                    <a:lnTo>
                      <a:pt x="14014" y="16154"/>
                    </a:lnTo>
                    <a:lnTo>
                      <a:pt x="14024" y="16149"/>
                    </a:lnTo>
                    <a:lnTo>
                      <a:pt x="14026" y="16144"/>
                    </a:lnTo>
                    <a:lnTo>
                      <a:pt x="14030" y="16143"/>
                    </a:lnTo>
                    <a:lnTo>
                      <a:pt x="14037" y="16148"/>
                    </a:lnTo>
                    <a:lnTo>
                      <a:pt x="14046" y="16152"/>
                    </a:lnTo>
                    <a:lnTo>
                      <a:pt x="14051" y="16145"/>
                    </a:lnTo>
                    <a:lnTo>
                      <a:pt x="14065" y="16128"/>
                    </a:lnTo>
                    <a:lnTo>
                      <a:pt x="14076" y="16122"/>
                    </a:lnTo>
                    <a:lnTo>
                      <a:pt x="14078" y="16121"/>
                    </a:lnTo>
                    <a:lnTo>
                      <a:pt x="14081" y="16121"/>
                    </a:lnTo>
                    <a:lnTo>
                      <a:pt x="14084" y="16120"/>
                    </a:lnTo>
                    <a:lnTo>
                      <a:pt x="14084" y="16115"/>
                    </a:lnTo>
                    <a:lnTo>
                      <a:pt x="14081" y="16106"/>
                    </a:lnTo>
                    <a:lnTo>
                      <a:pt x="14083" y="16091"/>
                    </a:lnTo>
                    <a:lnTo>
                      <a:pt x="14088" y="16076"/>
                    </a:lnTo>
                    <a:lnTo>
                      <a:pt x="14091" y="16076"/>
                    </a:lnTo>
                    <a:lnTo>
                      <a:pt x="14094" y="16084"/>
                    </a:lnTo>
                    <a:lnTo>
                      <a:pt x="14094" y="16094"/>
                    </a:lnTo>
                    <a:lnTo>
                      <a:pt x="14092" y="16102"/>
                    </a:lnTo>
                    <a:lnTo>
                      <a:pt x="14092" y="16108"/>
                    </a:lnTo>
                    <a:lnTo>
                      <a:pt x="14092" y="16113"/>
                    </a:lnTo>
                    <a:lnTo>
                      <a:pt x="14098" y="16118"/>
                    </a:lnTo>
                    <a:lnTo>
                      <a:pt x="14104" y="16128"/>
                    </a:lnTo>
                    <a:lnTo>
                      <a:pt x="14121" y="16136"/>
                    </a:lnTo>
                    <a:lnTo>
                      <a:pt x="14135" y="16133"/>
                    </a:lnTo>
                    <a:lnTo>
                      <a:pt x="14138" y="16133"/>
                    </a:lnTo>
                    <a:lnTo>
                      <a:pt x="14150" y="16106"/>
                    </a:lnTo>
                    <a:lnTo>
                      <a:pt x="14161" y="16089"/>
                    </a:lnTo>
                    <a:lnTo>
                      <a:pt x="14174" y="16071"/>
                    </a:lnTo>
                    <a:lnTo>
                      <a:pt x="14179" y="16066"/>
                    </a:lnTo>
                    <a:lnTo>
                      <a:pt x="14185" y="16075"/>
                    </a:lnTo>
                    <a:lnTo>
                      <a:pt x="14196" y="16073"/>
                    </a:lnTo>
                    <a:lnTo>
                      <a:pt x="14202" y="16077"/>
                    </a:lnTo>
                    <a:lnTo>
                      <a:pt x="14205" y="16083"/>
                    </a:lnTo>
                    <a:lnTo>
                      <a:pt x="14206" y="16098"/>
                    </a:lnTo>
                    <a:lnTo>
                      <a:pt x="14207" y="16118"/>
                    </a:lnTo>
                    <a:lnTo>
                      <a:pt x="14210" y="16122"/>
                    </a:lnTo>
                    <a:lnTo>
                      <a:pt x="14213" y="16127"/>
                    </a:lnTo>
                    <a:lnTo>
                      <a:pt x="14224" y="16126"/>
                    </a:lnTo>
                    <a:lnTo>
                      <a:pt x="14235" y="16124"/>
                    </a:lnTo>
                    <a:lnTo>
                      <a:pt x="14238" y="16119"/>
                    </a:lnTo>
                    <a:lnTo>
                      <a:pt x="14237" y="16114"/>
                    </a:lnTo>
                    <a:lnTo>
                      <a:pt x="14237" y="16103"/>
                    </a:lnTo>
                    <a:lnTo>
                      <a:pt x="14244" y="16087"/>
                    </a:lnTo>
                    <a:lnTo>
                      <a:pt x="14253" y="16080"/>
                    </a:lnTo>
                    <a:lnTo>
                      <a:pt x="14255" y="16075"/>
                    </a:lnTo>
                    <a:lnTo>
                      <a:pt x="14263" y="16074"/>
                    </a:lnTo>
                    <a:lnTo>
                      <a:pt x="14266" y="16074"/>
                    </a:lnTo>
                    <a:lnTo>
                      <a:pt x="14272" y="16083"/>
                    </a:lnTo>
                    <a:lnTo>
                      <a:pt x="14278" y="16087"/>
                    </a:lnTo>
                    <a:lnTo>
                      <a:pt x="14281" y="16092"/>
                    </a:lnTo>
                    <a:lnTo>
                      <a:pt x="14284" y="16097"/>
                    </a:lnTo>
                    <a:lnTo>
                      <a:pt x="14287" y="16107"/>
                    </a:lnTo>
                    <a:lnTo>
                      <a:pt x="14282" y="16112"/>
                    </a:lnTo>
                    <a:lnTo>
                      <a:pt x="14282" y="16117"/>
                    </a:lnTo>
                    <a:lnTo>
                      <a:pt x="14283" y="16127"/>
                    </a:lnTo>
                    <a:lnTo>
                      <a:pt x="14288" y="16137"/>
                    </a:lnTo>
                    <a:lnTo>
                      <a:pt x="14292" y="16146"/>
                    </a:lnTo>
                    <a:lnTo>
                      <a:pt x="14298" y="16180"/>
                    </a:lnTo>
                    <a:lnTo>
                      <a:pt x="14301" y="16207"/>
                    </a:lnTo>
                    <a:lnTo>
                      <a:pt x="14304" y="16207"/>
                    </a:lnTo>
                    <a:lnTo>
                      <a:pt x="14309" y="16188"/>
                    </a:lnTo>
                    <a:lnTo>
                      <a:pt x="14313" y="16183"/>
                    </a:lnTo>
                    <a:lnTo>
                      <a:pt x="14313" y="16184"/>
                    </a:lnTo>
                    <a:lnTo>
                      <a:pt x="14310" y="16192"/>
                    </a:lnTo>
                    <a:lnTo>
                      <a:pt x="14316" y="16195"/>
                    </a:lnTo>
                    <a:lnTo>
                      <a:pt x="14325" y="16198"/>
                    </a:lnTo>
                    <a:lnTo>
                      <a:pt x="14328" y="16203"/>
                    </a:lnTo>
                    <a:lnTo>
                      <a:pt x="14328" y="16208"/>
                    </a:lnTo>
                    <a:lnTo>
                      <a:pt x="14326" y="16218"/>
                    </a:lnTo>
                    <a:lnTo>
                      <a:pt x="14334" y="16222"/>
                    </a:lnTo>
                    <a:lnTo>
                      <a:pt x="14337" y="16227"/>
                    </a:lnTo>
                    <a:lnTo>
                      <a:pt x="14337" y="16232"/>
                    </a:lnTo>
                    <a:lnTo>
                      <a:pt x="14338" y="16252"/>
                    </a:lnTo>
                    <a:lnTo>
                      <a:pt x="14345" y="16272"/>
                    </a:lnTo>
                    <a:lnTo>
                      <a:pt x="14355" y="16311"/>
                    </a:lnTo>
                    <a:lnTo>
                      <a:pt x="14365" y="16355"/>
                    </a:lnTo>
                    <a:lnTo>
                      <a:pt x="14365" y="16366"/>
                    </a:lnTo>
                    <a:lnTo>
                      <a:pt x="14371" y="16369"/>
                    </a:lnTo>
                    <a:lnTo>
                      <a:pt x="14378" y="16384"/>
                    </a:lnTo>
                    <a:lnTo>
                      <a:pt x="14378" y="16400"/>
                    </a:lnTo>
                    <a:lnTo>
                      <a:pt x="14387" y="16418"/>
                    </a:lnTo>
                    <a:lnTo>
                      <a:pt x="14393" y="16433"/>
                    </a:lnTo>
                    <a:lnTo>
                      <a:pt x="14403" y="16452"/>
                    </a:lnTo>
                    <a:lnTo>
                      <a:pt x="14409" y="16471"/>
                    </a:lnTo>
                    <a:lnTo>
                      <a:pt x="14410" y="16482"/>
                    </a:lnTo>
                    <a:lnTo>
                      <a:pt x="14407" y="16487"/>
                    </a:lnTo>
                    <a:lnTo>
                      <a:pt x="14407" y="16497"/>
                    </a:lnTo>
                    <a:lnTo>
                      <a:pt x="14411" y="16502"/>
                    </a:lnTo>
                    <a:lnTo>
                      <a:pt x="14419" y="16515"/>
                    </a:lnTo>
                    <a:lnTo>
                      <a:pt x="14422" y="16521"/>
                    </a:lnTo>
                    <a:lnTo>
                      <a:pt x="14423" y="16541"/>
                    </a:lnTo>
                    <a:lnTo>
                      <a:pt x="14433" y="16565"/>
                    </a:lnTo>
                    <a:lnTo>
                      <a:pt x="14439" y="16575"/>
                    </a:lnTo>
                    <a:lnTo>
                      <a:pt x="14447" y="16583"/>
                    </a:lnTo>
                    <a:lnTo>
                      <a:pt x="14453" y="16588"/>
                    </a:lnTo>
                    <a:lnTo>
                      <a:pt x="14454" y="16597"/>
                    </a:lnTo>
                    <a:lnTo>
                      <a:pt x="14446" y="16607"/>
                    </a:lnTo>
                    <a:lnTo>
                      <a:pt x="14446" y="16611"/>
                    </a:lnTo>
                    <a:lnTo>
                      <a:pt x="14452" y="16617"/>
                    </a:lnTo>
                    <a:lnTo>
                      <a:pt x="14453" y="16623"/>
                    </a:lnTo>
                    <a:lnTo>
                      <a:pt x="14459" y="16628"/>
                    </a:lnTo>
                    <a:lnTo>
                      <a:pt x="14474" y="16631"/>
                    </a:lnTo>
                    <a:lnTo>
                      <a:pt x="14492" y="16649"/>
                    </a:lnTo>
                    <a:lnTo>
                      <a:pt x="14501" y="16657"/>
                    </a:lnTo>
                    <a:lnTo>
                      <a:pt x="14510" y="16677"/>
                    </a:lnTo>
                    <a:lnTo>
                      <a:pt x="14522" y="16696"/>
                    </a:lnTo>
                    <a:lnTo>
                      <a:pt x="14545" y="16707"/>
                    </a:lnTo>
                    <a:lnTo>
                      <a:pt x="14565" y="16725"/>
                    </a:lnTo>
                    <a:lnTo>
                      <a:pt x="14582" y="16722"/>
                    </a:lnTo>
                    <a:lnTo>
                      <a:pt x="14601" y="16714"/>
                    </a:lnTo>
                    <a:lnTo>
                      <a:pt x="14612" y="16713"/>
                    </a:lnTo>
                    <a:lnTo>
                      <a:pt x="14629" y="16711"/>
                    </a:lnTo>
                    <a:lnTo>
                      <a:pt x="14648" y="16708"/>
                    </a:lnTo>
                    <a:lnTo>
                      <a:pt x="14670" y="16700"/>
                    </a:lnTo>
                    <a:lnTo>
                      <a:pt x="14673" y="16699"/>
                    </a:lnTo>
                    <a:lnTo>
                      <a:pt x="14678" y="16693"/>
                    </a:lnTo>
                    <a:lnTo>
                      <a:pt x="14686" y="16677"/>
                    </a:lnTo>
                    <a:lnTo>
                      <a:pt x="14699" y="16660"/>
                    </a:lnTo>
                    <a:lnTo>
                      <a:pt x="14705" y="16658"/>
                    </a:lnTo>
                    <a:lnTo>
                      <a:pt x="14735" y="16650"/>
                    </a:lnTo>
                    <a:lnTo>
                      <a:pt x="14770" y="16629"/>
                    </a:lnTo>
                    <a:lnTo>
                      <a:pt x="14784" y="16621"/>
                    </a:lnTo>
                    <a:lnTo>
                      <a:pt x="14789" y="16616"/>
                    </a:lnTo>
                    <a:lnTo>
                      <a:pt x="14800" y="16607"/>
                    </a:lnTo>
                    <a:lnTo>
                      <a:pt x="14817" y="16602"/>
                    </a:lnTo>
                    <a:lnTo>
                      <a:pt x="14820" y="16602"/>
                    </a:lnTo>
                    <a:lnTo>
                      <a:pt x="14826" y="16613"/>
                    </a:lnTo>
                    <a:lnTo>
                      <a:pt x="14831" y="16614"/>
                    </a:lnTo>
                    <a:lnTo>
                      <a:pt x="14834" y="16614"/>
                    </a:lnTo>
                    <a:lnTo>
                      <a:pt x="14836" y="16604"/>
                    </a:lnTo>
                    <a:lnTo>
                      <a:pt x="14842" y="16603"/>
                    </a:lnTo>
                    <a:lnTo>
                      <a:pt x="14850" y="16607"/>
                    </a:lnTo>
                    <a:lnTo>
                      <a:pt x="14857" y="16616"/>
                    </a:lnTo>
                    <a:lnTo>
                      <a:pt x="14860" y="16637"/>
                    </a:lnTo>
                    <a:lnTo>
                      <a:pt x="14858" y="16652"/>
                    </a:lnTo>
                    <a:lnTo>
                      <a:pt x="14853" y="16663"/>
                    </a:lnTo>
                    <a:lnTo>
                      <a:pt x="14843" y="16690"/>
                    </a:lnTo>
                    <a:lnTo>
                      <a:pt x="14835" y="16712"/>
                    </a:lnTo>
                    <a:lnTo>
                      <a:pt x="14833" y="16722"/>
                    </a:lnTo>
                    <a:lnTo>
                      <a:pt x="14836" y="16727"/>
                    </a:lnTo>
                    <a:lnTo>
                      <a:pt x="14839" y="16731"/>
                    </a:lnTo>
                    <a:lnTo>
                      <a:pt x="14845" y="16736"/>
                    </a:lnTo>
                    <a:lnTo>
                      <a:pt x="14851" y="16745"/>
                    </a:lnTo>
                    <a:lnTo>
                      <a:pt x="14854" y="16750"/>
                    </a:lnTo>
                    <a:lnTo>
                      <a:pt x="14854" y="16755"/>
                    </a:lnTo>
                    <a:lnTo>
                      <a:pt x="14849" y="16771"/>
                    </a:lnTo>
                    <a:lnTo>
                      <a:pt x="14847" y="16791"/>
                    </a:lnTo>
                    <a:lnTo>
                      <a:pt x="14842" y="16807"/>
                    </a:lnTo>
                    <a:lnTo>
                      <a:pt x="14840" y="16813"/>
                    </a:lnTo>
                    <a:lnTo>
                      <a:pt x="14831" y="16809"/>
                    </a:lnTo>
                    <a:lnTo>
                      <a:pt x="14828" y="16814"/>
                    </a:lnTo>
                    <a:lnTo>
                      <a:pt x="14826" y="16825"/>
                    </a:lnTo>
                    <a:lnTo>
                      <a:pt x="14824" y="16836"/>
                    </a:lnTo>
                    <a:lnTo>
                      <a:pt x="14827" y="16840"/>
                    </a:lnTo>
                    <a:lnTo>
                      <a:pt x="14820" y="16849"/>
                    </a:lnTo>
                    <a:lnTo>
                      <a:pt x="14806" y="16854"/>
                    </a:lnTo>
                    <a:lnTo>
                      <a:pt x="14806" y="16859"/>
                    </a:lnTo>
                    <a:lnTo>
                      <a:pt x="14817" y="16885"/>
                    </a:lnTo>
                    <a:lnTo>
                      <a:pt x="14823" y="16916"/>
                    </a:lnTo>
                    <a:lnTo>
                      <a:pt x="14827" y="16926"/>
                    </a:lnTo>
                    <a:lnTo>
                      <a:pt x="14832" y="16931"/>
                    </a:lnTo>
                    <a:lnTo>
                      <a:pt x="14847" y="16944"/>
                    </a:lnTo>
                    <a:lnTo>
                      <a:pt x="14854" y="16953"/>
                    </a:lnTo>
                    <a:lnTo>
                      <a:pt x="14857" y="16963"/>
                    </a:lnTo>
                    <a:lnTo>
                      <a:pt x="14861" y="16978"/>
                    </a:lnTo>
                    <a:lnTo>
                      <a:pt x="14864" y="16983"/>
                    </a:lnTo>
                    <a:lnTo>
                      <a:pt x="14872" y="16987"/>
                    </a:lnTo>
                    <a:lnTo>
                      <a:pt x="14883" y="16985"/>
                    </a:lnTo>
                    <a:lnTo>
                      <a:pt x="14898" y="16999"/>
                    </a:lnTo>
                    <a:lnTo>
                      <a:pt x="14909" y="17007"/>
                    </a:lnTo>
                    <a:lnTo>
                      <a:pt x="14918" y="17016"/>
                    </a:lnTo>
                    <a:lnTo>
                      <a:pt x="14924" y="17025"/>
                    </a:lnTo>
                    <a:lnTo>
                      <a:pt x="14933" y="17039"/>
                    </a:lnTo>
                    <a:lnTo>
                      <a:pt x="14945" y="17047"/>
                    </a:lnTo>
                    <a:lnTo>
                      <a:pt x="14951" y="17062"/>
                    </a:lnTo>
                    <a:lnTo>
                      <a:pt x="14957" y="17082"/>
                    </a:lnTo>
                    <a:lnTo>
                      <a:pt x="14963" y="17086"/>
                    </a:lnTo>
                    <a:lnTo>
                      <a:pt x="14969" y="17091"/>
                    </a:lnTo>
                    <a:lnTo>
                      <a:pt x="14983" y="17104"/>
                    </a:lnTo>
                    <a:lnTo>
                      <a:pt x="14993" y="17117"/>
                    </a:lnTo>
                    <a:lnTo>
                      <a:pt x="14996" y="17137"/>
                    </a:lnTo>
                    <a:lnTo>
                      <a:pt x="14999" y="17152"/>
                    </a:lnTo>
                    <a:lnTo>
                      <a:pt x="14997" y="17163"/>
                    </a:lnTo>
                    <a:lnTo>
                      <a:pt x="14992" y="17173"/>
                    </a:lnTo>
                    <a:lnTo>
                      <a:pt x="14985" y="17195"/>
                    </a:lnTo>
                    <a:lnTo>
                      <a:pt x="14973" y="17243"/>
                    </a:lnTo>
                    <a:lnTo>
                      <a:pt x="14966" y="17280"/>
                    </a:lnTo>
                    <a:lnTo>
                      <a:pt x="14964" y="17295"/>
                    </a:lnTo>
                    <a:lnTo>
                      <a:pt x="14967" y="17300"/>
                    </a:lnTo>
                    <a:lnTo>
                      <a:pt x="14976" y="17314"/>
                    </a:lnTo>
                    <a:lnTo>
                      <a:pt x="14976" y="17319"/>
                    </a:lnTo>
                    <a:lnTo>
                      <a:pt x="14974" y="17340"/>
                    </a:lnTo>
                    <a:lnTo>
                      <a:pt x="14962" y="17377"/>
                    </a:lnTo>
                    <a:lnTo>
                      <a:pt x="14960" y="17408"/>
                    </a:lnTo>
                    <a:lnTo>
                      <a:pt x="14965" y="17443"/>
                    </a:lnTo>
                    <a:lnTo>
                      <a:pt x="14973" y="17452"/>
                    </a:lnTo>
                    <a:lnTo>
                      <a:pt x="14982" y="17456"/>
                    </a:lnTo>
                    <a:lnTo>
                      <a:pt x="14987" y="17450"/>
                    </a:lnTo>
                    <a:lnTo>
                      <a:pt x="14992" y="17444"/>
                    </a:lnTo>
                    <a:lnTo>
                      <a:pt x="15001" y="17443"/>
                    </a:lnTo>
                    <a:lnTo>
                      <a:pt x="15007" y="17452"/>
                    </a:lnTo>
                    <a:lnTo>
                      <a:pt x="15011" y="17472"/>
                    </a:lnTo>
                    <a:lnTo>
                      <a:pt x="15020" y="17491"/>
                    </a:lnTo>
                    <a:lnTo>
                      <a:pt x="15026" y="17496"/>
                    </a:lnTo>
                    <a:lnTo>
                      <a:pt x="15028" y="17500"/>
                    </a:lnTo>
                    <a:lnTo>
                      <a:pt x="15034" y="17494"/>
                    </a:lnTo>
                    <a:lnTo>
                      <a:pt x="15034" y="17489"/>
                    </a:lnTo>
                    <a:lnTo>
                      <a:pt x="15033" y="17479"/>
                    </a:lnTo>
                    <a:lnTo>
                      <a:pt x="15027" y="17470"/>
                    </a:lnTo>
                    <a:lnTo>
                      <a:pt x="15030" y="17459"/>
                    </a:lnTo>
                    <a:lnTo>
                      <a:pt x="15035" y="17453"/>
                    </a:lnTo>
                    <a:lnTo>
                      <a:pt x="15038" y="17453"/>
                    </a:lnTo>
                    <a:lnTo>
                      <a:pt x="15046" y="17457"/>
                    </a:lnTo>
                    <a:lnTo>
                      <a:pt x="15052" y="17456"/>
                    </a:lnTo>
                    <a:lnTo>
                      <a:pt x="15062" y="17444"/>
                    </a:lnTo>
                    <a:lnTo>
                      <a:pt x="15073" y="17442"/>
                    </a:lnTo>
                    <a:lnTo>
                      <a:pt x="15082" y="17441"/>
                    </a:lnTo>
                    <a:lnTo>
                      <a:pt x="15096" y="17454"/>
                    </a:lnTo>
                    <a:lnTo>
                      <a:pt x="15111" y="17468"/>
                    </a:lnTo>
                    <a:lnTo>
                      <a:pt x="15117" y="17477"/>
                    </a:lnTo>
                    <a:lnTo>
                      <a:pt x="15117" y="17487"/>
                    </a:lnTo>
                    <a:lnTo>
                      <a:pt x="15112" y="17508"/>
                    </a:lnTo>
                    <a:lnTo>
                      <a:pt x="15108" y="17529"/>
                    </a:lnTo>
                    <a:lnTo>
                      <a:pt x="15103" y="17535"/>
                    </a:lnTo>
                    <a:lnTo>
                      <a:pt x="15097" y="17536"/>
                    </a:lnTo>
                    <a:lnTo>
                      <a:pt x="15091" y="17527"/>
                    </a:lnTo>
                    <a:lnTo>
                      <a:pt x="15088" y="17517"/>
                    </a:lnTo>
                    <a:lnTo>
                      <a:pt x="15082" y="17518"/>
                    </a:lnTo>
                    <a:lnTo>
                      <a:pt x="15074" y="17529"/>
                    </a:lnTo>
                    <a:lnTo>
                      <a:pt x="15067" y="17540"/>
                    </a:lnTo>
                    <a:lnTo>
                      <a:pt x="15061" y="17546"/>
                    </a:lnTo>
                    <a:lnTo>
                      <a:pt x="15059" y="17557"/>
                    </a:lnTo>
                    <a:lnTo>
                      <a:pt x="15062" y="17567"/>
                    </a:lnTo>
                    <a:lnTo>
                      <a:pt x="15065" y="17581"/>
                    </a:lnTo>
                    <a:lnTo>
                      <a:pt x="15064" y="17602"/>
                    </a:lnTo>
                    <a:lnTo>
                      <a:pt x="15064" y="17617"/>
                    </a:lnTo>
                    <a:lnTo>
                      <a:pt x="15062" y="17623"/>
                    </a:lnTo>
                    <a:lnTo>
                      <a:pt x="15056" y="17623"/>
                    </a:lnTo>
                    <a:lnTo>
                      <a:pt x="15056" y="17629"/>
                    </a:lnTo>
                    <a:lnTo>
                      <a:pt x="15057" y="17638"/>
                    </a:lnTo>
                    <a:lnTo>
                      <a:pt x="15057" y="17649"/>
                    </a:lnTo>
                    <a:lnTo>
                      <a:pt x="15061" y="17659"/>
                    </a:lnTo>
                    <a:lnTo>
                      <a:pt x="15063" y="17663"/>
                    </a:lnTo>
                    <a:lnTo>
                      <a:pt x="15069" y="17663"/>
                    </a:lnTo>
                    <a:lnTo>
                      <a:pt x="15074" y="17662"/>
                    </a:lnTo>
                    <a:lnTo>
                      <a:pt x="15077" y="17657"/>
                    </a:lnTo>
                    <a:lnTo>
                      <a:pt x="15080" y="17651"/>
                    </a:lnTo>
                    <a:lnTo>
                      <a:pt x="15084" y="17621"/>
                    </a:lnTo>
                    <a:lnTo>
                      <a:pt x="15094" y="17600"/>
                    </a:lnTo>
                    <a:lnTo>
                      <a:pt x="15094" y="17594"/>
                    </a:lnTo>
                    <a:lnTo>
                      <a:pt x="15102" y="17603"/>
                    </a:lnTo>
                    <a:lnTo>
                      <a:pt x="15108" y="17612"/>
                    </a:lnTo>
                    <a:lnTo>
                      <a:pt x="15110" y="17621"/>
                    </a:lnTo>
                    <a:lnTo>
                      <a:pt x="15113" y="17626"/>
                    </a:lnTo>
                    <a:lnTo>
                      <a:pt x="15113" y="17641"/>
                    </a:lnTo>
                    <a:lnTo>
                      <a:pt x="15113" y="17651"/>
                    </a:lnTo>
                    <a:lnTo>
                      <a:pt x="15105" y="17668"/>
                    </a:lnTo>
                    <a:lnTo>
                      <a:pt x="15095" y="17680"/>
                    </a:lnTo>
                    <a:lnTo>
                      <a:pt x="15082" y="17712"/>
                    </a:lnTo>
                    <a:lnTo>
                      <a:pt x="15073" y="17754"/>
                    </a:lnTo>
                    <a:lnTo>
                      <a:pt x="15071" y="17775"/>
                    </a:lnTo>
                    <a:lnTo>
                      <a:pt x="15069" y="17800"/>
                    </a:lnTo>
                    <a:lnTo>
                      <a:pt x="15072" y="17805"/>
                    </a:lnTo>
                    <a:lnTo>
                      <a:pt x="15081" y="17814"/>
                    </a:lnTo>
                    <a:lnTo>
                      <a:pt x="15090" y="17824"/>
                    </a:lnTo>
                    <a:lnTo>
                      <a:pt x="15093" y="17823"/>
                    </a:lnTo>
                    <a:lnTo>
                      <a:pt x="15096" y="17827"/>
                    </a:lnTo>
                    <a:lnTo>
                      <a:pt x="15096" y="17843"/>
                    </a:lnTo>
                    <a:lnTo>
                      <a:pt x="15102" y="17852"/>
                    </a:lnTo>
                    <a:lnTo>
                      <a:pt x="15105" y="17856"/>
                    </a:lnTo>
                    <a:lnTo>
                      <a:pt x="15111" y="17856"/>
                    </a:lnTo>
                    <a:lnTo>
                      <a:pt x="15113" y="17850"/>
                    </a:lnTo>
                    <a:lnTo>
                      <a:pt x="15116" y="17840"/>
                    </a:lnTo>
                    <a:lnTo>
                      <a:pt x="15115" y="17824"/>
                    </a:lnTo>
                    <a:lnTo>
                      <a:pt x="15126" y="17813"/>
                    </a:lnTo>
                    <a:lnTo>
                      <a:pt x="15136" y="17796"/>
                    </a:lnTo>
                    <a:lnTo>
                      <a:pt x="15147" y="17789"/>
                    </a:lnTo>
                    <a:lnTo>
                      <a:pt x="15155" y="17788"/>
                    </a:lnTo>
                    <a:lnTo>
                      <a:pt x="15172" y="17786"/>
                    </a:lnTo>
                    <a:lnTo>
                      <a:pt x="15180" y="17779"/>
                    </a:lnTo>
                    <a:lnTo>
                      <a:pt x="15185" y="17768"/>
                    </a:lnTo>
                    <a:lnTo>
                      <a:pt x="15190" y="17757"/>
                    </a:lnTo>
                    <a:lnTo>
                      <a:pt x="15195" y="17747"/>
                    </a:lnTo>
                    <a:lnTo>
                      <a:pt x="15204" y="17740"/>
                    </a:lnTo>
                    <a:lnTo>
                      <a:pt x="15209" y="17739"/>
                    </a:lnTo>
                    <a:lnTo>
                      <a:pt x="15220" y="17743"/>
                    </a:lnTo>
                    <a:lnTo>
                      <a:pt x="15224" y="17746"/>
                    </a:lnTo>
                    <a:lnTo>
                      <a:pt x="15220" y="17750"/>
                    </a:lnTo>
                    <a:lnTo>
                      <a:pt x="15210" y="17742"/>
                    </a:lnTo>
                    <a:lnTo>
                      <a:pt x="15207" y="17745"/>
                    </a:lnTo>
                    <a:lnTo>
                      <a:pt x="15201" y="17750"/>
                    </a:lnTo>
                    <a:lnTo>
                      <a:pt x="15195" y="17781"/>
                    </a:lnTo>
                    <a:lnTo>
                      <a:pt x="15192" y="17792"/>
                    </a:lnTo>
                    <a:lnTo>
                      <a:pt x="15186" y="17793"/>
                    </a:lnTo>
                    <a:lnTo>
                      <a:pt x="15186" y="17797"/>
                    </a:lnTo>
                    <a:lnTo>
                      <a:pt x="15190" y="17802"/>
                    </a:lnTo>
                    <a:lnTo>
                      <a:pt x="15198" y="17805"/>
                    </a:lnTo>
                    <a:lnTo>
                      <a:pt x="15204" y="17815"/>
                    </a:lnTo>
                    <a:lnTo>
                      <a:pt x="15217" y="17849"/>
                    </a:lnTo>
                    <a:lnTo>
                      <a:pt x="15233" y="17903"/>
                    </a:lnTo>
                    <a:lnTo>
                      <a:pt x="15236" y="17907"/>
                    </a:lnTo>
                    <a:lnTo>
                      <a:pt x="15239" y="17912"/>
                    </a:lnTo>
                    <a:lnTo>
                      <a:pt x="15255" y="17910"/>
                    </a:lnTo>
                    <a:lnTo>
                      <a:pt x="15256" y="17911"/>
                    </a:lnTo>
                    <a:lnTo>
                      <a:pt x="15261" y="17912"/>
                    </a:lnTo>
                    <a:lnTo>
                      <a:pt x="15270" y="17917"/>
                    </a:lnTo>
                    <a:lnTo>
                      <a:pt x="15273" y="17917"/>
                    </a:lnTo>
                    <a:lnTo>
                      <a:pt x="15286" y="17918"/>
                    </a:lnTo>
                    <a:lnTo>
                      <a:pt x="15305" y="17917"/>
                    </a:lnTo>
                    <a:lnTo>
                      <a:pt x="15314" y="17917"/>
                    </a:lnTo>
                    <a:lnTo>
                      <a:pt x="15322" y="17911"/>
                    </a:lnTo>
                    <a:lnTo>
                      <a:pt x="15316" y="17912"/>
                    </a:lnTo>
                    <a:lnTo>
                      <a:pt x="15309" y="17911"/>
                    </a:lnTo>
                    <a:lnTo>
                      <a:pt x="15309" y="17916"/>
                    </a:lnTo>
                    <a:lnTo>
                      <a:pt x="15331" y="17917"/>
                    </a:lnTo>
                    <a:lnTo>
                      <a:pt x="15334" y="17917"/>
                    </a:lnTo>
                    <a:lnTo>
                      <a:pt x="15353" y="17910"/>
                    </a:lnTo>
                    <a:lnTo>
                      <a:pt x="15364" y="17910"/>
                    </a:lnTo>
                    <a:lnTo>
                      <a:pt x="15370" y="17910"/>
                    </a:lnTo>
                    <a:lnTo>
                      <a:pt x="15370" y="17915"/>
                    </a:lnTo>
                    <a:lnTo>
                      <a:pt x="15370" y="17921"/>
                    </a:lnTo>
                    <a:lnTo>
                      <a:pt x="15374" y="17926"/>
                    </a:lnTo>
                    <a:lnTo>
                      <a:pt x="15382" y="17924"/>
                    </a:lnTo>
                    <a:lnTo>
                      <a:pt x="15396" y="17922"/>
                    </a:lnTo>
                    <a:lnTo>
                      <a:pt x="15398" y="17922"/>
                    </a:lnTo>
                    <a:lnTo>
                      <a:pt x="15409" y="17910"/>
                    </a:lnTo>
                    <a:lnTo>
                      <a:pt x="15414" y="17904"/>
                    </a:lnTo>
                    <a:lnTo>
                      <a:pt x="15420" y="17903"/>
                    </a:lnTo>
                    <a:lnTo>
                      <a:pt x="15428" y="17907"/>
                    </a:lnTo>
                    <a:lnTo>
                      <a:pt x="15435" y="17916"/>
                    </a:lnTo>
                    <a:lnTo>
                      <a:pt x="15437" y="17921"/>
                    </a:lnTo>
                    <a:lnTo>
                      <a:pt x="15440" y="17921"/>
                    </a:lnTo>
                    <a:lnTo>
                      <a:pt x="15446" y="17915"/>
                    </a:lnTo>
                    <a:lnTo>
                      <a:pt x="15454" y="17919"/>
                    </a:lnTo>
                    <a:lnTo>
                      <a:pt x="15460" y="17918"/>
                    </a:lnTo>
                    <a:lnTo>
                      <a:pt x="15501" y="17917"/>
                    </a:lnTo>
                    <a:lnTo>
                      <a:pt x="15543" y="17921"/>
                    </a:lnTo>
                    <a:lnTo>
                      <a:pt x="15552" y="17930"/>
                    </a:lnTo>
                    <a:lnTo>
                      <a:pt x="15561" y="17929"/>
                    </a:lnTo>
                    <a:lnTo>
                      <a:pt x="15566" y="17923"/>
                    </a:lnTo>
                    <a:lnTo>
                      <a:pt x="15574" y="17922"/>
                    </a:lnTo>
                    <a:lnTo>
                      <a:pt x="15575" y="17927"/>
                    </a:lnTo>
                    <a:lnTo>
                      <a:pt x="15580" y="17926"/>
                    </a:lnTo>
                    <a:lnTo>
                      <a:pt x="15586" y="17925"/>
                    </a:lnTo>
                    <a:lnTo>
                      <a:pt x="15594" y="17917"/>
                    </a:lnTo>
                    <a:lnTo>
                      <a:pt x="15597" y="17917"/>
                    </a:lnTo>
                    <a:lnTo>
                      <a:pt x="15605" y="17921"/>
                    </a:lnTo>
                    <a:lnTo>
                      <a:pt x="15614" y="17931"/>
                    </a:lnTo>
                    <a:lnTo>
                      <a:pt x="15619" y="17930"/>
                    </a:lnTo>
                    <a:lnTo>
                      <a:pt x="15636" y="17923"/>
                    </a:lnTo>
                    <a:lnTo>
                      <a:pt x="15657" y="17904"/>
                    </a:lnTo>
                    <a:lnTo>
                      <a:pt x="15706" y="17872"/>
                    </a:lnTo>
                    <a:lnTo>
                      <a:pt x="15733" y="17853"/>
                    </a:lnTo>
                    <a:lnTo>
                      <a:pt x="15739" y="17847"/>
                    </a:lnTo>
                    <a:lnTo>
                      <a:pt x="15741" y="17841"/>
                    </a:lnTo>
                    <a:lnTo>
                      <a:pt x="15741" y="17840"/>
                    </a:lnTo>
                    <a:lnTo>
                      <a:pt x="15741" y="17845"/>
                    </a:lnTo>
                    <a:lnTo>
                      <a:pt x="15747" y="17850"/>
                    </a:lnTo>
                    <a:lnTo>
                      <a:pt x="15745" y="17856"/>
                    </a:lnTo>
                    <a:lnTo>
                      <a:pt x="15741" y="17862"/>
                    </a:lnTo>
                    <a:lnTo>
                      <a:pt x="15739" y="17867"/>
                    </a:lnTo>
                    <a:lnTo>
                      <a:pt x="15738" y="17873"/>
                    </a:lnTo>
                    <a:lnTo>
                      <a:pt x="15741" y="17883"/>
                    </a:lnTo>
                    <a:lnTo>
                      <a:pt x="15741" y="17888"/>
                    </a:lnTo>
                    <a:lnTo>
                      <a:pt x="15742" y="17903"/>
                    </a:lnTo>
                    <a:lnTo>
                      <a:pt x="15746" y="17917"/>
                    </a:lnTo>
                    <a:lnTo>
                      <a:pt x="15749" y="17917"/>
                    </a:lnTo>
                    <a:lnTo>
                      <a:pt x="15751" y="17896"/>
                    </a:lnTo>
                    <a:lnTo>
                      <a:pt x="15754" y="17883"/>
                    </a:lnTo>
                    <a:lnTo>
                      <a:pt x="15760" y="17878"/>
                    </a:lnTo>
                    <a:lnTo>
                      <a:pt x="15765" y="17871"/>
                    </a:lnTo>
                    <a:lnTo>
                      <a:pt x="15779" y="17868"/>
                    </a:lnTo>
                    <a:lnTo>
                      <a:pt x="15790" y="17861"/>
                    </a:lnTo>
                    <a:lnTo>
                      <a:pt x="15792" y="17855"/>
                    </a:lnTo>
                    <a:lnTo>
                      <a:pt x="15797" y="17849"/>
                    </a:lnTo>
                    <a:lnTo>
                      <a:pt x="15805" y="17838"/>
                    </a:lnTo>
                    <a:lnTo>
                      <a:pt x="15808" y="17837"/>
                    </a:lnTo>
                    <a:lnTo>
                      <a:pt x="15811" y="17837"/>
                    </a:lnTo>
                    <a:lnTo>
                      <a:pt x="15814" y="17847"/>
                    </a:lnTo>
                    <a:lnTo>
                      <a:pt x="15817" y="17846"/>
                    </a:lnTo>
                    <a:lnTo>
                      <a:pt x="15819" y="17836"/>
                    </a:lnTo>
                    <a:lnTo>
                      <a:pt x="15824" y="17830"/>
                    </a:lnTo>
                    <a:lnTo>
                      <a:pt x="15832" y="17824"/>
                    </a:lnTo>
                    <a:lnTo>
                      <a:pt x="15843" y="17817"/>
                    </a:lnTo>
                    <a:lnTo>
                      <a:pt x="15854" y="17815"/>
                    </a:lnTo>
                    <a:lnTo>
                      <a:pt x="15857" y="17814"/>
                    </a:lnTo>
                    <a:lnTo>
                      <a:pt x="15860" y="17819"/>
                    </a:lnTo>
                    <a:lnTo>
                      <a:pt x="15860" y="17824"/>
                    </a:lnTo>
                    <a:lnTo>
                      <a:pt x="15861" y="17830"/>
                    </a:lnTo>
                    <a:lnTo>
                      <a:pt x="15858" y="17835"/>
                    </a:lnTo>
                    <a:lnTo>
                      <a:pt x="15850" y="17831"/>
                    </a:lnTo>
                    <a:lnTo>
                      <a:pt x="15841" y="17838"/>
                    </a:lnTo>
                    <a:lnTo>
                      <a:pt x="15839" y="17838"/>
                    </a:lnTo>
                    <a:lnTo>
                      <a:pt x="15827" y="17843"/>
                    </a:lnTo>
                    <a:lnTo>
                      <a:pt x="15813" y="17849"/>
                    </a:lnTo>
                    <a:lnTo>
                      <a:pt x="15813" y="17854"/>
                    </a:lnTo>
                    <a:lnTo>
                      <a:pt x="15825" y="17854"/>
                    </a:lnTo>
                    <a:lnTo>
                      <a:pt x="15835" y="17853"/>
                    </a:lnTo>
                    <a:lnTo>
                      <a:pt x="15843" y="17847"/>
                    </a:lnTo>
                    <a:lnTo>
                      <a:pt x="15852" y="17841"/>
                    </a:lnTo>
                    <a:lnTo>
                      <a:pt x="15855" y="17845"/>
                    </a:lnTo>
                    <a:lnTo>
                      <a:pt x="15861" y="17849"/>
                    </a:lnTo>
                    <a:lnTo>
                      <a:pt x="15865" y="17860"/>
                    </a:lnTo>
                    <a:lnTo>
                      <a:pt x="15873" y="17854"/>
                    </a:lnTo>
                    <a:lnTo>
                      <a:pt x="15878" y="17824"/>
                    </a:lnTo>
                    <a:lnTo>
                      <a:pt x="15881" y="17785"/>
                    </a:lnTo>
                    <a:lnTo>
                      <a:pt x="15884" y="17785"/>
                    </a:lnTo>
                    <a:lnTo>
                      <a:pt x="15889" y="17813"/>
                    </a:lnTo>
                    <a:lnTo>
                      <a:pt x="15897" y="17825"/>
                    </a:lnTo>
                    <a:lnTo>
                      <a:pt x="15903" y="17842"/>
                    </a:lnTo>
                    <a:lnTo>
                      <a:pt x="15912" y="17849"/>
                    </a:lnTo>
                    <a:lnTo>
                      <a:pt x="15915" y="17856"/>
                    </a:lnTo>
                    <a:lnTo>
                      <a:pt x="15918" y="17861"/>
                    </a:lnTo>
                    <a:lnTo>
                      <a:pt x="15924" y="17861"/>
                    </a:lnTo>
                    <a:lnTo>
                      <a:pt x="15941" y="17860"/>
                    </a:lnTo>
                    <a:lnTo>
                      <a:pt x="15957" y="17855"/>
                    </a:lnTo>
                    <a:lnTo>
                      <a:pt x="15957" y="17849"/>
                    </a:lnTo>
                    <a:lnTo>
                      <a:pt x="15954" y="17844"/>
                    </a:lnTo>
                    <a:lnTo>
                      <a:pt x="15957" y="17838"/>
                    </a:lnTo>
                    <a:lnTo>
                      <a:pt x="15957" y="17843"/>
                    </a:lnTo>
                    <a:lnTo>
                      <a:pt x="15965" y="17846"/>
                    </a:lnTo>
                    <a:lnTo>
                      <a:pt x="15979" y="17848"/>
                    </a:lnTo>
                    <a:lnTo>
                      <a:pt x="15999" y="17836"/>
                    </a:lnTo>
                    <a:lnTo>
                      <a:pt x="16018" y="17827"/>
                    </a:lnTo>
                    <a:lnTo>
                      <a:pt x="16034" y="17820"/>
                    </a:lnTo>
                    <a:lnTo>
                      <a:pt x="16050" y="17807"/>
                    </a:lnTo>
                    <a:lnTo>
                      <a:pt x="16058" y="17806"/>
                    </a:lnTo>
                    <a:lnTo>
                      <a:pt x="16066" y="17805"/>
                    </a:lnTo>
                    <a:lnTo>
                      <a:pt x="16069" y="17805"/>
                    </a:lnTo>
                    <a:lnTo>
                      <a:pt x="16069" y="17810"/>
                    </a:lnTo>
                    <a:lnTo>
                      <a:pt x="16070" y="17820"/>
                    </a:lnTo>
                    <a:lnTo>
                      <a:pt x="16067" y="17820"/>
                    </a:lnTo>
                    <a:lnTo>
                      <a:pt x="16067" y="17825"/>
                    </a:lnTo>
                    <a:lnTo>
                      <a:pt x="16059" y="17832"/>
                    </a:lnTo>
                    <a:lnTo>
                      <a:pt x="16054" y="17838"/>
                    </a:lnTo>
                    <a:lnTo>
                      <a:pt x="16051" y="17843"/>
                    </a:lnTo>
                    <a:lnTo>
                      <a:pt x="16051" y="17848"/>
                    </a:lnTo>
                    <a:lnTo>
                      <a:pt x="16055" y="17868"/>
                    </a:lnTo>
                    <a:lnTo>
                      <a:pt x="16058" y="17883"/>
                    </a:lnTo>
                    <a:lnTo>
                      <a:pt x="16061" y="17882"/>
                    </a:lnTo>
                    <a:lnTo>
                      <a:pt x="16064" y="17882"/>
                    </a:lnTo>
                    <a:lnTo>
                      <a:pt x="16066" y="17876"/>
                    </a:lnTo>
                    <a:lnTo>
                      <a:pt x="16069" y="17861"/>
                    </a:lnTo>
                    <a:lnTo>
                      <a:pt x="16069" y="17856"/>
                    </a:lnTo>
                    <a:lnTo>
                      <a:pt x="16066" y="17851"/>
                    </a:lnTo>
                    <a:lnTo>
                      <a:pt x="16065" y="17841"/>
                    </a:lnTo>
                    <a:lnTo>
                      <a:pt x="16068" y="17836"/>
                    </a:lnTo>
                    <a:lnTo>
                      <a:pt x="16073" y="17835"/>
                    </a:lnTo>
                    <a:lnTo>
                      <a:pt x="16081" y="17834"/>
                    </a:lnTo>
                    <a:lnTo>
                      <a:pt x="16092" y="17827"/>
                    </a:lnTo>
                    <a:lnTo>
                      <a:pt x="16095" y="17822"/>
                    </a:lnTo>
                    <a:lnTo>
                      <a:pt x="16095" y="17816"/>
                    </a:lnTo>
                    <a:lnTo>
                      <a:pt x="16091" y="17801"/>
                    </a:lnTo>
                    <a:lnTo>
                      <a:pt x="16091" y="17797"/>
                    </a:lnTo>
                    <a:lnTo>
                      <a:pt x="16093" y="17791"/>
                    </a:lnTo>
                    <a:lnTo>
                      <a:pt x="16105" y="17789"/>
                    </a:lnTo>
                    <a:lnTo>
                      <a:pt x="16113" y="17788"/>
                    </a:lnTo>
                    <a:lnTo>
                      <a:pt x="16111" y="17792"/>
                    </a:lnTo>
                    <a:lnTo>
                      <a:pt x="16101" y="17797"/>
                    </a:lnTo>
                    <a:lnTo>
                      <a:pt x="16101" y="17801"/>
                    </a:lnTo>
                    <a:lnTo>
                      <a:pt x="16114" y="17807"/>
                    </a:lnTo>
                    <a:lnTo>
                      <a:pt x="16127" y="17821"/>
                    </a:lnTo>
                    <a:lnTo>
                      <a:pt x="16131" y="17826"/>
                    </a:lnTo>
                    <a:lnTo>
                      <a:pt x="16130" y="17832"/>
                    </a:lnTo>
                    <a:lnTo>
                      <a:pt x="16123" y="17832"/>
                    </a:lnTo>
                    <a:lnTo>
                      <a:pt x="16120" y="17838"/>
                    </a:lnTo>
                    <a:lnTo>
                      <a:pt x="16112" y="17844"/>
                    </a:lnTo>
                    <a:lnTo>
                      <a:pt x="16102" y="17851"/>
                    </a:lnTo>
                    <a:lnTo>
                      <a:pt x="16091" y="17868"/>
                    </a:lnTo>
                    <a:lnTo>
                      <a:pt x="16089" y="17873"/>
                    </a:lnTo>
                    <a:lnTo>
                      <a:pt x="16092" y="17878"/>
                    </a:lnTo>
                    <a:lnTo>
                      <a:pt x="16094" y="17878"/>
                    </a:lnTo>
                    <a:lnTo>
                      <a:pt x="16103" y="17881"/>
                    </a:lnTo>
                    <a:lnTo>
                      <a:pt x="16111" y="17885"/>
                    </a:lnTo>
                    <a:lnTo>
                      <a:pt x="16123" y="17884"/>
                    </a:lnTo>
                    <a:lnTo>
                      <a:pt x="16128" y="17883"/>
                    </a:lnTo>
                    <a:lnTo>
                      <a:pt x="16139" y="17876"/>
                    </a:lnTo>
                    <a:lnTo>
                      <a:pt x="16145" y="17875"/>
                    </a:lnTo>
                    <a:lnTo>
                      <a:pt x="16148" y="17880"/>
                    </a:lnTo>
                    <a:lnTo>
                      <a:pt x="16148" y="17890"/>
                    </a:lnTo>
                    <a:lnTo>
                      <a:pt x="16151" y="17890"/>
                    </a:lnTo>
                    <a:lnTo>
                      <a:pt x="16167" y="17867"/>
                    </a:lnTo>
                    <a:lnTo>
                      <a:pt x="16178" y="17860"/>
                    </a:lnTo>
                    <a:lnTo>
                      <a:pt x="16183" y="17860"/>
                    </a:lnTo>
                    <a:lnTo>
                      <a:pt x="16186" y="17859"/>
                    </a:lnTo>
                    <a:lnTo>
                      <a:pt x="16192" y="17863"/>
                    </a:lnTo>
                    <a:lnTo>
                      <a:pt x="16200" y="17867"/>
                    </a:lnTo>
                    <a:lnTo>
                      <a:pt x="16206" y="17866"/>
                    </a:lnTo>
                    <a:lnTo>
                      <a:pt x="16214" y="17855"/>
                    </a:lnTo>
                    <a:lnTo>
                      <a:pt x="16222" y="17849"/>
                    </a:lnTo>
                    <a:lnTo>
                      <a:pt x="16225" y="17854"/>
                    </a:lnTo>
                    <a:lnTo>
                      <a:pt x="16228" y="17858"/>
                    </a:lnTo>
                    <a:lnTo>
                      <a:pt x="16228" y="17874"/>
                    </a:lnTo>
                    <a:lnTo>
                      <a:pt x="16237" y="17873"/>
                    </a:lnTo>
                    <a:lnTo>
                      <a:pt x="16248" y="17866"/>
                    </a:lnTo>
                    <a:lnTo>
                      <a:pt x="16255" y="17859"/>
                    </a:lnTo>
                    <a:lnTo>
                      <a:pt x="16258" y="17854"/>
                    </a:lnTo>
                    <a:lnTo>
                      <a:pt x="16260" y="17843"/>
                    </a:lnTo>
                    <a:lnTo>
                      <a:pt x="16260" y="17833"/>
                    </a:lnTo>
                    <a:lnTo>
                      <a:pt x="16262" y="17823"/>
                    </a:lnTo>
                    <a:lnTo>
                      <a:pt x="16260" y="17818"/>
                    </a:lnTo>
                    <a:lnTo>
                      <a:pt x="16257" y="17819"/>
                    </a:lnTo>
                    <a:lnTo>
                      <a:pt x="16248" y="17824"/>
                    </a:lnTo>
                    <a:lnTo>
                      <a:pt x="16246" y="17836"/>
                    </a:lnTo>
                    <a:lnTo>
                      <a:pt x="16247" y="17840"/>
                    </a:lnTo>
                    <a:lnTo>
                      <a:pt x="16241" y="17851"/>
                    </a:lnTo>
                    <a:lnTo>
                      <a:pt x="16238" y="17847"/>
                    </a:lnTo>
                    <a:lnTo>
                      <a:pt x="16238" y="17836"/>
                    </a:lnTo>
                    <a:lnTo>
                      <a:pt x="16237" y="17831"/>
                    </a:lnTo>
                    <a:lnTo>
                      <a:pt x="16243" y="17820"/>
                    </a:lnTo>
                    <a:lnTo>
                      <a:pt x="16248" y="17814"/>
                    </a:lnTo>
                    <a:lnTo>
                      <a:pt x="16253" y="17803"/>
                    </a:lnTo>
                    <a:lnTo>
                      <a:pt x="16261" y="17802"/>
                    </a:lnTo>
                    <a:lnTo>
                      <a:pt x="16264" y="17802"/>
                    </a:lnTo>
                    <a:lnTo>
                      <a:pt x="16255" y="17812"/>
                    </a:lnTo>
                    <a:lnTo>
                      <a:pt x="16245" y="17822"/>
                    </a:lnTo>
                    <a:lnTo>
                      <a:pt x="16245" y="17826"/>
                    </a:lnTo>
                    <a:lnTo>
                      <a:pt x="16256" y="17842"/>
                    </a:lnTo>
                    <a:lnTo>
                      <a:pt x="16257" y="17858"/>
                    </a:lnTo>
                    <a:lnTo>
                      <a:pt x="16258" y="17869"/>
                    </a:lnTo>
                    <a:lnTo>
                      <a:pt x="16260" y="17874"/>
                    </a:lnTo>
                    <a:lnTo>
                      <a:pt x="16264" y="17879"/>
                    </a:lnTo>
                    <a:lnTo>
                      <a:pt x="16267" y="17883"/>
                    </a:lnTo>
                    <a:lnTo>
                      <a:pt x="16273" y="17882"/>
                    </a:lnTo>
                    <a:lnTo>
                      <a:pt x="16276" y="17882"/>
                    </a:lnTo>
                    <a:lnTo>
                      <a:pt x="16279" y="17876"/>
                    </a:lnTo>
                    <a:lnTo>
                      <a:pt x="16278" y="17861"/>
                    </a:lnTo>
                    <a:lnTo>
                      <a:pt x="16281" y="17856"/>
                    </a:lnTo>
                    <a:lnTo>
                      <a:pt x="16286" y="17855"/>
                    </a:lnTo>
                    <a:lnTo>
                      <a:pt x="16294" y="17854"/>
                    </a:lnTo>
                    <a:lnTo>
                      <a:pt x="16297" y="17854"/>
                    </a:lnTo>
                    <a:lnTo>
                      <a:pt x="16302" y="17838"/>
                    </a:lnTo>
                    <a:lnTo>
                      <a:pt x="16305" y="17837"/>
                    </a:lnTo>
                    <a:lnTo>
                      <a:pt x="16308" y="17836"/>
                    </a:lnTo>
                    <a:lnTo>
                      <a:pt x="16314" y="17841"/>
                    </a:lnTo>
                    <a:lnTo>
                      <a:pt x="16322" y="17840"/>
                    </a:lnTo>
                    <a:lnTo>
                      <a:pt x="16324" y="17834"/>
                    </a:lnTo>
                    <a:lnTo>
                      <a:pt x="16330" y="17833"/>
                    </a:lnTo>
                    <a:lnTo>
                      <a:pt x="16333" y="17843"/>
                    </a:lnTo>
                    <a:lnTo>
                      <a:pt x="16336" y="17843"/>
                    </a:lnTo>
                    <a:lnTo>
                      <a:pt x="16344" y="17832"/>
                    </a:lnTo>
                    <a:lnTo>
                      <a:pt x="16352" y="17830"/>
                    </a:lnTo>
                    <a:lnTo>
                      <a:pt x="16358" y="17824"/>
                    </a:lnTo>
                    <a:lnTo>
                      <a:pt x="16360" y="17824"/>
                    </a:lnTo>
                    <a:lnTo>
                      <a:pt x="16369" y="17833"/>
                    </a:lnTo>
                    <a:lnTo>
                      <a:pt x="16375" y="17837"/>
                    </a:lnTo>
                    <a:lnTo>
                      <a:pt x="16380" y="17836"/>
                    </a:lnTo>
                    <a:lnTo>
                      <a:pt x="16383" y="17831"/>
                    </a:lnTo>
                    <a:lnTo>
                      <a:pt x="16382" y="17816"/>
                    </a:lnTo>
                    <a:lnTo>
                      <a:pt x="16384" y="17805"/>
                    </a:lnTo>
                    <a:lnTo>
                      <a:pt x="16387" y="17805"/>
                    </a:lnTo>
                    <a:lnTo>
                      <a:pt x="16388" y="17804"/>
                    </a:lnTo>
                    <a:lnTo>
                      <a:pt x="16389" y="17809"/>
                    </a:lnTo>
                    <a:lnTo>
                      <a:pt x="16389" y="17814"/>
                    </a:lnTo>
                    <a:lnTo>
                      <a:pt x="16392" y="17824"/>
                    </a:lnTo>
                    <a:lnTo>
                      <a:pt x="16395" y="17829"/>
                    </a:lnTo>
                    <a:lnTo>
                      <a:pt x="16404" y="17823"/>
                    </a:lnTo>
                    <a:lnTo>
                      <a:pt x="16410" y="17822"/>
                    </a:lnTo>
                    <a:lnTo>
                      <a:pt x="16414" y="17832"/>
                    </a:lnTo>
                    <a:lnTo>
                      <a:pt x="16414" y="17847"/>
                    </a:lnTo>
                    <a:lnTo>
                      <a:pt x="16420" y="17861"/>
                    </a:lnTo>
                    <a:lnTo>
                      <a:pt x="16426" y="17870"/>
                    </a:lnTo>
                    <a:lnTo>
                      <a:pt x="16429" y="17876"/>
                    </a:lnTo>
                    <a:lnTo>
                      <a:pt x="16435" y="17901"/>
                    </a:lnTo>
                    <a:lnTo>
                      <a:pt x="16441" y="17917"/>
                    </a:lnTo>
                    <a:lnTo>
                      <a:pt x="16443" y="17917"/>
                    </a:lnTo>
                    <a:lnTo>
                      <a:pt x="16444" y="17906"/>
                    </a:lnTo>
                    <a:lnTo>
                      <a:pt x="16438" y="17900"/>
                    </a:lnTo>
                    <a:lnTo>
                      <a:pt x="16436" y="17895"/>
                    </a:lnTo>
                    <a:lnTo>
                      <a:pt x="16430" y="17888"/>
                    </a:lnTo>
                    <a:lnTo>
                      <a:pt x="16427" y="17892"/>
                    </a:lnTo>
                    <a:lnTo>
                      <a:pt x="16425" y="17897"/>
                    </a:lnTo>
                    <a:lnTo>
                      <a:pt x="16428" y="17901"/>
                    </a:lnTo>
                    <a:lnTo>
                      <a:pt x="16431" y="17906"/>
                    </a:lnTo>
                    <a:lnTo>
                      <a:pt x="16434" y="17910"/>
                    </a:lnTo>
                    <a:lnTo>
                      <a:pt x="16439" y="17905"/>
                    </a:lnTo>
                    <a:lnTo>
                      <a:pt x="16445" y="17904"/>
                    </a:lnTo>
                    <a:lnTo>
                      <a:pt x="16448" y="17908"/>
                    </a:lnTo>
                    <a:lnTo>
                      <a:pt x="16451" y="17918"/>
                    </a:lnTo>
                    <a:lnTo>
                      <a:pt x="16451" y="17928"/>
                    </a:lnTo>
                    <a:lnTo>
                      <a:pt x="16454" y="17928"/>
                    </a:lnTo>
                    <a:lnTo>
                      <a:pt x="16460" y="17927"/>
                    </a:lnTo>
                    <a:lnTo>
                      <a:pt x="16463" y="17932"/>
                    </a:lnTo>
                    <a:lnTo>
                      <a:pt x="16463" y="17937"/>
                    </a:lnTo>
                    <a:lnTo>
                      <a:pt x="16461" y="17962"/>
                    </a:lnTo>
                    <a:lnTo>
                      <a:pt x="16464" y="17967"/>
                    </a:lnTo>
                    <a:lnTo>
                      <a:pt x="16464" y="17972"/>
                    </a:lnTo>
                    <a:lnTo>
                      <a:pt x="16482" y="17985"/>
                    </a:lnTo>
                    <a:lnTo>
                      <a:pt x="16490" y="17994"/>
                    </a:lnTo>
                    <a:lnTo>
                      <a:pt x="16478" y="17999"/>
                    </a:lnTo>
                    <a:lnTo>
                      <a:pt x="16461" y="18004"/>
                    </a:lnTo>
                    <a:lnTo>
                      <a:pt x="16461" y="18009"/>
                    </a:lnTo>
                    <a:lnTo>
                      <a:pt x="16479" y="18014"/>
                    </a:lnTo>
                    <a:lnTo>
                      <a:pt x="16489" y="18014"/>
                    </a:lnTo>
                    <a:lnTo>
                      <a:pt x="16496" y="18018"/>
                    </a:lnTo>
                    <a:lnTo>
                      <a:pt x="16498" y="18023"/>
                    </a:lnTo>
                    <a:lnTo>
                      <a:pt x="16502" y="18028"/>
                    </a:lnTo>
                    <a:lnTo>
                      <a:pt x="16508" y="18032"/>
                    </a:lnTo>
                    <a:lnTo>
                      <a:pt x="16520" y="18041"/>
                    </a:lnTo>
                    <a:lnTo>
                      <a:pt x="16523" y="18045"/>
                    </a:lnTo>
                    <a:lnTo>
                      <a:pt x="16523" y="18050"/>
                    </a:lnTo>
                    <a:lnTo>
                      <a:pt x="16518" y="18057"/>
                    </a:lnTo>
                    <a:lnTo>
                      <a:pt x="16523" y="18061"/>
                    </a:lnTo>
                    <a:lnTo>
                      <a:pt x="16533" y="18065"/>
                    </a:lnTo>
                    <a:lnTo>
                      <a:pt x="16533" y="18070"/>
                    </a:lnTo>
                    <a:lnTo>
                      <a:pt x="16532" y="18076"/>
                    </a:lnTo>
                    <a:lnTo>
                      <a:pt x="16530" y="18065"/>
                    </a:lnTo>
                    <a:lnTo>
                      <a:pt x="16528" y="18048"/>
                    </a:lnTo>
                    <a:lnTo>
                      <a:pt x="16531" y="18048"/>
                    </a:lnTo>
                    <a:lnTo>
                      <a:pt x="16539" y="18068"/>
                    </a:lnTo>
                    <a:lnTo>
                      <a:pt x="16547" y="18067"/>
                    </a:lnTo>
                    <a:lnTo>
                      <a:pt x="16555" y="18061"/>
                    </a:lnTo>
                    <a:lnTo>
                      <a:pt x="16558" y="18063"/>
                    </a:lnTo>
                    <a:lnTo>
                      <a:pt x="16557" y="18054"/>
                    </a:lnTo>
                    <a:lnTo>
                      <a:pt x="16554" y="18051"/>
                    </a:lnTo>
                    <a:lnTo>
                      <a:pt x="16549" y="18047"/>
                    </a:lnTo>
                    <a:lnTo>
                      <a:pt x="16545" y="18037"/>
                    </a:lnTo>
                    <a:lnTo>
                      <a:pt x="16548" y="18043"/>
                    </a:lnTo>
                    <a:lnTo>
                      <a:pt x="16550" y="18048"/>
                    </a:lnTo>
                    <a:lnTo>
                      <a:pt x="16553" y="18048"/>
                    </a:lnTo>
                    <a:lnTo>
                      <a:pt x="16556" y="18042"/>
                    </a:lnTo>
                    <a:lnTo>
                      <a:pt x="16545" y="18046"/>
                    </a:lnTo>
                    <a:lnTo>
                      <a:pt x="16533" y="18055"/>
                    </a:lnTo>
                    <a:lnTo>
                      <a:pt x="16533" y="18059"/>
                    </a:lnTo>
                    <a:lnTo>
                      <a:pt x="16550" y="18065"/>
                    </a:lnTo>
                    <a:lnTo>
                      <a:pt x="16558" y="18070"/>
                    </a:lnTo>
                    <a:lnTo>
                      <a:pt x="16562" y="18075"/>
                    </a:lnTo>
                    <a:lnTo>
                      <a:pt x="16573" y="18074"/>
                    </a:lnTo>
                    <a:lnTo>
                      <a:pt x="16577" y="18078"/>
                    </a:lnTo>
                    <a:lnTo>
                      <a:pt x="16578" y="18084"/>
                    </a:lnTo>
                    <a:lnTo>
                      <a:pt x="16573" y="18094"/>
                    </a:lnTo>
                    <a:lnTo>
                      <a:pt x="16571" y="18110"/>
                    </a:lnTo>
                    <a:lnTo>
                      <a:pt x="16575" y="18140"/>
                    </a:lnTo>
                    <a:lnTo>
                      <a:pt x="16579" y="18170"/>
                    </a:lnTo>
                    <a:lnTo>
                      <a:pt x="16585" y="18184"/>
                    </a:lnTo>
                    <a:lnTo>
                      <a:pt x="16602" y="18187"/>
                    </a:lnTo>
                    <a:lnTo>
                      <a:pt x="16611" y="18196"/>
                    </a:lnTo>
                    <a:lnTo>
                      <a:pt x="16614" y="18216"/>
                    </a:lnTo>
                    <a:lnTo>
                      <a:pt x="16624" y="18240"/>
                    </a:lnTo>
                    <a:lnTo>
                      <a:pt x="16640" y="18238"/>
                    </a:lnTo>
                    <a:lnTo>
                      <a:pt x="16649" y="18242"/>
                    </a:lnTo>
                    <a:lnTo>
                      <a:pt x="16657" y="18241"/>
                    </a:lnTo>
                    <a:lnTo>
                      <a:pt x="16662" y="18235"/>
                    </a:lnTo>
                    <a:lnTo>
                      <a:pt x="16662" y="18225"/>
                    </a:lnTo>
                    <a:lnTo>
                      <a:pt x="16656" y="18215"/>
                    </a:lnTo>
                    <a:lnTo>
                      <a:pt x="16653" y="18201"/>
                    </a:lnTo>
                    <a:lnTo>
                      <a:pt x="16658" y="18194"/>
                    </a:lnTo>
                    <a:lnTo>
                      <a:pt x="16666" y="18183"/>
                    </a:lnTo>
                    <a:lnTo>
                      <a:pt x="16679" y="18171"/>
                    </a:lnTo>
                    <a:lnTo>
                      <a:pt x="16694" y="18174"/>
                    </a:lnTo>
                    <a:lnTo>
                      <a:pt x="16705" y="18193"/>
                    </a:lnTo>
                    <a:lnTo>
                      <a:pt x="16715" y="18222"/>
                    </a:lnTo>
                    <a:lnTo>
                      <a:pt x="16713" y="18237"/>
                    </a:lnTo>
                    <a:lnTo>
                      <a:pt x="16713" y="18253"/>
                    </a:lnTo>
                    <a:lnTo>
                      <a:pt x="16712" y="18274"/>
                    </a:lnTo>
                    <a:lnTo>
                      <a:pt x="16710" y="18289"/>
                    </a:lnTo>
                    <a:lnTo>
                      <a:pt x="16701" y="18290"/>
                    </a:lnTo>
                    <a:lnTo>
                      <a:pt x="16699" y="18296"/>
                    </a:lnTo>
                    <a:lnTo>
                      <a:pt x="16697" y="18306"/>
                    </a:lnTo>
                    <a:lnTo>
                      <a:pt x="16694" y="18322"/>
                    </a:lnTo>
                    <a:lnTo>
                      <a:pt x="16698" y="18337"/>
                    </a:lnTo>
                    <a:lnTo>
                      <a:pt x="16701" y="18336"/>
                    </a:lnTo>
                    <a:lnTo>
                      <a:pt x="16701" y="18341"/>
                    </a:lnTo>
                    <a:lnTo>
                      <a:pt x="16701" y="18357"/>
                    </a:lnTo>
                    <a:lnTo>
                      <a:pt x="16704" y="18361"/>
                    </a:lnTo>
                    <a:lnTo>
                      <a:pt x="16710" y="18360"/>
                    </a:lnTo>
                    <a:lnTo>
                      <a:pt x="16715" y="18345"/>
                    </a:lnTo>
                    <a:lnTo>
                      <a:pt x="16718" y="18349"/>
                    </a:lnTo>
                    <a:lnTo>
                      <a:pt x="16721" y="18348"/>
                    </a:lnTo>
                    <a:lnTo>
                      <a:pt x="16726" y="18358"/>
                    </a:lnTo>
                    <a:lnTo>
                      <a:pt x="16732" y="18357"/>
                    </a:lnTo>
                    <a:lnTo>
                      <a:pt x="16738" y="18362"/>
                    </a:lnTo>
                    <a:lnTo>
                      <a:pt x="16744" y="18366"/>
                    </a:lnTo>
                    <a:lnTo>
                      <a:pt x="16750" y="18380"/>
                    </a:lnTo>
                    <a:lnTo>
                      <a:pt x="16751" y="18396"/>
                    </a:lnTo>
                    <a:lnTo>
                      <a:pt x="16745" y="18406"/>
                    </a:lnTo>
                    <a:lnTo>
                      <a:pt x="16740" y="18407"/>
                    </a:lnTo>
                    <a:lnTo>
                      <a:pt x="16741" y="18422"/>
                    </a:lnTo>
                    <a:lnTo>
                      <a:pt x="16746" y="18427"/>
                    </a:lnTo>
                    <a:lnTo>
                      <a:pt x="16747" y="18432"/>
                    </a:lnTo>
                    <a:lnTo>
                      <a:pt x="16741" y="18438"/>
                    </a:lnTo>
                    <a:lnTo>
                      <a:pt x="16736" y="18444"/>
                    </a:lnTo>
                    <a:lnTo>
                      <a:pt x="16733" y="18449"/>
                    </a:lnTo>
                    <a:lnTo>
                      <a:pt x="16737" y="18459"/>
                    </a:lnTo>
                    <a:lnTo>
                      <a:pt x="16742" y="18458"/>
                    </a:lnTo>
                    <a:lnTo>
                      <a:pt x="16751" y="18467"/>
                    </a:lnTo>
                    <a:lnTo>
                      <a:pt x="16756" y="18471"/>
                    </a:lnTo>
                    <a:lnTo>
                      <a:pt x="16760" y="18486"/>
                    </a:lnTo>
                    <a:lnTo>
                      <a:pt x="16766" y="18495"/>
                    </a:lnTo>
                    <a:lnTo>
                      <a:pt x="16772" y="18494"/>
                    </a:lnTo>
                    <a:lnTo>
                      <a:pt x="16777" y="18484"/>
                    </a:lnTo>
                    <a:lnTo>
                      <a:pt x="16779" y="18484"/>
                    </a:lnTo>
                    <a:lnTo>
                      <a:pt x="16785" y="18487"/>
                    </a:lnTo>
                    <a:lnTo>
                      <a:pt x="16791" y="18497"/>
                    </a:lnTo>
                    <a:lnTo>
                      <a:pt x="16791" y="18502"/>
                    </a:lnTo>
                    <a:lnTo>
                      <a:pt x="16787" y="18513"/>
                    </a:lnTo>
                    <a:lnTo>
                      <a:pt x="16787" y="18528"/>
                    </a:lnTo>
                    <a:lnTo>
                      <a:pt x="16793" y="18532"/>
                    </a:lnTo>
                    <a:lnTo>
                      <a:pt x="16793" y="18538"/>
                    </a:lnTo>
                    <a:lnTo>
                      <a:pt x="16796" y="18547"/>
                    </a:lnTo>
                    <a:lnTo>
                      <a:pt x="16802" y="18546"/>
                    </a:lnTo>
                    <a:lnTo>
                      <a:pt x="16804" y="18546"/>
                    </a:lnTo>
                    <a:lnTo>
                      <a:pt x="16806" y="18525"/>
                    </a:lnTo>
                    <a:lnTo>
                      <a:pt x="16812" y="18525"/>
                    </a:lnTo>
                    <a:lnTo>
                      <a:pt x="16817" y="18519"/>
                    </a:lnTo>
                    <a:lnTo>
                      <a:pt x="16823" y="18523"/>
                    </a:lnTo>
                    <a:lnTo>
                      <a:pt x="16826" y="18533"/>
                    </a:lnTo>
                    <a:lnTo>
                      <a:pt x="16832" y="18537"/>
                    </a:lnTo>
                    <a:lnTo>
                      <a:pt x="16833" y="18547"/>
                    </a:lnTo>
                    <a:lnTo>
                      <a:pt x="16824" y="18559"/>
                    </a:lnTo>
                    <a:lnTo>
                      <a:pt x="16828" y="18563"/>
                    </a:lnTo>
                    <a:lnTo>
                      <a:pt x="16833" y="18572"/>
                    </a:lnTo>
                    <a:lnTo>
                      <a:pt x="16839" y="18571"/>
                    </a:lnTo>
                    <a:lnTo>
                      <a:pt x="16842" y="18566"/>
                    </a:lnTo>
                    <a:lnTo>
                      <a:pt x="16847" y="18565"/>
                    </a:lnTo>
                    <a:lnTo>
                      <a:pt x="16850" y="18576"/>
                    </a:lnTo>
                    <a:lnTo>
                      <a:pt x="16853" y="18585"/>
                    </a:lnTo>
                    <a:lnTo>
                      <a:pt x="16851" y="18590"/>
                    </a:lnTo>
                    <a:lnTo>
                      <a:pt x="16846" y="18596"/>
                    </a:lnTo>
                    <a:lnTo>
                      <a:pt x="16846" y="18606"/>
                    </a:lnTo>
                    <a:lnTo>
                      <a:pt x="16852" y="18616"/>
                    </a:lnTo>
                    <a:lnTo>
                      <a:pt x="16856" y="18636"/>
                    </a:lnTo>
                    <a:lnTo>
                      <a:pt x="16867" y="18644"/>
                    </a:lnTo>
                    <a:lnTo>
                      <a:pt x="16876" y="18643"/>
                    </a:lnTo>
                    <a:lnTo>
                      <a:pt x="16875" y="18638"/>
                    </a:lnTo>
                    <a:lnTo>
                      <a:pt x="16875" y="18627"/>
                    </a:lnTo>
                    <a:lnTo>
                      <a:pt x="16880" y="18617"/>
                    </a:lnTo>
                    <a:lnTo>
                      <a:pt x="16883" y="18606"/>
                    </a:lnTo>
                    <a:lnTo>
                      <a:pt x="16879" y="18601"/>
                    </a:lnTo>
                    <a:lnTo>
                      <a:pt x="16868" y="18588"/>
                    </a:lnTo>
                    <a:lnTo>
                      <a:pt x="16867" y="18583"/>
                    </a:lnTo>
                    <a:lnTo>
                      <a:pt x="16870" y="18572"/>
                    </a:lnTo>
                    <a:lnTo>
                      <a:pt x="16875" y="18561"/>
                    </a:lnTo>
                    <a:lnTo>
                      <a:pt x="16880" y="18555"/>
                    </a:lnTo>
                    <a:lnTo>
                      <a:pt x="16886" y="18554"/>
                    </a:lnTo>
                    <a:lnTo>
                      <a:pt x="16886" y="18570"/>
                    </a:lnTo>
                    <a:lnTo>
                      <a:pt x="16884" y="18581"/>
                    </a:lnTo>
                    <a:lnTo>
                      <a:pt x="16890" y="18595"/>
                    </a:lnTo>
                    <a:lnTo>
                      <a:pt x="16894" y="18610"/>
                    </a:lnTo>
                    <a:lnTo>
                      <a:pt x="16892" y="18620"/>
                    </a:lnTo>
                    <a:lnTo>
                      <a:pt x="16886" y="18626"/>
                    </a:lnTo>
                    <a:lnTo>
                      <a:pt x="16884" y="18646"/>
                    </a:lnTo>
                    <a:lnTo>
                      <a:pt x="16890" y="18661"/>
                    </a:lnTo>
                    <a:lnTo>
                      <a:pt x="16901" y="18660"/>
                    </a:lnTo>
                    <a:lnTo>
                      <a:pt x="16908" y="18669"/>
                    </a:lnTo>
                    <a:lnTo>
                      <a:pt x="16911" y="18679"/>
                    </a:lnTo>
                    <a:lnTo>
                      <a:pt x="16903" y="18685"/>
                    </a:lnTo>
                    <a:lnTo>
                      <a:pt x="16889" y="18687"/>
                    </a:lnTo>
                    <a:lnTo>
                      <a:pt x="16881" y="18693"/>
                    </a:lnTo>
                    <a:lnTo>
                      <a:pt x="16872" y="18689"/>
                    </a:lnTo>
                    <a:lnTo>
                      <a:pt x="16861" y="18696"/>
                    </a:lnTo>
                    <a:lnTo>
                      <a:pt x="16853" y="18697"/>
                    </a:lnTo>
                    <a:lnTo>
                      <a:pt x="16845" y="18699"/>
                    </a:lnTo>
                    <a:lnTo>
                      <a:pt x="16839" y="18699"/>
                    </a:lnTo>
                    <a:lnTo>
                      <a:pt x="16833" y="18690"/>
                    </a:lnTo>
                    <a:lnTo>
                      <a:pt x="16835" y="18674"/>
                    </a:lnTo>
                    <a:lnTo>
                      <a:pt x="16829" y="18665"/>
                    </a:lnTo>
                    <a:lnTo>
                      <a:pt x="16823" y="18661"/>
                    </a:lnTo>
                    <a:lnTo>
                      <a:pt x="16818" y="18666"/>
                    </a:lnTo>
                    <a:lnTo>
                      <a:pt x="16813" y="18672"/>
                    </a:lnTo>
                    <a:lnTo>
                      <a:pt x="16811" y="18688"/>
                    </a:lnTo>
                    <a:lnTo>
                      <a:pt x="16808" y="18688"/>
                    </a:lnTo>
                    <a:lnTo>
                      <a:pt x="16802" y="18689"/>
                    </a:lnTo>
                    <a:lnTo>
                      <a:pt x="16802" y="18679"/>
                    </a:lnTo>
                    <a:lnTo>
                      <a:pt x="16801" y="18669"/>
                    </a:lnTo>
                    <a:lnTo>
                      <a:pt x="16809" y="18652"/>
                    </a:lnTo>
                    <a:lnTo>
                      <a:pt x="16808" y="18638"/>
                    </a:lnTo>
                    <a:lnTo>
                      <a:pt x="16805" y="18623"/>
                    </a:lnTo>
                    <a:lnTo>
                      <a:pt x="16796" y="18614"/>
                    </a:lnTo>
                    <a:lnTo>
                      <a:pt x="16783" y="18626"/>
                    </a:lnTo>
                    <a:lnTo>
                      <a:pt x="16772" y="18642"/>
                    </a:lnTo>
                    <a:lnTo>
                      <a:pt x="16770" y="18648"/>
                    </a:lnTo>
                    <a:lnTo>
                      <a:pt x="16774" y="18673"/>
                    </a:lnTo>
                    <a:lnTo>
                      <a:pt x="16774" y="18688"/>
                    </a:lnTo>
                    <a:lnTo>
                      <a:pt x="16772" y="18694"/>
                    </a:lnTo>
                    <a:lnTo>
                      <a:pt x="16766" y="18689"/>
                    </a:lnTo>
                    <a:lnTo>
                      <a:pt x="16760" y="18685"/>
                    </a:lnTo>
                    <a:lnTo>
                      <a:pt x="16755" y="18686"/>
                    </a:lnTo>
                    <a:lnTo>
                      <a:pt x="16747" y="18702"/>
                    </a:lnTo>
                    <a:lnTo>
                      <a:pt x="16745" y="18723"/>
                    </a:lnTo>
                    <a:lnTo>
                      <a:pt x="16752" y="18743"/>
                    </a:lnTo>
                    <a:lnTo>
                      <a:pt x="16757" y="18746"/>
                    </a:lnTo>
                    <a:lnTo>
                      <a:pt x="16766" y="18751"/>
                    </a:lnTo>
                    <a:lnTo>
                      <a:pt x="16786" y="18758"/>
                    </a:lnTo>
                    <a:lnTo>
                      <a:pt x="16800" y="18771"/>
                    </a:lnTo>
                    <a:lnTo>
                      <a:pt x="16804" y="18786"/>
                    </a:lnTo>
                    <a:lnTo>
                      <a:pt x="16812" y="18840"/>
                    </a:lnTo>
                    <a:lnTo>
                      <a:pt x="16818" y="18871"/>
                    </a:lnTo>
                    <a:lnTo>
                      <a:pt x="16817" y="18896"/>
                    </a:lnTo>
                    <a:lnTo>
                      <a:pt x="16815" y="18917"/>
                    </a:lnTo>
                    <a:lnTo>
                      <a:pt x="16810" y="18933"/>
                    </a:lnTo>
                    <a:lnTo>
                      <a:pt x="16803" y="18959"/>
                    </a:lnTo>
                    <a:lnTo>
                      <a:pt x="16792" y="18976"/>
                    </a:lnTo>
                    <a:lnTo>
                      <a:pt x="16787" y="18982"/>
                    </a:lnTo>
                    <a:lnTo>
                      <a:pt x="16782" y="18988"/>
                    </a:lnTo>
                    <a:lnTo>
                      <a:pt x="16776" y="18979"/>
                    </a:lnTo>
                    <a:lnTo>
                      <a:pt x="16764" y="18970"/>
                    </a:lnTo>
                    <a:lnTo>
                      <a:pt x="16753" y="18962"/>
                    </a:lnTo>
                    <a:lnTo>
                      <a:pt x="16742" y="18959"/>
                    </a:lnTo>
                    <a:lnTo>
                      <a:pt x="16717" y="18967"/>
                    </a:lnTo>
                    <a:lnTo>
                      <a:pt x="16689" y="18966"/>
                    </a:lnTo>
                    <a:lnTo>
                      <a:pt x="16674" y="18957"/>
                    </a:lnTo>
                    <a:lnTo>
                      <a:pt x="16662" y="18944"/>
                    </a:lnTo>
                    <a:lnTo>
                      <a:pt x="16654" y="18935"/>
                    </a:lnTo>
                    <a:lnTo>
                      <a:pt x="16645" y="18931"/>
                    </a:lnTo>
                    <a:lnTo>
                      <a:pt x="16628" y="18928"/>
                    </a:lnTo>
                    <a:lnTo>
                      <a:pt x="16617" y="18935"/>
                    </a:lnTo>
                    <a:lnTo>
                      <a:pt x="16606" y="18927"/>
                    </a:lnTo>
                    <a:lnTo>
                      <a:pt x="16600" y="18912"/>
                    </a:lnTo>
                    <a:lnTo>
                      <a:pt x="16597" y="18903"/>
                    </a:lnTo>
                    <a:lnTo>
                      <a:pt x="16596" y="18887"/>
                    </a:lnTo>
                    <a:lnTo>
                      <a:pt x="16586" y="18863"/>
                    </a:lnTo>
                    <a:lnTo>
                      <a:pt x="16575" y="18844"/>
                    </a:lnTo>
                    <a:lnTo>
                      <a:pt x="16569" y="18845"/>
                    </a:lnTo>
                    <a:lnTo>
                      <a:pt x="16564" y="18851"/>
                    </a:lnTo>
                    <a:lnTo>
                      <a:pt x="16553" y="18857"/>
                    </a:lnTo>
                    <a:lnTo>
                      <a:pt x="16539" y="18870"/>
                    </a:lnTo>
                    <a:lnTo>
                      <a:pt x="16531" y="18881"/>
                    </a:lnTo>
                    <a:lnTo>
                      <a:pt x="16522" y="18913"/>
                    </a:lnTo>
                    <a:lnTo>
                      <a:pt x="16517" y="18939"/>
                    </a:lnTo>
                    <a:lnTo>
                      <a:pt x="16512" y="18955"/>
                    </a:lnTo>
                    <a:lnTo>
                      <a:pt x="16510" y="18976"/>
                    </a:lnTo>
                    <a:lnTo>
                      <a:pt x="16505" y="18980"/>
                    </a:lnTo>
                    <a:lnTo>
                      <a:pt x="16500" y="18969"/>
                    </a:lnTo>
                    <a:lnTo>
                      <a:pt x="16498" y="18969"/>
                    </a:lnTo>
                    <a:lnTo>
                      <a:pt x="16494" y="18982"/>
                    </a:lnTo>
                    <a:lnTo>
                      <a:pt x="16491" y="18980"/>
                    </a:lnTo>
                    <a:lnTo>
                      <a:pt x="16493" y="18954"/>
                    </a:lnTo>
                    <a:lnTo>
                      <a:pt x="16494" y="18926"/>
                    </a:lnTo>
                    <a:lnTo>
                      <a:pt x="16496" y="18901"/>
                    </a:lnTo>
                    <a:lnTo>
                      <a:pt x="16497" y="18860"/>
                    </a:lnTo>
                    <a:lnTo>
                      <a:pt x="16494" y="18840"/>
                    </a:lnTo>
                    <a:lnTo>
                      <a:pt x="16490" y="18826"/>
                    </a:lnTo>
                    <a:lnTo>
                      <a:pt x="16481" y="18817"/>
                    </a:lnTo>
                    <a:lnTo>
                      <a:pt x="16467" y="18819"/>
                    </a:lnTo>
                    <a:lnTo>
                      <a:pt x="16459" y="18820"/>
                    </a:lnTo>
                    <a:lnTo>
                      <a:pt x="16451" y="18821"/>
                    </a:lnTo>
                    <a:lnTo>
                      <a:pt x="16448" y="18827"/>
                    </a:lnTo>
                    <a:lnTo>
                      <a:pt x="16449" y="18842"/>
                    </a:lnTo>
                    <a:lnTo>
                      <a:pt x="16436" y="18865"/>
                    </a:lnTo>
                    <a:lnTo>
                      <a:pt x="16425" y="18881"/>
                    </a:lnTo>
                    <a:lnTo>
                      <a:pt x="16417" y="18892"/>
                    </a:lnTo>
                    <a:lnTo>
                      <a:pt x="16414" y="18893"/>
                    </a:lnTo>
                    <a:lnTo>
                      <a:pt x="16412" y="18888"/>
                    </a:lnTo>
                    <a:lnTo>
                      <a:pt x="16411" y="18873"/>
                    </a:lnTo>
                    <a:lnTo>
                      <a:pt x="16416" y="18862"/>
                    </a:lnTo>
                    <a:lnTo>
                      <a:pt x="16421" y="18846"/>
                    </a:lnTo>
                    <a:lnTo>
                      <a:pt x="16423" y="18830"/>
                    </a:lnTo>
                    <a:lnTo>
                      <a:pt x="16433" y="18813"/>
                    </a:lnTo>
                    <a:lnTo>
                      <a:pt x="16441" y="18797"/>
                    </a:lnTo>
                    <a:lnTo>
                      <a:pt x="16441" y="18782"/>
                    </a:lnTo>
                    <a:lnTo>
                      <a:pt x="16434" y="18763"/>
                    </a:lnTo>
                    <a:lnTo>
                      <a:pt x="16433" y="18743"/>
                    </a:lnTo>
                    <a:lnTo>
                      <a:pt x="16441" y="18721"/>
                    </a:lnTo>
                    <a:lnTo>
                      <a:pt x="16446" y="18710"/>
                    </a:lnTo>
                    <a:lnTo>
                      <a:pt x="16445" y="18700"/>
                    </a:lnTo>
                    <a:lnTo>
                      <a:pt x="16442" y="18690"/>
                    </a:lnTo>
                    <a:lnTo>
                      <a:pt x="16437" y="18686"/>
                    </a:lnTo>
                    <a:lnTo>
                      <a:pt x="16428" y="18687"/>
                    </a:lnTo>
                    <a:lnTo>
                      <a:pt x="16420" y="18698"/>
                    </a:lnTo>
                    <a:lnTo>
                      <a:pt x="16418" y="18709"/>
                    </a:lnTo>
                    <a:lnTo>
                      <a:pt x="16418" y="18724"/>
                    </a:lnTo>
                    <a:lnTo>
                      <a:pt x="16422" y="18744"/>
                    </a:lnTo>
                    <a:lnTo>
                      <a:pt x="16423" y="18754"/>
                    </a:lnTo>
                    <a:lnTo>
                      <a:pt x="16414" y="18761"/>
                    </a:lnTo>
                    <a:lnTo>
                      <a:pt x="16406" y="18761"/>
                    </a:lnTo>
                    <a:lnTo>
                      <a:pt x="16401" y="18762"/>
                    </a:lnTo>
                    <a:lnTo>
                      <a:pt x="16395" y="18763"/>
                    </a:lnTo>
                    <a:lnTo>
                      <a:pt x="16392" y="18763"/>
                    </a:lnTo>
                    <a:lnTo>
                      <a:pt x="16389" y="18759"/>
                    </a:lnTo>
                    <a:lnTo>
                      <a:pt x="16391" y="18733"/>
                    </a:lnTo>
                    <a:lnTo>
                      <a:pt x="16388" y="18718"/>
                    </a:lnTo>
                    <a:lnTo>
                      <a:pt x="16385" y="18719"/>
                    </a:lnTo>
                    <a:lnTo>
                      <a:pt x="16371" y="18720"/>
                    </a:lnTo>
                    <a:lnTo>
                      <a:pt x="16365" y="18716"/>
                    </a:lnTo>
                    <a:lnTo>
                      <a:pt x="16362" y="18712"/>
                    </a:lnTo>
                    <a:lnTo>
                      <a:pt x="16367" y="18691"/>
                    </a:lnTo>
                    <a:lnTo>
                      <a:pt x="16364" y="18680"/>
                    </a:lnTo>
                    <a:lnTo>
                      <a:pt x="16361" y="18681"/>
                    </a:lnTo>
                    <a:lnTo>
                      <a:pt x="16355" y="18682"/>
                    </a:lnTo>
                    <a:lnTo>
                      <a:pt x="16353" y="18687"/>
                    </a:lnTo>
                    <a:lnTo>
                      <a:pt x="16353" y="18698"/>
                    </a:lnTo>
                    <a:lnTo>
                      <a:pt x="16351" y="18703"/>
                    </a:lnTo>
                    <a:lnTo>
                      <a:pt x="16345" y="18699"/>
                    </a:lnTo>
                    <a:lnTo>
                      <a:pt x="16339" y="18690"/>
                    </a:lnTo>
                    <a:lnTo>
                      <a:pt x="16336" y="18685"/>
                    </a:lnTo>
                    <a:lnTo>
                      <a:pt x="16334" y="18644"/>
                    </a:lnTo>
                    <a:lnTo>
                      <a:pt x="16327" y="18605"/>
                    </a:lnTo>
                    <a:lnTo>
                      <a:pt x="16321" y="18595"/>
                    </a:lnTo>
                    <a:lnTo>
                      <a:pt x="16304" y="18593"/>
                    </a:lnTo>
                    <a:lnTo>
                      <a:pt x="16301" y="18583"/>
                    </a:lnTo>
                    <a:lnTo>
                      <a:pt x="16300" y="18567"/>
                    </a:lnTo>
                    <a:lnTo>
                      <a:pt x="16304" y="18536"/>
                    </a:lnTo>
                    <a:lnTo>
                      <a:pt x="16309" y="18515"/>
                    </a:lnTo>
                    <a:lnTo>
                      <a:pt x="16308" y="18500"/>
                    </a:lnTo>
                    <a:lnTo>
                      <a:pt x="16305" y="18490"/>
                    </a:lnTo>
                    <a:lnTo>
                      <a:pt x="16299" y="18486"/>
                    </a:lnTo>
                    <a:lnTo>
                      <a:pt x="16291" y="18492"/>
                    </a:lnTo>
                    <a:lnTo>
                      <a:pt x="16278" y="18505"/>
                    </a:lnTo>
                    <a:lnTo>
                      <a:pt x="16265" y="18517"/>
                    </a:lnTo>
                    <a:lnTo>
                      <a:pt x="16248" y="18524"/>
                    </a:lnTo>
                    <a:lnTo>
                      <a:pt x="16237" y="18520"/>
                    </a:lnTo>
                    <a:lnTo>
                      <a:pt x="16223" y="18522"/>
                    </a:lnTo>
                    <a:lnTo>
                      <a:pt x="16209" y="18535"/>
                    </a:lnTo>
                    <a:lnTo>
                      <a:pt x="16204" y="18530"/>
                    </a:lnTo>
                    <a:lnTo>
                      <a:pt x="16198" y="18526"/>
                    </a:lnTo>
                    <a:lnTo>
                      <a:pt x="16189" y="18527"/>
                    </a:lnTo>
                    <a:lnTo>
                      <a:pt x="16186" y="18522"/>
                    </a:lnTo>
                    <a:lnTo>
                      <a:pt x="16178" y="18524"/>
                    </a:lnTo>
                    <a:lnTo>
                      <a:pt x="16170" y="18530"/>
                    </a:lnTo>
                    <a:lnTo>
                      <a:pt x="16168" y="18541"/>
                    </a:lnTo>
                    <a:lnTo>
                      <a:pt x="16174" y="18550"/>
                    </a:lnTo>
                    <a:lnTo>
                      <a:pt x="16174" y="18555"/>
                    </a:lnTo>
                    <a:lnTo>
                      <a:pt x="16174" y="18560"/>
                    </a:lnTo>
                    <a:lnTo>
                      <a:pt x="16166" y="18561"/>
                    </a:lnTo>
                    <a:lnTo>
                      <a:pt x="16163" y="18571"/>
                    </a:lnTo>
                    <a:lnTo>
                      <a:pt x="16167" y="18581"/>
                    </a:lnTo>
                    <a:lnTo>
                      <a:pt x="16170" y="18586"/>
                    </a:lnTo>
                    <a:lnTo>
                      <a:pt x="16173" y="18591"/>
                    </a:lnTo>
                    <a:lnTo>
                      <a:pt x="16175" y="18590"/>
                    </a:lnTo>
                    <a:lnTo>
                      <a:pt x="16178" y="18590"/>
                    </a:lnTo>
                    <a:lnTo>
                      <a:pt x="16184" y="18584"/>
                    </a:lnTo>
                    <a:lnTo>
                      <a:pt x="16189" y="18583"/>
                    </a:lnTo>
                    <a:lnTo>
                      <a:pt x="16195" y="18588"/>
                    </a:lnTo>
                    <a:lnTo>
                      <a:pt x="16198" y="18598"/>
                    </a:lnTo>
                    <a:lnTo>
                      <a:pt x="16209" y="18596"/>
                    </a:lnTo>
                    <a:lnTo>
                      <a:pt x="16218" y="18610"/>
                    </a:lnTo>
                    <a:lnTo>
                      <a:pt x="16221" y="18610"/>
                    </a:lnTo>
                    <a:lnTo>
                      <a:pt x="16242" y="18642"/>
                    </a:lnTo>
                    <a:lnTo>
                      <a:pt x="16263" y="18680"/>
                    </a:lnTo>
                    <a:lnTo>
                      <a:pt x="16272" y="18699"/>
                    </a:lnTo>
                    <a:lnTo>
                      <a:pt x="16282" y="18723"/>
                    </a:lnTo>
                    <a:lnTo>
                      <a:pt x="16282" y="18720"/>
                    </a:lnTo>
                    <a:lnTo>
                      <a:pt x="16285" y="18706"/>
                    </a:lnTo>
                    <a:lnTo>
                      <a:pt x="16288" y="18706"/>
                    </a:lnTo>
                    <a:lnTo>
                      <a:pt x="16291" y="18724"/>
                    </a:lnTo>
                    <a:lnTo>
                      <a:pt x="16290" y="18723"/>
                    </a:lnTo>
                    <a:lnTo>
                      <a:pt x="16293" y="18722"/>
                    </a:lnTo>
                    <a:lnTo>
                      <a:pt x="16304" y="18723"/>
                    </a:lnTo>
                    <a:lnTo>
                      <a:pt x="16310" y="18733"/>
                    </a:lnTo>
                    <a:lnTo>
                      <a:pt x="16313" y="18743"/>
                    </a:lnTo>
                    <a:lnTo>
                      <a:pt x="16317" y="18769"/>
                    </a:lnTo>
                    <a:lnTo>
                      <a:pt x="16318" y="18794"/>
                    </a:lnTo>
                    <a:lnTo>
                      <a:pt x="16325" y="18814"/>
                    </a:lnTo>
                    <a:lnTo>
                      <a:pt x="16331" y="18828"/>
                    </a:lnTo>
                    <a:lnTo>
                      <a:pt x="16336" y="18828"/>
                    </a:lnTo>
                    <a:lnTo>
                      <a:pt x="16340" y="18837"/>
                    </a:lnTo>
                    <a:lnTo>
                      <a:pt x="16340" y="18852"/>
                    </a:lnTo>
                    <a:lnTo>
                      <a:pt x="16344" y="18863"/>
                    </a:lnTo>
                    <a:lnTo>
                      <a:pt x="16355" y="18881"/>
                    </a:lnTo>
                    <a:lnTo>
                      <a:pt x="16365" y="18900"/>
                    </a:lnTo>
                    <a:lnTo>
                      <a:pt x="16369" y="18935"/>
                    </a:lnTo>
                    <a:lnTo>
                      <a:pt x="16372" y="18950"/>
                    </a:lnTo>
                    <a:lnTo>
                      <a:pt x="16370" y="18965"/>
                    </a:lnTo>
                    <a:lnTo>
                      <a:pt x="16371" y="18986"/>
                    </a:lnTo>
                    <a:lnTo>
                      <a:pt x="16378" y="19005"/>
                    </a:lnTo>
                    <a:lnTo>
                      <a:pt x="16381" y="19030"/>
                    </a:lnTo>
                    <a:lnTo>
                      <a:pt x="16380" y="19061"/>
                    </a:lnTo>
                    <a:lnTo>
                      <a:pt x="16365" y="19109"/>
                    </a:lnTo>
                    <a:lnTo>
                      <a:pt x="16359" y="19146"/>
                    </a:lnTo>
                    <a:lnTo>
                      <a:pt x="16357" y="19162"/>
                    </a:lnTo>
                    <a:lnTo>
                      <a:pt x="16357" y="19187"/>
                    </a:lnTo>
                    <a:lnTo>
                      <a:pt x="16355" y="19203"/>
                    </a:lnTo>
                    <a:lnTo>
                      <a:pt x="16350" y="19218"/>
                    </a:lnTo>
                    <a:lnTo>
                      <a:pt x="16329" y="19242"/>
                    </a:lnTo>
                    <a:lnTo>
                      <a:pt x="16322" y="19258"/>
                    </a:lnTo>
                    <a:lnTo>
                      <a:pt x="16315" y="19296"/>
                    </a:lnTo>
                    <a:lnTo>
                      <a:pt x="16315" y="19305"/>
                    </a:lnTo>
                    <a:lnTo>
                      <a:pt x="16313" y="19311"/>
                    </a:lnTo>
                    <a:lnTo>
                      <a:pt x="16305" y="19322"/>
                    </a:lnTo>
                    <a:lnTo>
                      <a:pt x="16302" y="19333"/>
                    </a:lnTo>
                    <a:lnTo>
                      <a:pt x="16306" y="19348"/>
                    </a:lnTo>
                    <a:lnTo>
                      <a:pt x="16309" y="19357"/>
                    </a:lnTo>
                    <a:lnTo>
                      <a:pt x="16312" y="19372"/>
                    </a:lnTo>
                    <a:lnTo>
                      <a:pt x="16307" y="19449"/>
                    </a:lnTo>
                    <a:lnTo>
                      <a:pt x="16303" y="19470"/>
                    </a:lnTo>
                    <a:lnTo>
                      <a:pt x="16286" y="19524"/>
                    </a:lnTo>
                    <a:lnTo>
                      <a:pt x="16279" y="19566"/>
                    </a:lnTo>
                    <a:lnTo>
                      <a:pt x="16279" y="19581"/>
                    </a:lnTo>
                    <a:lnTo>
                      <a:pt x="16283" y="19591"/>
                    </a:lnTo>
                    <a:lnTo>
                      <a:pt x="16299" y="19650"/>
                    </a:lnTo>
                    <a:lnTo>
                      <a:pt x="16311" y="19730"/>
                    </a:lnTo>
                    <a:lnTo>
                      <a:pt x="16319" y="19795"/>
                    </a:lnTo>
                    <a:lnTo>
                      <a:pt x="16321" y="19820"/>
                    </a:lnTo>
                    <a:lnTo>
                      <a:pt x="16335" y="19889"/>
                    </a:lnTo>
                    <a:lnTo>
                      <a:pt x="16344" y="19965"/>
                    </a:lnTo>
                    <a:lnTo>
                      <a:pt x="16349" y="20035"/>
                    </a:lnTo>
                    <a:lnTo>
                      <a:pt x="16364" y="20109"/>
                    </a:lnTo>
                    <a:lnTo>
                      <a:pt x="16368" y="20139"/>
                    </a:lnTo>
                    <a:lnTo>
                      <a:pt x="16369" y="20175"/>
                    </a:lnTo>
                    <a:lnTo>
                      <a:pt x="16363" y="20217"/>
                    </a:lnTo>
                    <a:lnTo>
                      <a:pt x="16350" y="20255"/>
                    </a:lnTo>
                    <a:lnTo>
                      <a:pt x="16345" y="20271"/>
                    </a:lnTo>
                    <a:lnTo>
                      <a:pt x="16338" y="20287"/>
                    </a:lnTo>
                    <a:lnTo>
                      <a:pt x="16314" y="20326"/>
                    </a:lnTo>
                    <a:lnTo>
                      <a:pt x="16291" y="20360"/>
                    </a:lnTo>
                    <a:lnTo>
                      <a:pt x="16285" y="20366"/>
                    </a:lnTo>
                    <a:lnTo>
                      <a:pt x="16283" y="20377"/>
                    </a:lnTo>
                    <a:lnTo>
                      <a:pt x="16286" y="20391"/>
                    </a:lnTo>
                    <a:lnTo>
                      <a:pt x="16284" y="20397"/>
                    </a:lnTo>
                    <a:lnTo>
                      <a:pt x="16267" y="20450"/>
                    </a:lnTo>
                    <a:lnTo>
                      <a:pt x="16254" y="20483"/>
                    </a:lnTo>
                    <a:lnTo>
                      <a:pt x="16239" y="20515"/>
                    </a:lnTo>
                    <a:lnTo>
                      <a:pt x="16234" y="20527"/>
                    </a:lnTo>
                    <a:lnTo>
                      <a:pt x="16201" y="20556"/>
                    </a:lnTo>
                    <a:lnTo>
                      <a:pt x="16185" y="20574"/>
                    </a:lnTo>
                    <a:lnTo>
                      <a:pt x="16173" y="20596"/>
                    </a:lnTo>
                    <a:lnTo>
                      <a:pt x="16171" y="20603"/>
                    </a:lnTo>
                    <a:lnTo>
                      <a:pt x="16170" y="20607"/>
                    </a:lnTo>
                    <a:lnTo>
                      <a:pt x="16171" y="20632"/>
                    </a:lnTo>
                    <a:lnTo>
                      <a:pt x="16167" y="20659"/>
                    </a:lnTo>
                    <a:lnTo>
                      <a:pt x="16162" y="20685"/>
                    </a:lnTo>
                    <a:lnTo>
                      <a:pt x="16167" y="20715"/>
                    </a:lnTo>
                    <a:lnTo>
                      <a:pt x="16167" y="20740"/>
                    </a:lnTo>
                    <a:lnTo>
                      <a:pt x="16171" y="20755"/>
                    </a:lnTo>
                    <a:lnTo>
                      <a:pt x="16172" y="20775"/>
                    </a:lnTo>
                    <a:lnTo>
                      <a:pt x="16175" y="20795"/>
                    </a:lnTo>
                    <a:lnTo>
                      <a:pt x="16176" y="20815"/>
                    </a:lnTo>
                    <a:lnTo>
                      <a:pt x="16178" y="20851"/>
                    </a:lnTo>
                    <a:lnTo>
                      <a:pt x="16177" y="20887"/>
                    </a:lnTo>
                    <a:lnTo>
                      <a:pt x="16178" y="20917"/>
                    </a:lnTo>
                    <a:lnTo>
                      <a:pt x="16176" y="20930"/>
                    </a:lnTo>
                    <a:lnTo>
                      <a:pt x="16175" y="20940"/>
                    </a:lnTo>
                    <a:lnTo>
                      <a:pt x="16160" y="20946"/>
                    </a:lnTo>
                    <a:lnTo>
                      <a:pt x="16155" y="20953"/>
                    </a:lnTo>
                    <a:lnTo>
                      <a:pt x="16152" y="20958"/>
                    </a:lnTo>
                    <a:lnTo>
                      <a:pt x="16153" y="20968"/>
                    </a:lnTo>
                    <a:lnTo>
                      <a:pt x="16148" y="20974"/>
                    </a:lnTo>
                    <a:lnTo>
                      <a:pt x="16142" y="20980"/>
                    </a:lnTo>
                    <a:lnTo>
                      <a:pt x="16140" y="20980"/>
                    </a:lnTo>
                    <a:lnTo>
                      <a:pt x="16140" y="20986"/>
                    </a:lnTo>
                    <a:lnTo>
                      <a:pt x="16145" y="20990"/>
                    </a:lnTo>
                    <a:lnTo>
                      <a:pt x="16149" y="20999"/>
                    </a:lnTo>
                    <a:lnTo>
                      <a:pt x="16143" y="21005"/>
                    </a:lnTo>
                    <a:lnTo>
                      <a:pt x="16138" y="21016"/>
                    </a:lnTo>
                    <a:lnTo>
                      <a:pt x="16135" y="21022"/>
                    </a:lnTo>
                    <a:lnTo>
                      <a:pt x="16136" y="21027"/>
                    </a:lnTo>
                    <a:lnTo>
                      <a:pt x="16141" y="21021"/>
                    </a:lnTo>
                    <a:lnTo>
                      <a:pt x="16160" y="20993"/>
                    </a:lnTo>
                    <a:lnTo>
                      <a:pt x="16165" y="20981"/>
                    </a:lnTo>
                    <a:lnTo>
                      <a:pt x="16174" y="20952"/>
                    </a:lnTo>
                    <a:lnTo>
                      <a:pt x="16174" y="20953"/>
                    </a:lnTo>
                    <a:lnTo>
                      <a:pt x="16167" y="20986"/>
                    </a:lnTo>
                    <a:lnTo>
                      <a:pt x="16157" y="21012"/>
                    </a:lnTo>
                    <a:lnTo>
                      <a:pt x="16158" y="21033"/>
                    </a:lnTo>
                    <a:lnTo>
                      <a:pt x="16158" y="21047"/>
                    </a:lnTo>
                    <a:lnTo>
                      <a:pt x="16161" y="21052"/>
                    </a:lnTo>
                    <a:lnTo>
                      <a:pt x="16164" y="21057"/>
                    </a:lnTo>
                    <a:lnTo>
                      <a:pt x="16173" y="21051"/>
                    </a:lnTo>
                    <a:lnTo>
                      <a:pt x="16175" y="21051"/>
                    </a:lnTo>
                    <a:lnTo>
                      <a:pt x="16181" y="21055"/>
                    </a:lnTo>
                    <a:lnTo>
                      <a:pt x="16184" y="21054"/>
                    </a:lnTo>
                    <a:lnTo>
                      <a:pt x="16186" y="21059"/>
                    </a:lnTo>
                    <a:lnTo>
                      <a:pt x="16189" y="21073"/>
                    </a:lnTo>
                    <a:lnTo>
                      <a:pt x="16192" y="21073"/>
                    </a:lnTo>
                    <a:lnTo>
                      <a:pt x="16195" y="21062"/>
                    </a:lnTo>
                    <a:lnTo>
                      <a:pt x="16195" y="21065"/>
                    </a:lnTo>
                    <a:lnTo>
                      <a:pt x="16201" y="21066"/>
                    </a:lnTo>
                    <a:lnTo>
                      <a:pt x="16204" y="21069"/>
                    </a:lnTo>
                    <a:lnTo>
                      <a:pt x="16207" y="21073"/>
                    </a:lnTo>
                    <a:lnTo>
                      <a:pt x="16210" y="21066"/>
                    </a:lnTo>
                    <a:lnTo>
                      <a:pt x="16214" y="21050"/>
                    </a:lnTo>
                    <a:lnTo>
                      <a:pt x="16220" y="21049"/>
                    </a:lnTo>
                    <a:lnTo>
                      <a:pt x="16223" y="21059"/>
                    </a:lnTo>
                    <a:lnTo>
                      <a:pt x="16226" y="21069"/>
                    </a:lnTo>
                    <a:lnTo>
                      <a:pt x="16225" y="21089"/>
                    </a:lnTo>
                    <a:lnTo>
                      <a:pt x="16227" y="21094"/>
                    </a:lnTo>
                    <a:lnTo>
                      <a:pt x="16234" y="21108"/>
                    </a:lnTo>
                    <a:lnTo>
                      <a:pt x="16240" y="21123"/>
                    </a:lnTo>
                    <a:lnTo>
                      <a:pt x="16245" y="21165"/>
                    </a:lnTo>
                    <a:lnTo>
                      <a:pt x="16245" y="21170"/>
                    </a:lnTo>
                    <a:lnTo>
                      <a:pt x="16237" y="21185"/>
                    </a:lnTo>
                    <a:lnTo>
                      <a:pt x="16229" y="21201"/>
                    </a:lnTo>
                    <a:lnTo>
                      <a:pt x="16225" y="21206"/>
                    </a:lnTo>
                    <a:lnTo>
                      <a:pt x="16219" y="21212"/>
                    </a:lnTo>
                    <a:lnTo>
                      <a:pt x="16214" y="21218"/>
                    </a:lnTo>
                    <a:lnTo>
                      <a:pt x="16205" y="21219"/>
                    </a:lnTo>
                    <a:lnTo>
                      <a:pt x="16188" y="21227"/>
                    </a:lnTo>
                    <a:lnTo>
                      <a:pt x="16172" y="21240"/>
                    </a:lnTo>
                    <a:lnTo>
                      <a:pt x="16148" y="21248"/>
                    </a:lnTo>
                    <a:lnTo>
                      <a:pt x="16128" y="21256"/>
                    </a:lnTo>
                    <a:lnTo>
                      <a:pt x="16112" y="21258"/>
                    </a:lnTo>
                    <a:lnTo>
                      <a:pt x="16094" y="21250"/>
                    </a:lnTo>
                    <a:lnTo>
                      <a:pt x="16064" y="21245"/>
                    </a:lnTo>
                    <a:lnTo>
                      <a:pt x="16055" y="21251"/>
                    </a:lnTo>
                    <a:lnTo>
                      <a:pt x="16039" y="21264"/>
                    </a:lnTo>
                    <a:lnTo>
                      <a:pt x="16031" y="21270"/>
                    </a:lnTo>
                    <a:lnTo>
                      <a:pt x="16026" y="21281"/>
                    </a:lnTo>
                    <a:lnTo>
                      <a:pt x="16018" y="21292"/>
                    </a:lnTo>
                    <a:lnTo>
                      <a:pt x="16011" y="21319"/>
                    </a:lnTo>
                    <a:lnTo>
                      <a:pt x="16007" y="21355"/>
                    </a:lnTo>
                    <a:lnTo>
                      <a:pt x="16005" y="21352"/>
                    </a:lnTo>
                    <a:lnTo>
                      <a:pt x="16007" y="21336"/>
                    </a:lnTo>
                    <a:lnTo>
                      <a:pt x="16006" y="21336"/>
                    </a:lnTo>
                    <a:lnTo>
                      <a:pt x="16004" y="21380"/>
                    </a:lnTo>
                    <a:lnTo>
                      <a:pt x="16005" y="21409"/>
                    </a:lnTo>
                    <a:lnTo>
                      <a:pt x="16003" y="21432"/>
                    </a:lnTo>
                    <a:lnTo>
                      <a:pt x="16003" y="21446"/>
                    </a:lnTo>
                    <a:lnTo>
                      <a:pt x="16007" y="21462"/>
                    </a:lnTo>
                    <a:lnTo>
                      <a:pt x="16007" y="21478"/>
                    </a:lnTo>
                    <a:lnTo>
                      <a:pt x="16010" y="21483"/>
                    </a:lnTo>
                    <a:lnTo>
                      <a:pt x="16012" y="21465"/>
                    </a:lnTo>
                    <a:lnTo>
                      <a:pt x="16016" y="21502"/>
                    </a:lnTo>
                    <a:lnTo>
                      <a:pt x="16019" y="21517"/>
                    </a:lnTo>
                    <a:lnTo>
                      <a:pt x="16025" y="21521"/>
                    </a:lnTo>
                    <a:lnTo>
                      <a:pt x="16034" y="21530"/>
                    </a:lnTo>
                    <a:lnTo>
                      <a:pt x="16057" y="21537"/>
                    </a:lnTo>
                    <a:lnTo>
                      <a:pt x="16074" y="21555"/>
                    </a:lnTo>
                    <a:lnTo>
                      <a:pt x="16094" y="21562"/>
                    </a:lnTo>
                    <a:lnTo>
                      <a:pt x="16102" y="21561"/>
                    </a:lnTo>
                    <a:lnTo>
                      <a:pt x="16116" y="21554"/>
                    </a:lnTo>
                    <a:lnTo>
                      <a:pt x="16124" y="21548"/>
                    </a:lnTo>
                    <a:lnTo>
                      <a:pt x="16132" y="21537"/>
                    </a:lnTo>
                    <a:lnTo>
                      <a:pt x="16145" y="21514"/>
                    </a:lnTo>
                    <a:lnTo>
                      <a:pt x="16153" y="21497"/>
                    </a:lnTo>
                    <a:lnTo>
                      <a:pt x="16167" y="21496"/>
                    </a:lnTo>
                    <a:lnTo>
                      <a:pt x="16177" y="21484"/>
                    </a:lnTo>
                    <a:lnTo>
                      <a:pt x="16188" y="21477"/>
                    </a:lnTo>
                    <a:lnTo>
                      <a:pt x="16205" y="21475"/>
                    </a:lnTo>
                    <a:lnTo>
                      <a:pt x="16211" y="21479"/>
                    </a:lnTo>
                    <a:lnTo>
                      <a:pt x="16213" y="21479"/>
                    </a:lnTo>
                    <a:lnTo>
                      <a:pt x="16216" y="21484"/>
                    </a:lnTo>
                    <a:lnTo>
                      <a:pt x="16223" y="21498"/>
                    </a:lnTo>
                    <a:lnTo>
                      <a:pt x="16229" y="21517"/>
                    </a:lnTo>
                    <a:lnTo>
                      <a:pt x="16238" y="21563"/>
                    </a:lnTo>
                    <a:lnTo>
                      <a:pt x="16244" y="21599"/>
                    </a:lnTo>
                    <a:lnTo>
                      <a:pt x="16247" y="21599"/>
                    </a:lnTo>
                    <a:lnTo>
                      <a:pt x="16246" y="21561"/>
                    </a:lnTo>
                    <a:lnTo>
                      <a:pt x="16243" y="21534"/>
                    </a:lnTo>
                    <a:lnTo>
                      <a:pt x="16240" y="21517"/>
                    </a:lnTo>
                    <a:lnTo>
                      <a:pt x="16242" y="21498"/>
                    </a:lnTo>
                    <a:lnTo>
                      <a:pt x="16248" y="21450"/>
                    </a:lnTo>
                    <a:lnTo>
                      <a:pt x="16257" y="21397"/>
                    </a:lnTo>
                    <a:lnTo>
                      <a:pt x="16259" y="21386"/>
                    </a:lnTo>
                    <a:lnTo>
                      <a:pt x="16262" y="21380"/>
                    </a:lnTo>
                    <a:lnTo>
                      <a:pt x="16275" y="21358"/>
                    </a:lnTo>
                    <a:lnTo>
                      <a:pt x="16288" y="21336"/>
                    </a:lnTo>
                    <a:lnTo>
                      <a:pt x="16322" y="21284"/>
                    </a:lnTo>
                    <a:lnTo>
                      <a:pt x="16351" y="21234"/>
                    </a:lnTo>
                    <a:lnTo>
                      <a:pt x="16361" y="21212"/>
                    </a:lnTo>
                    <a:lnTo>
                      <a:pt x="16372" y="21200"/>
                    </a:lnTo>
                    <a:lnTo>
                      <a:pt x="16380" y="21194"/>
                    </a:lnTo>
                    <a:lnTo>
                      <a:pt x="16393" y="21187"/>
                    </a:lnTo>
                    <a:lnTo>
                      <a:pt x="16413" y="21180"/>
                    </a:lnTo>
                    <a:lnTo>
                      <a:pt x="16415" y="21179"/>
                    </a:lnTo>
                    <a:lnTo>
                      <a:pt x="16418" y="21174"/>
                    </a:lnTo>
                    <a:lnTo>
                      <a:pt x="16421" y="21173"/>
                    </a:lnTo>
                    <a:lnTo>
                      <a:pt x="16418" y="21169"/>
                    </a:lnTo>
                    <a:lnTo>
                      <a:pt x="16415" y="21169"/>
                    </a:lnTo>
                    <a:lnTo>
                      <a:pt x="16414" y="21159"/>
                    </a:lnTo>
                    <a:lnTo>
                      <a:pt x="16417" y="21148"/>
                    </a:lnTo>
                    <a:lnTo>
                      <a:pt x="16424" y="21127"/>
                    </a:lnTo>
                    <a:lnTo>
                      <a:pt x="16432" y="21105"/>
                    </a:lnTo>
                    <a:lnTo>
                      <a:pt x="16434" y="21105"/>
                    </a:lnTo>
                    <a:lnTo>
                      <a:pt x="16437" y="21104"/>
                    </a:lnTo>
                    <a:lnTo>
                      <a:pt x="16438" y="21110"/>
                    </a:lnTo>
                    <a:lnTo>
                      <a:pt x="16439" y="21157"/>
                    </a:lnTo>
                    <a:lnTo>
                      <a:pt x="16437" y="21204"/>
                    </a:lnTo>
                    <a:lnTo>
                      <a:pt x="16434" y="21204"/>
                    </a:lnTo>
                    <a:lnTo>
                      <a:pt x="16447" y="21183"/>
                    </a:lnTo>
                    <a:lnTo>
                      <a:pt x="16461" y="21167"/>
                    </a:lnTo>
                    <a:lnTo>
                      <a:pt x="16461" y="21172"/>
                    </a:lnTo>
                    <a:lnTo>
                      <a:pt x="16445" y="21177"/>
                    </a:lnTo>
                    <a:lnTo>
                      <a:pt x="16443" y="21176"/>
                    </a:lnTo>
                    <a:lnTo>
                      <a:pt x="16442" y="21176"/>
                    </a:lnTo>
                    <a:lnTo>
                      <a:pt x="16445" y="21175"/>
                    </a:lnTo>
                    <a:lnTo>
                      <a:pt x="16447" y="21170"/>
                    </a:lnTo>
                    <a:lnTo>
                      <a:pt x="16446" y="21160"/>
                    </a:lnTo>
                    <a:lnTo>
                      <a:pt x="16445" y="21145"/>
                    </a:lnTo>
                    <a:lnTo>
                      <a:pt x="16443" y="21109"/>
                    </a:lnTo>
                    <a:lnTo>
                      <a:pt x="16442" y="21073"/>
                    </a:lnTo>
                    <a:lnTo>
                      <a:pt x="16444" y="21052"/>
                    </a:lnTo>
                    <a:lnTo>
                      <a:pt x="16448" y="21036"/>
                    </a:lnTo>
                    <a:lnTo>
                      <a:pt x="16461" y="21004"/>
                    </a:lnTo>
                    <a:lnTo>
                      <a:pt x="16489" y="20944"/>
                    </a:lnTo>
                    <a:lnTo>
                      <a:pt x="16509" y="20885"/>
                    </a:lnTo>
                    <a:lnTo>
                      <a:pt x="16529" y="20831"/>
                    </a:lnTo>
                    <a:lnTo>
                      <a:pt x="16547" y="20803"/>
                    </a:lnTo>
                    <a:lnTo>
                      <a:pt x="16555" y="20797"/>
                    </a:lnTo>
                    <a:lnTo>
                      <a:pt x="16566" y="20785"/>
                    </a:lnTo>
                    <a:lnTo>
                      <a:pt x="16571" y="20779"/>
                    </a:lnTo>
                    <a:lnTo>
                      <a:pt x="16571" y="20769"/>
                    </a:lnTo>
                    <a:lnTo>
                      <a:pt x="16573" y="20758"/>
                    </a:lnTo>
                    <a:lnTo>
                      <a:pt x="16578" y="20747"/>
                    </a:lnTo>
                    <a:lnTo>
                      <a:pt x="16597" y="20729"/>
                    </a:lnTo>
                    <a:lnTo>
                      <a:pt x="16641" y="20708"/>
                    </a:lnTo>
                    <a:lnTo>
                      <a:pt x="16679" y="20692"/>
                    </a:lnTo>
                    <a:lnTo>
                      <a:pt x="16718" y="20682"/>
                    </a:lnTo>
                    <a:lnTo>
                      <a:pt x="16759" y="20670"/>
                    </a:lnTo>
                    <a:lnTo>
                      <a:pt x="16776" y="20673"/>
                    </a:lnTo>
                    <a:lnTo>
                      <a:pt x="16807" y="20689"/>
                    </a:lnTo>
                    <a:lnTo>
                      <a:pt x="16841" y="20694"/>
                    </a:lnTo>
                    <a:lnTo>
                      <a:pt x="16866" y="20691"/>
                    </a:lnTo>
                    <a:lnTo>
                      <a:pt x="16888" y="20683"/>
                    </a:lnTo>
                    <a:lnTo>
                      <a:pt x="16921" y="20672"/>
                    </a:lnTo>
                    <a:lnTo>
                      <a:pt x="16935" y="20678"/>
                    </a:lnTo>
                    <a:lnTo>
                      <a:pt x="16971" y="20678"/>
                    </a:lnTo>
                    <a:lnTo>
                      <a:pt x="16994" y="20671"/>
                    </a:lnTo>
                    <a:lnTo>
                      <a:pt x="17013" y="20659"/>
                    </a:lnTo>
                    <a:lnTo>
                      <a:pt x="17024" y="20655"/>
                    </a:lnTo>
                    <a:lnTo>
                      <a:pt x="17040" y="20641"/>
                    </a:lnTo>
                    <a:lnTo>
                      <a:pt x="17039" y="20660"/>
                    </a:lnTo>
                    <a:lnTo>
                      <a:pt x="17039" y="20678"/>
                    </a:lnTo>
                    <a:lnTo>
                      <a:pt x="17037" y="20678"/>
                    </a:lnTo>
                    <a:lnTo>
                      <a:pt x="17015" y="20663"/>
                    </a:lnTo>
                    <a:lnTo>
                      <a:pt x="17012" y="20641"/>
                    </a:lnTo>
                    <a:lnTo>
                      <a:pt x="17006" y="20636"/>
                    </a:lnTo>
                    <a:lnTo>
                      <a:pt x="17003" y="20633"/>
                    </a:lnTo>
                    <a:lnTo>
                      <a:pt x="17004" y="20642"/>
                    </a:lnTo>
                    <a:lnTo>
                      <a:pt x="16970" y="20651"/>
                    </a:lnTo>
                    <a:lnTo>
                      <a:pt x="16962" y="20646"/>
                    </a:lnTo>
                    <a:lnTo>
                      <a:pt x="16962" y="20641"/>
                    </a:lnTo>
                    <a:lnTo>
                      <a:pt x="16950" y="20638"/>
                    </a:lnTo>
                    <a:lnTo>
                      <a:pt x="16937" y="20640"/>
                    </a:lnTo>
                    <a:lnTo>
                      <a:pt x="16933" y="20635"/>
                    </a:lnTo>
                    <a:lnTo>
                      <a:pt x="16923" y="20642"/>
                    </a:lnTo>
                    <a:lnTo>
                      <a:pt x="16909" y="20654"/>
                    </a:lnTo>
                    <a:lnTo>
                      <a:pt x="16901" y="20660"/>
                    </a:lnTo>
                    <a:lnTo>
                      <a:pt x="16898" y="20656"/>
                    </a:lnTo>
                    <a:lnTo>
                      <a:pt x="16895" y="20641"/>
                    </a:lnTo>
                    <a:lnTo>
                      <a:pt x="16892" y="20631"/>
                    </a:lnTo>
                    <a:lnTo>
                      <a:pt x="16897" y="20615"/>
                    </a:lnTo>
                    <a:lnTo>
                      <a:pt x="16906" y="20588"/>
                    </a:lnTo>
                    <a:lnTo>
                      <a:pt x="16911" y="20577"/>
                    </a:lnTo>
                    <a:lnTo>
                      <a:pt x="16925" y="20570"/>
                    </a:lnTo>
                    <a:lnTo>
                      <a:pt x="16928" y="20564"/>
                    </a:lnTo>
                    <a:lnTo>
                      <a:pt x="16930" y="20544"/>
                    </a:lnTo>
                    <a:lnTo>
                      <a:pt x="16937" y="20512"/>
                    </a:lnTo>
                    <a:lnTo>
                      <a:pt x="16949" y="20480"/>
                    </a:lnTo>
                    <a:lnTo>
                      <a:pt x="16957" y="20458"/>
                    </a:lnTo>
                    <a:lnTo>
                      <a:pt x="16965" y="20452"/>
                    </a:lnTo>
                    <a:lnTo>
                      <a:pt x="16970" y="20451"/>
                    </a:lnTo>
                    <a:lnTo>
                      <a:pt x="16987" y="20444"/>
                    </a:lnTo>
                    <a:lnTo>
                      <a:pt x="17006" y="20431"/>
                    </a:lnTo>
                    <a:lnTo>
                      <a:pt x="17014" y="20419"/>
                    </a:lnTo>
                    <a:lnTo>
                      <a:pt x="17022" y="20413"/>
                    </a:lnTo>
                    <a:lnTo>
                      <a:pt x="17032" y="20406"/>
                    </a:lnTo>
                    <a:lnTo>
                      <a:pt x="17038" y="20401"/>
                    </a:lnTo>
                    <a:lnTo>
                      <a:pt x="17049" y="20389"/>
                    </a:lnTo>
                    <a:lnTo>
                      <a:pt x="17054" y="20378"/>
                    </a:lnTo>
                    <a:lnTo>
                      <a:pt x="17094" y="20341"/>
                    </a:lnTo>
                    <a:lnTo>
                      <a:pt x="17118" y="20318"/>
                    </a:lnTo>
                    <a:lnTo>
                      <a:pt x="17126" y="20311"/>
                    </a:lnTo>
                    <a:lnTo>
                      <a:pt x="17135" y="20315"/>
                    </a:lnTo>
                    <a:lnTo>
                      <a:pt x="17143" y="20309"/>
                    </a:lnTo>
                    <a:lnTo>
                      <a:pt x="17156" y="20297"/>
                    </a:lnTo>
                    <a:lnTo>
                      <a:pt x="17167" y="20290"/>
                    </a:lnTo>
                    <a:lnTo>
                      <a:pt x="17173" y="20289"/>
                    </a:lnTo>
                    <a:lnTo>
                      <a:pt x="17176" y="20289"/>
                    </a:lnTo>
                    <a:lnTo>
                      <a:pt x="17184" y="20288"/>
                    </a:lnTo>
                    <a:lnTo>
                      <a:pt x="17189" y="20287"/>
                    </a:lnTo>
                    <a:lnTo>
                      <a:pt x="17195" y="20281"/>
                    </a:lnTo>
                    <a:lnTo>
                      <a:pt x="17202" y="20264"/>
                    </a:lnTo>
                    <a:lnTo>
                      <a:pt x="17210" y="20258"/>
                    </a:lnTo>
                    <a:lnTo>
                      <a:pt x="17213" y="20258"/>
                    </a:lnTo>
                    <a:lnTo>
                      <a:pt x="17222" y="20257"/>
                    </a:lnTo>
                    <a:lnTo>
                      <a:pt x="17236" y="20255"/>
                    </a:lnTo>
                    <a:lnTo>
                      <a:pt x="17241" y="20254"/>
                    </a:lnTo>
                    <a:lnTo>
                      <a:pt x="17247" y="20253"/>
                    </a:lnTo>
                    <a:lnTo>
                      <a:pt x="17254" y="20237"/>
                    </a:lnTo>
                    <a:lnTo>
                      <a:pt x="17265" y="20230"/>
                    </a:lnTo>
                    <a:lnTo>
                      <a:pt x="17287" y="20217"/>
                    </a:lnTo>
                    <a:lnTo>
                      <a:pt x="17306" y="20208"/>
                    </a:lnTo>
                    <a:lnTo>
                      <a:pt x="17314" y="20208"/>
                    </a:lnTo>
                    <a:lnTo>
                      <a:pt x="17320" y="20211"/>
                    </a:lnTo>
                    <a:lnTo>
                      <a:pt x="17326" y="20221"/>
                    </a:lnTo>
                    <a:lnTo>
                      <a:pt x="17326" y="20226"/>
                    </a:lnTo>
                    <a:lnTo>
                      <a:pt x="17329" y="20226"/>
                    </a:lnTo>
                    <a:lnTo>
                      <a:pt x="17332" y="20220"/>
                    </a:lnTo>
                    <a:lnTo>
                      <a:pt x="17334" y="20215"/>
                    </a:lnTo>
                    <a:lnTo>
                      <a:pt x="17334" y="20210"/>
                    </a:lnTo>
                    <a:lnTo>
                      <a:pt x="17337" y="20205"/>
                    </a:lnTo>
                    <a:lnTo>
                      <a:pt x="17350" y="20193"/>
                    </a:lnTo>
                    <a:lnTo>
                      <a:pt x="17369" y="20174"/>
                    </a:lnTo>
                    <a:lnTo>
                      <a:pt x="17374" y="20174"/>
                    </a:lnTo>
                    <a:lnTo>
                      <a:pt x="17382" y="20167"/>
                    </a:lnTo>
                    <a:lnTo>
                      <a:pt x="17385" y="20157"/>
                    </a:lnTo>
                    <a:lnTo>
                      <a:pt x="17384" y="20142"/>
                    </a:lnTo>
                    <a:lnTo>
                      <a:pt x="17384" y="20132"/>
                    </a:lnTo>
                    <a:lnTo>
                      <a:pt x="17378" y="20127"/>
                    </a:lnTo>
                    <a:lnTo>
                      <a:pt x="17363" y="20114"/>
                    </a:lnTo>
                    <a:lnTo>
                      <a:pt x="17343" y="20101"/>
                    </a:lnTo>
                    <a:lnTo>
                      <a:pt x="17334" y="20087"/>
                    </a:lnTo>
                    <a:lnTo>
                      <a:pt x="17331" y="20072"/>
                    </a:lnTo>
                    <a:lnTo>
                      <a:pt x="17327" y="20052"/>
                    </a:lnTo>
                    <a:lnTo>
                      <a:pt x="17324" y="20037"/>
                    </a:lnTo>
                    <a:lnTo>
                      <a:pt x="17324" y="20032"/>
                    </a:lnTo>
                    <a:lnTo>
                      <a:pt x="17323" y="20027"/>
                    </a:lnTo>
                    <a:lnTo>
                      <a:pt x="17314" y="20024"/>
                    </a:lnTo>
                    <a:lnTo>
                      <a:pt x="17309" y="20025"/>
                    </a:lnTo>
                    <a:lnTo>
                      <a:pt x="17308" y="20009"/>
                    </a:lnTo>
                    <a:lnTo>
                      <a:pt x="17308" y="19994"/>
                    </a:lnTo>
                    <a:lnTo>
                      <a:pt x="17302" y="19980"/>
                    </a:lnTo>
                    <a:lnTo>
                      <a:pt x="17304" y="19959"/>
                    </a:lnTo>
                    <a:lnTo>
                      <a:pt x="17297" y="19919"/>
                    </a:lnTo>
                    <a:lnTo>
                      <a:pt x="17286" y="19875"/>
                    </a:lnTo>
                    <a:lnTo>
                      <a:pt x="17277" y="19871"/>
                    </a:lnTo>
                    <a:lnTo>
                      <a:pt x="17269" y="19872"/>
                    </a:lnTo>
                    <a:lnTo>
                      <a:pt x="17256" y="19885"/>
                    </a:lnTo>
                    <a:lnTo>
                      <a:pt x="17248" y="19900"/>
                    </a:lnTo>
                    <a:lnTo>
                      <a:pt x="17232" y="19929"/>
                    </a:lnTo>
                    <a:lnTo>
                      <a:pt x="17217" y="19956"/>
                    </a:lnTo>
                    <a:lnTo>
                      <a:pt x="17198" y="19974"/>
                    </a:lnTo>
                    <a:lnTo>
                      <a:pt x="17182" y="19982"/>
                    </a:lnTo>
                    <a:lnTo>
                      <a:pt x="17159" y="19975"/>
                    </a:lnTo>
                    <a:lnTo>
                      <a:pt x="17143" y="19978"/>
                    </a:lnTo>
                    <a:lnTo>
                      <a:pt x="17121" y="19990"/>
                    </a:lnTo>
                    <a:lnTo>
                      <a:pt x="17098" y="19994"/>
                    </a:lnTo>
                    <a:lnTo>
                      <a:pt x="17076" y="19982"/>
                    </a:lnTo>
                    <a:lnTo>
                      <a:pt x="17056" y="19970"/>
                    </a:lnTo>
                    <a:lnTo>
                      <a:pt x="17044" y="19951"/>
                    </a:lnTo>
                    <a:lnTo>
                      <a:pt x="17037" y="19921"/>
                    </a:lnTo>
                    <a:lnTo>
                      <a:pt x="17039" y="19911"/>
                    </a:lnTo>
                    <a:lnTo>
                      <a:pt x="17044" y="19894"/>
                    </a:lnTo>
                    <a:lnTo>
                      <a:pt x="17052" y="19873"/>
                    </a:lnTo>
                    <a:lnTo>
                      <a:pt x="17063" y="19815"/>
                    </a:lnTo>
                    <a:lnTo>
                      <a:pt x="17068" y="19799"/>
                    </a:lnTo>
                    <a:lnTo>
                      <a:pt x="17075" y="19762"/>
                    </a:lnTo>
                    <a:lnTo>
                      <a:pt x="17076" y="19737"/>
                    </a:lnTo>
                    <a:lnTo>
                      <a:pt x="17075" y="19706"/>
                    </a:lnTo>
                    <a:lnTo>
                      <a:pt x="17079" y="19675"/>
                    </a:lnTo>
                    <a:lnTo>
                      <a:pt x="17089" y="19653"/>
                    </a:lnTo>
                    <a:lnTo>
                      <a:pt x="17098" y="19641"/>
                    </a:lnTo>
                    <a:lnTo>
                      <a:pt x="17105" y="19626"/>
                    </a:lnTo>
                    <a:lnTo>
                      <a:pt x="17107" y="19609"/>
                    </a:lnTo>
                    <a:lnTo>
                      <a:pt x="17110" y="19604"/>
                    </a:lnTo>
                    <a:lnTo>
                      <a:pt x="17128" y="19581"/>
                    </a:lnTo>
                    <a:lnTo>
                      <a:pt x="17150" y="19568"/>
                    </a:lnTo>
                    <a:lnTo>
                      <a:pt x="17160" y="19546"/>
                    </a:lnTo>
                    <a:lnTo>
                      <a:pt x="17173" y="19508"/>
                    </a:lnTo>
                    <a:lnTo>
                      <a:pt x="17195" y="19444"/>
                    </a:lnTo>
                    <a:lnTo>
                      <a:pt x="17205" y="19412"/>
                    </a:lnTo>
                    <a:lnTo>
                      <a:pt x="17218" y="19390"/>
                    </a:lnTo>
                    <a:lnTo>
                      <a:pt x="17226" y="19379"/>
                    </a:lnTo>
                    <a:lnTo>
                      <a:pt x="17249" y="19344"/>
                    </a:lnTo>
                    <a:lnTo>
                      <a:pt x="17279" y="19310"/>
                    </a:lnTo>
                    <a:lnTo>
                      <a:pt x="17292" y="19303"/>
                    </a:lnTo>
                    <a:lnTo>
                      <a:pt x="17317" y="19289"/>
                    </a:lnTo>
                    <a:lnTo>
                      <a:pt x="17335" y="19270"/>
                    </a:lnTo>
                    <a:lnTo>
                      <a:pt x="17351" y="19248"/>
                    </a:lnTo>
                    <a:lnTo>
                      <a:pt x="17365" y="19236"/>
                    </a:lnTo>
                    <a:lnTo>
                      <a:pt x="17387" y="19228"/>
                    </a:lnTo>
                    <a:lnTo>
                      <a:pt x="17403" y="19210"/>
                    </a:lnTo>
                    <a:lnTo>
                      <a:pt x="17437" y="19174"/>
                    </a:lnTo>
                    <a:lnTo>
                      <a:pt x="17513" y="19102"/>
                    </a:lnTo>
                    <a:lnTo>
                      <a:pt x="17588" y="19051"/>
                    </a:lnTo>
                    <a:lnTo>
                      <a:pt x="17636" y="18998"/>
                    </a:lnTo>
                    <a:lnTo>
                      <a:pt x="17642" y="18992"/>
                    </a:lnTo>
                    <a:lnTo>
                      <a:pt x="17647" y="18986"/>
                    </a:lnTo>
                    <a:lnTo>
                      <a:pt x="17652" y="18970"/>
                    </a:lnTo>
                    <a:lnTo>
                      <a:pt x="17660" y="18969"/>
                    </a:lnTo>
                    <a:lnTo>
                      <a:pt x="17671" y="18962"/>
                    </a:lnTo>
                    <a:lnTo>
                      <a:pt x="17687" y="18945"/>
                    </a:lnTo>
                    <a:lnTo>
                      <a:pt x="17690" y="18944"/>
                    </a:lnTo>
                    <a:lnTo>
                      <a:pt x="17699" y="18953"/>
                    </a:lnTo>
                    <a:lnTo>
                      <a:pt x="17710" y="18956"/>
                    </a:lnTo>
                    <a:lnTo>
                      <a:pt x="17719" y="18961"/>
                    </a:lnTo>
                    <a:lnTo>
                      <a:pt x="17722" y="18965"/>
                    </a:lnTo>
                    <a:lnTo>
                      <a:pt x="17719" y="18971"/>
                    </a:lnTo>
                    <a:lnTo>
                      <a:pt x="17719" y="18976"/>
                    </a:lnTo>
                    <a:lnTo>
                      <a:pt x="17708" y="18972"/>
                    </a:lnTo>
                    <a:lnTo>
                      <a:pt x="17708" y="18977"/>
                    </a:lnTo>
                    <a:lnTo>
                      <a:pt x="17717" y="18986"/>
                    </a:lnTo>
                    <a:lnTo>
                      <a:pt x="17728" y="19000"/>
                    </a:lnTo>
                    <a:lnTo>
                      <a:pt x="17732" y="19005"/>
                    </a:lnTo>
                    <a:lnTo>
                      <a:pt x="17735" y="19004"/>
                    </a:lnTo>
                    <a:lnTo>
                      <a:pt x="17738" y="18994"/>
                    </a:lnTo>
                    <a:lnTo>
                      <a:pt x="17741" y="18969"/>
                    </a:lnTo>
                    <a:lnTo>
                      <a:pt x="17743" y="18969"/>
                    </a:lnTo>
                    <a:lnTo>
                      <a:pt x="17757" y="18976"/>
                    </a:lnTo>
                    <a:lnTo>
                      <a:pt x="17775" y="18966"/>
                    </a:lnTo>
                    <a:lnTo>
                      <a:pt x="17794" y="18954"/>
                    </a:lnTo>
                    <a:lnTo>
                      <a:pt x="17808" y="18950"/>
                    </a:lnTo>
                    <a:lnTo>
                      <a:pt x="17816" y="18945"/>
                    </a:lnTo>
                    <a:lnTo>
                      <a:pt x="17821" y="18945"/>
                    </a:lnTo>
                    <a:lnTo>
                      <a:pt x="17824" y="18950"/>
                    </a:lnTo>
                    <a:lnTo>
                      <a:pt x="17822" y="18965"/>
                    </a:lnTo>
                    <a:lnTo>
                      <a:pt x="17822" y="18969"/>
                    </a:lnTo>
                    <a:lnTo>
                      <a:pt x="17820" y="18969"/>
                    </a:lnTo>
                    <a:lnTo>
                      <a:pt x="17817" y="18981"/>
                    </a:lnTo>
                    <a:lnTo>
                      <a:pt x="17814" y="18982"/>
                    </a:lnTo>
                    <a:lnTo>
                      <a:pt x="17800" y="18969"/>
                    </a:lnTo>
                    <a:lnTo>
                      <a:pt x="17797" y="18969"/>
                    </a:lnTo>
                    <a:lnTo>
                      <a:pt x="17794" y="18975"/>
                    </a:lnTo>
                    <a:lnTo>
                      <a:pt x="17795" y="18985"/>
                    </a:lnTo>
                    <a:lnTo>
                      <a:pt x="17801" y="18989"/>
                    </a:lnTo>
                    <a:lnTo>
                      <a:pt x="17810" y="19009"/>
                    </a:lnTo>
                    <a:lnTo>
                      <a:pt x="17819" y="19013"/>
                    </a:lnTo>
                    <a:lnTo>
                      <a:pt x="17821" y="19012"/>
                    </a:lnTo>
                    <a:lnTo>
                      <a:pt x="17824" y="19012"/>
                    </a:lnTo>
                    <a:lnTo>
                      <a:pt x="17826" y="19001"/>
                    </a:lnTo>
                    <a:lnTo>
                      <a:pt x="17832" y="19000"/>
                    </a:lnTo>
                    <a:lnTo>
                      <a:pt x="17838" y="19004"/>
                    </a:lnTo>
                    <a:lnTo>
                      <a:pt x="17838" y="19010"/>
                    </a:lnTo>
                    <a:lnTo>
                      <a:pt x="17836" y="19025"/>
                    </a:lnTo>
                    <a:lnTo>
                      <a:pt x="17839" y="19030"/>
                    </a:lnTo>
                    <a:lnTo>
                      <a:pt x="17855" y="19018"/>
                    </a:lnTo>
                    <a:lnTo>
                      <a:pt x="17858" y="19022"/>
                    </a:lnTo>
                    <a:lnTo>
                      <a:pt x="17864" y="19031"/>
                    </a:lnTo>
                    <a:lnTo>
                      <a:pt x="17867" y="19031"/>
                    </a:lnTo>
                    <a:lnTo>
                      <a:pt x="17877" y="19003"/>
                    </a:lnTo>
                    <a:lnTo>
                      <a:pt x="17890" y="18982"/>
                    </a:lnTo>
                    <a:lnTo>
                      <a:pt x="17956" y="18901"/>
                    </a:lnTo>
                    <a:lnTo>
                      <a:pt x="17959" y="18895"/>
                    </a:lnTo>
                    <a:lnTo>
                      <a:pt x="17958" y="18866"/>
                    </a:lnTo>
                    <a:lnTo>
                      <a:pt x="17956" y="18837"/>
                    </a:lnTo>
                    <a:lnTo>
                      <a:pt x="17953" y="18837"/>
                    </a:lnTo>
                    <a:lnTo>
                      <a:pt x="17950" y="18837"/>
                    </a:lnTo>
                    <a:lnTo>
                      <a:pt x="17942" y="18868"/>
                    </a:lnTo>
                    <a:lnTo>
                      <a:pt x="17934" y="18887"/>
                    </a:lnTo>
                    <a:lnTo>
                      <a:pt x="17931" y="18898"/>
                    </a:lnTo>
                    <a:lnTo>
                      <a:pt x="17926" y="18902"/>
                    </a:lnTo>
                    <a:lnTo>
                      <a:pt x="17914" y="18905"/>
                    </a:lnTo>
                    <a:lnTo>
                      <a:pt x="17907" y="18912"/>
                    </a:lnTo>
                    <a:lnTo>
                      <a:pt x="17904" y="18913"/>
                    </a:lnTo>
                    <a:lnTo>
                      <a:pt x="17902" y="18929"/>
                    </a:lnTo>
                    <a:lnTo>
                      <a:pt x="17899" y="18934"/>
                    </a:lnTo>
                    <a:lnTo>
                      <a:pt x="17896" y="18924"/>
                    </a:lnTo>
                    <a:lnTo>
                      <a:pt x="17893" y="18920"/>
                    </a:lnTo>
                    <a:lnTo>
                      <a:pt x="17892" y="18910"/>
                    </a:lnTo>
                    <a:lnTo>
                      <a:pt x="17892" y="18905"/>
                    </a:lnTo>
                    <a:lnTo>
                      <a:pt x="17900" y="18883"/>
                    </a:lnTo>
                    <a:lnTo>
                      <a:pt x="17899" y="18878"/>
                    </a:lnTo>
                    <a:lnTo>
                      <a:pt x="17899" y="18868"/>
                    </a:lnTo>
                    <a:lnTo>
                      <a:pt x="17899" y="18863"/>
                    </a:lnTo>
                    <a:lnTo>
                      <a:pt x="17912" y="18840"/>
                    </a:lnTo>
                    <a:lnTo>
                      <a:pt x="17922" y="18824"/>
                    </a:lnTo>
                    <a:lnTo>
                      <a:pt x="17924" y="18813"/>
                    </a:lnTo>
                    <a:lnTo>
                      <a:pt x="17936" y="18751"/>
                    </a:lnTo>
                    <a:lnTo>
                      <a:pt x="17935" y="18746"/>
                    </a:lnTo>
                    <a:lnTo>
                      <a:pt x="17930" y="18756"/>
                    </a:lnTo>
                    <a:lnTo>
                      <a:pt x="17925" y="18767"/>
                    </a:lnTo>
                    <a:lnTo>
                      <a:pt x="17920" y="18783"/>
                    </a:lnTo>
                    <a:lnTo>
                      <a:pt x="17915" y="18794"/>
                    </a:lnTo>
                    <a:lnTo>
                      <a:pt x="17902" y="18822"/>
                    </a:lnTo>
                    <a:lnTo>
                      <a:pt x="17889" y="18839"/>
                    </a:lnTo>
                    <a:lnTo>
                      <a:pt x="17876" y="18846"/>
                    </a:lnTo>
                    <a:lnTo>
                      <a:pt x="17862" y="18858"/>
                    </a:lnTo>
                    <a:lnTo>
                      <a:pt x="17857" y="18851"/>
                    </a:lnTo>
                    <a:lnTo>
                      <a:pt x="17854" y="18837"/>
                    </a:lnTo>
                    <a:lnTo>
                      <a:pt x="17852" y="18837"/>
                    </a:lnTo>
                    <a:lnTo>
                      <a:pt x="17849" y="18857"/>
                    </a:lnTo>
                    <a:lnTo>
                      <a:pt x="17851" y="18856"/>
                    </a:lnTo>
                    <a:lnTo>
                      <a:pt x="17853" y="18835"/>
                    </a:lnTo>
                    <a:lnTo>
                      <a:pt x="17857" y="18801"/>
                    </a:lnTo>
                    <a:lnTo>
                      <a:pt x="17845" y="18781"/>
                    </a:lnTo>
                    <a:lnTo>
                      <a:pt x="17828" y="18747"/>
                    </a:lnTo>
                    <a:lnTo>
                      <a:pt x="17828" y="18742"/>
                    </a:lnTo>
                    <a:lnTo>
                      <a:pt x="17838" y="18743"/>
                    </a:lnTo>
                    <a:lnTo>
                      <a:pt x="17837" y="18754"/>
                    </a:lnTo>
                    <a:lnTo>
                      <a:pt x="17830" y="18766"/>
                    </a:lnTo>
                    <a:lnTo>
                      <a:pt x="17818" y="18777"/>
                    </a:lnTo>
                    <a:lnTo>
                      <a:pt x="17813" y="18783"/>
                    </a:lnTo>
                    <a:lnTo>
                      <a:pt x="17811" y="18784"/>
                    </a:lnTo>
                    <a:lnTo>
                      <a:pt x="17803" y="18790"/>
                    </a:lnTo>
                    <a:lnTo>
                      <a:pt x="17795" y="18796"/>
                    </a:lnTo>
                    <a:lnTo>
                      <a:pt x="17795" y="18801"/>
                    </a:lnTo>
                    <a:lnTo>
                      <a:pt x="17810" y="18807"/>
                    </a:lnTo>
                    <a:lnTo>
                      <a:pt x="17828" y="18827"/>
                    </a:lnTo>
                    <a:lnTo>
                      <a:pt x="17828" y="18833"/>
                    </a:lnTo>
                    <a:lnTo>
                      <a:pt x="17806" y="18840"/>
                    </a:lnTo>
                    <a:lnTo>
                      <a:pt x="17781" y="18837"/>
                    </a:lnTo>
                    <a:lnTo>
                      <a:pt x="17778" y="18837"/>
                    </a:lnTo>
                    <a:lnTo>
                      <a:pt x="17773" y="18842"/>
                    </a:lnTo>
                    <a:lnTo>
                      <a:pt x="17775" y="18836"/>
                    </a:lnTo>
                    <a:lnTo>
                      <a:pt x="17774" y="18828"/>
                    </a:lnTo>
                    <a:lnTo>
                      <a:pt x="17774" y="18824"/>
                    </a:lnTo>
                    <a:lnTo>
                      <a:pt x="17769" y="18825"/>
                    </a:lnTo>
                    <a:lnTo>
                      <a:pt x="17769" y="18820"/>
                    </a:lnTo>
                    <a:lnTo>
                      <a:pt x="17776" y="18804"/>
                    </a:lnTo>
                    <a:lnTo>
                      <a:pt x="17779" y="18798"/>
                    </a:lnTo>
                    <a:lnTo>
                      <a:pt x="17776" y="18799"/>
                    </a:lnTo>
                    <a:lnTo>
                      <a:pt x="17773" y="18799"/>
                    </a:lnTo>
                    <a:lnTo>
                      <a:pt x="17762" y="18806"/>
                    </a:lnTo>
                    <a:lnTo>
                      <a:pt x="17751" y="18813"/>
                    </a:lnTo>
                    <a:lnTo>
                      <a:pt x="17738" y="18835"/>
                    </a:lnTo>
                    <a:lnTo>
                      <a:pt x="17731" y="18851"/>
                    </a:lnTo>
                    <a:lnTo>
                      <a:pt x="17718" y="18879"/>
                    </a:lnTo>
                    <a:lnTo>
                      <a:pt x="17708" y="18901"/>
                    </a:lnTo>
                    <a:lnTo>
                      <a:pt x="17697" y="18918"/>
                    </a:lnTo>
                    <a:lnTo>
                      <a:pt x="17694" y="18918"/>
                    </a:lnTo>
                    <a:lnTo>
                      <a:pt x="17686" y="18903"/>
                    </a:lnTo>
                    <a:lnTo>
                      <a:pt x="17684" y="18888"/>
                    </a:lnTo>
                    <a:lnTo>
                      <a:pt x="17684" y="18883"/>
                    </a:lnTo>
                    <a:lnTo>
                      <a:pt x="17691" y="18877"/>
                    </a:lnTo>
                    <a:lnTo>
                      <a:pt x="17712" y="18848"/>
                    </a:lnTo>
                    <a:lnTo>
                      <a:pt x="17739" y="18820"/>
                    </a:lnTo>
                    <a:lnTo>
                      <a:pt x="17758" y="18791"/>
                    </a:lnTo>
                    <a:lnTo>
                      <a:pt x="17769" y="18779"/>
                    </a:lnTo>
                    <a:lnTo>
                      <a:pt x="17772" y="18784"/>
                    </a:lnTo>
                    <a:lnTo>
                      <a:pt x="17775" y="18779"/>
                    </a:lnTo>
                    <a:lnTo>
                      <a:pt x="17785" y="18762"/>
                    </a:lnTo>
                    <a:lnTo>
                      <a:pt x="17794" y="18756"/>
                    </a:lnTo>
                    <a:lnTo>
                      <a:pt x="17796" y="18755"/>
                    </a:lnTo>
                    <a:lnTo>
                      <a:pt x="17805" y="18764"/>
                    </a:lnTo>
                    <a:lnTo>
                      <a:pt x="17816" y="18763"/>
                    </a:lnTo>
                    <a:lnTo>
                      <a:pt x="17827" y="18756"/>
                    </a:lnTo>
                    <a:lnTo>
                      <a:pt x="17845" y="18723"/>
                    </a:lnTo>
                    <a:lnTo>
                      <a:pt x="17861" y="18705"/>
                    </a:lnTo>
                    <a:lnTo>
                      <a:pt x="17867" y="18700"/>
                    </a:lnTo>
                    <a:lnTo>
                      <a:pt x="17872" y="18693"/>
                    </a:lnTo>
                    <a:lnTo>
                      <a:pt x="17875" y="18698"/>
                    </a:lnTo>
                    <a:lnTo>
                      <a:pt x="17875" y="18703"/>
                    </a:lnTo>
                    <a:lnTo>
                      <a:pt x="17867" y="18720"/>
                    </a:lnTo>
                    <a:lnTo>
                      <a:pt x="17862" y="18725"/>
                    </a:lnTo>
                    <a:lnTo>
                      <a:pt x="17864" y="18766"/>
                    </a:lnTo>
                    <a:lnTo>
                      <a:pt x="17862" y="18782"/>
                    </a:lnTo>
                    <a:lnTo>
                      <a:pt x="17865" y="18786"/>
                    </a:lnTo>
                    <a:lnTo>
                      <a:pt x="17867" y="18781"/>
                    </a:lnTo>
                    <a:lnTo>
                      <a:pt x="17882" y="18728"/>
                    </a:lnTo>
                    <a:lnTo>
                      <a:pt x="17894" y="18700"/>
                    </a:lnTo>
                    <a:lnTo>
                      <a:pt x="17900" y="18695"/>
                    </a:lnTo>
                    <a:lnTo>
                      <a:pt x="17903" y="18699"/>
                    </a:lnTo>
                    <a:lnTo>
                      <a:pt x="17908" y="18699"/>
                    </a:lnTo>
                    <a:lnTo>
                      <a:pt x="17911" y="18703"/>
                    </a:lnTo>
                    <a:lnTo>
                      <a:pt x="17912" y="18708"/>
                    </a:lnTo>
                    <a:lnTo>
                      <a:pt x="17912" y="18719"/>
                    </a:lnTo>
                    <a:lnTo>
                      <a:pt x="17909" y="18724"/>
                    </a:lnTo>
                    <a:lnTo>
                      <a:pt x="17907" y="18729"/>
                    </a:lnTo>
                    <a:lnTo>
                      <a:pt x="17901" y="18730"/>
                    </a:lnTo>
                    <a:lnTo>
                      <a:pt x="17883" y="18758"/>
                    </a:lnTo>
                    <a:lnTo>
                      <a:pt x="17878" y="18769"/>
                    </a:lnTo>
                    <a:lnTo>
                      <a:pt x="17866" y="18811"/>
                    </a:lnTo>
                    <a:lnTo>
                      <a:pt x="17866" y="18817"/>
                    </a:lnTo>
                    <a:lnTo>
                      <a:pt x="17869" y="18826"/>
                    </a:lnTo>
                    <a:lnTo>
                      <a:pt x="17875" y="18831"/>
                    </a:lnTo>
                    <a:lnTo>
                      <a:pt x="17880" y="18825"/>
                    </a:lnTo>
                    <a:lnTo>
                      <a:pt x="17888" y="18819"/>
                    </a:lnTo>
                    <a:lnTo>
                      <a:pt x="17939" y="18699"/>
                    </a:lnTo>
                    <a:lnTo>
                      <a:pt x="17965" y="18649"/>
                    </a:lnTo>
                    <a:lnTo>
                      <a:pt x="17978" y="18632"/>
                    </a:lnTo>
                    <a:lnTo>
                      <a:pt x="17991" y="18615"/>
                    </a:lnTo>
                    <a:lnTo>
                      <a:pt x="17994" y="18615"/>
                    </a:lnTo>
                    <a:lnTo>
                      <a:pt x="18000" y="18619"/>
                    </a:lnTo>
                    <a:lnTo>
                      <a:pt x="18011" y="18617"/>
                    </a:lnTo>
                    <a:lnTo>
                      <a:pt x="18027" y="18600"/>
                    </a:lnTo>
                    <a:lnTo>
                      <a:pt x="18040" y="18577"/>
                    </a:lnTo>
                    <a:lnTo>
                      <a:pt x="18038" y="18542"/>
                    </a:lnTo>
                    <a:lnTo>
                      <a:pt x="18041" y="18536"/>
                    </a:lnTo>
                    <a:lnTo>
                      <a:pt x="18044" y="18536"/>
                    </a:lnTo>
                    <a:lnTo>
                      <a:pt x="18048" y="18571"/>
                    </a:lnTo>
                    <a:lnTo>
                      <a:pt x="18053" y="18570"/>
                    </a:lnTo>
                    <a:lnTo>
                      <a:pt x="18064" y="18548"/>
                    </a:lnTo>
                    <a:lnTo>
                      <a:pt x="18092" y="18488"/>
                    </a:lnTo>
                    <a:lnTo>
                      <a:pt x="18102" y="18472"/>
                    </a:lnTo>
                    <a:lnTo>
                      <a:pt x="18116" y="18459"/>
                    </a:lnTo>
                    <a:lnTo>
                      <a:pt x="18127" y="18463"/>
                    </a:lnTo>
                    <a:lnTo>
                      <a:pt x="18130" y="18462"/>
                    </a:lnTo>
                    <a:lnTo>
                      <a:pt x="18140" y="18440"/>
                    </a:lnTo>
                    <a:lnTo>
                      <a:pt x="18203" y="18340"/>
                    </a:lnTo>
                    <a:lnTo>
                      <a:pt x="18236" y="18202"/>
                    </a:lnTo>
                    <a:lnTo>
                      <a:pt x="18251" y="18149"/>
                    </a:lnTo>
                    <a:lnTo>
                      <a:pt x="18260" y="18112"/>
                    </a:lnTo>
                    <a:lnTo>
                      <a:pt x="18296" y="17989"/>
                    </a:lnTo>
                    <a:lnTo>
                      <a:pt x="18339" y="17861"/>
                    </a:lnTo>
                    <a:lnTo>
                      <a:pt x="18392" y="17740"/>
                    </a:lnTo>
                    <a:lnTo>
                      <a:pt x="18400" y="17724"/>
                    </a:lnTo>
                    <a:lnTo>
                      <a:pt x="18410" y="17713"/>
                    </a:lnTo>
                    <a:lnTo>
                      <a:pt x="18418" y="17706"/>
                    </a:lnTo>
                    <a:lnTo>
                      <a:pt x="18421" y="17701"/>
                    </a:lnTo>
                    <a:lnTo>
                      <a:pt x="18423" y="17686"/>
                    </a:lnTo>
                    <a:lnTo>
                      <a:pt x="18413" y="17681"/>
                    </a:lnTo>
                    <a:lnTo>
                      <a:pt x="18403" y="17686"/>
                    </a:lnTo>
                    <a:lnTo>
                      <a:pt x="18403" y="17681"/>
                    </a:lnTo>
                    <a:lnTo>
                      <a:pt x="18410" y="17676"/>
                    </a:lnTo>
                    <a:lnTo>
                      <a:pt x="18421" y="17665"/>
                    </a:lnTo>
                    <a:lnTo>
                      <a:pt x="18431" y="17653"/>
                    </a:lnTo>
                    <a:lnTo>
                      <a:pt x="18435" y="17653"/>
                    </a:lnTo>
                    <a:lnTo>
                      <a:pt x="18438" y="17653"/>
                    </a:lnTo>
                    <a:lnTo>
                      <a:pt x="18441" y="17647"/>
                    </a:lnTo>
                    <a:lnTo>
                      <a:pt x="18441" y="17642"/>
                    </a:lnTo>
                    <a:lnTo>
                      <a:pt x="18438" y="17637"/>
                    </a:lnTo>
                    <a:lnTo>
                      <a:pt x="18438" y="17632"/>
                    </a:lnTo>
                    <a:lnTo>
                      <a:pt x="18443" y="17627"/>
                    </a:lnTo>
                    <a:lnTo>
                      <a:pt x="18459" y="17614"/>
                    </a:lnTo>
                    <a:lnTo>
                      <a:pt x="18470" y="17602"/>
                    </a:lnTo>
                    <a:lnTo>
                      <a:pt x="18478" y="17591"/>
                    </a:lnTo>
                    <a:lnTo>
                      <a:pt x="18483" y="17590"/>
                    </a:lnTo>
                    <a:lnTo>
                      <a:pt x="18489" y="17589"/>
                    </a:lnTo>
                    <a:lnTo>
                      <a:pt x="18492" y="17594"/>
                    </a:lnTo>
                    <a:lnTo>
                      <a:pt x="18493" y="17595"/>
                    </a:lnTo>
                    <a:lnTo>
                      <a:pt x="18495" y="17598"/>
                    </a:lnTo>
                    <a:lnTo>
                      <a:pt x="18498" y="17603"/>
                    </a:lnTo>
                    <a:lnTo>
                      <a:pt x="18500" y="17597"/>
                    </a:lnTo>
                    <a:lnTo>
                      <a:pt x="18502" y="17596"/>
                    </a:lnTo>
                    <a:lnTo>
                      <a:pt x="18505" y="17601"/>
                    </a:lnTo>
                    <a:lnTo>
                      <a:pt x="18512" y="17593"/>
                    </a:lnTo>
                    <a:lnTo>
                      <a:pt x="18516" y="17603"/>
                    </a:lnTo>
                    <a:lnTo>
                      <a:pt x="18520" y="17603"/>
                    </a:lnTo>
                    <a:lnTo>
                      <a:pt x="18529" y="17598"/>
                    </a:lnTo>
                    <a:lnTo>
                      <a:pt x="18544" y="17581"/>
                    </a:lnTo>
                    <a:lnTo>
                      <a:pt x="18553" y="17573"/>
                    </a:lnTo>
                    <a:lnTo>
                      <a:pt x="18639" y="17529"/>
                    </a:lnTo>
                    <a:lnTo>
                      <a:pt x="18665" y="17516"/>
                    </a:lnTo>
                    <a:lnTo>
                      <a:pt x="18955" y="17329"/>
                    </a:lnTo>
                    <a:lnTo>
                      <a:pt x="18980" y="17312"/>
                    </a:lnTo>
                    <a:lnTo>
                      <a:pt x="18988" y="17308"/>
                    </a:lnTo>
                    <a:lnTo>
                      <a:pt x="19334" y="17098"/>
                    </a:lnTo>
                    <a:lnTo>
                      <a:pt x="19578" y="16937"/>
                    </a:lnTo>
                    <a:lnTo>
                      <a:pt x="19582" y="16934"/>
                    </a:lnTo>
                    <a:lnTo>
                      <a:pt x="19574" y="16895"/>
                    </a:lnTo>
                    <a:lnTo>
                      <a:pt x="19589" y="16832"/>
                    </a:lnTo>
                    <a:lnTo>
                      <a:pt x="19582" y="16807"/>
                    </a:lnTo>
                    <a:lnTo>
                      <a:pt x="19582" y="16751"/>
                    </a:lnTo>
                    <a:lnTo>
                      <a:pt x="19564" y="16733"/>
                    </a:lnTo>
                    <a:lnTo>
                      <a:pt x="19584" y="16720"/>
                    </a:lnTo>
                    <a:lnTo>
                      <a:pt x="19603" y="16656"/>
                    </a:lnTo>
                    <a:lnTo>
                      <a:pt x="19660" y="16668"/>
                    </a:lnTo>
                    <a:lnTo>
                      <a:pt x="19670" y="16600"/>
                    </a:lnTo>
                    <a:lnTo>
                      <a:pt x="19677" y="16590"/>
                    </a:lnTo>
                    <a:lnTo>
                      <a:pt x="19689" y="16572"/>
                    </a:lnTo>
                    <a:lnTo>
                      <a:pt x="19688" y="16552"/>
                    </a:lnTo>
                    <a:lnTo>
                      <a:pt x="19704" y="16544"/>
                    </a:lnTo>
                    <a:lnTo>
                      <a:pt x="19694" y="16367"/>
                    </a:lnTo>
                    <a:lnTo>
                      <a:pt x="19702" y="16367"/>
                    </a:lnTo>
                    <a:lnTo>
                      <a:pt x="19700" y="16249"/>
                    </a:lnTo>
                    <a:lnTo>
                      <a:pt x="19688" y="16221"/>
                    </a:lnTo>
                    <a:lnTo>
                      <a:pt x="19692" y="16184"/>
                    </a:lnTo>
                    <a:lnTo>
                      <a:pt x="19708" y="16176"/>
                    </a:lnTo>
                    <a:lnTo>
                      <a:pt x="19737" y="16198"/>
                    </a:lnTo>
                    <a:lnTo>
                      <a:pt x="19750" y="16181"/>
                    </a:lnTo>
                    <a:lnTo>
                      <a:pt x="19744" y="16156"/>
                    </a:lnTo>
                    <a:lnTo>
                      <a:pt x="19708" y="16120"/>
                    </a:lnTo>
                    <a:lnTo>
                      <a:pt x="19705" y="16095"/>
                    </a:lnTo>
                    <a:lnTo>
                      <a:pt x="19705" y="16044"/>
                    </a:lnTo>
                    <a:lnTo>
                      <a:pt x="19716" y="15981"/>
                    </a:lnTo>
                    <a:lnTo>
                      <a:pt x="19772" y="15851"/>
                    </a:lnTo>
                    <a:lnTo>
                      <a:pt x="19756" y="15797"/>
                    </a:lnTo>
                    <a:lnTo>
                      <a:pt x="19790" y="15679"/>
                    </a:lnTo>
                    <a:lnTo>
                      <a:pt x="19783" y="15635"/>
                    </a:lnTo>
                    <a:lnTo>
                      <a:pt x="19760" y="15628"/>
                    </a:lnTo>
                    <a:lnTo>
                      <a:pt x="19757" y="15551"/>
                    </a:lnTo>
                    <a:lnTo>
                      <a:pt x="19746" y="15548"/>
                    </a:lnTo>
                    <a:lnTo>
                      <a:pt x="19759" y="15469"/>
                    </a:lnTo>
                    <a:lnTo>
                      <a:pt x="19732" y="15437"/>
                    </a:lnTo>
                    <a:lnTo>
                      <a:pt x="19732" y="15366"/>
                    </a:lnTo>
                    <a:lnTo>
                      <a:pt x="19742" y="15334"/>
                    </a:lnTo>
                    <a:lnTo>
                      <a:pt x="19737" y="15294"/>
                    </a:lnTo>
                    <a:lnTo>
                      <a:pt x="19766" y="15187"/>
                    </a:lnTo>
                    <a:lnTo>
                      <a:pt x="19752" y="15062"/>
                    </a:lnTo>
                    <a:lnTo>
                      <a:pt x="19742" y="14955"/>
                    </a:lnTo>
                    <a:lnTo>
                      <a:pt x="19851" y="14159"/>
                    </a:lnTo>
                    <a:lnTo>
                      <a:pt x="19880" y="14139"/>
                    </a:lnTo>
                    <a:lnTo>
                      <a:pt x="19889" y="14153"/>
                    </a:lnTo>
                    <a:lnTo>
                      <a:pt x="19911" y="14144"/>
                    </a:lnTo>
                    <a:lnTo>
                      <a:pt x="19933" y="14249"/>
                    </a:lnTo>
                    <a:lnTo>
                      <a:pt x="19937" y="14259"/>
                    </a:lnTo>
                    <a:lnTo>
                      <a:pt x="19945" y="14278"/>
                    </a:lnTo>
                    <a:lnTo>
                      <a:pt x="20002" y="14311"/>
                    </a:lnTo>
                    <a:lnTo>
                      <a:pt x="20046" y="14228"/>
                    </a:lnTo>
                    <a:lnTo>
                      <a:pt x="20078" y="14193"/>
                    </a:lnTo>
                    <a:lnTo>
                      <a:pt x="20085" y="14161"/>
                    </a:lnTo>
                    <a:lnTo>
                      <a:pt x="20101" y="14133"/>
                    </a:lnTo>
                    <a:lnTo>
                      <a:pt x="20142" y="14116"/>
                    </a:lnTo>
                    <a:lnTo>
                      <a:pt x="20138" y="14076"/>
                    </a:lnTo>
                    <a:lnTo>
                      <a:pt x="20145" y="14045"/>
                    </a:lnTo>
                    <a:lnTo>
                      <a:pt x="20180" y="14024"/>
                    </a:lnTo>
                    <a:lnTo>
                      <a:pt x="20289" y="14095"/>
                    </a:lnTo>
                    <a:lnTo>
                      <a:pt x="20331" y="14151"/>
                    </a:lnTo>
                    <a:lnTo>
                      <a:pt x="20368" y="14166"/>
                    </a:lnTo>
                    <a:lnTo>
                      <a:pt x="20572" y="15092"/>
                    </a:lnTo>
                    <a:lnTo>
                      <a:pt x="20584" y="15105"/>
                    </a:lnTo>
                    <a:lnTo>
                      <a:pt x="20578" y="15152"/>
                    </a:lnTo>
                    <a:lnTo>
                      <a:pt x="20599" y="15180"/>
                    </a:lnTo>
                    <a:lnTo>
                      <a:pt x="20599" y="15185"/>
                    </a:lnTo>
                    <a:lnTo>
                      <a:pt x="20589" y="15217"/>
                    </a:lnTo>
                    <a:lnTo>
                      <a:pt x="20593" y="15247"/>
                    </a:lnTo>
                    <a:lnTo>
                      <a:pt x="20605" y="15261"/>
                    </a:lnTo>
                    <a:lnTo>
                      <a:pt x="20600" y="15282"/>
                    </a:lnTo>
                    <a:lnTo>
                      <a:pt x="20610" y="15316"/>
                    </a:lnTo>
                    <a:lnTo>
                      <a:pt x="20630" y="15318"/>
                    </a:lnTo>
                    <a:lnTo>
                      <a:pt x="20634" y="15292"/>
                    </a:lnTo>
                    <a:lnTo>
                      <a:pt x="20664" y="15329"/>
                    </a:lnTo>
                    <a:lnTo>
                      <a:pt x="20719" y="15321"/>
                    </a:lnTo>
                    <a:lnTo>
                      <a:pt x="20733" y="15299"/>
                    </a:lnTo>
                    <a:lnTo>
                      <a:pt x="20747" y="15307"/>
                    </a:lnTo>
                    <a:lnTo>
                      <a:pt x="20766" y="15365"/>
                    </a:lnTo>
                    <a:lnTo>
                      <a:pt x="20758" y="15382"/>
                    </a:lnTo>
                    <a:lnTo>
                      <a:pt x="20749" y="15373"/>
                    </a:lnTo>
                    <a:lnTo>
                      <a:pt x="20740" y="15404"/>
                    </a:lnTo>
                    <a:lnTo>
                      <a:pt x="20788" y="15479"/>
                    </a:lnTo>
                    <a:lnTo>
                      <a:pt x="20789" y="15582"/>
                    </a:lnTo>
                    <a:lnTo>
                      <a:pt x="20829" y="15658"/>
                    </a:lnTo>
                    <a:lnTo>
                      <a:pt x="20857" y="15669"/>
                    </a:lnTo>
                    <a:lnTo>
                      <a:pt x="20865" y="15647"/>
                    </a:lnTo>
                    <a:lnTo>
                      <a:pt x="20866" y="15606"/>
                    </a:lnTo>
                    <a:lnTo>
                      <a:pt x="20908" y="15600"/>
                    </a:lnTo>
                    <a:lnTo>
                      <a:pt x="20937" y="15647"/>
                    </a:lnTo>
                    <a:lnTo>
                      <a:pt x="20944" y="15682"/>
                    </a:lnTo>
                    <a:lnTo>
                      <a:pt x="20953" y="15686"/>
                    </a:lnTo>
                    <a:lnTo>
                      <a:pt x="20980" y="15728"/>
                    </a:lnTo>
                    <a:lnTo>
                      <a:pt x="20983" y="15733"/>
                    </a:lnTo>
                    <a:lnTo>
                      <a:pt x="20978" y="15749"/>
                    </a:lnTo>
                    <a:lnTo>
                      <a:pt x="20979" y="15779"/>
                    </a:lnTo>
                    <a:lnTo>
                      <a:pt x="20977" y="15780"/>
                    </a:lnTo>
                    <a:lnTo>
                      <a:pt x="20974" y="15775"/>
                    </a:lnTo>
                    <a:lnTo>
                      <a:pt x="20964" y="15755"/>
                    </a:lnTo>
                    <a:lnTo>
                      <a:pt x="20962" y="15756"/>
                    </a:lnTo>
                    <a:lnTo>
                      <a:pt x="20953" y="15762"/>
                    </a:lnTo>
                    <a:lnTo>
                      <a:pt x="20946" y="15779"/>
                    </a:lnTo>
                    <a:lnTo>
                      <a:pt x="20952" y="15788"/>
                    </a:lnTo>
                    <a:lnTo>
                      <a:pt x="20966" y="15786"/>
                    </a:lnTo>
                    <a:lnTo>
                      <a:pt x="20969" y="15801"/>
                    </a:lnTo>
                    <a:lnTo>
                      <a:pt x="20967" y="15817"/>
                    </a:lnTo>
                    <a:lnTo>
                      <a:pt x="20964" y="15817"/>
                    </a:lnTo>
                    <a:lnTo>
                      <a:pt x="20944" y="15805"/>
                    </a:lnTo>
                    <a:lnTo>
                      <a:pt x="20936" y="15806"/>
                    </a:lnTo>
                    <a:lnTo>
                      <a:pt x="20936" y="15811"/>
                    </a:lnTo>
                    <a:lnTo>
                      <a:pt x="20945" y="15819"/>
                    </a:lnTo>
                    <a:lnTo>
                      <a:pt x="20945" y="15825"/>
                    </a:lnTo>
                    <a:lnTo>
                      <a:pt x="20960" y="15843"/>
                    </a:lnTo>
                    <a:lnTo>
                      <a:pt x="20966" y="15853"/>
                    </a:lnTo>
                    <a:lnTo>
                      <a:pt x="20972" y="15872"/>
                    </a:lnTo>
                    <a:lnTo>
                      <a:pt x="20978" y="15876"/>
                    </a:lnTo>
                    <a:lnTo>
                      <a:pt x="20974" y="15851"/>
                    </a:lnTo>
                    <a:lnTo>
                      <a:pt x="20965" y="15837"/>
                    </a:lnTo>
                    <a:lnTo>
                      <a:pt x="20968" y="15831"/>
                    </a:lnTo>
                    <a:lnTo>
                      <a:pt x="20973" y="15826"/>
                    </a:lnTo>
                    <a:lnTo>
                      <a:pt x="20973" y="15831"/>
                    </a:lnTo>
                    <a:lnTo>
                      <a:pt x="20976" y="15841"/>
                    </a:lnTo>
                    <a:lnTo>
                      <a:pt x="20987" y="15839"/>
                    </a:lnTo>
                    <a:lnTo>
                      <a:pt x="20987" y="15834"/>
                    </a:lnTo>
                    <a:lnTo>
                      <a:pt x="20984" y="15825"/>
                    </a:lnTo>
                    <a:lnTo>
                      <a:pt x="20981" y="15815"/>
                    </a:lnTo>
                    <a:lnTo>
                      <a:pt x="20983" y="15814"/>
                    </a:lnTo>
                    <a:lnTo>
                      <a:pt x="20995" y="15800"/>
                    </a:lnTo>
                    <a:lnTo>
                      <a:pt x="20996" y="15813"/>
                    </a:lnTo>
                    <a:lnTo>
                      <a:pt x="20999" y="15813"/>
                    </a:lnTo>
                    <a:lnTo>
                      <a:pt x="21002" y="15825"/>
                    </a:lnTo>
                    <a:lnTo>
                      <a:pt x="21001" y="15817"/>
                    </a:lnTo>
                    <a:lnTo>
                      <a:pt x="20993" y="15822"/>
                    </a:lnTo>
                    <a:lnTo>
                      <a:pt x="20993" y="15817"/>
                    </a:lnTo>
                    <a:lnTo>
                      <a:pt x="20993" y="15789"/>
                    </a:lnTo>
                    <a:lnTo>
                      <a:pt x="20993" y="15784"/>
                    </a:lnTo>
                    <a:lnTo>
                      <a:pt x="20995" y="15782"/>
                    </a:lnTo>
                    <a:lnTo>
                      <a:pt x="21010" y="15796"/>
                    </a:lnTo>
                    <a:lnTo>
                      <a:pt x="21015" y="15805"/>
                    </a:lnTo>
                    <a:lnTo>
                      <a:pt x="21020" y="15804"/>
                    </a:lnTo>
                    <a:lnTo>
                      <a:pt x="21021" y="15824"/>
                    </a:lnTo>
                    <a:lnTo>
                      <a:pt x="21026" y="15833"/>
                    </a:lnTo>
                    <a:lnTo>
                      <a:pt x="21029" y="15833"/>
                    </a:lnTo>
                    <a:lnTo>
                      <a:pt x="21030" y="15843"/>
                    </a:lnTo>
                    <a:lnTo>
                      <a:pt x="21022" y="15869"/>
                    </a:lnTo>
                    <a:cubicBezTo>
                      <a:pt x="21023" y="15869"/>
                      <a:pt x="21023" y="15868"/>
                      <a:pt x="21023" y="15868"/>
                    </a:cubicBezTo>
                    <a:cubicBezTo>
                      <a:pt x="21042" y="15818"/>
                      <a:pt x="21049" y="15712"/>
                      <a:pt x="21049" y="15712"/>
                    </a:cubicBezTo>
                    <a:cubicBezTo>
                      <a:pt x="21045" y="15696"/>
                      <a:pt x="21031" y="15599"/>
                      <a:pt x="21027" y="15587"/>
                    </a:cubicBezTo>
                    <a:cubicBezTo>
                      <a:pt x="20999" y="15504"/>
                      <a:pt x="21022" y="15431"/>
                      <a:pt x="21060" y="15456"/>
                    </a:cubicBezTo>
                    <a:cubicBezTo>
                      <a:pt x="21099" y="15482"/>
                      <a:pt x="21137" y="15436"/>
                      <a:pt x="21152" y="15353"/>
                    </a:cubicBezTo>
                    <a:cubicBezTo>
                      <a:pt x="21223" y="15380"/>
                      <a:pt x="21217" y="15282"/>
                      <a:pt x="21209" y="15227"/>
                    </a:cubicBezTo>
                    <a:cubicBezTo>
                      <a:pt x="21320" y="15116"/>
                      <a:pt x="21410" y="14940"/>
                      <a:pt x="21421" y="14857"/>
                    </a:cubicBezTo>
                    <a:cubicBezTo>
                      <a:pt x="21432" y="14774"/>
                      <a:pt x="21454" y="14698"/>
                      <a:pt x="21479" y="14658"/>
                    </a:cubicBezTo>
                    <a:cubicBezTo>
                      <a:pt x="21503" y="14618"/>
                      <a:pt x="21523" y="14560"/>
                      <a:pt x="21523" y="14515"/>
                    </a:cubicBezTo>
                    <a:cubicBezTo>
                      <a:pt x="21523" y="14469"/>
                      <a:pt x="21539" y="14462"/>
                      <a:pt x="21564" y="14442"/>
                    </a:cubicBezTo>
                    <a:cubicBezTo>
                      <a:pt x="21589" y="14421"/>
                      <a:pt x="21579" y="14343"/>
                      <a:pt x="21582" y="14296"/>
                    </a:cubicBezTo>
                    <a:cubicBezTo>
                      <a:pt x="21585" y="14248"/>
                      <a:pt x="21571" y="14193"/>
                      <a:pt x="21549" y="14157"/>
                    </a:cubicBezTo>
                    <a:cubicBezTo>
                      <a:pt x="21527" y="14122"/>
                      <a:pt x="21556" y="14165"/>
                      <a:pt x="21583" y="14190"/>
                    </a:cubicBezTo>
                    <a:cubicBezTo>
                      <a:pt x="21585" y="14191"/>
                      <a:pt x="21569" y="14192"/>
                      <a:pt x="21569" y="14193"/>
                    </a:cubicBezTo>
                    <a:lnTo>
                      <a:pt x="21569" y="13798"/>
                    </a:lnTo>
                    <a:cubicBezTo>
                      <a:pt x="21569" y="13795"/>
                      <a:pt x="21579" y="13791"/>
                      <a:pt x="21575" y="13787"/>
                    </a:cubicBezTo>
                    <a:cubicBezTo>
                      <a:pt x="21556" y="13765"/>
                      <a:pt x="21514" y="13850"/>
                      <a:pt x="21492" y="13873"/>
                    </a:cubicBezTo>
                    <a:cubicBezTo>
                      <a:pt x="21470" y="13895"/>
                      <a:pt x="21437" y="13845"/>
                      <a:pt x="21425" y="13792"/>
                    </a:cubicBezTo>
                    <a:cubicBezTo>
                      <a:pt x="21412" y="13739"/>
                      <a:pt x="21409" y="13732"/>
                      <a:pt x="21377" y="13701"/>
                    </a:cubicBezTo>
                    <a:cubicBezTo>
                      <a:pt x="21346" y="13672"/>
                      <a:pt x="21348" y="13589"/>
                      <a:pt x="21336" y="13586"/>
                    </a:cubicBezTo>
                    <a:cubicBezTo>
                      <a:pt x="21187" y="13536"/>
                      <a:pt x="21246" y="13369"/>
                      <a:pt x="21220" y="13342"/>
                    </a:cubicBezTo>
                    <a:cubicBezTo>
                      <a:pt x="21175" y="13289"/>
                      <a:pt x="21129" y="13362"/>
                      <a:pt x="21115" y="13415"/>
                    </a:cubicBezTo>
                    <a:cubicBezTo>
                      <a:pt x="21101" y="13467"/>
                      <a:pt x="21099" y="13467"/>
                      <a:pt x="21096" y="13429"/>
                    </a:cubicBezTo>
                    <a:cubicBezTo>
                      <a:pt x="21093" y="13392"/>
                      <a:pt x="21082" y="13410"/>
                      <a:pt x="21044" y="13450"/>
                    </a:cubicBezTo>
                    <a:cubicBezTo>
                      <a:pt x="21101" y="13334"/>
                      <a:pt x="21079" y="13284"/>
                      <a:pt x="21103" y="13190"/>
                    </a:cubicBezTo>
                    <a:cubicBezTo>
                      <a:pt x="21126" y="13098"/>
                      <a:pt x="21099" y="12999"/>
                      <a:pt x="21082" y="12941"/>
                    </a:cubicBezTo>
                    <a:cubicBezTo>
                      <a:pt x="21066" y="12884"/>
                      <a:pt x="21068" y="12792"/>
                      <a:pt x="21086" y="12753"/>
                    </a:cubicBezTo>
                    <a:cubicBezTo>
                      <a:pt x="21104" y="12712"/>
                      <a:pt x="21044" y="12702"/>
                      <a:pt x="21030" y="12722"/>
                    </a:cubicBezTo>
                    <a:cubicBezTo>
                      <a:pt x="21016" y="12742"/>
                      <a:pt x="21001" y="12760"/>
                      <a:pt x="20971" y="12758"/>
                    </a:cubicBezTo>
                    <a:cubicBezTo>
                      <a:pt x="20911" y="12745"/>
                      <a:pt x="20851" y="13045"/>
                      <a:pt x="20845" y="13085"/>
                    </a:cubicBezTo>
                    <a:cubicBezTo>
                      <a:pt x="20840" y="13125"/>
                      <a:pt x="20804" y="13075"/>
                      <a:pt x="20781" y="13012"/>
                    </a:cubicBezTo>
                    <a:cubicBezTo>
                      <a:pt x="20757" y="12949"/>
                      <a:pt x="20703" y="12914"/>
                      <a:pt x="20679" y="12949"/>
                    </a:cubicBezTo>
                    <a:cubicBezTo>
                      <a:pt x="20654" y="12984"/>
                      <a:pt x="20603" y="12987"/>
                      <a:pt x="20570" y="12984"/>
                    </a:cubicBezTo>
                    <a:cubicBezTo>
                      <a:pt x="20537" y="12982"/>
                      <a:pt x="20516" y="12979"/>
                      <a:pt x="20497" y="13019"/>
                    </a:cubicBezTo>
                    <a:cubicBezTo>
                      <a:pt x="20479" y="13058"/>
                      <a:pt x="20433" y="13134"/>
                      <a:pt x="20398" y="13145"/>
                    </a:cubicBezTo>
                    <a:cubicBezTo>
                      <a:pt x="20396" y="13146"/>
                      <a:pt x="20394" y="13148"/>
                      <a:pt x="20392" y="13148"/>
                    </a:cubicBezTo>
                    <a:cubicBezTo>
                      <a:pt x="20414" y="13130"/>
                      <a:pt x="20472" y="13027"/>
                      <a:pt x="20484" y="12974"/>
                    </a:cubicBezTo>
                    <a:cubicBezTo>
                      <a:pt x="20497" y="12921"/>
                      <a:pt x="20511" y="12906"/>
                      <a:pt x="20549" y="12891"/>
                    </a:cubicBezTo>
                    <a:cubicBezTo>
                      <a:pt x="20588" y="12875"/>
                      <a:pt x="20600" y="12858"/>
                      <a:pt x="20603" y="12795"/>
                    </a:cubicBezTo>
                    <a:cubicBezTo>
                      <a:pt x="20606" y="12732"/>
                      <a:pt x="20736" y="12740"/>
                      <a:pt x="20774" y="12742"/>
                    </a:cubicBezTo>
                    <a:cubicBezTo>
                      <a:pt x="20811" y="12745"/>
                      <a:pt x="20869" y="12717"/>
                      <a:pt x="20891" y="12574"/>
                    </a:cubicBezTo>
                    <a:cubicBezTo>
                      <a:pt x="20913" y="12430"/>
                      <a:pt x="20961" y="12395"/>
                      <a:pt x="20950" y="12352"/>
                    </a:cubicBezTo>
                    <a:cubicBezTo>
                      <a:pt x="20939" y="12309"/>
                      <a:pt x="20918" y="12272"/>
                      <a:pt x="20972" y="12179"/>
                    </a:cubicBezTo>
                    <a:cubicBezTo>
                      <a:pt x="21026" y="12085"/>
                      <a:pt x="21023" y="12025"/>
                      <a:pt x="21009" y="11982"/>
                    </a:cubicBezTo>
                    <a:cubicBezTo>
                      <a:pt x="20995" y="11939"/>
                      <a:pt x="21002" y="11919"/>
                      <a:pt x="21010" y="11882"/>
                    </a:cubicBezTo>
                    <a:cubicBezTo>
                      <a:pt x="21019" y="11844"/>
                      <a:pt x="20943" y="11826"/>
                      <a:pt x="20902" y="11813"/>
                    </a:cubicBezTo>
                    <a:cubicBezTo>
                      <a:pt x="20860" y="11801"/>
                      <a:pt x="20855" y="11776"/>
                      <a:pt x="20891" y="11774"/>
                    </a:cubicBezTo>
                    <a:cubicBezTo>
                      <a:pt x="20927" y="11771"/>
                      <a:pt x="20990" y="11761"/>
                      <a:pt x="20968" y="11736"/>
                    </a:cubicBezTo>
                    <a:cubicBezTo>
                      <a:pt x="20668" y="11358"/>
                      <a:pt x="20219" y="12033"/>
                      <a:pt x="20076" y="12496"/>
                    </a:cubicBezTo>
                    <a:cubicBezTo>
                      <a:pt x="19954" y="12723"/>
                      <a:pt x="19814" y="13075"/>
                      <a:pt x="19792" y="13256"/>
                    </a:cubicBezTo>
                    <a:cubicBezTo>
                      <a:pt x="19690" y="13417"/>
                      <a:pt x="19615" y="13845"/>
                      <a:pt x="19618" y="14026"/>
                    </a:cubicBezTo>
                    <a:cubicBezTo>
                      <a:pt x="19621" y="14208"/>
                      <a:pt x="19546" y="14384"/>
                      <a:pt x="19563" y="14449"/>
                    </a:cubicBezTo>
                    <a:cubicBezTo>
                      <a:pt x="19580" y="14515"/>
                      <a:pt x="19574" y="14545"/>
                      <a:pt x="19541" y="14626"/>
                    </a:cubicBezTo>
                    <a:cubicBezTo>
                      <a:pt x="19558" y="14912"/>
                      <a:pt x="19414" y="15204"/>
                      <a:pt x="19313" y="15335"/>
                    </a:cubicBezTo>
                    <a:cubicBezTo>
                      <a:pt x="19348" y="15144"/>
                      <a:pt x="19387" y="14993"/>
                      <a:pt x="19415" y="14938"/>
                    </a:cubicBezTo>
                    <a:cubicBezTo>
                      <a:pt x="19443" y="14883"/>
                      <a:pt x="19434" y="14802"/>
                      <a:pt x="19431" y="14663"/>
                    </a:cubicBezTo>
                    <a:cubicBezTo>
                      <a:pt x="19428" y="14523"/>
                      <a:pt x="19492" y="14525"/>
                      <a:pt x="19487" y="14476"/>
                    </a:cubicBezTo>
                    <a:cubicBezTo>
                      <a:pt x="19482" y="14426"/>
                      <a:pt x="19483" y="14304"/>
                      <a:pt x="19508" y="14226"/>
                    </a:cubicBezTo>
                    <a:cubicBezTo>
                      <a:pt x="19532" y="14149"/>
                      <a:pt x="19519" y="14087"/>
                      <a:pt x="19522" y="14032"/>
                    </a:cubicBezTo>
                    <a:cubicBezTo>
                      <a:pt x="19525" y="13978"/>
                      <a:pt x="19508" y="13885"/>
                      <a:pt x="19503" y="13862"/>
                    </a:cubicBezTo>
                    <a:cubicBezTo>
                      <a:pt x="19499" y="13839"/>
                      <a:pt x="19443" y="13834"/>
                      <a:pt x="19423" y="13819"/>
                    </a:cubicBezTo>
                    <a:cubicBezTo>
                      <a:pt x="19403" y="13804"/>
                      <a:pt x="19385" y="13807"/>
                      <a:pt x="19357" y="13849"/>
                    </a:cubicBezTo>
                    <a:cubicBezTo>
                      <a:pt x="19247" y="13764"/>
                      <a:pt x="19147" y="13911"/>
                      <a:pt x="19129" y="13957"/>
                    </a:cubicBezTo>
                    <a:cubicBezTo>
                      <a:pt x="19110" y="14002"/>
                      <a:pt x="19117" y="13926"/>
                      <a:pt x="19128" y="13894"/>
                    </a:cubicBezTo>
                    <a:cubicBezTo>
                      <a:pt x="19138" y="13862"/>
                      <a:pt x="19095" y="13860"/>
                      <a:pt x="19049" y="13900"/>
                    </a:cubicBezTo>
                    <a:cubicBezTo>
                      <a:pt x="19087" y="13781"/>
                      <a:pt x="19161" y="13858"/>
                      <a:pt x="19180" y="13837"/>
                    </a:cubicBezTo>
                    <a:cubicBezTo>
                      <a:pt x="19248" y="13757"/>
                      <a:pt x="19287" y="13786"/>
                      <a:pt x="19306" y="13790"/>
                    </a:cubicBezTo>
                    <a:cubicBezTo>
                      <a:pt x="19326" y="13794"/>
                      <a:pt x="19354" y="13810"/>
                      <a:pt x="19380" y="13785"/>
                    </a:cubicBezTo>
                    <a:cubicBezTo>
                      <a:pt x="19405" y="13760"/>
                      <a:pt x="19449" y="13777"/>
                      <a:pt x="19468" y="13805"/>
                    </a:cubicBezTo>
                    <a:cubicBezTo>
                      <a:pt x="19488" y="13834"/>
                      <a:pt x="19500" y="13827"/>
                      <a:pt x="19512" y="13811"/>
                    </a:cubicBezTo>
                    <a:cubicBezTo>
                      <a:pt x="19581" y="13649"/>
                      <a:pt x="19567" y="13383"/>
                      <a:pt x="19563" y="13335"/>
                    </a:cubicBezTo>
                    <a:cubicBezTo>
                      <a:pt x="19564" y="13298"/>
                      <a:pt x="19572" y="13275"/>
                      <a:pt x="19584" y="13243"/>
                    </a:cubicBezTo>
                    <a:cubicBezTo>
                      <a:pt x="19595" y="13212"/>
                      <a:pt x="19583" y="13206"/>
                      <a:pt x="19574" y="13150"/>
                    </a:cubicBezTo>
                    <a:cubicBezTo>
                      <a:pt x="19565" y="13095"/>
                      <a:pt x="19636" y="12904"/>
                      <a:pt x="19644" y="12884"/>
                    </a:cubicBezTo>
                    <a:cubicBezTo>
                      <a:pt x="19651" y="12864"/>
                      <a:pt x="19649" y="12825"/>
                      <a:pt x="19646" y="12800"/>
                    </a:cubicBezTo>
                    <a:cubicBezTo>
                      <a:pt x="19644" y="12776"/>
                      <a:pt x="19665" y="12741"/>
                      <a:pt x="19678" y="12718"/>
                    </a:cubicBezTo>
                    <a:cubicBezTo>
                      <a:pt x="19691" y="12696"/>
                      <a:pt x="19681" y="12673"/>
                      <a:pt x="19673" y="12647"/>
                    </a:cubicBezTo>
                    <a:cubicBezTo>
                      <a:pt x="19666" y="12620"/>
                      <a:pt x="19691" y="12648"/>
                      <a:pt x="19700" y="12666"/>
                    </a:cubicBezTo>
                    <a:cubicBezTo>
                      <a:pt x="19709" y="12683"/>
                      <a:pt x="19723" y="12663"/>
                      <a:pt x="19735" y="12633"/>
                    </a:cubicBezTo>
                    <a:cubicBezTo>
                      <a:pt x="19745" y="12603"/>
                      <a:pt x="19744" y="12585"/>
                      <a:pt x="19729" y="12585"/>
                    </a:cubicBezTo>
                    <a:cubicBezTo>
                      <a:pt x="19715" y="12585"/>
                      <a:pt x="19729" y="12576"/>
                      <a:pt x="19735" y="12541"/>
                    </a:cubicBezTo>
                    <a:cubicBezTo>
                      <a:pt x="19758" y="12354"/>
                      <a:pt x="19894" y="12299"/>
                      <a:pt x="19927" y="12236"/>
                    </a:cubicBezTo>
                    <a:cubicBezTo>
                      <a:pt x="19961" y="12173"/>
                      <a:pt x="19948" y="12050"/>
                      <a:pt x="19931" y="12010"/>
                    </a:cubicBezTo>
                    <a:cubicBezTo>
                      <a:pt x="19914" y="11969"/>
                      <a:pt x="19924" y="11909"/>
                      <a:pt x="19900" y="11820"/>
                    </a:cubicBezTo>
                    <a:cubicBezTo>
                      <a:pt x="19929" y="11762"/>
                      <a:pt x="19929" y="11704"/>
                      <a:pt x="19911" y="11567"/>
                    </a:cubicBezTo>
                    <a:cubicBezTo>
                      <a:pt x="19960" y="11495"/>
                      <a:pt x="19949" y="11388"/>
                      <a:pt x="19945" y="11367"/>
                    </a:cubicBezTo>
                    <a:cubicBezTo>
                      <a:pt x="19940" y="11346"/>
                      <a:pt x="19962" y="11349"/>
                      <a:pt x="19988" y="11347"/>
                    </a:cubicBezTo>
                    <a:cubicBezTo>
                      <a:pt x="20014" y="11344"/>
                      <a:pt x="20013" y="11317"/>
                      <a:pt x="20015" y="11276"/>
                    </a:cubicBezTo>
                    <a:cubicBezTo>
                      <a:pt x="20016" y="11235"/>
                      <a:pt x="20048" y="11219"/>
                      <a:pt x="20078" y="11183"/>
                    </a:cubicBezTo>
                    <a:cubicBezTo>
                      <a:pt x="20109" y="11146"/>
                      <a:pt x="20115" y="11149"/>
                      <a:pt x="20115" y="11076"/>
                    </a:cubicBezTo>
                    <a:cubicBezTo>
                      <a:pt x="20148" y="11071"/>
                      <a:pt x="20172" y="11056"/>
                      <a:pt x="20207" y="10998"/>
                    </a:cubicBezTo>
                    <a:cubicBezTo>
                      <a:pt x="20243" y="10940"/>
                      <a:pt x="20289" y="10869"/>
                      <a:pt x="20315" y="10856"/>
                    </a:cubicBezTo>
                    <a:cubicBezTo>
                      <a:pt x="20441" y="10808"/>
                      <a:pt x="20497" y="10706"/>
                      <a:pt x="20524" y="10650"/>
                    </a:cubicBezTo>
                    <a:cubicBezTo>
                      <a:pt x="20550" y="10593"/>
                      <a:pt x="20579" y="10633"/>
                      <a:pt x="20597" y="10608"/>
                    </a:cubicBezTo>
                    <a:cubicBezTo>
                      <a:pt x="20683" y="10459"/>
                      <a:pt x="20709" y="10441"/>
                      <a:pt x="20760" y="10438"/>
                    </a:cubicBezTo>
                    <a:cubicBezTo>
                      <a:pt x="20811" y="10434"/>
                      <a:pt x="20860" y="10393"/>
                      <a:pt x="20873" y="10350"/>
                    </a:cubicBezTo>
                    <a:cubicBezTo>
                      <a:pt x="20886" y="10307"/>
                      <a:pt x="20869" y="10273"/>
                      <a:pt x="20901" y="10263"/>
                    </a:cubicBezTo>
                    <a:cubicBezTo>
                      <a:pt x="20933" y="10253"/>
                      <a:pt x="20973" y="10173"/>
                      <a:pt x="20984" y="10163"/>
                    </a:cubicBezTo>
                    <a:cubicBezTo>
                      <a:pt x="20995" y="10154"/>
                      <a:pt x="21068" y="10104"/>
                      <a:pt x="21097" y="10058"/>
                    </a:cubicBezTo>
                    <a:cubicBezTo>
                      <a:pt x="21126" y="10011"/>
                      <a:pt x="21141" y="10034"/>
                      <a:pt x="21159" y="10033"/>
                    </a:cubicBezTo>
                    <a:cubicBezTo>
                      <a:pt x="21178" y="10032"/>
                      <a:pt x="21220" y="9999"/>
                      <a:pt x="21243" y="9967"/>
                    </a:cubicBezTo>
                    <a:cubicBezTo>
                      <a:pt x="21266" y="9936"/>
                      <a:pt x="21276" y="9954"/>
                      <a:pt x="21292" y="9969"/>
                    </a:cubicBezTo>
                    <a:cubicBezTo>
                      <a:pt x="21308" y="9985"/>
                      <a:pt x="21316" y="9969"/>
                      <a:pt x="21327" y="9920"/>
                    </a:cubicBezTo>
                    <a:cubicBezTo>
                      <a:pt x="21337" y="9872"/>
                      <a:pt x="21333" y="9875"/>
                      <a:pt x="21337" y="9952"/>
                    </a:cubicBezTo>
                    <a:cubicBezTo>
                      <a:pt x="21406" y="9702"/>
                      <a:pt x="21569" y="9624"/>
                      <a:pt x="21569" y="9558"/>
                    </a:cubicBezTo>
                    <a:lnTo>
                      <a:pt x="21569" y="5729"/>
                    </a:lnTo>
                    <a:cubicBezTo>
                      <a:pt x="21569" y="5740"/>
                      <a:pt x="21564" y="5752"/>
                      <a:pt x="21554" y="5762"/>
                    </a:cubicBezTo>
                    <a:cubicBezTo>
                      <a:pt x="21524" y="5791"/>
                      <a:pt x="21523" y="5826"/>
                      <a:pt x="21535" y="5893"/>
                    </a:cubicBezTo>
                    <a:cubicBezTo>
                      <a:pt x="21546" y="5960"/>
                      <a:pt x="21542" y="6043"/>
                      <a:pt x="21531" y="6127"/>
                    </a:cubicBezTo>
                    <a:cubicBezTo>
                      <a:pt x="21521" y="6212"/>
                      <a:pt x="21530" y="6045"/>
                      <a:pt x="21501" y="6052"/>
                    </a:cubicBezTo>
                    <a:cubicBezTo>
                      <a:pt x="21473" y="6057"/>
                      <a:pt x="21431" y="6061"/>
                      <a:pt x="21450" y="6015"/>
                    </a:cubicBezTo>
                    <a:cubicBezTo>
                      <a:pt x="21554" y="5733"/>
                      <a:pt x="21437" y="5699"/>
                      <a:pt x="21397" y="5704"/>
                    </a:cubicBezTo>
                    <a:cubicBezTo>
                      <a:pt x="21357" y="5709"/>
                      <a:pt x="21338" y="5663"/>
                      <a:pt x="21294" y="5616"/>
                    </a:cubicBezTo>
                    <a:cubicBezTo>
                      <a:pt x="21284" y="5637"/>
                      <a:pt x="21195" y="5718"/>
                      <a:pt x="21195" y="5718"/>
                    </a:cubicBezTo>
                    <a:cubicBezTo>
                      <a:pt x="21121" y="5773"/>
                      <a:pt x="21103" y="5825"/>
                      <a:pt x="21090" y="5855"/>
                    </a:cubicBezTo>
                    <a:cubicBezTo>
                      <a:pt x="21078" y="5885"/>
                      <a:pt x="21104" y="5920"/>
                      <a:pt x="21116" y="5938"/>
                    </a:cubicBezTo>
                    <a:cubicBezTo>
                      <a:pt x="21129" y="5956"/>
                      <a:pt x="21134" y="5898"/>
                      <a:pt x="21143" y="5870"/>
                    </a:cubicBezTo>
                    <a:cubicBezTo>
                      <a:pt x="21151" y="5842"/>
                      <a:pt x="21194" y="5815"/>
                      <a:pt x="21238" y="5810"/>
                    </a:cubicBezTo>
                    <a:cubicBezTo>
                      <a:pt x="21146" y="5916"/>
                      <a:pt x="21077" y="6102"/>
                      <a:pt x="21053" y="6164"/>
                    </a:cubicBezTo>
                    <a:cubicBezTo>
                      <a:pt x="21005" y="6364"/>
                      <a:pt x="21020" y="6376"/>
                      <a:pt x="21048" y="6444"/>
                    </a:cubicBezTo>
                    <a:cubicBezTo>
                      <a:pt x="21002" y="6499"/>
                      <a:pt x="20980" y="6628"/>
                      <a:pt x="20979" y="6676"/>
                    </a:cubicBezTo>
                    <a:cubicBezTo>
                      <a:pt x="20977" y="6724"/>
                      <a:pt x="20940" y="6794"/>
                      <a:pt x="20889" y="6819"/>
                    </a:cubicBezTo>
                    <a:cubicBezTo>
                      <a:pt x="20933" y="6887"/>
                      <a:pt x="20915" y="6985"/>
                      <a:pt x="20893" y="7018"/>
                    </a:cubicBezTo>
                    <a:cubicBezTo>
                      <a:pt x="20872" y="7051"/>
                      <a:pt x="20863" y="7089"/>
                      <a:pt x="20866" y="7119"/>
                    </a:cubicBezTo>
                    <a:cubicBezTo>
                      <a:pt x="20869" y="7149"/>
                      <a:pt x="20849" y="7169"/>
                      <a:pt x="20837" y="7172"/>
                    </a:cubicBezTo>
                    <a:cubicBezTo>
                      <a:pt x="20825" y="7174"/>
                      <a:pt x="20834" y="7131"/>
                      <a:pt x="20819" y="7134"/>
                    </a:cubicBezTo>
                    <a:cubicBezTo>
                      <a:pt x="20804" y="7137"/>
                      <a:pt x="20836" y="7001"/>
                      <a:pt x="20845" y="6957"/>
                    </a:cubicBezTo>
                    <a:cubicBezTo>
                      <a:pt x="20783" y="6897"/>
                      <a:pt x="20672" y="6912"/>
                      <a:pt x="20646" y="6935"/>
                    </a:cubicBezTo>
                    <a:cubicBezTo>
                      <a:pt x="20619" y="6957"/>
                      <a:pt x="20616" y="6973"/>
                      <a:pt x="20571" y="6885"/>
                    </a:cubicBezTo>
                    <a:cubicBezTo>
                      <a:pt x="20588" y="6897"/>
                      <a:pt x="20622" y="6910"/>
                      <a:pt x="20641" y="6895"/>
                    </a:cubicBezTo>
                    <a:cubicBezTo>
                      <a:pt x="20702" y="6857"/>
                      <a:pt x="20747" y="6892"/>
                      <a:pt x="20775" y="6892"/>
                    </a:cubicBezTo>
                    <a:cubicBezTo>
                      <a:pt x="20803" y="6892"/>
                      <a:pt x="20805" y="6859"/>
                      <a:pt x="20804" y="6822"/>
                    </a:cubicBezTo>
                    <a:cubicBezTo>
                      <a:pt x="20803" y="6784"/>
                      <a:pt x="20774" y="6724"/>
                      <a:pt x="20778" y="6711"/>
                    </a:cubicBezTo>
                    <a:cubicBezTo>
                      <a:pt x="20782" y="6698"/>
                      <a:pt x="20801" y="6683"/>
                      <a:pt x="20805" y="6628"/>
                    </a:cubicBezTo>
                    <a:cubicBezTo>
                      <a:pt x="20809" y="6572"/>
                      <a:pt x="20855" y="6532"/>
                      <a:pt x="20877" y="6530"/>
                    </a:cubicBezTo>
                    <a:cubicBezTo>
                      <a:pt x="20899" y="6527"/>
                      <a:pt x="20922" y="6461"/>
                      <a:pt x="20929" y="6411"/>
                    </a:cubicBezTo>
                    <a:cubicBezTo>
                      <a:pt x="20936" y="6361"/>
                      <a:pt x="20960" y="6288"/>
                      <a:pt x="20975" y="6273"/>
                    </a:cubicBezTo>
                    <a:cubicBezTo>
                      <a:pt x="20990" y="6258"/>
                      <a:pt x="20999" y="6240"/>
                      <a:pt x="20991" y="6155"/>
                    </a:cubicBezTo>
                    <a:cubicBezTo>
                      <a:pt x="21059" y="6142"/>
                      <a:pt x="21070" y="5953"/>
                      <a:pt x="21063" y="5923"/>
                    </a:cubicBezTo>
                    <a:cubicBezTo>
                      <a:pt x="21056" y="5893"/>
                      <a:pt x="21037" y="5931"/>
                      <a:pt x="21035" y="5966"/>
                    </a:cubicBezTo>
                    <a:cubicBezTo>
                      <a:pt x="21034" y="6001"/>
                      <a:pt x="21002" y="6082"/>
                      <a:pt x="20977" y="6119"/>
                    </a:cubicBezTo>
                    <a:cubicBezTo>
                      <a:pt x="20953" y="6157"/>
                      <a:pt x="20937" y="6213"/>
                      <a:pt x="20937" y="6213"/>
                    </a:cubicBezTo>
                    <a:cubicBezTo>
                      <a:pt x="20921" y="6274"/>
                      <a:pt x="20886" y="6337"/>
                      <a:pt x="20847" y="6350"/>
                    </a:cubicBezTo>
                    <a:cubicBezTo>
                      <a:pt x="20855" y="6301"/>
                      <a:pt x="20973" y="6050"/>
                      <a:pt x="20995" y="6026"/>
                    </a:cubicBezTo>
                    <a:cubicBezTo>
                      <a:pt x="21018" y="6003"/>
                      <a:pt x="21019" y="5983"/>
                      <a:pt x="21031" y="5917"/>
                    </a:cubicBezTo>
                    <a:cubicBezTo>
                      <a:pt x="21041" y="5850"/>
                      <a:pt x="21064" y="5835"/>
                      <a:pt x="21075" y="5820"/>
                    </a:cubicBezTo>
                    <a:cubicBezTo>
                      <a:pt x="21086" y="5805"/>
                      <a:pt x="21086" y="5803"/>
                      <a:pt x="21083" y="5749"/>
                    </a:cubicBezTo>
                    <a:cubicBezTo>
                      <a:pt x="21081" y="5695"/>
                      <a:pt x="21160" y="5554"/>
                      <a:pt x="21185" y="5524"/>
                    </a:cubicBezTo>
                    <a:cubicBezTo>
                      <a:pt x="21211" y="5493"/>
                      <a:pt x="21205" y="5473"/>
                      <a:pt x="21209" y="5437"/>
                    </a:cubicBezTo>
                    <a:cubicBezTo>
                      <a:pt x="21212" y="5402"/>
                      <a:pt x="21193" y="5438"/>
                      <a:pt x="21162" y="5484"/>
                    </a:cubicBezTo>
                    <a:cubicBezTo>
                      <a:pt x="21165" y="5452"/>
                      <a:pt x="21198" y="5398"/>
                      <a:pt x="21215" y="5388"/>
                    </a:cubicBezTo>
                    <a:cubicBezTo>
                      <a:pt x="21232" y="5378"/>
                      <a:pt x="21222" y="5327"/>
                      <a:pt x="21216" y="5301"/>
                    </a:cubicBezTo>
                    <a:cubicBezTo>
                      <a:pt x="21211" y="5277"/>
                      <a:pt x="21195" y="5270"/>
                      <a:pt x="21168" y="5269"/>
                    </a:cubicBezTo>
                    <a:cubicBezTo>
                      <a:pt x="21141" y="5267"/>
                      <a:pt x="21118" y="5367"/>
                      <a:pt x="21118" y="5367"/>
                    </a:cubicBezTo>
                    <a:cubicBezTo>
                      <a:pt x="21059" y="5265"/>
                      <a:pt x="20963" y="5417"/>
                      <a:pt x="20960" y="5417"/>
                    </a:cubicBezTo>
                    <a:cubicBezTo>
                      <a:pt x="20956" y="5417"/>
                      <a:pt x="20934" y="5388"/>
                      <a:pt x="20930" y="5406"/>
                    </a:cubicBezTo>
                    <a:cubicBezTo>
                      <a:pt x="20926" y="5423"/>
                      <a:pt x="20943" y="5504"/>
                      <a:pt x="20909" y="5485"/>
                    </a:cubicBezTo>
                    <a:cubicBezTo>
                      <a:pt x="20834" y="5431"/>
                      <a:pt x="20765" y="5557"/>
                      <a:pt x="20747" y="5556"/>
                    </a:cubicBezTo>
                    <a:cubicBezTo>
                      <a:pt x="20729" y="5554"/>
                      <a:pt x="20721" y="5551"/>
                      <a:pt x="20733" y="5520"/>
                    </a:cubicBezTo>
                    <a:cubicBezTo>
                      <a:pt x="20745" y="5488"/>
                      <a:pt x="20746" y="5455"/>
                      <a:pt x="20732" y="5455"/>
                    </a:cubicBezTo>
                    <a:cubicBezTo>
                      <a:pt x="20717" y="5455"/>
                      <a:pt x="20688" y="5438"/>
                      <a:pt x="20652" y="5352"/>
                    </a:cubicBezTo>
                    <a:cubicBezTo>
                      <a:pt x="20649" y="5487"/>
                      <a:pt x="20609" y="5549"/>
                      <a:pt x="20613" y="5526"/>
                    </a:cubicBezTo>
                    <a:cubicBezTo>
                      <a:pt x="20630" y="5388"/>
                      <a:pt x="20612" y="5342"/>
                      <a:pt x="20604" y="5352"/>
                    </a:cubicBezTo>
                    <a:cubicBezTo>
                      <a:pt x="20596" y="5362"/>
                      <a:pt x="20579" y="5452"/>
                      <a:pt x="20587" y="5516"/>
                    </a:cubicBezTo>
                    <a:cubicBezTo>
                      <a:pt x="20595" y="5581"/>
                      <a:pt x="20579" y="5603"/>
                      <a:pt x="20582" y="5635"/>
                    </a:cubicBezTo>
                    <a:cubicBezTo>
                      <a:pt x="20584" y="5666"/>
                      <a:pt x="20570" y="5735"/>
                      <a:pt x="20546" y="5846"/>
                    </a:cubicBezTo>
                    <a:cubicBezTo>
                      <a:pt x="20525" y="5784"/>
                      <a:pt x="20546" y="5659"/>
                      <a:pt x="20554" y="5639"/>
                    </a:cubicBezTo>
                    <a:cubicBezTo>
                      <a:pt x="20562" y="5618"/>
                      <a:pt x="20540" y="5559"/>
                      <a:pt x="20530" y="5541"/>
                    </a:cubicBezTo>
                    <a:cubicBezTo>
                      <a:pt x="20521" y="5522"/>
                      <a:pt x="20509" y="5546"/>
                      <a:pt x="20498" y="5581"/>
                    </a:cubicBezTo>
                    <a:cubicBezTo>
                      <a:pt x="20487" y="5616"/>
                      <a:pt x="20463" y="5622"/>
                      <a:pt x="20433" y="5630"/>
                    </a:cubicBezTo>
                    <a:cubicBezTo>
                      <a:pt x="20462" y="5586"/>
                      <a:pt x="20476" y="5560"/>
                      <a:pt x="20470" y="5509"/>
                    </a:cubicBezTo>
                    <a:cubicBezTo>
                      <a:pt x="20464" y="5457"/>
                      <a:pt x="20462" y="5466"/>
                      <a:pt x="20433" y="5477"/>
                    </a:cubicBezTo>
                    <a:cubicBezTo>
                      <a:pt x="20404" y="5488"/>
                      <a:pt x="20398" y="5554"/>
                      <a:pt x="20404" y="5618"/>
                    </a:cubicBezTo>
                    <a:cubicBezTo>
                      <a:pt x="20409" y="5683"/>
                      <a:pt x="20399" y="5832"/>
                      <a:pt x="20394" y="5819"/>
                    </a:cubicBezTo>
                    <a:cubicBezTo>
                      <a:pt x="20388" y="5805"/>
                      <a:pt x="20380" y="5735"/>
                      <a:pt x="20388" y="5696"/>
                    </a:cubicBezTo>
                    <a:cubicBezTo>
                      <a:pt x="20396" y="5658"/>
                      <a:pt x="20368" y="5632"/>
                      <a:pt x="20360" y="5611"/>
                    </a:cubicBezTo>
                    <a:cubicBezTo>
                      <a:pt x="20353" y="5589"/>
                      <a:pt x="20326" y="5714"/>
                      <a:pt x="20323" y="5757"/>
                    </a:cubicBezTo>
                    <a:cubicBezTo>
                      <a:pt x="20319" y="5800"/>
                      <a:pt x="20315" y="5832"/>
                      <a:pt x="20317" y="5884"/>
                    </a:cubicBezTo>
                    <a:cubicBezTo>
                      <a:pt x="20319" y="5936"/>
                      <a:pt x="20279" y="5923"/>
                      <a:pt x="20293" y="5885"/>
                    </a:cubicBezTo>
                    <a:cubicBezTo>
                      <a:pt x="20307" y="5847"/>
                      <a:pt x="20303" y="5790"/>
                      <a:pt x="20292" y="5773"/>
                    </a:cubicBezTo>
                    <a:cubicBezTo>
                      <a:pt x="20282" y="5757"/>
                      <a:pt x="20274" y="5740"/>
                      <a:pt x="20283" y="5695"/>
                    </a:cubicBezTo>
                    <a:cubicBezTo>
                      <a:pt x="20293" y="5650"/>
                      <a:pt x="20293" y="5635"/>
                      <a:pt x="20286" y="5610"/>
                    </a:cubicBezTo>
                    <a:cubicBezTo>
                      <a:pt x="20278" y="5584"/>
                      <a:pt x="20263" y="5582"/>
                      <a:pt x="20290" y="5525"/>
                    </a:cubicBezTo>
                    <a:cubicBezTo>
                      <a:pt x="20318" y="5469"/>
                      <a:pt x="20293" y="5467"/>
                      <a:pt x="20270" y="5493"/>
                    </a:cubicBezTo>
                    <a:cubicBezTo>
                      <a:pt x="20246" y="5518"/>
                      <a:pt x="20232" y="5419"/>
                      <a:pt x="20231" y="5470"/>
                    </a:cubicBezTo>
                    <a:cubicBezTo>
                      <a:pt x="20230" y="5522"/>
                      <a:pt x="20210" y="5487"/>
                      <a:pt x="20193" y="5453"/>
                    </a:cubicBezTo>
                    <a:cubicBezTo>
                      <a:pt x="20177" y="5421"/>
                      <a:pt x="20185" y="5340"/>
                      <a:pt x="20188" y="5303"/>
                    </a:cubicBezTo>
                    <a:cubicBezTo>
                      <a:pt x="20190" y="5267"/>
                      <a:pt x="20172" y="5275"/>
                      <a:pt x="20155" y="5295"/>
                    </a:cubicBezTo>
                    <a:cubicBezTo>
                      <a:pt x="20139" y="5315"/>
                      <a:pt x="20146" y="5343"/>
                      <a:pt x="20148" y="5361"/>
                    </a:cubicBezTo>
                    <a:cubicBezTo>
                      <a:pt x="20150" y="5378"/>
                      <a:pt x="20156" y="5471"/>
                      <a:pt x="20146" y="5481"/>
                    </a:cubicBezTo>
                    <a:cubicBezTo>
                      <a:pt x="20124" y="5357"/>
                      <a:pt x="20103" y="5328"/>
                      <a:pt x="20103" y="5328"/>
                    </a:cubicBezTo>
                    <a:cubicBezTo>
                      <a:pt x="20095" y="5306"/>
                      <a:pt x="20091" y="5367"/>
                      <a:pt x="20089" y="5397"/>
                    </a:cubicBezTo>
                    <a:cubicBezTo>
                      <a:pt x="20088" y="5427"/>
                      <a:pt x="20073" y="5430"/>
                      <a:pt x="20062" y="5430"/>
                    </a:cubicBezTo>
                    <a:cubicBezTo>
                      <a:pt x="20051" y="5430"/>
                      <a:pt x="20053" y="5387"/>
                      <a:pt x="20033" y="5330"/>
                    </a:cubicBezTo>
                    <a:cubicBezTo>
                      <a:pt x="20013" y="5367"/>
                      <a:pt x="19967" y="5401"/>
                      <a:pt x="19954" y="5410"/>
                    </a:cubicBezTo>
                    <a:cubicBezTo>
                      <a:pt x="19941" y="5421"/>
                      <a:pt x="19942" y="5387"/>
                      <a:pt x="19941" y="5350"/>
                    </a:cubicBezTo>
                    <a:cubicBezTo>
                      <a:pt x="19940" y="5314"/>
                      <a:pt x="19907" y="5361"/>
                      <a:pt x="19896" y="5382"/>
                    </a:cubicBezTo>
                    <a:cubicBezTo>
                      <a:pt x="19886" y="5403"/>
                      <a:pt x="19863" y="5389"/>
                      <a:pt x="19850" y="5383"/>
                    </a:cubicBezTo>
                    <a:cubicBezTo>
                      <a:pt x="19837" y="5377"/>
                      <a:pt x="19841" y="5340"/>
                      <a:pt x="19849" y="5308"/>
                    </a:cubicBezTo>
                    <a:cubicBezTo>
                      <a:pt x="19858" y="5275"/>
                      <a:pt x="19848" y="5246"/>
                      <a:pt x="19844" y="5216"/>
                    </a:cubicBezTo>
                    <a:cubicBezTo>
                      <a:pt x="19840" y="5185"/>
                      <a:pt x="19763" y="5295"/>
                      <a:pt x="19739" y="5314"/>
                    </a:cubicBezTo>
                    <a:cubicBezTo>
                      <a:pt x="19716" y="5332"/>
                      <a:pt x="19700" y="5308"/>
                      <a:pt x="19690" y="5296"/>
                    </a:cubicBezTo>
                    <a:cubicBezTo>
                      <a:pt x="19682" y="5285"/>
                      <a:pt x="19679" y="5251"/>
                      <a:pt x="19694" y="5236"/>
                    </a:cubicBezTo>
                    <a:cubicBezTo>
                      <a:pt x="19708" y="5220"/>
                      <a:pt x="19719" y="5204"/>
                      <a:pt x="19706" y="5195"/>
                    </a:cubicBezTo>
                    <a:cubicBezTo>
                      <a:pt x="19693" y="5187"/>
                      <a:pt x="19677" y="5150"/>
                      <a:pt x="19663" y="5176"/>
                    </a:cubicBezTo>
                    <a:cubicBezTo>
                      <a:pt x="19649" y="5203"/>
                      <a:pt x="19612" y="5216"/>
                      <a:pt x="19595" y="5219"/>
                    </a:cubicBezTo>
                    <a:cubicBezTo>
                      <a:pt x="19578" y="5223"/>
                      <a:pt x="19596" y="5162"/>
                      <a:pt x="19604" y="5140"/>
                    </a:cubicBezTo>
                    <a:cubicBezTo>
                      <a:pt x="19612" y="5118"/>
                      <a:pt x="19627" y="5110"/>
                      <a:pt x="19642" y="5105"/>
                    </a:cubicBezTo>
                    <a:cubicBezTo>
                      <a:pt x="19656" y="5100"/>
                      <a:pt x="19651" y="5052"/>
                      <a:pt x="19651" y="5032"/>
                    </a:cubicBezTo>
                    <a:cubicBezTo>
                      <a:pt x="19650" y="5012"/>
                      <a:pt x="19553" y="5090"/>
                      <a:pt x="19531" y="5106"/>
                    </a:cubicBezTo>
                    <a:cubicBezTo>
                      <a:pt x="19510" y="5123"/>
                      <a:pt x="19536" y="5066"/>
                      <a:pt x="19557" y="5051"/>
                    </a:cubicBezTo>
                    <a:cubicBezTo>
                      <a:pt x="19578" y="5035"/>
                      <a:pt x="19535" y="5058"/>
                      <a:pt x="19453" y="5031"/>
                    </a:cubicBezTo>
                    <a:cubicBezTo>
                      <a:pt x="19507" y="5033"/>
                      <a:pt x="19617" y="4997"/>
                      <a:pt x="19635" y="4976"/>
                    </a:cubicBezTo>
                    <a:cubicBezTo>
                      <a:pt x="19653" y="4956"/>
                      <a:pt x="19624" y="4941"/>
                      <a:pt x="19610" y="4909"/>
                    </a:cubicBezTo>
                    <a:cubicBezTo>
                      <a:pt x="19595" y="4876"/>
                      <a:pt x="19595" y="4887"/>
                      <a:pt x="19578" y="4902"/>
                    </a:cubicBezTo>
                    <a:cubicBezTo>
                      <a:pt x="19545" y="4941"/>
                      <a:pt x="19568" y="4856"/>
                      <a:pt x="19578" y="4833"/>
                    </a:cubicBezTo>
                    <a:cubicBezTo>
                      <a:pt x="19589" y="4811"/>
                      <a:pt x="19584" y="4751"/>
                      <a:pt x="19582" y="4686"/>
                    </a:cubicBezTo>
                    <a:cubicBezTo>
                      <a:pt x="19580" y="4620"/>
                      <a:pt x="19605" y="4638"/>
                      <a:pt x="19622" y="4629"/>
                    </a:cubicBezTo>
                    <a:cubicBezTo>
                      <a:pt x="19638" y="4620"/>
                      <a:pt x="19614" y="4577"/>
                      <a:pt x="19600" y="4542"/>
                    </a:cubicBezTo>
                    <a:cubicBezTo>
                      <a:pt x="19586" y="4507"/>
                      <a:pt x="19590" y="4492"/>
                      <a:pt x="19568" y="4515"/>
                    </a:cubicBezTo>
                    <a:cubicBezTo>
                      <a:pt x="19547" y="4538"/>
                      <a:pt x="19520" y="4524"/>
                      <a:pt x="19500" y="4503"/>
                    </a:cubicBezTo>
                    <a:cubicBezTo>
                      <a:pt x="19481" y="4483"/>
                      <a:pt x="19470" y="4541"/>
                      <a:pt x="19460" y="4581"/>
                    </a:cubicBezTo>
                    <a:cubicBezTo>
                      <a:pt x="19450" y="4620"/>
                      <a:pt x="19415" y="4468"/>
                      <a:pt x="19408" y="4435"/>
                    </a:cubicBezTo>
                    <a:cubicBezTo>
                      <a:pt x="19402" y="4403"/>
                      <a:pt x="19339" y="4424"/>
                      <a:pt x="19323" y="4437"/>
                    </a:cubicBezTo>
                    <a:cubicBezTo>
                      <a:pt x="19306" y="4451"/>
                      <a:pt x="19288" y="4486"/>
                      <a:pt x="19275" y="4518"/>
                    </a:cubicBezTo>
                    <a:cubicBezTo>
                      <a:pt x="19263" y="4550"/>
                      <a:pt x="19247" y="4518"/>
                      <a:pt x="19230" y="4484"/>
                    </a:cubicBezTo>
                    <a:cubicBezTo>
                      <a:pt x="19257" y="4483"/>
                      <a:pt x="19303" y="4386"/>
                      <a:pt x="19303" y="4386"/>
                    </a:cubicBezTo>
                    <a:cubicBezTo>
                      <a:pt x="19303" y="4386"/>
                      <a:pt x="19313" y="4288"/>
                      <a:pt x="19315" y="4233"/>
                    </a:cubicBezTo>
                    <a:cubicBezTo>
                      <a:pt x="19317" y="4178"/>
                      <a:pt x="19257" y="4137"/>
                      <a:pt x="19237" y="4137"/>
                    </a:cubicBezTo>
                    <a:cubicBezTo>
                      <a:pt x="19217" y="4137"/>
                      <a:pt x="19215" y="4112"/>
                      <a:pt x="19215" y="4076"/>
                    </a:cubicBezTo>
                    <a:cubicBezTo>
                      <a:pt x="19215" y="4041"/>
                      <a:pt x="19146" y="4114"/>
                      <a:pt x="19128" y="4118"/>
                    </a:cubicBezTo>
                    <a:cubicBezTo>
                      <a:pt x="19109" y="4122"/>
                      <a:pt x="19082" y="4171"/>
                      <a:pt x="19074" y="4193"/>
                    </a:cubicBezTo>
                    <a:cubicBezTo>
                      <a:pt x="19065" y="4216"/>
                      <a:pt x="19114" y="4044"/>
                      <a:pt x="19118" y="4025"/>
                    </a:cubicBezTo>
                    <a:cubicBezTo>
                      <a:pt x="19122" y="4007"/>
                      <a:pt x="19099" y="4028"/>
                      <a:pt x="19086" y="4035"/>
                    </a:cubicBezTo>
                    <a:cubicBezTo>
                      <a:pt x="19074" y="4042"/>
                      <a:pt x="19058" y="4012"/>
                      <a:pt x="19058" y="3978"/>
                    </a:cubicBezTo>
                    <a:cubicBezTo>
                      <a:pt x="19056" y="3944"/>
                      <a:pt x="18997" y="4114"/>
                      <a:pt x="18981" y="4137"/>
                    </a:cubicBezTo>
                    <a:cubicBezTo>
                      <a:pt x="18965" y="4159"/>
                      <a:pt x="18960" y="4177"/>
                      <a:pt x="18956" y="4228"/>
                    </a:cubicBezTo>
                    <a:cubicBezTo>
                      <a:pt x="18952" y="4279"/>
                      <a:pt x="18913" y="4346"/>
                      <a:pt x="18912" y="4316"/>
                    </a:cubicBezTo>
                    <a:cubicBezTo>
                      <a:pt x="18923" y="4088"/>
                      <a:pt x="19006" y="4028"/>
                      <a:pt x="19013" y="4003"/>
                    </a:cubicBezTo>
                    <a:cubicBezTo>
                      <a:pt x="19019" y="3978"/>
                      <a:pt x="19001" y="3903"/>
                      <a:pt x="18982" y="3882"/>
                    </a:cubicBezTo>
                    <a:cubicBezTo>
                      <a:pt x="18963" y="3861"/>
                      <a:pt x="18950" y="3797"/>
                      <a:pt x="18949" y="3746"/>
                    </a:cubicBezTo>
                    <a:cubicBezTo>
                      <a:pt x="18949" y="3746"/>
                      <a:pt x="18873" y="3856"/>
                      <a:pt x="18862" y="3880"/>
                    </a:cubicBezTo>
                    <a:cubicBezTo>
                      <a:pt x="18852" y="3905"/>
                      <a:pt x="18852" y="3937"/>
                      <a:pt x="18852" y="3948"/>
                    </a:cubicBezTo>
                    <a:cubicBezTo>
                      <a:pt x="18852" y="3960"/>
                      <a:pt x="18846" y="3971"/>
                      <a:pt x="18810" y="3937"/>
                    </a:cubicBezTo>
                    <a:cubicBezTo>
                      <a:pt x="18811" y="3965"/>
                      <a:pt x="18798" y="4073"/>
                      <a:pt x="18773" y="4103"/>
                    </a:cubicBezTo>
                    <a:cubicBezTo>
                      <a:pt x="18801" y="3963"/>
                      <a:pt x="18769" y="3927"/>
                      <a:pt x="18774" y="3918"/>
                    </a:cubicBezTo>
                    <a:cubicBezTo>
                      <a:pt x="18833" y="3858"/>
                      <a:pt x="18842" y="3750"/>
                      <a:pt x="18850" y="3716"/>
                    </a:cubicBezTo>
                    <a:cubicBezTo>
                      <a:pt x="18857" y="3682"/>
                      <a:pt x="18834" y="3665"/>
                      <a:pt x="18819" y="3656"/>
                    </a:cubicBezTo>
                    <a:cubicBezTo>
                      <a:pt x="18803" y="3646"/>
                      <a:pt x="18791" y="3589"/>
                      <a:pt x="18791" y="3572"/>
                    </a:cubicBezTo>
                    <a:cubicBezTo>
                      <a:pt x="18791" y="3555"/>
                      <a:pt x="18754" y="3578"/>
                      <a:pt x="18699" y="3621"/>
                    </a:cubicBezTo>
                    <a:cubicBezTo>
                      <a:pt x="18695" y="3586"/>
                      <a:pt x="18668" y="3512"/>
                      <a:pt x="18650" y="3467"/>
                    </a:cubicBezTo>
                    <a:cubicBezTo>
                      <a:pt x="18584" y="3514"/>
                      <a:pt x="18560" y="3623"/>
                      <a:pt x="18554" y="3663"/>
                    </a:cubicBezTo>
                    <a:cubicBezTo>
                      <a:pt x="18548" y="3703"/>
                      <a:pt x="18532" y="3691"/>
                      <a:pt x="18520" y="3691"/>
                    </a:cubicBezTo>
                    <a:cubicBezTo>
                      <a:pt x="18509" y="3691"/>
                      <a:pt x="18495" y="3693"/>
                      <a:pt x="18499" y="3671"/>
                    </a:cubicBezTo>
                    <a:cubicBezTo>
                      <a:pt x="18504" y="3648"/>
                      <a:pt x="18511" y="3591"/>
                      <a:pt x="18547" y="3561"/>
                    </a:cubicBezTo>
                    <a:cubicBezTo>
                      <a:pt x="18583" y="3531"/>
                      <a:pt x="18609" y="3457"/>
                      <a:pt x="18598" y="3402"/>
                    </a:cubicBezTo>
                    <a:cubicBezTo>
                      <a:pt x="18586" y="3348"/>
                      <a:pt x="18524" y="3348"/>
                      <a:pt x="18509" y="3348"/>
                    </a:cubicBezTo>
                    <a:cubicBezTo>
                      <a:pt x="18493" y="3348"/>
                      <a:pt x="18494" y="3380"/>
                      <a:pt x="18498" y="3420"/>
                    </a:cubicBezTo>
                    <a:cubicBezTo>
                      <a:pt x="18503" y="3459"/>
                      <a:pt x="18477" y="3382"/>
                      <a:pt x="18467" y="3353"/>
                    </a:cubicBezTo>
                    <a:cubicBezTo>
                      <a:pt x="18456" y="3325"/>
                      <a:pt x="18434" y="3355"/>
                      <a:pt x="18417" y="3363"/>
                    </a:cubicBezTo>
                    <a:cubicBezTo>
                      <a:pt x="18400" y="3370"/>
                      <a:pt x="18423" y="3322"/>
                      <a:pt x="18435" y="3295"/>
                    </a:cubicBezTo>
                    <a:cubicBezTo>
                      <a:pt x="18448" y="3268"/>
                      <a:pt x="18440" y="3267"/>
                      <a:pt x="18421" y="3229"/>
                    </a:cubicBezTo>
                    <a:cubicBezTo>
                      <a:pt x="18402" y="3191"/>
                      <a:pt x="18373" y="3210"/>
                      <a:pt x="18373" y="3210"/>
                    </a:cubicBezTo>
                    <a:cubicBezTo>
                      <a:pt x="18355" y="3212"/>
                      <a:pt x="18356" y="3231"/>
                      <a:pt x="18354" y="3299"/>
                    </a:cubicBezTo>
                    <a:cubicBezTo>
                      <a:pt x="18334" y="3235"/>
                      <a:pt x="18339" y="3162"/>
                      <a:pt x="18341" y="3146"/>
                    </a:cubicBezTo>
                    <a:cubicBezTo>
                      <a:pt x="18342" y="3128"/>
                      <a:pt x="18312" y="3157"/>
                      <a:pt x="18303" y="3176"/>
                    </a:cubicBezTo>
                    <a:cubicBezTo>
                      <a:pt x="18294" y="3195"/>
                      <a:pt x="18248" y="3029"/>
                      <a:pt x="18233" y="2936"/>
                    </a:cubicBezTo>
                    <a:cubicBezTo>
                      <a:pt x="18196" y="2955"/>
                      <a:pt x="18177" y="3099"/>
                      <a:pt x="18173" y="3085"/>
                    </a:cubicBezTo>
                    <a:cubicBezTo>
                      <a:pt x="18169" y="3072"/>
                      <a:pt x="18162" y="3017"/>
                      <a:pt x="18167" y="2991"/>
                    </a:cubicBezTo>
                    <a:cubicBezTo>
                      <a:pt x="18172" y="2965"/>
                      <a:pt x="18175" y="2936"/>
                      <a:pt x="18149" y="2898"/>
                    </a:cubicBezTo>
                    <a:cubicBezTo>
                      <a:pt x="18149" y="2953"/>
                      <a:pt x="18127" y="2995"/>
                      <a:pt x="18102" y="3024"/>
                    </a:cubicBezTo>
                    <a:cubicBezTo>
                      <a:pt x="18096" y="3030"/>
                      <a:pt x="18091" y="3036"/>
                      <a:pt x="18085" y="3040"/>
                    </a:cubicBezTo>
                    <a:cubicBezTo>
                      <a:pt x="18089" y="3032"/>
                      <a:pt x="18092" y="3024"/>
                      <a:pt x="18096" y="3016"/>
                    </a:cubicBezTo>
                    <a:cubicBezTo>
                      <a:pt x="18140" y="2913"/>
                      <a:pt x="18130" y="2838"/>
                      <a:pt x="18130" y="2838"/>
                    </a:cubicBezTo>
                    <a:cubicBezTo>
                      <a:pt x="18130" y="2838"/>
                      <a:pt x="18120" y="2830"/>
                      <a:pt x="18102" y="2827"/>
                    </a:cubicBezTo>
                    <a:cubicBezTo>
                      <a:pt x="18093" y="2825"/>
                      <a:pt x="18086" y="2825"/>
                      <a:pt x="18077" y="2831"/>
                    </a:cubicBezTo>
                    <a:cubicBezTo>
                      <a:pt x="18067" y="2838"/>
                      <a:pt x="18053" y="2853"/>
                      <a:pt x="18031" y="2883"/>
                    </a:cubicBezTo>
                    <a:cubicBezTo>
                      <a:pt x="18050" y="2821"/>
                      <a:pt x="18069" y="2789"/>
                      <a:pt x="18117" y="2778"/>
                    </a:cubicBezTo>
                    <a:cubicBezTo>
                      <a:pt x="18044" y="2742"/>
                      <a:pt x="18012" y="2793"/>
                      <a:pt x="18003" y="2794"/>
                    </a:cubicBezTo>
                    <a:cubicBezTo>
                      <a:pt x="17994" y="2794"/>
                      <a:pt x="17997" y="2899"/>
                      <a:pt x="18005" y="2943"/>
                    </a:cubicBezTo>
                    <a:cubicBezTo>
                      <a:pt x="18013" y="2986"/>
                      <a:pt x="18010" y="2999"/>
                      <a:pt x="18011" y="3057"/>
                    </a:cubicBezTo>
                    <a:cubicBezTo>
                      <a:pt x="18011" y="3114"/>
                      <a:pt x="18032" y="3218"/>
                      <a:pt x="18042" y="3263"/>
                    </a:cubicBezTo>
                    <a:cubicBezTo>
                      <a:pt x="18052" y="3307"/>
                      <a:pt x="18050" y="3303"/>
                      <a:pt x="18098" y="3320"/>
                    </a:cubicBezTo>
                    <a:cubicBezTo>
                      <a:pt x="18089" y="3322"/>
                      <a:pt x="18029" y="3324"/>
                      <a:pt x="18018" y="3320"/>
                    </a:cubicBezTo>
                    <a:cubicBezTo>
                      <a:pt x="18006" y="3315"/>
                      <a:pt x="17986" y="3364"/>
                      <a:pt x="17992" y="3402"/>
                    </a:cubicBezTo>
                    <a:cubicBezTo>
                      <a:pt x="18020" y="3601"/>
                      <a:pt x="18095" y="3574"/>
                      <a:pt x="18123" y="3571"/>
                    </a:cubicBezTo>
                    <a:cubicBezTo>
                      <a:pt x="18151" y="3568"/>
                      <a:pt x="18166" y="3586"/>
                      <a:pt x="18189" y="3624"/>
                    </a:cubicBezTo>
                    <a:cubicBezTo>
                      <a:pt x="18142" y="3591"/>
                      <a:pt x="18089" y="3621"/>
                      <a:pt x="18074" y="3636"/>
                    </a:cubicBezTo>
                    <a:cubicBezTo>
                      <a:pt x="18059" y="3650"/>
                      <a:pt x="18078" y="3681"/>
                      <a:pt x="18092" y="3686"/>
                    </a:cubicBezTo>
                    <a:cubicBezTo>
                      <a:pt x="18106" y="3692"/>
                      <a:pt x="18109" y="3724"/>
                      <a:pt x="18112" y="3762"/>
                    </a:cubicBezTo>
                    <a:cubicBezTo>
                      <a:pt x="18116" y="3800"/>
                      <a:pt x="18082" y="3764"/>
                      <a:pt x="18071" y="3755"/>
                    </a:cubicBezTo>
                    <a:cubicBezTo>
                      <a:pt x="18060" y="3745"/>
                      <a:pt x="18091" y="3813"/>
                      <a:pt x="18103" y="3823"/>
                    </a:cubicBezTo>
                    <a:cubicBezTo>
                      <a:pt x="18115" y="3832"/>
                      <a:pt x="18091" y="3870"/>
                      <a:pt x="18075" y="3887"/>
                    </a:cubicBezTo>
                    <a:cubicBezTo>
                      <a:pt x="18058" y="3904"/>
                      <a:pt x="18083" y="3939"/>
                      <a:pt x="18111" y="3977"/>
                    </a:cubicBezTo>
                    <a:cubicBezTo>
                      <a:pt x="18119" y="3973"/>
                      <a:pt x="18154" y="3972"/>
                      <a:pt x="18196" y="3971"/>
                    </a:cubicBezTo>
                    <a:cubicBezTo>
                      <a:pt x="18177" y="4016"/>
                      <a:pt x="18139" y="4063"/>
                      <a:pt x="18114" y="4076"/>
                    </a:cubicBezTo>
                    <a:cubicBezTo>
                      <a:pt x="18088" y="4090"/>
                      <a:pt x="18104" y="4103"/>
                      <a:pt x="18129" y="4113"/>
                    </a:cubicBezTo>
                    <a:cubicBezTo>
                      <a:pt x="18153" y="4124"/>
                      <a:pt x="18140" y="4142"/>
                      <a:pt x="18126" y="4145"/>
                    </a:cubicBezTo>
                    <a:cubicBezTo>
                      <a:pt x="18112" y="4147"/>
                      <a:pt x="18104" y="4152"/>
                      <a:pt x="18101" y="4183"/>
                    </a:cubicBezTo>
                    <a:cubicBezTo>
                      <a:pt x="18098" y="4214"/>
                      <a:pt x="18091" y="4221"/>
                      <a:pt x="18107" y="4219"/>
                    </a:cubicBezTo>
                    <a:cubicBezTo>
                      <a:pt x="18123" y="4217"/>
                      <a:pt x="18149" y="4215"/>
                      <a:pt x="18143" y="4231"/>
                    </a:cubicBezTo>
                    <a:cubicBezTo>
                      <a:pt x="18137" y="4247"/>
                      <a:pt x="18110" y="4263"/>
                      <a:pt x="18087" y="4264"/>
                    </a:cubicBezTo>
                    <a:cubicBezTo>
                      <a:pt x="18099" y="4373"/>
                      <a:pt x="18173" y="4418"/>
                      <a:pt x="18189" y="4434"/>
                    </a:cubicBezTo>
                    <a:cubicBezTo>
                      <a:pt x="18204" y="4451"/>
                      <a:pt x="18200" y="4460"/>
                      <a:pt x="18197" y="4498"/>
                    </a:cubicBezTo>
                    <a:cubicBezTo>
                      <a:pt x="18194" y="4535"/>
                      <a:pt x="18202" y="4556"/>
                      <a:pt x="18210" y="4591"/>
                    </a:cubicBezTo>
                    <a:cubicBezTo>
                      <a:pt x="18219" y="4626"/>
                      <a:pt x="18211" y="4667"/>
                      <a:pt x="18209" y="4689"/>
                    </a:cubicBezTo>
                    <a:cubicBezTo>
                      <a:pt x="18208" y="4712"/>
                      <a:pt x="18189" y="4692"/>
                      <a:pt x="18185" y="4673"/>
                    </a:cubicBezTo>
                    <a:cubicBezTo>
                      <a:pt x="18207" y="4558"/>
                      <a:pt x="18162" y="4463"/>
                      <a:pt x="18150" y="4435"/>
                    </a:cubicBezTo>
                    <a:cubicBezTo>
                      <a:pt x="18138" y="4408"/>
                      <a:pt x="18069" y="4370"/>
                      <a:pt x="18060" y="4362"/>
                    </a:cubicBezTo>
                    <a:cubicBezTo>
                      <a:pt x="18050" y="4353"/>
                      <a:pt x="18030" y="4397"/>
                      <a:pt x="18016" y="4414"/>
                    </a:cubicBezTo>
                    <a:cubicBezTo>
                      <a:pt x="18003" y="4430"/>
                      <a:pt x="18009" y="4538"/>
                      <a:pt x="18009" y="4576"/>
                    </a:cubicBezTo>
                    <a:cubicBezTo>
                      <a:pt x="18009" y="4614"/>
                      <a:pt x="18021" y="4646"/>
                      <a:pt x="18031" y="4674"/>
                    </a:cubicBezTo>
                    <a:cubicBezTo>
                      <a:pt x="18042" y="4702"/>
                      <a:pt x="17991" y="4774"/>
                      <a:pt x="17971" y="4785"/>
                    </a:cubicBezTo>
                    <a:cubicBezTo>
                      <a:pt x="17951" y="4795"/>
                      <a:pt x="17961" y="4865"/>
                      <a:pt x="17955" y="4894"/>
                    </a:cubicBezTo>
                    <a:cubicBezTo>
                      <a:pt x="17861" y="5053"/>
                      <a:pt x="17881" y="5185"/>
                      <a:pt x="17894" y="5227"/>
                    </a:cubicBezTo>
                    <a:cubicBezTo>
                      <a:pt x="17907" y="5270"/>
                      <a:pt x="17919" y="5328"/>
                      <a:pt x="17916" y="5392"/>
                    </a:cubicBezTo>
                    <a:cubicBezTo>
                      <a:pt x="17915" y="5365"/>
                      <a:pt x="17889" y="5277"/>
                      <a:pt x="17874" y="5250"/>
                    </a:cubicBezTo>
                    <a:cubicBezTo>
                      <a:pt x="17859" y="5222"/>
                      <a:pt x="17861" y="5178"/>
                      <a:pt x="17856" y="5114"/>
                    </a:cubicBezTo>
                    <a:cubicBezTo>
                      <a:pt x="17844" y="5100"/>
                      <a:pt x="17797" y="5002"/>
                      <a:pt x="17775" y="4971"/>
                    </a:cubicBezTo>
                    <a:cubicBezTo>
                      <a:pt x="17846" y="5155"/>
                      <a:pt x="17782" y="5303"/>
                      <a:pt x="17779" y="5317"/>
                    </a:cubicBezTo>
                    <a:cubicBezTo>
                      <a:pt x="17775" y="5330"/>
                      <a:pt x="17783" y="5185"/>
                      <a:pt x="17788" y="5152"/>
                    </a:cubicBezTo>
                    <a:cubicBezTo>
                      <a:pt x="17793" y="5119"/>
                      <a:pt x="17751" y="5003"/>
                      <a:pt x="17746" y="4989"/>
                    </a:cubicBezTo>
                    <a:cubicBezTo>
                      <a:pt x="17742" y="4973"/>
                      <a:pt x="17722" y="4971"/>
                      <a:pt x="17708" y="4953"/>
                    </a:cubicBezTo>
                    <a:cubicBezTo>
                      <a:pt x="17693" y="4936"/>
                      <a:pt x="17682" y="5019"/>
                      <a:pt x="17688" y="5039"/>
                    </a:cubicBezTo>
                    <a:cubicBezTo>
                      <a:pt x="17721" y="5141"/>
                      <a:pt x="17714" y="5292"/>
                      <a:pt x="17727" y="5345"/>
                    </a:cubicBezTo>
                    <a:cubicBezTo>
                      <a:pt x="17741" y="5398"/>
                      <a:pt x="17717" y="5444"/>
                      <a:pt x="17704" y="5476"/>
                    </a:cubicBezTo>
                    <a:cubicBezTo>
                      <a:pt x="17691" y="5507"/>
                      <a:pt x="17700" y="5441"/>
                      <a:pt x="17706" y="5390"/>
                    </a:cubicBezTo>
                    <a:cubicBezTo>
                      <a:pt x="17701" y="5109"/>
                      <a:pt x="17666" y="4980"/>
                      <a:pt x="17653" y="4985"/>
                    </a:cubicBezTo>
                    <a:cubicBezTo>
                      <a:pt x="17616" y="4990"/>
                      <a:pt x="17569" y="4881"/>
                      <a:pt x="17558" y="4826"/>
                    </a:cubicBezTo>
                    <a:cubicBezTo>
                      <a:pt x="17547" y="4771"/>
                      <a:pt x="17468" y="4795"/>
                      <a:pt x="17450" y="4829"/>
                    </a:cubicBezTo>
                    <a:cubicBezTo>
                      <a:pt x="17431" y="4863"/>
                      <a:pt x="17425" y="4871"/>
                      <a:pt x="17394" y="4880"/>
                    </a:cubicBezTo>
                    <a:cubicBezTo>
                      <a:pt x="17300" y="4909"/>
                      <a:pt x="17270" y="5228"/>
                      <a:pt x="17272" y="5263"/>
                    </a:cubicBezTo>
                    <a:cubicBezTo>
                      <a:pt x="17274" y="5298"/>
                      <a:pt x="17216" y="5216"/>
                      <a:pt x="17205" y="5199"/>
                    </a:cubicBezTo>
                    <a:cubicBezTo>
                      <a:pt x="17195" y="5182"/>
                      <a:pt x="17124" y="5214"/>
                      <a:pt x="17140" y="5192"/>
                    </a:cubicBezTo>
                    <a:cubicBezTo>
                      <a:pt x="17245" y="5085"/>
                      <a:pt x="17201" y="4967"/>
                      <a:pt x="17196" y="4955"/>
                    </a:cubicBezTo>
                    <a:cubicBezTo>
                      <a:pt x="17192" y="4942"/>
                      <a:pt x="17241" y="4960"/>
                      <a:pt x="17280" y="5003"/>
                    </a:cubicBezTo>
                    <a:cubicBezTo>
                      <a:pt x="17287" y="4918"/>
                      <a:pt x="17265" y="4777"/>
                      <a:pt x="17264" y="4767"/>
                    </a:cubicBezTo>
                    <a:cubicBezTo>
                      <a:pt x="17263" y="4757"/>
                      <a:pt x="17242" y="4759"/>
                      <a:pt x="17227" y="4761"/>
                    </a:cubicBezTo>
                    <a:cubicBezTo>
                      <a:pt x="17212" y="4763"/>
                      <a:pt x="17230" y="4723"/>
                      <a:pt x="17242" y="4695"/>
                    </a:cubicBezTo>
                    <a:cubicBezTo>
                      <a:pt x="17253" y="4667"/>
                      <a:pt x="17240" y="4612"/>
                      <a:pt x="17229" y="4594"/>
                    </a:cubicBezTo>
                    <a:cubicBezTo>
                      <a:pt x="17135" y="4642"/>
                      <a:pt x="17116" y="4554"/>
                      <a:pt x="17095" y="4525"/>
                    </a:cubicBezTo>
                    <a:cubicBezTo>
                      <a:pt x="17075" y="4496"/>
                      <a:pt x="17103" y="4431"/>
                      <a:pt x="17115" y="4379"/>
                    </a:cubicBezTo>
                    <a:cubicBezTo>
                      <a:pt x="17125" y="4326"/>
                      <a:pt x="17033" y="4166"/>
                      <a:pt x="16983" y="4152"/>
                    </a:cubicBezTo>
                    <a:cubicBezTo>
                      <a:pt x="16970" y="4179"/>
                      <a:pt x="16923" y="4225"/>
                      <a:pt x="16900" y="4229"/>
                    </a:cubicBezTo>
                    <a:cubicBezTo>
                      <a:pt x="16877" y="4232"/>
                      <a:pt x="16855" y="4256"/>
                      <a:pt x="16835" y="4281"/>
                    </a:cubicBezTo>
                    <a:cubicBezTo>
                      <a:pt x="16815" y="4305"/>
                      <a:pt x="16760" y="4310"/>
                      <a:pt x="16724" y="4310"/>
                    </a:cubicBezTo>
                    <a:cubicBezTo>
                      <a:pt x="16688" y="4310"/>
                      <a:pt x="16697" y="4273"/>
                      <a:pt x="16721" y="4274"/>
                    </a:cubicBezTo>
                    <a:cubicBezTo>
                      <a:pt x="16746" y="4275"/>
                      <a:pt x="16818" y="4251"/>
                      <a:pt x="16846" y="4214"/>
                    </a:cubicBezTo>
                    <a:cubicBezTo>
                      <a:pt x="16875" y="4178"/>
                      <a:pt x="16927" y="4138"/>
                      <a:pt x="16956" y="4136"/>
                    </a:cubicBezTo>
                    <a:cubicBezTo>
                      <a:pt x="16986" y="4134"/>
                      <a:pt x="16986" y="4112"/>
                      <a:pt x="16971" y="4093"/>
                    </a:cubicBezTo>
                    <a:cubicBezTo>
                      <a:pt x="16957" y="4076"/>
                      <a:pt x="16970" y="4054"/>
                      <a:pt x="16992" y="4035"/>
                    </a:cubicBezTo>
                    <a:cubicBezTo>
                      <a:pt x="17013" y="4016"/>
                      <a:pt x="17005" y="3933"/>
                      <a:pt x="16974" y="3910"/>
                    </a:cubicBezTo>
                    <a:cubicBezTo>
                      <a:pt x="16943" y="3888"/>
                      <a:pt x="16885" y="3727"/>
                      <a:pt x="16878" y="3704"/>
                    </a:cubicBezTo>
                    <a:cubicBezTo>
                      <a:pt x="16871" y="3682"/>
                      <a:pt x="16879" y="3637"/>
                      <a:pt x="16882" y="3618"/>
                    </a:cubicBezTo>
                    <a:cubicBezTo>
                      <a:pt x="16885" y="3599"/>
                      <a:pt x="16867" y="3567"/>
                      <a:pt x="16857" y="3548"/>
                    </a:cubicBezTo>
                    <a:cubicBezTo>
                      <a:pt x="16847" y="3529"/>
                      <a:pt x="16876" y="3436"/>
                      <a:pt x="16895" y="3382"/>
                    </a:cubicBezTo>
                    <a:cubicBezTo>
                      <a:pt x="16915" y="3327"/>
                      <a:pt x="16853" y="3214"/>
                      <a:pt x="16786" y="3214"/>
                    </a:cubicBezTo>
                    <a:cubicBezTo>
                      <a:pt x="16808" y="3301"/>
                      <a:pt x="16776" y="3414"/>
                      <a:pt x="16758" y="3444"/>
                    </a:cubicBezTo>
                    <a:cubicBezTo>
                      <a:pt x="16740" y="3474"/>
                      <a:pt x="16698" y="3374"/>
                      <a:pt x="16689" y="3336"/>
                    </a:cubicBezTo>
                    <a:cubicBezTo>
                      <a:pt x="16679" y="3299"/>
                      <a:pt x="16676" y="3293"/>
                      <a:pt x="16658" y="3293"/>
                    </a:cubicBezTo>
                    <a:cubicBezTo>
                      <a:pt x="16639" y="3293"/>
                      <a:pt x="16634" y="3299"/>
                      <a:pt x="16623" y="3369"/>
                    </a:cubicBezTo>
                    <a:cubicBezTo>
                      <a:pt x="16611" y="3439"/>
                      <a:pt x="16503" y="3433"/>
                      <a:pt x="16472" y="3414"/>
                    </a:cubicBezTo>
                    <a:cubicBezTo>
                      <a:pt x="16385" y="3495"/>
                      <a:pt x="16342" y="3485"/>
                      <a:pt x="16327" y="3450"/>
                    </a:cubicBezTo>
                    <a:cubicBezTo>
                      <a:pt x="16313" y="3414"/>
                      <a:pt x="16276" y="3387"/>
                      <a:pt x="16259" y="3387"/>
                    </a:cubicBezTo>
                    <a:cubicBezTo>
                      <a:pt x="16243" y="3387"/>
                      <a:pt x="16240" y="3355"/>
                      <a:pt x="16255" y="3334"/>
                    </a:cubicBezTo>
                    <a:cubicBezTo>
                      <a:pt x="16270" y="3314"/>
                      <a:pt x="16278" y="3293"/>
                      <a:pt x="16271" y="3280"/>
                    </a:cubicBezTo>
                    <a:cubicBezTo>
                      <a:pt x="16183" y="3237"/>
                      <a:pt x="16226" y="3165"/>
                      <a:pt x="16236" y="3144"/>
                    </a:cubicBezTo>
                    <a:cubicBezTo>
                      <a:pt x="16245" y="3123"/>
                      <a:pt x="16234" y="3108"/>
                      <a:pt x="16218" y="3091"/>
                    </a:cubicBezTo>
                    <a:cubicBezTo>
                      <a:pt x="16201" y="3074"/>
                      <a:pt x="16192" y="3091"/>
                      <a:pt x="16171" y="3121"/>
                    </a:cubicBezTo>
                    <a:cubicBezTo>
                      <a:pt x="16151" y="3152"/>
                      <a:pt x="16152" y="3174"/>
                      <a:pt x="16146" y="3200"/>
                    </a:cubicBezTo>
                    <a:cubicBezTo>
                      <a:pt x="16139" y="3227"/>
                      <a:pt x="16116" y="3232"/>
                      <a:pt x="16103" y="3232"/>
                    </a:cubicBezTo>
                    <a:cubicBezTo>
                      <a:pt x="16091" y="3232"/>
                      <a:pt x="16099" y="3205"/>
                      <a:pt x="16121" y="3191"/>
                    </a:cubicBezTo>
                    <a:cubicBezTo>
                      <a:pt x="16142" y="3178"/>
                      <a:pt x="16132" y="3144"/>
                      <a:pt x="16127" y="3112"/>
                    </a:cubicBezTo>
                    <a:cubicBezTo>
                      <a:pt x="16122" y="3080"/>
                      <a:pt x="16099" y="3085"/>
                      <a:pt x="16087" y="3085"/>
                    </a:cubicBezTo>
                    <a:cubicBezTo>
                      <a:pt x="16074" y="3085"/>
                      <a:pt x="16060" y="3046"/>
                      <a:pt x="16056" y="3008"/>
                    </a:cubicBezTo>
                    <a:cubicBezTo>
                      <a:pt x="16052" y="2970"/>
                      <a:pt x="15995" y="3023"/>
                      <a:pt x="15973" y="3036"/>
                    </a:cubicBezTo>
                    <a:cubicBezTo>
                      <a:pt x="15951" y="3050"/>
                      <a:pt x="15964" y="3082"/>
                      <a:pt x="15974" y="3116"/>
                    </a:cubicBezTo>
                    <a:cubicBezTo>
                      <a:pt x="15984" y="3150"/>
                      <a:pt x="15955" y="3133"/>
                      <a:pt x="15930" y="3128"/>
                    </a:cubicBezTo>
                    <a:cubicBezTo>
                      <a:pt x="15960" y="2936"/>
                      <a:pt x="15943" y="2944"/>
                      <a:pt x="15901" y="2859"/>
                    </a:cubicBezTo>
                    <a:cubicBezTo>
                      <a:pt x="15851" y="2891"/>
                      <a:pt x="15820" y="2910"/>
                      <a:pt x="15798" y="2872"/>
                    </a:cubicBezTo>
                    <a:cubicBezTo>
                      <a:pt x="15775" y="2834"/>
                      <a:pt x="15719" y="2785"/>
                      <a:pt x="15689" y="2785"/>
                    </a:cubicBezTo>
                    <a:cubicBezTo>
                      <a:pt x="15659" y="2785"/>
                      <a:pt x="15650" y="2774"/>
                      <a:pt x="15632" y="2736"/>
                    </a:cubicBezTo>
                    <a:cubicBezTo>
                      <a:pt x="15615" y="2698"/>
                      <a:pt x="15584" y="2759"/>
                      <a:pt x="15575" y="2849"/>
                    </a:cubicBezTo>
                    <a:cubicBezTo>
                      <a:pt x="15567" y="2940"/>
                      <a:pt x="15458" y="3093"/>
                      <a:pt x="15449" y="3097"/>
                    </a:cubicBezTo>
                    <a:cubicBezTo>
                      <a:pt x="15441" y="3100"/>
                      <a:pt x="15445" y="3131"/>
                      <a:pt x="15469" y="3195"/>
                    </a:cubicBezTo>
                    <a:cubicBezTo>
                      <a:pt x="15401" y="3116"/>
                      <a:pt x="15341" y="3121"/>
                      <a:pt x="15302" y="3134"/>
                    </a:cubicBezTo>
                    <a:cubicBezTo>
                      <a:pt x="15262" y="3147"/>
                      <a:pt x="15255" y="3176"/>
                      <a:pt x="15231" y="3199"/>
                    </a:cubicBezTo>
                    <a:cubicBezTo>
                      <a:pt x="15206" y="3221"/>
                      <a:pt x="15192" y="3208"/>
                      <a:pt x="15114" y="3191"/>
                    </a:cubicBezTo>
                    <a:cubicBezTo>
                      <a:pt x="14950" y="3157"/>
                      <a:pt x="14880" y="3221"/>
                      <a:pt x="14849" y="3206"/>
                    </a:cubicBezTo>
                    <a:cubicBezTo>
                      <a:pt x="14818" y="3191"/>
                      <a:pt x="14776" y="3223"/>
                      <a:pt x="14774" y="3229"/>
                    </a:cubicBezTo>
                    <a:cubicBezTo>
                      <a:pt x="14766" y="3272"/>
                      <a:pt x="14736" y="3367"/>
                      <a:pt x="14708" y="3410"/>
                    </a:cubicBezTo>
                    <a:cubicBezTo>
                      <a:pt x="14680" y="3453"/>
                      <a:pt x="14665" y="3514"/>
                      <a:pt x="14672" y="3572"/>
                    </a:cubicBezTo>
                    <a:cubicBezTo>
                      <a:pt x="14688" y="3714"/>
                      <a:pt x="14799" y="4054"/>
                      <a:pt x="14826" y="4054"/>
                    </a:cubicBezTo>
                    <a:cubicBezTo>
                      <a:pt x="14926" y="4046"/>
                      <a:pt x="14935" y="4137"/>
                      <a:pt x="14939" y="4158"/>
                    </a:cubicBezTo>
                    <a:cubicBezTo>
                      <a:pt x="14943" y="4178"/>
                      <a:pt x="14926" y="4212"/>
                      <a:pt x="14908" y="4242"/>
                    </a:cubicBezTo>
                    <a:cubicBezTo>
                      <a:pt x="14890" y="4273"/>
                      <a:pt x="14933" y="4394"/>
                      <a:pt x="14950" y="4424"/>
                    </a:cubicBezTo>
                    <a:cubicBezTo>
                      <a:pt x="14960" y="4439"/>
                      <a:pt x="14942" y="4513"/>
                      <a:pt x="14943" y="4573"/>
                    </a:cubicBezTo>
                    <a:cubicBezTo>
                      <a:pt x="14944" y="4634"/>
                      <a:pt x="14936" y="4668"/>
                      <a:pt x="14918" y="4707"/>
                    </a:cubicBezTo>
                    <a:cubicBezTo>
                      <a:pt x="14901" y="4747"/>
                      <a:pt x="14918" y="4803"/>
                      <a:pt x="14918" y="4824"/>
                    </a:cubicBezTo>
                    <a:cubicBezTo>
                      <a:pt x="14920" y="4845"/>
                      <a:pt x="14921" y="4866"/>
                      <a:pt x="14949" y="4830"/>
                    </a:cubicBezTo>
                    <a:cubicBezTo>
                      <a:pt x="14975" y="4794"/>
                      <a:pt x="14975" y="4800"/>
                      <a:pt x="14976" y="4837"/>
                    </a:cubicBezTo>
                    <a:cubicBezTo>
                      <a:pt x="14977" y="4875"/>
                      <a:pt x="14985" y="4862"/>
                      <a:pt x="15014" y="4815"/>
                    </a:cubicBezTo>
                    <a:cubicBezTo>
                      <a:pt x="15043" y="4767"/>
                      <a:pt x="15035" y="4871"/>
                      <a:pt x="15023" y="4962"/>
                    </a:cubicBezTo>
                    <a:cubicBezTo>
                      <a:pt x="15052" y="4992"/>
                      <a:pt x="15056" y="5043"/>
                      <a:pt x="15119" y="4977"/>
                    </a:cubicBezTo>
                    <a:cubicBezTo>
                      <a:pt x="15067" y="5068"/>
                      <a:pt x="15072" y="5145"/>
                      <a:pt x="15101" y="5172"/>
                    </a:cubicBezTo>
                    <a:cubicBezTo>
                      <a:pt x="15130" y="5198"/>
                      <a:pt x="15142" y="5230"/>
                      <a:pt x="15145" y="5268"/>
                    </a:cubicBezTo>
                    <a:cubicBezTo>
                      <a:pt x="15148" y="5306"/>
                      <a:pt x="15168" y="5306"/>
                      <a:pt x="15182" y="5306"/>
                    </a:cubicBezTo>
                    <a:cubicBezTo>
                      <a:pt x="15195" y="5306"/>
                      <a:pt x="15193" y="5359"/>
                      <a:pt x="15168" y="5408"/>
                    </a:cubicBezTo>
                    <a:cubicBezTo>
                      <a:pt x="15236" y="5353"/>
                      <a:pt x="15255" y="5421"/>
                      <a:pt x="15243" y="5449"/>
                    </a:cubicBezTo>
                    <a:cubicBezTo>
                      <a:pt x="15230" y="5477"/>
                      <a:pt x="15235" y="5488"/>
                      <a:pt x="15248" y="5515"/>
                    </a:cubicBezTo>
                    <a:cubicBezTo>
                      <a:pt x="15261" y="5542"/>
                      <a:pt x="15248" y="5651"/>
                      <a:pt x="15241" y="5704"/>
                    </a:cubicBezTo>
                    <a:cubicBezTo>
                      <a:pt x="15233" y="5757"/>
                      <a:pt x="15211" y="5759"/>
                      <a:pt x="15196" y="5774"/>
                    </a:cubicBezTo>
                    <a:cubicBezTo>
                      <a:pt x="15182" y="5789"/>
                      <a:pt x="15209" y="5851"/>
                      <a:pt x="15216" y="5861"/>
                    </a:cubicBezTo>
                    <a:cubicBezTo>
                      <a:pt x="15223" y="5870"/>
                      <a:pt x="15211" y="5942"/>
                      <a:pt x="15197" y="5961"/>
                    </a:cubicBezTo>
                    <a:cubicBezTo>
                      <a:pt x="15184" y="5980"/>
                      <a:pt x="15205" y="6006"/>
                      <a:pt x="15224" y="6035"/>
                    </a:cubicBezTo>
                    <a:cubicBezTo>
                      <a:pt x="15244" y="6063"/>
                      <a:pt x="15224" y="6127"/>
                      <a:pt x="15208" y="6192"/>
                    </a:cubicBezTo>
                    <a:cubicBezTo>
                      <a:pt x="15191" y="6256"/>
                      <a:pt x="15162" y="6446"/>
                      <a:pt x="15165" y="6487"/>
                    </a:cubicBezTo>
                    <a:cubicBezTo>
                      <a:pt x="15168" y="6529"/>
                      <a:pt x="15159" y="6543"/>
                      <a:pt x="15136" y="6552"/>
                    </a:cubicBezTo>
                    <a:cubicBezTo>
                      <a:pt x="15114" y="6561"/>
                      <a:pt x="15134" y="6599"/>
                      <a:pt x="15154" y="6627"/>
                    </a:cubicBezTo>
                    <a:cubicBezTo>
                      <a:pt x="15174" y="6656"/>
                      <a:pt x="15166" y="6729"/>
                      <a:pt x="15172" y="6769"/>
                    </a:cubicBezTo>
                    <a:cubicBezTo>
                      <a:pt x="15179" y="6809"/>
                      <a:pt x="15178" y="6824"/>
                      <a:pt x="15208" y="6799"/>
                    </a:cubicBezTo>
                    <a:cubicBezTo>
                      <a:pt x="15238" y="6774"/>
                      <a:pt x="15260" y="6856"/>
                      <a:pt x="15291" y="6863"/>
                    </a:cubicBezTo>
                    <a:cubicBezTo>
                      <a:pt x="15322" y="6871"/>
                      <a:pt x="15345" y="6929"/>
                      <a:pt x="15355" y="6937"/>
                    </a:cubicBezTo>
                    <a:cubicBezTo>
                      <a:pt x="15682" y="6986"/>
                      <a:pt x="15883" y="7662"/>
                      <a:pt x="15897" y="7707"/>
                    </a:cubicBezTo>
                    <a:cubicBezTo>
                      <a:pt x="15912" y="7752"/>
                      <a:pt x="15927" y="7793"/>
                      <a:pt x="15929" y="7841"/>
                    </a:cubicBezTo>
                    <a:cubicBezTo>
                      <a:pt x="15931" y="7890"/>
                      <a:pt x="15974" y="8013"/>
                      <a:pt x="15992" y="8090"/>
                    </a:cubicBezTo>
                    <a:cubicBezTo>
                      <a:pt x="16009" y="8168"/>
                      <a:pt x="16012" y="8268"/>
                      <a:pt x="16040" y="8360"/>
                    </a:cubicBezTo>
                    <a:cubicBezTo>
                      <a:pt x="16068" y="8453"/>
                      <a:pt x="16069" y="8668"/>
                      <a:pt x="16044" y="8778"/>
                    </a:cubicBezTo>
                    <a:cubicBezTo>
                      <a:pt x="16002" y="8984"/>
                      <a:pt x="16000" y="9053"/>
                      <a:pt x="16003" y="9119"/>
                    </a:cubicBezTo>
                    <a:cubicBezTo>
                      <a:pt x="16006" y="9186"/>
                      <a:pt x="15978" y="9299"/>
                      <a:pt x="15957" y="9357"/>
                    </a:cubicBezTo>
                    <a:cubicBezTo>
                      <a:pt x="15935" y="9416"/>
                      <a:pt x="15903" y="9435"/>
                      <a:pt x="15892" y="9576"/>
                    </a:cubicBezTo>
                    <a:cubicBezTo>
                      <a:pt x="15860" y="9631"/>
                      <a:pt x="15795" y="9754"/>
                      <a:pt x="15784" y="9863"/>
                    </a:cubicBezTo>
                    <a:cubicBezTo>
                      <a:pt x="15715" y="9922"/>
                      <a:pt x="15667" y="10058"/>
                      <a:pt x="15659" y="10092"/>
                    </a:cubicBezTo>
                    <a:cubicBezTo>
                      <a:pt x="15651" y="10126"/>
                      <a:pt x="15610" y="10175"/>
                      <a:pt x="15563" y="10222"/>
                    </a:cubicBezTo>
                    <a:cubicBezTo>
                      <a:pt x="15516" y="10269"/>
                      <a:pt x="15500" y="10324"/>
                      <a:pt x="15487" y="10369"/>
                    </a:cubicBezTo>
                    <a:cubicBezTo>
                      <a:pt x="15473" y="10415"/>
                      <a:pt x="15540" y="10520"/>
                      <a:pt x="15557" y="10530"/>
                    </a:cubicBezTo>
                    <a:cubicBezTo>
                      <a:pt x="15573" y="10539"/>
                      <a:pt x="15577" y="10566"/>
                      <a:pt x="15583" y="10613"/>
                    </a:cubicBezTo>
                    <a:cubicBezTo>
                      <a:pt x="15588" y="10660"/>
                      <a:pt x="15647" y="10722"/>
                      <a:pt x="15662" y="10734"/>
                    </a:cubicBezTo>
                    <a:cubicBezTo>
                      <a:pt x="15678" y="10745"/>
                      <a:pt x="15683" y="10758"/>
                      <a:pt x="15703" y="10735"/>
                    </a:cubicBezTo>
                    <a:cubicBezTo>
                      <a:pt x="15724" y="10713"/>
                      <a:pt x="15719" y="10758"/>
                      <a:pt x="15695" y="10820"/>
                    </a:cubicBezTo>
                    <a:cubicBezTo>
                      <a:pt x="15782" y="10768"/>
                      <a:pt x="15768" y="10934"/>
                      <a:pt x="15768" y="10962"/>
                    </a:cubicBezTo>
                    <a:cubicBezTo>
                      <a:pt x="15768" y="10990"/>
                      <a:pt x="15779" y="10977"/>
                      <a:pt x="15802" y="10975"/>
                    </a:cubicBezTo>
                    <a:cubicBezTo>
                      <a:pt x="15824" y="10973"/>
                      <a:pt x="15813" y="11009"/>
                      <a:pt x="15798" y="11024"/>
                    </a:cubicBezTo>
                    <a:cubicBezTo>
                      <a:pt x="15784" y="11039"/>
                      <a:pt x="15789" y="11075"/>
                      <a:pt x="15806" y="11098"/>
                    </a:cubicBezTo>
                    <a:cubicBezTo>
                      <a:pt x="15822" y="11121"/>
                      <a:pt x="15814" y="11145"/>
                      <a:pt x="15812" y="11170"/>
                    </a:cubicBezTo>
                    <a:cubicBezTo>
                      <a:pt x="15810" y="11194"/>
                      <a:pt x="15822" y="11208"/>
                      <a:pt x="15847" y="11209"/>
                    </a:cubicBezTo>
                    <a:cubicBezTo>
                      <a:pt x="15872" y="11212"/>
                      <a:pt x="15828" y="11292"/>
                      <a:pt x="15824" y="11321"/>
                    </a:cubicBezTo>
                    <a:cubicBezTo>
                      <a:pt x="15868" y="11325"/>
                      <a:pt x="15926" y="11496"/>
                      <a:pt x="15918" y="11527"/>
                    </a:cubicBezTo>
                    <a:cubicBezTo>
                      <a:pt x="15911" y="11557"/>
                      <a:pt x="15919" y="11634"/>
                      <a:pt x="15925" y="11670"/>
                    </a:cubicBezTo>
                    <a:cubicBezTo>
                      <a:pt x="15930" y="11706"/>
                      <a:pt x="15938" y="11696"/>
                      <a:pt x="15967" y="11691"/>
                    </a:cubicBezTo>
                    <a:cubicBezTo>
                      <a:pt x="15996" y="11685"/>
                      <a:pt x="15987" y="11712"/>
                      <a:pt x="15980" y="11752"/>
                    </a:cubicBezTo>
                    <a:cubicBezTo>
                      <a:pt x="15974" y="11791"/>
                      <a:pt x="15985" y="11789"/>
                      <a:pt x="16006" y="11774"/>
                    </a:cubicBezTo>
                    <a:cubicBezTo>
                      <a:pt x="16027" y="11759"/>
                      <a:pt x="16026" y="11851"/>
                      <a:pt x="16024" y="11904"/>
                    </a:cubicBezTo>
                    <a:cubicBezTo>
                      <a:pt x="16022" y="11957"/>
                      <a:pt x="16087" y="12050"/>
                      <a:pt x="16124" y="12072"/>
                    </a:cubicBezTo>
                    <a:cubicBezTo>
                      <a:pt x="16161" y="12095"/>
                      <a:pt x="16168" y="12191"/>
                      <a:pt x="16167" y="12289"/>
                    </a:cubicBezTo>
                    <a:cubicBezTo>
                      <a:pt x="16199" y="12393"/>
                      <a:pt x="16153" y="12554"/>
                      <a:pt x="16139" y="12588"/>
                    </a:cubicBezTo>
                    <a:cubicBezTo>
                      <a:pt x="16126" y="12622"/>
                      <a:pt x="16107" y="12626"/>
                      <a:pt x="16126" y="12678"/>
                    </a:cubicBezTo>
                    <a:cubicBezTo>
                      <a:pt x="16145" y="12731"/>
                      <a:pt x="16128" y="12761"/>
                      <a:pt x="16122" y="12806"/>
                    </a:cubicBezTo>
                    <a:cubicBezTo>
                      <a:pt x="16166" y="12831"/>
                      <a:pt x="16188" y="12874"/>
                      <a:pt x="16188" y="12914"/>
                    </a:cubicBezTo>
                    <a:cubicBezTo>
                      <a:pt x="16188" y="12954"/>
                      <a:pt x="16203" y="12954"/>
                      <a:pt x="16230" y="12956"/>
                    </a:cubicBezTo>
                    <a:cubicBezTo>
                      <a:pt x="16257" y="12958"/>
                      <a:pt x="16239" y="12984"/>
                      <a:pt x="16222" y="12996"/>
                    </a:cubicBezTo>
                    <a:cubicBezTo>
                      <a:pt x="16205" y="13007"/>
                      <a:pt x="16212" y="13048"/>
                      <a:pt x="16218" y="13075"/>
                    </a:cubicBezTo>
                    <a:cubicBezTo>
                      <a:pt x="16224" y="13101"/>
                      <a:pt x="16220" y="13120"/>
                      <a:pt x="16215" y="13137"/>
                    </a:cubicBezTo>
                    <a:cubicBezTo>
                      <a:pt x="16210" y="13154"/>
                      <a:pt x="16219" y="13203"/>
                      <a:pt x="16236" y="13245"/>
                    </a:cubicBezTo>
                    <a:cubicBezTo>
                      <a:pt x="16252" y="13286"/>
                      <a:pt x="16209" y="13245"/>
                      <a:pt x="16196" y="13200"/>
                    </a:cubicBezTo>
                    <a:cubicBezTo>
                      <a:pt x="16170" y="13005"/>
                      <a:pt x="16112" y="12971"/>
                      <a:pt x="16088" y="13003"/>
                    </a:cubicBezTo>
                    <a:cubicBezTo>
                      <a:pt x="16063" y="13035"/>
                      <a:pt x="16060" y="12984"/>
                      <a:pt x="16062" y="12931"/>
                    </a:cubicBezTo>
                    <a:cubicBezTo>
                      <a:pt x="15972" y="12962"/>
                      <a:pt x="15969" y="13069"/>
                      <a:pt x="15994" y="13127"/>
                    </a:cubicBezTo>
                    <a:cubicBezTo>
                      <a:pt x="15989" y="13134"/>
                      <a:pt x="15985" y="13143"/>
                      <a:pt x="15982" y="13152"/>
                    </a:cubicBezTo>
                    <a:cubicBezTo>
                      <a:pt x="15952" y="13225"/>
                      <a:pt x="15962" y="13354"/>
                      <a:pt x="15984" y="13433"/>
                    </a:cubicBezTo>
                    <a:cubicBezTo>
                      <a:pt x="15944" y="13431"/>
                      <a:pt x="15942" y="13435"/>
                      <a:pt x="15918" y="13394"/>
                    </a:cubicBezTo>
                    <a:cubicBezTo>
                      <a:pt x="15894" y="13352"/>
                      <a:pt x="15861" y="13360"/>
                      <a:pt x="15804" y="13360"/>
                    </a:cubicBezTo>
                    <a:cubicBezTo>
                      <a:pt x="15746" y="13360"/>
                      <a:pt x="15704" y="13581"/>
                      <a:pt x="15694" y="13599"/>
                    </a:cubicBezTo>
                    <a:cubicBezTo>
                      <a:pt x="15684" y="13618"/>
                      <a:pt x="15663" y="13618"/>
                      <a:pt x="15628" y="13711"/>
                    </a:cubicBezTo>
                    <a:cubicBezTo>
                      <a:pt x="15630" y="13643"/>
                      <a:pt x="15649" y="13601"/>
                      <a:pt x="15672" y="13556"/>
                    </a:cubicBezTo>
                    <a:cubicBezTo>
                      <a:pt x="15696" y="13511"/>
                      <a:pt x="15683" y="13458"/>
                      <a:pt x="15710" y="13429"/>
                    </a:cubicBezTo>
                    <a:cubicBezTo>
                      <a:pt x="15736" y="13401"/>
                      <a:pt x="15743" y="13396"/>
                      <a:pt x="15740" y="13322"/>
                    </a:cubicBezTo>
                    <a:cubicBezTo>
                      <a:pt x="15736" y="13248"/>
                      <a:pt x="15702" y="13224"/>
                      <a:pt x="15667" y="13144"/>
                    </a:cubicBezTo>
                    <a:cubicBezTo>
                      <a:pt x="15632" y="13065"/>
                      <a:pt x="15593" y="12998"/>
                      <a:pt x="15555" y="12982"/>
                    </a:cubicBezTo>
                    <a:cubicBezTo>
                      <a:pt x="15516" y="12967"/>
                      <a:pt x="15518" y="12933"/>
                      <a:pt x="15483" y="12888"/>
                    </a:cubicBezTo>
                    <a:cubicBezTo>
                      <a:pt x="15389" y="12897"/>
                      <a:pt x="15339" y="12823"/>
                      <a:pt x="15315" y="12795"/>
                    </a:cubicBezTo>
                    <a:cubicBezTo>
                      <a:pt x="15291" y="12767"/>
                      <a:pt x="15239" y="12792"/>
                      <a:pt x="15208" y="12882"/>
                    </a:cubicBezTo>
                    <a:cubicBezTo>
                      <a:pt x="15205" y="12850"/>
                      <a:pt x="15205" y="12806"/>
                      <a:pt x="15230" y="12770"/>
                    </a:cubicBezTo>
                    <a:cubicBezTo>
                      <a:pt x="15256" y="12735"/>
                      <a:pt x="15270" y="12739"/>
                      <a:pt x="15274" y="12676"/>
                    </a:cubicBezTo>
                    <a:cubicBezTo>
                      <a:pt x="15278" y="12614"/>
                      <a:pt x="15208" y="12520"/>
                      <a:pt x="15179" y="12491"/>
                    </a:cubicBezTo>
                    <a:cubicBezTo>
                      <a:pt x="15150" y="12463"/>
                      <a:pt x="15093" y="12400"/>
                      <a:pt x="15067" y="12331"/>
                    </a:cubicBezTo>
                    <a:cubicBezTo>
                      <a:pt x="15041" y="12261"/>
                      <a:pt x="15011" y="12323"/>
                      <a:pt x="14995" y="12265"/>
                    </a:cubicBezTo>
                    <a:cubicBezTo>
                      <a:pt x="14966" y="12151"/>
                      <a:pt x="14962" y="12077"/>
                      <a:pt x="14969" y="12028"/>
                    </a:cubicBezTo>
                    <a:cubicBezTo>
                      <a:pt x="14970" y="12039"/>
                      <a:pt x="14971" y="12051"/>
                      <a:pt x="14973" y="12059"/>
                    </a:cubicBezTo>
                    <a:cubicBezTo>
                      <a:pt x="14987" y="12112"/>
                      <a:pt x="15048" y="12114"/>
                      <a:pt x="15139" y="12102"/>
                    </a:cubicBezTo>
                    <a:cubicBezTo>
                      <a:pt x="15229" y="12089"/>
                      <a:pt x="15283" y="12149"/>
                      <a:pt x="15303" y="12137"/>
                    </a:cubicBezTo>
                    <a:cubicBezTo>
                      <a:pt x="15324" y="12124"/>
                      <a:pt x="15361" y="12130"/>
                      <a:pt x="15384" y="12127"/>
                    </a:cubicBezTo>
                    <a:cubicBezTo>
                      <a:pt x="15397" y="12029"/>
                      <a:pt x="15269" y="11847"/>
                      <a:pt x="15210" y="11789"/>
                    </a:cubicBezTo>
                    <a:cubicBezTo>
                      <a:pt x="15151" y="11732"/>
                      <a:pt x="15060" y="11863"/>
                      <a:pt x="15026" y="11872"/>
                    </a:cubicBezTo>
                    <a:cubicBezTo>
                      <a:pt x="15010" y="11876"/>
                      <a:pt x="14998" y="11889"/>
                      <a:pt x="14988" y="11907"/>
                    </a:cubicBezTo>
                    <a:cubicBezTo>
                      <a:pt x="14984" y="11873"/>
                      <a:pt x="14974" y="11839"/>
                      <a:pt x="14965" y="11819"/>
                    </a:cubicBezTo>
                    <a:cubicBezTo>
                      <a:pt x="14911" y="11698"/>
                      <a:pt x="14920" y="11594"/>
                      <a:pt x="14925" y="11529"/>
                    </a:cubicBezTo>
                    <a:cubicBezTo>
                      <a:pt x="14930" y="11463"/>
                      <a:pt x="14867" y="11291"/>
                      <a:pt x="14831" y="11255"/>
                    </a:cubicBezTo>
                    <a:cubicBezTo>
                      <a:pt x="14795" y="11219"/>
                      <a:pt x="14764" y="11096"/>
                      <a:pt x="14764" y="11002"/>
                    </a:cubicBezTo>
                    <a:cubicBezTo>
                      <a:pt x="14764" y="10907"/>
                      <a:pt x="14772" y="10628"/>
                      <a:pt x="14761" y="10607"/>
                    </a:cubicBezTo>
                    <a:cubicBezTo>
                      <a:pt x="14730" y="10552"/>
                      <a:pt x="14720" y="10462"/>
                      <a:pt x="14721" y="10412"/>
                    </a:cubicBezTo>
                    <a:cubicBezTo>
                      <a:pt x="14722" y="10364"/>
                      <a:pt x="14713" y="10388"/>
                      <a:pt x="14698" y="10401"/>
                    </a:cubicBezTo>
                    <a:cubicBezTo>
                      <a:pt x="14684" y="10415"/>
                      <a:pt x="14656" y="10416"/>
                      <a:pt x="14632" y="10400"/>
                    </a:cubicBezTo>
                    <a:cubicBezTo>
                      <a:pt x="14609" y="10383"/>
                      <a:pt x="14548" y="10420"/>
                      <a:pt x="14523" y="10464"/>
                    </a:cubicBezTo>
                    <a:cubicBezTo>
                      <a:pt x="14544" y="10360"/>
                      <a:pt x="14487" y="10365"/>
                      <a:pt x="14457" y="10396"/>
                    </a:cubicBezTo>
                    <a:cubicBezTo>
                      <a:pt x="14427" y="10426"/>
                      <a:pt x="14383" y="10430"/>
                      <a:pt x="14357" y="10418"/>
                    </a:cubicBezTo>
                    <a:cubicBezTo>
                      <a:pt x="14330" y="10407"/>
                      <a:pt x="14334" y="10454"/>
                      <a:pt x="14346" y="10494"/>
                    </a:cubicBezTo>
                    <a:cubicBezTo>
                      <a:pt x="14359" y="10533"/>
                      <a:pt x="14310" y="10500"/>
                      <a:pt x="14268" y="10439"/>
                    </a:cubicBezTo>
                    <a:cubicBezTo>
                      <a:pt x="14225" y="10379"/>
                      <a:pt x="14122" y="10501"/>
                      <a:pt x="14085" y="10539"/>
                    </a:cubicBezTo>
                    <a:cubicBezTo>
                      <a:pt x="14048" y="10577"/>
                      <a:pt x="14016" y="10582"/>
                      <a:pt x="13947" y="10581"/>
                    </a:cubicBezTo>
                    <a:cubicBezTo>
                      <a:pt x="13877" y="10579"/>
                      <a:pt x="13861" y="10903"/>
                      <a:pt x="13855" y="10877"/>
                    </a:cubicBezTo>
                    <a:cubicBezTo>
                      <a:pt x="13848" y="10851"/>
                      <a:pt x="13856" y="10764"/>
                      <a:pt x="13873" y="10690"/>
                    </a:cubicBezTo>
                    <a:cubicBezTo>
                      <a:pt x="13891" y="10617"/>
                      <a:pt x="13883" y="10581"/>
                      <a:pt x="13880" y="10549"/>
                    </a:cubicBezTo>
                    <a:cubicBezTo>
                      <a:pt x="13878" y="10517"/>
                      <a:pt x="13812" y="10549"/>
                      <a:pt x="13760" y="10435"/>
                    </a:cubicBezTo>
                    <a:cubicBezTo>
                      <a:pt x="13678" y="10271"/>
                      <a:pt x="13567" y="10375"/>
                      <a:pt x="13541" y="10328"/>
                    </a:cubicBezTo>
                    <a:cubicBezTo>
                      <a:pt x="13516" y="10281"/>
                      <a:pt x="13468" y="10281"/>
                      <a:pt x="13430" y="10279"/>
                    </a:cubicBezTo>
                    <a:cubicBezTo>
                      <a:pt x="13392" y="10277"/>
                      <a:pt x="13326" y="10220"/>
                      <a:pt x="13312" y="10227"/>
                    </a:cubicBezTo>
                    <a:cubicBezTo>
                      <a:pt x="13241" y="10279"/>
                      <a:pt x="13214" y="10245"/>
                      <a:pt x="13196" y="10226"/>
                    </a:cubicBezTo>
                    <a:cubicBezTo>
                      <a:pt x="13177" y="10207"/>
                      <a:pt x="13170" y="10209"/>
                      <a:pt x="13151" y="10224"/>
                    </a:cubicBezTo>
                    <a:cubicBezTo>
                      <a:pt x="13169" y="10135"/>
                      <a:pt x="13106" y="10090"/>
                      <a:pt x="13095" y="10059"/>
                    </a:cubicBezTo>
                    <a:cubicBezTo>
                      <a:pt x="13085" y="10029"/>
                      <a:pt x="13043" y="9952"/>
                      <a:pt x="13010" y="9888"/>
                    </a:cubicBezTo>
                    <a:cubicBezTo>
                      <a:pt x="12977" y="9824"/>
                      <a:pt x="12938" y="9858"/>
                      <a:pt x="12925" y="9835"/>
                    </a:cubicBezTo>
                    <a:cubicBezTo>
                      <a:pt x="12912" y="9812"/>
                      <a:pt x="12813" y="9729"/>
                      <a:pt x="12792" y="9691"/>
                    </a:cubicBezTo>
                    <a:cubicBezTo>
                      <a:pt x="12770" y="9654"/>
                      <a:pt x="12770" y="9578"/>
                      <a:pt x="12715" y="9608"/>
                    </a:cubicBezTo>
                    <a:cubicBezTo>
                      <a:pt x="12696" y="9619"/>
                      <a:pt x="12678" y="9617"/>
                      <a:pt x="12661" y="9610"/>
                    </a:cubicBezTo>
                    <a:cubicBezTo>
                      <a:pt x="12632" y="9598"/>
                      <a:pt x="12608" y="9569"/>
                      <a:pt x="12590" y="9571"/>
                    </a:cubicBezTo>
                    <a:cubicBezTo>
                      <a:pt x="12563" y="9572"/>
                      <a:pt x="12470" y="9612"/>
                      <a:pt x="12336" y="9472"/>
                    </a:cubicBezTo>
                    <a:cubicBezTo>
                      <a:pt x="12202" y="9333"/>
                      <a:pt x="12078" y="9404"/>
                      <a:pt x="12024" y="9495"/>
                    </a:cubicBezTo>
                    <a:cubicBezTo>
                      <a:pt x="11970" y="9586"/>
                      <a:pt x="11931" y="9605"/>
                      <a:pt x="11898" y="9646"/>
                    </a:cubicBezTo>
                    <a:cubicBezTo>
                      <a:pt x="11865" y="9688"/>
                      <a:pt x="11776" y="9797"/>
                      <a:pt x="11793" y="9756"/>
                    </a:cubicBezTo>
                    <a:cubicBezTo>
                      <a:pt x="11809" y="9714"/>
                      <a:pt x="11805" y="9714"/>
                      <a:pt x="11776" y="9699"/>
                    </a:cubicBezTo>
                    <a:cubicBezTo>
                      <a:pt x="11747" y="9684"/>
                      <a:pt x="11741" y="9714"/>
                      <a:pt x="11708" y="9782"/>
                    </a:cubicBezTo>
                    <a:cubicBezTo>
                      <a:pt x="11708" y="9782"/>
                      <a:pt x="11721" y="9722"/>
                      <a:pt x="11744" y="9578"/>
                    </a:cubicBezTo>
                    <a:cubicBezTo>
                      <a:pt x="11767" y="9435"/>
                      <a:pt x="11721" y="9238"/>
                      <a:pt x="11693" y="9186"/>
                    </a:cubicBezTo>
                    <a:cubicBezTo>
                      <a:pt x="11665" y="9132"/>
                      <a:pt x="11648" y="9058"/>
                      <a:pt x="11625" y="8935"/>
                    </a:cubicBezTo>
                    <a:cubicBezTo>
                      <a:pt x="11601" y="8812"/>
                      <a:pt x="11518" y="8483"/>
                      <a:pt x="11507" y="8449"/>
                    </a:cubicBezTo>
                    <a:cubicBezTo>
                      <a:pt x="11496" y="8415"/>
                      <a:pt x="11484" y="8340"/>
                      <a:pt x="11484" y="8309"/>
                    </a:cubicBezTo>
                    <a:cubicBezTo>
                      <a:pt x="11483" y="8279"/>
                      <a:pt x="11477" y="8267"/>
                      <a:pt x="11451" y="8217"/>
                    </a:cubicBezTo>
                    <a:cubicBezTo>
                      <a:pt x="11424" y="8166"/>
                      <a:pt x="11394" y="8268"/>
                      <a:pt x="11357" y="8221"/>
                    </a:cubicBezTo>
                    <a:cubicBezTo>
                      <a:pt x="11320" y="8175"/>
                      <a:pt x="11261" y="8254"/>
                      <a:pt x="11231" y="8240"/>
                    </a:cubicBezTo>
                    <a:cubicBezTo>
                      <a:pt x="11201" y="8226"/>
                      <a:pt x="11171" y="8259"/>
                      <a:pt x="11153" y="8289"/>
                    </a:cubicBezTo>
                    <a:cubicBezTo>
                      <a:pt x="11135" y="8222"/>
                      <a:pt x="11107" y="8176"/>
                      <a:pt x="11095" y="8168"/>
                    </a:cubicBezTo>
                    <a:cubicBezTo>
                      <a:pt x="11083" y="8161"/>
                      <a:pt x="11075" y="8161"/>
                      <a:pt x="11068" y="8099"/>
                    </a:cubicBezTo>
                    <a:cubicBezTo>
                      <a:pt x="11062" y="8037"/>
                      <a:pt x="11015" y="8027"/>
                      <a:pt x="11000" y="8024"/>
                    </a:cubicBezTo>
                    <a:cubicBezTo>
                      <a:pt x="10986" y="8020"/>
                      <a:pt x="10997" y="7997"/>
                      <a:pt x="11019" y="7987"/>
                    </a:cubicBezTo>
                    <a:cubicBezTo>
                      <a:pt x="11041" y="7977"/>
                      <a:pt x="11031" y="7889"/>
                      <a:pt x="11031" y="7834"/>
                    </a:cubicBezTo>
                    <a:cubicBezTo>
                      <a:pt x="11031" y="7778"/>
                      <a:pt x="11041" y="7759"/>
                      <a:pt x="11052" y="7732"/>
                    </a:cubicBezTo>
                    <a:cubicBezTo>
                      <a:pt x="11052" y="7732"/>
                      <a:pt x="11035" y="7669"/>
                      <a:pt x="11012" y="7547"/>
                    </a:cubicBezTo>
                    <a:cubicBezTo>
                      <a:pt x="10989" y="7425"/>
                      <a:pt x="11011" y="7395"/>
                      <a:pt x="11003" y="7321"/>
                    </a:cubicBezTo>
                    <a:cubicBezTo>
                      <a:pt x="10995" y="7249"/>
                      <a:pt x="10970" y="7213"/>
                      <a:pt x="10998" y="7101"/>
                    </a:cubicBezTo>
                    <a:cubicBezTo>
                      <a:pt x="11011" y="7046"/>
                      <a:pt x="11011" y="7003"/>
                      <a:pt x="11009" y="6967"/>
                    </a:cubicBezTo>
                    <a:cubicBezTo>
                      <a:pt x="11007" y="6929"/>
                      <a:pt x="11002" y="6898"/>
                      <a:pt x="11007" y="6866"/>
                    </a:cubicBezTo>
                    <a:cubicBezTo>
                      <a:pt x="11019" y="6760"/>
                      <a:pt x="10998" y="6731"/>
                      <a:pt x="10978" y="6713"/>
                    </a:cubicBezTo>
                    <a:cubicBezTo>
                      <a:pt x="10958" y="6696"/>
                      <a:pt x="10967" y="6659"/>
                      <a:pt x="10998" y="6659"/>
                    </a:cubicBezTo>
                    <a:cubicBezTo>
                      <a:pt x="11029" y="6659"/>
                      <a:pt x="11048" y="6481"/>
                      <a:pt x="11050" y="6413"/>
                    </a:cubicBezTo>
                    <a:cubicBezTo>
                      <a:pt x="11051" y="6345"/>
                      <a:pt x="11083" y="6276"/>
                      <a:pt x="11091" y="6206"/>
                    </a:cubicBezTo>
                    <a:cubicBezTo>
                      <a:pt x="11099" y="6135"/>
                      <a:pt x="11097" y="6162"/>
                      <a:pt x="11117" y="6122"/>
                    </a:cubicBezTo>
                    <a:cubicBezTo>
                      <a:pt x="11138" y="6082"/>
                      <a:pt x="11110" y="5992"/>
                      <a:pt x="11094" y="5934"/>
                    </a:cubicBezTo>
                    <a:cubicBezTo>
                      <a:pt x="11078" y="5877"/>
                      <a:pt x="11146" y="5976"/>
                      <a:pt x="11136" y="5938"/>
                    </a:cubicBezTo>
                    <a:cubicBezTo>
                      <a:pt x="11092" y="5714"/>
                      <a:pt x="11176" y="5587"/>
                      <a:pt x="11208" y="5564"/>
                    </a:cubicBezTo>
                    <a:cubicBezTo>
                      <a:pt x="11241" y="5542"/>
                      <a:pt x="11252" y="5499"/>
                      <a:pt x="11261" y="5455"/>
                    </a:cubicBezTo>
                    <a:cubicBezTo>
                      <a:pt x="11243" y="5453"/>
                      <a:pt x="11248" y="5415"/>
                      <a:pt x="11221" y="5410"/>
                    </a:cubicBezTo>
                    <a:cubicBezTo>
                      <a:pt x="11193" y="5407"/>
                      <a:pt x="11161" y="5303"/>
                      <a:pt x="11179" y="5325"/>
                    </a:cubicBezTo>
                    <a:cubicBezTo>
                      <a:pt x="11222" y="5355"/>
                      <a:pt x="11232" y="5325"/>
                      <a:pt x="11245" y="5315"/>
                    </a:cubicBezTo>
                    <a:cubicBezTo>
                      <a:pt x="11259" y="5305"/>
                      <a:pt x="11252" y="5285"/>
                      <a:pt x="11232" y="5252"/>
                    </a:cubicBezTo>
                    <a:cubicBezTo>
                      <a:pt x="11212" y="5219"/>
                      <a:pt x="11248" y="5223"/>
                      <a:pt x="11266" y="5232"/>
                    </a:cubicBezTo>
                    <a:cubicBezTo>
                      <a:pt x="11284" y="5241"/>
                      <a:pt x="11292" y="5213"/>
                      <a:pt x="11303" y="5191"/>
                    </a:cubicBezTo>
                    <a:cubicBezTo>
                      <a:pt x="11315" y="5168"/>
                      <a:pt x="11318" y="5146"/>
                      <a:pt x="11308" y="5090"/>
                    </a:cubicBezTo>
                    <a:cubicBezTo>
                      <a:pt x="11298" y="5033"/>
                      <a:pt x="11318" y="5057"/>
                      <a:pt x="11346" y="5073"/>
                    </a:cubicBezTo>
                    <a:cubicBezTo>
                      <a:pt x="11336" y="4958"/>
                      <a:pt x="11238" y="4923"/>
                      <a:pt x="11248" y="4926"/>
                    </a:cubicBezTo>
                    <a:cubicBezTo>
                      <a:pt x="11358" y="4930"/>
                      <a:pt x="11376" y="5012"/>
                      <a:pt x="11380" y="5023"/>
                    </a:cubicBezTo>
                    <a:cubicBezTo>
                      <a:pt x="11384" y="5035"/>
                      <a:pt x="11385" y="4967"/>
                      <a:pt x="11385" y="4958"/>
                    </a:cubicBezTo>
                    <a:cubicBezTo>
                      <a:pt x="11385" y="4949"/>
                      <a:pt x="11377" y="4930"/>
                      <a:pt x="11361" y="4918"/>
                    </a:cubicBezTo>
                    <a:cubicBezTo>
                      <a:pt x="11345" y="4905"/>
                      <a:pt x="11343" y="4911"/>
                      <a:pt x="11343" y="4870"/>
                    </a:cubicBezTo>
                    <a:cubicBezTo>
                      <a:pt x="11342" y="4828"/>
                      <a:pt x="11350" y="4807"/>
                      <a:pt x="11362" y="4812"/>
                    </a:cubicBezTo>
                    <a:cubicBezTo>
                      <a:pt x="11399" y="4809"/>
                      <a:pt x="11386" y="4782"/>
                      <a:pt x="11385" y="4744"/>
                    </a:cubicBezTo>
                    <a:cubicBezTo>
                      <a:pt x="11384" y="4706"/>
                      <a:pt x="11466" y="4690"/>
                      <a:pt x="11480" y="4705"/>
                    </a:cubicBezTo>
                    <a:cubicBezTo>
                      <a:pt x="11493" y="4720"/>
                      <a:pt x="11521" y="4661"/>
                      <a:pt x="11529" y="4630"/>
                    </a:cubicBezTo>
                    <a:cubicBezTo>
                      <a:pt x="11537" y="4600"/>
                      <a:pt x="11467" y="4580"/>
                      <a:pt x="11449" y="4581"/>
                    </a:cubicBezTo>
                    <a:cubicBezTo>
                      <a:pt x="11431" y="4582"/>
                      <a:pt x="11392" y="4512"/>
                      <a:pt x="11400" y="4493"/>
                    </a:cubicBezTo>
                    <a:cubicBezTo>
                      <a:pt x="11449" y="4428"/>
                      <a:pt x="11480" y="4392"/>
                      <a:pt x="11537" y="4420"/>
                    </a:cubicBezTo>
                    <a:cubicBezTo>
                      <a:pt x="11595" y="4448"/>
                      <a:pt x="11636" y="4422"/>
                      <a:pt x="11655" y="4368"/>
                    </a:cubicBezTo>
                    <a:cubicBezTo>
                      <a:pt x="11688" y="4278"/>
                      <a:pt x="11721" y="4244"/>
                      <a:pt x="11747" y="4251"/>
                    </a:cubicBezTo>
                    <a:cubicBezTo>
                      <a:pt x="11773" y="4259"/>
                      <a:pt x="11780" y="4181"/>
                      <a:pt x="11767" y="4020"/>
                    </a:cubicBezTo>
                    <a:cubicBezTo>
                      <a:pt x="11754" y="3859"/>
                      <a:pt x="11612" y="3772"/>
                      <a:pt x="11580" y="3769"/>
                    </a:cubicBezTo>
                    <a:cubicBezTo>
                      <a:pt x="11549" y="3767"/>
                      <a:pt x="11536" y="3708"/>
                      <a:pt x="11497" y="3645"/>
                    </a:cubicBezTo>
                    <a:cubicBezTo>
                      <a:pt x="11457" y="3582"/>
                      <a:pt x="11410" y="3708"/>
                      <a:pt x="11404" y="3742"/>
                    </a:cubicBezTo>
                    <a:cubicBezTo>
                      <a:pt x="11399" y="3776"/>
                      <a:pt x="11379" y="3773"/>
                      <a:pt x="11353" y="3794"/>
                    </a:cubicBezTo>
                    <a:cubicBezTo>
                      <a:pt x="11352" y="3694"/>
                      <a:pt x="11373" y="3681"/>
                      <a:pt x="11394" y="3657"/>
                    </a:cubicBezTo>
                    <a:cubicBezTo>
                      <a:pt x="11414" y="3634"/>
                      <a:pt x="11359" y="3623"/>
                      <a:pt x="11338" y="3595"/>
                    </a:cubicBezTo>
                    <a:cubicBezTo>
                      <a:pt x="11318" y="3566"/>
                      <a:pt x="11290" y="3571"/>
                      <a:pt x="11275" y="3573"/>
                    </a:cubicBezTo>
                    <a:cubicBezTo>
                      <a:pt x="11234" y="3577"/>
                      <a:pt x="11123" y="3510"/>
                      <a:pt x="11110" y="3471"/>
                    </a:cubicBezTo>
                    <a:cubicBezTo>
                      <a:pt x="11096" y="3432"/>
                      <a:pt x="11101" y="3496"/>
                      <a:pt x="11105" y="3526"/>
                    </a:cubicBezTo>
                    <a:cubicBezTo>
                      <a:pt x="11108" y="3557"/>
                      <a:pt x="11091" y="3554"/>
                      <a:pt x="11077" y="3563"/>
                    </a:cubicBezTo>
                    <a:cubicBezTo>
                      <a:pt x="11062" y="3572"/>
                      <a:pt x="11025" y="3525"/>
                      <a:pt x="11018" y="3484"/>
                    </a:cubicBezTo>
                    <a:cubicBezTo>
                      <a:pt x="11011" y="3442"/>
                      <a:pt x="11071" y="3448"/>
                      <a:pt x="11063" y="3437"/>
                    </a:cubicBezTo>
                    <a:cubicBezTo>
                      <a:pt x="11056" y="3426"/>
                      <a:pt x="11002" y="3304"/>
                      <a:pt x="11007" y="3266"/>
                    </a:cubicBezTo>
                    <a:cubicBezTo>
                      <a:pt x="11038" y="3409"/>
                      <a:pt x="11217" y="3482"/>
                      <a:pt x="11243" y="3506"/>
                    </a:cubicBezTo>
                    <a:cubicBezTo>
                      <a:pt x="11268" y="3530"/>
                      <a:pt x="11306" y="3554"/>
                      <a:pt x="11355" y="3569"/>
                    </a:cubicBezTo>
                    <a:cubicBezTo>
                      <a:pt x="11405" y="3584"/>
                      <a:pt x="11480" y="3607"/>
                      <a:pt x="11522" y="3586"/>
                    </a:cubicBezTo>
                    <a:cubicBezTo>
                      <a:pt x="11565" y="3567"/>
                      <a:pt x="11590" y="3657"/>
                      <a:pt x="11615" y="3654"/>
                    </a:cubicBezTo>
                    <a:cubicBezTo>
                      <a:pt x="11639" y="3650"/>
                      <a:pt x="11649" y="3679"/>
                      <a:pt x="11688" y="3689"/>
                    </a:cubicBezTo>
                    <a:cubicBezTo>
                      <a:pt x="11728" y="3699"/>
                      <a:pt x="11736" y="3619"/>
                      <a:pt x="11736" y="3554"/>
                    </a:cubicBezTo>
                    <a:cubicBezTo>
                      <a:pt x="11760" y="3598"/>
                      <a:pt x="11788" y="3619"/>
                      <a:pt x="11821" y="3579"/>
                    </a:cubicBezTo>
                    <a:cubicBezTo>
                      <a:pt x="11877" y="3507"/>
                      <a:pt x="11878" y="3359"/>
                      <a:pt x="11822" y="3289"/>
                    </a:cubicBezTo>
                    <a:cubicBezTo>
                      <a:pt x="11869" y="3246"/>
                      <a:pt x="11865" y="3111"/>
                      <a:pt x="11814" y="3118"/>
                    </a:cubicBezTo>
                    <a:cubicBezTo>
                      <a:pt x="11822" y="3110"/>
                      <a:pt x="11853" y="3034"/>
                      <a:pt x="11861" y="3019"/>
                    </a:cubicBezTo>
                    <a:cubicBezTo>
                      <a:pt x="11869" y="3004"/>
                      <a:pt x="11891" y="3070"/>
                      <a:pt x="11897" y="3173"/>
                    </a:cubicBezTo>
                    <a:cubicBezTo>
                      <a:pt x="11897" y="3173"/>
                      <a:pt x="11927" y="3202"/>
                      <a:pt x="11966" y="3257"/>
                    </a:cubicBezTo>
                    <a:cubicBezTo>
                      <a:pt x="11899" y="3099"/>
                      <a:pt x="11994" y="3160"/>
                      <a:pt x="12030" y="3214"/>
                    </a:cubicBezTo>
                    <a:cubicBezTo>
                      <a:pt x="12029" y="3200"/>
                      <a:pt x="12021" y="3149"/>
                      <a:pt x="11992" y="3028"/>
                    </a:cubicBezTo>
                    <a:cubicBezTo>
                      <a:pt x="12078" y="3235"/>
                      <a:pt x="12128" y="3173"/>
                      <a:pt x="12141" y="3135"/>
                    </a:cubicBezTo>
                    <a:cubicBezTo>
                      <a:pt x="12154" y="3097"/>
                      <a:pt x="12178" y="3058"/>
                      <a:pt x="12199" y="3036"/>
                    </a:cubicBezTo>
                    <a:cubicBezTo>
                      <a:pt x="12220" y="3013"/>
                      <a:pt x="12251" y="3001"/>
                      <a:pt x="12249" y="2939"/>
                    </a:cubicBezTo>
                    <a:cubicBezTo>
                      <a:pt x="12246" y="2877"/>
                      <a:pt x="12269" y="2829"/>
                      <a:pt x="12269" y="2795"/>
                    </a:cubicBezTo>
                    <a:cubicBezTo>
                      <a:pt x="12269" y="2761"/>
                      <a:pt x="12276" y="2632"/>
                      <a:pt x="12282" y="2617"/>
                    </a:cubicBezTo>
                    <a:cubicBezTo>
                      <a:pt x="12339" y="2546"/>
                      <a:pt x="12333" y="2482"/>
                      <a:pt x="12324" y="2454"/>
                    </a:cubicBezTo>
                    <a:cubicBezTo>
                      <a:pt x="12315" y="2427"/>
                      <a:pt x="12295" y="2420"/>
                      <a:pt x="12334" y="2356"/>
                    </a:cubicBezTo>
                    <a:cubicBezTo>
                      <a:pt x="12371" y="2292"/>
                      <a:pt x="12337" y="2277"/>
                      <a:pt x="12373" y="2162"/>
                    </a:cubicBezTo>
                    <a:cubicBezTo>
                      <a:pt x="12421" y="2000"/>
                      <a:pt x="12393" y="1957"/>
                      <a:pt x="12370" y="1903"/>
                    </a:cubicBezTo>
                    <a:cubicBezTo>
                      <a:pt x="12346" y="1849"/>
                      <a:pt x="12287" y="1899"/>
                      <a:pt x="12254" y="1890"/>
                    </a:cubicBezTo>
                    <a:cubicBezTo>
                      <a:pt x="12222" y="1882"/>
                      <a:pt x="12189" y="1913"/>
                      <a:pt x="12145" y="1937"/>
                    </a:cubicBezTo>
                    <a:cubicBezTo>
                      <a:pt x="12102" y="1961"/>
                      <a:pt x="11957" y="1979"/>
                      <a:pt x="11944" y="1934"/>
                    </a:cubicBezTo>
                    <a:cubicBezTo>
                      <a:pt x="11932" y="1890"/>
                      <a:pt x="11877" y="1893"/>
                      <a:pt x="11849" y="1810"/>
                    </a:cubicBezTo>
                    <a:cubicBezTo>
                      <a:pt x="11769" y="1597"/>
                      <a:pt x="11630" y="1552"/>
                      <a:pt x="11597" y="1555"/>
                    </a:cubicBezTo>
                    <a:cubicBezTo>
                      <a:pt x="11563" y="1559"/>
                      <a:pt x="11508" y="1555"/>
                      <a:pt x="11486" y="1544"/>
                    </a:cubicBezTo>
                    <a:cubicBezTo>
                      <a:pt x="11465" y="1533"/>
                      <a:pt x="11476" y="1579"/>
                      <a:pt x="11482" y="1615"/>
                    </a:cubicBezTo>
                    <a:cubicBezTo>
                      <a:pt x="11487" y="1650"/>
                      <a:pt x="11412" y="1567"/>
                      <a:pt x="11392" y="1542"/>
                    </a:cubicBezTo>
                    <a:cubicBezTo>
                      <a:pt x="11416" y="1517"/>
                      <a:pt x="11466" y="1490"/>
                      <a:pt x="11493" y="1509"/>
                    </a:cubicBezTo>
                    <a:cubicBezTo>
                      <a:pt x="11520" y="1528"/>
                      <a:pt x="11566" y="1517"/>
                      <a:pt x="11602" y="1503"/>
                    </a:cubicBezTo>
                    <a:cubicBezTo>
                      <a:pt x="11638" y="1487"/>
                      <a:pt x="11688" y="1498"/>
                      <a:pt x="11716" y="1533"/>
                    </a:cubicBezTo>
                    <a:cubicBezTo>
                      <a:pt x="11745" y="1568"/>
                      <a:pt x="11741" y="1539"/>
                      <a:pt x="11725" y="1498"/>
                    </a:cubicBezTo>
                    <a:cubicBezTo>
                      <a:pt x="11708" y="1456"/>
                      <a:pt x="11675" y="1437"/>
                      <a:pt x="11689" y="1441"/>
                    </a:cubicBezTo>
                    <a:cubicBezTo>
                      <a:pt x="11807" y="1430"/>
                      <a:pt x="11883" y="1564"/>
                      <a:pt x="11896" y="1581"/>
                    </a:cubicBezTo>
                    <a:cubicBezTo>
                      <a:pt x="11909" y="1597"/>
                      <a:pt x="11927" y="1625"/>
                      <a:pt x="11969" y="1627"/>
                    </a:cubicBezTo>
                    <a:cubicBezTo>
                      <a:pt x="12011" y="1630"/>
                      <a:pt x="12066" y="1752"/>
                      <a:pt x="12100" y="1806"/>
                    </a:cubicBezTo>
                    <a:cubicBezTo>
                      <a:pt x="12134" y="1860"/>
                      <a:pt x="12165" y="1879"/>
                      <a:pt x="12185" y="1864"/>
                    </a:cubicBezTo>
                    <a:cubicBezTo>
                      <a:pt x="12205" y="1849"/>
                      <a:pt x="12229" y="1843"/>
                      <a:pt x="12257" y="1841"/>
                    </a:cubicBezTo>
                    <a:cubicBezTo>
                      <a:pt x="12285" y="1840"/>
                      <a:pt x="12315" y="1802"/>
                      <a:pt x="12317" y="1766"/>
                    </a:cubicBezTo>
                    <a:cubicBezTo>
                      <a:pt x="12319" y="1729"/>
                      <a:pt x="12325" y="1658"/>
                      <a:pt x="12378" y="1554"/>
                    </a:cubicBezTo>
                    <a:cubicBezTo>
                      <a:pt x="12441" y="1435"/>
                      <a:pt x="12430" y="1372"/>
                      <a:pt x="12422" y="1319"/>
                    </a:cubicBezTo>
                    <a:cubicBezTo>
                      <a:pt x="12415" y="1266"/>
                      <a:pt x="12438" y="1233"/>
                      <a:pt x="12446" y="1199"/>
                    </a:cubicBezTo>
                    <a:cubicBezTo>
                      <a:pt x="12453" y="1165"/>
                      <a:pt x="12457" y="1144"/>
                      <a:pt x="12491" y="1063"/>
                    </a:cubicBezTo>
                    <a:cubicBezTo>
                      <a:pt x="12525" y="983"/>
                      <a:pt x="12464" y="900"/>
                      <a:pt x="12391" y="871"/>
                    </a:cubicBezTo>
                    <a:cubicBezTo>
                      <a:pt x="12318" y="842"/>
                      <a:pt x="12295" y="786"/>
                      <a:pt x="12294" y="747"/>
                    </a:cubicBezTo>
                    <a:cubicBezTo>
                      <a:pt x="12294" y="708"/>
                      <a:pt x="12338" y="652"/>
                      <a:pt x="12386" y="652"/>
                    </a:cubicBezTo>
                    <a:cubicBezTo>
                      <a:pt x="12435" y="652"/>
                      <a:pt x="12492" y="619"/>
                      <a:pt x="12515" y="555"/>
                    </a:cubicBezTo>
                    <a:cubicBezTo>
                      <a:pt x="12537" y="491"/>
                      <a:pt x="12557" y="575"/>
                      <a:pt x="12569" y="594"/>
                    </a:cubicBezTo>
                    <a:cubicBezTo>
                      <a:pt x="12583" y="613"/>
                      <a:pt x="12582" y="682"/>
                      <a:pt x="12595" y="729"/>
                    </a:cubicBezTo>
                    <a:cubicBezTo>
                      <a:pt x="12607" y="775"/>
                      <a:pt x="12606" y="794"/>
                      <a:pt x="12618" y="795"/>
                    </a:cubicBezTo>
                    <a:cubicBezTo>
                      <a:pt x="12664" y="755"/>
                      <a:pt x="12754" y="789"/>
                      <a:pt x="12785" y="811"/>
                    </a:cubicBezTo>
                    <a:cubicBezTo>
                      <a:pt x="12768" y="809"/>
                      <a:pt x="12747" y="815"/>
                      <a:pt x="12723" y="831"/>
                    </a:cubicBezTo>
                    <a:cubicBezTo>
                      <a:pt x="12701" y="846"/>
                      <a:pt x="12747" y="931"/>
                      <a:pt x="12774" y="938"/>
                    </a:cubicBezTo>
                    <a:cubicBezTo>
                      <a:pt x="12800" y="946"/>
                      <a:pt x="12825" y="1032"/>
                      <a:pt x="12815" y="1132"/>
                    </a:cubicBezTo>
                    <a:cubicBezTo>
                      <a:pt x="12854" y="1098"/>
                      <a:pt x="12888" y="1090"/>
                      <a:pt x="12901" y="1086"/>
                    </a:cubicBezTo>
                    <a:cubicBezTo>
                      <a:pt x="12914" y="1082"/>
                      <a:pt x="12920" y="1094"/>
                      <a:pt x="12919" y="1124"/>
                    </a:cubicBezTo>
                    <a:cubicBezTo>
                      <a:pt x="12918" y="1154"/>
                      <a:pt x="12920" y="1180"/>
                      <a:pt x="12932" y="1173"/>
                    </a:cubicBezTo>
                    <a:cubicBezTo>
                      <a:pt x="12968" y="1143"/>
                      <a:pt x="12993" y="1147"/>
                      <a:pt x="13010" y="1165"/>
                    </a:cubicBezTo>
                    <a:cubicBezTo>
                      <a:pt x="13026" y="1184"/>
                      <a:pt x="13014" y="1148"/>
                      <a:pt x="13006" y="1107"/>
                    </a:cubicBezTo>
                    <a:cubicBezTo>
                      <a:pt x="12997" y="1066"/>
                      <a:pt x="12985" y="1073"/>
                      <a:pt x="12962" y="1073"/>
                    </a:cubicBezTo>
                    <a:cubicBezTo>
                      <a:pt x="12884" y="1030"/>
                      <a:pt x="12890" y="899"/>
                      <a:pt x="12873" y="902"/>
                    </a:cubicBezTo>
                    <a:cubicBezTo>
                      <a:pt x="12857" y="906"/>
                      <a:pt x="12831" y="865"/>
                      <a:pt x="12816" y="833"/>
                    </a:cubicBezTo>
                    <a:cubicBezTo>
                      <a:pt x="12811" y="824"/>
                      <a:pt x="12805" y="819"/>
                      <a:pt x="12798" y="815"/>
                    </a:cubicBezTo>
                    <a:cubicBezTo>
                      <a:pt x="12798" y="796"/>
                      <a:pt x="12759" y="707"/>
                      <a:pt x="12740" y="638"/>
                    </a:cubicBezTo>
                    <a:cubicBezTo>
                      <a:pt x="12776" y="740"/>
                      <a:pt x="12817" y="682"/>
                      <a:pt x="12836" y="671"/>
                    </a:cubicBezTo>
                    <a:cubicBezTo>
                      <a:pt x="12849" y="697"/>
                      <a:pt x="12926" y="793"/>
                      <a:pt x="12927" y="766"/>
                    </a:cubicBezTo>
                    <a:cubicBezTo>
                      <a:pt x="12933" y="685"/>
                      <a:pt x="12904" y="614"/>
                      <a:pt x="12815" y="431"/>
                    </a:cubicBezTo>
                    <a:cubicBezTo>
                      <a:pt x="12727" y="247"/>
                      <a:pt x="12649" y="185"/>
                      <a:pt x="12627" y="177"/>
                    </a:cubicBezTo>
                    <a:cubicBezTo>
                      <a:pt x="12605" y="170"/>
                      <a:pt x="12592" y="206"/>
                      <a:pt x="12589" y="247"/>
                    </a:cubicBezTo>
                    <a:cubicBezTo>
                      <a:pt x="12585" y="287"/>
                      <a:pt x="12571" y="235"/>
                      <a:pt x="12569" y="201"/>
                    </a:cubicBezTo>
                    <a:cubicBezTo>
                      <a:pt x="12568" y="167"/>
                      <a:pt x="12580" y="152"/>
                      <a:pt x="12631" y="103"/>
                    </a:cubicBezTo>
                    <a:cubicBezTo>
                      <a:pt x="12682" y="54"/>
                      <a:pt x="12709" y="113"/>
                      <a:pt x="12713" y="153"/>
                    </a:cubicBezTo>
                    <a:cubicBezTo>
                      <a:pt x="12720" y="234"/>
                      <a:pt x="12746" y="257"/>
                      <a:pt x="12751" y="281"/>
                    </a:cubicBezTo>
                    <a:cubicBezTo>
                      <a:pt x="12757" y="305"/>
                      <a:pt x="12811" y="215"/>
                      <a:pt x="12811" y="215"/>
                    </a:cubicBezTo>
                    <a:cubicBezTo>
                      <a:pt x="12811" y="215"/>
                      <a:pt x="12824" y="281"/>
                      <a:pt x="12837" y="307"/>
                    </a:cubicBezTo>
                    <a:cubicBezTo>
                      <a:pt x="12850" y="333"/>
                      <a:pt x="12850" y="364"/>
                      <a:pt x="12850" y="389"/>
                    </a:cubicBezTo>
                    <a:cubicBezTo>
                      <a:pt x="12849" y="414"/>
                      <a:pt x="12875" y="426"/>
                      <a:pt x="12894" y="428"/>
                    </a:cubicBezTo>
                    <a:cubicBezTo>
                      <a:pt x="12913" y="429"/>
                      <a:pt x="12930" y="458"/>
                      <a:pt x="12935" y="489"/>
                    </a:cubicBezTo>
                    <a:cubicBezTo>
                      <a:pt x="12941" y="521"/>
                      <a:pt x="12964" y="536"/>
                      <a:pt x="12988" y="542"/>
                    </a:cubicBezTo>
                    <a:cubicBezTo>
                      <a:pt x="12999" y="499"/>
                      <a:pt x="13032" y="373"/>
                      <a:pt x="13042" y="368"/>
                    </a:cubicBezTo>
                    <a:cubicBezTo>
                      <a:pt x="13061" y="351"/>
                      <a:pt x="13116" y="219"/>
                      <a:pt x="13125" y="172"/>
                    </a:cubicBezTo>
                    <a:cubicBezTo>
                      <a:pt x="13133" y="126"/>
                      <a:pt x="13142" y="118"/>
                      <a:pt x="13165" y="110"/>
                    </a:cubicBezTo>
                    <a:cubicBezTo>
                      <a:pt x="13189" y="103"/>
                      <a:pt x="13177" y="111"/>
                      <a:pt x="13168" y="63"/>
                    </a:cubicBezTo>
                    <a:cubicBezTo>
                      <a:pt x="13165" y="46"/>
                      <a:pt x="13164" y="32"/>
                      <a:pt x="13164" y="32"/>
                    </a:cubicBezTo>
                    <a:lnTo>
                      <a:pt x="12162" y="32"/>
                    </a:lnTo>
                    <a:cubicBezTo>
                      <a:pt x="12157" y="32"/>
                      <a:pt x="12154" y="40"/>
                      <a:pt x="12153" y="52"/>
                    </a:cubicBezTo>
                    <a:cubicBezTo>
                      <a:pt x="12150" y="98"/>
                      <a:pt x="12148" y="100"/>
                      <a:pt x="12134" y="128"/>
                    </a:cubicBezTo>
                    <a:cubicBezTo>
                      <a:pt x="12120" y="156"/>
                      <a:pt x="12119" y="169"/>
                      <a:pt x="12123" y="198"/>
                    </a:cubicBezTo>
                    <a:cubicBezTo>
                      <a:pt x="12128" y="227"/>
                      <a:pt x="12102" y="216"/>
                      <a:pt x="12090" y="217"/>
                    </a:cubicBezTo>
                    <a:cubicBezTo>
                      <a:pt x="12077" y="218"/>
                      <a:pt x="12074" y="235"/>
                      <a:pt x="12073" y="121"/>
                    </a:cubicBezTo>
                    <a:cubicBezTo>
                      <a:pt x="12073" y="79"/>
                      <a:pt x="12061" y="32"/>
                      <a:pt x="12045" y="32"/>
                    </a:cubicBezTo>
                    <a:lnTo>
                      <a:pt x="10452" y="32"/>
                    </a:lnTo>
                    <a:cubicBezTo>
                      <a:pt x="10450" y="32"/>
                      <a:pt x="10442" y="45"/>
                      <a:pt x="10425" y="92"/>
                    </a:cubicBezTo>
                    <a:cubicBezTo>
                      <a:pt x="10475" y="154"/>
                      <a:pt x="10509" y="198"/>
                      <a:pt x="10503" y="272"/>
                    </a:cubicBezTo>
                    <a:cubicBezTo>
                      <a:pt x="10496" y="345"/>
                      <a:pt x="10534" y="450"/>
                      <a:pt x="10549" y="477"/>
                    </a:cubicBezTo>
                    <a:cubicBezTo>
                      <a:pt x="10565" y="503"/>
                      <a:pt x="10543" y="533"/>
                      <a:pt x="10531" y="573"/>
                    </a:cubicBezTo>
                    <a:cubicBezTo>
                      <a:pt x="10518" y="613"/>
                      <a:pt x="10536" y="701"/>
                      <a:pt x="10546" y="781"/>
                    </a:cubicBezTo>
                    <a:cubicBezTo>
                      <a:pt x="10467" y="850"/>
                      <a:pt x="10449" y="828"/>
                      <a:pt x="10427" y="806"/>
                    </a:cubicBezTo>
                    <a:cubicBezTo>
                      <a:pt x="10406" y="783"/>
                      <a:pt x="10411" y="837"/>
                      <a:pt x="10409" y="869"/>
                    </a:cubicBezTo>
                    <a:cubicBezTo>
                      <a:pt x="10407" y="901"/>
                      <a:pt x="10474" y="1031"/>
                      <a:pt x="10483" y="1047"/>
                    </a:cubicBezTo>
                    <a:cubicBezTo>
                      <a:pt x="10493" y="1062"/>
                      <a:pt x="10466" y="1094"/>
                      <a:pt x="10444" y="1130"/>
                    </a:cubicBezTo>
                    <a:cubicBezTo>
                      <a:pt x="10473" y="1001"/>
                      <a:pt x="10407" y="929"/>
                      <a:pt x="10384" y="910"/>
                    </a:cubicBezTo>
                    <a:cubicBezTo>
                      <a:pt x="10361" y="891"/>
                      <a:pt x="10323" y="760"/>
                      <a:pt x="10320" y="746"/>
                    </a:cubicBezTo>
                    <a:cubicBezTo>
                      <a:pt x="10317" y="733"/>
                      <a:pt x="10345" y="748"/>
                      <a:pt x="10357" y="763"/>
                    </a:cubicBezTo>
                    <a:cubicBezTo>
                      <a:pt x="10370" y="778"/>
                      <a:pt x="10384" y="740"/>
                      <a:pt x="10396" y="697"/>
                    </a:cubicBezTo>
                    <a:cubicBezTo>
                      <a:pt x="10409" y="654"/>
                      <a:pt x="10408" y="701"/>
                      <a:pt x="10413" y="744"/>
                    </a:cubicBezTo>
                    <a:cubicBezTo>
                      <a:pt x="10418" y="788"/>
                      <a:pt x="10444" y="767"/>
                      <a:pt x="10473" y="773"/>
                    </a:cubicBezTo>
                    <a:cubicBezTo>
                      <a:pt x="10502" y="778"/>
                      <a:pt x="10502" y="780"/>
                      <a:pt x="10514" y="746"/>
                    </a:cubicBezTo>
                    <a:cubicBezTo>
                      <a:pt x="10526" y="712"/>
                      <a:pt x="10525" y="676"/>
                      <a:pt x="10513" y="650"/>
                    </a:cubicBezTo>
                    <a:cubicBezTo>
                      <a:pt x="10501" y="624"/>
                      <a:pt x="10503" y="595"/>
                      <a:pt x="10507" y="563"/>
                    </a:cubicBezTo>
                    <a:cubicBezTo>
                      <a:pt x="10511" y="531"/>
                      <a:pt x="10486" y="541"/>
                      <a:pt x="10471" y="535"/>
                    </a:cubicBezTo>
                    <a:cubicBezTo>
                      <a:pt x="10455" y="529"/>
                      <a:pt x="10458" y="478"/>
                      <a:pt x="10465" y="384"/>
                    </a:cubicBezTo>
                    <a:cubicBezTo>
                      <a:pt x="10433" y="382"/>
                      <a:pt x="10392" y="457"/>
                      <a:pt x="10387" y="497"/>
                    </a:cubicBezTo>
                    <a:cubicBezTo>
                      <a:pt x="10382" y="536"/>
                      <a:pt x="10357" y="519"/>
                      <a:pt x="10346" y="519"/>
                    </a:cubicBezTo>
                    <a:cubicBezTo>
                      <a:pt x="10334" y="519"/>
                      <a:pt x="10342" y="408"/>
                      <a:pt x="10359" y="352"/>
                    </a:cubicBezTo>
                    <a:cubicBezTo>
                      <a:pt x="10316" y="363"/>
                      <a:pt x="10282" y="318"/>
                      <a:pt x="10294" y="273"/>
                    </a:cubicBezTo>
                    <a:cubicBezTo>
                      <a:pt x="10313" y="206"/>
                      <a:pt x="10324" y="32"/>
                      <a:pt x="10331" y="32"/>
                    </a:cubicBezTo>
                    <a:lnTo>
                      <a:pt x="10134" y="32"/>
                    </a:lnTo>
                    <a:cubicBezTo>
                      <a:pt x="10137" y="32"/>
                      <a:pt x="10139" y="15"/>
                      <a:pt x="10141" y="24"/>
                    </a:cubicBezTo>
                    <a:cubicBezTo>
                      <a:pt x="10152" y="61"/>
                      <a:pt x="10143" y="60"/>
                      <a:pt x="10134" y="92"/>
                    </a:cubicBezTo>
                    <a:cubicBezTo>
                      <a:pt x="10125" y="125"/>
                      <a:pt x="10127" y="118"/>
                      <a:pt x="10149" y="128"/>
                    </a:cubicBezTo>
                    <a:cubicBezTo>
                      <a:pt x="10172" y="137"/>
                      <a:pt x="10148" y="184"/>
                      <a:pt x="10106" y="216"/>
                    </a:cubicBezTo>
                    <a:cubicBezTo>
                      <a:pt x="10065" y="248"/>
                      <a:pt x="9953" y="145"/>
                      <a:pt x="9941" y="77"/>
                    </a:cubicBezTo>
                    <a:cubicBezTo>
                      <a:pt x="9937" y="56"/>
                      <a:pt x="9929" y="32"/>
                      <a:pt x="9921" y="32"/>
                    </a:cubicBezTo>
                    <a:lnTo>
                      <a:pt x="9859" y="32"/>
                    </a:lnTo>
                    <a:cubicBezTo>
                      <a:pt x="9882" y="32"/>
                      <a:pt x="9907" y="94"/>
                      <a:pt x="9895" y="88"/>
                    </a:cubicBezTo>
                    <a:cubicBezTo>
                      <a:pt x="9874" y="78"/>
                      <a:pt x="9793" y="99"/>
                      <a:pt x="9775" y="122"/>
                    </a:cubicBezTo>
                    <a:cubicBezTo>
                      <a:pt x="9758" y="145"/>
                      <a:pt x="9734" y="121"/>
                      <a:pt x="9698" y="89"/>
                    </a:cubicBezTo>
                    <a:cubicBezTo>
                      <a:pt x="9662" y="56"/>
                      <a:pt x="9606" y="89"/>
                      <a:pt x="9561" y="44"/>
                    </a:cubicBezTo>
                    <a:cubicBezTo>
                      <a:pt x="9515" y="-1"/>
                      <a:pt x="9472" y="80"/>
                      <a:pt x="9446" y="75"/>
                    </a:cubicBezTo>
                    <a:cubicBezTo>
                      <a:pt x="9420" y="70"/>
                      <a:pt x="9317" y="149"/>
                      <a:pt x="9295" y="177"/>
                    </a:cubicBezTo>
                    <a:cubicBezTo>
                      <a:pt x="9273" y="204"/>
                      <a:pt x="9244" y="189"/>
                      <a:pt x="9220" y="151"/>
                    </a:cubicBezTo>
                    <a:cubicBezTo>
                      <a:pt x="9197" y="114"/>
                      <a:pt x="9201" y="146"/>
                      <a:pt x="9161" y="171"/>
                    </a:cubicBezTo>
                    <a:cubicBezTo>
                      <a:pt x="9126" y="193"/>
                      <a:pt x="9037" y="32"/>
                      <a:pt x="9000" y="32"/>
                    </a:cubicBezTo>
                    <a:lnTo>
                      <a:pt x="8036" y="32"/>
                    </a:lnTo>
                    <a:cubicBezTo>
                      <a:pt x="8003" y="32"/>
                      <a:pt x="8012" y="147"/>
                      <a:pt x="8025" y="163"/>
                    </a:cubicBezTo>
                    <a:cubicBezTo>
                      <a:pt x="8058" y="216"/>
                      <a:pt x="8089" y="300"/>
                      <a:pt x="8077" y="409"/>
                    </a:cubicBezTo>
                    <a:cubicBezTo>
                      <a:pt x="8066" y="570"/>
                      <a:pt x="8112" y="612"/>
                      <a:pt x="8131" y="642"/>
                    </a:cubicBezTo>
                    <a:cubicBezTo>
                      <a:pt x="8150" y="673"/>
                      <a:pt x="8132" y="668"/>
                      <a:pt x="8123" y="706"/>
                    </a:cubicBezTo>
                    <a:cubicBezTo>
                      <a:pt x="8113" y="744"/>
                      <a:pt x="8112" y="739"/>
                      <a:pt x="8130" y="780"/>
                    </a:cubicBezTo>
                    <a:cubicBezTo>
                      <a:pt x="8148" y="820"/>
                      <a:pt x="8156" y="839"/>
                      <a:pt x="8156" y="887"/>
                    </a:cubicBezTo>
                    <a:cubicBezTo>
                      <a:pt x="8156" y="935"/>
                      <a:pt x="8135" y="866"/>
                      <a:pt x="8128" y="824"/>
                    </a:cubicBezTo>
                    <a:cubicBezTo>
                      <a:pt x="8121" y="781"/>
                      <a:pt x="8107" y="841"/>
                      <a:pt x="8098" y="881"/>
                    </a:cubicBezTo>
                    <a:cubicBezTo>
                      <a:pt x="8088" y="921"/>
                      <a:pt x="8080" y="881"/>
                      <a:pt x="8068" y="849"/>
                    </a:cubicBezTo>
                    <a:cubicBezTo>
                      <a:pt x="8055" y="815"/>
                      <a:pt x="8046" y="808"/>
                      <a:pt x="8063" y="768"/>
                    </a:cubicBezTo>
                    <a:cubicBezTo>
                      <a:pt x="8081" y="727"/>
                      <a:pt x="8080" y="722"/>
                      <a:pt x="8061" y="722"/>
                    </a:cubicBezTo>
                    <a:cubicBezTo>
                      <a:pt x="8042" y="722"/>
                      <a:pt x="8024" y="743"/>
                      <a:pt x="8032" y="828"/>
                    </a:cubicBezTo>
                    <a:cubicBezTo>
                      <a:pt x="8040" y="914"/>
                      <a:pt x="8034" y="929"/>
                      <a:pt x="8029" y="982"/>
                    </a:cubicBezTo>
                    <a:cubicBezTo>
                      <a:pt x="8024" y="1034"/>
                      <a:pt x="8051" y="1077"/>
                      <a:pt x="8061" y="1145"/>
                    </a:cubicBezTo>
                    <a:cubicBezTo>
                      <a:pt x="8070" y="1213"/>
                      <a:pt x="8088" y="1236"/>
                      <a:pt x="8121" y="1329"/>
                    </a:cubicBezTo>
                    <a:cubicBezTo>
                      <a:pt x="8066" y="1349"/>
                      <a:pt x="8003" y="1027"/>
                      <a:pt x="7993" y="949"/>
                    </a:cubicBezTo>
                    <a:cubicBezTo>
                      <a:pt x="7984" y="871"/>
                      <a:pt x="7955" y="896"/>
                      <a:pt x="7938" y="894"/>
                    </a:cubicBezTo>
                    <a:cubicBezTo>
                      <a:pt x="7922" y="891"/>
                      <a:pt x="7948" y="830"/>
                      <a:pt x="7956" y="803"/>
                    </a:cubicBezTo>
                    <a:cubicBezTo>
                      <a:pt x="7965" y="775"/>
                      <a:pt x="7904" y="682"/>
                      <a:pt x="7882" y="619"/>
                    </a:cubicBezTo>
                    <a:cubicBezTo>
                      <a:pt x="7910" y="682"/>
                      <a:pt x="7941" y="697"/>
                      <a:pt x="7959" y="674"/>
                    </a:cubicBezTo>
                    <a:cubicBezTo>
                      <a:pt x="7977" y="652"/>
                      <a:pt x="7989" y="669"/>
                      <a:pt x="8021" y="685"/>
                    </a:cubicBezTo>
                    <a:cubicBezTo>
                      <a:pt x="8044" y="563"/>
                      <a:pt x="7970" y="400"/>
                      <a:pt x="7937" y="336"/>
                    </a:cubicBezTo>
                    <a:lnTo>
                      <a:pt x="7971" y="362"/>
                    </a:lnTo>
                    <a:lnTo>
                      <a:pt x="7975" y="277"/>
                    </a:lnTo>
                    <a:lnTo>
                      <a:pt x="7965" y="254"/>
                    </a:lnTo>
                    <a:lnTo>
                      <a:pt x="7927" y="316"/>
                    </a:lnTo>
                    <a:cubicBezTo>
                      <a:pt x="7903" y="267"/>
                      <a:pt x="7910" y="164"/>
                      <a:pt x="7894" y="199"/>
                    </a:cubicBezTo>
                    <a:cubicBezTo>
                      <a:pt x="7877" y="234"/>
                      <a:pt x="7854" y="310"/>
                      <a:pt x="7849" y="347"/>
                    </a:cubicBezTo>
                    <a:cubicBezTo>
                      <a:pt x="7843" y="385"/>
                      <a:pt x="7789" y="276"/>
                      <a:pt x="7802" y="236"/>
                    </a:cubicBezTo>
                    <a:cubicBezTo>
                      <a:pt x="7873" y="80"/>
                      <a:pt x="7741" y="17"/>
                      <a:pt x="7704" y="30"/>
                    </a:cubicBezTo>
                    <a:cubicBezTo>
                      <a:pt x="7677" y="39"/>
                      <a:pt x="7678" y="32"/>
                      <a:pt x="7683" y="32"/>
                    </a:cubicBezTo>
                    <a:lnTo>
                      <a:pt x="781" y="32"/>
                    </a:lnTo>
                    <a:lnTo>
                      <a:pt x="12" y="2348"/>
                    </a:lnTo>
                    <a:cubicBezTo>
                      <a:pt x="12" y="2348"/>
                      <a:pt x="-11" y="2376"/>
                      <a:pt x="5" y="2447"/>
                    </a:cubicBezTo>
                    <a:close/>
                    <a:moveTo>
                      <a:pt x="5" y="244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9" name="AutoShape 125"/>
              <p:cNvSpPr>
                <a:spLocks/>
              </p:cNvSpPr>
              <p:nvPr/>
            </p:nvSpPr>
            <p:spPr bwMode="auto">
              <a:xfrm>
                <a:off x="8709248" y="2273300"/>
                <a:ext cx="50596" cy="42863"/>
              </a:xfrm>
              <a:custGeom>
                <a:avLst/>
                <a:gdLst/>
                <a:ahLst/>
                <a:cxnLst/>
                <a:rect l="0" t="0" r="r" b="b"/>
                <a:pathLst>
                  <a:path w="21002" h="20099">
                    <a:moveTo>
                      <a:pt x="14641" y="15598"/>
                    </a:moveTo>
                    <a:cubicBezTo>
                      <a:pt x="14641" y="15598"/>
                      <a:pt x="14500" y="14740"/>
                      <a:pt x="14425" y="12292"/>
                    </a:cubicBezTo>
                    <a:cubicBezTo>
                      <a:pt x="14340" y="9823"/>
                      <a:pt x="10080" y="8134"/>
                      <a:pt x="8327" y="7294"/>
                    </a:cubicBezTo>
                    <a:cubicBezTo>
                      <a:pt x="6569" y="6436"/>
                      <a:pt x="4725" y="1621"/>
                      <a:pt x="4208" y="1"/>
                    </a:cubicBezTo>
                    <a:cubicBezTo>
                      <a:pt x="4208" y="1"/>
                      <a:pt x="3108" y="-77"/>
                      <a:pt x="1415" y="1183"/>
                    </a:cubicBezTo>
                    <a:cubicBezTo>
                      <a:pt x="-258" y="2450"/>
                      <a:pt x="410" y="6790"/>
                      <a:pt x="777" y="8467"/>
                    </a:cubicBezTo>
                    <a:cubicBezTo>
                      <a:pt x="1144" y="10151"/>
                      <a:pt x="988" y="10513"/>
                      <a:pt x="254" y="12535"/>
                    </a:cubicBezTo>
                    <a:cubicBezTo>
                      <a:pt x="-489" y="14561"/>
                      <a:pt x="546" y="15743"/>
                      <a:pt x="1415" y="16690"/>
                    </a:cubicBezTo>
                    <a:cubicBezTo>
                      <a:pt x="2314" y="17620"/>
                      <a:pt x="5976" y="14650"/>
                      <a:pt x="7533" y="13129"/>
                    </a:cubicBezTo>
                    <a:cubicBezTo>
                      <a:pt x="9055" y="11597"/>
                      <a:pt x="9201" y="15163"/>
                      <a:pt x="9507" y="17191"/>
                    </a:cubicBezTo>
                    <a:cubicBezTo>
                      <a:pt x="9799" y="19225"/>
                      <a:pt x="12431" y="21523"/>
                      <a:pt x="14937" y="18973"/>
                    </a:cubicBezTo>
                    <a:cubicBezTo>
                      <a:pt x="17419" y="16424"/>
                      <a:pt x="19594" y="16690"/>
                      <a:pt x="20990" y="19495"/>
                    </a:cubicBezTo>
                    <a:cubicBezTo>
                      <a:pt x="21111" y="19732"/>
                      <a:pt x="20187" y="19877"/>
                      <a:pt x="20187" y="20037"/>
                    </a:cubicBezTo>
                    <a:lnTo>
                      <a:pt x="20187" y="7555"/>
                    </a:lnTo>
                    <a:cubicBezTo>
                      <a:pt x="20187" y="7850"/>
                      <a:pt x="19041" y="8276"/>
                      <a:pt x="18790" y="8893"/>
                    </a:cubicBezTo>
                    <a:cubicBezTo>
                      <a:pt x="18052" y="10678"/>
                      <a:pt x="14641" y="15598"/>
                      <a:pt x="14641" y="15598"/>
                    </a:cubicBezTo>
                    <a:close/>
                    <a:moveTo>
                      <a:pt x="14641" y="1559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grpSp>
          <p:nvGrpSpPr>
            <p:cNvPr id="25" name="Group 24"/>
            <p:cNvGrpSpPr/>
            <p:nvPr/>
          </p:nvGrpSpPr>
          <p:grpSpPr>
            <a:xfrm>
              <a:off x="4826001" y="1016000"/>
              <a:ext cx="412673" cy="1109663"/>
              <a:chOff x="4826013" y="1016000"/>
              <a:chExt cx="412673" cy="1109663"/>
            </a:xfrm>
            <a:grpFill/>
          </p:grpSpPr>
          <p:sp>
            <p:nvSpPr>
              <p:cNvPr id="26" name="AutoShape 1"/>
              <p:cNvSpPr>
                <a:spLocks/>
              </p:cNvSpPr>
              <p:nvPr/>
            </p:nvSpPr>
            <p:spPr bwMode="auto">
              <a:xfrm>
                <a:off x="5142237" y="1790700"/>
                <a:ext cx="42691" cy="60325"/>
              </a:xfrm>
              <a:custGeom>
                <a:avLst/>
                <a:gdLst/>
                <a:ahLst/>
                <a:cxnLst/>
                <a:rect l="0" t="0" r="r" b="b"/>
                <a:pathLst>
                  <a:path w="20835" h="20792">
                    <a:moveTo>
                      <a:pt x="3351" y="15016"/>
                    </a:moveTo>
                    <a:cubicBezTo>
                      <a:pt x="4135" y="15016"/>
                      <a:pt x="5452" y="13908"/>
                      <a:pt x="5452" y="12688"/>
                    </a:cubicBezTo>
                    <a:cubicBezTo>
                      <a:pt x="5452" y="11462"/>
                      <a:pt x="6841" y="13431"/>
                      <a:pt x="6841" y="14105"/>
                    </a:cubicBezTo>
                    <a:cubicBezTo>
                      <a:pt x="6841" y="14775"/>
                      <a:pt x="7966" y="14162"/>
                      <a:pt x="10952" y="9979"/>
                    </a:cubicBezTo>
                    <a:cubicBezTo>
                      <a:pt x="13041" y="14649"/>
                      <a:pt x="8067" y="15682"/>
                      <a:pt x="6134" y="15997"/>
                    </a:cubicBezTo>
                    <a:cubicBezTo>
                      <a:pt x="4201" y="16304"/>
                      <a:pt x="4907" y="17230"/>
                      <a:pt x="6565" y="17536"/>
                    </a:cubicBezTo>
                    <a:cubicBezTo>
                      <a:pt x="8247" y="17843"/>
                      <a:pt x="9115" y="18460"/>
                      <a:pt x="7637" y="19058"/>
                    </a:cubicBezTo>
                    <a:cubicBezTo>
                      <a:pt x="6134" y="19682"/>
                      <a:pt x="6134" y="20369"/>
                      <a:pt x="9821" y="20776"/>
                    </a:cubicBezTo>
                    <a:cubicBezTo>
                      <a:pt x="13490" y="21217"/>
                      <a:pt x="18374" y="12318"/>
                      <a:pt x="19858" y="11210"/>
                    </a:cubicBezTo>
                    <a:cubicBezTo>
                      <a:pt x="21354" y="10111"/>
                      <a:pt x="20050" y="8085"/>
                      <a:pt x="20756" y="5622"/>
                    </a:cubicBezTo>
                    <a:cubicBezTo>
                      <a:pt x="21450" y="1759"/>
                      <a:pt x="17410" y="595"/>
                      <a:pt x="14621" y="106"/>
                    </a:cubicBezTo>
                    <a:cubicBezTo>
                      <a:pt x="11832" y="-383"/>
                      <a:pt x="7271" y="839"/>
                      <a:pt x="6236" y="3170"/>
                    </a:cubicBezTo>
                    <a:lnTo>
                      <a:pt x="8863" y="4648"/>
                    </a:lnTo>
                    <a:cubicBezTo>
                      <a:pt x="8863" y="4648"/>
                      <a:pt x="7720" y="5068"/>
                      <a:pt x="6134" y="5020"/>
                    </a:cubicBezTo>
                    <a:cubicBezTo>
                      <a:pt x="4566" y="4961"/>
                      <a:pt x="4907" y="6055"/>
                      <a:pt x="5362" y="7340"/>
                    </a:cubicBezTo>
                    <a:cubicBezTo>
                      <a:pt x="5793" y="8646"/>
                      <a:pt x="4135" y="8320"/>
                      <a:pt x="2041" y="9188"/>
                    </a:cubicBezTo>
                    <a:cubicBezTo>
                      <a:pt x="-78" y="10053"/>
                      <a:pt x="-150" y="12075"/>
                      <a:pt x="101" y="13484"/>
                    </a:cubicBezTo>
                    <a:cubicBezTo>
                      <a:pt x="371" y="14897"/>
                      <a:pt x="2567" y="15016"/>
                      <a:pt x="3351" y="15016"/>
                    </a:cubicBezTo>
                    <a:close/>
                    <a:moveTo>
                      <a:pt x="3351" y="15016"/>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 name="AutoShape 2"/>
              <p:cNvSpPr>
                <a:spLocks/>
              </p:cNvSpPr>
              <p:nvPr/>
            </p:nvSpPr>
            <p:spPr bwMode="auto">
              <a:xfrm>
                <a:off x="5078992" y="1714500"/>
                <a:ext cx="49015" cy="157163"/>
              </a:xfrm>
              <a:custGeom>
                <a:avLst/>
                <a:gdLst/>
                <a:ahLst/>
                <a:cxnLst/>
                <a:rect l="0" t="0" r="r" b="b"/>
                <a:pathLst>
                  <a:path w="19459" h="21386">
                    <a:moveTo>
                      <a:pt x="15803" y="10889"/>
                    </a:moveTo>
                    <a:cubicBezTo>
                      <a:pt x="16569" y="11237"/>
                      <a:pt x="19453" y="12878"/>
                      <a:pt x="19453" y="12878"/>
                    </a:cubicBezTo>
                    <a:cubicBezTo>
                      <a:pt x="19453" y="12878"/>
                      <a:pt x="18827" y="11680"/>
                      <a:pt x="18962" y="11237"/>
                    </a:cubicBezTo>
                    <a:cubicBezTo>
                      <a:pt x="19106" y="10791"/>
                      <a:pt x="18119" y="9811"/>
                      <a:pt x="18466" y="9253"/>
                    </a:cubicBezTo>
                    <a:cubicBezTo>
                      <a:pt x="18827" y="8685"/>
                      <a:pt x="19179" y="5965"/>
                      <a:pt x="13121" y="4223"/>
                    </a:cubicBezTo>
                    <a:cubicBezTo>
                      <a:pt x="15168" y="2775"/>
                      <a:pt x="15640" y="664"/>
                      <a:pt x="13333" y="1037"/>
                    </a:cubicBezTo>
                    <a:cubicBezTo>
                      <a:pt x="11008" y="1405"/>
                      <a:pt x="11080" y="1158"/>
                      <a:pt x="10459" y="547"/>
                    </a:cubicBezTo>
                    <a:cubicBezTo>
                      <a:pt x="9818" y="-72"/>
                      <a:pt x="6997" y="-214"/>
                      <a:pt x="6520" y="372"/>
                    </a:cubicBezTo>
                    <a:cubicBezTo>
                      <a:pt x="6015" y="963"/>
                      <a:pt x="6015" y="1329"/>
                      <a:pt x="6997" y="1503"/>
                    </a:cubicBezTo>
                    <a:cubicBezTo>
                      <a:pt x="7984" y="1672"/>
                      <a:pt x="10459" y="2534"/>
                      <a:pt x="8899" y="4172"/>
                    </a:cubicBezTo>
                    <a:cubicBezTo>
                      <a:pt x="7767" y="5062"/>
                      <a:pt x="7209" y="5255"/>
                      <a:pt x="7719" y="5744"/>
                    </a:cubicBezTo>
                    <a:cubicBezTo>
                      <a:pt x="8191" y="6234"/>
                      <a:pt x="7916" y="6551"/>
                      <a:pt x="6722" y="6698"/>
                    </a:cubicBezTo>
                    <a:cubicBezTo>
                      <a:pt x="5533" y="6844"/>
                      <a:pt x="2774" y="7313"/>
                      <a:pt x="2004" y="7342"/>
                    </a:cubicBezTo>
                    <a:cubicBezTo>
                      <a:pt x="1503" y="8175"/>
                      <a:pt x="1503" y="9032"/>
                      <a:pt x="8552" y="8761"/>
                    </a:cubicBezTo>
                    <a:cubicBezTo>
                      <a:pt x="2996" y="9253"/>
                      <a:pt x="2774" y="10624"/>
                      <a:pt x="4339" y="11680"/>
                    </a:cubicBezTo>
                    <a:cubicBezTo>
                      <a:pt x="1729" y="11018"/>
                      <a:pt x="1026" y="11112"/>
                      <a:pt x="530" y="11430"/>
                    </a:cubicBezTo>
                    <a:cubicBezTo>
                      <a:pt x="29" y="11752"/>
                      <a:pt x="-322" y="12264"/>
                      <a:pt x="453" y="12337"/>
                    </a:cubicBezTo>
                    <a:cubicBezTo>
                      <a:pt x="1243" y="12412"/>
                      <a:pt x="5750" y="12954"/>
                      <a:pt x="5461" y="13223"/>
                    </a:cubicBezTo>
                    <a:cubicBezTo>
                      <a:pt x="5182" y="13494"/>
                      <a:pt x="5104" y="14595"/>
                      <a:pt x="5952" y="14230"/>
                    </a:cubicBezTo>
                    <a:cubicBezTo>
                      <a:pt x="6790" y="13862"/>
                      <a:pt x="8465" y="13494"/>
                      <a:pt x="8759" y="14198"/>
                    </a:cubicBezTo>
                    <a:cubicBezTo>
                      <a:pt x="9048" y="14915"/>
                      <a:pt x="8465" y="15574"/>
                      <a:pt x="8123" y="16089"/>
                    </a:cubicBezTo>
                    <a:cubicBezTo>
                      <a:pt x="7767" y="16610"/>
                      <a:pt x="7984" y="18128"/>
                      <a:pt x="9684" y="18635"/>
                    </a:cubicBezTo>
                    <a:cubicBezTo>
                      <a:pt x="7984" y="19623"/>
                      <a:pt x="6939" y="20628"/>
                      <a:pt x="12780" y="21386"/>
                    </a:cubicBezTo>
                    <a:cubicBezTo>
                      <a:pt x="13608" y="21045"/>
                      <a:pt x="15091" y="20580"/>
                      <a:pt x="14816" y="20189"/>
                    </a:cubicBezTo>
                    <a:cubicBezTo>
                      <a:pt x="14523" y="19794"/>
                      <a:pt x="13820" y="19549"/>
                      <a:pt x="15023" y="19156"/>
                    </a:cubicBezTo>
                    <a:cubicBezTo>
                      <a:pt x="16213" y="18764"/>
                      <a:pt x="17214" y="18147"/>
                      <a:pt x="15803" y="18229"/>
                    </a:cubicBezTo>
                    <a:cubicBezTo>
                      <a:pt x="14388" y="18300"/>
                      <a:pt x="14455" y="17361"/>
                      <a:pt x="16506" y="17069"/>
                    </a:cubicBezTo>
                    <a:cubicBezTo>
                      <a:pt x="18538" y="16777"/>
                      <a:pt x="19391" y="16950"/>
                      <a:pt x="19453" y="16289"/>
                    </a:cubicBezTo>
                    <a:cubicBezTo>
                      <a:pt x="19530" y="15625"/>
                      <a:pt x="18890" y="15625"/>
                      <a:pt x="18057" y="15820"/>
                    </a:cubicBezTo>
                    <a:cubicBezTo>
                      <a:pt x="17214" y="16020"/>
                      <a:pt x="21278" y="14054"/>
                      <a:pt x="14889" y="12900"/>
                    </a:cubicBezTo>
                    <a:cubicBezTo>
                      <a:pt x="17055" y="12930"/>
                      <a:pt x="17479" y="12736"/>
                      <a:pt x="16993" y="12362"/>
                    </a:cubicBezTo>
                    <a:cubicBezTo>
                      <a:pt x="16506" y="11997"/>
                      <a:pt x="15437" y="11799"/>
                      <a:pt x="14306" y="11827"/>
                    </a:cubicBezTo>
                    <a:cubicBezTo>
                      <a:pt x="13184" y="11851"/>
                      <a:pt x="13049" y="11729"/>
                      <a:pt x="13608" y="11306"/>
                    </a:cubicBezTo>
                    <a:cubicBezTo>
                      <a:pt x="14171" y="10889"/>
                      <a:pt x="15023" y="10548"/>
                      <a:pt x="15803" y="10889"/>
                    </a:cubicBezTo>
                    <a:close/>
                    <a:moveTo>
                      <a:pt x="15803" y="10889"/>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 name="AutoShape 3"/>
              <p:cNvSpPr>
                <a:spLocks/>
              </p:cNvSpPr>
              <p:nvPr/>
            </p:nvSpPr>
            <p:spPr bwMode="auto">
              <a:xfrm>
                <a:off x="5104290" y="1651000"/>
                <a:ext cx="42691" cy="60325"/>
              </a:xfrm>
              <a:custGeom>
                <a:avLst/>
                <a:gdLst/>
                <a:ahLst/>
                <a:cxnLst/>
                <a:rect l="0" t="0" r="r" b="b"/>
                <a:pathLst>
                  <a:path w="20675" h="21523">
                    <a:moveTo>
                      <a:pt x="19887" y="12503"/>
                    </a:moveTo>
                    <a:cubicBezTo>
                      <a:pt x="21429" y="11229"/>
                      <a:pt x="20573" y="8143"/>
                      <a:pt x="18503" y="7491"/>
                    </a:cubicBezTo>
                    <a:cubicBezTo>
                      <a:pt x="16457" y="6857"/>
                      <a:pt x="6337" y="1033"/>
                      <a:pt x="4901" y="0"/>
                    </a:cubicBezTo>
                    <a:cubicBezTo>
                      <a:pt x="4901" y="0"/>
                      <a:pt x="2409" y="2751"/>
                      <a:pt x="3599" y="4742"/>
                    </a:cubicBezTo>
                    <a:cubicBezTo>
                      <a:pt x="4801" y="6739"/>
                      <a:pt x="2655" y="14618"/>
                      <a:pt x="1371" y="15844"/>
                    </a:cubicBezTo>
                    <a:cubicBezTo>
                      <a:pt x="93" y="17053"/>
                      <a:pt x="-171" y="17502"/>
                      <a:pt x="93" y="19556"/>
                    </a:cubicBezTo>
                    <a:cubicBezTo>
                      <a:pt x="357" y="21600"/>
                      <a:pt x="6595" y="21600"/>
                      <a:pt x="9861" y="21482"/>
                    </a:cubicBezTo>
                    <a:cubicBezTo>
                      <a:pt x="13121" y="21343"/>
                      <a:pt x="13121" y="16528"/>
                      <a:pt x="11485" y="12119"/>
                    </a:cubicBezTo>
                    <a:cubicBezTo>
                      <a:pt x="12001" y="12503"/>
                      <a:pt x="13543" y="14416"/>
                      <a:pt x="13889" y="16728"/>
                    </a:cubicBezTo>
                    <a:cubicBezTo>
                      <a:pt x="14247" y="19047"/>
                      <a:pt x="15771" y="18198"/>
                      <a:pt x="16879" y="17448"/>
                    </a:cubicBezTo>
                    <a:cubicBezTo>
                      <a:pt x="17993" y="16669"/>
                      <a:pt x="18339" y="13784"/>
                      <a:pt x="19887" y="12503"/>
                    </a:cubicBezTo>
                    <a:close/>
                    <a:moveTo>
                      <a:pt x="19887" y="12503"/>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 name="AutoShape 4"/>
              <p:cNvSpPr>
                <a:spLocks/>
              </p:cNvSpPr>
              <p:nvPr/>
            </p:nvSpPr>
            <p:spPr bwMode="auto">
              <a:xfrm>
                <a:off x="5066343" y="1651000"/>
                <a:ext cx="42691" cy="73025"/>
              </a:xfrm>
              <a:custGeom>
                <a:avLst/>
                <a:gdLst/>
                <a:ahLst/>
                <a:cxnLst/>
                <a:rect l="0" t="0" r="r" b="b"/>
                <a:pathLst>
                  <a:path w="19190" h="20730">
                    <a:moveTo>
                      <a:pt x="12813" y="7288"/>
                    </a:moveTo>
                    <a:cubicBezTo>
                      <a:pt x="21600" y="4412"/>
                      <a:pt x="15317" y="703"/>
                      <a:pt x="12162" y="0"/>
                    </a:cubicBezTo>
                    <a:lnTo>
                      <a:pt x="10392" y="2319"/>
                    </a:lnTo>
                    <a:cubicBezTo>
                      <a:pt x="10392" y="2319"/>
                      <a:pt x="9200" y="2885"/>
                      <a:pt x="7502" y="3393"/>
                    </a:cubicBezTo>
                    <a:cubicBezTo>
                      <a:pt x="5803" y="3895"/>
                      <a:pt x="8219" y="5011"/>
                      <a:pt x="8869" y="5575"/>
                    </a:cubicBezTo>
                    <a:cubicBezTo>
                      <a:pt x="9498" y="6127"/>
                      <a:pt x="8384" y="6427"/>
                      <a:pt x="5720" y="7651"/>
                    </a:cubicBezTo>
                    <a:cubicBezTo>
                      <a:pt x="9200" y="9117"/>
                      <a:pt x="8952" y="10855"/>
                      <a:pt x="8550" y="12175"/>
                    </a:cubicBezTo>
                    <a:cubicBezTo>
                      <a:pt x="3469" y="9230"/>
                      <a:pt x="0" y="19470"/>
                      <a:pt x="0" y="20533"/>
                    </a:cubicBezTo>
                    <a:cubicBezTo>
                      <a:pt x="0" y="21600"/>
                      <a:pt x="3387" y="18049"/>
                      <a:pt x="4280" y="16881"/>
                    </a:cubicBezTo>
                    <a:cubicBezTo>
                      <a:pt x="5163" y="15706"/>
                      <a:pt x="5306" y="17648"/>
                      <a:pt x="4440" y="18606"/>
                    </a:cubicBezTo>
                    <a:cubicBezTo>
                      <a:pt x="3552" y="19575"/>
                      <a:pt x="8461" y="18103"/>
                      <a:pt x="8550" y="17440"/>
                    </a:cubicBezTo>
                    <a:cubicBezTo>
                      <a:pt x="7739" y="15211"/>
                      <a:pt x="8770" y="14555"/>
                      <a:pt x="12339" y="13486"/>
                    </a:cubicBezTo>
                    <a:cubicBezTo>
                      <a:pt x="12162" y="12734"/>
                      <a:pt x="13624" y="10483"/>
                      <a:pt x="13955" y="9834"/>
                    </a:cubicBezTo>
                    <a:cubicBezTo>
                      <a:pt x="14258" y="9173"/>
                      <a:pt x="15317" y="9025"/>
                      <a:pt x="17971" y="10284"/>
                    </a:cubicBezTo>
                    <a:cubicBezTo>
                      <a:pt x="17645" y="9327"/>
                      <a:pt x="19190" y="6089"/>
                      <a:pt x="19190" y="6089"/>
                    </a:cubicBezTo>
                    <a:cubicBezTo>
                      <a:pt x="19190" y="6089"/>
                      <a:pt x="18296" y="6127"/>
                      <a:pt x="12813" y="7288"/>
                    </a:cubicBezTo>
                    <a:close/>
                    <a:moveTo>
                      <a:pt x="12813" y="7288"/>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 name="AutoShape 5"/>
              <p:cNvSpPr>
                <a:spLocks/>
              </p:cNvSpPr>
              <p:nvPr/>
            </p:nvSpPr>
            <p:spPr bwMode="auto">
              <a:xfrm>
                <a:off x="5078992" y="1524000"/>
                <a:ext cx="55340" cy="114300"/>
              </a:xfrm>
              <a:custGeom>
                <a:avLst/>
                <a:gdLst/>
                <a:ahLst/>
                <a:cxnLst/>
                <a:rect l="0" t="0" r="r" b="b"/>
                <a:pathLst>
                  <a:path w="21392" h="20539">
                    <a:moveTo>
                      <a:pt x="7573" y="16885"/>
                    </a:moveTo>
                    <a:cubicBezTo>
                      <a:pt x="9142" y="18004"/>
                      <a:pt x="6469" y="16712"/>
                      <a:pt x="5647" y="16064"/>
                    </a:cubicBezTo>
                    <a:cubicBezTo>
                      <a:pt x="4838" y="15421"/>
                      <a:pt x="5731" y="17011"/>
                      <a:pt x="4284" y="17391"/>
                    </a:cubicBezTo>
                    <a:cubicBezTo>
                      <a:pt x="1996" y="17698"/>
                      <a:pt x="351" y="18863"/>
                      <a:pt x="69" y="19343"/>
                    </a:cubicBezTo>
                    <a:cubicBezTo>
                      <a:pt x="-208" y="19812"/>
                      <a:pt x="351" y="19898"/>
                      <a:pt x="1728" y="20412"/>
                    </a:cubicBezTo>
                    <a:cubicBezTo>
                      <a:pt x="3086" y="20935"/>
                      <a:pt x="8198" y="19685"/>
                      <a:pt x="8771" y="19468"/>
                    </a:cubicBezTo>
                    <a:cubicBezTo>
                      <a:pt x="9321" y="19256"/>
                      <a:pt x="10218" y="18390"/>
                      <a:pt x="10312" y="18134"/>
                    </a:cubicBezTo>
                    <a:cubicBezTo>
                      <a:pt x="10420" y="17870"/>
                      <a:pt x="12986" y="18564"/>
                      <a:pt x="13442" y="18906"/>
                    </a:cubicBezTo>
                    <a:cubicBezTo>
                      <a:pt x="13898" y="19256"/>
                      <a:pt x="15349" y="18170"/>
                      <a:pt x="15810" y="17659"/>
                    </a:cubicBezTo>
                    <a:cubicBezTo>
                      <a:pt x="16266" y="17143"/>
                      <a:pt x="13075" y="16019"/>
                      <a:pt x="13075" y="16019"/>
                    </a:cubicBezTo>
                    <a:cubicBezTo>
                      <a:pt x="13075" y="16019"/>
                      <a:pt x="14067" y="15762"/>
                      <a:pt x="15533" y="16535"/>
                    </a:cubicBezTo>
                    <a:cubicBezTo>
                      <a:pt x="17003" y="17314"/>
                      <a:pt x="17370" y="14945"/>
                      <a:pt x="16825" y="11883"/>
                    </a:cubicBezTo>
                    <a:cubicBezTo>
                      <a:pt x="16266" y="8817"/>
                      <a:pt x="16369" y="8514"/>
                      <a:pt x="17746" y="7271"/>
                    </a:cubicBezTo>
                    <a:cubicBezTo>
                      <a:pt x="19104" y="6015"/>
                      <a:pt x="20297" y="7353"/>
                      <a:pt x="19292" y="8695"/>
                    </a:cubicBezTo>
                    <a:cubicBezTo>
                      <a:pt x="18286" y="10027"/>
                      <a:pt x="18375" y="12141"/>
                      <a:pt x="19376" y="15281"/>
                    </a:cubicBezTo>
                    <a:cubicBezTo>
                      <a:pt x="19104" y="14814"/>
                      <a:pt x="19841" y="13304"/>
                      <a:pt x="20570" y="12698"/>
                    </a:cubicBezTo>
                    <a:cubicBezTo>
                      <a:pt x="21312" y="12092"/>
                      <a:pt x="21392" y="8774"/>
                      <a:pt x="21392" y="7478"/>
                    </a:cubicBezTo>
                    <a:cubicBezTo>
                      <a:pt x="21392" y="6186"/>
                      <a:pt x="17915" y="5156"/>
                      <a:pt x="15998" y="4723"/>
                    </a:cubicBezTo>
                    <a:cubicBezTo>
                      <a:pt x="14067" y="4293"/>
                      <a:pt x="13696" y="3135"/>
                      <a:pt x="14170" y="2266"/>
                    </a:cubicBezTo>
                    <a:cubicBezTo>
                      <a:pt x="14631" y="1406"/>
                      <a:pt x="14349" y="1187"/>
                      <a:pt x="13799" y="158"/>
                    </a:cubicBezTo>
                    <a:cubicBezTo>
                      <a:pt x="13442" y="-665"/>
                      <a:pt x="11238" y="1916"/>
                      <a:pt x="11045" y="3471"/>
                    </a:cubicBezTo>
                    <a:cubicBezTo>
                      <a:pt x="10867" y="5023"/>
                      <a:pt x="9866" y="7908"/>
                      <a:pt x="8034" y="9205"/>
                    </a:cubicBezTo>
                    <a:cubicBezTo>
                      <a:pt x="6201" y="10494"/>
                      <a:pt x="6380" y="10927"/>
                      <a:pt x="6201" y="12442"/>
                    </a:cubicBezTo>
                    <a:cubicBezTo>
                      <a:pt x="6018" y="13949"/>
                      <a:pt x="6018" y="15762"/>
                      <a:pt x="7573" y="16885"/>
                    </a:cubicBezTo>
                    <a:close/>
                    <a:moveTo>
                      <a:pt x="7573" y="16885"/>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 name="AutoShape 6"/>
              <p:cNvSpPr>
                <a:spLocks/>
              </p:cNvSpPr>
              <p:nvPr/>
            </p:nvSpPr>
            <p:spPr bwMode="auto">
              <a:xfrm>
                <a:off x="5066343" y="1536700"/>
                <a:ext cx="31622" cy="34925"/>
              </a:xfrm>
              <a:custGeom>
                <a:avLst/>
                <a:gdLst/>
                <a:ahLst/>
                <a:cxnLst/>
                <a:rect l="0" t="0" r="r" b="b"/>
                <a:pathLst>
                  <a:path w="21323" h="19414">
                    <a:moveTo>
                      <a:pt x="0" y="4092"/>
                    </a:moveTo>
                    <a:cubicBezTo>
                      <a:pt x="455" y="7452"/>
                      <a:pt x="6602" y="16049"/>
                      <a:pt x="8844" y="17501"/>
                    </a:cubicBezTo>
                    <a:cubicBezTo>
                      <a:pt x="11085" y="18981"/>
                      <a:pt x="16587" y="20585"/>
                      <a:pt x="14965" y="18186"/>
                    </a:cubicBezTo>
                    <a:cubicBezTo>
                      <a:pt x="13360" y="15763"/>
                      <a:pt x="11755" y="8123"/>
                      <a:pt x="13203" y="11224"/>
                    </a:cubicBezTo>
                    <a:cubicBezTo>
                      <a:pt x="14643" y="14297"/>
                      <a:pt x="16099" y="14824"/>
                      <a:pt x="16752" y="14442"/>
                    </a:cubicBezTo>
                    <a:cubicBezTo>
                      <a:pt x="17389" y="14008"/>
                      <a:pt x="21261" y="12397"/>
                      <a:pt x="21261" y="12397"/>
                    </a:cubicBezTo>
                    <a:cubicBezTo>
                      <a:pt x="21600" y="10270"/>
                      <a:pt x="20632" y="6922"/>
                      <a:pt x="16256" y="3432"/>
                    </a:cubicBezTo>
                    <a:cubicBezTo>
                      <a:pt x="11913" y="-41"/>
                      <a:pt x="10970" y="-1015"/>
                      <a:pt x="8049" y="1139"/>
                    </a:cubicBezTo>
                    <a:cubicBezTo>
                      <a:pt x="5162" y="3294"/>
                      <a:pt x="2573" y="3982"/>
                      <a:pt x="0" y="4092"/>
                    </a:cubicBezTo>
                    <a:close/>
                    <a:moveTo>
                      <a:pt x="0" y="4092"/>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2" name="AutoShape 7"/>
              <p:cNvSpPr>
                <a:spLocks/>
              </p:cNvSpPr>
              <p:nvPr/>
            </p:nvSpPr>
            <p:spPr bwMode="auto">
              <a:xfrm>
                <a:off x="5041046" y="1511300"/>
                <a:ext cx="55340" cy="84138"/>
              </a:xfrm>
              <a:custGeom>
                <a:avLst/>
                <a:gdLst/>
                <a:ahLst/>
                <a:cxnLst/>
                <a:rect l="0" t="0" r="r" b="b"/>
                <a:pathLst>
                  <a:path w="21076" h="20542">
                    <a:moveTo>
                      <a:pt x="1025" y="9806"/>
                    </a:moveTo>
                    <a:cubicBezTo>
                      <a:pt x="16" y="11024"/>
                      <a:pt x="2866" y="14814"/>
                      <a:pt x="2673" y="15973"/>
                    </a:cubicBezTo>
                    <a:cubicBezTo>
                      <a:pt x="2495" y="17133"/>
                      <a:pt x="3678" y="17425"/>
                      <a:pt x="5232" y="17602"/>
                    </a:cubicBezTo>
                    <a:cubicBezTo>
                      <a:pt x="9457" y="17317"/>
                      <a:pt x="8166" y="13706"/>
                      <a:pt x="8086" y="12016"/>
                    </a:cubicBezTo>
                    <a:cubicBezTo>
                      <a:pt x="13935" y="16380"/>
                      <a:pt x="14475" y="18830"/>
                      <a:pt x="14475" y="19129"/>
                    </a:cubicBezTo>
                    <a:cubicBezTo>
                      <a:pt x="14475" y="19413"/>
                      <a:pt x="16118" y="19988"/>
                      <a:pt x="17959" y="20509"/>
                    </a:cubicBezTo>
                    <a:cubicBezTo>
                      <a:pt x="19780" y="21032"/>
                      <a:pt x="21076" y="15215"/>
                      <a:pt x="21076" y="14862"/>
                    </a:cubicBezTo>
                    <a:cubicBezTo>
                      <a:pt x="21076" y="14524"/>
                      <a:pt x="19132" y="14112"/>
                      <a:pt x="17588" y="13928"/>
                    </a:cubicBezTo>
                    <a:cubicBezTo>
                      <a:pt x="16029" y="13754"/>
                      <a:pt x="15217" y="14173"/>
                      <a:pt x="14851" y="12182"/>
                    </a:cubicBezTo>
                    <a:cubicBezTo>
                      <a:pt x="14475" y="10210"/>
                      <a:pt x="10555" y="6944"/>
                      <a:pt x="10086" y="6195"/>
                    </a:cubicBezTo>
                    <a:cubicBezTo>
                      <a:pt x="9635" y="5426"/>
                      <a:pt x="10452" y="5772"/>
                      <a:pt x="11274" y="6756"/>
                    </a:cubicBezTo>
                    <a:cubicBezTo>
                      <a:pt x="12100" y="7753"/>
                      <a:pt x="16118" y="5203"/>
                      <a:pt x="17588" y="3802"/>
                    </a:cubicBezTo>
                    <a:cubicBezTo>
                      <a:pt x="19067" y="2392"/>
                      <a:pt x="11461" y="538"/>
                      <a:pt x="10368" y="244"/>
                    </a:cubicBezTo>
                    <a:cubicBezTo>
                      <a:pt x="9260" y="-55"/>
                      <a:pt x="8621" y="598"/>
                      <a:pt x="7710" y="1870"/>
                    </a:cubicBezTo>
                    <a:cubicBezTo>
                      <a:pt x="6161" y="3041"/>
                      <a:pt x="5973" y="1870"/>
                      <a:pt x="6978" y="647"/>
                    </a:cubicBezTo>
                    <a:cubicBezTo>
                      <a:pt x="7983" y="-568"/>
                      <a:pt x="5786" y="301"/>
                      <a:pt x="4607" y="301"/>
                    </a:cubicBezTo>
                    <a:cubicBezTo>
                      <a:pt x="3405" y="301"/>
                      <a:pt x="3588" y="2983"/>
                      <a:pt x="4509" y="5949"/>
                    </a:cubicBezTo>
                    <a:cubicBezTo>
                      <a:pt x="4152" y="5134"/>
                      <a:pt x="3232" y="4433"/>
                      <a:pt x="1673" y="4727"/>
                    </a:cubicBezTo>
                    <a:cubicBezTo>
                      <a:pt x="124" y="5013"/>
                      <a:pt x="-524" y="6130"/>
                      <a:pt x="485" y="6944"/>
                    </a:cubicBezTo>
                    <a:cubicBezTo>
                      <a:pt x="1490" y="7753"/>
                      <a:pt x="2049" y="8571"/>
                      <a:pt x="1025" y="9806"/>
                    </a:cubicBezTo>
                    <a:close/>
                    <a:moveTo>
                      <a:pt x="1025" y="9806"/>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3" name="AutoShape 8"/>
              <p:cNvSpPr>
                <a:spLocks/>
              </p:cNvSpPr>
              <p:nvPr/>
            </p:nvSpPr>
            <p:spPr bwMode="auto">
              <a:xfrm>
                <a:off x="5041046" y="1587500"/>
                <a:ext cx="37947" cy="119063"/>
              </a:xfrm>
              <a:custGeom>
                <a:avLst/>
                <a:gdLst/>
                <a:ahLst/>
                <a:cxnLst/>
                <a:rect l="0" t="0" r="r" b="b"/>
                <a:pathLst>
                  <a:path w="20295" h="21600">
                    <a:moveTo>
                      <a:pt x="2274" y="15553"/>
                    </a:moveTo>
                    <a:cubicBezTo>
                      <a:pt x="77" y="19711"/>
                      <a:pt x="1871" y="19934"/>
                      <a:pt x="4042" y="21600"/>
                    </a:cubicBezTo>
                    <a:cubicBezTo>
                      <a:pt x="5995" y="21119"/>
                      <a:pt x="8680" y="20024"/>
                      <a:pt x="10349" y="16910"/>
                    </a:cubicBezTo>
                    <a:cubicBezTo>
                      <a:pt x="16524" y="15944"/>
                      <a:pt x="20001" y="7932"/>
                      <a:pt x="19599" y="6699"/>
                    </a:cubicBezTo>
                    <a:cubicBezTo>
                      <a:pt x="19216" y="5485"/>
                      <a:pt x="19744" y="5086"/>
                      <a:pt x="20258" y="4290"/>
                    </a:cubicBezTo>
                    <a:cubicBezTo>
                      <a:pt x="20773" y="3499"/>
                      <a:pt x="15746" y="1881"/>
                      <a:pt x="13826" y="1446"/>
                    </a:cubicBezTo>
                    <a:cubicBezTo>
                      <a:pt x="11886" y="1008"/>
                      <a:pt x="13324" y="567"/>
                      <a:pt x="14334" y="0"/>
                    </a:cubicBezTo>
                    <a:cubicBezTo>
                      <a:pt x="9953" y="436"/>
                      <a:pt x="7130" y="2148"/>
                      <a:pt x="5210" y="3549"/>
                    </a:cubicBezTo>
                    <a:cubicBezTo>
                      <a:pt x="9709" y="4471"/>
                      <a:pt x="9181" y="4995"/>
                      <a:pt x="9076" y="5648"/>
                    </a:cubicBezTo>
                    <a:cubicBezTo>
                      <a:pt x="8950" y="6307"/>
                      <a:pt x="1225" y="9548"/>
                      <a:pt x="189" y="9944"/>
                    </a:cubicBezTo>
                    <a:cubicBezTo>
                      <a:pt x="-827" y="10342"/>
                      <a:pt x="2531" y="10647"/>
                      <a:pt x="3791" y="10910"/>
                    </a:cubicBezTo>
                    <a:cubicBezTo>
                      <a:pt x="5071" y="11170"/>
                      <a:pt x="3158" y="12143"/>
                      <a:pt x="2379" y="12616"/>
                    </a:cubicBezTo>
                    <a:cubicBezTo>
                      <a:pt x="1594" y="13100"/>
                      <a:pt x="3917" y="12794"/>
                      <a:pt x="5850" y="12535"/>
                    </a:cubicBezTo>
                    <a:cubicBezTo>
                      <a:pt x="7789" y="12267"/>
                      <a:pt x="4708" y="13224"/>
                      <a:pt x="3415" y="13579"/>
                    </a:cubicBezTo>
                    <a:cubicBezTo>
                      <a:pt x="2122" y="13929"/>
                      <a:pt x="1753" y="14064"/>
                      <a:pt x="1357" y="14460"/>
                    </a:cubicBezTo>
                    <a:cubicBezTo>
                      <a:pt x="968" y="14848"/>
                      <a:pt x="3791" y="14364"/>
                      <a:pt x="5210" y="13798"/>
                    </a:cubicBezTo>
                    <a:cubicBezTo>
                      <a:pt x="6635" y="13224"/>
                      <a:pt x="6490" y="14203"/>
                      <a:pt x="6371" y="14587"/>
                    </a:cubicBezTo>
                    <a:cubicBezTo>
                      <a:pt x="6239" y="14982"/>
                      <a:pt x="4570" y="15381"/>
                      <a:pt x="2274" y="15553"/>
                    </a:cubicBezTo>
                    <a:close/>
                    <a:moveTo>
                      <a:pt x="2274" y="15553"/>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4" name="AutoShape 99"/>
              <p:cNvSpPr>
                <a:spLocks/>
              </p:cNvSpPr>
              <p:nvPr/>
            </p:nvSpPr>
            <p:spPr bwMode="auto">
              <a:xfrm>
                <a:off x="4826013" y="1016000"/>
                <a:ext cx="412673" cy="881063"/>
              </a:xfrm>
              <a:custGeom>
                <a:avLst/>
                <a:gdLst/>
                <a:ahLst/>
                <a:cxnLst/>
                <a:rect l="0" t="0" r="r" b="b"/>
                <a:pathLst>
                  <a:path w="21564" h="21551">
                    <a:moveTo>
                      <a:pt x="267" y="4719"/>
                    </a:moveTo>
                    <a:cubicBezTo>
                      <a:pt x="505" y="4677"/>
                      <a:pt x="991" y="4772"/>
                      <a:pt x="1807" y="4997"/>
                    </a:cubicBezTo>
                    <a:cubicBezTo>
                      <a:pt x="2822" y="5062"/>
                      <a:pt x="4083" y="5570"/>
                      <a:pt x="4484" y="6024"/>
                    </a:cubicBezTo>
                    <a:cubicBezTo>
                      <a:pt x="5224" y="6143"/>
                      <a:pt x="5511" y="5847"/>
                      <a:pt x="5523" y="6006"/>
                    </a:cubicBezTo>
                    <a:cubicBezTo>
                      <a:pt x="5534" y="6165"/>
                      <a:pt x="5180" y="6278"/>
                      <a:pt x="4928" y="6284"/>
                    </a:cubicBezTo>
                    <a:cubicBezTo>
                      <a:pt x="4677" y="6289"/>
                      <a:pt x="5009" y="6496"/>
                      <a:pt x="5486" y="6810"/>
                    </a:cubicBezTo>
                    <a:cubicBezTo>
                      <a:pt x="6855" y="7606"/>
                      <a:pt x="8390" y="7123"/>
                      <a:pt x="8390" y="7123"/>
                    </a:cubicBezTo>
                    <a:cubicBezTo>
                      <a:pt x="8727" y="6969"/>
                      <a:pt x="9131" y="7111"/>
                      <a:pt x="9055" y="7223"/>
                    </a:cubicBezTo>
                    <a:cubicBezTo>
                      <a:pt x="8930" y="7578"/>
                      <a:pt x="9483" y="7595"/>
                      <a:pt x="9432" y="7612"/>
                    </a:cubicBezTo>
                    <a:cubicBezTo>
                      <a:pt x="9329" y="7649"/>
                      <a:pt x="8981" y="7507"/>
                      <a:pt x="8944" y="7583"/>
                    </a:cubicBezTo>
                    <a:cubicBezTo>
                      <a:pt x="8905" y="7660"/>
                      <a:pt x="8604" y="7837"/>
                      <a:pt x="8317" y="7944"/>
                    </a:cubicBezTo>
                    <a:cubicBezTo>
                      <a:pt x="8528" y="7814"/>
                      <a:pt x="8945" y="7459"/>
                      <a:pt x="8931" y="7347"/>
                    </a:cubicBezTo>
                    <a:cubicBezTo>
                      <a:pt x="8919" y="7235"/>
                      <a:pt x="8805" y="7164"/>
                      <a:pt x="8528" y="7223"/>
                    </a:cubicBezTo>
                    <a:cubicBezTo>
                      <a:pt x="8254" y="7281"/>
                      <a:pt x="8192" y="7484"/>
                      <a:pt x="8180" y="7701"/>
                    </a:cubicBezTo>
                    <a:cubicBezTo>
                      <a:pt x="7977" y="7701"/>
                      <a:pt x="7653" y="7790"/>
                      <a:pt x="7336" y="7962"/>
                    </a:cubicBezTo>
                    <a:cubicBezTo>
                      <a:pt x="7601" y="8086"/>
                      <a:pt x="7776" y="8475"/>
                      <a:pt x="8016" y="8593"/>
                    </a:cubicBezTo>
                    <a:cubicBezTo>
                      <a:pt x="8254" y="8712"/>
                      <a:pt x="8405" y="8854"/>
                      <a:pt x="8555" y="9006"/>
                    </a:cubicBezTo>
                    <a:cubicBezTo>
                      <a:pt x="8707" y="9161"/>
                      <a:pt x="8631" y="9125"/>
                      <a:pt x="8945" y="9154"/>
                    </a:cubicBezTo>
                    <a:cubicBezTo>
                      <a:pt x="9258" y="9183"/>
                      <a:pt x="9108" y="9255"/>
                      <a:pt x="8869" y="9230"/>
                    </a:cubicBezTo>
                    <a:cubicBezTo>
                      <a:pt x="8629" y="9207"/>
                      <a:pt x="8906" y="9372"/>
                      <a:pt x="9220" y="9496"/>
                    </a:cubicBezTo>
                    <a:cubicBezTo>
                      <a:pt x="9535" y="9621"/>
                      <a:pt x="9671" y="10005"/>
                      <a:pt x="9535" y="10123"/>
                    </a:cubicBezTo>
                    <a:cubicBezTo>
                      <a:pt x="9397" y="10241"/>
                      <a:pt x="9535" y="10317"/>
                      <a:pt x="9573" y="10400"/>
                    </a:cubicBezTo>
                    <a:cubicBezTo>
                      <a:pt x="9584" y="10683"/>
                      <a:pt x="10110" y="11322"/>
                      <a:pt x="10525" y="11452"/>
                    </a:cubicBezTo>
                    <a:cubicBezTo>
                      <a:pt x="10941" y="11582"/>
                      <a:pt x="10978" y="11664"/>
                      <a:pt x="10915" y="11800"/>
                    </a:cubicBezTo>
                    <a:cubicBezTo>
                      <a:pt x="10851" y="11936"/>
                      <a:pt x="10827" y="11959"/>
                      <a:pt x="11004" y="11977"/>
                    </a:cubicBezTo>
                    <a:cubicBezTo>
                      <a:pt x="11178" y="11995"/>
                      <a:pt x="11481" y="11753"/>
                      <a:pt x="11607" y="11635"/>
                    </a:cubicBezTo>
                    <a:cubicBezTo>
                      <a:pt x="11730" y="11517"/>
                      <a:pt x="12007" y="11800"/>
                      <a:pt x="12220" y="11971"/>
                    </a:cubicBezTo>
                    <a:cubicBezTo>
                      <a:pt x="12635" y="12012"/>
                      <a:pt x="12836" y="11552"/>
                      <a:pt x="12686" y="11511"/>
                    </a:cubicBezTo>
                    <a:cubicBezTo>
                      <a:pt x="12119" y="11410"/>
                      <a:pt x="12195" y="11014"/>
                      <a:pt x="12172" y="10820"/>
                    </a:cubicBezTo>
                    <a:cubicBezTo>
                      <a:pt x="12146" y="10625"/>
                      <a:pt x="11769" y="10501"/>
                      <a:pt x="11203" y="10413"/>
                    </a:cubicBezTo>
                    <a:cubicBezTo>
                      <a:pt x="11610" y="10417"/>
                      <a:pt x="11724" y="10300"/>
                      <a:pt x="11756" y="10244"/>
                    </a:cubicBezTo>
                    <a:cubicBezTo>
                      <a:pt x="11762" y="10229"/>
                      <a:pt x="11769" y="10216"/>
                      <a:pt x="11769" y="10216"/>
                    </a:cubicBezTo>
                    <a:cubicBezTo>
                      <a:pt x="11769" y="10216"/>
                      <a:pt x="11766" y="10229"/>
                      <a:pt x="11756" y="10244"/>
                    </a:cubicBezTo>
                    <a:cubicBezTo>
                      <a:pt x="11744" y="10285"/>
                      <a:pt x="11742" y="10364"/>
                      <a:pt x="11895" y="10418"/>
                    </a:cubicBezTo>
                    <a:cubicBezTo>
                      <a:pt x="12107" y="10495"/>
                      <a:pt x="12572" y="10501"/>
                      <a:pt x="12521" y="10601"/>
                    </a:cubicBezTo>
                    <a:cubicBezTo>
                      <a:pt x="12473" y="10701"/>
                      <a:pt x="12672" y="10813"/>
                      <a:pt x="12786" y="10897"/>
                    </a:cubicBezTo>
                    <a:cubicBezTo>
                      <a:pt x="12898" y="10979"/>
                      <a:pt x="12875" y="11050"/>
                      <a:pt x="12862" y="11120"/>
                    </a:cubicBezTo>
                    <a:cubicBezTo>
                      <a:pt x="12849" y="11191"/>
                      <a:pt x="13010" y="11127"/>
                      <a:pt x="13199" y="11085"/>
                    </a:cubicBezTo>
                    <a:cubicBezTo>
                      <a:pt x="13388" y="11044"/>
                      <a:pt x="13452" y="10903"/>
                      <a:pt x="13690" y="10654"/>
                    </a:cubicBezTo>
                    <a:cubicBezTo>
                      <a:pt x="13564" y="10766"/>
                      <a:pt x="13616" y="10885"/>
                      <a:pt x="13752" y="11003"/>
                    </a:cubicBezTo>
                    <a:cubicBezTo>
                      <a:pt x="13889" y="11122"/>
                      <a:pt x="13714" y="11085"/>
                      <a:pt x="13502" y="11120"/>
                    </a:cubicBezTo>
                    <a:cubicBezTo>
                      <a:pt x="13288" y="11156"/>
                      <a:pt x="13340" y="11210"/>
                      <a:pt x="13363" y="11293"/>
                    </a:cubicBezTo>
                    <a:cubicBezTo>
                      <a:pt x="13388" y="11375"/>
                      <a:pt x="13277" y="11576"/>
                      <a:pt x="13277" y="11688"/>
                    </a:cubicBezTo>
                    <a:cubicBezTo>
                      <a:pt x="13277" y="11800"/>
                      <a:pt x="13151" y="11783"/>
                      <a:pt x="12974" y="11812"/>
                    </a:cubicBezTo>
                    <a:cubicBezTo>
                      <a:pt x="12799" y="11841"/>
                      <a:pt x="12935" y="11948"/>
                      <a:pt x="13088" y="12049"/>
                    </a:cubicBezTo>
                    <a:cubicBezTo>
                      <a:pt x="13401" y="12000"/>
                      <a:pt x="13616" y="12095"/>
                      <a:pt x="13777" y="12095"/>
                    </a:cubicBezTo>
                    <a:cubicBezTo>
                      <a:pt x="13940" y="12095"/>
                      <a:pt x="13815" y="12261"/>
                      <a:pt x="13828" y="12426"/>
                    </a:cubicBezTo>
                    <a:cubicBezTo>
                      <a:pt x="13840" y="12592"/>
                      <a:pt x="14003" y="12727"/>
                      <a:pt x="14177" y="12704"/>
                    </a:cubicBezTo>
                    <a:cubicBezTo>
                      <a:pt x="14743" y="12592"/>
                      <a:pt x="14631" y="12120"/>
                      <a:pt x="14831" y="12018"/>
                    </a:cubicBezTo>
                    <a:cubicBezTo>
                      <a:pt x="15032" y="11918"/>
                      <a:pt x="15046" y="11499"/>
                      <a:pt x="15046" y="11334"/>
                    </a:cubicBezTo>
                    <a:cubicBezTo>
                      <a:pt x="15046" y="11168"/>
                      <a:pt x="15271" y="10973"/>
                      <a:pt x="15348" y="10778"/>
                    </a:cubicBezTo>
                    <a:cubicBezTo>
                      <a:pt x="15422" y="10583"/>
                      <a:pt x="15422" y="10673"/>
                      <a:pt x="15536" y="10813"/>
                    </a:cubicBezTo>
                    <a:cubicBezTo>
                      <a:pt x="15650" y="10956"/>
                      <a:pt x="15560" y="10566"/>
                      <a:pt x="15536" y="10477"/>
                    </a:cubicBezTo>
                    <a:cubicBezTo>
                      <a:pt x="15510" y="10389"/>
                      <a:pt x="15536" y="10400"/>
                      <a:pt x="15697" y="10389"/>
                    </a:cubicBezTo>
                    <a:cubicBezTo>
                      <a:pt x="15862" y="10377"/>
                      <a:pt x="15950" y="10329"/>
                      <a:pt x="16176" y="10317"/>
                    </a:cubicBezTo>
                    <a:cubicBezTo>
                      <a:pt x="15799" y="10406"/>
                      <a:pt x="15598" y="10654"/>
                      <a:pt x="15710" y="10796"/>
                    </a:cubicBezTo>
                    <a:cubicBezTo>
                      <a:pt x="15824" y="10938"/>
                      <a:pt x="15592" y="11296"/>
                      <a:pt x="15451" y="11390"/>
                    </a:cubicBezTo>
                    <a:cubicBezTo>
                      <a:pt x="15310" y="11483"/>
                      <a:pt x="15393" y="11602"/>
                      <a:pt x="15572" y="11669"/>
                    </a:cubicBezTo>
                    <a:cubicBezTo>
                      <a:pt x="15752" y="11735"/>
                      <a:pt x="15696" y="11753"/>
                      <a:pt x="15460" y="11819"/>
                    </a:cubicBezTo>
                    <a:cubicBezTo>
                      <a:pt x="15225" y="11885"/>
                      <a:pt x="15319" y="12010"/>
                      <a:pt x="15356" y="12138"/>
                    </a:cubicBezTo>
                    <a:cubicBezTo>
                      <a:pt x="15393" y="12267"/>
                      <a:pt x="15384" y="12276"/>
                      <a:pt x="15356" y="12373"/>
                    </a:cubicBezTo>
                    <a:cubicBezTo>
                      <a:pt x="15328" y="12471"/>
                      <a:pt x="15233" y="12475"/>
                      <a:pt x="15431" y="12577"/>
                    </a:cubicBezTo>
                    <a:cubicBezTo>
                      <a:pt x="15631" y="12678"/>
                      <a:pt x="15882" y="12972"/>
                      <a:pt x="15997" y="13078"/>
                    </a:cubicBezTo>
                    <a:cubicBezTo>
                      <a:pt x="16109" y="13183"/>
                      <a:pt x="16495" y="12997"/>
                      <a:pt x="16629" y="12878"/>
                    </a:cubicBezTo>
                    <a:cubicBezTo>
                      <a:pt x="16760" y="12759"/>
                      <a:pt x="17107" y="12746"/>
                      <a:pt x="17664" y="12674"/>
                    </a:cubicBezTo>
                    <a:cubicBezTo>
                      <a:pt x="17013" y="12808"/>
                      <a:pt x="16880" y="13028"/>
                      <a:pt x="16477" y="13228"/>
                    </a:cubicBezTo>
                    <a:cubicBezTo>
                      <a:pt x="16071" y="13427"/>
                      <a:pt x="16251" y="13636"/>
                      <a:pt x="16335" y="13711"/>
                    </a:cubicBezTo>
                    <a:cubicBezTo>
                      <a:pt x="16421" y="13786"/>
                      <a:pt x="16665" y="13729"/>
                      <a:pt x="16825" y="13671"/>
                    </a:cubicBezTo>
                    <a:cubicBezTo>
                      <a:pt x="16985" y="13613"/>
                      <a:pt x="16939" y="13707"/>
                      <a:pt x="16873" y="13790"/>
                    </a:cubicBezTo>
                    <a:cubicBezTo>
                      <a:pt x="16806" y="13875"/>
                      <a:pt x="16713" y="13875"/>
                      <a:pt x="16485" y="13849"/>
                    </a:cubicBezTo>
                    <a:cubicBezTo>
                      <a:pt x="16259" y="13822"/>
                      <a:pt x="16392" y="14057"/>
                      <a:pt x="16495" y="14189"/>
                    </a:cubicBezTo>
                    <a:cubicBezTo>
                      <a:pt x="16600" y="14323"/>
                      <a:pt x="16750" y="14140"/>
                      <a:pt x="16862" y="14039"/>
                    </a:cubicBezTo>
                    <a:cubicBezTo>
                      <a:pt x="16975" y="13937"/>
                      <a:pt x="17862" y="14339"/>
                      <a:pt x="17862" y="14339"/>
                    </a:cubicBezTo>
                    <a:cubicBezTo>
                      <a:pt x="17862" y="14339"/>
                      <a:pt x="17483" y="14291"/>
                      <a:pt x="17305" y="14211"/>
                    </a:cubicBezTo>
                    <a:cubicBezTo>
                      <a:pt x="17126" y="14131"/>
                      <a:pt x="16816" y="14233"/>
                      <a:pt x="16760" y="14300"/>
                    </a:cubicBezTo>
                    <a:cubicBezTo>
                      <a:pt x="16702" y="14366"/>
                      <a:pt x="16816" y="14472"/>
                      <a:pt x="16919" y="14566"/>
                    </a:cubicBezTo>
                    <a:cubicBezTo>
                      <a:pt x="17022" y="14660"/>
                      <a:pt x="17259" y="14778"/>
                      <a:pt x="17220" y="14978"/>
                    </a:cubicBezTo>
                    <a:cubicBezTo>
                      <a:pt x="16892" y="14642"/>
                      <a:pt x="16637" y="14571"/>
                      <a:pt x="16335" y="14535"/>
                    </a:cubicBezTo>
                    <a:cubicBezTo>
                      <a:pt x="16035" y="14500"/>
                      <a:pt x="16220" y="14757"/>
                      <a:pt x="16477" y="14787"/>
                    </a:cubicBezTo>
                    <a:cubicBezTo>
                      <a:pt x="16731" y="14819"/>
                      <a:pt x="16524" y="14862"/>
                      <a:pt x="16364" y="14862"/>
                    </a:cubicBezTo>
                    <a:cubicBezTo>
                      <a:pt x="16205" y="14862"/>
                      <a:pt x="16392" y="15039"/>
                      <a:pt x="16485" y="15062"/>
                    </a:cubicBezTo>
                    <a:cubicBezTo>
                      <a:pt x="16580" y="15084"/>
                      <a:pt x="16468" y="15189"/>
                      <a:pt x="16401" y="15243"/>
                    </a:cubicBezTo>
                    <a:cubicBezTo>
                      <a:pt x="16335" y="15297"/>
                      <a:pt x="16401" y="15314"/>
                      <a:pt x="16618" y="15399"/>
                    </a:cubicBezTo>
                    <a:cubicBezTo>
                      <a:pt x="16835" y="15483"/>
                      <a:pt x="16251" y="15412"/>
                      <a:pt x="15825" y="15381"/>
                    </a:cubicBezTo>
                    <a:cubicBezTo>
                      <a:pt x="15544" y="15558"/>
                      <a:pt x="15968" y="15788"/>
                      <a:pt x="16156" y="15796"/>
                    </a:cubicBezTo>
                    <a:cubicBezTo>
                      <a:pt x="16344" y="15806"/>
                      <a:pt x="16421" y="15761"/>
                      <a:pt x="16458" y="15871"/>
                    </a:cubicBezTo>
                    <a:cubicBezTo>
                      <a:pt x="16495" y="15983"/>
                      <a:pt x="16654" y="16028"/>
                      <a:pt x="16862" y="16094"/>
                    </a:cubicBezTo>
                    <a:cubicBezTo>
                      <a:pt x="17071" y="16160"/>
                      <a:pt x="16928" y="16178"/>
                      <a:pt x="16741" y="16324"/>
                    </a:cubicBezTo>
                    <a:cubicBezTo>
                      <a:pt x="16551" y="16471"/>
                      <a:pt x="16958" y="16772"/>
                      <a:pt x="17220" y="16758"/>
                    </a:cubicBezTo>
                    <a:cubicBezTo>
                      <a:pt x="17483" y="16745"/>
                      <a:pt x="17351" y="16803"/>
                      <a:pt x="17107" y="16869"/>
                    </a:cubicBezTo>
                    <a:cubicBezTo>
                      <a:pt x="16862" y="16935"/>
                      <a:pt x="16975" y="16975"/>
                      <a:pt x="16966" y="17029"/>
                    </a:cubicBezTo>
                    <a:cubicBezTo>
                      <a:pt x="16958" y="17081"/>
                      <a:pt x="17022" y="17126"/>
                      <a:pt x="17343" y="17152"/>
                    </a:cubicBezTo>
                    <a:cubicBezTo>
                      <a:pt x="17071" y="17250"/>
                      <a:pt x="17107" y="17299"/>
                      <a:pt x="17200" y="17347"/>
                    </a:cubicBezTo>
                    <a:cubicBezTo>
                      <a:pt x="17297" y="17396"/>
                      <a:pt x="17297" y="17448"/>
                      <a:pt x="17276" y="17569"/>
                    </a:cubicBezTo>
                    <a:cubicBezTo>
                      <a:pt x="17259" y="17689"/>
                      <a:pt x="17248" y="17683"/>
                      <a:pt x="17437" y="17777"/>
                    </a:cubicBezTo>
                    <a:cubicBezTo>
                      <a:pt x="17625" y="17870"/>
                      <a:pt x="17607" y="17914"/>
                      <a:pt x="17559" y="18029"/>
                    </a:cubicBezTo>
                    <a:cubicBezTo>
                      <a:pt x="17512" y="18144"/>
                      <a:pt x="18039" y="18251"/>
                      <a:pt x="18445" y="18344"/>
                    </a:cubicBezTo>
                    <a:cubicBezTo>
                      <a:pt x="18218" y="18344"/>
                      <a:pt x="17975" y="18322"/>
                      <a:pt x="17720" y="18251"/>
                    </a:cubicBezTo>
                    <a:cubicBezTo>
                      <a:pt x="17165" y="18141"/>
                      <a:pt x="17165" y="18507"/>
                      <a:pt x="17013" y="18552"/>
                    </a:cubicBezTo>
                    <a:cubicBezTo>
                      <a:pt x="16862" y="18596"/>
                      <a:pt x="16609" y="18645"/>
                      <a:pt x="16448" y="18755"/>
                    </a:cubicBezTo>
                    <a:cubicBezTo>
                      <a:pt x="16288" y="18866"/>
                      <a:pt x="16117" y="18866"/>
                      <a:pt x="15854" y="18951"/>
                    </a:cubicBezTo>
                    <a:cubicBezTo>
                      <a:pt x="15781" y="19292"/>
                      <a:pt x="15845" y="19350"/>
                      <a:pt x="16117" y="19384"/>
                    </a:cubicBezTo>
                    <a:cubicBezTo>
                      <a:pt x="16392" y="19420"/>
                      <a:pt x="16316" y="19367"/>
                      <a:pt x="16335" y="19204"/>
                    </a:cubicBezTo>
                    <a:cubicBezTo>
                      <a:pt x="16939" y="19363"/>
                      <a:pt x="17136" y="18915"/>
                      <a:pt x="17136" y="18876"/>
                    </a:cubicBezTo>
                    <a:cubicBezTo>
                      <a:pt x="17136" y="18835"/>
                      <a:pt x="17504" y="18840"/>
                      <a:pt x="17711" y="18840"/>
                    </a:cubicBezTo>
                    <a:cubicBezTo>
                      <a:pt x="17918" y="18840"/>
                      <a:pt x="18032" y="18800"/>
                      <a:pt x="18285" y="18871"/>
                    </a:cubicBezTo>
                    <a:cubicBezTo>
                      <a:pt x="18539" y="18941"/>
                      <a:pt x="18821" y="18880"/>
                      <a:pt x="19103" y="18858"/>
                    </a:cubicBezTo>
                    <a:cubicBezTo>
                      <a:pt x="19385" y="18835"/>
                      <a:pt x="19115" y="18924"/>
                      <a:pt x="18792" y="19053"/>
                    </a:cubicBezTo>
                    <a:cubicBezTo>
                      <a:pt x="19160" y="19341"/>
                      <a:pt x="18954" y="19841"/>
                      <a:pt x="18718" y="20027"/>
                    </a:cubicBezTo>
                    <a:cubicBezTo>
                      <a:pt x="18483" y="20213"/>
                      <a:pt x="18454" y="20249"/>
                      <a:pt x="18445" y="20319"/>
                    </a:cubicBezTo>
                    <a:cubicBezTo>
                      <a:pt x="18435" y="20390"/>
                      <a:pt x="18520" y="20457"/>
                      <a:pt x="18821" y="20563"/>
                    </a:cubicBezTo>
                    <a:cubicBezTo>
                      <a:pt x="17607" y="20329"/>
                      <a:pt x="17419" y="20719"/>
                      <a:pt x="17691" y="20758"/>
                    </a:cubicBezTo>
                    <a:cubicBezTo>
                      <a:pt x="18670" y="20837"/>
                      <a:pt x="18529" y="20736"/>
                      <a:pt x="19302" y="20576"/>
                    </a:cubicBezTo>
                    <a:cubicBezTo>
                      <a:pt x="19010" y="20731"/>
                      <a:pt x="18606" y="20847"/>
                      <a:pt x="18228" y="20833"/>
                    </a:cubicBezTo>
                    <a:cubicBezTo>
                      <a:pt x="17852" y="20821"/>
                      <a:pt x="17587" y="20873"/>
                      <a:pt x="17616" y="20948"/>
                    </a:cubicBezTo>
                    <a:cubicBezTo>
                      <a:pt x="17644" y="21024"/>
                      <a:pt x="17664" y="21068"/>
                      <a:pt x="17494" y="21187"/>
                    </a:cubicBezTo>
                    <a:cubicBezTo>
                      <a:pt x="17325" y="21306"/>
                      <a:pt x="17381" y="21330"/>
                      <a:pt x="17409" y="21441"/>
                    </a:cubicBezTo>
                    <a:cubicBezTo>
                      <a:pt x="17437" y="21551"/>
                      <a:pt x="17871" y="21263"/>
                      <a:pt x="18002" y="21148"/>
                    </a:cubicBezTo>
                    <a:cubicBezTo>
                      <a:pt x="18133" y="21033"/>
                      <a:pt x="17842" y="21399"/>
                      <a:pt x="17730" y="21515"/>
                    </a:cubicBezTo>
                    <a:cubicBezTo>
                      <a:pt x="17647" y="21600"/>
                      <a:pt x="18225" y="21511"/>
                      <a:pt x="18446" y="21482"/>
                    </a:cubicBezTo>
                    <a:cubicBezTo>
                      <a:pt x="18472" y="21473"/>
                      <a:pt x="18499" y="21467"/>
                      <a:pt x="18524" y="21459"/>
                    </a:cubicBezTo>
                    <a:cubicBezTo>
                      <a:pt x="18811" y="21349"/>
                      <a:pt x="18696" y="21282"/>
                      <a:pt x="18803" y="21228"/>
                    </a:cubicBezTo>
                    <a:cubicBezTo>
                      <a:pt x="18954" y="21152"/>
                      <a:pt x="19729" y="20927"/>
                      <a:pt x="20009" y="20873"/>
                    </a:cubicBezTo>
                    <a:cubicBezTo>
                      <a:pt x="20217" y="20833"/>
                      <a:pt x="20423" y="20662"/>
                      <a:pt x="20519" y="20526"/>
                    </a:cubicBezTo>
                    <a:cubicBezTo>
                      <a:pt x="20535" y="20480"/>
                      <a:pt x="20544" y="20439"/>
                      <a:pt x="20544" y="20411"/>
                    </a:cubicBezTo>
                    <a:cubicBezTo>
                      <a:pt x="20544" y="20293"/>
                      <a:pt x="20468" y="20163"/>
                      <a:pt x="20583" y="20122"/>
                    </a:cubicBezTo>
                    <a:cubicBezTo>
                      <a:pt x="20696" y="20080"/>
                      <a:pt x="20771" y="19979"/>
                      <a:pt x="20834" y="19891"/>
                    </a:cubicBezTo>
                    <a:cubicBezTo>
                      <a:pt x="20854" y="19863"/>
                      <a:pt x="20873" y="19840"/>
                      <a:pt x="20894" y="19819"/>
                    </a:cubicBezTo>
                    <a:cubicBezTo>
                      <a:pt x="20907" y="19752"/>
                      <a:pt x="20905" y="19688"/>
                      <a:pt x="21117" y="19628"/>
                    </a:cubicBezTo>
                    <a:cubicBezTo>
                      <a:pt x="21319" y="19572"/>
                      <a:pt x="21472" y="19459"/>
                      <a:pt x="21544" y="19376"/>
                    </a:cubicBezTo>
                    <a:cubicBezTo>
                      <a:pt x="21554" y="19348"/>
                      <a:pt x="21561" y="19322"/>
                      <a:pt x="21561" y="19307"/>
                    </a:cubicBezTo>
                    <a:cubicBezTo>
                      <a:pt x="21561" y="19242"/>
                      <a:pt x="21600" y="19159"/>
                      <a:pt x="21398" y="19148"/>
                    </a:cubicBezTo>
                    <a:cubicBezTo>
                      <a:pt x="21197" y="19135"/>
                      <a:pt x="20882" y="19059"/>
                      <a:pt x="20783" y="18804"/>
                    </a:cubicBezTo>
                    <a:cubicBezTo>
                      <a:pt x="20682" y="18550"/>
                      <a:pt x="20318" y="18386"/>
                      <a:pt x="20130" y="18278"/>
                    </a:cubicBezTo>
                    <a:cubicBezTo>
                      <a:pt x="19942" y="18173"/>
                      <a:pt x="19590" y="18143"/>
                      <a:pt x="19590" y="17996"/>
                    </a:cubicBezTo>
                    <a:cubicBezTo>
                      <a:pt x="19590" y="17849"/>
                      <a:pt x="19175" y="17683"/>
                      <a:pt x="18913" y="17577"/>
                    </a:cubicBezTo>
                    <a:cubicBezTo>
                      <a:pt x="18321" y="17323"/>
                      <a:pt x="18522" y="17033"/>
                      <a:pt x="18522" y="16968"/>
                    </a:cubicBezTo>
                    <a:cubicBezTo>
                      <a:pt x="18522" y="16903"/>
                      <a:pt x="18472" y="16815"/>
                      <a:pt x="18385" y="16761"/>
                    </a:cubicBezTo>
                    <a:cubicBezTo>
                      <a:pt x="18340" y="16735"/>
                      <a:pt x="18363" y="16700"/>
                      <a:pt x="18410" y="16662"/>
                    </a:cubicBezTo>
                    <a:cubicBezTo>
                      <a:pt x="18446" y="16618"/>
                      <a:pt x="18532" y="16568"/>
                      <a:pt x="18595" y="16519"/>
                    </a:cubicBezTo>
                    <a:cubicBezTo>
                      <a:pt x="18608" y="16510"/>
                      <a:pt x="18612" y="16503"/>
                      <a:pt x="18620" y="16495"/>
                    </a:cubicBezTo>
                    <a:cubicBezTo>
                      <a:pt x="18630" y="16455"/>
                      <a:pt x="18547" y="16420"/>
                      <a:pt x="18285" y="16318"/>
                    </a:cubicBezTo>
                    <a:cubicBezTo>
                      <a:pt x="18296" y="16310"/>
                      <a:pt x="18304" y="16300"/>
                      <a:pt x="18314" y="16291"/>
                    </a:cubicBezTo>
                    <a:cubicBezTo>
                      <a:pt x="18312" y="16290"/>
                      <a:pt x="18309" y="16290"/>
                      <a:pt x="18305" y="16288"/>
                    </a:cubicBezTo>
                    <a:cubicBezTo>
                      <a:pt x="18392" y="16224"/>
                      <a:pt x="18452" y="16154"/>
                      <a:pt x="18497" y="16081"/>
                    </a:cubicBezTo>
                    <a:cubicBezTo>
                      <a:pt x="18628" y="15834"/>
                      <a:pt x="18547" y="15549"/>
                      <a:pt x="18397" y="15284"/>
                    </a:cubicBezTo>
                    <a:cubicBezTo>
                      <a:pt x="18435" y="15131"/>
                      <a:pt x="18410" y="14459"/>
                      <a:pt x="18196" y="14086"/>
                    </a:cubicBezTo>
                    <a:cubicBezTo>
                      <a:pt x="18349" y="13755"/>
                      <a:pt x="18173" y="13536"/>
                      <a:pt x="18122" y="13425"/>
                    </a:cubicBezTo>
                    <a:cubicBezTo>
                      <a:pt x="18089" y="13353"/>
                      <a:pt x="18106" y="13295"/>
                      <a:pt x="18147" y="13252"/>
                    </a:cubicBezTo>
                    <a:cubicBezTo>
                      <a:pt x="18164" y="13205"/>
                      <a:pt x="18198" y="13164"/>
                      <a:pt x="18254" y="13144"/>
                    </a:cubicBezTo>
                    <a:cubicBezTo>
                      <a:pt x="18267" y="13139"/>
                      <a:pt x="18269" y="13127"/>
                      <a:pt x="18276" y="13118"/>
                    </a:cubicBezTo>
                    <a:cubicBezTo>
                      <a:pt x="18274" y="13053"/>
                      <a:pt x="18229" y="12970"/>
                      <a:pt x="18196" y="12940"/>
                    </a:cubicBezTo>
                    <a:cubicBezTo>
                      <a:pt x="18147" y="12892"/>
                      <a:pt x="17883" y="12426"/>
                      <a:pt x="17883" y="12325"/>
                    </a:cubicBezTo>
                    <a:cubicBezTo>
                      <a:pt x="17883" y="12226"/>
                      <a:pt x="17494" y="12000"/>
                      <a:pt x="17343" y="11936"/>
                    </a:cubicBezTo>
                    <a:cubicBezTo>
                      <a:pt x="17230" y="11887"/>
                      <a:pt x="17237" y="11679"/>
                      <a:pt x="17283" y="11527"/>
                    </a:cubicBezTo>
                    <a:cubicBezTo>
                      <a:pt x="17284" y="11525"/>
                      <a:pt x="17285" y="11523"/>
                      <a:pt x="17285" y="11521"/>
                    </a:cubicBezTo>
                    <a:cubicBezTo>
                      <a:pt x="17301" y="11449"/>
                      <a:pt x="17327" y="11383"/>
                      <a:pt x="17355" y="11342"/>
                    </a:cubicBezTo>
                    <a:cubicBezTo>
                      <a:pt x="17339" y="11227"/>
                      <a:pt x="17095" y="11078"/>
                      <a:pt x="17042" y="10997"/>
                    </a:cubicBezTo>
                    <a:cubicBezTo>
                      <a:pt x="16978" y="10903"/>
                      <a:pt x="16901" y="10837"/>
                      <a:pt x="16741" y="10773"/>
                    </a:cubicBezTo>
                    <a:cubicBezTo>
                      <a:pt x="16642" y="10734"/>
                      <a:pt x="16643" y="10676"/>
                      <a:pt x="16667" y="10617"/>
                    </a:cubicBezTo>
                    <a:cubicBezTo>
                      <a:pt x="16661" y="10560"/>
                      <a:pt x="16707" y="10494"/>
                      <a:pt x="16740" y="10435"/>
                    </a:cubicBezTo>
                    <a:cubicBezTo>
                      <a:pt x="16789" y="10340"/>
                      <a:pt x="16914" y="10239"/>
                      <a:pt x="17029" y="10132"/>
                    </a:cubicBezTo>
                    <a:cubicBezTo>
                      <a:pt x="17042" y="10120"/>
                      <a:pt x="17042" y="10107"/>
                      <a:pt x="17046" y="10093"/>
                    </a:cubicBezTo>
                    <a:cubicBezTo>
                      <a:pt x="17028" y="10001"/>
                      <a:pt x="16921" y="9890"/>
                      <a:pt x="16816" y="9757"/>
                    </a:cubicBezTo>
                    <a:cubicBezTo>
                      <a:pt x="16703" y="9616"/>
                      <a:pt x="16337" y="9511"/>
                      <a:pt x="15845" y="9499"/>
                    </a:cubicBezTo>
                    <a:cubicBezTo>
                      <a:pt x="15685" y="9496"/>
                      <a:pt x="15513" y="9502"/>
                      <a:pt x="15331" y="9521"/>
                    </a:cubicBezTo>
                    <a:cubicBezTo>
                      <a:pt x="15353" y="9527"/>
                      <a:pt x="15370" y="9532"/>
                      <a:pt x="15384" y="9536"/>
                    </a:cubicBezTo>
                    <a:cubicBezTo>
                      <a:pt x="15416" y="9545"/>
                      <a:pt x="15433" y="9548"/>
                      <a:pt x="15433" y="9547"/>
                    </a:cubicBezTo>
                    <a:cubicBezTo>
                      <a:pt x="15433" y="9548"/>
                      <a:pt x="15416" y="9545"/>
                      <a:pt x="15384" y="9536"/>
                    </a:cubicBezTo>
                    <a:cubicBezTo>
                      <a:pt x="15331" y="9525"/>
                      <a:pt x="15237" y="9510"/>
                      <a:pt x="15094" y="9496"/>
                    </a:cubicBezTo>
                    <a:cubicBezTo>
                      <a:pt x="15014" y="9509"/>
                      <a:pt x="14945" y="9514"/>
                      <a:pt x="14880" y="9506"/>
                    </a:cubicBezTo>
                    <a:cubicBezTo>
                      <a:pt x="14715" y="9490"/>
                      <a:pt x="14996" y="9559"/>
                      <a:pt x="14996" y="9677"/>
                    </a:cubicBezTo>
                    <a:cubicBezTo>
                      <a:pt x="14996" y="9796"/>
                      <a:pt x="14636" y="9854"/>
                      <a:pt x="14433" y="9871"/>
                    </a:cubicBezTo>
                    <a:cubicBezTo>
                      <a:pt x="14234" y="9890"/>
                      <a:pt x="13628" y="10038"/>
                      <a:pt x="13399" y="10157"/>
                    </a:cubicBezTo>
                    <a:cubicBezTo>
                      <a:pt x="13253" y="10233"/>
                      <a:pt x="13018" y="10182"/>
                      <a:pt x="12802" y="10119"/>
                    </a:cubicBezTo>
                    <a:cubicBezTo>
                      <a:pt x="12688" y="10120"/>
                      <a:pt x="12579" y="10114"/>
                      <a:pt x="12497" y="10093"/>
                    </a:cubicBezTo>
                    <a:cubicBezTo>
                      <a:pt x="12442" y="10080"/>
                      <a:pt x="12345" y="10075"/>
                      <a:pt x="12225" y="10074"/>
                    </a:cubicBezTo>
                    <a:cubicBezTo>
                      <a:pt x="12198" y="10075"/>
                      <a:pt x="12171" y="10075"/>
                      <a:pt x="12142" y="10075"/>
                    </a:cubicBezTo>
                    <a:cubicBezTo>
                      <a:pt x="12122" y="10076"/>
                      <a:pt x="12101" y="10077"/>
                      <a:pt x="12079" y="10077"/>
                    </a:cubicBezTo>
                    <a:cubicBezTo>
                      <a:pt x="11774" y="10088"/>
                      <a:pt x="11370" y="10123"/>
                      <a:pt x="10994" y="10168"/>
                    </a:cubicBezTo>
                    <a:cubicBezTo>
                      <a:pt x="10908" y="10181"/>
                      <a:pt x="10851" y="10186"/>
                      <a:pt x="10796" y="10191"/>
                    </a:cubicBezTo>
                    <a:cubicBezTo>
                      <a:pt x="10729" y="10200"/>
                      <a:pt x="10662" y="10208"/>
                      <a:pt x="10600" y="10218"/>
                    </a:cubicBezTo>
                    <a:cubicBezTo>
                      <a:pt x="10639" y="10200"/>
                      <a:pt x="10662" y="10177"/>
                      <a:pt x="10690" y="10155"/>
                    </a:cubicBezTo>
                    <a:cubicBezTo>
                      <a:pt x="10711" y="10139"/>
                      <a:pt x="10738" y="10125"/>
                      <a:pt x="10754" y="10105"/>
                    </a:cubicBezTo>
                    <a:cubicBezTo>
                      <a:pt x="10760" y="10098"/>
                      <a:pt x="10764" y="10090"/>
                      <a:pt x="10769" y="10082"/>
                    </a:cubicBezTo>
                    <a:cubicBezTo>
                      <a:pt x="10855" y="9951"/>
                      <a:pt x="10854" y="9774"/>
                      <a:pt x="10953" y="9633"/>
                    </a:cubicBezTo>
                    <a:cubicBezTo>
                      <a:pt x="10987" y="9586"/>
                      <a:pt x="10976" y="9496"/>
                      <a:pt x="10943" y="9387"/>
                    </a:cubicBezTo>
                    <a:cubicBezTo>
                      <a:pt x="10816" y="9042"/>
                      <a:pt x="10502" y="8551"/>
                      <a:pt x="10412" y="8434"/>
                    </a:cubicBezTo>
                    <a:cubicBezTo>
                      <a:pt x="10326" y="8319"/>
                      <a:pt x="10203" y="8150"/>
                      <a:pt x="10161" y="8010"/>
                    </a:cubicBezTo>
                    <a:cubicBezTo>
                      <a:pt x="10116" y="7916"/>
                      <a:pt x="10093" y="7827"/>
                      <a:pt x="10134" y="7767"/>
                    </a:cubicBezTo>
                    <a:cubicBezTo>
                      <a:pt x="10164" y="7720"/>
                      <a:pt x="10169" y="7675"/>
                      <a:pt x="10165" y="7633"/>
                    </a:cubicBezTo>
                    <a:cubicBezTo>
                      <a:pt x="10136" y="7588"/>
                      <a:pt x="10091" y="7545"/>
                      <a:pt x="10024" y="7507"/>
                    </a:cubicBezTo>
                    <a:cubicBezTo>
                      <a:pt x="9861" y="7412"/>
                      <a:pt x="9786" y="7253"/>
                      <a:pt x="9736" y="7164"/>
                    </a:cubicBezTo>
                    <a:cubicBezTo>
                      <a:pt x="9731" y="7156"/>
                      <a:pt x="9735" y="7147"/>
                      <a:pt x="9737" y="7137"/>
                    </a:cubicBezTo>
                    <a:cubicBezTo>
                      <a:pt x="9725" y="7116"/>
                      <a:pt x="9713" y="7095"/>
                      <a:pt x="9702" y="7077"/>
                    </a:cubicBezTo>
                    <a:cubicBezTo>
                      <a:pt x="9654" y="6989"/>
                      <a:pt x="10070" y="6793"/>
                      <a:pt x="10321" y="6692"/>
                    </a:cubicBezTo>
                    <a:cubicBezTo>
                      <a:pt x="10345" y="6682"/>
                      <a:pt x="10356" y="6674"/>
                      <a:pt x="10367" y="6666"/>
                    </a:cubicBezTo>
                    <a:cubicBezTo>
                      <a:pt x="10258" y="6611"/>
                      <a:pt x="10006" y="6555"/>
                      <a:pt x="9736" y="6485"/>
                    </a:cubicBezTo>
                    <a:cubicBezTo>
                      <a:pt x="9514" y="6427"/>
                      <a:pt x="9269" y="6410"/>
                      <a:pt x="9046" y="6412"/>
                    </a:cubicBezTo>
                    <a:cubicBezTo>
                      <a:pt x="8824" y="6417"/>
                      <a:pt x="8626" y="6441"/>
                      <a:pt x="8501" y="6467"/>
                    </a:cubicBezTo>
                    <a:cubicBezTo>
                      <a:pt x="8497" y="6468"/>
                      <a:pt x="8493" y="6467"/>
                      <a:pt x="8488" y="6468"/>
                    </a:cubicBezTo>
                    <a:cubicBezTo>
                      <a:pt x="8421" y="6483"/>
                      <a:pt x="8359" y="6496"/>
                      <a:pt x="8314" y="6506"/>
                    </a:cubicBezTo>
                    <a:cubicBezTo>
                      <a:pt x="8062" y="6559"/>
                      <a:pt x="7909" y="6224"/>
                      <a:pt x="7782" y="6116"/>
                    </a:cubicBezTo>
                    <a:cubicBezTo>
                      <a:pt x="7749" y="6089"/>
                      <a:pt x="7714" y="6071"/>
                      <a:pt x="7674" y="6062"/>
                    </a:cubicBezTo>
                    <a:cubicBezTo>
                      <a:pt x="7612" y="6064"/>
                      <a:pt x="7547" y="6082"/>
                      <a:pt x="7473" y="6101"/>
                    </a:cubicBezTo>
                    <a:cubicBezTo>
                      <a:pt x="7449" y="6106"/>
                      <a:pt x="7423" y="6107"/>
                      <a:pt x="7396" y="6105"/>
                    </a:cubicBezTo>
                    <a:cubicBezTo>
                      <a:pt x="7370" y="6105"/>
                      <a:pt x="7342" y="6102"/>
                      <a:pt x="7312" y="6095"/>
                    </a:cubicBezTo>
                    <a:cubicBezTo>
                      <a:pt x="7311" y="6095"/>
                      <a:pt x="7310" y="6095"/>
                      <a:pt x="7309" y="6095"/>
                    </a:cubicBezTo>
                    <a:cubicBezTo>
                      <a:pt x="7219" y="6118"/>
                      <a:pt x="7116" y="6045"/>
                      <a:pt x="7015" y="5948"/>
                    </a:cubicBezTo>
                    <a:cubicBezTo>
                      <a:pt x="6946" y="5899"/>
                      <a:pt x="6882" y="5846"/>
                      <a:pt x="6834" y="5793"/>
                    </a:cubicBezTo>
                    <a:cubicBezTo>
                      <a:pt x="6809" y="5766"/>
                      <a:pt x="6807" y="5741"/>
                      <a:pt x="6799" y="5715"/>
                    </a:cubicBezTo>
                    <a:cubicBezTo>
                      <a:pt x="6794" y="5710"/>
                      <a:pt x="6789" y="5705"/>
                      <a:pt x="6785" y="5700"/>
                    </a:cubicBezTo>
                    <a:cubicBezTo>
                      <a:pt x="6635" y="5534"/>
                      <a:pt x="6849" y="5468"/>
                      <a:pt x="6849" y="5468"/>
                    </a:cubicBezTo>
                    <a:lnTo>
                      <a:pt x="13899" y="0"/>
                    </a:lnTo>
                    <a:lnTo>
                      <a:pt x="0" y="0"/>
                    </a:lnTo>
                    <a:lnTo>
                      <a:pt x="0" y="2946"/>
                    </a:lnTo>
                    <a:cubicBezTo>
                      <a:pt x="660" y="2935"/>
                      <a:pt x="246" y="2934"/>
                      <a:pt x="430" y="2960"/>
                    </a:cubicBezTo>
                    <a:cubicBezTo>
                      <a:pt x="280" y="2955"/>
                      <a:pt x="660" y="2974"/>
                      <a:pt x="0" y="3003"/>
                    </a:cubicBezTo>
                    <a:lnTo>
                      <a:pt x="0" y="4720"/>
                    </a:lnTo>
                    <a:cubicBezTo>
                      <a:pt x="660" y="4724"/>
                      <a:pt x="235" y="4725"/>
                      <a:pt x="267" y="4719"/>
                    </a:cubicBezTo>
                    <a:close/>
                    <a:moveTo>
                      <a:pt x="267" y="4719"/>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5" name="AutoShape 126"/>
              <p:cNvSpPr>
                <a:spLocks/>
              </p:cNvSpPr>
              <p:nvPr/>
            </p:nvSpPr>
            <p:spPr bwMode="auto">
              <a:xfrm>
                <a:off x="5180184" y="2070100"/>
                <a:ext cx="11068" cy="31750"/>
              </a:xfrm>
              <a:custGeom>
                <a:avLst/>
                <a:gdLst/>
                <a:ahLst/>
                <a:cxnLst/>
                <a:rect l="0" t="0" r="r" b="b"/>
                <a:pathLst>
                  <a:path w="18543" h="18984">
                    <a:moveTo>
                      <a:pt x="2588" y="405"/>
                    </a:moveTo>
                    <a:cubicBezTo>
                      <a:pt x="-2454" y="3229"/>
                      <a:pt x="-563" y="10335"/>
                      <a:pt x="12118" y="18984"/>
                    </a:cubicBezTo>
                    <a:cubicBezTo>
                      <a:pt x="18611" y="16920"/>
                      <a:pt x="19146" y="14221"/>
                      <a:pt x="18153" y="13236"/>
                    </a:cubicBezTo>
                    <a:cubicBezTo>
                      <a:pt x="17255" y="12258"/>
                      <a:pt x="5911" y="-2616"/>
                      <a:pt x="2588" y="405"/>
                    </a:cubicBezTo>
                    <a:close/>
                    <a:moveTo>
                      <a:pt x="2588" y="405"/>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6" name="AutoShape 127"/>
              <p:cNvSpPr>
                <a:spLocks/>
              </p:cNvSpPr>
              <p:nvPr/>
            </p:nvSpPr>
            <p:spPr bwMode="auto">
              <a:xfrm>
                <a:off x="5205482" y="2095500"/>
                <a:ext cx="9487" cy="30163"/>
              </a:xfrm>
              <a:custGeom>
                <a:avLst/>
                <a:gdLst/>
                <a:ahLst/>
                <a:cxnLst/>
                <a:rect l="0" t="0" r="r" b="b"/>
                <a:pathLst>
                  <a:path w="17571" h="21600">
                    <a:moveTo>
                      <a:pt x="17351" y="0"/>
                    </a:moveTo>
                    <a:cubicBezTo>
                      <a:pt x="6676" y="1753"/>
                      <a:pt x="-766" y="17247"/>
                      <a:pt x="63" y="21600"/>
                    </a:cubicBezTo>
                    <a:cubicBezTo>
                      <a:pt x="20834" y="14592"/>
                      <a:pt x="17351" y="0"/>
                      <a:pt x="17351" y="0"/>
                    </a:cubicBezTo>
                    <a:close/>
                    <a:moveTo>
                      <a:pt x="17351" y="0"/>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7" name="AutoShape 128"/>
              <p:cNvSpPr>
                <a:spLocks/>
              </p:cNvSpPr>
              <p:nvPr/>
            </p:nvSpPr>
            <p:spPr bwMode="auto">
              <a:xfrm>
                <a:off x="5142237" y="1981200"/>
                <a:ext cx="23717" cy="47625"/>
              </a:xfrm>
              <a:custGeom>
                <a:avLst/>
                <a:gdLst/>
                <a:ahLst/>
                <a:cxnLst/>
                <a:rect l="0" t="0" r="r" b="b"/>
                <a:pathLst>
                  <a:path w="20382" h="20831">
                    <a:moveTo>
                      <a:pt x="13090" y="20185"/>
                    </a:moveTo>
                    <a:cubicBezTo>
                      <a:pt x="14073" y="21600"/>
                      <a:pt x="17851" y="20334"/>
                      <a:pt x="19726" y="19760"/>
                    </a:cubicBezTo>
                    <a:cubicBezTo>
                      <a:pt x="21600" y="19202"/>
                      <a:pt x="18773" y="17287"/>
                      <a:pt x="19635" y="13930"/>
                    </a:cubicBezTo>
                    <a:cubicBezTo>
                      <a:pt x="20528" y="10600"/>
                      <a:pt x="9512" y="4049"/>
                      <a:pt x="7267" y="2339"/>
                    </a:cubicBezTo>
                    <a:cubicBezTo>
                      <a:pt x="4992" y="622"/>
                      <a:pt x="3027" y="668"/>
                      <a:pt x="0" y="0"/>
                    </a:cubicBezTo>
                    <a:cubicBezTo>
                      <a:pt x="0" y="0"/>
                      <a:pt x="80" y="6767"/>
                      <a:pt x="3027" y="8319"/>
                    </a:cubicBezTo>
                    <a:cubicBezTo>
                      <a:pt x="5954" y="9879"/>
                      <a:pt x="9181" y="13839"/>
                      <a:pt x="9863" y="16448"/>
                    </a:cubicBezTo>
                    <a:cubicBezTo>
                      <a:pt x="10574" y="19026"/>
                      <a:pt x="12138" y="18782"/>
                      <a:pt x="13090" y="20185"/>
                    </a:cubicBezTo>
                    <a:close/>
                    <a:moveTo>
                      <a:pt x="13090" y="20185"/>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8" name="AutoShape 129"/>
              <p:cNvSpPr>
                <a:spLocks/>
              </p:cNvSpPr>
              <p:nvPr/>
            </p:nvSpPr>
            <p:spPr bwMode="auto">
              <a:xfrm>
                <a:off x="5167535" y="1968500"/>
                <a:ext cx="23717" cy="60325"/>
              </a:xfrm>
              <a:custGeom>
                <a:avLst/>
                <a:gdLst/>
                <a:ahLst/>
                <a:cxnLst/>
                <a:rect l="0" t="0" r="r" b="b"/>
                <a:pathLst>
                  <a:path w="19704" h="21177">
                    <a:moveTo>
                      <a:pt x="3946" y="7097"/>
                    </a:moveTo>
                    <a:cubicBezTo>
                      <a:pt x="5273" y="7871"/>
                      <a:pt x="4711" y="8585"/>
                      <a:pt x="4304" y="9278"/>
                    </a:cubicBezTo>
                    <a:cubicBezTo>
                      <a:pt x="3946" y="9988"/>
                      <a:pt x="3752" y="10570"/>
                      <a:pt x="4585" y="11357"/>
                    </a:cubicBezTo>
                    <a:cubicBezTo>
                      <a:pt x="5437" y="12154"/>
                      <a:pt x="6115" y="12442"/>
                      <a:pt x="5902" y="13847"/>
                    </a:cubicBezTo>
                    <a:cubicBezTo>
                      <a:pt x="5728" y="15273"/>
                      <a:pt x="8546" y="18961"/>
                      <a:pt x="9128" y="19871"/>
                    </a:cubicBezTo>
                    <a:cubicBezTo>
                      <a:pt x="9699" y="20794"/>
                      <a:pt x="11956" y="21123"/>
                      <a:pt x="13390" y="21155"/>
                    </a:cubicBezTo>
                    <a:cubicBezTo>
                      <a:pt x="14794" y="21206"/>
                      <a:pt x="16460" y="21240"/>
                      <a:pt x="17981" y="20409"/>
                    </a:cubicBezTo>
                    <a:cubicBezTo>
                      <a:pt x="19501" y="19584"/>
                      <a:pt x="20441" y="18211"/>
                      <a:pt x="18959" y="17420"/>
                    </a:cubicBezTo>
                    <a:cubicBezTo>
                      <a:pt x="17429" y="16652"/>
                      <a:pt x="16460" y="15136"/>
                      <a:pt x="16964" y="13981"/>
                    </a:cubicBezTo>
                    <a:cubicBezTo>
                      <a:pt x="17429" y="12815"/>
                      <a:pt x="13845" y="9408"/>
                      <a:pt x="13564" y="8040"/>
                    </a:cubicBezTo>
                    <a:cubicBezTo>
                      <a:pt x="13273" y="6671"/>
                      <a:pt x="7820" y="1646"/>
                      <a:pt x="6551" y="646"/>
                    </a:cubicBezTo>
                    <a:cubicBezTo>
                      <a:pt x="5360" y="-360"/>
                      <a:pt x="2144" y="69"/>
                      <a:pt x="352" y="231"/>
                    </a:cubicBezTo>
                    <a:cubicBezTo>
                      <a:pt x="-1159" y="1282"/>
                      <a:pt x="2599" y="6300"/>
                      <a:pt x="3946" y="7097"/>
                    </a:cubicBezTo>
                    <a:close/>
                    <a:moveTo>
                      <a:pt x="3946" y="7097"/>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9" name="AutoShape 130"/>
              <p:cNvSpPr>
                <a:spLocks/>
              </p:cNvSpPr>
              <p:nvPr/>
            </p:nvSpPr>
            <p:spPr bwMode="auto">
              <a:xfrm>
                <a:off x="5167535" y="1917700"/>
                <a:ext cx="17393" cy="36513"/>
              </a:xfrm>
              <a:custGeom>
                <a:avLst/>
                <a:gdLst/>
                <a:ahLst/>
                <a:cxnLst/>
                <a:rect l="0" t="0" r="r" b="b"/>
                <a:pathLst>
                  <a:path w="19682" h="21019">
                    <a:moveTo>
                      <a:pt x="5699" y="10089"/>
                    </a:moveTo>
                    <a:cubicBezTo>
                      <a:pt x="8958" y="10737"/>
                      <a:pt x="8471" y="12807"/>
                      <a:pt x="6229" y="13997"/>
                    </a:cubicBezTo>
                    <a:cubicBezTo>
                      <a:pt x="3945" y="15166"/>
                      <a:pt x="6521" y="17297"/>
                      <a:pt x="7733" y="18508"/>
                    </a:cubicBezTo>
                    <a:cubicBezTo>
                      <a:pt x="8958" y="19755"/>
                      <a:pt x="13944" y="20375"/>
                      <a:pt x="17718" y="20987"/>
                    </a:cubicBezTo>
                    <a:cubicBezTo>
                      <a:pt x="21492" y="21600"/>
                      <a:pt x="18957" y="13258"/>
                      <a:pt x="17300" y="9050"/>
                    </a:cubicBezTo>
                    <a:cubicBezTo>
                      <a:pt x="15657" y="4828"/>
                      <a:pt x="11437" y="2007"/>
                      <a:pt x="7858" y="0"/>
                    </a:cubicBezTo>
                    <a:cubicBezTo>
                      <a:pt x="7858" y="0"/>
                      <a:pt x="2844" y="2141"/>
                      <a:pt x="1967" y="2933"/>
                    </a:cubicBezTo>
                    <a:cubicBezTo>
                      <a:pt x="1048" y="3704"/>
                      <a:pt x="87" y="5395"/>
                      <a:pt x="3" y="7205"/>
                    </a:cubicBezTo>
                    <a:cubicBezTo>
                      <a:pt x="-108" y="8983"/>
                      <a:pt x="2454" y="9430"/>
                      <a:pt x="5699" y="10089"/>
                    </a:cubicBezTo>
                    <a:close/>
                    <a:moveTo>
                      <a:pt x="5699" y="10089"/>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0" name="AutoShape 131"/>
              <p:cNvSpPr>
                <a:spLocks/>
              </p:cNvSpPr>
              <p:nvPr/>
            </p:nvSpPr>
            <p:spPr bwMode="auto">
              <a:xfrm>
                <a:off x="5028397" y="1981200"/>
                <a:ext cx="41109" cy="101600"/>
              </a:xfrm>
              <a:custGeom>
                <a:avLst/>
                <a:gdLst/>
                <a:ahLst/>
                <a:cxnLst/>
                <a:rect l="0" t="0" r="r" b="b"/>
                <a:pathLst>
                  <a:path w="21196" h="21448">
                    <a:moveTo>
                      <a:pt x="15935" y="3356"/>
                    </a:moveTo>
                    <a:cubicBezTo>
                      <a:pt x="17153" y="3256"/>
                      <a:pt x="17584" y="3711"/>
                      <a:pt x="21113" y="5234"/>
                    </a:cubicBezTo>
                    <a:cubicBezTo>
                      <a:pt x="21600" y="2904"/>
                      <a:pt x="19845" y="1236"/>
                      <a:pt x="18308" y="959"/>
                    </a:cubicBezTo>
                    <a:cubicBezTo>
                      <a:pt x="16778" y="680"/>
                      <a:pt x="14598" y="350"/>
                      <a:pt x="11081" y="1084"/>
                    </a:cubicBezTo>
                    <a:cubicBezTo>
                      <a:pt x="8458" y="196"/>
                      <a:pt x="3767" y="-82"/>
                      <a:pt x="0" y="21"/>
                    </a:cubicBezTo>
                    <a:cubicBezTo>
                      <a:pt x="119" y="630"/>
                      <a:pt x="2680" y="1873"/>
                      <a:pt x="4391" y="2268"/>
                    </a:cubicBezTo>
                    <a:cubicBezTo>
                      <a:pt x="6071" y="2669"/>
                      <a:pt x="6071" y="3513"/>
                      <a:pt x="6259" y="3991"/>
                    </a:cubicBezTo>
                    <a:cubicBezTo>
                      <a:pt x="6453" y="4471"/>
                      <a:pt x="4566" y="3991"/>
                      <a:pt x="3279" y="3556"/>
                    </a:cubicBezTo>
                    <a:cubicBezTo>
                      <a:pt x="2011" y="3130"/>
                      <a:pt x="3036" y="5761"/>
                      <a:pt x="3148" y="6390"/>
                    </a:cubicBezTo>
                    <a:cubicBezTo>
                      <a:pt x="3279" y="7028"/>
                      <a:pt x="4629" y="6958"/>
                      <a:pt x="6153" y="7005"/>
                    </a:cubicBezTo>
                    <a:cubicBezTo>
                      <a:pt x="7658" y="7051"/>
                      <a:pt x="8695" y="8594"/>
                      <a:pt x="6696" y="10013"/>
                    </a:cubicBezTo>
                    <a:cubicBezTo>
                      <a:pt x="4685" y="11420"/>
                      <a:pt x="10531" y="14695"/>
                      <a:pt x="11481" y="15177"/>
                    </a:cubicBezTo>
                    <a:cubicBezTo>
                      <a:pt x="12468" y="15653"/>
                      <a:pt x="11256" y="16518"/>
                      <a:pt x="10706" y="17042"/>
                    </a:cubicBezTo>
                    <a:cubicBezTo>
                      <a:pt x="10163" y="17571"/>
                      <a:pt x="12280" y="19573"/>
                      <a:pt x="12967" y="20333"/>
                    </a:cubicBezTo>
                    <a:cubicBezTo>
                      <a:pt x="13636" y="21086"/>
                      <a:pt x="15441" y="21370"/>
                      <a:pt x="17821" y="21444"/>
                    </a:cubicBezTo>
                    <a:cubicBezTo>
                      <a:pt x="20195" y="21518"/>
                      <a:pt x="20676" y="20613"/>
                      <a:pt x="20507" y="19394"/>
                    </a:cubicBezTo>
                    <a:cubicBezTo>
                      <a:pt x="20507" y="19394"/>
                      <a:pt x="18789" y="19097"/>
                      <a:pt x="17034" y="18994"/>
                    </a:cubicBezTo>
                    <a:cubicBezTo>
                      <a:pt x="15254" y="18894"/>
                      <a:pt x="14598" y="16891"/>
                      <a:pt x="15379" y="15961"/>
                    </a:cubicBezTo>
                    <a:cubicBezTo>
                      <a:pt x="16184" y="15014"/>
                      <a:pt x="11481" y="12468"/>
                      <a:pt x="12337" y="11687"/>
                    </a:cubicBezTo>
                    <a:cubicBezTo>
                      <a:pt x="13192" y="10900"/>
                      <a:pt x="12218" y="9553"/>
                      <a:pt x="11481" y="9005"/>
                    </a:cubicBezTo>
                    <a:cubicBezTo>
                      <a:pt x="10763" y="8446"/>
                      <a:pt x="12655" y="8720"/>
                      <a:pt x="14598" y="8794"/>
                    </a:cubicBezTo>
                    <a:cubicBezTo>
                      <a:pt x="16559" y="8879"/>
                      <a:pt x="13011" y="7864"/>
                      <a:pt x="11668" y="7430"/>
                    </a:cubicBezTo>
                    <a:cubicBezTo>
                      <a:pt x="10344" y="7005"/>
                      <a:pt x="11787" y="4347"/>
                      <a:pt x="12105" y="4020"/>
                    </a:cubicBezTo>
                    <a:cubicBezTo>
                      <a:pt x="12412" y="3691"/>
                      <a:pt x="14710" y="3464"/>
                      <a:pt x="15935" y="3356"/>
                    </a:cubicBezTo>
                    <a:close/>
                    <a:moveTo>
                      <a:pt x="15935" y="3356"/>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1" name="AutoShape 132"/>
              <p:cNvSpPr>
                <a:spLocks/>
              </p:cNvSpPr>
              <p:nvPr/>
            </p:nvSpPr>
            <p:spPr bwMode="auto">
              <a:xfrm>
                <a:off x="5028397" y="1892300"/>
                <a:ext cx="75894" cy="93663"/>
              </a:xfrm>
              <a:custGeom>
                <a:avLst/>
                <a:gdLst/>
                <a:ahLst/>
                <a:cxnLst/>
                <a:rect l="0" t="0" r="r" b="b"/>
                <a:pathLst>
                  <a:path w="20995" h="21127">
                    <a:moveTo>
                      <a:pt x="17814" y="7064"/>
                    </a:moveTo>
                    <a:cubicBezTo>
                      <a:pt x="16457" y="7439"/>
                      <a:pt x="15924" y="6957"/>
                      <a:pt x="14580" y="6418"/>
                    </a:cubicBezTo>
                    <a:cubicBezTo>
                      <a:pt x="14274" y="7844"/>
                      <a:pt x="11729" y="10740"/>
                      <a:pt x="11369" y="11486"/>
                    </a:cubicBezTo>
                    <a:cubicBezTo>
                      <a:pt x="11002" y="12244"/>
                      <a:pt x="10344" y="12082"/>
                      <a:pt x="9512" y="11972"/>
                    </a:cubicBezTo>
                    <a:cubicBezTo>
                      <a:pt x="8688" y="11870"/>
                      <a:pt x="7561" y="12037"/>
                      <a:pt x="7004" y="12380"/>
                    </a:cubicBezTo>
                    <a:cubicBezTo>
                      <a:pt x="6448" y="12730"/>
                      <a:pt x="5575" y="12224"/>
                      <a:pt x="4588" y="11137"/>
                    </a:cubicBezTo>
                    <a:cubicBezTo>
                      <a:pt x="6899" y="10064"/>
                      <a:pt x="9679" y="9892"/>
                      <a:pt x="10476" y="9932"/>
                    </a:cubicBezTo>
                    <a:cubicBezTo>
                      <a:pt x="11264" y="9946"/>
                      <a:pt x="11990" y="9684"/>
                      <a:pt x="13147" y="7921"/>
                    </a:cubicBezTo>
                    <a:cubicBezTo>
                      <a:pt x="14546" y="5845"/>
                      <a:pt x="13253" y="4117"/>
                      <a:pt x="11766" y="4117"/>
                    </a:cubicBezTo>
                    <a:cubicBezTo>
                      <a:pt x="10269" y="4117"/>
                      <a:pt x="9058" y="4954"/>
                      <a:pt x="6936" y="4881"/>
                    </a:cubicBezTo>
                    <a:cubicBezTo>
                      <a:pt x="10242" y="4307"/>
                      <a:pt x="9380" y="2170"/>
                      <a:pt x="8786" y="2101"/>
                    </a:cubicBezTo>
                    <a:cubicBezTo>
                      <a:pt x="8192" y="2009"/>
                      <a:pt x="5877" y="1096"/>
                      <a:pt x="5117" y="66"/>
                    </a:cubicBezTo>
                    <a:cubicBezTo>
                      <a:pt x="4618" y="-391"/>
                      <a:pt x="3824" y="1599"/>
                      <a:pt x="1217" y="3306"/>
                    </a:cubicBezTo>
                    <a:cubicBezTo>
                      <a:pt x="-205" y="4548"/>
                      <a:pt x="359" y="5930"/>
                      <a:pt x="725" y="6332"/>
                    </a:cubicBezTo>
                    <a:cubicBezTo>
                      <a:pt x="1078" y="6735"/>
                      <a:pt x="1513" y="7259"/>
                      <a:pt x="956" y="7823"/>
                    </a:cubicBezTo>
                    <a:cubicBezTo>
                      <a:pt x="-442" y="9375"/>
                      <a:pt x="912" y="10510"/>
                      <a:pt x="786" y="11056"/>
                    </a:cubicBezTo>
                    <a:cubicBezTo>
                      <a:pt x="650" y="11597"/>
                      <a:pt x="559" y="12277"/>
                      <a:pt x="1418" y="13005"/>
                    </a:cubicBezTo>
                    <a:cubicBezTo>
                      <a:pt x="3128" y="14676"/>
                      <a:pt x="3929" y="16780"/>
                      <a:pt x="4160" y="17539"/>
                    </a:cubicBezTo>
                    <a:cubicBezTo>
                      <a:pt x="4391" y="18293"/>
                      <a:pt x="3230" y="17349"/>
                      <a:pt x="2639" y="16727"/>
                    </a:cubicBezTo>
                    <a:cubicBezTo>
                      <a:pt x="2035" y="16109"/>
                      <a:pt x="725" y="16870"/>
                      <a:pt x="135" y="16977"/>
                    </a:cubicBezTo>
                    <a:cubicBezTo>
                      <a:pt x="-473" y="17083"/>
                      <a:pt x="1153" y="19270"/>
                      <a:pt x="1451" y="19859"/>
                    </a:cubicBezTo>
                    <a:cubicBezTo>
                      <a:pt x="1740" y="20450"/>
                      <a:pt x="2239" y="20484"/>
                      <a:pt x="3430" y="20376"/>
                    </a:cubicBezTo>
                    <a:cubicBezTo>
                      <a:pt x="4618" y="20262"/>
                      <a:pt x="6006" y="21045"/>
                      <a:pt x="7035" y="21122"/>
                    </a:cubicBezTo>
                    <a:cubicBezTo>
                      <a:pt x="8056" y="21209"/>
                      <a:pt x="10840" y="20074"/>
                      <a:pt x="11400" y="18624"/>
                    </a:cubicBezTo>
                    <a:cubicBezTo>
                      <a:pt x="12645" y="14302"/>
                      <a:pt x="15696" y="11224"/>
                      <a:pt x="17913" y="10197"/>
                    </a:cubicBezTo>
                    <a:cubicBezTo>
                      <a:pt x="20122" y="9166"/>
                      <a:pt x="20855" y="7894"/>
                      <a:pt x="20988" y="7395"/>
                    </a:cubicBezTo>
                    <a:cubicBezTo>
                      <a:pt x="21127" y="6875"/>
                      <a:pt x="19169" y="6691"/>
                      <a:pt x="17814" y="7064"/>
                    </a:cubicBezTo>
                    <a:close/>
                    <a:moveTo>
                      <a:pt x="17814" y="7064"/>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grpSp>
      <p:grpSp>
        <p:nvGrpSpPr>
          <p:cNvPr id="60" name="Group 58"/>
          <p:cNvGrpSpPr>
            <a:grpSpLocks/>
          </p:cNvGrpSpPr>
          <p:nvPr/>
        </p:nvGrpSpPr>
        <p:grpSpPr bwMode="auto">
          <a:xfrm>
            <a:off x="4965700" y="1014413"/>
            <a:ext cx="3797300" cy="3594100"/>
            <a:chOff x="4965140" y="1014413"/>
            <a:chExt cx="3797854" cy="3594100"/>
          </a:xfrm>
        </p:grpSpPr>
        <p:sp>
          <p:nvSpPr>
            <p:cNvPr id="61" name="Line 189"/>
            <p:cNvSpPr>
              <a:spLocks noChangeShapeType="1"/>
            </p:cNvSpPr>
            <p:nvPr userDrawn="1"/>
          </p:nvSpPr>
          <p:spPr bwMode="auto">
            <a:xfrm rot="10800000" flipH="1">
              <a:off x="6215807" y="1690688"/>
              <a:ext cx="4743" cy="73025"/>
            </a:xfrm>
            <a:prstGeom prst="line">
              <a:avLst/>
            </a:prstGeom>
            <a:noFill/>
            <a:ln w="3175">
              <a:solidFill>
                <a:srgbClr val="D9D9D9"/>
              </a:solidFill>
              <a:miter lim="800000"/>
              <a:headEnd/>
              <a:tailEnd/>
            </a:ln>
            <a:extLst>
              <a:ext uri="{909E8E84-426E-40DD-AFC4-6F175D3DCCD1}">
                <a14:hiddenFill xmlns:a14="http://schemas.microsoft.com/office/drawing/2010/main">
                  <a:no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62" name="AutoShape 193"/>
            <p:cNvSpPr>
              <a:spLocks/>
            </p:cNvSpPr>
            <p:nvPr userDrawn="1"/>
          </p:nvSpPr>
          <p:spPr bwMode="auto">
            <a:xfrm>
              <a:off x="5518520" y="3981450"/>
              <a:ext cx="1472025" cy="627063"/>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2147483647 w 21600"/>
                <a:gd name="T85" fmla="*/ 2147483647 h 21600"/>
                <a:gd name="T86" fmla="*/ 2147483647 w 21600"/>
                <a:gd name="T87" fmla="*/ 2147483647 h 21600"/>
                <a:gd name="T88" fmla="*/ 2147483647 w 21600"/>
                <a:gd name="T89" fmla="*/ 2147483647 h 21600"/>
                <a:gd name="T90" fmla="*/ 2147483647 w 21600"/>
                <a:gd name="T91" fmla="*/ 2147483647 h 21600"/>
                <a:gd name="T92" fmla="*/ 2147483647 w 21600"/>
                <a:gd name="T93" fmla="*/ 2147483647 h 216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600" h="21600">
                  <a:moveTo>
                    <a:pt x="0" y="0"/>
                  </a:moveTo>
                  <a:lnTo>
                    <a:pt x="2661" y="253"/>
                  </a:lnTo>
                  <a:lnTo>
                    <a:pt x="2500" y="688"/>
                  </a:lnTo>
                  <a:lnTo>
                    <a:pt x="2423" y="1017"/>
                  </a:lnTo>
                  <a:lnTo>
                    <a:pt x="6228" y="5260"/>
                  </a:lnTo>
                  <a:lnTo>
                    <a:pt x="7161" y="5392"/>
                  </a:lnTo>
                  <a:lnTo>
                    <a:pt x="8665" y="5575"/>
                  </a:lnTo>
                  <a:lnTo>
                    <a:pt x="9263" y="5681"/>
                  </a:lnTo>
                  <a:lnTo>
                    <a:pt x="9293" y="4334"/>
                  </a:lnTo>
                  <a:lnTo>
                    <a:pt x="11153" y="4567"/>
                  </a:lnTo>
                  <a:lnTo>
                    <a:pt x="11263" y="4680"/>
                  </a:lnTo>
                  <a:lnTo>
                    <a:pt x="11359" y="4855"/>
                  </a:lnTo>
                  <a:lnTo>
                    <a:pt x="11447" y="5225"/>
                  </a:lnTo>
                  <a:lnTo>
                    <a:pt x="11510" y="5398"/>
                  </a:lnTo>
                  <a:lnTo>
                    <a:pt x="11523" y="5600"/>
                  </a:lnTo>
                  <a:lnTo>
                    <a:pt x="11679" y="5786"/>
                  </a:lnTo>
                  <a:lnTo>
                    <a:pt x="11762" y="5904"/>
                  </a:lnTo>
                  <a:lnTo>
                    <a:pt x="11824" y="6102"/>
                  </a:lnTo>
                  <a:lnTo>
                    <a:pt x="11918" y="6382"/>
                  </a:lnTo>
                  <a:lnTo>
                    <a:pt x="12126" y="6744"/>
                  </a:lnTo>
                  <a:lnTo>
                    <a:pt x="12178" y="7010"/>
                  </a:lnTo>
                  <a:lnTo>
                    <a:pt x="12334" y="7309"/>
                  </a:lnTo>
                  <a:lnTo>
                    <a:pt x="12424" y="7445"/>
                  </a:lnTo>
                  <a:lnTo>
                    <a:pt x="12517" y="7616"/>
                  </a:lnTo>
                  <a:cubicBezTo>
                    <a:pt x="12517" y="7616"/>
                    <a:pt x="12631" y="7753"/>
                    <a:pt x="12637" y="7773"/>
                  </a:cubicBezTo>
                  <a:cubicBezTo>
                    <a:pt x="12643" y="7793"/>
                    <a:pt x="12754" y="7990"/>
                    <a:pt x="12754" y="7990"/>
                  </a:cubicBezTo>
                  <a:lnTo>
                    <a:pt x="12846" y="8211"/>
                  </a:lnTo>
                  <a:lnTo>
                    <a:pt x="12889" y="8336"/>
                  </a:lnTo>
                  <a:lnTo>
                    <a:pt x="12943" y="8521"/>
                  </a:lnTo>
                  <a:lnTo>
                    <a:pt x="12943" y="8734"/>
                  </a:lnTo>
                  <a:lnTo>
                    <a:pt x="12979" y="9013"/>
                  </a:lnTo>
                  <a:lnTo>
                    <a:pt x="13052" y="9242"/>
                  </a:lnTo>
                  <a:cubicBezTo>
                    <a:pt x="13052" y="9242"/>
                    <a:pt x="13105" y="9477"/>
                    <a:pt x="13113" y="9539"/>
                  </a:cubicBezTo>
                  <a:cubicBezTo>
                    <a:pt x="13120" y="9600"/>
                    <a:pt x="13113" y="9793"/>
                    <a:pt x="13113" y="9793"/>
                  </a:cubicBezTo>
                  <a:lnTo>
                    <a:pt x="13116" y="10001"/>
                  </a:lnTo>
                  <a:cubicBezTo>
                    <a:pt x="13116" y="10001"/>
                    <a:pt x="13125" y="10171"/>
                    <a:pt x="13130" y="10229"/>
                  </a:cubicBezTo>
                  <a:cubicBezTo>
                    <a:pt x="13135" y="10286"/>
                    <a:pt x="13190" y="10500"/>
                    <a:pt x="13190" y="10500"/>
                  </a:cubicBezTo>
                  <a:lnTo>
                    <a:pt x="13253" y="10706"/>
                  </a:lnTo>
                  <a:lnTo>
                    <a:pt x="13366" y="11134"/>
                  </a:lnTo>
                  <a:lnTo>
                    <a:pt x="13495" y="11409"/>
                  </a:lnTo>
                  <a:lnTo>
                    <a:pt x="13646" y="11643"/>
                  </a:lnTo>
                  <a:lnTo>
                    <a:pt x="13774" y="11898"/>
                  </a:lnTo>
                  <a:lnTo>
                    <a:pt x="14080" y="12159"/>
                  </a:lnTo>
                  <a:lnTo>
                    <a:pt x="14186" y="12303"/>
                  </a:lnTo>
                  <a:cubicBezTo>
                    <a:pt x="14186" y="12303"/>
                    <a:pt x="14326" y="12587"/>
                    <a:pt x="14350" y="12531"/>
                  </a:cubicBezTo>
                  <a:cubicBezTo>
                    <a:pt x="14372" y="12476"/>
                    <a:pt x="14507" y="12665"/>
                    <a:pt x="14513" y="12686"/>
                  </a:cubicBezTo>
                  <a:cubicBezTo>
                    <a:pt x="14520" y="12709"/>
                    <a:pt x="14593" y="12912"/>
                    <a:pt x="14593" y="12912"/>
                  </a:cubicBezTo>
                  <a:lnTo>
                    <a:pt x="14711" y="12912"/>
                  </a:lnTo>
                  <a:lnTo>
                    <a:pt x="14809" y="12769"/>
                  </a:lnTo>
                  <a:lnTo>
                    <a:pt x="14920" y="12435"/>
                  </a:lnTo>
                  <a:lnTo>
                    <a:pt x="15036" y="12294"/>
                  </a:lnTo>
                  <a:lnTo>
                    <a:pt x="15003" y="12058"/>
                  </a:lnTo>
                  <a:lnTo>
                    <a:pt x="15036" y="11817"/>
                  </a:lnTo>
                  <a:lnTo>
                    <a:pt x="15091" y="11458"/>
                  </a:lnTo>
                  <a:lnTo>
                    <a:pt x="15139" y="11184"/>
                  </a:lnTo>
                  <a:lnTo>
                    <a:pt x="15206" y="10892"/>
                  </a:lnTo>
                  <a:cubicBezTo>
                    <a:pt x="15206" y="10892"/>
                    <a:pt x="15302" y="10762"/>
                    <a:pt x="15316" y="10751"/>
                  </a:cubicBezTo>
                  <a:cubicBezTo>
                    <a:pt x="15330" y="10740"/>
                    <a:pt x="15482" y="10661"/>
                    <a:pt x="15482" y="10661"/>
                  </a:cubicBezTo>
                  <a:lnTo>
                    <a:pt x="15562" y="10610"/>
                  </a:lnTo>
                  <a:lnTo>
                    <a:pt x="15595" y="10335"/>
                  </a:lnTo>
                  <a:cubicBezTo>
                    <a:pt x="15595" y="10335"/>
                    <a:pt x="15636" y="10393"/>
                    <a:pt x="15657" y="10342"/>
                  </a:cubicBezTo>
                  <a:cubicBezTo>
                    <a:pt x="15678" y="10290"/>
                    <a:pt x="15810" y="10419"/>
                    <a:pt x="15810" y="10419"/>
                  </a:cubicBezTo>
                  <a:lnTo>
                    <a:pt x="15913" y="10503"/>
                  </a:lnTo>
                  <a:lnTo>
                    <a:pt x="16037" y="10525"/>
                  </a:lnTo>
                  <a:lnTo>
                    <a:pt x="16183" y="10565"/>
                  </a:lnTo>
                  <a:lnTo>
                    <a:pt x="16244" y="10554"/>
                  </a:lnTo>
                  <a:cubicBezTo>
                    <a:pt x="16244" y="10554"/>
                    <a:pt x="16408" y="10423"/>
                    <a:pt x="16416" y="10484"/>
                  </a:cubicBezTo>
                  <a:cubicBezTo>
                    <a:pt x="16423" y="10544"/>
                    <a:pt x="16493" y="10550"/>
                    <a:pt x="16515" y="10571"/>
                  </a:cubicBezTo>
                  <a:cubicBezTo>
                    <a:pt x="16537" y="10592"/>
                    <a:pt x="16605" y="10602"/>
                    <a:pt x="16628" y="10631"/>
                  </a:cubicBezTo>
                  <a:cubicBezTo>
                    <a:pt x="16651" y="10662"/>
                    <a:pt x="16709" y="10735"/>
                    <a:pt x="16718" y="10750"/>
                  </a:cubicBezTo>
                  <a:cubicBezTo>
                    <a:pt x="16728" y="10764"/>
                    <a:pt x="16782" y="10857"/>
                    <a:pt x="16782" y="10857"/>
                  </a:cubicBezTo>
                  <a:lnTo>
                    <a:pt x="16872" y="11013"/>
                  </a:lnTo>
                  <a:lnTo>
                    <a:pt x="16877" y="11173"/>
                  </a:lnTo>
                  <a:lnTo>
                    <a:pt x="16929" y="11362"/>
                  </a:lnTo>
                  <a:lnTo>
                    <a:pt x="17025" y="11465"/>
                  </a:lnTo>
                  <a:lnTo>
                    <a:pt x="17060" y="11488"/>
                  </a:lnTo>
                  <a:lnTo>
                    <a:pt x="17089" y="11629"/>
                  </a:lnTo>
                  <a:lnTo>
                    <a:pt x="17179" y="11862"/>
                  </a:lnTo>
                  <a:lnTo>
                    <a:pt x="17245" y="11953"/>
                  </a:lnTo>
                  <a:lnTo>
                    <a:pt x="17345" y="12125"/>
                  </a:lnTo>
                  <a:lnTo>
                    <a:pt x="17397" y="12286"/>
                  </a:lnTo>
                  <a:lnTo>
                    <a:pt x="17480" y="12533"/>
                  </a:lnTo>
                  <a:lnTo>
                    <a:pt x="17518" y="12684"/>
                  </a:lnTo>
                  <a:lnTo>
                    <a:pt x="17567" y="13066"/>
                  </a:lnTo>
                  <a:lnTo>
                    <a:pt x="17653" y="13417"/>
                  </a:lnTo>
                  <a:lnTo>
                    <a:pt x="17720" y="13620"/>
                  </a:lnTo>
                  <a:lnTo>
                    <a:pt x="17754" y="13851"/>
                  </a:lnTo>
                  <a:lnTo>
                    <a:pt x="17787" y="14057"/>
                  </a:lnTo>
                  <a:lnTo>
                    <a:pt x="17883" y="14304"/>
                  </a:lnTo>
                  <a:lnTo>
                    <a:pt x="17920" y="14358"/>
                  </a:lnTo>
                  <a:lnTo>
                    <a:pt x="17892" y="14514"/>
                  </a:lnTo>
                  <a:lnTo>
                    <a:pt x="17936" y="14786"/>
                  </a:lnTo>
                  <a:lnTo>
                    <a:pt x="17966" y="14918"/>
                  </a:lnTo>
                  <a:lnTo>
                    <a:pt x="18024" y="15105"/>
                  </a:lnTo>
                  <a:cubicBezTo>
                    <a:pt x="18024" y="15105"/>
                    <a:pt x="18112" y="15132"/>
                    <a:pt x="18109" y="15187"/>
                  </a:cubicBezTo>
                  <a:cubicBezTo>
                    <a:pt x="18106" y="15244"/>
                    <a:pt x="18182" y="15307"/>
                    <a:pt x="18182" y="15307"/>
                  </a:cubicBezTo>
                  <a:lnTo>
                    <a:pt x="18240" y="15434"/>
                  </a:lnTo>
                  <a:lnTo>
                    <a:pt x="18359" y="15654"/>
                  </a:lnTo>
                  <a:lnTo>
                    <a:pt x="18386" y="15875"/>
                  </a:lnTo>
                  <a:lnTo>
                    <a:pt x="18472" y="16235"/>
                  </a:lnTo>
                  <a:lnTo>
                    <a:pt x="18538" y="16502"/>
                  </a:lnTo>
                  <a:lnTo>
                    <a:pt x="18622" y="16602"/>
                  </a:lnTo>
                  <a:lnTo>
                    <a:pt x="18731" y="16701"/>
                  </a:lnTo>
                  <a:lnTo>
                    <a:pt x="18844" y="16855"/>
                  </a:lnTo>
                  <a:lnTo>
                    <a:pt x="18861" y="17081"/>
                  </a:lnTo>
                  <a:lnTo>
                    <a:pt x="18896" y="17270"/>
                  </a:lnTo>
                  <a:lnTo>
                    <a:pt x="18896" y="17484"/>
                  </a:lnTo>
                  <a:lnTo>
                    <a:pt x="18896" y="17691"/>
                  </a:lnTo>
                  <a:lnTo>
                    <a:pt x="18943" y="17887"/>
                  </a:lnTo>
                  <a:lnTo>
                    <a:pt x="18968" y="18036"/>
                  </a:lnTo>
                  <a:lnTo>
                    <a:pt x="18973" y="18246"/>
                  </a:lnTo>
                  <a:lnTo>
                    <a:pt x="18954" y="18500"/>
                  </a:lnTo>
                  <a:lnTo>
                    <a:pt x="18977" y="18600"/>
                  </a:lnTo>
                  <a:cubicBezTo>
                    <a:pt x="18977" y="18600"/>
                    <a:pt x="19056" y="18613"/>
                    <a:pt x="19045" y="18700"/>
                  </a:cubicBezTo>
                  <a:cubicBezTo>
                    <a:pt x="19034" y="18788"/>
                    <a:pt x="19161" y="19002"/>
                    <a:pt x="19161" y="19002"/>
                  </a:cubicBezTo>
                  <a:lnTo>
                    <a:pt x="19221" y="19123"/>
                  </a:lnTo>
                  <a:lnTo>
                    <a:pt x="19256" y="19232"/>
                  </a:lnTo>
                  <a:lnTo>
                    <a:pt x="19310" y="19938"/>
                  </a:lnTo>
                  <a:lnTo>
                    <a:pt x="19370" y="20133"/>
                  </a:lnTo>
                  <a:lnTo>
                    <a:pt x="19380" y="20280"/>
                  </a:lnTo>
                  <a:lnTo>
                    <a:pt x="19481" y="20329"/>
                  </a:lnTo>
                  <a:lnTo>
                    <a:pt x="19566" y="20389"/>
                  </a:lnTo>
                  <a:lnTo>
                    <a:pt x="19741" y="20389"/>
                  </a:lnTo>
                  <a:lnTo>
                    <a:pt x="19762" y="20554"/>
                  </a:lnTo>
                  <a:lnTo>
                    <a:pt x="19864" y="20664"/>
                  </a:lnTo>
                  <a:lnTo>
                    <a:pt x="20005" y="20750"/>
                  </a:lnTo>
                  <a:lnTo>
                    <a:pt x="20170" y="20848"/>
                  </a:lnTo>
                  <a:cubicBezTo>
                    <a:pt x="20170" y="20848"/>
                    <a:pt x="20230" y="20938"/>
                    <a:pt x="20256" y="21015"/>
                  </a:cubicBezTo>
                  <a:cubicBezTo>
                    <a:pt x="20282" y="21093"/>
                    <a:pt x="20375" y="21071"/>
                    <a:pt x="20375" y="21071"/>
                  </a:cubicBezTo>
                  <a:lnTo>
                    <a:pt x="20514" y="21204"/>
                  </a:lnTo>
                  <a:lnTo>
                    <a:pt x="20670" y="21178"/>
                  </a:lnTo>
                  <a:lnTo>
                    <a:pt x="20796" y="21158"/>
                  </a:lnTo>
                  <a:lnTo>
                    <a:pt x="20890" y="21138"/>
                  </a:lnTo>
                  <a:lnTo>
                    <a:pt x="20978" y="21204"/>
                  </a:lnTo>
                  <a:lnTo>
                    <a:pt x="21057" y="21204"/>
                  </a:lnTo>
                  <a:lnTo>
                    <a:pt x="21144" y="21417"/>
                  </a:lnTo>
                  <a:lnTo>
                    <a:pt x="21237" y="21501"/>
                  </a:lnTo>
                  <a:lnTo>
                    <a:pt x="21326" y="21600"/>
                  </a:lnTo>
                  <a:cubicBezTo>
                    <a:pt x="21326" y="21600"/>
                    <a:pt x="21330" y="21505"/>
                    <a:pt x="21354" y="21458"/>
                  </a:cubicBezTo>
                  <a:cubicBezTo>
                    <a:pt x="21377" y="21411"/>
                    <a:pt x="21450" y="21332"/>
                    <a:pt x="21450" y="21332"/>
                  </a:cubicBezTo>
                  <a:lnTo>
                    <a:pt x="21600" y="21286"/>
                  </a:lnTo>
                </a:path>
              </a:pathLst>
            </a:custGeom>
            <a:noFill/>
            <a:ln w="12700"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63" name="AutoShape 194"/>
            <p:cNvSpPr>
              <a:spLocks/>
            </p:cNvSpPr>
            <p:nvPr userDrawn="1"/>
          </p:nvSpPr>
          <p:spPr bwMode="auto">
            <a:xfrm>
              <a:off x="5407854" y="2501900"/>
              <a:ext cx="1898928" cy="169863"/>
            </a:xfrm>
            <a:custGeom>
              <a:avLst/>
              <a:gdLst>
                <a:gd name="T0" fmla="*/ 0 w 21600"/>
                <a:gd name="T1" fmla="*/ 0 h 21600"/>
                <a:gd name="T2" fmla="*/ 2147483647 w 21600"/>
                <a:gd name="T3" fmla="*/ 75523394 h 21600"/>
                <a:gd name="T4" fmla="*/ 2147483647 w 21600"/>
                <a:gd name="T5" fmla="*/ 121659026 h 21600"/>
                <a:gd name="T6" fmla="*/ 2147483647 w 21600"/>
                <a:gd name="T7" fmla="*/ 160848827 h 21600"/>
                <a:gd name="T8" fmla="*/ 2147483647 w 21600"/>
                <a:gd name="T9" fmla="*/ 227797639 h 21600"/>
                <a:gd name="T10" fmla="*/ 2147483647 w 21600"/>
                <a:gd name="T11" fmla="*/ 268701294 h 21600"/>
                <a:gd name="T12" fmla="*/ 2147483647 w 21600"/>
                <a:gd name="T13" fmla="*/ 308250968 h 21600"/>
                <a:gd name="T14" fmla="*/ 2147483647 w 21600"/>
                <a:gd name="T15" fmla="*/ 379865704 h 21600"/>
                <a:gd name="T16" fmla="*/ 2147483647 w 21600"/>
                <a:gd name="T17" fmla="*/ 417820192 h 21600"/>
                <a:gd name="T18" fmla="*/ 2147483647 w 21600"/>
                <a:gd name="T19" fmla="*/ 450573883 h 21600"/>
                <a:gd name="T20" fmla="*/ 2147483647 w 21600"/>
                <a:gd name="T21" fmla="*/ 480741670 h 21600"/>
                <a:gd name="T22" fmla="*/ 2147483647 w 21600"/>
                <a:gd name="T23" fmla="*/ 502304811 h 21600"/>
                <a:gd name="T24" fmla="*/ 2147483647 w 21600"/>
                <a:gd name="T25" fmla="*/ 503566845 h 21600"/>
                <a:gd name="T26" fmla="*/ 2147483647 w 21600"/>
                <a:gd name="T27" fmla="*/ 488650947 h 21600"/>
                <a:gd name="T28" fmla="*/ 2147483647 w 21600"/>
                <a:gd name="T29" fmla="*/ 476531026 h 21600"/>
                <a:gd name="T30" fmla="*/ 2147483647 w 21600"/>
                <a:gd name="T31" fmla="*/ 455477097 h 21600"/>
                <a:gd name="T32" fmla="*/ 2147483647 w 21600"/>
                <a:gd name="T33" fmla="*/ 422994840 h 21600"/>
                <a:gd name="T34" fmla="*/ 2147483647 w 21600"/>
                <a:gd name="T35" fmla="*/ 308732970 h 21600"/>
                <a:gd name="T36" fmla="*/ 2147483647 w 21600"/>
                <a:gd name="T37" fmla="*/ 313306932 h 21600"/>
                <a:gd name="T38" fmla="*/ 2147483647 w 21600"/>
                <a:gd name="T39" fmla="*/ 351292593 h 21600"/>
                <a:gd name="T40" fmla="*/ 2147483647 w 21600"/>
                <a:gd name="T41" fmla="*/ 412706899 h 21600"/>
                <a:gd name="T42" fmla="*/ 2147483647 w 21600"/>
                <a:gd name="T43" fmla="*/ 455327806 h 21600"/>
                <a:gd name="T44" fmla="*/ 2147483647 w 21600"/>
                <a:gd name="T45" fmla="*/ 488650947 h 21600"/>
                <a:gd name="T46" fmla="*/ 2147483647 w 21600"/>
                <a:gd name="T47" fmla="*/ 503807595 h 21600"/>
                <a:gd name="T48" fmla="*/ 2147483647 w 21600"/>
                <a:gd name="T49" fmla="*/ 505735430 h 21600"/>
                <a:gd name="T50" fmla="*/ 2147483647 w 21600"/>
                <a:gd name="T51" fmla="*/ 516199376 h 21600"/>
                <a:gd name="T52" fmla="*/ 2147483647 w 21600"/>
                <a:gd name="T53" fmla="*/ 522184719 h 21600"/>
                <a:gd name="T54" fmla="*/ 2147483647 w 21600"/>
                <a:gd name="T55" fmla="*/ 523871301 h 21600"/>
                <a:gd name="T56" fmla="*/ 2147483647 w 21600"/>
                <a:gd name="T57" fmla="*/ 547809150 h 21600"/>
                <a:gd name="T58" fmla="*/ 2147483647 w 21600"/>
                <a:gd name="T59" fmla="*/ 561646387 h 21600"/>
                <a:gd name="T60" fmla="*/ 2147483647 w 21600"/>
                <a:gd name="T61" fmla="*/ 539360542 h 21600"/>
                <a:gd name="T62" fmla="*/ 2147483647 w 21600"/>
                <a:gd name="T63" fmla="*/ 514608090 h 21600"/>
                <a:gd name="T64" fmla="*/ 2147483647 w 21600"/>
                <a:gd name="T65" fmla="*/ 506484840 h 21600"/>
                <a:gd name="T66" fmla="*/ 2147483647 w 21600"/>
                <a:gd name="T67" fmla="*/ 505100237 h 21600"/>
                <a:gd name="T68" fmla="*/ 2147483647 w 21600"/>
                <a:gd name="T69" fmla="*/ 503566845 h 21600"/>
                <a:gd name="T70" fmla="*/ 2147483647 w 21600"/>
                <a:gd name="T71" fmla="*/ 523959300 h 21600"/>
                <a:gd name="T72" fmla="*/ 2147483647 w 21600"/>
                <a:gd name="T73" fmla="*/ 555989799 h 21600"/>
                <a:gd name="T74" fmla="*/ 2147483647 w 21600"/>
                <a:gd name="T75" fmla="*/ 561856962 h 21600"/>
                <a:gd name="T76" fmla="*/ 2147483647 w 21600"/>
                <a:gd name="T77" fmla="*/ 615480658 h 21600"/>
                <a:gd name="T78" fmla="*/ 2147483647 w 21600"/>
                <a:gd name="T79" fmla="*/ 606489314 h 21600"/>
                <a:gd name="T80" fmla="*/ 2147483647 w 21600"/>
                <a:gd name="T81" fmla="*/ 582968220 h 21600"/>
                <a:gd name="T82" fmla="*/ 2147483647 w 21600"/>
                <a:gd name="T83" fmla="*/ 575059005 h 21600"/>
                <a:gd name="T84" fmla="*/ 2147483647 w 21600"/>
                <a:gd name="T85" fmla="*/ 604775955 h 21600"/>
                <a:gd name="T86" fmla="*/ 2147483647 w 21600"/>
                <a:gd name="T87" fmla="*/ 615480658 h 21600"/>
                <a:gd name="T88" fmla="*/ 2147483647 w 21600"/>
                <a:gd name="T89" fmla="*/ 636175162 h 21600"/>
                <a:gd name="T90" fmla="*/ 2147483647 w 21600"/>
                <a:gd name="T91" fmla="*/ 649649065 h 21600"/>
                <a:gd name="T92" fmla="*/ 2147483647 w 21600"/>
                <a:gd name="T93" fmla="*/ 627753818 h 21600"/>
                <a:gd name="T94" fmla="*/ 2147483647 w 21600"/>
                <a:gd name="T95" fmla="*/ 580294875 h 21600"/>
                <a:gd name="T96" fmla="*/ 2147483647 w 21600"/>
                <a:gd name="T97" fmla="*/ 607361301 h 21600"/>
                <a:gd name="T98" fmla="*/ 2147483647 w 21600"/>
                <a:gd name="T99" fmla="*/ 600867297 h 21600"/>
                <a:gd name="T100" fmla="*/ 2147483647 w 21600"/>
                <a:gd name="T101" fmla="*/ 594097533 h 21600"/>
                <a:gd name="T102" fmla="*/ 2147483647 w 21600"/>
                <a:gd name="T103" fmla="*/ 591481517 h 21600"/>
                <a:gd name="T104" fmla="*/ 2147483647 w 21600"/>
                <a:gd name="T105" fmla="*/ 616295317 h 21600"/>
                <a:gd name="T106" fmla="*/ 2147483647 w 21600"/>
                <a:gd name="T107" fmla="*/ 615480658 h 21600"/>
                <a:gd name="T108" fmla="*/ 2147483647 w 21600"/>
                <a:gd name="T109" fmla="*/ 611212630 h 216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1600" h="21600">
                  <a:moveTo>
                    <a:pt x="0" y="0"/>
                  </a:moveTo>
                  <a:lnTo>
                    <a:pt x="729" y="2511"/>
                  </a:lnTo>
                  <a:lnTo>
                    <a:pt x="1292" y="4045"/>
                  </a:lnTo>
                  <a:lnTo>
                    <a:pt x="1799" y="5348"/>
                  </a:lnTo>
                  <a:lnTo>
                    <a:pt x="2727" y="7574"/>
                  </a:lnTo>
                  <a:lnTo>
                    <a:pt x="3315" y="8934"/>
                  </a:lnTo>
                  <a:lnTo>
                    <a:pt x="3984" y="10249"/>
                  </a:lnTo>
                  <a:lnTo>
                    <a:pt x="5414" y="12630"/>
                  </a:lnTo>
                  <a:lnTo>
                    <a:pt x="6636" y="13892"/>
                  </a:lnTo>
                  <a:lnTo>
                    <a:pt x="8164" y="14981"/>
                  </a:lnTo>
                  <a:lnTo>
                    <a:pt x="9719" y="15984"/>
                  </a:lnTo>
                  <a:lnTo>
                    <a:pt x="11398" y="16701"/>
                  </a:lnTo>
                  <a:lnTo>
                    <a:pt x="12964" y="16743"/>
                  </a:lnTo>
                  <a:lnTo>
                    <a:pt x="14448" y="16247"/>
                  </a:lnTo>
                  <a:lnTo>
                    <a:pt x="15677" y="15844"/>
                  </a:lnTo>
                  <a:lnTo>
                    <a:pt x="16790" y="15144"/>
                  </a:lnTo>
                  <a:lnTo>
                    <a:pt x="17797" y="14064"/>
                  </a:lnTo>
                  <a:lnTo>
                    <a:pt x="17770" y="10265"/>
                  </a:lnTo>
                  <a:lnTo>
                    <a:pt x="17956" y="10417"/>
                  </a:lnTo>
                  <a:lnTo>
                    <a:pt x="18013" y="11680"/>
                  </a:lnTo>
                  <a:lnTo>
                    <a:pt x="18081" y="13722"/>
                  </a:lnTo>
                  <a:lnTo>
                    <a:pt x="18114" y="15139"/>
                  </a:lnTo>
                  <a:lnTo>
                    <a:pt x="18116" y="16247"/>
                  </a:lnTo>
                  <a:lnTo>
                    <a:pt x="18217" y="16751"/>
                  </a:lnTo>
                  <a:lnTo>
                    <a:pt x="18306" y="16815"/>
                  </a:lnTo>
                  <a:lnTo>
                    <a:pt x="18448" y="17163"/>
                  </a:lnTo>
                  <a:lnTo>
                    <a:pt x="18481" y="17362"/>
                  </a:lnTo>
                  <a:lnTo>
                    <a:pt x="18685" y="17418"/>
                  </a:lnTo>
                  <a:lnTo>
                    <a:pt x="18720" y="18214"/>
                  </a:lnTo>
                  <a:cubicBezTo>
                    <a:pt x="18720" y="18214"/>
                    <a:pt x="18747" y="18544"/>
                    <a:pt x="18765" y="18674"/>
                  </a:cubicBezTo>
                  <a:cubicBezTo>
                    <a:pt x="18783" y="18800"/>
                    <a:pt x="18928" y="17933"/>
                    <a:pt x="18928" y="17933"/>
                  </a:cubicBezTo>
                  <a:lnTo>
                    <a:pt x="18955" y="17110"/>
                  </a:lnTo>
                  <a:lnTo>
                    <a:pt x="19070" y="16840"/>
                  </a:lnTo>
                  <a:lnTo>
                    <a:pt x="19206" y="16794"/>
                  </a:lnTo>
                  <a:lnTo>
                    <a:pt x="19311" y="16743"/>
                  </a:lnTo>
                  <a:lnTo>
                    <a:pt x="19455" y="17421"/>
                  </a:lnTo>
                  <a:lnTo>
                    <a:pt x="19464" y="18486"/>
                  </a:lnTo>
                  <a:lnTo>
                    <a:pt x="19570" y="18681"/>
                  </a:lnTo>
                  <a:lnTo>
                    <a:pt x="19682" y="20464"/>
                  </a:lnTo>
                  <a:lnTo>
                    <a:pt x="19715" y="20165"/>
                  </a:lnTo>
                  <a:lnTo>
                    <a:pt x="19730" y="19383"/>
                  </a:lnTo>
                  <a:lnTo>
                    <a:pt x="19873" y="19120"/>
                  </a:lnTo>
                  <a:lnTo>
                    <a:pt x="19991" y="20108"/>
                  </a:lnTo>
                  <a:lnTo>
                    <a:pt x="20128" y="20464"/>
                  </a:lnTo>
                  <a:lnTo>
                    <a:pt x="20135" y="21152"/>
                  </a:lnTo>
                  <a:lnTo>
                    <a:pt x="20339" y="21600"/>
                  </a:lnTo>
                  <a:lnTo>
                    <a:pt x="20456" y="20872"/>
                  </a:lnTo>
                  <a:lnTo>
                    <a:pt x="20656" y="19294"/>
                  </a:lnTo>
                  <a:lnTo>
                    <a:pt x="20772" y="20194"/>
                  </a:lnTo>
                  <a:lnTo>
                    <a:pt x="20901" y="19978"/>
                  </a:lnTo>
                  <a:lnTo>
                    <a:pt x="21199" y="19753"/>
                  </a:lnTo>
                  <a:cubicBezTo>
                    <a:pt x="21199" y="19753"/>
                    <a:pt x="21233" y="19144"/>
                    <a:pt x="21259" y="19666"/>
                  </a:cubicBezTo>
                  <a:cubicBezTo>
                    <a:pt x="21285" y="20186"/>
                    <a:pt x="21309" y="20491"/>
                    <a:pt x="21309" y="20491"/>
                  </a:cubicBezTo>
                  <a:lnTo>
                    <a:pt x="21548" y="20464"/>
                  </a:lnTo>
                  <a:lnTo>
                    <a:pt x="21600" y="20322"/>
                  </a:lnTo>
                </a:path>
              </a:pathLst>
            </a:custGeom>
            <a:noFill/>
            <a:ln w="12700"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64" name="AutoShape 195"/>
            <p:cNvSpPr>
              <a:spLocks/>
            </p:cNvSpPr>
            <p:nvPr userDrawn="1"/>
          </p:nvSpPr>
          <p:spPr bwMode="auto">
            <a:xfrm>
              <a:off x="4965140" y="1022349"/>
              <a:ext cx="279859" cy="871539"/>
            </a:xfrm>
            <a:custGeom>
              <a:avLst/>
              <a:gdLst>
                <a:gd name="T0" fmla="*/ 2147483647 w 21406"/>
                <a:gd name="T1" fmla="*/ 2147483647 h 21138"/>
                <a:gd name="T2" fmla="*/ 2147483647 w 21406"/>
                <a:gd name="T3" fmla="*/ 2147483647 h 21138"/>
                <a:gd name="T4" fmla="*/ 2147483647 w 21406"/>
                <a:gd name="T5" fmla="*/ 2147483647 h 21138"/>
                <a:gd name="T6" fmla="*/ 2147483647 w 21406"/>
                <a:gd name="T7" fmla="*/ 2147483647 h 21138"/>
                <a:gd name="T8" fmla="*/ 2147483647 w 21406"/>
                <a:gd name="T9" fmla="*/ 2147483647 h 21138"/>
                <a:gd name="T10" fmla="*/ 2147483647 w 21406"/>
                <a:gd name="T11" fmla="*/ 2147483647 h 21138"/>
                <a:gd name="T12" fmla="*/ 2147483647 w 21406"/>
                <a:gd name="T13" fmla="*/ 2147483647 h 21138"/>
                <a:gd name="T14" fmla="*/ 2147483647 w 21406"/>
                <a:gd name="T15" fmla="*/ 2147483647 h 21138"/>
                <a:gd name="T16" fmla="*/ 2147483647 w 21406"/>
                <a:gd name="T17" fmla="*/ 2147483647 h 21138"/>
                <a:gd name="T18" fmla="*/ 2147483647 w 21406"/>
                <a:gd name="T19" fmla="*/ 2147483647 h 21138"/>
                <a:gd name="T20" fmla="*/ 2147483647 w 21406"/>
                <a:gd name="T21" fmla="*/ 2147483647 h 21138"/>
                <a:gd name="T22" fmla="*/ 2147483647 w 21406"/>
                <a:gd name="T23" fmla="*/ 2147483647 h 21138"/>
                <a:gd name="T24" fmla="*/ 2147483647 w 21406"/>
                <a:gd name="T25" fmla="*/ 2147483647 h 21138"/>
                <a:gd name="T26" fmla="*/ 2147483647 w 21406"/>
                <a:gd name="T27" fmla="*/ 2147483647 h 21138"/>
                <a:gd name="T28" fmla="*/ 2147483647 w 21406"/>
                <a:gd name="T29" fmla="*/ 2147483647 h 21138"/>
                <a:gd name="T30" fmla="*/ 2147483647 w 21406"/>
                <a:gd name="T31" fmla="*/ 2147483647 h 21138"/>
                <a:gd name="T32" fmla="*/ 2147483647 w 21406"/>
                <a:gd name="T33" fmla="*/ 2147483647 h 21138"/>
                <a:gd name="T34" fmla="*/ 2147483647 w 21406"/>
                <a:gd name="T35" fmla="*/ 2147483647 h 21138"/>
                <a:gd name="T36" fmla="*/ 2147483647 w 21406"/>
                <a:gd name="T37" fmla="*/ 2147483647 h 21138"/>
                <a:gd name="T38" fmla="*/ 2147483647 w 21406"/>
                <a:gd name="T39" fmla="*/ 2147483647 h 21138"/>
                <a:gd name="T40" fmla="*/ 2147483647 w 21406"/>
                <a:gd name="T41" fmla="*/ 2147483647 h 21138"/>
                <a:gd name="T42" fmla="*/ 2147483647 w 21406"/>
                <a:gd name="T43" fmla="*/ 2147483647 h 21138"/>
                <a:gd name="T44" fmla="*/ 2147483647 w 21406"/>
                <a:gd name="T45" fmla="*/ 2147483647 h 21138"/>
                <a:gd name="T46" fmla="*/ 2147483647 w 21406"/>
                <a:gd name="T47" fmla="*/ 2147483647 h 21138"/>
                <a:gd name="T48" fmla="*/ 2147483647 w 21406"/>
                <a:gd name="T49" fmla="*/ 2147483647 h 21138"/>
                <a:gd name="T50" fmla="*/ 2147483647 w 21406"/>
                <a:gd name="T51" fmla="*/ 2147483647 h 21138"/>
                <a:gd name="T52" fmla="*/ 2147483647 w 21406"/>
                <a:gd name="T53" fmla="*/ 2147483647 h 21138"/>
                <a:gd name="T54" fmla="*/ 2147483647 w 21406"/>
                <a:gd name="T55" fmla="*/ 2147483647 h 21138"/>
                <a:gd name="T56" fmla="*/ 2147483647 w 21406"/>
                <a:gd name="T57" fmla="*/ 2147483647 h 21138"/>
                <a:gd name="T58" fmla="*/ 2147483647 w 21406"/>
                <a:gd name="T59" fmla="*/ 2147483647 h 21138"/>
                <a:gd name="T60" fmla="*/ 2147483647 w 21406"/>
                <a:gd name="T61" fmla="*/ 2147483647 h 21138"/>
                <a:gd name="T62" fmla="*/ 2147483647 w 21406"/>
                <a:gd name="T63" fmla="*/ 2147483647 h 21138"/>
                <a:gd name="T64" fmla="*/ 2147483647 w 21406"/>
                <a:gd name="T65" fmla="*/ 2147483647 h 21138"/>
                <a:gd name="T66" fmla="*/ 2147483647 w 21406"/>
                <a:gd name="T67" fmla="*/ 2147483647 h 21138"/>
                <a:gd name="T68" fmla="*/ 2147483647 w 21406"/>
                <a:gd name="T69" fmla="*/ 2147483647 h 21138"/>
                <a:gd name="T70" fmla="*/ 2147483647 w 21406"/>
                <a:gd name="T71" fmla="*/ 2147483647 h 21138"/>
                <a:gd name="T72" fmla="*/ 2147483647 w 21406"/>
                <a:gd name="T73" fmla="*/ 2147483647 h 21138"/>
                <a:gd name="T74" fmla="*/ 2147483647 w 21406"/>
                <a:gd name="T75" fmla="*/ 2147483647 h 21138"/>
                <a:gd name="T76" fmla="*/ 2147483647 w 21406"/>
                <a:gd name="T77" fmla="*/ 2147483647 h 21138"/>
                <a:gd name="T78" fmla="*/ 2147483647 w 21406"/>
                <a:gd name="T79" fmla="*/ 2147483647 h 21138"/>
                <a:gd name="T80" fmla="*/ 2147483647 w 21406"/>
                <a:gd name="T81" fmla="*/ 2147483647 h 21138"/>
                <a:gd name="T82" fmla="*/ 2147483647 w 21406"/>
                <a:gd name="T83" fmla="*/ 2147483647 h 21138"/>
                <a:gd name="T84" fmla="*/ 2147483647 w 21406"/>
                <a:gd name="T85" fmla="*/ 2147483647 h 21138"/>
                <a:gd name="T86" fmla="*/ 2147483647 w 21406"/>
                <a:gd name="T87" fmla="*/ 2147483647 h 21138"/>
                <a:gd name="T88" fmla="*/ 2147483647 w 21406"/>
                <a:gd name="T89" fmla="*/ 2147483647 h 21138"/>
                <a:gd name="T90" fmla="*/ 2147483647 w 21406"/>
                <a:gd name="T91" fmla="*/ 2147483647 h 21138"/>
                <a:gd name="T92" fmla="*/ 2147483647 w 21406"/>
                <a:gd name="T93" fmla="*/ 2147483647 h 21138"/>
                <a:gd name="T94" fmla="*/ 2147483647 w 21406"/>
                <a:gd name="T95" fmla="*/ 2147483647 h 21138"/>
                <a:gd name="T96" fmla="*/ 2147483647 w 21406"/>
                <a:gd name="T97" fmla="*/ 2147483647 h 21138"/>
                <a:gd name="T98" fmla="*/ 2147483647 w 21406"/>
                <a:gd name="T99" fmla="*/ 2147483647 h 21138"/>
                <a:gd name="T100" fmla="*/ 2147483647 w 21406"/>
                <a:gd name="T101" fmla="*/ 2147483647 h 21138"/>
                <a:gd name="T102" fmla="*/ 2147483647 w 21406"/>
                <a:gd name="T103" fmla="*/ 2147483647 h 21138"/>
                <a:gd name="T104" fmla="*/ 2147483647 w 21406"/>
                <a:gd name="T105" fmla="*/ 2147483647 h 21138"/>
                <a:gd name="T106" fmla="*/ 2147483647 w 21406"/>
                <a:gd name="T107" fmla="*/ 2147483647 h 21138"/>
                <a:gd name="T108" fmla="*/ 2147483647 w 21406"/>
                <a:gd name="T109" fmla="*/ 2147483647 h 21138"/>
                <a:gd name="T110" fmla="*/ 1073702286 w 21406"/>
                <a:gd name="T111" fmla="*/ 2147483647 h 21138"/>
                <a:gd name="T112" fmla="*/ 1073702286 w 21406"/>
                <a:gd name="T113" fmla="*/ 2147483647 h 21138"/>
                <a:gd name="T114" fmla="*/ 2147483647 w 21406"/>
                <a:gd name="T115" fmla="*/ 0 h 2113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1406" h="21138">
                  <a:moveTo>
                    <a:pt x="16011" y="21138"/>
                  </a:moveTo>
                  <a:lnTo>
                    <a:pt x="18252" y="20789"/>
                  </a:lnTo>
                  <a:lnTo>
                    <a:pt x="19470" y="20451"/>
                  </a:lnTo>
                  <a:lnTo>
                    <a:pt x="19905" y="20148"/>
                  </a:lnTo>
                  <a:lnTo>
                    <a:pt x="20223" y="19515"/>
                  </a:lnTo>
                  <a:lnTo>
                    <a:pt x="20810" y="19343"/>
                  </a:lnTo>
                  <a:lnTo>
                    <a:pt x="21237" y="19056"/>
                  </a:lnTo>
                  <a:cubicBezTo>
                    <a:pt x="21237" y="19056"/>
                    <a:pt x="21405" y="18869"/>
                    <a:pt x="21406" y="18840"/>
                  </a:cubicBezTo>
                  <a:cubicBezTo>
                    <a:pt x="21408" y="18812"/>
                    <a:pt x="20810" y="18554"/>
                    <a:pt x="20810" y="18554"/>
                  </a:cubicBezTo>
                  <a:lnTo>
                    <a:pt x="20273" y="18352"/>
                  </a:lnTo>
                  <a:cubicBezTo>
                    <a:pt x="20273" y="18352"/>
                    <a:pt x="19486" y="17988"/>
                    <a:pt x="19486" y="17905"/>
                  </a:cubicBezTo>
                  <a:cubicBezTo>
                    <a:pt x="19487" y="17822"/>
                    <a:pt x="18708" y="17489"/>
                    <a:pt x="18708" y="17489"/>
                  </a:cubicBezTo>
                  <a:cubicBezTo>
                    <a:pt x="18708" y="17489"/>
                    <a:pt x="17662" y="17166"/>
                    <a:pt x="17741" y="17124"/>
                  </a:cubicBezTo>
                  <a:cubicBezTo>
                    <a:pt x="17820" y="17082"/>
                    <a:pt x="17205" y="16755"/>
                    <a:pt x="17205" y="16755"/>
                  </a:cubicBezTo>
                  <a:cubicBezTo>
                    <a:pt x="17205" y="16755"/>
                    <a:pt x="16793" y="16297"/>
                    <a:pt x="16869" y="16307"/>
                  </a:cubicBezTo>
                  <a:cubicBezTo>
                    <a:pt x="16939" y="16316"/>
                    <a:pt x="17117" y="16046"/>
                    <a:pt x="17117" y="16046"/>
                  </a:cubicBezTo>
                  <a:lnTo>
                    <a:pt x="16859" y="15856"/>
                  </a:lnTo>
                  <a:lnTo>
                    <a:pt x="16985" y="15549"/>
                  </a:lnTo>
                  <a:cubicBezTo>
                    <a:pt x="16979" y="15411"/>
                    <a:pt x="16974" y="15272"/>
                    <a:pt x="16968" y="15134"/>
                  </a:cubicBezTo>
                  <a:cubicBezTo>
                    <a:pt x="16979" y="14978"/>
                    <a:pt x="16989" y="14823"/>
                    <a:pt x="17000" y="14667"/>
                  </a:cubicBezTo>
                  <a:lnTo>
                    <a:pt x="16727" y="14135"/>
                  </a:lnTo>
                  <a:lnTo>
                    <a:pt x="16499" y="13677"/>
                  </a:lnTo>
                  <a:cubicBezTo>
                    <a:pt x="16499" y="13677"/>
                    <a:pt x="16526" y="13091"/>
                    <a:pt x="16541" y="13049"/>
                  </a:cubicBezTo>
                  <a:cubicBezTo>
                    <a:pt x="16555" y="13006"/>
                    <a:pt x="16764" y="12701"/>
                    <a:pt x="16764" y="12701"/>
                  </a:cubicBezTo>
                  <a:cubicBezTo>
                    <a:pt x="16764" y="12701"/>
                    <a:pt x="16453" y="12363"/>
                    <a:pt x="16541" y="12329"/>
                  </a:cubicBezTo>
                  <a:cubicBezTo>
                    <a:pt x="16631" y="12296"/>
                    <a:pt x="16242" y="11779"/>
                    <a:pt x="16011" y="11767"/>
                  </a:cubicBezTo>
                  <a:cubicBezTo>
                    <a:pt x="15780" y="11754"/>
                    <a:pt x="15694" y="11537"/>
                    <a:pt x="15533" y="11490"/>
                  </a:cubicBezTo>
                  <a:cubicBezTo>
                    <a:pt x="15372" y="11442"/>
                    <a:pt x="15279" y="10944"/>
                    <a:pt x="15249" y="10913"/>
                  </a:cubicBezTo>
                  <a:cubicBezTo>
                    <a:pt x="15218" y="10882"/>
                    <a:pt x="15130" y="10536"/>
                    <a:pt x="14999" y="10472"/>
                  </a:cubicBezTo>
                  <a:cubicBezTo>
                    <a:pt x="14867" y="10407"/>
                    <a:pt x="14421" y="10315"/>
                    <a:pt x="14421" y="10315"/>
                  </a:cubicBezTo>
                  <a:cubicBezTo>
                    <a:pt x="14421" y="10315"/>
                    <a:pt x="14440" y="10005"/>
                    <a:pt x="14490" y="9973"/>
                  </a:cubicBezTo>
                  <a:cubicBezTo>
                    <a:pt x="14538" y="9942"/>
                    <a:pt x="14684" y="9731"/>
                    <a:pt x="14823" y="9736"/>
                  </a:cubicBezTo>
                  <a:cubicBezTo>
                    <a:pt x="14960" y="9741"/>
                    <a:pt x="14920" y="9443"/>
                    <a:pt x="14756" y="9459"/>
                  </a:cubicBezTo>
                  <a:cubicBezTo>
                    <a:pt x="14591" y="9475"/>
                    <a:pt x="14916" y="9376"/>
                    <a:pt x="14304" y="9227"/>
                  </a:cubicBezTo>
                  <a:cubicBezTo>
                    <a:pt x="13690" y="9078"/>
                    <a:pt x="13440" y="9051"/>
                    <a:pt x="13120" y="9057"/>
                  </a:cubicBezTo>
                  <a:cubicBezTo>
                    <a:pt x="12803" y="9063"/>
                    <a:pt x="12319" y="9010"/>
                    <a:pt x="11980" y="9043"/>
                  </a:cubicBezTo>
                  <a:cubicBezTo>
                    <a:pt x="11641" y="9076"/>
                    <a:pt x="11237" y="9115"/>
                    <a:pt x="11062" y="9216"/>
                  </a:cubicBezTo>
                  <a:cubicBezTo>
                    <a:pt x="10890" y="9315"/>
                    <a:pt x="10747" y="9386"/>
                    <a:pt x="10546" y="9436"/>
                  </a:cubicBezTo>
                  <a:cubicBezTo>
                    <a:pt x="10345" y="9487"/>
                    <a:pt x="9553" y="9578"/>
                    <a:pt x="9553" y="9578"/>
                  </a:cubicBezTo>
                  <a:lnTo>
                    <a:pt x="9036" y="9653"/>
                  </a:lnTo>
                  <a:lnTo>
                    <a:pt x="7672" y="9741"/>
                  </a:lnTo>
                  <a:cubicBezTo>
                    <a:pt x="7672" y="9741"/>
                    <a:pt x="6451" y="9700"/>
                    <a:pt x="6460" y="9753"/>
                  </a:cubicBezTo>
                  <a:cubicBezTo>
                    <a:pt x="6467" y="9806"/>
                    <a:pt x="5750" y="9752"/>
                    <a:pt x="5750" y="9752"/>
                  </a:cubicBezTo>
                  <a:cubicBezTo>
                    <a:pt x="5750" y="9752"/>
                    <a:pt x="5991" y="9574"/>
                    <a:pt x="6060" y="9335"/>
                  </a:cubicBezTo>
                  <a:cubicBezTo>
                    <a:pt x="6129" y="9097"/>
                    <a:pt x="5910" y="8869"/>
                    <a:pt x="5750" y="8717"/>
                  </a:cubicBezTo>
                  <a:cubicBezTo>
                    <a:pt x="5590" y="8564"/>
                    <a:pt x="5130" y="8144"/>
                    <a:pt x="5135" y="8075"/>
                  </a:cubicBezTo>
                  <a:cubicBezTo>
                    <a:pt x="5141" y="8020"/>
                    <a:pt x="4938" y="7696"/>
                    <a:pt x="4938" y="7696"/>
                  </a:cubicBezTo>
                  <a:lnTo>
                    <a:pt x="4661" y="6952"/>
                  </a:lnTo>
                  <a:cubicBezTo>
                    <a:pt x="4661" y="6952"/>
                    <a:pt x="3916" y="6805"/>
                    <a:pt x="4359" y="6664"/>
                  </a:cubicBezTo>
                  <a:cubicBezTo>
                    <a:pt x="4803" y="6523"/>
                    <a:pt x="5071" y="6355"/>
                    <a:pt x="5071" y="6355"/>
                  </a:cubicBezTo>
                  <a:cubicBezTo>
                    <a:pt x="5071" y="6355"/>
                    <a:pt x="4901" y="6250"/>
                    <a:pt x="4697" y="6186"/>
                  </a:cubicBezTo>
                  <a:cubicBezTo>
                    <a:pt x="4496" y="6121"/>
                    <a:pt x="3557" y="5997"/>
                    <a:pt x="3557" y="5997"/>
                  </a:cubicBezTo>
                  <a:lnTo>
                    <a:pt x="2405" y="6056"/>
                  </a:lnTo>
                  <a:cubicBezTo>
                    <a:pt x="2405" y="6056"/>
                    <a:pt x="1689" y="6005"/>
                    <a:pt x="1378" y="5836"/>
                  </a:cubicBezTo>
                  <a:cubicBezTo>
                    <a:pt x="1068" y="5667"/>
                    <a:pt x="1136" y="5736"/>
                    <a:pt x="777" y="5674"/>
                  </a:cubicBezTo>
                  <a:cubicBezTo>
                    <a:pt x="417" y="5611"/>
                    <a:pt x="352" y="5550"/>
                    <a:pt x="215" y="5369"/>
                  </a:cubicBezTo>
                  <a:cubicBezTo>
                    <a:pt x="78" y="5187"/>
                    <a:pt x="-192" y="5182"/>
                    <a:pt x="215" y="4973"/>
                  </a:cubicBezTo>
                  <a:lnTo>
                    <a:pt x="9733" y="0"/>
                  </a:lnTo>
                </a:path>
              </a:pathLst>
            </a:custGeom>
            <a:noFill/>
            <a:ln w="12700"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grpSp>
          <p:nvGrpSpPr>
            <p:cNvPr id="65" name="Group 63"/>
            <p:cNvGrpSpPr>
              <a:grpSpLocks/>
            </p:cNvGrpSpPr>
            <p:nvPr userDrawn="1"/>
          </p:nvGrpSpPr>
          <p:grpSpPr bwMode="auto">
            <a:xfrm>
              <a:off x="5026804" y="1014413"/>
              <a:ext cx="3736190" cy="3219450"/>
              <a:chOff x="5026816" y="1014413"/>
              <a:chExt cx="3736190" cy="3219450"/>
            </a:xfrm>
          </p:grpSpPr>
          <p:sp>
            <p:nvSpPr>
              <p:cNvPr id="67" name="AutoShape 22"/>
              <p:cNvSpPr>
                <a:spLocks/>
              </p:cNvSpPr>
              <p:nvPr/>
            </p:nvSpPr>
            <p:spPr bwMode="auto">
              <a:xfrm>
                <a:off x="7646734" y="2743200"/>
                <a:ext cx="0" cy="158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00" h="21600">
                    <a:moveTo>
                      <a:pt x="21600" y="21401"/>
                    </a:moveTo>
                    <a:lnTo>
                      <a:pt x="0" y="0"/>
                    </a:lnTo>
                    <a:lnTo>
                      <a:pt x="21600" y="21600"/>
                    </a:lnTo>
                    <a:cubicBezTo>
                      <a:pt x="21600" y="21600"/>
                      <a:pt x="21600" y="21401"/>
                      <a:pt x="21600" y="21401"/>
                    </a:cubicBezTo>
                    <a:close/>
                    <a:moveTo>
                      <a:pt x="21600" y="21401"/>
                    </a:move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68" name="AutoShape 23"/>
              <p:cNvSpPr>
                <a:spLocks/>
              </p:cNvSpPr>
              <p:nvPr/>
            </p:nvSpPr>
            <p:spPr bwMode="auto">
              <a:xfrm>
                <a:off x="5407866" y="2514600"/>
                <a:ext cx="3162" cy="7938"/>
              </a:xfrm>
              <a:custGeom>
                <a:avLst/>
                <a:gdLst>
                  <a:gd name="T0" fmla="*/ 1 w 21600"/>
                  <a:gd name="T1" fmla="*/ 70 h 21600"/>
                  <a:gd name="T2" fmla="*/ 1 w 21600"/>
                  <a:gd name="T3" fmla="*/ 145 h 21600"/>
                  <a:gd name="T4" fmla="*/ 1 w 21600"/>
                  <a:gd name="T5" fmla="*/ 144 h 21600"/>
                  <a:gd name="T6" fmla="*/ 1 w 21600"/>
                  <a:gd name="T7" fmla="*/ 82 h 21600"/>
                  <a:gd name="T8" fmla="*/ 1 w 21600"/>
                  <a:gd name="T9" fmla="*/ 7 h 21600"/>
                  <a:gd name="T10" fmla="*/ 0 w 21600"/>
                  <a:gd name="T11" fmla="*/ 0 h 21600"/>
                  <a:gd name="T12" fmla="*/ 0 w 21600"/>
                  <a:gd name="T13" fmla="*/ 0 h 21600"/>
                  <a:gd name="T14" fmla="*/ 0 w 21600"/>
                  <a:gd name="T15" fmla="*/ 10 h 21600"/>
                  <a:gd name="T16" fmla="*/ 0 w 21600"/>
                  <a:gd name="T17" fmla="*/ 25 h 21600"/>
                  <a:gd name="T18" fmla="*/ 1 w 21600"/>
                  <a:gd name="T19" fmla="*/ 70 h 21600"/>
                  <a:gd name="T20" fmla="*/ 1 w 21600"/>
                  <a:gd name="T21" fmla="*/ 70 h 21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00" h="21600">
                    <a:moveTo>
                      <a:pt x="8259" y="10492"/>
                    </a:moveTo>
                    <a:lnTo>
                      <a:pt x="19405" y="21600"/>
                    </a:lnTo>
                    <a:lnTo>
                      <a:pt x="21600" y="21468"/>
                    </a:lnTo>
                    <a:lnTo>
                      <a:pt x="20214" y="12194"/>
                    </a:lnTo>
                    <a:lnTo>
                      <a:pt x="9298" y="1027"/>
                    </a:lnTo>
                    <a:lnTo>
                      <a:pt x="6930" y="0"/>
                    </a:lnTo>
                    <a:lnTo>
                      <a:pt x="4389" y="88"/>
                    </a:lnTo>
                    <a:lnTo>
                      <a:pt x="0" y="1438"/>
                    </a:lnTo>
                    <a:lnTo>
                      <a:pt x="520" y="3757"/>
                    </a:lnTo>
                    <a:cubicBezTo>
                      <a:pt x="520" y="3757"/>
                      <a:pt x="8259" y="10492"/>
                      <a:pt x="8259" y="10492"/>
                    </a:cubicBezTo>
                    <a:close/>
                    <a:moveTo>
                      <a:pt x="8259" y="10492"/>
                    </a:move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69" name="AutoShape 24"/>
              <p:cNvSpPr>
                <a:spLocks/>
              </p:cNvSpPr>
              <p:nvPr/>
            </p:nvSpPr>
            <p:spPr bwMode="auto">
              <a:xfrm>
                <a:off x="8152693" y="2819400"/>
                <a:ext cx="3162" cy="6350"/>
              </a:xfrm>
              <a:custGeom>
                <a:avLst/>
                <a:gdLst>
                  <a:gd name="T0" fmla="*/ 0 w 21600"/>
                  <a:gd name="T1" fmla="*/ 47 h 21600"/>
                  <a:gd name="T2" fmla="*/ 1 w 21600"/>
                  <a:gd name="T3" fmla="*/ 37 h 21600"/>
                  <a:gd name="T4" fmla="*/ 1 w 21600"/>
                  <a:gd name="T5" fmla="*/ 0 h 21600"/>
                  <a:gd name="T6" fmla="*/ 0 w 21600"/>
                  <a:gd name="T7" fmla="*/ 10 h 21600"/>
                  <a:gd name="T8" fmla="*/ 0 w 21600"/>
                  <a:gd name="T9" fmla="*/ 22 h 21600"/>
                  <a:gd name="T10" fmla="*/ 0 w 21600"/>
                  <a:gd name="T11" fmla="*/ 24 h 21600"/>
                  <a:gd name="T12" fmla="*/ 0 w 21600"/>
                  <a:gd name="T13" fmla="*/ 47 h 21600"/>
                  <a:gd name="T14" fmla="*/ 0 w 21600"/>
                  <a:gd name="T15" fmla="*/ 47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6357" y="21600"/>
                    </a:moveTo>
                    <a:lnTo>
                      <a:pt x="14750" y="16955"/>
                    </a:lnTo>
                    <a:lnTo>
                      <a:pt x="21600" y="0"/>
                    </a:lnTo>
                    <a:lnTo>
                      <a:pt x="4197" y="4665"/>
                    </a:lnTo>
                    <a:lnTo>
                      <a:pt x="0" y="10055"/>
                    </a:lnTo>
                    <a:lnTo>
                      <a:pt x="2654" y="10741"/>
                    </a:lnTo>
                    <a:cubicBezTo>
                      <a:pt x="2654" y="10741"/>
                      <a:pt x="6357" y="21600"/>
                      <a:pt x="6357" y="21600"/>
                    </a:cubicBezTo>
                    <a:close/>
                    <a:moveTo>
                      <a:pt x="6357" y="21600"/>
                    </a:move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0" name="AutoShape 134"/>
              <p:cNvSpPr>
                <a:spLocks/>
              </p:cNvSpPr>
              <p:nvPr/>
            </p:nvSpPr>
            <p:spPr bwMode="auto">
              <a:xfrm>
                <a:off x="5192833" y="2628900"/>
                <a:ext cx="1275966" cy="581025"/>
              </a:xfrm>
              <a:custGeom>
                <a:avLst/>
                <a:gdLst>
                  <a:gd name="T0" fmla="*/ 0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0 h 216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1600" h="21600">
                    <a:moveTo>
                      <a:pt x="0" y="16989"/>
                    </a:moveTo>
                    <a:lnTo>
                      <a:pt x="1555" y="17696"/>
                    </a:lnTo>
                    <a:lnTo>
                      <a:pt x="2816" y="18261"/>
                    </a:lnTo>
                    <a:lnTo>
                      <a:pt x="4028" y="18776"/>
                    </a:lnTo>
                    <a:lnTo>
                      <a:pt x="5195" y="19191"/>
                    </a:lnTo>
                    <a:lnTo>
                      <a:pt x="5829" y="19424"/>
                    </a:lnTo>
                    <a:lnTo>
                      <a:pt x="6547" y="19673"/>
                    </a:lnTo>
                    <a:lnTo>
                      <a:pt x="7662" y="20069"/>
                    </a:lnTo>
                    <a:lnTo>
                      <a:pt x="8782" y="20404"/>
                    </a:lnTo>
                    <a:lnTo>
                      <a:pt x="10821" y="20918"/>
                    </a:lnTo>
                    <a:lnTo>
                      <a:pt x="12391" y="21251"/>
                    </a:lnTo>
                    <a:lnTo>
                      <a:pt x="14023" y="21600"/>
                    </a:lnTo>
                    <a:lnTo>
                      <a:pt x="14381" y="11943"/>
                    </a:lnTo>
                    <a:lnTo>
                      <a:pt x="15677" y="12138"/>
                    </a:lnTo>
                    <a:lnTo>
                      <a:pt x="16541" y="12267"/>
                    </a:lnTo>
                    <a:lnTo>
                      <a:pt x="17293" y="12360"/>
                    </a:lnTo>
                    <a:lnTo>
                      <a:pt x="18101" y="12443"/>
                    </a:lnTo>
                    <a:lnTo>
                      <a:pt x="18660" y="12499"/>
                    </a:lnTo>
                    <a:lnTo>
                      <a:pt x="19505" y="12545"/>
                    </a:lnTo>
                    <a:lnTo>
                      <a:pt x="20359" y="12577"/>
                    </a:lnTo>
                    <a:lnTo>
                      <a:pt x="20842" y="12594"/>
                    </a:lnTo>
                    <a:lnTo>
                      <a:pt x="21543" y="12621"/>
                    </a:lnTo>
                    <a:lnTo>
                      <a:pt x="21556" y="9657"/>
                    </a:lnTo>
                    <a:lnTo>
                      <a:pt x="21565" y="7713"/>
                    </a:lnTo>
                    <a:lnTo>
                      <a:pt x="21597" y="2080"/>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1" name="AutoShape 135"/>
              <p:cNvSpPr>
                <a:spLocks/>
              </p:cNvSpPr>
              <p:nvPr/>
            </p:nvSpPr>
            <p:spPr bwMode="auto">
              <a:xfrm>
                <a:off x="6457731" y="2616200"/>
                <a:ext cx="447458" cy="273050"/>
              </a:xfrm>
              <a:custGeom>
                <a:avLst/>
                <a:gdLst>
                  <a:gd name="T0" fmla="*/ 2147483647 w 21600"/>
                  <a:gd name="T1" fmla="*/ 0 h 21600"/>
                  <a:gd name="T2" fmla="*/ 2147483647 w 21600"/>
                  <a:gd name="T3" fmla="*/ 220146600 h 21600"/>
                  <a:gd name="T4" fmla="*/ 2147483647 w 21600"/>
                  <a:gd name="T5" fmla="*/ 464833039 h 21600"/>
                  <a:gd name="T6" fmla="*/ 2147483647 w 21600"/>
                  <a:gd name="T7" fmla="*/ 656583653 h 21600"/>
                  <a:gd name="T8" fmla="*/ 2147483647 w 21600"/>
                  <a:gd name="T9" fmla="*/ 784415360 h 21600"/>
                  <a:gd name="T10" fmla="*/ 2147483647 w 21600"/>
                  <a:gd name="T11" fmla="*/ 1068812281 h 21600"/>
                  <a:gd name="T12" fmla="*/ 2147483647 w 21600"/>
                  <a:gd name="T13" fmla="*/ 1288651903 h 21600"/>
                  <a:gd name="T14" fmla="*/ 2147483647 w 21600"/>
                  <a:gd name="T15" fmla="*/ 1461019886 h 21600"/>
                  <a:gd name="T16" fmla="*/ 2147483647 w 21600"/>
                  <a:gd name="T17" fmla="*/ 1696028206 h 21600"/>
                  <a:gd name="T18" fmla="*/ 2147483647 w 21600"/>
                  <a:gd name="T19" fmla="*/ 1909074242 h 21600"/>
                  <a:gd name="T20" fmla="*/ 2147483647 w 21600"/>
                  <a:gd name="T21" fmla="*/ 2136652821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0 w 21600"/>
                  <a:gd name="T85" fmla="*/ 2147483647 h 2160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1600" h="21600">
                    <a:moveTo>
                      <a:pt x="18916" y="0"/>
                    </a:moveTo>
                    <a:lnTo>
                      <a:pt x="19119" y="682"/>
                    </a:lnTo>
                    <a:lnTo>
                      <a:pt x="19080" y="1440"/>
                    </a:lnTo>
                    <a:lnTo>
                      <a:pt x="19284" y="2034"/>
                    </a:lnTo>
                    <a:lnTo>
                      <a:pt x="19165" y="2430"/>
                    </a:lnTo>
                    <a:lnTo>
                      <a:pt x="19223" y="3311"/>
                    </a:lnTo>
                    <a:lnTo>
                      <a:pt x="19121" y="3992"/>
                    </a:lnTo>
                    <a:lnTo>
                      <a:pt x="19295" y="4526"/>
                    </a:lnTo>
                    <a:lnTo>
                      <a:pt x="19300" y="5254"/>
                    </a:lnTo>
                    <a:lnTo>
                      <a:pt x="19427" y="5914"/>
                    </a:lnTo>
                    <a:lnTo>
                      <a:pt x="19586" y="6619"/>
                    </a:lnTo>
                    <a:lnTo>
                      <a:pt x="19769" y="6960"/>
                    </a:lnTo>
                    <a:lnTo>
                      <a:pt x="19935" y="7779"/>
                    </a:lnTo>
                    <a:lnTo>
                      <a:pt x="20130" y="8413"/>
                    </a:lnTo>
                    <a:lnTo>
                      <a:pt x="20271" y="9179"/>
                    </a:lnTo>
                    <a:lnTo>
                      <a:pt x="20388" y="10158"/>
                    </a:lnTo>
                    <a:lnTo>
                      <a:pt x="20414" y="10885"/>
                    </a:lnTo>
                    <a:lnTo>
                      <a:pt x="20560" y="12155"/>
                    </a:lnTo>
                    <a:lnTo>
                      <a:pt x="20593" y="13106"/>
                    </a:lnTo>
                    <a:lnTo>
                      <a:pt x="20782" y="13658"/>
                    </a:lnTo>
                    <a:lnTo>
                      <a:pt x="20739" y="14384"/>
                    </a:lnTo>
                    <a:lnTo>
                      <a:pt x="20782" y="15196"/>
                    </a:lnTo>
                    <a:lnTo>
                      <a:pt x="20810" y="15648"/>
                    </a:lnTo>
                    <a:lnTo>
                      <a:pt x="20929" y="16080"/>
                    </a:lnTo>
                    <a:lnTo>
                      <a:pt x="20976" y="16826"/>
                    </a:lnTo>
                    <a:lnTo>
                      <a:pt x="21169" y="17247"/>
                    </a:lnTo>
                    <a:lnTo>
                      <a:pt x="21556" y="17577"/>
                    </a:lnTo>
                    <a:lnTo>
                      <a:pt x="21478" y="18248"/>
                    </a:lnTo>
                    <a:lnTo>
                      <a:pt x="21600" y="18979"/>
                    </a:lnTo>
                    <a:lnTo>
                      <a:pt x="21600" y="19402"/>
                    </a:lnTo>
                    <a:lnTo>
                      <a:pt x="21550" y="20123"/>
                    </a:lnTo>
                    <a:lnTo>
                      <a:pt x="21561" y="20478"/>
                    </a:lnTo>
                    <a:lnTo>
                      <a:pt x="20344" y="20625"/>
                    </a:lnTo>
                    <a:lnTo>
                      <a:pt x="18860" y="20802"/>
                    </a:lnTo>
                    <a:lnTo>
                      <a:pt x="17229" y="20975"/>
                    </a:lnTo>
                    <a:lnTo>
                      <a:pt x="15119" y="21101"/>
                    </a:lnTo>
                    <a:lnTo>
                      <a:pt x="12969" y="21231"/>
                    </a:lnTo>
                    <a:lnTo>
                      <a:pt x="10221" y="21394"/>
                    </a:lnTo>
                    <a:lnTo>
                      <a:pt x="8509" y="21461"/>
                    </a:lnTo>
                    <a:lnTo>
                      <a:pt x="7023" y="21514"/>
                    </a:lnTo>
                    <a:lnTo>
                      <a:pt x="4245" y="21600"/>
                    </a:lnTo>
                    <a:lnTo>
                      <a:pt x="2201" y="21592"/>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2" name="AutoShape 136"/>
              <p:cNvSpPr>
                <a:spLocks/>
              </p:cNvSpPr>
              <p:nvPr/>
            </p:nvSpPr>
            <p:spPr bwMode="auto">
              <a:xfrm>
                <a:off x="6457731" y="2882900"/>
                <a:ext cx="480661" cy="293688"/>
              </a:xfrm>
              <a:custGeom>
                <a:avLst/>
                <a:gdLst>
                  <a:gd name="T0" fmla="*/ 2147483647 w 21600"/>
                  <a:gd name="T1" fmla="*/ 0 h 21600"/>
                  <a:gd name="T2" fmla="*/ 2147483647 w 21600"/>
                  <a:gd name="T3" fmla="*/ 332711018 h 21600"/>
                  <a:gd name="T4" fmla="*/ 2147483647 w 21600"/>
                  <a:gd name="T5" fmla="*/ 621298174 h 21600"/>
                  <a:gd name="T6" fmla="*/ 2147483647 w 21600"/>
                  <a:gd name="T7" fmla="*/ 739787223 h 21600"/>
                  <a:gd name="T8" fmla="*/ 2147483647 w 21600"/>
                  <a:gd name="T9" fmla="*/ 896384860 h 21600"/>
                  <a:gd name="T10" fmla="*/ 2147483647 w 21600"/>
                  <a:gd name="T11" fmla="*/ 1141260392 h 21600"/>
                  <a:gd name="T12" fmla="*/ 2147483647 w 21600"/>
                  <a:gd name="T13" fmla="*/ 1518128012 h 21600"/>
                  <a:gd name="T14" fmla="*/ 2147483647 w 21600"/>
                  <a:gd name="T15" fmla="*/ 1539043765 h 21600"/>
                  <a:gd name="T16" fmla="*/ 2147483647 w 21600"/>
                  <a:gd name="T17" fmla="*/ 1793249832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2147483647 w 21600"/>
                  <a:gd name="T85" fmla="*/ 2147483647 h 21600"/>
                  <a:gd name="T86" fmla="*/ 2147483647 w 21600"/>
                  <a:gd name="T87" fmla="*/ 2147483647 h 21600"/>
                  <a:gd name="T88" fmla="*/ 2147483647 w 21600"/>
                  <a:gd name="T89" fmla="*/ 2147483647 h 21600"/>
                  <a:gd name="T90" fmla="*/ 2147483647 w 21600"/>
                  <a:gd name="T91" fmla="*/ 2147483647 h 21600"/>
                  <a:gd name="T92" fmla="*/ 0 w 21600"/>
                  <a:gd name="T93" fmla="*/ 2147483647 h 21600"/>
                  <a:gd name="T94" fmla="*/ 179990009 w 21600"/>
                  <a:gd name="T95" fmla="*/ 2147483647 h 21600"/>
                  <a:gd name="T96" fmla="*/ 545600326 w 21600"/>
                  <a:gd name="T97" fmla="*/ 2147483647 h 2160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600" h="21600">
                    <a:moveTo>
                      <a:pt x="20173" y="0"/>
                    </a:moveTo>
                    <a:lnTo>
                      <a:pt x="20168" y="716"/>
                    </a:lnTo>
                    <a:lnTo>
                      <a:pt x="19870" y="1337"/>
                    </a:lnTo>
                    <a:lnTo>
                      <a:pt x="19575" y="1592"/>
                    </a:lnTo>
                    <a:lnTo>
                      <a:pt x="19575" y="1929"/>
                    </a:lnTo>
                    <a:lnTo>
                      <a:pt x="19790" y="2456"/>
                    </a:lnTo>
                    <a:lnTo>
                      <a:pt x="19996" y="3267"/>
                    </a:lnTo>
                    <a:lnTo>
                      <a:pt x="20489" y="3312"/>
                    </a:lnTo>
                    <a:lnTo>
                      <a:pt x="20755" y="3859"/>
                    </a:lnTo>
                    <a:lnTo>
                      <a:pt x="21209" y="15221"/>
                    </a:lnTo>
                    <a:lnTo>
                      <a:pt x="20736" y="15077"/>
                    </a:lnTo>
                    <a:lnTo>
                      <a:pt x="20898" y="15630"/>
                    </a:lnTo>
                    <a:lnTo>
                      <a:pt x="20975" y="16361"/>
                    </a:lnTo>
                    <a:lnTo>
                      <a:pt x="21017" y="16842"/>
                    </a:lnTo>
                    <a:lnTo>
                      <a:pt x="21295" y="17032"/>
                    </a:lnTo>
                    <a:lnTo>
                      <a:pt x="21264" y="17797"/>
                    </a:lnTo>
                    <a:lnTo>
                      <a:pt x="21156" y="17919"/>
                    </a:lnTo>
                    <a:lnTo>
                      <a:pt x="21223" y="18655"/>
                    </a:lnTo>
                    <a:lnTo>
                      <a:pt x="21169" y="19560"/>
                    </a:lnTo>
                    <a:lnTo>
                      <a:pt x="20975" y="19944"/>
                    </a:lnTo>
                    <a:lnTo>
                      <a:pt x="21265" y="20555"/>
                    </a:lnTo>
                    <a:lnTo>
                      <a:pt x="21600" y="21600"/>
                    </a:lnTo>
                    <a:lnTo>
                      <a:pt x="21067" y="21487"/>
                    </a:lnTo>
                    <a:lnTo>
                      <a:pt x="20674" y="20843"/>
                    </a:lnTo>
                    <a:lnTo>
                      <a:pt x="20750" y="20536"/>
                    </a:lnTo>
                    <a:lnTo>
                      <a:pt x="20406" y="20457"/>
                    </a:lnTo>
                    <a:lnTo>
                      <a:pt x="20133" y="20085"/>
                    </a:lnTo>
                    <a:lnTo>
                      <a:pt x="19939" y="20290"/>
                    </a:lnTo>
                    <a:lnTo>
                      <a:pt x="19893" y="19880"/>
                    </a:lnTo>
                    <a:lnTo>
                      <a:pt x="19410" y="19944"/>
                    </a:lnTo>
                    <a:lnTo>
                      <a:pt x="19032" y="19465"/>
                    </a:lnTo>
                    <a:lnTo>
                      <a:pt x="18287" y="19501"/>
                    </a:lnTo>
                    <a:lnTo>
                      <a:pt x="17748" y="19557"/>
                    </a:lnTo>
                    <a:lnTo>
                      <a:pt x="17511" y="19614"/>
                    </a:lnTo>
                    <a:lnTo>
                      <a:pt x="17269" y="19959"/>
                    </a:lnTo>
                    <a:lnTo>
                      <a:pt x="17011" y="20241"/>
                    </a:lnTo>
                    <a:lnTo>
                      <a:pt x="16644" y="20041"/>
                    </a:lnTo>
                    <a:lnTo>
                      <a:pt x="15752" y="19462"/>
                    </a:lnTo>
                    <a:lnTo>
                      <a:pt x="15573" y="18990"/>
                    </a:lnTo>
                    <a:lnTo>
                      <a:pt x="13296" y="19299"/>
                    </a:lnTo>
                    <a:lnTo>
                      <a:pt x="11237" y="19422"/>
                    </a:lnTo>
                    <a:lnTo>
                      <a:pt x="9096" y="19551"/>
                    </a:lnTo>
                    <a:lnTo>
                      <a:pt x="7118" y="19671"/>
                    </a:lnTo>
                    <a:lnTo>
                      <a:pt x="5678" y="19687"/>
                    </a:lnTo>
                    <a:lnTo>
                      <a:pt x="4340" y="19687"/>
                    </a:lnTo>
                    <a:lnTo>
                      <a:pt x="2299" y="19687"/>
                    </a:lnTo>
                    <a:lnTo>
                      <a:pt x="0" y="19686"/>
                    </a:lnTo>
                    <a:lnTo>
                      <a:pt x="33" y="12138"/>
                    </a:lnTo>
                    <a:lnTo>
                      <a:pt x="100" y="6685"/>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3" name="AutoShape 137"/>
              <p:cNvSpPr>
                <a:spLocks/>
              </p:cNvSpPr>
              <p:nvPr/>
            </p:nvSpPr>
            <p:spPr bwMode="auto">
              <a:xfrm>
                <a:off x="6015017" y="3149600"/>
                <a:ext cx="449039" cy="168275"/>
              </a:xfrm>
              <a:custGeom>
                <a:avLst/>
                <a:gdLst>
                  <a:gd name="T0" fmla="*/ 2147483647 w 21600"/>
                  <a:gd name="T1" fmla="*/ 0 h 21600"/>
                  <a:gd name="T2" fmla="*/ 2147483647 w 21600"/>
                  <a:gd name="T3" fmla="*/ 619844897 h 21600"/>
                  <a:gd name="T4" fmla="*/ 2147483647 w 21600"/>
                  <a:gd name="T5" fmla="*/ 619329017 h 21600"/>
                  <a:gd name="T6" fmla="*/ 2147483647 w 21600"/>
                  <a:gd name="T7" fmla="*/ 614850004 h 21600"/>
                  <a:gd name="T8" fmla="*/ 2147483647 w 21600"/>
                  <a:gd name="T9" fmla="*/ 608823889 h 21600"/>
                  <a:gd name="T10" fmla="*/ 2147483647 w 21600"/>
                  <a:gd name="T11" fmla="*/ 599556097 h 21600"/>
                  <a:gd name="T12" fmla="*/ 2147483647 w 21600"/>
                  <a:gd name="T13" fmla="*/ 593614587 h 21600"/>
                  <a:gd name="T14" fmla="*/ 2147483647 w 21600"/>
                  <a:gd name="T15" fmla="*/ 583315152 h 21600"/>
                  <a:gd name="T16" fmla="*/ 2147483647 w 21600"/>
                  <a:gd name="T17" fmla="*/ 572065758 h 21600"/>
                  <a:gd name="T18" fmla="*/ 2147483647 w 21600"/>
                  <a:gd name="T19" fmla="*/ 564345067 h 21600"/>
                  <a:gd name="T20" fmla="*/ 2147483647 w 21600"/>
                  <a:gd name="T21" fmla="*/ 559236191 h 21600"/>
                  <a:gd name="T22" fmla="*/ 0 w 21600"/>
                  <a:gd name="T23" fmla="*/ 551231825 h 21600"/>
                  <a:gd name="T24" fmla="*/ 1541460206 w 21600"/>
                  <a:gd name="T25" fmla="*/ 232728586 h 216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600" h="21600">
                    <a:moveTo>
                      <a:pt x="21600" y="0"/>
                    </a:moveTo>
                    <a:lnTo>
                      <a:pt x="21569" y="21600"/>
                    </a:lnTo>
                    <a:lnTo>
                      <a:pt x="18581" y="21582"/>
                    </a:lnTo>
                    <a:lnTo>
                      <a:pt x="16180" y="21426"/>
                    </a:lnTo>
                    <a:lnTo>
                      <a:pt x="13918" y="21216"/>
                    </a:lnTo>
                    <a:lnTo>
                      <a:pt x="11218" y="20893"/>
                    </a:lnTo>
                    <a:lnTo>
                      <a:pt x="9337" y="20686"/>
                    </a:lnTo>
                    <a:lnTo>
                      <a:pt x="6463" y="20327"/>
                    </a:lnTo>
                    <a:lnTo>
                      <a:pt x="4220" y="19935"/>
                    </a:lnTo>
                    <a:lnTo>
                      <a:pt x="2723" y="19666"/>
                    </a:lnTo>
                    <a:lnTo>
                      <a:pt x="1739" y="19488"/>
                    </a:lnTo>
                    <a:lnTo>
                      <a:pt x="0" y="19209"/>
                    </a:lnTo>
                    <a:lnTo>
                      <a:pt x="397" y="811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5" name="AutoShape 138"/>
              <p:cNvSpPr>
                <a:spLocks/>
              </p:cNvSpPr>
              <p:nvPr/>
            </p:nvSpPr>
            <p:spPr bwMode="auto">
              <a:xfrm>
                <a:off x="5774686" y="2578100"/>
                <a:ext cx="264048" cy="415925"/>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083990711 w 21600"/>
                  <a:gd name="T39" fmla="*/ 2147483647 h 21600"/>
                  <a:gd name="T40" fmla="*/ 1905473518 w 21600"/>
                  <a:gd name="T41" fmla="*/ 2147483647 h 21600"/>
                  <a:gd name="T42" fmla="*/ 1736492345 w 21600"/>
                  <a:gd name="T43" fmla="*/ 2147483647 h 21600"/>
                  <a:gd name="T44" fmla="*/ 1590154034 w 21600"/>
                  <a:gd name="T45" fmla="*/ 2147483647 h 21600"/>
                  <a:gd name="T46" fmla="*/ 1328920150 w 21600"/>
                  <a:gd name="T47" fmla="*/ 2147483647 h 21600"/>
                  <a:gd name="T48" fmla="*/ 1534480968 w 21600"/>
                  <a:gd name="T49" fmla="*/ 2147483647 h 21600"/>
                  <a:gd name="T50" fmla="*/ 1458040930 w 21600"/>
                  <a:gd name="T51" fmla="*/ 2147483647 h 21600"/>
                  <a:gd name="T52" fmla="*/ 1600537514 w 21600"/>
                  <a:gd name="T53" fmla="*/ 2147483647 h 21600"/>
                  <a:gd name="T54" fmla="*/ 1587161857 w 21600"/>
                  <a:gd name="T55" fmla="*/ 2147483647 h 21600"/>
                  <a:gd name="T56" fmla="*/ 1657036378 w 21600"/>
                  <a:gd name="T57" fmla="*/ 2147483647 h 21600"/>
                  <a:gd name="T58" fmla="*/ 1751499415 w 21600"/>
                  <a:gd name="T59" fmla="*/ 2147483647 h 21600"/>
                  <a:gd name="T60" fmla="*/ 1936313285 w 21600"/>
                  <a:gd name="T61" fmla="*/ 2147483647 h 21600"/>
                  <a:gd name="T62" fmla="*/ 1457774339 w 21600"/>
                  <a:gd name="T63" fmla="*/ 2147483647 h 21600"/>
                  <a:gd name="T64" fmla="*/ 1288500721 w 21600"/>
                  <a:gd name="T65" fmla="*/ 2147483647 h 21600"/>
                  <a:gd name="T66" fmla="*/ 1143280495 w 21600"/>
                  <a:gd name="T67" fmla="*/ 2147483647 h 21600"/>
                  <a:gd name="T68" fmla="*/ 832626580 w 21600"/>
                  <a:gd name="T69" fmla="*/ 2147483647 h 21600"/>
                  <a:gd name="T70" fmla="*/ 464894754 w 21600"/>
                  <a:gd name="T71" fmla="*/ 2147483647 h 21600"/>
                  <a:gd name="T72" fmla="*/ 377824816 w 21600"/>
                  <a:gd name="T73" fmla="*/ 2147483647 h 21600"/>
                  <a:gd name="T74" fmla="*/ 286646242 w 21600"/>
                  <a:gd name="T75" fmla="*/ 2147483647 h 21600"/>
                  <a:gd name="T76" fmla="*/ 0 w 21600"/>
                  <a:gd name="T77" fmla="*/ 2147483647 h 2160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1600" h="21600">
                    <a:moveTo>
                      <a:pt x="21600" y="21600"/>
                    </a:moveTo>
                    <a:lnTo>
                      <a:pt x="21067" y="21176"/>
                    </a:lnTo>
                    <a:lnTo>
                      <a:pt x="20514" y="20589"/>
                    </a:lnTo>
                    <a:lnTo>
                      <a:pt x="20311" y="20215"/>
                    </a:lnTo>
                    <a:lnTo>
                      <a:pt x="19863" y="20443"/>
                    </a:lnTo>
                    <a:lnTo>
                      <a:pt x="19436" y="20475"/>
                    </a:lnTo>
                    <a:lnTo>
                      <a:pt x="19392" y="20806"/>
                    </a:lnTo>
                    <a:lnTo>
                      <a:pt x="19623" y="21170"/>
                    </a:lnTo>
                    <a:lnTo>
                      <a:pt x="18592" y="21107"/>
                    </a:lnTo>
                    <a:lnTo>
                      <a:pt x="17682" y="21176"/>
                    </a:lnTo>
                    <a:lnTo>
                      <a:pt x="17482" y="21119"/>
                    </a:lnTo>
                    <a:lnTo>
                      <a:pt x="16424" y="20981"/>
                    </a:lnTo>
                    <a:lnTo>
                      <a:pt x="15670" y="20981"/>
                    </a:lnTo>
                    <a:lnTo>
                      <a:pt x="14693" y="21037"/>
                    </a:lnTo>
                    <a:lnTo>
                      <a:pt x="14041" y="21130"/>
                    </a:lnTo>
                    <a:lnTo>
                      <a:pt x="13347" y="20999"/>
                    </a:lnTo>
                    <a:lnTo>
                      <a:pt x="12582" y="21253"/>
                    </a:lnTo>
                    <a:lnTo>
                      <a:pt x="12582" y="21501"/>
                    </a:lnTo>
                    <a:lnTo>
                      <a:pt x="11805" y="21178"/>
                    </a:lnTo>
                    <a:lnTo>
                      <a:pt x="11754" y="20746"/>
                    </a:lnTo>
                    <a:lnTo>
                      <a:pt x="11539" y="20318"/>
                    </a:lnTo>
                    <a:lnTo>
                      <a:pt x="11539" y="19929"/>
                    </a:lnTo>
                    <a:lnTo>
                      <a:pt x="11225" y="19582"/>
                    </a:lnTo>
                    <a:lnTo>
                      <a:pt x="10951" y="19434"/>
                    </a:lnTo>
                    <a:lnTo>
                      <a:pt x="10247" y="19472"/>
                    </a:lnTo>
                    <a:lnTo>
                      <a:pt x="9687" y="19016"/>
                    </a:lnTo>
                    <a:lnTo>
                      <a:pt x="9847" y="18685"/>
                    </a:lnTo>
                    <a:lnTo>
                      <a:pt x="9865" y="18375"/>
                    </a:lnTo>
                    <a:lnTo>
                      <a:pt x="9563" y="18022"/>
                    </a:lnTo>
                    <a:lnTo>
                      <a:pt x="9688" y="17877"/>
                    </a:lnTo>
                    <a:lnTo>
                      <a:pt x="9232" y="17551"/>
                    </a:lnTo>
                    <a:lnTo>
                      <a:pt x="9056" y="17279"/>
                    </a:lnTo>
                    <a:lnTo>
                      <a:pt x="8711" y="16770"/>
                    </a:lnTo>
                    <a:lnTo>
                      <a:pt x="8799" y="16092"/>
                    </a:lnTo>
                    <a:lnTo>
                      <a:pt x="8401" y="16089"/>
                    </a:lnTo>
                    <a:lnTo>
                      <a:pt x="8438" y="15802"/>
                    </a:lnTo>
                    <a:lnTo>
                      <a:pt x="8401" y="15431"/>
                    </a:lnTo>
                    <a:lnTo>
                      <a:pt x="8031" y="15260"/>
                    </a:lnTo>
                    <a:lnTo>
                      <a:pt x="7745" y="15260"/>
                    </a:lnTo>
                    <a:lnTo>
                      <a:pt x="7634" y="15516"/>
                    </a:lnTo>
                    <a:lnTo>
                      <a:pt x="7343" y="15702"/>
                    </a:lnTo>
                    <a:lnTo>
                      <a:pt x="6980" y="15864"/>
                    </a:lnTo>
                    <a:lnTo>
                      <a:pt x="6617" y="15841"/>
                    </a:lnTo>
                    <a:lnTo>
                      <a:pt x="6361" y="16119"/>
                    </a:lnTo>
                    <a:lnTo>
                      <a:pt x="5997" y="16142"/>
                    </a:lnTo>
                    <a:lnTo>
                      <a:pt x="5825" y="15918"/>
                    </a:lnTo>
                    <a:lnTo>
                      <a:pt x="5321" y="15586"/>
                    </a:lnTo>
                    <a:lnTo>
                      <a:pt x="4868" y="15674"/>
                    </a:lnTo>
                    <a:lnTo>
                      <a:pt x="5080" y="15384"/>
                    </a:lnTo>
                    <a:cubicBezTo>
                      <a:pt x="5080" y="15384"/>
                      <a:pt x="5800" y="15131"/>
                      <a:pt x="5621" y="15107"/>
                    </a:cubicBezTo>
                    <a:cubicBezTo>
                      <a:pt x="5441" y="15083"/>
                      <a:pt x="5270" y="14913"/>
                      <a:pt x="5270" y="14913"/>
                    </a:cubicBezTo>
                    <a:lnTo>
                      <a:pt x="5341" y="14542"/>
                    </a:lnTo>
                    <a:lnTo>
                      <a:pt x="6004" y="14442"/>
                    </a:lnTo>
                    <a:lnTo>
                      <a:pt x="5863" y="13956"/>
                    </a:lnTo>
                    <a:lnTo>
                      <a:pt x="5978" y="13636"/>
                    </a:lnTo>
                    <a:lnTo>
                      <a:pt x="5814" y="13289"/>
                    </a:lnTo>
                    <a:lnTo>
                      <a:pt x="5792" y="13047"/>
                    </a:lnTo>
                    <a:lnTo>
                      <a:pt x="6070" y="12732"/>
                    </a:lnTo>
                    <a:lnTo>
                      <a:pt x="6127" y="12336"/>
                    </a:lnTo>
                    <a:lnTo>
                      <a:pt x="6416" y="11853"/>
                    </a:lnTo>
                    <a:lnTo>
                      <a:pt x="6904" y="11434"/>
                    </a:lnTo>
                    <a:lnTo>
                      <a:pt x="7093" y="10813"/>
                    </a:lnTo>
                    <a:lnTo>
                      <a:pt x="6008" y="10915"/>
                    </a:lnTo>
                    <a:lnTo>
                      <a:pt x="5340" y="10836"/>
                    </a:lnTo>
                    <a:lnTo>
                      <a:pt x="5348" y="10413"/>
                    </a:lnTo>
                    <a:lnTo>
                      <a:pt x="4720" y="10600"/>
                    </a:lnTo>
                    <a:lnTo>
                      <a:pt x="4070" y="9886"/>
                    </a:lnTo>
                    <a:lnTo>
                      <a:pt x="4188" y="9586"/>
                    </a:lnTo>
                    <a:lnTo>
                      <a:pt x="3777" y="9137"/>
                    </a:lnTo>
                    <a:lnTo>
                      <a:pt x="3050" y="8372"/>
                    </a:lnTo>
                    <a:lnTo>
                      <a:pt x="2756" y="7936"/>
                    </a:lnTo>
                    <a:lnTo>
                      <a:pt x="1703" y="7655"/>
                    </a:lnTo>
                    <a:lnTo>
                      <a:pt x="1484" y="7258"/>
                    </a:lnTo>
                    <a:lnTo>
                      <a:pt x="1384" y="6905"/>
                    </a:lnTo>
                    <a:lnTo>
                      <a:pt x="1156" y="6470"/>
                    </a:lnTo>
                    <a:lnTo>
                      <a:pt x="1050" y="5856"/>
                    </a:lnTo>
                    <a:lnTo>
                      <a:pt x="829" y="5380"/>
                    </a:lnTo>
                    <a:lnTo>
                      <a:pt x="0" y="4359"/>
                    </a:lnTo>
                    <a:lnTo>
                      <a:pt x="93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6" name="AutoShape 139"/>
              <p:cNvSpPr>
                <a:spLocks/>
              </p:cNvSpPr>
              <p:nvPr/>
            </p:nvSpPr>
            <p:spPr bwMode="auto">
              <a:xfrm>
                <a:off x="5648196" y="2578100"/>
                <a:ext cx="83800" cy="596900"/>
              </a:xfrm>
              <a:custGeom>
                <a:avLst/>
                <a:gdLst>
                  <a:gd name="T0" fmla="*/ 18984762 w 21600"/>
                  <a:gd name="T1" fmla="*/ 0 h 21600"/>
                  <a:gd name="T2" fmla="*/ 11785496 w 21600"/>
                  <a:gd name="T3" fmla="*/ 2147483647 h 21600"/>
                  <a:gd name="T4" fmla="*/ 10774635 w 21600"/>
                  <a:gd name="T5" fmla="*/ 2147483647 h 21600"/>
                  <a:gd name="T6" fmla="*/ 11956076 w 21600"/>
                  <a:gd name="T7" fmla="*/ 2147483647 h 21600"/>
                  <a:gd name="T8" fmla="*/ 12361156 w 21600"/>
                  <a:gd name="T9" fmla="*/ 2147483647 h 21600"/>
                  <a:gd name="T10" fmla="*/ 11537673 w 21600"/>
                  <a:gd name="T11" fmla="*/ 2147483647 h 21600"/>
                  <a:gd name="T12" fmla="*/ 13245358 w 21600"/>
                  <a:gd name="T13" fmla="*/ 2147483647 h 21600"/>
                  <a:gd name="T14" fmla="*/ 14597180 w 21600"/>
                  <a:gd name="T15" fmla="*/ 2147483647 h 21600"/>
                  <a:gd name="T16" fmla="*/ 16376045 w 21600"/>
                  <a:gd name="T17" fmla="*/ 2147483647 h 21600"/>
                  <a:gd name="T18" fmla="*/ 16522858 w 21600"/>
                  <a:gd name="T19" fmla="*/ 2147483647 h 21600"/>
                  <a:gd name="T20" fmla="*/ 13782291 w 21600"/>
                  <a:gd name="T21" fmla="*/ 2147483647 h 21600"/>
                  <a:gd name="T22" fmla="*/ 11890134 w 21600"/>
                  <a:gd name="T23" fmla="*/ 2147483647 h 21600"/>
                  <a:gd name="T24" fmla="*/ 10369552 w 21600"/>
                  <a:gd name="T25" fmla="*/ 2147483647 h 21600"/>
                  <a:gd name="T26" fmla="*/ 9843998 w 21600"/>
                  <a:gd name="T27" fmla="*/ 2147483647 h 21600"/>
                  <a:gd name="T28" fmla="*/ 8342624 w 21600"/>
                  <a:gd name="T29" fmla="*/ 2147483647 h 21600"/>
                  <a:gd name="T30" fmla="*/ 6814321 w 21600"/>
                  <a:gd name="T31" fmla="*/ 2147483647 h 21600"/>
                  <a:gd name="T32" fmla="*/ 5491519 w 21600"/>
                  <a:gd name="T33" fmla="*/ 2147483647 h 21600"/>
                  <a:gd name="T34" fmla="*/ 3702028 w 21600"/>
                  <a:gd name="T35" fmla="*/ 2147483647 h 21600"/>
                  <a:gd name="T36" fmla="*/ 3702028 w 21600"/>
                  <a:gd name="T37" fmla="*/ 2147483647 h 21600"/>
                  <a:gd name="T38" fmla="*/ 4100986 w 21600"/>
                  <a:gd name="T39" fmla="*/ 2147483647 h 21600"/>
                  <a:gd name="T40" fmla="*/ 5125918 w 21600"/>
                  <a:gd name="T41" fmla="*/ 2147483647 h 21600"/>
                  <a:gd name="T42" fmla="*/ 6025953 w 21600"/>
                  <a:gd name="T43" fmla="*/ 2147483647 h 21600"/>
                  <a:gd name="T44" fmla="*/ 7370761 w 21600"/>
                  <a:gd name="T45" fmla="*/ 2147483647 h 21600"/>
                  <a:gd name="T46" fmla="*/ 6185891 w 21600"/>
                  <a:gd name="T47" fmla="*/ 2147483647 h 21600"/>
                  <a:gd name="T48" fmla="*/ 6645565 w 21600"/>
                  <a:gd name="T49" fmla="*/ 2147483647 h 21600"/>
                  <a:gd name="T50" fmla="*/ 5395700 w 21600"/>
                  <a:gd name="T51" fmla="*/ 2147483647 h 21600"/>
                  <a:gd name="T52" fmla="*/ 4497410 w 21600"/>
                  <a:gd name="T53" fmla="*/ 2147483647 h 21600"/>
                  <a:gd name="T54" fmla="*/ 0 w 21600"/>
                  <a:gd name="T55" fmla="*/ 2147483647 h 216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00" h="21600">
                    <a:moveTo>
                      <a:pt x="21600" y="0"/>
                    </a:moveTo>
                    <a:lnTo>
                      <a:pt x="13409" y="7901"/>
                    </a:lnTo>
                    <a:lnTo>
                      <a:pt x="12259" y="8092"/>
                    </a:lnTo>
                    <a:lnTo>
                      <a:pt x="13603" y="8448"/>
                    </a:lnTo>
                    <a:lnTo>
                      <a:pt x="14064" y="8673"/>
                    </a:lnTo>
                    <a:lnTo>
                      <a:pt x="13127" y="8959"/>
                    </a:lnTo>
                    <a:lnTo>
                      <a:pt x="15070" y="9872"/>
                    </a:lnTo>
                    <a:lnTo>
                      <a:pt x="16608" y="9865"/>
                    </a:lnTo>
                    <a:lnTo>
                      <a:pt x="18632" y="10145"/>
                    </a:lnTo>
                    <a:lnTo>
                      <a:pt x="18799" y="10635"/>
                    </a:lnTo>
                    <a:lnTo>
                      <a:pt x="15681" y="11212"/>
                    </a:lnTo>
                    <a:lnTo>
                      <a:pt x="13528" y="11906"/>
                    </a:lnTo>
                    <a:lnTo>
                      <a:pt x="11798" y="12254"/>
                    </a:lnTo>
                    <a:lnTo>
                      <a:pt x="11200" y="12586"/>
                    </a:lnTo>
                    <a:lnTo>
                      <a:pt x="9492" y="12904"/>
                    </a:lnTo>
                    <a:lnTo>
                      <a:pt x="7753" y="13010"/>
                    </a:lnTo>
                    <a:lnTo>
                      <a:pt x="6248" y="13648"/>
                    </a:lnTo>
                    <a:lnTo>
                      <a:pt x="4212" y="13842"/>
                    </a:lnTo>
                    <a:lnTo>
                      <a:pt x="4212" y="14153"/>
                    </a:lnTo>
                    <a:lnTo>
                      <a:pt x="4666" y="14523"/>
                    </a:lnTo>
                    <a:lnTo>
                      <a:pt x="5832" y="14519"/>
                    </a:lnTo>
                    <a:lnTo>
                      <a:pt x="6856" y="14709"/>
                    </a:lnTo>
                    <a:lnTo>
                      <a:pt x="8386" y="14865"/>
                    </a:lnTo>
                    <a:lnTo>
                      <a:pt x="7038" y="15043"/>
                    </a:lnTo>
                    <a:lnTo>
                      <a:pt x="7561" y="15394"/>
                    </a:lnTo>
                    <a:lnTo>
                      <a:pt x="6139" y="15770"/>
                    </a:lnTo>
                    <a:lnTo>
                      <a:pt x="5117" y="16078"/>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7" name="AutoShape 140"/>
              <p:cNvSpPr>
                <a:spLocks/>
              </p:cNvSpPr>
              <p:nvPr/>
            </p:nvSpPr>
            <p:spPr bwMode="auto">
              <a:xfrm>
                <a:off x="5331972" y="2717800"/>
                <a:ext cx="362077" cy="104775"/>
              </a:xfrm>
              <a:custGeom>
                <a:avLst/>
                <a:gdLst>
                  <a:gd name="T0" fmla="*/ 0 w 21600"/>
                  <a:gd name="T1" fmla="*/ 0 h 21600"/>
                  <a:gd name="T2" fmla="*/ 620755755 w 21600"/>
                  <a:gd name="T3" fmla="*/ 0 h 21600"/>
                  <a:gd name="T4" fmla="*/ 1109102348 w 21600"/>
                  <a:gd name="T5" fmla="*/ 1828644 h 21600"/>
                  <a:gd name="T6" fmla="*/ 1744389058 w 21600"/>
                  <a:gd name="T7" fmla="*/ 7728650 h 21600"/>
                  <a:gd name="T8" fmla="*/ 1917777021 w 21600"/>
                  <a:gd name="T9" fmla="*/ 13392161 h 21600"/>
                  <a:gd name="T10" fmla="*/ 1802659266 w 21600"/>
                  <a:gd name="T11" fmla="*/ 19942136 h 21600"/>
                  <a:gd name="T12" fmla="*/ 1457225638 w 21600"/>
                  <a:gd name="T13" fmla="*/ 32929002 h 21600"/>
                  <a:gd name="T14" fmla="*/ 2147483647 w 21600"/>
                  <a:gd name="T15" fmla="*/ 38939265 h 21600"/>
                  <a:gd name="T16" fmla="*/ 2147483647 w 21600"/>
                  <a:gd name="T17" fmla="*/ 39943514 h 21600"/>
                  <a:gd name="T18" fmla="*/ 2147483647 w 21600"/>
                  <a:gd name="T19" fmla="*/ 42529424 h 21600"/>
                  <a:gd name="T20" fmla="*/ 2147483647 w 21600"/>
                  <a:gd name="T21" fmla="*/ 40682076 h 21600"/>
                  <a:gd name="T22" fmla="*/ 2147483647 w 21600"/>
                  <a:gd name="T23" fmla="*/ 41018069 h 21600"/>
                  <a:gd name="T24" fmla="*/ 2147483647 w 21600"/>
                  <a:gd name="T25" fmla="*/ 40010502 h 21600"/>
                  <a:gd name="T26" fmla="*/ 2147483647 w 21600"/>
                  <a:gd name="T27" fmla="*/ 43187751 h 21600"/>
                  <a:gd name="T28" fmla="*/ 2147483647 w 21600"/>
                  <a:gd name="T29" fmla="*/ 48781518 h 21600"/>
                  <a:gd name="T30" fmla="*/ 2147483647 w 21600"/>
                  <a:gd name="T31" fmla="*/ 50032779 h 21600"/>
                  <a:gd name="T32" fmla="*/ 2147483647 w 21600"/>
                  <a:gd name="T33" fmla="*/ 53011299 h 21600"/>
                  <a:gd name="T34" fmla="*/ 2147483647 w 21600"/>
                  <a:gd name="T35" fmla="*/ 52068460 h 21600"/>
                  <a:gd name="T36" fmla="*/ 2147483647 w 21600"/>
                  <a:gd name="T37" fmla="*/ 52221728 h 21600"/>
                  <a:gd name="T38" fmla="*/ 2147483647 w 21600"/>
                  <a:gd name="T39" fmla="*/ 51979872 h 21600"/>
                  <a:gd name="T40" fmla="*/ 2147483647 w 21600"/>
                  <a:gd name="T41" fmla="*/ 50110851 h 21600"/>
                  <a:gd name="T42" fmla="*/ 2147483647 w 21600"/>
                  <a:gd name="T43" fmla="*/ 50747480 h 21600"/>
                  <a:gd name="T44" fmla="*/ 2147483647 w 21600"/>
                  <a:gd name="T45" fmla="*/ 52296482 h 21600"/>
                  <a:gd name="T46" fmla="*/ 2147483647 w 21600"/>
                  <a:gd name="T47" fmla="*/ 52414950 h 21600"/>
                  <a:gd name="T48" fmla="*/ 2147483647 w 21600"/>
                  <a:gd name="T49" fmla="*/ 51037033 h 21600"/>
                  <a:gd name="T50" fmla="*/ 2147483647 w 21600"/>
                  <a:gd name="T51" fmla="*/ 50747480 h 21600"/>
                  <a:gd name="T52" fmla="*/ 2147483647 w 21600"/>
                  <a:gd name="T53" fmla="*/ 50502777 h 21600"/>
                  <a:gd name="T54" fmla="*/ 2147483647 w 21600"/>
                  <a:gd name="T55" fmla="*/ 48144889 h 21600"/>
                  <a:gd name="T56" fmla="*/ 2147483647 w 21600"/>
                  <a:gd name="T57" fmla="*/ 49280975 h 21600"/>
                  <a:gd name="T58" fmla="*/ 2147483647 w 21600"/>
                  <a:gd name="T59" fmla="*/ 48773189 h 21600"/>
                  <a:gd name="T60" fmla="*/ 2147483647 w 21600"/>
                  <a:gd name="T61" fmla="*/ 50000595 h 21600"/>
                  <a:gd name="T62" fmla="*/ 2147483647 w 21600"/>
                  <a:gd name="T63" fmla="*/ 47368680 h 21600"/>
                  <a:gd name="T64" fmla="*/ 2147483647 w 21600"/>
                  <a:gd name="T65" fmla="*/ 58006108 h 216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1600" h="21600">
                    <a:moveTo>
                      <a:pt x="0" y="0"/>
                    </a:moveTo>
                    <a:lnTo>
                      <a:pt x="469" y="0"/>
                    </a:lnTo>
                    <a:lnTo>
                      <a:pt x="838" y="681"/>
                    </a:lnTo>
                    <a:lnTo>
                      <a:pt x="1318" y="2878"/>
                    </a:lnTo>
                    <a:lnTo>
                      <a:pt x="1449" y="4987"/>
                    </a:lnTo>
                    <a:lnTo>
                      <a:pt x="1362" y="7426"/>
                    </a:lnTo>
                    <a:lnTo>
                      <a:pt x="1101" y="12262"/>
                    </a:lnTo>
                    <a:lnTo>
                      <a:pt x="2150" y="14500"/>
                    </a:lnTo>
                    <a:lnTo>
                      <a:pt x="2541" y="14874"/>
                    </a:lnTo>
                    <a:lnTo>
                      <a:pt x="3295" y="15837"/>
                    </a:lnTo>
                    <a:lnTo>
                      <a:pt x="4113" y="15149"/>
                    </a:lnTo>
                    <a:cubicBezTo>
                      <a:pt x="4113" y="15149"/>
                      <a:pt x="4418" y="15098"/>
                      <a:pt x="4560" y="15274"/>
                    </a:cubicBezTo>
                    <a:cubicBezTo>
                      <a:pt x="4704" y="15449"/>
                      <a:pt x="5374" y="14899"/>
                      <a:pt x="5374" y="14899"/>
                    </a:cubicBezTo>
                    <a:lnTo>
                      <a:pt x="5716" y="16082"/>
                    </a:lnTo>
                    <a:lnTo>
                      <a:pt x="5922" y="18165"/>
                    </a:lnTo>
                    <a:lnTo>
                      <a:pt x="6211" y="18631"/>
                    </a:lnTo>
                    <a:lnTo>
                      <a:pt x="6237" y="19740"/>
                    </a:lnTo>
                    <a:lnTo>
                      <a:pt x="6959" y="19389"/>
                    </a:lnTo>
                    <a:lnTo>
                      <a:pt x="7173" y="19446"/>
                    </a:lnTo>
                    <a:lnTo>
                      <a:pt x="7678" y="19356"/>
                    </a:lnTo>
                    <a:lnTo>
                      <a:pt x="8352" y="18660"/>
                    </a:lnTo>
                    <a:lnTo>
                      <a:pt x="8610" y="18897"/>
                    </a:lnTo>
                    <a:lnTo>
                      <a:pt x="8908" y="19474"/>
                    </a:lnTo>
                    <a:lnTo>
                      <a:pt x="9743" y="19518"/>
                    </a:lnTo>
                    <a:lnTo>
                      <a:pt x="10373" y="19005"/>
                    </a:lnTo>
                    <a:lnTo>
                      <a:pt x="10950" y="18897"/>
                    </a:lnTo>
                    <a:lnTo>
                      <a:pt x="11722" y="18806"/>
                    </a:lnTo>
                    <a:lnTo>
                      <a:pt x="12175" y="17928"/>
                    </a:lnTo>
                    <a:lnTo>
                      <a:pt x="12478" y="18351"/>
                    </a:lnTo>
                    <a:lnTo>
                      <a:pt x="13176" y="18162"/>
                    </a:lnTo>
                    <a:lnTo>
                      <a:pt x="13743" y="18619"/>
                    </a:lnTo>
                    <a:lnTo>
                      <a:pt x="14367" y="17639"/>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8" name="AutoShape 141"/>
              <p:cNvSpPr>
                <a:spLocks/>
              </p:cNvSpPr>
              <p:nvPr/>
            </p:nvSpPr>
            <p:spPr bwMode="auto">
              <a:xfrm>
                <a:off x="5407866" y="3136900"/>
                <a:ext cx="417416" cy="6508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1600" h="21600">
                    <a:moveTo>
                      <a:pt x="2259" y="0"/>
                    </a:moveTo>
                    <a:lnTo>
                      <a:pt x="0" y="8498"/>
                    </a:lnTo>
                    <a:lnTo>
                      <a:pt x="16001" y="21600"/>
                    </a:lnTo>
                    <a:lnTo>
                      <a:pt x="16204" y="21429"/>
                    </a:lnTo>
                    <a:lnTo>
                      <a:pt x="16084" y="21288"/>
                    </a:lnTo>
                    <a:lnTo>
                      <a:pt x="16229" y="21171"/>
                    </a:lnTo>
                    <a:lnTo>
                      <a:pt x="16276" y="20785"/>
                    </a:lnTo>
                    <a:lnTo>
                      <a:pt x="16276" y="20412"/>
                    </a:lnTo>
                    <a:lnTo>
                      <a:pt x="16153" y="20189"/>
                    </a:lnTo>
                    <a:lnTo>
                      <a:pt x="16250" y="19939"/>
                    </a:lnTo>
                    <a:lnTo>
                      <a:pt x="16207" y="19626"/>
                    </a:lnTo>
                    <a:lnTo>
                      <a:pt x="16144" y="19179"/>
                    </a:lnTo>
                    <a:lnTo>
                      <a:pt x="16250" y="19096"/>
                    </a:lnTo>
                    <a:lnTo>
                      <a:pt x="16161" y="18809"/>
                    </a:lnTo>
                    <a:lnTo>
                      <a:pt x="16153" y="18637"/>
                    </a:lnTo>
                    <a:lnTo>
                      <a:pt x="16368" y="18439"/>
                    </a:lnTo>
                    <a:lnTo>
                      <a:pt x="16723" y="18299"/>
                    </a:lnTo>
                    <a:lnTo>
                      <a:pt x="17060" y="18379"/>
                    </a:lnTo>
                    <a:lnTo>
                      <a:pt x="17237" y="18467"/>
                    </a:lnTo>
                    <a:lnTo>
                      <a:pt x="17511" y="18419"/>
                    </a:lnTo>
                    <a:lnTo>
                      <a:pt x="17728" y="18573"/>
                    </a:lnTo>
                    <a:lnTo>
                      <a:pt x="17777" y="18717"/>
                    </a:lnTo>
                    <a:lnTo>
                      <a:pt x="17967" y="18838"/>
                    </a:lnTo>
                    <a:lnTo>
                      <a:pt x="18305" y="18840"/>
                    </a:lnTo>
                    <a:lnTo>
                      <a:pt x="18305" y="18649"/>
                    </a:lnTo>
                    <a:lnTo>
                      <a:pt x="18745" y="18339"/>
                    </a:lnTo>
                    <a:lnTo>
                      <a:pt x="21600" y="1769"/>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79" name="AutoShape 142"/>
              <p:cNvSpPr>
                <a:spLocks/>
              </p:cNvSpPr>
              <p:nvPr/>
            </p:nvSpPr>
            <p:spPr bwMode="auto">
              <a:xfrm>
                <a:off x="5774686" y="3314700"/>
                <a:ext cx="1318655" cy="350838"/>
              </a:xfrm>
              <a:custGeom>
                <a:avLst/>
                <a:gdLst>
                  <a:gd name="T0" fmla="*/ 0 w 21600"/>
                  <a:gd name="T1" fmla="*/ 2147483647 h 21474"/>
                  <a:gd name="T2" fmla="*/ 2147483647 w 21600"/>
                  <a:gd name="T3" fmla="*/ 2147483647 h 21474"/>
                  <a:gd name="T4" fmla="*/ 2147483647 w 21600"/>
                  <a:gd name="T5" fmla="*/ 2147483647 h 21474"/>
                  <a:gd name="T6" fmla="*/ 2147483647 w 21600"/>
                  <a:gd name="T7" fmla="*/ 2147483647 h 21474"/>
                  <a:gd name="T8" fmla="*/ 2147483647 w 21600"/>
                  <a:gd name="T9" fmla="*/ 2147483647 h 21474"/>
                  <a:gd name="T10" fmla="*/ 2147483647 w 21600"/>
                  <a:gd name="T11" fmla="*/ 2147483647 h 21474"/>
                  <a:gd name="T12" fmla="*/ 2147483647 w 21600"/>
                  <a:gd name="T13" fmla="*/ 2147483647 h 21474"/>
                  <a:gd name="T14" fmla="*/ 2147483647 w 21600"/>
                  <a:gd name="T15" fmla="*/ 2147483647 h 21474"/>
                  <a:gd name="T16" fmla="*/ 2147483647 w 21600"/>
                  <a:gd name="T17" fmla="*/ 2147483647 h 21474"/>
                  <a:gd name="T18" fmla="*/ 2147483647 w 21600"/>
                  <a:gd name="T19" fmla="*/ 2147483647 h 21474"/>
                  <a:gd name="T20" fmla="*/ 2147483647 w 21600"/>
                  <a:gd name="T21" fmla="*/ 2147483647 h 21474"/>
                  <a:gd name="T22" fmla="*/ 2147483647 w 21600"/>
                  <a:gd name="T23" fmla="*/ 2147483647 h 21474"/>
                  <a:gd name="T24" fmla="*/ 2147483647 w 21600"/>
                  <a:gd name="T25" fmla="*/ 2147483647 h 21474"/>
                  <a:gd name="T26" fmla="*/ 2147483647 w 21600"/>
                  <a:gd name="T27" fmla="*/ 2147483647 h 21474"/>
                  <a:gd name="T28" fmla="*/ 2147483647 w 21600"/>
                  <a:gd name="T29" fmla="*/ 2147483647 h 21474"/>
                  <a:gd name="T30" fmla="*/ 2147483647 w 21600"/>
                  <a:gd name="T31" fmla="*/ 2147483647 h 21474"/>
                  <a:gd name="T32" fmla="*/ 2147483647 w 21600"/>
                  <a:gd name="T33" fmla="*/ 2147483647 h 21474"/>
                  <a:gd name="T34" fmla="*/ 2147483647 w 21600"/>
                  <a:gd name="T35" fmla="*/ 2147483647 h 21474"/>
                  <a:gd name="T36" fmla="*/ 2147483647 w 21600"/>
                  <a:gd name="T37" fmla="*/ 2147483647 h 21474"/>
                  <a:gd name="T38" fmla="*/ 2147483647 w 21600"/>
                  <a:gd name="T39" fmla="*/ 2147483647 h 21474"/>
                  <a:gd name="T40" fmla="*/ 2147483647 w 21600"/>
                  <a:gd name="T41" fmla="*/ 2147483647 h 21474"/>
                  <a:gd name="T42" fmla="*/ 2147483647 w 21600"/>
                  <a:gd name="T43" fmla="*/ 2147483647 h 21474"/>
                  <a:gd name="T44" fmla="*/ 2147483647 w 21600"/>
                  <a:gd name="T45" fmla="*/ 2147483647 h 21474"/>
                  <a:gd name="T46" fmla="*/ 2147483647 w 21600"/>
                  <a:gd name="T47" fmla="*/ 2147483647 h 21474"/>
                  <a:gd name="T48" fmla="*/ 2147483647 w 21600"/>
                  <a:gd name="T49" fmla="*/ 2147483647 h 21474"/>
                  <a:gd name="T50" fmla="*/ 2147483647 w 21600"/>
                  <a:gd name="T51" fmla="*/ 2147483647 h 21474"/>
                  <a:gd name="T52" fmla="*/ 2147483647 w 21600"/>
                  <a:gd name="T53" fmla="*/ 2147483647 h 21474"/>
                  <a:gd name="T54" fmla="*/ 2147483647 w 21600"/>
                  <a:gd name="T55" fmla="*/ 2147483647 h 21474"/>
                  <a:gd name="T56" fmla="*/ 2147483647 w 21600"/>
                  <a:gd name="T57" fmla="*/ 2147483647 h 21474"/>
                  <a:gd name="T58" fmla="*/ 2147483647 w 21600"/>
                  <a:gd name="T59" fmla="*/ 2147483647 h 21474"/>
                  <a:gd name="T60" fmla="*/ 2147483647 w 21600"/>
                  <a:gd name="T61" fmla="*/ 2147483647 h 21474"/>
                  <a:gd name="T62" fmla="*/ 2147483647 w 21600"/>
                  <a:gd name="T63" fmla="*/ 2147483647 h 21474"/>
                  <a:gd name="T64" fmla="*/ 2147483647 w 21600"/>
                  <a:gd name="T65" fmla="*/ 2147483647 h 21474"/>
                  <a:gd name="T66" fmla="*/ 2147483647 w 21600"/>
                  <a:gd name="T67" fmla="*/ 2147483647 h 21474"/>
                  <a:gd name="T68" fmla="*/ 2147483647 w 21600"/>
                  <a:gd name="T69" fmla="*/ 2147483647 h 21474"/>
                  <a:gd name="T70" fmla="*/ 2147483647 w 21600"/>
                  <a:gd name="T71" fmla="*/ 161804430 h 21474"/>
                  <a:gd name="T72" fmla="*/ 2147483647 w 21600"/>
                  <a:gd name="T73" fmla="*/ 0 h 2147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600" h="21474">
                    <a:moveTo>
                      <a:pt x="0" y="18951"/>
                    </a:moveTo>
                    <a:cubicBezTo>
                      <a:pt x="0" y="18951"/>
                      <a:pt x="3548" y="20267"/>
                      <a:pt x="5573" y="20745"/>
                    </a:cubicBezTo>
                    <a:cubicBezTo>
                      <a:pt x="7599" y="21221"/>
                      <a:pt x="11522" y="21600"/>
                      <a:pt x="13371" y="21435"/>
                    </a:cubicBezTo>
                    <a:cubicBezTo>
                      <a:pt x="15220" y="21267"/>
                      <a:pt x="17745" y="20800"/>
                      <a:pt x="18483" y="20609"/>
                    </a:cubicBezTo>
                    <a:cubicBezTo>
                      <a:pt x="19220" y="20418"/>
                      <a:pt x="19592" y="20363"/>
                      <a:pt x="19592" y="20363"/>
                    </a:cubicBezTo>
                    <a:lnTo>
                      <a:pt x="20257" y="20171"/>
                    </a:lnTo>
                    <a:lnTo>
                      <a:pt x="21089" y="19895"/>
                    </a:lnTo>
                    <a:lnTo>
                      <a:pt x="21600" y="19724"/>
                    </a:lnTo>
                    <a:lnTo>
                      <a:pt x="21359" y="8414"/>
                    </a:lnTo>
                    <a:lnTo>
                      <a:pt x="21293" y="8196"/>
                    </a:lnTo>
                    <a:lnTo>
                      <a:pt x="21209" y="8252"/>
                    </a:lnTo>
                    <a:lnTo>
                      <a:pt x="21118" y="8058"/>
                    </a:lnTo>
                    <a:lnTo>
                      <a:pt x="21086" y="7806"/>
                    </a:lnTo>
                    <a:lnTo>
                      <a:pt x="21008" y="7647"/>
                    </a:lnTo>
                    <a:lnTo>
                      <a:pt x="20978" y="7203"/>
                    </a:lnTo>
                    <a:lnTo>
                      <a:pt x="20877" y="6852"/>
                    </a:lnTo>
                    <a:lnTo>
                      <a:pt x="20723" y="6358"/>
                    </a:lnTo>
                    <a:lnTo>
                      <a:pt x="20773" y="6123"/>
                    </a:lnTo>
                    <a:lnTo>
                      <a:pt x="20793" y="5717"/>
                    </a:lnTo>
                    <a:lnTo>
                      <a:pt x="20888" y="5456"/>
                    </a:lnTo>
                    <a:lnTo>
                      <a:pt x="20957" y="5209"/>
                    </a:lnTo>
                    <a:lnTo>
                      <a:pt x="20921" y="4769"/>
                    </a:lnTo>
                    <a:lnTo>
                      <a:pt x="20898" y="4374"/>
                    </a:lnTo>
                    <a:lnTo>
                      <a:pt x="20772" y="4699"/>
                    </a:lnTo>
                    <a:lnTo>
                      <a:pt x="20680" y="4605"/>
                    </a:lnTo>
                    <a:lnTo>
                      <a:pt x="20585" y="4374"/>
                    </a:lnTo>
                    <a:lnTo>
                      <a:pt x="20483" y="4056"/>
                    </a:lnTo>
                    <a:lnTo>
                      <a:pt x="18643" y="4503"/>
                    </a:lnTo>
                    <a:lnTo>
                      <a:pt x="17979" y="4644"/>
                    </a:lnTo>
                    <a:lnTo>
                      <a:pt x="16743" y="4882"/>
                    </a:lnTo>
                    <a:lnTo>
                      <a:pt x="16001" y="4987"/>
                    </a:lnTo>
                    <a:lnTo>
                      <a:pt x="14907" y="5145"/>
                    </a:lnTo>
                    <a:lnTo>
                      <a:pt x="14396" y="5206"/>
                    </a:lnTo>
                    <a:lnTo>
                      <a:pt x="13768" y="5270"/>
                    </a:lnTo>
                    <a:lnTo>
                      <a:pt x="13257" y="5321"/>
                    </a:lnTo>
                    <a:lnTo>
                      <a:pt x="13257" y="139"/>
                    </a:lnTo>
                    <a:lnTo>
                      <a:pt x="11128"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0" name="AutoShape 143"/>
              <p:cNvSpPr>
                <a:spLocks/>
              </p:cNvSpPr>
              <p:nvPr/>
            </p:nvSpPr>
            <p:spPr bwMode="auto">
              <a:xfrm>
                <a:off x="6584220" y="3403600"/>
                <a:ext cx="6324" cy="261938"/>
              </a:xfrm>
              <a:custGeom>
                <a:avLst/>
                <a:gdLst>
                  <a:gd name="T0" fmla="*/ 47 w 21600"/>
                  <a:gd name="T1" fmla="*/ 2147483647 h 21600"/>
                  <a:gd name="T2" fmla="*/ 15 w 21600"/>
                  <a:gd name="T3" fmla="*/ 2147483647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a:moveTo>
                      <a:pt x="21600" y="21600"/>
                    </a:moveTo>
                    <a:lnTo>
                      <a:pt x="7085" y="8371"/>
                    </a:lnTo>
                    <a:lnTo>
                      <a:pt x="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1" name="AutoShape 144"/>
              <p:cNvSpPr>
                <a:spLocks/>
              </p:cNvSpPr>
              <p:nvPr/>
            </p:nvSpPr>
            <p:spPr bwMode="auto">
              <a:xfrm>
                <a:off x="6938392" y="3175000"/>
                <a:ext cx="82218" cy="207963"/>
              </a:xfrm>
              <a:custGeom>
                <a:avLst/>
                <a:gdLst>
                  <a:gd name="T0" fmla="*/ 17259180 w 21600"/>
                  <a:gd name="T1" fmla="*/ 1786961793 h 21600"/>
                  <a:gd name="T2" fmla="*/ 17259180 w 21600"/>
                  <a:gd name="T3" fmla="*/ 1718796200 h 21600"/>
                  <a:gd name="T4" fmla="*/ 15803350 w 21600"/>
                  <a:gd name="T5" fmla="*/ 1624397135 h 21600"/>
                  <a:gd name="T6" fmla="*/ 14122121 w 21600"/>
                  <a:gd name="T7" fmla="*/ 1574593376 h 21600"/>
                  <a:gd name="T8" fmla="*/ 12722988 w 21600"/>
                  <a:gd name="T9" fmla="*/ 1470682333 h 21600"/>
                  <a:gd name="T10" fmla="*/ 11798511 w 21600"/>
                  <a:gd name="T11" fmla="*/ 1397472454 h 21600"/>
                  <a:gd name="T12" fmla="*/ 11574113 w 21600"/>
                  <a:gd name="T13" fmla="*/ 1380184220 h 21600"/>
                  <a:gd name="T14" fmla="*/ 9841654 w 21600"/>
                  <a:gd name="T15" fmla="*/ 1280156337 h 21600"/>
                  <a:gd name="T16" fmla="*/ 9841654 w 21600"/>
                  <a:gd name="T17" fmla="*/ 1101711788 h 21600"/>
                  <a:gd name="T18" fmla="*/ 9111372 w 21600"/>
                  <a:gd name="T19" fmla="*/ 998462039 h 21600"/>
                  <a:gd name="T20" fmla="*/ 9506186 w 21600"/>
                  <a:gd name="T21" fmla="*/ 947009027 h 21600"/>
                  <a:gd name="T22" fmla="*/ 8434581 w 21600"/>
                  <a:gd name="T23" fmla="*/ 875028026 h 21600"/>
                  <a:gd name="T24" fmla="*/ 8434581 w 21600"/>
                  <a:gd name="T25" fmla="*/ 778978774 h 21600"/>
                  <a:gd name="T26" fmla="*/ 6576157 w 21600"/>
                  <a:gd name="T27" fmla="*/ 717515714 h 21600"/>
                  <a:gd name="T28" fmla="*/ 5636367 w 21600"/>
                  <a:gd name="T29" fmla="*/ 655966070 h 21600"/>
                  <a:gd name="T30" fmla="*/ 5705796 w 21600"/>
                  <a:gd name="T31" fmla="*/ 565373411 h 21600"/>
                  <a:gd name="T32" fmla="*/ 5677065 w 21600"/>
                  <a:gd name="T33" fmla="*/ 497705784 h 21600"/>
                  <a:gd name="T34" fmla="*/ 4143795 w 21600"/>
                  <a:gd name="T35" fmla="*/ 371625558 h 21600"/>
                  <a:gd name="T36" fmla="*/ 2842113 w 21600"/>
                  <a:gd name="T37" fmla="*/ 302539855 h 21600"/>
                  <a:gd name="T38" fmla="*/ 857290 w 21600"/>
                  <a:gd name="T39" fmla="*/ 207401818 h 21600"/>
                  <a:gd name="T40" fmla="*/ 1673289 w 21600"/>
                  <a:gd name="T41" fmla="*/ 174809442 h 21600"/>
                  <a:gd name="T42" fmla="*/ 413126 w 21600"/>
                  <a:gd name="T43" fmla="*/ 104486696 h 21600"/>
                  <a:gd name="T44" fmla="*/ 0 w 21600"/>
                  <a:gd name="T45" fmla="*/ 0 h 216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1600" h="21600">
                    <a:moveTo>
                      <a:pt x="21600" y="21600"/>
                    </a:moveTo>
                    <a:lnTo>
                      <a:pt x="21600" y="20776"/>
                    </a:lnTo>
                    <a:lnTo>
                      <a:pt x="19778" y="19635"/>
                    </a:lnTo>
                    <a:lnTo>
                      <a:pt x="17674" y="19033"/>
                    </a:lnTo>
                    <a:lnTo>
                      <a:pt x="15923" y="17777"/>
                    </a:lnTo>
                    <a:lnTo>
                      <a:pt x="14766" y="16892"/>
                    </a:lnTo>
                    <a:lnTo>
                      <a:pt x="14485" y="16683"/>
                    </a:lnTo>
                    <a:lnTo>
                      <a:pt x="12317" y="15474"/>
                    </a:lnTo>
                    <a:cubicBezTo>
                      <a:pt x="12317" y="15474"/>
                      <a:pt x="12672" y="13782"/>
                      <a:pt x="12317" y="13317"/>
                    </a:cubicBezTo>
                    <a:cubicBezTo>
                      <a:pt x="11949" y="12850"/>
                      <a:pt x="11403" y="12069"/>
                      <a:pt x="11403" y="12069"/>
                    </a:cubicBezTo>
                    <a:lnTo>
                      <a:pt x="11897" y="11447"/>
                    </a:lnTo>
                    <a:lnTo>
                      <a:pt x="10556" y="10577"/>
                    </a:lnTo>
                    <a:lnTo>
                      <a:pt x="10556" y="9416"/>
                    </a:lnTo>
                    <a:lnTo>
                      <a:pt x="8230" y="8673"/>
                    </a:lnTo>
                    <a:lnTo>
                      <a:pt x="7054" y="7929"/>
                    </a:lnTo>
                    <a:lnTo>
                      <a:pt x="7141" y="6834"/>
                    </a:lnTo>
                    <a:lnTo>
                      <a:pt x="7105" y="6016"/>
                    </a:lnTo>
                    <a:lnTo>
                      <a:pt x="5186" y="4492"/>
                    </a:lnTo>
                    <a:lnTo>
                      <a:pt x="3557" y="3657"/>
                    </a:lnTo>
                    <a:lnTo>
                      <a:pt x="1073" y="2507"/>
                    </a:lnTo>
                    <a:lnTo>
                      <a:pt x="2094" y="2113"/>
                    </a:lnTo>
                    <a:lnTo>
                      <a:pt x="517" y="1263"/>
                    </a:lnTo>
                    <a:lnTo>
                      <a:pt x="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2" name="AutoShape 145"/>
              <p:cNvSpPr>
                <a:spLocks/>
              </p:cNvSpPr>
              <p:nvPr/>
            </p:nvSpPr>
            <p:spPr bwMode="auto">
              <a:xfrm>
                <a:off x="6938392" y="3048000"/>
                <a:ext cx="407929" cy="279400"/>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1945361642 h 21600"/>
                  <a:gd name="T72" fmla="*/ 2147483647 w 21600"/>
                  <a:gd name="T73" fmla="*/ 1832372114 h 21600"/>
                  <a:gd name="T74" fmla="*/ 2147483647 w 21600"/>
                  <a:gd name="T75" fmla="*/ 1735309524 h 21600"/>
                  <a:gd name="T76" fmla="*/ 2147483647 w 21600"/>
                  <a:gd name="T77" fmla="*/ 1454318147 h 21600"/>
                  <a:gd name="T78" fmla="*/ 2147483647 w 21600"/>
                  <a:gd name="T79" fmla="*/ 1285924608 h 21600"/>
                  <a:gd name="T80" fmla="*/ 2147483647 w 21600"/>
                  <a:gd name="T81" fmla="*/ 811174130 h 21600"/>
                  <a:gd name="T82" fmla="*/ 2147483647 w 21600"/>
                  <a:gd name="T83" fmla="*/ 567107894 h 21600"/>
                  <a:gd name="T84" fmla="*/ 2147483647 w 21600"/>
                  <a:gd name="T85" fmla="*/ 424778973 h 21600"/>
                  <a:gd name="T86" fmla="*/ 2147483647 w 21600"/>
                  <a:gd name="T87" fmla="*/ 285724659 h 21600"/>
                  <a:gd name="T88" fmla="*/ 2147483647 w 21600"/>
                  <a:gd name="T89" fmla="*/ 297678102 h 21600"/>
                  <a:gd name="T90" fmla="*/ 2147483647 w 21600"/>
                  <a:gd name="T91" fmla="*/ 0 h 21600"/>
                  <a:gd name="T92" fmla="*/ 2147483647 w 21600"/>
                  <a:gd name="T93" fmla="*/ 368647798 h 21600"/>
                  <a:gd name="T94" fmla="*/ 2147483647 w 21600"/>
                  <a:gd name="T95" fmla="*/ 502269593 h 21600"/>
                  <a:gd name="T96" fmla="*/ 2147483647 w 21600"/>
                  <a:gd name="T97" fmla="*/ 676459233 h 21600"/>
                  <a:gd name="T98" fmla="*/ 2147483647 w 21600"/>
                  <a:gd name="T99" fmla="*/ 848101444 h 21600"/>
                  <a:gd name="T100" fmla="*/ 0 w 21600"/>
                  <a:gd name="T101" fmla="*/ 918733493 h 21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1600" h="21600">
                    <a:moveTo>
                      <a:pt x="3382" y="21600"/>
                    </a:moveTo>
                    <a:lnTo>
                      <a:pt x="6025" y="21141"/>
                    </a:lnTo>
                    <a:lnTo>
                      <a:pt x="8339" y="20894"/>
                    </a:lnTo>
                    <a:lnTo>
                      <a:pt x="10379" y="20541"/>
                    </a:lnTo>
                    <a:lnTo>
                      <a:pt x="12927" y="20081"/>
                    </a:lnTo>
                    <a:lnTo>
                      <a:pt x="17043" y="19245"/>
                    </a:lnTo>
                    <a:lnTo>
                      <a:pt x="17371" y="19637"/>
                    </a:lnTo>
                    <a:lnTo>
                      <a:pt x="17581" y="20032"/>
                    </a:lnTo>
                    <a:lnTo>
                      <a:pt x="17857" y="20424"/>
                    </a:lnTo>
                    <a:lnTo>
                      <a:pt x="18071" y="20738"/>
                    </a:lnTo>
                    <a:lnTo>
                      <a:pt x="18417" y="20551"/>
                    </a:lnTo>
                    <a:lnTo>
                      <a:pt x="18307" y="19777"/>
                    </a:lnTo>
                    <a:lnTo>
                      <a:pt x="18177" y="19479"/>
                    </a:lnTo>
                    <a:lnTo>
                      <a:pt x="18876" y="18791"/>
                    </a:lnTo>
                    <a:lnTo>
                      <a:pt x="19279" y="18011"/>
                    </a:lnTo>
                    <a:lnTo>
                      <a:pt x="19111" y="17481"/>
                    </a:lnTo>
                    <a:lnTo>
                      <a:pt x="19535" y="16585"/>
                    </a:lnTo>
                    <a:lnTo>
                      <a:pt x="19346" y="15688"/>
                    </a:lnTo>
                    <a:lnTo>
                      <a:pt x="19182" y="15205"/>
                    </a:lnTo>
                    <a:lnTo>
                      <a:pt x="18878" y="15205"/>
                    </a:lnTo>
                    <a:lnTo>
                      <a:pt x="18806" y="14722"/>
                    </a:lnTo>
                    <a:lnTo>
                      <a:pt x="18821" y="13615"/>
                    </a:lnTo>
                    <a:lnTo>
                      <a:pt x="19075" y="13491"/>
                    </a:lnTo>
                    <a:lnTo>
                      <a:pt x="19344" y="13491"/>
                    </a:lnTo>
                    <a:lnTo>
                      <a:pt x="20147" y="13136"/>
                    </a:lnTo>
                    <a:lnTo>
                      <a:pt x="20398" y="12483"/>
                    </a:lnTo>
                    <a:lnTo>
                      <a:pt x="21056" y="11924"/>
                    </a:lnTo>
                    <a:lnTo>
                      <a:pt x="21310" y="11005"/>
                    </a:lnTo>
                    <a:lnTo>
                      <a:pt x="21600" y="10170"/>
                    </a:lnTo>
                    <a:lnTo>
                      <a:pt x="21535" y="9068"/>
                    </a:lnTo>
                    <a:lnTo>
                      <a:pt x="21372" y="8482"/>
                    </a:lnTo>
                    <a:lnTo>
                      <a:pt x="20720" y="7944"/>
                    </a:lnTo>
                    <a:lnTo>
                      <a:pt x="20501" y="7688"/>
                    </a:lnTo>
                    <a:lnTo>
                      <a:pt x="20384" y="6997"/>
                    </a:lnTo>
                    <a:lnTo>
                      <a:pt x="19597" y="6364"/>
                    </a:lnTo>
                    <a:lnTo>
                      <a:pt x="19317" y="5372"/>
                    </a:lnTo>
                    <a:lnTo>
                      <a:pt x="18452" y="5060"/>
                    </a:lnTo>
                    <a:lnTo>
                      <a:pt x="18218" y="4792"/>
                    </a:lnTo>
                    <a:lnTo>
                      <a:pt x="17891" y="4016"/>
                    </a:lnTo>
                    <a:lnTo>
                      <a:pt x="17633" y="3551"/>
                    </a:lnTo>
                    <a:lnTo>
                      <a:pt x="17485" y="2240"/>
                    </a:lnTo>
                    <a:lnTo>
                      <a:pt x="17735" y="1566"/>
                    </a:lnTo>
                    <a:lnTo>
                      <a:pt x="17700" y="1173"/>
                    </a:lnTo>
                    <a:lnTo>
                      <a:pt x="17498" y="789"/>
                    </a:lnTo>
                    <a:lnTo>
                      <a:pt x="17254" y="822"/>
                    </a:lnTo>
                    <a:lnTo>
                      <a:pt x="17017" y="0"/>
                    </a:lnTo>
                    <a:lnTo>
                      <a:pt x="11969" y="1018"/>
                    </a:lnTo>
                    <a:lnTo>
                      <a:pt x="9797" y="1387"/>
                    </a:lnTo>
                    <a:lnTo>
                      <a:pt x="6590" y="1868"/>
                    </a:lnTo>
                    <a:lnTo>
                      <a:pt x="2910" y="2342"/>
                    </a:lnTo>
                    <a:lnTo>
                      <a:pt x="0" y="2537"/>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3" name="AutoShape 146"/>
              <p:cNvSpPr>
                <a:spLocks/>
              </p:cNvSpPr>
              <p:nvPr/>
            </p:nvSpPr>
            <p:spPr bwMode="auto">
              <a:xfrm>
                <a:off x="7140775" y="2781300"/>
                <a:ext cx="120165" cy="269875"/>
              </a:xfrm>
              <a:custGeom>
                <a:avLst/>
                <a:gdLst>
                  <a:gd name="T0" fmla="*/ 115099856 w 21600"/>
                  <a:gd name="T1" fmla="*/ 2147483647 h 21600"/>
                  <a:gd name="T2" fmla="*/ 111444732 w 21600"/>
                  <a:gd name="T3" fmla="*/ 2147483647 h 21600"/>
                  <a:gd name="T4" fmla="*/ 104064570 w 21600"/>
                  <a:gd name="T5" fmla="*/ 2147483647 h 21600"/>
                  <a:gd name="T6" fmla="*/ 92649819 w 21600"/>
                  <a:gd name="T7" fmla="*/ 2147483647 h 21600"/>
                  <a:gd name="T8" fmla="*/ 88963001 w 21600"/>
                  <a:gd name="T9" fmla="*/ 2147483647 h 21600"/>
                  <a:gd name="T10" fmla="*/ 72795518 w 21600"/>
                  <a:gd name="T11" fmla="*/ 2147483647 h 21600"/>
                  <a:gd name="T12" fmla="*/ 61690319 w 21600"/>
                  <a:gd name="T13" fmla="*/ 2147483647 h 21600"/>
                  <a:gd name="T14" fmla="*/ 45533322 w 21600"/>
                  <a:gd name="T15" fmla="*/ 2147483647 h 21600"/>
                  <a:gd name="T16" fmla="*/ 41404030 w 21600"/>
                  <a:gd name="T17" fmla="*/ 2147483647 h 21600"/>
                  <a:gd name="T18" fmla="*/ 24101388 w 21600"/>
                  <a:gd name="T19" fmla="*/ 2147483647 h 21600"/>
                  <a:gd name="T20" fmla="*/ 21111889 w 21600"/>
                  <a:gd name="T21" fmla="*/ 2147483647 h 21600"/>
                  <a:gd name="T22" fmla="*/ 10976917 w 21600"/>
                  <a:gd name="T23" fmla="*/ 2147483647 h 21600"/>
                  <a:gd name="T24" fmla="*/ 11685774 w 21600"/>
                  <a:gd name="T25" fmla="*/ 2147483647 h 21600"/>
                  <a:gd name="T26" fmla="*/ 11483613 w 21600"/>
                  <a:gd name="T27" fmla="*/ 2147483647 h 21600"/>
                  <a:gd name="T28" fmla="*/ 9629294 w 21600"/>
                  <a:gd name="T29" fmla="*/ 2147483647 h 21600"/>
                  <a:gd name="T30" fmla="*/ 11733623 w 21600"/>
                  <a:gd name="T31" fmla="*/ 2147483647 h 21600"/>
                  <a:gd name="T32" fmla="*/ 10028726 w 21600"/>
                  <a:gd name="T33" fmla="*/ 2147483647 h 21600"/>
                  <a:gd name="T34" fmla="*/ 10028726 w 21600"/>
                  <a:gd name="T35" fmla="*/ 2147483647 h 21600"/>
                  <a:gd name="T36" fmla="*/ 15149257 w 21600"/>
                  <a:gd name="T37" fmla="*/ 2147483647 h 21600"/>
                  <a:gd name="T38" fmla="*/ 9298696 w 21600"/>
                  <a:gd name="T39" fmla="*/ 2147483647 h 21600"/>
                  <a:gd name="T40" fmla="*/ 2658901 w 21600"/>
                  <a:gd name="T41" fmla="*/ 2147483647 h 21600"/>
                  <a:gd name="T42" fmla="*/ 0 w 21600"/>
                  <a:gd name="T43" fmla="*/ 2147483647 h 21600"/>
                  <a:gd name="T44" fmla="*/ 0 w 21600"/>
                  <a:gd name="T45" fmla="*/ 2147483647 h 21600"/>
                  <a:gd name="T46" fmla="*/ 4209703 w 21600"/>
                  <a:gd name="T47" fmla="*/ 2126721163 h 21600"/>
                  <a:gd name="T48" fmla="*/ 7097629 w 21600"/>
                  <a:gd name="T49" fmla="*/ 1844164850 h 21600"/>
                  <a:gd name="T50" fmla="*/ 18261353 w 21600"/>
                  <a:gd name="T51" fmla="*/ 1672752731 h 21600"/>
                  <a:gd name="T52" fmla="*/ 22092758 w 21600"/>
                  <a:gd name="T53" fmla="*/ 1512918338 h 21600"/>
                  <a:gd name="T54" fmla="*/ 29238420 w 21600"/>
                  <a:gd name="T55" fmla="*/ 1390830211 h 21600"/>
                  <a:gd name="T56" fmla="*/ 27086031 w 21600"/>
                  <a:gd name="T57" fmla="*/ 265790604 h 21600"/>
                  <a:gd name="T58" fmla="*/ 27485491 w 21600"/>
                  <a:gd name="T59" fmla="*/ 104128670 h 21600"/>
                  <a:gd name="T60" fmla="*/ 31849472 w 21600"/>
                  <a:gd name="T61" fmla="*/ 0 h 216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1600" h="21600">
                    <a:moveTo>
                      <a:pt x="21600" y="21600"/>
                    </a:moveTo>
                    <a:lnTo>
                      <a:pt x="20914" y="19509"/>
                    </a:lnTo>
                    <a:lnTo>
                      <a:pt x="19529" y="18377"/>
                    </a:lnTo>
                    <a:lnTo>
                      <a:pt x="17387" y="18119"/>
                    </a:lnTo>
                    <a:lnTo>
                      <a:pt x="16695" y="18115"/>
                    </a:lnTo>
                    <a:lnTo>
                      <a:pt x="13661" y="17225"/>
                    </a:lnTo>
                    <a:lnTo>
                      <a:pt x="11577" y="16043"/>
                    </a:lnTo>
                    <a:lnTo>
                      <a:pt x="8545" y="15514"/>
                    </a:lnTo>
                    <a:lnTo>
                      <a:pt x="7770" y="15034"/>
                    </a:lnTo>
                    <a:lnTo>
                      <a:pt x="4523" y="14860"/>
                    </a:lnTo>
                    <a:lnTo>
                      <a:pt x="3962" y="14465"/>
                    </a:lnTo>
                    <a:lnTo>
                      <a:pt x="2060" y="14112"/>
                    </a:lnTo>
                    <a:lnTo>
                      <a:pt x="2193" y="13322"/>
                    </a:lnTo>
                    <a:lnTo>
                      <a:pt x="2155" y="12668"/>
                    </a:lnTo>
                    <a:lnTo>
                      <a:pt x="1807" y="11767"/>
                    </a:lnTo>
                    <a:lnTo>
                      <a:pt x="2202" y="11454"/>
                    </a:lnTo>
                    <a:lnTo>
                      <a:pt x="1882" y="10557"/>
                    </a:lnTo>
                    <a:lnTo>
                      <a:pt x="1882" y="10271"/>
                    </a:lnTo>
                    <a:lnTo>
                      <a:pt x="2843" y="9159"/>
                    </a:lnTo>
                    <a:lnTo>
                      <a:pt x="1745" y="8410"/>
                    </a:lnTo>
                    <a:lnTo>
                      <a:pt x="499" y="8375"/>
                    </a:lnTo>
                    <a:lnTo>
                      <a:pt x="0" y="8148"/>
                    </a:lnTo>
                    <a:lnTo>
                      <a:pt x="0" y="7403"/>
                    </a:lnTo>
                    <a:lnTo>
                      <a:pt x="790" y="6985"/>
                    </a:lnTo>
                    <a:lnTo>
                      <a:pt x="1332" y="6057"/>
                    </a:lnTo>
                    <a:lnTo>
                      <a:pt x="3427" y="5494"/>
                    </a:lnTo>
                    <a:lnTo>
                      <a:pt x="4146" y="4969"/>
                    </a:lnTo>
                    <a:lnTo>
                      <a:pt x="5487" y="4568"/>
                    </a:lnTo>
                    <a:lnTo>
                      <a:pt x="5083" y="873"/>
                    </a:lnTo>
                    <a:lnTo>
                      <a:pt x="5158" y="342"/>
                    </a:lnTo>
                    <a:lnTo>
                      <a:pt x="5977"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4" name="AutoShape 147"/>
              <p:cNvSpPr>
                <a:spLocks/>
              </p:cNvSpPr>
              <p:nvPr/>
            </p:nvSpPr>
            <p:spPr bwMode="auto">
              <a:xfrm>
                <a:off x="7279914" y="2781300"/>
                <a:ext cx="180248" cy="100013"/>
              </a:xfrm>
              <a:custGeom>
                <a:avLst/>
                <a:gdLst>
                  <a:gd name="T0" fmla="*/ 0 w 21600"/>
                  <a:gd name="T1" fmla="*/ 0 h 21600"/>
                  <a:gd name="T2" fmla="*/ 50542808 w 21600"/>
                  <a:gd name="T3" fmla="*/ 1949323 h 21600"/>
                  <a:gd name="T4" fmla="*/ 86475088 w 21600"/>
                  <a:gd name="T5" fmla="*/ 8002165 h 21600"/>
                  <a:gd name="T6" fmla="*/ 388102650 w 21600"/>
                  <a:gd name="T7" fmla="*/ 11600624 h 21600"/>
                  <a:gd name="T8" fmla="*/ 469035204 w 21600"/>
                  <a:gd name="T9" fmla="*/ 14831400 h 21600"/>
                  <a:gd name="T10" fmla="*/ 527021878 w 21600"/>
                  <a:gd name="T11" fmla="*/ 14280356 h 21600"/>
                  <a:gd name="T12" fmla="*/ 606334353 w 21600"/>
                  <a:gd name="T13" fmla="*/ 14463209 h 21600"/>
                  <a:gd name="T14" fmla="*/ 628466120 w 21600"/>
                  <a:gd name="T15" fmla="*/ 14386476 h 21600"/>
                  <a:gd name="T16" fmla="*/ 672656312 w 21600"/>
                  <a:gd name="T17" fmla="*/ 15612340 h 21600"/>
                  <a:gd name="T18" fmla="*/ 689167688 w 21600"/>
                  <a:gd name="T19" fmla="*/ 17210941 h 21600"/>
                  <a:gd name="T20" fmla="*/ 689167688 w 21600"/>
                  <a:gd name="T21" fmla="*/ 19047582 h 21600"/>
                  <a:gd name="T22" fmla="*/ 695923008 w 21600"/>
                  <a:gd name="T23" fmla="*/ 20854465 h 21600"/>
                  <a:gd name="T24" fmla="*/ 727365094 w 21600"/>
                  <a:gd name="T25" fmla="*/ 20524390 h 21600"/>
                  <a:gd name="T26" fmla="*/ 774585772 w 21600"/>
                  <a:gd name="T27" fmla="*/ 22663126 h 21600"/>
                  <a:gd name="T28" fmla="*/ 791262117 w 21600"/>
                  <a:gd name="T29" fmla="*/ 23455086 h 21600"/>
                  <a:gd name="T30" fmla="*/ 797934914 w 21600"/>
                  <a:gd name="T31" fmla="*/ 25032055 h 21600"/>
                  <a:gd name="T32" fmla="*/ 806071451 w 21600"/>
                  <a:gd name="T33" fmla="*/ 28266994 h 21600"/>
                  <a:gd name="T34" fmla="*/ 779279864 w 21600"/>
                  <a:gd name="T35" fmla="*/ 28939428 h 21600"/>
                  <a:gd name="T36" fmla="*/ 802832411 w 21600"/>
                  <a:gd name="T37" fmla="*/ 31459140 h 21600"/>
                  <a:gd name="T38" fmla="*/ 784463838 w 21600"/>
                  <a:gd name="T39" fmla="*/ 36015427 h 21600"/>
                  <a:gd name="T40" fmla="*/ 816468448 w 21600"/>
                  <a:gd name="T41" fmla="*/ 35481362 h 21600"/>
                  <a:gd name="T42" fmla="*/ 838886133 w 21600"/>
                  <a:gd name="T43" fmla="*/ 34779039 h 21600"/>
                  <a:gd name="T44" fmla="*/ 855116181 w 21600"/>
                  <a:gd name="T45" fmla="*/ 36015427 h 21600"/>
                  <a:gd name="T46" fmla="*/ 843541297 w 21600"/>
                  <a:gd name="T47" fmla="*/ 43294132 h 21600"/>
                  <a:gd name="T48" fmla="*/ 874051867 w 21600"/>
                  <a:gd name="T49" fmla="*/ 45969188 h 216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600" h="21600">
                    <a:moveTo>
                      <a:pt x="0" y="0"/>
                    </a:moveTo>
                    <a:lnTo>
                      <a:pt x="1249" y="916"/>
                    </a:lnTo>
                    <a:lnTo>
                      <a:pt x="2137" y="3760"/>
                    </a:lnTo>
                    <a:lnTo>
                      <a:pt x="9591" y="5451"/>
                    </a:lnTo>
                    <a:lnTo>
                      <a:pt x="11591" y="6969"/>
                    </a:lnTo>
                    <a:lnTo>
                      <a:pt x="13024" y="6710"/>
                    </a:lnTo>
                    <a:lnTo>
                      <a:pt x="14984" y="6796"/>
                    </a:lnTo>
                    <a:lnTo>
                      <a:pt x="15531" y="6760"/>
                    </a:lnTo>
                    <a:lnTo>
                      <a:pt x="16623" y="7336"/>
                    </a:lnTo>
                    <a:lnTo>
                      <a:pt x="17031" y="8087"/>
                    </a:lnTo>
                    <a:lnTo>
                      <a:pt x="17031" y="8950"/>
                    </a:lnTo>
                    <a:lnTo>
                      <a:pt x="17198" y="9799"/>
                    </a:lnTo>
                    <a:lnTo>
                      <a:pt x="17975" y="9644"/>
                    </a:lnTo>
                    <a:lnTo>
                      <a:pt x="19142" y="10649"/>
                    </a:lnTo>
                    <a:lnTo>
                      <a:pt x="19554" y="11021"/>
                    </a:lnTo>
                    <a:lnTo>
                      <a:pt x="19719" y="11762"/>
                    </a:lnTo>
                    <a:lnTo>
                      <a:pt x="19920" y="13282"/>
                    </a:lnTo>
                    <a:lnTo>
                      <a:pt x="19258" y="13598"/>
                    </a:lnTo>
                    <a:lnTo>
                      <a:pt x="19840" y="14782"/>
                    </a:lnTo>
                    <a:lnTo>
                      <a:pt x="19386" y="16923"/>
                    </a:lnTo>
                    <a:lnTo>
                      <a:pt x="20177" y="16672"/>
                    </a:lnTo>
                    <a:lnTo>
                      <a:pt x="20731" y="16342"/>
                    </a:lnTo>
                    <a:lnTo>
                      <a:pt x="21132" y="16923"/>
                    </a:lnTo>
                    <a:lnTo>
                      <a:pt x="20846" y="20343"/>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5" name="Line 148"/>
              <p:cNvSpPr>
                <a:spLocks noChangeShapeType="1"/>
              </p:cNvSpPr>
              <p:nvPr/>
            </p:nvSpPr>
            <p:spPr bwMode="auto">
              <a:xfrm flipH="1">
                <a:off x="7302050" y="3105150"/>
                <a:ext cx="177086" cy="23813"/>
              </a:xfrm>
              <a:prstGeom prst="line">
                <a:avLst/>
              </a:prstGeom>
              <a:noFill/>
              <a:ln w="3175">
                <a:solidFill>
                  <a:srgbClr val="D9D9D9"/>
                </a:solidFill>
                <a:miter lim="800000"/>
                <a:headEnd/>
                <a:tailEnd/>
              </a:ln>
              <a:extLst>
                <a:ext uri="{909E8E84-426E-40DD-AFC4-6F175D3DCCD1}">
                  <a14:hiddenFill xmlns:a14="http://schemas.microsoft.com/office/drawing/2010/main">
                    <a:no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6" name="AutoShape 149"/>
              <p:cNvSpPr>
                <a:spLocks/>
              </p:cNvSpPr>
              <p:nvPr/>
            </p:nvSpPr>
            <p:spPr bwMode="auto">
              <a:xfrm>
                <a:off x="7279914" y="3327400"/>
                <a:ext cx="1081487" cy="312738"/>
              </a:xfrm>
              <a:custGeom>
                <a:avLst/>
                <a:gdLst>
                  <a:gd name="T0" fmla="*/ 0 w 21600"/>
                  <a:gd name="T1" fmla="*/ 637552248 h 21600"/>
                  <a:gd name="T2" fmla="*/ 2147483647 w 21600"/>
                  <a:gd name="T3" fmla="*/ 1703255486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1600" h="21600">
                    <a:moveTo>
                      <a:pt x="0" y="0"/>
                    </a:moveTo>
                    <a:lnTo>
                      <a:pt x="0" y="1002"/>
                    </a:lnTo>
                    <a:lnTo>
                      <a:pt x="45" y="2001"/>
                    </a:lnTo>
                    <a:lnTo>
                      <a:pt x="155" y="2677"/>
                    </a:lnTo>
                    <a:lnTo>
                      <a:pt x="180" y="3127"/>
                    </a:lnTo>
                    <a:lnTo>
                      <a:pt x="261" y="3430"/>
                    </a:lnTo>
                    <a:lnTo>
                      <a:pt x="367" y="3989"/>
                    </a:lnTo>
                    <a:lnTo>
                      <a:pt x="647" y="4795"/>
                    </a:lnTo>
                    <a:lnTo>
                      <a:pt x="785" y="5325"/>
                    </a:lnTo>
                    <a:lnTo>
                      <a:pt x="1116" y="5961"/>
                    </a:lnTo>
                    <a:lnTo>
                      <a:pt x="1263" y="6925"/>
                    </a:lnTo>
                    <a:lnTo>
                      <a:pt x="1336" y="8025"/>
                    </a:lnTo>
                    <a:lnTo>
                      <a:pt x="1436" y="8303"/>
                    </a:lnTo>
                    <a:lnTo>
                      <a:pt x="1533" y="8411"/>
                    </a:lnTo>
                    <a:lnTo>
                      <a:pt x="1606" y="7901"/>
                    </a:lnTo>
                    <a:lnTo>
                      <a:pt x="1705" y="7788"/>
                    </a:lnTo>
                    <a:lnTo>
                      <a:pt x="1855" y="8025"/>
                    </a:lnTo>
                    <a:lnTo>
                      <a:pt x="1944" y="7963"/>
                    </a:lnTo>
                    <a:lnTo>
                      <a:pt x="2131" y="8385"/>
                    </a:lnTo>
                    <a:lnTo>
                      <a:pt x="2039" y="9122"/>
                    </a:lnTo>
                    <a:lnTo>
                      <a:pt x="2093" y="9718"/>
                    </a:lnTo>
                    <a:lnTo>
                      <a:pt x="2014" y="10181"/>
                    </a:lnTo>
                    <a:lnTo>
                      <a:pt x="1936" y="11104"/>
                    </a:lnTo>
                    <a:lnTo>
                      <a:pt x="1918" y="11782"/>
                    </a:lnTo>
                    <a:lnTo>
                      <a:pt x="1970" y="12230"/>
                    </a:lnTo>
                    <a:lnTo>
                      <a:pt x="2051" y="12491"/>
                    </a:lnTo>
                    <a:lnTo>
                      <a:pt x="2289" y="12889"/>
                    </a:lnTo>
                    <a:lnTo>
                      <a:pt x="2500" y="13252"/>
                    </a:lnTo>
                    <a:lnTo>
                      <a:pt x="2549" y="13394"/>
                    </a:lnTo>
                    <a:lnTo>
                      <a:pt x="2524" y="13784"/>
                    </a:lnTo>
                    <a:lnTo>
                      <a:pt x="2613" y="13908"/>
                    </a:lnTo>
                    <a:lnTo>
                      <a:pt x="2737" y="13754"/>
                    </a:lnTo>
                    <a:lnTo>
                      <a:pt x="2876" y="13952"/>
                    </a:lnTo>
                    <a:lnTo>
                      <a:pt x="2996" y="14496"/>
                    </a:lnTo>
                    <a:lnTo>
                      <a:pt x="3210" y="14771"/>
                    </a:lnTo>
                    <a:lnTo>
                      <a:pt x="3237" y="15615"/>
                    </a:lnTo>
                    <a:lnTo>
                      <a:pt x="3361" y="16187"/>
                    </a:lnTo>
                    <a:lnTo>
                      <a:pt x="3361" y="16650"/>
                    </a:lnTo>
                    <a:lnTo>
                      <a:pt x="3305" y="16887"/>
                    </a:lnTo>
                    <a:lnTo>
                      <a:pt x="3310" y="17110"/>
                    </a:lnTo>
                    <a:lnTo>
                      <a:pt x="3416" y="17626"/>
                    </a:lnTo>
                    <a:lnTo>
                      <a:pt x="3530" y="18114"/>
                    </a:lnTo>
                    <a:lnTo>
                      <a:pt x="3628" y="18522"/>
                    </a:lnTo>
                    <a:lnTo>
                      <a:pt x="3701" y="18522"/>
                    </a:lnTo>
                    <a:lnTo>
                      <a:pt x="3870" y="18522"/>
                    </a:lnTo>
                    <a:lnTo>
                      <a:pt x="3894" y="18595"/>
                    </a:lnTo>
                    <a:lnTo>
                      <a:pt x="3887" y="19277"/>
                    </a:lnTo>
                    <a:lnTo>
                      <a:pt x="3938" y="19577"/>
                    </a:lnTo>
                    <a:lnTo>
                      <a:pt x="3944" y="19936"/>
                    </a:lnTo>
                    <a:lnTo>
                      <a:pt x="3872" y="20195"/>
                    </a:lnTo>
                    <a:lnTo>
                      <a:pt x="3878" y="20531"/>
                    </a:lnTo>
                    <a:lnTo>
                      <a:pt x="3856" y="20931"/>
                    </a:lnTo>
                    <a:lnTo>
                      <a:pt x="3671" y="20894"/>
                    </a:lnTo>
                    <a:lnTo>
                      <a:pt x="3628" y="21428"/>
                    </a:lnTo>
                    <a:lnTo>
                      <a:pt x="3472" y="21600"/>
                    </a:lnTo>
                    <a:lnTo>
                      <a:pt x="5438" y="20542"/>
                    </a:lnTo>
                    <a:lnTo>
                      <a:pt x="5399" y="19611"/>
                    </a:lnTo>
                    <a:lnTo>
                      <a:pt x="5650" y="19543"/>
                    </a:lnTo>
                    <a:lnTo>
                      <a:pt x="5658" y="19698"/>
                    </a:lnTo>
                    <a:lnTo>
                      <a:pt x="7647" y="18436"/>
                    </a:lnTo>
                    <a:lnTo>
                      <a:pt x="11374" y="16269"/>
                    </a:lnTo>
                    <a:lnTo>
                      <a:pt x="12894" y="15109"/>
                    </a:lnTo>
                    <a:lnTo>
                      <a:pt x="13990" y="14374"/>
                    </a:lnTo>
                    <a:lnTo>
                      <a:pt x="15977" y="12922"/>
                    </a:lnTo>
                    <a:lnTo>
                      <a:pt x="17317" y="11738"/>
                    </a:lnTo>
                    <a:lnTo>
                      <a:pt x="18308" y="10799"/>
                    </a:lnTo>
                    <a:lnTo>
                      <a:pt x="18985" y="10159"/>
                    </a:lnTo>
                    <a:lnTo>
                      <a:pt x="19855" y="9332"/>
                    </a:lnTo>
                    <a:lnTo>
                      <a:pt x="21448" y="7628"/>
                    </a:lnTo>
                    <a:lnTo>
                      <a:pt x="21600" y="7539"/>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7" name="AutoShape 150"/>
              <p:cNvSpPr>
                <a:spLocks/>
              </p:cNvSpPr>
              <p:nvPr/>
            </p:nvSpPr>
            <p:spPr bwMode="auto">
              <a:xfrm>
                <a:off x="7469648" y="3175000"/>
                <a:ext cx="86962" cy="419100"/>
              </a:xfrm>
              <a:custGeom>
                <a:avLst/>
                <a:gdLst>
                  <a:gd name="T0" fmla="*/ 12385839 w 21344"/>
                  <a:gd name="T1" fmla="*/ 0 h 21600"/>
                  <a:gd name="T2" fmla="*/ 21278677 w 21344"/>
                  <a:gd name="T3" fmla="*/ 2147483647 h 21600"/>
                  <a:gd name="T4" fmla="*/ 19813528 w 21344"/>
                  <a:gd name="T5" fmla="*/ 2147483647 h 21600"/>
                  <a:gd name="T6" fmla="*/ 21577410 w 21344"/>
                  <a:gd name="T7" fmla="*/ 2147483647 h 21600"/>
                  <a:gd name="T8" fmla="*/ 19810228 w 21344"/>
                  <a:gd name="T9" fmla="*/ 2147483647 h 21600"/>
                  <a:gd name="T10" fmla="*/ 21091263 w 21344"/>
                  <a:gd name="T11" fmla="*/ 2147483647 h 21600"/>
                  <a:gd name="T12" fmla="*/ 21801957 w 21344"/>
                  <a:gd name="T13" fmla="*/ 2147483647 h 21600"/>
                  <a:gd name="T14" fmla="*/ 23053861 w 21344"/>
                  <a:gd name="T15" fmla="*/ 2147483647 h 21600"/>
                  <a:gd name="T16" fmla="*/ 23053861 w 21344"/>
                  <a:gd name="T17" fmla="*/ 2147483647 h 21600"/>
                  <a:gd name="T18" fmla="*/ 23616217 w 21344"/>
                  <a:gd name="T19" fmla="*/ 2147483647 h 21600"/>
                  <a:gd name="T20" fmla="*/ 23821827 w 21344"/>
                  <a:gd name="T21" fmla="*/ 2147483647 h 21600"/>
                  <a:gd name="T22" fmla="*/ 22576564 w 21344"/>
                  <a:gd name="T23" fmla="*/ 2147483647 h 21600"/>
                  <a:gd name="T24" fmla="*/ 22161298 w 21344"/>
                  <a:gd name="T25" fmla="*/ 2147483647 h 21600"/>
                  <a:gd name="T26" fmla="*/ 20934227 w 21344"/>
                  <a:gd name="T27" fmla="*/ 2147483647 h 21600"/>
                  <a:gd name="T28" fmla="*/ 20812683 w 21344"/>
                  <a:gd name="T29" fmla="*/ 2147483647 h 21600"/>
                  <a:gd name="T30" fmla="*/ 18740193 w 21344"/>
                  <a:gd name="T31" fmla="*/ 2147483647 h 21600"/>
                  <a:gd name="T32" fmla="*/ 18166530 w 21344"/>
                  <a:gd name="T33" fmla="*/ 2147483647 h 21600"/>
                  <a:gd name="T34" fmla="*/ 18132917 w 21344"/>
                  <a:gd name="T35" fmla="*/ 2147483647 h 21600"/>
                  <a:gd name="T36" fmla="*/ 18166530 w 21344"/>
                  <a:gd name="T37" fmla="*/ 2147483647 h 21600"/>
                  <a:gd name="T38" fmla="*/ 17965655 w 21344"/>
                  <a:gd name="T39" fmla="*/ 2147483647 h 21600"/>
                  <a:gd name="T40" fmla="*/ 16799189 w 21344"/>
                  <a:gd name="T41" fmla="*/ 2147483647 h 21600"/>
                  <a:gd name="T42" fmla="*/ 18368751 w 21344"/>
                  <a:gd name="T43" fmla="*/ 2147483647 h 21600"/>
                  <a:gd name="T44" fmla="*/ 17077489 w 21344"/>
                  <a:gd name="T45" fmla="*/ 2147483647 h 21600"/>
                  <a:gd name="T46" fmla="*/ 17180842 w 21344"/>
                  <a:gd name="T47" fmla="*/ 2147483647 h 21600"/>
                  <a:gd name="T48" fmla="*/ 18854832 w 21344"/>
                  <a:gd name="T49" fmla="*/ 2147483647 h 21600"/>
                  <a:gd name="T50" fmla="*/ 14494101 w 21344"/>
                  <a:gd name="T51" fmla="*/ 2147483647 h 21600"/>
                  <a:gd name="T52" fmla="*/ 12385839 w 21344"/>
                  <a:gd name="T53" fmla="*/ 2147483647 h 21600"/>
                  <a:gd name="T54" fmla="*/ 12421677 w 21344"/>
                  <a:gd name="T55" fmla="*/ 2147483647 h 21600"/>
                  <a:gd name="T56" fmla="*/ 13528564 w 21344"/>
                  <a:gd name="T57" fmla="*/ 2147483647 h 21600"/>
                  <a:gd name="T58" fmla="*/ 13287186 w 21344"/>
                  <a:gd name="T59" fmla="*/ 2147483647 h 21600"/>
                  <a:gd name="T60" fmla="*/ 11110263 w 21344"/>
                  <a:gd name="T61" fmla="*/ 2147483647 h 21600"/>
                  <a:gd name="T62" fmla="*/ 8266487 w 21344"/>
                  <a:gd name="T63" fmla="*/ 2147483647 h 21600"/>
                  <a:gd name="T64" fmla="*/ 4440326 w 21344"/>
                  <a:gd name="T65" fmla="*/ 2147483647 h 21600"/>
                  <a:gd name="T66" fmla="*/ 2435132 w 21344"/>
                  <a:gd name="T67" fmla="*/ 2147483647 h 21600"/>
                  <a:gd name="T68" fmla="*/ 663550 w 21344"/>
                  <a:gd name="T69" fmla="*/ 2147483647 h 21600"/>
                  <a:gd name="T70" fmla="*/ 0 w 21344"/>
                  <a:gd name="T71" fmla="*/ 2147483647 h 216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21344" h="21600">
                    <a:moveTo>
                      <a:pt x="11032" y="0"/>
                    </a:moveTo>
                    <a:lnTo>
                      <a:pt x="18953" y="10395"/>
                    </a:lnTo>
                    <a:lnTo>
                      <a:pt x="17648" y="10494"/>
                    </a:lnTo>
                    <a:lnTo>
                      <a:pt x="19219" y="11060"/>
                    </a:lnTo>
                    <a:lnTo>
                      <a:pt x="17645" y="11437"/>
                    </a:lnTo>
                    <a:lnTo>
                      <a:pt x="18786" y="11809"/>
                    </a:lnTo>
                    <a:lnTo>
                      <a:pt x="19419" y="12040"/>
                    </a:lnTo>
                    <a:lnTo>
                      <a:pt x="20534" y="12174"/>
                    </a:lnTo>
                    <a:lnTo>
                      <a:pt x="20534" y="12643"/>
                    </a:lnTo>
                    <a:cubicBezTo>
                      <a:pt x="20534" y="12643"/>
                      <a:pt x="20480" y="12923"/>
                      <a:pt x="21035" y="13021"/>
                    </a:cubicBezTo>
                    <a:cubicBezTo>
                      <a:pt x="21600" y="13119"/>
                      <a:pt x="21218" y="13380"/>
                      <a:pt x="21218" y="13380"/>
                    </a:cubicBezTo>
                    <a:lnTo>
                      <a:pt x="20109" y="13600"/>
                    </a:lnTo>
                    <a:lnTo>
                      <a:pt x="19739" y="14241"/>
                    </a:lnTo>
                    <a:lnTo>
                      <a:pt x="18646" y="14464"/>
                    </a:lnTo>
                    <a:lnTo>
                      <a:pt x="18538" y="14846"/>
                    </a:lnTo>
                    <a:lnTo>
                      <a:pt x="16692" y="15255"/>
                    </a:lnTo>
                    <a:cubicBezTo>
                      <a:pt x="16692" y="15255"/>
                      <a:pt x="16441" y="15298"/>
                      <a:pt x="16181" y="15403"/>
                    </a:cubicBezTo>
                    <a:cubicBezTo>
                      <a:pt x="15936" y="15509"/>
                      <a:pt x="16151" y="15926"/>
                      <a:pt x="16151" y="15926"/>
                    </a:cubicBezTo>
                    <a:lnTo>
                      <a:pt x="16181" y="16348"/>
                    </a:lnTo>
                    <a:lnTo>
                      <a:pt x="16002" y="16844"/>
                    </a:lnTo>
                    <a:lnTo>
                      <a:pt x="14963" y="17049"/>
                    </a:lnTo>
                    <a:lnTo>
                      <a:pt x="16361" y="17597"/>
                    </a:lnTo>
                    <a:lnTo>
                      <a:pt x="15211" y="18047"/>
                    </a:lnTo>
                    <a:lnTo>
                      <a:pt x="15303" y="18427"/>
                    </a:lnTo>
                    <a:lnTo>
                      <a:pt x="16794" y="18871"/>
                    </a:lnTo>
                    <a:lnTo>
                      <a:pt x="12910" y="19355"/>
                    </a:lnTo>
                    <a:lnTo>
                      <a:pt x="11032" y="19542"/>
                    </a:lnTo>
                    <a:lnTo>
                      <a:pt x="11064" y="20071"/>
                    </a:lnTo>
                    <a:lnTo>
                      <a:pt x="12050" y="20530"/>
                    </a:lnTo>
                    <a:lnTo>
                      <a:pt x="11835" y="20875"/>
                    </a:lnTo>
                    <a:lnTo>
                      <a:pt x="9896" y="20967"/>
                    </a:lnTo>
                    <a:lnTo>
                      <a:pt x="7363" y="20733"/>
                    </a:lnTo>
                    <a:lnTo>
                      <a:pt x="3955" y="20645"/>
                    </a:lnTo>
                    <a:lnTo>
                      <a:pt x="2169" y="20628"/>
                    </a:lnTo>
                    <a:lnTo>
                      <a:pt x="591" y="21102"/>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8" name="AutoShape 151"/>
              <p:cNvSpPr>
                <a:spLocks/>
              </p:cNvSpPr>
              <p:nvPr/>
            </p:nvSpPr>
            <p:spPr bwMode="auto">
              <a:xfrm>
                <a:off x="7532893" y="3136900"/>
                <a:ext cx="196059" cy="373063"/>
              </a:xfrm>
              <a:custGeom>
                <a:avLst/>
                <a:gdLst>
                  <a:gd name="T0" fmla="*/ 132403680 w 21600"/>
                  <a:gd name="T1" fmla="*/ 2116317641 h 21600"/>
                  <a:gd name="T2" fmla="*/ 989179749 w 21600"/>
                  <a:gd name="T3" fmla="*/ 0 h 21600"/>
                  <a:gd name="T4" fmla="*/ 1063791590 w 21600"/>
                  <a:gd name="T5" fmla="*/ 2147483647 h 21600"/>
                  <a:gd name="T6" fmla="*/ 1280235643 w 21600"/>
                  <a:gd name="T7" fmla="*/ 2147483647 h 21600"/>
                  <a:gd name="T8" fmla="*/ 1280235643 w 21600"/>
                  <a:gd name="T9" fmla="*/ 2147483647 h 21600"/>
                  <a:gd name="T10" fmla="*/ 1302662914 w 21600"/>
                  <a:gd name="T11" fmla="*/ 2147483647 h 21600"/>
                  <a:gd name="T12" fmla="*/ 1286704365 w 21600"/>
                  <a:gd name="T13" fmla="*/ 2147483647 h 21600"/>
                  <a:gd name="T14" fmla="*/ 1317141526 w 21600"/>
                  <a:gd name="T15" fmla="*/ 2147483647 h 21600"/>
                  <a:gd name="T16" fmla="*/ 1330818411 w 21600"/>
                  <a:gd name="T17" fmla="*/ 2147483647 h 21600"/>
                  <a:gd name="T18" fmla="*/ 1235625785 w 21600"/>
                  <a:gd name="T19" fmla="*/ 2147483647 h 21600"/>
                  <a:gd name="T20" fmla="*/ 1188559272 w 21600"/>
                  <a:gd name="T21" fmla="*/ 2147483647 h 21600"/>
                  <a:gd name="T22" fmla="*/ 1142286153 w 21600"/>
                  <a:gd name="T23" fmla="*/ 2147483647 h 21600"/>
                  <a:gd name="T24" fmla="*/ 1066377599 w 21600"/>
                  <a:gd name="T25" fmla="*/ 2147483647 h 21600"/>
                  <a:gd name="T26" fmla="*/ 1067239796 w 21600"/>
                  <a:gd name="T27" fmla="*/ 2147483647 h 21600"/>
                  <a:gd name="T28" fmla="*/ 1094044783 w 21600"/>
                  <a:gd name="T29" fmla="*/ 2147483647 h 21600"/>
                  <a:gd name="T30" fmla="*/ 1062006564 w 21600"/>
                  <a:gd name="T31" fmla="*/ 2147483647 h 21600"/>
                  <a:gd name="T32" fmla="*/ 1005816608 w 21600"/>
                  <a:gd name="T33" fmla="*/ 2147483647 h 21600"/>
                  <a:gd name="T34" fmla="*/ 997989878 w 21600"/>
                  <a:gd name="T35" fmla="*/ 2147483647 h 21600"/>
                  <a:gd name="T36" fmla="*/ 959177113 w 21600"/>
                  <a:gd name="T37" fmla="*/ 2147483647 h 21600"/>
                  <a:gd name="T38" fmla="*/ 920913966 w 21600"/>
                  <a:gd name="T39" fmla="*/ 2147483647 h 21600"/>
                  <a:gd name="T40" fmla="*/ 913827568 w 21600"/>
                  <a:gd name="T41" fmla="*/ 2147483647 h 21600"/>
                  <a:gd name="T42" fmla="*/ 916909389 w 21600"/>
                  <a:gd name="T43" fmla="*/ 2147483647 h 21600"/>
                  <a:gd name="T44" fmla="*/ 874831578 w 21600"/>
                  <a:gd name="T45" fmla="*/ 2147483647 h 21600"/>
                  <a:gd name="T46" fmla="*/ 814697605 w 21600"/>
                  <a:gd name="T47" fmla="*/ 2147483647 h 21600"/>
                  <a:gd name="T48" fmla="*/ 760476645 w 21600"/>
                  <a:gd name="T49" fmla="*/ 2147483647 h 21600"/>
                  <a:gd name="T50" fmla="*/ 731642102 w 21600"/>
                  <a:gd name="T51" fmla="*/ 2147483647 h 21600"/>
                  <a:gd name="T52" fmla="*/ 709519994 w 21600"/>
                  <a:gd name="T53" fmla="*/ 2147483647 h 21600"/>
                  <a:gd name="T54" fmla="*/ 703363850 w 21600"/>
                  <a:gd name="T55" fmla="*/ 2147483647 h 21600"/>
                  <a:gd name="T56" fmla="*/ 671263518 w 21600"/>
                  <a:gd name="T57" fmla="*/ 2147483647 h 21600"/>
                  <a:gd name="T58" fmla="*/ 665901686 w 21600"/>
                  <a:gd name="T59" fmla="*/ 2147483647 h 21600"/>
                  <a:gd name="T60" fmla="*/ 652597104 w 21600"/>
                  <a:gd name="T61" fmla="*/ 2147483647 h 21600"/>
                  <a:gd name="T62" fmla="*/ 575026125 w 21600"/>
                  <a:gd name="T63" fmla="*/ 2147483647 h 21600"/>
                  <a:gd name="T64" fmla="*/ 526167087 w 21600"/>
                  <a:gd name="T65" fmla="*/ 2147483647 h 21600"/>
                  <a:gd name="T66" fmla="*/ 460060277 w 21600"/>
                  <a:gd name="T67" fmla="*/ 2147483647 h 21600"/>
                  <a:gd name="T68" fmla="*/ 425984932 w 21600"/>
                  <a:gd name="T69" fmla="*/ 2147483647 h 21600"/>
                  <a:gd name="T70" fmla="*/ 427709407 w 21600"/>
                  <a:gd name="T71" fmla="*/ 2147483647 h 21600"/>
                  <a:gd name="T72" fmla="*/ 356484467 w 21600"/>
                  <a:gd name="T73" fmla="*/ 2147483647 h 21600"/>
                  <a:gd name="T74" fmla="*/ 282550936 w 21600"/>
                  <a:gd name="T75" fmla="*/ 2147483647 h 21600"/>
                  <a:gd name="T76" fmla="*/ 209662826 w 21600"/>
                  <a:gd name="T77" fmla="*/ 2147483647 h 21600"/>
                  <a:gd name="T78" fmla="*/ 168691814 w 21600"/>
                  <a:gd name="T79" fmla="*/ 2147483647 h 21600"/>
                  <a:gd name="T80" fmla="*/ 174793996 w 21600"/>
                  <a:gd name="T81" fmla="*/ 2147483647 h 21600"/>
                  <a:gd name="T82" fmla="*/ 110533508 w 21600"/>
                  <a:gd name="T83" fmla="*/ 2147483647 h 21600"/>
                  <a:gd name="T84" fmla="*/ 55327686 w 21600"/>
                  <a:gd name="T85" fmla="*/ 2147483647 h 21600"/>
                  <a:gd name="T86" fmla="*/ 0 w 21600"/>
                  <a:gd name="T87" fmla="*/ 2147483647 h 216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600" h="21600">
                    <a:moveTo>
                      <a:pt x="2149" y="1377"/>
                    </a:moveTo>
                    <a:lnTo>
                      <a:pt x="16055" y="0"/>
                    </a:lnTo>
                    <a:lnTo>
                      <a:pt x="17266" y="3313"/>
                    </a:lnTo>
                    <a:lnTo>
                      <a:pt x="20779" y="12946"/>
                    </a:lnTo>
                    <a:lnTo>
                      <a:pt x="20779" y="13205"/>
                    </a:lnTo>
                    <a:lnTo>
                      <a:pt x="21143" y="13677"/>
                    </a:lnTo>
                    <a:lnTo>
                      <a:pt x="20884" y="14065"/>
                    </a:lnTo>
                    <a:lnTo>
                      <a:pt x="21378" y="14201"/>
                    </a:lnTo>
                    <a:lnTo>
                      <a:pt x="21600" y="14601"/>
                    </a:lnTo>
                    <a:lnTo>
                      <a:pt x="20055" y="14919"/>
                    </a:lnTo>
                    <a:lnTo>
                      <a:pt x="19291" y="15351"/>
                    </a:lnTo>
                    <a:lnTo>
                      <a:pt x="18540" y="15050"/>
                    </a:lnTo>
                    <a:lnTo>
                      <a:pt x="17308" y="15351"/>
                    </a:lnTo>
                    <a:lnTo>
                      <a:pt x="17322" y="15644"/>
                    </a:lnTo>
                    <a:lnTo>
                      <a:pt x="17757" y="16215"/>
                    </a:lnTo>
                    <a:lnTo>
                      <a:pt x="17237" y="16694"/>
                    </a:lnTo>
                    <a:lnTo>
                      <a:pt x="16325" y="16867"/>
                    </a:lnTo>
                    <a:lnTo>
                      <a:pt x="16198" y="17742"/>
                    </a:lnTo>
                    <a:lnTo>
                      <a:pt x="15568" y="17790"/>
                    </a:lnTo>
                    <a:lnTo>
                      <a:pt x="14947" y="18051"/>
                    </a:lnTo>
                    <a:lnTo>
                      <a:pt x="14832" y="18571"/>
                    </a:lnTo>
                    <a:lnTo>
                      <a:pt x="14882" y="19088"/>
                    </a:lnTo>
                    <a:lnTo>
                      <a:pt x="14199" y="19425"/>
                    </a:lnTo>
                    <a:lnTo>
                      <a:pt x="13223" y="19348"/>
                    </a:lnTo>
                    <a:lnTo>
                      <a:pt x="12343" y="19295"/>
                    </a:lnTo>
                    <a:lnTo>
                      <a:pt x="11875" y="18941"/>
                    </a:lnTo>
                    <a:lnTo>
                      <a:pt x="11516" y="18752"/>
                    </a:lnTo>
                    <a:lnTo>
                      <a:pt x="11416" y="19132"/>
                    </a:lnTo>
                    <a:lnTo>
                      <a:pt x="10895" y="19316"/>
                    </a:lnTo>
                    <a:lnTo>
                      <a:pt x="10808" y="19868"/>
                    </a:lnTo>
                    <a:lnTo>
                      <a:pt x="10592" y="20005"/>
                    </a:lnTo>
                    <a:lnTo>
                      <a:pt x="9333" y="20241"/>
                    </a:lnTo>
                    <a:lnTo>
                      <a:pt x="8540" y="19943"/>
                    </a:lnTo>
                    <a:lnTo>
                      <a:pt x="7467" y="20410"/>
                    </a:lnTo>
                    <a:lnTo>
                      <a:pt x="6914" y="20866"/>
                    </a:lnTo>
                    <a:lnTo>
                      <a:pt x="6942" y="21204"/>
                    </a:lnTo>
                    <a:lnTo>
                      <a:pt x="5786" y="20802"/>
                    </a:lnTo>
                    <a:lnTo>
                      <a:pt x="4586" y="20694"/>
                    </a:lnTo>
                    <a:lnTo>
                      <a:pt x="3403" y="20866"/>
                    </a:lnTo>
                    <a:lnTo>
                      <a:pt x="2738" y="20579"/>
                    </a:lnTo>
                    <a:lnTo>
                      <a:pt x="2837" y="21185"/>
                    </a:lnTo>
                    <a:lnTo>
                      <a:pt x="1794" y="21010"/>
                    </a:lnTo>
                    <a:lnTo>
                      <a:pt x="898" y="21027"/>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89" name="AutoShape 152"/>
              <p:cNvSpPr>
                <a:spLocks/>
              </p:cNvSpPr>
              <p:nvPr/>
            </p:nvSpPr>
            <p:spPr bwMode="auto">
              <a:xfrm>
                <a:off x="7722628" y="3238500"/>
                <a:ext cx="505959" cy="242888"/>
              </a:xfrm>
              <a:custGeom>
                <a:avLst/>
                <a:gdLst>
                  <a:gd name="T0" fmla="*/ 1840658463 w 21600"/>
                  <a:gd name="T1" fmla="*/ 1968862700 h 21600"/>
                  <a:gd name="T2" fmla="*/ 2147483647 w 21600"/>
                  <a:gd name="T3" fmla="*/ 1944224714 h 21600"/>
                  <a:gd name="T4" fmla="*/ 2147483647 w 21600"/>
                  <a:gd name="T5" fmla="*/ 2078719874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068647443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2898474 h 21600"/>
                  <a:gd name="T60" fmla="*/ 2147483647 w 21600"/>
                  <a:gd name="T61" fmla="*/ 1901086951 h 21600"/>
                  <a:gd name="T62" fmla="*/ 2147483647 w 21600"/>
                  <a:gd name="T63" fmla="*/ 1742336198 h 21600"/>
                  <a:gd name="T64" fmla="*/ 2147483647 w 21600"/>
                  <a:gd name="T65" fmla="*/ 1510582937 h 21600"/>
                  <a:gd name="T66" fmla="*/ 2147483647 w 21600"/>
                  <a:gd name="T67" fmla="*/ 1623126081 h 21600"/>
                  <a:gd name="T68" fmla="*/ 2147483647 w 21600"/>
                  <a:gd name="T69" fmla="*/ 1584114490 h 21600"/>
                  <a:gd name="T70" fmla="*/ 2147483647 w 21600"/>
                  <a:gd name="T71" fmla="*/ 1331687334 h 21600"/>
                  <a:gd name="T72" fmla="*/ 2147483647 w 21600"/>
                  <a:gd name="T73" fmla="*/ 1026944216 h 21600"/>
                  <a:gd name="T74" fmla="*/ 2147483647 w 21600"/>
                  <a:gd name="T75" fmla="*/ 1050144754 h 21600"/>
                  <a:gd name="T76" fmla="*/ 2147483647 w 21600"/>
                  <a:gd name="T77" fmla="*/ 657306047 h 21600"/>
                  <a:gd name="T78" fmla="*/ 2147483647 w 21600"/>
                  <a:gd name="T79" fmla="*/ 356704912 h 21600"/>
                  <a:gd name="T80" fmla="*/ 2147483647 w 21600"/>
                  <a:gd name="T81" fmla="*/ 255112992 h 21600"/>
                  <a:gd name="T82" fmla="*/ 2147483647 w 21600"/>
                  <a:gd name="T83" fmla="*/ 0 h 21600"/>
                  <a:gd name="T84" fmla="*/ 2147483647 w 21600"/>
                  <a:gd name="T85" fmla="*/ 129986472 h 21600"/>
                  <a:gd name="T86" fmla="*/ 2147483647 w 21600"/>
                  <a:gd name="T87" fmla="*/ 272381451 h 21600"/>
                  <a:gd name="T88" fmla="*/ 2147483647 w 21600"/>
                  <a:gd name="T89" fmla="*/ 295564920 h 21600"/>
                  <a:gd name="T90" fmla="*/ 2147483647 w 21600"/>
                  <a:gd name="T91" fmla="*/ 530915565 h 21600"/>
                  <a:gd name="T92" fmla="*/ 2147483647 w 21600"/>
                  <a:gd name="T93" fmla="*/ 826848697 h 216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600" h="21600">
                    <a:moveTo>
                      <a:pt x="0" y="11325"/>
                    </a:moveTo>
                    <a:lnTo>
                      <a:pt x="261" y="10951"/>
                    </a:lnTo>
                    <a:lnTo>
                      <a:pt x="482" y="11261"/>
                    </a:lnTo>
                    <a:lnTo>
                      <a:pt x="1071" y="10814"/>
                    </a:lnTo>
                    <a:lnTo>
                      <a:pt x="1193" y="11276"/>
                    </a:lnTo>
                    <a:lnTo>
                      <a:pt x="1538" y="11562"/>
                    </a:lnTo>
                    <a:lnTo>
                      <a:pt x="1842" y="12348"/>
                    </a:lnTo>
                    <a:lnTo>
                      <a:pt x="1924" y="12856"/>
                    </a:lnTo>
                    <a:lnTo>
                      <a:pt x="2269" y="12987"/>
                    </a:lnTo>
                    <a:lnTo>
                      <a:pt x="2829" y="12790"/>
                    </a:lnTo>
                    <a:lnTo>
                      <a:pt x="3132" y="13345"/>
                    </a:lnTo>
                    <a:lnTo>
                      <a:pt x="3415" y="13520"/>
                    </a:lnTo>
                    <a:lnTo>
                      <a:pt x="3838" y="12932"/>
                    </a:lnTo>
                    <a:lnTo>
                      <a:pt x="4161" y="12810"/>
                    </a:lnTo>
                    <a:lnTo>
                      <a:pt x="4627" y="13029"/>
                    </a:lnTo>
                    <a:lnTo>
                      <a:pt x="5044" y="12954"/>
                    </a:lnTo>
                    <a:lnTo>
                      <a:pt x="5355" y="12220"/>
                    </a:lnTo>
                    <a:lnTo>
                      <a:pt x="5619" y="11506"/>
                    </a:lnTo>
                    <a:lnTo>
                      <a:pt x="5831" y="12710"/>
                    </a:lnTo>
                    <a:cubicBezTo>
                      <a:pt x="5831" y="12710"/>
                      <a:pt x="6061" y="12709"/>
                      <a:pt x="6177" y="12930"/>
                    </a:cubicBezTo>
                    <a:cubicBezTo>
                      <a:pt x="6294" y="13152"/>
                      <a:pt x="6512" y="13072"/>
                      <a:pt x="6512" y="13072"/>
                    </a:cubicBezTo>
                    <a:lnTo>
                      <a:pt x="6749" y="13766"/>
                    </a:lnTo>
                    <a:lnTo>
                      <a:pt x="6762" y="14114"/>
                    </a:lnTo>
                    <a:lnTo>
                      <a:pt x="6816" y="14870"/>
                    </a:lnTo>
                    <a:lnTo>
                      <a:pt x="6776" y="15454"/>
                    </a:lnTo>
                    <a:cubicBezTo>
                      <a:pt x="6776" y="15454"/>
                      <a:pt x="6858" y="15806"/>
                      <a:pt x="6982" y="16039"/>
                    </a:cubicBezTo>
                    <a:cubicBezTo>
                      <a:pt x="7103" y="16273"/>
                      <a:pt x="7301" y="16543"/>
                      <a:pt x="7301" y="16543"/>
                    </a:cubicBezTo>
                    <a:lnTo>
                      <a:pt x="7412" y="16927"/>
                    </a:lnTo>
                    <a:lnTo>
                      <a:pt x="7434" y="17580"/>
                    </a:lnTo>
                    <a:lnTo>
                      <a:pt x="7719" y="17949"/>
                    </a:lnTo>
                    <a:lnTo>
                      <a:pt x="8006" y="18269"/>
                    </a:lnTo>
                    <a:lnTo>
                      <a:pt x="8110" y="18808"/>
                    </a:lnTo>
                    <a:lnTo>
                      <a:pt x="8439" y="19202"/>
                    </a:lnTo>
                    <a:lnTo>
                      <a:pt x="8661" y="19142"/>
                    </a:lnTo>
                    <a:lnTo>
                      <a:pt x="8718" y="19679"/>
                    </a:lnTo>
                    <a:lnTo>
                      <a:pt x="9226" y="19679"/>
                    </a:lnTo>
                    <a:lnTo>
                      <a:pt x="9335" y="20249"/>
                    </a:lnTo>
                    <a:lnTo>
                      <a:pt x="9436" y="20695"/>
                    </a:lnTo>
                    <a:lnTo>
                      <a:pt x="9810" y="21007"/>
                    </a:lnTo>
                    <a:lnTo>
                      <a:pt x="10067" y="21261"/>
                    </a:lnTo>
                    <a:lnTo>
                      <a:pt x="10307" y="21600"/>
                    </a:lnTo>
                    <a:lnTo>
                      <a:pt x="10635" y="21417"/>
                    </a:lnTo>
                    <a:lnTo>
                      <a:pt x="10732" y="20782"/>
                    </a:lnTo>
                    <a:lnTo>
                      <a:pt x="11017" y="20192"/>
                    </a:lnTo>
                    <a:lnTo>
                      <a:pt x="11530" y="20703"/>
                    </a:lnTo>
                    <a:lnTo>
                      <a:pt x="11948" y="20233"/>
                    </a:lnTo>
                    <a:lnTo>
                      <a:pt x="12416" y="19860"/>
                    </a:lnTo>
                    <a:lnTo>
                      <a:pt x="12400" y="18814"/>
                    </a:lnTo>
                    <a:lnTo>
                      <a:pt x="12689" y="18874"/>
                    </a:lnTo>
                    <a:lnTo>
                      <a:pt x="13315" y="17949"/>
                    </a:lnTo>
                    <a:cubicBezTo>
                      <a:pt x="13315" y="17949"/>
                      <a:pt x="13421" y="18207"/>
                      <a:pt x="13505" y="18174"/>
                    </a:cubicBezTo>
                    <a:cubicBezTo>
                      <a:pt x="13587" y="18139"/>
                      <a:pt x="13697" y="17780"/>
                      <a:pt x="13697" y="17780"/>
                    </a:cubicBezTo>
                    <a:lnTo>
                      <a:pt x="13908" y="17172"/>
                    </a:lnTo>
                    <a:lnTo>
                      <a:pt x="14033" y="16223"/>
                    </a:lnTo>
                    <a:lnTo>
                      <a:pt x="13753" y="16415"/>
                    </a:lnTo>
                    <a:lnTo>
                      <a:pt x="13723" y="15694"/>
                    </a:lnTo>
                    <a:lnTo>
                      <a:pt x="13843" y="14676"/>
                    </a:lnTo>
                    <a:lnTo>
                      <a:pt x="14131" y="13571"/>
                    </a:lnTo>
                    <a:cubicBezTo>
                      <a:pt x="14131" y="13571"/>
                      <a:pt x="14303" y="13072"/>
                      <a:pt x="14331" y="12930"/>
                    </a:cubicBezTo>
                    <a:cubicBezTo>
                      <a:pt x="14359" y="12790"/>
                      <a:pt x="14379" y="11919"/>
                      <a:pt x="14379" y="11919"/>
                    </a:cubicBezTo>
                    <a:lnTo>
                      <a:pt x="14617" y="10994"/>
                    </a:lnTo>
                    <a:lnTo>
                      <a:pt x="14531" y="10574"/>
                    </a:lnTo>
                    <a:lnTo>
                      <a:pt x="14691" y="10222"/>
                    </a:lnTo>
                    <a:lnTo>
                      <a:pt x="14691" y="9691"/>
                    </a:lnTo>
                    <a:lnTo>
                      <a:pt x="14672" y="9154"/>
                    </a:lnTo>
                    <a:lnTo>
                      <a:pt x="14727" y="8402"/>
                    </a:lnTo>
                    <a:lnTo>
                      <a:pt x="15046" y="8525"/>
                    </a:lnTo>
                    <a:lnTo>
                      <a:pt x="15252" y="9028"/>
                    </a:lnTo>
                    <a:lnTo>
                      <a:pt x="15651" y="9148"/>
                    </a:lnTo>
                    <a:lnTo>
                      <a:pt x="15873" y="8811"/>
                    </a:lnTo>
                    <a:lnTo>
                      <a:pt x="16114" y="8072"/>
                    </a:lnTo>
                    <a:lnTo>
                      <a:pt x="16062" y="7407"/>
                    </a:lnTo>
                    <a:lnTo>
                      <a:pt x="16278" y="7058"/>
                    </a:lnTo>
                    <a:lnTo>
                      <a:pt x="16226" y="5712"/>
                    </a:lnTo>
                    <a:lnTo>
                      <a:pt x="16313" y="5354"/>
                    </a:lnTo>
                    <a:lnTo>
                      <a:pt x="16694" y="5841"/>
                    </a:lnTo>
                    <a:lnTo>
                      <a:pt x="16924" y="4635"/>
                    </a:lnTo>
                    <a:lnTo>
                      <a:pt x="17200" y="3656"/>
                    </a:lnTo>
                    <a:lnTo>
                      <a:pt x="17454" y="2734"/>
                    </a:lnTo>
                    <a:lnTo>
                      <a:pt x="17581" y="1984"/>
                    </a:lnTo>
                    <a:lnTo>
                      <a:pt x="17444" y="22"/>
                    </a:lnTo>
                    <a:lnTo>
                      <a:pt x="19129" y="1419"/>
                    </a:lnTo>
                    <a:lnTo>
                      <a:pt x="19248" y="128"/>
                    </a:lnTo>
                    <a:lnTo>
                      <a:pt x="19577" y="0"/>
                    </a:lnTo>
                    <a:lnTo>
                      <a:pt x="19998" y="96"/>
                    </a:lnTo>
                    <a:lnTo>
                      <a:pt x="20065" y="723"/>
                    </a:lnTo>
                    <a:lnTo>
                      <a:pt x="20045" y="1254"/>
                    </a:lnTo>
                    <a:lnTo>
                      <a:pt x="20304" y="1515"/>
                    </a:lnTo>
                    <a:lnTo>
                      <a:pt x="20696" y="1419"/>
                    </a:lnTo>
                    <a:lnTo>
                      <a:pt x="20962" y="1644"/>
                    </a:lnTo>
                    <a:lnTo>
                      <a:pt x="21374" y="1932"/>
                    </a:lnTo>
                    <a:lnTo>
                      <a:pt x="21600" y="2953"/>
                    </a:lnTo>
                    <a:lnTo>
                      <a:pt x="21437" y="4396"/>
                    </a:lnTo>
                    <a:lnTo>
                      <a:pt x="21431" y="4599"/>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0" name="AutoShape 153"/>
              <p:cNvSpPr>
                <a:spLocks/>
              </p:cNvSpPr>
              <p:nvPr/>
            </p:nvSpPr>
            <p:spPr bwMode="auto">
              <a:xfrm>
                <a:off x="8051501" y="3213100"/>
                <a:ext cx="117003" cy="60325"/>
              </a:xfrm>
              <a:custGeom>
                <a:avLst/>
                <a:gdLst>
                  <a:gd name="T0" fmla="*/ 100732655 w 21600"/>
                  <a:gd name="T1" fmla="*/ 1221802 h 21600"/>
                  <a:gd name="T2" fmla="*/ 97980956 w 21600"/>
                  <a:gd name="T3" fmla="*/ 756283 h 21600"/>
                  <a:gd name="T4" fmla="*/ 90272105 w 21600"/>
                  <a:gd name="T5" fmla="*/ 169561 h 21600"/>
                  <a:gd name="T6" fmla="*/ 82120782 w 21600"/>
                  <a:gd name="T7" fmla="*/ 0 h 21600"/>
                  <a:gd name="T8" fmla="*/ 71342666 w 21600"/>
                  <a:gd name="T9" fmla="*/ 6817 h 21600"/>
                  <a:gd name="T10" fmla="*/ 63876531 w 21600"/>
                  <a:gd name="T11" fmla="*/ 448547 h 21600"/>
                  <a:gd name="T12" fmla="*/ 57902488 w 21600"/>
                  <a:gd name="T13" fmla="*/ 747943 h 21600"/>
                  <a:gd name="T14" fmla="*/ 39985483 w 21600"/>
                  <a:gd name="T15" fmla="*/ 1019107 h 21600"/>
                  <a:gd name="T16" fmla="*/ 38044993 w 21600"/>
                  <a:gd name="T17" fmla="*/ 877578 h 21600"/>
                  <a:gd name="T18" fmla="*/ 28176825 w 21600"/>
                  <a:gd name="T19" fmla="*/ 1706572 h 21600"/>
                  <a:gd name="T20" fmla="*/ 21279834 w 21600"/>
                  <a:gd name="T21" fmla="*/ 2347324 h 21600"/>
                  <a:gd name="T22" fmla="*/ 16629923 w 21600"/>
                  <a:gd name="T23" fmla="*/ 3193134 h 21600"/>
                  <a:gd name="T24" fmla="*/ 8963183 w 21600"/>
                  <a:gd name="T25" fmla="*/ 3670047 h 21600"/>
                  <a:gd name="T26" fmla="*/ 0 w 21600"/>
                  <a:gd name="T27" fmla="*/ 1070252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21600" y="7191"/>
                    </a:moveTo>
                    <a:lnTo>
                      <a:pt x="21010" y="4451"/>
                    </a:lnTo>
                    <a:lnTo>
                      <a:pt x="19357" y="998"/>
                    </a:lnTo>
                    <a:lnTo>
                      <a:pt x="17609" y="0"/>
                    </a:lnTo>
                    <a:lnTo>
                      <a:pt x="15298" y="40"/>
                    </a:lnTo>
                    <a:lnTo>
                      <a:pt x="13697" y="2640"/>
                    </a:lnTo>
                    <a:lnTo>
                      <a:pt x="12416" y="4402"/>
                    </a:lnTo>
                    <a:lnTo>
                      <a:pt x="8574" y="5998"/>
                    </a:lnTo>
                    <a:lnTo>
                      <a:pt x="8158" y="5165"/>
                    </a:lnTo>
                    <a:lnTo>
                      <a:pt x="6042" y="10044"/>
                    </a:lnTo>
                    <a:lnTo>
                      <a:pt x="4563" y="13815"/>
                    </a:lnTo>
                    <a:lnTo>
                      <a:pt x="3566" y="18793"/>
                    </a:lnTo>
                    <a:lnTo>
                      <a:pt x="1922" y="21600"/>
                    </a:lnTo>
                    <a:lnTo>
                      <a:pt x="0" y="6299"/>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1" name="AutoShape 154"/>
              <p:cNvSpPr>
                <a:spLocks/>
              </p:cNvSpPr>
              <p:nvPr/>
            </p:nvSpPr>
            <p:spPr bwMode="auto">
              <a:xfrm>
                <a:off x="7937660" y="3060700"/>
                <a:ext cx="422160" cy="207963"/>
              </a:xfrm>
              <a:custGeom>
                <a:avLst/>
                <a:gdLst>
                  <a:gd name="T0" fmla="*/ 0 w 21600"/>
                  <a:gd name="T1" fmla="*/ 0 h 21600"/>
                  <a:gd name="T2" fmla="*/ 2147483647 w 21600"/>
                  <a:gd name="T3" fmla="*/ 1613475881 h 21600"/>
                  <a:gd name="T4" fmla="*/ 2147483647 w 21600"/>
                  <a:gd name="T5" fmla="*/ 1395316137 h 21600"/>
                  <a:gd name="T6" fmla="*/ 2147483647 w 21600"/>
                  <a:gd name="T7" fmla="*/ 1228703229 h 21600"/>
                  <a:gd name="T8" fmla="*/ 2147483647 w 21600"/>
                  <a:gd name="T9" fmla="*/ 1128186268 h 21600"/>
                  <a:gd name="T10" fmla="*/ 2147483647 w 21600"/>
                  <a:gd name="T11" fmla="*/ 1022126967 h 21600"/>
                  <a:gd name="T12" fmla="*/ 2147483647 w 21600"/>
                  <a:gd name="T13" fmla="*/ 917476019 h 21600"/>
                  <a:gd name="T14" fmla="*/ 2147483647 w 21600"/>
                  <a:gd name="T15" fmla="*/ 1786961793 h 21600"/>
                  <a:gd name="T16" fmla="*/ 2147483647 w 21600"/>
                  <a:gd name="T17" fmla="*/ 1693972004 h 216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600" h="21600">
                    <a:moveTo>
                      <a:pt x="0" y="0"/>
                    </a:moveTo>
                    <a:lnTo>
                      <a:pt x="2373" y="19503"/>
                    </a:lnTo>
                    <a:lnTo>
                      <a:pt x="7618" y="16866"/>
                    </a:lnTo>
                    <a:lnTo>
                      <a:pt x="10876" y="14852"/>
                    </a:lnTo>
                    <a:lnTo>
                      <a:pt x="13404" y="13637"/>
                    </a:lnTo>
                    <a:lnTo>
                      <a:pt x="15590" y="12355"/>
                    </a:lnTo>
                    <a:lnTo>
                      <a:pt x="17672" y="11090"/>
                    </a:lnTo>
                    <a:lnTo>
                      <a:pt x="19514" y="21600"/>
                    </a:lnTo>
                    <a:lnTo>
                      <a:pt x="21600" y="20476"/>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2" name="AutoShape 155"/>
              <p:cNvSpPr>
                <a:spLocks/>
              </p:cNvSpPr>
              <p:nvPr/>
            </p:nvSpPr>
            <p:spPr bwMode="auto">
              <a:xfrm>
                <a:off x="8291832" y="3009900"/>
                <a:ext cx="85381" cy="152400"/>
              </a:xfrm>
              <a:custGeom>
                <a:avLst/>
                <a:gdLst>
                  <a:gd name="T0" fmla="*/ 0 w 21600"/>
                  <a:gd name="T1" fmla="*/ 377667802 h 21600"/>
                  <a:gd name="T2" fmla="*/ 1532435 w 21600"/>
                  <a:gd name="T3" fmla="*/ 354308777 h 21600"/>
                  <a:gd name="T4" fmla="*/ 4183278 w 21600"/>
                  <a:gd name="T5" fmla="*/ 350881470 h 21600"/>
                  <a:gd name="T6" fmla="*/ 5199565 w 21600"/>
                  <a:gd name="T7" fmla="*/ 352507310 h 21600"/>
                  <a:gd name="T8" fmla="*/ 8525902 w 21600"/>
                  <a:gd name="T9" fmla="*/ 332714388 h 21600"/>
                  <a:gd name="T10" fmla="*/ 8525902 w 21600"/>
                  <a:gd name="T11" fmla="*/ 306820175 h 21600"/>
                  <a:gd name="T12" fmla="*/ 9846180 w 21600"/>
                  <a:gd name="T13" fmla="*/ 290209344 h 21600"/>
                  <a:gd name="T14" fmla="*/ 12004829 w 21600"/>
                  <a:gd name="T15" fmla="*/ 263301840 h 21600"/>
                  <a:gd name="T16" fmla="*/ 13949354 w 21600"/>
                  <a:gd name="T17" fmla="*/ 243159407 h 21600"/>
                  <a:gd name="T18" fmla="*/ 12053188 w 21600"/>
                  <a:gd name="T19" fmla="*/ 237162509 h 21600"/>
                  <a:gd name="T20" fmla="*/ 9424343 w 21600"/>
                  <a:gd name="T21" fmla="*/ 222090453 h 21600"/>
                  <a:gd name="T22" fmla="*/ 8537634 w 21600"/>
                  <a:gd name="T23" fmla="*/ 210933919 h 21600"/>
                  <a:gd name="T24" fmla="*/ 6976153 w 21600"/>
                  <a:gd name="T25" fmla="*/ 210933919 h 21600"/>
                  <a:gd name="T26" fmla="*/ 5557481 w 21600"/>
                  <a:gd name="T27" fmla="*/ 181350045 h 21600"/>
                  <a:gd name="T28" fmla="*/ 3917877 w 21600"/>
                  <a:gd name="T29" fmla="*/ 185074504 h 21600"/>
                  <a:gd name="T30" fmla="*/ 3213539 w 21600"/>
                  <a:gd name="T31" fmla="*/ 162221249 h 21600"/>
                  <a:gd name="T32" fmla="*/ 3213539 w 21600"/>
                  <a:gd name="T33" fmla="*/ 141432217 h 21600"/>
                  <a:gd name="T34" fmla="*/ 3840738 w 21600"/>
                  <a:gd name="T35" fmla="*/ 131398236 h 21600"/>
                  <a:gd name="T36" fmla="*/ 4228668 w 21600"/>
                  <a:gd name="T37" fmla="*/ 117706507 h 21600"/>
                  <a:gd name="T38" fmla="*/ 2177176 w 21600"/>
                  <a:gd name="T39" fmla="*/ 93071449 h 21600"/>
                  <a:gd name="T40" fmla="*/ 3863909 w 21600"/>
                  <a:gd name="T41" fmla="*/ 69187039 h 21600"/>
                  <a:gd name="T42" fmla="*/ 4589727 w 21600"/>
                  <a:gd name="T43" fmla="*/ 45022608 h 21600"/>
                  <a:gd name="T44" fmla="*/ 5028676 w 21600"/>
                  <a:gd name="T45" fmla="*/ 19426287 h 21600"/>
                  <a:gd name="T46" fmla="*/ 6423205 w 21600"/>
                  <a:gd name="T47" fmla="*/ 0 h 21600"/>
                  <a:gd name="T48" fmla="*/ 11548286 w 21600"/>
                  <a:gd name="T49" fmla="*/ 13463785 h 21600"/>
                  <a:gd name="T50" fmla="*/ 14542894 w 21600"/>
                  <a:gd name="T51" fmla="*/ 20737068 h 21600"/>
                  <a:gd name="T52" fmla="*/ 18975125 w 21600"/>
                  <a:gd name="T53" fmla="*/ 30756310 h 21600"/>
                  <a:gd name="T54" fmla="*/ 20582058 w 21600"/>
                  <a:gd name="T55" fmla="*/ 33727383 h 21600"/>
                  <a:gd name="T56" fmla="*/ 20844475 w 21600"/>
                  <a:gd name="T57" fmla="*/ 63556776 h 21600"/>
                  <a:gd name="T58" fmla="*/ 20361076 w 21600"/>
                  <a:gd name="T59" fmla="*/ 83017459 h 21600"/>
                  <a:gd name="T60" fmla="*/ 20844475 w 21600"/>
                  <a:gd name="T61" fmla="*/ 95361167 h 216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1600" h="21600">
                    <a:moveTo>
                      <a:pt x="0" y="21600"/>
                    </a:moveTo>
                    <a:lnTo>
                      <a:pt x="1588" y="20264"/>
                    </a:lnTo>
                    <a:lnTo>
                      <a:pt x="4335" y="20068"/>
                    </a:lnTo>
                    <a:lnTo>
                      <a:pt x="5388" y="20161"/>
                    </a:lnTo>
                    <a:lnTo>
                      <a:pt x="8835" y="19029"/>
                    </a:lnTo>
                    <a:lnTo>
                      <a:pt x="8835" y="17548"/>
                    </a:lnTo>
                    <a:cubicBezTo>
                      <a:pt x="8835" y="17548"/>
                      <a:pt x="9955" y="16646"/>
                      <a:pt x="10203" y="16598"/>
                    </a:cubicBezTo>
                    <a:cubicBezTo>
                      <a:pt x="10450" y="16550"/>
                      <a:pt x="12440" y="15059"/>
                      <a:pt x="12440" y="15059"/>
                    </a:cubicBezTo>
                    <a:lnTo>
                      <a:pt x="14455" y="13907"/>
                    </a:lnTo>
                    <a:cubicBezTo>
                      <a:pt x="14455" y="13907"/>
                      <a:pt x="12598" y="13664"/>
                      <a:pt x="12490" y="13564"/>
                    </a:cubicBezTo>
                    <a:cubicBezTo>
                      <a:pt x="12381" y="13460"/>
                      <a:pt x="9766" y="12702"/>
                      <a:pt x="9766" y="12702"/>
                    </a:cubicBezTo>
                    <a:lnTo>
                      <a:pt x="8847" y="12064"/>
                    </a:lnTo>
                    <a:lnTo>
                      <a:pt x="7229" y="12064"/>
                    </a:lnTo>
                    <a:lnTo>
                      <a:pt x="5759" y="10372"/>
                    </a:lnTo>
                    <a:lnTo>
                      <a:pt x="4060" y="10585"/>
                    </a:lnTo>
                    <a:lnTo>
                      <a:pt x="3330" y="9278"/>
                    </a:lnTo>
                    <a:lnTo>
                      <a:pt x="3330" y="8089"/>
                    </a:lnTo>
                    <a:lnTo>
                      <a:pt x="3980" y="7515"/>
                    </a:lnTo>
                    <a:lnTo>
                      <a:pt x="4382" y="6732"/>
                    </a:lnTo>
                    <a:lnTo>
                      <a:pt x="2256" y="5323"/>
                    </a:lnTo>
                    <a:lnTo>
                      <a:pt x="4004" y="3957"/>
                    </a:lnTo>
                    <a:lnTo>
                      <a:pt x="4756" y="2575"/>
                    </a:lnTo>
                    <a:lnTo>
                      <a:pt x="5211" y="1111"/>
                    </a:lnTo>
                    <a:lnTo>
                      <a:pt x="6656" y="0"/>
                    </a:lnTo>
                    <a:lnTo>
                      <a:pt x="11967" y="770"/>
                    </a:lnTo>
                    <a:lnTo>
                      <a:pt x="15070" y="1186"/>
                    </a:lnTo>
                    <a:lnTo>
                      <a:pt x="19663" y="1759"/>
                    </a:lnTo>
                    <a:lnTo>
                      <a:pt x="21328" y="1929"/>
                    </a:lnTo>
                    <a:lnTo>
                      <a:pt x="21600" y="3635"/>
                    </a:lnTo>
                    <a:lnTo>
                      <a:pt x="21099" y="4748"/>
                    </a:lnTo>
                    <a:lnTo>
                      <a:pt x="21600" y="5454"/>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3" name="AutoShape 156"/>
              <p:cNvSpPr>
                <a:spLocks/>
              </p:cNvSpPr>
              <p:nvPr/>
            </p:nvSpPr>
            <p:spPr bwMode="auto">
              <a:xfrm>
                <a:off x="7988256" y="2971800"/>
                <a:ext cx="327293" cy="74613"/>
              </a:xfrm>
              <a:custGeom>
                <a:avLst/>
                <a:gdLst>
                  <a:gd name="T0" fmla="*/ 2147483647 w 21600"/>
                  <a:gd name="T1" fmla="*/ 5818142 h 21600"/>
                  <a:gd name="T2" fmla="*/ 2147483647 w 21600"/>
                  <a:gd name="T3" fmla="*/ 4952614 h 21600"/>
                  <a:gd name="T4" fmla="*/ 2147483647 w 21600"/>
                  <a:gd name="T5" fmla="*/ 4952614 h 21600"/>
                  <a:gd name="T6" fmla="*/ 2147483647 w 21600"/>
                  <a:gd name="T7" fmla="*/ 4714136 h 21600"/>
                  <a:gd name="T8" fmla="*/ 2147483647 w 21600"/>
                  <a:gd name="T9" fmla="*/ 3820866 h 21600"/>
                  <a:gd name="T10" fmla="*/ 2147483647 w 21600"/>
                  <a:gd name="T11" fmla="*/ 2528904 h 21600"/>
                  <a:gd name="T12" fmla="*/ 2147483647 w 21600"/>
                  <a:gd name="T13" fmla="*/ 1104590 h 21600"/>
                  <a:gd name="T14" fmla="*/ 2147483647 w 21600"/>
                  <a:gd name="T15" fmla="*/ 1156816 h 21600"/>
                  <a:gd name="T16" fmla="*/ 2147483647 w 21600"/>
                  <a:gd name="T17" fmla="*/ 1394306 h 21600"/>
                  <a:gd name="T18" fmla="*/ 2147483647 w 21600"/>
                  <a:gd name="T19" fmla="*/ 0 h 21600"/>
                  <a:gd name="T20" fmla="*/ 308329522 w 21600"/>
                  <a:gd name="T21" fmla="*/ 10623250 h 21600"/>
                  <a:gd name="T22" fmla="*/ 0 w 21600"/>
                  <a:gd name="T23" fmla="*/ 7614371 h 21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600" h="21600">
                    <a:moveTo>
                      <a:pt x="21600" y="11830"/>
                    </a:moveTo>
                    <a:lnTo>
                      <a:pt x="21424" y="10070"/>
                    </a:lnTo>
                    <a:lnTo>
                      <a:pt x="20851" y="10070"/>
                    </a:lnTo>
                    <a:lnTo>
                      <a:pt x="20367" y="9585"/>
                    </a:lnTo>
                    <a:lnTo>
                      <a:pt x="19878" y="7769"/>
                    </a:lnTo>
                    <a:lnTo>
                      <a:pt x="19772" y="5142"/>
                    </a:lnTo>
                    <a:lnTo>
                      <a:pt x="19409" y="2246"/>
                    </a:lnTo>
                    <a:lnTo>
                      <a:pt x="18835" y="2352"/>
                    </a:lnTo>
                    <a:lnTo>
                      <a:pt x="18593" y="2835"/>
                    </a:lnTo>
                    <a:lnTo>
                      <a:pt x="18091" y="0"/>
                    </a:lnTo>
                    <a:lnTo>
                      <a:pt x="386" y="21600"/>
                    </a:lnTo>
                    <a:lnTo>
                      <a:pt x="0" y="15482"/>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4" name="Line 157"/>
              <p:cNvSpPr>
                <a:spLocks noChangeShapeType="1"/>
              </p:cNvSpPr>
              <p:nvPr/>
            </p:nvSpPr>
            <p:spPr bwMode="auto">
              <a:xfrm flipH="1">
                <a:off x="7679938" y="3119438"/>
                <a:ext cx="86961" cy="20637"/>
              </a:xfrm>
              <a:prstGeom prst="line">
                <a:avLst/>
              </a:prstGeom>
              <a:noFill/>
              <a:ln w="3175">
                <a:solidFill>
                  <a:srgbClr val="D9D9D9"/>
                </a:solidFill>
                <a:miter lim="800000"/>
                <a:headEnd/>
                <a:tailEnd/>
              </a:ln>
              <a:extLst>
                <a:ext uri="{909E8E84-426E-40DD-AFC4-6F175D3DCCD1}">
                  <a14:hiddenFill xmlns:a14="http://schemas.microsoft.com/office/drawing/2010/main">
                    <a:no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5" name="AutoShape 158"/>
              <p:cNvSpPr>
                <a:spLocks/>
              </p:cNvSpPr>
              <p:nvPr/>
            </p:nvSpPr>
            <p:spPr bwMode="auto">
              <a:xfrm>
                <a:off x="7887065" y="3175000"/>
                <a:ext cx="88543" cy="219075"/>
              </a:xfrm>
              <a:custGeom>
                <a:avLst/>
                <a:gdLst>
                  <a:gd name="T0" fmla="*/ 25000956 w 21600"/>
                  <a:gd name="T1" fmla="*/ 0 h 21600"/>
                  <a:gd name="T2" fmla="*/ 22051663 w 21600"/>
                  <a:gd name="T3" fmla="*/ 33480076 h 21600"/>
                  <a:gd name="T4" fmla="*/ 22375820 w 21600"/>
                  <a:gd name="T5" fmla="*/ 84674759 h 21600"/>
                  <a:gd name="T6" fmla="*/ 23522764 w 21600"/>
                  <a:gd name="T7" fmla="*/ 127498800 h 21600"/>
                  <a:gd name="T8" fmla="*/ 23850299 w 21600"/>
                  <a:gd name="T9" fmla="*/ 261654052 h 21600"/>
                  <a:gd name="T10" fmla="*/ 24349264 w 21600"/>
                  <a:gd name="T11" fmla="*/ 347302143 h 21600"/>
                  <a:gd name="T12" fmla="*/ 24053083 w 21600"/>
                  <a:gd name="T13" fmla="*/ 450654446 h 21600"/>
                  <a:gd name="T14" fmla="*/ 24522927 w 21600"/>
                  <a:gd name="T15" fmla="*/ 678606122 h 21600"/>
                  <a:gd name="T16" fmla="*/ 23588819 w 21600"/>
                  <a:gd name="T17" fmla="*/ 697176176 h 21600"/>
                  <a:gd name="T18" fmla="*/ 23878260 w 21600"/>
                  <a:gd name="T19" fmla="*/ 752550364 h 21600"/>
                  <a:gd name="T20" fmla="*/ 23522764 w 21600"/>
                  <a:gd name="T21" fmla="*/ 819628401 h 21600"/>
                  <a:gd name="T22" fmla="*/ 24383980 w 21600"/>
                  <a:gd name="T23" fmla="*/ 877044409 h 21600"/>
                  <a:gd name="T24" fmla="*/ 24021745 w 21600"/>
                  <a:gd name="T25" fmla="*/ 955720033 h 21600"/>
                  <a:gd name="T26" fmla="*/ 22164080 w 21600"/>
                  <a:gd name="T27" fmla="*/ 1039326406 h 21600"/>
                  <a:gd name="T28" fmla="*/ 20640771 w 21600"/>
                  <a:gd name="T29" fmla="*/ 1144180062 h 21600"/>
                  <a:gd name="T30" fmla="*/ 18629234 w 21600"/>
                  <a:gd name="T31" fmla="*/ 1198909368 h 21600"/>
                  <a:gd name="T32" fmla="*/ 16649863 w 21600"/>
                  <a:gd name="T33" fmla="*/ 1291636493 h 21600"/>
                  <a:gd name="T34" fmla="*/ 15322231 w 21600"/>
                  <a:gd name="T35" fmla="*/ 1248495199 h 21600"/>
                  <a:gd name="T36" fmla="*/ 13366349 w 21600"/>
                  <a:gd name="T37" fmla="*/ 1291636493 h 21600"/>
                  <a:gd name="T38" fmla="*/ 13527259 w 21600"/>
                  <a:gd name="T39" fmla="*/ 1394670518 h 21600"/>
                  <a:gd name="T40" fmla="*/ 11097533 w 21600"/>
                  <a:gd name="T41" fmla="*/ 1403792294 h 21600"/>
                  <a:gd name="T42" fmla="*/ 10470173 w 21600"/>
                  <a:gd name="T43" fmla="*/ 1461748667 h 21600"/>
                  <a:gd name="T44" fmla="*/ 10564188 w 21600"/>
                  <a:gd name="T45" fmla="*/ 1566390408 h 21600"/>
                  <a:gd name="T46" fmla="*/ 10818561 w 21600"/>
                  <a:gd name="T47" fmla="*/ 1636251113 h 21600"/>
                  <a:gd name="T48" fmla="*/ 12014420 w 21600"/>
                  <a:gd name="T49" fmla="*/ 1728016225 h 21600"/>
                  <a:gd name="T50" fmla="*/ 9720181 w 21600"/>
                  <a:gd name="T51" fmla="*/ 1793379148 h 21600"/>
                  <a:gd name="T52" fmla="*/ 8964356 w 21600"/>
                  <a:gd name="T53" fmla="*/ 1725868043 h 21600"/>
                  <a:gd name="T54" fmla="*/ 7267667 w 21600"/>
                  <a:gd name="T55" fmla="*/ 1690345123 h 21600"/>
                  <a:gd name="T56" fmla="*/ 5531441 w 21600"/>
                  <a:gd name="T57" fmla="*/ 1708809727 h 21600"/>
                  <a:gd name="T58" fmla="*/ 5503751 w 21600"/>
                  <a:gd name="T59" fmla="*/ 1793379148 h 21600"/>
                  <a:gd name="T60" fmla="*/ 4928312 w 21600"/>
                  <a:gd name="T61" fmla="*/ 1906497895 h 21600"/>
                  <a:gd name="T62" fmla="*/ 4621666 w 21600"/>
                  <a:gd name="T63" fmla="*/ 1942560257 h 21600"/>
                  <a:gd name="T64" fmla="*/ 6228250 w 21600"/>
                  <a:gd name="T65" fmla="*/ 2063509070 h 21600"/>
                  <a:gd name="T66" fmla="*/ 6040826 w 21600"/>
                  <a:gd name="T67" fmla="*/ 2095381429 h 21600"/>
                  <a:gd name="T68" fmla="*/ 3924787 w 21600"/>
                  <a:gd name="T69" fmla="*/ 2093243744 h 21600"/>
                  <a:gd name="T70" fmla="*/ 4876321 w 21600"/>
                  <a:gd name="T71" fmla="*/ 2147483647 h 21600"/>
                  <a:gd name="T72" fmla="*/ 0 w 21600"/>
                  <a:gd name="T73" fmla="*/ 2147483647 h 216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600" h="21600">
                    <a:moveTo>
                      <a:pt x="21600" y="0"/>
                    </a:moveTo>
                    <a:lnTo>
                      <a:pt x="19052" y="312"/>
                    </a:lnTo>
                    <a:lnTo>
                      <a:pt x="19332" y="789"/>
                    </a:lnTo>
                    <a:lnTo>
                      <a:pt x="20323" y="1188"/>
                    </a:lnTo>
                    <a:lnTo>
                      <a:pt x="20606" y="2438"/>
                    </a:lnTo>
                    <a:lnTo>
                      <a:pt x="21037" y="3236"/>
                    </a:lnTo>
                    <a:lnTo>
                      <a:pt x="20781" y="4199"/>
                    </a:lnTo>
                    <a:lnTo>
                      <a:pt x="21187" y="6323"/>
                    </a:lnTo>
                    <a:lnTo>
                      <a:pt x="20380" y="6496"/>
                    </a:lnTo>
                    <a:lnTo>
                      <a:pt x="20630" y="7012"/>
                    </a:lnTo>
                    <a:lnTo>
                      <a:pt x="20323" y="7637"/>
                    </a:lnTo>
                    <a:lnTo>
                      <a:pt x="21067" y="8172"/>
                    </a:lnTo>
                    <a:lnTo>
                      <a:pt x="20754" y="8905"/>
                    </a:lnTo>
                    <a:lnTo>
                      <a:pt x="19149" y="9684"/>
                    </a:lnTo>
                    <a:lnTo>
                      <a:pt x="17833" y="10661"/>
                    </a:lnTo>
                    <a:lnTo>
                      <a:pt x="16095" y="11171"/>
                    </a:lnTo>
                    <a:lnTo>
                      <a:pt x="14385" y="12035"/>
                    </a:lnTo>
                    <a:lnTo>
                      <a:pt x="13238" y="11633"/>
                    </a:lnTo>
                    <a:lnTo>
                      <a:pt x="11548" y="12035"/>
                    </a:lnTo>
                    <a:lnTo>
                      <a:pt x="11687" y="12995"/>
                    </a:lnTo>
                    <a:lnTo>
                      <a:pt x="9588" y="13080"/>
                    </a:lnTo>
                    <a:lnTo>
                      <a:pt x="9046" y="13620"/>
                    </a:lnTo>
                    <a:lnTo>
                      <a:pt x="9127" y="14595"/>
                    </a:lnTo>
                    <a:cubicBezTo>
                      <a:pt x="9127" y="14595"/>
                      <a:pt x="8935" y="15103"/>
                      <a:pt x="9347" y="15246"/>
                    </a:cubicBezTo>
                    <a:cubicBezTo>
                      <a:pt x="9763" y="15388"/>
                      <a:pt x="10380" y="16101"/>
                      <a:pt x="10380" y="16101"/>
                    </a:cubicBezTo>
                    <a:lnTo>
                      <a:pt x="8398" y="16710"/>
                    </a:lnTo>
                    <a:lnTo>
                      <a:pt x="7745" y="16081"/>
                    </a:lnTo>
                    <a:lnTo>
                      <a:pt x="6279" y="15750"/>
                    </a:lnTo>
                    <a:cubicBezTo>
                      <a:pt x="6279" y="15750"/>
                      <a:pt x="4553" y="15670"/>
                      <a:pt x="4779" y="15922"/>
                    </a:cubicBezTo>
                    <a:cubicBezTo>
                      <a:pt x="5005" y="16170"/>
                      <a:pt x="4966" y="16500"/>
                      <a:pt x="4755" y="16710"/>
                    </a:cubicBezTo>
                    <a:cubicBezTo>
                      <a:pt x="4553" y="16919"/>
                      <a:pt x="4258" y="17764"/>
                      <a:pt x="4258" y="17764"/>
                    </a:cubicBezTo>
                    <a:lnTo>
                      <a:pt x="3993" y="18100"/>
                    </a:lnTo>
                    <a:lnTo>
                      <a:pt x="5381" y="19227"/>
                    </a:lnTo>
                    <a:lnTo>
                      <a:pt x="5219" y="19524"/>
                    </a:lnTo>
                    <a:lnTo>
                      <a:pt x="3391" y="19504"/>
                    </a:lnTo>
                    <a:lnTo>
                      <a:pt x="4213" y="20979"/>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6" name="AutoShape 159"/>
              <p:cNvSpPr>
                <a:spLocks/>
              </p:cNvSpPr>
              <p:nvPr/>
            </p:nvSpPr>
            <p:spPr bwMode="auto">
              <a:xfrm>
                <a:off x="7849118" y="3454400"/>
                <a:ext cx="93287" cy="98425"/>
              </a:xfrm>
              <a:custGeom>
                <a:avLst/>
                <a:gdLst>
                  <a:gd name="T0" fmla="*/ 32455683 w 21600"/>
                  <a:gd name="T1" fmla="*/ 0 h 21600"/>
                  <a:gd name="T2" fmla="*/ 26283025 w 21600"/>
                  <a:gd name="T3" fmla="*/ 10997249 h 21600"/>
                  <a:gd name="T4" fmla="*/ 21760152 w 21600"/>
                  <a:gd name="T5" fmla="*/ 16016819 h 21600"/>
                  <a:gd name="T6" fmla="*/ 18427530 w 21600"/>
                  <a:gd name="T7" fmla="*/ 20152204 h 21600"/>
                  <a:gd name="T8" fmla="*/ 18662025 w 21600"/>
                  <a:gd name="T9" fmla="*/ 22036237 h 21600"/>
                  <a:gd name="T10" fmla="*/ 15392316 w 21600"/>
                  <a:gd name="T11" fmla="*/ 24906269 h 21600"/>
                  <a:gd name="T12" fmla="*/ 16176855 w 21600"/>
                  <a:gd name="T13" fmla="*/ 27432747 h 21600"/>
                  <a:gd name="T14" fmla="*/ 12707115 w 21600"/>
                  <a:gd name="T15" fmla="*/ 30004342 h 21600"/>
                  <a:gd name="T16" fmla="*/ 11210765 w 21600"/>
                  <a:gd name="T17" fmla="*/ 33711210 h 21600"/>
                  <a:gd name="T18" fmla="*/ 6815587 w 21600"/>
                  <a:gd name="T19" fmla="*/ 37711220 h 21600"/>
                  <a:gd name="T20" fmla="*/ 0 w 21600"/>
                  <a:gd name="T21" fmla="*/ 42433765 h 21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00" h="21600">
                    <a:moveTo>
                      <a:pt x="21600" y="0"/>
                    </a:moveTo>
                    <a:lnTo>
                      <a:pt x="17492" y="5598"/>
                    </a:lnTo>
                    <a:lnTo>
                      <a:pt x="14482" y="8153"/>
                    </a:lnTo>
                    <a:lnTo>
                      <a:pt x="12264" y="10258"/>
                    </a:lnTo>
                    <a:lnTo>
                      <a:pt x="12420" y="11217"/>
                    </a:lnTo>
                    <a:lnTo>
                      <a:pt x="10244" y="12678"/>
                    </a:lnTo>
                    <a:lnTo>
                      <a:pt x="10766" y="13964"/>
                    </a:lnTo>
                    <a:lnTo>
                      <a:pt x="8457" y="15273"/>
                    </a:lnTo>
                    <a:lnTo>
                      <a:pt x="7461" y="17160"/>
                    </a:lnTo>
                    <a:lnTo>
                      <a:pt x="4536" y="19196"/>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7" name="AutoShape 160"/>
              <p:cNvSpPr>
                <a:spLocks/>
              </p:cNvSpPr>
              <p:nvPr/>
            </p:nvSpPr>
            <p:spPr bwMode="auto">
              <a:xfrm>
                <a:off x="7368457" y="3632200"/>
                <a:ext cx="166018" cy="544513"/>
              </a:xfrm>
              <a:custGeom>
                <a:avLst/>
                <a:gdLst>
                  <a:gd name="T0" fmla="*/ 305005326 w 21600"/>
                  <a:gd name="T1" fmla="*/ 2147483647 h 21600"/>
                  <a:gd name="T2" fmla="*/ 287678304 w 21600"/>
                  <a:gd name="T3" fmla="*/ 2147483647 h 21600"/>
                  <a:gd name="T4" fmla="*/ 273673540 w 21600"/>
                  <a:gd name="T5" fmla="*/ 2147483647 h 21600"/>
                  <a:gd name="T6" fmla="*/ 288882011 w 21600"/>
                  <a:gd name="T7" fmla="*/ 2147483647 h 21600"/>
                  <a:gd name="T8" fmla="*/ 290815360 w 21600"/>
                  <a:gd name="T9" fmla="*/ 2147483647 h 21600"/>
                  <a:gd name="T10" fmla="*/ 281022811 w 21600"/>
                  <a:gd name="T11" fmla="*/ 2147483647 h 21600"/>
                  <a:gd name="T12" fmla="*/ 241218036 w 21600"/>
                  <a:gd name="T13" fmla="*/ 2147483647 h 21600"/>
                  <a:gd name="T14" fmla="*/ 241727504 w 21600"/>
                  <a:gd name="T15" fmla="*/ 2147483647 h 21600"/>
                  <a:gd name="T16" fmla="*/ 216701551 w 21600"/>
                  <a:gd name="T17" fmla="*/ 2147483647 h 21600"/>
                  <a:gd name="T18" fmla="*/ 208574086 w 21600"/>
                  <a:gd name="T19" fmla="*/ 2147483647 h 21600"/>
                  <a:gd name="T20" fmla="*/ 205304000 w 21600"/>
                  <a:gd name="T21" fmla="*/ 2147483647 h 21600"/>
                  <a:gd name="T22" fmla="*/ 228130945 w 21600"/>
                  <a:gd name="T23" fmla="*/ 2147483647 h 21600"/>
                  <a:gd name="T24" fmla="*/ 202431658 w 21600"/>
                  <a:gd name="T25" fmla="*/ 2147483647 h 21600"/>
                  <a:gd name="T26" fmla="*/ 196935386 w 21600"/>
                  <a:gd name="T27" fmla="*/ 2147483647 h 21600"/>
                  <a:gd name="T28" fmla="*/ 196935386 w 21600"/>
                  <a:gd name="T29" fmla="*/ 2147483647 h 21600"/>
                  <a:gd name="T30" fmla="*/ 178264833 w 21600"/>
                  <a:gd name="T31" fmla="*/ 2147483647 h 21600"/>
                  <a:gd name="T32" fmla="*/ 138675681 w 21600"/>
                  <a:gd name="T33" fmla="*/ 2147483647 h 21600"/>
                  <a:gd name="T34" fmla="*/ 147742616 w 21600"/>
                  <a:gd name="T35" fmla="*/ 2147483647 h 21600"/>
                  <a:gd name="T36" fmla="*/ 145031019 w 21600"/>
                  <a:gd name="T37" fmla="*/ 2147483647 h 21600"/>
                  <a:gd name="T38" fmla="*/ 142134166 w 21600"/>
                  <a:gd name="T39" fmla="*/ 2147483647 h 21600"/>
                  <a:gd name="T40" fmla="*/ 137360319 w 21600"/>
                  <a:gd name="T41" fmla="*/ 2147483647 h 21600"/>
                  <a:gd name="T42" fmla="*/ 100238963 w 21600"/>
                  <a:gd name="T43" fmla="*/ 2147483647 h 21600"/>
                  <a:gd name="T44" fmla="*/ 65099516 w 21600"/>
                  <a:gd name="T45" fmla="*/ 2147483647 h 21600"/>
                  <a:gd name="T46" fmla="*/ 82374312 w 21600"/>
                  <a:gd name="T47" fmla="*/ 2147483647 h 21600"/>
                  <a:gd name="T48" fmla="*/ 69524695 w 21600"/>
                  <a:gd name="T49" fmla="*/ 2147483647 h 21600"/>
                  <a:gd name="T50" fmla="*/ 39267661 w 21600"/>
                  <a:gd name="T51" fmla="*/ 2147483647 h 21600"/>
                  <a:gd name="T52" fmla="*/ 64108296 w 21600"/>
                  <a:gd name="T53" fmla="*/ 2147483647 h 21600"/>
                  <a:gd name="T54" fmla="*/ 46565182 w 21600"/>
                  <a:gd name="T55" fmla="*/ 2147483647 h 21600"/>
                  <a:gd name="T56" fmla="*/ 34493767 w 21600"/>
                  <a:gd name="T57" fmla="*/ 2147483647 h 21600"/>
                  <a:gd name="T58" fmla="*/ 18614730 w 21600"/>
                  <a:gd name="T59" fmla="*/ 2147483647 h 21600"/>
                  <a:gd name="T60" fmla="*/ 54745342 w 21600"/>
                  <a:gd name="T61" fmla="*/ 2147483647 h 21600"/>
                  <a:gd name="T62" fmla="*/ 46565182 w 21600"/>
                  <a:gd name="T63" fmla="*/ 2147483647 h 21600"/>
                  <a:gd name="T64" fmla="*/ 69524695 w 21600"/>
                  <a:gd name="T65" fmla="*/ 2147483647 h 21600"/>
                  <a:gd name="T66" fmla="*/ 51178338 w 21600"/>
                  <a:gd name="T67" fmla="*/ 2147483647 h 21600"/>
                  <a:gd name="T68" fmla="*/ 82374312 w 21600"/>
                  <a:gd name="T69" fmla="*/ 2147483647 h 21600"/>
                  <a:gd name="T70" fmla="*/ 66387170 w 21600"/>
                  <a:gd name="T71" fmla="*/ 2147483647 h 21600"/>
                  <a:gd name="T72" fmla="*/ 87361177 w 21600"/>
                  <a:gd name="T73" fmla="*/ 2147483647 h 21600"/>
                  <a:gd name="T74" fmla="*/ 84011157 w 21600"/>
                  <a:gd name="T75" fmla="*/ 2147483647 h 21600"/>
                  <a:gd name="T76" fmla="*/ 100050048 w 21600"/>
                  <a:gd name="T77" fmla="*/ 2147483647 h 21600"/>
                  <a:gd name="T78" fmla="*/ 126335947 w 21600"/>
                  <a:gd name="T79" fmla="*/ 2147483647 h 21600"/>
                  <a:gd name="T80" fmla="*/ 139747243 w 21600"/>
                  <a:gd name="T81" fmla="*/ 2147483647 h 21600"/>
                  <a:gd name="T82" fmla="*/ 130492339 w 21600"/>
                  <a:gd name="T83" fmla="*/ 2147483647 h 21600"/>
                  <a:gd name="T84" fmla="*/ 87870576 w 21600"/>
                  <a:gd name="T85" fmla="*/ 2147483647 h 21600"/>
                  <a:gd name="T86" fmla="*/ 94497953 w 21600"/>
                  <a:gd name="T87" fmla="*/ 2147483647 h 21600"/>
                  <a:gd name="T88" fmla="*/ 90931364 w 21600"/>
                  <a:gd name="T89" fmla="*/ 2147483647 h 21600"/>
                  <a:gd name="T90" fmla="*/ 69042943 w 21600"/>
                  <a:gd name="T91" fmla="*/ 2147483647 h 21600"/>
                  <a:gd name="T92" fmla="*/ 50187595 w 21600"/>
                  <a:gd name="T93" fmla="*/ 2147483647 h 21600"/>
                  <a:gd name="T94" fmla="*/ 18614730 w 21600"/>
                  <a:gd name="T95" fmla="*/ 2147483647 h 21600"/>
                  <a:gd name="T96" fmla="*/ 33017183 w 21600"/>
                  <a:gd name="T97" fmla="*/ 2147483647 h 21600"/>
                  <a:gd name="T98" fmla="*/ 22586280 w 21600"/>
                  <a:gd name="T99" fmla="*/ 2147483647 h 21600"/>
                  <a:gd name="T100" fmla="*/ 0 w 21600"/>
                  <a:gd name="T101" fmla="*/ 2147483647 h 21600"/>
                  <a:gd name="T102" fmla="*/ 19312582 w 21600"/>
                  <a:gd name="T103" fmla="*/ 2147483647 h 21600"/>
                  <a:gd name="T104" fmla="*/ 489223664 w 21600"/>
                  <a:gd name="T105" fmla="*/ 2147483647 h 21600"/>
                  <a:gd name="T106" fmla="*/ 485765179 w 21600"/>
                  <a:gd name="T107" fmla="*/ 2147483647 h 21600"/>
                  <a:gd name="T108" fmla="*/ 487534123 w 21600"/>
                  <a:gd name="T109" fmla="*/ 2147483647 h 21600"/>
                  <a:gd name="T110" fmla="*/ 527957347 w 21600"/>
                  <a:gd name="T111" fmla="*/ 2147483647 h 21600"/>
                  <a:gd name="T112" fmla="*/ 548501759 w 21600"/>
                  <a:gd name="T113" fmla="*/ 2147483647 h 21600"/>
                  <a:gd name="T114" fmla="*/ 579376303 w 21600"/>
                  <a:gd name="T115" fmla="*/ 2147483647 h 216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1600" h="21600">
                    <a:moveTo>
                      <a:pt x="11476" y="0"/>
                    </a:moveTo>
                    <a:lnTo>
                      <a:pt x="11371" y="360"/>
                    </a:lnTo>
                    <a:lnTo>
                      <a:pt x="11445" y="652"/>
                    </a:lnTo>
                    <a:lnTo>
                      <a:pt x="10725" y="682"/>
                    </a:lnTo>
                    <a:lnTo>
                      <a:pt x="11153" y="1010"/>
                    </a:lnTo>
                    <a:lnTo>
                      <a:pt x="10203" y="1053"/>
                    </a:lnTo>
                    <a:lnTo>
                      <a:pt x="11221" y="1416"/>
                    </a:lnTo>
                    <a:lnTo>
                      <a:pt x="10770" y="1600"/>
                    </a:lnTo>
                    <a:lnTo>
                      <a:pt x="10597" y="1988"/>
                    </a:lnTo>
                    <a:cubicBezTo>
                      <a:pt x="10597" y="1988"/>
                      <a:pt x="10868" y="2129"/>
                      <a:pt x="10842" y="2185"/>
                    </a:cubicBezTo>
                    <a:cubicBezTo>
                      <a:pt x="10815" y="2240"/>
                      <a:pt x="10389" y="2441"/>
                      <a:pt x="10389" y="2441"/>
                    </a:cubicBezTo>
                    <a:lnTo>
                      <a:pt x="10477" y="2641"/>
                    </a:lnTo>
                    <a:lnTo>
                      <a:pt x="8993" y="2752"/>
                    </a:lnTo>
                    <a:lnTo>
                      <a:pt x="8993" y="3106"/>
                    </a:lnTo>
                    <a:lnTo>
                      <a:pt x="9531" y="3144"/>
                    </a:lnTo>
                    <a:lnTo>
                      <a:pt x="9012" y="3349"/>
                    </a:lnTo>
                    <a:lnTo>
                      <a:pt x="8746" y="3611"/>
                    </a:lnTo>
                    <a:lnTo>
                      <a:pt x="8079" y="3773"/>
                    </a:lnTo>
                    <a:lnTo>
                      <a:pt x="7601" y="3985"/>
                    </a:lnTo>
                    <a:cubicBezTo>
                      <a:pt x="7601" y="3985"/>
                      <a:pt x="7797" y="4100"/>
                      <a:pt x="7776" y="4132"/>
                    </a:cubicBezTo>
                    <a:cubicBezTo>
                      <a:pt x="7750" y="4164"/>
                      <a:pt x="8202" y="4302"/>
                      <a:pt x="8164" y="4346"/>
                    </a:cubicBezTo>
                    <a:cubicBezTo>
                      <a:pt x="8129" y="4391"/>
                      <a:pt x="7654" y="4519"/>
                      <a:pt x="7654" y="4519"/>
                    </a:cubicBezTo>
                    <a:cubicBezTo>
                      <a:pt x="7654" y="4519"/>
                      <a:pt x="7768" y="4484"/>
                      <a:pt x="7790" y="4574"/>
                    </a:cubicBezTo>
                    <a:cubicBezTo>
                      <a:pt x="7816" y="4663"/>
                      <a:pt x="8505" y="4852"/>
                      <a:pt x="8505" y="4852"/>
                    </a:cubicBezTo>
                    <a:lnTo>
                      <a:pt x="8283" y="4941"/>
                    </a:lnTo>
                    <a:lnTo>
                      <a:pt x="7547" y="5162"/>
                    </a:lnTo>
                    <a:cubicBezTo>
                      <a:pt x="7547" y="5162"/>
                      <a:pt x="7252" y="5191"/>
                      <a:pt x="7294" y="5268"/>
                    </a:cubicBezTo>
                    <a:cubicBezTo>
                      <a:pt x="7342" y="5345"/>
                      <a:pt x="7342" y="5345"/>
                      <a:pt x="7342" y="5345"/>
                    </a:cubicBezTo>
                    <a:cubicBezTo>
                      <a:pt x="7342" y="5345"/>
                      <a:pt x="7399" y="5425"/>
                      <a:pt x="7409" y="5509"/>
                    </a:cubicBezTo>
                    <a:cubicBezTo>
                      <a:pt x="7417" y="5568"/>
                      <a:pt x="7404" y="5626"/>
                      <a:pt x="7342" y="5663"/>
                    </a:cubicBezTo>
                    <a:cubicBezTo>
                      <a:pt x="7176" y="5761"/>
                      <a:pt x="7114" y="5921"/>
                      <a:pt x="7114" y="5921"/>
                    </a:cubicBezTo>
                    <a:cubicBezTo>
                      <a:pt x="7114" y="5921"/>
                      <a:pt x="6906" y="5983"/>
                      <a:pt x="6646" y="6038"/>
                    </a:cubicBezTo>
                    <a:cubicBezTo>
                      <a:pt x="6383" y="6090"/>
                      <a:pt x="5647" y="6171"/>
                      <a:pt x="5647" y="6171"/>
                    </a:cubicBezTo>
                    <a:cubicBezTo>
                      <a:pt x="5647" y="6171"/>
                      <a:pt x="5210" y="6317"/>
                      <a:pt x="5170" y="6357"/>
                    </a:cubicBezTo>
                    <a:cubicBezTo>
                      <a:pt x="5126" y="6397"/>
                      <a:pt x="5091" y="6428"/>
                      <a:pt x="5170" y="6510"/>
                    </a:cubicBezTo>
                    <a:cubicBezTo>
                      <a:pt x="5248" y="6592"/>
                      <a:pt x="5508" y="6705"/>
                      <a:pt x="5508" y="6705"/>
                    </a:cubicBezTo>
                    <a:cubicBezTo>
                      <a:pt x="5508" y="6705"/>
                      <a:pt x="5670" y="6810"/>
                      <a:pt x="5524" y="6837"/>
                    </a:cubicBezTo>
                    <a:cubicBezTo>
                      <a:pt x="5384" y="6863"/>
                      <a:pt x="5407" y="6962"/>
                      <a:pt x="5407" y="6962"/>
                    </a:cubicBezTo>
                    <a:lnTo>
                      <a:pt x="5121" y="6996"/>
                    </a:lnTo>
                    <a:lnTo>
                      <a:pt x="5299" y="7209"/>
                    </a:lnTo>
                    <a:lnTo>
                      <a:pt x="5121" y="7410"/>
                    </a:lnTo>
                    <a:lnTo>
                      <a:pt x="5121" y="7619"/>
                    </a:lnTo>
                    <a:cubicBezTo>
                      <a:pt x="5121" y="7619"/>
                      <a:pt x="4511" y="7860"/>
                      <a:pt x="4519" y="7929"/>
                    </a:cubicBezTo>
                    <a:cubicBezTo>
                      <a:pt x="4524" y="7999"/>
                      <a:pt x="3737" y="8142"/>
                      <a:pt x="3737" y="8142"/>
                    </a:cubicBezTo>
                    <a:lnTo>
                      <a:pt x="3071" y="8396"/>
                    </a:lnTo>
                    <a:lnTo>
                      <a:pt x="2427" y="8396"/>
                    </a:lnTo>
                    <a:lnTo>
                      <a:pt x="2427" y="8683"/>
                    </a:lnTo>
                    <a:lnTo>
                      <a:pt x="3071" y="8708"/>
                    </a:lnTo>
                    <a:lnTo>
                      <a:pt x="3150" y="9098"/>
                    </a:lnTo>
                    <a:lnTo>
                      <a:pt x="2592" y="9098"/>
                    </a:lnTo>
                    <a:lnTo>
                      <a:pt x="2437" y="9302"/>
                    </a:lnTo>
                    <a:lnTo>
                      <a:pt x="1464" y="9295"/>
                    </a:lnTo>
                    <a:lnTo>
                      <a:pt x="1824" y="9688"/>
                    </a:lnTo>
                    <a:lnTo>
                      <a:pt x="2390" y="9915"/>
                    </a:lnTo>
                    <a:lnTo>
                      <a:pt x="1090" y="10019"/>
                    </a:lnTo>
                    <a:lnTo>
                      <a:pt x="1736" y="10194"/>
                    </a:lnTo>
                    <a:lnTo>
                      <a:pt x="694" y="10355"/>
                    </a:lnTo>
                    <a:lnTo>
                      <a:pt x="1286" y="10563"/>
                    </a:lnTo>
                    <a:lnTo>
                      <a:pt x="1262" y="10688"/>
                    </a:lnTo>
                    <a:lnTo>
                      <a:pt x="694" y="11140"/>
                    </a:lnTo>
                    <a:lnTo>
                      <a:pt x="1736" y="11071"/>
                    </a:lnTo>
                    <a:lnTo>
                      <a:pt x="2041" y="11229"/>
                    </a:lnTo>
                    <a:lnTo>
                      <a:pt x="1329" y="11435"/>
                    </a:lnTo>
                    <a:lnTo>
                      <a:pt x="1736" y="11667"/>
                    </a:lnTo>
                    <a:lnTo>
                      <a:pt x="2786" y="11661"/>
                    </a:lnTo>
                    <a:lnTo>
                      <a:pt x="2592" y="12005"/>
                    </a:lnTo>
                    <a:lnTo>
                      <a:pt x="2494" y="12340"/>
                    </a:lnTo>
                    <a:lnTo>
                      <a:pt x="1908" y="12441"/>
                    </a:lnTo>
                    <a:lnTo>
                      <a:pt x="2029" y="12884"/>
                    </a:lnTo>
                    <a:lnTo>
                      <a:pt x="3071" y="12889"/>
                    </a:lnTo>
                    <a:lnTo>
                      <a:pt x="3012" y="13045"/>
                    </a:lnTo>
                    <a:lnTo>
                      <a:pt x="2475" y="13195"/>
                    </a:lnTo>
                    <a:lnTo>
                      <a:pt x="2433" y="13515"/>
                    </a:lnTo>
                    <a:lnTo>
                      <a:pt x="3257" y="13552"/>
                    </a:lnTo>
                    <a:lnTo>
                      <a:pt x="2592" y="13831"/>
                    </a:lnTo>
                    <a:lnTo>
                      <a:pt x="3132" y="14003"/>
                    </a:lnTo>
                    <a:lnTo>
                      <a:pt x="4118" y="13861"/>
                    </a:lnTo>
                    <a:lnTo>
                      <a:pt x="3730" y="14200"/>
                    </a:lnTo>
                    <a:lnTo>
                      <a:pt x="4216" y="14431"/>
                    </a:lnTo>
                    <a:lnTo>
                      <a:pt x="4710" y="14677"/>
                    </a:lnTo>
                    <a:lnTo>
                      <a:pt x="5501" y="14708"/>
                    </a:lnTo>
                    <a:lnTo>
                      <a:pt x="5210" y="14897"/>
                    </a:lnTo>
                    <a:lnTo>
                      <a:pt x="4718" y="14981"/>
                    </a:lnTo>
                    <a:lnTo>
                      <a:pt x="4865" y="15178"/>
                    </a:lnTo>
                    <a:lnTo>
                      <a:pt x="4059" y="15101"/>
                    </a:lnTo>
                    <a:lnTo>
                      <a:pt x="3276" y="15330"/>
                    </a:lnTo>
                    <a:lnTo>
                      <a:pt x="3336" y="15565"/>
                    </a:lnTo>
                    <a:lnTo>
                      <a:pt x="3523" y="15774"/>
                    </a:lnTo>
                    <a:lnTo>
                      <a:pt x="4216" y="15843"/>
                    </a:lnTo>
                    <a:lnTo>
                      <a:pt x="3390" y="16163"/>
                    </a:lnTo>
                    <a:lnTo>
                      <a:pt x="3071" y="16425"/>
                    </a:lnTo>
                    <a:lnTo>
                      <a:pt x="2574" y="16647"/>
                    </a:lnTo>
                    <a:lnTo>
                      <a:pt x="1970" y="16810"/>
                    </a:lnTo>
                    <a:lnTo>
                      <a:pt x="1871" y="17149"/>
                    </a:lnTo>
                    <a:lnTo>
                      <a:pt x="1709" y="17422"/>
                    </a:lnTo>
                    <a:lnTo>
                      <a:pt x="694" y="17422"/>
                    </a:lnTo>
                    <a:lnTo>
                      <a:pt x="709" y="17615"/>
                    </a:lnTo>
                    <a:lnTo>
                      <a:pt x="1231" y="17835"/>
                    </a:lnTo>
                    <a:lnTo>
                      <a:pt x="1002" y="18095"/>
                    </a:lnTo>
                    <a:lnTo>
                      <a:pt x="842" y="18284"/>
                    </a:lnTo>
                    <a:lnTo>
                      <a:pt x="938" y="18545"/>
                    </a:lnTo>
                    <a:lnTo>
                      <a:pt x="0" y="18715"/>
                    </a:lnTo>
                    <a:lnTo>
                      <a:pt x="258" y="18973"/>
                    </a:lnTo>
                    <a:lnTo>
                      <a:pt x="720" y="19403"/>
                    </a:lnTo>
                    <a:lnTo>
                      <a:pt x="566" y="19586"/>
                    </a:lnTo>
                    <a:lnTo>
                      <a:pt x="18239" y="18854"/>
                    </a:lnTo>
                    <a:lnTo>
                      <a:pt x="18477" y="19131"/>
                    </a:lnTo>
                    <a:lnTo>
                      <a:pt x="18110" y="19433"/>
                    </a:lnTo>
                    <a:cubicBezTo>
                      <a:pt x="18110" y="19433"/>
                      <a:pt x="17920" y="19664"/>
                      <a:pt x="18062" y="19768"/>
                    </a:cubicBezTo>
                    <a:cubicBezTo>
                      <a:pt x="18211" y="19870"/>
                      <a:pt x="18176" y="20195"/>
                      <a:pt x="18176" y="20195"/>
                    </a:cubicBezTo>
                    <a:cubicBezTo>
                      <a:pt x="18176" y="20195"/>
                      <a:pt x="18519" y="20357"/>
                      <a:pt x="18630" y="20386"/>
                    </a:cubicBezTo>
                    <a:cubicBezTo>
                      <a:pt x="18740" y="20415"/>
                      <a:pt x="19531" y="20428"/>
                      <a:pt x="19683" y="20566"/>
                    </a:cubicBezTo>
                    <a:cubicBezTo>
                      <a:pt x="19832" y="20703"/>
                      <a:pt x="19946" y="20877"/>
                      <a:pt x="19946" y="20877"/>
                    </a:cubicBezTo>
                    <a:lnTo>
                      <a:pt x="20449" y="21042"/>
                    </a:lnTo>
                    <a:lnTo>
                      <a:pt x="20883" y="21246"/>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8" name="AutoShape 161"/>
              <p:cNvSpPr>
                <a:spLocks/>
              </p:cNvSpPr>
              <p:nvPr/>
            </p:nvSpPr>
            <p:spPr bwMode="auto">
              <a:xfrm>
                <a:off x="7419053" y="3530600"/>
                <a:ext cx="558136" cy="242888"/>
              </a:xfrm>
              <a:custGeom>
                <a:avLst/>
                <a:gdLst>
                  <a:gd name="T0" fmla="*/ 0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1459520 h 21600"/>
                  <a:gd name="T30" fmla="*/ 2147483647 w 21600"/>
                  <a:gd name="T31" fmla="*/ 2025142863 h 21600"/>
                  <a:gd name="T32" fmla="*/ 2147483647 w 21600"/>
                  <a:gd name="T33" fmla="*/ 1960948700 h 21600"/>
                  <a:gd name="T34" fmla="*/ 2147483647 w 21600"/>
                  <a:gd name="T35" fmla="*/ 1893716042 h 21600"/>
                  <a:gd name="T36" fmla="*/ 2147483647 w 21600"/>
                  <a:gd name="T37" fmla="*/ 1787632392 h 21600"/>
                  <a:gd name="T38" fmla="*/ 2147483647 w 21600"/>
                  <a:gd name="T39" fmla="*/ 1782068649 h 21600"/>
                  <a:gd name="T40" fmla="*/ 2147483647 w 21600"/>
                  <a:gd name="T41" fmla="*/ 1682091956 h 21600"/>
                  <a:gd name="T42" fmla="*/ 2147483647 w 21600"/>
                  <a:gd name="T43" fmla="*/ 1609103606 h 21600"/>
                  <a:gd name="T44" fmla="*/ 2147483647 w 21600"/>
                  <a:gd name="T45" fmla="*/ 1524252752 h 21600"/>
                  <a:gd name="T46" fmla="*/ 2147483647 w 21600"/>
                  <a:gd name="T47" fmla="*/ 1398214807 h 21600"/>
                  <a:gd name="T48" fmla="*/ 2147483647 w 21600"/>
                  <a:gd name="T49" fmla="*/ 1305977223 h 21600"/>
                  <a:gd name="T50" fmla="*/ 2147483647 w 21600"/>
                  <a:gd name="T51" fmla="*/ 1134291941 h 21600"/>
                  <a:gd name="T52" fmla="*/ 2147483647 w 21600"/>
                  <a:gd name="T53" fmla="*/ 1156212730 h 21600"/>
                  <a:gd name="T54" fmla="*/ 2147483647 w 21600"/>
                  <a:gd name="T55" fmla="*/ 1032525029 h 21600"/>
                  <a:gd name="T56" fmla="*/ 2147483647 w 21600"/>
                  <a:gd name="T57" fmla="*/ 916208372 h 21600"/>
                  <a:gd name="T58" fmla="*/ 2147483647 w 21600"/>
                  <a:gd name="T59" fmla="*/ 1083224380 h 21600"/>
                  <a:gd name="T60" fmla="*/ 2147483647 w 21600"/>
                  <a:gd name="T61" fmla="*/ 1083224380 h 21600"/>
                  <a:gd name="T62" fmla="*/ 2147483647 w 21600"/>
                  <a:gd name="T63" fmla="*/ 914226328 h 21600"/>
                  <a:gd name="T64" fmla="*/ 2147483647 w 21600"/>
                  <a:gd name="T65" fmla="*/ 821267884 h 21600"/>
                  <a:gd name="T66" fmla="*/ 2147483647 w 21600"/>
                  <a:gd name="T67" fmla="*/ 710532040 h 21600"/>
                  <a:gd name="T68" fmla="*/ 2147483647 w 21600"/>
                  <a:gd name="T69" fmla="*/ 761950743 h 21600"/>
                  <a:gd name="T70" fmla="*/ 2147483647 w 21600"/>
                  <a:gd name="T71" fmla="*/ 716270662 h 21600"/>
                  <a:gd name="T72" fmla="*/ 2147483647 w 21600"/>
                  <a:gd name="T73" fmla="*/ 441028361 h 21600"/>
                  <a:gd name="T74" fmla="*/ 2147483647 w 21600"/>
                  <a:gd name="T75" fmla="*/ 364427086 h 21600"/>
                  <a:gd name="T76" fmla="*/ 2147483647 w 21600"/>
                  <a:gd name="T77" fmla="*/ 269135467 h 21600"/>
                  <a:gd name="T78" fmla="*/ 2147483647 w 21600"/>
                  <a:gd name="T79" fmla="*/ 0 h 216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1600" h="21600">
                    <a:moveTo>
                      <a:pt x="0" y="21600"/>
                    </a:moveTo>
                    <a:lnTo>
                      <a:pt x="1624" y="21233"/>
                    </a:lnTo>
                    <a:lnTo>
                      <a:pt x="4229" y="20314"/>
                    </a:lnTo>
                    <a:lnTo>
                      <a:pt x="7238" y="19025"/>
                    </a:lnTo>
                    <a:lnTo>
                      <a:pt x="9966" y="17947"/>
                    </a:lnTo>
                    <a:lnTo>
                      <a:pt x="12542" y="16875"/>
                    </a:lnTo>
                    <a:lnTo>
                      <a:pt x="15415" y="15630"/>
                    </a:lnTo>
                    <a:lnTo>
                      <a:pt x="15751" y="15324"/>
                    </a:lnTo>
                    <a:lnTo>
                      <a:pt x="15694" y="14666"/>
                    </a:lnTo>
                    <a:lnTo>
                      <a:pt x="15694" y="13978"/>
                    </a:lnTo>
                    <a:lnTo>
                      <a:pt x="15725" y="13475"/>
                    </a:lnTo>
                    <a:cubicBezTo>
                      <a:pt x="15725" y="13475"/>
                      <a:pt x="15844" y="13239"/>
                      <a:pt x="15893" y="13159"/>
                    </a:cubicBezTo>
                    <a:cubicBezTo>
                      <a:pt x="15943" y="13076"/>
                      <a:pt x="16126" y="13174"/>
                      <a:pt x="16137" y="13046"/>
                    </a:cubicBezTo>
                    <a:cubicBezTo>
                      <a:pt x="16148" y="12913"/>
                      <a:pt x="16320" y="12727"/>
                      <a:pt x="16320" y="12727"/>
                    </a:cubicBezTo>
                    <a:lnTo>
                      <a:pt x="16392" y="11911"/>
                    </a:lnTo>
                    <a:lnTo>
                      <a:pt x="16450" y="11264"/>
                    </a:lnTo>
                    <a:lnTo>
                      <a:pt x="16601" y="10907"/>
                    </a:lnTo>
                    <a:lnTo>
                      <a:pt x="16846" y="10533"/>
                    </a:lnTo>
                    <a:cubicBezTo>
                      <a:pt x="16846" y="10533"/>
                      <a:pt x="17111" y="10029"/>
                      <a:pt x="17210" y="9943"/>
                    </a:cubicBezTo>
                    <a:cubicBezTo>
                      <a:pt x="17309" y="9859"/>
                      <a:pt x="17474" y="9912"/>
                      <a:pt x="17474" y="9912"/>
                    </a:cubicBezTo>
                    <a:lnTo>
                      <a:pt x="17756" y="9356"/>
                    </a:lnTo>
                    <a:cubicBezTo>
                      <a:pt x="17756" y="9356"/>
                      <a:pt x="18003" y="9118"/>
                      <a:pt x="17938" y="8950"/>
                    </a:cubicBezTo>
                    <a:cubicBezTo>
                      <a:pt x="17873" y="8778"/>
                      <a:pt x="18189" y="8478"/>
                      <a:pt x="18189" y="8478"/>
                    </a:cubicBezTo>
                    <a:lnTo>
                      <a:pt x="18390" y="7777"/>
                    </a:lnTo>
                    <a:cubicBezTo>
                      <a:pt x="18390" y="7777"/>
                      <a:pt x="18779" y="7504"/>
                      <a:pt x="18831" y="7264"/>
                    </a:cubicBezTo>
                    <a:cubicBezTo>
                      <a:pt x="18882" y="7027"/>
                      <a:pt x="18831" y="6309"/>
                      <a:pt x="18831" y="6309"/>
                    </a:cubicBezTo>
                    <a:lnTo>
                      <a:pt x="19075" y="6431"/>
                    </a:lnTo>
                    <a:lnTo>
                      <a:pt x="19115" y="5743"/>
                    </a:lnTo>
                    <a:lnTo>
                      <a:pt x="19452" y="5096"/>
                    </a:lnTo>
                    <a:lnTo>
                      <a:pt x="19452" y="6025"/>
                    </a:lnTo>
                    <a:lnTo>
                      <a:pt x="19790" y="6025"/>
                    </a:lnTo>
                    <a:cubicBezTo>
                      <a:pt x="19790" y="6025"/>
                      <a:pt x="19969" y="5295"/>
                      <a:pt x="20008" y="5085"/>
                    </a:cubicBezTo>
                    <a:cubicBezTo>
                      <a:pt x="20046" y="4877"/>
                      <a:pt x="20103" y="4568"/>
                      <a:pt x="20103" y="4568"/>
                    </a:cubicBezTo>
                    <a:lnTo>
                      <a:pt x="20590" y="3952"/>
                    </a:lnTo>
                    <a:lnTo>
                      <a:pt x="20765" y="4238"/>
                    </a:lnTo>
                    <a:lnTo>
                      <a:pt x="20945" y="3984"/>
                    </a:lnTo>
                    <a:lnTo>
                      <a:pt x="21159" y="2453"/>
                    </a:lnTo>
                    <a:lnTo>
                      <a:pt x="21336" y="2027"/>
                    </a:lnTo>
                    <a:lnTo>
                      <a:pt x="21600" y="1497"/>
                    </a:lnTo>
                    <a:lnTo>
                      <a:pt x="21522"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99" name="AutoShape 162"/>
              <p:cNvSpPr>
                <a:spLocks/>
              </p:cNvSpPr>
              <p:nvPr/>
            </p:nvSpPr>
            <p:spPr bwMode="auto">
              <a:xfrm>
                <a:off x="7823820" y="3644900"/>
                <a:ext cx="417416" cy="65088"/>
              </a:xfrm>
              <a:custGeom>
                <a:avLst/>
                <a:gdLst>
                  <a:gd name="T0" fmla="*/ 0 w 21600"/>
                  <a:gd name="T1" fmla="*/ 5066357 h 21600"/>
                  <a:gd name="T2" fmla="*/ 2147483647 w 21600"/>
                  <a:gd name="T3" fmla="*/ 3672060 h 21600"/>
                  <a:gd name="T4" fmla="*/ 2147483647 w 21600"/>
                  <a:gd name="T5" fmla="*/ 2293915 h 21600"/>
                  <a:gd name="T6" fmla="*/ 2147483647 w 21600"/>
                  <a:gd name="T7" fmla="*/ 1520293 h 21600"/>
                  <a:gd name="T8" fmla="*/ 2147483647 w 21600"/>
                  <a:gd name="T9" fmla="*/ 1218851 h 21600"/>
                  <a:gd name="T10" fmla="*/ 2147483647 w 21600"/>
                  <a:gd name="T11" fmla="*/ 644748 h 21600"/>
                  <a:gd name="T12" fmla="*/ 2147483647 w 21600"/>
                  <a:gd name="T13" fmla="*/ 0 h 21600"/>
                  <a:gd name="T14" fmla="*/ 2147483647 w 21600"/>
                  <a:gd name="T15" fmla="*/ 318241 h 21600"/>
                  <a:gd name="T16" fmla="*/ 2147483647 w 21600"/>
                  <a:gd name="T17" fmla="*/ 930954 h 21600"/>
                  <a:gd name="T18" fmla="*/ 2147483647 w 21600"/>
                  <a:gd name="T19" fmla="*/ 235802 h 21600"/>
                  <a:gd name="T20" fmla="*/ 2147483647 w 21600"/>
                  <a:gd name="T21" fmla="*/ 1053690 h 21600"/>
                  <a:gd name="T22" fmla="*/ 2147483647 w 21600"/>
                  <a:gd name="T23" fmla="*/ 1846471 h 21600"/>
                  <a:gd name="T24" fmla="*/ 2147483647 w 21600"/>
                  <a:gd name="T25" fmla="*/ 517787 h 21600"/>
                  <a:gd name="T26" fmla="*/ 2147483647 w 21600"/>
                  <a:gd name="T27" fmla="*/ 5366485 h 2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600" h="21600">
                    <a:moveTo>
                      <a:pt x="0" y="20392"/>
                    </a:moveTo>
                    <a:lnTo>
                      <a:pt x="4321" y="14780"/>
                    </a:lnTo>
                    <a:lnTo>
                      <a:pt x="5767" y="9233"/>
                    </a:lnTo>
                    <a:lnTo>
                      <a:pt x="6654" y="6119"/>
                    </a:lnTo>
                    <a:lnTo>
                      <a:pt x="7311" y="4906"/>
                    </a:lnTo>
                    <a:cubicBezTo>
                      <a:pt x="7311" y="4906"/>
                      <a:pt x="9143" y="2595"/>
                      <a:pt x="9194" y="2595"/>
                    </a:cubicBezTo>
                    <a:cubicBezTo>
                      <a:pt x="9246" y="2595"/>
                      <a:pt x="11364" y="0"/>
                      <a:pt x="11364" y="0"/>
                    </a:cubicBezTo>
                    <a:lnTo>
                      <a:pt x="11562" y="1281"/>
                    </a:lnTo>
                    <a:lnTo>
                      <a:pt x="11465" y="3747"/>
                    </a:lnTo>
                    <a:lnTo>
                      <a:pt x="11909" y="949"/>
                    </a:lnTo>
                    <a:lnTo>
                      <a:pt x="12461" y="4241"/>
                    </a:lnTo>
                    <a:lnTo>
                      <a:pt x="12643" y="7432"/>
                    </a:lnTo>
                    <a:lnTo>
                      <a:pt x="16567" y="2084"/>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0" name="AutoShape 163"/>
              <p:cNvSpPr>
                <a:spLocks/>
              </p:cNvSpPr>
              <p:nvPr/>
            </p:nvSpPr>
            <p:spPr bwMode="auto">
              <a:xfrm>
                <a:off x="7899714" y="3683000"/>
                <a:ext cx="219776" cy="214313"/>
              </a:xfrm>
              <a:custGeom>
                <a:avLst/>
                <a:gdLst>
                  <a:gd name="T0" fmla="*/ 116684603 w 21600"/>
                  <a:gd name="T1" fmla="*/ 0 h 21600"/>
                  <a:gd name="T2" fmla="*/ 115591157 w 21600"/>
                  <a:gd name="T3" fmla="*/ 47884271 h 21600"/>
                  <a:gd name="T4" fmla="*/ 55947471 w 21600"/>
                  <a:gd name="T5" fmla="*/ 106448354 h 21600"/>
                  <a:gd name="T6" fmla="*/ 27266387 w 21600"/>
                  <a:gd name="T7" fmla="*/ 138942968 h 21600"/>
                  <a:gd name="T8" fmla="*/ 0 w 21600"/>
                  <a:gd name="T9" fmla="*/ 197022604 h 21600"/>
                  <a:gd name="T10" fmla="*/ 0 w 21600"/>
                  <a:gd name="T11" fmla="*/ 237406426 h 21600"/>
                  <a:gd name="T12" fmla="*/ 0 w 21600"/>
                  <a:gd name="T13" fmla="*/ 273758168 h 21600"/>
                  <a:gd name="T14" fmla="*/ 58230129 w 21600"/>
                  <a:gd name="T15" fmla="*/ 310865977 h 21600"/>
                  <a:gd name="T16" fmla="*/ 95206404 w 21600"/>
                  <a:gd name="T17" fmla="*/ 328270683 h 21600"/>
                  <a:gd name="T18" fmla="*/ 145151792 w 21600"/>
                  <a:gd name="T19" fmla="*/ 328270683 h 21600"/>
                  <a:gd name="T20" fmla="*/ 220175738 w 21600"/>
                  <a:gd name="T21" fmla="*/ 391448052 h 21600"/>
                  <a:gd name="T22" fmla="*/ 296079256 w 21600"/>
                  <a:gd name="T23" fmla="*/ 408756972 h 21600"/>
                  <a:gd name="T24" fmla="*/ 368049466 w 21600"/>
                  <a:gd name="T25" fmla="*/ 389432994 h 21600"/>
                  <a:gd name="T26" fmla="*/ 402293354 w 21600"/>
                  <a:gd name="T27" fmla="*/ 412604466 h 21600"/>
                  <a:gd name="T28" fmla="*/ 445153785 w 21600"/>
                  <a:gd name="T29" fmla="*/ 465779818 h 21600"/>
                  <a:gd name="T30" fmla="*/ 498689072 w 21600"/>
                  <a:gd name="T31" fmla="*/ 530391903 h 21600"/>
                  <a:gd name="T32" fmla="*/ 541656857 w 21600"/>
                  <a:gd name="T33" fmla="*/ 578760720 h 21600"/>
                  <a:gd name="T34" fmla="*/ 573831972 w 21600"/>
                  <a:gd name="T35" fmla="*/ 624144514 h 21600"/>
                  <a:gd name="T36" fmla="*/ 673174997 w 21600"/>
                  <a:gd name="T37" fmla="*/ 704824250 h 21600"/>
                  <a:gd name="T38" fmla="*/ 716356667 w 21600"/>
                  <a:gd name="T39" fmla="*/ 753474323 h 21600"/>
                  <a:gd name="T40" fmla="*/ 790513688 w 21600"/>
                  <a:gd name="T41" fmla="*/ 767225965 h 21600"/>
                  <a:gd name="T42" fmla="*/ 834467566 w 21600"/>
                  <a:gd name="T43" fmla="*/ 817029607 h 21600"/>
                  <a:gd name="T44" fmla="*/ 917454902 w 21600"/>
                  <a:gd name="T45" fmla="*/ 845395481 h 21600"/>
                  <a:gd name="T46" fmla="*/ 1016466116 w 21600"/>
                  <a:gd name="T47" fmla="*/ 914920612 h 21600"/>
                  <a:gd name="T48" fmla="*/ 1078844365 w 21600"/>
                  <a:gd name="T49" fmla="*/ 958095028 h 21600"/>
                  <a:gd name="T50" fmla="*/ 1120075279 w 21600"/>
                  <a:gd name="T51" fmla="*/ 986073123 h 21600"/>
                  <a:gd name="T52" fmla="*/ 1166419179 w 21600"/>
                  <a:gd name="T53" fmla="*/ 1005494862 h 21600"/>
                  <a:gd name="T54" fmla="*/ 1280489313 w 21600"/>
                  <a:gd name="T55" fmla="*/ 1042417976 h 21600"/>
                  <a:gd name="T56" fmla="*/ 1312985677 w 21600"/>
                  <a:gd name="T57" fmla="*/ 1073478756 h 21600"/>
                  <a:gd name="T58" fmla="*/ 1302074878 w 21600"/>
                  <a:gd name="T59" fmla="*/ 1125307190 h 21600"/>
                  <a:gd name="T60" fmla="*/ 1312985677 w 21600"/>
                  <a:gd name="T61" fmla="*/ 1158092802 h 21600"/>
                  <a:gd name="T62" fmla="*/ 1360421885 w 21600"/>
                  <a:gd name="T63" fmla="*/ 1188096682 h 21600"/>
                  <a:gd name="T64" fmla="*/ 1384194241 w 21600"/>
                  <a:gd name="T65" fmla="*/ 1203001903 h 21600"/>
                  <a:gd name="T66" fmla="*/ 1427816318 w 21600"/>
                  <a:gd name="T67" fmla="*/ 1240022777 h 21600"/>
                  <a:gd name="T68" fmla="*/ 1470022559 w 21600"/>
                  <a:gd name="T69" fmla="*/ 1260887110 h 21600"/>
                  <a:gd name="T70" fmla="*/ 1505681143 w 21600"/>
                  <a:gd name="T71" fmla="*/ 1293479384 h 21600"/>
                  <a:gd name="T72" fmla="*/ 1580598661 w 21600"/>
                  <a:gd name="T73" fmla="*/ 1319161176 h 21600"/>
                  <a:gd name="T74" fmla="*/ 1641229375 w 21600"/>
                  <a:gd name="T75" fmla="*/ 1341848201 h 21600"/>
                  <a:gd name="T76" fmla="*/ 1694989006 w 21600"/>
                  <a:gd name="T77" fmla="*/ 1367616819 h 21600"/>
                  <a:gd name="T78" fmla="*/ 1705675462 w 21600"/>
                  <a:gd name="T79" fmla="*/ 1419542915 h 21600"/>
                  <a:gd name="T80" fmla="*/ 1721602343 w 21600"/>
                  <a:gd name="T81" fmla="*/ 1460982645 h 21600"/>
                  <a:gd name="T82" fmla="*/ 1770013990 w 21600"/>
                  <a:gd name="T83" fmla="*/ 1496277496 h 21600"/>
                  <a:gd name="T84" fmla="*/ 1787794825 w 21600"/>
                  <a:gd name="T85" fmla="*/ 1529450985 h 21600"/>
                  <a:gd name="T86" fmla="*/ 1828683387 w 21600"/>
                  <a:gd name="T87" fmla="*/ 1568002362 h 21600"/>
                  <a:gd name="T88" fmla="*/ 1839486720 w 21600"/>
                  <a:gd name="T89" fmla="*/ 1622041166 h 21600"/>
                  <a:gd name="T90" fmla="*/ 1859218423 w 21600"/>
                  <a:gd name="T91" fmla="*/ 1675023170 h 21600"/>
                  <a:gd name="T92" fmla="*/ 1919741671 w 21600"/>
                  <a:gd name="T93" fmla="*/ 1691081960 h 21600"/>
                  <a:gd name="T94" fmla="*/ 1966418410 w 21600"/>
                  <a:gd name="T95" fmla="*/ 1707236428 h 21600"/>
                  <a:gd name="T96" fmla="*/ 1998486059 w 21600"/>
                  <a:gd name="T97" fmla="*/ 1733296145 h 21600"/>
                  <a:gd name="T98" fmla="*/ 2030435689 w 21600"/>
                  <a:gd name="T99" fmla="*/ 1755992923 h 21600"/>
                  <a:gd name="T100" fmla="*/ 2059223201 w 21600"/>
                  <a:gd name="T101" fmla="*/ 1781762623 h 21600"/>
                  <a:gd name="T102" fmla="*/ 2059223201 w 21600"/>
                  <a:gd name="T103" fmla="*/ 1806572101 h 21600"/>
                  <a:gd name="T104" fmla="*/ 2109168589 w 21600"/>
                  <a:gd name="T105" fmla="*/ 1864738663 h 21600"/>
                  <a:gd name="T106" fmla="*/ 2115384445 w 21600"/>
                  <a:gd name="T107" fmla="*/ 1902437421 h 21600"/>
                  <a:gd name="T108" fmla="*/ 2147483647 w 21600"/>
                  <a:gd name="T109" fmla="*/ 1967146186 h 21600"/>
                  <a:gd name="T110" fmla="*/ 2147483647 w 21600"/>
                  <a:gd name="T111" fmla="*/ 1985414444 h 21600"/>
                  <a:gd name="T112" fmla="*/ 2147483647 w 21600"/>
                  <a:gd name="T113" fmla="*/ 2027919737 h 21600"/>
                  <a:gd name="T114" fmla="*/ 2147483647 w 21600"/>
                  <a:gd name="T115" fmla="*/ 2045993575 h 21600"/>
                  <a:gd name="T116" fmla="*/ 2147483647 w 21600"/>
                  <a:gd name="T117" fmla="*/ 2057051402 h 21600"/>
                  <a:gd name="T118" fmla="*/ 2147483647 w 21600"/>
                  <a:gd name="T119" fmla="*/ 2076957577 h 2160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1600" h="21600">
                    <a:moveTo>
                      <a:pt x="1070" y="0"/>
                    </a:moveTo>
                    <a:lnTo>
                      <a:pt x="1060" y="498"/>
                    </a:lnTo>
                    <a:lnTo>
                      <a:pt x="513" y="1107"/>
                    </a:lnTo>
                    <a:lnTo>
                      <a:pt x="250" y="1445"/>
                    </a:lnTo>
                    <a:lnTo>
                      <a:pt x="0" y="2049"/>
                    </a:lnTo>
                    <a:lnTo>
                      <a:pt x="0" y="2469"/>
                    </a:lnTo>
                    <a:lnTo>
                      <a:pt x="0" y="2847"/>
                    </a:lnTo>
                    <a:lnTo>
                      <a:pt x="534" y="3233"/>
                    </a:lnTo>
                    <a:lnTo>
                      <a:pt x="873" y="3414"/>
                    </a:lnTo>
                    <a:lnTo>
                      <a:pt x="1331" y="3414"/>
                    </a:lnTo>
                    <a:lnTo>
                      <a:pt x="2019" y="4071"/>
                    </a:lnTo>
                    <a:lnTo>
                      <a:pt x="2715" y="4251"/>
                    </a:lnTo>
                    <a:lnTo>
                      <a:pt x="3375" y="4050"/>
                    </a:lnTo>
                    <a:lnTo>
                      <a:pt x="3689" y="4291"/>
                    </a:lnTo>
                    <a:lnTo>
                      <a:pt x="4082" y="4844"/>
                    </a:lnTo>
                    <a:lnTo>
                      <a:pt x="4573" y="5516"/>
                    </a:lnTo>
                    <a:lnTo>
                      <a:pt x="4967" y="6019"/>
                    </a:lnTo>
                    <a:lnTo>
                      <a:pt x="5262" y="6491"/>
                    </a:lnTo>
                    <a:lnTo>
                      <a:pt x="6173" y="7330"/>
                    </a:lnTo>
                    <a:lnTo>
                      <a:pt x="6569" y="7836"/>
                    </a:lnTo>
                    <a:lnTo>
                      <a:pt x="7249" y="7979"/>
                    </a:lnTo>
                    <a:lnTo>
                      <a:pt x="7652" y="8497"/>
                    </a:lnTo>
                    <a:lnTo>
                      <a:pt x="8413" y="8792"/>
                    </a:lnTo>
                    <a:lnTo>
                      <a:pt x="9321" y="9515"/>
                    </a:lnTo>
                    <a:lnTo>
                      <a:pt x="9893" y="9964"/>
                    </a:lnTo>
                    <a:lnTo>
                      <a:pt x="10271" y="10255"/>
                    </a:lnTo>
                    <a:lnTo>
                      <a:pt x="10696" y="10457"/>
                    </a:lnTo>
                    <a:lnTo>
                      <a:pt x="11742" y="10841"/>
                    </a:lnTo>
                    <a:lnTo>
                      <a:pt x="12040" y="11164"/>
                    </a:lnTo>
                    <a:lnTo>
                      <a:pt x="11940" y="11703"/>
                    </a:lnTo>
                    <a:lnTo>
                      <a:pt x="12040" y="12044"/>
                    </a:lnTo>
                    <a:lnTo>
                      <a:pt x="12475" y="12356"/>
                    </a:lnTo>
                    <a:lnTo>
                      <a:pt x="12693" y="12511"/>
                    </a:lnTo>
                    <a:cubicBezTo>
                      <a:pt x="12693" y="12511"/>
                      <a:pt x="12984" y="12753"/>
                      <a:pt x="13093" y="12896"/>
                    </a:cubicBezTo>
                    <a:cubicBezTo>
                      <a:pt x="13202" y="13040"/>
                      <a:pt x="13262" y="13056"/>
                      <a:pt x="13480" y="13113"/>
                    </a:cubicBezTo>
                    <a:cubicBezTo>
                      <a:pt x="13697" y="13174"/>
                      <a:pt x="13807" y="13452"/>
                      <a:pt x="13807" y="13452"/>
                    </a:cubicBezTo>
                    <a:lnTo>
                      <a:pt x="14494" y="13719"/>
                    </a:lnTo>
                    <a:lnTo>
                      <a:pt x="15050" y="13955"/>
                    </a:lnTo>
                    <a:lnTo>
                      <a:pt x="15543" y="14223"/>
                    </a:lnTo>
                    <a:lnTo>
                      <a:pt x="15641" y="14763"/>
                    </a:lnTo>
                    <a:lnTo>
                      <a:pt x="15787" y="15194"/>
                    </a:lnTo>
                    <a:lnTo>
                      <a:pt x="16231" y="15561"/>
                    </a:lnTo>
                    <a:cubicBezTo>
                      <a:pt x="16231" y="15561"/>
                      <a:pt x="16285" y="15831"/>
                      <a:pt x="16394" y="15906"/>
                    </a:cubicBezTo>
                    <a:cubicBezTo>
                      <a:pt x="16502" y="15980"/>
                      <a:pt x="16751" y="16132"/>
                      <a:pt x="16769" y="16307"/>
                    </a:cubicBezTo>
                    <a:cubicBezTo>
                      <a:pt x="16786" y="16477"/>
                      <a:pt x="16717" y="16660"/>
                      <a:pt x="16868" y="16869"/>
                    </a:cubicBezTo>
                    <a:cubicBezTo>
                      <a:pt x="17019" y="17077"/>
                      <a:pt x="17049" y="17420"/>
                      <a:pt x="17049" y="17420"/>
                    </a:cubicBezTo>
                    <a:lnTo>
                      <a:pt x="17604" y="17587"/>
                    </a:lnTo>
                    <a:lnTo>
                      <a:pt x="18032" y="17755"/>
                    </a:lnTo>
                    <a:lnTo>
                      <a:pt x="18326" y="18026"/>
                    </a:lnTo>
                    <a:cubicBezTo>
                      <a:pt x="18326" y="18026"/>
                      <a:pt x="18489" y="18199"/>
                      <a:pt x="18619" y="18262"/>
                    </a:cubicBezTo>
                    <a:cubicBezTo>
                      <a:pt x="18749" y="18319"/>
                      <a:pt x="18883" y="18530"/>
                      <a:pt x="18883" y="18530"/>
                    </a:cubicBezTo>
                    <a:cubicBezTo>
                      <a:pt x="18883" y="18530"/>
                      <a:pt x="18721" y="18546"/>
                      <a:pt x="18883" y="18788"/>
                    </a:cubicBezTo>
                    <a:cubicBezTo>
                      <a:pt x="19044" y="19038"/>
                      <a:pt x="19341" y="19393"/>
                      <a:pt x="19341" y="19393"/>
                    </a:cubicBezTo>
                    <a:lnTo>
                      <a:pt x="19398" y="19785"/>
                    </a:lnTo>
                    <a:lnTo>
                      <a:pt x="19824" y="20458"/>
                    </a:lnTo>
                    <a:lnTo>
                      <a:pt x="19864" y="20648"/>
                    </a:lnTo>
                    <a:lnTo>
                      <a:pt x="19973" y="21090"/>
                    </a:lnTo>
                    <a:lnTo>
                      <a:pt x="20440" y="21278"/>
                    </a:lnTo>
                    <a:lnTo>
                      <a:pt x="21079" y="21393"/>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1" name="AutoShape 164"/>
              <p:cNvSpPr>
                <a:spLocks/>
              </p:cNvSpPr>
              <p:nvPr/>
            </p:nvSpPr>
            <p:spPr bwMode="auto">
              <a:xfrm>
                <a:off x="7735277" y="3721100"/>
                <a:ext cx="368402" cy="352425"/>
              </a:xfrm>
              <a:custGeom>
                <a:avLst/>
                <a:gdLst>
                  <a:gd name="T0" fmla="*/ 0 w 21600"/>
                  <a:gd name="T1" fmla="*/ 0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2147483647 w 21600"/>
                  <a:gd name="T85" fmla="*/ 2147483647 h 21600"/>
                  <a:gd name="T86" fmla="*/ 2147483647 w 21600"/>
                  <a:gd name="T87" fmla="*/ 2147483647 h 21600"/>
                  <a:gd name="T88" fmla="*/ 2147483647 w 21600"/>
                  <a:gd name="T89" fmla="*/ 2147483647 h 21600"/>
                  <a:gd name="T90" fmla="*/ 2147483647 w 21600"/>
                  <a:gd name="T91" fmla="*/ 2147483647 h 21600"/>
                  <a:gd name="T92" fmla="*/ 2147483647 w 21600"/>
                  <a:gd name="T93" fmla="*/ 2147483647 h 21600"/>
                  <a:gd name="T94" fmla="*/ 2147483647 w 21600"/>
                  <a:gd name="T95" fmla="*/ 2147483647 h 21600"/>
                  <a:gd name="T96" fmla="*/ 2147483647 w 21600"/>
                  <a:gd name="T97" fmla="*/ 2147483647 h 21600"/>
                  <a:gd name="T98" fmla="*/ 2147483647 w 21600"/>
                  <a:gd name="T99" fmla="*/ 2147483647 h 21600"/>
                  <a:gd name="T100" fmla="*/ 2147483647 w 21600"/>
                  <a:gd name="T101" fmla="*/ 2147483647 h 21600"/>
                  <a:gd name="T102" fmla="*/ 2147483647 w 21600"/>
                  <a:gd name="T103" fmla="*/ 2147483647 h 216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1600" h="21600">
                    <a:moveTo>
                      <a:pt x="0" y="0"/>
                    </a:moveTo>
                    <a:lnTo>
                      <a:pt x="3958" y="10822"/>
                    </a:lnTo>
                    <a:lnTo>
                      <a:pt x="4198" y="11212"/>
                    </a:lnTo>
                    <a:lnTo>
                      <a:pt x="4349" y="11480"/>
                    </a:lnTo>
                    <a:lnTo>
                      <a:pt x="4379" y="11786"/>
                    </a:lnTo>
                    <a:lnTo>
                      <a:pt x="4565" y="12034"/>
                    </a:lnTo>
                    <a:lnTo>
                      <a:pt x="4818" y="12261"/>
                    </a:lnTo>
                    <a:cubicBezTo>
                      <a:pt x="4818" y="12261"/>
                      <a:pt x="4936" y="12427"/>
                      <a:pt x="4976" y="12487"/>
                    </a:cubicBezTo>
                    <a:cubicBezTo>
                      <a:pt x="5014" y="12549"/>
                      <a:pt x="5034" y="12733"/>
                      <a:pt x="5034" y="12733"/>
                    </a:cubicBezTo>
                    <a:lnTo>
                      <a:pt x="5129" y="13024"/>
                    </a:lnTo>
                    <a:lnTo>
                      <a:pt x="5144" y="13217"/>
                    </a:lnTo>
                    <a:lnTo>
                      <a:pt x="5310" y="13392"/>
                    </a:lnTo>
                    <a:lnTo>
                      <a:pt x="5542" y="13556"/>
                    </a:lnTo>
                    <a:lnTo>
                      <a:pt x="5561" y="13802"/>
                    </a:lnTo>
                    <a:lnTo>
                      <a:pt x="5211" y="14132"/>
                    </a:lnTo>
                    <a:lnTo>
                      <a:pt x="5087" y="14384"/>
                    </a:lnTo>
                    <a:lnTo>
                      <a:pt x="5144" y="14831"/>
                    </a:lnTo>
                    <a:lnTo>
                      <a:pt x="5144" y="15299"/>
                    </a:lnTo>
                    <a:lnTo>
                      <a:pt x="5034" y="15777"/>
                    </a:lnTo>
                    <a:lnTo>
                      <a:pt x="5144" y="16567"/>
                    </a:lnTo>
                    <a:lnTo>
                      <a:pt x="5379" y="17046"/>
                    </a:lnTo>
                    <a:cubicBezTo>
                      <a:pt x="5379" y="17046"/>
                      <a:pt x="5620" y="17216"/>
                      <a:pt x="5620" y="17277"/>
                    </a:cubicBezTo>
                    <a:cubicBezTo>
                      <a:pt x="5620" y="17338"/>
                      <a:pt x="5600" y="17692"/>
                      <a:pt x="5620" y="17719"/>
                    </a:cubicBezTo>
                    <a:cubicBezTo>
                      <a:pt x="5640" y="17750"/>
                      <a:pt x="5681" y="18225"/>
                      <a:pt x="5681" y="18225"/>
                    </a:cubicBezTo>
                    <a:lnTo>
                      <a:pt x="5737" y="18653"/>
                    </a:lnTo>
                    <a:lnTo>
                      <a:pt x="5737" y="19005"/>
                    </a:lnTo>
                    <a:lnTo>
                      <a:pt x="5797" y="19276"/>
                    </a:lnTo>
                    <a:lnTo>
                      <a:pt x="6171" y="19638"/>
                    </a:lnTo>
                    <a:lnTo>
                      <a:pt x="6270" y="20080"/>
                    </a:lnTo>
                    <a:lnTo>
                      <a:pt x="6270" y="20223"/>
                    </a:lnTo>
                    <a:lnTo>
                      <a:pt x="6616" y="20526"/>
                    </a:lnTo>
                    <a:lnTo>
                      <a:pt x="6831" y="20916"/>
                    </a:lnTo>
                    <a:lnTo>
                      <a:pt x="6949" y="21243"/>
                    </a:lnTo>
                    <a:cubicBezTo>
                      <a:pt x="6949" y="21243"/>
                      <a:pt x="7027" y="21461"/>
                      <a:pt x="7144" y="21532"/>
                    </a:cubicBezTo>
                    <a:cubicBezTo>
                      <a:pt x="7263" y="21600"/>
                      <a:pt x="7475" y="21600"/>
                      <a:pt x="7475" y="21600"/>
                    </a:cubicBezTo>
                    <a:lnTo>
                      <a:pt x="10173" y="21121"/>
                    </a:lnTo>
                    <a:lnTo>
                      <a:pt x="18479" y="19846"/>
                    </a:lnTo>
                    <a:lnTo>
                      <a:pt x="18597" y="20072"/>
                    </a:lnTo>
                    <a:lnTo>
                      <a:pt x="18773" y="20216"/>
                    </a:lnTo>
                    <a:lnTo>
                      <a:pt x="18773" y="20514"/>
                    </a:lnTo>
                    <a:lnTo>
                      <a:pt x="19007" y="20771"/>
                    </a:lnTo>
                    <a:lnTo>
                      <a:pt x="19575" y="20648"/>
                    </a:lnTo>
                    <a:lnTo>
                      <a:pt x="19524" y="20134"/>
                    </a:lnTo>
                    <a:lnTo>
                      <a:pt x="19475" y="19538"/>
                    </a:lnTo>
                    <a:lnTo>
                      <a:pt x="19197" y="19226"/>
                    </a:lnTo>
                    <a:lnTo>
                      <a:pt x="19152" y="18886"/>
                    </a:lnTo>
                    <a:lnTo>
                      <a:pt x="19261" y="18490"/>
                    </a:lnTo>
                    <a:lnTo>
                      <a:pt x="19470" y="18137"/>
                    </a:lnTo>
                    <a:lnTo>
                      <a:pt x="19827" y="18304"/>
                    </a:lnTo>
                    <a:lnTo>
                      <a:pt x="20405" y="18395"/>
                    </a:lnTo>
                    <a:lnTo>
                      <a:pt x="20929" y="18409"/>
                    </a:lnTo>
                    <a:lnTo>
                      <a:pt x="21600" y="18511"/>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2" name="AutoShape 165"/>
              <p:cNvSpPr>
                <a:spLocks/>
              </p:cNvSpPr>
              <p:nvPr/>
            </p:nvSpPr>
            <p:spPr bwMode="auto">
              <a:xfrm>
                <a:off x="7659383" y="4051300"/>
                <a:ext cx="184992" cy="93663"/>
              </a:xfrm>
              <a:custGeom>
                <a:avLst/>
                <a:gdLst>
                  <a:gd name="T0" fmla="*/ 995290413 w 21600"/>
                  <a:gd name="T1" fmla="*/ 0 h 21600"/>
                  <a:gd name="T2" fmla="*/ 695318194 w 21600"/>
                  <a:gd name="T3" fmla="*/ 3867922 h 21600"/>
                  <a:gd name="T4" fmla="*/ 473961469 w 21600"/>
                  <a:gd name="T5" fmla="*/ 6902079 h 21600"/>
                  <a:gd name="T6" fmla="*/ 137636035 w 21600"/>
                  <a:gd name="T7" fmla="*/ 10481861 h 21600"/>
                  <a:gd name="T8" fmla="*/ 645768 w 21600"/>
                  <a:gd name="T9" fmla="*/ 11981293 h 21600"/>
                  <a:gd name="T10" fmla="*/ 4836530 w 21600"/>
                  <a:gd name="T11" fmla="*/ 13787215 h 21600"/>
                  <a:gd name="T12" fmla="*/ 0 w 21600"/>
                  <a:gd name="T13" fmla="*/ 15801776 h 21600"/>
                  <a:gd name="T14" fmla="*/ 38936448 w 21600"/>
                  <a:gd name="T15" fmla="*/ 17793338 h 21600"/>
                  <a:gd name="T16" fmla="*/ 62388398 w 21600"/>
                  <a:gd name="T17" fmla="*/ 19445883 h 21600"/>
                  <a:gd name="T18" fmla="*/ 89160389 w 21600"/>
                  <a:gd name="T19" fmla="*/ 20157279 h 21600"/>
                  <a:gd name="T20" fmla="*/ 109852635 w 21600"/>
                  <a:gd name="T21" fmla="*/ 21639730 h 21600"/>
                  <a:gd name="T22" fmla="*/ 121414600 w 21600"/>
                  <a:gd name="T23" fmla="*/ 23706244 h 21600"/>
                  <a:gd name="T24" fmla="*/ 98467730 w 21600"/>
                  <a:gd name="T25" fmla="*/ 25359110 h 21600"/>
                  <a:gd name="T26" fmla="*/ 113398212 w 21600"/>
                  <a:gd name="T27" fmla="*/ 27818041 h 21600"/>
                  <a:gd name="T28" fmla="*/ 97407974 w 21600"/>
                  <a:gd name="T29" fmla="*/ 30268230 h 21600"/>
                  <a:gd name="T30" fmla="*/ 72847923 w 21600"/>
                  <a:gd name="T31" fmla="*/ 33115035 h 21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00" h="21600">
                    <a:moveTo>
                      <a:pt x="21600" y="0"/>
                    </a:moveTo>
                    <a:lnTo>
                      <a:pt x="15090" y="2523"/>
                    </a:lnTo>
                    <a:lnTo>
                      <a:pt x="10286" y="4502"/>
                    </a:lnTo>
                    <a:lnTo>
                      <a:pt x="2987" y="6837"/>
                    </a:lnTo>
                    <a:lnTo>
                      <a:pt x="14" y="7815"/>
                    </a:lnTo>
                    <a:lnTo>
                      <a:pt x="105" y="8993"/>
                    </a:lnTo>
                    <a:lnTo>
                      <a:pt x="0" y="10307"/>
                    </a:lnTo>
                    <a:lnTo>
                      <a:pt x="845" y="11606"/>
                    </a:lnTo>
                    <a:lnTo>
                      <a:pt x="1354" y="12684"/>
                    </a:lnTo>
                    <a:lnTo>
                      <a:pt x="1935" y="13148"/>
                    </a:lnTo>
                    <a:lnTo>
                      <a:pt x="2384" y="14115"/>
                    </a:lnTo>
                    <a:lnTo>
                      <a:pt x="2635" y="15463"/>
                    </a:lnTo>
                    <a:lnTo>
                      <a:pt x="2137" y="16541"/>
                    </a:lnTo>
                    <a:lnTo>
                      <a:pt x="2461" y="18145"/>
                    </a:lnTo>
                    <a:lnTo>
                      <a:pt x="2114" y="19743"/>
                    </a:lnTo>
                    <a:lnTo>
                      <a:pt x="1581"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3" name="AutoShape 166"/>
              <p:cNvSpPr>
                <a:spLocks/>
              </p:cNvSpPr>
              <p:nvPr/>
            </p:nvSpPr>
            <p:spPr bwMode="auto">
              <a:xfrm>
                <a:off x="7558191" y="3757613"/>
                <a:ext cx="49015" cy="395287"/>
              </a:xfrm>
              <a:custGeom>
                <a:avLst/>
                <a:gdLst>
                  <a:gd name="T0" fmla="*/ 0 w 21600"/>
                  <a:gd name="T1" fmla="*/ 0 h 21600"/>
                  <a:gd name="T2" fmla="*/ 238748 w 21600"/>
                  <a:gd name="T3" fmla="*/ 779952602 h 21600"/>
                  <a:gd name="T4" fmla="*/ 608083 w 21600"/>
                  <a:gd name="T5" fmla="*/ 2147483647 h 21600"/>
                  <a:gd name="T6" fmla="*/ 1299653 w 21600"/>
                  <a:gd name="T7" fmla="*/ 2147483647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3968" y="380"/>
                    </a:lnTo>
                    <a:lnTo>
                      <a:pt x="10106" y="14666"/>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4" name="AutoShape 167"/>
              <p:cNvSpPr>
                <a:spLocks/>
              </p:cNvSpPr>
              <p:nvPr/>
            </p:nvSpPr>
            <p:spPr bwMode="auto">
              <a:xfrm>
                <a:off x="6267996" y="3670300"/>
                <a:ext cx="262466" cy="446088"/>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1389446241 w 21600"/>
                  <a:gd name="T13" fmla="*/ 2147483647 h 21600"/>
                  <a:gd name="T14" fmla="*/ 38412640 w 21600"/>
                  <a:gd name="T15" fmla="*/ 2147483647 h 21600"/>
                  <a:gd name="T16" fmla="*/ 0 w 21600"/>
                  <a:gd name="T17" fmla="*/ 2147483647 h 21600"/>
                  <a:gd name="T18" fmla="*/ 0 w 21600"/>
                  <a:gd name="T19" fmla="*/ 2147483647 h 21600"/>
                  <a:gd name="T20" fmla="*/ 81055941 w 21600"/>
                  <a:gd name="T21" fmla="*/ 2147483647 h 21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00" h="21600">
                    <a:moveTo>
                      <a:pt x="21600" y="0"/>
                    </a:moveTo>
                    <a:lnTo>
                      <a:pt x="21596" y="2050"/>
                    </a:lnTo>
                    <a:lnTo>
                      <a:pt x="21418" y="2050"/>
                    </a:lnTo>
                    <a:lnTo>
                      <a:pt x="21418" y="4959"/>
                    </a:lnTo>
                    <a:lnTo>
                      <a:pt x="21437" y="20935"/>
                    </a:lnTo>
                    <a:lnTo>
                      <a:pt x="11659" y="20865"/>
                    </a:lnTo>
                    <a:lnTo>
                      <a:pt x="5245" y="20800"/>
                    </a:lnTo>
                    <a:lnTo>
                      <a:pt x="145" y="20753"/>
                    </a:lnTo>
                    <a:lnTo>
                      <a:pt x="0" y="20935"/>
                    </a:lnTo>
                    <a:lnTo>
                      <a:pt x="0" y="21379"/>
                    </a:lnTo>
                    <a:lnTo>
                      <a:pt x="306"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5" name="AutoShape 168"/>
              <p:cNvSpPr>
                <a:spLocks/>
              </p:cNvSpPr>
              <p:nvPr/>
            </p:nvSpPr>
            <p:spPr bwMode="auto">
              <a:xfrm>
                <a:off x="6090910" y="3302000"/>
                <a:ext cx="47434" cy="835025"/>
              </a:xfrm>
              <a:custGeom>
                <a:avLst/>
                <a:gdLst>
                  <a:gd name="T0" fmla="*/ 0 w 21600"/>
                  <a:gd name="T1" fmla="*/ 2147483647 h 21600"/>
                  <a:gd name="T2" fmla="*/ 271028 w 21600"/>
                  <a:gd name="T3" fmla="*/ 2147483647 h 21600"/>
                  <a:gd name="T4" fmla="*/ 478690 w 21600"/>
                  <a:gd name="T5" fmla="*/ 2147483647 h 21600"/>
                  <a:gd name="T6" fmla="*/ 611323 w 21600"/>
                  <a:gd name="T7" fmla="*/ 2147483647 h 21600"/>
                  <a:gd name="T8" fmla="*/ 651524 w 21600"/>
                  <a:gd name="T9" fmla="*/ 2147483647 h 21600"/>
                  <a:gd name="T10" fmla="*/ 928672 w 21600"/>
                  <a:gd name="T11" fmla="*/ 2147483647 h 21600"/>
                  <a:gd name="T12" fmla="*/ 1103146 w 21600"/>
                  <a:gd name="T13" fmla="*/ 0 h 2160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00" h="21600">
                    <a:moveTo>
                      <a:pt x="0" y="21600"/>
                    </a:moveTo>
                    <a:lnTo>
                      <a:pt x="5307" y="16549"/>
                    </a:lnTo>
                    <a:lnTo>
                      <a:pt x="9373" y="12428"/>
                    </a:lnTo>
                    <a:lnTo>
                      <a:pt x="11970" y="9615"/>
                    </a:lnTo>
                    <a:lnTo>
                      <a:pt x="12757" y="9033"/>
                    </a:lnTo>
                    <a:lnTo>
                      <a:pt x="18184" y="3506"/>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6" name="AutoShape 169"/>
              <p:cNvSpPr>
                <a:spLocks/>
              </p:cNvSpPr>
              <p:nvPr/>
            </p:nvSpPr>
            <p:spPr bwMode="auto">
              <a:xfrm>
                <a:off x="6533624" y="3632200"/>
                <a:ext cx="608732" cy="296863"/>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2147483647 w 21600"/>
                  <a:gd name="T85" fmla="*/ 2147483647 h 21600"/>
                  <a:gd name="T86" fmla="*/ 2147483647 w 21600"/>
                  <a:gd name="T87" fmla="*/ 0 h 216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600" h="21600">
                    <a:moveTo>
                      <a:pt x="0" y="5102"/>
                    </a:moveTo>
                    <a:lnTo>
                      <a:pt x="2386" y="5102"/>
                    </a:lnTo>
                    <a:lnTo>
                      <a:pt x="4237" y="5051"/>
                    </a:lnTo>
                    <a:lnTo>
                      <a:pt x="5828" y="4955"/>
                    </a:lnTo>
                    <a:lnTo>
                      <a:pt x="7295" y="4866"/>
                    </a:lnTo>
                    <a:lnTo>
                      <a:pt x="7525" y="16870"/>
                    </a:lnTo>
                    <a:lnTo>
                      <a:pt x="7732" y="16926"/>
                    </a:lnTo>
                    <a:lnTo>
                      <a:pt x="7917" y="17186"/>
                    </a:lnTo>
                    <a:lnTo>
                      <a:pt x="8193" y="17675"/>
                    </a:lnTo>
                    <a:lnTo>
                      <a:pt x="8380" y="18059"/>
                    </a:lnTo>
                    <a:lnTo>
                      <a:pt x="8646" y="17823"/>
                    </a:lnTo>
                    <a:lnTo>
                      <a:pt x="8904" y="18026"/>
                    </a:lnTo>
                    <a:lnTo>
                      <a:pt x="9125" y="17567"/>
                    </a:lnTo>
                    <a:lnTo>
                      <a:pt x="9363" y="17851"/>
                    </a:lnTo>
                    <a:lnTo>
                      <a:pt x="9483" y="18184"/>
                    </a:lnTo>
                    <a:lnTo>
                      <a:pt x="9580" y="18717"/>
                    </a:lnTo>
                    <a:lnTo>
                      <a:pt x="9699" y="19070"/>
                    </a:lnTo>
                    <a:lnTo>
                      <a:pt x="10102" y="18901"/>
                    </a:lnTo>
                    <a:lnTo>
                      <a:pt x="10363" y="19205"/>
                    </a:lnTo>
                    <a:lnTo>
                      <a:pt x="10707" y="19236"/>
                    </a:lnTo>
                    <a:lnTo>
                      <a:pt x="11060" y="19236"/>
                    </a:lnTo>
                    <a:lnTo>
                      <a:pt x="11229" y="19617"/>
                    </a:lnTo>
                    <a:lnTo>
                      <a:pt x="11459" y="19799"/>
                    </a:lnTo>
                    <a:lnTo>
                      <a:pt x="11633" y="19446"/>
                    </a:lnTo>
                    <a:lnTo>
                      <a:pt x="11716" y="19253"/>
                    </a:lnTo>
                    <a:lnTo>
                      <a:pt x="12117" y="19162"/>
                    </a:lnTo>
                    <a:lnTo>
                      <a:pt x="12325" y="19195"/>
                    </a:lnTo>
                    <a:lnTo>
                      <a:pt x="12307" y="19629"/>
                    </a:lnTo>
                    <a:lnTo>
                      <a:pt x="12325" y="19799"/>
                    </a:lnTo>
                    <a:lnTo>
                      <a:pt x="12441" y="20030"/>
                    </a:lnTo>
                    <a:lnTo>
                      <a:pt x="12636" y="20002"/>
                    </a:lnTo>
                    <a:lnTo>
                      <a:pt x="12700" y="20313"/>
                    </a:lnTo>
                    <a:lnTo>
                      <a:pt x="12665" y="20518"/>
                    </a:lnTo>
                    <a:lnTo>
                      <a:pt x="12820" y="20760"/>
                    </a:lnTo>
                    <a:lnTo>
                      <a:pt x="12982" y="20874"/>
                    </a:lnTo>
                    <a:lnTo>
                      <a:pt x="13378" y="20079"/>
                    </a:lnTo>
                    <a:cubicBezTo>
                      <a:pt x="13378" y="20079"/>
                      <a:pt x="13417" y="19963"/>
                      <a:pt x="13508" y="20030"/>
                    </a:cubicBezTo>
                    <a:cubicBezTo>
                      <a:pt x="13598" y="20097"/>
                      <a:pt x="13645" y="20370"/>
                      <a:pt x="13645" y="20370"/>
                    </a:cubicBezTo>
                    <a:lnTo>
                      <a:pt x="13699" y="20445"/>
                    </a:lnTo>
                    <a:lnTo>
                      <a:pt x="13901" y="20445"/>
                    </a:lnTo>
                    <a:cubicBezTo>
                      <a:pt x="13901" y="20445"/>
                      <a:pt x="14006" y="20272"/>
                      <a:pt x="13984" y="20370"/>
                    </a:cubicBezTo>
                    <a:cubicBezTo>
                      <a:pt x="13960" y="20467"/>
                      <a:pt x="13959" y="21003"/>
                      <a:pt x="13959" y="21003"/>
                    </a:cubicBezTo>
                    <a:lnTo>
                      <a:pt x="14220" y="20978"/>
                    </a:lnTo>
                    <a:cubicBezTo>
                      <a:pt x="14220" y="20978"/>
                      <a:pt x="14369" y="20731"/>
                      <a:pt x="14351" y="20676"/>
                    </a:cubicBezTo>
                    <a:cubicBezTo>
                      <a:pt x="14333" y="20622"/>
                      <a:pt x="14620" y="20359"/>
                      <a:pt x="14620" y="20359"/>
                    </a:cubicBezTo>
                    <a:lnTo>
                      <a:pt x="14784" y="20676"/>
                    </a:lnTo>
                    <a:cubicBezTo>
                      <a:pt x="14784" y="20676"/>
                      <a:pt x="14521" y="20991"/>
                      <a:pt x="14529" y="21032"/>
                    </a:cubicBezTo>
                    <a:cubicBezTo>
                      <a:pt x="14538" y="21069"/>
                      <a:pt x="14828" y="21600"/>
                      <a:pt x="14828" y="21600"/>
                    </a:cubicBezTo>
                    <a:lnTo>
                      <a:pt x="15110" y="21443"/>
                    </a:lnTo>
                    <a:lnTo>
                      <a:pt x="15129" y="20806"/>
                    </a:lnTo>
                    <a:lnTo>
                      <a:pt x="15218" y="20226"/>
                    </a:lnTo>
                    <a:lnTo>
                      <a:pt x="15312" y="19958"/>
                    </a:lnTo>
                    <a:lnTo>
                      <a:pt x="15490" y="20370"/>
                    </a:lnTo>
                    <a:lnTo>
                      <a:pt x="15635" y="20445"/>
                    </a:lnTo>
                    <a:lnTo>
                      <a:pt x="15811" y="20567"/>
                    </a:lnTo>
                    <a:cubicBezTo>
                      <a:pt x="15811" y="20567"/>
                      <a:pt x="15971" y="20169"/>
                      <a:pt x="16028" y="20137"/>
                    </a:cubicBezTo>
                    <a:cubicBezTo>
                      <a:pt x="16084" y="20104"/>
                      <a:pt x="16268" y="20167"/>
                      <a:pt x="16268" y="20167"/>
                    </a:cubicBezTo>
                    <a:lnTo>
                      <a:pt x="16109" y="20705"/>
                    </a:lnTo>
                    <a:lnTo>
                      <a:pt x="16357" y="20651"/>
                    </a:lnTo>
                    <a:lnTo>
                      <a:pt x="16436" y="20891"/>
                    </a:lnTo>
                    <a:cubicBezTo>
                      <a:pt x="16436" y="20891"/>
                      <a:pt x="16558" y="20858"/>
                      <a:pt x="16606" y="20858"/>
                    </a:cubicBezTo>
                    <a:cubicBezTo>
                      <a:pt x="16653" y="20858"/>
                      <a:pt x="16729" y="21138"/>
                      <a:pt x="16784" y="21138"/>
                    </a:cubicBezTo>
                    <a:cubicBezTo>
                      <a:pt x="16840" y="21138"/>
                      <a:pt x="17010" y="20808"/>
                      <a:pt x="17010" y="20808"/>
                    </a:cubicBezTo>
                    <a:lnTo>
                      <a:pt x="17326" y="20800"/>
                    </a:lnTo>
                    <a:lnTo>
                      <a:pt x="17326" y="20428"/>
                    </a:lnTo>
                    <a:lnTo>
                      <a:pt x="17682" y="20191"/>
                    </a:lnTo>
                    <a:lnTo>
                      <a:pt x="17843" y="19883"/>
                    </a:lnTo>
                    <a:lnTo>
                      <a:pt x="18049" y="20044"/>
                    </a:lnTo>
                    <a:lnTo>
                      <a:pt x="18244" y="20030"/>
                    </a:lnTo>
                    <a:lnTo>
                      <a:pt x="18245" y="19649"/>
                    </a:lnTo>
                    <a:lnTo>
                      <a:pt x="18732" y="19496"/>
                    </a:lnTo>
                    <a:cubicBezTo>
                      <a:pt x="18732" y="19496"/>
                      <a:pt x="18921" y="19630"/>
                      <a:pt x="18885" y="19690"/>
                    </a:cubicBezTo>
                    <a:cubicBezTo>
                      <a:pt x="18849" y="19751"/>
                      <a:pt x="19038" y="19763"/>
                      <a:pt x="19038" y="19763"/>
                    </a:cubicBezTo>
                    <a:cubicBezTo>
                      <a:pt x="19038" y="19763"/>
                      <a:pt x="19337" y="19796"/>
                      <a:pt x="19372" y="19761"/>
                    </a:cubicBezTo>
                    <a:cubicBezTo>
                      <a:pt x="19407" y="19731"/>
                      <a:pt x="19437" y="19299"/>
                      <a:pt x="19437" y="19299"/>
                    </a:cubicBezTo>
                    <a:lnTo>
                      <a:pt x="19545" y="19054"/>
                    </a:lnTo>
                    <a:lnTo>
                      <a:pt x="19919" y="19438"/>
                    </a:lnTo>
                    <a:cubicBezTo>
                      <a:pt x="19919" y="19438"/>
                      <a:pt x="20130" y="19445"/>
                      <a:pt x="20145" y="19617"/>
                    </a:cubicBezTo>
                    <a:cubicBezTo>
                      <a:pt x="20159" y="19789"/>
                      <a:pt x="20312" y="19851"/>
                      <a:pt x="20310" y="19933"/>
                    </a:cubicBezTo>
                    <a:cubicBezTo>
                      <a:pt x="20307" y="20018"/>
                      <a:pt x="20383" y="20171"/>
                      <a:pt x="20457" y="20270"/>
                    </a:cubicBezTo>
                    <a:cubicBezTo>
                      <a:pt x="20530" y="20370"/>
                      <a:pt x="20856" y="20467"/>
                      <a:pt x="20856" y="20467"/>
                    </a:cubicBezTo>
                    <a:cubicBezTo>
                      <a:pt x="20856" y="20467"/>
                      <a:pt x="21006" y="20514"/>
                      <a:pt x="21047" y="20648"/>
                    </a:cubicBezTo>
                    <a:cubicBezTo>
                      <a:pt x="21088" y="20785"/>
                      <a:pt x="21420" y="20978"/>
                      <a:pt x="21420" y="20978"/>
                    </a:cubicBezTo>
                    <a:lnTo>
                      <a:pt x="21600" y="20978"/>
                    </a:lnTo>
                    <a:lnTo>
                      <a:pt x="21420" y="18887"/>
                    </a:lnTo>
                    <a:lnTo>
                      <a:pt x="21094" y="9914"/>
                    </a:lnTo>
                    <a:lnTo>
                      <a:pt x="20357" y="3152"/>
                    </a:lnTo>
                    <a:lnTo>
                      <a:pt x="20164"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7" name="AutoShape 170"/>
              <p:cNvSpPr>
                <a:spLocks/>
              </p:cNvSpPr>
              <p:nvPr/>
            </p:nvSpPr>
            <p:spPr bwMode="auto">
              <a:xfrm>
                <a:off x="7102828" y="3644900"/>
                <a:ext cx="339942" cy="44450"/>
              </a:xfrm>
              <a:custGeom>
                <a:avLst/>
                <a:gdLst>
                  <a:gd name="T0" fmla="*/ 0 w 21600"/>
                  <a:gd name="T1" fmla="*/ 634555 h 21600"/>
                  <a:gd name="T2" fmla="*/ 2147483647 w 21600"/>
                  <a:gd name="T3" fmla="*/ 375909 h 21600"/>
                  <a:gd name="T4" fmla="*/ 2147483647 w 21600"/>
                  <a:gd name="T5" fmla="*/ 210294 h 21600"/>
                  <a:gd name="T6" fmla="*/ 2147483647 w 21600"/>
                  <a:gd name="T7" fmla="*/ 70676 h 21600"/>
                  <a:gd name="T8" fmla="*/ 2147483647 w 21600"/>
                  <a:gd name="T9" fmla="*/ 0 h 21600"/>
                  <a:gd name="T10" fmla="*/ 2147483647 w 21600"/>
                  <a:gd name="T11" fmla="*/ 134895 h 21600"/>
                  <a:gd name="T12" fmla="*/ 2147483647 w 21600"/>
                  <a:gd name="T13" fmla="*/ 143045 h 21600"/>
                  <a:gd name="T14" fmla="*/ 2147483647 w 21600"/>
                  <a:gd name="T15" fmla="*/ 268937 h 21600"/>
                  <a:gd name="T16" fmla="*/ 2147483647 w 21600"/>
                  <a:gd name="T17" fmla="*/ 348869 h 21600"/>
                  <a:gd name="T18" fmla="*/ 2147483647 w 21600"/>
                  <a:gd name="T19" fmla="*/ 425749 h 21600"/>
                  <a:gd name="T20" fmla="*/ 2147483647 w 21600"/>
                  <a:gd name="T21" fmla="*/ 504174 h 21600"/>
                  <a:gd name="T22" fmla="*/ 2147483647 w 21600"/>
                  <a:gd name="T23" fmla="*/ 554423 h 21600"/>
                  <a:gd name="T24" fmla="*/ 2147483647 w 21600"/>
                  <a:gd name="T25" fmla="*/ 617569 h 21600"/>
                  <a:gd name="T26" fmla="*/ 2147483647 w 21600"/>
                  <a:gd name="T27" fmla="*/ 797155 h 21600"/>
                  <a:gd name="T28" fmla="*/ 2147483647 w 21600"/>
                  <a:gd name="T29" fmla="*/ 626591 h 216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600" h="21600">
                    <a:moveTo>
                      <a:pt x="0" y="17194"/>
                    </a:moveTo>
                    <a:lnTo>
                      <a:pt x="8768" y="10186"/>
                    </a:lnTo>
                    <a:lnTo>
                      <a:pt x="13656" y="5698"/>
                    </a:lnTo>
                    <a:lnTo>
                      <a:pt x="17403" y="1915"/>
                    </a:lnTo>
                    <a:lnTo>
                      <a:pt x="19191" y="0"/>
                    </a:lnTo>
                    <a:lnTo>
                      <a:pt x="19496" y="3655"/>
                    </a:lnTo>
                    <a:lnTo>
                      <a:pt x="19774" y="3876"/>
                    </a:lnTo>
                    <a:lnTo>
                      <a:pt x="19774" y="7287"/>
                    </a:lnTo>
                    <a:lnTo>
                      <a:pt x="19634" y="9453"/>
                    </a:lnTo>
                    <a:lnTo>
                      <a:pt x="19496" y="11536"/>
                    </a:lnTo>
                    <a:lnTo>
                      <a:pt x="19177" y="13661"/>
                    </a:lnTo>
                    <a:lnTo>
                      <a:pt x="19196" y="15023"/>
                    </a:lnTo>
                    <a:lnTo>
                      <a:pt x="18838" y="16734"/>
                    </a:lnTo>
                    <a:lnTo>
                      <a:pt x="18640" y="21600"/>
                    </a:lnTo>
                    <a:lnTo>
                      <a:pt x="21600" y="16978"/>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8" name="AutoShape 171"/>
              <p:cNvSpPr>
                <a:spLocks/>
              </p:cNvSpPr>
              <p:nvPr/>
            </p:nvSpPr>
            <p:spPr bwMode="auto">
              <a:xfrm>
                <a:off x="7140775" y="3924300"/>
                <a:ext cx="86962" cy="309563"/>
              </a:xfrm>
              <a:custGeom>
                <a:avLst/>
                <a:gdLst>
                  <a:gd name="T0" fmla="*/ 0 w 21447"/>
                  <a:gd name="T1" fmla="*/ 0 h 21600"/>
                  <a:gd name="T2" fmla="*/ 1192608 w 21447"/>
                  <a:gd name="T3" fmla="*/ 173516339 h 21600"/>
                  <a:gd name="T4" fmla="*/ 4541933 w 21447"/>
                  <a:gd name="T5" fmla="*/ 178367363 h 21600"/>
                  <a:gd name="T6" fmla="*/ 6830294 w 21447"/>
                  <a:gd name="T7" fmla="*/ 43536625 h 21600"/>
                  <a:gd name="T8" fmla="*/ 7779577 w 21447"/>
                  <a:gd name="T9" fmla="*/ 116100328 h 21600"/>
                  <a:gd name="T10" fmla="*/ 9008123 w 21447"/>
                  <a:gd name="T11" fmla="*/ 2049623889 h 21600"/>
                  <a:gd name="T12" fmla="*/ 11355756 w 21447"/>
                  <a:gd name="T13" fmla="*/ 2147483647 h 21600"/>
                  <a:gd name="T14" fmla="*/ 13872233 w 21447"/>
                  <a:gd name="T15" fmla="*/ 2147483647 h 21600"/>
                  <a:gd name="T16" fmla="*/ 15278376 w 21447"/>
                  <a:gd name="T17" fmla="*/ 2147483647 h 21600"/>
                  <a:gd name="T18" fmla="*/ 16707437 w 21447"/>
                  <a:gd name="T19" fmla="*/ 2147483647 h 21600"/>
                  <a:gd name="T20" fmla="*/ 16125529 w 21447"/>
                  <a:gd name="T21" fmla="*/ 2147483647 h 21600"/>
                  <a:gd name="T22" fmla="*/ 17955976 w 21447"/>
                  <a:gd name="T23" fmla="*/ 2147483647 h 21600"/>
                  <a:gd name="T24" fmla="*/ 19741359 w 21447"/>
                  <a:gd name="T25" fmla="*/ 2147483647 h 21600"/>
                  <a:gd name="T26" fmla="*/ 19757834 w 21447"/>
                  <a:gd name="T27" fmla="*/ 2147483647 h 21600"/>
                  <a:gd name="T28" fmla="*/ 22303841 w 21447"/>
                  <a:gd name="T29" fmla="*/ 2147483647 h 21600"/>
                  <a:gd name="T30" fmla="*/ 23397737 w 21447"/>
                  <a:gd name="T31" fmla="*/ 2147483647 h 21600"/>
                  <a:gd name="T32" fmla="*/ 23337463 w 21447"/>
                  <a:gd name="T33" fmla="*/ 2147483647 h 21600"/>
                  <a:gd name="T34" fmla="*/ 23345062 w 21447"/>
                  <a:gd name="T35" fmla="*/ 2147483647 h 21600"/>
                  <a:gd name="T36" fmla="*/ 22959359 w 21447"/>
                  <a:gd name="T37" fmla="*/ 2147483647 h 21600"/>
                  <a:gd name="T38" fmla="*/ 21993536 w 21447"/>
                  <a:gd name="T39" fmla="*/ 2147483647 h 21600"/>
                  <a:gd name="T40" fmla="*/ 21216701 w 21447"/>
                  <a:gd name="T41" fmla="*/ 2147483647 h 21600"/>
                  <a:gd name="T42" fmla="*/ 20904178 w 21447"/>
                  <a:gd name="T43" fmla="*/ 2147483647 h 21600"/>
                  <a:gd name="T44" fmla="*/ 21298825 w 21447"/>
                  <a:gd name="T45" fmla="*/ 2147483647 h 21600"/>
                  <a:gd name="T46" fmla="*/ 21792940 w 21447"/>
                  <a:gd name="T47" fmla="*/ 2147483647 h 21600"/>
                  <a:gd name="T48" fmla="*/ 21648344 w 21447"/>
                  <a:gd name="T49" fmla="*/ 2147483647 h 21600"/>
                  <a:gd name="T50" fmla="*/ 20910706 w 21447"/>
                  <a:gd name="T51" fmla="*/ 2147483647 h 216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1447" h="21600">
                    <a:moveTo>
                      <a:pt x="0" y="0"/>
                    </a:moveTo>
                    <a:lnTo>
                      <a:pt x="1088" y="287"/>
                    </a:lnTo>
                    <a:lnTo>
                      <a:pt x="4144" y="295"/>
                    </a:lnTo>
                    <a:lnTo>
                      <a:pt x="6232" y="72"/>
                    </a:lnTo>
                    <a:lnTo>
                      <a:pt x="7098" y="192"/>
                    </a:lnTo>
                    <a:lnTo>
                      <a:pt x="8219" y="3390"/>
                    </a:lnTo>
                    <a:lnTo>
                      <a:pt x="10361" y="9497"/>
                    </a:lnTo>
                    <a:lnTo>
                      <a:pt x="12657" y="9974"/>
                    </a:lnTo>
                    <a:lnTo>
                      <a:pt x="13940" y="10524"/>
                    </a:lnTo>
                    <a:lnTo>
                      <a:pt x="15244" y="11112"/>
                    </a:lnTo>
                    <a:lnTo>
                      <a:pt x="14713" y="11808"/>
                    </a:lnTo>
                    <a:lnTo>
                      <a:pt x="16383" y="12249"/>
                    </a:lnTo>
                    <a:lnTo>
                      <a:pt x="18012" y="12948"/>
                    </a:lnTo>
                    <a:lnTo>
                      <a:pt x="18027" y="13415"/>
                    </a:lnTo>
                    <a:lnTo>
                      <a:pt x="20350" y="13842"/>
                    </a:lnTo>
                    <a:cubicBezTo>
                      <a:pt x="20350" y="13842"/>
                      <a:pt x="21107" y="14447"/>
                      <a:pt x="21348" y="14510"/>
                    </a:cubicBezTo>
                    <a:cubicBezTo>
                      <a:pt x="21600" y="14577"/>
                      <a:pt x="21293" y="15224"/>
                      <a:pt x="21293" y="15224"/>
                    </a:cubicBezTo>
                    <a:lnTo>
                      <a:pt x="21300" y="15775"/>
                    </a:lnTo>
                    <a:lnTo>
                      <a:pt x="20948" y="16332"/>
                    </a:lnTo>
                    <a:lnTo>
                      <a:pt x="20067" y="16885"/>
                    </a:lnTo>
                    <a:lnTo>
                      <a:pt x="19358" y="17428"/>
                    </a:lnTo>
                    <a:lnTo>
                      <a:pt x="19073" y="18010"/>
                    </a:lnTo>
                    <a:lnTo>
                      <a:pt x="19433" y="18909"/>
                    </a:lnTo>
                    <a:lnTo>
                      <a:pt x="19884" y="19667"/>
                    </a:lnTo>
                    <a:cubicBezTo>
                      <a:pt x="19884" y="19667"/>
                      <a:pt x="19205" y="20344"/>
                      <a:pt x="19752" y="20367"/>
                    </a:cubicBezTo>
                    <a:cubicBezTo>
                      <a:pt x="20296" y="20387"/>
                      <a:pt x="19079" y="21600"/>
                      <a:pt x="19079" y="21600"/>
                    </a:cubicBez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09" name="AutoShape 172"/>
              <p:cNvSpPr>
                <a:spLocks/>
              </p:cNvSpPr>
              <p:nvPr/>
            </p:nvSpPr>
            <p:spPr bwMode="auto">
              <a:xfrm>
                <a:off x="7178722" y="3949700"/>
                <a:ext cx="203965" cy="22225"/>
              </a:xfrm>
              <a:custGeom>
                <a:avLst/>
                <a:gdLst>
                  <a:gd name="T0" fmla="*/ 0 w 21600"/>
                  <a:gd name="T1" fmla="*/ 24912 h 21600"/>
                  <a:gd name="T2" fmla="*/ 861812162 w 21600"/>
                  <a:gd name="T3" fmla="*/ 12003 h 21600"/>
                  <a:gd name="T4" fmla="*/ 1198534837 w 21600"/>
                  <a:gd name="T5" fmla="*/ 7691 h 21600"/>
                  <a:gd name="T6" fmla="*/ 1621673185 w 21600"/>
                  <a:gd name="T7" fmla="*/ 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21600"/>
                    </a:moveTo>
                    <a:lnTo>
                      <a:pt x="11479" y="10407"/>
                    </a:lnTo>
                    <a:lnTo>
                      <a:pt x="15964" y="6669"/>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0" name="AutoShape 173"/>
              <p:cNvSpPr>
                <a:spLocks/>
              </p:cNvSpPr>
              <p:nvPr/>
            </p:nvSpPr>
            <p:spPr bwMode="auto">
              <a:xfrm>
                <a:off x="5698792" y="3797300"/>
                <a:ext cx="52178" cy="196850"/>
              </a:xfrm>
              <a:custGeom>
                <a:avLst/>
                <a:gdLst>
                  <a:gd name="T0" fmla="*/ 841658 w 21600"/>
                  <a:gd name="T1" fmla="*/ 0 h 21600"/>
                  <a:gd name="T2" fmla="*/ 841658 w 21600"/>
                  <a:gd name="T3" fmla="*/ 75754706 h 21600"/>
                  <a:gd name="T4" fmla="*/ 952693 w 21600"/>
                  <a:gd name="T5" fmla="*/ 120509383 h 21600"/>
                  <a:gd name="T6" fmla="*/ 1066219 w 21600"/>
                  <a:gd name="T7" fmla="*/ 168229614 h 21600"/>
                  <a:gd name="T8" fmla="*/ 1217880 w 21600"/>
                  <a:gd name="T9" fmla="*/ 257807747 h 21600"/>
                  <a:gd name="T10" fmla="*/ 1270631 w 21600"/>
                  <a:gd name="T11" fmla="*/ 328719788 h 21600"/>
                  <a:gd name="T12" fmla="*/ 1452046 w 21600"/>
                  <a:gd name="T13" fmla="*/ 362796646 h 21600"/>
                  <a:gd name="T14" fmla="*/ 1776738 w 21600"/>
                  <a:gd name="T15" fmla="*/ 456899677 h 21600"/>
                  <a:gd name="T16" fmla="*/ 1458728 w 21600"/>
                  <a:gd name="T17" fmla="*/ 506379000 h 21600"/>
                  <a:gd name="T18" fmla="*/ 1088423 w 21600"/>
                  <a:gd name="T19" fmla="*/ 543401053 h 21600"/>
                  <a:gd name="T20" fmla="*/ 967742 w 21600"/>
                  <a:gd name="T21" fmla="*/ 589673307 h 21600"/>
                  <a:gd name="T22" fmla="*/ 809812 w 21600"/>
                  <a:gd name="T23" fmla="*/ 611236921 h 21600"/>
                  <a:gd name="T24" fmla="*/ 755359 w 21600"/>
                  <a:gd name="T25" fmla="*/ 668504104 h 21600"/>
                  <a:gd name="T26" fmla="*/ 718117 w 21600"/>
                  <a:gd name="T27" fmla="*/ 774934164 h 21600"/>
                  <a:gd name="T28" fmla="*/ 573079 w 21600"/>
                  <a:gd name="T29" fmla="*/ 859739240 h 21600"/>
                  <a:gd name="T30" fmla="*/ 230385 w 21600"/>
                  <a:gd name="T31" fmla="*/ 940901370 h 21600"/>
                  <a:gd name="T32" fmla="*/ 113125 w 21600"/>
                  <a:gd name="T33" fmla="*/ 1017276746 h 21600"/>
                  <a:gd name="T34" fmla="*/ 0 w 21600"/>
                  <a:gd name="T35" fmla="*/ 1123644680 h 21600"/>
                  <a:gd name="T36" fmla="*/ 97631 w 21600"/>
                  <a:gd name="T37" fmla="*/ 1160673550 h 21600"/>
                  <a:gd name="T38" fmla="*/ 392509 w 21600"/>
                  <a:gd name="T39" fmla="*/ 1169979059 h 21600"/>
                  <a:gd name="T40" fmla="*/ 550881 w 21600"/>
                  <a:gd name="T41" fmla="*/ 1205559123 h 21600"/>
                  <a:gd name="T42" fmla="*/ 505627 w 21600"/>
                  <a:gd name="T43" fmla="*/ 1285652512 h 21600"/>
                  <a:gd name="T44" fmla="*/ 447876 w 21600"/>
                  <a:gd name="T45" fmla="*/ 1316266497 h 21600"/>
                  <a:gd name="T46" fmla="*/ 0 w 21600"/>
                  <a:gd name="T47" fmla="*/ 1357882300 h 216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600" h="21600">
                    <a:moveTo>
                      <a:pt x="10232" y="0"/>
                    </a:moveTo>
                    <a:lnTo>
                      <a:pt x="10232" y="1205"/>
                    </a:lnTo>
                    <a:lnTo>
                      <a:pt x="11582" y="1917"/>
                    </a:lnTo>
                    <a:lnTo>
                      <a:pt x="12962" y="2676"/>
                    </a:lnTo>
                    <a:lnTo>
                      <a:pt x="14806" y="4101"/>
                    </a:lnTo>
                    <a:lnTo>
                      <a:pt x="15447" y="5229"/>
                    </a:lnTo>
                    <a:lnTo>
                      <a:pt x="17653" y="5771"/>
                    </a:lnTo>
                    <a:lnTo>
                      <a:pt x="21600" y="7268"/>
                    </a:lnTo>
                    <a:lnTo>
                      <a:pt x="17734" y="8055"/>
                    </a:lnTo>
                    <a:lnTo>
                      <a:pt x="13232" y="8644"/>
                    </a:lnTo>
                    <a:lnTo>
                      <a:pt x="11765" y="9380"/>
                    </a:lnTo>
                    <a:lnTo>
                      <a:pt x="9845" y="9723"/>
                    </a:lnTo>
                    <a:lnTo>
                      <a:pt x="9183" y="10634"/>
                    </a:lnTo>
                    <a:lnTo>
                      <a:pt x="8730" y="12327"/>
                    </a:lnTo>
                    <a:lnTo>
                      <a:pt x="6967" y="13676"/>
                    </a:lnTo>
                    <a:lnTo>
                      <a:pt x="2801" y="14967"/>
                    </a:lnTo>
                    <a:lnTo>
                      <a:pt x="1375" y="16182"/>
                    </a:lnTo>
                    <a:lnTo>
                      <a:pt x="0" y="17874"/>
                    </a:lnTo>
                    <a:lnTo>
                      <a:pt x="1187" y="18463"/>
                    </a:lnTo>
                    <a:lnTo>
                      <a:pt x="4772" y="18611"/>
                    </a:lnTo>
                    <a:lnTo>
                      <a:pt x="6697" y="19177"/>
                    </a:lnTo>
                    <a:lnTo>
                      <a:pt x="6147" y="20451"/>
                    </a:lnTo>
                    <a:lnTo>
                      <a:pt x="5445" y="20938"/>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1" name="AutoShape 175"/>
              <p:cNvSpPr>
                <a:spLocks/>
              </p:cNvSpPr>
              <p:nvPr/>
            </p:nvSpPr>
            <p:spPr bwMode="auto">
              <a:xfrm>
                <a:off x="8304481" y="2692400"/>
                <a:ext cx="90124" cy="330200"/>
              </a:xfrm>
              <a:custGeom>
                <a:avLst/>
                <a:gdLst>
                  <a:gd name="T0" fmla="*/ 0 w 21600"/>
                  <a:gd name="T1" fmla="*/ 0 h 21600"/>
                  <a:gd name="T2" fmla="*/ 772505 w 21600"/>
                  <a:gd name="T3" fmla="*/ 459181791 h 21600"/>
                  <a:gd name="T4" fmla="*/ 1487180 w 21600"/>
                  <a:gd name="T5" fmla="*/ 710455813 h 21600"/>
                  <a:gd name="T6" fmla="*/ 1851168 w 21600"/>
                  <a:gd name="T7" fmla="*/ 1471047772 h 21600"/>
                  <a:gd name="T8" fmla="*/ 4395439 w 21600"/>
                  <a:gd name="T9" fmla="*/ 2128909467 h 21600"/>
                  <a:gd name="T10" fmla="*/ 4189368 w 21600"/>
                  <a:gd name="T11" fmla="*/ 2147483647 h 21600"/>
                  <a:gd name="T12" fmla="*/ 5724405 w 21600"/>
                  <a:gd name="T13" fmla="*/ 2147483647 h 21600"/>
                  <a:gd name="T14" fmla="*/ 5371682 w 21600"/>
                  <a:gd name="T15" fmla="*/ 2147483647 h 21600"/>
                  <a:gd name="T16" fmla="*/ 5724405 w 21600"/>
                  <a:gd name="T17" fmla="*/ 2147483647 h 21600"/>
                  <a:gd name="T18" fmla="*/ 8835461 w 21600"/>
                  <a:gd name="T19" fmla="*/ 2147483647 h 21600"/>
                  <a:gd name="T20" fmla="*/ 9130091 w 21600"/>
                  <a:gd name="T21" fmla="*/ 2147483647 h 21600"/>
                  <a:gd name="T22" fmla="*/ 9576509 w 21600"/>
                  <a:gd name="T23" fmla="*/ 2147483647 h 21600"/>
                  <a:gd name="T24" fmla="*/ 10990029 w 21600"/>
                  <a:gd name="T25" fmla="*/ 2147483647 h 21600"/>
                  <a:gd name="T26" fmla="*/ 12454473 w 21600"/>
                  <a:gd name="T27" fmla="*/ 2147483647 h 21600"/>
                  <a:gd name="T28" fmla="*/ 13607664 w 21600"/>
                  <a:gd name="T29" fmla="*/ 2147483647 h 21600"/>
                  <a:gd name="T30" fmla="*/ 17826156 w 21600"/>
                  <a:gd name="T31" fmla="*/ 2147483647 h 21600"/>
                  <a:gd name="T32" fmla="*/ 19313335 w 21600"/>
                  <a:gd name="T33" fmla="*/ 2147483647 h 21600"/>
                  <a:gd name="T34" fmla="*/ 20381968 w 21600"/>
                  <a:gd name="T35" fmla="*/ 2147483647 h 21600"/>
                  <a:gd name="T36" fmla="*/ 25428674 w 21600"/>
                  <a:gd name="T37" fmla="*/ 2147483647 h 21600"/>
                  <a:gd name="T38" fmla="*/ 27314123 w 21600"/>
                  <a:gd name="T39" fmla="*/ 2147483647 h 21600"/>
                  <a:gd name="T40" fmla="*/ 23245988 w 21600"/>
                  <a:gd name="T41" fmla="*/ 2147483647 h 21600"/>
                  <a:gd name="T42" fmla="*/ 25796647 w 21600"/>
                  <a:gd name="T43" fmla="*/ 2147483647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0" y="0"/>
                    </a:moveTo>
                    <a:lnTo>
                      <a:pt x="611" y="550"/>
                    </a:lnTo>
                    <a:lnTo>
                      <a:pt x="1176" y="851"/>
                    </a:lnTo>
                    <a:lnTo>
                      <a:pt x="1464" y="1762"/>
                    </a:lnTo>
                    <a:lnTo>
                      <a:pt x="3476" y="2550"/>
                    </a:lnTo>
                    <a:lnTo>
                      <a:pt x="3313" y="3180"/>
                    </a:lnTo>
                    <a:lnTo>
                      <a:pt x="4527" y="3750"/>
                    </a:lnTo>
                    <a:lnTo>
                      <a:pt x="4248" y="4537"/>
                    </a:lnTo>
                    <a:lnTo>
                      <a:pt x="4527" y="4991"/>
                    </a:lnTo>
                    <a:lnTo>
                      <a:pt x="6987" y="6081"/>
                    </a:lnTo>
                    <a:lnTo>
                      <a:pt x="7220" y="6720"/>
                    </a:lnTo>
                    <a:lnTo>
                      <a:pt x="7573" y="7373"/>
                    </a:lnTo>
                    <a:lnTo>
                      <a:pt x="8691" y="6932"/>
                    </a:lnTo>
                    <a:lnTo>
                      <a:pt x="9849" y="7364"/>
                    </a:lnTo>
                    <a:lnTo>
                      <a:pt x="10761" y="7839"/>
                    </a:lnTo>
                    <a:lnTo>
                      <a:pt x="14097" y="11348"/>
                    </a:lnTo>
                    <a:lnTo>
                      <a:pt x="15273" y="11722"/>
                    </a:lnTo>
                    <a:lnTo>
                      <a:pt x="16118" y="15634"/>
                    </a:lnTo>
                    <a:lnTo>
                      <a:pt x="20109" y="19887"/>
                    </a:lnTo>
                    <a:lnTo>
                      <a:pt x="21600" y="20242"/>
                    </a:lnTo>
                    <a:lnTo>
                      <a:pt x="18383" y="21280"/>
                    </a:lnTo>
                    <a:lnTo>
                      <a:pt x="204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2" name="AutoShape 176"/>
              <p:cNvSpPr>
                <a:spLocks/>
              </p:cNvSpPr>
              <p:nvPr/>
            </p:nvSpPr>
            <p:spPr bwMode="auto">
              <a:xfrm>
                <a:off x="8393024" y="2654300"/>
                <a:ext cx="22136" cy="201613"/>
              </a:xfrm>
              <a:custGeom>
                <a:avLst/>
                <a:gdLst>
                  <a:gd name="T0" fmla="*/ 15775 w 21600"/>
                  <a:gd name="T1" fmla="*/ 0 h 21600"/>
                  <a:gd name="T2" fmla="*/ 13533 w 21600"/>
                  <a:gd name="T3" fmla="*/ 158485917 h 21600"/>
                  <a:gd name="T4" fmla="*/ 23942 w 21600"/>
                  <a:gd name="T5" fmla="*/ 239253988 h 21600"/>
                  <a:gd name="T6" fmla="*/ 24416 w 21600"/>
                  <a:gd name="T7" fmla="*/ 305639129 h 21600"/>
                  <a:gd name="T8" fmla="*/ 18410 w 21600"/>
                  <a:gd name="T9" fmla="*/ 354877196 h 21600"/>
                  <a:gd name="T10" fmla="*/ 11318 w 21600"/>
                  <a:gd name="T11" fmla="*/ 422460963 h 21600"/>
                  <a:gd name="T12" fmla="*/ 1224 w 21600"/>
                  <a:gd name="T13" fmla="*/ 462985661 h 21600"/>
                  <a:gd name="T14" fmla="*/ 0 w 21600"/>
                  <a:gd name="T15" fmla="*/ 528588525 h 21600"/>
                  <a:gd name="T16" fmla="*/ 8575 w 21600"/>
                  <a:gd name="T17" fmla="*/ 626784211 h 21600"/>
                  <a:gd name="T18" fmla="*/ 7677 w 21600"/>
                  <a:gd name="T19" fmla="*/ 682261883 h 21600"/>
                  <a:gd name="T20" fmla="*/ 6576 w 21600"/>
                  <a:gd name="T21" fmla="*/ 807092093 h 21600"/>
                  <a:gd name="T22" fmla="*/ 5692 w 21600"/>
                  <a:gd name="T23" fmla="*/ 908331567 h 21600"/>
                  <a:gd name="T24" fmla="*/ 395 w 21600"/>
                  <a:gd name="T25" fmla="*/ 985418288 h 21600"/>
                  <a:gd name="T26" fmla="*/ 4715 w 21600"/>
                  <a:gd name="T27" fmla="*/ 1084601159 h 21600"/>
                  <a:gd name="T28" fmla="*/ 8370 w 21600"/>
                  <a:gd name="T29" fmla="*/ 1172527034 h 21600"/>
                  <a:gd name="T30" fmla="*/ 9905 w 21600"/>
                  <a:gd name="T31" fmla="*/ 1261788931 h 21600"/>
                  <a:gd name="T32" fmla="*/ 15706 w 21600"/>
                  <a:gd name="T33" fmla="*/ 1341351058 h 21600"/>
                  <a:gd name="T34" fmla="*/ 11481 w 21600"/>
                  <a:gd name="T35" fmla="*/ 1399021962 h 21600"/>
                  <a:gd name="T36" fmla="*/ 13533 w 21600"/>
                  <a:gd name="T37" fmla="*/ 1476882849 h 21600"/>
                  <a:gd name="T38" fmla="*/ 22703 w 21600"/>
                  <a:gd name="T39" fmla="*/ 1530304097 h 216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600" h="21600">
                    <a:moveTo>
                      <a:pt x="13955" y="0"/>
                    </a:moveTo>
                    <a:lnTo>
                      <a:pt x="11972" y="2237"/>
                    </a:lnTo>
                    <a:lnTo>
                      <a:pt x="21179" y="3377"/>
                    </a:lnTo>
                    <a:lnTo>
                      <a:pt x="21600" y="4314"/>
                    </a:lnTo>
                    <a:lnTo>
                      <a:pt x="16287" y="5009"/>
                    </a:lnTo>
                    <a:lnTo>
                      <a:pt x="10013" y="5963"/>
                    </a:lnTo>
                    <a:lnTo>
                      <a:pt x="1082" y="6535"/>
                    </a:lnTo>
                    <a:lnTo>
                      <a:pt x="0" y="7461"/>
                    </a:lnTo>
                    <a:lnTo>
                      <a:pt x="7585" y="8847"/>
                    </a:lnTo>
                    <a:lnTo>
                      <a:pt x="6791" y="9630"/>
                    </a:lnTo>
                    <a:lnTo>
                      <a:pt x="5818" y="11392"/>
                    </a:lnTo>
                    <a:lnTo>
                      <a:pt x="5036" y="12821"/>
                    </a:lnTo>
                    <a:lnTo>
                      <a:pt x="349" y="13909"/>
                    </a:lnTo>
                    <a:lnTo>
                      <a:pt x="4171" y="15309"/>
                    </a:lnTo>
                    <a:lnTo>
                      <a:pt x="7404" y="16550"/>
                    </a:lnTo>
                    <a:lnTo>
                      <a:pt x="8763" y="17810"/>
                    </a:lnTo>
                    <a:lnTo>
                      <a:pt x="13895" y="18933"/>
                    </a:lnTo>
                    <a:lnTo>
                      <a:pt x="10157" y="19747"/>
                    </a:lnTo>
                    <a:lnTo>
                      <a:pt x="11972" y="20846"/>
                    </a:lnTo>
                    <a:lnTo>
                      <a:pt x="20085"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3" name="AutoShape 177"/>
              <p:cNvSpPr>
                <a:spLocks/>
              </p:cNvSpPr>
              <p:nvPr/>
            </p:nvSpPr>
            <p:spPr bwMode="auto">
              <a:xfrm>
                <a:off x="8367726" y="2806700"/>
                <a:ext cx="140720" cy="57150"/>
              </a:xfrm>
              <a:custGeom>
                <a:avLst/>
                <a:gdLst>
                  <a:gd name="T0" fmla="*/ 0 w 21600"/>
                  <a:gd name="T1" fmla="*/ 2800691 h 21600"/>
                  <a:gd name="T2" fmla="*/ 106244245 w 21600"/>
                  <a:gd name="T3" fmla="*/ 1974998 h 21600"/>
                  <a:gd name="T4" fmla="*/ 178172042 w 21600"/>
                  <a:gd name="T5" fmla="*/ 1363790 h 21600"/>
                  <a:gd name="T6" fmla="*/ 212850701 w 21600"/>
                  <a:gd name="T7" fmla="*/ 1031486 h 21600"/>
                  <a:gd name="T8" fmla="*/ 220362569 w 21600"/>
                  <a:gd name="T9" fmla="*/ 663586 h 21600"/>
                  <a:gd name="T10" fmla="*/ 232449817 w 21600"/>
                  <a:gd name="T11" fmla="*/ 356568 h 21600"/>
                  <a:gd name="T12" fmla="*/ 244103212 w 21600"/>
                  <a:gd name="T13" fmla="*/ 0 h 21600"/>
                  <a:gd name="T14" fmla="*/ 253491985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0" y="21600"/>
                    </a:moveTo>
                    <a:lnTo>
                      <a:pt x="9053" y="15232"/>
                    </a:lnTo>
                    <a:lnTo>
                      <a:pt x="15182" y="10518"/>
                    </a:lnTo>
                    <a:lnTo>
                      <a:pt x="18137" y="7955"/>
                    </a:lnTo>
                    <a:lnTo>
                      <a:pt x="18777" y="5118"/>
                    </a:lnTo>
                    <a:lnTo>
                      <a:pt x="19807" y="2750"/>
                    </a:lnTo>
                    <a:lnTo>
                      <a:pt x="20800" y="0"/>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4" name="AutoShape 178"/>
              <p:cNvSpPr>
                <a:spLocks/>
              </p:cNvSpPr>
              <p:nvPr/>
            </p:nvSpPr>
            <p:spPr bwMode="auto">
              <a:xfrm>
                <a:off x="8367726" y="2882900"/>
                <a:ext cx="145463" cy="38100"/>
              </a:xfrm>
              <a:custGeom>
                <a:avLst/>
                <a:gdLst>
                  <a:gd name="T0" fmla="*/ 0 w 21600"/>
                  <a:gd name="T1" fmla="*/ 368813 h 21600"/>
                  <a:gd name="T2" fmla="*/ 92153511 w 21600"/>
                  <a:gd name="T3" fmla="*/ 257678 h 21600"/>
                  <a:gd name="T4" fmla="*/ 211220600 w 21600"/>
                  <a:gd name="T5" fmla="*/ 80714 h 21600"/>
                  <a:gd name="T6" fmla="*/ 257484292 w 21600"/>
                  <a:gd name="T7" fmla="*/ 0 h 21600"/>
                  <a:gd name="T8" fmla="*/ 270144200 w 21600"/>
                  <a:gd name="T9" fmla="*/ 101593 h 21600"/>
                  <a:gd name="T10" fmla="*/ 299190507 w 21600"/>
                  <a:gd name="T11" fmla="*/ 209527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0" y="21600"/>
                    </a:moveTo>
                    <a:lnTo>
                      <a:pt x="6653" y="15091"/>
                    </a:lnTo>
                    <a:lnTo>
                      <a:pt x="15249" y="4727"/>
                    </a:lnTo>
                    <a:lnTo>
                      <a:pt x="18589" y="0"/>
                    </a:lnTo>
                    <a:lnTo>
                      <a:pt x="19503" y="5950"/>
                    </a:lnTo>
                    <a:lnTo>
                      <a:pt x="21600" y="12271"/>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5" name="AutoShape 179"/>
              <p:cNvSpPr>
                <a:spLocks/>
              </p:cNvSpPr>
              <p:nvPr/>
            </p:nvSpPr>
            <p:spPr bwMode="auto">
              <a:xfrm>
                <a:off x="8468917" y="2895600"/>
                <a:ext cx="15811" cy="60325"/>
              </a:xfrm>
              <a:custGeom>
                <a:avLst/>
                <a:gdLst>
                  <a:gd name="T0" fmla="*/ 0 w 21600"/>
                  <a:gd name="T1" fmla="*/ 0 h 21600"/>
                  <a:gd name="T2" fmla="*/ 4303 w 21600"/>
                  <a:gd name="T3" fmla="*/ 2679480 h 21600"/>
                  <a:gd name="T4" fmla="*/ 4539 w 21600"/>
                  <a:gd name="T5" fmla="*/ 3670047 h 21600"/>
                  <a:gd name="T6" fmla="*/ 0 60000 65536"/>
                  <a:gd name="T7" fmla="*/ 0 60000 65536"/>
                  <a:gd name="T8" fmla="*/ 0 60000 65536"/>
                </a:gdLst>
                <a:ahLst/>
                <a:cxnLst>
                  <a:cxn ang="T6">
                    <a:pos x="T0" y="T1"/>
                  </a:cxn>
                  <a:cxn ang="T7">
                    <a:pos x="T2" y="T3"/>
                  </a:cxn>
                  <a:cxn ang="T8">
                    <a:pos x="T4" y="T5"/>
                  </a:cxn>
                </a:cxnLst>
                <a:rect l="0" t="0" r="r" b="b"/>
                <a:pathLst>
                  <a:path w="21600" h="21600">
                    <a:moveTo>
                      <a:pt x="0" y="0"/>
                    </a:moveTo>
                    <a:lnTo>
                      <a:pt x="20474" y="15770"/>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6" name="AutoShape 180"/>
              <p:cNvSpPr>
                <a:spLocks/>
              </p:cNvSpPr>
              <p:nvPr/>
            </p:nvSpPr>
            <p:spPr bwMode="auto">
              <a:xfrm>
                <a:off x="8418321" y="2616200"/>
                <a:ext cx="80638" cy="174625"/>
              </a:xfrm>
              <a:custGeom>
                <a:avLst/>
                <a:gdLst>
                  <a:gd name="T0" fmla="*/ 0 w 21600"/>
                  <a:gd name="T1" fmla="*/ 0 h 21600"/>
                  <a:gd name="T2" fmla="*/ 1763516 w 21600"/>
                  <a:gd name="T3" fmla="*/ 93313359 h 21600"/>
                  <a:gd name="T4" fmla="*/ 7960042 w 21600"/>
                  <a:gd name="T5" fmla="*/ 431451825 h 21600"/>
                  <a:gd name="T6" fmla="*/ 10599600 w 21600"/>
                  <a:gd name="T7" fmla="*/ 578465297 h 21600"/>
                  <a:gd name="T8" fmla="*/ 11403785 w 21600"/>
                  <a:gd name="T9" fmla="*/ 645981402 h 21600"/>
                  <a:gd name="T10" fmla="*/ 14216610 w 21600"/>
                  <a:gd name="T11" fmla="*/ 686977895 h 21600"/>
                  <a:gd name="T12" fmla="*/ 15663319 w 21600"/>
                  <a:gd name="T13" fmla="*/ 745962550 h 2160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00" h="21600">
                    <a:moveTo>
                      <a:pt x="0" y="0"/>
                    </a:moveTo>
                    <a:lnTo>
                      <a:pt x="2432" y="2702"/>
                    </a:lnTo>
                    <a:lnTo>
                      <a:pt x="10977" y="12493"/>
                    </a:lnTo>
                    <a:lnTo>
                      <a:pt x="14617" y="16750"/>
                    </a:lnTo>
                    <a:lnTo>
                      <a:pt x="15726" y="18705"/>
                    </a:lnTo>
                    <a:lnTo>
                      <a:pt x="19605" y="19892"/>
                    </a:lnTo>
                    <a:lnTo>
                      <a:pt x="2160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7" name="AutoShape 181"/>
              <p:cNvSpPr>
                <a:spLocks/>
              </p:cNvSpPr>
              <p:nvPr/>
            </p:nvSpPr>
            <p:spPr bwMode="auto">
              <a:xfrm>
                <a:off x="8468917" y="2284413"/>
                <a:ext cx="80638" cy="107950"/>
              </a:xfrm>
              <a:custGeom>
                <a:avLst/>
                <a:gdLst>
                  <a:gd name="T0" fmla="*/ 0 w 21600"/>
                  <a:gd name="T1" fmla="*/ 67343878 h 21600"/>
                  <a:gd name="T2" fmla="*/ 1991150 w 21600"/>
                  <a:gd name="T3" fmla="*/ 60615734 h 21600"/>
                  <a:gd name="T4" fmla="*/ 3358823 w 21600"/>
                  <a:gd name="T5" fmla="*/ 53164590 h 21600"/>
                  <a:gd name="T6" fmla="*/ 3447435 w 21600"/>
                  <a:gd name="T7" fmla="*/ 46274172 h 21600"/>
                  <a:gd name="T8" fmla="*/ 2703445 w 21600"/>
                  <a:gd name="T9" fmla="*/ 32995752 h 21600"/>
                  <a:gd name="T10" fmla="*/ 3274743 w 21600"/>
                  <a:gd name="T11" fmla="*/ 26641215 h 21600"/>
                  <a:gd name="T12" fmla="*/ 6652616 w 21600"/>
                  <a:gd name="T13" fmla="*/ 20764637 h 21600"/>
                  <a:gd name="T14" fmla="*/ 9938969 w 21600"/>
                  <a:gd name="T15" fmla="*/ 20764637 h 21600"/>
                  <a:gd name="T16" fmla="*/ 11044819 w 21600"/>
                  <a:gd name="T17" fmla="*/ 15420812 h 21600"/>
                  <a:gd name="T18" fmla="*/ 12571195 w 21600"/>
                  <a:gd name="T19" fmla="*/ 10444347 h 21600"/>
                  <a:gd name="T20" fmla="*/ 15663319 w 21600"/>
                  <a:gd name="T21" fmla="*/ 0 h 21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00" h="21600">
                    <a:moveTo>
                      <a:pt x="0" y="21600"/>
                    </a:moveTo>
                    <a:lnTo>
                      <a:pt x="2746" y="19442"/>
                    </a:lnTo>
                    <a:lnTo>
                      <a:pt x="4632" y="17052"/>
                    </a:lnTo>
                    <a:lnTo>
                      <a:pt x="4754" y="14842"/>
                    </a:lnTo>
                    <a:lnTo>
                      <a:pt x="3728" y="10583"/>
                    </a:lnTo>
                    <a:lnTo>
                      <a:pt x="4516" y="8545"/>
                    </a:lnTo>
                    <a:lnTo>
                      <a:pt x="9174" y="6660"/>
                    </a:lnTo>
                    <a:lnTo>
                      <a:pt x="13706" y="6660"/>
                    </a:lnTo>
                    <a:lnTo>
                      <a:pt x="15231" y="4946"/>
                    </a:lnTo>
                    <a:cubicBezTo>
                      <a:pt x="15231" y="4946"/>
                      <a:pt x="17418" y="3597"/>
                      <a:pt x="17336" y="3350"/>
                    </a:cubicBezTo>
                    <a:cubicBezTo>
                      <a:pt x="17253" y="3104"/>
                      <a:pt x="21600" y="0"/>
                      <a:pt x="21600" y="0"/>
                    </a:cubicBez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8" name="AutoShape 182"/>
              <p:cNvSpPr>
                <a:spLocks/>
              </p:cNvSpPr>
              <p:nvPr/>
            </p:nvSpPr>
            <p:spPr bwMode="auto">
              <a:xfrm>
                <a:off x="7773224" y="2286000"/>
                <a:ext cx="464850" cy="444500"/>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2147483647 h 21600"/>
                  <a:gd name="T54" fmla="*/ 2147483647 w 21600"/>
                  <a:gd name="T55" fmla="*/ 2147483647 h 21600"/>
                  <a:gd name="T56" fmla="*/ 2147483647 w 21600"/>
                  <a:gd name="T57" fmla="*/ 2147483647 h 21600"/>
                  <a:gd name="T58" fmla="*/ 0 w 21600"/>
                  <a:gd name="T59" fmla="*/ 0 h 2160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1600" h="21600">
                    <a:moveTo>
                      <a:pt x="21600" y="20530"/>
                    </a:moveTo>
                    <a:lnTo>
                      <a:pt x="20890" y="20118"/>
                    </a:lnTo>
                    <a:lnTo>
                      <a:pt x="20772" y="19169"/>
                    </a:lnTo>
                    <a:lnTo>
                      <a:pt x="19884" y="19078"/>
                    </a:lnTo>
                    <a:lnTo>
                      <a:pt x="19266" y="19258"/>
                    </a:lnTo>
                    <a:lnTo>
                      <a:pt x="18464" y="19958"/>
                    </a:lnTo>
                    <a:lnTo>
                      <a:pt x="17279" y="21515"/>
                    </a:lnTo>
                    <a:lnTo>
                      <a:pt x="16552" y="21188"/>
                    </a:lnTo>
                    <a:lnTo>
                      <a:pt x="16138" y="21253"/>
                    </a:lnTo>
                    <a:lnTo>
                      <a:pt x="15923" y="21600"/>
                    </a:lnTo>
                    <a:lnTo>
                      <a:pt x="15327" y="21502"/>
                    </a:lnTo>
                    <a:lnTo>
                      <a:pt x="14921" y="21600"/>
                    </a:lnTo>
                    <a:lnTo>
                      <a:pt x="14610" y="21086"/>
                    </a:lnTo>
                    <a:lnTo>
                      <a:pt x="14151" y="20616"/>
                    </a:lnTo>
                    <a:lnTo>
                      <a:pt x="13698" y="20369"/>
                    </a:lnTo>
                    <a:lnTo>
                      <a:pt x="13698" y="20970"/>
                    </a:lnTo>
                    <a:lnTo>
                      <a:pt x="13217" y="20785"/>
                    </a:lnTo>
                    <a:lnTo>
                      <a:pt x="12450" y="20372"/>
                    </a:lnTo>
                    <a:lnTo>
                      <a:pt x="11270" y="20079"/>
                    </a:lnTo>
                    <a:lnTo>
                      <a:pt x="10277" y="20165"/>
                    </a:lnTo>
                    <a:lnTo>
                      <a:pt x="9573" y="20339"/>
                    </a:lnTo>
                    <a:lnTo>
                      <a:pt x="8409" y="20372"/>
                    </a:lnTo>
                    <a:lnTo>
                      <a:pt x="7926" y="19971"/>
                    </a:lnTo>
                    <a:lnTo>
                      <a:pt x="7150" y="19448"/>
                    </a:lnTo>
                    <a:lnTo>
                      <a:pt x="6557" y="18995"/>
                    </a:lnTo>
                    <a:lnTo>
                      <a:pt x="6033" y="18339"/>
                    </a:lnTo>
                    <a:lnTo>
                      <a:pt x="5588" y="17836"/>
                    </a:lnTo>
                    <a:lnTo>
                      <a:pt x="5060" y="16969"/>
                    </a:lnTo>
                    <a:lnTo>
                      <a:pt x="4438" y="14881"/>
                    </a:lnTo>
                    <a:lnTo>
                      <a:pt x="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19" name="AutoShape 183"/>
              <p:cNvSpPr>
                <a:spLocks/>
              </p:cNvSpPr>
              <p:nvPr/>
            </p:nvSpPr>
            <p:spPr bwMode="auto">
              <a:xfrm>
                <a:off x="7798522" y="2997200"/>
                <a:ext cx="6324" cy="44450"/>
              </a:xfrm>
              <a:custGeom>
                <a:avLst/>
                <a:gdLst>
                  <a:gd name="T0" fmla="*/ 45 w 21600"/>
                  <a:gd name="T1" fmla="*/ 0 h 21600"/>
                  <a:gd name="T2" fmla="*/ 32 w 21600"/>
                  <a:gd name="T3" fmla="*/ 248745 h 21600"/>
                  <a:gd name="T4" fmla="*/ 47 w 21600"/>
                  <a:gd name="T5" fmla="*/ 527486 h 21600"/>
                  <a:gd name="T6" fmla="*/ 0 w 21600"/>
                  <a:gd name="T7" fmla="*/ 79715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914" y="0"/>
                    </a:moveTo>
                    <a:lnTo>
                      <a:pt x="14882" y="6740"/>
                    </a:lnTo>
                    <a:lnTo>
                      <a:pt x="21600" y="14293"/>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0" name="AutoShape 184"/>
              <p:cNvSpPr>
                <a:spLocks/>
              </p:cNvSpPr>
              <p:nvPr/>
            </p:nvSpPr>
            <p:spPr bwMode="auto">
              <a:xfrm>
                <a:off x="6951041" y="1943100"/>
                <a:ext cx="240330" cy="639763"/>
              </a:xfrm>
              <a:custGeom>
                <a:avLst/>
                <a:gdLst>
                  <a:gd name="T0" fmla="*/ 382817618 w 21600"/>
                  <a:gd name="T1" fmla="*/ 2147483647 h 21600"/>
                  <a:gd name="T2" fmla="*/ 0 w 21600"/>
                  <a:gd name="T3" fmla="*/ 2147483647 h 21600"/>
                  <a:gd name="T4" fmla="*/ 329101438 w 21600"/>
                  <a:gd name="T5" fmla="*/ 2147483647 h 21600"/>
                  <a:gd name="T6" fmla="*/ 984576946 w 21600"/>
                  <a:gd name="T7" fmla="*/ 2147483647 h 21600"/>
                  <a:gd name="T8" fmla="*/ 1840908996 w 21600"/>
                  <a:gd name="T9" fmla="*/ 2147483647 h 21600"/>
                  <a:gd name="T10" fmla="*/ 2147483647 w 21600"/>
                  <a:gd name="T11" fmla="*/ 2147483647 h 21600"/>
                  <a:gd name="T12" fmla="*/ 2147483647 w 21600"/>
                  <a:gd name="T13" fmla="*/ 2147483647 h 21600"/>
                  <a:gd name="T14" fmla="*/ 2147483647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245" y="21600"/>
                    </a:moveTo>
                    <a:lnTo>
                      <a:pt x="0" y="12152"/>
                    </a:lnTo>
                    <a:lnTo>
                      <a:pt x="1930" y="11291"/>
                    </a:lnTo>
                    <a:lnTo>
                      <a:pt x="5774" y="9394"/>
                    </a:lnTo>
                    <a:lnTo>
                      <a:pt x="10796" y="6574"/>
                    </a:lnTo>
                    <a:lnTo>
                      <a:pt x="14041" y="4623"/>
                    </a:lnTo>
                    <a:lnTo>
                      <a:pt x="17798" y="2295"/>
                    </a:lnTo>
                    <a:lnTo>
                      <a:pt x="2160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1" name="AutoShape 185"/>
              <p:cNvSpPr>
                <a:spLocks/>
              </p:cNvSpPr>
              <p:nvPr/>
            </p:nvSpPr>
            <p:spPr bwMode="auto">
              <a:xfrm>
                <a:off x="6584220" y="1968500"/>
                <a:ext cx="58502" cy="663575"/>
              </a:xfrm>
              <a:custGeom>
                <a:avLst/>
                <a:gdLst>
                  <a:gd name="T0" fmla="*/ 3148022 w 21600"/>
                  <a:gd name="T1" fmla="*/ 2147483647 h 21600"/>
                  <a:gd name="T2" fmla="*/ 2421471 w 21600"/>
                  <a:gd name="T3" fmla="*/ 2147483647 h 21600"/>
                  <a:gd name="T4" fmla="*/ 1392835 w 21600"/>
                  <a:gd name="T5" fmla="*/ 2147483647 h 21600"/>
                  <a:gd name="T6" fmla="*/ 224168 w 21600"/>
                  <a:gd name="T7" fmla="*/ 2147483647 h 21600"/>
                  <a:gd name="T8" fmla="*/ 0 w 21600"/>
                  <a:gd name="T9" fmla="*/ 0 h 21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00" h="21600">
                    <a:moveTo>
                      <a:pt x="21600" y="21600"/>
                    </a:moveTo>
                    <a:lnTo>
                      <a:pt x="16615" y="16377"/>
                    </a:lnTo>
                    <a:lnTo>
                      <a:pt x="9557" y="9848"/>
                    </a:lnTo>
                    <a:lnTo>
                      <a:pt x="1538" y="2314"/>
                    </a:lnTo>
                    <a:lnTo>
                      <a:pt x="0" y="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2" name="AutoShape 186"/>
              <p:cNvSpPr>
                <a:spLocks/>
              </p:cNvSpPr>
              <p:nvPr/>
            </p:nvSpPr>
            <p:spPr bwMode="auto">
              <a:xfrm>
                <a:off x="6011253" y="1014760"/>
                <a:ext cx="557158" cy="863253"/>
              </a:xfrm>
              <a:custGeom>
                <a:avLst/>
                <a:gdLst>
                  <a:gd name="T0" fmla="*/ 2147483647 w 21261"/>
                  <a:gd name="T1" fmla="*/ 2147483647 h 21317"/>
                  <a:gd name="T2" fmla="*/ 2147483647 w 21261"/>
                  <a:gd name="T3" fmla="*/ 2147483647 h 21317"/>
                  <a:gd name="T4" fmla="*/ 2147483647 w 21261"/>
                  <a:gd name="T5" fmla="*/ 2147483647 h 21317"/>
                  <a:gd name="T6" fmla="*/ 2147483647 w 21261"/>
                  <a:gd name="T7" fmla="*/ 2147483647 h 21317"/>
                  <a:gd name="T8" fmla="*/ 2147483647 w 21261"/>
                  <a:gd name="T9" fmla="*/ 2147483647 h 21317"/>
                  <a:gd name="T10" fmla="*/ 2147483647 w 21261"/>
                  <a:gd name="T11" fmla="*/ 2147483647 h 21317"/>
                  <a:gd name="T12" fmla="*/ 2147483647 w 21261"/>
                  <a:gd name="T13" fmla="*/ 2147483647 h 21317"/>
                  <a:gd name="T14" fmla="*/ 2147483647 w 21261"/>
                  <a:gd name="T15" fmla="*/ 2147483647 h 21317"/>
                  <a:gd name="T16" fmla="*/ 2147483647 w 21261"/>
                  <a:gd name="T17" fmla="*/ 2147483647 h 21317"/>
                  <a:gd name="T18" fmla="*/ 2147483647 w 21261"/>
                  <a:gd name="T19" fmla="*/ 2147483647 h 21317"/>
                  <a:gd name="T20" fmla="*/ 2147483647 w 21261"/>
                  <a:gd name="T21" fmla="*/ 2147483647 h 21317"/>
                  <a:gd name="T22" fmla="*/ 2147483647 w 21261"/>
                  <a:gd name="T23" fmla="*/ 2147483647 h 213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1261" h="21317">
                    <a:moveTo>
                      <a:pt x="21261" y="21317"/>
                    </a:moveTo>
                    <a:cubicBezTo>
                      <a:pt x="21185" y="19892"/>
                      <a:pt x="21108" y="18468"/>
                      <a:pt x="21032" y="17043"/>
                    </a:cubicBezTo>
                    <a:cubicBezTo>
                      <a:pt x="20879" y="15140"/>
                      <a:pt x="20725" y="13236"/>
                      <a:pt x="20572" y="11333"/>
                    </a:cubicBezTo>
                    <a:lnTo>
                      <a:pt x="20461" y="8544"/>
                    </a:lnTo>
                    <a:lnTo>
                      <a:pt x="11004" y="6929"/>
                    </a:lnTo>
                    <a:lnTo>
                      <a:pt x="8769" y="4924"/>
                    </a:lnTo>
                    <a:lnTo>
                      <a:pt x="6206" y="4858"/>
                    </a:lnTo>
                    <a:lnTo>
                      <a:pt x="2268" y="1212"/>
                    </a:lnTo>
                    <a:lnTo>
                      <a:pt x="1657" y="836"/>
                    </a:lnTo>
                    <a:lnTo>
                      <a:pt x="1084" y="531"/>
                    </a:lnTo>
                    <a:lnTo>
                      <a:pt x="10" y="13"/>
                    </a:lnTo>
                    <a:cubicBezTo>
                      <a:pt x="-106" y="-86"/>
                      <a:pt x="868" y="443"/>
                      <a:pt x="752" y="344"/>
                    </a:cubicBez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3" name="AutoShape 187"/>
              <p:cNvSpPr>
                <a:spLocks/>
              </p:cNvSpPr>
              <p:nvPr/>
            </p:nvSpPr>
            <p:spPr bwMode="auto">
              <a:xfrm>
                <a:off x="5026816" y="1014413"/>
                <a:ext cx="591340" cy="557212"/>
              </a:xfrm>
              <a:custGeom>
                <a:avLst/>
                <a:gdLst>
                  <a:gd name="T0" fmla="*/ 2147483647 w 21581"/>
                  <a:gd name="T1" fmla="*/ 2147483647 h 21600"/>
                  <a:gd name="T2" fmla="*/ 2147483647 w 21581"/>
                  <a:gd name="T3" fmla="*/ 2147483647 h 21600"/>
                  <a:gd name="T4" fmla="*/ 2147483647 w 21581"/>
                  <a:gd name="T5" fmla="*/ 2147483647 h 21600"/>
                  <a:gd name="T6" fmla="*/ 2147483647 w 21581"/>
                  <a:gd name="T7" fmla="*/ 2147483647 h 21600"/>
                  <a:gd name="T8" fmla="*/ 2147483647 w 21581"/>
                  <a:gd name="T9" fmla="*/ 2147483647 h 21600"/>
                  <a:gd name="T10" fmla="*/ 2147483647 w 21581"/>
                  <a:gd name="T11" fmla="*/ 2147483647 h 21600"/>
                  <a:gd name="T12" fmla="*/ 2147483647 w 21581"/>
                  <a:gd name="T13" fmla="*/ 2147483647 h 21600"/>
                  <a:gd name="T14" fmla="*/ 2147483647 w 21581"/>
                  <a:gd name="T15" fmla="*/ 2147483647 h 21600"/>
                  <a:gd name="T16" fmla="*/ 2147483647 w 21581"/>
                  <a:gd name="T17" fmla="*/ 2147483647 h 21600"/>
                  <a:gd name="T18" fmla="*/ 2147483647 w 21581"/>
                  <a:gd name="T19" fmla="*/ 2147483647 h 21600"/>
                  <a:gd name="T20" fmla="*/ 2147483647 w 21581"/>
                  <a:gd name="T21" fmla="*/ 2147483647 h 21600"/>
                  <a:gd name="T22" fmla="*/ 2147483647 w 21581"/>
                  <a:gd name="T23" fmla="*/ 2147483647 h 21600"/>
                  <a:gd name="T24" fmla="*/ 2147483647 w 21581"/>
                  <a:gd name="T25" fmla="*/ 2147483647 h 21600"/>
                  <a:gd name="T26" fmla="*/ 2147483647 w 21581"/>
                  <a:gd name="T27" fmla="*/ 2147483647 h 21600"/>
                  <a:gd name="T28" fmla="*/ 2147483647 w 21581"/>
                  <a:gd name="T29" fmla="*/ 2147483647 h 21600"/>
                  <a:gd name="T30" fmla="*/ 2147483647 w 21581"/>
                  <a:gd name="T31" fmla="*/ 2147483647 h 21600"/>
                  <a:gd name="T32" fmla="*/ 2147483647 w 21581"/>
                  <a:gd name="T33" fmla="*/ 2147483647 h 21600"/>
                  <a:gd name="T34" fmla="*/ 2147483647 w 21581"/>
                  <a:gd name="T35" fmla="*/ 2147483647 h 21600"/>
                  <a:gd name="T36" fmla="*/ 2147483647 w 21581"/>
                  <a:gd name="T37" fmla="*/ 2147483647 h 21600"/>
                  <a:gd name="T38" fmla="*/ 2147483647 w 21581"/>
                  <a:gd name="T39" fmla="*/ 2147483647 h 21600"/>
                  <a:gd name="T40" fmla="*/ 2147483647 w 21581"/>
                  <a:gd name="T41" fmla="*/ 2147483647 h 21600"/>
                  <a:gd name="T42" fmla="*/ 2147483647 w 21581"/>
                  <a:gd name="T43" fmla="*/ 2147483647 h 21600"/>
                  <a:gd name="T44" fmla="*/ 2147483647 w 21581"/>
                  <a:gd name="T45" fmla="*/ 2147483647 h 21600"/>
                  <a:gd name="T46" fmla="*/ 2147483647 w 21581"/>
                  <a:gd name="T47" fmla="*/ 2147483647 h 21600"/>
                  <a:gd name="T48" fmla="*/ 2147483647 w 21581"/>
                  <a:gd name="T49" fmla="*/ 2147483647 h 21600"/>
                  <a:gd name="T50" fmla="*/ 2147483647 w 21581"/>
                  <a:gd name="T51" fmla="*/ 2147483647 h 21600"/>
                  <a:gd name="T52" fmla="*/ 2147483647 w 21581"/>
                  <a:gd name="T53" fmla="*/ 2147483647 h 21600"/>
                  <a:gd name="T54" fmla="*/ 2147483647 w 21581"/>
                  <a:gd name="T55" fmla="*/ 2147483647 h 21600"/>
                  <a:gd name="T56" fmla="*/ 2147483647 w 21581"/>
                  <a:gd name="T57" fmla="*/ 2147483647 h 21600"/>
                  <a:gd name="T58" fmla="*/ 2147483647 w 21581"/>
                  <a:gd name="T59" fmla="*/ 2147483647 h 21600"/>
                  <a:gd name="T60" fmla="*/ 2147483647 w 21581"/>
                  <a:gd name="T61" fmla="*/ 2147483647 h 21600"/>
                  <a:gd name="T62" fmla="*/ 2147483647 w 21581"/>
                  <a:gd name="T63" fmla="*/ 2147483647 h 21600"/>
                  <a:gd name="T64" fmla="*/ 2147483647 w 21581"/>
                  <a:gd name="T65" fmla="*/ 2147483647 h 21600"/>
                  <a:gd name="T66" fmla="*/ 2147483647 w 21581"/>
                  <a:gd name="T67" fmla="*/ 2147483647 h 21600"/>
                  <a:gd name="T68" fmla="*/ 2147483647 w 21581"/>
                  <a:gd name="T69" fmla="*/ 2147483647 h 21600"/>
                  <a:gd name="T70" fmla="*/ 2147483647 w 21581"/>
                  <a:gd name="T71" fmla="*/ 2147483647 h 21600"/>
                  <a:gd name="T72" fmla="*/ 2147483647 w 21581"/>
                  <a:gd name="T73" fmla="*/ 2147483647 h 21600"/>
                  <a:gd name="T74" fmla="*/ 2147483647 w 21581"/>
                  <a:gd name="T75" fmla="*/ 2147483647 h 21600"/>
                  <a:gd name="T76" fmla="*/ 2147483647 w 21581"/>
                  <a:gd name="T77" fmla="*/ 2147483647 h 21600"/>
                  <a:gd name="T78" fmla="*/ 2147483647 w 21581"/>
                  <a:gd name="T79" fmla="*/ 2147483647 h 21600"/>
                  <a:gd name="T80" fmla="*/ 2147483647 w 21581"/>
                  <a:gd name="T81" fmla="*/ 2147483647 h 21600"/>
                  <a:gd name="T82" fmla="*/ 2147483647 w 21581"/>
                  <a:gd name="T83" fmla="*/ 2147483647 h 21600"/>
                  <a:gd name="T84" fmla="*/ 2147483647 w 21581"/>
                  <a:gd name="T85" fmla="*/ 2147483647 h 21600"/>
                  <a:gd name="T86" fmla="*/ 2147483647 w 21581"/>
                  <a:gd name="T87" fmla="*/ 2147483647 h 21600"/>
                  <a:gd name="T88" fmla="*/ 2147483647 w 21581"/>
                  <a:gd name="T89" fmla="*/ 2147483647 h 21600"/>
                  <a:gd name="T90" fmla="*/ 2147483647 w 21581"/>
                  <a:gd name="T91" fmla="*/ 2147483647 h 21600"/>
                  <a:gd name="T92" fmla="*/ 2147483647 w 21581"/>
                  <a:gd name="T93" fmla="*/ 2147483647 h 21600"/>
                  <a:gd name="T94" fmla="*/ 2147483647 w 21581"/>
                  <a:gd name="T95" fmla="*/ 2147483647 h 21600"/>
                  <a:gd name="T96" fmla="*/ 2147483647 w 21581"/>
                  <a:gd name="T97" fmla="*/ 2147483647 h 21600"/>
                  <a:gd name="T98" fmla="*/ 2147483647 w 21581"/>
                  <a:gd name="T99" fmla="*/ 2147483647 h 21600"/>
                  <a:gd name="T100" fmla="*/ 2147483647 w 21581"/>
                  <a:gd name="T101" fmla="*/ 2147483647 h 21600"/>
                  <a:gd name="T102" fmla="*/ 2147483647 w 21581"/>
                  <a:gd name="T103" fmla="*/ 2147483647 h 21600"/>
                  <a:gd name="T104" fmla="*/ 2147483647 w 21581"/>
                  <a:gd name="T105" fmla="*/ 2147483647 h 21600"/>
                  <a:gd name="T106" fmla="*/ 2147483647 w 21581"/>
                  <a:gd name="T107" fmla="*/ 2147483647 h 21600"/>
                  <a:gd name="T108" fmla="*/ 2147483647 w 21581"/>
                  <a:gd name="T109" fmla="*/ 2147483647 h 21600"/>
                  <a:gd name="T110" fmla="*/ 2147483647 w 21581"/>
                  <a:gd name="T111" fmla="*/ 0 h 2160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581" h="21600">
                    <a:moveTo>
                      <a:pt x="0" y="11994"/>
                    </a:moveTo>
                    <a:lnTo>
                      <a:pt x="2167" y="13300"/>
                    </a:lnTo>
                    <a:lnTo>
                      <a:pt x="4351" y="14488"/>
                    </a:lnTo>
                    <a:lnTo>
                      <a:pt x="7223" y="15914"/>
                    </a:lnTo>
                    <a:lnTo>
                      <a:pt x="11271" y="17774"/>
                    </a:lnTo>
                    <a:lnTo>
                      <a:pt x="14094" y="18956"/>
                    </a:lnTo>
                    <a:lnTo>
                      <a:pt x="16428" y="19860"/>
                    </a:lnTo>
                    <a:lnTo>
                      <a:pt x="18713" y="20659"/>
                    </a:lnTo>
                    <a:lnTo>
                      <a:pt x="21555" y="21600"/>
                    </a:lnTo>
                    <a:lnTo>
                      <a:pt x="21519" y="21511"/>
                    </a:lnTo>
                    <a:cubicBezTo>
                      <a:pt x="21519" y="21511"/>
                      <a:pt x="21455" y="20903"/>
                      <a:pt x="21455" y="20781"/>
                    </a:cubicBezTo>
                    <a:cubicBezTo>
                      <a:pt x="21455" y="20659"/>
                      <a:pt x="21576" y="20561"/>
                      <a:pt x="21576" y="20561"/>
                    </a:cubicBezTo>
                    <a:lnTo>
                      <a:pt x="21451" y="20389"/>
                    </a:lnTo>
                    <a:cubicBezTo>
                      <a:pt x="21451" y="20389"/>
                      <a:pt x="21300" y="20173"/>
                      <a:pt x="21259" y="20193"/>
                    </a:cubicBezTo>
                    <a:cubicBezTo>
                      <a:pt x="21217" y="20213"/>
                      <a:pt x="21223" y="20143"/>
                      <a:pt x="21229" y="20016"/>
                    </a:cubicBezTo>
                    <a:cubicBezTo>
                      <a:pt x="21236" y="19889"/>
                      <a:pt x="21226" y="19773"/>
                      <a:pt x="21226" y="19704"/>
                    </a:cubicBezTo>
                    <a:cubicBezTo>
                      <a:pt x="21226" y="19634"/>
                      <a:pt x="21226" y="19425"/>
                      <a:pt x="21237" y="19339"/>
                    </a:cubicBezTo>
                    <a:cubicBezTo>
                      <a:pt x="21248" y="19254"/>
                      <a:pt x="21323" y="19286"/>
                      <a:pt x="21380" y="19245"/>
                    </a:cubicBezTo>
                    <a:cubicBezTo>
                      <a:pt x="21436" y="19203"/>
                      <a:pt x="21487" y="19064"/>
                      <a:pt x="21487" y="19064"/>
                    </a:cubicBezTo>
                    <a:cubicBezTo>
                      <a:pt x="21487" y="19064"/>
                      <a:pt x="21555" y="18907"/>
                      <a:pt x="21578" y="18758"/>
                    </a:cubicBezTo>
                    <a:cubicBezTo>
                      <a:pt x="21600" y="18610"/>
                      <a:pt x="21511" y="18655"/>
                      <a:pt x="21555" y="18556"/>
                    </a:cubicBezTo>
                    <a:cubicBezTo>
                      <a:pt x="21600" y="18458"/>
                      <a:pt x="21455" y="18487"/>
                      <a:pt x="21377" y="18438"/>
                    </a:cubicBezTo>
                    <a:cubicBezTo>
                      <a:pt x="21298" y="18392"/>
                      <a:pt x="21240" y="18405"/>
                      <a:pt x="21122" y="18438"/>
                    </a:cubicBezTo>
                    <a:cubicBezTo>
                      <a:pt x="21004" y="18474"/>
                      <a:pt x="20976" y="18601"/>
                      <a:pt x="20976" y="18601"/>
                    </a:cubicBezTo>
                    <a:cubicBezTo>
                      <a:pt x="20976" y="18601"/>
                      <a:pt x="20818" y="18574"/>
                      <a:pt x="20757" y="18595"/>
                    </a:cubicBezTo>
                    <a:cubicBezTo>
                      <a:pt x="20696" y="18617"/>
                      <a:pt x="20574" y="18574"/>
                      <a:pt x="20459" y="18591"/>
                    </a:cubicBezTo>
                    <a:cubicBezTo>
                      <a:pt x="20344" y="18609"/>
                      <a:pt x="20300" y="18569"/>
                      <a:pt x="20193" y="18566"/>
                    </a:cubicBezTo>
                    <a:cubicBezTo>
                      <a:pt x="20085" y="18562"/>
                      <a:pt x="20029" y="18509"/>
                      <a:pt x="19984" y="18438"/>
                    </a:cubicBezTo>
                    <a:cubicBezTo>
                      <a:pt x="19939" y="18369"/>
                      <a:pt x="19854" y="18400"/>
                      <a:pt x="19854" y="18400"/>
                    </a:cubicBezTo>
                    <a:cubicBezTo>
                      <a:pt x="19854" y="18400"/>
                      <a:pt x="19797" y="18248"/>
                      <a:pt x="19785" y="18099"/>
                    </a:cubicBezTo>
                    <a:cubicBezTo>
                      <a:pt x="19774" y="17949"/>
                      <a:pt x="19428" y="18198"/>
                      <a:pt x="19428" y="18198"/>
                    </a:cubicBezTo>
                    <a:cubicBezTo>
                      <a:pt x="19428" y="18198"/>
                      <a:pt x="19238" y="18092"/>
                      <a:pt x="19289" y="18103"/>
                    </a:cubicBezTo>
                    <a:cubicBezTo>
                      <a:pt x="19340" y="18114"/>
                      <a:pt x="19227" y="17867"/>
                      <a:pt x="19164" y="17833"/>
                    </a:cubicBezTo>
                    <a:cubicBezTo>
                      <a:pt x="19101" y="17798"/>
                      <a:pt x="19103" y="17996"/>
                      <a:pt x="19063" y="18090"/>
                    </a:cubicBezTo>
                    <a:cubicBezTo>
                      <a:pt x="19025" y="18183"/>
                      <a:pt x="18827" y="18027"/>
                      <a:pt x="18827" y="18027"/>
                    </a:cubicBezTo>
                    <a:lnTo>
                      <a:pt x="18595" y="17932"/>
                    </a:lnTo>
                    <a:lnTo>
                      <a:pt x="18153" y="17932"/>
                    </a:lnTo>
                    <a:cubicBezTo>
                      <a:pt x="18153" y="17932"/>
                      <a:pt x="18060" y="17809"/>
                      <a:pt x="17966" y="17828"/>
                    </a:cubicBezTo>
                    <a:cubicBezTo>
                      <a:pt x="17873" y="17848"/>
                      <a:pt x="18076" y="17548"/>
                      <a:pt x="18076" y="17478"/>
                    </a:cubicBezTo>
                    <a:cubicBezTo>
                      <a:pt x="18076" y="17409"/>
                      <a:pt x="18072" y="17148"/>
                      <a:pt x="18072" y="17148"/>
                    </a:cubicBezTo>
                    <a:lnTo>
                      <a:pt x="18120" y="16868"/>
                    </a:lnTo>
                    <a:cubicBezTo>
                      <a:pt x="18120" y="16868"/>
                      <a:pt x="18027" y="16765"/>
                      <a:pt x="17865" y="16747"/>
                    </a:cubicBezTo>
                    <a:cubicBezTo>
                      <a:pt x="17703" y="16729"/>
                      <a:pt x="17995" y="16557"/>
                      <a:pt x="17995" y="16557"/>
                    </a:cubicBezTo>
                    <a:cubicBezTo>
                      <a:pt x="17995" y="16557"/>
                      <a:pt x="18125" y="16418"/>
                      <a:pt x="18174" y="16349"/>
                    </a:cubicBezTo>
                    <a:cubicBezTo>
                      <a:pt x="18224" y="16279"/>
                      <a:pt x="18256" y="16227"/>
                      <a:pt x="18253" y="16225"/>
                    </a:cubicBezTo>
                    <a:cubicBezTo>
                      <a:pt x="18249" y="16222"/>
                      <a:pt x="18321" y="15983"/>
                      <a:pt x="18321" y="15914"/>
                    </a:cubicBezTo>
                    <a:cubicBezTo>
                      <a:pt x="18321" y="15844"/>
                      <a:pt x="18277" y="15584"/>
                      <a:pt x="18288" y="15479"/>
                    </a:cubicBezTo>
                    <a:cubicBezTo>
                      <a:pt x="18300" y="15374"/>
                      <a:pt x="18215" y="15250"/>
                      <a:pt x="18215" y="15250"/>
                    </a:cubicBezTo>
                    <a:cubicBezTo>
                      <a:pt x="18215" y="15250"/>
                      <a:pt x="18086" y="15110"/>
                      <a:pt x="18044" y="15028"/>
                    </a:cubicBezTo>
                    <a:cubicBezTo>
                      <a:pt x="18001" y="14945"/>
                      <a:pt x="17798" y="14975"/>
                      <a:pt x="17798" y="14975"/>
                    </a:cubicBezTo>
                    <a:cubicBezTo>
                      <a:pt x="17798" y="14975"/>
                      <a:pt x="17617" y="14721"/>
                      <a:pt x="17636" y="14627"/>
                    </a:cubicBezTo>
                    <a:cubicBezTo>
                      <a:pt x="17653" y="14535"/>
                      <a:pt x="17571" y="14506"/>
                      <a:pt x="17489" y="14316"/>
                    </a:cubicBezTo>
                    <a:cubicBezTo>
                      <a:pt x="17407" y="14124"/>
                      <a:pt x="17387" y="13898"/>
                      <a:pt x="17387" y="13898"/>
                    </a:cubicBezTo>
                    <a:lnTo>
                      <a:pt x="17387" y="13550"/>
                    </a:lnTo>
                    <a:lnTo>
                      <a:pt x="17358" y="13332"/>
                    </a:lnTo>
                    <a:lnTo>
                      <a:pt x="17277" y="12994"/>
                    </a:lnTo>
                    <a:cubicBezTo>
                      <a:pt x="17277" y="12994"/>
                      <a:pt x="17217" y="12825"/>
                      <a:pt x="17211" y="12750"/>
                    </a:cubicBezTo>
                    <a:cubicBezTo>
                      <a:pt x="17204" y="12676"/>
                      <a:pt x="17162" y="12420"/>
                      <a:pt x="17113" y="12351"/>
                    </a:cubicBezTo>
                    <a:cubicBezTo>
                      <a:pt x="17065" y="12281"/>
                      <a:pt x="17024" y="12228"/>
                      <a:pt x="17024" y="12228"/>
                    </a:cubicBezTo>
                    <a:lnTo>
                      <a:pt x="16679" y="12308"/>
                    </a:lnTo>
                    <a:cubicBezTo>
                      <a:pt x="16679" y="12308"/>
                      <a:pt x="16558" y="12073"/>
                      <a:pt x="16542" y="12014"/>
                    </a:cubicBezTo>
                    <a:cubicBezTo>
                      <a:pt x="16526" y="11956"/>
                      <a:pt x="16314" y="11951"/>
                      <a:pt x="16314" y="11951"/>
                    </a:cubicBezTo>
                    <a:cubicBezTo>
                      <a:pt x="16314" y="11951"/>
                      <a:pt x="16216" y="11829"/>
                      <a:pt x="16183" y="11742"/>
                    </a:cubicBezTo>
                    <a:cubicBezTo>
                      <a:pt x="16151" y="11655"/>
                      <a:pt x="16200" y="11451"/>
                      <a:pt x="16200" y="11451"/>
                    </a:cubicBezTo>
                    <a:cubicBezTo>
                      <a:pt x="16200" y="11451"/>
                      <a:pt x="16317" y="10963"/>
                      <a:pt x="16344" y="10857"/>
                    </a:cubicBezTo>
                    <a:cubicBezTo>
                      <a:pt x="16372" y="10752"/>
                      <a:pt x="16493" y="10725"/>
                      <a:pt x="16493" y="10725"/>
                    </a:cubicBezTo>
                    <a:lnTo>
                      <a:pt x="16539" y="10544"/>
                    </a:lnTo>
                    <a:lnTo>
                      <a:pt x="16362" y="10195"/>
                    </a:lnTo>
                    <a:cubicBezTo>
                      <a:pt x="16362" y="10195"/>
                      <a:pt x="16352" y="9957"/>
                      <a:pt x="16343" y="9841"/>
                    </a:cubicBezTo>
                    <a:cubicBezTo>
                      <a:pt x="16333" y="9726"/>
                      <a:pt x="16293" y="9474"/>
                      <a:pt x="16293" y="9474"/>
                    </a:cubicBezTo>
                    <a:cubicBezTo>
                      <a:pt x="16293" y="9474"/>
                      <a:pt x="16347" y="9153"/>
                      <a:pt x="16362" y="9100"/>
                    </a:cubicBezTo>
                    <a:cubicBezTo>
                      <a:pt x="16380" y="9048"/>
                      <a:pt x="16557" y="8969"/>
                      <a:pt x="16558" y="8892"/>
                    </a:cubicBezTo>
                    <a:cubicBezTo>
                      <a:pt x="16560" y="8814"/>
                      <a:pt x="16754" y="8561"/>
                      <a:pt x="16681" y="8534"/>
                    </a:cubicBezTo>
                    <a:cubicBezTo>
                      <a:pt x="16608" y="8506"/>
                      <a:pt x="16542" y="8405"/>
                      <a:pt x="16542" y="8405"/>
                    </a:cubicBezTo>
                    <a:lnTo>
                      <a:pt x="16448" y="8206"/>
                    </a:lnTo>
                    <a:cubicBezTo>
                      <a:pt x="16448" y="8206"/>
                      <a:pt x="16498" y="7892"/>
                      <a:pt x="16530" y="7786"/>
                    </a:cubicBezTo>
                    <a:cubicBezTo>
                      <a:pt x="16563" y="7681"/>
                      <a:pt x="16329" y="7647"/>
                      <a:pt x="16329" y="7536"/>
                    </a:cubicBezTo>
                    <a:cubicBezTo>
                      <a:pt x="16329" y="7424"/>
                      <a:pt x="16386" y="7468"/>
                      <a:pt x="16386" y="7468"/>
                    </a:cubicBezTo>
                    <a:lnTo>
                      <a:pt x="16706" y="7297"/>
                    </a:lnTo>
                    <a:lnTo>
                      <a:pt x="16920" y="7165"/>
                    </a:lnTo>
                    <a:cubicBezTo>
                      <a:pt x="16920" y="7165"/>
                      <a:pt x="16950" y="6736"/>
                      <a:pt x="16942" y="6661"/>
                    </a:cubicBezTo>
                    <a:cubicBezTo>
                      <a:pt x="16935" y="6586"/>
                      <a:pt x="16896" y="6453"/>
                      <a:pt x="16896" y="6453"/>
                    </a:cubicBezTo>
                    <a:lnTo>
                      <a:pt x="16577" y="6260"/>
                    </a:lnTo>
                    <a:cubicBezTo>
                      <a:pt x="16577" y="6260"/>
                      <a:pt x="16395" y="6023"/>
                      <a:pt x="16380" y="5971"/>
                    </a:cubicBezTo>
                    <a:cubicBezTo>
                      <a:pt x="16362" y="5919"/>
                      <a:pt x="16611" y="5943"/>
                      <a:pt x="16706" y="5884"/>
                    </a:cubicBezTo>
                    <a:cubicBezTo>
                      <a:pt x="16800" y="5823"/>
                      <a:pt x="16990" y="5918"/>
                      <a:pt x="16999" y="5833"/>
                    </a:cubicBezTo>
                    <a:cubicBezTo>
                      <a:pt x="17008" y="5747"/>
                      <a:pt x="16943" y="5598"/>
                      <a:pt x="16943" y="5598"/>
                    </a:cubicBezTo>
                    <a:cubicBezTo>
                      <a:pt x="16943" y="5598"/>
                      <a:pt x="16895" y="5614"/>
                      <a:pt x="16754" y="5554"/>
                    </a:cubicBezTo>
                    <a:cubicBezTo>
                      <a:pt x="16614" y="5495"/>
                      <a:pt x="16738" y="5380"/>
                      <a:pt x="16673" y="5241"/>
                    </a:cubicBezTo>
                    <a:cubicBezTo>
                      <a:pt x="16608" y="5102"/>
                      <a:pt x="16444" y="4928"/>
                      <a:pt x="16444" y="4928"/>
                    </a:cubicBezTo>
                    <a:cubicBezTo>
                      <a:pt x="16444" y="4928"/>
                      <a:pt x="16341" y="4659"/>
                      <a:pt x="16310" y="4555"/>
                    </a:cubicBezTo>
                    <a:cubicBezTo>
                      <a:pt x="16278" y="4451"/>
                      <a:pt x="16404" y="4232"/>
                      <a:pt x="16404" y="4232"/>
                    </a:cubicBezTo>
                    <a:cubicBezTo>
                      <a:pt x="16404" y="4232"/>
                      <a:pt x="16374" y="4042"/>
                      <a:pt x="16391" y="3954"/>
                    </a:cubicBezTo>
                    <a:cubicBezTo>
                      <a:pt x="16408" y="3866"/>
                      <a:pt x="16380" y="3625"/>
                      <a:pt x="16380" y="3625"/>
                    </a:cubicBezTo>
                    <a:cubicBezTo>
                      <a:pt x="16380" y="3625"/>
                      <a:pt x="16383" y="3349"/>
                      <a:pt x="16365" y="3265"/>
                    </a:cubicBezTo>
                    <a:cubicBezTo>
                      <a:pt x="16345" y="3179"/>
                      <a:pt x="16296" y="3077"/>
                      <a:pt x="16296" y="3077"/>
                    </a:cubicBezTo>
                    <a:lnTo>
                      <a:pt x="16216" y="2929"/>
                    </a:lnTo>
                    <a:cubicBezTo>
                      <a:pt x="16216" y="2929"/>
                      <a:pt x="15922" y="2999"/>
                      <a:pt x="15857" y="2964"/>
                    </a:cubicBezTo>
                    <a:cubicBezTo>
                      <a:pt x="15791" y="2929"/>
                      <a:pt x="15648" y="2859"/>
                      <a:pt x="15596" y="2859"/>
                    </a:cubicBezTo>
                    <a:cubicBezTo>
                      <a:pt x="15543" y="2859"/>
                      <a:pt x="15628" y="2668"/>
                      <a:pt x="15628" y="2668"/>
                    </a:cubicBezTo>
                    <a:cubicBezTo>
                      <a:pt x="15628" y="2668"/>
                      <a:pt x="15796" y="2492"/>
                      <a:pt x="15896" y="2478"/>
                    </a:cubicBezTo>
                    <a:cubicBezTo>
                      <a:pt x="15996" y="2465"/>
                      <a:pt x="15775" y="2286"/>
                      <a:pt x="15775" y="2286"/>
                    </a:cubicBezTo>
                    <a:cubicBezTo>
                      <a:pt x="15775" y="2286"/>
                      <a:pt x="15632" y="1667"/>
                      <a:pt x="15597" y="1537"/>
                    </a:cubicBezTo>
                    <a:cubicBezTo>
                      <a:pt x="15563" y="1408"/>
                      <a:pt x="15597" y="1537"/>
                      <a:pt x="15538" y="1418"/>
                    </a:cubicBezTo>
                    <a:cubicBezTo>
                      <a:pt x="15479" y="1296"/>
                      <a:pt x="15364" y="1245"/>
                      <a:pt x="15364" y="1245"/>
                    </a:cubicBezTo>
                    <a:cubicBezTo>
                      <a:pt x="15364" y="1245"/>
                      <a:pt x="15199" y="1060"/>
                      <a:pt x="15171" y="982"/>
                    </a:cubicBezTo>
                    <a:cubicBezTo>
                      <a:pt x="15144" y="906"/>
                      <a:pt x="15188" y="860"/>
                      <a:pt x="15188" y="860"/>
                    </a:cubicBezTo>
                    <a:cubicBezTo>
                      <a:pt x="15188" y="860"/>
                      <a:pt x="15433" y="688"/>
                      <a:pt x="15482" y="618"/>
                    </a:cubicBezTo>
                    <a:cubicBezTo>
                      <a:pt x="15530" y="548"/>
                      <a:pt x="15538" y="505"/>
                      <a:pt x="15538" y="505"/>
                    </a:cubicBezTo>
                    <a:cubicBezTo>
                      <a:pt x="15538" y="505"/>
                      <a:pt x="15732" y="394"/>
                      <a:pt x="15676" y="329"/>
                    </a:cubicBezTo>
                    <a:cubicBezTo>
                      <a:pt x="15620" y="264"/>
                      <a:pt x="15704" y="287"/>
                      <a:pt x="15710" y="236"/>
                    </a:cubicBezTo>
                    <a:cubicBezTo>
                      <a:pt x="15715" y="184"/>
                      <a:pt x="15709" y="56"/>
                      <a:pt x="15646" y="0"/>
                    </a:cubicBez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4" name="AutoShape 188"/>
              <p:cNvSpPr>
                <a:spLocks/>
              </p:cNvSpPr>
              <p:nvPr/>
            </p:nvSpPr>
            <p:spPr bwMode="auto">
              <a:xfrm>
                <a:off x="5610249" y="1574800"/>
                <a:ext cx="1282290" cy="142875"/>
              </a:xfrm>
              <a:custGeom>
                <a:avLst/>
                <a:gdLst>
                  <a:gd name="T0" fmla="*/ 0 w 21600"/>
                  <a:gd name="T1" fmla="*/ 0 h 21600"/>
                  <a:gd name="T2" fmla="*/ 2147483647 w 21600"/>
                  <a:gd name="T3" fmla="*/ 27085508 h 21600"/>
                  <a:gd name="T4" fmla="*/ 2147483647 w 21600"/>
                  <a:gd name="T5" fmla="*/ 64944427 h 21600"/>
                  <a:gd name="T6" fmla="*/ 2147483647 w 21600"/>
                  <a:gd name="T7" fmla="*/ 98018018 h 21600"/>
                  <a:gd name="T8" fmla="*/ 2147483647 w 21600"/>
                  <a:gd name="T9" fmla="*/ 123116194 h 21600"/>
                  <a:gd name="T10" fmla="*/ 2147483647 w 21600"/>
                  <a:gd name="T11" fmla="*/ 147046871 h 21600"/>
                  <a:gd name="T12" fmla="*/ 2147483647 w 21600"/>
                  <a:gd name="T13" fmla="*/ 169294956 h 21600"/>
                  <a:gd name="T14" fmla="*/ 2147483647 w 21600"/>
                  <a:gd name="T15" fmla="*/ 194113851 h 21600"/>
                  <a:gd name="T16" fmla="*/ 2147483647 w 21600"/>
                  <a:gd name="T17" fmla="*/ 212841284 h 21600"/>
                  <a:gd name="T18" fmla="*/ 2147483647 w 21600"/>
                  <a:gd name="T19" fmla="*/ 230883718 h 21600"/>
                  <a:gd name="T20" fmla="*/ 2147483647 w 21600"/>
                  <a:gd name="T21" fmla="*/ 234379168 h 21600"/>
                  <a:gd name="T22" fmla="*/ 2147483647 w 21600"/>
                  <a:gd name="T23" fmla="*/ 246293733 h 21600"/>
                  <a:gd name="T24" fmla="*/ 2147483647 w 21600"/>
                  <a:gd name="T25" fmla="*/ 259132923 h 21600"/>
                  <a:gd name="T26" fmla="*/ 2147483647 w 21600"/>
                  <a:gd name="T27" fmla="*/ 269403393 h 21600"/>
                  <a:gd name="T28" fmla="*/ 2147483647 w 21600"/>
                  <a:gd name="T29" fmla="*/ 272833690 h 21600"/>
                  <a:gd name="T30" fmla="*/ 2147483647 w 21600"/>
                  <a:gd name="T31" fmla="*/ 273505732 h 21600"/>
                  <a:gd name="T32" fmla="*/ 2147483647 w 21600"/>
                  <a:gd name="T33" fmla="*/ 271960869 h 21600"/>
                  <a:gd name="T34" fmla="*/ 2147483647 w 21600"/>
                  <a:gd name="T35" fmla="*/ 265997637 h 21600"/>
                  <a:gd name="T36" fmla="*/ 2147483647 w 21600"/>
                  <a:gd name="T37" fmla="*/ 260007801 h 21600"/>
                  <a:gd name="T38" fmla="*/ 2147483647 w 21600"/>
                  <a:gd name="T39" fmla="*/ 251435592 h 21600"/>
                  <a:gd name="T40" fmla="*/ 2147483647 w 21600"/>
                  <a:gd name="T41" fmla="*/ 239455927 h 21600"/>
                  <a:gd name="T42" fmla="*/ 2147483647 w 21600"/>
                  <a:gd name="T43" fmla="*/ 223236181 h 216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600" h="21600">
                    <a:moveTo>
                      <a:pt x="0" y="0"/>
                    </a:moveTo>
                    <a:lnTo>
                      <a:pt x="829" y="2139"/>
                    </a:lnTo>
                    <a:lnTo>
                      <a:pt x="2079" y="5129"/>
                    </a:lnTo>
                    <a:lnTo>
                      <a:pt x="3261" y="7741"/>
                    </a:lnTo>
                    <a:lnTo>
                      <a:pt x="4226" y="9723"/>
                    </a:lnTo>
                    <a:cubicBezTo>
                      <a:pt x="4226" y="9723"/>
                      <a:pt x="5247" y="11613"/>
                      <a:pt x="5285" y="11613"/>
                    </a:cubicBezTo>
                    <a:cubicBezTo>
                      <a:pt x="5322" y="11613"/>
                      <a:pt x="6366" y="13370"/>
                      <a:pt x="6366" y="13370"/>
                    </a:cubicBezTo>
                    <a:lnTo>
                      <a:pt x="7582" y="15330"/>
                    </a:lnTo>
                    <a:lnTo>
                      <a:pt x="8669" y="16809"/>
                    </a:lnTo>
                    <a:lnTo>
                      <a:pt x="9955" y="18234"/>
                    </a:lnTo>
                    <a:lnTo>
                      <a:pt x="10233" y="18510"/>
                    </a:lnTo>
                    <a:lnTo>
                      <a:pt x="11186" y="19451"/>
                    </a:lnTo>
                    <a:lnTo>
                      <a:pt x="12590" y="20465"/>
                    </a:lnTo>
                    <a:lnTo>
                      <a:pt x="14182" y="21276"/>
                    </a:lnTo>
                    <a:lnTo>
                      <a:pt x="15090" y="21547"/>
                    </a:lnTo>
                    <a:lnTo>
                      <a:pt x="16076" y="21600"/>
                    </a:lnTo>
                    <a:lnTo>
                      <a:pt x="17238" y="21478"/>
                    </a:lnTo>
                    <a:lnTo>
                      <a:pt x="18199" y="21007"/>
                    </a:lnTo>
                    <a:lnTo>
                      <a:pt x="19025" y="20534"/>
                    </a:lnTo>
                    <a:lnTo>
                      <a:pt x="19843" y="19857"/>
                    </a:lnTo>
                    <a:lnTo>
                      <a:pt x="20699" y="18911"/>
                    </a:lnTo>
                    <a:lnTo>
                      <a:pt x="21600" y="1763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5" name="AutoShape 190"/>
              <p:cNvSpPr>
                <a:spLocks/>
              </p:cNvSpPr>
              <p:nvPr/>
            </p:nvSpPr>
            <p:spPr bwMode="auto">
              <a:xfrm>
                <a:off x="6154155" y="1790700"/>
                <a:ext cx="63245" cy="825500"/>
              </a:xfrm>
              <a:custGeom>
                <a:avLst/>
                <a:gdLst>
                  <a:gd name="T0" fmla="*/ 4648540 w 21600"/>
                  <a:gd name="T1" fmla="*/ 0 h 21600"/>
                  <a:gd name="T2" fmla="*/ 3755216 w 21600"/>
                  <a:gd name="T3" fmla="*/ 2147483647 h 21600"/>
                  <a:gd name="T4" fmla="*/ 2692468 w 21600"/>
                  <a:gd name="T5" fmla="*/ 2147483647 h 21600"/>
                  <a:gd name="T6" fmla="*/ 1727028 w 21600"/>
                  <a:gd name="T7" fmla="*/ 2147483647 h 21600"/>
                  <a:gd name="T8" fmla="*/ 0 w 21600"/>
                  <a:gd name="T9" fmla="*/ 2147483647 h 216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00" h="21600">
                    <a:moveTo>
                      <a:pt x="21600" y="0"/>
                    </a:moveTo>
                    <a:lnTo>
                      <a:pt x="17449" y="4069"/>
                    </a:lnTo>
                    <a:lnTo>
                      <a:pt x="12511" y="8765"/>
                    </a:lnTo>
                    <a:lnTo>
                      <a:pt x="8025" y="13496"/>
                    </a:lnTo>
                    <a:lnTo>
                      <a:pt x="0"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6" name="AutoShape 191"/>
              <p:cNvSpPr>
                <a:spLocks/>
              </p:cNvSpPr>
              <p:nvPr/>
            </p:nvSpPr>
            <p:spPr bwMode="auto">
              <a:xfrm>
                <a:off x="5686143" y="1625600"/>
                <a:ext cx="224519" cy="977900"/>
              </a:xfrm>
              <a:custGeom>
                <a:avLst/>
                <a:gdLst>
                  <a:gd name="T0" fmla="*/ 1487017706 w 21566"/>
                  <a:gd name="T1" fmla="*/ 0 h 21600"/>
                  <a:gd name="T2" fmla="*/ 364492 w 21566"/>
                  <a:gd name="T3" fmla="*/ 2147483647 h 21600"/>
                  <a:gd name="T4" fmla="*/ 33879247 w 21566"/>
                  <a:gd name="T5" fmla="*/ 2147483647 h 21600"/>
                  <a:gd name="T6" fmla="*/ 54424495 w 21566"/>
                  <a:gd name="T7" fmla="*/ 2147483647 h 21600"/>
                  <a:gd name="T8" fmla="*/ 111774940 w 21566"/>
                  <a:gd name="T9" fmla="*/ 2147483647 h 21600"/>
                  <a:gd name="T10" fmla="*/ 118622989 w 21566"/>
                  <a:gd name="T11" fmla="*/ 2147483647 h 21600"/>
                  <a:gd name="T12" fmla="*/ 15659498 w 21566"/>
                  <a:gd name="T13" fmla="*/ 2147483647 h 21600"/>
                  <a:gd name="T14" fmla="*/ 364492 w 21566"/>
                  <a:gd name="T15" fmla="*/ 2147483647 h 21600"/>
                  <a:gd name="T16" fmla="*/ 53321035 w 21566"/>
                  <a:gd name="T17" fmla="*/ 2147483647 h 21600"/>
                  <a:gd name="T18" fmla="*/ 137582903 w 21566"/>
                  <a:gd name="T19" fmla="*/ 2147483647 h 21600"/>
                  <a:gd name="T20" fmla="*/ 231748614 w 21566"/>
                  <a:gd name="T21" fmla="*/ 2147483647 h 21600"/>
                  <a:gd name="T22" fmla="*/ 257686315 w 21566"/>
                  <a:gd name="T23" fmla="*/ 2147483647 h 21600"/>
                  <a:gd name="T24" fmla="*/ 303911098 w 21566"/>
                  <a:gd name="T25" fmla="*/ 2147483647 h 21600"/>
                  <a:gd name="T26" fmla="*/ 403951033 w 21566"/>
                  <a:gd name="T27" fmla="*/ 2147483647 h 21600"/>
                  <a:gd name="T28" fmla="*/ 462650862 w 21566"/>
                  <a:gd name="T29" fmla="*/ 2147483647 h 21600"/>
                  <a:gd name="T30" fmla="*/ 529304698 w 21566"/>
                  <a:gd name="T31" fmla="*/ 2147483647 h 21600"/>
                  <a:gd name="T32" fmla="*/ 565498169 w 21566"/>
                  <a:gd name="T33" fmla="*/ 2147483647 h 21600"/>
                  <a:gd name="T34" fmla="*/ 589109289 w 21566"/>
                  <a:gd name="T35" fmla="*/ 2147483647 h 21600"/>
                  <a:gd name="T36" fmla="*/ 602313444 w 21566"/>
                  <a:gd name="T37" fmla="*/ 2147483647 h 21600"/>
                  <a:gd name="T38" fmla="*/ 672267697 w 21566"/>
                  <a:gd name="T39" fmla="*/ 2147483647 h 21600"/>
                  <a:gd name="T40" fmla="*/ 695386856 w 21566"/>
                  <a:gd name="T41" fmla="*/ 2147483647 h 21600"/>
                  <a:gd name="T42" fmla="*/ 729629407 w 21566"/>
                  <a:gd name="T43" fmla="*/ 2147483647 h 21600"/>
                  <a:gd name="T44" fmla="*/ 704678877 w 21566"/>
                  <a:gd name="T45" fmla="*/ 2147483647 h 21600"/>
                  <a:gd name="T46" fmla="*/ 726081766 w 21566"/>
                  <a:gd name="T47" fmla="*/ 2147483647 h 21600"/>
                  <a:gd name="T48" fmla="*/ 742586442 w 21566"/>
                  <a:gd name="T49" fmla="*/ 2147483647 h 21600"/>
                  <a:gd name="T50" fmla="*/ 795178482 w 21566"/>
                  <a:gd name="T51" fmla="*/ 2147483647 h 21600"/>
                  <a:gd name="T52" fmla="*/ 873697064 w 21566"/>
                  <a:gd name="T53" fmla="*/ 2147483647 h 21600"/>
                  <a:gd name="T54" fmla="*/ 920780455 w 21566"/>
                  <a:gd name="T55" fmla="*/ 2147483647 h 21600"/>
                  <a:gd name="T56" fmla="*/ 984497076 w 21566"/>
                  <a:gd name="T57" fmla="*/ 2147483647 h 21600"/>
                  <a:gd name="T58" fmla="*/ 983756921 w 21566"/>
                  <a:gd name="T59" fmla="*/ 2147483647 h 21600"/>
                  <a:gd name="T60" fmla="*/ 931176041 w 21566"/>
                  <a:gd name="T61" fmla="*/ 2147483647 h 21600"/>
                  <a:gd name="T62" fmla="*/ 990370216 w 21566"/>
                  <a:gd name="T63" fmla="*/ 2147483647 h 21600"/>
                  <a:gd name="T64" fmla="*/ 1056530904 w 21566"/>
                  <a:gd name="T65" fmla="*/ 2147483647 h 21600"/>
                  <a:gd name="T66" fmla="*/ 1098103388 w 21566"/>
                  <a:gd name="T67" fmla="*/ 2147483647 h 21600"/>
                  <a:gd name="T68" fmla="*/ 1207928492 w 21566"/>
                  <a:gd name="T69" fmla="*/ 2147483647 h 21600"/>
                  <a:gd name="T70" fmla="*/ 1301729711 w 21566"/>
                  <a:gd name="T71" fmla="*/ 2147483647 h 21600"/>
                  <a:gd name="T72" fmla="*/ 1343068515 w 21566"/>
                  <a:gd name="T73" fmla="*/ 2147483647 h 21600"/>
                  <a:gd name="T74" fmla="*/ 1411307695 w 21566"/>
                  <a:gd name="T75" fmla="*/ 2147483647 h 21600"/>
                  <a:gd name="T76" fmla="*/ 1461455657 w 21566"/>
                  <a:gd name="T77" fmla="*/ 2147483647 h 21600"/>
                  <a:gd name="T78" fmla="*/ 1541678151 w 21566"/>
                  <a:gd name="T79" fmla="*/ 2147483647 h 21600"/>
                  <a:gd name="T80" fmla="*/ 1672411913 w 21566"/>
                  <a:gd name="T81" fmla="*/ 2147483647 h 21600"/>
                  <a:gd name="T82" fmla="*/ 1703848175 w 21566"/>
                  <a:gd name="T83" fmla="*/ 2147483647 h 21600"/>
                  <a:gd name="T84" fmla="*/ 1761080042 w 21566"/>
                  <a:gd name="T85" fmla="*/ 2147483647 h 21600"/>
                  <a:gd name="T86" fmla="*/ 1815504651 w 21566"/>
                  <a:gd name="T87" fmla="*/ 2147483647 h 21600"/>
                  <a:gd name="T88" fmla="*/ 1875920854 w 21566"/>
                  <a:gd name="T89" fmla="*/ 2147483647 h 21600"/>
                  <a:gd name="T90" fmla="*/ 2006408578 w 21566"/>
                  <a:gd name="T91" fmla="*/ 2147483647 h 21600"/>
                  <a:gd name="T92" fmla="*/ 2058883351 w 21566"/>
                  <a:gd name="T93" fmla="*/ 2147483647 h 21600"/>
                  <a:gd name="T94" fmla="*/ 2073190966 w 21566"/>
                  <a:gd name="T95" fmla="*/ 2147483647 h 21600"/>
                  <a:gd name="T96" fmla="*/ 2147483647 w 21566"/>
                  <a:gd name="T97" fmla="*/ 2147483647 h 21600"/>
                  <a:gd name="T98" fmla="*/ 2147483647 w 21566"/>
                  <a:gd name="T99" fmla="*/ 2147483647 h 21600"/>
                  <a:gd name="T100" fmla="*/ 2147483647 w 21566"/>
                  <a:gd name="T101" fmla="*/ 2147483647 h 21600"/>
                  <a:gd name="T102" fmla="*/ 2147483647 w 21566"/>
                  <a:gd name="T103" fmla="*/ 2147483647 h 21600"/>
                  <a:gd name="T104" fmla="*/ 2147483647 w 21566"/>
                  <a:gd name="T105" fmla="*/ 2147483647 h 21600"/>
                  <a:gd name="T106" fmla="*/ 2147483647 w 21566"/>
                  <a:gd name="T107" fmla="*/ 2147483647 h 21600"/>
                  <a:gd name="T108" fmla="*/ 2147483647 w 21566"/>
                  <a:gd name="T109" fmla="*/ 2147483647 h 21600"/>
                  <a:gd name="T110" fmla="*/ 2147483647 w 21566"/>
                  <a:gd name="T111" fmla="*/ 2147483647 h 21600"/>
                  <a:gd name="T112" fmla="*/ 2147483647 w 21566"/>
                  <a:gd name="T113" fmla="*/ 2147483647 h 21600"/>
                  <a:gd name="T114" fmla="*/ 2147483647 w 21566"/>
                  <a:gd name="T115" fmla="*/ 2147483647 h 21600"/>
                  <a:gd name="T116" fmla="*/ 2147483647 w 21566"/>
                  <a:gd name="T117" fmla="*/ 2147483647 h 21600"/>
                  <a:gd name="T118" fmla="*/ 2147483647 w 21566"/>
                  <a:gd name="T119" fmla="*/ 2147483647 h 21600"/>
                  <a:gd name="T120" fmla="*/ 2147483647 w 21566"/>
                  <a:gd name="T121" fmla="*/ 2147483647 h 21600"/>
                  <a:gd name="T122" fmla="*/ 2147483647 w 21566"/>
                  <a:gd name="T123" fmla="*/ 2147483647 h 216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1566" h="21600">
                    <a:moveTo>
                      <a:pt x="12159" y="0"/>
                    </a:moveTo>
                    <a:lnTo>
                      <a:pt x="3" y="11200"/>
                    </a:lnTo>
                    <a:lnTo>
                      <a:pt x="277" y="11348"/>
                    </a:lnTo>
                    <a:lnTo>
                      <a:pt x="445" y="11457"/>
                    </a:lnTo>
                    <a:lnTo>
                      <a:pt x="914" y="11585"/>
                    </a:lnTo>
                    <a:cubicBezTo>
                      <a:pt x="914" y="11585"/>
                      <a:pt x="1176" y="11710"/>
                      <a:pt x="970" y="11694"/>
                    </a:cubicBezTo>
                    <a:cubicBezTo>
                      <a:pt x="764" y="11679"/>
                      <a:pt x="128" y="11642"/>
                      <a:pt x="128" y="11642"/>
                    </a:cubicBezTo>
                    <a:cubicBezTo>
                      <a:pt x="128" y="11642"/>
                      <a:pt x="40" y="11778"/>
                      <a:pt x="3" y="11813"/>
                    </a:cubicBezTo>
                    <a:cubicBezTo>
                      <a:pt x="-34" y="11847"/>
                      <a:pt x="305" y="12025"/>
                      <a:pt x="436" y="12087"/>
                    </a:cubicBezTo>
                    <a:cubicBezTo>
                      <a:pt x="570" y="12149"/>
                      <a:pt x="1125" y="12208"/>
                      <a:pt x="1125" y="12208"/>
                    </a:cubicBezTo>
                    <a:lnTo>
                      <a:pt x="1895" y="12257"/>
                    </a:lnTo>
                    <a:cubicBezTo>
                      <a:pt x="1895" y="12257"/>
                      <a:pt x="1820" y="12244"/>
                      <a:pt x="2107" y="12356"/>
                    </a:cubicBezTo>
                    <a:cubicBezTo>
                      <a:pt x="2394" y="12469"/>
                      <a:pt x="2679" y="12555"/>
                      <a:pt x="2485" y="12586"/>
                    </a:cubicBezTo>
                    <a:cubicBezTo>
                      <a:pt x="2293" y="12618"/>
                      <a:pt x="3303" y="12761"/>
                      <a:pt x="3303" y="12761"/>
                    </a:cubicBezTo>
                    <a:lnTo>
                      <a:pt x="3783" y="12672"/>
                    </a:lnTo>
                    <a:lnTo>
                      <a:pt x="4328" y="12742"/>
                    </a:lnTo>
                    <a:lnTo>
                      <a:pt x="4624" y="12929"/>
                    </a:lnTo>
                    <a:cubicBezTo>
                      <a:pt x="4624" y="12929"/>
                      <a:pt x="4775" y="13020"/>
                      <a:pt x="4817" y="13086"/>
                    </a:cubicBezTo>
                    <a:cubicBezTo>
                      <a:pt x="4863" y="13151"/>
                      <a:pt x="4550" y="13177"/>
                      <a:pt x="4925" y="13285"/>
                    </a:cubicBezTo>
                    <a:cubicBezTo>
                      <a:pt x="5302" y="13393"/>
                      <a:pt x="5497" y="13422"/>
                      <a:pt x="5497" y="13422"/>
                    </a:cubicBezTo>
                    <a:lnTo>
                      <a:pt x="5686" y="13587"/>
                    </a:lnTo>
                    <a:cubicBezTo>
                      <a:pt x="5686" y="13587"/>
                      <a:pt x="6167" y="13702"/>
                      <a:pt x="5966" y="13772"/>
                    </a:cubicBezTo>
                    <a:cubicBezTo>
                      <a:pt x="5767" y="13842"/>
                      <a:pt x="5664" y="13957"/>
                      <a:pt x="5762" y="13987"/>
                    </a:cubicBezTo>
                    <a:cubicBezTo>
                      <a:pt x="5864" y="14017"/>
                      <a:pt x="5937" y="14262"/>
                      <a:pt x="5937" y="14262"/>
                    </a:cubicBezTo>
                    <a:lnTo>
                      <a:pt x="6072" y="14376"/>
                    </a:lnTo>
                    <a:lnTo>
                      <a:pt x="6502" y="14422"/>
                    </a:lnTo>
                    <a:lnTo>
                      <a:pt x="7144" y="14293"/>
                    </a:lnTo>
                    <a:cubicBezTo>
                      <a:pt x="7144" y="14293"/>
                      <a:pt x="7400" y="14362"/>
                      <a:pt x="7529" y="14392"/>
                    </a:cubicBezTo>
                    <a:cubicBezTo>
                      <a:pt x="7657" y="14422"/>
                      <a:pt x="8050" y="14512"/>
                      <a:pt x="8050" y="14512"/>
                    </a:cubicBezTo>
                    <a:cubicBezTo>
                      <a:pt x="8050" y="14512"/>
                      <a:pt x="8132" y="14442"/>
                      <a:pt x="8044" y="14555"/>
                    </a:cubicBezTo>
                    <a:cubicBezTo>
                      <a:pt x="7955" y="14669"/>
                      <a:pt x="7614" y="14797"/>
                      <a:pt x="7614" y="14797"/>
                    </a:cubicBezTo>
                    <a:cubicBezTo>
                      <a:pt x="7614" y="14797"/>
                      <a:pt x="7900" y="14781"/>
                      <a:pt x="8098" y="14910"/>
                    </a:cubicBezTo>
                    <a:cubicBezTo>
                      <a:pt x="8297" y="15039"/>
                      <a:pt x="8639" y="15153"/>
                      <a:pt x="8639" y="15153"/>
                    </a:cubicBezTo>
                    <a:cubicBezTo>
                      <a:pt x="8639" y="15153"/>
                      <a:pt x="8639" y="15262"/>
                      <a:pt x="8979" y="15301"/>
                    </a:cubicBezTo>
                    <a:cubicBezTo>
                      <a:pt x="9323" y="15341"/>
                      <a:pt x="9877" y="15460"/>
                      <a:pt x="9877" y="15460"/>
                    </a:cubicBezTo>
                    <a:cubicBezTo>
                      <a:pt x="9877" y="15460"/>
                      <a:pt x="10365" y="15435"/>
                      <a:pt x="10644" y="15529"/>
                    </a:cubicBezTo>
                    <a:cubicBezTo>
                      <a:pt x="10921" y="15623"/>
                      <a:pt x="10982" y="15667"/>
                      <a:pt x="10982" y="15667"/>
                    </a:cubicBezTo>
                    <a:cubicBezTo>
                      <a:pt x="10982" y="15667"/>
                      <a:pt x="11498" y="15845"/>
                      <a:pt x="11540" y="15875"/>
                    </a:cubicBezTo>
                    <a:cubicBezTo>
                      <a:pt x="11583" y="15904"/>
                      <a:pt x="11644" y="15985"/>
                      <a:pt x="11950" y="15985"/>
                    </a:cubicBezTo>
                    <a:cubicBezTo>
                      <a:pt x="12255" y="15986"/>
                      <a:pt x="12391" y="15879"/>
                      <a:pt x="12606" y="15985"/>
                    </a:cubicBezTo>
                    <a:cubicBezTo>
                      <a:pt x="12820" y="16091"/>
                      <a:pt x="13675" y="16586"/>
                      <a:pt x="13675" y="16586"/>
                    </a:cubicBezTo>
                    <a:cubicBezTo>
                      <a:pt x="13675" y="16586"/>
                      <a:pt x="13844" y="16635"/>
                      <a:pt x="13932" y="16784"/>
                    </a:cubicBezTo>
                    <a:cubicBezTo>
                      <a:pt x="14016" y="16932"/>
                      <a:pt x="14400" y="17040"/>
                      <a:pt x="14400" y="17040"/>
                    </a:cubicBezTo>
                    <a:cubicBezTo>
                      <a:pt x="14400" y="17040"/>
                      <a:pt x="14646" y="17135"/>
                      <a:pt x="14845" y="17206"/>
                    </a:cubicBezTo>
                    <a:cubicBezTo>
                      <a:pt x="15045" y="17278"/>
                      <a:pt x="14880" y="17386"/>
                      <a:pt x="15339" y="17436"/>
                    </a:cubicBezTo>
                    <a:cubicBezTo>
                      <a:pt x="15798" y="17486"/>
                      <a:pt x="16021" y="17465"/>
                      <a:pt x="16406" y="17624"/>
                    </a:cubicBezTo>
                    <a:cubicBezTo>
                      <a:pt x="16788" y="17782"/>
                      <a:pt x="16919" y="17792"/>
                      <a:pt x="16835" y="17910"/>
                    </a:cubicBezTo>
                    <a:cubicBezTo>
                      <a:pt x="16748" y="18029"/>
                      <a:pt x="16646" y="18132"/>
                      <a:pt x="16952" y="18154"/>
                    </a:cubicBezTo>
                    <a:cubicBezTo>
                      <a:pt x="17261" y="18177"/>
                      <a:pt x="17810" y="18232"/>
                      <a:pt x="17900" y="18296"/>
                    </a:cubicBezTo>
                    <a:cubicBezTo>
                      <a:pt x="17988" y="18360"/>
                      <a:pt x="18030" y="18402"/>
                      <a:pt x="17985" y="18513"/>
                    </a:cubicBezTo>
                    <a:cubicBezTo>
                      <a:pt x="17942" y="18624"/>
                      <a:pt x="18112" y="18614"/>
                      <a:pt x="18497" y="18641"/>
                    </a:cubicBezTo>
                    <a:cubicBezTo>
                      <a:pt x="18885" y="18669"/>
                      <a:pt x="19271" y="18585"/>
                      <a:pt x="19605" y="18711"/>
                    </a:cubicBezTo>
                    <a:cubicBezTo>
                      <a:pt x="19943" y="18836"/>
                      <a:pt x="19997" y="19207"/>
                      <a:pt x="20012" y="19236"/>
                    </a:cubicBezTo>
                    <a:cubicBezTo>
                      <a:pt x="20023" y="19266"/>
                      <a:pt x="20335" y="19630"/>
                      <a:pt x="20335" y="19630"/>
                    </a:cubicBezTo>
                    <a:lnTo>
                      <a:pt x="20246" y="19996"/>
                    </a:lnTo>
                    <a:cubicBezTo>
                      <a:pt x="20246" y="19996"/>
                      <a:pt x="20420" y="20223"/>
                      <a:pt x="20335" y="20253"/>
                    </a:cubicBezTo>
                    <a:cubicBezTo>
                      <a:pt x="20246" y="20282"/>
                      <a:pt x="19841" y="20426"/>
                      <a:pt x="19841" y="20426"/>
                    </a:cubicBezTo>
                    <a:cubicBezTo>
                      <a:pt x="19841" y="20426"/>
                      <a:pt x="19481" y="20539"/>
                      <a:pt x="19523" y="20579"/>
                    </a:cubicBezTo>
                    <a:cubicBezTo>
                      <a:pt x="19565" y="20618"/>
                      <a:pt x="20376" y="20722"/>
                      <a:pt x="20186" y="20744"/>
                    </a:cubicBezTo>
                    <a:cubicBezTo>
                      <a:pt x="19995" y="20765"/>
                      <a:pt x="20058" y="20914"/>
                      <a:pt x="20058" y="20914"/>
                    </a:cubicBezTo>
                    <a:lnTo>
                      <a:pt x="20480" y="21085"/>
                    </a:lnTo>
                    <a:lnTo>
                      <a:pt x="21566" y="21600"/>
                    </a:ln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sp>
            <p:nvSpPr>
              <p:cNvPr id="127" name="AutoShape 192"/>
              <p:cNvSpPr>
                <a:spLocks/>
              </p:cNvSpPr>
              <p:nvPr/>
            </p:nvSpPr>
            <p:spPr bwMode="auto">
              <a:xfrm>
                <a:off x="8140044" y="1320800"/>
                <a:ext cx="622962" cy="650875"/>
              </a:xfrm>
              <a:custGeom>
                <a:avLst/>
                <a:gdLst>
                  <a:gd name="T0" fmla="*/ 2147483647 w 21600"/>
                  <a:gd name="T1" fmla="*/ 2147483647 h 21548"/>
                  <a:gd name="T2" fmla="*/ 2147483647 w 21600"/>
                  <a:gd name="T3" fmla="*/ 2147483647 h 21548"/>
                  <a:gd name="T4" fmla="*/ 2147483647 w 21600"/>
                  <a:gd name="T5" fmla="*/ 2147483647 h 21548"/>
                  <a:gd name="T6" fmla="*/ 2147483647 w 21600"/>
                  <a:gd name="T7" fmla="*/ 2147483647 h 21548"/>
                  <a:gd name="T8" fmla="*/ 2147483647 w 21600"/>
                  <a:gd name="T9" fmla="*/ 2147483647 h 21548"/>
                  <a:gd name="T10" fmla="*/ 2147483647 w 21600"/>
                  <a:gd name="T11" fmla="*/ 2147483647 h 21548"/>
                  <a:gd name="T12" fmla="*/ 2147483647 w 21600"/>
                  <a:gd name="T13" fmla="*/ 2147483647 h 21548"/>
                  <a:gd name="T14" fmla="*/ 2147483647 w 21600"/>
                  <a:gd name="T15" fmla="*/ 2147483647 h 21548"/>
                  <a:gd name="T16" fmla="*/ 2147483647 w 21600"/>
                  <a:gd name="T17" fmla="*/ 2147483647 h 21548"/>
                  <a:gd name="T18" fmla="*/ 2147483647 w 21600"/>
                  <a:gd name="T19" fmla="*/ 2147483647 h 21548"/>
                  <a:gd name="T20" fmla="*/ 2147483647 w 21600"/>
                  <a:gd name="T21" fmla="*/ 2147483647 h 21548"/>
                  <a:gd name="T22" fmla="*/ 2147483647 w 21600"/>
                  <a:gd name="T23" fmla="*/ 2147483647 h 21548"/>
                  <a:gd name="T24" fmla="*/ 2147483647 w 21600"/>
                  <a:gd name="T25" fmla="*/ 2147483647 h 21548"/>
                  <a:gd name="T26" fmla="*/ 2147483647 w 21600"/>
                  <a:gd name="T27" fmla="*/ 2147483647 h 21548"/>
                  <a:gd name="T28" fmla="*/ 2147483647 w 21600"/>
                  <a:gd name="T29" fmla="*/ 2147483647 h 21548"/>
                  <a:gd name="T30" fmla="*/ 2147483647 w 21600"/>
                  <a:gd name="T31" fmla="*/ 2147483647 h 21548"/>
                  <a:gd name="T32" fmla="*/ 2147483647 w 21600"/>
                  <a:gd name="T33" fmla="*/ 2147483647 h 21548"/>
                  <a:gd name="T34" fmla="*/ 2147483647 w 21600"/>
                  <a:gd name="T35" fmla="*/ 2147483647 h 21548"/>
                  <a:gd name="T36" fmla="*/ 2147483647 w 21600"/>
                  <a:gd name="T37" fmla="*/ 2147483647 h 21548"/>
                  <a:gd name="T38" fmla="*/ 2147483647 w 21600"/>
                  <a:gd name="T39" fmla="*/ 2147483647 h 21548"/>
                  <a:gd name="T40" fmla="*/ 2147483647 w 21600"/>
                  <a:gd name="T41" fmla="*/ 2147483647 h 21548"/>
                  <a:gd name="T42" fmla="*/ 2147483647 w 21600"/>
                  <a:gd name="T43" fmla="*/ 2147483647 h 21548"/>
                  <a:gd name="T44" fmla="*/ 2147483647 w 21600"/>
                  <a:gd name="T45" fmla="*/ 2147483647 h 21548"/>
                  <a:gd name="T46" fmla="*/ 2147483647 w 21600"/>
                  <a:gd name="T47" fmla="*/ 2147483647 h 21548"/>
                  <a:gd name="T48" fmla="*/ 2147483647 w 21600"/>
                  <a:gd name="T49" fmla="*/ 2147483647 h 21548"/>
                  <a:gd name="T50" fmla="*/ 2147483647 w 21600"/>
                  <a:gd name="T51" fmla="*/ 2147483647 h 21548"/>
                  <a:gd name="T52" fmla="*/ 2147483647 w 21600"/>
                  <a:gd name="T53" fmla="*/ 2147483647 h 21548"/>
                  <a:gd name="T54" fmla="*/ 2147483647 w 21600"/>
                  <a:gd name="T55" fmla="*/ 2147483647 h 21548"/>
                  <a:gd name="T56" fmla="*/ 2147483647 w 21600"/>
                  <a:gd name="T57" fmla="*/ 2147483647 h 21548"/>
                  <a:gd name="T58" fmla="*/ 2147483647 w 21600"/>
                  <a:gd name="T59" fmla="*/ 2147483647 h 21548"/>
                  <a:gd name="T60" fmla="*/ 2147483647 w 21600"/>
                  <a:gd name="T61" fmla="*/ 2147483647 h 21548"/>
                  <a:gd name="T62" fmla="*/ 2147483647 w 21600"/>
                  <a:gd name="T63" fmla="*/ 2147483647 h 21548"/>
                  <a:gd name="T64" fmla="*/ 2147483647 w 21600"/>
                  <a:gd name="T65" fmla="*/ 2147483647 h 21548"/>
                  <a:gd name="T66" fmla="*/ 2147483647 w 21600"/>
                  <a:gd name="T67" fmla="*/ 2147483647 h 21548"/>
                  <a:gd name="T68" fmla="*/ 2147483647 w 21600"/>
                  <a:gd name="T69" fmla="*/ 2147483647 h 21548"/>
                  <a:gd name="T70" fmla="*/ 2147483647 w 21600"/>
                  <a:gd name="T71" fmla="*/ 2147483647 h 21548"/>
                  <a:gd name="T72" fmla="*/ 2147483647 w 21600"/>
                  <a:gd name="T73" fmla="*/ 2147483647 h 21548"/>
                  <a:gd name="T74" fmla="*/ 2147483647 w 21600"/>
                  <a:gd name="T75" fmla="*/ 2147483647 h 21548"/>
                  <a:gd name="T76" fmla="*/ 2147483647 w 21600"/>
                  <a:gd name="T77" fmla="*/ 2147483647 h 21548"/>
                  <a:gd name="T78" fmla="*/ 2147483647 w 21600"/>
                  <a:gd name="T79" fmla="*/ 2147483647 h 21548"/>
                  <a:gd name="T80" fmla="*/ 2147483647 w 21600"/>
                  <a:gd name="T81" fmla="*/ 2147483647 h 21548"/>
                  <a:gd name="T82" fmla="*/ 2147483647 w 21600"/>
                  <a:gd name="T83" fmla="*/ 2147483647 h 21548"/>
                  <a:gd name="T84" fmla="*/ 2147483647 w 21600"/>
                  <a:gd name="T85" fmla="*/ 2147483647 h 21548"/>
                  <a:gd name="T86" fmla="*/ 2147483647 w 21600"/>
                  <a:gd name="T87" fmla="*/ 2147483647 h 21548"/>
                  <a:gd name="T88" fmla="*/ 2147483647 w 21600"/>
                  <a:gd name="T89" fmla="*/ 2147483647 h 21548"/>
                  <a:gd name="T90" fmla="*/ 2147483647 w 21600"/>
                  <a:gd name="T91" fmla="*/ 2147483647 h 21548"/>
                  <a:gd name="T92" fmla="*/ 2147483647 w 21600"/>
                  <a:gd name="T93" fmla="*/ 2147483647 h 21548"/>
                  <a:gd name="T94" fmla="*/ 2147483647 w 21600"/>
                  <a:gd name="T95" fmla="*/ 2147483647 h 21548"/>
                  <a:gd name="T96" fmla="*/ 2147483647 w 21600"/>
                  <a:gd name="T97" fmla="*/ 2147483647 h 215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600" h="21548">
                    <a:moveTo>
                      <a:pt x="21600" y="14077"/>
                    </a:moveTo>
                    <a:lnTo>
                      <a:pt x="12520" y="19656"/>
                    </a:lnTo>
                    <a:lnTo>
                      <a:pt x="12440" y="19463"/>
                    </a:lnTo>
                    <a:lnTo>
                      <a:pt x="11859" y="19012"/>
                    </a:lnTo>
                    <a:lnTo>
                      <a:pt x="11575" y="19028"/>
                    </a:lnTo>
                    <a:cubicBezTo>
                      <a:pt x="11575" y="19028"/>
                      <a:pt x="11325" y="19120"/>
                      <a:pt x="11429" y="18738"/>
                    </a:cubicBezTo>
                    <a:cubicBezTo>
                      <a:pt x="11532" y="18355"/>
                      <a:pt x="11661" y="18201"/>
                      <a:pt x="11661" y="18201"/>
                    </a:cubicBezTo>
                    <a:cubicBezTo>
                      <a:pt x="11661" y="18201"/>
                      <a:pt x="12019" y="17911"/>
                      <a:pt x="12090" y="17876"/>
                    </a:cubicBezTo>
                    <a:cubicBezTo>
                      <a:pt x="12159" y="17841"/>
                      <a:pt x="11969" y="17625"/>
                      <a:pt x="11969" y="17625"/>
                    </a:cubicBezTo>
                    <a:lnTo>
                      <a:pt x="11713" y="17663"/>
                    </a:lnTo>
                    <a:lnTo>
                      <a:pt x="11491" y="17494"/>
                    </a:lnTo>
                    <a:cubicBezTo>
                      <a:pt x="11491" y="17494"/>
                      <a:pt x="11425" y="17719"/>
                      <a:pt x="11373" y="17744"/>
                    </a:cubicBezTo>
                    <a:cubicBezTo>
                      <a:pt x="11321" y="17768"/>
                      <a:pt x="10986" y="18136"/>
                      <a:pt x="10986" y="18136"/>
                    </a:cubicBezTo>
                    <a:cubicBezTo>
                      <a:pt x="10986" y="18136"/>
                      <a:pt x="10815" y="18208"/>
                      <a:pt x="10867" y="18398"/>
                    </a:cubicBezTo>
                    <a:cubicBezTo>
                      <a:pt x="10918" y="18588"/>
                      <a:pt x="10737" y="18955"/>
                      <a:pt x="11046" y="19028"/>
                    </a:cubicBezTo>
                    <a:cubicBezTo>
                      <a:pt x="11355" y="19102"/>
                      <a:pt x="11393" y="19289"/>
                      <a:pt x="11393" y="19289"/>
                    </a:cubicBezTo>
                    <a:cubicBezTo>
                      <a:pt x="11393" y="19289"/>
                      <a:pt x="11510" y="19725"/>
                      <a:pt x="11547" y="19790"/>
                    </a:cubicBezTo>
                    <a:cubicBezTo>
                      <a:pt x="11584" y="19857"/>
                      <a:pt x="11634" y="19916"/>
                      <a:pt x="11634" y="19916"/>
                    </a:cubicBezTo>
                    <a:lnTo>
                      <a:pt x="11737" y="20594"/>
                    </a:lnTo>
                    <a:lnTo>
                      <a:pt x="12003" y="20982"/>
                    </a:lnTo>
                    <a:cubicBezTo>
                      <a:pt x="12003" y="20982"/>
                      <a:pt x="11966" y="21260"/>
                      <a:pt x="11888" y="21261"/>
                    </a:cubicBezTo>
                    <a:cubicBezTo>
                      <a:pt x="11810" y="21262"/>
                      <a:pt x="11592" y="21332"/>
                      <a:pt x="11509" y="21358"/>
                    </a:cubicBezTo>
                    <a:cubicBezTo>
                      <a:pt x="11427" y="21383"/>
                      <a:pt x="11359" y="21240"/>
                      <a:pt x="11171" y="21333"/>
                    </a:cubicBezTo>
                    <a:cubicBezTo>
                      <a:pt x="10983" y="21427"/>
                      <a:pt x="10941" y="21337"/>
                      <a:pt x="10790" y="21469"/>
                    </a:cubicBezTo>
                    <a:cubicBezTo>
                      <a:pt x="10641" y="21600"/>
                      <a:pt x="10016" y="21530"/>
                      <a:pt x="10016" y="21530"/>
                    </a:cubicBezTo>
                    <a:lnTo>
                      <a:pt x="9717" y="21239"/>
                    </a:lnTo>
                    <a:lnTo>
                      <a:pt x="9539" y="21113"/>
                    </a:lnTo>
                    <a:cubicBezTo>
                      <a:pt x="9539" y="21113"/>
                      <a:pt x="9433" y="21165"/>
                      <a:pt x="9324" y="21183"/>
                    </a:cubicBezTo>
                    <a:cubicBezTo>
                      <a:pt x="9214" y="21202"/>
                      <a:pt x="8766" y="21374"/>
                      <a:pt x="8766" y="21374"/>
                    </a:cubicBezTo>
                    <a:lnTo>
                      <a:pt x="8519" y="21402"/>
                    </a:lnTo>
                    <a:lnTo>
                      <a:pt x="8014" y="21209"/>
                    </a:lnTo>
                    <a:lnTo>
                      <a:pt x="8130" y="21465"/>
                    </a:lnTo>
                    <a:cubicBezTo>
                      <a:pt x="8130" y="21465"/>
                      <a:pt x="7679" y="21514"/>
                      <a:pt x="7606" y="21310"/>
                    </a:cubicBezTo>
                    <a:cubicBezTo>
                      <a:pt x="7534" y="21105"/>
                      <a:pt x="7777" y="20996"/>
                      <a:pt x="7606" y="20735"/>
                    </a:cubicBezTo>
                    <a:cubicBezTo>
                      <a:pt x="7436" y="20474"/>
                      <a:pt x="7541" y="20675"/>
                      <a:pt x="7436" y="20474"/>
                    </a:cubicBezTo>
                    <a:cubicBezTo>
                      <a:pt x="7332" y="20273"/>
                      <a:pt x="7058" y="20054"/>
                      <a:pt x="7155" y="19937"/>
                    </a:cubicBezTo>
                    <a:cubicBezTo>
                      <a:pt x="7252" y="19820"/>
                      <a:pt x="7165" y="19602"/>
                      <a:pt x="7165" y="19602"/>
                    </a:cubicBezTo>
                    <a:cubicBezTo>
                      <a:pt x="7165" y="19602"/>
                      <a:pt x="6932" y="19362"/>
                      <a:pt x="6817" y="19340"/>
                    </a:cubicBezTo>
                    <a:cubicBezTo>
                      <a:pt x="6703" y="19319"/>
                      <a:pt x="6552" y="19492"/>
                      <a:pt x="6579" y="19562"/>
                    </a:cubicBezTo>
                    <a:cubicBezTo>
                      <a:pt x="6607" y="19631"/>
                      <a:pt x="6691" y="19892"/>
                      <a:pt x="6624" y="19932"/>
                    </a:cubicBezTo>
                    <a:cubicBezTo>
                      <a:pt x="6558" y="19972"/>
                      <a:pt x="6702" y="20349"/>
                      <a:pt x="6579" y="20417"/>
                    </a:cubicBezTo>
                    <a:cubicBezTo>
                      <a:pt x="6456" y="20484"/>
                      <a:pt x="6148" y="20445"/>
                      <a:pt x="6148" y="20445"/>
                    </a:cubicBezTo>
                    <a:cubicBezTo>
                      <a:pt x="6148" y="20445"/>
                      <a:pt x="6231" y="20187"/>
                      <a:pt x="5895" y="20262"/>
                    </a:cubicBezTo>
                    <a:cubicBezTo>
                      <a:pt x="5560" y="20338"/>
                      <a:pt x="5446" y="20410"/>
                      <a:pt x="5446" y="20410"/>
                    </a:cubicBezTo>
                    <a:cubicBezTo>
                      <a:pt x="5446" y="20410"/>
                      <a:pt x="5238" y="20139"/>
                      <a:pt x="5198" y="19892"/>
                    </a:cubicBezTo>
                    <a:cubicBezTo>
                      <a:pt x="5158" y="19645"/>
                      <a:pt x="5283" y="19491"/>
                      <a:pt x="5426" y="19493"/>
                    </a:cubicBezTo>
                    <a:cubicBezTo>
                      <a:pt x="5568" y="19496"/>
                      <a:pt x="5740" y="19539"/>
                      <a:pt x="5599" y="19289"/>
                    </a:cubicBezTo>
                    <a:cubicBezTo>
                      <a:pt x="5456" y="19039"/>
                      <a:pt x="5483" y="18877"/>
                      <a:pt x="5450" y="18738"/>
                    </a:cubicBezTo>
                    <a:cubicBezTo>
                      <a:pt x="5418" y="18599"/>
                      <a:pt x="5156" y="18384"/>
                      <a:pt x="5068" y="18398"/>
                    </a:cubicBezTo>
                    <a:cubicBezTo>
                      <a:pt x="4980" y="18412"/>
                      <a:pt x="4599" y="18467"/>
                      <a:pt x="4599" y="18467"/>
                    </a:cubicBezTo>
                    <a:cubicBezTo>
                      <a:pt x="4599" y="18467"/>
                      <a:pt x="4397" y="18298"/>
                      <a:pt x="4264" y="18280"/>
                    </a:cubicBezTo>
                    <a:cubicBezTo>
                      <a:pt x="4130" y="18261"/>
                      <a:pt x="4027" y="18033"/>
                      <a:pt x="3950" y="18044"/>
                    </a:cubicBezTo>
                    <a:cubicBezTo>
                      <a:pt x="3872" y="18055"/>
                      <a:pt x="3684" y="17770"/>
                      <a:pt x="3506" y="17797"/>
                    </a:cubicBezTo>
                    <a:cubicBezTo>
                      <a:pt x="3330" y="17823"/>
                      <a:pt x="3162" y="17715"/>
                      <a:pt x="3166" y="17611"/>
                    </a:cubicBezTo>
                    <a:cubicBezTo>
                      <a:pt x="3168" y="17507"/>
                      <a:pt x="3341" y="17181"/>
                      <a:pt x="3341" y="17181"/>
                    </a:cubicBezTo>
                    <a:lnTo>
                      <a:pt x="2896" y="16604"/>
                    </a:lnTo>
                    <a:lnTo>
                      <a:pt x="3096" y="16153"/>
                    </a:lnTo>
                    <a:lnTo>
                      <a:pt x="3363" y="16008"/>
                    </a:lnTo>
                    <a:lnTo>
                      <a:pt x="3481" y="15493"/>
                    </a:lnTo>
                    <a:cubicBezTo>
                      <a:pt x="3481" y="15493"/>
                      <a:pt x="3547" y="15465"/>
                      <a:pt x="3182" y="15231"/>
                    </a:cubicBezTo>
                    <a:cubicBezTo>
                      <a:pt x="2817" y="14996"/>
                      <a:pt x="2103" y="14718"/>
                      <a:pt x="2407" y="14679"/>
                    </a:cubicBezTo>
                    <a:cubicBezTo>
                      <a:pt x="2709" y="14641"/>
                      <a:pt x="2776" y="14488"/>
                      <a:pt x="2817" y="14596"/>
                    </a:cubicBezTo>
                    <a:cubicBezTo>
                      <a:pt x="2858" y="14703"/>
                      <a:pt x="3125" y="14739"/>
                      <a:pt x="3210" y="14775"/>
                    </a:cubicBezTo>
                    <a:cubicBezTo>
                      <a:pt x="3295" y="14811"/>
                      <a:pt x="3577" y="14911"/>
                      <a:pt x="3639" y="14956"/>
                    </a:cubicBezTo>
                    <a:cubicBezTo>
                      <a:pt x="3702" y="15000"/>
                      <a:pt x="3895" y="15108"/>
                      <a:pt x="4006" y="14936"/>
                    </a:cubicBezTo>
                    <a:cubicBezTo>
                      <a:pt x="4116" y="14763"/>
                      <a:pt x="4245" y="15106"/>
                      <a:pt x="4051" y="14806"/>
                    </a:cubicBezTo>
                    <a:cubicBezTo>
                      <a:pt x="3860" y="14507"/>
                      <a:pt x="3460" y="14242"/>
                      <a:pt x="3512" y="14186"/>
                    </a:cubicBezTo>
                    <a:cubicBezTo>
                      <a:pt x="3564" y="14131"/>
                      <a:pt x="3060" y="13657"/>
                      <a:pt x="3207" y="13569"/>
                    </a:cubicBezTo>
                    <a:cubicBezTo>
                      <a:pt x="3353" y="13480"/>
                      <a:pt x="3498" y="13667"/>
                      <a:pt x="3704" y="13683"/>
                    </a:cubicBezTo>
                    <a:cubicBezTo>
                      <a:pt x="3910" y="13698"/>
                      <a:pt x="3965" y="13722"/>
                      <a:pt x="4238" y="13847"/>
                    </a:cubicBezTo>
                    <a:cubicBezTo>
                      <a:pt x="4511" y="13971"/>
                      <a:pt x="4824" y="13850"/>
                      <a:pt x="4851" y="13923"/>
                    </a:cubicBezTo>
                    <a:cubicBezTo>
                      <a:pt x="4878" y="13996"/>
                      <a:pt x="5195" y="14110"/>
                      <a:pt x="5195" y="14110"/>
                    </a:cubicBezTo>
                    <a:lnTo>
                      <a:pt x="5675" y="14377"/>
                    </a:lnTo>
                    <a:lnTo>
                      <a:pt x="5947" y="14056"/>
                    </a:lnTo>
                    <a:lnTo>
                      <a:pt x="5922" y="13762"/>
                    </a:lnTo>
                    <a:lnTo>
                      <a:pt x="6304" y="13166"/>
                    </a:lnTo>
                    <a:lnTo>
                      <a:pt x="6851" y="13350"/>
                    </a:lnTo>
                    <a:lnTo>
                      <a:pt x="7203" y="13563"/>
                    </a:lnTo>
                    <a:lnTo>
                      <a:pt x="7337" y="13395"/>
                    </a:lnTo>
                    <a:lnTo>
                      <a:pt x="7523" y="13264"/>
                    </a:lnTo>
                    <a:lnTo>
                      <a:pt x="8113" y="13192"/>
                    </a:lnTo>
                    <a:cubicBezTo>
                      <a:pt x="8113" y="13192"/>
                      <a:pt x="8244" y="13283"/>
                      <a:pt x="8300" y="13289"/>
                    </a:cubicBezTo>
                    <a:cubicBezTo>
                      <a:pt x="8355" y="13295"/>
                      <a:pt x="8543" y="13114"/>
                      <a:pt x="8543" y="13114"/>
                    </a:cubicBezTo>
                    <a:lnTo>
                      <a:pt x="8638" y="12981"/>
                    </a:lnTo>
                    <a:lnTo>
                      <a:pt x="8238" y="12825"/>
                    </a:lnTo>
                    <a:lnTo>
                      <a:pt x="8235" y="12503"/>
                    </a:lnTo>
                    <a:lnTo>
                      <a:pt x="8663" y="12238"/>
                    </a:lnTo>
                    <a:lnTo>
                      <a:pt x="8442" y="11706"/>
                    </a:lnTo>
                    <a:lnTo>
                      <a:pt x="8310" y="11304"/>
                    </a:lnTo>
                    <a:lnTo>
                      <a:pt x="8003" y="11304"/>
                    </a:lnTo>
                    <a:lnTo>
                      <a:pt x="8263" y="10838"/>
                    </a:lnTo>
                    <a:lnTo>
                      <a:pt x="7900" y="10807"/>
                    </a:lnTo>
                    <a:lnTo>
                      <a:pt x="7631" y="10908"/>
                    </a:lnTo>
                    <a:lnTo>
                      <a:pt x="7372" y="10459"/>
                    </a:lnTo>
                    <a:lnTo>
                      <a:pt x="7128" y="10058"/>
                    </a:lnTo>
                    <a:lnTo>
                      <a:pt x="6827" y="9858"/>
                    </a:lnTo>
                    <a:lnTo>
                      <a:pt x="7013" y="9461"/>
                    </a:lnTo>
                    <a:lnTo>
                      <a:pt x="6795" y="9378"/>
                    </a:lnTo>
                    <a:lnTo>
                      <a:pt x="6510" y="9452"/>
                    </a:lnTo>
                    <a:lnTo>
                      <a:pt x="6277" y="9568"/>
                    </a:lnTo>
                    <a:lnTo>
                      <a:pt x="6113" y="9378"/>
                    </a:lnTo>
                    <a:lnTo>
                      <a:pt x="6141" y="8982"/>
                    </a:lnTo>
                    <a:cubicBezTo>
                      <a:pt x="6141" y="8982"/>
                      <a:pt x="5723" y="9306"/>
                      <a:pt x="5807" y="9168"/>
                    </a:cubicBezTo>
                    <a:cubicBezTo>
                      <a:pt x="5890" y="9030"/>
                      <a:pt x="5542" y="8734"/>
                      <a:pt x="5542" y="8734"/>
                    </a:cubicBezTo>
                    <a:lnTo>
                      <a:pt x="5908" y="8581"/>
                    </a:lnTo>
                    <a:lnTo>
                      <a:pt x="5387" y="8167"/>
                    </a:lnTo>
                    <a:lnTo>
                      <a:pt x="5228" y="8012"/>
                    </a:lnTo>
                    <a:lnTo>
                      <a:pt x="5391" y="7711"/>
                    </a:lnTo>
                    <a:lnTo>
                      <a:pt x="5443" y="7423"/>
                    </a:lnTo>
                    <a:cubicBezTo>
                      <a:pt x="5443" y="7423"/>
                      <a:pt x="5337" y="7165"/>
                      <a:pt x="5314" y="7034"/>
                    </a:cubicBezTo>
                    <a:cubicBezTo>
                      <a:pt x="5293" y="6903"/>
                      <a:pt x="5204" y="6743"/>
                      <a:pt x="5278" y="6712"/>
                    </a:cubicBezTo>
                    <a:cubicBezTo>
                      <a:pt x="5353" y="6680"/>
                      <a:pt x="5159" y="6363"/>
                      <a:pt x="5159" y="6363"/>
                    </a:cubicBezTo>
                    <a:lnTo>
                      <a:pt x="4949" y="6232"/>
                    </a:lnTo>
                    <a:lnTo>
                      <a:pt x="4979" y="6015"/>
                    </a:lnTo>
                    <a:lnTo>
                      <a:pt x="4934" y="5418"/>
                    </a:lnTo>
                    <a:lnTo>
                      <a:pt x="4941" y="5088"/>
                    </a:lnTo>
                    <a:lnTo>
                      <a:pt x="4509" y="5120"/>
                    </a:lnTo>
                    <a:lnTo>
                      <a:pt x="4015" y="5077"/>
                    </a:lnTo>
                    <a:lnTo>
                      <a:pt x="3959" y="5046"/>
                    </a:lnTo>
                    <a:lnTo>
                      <a:pt x="3458" y="4725"/>
                    </a:lnTo>
                    <a:lnTo>
                      <a:pt x="3182" y="4666"/>
                    </a:lnTo>
                    <a:lnTo>
                      <a:pt x="2951" y="4558"/>
                    </a:lnTo>
                    <a:lnTo>
                      <a:pt x="2753" y="4558"/>
                    </a:lnTo>
                    <a:lnTo>
                      <a:pt x="2785" y="4348"/>
                    </a:lnTo>
                    <a:lnTo>
                      <a:pt x="2895" y="3780"/>
                    </a:lnTo>
                    <a:lnTo>
                      <a:pt x="3110" y="3413"/>
                    </a:lnTo>
                    <a:cubicBezTo>
                      <a:pt x="3110" y="3413"/>
                      <a:pt x="3146" y="3241"/>
                      <a:pt x="3032" y="3271"/>
                    </a:cubicBezTo>
                    <a:cubicBezTo>
                      <a:pt x="2918" y="3302"/>
                      <a:pt x="2668" y="3183"/>
                      <a:pt x="2668" y="3183"/>
                    </a:cubicBezTo>
                    <a:cubicBezTo>
                      <a:pt x="2668" y="3183"/>
                      <a:pt x="2642" y="3205"/>
                      <a:pt x="2632" y="3055"/>
                    </a:cubicBezTo>
                    <a:cubicBezTo>
                      <a:pt x="2620" y="2906"/>
                      <a:pt x="2410" y="2929"/>
                      <a:pt x="2601" y="2833"/>
                    </a:cubicBezTo>
                    <a:cubicBezTo>
                      <a:pt x="2791" y="2737"/>
                      <a:pt x="2957" y="2624"/>
                      <a:pt x="3047" y="2516"/>
                    </a:cubicBezTo>
                    <a:cubicBezTo>
                      <a:pt x="3137" y="2408"/>
                      <a:pt x="3140" y="2212"/>
                      <a:pt x="2887" y="2251"/>
                    </a:cubicBezTo>
                    <a:cubicBezTo>
                      <a:pt x="2632" y="2289"/>
                      <a:pt x="2621" y="1929"/>
                      <a:pt x="2545" y="2246"/>
                    </a:cubicBezTo>
                    <a:cubicBezTo>
                      <a:pt x="2469" y="2563"/>
                      <a:pt x="2524" y="2803"/>
                      <a:pt x="2350" y="2812"/>
                    </a:cubicBezTo>
                    <a:cubicBezTo>
                      <a:pt x="2177" y="2820"/>
                      <a:pt x="1974" y="2724"/>
                      <a:pt x="1974" y="2724"/>
                    </a:cubicBezTo>
                    <a:lnTo>
                      <a:pt x="1449" y="2740"/>
                    </a:lnTo>
                    <a:cubicBezTo>
                      <a:pt x="1449" y="2740"/>
                      <a:pt x="1379" y="2830"/>
                      <a:pt x="1287" y="2830"/>
                    </a:cubicBezTo>
                    <a:cubicBezTo>
                      <a:pt x="1195" y="2828"/>
                      <a:pt x="1011" y="2627"/>
                      <a:pt x="1011" y="2627"/>
                    </a:cubicBezTo>
                    <a:cubicBezTo>
                      <a:pt x="1011" y="2627"/>
                      <a:pt x="991" y="2628"/>
                      <a:pt x="1174" y="2551"/>
                    </a:cubicBezTo>
                    <a:cubicBezTo>
                      <a:pt x="1357" y="2473"/>
                      <a:pt x="1443" y="2533"/>
                      <a:pt x="1553" y="2428"/>
                    </a:cubicBezTo>
                    <a:cubicBezTo>
                      <a:pt x="1661" y="2322"/>
                      <a:pt x="1358" y="2179"/>
                      <a:pt x="1358" y="2179"/>
                    </a:cubicBezTo>
                    <a:cubicBezTo>
                      <a:pt x="1358" y="2179"/>
                      <a:pt x="1116" y="2069"/>
                      <a:pt x="1178" y="2022"/>
                    </a:cubicBezTo>
                    <a:cubicBezTo>
                      <a:pt x="1240" y="1976"/>
                      <a:pt x="961" y="1560"/>
                      <a:pt x="961" y="1560"/>
                    </a:cubicBezTo>
                    <a:cubicBezTo>
                      <a:pt x="961" y="1560"/>
                      <a:pt x="1113" y="1417"/>
                      <a:pt x="1079" y="1250"/>
                    </a:cubicBezTo>
                    <a:cubicBezTo>
                      <a:pt x="1044" y="1082"/>
                      <a:pt x="805" y="1315"/>
                      <a:pt x="653" y="1173"/>
                    </a:cubicBezTo>
                    <a:cubicBezTo>
                      <a:pt x="501" y="1031"/>
                      <a:pt x="249" y="1052"/>
                      <a:pt x="305" y="845"/>
                    </a:cubicBezTo>
                    <a:cubicBezTo>
                      <a:pt x="362" y="638"/>
                      <a:pt x="211" y="671"/>
                      <a:pt x="297" y="560"/>
                    </a:cubicBezTo>
                    <a:cubicBezTo>
                      <a:pt x="383" y="449"/>
                      <a:pt x="405" y="163"/>
                      <a:pt x="488" y="183"/>
                    </a:cubicBezTo>
                    <a:cubicBezTo>
                      <a:pt x="570" y="202"/>
                      <a:pt x="0" y="0"/>
                      <a:pt x="0" y="0"/>
                    </a:cubicBezTo>
                  </a:path>
                </a:pathLst>
              </a:custGeom>
              <a:noFill/>
              <a:ln w="3175"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grpSp>
        <p:sp>
          <p:nvSpPr>
            <p:cNvPr id="66" name="AutoShape 196"/>
            <p:cNvSpPr>
              <a:spLocks/>
            </p:cNvSpPr>
            <p:nvPr userDrawn="1"/>
          </p:nvSpPr>
          <p:spPr bwMode="auto">
            <a:xfrm>
              <a:off x="8165330" y="2374900"/>
              <a:ext cx="491729" cy="414338"/>
            </a:xfrm>
            <a:custGeom>
              <a:avLst/>
              <a:gdLst>
                <a:gd name="T0" fmla="*/ 0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2147483647 w 21600"/>
                <a:gd name="T17" fmla="*/ 2147483647 h 21600"/>
                <a:gd name="T18" fmla="*/ 2147483647 w 21600"/>
                <a:gd name="T19" fmla="*/ 2147483647 h 21600"/>
                <a:gd name="T20" fmla="*/ 2147483647 w 21600"/>
                <a:gd name="T21" fmla="*/ 2147483647 h 21600"/>
                <a:gd name="T22" fmla="*/ 2147483647 w 21600"/>
                <a:gd name="T23" fmla="*/ 2147483647 h 21600"/>
                <a:gd name="T24" fmla="*/ 2147483647 w 21600"/>
                <a:gd name="T25" fmla="*/ 2147483647 h 21600"/>
                <a:gd name="T26" fmla="*/ 2147483647 w 21600"/>
                <a:gd name="T27" fmla="*/ 2147483647 h 21600"/>
                <a:gd name="T28" fmla="*/ 2147483647 w 21600"/>
                <a:gd name="T29" fmla="*/ 2147483647 h 21600"/>
                <a:gd name="T30" fmla="*/ 2147483647 w 21600"/>
                <a:gd name="T31" fmla="*/ 2147483647 h 21600"/>
                <a:gd name="T32" fmla="*/ 2147483647 w 21600"/>
                <a:gd name="T33" fmla="*/ 2147483647 h 21600"/>
                <a:gd name="T34" fmla="*/ 2147483647 w 21600"/>
                <a:gd name="T35" fmla="*/ 2147483647 h 21600"/>
                <a:gd name="T36" fmla="*/ 2147483647 w 21600"/>
                <a:gd name="T37" fmla="*/ 2147483647 h 21600"/>
                <a:gd name="T38" fmla="*/ 2147483647 w 21600"/>
                <a:gd name="T39" fmla="*/ 2147483647 h 21600"/>
                <a:gd name="T40" fmla="*/ 2147483647 w 21600"/>
                <a:gd name="T41" fmla="*/ 2147483647 h 21600"/>
                <a:gd name="T42" fmla="*/ 2147483647 w 21600"/>
                <a:gd name="T43" fmla="*/ 2147483647 h 21600"/>
                <a:gd name="T44" fmla="*/ 2147483647 w 21600"/>
                <a:gd name="T45" fmla="*/ 2147483647 h 21600"/>
                <a:gd name="T46" fmla="*/ 2147483647 w 21600"/>
                <a:gd name="T47" fmla="*/ 2147483647 h 21600"/>
                <a:gd name="T48" fmla="*/ 2147483647 w 21600"/>
                <a:gd name="T49" fmla="*/ 2147483647 h 21600"/>
                <a:gd name="T50" fmla="*/ 2147483647 w 21600"/>
                <a:gd name="T51" fmla="*/ 2147483647 h 21600"/>
                <a:gd name="T52" fmla="*/ 2147483647 w 21600"/>
                <a:gd name="T53" fmla="*/ 0 h 21600"/>
                <a:gd name="T54" fmla="*/ 2147483647 w 21600"/>
                <a:gd name="T55" fmla="*/ 1493412111 h 21600"/>
                <a:gd name="T56" fmla="*/ 2147483647 w 21600"/>
                <a:gd name="T57" fmla="*/ 2147483647 h 21600"/>
                <a:gd name="T58" fmla="*/ 2147483647 w 21600"/>
                <a:gd name="T59" fmla="*/ 2147483647 h 21600"/>
                <a:gd name="T60" fmla="*/ 2147483647 w 21600"/>
                <a:gd name="T61" fmla="*/ 2147483647 h 21600"/>
                <a:gd name="T62" fmla="*/ 2147483647 w 21600"/>
                <a:gd name="T63" fmla="*/ 2147483647 h 21600"/>
                <a:gd name="T64" fmla="*/ 2147483647 w 21600"/>
                <a:gd name="T65" fmla="*/ 2147483647 h 21600"/>
                <a:gd name="T66" fmla="*/ 2147483647 w 21600"/>
                <a:gd name="T67" fmla="*/ 2147483647 h 21600"/>
                <a:gd name="T68" fmla="*/ 2147483647 w 21600"/>
                <a:gd name="T69" fmla="*/ 2147483647 h 21600"/>
                <a:gd name="T70" fmla="*/ 2147483647 w 21600"/>
                <a:gd name="T71" fmla="*/ 2147483647 h 21600"/>
                <a:gd name="T72" fmla="*/ 2147483647 w 21600"/>
                <a:gd name="T73" fmla="*/ 2147483647 h 21600"/>
                <a:gd name="T74" fmla="*/ 2147483647 w 21600"/>
                <a:gd name="T75" fmla="*/ 2147483647 h 21600"/>
                <a:gd name="T76" fmla="*/ 2147483647 w 21600"/>
                <a:gd name="T77" fmla="*/ 2147483647 h 21600"/>
                <a:gd name="T78" fmla="*/ 2147483647 w 21600"/>
                <a:gd name="T79" fmla="*/ 2147483647 h 21600"/>
                <a:gd name="T80" fmla="*/ 2147483647 w 21600"/>
                <a:gd name="T81" fmla="*/ 2147483647 h 21600"/>
                <a:gd name="T82" fmla="*/ 2147483647 w 21600"/>
                <a:gd name="T83" fmla="*/ 2147483647 h 216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1600" h="21600">
                  <a:moveTo>
                    <a:pt x="0" y="21600"/>
                  </a:moveTo>
                  <a:lnTo>
                    <a:pt x="916" y="19342"/>
                  </a:lnTo>
                  <a:lnTo>
                    <a:pt x="1652" y="18114"/>
                  </a:lnTo>
                  <a:lnTo>
                    <a:pt x="2222" y="17817"/>
                  </a:lnTo>
                  <a:lnTo>
                    <a:pt x="4234" y="17076"/>
                  </a:lnTo>
                  <a:lnTo>
                    <a:pt x="7246" y="15848"/>
                  </a:lnTo>
                  <a:lnTo>
                    <a:pt x="9058" y="15114"/>
                  </a:lnTo>
                  <a:lnTo>
                    <a:pt x="10434" y="14521"/>
                  </a:lnTo>
                  <a:cubicBezTo>
                    <a:pt x="10449" y="14157"/>
                    <a:pt x="10464" y="13794"/>
                    <a:pt x="10479" y="13430"/>
                  </a:cubicBezTo>
                  <a:lnTo>
                    <a:pt x="11065" y="13170"/>
                  </a:lnTo>
                  <a:lnTo>
                    <a:pt x="11410" y="12548"/>
                  </a:lnTo>
                  <a:lnTo>
                    <a:pt x="11410" y="11434"/>
                  </a:lnTo>
                  <a:lnTo>
                    <a:pt x="11281" y="10923"/>
                  </a:lnTo>
                  <a:lnTo>
                    <a:pt x="11661" y="10809"/>
                  </a:lnTo>
                  <a:cubicBezTo>
                    <a:pt x="11580" y="10552"/>
                    <a:pt x="11498" y="10296"/>
                    <a:pt x="11417" y="10039"/>
                  </a:cubicBezTo>
                  <a:lnTo>
                    <a:pt x="11820" y="9240"/>
                  </a:lnTo>
                  <a:cubicBezTo>
                    <a:pt x="11885" y="8820"/>
                    <a:pt x="11949" y="8401"/>
                    <a:pt x="12014" y="7981"/>
                  </a:cubicBezTo>
                  <a:lnTo>
                    <a:pt x="11728" y="7546"/>
                  </a:lnTo>
                  <a:cubicBezTo>
                    <a:pt x="11693" y="7242"/>
                    <a:pt x="11657" y="6938"/>
                    <a:pt x="11622" y="6634"/>
                  </a:cubicBezTo>
                  <a:cubicBezTo>
                    <a:pt x="11710" y="6334"/>
                    <a:pt x="11799" y="6035"/>
                    <a:pt x="11887" y="5735"/>
                  </a:cubicBezTo>
                  <a:lnTo>
                    <a:pt x="11704" y="4571"/>
                  </a:lnTo>
                  <a:lnTo>
                    <a:pt x="12537" y="569"/>
                  </a:lnTo>
                  <a:lnTo>
                    <a:pt x="13005" y="498"/>
                  </a:lnTo>
                  <a:lnTo>
                    <a:pt x="13265" y="1169"/>
                  </a:lnTo>
                  <a:lnTo>
                    <a:pt x="14347" y="581"/>
                  </a:lnTo>
                  <a:lnTo>
                    <a:pt x="14784" y="358"/>
                  </a:lnTo>
                  <a:cubicBezTo>
                    <a:pt x="14791" y="239"/>
                    <a:pt x="14798" y="119"/>
                    <a:pt x="14805" y="0"/>
                  </a:cubicBezTo>
                  <a:lnTo>
                    <a:pt x="15394" y="30"/>
                  </a:lnTo>
                  <a:lnTo>
                    <a:pt x="16239" y="531"/>
                  </a:lnTo>
                  <a:lnTo>
                    <a:pt x="16980" y="1948"/>
                  </a:lnTo>
                  <a:lnTo>
                    <a:pt x="17964" y="4848"/>
                  </a:lnTo>
                  <a:cubicBezTo>
                    <a:pt x="18077" y="5132"/>
                    <a:pt x="18191" y="5415"/>
                    <a:pt x="18304" y="5699"/>
                  </a:cubicBezTo>
                  <a:lnTo>
                    <a:pt x="18316" y="6209"/>
                  </a:lnTo>
                  <a:lnTo>
                    <a:pt x="19028" y="6425"/>
                  </a:lnTo>
                  <a:lnTo>
                    <a:pt x="19336" y="6295"/>
                  </a:lnTo>
                  <a:lnTo>
                    <a:pt x="19535" y="6713"/>
                  </a:lnTo>
                  <a:lnTo>
                    <a:pt x="19772" y="7715"/>
                  </a:lnTo>
                  <a:lnTo>
                    <a:pt x="20079" y="8097"/>
                  </a:lnTo>
                  <a:lnTo>
                    <a:pt x="20297" y="8154"/>
                  </a:lnTo>
                  <a:cubicBezTo>
                    <a:pt x="20319" y="8049"/>
                    <a:pt x="20340" y="7944"/>
                    <a:pt x="20362" y="7839"/>
                  </a:cubicBezTo>
                  <a:lnTo>
                    <a:pt x="20685" y="7810"/>
                  </a:lnTo>
                  <a:lnTo>
                    <a:pt x="21600" y="8980"/>
                  </a:lnTo>
                </a:path>
              </a:pathLst>
            </a:custGeom>
            <a:noFill/>
            <a:ln w="12700" cap="flat" cmpd="sng">
              <a:solidFill>
                <a:srgbClr val="D9D9D9"/>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fontAlgn="base">
                <a:spcBef>
                  <a:spcPct val="0"/>
                </a:spcBef>
                <a:spcAft>
                  <a:spcPct val="0"/>
                </a:spcAft>
              </a:pPr>
              <a:endParaRPr lang="en-GB" sz="3500">
                <a:solidFill>
                  <a:srgbClr val="595959"/>
                </a:solidFill>
                <a:sym typeface="Futura Medium" pitchFamily="2" charset="0"/>
              </a:endParaRPr>
            </a:p>
          </p:txBody>
        </p:sp>
      </p:grpSp>
      <p:cxnSp>
        <p:nvCxnSpPr>
          <p:cNvPr id="128"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29"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30" name="Straight Connector 3"/>
          <p:cNvCxnSpPr>
            <a:cxnSpLocks noChangeShapeType="1"/>
          </p:cNvCxnSpPr>
          <p:nvPr/>
        </p:nvCxnSpPr>
        <p:spPr bwMode="auto">
          <a:xfrm>
            <a:off x="381000" y="354965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82" name="Chart Placeholder 3"/>
          <p:cNvSpPr>
            <a:spLocks noGrp="1"/>
          </p:cNvSpPr>
          <p:nvPr>
            <p:ph type="chart" sz="quarter" idx="13"/>
          </p:nvPr>
        </p:nvSpPr>
        <p:spPr>
          <a:xfrm>
            <a:off x="279404" y="1270002"/>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183" name="Chart Placeholder 3"/>
          <p:cNvSpPr>
            <a:spLocks noGrp="1"/>
          </p:cNvSpPr>
          <p:nvPr>
            <p:ph type="chart" sz="quarter" idx="17"/>
          </p:nvPr>
        </p:nvSpPr>
        <p:spPr>
          <a:xfrm>
            <a:off x="279404" y="3804254"/>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186" name="Content Placeholder 11"/>
          <p:cNvSpPr>
            <a:spLocks noGrp="1"/>
          </p:cNvSpPr>
          <p:nvPr>
            <p:ph sz="quarter" idx="10"/>
          </p:nvPr>
        </p:nvSpPr>
        <p:spPr>
          <a:xfrm>
            <a:off x="381000" y="1016002"/>
            <a:ext cx="3937004" cy="254000"/>
          </a:xfrm>
        </p:spPr>
        <p:txBody>
          <a:bodyPr/>
          <a:lstStyle/>
          <a:p>
            <a:pPr lvl="0"/>
            <a:r>
              <a:rPr lang="en-US" smtClean="0"/>
              <a:t>Click to edit Master text styles</a:t>
            </a:r>
          </a:p>
        </p:txBody>
      </p:sp>
      <p:sp>
        <p:nvSpPr>
          <p:cNvPr id="187" name="Text Placeholder 73"/>
          <p:cNvSpPr>
            <a:spLocks noGrp="1"/>
          </p:cNvSpPr>
          <p:nvPr>
            <p:ph type="body" sz="quarter" idx="12"/>
          </p:nvPr>
        </p:nvSpPr>
        <p:spPr>
          <a:xfrm>
            <a:off x="381000"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253" name="Content Placeholder 11"/>
          <p:cNvSpPr>
            <a:spLocks noGrp="1"/>
          </p:cNvSpPr>
          <p:nvPr>
            <p:ph sz="quarter" idx="18"/>
          </p:nvPr>
        </p:nvSpPr>
        <p:spPr>
          <a:xfrm>
            <a:off x="381000" y="3550254"/>
            <a:ext cx="3937004" cy="254000"/>
          </a:xfrm>
        </p:spPr>
        <p:txBody>
          <a:bodyPr/>
          <a:lstStyle/>
          <a:p>
            <a:pPr lvl="0"/>
            <a:r>
              <a:rPr lang="en-US" smtClean="0"/>
              <a:t>Click to edit Master text styles</a:t>
            </a:r>
          </a:p>
        </p:txBody>
      </p:sp>
      <p:sp>
        <p:nvSpPr>
          <p:cNvPr id="254" name="Text Placeholder 73"/>
          <p:cNvSpPr>
            <a:spLocks noGrp="1"/>
          </p:cNvSpPr>
          <p:nvPr>
            <p:ph type="body" sz="quarter" idx="19"/>
          </p:nvPr>
        </p:nvSpPr>
        <p:spPr>
          <a:xfrm>
            <a:off x="381000" y="3804255"/>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1546285565"/>
      </p:ext>
    </p:extLst>
  </p:cSld>
  <p:clrMapOvr>
    <a:masterClrMapping/>
  </p:clrMapOvr>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p:cSld name="USA &amp; S.America Reduced Charts2 ">
    <p:spTree>
      <p:nvGrpSpPr>
        <p:cNvPr id="1" name=""/>
        <p:cNvGrpSpPr/>
        <p:nvPr/>
      </p:nvGrpSpPr>
      <p:grpSpPr>
        <a:xfrm>
          <a:off x="0" y="0"/>
          <a:ext cx="0" cy="0"/>
          <a:chOff x="0" y="0"/>
          <a:chExt cx="0" cy="0"/>
        </a:xfrm>
      </p:grpSpPr>
      <p:sp>
        <p:nvSpPr>
          <p:cNvPr id="11" name="Rectangle 8"/>
          <p:cNvSpPr>
            <a:spLocks noChangeArrowheads="1"/>
          </p:cNvSpPr>
          <p:nvPr userDrawn="1"/>
        </p:nvSpPr>
        <p:spPr bwMode="auto">
          <a:xfrm>
            <a:off x="3698875" y="1016000"/>
            <a:ext cx="5064125" cy="2794000"/>
          </a:xfrm>
          <a:prstGeom prst="rect">
            <a:avLst/>
          </a:prstGeom>
          <a:solidFill>
            <a:srgbClr val="B8E2EA"/>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cxnSp>
        <p:nvCxnSpPr>
          <p:cNvPr id="13" name="Straight Connector 3"/>
          <p:cNvCxnSpPr>
            <a:cxnSpLocks noChangeShapeType="1"/>
          </p:cNvCxnSpPr>
          <p:nvPr/>
        </p:nvCxnSpPr>
        <p:spPr bwMode="auto">
          <a:xfrm>
            <a:off x="381000" y="4064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4" name="Straight Connector 3"/>
          <p:cNvCxnSpPr>
            <a:cxnSpLocks noChangeShapeType="1"/>
          </p:cNvCxnSpPr>
          <p:nvPr/>
        </p:nvCxnSpPr>
        <p:spPr bwMode="auto">
          <a:xfrm>
            <a:off x="4826000" y="4064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grpSp>
        <p:nvGrpSpPr>
          <p:cNvPr id="15" name="Group 14"/>
          <p:cNvGrpSpPr/>
          <p:nvPr/>
        </p:nvGrpSpPr>
        <p:grpSpPr>
          <a:xfrm>
            <a:off x="7636295" y="2325057"/>
            <a:ext cx="782502" cy="1291634"/>
            <a:chOff x="4329520" y="2450096"/>
            <a:chExt cx="836559" cy="1380865"/>
          </a:xfrm>
          <a:solidFill>
            <a:srgbClr val="FFFFFF"/>
          </a:solidFill>
        </p:grpSpPr>
        <p:sp>
          <p:nvSpPr>
            <p:cNvPr id="16" name="Freeform 65"/>
            <p:cNvSpPr>
              <a:spLocks/>
            </p:cNvSpPr>
            <p:nvPr/>
          </p:nvSpPr>
          <p:spPr bwMode="auto">
            <a:xfrm>
              <a:off x="4681990" y="2481326"/>
              <a:ext cx="13385" cy="13385"/>
            </a:xfrm>
            <a:custGeom>
              <a:avLst/>
              <a:gdLst>
                <a:gd name="T0" fmla="*/ 8 w 12"/>
                <a:gd name="T1" fmla="*/ 12 h 12"/>
                <a:gd name="T2" fmla="*/ 10 w 12"/>
                <a:gd name="T3" fmla="*/ 8 h 12"/>
                <a:gd name="T4" fmla="*/ 12 w 12"/>
                <a:gd name="T5" fmla="*/ 8 h 12"/>
                <a:gd name="T6" fmla="*/ 12 w 12"/>
                <a:gd name="T7" fmla="*/ 4 h 12"/>
                <a:gd name="T8" fmla="*/ 10 w 12"/>
                <a:gd name="T9" fmla="*/ 2 h 12"/>
                <a:gd name="T10" fmla="*/ 6 w 12"/>
                <a:gd name="T11" fmla="*/ 0 h 12"/>
                <a:gd name="T12" fmla="*/ 0 w 12"/>
                <a:gd name="T13" fmla="*/ 10 h 12"/>
                <a:gd name="T14" fmla="*/ 8 w 12"/>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8" y="12"/>
                  </a:moveTo>
                  <a:lnTo>
                    <a:pt x="10" y="8"/>
                  </a:lnTo>
                  <a:lnTo>
                    <a:pt x="12" y="8"/>
                  </a:lnTo>
                  <a:lnTo>
                    <a:pt x="12" y="4"/>
                  </a:lnTo>
                  <a:lnTo>
                    <a:pt x="10" y="2"/>
                  </a:lnTo>
                  <a:lnTo>
                    <a:pt x="6" y="0"/>
                  </a:lnTo>
                  <a:lnTo>
                    <a:pt x="0" y="10"/>
                  </a:lnTo>
                  <a:lnTo>
                    <a:pt x="8" y="12"/>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17" name="Freeform 66"/>
            <p:cNvSpPr>
              <a:spLocks/>
            </p:cNvSpPr>
            <p:nvPr/>
          </p:nvSpPr>
          <p:spPr bwMode="auto">
            <a:xfrm>
              <a:off x="4873841" y="2699945"/>
              <a:ext cx="44616" cy="37924"/>
            </a:xfrm>
            <a:custGeom>
              <a:avLst/>
              <a:gdLst>
                <a:gd name="T0" fmla="*/ 0 w 40"/>
                <a:gd name="T1" fmla="*/ 22 h 34"/>
                <a:gd name="T2" fmla="*/ 4 w 40"/>
                <a:gd name="T3" fmla="*/ 30 h 34"/>
                <a:gd name="T4" fmla="*/ 18 w 40"/>
                <a:gd name="T5" fmla="*/ 32 h 34"/>
                <a:gd name="T6" fmla="*/ 26 w 40"/>
                <a:gd name="T7" fmla="*/ 34 h 34"/>
                <a:gd name="T8" fmla="*/ 28 w 40"/>
                <a:gd name="T9" fmla="*/ 32 h 34"/>
                <a:gd name="T10" fmla="*/ 32 w 40"/>
                <a:gd name="T11" fmla="*/ 32 h 34"/>
                <a:gd name="T12" fmla="*/ 36 w 40"/>
                <a:gd name="T13" fmla="*/ 22 h 34"/>
                <a:gd name="T14" fmla="*/ 38 w 40"/>
                <a:gd name="T15" fmla="*/ 12 h 34"/>
                <a:gd name="T16" fmla="*/ 40 w 40"/>
                <a:gd name="T17" fmla="*/ 6 h 34"/>
                <a:gd name="T18" fmla="*/ 30 w 40"/>
                <a:gd name="T19" fmla="*/ 4 h 34"/>
                <a:gd name="T20" fmla="*/ 22 w 40"/>
                <a:gd name="T21" fmla="*/ 4 h 34"/>
                <a:gd name="T22" fmla="*/ 16 w 40"/>
                <a:gd name="T23" fmla="*/ 0 h 34"/>
                <a:gd name="T24" fmla="*/ 10 w 40"/>
                <a:gd name="T25" fmla="*/ 0 h 34"/>
                <a:gd name="T26" fmla="*/ 8 w 40"/>
                <a:gd name="T27" fmla="*/ 0 h 34"/>
                <a:gd name="T28" fmla="*/ 6 w 40"/>
                <a:gd name="T29" fmla="*/ 2 h 34"/>
                <a:gd name="T30" fmla="*/ 4 w 40"/>
                <a:gd name="T31" fmla="*/ 4 h 34"/>
                <a:gd name="T32" fmla="*/ 2 w 40"/>
                <a:gd name="T33" fmla="*/ 14 h 34"/>
                <a:gd name="T34" fmla="*/ 0 w 40"/>
                <a:gd name="T35"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34">
                  <a:moveTo>
                    <a:pt x="0" y="22"/>
                  </a:moveTo>
                  <a:lnTo>
                    <a:pt x="4" y="30"/>
                  </a:lnTo>
                  <a:lnTo>
                    <a:pt x="18" y="32"/>
                  </a:lnTo>
                  <a:lnTo>
                    <a:pt x="26" y="34"/>
                  </a:lnTo>
                  <a:lnTo>
                    <a:pt x="28" y="32"/>
                  </a:lnTo>
                  <a:lnTo>
                    <a:pt x="32" y="32"/>
                  </a:lnTo>
                  <a:lnTo>
                    <a:pt x="36" y="22"/>
                  </a:lnTo>
                  <a:lnTo>
                    <a:pt x="38" y="12"/>
                  </a:lnTo>
                  <a:lnTo>
                    <a:pt x="40" y="6"/>
                  </a:lnTo>
                  <a:lnTo>
                    <a:pt x="30" y="4"/>
                  </a:lnTo>
                  <a:lnTo>
                    <a:pt x="22" y="4"/>
                  </a:lnTo>
                  <a:lnTo>
                    <a:pt x="16" y="0"/>
                  </a:lnTo>
                  <a:lnTo>
                    <a:pt x="10" y="0"/>
                  </a:lnTo>
                  <a:lnTo>
                    <a:pt x="8" y="0"/>
                  </a:lnTo>
                  <a:lnTo>
                    <a:pt x="6" y="2"/>
                  </a:lnTo>
                  <a:lnTo>
                    <a:pt x="4" y="4"/>
                  </a:lnTo>
                  <a:lnTo>
                    <a:pt x="2" y="14"/>
                  </a:lnTo>
                  <a:lnTo>
                    <a:pt x="0" y="22"/>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18" name="Freeform 68"/>
            <p:cNvSpPr>
              <a:spLocks/>
            </p:cNvSpPr>
            <p:nvPr/>
          </p:nvSpPr>
          <p:spPr bwMode="auto">
            <a:xfrm>
              <a:off x="4684221" y="2525943"/>
              <a:ext cx="78079" cy="153925"/>
            </a:xfrm>
            <a:custGeom>
              <a:avLst/>
              <a:gdLst>
                <a:gd name="T0" fmla="*/ 26 w 70"/>
                <a:gd name="T1" fmla="*/ 0 h 138"/>
                <a:gd name="T2" fmla="*/ 22 w 70"/>
                <a:gd name="T3" fmla="*/ 8 h 138"/>
                <a:gd name="T4" fmla="*/ 18 w 70"/>
                <a:gd name="T5" fmla="*/ 14 h 138"/>
                <a:gd name="T6" fmla="*/ 12 w 70"/>
                <a:gd name="T7" fmla="*/ 18 h 138"/>
                <a:gd name="T8" fmla="*/ 10 w 70"/>
                <a:gd name="T9" fmla="*/ 24 h 138"/>
                <a:gd name="T10" fmla="*/ 12 w 70"/>
                <a:gd name="T11" fmla="*/ 28 h 138"/>
                <a:gd name="T12" fmla="*/ 18 w 70"/>
                <a:gd name="T13" fmla="*/ 32 h 138"/>
                <a:gd name="T14" fmla="*/ 0 w 70"/>
                <a:gd name="T15" fmla="*/ 42 h 138"/>
                <a:gd name="T16" fmla="*/ 0 w 70"/>
                <a:gd name="T17" fmla="*/ 54 h 138"/>
                <a:gd name="T18" fmla="*/ 2 w 70"/>
                <a:gd name="T19" fmla="*/ 58 h 138"/>
                <a:gd name="T20" fmla="*/ 4 w 70"/>
                <a:gd name="T21" fmla="*/ 60 h 138"/>
                <a:gd name="T22" fmla="*/ 8 w 70"/>
                <a:gd name="T23" fmla="*/ 64 h 138"/>
                <a:gd name="T24" fmla="*/ 8 w 70"/>
                <a:gd name="T25" fmla="*/ 68 h 138"/>
                <a:gd name="T26" fmla="*/ 20 w 70"/>
                <a:gd name="T27" fmla="*/ 68 h 138"/>
                <a:gd name="T28" fmla="*/ 20 w 70"/>
                <a:gd name="T29" fmla="*/ 76 h 138"/>
                <a:gd name="T30" fmla="*/ 20 w 70"/>
                <a:gd name="T31" fmla="*/ 78 h 138"/>
                <a:gd name="T32" fmla="*/ 24 w 70"/>
                <a:gd name="T33" fmla="*/ 82 h 138"/>
                <a:gd name="T34" fmla="*/ 26 w 70"/>
                <a:gd name="T35" fmla="*/ 88 h 138"/>
                <a:gd name="T36" fmla="*/ 26 w 70"/>
                <a:gd name="T37" fmla="*/ 94 h 138"/>
                <a:gd name="T38" fmla="*/ 26 w 70"/>
                <a:gd name="T39" fmla="*/ 98 h 138"/>
                <a:gd name="T40" fmla="*/ 26 w 70"/>
                <a:gd name="T41" fmla="*/ 102 h 138"/>
                <a:gd name="T42" fmla="*/ 24 w 70"/>
                <a:gd name="T43" fmla="*/ 106 h 138"/>
                <a:gd name="T44" fmla="*/ 22 w 70"/>
                <a:gd name="T45" fmla="*/ 112 h 138"/>
                <a:gd name="T46" fmla="*/ 24 w 70"/>
                <a:gd name="T47" fmla="*/ 122 h 138"/>
                <a:gd name="T48" fmla="*/ 26 w 70"/>
                <a:gd name="T49" fmla="*/ 130 h 138"/>
                <a:gd name="T50" fmla="*/ 32 w 70"/>
                <a:gd name="T51" fmla="*/ 136 h 138"/>
                <a:gd name="T52" fmla="*/ 34 w 70"/>
                <a:gd name="T53" fmla="*/ 138 h 138"/>
                <a:gd name="T54" fmla="*/ 38 w 70"/>
                <a:gd name="T55" fmla="*/ 138 h 138"/>
                <a:gd name="T56" fmla="*/ 44 w 70"/>
                <a:gd name="T57" fmla="*/ 138 h 138"/>
                <a:gd name="T58" fmla="*/ 48 w 70"/>
                <a:gd name="T59" fmla="*/ 136 h 138"/>
                <a:gd name="T60" fmla="*/ 54 w 70"/>
                <a:gd name="T61" fmla="*/ 132 h 138"/>
                <a:gd name="T62" fmla="*/ 60 w 70"/>
                <a:gd name="T63" fmla="*/ 126 h 138"/>
                <a:gd name="T64" fmla="*/ 64 w 70"/>
                <a:gd name="T65" fmla="*/ 124 h 138"/>
                <a:gd name="T66" fmla="*/ 70 w 70"/>
                <a:gd name="T67" fmla="*/ 124 h 138"/>
                <a:gd name="T68" fmla="*/ 68 w 70"/>
                <a:gd name="T69" fmla="*/ 118 h 138"/>
                <a:gd name="T70" fmla="*/ 66 w 70"/>
                <a:gd name="T71" fmla="*/ 112 h 138"/>
                <a:gd name="T72" fmla="*/ 60 w 70"/>
                <a:gd name="T73" fmla="*/ 104 h 138"/>
                <a:gd name="T74" fmla="*/ 54 w 70"/>
                <a:gd name="T75" fmla="*/ 96 h 138"/>
                <a:gd name="T76" fmla="*/ 54 w 70"/>
                <a:gd name="T77" fmla="*/ 92 h 138"/>
                <a:gd name="T78" fmla="*/ 54 w 70"/>
                <a:gd name="T79" fmla="*/ 86 h 138"/>
                <a:gd name="T80" fmla="*/ 54 w 70"/>
                <a:gd name="T81" fmla="*/ 82 h 138"/>
                <a:gd name="T82" fmla="*/ 54 w 70"/>
                <a:gd name="T83" fmla="*/ 78 h 138"/>
                <a:gd name="T84" fmla="*/ 58 w 70"/>
                <a:gd name="T85" fmla="*/ 74 h 138"/>
                <a:gd name="T86" fmla="*/ 64 w 70"/>
                <a:gd name="T87" fmla="*/ 70 h 138"/>
                <a:gd name="T88" fmla="*/ 68 w 70"/>
                <a:gd name="T89" fmla="*/ 64 h 138"/>
                <a:gd name="T90" fmla="*/ 70 w 70"/>
                <a:gd name="T91" fmla="*/ 44 h 138"/>
                <a:gd name="T92" fmla="*/ 60 w 70"/>
                <a:gd name="T93" fmla="*/ 36 h 138"/>
                <a:gd name="T94" fmla="*/ 56 w 70"/>
                <a:gd name="T95" fmla="*/ 32 h 138"/>
                <a:gd name="T96" fmla="*/ 52 w 70"/>
                <a:gd name="T97" fmla="*/ 32 h 138"/>
                <a:gd name="T98" fmla="*/ 46 w 70"/>
                <a:gd name="T99" fmla="*/ 32 h 138"/>
                <a:gd name="T100" fmla="*/ 46 w 70"/>
                <a:gd name="T101" fmla="*/ 24 h 138"/>
                <a:gd name="T102" fmla="*/ 44 w 70"/>
                <a:gd name="T103" fmla="*/ 20 h 138"/>
                <a:gd name="T104" fmla="*/ 40 w 70"/>
                <a:gd name="T105" fmla="*/ 12 h 138"/>
                <a:gd name="T106" fmla="*/ 32 w 70"/>
                <a:gd name="T107" fmla="*/ 4 h 138"/>
                <a:gd name="T108" fmla="*/ 26 w 70"/>
                <a:gd name="T10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138">
                  <a:moveTo>
                    <a:pt x="26" y="0"/>
                  </a:moveTo>
                  <a:lnTo>
                    <a:pt x="22" y="8"/>
                  </a:lnTo>
                  <a:lnTo>
                    <a:pt x="18" y="14"/>
                  </a:lnTo>
                  <a:lnTo>
                    <a:pt x="12" y="18"/>
                  </a:lnTo>
                  <a:lnTo>
                    <a:pt x="10" y="24"/>
                  </a:lnTo>
                  <a:lnTo>
                    <a:pt x="12" y="28"/>
                  </a:lnTo>
                  <a:lnTo>
                    <a:pt x="18" y="32"/>
                  </a:lnTo>
                  <a:lnTo>
                    <a:pt x="0" y="42"/>
                  </a:lnTo>
                  <a:lnTo>
                    <a:pt x="0" y="54"/>
                  </a:lnTo>
                  <a:lnTo>
                    <a:pt x="2" y="58"/>
                  </a:lnTo>
                  <a:lnTo>
                    <a:pt x="4" y="60"/>
                  </a:lnTo>
                  <a:lnTo>
                    <a:pt x="8" y="64"/>
                  </a:lnTo>
                  <a:lnTo>
                    <a:pt x="8" y="68"/>
                  </a:lnTo>
                  <a:lnTo>
                    <a:pt x="20" y="68"/>
                  </a:lnTo>
                  <a:lnTo>
                    <a:pt x="20" y="76"/>
                  </a:lnTo>
                  <a:lnTo>
                    <a:pt x="20" y="78"/>
                  </a:lnTo>
                  <a:lnTo>
                    <a:pt x="24" y="82"/>
                  </a:lnTo>
                  <a:lnTo>
                    <a:pt x="26" y="88"/>
                  </a:lnTo>
                  <a:lnTo>
                    <a:pt x="26" y="94"/>
                  </a:lnTo>
                  <a:lnTo>
                    <a:pt x="26" y="98"/>
                  </a:lnTo>
                  <a:lnTo>
                    <a:pt x="26" y="102"/>
                  </a:lnTo>
                  <a:lnTo>
                    <a:pt x="24" y="106"/>
                  </a:lnTo>
                  <a:lnTo>
                    <a:pt x="22" y="112"/>
                  </a:lnTo>
                  <a:lnTo>
                    <a:pt x="24" y="122"/>
                  </a:lnTo>
                  <a:lnTo>
                    <a:pt x="26" y="130"/>
                  </a:lnTo>
                  <a:lnTo>
                    <a:pt x="32" y="136"/>
                  </a:lnTo>
                  <a:lnTo>
                    <a:pt x="34" y="138"/>
                  </a:lnTo>
                  <a:lnTo>
                    <a:pt x="38" y="138"/>
                  </a:lnTo>
                  <a:lnTo>
                    <a:pt x="44" y="138"/>
                  </a:lnTo>
                  <a:lnTo>
                    <a:pt x="48" y="136"/>
                  </a:lnTo>
                  <a:lnTo>
                    <a:pt x="54" y="132"/>
                  </a:lnTo>
                  <a:lnTo>
                    <a:pt x="60" y="126"/>
                  </a:lnTo>
                  <a:lnTo>
                    <a:pt x="64" y="124"/>
                  </a:lnTo>
                  <a:lnTo>
                    <a:pt x="70" y="124"/>
                  </a:lnTo>
                  <a:lnTo>
                    <a:pt x="68" y="118"/>
                  </a:lnTo>
                  <a:lnTo>
                    <a:pt x="66" y="112"/>
                  </a:lnTo>
                  <a:lnTo>
                    <a:pt x="60" y="104"/>
                  </a:lnTo>
                  <a:lnTo>
                    <a:pt x="54" y="96"/>
                  </a:lnTo>
                  <a:lnTo>
                    <a:pt x="54" y="92"/>
                  </a:lnTo>
                  <a:lnTo>
                    <a:pt x="54" y="86"/>
                  </a:lnTo>
                  <a:lnTo>
                    <a:pt x="54" y="82"/>
                  </a:lnTo>
                  <a:lnTo>
                    <a:pt x="54" y="78"/>
                  </a:lnTo>
                  <a:lnTo>
                    <a:pt x="58" y="74"/>
                  </a:lnTo>
                  <a:lnTo>
                    <a:pt x="64" y="70"/>
                  </a:lnTo>
                  <a:lnTo>
                    <a:pt x="68" y="64"/>
                  </a:lnTo>
                  <a:lnTo>
                    <a:pt x="70" y="44"/>
                  </a:lnTo>
                  <a:lnTo>
                    <a:pt x="60" y="36"/>
                  </a:lnTo>
                  <a:lnTo>
                    <a:pt x="56" y="32"/>
                  </a:lnTo>
                  <a:lnTo>
                    <a:pt x="52" y="32"/>
                  </a:lnTo>
                  <a:lnTo>
                    <a:pt x="46" y="32"/>
                  </a:lnTo>
                  <a:lnTo>
                    <a:pt x="46" y="24"/>
                  </a:lnTo>
                  <a:lnTo>
                    <a:pt x="44" y="20"/>
                  </a:lnTo>
                  <a:lnTo>
                    <a:pt x="40" y="12"/>
                  </a:lnTo>
                  <a:lnTo>
                    <a:pt x="32" y="4"/>
                  </a:lnTo>
                  <a:lnTo>
                    <a:pt x="26" y="0"/>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19" name="Freeform 69"/>
            <p:cNvSpPr>
              <a:spLocks/>
            </p:cNvSpPr>
            <p:nvPr/>
          </p:nvSpPr>
          <p:spPr bwMode="auto">
            <a:xfrm>
              <a:off x="4744452" y="2575020"/>
              <a:ext cx="73617" cy="95925"/>
            </a:xfrm>
            <a:custGeom>
              <a:avLst/>
              <a:gdLst>
                <a:gd name="T0" fmla="*/ 66 w 66"/>
                <a:gd name="T1" fmla="*/ 10 h 86"/>
                <a:gd name="T2" fmla="*/ 64 w 66"/>
                <a:gd name="T3" fmla="*/ 18 h 86"/>
                <a:gd name="T4" fmla="*/ 60 w 66"/>
                <a:gd name="T5" fmla="*/ 24 h 86"/>
                <a:gd name="T6" fmla="*/ 58 w 66"/>
                <a:gd name="T7" fmla="*/ 30 h 86"/>
                <a:gd name="T8" fmla="*/ 56 w 66"/>
                <a:gd name="T9" fmla="*/ 36 h 86"/>
                <a:gd name="T10" fmla="*/ 58 w 66"/>
                <a:gd name="T11" fmla="*/ 42 h 86"/>
                <a:gd name="T12" fmla="*/ 60 w 66"/>
                <a:gd name="T13" fmla="*/ 46 h 86"/>
                <a:gd name="T14" fmla="*/ 62 w 66"/>
                <a:gd name="T15" fmla="*/ 52 h 86"/>
                <a:gd name="T16" fmla="*/ 64 w 66"/>
                <a:gd name="T17" fmla="*/ 58 h 86"/>
                <a:gd name="T18" fmla="*/ 62 w 66"/>
                <a:gd name="T19" fmla="*/ 62 h 86"/>
                <a:gd name="T20" fmla="*/ 58 w 66"/>
                <a:gd name="T21" fmla="*/ 66 h 86"/>
                <a:gd name="T22" fmla="*/ 54 w 66"/>
                <a:gd name="T23" fmla="*/ 76 h 86"/>
                <a:gd name="T24" fmla="*/ 52 w 66"/>
                <a:gd name="T25" fmla="*/ 74 h 86"/>
                <a:gd name="T26" fmla="*/ 50 w 66"/>
                <a:gd name="T27" fmla="*/ 68 h 86"/>
                <a:gd name="T28" fmla="*/ 40 w 66"/>
                <a:gd name="T29" fmla="*/ 72 h 86"/>
                <a:gd name="T30" fmla="*/ 28 w 66"/>
                <a:gd name="T31" fmla="*/ 76 h 86"/>
                <a:gd name="T32" fmla="*/ 28 w 66"/>
                <a:gd name="T33" fmla="*/ 86 h 86"/>
                <a:gd name="T34" fmla="*/ 26 w 66"/>
                <a:gd name="T35" fmla="*/ 84 h 86"/>
                <a:gd name="T36" fmla="*/ 22 w 66"/>
                <a:gd name="T37" fmla="*/ 82 h 86"/>
                <a:gd name="T38" fmla="*/ 20 w 66"/>
                <a:gd name="T39" fmla="*/ 80 h 86"/>
                <a:gd name="T40" fmla="*/ 16 w 66"/>
                <a:gd name="T41" fmla="*/ 80 h 86"/>
                <a:gd name="T42" fmla="*/ 14 w 66"/>
                <a:gd name="T43" fmla="*/ 74 h 86"/>
                <a:gd name="T44" fmla="*/ 12 w 66"/>
                <a:gd name="T45" fmla="*/ 68 h 86"/>
                <a:gd name="T46" fmla="*/ 6 w 66"/>
                <a:gd name="T47" fmla="*/ 60 h 86"/>
                <a:gd name="T48" fmla="*/ 0 w 66"/>
                <a:gd name="T49" fmla="*/ 52 h 86"/>
                <a:gd name="T50" fmla="*/ 0 w 66"/>
                <a:gd name="T51" fmla="*/ 48 h 86"/>
                <a:gd name="T52" fmla="*/ 0 w 66"/>
                <a:gd name="T53" fmla="*/ 42 h 86"/>
                <a:gd name="T54" fmla="*/ 0 w 66"/>
                <a:gd name="T55" fmla="*/ 38 h 86"/>
                <a:gd name="T56" fmla="*/ 0 w 66"/>
                <a:gd name="T57" fmla="*/ 34 h 86"/>
                <a:gd name="T58" fmla="*/ 4 w 66"/>
                <a:gd name="T59" fmla="*/ 30 h 86"/>
                <a:gd name="T60" fmla="*/ 10 w 66"/>
                <a:gd name="T61" fmla="*/ 26 h 86"/>
                <a:gd name="T62" fmla="*/ 14 w 66"/>
                <a:gd name="T63" fmla="*/ 20 h 86"/>
                <a:gd name="T64" fmla="*/ 16 w 66"/>
                <a:gd name="T65" fmla="*/ 0 h 86"/>
                <a:gd name="T66" fmla="*/ 24 w 66"/>
                <a:gd name="T67" fmla="*/ 6 h 86"/>
                <a:gd name="T68" fmla="*/ 28 w 66"/>
                <a:gd name="T69" fmla="*/ 6 h 86"/>
                <a:gd name="T70" fmla="*/ 44 w 66"/>
                <a:gd name="T71" fmla="*/ 6 h 86"/>
                <a:gd name="T72" fmla="*/ 48 w 66"/>
                <a:gd name="T73" fmla="*/ 8 h 86"/>
                <a:gd name="T74" fmla="*/ 66 w 66"/>
                <a:gd name="T75" fmla="*/ 1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 h="86">
                  <a:moveTo>
                    <a:pt x="66" y="10"/>
                  </a:moveTo>
                  <a:lnTo>
                    <a:pt x="64" y="18"/>
                  </a:lnTo>
                  <a:lnTo>
                    <a:pt x="60" y="24"/>
                  </a:lnTo>
                  <a:lnTo>
                    <a:pt x="58" y="30"/>
                  </a:lnTo>
                  <a:lnTo>
                    <a:pt x="56" y="36"/>
                  </a:lnTo>
                  <a:lnTo>
                    <a:pt x="58" y="42"/>
                  </a:lnTo>
                  <a:lnTo>
                    <a:pt x="60" y="46"/>
                  </a:lnTo>
                  <a:lnTo>
                    <a:pt x="62" y="52"/>
                  </a:lnTo>
                  <a:lnTo>
                    <a:pt x="64" y="58"/>
                  </a:lnTo>
                  <a:lnTo>
                    <a:pt x="62" y="62"/>
                  </a:lnTo>
                  <a:lnTo>
                    <a:pt x="58" y="66"/>
                  </a:lnTo>
                  <a:lnTo>
                    <a:pt x="54" y="76"/>
                  </a:lnTo>
                  <a:lnTo>
                    <a:pt x="52" y="74"/>
                  </a:lnTo>
                  <a:lnTo>
                    <a:pt x="50" y="68"/>
                  </a:lnTo>
                  <a:lnTo>
                    <a:pt x="40" y="72"/>
                  </a:lnTo>
                  <a:lnTo>
                    <a:pt x="28" y="76"/>
                  </a:lnTo>
                  <a:lnTo>
                    <a:pt x="28" y="86"/>
                  </a:lnTo>
                  <a:lnTo>
                    <a:pt x="26" y="84"/>
                  </a:lnTo>
                  <a:lnTo>
                    <a:pt x="22" y="82"/>
                  </a:lnTo>
                  <a:lnTo>
                    <a:pt x="20" y="80"/>
                  </a:lnTo>
                  <a:lnTo>
                    <a:pt x="16" y="80"/>
                  </a:lnTo>
                  <a:lnTo>
                    <a:pt x="14" y="74"/>
                  </a:lnTo>
                  <a:lnTo>
                    <a:pt x="12" y="68"/>
                  </a:lnTo>
                  <a:lnTo>
                    <a:pt x="6" y="60"/>
                  </a:lnTo>
                  <a:lnTo>
                    <a:pt x="0" y="52"/>
                  </a:lnTo>
                  <a:lnTo>
                    <a:pt x="0" y="48"/>
                  </a:lnTo>
                  <a:lnTo>
                    <a:pt x="0" y="42"/>
                  </a:lnTo>
                  <a:lnTo>
                    <a:pt x="0" y="38"/>
                  </a:lnTo>
                  <a:lnTo>
                    <a:pt x="0" y="34"/>
                  </a:lnTo>
                  <a:lnTo>
                    <a:pt x="4" y="30"/>
                  </a:lnTo>
                  <a:lnTo>
                    <a:pt x="10" y="26"/>
                  </a:lnTo>
                  <a:lnTo>
                    <a:pt x="14" y="20"/>
                  </a:lnTo>
                  <a:lnTo>
                    <a:pt x="16" y="0"/>
                  </a:lnTo>
                  <a:lnTo>
                    <a:pt x="24" y="6"/>
                  </a:lnTo>
                  <a:lnTo>
                    <a:pt x="28" y="6"/>
                  </a:lnTo>
                  <a:lnTo>
                    <a:pt x="44" y="6"/>
                  </a:lnTo>
                  <a:lnTo>
                    <a:pt x="48" y="8"/>
                  </a:lnTo>
                  <a:lnTo>
                    <a:pt x="66" y="10"/>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0" name="Freeform 70"/>
            <p:cNvSpPr>
              <a:spLocks/>
            </p:cNvSpPr>
            <p:nvPr/>
          </p:nvSpPr>
          <p:spPr bwMode="auto">
            <a:xfrm>
              <a:off x="4804685" y="2586174"/>
              <a:ext cx="62463" cy="75848"/>
            </a:xfrm>
            <a:custGeom>
              <a:avLst/>
              <a:gdLst>
                <a:gd name="T0" fmla="*/ 56 w 56"/>
                <a:gd name="T1" fmla="*/ 28 h 68"/>
                <a:gd name="T2" fmla="*/ 54 w 56"/>
                <a:gd name="T3" fmla="*/ 26 h 68"/>
                <a:gd name="T4" fmla="*/ 48 w 56"/>
                <a:gd name="T5" fmla="*/ 40 h 68"/>
                <a:gd name="T6" fmla="*/ 40 w 56"/>
                <a:gd name="T7" fmla="*/ 52 h 68"/>
                <a:gd name="T8" fmla="*/ 34 w 56"/>
                <a:gd name="T9" fmla="*/ 58 h 68"/>
                <a:gd name="T10" fmla="*/ 28 w 56"/>
                <a:gd name="T11" fmla="*/ 64 h 68"/>
                <a:gd name="T12" fmla="*/ 22 w 56"/>
                <a:gd name="T13" fmla="*/ 68 h 68"/>
                <a:gd name="T14" fmla="*/ 12 w 56"/>
                <a:gd name="T15" fmla="*/ 68 h 68"/>
                <a:gd name="T16" fmla="*/ 6 w 56"/>
                <a:gd name="T17" fmla="*/ 68 h 68"/>
                <a:gd name="T18" fmla="*/ 0 w 56"/>
                <a:gd name="T19" fmla="*/ 66 h 68"/>
                <a:gd name="T20" fmla="*/ 4 w 56"/>
                <a:gd name="T21" fmla="*/ 56 h 68"/>
                <a:gd name="T22" fmla="*/ 8 w 56"/>
                <a:gd name="T23" fmla="*/ 52 h 68"/>
                <a:gd name="T24" fmla="*/ 10 w 56"/>
                <a:gd name="T25" fmla="*/ 48 h 68"/>
                <a:gd name="T26" fmla="*/ 8 w 56"/>
                <a:gd name="T27" fmla="*/ 42 h 68"/>
                <a:gd name="T28" fmla="*/ 6 w 56"/>
                <a:gd name="T29" fmla="*/ 36 h 68"/>
                <a:gd name="T30" fmla="*/ 4 w 56"/>
                <a:gd name="T31" fmla="*/ 32 h 68"/>
                <a:gd name="T32" fmla="*/ 2 w 56"/>
                <a:gd name="T33" fmla="*/ 26 h 68"/>
                <a:gd name="T34" fmla="*/ 4 w 56"/>
                <a:gd name="T35" fmla="*/ 20 h 68"/>
                <a:gd name="T36" fmla="*/ 6 w 56"/>
                <a:gd name="T37" fmla="*/ 14 h 68"/>
                <a:gd name="T38" fmla="*/ 10 w 56"/>
                <a:gd name="T39" fmla="*/ 8 h 68"/>
                <a:gd name="T40" fmla="*/ 12 w 56"/>
                <a:gd name="T41" fmla="*/ 0 h 68"/>
                <a:gd name="T42" fmla="*/ 26 w 56"/>
                <a:gd name="T43" fmla="*/ 4 h 68"/>
                <a:gd name="T44" fmla="*/ 34 w 56"/>
                <a:gd name="T45" fmla="*/ 10 h 68"/>
                <a:gd name="T46" fmla="*/ 44 w 56"/>
                <a:gd name="T47" fmla="*/ 18 h 68"/>
                <a:gd name="T48" fmla="*/ 54 w 56"/>
                <a:gd name="T49" fmla="*/ 26 h 68"/>
                <a:gd name="T50" fmla="*/ 56 w 56"/>
                <a:gd name="T51" fmla="*/ 2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68">
                  <a:moveTo>
                    <a:pt x="56" y="28"/>
                  </a:moveTo>
                  <a:lnTo>
                    <a:pt x="54" y="26"/>
                  </a:lnTo>
                  <a:lnTo>
                    <a:pt x="48" y="40"/>
                  </a:lnTo>
                  <a:lnTo>
                    <a:pt x="40" y="52"/>
                  </a:lnTo>
                  <a:lnTo>
                    <a:pt x="34" y="58"/>
                  </a:lnTo>
                  <a:lnTo>
                    <a:pt x="28" y="64"/>
                  </a:lnTo>
                  <a:lnTo>
                    <a:pt x="22" y="68"/>
                  </a:lnTo>
                  <a:lnTo>
                    <a:pt x="12" y="68"/>
                  </a:lnTo>
                  <a:lnTo>
                    <a:pt x="6" y="68"/>
                  </a:lnTo>
                  <a:lnTo>
                    <a:pt x="0" y="66"/>
                  </a:lnTo>
                  <a:lnTo>
                    <a:pt x="4" y="56"/>
                  </a:lnTo>
                  <a:lnTo>
                    <a:pt x="8" y="52"/>
                  </a:lnTo>
                  <a:lnTo>
                    <a:pt x="10" y="48"/>
                  </a:lnTo>
                  <a:lnTo>
                    <a:pt x="8" y="42"/>
                  </a:lnTo>
                  <a:lnTo>
                    <a:pt x="6" y="36"/>
                  </a:lnTo>
                  <a:lnTo>
                    <a:pt x="4" y="32"/>
                  </a:lnTo>
                  <a:lnTo>
                    <a:pt x="2" y="26"/>
                  </a:lnTo>
                  <a:lnTo>
                    <a:pt x="4" y="20"/>
                  </a:lnTo>
                  <a:lnTo>
                    <a:pt x="6" y="14"/>
                  </a:lnTo>
                  <a:lnTo>
                    <a:pt x="10" y="8"/>
                  </a:lnTo>
                  <a:lnTo>
                    <a:pt x="12" y="0"/>
                  </a:lnTo>
                  <a:lnTo>
                    <a:pt x="26" y="4"/>
                  </a:lnTo>
                  <a:lnTo>
                    <a:pt x="34" y="10"/>
                  </a:lnTo>
                  <a:lnTo>
                    <a:pt x="44" y="18"/>
                  </a:lnTo>
                  <a:lnTo>
                    <a:pt x="54" y="26"/>
                  </a:lnTo>
                  <a:lnTo>
                    <a:pt x="56" y="28"/>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1" name="Freeform 71"/>
            <p:cNvSpPr>
              <a:spLocks/>
            </p:cNvSpPr>
            <p:nvPr/>
          </p:nvSpPr>
          <p:spPr bwMode="auto">
            <a:xfrm>
              <a:off x="4474523" y="2463480"/>
              <a:ext cx="238698" cy="227542"/>
            </a:xfrm>
            <a:custGeom>
              <a:avLst/>
              <a:gdLst>
                <a:gd name="T0" fmla="*/ 206 w 214"/>
                <a:gd name="T1" fmla="*/ 70 h 204"/>
                <a:gd name="T2" fmla="*/ 200 w 214"/>
                <a:gd name="T3" fmla="*/ 84 h 204"/>
                <a:gd name="T4" fmla="*/ 188 w 214"/>
                <a:gd name="T5" fmla="*/ 110 h 204"/>
                <a:gd name="T6" fmla="*/ 196 w 214"/>
                <a:gd name="T7" fmla="*/ 120 h 204"/>
                <a:gd name="T8" fmla="*/ 192 w 214"/>
                <a:gd name="T9" fmla="*/ 134 h 204"/>
                <a:gd name="T10" fmla="*/ 170 w 214"/>
                <a:gd name="T11" fmla="*/ 146 h 204"/>
                <a:gd name="T12" fmla="*/ 150 w 214"/>
                <a:gd name="T13" fmla="*/ 148 h 204"/>
                <a:gd name="T14" fmla="*/ 142 w 214"/>
                <a:gd name="T15" fmla="*/ 162 h 204"/>
                <a:gd name="T16" fmla="*/ 152 w 214"/>
                <a:gd name="T17" fmla="*/ 176 h 204"/>
                <a:gd name="T18" fmla="*/ 124 w 214"/>
                <a:gd name="T19" fmla="*/ 200 h 204"/>
                <a:gd name="T20" fmla="*/ 102 w 214"/>
                <a:gd name="T21" fmla="*/ 204 h 204"/>
                <a:gd name="T22" fmla="*/ 96 w 214"/>
                <a:gd name="T23" fmla="*/ 188 h 204"/>
                <a:gd name="T24" fmla="*/ 86 w 214"/>
                <a:gd name="T25" fmla="*/ 166 h 204"/>
                <a:gd name="T26" fmla="*/ 90 w 214"/>
                <a:gd name="T27" fmla="*/ 158 h 204"/>
                <a:gd name="T28" fmla="*/ 86 w 214"/>
                <a:gd name="T29" fmla="*/ 146 h 204"/>
                <a:gd name="T30" fmla="*/ 82 w 214"/>
                <a:gd name="T31" fmla="*/ 130 h 204"/>
                <a:gd name="T32" fmla="*/ 84 w 214"/>
                <a:gd name="T33" fmla="*/ 104 h 204"/>
                <a:gd name="T34" fmla="*/ 66 w 214"/>
                <a:gd name="T35" fmla="*/ 106 h 204"/>
                <a:gd name="T36" fmla="*/ 50 w 214"/>
                <a:gd name="T37" fmla="*/ 100 h 204"/>
                <a:gd name="T38" fmla="*/ 24 w 214"/>
                <a:gd name="T39" fmla="*/ 90 h 204"/>
                <a:gd name="T40" fmla="*/ 12 w 214"/>
                <a:gd name="T41" fmla="*/ 82 h 204"/>
                <a:gd name="T42" fmla="*/ 16 w 214"/>
                <a:gd name="T43" fmla="*/ 70 h 204"/>
                <a:gd name="T44" fmla="*/ 8 w 214"/>
                <a:gd name="T45" fmla="*/ 56 h 204"/>
                <a:gd name="T46" fmla="*/ 0 w 214"/>
                <a:gd name="T47" fmla="*/ 44 h 204"/>
                <a:gd name="T48" fmla="*/ 18 w 214"/>
                <a:gd name="T49" fmla="*/ 16 h 204"/>
                <a:gd name="T50" fmla="*/ 30 w 214"/>
                <a:gd name="T51" fmla="*/ 16 h 204"/>
                <a:gd name="T52" fmla="*/ 24 w 214"/>
                <a:gd name="T53" fmla="*/ 28 h 204"/>
                <a:gd name="T54" fmla="*/ 28 w 214"/>
                <a:gd name="T55" fmla="*/ 48 h 204"/>
                <a:gd name="T56" fmla="*/ 38 w 214"/>
                <a:gd name="T57" fmla="*/ 44 h 204"/>
                <a:gd name="T58" fmla="*/ 36 w 214"/>
                <a:gd name="T59" fmla="*/ 30 h 204"/>
                <a:gd name="T60" fmla="*/ 32 w 214"/>
                <a:gd name="T61" fmla="*/ 20 h 204"/>
                <a:gd name="T62" fmla="*/ 50 w 214"/>
                <a:gd name="T63" fmla="*/ 4 h 204"/>
                <a:gd name="T64" fmla="*/ 66 w 214"/>
                <a:gd name="T65" fmla="*/ 4 h 204"/>
                <a:gd name="T66" fmla="*/ 82 w 214"/>
                <a:gd name="T67" fmla="*/ 12 h 204"/>
                <a:gd name="T68" fmla="*/ 106 w 214"/>
                <a:gd name="T69" fmla="*/ 22 h 204"/>
                <a:gd name="T70" fmla="*/ 126 w 214"/>
                <a:gd name="T71" fmla="*/ 26 h 204"/>
                <a:gd name="T72" fmla="*/ 162 w 214"/>
                <a:gd name="T73" fmla="*/ 20 h 204"/>
                <a:gd name="T74" fmla="*/ 174 w 214"/>
                <a:gd name="T75" fmla="*/ 18 h 204"/>
                <a:gd name="T76" fmla="*/ 174 w 214"/>
                <a:gd name="T77" fmla="*/ 34 h 204"/>
                <a:gd name="T78" fmla="*/ 190 w 214"/>
                <a:gd name="T79" fmla="*/ 38 h 204"/>
                <a:gd name="T80" fmla="*/ 196 w 214"/>
                <a:gd name="T81" fmla="*/ 52 h 204"/>
                <a:gd name="T82" fmla="*/ 204 w 214"/>
                <a:gd name="T83" fmla="*/ 5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4" h="204">
                  <a:moveTo>
                    <a:pt x="214" y="56"/>
                  </a:moveTo>
                  <a:lnTo>
                    <a:pt x="210" y="64"/>
                  </a:lnTo>
                  <a:lnTo>
                    <a:pt x="206" y="70"/>
                  </a:lnTo>
                  <a:lnTo>
                    <a:pt x="200" y="74"/>
                  </a:lnTo>
                  <a:lnTo>
                    <a:pt x="198" y="80"/>
                  </a:lnTo>
                  <a:lnTo>
                    <a:pt x="200" y="84"/>
                  </a:lnTo>
                  <a:lnTo>
                    <a:pt x="206" y="88"/>
                  </a:lnTo>
                  <a:lnTo>
                    <a:pt x="188" y="98"/>
                  </a:lnTo>
                  <a:lnTo>
                    <a:pt x="188" y="110"/>
                  </a:lnTo>
                  <a:lnTo>
                    <a:pt x="190" y="114"/>
                  </a:lnTo>
                  <a:lnTo>
                    <a:pt x="192" y="116"/>
                  </a:lnTo>
                  <a:lnTo>
                    <a:pt x="196" y="120"/>
                  </a:lnTo>
                  <a:lnTo>
                    <a:pt x="196" y="124"/>
                  </a:lnTo>
                  <a:lnTo>
                    <a:pt x="196" y="130"/>
                  </a:lnTo>
                  <a:lnTo>
                    <a:pt x="192" y="134"/>
                  </a:lnTo>
                  <a:lnTo>
                    <a:pt x="188" y="136"/>
                  </a:lnTo>
                  <a:lnTo>
                    <a:pt x="184" y="140"/>
                  </a:lnTo>
                  <a:lnTo>
                    <a:pt x="170" y="146"/>
                  </a:lnTo>
                  <a:lnTo>
                    <a:pt x="166" y="150"/>
                  </a:lnTo>
                  <a:lnTo>
                    <a:pt x="162" y="154"/>
                  </a:lnTo>
                  <a:lnTo>
                    <a:pt x="150" y="148"/>
                  </a:lnTo>
                  <a:lnTo>
                    <a:pt x="144" y="144"/>
                  </a:lnTo>
                  <a:lnTo>
                    <a:pt x="134" y="142"/>
                  </a:lnTo>
                  <a:lnTo>
                    <a:pt x="142" y="162"/>
                  </a:lnTo>
                  <a:lnTo>
                    <a:pt x="146" y="170"/>
                  </a:lnTo>
                  <a:lnTo>
                    <a:pt x="148" y="172"/>
                  </a:lnTo>
                  <a:lnTo>
                    <a:pt x="152" y="176"/>
                  </a:lnTo>
                  <a:lnTo>
                    <a:pt x="146" y="186"/>
                  </a:lnTo>
                  <a:lnTo>
                    <a:pt x="134" y="194"/>
                  </a:lnTo>
                  <a:lnTo>
                    <a:pt x="124" y="200"/>
                  </a:lnTo>
                  <a:lnTo>
                    <a:pt x="116" y="204"/>
                  </a:lnTo>
                  <a:lnTo>
                    <a:pt x="108" y="204"/>
                  </a:lnTo>
                  <a:lnTo>
                    <a:pt x="102" y="204"/>
                  </a:lnTo>
                  <a:lnTo>
                    <a:pt x="98" y="202"/>
                  </a:lnTo>
                  <a:lnTo>
                    <a:pt x="96" y="198"/>
                  </a:lnTo>
                  <a:lnTo>
                    <a:pt x="96" y="188"/>
                  </a:lnTo>
                  <a:lnTo>
                    <a:pt x="92" y="178"/>
                  </a:lnTo>
                  <a:lnTo>
                    <a:pt x="88" y="170"/>
                  </a:lnTo>
                  <a:lnTo>
                    <a:pt x="86" y="166"/>
                  </a:lnTo>
                  <a:lnTo>
                    <a:pt x="86" y="162"/>
                  </a:lnTo>
                  <a:lnTo>
                    <a:pt x="88" y="162"/>
                  </a:lnTo>
                  <a:lnTo>
                    <a:pt x="90" y="158"/>
                  </a:lnTo>
                  <a:lnTo>
                    <a:pt x="90" y="156"/>
                  </a:lnTo>
                  <a:lnTo>
                    <a:pt x="88" y="150"/>
                  </a:lnTo>
                  <a:lnTo>
                    <a:pt x="86" y="146"/>
                  </a:lnTo>
                  <a:lnTo>
                    <a:pt x="82" y="142"/>
                  </a:lnTo>
                  <a:lnTo>
                    <a:pt x="80" y="136"/>
                  </a:lnTo>
                  <a:lnTo>
                    <a:pt x="82" y="130"/>
                  </a:lnTo>
                  <a:lnTo>
                    <a:pt x="84" y="120"/>
                  </a:lnTo>
                  <a:lnTo>
                    <a:pt x="92" y="104"/>
                  </a:lnTo>
                  <a:lnTo>
                    <a:pt x="84" y="104"/>
                  </a:lnTo>
                  <a:lnTo>
                    <a:pt x="78" y="106"/>
                  </a:lnTo>
                  <a:lnTo>
                    <a:pt x="74" y="106"/>
                  </a:lnTo>
                  <a:lnTo>
                    <a:pt x="66" y="106"/>
                  </a:lnTo>
                  <a:lnTo>
                    <a:pt x="60" y="106"/>
                  </a:lnTo>
                  <a:lnTo>
                    <a:pt x="54" y="104"/>
                  </a:lnTo>
                  <a:lnTo>
                    <a:pt x="50" y="100"/>
                  </a:lnTo>
                  <a:lnTo>
                    <a:pt x="50" y="94"/>
                  </a:lnTo>
                  <a:lnTo>
                    <a:pt x="38" y="92"/>
                  </a:lnTo>
                  <a:lnTo>
                    <a:pt x="24" y="90"/>
                  </a:lnTo>
                  <a:lnTo>
                    <a:pt x="20" y="88"/>
                  </a:lnTo>
                  <a:lnTo>
                    <a:pt x="16" y="86"/>
                  </a:lnTo>
                  <a:lnTo>
                    <a:pt x="12" y="82"/>
                  </a:lnTo>
                  <a:lnTo>
                    <a:pt x="10" y="80"/>
                  </a:lnTo>
                  <a:lnTo>
                    <a:pt x="12" y="76"/>
                  </a:lnTo>
                  <a:lnTo>
                    <a:pt x="16" y="70"/>
                  </a:lnTo>
                  <a:lnTo>
                    <a:pt x="14" y="64"/>
                  </a:lnTo>
                  <a:lnTo>
                    <a:pt x="10" y="60"/>
                  </a:lnTo>
                  <a:lnTo>
                    <a:pt x="8" y="56"/>
                  </a:lnTo>
                  <a:lnTo>
                    <a:pt x="6" y="52"/>
                  </a:lnTo>
                  <a:lnTo>
                    <a:pt x="2" y="50"/>
                  </a:lnTo>
                  <a:lnTo>
                    <a:pt x="0" y="44"/>
                  </a:lnTo>
                  <a:lnTo>
                    <a:pt x="2" y="36"/>
                  </a:lnTo>
                  <a:lnTo>
                    <a:pt x="6" y="28"/>
                  </a:lnTo>
                  <a:lnTo>
                    <a:pt x="18" y="16"/>
                  </a:lnTo>
                  <a:lnTo>
                    <a:pt x="26" y="6"/>
                  </a:lnTo>
                  <a:lnTo>
                    <a:pt x="28" y="12"/>
                  </a:lnTo>
                  <a:lnTo>
                    <a:pt x="30" y="16"/>
                  </a:lnTo>
                  <a:lnTo>
                    <a:pt x="30" y="20"/>
                  </a:lnTo>
                  <a:lnTo>
                    <a:pt x="28" y="24"/>
                  </a:lnTo>
                  <a:lnTo>
                    <a:pt x="24" y="28"/>
                  </a:lnTo>
                  <a:lnTo>
                    <a:pt x="24" y="34"/>
                  </a:lnTo>
                  <a:lnTo>
                    <a:pt x="24" y="44"/>
                  </a:lnTo>
                  <a:lnTo>
                    <a:pt x="28" y="48"/>
                  </a:lnTo>
                  <a:lnTo>
                    <a:pt x="30" y="48"/>
                  </a:lnTo>
                  <a:lnTo>
                    <a:pt x="34" y="46"/>
                  </a:lnTo>
                  <a:lnTo>
                    <a:pt x="38" y="44"/>
                  </a:lnTo>
                  <a:lnTo>
                    <a:pt x="40" y="38"/>
                  </a:lnTo>
                  <a:lnTo>
                    <a:pt x="38" y="34"/>
                  </a:lnTo>
                  <a:lnTo>
                    <a:pt x="36" y="30"/>
                  </a:lnTo>
                  <a:lnTo>
                    <a:pt x="32" y="26"/>
                  </a:lnTo>
                  <a:lnTo>
                    <a:pt x="30" y="24"/>
                  </a:lnTo>
                  <a:lnTo>
                    <a:pt x="32" y="20"/>
                  </a:lnTo>
                  <a:lnTo>
                    <a:pt x="34" y="16"/>
                  </a:lnTo>
                  <a:lnTo>
                    <a:pt x="44" y="10"/>
                  </a:lnTo>
                  <a:lnTo>
                    <a:pt x="50" y="4"/>
                  </a:lnTo>
                  <a:lnTo>
                    <a:pt x="58" y="0"/>
                  </a:lnTo>
                  <a:lnTo>
                    <a:pt x="62" y="4"/>
                  </a:lnTo>
                  <a:lnTo>
                    <a:pt x="66" y="4"/>
                  </a:lnTo>
                  <a:lnTo>
                    <a:pt x="70" y="6"/>
                  </a:lnTo>
                  <a:lnTo>
                    <a:pt x="76" y="6"/>
                  </a:lnTo>
                  <a:lnTo>
                    <a:pt x="82" y="12"/>
                  </a:lnTo>
                  <a:lnTo>
                    <a:pt x="88" y="18"/>
                  </a:lnTo>
                  <a:lnTo>
                    <a:pt x="94" y="20"/>
                  </a:lnTo>
                  <a:lnTo>
                    <a:pt x="106" y="22"/>
                  </a:lnTo>
                  <a:lnTo>
                    <a:pt x="114" y="22"/>
                  </a:lnTo>
                  <a:lnTo>
                    <a:pt x="120" y="24"/>
                  </a:lnTo>
                  <a:lnTo>
                    <a:pt x="126" y="26"/>
                  </a:lnTo>
                  <a:lnTo>
                    <a:pt x="132" y="28"/>
                  </a:lnTo>
                  <a:lnTo>
                    <a:pt x="146" y="24"/>
                  </a:lnTo>
                  <a:lnTo>
                    <a:pt x="162" y="20"/>
                  </a:lnTo>
                  <a:lnTo>
                    <a:pt x="174" y="16"/>
                  </a:lnTo>
                  <a:lnTo>
                    <a:pt x="176" y="16"/>
                  </a:lnTo>
                  <a:lnTo>
                    <a:pt x="174" y="18"/>
                  </a:lnTo>
                  <a:lnTo>
                    <a:pt x="170" y="24"/>
                  </a:lnTo>
                  <a:lnTo>
                    <a:pt x="170" y="26"/>
                  </a:lnTo>
                  <a:lnTo>
                    <a:pt x="174" y="34"/>
                  </a:lnTo>
                  <a:lnTo>
                    <a:pt x="180" y="32"/>
                  </a:lnTo>
                  <a:lnTo>
                    <a:pt x="184" y="34"/>
                  </a:lnTo>
                  <a:lnTo>
                    <a:pt x="190" y="38"/>
                  </a:lnTo>
                  <a:lnTo>
                    <a:pt x="194" y="40"/>
                  </a:lnTo>
                  <a:lnTo>
                    <a:pt x="196" y="46"/>
                  </a:lnTo>
                  <a:lnTo>
                    <a:pt x="196" y="52"/>
                  </a:lnTo>
                  <a:lnTo>
                    <a:pt x="192" y="56"/>
                  </a:lnTo>
                  <a:lnTo>
                    <a:pt x="200" y="54"/>
                  </a:lnTo>
                  <a:lnTo>
                    <a:pt x="204" y="54"/>
                  </a:lnTo>
                  <a:lnTo>
                    <a:pt x="208" y="56"/>
                  </a:lnTo>
                  <a:lnTo>
                    <a:pt x="214" y="56"/>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2" name="Freeform 72"/>
            <p:cNvSpPr>
              <a:spLocks/>
            </p:cNvSpPr>
            <p:nvPr/>
          </p:nvSpPr>
          <p:spPr bwMode="auto">
            <a:xfrm>
              <a:off x="4461139" y="2601790"/>
              <a:ext cx="704940" cy="778550"/>
            </a:xfrm>
            <a:custGeom>
              <a:avLst/>
              <a:gdLst>
                <a:gd name="T0" fmla="*/ 330 w 632"/>
                <a:gd name="T1" fmla="*/ 54 h 698"/>
                <a:gd name="T2" fmla="*/ 294 w 632"/>
                <a:gd name="T3" fmla="*/ 48 h 698"/>
                <a:gd name="T4" fmla="*/ 270 w 632"/>
                <a:gd name="T5" fmla="*/ 56 h 698"/>
                <a:gd name="T6" fmla="*/ 238 w 632"/>
                <a:gd name="T7" fmla="*/ 70 h 698"/>
                <a:gd name="T8" fmla="*/ 224 w 632"/>
                <a:gd name="T9" fmla="*/ 38 h 698"/>
                <a:gd name="T10" fmla="*/ 220 w 632"/>
                <a:gd name="T11" fmla="*/ 10 h 698"/>
                <a:gd name="T12" fmla="*/ 200 w 632"/>
                <a:gd name="T13" fmla="*/ 12 h 698"/>
                <a:gd name="T14" fmla="*/ 156 w 632"/>
                <a:gd name="T15" fmla="*/ 20 h 698"/>
                <a:gd name="T16" fmla="*/ 158 w 632"/>
                <a:gd name="T17" fmla="*/ 62 h 698"/>
                <a:gd name="T18" fmla="*/ 110 w 632"/>
                <a:gd name="T19" fmla="*/ 78 h 698"/>
                <a:gd name="T20" fmla="*/ 68 w 632"/>
                <a:gd name="T21" fmla="*/ 64 h 698"/>
                <a:gd name="T22" fmla="*/ 72 w 632"/>
                <a:gd name="T23" fmla="*/ 84 h 698"/>
                <a:gd name="T24" fmla="*/ 62 w 632"/>
                <a:gd name="T25" fmla="*/ 104 h 698"/>
                <a:gd name="T26" fmla="*/ 58 w 632"/>
                <a:gd name="T27" fmla="*/ 174 h 698"/>
                <a:gd name="T28" fmla="*/ 16 w 632"/>
                <a:gd name="T29" fmla="*/ 196 h 698"/>
                <a:gd name="T30" fmla="*/ 0 w 632"/>
                <a:gd name="T31" fmla="*/ 230 h 698"/>
                <a:gd name="T32" fmla="*/ 16 w 632"/>
                <a:gd name="T33" fmla="*/ 266 h 698"/>
                <a:gd name="T34" fmla="*/ 46 w 632"/>
                <a:gd name="T35" fmla="*/ 278 h 698"/>
                <a:gd name="T36" fmla="*/ 62 w 632"/>
                <a:gd name="T37" fmla="*/ 296 h 698"/>
                <a:gd name="T38" fmla="*/ 102 w 632"/>
                <a:gd name="T39" fmla="*/ 290 h 698"/>
                <a:gd name="T40" fmla="*/ 140 w 632"/>
                <a:gd name="T41" fmla="*/ 280 h 698"/>
                <a:gd name="T42" fmla="*/ 158 w 632"/>
                <a:gd name="T43" fmla="*/ 324 h 698"/>
                <a:gd name="T44" fmla="*/ 188 w 632"/>
                <a:gd name="T45" fmla="*/ 336 h 698"/>
                <a:gd name="T46" fmla="*/ 212 w 632"/>
                <a:gd name="T47" fmla="*/ 342 h 698"/>
                <a:gd name="T48" fmla="*/ 226 w 632"/>
                <a:gd name="T49" fmla="*/ 376 h 698"/>
                <a:gd name="T50" fmla="*/ 254 w 632"/>
                <a:gd name="T51" fmla="*/ 400 h 698"/>
                <a:gd name="T52" fmla="*/ 270 w 632"/>
                <a:gd name="T53" fmla="*/ 430 h 698"/>
                <a:gd name="T54" fmla="*/ 270 w 632"/>
                <a:gd name="T55" fmla="*/ 480 h 698"/>
                <a:gd name="T56" fmla="*/ 306 w 632"/>
                <a:gd name="T57" fmla="*/ 508 h 698"/>
                <a:gd name="T58" fmla="*/ 328 w 632"/>
                <a:gd name="T59" fmla="*/ 528 h 698"/>
                <a:gd name="T60" fmla="*/ 338 w 632"/>
                <a:gd name="T61" fmla="*/ 564 h 698"/>
                <a:gd name="T62" fmla="*/ 340 w 632"/>
                <a:gd name="T63" fmla="*/ 596 h 698"/>
                <a:gd name="T64" fmla="*/ 298 w 632"/>
                <a:gd name="T65" fmla="*/ 648 h 698"/>
                <a:gd name="T66" fmla="*/ 380 w 632"/>
                <a:gd name="T67" fmla="*/ 698 h 698"/>
                <a:gd name="T68" fmla="*/ 406 w 632"/>
                <a:gd name="T69" fmla="*/ 656 h 698"/>
                <a:gd name="T70" fmla="*/ 430 w 632"/>
                <a:gd name="T71" fmla="*/ 614 h 698"/>
                <a:gd name="T72" fmla="*/ 432 w 632"/>
                <a:gd name="T73" fmla="*/ 554 h 698"/>
                <a:gd name="T74" fmla="*/ 510 w 632"/>
                <a:gd name="T75" fmla="*/ 514 h 698"/>
                <a:gd name="T76" fmla="*/ 558 w 632"/>
                <a:gd name="T77" fmla="*/ 448 h 698"/>
                <a:gd name="T78" fmla="*/ 562 w 632"/>
                <a:gd name="T79" fmla="*/ 412 h 698"/>
                <a:gd name="T80" fmla="*/ 564 w 632"/>
                <a:gd name="T81" fmla="*/ 338 h 698"/>
                <a:gd name="T82" fmla="*/ 590 w 632"/>
                <a:gd name="T83" fmla="*/ 306 h 698"/>
                <a:gd name="T84" fmla="*/ 628 w 632"/>
                <a:gd name="T85" fmla="*/ 250 h 698"/>
                <a:gd name="T86" fmla="*/ 622 w 632"/>
                <a:gd name="T87" fmla="*/ 186 h 698"/>
                <a:gd name="T88" fmla="*/ 580 w 632"/>
                <a:gd name="T89" fmla="*/ 166 h 698"/>
                <a:gd name="T90" fmla="*/ 522 w 632"/>
                <a:gd name="T91" fmla="*/ 144 h 698"/>
                <a:gd name="T92" fmla="*/ 486 w 632"/>
                <a:gd name="T93" fmla="*/ 134 h 698"/>
                <a:gd name="T94" fmla="*/ 460 w 632"/>
                <a:gd name="T95" fmla="*/ 120 h 698"/>
                <a:gd name="T96" fmla="*/ 414 w 632"/>
                <a:gd name="T97" fmla="*/ 102 h 698"/>
                <a:gd name="T98" fmla="*/ 380 w 632"/>
                <a:gd name="T99" fmla="*/ 122 h 698"/>
                <a:gd name="T100" fmla="*/ 368 w 632"/>
                <a:gd name="T101" fmla="*/ 104 h 698"/>
                <a:gd name="T102" fmla="*/ 382 w 632"/>
                <a:gd name="T103" fmla="*/ 70 h 698"/>
                <a:gd name="T104" fmla="*/ 368 w 632"/>
                <a:gd name="T105" fmla="*/ 28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32" h="698">
                  <a:moveTo>
                    <a:pt x="362" y="12"/>
                  </a:moveTo>
                  <a:lnTo>
                    <a:pt x="356" y="26"/>
                  </a:lnTo>
                  <a:lnTo>
                    <a:pt x="348" y="38"/>
                  </a:lnTo>
                  <a:lnTo>
                    <a:pt x="342" y="44"/>
                  </a:lnTo>
                  <a:lnTo>
                    <a:pt x="336" y="50"/>
                  </a:lnTo>
                  <a:lnTo>
                    <a:pt x="330" y="54"/>
                  </a:lnTo>
                  <a:lnTo>
                    <a:pt x="320" y="54"/>
                  </a:lnTo>
                  <a:lnTo>
                    <a:pt x="314" y="54"/>
                  </a:lnTo>
                  <a:lnTo>
                    <a:pt x="308" y="52"/>
                  </a:lnTo>
                  <a:lnTo>
                    <a:pt x="306" y="50"/>
                  </a:lnTo>
                  <a:lnTo>
                    <a:pt x="304" y="44"/>
                  </a:lnTo>
                  <a:lnTo>
                    <a:pt x="294" y="48"/>
                  </a:lnTo>
                  <a:lnTo>
                    <a:pt x="282" y="52"/>
                  </a:lnTo>
                  <a:lnTo>
                    <a:pt x="282" y="62"/>
                  </a:lnTo>
                  <a:lnTo>
                    <a:pt x="280" y="60"/>
                  </a:lnTo>
                  <a:lnTo>
                    <a:pt x="276" y="58"/>
                  </a:lnTo>
                  <a:lnTo>
                    <a:pt x="274" y="56"/>
                  </a:lnTo>
                  <a:lnTo>
                    <a:pt x="270" y="56"/>
                  </a:lnTo>
                  <a:lnTo>
                    <a:pt x="264" y="56"/>
                  </a:lnTo>
                  <a:lnTo>
                    <a:pt x="260" y="58"/>
                  </a:lnTo>
                  <a:lnTo>
                    <a:pt x="254" y="64"/>
                  </a:lnTo>
                  <a:lnTo>
                    <a:pt x="248" y="68"/>
                  </a:lnTo>
                  <a:lnTo>
                    <a:pt x="244" y="70"/>
                  </a:lnTo>
                  <a:lnTo>
                    <a:pt x="238" y="70"/>
                  </a:lnTo>
                  <a:lnTo>
                    <a:pt x="234" y="70"/>
                  </a:lnTo>
                  <a:lnTo>
                    <a:pt x="232" y="68"/>
                  </a:lnTo>
                  <a:lnTo>
                    <a:pt x="226" y="62"/>
                  </a:lnTo>
                  <a:lnTo>
                    <a:pt x="224" y="54"/>
                  </a:lnTo>
                  <a:lnTo>
                    <a:pt x="222" y="44"/>
                  </a:lnTo>
                  <a:lnTo>
                    <a:pt x="224" y="38"/>
                  </a:lnTo>
                  <a:lnTo>
                    <a:pt x="226" y="34"/>
                  </a:lnTo>
                  <a:lnTo>
                    <a:pt x="226" y="30"/>
                  </a:lnTo>
                  <a:lnTo>
                    <a:pt x="226" y="26"/>
                  </a:lnTo>
                  <a:lnTo>
                    <a:pt x="226" y="20"/>
                  </a:lnTo>
                  <a:lnTo>
                    <a:pt x="224" y="14"/>
                  </a:lnTo>
                  <a:lnTo>
                    <a:pt x="220" y="10"/>
                  </a:lnTo>
                  <a:lnTo>
                    <a:pt x="220" y="8"/>
                  </a:lnTo>
                  <a:lnTo>
                    <a:pt x="220" y="0"/>
                  </a:lnTo>
                  <a:lnTo>
                    <a:pt x="208" y="0"/>
                  </a:lnTo>
                  <a:lnTo>
                    <a:pt x="208" y="6"/>
                  </a:lnTo>
                  <a:lnTo>
                    <a:pt x="204" y="10"/>
                  </a:lnTo>
                  <a:lnTo>
                    <a:pt x="200" y="12"/>
                  </a:lnTo>
                  <a:lnTo>
                    <a:pt x="196" y="16"/>
                  </a:lnTo>
                  <a:lnTo>
                    <a:pt x="182" y="22"/>
                  </a:lnTo>
                  <a:lnTo>
                    <a:pt x="178" y="26"/>
                  </a:lnTo>
                  <a:lnTo>
                    <a:pt x="174" y="30"/>
                  </a:lnTo>
                  <a:lnTo>
                    <a:pt x="162" y="24"/>
                  </a:lnTo>
                  <a:lnTo>
                    <a:pt x="156" y="20"/>
                  </a:lnTo>
                  <a:lnTo>
                    <a:pt x="146" y="18"/>
                  </a:lnTo>
                  <a:lnTo>
                    <a:pt x="154" y="38"/>
                  </a:lnTo>
                  <a:lnTo>
                    <a:pt x="158" y="46"/>
                  </a:lnTo>
                  <a:lnTo>
                    <a:pt x="160" y="48"/>
                  </a:lnTo>
                  <a:lnTo>
                    <a:pt x="164" y="52"/>
                  </a:lnTo>
                  <a:lnTo>
                    <a:pt x="158" y="62"/>
                  </a:lnTo>
                  <a:lnTo>
                    <a:pt x="146" y="70"/>
                  </a:lnTo>
                  <a:lnTo>
                    <a:pt x="136" y="76"/>
                  </a:lnTo>
                  <a:lnTo>
                    <a:pt x="128" y="80"/>
                  </a:lnTo>
                  <a:lnTo>
                    <a:pt x="120" y="80"/>
                  </a:lnTo>
                  <a:lnTo>
                    <a:pt x="114" y="80"/>
                  </a:lnTo>
                  <a:lnTo>
                    <a:pt x="110" y="78"/>
                  </a:lnTo>
                  <a:lnTo>
                    <a:pt x="108" y="74"/>
                  </a:lnTo>
                  <a:lnTo>
                    <a:pt x="108" y="64"/>
                  </a:lnTo>
                  <a:lnTo>
                    <a:pt x="104" y="54"/>
                  </a:lnTo>
                  <a:lnTo>
                    <a:pt x="90" y="62"/>
                  </a:lnTo>
                  <a:lnTo>
                    <a:pt x="80" y="64"/>
                  </a:lnTo>
                  <a:lnTo>
                    <a:pt x="68" y="64"/>
                  </a:lnTo>
                  <a:lnTo>
                    <a:pt x="62" y="68"/>
                  </a:lnTo>
                  <a:lnTo>
                    <a:pt x="64" y="68"/>
                  </a:lnTo>
                  <a:lnTo>
                    <a:pt x="66" y="70"/>
                  </a:lnTo>
                  <a:lnTo>
                    <a:pt x="68" y="74"/>
                  </a:lnTo>
                  <a:lnTo>
                    <a:pt x="72" y="76"/>
                  </a:lnTo>
                  <a:lnTo>
                    <a:pt x="72" y="84"/>
                  </a:lnTo>
                  <a:lnTo>
                    <a:pt x="66" y="84"/>
                  </a:lnTo>
                  <a:lnTo>
                    <a:pt x="62" y="86"/>
                  </a:lnTo>
                  <a:lnTo>
                    <a:pt x="60" y="90"/>
                  </a:lnTo>
                  <a:lnTo>
                    <a:pt x="58" y="92"/>
                  </a:lnTo>
                  <a:lnTo>
                    <a:pt x="60" y="98"/>
                  </a:lnTo>
                  <a:lnTo>
                    <a:pt x="62" y="104"/>
                  </a:lnTo>
                  <a:lnTo>
                    <a:pt x="66" y="110"/>
                  </a:lnTo>
                  <a:lnTo>
                    <a:pt x="68" y="116"/>
                  </a:lnTo>
                  <a:lnTo>
                    <a:pt x="66" y="140"/>
                  </a:lnTo>
                  <a:lnTo>
                    <a:pt x="62" y="168"/>
                  </a:lnTo>
                  <a:lnTo>
                    <a:pt x="62" y="172"/>
                  </a:lnTo>
                  <a:lnTo>
                    <a:pt x="58" y="174"/>
                  </a:lnTo>
                  <a:lnTo>
                    <a:pt x="46" y="176"/>
                  </a:lnTo>
                  <a:lnTo>
                    <a:pt x="36" y="178"/>
                  </a:lnTo>
                  <a:lnTo>
                    <a:pt x="26" y="180"/>
                  </a:lnTo>
                  <a:lnTo>
                    <a:pt x="20" y="184"/>
                  </a:lnTo>
                  <a:lnTo>
                    <a:pt x="18" y="188"/>
                  </a:lnTo>
                  <a:lnTo>
                    <a:pt x="16" y="196"/>
                  </a:lnTo>
                  <a:lnTo>
                    <a:pt x="14" y="204"/>
                  </a:lnTo>
                  <a:lnTo>
                    <a:pt x="10" y="216"/>
                  </a:lnTo>
                  <a:lnTo>
                    <a:pt x="8" y="220"/>
                  </a:lnTo>
                  <a:lnTo>
                    <a:pt x="6" y="222"/>
                  </a:lnTo>
                  <a:lnTo>
                    <a:pt x="2" y="226"/>
                  </a:lnTo>
                  <a:lnTo>
                    <a:pt x="0" y="230"/>
                  </a:lnTo>
                  <a:lnTo>
                    <a:pt x="2" y="236"/>
                  </a:lnTo>
                  <a:lnTo>
                    <a:pt x="4" y="240"/>
                  </a:lnTo>
                  <a:lnTo>
                    <a:pt x="8" y="248"/>
                  </a:lnTo>
                  <a:lnTo>
                    <a:pt x="14" y="256"/>
                  </a:lnTo>
                  <a:lnTo>
                    <a:pt x="16" y="260"/>
                  </a:lnTo>
                  <a:lnTo>
                    <a:pt x="16" y="266"/>
                  </a:lnTo>
                  <a:lnTo>
                    <a:pt x="24" y="268"/>
                  </a:lnTo>
                  <a:lnTo>
                    <a:pt x="30" y="272"/>
                  </a:lnTo>
                  <a:lnTo>
                    <a:pt x="36" y="278"/>
                  </a:lnTo>
                  <a:lnTo>
                    <a:pt x="40" y="280"/>
                  </a:lnTo>
                  <a:lnTo>
                    <a:pt x="44" y="278"/>
                  </a:lnTo>
                  <a:lnTo>
                    <a:pt x="46" y="278"/>
                  </a:lnTo>
                  <a:lnTo>
                    <a:pt x="48" y="270"/>
                  </a:lnTo>
                  <a:lnTo>
                    <a:pt x="58" y="270"/>
                  </a:lnTo>
                  <a:lnTo>
                    <a:pt x="58" y="286"/>
                  </a:lnTo>
                  <a:lnTo>
                    <a:pt x="58" y="292"/>
                  </a:lnTo>
                  <a:lnTo>
                    <a:pt x="60" y="294"/>
                  </a:lnTo>
                  <a:lnTo>
                    <a:pt x="62" y="296"/>
                  </a:lnTo>
                  <a:lnTo>
                    <a:pt x="64" y="296"/>
                  </a:lnTo>
                  <a:lnTo>
                    <a:pt x="66" y="296"/>
                  </a:lnTo>
                  <a:lnTo>
                    <a:pt x="74" y="298"/>
                  </a:lnTo>
                  <a:lnTo>
                    <a:pt x="86" y="300"/>
                  </a:lnTo>
                  <a:lnTo>
                    <a:pt x="94" y="296"/>
                  </a:lnTo>
                  <a:lnTo>
                    <a:pt x="102" y="290"/>
                  </a:lnTo>
                  <a:lnTo>
                    <a:pt x="116" y="280"/>
                  </a:lnTo>
                  <a:lnTo>
                    <a:pt x="122" y="276"/>
                  </a:lnTo>
                  <a:lnTo>
                    <a:pt x="130" y="274"/>
                  </a:lnTo>
                  <a:lnTo>
                    <a:pt x="136" y="274"/>
                  </a:lnTo>
                  <a:lnTo>
                    <a:pt x="138" y="276"/>
                  </a:lnTo>
                  <a:lnTo>
                    <a:pt x="140" y="280"/>
                  </a:lnTo>
                  <a:lnTo>
                    <a:pt x="140" y="284"/>
                  </a:lnTo>
                  <a:lnTo>
                    <a:pt x="138" y="294"/>
                  </a:lnTo>
                  <a:lnTo>
                    <a:pt x="140" y="304"/>
                  </a:lnTo>
                  <a:lnTo>
                    <a:pt x="144" y="310"/>
                  </a:lnTo>
                  <a:lnTo>
                    <a:pt x="148" y="318"/>
                  </a:lnTo>
                  <a:lnTo>
                    <a:pt x="158" y="324"/>
                  </a:lnTo>
                  <a:lnTo>
                    <a:pt x="168" y="328"/>
                  </a:lnTo>
                  <a:lnTo>
                    <a:pt x="172" y="326"/>
                  </a:lnTo>
                  <a:lnTo>
                    <a:pt x="174" y="328"/>
                  </a:lnTo>
                  <a:lnTo>
                    <a:pt x="178" y="332"/>
                  </a:lnTo>
                  <a:lnTo>
                    <a:pt x="182" y="334"/>
                  </a:lnTo>
                  <a:lnTo>
                    <a:pt x="188" y="336"/>
                  </a:lnTo>
                  <a:lnTo>
                    <a:pt x="188" y="340"/>
                  </a:lnTo>
                  <a:lnTo>
                    <a:pt x="190" y="342"/>
                  </a:lnTo>
                  <a:lnTo>
                    <a:pt x="194" y="342"/>
                  </a:lnTo>
                  <a:lnTo>
                    <a:pt x="198" y="342"/>
                  </a:lnTo>
                  <a:lnTo>
                    <a:pt x="208" y="340"/>
                  </a:lnTo>
                  <a:lnTo>
                    <a:pt x="212" y="342"/>
                  </a:lnTo>
                  <a:lnTo>
                    <a:pt x="216" y="344"/>
                  </a:lnTo>
                  <a:lnTo>
                    <a:pt x="220" y="354"/>
                  </a:lnTo>
                  <a:lnTo>
                    <a:pt x="222" y="364"/>
                  </a:lnTo>
                  <a:lnTo>
                    <a:pt x="224" y="366"/>
                  </a:lnTo>
                  <a:lnTo>
                    <a:pt x="226" y="368"/>
                  </a:lnTo>
                  <a:lnTo>
                    <a:pt x="226" y="376"/>
                  </a:lnTo>
                  <a:lnTo>
                    <a:pt x="226" y="382"/>
                  </a:lnTo>
                  <a:lnTo>
                    <a:pt x="228" y="386"/>
                  </a:lnTo>
                  <a:lnTo>
                    <a:pt x="232" y="390"/>
                  </a:lnTo>
                  <a:lnTo>
                    <a:pt x="242" y="392"/>
                  </a:lnTo>
                  <a:lnTo>
                    <a:pt x="254" y="394"/>
                  </a:lnTo>
                  <a:lnTo>
                    <a:pt x="254" y="400"/>
                  </a:lnTo>
                  <a:lnTo>
                    <a:pt x="254" y="404"/>
                  </a:lnTo>
                  <a:lnTo>
                    <a:pt x="258" y="408"/>
                  </a:lnTo>
                  <a:lnTo>
                    <a:pt x="260" y="412"/>
                  </a:lnTo>
                  <a:lnTo>
                    <a:pt x="268" y="420"/>
                  </a:lnTo>
                  <a:lnTo>
                    <a:pt x="270" y="422"/>
                  </a:lnTo>
                  <a:lnTo>
                    <a:pt x="270" y="430"/>
                  </a:lnTo>
                  <a:lnTo>
                    <a:pt x="270" y="436"/>
                  </a:lnTo>
                  <a:lnTo>
                    <a:pt x="266" y="444"/>
                  </a:lnTo>
                  <a:lnTo>
                    <a:pt x="264" y="448"/>
                  </a:lnTo>
                  <a:lnTo>
                    <a:pt x="264" y="454"/>
                  </a:lnTo>
                  <a:lnTo>
                    <a:pt x="264" y="464"/>
                  </a:lnTo>
                  <a:lnTo>
                    <a:pt x="270" y="480"/>
                  </a:lnTo>
                  <a:lnTo>
                    <a:pt x="276" y="496"/>
                  </a:lnTo>
                  <a:lnTo>
                    <a:pt x="278" y="500"/>
                  </a:lnTo>
                  <a:lnTo>
                    <a:pt x="282" y="502"/>
                  </a:lnTo>
                  <a:lnTo>
                    <a:pt x="292" y="502"/>
                  </a:lnTo>
                  <a:lnTo>
                    <a:pt x="300" y="504"/>
                  </a:lnTo>
                  <a:lnTo>
                    <a:pt x="306" y="508"/>
                  </a:lnTo>
                  <a:lnTo>
                    <a:pt x="308" y="514"/>
                  </a:lnTo>
                  <a:lnTo>
                    <a:pt x="314" y="526"/>
                  </a:lnTo>
                  <a:lnTo>
                    <a:pt x="320" y="536"/>
                  </a:lnTo>
                  <a:lnTo>
                    <a:pt x="322" y="532"/>
                  </a:lnTo>
                  <a:lnTo>
                    <a:pt x="326" y="530"/>
                  </a:lnTo>
                  <a:lnTo>
                    <a:pt x="328" y="528"/>
                  </a:lnTo>
                  <a:lnTo>
                    <a:pt x="332" y="530"/>
                  </a:lnTo>
                  <a:lnTo>
                    <a:pt x="332" y="534"/>
                  </a:lnTo>
                  <a:lnTo>
                    <a:pt x="332" y="540"/>
                  </a:lnTo>
                  <a:lnTo>
                    <a:pt x="332" y="554"/>
                  </a:lnTo>
                  <a:lnTo>
                    <a:pt x="332" y="564"/>
                  </a:lnTo>
                  <a:lnTo>
                    <a:pt x="338" y="564"/>
                  </a:lnTo>
                  <a:lnTo>
                    <a:pt x="344" y="562"/>
                  </a:lnTo>
                  <a:lnTo>
                    <a:pt x="346" y="572"/>
                  </a:lnTo>
                  <a:lnTo>
                    <a:pt x="348" y="582"/>
                  </a:lnTo>
                  <a:lnTo>
                    <a:pt x="348" y="586"/>
                  </a:lnTo>
                  <a:lnTo>
                    <a:pt x="346" y="590"/>
                  </a:lnTo>
                  <a:lnTo>
                    <a:pt x="340" y="596"/>
                  </a:lnTo>
                  <a:lnTo>
                    <a:pt x="326" y="602"/>
                  </a:lnTo>
                  <a:lnTo>
                    <a:pt x="318" y="610"/>
                  </a:lnTo>
                  <a:lnTo>
                    <a:pt x="308" y="622"/>
                  </a:lnTo>
                  <a:lnTo>
                    <a:pt x="302" y="636"/>
                  </a:lnTo>
                  <a:lnTo>
                    <a:pt x="298" y="642"/>
                  </a:lnTo>
                  <a:lnTo>
                    <a:pt x="298" y="648"/>
                  </a:lnTo>
                  <a:lnTo>
                    <a:pt x="308" y="648"/>
                  </a:lnTo>
                  <a:lnTo>
                    <a:pt x="318" y="652"/>
                  </a:lnTo>
                  <a:lnTo>
                    <a:pt x="330" y="660"/>
                  </a:lnTo>
                  <a:lnTo>
                    <a:pt x="340" y="666"/>
                  </a:lnTo>
                  <a:lnTo>
                    <a:pt x="362" y="684"/>
                  </a:lnTo>
                  <a:lnTo>
                    <a:pt x="380" y="698"/>
                  </a:lnTo>
                  <a:lnTo>
                    <a:pt x="382" y="686"/>
                  </a:lnTo>
                  <a:lnTo>
                    <a:pt x="384" y="674"/>
                  </a:lnTo>
                  <a:lnTo>
                    <a:pt x="390" y="672"/>
                  </a:lnTo>
                  <a:lnTo>
                    <a:pt x="396" y="668"/>
                  </a:lnTo>
                  <a:lnTo>
                    <a:pt x="402" y="664"/>
                  </a:lnTo>
                  <a:lnTo>
                    <a:pt x="406" y="656"/>
                  </a:lnTo>
                  <a:lnTo>
                    <a:pt x="414" y="638"/>
                  </a:lnTo>
                  <a:lnTo>
                    <a:pt x="418" y="624"/>
                  </a:lnTo>
                  <a:lnTo>
                    <a:pt x="422" y="620"/>
                  </a:lnTo>
                  <a:lnTo>
                    <a:pt x="424" y="620"/>
                  </a:lnTo>
                  <a:lnTo>
                    <a:pt x="426" y="618"/>
                  </a:lnTo>
                  <a:lnTo>
                    <a:pt x="430" y="614"/>
                  </a:lnTo>
                  <a:lnTo>
                    <a:pt x="436" y="596"/>
                  </a:lnTo>
                  <a:lnTo>
                    <a:pt x="434" y="594"/>
                  </a:lnTo>
                  <a:lnTo>
                    <a:pt x="432" y="592"/>
                  </a:lnTo>
                  <a:lnTo>
                    <a:pt x="428" y="588"/>
                  </a:lnTo>
                  <a:lnTo>
                    <a:pt x="428" y="560"/>
                  </a:lnTo>
                  <a:lnTo>
                    <a:pt x="432" y="554"/>
                  </a:lnTo>
                  <a:lnTo>
                    <a:pt x="438" y="546"/>
                  </a:lnTo>
                  <a:lnTo>
                    <a:pt x="454" y="534"/>
                  </a:lnTo>
                  <a:lnTo>
                    <a:pt x="472" y="524"/>
                  </a:lnTo>
                  <a:lnTo>
                    <a:pt x="488" y="516"/>
                  </a:lnTo>
                  <a:lnTo>
                    <a:pt x="498" y="514"/>
                  </a:lnTo>
                  <a:lnTo>
                    <a:pt x="510" y="514"/>
                  </a:lnTo>
                  <a:lnTo>
                    <a:pt x="522" y="512"/>
                  </a:lnTo>
                  <a:lnTo>
                    <a:pt x="528" y="510"/>
                  </a:lnTo>
                  <a:lnTo>
                    <a:pt x="528" y="506"/>
                  </a:lnTo>
                  <a:lnTo>
                    <a:pt x="538" y="494"/>
                  </a:lnTo>
                  <a:lnTo>
                    <a:pt x="546" y="478"/>
                  </a:lnTo>
                  <a:lnTo>
                    <a:pt x="558" y="448"/>
                  </a:lnTo>
                  <a:lnTo>
                    <a:pt x="560" y="438"/>
                  </a:lnTo>
                  <a:lnTo>
                    <a:pt x="562" y="428"/>
                  </a:lnTo>
                  <a:lnTo>
                    <a:pt x="562" y="420"/>
                  </a:lnTo>
                  <a:lnTo>
                    <a:pt x="564" y="418"/>
                  </a:lnTo>
                  <a:lnTo>
                    <a:pt x="568" y="414"/>
                  </a:lnTo>
                  <a:lnTo>
                    <a:pt x="562" y="412"/>
                  </a:lnTo>
                  <a:lnTo>
                    <a:pt x="572" y="380"/>
                  </a:lnTo>
                  <a:lnTo>
                    <a:pt x="570" y="366"/>
                  </a:lnTo>
                  <a:lnTo>
                    <a:pt x="568" y="360"/>
                  </a:lnTo>
                  <a:lnTo>
                    <a:pt x="568" y="350"/>
                  </a:lnTo>
                  <a:lnTo>
                    <a:pt x="566" y="340"/>
                  </a:lnTo>
                  <a:lnTo>
                    <a:pt x="564" y="338"/>
                  </a:lnTo>
                  <a:lnTo>
                    <a:pt x="566" y="332"/>
                  </a:lnTo>
                  <a:lnTo>
                    <a:pt x="568" y="328"/>
                  </a:lnTo>
                  <a:lnTo>
                    <a:pt x="572" y="326"/>
                  </a:lnTo>
                  <a:lnTo>
                    <a:pt x="580" y="326"/>
                  </a:lnTo>
                  <a:lnTo>
                    <a:pt x="584" y="316"/>
                  </a:lnTo>
                  <a:lnTo>
                    <a:pt x="590" y="306"/>
                  </a:lnTo>
                  <a:lnTo>
                    <a:pt x="590" y="304"/>
                  </a:lnTo>
                  <a:lnTo>
                    <a:pt x="596" y="294"/>
                  </a:lnTo>
                  <a:lnTo>
                    <a:pt x="602" y="284"/>
                  </a:lnTo>
                  <a:lnTo>
                    <a:pt x="614" y="268"/>
                  </a:lnTo>
                  <a:lnTo>
                    <a:pt x="622" y="258"/>
                  </a:lnTo>
                  <a:lnTo>
                    <a:pt x="628" y="250"/>
                  </a:lnTo>
                  <a:lnTo>
                    <a:pt x="630" y="236"/>
                  </a:lnTo>
                  <a:lnTo>
                    <a:pt x="632" y="224"/>
                  </a:lnTo>
                  <a:lnTo>
                    <a:pt x="632" y="208"/>
                  </a:lnTo>
                  <a:lnTo>
                    <a:pt x="628" y="196"/>
                  </a:lnTo>
                  <a:lnTo>
                    <a:pt x="626" y="192"/>
                  </a:lnTo>
                  <a:lnTo>
                    <a:pt x="622" y="186"/>
                  </a:lnTo>
                  <a:lnTo>
                    <a:pt x="618" y="184"/>
                  </a:lnTo>
                  <a:lnTo>
                    <a:pt x="614" y="182"/>
                  </a:lnTo>
                  <a:lnTo>
                    <a:pt x="604" y="182"/>
                  </a:lnTo>
                  <a:lnTo>
                    <a:pt x="594" y="176"/>
                  </a:lnTo>
                  <a:lnTo>
                    <a:pt x="586" y="172"/>
                  </a:lnTo>
                  <a:lnTo>
                    <a:pt x="580" y="166"/>
                  </a:lnTo>
                  <a:lnTo>
                    <a:pt x="566" y="152"/>
                  </a:lnTo>
                  <a:lnTo>
                    <a:pt x="556" y="146"/>
                  </a:lnTo>
                  <a:lnTo>
                    <a:pt x="548" y="142"/>
                  </a:lnTo>
                  <a:lnTo>
                    <a:pt x="538" y="142"/>
                  </a:lnTo>
                  <a:lnTo>
                    <a:pt x="530" y="142"/>
                  </a:lnTo>
                  <a:lnTo>
                    <a:pt x="522" y="144"/>
                  </a:lnTo>
                  <a:lnTo>
                    <a:pt x="512" y="142"/>
                  </a:lnTo>
                  <a:lnTo>
                    <a:pt x="508" y="140"/>
                  </a:lnTo>
                  <a:lnTo>
                    <a:pt x="504" y="136"/>
                  </a:lnTo>
                  <a:lnTo>
                    <a:pt x="500" y="134"/>
                  </a:lnTo>
                  <a:lnTo>
                    <a:pt x="494" y="132"/>
                  </a:lnTo>
                  <a:lnTo>
                    <a:pt x="486" y="134"/>
                  </a:lnTo>
                  <a:lnTo>
                    <a:pt x="480" y="136"/>
                  </a:lnTo>
                  <a:lnTo>
                    <a:pt x="476" y="140"/>
                  </a:lnTo>
                  <a:lnTo>
                    <a:pt x="472" y="142"/>
                  </a:lnTo>
                  <a:lnTo>
                    <a:pt x="470" y="132"/>
                  </a:lnTo>
                  <a:lnTo>
                    <a:pt x="466" y="124"/>
                  </a:lnTo>
                  <a:lnTo>
                    <a:pt x="460" y="120"/>
                  </a:lnTo>
                  <a:lnTo>
                    <a:pt x="454" y="114"/>
                  </a:lnTo>
                  <a:lnTo>
                    <a:pt x="446" y="110"/>
                  </a:lnTo>
                  <a:lnTo>
                    <a:pt x="440" y="106"/>
                  </a:lnTo>
                  <a:lnTo>
                    <a:pt x="430" y="104"/>
                  </a:lnTo>
                  <a:lnTo>
                    <a:pt x="422" y="104"/>
                  </a:lnTo>
                  <a:lnTo>
                    <a:pt x="414" y="102"/>
                  </a:lnTo>
                  <a:lnTo>
                    <a:pt x="412" y="114"/>
                  </a:lnTo>
                  <a:lnTo>
                    <a:pt x="406" y="120"/>
                  </a:lnTo>
                  <a:lnTo>
                    <a:pt x="400" y="126"/>
                  </a:lnTo>
                  <a:lnTo>
                    <a:pt x="394" y="134"/>
                  </a:lnTo>
                  <a:lnTo>
                    <a:pt x="392" y="122"/>
                  </a:lnTo>
                  <a:lnTo>
                    <a:pt x="380" y="122"/>
                  </a:lnTo>
                  <a:lnTo>
                    <a:pt x="370" y="120"/>
                  </a:lnTo>
                  <a:lnTo>
                    <a:pt x="360" y="120"/>
                  </a:lnTo>
                  <a:lnTo>
                    <a:pt x="348" y="120"/>
                  </a:lnTo>
                  <a:lnTo>
                    <a:pt x="358" y="116"/>
                  </a:lnTo>
                  <a:lnTo>
                    <a:pt x="366" y="112"/>
                  </a:lnTo>
                  <a:lnTo>
                    <a:pt x="368" y="104"/>
                  </a:lnTo>
                  <a:lnTo>
                    <a:pt x="358" y="106"/>
                  </a:lnTo>
                  <a:lnTo>
                    <a:pt x="364" y="96"/>
                  </a:lnTo>
                  <a:lnTo>
                    <a:pt x="370" y="86"/>
                  </a:lnTo>
                  <a:lnTo>
                    <a:pt x="374" y="82"/>
                  </a:lnTo>
                  <a:lnTo>
                    <a:pt x="380" y="76"/>
                  </a:lnTo>
                  <a:lnTo>
                    <a:pt x="382" y="70"/>
                  </a:lnTo>
                  <a:lnTo>
                    <a:pt x="386" y="64"/>
                  </a:lnTo>
                  <a:lnTo>
                    <a:pt x="376" y="56"/>
                  </a:lnTo>
                  <a:lnTo>
                    <a:pt x="370" y="50"/>
                  </a:lnTo>
                  <a:lnTo>
                    <a:pt x="368" y="42"/>
                  </a:lnTo>
                  <a:lnTo>
                    <a:pt x="368" y="36"/>
                  </a:lnTo>
                  <a:lnTo>
                    <a:pt x="368" y="28"/>
                  </a:lnTo>
                  <a:lnTo>
                    <a:pt x="368" y="20"/>
                  </a:lnTo>
                  <a:lnTo>
                    <a:pt x="364" y="14"/>
                  </a:lnTo>
                  <a:lnTo>
                    <a:pt x="362" y="12"/>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3" name="Freeform 73"/>
            <p:cNvSpPr>
              <a:spLocks/>
            </p:cNvSpPr>
            <p:nvPr/>
          </p:nvSpPr>
          <p:spPr bwMode="auto">
            <a:xfrm>
              <a:off x="4333982" y="2675406"/>
              <a:ext cx="98156" cy="131617"/>
            </a:xfrm>
            <a:custGeom>
              <a:avLst/>
              <a:gdLst>
                <a:gd name="T0" fmla="*/ 12 w 88"/>
                <a:gd name="T1" fmla="*/ 86 h 118"/>
                <a:gd name="T2" fmla="*/ 10 w 88"/>
                <a:gd name="T3" fmla="*/ 90 h 118"/>
                <a:gd name="T4" fmla="*/ 12 w 88"/>
                <a:gd name="T5" fmla="*/ 92 h 118"/>
                <a:gd name="T6" fmla="*/ 12 w 88"/>
                <a:gd name="T7" fmla="*/ 98 h 118"/>
                <a:gd name="T8" fmla="*/ 10 w 88"/>
                <a:gd name="T9" fmla="*/ 102 h 118"/>
                <a:gd name="T10" fmla="*/ 8 w 88"/>
                <a:gd name="T11" fmla="*/ 106 h 118"/>
                <a:gd name="T12" fmla="*/ 18 w 88"/>
                <a:gd name="T13" fmla="*/ 112 h 118"/>
                <a:gd name="T14" fmla="*/ 30 w 88"/>
                <a:gd name="T15" fmla="*/ 118 h 118"/>
                <a:gd name="T16" fmla="*/ 34 w 88"/>
                <a:gd name="T17" fmla="*/ 116 h 118"/>
                <a:gd name="T18" fmla="*/ 36 w 88"/>
                <a:gd name="T19" fmla="*/ 112 h 118"/>
                <a:gd name="T20" fmla="*/ 40 w 88"/>
                <a:gd name="T21" fmla="*/ 102 h 118"/>
                <a:gd name="T22" fmla="*/ 46 w 88"/>
                <a:gd name="T23" fmla="*/ 88 h 118"/>
                <a:gd name="T24" fmla="*/ 50 w 88"/>
                <a:gd name="T25" fmla="*/ 84 h 118"/>
                <a:gd name="T26" fmla="*/ 56 w 88"/>
                <a:gd name="T27" fmla="*/ 80 h 118"/>
                <a:gd name="T28" fmla="*/ 68 w 88"/>
                <a:gd name="T29" fmla="*/ 74 h 118"/>
                <a:gd name="T30" fmla="*/ 78 w 88"/>
                <a:gd name="T31" fmla="*/ 66 h 118"/>
                <a:gd name="T32" fmla="*/ 84 w 88"/>
                <a:gd name="T33" fmla="*/ 54 h 118"/>
                <a:gd name="T34" fmla="*/ 86 w 88"/>
                <a:gd name="T35" fmla="*/ 50 h 118"/>
                <a:gd name="T36" fmla="*/ 86 w 88"/>
                <a:gd name="T37" fmla="*/ 42 h 118"/>
                <a:gd name="T38" fmla="*/ 88 w 88"/>
                <a:gd name="T39" fmla="*/ 40 h 118"/>
                <a:gd name="T40" fmla="*/ 86 w 88"/>
                <a:gd name="T41" fmla="*/ 32 h 118"/>
                <a:gd name="T42" fmla="*/ 84 w 88"/>
                <a:gd name="T43" fmla="*/ 28 h 118"/>
                <a:gd name="T44" fmla="*/ 86 w 88"/>
                <a:gd name="T45" fmla="*/ 26 h 118"/>
                <a:gd name="T46" fmla="*/ 70 w 88"/>
                <a:gd name="T47" fmla="*/ 24 h 118"/>
                <a:gd name="T48" fmla="*/ 56 w 88"/>
                <a:gd name="T49" fmla="*/ 18 h 118"/>
                <a:gd name="T50" fmla="*/ 42 w 88"/>
                <a:gd name="T51" fmla="*/ 10 h 118"/>
                <a:gd name="T52" fmla="*/ 34 w 88"/>
                <a:gd name="T53" fmla="*/ 2 h 118"/>
                <a:gd name="T54" fmla="*/ 28 w 88"/>
                <a:gd name="T55" fmla="*/ 0 h 118"/>
                <a:gd name="T56" fmla="*/ 20 w 88"/>
                <a:gd name="T57" fmla="*/ 2 h 118"/>
                <a:gd name="T58" fmla="*/ 14 w 88"/>
                <a:gd name="T59" fmla="*/ 6 h 118"/>
                <a:gd name="T60" fmla="*/ 12 w 88"/>
                <a:gd name="T61" fmla="*/ 10 h 118"/>
                <a:gd name="T62" fmla="*/ 12 w 88"/>
                <a:gd name="T63" fmla="*/ 14 h 118"/>
                <a:gd name="T64" fmla="*/ 12 w 88"/>
                <a:gd name="T65" fmla="*/ 26 h 118"/>
                <a:gd name="T66" fmla="*/ 6 w 88"/>
                <a:gd name="T67" fmla="*/ 40 h 118"/>
                <a:gd name="T68" fmla="*/ 2 w 88"/>
                <a:gd name="T69" fmla="*/ 54 h 118"/>
                <a:gd name="T70" fmla="*/ 0 w 88"/>
                <a:gd name="T71" fmla="*/ 64 h 118"/>
                <a:gd name="T72" fmla="*/ 4 w 88"/>
                <a:gd name="T73" fmla="*/ 70 h 118"/>
                <a:gd name="T74" fmla="*/ 6 w 88"/>
                <a:gd name="T75" fmla="*/ 72 h 118"/>
                <a:gd name="T76" fmla="*/ 10 w 88"/>
                <a:gd name="T77" fmla="*/ 72 h 118"/>
                <a:gd name="T78" fmla="*/ 14 w 88"/>
                <a:gd name="T79" fmla="*/ 70 h 118"/>
                <a:gd name="T80" fmla="*/ 18 w 88"/>
                <a:gd name="T81" fmla="*/ 66 h 118"/>
                <a:gd name="T82" fmla="*/ 18 w 88"/>
                <a:gd name="T83" fmla="*/ 74 h 118"/>
                <a:gd name="T84" fmla="*/ 18 w 88"/>
                <a:gd name="T85" fmla="*/ 80 h 118"/>
                <a:gd name="T86" fmla="*/ 12 w 88"/>
                <a:gd name="T87" fmla="*/ 84 h 118"/>
                <a:gd name="T88" fmla="*/ 8 w 88"/>
                <a:gd name="T89" fmla="*/ 86 h 118"/>
                <a:gd name="T90" fmla="*/ 10 w 88"/>
                <a:gd name="T91" fmla="*/ 86 h 118"/>
                <a:gd name="T92" fmla="*/ 12 w 88"/>
                <a:gd name="T93" fmla="*/ 8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8" h="118">
                  <a:moveTo>
                    <a:pt x="12" y="86"/>
                  </a:moveTo>
                  <a:lnTo>
                    <a:pt x="10" y="90"/>
                  </a:lnTo>
                  <a:lnTo>
                    <a:pt x="12" y="92"/>
                  </a:lnTo>
                  <a:lnTo>
                    <a:pt x="12" y="98"/>
                  </a:lnTo>
                  <a:lnTo>
                    <a:pt x="10" y="102"/>
                  </a:lnTo>
                  <a:lnTo>
                    <a:pt x="8" y="106"/>
                  </a:lnTo>
                  <a:lnTo>
                    <a:pt x="18" y="112"/>
                  </a:lnTo>
                  <a:lnTo>
                    <a:pt x="30" y="118"/>
                  </a:lnTo>
                  <a:lnTo>
                    <a:pt x="34" y="116"/>
                  </a:lnTo>
                  <a:lnTo>
                    <a:pt x="36" y="112"/>
                  </a:lnTo>
                  <a:lnTo>
                    <a:pt x="40" y="102"/>
                  </a:lnTo>
                  <a:lnTo>
                    <a:pt x="46" y="88"/>
                  </a:lnTo>
                  <a:lnTo>
                    <a:pt x="50" y="84"/>
                  </a:lnTo>
                  <a:lnTo>
                    <a:pt x="56" y="80"/>
                  </a:lnTo>
                  <a:lnTo>
                    <a:pt x="68" y="74"/>
                  </a:lnTo>
                  <a:lnTo>
                    <a:pt x="78" y="66"/>
                  </a:lnTo>
                  <a:lnTo>
                    <a:pt x="84" y="54"/>
                  </a:lnTo>
                  <a:lnTo>
                    <a:pt x="86" y="50"/>
                  </a:lnTo>
                  <a:lnTo>
                    <a:pt x="86" y="42"/>
                  </a:lnTo>
                  <a:lnTo>
                    <a:pt x="88" y="40"/>
                  </a:lnTo>
                  <a:lnTo>
                    <a:pt x="86" y="32"/>
                  </a:lnTo>
                  <a:lnTo>
                    <a:pt x="84" y="28"/>
                  </a:lnTo>
                  <a:lnTo>
                    <a:pt x="86" y="26"/>
                  </a:lnTo>
                  <a:lnTo>
                    <a:pt x="70" y="24"/>
                  </a:lnTo>
                  <a:lnTo>
                    <a:pt x="56" y="18"/>
                  </a:lnTo>
                  <a:lnTo>
                    <a:pt x="42" y="10"/>
                  </a:lnTo>
                  <a:lnTo>
                    <a:pt x="34" y="2"/>
                  </a:lnTo>
                  <a:lnTo>
                    <a:pt x="28" y="0"/>
                  </a:lnTo>
                  <a:lnTo>
                    <a:pt x="20" y="2"/>
                  </a:lnTo>
                  <a:lnTo>
                    <a:pt x="14" y="6"/>
                  </a:lnTo>
                  <a:lnTo>
                    <a:pt x="12" y="10"/>
                  </a:lnTo>
                  <a:lnTo>
                    <a:pt x="12" y="14"/>
                  </a:lnTo>
                  <a:lnTo>
                    <a:pt x="12" y="26"/>
                  </a:lnTo>
                  <a:lnTo>
                    <a:pt x="6" y="40"/>
                  </a:lnTo>
                  <a:lnTo>
                    <a:pt x="2" y="54"/>
                  </a:lnTo>
                  <a:lnTo>
                    <a:pt x="0" y="64"/>
                  </a:lnTo>
                  <a:lnTo>
                    <a:pt x="4" y="70"/>
                  </a:lnTo>
                  <a:lnTo>
                    <a:pt x="6" y="72"/>
                  </a:lnTo>
                  <a:lnTo>
                    <a:pt x="10" y="72"/>
                  </a:lnTo>
                  <a:lnTo>
                    <a:pt x="14" y="70"/>
                  </a:lnTo>
                  <a:lnTo>
                    <a:pt x="18" y="66"/>
                  </a:lnTo>
                  <a:lnTo>
                    <a:pt x="18" y="74"/>
                  </a:lnTo>
                  <a:lnTo>
                    <a:pt x="18" y="80"/>
                  </a:lnTo>
                  <a:lnTo>
                    <a:pt x="12" y="84"/>
                  </a:lnTo>
                  <a:lnTo>
                    <a:pt x="8" y="86"/>
                  </a:lnTo>
                  <a:lnTo>
                    <a:pt x="10" y="86"/>
                  </a:lnTo>
                  <a:lnTo>
                    <a:pt x="12" y="86"/>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4" name="Freeform 74"/>
            <p:cNvSpPr>
              <a:spLocks/>
            </p:cNvSpPr>
            <p:nvPr/>
          </p:nvSpPr>
          <p:spPr bwMode="auto">
            <a:xfrm>
              <a:off x="4329520" y="2711099"/>
              <a:ext cx="232006" cy="370313"/>
            </a:xfrm>
            <a:custGeom>
              <a:avLst/>
              <a:gdLst>
                <a:gd name="T0" fmla="*/ 174 w 208"/>
                <a:gd name="T1" fmla="*/ 318 h 332"/>
                <a:gd name="T2" fmla="*/ 136 w 208"/>
                <a:gd name="T3" fmla="*/ 292 h 332"/>
                <a:gd name="T4" fmla="*/ 98 w 208"/>
                <a:gd name="T5" fmla="*/ 268 h 332"/>
                <a:gd name="T6" fmla="*/ 80 w 208"/>
                <a:gd name="T7" fmla="*/ 232 h 332"/>
                <a:gd name="T8" fmla="*/ 52 w 208"/>
                <a:gd name="T9" fmla="*/ 174 h 332"/>
                <a:gd name="T10" fmla="*/ 32 w 208"/>
                <a:gd name="T11" fmla="*/ 132 h 332"/>
                <a:gd name="T12" fmla="*/ 18 w 208"/>
                <a:gd name="T13" fmla="*/ 112 h 332"/>
                <a:gd name="T14" fmla="*/ 2 w 208"/>
                <a:gd name="T15" fmla="*/ 104 h 332"/>
                <a:gd name="T16" fmla="*/ 0 w 208"/>
                <a:gd name="T17" fmla="*/ 66 h 332"/>
                <a:gd name="T18" fmla="*/ 12 w 208"/>
                <a:gd name="T19" fmla="*/ 54 h 332"/>
                <a:gd name="T20" fmla="*/ 16 w 208"/>
                <a:gd name="T21" fmla="*/ 60 h 332"/>
                <a:gd name="T22" fmla="*/ 12 w 208"/>
                <a:gd name="T23" fmla="*/ 74 h 332"/>
                <a:gd name="T24" fmla="*/ 38 w 208"/>
                <a:gd name="T25" fmla="*/ 84 h 332"/>
                <a:gd name="T26" fmla="*/ 50 w 208"/>
                <a:gd name="T27" fmla="*/ 56 h 332"/>
                <a:gd name="T28" fmla="*/ 72 w 208"/>
                <a:gd name="T29" fmla="*/ 42 h 332"/>
                <a:gd name="T30" fmla="*/ 90 w 208"/>
                <a:gd name="T31" fmla="*/ 18 h 332"/>
                <a:gd name="T32" fmla="*/ 90 w 208"/>
                <a:gd name="T33" fmla="*/ 0 h 332"/>
                <a:gd name="T34" fmla="*/ 106 w 208"/>
                <a:gd name="T35" fmla="*/ 8 h 332"/>
                <a:gd name="T36" fmla="*/ 124 w 208"/>
                <a:gd name="T37" fmla="*/ 26 h 332"/>
                <a:gd name="T38" fmla="*/ 144 w 208"/>
                <a:gd name="T39" fmla="*/ 42 h 332"/>
                <a:gd name="T40" fmla="*/ 152 w 208"/>
                <a:gd name="T41" fmla="*/ 38 h 332"/>
                <a:gd name="T42" fmla="*/ 160 w 208"/>
                <a:gd name="T43" fmla="*/ 44 h 332"/>
                <a:gd name="T44" fmla="*/ 172 w 208"/>
                <a:gd name="T45" fmla="*/ 40 h 332"/>
                <a:gd name="T46" fmla="*/ 174 w 208"/>
                <a:gd name="T47" fmla="*/ 52 h 332"/>
                <a:gd name="T48" fmla="*/ 170 w 208"/>
                <a:gd name="T49" fmla="*/ 64 h 332"/>
                <a:gd name="T50" fmla="*/ 180 w 208"/>
                <a:gd name="T51" fmla="*/ 74 h 332"/>
                <a:gd name="T52" fmla="*/ 154 w 208"/>
                <a:gd name="T53" fmla="*/ 80 h 332"/>
                <a:gd name="T54" fmla="*/ 136 w 208"/>
                <a:gd name="T55" fmla="*/ 90 h 332"/>
                <a:gd name="T56" fmla="*/ 128 w 208"/>
                <a:gd name="T57" fmla="*/ 118 h 332"/>
                <a:gd name="T58" fmla="*/ 120 w 208"/>
                <a:gd name="T59" fmla="*/ 128 h 332"/>
                <a:gd name="T60" fmla="*/ 122 w 208"/>
                <a:gd name="T61" fmla="*/ 142 h 332"/>
                <a:gd name="T62" fmla="*/ 134 w 208"/>
                <a:gd name="T63" fmla="*/ 162 h 332"/>
                <a:gd name="T64" fmla="*/ 148 w 208"/>
                <a:gd name="T65" fmla="*/ 174 h 332"/>
                <a:gd name="T66" fmla="*/ 162 w 208"/>
                <a:gd name="T67" fmla="*/ 180 h 332"/>
                <a:gd name="T68" fmla="*/ 176 w 208"/>
                <a:gd name="T69" fmla="*/ 172 h 332"/>
                <a:gd name="T70" fmla="*/ 178 w 208"/>
                <a:gd name="T71" fmla="*/ 196 h 332"/>
                <a:gd name="T72" fmla="*/ 184 w 208"/>
                <a:gd name="T73" fmla="*/ 198 h 332"/>
                <a:gd name="T74" fmla="*/ 206 w 208"/>
                <a:gd name="T75" fmla="*/ 218 h 332"/>
                <a:gd name="T76" fmla="*/ 204 w 208"/>
                <a:gd name="T77" fmla="*/ 264 h 332"/>
                <a:gd name="T78" fmla="*/ 200 w 208"/>
                <a:gd name="T79" fmla="*/ 276 h 332"/>
                <a:gd name="T80" fmla="*/ 208 w 208"/>
                <a:gd name="T81" fmla="*/ 296 h 332"/>
                <a:gd name="T82" fmla="*/ 200 w 208"/>
                <a:gd name="T83" fmla="*/ 322 h 332"/>
                <a:gd name="T84" fmla="*/ 186 w 208"/>
                <a:gd name="T85" fmla="*/ 332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8" h="332">
                  <a:moveTo>
                    <a:pt x="186" y="332"/>
                  </a:moveTo>
                  <a:lnTo>
                    <a:pt x="180" y="324"/>
                  </a:lnTo>
                  <a:lnTo>
                    <a:pt x="174" y="318"/>
                  </a:lnTo>
                  <a:lnTo>
                    <a:pt x="154" y="300"/>
                  </a:lnTo>
                  <a:lnTo>
                    <a:pt x="146" y="294"/>
                  </a:lnTo>
                  <a:lnTo>
                    <a:pt x="136" y="292"/>
                  </a:lnTo>
                  <a:lnTo>
                    <a:pt x="118" y="282"/>
                  </a:lnTo>
                  <a:lnTo>
                    <a:pt x="108" y="276"/>
                  </a:lnTo>
                  <a:lnTo>
                    <a:pt x="98" y="268"/>
                  </a:lnTo>
                  <a:lnTo>
                    <a:pt x="94" y="262"/>
                  </a:lnTo>
                  <a:lnTo>
                    <a:pt x="90" y="254"/>
                  </a:lnTo>
                  <a:lnTo>
                    <a:pt x="80" y="232"/>
                  </a:lnTo>
                  <a:lnTo>
                    <a:pt x="72" y="212"/>
                  </a:lnTo>
                  <a:lnTo>
                    <a:pt x="62" y="194"/>
                  </a:lnTo>
                  <a:lnTo>
                    <a:pt x="52" y="174"/>
                  </a:lnTo>
                  <a:lnTo>
                    <a:pt x="46" y="158"/>
                  </a:lnTo>
                  <a:lnTo>
                    <a:pt x="40" y="146"/>
                  </a:lnTo>
                  <a:lnTo>
                    <a:pt x="32" y="132"/>
                  </a:lnTo>
                  <a:lnTo>
                    <a:pt x="24" y="118"/>
                  </a:lnTo>
                  <a:lnTo>
                    <a:pt x="22" y="114"/>
                  </a:lnTo>
                  <a:lnTo>
                    <a:pt x="18" y="112"/>
                  </a:lnTo>
                  <a:lnTo>
                    <a:pt x="12" y="108"/>
                  </a:lnTo>
                  <a:lnTo>
                    <a:pt x="4" y="106"/>
                  </a:lnTo>
                  <a:lnTo>
                    <a:pt x="2" y="104"/>
                  </a:lnTo>
                  <a:lnTo>
                    <a:pt x="0" y="100"/>
                  </a:lnTo>
                  <a:lnTo>
                    <a:pt x="0" y="82"/>
                  </a:lnTo>
                  <a:lnTo>
                    <a:pt x="0" y="66"/>
                  </a:lnTo>
                  <a:lnTo>
                    <a:pt x="2" y="64"/>
                  </a:lnTo>
                  <a:lnTo>
                    <a:pt x="4" y="60"/>
                  </a:lnTo>
                  <a:lnTo>
                    <a:pt x="12" y="54"/>
                  </a:lnTo>
                  <a:lnTo>
                    <a:pt x="16" y="54"/>
                  </a:lnTo>
                  <a:lnTo>
                    <a:pt x="14" y="58"/>
                  </a:lnTo>
                  <a:lnTo>
                    <a:pt x="16" y="60"/>
                  </a:lnTo>
                  <a:lnTo>
                    <a:pt x="16" y="66"/>
                  </a:lnTo>
                  <a:lnTo>
                    <a:pt x="14" y="70"/>
                  </a:lnTo>
                  <a:lnTo>
                    <a:pt x="12" y="74"/>
                  </a:lnTo>
                  <a:lnTo>
                    <a:pt x="22" y="80"/>
                  </a:lnTo>
                  <a:lnTo>
                    <a:pt x="34" y="86"/>
                  </a:lnTo>
                  <a:lnTo>
                    <a:pt x="38" y="84"/>
                  </a:lnTo>
                  <a:lnTo>
                    <a:pt x="40" y="80"/>
                  </a:lnTo>
                  <a:lnTo>
                    <a:pt x="44" y="70"/>
                  </a:lnTo>
                  <a:lnTo>
                    <a:pt x="50" y="56"/>
                  </a:lnTo>
                  <a:lnTo>
                    <a:pt x="54" y="52"/>
                  </a:lnTo>
                  <a:lnTo>
                    <a:pt x="60" y="48"/>
                  </a:lnTo>
                  <a:lnTo>
                    <a:pt x="72" y="42"/>
                  </a:lnTo>
                  <a:lnTo>
                    <a:pt x="82" y="34"/>
                  </a:lnTo>
                  <a:lnTo>
                    <a:pt x="88" y="22"/>
                  </a:lnTo>
                  <a:lnTo>
                    <a:pt x="90" y="18"/>
                  </a:lnTo>
                  <a:lnTo>
                    <a:pt x="90" y="10"/>
                  </a:lnTo>
                  <a:lnTo>
                    <a:pt x="92" y="8"/>
                  </a:lnTo>
                  <a:lnTo>
                    <a:pt x="90" y="0"/>
                  </a:lnTo>
                  <a:lnTo>
                    <a:pt x="96" y="0"/>
                  </a:lnTo>
                  <a:lnTo>
                    <a:pt x="100" y="4"/>
                  </a:lnTo>
                  <a:lnTo>
                    <a:pt x="106" y="8"/>
                  </a:lnTo>
                  <a:lnTo>
                    <a:pt x="114" y="14"/>
                  </a:lnTo>
                  <a:lnTo>
                    <a:pt x="120" y="22"/>
                  </a:lnTo>
                  <a:lnTo>
                    <a:pt x="124" y="26"/>
                  </a:lnTo>
                  <a:lnTo>
                    <a:pt x="126" y="34"/>
                  </a:lnTo>
                  <a:lnTo>
                    <a:pt x="128" y="42"/>
                  </a:lnTo>
                  <a:lnTo>
                    <a:pt x="144" y="42"/>
                  </a:lnTo>
                  <a:lnTo>
                    <a:pt x="146" y="42"/>
                  </a:lnTo>
                  <a:lnTo>
                    <a:pt x="148" y="40"/>
                  </a:lnTo>
                  <a:lnTo>
                    <a:pt x="152" y="38"/>
                  </a:lnTo>
                  <a:lnTo>
                    <a:pt x="154" y="38"/>
                  </a:lnTo>
                  <a:lnTo>
                    <a:pt x="156" y="40"/>
                  </a:lnTo>
                  <a:lnTo>
                    <a:pt x="160" y="44"/>
                  </a:lnTo>
                  <a:lnTo>
                    <a:pt x="160" y="40"/>
                  </a:lnTo>
                  <a:lnTo>
                    <a:pt x="164" y="38"/>
                  </a:lnTo>
                  <a:lnTo>
                    <a:pt x="172" y="40"/>
                  </a:lnTo>
                  <a:lnTo>
                    <a:pt x="178" y="44"/>
                  </a:lnTo>
                  <a:lnTo>
                    <a:pt x="176" y="48"/>
                  </a:lnTo>
                  <a:lnTo>
                    <a:pt x="174" y="52"/>
                  </a:lnTo>
                  <a:lnTo>
                    <a:pt x="170" y="56"/>
                  </a:lnTo>
                  <a:lnTo>
                    <a:pt x="168" y="60"/>
                  </a:lnTo>
                  <a:lnTo>
                    <a:pt x="170" y="64"/>
                  </a:lnTo>
                  <a:lnTo>
                    <a:pt x="174" y="66"/>
                  </a:lnTo>
                  <a:lnTo>
                    <a:pt x="180" y="70"/>
                  </a:lnTo>
                  <a:lnTo>
                    <a:pt x="180" y="74"/>
                  </a:lnTo>
                  <a:lnTo>
                    <a:pt x="176" y="76"/>
                  </a:lnTo>
                  <a:lnTo>
                    <a:pt x="164" y="78"/>
                  </a:lnTo>
                  <a:lnTo>
                    <a:pt x="154" y="80"/>
                  </a:lnTo>
                  <a:lnTo>
                    <a:pt x="144" y="82"/>
                  </a:lnTo>
                  <a:lnTo>
                    <a:pt x="138" y="86"/>
                  </a:lnTo>
                  <a:lnTo>
                    <a:pt x="136" y="90"/>
                  </a:lnTo>
                  <a:lnTo>
                    <a:pt x="134" y="98"/>
                  </a:lnTo>
                  <a:lnTo>
                    <a:pt x="132" y="106"/>
                  </a:lnTo>
                  <a:lnTo>
                    <a:pt x="128" y="118"/>
                  </a:lnTo>
                  <a:lnTo>
                    <a:pt x="126" y="122"/>
                  </a:lnTo>
                  <a:lnTo>
                    <a:pt x="124" y="124"/>
                  </a:lnTo>
                  <a:lnTo>
                    <a:pt x="120" y="128"/>
                  </a:lnTo>
                  <a:lnTo>
                    <a:pt x="118" y="132"/>
                  </a:lnTo>
                  <a:lnTo>
                    <a:pt x="120" y="138"/>
                  </a:lnTo>
                  <a:lnTo>
                    <a:pt x="122" y="142"/>
                  </a:lnTo>
                  <a:lnTo>
                    <a:pt x="126" y="150"/>
                  </a:lnTo>
                  <a:lnTo>
                    <a:pt x="132" y="158"/>
                  </a:lnTo>
                  <a:lnTo>
                    <a:pt x="134" y="162"/>
                  </a:lnTo>
                  <a:lnTo>
                    <a:pt x="134" y="168"/>
                  </a:lnTo>
                  <a:lnTo>
                    <a:pt x="142" y="170"/>
                  </a:lnTo>
                  <a:lnTo>
                    <a:pt x="148" y="174"/>
                  </a:lnTo>
                  <a:lnTo>
                    <a:pt x="154" y="180"/>
                  </a:lnTo>
                  <a:lnTo>
                    <a:pt x="158" y="182"/>
                  </a:lnTo>
                  <a:lnTo>
                    <a:pt x="162" y="180"/>
                  </a:lnTo>
                  <a:lnTo>
                    <a:pt x="164" y="180"/>
                  </a:lnTo>
                  <a:lnTo>
                    <a:pt x="166" y="172"/>
                  </a:lnTo>
                  <a:lnTo>
                    <a:pt x="176" y="172"/>
                  </a:lnTo>
                  <a:lnTo>
                    <a:pt x="176" y="188"/>
                  </a:lnTo>
                  <a:lnTo>
                    <a:pt x="176" y="194"/>
                  </a:lnTo>
                  <a:lnTo>
                    <a:pt x="178" y="196"/>
                  </a:lnTo>
                  <a:lnTo>
                    <a:pt x="180" y="198"/>
                  </a:lnTo>
                  <a:lnTo>
                    <a:pt x="182" y="198"/>
                  </a:lnTo>
                  <a:lnTo>
                    <a:pt x="184" y="198"/>
                  </a:lnTo>
                  <a:lnTo>
                    <a:pt x="192" y="200"/>
                  </a:lnTo>
                  <a:lnTo>
                    <a:pt x="202" y="212"/>
                  </a:lnTo>
                  <a:lnTo>
                    <a:pt x="206" y="218"/>
                  </a:lnTo>
                  <a:lnTo>
                    <a:pt x="208" y="226"/>
                  </a:lnTo>
                  <a:lnTo>
                    <a:pt x="206" y="258"/>
                  </a:lnTo>
                  <a:lnTo>
                    <a:pt x="204" y="264"/>
                  </a:lnTo>
                  <a:lnTo>
                    <a:pt x="204" y="266"/>
                  </a:lnTo>
                  <a:lnTo>
                    <a:pt x="202" y="270"/>
                  </a:lnTo>
                  <a:lnTo>
                    <a:pt x="200" y="276"/>
                  </a:lnTo>
                  <a:lnTo>
                    <a:pt x="202" y="290"/>
                  </a:lnTo>
                  <a:lnTo>
                    <a:pt x="204" y="294"/>
                  </a:lnTo>
                  <a:lnTo>
                    <a:pt x="208" y="296"/>
                  </a:lnTo>
                  <a:lnTo>
                    <a:pt x="204" y="306"/>
                  </a:lnTo>
                  <a:lnTo>
                    <a:pt x="202" y="316"/>
                  </a:lnTo>
                  <a:lnTo>
                    <a:pt x="200" y="322"/>
                  </a:lnTo>
                  <a:lnTo>
                    <a:pt x="196" y="326"/>
                  </a:lnTo>
                  <a:lnTo>
                    <a:pt x="190" y="330"/>
                  </a:lnTo>
                  <a:lnTo>
                    <a:pt x="186" y="332"/>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5" name="Freeform 75"/>
            <p:cNvSpPr>
              <a:spLocks/>
            </p:cNvSpPr>
            <p:nvPr/>
          </p:nvSpPr>
          <p:spPr bwMode="auto">
            <a:xfrm>
              <a:off x="4543679" y="2907410"/>
              <a:ext cx="218621" cy="265465"/>
            </a:xfrm>
            <a:custGeom>
              <a:avLst/>
              <a:gdLst>
                <a:gd name="T0" fmla="*/ 10 w 196"/>
                <a:gd name="T1" fmla="*/ 34 h 238"/>
                <a:gd name="T2" fmla="*/ 16 w 196"/>
                <a:gd name="T3" fmla="*/ 50 h 238"/>
                <a:gd name="T4" fmla="*/ 12 w 196"/>
                <a:gd name="T5" fmla="*/ 88 h 238"/>
                <a:gd name="T6" fmla="*/ 10 w 196"/>
                <a:gd name="T7" fmla="*/ 94 h 238"/>
                <a:gd name="T8" fmla="*/ 10 w 196"/>
                <a:gd name="T9" fmla="*/ 114 h 238"/>
                <a:gd name="T10" fmla="*/ 16 w 196"/>
                <a:gd name="T11" fmla="*/ 120 h 238"/>
                <a:gd name="T12" fmla="*/ 12 w 196"/>
                <a:gd name="T13" fmla="*/ 132 h 238"/>
                <a:gd name="T14" fmla="*/ 18 w 196"/>
                <a:gd name="T15" fmla="*/ 156 h 238"/>
                <a:gd name="T16" fmla="*/ 26 w 196"/>
                <a:gd name="T17" fmla="*/ 198 h 238"/>
                <a:gd name="T18" fmla="*/ 30 w 196"/>
                <a:gd name="T19" fmla="*/ 202 h 238"/>
                <a:gd name="T20" fmla="*/ 36 w 196"/>
                <a:gd name="T21" fmla="*/ 208 h 238"/>
                <a:gd name="T22" fmla="*/ 44 w 196"/>
                <a:gd name="T23" fmla="*/ 234 h 238"/>
                <a:gd name="T24" fmla="*/ 50 w 196"/>
                <a:gd name="T25" fmla="*/ 238 h 238"/>
                <a:gd name="T26" fmla="*/ 60 w 196"/>
                <a:gd name="T27" fmla="*/ 232 h 238"/>
                <a:gd name="T28" fmla="*/ 76 w 196"/>
                <a:gd name="T29" fmla="*/ 226 h 238"/>
                <a:gd name="T30" fmla="*/ 92 w 196"/>
                <a:gd name="T31" fmla="*/ 230 h 238"/>
                <a:gd name="T32" fmla="*/ 100 w 196"/>
                <a:gd name="T33" fmla="*/ 232 h 238"/>
                <a:gd name="T34" fmla="*/ 112 w 196"/>
                <a:gd name="T35" fmla="*/ 228 h 238"/>
                <a:gd name="T36" fmla="*/ 126 w 196"/>
                <a:gd name="T37" fmla="*/ 204 h 238"/>
                <a:gd name="T38" fmla="*/ 132 w 196"/>
                <a:gd name="T39" fmla="*/ 188 h 238"/>
                <a:gd name="T40" fmla="*/ 144 w 196"/>
                <a:gd name="T41" fmla="*/ 176 h 238"/>
                <a:gd name="T42" fmla="*/ 162 w 196"/>
                <a:gd name="T43" fmla="*/ 172 h 238"/>
                <a:gd name="T44" fmla="*/ 178 w 196"/>
                <a:gd name="T45" fmla="*/ 174 h 238"/>
                <a:gd name="T46" fmla="*/ 190 w 196"/>
                <a:gd name="T47" fmla="*/ 174 h 238"/>
                <a:gd name="T48" fmla="*/ 196 w 196"/>
                <a:gd name="T49" fmla="*/ 162 h 238"/>
                <a:gd name="T50" fmla="*/ 196 w 196"/>
                <a:gd name="T51" fmla="*/ 148 h 238"/>
                <a:gd name="T52" fmla="*/ 186 w 196"/>
                <a:gd name="T53" fmla="*/ 138 h 238"/>
                <a:gd name="T54" fmla="*/ 180 w 196"/>
                <a:gd name="T55" fmla="*/ 130 h 238"/>
                <a:gd name="T56" fmla="*/ 180 w 196"/>
                <a:gd name="T57" fmla="*/ 120 h 238"/>
                <a:gd name="T58" fmla="*/ 158 w 196"/>
                <a:gd name="T59" fmla="*/ 116 h 238"/>
                <a:gd name="T60" fmla="*/ 152 w 196"/>
                <a:gd name="T61" fmla="*/ 108 h 238"/>
                <a:gd name="T62" fmla="*/ 152 w 196"/>
                <a:gd name="T63" fmla="*/ 94 h 238"/>
                <a:gd name="T64" fmla="*/ 148 w 196"/>
                <a:gd name="T65" fmla="*/ 90 h 238"/>
                <a:gd name="T66" fmla="*/ 142 w 196"/>
                <a:gd name="T67" fmla="*/ 70 h 238"/>
                <a:gd name="T68" fmla="*/ 134 w 196"/>
                <a:gd name="T69" fmla="*/ 66 h 238"/>
                <a:gd name="T70" fmla="*/ 120 w 196"/>
                <a:gd name="T71" fmla="*/ 68 h 238"/>
                <a:gd name="T72" fmla="*/ 114 w 196"/>
                <a:gd name="T73" fmla="*/ 66 h 238"/>
                <a:gd name="T74" fmla="*/ 108 w 196"/>
                <a:gd name="T75" fmla="*/ 60 h 238"/>
                <a:gd name="T76" fmla="*/ 100 w 196"/>
                <a:gd name="T77" fmla="*/ 54 h 238"/>
                <a:gd name="T78" fmla="*/ 94 w 196"/>
                <a:gd name="T79" fmla="*/ 54 h 238"/>
                <a:gd name="T80" fmla="*/ 74 w 196"/>
                <a:gd name="T81" fmla="*/ 44 h 238"/>
                <a:gd name="T82" fmla="*/ 66 w 196"/>
                <a:gd name="T83" fmla="*/ 30 h 238"/>
                <a:gd name="T84" fmla="*/ 66 w 196"/>
                <a:gd name="T85" fmla="*/ 10 h 238"/>
                <a:gd name="T86" fmla="*/ 64 w 196"/>
                <a:gd name="T87" fmla="*/ 2 h 238"/>
                <a:gd name="T88" fmla="*/ 56 w 196"/>
                <a:gd name="T89" fmla="*/ 0 h 238"/>
                <a:gd name="T90" fmla="*/ 42 w 196"/>
                <a:gd name="T91" fmla="*/ 6 h 238"/>
                <a:gd name="T92" fmla="*/ 20 w 196"/>
                <a:gd name="T93" fmla="*/ 22 h 238"/>
                <a:gd name="T94" fmla="*/ 8 w 196"/>
                <a:gd name="T95" fmla="*/ 26 h 238"/>
                <a:gd name="T96" fmla="*/ 0 w 196"/>
                <a:gd name="T97" fmla="*/ 24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6" h="238">
                  <a:moveTo>
                    <a:pt x="0" y="24"/>
                  </a:moveTo>
                  <a:lnTo>
                    <a:pt x="10" y="34"/>
                  </a:lnTo>
                  <a:lnTo>
                    <a:pt x="14" y="42"/>
                  </a:lnTo>
                  <a:lnTo>
                    <a:pt x="16" y="50"/>
                  </a:lnTo>
                  <a:lnTo>
                    <a:pt x="14" y="82"/>
                  </a:lnTo>
                  <a:lnTo>
                    <a:pt x="12" y="88"/>
                  </a:lnTo>
                  <a:lnTo>
                    <a:pt x="12" y="90"/>
                  </a:lnTo>
                  <a:lnTo>
                    <a:pt x="10" y="94"/>
                  </a:lnTo>
                  <a:lnTo>
                    <a:pt x="8" y="100"/>
                  </a:lnTo>
                  <a:lnTo>
                    <a:pt x="10" y="114"/>
                  </a:lnTo>
                  <a:lnTo>
                    <a:pt x="12" y="118"/>
                  </a:lnTo>
                  <a:lnTo>
                    <a:pt x="16" y="120"/>
                  </a:lnTo>
                  <a:lnTo>
                    <a:pt x="14" y="126"/>
                  </a:lnTo>
                  <a:lnTo>
                    <a:pt x="12" y="132"/>
                  </a:lnTo>
                  <a:lnTo>
                    <a:pt x="8" y="146"/>
                  </a:lnTo>
                  <a:lnTo>
                    <a:pt x="18" y="156"/>
                  </a:lnTo>
                  <a:lnTo>
                    <a:pt x="22" y="168"/>
                  </a:lnTo>
                  <a:lnTo>
                    <a:pt x="26" y="198"/>
                  </a:lnTo>
                  <a:lnTo>
                    <a:pt x="28" y="200"/>
                  </a:lnTo>
                  <a:lnTo>
                    <a:pt x="30" y="202"/>
                  </a:lnTo>
                  <a:lnTo>
                    <a:pt x="34" y="204"/>
                  </a:lnTo>
                  <a:lnTo>
                    <a:pt x="36" y="208"/>
                  </a:lnTo>
                  <a:lnTo>
                    <a:pt x="42" y="228"/>
                  </a:lnTo>
                  <a:lnTo>
                    <a:pt x="44" y="234"/>
                  </a:lnTo>
                  <a:lnTo>
                    <a:pt x="46" y="238"/>
                  </a:lnTo>
                  <a:lnTo>
                    <a:pt x="50" y="238"/>
                  </a:lnTo>
                  <a:lnTo>
                    <a:pt x="56" y="236"/>
                  </a:lnTo>
                  <a:lnTo>
                    <a:pt x="60" y="232"/>
                  </a:lnTo>
                  <a:lnTo>
                    <a:pt x="70" y="220"/>
                  </a:lnTo>
                  <a:lnTo>
                    <a:pt x="76" y="226"/>
                  </a:lnTo>
                  <a:lnTo>
                    <a:pt x="84" y="228"/>
                  </a:lnTo>
                  <a:lnTo>
                    <a:pt x="92" y="230"/>
                  </a:lnTo>
                  <a:lnTo>
                    <a:pt x="98" y="238"/>
                  </a:lnTo>
                  <a:lnTo>
                    <a:pt x="100" y="232"/>
                  </a:lnTo>
                  <a:lnTo>
                    <a:pt x="104" y="230"/>
                  </a:lnTo>
                  <a:lnTo>
                    <a:pt x="112" y="228"/>
                  </a:lnTo>
                  <a:lnTo>
                    <a:pt x="126" y="228"/>
                  </a:lnTo>
                  <a:lnTo>
                    <a:pt x="126" y="204"/>
                  </a:lnTo>
                  <a:lnTo>
                    <a:pt x="128" y="196"/>
                  </a:lnTo>
                  <a:lnTo>
                    <a:pt x="132" y="188"/>
                  </a:lnTo>
                  <a:lnTo>
                    <a:pt x="136" y="180"/>
                  </a:lnTo>
                  <a:lnTo>
                    <a:pt x="144" y="176"/>
                  </a:lnTo>
                  <a:lnTo>
                    <a:pt x="152" y="172"/>
                  </a:lnTo>
                  <a:lnTo>
                    <a:pt x="162" y="172"/>
                  </a:lnTo>
                  <a:lnTo>
                    <a:pt x="170" y="172"/>
                  </a:lnTo>
                  <a:lnTo>
                    <a:pt x="178" y="174"/>
                  </a:lnTo>
                  <a:lnTo>
                    <a:pt x="190" y="180"/>
                  </a:lnTo>
                  <a:lnTo>
                    <a:pt x="190" y="174"/>
                  </a:lnTo>
                  <a:lnTo>
                    <a:pt x="192" y="170"/>
                  </a:lnTo>
                  <a:lnTo>
                    <a:pt x="196" y="162"/>
                  </a:lnTo>
                  <a:lnTo>
                    <a:pt x="196" y="156"/>
                  </a:lnTo>
                  <a:lnTo>
                    <a:pt x="196" y="148"/>
                  </a:lnTo>
                  <a:lnTo>
                    <a:pt x="194" y="146"/>
                  </a:lnTo>
                  <a:lnTo>
                    <a:pt x="186" y="138"/>
                  </a:lnTo>
                  <a:lnTo>
                    <a:pt x="184" y="134"/>
                  </a:lnTo>
                  <a:lnTo>
                    <a:pt x="180" y="130"/>
                  </a:lnTo>
                  <a:lnTo>
                    <a:pt x="180" y="126"/>
                  </a:lnTo>
                  <a:lnTo>
                    <a:pt x="180" y="120"/>
                  </a:lnTo>
                  <a:lnTo>
                    <a:pt x="168" y="118"/>
                  </a:lnTo>
                  <a:lnTo>
                    <a:pt x="158" y="116"/>
                  </a:lnTo>
                  <a:lnTo>
                    <a:pt x="154" y="112"/>
                  </a:lnTo>
                  <a:lnTo>
                    <a:pt x="152" y="108"/>
                  </a:lnTo>
                  <a:lnTo>
                    <a:pt x="152" y="102"/>
                  </a:lnTo>
                  <a:lnTo>
                    <a:pt x="152" y="94"/>
                  </a:lnTo>
                  <a:lnTo>
                    <a:pt x="150" y="92"/>
                  </a:lnTo>
                  <a:lnTo>
                    <a:pt x="148" y="90"/>
                  </a:lnTo>
                  <a:lnTo>
                    <a:pt x="146" y="80"/>
                  </a:lnTo>
                  <a:lnTo>
                    <a:pt x="142" y="70"/>
                  </a:lnTo>
                  <a:lnTo>
                    <a:pt x="138" y="68"/>
                  </a:lnTo>
                  <a:lnTo>
                    <a:pt x="134" y="66"/>
                  </a:lnTo>
                  <a:lnTo>
                    <a:pt x="124" y="68"/>
                  </a:lnTo>
                  <a:lnTo>
                    <a:pt x="120" y="68"/>
                  </a:lnTo>
                  <a:lnTo>
                    <a:pt x="116" y="68"/>
                  </a:lnTo>
                  <a:lnTo>
                    <a:pt x="114" y="66"/>
                  </a:lnTo>
                  <a:lnTo>
                    <a:pt x="114" y="62"/>
                  </a:lnTo>
                  <a:lnTo>
                    <a:pt x="108" y="60"/>
                  </a:lnTo>
                  <a:lnTo>
                    <a:pt x="104" y="58"/>
                  </a:lnTo>
                  <a:lnTo>
                    <a:pt x="100" y="54"/>
                  </a:lnTo>
                  <a:lnTo>
                    <a:pt x="98" y="52"/>
                  </a:lnTo>
                  <a:lnTo>
                    <a:pt x="94" y="54"/>
                  </a:lnTo>
                  <a:lnTo>
                    <a:pt x="84" y="50"/>
                  </a:lnTo>
                  <a:lnTo>
                    <a:pt x="74" y="44"/>
                  </a:lnTo>
                  <a:lnTo>
                    <a:pt x="70" y="36"/>
                  </a:lnTo>
                  <a:lnTo>
                    <a:pt x="66" y="30"/>
                  </a:lnTo>
                  <a:lnTo>
                    <a:pt x="64" y="20"/>
                  </a:lnTo>
                  <a:lnTo>
                    <a:pt x="66" y="10"/>
                  </a:lnTo>
                  <a:lnTo>
                    <a:pt x="66" y="6"/>
                  </a:lnTo>
                  <a:lnTo>
                    <a:pt x="64" y="2"/>
                  </a:lnTo>
                  <a:lnTo>
                    <a:pt x="62" y="0"/>
                  </a:lnTo>
                  <a:lnTo>
                    <a:pt x="56" y="0"/>
                  </a:lnTo>
                  <a:lnTo>
                    <a:pt x="48" y="2"/>
                  </a:lnTo>
                  <a:lnTo>
                    <a:pt x="42" y="6"/>
                  </a:lnTo>
                  <a:lnTo>
                    <a:pt x="30" y="14"/>
                  </a:lnTo>
                  <a:lnTo>
                    <a:pt x="20" y="22"/>
                  </a:lnTo>
                  <a:lnTo>
                    <a:pt x="12" y="26"/>
                  </a:lnTo>
                  <a:lnTo>
                    <a:pt x="8" y="26"/>
                  </a:lnTo>
                  <a:lnTo>
                    <a:pt x="4" y="24"/>
                  </a:lnTo>
                  <a:lnTo>
                    <a:pt x="0" y="24"/>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6" name="Freeform 76"/>
            <p:cNvSpPr>
              <a:spLocks/>
            </p:cNvSpPr>
            <p:nvPr/>
          </p:nvSpPr>
          <p:spPr bwMode="auto">
            <a:xfrm>
              <a:off x="4684221" y="3099259"/>
              <a:ext cx="149465" cy="169541"/>
            </a:xfrm>
            <a:custGeom>
              <a:avLst/>
              <a:gdLst>
                <a:gd name="T0" fmla="*/ 132 w 134"/>
                <a:gd name="T1" fmla="*/ 118 h 152"/>
                <a:gd name="T2" fmla="*/ 134 w 134"/>
                <a:gd name="T3" fmla="*/ 122 h 152"/>
                <a:gd name="T4" fmla="*/ 134 w 134"/>
                <a:gd name="T5" fmla="*/ 130 h 152"/>
                <a:gd name="T6" fmla="*/ 134 w 134"/>
                <a:gd name="T7" fmla="*/ 136 h 152"/>
                <a:gd name="T8" fmla="*/ 130 w 134"/>
                <a:gd name="T9" fmla="*/ 138 h 152"/>
                <a:gd name="T10" fmla="*/ 122 w 134"/>
                <a:gd name="T11" fmla="*/ 146 h 152"/>
                <a:gd name="T12" fmla="*/ 112 w 134"/>
                <a:gd name="T13" fmla="*/ 150 h 152"/>
                <a:gd name="T14" fmla="*/ 102 w 134"/>
                <a:gd name="T15" fmla="*/ 152 h 152"/>
                <a:gd name="T16" fmla="*/ 94 w 134"/>
                <a:gd name="T17" fmla="*/ 152 h 152"/>
                <a:gd name="T18" fmla="*/ 86 w 134"/>
                <a:gd name="T19" fmla="*/ 150 h 152"/>
                <a:gd name="T20" fmla="*/ 82 w 134"/>
                <a:gd name="T21" fmla="*/ 148 h 152"/>
                <a:gd name="T22" fmla="*/ 74 w 134"/>
                <a:gd name="T23" fmla="*/ 148 h 152"/>
                <a:gd name="T24" fmla="*/ 76 w 134"/>
                <a:gd name="T25" fmla="*/ 138 h 152"/>
                <a:gd name="T26" fmla="*/ 80 w 134"/>
                <a:gd name="T27" fmla="*/ 132 h 152"/>
                <a:gd name="T28" fmla="*/ 82 w 134"/>
                <a:gd name="T29" fmla="*/ 124 h 152"/>
                <a:gd name="T30" fmla="*/ 84 w 134"/>
                <a:gd name="T31" fmla="*/ 116 h 152"/>
                <a:gd name="T32" fmla="*/ 82 w 134"/>
                <a:gd name="T33" fmla="*/ 110 h 152"/>
                <a:gd name="T34" fmla="*/ 78 w 134"/>
                <a:gd name="T35" fmla="*/ 106 h 152"/>
                <a:gd name="T36" fmla="*/ 72 w 134"/>
                <a:gd name="T37" fmla="*/ 106 h 152"/>
                <a:gd name="T38" fmla="*/ 64 w 134"/>
                <a:gd name="T39" fmla="*/ 104 h 152"/>
                <a:gd name="T40" fmla="*/ 62 w 134"/>
                <a:gd name="T41" fmla="*/ 102 h 152"/>
                <a:gd name="T42" fmla="*/ 60 w 134"/>
                <a:gd name="T43" fmla="*/ 98 h 152"/>
                <a:gd name="T44" fmla="*/ 58 w 134"/>
                <a:gd name="T45" fmla="*/ 94 h 152"/>
                <a:gd name="T46" fmla="*/ 54 w 134"/>
                <a:gd name="T47" fmla="*/ 92 h 152"/>
                <a:gd name="T48" fmla="*/ 46 w 134"/>
                <a:gd name="T49" fmla="*/ 90 h 152"/>
                <a:gd name="T50" fmla="*/ 40 w 134"/>
                <a:gd name="T51" fmla="*/ 88 h 152"/>
                <a:gd name="T52" fmla="*/ 34 w 134"/>
                <a:gd name="T53" fmla="*/ 88 h 152"/>
                <a:gd name="T54" fmla="*/ 30 w 134"/>
                <a:gd name="T55" fmla="*/ 86 h 152"/>
                <a:gd name="T56" fmla="*/ 24 w 134"/>
                <a:gd name="T57" fmla="*/ 82 h 152"/>
                <a:gd name="T58" fmla="*/ 12 w 134"/>
                <a:gd name="T59" fmla="*/ 66 h 152"/>
                <a:gd name="T60" fmla="*/ 4 w 134"/>
                <a:gd name="T61" fmla="*/ 62 h 152"/>
                <a:gd name="T62" fmla="*/ 2 w 134"/>
                <a:gd name="T63" fmla="*/ 60 h 152"/>
                <a:gd name="T64" fmla="*/ 0 w 134"/>
                <a:gd name="T65" fmla="*/ 58 h 152"/>
                <a:gd name="T66" fmla="*/ 0 w 134"/>
                <a:gd name="T67" fmla="*/ 56 h 152"/>
                <a:gd name="T68" fmla="*/ 0 w 134"/>
                <a:gd name="T69" fmla="*/ 32 h 152"/>
                <a:gd name="T70" fmla="*/ 2 w 134"/>
                <a:gd name="T71" fmla="*/ 24 h 152"/>
                <a:gd name="T72" fmla="*/ 6 w 134"/>
                <a:gd name="T73" fmla="*/ 16 h 152"/>
                <a:gd name="T74" fmla="*/ 10 w 134"/>
                <a:gd name="T75" fmla="*/ 8 h 152"/>
                <a:gd name="T76" fmla="*/ 18 w 134"/>
                <a:gd name="T77" fmla="*/ 4 h 152"/>
                <a:gd name="T78" fmla="*/ 26 w 134"/>
                <a:gd name="T79" fmla="*/ 0 h 152"/>
                <a:gd name="T80" fmla="*/ 36 w 134"/>
                <a:gd name="T81" fmla="*/ 0 h 152"/>
                <a:gd name="T82" fmla="*/ 44 w 134"/>
                <a:gd name="T83" fmla="*/ 0 h 152"/>
                <a:gd name="T84" fmla="*/ 52 w 134"/>
                <a:gd name="T85" fmla="*/ 2 h 152"/>
                <a:gd name="T86" fmla="*/ 64 w 134"/>
                <a:gd name="T87" fmla="*/ 8 h 152"/>
                <a:gd name="T88" fmla="*/ 64 w 134"/>
                <a:gd name="T89" fmla="*/ 18 h 152"/>
                <a:gd name="T90" fmla="*/ 70 w 134"/>
                <a:gd name="T91" fmla="*/ 34 h 152"/>
                <a:gd name="T92" fmla="*/ 76 w 134"/>
                <a:gd name="T93" fmla="*/ 50 h 152"/>
                <a:gd name="T94" fmla="*/ 78 w 134"/>
                <a:gd name="T95" fmla="*/ 54 h 152"/>
                <a:gd name="T96" fmla="*/ 82 w 134"/>
                <a:gd name="T97" fmla="*/ 56 h 152"/>
                <a:gd name="T98" fmla="*/ 92 w 134"/>
                <a:gd name="T99" fmla="*/ 56 h 152"/>
                <a:gd name="T100" fmla="*/ 100 w 134"/>
                <a:gd name="T101" fmla="*/ 58 h 152"/>
                <a:gd name="T102" fmla="*/ 106 w 134"/>
                <a:gd name="T103" fmla="*/ 62 h 152"/>
                <a:gd name="T104" fmla="*/ 108 w 134"/>
                <a:gd name="T105" fmla="*/ 68 h 152"/>
                <a:gd name="T106" fmla="*/ 114 w 134"/>
                <a:gd name="T107" fmla="*/ 80 h 152"/>
                <a:gd name="T108" fmla="*/ 120 w 134"/>
                <a:gd name="T109" fmla="*/ 90 h 152"/>
                <a:gd name="T110" fmla="*/ 122 w 134"/>
                <a:gd name="T111" fmla="*/ 86 h 152"/>
                <a:gd name="T112" fmla="*/ 126 w 134"/>
                <a:gd name="T113" fmla="*/ 84 h 152"/>
                <a:gd name="T114" fmla="*/ 128 w 134"/>
                <a:gd name="T115" fmla="*/ 82 h 152"/>
                <a:gd name="T116" fmla="*/ 132 w 134"/>
                <a:gd name="T117" fmla="*/ 84 h 152"/>
                <a:gd name="T118" fmla="*/ 132 w 134"/>
                <a:gd name="T119" fmla="*/ 88 h 152"/>
                <a:gd name="T120" fmla="*/ 132 w 134"/>
                <a:gd name="T121" fmla="*/ 94 h 152"/>
                <a:gd name="T122" fmla="*/ 132 w 134"/>
                <a:gd name="T123" fmla="*/ 106 h 152"/>
                <a:gd name="T124" fmla="*/ 132 w 134"/>
                <a:gd name="T125" fmla="*/ 1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4" h="152">
                  <a:moveTo>
                    <a:pt x="132" y="118"/>
                  </a:moveTo>
                  <a:lnTo>
                    <a:pt x="134" y="122"/>
                  </a:lnTo>
                  <a:lnTo>
                    <a:pt x="134" y="130"/>
                  </a:lnTo>
                  <a:lnTo>
                    <a:pt x="134" y="136"/>
                  </a:lnTo>
                  <a:lnTo>
                    <a:pt x="130" y="138"/>
                  </a:lnTo>
                  <a:lnTo>
                    <a:pt x="122" y="146"/>
                  </a:lnTo>
                  <a:lnTo>
                    <a:pt x="112" y="150"/>
                  </a:lnTo>
                  <a:lnTo>
                    <a:pt x="102" y="152"/>
                  </a:lnTo>
                  <a:lnTo>
                    <a:pt x="94" y="152"/>
                  </a:lnTo>
                  <a:lnTo>
                    <a:pt x="86" y="150"/>
                  </a:lnTo>
                  <a:lnTo>
                    <a:pt x="82" y="148"/>
                  </a:lnTo>
                  <a:lnTo>
                    <a:pt x="74" y="148"/>
                  </a:lnTo>
                  <a:lnTo>
                    <a:pt x="76" y="138"/>
                  </a:lnTo>
                  <a:lnTo>
                    <a:pt x="80" y="132"/>
                  </a:lnTo>
                  <a:lnTo>
                    <a:pt x="82" y="124"/>
                  </a:lnTo>
                  <a:lnTo>
                    <a:pt x="84" y="116"/>
                  </a:lnTo>
                  <a:lnTo>
                    <a:pt x="82" y="110"/>
                  </a:lnTo>
                  <a:lnTo>
                    <a:pt x="78" y="106"/>
                  </a:lnTo>
                  <a:lnTo>
                    <a:pt x="72" y="106"/>
                  </a:lnTo>
                  <a:lnTo>
                    <a:pt x="64" y="104"/>
                  </a:lnTo>
                  <a:lnTo>
                    <a:pt x="62" y="102"/>
                  </a:lnTo>
                  <a:lnTo>
                    <a:pt x="60" y="98"/>
                  </a:lnTo>
                  <a:lnTo>
                    <a:pt x="58" y="94"/>
                  </a:lnTo>
                  <a:lnTo>
                    <a:pt x="54" y="92"/>
                  </a:lnTo>
                  <a:lnTo>
                    <a:pt x="46" y="90"/>
                  </a:lnTo>
                  <a:lnTo>
                    <a:pt x="40" y="88"/>
                  </a:lnTo>
                  <a:lnTo>
                    <a:pt x="34" y="88"/>
                  </a:lnTo>
                  <a:lnTo>
                    <a:pt x="30" y="86"/>
                  </a:lnTo>
                  <a:lnTo>
                    <a:pt x="24" y="82"/>
                  </a:lnTo>
                  <a:lnTo>
                    <a:pt x="12" y="66"/>
                  </a:lnTo>
                  <a:lnTo>
                    <a:pt x="4" y="62"/>
                  </a:lnTo>
                  <a:lnTo>
                    <a:pt x="2" y="60"/>
                  </a:lnTo>
                  <a:lnTo>
                    <a:pt x="0" y="58"/>
                  </a:lnTo>
                  <a:lnTo>
                    <a:pt x="0" y="56"/>
                  </a:lnTo>
                  <a:lnTo>
                    <a:pt x="0" y="32"/>
                  </a:lnTo>
                  <a:lnTo>
                    <a:pt x="2" y="24"/>
                  </a:lnTo>
                  <a:lnTo>
                    <a:pt x="6" y="16"/>
                  </a:lnTo>
                  <a:lnTo>
                    <a:pt x="10" y="8"/>
                  </a:lnTo>
                  <a:lnTo>
                    <a:pt x="18" y="4"/>
                  </a:lnTo>
                  <a:lnTo>
                    <a:pt x="26" y="0"/>
                  </a:lnTo>
                  <a:lnTo>
                    <a:pt x="36" y="0"/>
                  </a:lnTo>
                  <a:lnTo>
                    <a:pt x="44" y="0"/>
                  </a:lnTo>
                  <a:lnTo>
                    <a:pt x="52" y="2"/>
                  </a:lnTo>
                  <a:lnTo>
                    <a:pt x="64" y="8"/>
                  </a:lnTo>
                  <a:lnTo>
                    <a:pt x="64" y="18"/>
                  </a:lnTo>
                  <a:lnTo>
                    <a:pt x="70" y="34"/>
                  </a:lnTo>
                  <a:lnTo>
                    <a:pt x="76" y="50"/>
                  </a:lnTo>
                  <a:lnTo>
                    <a:pt x="78" y="54"/>
                  </a:lnTo>
                  <a:lnTo>
                    <a:pt x="82" y="56"/>
                  </a:lnTo>
                  <a:lnTo>
                    <a:pt x="92" y="56"/>
                  </a:lnTo>
                  <a:lnTo>
                    <a:pt x="100" y="58"/>
                  </a:lnTo>
                  <a:lnTo>
                    <a:pt x="106" y="62"/>
                  </a:lnTo>
                  <a:lnTo>
                    <a:pt x="108" y="68"/>
                  </a:lnTo>
                  <a:lnTo>
                    <a:pt x="114" y="80"/>
                  </a:lnTo>
                  <a:lnTo>
                    <a:pt x="120" y="90"/>
                  </a:lnTo>
                  <a:lnTo>
                    <a:pt x="122" y="86"/>
                  </a:lnTo>
                  <a:lnTo>
                    <a:pt x="126" y="84"/>
                  </a:lnTo>
                  <a:lnTo>
                    <a:pt x="128" y="82"/>
                  </a:lnTo>
                  <a:lnTo>
                    <a:pt x="132" y="84"/>
                  </a:lnTo>
                  <a:lnTo>
                    <a:pt x="132" y="88"/>
                  </a:lnTo>
                  <a:lnTo>
                    <a:pt x="132" y="94"/>
                  </a:lnTo>
                  <a:lnTo>
                    <a:pt x="132" y="106"/>
                  </a:lnTo>
                  <a:lnTo>
                    <a:pt x="132" y="118"/>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7" name="Freeform 77"/>
            <p:cNvSpPr>
              <a:spLocks/>
            </p:cNvSpPr>
            <p:nvPr/>
          </p:nvSpPr>
          <p:spPr bwMode="auto">
            <a:xfrm>
              <a:off x="4791300" y="3324569"/>
              <a:ext cx="93695" cy="91463"/>
            </a:xfrm>
            <a:custGeom>
              <a:avLst/>
              <a:gdLst>
                <a:gd name="T0" fmla="*/ 2 w 84"/>
                <a:gd name="T1" fmla="*/ 0 h 82"/>
                <a:gd name="T2" fmla="*/ 12 w 84"/>
                <a:gd name="T3" fmla="*/ 0 h 82"/>
                <a:gd name="T4" fmla="*/ 22 w 84"/>
                <a:gd name="T5" fmla="*/ 4 h 82"/>
                <a:gd name="T6" fmla="*/ 34 w 84"/>
                <a:gd name="T7" fmla="*/ 12 h 82"/>
                <a:gd name="T8" fmla="*/ 44 w 84"/>
                <a:gd name="T9" fmla="*/ 18 h 82"/>
                <a:gd name="T10" fmla="*/ 66 w 84"/>
                <a:gd name="T11" fmla="*/ 36 h 82"/>
                <a:gd name="T12" fmla="*/ 84 w 84"/>
                <a:gd name="T13" fmla="*/ 50 h 82"/>
                <a:gd name="T14" fmla="*/ 78 w 84"/>
                <a:gd name="T15" fmla="*/ 62 h 82"/>
                <a:gd name="T16" fmla="*/ 72 w 84"/>
                <a:gd name="T17" fmla="*/ 72 h 82"/>
                <a:gd name="T18" fmla="*/ 66 w 84"/>
                <a:gd name="T19" fmla="*/ 78 h 82"/>
                <a:gd name="T20" fmla="*/ 60 w 84"/>
                <a:gd name="T21" fmla="*/ 82 h 82"/>
                <a:gd name="T22" fmla="*/ 58 w 84"/>
                <a:gd name="T23" fmla="*/ 82 h 82"/>
                <a:gd name="T24" fmla="*/ 40 w 84"/>
                <a:gd name="T25" fmla="*/ 80 h 82"/>
                <a:gd name="T26" fmla="*/ 24 w 84"/>
                <a:gd name="T27" fmla="*/ 76 h 82"/>
                <a:gd name="T28" fmla="*/ 12 w 84"/>
                <a:gd name="T29" fmla="*/ 72 h 82"/>
                <a:gd name="T30" fmla="*/ 0 w 84"/>
                <a:gd name="T31" fmla="*/ 66 h 82"/>
                <a:gd name="T32" fmla="*/ 2 w 84"/>
                <a:gd name="T3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82">
                  <a:moveTo>
                    <a:pt x="2" y="0"/>
                  </a:moveTo>
                  <a:lnTo>
                    <a:pt x="12" y="0"/>
                  </a:lnTo>
                  <a:lnTo>
                    <a:pt x="22" y="4"/>
                  </a:lnTo>
                  <a:lnTo>
                    <a:pt x="34" y="12"/>
                  </a:lnTo>
                  <a:lnTo>
                    <a:pt x="44" y="18"/>
                  </a:lnTo>
                  <a:lnTo>
                    <a:pt x="66" y="36"/>
                  </a:lnTo>
                  <a:lnTo>
                    <a:pt x="84" y="50"/>
                  </a:lnTo>
                  <a:lnTo>
                    <a:pt x="78" y="62"/>
                  </a:lnTo>
                  <a:lnTo>
                    <a:pt x="72" y="72"/>
                  </a:lnTo>
                  <a:lnTo>
                    <a:pt x="66" y="78"/>
                  </a:lnTo>
                  <a:lnTo>
                    <a:pt x="60" y="82"/>
                  </a:lnTo>
                  <a:lnTo>
                    <a:pt x="58" y="82"/>
                  </a:lnTo>
                  <a:lnTo>
                    <a:pt x="40" y="80"/>
                  </a:lnTo>
                  <a:lnTo>
                    <a:pt x="24" y="76"/>
                  </a:lnTo>
                  <a:lnTo>
                    <a:pt x="12" y="72"/>
                  </a:lnTo>
                  <a:lnTo>
                    <a:pt x="0" y="66"/>
                  </a:lnTo>
                  <a:lnTo>
                    <a:pt x="2" y="0"/>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8" name="Freeform 78"/>
            <p:cNvSpPr>
              <a:spLocks/>
            </p:cNvSpPr>
            <p:nvPr/>
          </p:nvSpPr>
          <p:spPr bwMode="auto">
            <a:xfrm>
              <a:off x="4574910" y="3152798"/>
              <a:ext cx="274391" cy="615701"/>
            </a:xfrm>
            <a:custGeom>
              <a:avLst/>
              <a:gdLst>
                <a:gd name="T0" fmla="*/ 206 w 246"/>
                <a:gd name="T1" fmla="*/ 128 h 552"/>
                <a:gd name="T2" fmla="*/ 244 w 246"/>
                <a:gd name="T3" fmla="*/ 96 h 552"/>
                <a:gd name="T4" fmla="*/ 242 w 246"/>
                <a:gd name="T5" fmla="*/ 68 h 552"/>
                <a:gd name="T6" fmla="*/ 232 w 246"/>
                <a:gd name="T7" fmla="*/ 82 h 552"/>
                <a:gd name="T8" fmla="*/ 210 w 246"/>
                <a:gd name="T9" fmla="*/ 102 h 552"/>
                <a:gd name="T10" fmla="*/ 180 w 246"/>
                <a:gd name="T11" fmla="*/ 100 h 552"/>
                <a:gd name="T12" fmla="*/ 180 w 246"/>
                <a:gd name="T13" fmla="*/ 76 h 552"/>
                <a:gd name="T14" fmla="*/ 170 w 246"/>
                <a:gd name="T15" fmla="*/ 58 h 552"/>
                <a:gd name="T16" fmla="*/ 156 w 246"/>
                <a:gd name="T17" fmla="*/ 46 h 552"/>
                <a:gd name="T18" fmla="*/ 132 w 246"/>
                <a:gd name="T19" fmla="*/ 40 h 552"/>
                <a:gd name="T20" fmla="*/ 102 w 246"/>
                <a:gd name="T21" fmla="*/ 14 h 552"/>
                <a:gd name="T22" fmla="*/ 76 w 246"/>
                <a:gd name="T23" fmla="*/ 10 h 552"/>
                <a:gd name="T24" fmla="*/ 56 w 246"/>
                <a:gd name="T25" fmla="*/ 8 h 552"/>
                <a:gd name="T26" fmla="*/ 28 w 246"/>
                <a:gd name="T27" fmla="*/ 16 h 552"/>
                <a:gd name="T28" fmla="*/ 22 w 246"/>
                <a:gd name="T29" fmla="*/ 46 h 552"/>
                <a:gd name="T30" fmla="*/ 14 w 246"/>
                <a:gd name="T31" fmla="*/ 80 h 552"/>
                <a:gd name="T32" fmla="*/ 8 w 246"/>
                <a:gd name="T33" fmla="*/ 112 h 552"/>
                <a:gd name="T34" fmla="*/ 4 w 246"/>
                <a:gd name="T35" fmla="*/ 144 h 552"/>
                <a:gd name="T36" fmla="*/ 2 w 246"/>
                <a:gd name="T37" fmla="*/ 170 h 552"/>
                <a:gd name="T38" fmla="*/ 8 w 246"/>
                <a:gd name="T39" fmla="*/ 192 h 552"/>
                <a:gd name="T40" fmla="*/ 18 w 246"/>
                <a:gd name="T41" fmla="*/ 218 h 552"/>
                <a:gd name="T42" fmla="*/ 16 w 246"/>
                <a:gd name="T43" fmla="*/ 266 h 552"/>
                <a:gd name="T44" fmla="*/ 18 w 246"/>
                <a:gd name="T45" fmla="*/ 292 h 552"/>
                <a:gd name="T46" fmla="*/ 22 w 246"/>
                <a:gd name="T47" fmla="*/ 312 h 552"/>
                <a:gd name="T48" fmla="*/ 26 w 246"/>
                <a:gd name="T49" fmla="*/ 348 h 552"/>
                <a:gd name="T50" fmla="*/ 26 w 246"/>
                <a:gd name="T51" fmla="*/ 374 h 552"/>
                <a:gd name="T52" fmla="*/ 54 w 246"/>
                <a:gd name="T53" fmla="*/ 414 h 552"/>
                <a:gd name="T54" fmla="*/ 54 w 246"/>
                <a:gd name="T55" fmla="*/ 438 h 552"/>
                <a:gd name="T56" fmla="*/ 56 w 246"/>
                <a:gd name="T57" fmla="*/ 464 h 552"/>
                <a:gd name="T58" fmla="*/ 54 w 246"/>
                <a:gd name="T59" fmla="*/ 476 h 552"/>
                <a:gd name="T60" fmla="*/ 52 w 246"/>
                <a:gd name="T61" fmla="*/ 504 h 552"/>
                <a:gd name="T62" fmla="*/ 70 w 246"/>
                <a:gd name="T63" fmla="*/ 524 h 552"/>
                <a:gd name="T64" fmla="*/ 88 w 246"/>
                <a:gd name="T65" fmla="*/ 546 h 552"/>
                <a:gd name="T66" fmla="*/ 124 w 246"/>
                <a:gd name="T67" fmla="*/ 526 h 552"/>
                <a:gd name="T68" fmla="*/ 124 w 246"/>
                <a:gd name="T69" fmla="*/ 514 h 552"/>
                <a:gd name="T70" fmla="*/ 134 w 246"/>
                <a:gd name="T71" fmla="*/ 502 h 552"/>
                <a:gd name="T72" fmla="*/ 142 w 246"/>
                <a:gd name="T73" fmla="*/ 484 h 552"/>
                <a:gd name="T74" fmla="*/ 152 w 246"/>
                <a:gd name="T75" fmla="*/ 464 h 552"/>
                <a:gd name="T76" fmla="*/ 128 w 246"/>
                <a:gd name="T77" fmla="*/ 450 h 552"/>
                <a:gd name="T78" fmla="*/ 116 w 246"/>
                <a:gd name="T79" fmla="*/ 436 h 552"/>
                <a:gd name="T80" fmla="*/ 140 w 246"/>
                <a:gd name="T81" fmla="*/ 410 h 552"/>
                <a:gd name="T82" fmla="*/ 140 w 246"/>
                <a:gd name="T83" fmla="*/ 388 h 552"/>
                <a:gd name="T84" fmla="*/ 142 w 246"/>
                <a:gd name="T85" fmla="*/ 378 h 552"/>
                <a:gd name="T86" fmla="*/ 152 w 246"/>
                <a:gd name="T87" fmla="*/ 374 h 552"/>
                <a:gd name="T88" fmla="*/ 134 w 246"/>
                <a:gd name="T89" fmla="*/ 370 h 552"/>
                <a:gd name="T90" fmla="*/ 136 w 246"/>
                <a:gd name="T91" fmla="*/ 346 h 552"/>
                <a:gd name="T92" fmla="*/ 164 w 246"/>
                <a:gd name="T93" fmla="*/ 344 h 552"/>
                <a:gd name="T94" fmla="*/ 156 w 246"/>
                <a:gd name="T95" fmla="*/ 326 h 552"/>
                <a:gd name="T96" fmla="*/ 192 w 246"/>
                <a:gd name="T97" fmla="*/ 308 h 552"/>
                <a:gd name="T98" fmla="*/ 224 w 246"/>
                <a:gd name="T99" fmla="*/ 290 h 552"/>
                <a:gd name="T100" fmla="*/ 226 w 246"/>
                <a:gd name="T101" fmla="*/ 258 h 552"/>
                <a:gd name="T102" fmla="*/ 220 w 246"/>
                <a:gd name="T103" fmla="*/ 242 h 552"/>
                <a:gd name="T104" fmla="*/ 196 w 246"/>
                <a:gd name="T105" fmla="*/ 154 h 552"/>
                <a:gd name="T106" fmla="*/ 216 w 246"/>
                <a:gd name="T107" fmla="*/ 116 h 552"/>
                <a:gd name="T108" fmla="*/ 246 w 246"/>
                <a:gd name="T109" fmla="*/ 92 h 552"/>
                <a:gd name="T110" fmla="*/ 244 w 246"/>
                <a:gd name="T111" fmla="*/ 78 h 552"/>
                <a:gd name="T112" fmla="*/ 238 w 246"/>
                <a:gd name="T113" fmla="*/ 102 h 552"/>
                <a:gd name="T114" fmla="*/ 200 w 246"/>
                <a:gd name="T115" fmla="*/ 142 h 552"/>
                <a:gd name="T116" fmla="*/ 196 w 246"/>
                <a:gd name="T117" fmla="*/ 154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6" h="552">
                  <a:moveTo>
                    <a:pt x="196" y="154"/>
                  </a:moveTo>
                  <a:lnTo>
                    <a:pt x="196" y="148"/>
                  </a:lnTo>
                  <a:lnTo>
                    <a:pt x="200" y="142"/>
                  </a:lnTo>
                  <a:lnTo>
                    <a:pt x="206" y="128"/>
                  </a:lnTo>
                  <a:lnTo>
                    <a:pt x="216" y="116"/>
                  </a:lnTo>
                  <a:lnTo>
                    <a:pt x="224" y="108"/>
                  </a:lnTo>
                  <a:lnTo>
                    <a:pt x="238" y="102"/>
                  </a:lnTo>
                  <a:lnTo>
                    <a:pt x="244" y="96"/>
                  </a:lnTo>
                  <a:lnTo>
                    <a:pt x="246" y="92"/>
                  </a:lnTo>
                  <a:lnTo>
                    <a:pt x="246" y="88"/>
                  </a:lnTo>
                  <a:lnTo>
                    <a:pt x="244" y="78"/>
                  </a:lnTo>
                  <a:lnTo>
                    <a:pt x="242" y="68"/>
                  </a:lnTo>
                  <a:lnTo>
                    <a:pt x="236" y="70"/>
                  </a:lnTo>
                  <a:lnTo>
                    <a:pt x="230" y="70"/>
                  </a:lnTo>
                  <a:lnTo>
                    <a:pt x="232" y="74"/>
                  </a:lnTo>
                  <a:lnTo>
                    <a:pt x="232" y="82"/>
                  </a:lnTo>
                  <a:lnTo>
                    <a:pt x="232" y="88"/>
                  </a:lnTo>
                  <a:lnTo>
                    <a:pt x="228" y="90"/>
                  </a:lnTo>
                  <a:lnTo>
                    <a:pt x="220" y="98"/>
                  </a:lnTo>
                  <a:lnTo>
                    <a:pt x="210" y="102"/>
                  </a:lnTo>
                  <a:lnTo>
                    <a:pt x="200" y="104"/>
                  </a:lnTo>
                  <a:lnTo>
                    <a:pt x="192" y="104"/>
                  </a:lnTo>
                  <a:lnTo>
                    <a:pt x="184" y="102"/>
                  </a:lnTo>
                  <a:lnTo>
                    <a:pt x="180" y="100"/>
                  </a:lnTo>
                  <a:lnTo>
                    <a:pt x="172" y="100"/>
                  </a:lnTo>
                  <a:lnTo>
                    <a:pt x="174" y="90"/>
                  </a:lnTo>
                  <a:lnTo>
                    <a:pt x="178" y="84"/>
                  </a:lnTo>
                  <a:lnTo>
                    <a:pt x="180" y="76"/>
                  </a:lnTo>
                  <a:lnTo>
                    <a:pt x="182" y="68"/>
                  </a:lnTo>
                  <a:lnTo>
                    <a:pt x="180" y="62"/>
                  </a:lnTo>
                  <a:lnTo>
                    <a:pt x="176" y="58"/>
                  </a:lnTo>
                  <a:lnTo>
                    <a:pt x="170" y="58"/>
                  </a:lnTo>
                  <a:lnTo>
                    <a:pt x="162" y="56"/>
                  </a:lnTo>
                  <a:lnTo>
                    <a:pt x="160" y="54"/>
                  </a:lnTo>
                  <a:lnTo>
                    <a:pt x="158" y="50"/>
                  </a:lnTo>
                  <a:lnTo>
                    <a:pt x="156" y="46"/>
                  </a:lnTo>
                  <a:lnTo>
                    <a:pt x="152" y="44"/>
                  </a:lnTo>
                  <a:lnTo>
                    <a:pt x="144" y="42"/>
                  </a:lnTo>
                  <a:lnTo>
                    <a:pt x="138" y="40"/>
                  </a:lnTo>
                  <a:lnTo>
                    <a:pt x="132" y="40"/>
                  </a:lnTo>
                  <a:lnTo>
                    <a:pt x="128" y="38"/>
                  </a:lnTo>
                  <a:lnTo>
                    <a:pt x="122" y="34"/>
                  </a:lnTo>
                  <a:lnTo>
                    <a:pt x="110" y="18"/>
                  </a:lnTo>
                  <a:lnTo>
                    <a:pt x="102" y="14"/>
                  </a:lnTo>
                  <a:lnTo>
                    <a:pt x="98" y="10"/>
                  </a:lnTo>
                  <a:lnTo>
                    <a:pt x="98" y="8"/>
                  </a:lnTo>
                  <a:lnTo>
                    <a:pt x="84" y="8"/>
                  </a:lnTo>
                  <a:lnTo>
                    <a:pt x="76" y="10"/>
                  </a:lnTo>
                  <a:lnTo>
                    <a:pt x="72" y="12"/>
                  </a:lnTo>
                  <a:lnTo>
                    <a:pt x="70" y="18"/>
                  </a:lnTo>
                  <a:lnTo>
                    <a:pt x="64" y="10"/>
                  </a:lnTo>
                  <a:lnTo>
                    <a:pt x="56" y="8"/>
                  </a:lnTo>
                  <a:lnTo>
                    <a:pt x="48" y="6"/>
                  </a:lnTo>
                  <a:lnTo>
                    <a:pt x="42" y="0"/>
                  </a:lnTo>
                  <a:lnTo>
                    <a:pt x="34" y="8"/>
                  </a:lnTo>
                  <a:lnTo>
                    <a:pt x="28" y="16"/>
                  </a:lnTo>
                  <a:lnTo>
                    <a:pt x="30" y="30"/>
                  </a:lnTo>
                  <a:lnTo>
                    <a:pt x="30" y="34"/>
                  </a:lnTo>
                  <a:lnTo>
                    <a:pt x="28" y="40"/>
                  </a:lnTo>
                  <a:lnTo>
                    <a:pt x="22" y="46"/>
                  </a:lnTo>
                  <a:lnTo>
                    <a:pt x="16" y="50"/>
                  </a:lnTo>
                  <a:lnTo>
                    <a:pt x="14" y="54"/>
                  </a:lnTo>
                  <a:lnTo>
                    <a:pt x="12" y="62"/>
                  </a:lnTo>
                  <a:lnTo>
                    <a:pt x="14" y="80"/>
                  </a:lnTo>
                  <a:lnTo>
                    <a:pt x="16" y="86"/>
                  </a:lnTo>
                  <a:lnTo>
                    <a:pt x="20" y="92"/>
                  </a:lnTo>
                  <a:lnTo>
                    <a:pt x="16" y="100"/>
                  </a:lnTo>
                  <a:lnTo>
                    <a:pt x="8" y="112"/>
                  </a:lnTo>
                  <a:lnTo>
                    <a:pt x="2" y="122"/>
                  </a:lnTo>
                  <a:lnTo>
                    <a:pt x="0" y="136"/>
                  </a:lnTo>
                  <a:lnTo>
                    <a:pt x="2" y="140"/>
                  </a:lnTo>
                  <a:lnTo>
                    <a:pt x="4" y="144"/>
                  </a:lnTo>
                  <a:lnTo>
                    <a:pt x="8" y="146"/>
                  </a:lnTo>
                  <a:lnTo>
                    <a:pt x="8" y="152"/>
                  </a:lnTo>
                  <a:lnTo>
                    <a:pt x="4" y="162"/>
                  </a:lnTo>
                  <a:lnTo>
                    <a:pt x="2" y="170"/>
                  </a:lnTo>
                  <a:lnTo>
                    <a:pt x="0" y="174"/>
                  </a:lnTo>
                  <a:lnTo>
                    <a:pt x="2" y="180"/>
                  </a:lnTo>
                  <a:lnTo>
                    <a:pt x="4" y="186"/>
                  </a:lnTo>
                  <a:lnTo>
                    <a:pt x="8" y="192"/>
                  </a:lnTo>
                  <a:lnTo>
                    <a:pt x="10" y="198"/>
                  </a:lnTo>
                  <a:lnTo>
                    <a:pt x="12" y="204"/>
                  </a:lnTo>
                  <a:lnTo>
                    <a:pt x="16" y="210"/>
                  </a:lnTo>
                  <a:lnTo>
                    <a:pt x="18" y="218"/>
                  </a:lnTo>
                  <a:lnTo>
                    <a:pt x="20" y="226"/>
                  </a:lnTo>
                  <a:lnTo>
                    <a:pt x="20" y="256"/>
                  </a:lnTo>
                  <a:lnTo>
                    <a:pt x="18" y="260"/>
                  </a:lnTo>
                  <a:lnTo>
                    <a:pt x="16" y="266"/>
                  </a:lnTo>
                  <a:lnTo>
                    <a:pt x="14" y="270"/>
                  </a:lnTo>
                  <a:lnTo>
                    <a:pt x="12" y="274"/>
                  </a:lnTo>
                  <a:lnTo>
                    <a:pt x="16" y="280"/>
                  </a:lnTo>
                  <a:lnTo>
                    <a:pt x="18" y="292"/>
                  </a:lnTo>
                  <a:lnTo>
                    <a:pt x="24" y="300"/>
                  </a:lnTo>
                  <a:lnTo>
                    <a:pt x="26" y="308"/>
                  </a:lnTo>
                  <a:lnTo>
                    <a:pt x="24" y="310"/>
                  </a:lnTo>
                  <a:lnTo>
                    <a:pt x="22" y="312"/>
                  </a:lnTo>
                  <a:lnTo>
                    <a:pt x="20" y="316"/>
                  </a:lnTo>
                  <a:lnTo>
                    <a:pt x="18" y="322"/>
                  </a:lnTo>
                  <a:lnTo>
                    <a:pt x="20" y="336"/>
                  </a:lnTo>
                  <a:lnTo>
                    <a:pt x="26" y="348"/>
                  </a:lnTo>
                  <a:lnTo>
                    <a:pt x="30" y="362"/>
                  </a:lnTo>
                  <a:lnTo>
                    <a:pt x="32" y="370"/>
                  </a:lnTo>
                  <a:lnTo>
                    <a:pt x="30" y="374"/>
                  </a:lnTo>
                  <a:lnTo>
                    <a:pt x="26" y="374"/>
                  </a:lnTo>
                  <a:lnTo>
                    <a:pt x="38" y="394"/>
                  </a:lnTo>
                  <a:lnTo>
                    <a:pt x="46" y="408"/>
                  </a:lnTo>
                  <a:lnTo>
                    <a:pt x="50" y="412"/>
                  </a:lnTo>
                  <a:lnTo>
                    <a:pt x="54" y="414"/>
                  </a:lnTo>
                  <a:lnTo>
                    <a:pt x="52" y="418"/>
                  </a:lnTo>
                  <a:lnTo>
                    <a:pt x="50" y="422"/>
                  </a:lnTo>
                  <a:lnTo>
                    <a:pt x="52" y="432"/>
                  </a:lnTo>
                  <a:lnTo>
                    <a:pt x="54" y="438"/>
                  </a:lnTo>
                  <a:lnTo>
                    <a:pt x="58" y="446"/>
                  </a:lnTo>
                  <a:lnTo>
                    <a:pt x="58" y="456"/>
                  </a:lnTo>
                  <a:lnTo>
                    <a:pt x="58" y="462"/>
                  </a:lnTo>
                  <a:lnTo>
                    <a:pt x="56" y="464"/>
                  </a:lnTo>
                  <a:lnTo>
                    <a:pt x="54" y="468"/>
                  </a:lnTo>
                  <a:lnTo>
                    <a:pt x="52" y="472"/>
                  </a:lnTo>
                  <a:lnTo>
                    <a:pt x="54" y="474"/>
                  </a:lnTo>
                  <a:lnTo>
                    <a:pt x="54" y="476"/>
                  </a:lnTo>
                  <a:lnTo>
                    <a:pt x="56" y="480"/>
                  </a:lnTo>
                  <a:lnTo>
                    <a:pt x="56" y="484"/>
                  </a:lnTo>
                  <a:lnTo>
                    <a:pt x="54" y="494"/>
                  </a:lnTo>
                  <a:lnTo>
                    <a:pt x="52" y="504"/>
                  </a:lnTo>
                  <a:lnTo>
                    <a:pt x="54" y="510"/>
                  </a:lnTo>
                  <a:lnTo>
                    <a:pt x="56" y="514"/>
                  </a:lnTo>
                  <a:lnTo>
                    <a:pt x="64" y="520"/>
                  </a:lnTo>
                  <a:lnTo>
                    <a:pt x="70" y="524"/>
                  </a:lnTo>
                  <a:lnTo>
                    <a:pt x="78" y="528"/>
                  </a:lnTo>
                  <a:lnTo>
                    <a:pt x="84" y="534"/>
                  </a:lnTo>
                  <a:lnTo>
                    <a:pt x="86" y="540"/>
                  </a:lnTo>
                  <a:lnTo>
                    <a:pt x="88" y="546"/>
                  </a:lnTo>
                  <a:lnTo>
                    <a:pt x="92" y="552"/>
                  </a:lnTo>
                  <a:lnTo>
                    <a:pt x="140" y="552"/>
                  </a:lnTo>
                  <a:lnTo>
                    <a:pt x="128" y="532"/>
                  </a:lnTo>
                  <a:lnTo>
                    <a:pt x="124" y="526"/>
                  </a:lnTo>
                  <a:lnTo>
                    <a:pt x="124" y="522"/>
                  </a:lnTo>
                  <a:lnTo>
                    <a:pt x="124" y="518"/>
                  </a:lnTo>
                  <a:lnTo>
                    <a:pt x="124" y="516"/>
                  </a:lnTo>
                  <a:lnTo>
                    <a:pt x="124" y="514"/>
                  </a:lnTo>
                  <a:lnTo>
                    <a:pt x="128" y="512"/>
                  </a:lnTo>
                  <a:lnTo>
                    <a:pt x="134" y="508"/>
                  </a:lnTo>
                  <a:lnTo>
                    <a:pt x="138" y="504"/>
                  </a:lnTo>
                  <a:lnTo>
                    <a:pt x="134" y="502"/>
                  </a:lnTo>
                  <a:lnTo>
                    <a:pt x="134" y="500"/>
                  </a:lnTo>
                  <a:lnTo>
                    <a:pt x="134" y="494"/>
                  </a:lnTo>
                  <a:lnTo>
                    <a:pt x="136" y="490"/>
                  </a:lnTo>
                  <a:lnTo>
                    <a:pt x="142" y="484"/>
                  </a:lnTo>
                  <a:lnTo>
                    <a:pt x="150" y="478"/>
                  </a:lnTo>
                  <a:lnTo>
                    <a:pt x="152" y="474"/>
                  </a:lnTo>
                  <a:lnTo>
                    <a:pt x="152" y="470"/>
                  </a:lnTo>
                  <a:lnTo>
                    <a:pt x="152" y="464"/>
                  </a:lnTo>
                  <a:lnTo>
                    <a:pt x="148" y="460"/>
                  </a:lnTo>
                  <a:lnTo>
                    <a:pt x="148" y="458"/>
                  </a:lnTo>
                  <a:lnTo>
                    <a:pt x="140" y="456"/>
                  </a:lnTo>
                  <a:lnTo>
                    <a:pt x="128" y="450"/>
                  </a:lnTo>
                  <a:lnTo>
                    <a:pt x="118" y="444"/>
                  </a:lnTo>
                  <a:lnTo>
                    <a:pt x="116" y="442"/>
                  </a:lnTo>
                  <a:lnTo>
                    <a:pt x="114" y="440"/>
                  </a:lnTo>
                  <a:lnTo>
                    <a:pt x="116" y="436"/>
                  </a:lnTo>
                  <a:lnTo>
                    <a:pt x="118" y="432"/>
                  </a:lnTo>
                  <a:lnTo>
                    <a:pt x="124" y="424"/>
                  </a:lnTo>
                  <a:lnTo>
                    <a:pt x="134" y="418"/>
                  </a:lnTo>
                  <a:lnTo>
                    <a:pt x="140" y="410"/>
                  </a:lnTo>
                  <a:lnTo>
                    <a:pt x="138" y="404"/>
                  </a:lnTo>
                  <a:lnTo>
                    <a:pt x="136" y="396"/>
                  </a:lnTo>
                  <a:lnTo>
                    <a:pt x="138" y="390"/>
                  </a:lnTo>
                  <a:lnTo>
                    <a:pt x="140" y="388"/>
                  </a:lnTo>
                  <a:lnTo>
                    <a:pt x="144" y="386"/>
                  </a:lnTo>
                  <a:lnTo>
                    <a:pt x="140" y="380"/>
                  </a:lnTo>
                  <a:lnTo>
                    <a:pt x="136" y="374"/>
                  </a:lnTo>
                  <a:lnTo>
                    <a:pt x="142" y="378"/>
                  </a:lnTo>
                  <a:lnTo>
                    <a:pt x="144" y="380"/>
                  </a:lnTo>
                  <a:lnTo>
                    <a:pt x="148" y="382"/>
                  </a:lnTo>
                  <a:lnTo>
                    <a:pt x="152" y="380"/>
                  </a:lnTo>
                  <a:lnTo>
                    <a:pt x="152" y="374"/>
                  </a:lnTo>
                  <a:lnTo>
                    <a:pt x="152" y="368"/>
                  </a:lnTo>
                  <a:lnTo>
                    <a:pt x="146" y="366"/>
                  </a:lnTo>
                  <a:lnTo>
                    <a:pt x="140" y="368"/>
                  </a:lnTo>
                  <a:lnTo>
                    <a:pt x="134" y="370"/>
                  </a:lnTo>
                  <a:lnTo>
                    <a:pt x="126" y="360"/>
                  </a:lnTo>
                  <a:lnTo>
                    <a:pt x="122" y="346"/>
                  </a:lnTo>
                  <a:lnTo>
                    <a:pt x="128" y="346"/>
                  </a:lnTo>
                  <a:lnTo>
                    <a:pt x="136" y="346"/>
                  </a:lnTo>
                  <a:lnTo>
                    <a:pt x="144" y="350"/>
                  </a:lnTo>
                  <a:lnTo>
                    <a:pt x="152" y="350"/>
                  </a:lnTo>
                  <a:lnTo>
                    <a:pt x="158" y="348"/>
                  </a:lnTo>
                  <a:lnTo>
                    <a:pt x="164" y="344"/>
                  </a:lnTo>
                  <a:lnTo>
                    <a:pt x="160" y="340"/>
                  </a:lnTo>
                  <a:lnTo>
                    <a:pt x="156" y="336"/>
                  </a:lnTo>
                  <a:lnTo>
                    <a:pt x="156" y="334"/>
                  </a:lnTo>
                  <a:lnTo>
                    <a:pt x="156" y="326"/>
                  </a:lnTo>
                  <a:lnTo>
                    <a:pt x="162" y="320"/>
                  </a:lnTo>
                  <a:lnTo>
                    <a:pt x="168" y="314"/>
                  </a:lnTo>
                  <a:lnTo>
                    <a:pt x="176" y="312"/>
                  </a:lnTo>
                  <a:lnTo>
                    <a:pt x="192" y="308"/>
                  </a:lnTo>
                  <a:lnTo>
                    <a:pt x="206" y="306"/>
                  </a:lnTo>
                  <a:lnTo>
                    <a:pt x="210" y="304"/>
                  </a:lnTo>
                  <a:lnTo>
                    <a:pt x="216" y="300"/>
                  </a:lnTo>
                  <a:lnTo>
                    <a:pt x="224" y="290"/>
                  </a:lnTo>
                  <a:lnTo>
                    <a:pt x="230" y="280"/>
                  </a:lnTo>
                  <a:lnTo>
                    <a:pt x="232" y="268"/>
                  </a:lnTo>
                  <a:lnTo>
                    <a:pt x="230" y="262"/>
                  </a:lnTo>
                  <a:lnTo>
                    <a:pt x="226" y="258"/>
                  </a:lnTo>
                  <a:lnTo>
                    <a:pt x="222" y="254"/>
                  </a:lnTo>
                  <a:lnTo>
                    <a:pt x="220" y="250"/>
                  </a:lnTo>
                  <a:lnTo>
                    <a:pt x="220" y="248"/>
                  </a:lnTo>
                  <a:lnTo>
                    <a:pt x="220" y="242"/>
                  </a:lnTo>
                  <a:lnTo>
                    <a:pt x="206" y="232"/>
                  </a:lnTo>
                  <a:lnTo>
                    <a:pt x="198" y="226"/>
                  </a:lnTo>
                  <a:lnTo>
                    <a:pt x="194" y="220"/>
                  </a:lnTo>
                  <a:lnTo>
                    <a:pt x="196" y="154"/>
                  </a:lnTo>
                  <a:lnTo>
                    <a:pt x="196" y="148"/>
                  </a:lnTo>
                  <a:lnTo>
                    <a:pt x="200" y="142"/>
                  </a:lnTo>
                  <a:lnTo>
                    <a:pt x="206" y="128"/>
                  </a:lnTo>
                  <a:lnTo>
                    <a:pt x="216" y="116"/>
                  </a:lnTo>
                  <a:lnTo>
                    <a:pt x="224" y="108"/>
                  </a:lnTo>
                  <a:lnTo>
                    <a:pt x="238" y="102"/>
                  </a:lnTo>
                  <a:lnTo>
                    <a:pt x="244" y="96"/>
                  </a:lnTo>
                  <a:lnTo>
                    <a:pt x="246" y="92"/>
                  </a:lnTo>
                  <a:lnTo>
                    <a:pt x="246" y="88"/>
                  </a:lnTo>
                  <a:lnTo>
                    <a:pt x="244" y="78"/>
                  </a:lnTo>
                  <a:lnTo>
                    <a:pt x="242" y="68"/>
                  </a:lnTo>
                  <a:lnTo>
                    <a:pt x="244" y="78"/>
                  </a:lnTo>
                  <a:lnTo>
                    <a:pt x="246" y="88"/>
                  </a:lnTo>
                  <a:lnTo>
                    <a:pt x="246" y="92"/>
                  </a:lnTo>
                  <a:lnTo>
                    <a:pt x="244" y="96"/>
                  </a:lnTo>
                  <a:lnTo>
                    <a:pt x="238" y="102"/>
                  </a:lnTo>
                  <a:lnTo>
                    <a:pt x="224" y="108"/>
                  </a:lnTo>
                  <a:lnTo>
                    <a:pt x="216" y="116"/>
                  </a:lnTo>
                  <a:lnTo>
                    <a:pt x="206" y="128"/>
                  </a:lnTo>
                  <a:lnTo>
                    <a:pt x="200" y="142"/>
                  </a:lnTo>
                  <a:lnTo>
                    <a:pt x="196" y="148"/>
                  </a:lnTo>
                  <a:lnTo>
                    <a:pt x="196" y="154"/>
                  </a:lnTo>
                  <a:lnTo>
                    <a:pt x="194" y="220"/>
                  </a:lnTo>
                  <a:lnTo>
                    <a:pt x="196" y="154"/>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9" name="Freeform 79"/>
            <p:cNvSpPr>
              <a:spLocks/>
            </p:cNvSpPr>
            <p:nvPr/>
          </p:nvSpPr>
          <p:spPr bwMode="auto">
            <a:xfrm>
              <a:off x="4536986" y="3072488"/>
              <a:ext cx="214159" cy="756242"/>
            </a:xfrm>
            <a:custGeom>
              <a:avLst/>
              <a:gdLst>
                <a:gd name="T0" fmla="*/ 120 w 192"/>
                <a:gd name="T1" fmla="*/ 612 h 678"/>
                <a:gd name="T2" fmla="*/ 98 w 192"/>
                <a:gd name="T3" fmla="*/ 592 h 678"/>
                <a:gd name="T4" fmla="*/ 88 w 192"/>
                <a:gd name="T5" fmla="*/ 566 h 678"/>
                <a:gd name="T6" fmla="*/ 88 w 192"/>
                <a:gd name="T7" fmla="*/ 546 h 678"/>
                <a:gd name="T8" fmla="*/ 92 w 192"/>
                <a:gd name="T9" fmla="*/ 534 h 678"/>
                <a:gd name="T10" fmla="*/ 86 w 192"/>
                <a:gd name="T11" fmla="*/ 504 h 678"/>
                <a:gd name="T12" fmla="*/ 84 w 192"/>
                <a:gd name="T13" fmla="*/ 484 h 678"/>
                <a:gd name="T14" fmla="*/ 64 w 192"/>
                <a:gd name="T15" fmla="*/ 446 h 678"/>
                <a:gd name="T16" fmla="*/ 54 w 192"/>
                <a:gd name="T17" fmla="*/ 408 h 678"/>
                <a:gd name="T18" fmla="*/ 58 w 192"/>
                <a:gd name="T19" fmla="*/ 382 h 678"/>
                <a:gd name="T20" fmla="*/ 50 w 192"/>
                <a:gd name="T21" fmla="*/ 352 h 678"/>
                <a:gd name="T22" fmla="*/ 52 w 192"/>
                <a:gd name="T23" fmla="*/ 332 h 678"/>
                <a:gd name="T24" fmla="*/ 50 w 192"/>
                <a:gd name="T25" fmla="*/ 282 h 678"/>
                <a:gd name="T26" fmla="*/ 38 w 192"/>
                <a:gd name="T27" fmla="*/ 258 h 678"/>
                <a:gd name="T28" fmla="*/ 38 w 192"/>
                <a:gd name="T29" fmla="*/ 234 h 678"/>
                <a:gd name="T30" fmla="*/ 36 w 192"/>
                <a:gd name="T31" fmla="*/ 212 h 678"/>
                <a:gd name="T32" fmla="*/ 50 w 192"/>
                <a:gd name="T33" fmla="*/ 172 h 678"/>
                <a:gd name="T34" fmla="*/ 46 w 192"/>
                <a:gd name="T35" fmla="*/ 134 h 678"/>
                <a:gd name="T36" fmla="*/ 62 w 192"/>
                <a:gd name="T37" fmla="*/ 112 h 678"/>
                <a:gd name="T38" fmla="*/ 60 w 192"/>
                <a:gd name="T39" fmla="*/ 90 h 678"/>
                <a:gd name="T40" fmla="*/ 48 w 192"/>
                <a:gd name="T41" fmla="*/ 80 h 678"/>
                <a:gd name="T42" fmla="*/ 34 w 192"/>
                <a:gd name="T43" fmla="*/ 52 h 678"/>
                <a:gd name="T44" fmla="*/ 14 w 192"/>
                <a:gd name="T45" fmla="*/ 0 h 678"/>
                <a:gd name="T46" fmla="*/ 0 w 192"/>
                <a:gd name="T47" fmla="*/ 8 h 678"/>
                <a:gd name="T48" fmla="*/ 14 w 192"/>
                <a:gd name="T49" fmla="*/ 66 h 678"/>
                <a:gd name="T50" fmla="*/ 16 w 192"/>
                <a:gd name="T51" fmla="*/ 106 h 678"/>
                <a:gd name="T52" fmla="*/ 10 w 192"/>
                <a:gd name="T53" fmla="*/ 192 h 678"/>
                <a:gd name="T54" fmla="*/ 18 w 192"/>
                <a:gd name="T55" fmla="*/ 210 h 678"/>
                <a:gd name="T56" fmla="*/ 14 w 192"/>
                <a:gd name="T57" fmla="*/ 218 h 678"/>
                <a:gd name="T58" fmla="*/ 24 w 192"/>
                <a:gd name="T59" fmla="*/ 286 h 678"/>
                <a:gd name="T60" fmla="*/ 22 w 192"/>
                <a:gd name="T61" fmla="*/ 326 h 678"/>
                <a:gd name="T62" fmla="*/ 12 w 192"/>
                <a:gd name="T63" fmla="*/ 350 h 678"/>
                <a:gd name="T64" fmla="*/ 18 w 192"/>
                <a:gd name="T65" fmla="*/ 372 h 678"/>
                <a:gd name="T66" fmla="*/ 26 w 192"/>
                <a:gd name="T67" fmla="*/ 418 h 678"/>
                <a:gd name="T68" fmla="*/ 40 w 192"/>
                <a:gd name="T69" fmla="*/ 462 h 678"/>
                <a:gd name="T70" fmla="*/ 44 w 192"/>
                <a:gd name="T71" fmla="*/ 448 h 678"/>
                <a:gd name="T72" fmla="*/ 52 w 192"/>
                <a:gd name="T73" fmla="*/ 442 h 678"/>
                <a:gd name="T74" fmla="*/ 56 w 192"/>
                <a:gd name="T75" fmla="*/ 480 h 678"/>
                <a:gd name="T76" fmla="*/ 48 w 192"/>
                <a:gd name="T77" fmla="*/ 490 h 678"/>
                <a:gd name="T78" fmla="*/ 46 w 192"/>
                <a:gd name="T79" fmla="*/ 506 h 678"/>
                <a:gd name="T80" fmla="*/ 46 w 192"/>
                <a:gd name="T81" fmla="*/ 524 h 678"/>
                <a:gd name="T82" fmla="*/ 58 w 192"/>
                <a:gd name="T83" fmla="*/ 540 h 678"/>
                <a:gd name="T84" fmla="*/ 54 w 192"/>
                <a:gd name="T85" fmla="*/ 560 h 678"/>
                <a:gd name="T86" fmla="*/ 66 w 192"/>
                <a:gd name="T87" fmla="*/ 582 h 678"/>
                <a:gd name="T88" fmla="*/ 96 w 192"/>
                <a:gd name="T89" fmla="*/ 606 h 678"/>
                <a:gd name="T90" fmla="*/ 96 w 192"/>
                <a:gd name="T91" fmla="*/ 630 h 678"/>
                <a:gd name="T92" fmla="*/ 156 w 192"/>
                <a:gd name="T93" fmla="*/ 664 h 678"/>
                <a:gd name="T94" fmla="*/ 172 w 192"/>
                <a:gd name="T95" fmla="*/ 672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2" h="678">
                  <a:moveTo>
                    <a:pt x="174" y="624"/>
                  </a:moveTo>
                  <a:lnTo>
                    <a:pt x="126" y="624"/>
                  </a:lnTo>
                  <a:lnTo>
                    <a:pt x="122" y="618"/>
                  </a:lnTo>
                  <a:lnTo>
                    <a:pt x="120" y="612"/>
                  </a:lnTo>
                  <a:lnTo>
                    <a:pt x="118" y="606"/>
                  </a:lnTo>
                  <a:lnTo>
                    <a:pt x="112" y="600"/>
                  </a:lnTo>
                  <a:lnTo>
                    <a:pt x="104" y="596"/>
                  </a:lnTo>
                  <a:lnTo>
                    <a:pt x="98" y="592"/>
                  </a:lnTo>
                  <a:lnTo>
                    <a:pt x="90" y="586"/>
                  </a:lnTo>
                  <a:lnTo>
                    <a:pt x="88" y="582"/>
                  </a:lnTo>
                  <a:lnTo>
                    <a:pt x="86" y="576"/>
                  </a:lnTo>
                  <a:lnTo>
                    <a:pt x="88" y="566"/>
                  </a:lnTo>
                  <a:lnTo>
                    <a:pt x="90" y="556"/>
                  </a:lnTo>
                  <a:lnTo>
                    <a:pt x="90" y="552"/>
                  </a:lnTo>
                  <a:lnTo>
                    <a:pt x="88" y="548"/>
                  </a:lnTo>
                  <a:lnTo>
                    <a:pt x="88" y="546"/>
                  </a:lnTo>
                  <a:lnTo>
                    <a:pt x="86" y="544"/>
                  </a:lnTo>
                  <a:lnTo>
                    <a:pt x="88" y="540"/>
                  </a:lnTo>
                  <a:lnTo>
                    <a:pt x="90" y="536"/>
                  </a:lnTo>
                  <a:lnTo>
                    <a:pt x="92" y="534"/>
                  </a:lnTo>
                  <a:lnTo>
                    <a:pt x="92" y="528"/>
                  </a:lnTo>
                  <a:lnTo>
                    <a:pt x="92" y="518"/>
                  </a:lnTo>
                  <a:lnTo>
                    <a:pt x="88" y="510"/>
                  </a:lnTo>
                  <a:lnTo>
                    <a:pt x="86" y="504"/>
                  </a:lnTo>
                  <a:lnTo>
                    <a:pt x="84" y="494"/>
                  </a:lnTo>
                  <a:lnTo>
                    <a:pt x="86" y="490"/>
                  </a:lnTo>
                  <a:lnTo>
                    <a:pt x="88" y="486"/>
                  </a:lnTo>
                  <a:lnTo>
                    <a:pt x="84" y="484"/>
                  </a:lnTo>
                  <a:lnTo>
                    <a:pt x="80" y="480"/>
                  </a:lnTo>
                  <a:lnTo>
                    <a:pt x="72" y="466"/>
                  </a:lnTo>
                  <a:lnTo>
                    <a:pt x="60" y="446"/>
                  </a:lnTo>
                  <a:lnTo>
                    <a:pt x="64" y="446"/>
                  </a:lnTo>
                  <a:lnTo>
                    <a:pt x="66" y="442"/>
                  </a:lnTo>
                  <a:lnTo>
                    <a:pt x="64" y="434"/>
                  </a:lnTo>
                  <a:lnTo>
                    <a:pt x="60" y="420"/>
                  </a:lnTo>
                  <a:lnTo>
                    <a:pt x="54" y="408"/>
                  </a:lnTo>
                  <a:lnTo>
                    <a:pt x="52" y="394"/>
                  </a:lnTo>
                  <a:lnTo>
                    <a:pt x="54" y="388"/>
                  </a:lnTo>
                  <a:lnTo>
                    <a:pt x="56" y="384"/>
                  </a:lnTo>
                  <a:lnTo>
                    <a:pt x="58" y="382"/>
                  </a:lnTo>
                  <a:lnTo>
                    <a:pt x="60" y="380"/>
                  </a:lnTo>
                  <a:lnTo>
                    <a:pt x="58" y="372"/>
                  </a:lnTo>
                  <a:lnTo>
                    <a:pt x="52" y="364"/>
                  </a:lnTo>
                  <a:lnTo>
                    <a:pt x="50" y="352"/>
                  </a:lnTo>
                  <a:lnTo>
                    <a:pt x="46" y="346"/>
                  </a:lnTo>
                  <a:lnTo>
                    <a:pt x="48" y="342"/>
                  </a:lnTo>
                  <a:lnTo>
                    <a:pt x="50" y="338"/>
                  </a:lnTo>
                  <a:lnTo>
                    <a:pt x="52" y="332"/>
                  </a:lnTo>
                  <a:lnTo>
                    <a:pt x="54" y="328"/>
                  </a:lnTo>
                  <a:lnTo>
                    <a:pt x="54" y="298"/>
                  </a:lnTo>
                  <a:lnTo>
                    <a:pt x="52" y="290"/>
                  </a:lnTo>
                  <a:lnTo>
                    <a:pt x="50" y="282"/>
                  </a:lnTo>
                  <a:lnTo>
                    <a:pt x="46" y="276"/>
                  </a:lnTo>
                  <a:lnTo>
                    <a:pt x="44" y="270"/>
                  </a:lnTo>
                  <a:lnTo>
                    <a:pt x="42" y="264"/>
                  </a:lnTo>
                  <a:lnTo>
                    <a:pt x="38" y="258"/>
                  </a:lnTo>
                  <a:lnTo>
                    <a:pt x="36" y="252"/>
                  </a:lnTo>
                  <a:lnTo>
                    <a:pt x="34" y="246"/>
                  </a:lnTo>
                  <a:lnTo>
                    <a:pt x="36" y="242"/>
                  </a:lnTo>
                  <a:lnTo>
                    <a:pt x="38" y="234"/>
                  </a:lnTo>
                  <a:lnTo>
                    <a:pt x="42" y="224"/>
                  </a:lnTo>
                  <a:lnTo>
                    <a:pt x="42" y="218"/>
                  </a:lnTo>
                  <a:lnTo>
                    <a:pt x="38" y="216"/>
                  </a:lnTo>
                  <a:lnTo>
                    <a:pt x="36" y="212"/>
                  </a:lnTo>
                  <a:lnTo>
                    <a:pt x="34" y="208"/>
                  </a:lnTo>
                  <a:lnTo>
                    <a:pt x="36" y="194"/>
                  </a:lnTo>
                  <a:lnTo>
                    <a:pt x="42" y="184"/>
                  </a:lnTo>
                  <a:lnTo>
                    <a:pt x="50" y="172"/>
                  </a:lnTo>
                  <a:lnTo>
                    <a:pt x="54" y="164"/>
                  </a:lnTo>
                  <a:lnTo>
                    <a:pt x="50" y="158"/>
                  </a:lnTo>
                  <a:lnTo>
                    <a:pt x="48" y="152"/>
                  </a:lnTo>
                  <a:lnTo>
                    <a:pt x="46" y="134"/>
                  </a:lnTo>
                  <a:lnTo>
                    <a:pt x="48" y="126"/>
                  </a:lnTo>
                  <a:lnTo>
                    <a:pt x="50" y="122"/>
                  </a:lnTo>
                  <a:lnTo>
                    <a:pt x="56" y="118"/>
                  </a:lnTo>
                  <a:lnTo>
                    <a:pt x="62" y="112"/>
                  </a:lnTo>
                  <a:lnTo>
                    <a:pt x="64" y="106"/>
                  </a:lnTo>
                  <a:lnTo>
                    <a:pt x="64" y="102"/>
                  </a:lnTo>
                  <a:lnTo>
                    <a:pt x="62" y="88"/>
                  </a:lnTo>
                  <a:lnTo>
                    <a:pt x="60" y="90"/>
                  </a:lnTo>
                  <a:lnTo>
                    <a:pt x="56" y="90"/>
                  </a:lnTo>
                  <a:lnTo>
                    <a:pt x="52" y="90"/>
                  </a:lnTo>
                  <a:lnTo>
                    <a:pt x="50" y="86"/>
                  </a:lnTo>
                  <a:lnTo>
                    <a:pt x="48" y="80"/>
                  </a:lnTo>
                  <a:lnTo>
                    <a:pt x="42" y="60"/>
                  </a:lnTo>
                  <a:lnTo>
                    <a:pt x="40" y="56"/>
                  </a:lnTo>
                  <a:lnTo>
                    <a:pt x="36" y="54"/>
                  </a:lnTo>
                  <a:lnTo>
                    <a:pt x="34" y="52"/>
                  </a:lnTo>
                  <a:lnTo>
                    <a:pt x="32" y="50"/>
                  </a:lnTo>
                  <a:lnTo>
                    <a:pt x="28" y="20"/>
                  </a:lnTo>
                  <a:lnTo>
                    <a:pt x="22" y="8"/>
                  </a:lnTo>
                  <a:lnTo>
                    <a:pt x="14" y="0"/>
                  </a:lnTo>
                  <a:lnTo>
                    <a:pt x="12" y="0"/>
                  </a:lnTo>
                  <a:lnTo>
                    <a:pt x="8" y="4"/>
                  </a:lnTo>
                  <a:lnTo>
                    <a:pt x="4" y="6"/>
                  </a:lnTo>
                  <a:lnTo>
                    <a:pt x="0" y="8"/>
                  </a:lnTo>
                  <a:lnTo>
                    <a:pt x="4" y="18"/>
                  </a:lnTo>
                  <a:lnTo>
                    <a:pt x="8" y="32"/>
                  </a:lnTo>
                  <a:lnTo>
                    <a:pt x="12" y="48"/>
                  </a:lnTo>
                  <a:lnTo>
                    <a:pt x="14" y="66"/>
                  </a:lnTo>
                  <a:lnTo>
                    <a:pt x="10" y="80"/>
                  </a:lnTo>
                  <a:lnTo>
                    <a:pt x="8" y="96"/>
                  </a:lnTo>
                  <a:lnTo>
                    <a:pt x="12" y="102"/>
                  </a:lnTo>
                  <a:lnTo>
                    <a:pt x="16" y="106"/>
                  </a:lnTo>
                  <a:lnTo>
                    <a:pt x="18" y="118"/>
                  </a:lnTo>
                  <a:lnTo>
                    <a:pt x="18" y="134"/>
                  </a:lnTo>
                  <a:lnTo>
                    <a:pt x="16" y="162"/>
                  </a:lnTo>
                  <a:lnTo>
                    <a:pt x="10" y="192"/>
                  </a:lnTo>
                  <a:lnTo>
                    <a:pt x="12" y="198"/>
                  </a:lnTo>
                  <a:lnTo>
                    <a:pt x="14" y="202"/>
                  </a:lnTo>
                  <a:lnTo>
                    <a:pt x="16" y="206"/>
                  </a:lnTo>
                  <a:lnTo>
                    <a:pt x="18" y="210"/>
                  </a:lnTo>
                  <a:lnTo>
                    <a:pt x="18" y="214"/>
                  </a:lnTo>
                  <a:lnTo>
                    <a:pt x="16" y="214"/>
                  </a:lnTo>
                  <a:lnTo>
                    <a:pt x="14" y="216"/>
                  </a:lnTo>
                  <a:lnTo>
                    <a:pt x="14" y="218"/>
                  </a:lnTo>
                  <a:lnTo>
                    <a:pt x="14" y="236"/>
                  </a:lnTo>
                  <a:lnTo>
                    <a:pt x="20" y="252"/>
                  </a:lnTo>
                  <a:lnTo>
                    <a:pt x="22" y="268"/>
                  </a:lnTo>
                  <a:lnTo>
                    <a:pt x="24" y="286"/>
                  </a:lnTo>
                  <a:lnTo>
                    <a:pt x="22" y="302"/>
                  </a:lnTo>
                  <a:lnTo>
                    <a:pt x="22" y="310"/>
                  </a:lnTo>
                  <a:lnTo>
                    <a:pt x="20" y="318"/>
                  </a:lnTo>
                  <a:lnTo>
                    <a:pt x="22" y="326"/>
                  </a:lnTo>
                  <a:lnTo>
                    <a:pt x="22" y="332"/>
                  </a:lnTo>
                  <a:lnTo>
                    <a:pt x="20" y="340"/>
                  </a:lnTo>
                  <a:lnTo>
                    <a:pt x="16" y="346"/>
                  </a:lnTo>
                  <a:lnTo>
                    <a:pt x="12" y="350"/>
                  </a:lnTo>
                  <a:lnTo>
                    <a:pt x="10" y="352"/>
                  </a:lnTo>
                  <a:lnTo>
                    <a:pt x="10" y="358"/>
                  </a:lnTo>
                  <a:lnTo>
                    <a:pt x="12" y="362"/>
                  </a:lnTo>
                  <a:lnTo>
                    <a:pt x="18" y="372"/>
                  </a:lnTo>
                  <a:lnTo>
                    <a:pt x="22" y="380"/>
                  </a:lnTo>
                  <a:lnTo>
                    <a:pt x="24" y="388"/>
                  </a:lnTo>
                  <a:lnTo>
                    <a:pt x="24" y="404"/>
                  </a:lnTo>
                  <a:lnTo>
                    <a:pt x="26" y="418"/>
                  </a:lnTo>
                  <a:lnTo>
                    <a:pt x="28" y="436"/>
                  </a:lnTo>
                  <a:lnTo>
                    <a:pt x="34" y="456"/>
                  </a:lnTo>
                  <a:lnTo>
                    <a:pt x="36" y="462"/>
                  </a:lnTo>
                  <a:lnTo>
                    <a:pt x="40" y="462"/>
                  </a:lnTo>
                  <a:lnTo>
                    <a:pt x="44" y="462"/>
                  </a:lnTo>
                  <a:lnTo>
                    <a:pt x="46" y="462"/>
                  </a:lnTo>
                  <a:lnTo>
                    <a:pt x="46" y="460"/>
                  </a:lnTo>
                  <a:lnTo>
                    <a:pt x="44" y="448"/>
                  </a:lnTo>
                  <a:lnTo>
                    <a:pt x="40" y="436"/>
                  </a:lnTo>
                  <a:lnTo>
                    <a:pt x="44" y="434"/>
                  </a:lnTo>
                  <a:lnTo>
                    <a:pt x="50" y="434"/>
                  </a:lnTo>
                  <a:lnTo>
                    <a:pt x="52" y="442"/>
                  </a:lnTo>
                  <a:lnTo>
                    <a:pt x="52" y="456"/>
                  </a:lnTo>
                  <a:lnTo>
                    <a:pt x="54" y="462"/>
                  </a:lnTo>
                  <a:lnTo>
                    <a:pt x="56" y="466"/>
                  </a:lnTo>
                  <a:lnTo>
                    <a:pt x="56" y="480"/>
                  </a:lnTo>
                  <a:lnTo>
                    <a:pt x="50" y="482"/>
                  </a:lnTo>
                  <a:lnTo>
                    <a:pt x="44" y="482"/>
                  </a:lnTo>
                  <a:lnTo>
                    <a:pt x="46" y="486"/>
                  </a:lnTo>
                  <a:lnTo>
                    <a:pt x="48" y="490"/>
                  </a:lnTo>
                  <a:lnTo>
                    <a:pt x="50" y="492"/>
                  </a:lnTo>
                  <a:lnTo>
                    <a:pt x="50" y="496"/>
                  </a:lnTo>
                  <a:lnTo>
                    <a:pt x="50" y="502"/>
                  </a:lnTo>
                  <a:lnTo>
                    <a:pt x="46" y="506"/>
                  </a:lnTo>
                  <a:lnTo>
                    <a:pt x="42" y="512"/>
                  </a:lnTo>
                  <a:lnTo>
                    <a:pt x="40" y="518"/>
                  </a:lnTo>
                  <a:lnTo>
                    <a:pt x="42" y="522"/>
                  </a:lnTo>
                  <a:lnTo>
                    <a:pt x="46" y="524"/>
                  </a:lnTo>
                  <a:lnTo>
                    <a:pt x="56" y="526"/>
                  </a:lnTo>
                  <a:lnTo>
                    <a:pt x="54" y="530"/>
                  </a:lnTo>
                  <a:lnTo>
                    <a:pt x="56" y="534"/>
                  </a:lnTo>
                  <a:lnTo>
                    <a:pt x="58" y="540"/>
                  </a:lnTo>
                  <a:lnTo>
                    <a:pt x="58" y="544"/>
                  </a:lnTo>
                  <a:lnTo>
                    <a:pt x="50" y="544"/>
                  </a:lnTo>
                  <a:lnTo>
                    <a:pt x="50" y="554"/>
                  </a:lnTo>
                  <a:lnTo>
                    <a:pt x="54" y="560"/>
                  </a:lnTo>
                  <a:lnTo>
                    <a:pt x="62" y="568"/>
                  </a:lnTo>
                  <a:lnTo>
                    <a:pt x="62" y="572"/>
                  </a:lnTo>
                  <a:lnTo>
                    <a:pt x="62" y="576"/>
                  </a:lnTo>
                  <a:lnTo>
                    <a:pt x="66" y="582"/>
                  </a:lnTo>
                  <a:lnTo>
                    <a:pt x="74" y="594"/>
                  </a:lnTo>
                  <a:lnTo>
                    <a:pt x="80" y="602"/>
                  </a:lnTo>
                  <a:lnTo>
                    <a:pt x="86" y="606"/>
                  </a:lnTo>
                  <a:lnTo>
                    <a:pt x="96" y="606"/>
                  </a:lnTo>
                  <a:lnTo>
                    <a:pt x="94" y="618"/>
                  </a:lnTo>
                  <a:lnTo>
                    <a:pt x="96" y="622"/>
                  </a:lnTo>
                  <a:lnTo>
                    <a:pt x="100" y="626"/>
                  </a:lnTo>
                  <a:lnTo>
                    <a:pt x="96" y="630"/>
                  </a:lnTo>
                  <a:lnTo>
                    <a:pt x="106" y="640"/>
                  </a:lnTo>
                  <a:lnTo>
                    <a:pt x="122" y="648"/>
                  </a:lnTo>
                  <a:lnTo>
                    <a:pt x="154" y="660"/>
                  </a:lnTo>
                  <a:lnTo>
                    <a:pt x="156" y="664"/>
                  </a:lnTo>
                  <a:lnTo>
                    <a:pt x="158" y="666"/>
                  </a:lnTo>
                  <a:lnTo>
                    <a:pt x="160" y="668"/>
                  </a:lnTo>
                  <a:lnTo>
                    <a:pt x="164" y="670"/>
                  </a:lnTo>
                  <a:lnTo>
                    <a:pt x="172" y="672"/>
                  </a:lnTo>
                  <a:lnTo>
                    <a:pt x="178" y="674"/>
                  </a:lnTo>
                  <a:lnTo>
                    <a:pt x="192" y="678"/>
                  </a:lnTo>
                  <a:lnTo>
                    <a:pt x="174" y="624"/>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30" name="Freeform 80"/>
            <p:cNvSpPr>
              <a:spLocks/>
            </p:cNvSpPr>
            <p:nvPr/>
          </p:nvSpPr>
          <p:spPr bwMode="auto">
            <a:xfrm>
              <a:off x="4731068" y="3768499"/>
              <a:ext cx="75848" cy="62462"/>
            </a:xfrm>
            <a:custGeom>
              <a:avLst/>
              <a:gdLst>
                <a:gd name="T0" fmla="*/ 0 w 68"/>
                <a:gd name="T1" fmla="*/ 0 h 56"/>
                <a:gd name="T2" fmla="*/ 6 w 68"/>
                <a:gd name="T3" fmla="*/ 6 h 56"/>
                <a:gd name="T4" fmla="*/ 12 w 68"/>
                <a:gd name="T5" fmla="*/ 14 h 56"/>
                <a:gd name="T6" fmla="*/ 28 w 68"/>
                <a:gd name="T7" fmla="*/ 26 h 56"/>
                <a:gd name="T8" fmla="*/ 40 w 68"/>
                <a:gd name="T9" fmla="*/ 30 h 56"/>
                <a:gd name="T10" fmla="*/ 50 w 68"/>
                <a:gd name="T11" fmla="*/ 32 h 56"/>
                <a:gd name="T12" fmla="*/ 62 w 68"/>
                <a:gd name="T13" fmla="*/ 36 h 56"/>
                <a:gd name="T14" fmla="*/ 66 w 68"/>
                <a:gd name="T15" fmla="*/ 38 h 56"/>
                <a:gd name="T16" fmla="*/ 68 w 68"/>
                <a:gd name="T17" fmla="*/ 42 h 56"/>
                <a:gd name="T18" fmla="*/ 48 w 68"/>
                <a:gd name="T19" fmla="*/ 52 h 56"/>
                <a:gd name="T20" fmla="*/ 40 w 68"/>
                <a:gd name="T21" fmla="*/ 54 h 56"/>
                <a:gd name="T22" fmla="*/ 28 w 68"/>
                <a:gd name="T23" fmla="*/ 56 h 56"/>
                <a:gd name="T24" fmla="*/ 18 w 68"/>
                <a:gd name="T25" fmla="*/ 54 h 56"/>
                <a:gd name="T26" fmla="*/ 0 w 68"/>
                <a:gd name="T2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8" h="56">
                  <a:moveTo>
                    <a:pt x="0" y="0"/>
                  </a:moveTo>
                  <a:lnTo>
                    <a:pt x="6" y="6"/>
                  </a:lnTo>
                  <a:lnTo>
                    <a:pt x="12" y="14"/>
                  </a:lnTo>
                  <a:lnTo>
                    <a:pt x="28" y="26"/>
                  </a:lnTo>
                  <a:lnTo>
                    <a:pt x="40" y="30"/>
                  </a:lnTo>
                  <a:lnTo>
                    <a:pt x="50" y="32"/>
                  </a:lnTo>
                  <a:lnTo>
                    <a:pt x="62" y="36"/>
                  </a:lnTo>
                  <a:lnTo>
                    <a:pt x="66" y="38"/>
                  </a:lnTo>
                  <a:lnTo>
                    <a:pt x="68" y="42"/>
                  </a:lnTo>
                  <a:lnTo>
                    <a:pt x="48" y="52"/>
                  </a:lnTo>
                  <a:lnTo>
                    <a:pt x="40" y="54"/>
                  </a:lnTo>
                  <a:lnTo>
                    <a:pt x="28" y="56"/>
                  </a:lnTo>
                  <a:lnTo>
                    <a:pt x="18" y="54"/>
                  </a:lnTo>
                  <a:lnTo>
                    <a:pt x="0" y="0"/>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31" name="Freeform 81"/>
            <p:cNvSpPr>
              <a:spLocks/>
            </p:cNvSpPr>
            <p:nvPr/>
          </p:nvSpPr>
          <p:spPr bwMode="auto">
            <a:xfrm>
              <a:off x="4371906" y="2450096"/>
              <a:ext cx="205235" cy="339082"/>
            </a:xfrm>
            <a:custGeom>
              <a:avLst/>
              <a:gdLst>
                <a:gd name="T0" fmla="*/ 6 w 184"/>
                <a:gd name="T1" fmla="*/ 184 h 304"/>
                <a:gd name="T2" fmla="*/ 18 w 184"/>
                <a:gd name="T3" fmla="*/ 172 h 304"/>
                <a:gd name="T4" fmla="*/ 28 w 184"/>
                <a:gd name="T5" fmla="*/ 158 h 304"/>
                <a:gd name="T6" fmla="*/ 26 w 184"/>
                <a:gd name="T7" fmla="*/ 118 h 304"/>
                <a:gd name="T8" fmla="*/ 22 w 184"/>
                <a:gd name="T9" fmla="*/ 100 h 304"/>
                <a:gd name="T10" fmla="*/ 16 w 184"/>
                <a:gd name="T11" fmla="*/ 90 h 304"/>
                <a:gd name="T12" fmla="*/ 26 w 184"/>
                <a:gd name="T13" fmla="*/ 76 h 304"/>
                <a:gd name="T14" fmla="*/ 32 w 184"/>
                <a:gd name="T15" fmla="*/ 72 h 304"/>
                <a:gd name="T16" fmla="*/ 46 w 184"/>
                <a:gd name="T17" fmla="*/ 62 h 304"/>
                <a:gd name="T18" fmla="*/ 56 w 184"/>
                <a:gd name="T19" fmla="*/ 54 h 304"/>
                <a:gd name="T20" fmla="*/ 60 w 184"/>
                <a:gd name="T21" fmla="*/ 34 h 304"/>
                <a:gd name="T22" fmla="*/ 72 w 184"/>
                <a:gd name="T23" fmla="*/ 24 h 304"/>
                <a:gd name="T24" fmla="*/ 86 w 184"/>
                <a:gd name="T25" fmla="*/ 18 h 304"/>
                <a:gd name="T26" fmla="*/ 118 w 184"/>
                <a:gd name="T27" fmla="*/ 4 h 304"/>
                <a:gd name="T28" fmla="*/ 128 w 184"/>
                <a:gd name="T29" fmla="*/ 8 h 304"/>
                <a:gd name="T30" fmla="*/ 118 w 184"/>
                <a:gd name="T31" fmla="*/ 18 h 304"/>
                <a:gd name="T32" fmla="*/ 94 w 184"/>
                <a:gd name="T33" fmla="*/ 48 h 304"/>
                <a:gd name="T34" fmla="*/ 98 w 184"/>
                <a:gd name="T35" fmla="*/ 64 h 304"/>
                <a:gd name="T36" fmla="*/ 106 w 184"/>
                <a:gd name="T37" fmla="*/ 76 h 304"/>
                <a:gd name="T38" fmla="*/ 102 w 184"/>
                <a:gd name="T39" fmla="*/ 92 h 304"/>
                <a:gd name="T40" fmla="*/ 112 w 184"/>
                <a:gd name="T41" fmla="*/ 100 h 304"/>
                <a:gd name="T42" fmla="*/ 142 w 184"/>
                <a:gd name="T43" fmla="*/ 106 h 304"/>
                <a:gd name="T44" fmla="*/ 152 w 184"/>
                <a:gd name="T45" fmla="*/ 118 h 304"/>
                <a:gd name="T46" fmla="*/ 170 w 184"/>
                <a:gd name="T47" fmla="*/ 118 h 304"/>
                <a:gd name="T48" fmla="*/ 176 w 184"/>
                <a:gd name="T49" fmla="*/ 132 h 304"/>
                <a:gd name="T50" fmla="*/ 174 w 184"/>
                <a:gd name="T51" fmla="*/ 154 h 304"/>
                <a:gd name="T52" fmla="*/ 182 w 184"/>
                <a:gd name="T53" fmla="*/ 168 h 304"/>
                <a:gd name="T54" fmla="*/ 178 w 184"/>
                <a:gd name="T55" fmla="*/ 174 h 304"/>
                <a:gd name="T56" fmla="*/ 184 w 184"/>
                <a:gd name="T57" fmla="*/ 190 h 304"/>
                <a:gd name="T58" fmla="*/ 148 w 184"/>
                <a:gd name="T59" fmla="*/ 200 h 304"/>
                <a:gd name="T60" fmla="*/ 146 w 184"/>
                <a:gd name="T61" fmla="*/ 206 h 304"/>
                <a:gd name="T62" fmla="*/ 152 w 184"/>
                <a:gd name="T63" fmla="*/ 220 h 304"/>
                <a:gd name="T64" fmla="*/ 140 w 184"/>
                <a:gd name="T65" fmla="*/ 226 h 304"/>
                <a:gd name="T66" fmla="*/ 142 w 184"/>
                <a:gd name="T67" fmla="*/ 240 h 304"/>
                <a:gd name="T68" fmla="*/ 146 w 184"/>
                <a:gd name="T69" fmla="*/ 276 h 304"/>
                <a:gd name="T70" fmla="*/ 132 w 184"/>
                <a:gd name="T71" fmla="*/ 298 h 304"/>
                <a:gd name="T72" fmla="*/ 136 w 184"/>
                <a:gd name="T73" fmla="*/ 286 h 304"/>
                <a:gd name="T74" fmla="*/ 134 w 184"/>
                <a:gd name="T75" fmla="*/ 274 h 304"/>
                <a:gd name="T76" fmla="*/ 122 w 184"/>
                <a:gd name="T77" fmla="*/ 278 h 304"/>
                <a:gd name="T78" fmla="*/ 114 w 184"/>
                <a:gd name="T79" fmla="*/ 272 h 304"/>
                <a:gd name="T80" fmla="*/ 106 w 184"/>
                <a:gd name="T81" fmla="*/ 276 h 304"/>
                <a:gd name="T82" fmla="*/ 86 w 184"/>
                <a:gd name="T83" fmla="*/ 260 h 304"/>
                <a:gd name="T84" fmla="*/ 68 w 184"/>
                <a:gd name="T85" fmla="*/ 242 h 304"/>
                <a:gd name="T86" fmla="*/ 52 w 184"/>
                <a:gd name="T87" fmla="*/ 234 h 304"/>
                <a:gd name="T88" fmla="*/ 36 w 184"/>
                <a:gd name="T89" fmla="*/ 226 h 304"/>
                <a:gd name="T90" fmla="*/ 0 w 184"/>
                <a:gd name="T91" fmla="*/ 2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4" h="304">
                  <a:moveTo>
                    <a:pt x="2" y="204"/>
                  </a:moveTo>
                  <a:lnTo>
                    <a:pt x="2" y="194"/>
                  </a:lnTo>
                  <a:lnTo>
                    <a:pt x="6" y="184"/>
                  </a:lnTo>
                  <a:lnTo>
                    <a:pt x="8" y="178"/>
                  </a:lnTo>
                  <a:lnTo>
                    <a:pt x="18" y="176"/>
                  </a:lnTo>
                  <a:lnTo>
                    <a:pt x="18" y="172"/>
                  </a:lnTo>
                  <a:lnTo>
                    <a:pt x="22" y="166"/>
                  </a:lnTo>
                  <a:lnTo>
                    <a:pt x="26" y="162"/>
                  </a:lnTo>
                  <a:lnTo>
                    <a:pt x="28" y="158"/>
                  </a:lnTo>
                  <a:lnTo>
                    <a:pt x="26" y="142"/>
                  </a:lnTo>
                  <a:lnTo>
                    <a:pt x="24" y="124"/>
                  </a:lnTo>
                  <a:lnTo>
                    <a:pt x="26" y="118"/>
                  </a:lnTo>
                  <a:lnTo>
                    <a:pt x="28" y="114"/>
                  </a:lnTo>
                  <a:lnTo>
                    <a:pt x="26" y="106"/>
                  </a:lnTo>
                  <a:lnTo>
                    <a:pt x="22" y="100"/>
                  </a:lnTo>
                  <a:lnTo>
                    <a:pt x="18" y="96"/>
                  </a:lnTo>
                  <a:lnTo>
                    <a:pt x="18" y="90"/>
                  </a:lnTo>
                  <a:lnTo>
                    <a:pt x="16" y="90"/>
                  </a:lnTo>
                  <a:lnTo>
                    <a:pt x="22" y="86"/>
                  </a:lnTo>
                  <a:lnTo>
                    <a:pt x="28" y="82"/>
                  </a:lnTo>
                  <a:lnTo>
                    <a:pt x="26" y="76"/>
                  </a:lnTo>
                  <a:lnTo>
                    <a:pt x="26" y="70"/>
                  </a:lnTo>
                  <a:lnTo>
                    <a:pt x="28" y="68"/>
                  </a:lnTo>
                  <a:lnTo>
                    <a:pt x="32" y="72"/>
                  </a:lnTo>
                  <a:lnTo>
                    <a:pt x="40" y="74"/>
                  </a:lnTo>
                  <a:lnTo>
                    <a:pt x="42" y="64"/>
                  </a:lnTo>
                  <a:lnTo>
                    <a:pt x="46" y="62"/>
                  </a:lnTo>
                  <a:lnTo>
                    <a:pt x="48" y="58"/>
                  </a:lnTo>
                  <a:lnTo>
                    <a:pt x="52" y="58"/>
                  </a:lnTo>
                  <a:lnTo>
                    <a:pt x="56" y="54"/>
                  </a:lnTo>
                  <a:lnTo>
                    <a:pt x="58" y="48"/>
                  </a:lnTo>
                  <a:lnTo>
                    <a:pt x="60" y="42"/>
                  </a:lnTo>
                  <a:lnTo>
                    <a:pt x="60" y="34"/>
                  </a:lnTo>
                  <a:lnTo>
                    <a:pt x="62" y="30"/>
                  </a:lnTo>
                  <a:lnTo>
                    <a:pt x="66" y="26"/>
                  </a:lnTo>
                  <a:lnTo>
                    <a:pt x="72" y="24"/>
                  </a:lnTo>
                  <a:lnTo>
                    <a:pt x="80" y="24"/>
                  </a:lnTo>
                  <a:lnTo>
                    <a:pt x="82" y="20"/>
                  </a:lnTo>
                  <a:lnTo>
                    <a:pt x="86" y="18"/>
                  </a:lnTo>
                  <a:lnTo>
                    <a:pt x="98" y="14"/>
                  </a:lnTo>
                  <a:lnTo>
                    <a:pt x="110" y="10"/>
                  </a:lnTo>
                  <a:lnTo>
                    <a:pt x="118" y="4"/>
                  </a:lnTo>
                  <a:lnTo>
                    <a:pt x="124" y="2"/>
                  </a:lnTo>
                  <a:lnTo>
                    <a:pt x="128" y="0"/>
                  </a:lnTo>
                  <a:lnTo>
                    <a:pt x="128" y="8"/>
                  </a:lnTo>
                  <a:lnTo>
                    <a:pt x="124" y="10"/>
                  </a:lnTo>
                  <a:lnTo>
                    <a:pt x="120" y="14"/>
                  </a:lnTo>
                  <a:lnTo>
                    <a:pt x="118" y="18"/>
                  </a:lnTo>
                  <a:lnTo>
                    <a:pt x="110" y="28"/>
                  </a:lnTo>
                  <a:lnTo>
                    <a:pt x="98" y="40"/>
                  </a:lnTo>
                  <a:lnTo>
                    <a:pt x="94" y="48"/>
                  </a:lnTo>
                  <a:lnTo>
                    <a:pt x="92" y="56"/>
                  </a:lnTo>
                  <a:lnTo>
                    <a:pt x="94" y="62"/>
                  </a:lnTo>
                  <a:lnTo>
                    <a:pt x="98" y="64"/>
                  </a:lnTo>
                  <a:lnTo>
                    <a:pt x="100" y="68"/>
                  </a:lnTo>
                  <a:lnTo>
                    <a:pt x="102" y="72"/>
                  </a:lnTo>
                  <a:lnTo>
                    <a:pt x="106" y="76"/>
                  </a:lnTo>
                  <a:lnTo>
                    <a:pt x="108" y="82"/>
                  </a:lnTo>
                  <a:lnTo>
                    <a:pt x="104" y="88"/>
                  </a:lnTo>
                  <a:lnTo>
                    <a:pt x="102" y="92"/>
                  </a:lnTo>
                  <a:lnTo>
                    <a:pt x="104" y="94"/>
                  </a:lnTo>
                  <a:lnTo>
                    <a:pt x="108" y="98"/>
                  </a:lnTo>
                  <a:lnTo>
                    <a:pt x="112" y="100"/>
                  </a:lnTo>
                  <a:lnTo>
                    <a:pt x="116" y="102"/>
                  </a:lnTo>
                  <a:lnTo>
                    <a:pt x="130" y="104"/>
                  </a:lnTo>
                  <a:lnTo>
                    <a:pt x="142" y="106"/>
                  </a:lnTo>
                  <a:lnTo>
                    <a:pt x="142" y="112"/>
                  </a:lnTo>
                  <a:lnTo>
                    <a:pt x="146" y="116"/>
                  </a:lnTo>
                  <a:lnTo>
                    <a:pt x="152" y="118"/>
                  </a:lnTo>
                  <a:lnTo>
                    <a:pt x="158" y="118"/>
                  </a:lnTo>
                  <a:lnTo>
                    <a:pt x="166" y="118"/>
                  </a:lnTo>
                  <a:lnTo>
                    <a:pt x="170" y="118"/>
                  </a:lnTo>
                  <a:lnTo>
                    <a:pt x="176" y="116"/>
                  </a:lnTo>
                  <a:lnTo>
                    <a:pt x="184" y="116"/>
                  </a:lnTo>
                  <a:lnTo>
                    <a:pt x="176" y="132"/>
                  </a:lnTo>
                  <a:lnTo>
                    <a:pt x="174" y="142"/>
                  </a:lnTo>
                  <a:lnTo>
                    <a:pt x="172" y="148"/>
                  </a:lnTo>
                  <a:lnTo>
                    <a:pt x="174" y="154"/>
                  </a:lnTo>
                  <a:lnTo>
                    <a:pt x="178" y="158"/>
                  </a:lnTo>
                  <a:lnTo>
                    <a:pt x="180" y="162"/>
                  </a:lnTo>
                  <a:lnTo>
                    <a:pt x="182" y="168"/>
                  </a:lnTo>
                  <a:lnTo>
                    <a:pt x="182" y="170"/>
                  </a:lnTo>
                  <a:lnTo>
                    <a:pt x="180" y="174"/>
                  </a:lnTo>
                  <a:lnTo>
                    <a:pt x="178" y="174"/>
                  </a:lnTo>
                  <a:lnTo>
                    <a:pt x="178" y="178"/>
                  </a:lnTo>
                  <a:lnTo>
                    <a:pt x="180" y="182"/>
                  </a:lnTo>
                  <a:lnTo>
                    <a:pt x="184" y="190"/>
                  </a:lnTo>
                  <a:lnTo>
                    <a:pt x="170" y="198"/>
                  </a:lnTo>
                  <a:lnTo>
                    <a:pt x="160" y="200"/>
                  </a:lnTo>
                  <a:lnTo>
                    <a:pt x="148" y="200"/>
                  </a:lnTo>
                  <a:lnTo>
                    <a:pt x="142" y="204"/>
                  </a:lnTo>
                  <a:lnTo>
                    <a:pt x="144" y="204"/>
                  </a:lnTo>
                  <a:lnTo>
                    <a:pt x="146" y="206"/>
                  </a:lnTo>
                  <a:lnTo>
                    <a:pt x="148" y="210"/>
                  </a:lnTo>
                  <a:lnTo>
                    <a:pt x="152" y="212"/>
                  </a:lnTo>
                  <a:lnTo>
                    <a:pt x="152" y="220"/>
                  </a:lnTo>
                  <a:lnTo>
                    <a:pt x="146" y="220"/>
                  </a:lnTo>
                  <a:lnTo>
                    <a:pt x="142" y="222"/>
                  </a:lnTo>
                  <a:lnTo>
                    <a:pt x="140" y="226"/>
                  </a:lnTo>
                  <a:lnTo>
                    <a:pt x="138" y="228"/>
                  </a:lnTo>
                  <a:lnTo>
                    <a:pt x="140" y="234"/>
                  </a:lnTo>
                  <a:lnTo>
                    <a:pt x="142" y="240"/>
                  </a:lnTo>
                  <a:lnTo>
                    <a:pt x="146" y="246"/>
                  </a:lnTo>
                  <a:lnTo>
                    <a:pt x="148" y="252"/>
                  </a:lnTo>
                  <a:lnTo>
                    <a:pt x="146" y="276"/>
                  </a:lnTo>
                  <a:lnTo>
                    <a:pt x="142" y="304"/>
                  </a:lnTo>
                  <a:lnTo>
                    <a:pt x="136" y="300"/>
                  </a:lnTo>
                  <a:lnTo>
                    <a:pt x="132" y="298"/>
                  </a:lnTo>
                  <a:lnTo>
                    <a:pt x="130" y="294"/>
                  </a:lnTo>
                  <a:lnTo>
                    <a:pt x="132" y="290"/>
                  </a:lnTo>
                  <a:lnTo>
                    <a:pt x="136" y="286"/>
                  </a:lnTo>
                  <a:lnTo>
                    <a:pt x="138" y="282"/>
                  </a:lnTo>
                  <a:lnTo>
                    <a:pt x="140" y="278"/>
                  </a:lnTo>
                  <a:lnTo>
                    <a:pt x="134" y="274"/>
                  </a:lnTo>
                  <a:lnTo>
                    <a:pt x="126" y="272"/>
                  </a:lnTo>
                  <a:lnTo>
                    <a:pt x="122" y="274"/>
                  </a:lnTo>
                  <a:lnTo>
                    <a:pt x="122" y="278"/>
                  </a:lnTo>
                  <a:lnTo>
                    <a:pt x="118" y="274"/>
                  </a:lnTo>
                  <a:lnTo>
                    <a:pt x="116" y="272"/>
                  </a:lnTo>
                  <a:lnTo>
                    <a:pt x="114" y="272"/>
                  </a:lnTo>
                  <a:lnTo>
                    <a:pt x="110" y="274"/>
                  </a:lnTo>
                  <a:lnTo>
                    <a:pt x="108" y="276"/>
                  </a:lnTo>
                  <a:lnTo>
                    <a:pt x="106" y="276"/>
                  </a:lnTo>
                  <a:lnTo>
                    <a:pt x="90" y="276"/>
                  </a:lnTo>
                  <a:lnTo>
                    <a:pt x="88" y="268"/>
                  </a:lnTo>
                  <a:lnTo>
                    <a:pt x="86" y="260"/>
                  </a:lnTo>
                  <a:lnTo>
                    <a:pt x="82" y="256"/>
                  </a:lnTo>
                  <a:lnTo>
                    <a:pt x="76" y="248"/>
                  </a:lnTo>
                  <a:lnTo>
                    <a:pt x="68" y="242"/>
                  </a:lnTo>
                  <a:lnTo>
                    <a:pt x="62" y="238"/>
                  </a:lnTo>
                  <a:lnTo>
                    <a:pt x="58" y="234"/>
                  </a:lnTo>
                  <a:lnTo>
                    <a:pt x="52" y="234"/>
                  </a:lnTo>
                  <a:lnTo>
                    <a:pt x="50" y="230"/>
                  </a:lnTo>
                  <a:lnTo>
                    <a:pt x="52" y="228"/>
                  </a:lnTo>
                  <a:lnTo>
                    <a:pt x="36" y="226"/>
                  </a:lnTo>
                  <a:lnTo>
                    <a:pt x="22" y="220"/>
                  </a:lnTo>
                  <a:lnTo>
                    <a:pt x="10" y="212"/>
                  </a:lnTo>
                  <a:lnTo>
                    <a:pt x="0" y="204"/>
                  </a:lnTo>
                  <a:lnTo>
                    <a:pt x="2" y="204"/>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grpSp>
      <p:sp>
        <p:nvSpPr>
          <p:cNvPr id="32" name="Rectangle 29"/>
          <p:cNvSpPr>
            <a:spLocks noChangeArrowheads="1"/>
          </p:cNvSpPr>
          <p:nvPr/>
        </p:nvSpPr>
        <p:spPr bwMode="auto">
          <a:xfrm>
            <a:off x="7404100" y="2257425"/>
            <a:ext cx="1231900" cy="145256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grpSp>
        <p:nvGrpSpPr>
          <p:cNvPr id="33" name="Group 32"/>
          <p:cNvGrpSpPr/>
          <p:nvPr userDrawn="1"/>
        </p:nvGrpSpPr>
        <p:grpSpPr>
          <a:xfrm>
            <a:off x="3699344" y="1015345"/>
            <a:ext cx="3254241" cy="2794655"/>
            <a:chOff x="3699344" y="1015345"/>
            <a:chExt cx="3254241" cy="2794655"/>
          </a:xfrm>
          <a:solidFill>
            <a:schemeClr val="bg1"/>
          </a:solidFill>
        </p:grpSpPr>
        <p:grpSp>
          <p:nvGrpSpPr>
            <p:cNvPr id="34" name="Group 33"/>
            <p:cNvGrpSpPr/>
            <p:nvPr/>
          </p:nvGrpSpPr>
          <p:grpSpPr>
            <a:xfrm>
              <a:off x="3699344" y="1016509"/>
              <a:ext cx="3254241" cy="2793491"/>
              <a:chOff x="3699344" y="1016509"/>
              <a:chExt cx="3254241" cy="2793491"/>
            </a:xfrm>
            <a:grpFill/>
          </p:grpSpPr>
          <p:grpSp>
            <p:nvGrpSpPr>
              <p:cNvPr id="103" name="Group 102"/>
              <p:cNvGrpSpPr/>
              <p:nvPr/>
            </p:nvGrpSpPr>
            <p:grpSpPr>
              <a:xfrm>
                <a:off x="3699344" y="1016509"/>
                <a:ext cx="2884280" cy="2793491"/>
                <a:chOff x="4826001" y="1016000"/>
                <a:chExt cx="3933831" cy="3810001"/>
              </a:xfrm>
              <a:grpFill/>
            </p:grpSpPr>
            <p:sp>
              <p:nvSpPr>
                <p:cNvPr id="112" name="AutoShape 9"/>
                <p:cNvSpPr>
                  <a:spLocks/>
                </p:cNvSpPr>
                <p:nvPr/>
              </p:nvSpPr>
              <p:spPr bwMode="auto">
                <a:xfrm>
                  <a:off x="5154874" y="2362200"/>
                  <a:ext cx="3505347" cy="2244725"/>
                </a:xfrm>
                <a:custGeom>
                  <a:avLst/>
                  <a:gdLst/>
                  <a:ahLst/>
                  <a:cxnLst/>
                  <a:rect l="0" t="0" r="r" b="b"/>
                  <a:pathLst>
                    <a:path w="21600" h="21600">
                      <a:moveTo>
                        <a:pt x="21600" y="1690"/>
                      </a:moveTo>
                      <a:lnTo>
                        <a:pt x="21600" y="1681"/>
                      </a:lnTo>
                      <a:lnTo>
                        <a:pt x="21597" y="1681"/>
                      </a:lnTo>
                      <a:lnTo>
                        <a:pt x="21590" y="1672"/>
                      </a:lnTo>
                      <a:lnTo>
                        <a:pt x="21589" y="1653"/>
                      </a:lnTo>
                      <a:lnTo>
                        <a:pt x="21583" y="1654"/>
                      </a:lnTo>
                      <a:lnTo>
                        <a:pt x="21577" y="1646"/>
                      </a:lnTo>
                      <a:lnTo>
                        <a:pt x="21562" y="1633"/>
                      </a:lnTo>
                      <a:lnTo>
                        <a:pt x="21561" y="1634"/>
                      </a:lnTo>
                      <a:lnTo>
                        <a:pt x="21561" y="1639"/>
                      </a:lnTo>
                      <a:lnTo>
                        <a:pt x="21561" y="1665"/>
                      </a:lnTo>
                      <a:lnTo>
                        <a:pt x="21561" y="1670"/>
                      </a:lnTo>
                      <a:lnTo>
                        <a:pt x="21566" y="1674"/>
                      </a:lnTo>
                      <a:lnTo>
                        <a:pt x="21561" y="1672"/>
                      </a:lnTo>
                      <a:lnTo>
                        <a:pt x="21561" y="1661"/>
                      </a:lnTo>
                      <a:lnTo>
                        <a:pt x="21564" y="1661"/>
                      </a:lnTo>
                      <a:lnTo>
                        <a:pt x="21563" y="1650"/>
                      </a:lnTo>
                      <a:lnTo>
                        <a:pt x="21550" y="1655"/>
                      </a:lnTo>
                      <a:lnTo>
                        <a:pt x="21547" y="1659"/>
                      </a:lnTo>
                      <a:lnTo>
                        <a:pt x="21551" y="1670"/>
                      </a:lnTo>
                      <a:lnTo>
                        <a:pt x="21554" y="1680"/>
                      </a:lnTo>
                      <a:lnTo>
                        <a:pt x="21554" y="1685"/>
                      </a:lnTo>
                      <a:lnTo>
                        <a:pt x="21543" y="1687"/>
                      </a:lnTo>
                      <a:lnTo>
                        <a:pt x="21539" y="1678"/>
                      </a:lnTo>
                      <a:lnTo>
                        <a:pt x="21539" y="1673"/>
                      </a:lnTo>
                      <a:lnTo>
                        <a:pt x="21533" y="1679"/>
                      </a:lnTo>
                      <a:lnTo>
                        <a:pt x="21530" y="1684"/>
                      </a:lnTo>
                      <a:lnTo>
                        <a:pt x="21540" y="1697"/>
                      </a:lnTo>
                      <a:lnTo>
                        <a:pt x="21544" y="1720"/>
                      </a:lnTo>
                      <a:lnTo>
                        <a:pt x="21538" y="1716"/>
                      </a:lnTo>
                      <a:lnTo>
                        <a:pt x="21531" y="1699"/>
                      </a:lnTo>
                      <a:lnTo>
                        <a:pt x="21524" y="1690"/>
                      </a:lnTo>
                      <a:lnTo>
                        <a:pt x="21508" y="1673"/>
                      </a:lnTo>
                      <a:lnTo>
                        <a:pt x="21508" y="1668"/>
                      </a:lnTo>
                      <a:lnTo>
                        <a:pt x="21499" y="1660"/>
                      </a:lnTo>
                      <a:lnTo>
                        <a:pt x="21499" y="1655"/>
                      </a:lnTo>
                      <a:lnTo>
                        <a:pt x="21507" y="1654"/>
                      </a:lnTo>
                      <a:lnTo>
                        <a:pt x="21529" y="1665"/>
                      </a:lnTo>
                      <a:lnTo>
                        <a:pt x="21532" y="1665"/>
                      </a:lnTo>
                      <a:lnTo>
                        <a:pt x="21535" y="1650"/>
                      </a:lnTo>
                      <a:lnTo>
                        <a:pt x="21531" y="1637"/>
                      </a:lnTo>
                      <a:lnTo>
                        <a:pt x="21516" y="1638"/>
                      </a:lnTo>
                      <a:lnTo>
                        <a:pt x="21509" y="1630"/>
                      </a:lnTo>
                      <a:lnTo>
                        <a:pt x="21518" y="1614"/>
                      </a:lnTo>
                      <a:lnTo>
                        <a:pt x="21526" y="1609"/>
                      </a:lnTo>
                      <a:lnTo>
                        <a:pt x="21529" y="1608"/>
                      </a:lnTo>
                      <a:lnTo>
                        <a:pt x="21539" y="1626"/>
                      </a:lnTo>
                      <a:lnTo>
                        <a:pt x="21543" y="1631"/>
                      </a:lnTo>
                      <a:lnTo>
                        <a:pt x="21546" y="1630"/>
                      </a:lnTo>
                      <a:lnTo>
                        <a:pt x="21544" y="1602"/>
                      </a:lnTo>
                      <a:lnTo>
                        <a:pt x="21549" y="1587"/>
                      </a:lnTo>
                      <a:lnTo>
                        <a:pt x="21546" y="1582"/>
                      </a:lnTo>
                      <a:lnTo>
                        <a:pt x="21517" y="1544"/>
                      </a:lnTo>
                      <a:lnTo>
                        <a:pt x="21508" y="1540"/>
                      </a:lnTo>
                      <a:lnTo>
                        <a:pt x="21500" y="1508"/>
                      </a:lnTo>
                      <a:lnTo>
                        <a:pt x="21468" y="1464"/>
                      </a:lnTo>
                      <a:lnTo>
                        <a:pt x="21423" y="1470"/>
                      </a:lnTo>
                      <a:lnTo>
                        <a:pt x="21421" y="1508"/>
                      </a:lnTo>
                      <a:lnTo>
                        <a:pt x="21413" y="1528"/>
                      </a:lnTo>
                      <a:lnTo>
                        <a:pt x="21383" y="1517"/>
                      </a:lnTo>
                      <a:lnTo>
                        <a:pt x="21340" y="1447"/>
                      </a:lnTo>
                      <a:lnTo>
                        <a:pt x="21338" y="1352"/>
                      </a:lnTo>
                      <a:lnTo>
                        <a:pt x="21286" y="1282"/>
                      </a:lnTo>
                      <a:lnTo>
                        <a:pt x="21297" y="1253"/>
                      </a:lnTo>
                      <a:lnTo>
                        <a:pt x="21306" y="1261"/>
                      </a:lnTo>
                      <a:lnTo>
                        <a:pt x="21315" y="1246"/>
                      </a:lnTo>
                      <a:lnTo>
                        <a:pt x="21294" y="1192"/>
                      </a:lnTo>
                      <a:lnTo>
                        <a:pt x="21278" y="1184"/>
                      </a:lnTo>
                      <a:lnTo>
                        <a:pt x="21264" y="1204"/>
                      </a:lnTo>
                      <a:lnTo>
                        <a:pt x="21204" y="1212"/>
                      </a:lnTo>
                      <a:lnTo>
                        <a:pt x="21172" y="1178"/>
                      </a:lnTo>
                      <a:lnTo>
                        <a:pt x="21167" y="1202"/>
                      </a:lnTo>
                      <a:lnTo>
                        <a:pt x="21146" y="1200"/>
                      </a:lnTo>
                      <a:lnTo>
                        <a:pt x="21135" y="1168"/>
                      </a:lnTo>
                      <a:lnTo>
                        <a:pt x="21140" y="1149"/>
                      </a:lnTo>
                      <a:lnTo>
                        <a:pt x="21127" y="1136"/>
                      </a:lnTo>
                      <a:lnTo>
                        <a:pt x="21123" y="1108"/>
                      </a:lnTo>
                      <a:lnTo>
                        <a:pt x="21134" y="1078"/>
                      </a:lnTo>
                      <a:lnTo>
                        <a:pt x="21133" y="1074"/>
                      </a:lnTo>
                      <a:lnTo>
                        <a:pt x="21111" y="1048"/>
                      </a:lnTo>
                      <a:lnTo>
                        <a:pt x="21118" y="1004"/>
                      </a:lnTo>
                      <a:lnTo>
                        <a:pt x="21105" y="992"/>
                      </a:lnTo>
                      <a:lnTo>
                        <a:pt x="20884" y="132"/>
                      </a:lnTo>
                      <a:lnTo>
                        <a:pt x="20843" y="117"/>
                      </a:lnTo>
                      <a:lnTo>
                        <a:pt x="20798" y="66"/>
                      </a:lnTo>
                      <a:lnTo>
                        <a:pt x="20680" y="0"/>
                      </a:lnTo>
                      <a:lnTo>
                        <a:pt x="20642" y="19"/>
                      </a:lnTo>
                      <a:lnTo>
                        <a:pt x="20634" y="48"/>
                      </a:lnTo>
                      <a:lnTo>
                        <a:pt x="20639" y="85"/>
                      </a:lnTo>
                      <a:lnTo>
                        <a:pt x="20594" y="101"/>
                      </a:lnTo>
                      <a:lnTo>
                        <a:pt x="20578" y="127"/>
                      </a:lnTo>
                      <a:lnTo>
                        <a:pt x="20570" y="156"/>
                      </a:lnTo>
                      <a:lnTo>
                        <a:pt x="20535" y="189"/>
                      </a:lnTo>
                      <a:lnTo>
                        <a:pt x="20488" y="266"/>
                      </a:lnTo>
                      <a:lnTo>
                        <a:pt x="20426" y="236"/>
                      </a:lnTo>
                      <a:lnTo>
                        <a:pt x="20412" y="209"/>
                      </a:lnTo>
                      <a:lnTo>
                        <a:pt x="20389" y="111"/>
                      </a:lnTo>
                      <a:lnTo>
                        <a:pt x="20365" y="119"/>
                      </a:lnTo>
                      <a:lnTo>
                        <a:pt x="20356" y="106"/>
                      </a:lnTo>
                      <a:lnTo>
                        <a:pt x="20323" y="125"/>
                      </a:lnTo>
                      <a:lnTo>
                        <a:pt x="20206" y="865"/>
                      </a:lnTo>
                      <a:lnTo>
                        <a:pt x="20217" y="964"/>
                      </a:lnTo>
                      <a:lnTo>
                        <a:pt x="20232" y="1080"/>
                      </a:lnTo>
                      <a:lnTo>
                        <a:pt x="20200" y="1179"/>
                      </a:lnTo>
                      <a:lnTo>
                        <a:pt x="20206" y="1217"/>
                      </a:lnTo>
                      <a:lnTo>
                        <a:pt x="20195" y="1247"/>
                      </a:lnTo>
                      <a:lnTo>
                        <a:pt x="20195" y="1312"/>
                      </a:lnTo>
                      <a:lnTo>
                        <a:pt x="20224" y="1342"/>
                      </a:lnTo>
                      <a:lnTo>
                        <a:pt x="20210" y="1415"/>
                      </a:lnTo>
                      <a:lnTo>
                        <a:pt x="20221" y="1418"/>
                      </a:lnTo>
                      <a:lnTo>
                        <a:pt x="20225" y="1489"/>
                      </a:lnTo>
                      <a:lnTo>
                        <a:pt x="20250" y="1496"/>
                      </a:lnTo>
                      <a:lnTo>
                        <a:pt x="20258" y="1538"/>
                      </a:lnTo>
                      <a:lnTo>
                        <a:pt x="20221" y="1647"/>
                      </a:lnTo>
                      <a:lnTo>
                        <a:pt x="20238" y="1697"/>
                      </a:lnTo>
                      <a:lnTo>
                        <a:pt x="20178" y="1818"/>
                      </a:lnTo>
                      <a:lnTo>
                        <a:pt x="20166" y="1877"/>
                      </a:lnTo>
                      <a:lnTo>
                        <a:pt x="20165" y="1924"/>
                      </a:lnTo>
                      <a:lnTo>
                        <a:pt x="20169" y="1947"/>
                      </a:lnTo>
                      <a:lnTo>
                        <a:pt x="20208" y="1981"/>
                      </a:lnTo>
                      <a:lnTo>
                        <a:pt x="20215" y="2003"/>
                      </a:lnTo>
                      <a:lnTo>
                        <a:pt x="20200" y="2019"/>
                      </a:lnTo>
                      <a:lnTo>
                        <a:pt x="20169" y="1999"/>
                      </a:lnTo>
                      <a:lnTo>
                        <a:pt x="20151" y="2006"/>
                      </a:lnTo>
                      <a:lnTo>
                        <a:pt x="20147" y="2040"/>
                      </a:lnTo>
                      <a:lnTo>
                        <a:pt x="20160" y="2067"/>
                      </a:lnTo>
                      <a:lnTo>
                        <a:pt x="20163" y="2176"/>
                      </a:lnTo>
                      <a:lnTo>
                        <a:pt x="20154" y="2177"/>
                      </a:lnTo>
                      <a:lnTo>
                        <a:pt x="20165" y="2341"/>
                      </a:lnTo>
                      <a:lnTo>
                        <a:pt x="20147" y="2348"/>
                      </a:lnTo>
                      <a:lnTo>
                        <a:pt x="20148" y="2367"/>
                      </a:lnTo>
                      <a:lnTo>
                        <a:pt x="20135" y="2384"/>
                      </a:lnTo>
                      <a:lnTo>
                        <a:pt x="20128" y="2393"/>
                      </a:lnTo>
                      <a:lnTo>
                        <a:pt x="20116" y="2456"/>
                      </a:lnTo>
                      <a:lnTo>
                        <a:pt x="20055" y="2445"/>
                      </a:lnTo>
                      <a:lnTo>
                        <a:pt x="20034" y="2504"/>
                      </a:lnTo>
                      <a:lnTo>
                        <a:pt x="20013" y="2516"/>
                      </a:lnTo>
                      <a:lnTo>
                        <a:pt x="20032" y="2533"/>
                      </a:lnTo>
                      <a:lnTo>
                        <a:pt x="20032" y="2585"/>
                      </a:lnTo>
                      <a:lnTo>
                        <a:pt x="20039" y="2608"/>
                      </a:lnTo>
                      <a:lnTo>
                        <a:pt x="20024" y="2667"/>
                      </a:lnTo>
                      <a:lnTo>
                        <a:pt x="20032" y="2704"/>
                      </a:lnTo>
                      <a:lnTo>
                        <a:pt x="20028" y="2706"/>
                      </a:lnTo>
                      <a:lnTo>
                        <a:pt x="19764" y="2856"/>
                      </a:lnTo>
                      <a:lnTo>
                        <a:pt x="19389" y="3050"/>
                      </a:lnTo>
                      <a:lnTo>
                        <a:pt x="19381" y="3054"/>
                      </a:lnTo>
                      <a:lnTo>
                        <a:pt x="19353" y="3070"/>
                      </a:lnTo>
                      <a:lnTo>
                        <a:pt x="19039" y="3244"/>
                      </a:lnTo>
                      <a:lnTo>
                        <a:pt x="18918" y="3297"/>
                      </a:lnTo>
                      <a:lnTo>
                        <a:pt x="18909" y="3305"/>
                      </a:lnTo>
                      <a:lnTo>
                        <a:pt x="18892" y="3320"/>
                      </a:lnTo>
                      <a:lnTo>
                        <a:pt x="18882" y="3324"/>
                      </a:lnTo>
                      <a:lnTo>
                        <a:pt x="18878" y="3325"/>
                      </a:lnTo>
                      <a:lnTo>
                        <a:pt x="18874" y="3316"/>
                      </a:lnTo>
                      <a:lnTo>
                        <a:pt x="18866" y="3323"/>
                      </a:lnTo>
                      <a:lnTo>
                        <a:pt x="18862" y="3318"/>
                      </a:lnTo>
                      <a:lnTo>
                        <a:pt x="18860" y="3319"/>
                      </a:lnTo>
                      <a:lnTo>
                        <a:pt x="18858" y="3325"/>
                      </a:lnTo>
                      <a:lnTo>
                        <a:pt x="18855" y="3320"/>
                      </a:lnTo>
                      <a:lnTo>
                        <a:pt x="18853" y="3317"/>
                      </a:lnTo>
                      <a:lnTo>
                        <a:pt x="18850" y="3319"/>
                      </a:lnTo>
                      <a:lnTo>
                        <a:pt x="18843" y="3332"/>
                      </a:lnTo>
                      <a:lnTo>
                        <a:pt x="18831" y="3340"/>
                      </a:lnTo>
                      <a:lnTo>
                        <a:pt x="18826" y="3360"/>
                      </a:lnTo>
                      <a:lnTo>
                        <a:pt x="18810" y="3365"/>
                      </a:lnTo>
                      <a:lnTo>
                        <a:pt x="18800" y="3375"/>
                      </a:lnTo>
                      <a:lnTo>
                        <a:pt x="18795" y="3398"/>
                      </a:lnTo>
                      <a:lnTo>
                        <a:pt x="18781" y="3425"/>
                      </a:lnTo>
                      <a:lnTo>
                        <a:pt x="18765" y="3443"/>
                      </a:lnTo>
                      <a:lnTo>
                        <a:pt x="18760" y="3447"/>
                      </a:lnTo>
                      <a:lnTo>
                        <a:pt x="18757" y="3469"/>
                      </a:lnTo>
                      <a:lnTo>
                        <a:pt x="18732" y="3501"/>
                      </a:lnTo>
                      <a:lnTo>
                        <a:pt x="18711" y="3535"/>
                      </a:lnTo>
                      <a:lnTo>
                        <a:pt x="18710" y="3542"/>
                      </a:lnTo>
                      <a:lnTo>
                        <a:pt x="18710" y="3557"/>
                      </a:lnTo>
                      <a:lnTo>
                        <a:pt x="18703" y="3571"/>
                      </a:lnTo>
                      <a:lnTo>
                        <a:pt x="18699" y="3575"/>
                      </a:lnTo>
                      <a:lnTo>
                        <a:pt x="18691" y="3598"/>
                      </a:lnTo>
                      <a:lnTo>
                        <a:pt x="18681" y="3612"/>
                      </a:lnTo>
                      <a:lnTo>
                        <a:pt x="18676" y="3631"/>
                      </a:lnTo>
                      <a:lnTo>
                        <a:pt x="18654" y="3685"/>
                      </a:lnTo>
                      <a:lnTo>
                        <a:pt x="18627" y="3776"/>
                      </a:lnTo>
                      <a:lnTo>
                        <a:pt x="18612" y="3810"/>
                      </a:lnTo>
                      <a:lnTo>
                        <a:pt x="18591" y="3873"/>
                      </a:lnTo>
                      <a:lnTo>
                        <a:pt x="18582" y="3924"/>
                      </a:lnTo>
                      <a:lnTo>
                        <a:pt x="18583" y="3956"/>
                      </a:lnTo>
                      <a:lnTo>
                        <a:pt x="18562" y="4016"/>
                      </a:lnTo>
                      <a:lnTo>
                        <a:pt x="18546" y="4049"/>
                      </a:lnTo>
                      <a:lnTo>
                        <a:pt x="18536" y="4050"/>
                      </a:lnTo>
                      <a:lnTo>
                        <a:pt x="18524" y="4065"/>
                      </a:lnTo>
                      <a:lnTo>
                        <a:pt x="18516" y="4075"/>
                      </a:lnTo>
                      <a:lnTo>
                        <a:pt x="18506" y="4098"/>
                      </a:lnTo>
                      <a:lnTo>
                        <a:pt x="18500" y="4103"/>
                      </a:lnTo>
                      <a:lnTo>
                        <a:pt x="18492" y="4112"/>
                      </a:lnTo>
                      <a:lnTo>
                        <a:pt x="18483" y="4133"/>
                      </a:lnTo>
                      <a:lnTo>
                        <a:pt x="18489" y="4164"/>
                      </a:lnTo>
                      <a:lnTo>
                        <a:pt x="18480" y="4187"/>
                      </a:lnTo>
                      <a:lnTo>
                        <a:pt x="18467" y="4204"/>
                      </a:lnTo>
                      <a:lnTo>
                        <a:pt x="18449" y="4213"/>
                      </a:lnTo>
                      <a:lnTo>
                        <a:pt x="18441" y="4223"/>
                      </a:lnTo>
                      <a:lnTo>
                        <a:pt x="18436" y="4281"/>
                      </a:lnTo>
                      <a:lnTo>
                        <a:pt x="18433" y="4287"/>
                      </a:lnTo>
                      <a:lnTo>
                        <a:pt x="18442" y="4324"/>
                      </a:lnTo>
                      <a:lnTo>
                        <a:pt x="18451" y="4318"/>
                      </a:lnTo>
                      <a:lnTo>
                        <a:pt x="18454" y="4322"/>
                      </a:lnTo>
                      <a:lnTo>
                        <a:pt x="18464" y="4326"/>
                      </a:lnTo>
                      <a:lnTo>
                        <a:pt x="18472" y="4363"/>
                      </a:lnTo>
                      <a:lnTo>
                        <a:pt x="18477" y="4353"/>
                      </a:lnTo>
                      <a:lnTo>
                        <a:pt x="18476" y="4334"/>
                      </a:lnTo>
                      <a:lnTo>
                        <a:pt x="18479" y="4320"/>
                      </a:lnTo>
                      <a:lnTo>
                        <a:pt x="18496" y="4293"/>
                      </a:lnTo>
                      <a:lnTo>
                        <a:pt x="18502" y="4298"/>
                      </a:lnTo>
                      <a:lnTo>
                        <a:pt x="18520" y="4290"/>
                      </a:lnTo>
                      <a:lnTo>
                        <a:pt x="18526" y="4299"/>
                      </a:lnTo>
                      <a:lnTo>
                        <a:pt x="18527" y="4309"/>
                      </a:lnTo>
                      <a:lnTo>
                        <a:pt x="18535" y="4298"/>
                      </a:lnTo>
                      <a:lnTo>
                        <a:pt x="18533" y="4327"/>
                      </a:lnTo>
                      <a:lnTo>
                        <a:pt x="18514" y="4357"/>
                      </a:lnTo>
                      <a:lnTo>
                        <a:pt x="18515" y="4376"/>
                      </a:lnTo>
                      <a:lnTo>
                        <a:pt x="18533" y="4375"/>
                      </a:lnTo>
                      <a:lnTo>
                        <a:pt x="18555" y="4324"/>
                      </a:lnTo>
                      <a:lnTo>
                        <a:pt x="18558" y="4328"/>
                      </a:lnTo>
                      <a:lnTo>
                        <a:pt x="18564" y="4328"/>
                      </a:lnTo>
                      <a:lnTo>
                        <a:pt x="18562" y="4361"/>
                      </a:lnTo>
                      <a:lnTo>
                        <a:pt x="18559" y="4357"/>
                      </a:lnTo>
                      <a:lnTo>
                        <a:pt x="18540" y="4393"/>
                      </a:lnTo>
                      <a:lnTo>
                        <a:pt x="18551" y="4424"/>
                      </a:lnTo>
                      <a:lnTo>
                        <a:pt x="18528" y="4470"/>
                      </a:lnTo>
                      <a:lnTo>
                        <a:pt x="18519" y="4461"/>
                      </a:lnTo>
                      <a:lnTo>
                        <a:pt x="18518" y="4447"/>
                      </a:lnTo>
                      <a:lnTo>
                        <a:pt x="18501" y="4464"/>
                      </a:lnTo>
                      <a:lnTo>
                        <a:pt x="18496" y="4488"/>
                      </a:lnTo>
                      <a:lnTo>
                        <a:pt x="18500" y="4497"/>
                      </a:lnTo>
                      <a:lnTo>
                        <a:pt x="18506" y="4501"/>
                      </a:lnTo>
                      <a:lnTo>
                        <a:pt x="18509" y="4506"/>
                      </a:lnTo>
                      <a:lnTo>
                        <a:pt x="18524" y="4504"/>
                      </a:lnTo>
                      <a:lnTo>
                        <a:pt x="18552" y="4581"/>
                      </a:lnTo>
                      <a:lnTo>
                        <a:pt x="18561" y="4627"/>
                      </a:lnTo>
                      <a:lnTo>
                        <a:pt x="18563" y="4608"/>
                      </a:lnTo>
                      <a:lnTo>
                        <a:pt x="18575" y="4621"/>
                      </a:lnTo>
                      <a:lnTo>
                        <a:pt x="18571" y="4659"/>
                      </a:lnTo>
                      <a:lnTo>
                        <a:pt x="18565" y="4655"/>
                      </a:lnTo>
                      <a:lnTo>
                        <a:pt x="18570" y="4687"/>
                      </a:lnTo>
                      <a:lnTo>
                        <a:pt x="18576" y="4692"/>
                      </a:lnTo>
                      <a:lnTo>
                        <a:pt x="18574" y="4702"/>
                      </a:lnTo>
                      <a:lnTo>
                        <a:pt x="18566" y="4736"/>
                      </a:lnTo>
                      <a:lnTo>
                        <a:pt x="18546" y="4757"/>
                      </a:lnTo>
                      <a:lnTo>
                        <a:pt x="18501" y="4772"/>
                      </a:lnTo>
                      <a:lnTo>
                        <a:pt x="18438" y="4898"/>
                      </a:lnTo>
                      <a:lnTo>
                        <a:pt x="18423" y="4962"/>
                      </a:lnTo>
                      <a:lnTo>
                        <a:pt x="18417" y="4963"/>
                      </a:lnTo>
                      <a:lnTo>
                        <a:pt x="18411" y="4969"/>
                      </a:lnTo>
                      <a:lnTo>
                        <a:pt x="18400" y="4994"/>
                      </a:lnTo>
                      <a:lnTo>
                        <a:pt x="18383" y="5015"/>
                      </a:lnTo>
                      <a:lnTo>
                        <a:pt x="18374" y="5016"/>
                      </a:lnTo>
                      <a:lnTo>
                        <a:pt x="18343" y="5053"/>
                      </a:lnTo>
                      <a:lnTo>
                        <a:pt x="18357" y="5084"/>
                      </a:lnTo>
                      <a:lnTo>
                        <a:pt x="18335" y="5073"/>
                      </a:lnTo>
                      <a:lnTo>
                        <a:pt x="18334" y="5059"/>
                      </a:lnTo>
                      <a:lnTo>
                        <a:pt x="18286" y="5069"/>
                      </a:lnTo>
                      <a:lnTo>
                        <a:pt x="18178" y="5130"/>
                      </a:lnTo>
                      <a:lnTo>
                        <a:pt x="18116" y="5185"/>
                      </a:lnTo>
                      <a:lnTo>
                        <a:pt x="18032" y="5139"/>
                      </a:lnTo>
                      <a:lnTo>
                        <a:pt x="17898" y="5169"/>
                      </a:lnTo>
                      <a:lnTo>
                        <a:pt x="17866" y="5188"/>
                      </a:lnTo>
                      <a:lnTo>
                        <a:pt x="17758" y="5225"/>
                      </a:lnTo>
                      <a:lnTo>
                        <a:pt x="17714" y="5254"/>
                      </a:lnTo>
                      <a:lnTo>
                        <a:pt x="17564" y="5396"/>
                      </a:lnTo>
                      <a:lnTo>
                        <a:pt x="17564" y="5400"/>
                      </a:lnTo>
                      <a:lnTo>
                        <a:pt x="17589" y="5493"/>
                      </a:lnTo>
                      <a:lnTo>
                        <a:pt x="17587" y="5519"/>
                      </a:lnTo>
                      <a:lnTo>
                        <a:pt x="17587" y="5535"/>
                      </a:lnTo>
                      <a:lnTo>
                        <a:pt x="17631" y="5539"/>
                      </a:lnTo>
                      <a:lnTo>
                        <a:pt x="17656" y="5550"/>
                      </a:lnTo>
                      <a:lnTo>
                        <a:pt x="17663" y="5568"/>
                      </a:lnTo>
                      <a:lnTo>
                        <a:pt x="17647" y="5618"/>
                      </a:lnTo>
                      <a:lnTo>
                        <a:pt x="17664" y="5640"/>
                      </a:lnTo>
                      <a:lnTo>
                        <a:pt x="17667" y="5649"/>
                      </a:lnTo>
                      <a:lnTo>
                        <a:pt x="17698" y="5721"/>
                      </a:lnTo>
                      <a:lnTo>
                        <a:pt x="17703" y="5748"/>
                      </a:lnTo>
                      <a:lnTo>
                        <a:pt x="17687" y="5793"/>
                      </a:lnTo>
                      <a:lnTo>
                        <a:pt x="17645" y="5856"/>
                      </a:lnTo>
                      <a:lnTo>
                        <a:pt x="17646" y="5893"/>
                      </a:lnTo>
                      <a:lnTo>
                        <a:pt x="17630" y="5924"/>
                      </a:lnTo>
                      <a:lnTo>
                        <a:pt x="17623" y="5972"/>
                      </a:lnTo>
                      <a:lnTo>
                        <a:pt x="17555" y="6066"/>
                      </a:lnTo>
                      <a:lnTo>
                        <a:pt x="17532" y="6140"/>
                      </a:lnTo>
                      <a:lnTo>
                        <a:pt x="17460" y="6277"/>
                      </a:lnTo>
                      <a:lnTo>
                        <a:pt x="17437" y="6306"/>
                      </a:lnTo>
                      <a:lnTo>
                        <a:pt x="17432" y="6314"/>
                      </a:lnTo>
                      <a:lnTo>
                        <a:pt x="17310" y="6490"/>
                      </a:lnTo>
                      <a:lnTo>
                        <a:pt x="17304" y="6491"/>
                      </a:lnTo>
                      <a:lnTo>
                        <a:pt x="17309" y="6467"/>
                      </a:lnTo>
                      <a:lnTo>
                        <a:pt x="17327" y="6455"/>
                      </a:lnTo>
                      <a:lnTo>
                        <a:pt x="17326" y="6445"/>
                      </a:lnTo>
                      <a:lnTo>
                        <a:pt x="17314" y="6447"/>
                      </a:lnTo>
                      <a:lnTo>
                        <a:pt x="17303" y="6462"/>
                      </a:lnTo>
                      <a:lnTo>
                        <a:pt x="17291" y="6521"/>
                      </a:lnTo>
                      <a:lnTo>
                        <a:pt x="17188" y="6646"/>
                      </a:lnTo>
                      <a:lnTo>
                        <a:pt x="17182" y="6653"/>
                      </a:lnTo>
                      <a:lnTo>
                        <a:pt x="17172" y="6678"/>
                      </a:lnTo>
                      <a:lnTo>
                        <a:pt x="17114" y="6737"/>
                      </a:lnTo>
                      <a:lnTo>
                        <a:pt x="17097" y="6754"/>
                      </a:lnTo>
                      <a:lnTo>
                        <a:pt x="17093" y="6749"/>
                      </a:lnTo>
                      <a:lnTo>
                        <a:pt x="17051" y="6807"/>
                      </a:lnTo>
                      <a:lnTo>
                        <a:pt x="16993" y="6857"/>
                      </a:lnTo>
                      <a:lnTo>
                        <a:pt x="16897" y="6987"/>
                      </a:lnTo>
                      <a:lnTo>
                        <a:pt x="16859" y="7087"/>
                      </a:lnTo>
                      <a:lnTo>
                        <a:pt x="16845" y="7103"/>
                      </a:lnTo>
                      <a:lnTo>
                        <a:pt x="16795" y="7204"/>
                      </a:lnTo>
                      <a:lnTo>
                        <a:pt x="16775" y="7230"/>
                      </a:lnTo>
                      <a:lnTo>
                        <a:pt x="16748" y="7233"/>
                      </a:lnTo>
                      <a:lnTo>
                        <a:pt x="16731" y="7250"/>
                      </a:lnTo>
                      <a:lnTo>
                        <a:pt x="16670" y="7247"/>
                      </a:lnTo>
                      <a:lnTo>
                        <a:pt x="16609" y="7302"/>
                      </a:lnTo>
                      <a:lnTo>
                        <a:pt x="16588" y="7348"/>
                      </a:lnTo>
                      <a:lnTo>
                        <a:pt x="16549" y="7362"/>
                      </a:lnTo>
                      <a:lnTo>
                        <a:pt x="16500" y="7416"/>
                      </a:lnTo>
                      <a:lnTo>
                        <a:pt x="16463" y="7401"/>
                      </a:lnTo>
                      <a:lnTo>
                        <a:pt x="16435" y="7392"/>
                      </a:lnTo>
                      <a:lnTo>
                        <a:pt x="16431" y="7404"/>
                      </a:lnTo>
                      <a:lnTo>
                        <a:pt x="16429" y="7404"/>
                      </a:lnTo>
                      <a:lnTo>
                        <a:pt x="16454" y="7423"/>
                      </a:lnTo>
                      <a:lnTo>
                        <a:pt x="16432" y="7394"/>
                      </a:lnTo>
                      <a:lnTo>
                        <a:pt x="16426" y="7386"/>
                      </a:lnTo>
                      <a:lnTo>
                        <a:pt x="16396" y="7393"/>
                      </a:lnTo>
                      <a:lnTo>
                        <a:pt x="16391" y="7407"/>
                      </a:lnTo>
                      <a:lnTo>
                        <a:pt x="16372" y="7385"/>
                      </a:lnTo>
                      <a:lnTo>
                        <a:pt x="16332" y="7446"/>
                      </a:lnTo>
                      <a:lnTo>
                        <a:pt x="16313" y="7429"/>
                      </a:lnTo>
                      <a:lnTo>
                        <a:pt x="16310" y="7435"/>
                      </a:lnTo>
                      <a:lnTo>
                        <a:pt x="16308" y="7440"/>
                      </a:lnTo>
                      <a:lnTo>
                        <a:pt x="16303" y="7455"/>
                      </a:lnTo>
                      <a:lnTo>
                        <a:pt x="16301" y="7436"/>
                      </a:lnTo>
                      <a:lnTo>
                        <a:pt x="16284" y="7443"/>
                      </a:lnTo>
                      <a:lnTo>
                        <a:pt x="16271" y="7439"/>
                      </a:lnTo>
                      <a:lnTo>
                        <a:pt x="16304" y="7421"/>
                      </a:lnTo>
                      <a:lnTo>
                        <a:pt x="16312" y="7396"/>
                      </a:lnTo>
                      <a:lnTo>
                        <a:pt x="16353" y="7372"/>
                      </a:lnTo>
                      <a:lnTo>
                        <a:pt x="16362" y="7376"/>
                      </a:lnTo>
                      <a:lnTo>
                        <a:pt x="16394" y="7344"/>
                      </a:lnTo>
                      <a:lnTo>
                        <a:pt x="16406" y="7352"/>
                      </a:lnTo>
                      <a:lnTo>
                        <a:pt x="16402" y="7324"/>
                      </a:lnTo>
                      <a:lnTo>
                        <a:pt x="16377" y="7317"/>
                      </a:lnTo>
                      <a:lnTo>
                        <a:pt x="16357" y="7343"/>
                      </a:lnTo>
                      <a:lnTo>
                        <a:pt x="16354" y="7339"/>
                      </a:lnTo>
                      <a:lnTo>
                        <a:pt x="16340" y="7350"/>
                      </a:lnTo>
                      <a:lnTo>
                        <a:pt x="16356" y="7310"/>
                      </a:lnTo>
                      <a:lnTo>
                        <a:pt x="16349" y="7292"/>
                      </a:lnTo>
                      <a:lnTo>
                        <a:pt x="16337" y="7308"/>
                      </a:lnTo>
                      <a:lnTo>
                        <a:pt x="16344" y="7321"/>
                      </a:lnTo>
                      <a:lnTo>
                        <a:pt x="16336" y="7341"/>
                      </a:lnTo>
                      <a:lnTo>
                        <a:pt x="16319" y="7367"/>
                      </a:lnTo>
                      <a:lnTo>
                        <a:pt x="16298" y="7360"/>
                      </a:lnTo>
                      <a:lnTo>
                        <a:pt x="16259" y="7322"/>
                      </a:lnTo>
                      <a:lnTo>
                        <a:pt x="16219" y="7308"/>
                      </a:lnTo>
                      <a:lnTo>
                        <a:pt x="16198" y="7306"/>
                      </a:lnTo>
                      <a:lnTo>
                        <a:pt x="16164" y="7282"/>
                      </a:lnTo>
                      <a:lnTo>
                        <a:pt x="16145" y="7284"/>
                      </a:lnTo>
                      <a:lnTo>
                        <a:pt x="16148" y="7269"/>
                      </a:lnTo>
                      <a:lnTo>
                        <a:pt x="16135" y="7257"/>
                      </a:lnTo>
                      <a:lnTo>
                        <a:pt x="16139" y="7275"/>
                      </a:lnTo>
                      <a:lnTo>
                        <a:pt x="16133" y="7286"/>
                      </a:lnTo>
                      <a:lnTo>
                        <a:pt x="16103" y="7289"/>
                      </a:lnTo>
                      <a:lnTo>
                        <a:pt x="16088" y="7277"/>
                      </a:lnTo>
                      <a:lnTo>
                        <a:pt x="16090" y="7267"/>
                      </a:lnTo>
                      <a:lnTo>
                        <a:pt x="16084" y="7273"/>
                      </a:lnTo>
                      <a:lnTo>
                        <a:pt x="16086" y="7257"/>
                      </a:lnTo>
                      <a:lnTo>
                        <a:pt x="16088" y="7220"/>
                      </a:lnTo>
                      <a:lnTo>
                        <a:pt x="16094" y="7229"/>
                      </a:lnTo>
                      <a:lnTo>
                        <a:pt x="16093" y="7196"/>
                      </a:lnTo>
                      <a:lnTo>
                        <a:pt x="16110" y="7118"/>
                      </a:lnTo>
                      <a:lnTo>
                        <a:pt x="16116" y="7116"/>
                      </a:lnTo>
                      <a:lnTo>
                        <a:pt x="16118" y="7093"/>
                      </a:lnTo>
                      <a:lnTo>
                        <a:pt x="16129" y="7073"/>
                      </a:lnTo>
                      <a:lnTo>
                        <a:pt x="16138" y="7071"/>
                      </a:lnTo>
                      <a:lnTo>
                        <a:pt x="16139" y="7043"/>
                      </a:lnTo>
                      <a:lnTo>
                        <a:pt x="16139" y="7033"/>
                      </a:lnTo>
                      <a:lnTo>
                        <a:pt x="16145" y="7032"/>
                      </a:lnTo>
                      <a:lnTo>
                        <a:pt x="16151" y="6980"/>
                      </a:lnTo>
                      <a:lnTo>
                        <a:pt x="16158" y="6983"/>
                      </a:lnTo>
                      <a:lnTo>
                        <a:pt x="16149" y="6942"/>
                      </a:lnTo>
                      <a:lnTo>
                        <a:pt x="16155" y="6941"/>
                      </a:lnTo>
                      <a:lnTo>
                        <a:pt x="16149" y="6918"/>
                      </a:lnTo>
                      <a:lnTo>
                        <a:pt x="16155" y="6808"/>
                      </a:lnTo>
                      <a:lnTo>
                        <a:pt x="16164" y="6750"/>
                      </a:lnTo>
                      <a:lnTo>
                        <a:pt x="16175" y="6725"/>
                      </a:lnTo>
                      <a:lnTo>
                        <a:pt x="16189" y="6704"/>
                      </a:lnTo>
                      <a:lnTo>
                        <a:pt x="16200" y="6694"/>
                      </a:lnTo>
                      <a:lnTo>
                        <a:pt x="16221" y="6682"/>
                      </a:lnTo>
                      <a:lnTo>
                        <a:pt x="16232" y="6652"/>
                      </a:lnTo>
                      <a:lnTo>
                        <a:pt x="16236" y="6618"/>
                      </a:lnTo>
                      <a:lnTo>
                        <a:pt x="16225" y="6577"/>
                      </a:lnTo>
                      <a:lnTo>
                        <a:pt x="16223" y="6539"/>
                      </a:lnTo>
                      <a:lnTo>
                        <a:pt x="16236" y="6499"/>
                      </a:lnTo>
                      <a:lnTo>
                        <a:pt x="16254" y="6497"/>
                      </a:lnTo>
                      <a:lnTo>
                        <a:pt x="16253" y="6478"/>
                      </a:lnTo>
                      <a:lnTo>
                        <a:pt x="16234" y="6456"/>
                      </a:lnTo>
                      <a:lnTo>
                        <a:pt x="16236" y="6433"/>
                      </a:lnTo>
                      <a:lnTo>
                        <a:pt x="16273" y="6386"/>
                      </a:lnTo>
                      <a:lnTo>
                        <a:pt x="16300" y="6392"/>
                      </a:lnTo>
                      <a:lnTo>
                        <a:pt x="16299" y="6425"/>
                      </a:lnTo>
                      <a:lnTo>
                        <a:pt x="16332" y="6421"/>
                      </a:lnTo>
                      <a:lnTo>
                        <a:pt x="16344" y="6415"/>
                      </a:lnTo>
                      <a:lnTo>
                        <a:pt x="16346" y="6404"/>
                      </a:lnTo>
                      <a:lnTo>
                        <a:pt x="16344" y="6376"/>
                      </a:lnTo>
                      <a:lnTo>
                        <a:pt x="16346" y="6342"/>
                      </a:lnTo>
                      <a:lnTo>
                        <a:pt x="16344" y="6309"/>
                      </a:lnTo>
                      <a:lnTo>
                        <a:pt x="16343" y="6290"/>
                      </a:lnTo>
                      <a:lnTo>
                        <a:pt x="16339" y="6272"/>
                      </a:lnTo>
                      <a:lnTo>
                        <a:pt x="16338" y="6253"/>
                      </a:lnTo>
                      <a:lnTo>
                        <a:pt x="16334" y="6240"/>
                      </a:lnTo>
                      <a:lnTo>
                        <a:pt x="16333" y="6216"/>
                      </a:lnTo>
                      <a:lnTo>
                        <a:pt x="16328" y="6188"/>
                      </a:lnTo>
                      <a:lnTo>
                        <a:pt x="16334" y="6164"/>
                      </a:lnTo>
                      <a:lnTo>
                        <a:pt x="16338" y="6139"/>
                      </a:lnTo>
                      <a:lnTo>
                        <a:pt x="16337" y="6116"/>
                      </a:lnTo>
                      <a:lnTo>
                        <a:pt x="16338" y="6112"/>
                      </a:lnTo>
                      <a:lnTo>
                        <a:pt x="16299" y="6012"/>
                      </a:lnTo>
                      <a:lnTo>
                        <a:pt x="16277" y="5925"/>
                      </a:lnTo>
                      <a:lnTo>
                        <a:pt x="16244" y="5744"/>
                      </a:lnTo>
                      <a:lnTo>
                        <a:pt x="16212" y="5662"/>
                      </a:lnTo>
                      <a:lnTo>
                        <a:pt x="16176" y="5482"/>
                      </a:lnTo>
                      <a:lnTo>
                        <a:pt x="16135" y="5387"/>
                      </a:lnTo>
                      <a:lnTo>
                        <a:pt x="16082" y="5307"/>
                      </a:lnTo>
                      <a:lnTo>
                        <a:pt x="16040" y="5294"/>
                      </a:lnTo>
                      <a:lnTo>
                        <a:pt x="16012" y="5298"/>
                      </a:lnTo>
                      <a:lnTo>
                        <a:pt x="15990" y="5329"/>
                      </a:lnTo>
                      <a:lnTo>
                        <a:pt x="15982" y="5363"/>
                      </a:lnTo>
                      <a:lnTo>
                        <a:pt x="15918" y="5404"/>
                      </a:lnTo>
                      <a:lnTo>
                        <a:pt x="15903" y="5458"/>
                      </a:lnTo>
                      <a:lnTo>
                        <a:pt x="15867" y="5472"/>
                      </a:lnTo>
                      <a:lnTo>
                        <a:pt x="15867" y="5482"/>
                      </a:lnTo>
                      <a:lnTo>
                        <a:pt x="15895" y="5483"/>
                      </a:lnTo>
                      <a:lnTo>
                        <a:pt x="15896" y="5502"/>
                      </a:lnTo>
                      <a:lnTo>
                        <a:pt x="15879" y="5527"/>
                      </a:lnTo>
                      <a:lnTo>
                        <a:pt x="15883" y="5546"/>
                      </a:lnTo>
                      <a:lnTo>
                        <a:pt x="15859" y="5663"/>
                      </a:lnTo>
                      <a:lnTo>
                        <a:pt x="15849" y="5669"/>
                      </a:lnTo>
                      <a:lnTo>
                        <a:pt x="15803" y="5770"/>
                      </a:lnTo>
                      <a:lnTo>
                        <a:pt x="15736" y="5749"/>
                      </a:lnTo>
                      <a:lnTo>
                        <a:pt x="15736" y="5764"/>
                      </a:lnTo>
                      <a:lnTo>
                        <a:pt x="15726" y="5745"/>
                      </a:lnTo>
                      <a:lnTo>
                        <a:pt x="15704" y="5734"/>
                      </a:lnTo>
                      <a:lnTo>
                        <a:pt x="15683" y="5675"/>
                      </a:lnTo>
                      <a:lnTo>
                        <a:pt x="15682" y="5594"/>
                      </a:lnTo>
                      <a:lnTo>
                        <a:pt x="15676" y="5538"/>
                      </a:lnTo>
                      <a:lnTo>
                        <a:pt x="15697" y="5464"/>
                      </a:lnTo>
                      <a:lnTo>
                        <a:pt x="15730" y="5461"/>
                      </a:lnTo>
                      <a:lnTo>
                        <a:pt x="15732" y="5446"/>
                      </a:lnTo>
                      <a:lnTo>
                        <a:pt x="15754" y="5453"/>
                      </a:lnTo>
                      <a:lnTo>
                        <a:pt x="15755" y="5405"/>
                      </a:lnTo>
                      <a:lnTo>
                        <a:pt x="15787" y="5387"/>
                      </a:lnTo>
                      <a:lnTo>
                        <a:pt x="15779" y="5232"/>
                      </a:lnTo>
                      <a:lnTo>
                        <a:pt x="15796" y="5205"/>
                      </a:lnTo>
                      <a:lnTo>
                        <a:pt x="15808" y="5209"/>
                      </a:lnTo>
                      <a:lnTo>
                        <a:pt x="15812" y="5218"/>
                      </a:lnTo>
                      <a:lnTo>
                        <a:pt x="15818" y="5222"/>
                      </a:lnTo>
                      <a:lnTo>
                        <a:pt x="15821" y="5221"/>
                      </a:lnTo>
                      <a:lnTo>
                        <a:pt x="15823" y="5193"/>
                      </a:lnTo>
                      <a:lnTo>
                        <a:pt x="15825" y="5178"/>
                      </a:lnTo>
                      <a:lnTo>
                        <a:pt x="15836" y="5153"/>
                      </a:lnTo>
                      <a:lnTo>
                        <a:pt x="15847" y="5133"/>
                      </a:lnTo>
                      <a:lnTo>
                        <a:pt x="15823" y="4908"/>
                      </a:lnTo>
                      <a:lnTo>
                        <a:pt x="15825" y="4813"/>
                      </a:lnTo>
                      <a:lnTo>
                        <a:pt x="15791" y="4684"/>
                      </a:lnTo>
                      <a:lnTo>
                        <a:pt x="15747" y="4661"/>
                      </a:lnTo>
                      <a:lnTo>
                        <a:pt x="15727" y="4607"/>
                      </a:lnTo>
                      <a:lnTo>
                        <a:pt x="15729" y="4592"/>
                      </a:lnTo>
                      <a:lnTo>
                        <a:pt x="15725" y="4583"/>
                      </a:lnTo>
                      <a:lnTo>
                        <a:pt x="15727" y="4560"/>
                      </a:lnTo>
                      <a:lnTo>
                        <a:pt x="15744" y="4533"/>
                      </a:lnTo>
                      <a:lnTo>
                        <a:pt x="15760" y="4556"/>
                      </a:lnTo>
                      <a:lnTo>
                        <a:pt x="15797" y="4560"/>
                      </a:lnTo>
                      <a:lnTo>
                        <a:pt x="15775" y="4539"/>
                      </a:lnTo>
                      <a:lnTo>
                        <a:pt x="15767" y="4517"/>
                      </a:lnTo>
                      <a:lnTo>
                        <a:pt x="15776" y="4506"/>
                      </a:lnTo>
                      <a:lnTo>
                        <a:pt x="15763" y="4493"/>
                      </a:lnTo>
                      <a:lnTo>
                        <a:pt x="15762" y="4464"/>
                      </a:lnTo>
                      <a:lnTo>
                        <a:pt x="15740" y="4453"/>
                      </a:lnTo>
                      <a:lnTo>
                        <a:pt x="15720" y="4408"/>
                      </a:lnTo>
                      <a:lnTo>
                        <a:pt x="15716" y="4390"/>
                      </a:lnTo>
                      <a:lnTo>
                        <a:pt x="15722" y="4389"/>
                      </a:lnTo>
                      <a:lnTo>
                        <a:pt x="15721" y="4375"/>
                      </a:lnTo>
                      <a:lnTo>
                        <a:pt x="15683" y="4341"/>
                      </a:lnTo>
                      <a:lnTo>
                        <a:pt x="15676" y="4333"/>
                      </a:lnTo>
                      <a:lnTo>
                        <a:pt x="15640" y="4338"/>
                      </a:lnTo>
                      <a:lnTo>
                        <a:pt x="15590" y="4301"/>
                      </a:lnTo>
                      <a:lnTo>
                        <a:pt x="15557" y="4305"/>
                      </a:lnTo>
                      <a:lnTo>
                        <a:pt x="15504" y="4264"/>
                      </a:lnTo>
                      <a:lnTo>
                        <a:pt x="15438" y="4277"/>
                      </a:lnTo>
                      <a:lnTo>
                        <a:pt x="15419" y="4222"/>
                      </a:lnTo>
                      <a:lnTo>
                        <a:pt x="15391" y="4183"/>
                      </a:lnTo>
                      <a:lnTo>
                        <a:pt x="15342" y="4170"/>
                      </a:lnTo>
                      <a:lnTo>
                        <a:pt x="15308" y="4174"/>
                      </a:lnTo>
                      <a:lnTo>
                        <a:pt x="15309" y="4189"/>
                      </a:lnTo>
                      <a:lnTo>
                        <a:pt x="15291" y="4196"/>
                      </a:lnTo>
                      <a:lnTo>
                        <a:pt x="15250" y="4158"/>
                      </a:lnTo>
                      <a:lnTo>
                        <a:pt x="15188" y="4128"/>
                      </a:lnTo>
                      <a:lnTo>
                        <a:pt x="15182" y="4119"/>
                      </a:lnTo>
                      <a:lnTo>
                        <a:pt x="15160" y="4121"/>
                      </a:lnTo>
                      <a:lnTo>
                        <a:pt x="15159" y="4160"/>
                      </a:lnTo>
                      <a:lnTo>
                        <a:pt x="15084" y="4169"/>
                      </a:lnTo>
                      <a:lnTo>
                        <a:pt x="15110" y="4199"/>
                      </a:lnTo>
                      <a:lnTo>
                        <a:pt x="15094" y="4253"/>
                      </a:lnTo>
                      <a:lnTo>
                        <a:pt x="15071" y="4280"/>
                      </a:lnTo>
                      <a:lnTo>
                        <a:pt x="15066" y="4356"/>
                      </a:lnTo>
                      <a:lnTo>
                        <a:pt x="15081" y="4402"/>
                      </a:lnTo>
                      <a:lnTo>
                        <a:pt x="15104" y="4442"/>
                      </a:lnTo>
                      <a:lnTo>
                        <a:pt x="15146" y="4441"/>
                      </a:lnTo>
                      <a:lnTo>
                        <a:pt x="15150" y="4450"/>
                      </a:lnTo>
                      <a:lnTo>
                        <a:pt x="15130" y="4481"/>
                      </a:lnTo>
                      <a:lnTo>
                        <a:pt x="15068" y="4503"/>
                      </a:lnTo>
                      <a:lnTo>
                        <a:pt x="15031" y="4560"/>
                      </a:lnTo>
                      <a:lnTo>
                        <a:pt x="15019" y="4561"/>
                      </a:lnTo>
                      <a:lnTo>
                        <a:pt x="15000" y="4606"/>
                      </a:lnTo>
                      <a:lnTo>
                        <a:pt x="14996" y="4640"/>
                      </a:lnTo>
                      <a:lnTo>
                        <a:pt x="15019" y="4742"/>
                      </a:lnTo>
                      <a:lnTo>
                        <a:pt x="15023" y="4879"/>
                      </a:lnTo>
                      <a:lnTo>
                        <a:pt x="15004" y="4990"/>
                      </a:lnTo>
                      <a:lnTo>
                        <a:pt x="14989" y="5045"/>
                      </a:lnTo>
                      <a:lnTo>
                        <a:pt x="14974" y="5041"/>
                      </a:lnTo>
                      <a:lnTo>
                        <a:pt x="14980" y="4988"/>
                      </a:lnTo>
                      <a:lnTo>
                        <a:pt x="14994" y="4938"/>
                      </a:lnTo>
                      <a:lnTo>
                        <a:pt x="14989" y="4838"/>
                      </a:lnTo>
                      <a:lnTo>
                        <a:pt x="14995" y="4838"/>
                      </a:lnTo>
                      <a:lnTo>
                        <a:pt x="14988" y="4830"/>
                      </a:lnTo>
                      <a:lnTo>
                        <a:pt x="14974" y="4854"/>
                      </a:lnTo>
                      <a:lnTo>
                        <a:pt x="14973" y="4900"/>
                      </a:lnTo>
                      <a:lnTo>
                        <a:pt x="14965" y="4932"/>
                      </a:lnTo>
                      <a:lnTo>
                        <a:pt x="14977" y="4931"/>
                      </a:lnTo>
                      <a:lnTo>
                        <a:pt x="14981" y="4945"/>
                      </a:lnTo>
                      <a:lnTo>
                        <a:pt x="14967" y="5037"/>
                      </a:lnTo>
                      <a:lnTo>
                        <a:pt x="14952" y="5039"/>
                      </a:lnTo>
                      <a:lnTo>
                        <a:pt x="14937" y="4970"/>
                      </a:lnTo>
                      <a:lnTo>
                        <a:pt x="14944" y="4926"/>
                      </a:lnTo>
                      <a:lnTo>
                        <a:pt x="14949" y="4916"/>
                      </a:lnTo>
                      <a:lnTo>
                        <a:pt x="14947" y="4883"/>
                      </a:lnTo>
                      <a:lnTo>
                        <a:pt x="14941" y="4865"/>
                      </a:lnTo>
                      <a:lnTo>
                        <a:pt x="14929" y="4881"/>
                      </a:lnTo>
                      <a:lnTo>
                        <a:pt x="14941" y="4808"/>
                      </a:lnTo>
                      <a:lnTo>
                        <a:pt x="14947" y="4817"/>
                      </a:lnTo>
                      <a:lnTo>
                        <a:pt x="14946" y="4798"/>
                      </a:lnTo>
                      <a:lnTo>
                        <a:pt x="14925" y="4739"/>
                      </a:lnTo>
                      <a:lnTo>
                        <a:pt x="14934" y="4724"/>
                      </a:lnTo>
                      <a:lnTo>
                        <a:pt x="14940" y="4737"/>
                      </a:lnTo>
                      <a:lnTo>
                        <a:pt x="14943" y="4675"/>
                      </a:lnTo>
                      <a:lnTo>
                        <a:pt x="14923" y="4706"/>
                      </a:lnTo>
                      <a:lnTo>
                        <a:pt x="14914" y="4707"/>
                      </a:lnTo>
                      <a:lnTo>
                        <a:pt x="14903" y="4779"/>
                      </a:lnTo>
                      <a:lnTo>
                        <a:pt x="14874" y="4859"/>
                      </a:lnTo>
                      <a:lnTo>
                        <a:pt x="14870" y="4912"/>
                      </a:lnTo>
                      <a:lnTo>
                        <a:pt x="14850" y="4928"/>
                      </a:lnTo>
                      <a:lnTo>
                        <a:pt x="14825" y="4908"/>
                      </a:lnTo>
                      <a:lnTo>
                        <a:pt x="14807" y="4972"/>
                      </a:lnTo>
                      <a:lnTo>
                        <a:pt x="14785" y="4970"/>
                      </a:lnTo>
                      <a:lnTo>
                        <a:pt x="14778" y="4999"/>
                      </a:lnTo>
                      <a:lnTo>
                        <a:pt x="14787" y="5112"/>
                      </a:lnTo>
                      <a:lnTo>
                        <a:pt x="14729" y="5167"/>
                      </a:lnTo>
                      <a:lnTo>
                        <a:pt x="14730" y="5194"/>
                      </a:lnTo>
                      <a:lnTo>
                        <a:pt x="14755" y="5273"/>
                      </a:lnTo>
                      <a:lnTo>
                        <a:pt x="14752" y="5325"/>
                      </a:lnTo>
                      <a:lnTo>
                        <a:pt x="14758" y="5443"/>
                      </a:lnTo>
                      <a:lnTo>
                        <a:pt x="14769" y="5427"/>
                      </a:lnTo>
                      <a:lnTo>
                        <a:pt x="14782" y="5440"/>
                      </a:lnTo>
                      <a:lnTo>
                        <a:pt x="14758" y="5457"/>
                      </a:lnTo>
                      <a:lnTo>
                        <a:pt x="14726" y="5646"/>
                      </a:lnTo>
                      <a:lnTo>
                        <a:pt x="14696" y="5717"/>
                      </a:lnTo>
                      <a:lnTo>
                        <a:pt x="14700" y="5740"/>
                      </a:lnTo>
                      <a:lnTo>
                        <a:pt x="14734" y="5807"/>
                      </a:lnTo>
                      <a:lnTo>
                        <a:pt x="14727" y="5803"/>
                      </a:lnTo>
                      <a:lnTo>
                        <a:pt x="14752" y="5938"/>
                      </a:lnTo>
                      <a:lnTo>
                        <a:pt x="14746" y="5947"/>
                      </a:lnTo>
                      <a:lnTo>
                        <a:pt x="14726" y="6016"/>
                      </a:lnTo>
                      <a:lnTo>
                        <a:pt x="14725" y="6059"/>
                      </a:lnTo>
                      <a:lnTo>
                        <a:pt x="14790" y="6260"/>
                      </a:lnTo>
                      <a:lnTo>
                        <a:pt x="14807" y="6248"/>
                      </a:lnTo>
                      <a:lnTo>
                        <a:pt x="14815" y="6229"/>
                      </a:lnTo>
                      <a:lnTo>
                        <a:pt x="14816" y="6252"/>
                      </a:lnTo>
                      <a:lnTo>
                        <a:pt x="14803" y="6273"/>
                      </a:lnTo>
                      <a:lnTo>
                        <a:pt x="14793" y="6274"/>
                      </a:lnTo>
                      <a:lnTo>
                        <a:pt x="14827" y="6350"/>
                      </a:lnTo>
                      <a:lnTo>
                        <a:pt x="14837" y="6373"/>
                      </a:lnTo>
                      <a:lnTo>
                        <a:pt x="14840" y="6358"/>
                      </a:lnTo>
                      <a:lnTo>
                        <a:pt x="14858" y="6361"/>
                      </a:lnTo>
                      <a:lnTo>
                        <a:pt x="14866" y="6341"/>
                      </a:lnTo>
                      <a:lnTo>
                        <a:pt x="14873" y="6350"/>
                      </a:lnTo>
                      <a:lnTo>
                        <a:pt x="14853" y="6385"/>
                      </a:lnTo>
                      <a:lnTo>
                        <a:pt x="14841" y="6382"/>
                      </a:lnTo>
                      <a:lnTo>
                        <a:pt x="14886" y="6500"/>
                      </a:lnTo>
                      <a:lnTo>
                        <a:pt x="14911" y="6449"/>
                      </a:lnTo>
                      <a:lnTo>
                        <a:pt x="14915" y="6477"/>
                      </a:lnTo>
                      <a:lnTo>
                        <a:pt x="14901" y="6484"/>
                      </a:lnTo>
                      <a:lnTo>
                        <a:pt x="14930" y="6518"/>
                      </a:lnTo>
                      <a:lnTo>
                        <a:pt x="14924" y="6523"/>
                      </a:lnTo>
                      <a:lnTo>
                        <a:pt x="14898" y="6494"/>
                      </a:lnTo>
                      <a:lnTo>
                        <a:pt x="14890" y="6509"/>
                      </a:lnTo>
                      <a:lnTo>
                        <a:pt x="14914" y="6625"/>
                      </a:lnTo>
                      <a:lnTo>
                        <a:pt x="14937" y="6793"/>
                      </a:lnTo>
                      <a:lnTo>
                        <a:pt x="14942" y="7001"/>
                      </a:lnTo>
                      <a:lnTo>
                        <a:pt x="14935" y="7101"/>
                      </a:lnTo>
                      <a:lnTo>
                        <a:pt x="14916" y="7208"/>
                      </a:lnTo>
                      <a:lnTo>
                        <a:pt x="14884" y="7302"/>
                      </a:lnTo>
                      <a:lnTo>
                        <a:pt x="14863" y="7485"/>
                      </a:lnTo>
                      <a:lnTo>
                        <a:pt x="14801" y="7617"/>
                      </a:lnTo>
                      <a:lnTo>
                        <a:pt x="14792" y="7636"/>
                      </a:lnTo>
                      <a:lnTo>
                        <a:pt x="14698" y="7747"/>
                      </a:lnTo>
                      <a:lnTo>
                        <a:pt x="14634" y="7798"/>
                      </a:lnTo>
                      <a:lnTo>
                        <a:pt x="14576" y="7796"/>
                      </a:lnTo>
                      <a:lnTo>
                        <a:pt x="14564" y="7783"/>
                      </a:lnTo>
                      <a:lnTo>
                        <a:pt x="14571" y="7768"/>
                      </a:lnTo>
                      <a:lnTo>
                        <a:pt x="14554" y="7775"/>
                      </a:lnTo>
                      <a:lnTo>
                        <a:pt x="14528" y="7747"/>
                      </a:lnTo>
                      <a:lnTo>
                        <a:pt x="14522" y="7741"/>
                      </a:lnTo>
                      <a:lnTo>
                        <a:pt x="14481" y="7646"/>
                      </a:lnTo>
                      <a:lnTo>
                        <a:pt x="14439" y="7480"/>
                      </a:lnTo>
                      <a:lnTo>
                        <a:pt x="14413" y="7441"/>
                      </a:lnTo>
                      <a:lnTo>
                        <a:pt x="14365" y="7338"/>
                      </a:lnTo>
                      <a:lnTo>
                        <a:pt x="14354" y="7287"/>
                      </a:lnTo>
                      <a:lnTo>
                        <a:pt x="14353" y="7140"/>
                      </a:lnTo>
                      <a:lnTo>
                        <a:pt x="14350" y="7125"/>
                      </a:lnTo>
                      <a:lnTo>
                        <a:pt x="14338" y="7032"/>
                      </a:lnTo>
                      <a:lnTo>
                        <a:pt x="14344" y="6899"/>
                      </a:lnTo>
                      <a:lnTo>
                        <a:pt x="14304" y="6833"/>
                      </a:lnTo>
                      <a:lnTo>
                        <a:pt x="14297" y="6753"/>
                      </a:lnTo>
                      <a:lnTo>
                        <a:pt x="14270" y="6709"/>
                      </a:lnTo>
                      <a:lnTo>
                        <a:pt x="14277" y="6665"/>
                      </a:lnTo>
                      <a:lnTo>
                        <a:pt x="14260" y="6625"/>
                      </a:lnTo>
                      <a:lnTo>
                        <a:pt x="14264" y="6581"/>
                      </a:lnTo>
                      <a:lnTo>
                        <a:pt x="14245" y="6503"/>
                      </a:lnTo>
                      <a:lnTo>
                        <a:pt x="14247" y="6422"/>
                      </a:lnTo>
                      <a:lnTo>
                        <a:pt x="14266" y="6330"/>
                      </a:lnTo>
                      <a:lnTo>
                        <a:pt x="14265" y="6244"/>
                      </a:lnTo>
                      <a:lnTo>
                        <a:pt x="14285" y="6156"/>
                      </a:lnTo>
                      <a:lnTo>
                        <a:pt x="14281" y="6081"/>
                      </a:lnTo>
                      <a:lnTo>
                        <a:pt x="14264" y="6031"/>
                      </a:lnTo>
                      <a:lnTo>
                        <a:pt x="14259" y="5936"/>
                      </a:lnTo>
                      <a:lnTo>
                        <a:pt x="14270" y="5802"/>
                      </a:lnTo>
                      <a:lnTo>
                        <a:pt x="14301" y="5755"/>
                      </a:lnTo>
                      <a:lnTo>
                        <a:pt x="14312" y="5726"/>
                      </a:lnTo>
                      <a:lnTo>
                        <a:pt x="14310" y="5688"/>
                      </a:lnTo>
                      <a:lnTo>
                        <a:pt x="14291" y="5619"/>
                      </a:lnTo>
                      <a:lnTo>
                        <a:pt x="14290" y="5530"/>
                      </a:lnTo>
                      <a:lnTo>
                        <a:pt x="14303" y="5366"/>
                      </a:lnTo>
                      <a:lnTo>
                        <a:pt x="14321" y="5302"/>
                      </a:lnTo>
                      <a:lnTo>
                        <a:pt x="14331" y="5201"/>
                      </a:lnTo>
                      <a:lnTo>
                        <a:pt x="14309" y="5190"/>
                      </a:lnTo>
                      <a:lnTo>
                        <a:pt x="14283" y="5146"/>
                      </a:lnTo>
                      <a:lnTo>
                        <a:pt x="14282" y="5136"/>
                      </a:lnTo>
                      <a:lnTo>
                        <a:pt x="14279" y="5132"/>
                      </a:lnTo>
                      <a:lnTo>
                        <a:pt x="14260" y="5172"/>
                      </a:lnTo>
                      <a:lnTo>
                        <a:pt x="14250" y="5164"/>
                      </a:lnTo>
                      <a:lnTo>
                        <a:pt x="14243" y="5198"/>
                      </a:lnTo>
                      <a:lnTo>
                        <a:pt x="14234" y="5200"/>
                      </a:lnTo>
                      <a:lnTo>
                        <a:pt x="14239" y="5180"/>
                      </a:lnTo>
                      <a:lnTo>
                        <a:pt x="14216" y="5196"/>
                      </a:lnTo>
                      <a:lnTo>
                        <a:pt x="14190" y="5290"/>
                      </a:lnTo>
                      <a:lnTo>
                        <a:pt x="14178" y="5362"/>
                      </a:lnTo>
                      <a:lnTo>
                        <a:pt x="14141" y="5400"/>
                      </a:lnTo>
                      <a:lnTo>
                        <a:pt x="14131" y="5435"/>
                      </a:lnTo>
                      <a:lnTo>
                        <a:pt x="14131" y="5444"/>
                      </a:lnTo>
                      <a:lnTo>
                        <a:pt x="14127" y="5469"/>
                      </a:lnTo>
                      <a:lnTo>
                        <a:pt x="14090" y="5473"/>
                      </a:lnTo>
                      <a:lnTo>
                        <a:pt x="14089" y="5455"/>
                      </a:lnTo>
                      <a:lnTo>
                        <a:pt x="14086" y="5450"/>
                      </a:lnTo>
                      <a:lnTo>
                        <a:pt x="14089" y="5466"/>
                      </a:lnTo>
                      <a:lnTo>
                        <a:pt x="14087" y="5449"/>
                      </a:lnTo>
                      <a:lnTo>
                        <a:pt x="14090" y="5449"/>
                      </a:lnTo>
                      <a:lnTo>
                        <a:pt x="14087" y="5400"/>
                      </a:lnTo>
                      <a:lnTo>
                        <a:pt x="14088" y="5327"/>
                      </a:lnTo>
                      <a:lnTo>
                        <a:pt x="14091" y="5327"/>
                      </a:lnTo>
                      <a:lnTo>
                        <a:pt x="14087" y="5318"/>
                      </a:lnTo>
                      <a:lnTo>
                        <a:pt x="14105" y="5281"/>
                      </a:lnTo>
                      <a:lnTo>
                        <a:pt x="14109" y="5238"/>
                      </a:lnTo>
                      <a:lnTo>
                        <a:pt x="14133" y="5185"/>
                      </a:lnTo>
                      <a:lnTo>
                        <a:pt x="14125" y="5140"/>
                      </a:lnTo>
                      <a:lnTo>
                        <a:pt x="14136" y="5116"/>
                      </a:lnTo>
                      <a:lnTo>
                        <a:pt x="14200" y="5075"/>
                      </a:lnTo>
                      <a:lnTo>
                        <a:pt x="14194" y="5014"/>
                      </a:lnTo>
                      <a:lnTo>
                        <a:pt x="14205" y="4979"/>
                      </a:lnTo>
                      <a:lnTo>
                        <a:pt x="14174" y="4979"/>
                      </a:lnTo>
                      <a:lnTo>
                        <a:pt x="14167" y="4951"/>
                      </a:lnTo>
                      <a:lnTo>
                        <a:pt x="14169" y="4953"/>
                      </a:lnTo>
                      <a:lnTo>
                        <a:pt x="14180" y="4969"/>
                      </a:lnTo>
                      <a:lnTo>
                        <a:pt x="14201" y="4971"/>
                      </a:lnTo>
                      <a:lnTo>
                        <a:pt x="14199" y="4928"/>
                      </a:lnTo>
                      <a:lnTo>
                        <a:pt x="14241" y="4799"/>
                      </a:lnTo>
                      <a:lnTo>
                        <a:pt x="14248" y="4751"/>
                      </a:lnTo>
                      <a:lnTo>
                        <a:pt x="14269" y="4687"/>
                      </a:lnTo>
                      <a:lnTo>
                        <a:pt x="14265" y="4664"/>
                      </a:lnTo>
                      <a:lnTo>
                        <a:pt x="14301" y="4493"/>
                      </a:lnTo>
                      <a:lnTo>
                        <a:pt x="14341" y="4431"/>
                      </a:lnTo>
                      <a:lnTo>
                        <a:pt x="14345" y="4398"/>
                      </a:lnTo>
                      <a:lnTo>
                        <a:pt x="14334" y="4366"/>
                      </a:lnTo>
                      <a:lnTo>
                        <a:pt x="14338" y="4332"/>
                      </a:lnTo>
                      <a:lnTo>
                        <a:pt x="14353" y="4307"/>
                      </a:lnTo>
                      <a:lnTo>
                        <a:pt x="14346" y="4298"/>
                      </a:lnTo>
                      <a:lnTo>
                        <a:pt x="14353" y="4255"/>
                      </a:lnTo>
                      <a:lnTo>
                        <a:pt x="14368" y="4248"/>
                      </a:lnTo>
                      <a:lnTo>
                        <a:pt x="14359" y="4263"/>
                      </a:lnTo>
                      <a:lnTo>
                        <a:pt x="14366" y="4276"/>
                      </a:lnTo>
                      <a:lnTo>
                        <a:pt x="14364" y="4296"/>
                      </a:lnTo>
                      <a:lnTo>
                        <a:pt x="14353" y="4325"/>
                      </a:lnTo>
                      <a:lnTo>
                        <a:pt x="14370" y="4409"/>
                      </a:lnTo>
                      <a:lnTo>
                        <a:pt x="14381" y="4450"/>
                      </a:lnTo>
                      <a:lnTo>
                        <a:pt x="14388" y="4416"/>
                      </a:lnTo>
                      <a:lnTo>
                        <a:pt x="14398" y="4424"/>
                      </a:lnTo>
                      <a:lnTo>
                        <a:pt x="14421" y="4398"/>
                      </a:lnTo>
                      <a:lnTo>
                        <a:pt x="14416" y="4379"/>
                      </a:lnTo>
                      <a:lnTo>
                        <a:pt x="14438" y="4315"/>
                      </a:lnTo>
                      <a:lnTo>
                        <a:pt x="14428" y="4298"/>
                      </a:lnTo>
                      <a:lnTo>
                        <a:pt x="14430" y="4278"/>
                      </a:lnTo>
                      <a:lnTo>
                        <a:pt x="14444" y="4267"/>
                      </a:lnTo>
                      <a:lnTo>
                        <a:pt x="14454" y="4285"/>
                      </a:lnTo>
                      <a:lnTo>
                        <a:pt x="14482" y="4286"/>
                      </a:lnTo>
                      <a:lnTo>
                        <a:pt x="14489" y="4247"/>
                      </a:lnTo>
                      <a:lnTo>
                        <a:pt x="14509" y="4226"/>
                      </a:lnTo>
                      <a:lnTo>
                        <a:pt x="14519" y="4243"/>
                      </a:lnTo>
                      <a:lnTo>
                        <a:pt x="14510" y="4306"/>
                      </a:lnTo>
                      <a:lnTo>
                        <a:pt x="14520" y="4324"/>
                      </a:lnTo>
                      <a:lnTo>
                        <a:pt x="14496" y="4332"/>
                      </a:lnTo>
                      <a:lnTo>
                        <a:pt x="14496" y="4346"/>
                      </a:lnTo>
                      <a:lnTo>
                        <a:pt x="14494" y="4351"/>
                      </a:lnTo>
                      <a:lnTo>
                        <a:pt x="14480" y="4376"/>
                      </a:lnTo>
                      <a:lnTo>
                        <a:pt x="14484" y="4395"/>
                      </a:lnTo>
                      <a:lnTo>
                        <a:pt x="14470" y="4420"/>
                      </a:lnTo>
                      <a:lnTo>
                        <a:pt x="14477" y="4438"/>
                      </a:lnTo>
                      <a:lnTo>
                        <a:pt x="14515" y="4467"/>
                      </a:lnTo>
                      <a:lnTo>
                        <a:pt x="14507" y="4420"/>
                      </a:lnTo>
                      <a:lnTo>
                        <a:pt x="14515" y="4406"/>
                      </a:lnTo>
                      <a:lnTo>
                        <a:pt x="14520" y="4376"/>
                      </a:lnTo>
                      <a:lnTo>
                        <a:pt x="14531" y="4360"/>
                      </a:lnTo>
                      <a:lnTo>
                        <a:pt x="14533" y="4341"/>
                      </a:lnTo>
                      <a:lnTo>
                        <a:pt x="14556" y="4324"/>
                      </a:lnTo>
                      <a:lnTo>
                        <a:pt x="14572" y="4289"/>
                      </a:lnTo>
                      <a:lnTo>
                        <a:pt x="14590" y="4272"/>
                      </a:lnTo>
                      <a:lnTo>
                        <a:pt x="14595" y="4191"/>
                      </a:lnTo>
                      <a:lnTo>
                        <a:pt x="14611" y="4151"/>
                      </a:lnTo>
                      <a:lnTo>
                        <a:pt x="14634" y="4134"/>
                      </a:lnTo>
                      <a:lnTo>
                        <a:pt x="14647" y="4137"/>
                      </a:lnTo>
                      <a:lnTo>
                        <a:pt x="14679" y="4119"/>
                      </a:lnTo>
                      <a:lnTo>
                        <a:pt x="14731" y="4122"/>
                      </a:lnTo>
                      <a:lnTo>
                        <a:pt x="14734" y="4117"/>
                      </a:lnTo>
                      <a:lnTo>
                        <a:pt x="14745" y="4097"/>
                      </a:lnTo>
                      <a:lnTo>
                        <a:pt x="14763" y="4095"/>
                      </a:lnTo>
                      <a:lnTo>
                        <a:pt x="14771" y="4080"/>
                      </a:lnTo>
                      <a:lnTo>
                        <a:pt x="14801" y="4080"/>
                      </a:lnTo>
                      <a:lnTo>
                        <a:pt x="14828" y="4068"/>
                      </a:lnTo>
                      <a:lnTo>
                        <a:pt x="14853" y="3974"/>
                      </a:lnTo>
                      <a:lnTo>
                        <a:pt x="14864" y="3949"/>
                      </a:lnTo>
                      <a:lnTo>
                        <a:pt x="14891" y="3951"/>
                      </a:lnTo>
                      <a:lnTo>
                        <a:pt x="14900" y="3940"/>
                      </a:lnTo>
                      <a:lnTo>
                        <a:pt x="14916" y="3948"/>
                      </a:lnTo>
                      <a:lnTo>
                        <a:pt x="14930" y="3936"/>
                      </a:lnTo>
                      <a:lnTo>
                        <a:pt x="14961" y="3947"/>
                      </a:lnTo>
                      <a:lnTo>
                        <a:pt x="14989" y="3953"/>
                      </a:lnTo>
                      <a:lnTo>
                        <a:pt x="14988" y="3943"/>
                      </a:lnTo>
                      <a:lnTo>
                        <a:pt x="15053" y="3969"/>
                      </a:lnTo>
                      <a:lnTo>
                        <a:pt x="15101" y="4029"/>
                      </a:lnTo>
                      <a:lnTo>
                        <a:pt x="15107" y="4023"/>
                      </a:lnTo>
                      <a:lnTo>
                        <a:pt x="15129" y="4040"/>
                      </a:lnTo>
                      <a:lnTo>
                        <a:pt x="15136" y="4063"/>
                      </a:lnTo>
                      <a:lnTo>
                        <a:pt x="15167" y="4074"/>
                      </a:lnTo>
                      <a:lnTo>
                        <a:pt x="15182" y="4062"/>
                      </a:lnTo>
                      <a:lnTo>
                        <a:pt x="15163" y="3988"/>
                      </a:lnTo>
                      <a:lnTo>
                        <a:pt x="15165" y="3969"/>
                      </a:lnTo>
                      <a:lnTo>
                        <a:pt x="15176" y="3958"/>
                      </a:lnTo>
                      <a:lnTo>
                        <a:pt x="15171" y="3916"/>
                      </a:lnTo>
                      <a:lnTo>
                        <a:pt x="15179" y="3891"/>
                      </a:lnTo>
                      <a:lnTo>
                        <a:pt x="15201" y="3907"/>
                      </a:lnTo>
                      <a:lnTo>
                        <a:pt x="15222" y="3900"/>
                      </a:lnTo>
                      <a:lnTo>
                        <a:pt x="15229" y="3928"/>
                      </a:lnTo>
                      <a:lnTo>
                        <a:pt x="15233" y="3937"/>
                      </a:lnTo>
                      <a:lnTo>
                        <a:pt x="15241" y="3921"/>
                      </a:lnTo>
                      <a:lnTo>
                        <a:pt x="15260" y="3938"/>
                      </a:lnTo>
                      <a:lnTo>
                        <a:pt x="15255" y="3905"/>
                      </a:lnTo>
                      <a:lnTo>
                        <a:pt x="15280" y="3907"/>
                      </a:lnTo>
                      <a:lnTo>
                        <a:pt x="15292" y="3915"/>
                      </a:lnTo>
                      <a:lnTo>
                        <a:pt x="15295" y="3905"/>
                      </a:lnTo>
                      <a:lnTo>
                        <a:pt x="15307" y="3899"/>
                      </a:lnTo>
                      <a:lnTo>
                        <a:pt x="15343" y="3905"/>
                      </a:lnTo>
                      <a:lnTo>
                        <a:pt x="15349" y="3899"/>
                      </a:lnTo>
                      <a:lnTo>
                        <a:pt x="15361" y="3897"/>
                      </a:lnTo>
                      <a:lnTo>
                        <a:pt x="15367" y="3892"/>
                      </a:lnTo>
                      <a:lnTo>
                        <a:pt x="15385" y="3889"/>
                      </a:lnTo>
                      <a:lnTo>
                        <a:pt x="15425" y="3899"/>
                      </a:lnTo>
                      <a:lnTo>
                        <a:pt x="15436" y="3884"/>
                      </a:lnTo>
                      <a:lnTo>
                        <a:pt x="15454" y="3872"/>
                      </a:lnTo>
                      <a:lnTo>
                        <a:pt x="15460" y="3880"/>
                      </a:lnTo>
                      <a:lnTo>
                        <a:pt x="15458" y="3843"/>
                      </a:lnTo>
                      <a:lnTo>
                        <a:pt x="15442" y="3825"/>
                      </a:lnTo>
                      <a:lnTo>
                        <a:pt x="15424" y="3837"/>
                      </a:lnTo>
                      <a:lnTo>
                        <a:pt x="15392" y="3789"/>
                      </a:lnTo>
                      <a:lnTo>
                        <a:pt x="15400" y="3760"/>
                      </a:lnTo>
                      <a:lnTo>
                        <a:pt x="15369" y="3745"/>
                      </a:lnTo>
                      <a:lnTo>
                        <a:pt x="15356" y="3742"/>
                      </a:lnTo>
                      <a:lnTo>
                        <a:pt x="15338" y="3729"/>
                      </a:lnTo>
                      <a:lnTo>
                        <a:pt x="15332" y="3754"/>
                      </a:lnTo>
                      <a:lnTo>
                        <a:pt x="15317" y="3751"/>
                      </a:lnTo>
                      <a:lnTo>
                        <a:pt x="15317" y="3732"/>
                      </a:lnTo>
                      <a:lnTo>
                        <a:pt x="15310" y="3736"/>
                      </a:lnTo>
                      <a:lnTo>
                        <a:pt x="15313" y="3738"/>
                      </a:lnTo>
                      <a:lnTo>
                        <a:pt x="15318" y="3738"/>
                      </a:lnTo>
                      <a:lnTo>
                        <a:pt x="15320" y="3697"/>
                      </a:lnTo>
                      <a:lnTo>
                        <a:pt x="15329" y="3694"/>
                      </a:lnTo>
                      <a:lnTo>
                        <a:pt x="15332" y="3681"/>
                      </a:lnTo>
                      <a:lnTo>
                        <a:pt x="15316" y="3658"/>
                      </a:lnTo>
                      <a:lnTo>
                        <a:pt x="15300" y="3583"/>
                      </a:lnTo>
                      <a:lnTo>
                        <a:pt x="15258" y="3494"/>
                      </a:lnTo>
                      <a:lnTo>
                        <a:pt x="15244" y="3494"/>
                      </a:lnTo>
                      <a:lnTo>
                        <a:pt x="15224" y="3516"/>
                      </a:lnTo>
                      <a:lnTo>
                        <a:pt x="15211" y="3557"/>
                      </a:lnTo>
                      <a:lnTo>
                        <a:pt x="15199" y="3560"/>
                      </a:lnTo>
                      <a:lnTo>
                        <a:pt x="15173" y="3592"/>
                      </a:lnTo>
                      <a:lnTo>
                        <a:pt x="15164" y="3580"/>
                      </a:lnTo>
                      <a:lnTo>
                        <a:pt x="15172" y="3574"/>
                      </a:lnTo>
                      <a:lnTo>
                        <a:pt x="15146" y="3539"/>
                      </a:lnTo>
                      <a:lnTo>
                        <a:pt x="15125" y="3542"/>
                      </a:lnTo>
                      <a:lnTo>
                        <a:pt x="15088" y="3594"/>
                      </a:lnTo>
                      <a:lnTo>
                        <a:pt x="15064" y="3578"/>
                      </a:lnTo>
                      <a:lnTo>
                        <a:pt x="15046" y="3585"/>
                      </a:lnTo>
                      <a:lnTo>
                        <a:pt x="15036" y="3572"/>
                      </a:lnTo>
                      <a:lnTo>
                        <a:pt x="15007" y="3590"/>
                      </a:lnTo>
                      <a:lnTo>
                        <a:pt x="14994" y="3567"/>
                      </a:lnTo>
                      <a:lnTo>
                        <a:pt x="14989" y="3545"/>
                      </a:lnTo>
                      <a:lnTo>
                        <a:pt x="14994" y="3525"/>
                      </a:lnTo>
                      <a:lnTo>
                        <a:pt x="14987" y="3502"/>
                      </a:lnTo>
                      <a:lnTo>
                        <a:pt x="14983" y="3412"/>
                      </a:lnTo>
                      <a:lnTo>
                        <a:pt x="15001" y="3353"/>
                      </a:lnTo>
                      <a:lnTo>
                        <a:pt x="15000" y="3344"/>
                      </a:lnTo>
                      <a:lnTo>
                        <a:pt x="14994" y="3340"/>
                      </a:lnTo>
                      <a:lnTo>
                        <a:pt x="14902" y="3385"/>
                      </a:lnTo>
                      <a:lnTo>
                        <a:pt x="14813" y="3481"/>
                      </a:lnTo>
                      <a:lnTo>
                        <a:pt x="14681" y="3502"/>
                      </a:lnTo>
                      <a:lnTo>
                        <a:pt x="14603" y="3559"/>
                      </a:lnTo>
                      <a:lnTo>
                        <a:pt x="14581" y="3552"/>
                      </a:lnTo>
                      <a:lnTo>
                        <a:pt x="14519" y="3645"/>
                      </a:lnTo>
                      <a:lnTo>
                        <a:pt x="14490" y="3678"/>
                      </a:lnTo>
                      <a:lnTo>
                        <a:pt x="14481" y="3674"/>
                      </a:lnTo>
                      <a:lnTo>
                        <a:pt x="14427" y="3804"/>
                      </a:lnTo>
                      <a:lnTo>
                        <a:pt x="14423" y="3785"/>
                      </a:lnTo>
                      <a:lnTo>
                        <a:pt x="14402" y="3788"/>
                      </a:lnTo>
                      <a:lnTo>
                        <a:pt x="14380" y="3767"/>
                      </a:lnTo>
                      <a:lnTo>
                        <a:pt x="14368" y="3773"/>
                      </a:lnTo>
                      <a:lnTo>
                        <a:pt x="14361" y="3802"/>
                      </a:lnTo>
                      <a:lnTo>
                        <a:pt x="14343" y="3809"/>
                      </a:lnTo>
                      <a:lnTo>
                        <a:pt x="14314" y="3785"/>
                      </a:lnTo>
                      <a:lnTo>
                        <a:pt x="14300" y="3753"/>
                      </a:lnTo>
                      <a:lnTo>
                        <a:pt x="14285" y="3750"/>
                      </a:lnTo>
                      <a:lnTo>
                        <a:pt x="14245" y="3793"/>
                      </a:lnTo>
                      <a:lnTo>
                        <a:pt x="14161" y="3812"/>
                      </a:lnTo>
                      <a:lnTo>
                        <a:pt x="14148" y="3786"/>
                      </a:lnTo>
                      <a:lnTo>
                        <a:pt x="14146" y="3748"/>
                      </a:lnTo>
                      <a:lnTo>
                        <a:pt x="14140" y="3749"/>
                      </a:lnTo>
                      <a:lnTo>
                        <a:pt x="14112" y="3729"/>
                      </a:lnTo>
                      <a:lnTo>
                        <a:pt x="14111" y="3710"/>
                      </a:lnTo>
                      <a:lnTo>
                        <a:pt x="14062" y="3645"/>
                      </a:lnTo>
                      <a:lnTo>
                        <a:pt x="14057" y="3603"/>
                      </a:lnTo>
                      <a:lnTo>
                        <a:pt x="14029" y="3587"/>
                      </a:lnTo>
                      <a:lnTo>
                        <a:pt x="14022" y="3578"/>
                      </a:lnTo>
                      <a:lnTo>
                        <a:pt x="14013" y="3580"/>
                      </a:lnTo>
                      <a:lnTo>
                        <a:pt x="14001" y="3576"/>
                      </a:lnTo>
                      <a:lnTo>
                        <a:pt x="13994" y="3554"/>
                      </a:lnTo>
                      <a:lnTo>
                        <a:pt x="13963" y="3538"/>
                      </a:lnTo>
                      <a:lnTo>
                        <a:pt x="13884" y="3543"/>
                      </a:lnTo>
                      <a:lnTo>
                        <a:pt x="13869" y="3536"/>
                      </a:lnTo>
                      <a:lnTo>
                        <a:pt x="13831" y="3559"/>
                      </a:lnTo>
                      <a:lnTo>
                        <a:pt x="13809" y="3609"/>
                      </a:lnTo>
                      <a:lnTo>
                        <a:pt x="13813" y="3571"/>
                      </a:lnTo>
                      <a:lnTo>
                        <a:pt x="13844" y="3515"/>
                      </a:lnTo>
                      <a:lnTo>
                        <a:pt x="13826" y="3522"/>
                      </a:lnTo>
                      <a:lnTo>
                        <a:pt x="13779" y="3604"/>
                      </a:lnTo>
                      <a:lnTo>
                        <a:pt x="13764" y="3611"/>
                      </a:lnTo>
                      <a:lnTo>
                        <a:pt x="13765" y="3634"/>
                      </a:lnTo>
                      <a:lnTo>
                        <a:pt x="13752" y="3683"/>
                      </a:lnTo>
                      <a:lnTo>
                        <a:pt x="13746" y="3688"/>
                      </a:lnTo>
                      <a:lnTo>
                        <a:pt x="13743" y="3679"/>
                      </a:lnTo>
                      <a:lnTo>
                        <a:pt x="13731" y="3628"/>
                      </a:lnTo>
                      <a:lnTo>
                        <a:pt x="13736" y="3543"/>
                      </a:lnTo>
                      <a:lnTo>
                        <a:pt x="13732" y="3514"/>
                      </a:lnTo>
                      <a:lnTo>
                        <a:pt x="13712" y="3484"/>
                      </a:lnTo>
                      <a:lnTo>
                        <a:pt x="13703" y="3489"/>
                      </a:lnTo>
                      <a:lnTo>
                        <a:pt x="13697" y="3424"/>
                      </a:lnTo>
                      <a:lnTo>
                        <a:pt x="13657" y="3415"/>
                      </a:lnTo>
                      <a:lnTo>
                        <a:pt x="13647" y="3392"/>
                      </a:lnTo>
                      <a:lnTo>
                        <a:pt x="13645" y="3354"/>
                      </a:lnTo>
                      <a:lnTo>
                        <a:pt x="13635" y="3341"/>
                      </a:lnTo>
                      <a:lnTo>
                        <a:pt x="13605" y="3407"/>
                      </a:lnTo>
                      <a:lnTo>
                        <a:pt x="13591" y="3423"/>
                      </a:lnTo>
                      <a:lnTo>
                        <a:pt x="13582" y="3443"/>
                      </a:lnTo>
                      <a:lnTo>
                        <a:pt x="13566" y="3464"/>
                      </a:lnTo>
                      <a:lnTo>
                        <a:pt x="13556" y="3513"/>
                      </a:lnTo>
                      <a:lnTo>
                        <a:pt x="13545" y="3542"/>
                      </a:lnTo>
                      <a:lnTo>
                        <a:pt x="13502" y="3576"/>
                      </a:lnTo>
                      <a:lnTo>
                        <a:pt x="13486" y="3578"/>
                      </a:lnTo>
                      <a:lnTo>
                        <a:pt x="13459" y="3639"/>
                      </a:lnTo>
                      <a:lnTo>
                        <a:pt x="13403" y="3711"/>
                      </a:lnTo>
                      <a:lnTo>
                        <a:pt x="13326" y="3750"/>
                      </a:lnTo>
                      <a:lnTo>
                        <a:pt x="13302" y="3748"/>
                      </a:lnTo>
                      <a:lnTo>
                        <a:pt x="13254" y="3768"/>
                      </a:lnTo>
                      <a:lnTo>
                        <a:pt x="13188" y="3905"/>
                      </a:lnTo>
                      <a:lnTo>
                        <a:pt x="13098" y="3982"/>
                      </a:lnTo>
                      <a:lnTo>
                        <a:pt x="13083" y="3979"/>
                      </a:lnTo>
                      <a:lnTo>
                        <a:pt x="13062" y="4014"/>
                      </a:lnTo>
                      <a:lnTo>
                        <a:pt x="13055" y="4025"/>
                      </a:lnTo>
                      <a:lnTo>
                        <a:pt x="13043" y="4032"/>
                      </a:lnTo>
                      <a:lnTo>
                        <a:pt x="13021" y="4015"/>
                      </a:lnTo>
                      <a:lnTo>
                        <a:pt x="12997" y="4014"/>
                      </a:lnTo>
                      <a:lnTo>
                        <a:pt x="12968" y="3988"/>
                      </a:lnTo>
                      <a:lnTo>
                        <a:pt x="12963" y="3994"/>
                      </a:lnTo>
                      <a:lnTo>
                        <a:pt x="12962" y="3980"/>
                      </a:lnTo>
                      <a:lnTo>
                        <a:pt x="12923" y="3942"/>
                      </a:lnTo>
                      <a:lnTo>
                        <a:pt x="12943" y="3968"/>
                      </a:lnTo>
                      <a:lnTo>
                        <a:pt x="12922" y="3975"/>
                      </a:lnTo>
                      <a:lnTo>
                        <a:pt x="12947" y="3982"/>
                      </a:lnTo>
                      <a:lnTo>
                        <a:pt x="12929" y="3984"/>
                      </a:lnTo>
                      <a:lnTo>
                        <a:pt x="12915" y="4009"/>
                      </a:lnTo>
                      <a:lnTo>
                        <a:pt x="12865" y="4049"/>
                      </a:lnTo>
                      <a:lnTo>
                        <a:pt x="12869" y="3996"/>
                      </a:lnTo>
                      <a:lnTo>
                        <a:pt x="12885" y="3961"/>
                      </a:lnTo>
                      <a:lnTo>
                        <a:pt x="12874" y="3910"/>
                      </a:lnTo>
                      <a:lnTo>
                        <a:pt x="12900" y="3840"/>
                      </a:lnTo>
                      <a:lnTo>
                        <a:pt x="12901" y="3798"/>
                      </a:lnTo>
                      <a:lnTo>
                        <a:pt x="12910" y="3792"/>
                      </a:lnTo>
                      <a:lnTo>
                        <a:pt x="12893" y="3756"/>
                      </a:lnTo>
                      <a:lnTo>
                        <a:pt x="12881" y="3753"/>
                      </a:lnTo>
                      <a:lnTo>
                        <a:pt x="12877" y="3739"/>
                      </a:lnTo>
                      <a:lnTo>
                        <a:pt x="12862" y="3741"/>
                      </a:lnTo>
                      <a:lnTo>
                        <a:pt x="12845" y="3766"/>
                      </a:lnTo>
                      <a:lnTo>
                        <a:pt x="12827" y="3764"/>
                      </a:lnTo>
                      <a:lnTo>
                        <a:pt x="12783" y="3840"/>
                      </a:lnTo>
                      <a:lnTo>
                        <a:pt x="12777" y="3846"/>
                      </a:lnTo>
                      <a:lnTo>
                        <a:pt x="12771" y="3847"/>
                      </a:lnTo>
                      <a:lnTo>
                        <a:pt x="12756" y="3853"/>
                      </a:lnTo>
                      <a:lnTo>
                        <a:pt x="12749" y="3845"/>
                      </a:lnTo>
                      <a:lnTo>
                        <a:pt x="12687" y="3928"/>
                      </a:lnTo>
                      <a:lnTo>
                        <a:pt x="12681" y="3924"/>
                      </a:lnTo>
                      <a:lnTo>
                        <a:pt x="12523" y="4038"/>
                      </a:lnTo>
                      <a:lnTo>
                        <a:pt x="12490" y="4048"/>
                      </a:lnTo>
                      <a:lnTo>
                        <a:pt x="12472" y="4050"/>
                      </a:lnTo>
                      <a:lnTo>
                        <a:pt x="12436" y="4001"/>
                      </a:lnTo>
                      <a:lnTo>
                        <a:pt x="12425" y="4017"/>
                      </a:lnTo>
                      <a:lnTo>
                        <a:pt x="12418" y="4047"/>
                      </a:lnTo>
                      <a:lnTo>
                        <a:pt x="12409" y="4053"/>
                      </a:lnTo>
                      <a:lnTo>
                        <a:pt x="12399" y="4092"/>
                      </a:lnTo>
                      <a:lnTo>
                        <a:pt x="12393" y="4091"/>
                      </a:lnTo>
                      <a:lnTo>
                        <a:pt x="12368" y="4086"/>
                      </a:lnTo>
                      <a:lnTo>
                        <a:pt x="12359" y="4087"/>
                      </a:lnTo>
                      <a:lnTo>
                        <a:pt x="12368" y="4077"/>
                      </a:lnTo>
                      <a:lnTo>
                        <a:pt x="12395" y="4074"/>
                      </a:lnTo>
                      <a:lnTo>
                        <a:pt x="12396" y="4040"/>
                      </a:lnTo>
                      <a:lnTo>
                        <a:pt x="12404" y="4025"/>
                      </a:lnTo>
                      <a:lnTo>
                        <a:pt x="12416" y="4023"/>
                      </a:lnTo>
                      <a:lnTo>
                        <a:pt x="12424" y="3999"/>
                      </a:lnTo>
                      <a:lnTo>
                        <a:pt x="12431" y="3964"/>
                      </a:lnTo>
                      <a:lnTo>
                        <a:pt x="12525" y="3834"/>
                      </a:lnTo>
                      <a:lnTo>
                        <a:pt x="12561" y="3764"/>
                      </a:lnTo>
                      <a:lnTo>
                        <a:pt x="12584" y="3742"/>
                      </a:lnTo>
                      <a:lnTo>
                        <a:pt x="12603" y="3692"/>
                      </a:lnTo>
                      <a:lnTo>
                        <a:pt x="12634" y="3650"/>
                      </a:lnTo>
                      <a:lnTo>
                        <a:pt x="12691" y="3530"/>
                      </a:lnTo>
                      <a:lnTo>
                        <a:pt x="12742" y="3395"/>
                      </a:lnTo>
                      <a:lnTo>
                        <a:pt x="12856" y="3200"/>
                      </a:lnTo>
                      <a:lnTo>
                        <a:pt x="12936" y="3100"/>
                      </a:lnTo>
                      <a:lnTo>
                        <a:pt x="13091" y="2986"/>
                      </a:lnTo>
                      <a:lnTo>
                        <a:pt x="13136" y="2928"/>
                      </a:lnTo>
                      <a:lnTo>
                        <a:pt x="13171" y="2900"/>
                      </a:lnTo>
                      <a:lnTo>
                        <a:pt x="13216" y="2838"/>
                      </a:lnTo>
                      <a:lnTo>
                        <a:pt x="13213" y="2829"/>
                      </a:lnTo>
                      <a:lnTo>
                        <a:pt x="13228" y="2827"/>
                      </a:lnTo>
                      <a:lnTo>
                        <a:pt x="13230" y="2803"/>
                      </a:lnTo>
                      <a:lnTo>
                        <a:pt x="13239" y="2807"/>
                      </a:lnTo>
                      <a:lnTo>
                        <a:pt x="13274" y="2783"/>
                      </a:lnTo>
                      <a:lnTo>
                        <a:pt x="13261" y="2788"/>
                      </a:lnTo>
                      <a:lnTo>
                        <a:pt x="13250" y="2791"/>
                      </a:lnTo>
                      <a:lnTo>
                        <a:pt x="13183" y="2785"/>
                      </a:lnTo>
                      <a:lnTo>
                        <a:pt x="13163" y="2797"/>
                      </a:lnTo>
                      <a:lnTo>
                        <a:pt x="13146" y="2823"/>
                      </a:lnTo>
                      <a:lnTo>
                        <a:pt x="13134" y="2825"/>
                      </a:lnTo>
                      <a:lnTo>
                        <a:pt x="13121" y="2807"/>
                      </a:lnTo>
                      <a:lnTo>
                        <a:pt x="13100" y="2805"/>
                      </a:lnTo>
                      <a:lnTo>
                        <a:pt x="13082" y="2755"/>
                      </a:lnTo>
                      <a:lnTo>
                        <a:pt x="13036" y="2746"/>
                      </a:lnTo>
                      <a:lnTo>
                        <a:pt x="12893" y="2792"/>
                      </a:lnTo>
                      <a:lnTo>
                        <a:pt x="12887" y="2793"/>
                      </a:lnTo>
                      <a:lnTo>
                        <a:pt x="12886" y="2770"/>
                      </a:lnTo>
                      <a:lnTo>
                        <a:pt x="12828" y="2810"/>
                      </a:lnTo>
                      <a:lnTo>
                        <a:pt x="12808" y="2784"/>
                      </a:lnTo>
                      <a:lnTo>
                        <a:pt x="12810" y="2760"/>
                      </a:lnTo>
                      <a:lnTo>
                        <a:pt x="12787" y="2734"/>
                      </a:lnTo>
                      <a:lnTo>
                        <a:pt x="12773" y="2684"/>
                      </a:lnTo>
                      <a:lnTo>
                        <a:pt x="12718" y="2743"/>
                      </a:lnTo>
                      <a:lnTo>
                        <a:pt x="12692" y="2770"/>
                      </a:lnTo>
                      <a:lnTo>
                        <a:pt x="12651" y="2851"/>
                      </a:lnTo>
                      <a:lnTo>
                        <a:pt x="12607" y="2875"/>
                      </a:lnTo>
                      <a:lnTo>
                        <a:pt x="12595" y="2891"/>
                      </a:lnTo>
                      <a:lnTo>
                        <a:pt x="12574" y="2879"/>
                      </a:lnTo>
                      <a:lnTo>
                        <a:pt x="12536" y="2908"/>
                      </a:lnTo>
                      <a:lnTo>
                        <a:pt x="12533" y="2856"/>
                      </a:lnTo>
                      <a:lnTo>
                        <a:pt x="12485" y="2857"/>
                      </a:lnTo>
                      <a:lnTo>
                        <a:pt x="12490" y="2833"/>
                      </a:lnTo>
                      <a:lnTo>
                        <a:pt x="12475" y="2787"/>
                      </a:lnTo>
                      <a:lnTo>
                        <a:pt x="12427" y="2788"/>
                      </a:lnTo>
                      <a:lnTo>
                        <a:pt x="12374" y="2761"/>
                      </a:lnTo>
                      <a:lnTo>
                        <a:pt x="12366" y="2715"/>
                      </a:lnTo>
                      <a:lnTo>
                        <a:pt x="12349" y="2679"/>
                      </a:lnTo>
                      <a:lnTo>
                        <a:pt x="12268" y="2703"/>
                      </a:lnTo>
                      <a:lnTo>
                        <a:pt x="12261" y="2747"/>
                      </a:lnTo>
                      <a:lnTo>
                        <a:pt x="12276" y="2793"/>
                      </a:lnTo>
                      <a:lnTo>
                        <a:pt x="12244" y="2816"/>
                      </a:lnTo>
                      <a:lnTo>
                        <a:pt x="12199" y="2712"/>
                      </a:lnTo>
                      <a:lnTo>
                        <a:pt x="12200" y="2674"/>
                      </a:lnTo>
                      <a:lnTo>
                        <a:pt x="12184" y="2647"/>
                      </a:lnTo>
                      <a:lnTo>
                        <a:pt x="12121" y="2655"/>
                      </a:lnTo>
                      <a:lnTo>
                        <a:pt x="12111" y="2642"/>
                      </a:lnTo>
                      <a:lnTo>
                        <a:pt x="12110" y="2614"/>
                      </a:lnTo>
                      <a:lnTo>
                        <a:pt x="12136" y="2601"/>
                      </a:lnTo>
                      <a:lnTo>
                        <a:pt x="12129" y="2573"/>
                      </a:lnTo>
                      <a:lnTo>
                        <a:pt x="12095" y="2577"/>
                      </a:lnTo>
                      <a:lnTo>
                        <a:pt x="12018" y="2535"/>
                      </a:lnTo>
                      <a:lnTo>
                        <a:pt x="12014" y="2521"/>
                      </a:lnTo>
                      <a:lnTo>
                        <a:pt x="11942" y="2535"/>
                      </a:lnTo>
                      <a:lnTo>
                        <a:pt x="11899" y="2531"/>
                      </a:lnTo>
                      <a:lnTo>
                        <a:pt x="11838" y="2581"/>
                      </a:lnTo>
                      <a:lnTo>
                        <a:pt x="11837" y="2614"/>
                      </a:lnTo>
                      <a:lnTo>
                        <a:pt x="11820" y="2631"/>
                      </a:lnTo>
                      <a:lnTo>
                        <a:pt x="11728" y="2666"/>
                      </a:lnTo>
                      <a:lnTo>
                        <a:pt x="11715" y="2653"/>
                      </a:lnTo>
                      <a:lnTo>
                        <a:pt x="11716" y="2615"/>
                      </a:lnTo>
                      <a:lnTo>
                        <a:pt x="11699" y="2574"/>
                      </a:lnTo>
                      <a:lnTo>
                        <a:pt x="11563" y="2577"/>
                      </a:lnTo>
                      <a:lnTo>
                        <a:pt x="11549" y="2541"/>
                      </a:lnTo>
                      <a:lnTo>
                        <a:pt x="11533" y="2533"/>
                      </a:lnTo>
                      <a:lnTo>
                        <a:pt x="11494" y="2528"/>
                      </a:lnTo>
                      <a:lnTo>
                        <a:pt x="11480" y="2554"/>
                      </a:lnTo>
                      <a:lnTo>
                        <a:pt x="11440" y="2544"/>
                      </a:lnTo>
                      <a:lnTo>
                        <a:pt x="11392" y="2498"/>
                      </a:lnTo>
                      <a:lnTo>
                        <a:pt x="11387" y="2456"/>
                      </a:lnTo>
                      <a:lnTo>
                        <a:pt x="11391" y="2413"/>
                      </a:lnTo>
                      <a:lnTo>
                        <a:pt x="11361" y="2241"/>
                      </a:lnTo>
                      <a:lnTo>
                        <a:pt x="11344" y="2196"/>
                      </a:lnTo>
                      <a:lnTo>
                        <a:pt x="11322" y="2065"/>
                      </a:lnTo>
                      <a:lnTo>
                        <a:pt x="11319" y="2052"/>
                      </a:lnTo>
                      <a:lnTo>
                        <a:pt x="11281" y="2033"/>
                      </a:lnTo>
                      <a:lnTo>
                        <a:pt x="11248" y="2046"/>
                      </a:lnTo>
                      <a:lnTo>
                        <a:pt x="11206" y="2037"/>
                      </a:lnTo>
                      <a:lnTo>
                        <a:pt x="11206" y="2044"/>
                      </a:lnTo>
                      <a:lnTo>
                        <a:pt x="11217" y="2335"/>
                      </a:lnTo>
                      <a:lnTo>
                        <a:pt x="10498" y="2424"/>
                      </a:lnTo>
                      <a:lnTo>
                        <a:pt x="10493" y="2424"/>
                      </a:lnTo>
                      <a:lnTo>
                        <a:pt x="10464" y="2427"/>
                      </a:lnTo>
                      <a:lnTo>
                        <a:pt x="9595" y="2497"/>
                      </a:lnTo>
                      <a:lnTo>
                        <a:pt x="8991" y="2520"/>
                      </a:lnTo>
                      <a:lnTo>
                        <a:pt x="8091" y="2517"/>
                      </a:lnTo>
                      <a:lnTo>
                        <a:pt x="8089" y="2517"/>
                      </a:lnTo>
                      <a:lnTo>
                        <a:pt x="8080" y="2526"/>
                      </a:lnTo>
                      <a:lnTo>
                        <a:pt x="7365" y="2512"/>
                      </a:lnTo>
                      <a:lnTo>
                        <a:pt x="6922" y="2493"/>
                      </a:lnTo>
                      <a:lnTo>
                        <a:pt x="5921" y="2404"/>
                      </a:lnTo>
                      <a:lnTo>
                        <a:pt x="5230" y="2324"/>
                      </a:lnTo>
                      <a:lnTo>
                        <a:pt x="4730" y="2243"/>
                      </a:lnTo>
                      <a:cubicBezTo>
                        <a:pt x="4712" y="2241"/>
                        <a:pt x="4692" y="2239"/>
                        <a:pt x="4672" y="2237"/>
                      </a:cubicBezTo>
                      <a:cubicBezTo>
                        <a:pt x="4669" y="2236"/>
                        <a:pt x="4665" y="2236"/>
                        <a:pt x="4662" y="2235"/>
                      </a:cubicBezTo>
                      <a:cubicBezTo>
                        <a:pt x="4644" y="2233"/>
                        <a:pt x="4626" y="2230"/>
                        <a:pt x="4608" y="2228"/>
                      </a:cubicBezTo>
                      <a:cubicBezTo>
                        <a:pt x="4599" y="2226"/>
                        <a:pt x="4589" y="2225"/>
                        <a:pt x="4579" y="2223"/>
                      </a:cubicBezTo>
                      <a:cubicBezTo>
                        <a:pt x="4558" y="2220"/>
                        <a:pt x="4537" y="2217"/>
                        <a:pt x="4515" y="2213"/>
                      </a:cubicBezTo>
                      <a:cubicBezTo>
                        <a:pt x="4507" y="2212"/>
                        <a:pt x="4499" y="2210"/>
                        <a:pt x="4490" y="2209"/>
                      </a:cubicBezTo>
                      <a:cubicBezTo>
                        <a:pt x="4467" y="2205"/>
                        <a:pt x="4443" y="2200"/>
                        <a:pt x="4419" y="2196"/>
                      </a:cubicBezTo>
                      <a:cubicBezTo>
                        <a:pt x="4411" y="2194"/>
                        <a:pt x="4403" y="2193"/>
                        <a:pt x="4395" y="2191"/>
                      </a:cubicBezTo>
                      <a:cubicBezTo>
                        <a:pt x="4370" y="2186"/>
                        <a:pt x="4344" y="2181"/>
                        <a:pt x="4318" y="2176"/>
                      </a:cubicBezTo>
                      <a:cubicBezTo>
                        <a:pt x="4310" y="2174"/>
                        <a:pt x="4302" y="2172"/>
                        <a:pt x="4295" y="2171"/>
                      </a:cubicBezTo>
                      <a:cubicBezTo>
                        <a:pt x="4268" y="2165"/>
                        <a:pt x="4241" y="2159"/>
                        <a:pt x="4214" y="2153"/>
                      </a:cubicBezTo>
                      <a:cubicBezTo>
                        <a:pt x="4205" y="2151"/>
                        <a:pt x="4195" y="2149"/>
                        <a:pt x="4186" y="2147"/>
                      </a:cubicBezTo>
                      <a:cubicBezTo>
                        <a:pt x="4160" y="2141"/>
                        <a:pt x="4133" y="2135"/>
                        <a:pt x="4106" y="2129"/>
                      </a:cubicBezTo>
                      <a:cubicBezTo>
                        <a:pt x="4093" y="2126"/>
                        <a:pt x="4079" y="2122"/>
                        <a:pt x="4065" y="2119"/>
                      </a:cubicBezTo>
                      <a:cubicBezTo>
                        <a:pt x="4041" y="2113"/>
                        <a:pt x="4018" y="2108"/>
                        <a:pt x="3994" y="2102"/>
                      </a:cubicBezTo>
                      <a:cubicBezTo>
                        <a:pt x="3956" y="2093"/>
                        <a:pt x="3917" y="2083"/>
                        <a:pt x="3878" y="2073"/>
                      </a:cubicBezTo>
                      <a:cubicBezTo>
                        <a:pt x="3769" y="2045"/>
                        <a:pt x="3657" y="2015"/>
                        <a:pt x="3543" y="1982"/>
                      </a:cubicBezTo>
                      <a:cubicBezTo>
                        <a:pt x="2714" y="1747"/>
                        <a:pt x="1808" y="1416"/>
                        <a:pt x="1578" y="1236"/>
                      </a:cubicBezTo>
                      <a:lnTo>
                        <a:pt x="1586" y="1264"/>
                      </a:lnTo>
                      <a:lnTo>
                        <a:pt x="1583" y="1273"/>
                      </a:lnTo>
                      <a:lnTo>
                        <a:pt x="1580" y="1274"/>
                      </a:lnTo>
                      <a:lnTo>
                        <a:pt x="1574" y="1270"/>
                      </a:lnTo>
                      <a:lnTo>
                        <a:pt x="1570" y="1261"/>
                      </a:lnTo>
                      <a:lnTo>
                        <a:pt x="1567" y="1256"/>
                      </a:lnTo>
                      <a:lnTo>
                        <a:pt x="1564" y="1257"/>
                      </a:lnTo>
                      <a:lnTo>
                        <a:pt x="1559" y="1271"/>
                      </a:lnTo>
                      <a:lnTo>
                        <a:pt x="1559" y="1281"/>
                      </a:lnTo>
                      <a:lnTo>
                        <a:pt x="1569" y="1289"/>
                      </a:lnTo>
                      <a:lnTo>
                        <a:pt x="1572" y="1294"/>
                      </a:lnTo>
                      <a:lnTo>
                        <a:pt x="1572" y="1298"/>
                      </a:lnTo>
                      <a:lnTo>
                        <a:pt x="1570" y="1309"/>
                      </a:lnTo>
                      <a:lnTo>
                        <a:pt x="1558" y="1319"/>
                      </a:lnTo>
                      <a:lnTo>
                        <a:pt x="1559" y="1329"/>
                      </a:lnTo>
                      <a:lnTo>
                        <a:pt x="1579" y="1369"/>
                      </a:lnTo>
                      <a:lnTo>
                        <a:pt x="1579" y="1373"/>
                      </a:lnTo>
                      <a:lnTo>
                        <a:pt x="1577" y="1398"/>
                      </a:lnTo>
                      <a:lnTo>
                        <a:pt x="1580" y="1397"/>
                      </a:lnTo>
                      <a:lnTo>
                        <a:pt x="1583" y="1401"/>
                      </a:lnTo>
                      <a:lnTo>
                        <a:pt x="1597" y="1423"/>
                      </a:lnTo>
                      <a:lnTo>
                        <a:pt x="1597" y="1433"/>
                      </a:lnTo>
                      <a:lnTo>
                        <a:pt x="1583" y="1458"/>
                      </a:lnTo>
                      <a:lnTo>
                        <a:pt x="1584" y="1477"/>
                      </a:lnTo>
                      <a:lnTo>
                        <a:pt x="1587" y="1482"/>
                      </a:lnTo>
                      <a:lnTo>
                        <a:pt x="1590" y="1477"/>
                      </a:lnTo>
                      <a:lnTo>
                        <a:pt x="1622" y="1440"/>
                      </a:lnTo>
                      <a:lnTo>
                        <a:pt x="1628" y="1439"/>
                      </a:lnTo>
                      <a:lnTo>
                        <a:pt x="1647" y="1465"/>
                      </a:lnTo>
                      <a:lnTo>
                        <a:pt x="1637" y="1470"/>
                      </a:lnTo>
                      <a:lnTo>
                        <a:pt x="1613" y="1490"/>
                      </a:lnTo>
                      <a:lnTo>
                        <a:pt x="1613" y="1495"/>
                      </a:lnTo>
                      <a:lnTo>
                        <a:pt x="1622" y="1519"/>
                      </a:lnTo>
                      <a:lnTo>
                        <a:pt x="1628" y="1538"/>
                      </a:lnTo>
                      <a:lnTo>
                        <a:pt x="1640" y="1560"/>
                      </a:lnTo>
                      <a:lnTo>
                        <a:pt x="1652" y="1582"/>
                      </a:lnTo>
                      <a:lnTo>
                        <a:pt x="1653" y="1602"/>
                      </a:lnTo>
                      <a:lnTo>
                        <a:pt x="1645" y="1617"/>
                      </a:lnTo>
                      <a:lnTo>
                        <a:pt x="1640" y="1622"/>
                      </a:lnTo>
                      <a:lnTo>
                        <a:pt x="1637" y="1623"/>
                      </a:lnTo>
                      <a:lnTo>
                        <a:pt x="1628" y="1619"/>
                      </a:lnTo>
                      <a:lnTo>
                        <a:pt x="1627" y="1614"/>
                      </a:lnTo>
                      <a:lnTo>
                        <a:pt x="1625" y="1619"/>
                      </a:lnTo>
                      <a:lnTo>
                        <a:pt x="1622" y="1620"/>
                      </a:lnTo>
                      <a:lnTo>
                        <a:pt x="1625" y="1700"/>
                      </a:lnTo>
                      <a:lnTo>
                        <a:pt x="1623" y="1705"/>
                      </a:lnTo>
                      <a:lnTo>
                        <a:pt x="1608" y="1684"/>
                      </a:lnTo>
                      <a:lnTo>
                        <a:pt x="1607" y="1661"/>
                      </a:lnTo>
                      <a:lnTo>
                        <a:pt x="1604" y="1661"/>
                      </a:lnTo>
                      <a:lnTo>
                        <a:pt x="1594" y="1648"/>
                      </a:lnTo>
                      <a:lnTo>
                        <a:pt x="1590" y="1653"/>
                      </a:lnTo>
                      <a:lnTo>
                        <a:pt x="1583" y="1639"/>
                      </a:lnTo>
                      <a:lnTo>
                        <a:pt x="1583" y="1637"/>
                      </a:lnTo>
                      <a:lnTo>
                        <a:pt x="1577" y="1638"/>
                      </a:lnTo>
                      <a:lnTo>
                        <a:pt x="1553" y="1647"/>
                      </a:lnTo>
                      <a:lnTo>
                        <a:pt x="1551" y="1652"/>
                      </a:lnTo>
                      <a:lnTo>
                        <a:pt x="1548" y="1657"/>
                      </a:lnTo>
                      <a:lnTo>
                        <a:pt x="1552" y="1680"/>
                      </a:lnTo>
                      <a:lnTo>
                        <a:pt x="1550" y="1709"/>
                      </a:lnTo>
                      <a:lnTo>
                        <a:pt x="1551" y="1714"/>
                      </a:lnTo>
                      <a:lnTo>
                        <a:pt x="1554" y="1718"/>
                      </a:lnTo>
                      <a:lnTo>
                        <a:pt x="1563" y="1727"/>
                      </a:lnTo>
                      <a:lnTo>
                        <a:pt x="1566" y="1722"/>
                      </a:lnTo>
                      <a:lnTo>
                        <a:pt x="1584" y="1720"/>
                      </a:lnTo>
                      <a:lnTo>
                        <a:pt x="1587" y="1723"/>
                      </a:lnTo>
                      <a:lnTo>
                        <a:pt x="1626" y="1709"/>
                      </a:lnTo>
                      <a:lnTo>
                        <a:pt x="1630" y="1727"/>
                      </a:lnTo>
                      <a:lnTo>
                        <a:pt x="1634" y="1736"/>
                      </a:lnTo>
                      <a:lnTo>
                        <a:pt x="1637" y="1736"/>
                      </a:lnTo>
                      <a:lnTo>
                        <a:pt x="1640" y="1740"/>
                      </a:lnTo>
                      <a:lnTo>
                        <a:pt x="1650" y="1767"/>
                      </a:lnTo>
                      <a:lnTo>
                        <a:pt x="1676" y="1802"/>
                      </a:lnTo>
                      <a:lnTo>
                        <a:pt x="1679" y="1806"/>
                      </a:lnTo>
                      <a:lnTo>
                        <a:pt x="1680" y="1811"/>
                      </a:lnTo>
                      <a:lnTo>
                        <a:pt x="1672" y="1836"/>
                      </a:lnTo>
                      <a:lnTo>
                        <a:pt x="1669" y="1875"/>
                      </a:lnTo>
                      <a:lnTo>
                        <a:pt x="1664" y="1906"/>
                      </a:lnTo>
                      <a:lnTo>
                        <a:pt x="1661" y="1906"/>
                      </a:lnTo>
                      <a:lnTo>
                        <a:pt x="1648" y="1864"/>
                      </a:lnTo>
                      <a:lnTo>
                        <a:pt x="1645" y="1847"/>
                      </a:lnTo>
                      <a:lnTo>
                        <a:pt x="1641" y="1836"/>
                      </a:lnTo>
                      <a:lnTo>
                        <a:pt x="1635" y="1838"/>
                      </a:lnTo>
                      <a:lnTo>
                        <a:pt x="1630" y="1838"/>
                      </a:lnTo>
                      <a:lnTo>
                        <a:pt x="1621" y="1843"/>
                      </a:lnTo>
                      <a:lnTo>
                        <a:pt x="1615" y="1848"/>
                      </a:lnTo>
                      <a:lnTo>
                        <a:pt x="1612" y="1853"/>
                      </a:lnTo>
                      <a:lnTo>
                        <a:pt x="1616" y="1924"/>
                      </a:lnTo>
                      <a:lnTo>
                        <a:pt x="1613" y="1933"/>
                      </a:lnTo>
                      <a:lnTo>
                        <a:pt x="1614" y="1938"/>
                      </a:lnTo>
                      <a:lnTo>
                        <a:pt x="1620" y="1942"/>
                      </a:lnTo>
                      <a:lnTo>
                        <a:pt x="1626" y="1946"/>
                      </a:lnTo>
                      <a:lnTo>
                        <a:pt x="1629" y="1950"/>
                      </a:lnTo>
                      <a:lnTo>
                        <a:pt x="1636" y="1973"/>
                      </a:lnTo>
                      <a:lnTo>
                        <a:pt x="1640" y="1991"/>
                      </a:lnTo>
                      <a:lnTo>
                        <a:pt x="1644" y="2000"/>
                      </a:lnTo>
                      <a:lnTo>
                        <a:pt x="1647" y="2005"/>
                      </a:lnTo>
                      <a:lnTo>
                        <a:pt x="1653" y="2009"/>
                      </a:lnTo>
                      <a:lnTo>
                        <a:pt x="1657" y="2013"/>
                      </a:lnTo>
                      <a:lnTo>
                        <a:pt x="1659" y="2008"/>
                      </a:lnTo>
                      <a:lnTo>
                        <a:pt x="1658" y="1989"/>
                      </a:lnTo>
                      <a:lnTo>
                        <a:pt x="1645" y="1958"/>
                      </a:lnTo>
                      <a:lnTo>
                        <a:pt x="1635" y="1945"/>
                      </a:lnTo>
                      <a:lnTo>
                        <a:pt x="1631" y="1931"/>
                      </a:lnTo>
                      <a:lnTo>
                        <a:pt x="1627" y="1912"/>
                      </a:lnTo>
                      <a:lnTo>
                        <a:pt x="1626" y="1899"/>
                      </a:lnTo>
                      <a:lnTo>
                        <a:pt x="1633" y="1892"/>
                      </a:lnTo>
                      <a:lnTo>
                        <a:pt x="1638" y="1892"/>
                      </a:lnTo>
                      <a:lnTo>
                        <a:pt x="1641" y="1887"/>
                      </a:lnTo>
                      <a:lnTo>
                        <a:pt x="1644" y="1877"/>
                      </a:lnTo>
                      <a:lnTo>
                        <a:pt x="1643" y="1868"/>
                      </a:lnTo>
                      <a:lnTo>
                        <a:pt x="1655" y="1866"/>
                      </a:lnTo>
                      <a:lnTo>
                        <a:pt x="1662" y="1870"/>
                      </a:lnTo>
                      <a:lnTo>
                        <a:pt x="1671" y="1878"/>
                      </a:lnTo>
                      <a:lnTo>
                        <a:pt x="1675" y="1883"/>
                      </a:lnTo>
                      <a:lnTo>
                        <a:pt x="1675" y="1897"/>
                      </a:lnTo>
                      <a:lnTo>
                        <a:pt x="1665" y="1950"/>
                      </a:lnTo>
                      <a:lnTo>
                        <a:pt x="1674" y="1997"/>
                      </a:lnTo>
                      <a:lnTo>
                        <a:pt x="1701" y="2046"/>
                      </a:lnTo>
                      <a:lnTo>
                        <a:pt x="1706" y="2045"/>
                      </a:lnTo>
                      <a:lnTo>
                        <a:pt x="1709" y="2035"/>
                      </a:lnTo>
                      <a:lnTo>
                        <a:pt x="1715" y="2039"/>
                      </a:lnTo>
                      <a:lnTo>
                        <a:pt x="1722" y="2043"/>
                      </a:lnTo>
                      <a:lnTo>
                        <a:pt x="1725" y="2052"/>
                      </a:lnTo>
                      <a:lnTo>
                        <a:pt x="1728" y="2057"/>
                      </a:lnTo>
                      <a:lnTo>
                        <a:pt x="1732" y="2065"/>
                      </a:lnTo>
                      <a:lnTo>
                        <a:pt x="1732" y="2075"/>
                      </a:lnTo>
                      <a:lnTo>
                        <a:pt x="1729" y="2075"/>
                      </a:lnTo>
                      <a:lnTo>
                        <a:pt x="1720" y="2067"/>
                      </a:lnTo>
                      <a:lnTo>
                        <a:pt x="1719" y="2053"/>
                      </a:lnTo>
                      <a:lnTo>
                        <a:pt x="1713" y="2054"/>
                      </a:lnTo>
                      <a:lnTo>
                        <a:pt x="1708" y="2069"/>
                      </a:lnTo>
                      <a:lnTo>
                        <a:pt x="1703" y="2088"/>
                      </a:lnTo>
                      <a:lnTo>
                        <a:pt x="1697" y="2094"/>
                      </a:lnTo>
                      <a:lnTo>
                        <a:pt x="1691" y="2099"/>
                      </a:lnTo>
                      <a:lnTo>
                        <a:pt x="1676" y="2106"/>
                      </a:lnTo>
                      <a:lnTo>
                        <a:pt x="1670" y="2101"/>
                      </a:lnTo>
                      <a:lnTo>
                        <a:pt x="1667" y="2102"/>
                      </a:lnTo>
                      <a:lnTo>
                        <a:pt x="1662" y="2122"/>
                      </a:lnTo>
                      <a:lnTo>
                        <a:pt x="1657" y="2141"/>
                      </a:lnTo>
                      <a:lnTo>
                        <a:pt x="1652" y="2161"/>
                      </a:lnTo>
                      <a:lnTo>
                        <a:pt x="1647" y="2176"/>
                      </a:lnTo>
                      <a:lnTo>
                        <a:pt x="1647" y="2181"/>
                      </a:lnTo>
                      <a:lnTo>
                        <a:pt x="1630" y="2201"/>
                      </a:lnTo>
                      <a:lnTo>
                        <a:pt x="1624" y="2207"/>
                      </a:lnTo>
                      <a:lnTo>
                        <a:pt x="1621" y="2212"/>
                      </a:lnTo>
                      <a:lnTo>
                        <a:pt x="1623" y="2241"/>
                      </a:lnTo>
                      <a:lnTo>
                        <a:pt x="1621" y="2260"/>
                      </a:lnTo>
                      <a:lnTo>
                        <a:pt x="1622" y="2288"/>
                      </a:lnTo>
                      <a:lnTo>
                        <a:pt x="1610" y="2299"/>
                      </a:lnTo>
                      <a:lnTo>
                        <a:pt x="1599" y="2310"/>
                      </a:lnTo>
                      <a:lnTo>
                        <a:pt x="1593" y="2315"/>
                      </a:lnTo>
                      <a:lnTo>
                        <a:pt x="1590" y="2316"/>
                      </a:lnTo>
                      <a:lnTo>
                        <a:pt x="1591" y="2330"/>
                      </a:lnTo>
                      <a:lnTo>
                        <a:pt x="1617" y="2365"/>
                      </a:lnTo>
                      <a:lnTo>
                        <a:pt x="1617" y="2374"/>
                      </a:lnTo>
                      <a:lnTo>
                        <a:pt x="1616" y="2402"/>
                      </a:lnTo>
                      <a:lnTo>
                        <a:pt x="1616" y="2407"/>
                      </a:lnTo>
                      <a:lnTo>
                        <a:pt x="1613" y="2403"/>
                      </a:lnTo>
                      <a:lnTo>
                        <a:pt x="1609" y="2394"/>
                      </a:lnTo>
                      <a:lnTo>
                        <a:pt x="1612" y="2384"/>
                      </a:lnTo>
                      <a:lnTo>
                        <a:pt x="1609" y="2384"/>
                      </a:lnTo>
                      <a:lnTo>
                        <a:pt x="1605" y="2380"/>
                      </a:lnTo>
                      <a:lnTo>
                        <a:pt x="1600" y="2390"/>
                      </a:lnTo>
                      <a:lnTo>
                        <a:pt x="1597" y="2391"/>
                      </a:lnTo>
                      <a:lnTo>
                        <a:pt x="1594" y="2400"/>
                      </a:lnTo>
                      <a:lnTo>
                        <a:pt x="1590" y="2429"/>
                      </a:lnTo>
                      <a:lnTo>
                        <a:pt x="1591" y="2448"/>
                      </a:lnTo>
                      <a:lnTo>
                        <a:pt x="1598" y="2467"/>
                      </a:lnTo>
                      <a:lnTo>
                        <a:pt x="1601" y="2471"/>
                      </a:lnTo>
                      <a:lnTo>
                        <a:pt x="1598" y="2481"/>
                      </a:lnTo>
                      <a:lnTo>
                        <a:pt x="1596" y="2491"/>
                      </a:lnTo>
                      <a:lnTo>
                        <a:pt x="1590" y="2501"/>
                      </a:lnTo>
                      <a:lnTo>
                        <a:pt x="1591" y="2505"/>
                      </a:lnTo>
                      <a:lnTo>
                        <a:pt x="1598" y="2533"/>
                      </a:lnTo>
                      <a:lnTo>
                        <a:pt x="1605" y="2551"/>
                      </a:lnTo>
                      <a:lnTo>
                        <a:pt x="1605" y="2560"/>
                      </a:lnTo>
                      <a:lnTo>
                        <a:pt x="1603" y="2580"/>
                      </a:lnTo>
                      <a:lnTo>
                        <a:pt x="1598" y="2590"/>
                      </a:lnTo>
                      <a:lnTo>
                        <a:pt x="1556" y="2605"/>
                      </a:lnTo>
                      <a:lnTo>
                        <a:pt x="1553" y="2605"/>
                      </a:lnTo>
                      <a:lnTo>
                        <a:pt x="1554" y="2614"/>
                      </a:lnTo>
                      <a:lnTo>
                        <a:pt x="1566" y="2632"/>
                      </a:lnTo>
                      <a:lnTo>
                        <a:pt x="1567" y="2641"/>
                      </a:lnTo>
                      <a:lnTo>
                        <a:pt x="1561" y="2646"/>
                      </a:lnTo>
                      <a:lnTo>
                        <a:pt x="1555" y="2647"/>
                      </a:lnTo>
                      <a:lnTo>
                        <a:pt x="1523" y="2599"/>
                      </a:lnTo>
                      <a:lnTo>
                        <a:pt x="1522" y="2595"/>
                      </a:lnTo>
                      <a:lnTo>
                        <a:pt x="1519" y="2595"/>
                      </a:lnTo>
                      <a:lnTo>
                        <a:pt x="1521" y="2618"/>
                      </a:lnTo>
                      <a:lnTo>
                        <a:pt x="1518" y="2629"/>
                      </a:lnTo>
                      <a:lnTo>
                        <a:pt x="1513" y="2643"/>
                      </a:lnTo>
                      <a:lnTo>
                        <a:pt x="1502" y="2668"/>
                      </a:lnTo>
                      <a:lnTo>
                        <a:pt x="1488" y="2694"/>
                      </a:lnTo>
                      <a:lnTo>
                        <a:pt x="1439" y="2747"/>
                      </a:lnTo>
                      <a:lnTo>
                        <a:pt x="1433" y="2753"/>
                      </a:lnTo>
                      <a:lnTo>
                        <a:pt x="1427" y="2753"/>
                      </a:lnTo>
                      <a:lnTo>
                        <a:pt x="1409" y="2669"/>
                      </a:lnTo>
                      <a:lnTo>
                        <a:pt x="1409" y="2639"/>
                      </a:lnTo>
                      <a:lnTo>
                        <a:pt x="1406" y="2639"/>
                      </a:lnTo>
                      <a:lnTo>
                        <a:pt x="1403" y="2665"/>
                      </a:lnTo>
                      <a:lnTo>
                        <a:pt x="1396" y="2723"/>
                      </a:lnTo>
                      <a:lnTo>
                        <a:pt x="1397" y="2733"/>
                      </a:lnTo>
                      <a:lnTo>
                        <a:pt x="1393" y="2731"/>
                      </a:lnTo>
                      <a:lnTo>
                        <a:pt x="1389" y="2714"/>
                      </a:lnTo>
                      <a:lnTo>
                        <a:pt x="1386" y="2710"/>
                      </a:lnTo>
                      <a:lnTo>
                        <a:pt x="1386" y="2706"/>
                      </a:lnTo>
                      <a:lnTo>
                        <a:pt x="1391" y="2686"/>
                      </a:lnTo>
                      <a:lnTo>
                        <a:pt x="1391" y="2682"/>
                      </a:lnTo>
                      <a:lnTo>
                        <a:pt x="1384" y="2678"/>
                      </a:lnTo>
                      <a:lnTo>
                        <a:pt x="1370" y="2689"/>
                      </a:lnTo>
                      <a:lnTo>
                        <a:pt x="1367" y="2761"/>
                      </a:lnTo>
                      <a:lnTo>
                        <a:pt x="1355" y="2780"/>
                      </a:lnTo>
                      <a:lnTo>
                        <a:pt x="1353" y="2761"/>
                      </a:lnTo>
                      <a:lnTo>
                        <a:pt x="1350" y="2761"/>
                      </a:lnTo>
                      <a:lnTo>
                        <a:pt x="1347" y="2739"/>
                      </a:lnTo>
                      <a:lnTo>
                        <a:pt x="1330" y="2746"/>
                      </a:lnTo>
                      <a:lnTo>
                        <a:pt x="1327" y="2737"/>
                      </a:lnTo>
                      <a:lnTo>
                        <a:pt x="1323" y="2730"/>
                      </a:lnTo>
                      <a:lnTo>
                        <a:pt x="1326" y="2724"/>
                      </a:lnTo>
                      <a:lnTo>
                        <a:pt x="1343" y="2707"/>
                      </a:lnTo>
                      <a:lnTo>
                        <a:pt x="1346" y="2702"/>
                      </a:lnTo>
                      <a:lnTo>
                        <a:pt x="1348" y="2687"/>
                      </a:lnTo>
                      <a:lnTo>
                        <a:pt x="1360" y="2677"/>
                      </a:lnTo>
                      <a:lnTo>
                        <a:pt x="1362" y="2667"/>
                      </a:lnTo>
                      <a:lnTo>
                        <a:pt x="1362" y="2657"/>
                      </a:lnTo>
                      <a:lnTo>
                        <a:pt x="1359" y="2658"/>
                      </a:lnTo>
                      <a:lnTo>
                        <a:pt x="1345" y="2683"/>
                      </a:lnTo>
                      <a:lnTo>
                        <a:pt x="1336" y="2684"/>
                      </a:lnTo>
                      <a:lnTo>
                        <a:pt x="1333" y="2680"/>
                      </a:lnTo>
                      <a:lnTo>
                        <a:pt x="1330" y="2689"/>
                      </a:lnTo>
                      <a:lnTo>
                        <a:pt x="1325" y="2704"/>
                      </a:lnTo>
                      <a:lnTo>
                        <a:pt x="1319" y="2705"/>
                      </a:lnTo>
                      <a:lnTo>
                        <a:pt x="1310" y="2711"/>
                      </a:lnTo>
                      <a:lnTo>
                        <a:pt x="1304" y="2712"/>
                      </a:lnTo>
                      <a:lnTo>
                        <a:pt x="1304" y="2702"/>
                      </a:lnTo>
                      <a:lnTo>
                        <a:pt x="1306" y="2692"/>
                      </a:lnTo>
                      <a:lnTo>
                        <a:pt x="1312" y="2687"/>
                      </a:lnTo>
                      <a:lnTo>
                        <a:pt x="1324" y="2681"/>
                      </a:lnTo>
                      <a:lnTo>
                        <a:pt x="1329" y="2671"/>
                      </a:lnTo>
                      <a:lnTo>
                        <a:pt x="1353" y="2653"/>
                      </a:lnTo>
                      <a:lnTo>
                        <a:pt x="1358" y="2643"/>
                      </a:lnTo>
                      <a:lnTo>
                        <a:pt x="1358" y="2634"/>
                      </a:lnTo>
                      <a:lnTo>
                        <a:pt x="1340" y="2631"/>
                      </a:lnTo>
                      <a:lnTo>
                        <a:pt x="1330" y="2628"/>
                      </a:lnTo>
                      <a:lnTo>
                        <a:pt x="1315" y="2620"/>
                      </a:lnTo>
                      <a:lnTo>
                        <a:pt x="1309" y="2616"/>
                      </a:lnTo>
                      <a:lnTo>
                        <a:pt x="1305" y="2607"/>
                      </a:lnTo>
                      <a:lnTo>
                        <a:pt x="1308" y="2607"/>
                      </a:lnTo>
                      <a:lnTo>
                        <a:pt x="1317" y="2601"/>
                      </a:lnTo>
                      <a:lnTo>
                        <a:pt x="1326" y="2595"/>
                      </a:lnTo>
                      <a:lnTo>
                        <a:pt x="1332" y="2599"/>
                      </a:lnTo>
                      <a:lnTo>
                        <a:pt x="1335" y="2603"/>
                      </a:lnTo>
                      <a:lnTo>
                        <a:pt x="1336" y="2613"/>
                      </a:lnTo>
                      <a:lnTo>
                        <a:pt x="1339" y="2617"/>
                      </a:lnTo>
                      <a:lnTo>
                        <a:pt x="1348" y="2616"/>
                      </a:lnTo>
                      <a:lnTo>
                        <a:pt x="1360" y="2624"/>
                      </a:lnTo>
                      <a:lnTo>
                        <a:pt x="1363" y="2623"/>
                      </a:lnTo>
                      <a:lnTo>
                        <a:pt x="1363" y="2619"/>
                      </a:lnTo>
                      <a:lnTo>
                        <a:pt x="1373" y="2575"/>
                      </a:lnTo>
                      <a:lnTo>
                        <a:pt x="1376" y="2574"/>
                      </a:lnTo>
                      <a:lnTo>
                        <a:pt x="1379" y="2570"/>
                      </a:lnTo>
                      <a:lnTo>
                        <a:pt x="1411" y="2556"/>
                      </a:lnTo>
                      <a:lnTo>
                        <a:pt x="1411" y="2552"/>
                      </a:lnTo>
                      <a:lnTo>
                        <a:pt x="1414" y="2551"/>
                      </a:lnTo>
                      <a:lnTo>
                        <a:pt x="1416" y="2517"/>
                      </a:lnTo>
                      <a:lnTo>
                        <a:pt x="1418" y="2513"/>
                      </a:lnTo>
                      <a:lnTo>
                        <a:pt x="1438" y="2508"/>
                      </a:lnTo>
                      <a:lnTo>
                        <a:pt x="1457" y="2507"/>
                      </a:lnTo>
                      <a:lnTo>
                        <a:pt x="1457" y="2512"/>
                      </a:lnTo>
                      <a:lnTo>
                        <a:pt x="1448" y="2535"/>
                      </a:lnTo>
                      <a:lnTo>
                        <a:pt x="1442" y="2572"/>
                      </a:lnTo>
                      <a:lnTo>
                        <a:pt x="1416" y="2617"/>
                      </a:lnTo>
                      <a:lnTo>
                        <a:pt x="1414" y="2627"/>
                      </a:lnTo>
                      <a:lnTo>
                        <a:pt x="1425" y="2673"/>
                      </a:lnTo>
                      <a:lnTo>
                        <a:pt x="1427" y="2677"/>
                      </a:lnTo>
                      <a:lnTo>
                        <a:pt x="1430" y="2677"/>
                      </a:lnTo>
                      <a:lnTo>
                        <a:pt x="1435" y="2667"/>
                      </a:lnTo>
                      <a:lnTo>
                        <a:pt x="1438" y="2667"/>
                      </a:lnTo>
                      <a:lnTo>
                        <a:pt x="1435" y="2662"/>
                      </a:lnTo>
                      <a:lnTo>
                        <a:pt x="1434" y="2648"/>
                      </a:lnTo>
                      <a:lnTo>
                        <a:pt x="1437" y="2648"/>
                      </a:lnTo>
                      <a:lnTo>
                        <a:pt x="1440" y="2643"/>
                      </a:lnTo>
                      <a:lnTo>
                        <a:pt x="1446" y="2646"/>
                      </a:lnTo>
                      <a:lnTo>
                        <a:pt x="1446" y="2642"/>
                      </a:lnTo>
                      <a:lnTo>
                        <a:pt x="1449" y="2637"/>
                      </a:lnTo>
                      <a:lnTo>
                        <a:pt x="1448" y="2618"/>
                      </a:lnTo>
                      <a:lnTo>
                        <a:pt x="1445" y="2614"/>
                      </a:lnTo>
                      <a:lnTo>
                        <a:pt x="1435" y="2605"/>
                      </a:lnTo>
                      <a:lnTo>
                        <a:pt x="1432" y="2606"/>
                      </a:lnTo>
                      <a:lnTo>
                        <a:pt x="1432" y="2601"/>
                      </a:lnTo>
                      <a:lnTo>
                        <a:pt x="1435" y="2596"/>
                      </a:lnTo>
                      <a:lnTo>
                        <a:pt x="1451" y="2565"/>
                      </a:lnTo>
                      <a:lnTo>
                        <a:pt x="1451" y="2560"/>
                      </a:lnTo>
                      <a:lnTo>
                        <a:pt x="1454" y="2551"/>
                      </a:lnTo>
                      <a:lnTo>
                        <a:pt x="1450" y="2546"/>
                      </a:lnTo>
                      <a:lnTo>
                        <a:pt x="1453" y="2541"/>
                      </a:lnTo>
                      <a:lnTo>
                        <a:pt x="1488" y="2523"/>
                      </a:lnTo>
                      <a:lnTo>
                        <a:pt x="1489" y="2528"/>
                      </a:lnTo>
                      <a:lnTo>
                        <a:pt x="1492" y="2527"/>
                      </a:lnTo>
                      <a:lnTo>
                        <a:pt x="1495" y="2532"/>
                      </a:lnTo>
                      <a:lnTo>
                        <a:pt x="1495" y="2536"/>
                      </a:lnTo>
                      <a:lnTo>
                        <a:pt x="1492" y="2541"/>
                      </a:lnTo>
                      <a:lnTo>
                        <a:pt x="1477" y="2548"/>
                      </a:lnTo>
                      <a:lnTo>
                        <a:pt x="1478" y="2553"/>
                      </a:lnTo>
                      <a:lnTo>
                        <a:pt x="1481" y="2562"/>
                      </a:lnTo>
                      <a:lnTo>
                        <a:pt x="1478" y="2562"/>
                      </a:lnTo>
                      <a:lnTo>
                        <a:pt x="1478" y="2538"/>
                      </a:lnTo>
                      <a:lnTo>
                        <a:pt x="1467" y="2517"/>
                      </a:lnTo>
                      <a:lnTo>
                        <a:pt x="1464" y="2517"/>
                      </a:lnTo>
                      <a:lnTo>
                        <a:pt x="1462" y="2564"/>
                      </a:lnTo>
                      <a:lnTo>
                        <a:pt x="1462" y="2588"/>
                      </a:lnTo>
                      <a:lnTo>
                        <a:pt x="1490" y="2610"/>
                      </a:lnTo>
                      <a:lnTo>
                        <a:pt x="1510" y="2623"/>
                      </a:lnTo>
                      <a:lnTo>
                        <a:pt x="1535" y="2635"/>
                      </a:lnTo>
                      <a:lnTo>
                        <a:pt x="1535" y="2630"/>
                      </a:lnTo>
                      <a:lnTo>
                        <a:pt x="1522" y="2630"/>
                      </a:lnTo>
                      <a:lnTo>
                        <a:pt x="1519" y="2615"/>
                      </a:lnTo>
                      <a:lnTo>
                        <a:pt x="1513" y="2572"/>
                      </a:lnTo>
                      <a:lnTo>
                        <a:pt x="1514" y="2572"/>
                      </a:lnTo>
                      <a:lnTo>
                        <a:pt x="1513" y="2567"/>
                      </a:lnTo>
                      <a:lnTo>
                        <a:pt x="1523" y="2542"/>
                      </a:lnTo>
                      <a:lnTo>
                        <a:pt x="1526" y="2542"/>
                      </a:lnTo>
                      <a:lnTo>
                        <a:pt x="1527" y="2499"/>
                      </a:lnTo>
                      <a:lnTo>
                        <a:pt x="1526" y="2494"/>
                      </a:lnTo>
                      <a:lnTo>
                        <a:pt x="1551" y="2444"/>
                      </a:lnTo>
                      <a:lnTo>
                        <a:pt x="1554" y="2439"/>
                      </a:lnTo>
                      <a:lnTo>
                        <a:pt x="1551" y="2434"/>
                      </a:lnTo>
                      <a:lnTo>
                        <a:pt x="1541" y="2426"/>
                      </a:lnTo>
                      <a:lnTo>
                        <a:pt x="1541" y="2417"/>
                      </a:lnTo>
                      <a:lnTo>
                        <a:pt x="1544" y="2374"/>
                      </a:lnTo>
                      <a:lnTo>
                        <a:pt x="1541" y="2369"/>
                      </a:lnTo>
                      <a:lnTo>
                        <a:pt x="1538" y="2370"/>
                      </a:lnTo>
                      <a:lnTo>
                        <a:pt x="1519" y="2395"/>
                      </a:lnTo>
                      <a:lnTo>
                        <a:pt x="1495" y="2403"/>
                      </a:lnTo>
                      <a:lnTo>
                        <a:pt x="1489" y="2404"/>
                      </a:lnTo>
                      <a:lnTo>
                        <a:pt x="1488" y="2400"/>
                      </a:lnTo>
                      <a:lnTo>
                        <a:pt x="1491" y="2394"/>
                      </a:lnTo>
                      <a:lnTo>
                        <a:pt x="1512" y="2382"/>
                      </a:lnTo>
                      <a:lnTo>
                        <a:pt x="1514" y="2377"/>
                      </a:lnTo>
                      <a:lnTo>
                        <a:pt x="1505" y="2360"/>
                      </a:lnTo>
                      <a:lnTo>
                        <a:pt x="1501" y="2355"/>
                      </a:lnTo>
                      <a:lnTo>
                        <a:pt x="1499" y="2360"/>
                      </a:lnTo>
                      <a:lnTo>
                        <a:pt x="1495" y="2360"/>
                      </a:lnTo>
                      <a:lnTo>
                        <a:pt x="1492" y="2328"/>
                      </a:lnTo>
                      <a:lnTo>
                        <a:pt x="1491" y="2272"/>
                      </a:lnTo>
                      <a:lnTo>
                        <a:pt x="1494" y="2272"/>
                      </a:lnTo>
                      <a:lnTo>
                        <a:pt x="1494" y="2295"/>
                      </a:lnTo>
                      <a:lnTo>
                        <a:pt x="1496" y="2304"/>
                      </a:lnTo>
                      <a:lnTo>
                        <a:pt x="1499" y="2306"/>
                      </a:lnTo>
                      <a:lnTo>
                        <a:pt x="1502" y="2313"/>
                      </a:lnTo>
                      <a:lnTo>
                        <a:pt x="1511" y="2371"/>
                      </a:lnTo>
                      <a:lnTo>
                        <a:pt x="1520" y="2394"/>
                      </a:lnTo>
                      <a:lnTo>
                        <a:pt x="1526" y="2394"/>
                      </a:lnTo>
                      <a:lnTo>
                        <a:pt x="1526" y="2376"/>
                      </a:lnTo>
                      <a:lnTo>
                        <a:pt x="1528" y="2363"/>
                      </a:lnTo>
                      <a:lnTo>
                        <a:pt x="1530" y="2327"/>
                      </a:lnTo>
                      <a:lnTo>
                        <a:pt x="1527" y="2273"/>
                      </a:lnTo>
                      <a:lnTo>
                        <a:pt x="1524" y="2267"/>
                      </a:lnTo>
                      <a:lnTo>
                        <a:pt x="1521" y="2258"/>
                      </a:lnTo>
                      <a:lnTo>
                        <a:pt x="1520" y="2249"/>
                      </a:lnTo>
                      <a:lnTo>
                        <a:pt x="1523" y="2243"/>
                      </a:lnTo>
                      <a:lnTo>
                        <a:pt x="1526" y="2248"/>
                      </a:lnTo>
                      <a:lnTo>
                        <a:pt x="1536" y="2265"/>
                      </a:lnTo>
                      <a:lnTo>
                        <a:pt x="1540" y="2279"/>
                      </a:lnTo>
                      <a:lnTo>
                        <a:pt x="1543" y="2279"/>
                      </a:lnTo>
                      <a:lnTo>
                        <a:pt x="1557" y="2253"/>
                      </a:lnTo>
                      <a:lnTo>
                        <a:pt x="1556" y="2239"/>
                      </a:lnTo>
                      <a:lnTo>
                        <a:pt x="1562" y="2238"/>
                      </a:lnTo>
                      <a:lnTo>
                        <a:pt x="1571" y="2242"/>
                      </a:lnTo>
                      <a:lnTo>
                        <a:pt x="1575" y="2251"/>
                      </a:lnTo>
                      <a:lnTo>
                        <a:pt x="1578" y="2250"/>
                      </a:lnTo>
                      <a:lnTo>
                        <a:pt x="1583" y="2241"/>
                      </a:lnTo>
                      <a:lnTo>
                        <a:pt x="1583" y="2236"/>
                      </a:lnTo>
                      <a:lnTo>
                        <a:pt x="1579" y="2208"/>
                      </a:lnTo>
                      <a:lnTo>
                        <a:pt x="1578" y="2199"/>
                      </a:lnTo>
                      <a:lnTo>
                        <a:pt x="1581" y="2194"/>
                      </a:lnTo>
                      <a:lnTo>
                        <a:pt x="1584" y="2193"/>
                      </a:lnTo>
                      <a:lnTo>
                        <a:pt x="1587" y="2174"/>
                      </a:lnTo>
                      <a:lnTo>
                        <a:pt x="1586" y="2150"/>
                      </a:lnTo>
                      <a:lnTo>
                        <a:pt x="1583" y="2150"/>
                      </a:lnTo>
                      <a:lnTo>
                        <a:pt x="1583" y="2160"/>
                      </a:lnTo>
                      <a:lnTo>
                        <a:pt x="1586" y="2110"/>
                      </a:lnTo>
                      <a:lnTo>
                        <a:pt x="1586" y="2108"/>
                      </a:lnTo>
                      <a:lnTo>
                        <a:pt x="1582" y="2101"/>
                      </a:lnTo>
                      <a:lnTo>
                        <a:pt x="1576" y="2093"/>
                      </a:lnTo>
                      <a:lnTo>
                        <a:pt x="1570" y="2090"/>
                      </a:lnTo>
                      <a:lnTo>
                        <a:pt x="1564" y="2095"/>
                      </a:lnTo>
                      <a:lnTo>
                        <a:pt x="1564" y="2105"/>
                      </a:lnTo>
                      <a:lnTo>
                        <a:pt x="1565" y="2181"/>
                      </a:lnTo>
                      <a:lnTo>
                        <a:pt x="1562" y="2186"/>
                      </a:lnTo>
                      <a:lnTo>
                        <a:pt x="1559" y="2186"/>
                      </a:lnTo>
                      <a:lnTo>
                        <a:pt x="1556" y="2182"/>
                      </a:lnTo>
                      <a:lnTo>
                        <a:pt x="1556" y="2177"/>
                      </a:lnTo>
                      <a:lnTo>
                        <a:pt x="1558" y="2158"/>
                      </a:lnTo>
                      <a:lnTo>
                        <a:pt x="1558" y="2154"/>
                      </a:lnTo>
                      <a:lnTo>
                        <a:pt x="1555" y="2149"/>
                      </a:lnTo>
                      <a:lnTo>
                        <a:pt x="1552" y="2154"/>
                      </a:lnTo>
                      <a:lnTo>
                        <a:pt x="1537" y="2166"/>
                      </a:lnTo>
                      <a:lnTo>
                        <a:pt x="1520" y="2182"/>
                      </a:lnTo>
                      <a:lnTo>
                        <a:pt x="1503" y="2207"/>
                      </a:lnTo>
                      <a:lnTo>
                        <a:pt x="1490" y="2242"/>
                      </a:lnTo>
                      <a:lnTo>
                        <a:pt x="1488" y="2266"/>
                      </a:lnTo>
                      <a:lnTo>
                        <a:pt x="1480" y="2286"/>
                      </a:lnTo>
                      <a:lnTo>
                        <a:pt x="1477" y="2291"/>
                      </a:lnTo>
                      <a:lnTo>
                        <a:pt x="1459" y="2303"/>
                      </a:lnTo>
                      <a:lnTo>
                        <a:pt x="1453" y="2299"/>
                      </a:lnTo>
                      <a:lnTo>
                        <a:pt x="1447" y="2291"/>
                      </a:lnTo>
                      <a:lnTo>
                        <a:pt x="1441" y="2291"/>
                      </a:lnTo>
                      <a:lnTo>
                        <a:pt x="1408" y="2314"/>
                      </a:lnTo>
                      <a:lnTo>
                        <a:pt x="1400" y="2325"/>
                      </a:lnTo>
                      <a:lnTo>
                        <a:pt x="1383" y="2346"/>
                      </a:lnTo>
                      <a:lnTo>
                        <a:pt x="1366" y="2377"/>
                      </a:lnTo>
                      <a:lnTo>
                        <a:pt x="1364" y="2395"/>
                      </a:lnTo>
                      <a:lnTo>
                        <a:pt x="1361" y="2400"/>
                      </a:lnTo>
                      <a:lnTo>
                        <a:pt x="1359" y="2406"/>
                      </a:lnTo>
                      <a:lnTo>
                        <a:pt x="1349" y="2407"/>
                      </a:lnTo>
                      <a:lnTo>
                        <a:pt x="1347" y="2413"/>
                      </a:lnTo>
                      <a:lnTo>
                        <a:pt x="1353" y="2405"/>
                      </a:lnTo>
                      <a:lnTo>
                        <a:pt x="1350" y="2394"/>
                      </a:lnTo>
                      <a:lnTo>
                        <a:pt x="1347" y="2394"/>
                      </a:lnTo>
                      <a:lnTo>
                        <a:pt x="1341" y="2407"/>
                      </a:lnTo>
                      <a:lnTo>
                        <a:pt x="1338" y="2419"/>
                      </a:lnTo>
                      <a:lnTo>
                        <a:pt x="1330" y="2443"/>
                      </a:lnTo>
                      <a:lnTo>
                        <a:pt x="1322" y="2461"/>
                      </a:lnTo>
                      <a:lnTo>
                        <a:pt x="1323" y="2476"/>
                      </a:lnTo>
                      <a:lnTo>
                        <a:pt x="1348" y="2497"/>
                      </a:lnTo>
                      <a:lnTo>
                        <a:pt x="1357" y="2496"/>
                      </a:lnTo>
                      <a:lnTo>
                        <a:pt x="1357" y="2506"/>
                      </a:lnTo>
                      <a:lnTo>
                        <a:pt x="1351" y="2506"/>
                      </a:lnTo>
                      <a:lnTo>
                        <a:pt x="1336" y="2503"/>
                      </a:lnTo>
                      <a:lnTo>
                        <a:pt x="1323" y="2491"/>
                      </a:lnTo>
                      <a:lnTo>
                        <a:pt x="1321" y="2496"/>
                      </a:lnTo>
                      <a:lnTo>
                        <a:pt x="1315" y="2506"/>
                      </a:lnTo>
                      <a:lnTo>
                        <a:pt x="1315" y="2502"/>
                      </a:lnTo>
                      <a:lnTo>
                        <a:pt x="1308" y="2493"/>
                      </a:lnTo>
                      <a:lnTo>
                        <a:pt x="1307" y="2469"/>
                      </a:lnTo>
                      <a:lnTo>
                        <a:pt x="1323" y="2424"/>
                      </a:lnTo>
                      <a:lnTo>
                        <a:pt x="1332" y="2409"/>
                      </a:lnTo>
                      <a:lnTo>
                        <a:pt x="1357" y="2382"/>
                      </a:lnTo>
                      <a:lnTo>
                        <a:pt x="1371" y="2343"/>
                      </a:lnTo>
                      <a:lnTo>
                        <a:pt x="1396" y="2302"/>
                      </a:lnTo>
                      <a:lnTo>
                        <a:pt x="1416" y="2275"/>
                      </a:lnTo>
                      <a:lnTo>
                        <a:pt x="1422" y="2275"/>
                      </a:lnTo>
                      <a:lnTo>
                        <a:pt x="1424" y="2270"/>
                      </a:lnTo>
                      <a:lnTo>
                        <a:pt x="1454" y="2209"/>
                      </a:lnTo>
                      <a:lnTo>
                        <a:pt x="1457" y="2199"/>
                      </a:lnTo>
                      <a:lnTo>
                        <a:pt x="1457" y="2190"/>
                      </a:lnTo>
                      <a:lnTo>
                        <a:pt x="1452" y="2167"/>
                      </a:lnTo>
                      <a:lnTo>
                        <a:pt x="1452" y="2157"/>
                      </a:lnTo>
                      <a:lnTo>
                        <a:pt x="1454" y="2148"/>
                      </a:lnTo>
                      <a:lnTo>
                        <a:pt x="1460" y="2142"/>
                      </a:lnTo>
                      <a:lnTo>
                        <a:pt x="1460" y="2146"/>
                      </a:lnTo>
                      <a:lnTo>
                        <a:pt x="1464" y="2160"/>
                      </a:lnTo>
                      <a:lnTo>
                        <a:pt x="1465" y="2165"/>
                      </a:lnTo>
                      <a:lnTo>
                        <a:pt x="1468" y="2170"/>
                      </a:lnTo>
                      <a:lnTo>
                        <a:pt x="1478" y="2125"/>
                      </a:lnTo>
                      <a:lnTo>
                        <a:pt x="1481" y="2120"/>
                      </a:lnTo>
                      <a:lnTo>
                        <a:pt x="1484" y="2125"/>
                      </a:lnTo>
                      <a:lnTo>
                        <a:pt x="1484" y="2139"/>
                      </a:lnTo>
                      <a:lnTo>
                        <a:pt x="1482" y="2153"/>
                      </a:lnTo>
                      <a:lnTo>
                        <a:pt x="1470" y="2222"/>
                      </a:lnTo>
                      <a:lnTo>
                        <a:pt x="1459" y="2242"/>
                      </a:lnTo>
                      <a:lnTo>
                        <a:pt x="1456" y="2247"/>
                      </a:lnTo>
                      <a:lnTo>
                        <a:pt x="1454" y="2262"/>
                      </a:lnTo>
                      <a:lnTo>
                        <a:pt x="1457" y="2266"/>
                      </a:lnTo>
                      <a:lnTo>
                        <a:pt x="1470" y="2264"/>
                      </a:lnTo>
                      <a:lnTo>
                        <a:pt x="1475" y="2258"/>
                      </a:lnTo>
                      <a:lnTo>
                        <a:pt x="1474" y="2231"/>
                      </a:lnTo>
                      <a:lnTo>
                        <a:pt x="1482" y="2220"/>
                      </a:lnTo>
                      <a:lnTo>
                        <a:pt x="1493" y="2195"/>
                      </a:lnTo>
                      <a:lnTo>
                        <a:pt x="1498" y="2166"/>
                      </a:lnTo>
                      <a:lnTo>
                        <a:pt x="1510" y="2160"/>
                      </a:lnTo>
                      <a:lnTo>
                        <a:pt x="1518" y="2149"/>
                      </a:lnTo>
                      <a:lnTo>
                        <a:pt x="1520" y="2135"/>
                      </a:lnTo>
                      <a:lnTo>
                        <a:pt x="1526" y="2124"/>
                      </a:lnTo>
                      <a:lnTo>
                        <a:pt x="1532" y="2128"/>
                      </a:lnTo>
                      <a:lnTo>
                        <a:pt x="1539" y="2133"/>
                      </a:lnTo>
                      <a:lnTo>
                        <a:pt x="1542" y="2132"/>
                      </a:lnTo>
                      <a:lnTo>
                        <a:pt x="1547" y="2126"/>
                      </a:lnTo>
                      <a:lnTo>
                        <a:pt x="1547" y="2122"/>
                      </a:lnTo>
                      <a:lnTo>
                        <a:pt x="1544" y="2112"/>
                      </a:lnTo>
                      <a:lnTo>
                        <a:pt x="1540" y="2108"/>
                      </a:lnTo>
                      <a:lnTo>
                        <a:pt x="1537" y="2099"/>
                      </a:lnTo>
                      <a:lnTo>
                        <a:pt x="1540" y="2124"/>
                      </a:lnTo>
                      <a:lnTo>
                        <a:pt x="1536" y="2150"/>
                      </a:lnTo>
                      <a:lnTo>
                        <a:pt x="1534" y="2150"/>
                      </a:lnTo>
                      <a:lnTo>
                        <a:pt x="1530" y="2111"/>
                      </a:lnTo>
                      <a:lnTo>
                        <a:pt x="1529" y="2077"/>
                      </a:lnTo>
                      <a:lnTo>
                        <a:pt x="1531" y="2060"/>
                      </a:lnTo>
                      <a:lnTo>
                        <a:pt x="1534" y="2051"/>
                      </a:lnTo>
                      <a:lnTo>
                        <a:pt x="1534" y="2044"/>
                      </a:lnTo>
                      <a:lnTo>
                        <a:pt x="1530" y="2034"/>
                      </a:lnTo>
                      <a:lnTo>
                        <a:pt x="1527" y="2030"/>
                      </a:lnTo>
                      <a:lnTo>
                        <a:pt x="1524" y="2025"/>
                      </a:lnTo>
                      <a:lnTo>
                        <a:pt x="1523" y="2006"/>
                      </a:lnTo>
                      <a:lnTo>
                        <a:pt x="1526" y="1996"/>
                      </a:lnTo>
                      <a:lnTo>
                        <a:pt x="1525" y="1987"/>
                      </a:lnTo>
                      <a:lnTo>
                        <a:pt x="1522" y="1978"/>
                      </a:lnTo>
                      <a:lnTo>
                        <a:pt x="1518" y="1969"/>
                      </a:lnTo>
                      <a:lnTo>
                        <a:pt x="1512" y="1955"/>
                      </a:lnTo>
                      <a:lnTo>
                        <a:pt x="1508" y="1946"/>
                      </a:lnTo>
                      <a:lnTo>
                        <a:pt x="1507" y="1937"/>
                      </a:lnTo>
                      <a:lnTo>
                        <a:pt x="1511" y="1936"/>
                      </a:lnTo>
                      <a:lnTo>
                        <a:pt x="1519" y="1931"/>
                      </a:lnTo>
                      <a:lnTo>
                        <a:pt x="1528" y="1924"/>
                      </a:lnTo>
                      <a:lnTo>
                        <a:pt x="1531" y="1919"/>
                      </a:lnTo>
                      <a:lnTo>
                        <a:pt x="1530" y="1901"/>
                      </a:lnTo>
                      <a:lnTo>
                        <a:pt x="1527" y="1896"/>
                      </a:lnTo>
                      <a:lnTo>
                        <a:pt x="1523" y="1892"/>
                      </a:lnTo>
                      <a:lnTo>
                        <a:pt x="1517" y="1892"/>
                      </a:lnTo>
                      <a:lnTo>
                        <a:pt x="1508" y="1889"/>
                      </a:lnTo>
                      <a:lnTo>
                        <a:pt x="1499" y="1895"/>
                      </a:lnTo>
                      <a:lnTo>
                        <a:pt x="1490" y="1901"/>
                      </a:lnTo>
                      <a:lnTo>
                        <a:pt x="1482" y="1911"/>
                      </a:lnTo>
                      <a:lnTo>
                        <a:pt x="1477" y="1921"/>
                      </a:lnTo>
                      <a:lnTo>
                        <a:pt x="1477" y="1940"/>
                      </a:lnTo>
                      <a:lnTo>
                        <a:pt x="1484" y="1954"/>
                      </a:lnTo>
                      <a:lnTo>
                        <a:pt x="1494" y="1967"/>
                      </a:lnTo>
                      <a:lnTo>
                        <a:pt x="1494" y="1981"/>
                      </a:lnTo>
                      <a:lnTo>
                        <a:pt x="1489" y="1991"/>
                      </a:lnTo>
                      <a:lnTo>
                        <a:pt x="1484" y="2006"/>
                      </a:lnTo>
                      <a:lnTo>
                        <a:pt x="1472" y="2007"/>
                      </a:lnTo>
                      <a:lnTo>
                        <a:pt x="1471" y="1998"/>
                      </a:lnTo>
                      <a:lnTo>
                        <a:pt x="1477" y="1988"/>
                      </a:lnTo>
                      <a:lnTo>
                        <a:pt x="1467" y="1983"/>
                      </a:lnTo>
                      <a:lnTo>
                        <a:pt x="1457" y="1973"/>
                      </a:lnTo>
                      <a:lnTo>
                        <a:pt x="1457" y="1968"/>
                      </a:lnTo>
                      <a:lnTo>
                        <a:pt x="1453" y="1942"/>
                      </a:lnTo>
                      <a:lnTo>
                        <a:pt x="1456" y="1938"/>
                      </a:lnTo>
                      <a:lnTo>
                        <a:pt x="1462" y="1928"/>
                      </a:lnTo>
                      <a:lnTo>
                        <a:pt x="1462" y="1913"/>
                      </a:lnTo>
                      <a:lnTo>
                        <a:pt x="1460" y="1909"/>
                      </a:lnTo>
                      <a:lnTo>
                        <a:pt x="1433" y="1912"/>
                      </a:lnTo>
                      <a:lnTo>
                        <a:pt x="1436" y="1959"/>
                      </a:lnTo>
                      <a:lnTo>
                        <a:pt x="1433" y="1965"/>
                      </a:lnTo>
                      <a:lnTo>
                        <a:pt x="1430" y="1960"/>
                      </a:lnTo>
                      <a:lnTo>
                        <a:pt x="1427" y="1956"/>
                      </a:lnTo>
                      <a:lnTo>
                        <a:pt x="1423" y="1938"/>
                      </a:lnTo>
                      <a:lnTo>
                        <a:pt x="1418" y="1900"/>
                      </a:lnTo>
                      <a:lnTo>
                        <a:pt x="1420" y="1881"/>
                      </a:lnTo>
                      <a:lnTo>
                        <a:pt x="1416" y="1872"/>
                      </a:lnTo>
                      <a:lnTo>
                        <a:pt x="1413" y="1858"/>
                      </a:lnTo>
                      <a:lnTo>
                        <a:pt x="1403" y="1850"/>
                      </a:lnTo>
                      <a:lnTo>
                        <a:pt x="1382" y="1848"/>
                      </a:lnTo>
                      <a:lnTo>
                        <a:pt x="1376" y="1854"/>
                      </a:lnTo>
                      <a:lnTo>
                        <a:pt x="1367" y="1864"/>
                      </a:lnTo>
                      <a:lnTo>
                        <a:pt x="1359" y="1865"/>
                      </a:lnTo>
                      <a:lnTo>
                        <a:pt x="1346" y="1862"/>
                      </a:lnTo>
                      <a:lnTo>
                        <a:pt x="1319" y="1856"/>
                      </a:lnTo>
                      <a:lnTo>
                        <a:pt x="1303" y="1848"/>
                      </a:lnTo>
                      <a:lnTo>
                        <a:pt x="1284" y="1827"/>
                      </a:lnTo>
                      <a:lnTo>
                        <a:pt x="1278" y="1828"/>
                      </a:lnTo>
                      <a:lnTo>
                        <a:pt x="1272" y="1824"/>
                      </a:lnTo>
                      <a:lnTo>
                        <a:pt x="1269" y="1828"/>
                      </a:lnTo>
                      <a:lnTo>
                        <a:pt x="1266" y="1824"/>
                      </a:lnTo>
                      <a:lnTo>
                        <a:pt x="1256" y="1816"/>
                      </a:lnTo>
                      <a:lnTo>
                        <a:pt x="1253" y="1807"/>
                      </a:lnTo>
                      <a:lnTo>
                        <a:pt x="1250" y="1802"/>
                      </a:lnTo>
                      <a:lnTo>
                        <a:pt x="1228" y="1800"/>
                      </a:lnTo>
                      <a:lnTo>
                        <a:pt x="1222" y="1806"/>
                      </a:lnTo>
                      <a:lnTo>
                        <a:pt x="1213" y="1798"/>
                      </a:lnTo>
                      <a:lnTo>
                        <a:pt x="1203" y="1775"/>
                      </a:lnTo>
                      <a:lnTo>
                        <a:pt x="1163" y="1770"/>
                      </a:lnTo>
                      <a:lnTo>
                        <a:pt x="1101" y="1740"/>
                      </a:lnTo>
                      <a:lnTo>
                        <a:pt x="1063" y="1702"/>
                      </a:lnTo>
                      <a:lnTo>
                        <a:pt x="1062" y="1693"/>
                      </a:lnTo>
                      <a:lnTo>
                        <a:pt x="1068" y="1683"/>
                      </a:lnTo>
                      <a:lnTo>
                        <a:pt x="1065" y="1678"/>
                      </a:lnTo>
                      <a:lnTo>
                        <a:pt x="1032" y="1635"/>
                      </a:lnTo>
                      <a:lnTo>
                        <a:pt x="1026" y="1635"/>
                      </a:lnTo>
                      <a:lnTo>
                        <a:pt x="1011" y="1632"/>
                      </a:lnTo>
                      <a:lnTo>
                        <a:pt x="982" y="1603"/>
                      </a:lnTo>
                      <a:lnTo>
                        <a:pt x="946" y="1550"/>
                      </a:lnTo>
                      <a:lnTo>
                        <a:pt x="923" y="1510"/>
                      </a:lnTo>
                      <a:lnTo>
                        <a:pt x="914" y="1511"/>
                      </a:lnTo>
                      <a:lnTo>
                        <a:pt x="908" y="1508"/>
                      </a:lnTo>
                      <a:lnTo>
                        <a:pt x="905" y="1508"/>
                      </a:lnTo>
                      <a:lnTo>
                        <a:pt x="905" y="1504"/>
                      </a:lnTo>
                      <a:lnTo>
                        <a:pt x="902" y="1504"/>
                      </a:lnTo>
                      <a:lnTo>
                        <a:pt x="901" y="1485"/>
                      </a:lnTo>
                      <a:lnTo>
                        <a:pt x="888" y="1477"/>
                      </a:lnTo>
                      <a:lnTo>
                        <a:pt x="882" y="1477"/>
                      </a:lnTo>
                      <a:lnTo>
                        <a:pt x="876" y="1474"/>
                      </a:lnTo>
                      <a:lnTo>
                        <a:pt x="870" y="1479"/>
                      </a:lnTo>
                      <a:lnTo>
                        <a:pt x="871" y="1498"/>
                      </a:lnTo>
                      <a:lnTo>
                        <a:pt x="875" y="1512"/>
                      </a:lnTo>
                      <a:lnTo>
                        <a:pt x="881" y="1521"/>
                      </a:lnTo>
                      <a:lnTo>
                        <a:pt x="885" y="1534"/>
                      </a:lnTo>
                      <a:lnTo>
                        <a:pt x="885" y="1539"/>
                      </a:lnTo>
                      <a:lnTo>
                        <a:pt x="872" y="1573"/>
                      </a:lnTo>
                      <a:lnTo>
                        <a:pt x="861" y="1594"/>
                      </a:lnTo>
                      <a:lnTo>
                        <a:pt x="860" y="1637"/>
                      </a:lnTo>
                      <a:lnTo>
                        <a:pt x="843" y="1663"/>
                      </a:lnTo>
                      <a:lnTo>
                        <a:pt x="851" y="1699"/>
                      </a:lnTo>
                      <a:lnTo>
                        <a:pt x="845" y="1814"/>
                      </a:lnTo>
                      <a:lnTo>
                        <a:pt x="848" y="1885"/>
                      </a:lnTo>
                      <a:lnTo>
                        <a:pt x="855" y="1903"/>
                      </a:lnTo>
                      <a:lnTo>
                        <a:pt x="861" y="1898"/>
                      </a:lnTo>
                      <a:lnTo>
                        <a:pt x="871" y="1911"/>
                      </a:lnTo>
                      <a:lnTo>
                        <a:pt x="904" y="2026"/>
                      </a:lnTo>
                      <a:lnTo>
                        <a:pt x="908" y="2120"/>
                      </a:lnTo>
                      <a:lnTo>
                        <a:pt x="896" y="2349"/>
                      </a:lnTo>
                      <a:lnTo>
                        <a:pt x="896" y="2354"/>
                      </a:lnTo>
                      <a:lnTo>
                        <a:pt x="902" y="2353"/>
                      </a:lnTo>
                      <a:lnTo>
                        <a:pt x="908" y="2357"/>
                      </a:lnTo>
                      <a:lnTo>
                        <a:pt x="911" y="2362"/>
                      </a:lnTo>
                      <a:lnTo>
                        <a:pt x="912" y="2366"/>
                      </a:lnTo>
                      <a:lnTo>
                        <a:pt x="903" y="2367"/>
                      </a:lnTo>
                      <a:lnTo>
                        <a:pt x="900" y="2377"/>
                      </a:lnTo>
                      <a:lnTo>
                        <a:pt x="904" y="2395"/>
                      </a:lnTo>
                      <a:lnTo>
                        <a:pt x="911" y="2409"/>
                      </a:lnTo>
                      <a:lnTo>
                        <a:pt x="917" y="2422"/>
                      </a:lnTo>
                      <a:lnTo>
                        <a:pt x="919" y="2460"/>
                      </a:lnTo>
                      <a:lnTo>
                        <a:pt x="919" y="2513"/>
                      </a:lnTo>
                      <a:lnTo>
                        <a:pt x="913" y="2632"/>
                      </a:lnTo>
                      <a:lnTo>
                        <a:pt x="907" y="2642"/>
                      </a:lnTo>
                      <a:lnTo>
                        <a:pt x="905" y="2656"/>
                      </a:lnTo>
                      <a:lnTo>
                        <a:pt x="900" y="2681"/>
                      </a:lnTo>
                      <a:lnTo>
                        <a:pt x="898" y="2695"/>
                      </a:lnTo>
                      <a:lnTo>
                        <a:pt x="895" y="2705"/>
                      </a:lnTo>
                      <a:lnTo>
                        <a:pt x="895" y="2710"/>
                      </a:lnTo>
                      <a:lnTo>
                        <a:pt x="905" y="2709"/>
                      </a:lnTo>
                      <a:lnTo>
                        <a:pt x="907" y="2704"/>
                      </a:lnTo>
                      <a:lnTo>
                        <a:pt x="913" y="2698"/>
                      </a:lnTo>
                      <a:lnTo>
                        <a:pt x="916" y="2693"/>
                      </a:lnTo>
                      <a:lnTo>
                        <a:pt x="916" y="2688"/>
                      </a:lnTo>
                      <a:lnTo>
                        <a:pt x="918" y="2678"/>
                      </a:lnTo>
                      <a:lnTo>
                        <a:pt x="920" y="2659"/>
                      </a:lnTo>
                      <a:lnTo>
                        <a:pt x="919" y="2641"/>
                      </a:lnTo>
                      <a:lnTo>
                        <a:pt x="922" y="2631"/>
                      </a:lnTo>
                      <a:lnTo>
                        <a:pt x="925" y="2630"/>
                      </a:lnTo>
                      <a:lnTo>
                        <a:pt x="928" y="2625"/>
                      </a:lnTo>
                      <a:lnTo>
                        <a:pt x="937" y="2629"/>
                      </a:lnTo>
                      <a:lnTo>
                        <a:pt x="946" y="2628"/>
                      </a:lnTo>
                      <a:lnTo>
                        <a:pt x="949" y="2632"/>
                      </a:lnTo>
                      <a:lnTo>
                        <a:pt x="952" y="2632"/>
                      </a:lnTo>
                      <a:lnTo>
                        <a:pt x="956" y="2645"/>
                      </a:lnTo>
                      <a:lnTo>
                        <a:pt x="960" y="2664"/>
                      </a:lnTo>
                      <a:lnTo>
                        <a:pt x="967" y="2660"/>
                      </a:lnTo>
                      <a:lnTo>
                        <a:pt x="967" y="2639"/>
                      </a:lnTo>
                      <a:lnTo>
                        <a:pt x="970" y="2639"/>
                      </a:lnTo>
                      <a:lnTo>
                        <a:pt x="977" y="2669"/>
                      </a:lnTo>
                      <a:lnTo>
                        <a:pt x="986" y="2686"/>
                      </a:lnTo>
                      <a:lnTo>
                        <a:pt x="986" y="2702"/>
                      </a:lnTo>
                      <a:lnTo>
                        <a:pt x="992" y="2704"/>
                      </a:lnTo>
                      <a:lnTo>
                        <a:pt x="1008" y="2731"/>
                      </a:lnTo>
                      <a:lnTo>
                        <a:pt x="1026" y="2761"/>
                      </a:lnTo>
                      <a:lnTo>
                        <a:pt x="1029" y="2761"/>
                      </a:lnTo>
                      <a:lnTo>
                        <a:pt x="1029" y="2748"/>
                      </a:lnTo>
                      <a:lnTo>
                        <a:pt x="1027" y="2743"/>
                      </a:lnTo>
                      <a:lnTo>
                        <a:pt x="1006" y="2740"/>
                      </a:lnTo>
                      <a:lnTo>
                        <a:pt x="994" y="2743"/>
                      </a:lnTo>
                      <a:lnTo>
                        <a:pt x="967" y="2751"/>
                      </a:lnTo>
                      <a:lnTo>
                        <a:pt x="978" y="2761"/>
                      </a:lnTo>
                      <a:lnTo>
                        <a:pt x="990" y="2761"/>
                      </a:lnTo>
                      <a:lnTo>
                        <a:pt x="990" y="2754"/>
                      </a:lnTo>
                      <a:lnTo>
                        <a:pt x="970" y="2759"/>
                      </a:lnTo>
                      <a:lnTo>
                        <a:pt x="954" y="2761"/>
                      </a:lnTo>
                      <a:lnTo>
                        <a:pt x="947" y="2756"/>
                      </a:lnTo>
                      <a:lnTo>
                        <a:pt x="936" y="2757"/>
                      </a:lnTo>
                      <a:lnTo>
                        <a:pt x="925" y="2767"/>
                      </a:lnTo>
                      <a:lnTo>
                        <a:pt x="912" y="2772"/>
                      </a:lnTo>
                      <a:lnTo>
                        <a:pt x="912" y="2777"/>
                      </a:lnTo>
                      <a:lnTo>
                        <a:pt x="928" y="2776"/>
                      </a:lnTo>
                      <a:lnTo>
                        <a:pt x="918" y="2781"/>
                      </a:lnTo>
                      <a:lnTo>
                        <a:pt x="912" y="2780"/>
                      </a:lnTo>
                      <a:lnTo>
                        <a:pt x="912" y="2785"/>
                      </a:lnTo>
                      <a:lnTo>
                        <a:pt x="930" y="2794"/>
                      </a:lnTo>
                      <a:lnTo>
                        <a:pt x="938" y="2798"/>
                      </a:lnTo>
                      <a:lnTo>
                        <a:pt x="939" y="2779"/>
                      </a:lnTo>
                      <a:lnTo>
                        <a:pt x="940" y="2761"/>
                      </a:lnTo>
                      <a:lnTo>
                        <a:pt x="937" y="2761"/>
                      </a:lnTo>
                      <a:lnTo>
                        <a:pt x="934" y="2781"/>
                      </a:lnTo>
                      <a:lnTo>
                        <a:pt x="933" y="2788"/>
                      </a:lnTo>
                      <a:lnTo>
                        <a:pt x="930" y="2785"/>
                      </a:lnTo>
                      <a:lnTo>
                        <a:pt x="924" y="2789"/>
                      </a:lnTo>
                      <a:lnTo>
                        <a:pt x="924" y="2786"/>
                      </a:lnTo>
                      <a:lnTo>
                        <a:pt x="921" y="2787"/>
                      </a:lnTo>
                      <a:lnTo>
                        <a:pt x="923" y="2772"/>
                      </a:lnTo>
                      <a:lnTo>
                        <a:pt x="921" y="2730"/>
                      </a:lnTo>
                      <a:lnTo>
                        <a:pt x="912" y="2732"/>
                      </a:lnTo>
                      <a:lnTo>
                        <a:pt x="912" y="2737"/>
                      </a:lnTo>
                      <a:lnTo>
                        <a:pt x="912" y="2742"/>
                      </a:lnTo>
                      <a:lnTo>
                        <a:pt x="907" y="2756"/>
                      </a:lnTo>
                      <a:lnTo>
                        <a:pt x="905" y="2799"/>
                      </a:lnTo>
                      <a:lnTo>
                        <a:pt x="906" y="2837"/>
                      </a:lnTo>
                      <a:lnTo>
                        <a:pt x="904" y="2870"/>
                      </a:lnTo>
                      <a:lnTo>
                        <a:pt x="904" y="2880"/>
                      </a:lnTo>
                      <a:lnTo>
                        <a:pt x="907" y="2884"/>
                      </a:lnTo>
                      <a:lnTo>
                        <a:pt x="917" y="2897"/>
                      </a:lnTo>
                      <a:lnTo>
                        <a:pt x="929" y="2905"/>
                      </a:lnTo>
                      <a:lnTo>
                        <a:pt x="936" y="2914"/>
                      </a:lnTo>
                      <a:lnTo>
                        <a:pt x="942" y="2918"/>
                      </a:lnTo>
                      <a:lnTo>
                        <a:pt x="945" y="2917"/>
                      </a:lnTo>
                      <a:lnTo>
                        <a:pt x="945" y="2903"/>
                      </a:lnTo>
                      <a:lnTo>
                        <a:pt x="947" y="2894"/>
                      </a:lnTo>
                      <a:lnTo>
                        <a:pt x="947" y="2889"/>
                      </a:lnTo>
                      <a:lnTo>
                        <a:pt x="953" y="2888"/>
                      </a:lnTo>
                      <a:lnTo>
                        <a:pt x="953" y="2893"/>
                      </a:lnTo>
                      <a:lnTo>
                        <a:pt x="956" y="2888"/>
                      </a:lnTo>
                      <a:lnTo>
                        <a:pt x="963" y="2883"/>
                      </a:lnTo>
                      <a:lnTo>
                        <a:pt x="966" y="2883"/>
                      </a:lnTo>
                      <a:lnTo>
                        <a:pt x="971" y="2886"/>
                      </a:lnTo>
                      <a:lnTo>
                        <a:pt x="974" y="2886"/>
                      </a:lnTo>
                      <a:lnTo>
                        <a:pt x="977" y="2883"/>
                      </a:lnTo>
                      <a:lnTo>
                        <a:pt x="984" y="2897"/>
                      </a:lnTo>
                      <a:lnTo>
                        <a:pt x="990" y="2911"/>
                      </a:lnTo>
                      <a:lnTo>
                        <a:pt x="994" y="2916"/>
                      </a:lnTo>
                      <a:lnTo>
                        <a:pt x="994" y="2921"/>
                      </a:lnTo>
                      <a:lnTo>
                        <a:pt x="998" y="2935"/>
                      </a:lnTo>
                      <a:lnTo>
                        <a:pt x="1001" y="2972"/>
                      </a:lnTo>
                      <a:lnTo>
                        <a:pt x="1002" y="3005"/>
                      </a:lnTo>
                      <a:lnTo>
                        <a:pt x="999" y="3005"/>
                      </a:lnTo>
                      <a:lnTo>
                        <a:pt x="998" y="2977"/>
                      </a:lnTo>
                      <a:lnTo>
                        <a:pt x="995" y="2966"/>
                      </a:lnTo>
                      <a:lnTo>
                        <a:pt x="995" y="2950"/>
                      </a:lnTo>
                      <a:lnTo>
                        <a:pt x="992" y="2943"/>
                      </a:lnTo>
                      <a:lnTo>
                        <a:pt x="992" y="2937"/>
                      </a:lnTo>
                      <a:lnTo>
                        <a:pt x="982" y="2933"/>
                      </a:lnTo>
                      <a:lnTo>
                        <a:pt x="973" y="2933"/>
                      </a:lnTo>
                      <a:lnTo>
                        <a:pt x="968" y="2939"/>
                      </a:lnTo>
                      <a:lnTo>
                        <a:pt x="961" y="2939"/>
                      </a:lnTo>
                      <a:lnTo>
                        <a:pt x="959" y="2944"/>
                      </a:lnTo>
                      <a:lnTo>
                        <a:pt x="956" y="2944"/>
                      </a:lnTo>
                      <a:lnTo>
                        <a:pt x="953" y="2954"/>
                      </a:lnTo>
                      <a:lnTo>
                        <a:pt x="950" y="2960"/>
                      </a:lnTo>
                      <a:lnTo>
                        <a:pt x="948" y="2969"/>
                      </a:lnTo>
                      <a:lnTo>
                        <a:pt x="949" y="2984"/>
                      </a:lnTo>
                      <a:lnTo>
                        <a:pt x="946" y="2997"/>
                      </a:lnTo>
                      <a:lnTo>
                        <a:pt x="942" y="3005"/>
                      </a:lnTo>
                      <a:lnTo>
                        <a:pt x="912" y="3005"/>
                      </a:lnTo>
                      <a:lnTo>
                        <a:pt x="912" y="2985"/>
                      </a:lnTo>
                      <a:lnTo>
                        <a:pt x="952" y="3005"/>
                      </a:lnTo>
                      <a:lnTo>
                        <a:pt x="955" y="3005"/>
                      </a:lnTo>
                      <a:lnTo>
                        <a:pt x="953" y="3046"/>
                      </a:lnTo>
                      <a:lnTo>
                        <a:pt x="950" y="3067"/>
                      </a:lnTo>
                      <a:lnTo>
                        <a:pt x="938" y="3074"/>
                      </a:lnTo>
                      <a:lnTo>
                        <a:pt x="933" y="3087"/>
                      </a:lnTo>
                      <a:lnTo>
                        <a:pt x="930" y="3098"/>
                      </a:lnTo>
                      <a:lnTo>
                        <a:pt x="931" y="3103"/>
                      </a:lnTo>
                      <a:lnTo>
                        <a:pt x="937" y="3113"/>
                      </a:lnTo>
                      <a:lnTo>
                        <a:pt x="944" y="3135"/>
                      </a:lnTo>
                      <a:lnTo>
                        <a:pt x="955" y="3163"/>
                      </a:lnTo>
                      <a:lnTo>
                        <a:pt x="958" y="3172"/>
                      </a:lnTo>
                      <a:lnTo>
                        <a:pt x="955" y="3173"/>
                      </a:lnTo>
                      <a:lnTo>
                        <a:pt x="949" y="3168"/>
                      </a:lnTo>
                      <a:lnTo>
                        <a:pt x="942" y="3160"/>
                      </a:lnTo>
                      <a:lnTo>
                        <a:pt x="939" y="3151"/>
                      </a:lnTo>
                      <a:lnTo>
                        <a:pt x="935" y="3141"/>
                      </a:lnTo>
                      <a:lnTo>
                        <a:pt x="932" y="3142"/>
                      </a:lnTo>
                      <a:lnTo>
                        <a:pt x="929" y="3147"/>
                      </a:lnTo>
                      <a:lnTo>
                        <a:pt x="924" y="3157"/>
                      </a:lnTo>
                      <a:lnTo>
                        <a:pt x="916" y="3177"/>
                      </a:lnTo>
                      <a:lnTo>
                        <a:pt x="913" y="3182"/>
                      </a:lnTo>
                      <a:lnTo>
                        <a:pt x="913" y="3179"/>
                      </a:lnTo>
                      <a:lnTo>
                        <a:pt x="912" y="3170"/>
                      </a:lnTo>
                      <a:lnTo>
                        <a:pt x="912" y="3166"/>
                      </a:lnTo>
                      <a:lnTo>
                        <a:pt x="911" y="3089"/>
                      </a:lnTo>
                      <a:lnTo>
                        <a:pt x="918" y="3002"/>
                      </a:lnTo>
                      <a:lnTo>
                        <a:pt x="913" y="2964"/>
                      </a:lnTo>
                      <a:lnTo>
                        <a:pt x="915" y="2959"/>
                      </a:lnTo>
                      <a:lnTo>
                        <a:pt x="912" y="2955"/>
                      </a:lnTo>
                      <a:lnTo>
                        <a:pt x="908" y="2955"/>
                      </a:lnTo>
                      <a:lnTo>
                        <a:pt x="908" y="2951"/>
                      </a:lnTo>
                      <a:lnTo>
                        <a:pt x="905" y="2951"/>
                      </a:lnTo>
                      <a:lnTo>
                        <a:pt x="902" y="2956"/>
                      </a:lnTo>
                      <a:lnTo>
                        <a:pt x="902" y="2961"/>
                      </a:lnTo>
                      <a:lnTo>
                        <a:pt x="900" y="2975"/>
                      </a:lnTo>
                      <a:lnTo>
                        <a:pt x="900" y="2980"/>
                      </a:lnTo>
                      <a:lnTo>
                        <a:pt x="896" y="3019"/>
                      </a:lnTo>
                      <a:lnTo>
                        <a:pt x="887" y="3076"/>
                      </a:lnTo>
                      <a:lnTo>
                        <a:pt x="870" y="3216"/>
                      </a:lnTo>
                      <a:lnTo>
                        <a:pt x="864" y="3226"/>
                      </a:lnTo>
                      <a:lnTo>
                        <a:pt x="859" y="3241"/>
                      </a:lnTo>
                      <a:lnTo>
                        <a:pt x="856" y="3247"/>
                      </a:lnTo>
                      <a:lnTo>
                        <a:pt x="856" y="3249"/>
                      </a:lnTo>
                      <a:lnTo>
                        <a:pt x="865" y="3250"/>
                      </a:lnTo>
                      <a:lnTo>
                        <a:pt x="871" y="3250"/>
                      </a:lnTo>
                      <a:lnTo>
                        <a:pt x="874" y="3255"/>
                      </a:lnTo>
                      <a:lnTo>
                        <a:pt x="873" y="3250"/>
                      </a:lnTo>
                      <a:lnTo>
                        <a:pt x="876" y="3250"/>
                      </a:lnTo>
                      <a:lnTo>
                        <a:pt x="882" y="3237"/>
                      </a:lnTo>
                      <a:lnTo>
                        <a:pt x="885" y="3237"/>
                      </a:lnTo>
                      <a:lnTo>
                        <a:pt x="889" y="3234"/>
                      </a:lnTo>
                      <a:lnTo>
                        <a:pt x="892" y="3238"/>
                      </a:lnTo>
                      <a:lnTo>
                        <a:pt x="895" y="3242"/>
                      </a:lnTo>
                      <a:lnTo>
                        <a:pt x="905" y="3255"/>
                      </a:lnTo>
                      <a:lnTo>
                        <a:pt x="915" y="3272"/>
                      </a:lnTo>
                      <a:lnTo>
                        <a:pt x="924" y="3285"/>
                      </a:lnTo>
                      <a:lnTo>
                        <a:pt x="928" y="3290"/>
                      </a:lnTo>
                      <a:lnTo>
                        <a:pt x="945" y="3283"/>
                      </a:lnTo>
                      <a:lnTo>
                        <a:pt x="960" y="3276"/>
                      </a:lnTo>
                      <a:lnTo>
                        <a:pt x="967" y="3280"/>
                      </a:lnTo>
                      <a:lnTo>
                        <a:pt x="970" y="3284"/>
                      </a:lnTo>
                      <a:lnTo>
                        <a:pt x="991" y="3282"/>
                      </a:lnTo>
                      <a:lnTo>
                        <a:pt x="996" y="3262"/>
                      </a:lnTo>
                      <a:lnTo>
                        <a:pt x="1005" y="3271"/>
                      </a:lnTo>
                      <a:lnTo>
                        <a:pt x="1007" y="3330"/>
                      </a:lnTo>
                      <a:lnTo>
                        <a:pt x="1032" y="3372"/>
                      </a:lnTo>
                      <a:lnTo>
                        <a:pt x="1075" y="3372"/>
                      </a:lnTo>
                      <a:lnTo>
                        <a:pt x="1087" y="3362"/>
                      </a:lnTo>
                      <a:lnTo>
                        <a:pt x="1093" y="3392"/>
                      </a:lnTo>
                      <a:lnTo>
                        <a:pt x="1121" y="3449"/>
                      </a:lnTo>
                      <a:lnTo>
                        <a:pt x="1123" y="3449"/>
                      </a:lnTo>
                      <a:lnTo>
                        <a:pt x="1092" y="3433"/>
                      </a:lnTo>
                      <a:lnTo>
                        <a:pt x="1075" y="3386"/>
                      </a:lnTo>
                      <a:lnTo>
                        <a:pt x="1055" y="3346"/>
                      </a:lnTo>
                      <a:lnTo>
                        <a:pt x="1028" y="3368"/>
                      </a:lnTo>
                      <a:lnTo>
                        <a:pt x="1013" y="3355"/>
                      </a:lnTo>
                      <a:lnTo>
                        <a:pt x="1017" y="3373"/>
                      </a:lnTo>
                      <a:lnTo>
                        <a:pt x="992" y="3376"/>
                      </a:lnTo>
                      <a:lnTo>
                        <a:pt x="977" y="3373"/>
                      </a:lnTo>
                      <a:lnTo>
                        <a:pt x="963" y="3337"/>
                      </a:lnTo>
                      <a:lnTo>
                        <a:pt x="957" y="3338"/>
                      </a:lnTo>
                      <a:lnTo>
                        <a:pt x="927" y="3337"/>
                      </a:lnTo>
                      <a:lnTo>
                        <a:pt x="927" y="3342"/>
                      </a:lnTo>
                      <a:lnTo>
                        <a:pt x="944" y="3368"/>
                      </a:lnTo>
                      <a:lnTo>
                        <a:pt x="951" y="3386"/>
                      </a:lnTo>
                      <a:lnTo>
                        <a:pt x="951" y="3391"/>
                      </a:lnTo>
                      <a:lnTo>
                        <a:pt x="945" y="3392"/>
                      </a:lnTo>
                      <a:lnTo>
                        <a:pt x="945" y="3402"/>
                      </a:lnTo>
                      <a:lnTo>
                        <a:pt x="943" y="3411"/>
                      </a:lnTo>
                      <a:lnTo>
                        <a:pt x="940" y="3412"/>
                      </a:lnTo>
                      <a:lnTo>
                        <a:pt x="936" y="3407"/>
                      </a:lnTo>
                      <a:lnTo>
                        <a:pt x="926" y="3402"/>
                      </a:lnTo>
                      <a:lnTo>
                        <a:pt x="912" y="3384"/>
                      </a:lnTo>
                      <a:lnTo>
                        <a:pt x="912" y="3379"/>
                      </a:lnTo>
                      <a:lnTo>
                        <a:pt x="916" y="3375"/>
                      </a:lnTo>
                      <a:lnTo>
                        <a:pt x="918" y="3371"/>
                      </a:lnTo>
                      <a:lnTo>
                        <a:pt x="907" y="3349"/>
                      </a:lnTo>
                      <a:lnTo>
                        <a:pt x="898" y="3322"/>
                      </a:lnTo>
                      <a:lnTo>
                        <a:pt x="902" y="3309"/>
                      </a:lnTo>
                      <a:lnTo>
                        <a:pt x="912" y="3300"/>
                      </a:lnTo>
                      <a:lnTo>
                        <a:pt x="912" y="3295"/>
                      </a:lnTo>
                      <a:lnTo>
                        <a:pt x="890" y="3296"/>
                      </a:lnTo>
                      <a:lnTo>
                        <a:pt x="884" y="3305"/>
                      </a:lnTo>
                      <a:lnTo>
                        <a:pt x="885" y="3329"/>
                      </a:lnTo>
                      <a:lnTo>
                        <a:pt x="888" y="3371"/>
                      </a:lnTo>
                      <a:lnTo>
                        <a:pt x="886" y="3475"/>
                      </a:lnTo>
                      <a:lnTo>
                        <a:pt x="808" y="3753"/>
                      </a:lnTo>
                      <a:lnTo>
                        <a:pt x="784" y="3769"/>
                      </a:lnTo>
                      <a:lnTo>
                        <a:pt x="781" y="3775"/>
                      </a:lnTo>
                      <a:lnTo>
                        <a:pt x="782" y="3784"/>
                      </a:lnTo>
                      <a:lnTo>
                        <a:pt x="790" y="3821"/>
                      </a:lnTo>
                      <a:lnTo>
                        <a:pt x="781" y="3889"/>
                      </a:lnTo>
                      <a:lnTo>
                        <a:pt x="776" y="3913"/>
                      </a:lnTo>
                      <a:lnTo>
                        <a:pt x="778" y="3956"/>
                      </a:lnTo>
                      <a:lnTo>
                        <a:pt x="776" y="3970"/>
                      </a:lnTo>
                      <a:lnTo>
                        <a:pt x="774" y="3984"/>
                      </a:lnTo>
                      <a:lnTo>
                        <a:pt x="774" y="3994"/>
                      </a:lnTo>
                      <a:lnTo>
                        <a:pt x="786" y="3978"/>
                      </a:lnTo>
                      <a:lnTo>
                        <a:pt x="789" y="3983"/>
                      </a:lnTo>
                      <a:lnTo>
                        <a:pt x="792" y="3982"/>
                      </a:lnTo>
                      <a:lnTo>
                        <a:pt x="794" y="3972"/>
                      </a:lnTo>
                      <a:lnTo>
                        <a:pt x="797" y="3972"/>
                      </a:lnTo>
                      <a:lnTo>
                        <a:pt x="798" y="3991"/>
                      </a:lnTo>
                      <a:lnTo>
                        <a:pt x="789" y="3997"/>
                      </a:lnTo>
                      <a:lnTo>
                        <a:pt x="783" y="3998"/>
                      </a:lnTo>
                      <a:lnTo>
                        <a:pt x="759" y="4067"/>
                      </a:lnTo>
                      <a:lnTo>
                        <a:pt x="757" y="4077"/>
                      </a:lnTo>
                      <a:lnTo>
                        <a:pt x="758" y="4094"/>
                      </a:lnTo>
                      <a:lnTo>
                        <a:pt x="773" y="4105"/>
                      </a:lnTo>
                      <a:lnTo>
                        <a:pt x="776" y="4105"/>
                      </a:lnTo>
                      <a:lnTo>
                        <a:pt x="777" y="4106"/>
                      </a:lnTo>
                      <a:lnTo>
                        <a:pt x="774" y="4124"/>
                      </a:lnTo>
                      <a:lnTo>
                        <a:pt x="772" y="4137"/>
                      </a:lnTo>
                      <a:lnTo>
                        <a:pt x="773" y="4142"/>
                      </a:lnTo>
                      <a:lnTo>
                        <a:pt x="775" y="4141"/>
                      </a:lnTo>
                      <a:lnTo>
                        <a:pt x="776" y="4150"/>
                      </a:lnTo>
                      <a:lnTo>
                        <a:pt x="779" y="4150"/>
                      </a:lnTo>
                      <a:lnTo>
                        <a:pt x="776" y="4155"/>
                      </a:lnTo>
                      <a:lnTo>
                        <a:pt x="774" y="4165"/>
                      </a:lnTo>
                      <a:lnTo>
                        <a:pt x="768" y="4166"/>
                      </a:lnTo>
                      <a:lnTo>
                        <a:pt x="768" y="4170"/>
                      </a:lnTo>
                      <a:lnTo>
                        <a:pt x="765" y="4166"/>
                      </a:lnTo>
                      <a:lnTo>
                        <a:pt x="761" y="4157"/>
                      </a:lnTo>
                      <a:lnTo>
                        <a:pt x="758" y="4143"/>
                      </a:lnTo>
                      <a:lnTo>
                        <a:pt x="754" y="4134"/>
                      </a:lnTo>
                      <a:lnTo>
                        <a:pt x="742" y="4136"/>
                      </a:lnTo>
                      <a:lnTo>
                        <a:pt x="739" y="4141"/>
                      </a:lnTo>
                      <a:lnTo>
                        <a:pt x="737" y="4150"/>
                      </a:lnTo>
                      <a:lnTo>
                        <a:pt x="741" y="4174"/>
                      </a:lnTo>
                      <a:lnTo>
                        <a:pt x="742" y="4197"/>
                      </a:lnTo>
                      <a:lnTo>
                        <a:pt x="746" y="4221"/>
                      </a:lnTo>
                      <a:lnTo>
                        <a:pt x="740" y="4226"/>
                      </a:lnTo>
                      <a:lnTo>
                        <a:pt x="738" y="4231"/>
                      </a:lnTo>
                      <a:lnTo>
                        <a:pt x="735" y="4236"/>
                      </a:lnTo>
                      <a:lnTo>
                        <a:pt x="732" y="4236"/>
                      </a:lnTo>
                      <a:lnTo>
                        <a:pt x="732" y="4232"/>
                      </a:lnTo>
                      <a:lnTo>
                        <a:pt x="734" y="4226"/>
                      </a:lnTo>
                      <a:lnTo>
                        <a:pt x="734" y="4218"/>
                      </a:lnTo>
                      <a:lnTo>
                        <a:pt x="731" y="4222"/>
                      </a:lnTo>
                      <a:lnTo>
                        <a:pt x="745" y="4227"/>
                      </a:lnTo>
                      <a:lnTo>
                        <a:pt x="756" y="4232"/>
                      </a:lnTo>
                      <a:lnTo>
                        <a:pt x="756" y="4237"/>
                      </a:lnTo>
                      <a:lnTo>
                        <a:pt x="740" y="4246"/>
                      </a:lnTo>
                      <a:lnTo>
                        <a:pt x="733" y="4251"/>
                      </a:lnTo>
                      <a:lnTo>
                        <a:pt x="728" y="4261"/>
                      </a:lnTo>
                      <a:lnTo>
                        <a:pt x="720" y="4262"/>
                      </a:lnTo>
                      <a:lnTo>
                        <a:pt x="719" y="4267"/>
                      </a:lnTo>
                      <a:lnTo>
                        <a:pt x="722" y="4271"/>
                      </a:lnTo>
                      <a:lnTo>
                        <a:pt x="725" y="4275"/>
                      </a:lnTo>
                      <a:lnTo>
                        <a:pt x="720" y="4309"/>
                      </a:lnTo>
                      <a:lnTo>
                        <a:pt x="721" y="4318"/>
                      </a:lnTo>
                      <a:lnTo>
                        <a:pt x="730" y="4318"/>
                      </a:lnTo>
                      <a:lnTo>
                        <a:pt x="727" y="4322"/>
                      </a:lnTo>
                      <a:lnTo>
                        <a:pt x="722" y="4333"/>
                      </a:lnTo>
                      <a:lnTo>
                        <a:pt x="708" y="4367"/>
                      </a:lnTo>
                      <a:lnTo>
                        <a:pt x="707" y="4401"/>
                      </a:lnTo>
                      <a:lnTo>
                        <a:pt x="712" y="4391"/>
                      </a:lnTo>
                      <a:lnTo>
                        <a:pt x="719" y="4409"/>
                      </a:lnTo>
                      <a:lnTo>
                        <a:pt x="707" y="4411"/>
                      </a:lnTo>
                      <a:lnTo>
                        <a:pt x="680" y="4475"/>
                      </a:lnTo>
                      <a:lnTo>
                        <a:pt x="658" y="4583"/>
                      </a:lnTo>
                      <a:lnTo>
                        <a:pt x="656" y="4588"/>
                      </a:lnTo>
                      <a:lnTo>
                        <a:pt x="659" y="4596"/>
                      </a:lnTo>
                      <a:lnTo>
                        <a:pt x="660" y="4616"/>
                      </a:lnTo>
                      <a:lnTo>
                        <a:pt x="657" y="4616"/>
                      </a:lnTo>
                      <a:lnTo>
                        <a:pt x="654" y="4621"/>
                      </a:lnTo>
                      <a:lnTo>
                        <a:pt x="651" y="4621"/>
                      </a:lnTo>
                      <a:lnTo>
                        <a:pt x="654" y="4616"/>
                      </a:lnTo>
                      <a:lnTo>
                        <a:pt x="651" y="4612"/>
                      </a:lnTo>
                      <a:lnTo>
                        <a:pt x="648" y="4617"/>
                      </a:lnTo>
                      <a:lnTo>
                        <a:pt x="637" y="4642"/>
                      </a:lnTo>
                      <a:lnTo>
                        <a:pt x="627" y="4681"/>
                      </a:lnTo>
                      <a:lnTo>
                        <a:pt x="624" y="4748"/>
                      </a:lnTo>
                      <a:lnTo>
                        <a:pt x="611" y="4788"/>
                      </a:lnTo>
                      <a:lnTo>
                        <a:pt x="609" y="4793"/>
                      </a:lnTo>
                      <a:lnTo>
                        <a:pt x="609" y="4798"/>
                      </a:lnTo>
                      <a:lnTo>
                        <a:pt x="615" y="4796"/>
                      </a:lnTo>
                      <a:lnTo>
                        <a:pt x="615" y="4806"/>
                      </a:lnTo>
                      <a:lnTo>
                        <a:pt x="610" y="4816"/>
                      </a:lnTo>
                      <a:lnTo>
                        <a:pt x="607" y="4830"/>
                      </a:lnTo>
                      <a:lnTo>
                        <a:pt x="611" y="4835"/>
                      </a:lnTo>
                      <a:lnTo>
                        <a:pt x="620" y="4834"/>
                      </a:lnTo>
                      <a:lnTo>
                        <a:pt x="626" y="4838"/>
                      </a:lnTo>
                      <a:lnTo>
                        <a:pt x="629" y="4843"/>
                      </a:lnTo>
                      <a:lnTo>
                        <a:pt x="627" y="4857"/>
                      </a:lnTo>
                      <a:lnTo>
                        <a:pt x="628" y="4871"/>
                      </a:lnTo>
                      <a:lnTo>
                        <a:pt x="631" y="4876"/>
                      </a:lnTo>
                      <a:lnTo>
                        <a:pt x="640" y="4879"/>
                      </a:lnTo>
                      <a:lnTo>
                        <a:pt x="649" y="4878"/>
                      </a:lnTo>
                      <a:lnTo>
                        <a:pt x="652" y="4882"/>
                      </a:lnTo>
                      <a:lnTo>
                        <a:pt x="652" y="4887"/>
                      </a:lnTo>
                      <a:lnTo>
                        <a:pt x="647" y="4888"/>
                      </a:lnTo>
                      <a:lnTo>
                        <a:pt x="644" y="4893"/>
                      </a:lnTo>
                      <a:lnTo>
                        <a:pt x="635" y="4894"/>
                      </a:lnTo>
                      <a:lnTo>
                        <a:pt x="625" y="4866"/>
                      </a:lnTo>
                      <a:lnTo>
                        <a:pt x="622" y="4838"/>
                      </a:lnTo>
                      <a:lnTo>
                        <a:pt x="618" y="4838"/>
                      </a:lnTo>
                      <a:lnTo>
                        <a:pt x="616" y="4853"/>
                      </a:lnTo>
                      <a:lnTo>
                        <a:pt x="615" y="4849"/>
                      </a:lnTo>
                      <a:lnTo>
                        <a:pt x="618" y="4853"/>
                      </a:lnTo>
                      <a:lnTo>
                        <a:pt x="617" y="4846"/>
                      </a:lnTo>
                      <a:lnTo>
                        <a:pt x="602" y="4849"/>
                      </a:lnTo>
                      <a:lnTo>
                        <a:pt x="579" y="4986"/>
                      </a:lnTo>
                      <a:lnTo>
                        <a:pt x="594" y="4988"/>
                      </a:lnTo>
                      <a:lnTo>
                        <a:pt x="595" y="5012"/>
                      </a:lnTo>
                      <a:lnTo>
                        <a:pt x="586" y="4999"/>
                      </a:lnTo>
                      <a:lnTo>
                        <a:pt x="574" y="5010"/>
                      </a:lnTo>
                      <a:lnTo>
                        <a:pt x="553" y="5079"/>
                      </a:lnTo>
                      <a:lnTo>
                        <a:pt x="514" y="5317"/>
                      </a:lnTo>
                      <a:lnTo>
                        <a:pt x="516" y="5349"/>
                      </a:lnTo>
                      <a:lnTo>
                        <a:pt x="536" y="5327"/>
                      </a:lnTo>
                      <a:lnTo>
                        <a:pt x="539" y="5327"/>
                      </a:lnTo>
                      <a:lnTo>
                        <a:pt x="540" y="5342"/>
                      </a:lnTo>
                      <a:lnTo>
                        <a:pt x="537" y="5361"/>
                      </a:lnTo>
                      <a:lnTo>
                        <a:pt x="516" y="5366"/>
                      </a:lnTo>
                      <a:lnTo>
                        <a:pt x="511" y="5326"/>
                      </a:lnTo>
                      <a:lnTo>
                        <a:pt x="477" y="5487"/>
                      </a:lnTo>
                      <a:lnTo>
                        <a:pt x="448" y="5581"/>
                      </a:lnTo>
                      <a:lnTo>
                        <a:pt x="463" y="5575"/>
                      </a:lnTo>
                      <a:lnTo>
                        <a:pt x="468" y="5541"/>
                      </a:lnTo>
                      <a:lnTo>
                        <a:pt x="482" y="5539"/>
                      </a:lnTo>
                      <a:lnTo>
                        <a:pt x="489" y="5543"/>
                      </a:lnTo>
                      <a:lnTo>
                        <a:pt x="495" y="5557"/>
                      </a:lnTo>
                      <a:lnTo>
                        <a:pt x="499" y="5570"/>
                      </a:lnTo>
                      <a:lnTo>
                        <a:pt x="509" y="5579"/>
                      </a:lnTo>
                      <a:lnTo>
                        <a:pt x="540" y="5603"/>
                      </a:lnTo>
                      <a:lnTo>
                        <a:pt x="548" y="5631"/>
                      </a:lnTo>
                      <a:lnTo>
                        <a:pt x="535" y="5623"/>
                      </a:lnTo>
                      <a:lnTo>
                        <a:pt x="525" y="5610"/>
                      </a:lnTo>
                      <a:lnTo>
                        <a:pt x="513" y="5602"/>
                      </a:lnTo>
                      <a:lnTo>
                        <a:pt x="494" y="5585"/>
                      </a:lnTo>
                      <a:lnTo>
                        <a:pt x="478" y="5573"/>
                      </a:lnTo>
                      <a:lnTo>
                        <a:pt x="462" y="5574"/>
                      </a:lnTo>
                      <a:lnTo>
                        <a:pt x="444" y="5589"/>
                      </a:lnTo>
                      <a:lnTo>
                        <a:pt x="444" y="5594"/>
                      </a:lnTo>
                      <a:lnTo>
                        <a:pt x="449" y="5599"/>
                      </a:lnTo>
                      <a:lnTo>
                        <a:pt x="444" y="5605"/>
                      </a:lnTo>
                      <a:lnTo>
                        <a:pt x="441" y="5606"/>
                      </a:lnTo>
                      <a:lnTo>
                        <a:pt x="395" y="5754"/>
                      </a:lnTo>
                      <a:lnTo>
                        <a:pt x="385" y="5779"/>
                      </a:lnTo>
                      <a:lnTo>
                        <a:pt x="380" y="5789"/>
                      </a:lnTo>
                      <a:lnTo>
                        <a:pt x="371" y="5795"/>
                      </a:lnTo>
                      <a:lnTo>
                        <a:pt x="366" y="5810"/>
                      </a:lnTo>
                      <a:lnTo>
                        <a:pt x="363" y="5816"/>
                      </a:lnTo>
                      <a:lnTo>
                        <a:pt x="364" y="5816"/>
                      </a:lnTo>
                      <a:lnTo>
                        <a:pt x="367" y="5816"/>
                      </a:lnTo>
                      <a:lnTo>
                        <a:pt x="375" y="5809"/>
                      </a:lnTo>
                      <a:lnTo>
                        <a:pt x="386" y="5796"/>
                      </a:lnTo>
                      <a:lnTo>
                        <a:pt x="401" y="5786"/>
                      </a:lnTo>
                      <a:lnTo>
                        <a:pt x="407" y="5781"/>
                      </a:lnTo>
                      <a:lnTo>
                        <a:pt x="409" y="5766"/>
                      </a:lnTo>
                      <a:lnTo>
                        <a:pt x="414" y="5752"/>
                      </a:lnTo>
                      <a:lnTo>
                        <a:pt x="421" y="5755"/>
                      </a:lnTo>
                      <a:lnTo>
                        <a:pt x="427" y="5755"/>
                      </a:lnTo>
                      <a:lnTo>
                        <a:pt x="430" y="5759"/>
                      </a:lnTo>
                      <a:lnTo>
                        <a:pt x="427" y="5764"/>
                      </a:lnTo>
                      <a:lnTo>
                        <a:pt x="425" y="5774"/>
                      </a:lnTo>
                      <a:lnTo>
                        <a:pt x="419" y="5780"/>
                      </a:lnTo>
                      <a:lnTo>
                        <a:pt x="423" y="5793"/>
                      </a:lnTo>
                      <a:lnTo>
                        <a:pt x="430" y="5816"/>
                      </a:lnTo>
                      <a:lnTo>
                        <a:pt x="439" y="5835"/>
                      </a:lnTo>
                      <a:lnTo>
                        <a:pt x="444" y="5849"/>
                      </a:lnTo>
                      <a:lnTo>
                        <a:pt x="444" y="5854"/>
                      </a:lnTo>
                      <a:lnTo>
                        <a:pt x="434" y="5855"/>
                      </a:lnTo>
                      <a:lnTo>
                        <a:pt x="423" y="5851"/>
                      </a:lnTo>
                      <a:lnTo>
                        <a:pt x="415" y="5842"/>
                      </a:lnTo>
                      <a:lnTo>
                        <a:pt x="410" y="5833"/>
                      </a:lnTo>
                      <a:lnTo>
                        <a:pt x="409" y="5809"/>
                      </a:lnTo>
                      <a:lnTo>
                        <a:pt x="411" y="5804"/>
                      </a:lnTo>
                      <a:lnTo>
                        <a:pt x="411" y="5800"/>
                      </a:lnTo>
                      <a:lnTo>
                        <a:pt x="402" y="5801"/>
                      </a:lnTo>
                      <a:lnTo>
                        <a:pt x="396" y="5815"/>
                      </a:lnTo>
                      <a:lnTo>
                        <a:pt x="388" y="5826"/>
                      </a:lnTo>
                      <a:lnTo>
                        <a:pt x="382" y="5836"/>
                      </a:lnTo>
                      <a:lnTo>
                        <a:pt x="374" y="5842"/>
                      </a:lnTo>
                      <a:lnTo>
                        <a:pt x="374" y="5852"/>
                      </a:lnTo>
                      <a:lnTo>
                        <a:pt x="368" y="5857"/>
                      </a:lnTo>
                      <a:lnTo>
                        <a:pt x="369" y="5871"/>
                      </a:lnTo>
                      <a:lnTo>
                        <a:pt x="367" y="5891"/>
                      </a:lnTo>
                      <a:lnTo>
                        <a:pt x="364" y="5896"/>
                      </a:lnTo>
                      <a:lnTo>
                        <a:pt x="361" y="5896"/>
                      </a:lnTo>
                      <a:lnTo>
                        <a:pt x="358" y="5891"/>
                      </a:lnTo>
                      <a:lnTo>
                        <a:pt x="355" y="5887"/>
                      </a:lnTo>
                      <a:lnTo>
                        <a:pt x="354" y="5868"/>
                      </a:lnTo>
                      <a:lnTo>
                        <a:pt x="356" y="5849"/>
                      </a:lnTo>
                      <a:lnTo>
                        <a:pt x="358" y="5839"/>
                      </a:lnTo>
                      <a:lnTo>
                        <a:pt x="352" y="5835"/>
                      </a:lnTo>
                      <a:lnTo>
                        <a:pt x="343" y="5836"/>
                      </a:lnTo>
                      <a:lnTo>
                        <a:pt x="337" y="5847"/>
                      </a:lnTo>
                      <a:lnTo>
                        <a:pt x="332" y="5861"/>
                      </a:lnTo>
                      <a:lnTo>
                        <a:pt x="330" y="5881"/>
                      </a:lnTo>
                      <a:lnTo>
                        <a:pt x="331" y="5900"/>
                      </a:lnTo>
                      <a:lnTo>
                        <a:pt x="314" y="5978"/>
                      </a:lnTo>
                      <a:lnTo>
                        <a:pt x="285" y="6076"/>
                      </a:lnTo>
                      <a:lnTo>
                        <a:pt x="252" y="6137"/>
                      </a:lnTo>
                      <a:lnTo>
                        <a:pt x="236" y="6172"/>
                      </a:lnTo>
                      <a:lnTo>
                        <a:pt x="220" y="6213"/>
                      </a:lnTo>
                      <a:lnTo>
                        <a:pt x="217" y="6222"/>
                      </a:lnTo>
                      <a:lnTo>
                        <a:pt x="224" y="6245"/>
                      </a:lnTo>
                      <a:lnTo>
                        <a:pt x="228" y="6263"/>
                      </a:lnTo>
                      <a:lnTo>
                        <a:pt x="223" y="6283"/>
                      </a:lnTo>
                      <a:lnTo>
                        <a:pt x="224" y="6307"/>
                      </a:lnTo>
                      <a:lnTo>
                        <a:pt x="228" y="6316"/>
                      </a:lnTo>
                      <a:lnTo>
                        <a:pt x="237" y="6319"/>
                      </a:lnTo>
                      <a:lnTo>
                        <a:pt x="241" y="6333"/>
                      </a:lnTo>
                      <a:lnTo>
                        <a:pt x="239" y="6367"/>
                      </a:lnTo>
                      <a:lnTo>
                        <a:pt x="253" y="6384"/>
                      </a:lnTo>
                      <a:lnTo>
                        <a:pt x="254" y="6417"/>
                      </a:lnTo>
                      <a:lnTo>
                        <a:pt x="248" y="6475"/>
                      </a:lnTo>
                      <a:lnTo>
                        <a:pt x="216" y="6568"/>
                      </a:lnTo>
                      <a:lnTo>
                        <a:pt x="238" y="6571"/>
                      </a:lnTo>
                      <a:lnTo>
                        <a:pt x="217" y="6587"/>
                      </a:lnTo>
                      <a:lnTo>
                        <a:pt x="206" y="6655"/>
                      </a:lnTo>
                      <a:lnTo>
                        <a:pt x="211" y="6693"/>
                      </a:lnTo>
                      <a:lnTo>
                        <a:pt x="209" y="6721"/>
                      </a:lnTo>
                      <a:lnTo>
                        <a:pt x="214" y="6763"/>
                      </a:lnTo>
                      <a:lnTo>
                        <a:pt x="212" y="6849"/>
                      </a:lnTo>
                      <a:lnTo>
                        <a:pt x="224" y="6895"/>
                      </a:lnTo>
                      <a:lnTo>
                        <a:pt x="241" y="6929"/>
                      </a:lnTo>
                      <a:lnTo>
                        <a:pt x="254" y="6953"/>
                      </a:lnTo>
                      <a:lnTo>
                        <a:pt x="256" y="7000"/>
                      </a:lnTo>
                      <a:lnTo>
                        <a:pt x="250" y="7006"/>
                      </a:lnTo>
                      <a:lnTo>
                        <a:pt x="235" y="7069"/>
                      </a:lnTo>
                      <a:lnTo>
                        <a:pt x="214" y="7125"/>
                      </a:lnTo>
                      <a:lnTo>
                        <a:pt x="228" y="7160"/>
                      </a:lnTo>
                      <a:lnTo>
                        <a:pt x="247" y="7177"/>
                      </a:lnTo>
                      <a:lnTo>
                        <a:pt x="248" y="7329"/>
                      </a:lnTo>
                      <a:lnTo>
                        <a:pt x="264" y="7346"/>
                      </a:lnTo>
                      <a:lnTo>
                        <a:pt x="252" y="7343"/>
                      </a:lnTo>
                      <a:lnTo>
                        <a:pt x="241" y="7477"/>
                      </a:lnTo>
                      <a:lnTo>
                        <a:pt x="197" y="7624"/>
                      </a:lnTo>
                      <a:lnTo>
                        <a:pt x="184" y="7669"/>
                      </a:lnTo>
                      <a:lnTo>
                        <a:pt x="178" y="7727"/>
                      </a:lnTo>
                      <a:lnTo>
                        <a:pt x="182" y="7750"/>
                      </a:lnTo>
                      <a:lnTo>
                        <a:pt x="175" y="7793"/>
                      </a:lnTo>
                      <a:lnTo>
                        <a:pt x="125" y="7895"/>
                      </a:lnTo>
                      <a:lnTo>
                        <a:pt x="115" y="7924"/>
                      </a:lnTo>
                      <a:lnTo>
                        <a:pt x="110" y="7939"/>
                      </a:lnTo>
                      <a:lnTo>
                        <a:pt x="110" y="7953"/>
                      </a:lnTo>
                      <a:lnTo>
                        <a:pt x="122" y="7943"/>
                      </a:lnTo>
                      <a:lnTo>
                        <a:pt x="142" y="7911"/>
                      </a:lnTo>
                      <a:lnTo>
                        <a:pt x="147" y="7900"/>
                      </a:lnTo>
                      <a:lnTo>
                        <a:pt x="149" y="7893"/>
                      </a:lnTo>
                      <a:lnTo>
                        <a:pt x="152" y="7893"/>
                      </a:lnTo>
                      <a:lnTo>
                        <a:pt x="162" y="7898"/>
                      </a:lnTo>
                      <a:lnTo>
                        <a:pt x="168" y="7900"/>
                      </a:lnTo>
                      <a:lnTo>
                        <a:pt x="172" y="7909"/>
                      </a:lnTo>
                      <a:lnTo>
                        <a:pt x="172" y="7913"/>
                      </a:lnTo>
                      <a:lnTo>
                        <a:pt x="166" y="7918"/>
                      </a:lnTo>
                      <a:lnTo>
                        <a:pt x="160" y="7923"/>
                      </a:lnTo>
                      <a:lnTo>
                        <a:pt x="157" y="7929"/>
                      </a:lnTo>
                      <a:lnTo>
                        <a:pt x="149" y="7934"/>
                      </a:lnTo>
                      <a:lnTo>
                        <a:pt x="140" y="7940"/>
                      </a:lnTo>
                      <a:lnTo>
                        <a:pt x="137" y="7940"/>
                      </a:lnTo>
                      <a:lnTo>
                        <a:pt x="131" y="7946"/>
                      </a:lnTo>
                      <a:lnTo>
                        <a:pt x="125" y="7956"/>
                      </a:lnTo>
                      <a:lnTo>
                        <a:pt x="120" y="7971"/>
                      </a:lnTo>
                      <a:lnTo>
                        <a:pt x="117" y="7976"/>
                      </a:lnTo>
                      <a:lnTo>
                        <a:pt x="115" y="7986"/>
                      </a:lnTo>
                      <a:lnTo>
                        <a:pt x="110" y="8006"/>
                      </a:lnTo>
                      <a:lnTo>
                        <a:pt x="104" y="8016"/>
                      </a:lnTo>
                      <a:lnTo>
                        <a:pt x="102" y="8016"/>
                      </a:lnTo>
                      <a:lnTo>
                        <a:pt x="99" y="8021"/>
                      </a:lnTo>
                      <a:lnTo>
                        <a:pt x="95" y="8012"/>
                      </a:lnTo>
                      <a:lnTo>
                        <a:pt x="92" y="8003"/>
                      </a:lnTo>
                      <a:lnTo>
                        <a:pt x="91" y="7998"/>
                      </a:lnTo>
                      <a:lnTo>
                        <a:pt x="97" y="7988"/>
                      </a:lnTo>
                      <a:lnTo>
                        <a:pt x="102" y="7978"/>
                      </a:lnTo>
                      <a:lnTo>
                        <a:pt x="105" y="7968"/>
                      </a:lnTo>
                      <a:lnTo>
                        <a:pt x="105" y="7963"/>
                      </a:lnTo>
                      <a:lnTo>
                        <a:pt x="102" y="7959"/>
                      </a:lnTo>
                      <a:lnTo>
                        <a:pt x="99" y="7964"/>
                      </a:lnTo>
                      <a:lnTo>
                        <a:pt x="93" y="7975"/>
                      </a:lnTo>
                      <a:lnTo>
                        <a:pt x="93" y="7979"/>
                      </a:lnTo>
                      <a:lnTo>
                        <a:pt x="60" y="8040"/>
                      </a:lnTo>
                      <a:lnTo>
                        <a:pt x="61" y="8049"/>
                      </a:lnTo>
                      <a:lnTo>
                        <a:pt x="58" y="8050"/>
                      </a:lnTo>
                      <a:lnTo>
                        <a:pt x="31" y="8110"/>
                      </a:lnTo>
                      <a:lnTo>
                        <a:pt x="2" y="8199"/>
                      </a:lnTo>
                      <a:lnTo>
                        <a:pt x="13" y="8293"/>
                      </a:lnTo>
                      <a:lnTo>
                        <a:pt x="0" y="8351"/>
                      </a:lnTo>
                      <a:lnTo>
                        <a:pt x="62" y="8491"/>
                      </a:lnTo>
                      <a:lnTo>
                        <a:pt x="81" y="8512"/>
                      </a:lnTo>
                      <a:lnTo>
                        <a:pt x="88" y="8535"/>
                      </a:lnTo>
                      <a:lnTo>
                        <a:pt x="84" y="8583"/>
                      </a:lnTo>
                      <a:lnTo>
                        <a:pt x="97" y="8586"/>
                      </a:lnTo>
                      <a:lnTo>
                        <a:pt x="104" y="8604"/>
                      </a:lnTo>
                      <a:lnTo>
                        <a:pt x="129" y="8691"/>
                      </a:lnTo>
                      <a:lnTo>
                        <a:pt x="134" y="8733"/>
                      </a:lnTo>
                      <a:lnTo>
                        <a:pt x="148" y="8770"/>
                      </a:lnTo>
                      <a:lnTo>
                        <a:pt x="147" y="8860"/>
                      </a:lnTo>
                      <a:lnTo>
                        <a:pt x="154" y="8887"/>
                      </a:lnTo>
                      <a:lnTo>
                        <a:pt x="149" y="8964"/>
                      </a:lnTo>
                      <a:lnTo>
                        <a:pt x="151" y="9002"/>
                      </a:lnTo>
                      <a:lnTo>
                        <a:pt x="129" y="9057"/>
                      </a:lnTo>
                      <a:lnTo>
                        <a:pt x="104" y="9165"/>
                      </a:lnTo>
                      <a:lnTo>
                        <a:pt x="108" y="9292"/>
                      </a:lnTo>
                      <a:lnTo>
                        <a:pt x="123" y="9347"/>
                      </a:lnTo>
                      <a:lnTo>
                        <a:pt x="121" y="9428"/>
                      </a:lnTo>
                      <a:lnTo>
                        <a:pt x="108" y="9482"/>
                      </a:lnTo>
                      <a:lnTo>
                        <a:pt x="94" y="9498"/>
                      </a:lnTo>
                      <a:lnTo>
                        <a:pt x="92" y="9522"/>
                      </a:lnTo>
                      <a:lnTo>
                        <a:pt x="131" y="9635"/>
                      </a:lnTo>
                      <a:lnTo>
                        <a:pt x="182" y="9739"/>
                      </a:lnTo>
                      <a:lnTo>
                        <a:pt x="209" y="9868"/>
                      </a:lnTo>
                      <a:lnTo>
                        <a:pt x="279" y="9992"/>
                      </a:lnTo>
                      <a:lnTo>
                        <a:pt x="280" y="10001"/>
                      </a:lnTo>
                      <a:lnTo>
                        <a:pt x="292" y="10057"/>
                      </a:lnTo>
                      <a:lnTo>
                        <a:pt x="288" y="10101"/>
                      </a:lnTo>
                      <a:lnTo>
                        <a:pt x="292" y="10119"/>
                      </a:lnTo>
                      <a:lnTo>
                        <a:pt x="295" y="10123"/>
                      </a:lnTo>
                      <a:lnTo>
                        <a:pt x="298" y="10118"/>
                      </a:lnTo>
                      <a:lnTo>
                        <a:pt x="307" y="10122"/>
                      </a:lnTo>
                      <a:lnTo>
                        <a:pt x="316" y="10130"/>
                      </a:lnTo>
                      <a:lnTo>
                        <a:pt x="322" y="10191"/>
                      </a:lnTo>
                      <a:lnTo>
                        <a:pt x="338" y="10203"/>
                      </a:lnTo>
                      <a:lnTo>
                        <a:pt x="366" y="10338"/>
                      </a:lnTo>
                      <a:lnTo>
                        <a:pt x="346" y="10293"/>
                      </a:lnTo>
                      <a:lnTo>
                        <a:pt x="316" y="10182"/>
                      </a:lnTo>
                      <a:lnTo>
                        <a:pt x="323" y="10252"/>
                      </a:lnTo>
                      <a:lnTo>
                        <a:pt x="278" y="10377"/>
                      </a:lnTo>
                      <a:lnTo>
                        <a:pt x="299" y="10383"/>
                      </a:lnTo>
                      <a:lnTo>
                        <a:pt x="295" y="10366"/>
                      </a:lnTo>
                      <a:lnTo>
                        <a:pt x="310" y="10354"/>
                      </a:lnTo>
                      <a:lnTo>
                        <a:pt x="316" y="10358"/>
                      </a:lnTo>
                      <a:lnTo>
                        <a:pt x="309" y="10335"/>
                      </a:lnTo>
                      <a:lnTo>
                        <a:pt x="320" y="10320"/>
                      </a:lnTo>
                      <a:lnTo>
                        <a:pt x="320" y="10329"/>
                      </a:lnTo>
                      <a:lnTo>
                        <a:pt x="327" y="10328"/>
                      </a:lnTo>
                      <a:lnTo>
                        <a:pt x="321" y="10338"/>
                      </a:lnTo>
                      <a:lnTo>
                        <a:pt x="322" y="10367"/>
                      </a:lnTo>
                      <a:lnTo>
                        <a:pt x="354" y="10391"/>
                      </a:lnTo>
                      <a:lnTo>
                        <a:pt x="369" y="10446"/>
                      </a:lnTo>
                      <a:lnTo>
                        <a:pt x="396" y="10500"/>
                      </a:lnTo>
                      <a:lnTo>
                        <a:pt x="407" y="10494"/>
                      </a:lnTo>
                      <a:lnTo>
                        <a:pt x="409" y="10474"/>
                      </a:lnTo>
                      <a:lnTo>
                        <a:pt x="411" y="10498"/>
                      </a:lnTo>
                      <a:lnTo>
                        <a:pt x="457" y="10583"/>
                      </a:lnTo>
                      <a:lnTo>
                        <a:pt x="473" y="10590"/>
                      </a:lnTo>
                      <a:lnTo>
                        <a:pt x="484" y="10579"/>
                      </a:lnTo>
                      <a:lnTo>
                        <a:pt x="473" y="10533"/>
                      </a:lnTo>
                      <a:lnTo>
                        <a:pt x="482" y="10532"/>
                      </a:lnTo>
                      <a:lnTo>
                        <a:pt x="486" y="10550"/>
                      </a:lnTo>
                      <a:lnTo>
                        <a:pt x="489" y="10555"/>
                      </a:lnTo>
                      <a:lnTo>
                        <a:pt x="492" y="10554"/>
                      </a:lnTo>
                      <a:lnTo>
                        <a:pt x="498" y="10549"/>
                      </a:lnTo>
                      <a:lnTo>
                        <a:pt x="501" y="10548"/>
                      </a:lnTo>
                      <a:lnTo>
                        <a:pt x="501" y="10544"/>
                      </a:lnTo>
                      <a:lnTo>
                        <a:pt x="497" y="10530"/>
                      </a:lnTo>
                      <a:lnTo>
                        <a:pt x="493" y="10516"/>
                      </a:lnTo>
                      <a:lnTo>
                        <a:pt x="466" y="10507"/>
                      </a:lnTo>
                      <a:lnTo>
                        <a:pt x="444" y="10499"/>
                      </a:lnTo>
                      <a:lnTo>
                        <a:pt x="444" y="10494"/>
                      </a:lnTo>
                      <a:lnTo>
                        <a:pt x="465" y="10494"/>
                      </a:lnTo>
                      <a:lnTo>
                        <a:pt x="477" y="10484"/>
                      </a:lnTo>
                      <a:lnTo>
                        <a:pt x="481" y="10474"/>
                      </a:lnTo>
                      <a:lnTo>
                        <a:pt x="485" y="10464"/>
                      </a:lnTo>
                      <a:lnTo>
                        <a:pt x="495" y="10464"/>
                      </a:lnTo>
                      <a:lnTo>
                        <a:pt x="505" y="10458"/>
                      </a:lnTo>
                      <a:lnTo>
                        <a:pt x="508" y="10458"/>
                      </a:lnTo>
                      <a:lnTo>
                        <a:pt x="508" y="10448"/>
                      </a:lnTo>
                      <a:lnTo>
                        <a:pt x="502" y="10445"/>
                      </a:lnTo>
                      <a:lnTo>
                        <a:pt x="492" y="10426"/>
                      </a:lnTo>
                      <a:lnTo>
                        <a:pt x="491" y="10422"/>
                      </a:lnTo>
                      <a:lnTo>
                        <a:pt x="488" y="10417"/>
                      </a:lnTo>
                      <a:lnTo>
                        <a:pt x="497" y="10407"/>
                      </a:lnTo>
                      <a:lnTo>
                        <a:pt x="505" y="10382"/>
                      </a:lnTo>
                      <a:lnTo>
                        <a:pt x="504" y="10372"/>
                      </a:lnTo>
                      <a:lnTo>
                        <a:pt x="500" y="10354"/>
                      </a:lnTo>
                      <a:lnTo>
                        <a:pt x="500" y="10345"/>
                      </a:lnTo>
                      <a:lnTo>
                        <a:pt x="509" y="10343"/>
                      </a:lnTo>
                      <a:lnTo>
                        <a:pt x="515" y="10348"/>
                      </a:lnTo>
                      <a:lnTo>
                        <a:pt x="525" y="10356"/>
                      </a:lnTo>
                      <a:lnTo>
                        <a:pt x="527" y="10351"/>
                      </a:lnTo>
                      <a:lnTo>
                        <a:pt x="532" y="10331"/>
                      </a:lnTo>
                      <a:lnTo>
                        <a:pt x="535" y="10317"/>
                      </a:lnTo>
                      <a:lnTo>
                        <a:pt x="541" y="10320"/>
                      </a:lnTo>
                      <a:lnTo>
                        <a:pt x="551" y="10329"/>
                      </a:lnTo>
                      <a:lnTo>
                        <a:pt x="563" y="10346"/>
                      </a:lnTo>
                      <a:lnTo>
                        <a:pt x="577" y="10369"/>
                      </a:lnTo>
                      <a:lnTo>
                        <a:pt x="586" y="10386"/>
                      </a:lnTo>
                      <a:lnTo>
                        <a:pt x="584" y="10423"/>
                      </a:lnTo>
                      <a:lnTo>
                        <a:pt x="588" y="10458"/>
                      </a:lnTo>
                      <a:lnTo>
                        <a:pt x="591" y="10458"/>
                      </a:lnTo>
                      <a:lnTo>
                        <a:pt x="590" y="10422"/>
                      </a:lnTo>
                      <a:lnTo>
                        <a:pt x="585" y="10366"/>
                      </a:lnTo>
                      <a:lnTo>
                        <a:pt x="586" y="10331"/>
                      </a:lnTo>
                      <a:lnTo>
                        <a:pt x="577" y="10320"/>
                      </a:lnTo>
                      <a:lnTo>
                        <a:pt x="571" y="10309"/>
                      </a:lnTo>
                      <a:lnTo>
                        <a:pt x="570" y="10299"/>
                      </a:lnTo>
                      <a:lnTo>
                        <a:pt x="576" y="10293"/>
                      </a:lnTo>
                      <a:lnTo>
                        <a:pt x="582" y="10292"/>
                      </a:lnTo>
                      <a:lnTo>
                        <a:pt x="585" y="10296"/>
                      </a:lnTo>
                      <a:lnTo>
                        <a:pt x="585" y="10301"/>
                      </a:lnTo>
                      <a:lnTo>
                        <a:pt x="592" y="10309"/>
                      </a:lnTo>
                      <a:lnTo>
                        <a:pt x="596" y="10323"/>
                      </a:lnTo>
                      <a:lnTo>
                        <a:pt x="597" y="10347"/>
                      </a:lnTo>
                      <a:lnTo>
                        <a:pt x="595" y="10376"/>
                      </a:lnTo>
                      <a:lnTo>
                        <a:pt x="599" y="10394"/>
                      </a:lnTo>
                      <a:lnTo>
                        <a:pt x="600" y="10413"/>
                      </a:lnTo>
                      <a:lnTo>
                        <a:pt x="603" y="10417"/>
                      </a:lnTo>
                      <a:lnTo>
                        <a:pt x="612" y="10416"/>
                      </a:lnTo>
                      <a:lnTo>
                        <a:pt x="625" y="10438"/>
                      </a:lnTo>
                      <a:lnTo>
                        <a:pt x="638" y="10458"/>
                      </a:lnTo>
                      <a:lnTo>
                        <a:pt x="641" y="10458"/>
                      </a:lnTo>
                      <a:lnTo>
                        <a:pt x="658" y="10433"/>
                      </a:lnTo>
                      <a:lnTo>
                        <a:pt x="670" y="10416"/>
                      </a:lnTo>
                      <a:lnTo>
                        <a:pt x="674" y="10391"/>
                      </a:lnTo>
                      <a:lnTo>
                        <a:pt x="680" y="10380"/>
                      </a:lnTo>
                      <a:lnTo>
                        <a:pt x="698" y="10378"/>
                      </a:lnTo>
                      <a:lnTo>
                        <a:pt x="702" y="10386"/>
                      </a:lnTo>
                      <a:lnTo>
                        <a:pt x="708" y="10390"/>
                      </a:lnTo>
                      <a:lnTo>
                        <a:pt x="711" y="10394"/>
                      </a:lnTo>
                      <a:lnTo>
                        <a:pt x="696" y="10404"/>
                      </a:lnTo>
                      <a:lnTo>
                        <a:pt x="678" y="10409"/>
                      </a:lnTo>
                      <a:lnTo>
                        <a:pt x="678" y="10414"/>
                      </a:lnTo>
                      <a:lnTo>
                        <a:pt x="682" y="10420"/>
                      </a:lnTo>
                      <a:lnTo>
                        <a:pt x="687" y="10425"/>
                      </a:lnTo>
                      <a:lnTo>
                        <a:pt x="697" y="10434"/>
                      </a:lnTo>
                      <a:lnTo>
                        <a:pt x="708" y="10442"/>
                      </a:lnTo>
                      <a:lnTo>
                        <a:pt x="728" y="10440"/>
                      </a:lnTo>
                      <a:lnTo>
                        <a:pt x="731" y="10444"/>
                      </a:lnTo>
                      <a:lnTo>
                        <a:pt x="732" y="10449"/>
                      </a:lnTo>
                      <a:lnTo>
                        <a:pt x="727" y="10464"/>
                      </a:lnTo>
                      <a:lnTo>
                        <a:pt x="733" y="10473"/>
                      </a:lnTo>
                      <a:lnTo>
                        <a:pt x="742" y="10471"/>
                      </a:lnTo>
                      <a:lnTo>
                        <a:pt x="748" y="10461"/>
                      </a:lnTo>
                      <a:lnTo>
                        <a:pt x="781" y="10466"/>
                      </a:lnTo>
                      <a:lnTo>
                        <a:pt x="796" y="10464"/>
                      </a:lnTo>
                      <a:lnTo>
                        <a:pt x="805" y="10459"/>
                      </a:lnTo>
                      <a:lnTo>
                        <a:pt x="818" y="10424"/>
                      </a:lnTo>
                      <a:lnTo>
                        <a:pt x="827" y="10414"/>
                      </a:lnTo>
                      <a:lnTo>
                        <a:pt x="835" y="10403"/>
                      </a:lnTo>
                      <a:lnTo>
                        <a:pt x="839" y="10402"/>
                      </a:lnTo>
                      <a:lnTo>
                        <a:pt x="839" y="10412"/>
                      </a:lnTo>
                      <a:lnTo>
                        <a:pt x="831" y="10432"/>
                      </a:lnTo>
                      <a:lnTo>
                        <a:pt x="826" y="10447"/>
                      </a:lnTo>
                      <a:lnTo>
                        <a:pt x="815" y="10467"/>
                      </a:lnTo>
                      <a:lnTo>
                        <a:pt x="809" y="10478"/>
                      </a:lnTo>
                      <a:lnTo>
                        <a:pt x="791" y="10485"/>
                      </a:lnTo>
                      <a:lnTo>
                        <a:pt x="785" y="10480"/>
                      </a:lnTo>
                      <a:lnTo>
                        <a:pt x="782" y="10486"/>
                      </a:lnTo>
                      <a:lnTo>
                        <a:pt x="783" y="10495"/>
                      </a:lnTo>
                      <a:lnTo>
                        <a:pt x="792" y="10503"/>
                      </a:lnTo>
                      <a:lnTo>
                        <a:pt x="805" y="10506"/>
                      </a:lnTo>
                      <a:lnTo>
                        <a:pt x="807" y="10506"/>
                      </a:lnTo>
                      <a:lnTo>
                        <a:pt x="819" y="10495"/>
                      </a:lnTo>
                      <a:lnTo>
                        <a:pt x="825" y="10494"/>
                      </a:lnTo>
                      <a:lnTo>
                        <a:pt x="825" y="10485"/>
                      </a:lnTo>
                      <a:lnTo>
                        <a:pt x="827" y="10471"/>
                      </a:lnTo>
                      <a:lnTo>
                        <a:pt x="830" y="10465"/>
                      </a:lnTo>
                      <a:lnTo>
                        <a:pt x="860" y="10466"/>
                      </a:lnTo>
                      <a:lnTo>
                        <a:pt x="869" y="10465"/>
                      </a:lnTo>
                      <a:lnTo>
                        <a:pt x="872" y="10470"/>
                      </a:lnTo>
                      <a:lnTo>
                        <a:pt x="872" y="10474"/>
                      </a:lnTo>
                      <a:lnTo>
                        <a:pt x="876" y="10483"/>
                      </a:lnTo>
                      <a:lnTo>
                        <a:pt x="873" y="10493"/>
                      </a:lnTo>
                      <a:lnTo>
                        <a:pt x="880" y="10502"/>
                      </a:lnTo>
                      <a:lnTo>
                        <a:pt x="886" y="10506"/>
                      </a:lnTo>
                      <a:lnTo>
                        <a:pt x="889" y="10506"/>
                      </a:lnTo>
                      <a:lnTo>
                        <a:pt x="905" y="10527"/>
                      </a:lnTo>
                      <a:lnTo>
                        <a:pt x="909" y="10541"/>
                      </a:lnTo>
                      <a:lnTo>
                        <a:pt x="912" y="10540"/>
                      </a:lnTo>
                      <a:lnTo>
                        <a:pt x="913" y="10560"/>
                      </a:lnTo>
                      <a:lnTo>
                        <a:pt x="917" y="10573"/>
                      </a:lnTo>
                      <a:lnTo>
                        <a:pt x="914" y="10578"/>
                      </a:lnTo>
                      <a:lnTo>
                        <a:pt x="911" y="10578"/>
                      </a:lnTo>
                      <a:lnTo>
                        <a:pt x="905" y="10570"/>
                      </a:lnTo>
                      <a:lnTo>
                        <a:pt x="901" y="10557"/>
                      </a:lnTo>
                      <a:lnTo>
                        <a:pt x="897" y="10533"/>
                      </a:lnTo>
                      <a:lnTo>
                        <a:pt x="891" y="10529"/>
                      </a:lnTo>
                      <a:lnTo>
                        <a:pt x="888" y="10534"/>
                      </a:lnTo>
                      <a:lnTo>
                        <a:pt x="878" y="10526"/>
                      </a:lnTo>
                      <a:lnTo>
                        <a:pt x="871" y="10507"/>
                      </a:lnTo>
                      <a:lnTo>
                        <a:pt x="868" y="10503"/>
                      </a:lnTo>
                      <a:lnTo>
                        <a:pt x="867" y="10485"/>
                      </a:lnTo>
                      <a:lnTo>
                        <a:pt x="855" y="10481"/>
                      </a:lnTo>
                      <a:lnTo>
                        <a:pt x="839" y="10479"/>
                      </a:lnTo>
                      <a:lnTo>
                        <a:pt x="833" y="10479"/>
                      </a:lnTo>
                      <a:lnTo>
                        <a:pt x="831" y="10494"/>
                      </a:lnTo>
                      <a:lnTo>
                        <a:pt x="829" y="10503"/>
                      </a:lnTo>
                      <a:lnTo>
                        <a:pt x="823" y="10514"/>
                      </a:lnTo>
                      <a:lnTo>
                        <a:pt x="814" y="10514"/>
                      </a:lnTo>
                      <a:lnTo>
                        <a:pt x="817" y="10524"/>
                      </a:lnTo>
                      <a:lnTo>
                        <a:pt x="821" y="10533"/>
                      </a:lnTo>
                      <a:lnTo>
                        <a:pt x="812" y="10534"/>
                      </a:lnTo>
                      <a:lnTo>
                        <a:pt x="775" y="10519"/>
                      </a:lnTo>
                      <a:lnTo>
                        <a:pt x="743" y="10495"/>
                      </a:lnTo>
                      <a:lnTo>
                        <a:pt x="712" y="10475"/>
                      </a:lnTo>
                      <a:lnTo>
                        <a:pt x="700" y="10472"/>
                      </a:lnTo>
                      <a:lnTo>
                        <a:pt x="693" y="10458"/>
                      </a:lnTo>
                      <a:lnTo>
                        <a:pt x="678" y="10460"/>
                      </a:lnTo>
                      <a:lnTo>
                        <a:pt x="663" y="10466"/>
                      </a:lnTo>
                      <a:lnTo>
                        <a:pt x="633" y="10466"/>
                      </a:lnTo>
                      <a:lnTo>
                        <a:pt x="627" y="10457"/>
                      </a:lnTo>
                      <a:lnTo>
                        <a:pt x="620" y="10444"/>
                      </a:lnTo>
                      <a:lnTo>
                        <a:pt x="607" y="10441"/>
                      </a:lnTo>
                      <a:lnTo>
                        <a:pt x="598" y="10432"/>
                      </a:lnTo>
                      <a:lnTo>
                        <a:pt x="580" y="10439"/>
                      </a:lnTo>
                      <a:lnTo>
                        <a:pt x="569" y="10450"/>
                      </a:lnTo>
                      <a:lnTo>
                        <a:pt x="557" y="10452"/>
                      </a:lnTo>
                      <a:lnTo>
                        <a:pt x="544" y="10448"/>
                      </a:lnTo>
                      <a:lnTo>
                        <a:pt x="541" y="10449"/>
                      </a:lnTo>
                      <a:lnTo>
                        <a:pt x="536" y="10469"/>
                      </a:lnTo>
                      <a:lnTo>
                        <a:pt x="528" y="10483"/>
                      </a:lnTo>
                      <a:lnTo>
                        <a:pt x="519" y="10489"/>
                      </a:lnTo>
                      <a:lnTo>
                        <a:pt x="516" y="10495"/>
                      </a:lnTo>
                      <a:lnTo>
                        <a:pt x="517" y="10499"/>
                      </a:lnTo>
                      <a:lnTo>
                        <a:pt x="520" y="10513"/>
                      </a:lnTo>
                      <a:lnTo>
                        <a:pt x="524" y="10527"/>
                      </a:lnTo>
                      <a:lnTo>
                        <a:pt x="527" y="10526"/>
                      </a:lnTo>
                      <a:lnTo>
                        <a:pt x="536" y="10530"/>
                      </a:lnTo>
                      <a:lnTo>
                        <a:pt x="546" y="10538"/>
                      </a:lnTo>
                      <a:lnTo>
                        <a:pt x="550" y="10552"/>
                      </a:lnTo>
                      <a:lnTo>
                        <a:pt x="553" y="10557"/>
                      </a:lnTo>
                      <a:lnTo>
                        <a:pt x="554" y="10575"/>
                      </a:lnTo>
                      <a:lnTo>
                        <a:pt x="552" y="10590"/>
                      </a:lnTo>
                      <a:lnTo>
                        <a:pt x="549" y="10600"/>
                      </a:lnTo>
                      <a:lnTo>
                        <a:pt x="537" y="10611"/>
                      </a:lnTo>
                      <a:lnTo>
                        <a:pt x="535" y="10625"/>
                      </a:lnTo>
                      <a:lnTo>
                        <a:pt x="536" y="10644"/>
                      </a:lnTo>
                      <a:lnTo>
                        <a:pt x="555" y="10656"/>
                      </a:lnTo>
                      <a:lnTo>
                        <a:pt x="577" y="10682"/>
                      </a:lnTo>
                      <a:lnTo>
                        <a:pt x="580" y="10686"/>
                      </a:lnTo>
                      <a:lnTo>
                        <a:pt x="565" y="10688"/>
                      </a:lnTo>
                      <a:lnTo>
                        <a:pt x="566" y="10697"/>
                      </a:lnTo>
                      <a:lnTo>
                        <a:pt x="572" y="10701"/>
                      </a:lnTo>
                      <a:lnTo>
                        <a:pt x="573" y="10710"/>
                      </a:lnTo>
                      <a:lnTo>
                        <a:pt x="579" y="10714"/>
                      </a:lnTo>
                      <a:lnTo>
                        <a:pt x="586" y="10732"/>
                      </a:lnTo>
                      <a:lnTo>
                        <a:pt x="590" y="10761"/>
                      </a:lnTo>
                      <a:lnTo>
                        <a:pt x="589" y="10790"/>
                      </a:lnTo>
                      <a:lnTo>
                        <a:pt x="588" y="10827"/>
                      </a:lnTo>
                      <a:lnTo>
                        <a:pt x="595" y="10859"/>
                      </a:lnTo>
                      <a:lnTo>
                        <a:pt x="600" y="10892"/>
                      </a:lnTo>
                      <a:lnTo>
                        <a:pt x="603" y="10902"/>
                      </a:lnTo>
                      <a:lnTo>
                        <a:pt x="609" y="10901"/>
                      </a:lnTo>
                      <a:lnTo>
                        <a:pt x="613" y="10910"/>
                      </a:lnTo>
                      <a:lnTo>
                        <a:pt x="617" y="10928"/>
                      </a:lnTo>
                      <a:lnTo>
                        <a:pt x="629" y="10931"/>
                      </a:lnTo>
                      <a:lnTo>
                        <a:pt x="639" y="10945"/>
                      </a:lnTo>
                      <a:lnTo>
                        <a:pt x="639" y="10950"/>
                      </a:lnTo>
                      <a:lnTo>
                        <a:pt x="636" y="10954"/>
                      </a:lnTo>
                      <a:lnTo>
                        <a:pt x="630" y="10955"/>
                      </a:lnTo>
                      <a:lnTo>
                        <a:pt x="618" y="10952"/>
                      </a:lnTo>
                      <a:lnTo>
                        <a:pt x="606" y="10949"/>
                      </a:lnTo>
                      <a:lnTo>
                        <a:pt x="596" y="10945"/>
                      </a:lnTo>
                      <a:lnTo>
                        <a:pt x="586" y="10922"/>
                      </a:lnTo>
                      <a:lnTo>
                        <a:pt x="582" y="10899"/>
                      </a:lnTo>
                      <a:lnTo>
                        <a:pt x="573" y="10896"/>
                      </a:lnTo>
                      <a:lnTo>
                        <a:pt x="562" y="10868"/>
                      </a:lnTo>
                      <a:lnTo>
                        <a:pt x="559" y="10859"/>
                      </a:lnTo>
                      <a:lnTo>
                        <a:pt x="543" y="10843"/>
                      </a:lnTo>
                      <a:lnTo>
                        <a:pt x="536" y="10824"/>
                      </a:lnTo>
                      <a:lnTo>
                        <a:pt x="523" y="10816"/>
                      </a:lnTo>
                      <a:lnTo>
                        <a:pt x="500" y="10776"/>
                      </a:lnTo>
                      <a:lnTo>
                        <a:pt x="499" y="10744"/>
                      </a:lnTo>
                      <a:lnTo>
                        <a:pt x="501" y="10738"/>
                      </a:lnTo>
                      <a:lnTo>
                        <a:pt x="508" y="10686"/>
                      </a:lnTo>
                      <a:lnTo>
                        <a:pt x="511" y="10680"/>
                      </a:lnTo>
                      <a:lnTo>
                        <a:pt x="510" y="10666"/>
                      </a:lnTo>
                      <a:lnTo>
                        <a:pt x="510" y="10614"/>
                      </a:lnTo>
                      <a:lnTo>
                        <a:pt x="479" y="10599"/>
                      </a:lnTo>
                      <a:lnTo>
                        <a:pt x="471" y="10614"/>
                      </a:lnTo>
                      <a:lnTo>
                        <a:pt x="462" y="10615"/>
                      </a:lnTo>
                      <a:lnTo>
                        <a:pt x="453" y="10682"/>
                      </a:lnTo>
                      <a:lnTo>
                        <a:pt x="453" y="10735"/>
                      </a:lnTo>
                      <a:lnTo>
                        <a:pt x="448" y="10759"/>
                      </a:lnTo>
                      <a:lnTo>
                        <a:pt x="436" y="10770"/>
                      </a:lnTo>
                      <a:lnTo>
                        <a:pt x="430" y="10827"/>
                      </a:lnTo>
                      <a:lnTo>
                        <a:pt x="434" y="10851"/>
                      </a:lnTo>
                      <a:lnTo>
                        <a:pt x="444" y="10855"/>
                      </a:lnTo>
                      <a:lnTo>
                        <a:pt x="454" y="10873"/>
                      </a:lnTo>
                      <a:lnTo>
                        <a:pt x="459" y="10981"/>
                      </a:lnTo>
                      <a:lnTo>
                        <a:pt x="440" y="11074"/>
                      </a:lnTo>
                      <a:lnTo>
                        <a:pt x="445" y="11116"/>
                      </a:lnTo>
                      <a:lnTo>
                        <a:pt x="458" y="11138"/>
                      </a:lnTo>
                      <a:lnTo>
                        <a:pt x="469" y="11188"/>
                      </a:lnTo>
                      <a:lnTo>
                        <a:pt x="482" y="11201"/>
                      </a:lnTo>
                      <a:lnTo>
                        <a:pt x="497" y="11251"/>
                      </a:lnTo>
                      <a:lnTo>
                        <a:pt x="521" y="11315"/>
                      </a:lnTo>
                      <a:lnTo>
                        <a:pt x="538" y="11341"/>
                      </a:lnTo>
                      <a:lnTo>
                        <a:pt x="557" y="11358"/>
                      </a:lnTo>
                      <a:lnTo>
                        <a:pt x="571" y="11351"/>
                      </a:lnTo>
                      <a:lnTo>
                        <a:pt x="584" y="11355"/>
                      </a:lnTo>
                      <a:lnTo>
                        <a:pt x="590" y="11363"/>
                      </a:lnTo>
                      <a:lnTo>
                        <a:pt x="597" y="11367"/>
                      </a:lnTo>
                      <a:lnTo>
                        <a:pt x="599" y="11362"/>
                      </a:lnTo>
                      <a:lnTo>
                        <a:pt x="605" y="11357"/>
                      </a:lnTo>
                      <a:lnTo>
                        <a:pt x="617" y="11356"/>
                      </a:lnTo>
                      <a:lnTo>
                        <a:pt x="630" y="11378"/>
                      </a:lnTo>
                      <a:lnTo>
                        <a:pt x="641" y="11409"/>
                      </a:lnTo>
                      <a:lnTo>
                        <a:pt x="652" y="11451"/>
                      </a:lnTo>
                      <a:lnTo>
                        <a:pt x="657" y="11493"/>
                      </a:lnTo>
                      <a:lnTo>
                        <a:pt x="658" y="11503"/>
                      </a:lnTo>
                      <a:lnTo>
                        <a:pt x="648" y="11541"/>
                      </a:lnTo>
                      <a:lnTo>
                        <a:pt x="648" y="11551"/>
                      </a:lnTo>
                      <a:lnTo>
                        <a:pt x="657" y="11554"/>
                      </a:lnTo>
                      <a:lnTo>
                        <a:pt x="658" y="11559"/>
                      </a:lnTo>
                      <a:lnTo>
                        <a:pt x="661" y="11563"/>
                      </a:lnTo>
                      <a:lnTo>
                        <a:pt x="671" y="11573"/>
                      </a:lnTo>
                      <a:lnTo>
                        <a:pt x="678" y="11583"/>
                      </a:lnTo>
                      <a:lnTo>
                        <a:pt x="678" y="11587"/>
                      </a:lnTo>
                      <a:lnTo>
                        <a:pt x="666" y="11588"/>
                      </a:lnTo>
                      <a:lnTo>
                        <a:pt x="654" y="11575"/>
                      </a:lnTo>
                      <a:lnTo>
                        <a:pt x="648" y="11560"/>
                      </a:lnTo>
                      <a:lnTo>
                        <a:pt x="626" y="11634"/>
                      </a:lnTo>
                      <a:lnTo>
                        <a:pt x="609" y="11655"/>
                      </a:lnTo>
                      <a:lnTo>
                        <a:pt x="602" y="11661"/>
                      </a:lnTo>
                      <a:lnTo>
                        <a:pt x="596" y="11657"/>
                      </a:lnTo>
                      <a:lnTo>
                        <a:pt x="586" y="11657"/>
                      </a:lnTo>
                      <a:lnTo>
                        <a:pt x="582" y="11680"/>
                      </a:lnTo>
                      <a:lnTo>
                        <a:pt x="579" y="11680"/>
                      </a:lnTo>
                      <a:lnTo>
                        <a:pt x="568" y="11669"/>
                      </a:lnTo>
                      <a:lnTo>
                        <a:pt x="560" y="11675"/>
                      </a:lnTo>
                      <a:lnTo>
                        <a:pt x="557" y="11673"/>
                      </a:lnTo>
                      <a:lnTo>
                        <a:pt x="561" y="11679"/>
                      </a:lnTo>
                      <a:lnTo>
                        <a:pt x="574" y="11704"/>
                      </a:lnTo>
                      <a:lnTo>
                        <a:pt x="574" y="11713"/>
                      </a:lnTo>
                      <a:lnTo>
                        <a:pt x="560" y="11723"/>
                      </a:lnTo>
                      <a:lnTo>
                        <a:pt x="560" y="11728"/>
                      </a:lnTo>
                      <a:lnTo>
                        <a:pt x="566" y="11780"/>
                      </a:lnTo>
                      <a:lnTo>
                        <a:pt x="569" y="11836"/>
                      </a:lnTo>
                      <a:lnTo>
                        <a:pt x="563" y="11846"/>
                      </a:lnTo>
                      <a:lnTo>
                        <a:pt x="561" y="11866"/>
                      </a:lnTo>
                      <a:lnTo>
                        <a:pt x="559" y="11885"/>
                      </a:lnTo>
                      <a:lnTo>
                        <a:pt x="560" y="11904"/>
                      </a:lnTo>
                      <a:lnTo>
                        <a:pt x="580" y="11934"/>
                      </a:lnTo>
                      <a:lnTo>
                        <a:pt x="578" y="11958"/>
                      </a:lnTo>
                      <a:lnTo>
                        <a:pt x="585" y="11976"/>
                      </a:lnTo>
                      <a:lnTo>
                        <a:pt x="597" y="11975"/>
                      </a:lnTo>
                      <a:lnTo>
                        <a:pt x="627" y="12033"/>
                      </a:lnTo>
                      <a:lnTo>
                        <a:pt x="655" y="12105"/>
                      </a:lnTo>
                      <a:lnTo>
                        <a:pt x="665" y="12180"/>
                      </a:lnTo>
                      <a:lnTo>
                        <a:pt x="696" y="12214"/>
                      </a:lnTo>
                      <a:lnTo>
                        <a:pt x="702" y="12318"/>
                      </a:lnTo>
                      <a:lnTo>
                        <a:pt x="739" y="12389"/>
                      </a:lnTo>
                      <a:lnTo>
                        <a:pt x="743" y="12408"/>
                      </a:lnTo>
                      <a:lnTo>
                        <a:pt x="744" y="12431"/>
                      </a:lnTo>
                      <a:lnTo>
                        <a:pt x="741" y="12441"/>
                      </a:lnTo>
                      <a:lnTo>
                        <a:pt x="743" y="12483"/>
                      </a:lnTo>
                      <a:lnTo>
                        <a:pt x="750" y="12506"/>
                      </a:lnTo>
                      <a:lnTo>
                        <a:pt x="773" y="12536"/>
                      </a:lnTo>
                      <a:lnTo>
                        <a:pt x="798" y="12553"/>
                      </a:lnTo>
                      <a:lnTo>
                        <a:pt x="809" y="12589"/>
                      </a:lnTo>
                      <a:lnTo>
                        <a:pt x="818" y="12636"/>
                      </a:lnTo>
                      <a:lnTo>
                        <a:pt x="831" y="12672"/>
                      </a:lnTo>
                      <a:lnTo>
                        <a:pt x="849" y="12713"/>
                      </a:lnTo>
                      <a:lnTo>
                        <a:pt x="871" y="12738"/>
                      </a:lnTo>
                      <a:lnTo>
                        <a:pt x="893" y="12750"/>
                      </a:lnTo>
                      <a:lnTo>
                        <a:pt x="897" y="12764"/>
                      </a:lnTo>
                      <a:lnTo>
                        <a:pt x="904" y="12796"/>
                      </a:lnTo>
                      <a:lnTo>
                        <a:pt x="908" y="12815"/>
                      </a:lnTo>
                      <a:lnTo>
                        <a:pt x="909" y="12838"/>
                      </a:lnTo>
                      <a:lnTo>
                        <a:pt x="894" y="12844"/>
                      </a:lnTo>
                      <a:lnTo>
                        <a:pt x="880" y="12860"/>
                      </a:lnTo>
                      <a:lnTo>
                        <a:pt x="872" y="12885"/>
                      </a:lnTo>
                      <a:lnTo>
                        <a:pt x="878" y="12932"/>
                      </a:lnTo>
                      <a:lnTo>
                        <a:pt x="920" y="12988"/>
                      </a:lnTo>
                      <a:lnTo>
                        <a:pt x="931" y="12973"/>
                      </a:lnTo>
                      <a:lnTo>
                        <a:pt x="967" y="13016"/>
                      </a:lnTo>
                      <a:lnTo>
                        <a:pt x="971" y="13044"/>
                      </a:lnTo>
                      <a:lnTo>
                        <a:pt x="969" y="13063"/>
                      </a:lnTo>
                      <a:lnTo>
                        <a:pt x="969" y="13068"/>
                      </a:lnTo>
                      <a:lnTo>
                        <a:pt x="956" y="13103"/>
                      </a:lnTo>
                      <a:lnTo>
                        <a:pt x="943" y="13142"/>
                      </a:lnTo>
                      <a:lnTo>
                        <a:pt x="936" y="13181"/>
                      </a:lnTo>
                      <a:lnTo>
                        <a:pt x="931" y="13205"/>
                      </a:lnTo>
                      <a:lnTo>
                        <a:pt x="944" y="13228"/>
                      </a:lnTo>
                      <a:lnTo>
                        <a:pt x="951" y="13251"/>
                      </a:lnTo>
                      <a:lnTo>
                        <a:pt x="941" y="13285"/>
                      </a:lnTo>
                      <a:lnTo>
                        <a:pt x="931" y="13329"/>
                      </a:lnTo>
                      <a:lnTo>
                        <a:pt x="935" y="13352"/>
                      </a:lnTo>
                      <a:lnTo>
                        <a:pt x="940" y="13380"/>
                      </a:lnTo>
                      <a:lnTo>
                        <a:pt x="923" y="13415"/>
                      </a:lnTo>
                      <a:lnTo>
                        <a:pt x="913" y="13454"/>
                      </a:lnTo>
                      <a:lnTo>
                        <a:pt x="911" y="13469"/>
                      </a:lnTo>
                      <a:lnTo>
                        <a:pt x="911" y="13483"/>
                      </a:lnTo>
                      <a:lnTo>
                        <a:pt x="915" y="13492"/>
                      </a:lnTo>
                      <a:lnTo>
                        <a:pt x="918" y="13496"/>
                      </a:lnTo>
                      <a:lnTo>
                        <a:pt x="934" y="13499"/>
                      </a:lnTo>
                      <a:lnTo>
                        <a:pt x="949" y="13512"/>
                      </a:lnTo>
                      <a:lnTo>
                        <a:pt x="963" y="13539"/>
                      </a:lnTo>
                      <a:lnTo>
                        <a:pt x="972" y="13599"/>
                      </a:lnTo>
                      <a:lnTo>
                        <a:pt x="975" y="13608"/>
                      </a:lnTo>
                      <a:lnTo>
                        <a:pt x="982" y="13612"/>
                      </a:lnTo>
                      <a:lnTo>
                        <a:pt x="1009" y="13613"/>
                      </a:lnTo>
                      <a:lnTo>
                        <a:pt x="1066" y="13607"/>
                      </a:lnTo>
                      <a:lnTo>
                        <a:pt x="1082" y="13614"/>
                      </a:lnTo>
                      <a:lnTo>
                        <a:pt x="1115" y="13619"/>
                      </a:lnTo>
                      <a:lnTo>
                        <a:pt x="1137" y="13641"/>
                      </a:lnTo>
                      <a:lnTo>
                        <a:pt x="1168" y="13646"/>
                      </a:lnTo>
                      <a:lnTo>
                        <a:pt x="1222" y="13696"/>
                      </a:lnTo>
                      <a:lnTo>
                        <a:pt x="1256" y="13707"/>
                      </a:lnTo>
                      <a:lnTo>
                        <a:pt x="1293" y="13721"/>
                      </a:lnTo>
                      <a:lnTo>
                        <a:pt x="1323" y="13727"/>
                      </a:lnTo>
                      <a:lnTo>
                        <a:pt x="1357" y="13741"/>
                      </a:lnTo>
                      <a:lnTo>
                        <a:pt x="1393" y="13784"/>
                      </a:lnTo>
                      <a:lnTo>
                        <a:pt x="1406" y="13811"/>
                      </a:lnTo>
                      <a:lnTo>
                        <a:pt x="1420" y="13838"/>
                      </a:lnTo>
                      <a:lnTo>
                        <a:pt x="1429" y="13837"/>
                      </a:lnTo>
                      <a:lnTo>
                        <a:pt x="1435" y="13846"/>
                      </a:lnTo>
                      <a:lnTo>
                        <a:pt x="1439" y="13864"/>
                      </a:lnTo>
                      <a:lnTo>
                        <a:pt x="1446" y="13877"/>
                      </a:lnTo>
                      <a:lnTo>
                        <a:pt x="1458" y="13881"/>
                      </a:lnTo>
                      <a:lnTo>
                        <a:pt x="1465" y="13885"/>
                      </a:lnTo>
                      <a:lnTo>
                        <a:pt x="1468" y="13893"/>
                      </a:lnTo>
                      <a:lnTo>
                        <a:pt x="1466" y="13913"/>
                      </a:lnTo>
                      <a:lnTo>
                        <a:pt x="1470" y="13927"/>
                      </a:lnTo>
                      <a:lnTo>
                        <a:pt x="1468" y="13951"/>
                      </a:lnTo>
                      <a:lnTo>
                        <a:pt x="1472" y="13983"/>
                      </a:lnTo>
                      <a:lnTo>
                        <a:pt x="1479" y="13993"/>
                      </a:lnTo>
                      <a:lnTo>
                        <a:pt x="1488" y="13991"/>
                      </a:lnTo>
                      <a:lnTo>
                        <a:pt x="1515" y="14045"/>
                      </a:lnTo>
                      <a:lnTo>
                        <a:pt x="1527" y="14048"/>
                      </a:lnTo>
                      <a:lnTo>
                        <a:pt x="1514" y="14031"/>
                      </a:lnTo>
                      <a:lnTo>
                        <a:pt x="1530" y="14043"/>
                      </a:lnTo>
                      <a:lnTo>
                        <a:pt x="1579" y="14108"/>
                      </a:lnTo>
                      <a:lnTo>
                        <a:pt x="1625" y="14135"/>
                      </a:lnTo>
                      <a:lnTo>
                        <a:pt x="1642" y="14162"/>
                      </a:lnTo>
                      <a:lnTo>
                        <a:pt x="1653" y="14146"/>
                      </a:lnTo>
                      <a:lnTo>
                        <a:pt x="1701" y="14145"/>
                      </a:lnTo>
                      <a:lnTo>
                        <a:pt x="1756" y="14157"/>
                      </a:lnTo>
                      <a:lnTo>
                        <a:pt x="1773" y="14179"/>
                      </a:lnTo>
                      <a:lnTo>
                        <a:pt x="1794" y="14243"/>
                      </a:lnTo>
                      <a:lnTo>
                        <a:pt x="1808" y="14331"/>
                      </a:lnTo>
                      <a:lnTo>
                        <a:pt x="1806" y="14364"/>
                      </a:lnTo>
                      <a:lnTo>
                        <a:pt x="1798" y="14380"/>
                      </a:lnTo>
                      <a:lnTo>
                        <a:pt x="1786" y="14386"/>
                      </a:lnTo>
                      <a:lnTo>
                        <a:pt x="1787" y="14400"/>
                      </a:lnTo>
                      <a:lnTo>
                        <a:pt x="1791" y="14414"/>
                      </a:lnTo>
                      <a:lnTo>
                        <a:pt x="1794" y="14418"/>
                      </a:lnTo>
                      <a:lnTo>
                        <a:pt x="1816" y="14430"/>
                      </a:lnTo>
                      <a:lnTo>
                        <a:pt x="1822" y="14443"/>
                      </a:lnTo>
                      <a:lnTo>
                        <a:pt x="1835" y="14460"/>
                      </a:lnTo>
                      <a:lnTo>
                        <a:pt x="1841" y="14460"/>
                      </a:lnTo>
                      <a:lnTo>
                        <a:pt x="1847" y="14454"/>
                      </a:lnTo>
                      <a:lnTo>
                        <a:pt x="1850" y="14444"/>
                      </a:lnTo>
                      <a:lnTo>
                        <a:pt x="1852" y="14421"/>
                      </a:lnTo>
                      <a:lnTo>
                        <a:pt x="1854" y="14415"/>
                      </a:lnTo>
                      <a:lnTo>
                        <a:pt x="1857" y="14410"/>
                      </a:lnTo>
                      <a:lnTo>
                        <a:pt x="1860" y="14405"/>
                      </a:lnTo>
                      <a:lnTo>
                        <a:pt x="1872" y="14409"/>
                      </a:lnTo>
                      <a:lnTo>
                        <a:pt x="1878" y="14408"/>
                      </a:lnTo>
                      <a:lnTo>
                        <a:pt x="1881" y="14412"/>
                      </a:lnTo>
                      <a:lnTo>
                        <a:pt x="1882" y="14426"/>
                      </a:lnTo>
                      <a:lnTo>
                        <a:pt x="1894" y="14425"/>
                      </a:lnTo>
                      <a:lnTo>
                        <a:pt x="1919" y="14445"/>
                      </a:lnTo>
                      <a:lnTo>
                        <a:pt x="1936" y="14472"/>
                      </a:lnTo>
                      <a:lnTo>
                        <a:pt x="1956" y="14521"/>
                      </a:lnTo>
                      <a:lnTo>
                        <a:pt x="1990" y="14584"/>
                      </a:lnTo>
                      <a:lnTo>
                        <a:pt x="1993" y="14588"/>
                      </a:lnTo>
                      <a:lnTo>
                        <a:pt x="1999" y="14587"/>
                      </a:lnTo>
                      <a:lnTo>
                        <a:pt x="1999" y="14583"/>
                      </a:lnTo>
                      <a:lnTo>
                        <a:pt x="1989" y="14574"/>
                      </a:lnTo>
                      <a:lnTo>
                        <a:pt x="1995" y="14589"/>
                      </a:lnTo>
                      <a:lnTo>
                        <a:pt x="2001" y="14612"/>
                      </a:lnTo>
                      <a:lnTo>
                        <a:pt x="2004" y="14612"/>
                      </a:lnTo>
                      <a:lnTo>
                        <a:pt x="2012" y="14615"/>
                      </a:lnTo>
                      <a:lnTo>
                        <a:pt x="2048" y="14658"/>
                      </a:lnTo>
                      <a:lnTo>
                        <a:pt x="2072" y="14721"/>
                      </a:lnTo>
                      <a:lnTo>
                        <a:pt x="2111" y="14771"/>
                      </a:lnTo>
                      <a:lnTo>
                        <a:pt x="2112" y="14773"/>
                      </a:lnTo>
                      <a:lnTo>
                        <a:pt x="2186" y="14939"/>
                      </a:lnTo>
                      <a:lnTo>
                        <a:pt x="2210" y="15046"/>
                      </a:lnTo>
                      <a:lnTo>
                        <a:pt x="2224" y="15143"/>
                      </a:lnTo>
                      <a:lnTo>
                        <a:pt x="2226" y="15256"/>
                      </a:lnTo>
                      <a:lnTo>
                        <a:pt x="2209" y="15269"/>
                      </a:lnTo>
                      <a:lnTo>
                        <a:pt x="2206" y="15278"/>
                      </a:lnTo>
                      <a:lnTo>
                        <a:pt x="2207" y="15302"/>
                      </a:lnTo>
                      <a:lnTo>
                        <a:pt x="2212" y="15331"/>
                      </a:lnTo>
                      <a:lnTo>
                        <a:pt x="2215" y="15346"/>
                      </a:lnTo>
                      <a:lnTo>
                        <a:pt x="2218" y="15346"/>
                      </a:lnTo>
                      <a:lnTo>
                        <a:pt x="2224" y="15325"/>
                      </a:lnTo>
                      <a:lnTo>
                        <a:pt x="2226" y="15316"/>
                      </a:lnTo>
                      <a:lnTo>
                        <a:pt x="2231" y="15319"/>
                      </a:lnTo>
                      <a:lnTo>
                        <a:pt x="2237" y="15328"/>
                      </a:lnTo>
                      <a:lnTo>
                        <a:pt x="2237" y="15332"/>
                      </a:lnTo>
                      <a:lnTo>
                        <a:pt x="2229" y="15342"/>
                      </a:lnTo>
                      <a:lnTo>
                        <a:pt x="2220" y="15348"/>
                      </a:lnTo>
                      <a:lnTo>
                        <a:pt x="2217" y="15353"/>
                      </a:lnTo>
                      <a:lnTo>
                        <a:pt x="2214" y="15358"/>
                      </a:lnTo>
                      <a:lnTo>
                        <a:pt x="2211" y="15378"/>
                      </a:lnTo>
                      <a:lnTo>
                        <a:pt x="2215" y="15387"/>
                      </a:lnTo>
                      <a:lnTo>
                        <a:pt x="2218" y="15396"/>
                      </a:lnTo>
                      <a:lnTo>
                        <a:pt x="2218" y="15391"/>
                      </a:lnTo>
                      <a:lnTo>
                        <a:pt x="2224" y="15386"/>
                      </a:lnTo>
                      <a:lnTo>
                        <a:pt x="2223" y="15376"/>
                      </a:lnTo>
                      <a:lnTo>
                        <a:pt x="2229" y="15370"/>
                      </a:lnTo>
                      <a:lnTo>
                        <a:pt x="2238" y="15369"/>
                      </a:lnTo>
                      <a:lnTo>
                        <a:pt x="2251" y="15378"/>
                      </a:lnTo>
                      <a:lnTo>
                        <a:pt x="2258" y="15395"/>
                      </a:lnTo>
                      <a:lnTo>
                        <a:pt x="2265" y="15418"/>
                      </a:lnTo>
                      <a:lnTo>
                        <a:pt x="2268" y="15432"/>
                      </a:lnTo>
                      <a:lnTo>
                        <a:pt x="2269" y="15446"/>
                      </a:lnTo>
                      <a:lnTo>
                        <a:pt x="2273" y="15465"/>
                      </a:lnTo>
                      <a:lnTo>
                        <a:pt x="2274" y="15478"/>
                      </a:lnTo>
                      <a:lnTo>
                        <a:pt x="2271" y="15484"/>
                      </a:lnTo>
                      <a:lnTo>
                        <a:pt x="2271" y="15489"/>
                      </a:lnTo>
                      <a:lnTo>
                        <a:pt x="2269" y="15494"/>
                      </a:lnTo>
                      <a:lnTo>
                        <a:pt x="2265" y="15489"/>
                      </a:lnTo>
                      <a:lnTo>
                        <a:pt x="2259" y="15477"/>
                      </a:lnTo>
                      <a:lnTo>
                        <a:pt x="2254" y="15453"/>
                      </a:lnTo>
                      <a:lnTo>
                        <a:pt x="2249" y="15411"/>
                      </a:lnTo>
                      <a:lnTo>
                        <a:pt x="2246" y="15397"/>
                      </a:lnTo>
                      <a:lnTo>
                        <a:pt x="2239" y="15393"/>
                      </a:lnTo>
                      <a:lnTo>
                        <a:pt x="2236" y="15388"/>
                      </a:lnTo>
                      <a:lnTo>
                        <a:pt x="2233" y="15389"/>
                      </a:lnTo>
                      <a:lnTo>
                        <a:pt x="2224" y="15399"/>
                      </a:lnTo>
                      <a:lnTo>
                        <a:pt x="2228" y="15413"/>
                      </a:lnTo>
                      <a:lnTo>
                        <a:pt x="2237" y="15412"/>
                      </a:lnTo>
                      <a:lnTo>
                        <a:pt x="2238" y="15459"/>
                      </a:lnTo>
                      <a:lnTo>
                        <a:pt x="2237" y="15537"/>
                      </a:lnTo>
                      <a:lnTo>
                        <a:pt x="2237" y="15536"/>
                      </a:lnTo>
                      <a:lnTo>
                        <a:pt x="2245" y="15543"/>
                      </a:lnTo>
                      <a:lnTo>
                        <a:pt x="2257" y="15536"/>
                      </a:lnTo>
                      <a:lnTo>
                        <a:pt x="3320" y="15590"/>
                      </a:lnTo>
                      <a:lnTo>
                        <a:pt x="3324" y="15590"/>
                      </a:lnTo>
                      <a:lnTo>
                        <a:pt x="3298" y="15667"/>
                      </a:lnTo>
                      <a:lnTo>
                        <a:pt x="3283" y="15687"/>
                      </a:lnTo>
                      <a:lnTo>
                        <a:pt x="3279" y="15723"/>
                      </a:lnTo>
                      <a:lnTo>
                        <a:pt x="3280" y="15743"/>
                      </a:lnTo>
                      <a:lnTo>
                        <a:pt x="3274" y="15754"/>
                      </a:lnTo>
                      <a:lnTo>
                        <a:pt x="3275" y="15763"/>
                      </a:lnTo>
                      <a:lnTo>
                        <a:pt x="3268" y="15789"/>
                      </a:lnTo>
                      <a:lnTo>
                        <a:pt x="3267" y="15793"/>
                      </a:lnTo>
                      <a:lnTo>
                        <a:pt x="3900" y="16284"/>
                      </a:lnTo>
                      <a:lnTo>
                        <a:pt x="4869" y="17005"/>
                      </a:lnTo>
                      <a:lnTo>
                        <a:pt x="5523" y="17081"/>
                      </a:lnTo>
                      <a:lnTo>
                        <a:pt x="5756" y="17075"/>
                      </a:lnTo>
                      <a:lnTo>
                        <a:pt x="5784" y="17056"/>
                      </a:lnTo>
                      <a:lnTo>
                        <a:pt x="5786" y="17056"/>
                      </a:lnTo>
                      <a:lnTo>
                        <a:pt x="6161" y="17110"/>
                      </a:lnTo>
                      <a:lnTo>
                        <a:pt x="6173" y="16755"/>
                      </a:lnTo>
                      <a:lnTo>
                        <a:pt x="6911" y="16812"/>
                      </a:lnTo>
                      <a:lnTo>
                        <a:pt x="6913" y="16812"/>
                      </a:lnTo>
                      <a:lnTo>
                        <a:pt x="6920" y="16811"/>
                      </a:lnTo>
                      <a:lnTo>
                        <a:pt x="6943" y="16845"/>
                      </a:lnTo>
                      <a:lnTo>
                        <a:pt x="6966" y="16828"/>
                      </a:lnTo>
                      <a:lnTo>
                        <a:pt x="6989" y="16858"/>
                      </a:lnTo>
                      <a:lnTo>
                        <a:pt x="7032" y="16995"/>
                      </a:lnTo>
                      <a:lnTo>
                        <a:pt x="7051" y="17016"/>
                      </a:lnTo>
                      <a:lnTo>
                        <a:pt x="7063" y="17076"/>
                      </a:lnTo>
                      <a:lnTo>
                        <a:pt x="7118" y="17131"/>
                      </a:lnTo>
                      <a:lnTo>
                        <a:pt x="7158" y="17150"/>
                      </a:lnTo>
                      <a:lnTo>
                        <a:pt x="7177" y="17171"/>
                      </a:lnTo>
                      <a:lnTo>
                        <a:pt x="7182" y="17209"/>
                      </a:lnTo>
                      <a:lnTo>
                        <a:pt x="7214" y="17238"/>
                      </a:lnTo>
                      <a:lnTo>
                        <a:pt x="7258" y="17337"/>
                      </a:lnTo>
                      <a:lnTo>
                        <a:pt x="7331" y="17409"/>
                      </a:lnTo>
                      <a:lnTo>
                        <a:pt x="7353" y="17482"/>
                      </a:lnTo>
                      <a:lnTo>
                        <a:pt x="7418" y="17564"/>
                      </a:lnTo>
                      <a:lnTo>
                        <a:pt x="7422" y="17583"/>
                      </a:lnTo>
                      <a:lnTo>
                        <a:pt x="7426" y="17606"/>
                      </a:lnTo>
                      <a:lnTo>
                        <a:pt x="7454" y="17626"/>
                      </a:lnTo>
                      <a:lnTo>
                        <a:pt x="7461" y="17639"/>
                      </a:lnTo>
                      <a:lnTo>
                        <a:pt x="7470" y="17638"/>
                      </a:lnTo>
                      <a:lnTo>
                        <a:pt x="7486" y="17655"/>
                      </a:lnTo>
                      <a:lnTo>
                        <a:pt x="7498" y="17654"/>
                      </a:lnTo>
                      <a:lnTo>
                        <a:pt x="7505" y="17662"/>
                      </a:lnTo>
                      <a:lnTo>
                        <a:pt x="7514" y="17661"/>
                      </a:lnTo>
                      <a:lnTo>
                        <a:pt x="7533" y="17692"/>
                      </a:lnTo>
                      <a:lnTo>
                        <a:pt x="7549" y="17700"/>
                      </a:lnTo>
                      <a:lnTo>
                        <a:pt x="7572" y="17749"/>
                      </a:lnTo>
                      <a:lnTo>
                        <a:pt x="7597" y="17760"/>
                      </a:lnTo>
                      <a:lnTo>
                        <a:pt x="7608" y="17788"/>
                      </a:lnTo>
                      <a:lnTo>
                        <a:pt x="7615" y="17810"/>
                      </a:lnTo>
                      <a:lnTo>
                        <a:pt x="7637" y="17822"/>
                      </a:lnTo>
                      <a:lnTo>
                        <a:pt x="7650" y="17848"/>
                      </a:lnTo>
                      <a:lnTo>
                        <a:pt x="7662" y="17914"/>
                      </a:lnTo>
                      <a:lnTo>
                        <a:pt x="7661" y="17952"/>
                      </a:lnTo>
                      <a:lnTo>
                        <a:pt x="7672" y="17974"/>
                      </a:lnTo>
                      <a:lnTo>
                        <a:pt x="7672" y="17993"/>
                      </a:lnTo>
                      <a:lnTo>
                        <a:pt x="7679" y="18011"/>
                      </a:lnTo>
                      <a:lnTo>
                        <a:pt x="7684" y="18030"/>
                      </a:lnTo>
                      <a:lnTo>
                        <a:pt x="7707" y="18069"/>
                      </a:lnTo>
                      <a:lnTo>
                        <a:pt x="7707" y="18088"/>
                      </a:lnTo>
                      <a:lnTo>
                        <a:pt x="7734" y="18123"/>
                      </a:lnTo>
                      <a:lnTo>
                        <a:pt x="7746" y="18197"/>
                      </a:lnTo>
                      <a:lnTo>
                        <a:pt x="7735" y="18274"/>
                      </a:lnTo>
                      <a:lnTo>
                        <a:pt x="7738" y="18336"/>
                      </a:lnTo>
                      <a:lnTo>
                        <a:pt x="7748" y="18354"/>
                      </a:lnTo>
                      <a:lnTo>
                        <a:pt x="7753" y="18391"/>
                      </a:lnTo>
                      <a:lnTo>
                        <a:pt x="7767" y="18427"/>
                      </a:lnTo>
                      <a:lnTo>
                        <a:pt x="7777" y="18454"/>
                      </a:lnTo>
                      <a:lnTo>
                        <a:pt x="7788" y="18481"/>
                      </a:lnTo>
                      <a:lnTo>
                        <a:pt x="7811" y="18574"/>
                      </a:lnTo>
                      <a:lnTo>
                        <a:pt x="7877" y="18694"/>
                      </a:lnTo>
                      <a:lnTo>
                        <a:pt x="7899" y="18714"/>
                      </a:lnTo>
                      <a:lnTo>
                        <a:pt x="7908" y="18713"/>
                      </a:lnTo>
                      <a:lnTo>
                        <a:pt x="7941" y="18757"/>
                      </a:lnTo>
                      <a:lnTo>
                        <a:pt x="7954" y="18774"/>
                      </a:lnTo>
                      <a:lnTo>
                        <a:pt x="7964" y="18797"/>
                      </a:lnTo>
                      <a:lnTo>
                        <a:pt x="7974" y="18819"/>
                      </a:lnTo>
                      <a:lnTo>
                        <a:pt x="8029" y="18879"/>
                      </a:lnTo>
                      <a:lnTo>
                        <a:pt x="8149" y="18931"/>
                      </a:lnTo>
                      <a:lnTo>
                        <a:pt x="8155" y="18930"/>
                      </a:lnTo>
                      <a:lnTo>
                        <a:pt x="8159" y="18939"/>
                      </a:lnTo>
                      <a:lnTo>
                        <a:pt x="8162" y="18948"/>
                      </a:lnTo>
                      <a:lnTo>
                        <a:pt x="8163" y="18953"/>
                      </a:lnTo>
                      <a:lnTo>
                        <a:pt x="8165" y="18952"/>
                      </a:lnTo>
                      <a:lnTo>
                        <a:pt x="8166" y="18962"/>
                      </a:lnTo>
                      <a:lnTo>
                        <a:pt x="8169" y="18966"/>
                      </a:lnTo>
                      <a:lnTo>
                        <a:pt x="8172" y="18970"/>
                      </a:lnTo>
                      <a:lnTo>
                        <a:pt x="8179" y="18969"/>
                      </a:lnTo>
                      <a:lnTo>
                        <a:pt x="8185" y="18974"/>
                      </a:lnTo>
                      <a:lnTo>
                        <a:pt x="8185" y="18983"/>
                      </a:lnTo>
                      <a:lnTo>
                        <a:pt x="8192" y="18992"/>
                      </a:lnTo>
                      <a:lnTo>
                        <a:pt x="8204" y="18999"/>
                      </a:lnTo>
                      <a:lnTo>
                        <a:pt x="8211" y="19004"/>
                      </a:lnTo>
                      <a:lnTo>
                        <a:pt x="8214" y="19008"/>
                      </a:lnTo>
                      <a:lnTo>
                        <a:pt x="8226" y="19012"/>
                      </a:lnTo>
                      <a:lnTo>
                        <a:pt x="8236" y="19015"/>
                      </a:lnTo>
                      <a:lnTo>
                        <a:pt x="8251" y="19013"/>
                      </a:lnTo>
                      <a:lnTo>
                        <a:pt x="8257" y="19011"/>
                      </a:lnTo>
                      <a:lnTo>
                        <a:pt x="8260" y="19011"/>
                      </a:lnTo>
                      <a:lnTo>
                        <a:pt x="8269" y="19025"/>
                      </a:lnTo>
                      <a:lnTo>
                        <a:pt x="8276" y="19036"/>
                      </a:lnTo>
                      <a:lnTo>
                        <a:pt x="8289" y="19054"/>
                      </a:lnTo>
                      <a:lnTo>
                        <a:pt x="8295" y="19064"/>
                      </a:lnTo>
                      <a:lnTo>
                        <a:pt x="8302" y="19078"/>
                      </a:lnTo>
                      <a:lnTo>
                        <a:pt x="8312" y="19091"/>
                      </a:lnTo>
                      <a:lnTo>
                        <a:pt x="8322" y="19113"/>
                      </a:lnTo>
                      <a:lnTo>
                        <a:pt x="8341" y="19125"/>
                      </a:lnTo>
                      <a:lnTo>
                        <a:pt x="8350" y="19124"/>
                      </a:lnTo>
                      <a:lnTo>
                        <a:pt x="8353" y="19128"/>
                      </a:lnTo>
                      <a:lnTo>
                        <a:pt x="8359" y="19128"/>
                      </a:lnTo>
                      <a:lnTo>
                        <a:pt x="8365" y="19132"/>
                      </a:lnTo>
                      <a:lnTo>
                        <a:pt x="8366" y="19137"/>
                      </a:lnTo>
                      <a:lnTo>
                        <a:pt x="8378" y="19149"/>
                      </a:lnTo>
                      <a:lnTo>
                        <a:pt x="8388" y="19146"/>
                      </a:lnTo>
                      <a:lnTo>
                        <a:pt x="8393" y="19133"/>
                      </a:lnTo>
                      <a:lnTo>
                        <a:pt x="8394" y="19133"/>
                      </a:lnTo>
                      <a:lnTo>
                        <a:pt x="8400" y="19149"/>
                      </a:lnTo>
                      <a:lnTo>
                        <a:pt x="8418" y="19158"/>
                      </a:lnTo>
                      <a:lnTo>
                        <a:pt x="8448" y="19156"/>
                      </a:lnTo>
                      <a:lnTo>
                        <a:pt x="8460" y="19147"/>
                      </a:lnTo>
                      <a:lnTo>
                        <a:pt x="8463" y="19148"/>
                      </a:lnTo>
                      <a:lnTo>
                        <a:pt x="8466" y="19143"/>
                      </a:lnTo>
                      <a:lnTo>
                        <a:pt x="8471" y="19133"/>
                      </a:lnTo>
                      <a:lnTo>
                        <a:pt x="8474" y="19123"/>
                      </a:lnTo>
                      <a:lnTo>
                        <a:pt x="8481" y="19089"/>
                      </a:lnTo>
                      <a:lnTo>
                        <a:pt x="8498" y="19063"/>
                      </a:lnTo>
                      <a:lnTo>
                        <a:pt x="8514" y="19014"/>
                      </a:lnTo>
                      <a:lnTo>
                        <a:pt x="8522" y="19003"/>
                      </a:lnTo>
                      <a:lnTo>
                        <a:pt x="8546" y="18991"/>
                      </a:lnTo>
                      <a:lnTo>
                        <a:pt x="8552" y="18986"/>
                      </a:lnTo>
                      <a:lnTo>
                        <a:pt x="8560" y="18970"/>
                      </a:lnTo>
                      <a:lnTo>
                        <a:pt x="8572" y="18964"/>
                      </a:lnTo>
                      <a:lnTo>
                        <a:pt x="8581" y="18958"/>
                      </a:lnTo>
                      <a:lnTo>
                        <a:pt x="8583" y="18953"/>
                      </a:lnTo>
                      <a:lnTo>
                        <a:pt x="8583" y="18943"/>
                      </a:lnTo>
                      <a:lnTo>
                        <a:pt x="8570" y="18921"/>
                      </a:lnTo>
                      <a:lnTo>
                        <a:pt x="8569" y="18912"/>
                      </a:lnTo>
                      <a:lnTo>
                        <a:pt x="8565" y="18903"/>
                      </a:lnTo>
                      <a:lnTo>
                        <a:pt x="8565" y="18884"/>
                      </a:lnTo>
                      <a:lnTo>
                        <a:pt x="8573" y="18864"/>
                      </a:lnTo>
                      <a:lnTo>
                        <a:pt x="8578" y="18845"/>
                      </a:lnTo>
                      <a:lnTo>
                        <a:pt x="8581" y="18844"/>
                      </a:lnTo>
                      <a:lnTo>
                        <a:pt x="8580" y="18835"/>
                      </a:lnTo>
                      <a:lnTo>
                        <a:pt x="8594" y="18809"/>
                      </a:lnTo>
                      <a:lnTo>
                        <a:pt x="8602" y="18713"/>
                      </a:lnTo>
                      <a:lnTo>
                        <a:pt x="8616" y="18693"/>
                      </a:lnTo>
                      <a:lnTo>
                        <a:pt x="8620" y="18654"/>
                      </a:lnTo>
                      <a:lnTo>
                        <a:pt x="8629" y="18653"/>
                      </a:lnTo>
                      <a:lnTo>
                        <a:pt x="8633" y="18614"/>
                      </a:lnTo>
                      <a:lnTo>
                        <a:pt x="8650" y="18593"/>
                      </a:lnTo>
                      <a:lnTo>
                        <a:pt x="8666" y="18553"/>
                      </a:lnTo>
                      <a:lnTo>
                        <a:pt x="8678" y="18543"/>
                      </a:lnTo>
                      <a:lnTo>
                        <a:pt x="8689" y="18532"/>
                      </a:lnTo>
                      <a:lnTo>
                        <a:pt x="8698" y="18530"/>
                      </a:lnTo>
                      <a:lnTo>
                        <a:pt x="8707" y="18525"/>
                      </a:lnTo>
                      <a:lnTo>
                        <a:pt x="8716" y="18529"/>
                      </a:lnTo>
                      <a:lnTo>
                        <a:pt x="8734" y="18522"/>
                      </a:lnTo>
                      <a:lnTo>
                        <a:pt x="8737" y="18516"/>
                      </a:lnTo>
                      <a:lnTo>
                        <a:pt x="8743" y="18511"/>
                      </a:lnTo>
                      <a:lnTo>
                        <a:pt x="8794" y="18514"/>
                      </a:lnTo>
                      <a:lnTo>
                        <a:pt x="8794" y="18500"/>
                      </a:lnTo>
                      <a:lnTo>
                        <a:pt x="8796" y="18495"/>
                      </a:lnTo>
                      <a:lnTo>
                        <a:pt x="8803" y="18451"/>
                      </a:lnTo>
                      <a:lnTo>
                        <a:pt x="8823" y="18420"/>
                      </a:lnTo>
                      <a:lnTo>
                        <a:pt x="8835" y="18424"/>
                      </a:lnTo>
                      <a:lnTo>
                        <a:pt x="8842" y="18432"/>
                      </a:lnTo>
                      <a:lnTo>
                        <a:pt x="8845" y="18436"/>
                      </a:lnTo>
                      <a:lnTo>
                        <a:pt x="8851" y="18441"/>
                      </a:lnTo>
                      <a:lnTo>
                        <a:pt x="8854" y="18440"/>
                      </a:lnTo>
                      <a:lnTo>
                        <a:pt x="8860" y="18444"/>
                      </a:lnTo>
                      <a:lnTo>
                        <a:pt x="8876" y="18452"/>
                      </a:lnTo>
                      <a:lnTo>
                        <a:pt x="8885" y="18455"/>
                      </a:lnTo>
                      <a:lnTo>
                        <a:pt x="8902" y="18482"/>
                      </a:lnTo>
                      <a:lnTo>
                        <a:pt x="8942" y="18496"/>
                      </a:lnTo>
                      <a:lnTo>
                        <a:pt x="8954" y="18494"/>
                      </a:lnTo>
                      <a:lnTo>
                        <a:pt x="8956" y="18485"/>
                      </a:lnTo>
                      <a:lnTo>
                        <a:pt x="8978" y="18487"/>
                      </a:lnTo>
                      <a:lnTo>
                        <a:pt x="8986" y="18476"/>
                      </a:lnTo>
                      <a:lnTo>
                        <a:pt x="9005" y="18493"/>
                      </a:lnTo>
                      <a:lnTo>
                        <a:pt x="9038" y="18484"/>
                      </a:lnTo>
                      <a:lnTo>
                        <a:pt x="9050" y="18487"/>
                      </a:lnTo>
                      <a:lnTo>
                        <a:pt x="9053" y="18482"/>
                      </a:lnTo>
                      <a:lnTo>
                        <a:pt x="9059" y="18481"/>
                      </a:lnTo>
                      <a:lnTo>
                        <a:pt x="9060" y="18496"/>
                      </a:lnTo>
                      <a:lnTo>
                        <a:pt x="9078" y="18493"/>
                      </a:lnTo>
                      <a:lnTo>
                        <a:pt x="9090" y="18496"/>
                      </a:lnTo>
                      <a:lnTo>
                        <a:pt x="9136" y="18514"/>
                      </a:lnTo>
                      <a:lnTo>
                        <a:pt x="9145" y="18504"/>
                      </a:lnTo>
                      <a:lnTo>
                        <a:pt x="9163" y="18497"/>
                      </a:lnTo>
                      <a:lnTo>
                        <a:pt x="9171" y="18487"/>
                      </a:lnTo>
                      <a:lnTo>
                        <a:pt x="9183" y="18485"/>
                      </a:lnTo>
                      <a:lnTo>
                        <a:pt x="9190" y="18489"/>
                      </a:lnTo>
                      <a:lnTo>
                        <a:pt x="9196" y="18502"/>
                      </a:lnTo>
                      <a:lnTo>
                        <a:pt x="9214" y="18491"/>
                      </a:lnTo>
                      <a:lnTo>
                        <a:pt x="9227" y="18499"/>
                      </a:lnTo>
                      <a:lnTo>
                        <a:pt x="9245" y="18516"/>
                      </a:lnTo>
                      <a:lnTo>
                        <a:pt x="9264" y="18532"/>
                      </a:lnTo>
                      <a:lnTo>
                        <a:pt x="9268" y="18546"/>
                      </a:lnTo>
                      <a:lnTo>
                        <a:pt x="9269" y="18569"/>
                      </a:lnTo>
                      <a:lnTo>
                        <a:pt x="9279" y="18578"/>
                      </a:lnTo>
                      <a:lnTo>
                        <a:pt x="9288" y="18582"/>
                      </a:lnTo>
                      <a:lnTo>
                        <a:pt x="9295" y="18590"/>
                      </a:lnTo>
                      <a:lnTo>
                        <a:pt x="9294" y="18637"/>
                      </a:lnTo>
                      <a:lnTo>
                        <a:pt x="9297" y="18642"/>
                      </a:lnTo>
                      <a:lnTo>
                        <a:pt x="9306" y="18640"/>
                      </a:lnTo>
                      <a:lnTo>
                        <a:pt x="9314" y="18611"/>
                      </a:lnTo>
                      <a:lnTo>
                        <a:pt x="9323" y="18610"/>
                      </a:lnTo>
                      <a:lnTo>
                        <a:pt x="9324" y="18629"/>
                      </a:lnTo>
                      <a:lnTo>
                        <a:pt x="9322" y="18644"/>
                      </a:lnTo>
                      <a:lnTo>
                        <a:pt x="9319" y="18653"/>
                      </a:lnTo>
                      <a:lnTo>
                        <a:pt x="9319" y="18663"/>
                      </a:lnTo>
                      <a:lnTo>
                        <a:pt x="9317" y="18673"/>
                      </a:lnTo>
                      <a:lnTo>
                        <a:pt x="9320" y="18681"/>
                      </a:lnTo>
                      <a:lnTo>
                        <a:pt x="9324" y="18691"/>
                      </a:lnTo>
                      <a:lnTo>
                        <a:pt x="9339" y="18694"/>
                      </a:lnTo>
                      <a:lnTo>
                        <a:pt x="9348" y="18697"/>
                      </a:lnTo>
                      <a:lnTo>
                        <a:pt x="9355" y="18711"/>
                      </a:lnTo>
                      <a:lnTo>
                        <a:pt x="9361" y="18715"/>
                      </a:lnTo>
                      <a:lnTo>
                        <a:pt x="9374" y="18722"/>
                      </a:lnTo>
                      <a:lnTo>
                        <a:pt x="9405" y="18737"/>
                      </a:lnTo>
                      <a:lnTo>
                        <a:pt x="9430" y="18819"/>
                      </a:lnTo>
                      <a:lnTo>
                        <a:pt x="9480" y="18861"/>
                      </a:lnTo>
                      <a:lnTo>
                        <a:pt x="9494" y="18893"/>
                      </a:lnTo>
                      <a:lnTo>
                        <a:pt x="9529" y="18917"/>
                      </a:lnTo>
                      <a:lnTo>
                        <a:pt x="9542" y="18944"/>
                      </a:lnTo>
                      <a:lnTo>
                        <a:pt x="9544" y="18986"/>
                      </a:lnTo>
                      <a:lnTo>
                        <a:pt x="9583" y="19029"/>
                      </a:lnTo>
                      <a:lnTo>
                        <a:pt x="9593" y="19056"/>
                      </a:lnTo>
                      <a:lnTo>
                        <a:pt x="9601" y="19155"/>
                      </a:lnTo>
                      <a:lnTo>
                        <a:pt x="9605" y="19173"/>
                      </a:lnTo>
                      <a:lnTo>
                        <a:pt x="9606" y="19187"/>
                      </a:lnTo>
                      <a:lnTo>
                        <a:pt x="9619" y="19205"/>
                      </a:lnTo>
                      <a:lnTo>
                        <a:pt x="9626" y="19218"/>
                      </a:lnTo>
                      <a:lnTo>
                        <a:pt x="9636" y="19235"/>
                      </a:lnTo>
                      <a:lnTo>
                        <a:pt x="9637" y="19255"/>
                      </a:lnTo>
                      <a:lnTo>
                        <a:pt x="9656" y="19276"/>
                      </a:lnTo>
                      <a:lnTo>
                        <a:pt x="9680" y="19397"/>
                      </a:lnTo>
                      <a:lnTo>
                        <a:pt x="9693" y="19414"/>
                      </a:lnTo>
                      <a:lnTo>
                        <a:pt x="9700" y="19432"/>
                      </a:lnTo>
                      <a:lnTo>
                        <a:pt x="9713" y="19459"/>
                      </a:lnTo>
                      <a:lnTo>
                        <a:pt x="9718" y="19492"/>
                      </a:lnTo>
                      <a:lnTo>
                        <a:pt x="9753" y="19525"/>
                      </a:lnTo>
                      <a:lnTo>
                        <a:pt x="9739" y="19546"/>
                      </a:lnTo>
                      <a:lnTo>
                        <a:pt x="9753" y="19577"/>
                      </a:lnTo>
                      <a:lnTo>
                        <a:pt x="9751" y="19616"/>
                      </a:lnTo>
                      <a:lnTo>
                        <a:pt x="9782" y="19674"/>
                      </a:lnTo>
                      <a:lnTo>
                        <a:pt x="9777" y="19708"/>
                      </a:lnTo>
                      <a:lnTo>
                        <a:pt x="9791" y="19729"/>
                      </a:lnTo>
                      <a:lnTo>
                        <a:pt x="9810" y="19746"/>
                      </a:lnTo>
                      <a:lnTo>
                        <a:pt x="9820" y="19773"/>
                      </a:lnTo>
                      <a:lnTo>
                        <a:pt x="9876" y="19804"/>
                      </a:lnTo>
                      <a:lnTo>
                        <a:pt x="9894" y="19854"/>
                      </a:lnTo>
                      <a:lnTo>
                        <a:pt x="9913" y="19876"/>
                      </a:lnTo>
                      <a:lnTo>
                        <a:pt x="9928" y="19926"/>
                      </a:lnTo>
                      <a:lnTo>
                        <a:pt x="9944" y="19943"/>
                      </a:lnTo>
                      <a:lnTo>
                        <a:pt x="9951" y="19966"/>
                      </a:lnTo>
                      <a:lnTo>
                        <a:pt x="9962" y="20003"/>
                      </a:lnTo>
                      <a:lnTo>
                        <a:pt x="9969" y="20025"/>
                      </a:lnTo>
                      <a:lnTo>
                        <a:pt x="9979" y="20052"/>
                      </a:lnTo>
                      <a:lnTo>
                        <a:pt x="9987" y="20089"/>
                      </a:lnTo>
                      <a:lnTo>
                        <a:pt x="9987" y="20090"/>
                      </a:lnTo>
                      <a:lnTo>
                        <a:pt x="10001" y="20112"/>
                      </a:lnTo>
                      <a:lnTo>
                        <a:pt x="10010" y="20120"/>
                      </a:lnTo>
                      <a:lnTo>
                        <a:pt x="10023" y="20137"/>
                      </a:lnTo>
                      <a:lnTo>
                        <a:pt x="10038" y="20145"/>
                      </a:lnTo>
                      <a:lnTo>
                        <a:pt x="10039" y="20145"/>
                      </a:lnTo>
                      <a:lnTo>
                        <a:pt x="10065" y="20199"/>
                      </a:lnTo>
                      <a:lnTo>
                        <a:pt x="10081" y="20206"/>
                      </a:lnTo>
                      <a:lnTo>
                        <a:pt x="10087" y="20220"/>
                      </a:lnTo>
                      <a:lnTo>
                        <a:pt x="10097" y="20219"/>
                      </a:lnTo>
                      <a:lnTo>
                        <a:pt x="10105" y="20203"/>
                      </a:lnTo>
                      <a:lnTo>
                        <a:pt x="10118" y="20207"/>
                      </a:lnTo>
                      <a:lnTo>
                        <a:pt x="10130" y="20224"/>
                      </a:lnTo>
                      <a:lnTo>
                        <a:pt x="10143" y="20237"/>
                      </a:lnTo>
                      <a:lnTo>
                        <a:pt x="10157" y="20268"/>
                      </a:lnTo>
                      <a:lnTo>
                        <a:pt x="10159" y="20311"/>
                      </a:lnTo>
                      <a:lnTo>
                        <a:pt x="10168" y="20324"/>
                      </a:lnTo>
                      <a:lnTo>
                        <a:pt x="10172" y="20342"/>
                      </a:lnTo>
                      <a:lnTo>
                        <a:pt x="10166" y="20452"/>
                      </a:lnTo>
                      <a:lnTo>
                        <a:pt x="10161" y="20472"/>
                      </a:lnTo>
                      <a:lnTo>
                        <a:pt x="10171" y="20484"/>
                      </a:lnTo>
                      <a:lnTo>
                        <a:pt x="10178" y="20503"/>
                      </a:lnTo>
                      <a:lnTo>
                        <a:pt x="10187" y="20511"/>
                      </a:lnTo>
                      <a:lnTo>
                        <a:pt x="10197" y="20524"/>
                      </a:lnTo>
                      <a:lnTo>
                        <a:pt x="10205" y="20570"/>
                      </a:lnTo>
                      <a:lnTo>
                        <a:pt x="10203" y="20651"/>
                      </a:lnTo>
                      <a:lnTo>
                        <a:pt x="10195" y="20676"/>
                      </a:lnTo>
                      <a:lnTo>
                        <a:pt x="10200" y="20709"/>
                      </a:lnTo>
                      <a:lnTo>
                        <a:pt x="10210" y="20722"/>
                      </a:lnTo>
                      <a:lnTo>
                        <a:pt x="10223" y="20749"/>
                      </a:lnTo>
                      <a:lnTo>
                        <a:pt x="10234" y="20776"/>
                      </a:lnTo>
                      <a:lnTo>
                        <a:pt x="10252" y="20792"/>
                      </a:lnTo>
                      <a:lnTo>
                        <a:pt x="10272" y="20818"/>
                      </a:lnTo>
                      <a:lnTo>
                        <a:pt x="10288" y="20844"/>
                      </a:lnTo>
                      <a:lnTo>
                        <a:pt x="10285" y="20844"/>
                      </a:lnTo>
                      <a:lnTo>
                        <a:pt x="10292" y="20854"/>
                      </a:lnTo>
                      <a:lnTo>
                        <a:pt x="10306" y="20883"/>
                      </a:lnTo>
                      <a:lnTo>
                        <a:pt x="10309" y="20900"/>
                      </a:lnTo>
                      <a:lnTo>
                        <a:pt x="10313" y="20904"/>
                      </a:lnTo>
                      <a:lnTo>
                        <a:pt x="10320" y="20931"/>
                      </a:lnTo>
                      <a:lnTo>
                        <a:pt x="10321" y="20945"/>
                      </a:lnTo>
                      <a:lnTo>
                        <a:pt x="10325" y="20959"/>
                      </a:lnTo>
                      <a:lnTo>
                        <a:pt x="10333" y="21010"/>
                      </a:lnTo>
                      <a:lnTo>
                        <a:pt x="10337" y="21034"/>
                      </a:lnTo>
                      <a:lnTo>
                        <a:pt x="10341" y="21052"/>
                      </a:lnTo>
                      <a:lnTo>
                        <a:pt x="10345" y="21071"/>
                      </a:lnTo>
                      <a:lnTo>
                        <a:pt x="10347" y="21099"/>
                      </a:lnTo>
                      <a:lnTo>
                        <a:pt x="10359" y="21116"/>
                      </a:lnTo>
                      <a:lnTo>
                        <a:pt x="10373" y="21148"/>
                      </a:lnTo>
                      <a:lnTo>
                        <a:pt x="10375" y="21181"/>
                      </a:lnTo>
                      <a:lnTo>
                        <a:pt x="10379" y="21199"/>
                      </a:lnTo>
                      <a:lnTo>
                        <a:pt x="10398" y="21211"/>
                      </a:lnTo>
                      <a:lnTo>
                        <a:pt x="10431" y="21212"/>
                      </a:lnTo>
                      <a:lnTo>
                        <a:pt x="10450" y="21224"/>
                      </a:lnTo>
                      <a:lnTo>
                        <a:pt x="10462" y="21228"/>
                      </a:lnTo>
                      <a:lnTo>
                        <a:pt x="10475" y="21240"/>
                      </a:lnTo>
                      <a:lnTo>
                        <a:pt x="10514" y="21235"/>
                      </a:lnTo>
                      <a:lnTo>
                        <a:pt x="10527" y="21257"/>
                      </a:lnTo>
                      <a:lnTo>
                        <a:pt x="10540" y="21269"/>
                      </a:lnTo>
                      <a:lnTo>
                        <a:pt x="10546" y="21283"/>
                      </a:lnTo>
                      <a:lnTo>
                        <a:pt x="10559" y="21296"/>
                      </a:lnTo>
                      <a:lnTo>
                        <a:pt x="10566" y="21304"/>
                      </a:lnTo>
                      <a:lnTo>
                        <a:pt x="10588" y="21330"/>
                      </a:lnTo>
                      <a:lnTo>
                        <a:pt x="10618" y="21322"/>
                      </a:lnTo>
                      <a:lnTo>
                        <a:pt x="10627" y="21328"/>
                      </a:lnTo>
                      <a:lnTo>
                        <a:pt x="10643" y="21332"/>
                      </a:lnTo>
                      <a:lnTo>
                        <a:pt x="10646" y="21332"/>
                      </a:lnTo>
                      <a:lnTo>
                        <a:pt x="10680" y="21354"/>
                      </a:lnTo>
                      <a:lnTo>
                        <a:pt x="10695" y="21351"/>
                      </a:lnTo>
                      <a:lnTo>
                        <a:pt x="10701" y="21355"/>
                      </a:lnTo>
                      <a:lnTo>
                        <a:pt x="10730" y="21389"/>
                      </a:lnTo>
                      <a:lnTo>
                        <a:pt x="10737" y="21388"/>
                      </a:lnTo>
                      <a:lnTo>
                        <a:pt x="10749" y="21401"/>
                      </a:lnTo>
                      <a:lnTo>
                        <a:pt x="10760" y="21423"/>
                      </a:lnTo>
                      <a:lnTo>
                        <a:pt x="10769" y="21427"/>
                      </a:lnTo>
                      <a:lnTo>
                        <a:pt x="10778" y="21430"/>
                      </a:lnTo>
                      <a:lnTo>
                        <a:pt x="10819" y="21453"/>
                      </a:lnTo>
                      <a:lnTo>
                        <a:pt x="10828" y="21452"/>
                      </a:lnTo>
                      <a:lnTo>
                        <a:pt x="10830" y="21447"/>
                      </a:lnTo>
                      <a:lnTo>
                        <a:pt x="10846" y="21450"/>
                      </a:lnTo>
                      <a:lnTo>
                        <a:pt x="10851" y="21450"/>
                      </a:lnTo>
                      <a:lnTo>
                        <a:pt x="10870" y="21462"/>
                      </a:lnTo>
                      <a:lnTo>
                        <a:pt x="10883" y="21474"/>
                      </a:lnTo>
                      <a:lnTo>
                        <a:pt x="10897" y="21463"/>
                      </a:lnTo>
                      <a:lnTo>
                        <a:pt x="10900" y="21453"/>
                      </a:lnTo>
                      <a:lnTo>
                        <a:pt x="10981" y="21443"/>
                      </a:lnTo>
                      <a:lnTo>
                        <a:pt x="11006" y="21449"/>
                      </a:lnTo>
                      <a:lnTo>
                        <a:pt x="11012" y="21453"/>
                      </a:lnTo>
                      <a:lnTo>
                        <a:pt x="11025" y="21461"/>
                      </a:lnTo>
                      <a:lnTo>
                        <a:pt x="11027" y="21461"/>
                      </a:lnTo>
                      <a:lnTo>
                        <a:pt x="11034" y="21465"/>
                      </a:lnTo>
                      <a:lnTo>
                        <a:pt x="11083" y="21468"/>
                      </a:lnTo>
                      <a:lnTo>
                        <a:pt x="11086" y="21473"/>
                      </a:lnTo>
                      <a:lnTo>
                        <a:pt x="11092" y="21482"/>
                      </a:lnTo>
                      <a:lnTo>
                        <a:pt x="11092" y="21486"/>
                      </a:lnTo>
                      <a:lnTo>
                        <a:pt x="11106" y="21513"/>
                      </a:lnTo>
                      <a:lnTo>
                        <a:pt x="11124" y="21515"/>
                      </a:lnTo>
                      <a:lnTo>
                        <a:pt x="11131" y="21524"/>
                      </a:lnTo>
                      <a:lnTo>
                        <a:pt x="11148" y="21565"/>
                      </a:lnTo>
                      <a:lnTo>
                        <a:pt x="11172" y="21575"/>
                      </a:lnTo>
                      <a:lnTo>
                        <a:pt x="11182" y="21589"/>
                      </a:lnTo>
                      <a:lnTo>
                        <a:pt x="11198" y="21597"/>
                      </a:lnTo>
                      <a:lnTo>
                        <a:pt x="11204" y="21595"/>
                      </a:lnTo>
                      <a:lnTo>
                        <a:pt x="11210" y="21600"/>
                      </a:lnTo>
                      <a:lnTo>
                        <a:pt x="11219" y="21599"/>
                      </a:lnTo>
                      <a:lnTo>
                        <a:pt x="11225" y="21589"/>
                      </a:lnTo>
                      <a:lnTo>
                        <a:pt x="11224" y="21579"/>
                      </a:lnTo>
                      <a:lnTo>
                        <a:pt x="11227" y="21569"/>
                      </a:lnTo>
                      <a:lnTo>
                        <a:pt x="11219" y="21537"/>
                      </a:lnTo>
                      <a:lnTo>
                        <a:pt x="11225" y="21527"/>
                      </a:lnTo>
                      <a:lnTo>
                        <a:pt x="11234" y="21526"/>
                      </a:lnTo>
                      <a:lnTo>
                        <a:pt x="11236" y="21516"/>
                      </a:lnTo>
                      <a:lnTo>
                        <a:pt x="11255" y="21519"/>
                      </a:lnTo>
                      <a:lnTo>
                        <a:pt x="11260" y="21504"/>
                      </a:lnTo>
                      <a:lnTo>
                        <a:pt x="11269" y="21502"/>
                      </a:lnTo>
                      <a:lnTo>
                        <a:pt x="11302" y="21493"/>
                      </a:lnTo>
                      <a:lnTo>
                        <a:pt x="11311" y="21502"/>
                      </a:lnTo>
                      <a:lnTo>
                        <a:pt x="11320" y="21496"/>
                      </a:lnTo>
                      <a:lnTo>
                        <a:pt x="11319" y="21482"/>
                      </a:lnTo>
                      <a:lnTo>
                        <a:pt x="11321" y="21458"/>
                      </a:lnTo>
                      <a:lnTo>
                        <a:pt x="11317" y="21435"/>
                      </a:lnTo>
                      <a:lnTo>
                        <a:pt x="11315" y="21401"/>
                      </a:lnTo>
                      <a:lnTo>
                        <a:pt x="11303" y="21408"/>
                      </a:lnTo>
                      <a:lnTo>
                        <a:pt x="11292" y="21419"/>
                      </a:lnTo>
                      <a:lnTo>
                        <a:pt x="11286" y="21429"/>
                      </a:lnTo>
                      <a:lnTo>
                        <a:pt x="11281" y="21434"/>
                      </a:lnTo>
                      <a:lnTo>
                        <a:pt x="11296" y="21432"/>
                      </a:lnTo>
                      <a:lnTo>
                        <a:pt x="11299" y="21428"/>
                      </a:lnTo>
                      <a:lnTo>
                        <a:pt x="11304" y="21422"/>
                      </a:lnTo>
                      <a:lnTo>
                        <a:pt x="11308" y="21427"/>
                      </a:lnTo>
                      <a:lnTo>
                        <a:pt x="11305" y="21431"/>
                      </a:lnTo>
                      <a:lnTo>
                        <a:pt x="11309" y="21445"/>
                      </a:lnTo>
                      <a:lnTo>
                        <a:pt x="11309" y="21460"/>
                      </a:lnTo>
                      <a:lnTo>
                        <a:pt x="11292" y="21465"/>
                      </a:lnTo>
                      <a:lnTo>
                        <a:pt x="11275" y="21470"/>
                      </a:lnTo>
                      <a:lnTo>
                        <a:pt x="11275" y="21475"/>
                      </a:lnTo>
                      <a:lnTo>
                        <a:pt x="11280" y="21471"/>
                      </a:lnTo>
                      <a:lnTo>
                        <a:pt x="11280" y="21481"/>
                      </a:lnTo>
                      <a:lnTo>
                        <a:pt x="11283" y="21486"/>
                      </a:lnTo>
                      <a:lnTo>
                        <a:pt x="11275" y="21488"/>
                      </a:lnTo>
                      <a:lnTo>
                        <a:pt x="11275" y="21484"/>
                      </a:lnTo>
                      <a:lnTo>
                        <a:pt x="11276" y="21478"/>
                      </a:lnTo>
                      <a:lnTo>
                        <a:pt x="11277" y="21468"/>
                      </a:lnTo>
                      <a:lnTo>
                        <a:pt x="11280" y="21468"/>
                      </a:lnTo>
                      <a:lnTo>
                        <a:pt x="11276" y="21459"/>
                      </a:lnTo>
                      <a:lnTo>
                        <a:pt x="11273" y="21459"/>
                      </a:lnTo>
                      <a:lnTo>
                        <a:pt x="11273" y="21454"/>
                      </a:lnTo>
                      <a:lnTo>
                        <a:pt x="11269" y="21455"/>
                      </a:lnTo>
                      <a:lnTo>
                        <a:pt x="11264" y="21460"/>
                      </a:lnTo>
                      <a:lnTo>
                        <a:pt x="11258" y="21470"/>
                      </a:lnTo>
                      <a:lnTo>
                        <a:pt x="11250" y="21481"/>
                      </a:lnTo>
                      <a:lnTo>
                        <a:pt x="11244" y="21482"/>
                      </a:lnTo>
                      <a:lnTo>
                        <a:pt x="11241" y="21487"/>
                      </a:lnTo>
                      <a:lnTo>
                        <a:pt x="11238" y="21482"/>
                      </a:lnTo>
                      <a:lnTo>
                        <a:pt x="11237" y="21478"/>
                      </a:lnTo>
                      <a:lnTo>
                        <a:pt x="11246" y="21467"/>
                      </a:lnTo>
                      <a:lnTo>
                        <a:pt x="11255" y="21457"/>
                      </a:lnTo>
                      <a:lnTo>
                        <a:pt x="11269" y="21441"/>
                      </a:lnTo>
                      <a:lnTo>
                        <a:pt x="11275" y="21440"/>
                      </a:lnTo>
                      <a:lnTo>
                        <a:pt x="11278" y="21435"/>
                      </a:lnTo>
                      <a:lnTo>
                        <a:pt x="11277" y="21416"/>
                      </a:lnTo>
                      <a:lnTo>
                        <a:pt x="11279" y="21411"/>
                      </a:lnTo>
                      <a:lnTo>
                        <a:pt x="11289" y="21410"/>
                      </a:lnTo>
                      <a:lnTo>
                        <a:pt x="11291" y="21404"/>
                      </a:lnTo>
                      <a:lnTo>
                        <a:pt x="11290" y="21395"/>
                      </a:lnTo>
                      <a:lnTo>
                        <a:pt x="11288" y="21396"/>
                      </a:lnTo>
                      <a:lnTo>
                        <a:pt x="11266" y="21389"/>
                      </a:lnTo>
                      <a:lnTo>
                        <a:pt x="11257" y="21385"/>
                      </a:lnTo>
                      <a:lnTo>
                        <a:pt x="11251" y="21381"/>
                      </a:lnTo>
                      <a:lnTo>
                        <a:pt x="11238" y="21373"/>
                      </a:lnTo>
                      <a:lnTo>
                        <a:pt x="11238" y="21364"/>
                      </a:lnTo>
                      <a:lnTo>
                        <a:pt x="11243" y="21358"/>
                      </a:lnTo>
                      <a:lnTo>
                        <a:pt x="11243" y="21354"/>
                      </a:lnTo>
                      <a:lnTo>
                        <a:pt x="11236" y="21336"/>
                      </a:lnTo>
                      <a:lnTo>
                        <a:pt x="11236" y="21326"/>
                      </a:lnTo>
                      <a:lnTo>
                        <a:pt x="11238" y="21307"/>
                      </a:lnTo>
                      <a:lnTo>
                        <a:pt x="11240" y="21297"/>
                      </a:lnTo>
                      <a:lnTo>
                        <a:pt x="11237" y="21292"/>
                      </a:lnTo>
                      <a:lnTo>
                        <a:pt x="11231" y="21288"/>
                      </a:lnTo>
                      <a:lnTo>
                        <a:pt x="11228" y="21289"/>
                      </a:lnTo>
                      <a:lnTo>
                        <a:pt x="11226" y="21318"/>
                      </a:lnTo>
                      <a:lnTo>
                        <a:pt x="11220" y="21318"/>
                      </a:lnTo>
                      <a:lnTo>
                        <a:pt x="11219" y="21299"/>
                      </a:lnTo>
                      <a:lnTo>
                        <a:pt x="11221" y="21276"/>
                      </a:lnTo>
                      <a:lnTo>
                        <a:pt x="11217" y="21267"/>
                      </a:lnTo>
                      <a:lnTo>
                        <a:pt x="11217" y="21252"/>
                      </a:lnTo>
                      <a:lnTo>
                        <a:pt x="11212" y="21215"/>
                      </a:lnTo>
                      <a:lnTo>
                        <a:pt x="11209" y="21206"/>
                      </a:lnTo>
                      <a:lnTo>
                        <a:pt x="11210" y="21177"/>
                      </a:lnTo>
                      <a:lnTo>
                        <a:pt x="11186" y="21180"/>
                      </a:lnTo>
                      <a:lnTo>
                        <a:pt x="11194" y="21160"/>
                      </a:lnTo>
                      <a:lnTo>
                        <a:pt x="11185" y="21157"/>
                      </a:lnTo>
                      <a:lnTo>
                        <a:pt x="11173" y="21163"/>
                      </a:lnTo>
                      <a:lnTo>
                        <a:pt x="11185" y="21148"/>
                      </a:lnTo>
                      <a:lnTo>
                        <a:pt x="11184" y="21133"/>
                      </a:lnTo>
                      <a:lnTo>
                        <a:pt x="11163" y="21145"/>
                      </a:lnTo>
                      <a:lnTo>
                        <a:pt x="11160" y="21141"/>
                      </a:lnTo>
                      <a:lnTo>
                        <a:pt x="11162" y="21131"/>
                      </a:lnTo>
                      <a:lnTo>
                        <a:pt x="11165" y="21131"/>
                      </a:lnTo>
                      <a:lnTo>
                        <a:pt x="11165" y="21126"/>
                      </a:lnTo>
                      <a:lnTo>
                        <a:pt x="11168" y="21121"/>
                      </a:lnTo>
                      <a:lnTo>
                        <a:pt x="11171" y="21116"/>
                      </a:lnTo>
                      <a:lnTo>
                        <a:pt x="11174" y="21116"/>
                      </a:lnTo>
                      <a:lnTo>
                        <a:pt x="11174" y="21111"/>
                      </a:lnTo>
                      <a:lnTo>
                        <a:pt x="11149" y="21114"/>
                      </a:lnTo>
                      <a:lnTo>
                        <a:pt x="11149" y="21104"/>
                      </a:lnTo>
                      <a:lnTo>
                        <a:pt x="11151" y="21094"/>
                      </a:lnTo>
                      <a:lnTo>
                        <a:pt x="11154" y="21089"/>
                      </a:lnTo>
                      <a:lnTo>
                        <a:pt x="11160" y="21088"/>
                      </a:lnTo>
                      <a:lnTo>
                        <a:pt x="11164" y="21098"/>
                      </a:lnTo>
                      <a:lnTo>
                        <a:pt x="11167" y="21102"/>
                      </a:lnTo>
                      <a:lnTo>
                        <a:pt x="11173" y="21101"/>
                      </a:lnTo>
                      <a:lnTo>
                        <a:pt x="11172" y="21087"/>
                      </a:lnTo>
                      <a:lnTo>
                        <a:pt x="11169" y="21083"/>
                      </a:lnTo>
                      <a:lnTo>
                        <a:pt x="11163" y="21079"/>
                      </a:lnTo>
                      <a:lnTo>
                        <a:pt x="11154" y="21075"/>
                      </a:lnTo>
                      <a:lnTo>
                        <a:pt x="11153" y="21066"/>
                      </a:lnTo>
                      <a:lnTo>
                        <a:pt x="11159" y="21060"/>
                      </a:lnTo>
                      <a:lnTo>
                        <a:pt x="11162" y="21060"/>
                      </a:lnTo>
                      <a:lnTo>
                        <a:pt x="11165" y="21055"/>
                      </a:lnTo>
                      <a:lnTo>
                        <a:pt x="11168" y="21059"/>
                      </a:lnTo>
                      <a:lnTo>
                        <a:pt x="11171" y="21059"/>
                      </a:lnTo>
                      <a:lnTo>
                        <a:pt x="11171" y="21068"/>
                      </a:lnTo>
                      <a:lnTo>
                        <a:pt x="11178" y="21073"/>
                      </a:lnTo>
                      <a:lnTo>
                        <a:pt x="11180" y="21072"/>
                      </a:lnTo>
                      <a:lnTo>
                        <a:pt x="11183" y="21067"/>
                      </a:lnTo>
                      <a:lnTo>
                        <a:pt x="11182" y="21038"/>
                      </a:lnTo>
                      <a:lnTo>
                        <a:pt x="11178" y="21015"/>
                      </a:lnTo>
                      <a:lnTo>
                        <a:pt x="11171" y="21007"/>
                      </a:lnTo>
                      <a:lnTo>
                        <a:pt x="11165" y="21008"/>
                      </a:lnTo>
                      <a:lnTo>
                        <a:pt x="11162" y="20993"/>
                      </a:lnTo>
                      <a:lnTo>
                        <a:pt x="11164" y="20984"/>
                      </a:lnTo>
                      <a:lnTo>
                        <a:pt x="11151" y="20895"/>
                      </a:lnTo>
                      <a:lnTo>
                        <a:pt x="11135" y="20826"/>
                      </a:lnTo>
                      <a:lnTo>
                        <a:pt x="11120" y="20823"/>
                      </a:lnTo>
                      <a:lnTo>
                        <a:pt x="11107" y="20815"/>
                      </a:lnTo>
                      <a:lnTo>
                        <a:pt x="11101" y="20802"/>
                      </a:lnTo>
                      <a:lnTo>
                        <a:pt x="11097" y="20787"/>
                      </a:lnTo>
                      <a:lnTo>
                        <a:pt x="11100" y="20782"/>
                      </a:lnTo>
                      <a:lnTo>
                        <a:pt x="11102" y="20773"/>
                      </a:lnTo>
                      <a:lnTo>
                        <a:pt x="11105" y="20763"/>
                      </a:lnTo>
                      <a:lnTo>
                        <a:pt x="11104" y="20758"/>
                      </a:lnTo>
                      <a:lnTo>
                        <a:pt x="11111" y="20758"/>
                      </a:lnTo>
                      <a:lnTo>
                        <a:pt x="11114" y="20766"/>
                      </a:lnTo>
                      <a:lnTo>
                        <a:pt x="11120" y="20776"/>
                      </a:lnTo>
                      <a:lnTo>
                        <a:pt x="11127" y="20784"/>
                      </a:lnTo>
                      <a:lnTo>
                        <a:pt x="11139" y="20782"/>
                      </a:lnTo>
                      <a:lnTo>
                        <a:pt x="11145" y="20773"/>
                      </a:lnTo>
                      <a:lnTo>
                        <a:pt x="11141" y="20763"/>
                      </a:lnTo>
                      <a:lnTo>
                        <a:pt x="11134" y="20755"/>
                      </a:lnTo>
                      <a:lnTo>
                        <a:pt x="11131" y="20746"/>
                      </a:lnTo>
                      <a:lnTo>
                        <a:pt x="11125" y="20742"/>
                      </a:lnTo>
                      <a:lnTo>
                        <a:pt x="11122" y="20743"/>
                      </a:lnTo>
                      <a:lnTo>
                        <a:pt x="11122" y="20752"/>
                      </a:lnTo>
                      <a:lnTo>
                        <a:pt x="11116" y="20752"/>
                      </a:lnTo>
                      <a:lnTo>
                        <a:pt x="11110" y="20748"/>
                      </a:lnTo>
                      <a:lnTo>
                        <a:pt x="11103" y="20730"/>
                      </a:lnTo>
                      <a:lnTo>
                        <a:pt x="11099" y="20712"/>
                      </a:lnTo>
                      <a:lnTo>
                        <a:pt x="11095" y="20693"/>
                      </a:lnTo>
                      <a:lnTo>
                        <a:pt x="11094" y="20679"/>
                      </a:lnTo>
                      <a:lnTo>
                        <a:pt x="11100" y="20664"/>
                      </a:lnTo>
                      <a:lnTo>
                        <a:pt x="11102" y="20659"/>
                      </a:lnTo>
                      <a:lnTo>
                        <a:pt x="11112" y="20663"/>
                      </a:lnTo>
                      <a:lnTo>
                        <a:pt x="11121" y="20657"/>
                      </a:lnTo>
                      <a:lnTo>
                        <a:pt x="11130" y="20661"/>
                      </a:lnTo>
                      <a:lnTo>
                        <a:pt x="11136" y="20664"/>
                      </a:lnTo>
                      <a:lnTo>
                        <a:pt x="11139" y="20659"/>
                      </a:lnTo>
                      <a:lnTo>
                        <a:pt x="11135" y="20645"/>
                      </a:lnTo>
                      <a:lnTo>
                        <a:pt x="11135" y="20636"/>
                      </a:lnTo>
                      <a:lnTo>
                        <a:pt x="11137" y="20621"/>
                      </a:lnTo>
                      <a:lnTo>
                        <a:pt x="11136" y="20608"/>
                      </a:lnTo>
                      <a:lnTo>
                        <a:pt x="11130" y="20599"/>
                      </a:lnTo>
                      <a:lnTo>
                        <a:pt x="11123" y="20591"/>
                      </a:lnTo>
                      <a:lnTo>
                        <a:pt x="11125" y="20575"/>
                      </a:lnTo>
                      <a:lnTo>
                        <a:pt x="11140" y="20574"/>
                      </a:lnTo>
                      <a:lnTo>
                        <a:pt x="11146" y="20559"/>
                      </a:lnTo>
                      <a:lnTo>
                        <a:pt x="11145" y="20545"/>
                      </a:lnTo>
                      <a:lnTo>
                        <a:pt x="11141" y="20536"/>
                      </a:lnTo>
                      <a:lnTo>
                        <a:pt x="11140" y="20497"/>
                      </a:lnTo>
                      <a:lnTo>
                        <a:pt x="11142" y="20479"/>
                      </a:lnTo>
                      <a:lnTo>
                        <a:pt x="11144" y="20464"/>
                      </a:lnTo>
                      <a:lnTo>
                        <a:pt x="11150" y="20463"/>
                      </a:lnTo>
                      <a:lnTo>
                        <a:pt x="11153" y="20454"/>
                      </a:lnTo>
                      <a:lnTo>
                        <a:pt x="11151" y="20435"/>
                      </a:lnTo>
                      <a:lnTo>
                        <a:pt x="11143" y="20441"/>
                      </a:lnTo>
                      <a:lnTo>
                        <a:pt x="11137" y="20441"/>
                      </a:lnTo>
                      <a:lnTo>
                        <a:pt x="11131" y="20437"/>
                      </a:lnTo>
                      <a:lnTo>
                        <a:pt x="11125" y="20443"/>
                      </a:lnTo>
                      <a:lnTo>
                        <a:pt x="11122" y="20448"/>
                      </a:lnTo>
                      <a:lnTo>
                        <a:pt x="11122" y="20458"/>
                      </a:lnTo>
                      <a:lnTo>
                        <a:pt x="11119" y="20458"/>
                      </a:lnTo>
                      <a:lnTo>
                        <a:pt x="11117" y="20463"/>
                      </a:lnTo>
                      <a:lnTo>
                        <a:pt x="11102" y="20464"/>
                      </a:lnTo>
                      <a:lnTo>
                        <a:pt x="11096" y="20470"/>
                      </a:lnTo>
                      <a:lnTo>
                        <a:pt x="11083" y="20462"/>
                      </a:lnTo>
                      <a:lnTo>
                        <a:pt x="11074" y="20459"/>
                      </a:lnTo>
                      <a:lnTo>
                        <a:pt x="11056" y="20466"/>
                      </a:lnTo>
                      <a:lnTo>
                        <a:pt x="11053" y="20461"/>
                      </a:lnTo>
                      <a:lnTo>
                        <a:pt x="11052" y="20447"/>
                      </a:lnTo>
                      <a:lnTo>
                        <a:pt x="11049" y="20462"/>
                      </a:lnTo>
                      <a:lnTo>
                        <a:pt x="11046" y="20477"/>
                      </a:lnTo>
                      <a:lnTo>
                        <a:pt x="11043" y="20477"/>
                      </a:lnTo>
                      <a:lnTo>
                        <a:pt x="11031" y="20469"/>
                      </a:lnTo>
                      <a:lnTo>
                        <a:pt x="11007" y="20462"/>
                      </a:lnTo>
                      <a:lnTo>
                        <a:pt x="10995" y="20454"/>
                      </a:lnTo>
                      <a:lnTo>
                        <a:pt x="10989" y="20448"/>
                      </a:lnTo>
                      <a:lnTo>
                        <a:pt x="10985" y="20442"/>
                      </a:lnTo>
                      <a:lnTo>
                        <a:pt x="10985" y="20432"/>
                      </a:lnTo>
                      <a:lnTo>
                        <a:pt x="10991" y="20436"/>
                      </a:lnTo>
                      <a:lnTo>
                        <a:pt x="11003" y="20455"/>
                      </a:lnTo>
                      <a:lnTo>
                        <a:pt x="11016" y="20477"/>
                      </a:lnTo>
                      <a:lnTo>
                        <a:pt x="11022" y="20477"/>
                      </a:lnTo>
                      <a:lnTo>
                        <a:pt x="11033" y="20450"/>
                      </a:lnTo>
                      <a:lnTo>
                        <a:pt x="11039" y="20435"/>
                      </a:lnTo>
                      <a:lnTo>
                        <a:pt x="11042" y="20425"/>
                      </a:lnTo>
                      <a:lnTo>
                        <a:pt x="11042" y="20417"/>
                      </a:lnTo>
                      <a:lnTo>
                        <a:pt x="11038" y="20412"/>
                      </a:lnTo>
                      <a:lnTo>
                        <a:pt x="11035" y="20378"/>
                      </a:lnTo>
                      <a:lnTo>
                        <a:pt x="11033" y="20355"/>
                      </a:lnTo>
                      <a:lnTo>
                        <a:pt x="11026" y="20355"/>
                      </a:lnTo>
                      <a:lnTo>
                        <a:pt x="11017" y="20355"/>
                      </a:lnTo>
                      <a:lnTo>
                        <a:pt x="11011" y="20355"/>
                      </a:lnTo>
                      <a:lnTo>
                        <a:pt x="11008" y="20355"/>
                      </a:lnTo>
                      <a:lnTo>
                        <a:pt x="11008" y="20375"/>
                      </a:lnTo>
                      <a:lnTo>
                        <a:pt x="11010" y="20382"/>
                      </a:lnTo>
                      <a:lnTo>
                        <a:pt x="11013" y="20384"/>
                      </a:lnTo>
                      <a:lnTo>
                        <a:pt x="11020" y="20391"/>
                      </a:lnTo>
                      <a:lnTo>
                        <a:pt x="11023" y="20397"/>
                      </a:lnTo>
                      <a:lnTo>
                        <a:pt x="11026" y="20402"/>
                      </a:lnTo>
                      <a:lnTo>
                        <a:pt x="11029" y="20402"/>
                      </a:lnTo>
                      <a:lnTo>
                        <a:pt x="11025" y="20389"/>
                      </a:lnTo>
                      <a:lnTo>
                        <a:pt x="11021" y="20365"/>
                      </a:lnTo>
                      <a:lnTo>
                        <a:pt x="11018" y="20361"/>
                      </a:lnTo>
                      <a:lnTo>
                        <a:pt x="11009" y="20362"/>
                      </a:lnTo>
                      <a:lnTo>
                        <a:pt x="11000" y="20359"/>
                      </a:lnTo>
                      <a:lnTo>
                        <a:pt x="10996" y="20350"/>
                      </a:lnTo>
                      <a:lnTo>
                        <a:pt x="10999" y="20344"/>
                      </a:lnTo>
                      <a:lnTo>
                        <a:pt x="11020" y="20348"/>
                      </a:lnTo>
                      <a:lnTo>
                        <a:pt x="11042" y="20352"/>
                      </a:lnTo>
                      <a:lnTo>
                        <a:pt x="11042" y="20348"/>
                      </a:lnTo>
                      <a:lnTo>
                        <a:pt x="11013" y="20330"/>
                      </a:lnTo>
                      <a:lnTo>
                        <a:pt x="10993" y="20313"/>
                      </a:lnTo>
                      <a:lnTo>
                        <a:pt x="10982" y="20309"/>
                      </a:lnTo>
                      <a:lnTo>
                        <a:pt x="10980" y="20290"/>
                      </a:lnTo>
                      <a:lnTo>
                        <a:pt x="10988" y="20289"/>
                      </a:lnTo>
                      <a:lnTo>
                        <a:pt x="10994" y="20302"/>
                      </a:lnTo>
                      <a:lnTo>
                        <a:pt x="11004" y="20325"/>
                      </a:lnTo>
                      <a:lnTo>
                        <a:pt x="11008" y="20333"/>
                      </a:lnTo>
                      <a:lnTo>
                        <a:pt x="11014" y="20338"/>
                      </a:lnTo>
                      <a:lnTo>
                        <a:pt x="11017" y="20344"/>
                      </a:lnTo>
                      <a:lnTo>
                        <a:pt x="11020" y="20355"/>
                      </a:lnTo>
                      <a:lnTo>
                        <a:pt x="11023" y="20355"/>
                      </a:lnTo>
                      <a:lnTo>
                        <a:pt x="11023" y="20343"/>
                      </a:lnTo>
                      <a:lnTo>
                        <a:pt x="11026" y="20338"/>
                      </a:lnTo>
                      <a:lnTo>
                        <a:pt x="11029" y="20341"/>
                      </a:lnTo>
                      <a:lnTo>
                        <a:pt x="11033" y="20350"/>
                      </a:lnTo>
                      <a:lnTo>
                        <a:pt x="11035" y="20369"/>
                      </a:lnTo>
                      <a:lnTo>
                        <a:pt x="11042" y="20382"/>
                      </a:lnTo>
                      <a:lnTo>
                        <a:pt x="11042" y="20387"/>
                      </a:lnTo>
                      <a:lnTo>
                        <a:pt x="11046" y="20355"/>
                      </a:lnTo>
                      <a:lnTo>
                        <a:pt x="11050" y="20355"/>
                      </a:lnTo>
                      <a:lnTo>
                        <a:pt x="11042" y="20394"/>
                      </a:lnTo>
                      <a:lnTo>
                        <a:pt x="11042" y="20399"/>
                      </a:lnTo>
                      <a:lnTo>
                        <a:pt x="11045" y="20409"/>
                      </a:lnTo>
                      <a:lnTo>
                        <a:pt x="11048" y="20419"/>
                      </a:lnTo>
                      <a:lnTo>
                        <a:pt x="11056" y="20422"/>
                      </a:lnTo>
                      <a:lnTo>
                        <a:pt x="11066" y="20427"/>
                      </a:lnTo>
                      <a:lnTo>
                        <a:pt x="11069" y="20426"/>
                      </a:lnTo>
                      <a:lnTo>
                        <a:pt x="11075" y="20415"/>
                      </a:lnTo>
                      <a:lnTo>
                        <a:pt x="11077" y="20406"/>
                      </a:lnTo>
                      <a:lnTo>
                        <a:pt x="11081" y="20406"/>
                      </a:lnTo>
                      <a:lnTo>
                        <a:pt x="11077" y="20401"/>
                      </a:lnTo>
                      <a:lnTo>
                        <a:pt x="11074" y="20402"/>
                      </a:lnTo>
                      <a:lnTo>
                        <a:pt x="11065" y="20407"/>
                      </a:lnTo>
                      <a:lnTo>
                        <a:pt x="11060" y="20408"/>
                      </a:lnTo>
                      <a:lnTo>
                        <a:pt x="11056" y="20399"/>
                      </a:lnTo>
                      <a:lnTo>
                        <a:pt x="11059" y="20389"/>
                      </a:lnTo>
                      <a:lnTo>
                        <a:pt x="11056" y="20385"/>
                      </a:lnTo>
                      <a:lnTo>
                        <a:pt x="11055" y="20371"/>
                      </a:lnTo>
                      <a:lnTo>
                        <a:pt x="11058" y="20370"/>
                      </a:lnTo>
                      <a:lnTo>
                        <a:pt x="11070" y="20373"/>
                      </a:lnTo>
                      <a:lnTo>
                        <a:pt x="11079" y="20364"/>
                      </a:lnTo>
                      <a:lnTo>
                        <a:pt x="11083" y="20355"/>
                      </a:lnTo>
                      <a:lnTo>
                        <a:pt x="11085" y="20355"/>
                      </a:lnTo>
                      <a:lnTo>
                        <a:pt x="11086" y="20377"/>
                      </a:lnTo>
                      <a:lnTo>
                        <a:pt x="11083" y="20390"/>
                      </a:lnTo>
                      <a:lnTo>
                        <a:pt x="11086" y="20392"/>
                      </a:lnTo>
                      <a:lnTo>
                        <a:pt x="11089" y="20398"/>
                      </a:lnTo>
                      <a:lnTo>
                        <a:pt x="11095" y="20389"/>
                      </a:lnTo>
                      <a:lnTo>
                        <a:pt x="11098" y="20374"/>
                      </a:lnTo>
                      <a:lnTo>
                        <a:pt x="11097" y="20355"/>
                      </a:lnTo>
                      <a:lnTo>
                        <a:pt x="11094" y="20355"/>
                      </a:lnTo>
                      <a:lnTo>
                        <a:pt x="11091" y="20361"/>
                      </a:lnTo>
                      <a:lnTo>
                        <a:pt x="11093" y="20356"/>
                      </a:lnTo>
                      <a:lnTo>
                        <a:pt x="11099" y="20349"/>
                      </a:lnTo>
                      <a:lnTo>
                        <a:pt x="11102" y="20345"/>
                      </a:lnTo>
                      <a:lnTo>
                        <a:pt x="11108" y="20340"/>
                      </a:lnTo>
                      <a:lnTo>
                        <a:pt x="11111" y="20344"/>
                      </a:lnTo>
                      <a:lnTo>
                        <a:pt x="11111" y="20354"/>
                      </a:lnTo>
                      <a:lnTo>
                        <a:pt x="11114" y="20348"/>
                      </a:lnTo>
                      <a:lnTo>
                        <a:pt x="11117" y="20339"/>
                      </a:lnTo>
                      <a:lnTo>
                        <a:pt x="11119" y="20330"/>
                      </a:lnTo>
                      <a:lnTo>
                        <a:pt x="11116" y="20321"/>
                      </a:lnTo>
                      <a:lnTo>
                        <a:pt x="11112" y="20311"/>
                      </a:lnTo>
                      <a:lnTo>
                        <a:pt x="11109" y="20307"/>
                      </a:lnTo>
                      <a:lnTo>
                        <a:pt x="11106" y="20312"/>
                      </a:lnTo>
                      <a:lnTo>
                        <a:pt x="11101" y="20327"/>
                      </a:lnTo>
                      <a:lnTo>
                        <a:pt x="11098" y="20332"/>
                      </a:lnTo>
                      <a:lnTo>
                        <a:pt x="11106" y="20333"/>
                      </a:lnTo>
                      <a:lnTo>
                        <a:pt x="11119" y="20329"/>
                      </a:lnTo>
                      <a:lnTo>
                        <a:pt x="11119" y="20325"/>
                      </a:lnTo>
                      <a:lnTo>
                        <a:pt x="11105" y="20319"/>
                      </a:lnTo>
                      <a:lnTo>
                        <a:pt x="11103" y="20318"/>
                      </a:lnTo>
                      <a:lnTo>
                        <a:pt x="11101" y="20313"/>
                      </a:lnTo>
                      <a:lnTo>
                        <a:pt x="11096" y="20304"/>
                      </a:lnTo>
                      <a:lnTo>
                        <a:pt x="11091" y="20295"/>
                      </a:lnTo>
                      <a:lnTo>
                        <a:pt x="11090" y="20286"/>
                      </a:lnTo>
                      <a:lnTo>
                        <a:pt x="11093" y="20258"/>
                      </a:lnTo>
                      <a:lnTo>
                        <a:pt x="11092" y="20233"/>
                      </a:lnTo>
                      <a:lnTo>
                        <a:pt x="11089" y="20233"/>
                      </a:lnTo>
                      <a:lnTo>
                        <a:pt x="11089" y="20250"/>
                      </a:lnTo>
                      <a:lnTo>
                        <a:pt x="11080" y="20266"/>
                      </a:lnTo>
                      <a:lnTo>
                        <a:pt x="11071" y="20273"/>
                      </a:lnTo>
                      <a:lnTo>
                        <a:pt x="11057" y="20272"/>
                      </a:lnTo>
                      <a:lnTo>
                        <a:pt x="11042" y="20261"/>
                      </a:lnTo>
                      <a:lnTo>
                        <a:pt x="11042" y="20233"/>
                      </a:lnTo>
                      <a:lnTo>
                        <a:pt x="11061" y="20233"/>
                      </a:lnTo>
                      <a:lnTo>
                        <a:pt x="11064" y="20249"/>
                      </a:lnTo>
                      <a:lnTo>
                        <a:pt x="11070" y="20259"/>
                      </a:lnTo>
                      <a:lnTo>
                        <a:pt x="11074" y="20266"/>
                      </a:lnTo>
                      <a:lnTo>
                        <a:pt x="11092" y="20265"/>
                      </a:lnTo>
                      <a:lnTo>
                        <a:pt x="11090" y="20242"/>
                      </a:lnTo>
                      <a:lnTo>
                        <a:pt x="11093" y="20228"/>
                      </a:lnTo>
                      <a:lnTo>
                        <a:pt x="11096" y="20223"/>
                      </a:lnTo>
                      <a:lnTo>
                        <a:pt x="11099" y="20294"/>
                      </a:lnTo>
                      <a:lnTo>
                        <a:pt x="11102" y="20299"/>
                      </a:lnTo>
                      <a:lnTo>
                        <a:pt x="11109" y="20302"/>
                      </a:lnTo>
                      <a:lnTo>
                        <a:pt x="11108" y="20293"/>
                      </a:lnTo>
                      <a:lnTo>
                        <a:pt x="11105" y="20288"/>
                      </a:lnTo>
                      <a:lnTo>
                        <a:pt x="11102" y="20284"/>
                      </a:lnTo>
                      <a:lnTo>
                        <a:pt x="11105" y="20279"/>
                      </a:lnTo>
                      <a:lnTo>
                        <a:pt x="11104" y="20275"/>
                      </a:lnTo>
                      <a:lnTo>
                        <a:pt x="11107" y="20274"/>
                      </a:lnTo>
                      <a:lnTo>
                        <a:pt x="11114" y="20278"/>
                      </a:lnTo>
                      <a:lnTo>
                        <a:pt x="11117" y="20287"/>
                      </a:lnTo>
                      <a:lnTo>
                        <a:pt x="11117" y="20291"/>
                      </a:lnTo>
                      <a:lnTo>
                        <a:pt x="11124" y="20310"/>
                      </a:lnTo>
                      <a:lnTo>
                        <a:pt x="11125" y="20333"/>
                      </a:lnTo>
                      <a:lnTo>
                        <a:pt x="11123" y="20353"/>
                      </a:lnTo>
                      <a:lnTo>
                        <a:pt x="11121" y="20367"/>
                      </a:lnTo>
                      <a:lnTo>
                        <a:pt x="11121" y="20372"/>
                      </a:lnTo>
                      <a:lnTo>
                        <a:pt x="11124" y="20376"/>
                      </a:lnTo>
                      <a:lnTo>
                        <a:pt x="11127" y="20371"/>
                      </a:lnTo>
                      <a:lnTo>
                        <a:pt x="11133" y="20370"/>
                      </a:lnTo>
                      <a:lnTo>
                        <a:pt x="11137" y="20380"/>
                      </a:lnTo>
                      <a:lnTo>
                        <a:pt x="11138" y="20369"/>
                      </a:lnTo>
                      <a:lnTo>
                        <a:pt x="11135" y="20355"/>
                      </a:lnTo>
                      <a:lnTo>
                        <a:pt x="11132" y="20355"/>
                      </a:lnTo>
                      <a:lnTo>
                        <a:pt x="11125" y="20371"/>
                      </a:lnTo>
                      <a:lnTo>
                        <a:pt x="11116" y="20382"/>
                      </a:lnTo>
                      <a:lnTo>
                        <a:pt x="11120" y="20370"/>
                      </a:lnTo>
                      <a:lnTo>
                        <a:pt x="11123" y="20355"/>
                      </a:lnTo>
                      <a:lnTo>
                        <a:pt x="11129" y="20355"/>
                      </a:lnTo>
                      <a:lnTo>
                        <a:pt x="11138" y="20376"/>
                      </a:lnTo>
                      <a:lnTo>
                        <a:pt x="11144" y="20379"/>
                      </a:lnTo>
                      <a:lnTo>
                        <a:pt x="11143" y="20382"/>
                      </a:lnTo>
                      <a:lnTo>
                        <a:pt x="11150" y="20388"/>
                      </a:lnTo>
                      <a:lnTo>
                        <a:pt x="11159" y="20390"/>
                      </a:lnTo>
                      <a:lnTo>
                        <a:pt x="11162" y="20348"/>
                      </a:lnTo>
                      <a:lnTo>
                        <a:pt x="11171" y="20285"/>
                      </a:lnTo>
                      <a:lnTo>
                        <a:pt x="11178" y="20232"/>
                      </a:lnTo>
                      <a:lnTo>
                        <a:pt x="11188" y="20193"/>
                      </a:lnTo>
                      <a:lnTo>
                        <a:pt x="11197" y="20183"/>
                      </a:lnTo>
                      <a:lnTo>
                        <a:pt x="11202" y="20167"/>
                      </a:lnTo>
                      <a:lnTo>
                        <a:pt x="11201" y="20144"/>
                      </a:lnTo>
                      <a:lnTo>
                        <a:pt x="11205" y="20120"/>
                      </a:lnTo>
                      <a:lnTo>
                        <a:pt x="11213" y="20086"/>
                      </a:lnTo>
                      <a:lnTo>
                        <a:pt x="11216" y="20080"/>
                      </a:lnTo>
                      <a:lnTo>
                        <a:pt x="11222" y="20084"/>
                      </a:lnTo>
                      <a:lnTo>
                        <a:pt x="11222" y="20079"/>
                      </a:lnTo>
                      <a:lnTo>
                        <a:pt x="11215" y="20075"/>
                      </a:lnTo>
                      <a:lnTo>
                        <a:pt x="11209" y="20076"/>
                      </a:lnTo>
                      <a:lnTo>
                        <a:pt x="11206" y="20072"/>
                      </a:lnTo>
                      <a:lnTo>
                        <a:pt x="11203" y="20068"/>
                      </a:lnTo>
                      <a:lnTo>
                        <a:pt x="11191" y="20069"/>
                      </a:lnTo>
                      <a:lnTo>
                        <a:pt x="11191" y="20074"/>
                      </a:lnTo>
                      <a:lnTo>
                        <a:pt x="11189" y="20088"/>
                      </a:lnTo>
                      <a:lnTo>
                        <a:pt x="11190" y="20112"/>
                      </a:lnTo>
                      <a:lnTo>
                        <a:pt x="11187" y="20122"/>
                      </a:lnTo>
                      <a:lnTo>
                        <a:pt x="11185" y="20127"/>
                      </a:lnTo>
                      <a:lnTo>
                        <a:pt x="11179" y="20133"/>
                      </a:lnTo>
                      <a:lnTo>
                        <a:pt x="11176" y="20128"/>
                      </a:lnTo>
                      <a:lnTo>
                        <a:pt x="11172" y="20119"/>
                      </a:lnTo>
                      <a:lnTo>
                        <a:pt x="11175" y="20109"/>
                      </a:lnTo>
                      <a:lnTo>
                        <a:pt x="11174" y="20105"/>
                      </a:lnTo>
                      <a:lnTo>
                        <a:pt x="11177" y="20104"/>
                      </a:lnTo>
                      <a:lnTo>
                        <a:pt x="11184" y="20108"/>
                      </a:lnTo>
                      <a:lnTo>
                        <a:pt x="11183" y="20089"/>
                      </a:lnTo>
                      <a:lnTo>
                        <a:pt x="11176" y="20081"/>
                      </a:lnTo>
                      <a:lnTo>
                        <a:pt x="11175" y="20062"/>
                      </a:lnTo>
                      <a:lnTo>
                        <a:pt x="11181" y="20061"/>
                      </a:lnTo>
                      <a:lnTo>
                        <a:pt x="11181" y="20056"/>
                      </a:lnTo>
                      <a:lnTo>
                        <a:pt x="11175" y="20048"/>
                      </a:lnTo>
                      <a:lnTo>
                        <a:pt x="11162" y="20039"/>
                      </a:lnTo>
                      <a:lnTo>
                        <a:pt x="11149" y="20022"/>
                      </a:lnTo>
                      <a:lnTo>
                        <a:pt x="11148" y="20008"/>
                      </a:lnTo>
                      <a:lnTo>
                        <a:pt x="11151" y="19994"/>
                      </a:lnTo>
                      <a:lnTo>
                        <a:pt x="11153" y="19984"/>
                      </a:lnTo>
                      <a:lnTo>
                        <a:pt x="11153" y="19970"/>
                      </a:lnTo>
                      <a:lnTo>
                        <a:pt x="11147" y="19970"/>
                      </a:lnTo>
                      <a:lnTo>
                        <a:pt x="11129" y="19982"/>
                      </a:lnTo>
                      <a:lnTo>
                        <a:pt x="11111" y="19984"/>
                      </a:lnTo>
                      <a:lnTo>
                        <a:pt x="11105" y="19980"/>
                      </a:lnTo>
                      <a:lnTo>
                        <a:pt x="11101" y="19966"/>
                      </a:lnTo>
                      <a:lnTo>
                        <a:pt x="11098" y="19962"/>
                      </a:lnTo>
                      <a:lnTo>
                        <a:pt x="11088" y="19958"/>
                      </a:lnTo>
                      <a:lnTo>
                        <a:pt x="11088" y="19954"/>
                      </a:lnTo>
                      <a:lnTo>
                        <a:pt x="11102" y="19944"/>
                      </a:lnTo>
                      <a:lnTo>
                        <a:pt x="11119" y="19943"/>
                      </a:lnTo>
                      <a:lnTo>
                        <a:pt x="11119" y="19938"/>
                      </a:lnTo>
                      <a:lnTo>
                        <a:pt x="11114" y="19943"/>
                      </a:lnTo>
                      <a:lnTo>
                        <a:pt x="11112" y="19952"/>
                      </a:lnTo>
                      <a:lnTo>
                        <a:pt x="11112" y="19956"/>
                      </a:lnTo>
                      <a:lnTo>
                        <a:pt x="11114" y="19960"/>
                      </a:lnTo>
                      <a:lnTo>
                        <a:pt x="11116" y="19960"/>
                      </a:lnTo>
                      <a:lnTo>
                        <a:pt x="11119" y="19955"/>
                      </a:lnTo>
                      <a:lnTo>
                        <a:pt x="11115" y="19946"/>
                      </a:lnTo>
                      <a:lnTo>
                        <a:pt x="11118" y="19945"/>
                      </a:lnTo>
                      <a:lnTo>
                        <a:pt x="11118" y="19941"/>
                      </a:lnTo>
                      <a:lnTo>
                        <a:pt x="11129" y="19934"/>
                      </a:lnTo>
                      <a:lnTo>
                        <a:pt x="11157" y="19931"/>
                      </a:lnTo>
                      <a:lnTo>
                        <a:pt x="11172" y="19934"/>
                      </a:lnTo>
                      <a:lnTo>
                        <a:pt x="11172" y="19939"/>
                      </a:lnTo>
                      <a:lnTo>
                        <a:pt x="11170" y="19944"/>
                      </a:lnTo>
                      <a:lnTo>
                        <a:pt x="11164" y="19949"/>
                      </a:lnTo>
                      <a:lnTo>
                        <a:pt x="11161" y="19959"/>
                      </a:lnTo>
                      <a:lnTo>
                        <a:pt x="11164" y="19963"/>
                      </a:lnTo>
                      <a:lnTo>
                        <a:pt x="11173" y="19963"/>
                      </a:lnTo>
                      <a:lnTo>
                        <a:pt x="11185" y="19951"/>
                      </a:lnTo>
                      <a:lnTo>
                        <a:pt x="11191" y="19941"/>
                      </a:lnTo>
                      <a:lnTo>
                        <a:pt x="11199" y="19935"/>
                      </a:lnTo>
                      <a:lnTo>
                        <a:pt x="11208" y="19934"/>
                      </a:lnTo>
                      <a:lnTo>
                        <a:pt x="11217" y="19937"/>
                      </a:lnTo>
                      <a:lnTo>
                        <a:pt x="11227" y="19946"/>
                      </a:lnTo>
                      <a:lnTo>
                        <a:pt x="11234" y="19960"/>
                      </a:lnTo>
                      <a:lnTo>
                        <a:pt x="11234" y="19964"/>
                      </a:lnTo>
                      <a:lnTo>
                        <a:pt x="11219" y="19971"/>
                      </a:lnTo>
                      <a:lnTo>
                        <a:pt x="11223" y="19974"/>
                      </a:lnTo>
                      <a:lnTo>
                        <a:pt x="11232" y="19979"/>
                      </a:lnTo>
                      <a:lnTo>
                        <a:pt x="11244" y="19977"/>
                      </a:lnTo>
                      <a:lnTo>
                        <a:pt x="11249" y="19967"/>
                      </a:lnTo>
                      <a:lnTo>
                        <a:pt x="11257" y="19942"/>
                      </a:lnTo>
                      <a:lnTo>
                        <a:pt x="11267" y="19903"/>
                      </a:lnTo>
                      <a:lnTo>
                        <a:pt x="11275" y="19873"/>
                      </a:lnTo>
                      <a:lnTo>
                        <a:pt x="11286" y="19858"/>
                      </a:lnTo>
                      <a:lnTo>
                        <a:pt x="11291" y="19843"/>
                      </a:lnTo>
                      <a:lnTo>
                        <a:pt x="11301" y="19842"/>
                      </a:lnTo>
                      <a:lnTo>
                        <a:pt x="11301" y="19837"/>
                      </a:lnTo>
                      <a:lnTo>
                        <a:pt x="11303" y="19827"/>
                      </a:lnTo>
                      <a:lnTo>
                        <a:pt x="11305" y="19813"/>
                      </a:lnTo>
                      <a:lnTo>
                        <a:pt x="11305" y="19774"/>
                      </a:lnTo>
                      <a:lnTo>
                        <a:pt x="11310" y="19744"/>
                      </a:lnTo>
                      <a:lnTo>
                        <a:pt x="11313" y="19744"/>
                      </a:lnTo>
                      <a:lnTo>
                        <a:pt x="11314" y="19773"/>
                      </a:lnTo>
                      <a:lnTo>
                        <a:pt x="11319" y="19785"/>
                      </a:lnTo>
                      <a:lnTo>
                        <a:pt x="11316" y="19734"/>
                      </a:lnTo>
                      <a:lnTo>
                        <a:pt x="11313" y="19744"/>
                      </a:lnTo>
                      <a:lnTo>
                        <a:pt x="11310" y="19744"/>
                      </a:lnTo>
                      <a:lnTo>
                        <a:pt x="11304" y="19744"/>
                      </a:lnTo>
                      <a:lnTo>
                        <a:pt x="11301" y="19744"/>
                      </a:lnTo>
                      <a:lnTo>
                        <a:pt x="11301" y="19739"/>
                      </a:lnTo>
                      <a:lnTo>
                        <a:pt x="11298" y="19734"/>
                      </a:lnTo>
                      <a:lnTo>
                        <a:pt x="11302" y="19744"/>
                      </a:lnTo>
                      <a:lnTo>
                        <a:pt x="11299" y="19753"/>
                      </a:lnTo>
                      <a:lnTo>
                        <a:pt x="11293" y="19758"/>
                      </a:lnTo>
                      <a:lnTo>
                        <a:pt x="11281" y="19759"/>
                      </a:lnTo>
                      <a:lnTo>
                        <a:pt x="11278" y="19770"/>
                      </a:lnTo>
                      <a:lnTo>
                        <a:pt x="11275" y="19775"/>
                      </a:lnTo>
                      <a:lnTo>
                        <a:pt x="11275" y="19779"/>
                      </a:lnTo>
                      <a:lnTo>
                        <a:pt x="11276" y="19784"/>
                      </a:lnTo>
                      <a:lnTo>
                        <a:pt x="11277" y="19793"/>
                      </a:lnTo>
                      <a:lnTo>
                        <a:pt x="11275" y="19803"/>
                      </a:lnTo>
                      <a:lnTo>
                        <a:pt x="11275" y="19808"/>
                      </a:lnTo>
                      <a:lnTo>
                        <a:pt x="11262" y="19809"/>
                      </a:lnTo>
                      <a:lnTo>
                        <a:pt x="11259" y="19833"/>
                      </a:lnTo>
                      <a:lnTo>
                        <a:pt x="11250" y="19853"/>
                      </a:lnTo>
                      <a:lnTo>
                        <a:pt x="11247" y="19853"/>
                      </a:lnTo>
                      <a:lnTo>
                        <a:pt x="11246" y="19848"/>
                      </a:lnTo>
                      <a:lnTo>
                        <a:pt x="11249" y="19839"/>
                      </a:lnTo>
                      <a:lnTo>
                        <a:pt x="11248" y="19820"/>
                      </a:lnTo>
                      <a:lnTo>
                        <a:pt x="11253" y="19805"/>
                      </a:lnTo>
                      <a:lnTo>
                        <a:pt x="11256" y="19790"/>
                      </a:lnTo>
                      <a:lnTo>
                        <a:pt x="11255" y="19786"/>
                      </a:lnTo>
                      <a:lnTo>
                        <a:pt x="11249" y="19782"/>
                      </a:lnTo>
                      <a:lnTo>
                        <a:pt x="11237" y="19779"/>
                      </a:lnTo>
                      <a:lnTo>
                        <a:pt x="11231" y="19775"/>
                      </a:lnTo>
                      <a:lnTo>
                        <a:pt x="11225" y="19776"/>
                      </a:lnTo>
                      <a:lnTo>
                        <a:pt x="11225" y="19781"/>
                      </a:lnTo>
                      <a:lnTo>
                        <a:pt x="11222" y="19785"/>
                      </a:lnTo>
                      <a:lnTo>
                        <a:pt x="11216" y="19790"/>
                      </a:lnTo>
                      <a:lnTo>
                        <a:pt x="11211" y="19801"/>
                      </a:lnTo>
                      <a:lnTo>
                        <a:pt x="11202" y="19807"/>
                      </a:lnTo>
                      <a:lnTo>
                        <a:pt x="11198" y="19798"/>
                      </a:lnTo>
                      <a:lnTo>
                        <a:pt x="11201" y="19788"/>
                      </a:lnTo>
                      <a:lnTo>
                        <a:pt x="11200" y="19779"/>
                      </a:lnTo>
                      <a:lnTo>
                        <a:pt x="11203" y="19773"/>
                      </a:lnTo>
                      <a:lnTo>
                        <a:pt x="11212" y="19768"/>
                      </a:lnTo>
                      <a:lnTo>
                        <a:pt x="11218" y="19767"/>
                      </a:lnTo>
                      <a:lnTo>
                        <a:pt x="11221" y="19771"/>
                      </a:lnTo>
                      <a:lnTo>
                        <a:pt x="11227" y="19770"/>
                      </a:lnTo>
                      <a:lnTo>
                        <a:pt x="11241" y="19750"/>
                      </a:lnTo>
                      <a:lnTo>
                        <a:pt x="11250" y="19729"/>
                      </a:lnTo>
                      <a:lnTo>
                        <a:pt x="11252" y="19725"/>
                      </a:lnTo>
                      <a:lnTo>
                        <a:pt x="11249" y="19725"/>
                      </a:lnTo>
                      <a:lnTo>
                        <a:pt x="11246" y="19716"/>
                      </a:lnTo>
                      <a:lnTo>
                        <a:pt x="11242" y="19706"/>
                      </a:lnTo>
                      <a:lnTo>
                        <a:pt x="11245" y="19697"/>
                      </a:lnTo>
                      <a:lnTo>
                        <a:pt x="11250" y="19687"/>
                      </a:lnTo>
                      <a:lnTo>
                        <a:pt x="11259" y="19686"/>
                      </a:lnTo>
                      <a:lnTo>
                        <a:pt x="11263" y="19699"/>
                      </a:lnTo>
                      <a:lnTo>
                        <a:pt x="11261" y="19709"/>
                      </a:lnTo>
                      <a:lnTo>
                        <a:pt x="11261" y="19714"/>
                      </a:lnTo>
                      <a:lnTo>
                        <a:pt x="11270" y="19713"/>
                      </a:lnTo>
                      <a:lnTo>
                        <a:pt x="11276" y="19708"/>
                      </a:lnTo>
                      <a:lnTo>
                        <a:pt x="11284" y="19697"/>
                      </a:lnTo>
                      <a:lnTo>
                        <a:pt x="11290" y="19691"/>
                      </a:lnTo>
                      <a:lnTo>
                        <a:pt x="11302" y="19681"/>
                      </a:lnTo>
                      <a:lnTo>
                        <a:pt x="11310" y="19670"/>
                      </a:lnTo>
                      <a:lnTo>
                        <a:pt x="11313" y="19666"/>
                      </a:lnTo>
                      <a:lnTo>
                        <a:pt x="11307" y="19661"/>
                      </a:lnTo>
                      <a:lnTo>
                        <a:pt x="11306" y="19656"/>
                      </a:lnTo>
                      <a:lnTo>
                        <a:pt x="11309" y="19651"/>
                      </a:lnTo>
                      <a:lnTo>
                        <a:pt x="11312" y="19650"/>
                      </a:lnTo>
                      <a:lnTo>
                        <a:pt x="11316" y="19655"/>
                      </a:lnTo>
                      <a:lnTo>
                        <a:pt x="11319" y="19664"/>
                      </a:lnTo>
                      <a:lnTo>
                        <a:pt x="11319" y="19674"/>
                      </a:lnTo>
                      <a:lnTo>
                        <a:pt x="11317" y="19688"/>
                      </a:lnTo>
                      <a:lnTo>
                        <a:pt x="11314" y="19698"/>
                      </a:lnTo>
                      <a:lnTo>
                        <a:pt x="11312" y="19698"/>
                      </a:lnTo>
                      <a:lnTo>
                        <a:pt x="11309" y="19703"/>
                      </a:lnTo>
                      <a:lnTo>
                        <a:pt x="11309" y="19708"/>
                      </a:lnTo>
                      <a:lnTo>
                        <a:pt x="11318" y="19711"/>
                      </a:lnTo>
                      <a:lnTo>
                        <a:pt x="11325" y="19716"/>
                      </a:lnTo>
                      <a:lnTo>
                        <a:pt x="11334" y="19720"/>
                      </a:lnTo>
                      <a:lnTo>
                        <a:pt x="11337" y="19719"/>
                      </a:lnTo>
                      <a:lnTo>
                        <a:pt x="11337" y="19714"/>
                      </a:lnTo>
                      <a:lnTo>
                        <a:pt x="11339" y="19700"/>
                      </a:lnTo>
                      <a:lnTo>
                        <a:pt x="11341" y="19676"/>
                      </a:lnTo>
                      <a:lnTo>
                        <a:pt x="11349" y="19656"/>
                      </a:lnTo>
                      <a:lnTo>
                        <a:pt x="11333" y="19639"/>
                      </a:lnTo>
                      <a:lnTo>
                        <a:pt x="11341" y="19633"/>
                      </a:lnTo>
                      <a:lnTo>
                        <a:pt x="11358" y="19598"/>
                      </a:lnTo>
                      <a:lnTo>
                        <a:pt x="11351" y="19641"/>
                      </a:lnTo>
                      <a:lnTo>
                        <a:pt x="11361" y="19659"/>
                      </a:lnTo>
                      <a:lnTo>
                        <a:pt x="11350" y="19679"/>
                      </a:lnTo>
                      <a:lnTo>
                        <a:pt x="11349" y="19717"/>
                      </a:lnTo>
                      <a:lnTo>
                        <a:pt x="11360" y="19706"/>
                      </a:lnTo>
                      <a:lnTo>
                        <a:pt x="11366" y="19691"/>
                      </a:lnTo>
                      <a:lnTo>
                        <a:pt x="11366" y="19706"/>
                      </a:lnTo>
                      <a:lnTo>
                        <a:pt x="11381" y="19695"/>
                      </a:lnTo>
                      <a:lnTo>
                        <a:pt x="11389" y="19674"/>
                      </a:lnTo>
                      <a:lnTo>
                        <a:pt x="11380" y="19671"/>
                      </a:lnTo>
                      <a:lnTo>
                        <a:pt x="11391" y="19655"/>
                      </a:lnTo>
                      <a:lnTo>
                        <a:pt x="11406" y="19644"/>
                      </a:lnTo>
                      <a:lnTo>
                        <a:pt x="11423" y="19623"/>
                      </a:lnTo>
                      <a:lnTo>
                        <a:pt x="11425" y="19618"/>
                      </a:lnTo>
                      <a:lnTo>
                        <a:pt x="11425" y="19609"/>
                      </a:lnTo>
                      <a:lnTo>
                        <a:pt x="11421" y="19594"/>
                      </a:lnTo>
                      <a:lnTo>
                        <a:pt x="11415" y="19581"/>
                      </a:lnTo>
                      <a:lnTo>
                        <a:pt x="11413" y="19558"/>
                      </a:lnTo>
                      <a:lnTo>
                        <a:pt x="11416" y="19548"/>
                      </a:lnTo>
                      <a:lnTo>
                        <a:pt x="11418" y="19529"/>
                      </a:lnTo>
                      <a:lnTo>
                        <a:pt x="11415" y="19519"/>
                      </a:lnTo>
                      <a:lnTo>
                        <a:pt x="11408" y="19506"/>
                      </a:lnTo>
                      <a:lnTo>
                        <a:pt x="11398" y="19498"/>
                      </a:lnTo>
                      <a:lnTo>
                        <a:pt x="11389" y="19485"/>
                      </a:lnTo>
                      <a:lnTo>
                        <a:pt x="11382" y="19476"/>
                      </a:lnTo>
                      <a:lnTo>
                        <a:pt x="11385" y="19485"/>
                      </a:lnTo>
                      <a:lnTo>
                        <a:pt x="11387" y="19500"/>
                      </a:lnTo>
                      <a:lnTo>
                        <a:pt x="11391" y="19500"/>
                      </a:lnTo>
                      <a:lnTo>
                        <a:pt x="11400" y="19483"/>
                      </a:lnTo>
                      <a:lnTo>
                        <a:pt x="11406" y="19483"/>
                      </a:lnTo>
                      <a:lnTo>
                        <a:pt x="11413" y="19487"/>
                      </a:lnTo>
                      <a:lnTo>
                        <a:pt x="11419" y="19483"/>
                      </a:lnTo>
                      <a:lnTo>
                        <a:pt x="11426" y="19477"/>
                      </a:lnTo>
                      <a:lnTo>
                        <a:pt x="11431" y="19470"/>
                      </a:lnTo>
                      <a:lnTo>
                        <a:pt x="11431" y="19466"/>
                      </a:lnTo>
                      <a:lnTo>
                        <a:pt x="11422" y="19448"/>
                      </a:lnTo>
                      <a:lnTo>
                        <a:pt x="11411" y="19434"/>
                      </a:lnTo>
                      <a:lnTo>
                        <a:pt x="11404" y="19435"/>
                      </a:lnTo>
                      <a:lnTo>
                        <a:pt x="11399" y="19440"/>
                      </a:lnTo>
                      <a:lnTo>
                        <a:pt x="11395" y="19436"/>
                      </a:lnTo>
                      <a:lnTo>
                        <a:pt x="11395" y="19427"/>
                      </a:lnTo>
                      <a:lnTo>
                        <a:pt x="11403" y="19416"/>
                      </a:lnTo>
                      <a:lnTo>
                        <a:pt x="11406" y="19411"/>
                      </a:lnTo>
                      <a:lnTo>
                        <a:pt x="11412" y="19410"/>
                      </a:lnTo>
                      <a:lnTo>
                        <a:pt x="11413" y="19430"/>
                      </a:lnTo>
                      <a:lnTo>
                        <a:pt x="11426" y="19438"/>
                      </a:lnTo>
                      <a:lnTo>
                        <a:pt x="11429" y="19437"/>
                      </a:lnTo>
                      <a:lnTo>
                        <a:pt x="11429" y="19456"/>
                      </a:lnTo>
                      <a:lnTo>
                        <a:pt x="11433" y="19469"/>
                      </a:lnTo>
                      <a:lnTo>
                        <a:pt x="11432" y="19469"/>
                      </a:lnTo>
                      <a:lnTo>
                        <a:pt x="11431" y="19472"/>
                      </a:lnTo>
                      <a:lnTo>
                        <a:pt x="11431" y="19477"/>
                      </a:lnTo>
                      <a:lnTo>
                        <a:pt x="11446" y="19495"/>
                      </a:lnTo>
                      <a:lnTo>
                        <a:pt x="11449" y="19519"/>
                      </a:lnTo>
                      <a:lnTo>
                        <a:pt x="11455" y="19528"/>
                      </a:lnTo>
                      <a:lnTo>
                        <a:pt x="11462" y="19533"/>
                      </a:lnTo>
                      <a:lnTo>
                        <a:pt x="11466" y="19522"/>
                      </a:lnTo>
                      <a:lnTo>
                        <a:pt x="11472" y="19517"/>
                      </a:lnTo>
                      <a:lnTo>
                        <a:pt x="11475" y="19512"/>
                      </a:lnTo>
                      <a:lnTo>
                        <a:pt x="11478" y="19516"/>
                      </a:lnTo>
                      <a:lnTo>
                        <a:pt x="11481" y="19525"/>
                      </a:lnTo>
                      <a:lnTo>
                        <a:pt x="11485" y="19535"/>
                      </a:lnTo>
                      <a:lnTo>
                        <a:pt x="11485" y="19540"/>
                      </a:lnTo>
                      <a:lnTo>
                        <a:pt x="11488" y="19539"/>
                      </a:lnTo>
                      <a:lnTo>
                        <a:pt x="11497" y="19528"/>
                      </a:lnTo>
                      <a:lnTo>
                        <a:pt x="11505" y="19513"/>
                      </a:lnTo>
                      <a:lnTo>
                        <a:pt x="11513" y="19503"/>
                      </a:lnTo>
                      <a:lnTo>
                        <a:pt x="11537" y="19481"/>
                      </a:lnTo>
                      <a:lnTo>
                        <a:pt x="11560" y="19463"/>
                      </a:lnTo>
                      <a:lnTo>
                        <a:pt x="11575" y="19453"/>
                      </a:lnTo>
                      <a:lnTo>
                        <a:pt x="11595" y="19431"/>
                      </a:lnTo>
                      <a:lnTo>
                        <a:pt x="11598" y="19426"/>
                      </a:lnTo>
                      <a:lnTo>
                        <a:pt x="11585" y="19409"/>
                      </a:lnTo>
                      <a:lnTo>
                        <a:pt x="11575" y="19395"/>
                      </a:lnTo>
                      <a:lnTo>
                        <a:pt x="11565" y="19387"/>
                      </a:lnTo>
                      <a:lnTo>
                        <a:pt x="11559" y="19379"/>
                      </a:lnTo>
                      <a:lnTo>
                        <a:pt x="11553" y="19379"/>
                      </a:lnTo>
                      <a:lnTo>
                        <a:pt x="11545" y="19399"/>
                      </a:lnTo>
                      <a:lnTo>
                        <a:pt x="11536" y="19410"/>
                      </a:lnTo>
                      <a:lnTo>
                        <a:pt x="11524" y="19411"/>
                      </a:lnTo>
                      <a:lnTo>
                        <a:pt x="11515" y="19407"/>
                      </a:lnTo>
                      <a:lnTo>
                        <a:pt x="11514" y="19388"/>
                      </a:lnTo>
                      <a:lnTo>
                        <a:pt x="11523" y="19392"/>
                      </a:lnTo>
                      <a:lnTo>
                        <a:pt x="11530" y="19396"/>
                      </a:lnTo>
                      <a:lnTo>
                        <a:pt x="11535" y="19391"/>
                      </a:lnTo>
                      <a:lnTo>
                        <a:pt x="11541" y="19385"/>
                      </a:lnTo>
                      <a:lnTo>
                        <a:pt x="11546" y="19375"/>
                      </a:lnTo>
                      <a:lnTo>
                        <a:pt x="11549" y="19370"/>
                      </a:lnTo>
                      <a:lnTo>
                        <a:pt x="11549" y="19365"/>
                      </a:lnTo>
                      <a:lnTo>
                        <a:pt x="11543" y="19352"/>
                      </a:lnTo>
                      <a:lnTo>
                        <a:pt x="11533" y="19338"/>
                      </a:lnTo>
                      <a:lnTo>
                        <a:pt x="11520" y="19325"/>
                      </a:lnTo>
                      <a:lnTo>
                        <a:pt x="11511" y="19318"/>
                      </a:lnTo>
                      <a:lnTo>
                        <a:pt x="11502" y="19324"/>
                      </a:lnTo>
                      <a:lnTo>
                        <a:pt x="11499" y="19333"/>
                      </a:lnTo>
                      <a:lnTo>
                        <a:pt x="11487" y="19335"/>
                      </a:lnTo>
                      <a:lnTo>
                        <a:pt x="11486" y="19312"/>
                      </a:lnTo>
                      <a:lnTo>
                        <a:pt x="11488" y="19302"/>
                      </a:lnTo>
                      <a:lnTo>
                        <a:pt x="11491" y="19292"/>
                      </a:lnTo>
                      <a:lnTo>
                        <a:pt x="11490" y="19283"/>
                      </a:lnTo>
                      <a:lnTo>
                        <a:pt x="11487" y="19273"/>
                      </a:lnTo>
                      <a:lnTo>
                        <a:pt x="11477" y="19256"/>
                      </a:lnTo>
                      <a:lnTo>
                        <a:pt x="11468" y="19252"/>
                      </a:lnTo>
                      <a:lnTo>
                        <a:pt x="11461" y="19238"/>
                      </a:lnTo>
                      <a:lnTo>
                        <a:pt x="11463" y="19219"/>
                      </a:lnTo>
                      <a:lnTo>
                        <a:pt x="11459" y="19206"/>
                      </a:lnTo>
                      <a:lnTo>
                        <a:pt x="11471" y="19204"/>
                      </a:lnTo>
                      <a:lnTo>
                        <a:pt x="11481" y="19207"/>
                      </a:lnTo>
                      <a:lnTo>
                        <a:pt x="11487" y="19207"/>
                      </a:lnTo>
                      <a:lnTo>
                        <a:pt x="11492" y="19202"/>
                      </a:lnTo>
                      <a:lnTo>
                        <a:pt x="11495" y="19187"/>
                      </a:lnTo>
                      <a:lnTo>
                        <a:pt x="11494" y="19168"/>
                      </a:lnTo>
                      <a:lnTo>
                        <a:pt x="11490" y="19159"/>
                      </a:lnTo>
                      <a:lnTo>
                        <a:pt x="11489" y="19145"/>
                      </a:lnTo>
                      <a:lnTo>
                        <a:pt x="11495" y="19130"/>
                      </a:lnTo>
                      <a:lnTo>
                        <a:pt x="11501" y="19129"/>
                      </a:lnTo>
                      <a:lnTo>
                        <a:pt x="11502" y="19157"/>
                      </a:lnTo>
                      <a:lnTo>
                        <a:pt x="11500" y="19176"/>
                      </a:lnTo>
                      <a:lnTo>
                        <a:pt x="11503" y="19233"/>
                      </a:lnTo>
                      <a:lnTo>
                        <a:pt x="11501" y="19248"/>
                      </a:lnTo>
                      <a:lnTo>
                        <a:pt x="11501" y="19262"/>
                      </a:lnTo>
                      <a:lnTo>
                        <a:pt x="11505" y="19271"/>
                      </a:lnTo>
                      <a:lnTo>
                        <a:pt x="11520" y="19269"/>
                      </a:lnTo>
                      <a:lnTo>
                        <a:pt x="11526" y="19264"/>
                      </a:lnTo>
                      <a:lnTo>
                        <a:pt x="11532" y="19268"/>
                      </a:lnTo>
                      <a:lnTo>
                        <a:pt x="11533" y="19291"/>
                      </a:lnTo>
                      <a:lnTo>
                        <a:pt x="11540" y="19295"/>
                      </a:lnTo>
                      <a:lnTo>
                        <a:pt x="11551" y="19294"/>
                      </a:lnTo>
                      <a:lnTo>
                        <a:pt x="11554" y="19279"/>
                      </a:lnTo>
                      <a:lnTo>
                        <a:pt x="11556" y="19269"/>
                      </a:lnTo>
                      <a:lnTo>
                        <a:pt x="11550" y="19261"/>
                      </a:lnTo>
                      <a:lnTo>
                        <a:pt x="11549" y="19242"/>
                      </a:lnTo>
                      <a:lnTo>
                        <a:pt x="11552" y="19241"/>
                      </a:lnTo>
                      <a:lnTo>
                        <a:pt x="11558" y="19246"/>
                      </a:lnTo>
                      <a:lnTo>
                        <a:pt x="11562" y="19260"/>
                      </a:lnTo>
                      <a:lnTo>
                        <a:pt x="11566" y="19278"/>
                      </a:lnTo>
                      <a:lnTo>
                        <a:pt x="11567" y="19302"/>
                      </a:lnTo>
                      <a:lnTo>
                        <a:pt x="11561" y="19278"/>
                      </a:lnTo>
                      <a:lnTo>
                        <a:pt x="11556" y="19255"/>
                      </a:lnTo>
                      <a:lnTo>
                        <a:pt x="11552" y="19255"/>
                      </a:lnTo>
                      <a:lnTo>
                        <a:pt x="11549" y="19275"/>
                      </a:lnTo>
                      <a:lnTo>
                        <a:pt x="11546" y="19294"/>
                      </a:lnTo>
                      <a:lnTo>
                        <a:pt x="11546" y="19307"/>
                      </a:lnTo>
                      <a:lnTo>
                        <a:pt x="11544" y="19320"/>
                      </a:lnTo>
                      <a:lnTo>
                        <a:pt x="11544" y="19326"/>
                      </a:lnTo>
                      <a:lnTo>
                        <a:pt x="11547" y="19332"/>
                      </a:lnTo>
                      <a:lnTo>
                        <a:pt x="11553" y="19326"/>
                      </a:lnTo>
                      <a:lnTo>
                        <a:pt x="11562" y="19321"/>
                      </a:lnTo>
                      <a:lnTo>
                        <a:pt x="11571" y="19315"/>
                      </a:lnTo>
                      <a:lnTo>
                        <a:pt x="11576" y="19305"/>
                      </a:lnTo>
                      <a:lnTo>
                        <a:pt x="11587" y="19290"/>
                      </a:lnTo>
                      <a:lnTo>
                        <a:pt x="11593" y="19279"/>
                      </a:lnTo>
                      <a:lnTo>
                        <a:pt x="11593" y="19270"/>
                      </a:lnTo>
                      <a:lnTo>
                        <a:pt x="11587" y="19266"/>
                      </a:lnTo>
                      <a:lnTo>
                        <a:pt x="11580" y="19266"/>
                      </a:lnTo>
                      <a:lnTo>
                        <a:pt x="11577" y="19262"/>
                      </a:lnTo>
                      <a:lnTo>
                        <a:pt x="11577" y="19257"/>
                      </a:lnTo>
                      <a:lnTo>
                        <a:pt x="11580" y="19252"/>
                      </a:lnTo>
                      <a:lnTo>
                        <a:pt x="11579" y="19243"/>
                      </a:lnTo>
                      <a:lnTo>
                        <a:pt x="11576" y="19233"/>
                      </a:lnTo>
                      <a:lnTo>
                        <a:pt x="11572" y="19230"/>
                      </a:lnTo>
                      <a:lnTo>
                        <a:pt x="11583" y="19215"/>
                      </a:lnTo>
                      <a:lnTo>
                        <a:pt x="11587" y="19211"/>
                      </a:lnTo>
                      <a:lnTo>
                        <a:pt x="11587" y="19206"/>
                      </a:lnTo>
                      <a:lnTo>
                        <a:pt x="11576" y="19202"/>
                      </a:lnTo>
                      <a:lnTo>
                        <a:pt x="11578" y="19187"/>
                      </a:lnTo>
                      <a:lnTo>
                        <a:pt x="11584" y="19186"/>
                      </a:lnTo>
                      <a:lnTo>
                        <a:pt x="11587" y="19195"/>
                      </a:lnTo>
                      <a:lnTo>
                        <a:pt x="11587" y="19209"/>
                      </a:lnTo>
                      <a:lnTo>
                        <a:pt x="11585" y="19223"/>
                      </a:lnTo>
                      <a:lnTo>
                        <a:pt x="11585" y="19233"/>
                      </a:lnTo>
                      <a:lnTo>
                        <a:pt x="11594" y="19236"/>
                      </a:lnTo>
                      <a:lnTo>
                        <a:pt x="11600" y="19241"/>
                      </a:lnTo>
                      <a:lnTo>
                        <a:pt x="11604" y="19249"/>
                      </a:lnTo>
                      <a:lnTo>
                        <a:pt x="11604" y="19254"/>
                      </a:lnTo>
                      <a:lnTo>
                        <a:pt x="11601" y="19253"/>
                      </a:lnTo>
                      <a:lnTo>
                        <a:pt x="11602" y="19255"/>
                      </a:lnTo>
                      <a:lnTo>
                        <a:pt x="11605" y="19255"/>
                      </a:lnTo>
                      <a:lnTo>
                        <a:pt x="11610" y="19257"/>
                      </a:lnTo>
                      <a:lnTo>
                        <a:pt x="11619" y="19254"/>
                      </a:lnTo>
                      <a:lnTo>
                        <a:pt x="11628" y="19254"/>
                      </a:lnTo>
                      <a:lnTo>
                        <a:pt x="11631" y="19250"/>
                      </a:lnTo>
                      <a:lnTo>
                        <a:pt x="11627" y="19241"/>
                      </a:lnTo>
                      <a:lnTo>
                        <a:pt x="11630" y="19232"/>
                      </a:lnTo>
                      <a:lnTo>
                        <a:pt x="11630" y="19227"/>
                      </a:lnTo>
                      <a:lnTo>
                        <a:pt x="11633" y="19227"/>
                      </a:lnTo>
                      <a:lnTo>
                        <a:pt x="11636" y="19231"/>
                      </a:lnTo>
                      <a:lnTo>
                        <a:pt x="11654" y="19224"/>
                      </a:lnTo>
                      <a:lnTo>
                        <a:pt x="11663" y="19218"/>
                      </a:lnTo>
                      <a:lnTo>
                        <a:pt x="11668" y="19208"/>
                      </a:lnTo>
                      <a:lnTo>
                        <a:pt x="11674" y="19193"/>
                      </a:lnTo>
                      <a:lnTo>
                        <a:pt x="11673" y="19179"/>
                      </a:lnTo>
                      <a:lnTo>
                        <a:pt x="11678" y="19165"/>
                      </a:lnTo>
                      <a:lnTo>
                        <a:pt x="11681" y="19154"/>
                      </a:lnTo>
                      <a:lnTo>
                        <a:pt x="11684" y="19150"/>
                      </a:lnTo>
                      <a:lnTo>
                        <a:pt x="11686" y="19144"/>
                      </a:lnTo>
                      <a:lnTo>
                        <a:pt x="11695" y="19143"/>
                      </a:lnTo>
                      <a:lnTo>
                        <a:pt x="11693" y="19158"/>
                      </a:lnTo>
                      <a:lnTo>
                        <a:pt x="11687" y="19164"/>
                      </a:lnTo>
                      <a:lnTo>
                        <a:pt x="11685" y="19173"/>
                      </a:lnTo>
                      <a:lnTo>
                        <a:pt x="11679" y="19183"/>
                      </a:lnTo>
                      <a:lnTo>
                        <a:pt x="11678" y="19216"/>
                      </a:lnTo>
                      <a:lnTo>
                        <a:pt x="11675" y="19231"/>
                      </a:lnTo>
                      <a:lnTo>
                        <a:pt x="11673" y="19241"/>
                      </a:lnTo>
                      <a:lnTo>
                        <a:pt x="11667" y="19246"/>
                      </a:lnTo>
                      <a:lnTo>
                        <a:pt x="11664" y="19246"/>
                      </a:lnTo>
                      <a:lnTo>
                        <a:pt x="11658" y="19252"/>
                      </a:lnTo>
                      <a:lnTo>
                        <a:pt x="11659" y="19257"/>
                      </a:lnTo>
                      <a:lnTo>
                        <a:pt x="11665" y="19266"/>
                      </a:lnTo>
                      <a:lnTo>
                        <a:pt x="11671" y="19269"/>
                      </a:lnTo>
                      <a:lnTo>
                        <a:pt x="11674" y="19269"/>
                      </a:lnTo>
                      <a:lnTo>
                        <a:pt x="11678" y="19263"/>
                      </a:lnTo>
                      <a:lnTo>
                        <a:pt x="11689" y="19255"/>
                      </a:lnTo>
                      <a:lnTo>
                        <a:pt x="11692" y="19255"/>
                      </a:lnTo>
                      <a:lnTo>
                        <a:pt x="11695" y="19261"/>
                      </a:lnTo>
                      <a:lnTo>
                        <a:pt x="11698" y="19265"/>
                      </a:lnTo>
                      <a:lnTo>
                        <a:pt x="11696" y="19271"/>
                      </a:lnTo>
                      <a:lnTo>
                        <a:pt x="11690" y="19276"/>
                      </a:lnTo>
                      <a:lnTo>
                        <a:pt x="11681" y="19282"/>
                      </a:lnTo>
                      <a:lnTo>
                        <a:pt x="11675" y="19288"/>
                      </a:lnTo>
                      <a:lnTo>
                        <a:pt x="11672" y="19288"/>
                      </a:lnTo>
                      <a:lnTo>
                        <a:pt x="11672" y="19279"/>
                      </a:lnTo>
                      <a:lnTo>
                        <a:pt x="11666" y="19279"/>
                      </a:lnTo>
                      <a:lnTo>
                        <a:pt x="11660" y="19285"/>
                      </a:lnTo>
                      <a:lnTo>
                        <a:pt x="11661" y="19304"/>
                      </a:lnTo>
                      <a:lnTo>
                        <a:pt x="11664" y="19303"/>
                      </a:lnTo>
                      <a:lnTo>
                        <a:pt x="11670" y="19307"/>
                      </a:lnTo>
                      <a:lnTo>
                        <a:pt x="11693" y="19286"/>
                      </a:lnTo>
                      <a:lnTo>
                        <a:pt x="11708" y="19269"/>
                      </a:lnTo>
                      <a:lnTo>
                        <a:pt x="11719" y="19259"/>
                      </a:lnTo>
                      <a:lnTo>
                        <a:pt x="11734" y="19243"/>
                      </a:lnTo>
                      <a:lnTo>
                        <a:pt x="11742" y="19237"/>
                      </a:lnTo>
                      <a:lnTo>
                        <a:pt x="11755" y="19241"/>
                      </a:lnTo>
                      <a:lnTo>
                        <a:pt x="11764" y="19239"/>
                      </a:lnTo>
                      <a:lnTo>
                        <a:pt x="11769" y="19229"/>
                      </a:lnTo>
                      <a:lnTo>
                        <a:pt x="11775" y="19223"/>
                      </a:lnTo>
                      <a:lnTo>
                        <a:pt x="11778" y="19223"/>
                      </a:lnTo>
                      <a:lnTo>
                        <a:pt x="11780" y="19252"/>
                      </a:lnTo>
                      <a:lnTo>
                        <a:pt x="11777" y="19266"/>
                      </a:lnTo>
                      <a:lnTo>
                        <a:pt x="11774" y="19271"/>
                      </a:lnTo>
                      <a:lnTo>
                        <a:pt x="11754" y="19283"/>
                      </a:lnTo>
                      <a:lnTo>
                        <a:pt x="11731" y="19305"/>
                      </a:lnTo>
                      <a:lnTo>
                        <a:pt x="11710" y="19322"/>
                      </a:lnTo>
                      <a:lnTo>
                        <a:pt x="11696" y="19338"/>
                      </a:lnTo>
                      <a:lnTo>
                        <a:pt x="11684" y="19348"/>
                      </a:lnTo>
                      <a:lnTo>
                        <a:pt x="11673" y="19365"/>
                      </a:lnTo>
                      <a:lnTo>
                        <a:pt x="11674" y="19373"/>
                      </a:lnTo>
                      <a:lnTo>
                        <a:pt x="11680" y="19373"/>
                      </a:lnTo>
                      <a:lnTo>
                        <a:pt x="11700" y="19356"/>
                      </a:lnTo>
                      <a:lnTo>
                        <a:pt x="11717" y="19340"/>
                      </a:lnTo>
                      <a:lnTo>
                        <a:pt x="11784" y="19279"/>
                      </a:lnTo>
                      <a:lnTo>
                        <a:pt x="11838" y="19225"/>
                      </a:lnTo>
                      <a:lnTo>
                        <a:pt x="11882" y="19182"/>
                      </a:lnTo>
                      <a:lnTo>
                        <a:pt x="11899" y="19166"/>
                      </a:lnTo>
                      <a:lnTo>
                        <a:pt x="11905" y="19160"/>
                      </a:lnTo>
                      <a:lnTo>
                        <a:pt x="11904" y="19151"/>
                      </a:lnTo>
                      <a:lnTo>
                        <a:pt x="11901" y="19151"/>
                      </a:lnTo>
                      <a:lnTo>
                        <a:pt x="11876" y="19173"/>
                      </a:lnTo>
                      <a:lnTo>
                        <a:pt x="11846" y="19201"/>
                      </a:lnTo>
                      <a:lnTo>
                        <a:pt x="11794" y="19245"/>
                      </a:lnTo>
                      <a:lnTo>
                        <a:pt x="11791" y="19245"/>
                      </a:lnTo>
                      <a:lnTo>
                        <a:pt x="11788" y="19241"/>
                      </a:lnTo>
                      <a:lnTo>
                        <a:pt x="11793" y="19217"/>
                      </a:lnTo>
                      <a:lnTo>
                        <a:pt x="11794" y="19193"/>
                      </a:lnTo>
                      <a:lnTo>
                        <a:pt x="11798" y="19187"/>
                      </a:lnTo>
                      <a:lnTo>
                        <a:pt x="11809" y="19176"/>
                      </a:lnTo>
                      <a:lnTo>
                        <a:pt x="11832" y="19159"/>
                      </a:lnTo>
                      <a:lnTo>
                        <a:pt x="11853" y="19147"/>
                      </a:lnTo>
                      <a:lnTo>
                        <a:pt x="11865" y="19141"/>
                      </a:lnTo>
                      <a:lnTo>
                        <a:pt x="11868" y="19141"/>
                      </a:lnTo>
                      <a:lnTo>
                        <a:pt x="11877" y="19144"/>
                      </a:lnTo>
                      <a:lnTo>
                        <a:pt x="11889" y="19148"/>
                      </a:lnTo>
                      <a:lnTo>
                        <a:pt x="11898" y="19146"/>
                      </a:lnTo>
                      <a:lnTo>
                        <a:pt x="11912" y="19133"/>
                      </a:lnTo>
                      <a:lnTo>
                        <a:pt x="11915" y="19133"/>
                      </a:lnTo>
                      <a:lnTo>
                        <a:pt x="11908" y="19134"/>
                      </a:lnTo>
                      <a:lnTo>
                        <a:pt x="11899" y="19140"/>
                      </a:lnTo>
                      <a:lnTo>
                        <a:pt x="11899" y="19145"/>
                      </a:lnTo>
                      <a:lnTo>
                        <a:pt x="11909" y="19144"/>
                      </a:lnTo>
                      <a:lnTo>
                        <a:pt x="11944" y="19112"/>
                      </a:lnTo>
                      <a:lnTo>
                        <a:pt x="11980" y="19075"/>
                      </a:lnTo>
                      <a:lnTo>
                        <a:pt x="12021" y="19017"/>
                      </a:lnTo>
                      <a:lnTo>
                        <a:pt x="12038" y="18997"/>
                      </a:lnTo>
                      <a:lnTo>
                        <a:pt x="12050" y="18986"/>
                      </a:lnTo>
                      <a:lnTo>
                        <a:pt x="12077" y="18964"/>
                      </a:lnTo>
                      <a:lnTo>
                        <a:pt x="12082" y="18953"/>
                      </a:lnTo>
                      <a:lnTo>
                        <a:pt x="12093" y="18923"/>
                      </a:lnTo>
                      <a:lnTo>
                        <a:pt x="12107" y="18898"/>
                      </a:lnTo>
                      <a:lnTo>
                        <a:pt x="12115" y="18887"/>
                      </a:lnTo>
                      <a:lnTo>
                        <a:pt x="12129" y="18866"/>
                      </a:lnTo>
                      <a:lnTo>
                        <a:pt x="12152" y="18835"/>
                      </a:lnTo>
                      <a:lnTo>
                        <a:pt x="12152" y="18831"/>
                      </a:lnTo>
                      <a:lnTo>
                        <a:pt x="12140" y="18832"/>
                      </a:lnTo>
                      <a:lnTo>
                        <a:pt x="12126" y="18853"/>
                      </a:lnTo>
                      <a:lnTo>
                        <a:pt x="12111" y="18873"/>
                      </a:lnTo>
                      <a:lnTo>
                        <a:pt x="12109" y="18879"/>
                      </a:lnTo>
                      <a:lnTo>
                        <a:pt x="12108" y="18874"/>
                      </a:lnTo>
                      <a:lnTo>
                        <a:pt x="12111" y="18864"/>
                      </a:lnTo>
                      <a:lnTo>
                        <a:pt x="12114" y="18859"/>
                      </a:lnTo>
                      <a:lnTo>
                        <a:pt x="12113" y="18845"/>
                      </a:lnTo>
                      <a:lnTo>
                        <a:pt x="12121" y="18834"/>
                      </a:lnTo>
                      <a:lnTo>
                        <a:pt x="12130" y="18824"/>
                      </a:lnTo>
                      <a:lnTo>
                        <a:pt x="12133" y="18818"/>
                      </a:lnTo>
                      <a:lnTo>
                        <a:pt x="12121" y="18820"/>
                      </a:lnTo>
                      <a:lnTo>
                        <a:pt x="12112" y="18826"/>
                      </a:lnTo>
                      <a:lnTo>
                        <a:pt x="12104" y="18836"/>
                      </a:lnTo>
                      <a:lnTo>
                        <a:pt x="12092" y="18838"/>
                      </a:lnTo>
                      <a:lnTo>
                        <a:pt x="12088" y="18833"/>
                      </a:lnTo>
                      <a:lnTo>
                        <a:pt x="12085" y="18834"/>
                      </a:lnTo>
                      <a:lnTo>
                        <a:pt x="12085" y="18825"/>
                      </a:lnTo>
                      <a:lnTo>
                        <a:pt x="12091" y="18819"/>
                      </a:lnTo>
                      <a:lnTo>
                        <a:pt x="12096" y="18814"/>
                      </a:lnTo>
                      <a:lnTo>
                        <a:pt x="12102" y="18813"/>
                      </a:lnTo>
                      <a:lnTo>
                        <a:pt x="12105" y="18818"/>
                      </a:lnTo>
                      <a:lnTo>
                        <a:pt x="12109" y="18817"/>
                      </a:lnTo>
                      <a:lnTo>
                        <a:pt x="12117" y="18802"/>
                      </a:lnTo>
                      <a:lnTo>
                        <a:pt x="12129" y="18791"/>
                      </a:lnTo>
                      <a:lnTo>
                        <a:pt x="12129" y="18795"/>
                      </a:lnTo>
                      <a:lnTo>
                        <a:pt x="12133" y="18814"/>
                      </a:lnTo>
                      <a:lnTo>
                        <a:pt x="12142" y="18822"/>
                      </a:lnTo>
                      <a:lnTo>
                        <a:pt x="12148" y="18822"/>
                      </a:lnTo>
                      <a:lnTo>
                        <a:pt x="12141" y="18803"/>
                      </a:lnTo>
                      <a:lnTo>
                        <a:pt x="12135" y="18790"/>
                      </a:lnTo>
                      <a:lnTo>
                        <a:pt x="12136" y="18761"/>
                      </a:lnTo>
                      <a:lnTo>
                        <a:pt x="12136" y="18747"/>
                      </a:lnTo>
                      <a:lnTo>
                        <a:pt x="12138" y="18732"/>
                      </a:lnTo>
                      <a:lnTo>
                        <a:pt x="12143" y="18728"/>
                      </a:lnTo>
                      <a:lnTo>
                        <a:pt x="12146" y="18722"/>
                      </a:lnTo>
                      <a:lnTo>
                        <a:pt x="12152" y="18721"/>
                      </a:lnTo>
                      <a:lnTo>
                        <a:pt x="12153" y="18730"/>
                      </a:lnTo>
                      <a:lnTo>
                        <a:pt x="12156" y="18740"/>
                      </a:lnTo>
                      <a:lnTo>
                        <a:pt x="12159" y="18739"/>
                      </a:lnTo>
                      <a:lnTo>
                        <a:pt x="12168" y="18734"/>
                      </a:lnTo>
                      <a:lnTo>
                        <a:pt x="12177" y="18723"/>
                      </a:lnTo>
                      <a:lnTo>
                        <a:pt x="12194" y="18697"/>
                      </a:lnTo>
                      <a:lnTo>
                        <a:pt x="12205" y="18681"/>
                      </a:lnTo>
                      <a:lnTo>
                        <a:pt x="12207" y="18672"/>
                      </a:lnTo>
                      <a:lnTo>
                        <a:pt x="12204" y="18658"/>
                      </a:lnTo>
                      <a:lnTo>
                        <a:pt x="12203" y="18653"/>
                      </a:lnTo>
                      <a:lnTo>
                        <a:pt x="12212" y="18652"/>
                      </a:lnTo>
                      <a:lnTo>
                        <a:pt x="12218" y="18647"/>
                      </a:lnTo>
                      <a:lnTo>
                        <a:pt x="12221" y="18650"/>
                      </a:lnTo>
                      <a:lnTo>
                        <a:pt x="12223" y="18644"/>
                      </a:lnTo>
                      <a:lnTo>
                        <a:pt x="12229" y="18644"/>
                      </a:lnTo>
                      <a:lnTo>
                        <a:pt x="12232" y="18635"/>
                      </a:lnTo>
                      <a:lnTo>
                        <a:pt x="12250" y="18626"/>
                      </a:lnTo>
                      <a:lnTo>
                        <a:pt x="12249" y="18603"/>
                      </a:lnTo>
                      <a:lnTo>
                        <a:pt x="12246" y="18593"/>
                      </a:lnTo>
                      <a:lnTo>
                        <a:pt x="12248" y="18577"/>
                      </a:lnTo>
                      <a:lnTo>
                        <a:pt x="12247" y="18549"/>
                      </a:lnTo>
                      <a:lnTo>
                        <a:pt x="12249" y="18530"/>
                      </a:lnTo>
                      <a:lnTo>
                        <a:pt x="12248" y="18515"/>
                      </a:lnTo>
                      <a:lnTo>
                        <a:pt x="12242" y="18511"/>
                      </a:lnTo>
                      <a:lnTo>
                        <a:pt x="12239" y="18516"/>
                      </a:lnTo>
                      <a:lnTo>
                        <a:pt x="12236" y="18521"/>
                      </a:lnTo>
                      <a:lnTo>
                        <a:pt x="12237" y="18530"/>
                      </a:lnTo>
                      <a:lnTo>
                        <a:pt x="12228" y="18532"/>
                      </a:lnTo>
                      <a:lnTo>
                        <a:pt x="12221" y="18528"/>
                      </a:lnTo>
                      <a:lnTo>
                        <a:pt x="12218" y="18528"/>
                      </a:lnTo>
                      <a:lnTo>
                        <a:pt x="12221" y="18513"/>
                      </a:lnTo>
                      <a:lnTo>
                        <a:pt x="12220" y="18504"/>
                      </a:lnTo>
                      <a:lnTo>
                        <a:pt x="12208" y="18506"/>
                      </a:lnTo>
                      <a:lnTo>
                        <a:pt x="12205" y="18501"/>
                      </a:lnTo>
                      <a:lnTo>
                        <a:pt x="12205" y="18496"/>
                      </a:lnTo>
                      <a:lnTo>
                        <a:pt x="12207" y="18487"/>
                      </a:lnTo>
                      <a:lnTo>
                        <a:pt x="12213" y="18486"/>
                      </a:lnTo>
                      <a:lnTo>
                        <a:pt x="12219" y="18499"/>
                      </a:lnTo>
                      <a:lnTo>
                        <a:pt x="12225" y="18522"/>
                      </a:lnTo>
                      <a:lnTo>
                        <a:pt x="12228" y="18522"/>
                      </a:lnTo>
                      <a:lnTo>
                        <a:pt x="12231" y="18498"/>
                      </a:lnTo>
                      <a:lnTo>
                        <a:pt x="12234" y="18484"/>
                      </a:lnTo>
                      <a:lnTo>
                        <a:pt x="12233" y="18460"/>
                      </a:lnTo>
                      <a:lnTo>
                        <a:pt x="12221" y="18454"/>
                      </a:lnTo>
                      <a:lnTo>
                        <a:pt x="12205" y="18450"/>
                      </a:lnTo>
                      <a:lnTo>
                        <a:pt x="12196" y="18441"/>
                      </a:lnTo>
                      <a:lnTo>
                        <a:pt x="12186" y="18433"/>
                      </a:lnTo>
                      <a:lnTo>
                        <a:pt x="12186" y="18428"/>
                      </a:lnTo>
                      <a:lnTo>
                        <a:pt x="12188" y="18413"/>
                      </a:lnTo>
                      <a:lnTo>
                        <a:pt x="12194" y="18403"/>
                      </a:lnTo>
                      <a:lnTo>
                        <a:pt x="12196" y="18393"/>
                      </a:lnTo>
                      <a:lnTo>
                        <a:pt x="12196" y="18375"/>
                      </a:lnTo>
                      <a:lnTo>
                        <a:pt x="12186" y="18366"/>
                      </a:lnTo>
                      <a:lnTo>
                        <a:pt x="12179" y="18348"/>
                      </a:lnTo>
                      <a:lnTo>
                        <a:pt x="12181" y="18338"/>
                      </a:lnTo>
                      <a:lnTo>
                        <a:pt x="12184" y="18328"/>
                      </a:lnTo>
                      <a:lnTo>
                        <a:pt x="12190" y="18323"/>
                      </a:lnTo>
                      <a:lnTo>
                        <a:pt x="12193" y="18318"/>
                      </a:lnTo>
                      <a:lnTo>
                        <a:pt x="12190" y="18314"/>
                      </a:lnTo>
                      <a:lnTo>
                        <a:pt x="12183" y="18309"/>
                      </a:lnTo>
                      <a:lnTo>
                        <a:pt x="12171" y="18306"/>
                      </a:lnTo>
                      <a:lnTo>
                        <a:pt x="12165" y="18302"/>
                      </a:lnTo>
                      <a:lnTo>
                        <a:pt x="12161" y="18298"/>
                      </a:lnTo>
                      <a:lnTo>
                        <a:pt x="12158" y="18293"/>
                      </a:lnTo>
                      <a:lnTo>
                        <a:pt x="12158" y="18289"/>
                      </a:lnTo>
                      <a:lnTo>
                        <a:pt x="12161" y="18288"/>
                      </a:lnTo>
                      <a:lnTo>
                        <a:pt x="12164" y="18292"/>
                      </a:lnTo>
                      <a:lnTo>
                        <a:pt x="12167" y="18292"/>
                      </a:lnTo>
                      <a:lnTo>
                        <a:pt x="12170" y="18287"/>
                      </a:lnTo>
                      <a:lnTo>
                        <a:pt x="12167" y="18288"/>
                      </a:lnTo>
                      <a:lnTo>
                        <a:pt x="12166" y="18278"/>
                      </a:lnTo>
                      <a:lnTo>
                        <a:pt x="12154" y="18280"/>
                      </a:lnTo>
                      <a:lnTo>
                        <a:pt x="12151" y="18275"/>
                      </a:lnTo>
                      <a:lnTo>
                        <a:pt x="12150" y="18261"/>
                      </a:lnTo>
                      <a:lnTo>
                        <a:pt x="12147" y="18257"/>
                      </a:lnTo>
                      <a:lnTo>
                        <a:pt x="12138" y="18253"/>
                      </a:lnTo>
                      <a:lnTo>
                        <a:pt x="12131" y="18245"/>
                      </a:lnTo>
                      <a:lnTo>
                        <a:pt x="12131" y="18240"/>
                      </a:lnTo>
                      <a:lnTo>
                        <a:pt x="12134" y="18261"/>
                      </a:lnTo>
                      <a:lnTo>
                        <a:pt x="12140" y="18278"/>
                      </a:lnTo>
                      <a:lnTo>
                        <a:pt x="12143" y="18278"/>
                      </a:lnTo>
                      <a:lnTo>
                        <a:pt x="12132" y="18228"/>
                      </a:lnTo>
                      <a:lnTo>
                        <a:pt x="12132" y="18224"/>
                      </a:lnTo>
                      <a:lnTo>
                        <a:pt x="12132" y="18220"/>
                      </a:lnTo>
                      <a:lnTo>
                        <a:pt x="12132" y="18215"/>
                      </a:lnTo>
                      <a:lnTo>
                        <a:pt x="12134" y="18211"/>
                      </a:lnTo>
                      <a:lnTo>
                        <a:pt x="12154" y="18223"/>
                      </a:lnTo>
                      <a:lnTo>
                        <a:pt x="12149" y="18238"/>
                      </a:lnTo>
                      <a:lnTo>
                        <a:pt x="12149" y="18242"/>
                      </a:lnTo>
                      <a:lnTo>
                        <a:pt x="12156" y="18241"/>
                      </a:lnTo>
                      <a:lnTo>
                        <a:pt x="12158" y="18237"/>
                      </a:lnTo>
                      <a:lnTo>
                        <a:pt x="12162" y="18246"/>
                      </a:lnTo>
                      <a:lnTo>
                        <a:pt x="12159" y="18251"/>
                      </a:lnTo>
                      <a:lnTo>
                        <a:pt x="12159" y="18260"/>
                      </a:lnTo>
                      <a:lnTo>
                        <a:pt x="12169" y="18273"/>
                      </a:lnTo>
                      <a:lnTo>
                        <a:pt x="12177" y="18290"/>
                      </a:lnTo>
                      <a:lnTo>
                        <a:pt x="12179" y="18278"/>
                      </a:lnTo>
                      <a:lnTo>
                        <a:pt x="12182" y="18278"/>
                      </a:lnTo>
                      <a:lnTo>
                        <a:pt x="12182" y="18274"/>
                      </a:lnTo>
                      <a:lnTo>
                        <a:pt x="12194" y="18281"/>
                      </a:lnTo>
                      <a:lnTo>
                        <a:pt x="12210" y="18295"/>
                      </a:lnTo>
                      <a:lnTo>
                        <a:pt x="12213" y="18300"/>
                      </a:lnTo>
                      <a:lnTo>
                        <a:pt x="12216" y="18309"/>
                      </a:lnTo>
                      <a:lnTo>
                        <a:pt x="12214" y="18325"/>
                      </a:lnTo>
                      <a:lnTo>
                        <a:pt x="12218" y="18329"/>
                      </a:lnTo>
                      <a:lnTo>
                        <a:pt x="12227" y="18327"/>
                      </a:lnTo>
                      <a:lnTo>
                        <a:pt x="12238" y="18321"/>
                      </a:lnTo>
                      <a:lnTo>
                        <a:pt x="12241" y="18317"/>
                      </a:lnTo>
                      <a:lnTo>
                        <a:pt x="12243" y="18302"/>
                      </a:lnTo>
                      <a:lnTo>
                        <a:pt x="12248" y="18277"/>
                      </a:lnTo>
                      <a:lnTo>
                        <a:pt x="12253" y="18258"/>
                      </a:lnTo>
                      <a:lnTo>
                        <a:pt x="12258" y="18243"/>
                      </a:lnTo>
                      <a:lnTo>
                        <a:pt x="12270" y="18227"/>
                      </a:lnTo>
                      <a:lnTo>
                        <a:pt x="12282" y="18222"/>
                      </a:lnTo>
                      <a:lnTo>
                        <a:pt x="12299" y="18210"/>
                      </a:lnTo>
                      <a:lnTo>
                        <a:pt x="12302" y="18209"/>
                      </a:lnTo>
                      <a:lnTo>
                        <a:pt x="12306" y="18218"/>
                      </a:lnTo>
                      <a:lnTo>
                        <a:pt x="12306" y="18233"/>
                      </a:lnTo>
                      <a:lnTo>
                        <a:pt x="12312" y="18232"/>
                      </a:lnTo>
                      <a:lnTo>
                        <a:pt x="12315" y="18226"/>
                      </a:lnTo>
                      <a:lnTo>
                        <a:pt x="12318" y="18231"/>
                      </a:lnTo>
                      <a:lnTo>
                        <a:pt x="12320" y="18269"/>
                      </a:lnTo>
                      <a:lnTo>
                        <a:pt x="12320" y="18316"/>
                      </a:lnTo>
                      <a:lnTo>
                        <a:pt x="12313" y="18365"/>
                      </a:lnTo>
                      <a:lnTo>
                        <a:pt x="12308" y="18389"/>
                      </a:lnTo>
                      <a:lnTo>
                        <a:pt x="12303" y="18404"/>
                      </a:lnTo>
                      <a:lnTo>
                        <a:pt x="12300" y="18408"/>
                      </a:lnTo>
                      <a:lnTo>
                        <a:pt x="12294" y="18414"/>
                      </a:lnTo>
                      <a:lnTo>
                        <a:pt x="12291" y="18405"/>
                      </a:lnTo>
                      <a:lnTo>
                        <a:pt x="12285" y="18406"/>
                      </a:lnTo>
                      <a:lnTo>
                        <a:pt x="12285" y="18415"/>
                      </a:lnTo>
                      <a:lnTo>
                        <a:pt x="12289" y="18420"/>
                      </a:lnTo>
                      <a:lnTo>
                        <a:pt x="12298" y="18428"/>
                      </a:lnTo>
                      <a:lnTo>
                        <a:pt x="12310" y="18422"/>
                      </a:lnTo>
                      <a:lnTo>
                        <a:pt x="12357" y="18388"/>
                      </a:lnTo>
                      <a:lnTo>
                        <a:pt x="12371" y="18376"/>
                      </a:lnTo>
                      <a:lnTo>
                        <a:pt x="12389" y="18369"/>
                      </a:lnTo>
                      <a:lnTo>
                        <a:pt x="12392" y="18374"/>
                      </a:lnTo>
                      <a:lnTo>
                        <a:pt x="12396" y="18378"/>
                      </a:lnTo>
                      <a:lnTo>
                        <a:pt x="12399" y="18387"/>
                      </a:lnTo>
                      <a:lnTo>
                        <a:pt x="12405" y="18396"/>
                      </a:lnTo>
                      <a:lnTo>
                        <a:pt x="12408" y="18395"/>
                      </a:lnTo>
                      <a:lnTo>
                        <a:pt x="12420" y="18389"/>
                      </a:lnTo>
                      <a:lnTo>
                        <a:pt x="12432" y="18384"/>
                      </a:lnTo>
                      <a:lnTo>
                        <a:pt x="12435" y="18383"/>
                      </a:lnTo>
                      <a:lnTo>
                        <a:pt x="12435" y="18387"/>
                      </a:lnTo>
                      <a:lnTo>
                        <a:pt x="12433" y="18397"/>
                      </a:lnTo>
                      <a:lnTo>
                        <a:pt x="12427" y="18408"/>
                      </a:lnTo>
                      <a:lnTo>
                        <a:pt x="12424" y="18417"/>
                      </a:lnTo>
                      <a:lnTo>
                        <a:pt x="12422" y="18422"/>
                      </a:lnTo>
                      <a:lnTo>
                        <a:pt x="12410" y="18424"/>
                      </a:lnTo>
                      <a:lnTo>
                        <a:pt x="12401" y="18420"/>
                      </a:lnTo>
                      <a:lnTo>
                        <a:pt x="12394" y="18412"/>
                      </a:lnTo>
                      <a:lnTo>
                        <a:pt x="12388" y="18412"/>
                      </a:lnTo>
                      <a:lnTo>
                        <a:pt x="12382" y="18417"/>
                      </a:lnTo>
                      <a:lnTo>
                        <a:pt x="12377" y="18428"/>
                      </a:lnTo>
                      <a:lnTo>
                        <a:pt x="12377" y="18437"/>
                      </a:lnTo>
                      <a:lnTo>
                        <a:pt x="12371" y="18447"/>
                      </a:lnTo>
                      <a:lnTo>
                        <a:pt x="12372" y="18452"/>
                      </a:lnTo>
                      <a:lnTo>
                        <a:pt x="12357" y="18454"/>
                      </a:lnTo>
                      <a:lnTo>
                        <a:pt x="12351" y="18460"/>
                      </a:lnTo>
                      <a:lnTo>
                        <a:pt x="12339" y="18466"/>
                      </a:lnTo>
                      <a:lnTo>
                        <a:pt x="12328" y="18491"/>
                      </a:lnTo>
                      <a:lnTo>
                        <a:pt x="12314" y="18511"/>
                      </a:lnTo>
                      <a:lnTo>
                        <a:pt x="12306" y="18522"/>
                      </a:lnTo>
                      <a:lnTo>
                        <a:pt x="12298" y="18546"/>
                      </a:lnTo>
                      <a:lnTo>
                        <a:pt x="12302" y="18561"/>
                      </a:lnTo>
                      <a:lnTo>
                        <a:pt x="12308" y="18564"/>
                      </a:lnTo>
                      <a:lnTo>
                        <a:pt x="12322" y="18548"/>
                      </a:lnTo>
                      <a:lnTo>
                        <a:pt x="12336" y="18528"/>
                      </a:lnTo>
                      <a:lnTo>
                        <a:pt x="12350" y="18498"/>
                      </a:lnTo>
                      <a:lnTo>
                        <a:pt x="12361" y="18482"/>
                      </a:lnTo>
                      <a:lnTo>
                        <a:pt x="12422" y="18432"/>
                      </a:lnTo>
                      <a:lnTo>
                        <a:pt x="12475" y="18383"/>
                      </a:lnTo>
                      <a:lnTo>
                        <a:pt x="12518" y="18344"/>
                      </a:lnTo>
                      <a:lnTo>
                        <a:pt x="12614" y="18261"/>
                      </a:lnTo>
                      <a:lnTo>
                        <a:pt x="12631" y="18254"/>
                      </a:lnTo>
                      <a:lnTo>
                        <a:pt x="12637" y="18248"/>
                      </a:lnTo>
                      <a:lnTo>
                        <a:pt x="12676" y="18244"/>
                      </a:lnTo>
                      <a:lnTo>
                        <a:pt x="12683" y="18247"/>
                      </a:lnTo>
                      <a:lnTo>
                        <a:pt x="12694" y="18246"/>
                      </a:lnTo>
                      <a:lnTo>
                        <a:pt x="12716" y="18248"/>
                      </a:lnTo>
                      <a:lnTo>
                        <a:pt x="12718" y="18243"/>
                      </a:lnTo>
                      <a:lnTo>
                        <a:pt x="12718" y="18239"/>
                      </a:lnTo>
                      <a:lnTo>
                        <a:pt x="12705" y="18212"/>
                      </a:lnTo>
                      <a:lnTo>
                        <a:pt x="12695" y="18194"/>
                      </a:lnTo>
                      <a:lnTo>
                        <a:pt x="12689" y="18195"/>
                      </a:lnTo>
                      <a:lnTo>
                        <a:pt x="12686" y="18190"/>
                      </a:lnTo>
                      <a:lnTo>
                        <a:pt x="12685" y="18176"/>
                      </a:lnTo>
                      <a:lnTo>
                        <a:pt x="12682" y="18172"/>
                      </a:lnTo>
                      <a:lnTo>
                        <a:pt x="12673" y="18168"/>
                      </a:lnTo>
                      <a:lnTo>
                        <a:pt x="12666" y="18165"/>
                      </a:lnTo>
                      <a:lnTo>
                        <a:pt x="12659" y="18146"/>
                      </a:lnTo>
                      <a:lnTo>
                        <a:pt x="12658" y="18118"/>
                      </a:lnTo>
                      <a:lnTo>
                        <a:pt x="12674" y="18073"/>
                      </a:lnTo>
                      <a:lnTo>
                        <a:pt x="12690" y="18034"/>
                      </a:lnTo>
                      <a:lnTo>
                        <a:pt x="12698" y="18018"/>
                      </a:lnTo>
                      <a:lnTo>
                        <a:pt x="12691" y="17995"/>
                      </a:lnTo>
                      <a:lnTo>
                        <a:pt x="12678" y="17990"/>
                      </a:lnTo>
                      <a:lnTo>
                        <a:pt x="12678" y="17986"/>
                      </a:lnTo>
                      <a:lnTo>
                        <a:pt x="12729" y="18034"/>
                      </a:lnTo>
                      <a:lnTo>
                        <a:pt x="12730" y="18034"/>
                      </a:lnTo>
                      <a:lnTo>
                        <a:pt x="12739" y="18011"/>
                      </a:lnTo>
                      <a:lnTo>
                        <a:pt x="12743" y="18007"/>
                      </a:lnTo>
                      <a:lnTo>
                        <a:pt x="12743" y="18010"/>
                      </a:lnTo>
                      <a:lnTo>
                        <a:pt x="12741" y="18025"/>
                      </a:lnTo>
                      <a:lnTo>
                        <a:pt x="12739" y="18053"/>
                      </a:lnTo>
                      <a:lnTo>
                        <a:pt x="12732" y="18090"/>
                      </a:lnTo>
                      <a:lnTo>
                        <a:pt x="12729" y="18096"/>
                      </a:lnTo>
                      <a:lnTo>
                        <a:pt x="12729" y="18100"/>
                      </a:lnTo>
                      <a:lnTo>
                        <a:pt x="12706" y="18117"/>
                      </a:lnTo>
                      <a:lnTo>
                        <a:pt x="12683" y="18134"/>
                      </a:lnTo>
                      <a:lnTo>
                        <a:pt x="12683" y="18143"/>
                      </a:lnTo>
                      <a:lnTo>
                        <a:pt x="12693" y="18156"/>
                      </a:lnTo>
                      <a:lnTo>
                        <a:pt x="12703" y="18178"/>
                      </a:lnTo>
                      <a:lnTo>
                        <a:pt x="12717" y="18215"/>
                      </a:lnTo>
                      <a:lnTo>
                        <a:pt x="12720" y="18220"/>
                      </a:lnTo>
                      <a:lnTo>
                        <a:pt x="12723" y="18219"/>
                      </a:lnTo>
                      <a:lnTo>
                        <a:pt x="12766" y="18166"/>
                      </a:lnTo>
                      <a:lnTo>
                        <a:pt x="12798" y="18143"/>
                      </a:lnTo>
                      <a:lnTo>
                        <a:pt x="12831" y="18139"/>
                      </a:lnTo>
                      <a:lnTo>
                        <a:pt x="12882" y="18128"/>
                      </a:lnTo>
                      <a:lnTo>
                        <a:pt x="12910" y="18134"/>
                      </a:lnTo>
                      <a:lnTo>
                        <a:pt x="12937" y="18126"/>
                      </a:lnTo>
                      <a:lnTo>
                        <a:pt x="12943" y="18125"/>
                      </a:lnTo>
                      <a:lnTo>
                        <a:pt x="12981" y="18107"/>
                      </a:lnTo>
                      <a:lnTo>
                        <a:pt x="13017" y="18102"/>
                      </a:lnTo>
                      <a:lnTo>
                        <a:pt x="13045" y="18113"/>
                      </a:lnTo>
                      <a:lnTo>
                        <a:pt x="13147" y="18153"/>
                      </a:lnTo>
                      <a:lnTo>
                        <a:pt x="13259" y="18210"/>
                      </a:lnTo>
                      <a:lnTo>
                        <a:pt x="13341" y="18228"/>
                      </a:lnTo>
                      <a:lnTo>
                        <a:pt x="13429" y="18232"/>
                      </a:lnTo>
                      <a:lnTo>
                        <a:pt x="13453" y="18219"/>
                      </a:lnTo>
                      <a:lnTo>
                        <a:pt x="13493" y="18176"/>
                      </a:lnTo>
                      <a:lnTo>
                        <a:pt x="13502" y="18171"/>
                      </a:lnTo>
                      <a:lnTo>
                        <a:pt x="13514" y="18169"/>
                      </a:lnTo>
                      <a:lnTo>
                        <a:pt x="13538" y="18171"/>
                      </a:lnTo>
                      <a:lnTo>
                        <a:pt x="13544" y="18165"/>
                      </a:lnTo>
                      <a:lnTo>
                        <a:pt x="13544" y="18160"/>
                      </a:lnTo>
                      <a:lnTo>
                        <a:pt x="13537" y="18152"/>
                      </a:lnTo>
                      <a:lnTo>
                        <a:pt x="13534" y="18153"/>
                      </a:lnTo>
                      <a:lnTo>
                        <a:pt x="13534" y="18147"/>
                      </a:lnTo>
                      <a:lnTo>
                        <a:pt x="13546" y="18136"/>
                      </a:lnTo>
                      <a:lnTo>
                        <a:pt x="13545" y="18127"/>
                      </a:lnTo>
                      <a:lnTo>
                        <a:pt x="13542" y="18122"/>
                      </a:lnTo>
                      <a:lnTo>
                        <a:pt x="13539" y="18123"/>
                      </a:lnTo>
                      <a:lnTo>
                        <a:pt x="13533" y="18128"/>
                      </a:lnTo>
                      <a:lnTo>
                        <a:pt x="13521" y="18134"/>
                      </a:lnTo>
                      <a:lnTo>
                        <a:pt x="13519" y="18140"/>
                      </a:lnTo>
                      <a:lnTo>
                        <a:pt x="13512" y="18136"/>
                      </a:lnTo>
                      <a:lnTo>
                        <a:pt x="13506" y="18127"/>
                      </a:lnTo>
                      <a:lnTo>
                        <a:pt x="13499" y="18114"/>
                      </a:lnTo>
                      <a:lnTo>
                        <a:pt x="13495" y="18100"/>
                      </a:lnTo>
                      <a:lnTo>
                        <a:pt x="13495" y="18095"/>
                      </a:lnTo>
                      <a:lnTo>
                        <a:pt x="13489" y="18091"/>
                      </a:lnTo>
                      <a:lnTo>
                        <a:pt x="13483" y="18097"/>
                      </a:lnTo>
                      <a:lnTo>
                        <a:pt x="13474" y="18089"/>
                      </a:lnTo>
                      <a:lnTo>
                        <a:pt x="13467" y="18079"/>
                      </a:lnTo>
                      <a:lnTo>
                        <a:pt x="13463" y="18062"/>
                      </a:lnTo>
                      <a:lnTo>
                        <a:pt x="13462" y="18042"/>
                      </a:lnTo>
                      <a:lnTo>
                        <a:pt x="13468" y="18032"/>
                      </a:lnTo>
                      <a:lnTo>
                        <a:pt x="13474" y="18026"/>
                      </a:lnTo>
                      <a:lnTo>
                        <a:pt x="13485" y="18027"/>
                      </a:lnTo>
                      <a:lnTo>
                        <a:pt x="13492" y="18034"/>
                      </a:lnTo>
                      <a:lnTo>
                        <a:pt x="13495" y="18034"/>
                      </a:lnTo>
                      <a:lnTo>
                        <a:pt x="13492" y="18041"/>
                      </a:lnTo>
                      <a:lnTo>
                        <a:pt x="13490" y="18059"/>
                      </a:lnTo>
                      <a:lnTo>
                        <a:pt x="13490" y="18063"/>
                      </a:lnTo>
                      <a:lnTo>
                        <a:pt x="13496" y="18062"/>
                      </a:lnTo>
                      <a:lnTo>
                        <a:pt x="13516" y="18040"/>
                      </a:lnTo>
                      <a:lnTo>
                        <a:pt x="13540" y="18019"/>
                      </a:lnTo>
                      <a:lnTo>
                        <a:pt x="13559" y="17993"/>
                      </a:lnTo>
                      <a:lnTo>
                        <a:pt x="13562" y="17987"/>
                      </a:lnTo>
                      <a:lnTo>
                        <a:pt x="13559" y="17973"/>
                      </a:lnTo>
                      <a:lnTo>
                        <a:pt x="13561" y="17959"/>
                      </a:lnTo>
                      <a:lnTo>
                        <a:pt x="13563" y="17954"/>
                      </a:lnTo>
                      <a:lnTo>
                        <a:pt x="13567" y="17958"/>
                      </a:lnTo>
                      <a:lnTo>
                        <a:pt x="13573" y="17962"/>
                      </a:lnTo>
                      <a:lnTo>
                        <a:pt x="13580" y="17971"/>
                      </a:lnTo>
                      <a:lnTo>
                        <a:pt x="13591" y="17960"/>
                      </a:lnTo>
                      <a:lnTo>
                        <a:pt x="13597" y="17950"/>
                      </a:lnTo>
                      <a:lnTo>
                        <a:pt x="13612" y="17943"/>
                      </a:lnTo>
                      <a:lnTo>
                        <a:pt x="13627" y="17946"/>
                      </a:lnTo>
                      <a:lnTo>
                        <a:pt x="13630" y="17950"/>
                      </a:lnTo>
                      <a:lnTo>
                        <a:pt x="13632" y="17983"/>
                      </a:lnTo>
                      <a:lnTo>
                        <a:pt x="13629" y="17988"/>
                      </a:lnTo>
                      <a:lnTo>
                        <a:pt x="13629" y="17993"/>
                      </a:lnTo>
                      <a:lnTo>
                        <a:pt x="13617" y="17995"/>
                      </a:lnTo>
                      <a:lnTo>
                        <a:pt x="13606" y="18011"/>
                      </a:lnTo>
                      <a:lnTo>
                        <a:pt x="13607" y="18030"/>
                      </a:lnTo>
                      <a:lnTo>
                        <a:pt x="13613" y="18043"/>
                      </a:lnTo>
                      <a:lnTo>
                        <a:pt x="13617" y="18047"/>
                      </a:lnTo>
                      <a:lnTo>
                        <a:pt x="13626" y="18051"/>
                      </a:lnTo>
                      <a:lnTo>
                        <a:pt x="13629" y="18045"/>
                      </a:lnTo>
                      <a:lnTo>
                        <a:pt x="13631" y="18036"/>
                      </a:lnTo>
                      <a:lnTo>
                        <a:pt x="13637" y="18030"/>
                      </a:lnTo>
                      <a:lnTo>
                        <a:pt x="13657" y="18014"/>
                      </a:lnTo>
                      <a:lnTo>
                        <a:pt x="13663" y="18008"/>
                      </a:lnTo>
                      <a:lnTo>
                        <a:pt x="13685" y="18015"/>
                      </a:lnTo>
                      <a:lnTo>
                        <a:pt x="13706" y="18012"/>
                      </a:lnTo>
                      <a:lnTo>
                        <a:pt x="13723" y="18000"/>
                      </a:lnTo>
                      <a:lnTo>
                        <a:pt x="13726" y="17995"/>
                      </a:lnTo>
                      <a:lnTo>
                        <a:pt x="13729" y="18000"/>
                      </a:lnTo>
                      <a:lnTo>
                        <a:pt x="13730" y="18005"/>
                      </a:lnTo>
                      <a:lnTo>
                        <a:pt x="13733" y="18018"/>
                      </a:lnTo>
                      <a:lnTo>
                        <a:pt x="13734" y="18037"/>
                      </a:lnTo>
                      <a:lnTo>
                        <a:pt x="13732" y="18052"/>
                      </a:lnTo>
                      <a:lnTo>
                        <a:pt x="13729" y="18061"/>
                      </a:lnTo>
                      <a:lnTo>
                        <a:pt x="13724" y="18071"/>
                      </a:lnTo>
                      <a:lnTo>
                        <a:pt x="13721" y="18076"/>
                      </a:lnTo>
                      <a:lnTo>
                        <a:pt x="13722" y="18091"/>
                      </a:lnTo>
                      <a:lnTo>
                        <a:pt x="13725" y="18095"/>
                      </a:lnTo>
                      <a:lnTo>
                        <a:pt x="13734" y="18094"/>
                      </a:lnTo>
                      <a:lnTo>
                        <a:pt x="13752" y="18087"/>
                      </a:lnTo>
                      <a:lnTo>
                        <a:pt x="13770" y="18084"/>
                      </a:lnTo>
                      <a:lnTo>
                        <a:pt x="13771" y="18094"/>
                      </a:lnTo>
                      <a:lnTo>
                        <a:pt x="13778" y="18117"/>
                      </a:lnTo>
                      <a:lnTo>
                        <a:pt x="13781" y="18131"/>
                      </a:lnTo>
                      <a:lnTo>
                        <a:pt x="13782" y="18150"/>
                      </a:lnTo>
                      <a:lnTo>
                        <a:pt x="13777" y="18155"/>
                      </a:lnTo>
                      <a:lnTo>
                        <a:pt x="13769" y="18170"/>
                      </a:lnTo>
                      <a:lnTo>
                        <a:pt x="13769" y="18175"/>
                      </a:lnTo>
                      <a:lnTo>
                        <a:pt x="13775" y="18175"/>
                      </a:lnTo>
                      <a:lnTo>
                        <a:pt x="13782" y="18169"/>
                      </a:lnTo>
                      <a:lnTo>
                        <a:pt x="13797" y="18163"/>
                      </a:lnTo>
                      <a:lnTo>
                        <a:pt x="13806" y="18152"/>
                      </a:lnTo>
                      <a:lnTo>
                        <a:pt x="13815" y="18146"/>
                      </a:lnTo>
                      <a:lnTo>
                        <a:pt x="13818" y="18136"/>
                      </a:lnTo>
                      <a:lnTo>
                        <a:pt x="13824" y="18131"/>
                      </a:lnTo>
                      <a:lnTo>
                        <a:pt x="13822" y="18102"/>
                      </a:lnTo>
                      <a:lnTo>
                        <a:pt x="13827" y="18078"/>
                      </a:lnTo>
                      <a:lnTo>
                        <a:pt x="13835" y="18053"/>
                      </a:lnTo>
                      <a:lnTo>
                        <a:pt x="13841" y="18053"/>
                      </a:lnTo>
                      <a:lnTo>
                        <a:pt x="13845" y="18067"/>
                      </a:lnTo>
                      <a:lnTo>
                        <a:pt x="13846" y="18090"/>
                      </a:lnTo>
                      <a:lnTo>
                        <a:pt x="13841" y="18114"/>
                      </a:lnTo>
                      <a:lnTo>
                        <a:pt x="13833" y="18139"/>
                      </a:lnTo>
                      <a:lnTo>
                        <a:pt x="13831" y="18163"/>
                      </a:lnTo>
                      <a:lnTo>
                        <a:pt x="13832" y="18167"/>
                      </a:lnTo>
                      <a:lnTo>
                        <a:pt x="13835" y="18172"/>
                      </a:lnTo>
                      <a:lnTo>
                        <a:pt x="13847" y="18171"/>
                      </a:lnTo>
                      <a:lnTo>
                        <a:pt x="13856" y="18160"/>
                      </a:lnTo>
                      <a:lnTo>
                        <a:pt x="13861" y="18159"/>
                      </a:lnTo>
                      <a:lnTo>
                        <a:pt x="13868" y="18163"/>
                      </a:lnTo>
                      <a:lnTo>
                        <a:pt x="13868" y="18168"/>
                      </a:lnTo>
                      <a:lnTo>
                        <a:pt x="13865" y="18173"/>
                      </a:lnTo>
                      <a:lnTo>
                        <a:pt x="13869" y="18182"/>
                      </a:lnTo>
                      <a:lnTo>
                        <a:pt x="13874" y="18181"/>
                      </a:lnTo>
                      <a:lnTo>
                        <a:pt x="13877" y="18176"/>
                      </a:lnTo>
                      <a:lnTo>
                        <a:pt x="13883" y="18161"/>
                      </a:lnTo>
                      <a:lnTo>
                        <a:pt x="13888" y="18151"/>
                      </a:lnTo>
                      <a:lnTo>
                        <a:pt x="13894" y="18141"/>
                      </a:lnTo>
                      <a:lnTo>
                        <a:pt x="13896" y="18126"/>
                      </a:lnTo>
                      <a:lnTo>
                        <a:pt x="13902" y="18125"/>
                      </a:lnTo>
                      <a:lnTo>
                        <a:pt x="13904" y="18107"/>
                      </a:lnTo>
                      <a:lnTo>
                        <a:pt x="13903" y="18088"/>
                      </a:lnTo>
                      <a:lnTo>
                        <a:pt x="13900" y="18079"/>
                      </a:lnTo>
                      <a:lnTo>
                        <a:pt x="13899" y="18069"/>
                      </a:lnTo>
                      <a:lnTo>
                        <a:pt x="13896" y="18065"/>
                      </a:lnTo>
                      <a:lnTo>
                        <a:pt x="13896" y="18055"/>
                      </a:lnTo>
                      <a:lnTo>
                        <a:pt x="13898" y="18045"/>
                      </a:lnTo>
                      <a:lnTo>
                        <a:pt x="13901" y="18040"/>
                      </a:lnTo>
                      <a:lnTo>
                        <a:pt x="13903" y="18030"/>
                      </a:lnTo>
                      <a:lnTo>
                        <a:pt x="13903" y="18026"/>
                      </a:lnTo>
                      <a:lnTo>
                        <a:pt x="13906" y="18021"/>
                      </a:lnTo>
                      <a:lnTo>
                        <a:pt x="13905" y="18007"/>
                      </a:lnTo>
                      <a:lnTo>
                        <a:pt x="13908" y="18002"/>
                      </a:lnTo>
                      <a:lnTo>
                        <a:pt x="13904" y="18015"/>
                      </a:lnTo>
                      <a:lnTo>
                        <a:pt x="13901" y="18034"/>
                      </a:lnTo>
                      <a:lnTo>
                        <a:pt x="13898" y="18034"/>
                      </a:lnTo>
                      <a:lnTo>
                        <a:pt x="13889" y="18002"/>
                      </a:lnTo>
                      <a:lnTo>
                        <a:pt x="13880" y="17988"/>
                      </a:lnTo>
                      <a:lnTo>
                        <a:pt x="13870" y="17979"/>
                      </a:lnTo>
                      <a:lnTo>
                        <a:pt x="13840" y="17979"/>
                      </a:lnTo>
                      <a:lnTo>
                        <a:pt x="13834" y="17974"/>
                      </a:lnTo>
                      <a:lnTo>
                        <a:pt x="13831" y="17969"/>
                      </a:lnTo>
                      <a:lnTo>
                        <a:pt x="13823" y="17946"/>
                      </a:lnTo>
                      <a:lnTo>
                        <a:pt x="13820" y="17932"/>
                      </a:lnTo>
                      <a:lnTo>
                        <a:pt x="13816" y="17913"/>
                      </a:lnTo>
                      <a:lnTo>
                        <a:pt x="13809" y="17895"/>
                      </a:lnTo>
                      <a:lnTo>
                        <a:pt x="13805" y="17886"/>
                      </a:lnTo>
                      <a:lnTo>
                        <a:pt x="13796" y="17878"/>
                      </a:lnTo>
                      <a:lnTo>
                        <a:pt x="13792" y="17873"/>
                      </a:lnTo>
                      <a:lnTo>
                        <a:pt x="13786" y="17874"/>
                      </a:lnTo>
                      <a:lnTo>
                        <a:pt x="13780" y="17890"/>
                      </a:lnTo>
                      <a:lnTo>
                        <a:pt x="13774" y="17911"/>
                      </a:lnTo>
                      <a:lnTo>
                        <a:pt x="13771" y="17911"/>
                      </a:lnTo>
                      <a:lnTo>
                        <a:pt x="13765" y="17883"/>
                      </a:lnTo>
                      <a:lnTo>
                        <a:pt x="13759" y="17866"/>
                      </a:lnTo>
                      <a:lnTo>
                        <a:pt x="13755" y="17860"/>
                      </a:lnTo>
                      <a:lnTo>
                        <a:pt x="13752" y="17848"/>
                      </a:lnTo>
                      <a:lnTo>
                        <a:pt x="13749" y="17847"/>
                      </a:lnTo>
                      <a:lnTo>
                        <a:pt x="13743" y="17843"/>
                      </a:lnTo>
                      <a:lnTo>
                        <a:pt x="13736" y="17838"/>
                      </a:lnTo>
                      <a:lnTo>
                        <a:pt x="13727" y="17839"/>
                      </a:lnTo>
                      <a:lnTo>
                        <a:pt x="13721" y="17835"/>
                      </a:lnTo>
                      <a:lnTo>
                        <a:pt x="13715" y="17831"/>
                      </a:lnTo>
                      <a:lnTo>
                        <a:pt x="13708" y="17822"/>
                      </a:lnTo>
                      <a:lnTo>
                        <a:pt x="13705" y="17817"/>
                      </a:lnTo>
                      <a:lnTo>
                        <a:pt x="13705" y="17808"/>
                      </a:lnTo>
                      <a:lnTo>
                        <a:pt x="13698" y="17800"/>
                      </a:lnTo>
                      <a:lnTo>
                        <a:pt x="13695" y="17795"/>
                      </a:lnTo>
                      <a:lnTo>
                        <a:pt x="13694" y="17791"/>
                      </a:lnTo>
                      <a:lnTo>
                        <a:pt x="13691" y="17776"/>
                      </a:lnTo>
                      <a:lnTo>
                        <a:pt x="13690" y="17767"/>
                      </a:lnTo>
                      <a:lnTo>
                        <a:pt x="13693" y="17762"/>
                      </a:lnTo>
                      <a:lnTo>
                        <a:pt x="13696" y="17757"/>
                      </a:lnTo>
                      <a:lnTo>
                        <a:pt x="13695" y="17733"/>
                      </a:lnTo>
                      <a:lnTo>
                        <a:pt x="13692" y="17729"/>
                      </a:lnTo>
                      <a:lnTo>
                        <a:pt x="13688" y="17725"/>
                      </a:lnTo>
                      <a:lnTo>
                        <a:pt x="13687" y="17706"/>
                      </a:lnTo>
                      <a:lnTo>
                        <a:pt x="13694" y="17714"/>
                      </a:lnTo>
                      <a:lnTo>
                        <a:pt x="13700" y="17719"/>
                      </a:lnTo>
                      <a:lnTo>
                        <a:pt x="13703" y="17723"/>
                      </a:lnTo>
                      <a:lnTo>
                        <a:pt x="13707" y="17732"/>
                      </a:lnTo>
                      <a:lnTo>
                        <a:pt x="13708" y="17760"/>
                      </a:lnTo>
                      <a:lnTo>
                        <a:pt x="13712" y="17765"/>
                      </a:lnTo>
                      <a:lnTo>
                        <a:pt x="13724" y="17763"/>
                      </a:lnTo>
                      <a:lnTo>
                        <a:pt x="13727" y="17768"/>
                      </a:lnTo>
                      <a:lnTo>
                        <a:pt x="13730" y="17767"/>
                      </a:lnTo>
                      <a:lnTo>
                        <a:pt x="13730" y="17772"/>
                      </a:lnTo>
                      <a:lnTo>
                        <a:pt x="13733" y="17776"/>
                      </a:lnTo>
                      <a:lnTo>
                        <a:pt x="13736" y="17781"/>
                      </a:lnTo>
                      <a:lnTo>
                        <a:pt x="13734" y="17791"/>
                      </a:lnTo>
                      <a:lnTo>
                        <a:pt x="13731" y="17791"/>
                      </a:lnTo>
                      <a:lnTo>
                        <a:pt x="13728" y="17796"/>
                      </a:lnTo>
                      <a:lnTo>
                        <a:pt x="13729" y="17800"/>
                      </a:lnTo>
                      <a:lnTo>
                        <a:pt x="13731" y="17789"/>
                      </a:lnTo>
                      <a:lnTo>
                        <a:pt x="13734" y="17789"/>
                      </a:lnTo>
                      <a:lnTo>
                        <a:pt x="13738" y="17794"/>
                      </a:lnTo>
                      <a:lnTo>
                        <a:pt x="13743" y="17789"/>
                      </a:lnTo>
                      <a:lnTo>
                        <a:pt x="13746" y="17789"/>
                      </a:lnTo>
                      <a:lnTo>
                        <a:pt x="13745" y="17775"/>
                      </a:lnTo>
                      <a:lnTo>
                        <a:pt x="13752" y="17776"/>
                      </a:lnTo>
                      <a:lnTo>
                        <a:pt x="13758" y="17782"/>
                      </a:lnTo>
                      <a:lnTo>
                        <a:pt x="13761" y="17791"/>
                      </a:lnTo>
                      <a:lnTo>
                        <a:pt x="13773" y="17790"/>
                      </a:lnTo>
                      <a:lnTo>
                        <a:pt x="13777" y="17795"/>
                      </a:lnTo>
                      <a:lnTo>
                        <a:pt x="13780" y="17799"/>
                      </a:lnTo>
                      <a:lnTo>
                        <a:pt x="13780" y="17813"/>
                      </a:lnTo>
                      <a:lnTo>
                        <a:pt x="13775" y="17819"/>
                      </a:lnTo>
                      <a:lnTo>
                        <a:pt x="13772" y="17819"/>
                      </a:lnTo>
                      <a:lnTo>
                        <a:pt x="13769" y="17824"/>
                      </a:lnTo>
                      <a:lnTo>
                        <a:pt x="13769" y="17829"/>
                      </a:lnTo>
                      <a:lnTo>
                        <a:pt x="13776" y="17833"/>
                      </a:lnTo>
                      <a:lnTo>
                        <a:pt x="13782" y="17837"/>
                      </a:lnTo>
                      <a:lnTo>
                        <a:pt x="13788" y="17846"/>
                      </a:lnTo>
                      <a:lnTo>
                        <a:pt x="13795" y="17849"/>
                      </a:lnTo>
                      <a:lnTo>
                        <a:pt x="13797" y="17849"/>
                      </a:lnTo>
                      <a:lnTo>
                        <a:pt x="13804" y="17858"/>
                      </a:lnTo>
                      <a:lnTo>
                        <a:pt x="13807" y="17862"/>
                      </a:lnTo>
                      <a:lnTo>
                        <a:pt x="13810" y="17867"/>
                      </a:lnTo>
                      <a:lnTo>
                        <a:pt x="13816" y="17861"/>
                      </a:lnTo>
                      <a:lnTo>
                        <a:pt x="13819" y="17851"/>
                      </a:lnTo>
                      <a:lnTo>
                        <a:pt x="13815" y="17847"/>
                      </a:lnTo>
                      <a:lnTo>
                        <a:pt x="13815" y="17833"/>
                      </a:lnTo>
                      <a:lnTo>
                        <a:pt x="13812" y="17829"/>
                      </a:lnTo>
                      <a:lnTo>
                        <a:pt x="13805" y="17820"/>
                      </a:lnTo>
                      <a:lnTo>
                        <a:pt x="13798" y="17811"/>
                      </a:lnTo>
                      <a:lnTo>
                        <a:pt x="13795" y="17807"/>
                      </a:lnTo>
                      <a:lnTo>
                        <a:pt x="13791" y="17793"/>
                      </a:lnTo>
                      <a:lnTo>
                        <a:pt x="13785" y="17779"/>
                      </a:lnTo>
                      <a:lnTo>
                        <a:pt x="13781" y="17770"/>
                      </a:lnTo>
                      <a:lnTo>
                        <a:pt x="13778" y="17761"/>
                      </a:lnTo>
                      <a:lnTo>
                        <a:pt x="13774" y="17753"/>
                      </a:lnTo>
                      <a:lnTo>
                        <a:pt x="13774" y="17742"/>
                      </a:lnTo>
                      <a:lnTo>
                        <a:pt x="13780" y="17742"/>
                      </a:lnTo>
                      <a:lnTo>
                        <a:pt x="13784" y="17746"/>
                      </a:lnTo>
                      <a:lnTo>
                        <a:pt x="13790" y="17755"/>
                      </a:lnTo>
                      <a:lnTo>
                        <a:pt x="13796" y="17759"/>
                      </a:lnTo>
                      <a:lnTo>
                        <a:pt x="13799" y="17768"/>
                      </a:lnTo>
                      <a:lnTo>
                        <a:pt x="13803" y="17777"/>
                      </a:lnTo>
                      <a:lnTo>
                        <a:pt x="13807" y="17787"/>
                      </a:lnTo>
                      <a:lnTo>
                        <a:pt x="13810" y="17795"/>
                      </a:lnTo>
                      <a:lnTo>
                        <a:pt x="13813" y="17804"/>
                      </a:lnTo>
                      <a:lnTo>
                        <a:pt x="13817" y="17814"/>
                      </a:lnTo>
                      <a:lnTo>
                        <a:pt x="13820" y="17818"/>
                      </a:lnTo>
                      <a:lnTo>
                        <a:pt x="13823" y="17822"/>
                      </a:lnTo>
                      <a:lnTo>
                        <a:pt x="13827" y="17826"/>
                      </a:lnTo>
                      <a:lnTo>
                        <a:pt x="13830" y="17840"/>
                      </a:lnTo>
                      <a:lnTo>
                        <a:pt x="13831" y="17850"/>
                      </a:lnTo>
                      <a:lnTo>
                        <a:pt x="13834" y="17858"/>
                      </a:lnTo>
                      <a:lnTo>
                        <a:pt x="13834" y="17863"/>
                      </a:lnTo>
                      <a:lnTo>
                        <a:pt x="13838" y="17877"/>
                      </a:lnTo>
                      <a:lnTo>
                        <a:pt x="13844" y="17877"/>
                      </a:lnTo>
                      <a:lnTo>
                        <a:pt x="13847" y="17881"/>
                      </a:lnTo>
                      <a:lnTo>
                        <a:pt x="13851" y="17895"/>
                      </a:lnTo>
                      <a:lnTo>
                        <a:pt x="13853" y="17918"/>
                      </a:lnTo>
                      <a:lnTo>
                        <a:pt x="13847" y="17924"/>
                      </a:lnTo>
                      <a:lnTo>
                        <a:pt x="13847" y="17938"/>
                      </a:lnTo>
                      <a:lnTo>
                        <a:pt x="13854" y="17942"/>
                      </a:lnTo>
                      <a:lnTo>
                        <a:pt x="13862" y="17936"/>
                      </a:lnTo>
                      <a:lnTo>
                        <a:pt x="13871" y="17935"/>
                      </a:lnTo>
                      <a:lnTo>
                        <a:pt x="13878" y="17939"/>
                      </a:lnTo>
                      <a:lnTo>
                        <a:pt x="13917" y="17934"/>
                      </a:lnTo>
                      <a:lnTo>
                        <a:pt x="13920" y="17938"/>
                      </a:lnTo>
                      <a:lnTo>
                        <a:pt x="13926" y="17942"/>
                      </a:lnTo>
                      <a:lnTo>
                        <a:pt x="13929" y="17947"/>
                      </a:lnTo>
                      <a:lnTo>
                        <a:pt x="13936" y="17946"/>
                      </a:lnTo>
                      <a:lnTo>
                        <a:pt x="13941" y="17940"/>
                      </a:lnTo>
                      <a:lnTo>
                        <a:pt x="13941" y="17931"/>
                      </a:lnTo>
                      <a:lnTo>
                        <a:pt x="13944" y="17926"/>
                      </a:lnTo>
                      <a:lnTo>
                        <a:pt x="13946" y="17916"/>
                      </a:lnTo>
                      <a:lnTo>
                        <a:pt x="13949" y="17911"/>
                      </a:lnTo>
                      <a:lnTo>
                        <a:pt x="13955" y="17910"/>
                      </a:lnTo>
                      <a:lnTo>
                        <a:pt x="13958" y="17915"/>
                      </a:lnTo>
                      <a:lnTo>
                        <a:pt x="13964" y="17918"/>
                      </a:lnTo>
                      <a:lnTo>
                        <a:pt x="13965" y="17933"/>
                      </a:lnTo>
                      <a:lnTo>
                        <a:pt x="13963" y="17938"/>
                      </a:lnTo>
                      <a:lnTo>
                        <a:pt x="13960" y="17947"/>
                      </a:lnTo>
                      <a:lnTo>
                        <a:pt x="13960" y="17961"/>
                      </a:lnTo>
                      <a:lnTo>
                        <a:pt x="13964" y="17966"/>
                      </a:lnTo>
                      <a:lnTo>
                        <a:pt x="13967" y="17976"/>
                      </a:lnTo>
                      <a:lnTo>
                        <a:pt x="13968" y="17984"/>
                      </a:lnTo>
                      <a:lnTo>
                        <a:pt x="13965" y="17999"/>
                      </a:lnTo>
                      <a:lnTo>
                        <a:pt x="13938" y="18002"/>
                      </a:lnTo>
                      <a:lnTo>
                        <a:pt x="13932" y="17994"/>
                      </a:lnTo>
                      <a:lnTo>
                        <a:pt x="13926" y="17990"/>
                      </a:lnTo>
                      <a:lnTo>
                        <a:pt x="13920" y="17991"/>
                      </a:lnTo>
                      <a:lnTo>
                        <a:pt x="13920" y="18010"/>
                      </a:lnTo>
                      <a:lnTo>
                        <a:pt x="13917" y="18015"/>
                      </a:lnTo>
                      <a:lnTo>
                        <a:pt x="13915" y="18024"/>
                      </a:lnTo>
                      <a:lnTo>
                        <a:pt x="13913" y="18034"/>
                      </a:lnTo>
                      <a:lnTo>
                        <a:pt x="13914" y="18062"/>
                      </a:lnTo>
                      <a:lnTo>
                        <a:pt x="13917" y="18067"/>
                      </a:lnTo>
                      <a:lnTo>
                        <a:pt x="13930" y="18065"/>
                      </a:lnTo>
                      <a:lnTo>
                        <a:pt x="13925" y="18074"/>
                      </a:lnTo>
                      <a:lnTo>
                        <a:pt x="13925" y="18079"/>
                      </a:lnTo>
                      <a:lnTo>
                        <a:pt x="13922" y="18090"/>
                      </a:lnTo>
                      <a:lnTo>
                        <a:pt x="13924" y="18113"/>
                      </a:lnTo>
                      <a:lnTo>
                        <a:pt x="13922" y="18118"/>
                      </a:lnTo>
                      <a:lnTo>
                        <a:pt x="13917" y="18124"/>
                      </a:lnTo>
                      <a:lnTo>
                        <a:pt x="13914" y="18129"/>
                      </a:lnTo>
                      <a:lnTo>
                        <a:pt x="13915" y="18148"/>
                      </a:lnTo>
                      <a:lnTo>
                        <a:pt x="13913" y="18167"/>
                      </a:lnTo>
                      <a:lnTo>
                        <a:pt x="13911" y="18172"/>
                      </a:lnTo>
                      <a:lnTo>
                        <a:pt x="13908" y="18182"/>
                      </a:lnTo>
                      <a:lnTo>
                        <a:pt x="13912" y="18200"/>
                      </a:lnTo>
                      <a:lnTo>
                        <a:pt x="13912" y="18210"/>
                      </a:lnTo>
                      <a:lnTo>
                        <a:pt x="13925" y="18208"/>
                      </a:lnTo>
                      <a:lnTo>
                        <a:pt x="13931" y="18212"/>
                      </a:lnTo>
                      <a:lnTo>
                        <a:pt x="13934" y="18222"/>
                      </a:lnTo>
                      <a:lnTo>
                        <a:pt x="13935" y="18226"/>
                      </a:lnTo>
                      <a:lnTo>
                        <a:pt x="13929" y="18232"/>
                      </a:lnTo>
                      <a:lnTo>
                        <a:pt x="13929" y="18241"/>
                      </a:lnTo>
                      <a:lnTo>
                        <a:pt x="13932" y="18245"/>
                      </a:lnTo>
                      <a:lnTo>
                        <a:pt x="13942" y="18258"/>
                      </a:lnTo>
                      <a:lnTo>
                        <a:pt x="13961" y="18265"/>
                      </a:lnTo>
                      <a:lnTo>
                        <a:pt x="13988" y="18283"/>
                      </a:lnTo>
                      <a:lnTo>
                        <a:pt x="14002" y="18287"/>
                      </a:lnTo>
                      <a:lnTo>
                        <a:pt x="14002" y="18292"/>
                      </a:lnTo>
                      <a:lnTo>
                        <a:pt x="13997" y="18302"/>
                      </a:lnTo>
                      <a:lnTo>
                        <a:pt x="14002" y="18310"/>
                      </a:lnTo>
                      <a:lnTo>
                        <a:pt x="14002" y="18315"/>
                      </a:lnTo>
                      <a:lnTo>
                        <a:pt x="14005" y="18313"/>
                      </a:lnTo>
                      <a:lnTo>
                        <a:pt x="14007" y="18308"/>
                      </a:lnTo>
                      <a:lnTo>
                        <a:pt x="14004" y="18303"/>
                      </a:lnTo>
                      <a:lnTo>
                        <a:pt x="14000" y="18294"/>
                      </a:lnTo>
                      <a:lnTo>
                        <a:pt x="13995" y="18285"/>
                      </a:lnTo>
                      <a:lnTo>
                        <a:pt x="13995" y="18276"/>
                      </a:lnTo>
                      <a:lnTo>
                        <a:pt x="14000" y="18270"/>
                      </a:lnTo>
                      <a:lnTo>
                        <a:pt x="14006" y="18265"/>
                      </a:lnTo>
                      <a:lnTo>
                        <a:pt x="14018" y="18263"/>
                      </a:lnTo>
                      <a:lnTo>
                        <a:pt x="14024" y="18267"/>
                      </a:lnTo>
                      <a:lnTo>
                        <a:pt x="14027" y="18271"/>
                      </a:lnTo>
                      <a:lnTo>
                        <a:pt x="14025" y="18276"/>
                      </a:lnTo>
                      <a:lnTo>
                        <a:pt x="14019" y="18282"/>
                      </a:lnTo>
                      <a:lnTo>
                        <a:pt x="14013" y="18283"/>
                      </a:lnTo>
                      <a:lnTo>
                        <a:pt x="14014" y="18297"/>
                      </a:lnTo>
                      <a:lnTo>
                        <a:pt x="14017" y="18302"/>
                      </a:lnTo>
                      <a:lnTo>
                        <a:pt x="14023" y="18300"/>
                      </a:lnTo>
                      <a:lnTo>
                        <a:pt x="14031" y="18295"/>
                      </a:lnTo>
                      <a:lnTo>
                        <a:pt x="14040" y="18284"/>
                      </a:lnTo>
                      <a:lnTo>
                        <a:pt x="14049" y="18274"/>
                      </a:lnTo>
                      <a:lnTo>
                        <a:pt x="14058" y="18268"/>
                      </a:lnTo>
                      <a:lnTo>
                        <a:pt x="14067" y="18266"/>
                      </a:lnTo>
                      <a:lnTo>
                        <a:pt x="14070" y="18276"/>
                      </a:lnTo>
                      <a:lnTo>
                        <a:pt x="14073" y="18285"/>
                      </a:lnTo>
                      <a:lnTo>
                        <a:pt x="14075" y="18318"/>
                      </a:lnTo>
                      <a:lnTo>
                        <a:pt x="14078" y="18327"/>
                      </a:lnTo>
                      <a:lnTo>
                        <a:pt x="14085" y="18331"/>
                      </a:lnTo>
                      <a:lnTo>
                        <a:pt x="14088" y="18326"/>
                      </a:lnTo>
                      <a:lnTo>
                        <a:pt x="14094" y="18320"/>
                      </a:lnTo>
                      <a:lnTo>
                        <a:pt x="14097" y="18329"/>
                      </a:lnTo>
                      <a:lnTo>
                        <a:pt x="14106" y="18333"/>
                      </a:lnTo>
                      <a:lnTo>
                        <a:pt x="14109" y="18328"/>
                      </a:lnTo>
                      <a:lnTo>
                        <a:pt x="14115" y="18327"/>
                      </a:lnTo>
                      <a:lnTo>
                        <a:pt x="14119" y="18331"/>
                      </a:lnTo>
                      <a:lnTo>
                        <a:pt x="14121" y="18336"/>
                      </a:lnTo>
                      <a:lnTo>
                        <a:pt x="14131" y="18340"/>
                      </a:lnTo>
                      <a:lnTo>
                        <a:pt x="14137" y="18344"/>
                      </a:lnTo>
                      <a:lnTo>
                        <a:pt x="14138" y="18357"/>
                      </a:lnTo>
                      <a:lnTo>
                        <a:pt x="14135" y="18363"/>
                      </a:lnTo>
                      <a:lnTo>
                        <a:pt x="14126" y="18368"/>
                      </a:lnTo>
                      <a:lnTo>
                        <a:pt x="14112" y="18375"/>
                      </a:lnTo>
                      <a:lnTo>
                        <a:pt x="14096" y="18372"/>
                      </a:lnTo>
                      <a:lnTo>
                        <a:pt x="14084" y="18378"/>
                      </a:lnTo>
                      <a:lnTo>
                        <a:pt x="14079" y="18393"/>
                      </a:lnTo>
                      <a:lnTo>
                        <a:pt x="14077" y="18408"/>
                      </a:lnTo>
                      <a:lnTo>
                        <a:pt x="14090" y="18425"/>
                      </a:lnTo>
                      <a:lnTo>
                        <a:pt x="14102" y="18438"/>
                      </a:lnTo>
                      <a:lnTo>
                        <a:pt x="14114" y="18436"/>
                      </a:lnTo>
                      <a:lnTo>
                        <a:pt x="14123" y="18421"/>
                      </a:lnTo>
                      <a:lnTo>
                        <a:pt x="14126" y="18416"/>
                      </a:lnTo>
                      <a:lnTo>
                        <a:pt x="14122" y="18407"/>
                      </a:lnTo>
                      <a:lnTo>
                        <a:pt x="14116" y="18403"/>
                      </a:lnTo>
                      <a:lnTo>
                        <a:pt x="14115" y="18389"/>
                      </a:lnTo>
                      <a:lnTo>
                        <a:pt x="14118" y="18388"/>
                      </a:lnTo>
                      <a:lnTo>
                        <a:pt x="14127" y="18392"/>
                      </a:lnTo>
                      <a:lnTo>
                        <a:pt x="14134" y="18406"/>
                      </a:lnTo>
                      <a:lnTo>
                        <a:pt x="14140" y="18405"/>
                      </a:lnTo>
                      <a:lnTo>
                        <a:pt x="14146" y="18399"/>
                      </a:lnTo>
                      <a:lnTo>
                        <a:pt x="14152" y="18399"/>
                      </a:lnTo>
                      <a:lnTo>
                        <a:pt x="14158" y="18403"/>
                      </a:lnTo>
                      <a:lnTo>
                        <a:pt x="14155" y="18408"/>
                      </a:lnTo>
                      <a:lnTo>
                        <a:pt x="14153" y="18406"/>
                      </a:lnTo>
                      <a:lnTo>
                        <a:pt x="14141" y="18400"/>
                      </a:lnTo>
                      <a:lnTo>
                        <a:pt x="14138" y="18400"/>
                      </a:lnTo>
                      <a:lnTo>
                        <a:pt x="14138" y="18417"/>
                      </a:lnTo>
                      <a:lnTo>
                        <a:pt x="14142" y="18432"/>
                      </a:lnTo>
                      <a:lnTo>
                        <a:pt x="14145" y="18439"/>
                      </a:lnTo>
                      <a:lnTo>
                        <a:pt x="14157" y="18444"/>
                      </a:lnTo>
                      <a:lnTo>
                        <a:pt x="14172" y="18443"/>
                      </a:lnTo>
                      <a:lnTo>
                        <a:pt x="14184" y="18432"/>
                      </a:lnTo>
                      <a:lnTo>
                        <a:pt x="14180" y="18424"/>
                      </a:lnTo>
                      <a:lnTo>
                        <a:pt x="14183" y="18418"/>
                      </a:lnTo>
                      <a:lnTo>
                        <a:pt x="14189" y="18417"/>
                      </a:lnTo>
                      <a:lnTo>
                        <a:pt x="14196" y="18422"/>
                      </a:lnTo>
                      <a:lnTo>
                        <a:pt x="14201" y="18421"/>
                      </a:lnTo>
                      <a:lnTo>
                        <a:pt x="14204" y="18415"/>
                      </a:lnTo>
                      <a:lnTo>
                        <a:pt x="14204" y="18411"/>
                      </a:lnTo>
                      <a:lnTo>
                        <a:pt x="14200" y="18397"/>
                      </a:lnTo>
                      <a:lnTo>
                        <a:pt x="14194" y="18384"/>
                      </a:lnTo>
                      <a:lnTo>
                        <a:pt x="14190" y="18385"/>
                      </a:lnTo>
                      <a:lnTo>
                        <a:pt x="14188" y="18394"/>
                      </a:lnTo>
                      <a:lnTo>
                        <a:pt x="14188" y="18399"/>
                      </a:lnTo>
                      <a:lnTo>
                        <a:pt x="14185" y="18394"/>
                      </a:lnTo>
                      <a:lnTo>
                        <a:pt x="14184" y="18376"/>
                      </a:lnTo>
                      <a:lnTo>
                        <a:pt x="14180" y="18366"/>
                      </a:lnTo>
                      <a:lnTo>
                        <a:pt x="14184" y="18362"/>
                      </a:lnTo>
                      <a:lnTo>
                        <a:pt x="14189" y="18360"/>
                      </a:lnTo>
                      <a:lnTo>
                        <a:pt x="14196" y="18365"/>
                      </a:lnTo>
                      <a:lnTo>
                        <a:pt x="14205" y="18378"/>
                      </a:lnTo>
                      <a:lnTo>
                        <a:pt x="14209" y="18396"/>
                      </a:lnTo>
                      <a:lnTo>
                        <a:pt x="14213" y="18405"/>
                      </a:lnTo>
                      <a:lnTo>
                        <a:pt x="14216" y="18405"/>
                      </a:lnTo>
                      <a:lnTo>
                        <a:pt x="14219" y="18400"/>
                      </a:lnTo>
                      <a:lnTo>
                        <a:pt x="14218" y="18391"/>
                      </a:lnTo>
                      <a:lnTo>
                        <a:pt x="14214" y="18377"/>
                      </a:lnTo>
                      <a:lnTo>
                        <a:pt x="14213" y="18353"/>
                      </a:lnTo>
                      <a:lnTo>
                        <a:pt x="14193" y="18317"/>
                      </a:lnTo>
                      <a:lnTo>
                        <a:pt x="14183" y="18300"/>
                      </a:lnTo>
                      <a:lnTo>
                        <a:pt x="14183" y="18295"/>
                      </a:lnTo>
                      <a:lnTo>
                        <a:pt x="14186" y="18290"/>
                      </a:lnTo>
                      <a:lnTo>
                        <a:pt x="14195" y="18293"/>
                      </a:lnTo>
                      <a:lnTo>
                        <a:pt x="14205" y="18307"/>
                      </a:lnTo>
                      <a:lnTo>
                        <a:pt x="14214" y="18320"/>
                      </a:lnTo>
                      <a:lnTo>
                        <a:pt x="14221" y="18328"/>
                      </a:lnTo>
                      <a:lnTo>
                        <a:pt x="14225" y="18367"/>
                      </a:lnTo>
                      <a:lnTo>
                        <a:pt x="14228" y="18400"/>
                      </a:lnTo>
                      <a:lnTo>
                        <a:pt x="14231" y="18400"/>
                      </a:lnTo>
                      <a:lnTo>
                        <a:pt x="14233" y="18366"/>
                      </a:lnTo>
                      <a:lnTo>
                        <a:pt x="14236" y="18342"/>
                      </a:lnTo>
                      <a:lnTo>
                        <a:pt x="14233" y="18325"/>
                      </a:lnTo>
                      <a:lnTo>
                        <a:pt x="14232" y="18317"/>
                      </a:lnTo>
                      <a:lnTo>
                        <a:pt x="14235" y="18300"/>
                      </a:lnTo>
                      <a:lnTo>
                        <a:pt x="14237" y="18290"/>
                      </a:lnTo>
                      <a:lnTo>
                        <a:pt x="14234" y="18285"/>
                      </a:lnTo>
                      <a:lnTo>
                        <a:pt x="14228" y="18285"/>
                      </a:lnTo>
                      <a:lnTo>
                        <a:pt x="14219" y="18282"/>
                      </a:lnTo>
                      <a:lnTo>
                        <a:pt x="14215" y="18267"/>
                      </a:lnTo>
                      <a:lnTo>
                        <a:pt x="14218" y="18258"/>
                      </a:lnTo>
                      <a:lnTo>
                        <a:pt x="14220" y="18253"/>
                      </a:lnTo>
                      <a:lnTo>
                        <a:pt x="14232" y="18252"/>
                      </a:lnTo>
                      <a:lnTo>
                        <a:pt x="14239" y="18255"/>
                      </a:lnTo>
                      <a:lnTo>
                        <a:pt x="14236" y="18265"/>
                      </a:lnTo>
                      <a:lnTo>
                        <a:pt x="14233" y="18270"/>
                      </a:lnTo>
                      <a:lnTo>
                        <a:pt x="14233" y="18274"/>
                      </a:lnTo>
                      <a:lnTo>
                        <a:pt x="14240" y="18274"/>
                      </a:lnTo>
                      <a:lnTo>
                        <a:pt x="14246" y="18278"/>
                      </a:lnTo>
                      <a:lnTo>
                        <a:pt x="14261" y="18276"/>
                      </a:lnTo>
                      <a:lnTo>
                        <a:pt x="14264" y="18271"/>
                      </a:lnTo>
                      <a:lnTo>
                        <a:pt x="14260" y="18266"/>
                      </a:lnTo>
                      <a:lnTo>
                        <a:pt x="14257" y="18258"/>
                      </a:lnTo>
                      <a:lnTo>
                        <a:pt x="14254" y="18215"/>
                      </a:lnTo>
                      <a:lnTo>
                        <a:pt x="14257" y="18210"/>
                      </a:lnTo>
                      <a:lnTo>
                        <a:pt x="14261" y="18210"/>
                      </a:lnTo>
                      <a:lnTo>
                        <a:pt x="14267" y="18213"/>
                      </a:lnTo>
                      <a:lnTo>
                        <a:pt x="14273" y="18222"/>
                      </a:lnTo>
                      <a:lnTo>
                        <a:pt x="14274" y="18241"/>
                      </a:lnTo>
                      <a:lnTo>
                        <a:pt x="14272" y="18252"/>
                      </a:lnTo>
                      <a:lnTo>
                        <a:pt x="14272" y="18260"/>
                      </a:lnTo>
                      <a:lnTo>
                        <a:pt x="14276" y="18269"/>
                      </a:lnTo>
                      <a:lnTo>
                        <a:pt x="14281" y="18269"/>
                      </a:lnTo>
                      <a:lnTo>
                        <a:pt x="14298" y="18249"/>
                      </a:lnTo>
                      <a:lnTo>
                        <a:pt x="14314" y="18239"/>
                      </a:lnTo>
                      <a:lnTo>
                        <a:pt x="14314" y="18234"/>
                      </a:lnTo>
                      <a:lnTo>
                        <a:pt x="14308" y="18226"/>
                      </a:lnTo>
                      <a:lnTo>
                        <a:pt x="14314" y="18216"/>
                      </a:lnTo>
                      <a:lnTo>
                        <a:pt x="14314" y="18206"/>
                      </a:lnTo>
                      <a:lnTo>
                        <a:pt x="14307" y="18205"/>
                      </a:lnTo>
                      <a:lnTo>
                        <a:pt x="14303" y="18210"/>
                      </a:lnTo>
                      <a:lnTo>
                        <a:pt x="14301" y="18220"/>
                      </a:lnTo>
                      <a:lnTo>
                        <a:pt x="14296" y="18229"/>
                      </a:lnTo>
                      <a:lnTo>
                        <a:pt x="14299" y="18234"/>
                      </a:lnTo>
                      <a:lnTo>
                        <a:pt x="14311" y="18232"/>
                      </a:lnTo>
                      <a:lnTo>
                        <a:pt x="14313" y="18236"/>
                      </a:lnTo>
                      <a:lnTo>
                        <a:pt x="14317" y="18241"/>
                      </a:lnTo>
                      <a:lnTo>
                        <a:pt x="14314" y="18250"/>
                      </a:lnTo>
                      <a:lnTo>
                        <a:pt x="14315" y="18269"/>
                      </a:lnTo>
                      <a:lnTo>
                        <a:pt x="14318" y="18279"/>
                      </a:lnTo>
                      <a:lnTo>
                        <a:pt x="14321" y="18278"/>
                      </a:lnTo>
                      <a:lnTo>
                        <a:pt x="14324" y="18273"/>
                      </a:lnTo>
                      <a:lnTo>
                        <a:pt x="14327" y="18268"/>
                      </a:lnTo>
                      <a:lnTo>
                        <a:pt x="14329" y="18249"/>
                      </a:lnTo>
                      <a:lnTo>
                        <a:pt x="14334" y="18239"/>
                      </a:lnTo>
                      <a:lnTo>
                        <a:pt x="14344" y="18237"/>
                      </a:lnTo>
                      <a:lnTo>
                        <a:pt x="14347" y="18242"/>
                      </a:lnTo>
                      <a:lnTo>
                        <a:pt x="14350" y="18250"/>
                      </a:lnTo>
                      <a:lnTo>
                        <a:pt x="14348" y="18261"/>
                      </a:lnTo>
                      <a:lnTo>
                        <a:pt x="14348" y="18265"/>
                      </a:lnTo>
                      <a:lnTo>
                        <a:pt x="14351" y="18269"/>
                      </a:lnTo>
                      <a:lnTo>
                        <a:pt x="14357" y="18269"/>
                      </a:lnTo>
                      <a:lnTo>
                        <a:pt x="14361" y="18278"/>
                      </a:lnTo>
                      <a:lnTo>
                        <a:pt x="14364" y="18287"/>
                      </a:lnTo>
                      <a:lnTo>
                        <a:pt x="14371" y="18300"/>
                      </a:lnTo>
                      <a:lnTo>
                        <a:pt x="14374" y="18300"/>
                      </a:lnTo>
                      <a:lnTo>
                        <a:pt x="14373" y="18281"/>
                      </a:lnTo>
                      <a:lnTo>
                        <a:pt x="14369" y="18263"/>
                      </a:lnTo>
                      <a:lnTo>
                        <a:pt x="14378" y="18261"/>
                      </a:lnTo>
                      <a:lnTo>
                        <a:pt x="14384" y="18270"/>
                      </a:lnTo>
                      <a:lnTo>
                        <a:pt x="14391" y="18274"/>
                      </a:lnTo>
                      <a:lnTo>
                        <a:pt x="14397" y="18278"/>
                      </a:lnTo>
                      <a:lnTo>
                        <a:pt x="14397" y="18283"/>
                      </a:lnTo>
                      <a:lnTo>
                        <a:pt x="14395" y="18292"/>
                      </a:lnTo>
                      <a:lnTo>
                        <a:pt x="14389" y="18298"/>
                      </a:lnTo>
                      <a:lnTo>
                        <a:pt x="14380" y="18308"/>
                      </a:lnTo>
                      <a:lnTo>
                        <a:pt x="14378" y="18318"/>
                      </a:lnTo>
                      <a:lnTo>
                        <a:pt x="14379" y="18332"/>
                      </a:lnTo>
                      <a:lnTo>
                        <a:pt x="14382" y="18337"/>
                      </a:lnTo>
                      <a:lnTo>
                        <a:pt x="14391" y="18341"/>
                      </a:lnTo>
                      <a:lnTo>
                        <a:pt x="14395" y="18345"/>
                      </a:lnTo>
                      <a:lnTo>
                        <a:pt x="14398" y="18354"/>
                      </a:lnTo>
                      <a:lnTo>
                        <a:pt x="14392" y="18355"/>
                      </a:lnTo>
                      <a:lnTo>
                        <a:pt x="14386" y="18360"/>
                      </a:lnTo>
                      <a:lnTo>
                        <a:pt x="14389" y="18360"/>
                      </a:lnTo>
                      <a:lnTo>
                        <a:pt x="14396" y="18368"/>
                      </a:lnTo>
                      <a:lnTo>
                        <a:pt x="14405" y="18367"/>
                      </a:lnTo>
                      <a:lnTo>
                        <a:pt x="14408" y="18376"/>
                      </a:lnTo>
                      <a:lnTo>
                        <a:pt x="14406" y="18386"/>
                      </a:lnTo>
                      <a:lnTo>
                        <a:pt x="14403" y="18386"/>
                      </a:lnTo>
                      <a:lnTo>
                        <a:pt x="14400" y="18392"/>
                      </a:lnTo>
                      <a:lnTo>
                        <a:pt x="14400" y="18396"/>
                      </a:lnTo>
                      <a:lnTo>
                        <a:pt x="14403" y="18401"/>
                      </a:lnTo>
                      <a:lnTo>
                        <a:pt x="14409" y="18405"/>
                      </a:lnTo>
                      <a:lnTo>
                        <a:pt x="14430" y="18384"/>
                      </a:lnTo>
                      <a:lnTo>
                        <a:pt x="14450" y="18357"/>
                      </a:lnTo>
                      <a:lnTo>
                        <a:pt x="14466" y="18331"/>
                      </a:lnTo>
                      <a:lnTo>
                        <a:pt x="14480" y="18310"/>
                      </a:lnTo>
                      <a:lnTo>
                        <a:pt x="14483" y="18305"/>
                      </a:lnTo>
                      <a:lnTo>
                        <a:pt x="14483" y="18296"/>
                      </a:lnTo>
                      <a:lnTo>
                        <a:pt x="14485" y="18286"/>
                      </a:lnTo>
                      <a:lnTo>
                        <a:pt x="14482" y="18282"/>
                      </a:lnTo>
                      <a:lnTo>
                        <a:pt x="14479" y="18278"/>
                      </a:lnTo>
                      <a:lnTo>
                        <a:pt x="14476" y="18278"/>
                      </a:lnTo>
                      <a:lnTo>
                        <a:pt x="14470" y="18283"/>
                      </a:lnTo>
                      <a:lnTo>
                        <a:pt x="14471" y="18292"/>
                      </a:lnTo>
                      <a:lnTo>
                        <a:pt x="14464" y="18293"/>
                      </a:lnTo>
                      <a:lnTo>
                        <a:pt x="14458" y="18280"/>
                      </a:lnTo>
                      <a:lnTo>
                        <a:pt x="14457" y="18266"/>
                      </a:lnTo>
                      <a:lnTo>
                        <a:pt x="14453" y="18257"/>
                      </a:lnTo>
                      <a:lnTo>
                        <a:pt x="14450" y="18243"/>
                      </a:lnTo>
                      <a:lnTo>
                        <a:pt x="14455" y="18238"/>
                      </a:lnTo>
                      <a:lnTo>
                        <a:pt x="14455" y="18228"/>
                      </a:lnTo>
                      <a:lnTo>
                        <a:pt x="14446" y="18225"/>
                      </a:lnTo>
                      <a:lnTo>
                        <a:pt x="14439" y="18216"/>
                      </a:lnTo>
                      <a:lnTo>
                        <a:pt x="14439" y="18211"/>
                      </a:lnTo>
                      <a:lnTo>
                        <a:pt x="14442" y="18206"/>
                      </a:lnTo>
                      <a:lnTo>
                        <a:pt x="14451" y="18205"/>
                      </a:lnTo>
                      <a:lnTo>
                        <a:pt x="14451" y="18195"/>
                      </a:lnTo>
                      <a:lnTo>
                        <a:pt x="14447" y="18178"/>
                      </a:lnTo>
                      <a:lnTo>
                        <a:pt x="14443" y="18156"/>
                      </a:lnTo>
                      <a:lnTo>
                        <a:pt x="14447" y="18156"/>
                      </a:lnTo>
                      <a:lnTo>
                        <a:pt x="14456" y="18172"/>
                      </a:lnTo>
                      <a:lnTo>
                        <a:pt x="14462" y="18183"/>
                      </a:lnTo>
                      <a:lnTo>
                        <a:pt x="14465" y="18190"/>
                      </a:lnTo>
                      <a:lnTo>
                        <a:pt x="14466" y="18197"/>
                      </a:lnTo>
                      <a:lnTo>
                        <a:pt x="14460" y="18208"/>
                      </a:lnTo>
                      <a:lnTo>
                        <a:pt x="14470" y="18217"/>
                      </a:lnTo>
                      <a:lnTo>
                        <a:pt x="14482" y="18220"/>
                      </a:lnTo>
                      <a:lnTo>
                        <a:pt x="14485" y="18215"/>
                      </a:lnTo>
                      <a:lnTo>
                        <a:pt x="14485" y="18210"/>
                      </a:lnTo>
                      <a:lnTo>
                        <a:pt x="14475" y="18193"/>
                      </a:lnTo>
                      <a:lnTo>
                        <a:pt x="14465" y="18180"/>
                      </a:lnTo>
                      <a:lnTo>
                        <a:pt x="14462" y="18171"/>
                      </a:lnTo>
                      <a:lnTo>
                        <a:pt x="14470" y="18170"/>
                      </a:lnTo>
                      <a:lnTo>
                        <a:pt x="14477" y="18178"/>
                      </a:lnTo>
                      <a:lnTo>
                        <a:pt x="14480" y="18179"/>
                      </a:lnTo>
                      <a:lnTo>
                        <a:pt x="14478" y="18156"/>
                      </a:lnTo>
                      <a:lnTo>
                        <a:pt x="14475" y="18156"/>
                      </a:lnTo>
                      <a:lnTo>
                        <a:pt x="14469" y="18156"/>
                      </a:lnTo>
                      <a:lnTo>
                        <a:pt x="14469" y="18134"/>
                      </a:lnTo>
                      <a:lnTo>
                        <a:pt x="14464" y="18114"/>
                      </a:lnTo>
                      <a:lnTo>
                        <a:pt x="14455" y="18115"/>
                      </a:lnTo>
                      <a:lnTo>
                        <a:pt x="14449" y="18106"/>
                      </a:lnTo>
                      <a:lnTo>
                        <a:pt x="14454" y="18095"/>
                      </a:lnTo>
                      <a:lnTo>
                        <a:pt x="14464" y="18094"/>
                      </a:lnTo>
                      <a:lnTo>
                        <a:pt x="14464" y="18104"/>
                      </a:lnTo>
                      <a:lnTo>
                        <a:pt x="14471" y="18117"/>
                      </a:lnTo>
                      <a:lnTo>
                        <a:pt x="14474" y="18117"/>
                      </a:lnTo>
                      <a:lnTo>
                        <a:pt x="14474" y="18112"/>
                      </a:lnTo>
                      <a:lnTo>
                        <a:pt x="14469" y="18094"/>
                      </a:lnTo>
                      <a:lnTo>
                        <a:pt x="14469" y="18084"/>
                      </a:lnTo>
                      <a:lnTo>
                        <a:pt x="14463" y="18080"/>
                      </a:lnTo>
                      <a:lnTo>
                        <a:pt x="14460" y="18081"/>
                      </a:lnTo>
                      <a:lnTo>
                        <a:pt x="14457" y="18085"/>
                      </a:lnTo>
                      <a:lnTo>
                        <a:pt x="14451" y="18096"/>
                      </a:lnTo>
                      <a:lnTo>
                        <a:pt x="14439" y="18097"/>
                      </a:lnTo>
                      <a:lnTo>
                        <a:pt x="14427" y="18094"/>
                      </a:lnTo>
                      <a:lnTo>
                        <a:pt x="14424" y="18090"/>
                      </a:lnTo>
                      <a:lnTo>
                        <a:pt x="14420" y="18080"/>
                      </a:lnTo>
                      <a:lnTo>
                        <a:pt x="14417" y="18076"/>
                      </a:lnTo>
                      <a:lnTo>
                        <a:pt x="14411" y="18073"/>
                      </a:lnTo>
                      <a:lnTo>
                        <a:pt x="14408" y="18078"/>
                      </a:lnTo>
                      <a:lnTo>
                        <a:pt x="14405" y="18078"/>
                      </a:lnTo>
                      <a:lnTo>
                        <a:pt x="14402" y="18073"/>
                      </a:lnTo>
                      <a:lnTo>
                        <a:pt x="14402" y="18064"/>
                      </a:lnTo>
                      <a:lnTo>
                        <a:pt x="14395" y="18060"/>
                      </a:lnTo>
                      <a:lnTo>
                        <a:pt x="14389" y="18061"/>
                      </a:lnTo>
                      <a:lnTo>
                        <a:pt x="14383" y="18057"/>
                      </a:lnTo>
                      <a:lnTo>
                        <a:pt x="14380" y="18052"/>
                      </a:lnTo>
                      <a:lnTo>
                        <a:pt x="14383" y="18052"/>
                      </a:lnTo>
                      <a:lnTo>
                        <a:pt x="14391" y="18046"/>
                      </a:lnTo>
                      <a:lnTo>
                        <a:pt x="14401" y="18050"/>
                      </a:lnTo>
                      <a:lnTo>
                        <a:pt x="14404" y="18045"/>
                      </a:lnTo>
                      <a:lnTo>
                        <a:pt x="14400" y="18036"/>
                      </a:lnTo>
                      <a:lnTo>
                        <a:pt x="14397" y="18036"/>
                      </a:lnTo>
                      <a:lnTo>
                        <a:pt x="14397" y="18031"/>
                      </a:lnTo>
                      <a:lnTo>
                        <a:pt x="14388" y="18037"/>
                      </a:lnTo>
                      <a:lnTo>
                        <a:pt x="14382" y="18043"/>
                      </a:lnTo>
                      <a:lnTo>
                        <a:pt x="14379" y="18039"/>
                      </a:lnTo>
                      <a:lnTo>
                        <a:pt x="14378" y="18029"/>
                      </a:lnTo>
                      <a:lnTo>
                        <a:pt x="14381" y="18024"/>
                      </a:lnTo>
                      <a:lnTo>
                        <a:pt x="14387" y="18009"/>
                      </a:lnTo>
                      <a:lnTo>
                        <a:pt x="14398" y="17998"/>
                      </a:lnTo>
                      <a:lnTo>
                        <a:pt x="14407" y="17988"/>
                      </a:lnTo>
                      <a:lnTo>
                        <a:pt x="14412" y="17982"/>
                      </a:lnTo>
                      <a:lnTo>
                        <a:pt x="14419" y="17981"/>
                      </a:lnTo>
                      <a:lnTo>
                        <a:pt x="14419" y="17991"/>
                      </a:lnTo>
                      <a:lnTo>
                        <a:pt x="14416" y="17996"/>
                      </a:lnTo>
                      <a:lnTo>
                        <a:pt x="14414" y="18001"/>
                      </a:lnTo>
                      <a:lnTo>
                        <a:pt x="14408" y="18006"/>
                      </a:lnTo>
                      <a:lnTo>
                        <a:pt x="14402" y="18007"/>
                      </a:lnTo>
                      <a:lnTo>
                        <a:pt x="14402" y="18016"/>
                      </a:lnTo>
                      <a:lnTo>
                        <a:pt x="14406" y="18025"/>
                      </a:lnTo>
                      <a:lnTo>
                        <a:pt x="14409" y="18034"/>
                      </a:lnTo>
                      <a:lnTo>
                        <a:pt x="14415" y="18034"/>
                      </a:lnTo>
                      <a:lnTo>
                        <a:pt x="14419" y="18034"/>
                      </a:lnTo>
                      <a:lnTo>
                        <a:pt x="14422" y="18042"/>
                      </a:lnTo>
                      <a:lnTo>
                        <a:pt x="14424" y="18040"/>
                      </a:lnTo>
                      <a:lnTo>
                        <a:pt x="14424" y="18031"/>
                      </a:lnTo>
                      <a:lnTo>
                        <a:pt x="14418" y="18033"/>
                      </a:lnTo>
                      <a:lnTo>
                        <a:pt x="14415" y="18024"/>
                      </a:lnTo>
                      <a:lnTo>
                        <a:pt x="14417" y="18019"/>
                      </a:lnTo>
                      <a:lnTo>
                        <a:pt x="14423" y="18014"/>
                      </a:lnTo>
                      <a:lnTo>
                        <a:pt x="14429" y="18013"/>
                      </a:lnTo>
                      <a:lnTo>
                        <a:pt x="14432" y="18017"/>
                      </a:lnTo>
                      <a:lnTo>
                        <a:pt x="14433" y="18027"/>
                      </a:lnTo>
                      <a:lnTo>
                        <a:pt x="14442" y="18030"/>
                      </a:lnTo>
                      <a:lnTo>
                        <a:pt x="14445" y="18025"/>
                      </a:lnTo>
                      <a:lnTo>
                        <a:pt x="14448" y="18030"/>
                      </a:lnTo>
                      <a:lnTo>
                        <a:pt x="14448" y="18035"/>
                      </a:lnTo>
                      <a:lnTo>
                        <a:pt x="14452" y="18039"/>
                      </a:lnTo>
                      <a:lnTo>
                        <a:pt x="14461" y="18038"/>
                      </a:lnTo>
                      <a:lnTo>
                        <a:pt x="14473" y="18041"/>
                      </a:lnTo>
                      <a:lnTo>
                        <a:pt x="14476" y="18045"/>
                      </a:lnTo>
                      <a:lnTo>
                        <a:pt x="14477" y="18055"/>
                      </a:lnTo>
                      <a:lnTo>
                        <a:pt x="14480" y="18059"/>
                      </a:lnTo>
                      <a:lnTo>
                        <a:pt x="14492" y="18058"/>
                      </a:lnTo>
                      <a:lnTo>
                        <a:pt x="14492" y="18053"/>
                      </a:lnTo>
                      <a:lnTo>
                        <a:pt x="14482" y="18044"/>
                      </a:lnTo>
                      <a:lnTo>
                        <a:pt x="14479" y="18036"/>
                      </a:lnTo>
                      <a:lnTo>
                        <a:pt x="14479" y="18031"/>
                      </a:lnTo>
                      <a:lnTo>
                        <a:pt x="14481" y="18026"/>
                      </a:lnTo>
                      <a:lnTo>
                        <a:pt x="14484" y="18025"/>
                      </a:lnTo>
                      <a:lnTo>
                        <a:pt x="14497" y="18038"/>
                      </a:lnTo>
                      <a:lnTo>
                        <a:pt x="14507" y="18056"/>
                      </a:lnTo>
                      <a:lnTo>
                        <a:pt x="14507" y="18060"/>
                      </a:lnTo>
                      <a:lnTo>
                        <a:pt x="14505" y="18066"/>
                      </a:lnTo>
                      <a:lnTo>
                        <a:pt x="14498" y="18062"/>
                      </a:lnTo>
                      <a:lnTo>
                        <a:pt x="14489" y="18062"/>
                      </a:lnTo>
                      <a:lnTo>
                        <a:pt x="14492" y="18067"/>
                      </a:lnTo>
                      <a:lnTo>
                        <a:pt x="14496" y="18071"/>
                      </a:lnTo>
                      <a:lnTo>
                        <a:pt x="14505" y="18074"/>
                      </a:lnTo>
                      <a:lnTo>
                        <a:pt x="14522" y="18069"/>
                      </a:lnTo>
                      <a:lnTo>
                        <a:pt x="14548" y="18068"/>
                      </a:lnTo>
                      <a:lnTo>
                        <a:pt x="14548" y="18063"/>
                      </a:lnTo>
                      <a:lnTo>
                        <a:pt x="14546" y="18058"/>
                      </a:lnTo>
                      <a:lnTo>
                        <a:pt x="14548" y="18059"/>
                      </a:lnTo>
                      <a:lnTo>
                        <a:pt x="14548" y="18055"/>
                      </a:lnTo>
                      <a:lnTo>
                        <a:pt x="14529" y="18045"/>
                      </a:lnTo>
                      <a:lnTo>
                        <a:pt x="14523" y="18036"/>
                      </a:lnTo>
                      <a:lnTo>
                        <a:pt x="14519" y="18031"/>
                      </a:lnTo>
                      <a:lnTo>
                        <a:pt x="14520" y="18026"/>
                      </a:lnTo>
                      <a:lnTo>
                        <a:pt x="14525" y="18025"/>
                      </a:lnTo>
                      <a:lnTo>
                        <a:pt x="14530" y="18029"/>
                      </a:lnTo>
                      <a:lnTo>
                        <a:pt x="14533" y="18034"/>
                      </a:lnTo>
                      <a:lnTo>
                        <a:pt x="14537" y="18043"/>
                      </a:lnTo>
                      <a:lnTo>
                        <a:pt x="14534" y="18048"/>
                      </a:lnTo>
                      <a:lnTo>
                        <a:pt x="14540" y="18034"/>
                      </a:lnTo>
                      <a:lnTo>
                        <a:pt x="14543" y="18034"/>
                      </a:lnTo>
                      <a:lnTo>
                        <a:pt x="14546" y="18032"/>
                      </a:lnTo>
                      <a:lnTo>
                        <a:pt x="14549" y="18036"/>
                      </a:lnTo>
                      <a:lnTo>
                        <a:pt x="14558" y="18043"/>
                      </a:lnTo>
                      <a:lnTo>
                        <a:pt x="14564" y="18047"/>
                      </a:lnTo>
                      <a:lnTo>
                        <a:pt x="14570" y="18052"/>
                      </a:lnTo>
                      <a:lnTo>
                        <a:pt x="14574" y="18057"/>
                      </a:lnTo>
                      <a:lnTo>
                        <a:pt x="14574" y="18061"/>
                      </a:lnTo>
                      <a:lnTo>
                        <a:pt x="14571" y="18067"/>
                      </a:lnTo>
                      <a:lnTo>
                        <a:pt x="14568" y="18067"/>
                      </a:lnTo>
                      <a:lnTo>
                        <a:pt x="14562" y="18063"/>
                      </a:lnTo>
                      <a:lnTo>
                        <a:pt x="14559" y="18068"/>
                      </a:lnTo>
                      <a:lnTo>
                        <a:pt x="14562" y="18068"/>
                      </a:lnTo>
                      <a:lnTo>
                        <a:pt x="14565" y="18073"/>
                      </a:lnTo>
                      <a:lnTo>
                        <a:pt x="14569" y="18076"/>
                      </a:lnTo>
                      <a:lnTo>
                        <a:pt x="14566" y="18082"/>
                      </a:lnTo>
                      <a:lnTo>
                        <a:pt x="14560" y="18087"/>
                      </a:lnTo>
                      <a:lnTo>
                        <a:pt x="14561" y="18097"/>
                      </a:lnTo>
                      <a:lnTo>
                        <a:pt x="14564" y="18123"/>
                      </a:lnTo>
                      <a:lnTo>
                        <a:pt x="14564" y="18156"/>
                      </a:lnTo>
                      <a:lnTo>
                        <a:pt x="14573" y="18156"/>
                      </a:lnTo>
                      <a:lnTo>
                        <a:pt x="14582" y="18117"/>
                      </a:lnTo>
                      <a:lnTo>
                        <a:pt x="14587" y="18100"/>
                      </a:lnTo>
                      <a:lnTo>
                        <a:pt x="14593" y="18094"/>
                      </a:lnTo>
                      <a:lnTo>
                        <a:pt x="14600" y="18104"/>
                      </a:lnTo>
                      <a:lnTo>
                        <a:pt x="14605" y="18130"/>
                      </a:lnTo>
                      <a:lnTo>
                        <a:pt x="14602" y="18144"/>
                      </a:lnTo>
                      <a:lnTo>
                        <a:pt x="14600" y="18154"/>
                      </a:lnTo>
                      <a:lnTo>
                        <a:pt x="14594" y="18159"/>
                      </a:lnTo>
                      <a:lnTo>
                        <a:pt x="14594" y="18168"/>
                      </a:lnTo>
                      <a:lnTo>
                        <a:pt x="14618" y="18166"/>
                      </a:lnTo>
                      <a:lnTo>
                        <a:pt x="14628" y="18174"/>
                      </a:lnTo>
                      <a:lnTo>
                        <a:pt x="14640" y="18177"/>
                      </a:lnTo>
                      <a:lnTo>
                        <a:pt x="14643" y="18172"/>
                      </a:lnTo>
                      <a:lnTo>
                        <a:pt x="14643" y="18167"/>
                      </a:lnTo>
                      <a:lnTo>
                        <a:pt x="14651" y="18157"/>
                      </a:lnTo>
                      <a:lnTo>
                        <a:pt x="14660" y="18146"/>
                      </a:lnTo>
                      <a:lnTo>
                        <a:pt x="14672" y="18144"/>
                      </a:lnTo>
                      <a:lnTo>
                        <a:pt x="14675" y="18149"/>
                      </a:lnTo>
                      <a:lnTo>
                        <a:pt x="14675" y="18154"/>
                      </a:lnTo>
                      <a:lnTo>
                        <a:pt x="14669" y="18159"/>
                      </a:lnTo>
                      <a:lnTo>
                        <a:pt x="14661" y="18165"/>
                      </a:lnTo>
                      <a:lnTo>
                        <a:pt x="14658" y="18170"/>
                      </a:lnTo>
                      <a:lnTo>
                        <a:pt x="14661" y="18175"/>
                      </a:lnTo>
                      <a:lnTo>
                        <a:pt x="14677" y="18177"/>
                      </a:lnTo>
                      <a:lnTo>
                        <a:pt x="14680" y="18181"/>
                      </a:lnTo>
                      <a:lnTo>
                        <a:pt x="14680" y="18186"/>
                      </a:lnTo>
                      <a:lnTo>
                        <a:pt x="14671" y="18192"/>
                      </a:lnTo>
                      <a:lnTo>
                        <a:pt x="14672" y="18197"/>
                      </a:lnTo>
                      <a:lnTo>
                        <a:pt x="14675" y="18201"/>
                      </a:lnTo>
                      <a:lnTo>
                        <a:pt x="14681" y="18200"/>
                      </a:lnTo>
                      <a:lnTo>
                        <a:pt x="14690" y="18204"/>
                      </a:lnTo>
                      <a:lnTo>
                        <a:pt x="14702" y="18212"/>
                      </a:lnTo>
                      <a:lnTo>
                        <a:pt x="14721" y="18220"/>
                      </a:lnTo>
                      <a:lnTo>
                        <a:pt x="14733" y="18218"/>
                      </a:lnTo>
                      <a:lnTo>
                        <a:pt x="14732" y="18209"/>
                      </a:lnTo>
                      <a:lnTo>
                        <a:pt x="14726" y="18200"/>
                      </a:lnTo>
                      <a:lnTo>
                        <a:pt x="14726" y="18190"/>
                      </a:lnTo>
                      <a:lnTo>
                        <a:pt x="14747" y="18188"/>
                      </a:lnTo>
                      <a:lnTo>
                        <a:pt x="14750" y="18192"/>
                      </a:lnTo>
                      <a:lnTo>
                        <a:pt x="14750" y="18196"/>
                      </a:lnTo>
                      <a:lnTo>
                        <a:pt x="14745" y="18202"/>
                      </a:lnTo>
                      <a:lnTo>
                        <a:pt x="14738" y="18203"/>
                      </a:lnTo>
                      <a:lnTo>
                        <a:pt x="14739" y="18207"/>
                      </a:lnTo>
                      <a:lnTo>
                        <a:pt x="14742" y="18212"/>
                      </a:lnTo>
                      <a:lnTo>
                        <a:pt x="14749" y="18225"/>
                      </a:lnTo>
                      <a:lnTo>
                        <a:pt x="14759" y="18247"/>
                      </a:lnTo>
                      <a:lnTo>
                        <a:pt x="14772" y="18274"/>
                      </a:lnTo>
                      <a:lnTo>
                        <a:pt x="14778" y="18279"/>
                      </a:lnTo>
                      <a:lnTo>
                        <a:pt x="14782" y="18288"/>
                      </a:lnTo>
                      <a:lnTo>
                        <a:pt x="14783" y="18316"/>
                      </a:lnTo>
                      <a:lnTo>
                        <a:pt x="14790" y="18320"/>
                      </a:lnTo>
                      <a:lnTo>
                        <a:pt x="14796" y="18314"/>
                      </a:lnTo>
                      <a:lnTo>
                        <a:pt x="14797" y="18295"/>
                      </a:lnTo>
                      <a:lnTo>
                        <a:pt x="14803" y="18285"/>
                      </a:lnTo>
                      <a:lnTo>
                        <a:pt x="14809" y="18284"/>
                      </a:lnTo>
                      <a:lnTo>
                        <a:pt x="14813" y="18293"/>
                      </a:lnTo>
                      <a:lnTo>
                        <a:pt x="14810" y="18308"/>
                      </a:lnTo>
                      <a:lnTo>
                        <a:pt x="14811" y="18317"/>
                      </a:lnTo>
                      <a:lnTo>
                        <a:pt x="14814" y="18317"/>
                      </a:lnTo>
                      <a:lnTo>
                        <a:pt x="14816" y="18312"/>
                      </a:lnTo>
                      <a:lnTo>
                        <a:pt x="14822" y="18297"/>
                      </a:lnTo>
                      <a:lnTo>
                        <a:pt x="14824" y="18282"/>
                      </a:lnTo>
                      <a:lnTo>
                        <a:pt x="14820" y="18264"/>
                      </a:lnTo>
                      <a:lnTo>
                        <a:pt x="14814" y="18255"/>
                      </a:lnTo>
                      <a:lnTo>
                        <a:pt x="14813" y="18237"/>
                      </a:lnTo>
                      <a:lnTo>
                        <a:pt x="14816" y="18231"/>
                      </a:lnTo>
                      <a:lnTo>
                        <a:pt x="14839" y="18235"/>
                      </a:lnTo>
                      <a:lnTo>
                        <a:pt x="14860" y="18244"/>
                      </a:lnTo>
                      <a:lnTo>
                        <a:pt x="14860" y="18249"/>
                      </a:lnTo>
                      <a:lnTo>
                        <a:pt x="14849" y="18253"/>
                      </a:lnTo>
                      <a:lnTo>
                        <a:pt x="14849" y="18252"/>
                      </a:lnTo>
                      <a:lnTo>
                        <a:pt x="14851" y="18256"/>
                      </a:lnTo>
                      <a:lnTo>
                        <a:pt x="14850" y="18261"/>
                      </a:lnTo>
                      <a:lnTo>
                        <a:pt x="14838" y="18300"/>
                      </a:lnTo>
                      <a:lnTo>
                        <a:pt x="14827" y="18329"/>
                      </a:lnTo>
                      <a:lnTo>
                        <a:pt x="14821" y="18306"/>
                      </a:lnTo>
                      <a:lnTo>
                        <a:pt x="14817" y="18278"/>
                      </a:lnTo>
                      <a:lnTo>
                        <a:pt x="14814" y="18278"/>
                      </a:lnTo>
                      <a:lnTo>
                        <a:pt x="14811" y="18307"/>
                      </a:lnTo>
                      <a:lnTo>
                        <a:pt x="14818" y="18333"/>
                      </a:lnTo>
                      <a:lnTo>
                        <a:pt x="14824" y="18343"/>
                      </a:lnTo>
                      <a:lnTo>
                        <a:pt x="14830" y="18374"/>
                      </a:lnTo>
                      <a:lnTo>
                        <a:pt x="14833" y="18400"/>
                      </a:lnTo>
                      <a:lnTo>
                        <a:pt x="14836" y="18400"/>
                      </a:lnTo>
                      <a:lnTo>
                        <a:pt x="14848" y="18365"/>
                      </a:lnTo>
                      <a:lnTo>
                        <a:pt x="14860" y="18340"/>
                      </a:lnTo>
                      <a:lnTo>
                        <a:pt x="14859" y="18323"/>
                      </a:lnTo>
                      <a:lnTo>
                        <a:pt x="14855" y="18306"/>
                      </a:lnTo>
                      <a:lnTo>
                        <a:pt x="14851" y="18286"/>
                      </a:lnTo>
                      <a:lnTo>
                        <a:pt x="14854" y="18280"/>
                      </a:lnTo>
                      <a:lnTo>
                        <a:pt x="14857" y="18284"/>
                      </a:lnTo>
                      <a:lnTo>
                        <a:pt x="14864" y="18288"/>
                      </a:lnTo>
                      <a:lnTo>
                        <a:pt x="14884" y="18327"/>
                      </a:lnTo>
                      <a:lnTo>
                        <a:pt x="14894" y="18345"/>
                      </a:lnTo>
                      <a:lnTo>
                        <a:pt x="14924" y="18371"/>
                      </a:lnTo>
                      <a:lnTo>
                        <a:pt x="14938" y="18371"/>
                      </a:lnTo>
                      <a:lnTo>
                        <a:pt x="14938" y="18366"/>
                      </a:lnTo>
                      <a:lnTo>
                        <a:pt x="14923" y="18352"/>
                      </a:lnTo>
                      <a:lnTo>
                        <a:pt x="14911" y="18338"/>
                      </a:lnTo>
                      <a:lnTo>
                        <a:pt x="14908" y="18334"/>
                      </a:lnTo>
                      <a:lnTo>
                        <a:pt x="14912" y="18328"/>
                      </a:lnTo>
                      <a:lnTo>
                        <a:pt x="14915" y="18328"/>
                      </a:lnTo>
                      <a:lnTo>
                        <a:pt x="14914" y="18323"/>
                      </a:lnTo>
                      <a:lnTo>
                        <a:pt x="14907" y="18310"/>
                      </a:lnTo>
                      <a:lnTo>
                        <a:pt x="14907" y="18296"/>
                      </a:lnTo>
                      <a:lnTo>
                        <a:pt x="14909" y="18286"/>
                      </a:lnTo>
                      <a:lnTo>
                        <a:pt x="14908" y="18276"/>
                      </a:lnTo>
                      <a:lnTo>
                        <a:pt x="14902" y="18263"/>
                      </a:lnTo>
                      <a:lnTo>
                        <a:pt x="14895" y="18255"/>
                      </a:lnTo>
                      <a:lnTo>
                        <a:pt x="14898" y="18249"/>
                      </a:lnTo>
                      <a:lnTo>
                        <a:pt x="14901" y="18244"/>
                      </a:lnTo>
                      <a:lnTo>
                        <a:pt x="14910" y="18248"/>
                      </a:lnTo>
                      <a:lnTo>
                        <a:pt x="14917" y="18257"/>
                      </a:lnTo>
                      <a:lnTo>
                        <a:pt x="14921" y="18275"/>
                      </a:lnTo>
                      <a:lnTo>
                        <a:pt x="14924" y="18289"/>
                      </a:lnTo>
                      <a:lnTo>
                        <a:pt x="14928" y="18298"/>
                      </a:lnTo>
                      <a:lnTo>
                        <a:pt x="14934" y="18302"/>
                      </a:lnTo>
                      <a:lnTo>
                        <a:pt x="14937" y="18297"/>
                      </a:lnTo>
                      <a:lnTo>
                        <a:pt x="14930" y="18274"/>
                      </a:lnTo>
                      <a:lnTo>
                        <a:pt x="14926" y="18265"/>
                      </a:lnTo>
                      <a:lnTo>
                        <a:pt x="14926" y="18256"/>
                      </a:lnTo>
                      <a:lnTo>
                        <a:pt x="14932" y="18255"/>
                      </a:lnTo>
                      <a:lnTo>
                        <a:pt x="14935" y="18259"/>
                      </a:lnTo>
                      <a:lnTo>
                        <a:pt x="14939" y="18273"/>
                      </a:lnTo>
                      <a:lnTo>
                        <a:pt x="14939" y="18282"/>
                      </a:lnTo>
                      <a:lnTo>
                        <a:pt x="14943" y="18292"/>
                      </a:lnTo>
                      <a:lnTo>
                        <a:pt x="14949" y="18291"/>
                      </a:lnTo>
                      <a:lnTo>
                        <a:pt x="14948" y="18272"/>
                      </a:lnTo>
                      <a:lnTo>
                        <a:pt x="14945" y="18267"/>
                      </a:lnTo>
                      <a:lnTo>
                        <a:pt x="14947" y="18253"/>
                      </a:lnTo>
                      <a:lnTo>
                        <a:pt x="14952" y="18243"/>
                      </a:lnTo>
                      <a:lnTo>
                        <a:pt x="14955" y="18233"/>
                      </a:lnTo>
                      <a:lnTo>
                        <a:pt x="14955" y="18228"/>
                      </a:lnTo>
                      <a:lnTo>
                        <a:pt x="14951" y="18224"/>
                      </a:lnTo>
                      <a:lnTo>
                        <a:pt x="14942" y="18225"/>
                      </a:lnTo>
                      <a:lnTo>
                        <a:pt x="14933" y="18231"/>
                      </a:lnTo>
                      <a:lnTo>
                        <a:pt x="14930" y="18236"/>
                      </a:lnTo>
                      <a:lnTo>
                        <a:pt x="14931" y="18241"/>
                      </a:lnTo>
                      <a:lnTo>
                        <a:pt x="14919" y="18242"/>
                      </a:lnTo>
                      <a:lnTo>
                        <a:pt x="14915" y="18233"/>
                      </a:lnTo>
                      <a:lnTo>
                        <a:pt x="14918" y="18228"/>
                      </a:lnTo>
                      <a:lnTo>
                        <a:pt x="14918" y="18223"/>
                      </a:lnTo>
                      <a:lnTo>
                        <a:pt x="14921" y="18218"/>
                      </a:lnTo>
                      <a:lnTo>
                        <a:pt x="14927" y="18222"/>
                      </a:lnTo>
                      <a:lnTo>
                        <a:pt x="14930" y="18226"/>
                      </a:lnTo>
                      <a:lnTo>
                        <a:pt x="14933" y="18212"/>
                      </a:lnTo>
                      <a:lnTo>
                        <a:pt x="14932" y="18203"/>
                      </a:lnTo>
                      <a:lnTo>
                        <a:pt x="14935" y="18198"/>
                      </a:lnTo>
                      <a:lnTo>
                        <a:pt x="14944" y="18187"/>
                      </a:lnTo>
                      <a:lnTo>
                        <a:pt x="14949" y="18177"/>
                      </a:lnTo>
                      <a:lnTo>
                        <a:pt x="14952" y="18171"/>
                      </a:lnTo>
                      <a:lnTo>
                        <a:pt x="14948" y="18167"/>
                      </a:lnTo>
                      <a:lnTo>
                        <a:pt x="14928" y="18170"/>
                      </a:lnTo>
                      <a:lnTo>
                        <a:pt x="14928" y="18184"/>
                      </a:lnTo>
                      <a:lnTo>
                        <a:pt x="14926" y="18194"/>
                      </a:lnTo>
                      <a:lnTo>
                        <a:pt x="14922" y="18189"/>
                      </a:lnTo>
                      <a:lnTo>
                        <a:pt x="14916" y="18185"/>
                      </a:lnTo>
                      <a:lnTo>
                        <a:pt x="14913" y="18191"/>
                      </a:lnTo>
                      <a:lnTo>
                        <a:pt x="14914" y="18200"/>
                      </a:lnTo>
                      <a:lnTo>
                        <a:pt x="14911" y="18205"/>
                      </a:lnTo>
                      <a:lnTo>
                        <a:pt x="14896" y="18212"/>
                      </a:lnTo>
                      <a:lnTo>
                        <a:pt x="14908" y="18196"/>
                      </a:lnTo>
                      <a:lnTo>
                        <a:pt x="14909" y="18173"/>
                      </a:lnTo>
                      <a:lnTo>
                        <a:pt x="14898" y="18193"/>
                      </a:lnTo>
                      <a:lnTo>
                        <a:pt x="14889" y="18189"/>
                      </a:lnTo>
                      <a:lnTo>
                        <a:pt x="14895" y="18179"/>
                      </a:lnTo>
                      <a:lnTo>
                        <a:pt x="14900" y="18173"/>
                      </a:lnTo>
                      <a:lnTo>
                        <a:pt x="14888" y="18165"/>
                      </a:lnTo>
                      <a:lnTo>
                        <a:pt x="14909" y="18158"/>
                      </a:lnTo>
                      <a:lnTo>
                        <a:pt x="14908" y="18144"/>
                      </a:lnTo>
                      <a:lnTo>
                        <a:pt x="14893" y="18150"/>
                      </a:lnTo>
                      <a:lnTo>
                        <a:pt x="14898" y="18131"/>
                      </a:lnTo>
                      <a:lnTo>
                        <a:pt x="14891" y="18117"/>
                      </a:lnTo>
                      <a:lnTo>
                        <a:pt x="14888" y="18118"/>
                      </a:lnTo>
                      <a:lnTo>
                        <a:pt x="14867" y="18106"/>
                      </a:lnTo>
                      <a:lnTo>
                        <a:pt x="14859" y="18079"/>
                      </a:lnTo>
                      <a:lnTo>
                        <a:pt x="14861" y="18103"/>
                      </a:lnTo>
                      <a:lnTo>
                        <a:pt x="14837" y="18128"/>
                      </a:lnTo>
                      <a:lnTo>
                        <a:pt x="14838" y="18143"/>
                      </a:lnTo>
                      <a:lnTo>
                        <a:pt x="14829" y="18140"/>
                      </a:lnTo>
                      <a:lnTo>
                        <a:pt x="14837" y="18110"/>
                      </a:lnTo>
                      <a:lnTo>
                        <a:pt x="14830" y="18092"/>
                      </a:lnTo>
                      <a:lnTo>
                        <a:pt x="14814" y="18084"/>
                      </a:lnTo>
                      <a:lnTo>
                        <a:pt x="14794" y="18110"/>
                      </a:lnTo>
                      <a:lnTo>
                        <a:pt x="14779" y="18108"/>
                      </a:lnTo>
                      <a:lnTo>
                        <a:pt x="14773" y="18104"/>
                      </a:lnTo>
                      <a:lnTo>
                        <a:pt x="14766" y="18095"/>
                      </a:lnTo>
                      <a:lnTo>
                        <a:pt x="14769" y="18090"/>
                      </a:lnTo>
                      <a:lnTo>
                        <a:pt x="14772" y="18089"/>
                      </a:lnTo>
                      <a:lnTo>
                        <a:pt x="14775" y="18079"/>
                      </a:lnTo>
                      <a:lnTo>
                        <a:pt x="14777" y="18074"/>
                      </a:lnTo>
                      <a:lnTo>
                        <a:pt x="14784" y="18079"/>
                      </a:lnTo>
                      <a:lnTo>
                        <a:pt x="14789" y="18078"/>
                      </a:lnTo>
                      <a:lnTo>
                        <a:pt x="14787" y="18073"/>
                      </a:lnTo>
                      <a:lnTo>
                        <a:pt x="14782" y="18067"/>
                      </a:lnTo>
                      <a:lnTo>
                        <a:pt x="14782" y="18062"/>
                      </a:lnTo>
                      <a:lnTo>
                        <a:pt x="14786" y="18058"/>
                      </a:lnTo>
                      <a:lnTo>
                        <a:pt x="14787" y="18058"/>
                      </a:lnTo>
                      <a:lnTo>
                        <a:pt x="14783" y="18055"/>
                      </a:lnTo>
                      <a:lnTo>
                        <a:pt x="14782" y="18060"/>
                      </a:lnTo>
                      <a:lnTo>
                        <a:pt x="14782" y="18061"/>
                      </a:lnTo>
                      <a:lnTo>
                        <a:pt x="14782" y="18065"/>
                      </a:lnTo>
                      <a:lnTo>
                        <a:pt x="14766" y="18048"/>
                      </a:lnTo>
                      <a:lnTo>
                        <a:pt x="14759" y="18034"/>
                      </a:lnTo>
                      <a:lnTo>
                        <a:pt x="14756" y="18034"/>
                      </a:lnTo>
                      <a:lnTo>
                        <a:pt x="14752" y="18043"/>
                      </a:lnTo>
                      <a:lnTo>
                        <a:pt x="14743" y="18050"/>
                      </a:lnTo>
                      <a:lnTo>
                        <a:pt x="14734" y="18061"/>
                      </a:lnTo>
                      <a:lnTo>
                        <a:pt x="14723" y="18074"/>
                      </a:lnTo>
                      <a:lnTo>
                        <a:pt x="14708" y="18082"/>
                      </a:lnTo>
                      <a:lnTo>
                        <a:pt x="14699" y="18084"/>
                      </a:lnTo>
                      <a:lnTo>
                        <a:pt x="14693" y="18080"/>
                      </a:lnTo>
                      <a:lnTo>
                        <a:pt x="14686" y="18057"/>
                      </a:lnTo>
                      <a:lnTo>
                        <a:pt x="14686" y="18034"/>
                      </a:lnTo>
                      <a:lnTo>
                        <a:pt x="14689" y="18034"/>
                      </a:lnTo>
                      <a:lnTo>
                        <a:pt x="14692" y="18043"/>
                      </a:lnTo>
                      <a:lnTo>
                        <a:pt x="14695" y="18049"/>
                      </a:lnTo>
                      <a:lnTo>
                        <a:pt x="14698" y="18061"/>
                      </a:lnTo>
                      <a:lnTo>
                        <a:pt x="14704" y="18068"/>
                      </a:lnTo>
                      <a:lnTo>
                        <a:pt x="14707" y="18063"/>
                      </a:lnTo>
                      <a:lnTo>
                        <a:pt x="14703" y="18055"/>
                      </a:lnTo>
                      <a:lnTo>
                        <a:pt x="14704" y="18051"/>
                      </a:lnTo>
                      <a:lnTo>
                        <a:pt x="14704" y="18046"/>
                      </a:lnTo>
                      <a:lnTo>
                        <a:pt x="14704" y="18041"/>
                      </a:lnTo>
                      <a:lnTo>
                        <a:pt x="14706" y="18037"/>
                      </a:lnTo>
                      <a:lnTo>
                        <a:pt x="14710" y="18026"/>
                      </a:lnTo>
                      <a:lnTo>
                        <a:pt x="14709" y="18022"/>
                      </a:lnTo>
                      <a:lnTo>
                        <a:pt x="14702" y="18023"/>
                      </a:lnTo>
                      <a:lnTo>
                        <a:pt x="14699" y="18027"/>
                      </a:lnTo>
                      <a:lnTo>
                        <a:pt x="14696" y="18032"/>
                      </a:lnTo>
                      <a:lnTo>
                        <a:pt x="14687" y="18029"/>
                      </a:lnTo>
                      <a:lnTo>
                        <a:pt x="14681" y="18025"/>
                      </a:lnTo>
                      <a:lnTo>
                        <a:pt x="14668" y="18012"/>
                      </a:lnTo>
                      <a:lnTo>
                        <a:pt x="14662" y="18008"/>
                      </a:lnTo>
                      <a:lnTo>
                        <a:pt x="14655" y="17999"/>
                      </a:lnTo>
                      <a:lnTo>
                        <a:pt x="14646" y="17996"/>
                      </a:lnTo>
                      <a:lnTo>
                        <a:pt x="14630" y="17998"/>
                      </a:lnTo>
                      <a:lnTo>
                        <a:pt x="14626" y="17994"/>
                      </a:lnTo>
                      <a:lnTo>
                        <a:pt x="14626" y="17989"/>
                      </a:lnTo>
                      <a:lnTo>
                        <a:pt x="14626" y="17984"/>
                      </a:lnTo>
                      <a:lnTo>
                        <a:pt x="14628" y="17979"/>
                      </a:lnTo>
                      <a:lnTo>
                        <a:pt x="14624" y="17970"/>
                      </a:lnTo>
                      <a:lnTo>
                        <a:pt x="14621" y="17966"/>
                      </a:lnTo>
                      <a:lnTo>
                        <a:pt x="14614" y="17952"/>
                      </a:lnTo>
                      <a:lnTo>
                        <a:pt x="14602" y="17950"/>
                      </a:lnTo>
                      <a:lnTo>
                        <a:pt x="14592" y="17946"/>
                      </a:lnTo>
                      <a:lnTo>
                        <a:pt x="14583" y="17942"/>
                      </a:lnTo>
                      <a:lnTo>
                        <a:pt x="14576" y="17933"/>
                      </a:lnTo>
                      <a:lnTo>
                        <a:pt x="14573" y="17929"/>
                      </a:lnTo>
                      <a:lnTo>
                        <a:pt x="14573" y="17919"/>
                      </a:lnTo>
                      <a:lnTo>
                        <a:pt x="14576" y="17919"/>
                      </a:lnTo>
                      <a:lnTo>
                        <a:pt x="14585" y="17927"/>
                      </a:lnTo>
                      <a:lnTo>
                        <a:pt x="14589" y="17931"/>
                      </a:lnTo>
                      <a:lnTo>
                        <a:pt x="14595" y="17940"/>
                      </a:lnTo>
                      <a:lnTo>
                        <a:pt x="14604" y="17939"/>
                      </a:lnTo>
                      <a:lnTo>
                        <a:pt x="14607" y="17934"/>
                      </a:lnTo>
                      <a:lnTo>
                        <a:pt x="14609" y="17924"/>
                      </a:lnTo>
                      <a:lnTo>
                        <a:pt x="14606" y="17920"/>
                      </a:lnTo>
                      <a:lnTo>
                        <a:pt x="14597" y="17917"/>
                      </a:lnTo>
                      <a:lnTo>
                        <a:pt x="14582" y="17918"/>
                      </a:lnTo>
                      <a:lnTo>
                        <a:pt x="14578" y="17910"/>
                      </a:lnTo>
                      <a:lnTo>
                        <a:pt x="14581" y="17904"/>
                      </a:lnTo>
                      <a:lnTo>
                        <a:pt x="14590" y="17899"/>
                      </a:lnTo>
                      <a:lnTo>
                        <a:pt x="14599" y="17902"/>
                      </a:lnTo>
                      <a:lnTo>
                        <a:pt x="14608" y="17905"/>
                      </a:lnTo>
                      <a:lnTo>
                        <a:pt x="14612" y="17910"/>
                      </a:lnTo>
                      <a:lnTo>
                        <a:pt x="14618" y="17919"/>
                      </a:lnTo>
                      <a:lnTo>
                        <a:pt x="14615" y="17924"/>
                      </a:lnTo>
                      <a:lnTo>
                        <a:pt x="14619" y="17928"/>
                      </a:lnTo>
                      <a:lnTo>
                        <a:pt x="14622" y="17933"/>
                      </a:lnTo>
                      <a:lnTo>
                        <a:pt x="14622" y="17928"/>
                      </a:lnTo>
                      <a:lnTo>
                        <a:pt x="14624" y="17923"/>
                      </a:lnTo>
                      <a:lnTo>
                        <a:pt x="14624" y="17913"/>
                      </a:lnTo>
                      <a:lnTo>
                        <a:pt x="14618" y="17909"/>
                      </a:lnTo>
                      <a:lnTo>
                        <a:pt x="14617" y="17905"/>
                      </a:lnTo>
                      <a:lnTo>
                        <a:pt x="14626" y="17903"/>
                      </a:lnTo>
                      <a:lnTo>
                        <a:pt x="14627" y="17907"/>
                      </a:lnTo>
                      <a:lnTo>
                        <a:pt x="14626" y="17911"/>
                      </a:lnTo>
                      <a:lnTo>
                        <a:pt x="14626" y="17916"/>
                      </a:lnTo>
                      <a:lnTo>
                        <a:pt x="14640" y="17915"/>
                      </a:lnTo>
                      <a:lnTo>
                        <a:pt x="14643" y="17901"/>
                      </a:lnTo>
                      <a:lnTo>
                        <a:pt x="14642" y="17891"/>
                      </a:lnTo>
                      <a:lnTo>
                        <a:pt x="14640" y="17892"/>
                      </a:lnTo>
                      <a:lnTo>
                        <a:pt x="14635" y="17897"/>
                      </a:lnTo>
                      <a:lnTo>
                        <a:pt x="14632" y="17898"/>
                      </a:lnTo>
                      <a:lnTo>
                        <a:pt x="14629" y="17894"/>
                      </a:lnTo>
                      <a:lnTo>
                        <a:pt x="14629" y="17889"/>
                      </a:lnTo>
                      <a:lnTo>
                        <a:pt x="14631" y="17884"/>
                      </a:lnTo>
                      <a:lnTo>
                        <a:pt x="14634" y="17895"/>
                      </a:lnTo>
                      <a:lnTo>
                        <a:pt x="14631" y="17911"/>
                      </a:lnTo>
                      <a:lnTo>
                        <a:pt x="14628" y="17911"/>
                      </a:lnTo>
                      <a:lnTo>
                        <a:pt x="14625" y="17896"/>
                      </a:lnTo>
                      <a:lnTo>
                        <a:pt x="14625" y="17891"/>
                      </a:lnTo>
                      <a:lnTo>
                        <a:pt x="14622" y="17890"/>
                      </a:lnTo>
                      <a:lnTo>
                        <a:pt x="14613" y="17875"/>
                      </a:lnTo>
                      <a:lnTo>
                        <a:pt x="14606" y="17869"/>
                      </a:lnTo>
                      <a:lnTo>
                        <a:pt x="14603" y="17859"/>
                      </a:lnTo>
                      <a:lnTo>
                        <a:pt x="14602" y="17845"/>
                      </a:lnTo>
                      <a:lnTo>
                        <a:pt x="14606" y="17845"/>
                      </a:lnTo>
                      <a:lnTo>
                        <a:pt x="14618" y="17848"/>
                      </a:lnTo>
                      <a:lnTo>
                        <a:pt x="14627" y="17861"/>
                      </a:lnTo>
                      <a:lnTo>
                        <a:pt x="14646" y="17873"/>
                      </a:lnTo>
                      <a:lnTo>
                        <a:pt x="14659" y="17876"/>
                      </a:lnTo>
                      <a:lnTo>
                        <a:pt x="14677" y="17878"/>
                      </a:lnTo>
                      <a:lnTo>
                        <a:pt x="14692" y="17890"/>
                      </a:lnTo>
                      <a:lnTo>
                        <a:pt x="14702" y="17906"/>
                      </a:lnTo>
                      <a:lnTo>
                        <a:pt x="14708" y="17911"/>
                      </a:lnTo>
                      <a:lnTo>
                        <a:pt x="14711" y="17911"/>
                      </a:lnTo>
                      <a:lnTo>
                        <a:pt x="14707" y="17890"/>
                      </a:lnTo>
                      <a:lnTo>
                        <a:pt x="14701" y="17876"/>
                      </a:lnTo>
                      <a:lnTo>
                        <a:pt x="14691" y="17865"/>
                      </a:lnTo>
                      <a:lnTo>
                        <a:pt x="14679" y="17865"/>
                      </a:lnTo>
                      <a:lnTo>
                        <a:pt x="14673" y="17860"/>
                      </a:lnTo>
                      <a:lnTo>
                        <a:pt x="14657" y="17886"/>
                      </a:lnTo>
                      <a:lnTo>
                        <a:pt x="14645" y="17911"/>
                      </a:lnTo>
                      <a:lnTo>
                        <a:pt x="14642" y="17911"/>
                      </a:lnTo>
                      <a:lnTo>
                        <a:pt x="14645" y="17877"/>
                      </a:lnTo>
                      <a:lnTo>
                        <a:pt x="14654" y="17857"/>
                      </a:lnTo>
                      <a:lnTo>
                        <a:pt x="14657" y="17845"/>
                      </a:lnTo>
                      <a:lnTo>
                        <a:pt x="14656" y="17837"/>
                      </a:lnTo>
                      <a:lnTo>
                        <a:pt x="14644" y="17832"/>
                      </a:lnTo>
                      <a:lnTo>
                        <a:pt x="14629" y="17833"/>
                      </a:lnTo>
                      <a:lnTo>
                        <a:pt x="14622" y="17819"/>
                      </a:lnTo>
                      <a:lnTo>
                        <a:pt x="14616" y="17815"/>
                      </a:lnTo>
                      <a:lnTo>
                        <a:pt x="14616" y="17805"/>
                      </a:lnTo>
                      <a:lnTo>
                        <a:pt x="14618" y="17800"/>
                      </a:lnTo>
                      <a:lnTo>
                        <a:pt x="14623" y="17781"/>
                      </a:lnTo>
                      <a:lnTo>
                        <a:pt x="14623" y="17771"/>
                      </a:lnTo>
                      <a:lnTo>
                        <a:pt x="14626" y="17766"/>
                      </a:lnTo>
                      <a:lnTo>
                        <a:pt x="14632" y="17770"/>
                      </a:lnTo>
                      <a:lnTo>
                        <a:pt x="14635" y="17774"/>
                      </a:lnTo>
                      <a:lnTo>
                        <a:pt x="14638" y="17778"/>
                      </a:lnTo>
                      <a:lnTo>
                        <a:pt x="14642" y="17783"/>
                      </a:lnTo>
                      <a:lnTo>
                        <a:pt x="14639" y="17788"/>
                      </a:lnTo>
                      <a:lnTo>
                        <a:pt x="14636" y="17793"/>
                      </a:lnTo>
                      <a:lnTo>
                        <a:pt x="14628" y="17793"/>
                      </a:lnTo>
                      <a:lnTo>
                        <a:pt x="14626" y="17798"/>
                      </a:lnTo>
                      <a:lnTo>
                        <a:pt x="14626" y="17802"/>
                      </a:lnTo>
                      <a:lnTo>
                        <a:pt x="14634" y="17807"/>
                      </a:lnTo>
                      <a:lnTo>
                        <a:pt x="14643" y="17805"/>
                      </a:lnTo>
                      <a:lnTo>
                        <a:pt x="14650" y="17796"/>
                      </a:lnTo>
                      <a:lnTo>
                        <a:pt x="14656" y="17791"/>
                      </a:lnTo>
                      <a:lnTo>
                        <a:pt x="14660" y="17795"/>
                      </a:lnTo>
                      <a:lnTo>
                        <a:pt x="14667" y="17804"/>
                      </a:lnTo>
                      <a:lnTo>
                        <a:pt x="14673" y="17802"/>
                      </a:lnTo>
                      <a:lnTo>
                        <a:pt x="14682" y="17797"/>
                      </a:lnTo>
                      <a:lnTo>
                        <a:pt x="14685" y="17792"/>
                      </a:lnTo>
                      <a:lnTo>
                        <a:pt x="14687" y="17782"/>
                      </a:lnTo>
                      <a:lnTo>
                        <a:pt x="14680" y="17773"/>
                      </a:lnTo>
                      <a:lnTo>
                        <a:pt x="14675" y="17774"/>
                      </a:lnTo>
                      <a:lnTo>
                        <a:pt x="14671" y="17782"/>
                      </a:lnTo>
                      <a:lnTo>
                        <a:pt x="14673" y="17789"/>
                      </a:lnTo>
                      <a:lnTo>
                        <a:pt x="14676" y="17789"/>
                      </a:lnTo>
                      <a:lnTo>
                        <a:pt x="14680" y="17781"/>
                      </a:lnTo>
                      <a:lnTo>
                        <a:pt x="14683" y="17777"/>
                      </a:lnTo>
                      <a:lnTo>
                        <a:pt x="14689" y="17792"/>
                      </a:lnTo>
                      <a:lnTo>
                        <a:pt x="14688" y="17789"/>
                      </a:lnTo>
                      <a:lnTo>
                        <a:pt x="14685" y="17789"/>
                      </a:lnTo>
                      <a:lnTo>
                        <a:pt x="14679" y="17770"/>
                      </a:lnTo>
                      <a:lnTo>
                        <a:pt x="14670" y="17759"/>
                      </a:lnTo>
                      <a:lnTo>
                        <a:pt x="14667" y="17748"/>
                      </a:lnTo>
                      <a:lnTo>
                        <a:pt x="14669" y="17735"/>
                      </a:lnTo>
                      <a:lnTo>
                        <a:pt x="14672" y="17719"/>
                      </a:lnTo>
                      <a:lnTo>
                        <a:pt x="14677" y="17708"/>
                      </a:lnTo>
                      <a:lnTo>
                        <a:pt x="14680" y="17712"/>
                      </a:lnTo>
                      <a:lnTo>
                        <a:pt x="14684" y="17716"/>
                      </a:lnTo>
                      <a:lnTo>
                        <a:pt x="14690" y="17720"/>
                      </a:lnTo>
                      <a:lnTo>
                        <a:pt x="14702" y="17718"/>
                      </a:lnTo>
                      <a:lnTo>
                        <a:pt x="14708" y="17722"/>
                      </a:lnTo>
                      <a:lnTo>
                        <a:pt x="14714" y="17731"/>
                      </a:lnTo>
                      <a:lnTo>
                        <a:pt x="14715" y="17745"/>
                      </a:lnTo>
                      <a:lnTo>
                        <a:pt x="14719" y="17755"/>
                      </a:lnTo>
                      <a:lnTo>
                        <a:pt x="14722" y="17754"/>
                      </a:lnTo>
                      <a:lnTo>
                        <a:pt x="14725" y="17749"/>
                      </a:lnTo>
                      <a:lnTo>
                        <a:pt x="14728" y="17748"/>
                      </a:lnTo>
                      <a:lnTo>
                        <a:pt x="14728" y="17772"/>
                      </a:lnTo>
                      <a:lnTo>
                        <a:pt x="14732" y="17789"/>
                      </a:lnTo>
                      <a:lnTo>
                        <a:pt x="14735" y="17789"/>
                      </a:lnTo>
                      <a:lnTo>
                        <a:pt x="14737" y="17761"/>
                      </a:lnTo>
                      <a:lnTo>
                        <a:pt x="14743" y="17751"/>
                      </a:lnTo>
                      <a:lnTo>
                        <a:pt x="14746" y="17749"/>
                      </a:lnTo>
                      <a:lnTo>
                        <a:pt x="14749" y="17751"/>
                      </a:lnTo>
                      <a:lnTo>
                        <a:pt x="14761" y="17750"/>
                      </a:lnTo>
                      <a:lnTo>
                        <a:pt x="14764" y="17744"/>
                      </a:lnTo>
                      <a:lnTo>
                        <a:pt x="14761" y="17740"/>
                      </a:lnTo>
                      <a:lnTo>
                        <a:pt x="14754" y="17731"/>
                      </a:lnTo>
                      <a:lnTo>
                        <a:pt x="14748" y="17727"/>
                      </a:lnTo>
                      <a:lnTo>
                        <a:pt x="14741" y="17723"/>
                      </a:lnTo>
                      <a:lnTo>
                        <a:pt x="14727" y="17724"/>
                      </a:lnTo>
                      <a:lnTo>
                        <a:pt x="14720" y="17721"/>
                      </a:lnTo>
                      <a:lnTo>
                        <a:pt x="14720" y="17712"/>
                      </a:lnTo>
                      <a:lnTo>
                        <a:pt x="14722" y="17706"/>
                      </a:lnTo>
                      <a:lnTo>
                        <a:pt x="14716" y="17703"/>
                      </a:lnTo>
                      <a:lnTo>
                        <a:pt x="14713" y="17693"/>
                      </a:lnTo>
                      <a:lnTo>
                        <a:pt x="14713" y="17688"/>
                      </a:lnTo>
                      <a:lnTo>
                        <a:pt x="14722" y="17688"/>
                      </a:lnTo>
                      <a:lnTo>
                        <a:pt x="14718" y="17678"/>
                      </a:lnTo>
                      <a:lnTo>
                        <a:pt x="14715" y="17674"/>
                      </a:lnTo>
                      <a:lnTo>
                        <a:pt x="14708" y="17661"/>
                      </a:lnTo>
                      <a:lnTo>
                        <a:pt x="14701" y="17648"/>
                      </a:lnTo>
                      <a:lnTo>
                        <a:pt x="14698" y="17638"/>
                      </a:lnTo>
                      <a:lnTo>
                        <a:pt x="14698" y="17633"/>
                      </a:lnTo>
                      <a:lnTo>
                        <a:pt x="14700" y="17628"/>
                      </a:lnTo>
                      <a:lnTo>
                        <a:pt x="14703" y="17628"/>
                      </a:lnTo>
                      <a:lnTo>
                        <a:pt x="14712" y="17622"/>
                      </a:lnTo>
                      <a:lnTo>
                        <a:pt x="14730" y="17620"/>
                      </a:lnTo>
                      <a:lnTo>
                        <a:pt x="14733" y="17615"/>
                      </a:lnTo>
                      <a:lnTo>
                        <a:pt x="14732" y="17596"/>
                      </a:lnTo>
                      <a:lnTo>
                        <a:pt x="14720" y="17593"/>
                      </a:lnTo>
                      <a:lnTo>
                        <a:pt x="14714" y="17598"/>
                      </a:lnTo>
                      <a:lnTo>
                        <a:pt x="14703" y="17609"/>
                      </a:lnTo>
                      <a:lnTo>
                        <a:pt x="14697" y="17615"/>
                      </a:lnTo>
                      <a:lnTo>
                        <a:pt x="14691" y="17615"/>
                      </a:lnTo>
                      <a:lnTo>
                        <a:pt x="14688" y="17611"/>
                      </a:lnTo>
                      <a:lnTo>
                        <a:pt x="14684" y="17611"/>
                      </a:lnTo>
                      <a:lnTo>
                        <a:pt x="14683" y="17592"/>
                      </a:lnTo>
                      <a:lnTo>
                        <a:pt x="14696" y="17573"/>
                      </a:lnTo>
                      <a:lnTo>
                        <a:pt x="14702" y="17545"/>
                      </a:lnTo>
                      <a:lnTo>
                        <a:pt x="14704" y="17545"/>
                      </a:lnTo>
                      <a:lnTo>
                        <a:pt x="14704" y="17553"/>
                      </a:lnTo>
                      <a:lnTo>
                        <a:pt x="14695" y="17570"/>
                      </a:lnTo>
                      <a:lnTo>
                        <a:pt x="14689" y="17581"/>
                      </a:lnTo>
                      <a:lnTo>
                        <a:pt x="14686" y="17580"/>
                      </a:lnTo>
                      <a:lnTo>
                        <a:pt x="14686" y="17576"/>
                      </a:lnTo>
                      <a:lnTo>
                        <a:pt x="14688" y="17567"/>
                      </a:lnTo>
                      <a:lnTo>
                        <a:pt x="14694" y="17554"/>
                      </a:lnTo>
                      <a:lnTo>
                        <a:pt x="14700" y="17548"/>
                      </a:lnTo>
                      <a:lnTo>
                        <a:pt x="14702" y="17538"/>
                      </a:lnTo>
                      <a:lnTo>
                        <a:pt x="14702" y="17529"/>
                      </a:lnTo>
                      <a:lnTo>
                        <a:pt x="14695" y="17524"/>
                      </a:lnTo>
                      <a:lnTo>
                        <a:pt x="14692" y="17525"/>
                      </a:lnTo>
                      <a:lnTo>
                        <a:pt x="14687" y="17535"/>
                      </a:lnTo>
                      <a:lnTo>
                        <a:pt x="14684" y="17550"/>
                      </a:lnTo>
                      <a:lnTo>
                        <a:pt x="14682" y="17559"/>
                      </a:lnTo>
                      <a:lnTo>
                        <a:pt x="14676" y="17565"/>
                      </a:lnTo>
                      <a:lnTo>
                        <a:pt x="14673" y="17565"/>
                      </a:lnTo>
                      <a:lnTo>
                        <a:pt x="14670" y="17561"/>
                      </a:lnTo>
                      <a:lnTo>
                        <a:pt x="14659" y="17572"/>
                      </a:lnTo>
                      <a:lnTo>
                        <a:pt x="14650" y="17583"/>
                      </a:lnTo>
                      <a:lnTo>
                        <a:pt x="14644" y="17588"/>
                      </a:lnTo>
                      <a:lnTo>
                        <a:pt x="14644" y="17593"/>
                      </a:lnTo>
                      <a:lnTo>
                        <a:pt x="14641" y="17598"/>
                      </a:lnTo>
                      <a:lnTo>
                        <a:pt x="14645" y="17606"/>
                      </a:lnTo>
                      <a:lnTo>
                        <a:pt x="14645" y="17616"/>
                      </a:lnTo>
                      <a:lnTo>
                        <a:pt x="14644" y="17650"/>
                      </a:lnTo>
                      <a:lnTo>
                        <a:pt x="14640" y="17683"/>
                      </a:lnTo>
                      <a:lnTo>
                        <a:pt x="14634" y="17694"/>
                      </a:lnTo>
                      <a:lnTo>
                        <a:pt x="14628" y="17699"/>
                      </a:lnTo>
                      <a:lnTo>
                        <a:pt x="14620" y="17710"/>
                      </a:lnTo>
                      <a:lnTo>
                        <a:pt x="14599" y="17703"/>
                      </a:lnTo>
                      <a:lnTo>
                        <a:pt x="14583" y="17695"/>
                      </a:lnTo>
                      <a:lnTo>
                        <a:pt x="14576" y="17687"/>
                      </a:lnTo>
                      <a:lnTo>
                        <a:pt x="14573" y="17678"/>
                      </a:lnTo>
                      <a:lnTo>
                        <a:pt x="14572" y="17664"/>
                      </a:lnTo>
                      <a:lnTo>
                        <a:pt x="14578" y="17663"/>
                      </a:lnTo>
                      <a:lnTo>
                        <a:pt x="14581" y="17657"/>
                      </a:lnTo>
                      <a:lnTo>
                        <a:pt x="14584" y="17652"/>
                      </a:lnTo>
                      <a:lnTo>
                        <a:pt x="14580" y="17643"/>
                      </a:lnTo>
                      <a:lnTo>
                        <a:pt x="14577" y="17639"/>
                      </a:lnTo>
                      <a:lnTo>
                        <a:pt x="14565" y="17640"/>
                      </a:lnTo>
                      <a:lnTo>
                        <a:pt x="14556" y="17651"/>
                      </a:lnTo>
                      <a:lnTo>
                        <a:pt x="14545" y="17662"/>
                      </a:lnTo>
                      <a:lnTo>
                        <a:pt x="14536" y="17667"/>
                      </a:lnTo>
                      <a:lnTo>
                        <a:pt x="14530" y="17664"/>
                      </a:lnTo>
                      <a:lnTo>
                        <a:pt x="14523" y="17655"/>
                      </a:lnTo>
                      <a:lnTo>
                        <a:pt x="14516" y="17637"/>
                      </a:lnTo>
                      <a:lnTo>
                        <a:pt x="14512" y="17619"/>
                      </a:lnTo>
                      <a:lnTo>
                        <a:pt x="14518" y="17604"/>
                      </a:lnTo>
                      <a:lnTo>
                        <a:pt x="14523" y="17593"/>
                      </a:lnTo>
                      <a:lnTo>
                        <a:pt x="14534" y="17577"/>
                      </a:lnTo>
                      <a:lnTo>
                        <a:pt x="14543" y="17577"/>
                      </a:lnTo>
                      <a:lnTo>
                        <a:pt x="14553" y="17581"/>
                      </a:lnTo>
                      <a:lnTo>
                        <a:pt x="14568" y="17578"/>
                      </a:lnTo>
                      <a:lnTo>
                        <a:pt x="14570" y="17574"/>
                      </a:lnTo>
                      <a:lnTo>
                        <a:pt x="14556" y="17564"/>
                      </a:lnTo>
                      <a:lnTo>
                        <a:pt x="14548" y="17559"/>
                      </a:lnTo>
                      <a:lnTo>
                        <a:pt x="14548" y="17554"/>
                      </a:lnTo>
                      <a:lnTo>
                        <a:pt x="14574" y="17552"/>
                      </a:lnTo>
                      <a:lnTo>
                        <a:pt x="14582" y="17543"/>
                      </a:lnTo>
                      <a:lnTo>
                        <a:pt x="14584" y="17529"/>
                      </a:lnTo>
                      <a:lnTo>
                        <a:pt x="14587" y="17514"/>
                      </a:lnTo>
                      <a:lnTo>
                        <a:pt x="14607" y="17499"/>
                      </a:lnTo>
                      <a:lnTo>
                        <a:pt x="14626" y="17489"/>
                      </a:lnTo>
                      <a:lnTo>
                        <a:pt x="14626" y="17484"/>
                      </a:lnTo>
                      <a:lnTo>
                        <a:pt x="14609" y="17480"/>
                      </a:lnTo>
                      <a:lnTo>
                        <a:pt x="14618" y="17476"/>
                      </a:lnTo>
                      <a:lnTo>
                        <a:pt x="14626" y="17471"/>
                      </a:lnTo>
                      <a:lnTo>
                        <a:pt x="14626" y="17467"/>
                      </a:lnTo>
                      <a:lnTo>
                        <a:pt x="14611" y="17461"/>
                      </a:lnTo>
                      <a:lnTo>
                        <a:pt x="14607" y="17456"/>
                      </a:lnTo>
                      <a:lnTo>
                        <a:pt x="14611" y="17450"/>
                      </a:lnTo>
                      <a:lnTo>
                        <a:pt x="14618" y="17445"/>
                      </a:lnTo>
                      <a:lnTo>
                        <a:pt x="14626" y="17438"/>
                      </a:lnTo>
                      <a:lnTo>
                        <a:pt x="14619" y="17449"/>
                      </a:lnTo>
                      <a:lnTo>
                        <a:pt x="14613" y="17454"/>
                      </a:lnTo>
                      <a:lnTo>
                        <a:pt x="14607" y="17459"/>
                      </a:lnTo>
                      <a:lnTo>
                        <a:pt x="14604" y="17465"/>
                      </a:lnTo>
                      <a:lnTo>
                        <a:pt x="14611" y="17468"/>
                      </a:lnTo>
                      <a:lnTo>
                        <a:pt x="14617" y="17468"/>
                      </a:lnTo>
                      <a:lnTo>
                        <a:pt x="14623" y="17472"/>
                      </a:lnTo>
                      <a:lnTo>
                        <a:pt x="14629" y="17466"/>
                      </a:lnTo>
                      <a:lnTo>
                        <a:pt x="14631" y="17461"/>
                      </a:lnTo>
                      <a:lnTo>
                        <a:pt x="14631" y="17447"/>
                      </a:lnTo>
                      <a:lnTo>
                        <a:pt x="14634" y="17442"/>
                      </a:lnTo>
                      <a:lnTo>
                        <a:pt x="14641" y="17445"/>
                      </a:lnTo>
                      <a:lnTo>
                        <a:pt x="14643" y="17445"/>
                      </a:lnTo>
                      <a:lnTo>
                        <a:pt x="14649" y="17445"/>
                      </a:lnTo>
                      <a:lnTo>
                        <a:pt x="14648" y="17431"/>
                      </a:lnTo>
                      <a:lnTo>
                        <a:pt x="14654" y="17435"/>
                      </a:lnTo>
                      <a:lnTo>
                        <a:pt x="14663" y="17425"/>
                      </a:lnTo>
                      <a:lnTo>
                        <a:pt x="14675" y="17423"/>
                      </a:lnTo>
                      <a:lnTo>
                        <a:pt x="14675" y="17427"/>
                      </a:lnTo>
                      <a:lnTo>
                        <a:pt x="14679" y="17436"/>
                      </a:lnTo>
                      <a:lnTo>
                        <a:pt x="14682" y="17436"/>
                      </a:lnTo>
                      <a:lnTo>
                        <a:pt x="14685" y="17431"/>
                      </a:lnTo>
                      <a:lnTo>
                        <a:pt x="14687" y="17426"/>
                      </a:lnTo>
                      <a:lnTo>
                        <a:pt x="14687" y="17421"/>
                      </a:lnTo>
                      <a:lnTo>
                        <a:pt x="14684" y="17417"/>
                      </a:lnTo>
                      <a:lnTo>
                        <a:pt x="14684" y="17412"/>
                      </a:lnTo>
                      <a:lnTo>
                        <a:pt x="14689" y="17402"/>
                      </a:lnTo>
                      <a:lnTo>
                        <a:pt x="14695" y="17392"/>
                      </a:lnTo>
                      <a:lnTo>
                        <a:pt x="14694" y="17388"/>
                      </a:lnTo>
                      <a:lnTo>
                        <a:pt x="14691" y="17378"/>
                      </a:lnTo>
                      <a:lnTo>
                        <a:pt x="14691" y="17369"/>
                      </a:lnTo>
                      <a:lnTo>
                        <a:pt x="14702" y="17353"/>
                      </a:lnTo>
                      <a:lnTo>
                        <a:pt x="14716" y="17337"/>
                      </a:lnTo>
                      <a:lnTo>
                        <a:pt x="14724" y="17322"/>
                      </a:lnTo>
                      <a:lnTo>
                        <a:pt x="14730" y="17307"/>
                      </a:lnTo>
                      <a:lnTo>
                        <a:pt x="14729" y="17288"/>
                      </a:lnTo>
                      <a:lnTo>
                        <a:pt x="14707" y="17291"/>
                      </a:lnTo>
                      <a:lnTo>
                        <a:pt x="14704" y="17286"/>
                      </a:lnTo>
                      <a:lnTo>
                        <a:pt x="14704" y="17277"/>
                      </a:lnTo>
                      <a:lnTo>
                        <a:pt x="14706" y="17271"/>
                      </a:lnTo>
                      <a:lnTo>
                        <a:pt x="14712" y="17261"/>
                      </a:lnTo>
                      <a:lnTo>
                        <a:pt x="14721" y="17255"/>
                      </a:lnTo>
                      <a:lnTo>
                        <a:pt x="14727" y="17255"/>
                      </a:lnTo>
                      <a:lnTo>
                        <a:pt x="14742" y="17257"/>
                      </a:lnTo>
                      <a:lnTo>
                        <a:pt x="14751" y="17257"/>
                      </a:lnTo>
                      <a:lnTo>
                        <a:pt x="14752" y="17261"/>
                      </a:lnTo>
                      <a:lnTo>
                        <a:pt x="14749" y="17266"/>
                      </a:lnTo>
                      <a:lnTo>
                        <a:pt x="14743" y="17267"/>
                      </a:lnTo>
                      <a:lnTo>
                        <a:pt x="14743" y="17272"/>
                      </a:lnTo>
                      <a:lnTo>
                        <a:pt x="14755" y="17271"/>
                      </a:lnTo>
                      <a:lnTo>
                        <a:pt x="14761" y="17274"/>
                      </a:lnTo>
                      <a:lnTo>
                        <a:pt x="14762" y="17279"/>
                      </a:lnTo>
                      <a:lnTo>
                        <a:pt x="14752" y="17280"/>
                      </a:lnTo>
                      <a:lnTo>
                        <a:pt x="14747" y="17290"/>
                      </a:lnTo>
                      <a:lnTo>
                        <a:pt x="14745" y="17300"/>
                      </a:lnTo>
                      <a:lnTo>
                        <a:pt x="14745" y="17310"/>
                      </a:lnTo>
                      <a:lnTo>
                        <a:pt x="14748" y="17314"/>
                      </a:lnTo>
                      <a:lnTo>
                        <a:pt x="14751" y="17309"/>
                      </a:lnTo>
                      <a:lnTo>
                        <a:pt x="14815" y="17254"/>
                      </a:lnTo>
                      <a:lnTo>
                        <a:pt x="14844" y="17231"/>
                      </a:lnTo>
                      <a:lnTo>
                        <a:pt x="14864" y="17219"/>
                      </a:lnTo>
                      <a:lnTo>
                        <a:pt x="14876" y="17213"/>
                      </a:lnTo>
                      <a:lnTo>
                        <a:pt x="14906" y="17209"/>
                      </a:lnTo>
                      <a:lnTo>
                        <a:pt x="14924" y="17202"/>
                      </a:lnTo>
                      <a:lnTo>
                        <a:pt x="14936" y="17196"/>
                      </a:lnTo>
                      <a:lnTo>
                        <a:pt x="14936" y="17187"/>
                      </a:lnTo>
                      <a:lnTo>
                        <a:pt x="14923" y="17178"/>
                      </a:lnTo>
                      <a:lnTo>
                        <a:pt x="14911" y="17180"/>
                      </a:lnTo>
                      <a:lnTo>
                        <a:pt x="14893" y="17187"/>
                      </a:lnTo>
                      <a:lnTo>
                        <a:pt x="14872" y="17194"/>
                      </a:lnTo>
                      <a:lnTo>
                        <a:pt x="14869" y="17190"/>
                      </a:lnTo>
                      <a:lnTo>
                        <a:pt x="14872" y="17185"/>
                      </a:lnTo>
                      <a:lnTo>
                        <a:pt x="14883" y="17174"/>
                      </a:lnTo>
                      <a:lnTo>
                        <a:pt x="14901" y="17167"/>
                      </a:lnTo>
                      <a:lnTo>
                        <a:pt x="14919" y="17160"/>
                      </a:lnTo>
                      <a:lnTo>
                        <a:pt x="14937" y="17163"/>
                      </a:lnTo>
                      <a:lnTo>
                        <a:pt x="14940" y="17162"/>
                      </a:lnTo>
                      <a:lnTo>
                        <a:pt x="14941" y="17167"/>
                      </a:lnTo>
                      <a:lnTo>
                        <a:pt x="14938" y="17172"/>
                      </a:lnTo>
                      <a:lnTo>
                        <a:pt x="14944" y="17181"/>
                      </a:lnTo>
                      <a:lnTo>
                        <a:pt x="14954" y="17184"/>
                      </a:lnTo>
                      <a:lnTo>
                        <a:pt x="14960" y="17188"/>
                      </a:lnTo>
                      <a:lnTo>
                        <a:pt x="14960" y="17198"/>
                      </a:lnTo>
                      <a:lnTo>
                        <a:pt x="14970" y="17210"/>
                      </a:lnTo>
                      <a:lnTo>
                        <a:pt x="14992" y="17223"/>
                      </a:lnTo>
                      <a:lnTo>
                        <a:pt x="15018" y="17210"/>
                      </a:lnTo>
                      <a:lnTo>
                        <a:pt x="15042" y="17197"/>
                      </a:lnTo>
                      <a:lnTo>
                        <a:pt x="15044" y="17187"/>
                      </a:lnTo>
                      <a:lnTo>
                        <a:pt x="15044" y="17173"/>
                      </a:lnTo>
                      <a:lnTo>
                        <a:pt x="15047" y="17168"/>
                      </a:lnTo>
                      <a:lnTo>
                        <a:pt x="15052" y="17167"/>
                      </a:lnTo>
                      <a:lnTo>
                        <a:pt x="15056" y="17171"/>
                      </a:lnTo>
                      <a:lnTo>
                        <a:pt x="15060" y="17190"/>
                      </a:lnTo>
                      <a:lnTo>
                        <a:pt x="15063" y="17199"/>
                      </a:lnTo>
                      <a:lnTo>
                        <a:pt x="15069" y="17204"/>
                      </a:lnTo>
                      <a:lnTo>
                        <a:pt x="15076" y="17202"/>
                      </a:lnTo>
                      <a:lnTo>
                        <a:pt x="15081" y="17197"/>
                      </a:lnTo>
                      <a:lnTo>
                        <a:pt x="15091" y="17196"/>
                      </a:lnTo>
                      <a:lnTo>
                        <a:pt x="15097" y="17200"/>
                      </a:lnTo>
                      <a:lnTo>
                        <a:pt x="15100" y="17209"/>
                      </a:lnTo>
                      <a:lnTo>
                        <a:pt x="15107" y="17213"/>
                      </a:lnTo>
                      <a:lnTo>
                        <a:pt x="15115" y="17212"/>
                      </a:lnTo>
                      <a:lnTo>
                        <a:pt x="15124" y="17202"/>
                      </a:lnTo>
                      <a:lnTo>
                        <a:pt x="15127" y="17196"/>
                      </a:lnTo>
                      <a:lnTo>
                        <a:pt x="15129" y="17191"/>
                      </a:lnTo>
                      <a:lnTo>
                        <a:pt x="15135" y="17190"/>
                      </a:lnTo>
                      <a:lnTo>
                        <a:pt x="15141" y="17180"/>
                      </a:lnTo>
                      <a:lnTo>
                        <a:pt x="15136" y="17148"/>
                      </a:lnTo>
                      <a:lnTo>
                        <a:pt x="15144" y="17150"/>
                      </a:lnTo>
                      <a:lnTo>
                        <a:pt x="15149" y="17151"/>
                      </a:lnTo>
                      <a:lnTo>
                        <a:pt x="15151" y="17145"/>
                      </a:lnTo>
                      <a:lnTo>
                        <a:pt x="15154" y="17136"/>
                      </a:lnTo>
                      <a:lnTo>
                        <a:pt x="15157" y="17131"/>
                      </a:lnTo>
                      <a:lnTo>
                        <a:pt x="15166" y="17129"/>
                      </a:lnTo>
                      <a:lnTo>
                        <a:pt x="15170" y="17143"/>
                      </a:lnTo>
                      <a:lnTo>
                        <a:pt x="15176" y="17152"/>
                      </a:lnTo>
                      <a:lnTo>
                        <a:pt x="15179" y="17152"/>
                      </a:lnTo>
                      <a:lnTo>
                        <a:pt x="15178" y="17142"/>
                      </a:lnTo>
                      <a:lnTo>
                        <a:pt x="15181" y="17133"/>
                      </a:lnTo>
                      <a:lnTo>
                        <a:pt x="15184" y="17132"/>
                      </a:lnTo>
                      <a:lnTo>
                        <a:pt x="15206" y="17148"/>
                      </a:lnTo>
                      <a:lnTo>
                        <a:pt x="15215" y="17152"/>
                      </a:lnTo>
                      <a:lnTo>
                        <a:pt x="15224" y="17151"/>
                      </a:lnTo>
                      <a:lnTo>
                        <a:pt x="15230" y="17145"/>
                      </a:lnTo>
                      <a:lnTo>
                        <a:pt x="15233" y="17140"/>
                      </a:lnTo>
                      <a:lnTo>
                        <a:pt x="15236" y="17145"/>
                      </a:lnTo>
                      <a:lnTo>
                        <a:pt x="15239" y="17144"/>
                      </a:lnTo>
                      <a:lnTo>
                        <a:pt x="15237" y="17163"/>
                      </a:lnTo>
                      <a:lnTo>
                        <a:pt x="15235" y="17178"/>
                      </a:lnTo>
                      <a:lnTo>
                        <a:pt x="15238" y="17183"/>
                      </a:lnTo>
                      <a:lnTo>
                        <a:pt x="15246" y="17172"/>
                      </a:lnTo>
                      <a:lnTo>
                        <a:pt x="15252" y="17166"/>
                      </a:lnTo>
                      <a:lnTo>
                        <a:pt x="15256" y="17171"/>
                      </a:lnTo>
                      <a:lnTo>
                        <a:pt x="15259" y="17175"/>
                      </a:lnTo>
                      <a:lnTo>
                        <a:pt x="15262" y="17180"/>
                      </a:lnTo>
                      <a:lnTo>
                        <a:pt x="15262" y="17175"/>
                      </a:lnTo>
                      <a:lnTo>
                        <a:pt x="15265" y="17174"/>
                      </a:lnTo>
                      <a:lnTo>
                        <a:pt x="15267" y="17155"/>
                      </a:lnTo>
                      <a:lnTo>
                        <a:pt x="15269" y="17140"/>
                      </a:lnTo>
                      <a:lnTo>
                        <a:pt x="15269" y="17127"/>
                      </a:lnTo>
                      <a:lnTo>
                        <a:pt x="15263" y="17085"/>
                      </a:lnTo>
                      <a:lnTo>
                        <a:pt x="15259" y="17057"/>
                      </a:lnTo>
                      <a:lnTo>
                        <a:pt x="15263" y="17013"/>
                      </a:lnTo>
                      <a:lnTo>
                        <a:pt x="15264" y="16984"/>
                      </a:lnTo>
                      <a:lnTo>
                        <a:pt x="15263" y="16966"/>
                      </a:lnTo>
                      <a:lnTo>
                        <a:pt x="15248" y="16963"/>
                      </a:lnTo>
                      <a:lnTo>
                        <a:pt x="15242" y="16959"/>
                      </a:lnTo>
                      <a:lnTo>
                        <a:pt x="15239" y="16954"/>
                      </a:lnTo>
                      <a:lnTo>
                        <a:pt x="15238" y="16950"/>
                      </a:lnTo>
                      <a:lnTo>
                        <a:pt x="15244" y="16934"/>
                      </a:lnTo>
                      <a:lnTo>
                        <a:pt x="15245" y="16930"/>
                      </a:lnTo>
                      <a:lnTo>
                        <a:pt x="15249" y="16924"/>
                      </a:lnTo>
                      <a:lnTo>
                        <a:pt x="15249" y="16929"/>
                      </a:lnTo>
                      <a:lnTo>
                        <a:pt x="15255" y="16939"/>
                      </a:lnTo>
                      <a:lnTo>
                        <a:pt x="15256" y="16952"/>
                      </a:lnTo>
                      <a:lnTo>
                        <a:pt x="15260" y="16957"/>
                      </a:lnTo>
                      <a:lnTo>
                        <a:pt x="15263" y="16956"/>
                      </a:lnTo>
                      <a:lnTo>
                        <a:pt x="15265" y="16946"/>
                      </a:lnTo>
                      <a:lnTo>
                        <a:pt x="15268" y="16942"/>
                      </a:lnTo>
                      <a:lnTo>
                        <a:pt x="15266" y="16899"/>
                      </a:lnTo>
                      <a:lnTo>
                        <a:pt x="15272" y="16889"/>
                      </a:lnTo>
                      <a:lnTo>
                        <a:pt x="15278" y="16888"/>
                      </a:lnTo>
                      <a:lnTo>
                        <a:pt x="15277" y="16879"/>
                      </a:lnTo>
                      <a:lnTo>
                        <a:pt x="15274" y="16865"/>
                      </a:lnTo>
                      <a:lnTo>
                        <a:pt x="15276" y="16860"/>
                      </a:lnTo>
                      <a:lnTo>
                        <a:pt x="15282" y="16859"/>
                      </a:lnTo>
                      <a:lnTo>
                        <a:pt x="15282" y="16854"/>
                      </a:lnTo>
                      <a:lnTo>
                        <a:pt x="15264" y="16836"/>
                      </a:lnTo>
                      <a:lnTo>
                        <a:pt x="15249" y="16818"/>
                      </a:lnTo>
                      <a:lnTo>
                        <a:pt x="15249" y="16813"/>
                      </a:lnTo>
                      <a:lnTo>
                        <a:pt x="15266" y="16817"/>
                      </a:lnTo>
                      <a:lnTo>
                        <a:pt x="15272" y="16812"/>
                      </a:lnTo>
                      <a:lnTo>
                        <a:pt x="15277" y="16798"/>
                      </a:lnTo>
                      <a:lnTo>
                        <a:pt x="15280" y="16784"/>
                      </a:lnTo>
                      <a:lnTo>
                        <a:pt x="15287" y="16787"/>
                      </a:lnTo>
                      <a:lnTo>
                        <a:pt x="15291" y="16792"/>
                      </a:lnTo>
                      <a:lnTo>
                        <a:pt x="15291" y="16797"/>
                      </a:lnTo>
                      <a:lnTo>
                        <a:pt x="15283" y="16816"/>
                      </a:lnTo>
                      <a:lnTo>
                        <a:pt x="15284" y="16830"/>
                      </a:lnTo>
                      <a:lnTo>
                        <a:pt x="15287" y="16830"/>
                      </a:lnTo>
                      <a:lnTo>
                        <a:pt x="15289" y="16820"/>
                      </a:lnTo>
                      <a:lnTo>
                        <a:pt x="15295" y="16819"/>
                      </a:lnTo>
                      <a:lnTo>
                        <a:pt x="15299" y="16824"/>
                      </a:lnTo>
                      <a:lnTo>
                        <a:pt x="15299" y="16828"/>
                      </a:lnTo>
                      <a:lnTo>
                        <a:pt x="15297" y="16852"/>
                      </a:lnTo>
                      <a:lnTo>
                        <a:pt x="15291" y="16863"/>
                      </a:lnTo>
                      <a:lnTo>
                        <a:pt x="15298" y="16871"/>
                      </a:lnTo>
                      <a:lnTo>
                        <a:pt x="15304" y="16843"/>
                      </a:lnTo>
                      <a:lnTo>
                        <a:pt x="15307" y="16812"/>
                      </a:lnTo>
                      <a:lnTo>
                        <a:pt x="15310" y="16812"/>
                      </a:lnTo>
                      <a:lnTo>
                        <a:pt x="15310" y="16834"/>
                      </a:lnTo>
                      <a:lnTo>
                        <a:pt x="15309" y="16767"/>
                      </a:lnTo>
                      <a:lnTo>
                        <a:pt x="15310" y="16735"/>
                      </a:lnTo>
                      <a:lnTo>
                        <a:pt x="15313" y="16738"/>
                      </a:lnTo>
                      <a:lnTo>
                        <a:pt x="15316" y="16749"/>
                      </a:lnTo>
                      <a:lnTo>
                        <a:pt x="15317" y="16754"/>
                      </a:lnTo>
                      <a:lnTo>
                        <a:pt x="15318" y="16845"/>
                      </a:lnTo>
                      <a:lnTo>
                        <a:pt x="15319" y="16869"/>
                      </a:lnTo>
                      <a:lnTo>
                        <a:pt x="15333" y="16910"/>
                      </a:lnTo>
                      <a:lnTo>
                        <a:pt x="15341" y="16937"/>
                      </a:lnTo>
                      <a:lnTo>
                        <a:pt x="15348" y="16964"/>
                      </a:lnTo>
                      <a:lnTo>
                        <a:pt x="15343" y="16994"/>
                      </a:lnTo>
                      <a:lnTo>
                        <a:pt x="15336" y="17014"/>
                      </a:lnTo>
                      <a:lnTo>
                        <a:pt x="15336" y="17028"/>
                      </a:lnTo>
                      <a:lnTo>
                        <a:pt x="15340" y="17042"/>
                      </a:lnTo>
                      <a:lnTo>
                        <a:pt x="15354" y="17074"/>
                      </a:lnTo>
                      <a:lnTo>
                        <a:pt x="15360" y="17081"/>
                      </a:lnTo>
                      <a:lnTo>
                        <a:pt x="15367" y="17086"/>
                      </a:lnTo>
                      <a:lnTo>
                        <a:pt x="15376" y="17089"/>
                      </a:lnTo>
                      <a:lnTo>
                        <a:pt x="15385" y="17088"/>
                      </a:lnTo>
                      <a:lnTo>
                        <a:pt x="15384" y="17079"/>
                      </a:lnTo>
                      <a:lnTo>
                        <a:pt x="15387" y="17069"/>
                      </a:lnTo>
                      <a:lnTo>
                        <a:pt x="15393" y="17064"/>
                      </a:lnTo>
                      <a:lnTo>
                        <a:pt x="15396" y="17068"/>
                      </a:lnTo>
                      <a:lnTo>
                        <a:pt x="15399" y="17077"/>
                      </a:lnTo>
                      <a:lnTo>
                        <a:pt x="15397" y="17092"/>
                      </a:lnTo>
                      <a:lnTo>
                        <a:pt x="15391" y="17102"/>
                      </a:lnTo>
                      <a:lnTo>
                        <a:pt x="15395" y="17111"/>
                      </a:lnTo>
                      <a:lnTo>
                        <a:pt x="15398" y="17120"/>
                      </a:lnTo>
                      <a:lnTo>
                        <a:pt x="15405" y="17129"/>
                      </a:lnTo>
                      <a:lnTo>
                        <a:pt x="15414" y="17137"/>
                      </a:lnTo>
                      <a:lnTo>
                        <a:pt x="15421" y="17145"/>
                      </a:lnTo>
                      <a:lnTo>
                        <a:pt x="15433" y="17154"/>
                      </a:lnTo>
                      <a:lnTo>
                        <a:pt x="15439" y="17144"/>
                      </a:lnTo>
                      <a:lnTo>
                        <a:pt x="15445" y="17143"/>
                      </a:lnTo>
                      <a:lnTo>
                        <a:pt x="15448" y="17152"/>
                      </a:lnTo>
                      <a:lnTo>
                        <a:pt x="15452" y="17161"/>
                      </a:lnTo>
                      <a:lnTo>
                        <a:pt x="15449" y="17166"/>
                      </a:lnTo>
                      <a:lnTo>
                        <a:pt x="15443" y="17171"/>
                      </a:lnTo>
                      <a:lnTo>
                        <a:pt x="15437" y="17163"/>
                      </a:lnTo>
                      <a:lnTo>
                        <a:pt x="15431" y="17168"/>
                      </a:lnTo>
                      <a:lnTo>
                        <a:pt x="15429" y="17183"/>
                      </a:lnTo>
                      <a:lnTo>
                        <a:pt x="15394" y="17206"/>
                      </a:lnTo>
                      <a:lnTo>
                        <a:pt x="15382" y="17212"/>
                      </a:lnTo>
                      <a:lnTo>
                        <a:pt x="15367" y="17214"/>
                      </a:lnTo>
                      <a:lnTo>
                        <a:pt x="15363" y="17210"/>
                      </a:lnTo>
                      <a:lnTo>
                        <a:pt x="15351" y="17212"/>
                      </a:lnTo>
                      <a:lnTo>
                        <a:pt x="15349" y="17221"/>
                      </a:lnTo>
                      <a:lnTo>
                        <a:pt x="15334" y="17195"/>
                      </a:lnTo>
                      <a:lnTo>
                        <a:pt x="15319" y="17178"/>
                      </a:lnTo>
                      <a:lnTo>
                        <a:pt x="15316" y="17178"/>
                      </a:lnTo>
                      <a:lnTo>
                        <a:pt x="15317" y="17221"/>
                      </a:lnTo>
                      <a:lnTo>
                        <a:pt x="15326" y="17229"/>
                      </a:lnTo>
                      <a:lnTo>
                        <a:pt x="15334" y="17230"/>
                      </a:lnTo>
                      <a:lnTo>
                        <a:pt x="15338" y="17228"/>
                      </a:lnTo>
                      <a:lnTo>
                        <a:pt x="15379" y="17225"/>
                      </a:lnTo>
                      <a:lnTo>
                        <a:pt x="15424" y="17211"/>
                      </a:lnTo>
                      <a:lnTo>
                        <a:pt x="15451" y="17198"/>
                      </a:lnTo>
                      <a:lnTo>
                        <a:pt x="15480" y="17181"/>
                      </a:lnTo>
                      <a:lnTo>
                        <a:pt x="15503" y="17164"/>
                      </a:lnTo>
                      <a:lnTo>
                        <a:pt x="15527" y="17147"/>
                      </a:lnTo>
                      <a:lnTo>
                        <a:pt x="15526" y="17142"/>
                      </a:lnTo>
                      <a:lnTo>
                        <a:pt x="15520" y="17138"/>
                      </a:lnTo>
                      <a:lnTo>
                        <a:pt x="15529" y="17123"/>
                      </a:lnTo>
                      <a:lnTo>
                        <a:pt x="15517" y="17129"/>
                      </a:lnTo>
                      <a:lnTo>
                        <a:pt x="15495" y="17131"/>
                      </a:lnTo>
                      <a:lnTo>
                        <a:pt x="15499" y="17127"/>
                      </a:lnTo>
                      <a:lnTo>
                        <a:pt x="15504" y="17116"/>
                      </a:lnTo>
                      <a:lnTo>
                        <a:pt x="15507" y="17111"/>
                      </a:lnTo>
                      <a:lnTo>
                        <a:pt x="15497" y="17099"/>
                      </a:lnTo>
                      <a:lnTo>
                        <a:pt x="15494" y="17089"/>
                      </a:lnTo>
                      <a:lnTo>
                        <a:pt x="15493" y="17080"/>
                      </a:lnTo>
                      <a:lnTo>
                        <a:pt x="15499" y="17079"/>
                      </a:lnTo>
                      <a:lnTo>
                        <a:pt x="15505" y="17083"/>
                      </a:lnTo>
                      <a:lnTo>
                        <a:pt x="15512" y="17087"/>
                      </a:lnTo>
                      <a:lnTo>
                        <a:pt x="15513" y="17145"/>
                      </a:lnTo>
                      <a:lnTo>
                        <a:pt x="15517" y="17178"/>
                      </a:lnTo>
                      <a:lnTo>
                        <a:pt x="15519" y="17178"/>
                      </a:lnTo>
                      <a:lnTo>
                        <a:pt x="15528" y="17143"/>
                      </a:lnTo>
                      <a:lnTo>
                        <a:pt x="15537" y="17118"/>
                      </a:lnTo>
                      <a:lnTo>
                        <a:pt x="15539" y="17105"/>
                      </a:lnTo>
                      <a:lnTo>
                        <a:pt x="15536" y="17087"/>
                      </a:lnTo>
                      <a:lnTo>
                        <a:pt x="15538" y="17076"/>
                      </a:lnTo>
                      <a:lnTo>
                        <a:pt x="15538" y="17071"/>
                      </a:lnTo>
                      <a:lnTo>
                        <a:pt x="15541" y="17070"/>
                      </a:lnTo>
                      <a:lnTo>
                        <a:pt x="15544" y="17064"/>
                      </a:lnTo>
                      <a:lnTo>
                        <a:pt x="15544" y="17059"/>
                      </a:lnTo>
                      <a:lnTo>
                        <a:pt x="15552" y="17059"/>
                      </a:lnTo>
                      <a:lnTo>
                        <a:pt x="15561" y="17064"/>
                      </a:lnTo>
                      <a:lnTo>
                        <a:pt x="15561" y="17068"/>
                      </a:lnTo>
                      <a:lnTo>
                        <a:pt x="15557" y="17072"/>
                      </a:lnTo>
                      <a:lnTo>
                        <a:pt x="15556" y="17077"/>
                      </a:lnTo>
                      <a:lnTo>
                        <a:pt x="15555" y="17081"/>
                      </a:lnTo>
                      <a:lnTo>
                        <a:pt x="15552" y="17087"/>
                      </a:lnTo>
                      <a:lnTo>
                        <a:pt x="15549" y="17092"/>
                      </a:lnTo>
                      <a:lnTo>
                        <a:pt x="15552" y="17097"/>
                      </a:lnTo>
                      <a:lnTo>
                        <a:pt x="15561" y="17101"/>
                      </a:lnTo>
                      <a:lnTo>
                        <a:pt x="15561" y="17106"/>
                      </a:lnTo>
                      <a:lnTo>
                        <a:pt x="15564" y="17105"/>
                      </a:lnTo>
                      <a:lnTo>
                        <a:pt x="15565" y="17099"/>
                      </a:lnTo>
                      <a:lnTo>
                        <a:pt x="15561" y="17099"/>
                      </a:lnTo>
                      <a:lnTo>
                        <a:pt x="15561" y="17104"/>
                      </a:lnTo>
                      <a:lnTo>
                        <a:pt x="15557" y="17109"/>
                      </a:lnTo>
                      <a:lnTo>
                        <a:pt x="15550" y="17120"/>
                      </a:lnTo>
                      <a:lnTo>
                        <a:pt x="15543" y="17121"/>
                      </a:lnTo>
                      <a:lnTo>
                        <a:pt x="15543" y="17125"/>
                      </a:lnTo>
                      <a:lnTo>
                        <a:pt x="15547" y="17130"/>
                      </a:lnTo>
                      <a:lnTo>
                        <a:pt x="15553" y="17129"/>
                      </a:lnTo>
                      <a:lnTo>
                        <a:pt x="15602" y="17100"/>
                      </a:lnTo>
                      <a:lnTo>
                        <a:pt x="15639" y="17077"/>
                      </a:lnTo>
                      <a:lnTo>
                        <a:pt x="15639" y="17072"/>
                      </a:lnTo>
                      <a:lnTo>
                        <a:pt x="15631" y="17077"/>
                      </a:lnTo>
                      <a:lnTo>
                        <a:pt x="15622" y="17079"/>
                      </a:lnTo>
                      <a:lnTo>
                        <a:pt x="15595" y="17085"/>
                      </a:lnTo>
                      <a:lnTo>
                        <a:pt x="15561" y="17097"/>
                      </a:lnTo>
                      <a:lnTo>
                        <a:pt x="15561" y="17091"/>
                      </a:lnTo>
                      <a:lnTo>
                        <a:pt x="15582" y="17086"/>
                      </a:lnTo>
                      <a:lnTo>
                        <a:pt x="15606" y="17070"/>
                      </a:lnTo>
                      <a:lnTo>
                        <a:pt x="15630" y="17053"/>
                      </a:lnTo>
                      <a:lnTo>
                        <a:pt x="15642" y="17052"/>
                      </a:lnTo>
                      <a:lnTo>
                        <a:pt x="15651" y="17046"/>
                      </a:lnTo>
                      <a:lnTo>
                        <a:pt x="15650" y="17027"/>
                      </a:lnTo>
                      <a:lnTo>
                        <a:pt x="15648" y="17023"/>
                      </a:lnTo>
                      <a:lnTo>
                        <a:pt x="15665" y="16976"/>
                      </a:lnTo>
                      <a:lnTo>
                        <a:pt x="15679" y="16934"/>
                      </a:lnTo>
                      <a:lnTo>
                        <a:pt x="15682" y="16934"/>
                      </a:lnTo>
                      <a:lnTo>
                        <a:pt x="15685" y="16954"/>
                      </a:lnTo>
                      <a:lnTo>
                        <a:pt x="15689" y="16933"/>
                      </a:lnTo>
                      <a:lnTo>
                        <a:pt x="15691" y="16911"/>
                      </a:lnTo>
                      <a:lnTo>
                        <a:pt x="15681" y="16897"/>
                      </a:lnTo>
                      <a:lnTo>
                        <a:pt x="15671" y="16881"/>
                      </a:lnTo>
                      <a:lnTo>
                        <a:pt x="15669" y="16843"/>
                      </a:lnTo>
                      <a:lnTo>
                        <a:pt x="15675" y="16843"/>
                      </a:lnTo>
                      <a:lnTo>
                        <a:pt x="15681" y="16848"/>
                      </a:lnTo>
                      <a:lnTo>
                        <a:pt x="15687" y="16851"/>
                      </a:lnTo>
                      <a:lnTo>
                        <a:pt x="15691" y="16865"/>
                      </a:lnTo>
                      <a:lnTo>
                        <a:pt x="15691" y="16870"/>
                      </a:lnTo>
                      <a:lnTo>
                        <a:pt x="15695" y="16875"/>
                      </a:lnTo>
                      <a:lnTo>
                        <a:pt x="15704" y="16873"/>
                      </a:lnTo>
                      <a:lnTo>
                        <a:pt x="15710" y="16882"/>
                      </a:lnTo>
                      <a:lnTo>
                        <a:pt x="15712" y="16915"/>
                      </a:lnTo>
                      <a:lnTo>
                        <a:pt x="15716" y="16948"/>
                      </a:lnTo>
                      <a:lnTo>
                        <a:pt x="15726" y="16946"/>
                      </a:lnTo>
                      <a:lnTo>
                        <a:pt x="15731" y="16941"/>
                      </a:lnTo>
                      <a:lnTo>
                        <a:pt x="15732" y="16898"/>
                      </a:lnTo>
                      <a:lnTo>
                        <a:pt x="15736" y="16860"/>
                      </a:lnTo>
                      <a:lnTo>
                        <a:pt x="15742" y="16845"/>
                      </a:lnTo>
                      <a:lnTo>
                        <a:pt x="15747" y="16830"/>
                      </a:lnTo>
                      <a:lnTo>
                        <a:pt x="15738" y="16827"/>
                      </a:lnTo>
                      <a:lnTo>
                        <a:pt x="15734" y="16818"/>
                      </a:lnTo>
                      <a:lnTo>
                        <a:pt x="15734" y="16813"/>
                      </a:lnTo>
                      <a:lnTo>
                        <a:pt x="15737" y="16808"/>
                      </a:lnTo>
                      <a:lnTo>
                        <a:pt x="15747" y="16821"/>
                      </a:lnTo>
                      <a:lnTo>
                        <a:pt x="15753" y="16835"/>
                      </a:lnTo>
                      <a:lnTo>
                        <a:pt x="15754" y="16848"/>
                      </a:lnTo>
                      <a:lnTo>
                        <a:pt x="15751" y="16858"/>
                      </a:lnTo>
                      <a:lnTo>
                        <a:pt x="15749" y="16868"/>
                      </a:lnTo>
                      <a:lnTo>
                        <a:pt x="15743" y="16878"/>
                      </a:lnTo>
                      <a:lnTo>
                        <a:pt x="15747" y="16892"/>
                      </a:lnTo>
                      <a:lnTo>
                        <a:pt x="15768" y="16902"/>
                      </a:lnTo>
                      <a:lnTo>
                        <a:pt x="15795" y="16926"/>
                      </a:lnTo>
                      <a:lnTo>
                        <a:pt x="15795" y="16930"/>
                      </a:lnTo>
                      <a:lnTo>
                        <a:pt x="15795" y="16932"/>
                      </a:lnTo>
                      <a:lnTo>
                        <a:pt x="15795" y="16924"/>
                      </a:lnTo>
                      <a:lnTo>
                        <a:pt x="15790" y="16919"/>
                      </a:lnTo>
                      <a:lnTo>
                        <a:pt x="15777" y="16945"/>
                      </a:lnTo>
                      <a:lnTo>
                        <a:pt x="15754" y="16977"/>
                      </a:lnTo>
                      <a:lnTo>
                        <a:pt x="15736" y="16979"/>
                      </a:lnTo>
                      <a:lnTo>
                        <a:pt x="15721" y="16985"/>
                      </a:lnTo>
                      <a:lnTo>
                        <a:pt x="15713" y="17005"/>
                      </a:lnTo>
                      <a:lnTo>
                        <a:pt x="15699" y="17021"/>
                      </a:lnTo>
                      <a:lnTo>
                        <a:pt x="15693" y="17022"/>
                      </a:lnTo>
                      <a:lnTo>
                        <a:pt x="15687" y="17018"/>
                      </a:lnTo>
                      <a:lnTo>
                        <a:pt x="15681" y="17018"/>
                      </a:lnTo>
                      <a:lnTo>
                        <a:pt x="15675" y="17029"/>
                      </a:lnTo>
                      <a:lnTo>
                        <a:pt x="15675" y="17034"/>
                      </a:lnTo>
                      <a:lnTo>
                        <a:pt x="15679" y="17042"/>
                      </a:lnTo>
                      <a:lnTo>
                        <a:pt x="15688" y="17042"/>
                      </a:lnTo>
                      <a:lnTo>
                        <a:pt x="15711" y="17025"/>
                      </a:lnTo>
                      <a:lnTo>
                        <a:pt x="15734" y="17002"/>
                      </a:lnTo>
                      <a:lnTo>
                        <a:pt x="15796" y="16967"/>
                      </a:lnTo>
                      <a:lnTo>
                        <a:pt x="15849" y="16936"/>
                      </a:lnTo>
                      <a:lnTo>
                        <a:pt x="15900" y="16920"/>
                      </a:lnTo>
                      <a:lnTo>
                        <a:pt x="15920" y="16913"/>
                      </a:lnTo>
                      <a:lnTo>
                        <a:pt x="15948" y="16910"/>
                      </a:lnTo>
                      <a:lnTo>
                        <a:pt x="15951" y="16905"/>
                      </a:lnTo>
                      <a:lnTo>
                        <a:pt x="15950" y="16900"/>
                      </a:lnTo>
                      <a:lnTo>
                        <a:pt x="15947" y="16896"/>
                      </a:lnTo>
                      <a:lnTo>
                        <a:pt x="15944" y="16897"/>
                      </a:lnTo>
                      <a:lnTo>
                        <a:pt x="15941" y="16892"/>
                      </a:lnTo>
                      <a:lnTo>
                        <a:pt x="15937" y="16878"/>
                      </a:lnTo>
                      <a:lnTo>
                        <a:pt x="15936" y="16864"/>
                      </a:lnTo>
                      <a:lnTo>
                        <a:pt x="15939" y="16859"/>
                      </a:lnTo>
                      <a:lnTo>
                        <a:pt x="15942" y="16858"/>
                      </a:lnTo>
                      <a:lnTo>
                        <a:pt x="15946" y="16872"/>
                      </a:lnTo>
                      <a:lnTo>
                        <a:pt x="15950" y="16908"/>
                      </a:lnTo>
                      <a:lnTo>
                        <a:pt x="15956" y="16934"/>
                      </a:lnTo>
                      <a:lnTo>
                        <a:pt x="15962" y="16934"/>
                      </a:lnTo>
                      <a:lnTo>
                        <a:pt x="15970" y="16906"/>
                      </a:lnTo>
                      <a:lnTo>
                        <a:pt x="15982" y="16879"/>
                      </a:lnTo>
                      <a:lnTo>
                        <a:pt x="15993" y="16853"/>
                      </a:lnTo>
                      <a:lnTo>
                        <a:pt x="15992" y="16845"/>
                      </a:lnTo>
                      <a:lnTo>
                        <a:pt x="15986" y="16831"/>
                      </a:lnTo>
                      <a:lnTo>
                        <a:pt x="15982" y="16816"/>
                      </a:lnTo>
                      <a:lnTo>
                        <a:pt x="15982" y="16811"/>
                      </a:lnTo>
                      <a:lnTo>
                        <a:pt x="15985" y="16811"/>
                      </a:lnTo>
                      <a:lnTo>
                        <a:pt x="15992" y="16824"/>
                      </a:lnTo>
                      <a:lnTo>
                        <a:pt x="15998" y="16837"/>
                      </a:lnTo>
                      <a:lnTo>
                        <a:pt x="16001" y="16837"/>
                      </a:lnTo>
                      <a:lnTo>
                        <a:pt x="16000" y="16818"/>
                      </a:lnTo>
                      <a:lnTo>
                        <a:pt x="16006" y="16812"/>
                      </a:lnTo>
                      <a:lnTo>
                        <a:pt x="16009" y="16807"/>
                      </a:lnTo>
                      <a:lnTo>
                        <a:pt x="16018" y="16806"/>
                      </a:lnTo>
                      <a:lnTo>
                        <a:pt x="16019" y="16820"/>
                      </a:lnTo>
                      <a:lnTo>
                        <a:pt x="16007" y="16822"/>
                      </a:lnTo>
                      <a:lnTo>
                        <a:pt x="16007" y="16827"/>
                      </a:lnTo>
                      <a:lnTo>
                        <a:pt x="16014" y="16840"/>
                      </a:lnTo>
                      <a:lnTo>
                        <a:pt x="16021" y="16853"/>
                      </a:lnTo>
                      <a:lnTo>
                        <a:pt x="16024" y="16858"/>
                      </a:lnTo>
                      <a:lnTo>
                        <a:pt x="16030" y="16857"/>
                      </a:lnTo>
                      <a:lnTo>
                        <a:pt x="16044" y="16836"/>
                      </a:lnTo>
                      <a:lnTo>
                        <a:pt x="16052" y="16825"/>
                      </a:lnTo>
                      <a:lnTo>
                        <a:pt x="16061" y="16820"/>
                      </a:lnTo>
                      <a:lnTo>
                        <a:pt x="16082" y="16822"/>
                      </a:lnTo>
                      <a:lnTo>
                        <a:pt x="16091" y="16816"/>
                      </a:lnTo>
                      <a:lnTo>
                        <a:pt x="16103" y="16810"/>
                      </a:lnTo>
                      <a:lnTo>
                        <a:pt x="16109" y="16805"/>
                      </a:lnTo>
                      <a:lnTo>
                        <a:pt x="16112" y="16804"/>
                      </a:lnTo>
                      <a:lnTo>
                        <a:pt x="16115" y="16808"/>
                      </a:lnTo>
                      <a:lnTo>
                        <a:pt x="16122" y="16817"/>
                      </a:lnTo>
                      <a:lnTo>
                        <a:pt x="16131" y="16821"/>
                      </a:lnTo>
                      <a:lnTo>
                        <a:pt x="16134" y="16820"/>
                      </a:lnTo>
                      <a:lnTo>
                        <a:pt x="16137" y="16816"/>
                      </a:lnTo>
                      <a:lnTo>
                        <a:pt x="16137" y="16820"/>
                      </a:lnTo>
                      <a:lnTo>
                        <a:pt x="16140" y="16819"/>
                      </a:lnTo>
                      <a:lnTo>
                        <a:pt x="16137" y="16830"/>
                      </a:lnTo>
                      <a:lnTo>
                        <a:pt x="16141" y="16834"/>
                      </a:lnTo>
                      <a:lnTo>
                        <a:pt x="16147" y="16833"/>
                      </a:lnTo>
                      <a:lnTo>
                        <a:pt x="16153" y="16837"/>
                      </a:lnTo>
                      <a:lnTo>
                        <a:pt x="16157" y="16846"/>
                      </a:lnTo>
                      <a:lnTo>
                        <a:pt x="16160" y="16860"/>
                      </a:lnTo>
                      <a:lnTo>
                        <a:pt x="16163" y="16865"/>
                      </a:lnTo>
                      <a:lnTo>
                        <a:pt x="16161" y="16869"/>
                      </a:lnTo>
                      <a:lnTo>
                        <a:pt x="16155" y="16875"/>
                      </a:lnTo>
                      <a:lnTo>
                        <a:pt x="16140" y="16876"/>
                      </a:lnTo>
                      <a:lnTo>
                        <a:pt x="16130" y="16873"/>
                      </a:lnTo>
                      <a:lnTo>
                        <a:pt x="16124" y="16869"/>
                      </a:lnTo>
                      <a:lnTo>
                        <a:pt x="16115" y="16861"/>
                      </a:lnTo>
                      <a:lnTo>
                        <a:pt x="16109" y="16857"/>
                      </a:lnTo>
                      <a:lnTo>
                        <a:pt x="16102" y="16853"/>
                      </a:lnTo>
                      <a:lnTo>
                        <a:pt x="16099" y="16854"/>
                      </a:lnTo>
                      <a:lnTo>
                        <a:pt x="16097" y="16858"/>
                      </a:lnTo>
                      <a:lnTo>
                        <a:pt x="16093" y="16863"/>
                      </a:lnTo>
                      <a:lnTo>
                        <a:pt x="16094" y="16868"/>
                      </a:lnTo>
                      <a:lnTo>
                        <a:pt x="16097" y="16872"/>
                      </a:lnTo>
                      <a:lnTo>
                        <a:pt x="16103" y="16872"/>
                      </a:lnTo>
                      <a:lnTo>
                        <a:pt x="16106" y="16876"/>
                      </a:lnTo>
                      <a:lnTo>
                        <a:pt x="16109" y="16875"/>
                      </a:lnTo>
                      <a:lnTo>
                        <a:pt x="16110" y="16880"/>
                      </a:lnTo>
                      <a:lnTo>
                        <a:pt x="16101" y="16886"/>
                      </a:lnTo>
                      <a:lnTo>
                        <a:pt x="16099" y="16887"/>
                      </a:lnTo>
                      <a:lnTo>
                        <a:pt x="16106" y="16883"/>
                      </a:lnTo>
                      <a:lnTo>
                        <a:pt x="16106" y="16880"/>
                      </a:lnTo>
                      <a:lnTo>
                        <a:pt x="16090" y="16875"/>
                      </a:lnTo>
                      <a:lnTo>
                        <a:pt x="16080" y="16870"/>
                      </a:lnTo>
                      <a:lnTo>
                        <a:pt x="16073" y="16871"/>
                      </a:lnTo>
                      <a:lnTo>
                        <a:pt x="16069" y="16876"/>
                      </a:lnTo>
                      <a:lnTo>
                        <a:pt x="16068" y="16881"/>
                      </a:lnTo>
                      <a:lnTo>
                        <a:pt x="16071" y="16895"/>
                      </a:lnTo>
                      <a:lnTo>
                        <a:pt x="16068" y="16900"/>
                      </a:lnTo>
                      <a:lnTo>
                        <a:pt x="16065" y="16900"/>
                      </a:lnTo>
                      <a:lnTo>
                        <a:pt x="16059" y="16891"/>
                      </a:lnTo>
                      <a:lnTo>
                        <a:pt x="16041" y="16894"/>
                      </a:lnTo>
                      <a:lnTo>
                        <a:pt x="16025" y="16891"/>
                      </a:lnTo>
                      <a:lnTo>
                        <a:pt x="16019" y="16891"/>
                      </a:lnTo>
                      <a:lnTo>
                        <a:pt x="16017" y="16901"/>
                      </a:lnTo>
                      <a:lnTo>
                        <a:pt x="16014" y="16902"/>
                      </a:lnTo>
                      <a:lnTo>
                        <a:pt x="16004" y="16898"/>
                      </a:lnTo>
                      <a:lnTo>
                        <a:pt x="15995" y="16889"/>
                      </a:lnTo>
                      <a:lnTo>
                        <a:pt x="15992" y="16895"/>
                      </a:lnTo>
                      <a:lnTo>
                        <a:pt x="15987" y="16900"/>
                      </a:lnTo>
                      <a:lnTo>
                        <a:pt x="15987" y="16910"/>
                      </a:lnTo>
                      <a:lnTo>
                        <a:pt x="15991" y="16919"/>
                      </a:lnTo>
                      <a:lnTo>
                        <a:pt x="15999" y="16918"/>
                      </a:lnTo>
                      <a:lnTo>
                        <a:pt x="16030" y="16919"/>
                      </a:lnTo>
                      <a:lnTo>
                        <a:pt x="16078" y="16913"/>
                      </a:lnTo>
                      <a:lnTo>
                        <a:pt x="16148" y="16923"/>
                      </a:lnTo>
                      <a:lnTo>
                        <a:pt x="16207" y="16939"/>
                      </a:lnTo>
                      <a:lnTo>
                        <a:pt x="16250" y="16958"/>
                      </a:lnTo>
                      <a:lnTo>
                        <a:pt x="16290" y="16982"/>
                      </a:lnTo>
                      <a:lnTo>
                        <a:pt x="16306" y="16989"/>
                      </a:lnTo>
                      <a:lnTo>
                        <a:pt x="16325" y="17006"/>
                      </a:lnTo>
                      <a:lnTo>
                        <a:pt x="16344" y="17023"/>
                      </a:lnTo>
                      <a:lnTo>
                        <a:pt x="16360" y="17050"/>
                      </a:lnTo>
                      <a:lnTo>
                        <a:pt x="16360" y="17056"/>
                      </a:lnTo>
                      <a:lnTo>
                        <a:pt x="16362" y="17056"/>
                      </a:lnTo>
                      <a:lnTo>
                        <a:pt x="16362" y="17036"/>
                      </a:lnTo>
                      <a:lnTo>
                        <a:pt x="16365" y="17025"/>
                      </a:lnTo>
                      <a:lnTo>
                        <a:pt x="16371" y="17021"/>
                      </a:lnTo>
                      <a:lnTo>
                        <a:pt x="16368" y="17015"/>
                      </a:lnTo>
                      <a:lnTo>
                        <a:pt x="16361" y="17007"/>
                      </a:lnTo>
                      <a:lnTo>
                        <a:pt x="16352" y="17003"/>
                      </a:lnTo>
                      <a:lnTo>
                        <a:pt x="16346" y="16998"/>
                      </a:lnTo>
                      <a:lnTo>
                        <a:pt x="16345" y="16993"/>
                      </a:lnTo>
                      <a:lnTo>
                        <a:pt x="16348" y="16989"/>
                      </a:lnTo>
                      <a:lnTo>
                        <a:pt x="16351" y="16961"/>
                      </a:lnTo>
                      <a:lnTo>
                        <a:pt x="16350" y="16934"/>
                      </a:lnTo>
                      <a:lnTo>
                        <a:pt x="16347" y="16934"/>
                      </a:lnTo>
                      <a:lnTo>
                        <a:pt x="16338" y="16948"/>
                      </a:lnTo>
                      <a:lnTo>
                        <a:pt x="16337" y="16952"/>
                      </a:lnTo>
                      <a:lnTo>
                        <a:pt x="16334" y="16948"/>
                      </a:lnTo>
                      <a:lnTo>
                        <a:pt x="16331" y="16946"/>
                      </a:lnTo>
                      <a:lnTo>
                        <a:pt x="16316" y="16948"/>
                      </a:lnTo>
                      <a:lnTo>
                        <a:pt x="16314" y="16964"/>
                      </a:lnTo>
                      <a:lnTo>
                        <a:pt x="16311" y="16969"/>
                      </a:lnTo>
                      <a:lnTo>
                        <a:pt x="16308" y="16970"/>
                      </a:lnTo>
                      <a:lnTo>
                        <a:pt x="16301" y="16966"/>
                      </a:lnTo>
                      <a:lnTo>
                        <a:pt x="16298" y="16961"/>
                      </a:lnTo>
                      <a:lnTo>
                        <a:pt x="16301" y="16956"/>
                      </a:lnTo>
                      <a:lnTo>
                        <a:pt x="16297" y="16933"/>
                      </a:lnTo>
                      <a:lnTo>
                        <a:pt x="16296" y="16924"/>
                      </a:lnTo>
                      <a:lnTo>
                        <a:pt x="16287" y="16920"/>
                      </a:lnTo>
                      <a:lnTo>
                        <a:pt x="16281" y="16912"/>
                      </a:lnTo>
                      <a:lnTo>
                        <a:pt x="16280" y="16906"/>
                      </a:lnTo>
                      <a:lnTo>
                        <a:pt x="16293" y="16905"/>
                      </a:lnTo>
                      <a:lnTo>
                        <a:pt x="16302" y="16908"/>
                      </a:lnTo>
                      <a:lnTo>
                        <a:pt x="16305" y="16913"/>
                      </a:lnTo>
                      <a:lnTo>
                        <a:pt x="16308" y="16908"/>
                      </a:lnTo>
                      <a:lnTo>
                        <a:pt x="16326" y="16906"/>
                      </a:lnTo>
                      <a:lnTo>
                        <a:pt x="16328" y="16901"/>
                      </a:lnTo>
                      <a:lnTo>
                        <a:pt x="16328" y="16897"/>
                      </a:lnTo>
                      <a:lnTo>
                        <a:pt x="16334" y="16895"/>
                      </a:lnTo>
                      <a:lnTo>
                        <a:pt x="16335" y="16909"/>
                      </a:lnTo>
                      <a:lnTo>
                        <a:pt x="16341" y="16904"/>
                      </a:lnTo>
                      <a:lnTo>
                        <a:pt x="16347" y="16908"/>
                      </a:lnTo>
                      <a:lnTo>
                        <a:pt x="16350" y="16908"/>
                      </a:lnTo>
                      <a:lnTo>
                        <a:pt x="16352" y="16936"/>
                      </a:lnTo>
                      <a:lnTo>
                        <a:pt x="16355" y="16940"/>
                      </a:lnTo>
                      <a:lnTo>
                        <a:pt x="16361" y="16939"/>
                      </a:lnTo>
                      <a:lnTo>
                        <a:pt x="16360" y="16920"/>
                      </a:lnTo>
                      <a:lnTo>
                        <a:pt x="16362" y="16911"/>
                      </a:lnTo>
                      <a:lnTo>
                        <a:pt x="16368" y="16905"/>
                      </a:lnTo>
                      <a:lnTo>
                        <a:pt x="16377" y="16895"/>
                      </a:lnTo>
                      <a:lnTo>
                        <a:pt x="16386" y="16894"/>
                      </a:lnTo>
                      <a:lnTo>
                        <a:pt x="16389" y="16898"/>
                      </a:lnTo>
                      <a:lnTo>
                        <a:pt x="16389" y="16902"/>
                      </a:lnTo>
                      <a:lnTo>
                        <a:pt x="16398" y="16902"/>
                      </a:lnTo>
                      <a:lnTo>
                        <a:pt x="16404" y="16897"/>
                      </a:lnTo>
                      <a:lnTo>
                        <a:pt x="16403" y="16882"/>
                      </a:lnTo>
                      <a:lnTo>
                        <a:pt x="16406" y="16863"/>
                      </a:lnTo>
                      <a:lnTo>
                        <a:pt x="16408" y="16858"/>
                      </a:lnTo>
                      <a:lnTo>
                        <a:pt x="16414" y="16857"/>
                      </a:lnTo>
                      <a:lnTo>
                        <a:pt x="16418" y="16870"/>
                      </a:lnTo>
                      <a:lnTo>
                        <a:pt x="16424" y="16875"/>
                      </a:lnTo>
                      <a:lnTo>
                        <a:pt x="16425" y="16884"/>
                      </a:lnTo>
                      <a:lnTo>
                        <a:pt x="16419" y="16889"/>
                      </a:lnTo>
                      <a:lnTo>
                        <a:pt x="16416" y="16885"/>
                      </a:lnTo>
                      <a:lnTo>
                        <a:pt x="16413" y="16905"/>
                      </a:lnTo>
                      <a:lnTo>
                        <a:pt x="16413" y="16934"/>
                      </a:lnTo>
                      <a:lnTo>
                        <a:pt x="16411" y="16934"/>
                      </a:lnTo>
                      <a:lnTo>
                        <a:pt x="16408" y="16924"/>
                      </a:lnTo>
                      <a:lnTo>
                        <a:pt x="16408" y="16927"/>
                      </a:lnTo>
                      <a:lnTo>
                        <a:pt x="16406" y="16928"/>
                      </a:lnTo>
                      <a:lnTo>
                        <a:pt x="16402" y="16927"/>
                      </a:lnTo>
                      <a:lnTo>
                        <a:pt x="16415" y="16922"/>
                      </a:lnTo>
                      <a:lnTo>
                        <a:pt x="16418" y="16923"/>
                      </a:lnTo>
                      <a:lnTo>
                        <a:pt x="16418" y="16927"/>
                      </a:lnTo>
                      <a:lnTo>
                        <a:pt x="16391" y="16929"/>
                      </a:lnTo>
                      <a:lnTo>
                        <a:pt x="16382" y="16943"/>
                      </a:lnTo>
                      <a:lnTo>
                        <a:pt x="16381" y="16952"/>
                      </a:lnTo>
                      <a:lnTo>
                        <a:pt x="16370" y="16953"/>
                      </a:lnTo>
                      <a:lnTo>
                        <a:pt x="16369" y="16972"/>
                      </a:lnTo>
                      <a:lnTo>
                        <a:pt x="16366" y="16977"/>
                      </a:lnTo>
                      <a:lnTo>
                        <a:pt x="16357" y="16978"/>
                      </a:lnTo>
                      <a:lnTo>
                        <a:pt x="16357" y="16992"/>
                      </a:lnTo>
                      <a:lnTo>
                        <a:pt x="16394" y="17026"/>
                      </a:lnTo>
                      <a:lnTo>
                        <a:pt x="16395" y="17056"/>
                      </a:lnTo>
                      <a:lnTo>
                        <a:pt x="16398" y="17056"/>
                      </a:lnTo>
                      <a:lnTo>
                        <a:pt x="16397" y="17026"/>
                      </a:lnTo>
                      <a:lnTo>
                        <a:pt x="16403" y="17013"/>
                      </a:lnTo>
                      <a:lnTo>
                        <a:pt x="16419" y="17018"/>
                      </a:lnTo>
                      <a:lnTo>
                        <a:pt x="16426" y="17030"/>
                      </a:lnTo>
                      <a:lnTo>
                        <a:pt x="16429" y="17027"/>
                      </a:lnTo>
                      <a:lnTo>
                        <a:pt x="16434" y="17012"/>
                      </a:lnTo>
                      <a:lnTo>
                        <a:pt x="16440" y="17032"/>
                      </a:lnTo>
                      <a:lnTo>
                        <a:pt x="16440" y="17056"/>
                      </a:lnTo>
                      <a:lnTo>
                        <a:pt x="16443" y="17056"/>
                      </a:lnTo>
                      <a:lnTo>
                        <a:pt x="16464" y="17019"/>
                      </a:lnTo>
                      <a:lnTo>
                        <a:pt x="16467" y="17013"/>
                      </a:lnTo>
                      <a:lnTo>
                        <a:pt x="16461" y="17022"/>
                      </a:lnTo>
                      <a:lnTo>
                        <a:pt x="16465" y="17024"/>
                      </a:lnTo>
                      <a:lnTo>
                        <a:pt x="16471" y="17022"/>
                      </a:lnTo>
                      <a:lnTo>
                        <a:pt x="16474" y="17030"/>
                      </a:lnTo>
                      <a:lnTo>
                        <a:pt x="16475" y="17054"/>
                      </a:lnTo>
                      <a:lnTo>
                        <a:pt x="16480" y="17072"/>
                      </a:lnTo>
                      <a:lnTo>
                        <a:pt x="16489" y="17070"/>
                      </a:lnTo>
                      <a:lnTo>
                        <a:pt x="16497" y="17065"/>
                      </a:lnTo>
                      <a:lnTo>
                        <a:pt x="16496" y="17055"/>
                      </a:lnTo>
                      <a:lnTo>
                        <a:pt x="16500" y="17050"/>
                      </a:lnTo>
                      <a:lnTo>
                        <a:pt x="16521" y="17048"/>
                      </a:lnTo>
                      <a:lnTo>
                        <a:pt x="16527" y="17057"/>
                      </a:lnTo>
                      <a:lnTo>
                        <a:pt x="16531" y="17070"/>
                      </a:lnTo>
                      <a:lnTo>
                        <a:pt x="16534" y="17075"/>
                      </a:lnTo>
                      <a:lnTo>
                        <a:pt x="16528" y="17076"/>
                      </a:lnTo>
                      <a:lnTo>
                        <a:pt x="16525" y="17071"/>
                      </a:lnTo>
                      <a:lnTo>
                        <a:pt x="16518" y="17058"/>
                      </a:lnTo>
                      <a:lnTo>
                        <a:pt x="16506" y="17064"/>
                      </a:lnTo>
                      <a:lnTo>
                        <a:pt x="16503" y="17065"/>
                      </a:lnTo>
                      <a:lnTo>
                        <a:pt x="16507" y="17068"/>
                      </a:lnTo>
                      <a:lnTo>
                        <a:pt x="16513" y="17072"/>
                      </a:lnTo>
                      <a:lnTo>
                        <a:pt x="16513" y="17077"/>
                      </a:lnTo>
                      <a:lnTo>
                        <a:pt x="16501" y="17088"/>
                      </a:lnTo>
                      <a:lnTo>
                        <a:pt x="16490" y="17095"/>
                      </a:lnTo>
                      <a:lnTo>
                        <a:pt x="16487" y="17095"/>
                      </a:lnTo>
                      <a:lnTo>
                        <a:pt x="16455" y="17070"/>
                      </a:lnTo>
                      <a:lnTo>
                        <a:pt x="16452" y="17061"/>
                      </a:lnTo>
                      <a:lnTo>
                        <a:pt x="16454" y="17056"/>
                      </a:lnTo>
                      <a:lnTo>
                        <a:pt x="16451" y="17047"/>
                      </a:lnTo>
                      <a:lnTo>
                        <a:pt x="16441" y="17039"/>
                      </a:lnTo>
                      <a:lnTo>
                        <a:pt x="16436" y="17039"/>
                      </a:lnTo>
                      <a:lnTo>
                        <a:pt x="16418" y="17055"/>
                      </a:lnTo>
                      <a:lnTo>
                        <a:pt x="16415" y="17056"/>
                      </a:lnTo>
                      <a:lnTo>
                        <a:pt x="16412" y="17056"/>
                      </a:lnTo>
                      <a:lnTo>
                        <a:pt x="16411" y="17042"/>
                      </a:lnTo>
                      <a:lnTo>
                        <a:pt x="16408" y="17027"/>
                      </a:lnTo>
                      <a:lnTo>
                        <a:pt x="16401" y="17021"/>
                      </a:lnTo>
                      <a:lnTo>
                        <a:pt x="16392" y="17022"/>
                      </a:lnTo>
                      <a:lnTo>
                        <a:pt x="16389" y="17017"/>
                      </a:lnTo>
                      <a:lnTo>
                        <a:pt x="16389" y="17012"/>
                      </a:lnTo>
                      <a:lnTo>
                        <a:pt x="16383" y="17018"/>
                      </a:lnTo>
                      <a:lnTo>
                        <a:pt x="16380" y="17023"/>
                      </a:lnTo>
                      <a:lnTo>
                        <a:pt x="16381" y="17032"/>
                      </a:lnTo>
                      <a:lnTo>
                        <a:pt x="16384" y="17036"/>
                      </a:lnTo>
                      <a:lnTo>
                        <a:pt x="16416" y="17066"/>
                      </a:lnTo>
                      <a:lnTo>
                        <a:pt x="16459" y="17088"/>
                      </a:lnTo>
                      <a:lnTo>
                        <a:pt x="16462" y="17093"/>
                      </a:lnTo>
                      <a:lnTo>
                        <a:pt x="16460" y="17098"/>
                      </a:lnTo>
                      <a:lnTo>
                        <a:pt x="16463" y="17102"/>
                      </a:lnTo>
                      <a:lnTo>
                        <a:pt x="16481" y="17106"/>
                      </a:lnTo>
                      <a:lnTo>
                        <a:pt x="16496" y="17114"/>
                      </a:lnTo>
                      <a:lnTo>
                        <a:pt x="16496" y="17119"/>
                      </a:lnTo>
                      <a:lnTo>
                        <a:pt x="16488" y="17129"/>
                      </a:lnTo>
                      <a:lnTo>
                        <a:pt x="16489" y="17137"/>
                      </a:lnTo>
                      <a:lnTo>
                        <a:pt x="16500" y="17141"/>
                      </a:lnTo>
                      <a:lnTo>
                        <a:pt x="16517" y="17139"/>
                      </a:lnTo>
                      <a:lnTo>
                        <a:pt x="16538" y="17155"/>
                      </a:lnTo>
                      <a:lnTo>
                        <a:pt x="16561" y="17190"/>
                      </a:lnTo>
                      <a:lnTo>
                        <a:pt x="16574" y="17212"/>
                      </a:lnTo>
                      <a:lnTo>
                        <a:pt x="16585" y="17239"/>
                      </a:lnTo>
                      <a:lnTo>
                        <a:pt x="16588" y="17253"/>
                      </a:lnTo>
                      <a:lnTo>
                        <a:pt x="16593" y="17281"/>
                      </a:lnTo>
                      <a:lnTo>
                        <a:pt x="16595" y="17328"/>
                      </a:lnTo>
                      <a:lnTo>
                        <a:pt x="16586" y="17315"/>
                      </a:lnTo>
                      <a:lnTo>
                        <a:pt x="16578" y="17300"/>
                      </a:lnTo>
                      <a:lnTo>
                        <a:pt x="16571" y="17300"/>
                      </a:lnTo>
                      <a:lnTo>
                        <a:pt x="16568" y="17302"/>
                      </a:lnTo>
                      <a:lnTo>
                        <a:pt x="16561" y="17298"/>
                      </a:lnTo>
                      <a:lnTo>
                        <a:pt x="16547" y="17272"/>
                      </a:lnTo>
                      <a:lnTo>
                        <a:pt x="16543" y="17261"/>
                      </a:lnTo>
                      <a:lnTo>
                        <a:pt x="16540" y="17196"/>
                      </a:lnTo>
                      <a:lnTo>
                        <a:pt x="16534" y="17197"/>
                      </a:lnTo>
                      <a:lnTo>
                        <a:pt x="16531" y="17203"/>
                      </a:lnTo>
                      <a:lnTo>
                        <a:pt x="16529" y="17207"/>
                      </a:lnTo>
                      <a:lnTo>
                        <a:pt x="16529" y="17213"/>
                      </a:lnTo>
                      <a:lnTo>
                        <a:pt x="16533" y="17236"/>
                      </a:lnTo>
                      <a:lnTo>
                        <a:pt x="16534" y="17250"/>
                      </a:lnTo>
                      <a:lnTo>
                        <a:pt x="16541" y="17278"/>
                      </a:lnTo>
                      <a:lnTo>
                        <a:pt x="16545" y="17296"/>
                      </a:lnTo>
                      <a:lnTo>
                        <a:pt x="16556" y="17319"/>
                      </a:lnTo>
                      <a:lnTo>
                        <a:pt x="16569" y="17351"/>
                      </a:lnTo>
                      <a:lnTo>
                        <a:pt x="16572" y="17354"/>
                      </a:lnTo>
                      <a:lnTo>
                        <a:pt x="16581" y="17354"/>
                      </a:lnTo>
                      <a:lnTo>
                        <a:pt x="16596" y="17342"/>
                      </a:lnTo>
                      <a:lnTo>
                        <a:pt x="16602" y="17337"/>
                      </a:lnTo>
                      <a:lnTo>
                        <a:pt x="16605" y="17341"/>
                      </a:lnTo>
                      <a:lnTo>
                        <a:pt x="16626" y="17339"/>
                      </a:lnTo>
                      <a:lnTo>
                        <a:pt x="16632" y="17333"/>
                      </a:lnTo>
                      <a:lnTo>
                        <a:pt x="16628" y="17324"/>
                      </a:lnTo>
                      <a:lnTo>
                        <a:pt x="16622" y="17325"/>
                      </a:lnTo>
                      <a:lnTo>
                        <a:pt x="16622" y="17320"/>
                      </a:lnTo>
                      <a:lnTo>
                        <a:pt x="16657" y="17297"/>
                      </a:lnTo>
                      <a:lnTo>
                        <a:pt x="16693" y="17278"/>
                      </a:lnTo>
                      <a:lnTo>
                        <a:pt x="16713" y="17271"/>
                      </a:lnTo>
                      <a:lnTo>
                        <a:pt x="16732" y="17273"/>
                      </a:lnTo>
                      <a:lnTo>
                        <a:pt x="16738" y="17268"/>
                      </a:lnTo>
                      <a:lnTo>
                        <a:pt x="16736" y="17244"/>
                      </a:lnTo>
                      <a:lnTo>
                        <a:pt x="16739" y="17234"/>
                      </a:lnTo>
                      <a:lnTo>
                        <a:pt x="16748" y="17204"/>
                      </a:lnTo>
                      <a:lnTo>
                        <a:pt x="16754" y="17178"/>
                      </a:lnTo>
                      <a:lnTo>
                        <a:pt x="16757" y="17178"/>
                      </a:lnTo>
                      <a:lnTo>
                        <a:pt x="16762" y="17178"/>
                      </a:lnTo>
                      <a:lnTo>
                        <a:pt x="16762" y="17188"/>
                      </a:lnTo>
                      <a:lnTo>
                        <a:pt x="16756" y="17199"/>
                      </a:lnTo>
                      <a:lnTo>
                        <a:pt x="16752" y="17200"/>
                      </a:lnTo>
                      <a:lnTo>
                        <a:pt x="16749" y="17197"/>
                      </a:lnTo>
                      <a:lnTo>
                        <a:pt x="16752" y="17194"/>
                      </a:lnTo>
                      <a:lnTo>
                        <a:pt x="16755" y="17193"/>
                      </a:lnTo>
                      <a:lnTo>
                        <a:pt x="16767" y="17197"/>
                      </a:lnTo>
                      <a:lnTo>
                        <a:pt x="16773" y="17196"/>
                      </a:lnTo>
                      <a:lnTo>
                        <a:pt x="16776" y="17192"/>
                      </a:lnTo>
                      <a:lnTo>
                        <a:pt x="16773" y="17187"/>
                      </a:lnTo>
                      <a:lnTo>
                        <a:pt x="16775" y="17178"/>
                      </a:lnTo>
                      <a:lnTo>
                        <a:pt x="16781" y="17173"/>
                      </a:lnTo>
                      <a:lnTo>
                        <a:pt x="16787" y="17172"/>
                      </a:lnTo>
                      <a:lnTo>
                        <a:pt x="16790" y="17176"/>
                      </a:lnTo>
                      <a:lnTo>
                        <a:pt x="16794" y="17185"/>
                      </a:lnTo>
                      <a:lnTo>
                        <a:pt x="16783" y="17215"/>
                      </a:lnTo>
                      <a:lnTo>
                        <a:pt x="16772" y="17230"/>
                      </a:lnTo>
                      <a:lnTo>
                        <a:pt x="16773" y="17240"/>
                      </a:lnTo>
                      <a:lnTo>
                        <a:pt x="16775" y="17244"/>
                      </a:lnTo>
                      <a:lnTo>
                        <a:pt x="16782" y="17276"/>
                      </a:lnTo>
                      <a:lnTo>
                        <a:pt x="16785" y="17300"/>
                      </a:lnTo>
                      <a:lnTo>
                        <a:pt x="16788" y="17300"/>
                      </a:lnTo>
                      <a:lnTo>
                        <a:pt x="16819" y="17220"/>
                      </a:lnTo>
                      <a:lnTo>
                        <a:pt x="16855" y="17149"/>
                      </a:lnTo>
                      <a:lnTo>
                        <a:pt x="16900" y="17079"/>
                      </a:lnTo>
                      <a:lnTo>
                        <a:pt x="16917" y="17055"/>
                      </a:lnTo>
                      <a:lnTo>
                        <a:pt x="16924" y="17057"/>
                      </a:lnTo>
                      <a:lnTo>
                        <a:pt x="16938" y="17050"/>
                      </a:lnTo>
                      <a:lnTo>
                        <a:pt x="16941" y="17044"/>
                      </a:lnTo>
                      <a:lnTo>
                        <a:pt x="16946" y="17028"/>
                      </a:lnTo>
                      <a:lnTo>
                        <a:pt x="16949" y="17024"/>
                      </a:lnTo>
                      <a:lnTo>
                        <a:pt x="16958" y="17018"/>
                      </a:lnTo>
                      <a:lnTo>
                        <a:pt x="16976" y="17032"/>
                      </a:lnTo>
                      <a:lnTo>
                        <a:pt x="16995" y="17056"/>
                      </a:lnTo>
                      <a:lnTo>
                        <a:pt x="16997" y="17056"/>
                      </a:lnTo>
                      <a:lnTo>
                        <a:pt x="16998" y="17056"/>
                      </a:lnTo>
                      <a:lnTo>
                        <a:pt x="17004" y="17056"/>
                      </a:lnTo>
                      <a:lnTo>
                        <a:pt x="17007" y="17041"/>
                      </a:lnTo>
                      <a:lnTo>
                        <a:pt x="17010" y="17025"/>
                      </a:lnTo>
                      <a:lnTo>
                        <a:pt x="17009" y="17009"/>
                      </a:lnTo>
                      <a:lnTo>
                        <a:pt x="17005" y="16998"/>
                      </a:lnTo>
                      <a:lnTo>
                        <a:pt x="17005" y="16993"/>
                      </a:lnTo>
                      <a:lnTo>
                        <a:pt x="16993" y="16985"/>
                      </a:lnTo>
                      <a:lnTo>
                        <a:pt x="16983" y="16982"/>
                      </a:lnTo>
                      <a:lnTo>
                        <a:pt x="16969" y="16992"/>
                      </a:lnTo>
                      <a:lnTo>
                        <a:pt x="16957" y="16994"/>
                      </a:lnTo>
                      <a:lnTo>
                        <a:pt x="16954" y="16990"/>
                      </a:lnTo>
                      <a:lnTo>
                        <a:pt x="16950" y="16976"/>
                      </a:lnTo>
                      <a:lnTo>
                        <a:pt x="16949" y="16952"/>
                      </a:lnTo>
                      <a:lnTo>
                        <a:pt x="16964" y="16969"/>
                      </a:lnTo>
                      <a:lnTo>
                        <a:pt x="16998" y="16975"/>
                      </a:lnTo>
                      <a:lnTo>
                        <a:pt x="17001" y="16970"/>
                      </a:lnTo>
                      <a:lnTo>
                        <a:pt x="16998" y="16965"/>
                      </a:lnTo>
                      <a:lnTo>
                        <a:pt x="16985" y="16948"/>
                      </a:lnTo>
                      <a:lnTo>
                        <a:pt x="16981" y="16939"/>
                      </a:lnTo>
                      <a:lnTo>
                        <a:pt x="16980" y="16905"/>
                      </a:lnTo>
                      <a:lnTo>
                        <a:pt x="16991" y="16885"/>
                      </a:lnTo>
                      <a:lnTo>
                        <a:pt x="16993" y="16881"/>
                      </a:lnTo>
                      <a:lnTo>
                        <a:pt x="16997" y="16885"/>
                      </a:lnTo>
                      <a:lnTo>
                        <a:pt x="17009" y="16892"/>
                      </a:lnTo>
                      <a:lnTo>
                        <a:pt x="17015" y="16887"/>
                      </a:lnTo>
                      <a:lnTo>
                        <a:pt x="17018" y="16866"/>
                      </a:lnTo>
                      <a:lnTo>
                        <a:pt x="17017" y="16812"/>
                      </a:lnTo>
                      <a:lnTo>
                        <a:pt x="17019" y="16812"/>
                      </a:lnTo>
                      <a:lnTo>
                        <a:pt x="17031" y="16826"/>
                      </a:lnTo>
                      <a:lnTo>
                        <a:pt x="17034" y="16836"/>
                      </a:lnTo>
                      <a:lnTo>
                        <a:pt x="17035" y="16856"/>
                      </a:lnTo>
                      <a:lnTo>
                        <a:pt x="17050" y="16852"/>
                      </a:lnTo>
                      <a:lnTo>
                        <a:pt x="17059" y="16857"/>
                      </a:lnTo>
                      <a:lnTo>
                        <a:pt x="17062" y="16862"/>
                      </a:lnTo>
                      <a:lnTo>
                        <a:pt x="17080" y="16855"/>
                      </a:lnTo>
                      <a:lnTo>
                        <a:pt x="17085" y="16845"/>
                      </a:lnTo>
                      <a:lnTo>
                        <a:pt x="17094" y="16844"/>
                      </a:lnTo>
                      <a:lnTo>
                        <a:pt x="17097" y="16834"/>
                      </a:lnTo>
                      <a:lnTo>
                        <a:pt x="17100" y="16834"/>
                      </a:lnTo>
                      <a:lnTo>
                        <a:pt x="17135" y="16811"/>
                      </a:lnTo>
                      <a:lnTo>
                        <a:pt x="17141" y="16810"/>
                      </a:lnTo>
                      <a:lnTo>
                        <a:pt x="17148" y="16818"/>
                      </a:lnTo>
                      <a:lnTo>
                        <a:pt x="17155" y="16832"/>
                      </a:lnTo>
                      <a:lnTo>
                        <a:pt x="17177" y="16853"/>
                      </a:lnTo>
                      <a:lnTo>
                        <a:pt x="17205" y="16869"/>
                      </a:lnTo>
                      <a:lnTo>
                        <a:pt x="17214" y="16872"/>
                      </a:lnTo>
                      <a:lnTo>
                        <a:pt x="17226" y="16885"/>
                      </a:lnTo>
                      <a:lnTo>
                        <a:pt x="17236" y="16889"/>
                      </a:lnTo>
                      <a:lnTo>
                        <a:pt x="17245" y="16887"/>
                      </a:lnTo>
                      <a:lnTo>
                        <a:pt x="17251" y="16881"/>
                      </a:lnTo>
                      <a:lnTo>
                        <a:pt x="17257" y="16886"/>
                      </a:lnTo>
                      <a:lnTo>
                        <a:pt x="17264" y="16895"/>
                      </a:lnTo>
                      <a:lnTo>
                        <a:pt x="17270" y="16894"/>
                      </a:lnTo>
                      <a:lnTo>
                        <a:pt x="17276" y="16902"/>
                      </a:lnTo>
                      <a:lnTo>
                        <a:pt x="17301" y="16914"/>
                      </a:lnTo>
                      <a:lnTo>
                        <a:pt x="17323" y="16930"/>
                      </a:lnTo>
                      <a:lnTo>
                        <a:pt x="17335" y="16942"/>
                      </a:lnTo>
                      <a:lnTo>
                        <a:pt x="17346" y="16961"/>
                      </a:lnTo>
                      <a:lnTo>
                        <a:pt x="17356" y="16983"/>
                      </a:lnTo>
                      <a:lnTo>
                        <a:pt x="17363" y="17001"/>
                      </a:lnTo>
                      <a:lnTo>
                        <a:pt x="17370" y="17028"/>
                      </a:lnTo>
                      <a:lnTo>
                        <a:pt x="17377" y="17042"/>
                      </a:lnTo>
                      <a:lnTo>
                        <a:pt x="17386" y="17050"/>
                      </a:lnTo>
                      <a:lnTo>
                        <a:pt x="17390" y="17054"/>
                      </a:lnTo>
                      <a:lnTo>
                        <a:pt x="17399" y="17054"/>
                      </a:lnTo>
                      <a:lnTo>
                        <a:pt x="17411" y="17057"/>
                      </a:lnTo>
                      <a:lnTo>
                        <a:pt x="17411" y="17066"/>
                      </a:lnTo>
                      <a:lnTo>
                        <a:pt x="17418" y="17070"/>
                      </a:lnTo>
                      <a:lnTo>
                        <a:pt x="17437" y="17081"/>
                      </a:lnTo>
                      <a:lnTo>
                        <a:pt x="17452" y="17095"/>
                      </a:lnTo>
                      <a:lnTo>
                        <a:pt x="17462" y="17112"/>
                      </a:lnTo>
                      <a:lnTo>
                        <a:pt x="17469" y="17135"/>
                      </a:lnTo>
                      <a:lnTo>
                        <a:pt x="17474" y="17163"/>
                      </a:lnTo>
                      <a:lnTo>
                        <a:pt x="17481" y="17190"/>
                      </a:lnTo>
                      <a:lnTo>
                        <a:pt x="17494" y="17203"/>
                      </a:lnTo>
                      <a:lnTo>
                        <a:pt x="17503" y="17207"/>
                      </a:lnTo>
                      <a:lnTo>
                        <a:pt x="17512" y="17210"/>
                      </a:lnTo>
                      <a:lnTo>
                        <a:pt x="17519" y="17219"/>
                      </a:lnTo>
                      <a:lnTo>
                        <a:pt x="17528" y="17232"/>
                      </a:lnTo>
                      <a:lnTo>
                        <a:pt x="17538" y="17240"/>
                      </a:lnTo>
                      <a:lnTo>
                        <a:pt x="17541" y="17240"/>
                      </a:lnTo>
                      <a:lnTo>
                        <a:pt x="17556" y="17243"/>
                      </a:lnTo>
                      <a:lnTo>
                        <a:pt x="17569" y="17246"/>
                      </a:lnTo>
                      <a:lnTo>
                        <a:pt x="17576" y="17273"/>
                      </a:lnTo>
                      <a:lnTo>
                        <a:pt x="17582" y="17268"/>
                      </a:lnTo>
                      <a:lnTo>
                        <a:pt x="17576" y="17278"/>
                      </a:lnTo>
                      <a:lnTo>
                        <a:pt x="17595" y="17290"/>
                      </a:lnTo>
                      <a:lnTo>
                        <a:pt x="17590" y="17305"/>
                      </a:lnTo>
                      <a:lnTo>
                        <a:pt x="17605" y="17312"/>
                      </a:lnTo>
                      <a:lnTo>
                        <a:pt x="17606" y="17327"/>
                      </a:lnTo>
                      <a:lnTo>
                        <a:pt x="17626" y="17305"/>
                      </a:lnTo>
                      <a:lnTo>
                        <a:pt x="17607" y="17341"/>
                      </a:lnTo>
                      <a:lnTo>
                        <a:pt x="17650" y="17354"/>
                      </a:lnTo>
                      <a:lnTo>
                        <a:pt x="17660" y="17377"/>
                      </a:lnTo>
                      <a:lnTo>
                        <a:pt x="17654" y="17383"/>
                      </a:lnTo>
                      <a:lnTo>
                        <a:pt x="17658" y="17401"/>
                      </a:lnTo>
                      <a:lnTo>
                        <a:pt x="17667" y="17395"/>
                      </a:lnTo>
                      <a:lnTo>
                        <a:pt x="17664" y="17405"/>
                      </a:lnTo>
                      <a:lnTo>
                        <a:pt x="17665" y="17410"/>
                      </a:lnTo>
                      <a:lnTo>
                        <a:pt x="17668" y="17414"/>
                      </a:lnTo>
                      <a:lnTo>
                        <a:pt x="17674" y="17423"/>
                      </a:lnTo>
                      <a:lnTo>
                        <a:pt x="17683" y="17427"/>
                      </a:lnTo>
                      <a:lnTo>
                        <a:pt x="17693" y="17421"/>
                      </a:lnTo>
                      <a:lnTo>
                        <a:pt x="17701" y="17405"/>
                      </a:lnTo>
                      <a:lnTo>
                        <a:pt x="17710" y="17399"/>
                      </a:lnTo>
                      <a:lnTo>
                        <a:pt x="17728" y="17407"/>
                      </a:lnTo>
                      <a:lnTo>
                        <a:pt x="17746" y="17404"/>
                      </a:lnTo>
                      <a:lnTo>
                        <a:pt x="17755" y="17399"/>
                      </a:lnTo>
                      <a:lnTo>
                        <a:pt x="17767" y="17402"/>
                      </a:lnTo>
                      <a:lnTo>
                        <a:pt x="17780" y="17410"/>
                      </a:lnTo>
                      <a:lnTo>
                        <a:pt x="17783" y="17414"/>
                      </a:lnTo>
                      <a:lnTo>
                        <a:pt x="17790" y="17418"/>
                      </a:lnTo>
                      <a:lnTo>
                        <a:pt x="17790" y="17437"/>
                      </a:lnTo>
                      <a:lnTo>
                        <a:pt x="17794" y="17446"/>
                      </a:lnTo>
                      <a:lnTo>
                        <a:pt x="17803" y="17454"/>
                      </a:lnTo>
                      <a:lnTo>
                        <a:pt x="17813" y="17467"/>
                      </a:lnTo>
                      <a:lnTo>
                        <a:pt x="17815" y="17496"/>
                      </a:lnTo>
                      <a:lnTo>
                        <a:pt x="17822" y="17524"/>
                      </a:lnTo>
                      <a:lnTo>
                        <a:pt x="17828" y="17523"/>
                      </a:lnTo>
                      <a:lnTo>
                        <a:pt x="17831" y="17527"/>
                      </a:lnTo>
                      <a:lnTo>
                        <a:pt x="17835" y="17540"/>
                      </a:lnTo>
                      <a:lnTo>
                        <a:pt x="17841" y="17550"/>
                      </a:lnTo>
                      <a:lnTo>
                        <a:pt x="17851" y="17558"/>
                      </a:lnTo>
                      <a:lnTo>
                        <a:pt x="17863" y="17565"/>
                      </a:lnTo>
                      <a:lnTo>
                        <a:pt x="17867" y="17575"/>
                      </a:lnTo>
                      <a:lnTo>
                        <a:pt x="17870" y="17578"/>
                      </a:lnTo>
                      <a:lnTo>
                        <a:pt x="17879" y="17577"/>
                      </a:lnTo>
                      <a:lnTo>
                        <a:pt x="17891" y="17586"/>
                      </a:lnTo>
                      <a:lnTo>
                        <a:pt x="17895" y="17595"/>
                      </a:lnTo>
                      <a:lnTo>
                        <a:pt x="17896" y="17623"/>
                      </a:lnTo>
                      <a:lnTo>
                        <a:pt x="17894" y="17638"/>
                      </a:lnTo>
                      <a:lnTo>
                        <a:pt x="17895" y="17648"/>
                      </a:lnTo>
                      <a:lnTo>
                        <a:pt x="17892" y="17652"/>
                      </a:lnTo>
                      <a:lnTo>
                        <a:pt x="17874" y="17654"/>
                      </a:lnTo>
                      <a:lnTo>
                        <a:pt x="17874" y="17664"/>
                      </a:lnTo>
                      <a:lnTo>
                        <a:pt x="17886" y="17667"/>
                      </a:lnTo>
                      <a:lnTo>
                        <a:pt x="17894" y="17699"/>
                      </a:lnTo>
                      <a:lnTo>
                        <a:pt x="17900" y="17698"/>
                      </a:lnTo>
                      <a:lnTo>
                        <a:pt x="17904" y="17717"/>
                      </a:lnTo>
                      <a:lnTo>
                        <a:pt x="17912" y="17744"/>
                      </a:lnTo>
                      <a:lnTo>
                        <a:pt x="17907" y="17764"/>
                      </a:lnTo>
                      <a:lnTo>
                        <a:pt x="17908" y="17788"/>
                      </a:lnTo>
                      <a:lnTo>
                        <a:pt x="17911" y="17802"/>
                      </a:lnTo>
                      <a:lnTo>
                        <a:pt x="17912" y="17816"/>
                      </a:lnTo>
                      <a:lnTo>
                        <a:pt x="17917" y="17844"/>
                      </a:lnTo>
                      <a:lnTo>
                        <a:pt x="17918" y="17881"/>
                      </a:lnTo>
                      <a:lnTo>
                        <a:pt x="17922" y="17895"/>
                      </a:lnTo>
                      <a:lnTo>
                        <a:pt x="17924" y="17928"/>
                      </a:lnTo>
                      <a:lnTo>
                        <a:pt x="17918" y="17939"/>
                      </a:lnTo>
                      <a:lnTo>
                        <a:pt x="17919" y="17962"/>
                      </a:lnTo>
                      <a:lnTo>
                        <a:pt x="17912" y="17996"/>
                      </a:lnTo>
                      <a:lnTo>
                        <a:pt x="17913" y="18019"/>
                      </a:lnTo>
                      <a:lnTo>
                        <a:pt x="17918" y="18048"/>
                      </a:lnTo>
                      <a:lnTo>
                        <a:pt x="17918" y="18057"/>
                      </a:lnTo>
                      <a:lnTo>
                        <a:pt x="17910" y="18073"/>
                      </a:lnTo>
                      <a:lnTo>
                        <a:pt x="17908" y="18096"/>
                      </a:lnTo>
                      <a:lnTo>
                        <a:pt x="17910" y="18139"/>
                      </a:lnTo>
                      <a:lnTo>
                        <a:pt x="17908" y="18158"/>
                      </a:lnTo>
                      <a:lnTo>
                        <a:pt x="17903" y="18168"/>
                      </a:lnTo>
                      <a:lnTo>
                        <a:pt x="17903" y="18160"/>
                      </a:lnTo>
                      <a:lnTo>
                        <a:pt x="17907" y="18156"/>
                      </a:lnTo>
                      <a:lnTo>
                        <a:pt x="17910" y="18156"/>
                      </a:lnTo>
                      <a:lnTo>
                        <a:pt x="17916" y="18152"/>
                      </a:lnTo>
                      <a:lnTo>
                        <a:pt x="17916" y="18156"/>
                      </a:lnTo>
                      <a:lnTo>
                        <a:pt x="17913" y="18156"/>
                      </a:lnTo>
                      <a:lnTo>
                        <a:pt x="17911" y="18186"/>
                      </a:lnTo>
                      <a:lnTo>
                        <a:pt x="17914" y="18211"/>
                      </a:lnTo>
                      <a:lnTo>
                        <a:pt x="17915" y="18232"/>
                      </a:lnTo>
                      <a:lnTo>
                        <a:pt x="17910" y="18245"/>
                      </a:lnTo>
                      <a:lnTo>
                        <a:pt x="17910" y="18256"/>
                      </a:lnTo>
                      <a:lnTo>
                        <a:pt x="17913" y="18261"/>
                      </a:lnTo>
                      <a:lnTo>
                        <a:pt x="17919" y="18260"/>
                      </a:lnTo>
                      <a:lnTo>
                        <a:pt x="17917" y="18337"/>
                      </a:lnTo>
                      <a:lnTo>
                        <a:pt x="17915" y="18408"/>
                      </a:lnTo>
                      <a:lnTo>
                        <a:pt x="17912" y="18413"/>
                      </a:lnTo>
                      <a:lnTo>
                        <a:pt x="17906" y="18419"/>
                      </a:lnTo>
                      <a:lnTo>
                        <a:pt x="17907" y="18438"/>
                      </a:lnTo>
                      <a:lnTo>
                        <a:pt x="17911" y="18461"/>
                      </a:lnTo>
                      <a:lnTo>
                        <a:pt x="17914" y="18466"/>
                      </a:lnTo>
                      <a:lnTo>
                        <a:pt x="17931" y="18492"/>
                      </a:lnTo>
                      <a:lnTo>
                        <a:pt x="17950" y="18518"/>
                      </a:lnTo>
                      <a:lnTo>
                        <a:pt x="17964" y="18550"/>
                      </a:lnTo>
                      <a:lnTo>
                        <a:pt x="17978" y="18572"/>
                      </a:lnTo>
                      <a:lnTo>
                        <a:pt x="17980" y="18576"/>
                      </a:lnTo>
                      <a:lnTo>
                        <a:pt x="17987" y="18575"/>
                      </a:lnTo>
                      <a:lnTo>
                        <a:pt x="17986" y="18557"/>
                      </a:lnTo>
                      <a:lnTo>
                        <a:pt x="17976" y="18534"/>
                      </a:lnTo>
                      <a:lnTo>
                        <a:pt x="17956" y="18508"/>
                      </a:lnTo>
                      <a:lnTo>
                        <a:pt x="17921" y="18465"/>
                      </a:lnTo>
                      <a:lnTo>
                        <a:pt x="17937" y="18460"/>
                      </a:lnTo>
                      <a:lnTo>
                        <a:pt x="17976" y="18485"/>
                      </a:lnTo>
                      <a:lnTo>
                        <a:pt x="17976" y="18480"/>
                      </a:lnTo>
                      <a:lnTo>
                        <a:pt x="17959" y="18467"/>
                      </a:lnTo>
                      <a:lnTo>
                        <a:pt x="17951" y="18458"/>
                      </a:lnTo>
                      <a:lnTo>
                        <a:pt x="17953" y="18447"/>
                      </a:lnTo>
                      <a:lnTo>
                        <a:pt x="17958" y="18446"/>
                      </a:lnTo>
                      <a:lnTo>
                        <a:pt x="17959" y="18480"/>
                      </a:lnTo>
                      <a:lnTo>
                        <a:pt x="17965" y="18493"/>
                      </a:lnTo>
                      <a:lnTo>
                        <a:pt x="17971" y="18511"/>
                      </a:lnTo>
                      <a:lnTo>
                        <a:pt x="17984" y="18514"/>
                      </a:lnTo>
                      <a:lnTo>
                        <a:pt x="17993" y="18518"/>
                      </a:lnTo>
                      <a:lnTo>
                        <a:pt x="18003" y="18515"/>
                      </a:lnTo>
                      <a:lnTo>
                        <a:pt x="18013" y="18522"/>
                      </a:lnTo>
                      <a:lnTo>
                        <a:pt x="18016" y="18522"/>
                      </a:lnTo>
                      <a:lnTo>
                        <a:pt x="18022" y="18532"/>
                      </a:lnTo>
                      <a:lnTo>
                        <a:pt x="18027" y="18529"/>
                      </a:lnTo>
                      <a:lnTo>
                        <a:pt x="18023" y="18517"/>
                      </a:lnTo>
                      <a:lnTo>
                        <a:pt x="18016" y="18509"/>
                      </a:lnTo>
                      <a:lnTo>
                        <a:pt x="18020" y="18505"/>
                      </a:lnTo>
                      <a:lnTo>
                        <a:pt x="18022" y="18504"/>
                      </a:lnTo>
                      <a:lnTo>
                        <a:pt x="18025" y="18490"/>
                      </a:lnTo>
                      <a:lnTo>
                        <a:pt x="18027" y="18480"/>
                      </a:lnTo>
                      <a:lnTo>
                        <a:pt x="18039" y="18452"/>
                      </a:lnTo>
                      <a:lnTo>
                        <a:pt x="18054" y="18447"/>
                      </a:lnTo>
                      <a:lnTo>
                        <a:pt x="18054" y="18442"/>
                      </a:lnTo>
                      <a:lnTo>
                        <a:pt x="18032" y="18439"/>
                      </a:lnTo>
                      <a:lnTo>
                        <a:pt x="18019" y="18435"/>
                      </a:lnTo>
                      <a:lnTo>
                        <a:pt x="18016" y="18430"/>
                      </a:lnTo>
                      <a:lnTo>
                        <a:pt x="18017" y="18424"/>
                      </a:lnTo>
                      <a:lnTo>
                        <a:pt x="18019" y="18420"/>
                      </a:lnTo>
                      <a:lnTo>
                        <a:pt x="18021" y="18414"/>
                      </a:lnTo>
                      <a:lnTo>
                        <a:pt x="18018" y="18410"/>
                      </a:lnTo>
                      <a:lnTo>
                        <a:pt x="18017" y="18406"/>
                      </a:lnTo>
                      <a:lnTo>
                        <a:pt x="18026" y="18391"/>
                      </a:lnTo>
                      <a:lnTo>
                        <a:pt x="18028" y="18385"/>
                      </a:lnTo>
                      <a:lnTo>
                        <a:pt x="18022" y="18386"/>
                      </a:lnTo>
                      <a:lnTo>
                        <a:pt x="18011" y="18392"/>
                      </a:lnTo>
                      <a:lnTo>
                        <a:pt x="17958" y="18370"/>
                      </a:lnTo>
                      <a:lnTo>
                        <a:pt x="17955" y="18365"/>
                      </a:lnTo>
                      <a:lnTo>
                        <a:pt x="17954" y="18357"/>
                      </a:lnTo>
                      <a:lnTo>
                        <a:pt x="17960" y="18346"/>
                      </a:lnTo>
                      <a:lnTo>
                        <a:pt x="17965" y="18336"/>
                      </a:lnTo>
                      <a:lnTo>
                        <a:pt x="17968" y="18326"/>
                      </a:lnTo>
                      <a:lnTo>
                        <a:pt x="17967" y="18303"/>
                      </a:lnTo>
                      <a:lnTo>
                        <a:pt x="17957" y="18280"/>
                      </a:lnTo>
                      <a:lnTo>
                        <a:pt x="17957" y="18276"/>
                      </a:lnTo>
                      <a:lnTo>
                        <a:pt x="17963" y="18275"/>
                      </a:lnTo>
                      <a:lnTo>
                        <a:pt x="17975" y="18278"/>
                      </a:lnTo>
                      <a:lnTo>
                        <a:pt x="17978" y="18287"/>
                      </a:lnTo>
                      <a:lnTo>
                        <a:pt x="17987" y="18281"/>
                      </a:lnTo>
                      <a:lnTo>
                        <a:pt x="17993" y="18285"/>
                      </a:lnTo>
                      <a:lnTo>
                        <a:pt x="18006" y="18302"/>
                      </a:lnTo>
                      <a:lnTo>
                        <a:pt x="18007" y="18317"/>
                      </a:lnTo>
                      <a:lnTo>
                        <a:pt x="18010" y="18321"/>
                      </a:lnTo>
                      <a:lnTo>
                        <a:pt x="18028" y="18319"/>
                      </a:lnTo>
                      <a:lnTo>
                        <a:pt x="18034" y="18314"/>
                      </a:lnTo>
                      <a:lnTo>
                        <a:pt x="18041" y="18322"/>
                      </a:lnTo>
                      <a:lnTo>
                        <a:pt x="18047" y="18330"/>
                      </a:lnTo>
                      <a:lnTo>
                        <a:pt x="18051" y="18340"/>
                      </a:lnTo>
                      <a:lnTo>
                        <a:pt x="18052" y="18377"/>
                      </a:lnTo>
                      <a:lnTo>
                        <a:pt x="18044" y="18397"/>
                      </a:lnTo>
                      <a:lnTo>
                        <a:pt x="18048" y="18416"/>
                      </a:lnTo>
                      <a:lnTo>
                        <a:pt x="18055" y="18424"/>
                      </a:lnTo>
                      <a:lnTo>
                        <a:pt x="18058" y="18430"/>
                      </a:lnTo>
                      <a:lnTo>
                        <a:pt x="18068" y="18425"/>
                      </a:lnTo>
                      <a:lnTo>
                        <a:pt x="18054" y="18421"/>
                      </a:lnTo>
                      <a:lnTo>
                        <a:pt x="18054" y="18415"/>
                      </a:lnTo>
                      <a:lnTo>
                        <a:pt x="18063" y="18384"/>
                      </a:lnTo>
                      <a:lnTo>
                        <a:pt x="18067" y="18365"/>
                      </a:lnTo>
                      <a:lnTo>
                        <a:pt x="18064" y="18347"/>
                      </a:lnTo>
                      <a:lnTo>
                        <a:pt x="18069" y="18328"/>
                      </a:lnTo>
                      <a:lnTo>
                        <a:pt x="18076" y="18322"/>
                      </a:lnTo>
                      <a:lnTo>
                        <a:pt x="18088" y="18316"/>
                      </a:lnTo>
                      <a:lnTo>
                        <a:pt x="18097" y="18306"/>
                      </a:lnTo>
                      <a:lnTo>
                        <a:pt x="18103" y="18305"/>
                      </a:lnTo>
                      <a:lnTo>
                        <a:pt x="18103" y="18314"/>
                      </a:lnTo>
                      <a:lnTo>
                        <a:pt x="18101" y="18333"/>
                      </a:lnTo>
                      <a:lnTo>
                        <a:pt x="18105" y="18343"/>
                      </a:lnTo>
                      <a:lnTo>
                        <a:pt x="18115" y="18360"/>
                      </a:lnTo>
                      <a:lnTo>
                        <a:pt x="18119" y="18384"/>
                      </a:lnTo>
                      <a:lnTo>
                        <a:pt x="18126" y="18402"/>
                      </a:lnTo>
                      <a:lnTo>
                        <a:pt x="18127" y="18421"/>
                      </a:lnTo>
                      <a:lnTo>
                        <a:pt x="18125" y="18435"/>
                      </a:lnTo>
                      <a:lnTo>
                        <a:pt x="18119" y="18450"/>
                      </a:lnTo>
                      <a:lnTo>
                        <a:pt x="18111" y="18465"/>
                      </a:lnTo>
                      <a:lnTo>
                        <a:pt x="18096" y="18477"/>
                      </a:lnTo>
                      <a:lnTo>
                        <a:pt x="18094" y="18481"/>
                      </a:lnTo>
                      <a:lnTo>
                        <a:pt x="18095" y="18496"/>
                      </a:lnTo>
                      <a:lnTo>
                        <a:pt x="18098" y="18500"/>
                      </a:lnTo>
                      <a:lnTo>
                        <a:pt x="18113" y="18498"/>
                      </a:lnTo>
                      <a:lnTo>
                        <a:pt x="18116" y="18503"/>
                      </a:lnTo>
                      <a:lnTo>
                        <a:pt x="18117" y="18521"/>
                      </a:lnTo>
                      <a:lnTo>
                        <a:pt x="18111" y="18522"/>
                      </a:lnTo>
                      <a:lnTo>
                        <a:pt x="18101" y="18512"/>
                      </a:lnTo>
                      <a:lnTo>
                        <a:pt x="18093" y="18522"/>
                      </a:lnTo>
                      <a:lnTo>
                        <a:pt x="18090" y="18522"/>
                      </a:lnTo>
                      <a:lnTo>
                        <a:pt x="18091" y="18537"/>
                      </a:lnTo>
                      <a:lnTo>
                        <a:pt x="18085" y="18548"/>
                      </a:lnTo>
                      <a:lnTo>
                        <a:pt x="18077" y="18559"/>
                      </a:lnTo>
                      <a:lnTo>
                        <a:pt x="18071" y="18565"/>
                      </a:lnTo>
                      <a:lnTo>
                        <a:pt x="18069" y="18580"/>
                      </a:lnTo>
                      <a:lnTo>
                        <a:pt x="18066" y="18594"/>
                      </a:lnTo>
                      <a:lnTo>
                        <a:pt x="18068" y="18622"/>
                      </a:lnTo>
                      <a:lnTo>
                        <a:pt x="18065" y="18627"/>
                      </a:lnTo>
                      <a:lnTo>
                        <a:pt x="18056" y="18633"/>
                      </a:lnTo>
                      <a:lnTo>
                        <a:pt x="18051" y="18639"/>
                      </a:lnTo>
                      <a:lnTo>
                        <a:pt x="18047" y="18644"/>
                      </a:lnTo>
                      <a:lnTo>
                        <a:pt x="18045" y="18658"/>
                      </a:lnTo>
                      <a:lnTo>
                        <a:pt x="18048" y="18658"/>
                      </a:lnTo>
                      <a:lnTo>
                        <a:pt x="18051" y="18653"/>
                      </a:lnTo>
                      <a:lnTo>
                        <a:pt x="18063" y="18642"/>
                      </a:lnTo>
                      <a:lnTo>
                        <a:pt x="18071" y="18631"/>
                      </a:lnTo>
                      <a:lnTo>
                        <a:pt x="18074" y="18626"/>
                      </a:lnTo>
                      <a:lnTo>
                        <a:pt x="18077" y="18625"/>
                      </a:lnTo>
                      <a:lnTo>
                        <a:pt x="18075" y="18645"/>
                      </a:lnTo>
                      <a:lnTo>
                        <a:pt x="18072" y="18650"/>
                      </a:lnTo>
                      <a:lnTo>
                        <a:pt x="18072" y="18660"/>
                      </a:lnTo>
                      <a:lnTo>
                        <a:pt x="18067" y="18675"/>
                      </a:lnTo>
                      <a:lnTo>
                        <a:pt x="18058" y="18676"/>
                      </a:lnTo>
                      <a:lnTo>
                        <a:pt x="18059" y="18680"/>
                      </a:lnTo>
                      <a:lnTo>
                        <a:pt x="18071" y="18684"/>
                      </a:lnTo>
                      <a:lnTo>
                        <a:pt x="18077" y="18683"/>
                      </a:lnTo>
                      <a:lnTo>
                        <a:pt x="18097" y="18666"/>
                      </a:lnTo>
                      <a:lnTo>
                        <a:pt x="18120" y="18649"/>
                      </a:lnTo>
                      <a:lnTo>
                        <a:pt x="18133" y="18648"/>
                      </a:lnTo>
                      <a:lnTo>
                        <a:pt x="18134" y="18651"/>
                      </a:lnTo>
                      <a:lnTo>
                        <a:pt x="18132" y="18651"/>
                      </a:lnTo>
                      <a:lnTo>
                        <a:pt x="18132" y="18656"/>
                      </a:lnTo>
                      <a:lnTo>
                        <a:pt x="18128" y="18661"/>
                      </a:lnTo>
                      <a:lnTo>
                        <a:pt x="18130" y="18669"/>
                      </a:lnTo>
                      <a:lnTo>
                        <a:pt x="18132" y="18675"/>
                      </a:lnTo>
                      <a:lnTo>
                        <a:pt x="18132" y="18680"/>
                      </a:lnTo>
                      <a:lnTo>
                        <a:pt x="18127" y="18679"/>
                      </a:lnTo>
                      <a:lnTo>
                        <a:pt x="18126" y="18661"/>
                      </a:lnTo>
                      <a:lnTo>
                        <a:pt x="18120" y="18644"/>
                      </a:lnTo>
                      <a:lnTo>
                        <a:pt x="18117" y="18644"/>
                      </a:lnTo>
                      <a:lnTo>
                        <a:pt x="18108" y="18667"/>
                      </a:lnTo>
                      <a:lnTo>
                        <a:pt x="18101" y="18676"/>
                      </a:lnTo>
                      <a:lnTo>
                        <a:pt x="18095" y="18649"/>
                      </a:lnTo>
                      <a:lnTo>
                        <a:pt x="18072" y="18644"/>
                      </a:lnTo>
                      <a:lnTo>
                        <a:pt x="18050" y="18644"/>
                      </a:lnTo>
                      <a:lnTo>
                        <a:pt x="18026" y="18664"/>
                      </a:lnTo>
                      <a:lnTo>
                        <a:pt x="18023" y="18681"/>
                      </a:lnTo>
                      <a:lnTo>
                        <a:pt x="18033" y="18705"/>
                      </a:lnTo>
                      <a:lnTo>
                        <a:pt x="18036" y="18713"/>
                      </a:lnTo>
                      <a:lnTo>
                        <a:pt x="18042" y="18714"/>
                      </a:lnTo>
                      <a:lnTo>
                        <a:pt x="18046" y="18724"/>
                      </a:lnTo>
                      <a:lnTo>
                        <a:pt x="18043" y="18729"/>
                      </a:lnTo>
                      <a:lnTo>
                        <a:pt x="18028" y="18732"/>
                      </a:lnTo>
                      <a:lnTo>
                        <a:pt x="18028" y="18737"/>
                      </a:lnTo>
                      <a:lnTo>
                        <a:pt x="18047" y="18748"/>
                      </a:lnTo>
                      <a:lnTo>
                        <a:pt x="18071" y="18755"/>
                      </a:lnTo>
                      <a:lnTo>
                        <a:pt x="18084" y="18758"/>
                      </a:lnTo>
                      <a:lnTo>
                        <a:pt x="18087" y="18762"/>
                      </a:lnTo>
                      <a:lnTo>
                        <a:pt x="18094" y="18780"/>
                      </a:lnTo>
                      <a:lnTo>
                        <a:pt x="18101" y="18808"/>
                      </a:lnTo>
                      <a:lnTo>
                        <a:pt x="18105" y="18822"/>
                      </a:lnTo>
                      <a:lnTo>
                        <a:pt x="18108" y="18826"/>
                      </a:lnTo>
                      <a:lnTo>
                        <a:pt x="18111" y="18826"/>
                      </a:lnTo>
                      <a:lnTo>
                        <a:pt x="18114" y="18821"/>
                      </a:lnTo>
                      <a:lnTo>
                        <a:pt x="18114" y="18826"/>
                      </a:lnTo>
                      <a:lnTo>
                        <a:pt x="18118" y="18839"/>
                      </a:lnTo>
                      <a:lnTo>
                        <a:pt x="18116" y="18854"/>
                      </a:lnTo>
                      <a:lnTo>
                        <a:pt x="18116" y="18864"/>
                      </a:lnTo>
                      <a:lnTo>
                        <a:pt x="18110" y="18869"/>
                      </a:lnTo>
                      <a:lnTo>
                        <a:pt x="18105" y="18874"/>
                      </a:lnTo>
                      <a:lnTo>
                        <a:pt x="18105" y="18879"/>
                      </a:lnTo>
                      <a:lnTo>
                        <a:pt x="18118" y="18896"/>
                      </a:lnTo>
                      <a:lnTo>
                        <a:pt x="18132" y="18918"/>
                      </a:lnTo>
                      <a:lnTo>
                        <a:pt x="18132" y="18922"/>
                      </a:lnTo>
                      <a:lnTo>
                        <a:pt x="18183" y="19030"/>
                      </a:lnTo>
                      <a:lnTo>
                        <a:pt x="18237" y="19133"/>
                      </a:lnTo>
                      <a:lnTo>
                        <a:pt x="18250" y="19139"/>
                      </a:lnTo>
                      <a:lnTo>
                        <a:pt x="18247" y="19133"/>
                      </a:lnTo>
                      <a:lnTo>
                        <a:pt x="18250" y="19133"/>
                      </a:lnTo>
                      <a:lnTo>
                        <a:pt x="18256" y="19129"/>
                      </a:lnTo>
                      <a:lnTo>
                        <a:pt x="18266" y="19139"/>
                      </a:lnTo>
                      <a:lnTo>
                        <a:pt x="18269" y="19135"/>
                      </a:lnTo>
                      <a:lnTo>
                        <a:pt x="18270" y="19133"/>
                      </a:lnTo>
                      <a:lnTo>
                        <a:pt x="18264" y="19133"/>
                      </a:lnTo>
                      <a:lnTo>
                        <a:pt x="18254" y="19135"/>
                      </a:lnTo>
                      <a:lnTo>
                        <a:pt x="18258" y="19154"/>
                      </a:lnTo>
                      <a:lnTo>
                        <a:pt x="18264" y="19165"/>
                      </a:lnTo>
                      <a:lnTo>
                        <a:pt x="18278" y="19184"/>
                      </a:lnTo>
                      <a:lnTo>
                        <a:pt x="18278" y="19189"/>
                      </a:lnTo>
                      <a:lnTo>
                        <a:pt x="18281" y="19193"/>
                      </a:lnTo>
                      <a:lnTo>
                        <a:pt x="18284" y="19172"/>
                      </a:lnTo>
                      <a:lnTo>
                        <a:pt x="18273" y="19133"/>
                      </a:lnTo>
                      <a:lnTo>
                        <a:pt x="18280" y="19133"/>
                      </a:lnTo>
                      <a:lnTo>
                        <a:pt x="18283" y="19154"/>
                      </a:lnTo>
                      <a:lnTo>
                        <a:pt x="18299" y="19179"/>
                      </a:lnTo>
                      <a:lnTo>
                        <a:pt x="18302" y="19155"/>
                      </a:lnTo>
                      <a:lnTo>
                        <a:pt x="18308" y="19133"/>
                      </a:lnTo>
                      <a:lnTo>
                        <a:pt x="18317" y="19133"/>
                      </a:lnTo>
                      <a:lnTo>
                        <a:pt x="18323" y="19156"/>
                      </a:lnTo>
                      <a:lnTo>
                        <a:pt x="18332" y="19173"/>
                      </a:lnTo>
                      <a:lnTo>
                        <a:pt x="18338" y="19171"/>
                      </a:lnTo>
                      <a:lnTo>
                        <a:pt x="18340" y="19174"/>
                      </a:lnTo>
                      <a:lnTo>
                        <a:pt x="18341" y="19194"/>
                      </a:lnTo>
                      <a:lnTo>
                        <a:pt x="18345" y="19200"/>
                      </a:lnTo>
                      <a:lnTo>
                        <a:pt x="18351" y="19199"/>
                      </a:lnTo>
                      <a:lnTo>
                        <a:pt x="18353" y="19190"/>
                      </a:lnTo>
                      <a:lnTo>
                        <a:pt x="18353" y="19180"/>
                      </a:lnTo>
                      <a:lnTo>
                        <a:pt x="18349" y="19157"/>
                      </a:lnTo>
                      <a:lnTo>
                        <a:pt x="18335" y="19126"/>
                      </a:lnTo>
                      <a:lnTo>
                        <a:pt x="18321" y="19085"/>
                      </a:lnTo>
                      <a:lnTo>
                        <a:pt x="18318" y="19081"/>
                      </a:lnTo>
                      <a:lnTo>
                        <a:pt x="18293" y="19074"/>
                      </a:lnTo>
                      <a:lnTo>
                        <a:pt x="18290" y="19070"/>
                      </a:lnTo>
                      <a:lnTo>
                        <a:pt x="18286" y="19051"/>
                      </a:lnTo>
                      <a:lnTo>
                        <a:pt x="18267" y="19039"/>
                      </a:lnTo>
                      <a:lnTo>
                        <a:pt x="18264" y="19034"/>
                      </a:lnTo>
                      <a:lnTo>
                        <a:pt x="18264" y="19021"/>
                      </a:lnTo>
                      <a:lnTo>
                        <a:pt x="18266" y="19011"/>
                      </a:lnTo>
                      <a:lnTo>
                        <a:pt x="18269" y="19011"/>
                      </a:lnTo>
                      <a:lnTo>
                        <a:pt x="18278" y="19023"/>
                      </a:lnTo>
                      <a:lnTo>
                        <a:pt x="18289" y="19039"/>
                      </a:lnTo>
                      <a:lnTo>
                        <a:pt x="18295" y="19028"/>
                      </a:lnTo>
                      <a:lnTo>
                        <a:pt x="18308" y="19011"/>
                      </a:lnTo>
                      <a:lnTo>
                        <a:pt x="18311" y="19011"/>
                      </a:lnTo>
                      <a:lnTo>
                        <a:pt x="18313" y="19027"/>
                      </a:lnTo>
                      <a:lnTo>
                        <a:pt x="18319" y="19034"/>
                      </a:lnTo>
                      <a:lnTo>
                        <a:pt x="18322" y="19049"/>
                      </a:lnTo>
                      <a:lnTo>
                        <a:pt x="18326" y="19066"/>
                      </a:lnTo>
                      <a:lnTo>
                        <a:pt x="18329" y="19098"/>
                      </a:lnTo>
                      <a:lnTo>
                        <a:pt x="18339" y="19133"/>
                      </a:lnTo>
                      <a:lnTo>
                        <a:pt x="18342" y="19133"/>
                      </a:lnTo>
                      <a:lnTo>
                        <a:pt x="18341" y="19098"/>
                      </a:lnTo>
                      <a:lnTo>
                        <a:pt x="18350" y="19075"/>
                      </a:lnTo>
                      <a:lnTo>
                        <a:pt x="18353" y="19063"/>
                      </a:lnTo>
                      <a:lnTo>
                        <a:pt x="18371" y="19053"/>
                      </a:lnTo>
                      <a:lnTo>
                        <a:pt x="18394" y="19034"/>
                      </a:lnTo>
                      <a:lnTo>
                        <a:pt x="18401" y="18999"/>
                      </a:lnTo>
                      <a:lnTo>
                        <a:pt x="18397" y="18966"/>
                      </a:lnTo>
                      <a:lnTo>
                        <a:pt x="18400" y="18961"/>
                      </a:lnTo>
                      <a:lnTo>
                        <a:pt x="18403" y="18965"/>
                      </a:lnTo>
                      <a:lnTo>
                        <a:pt x="18406" y="18979"/>
                      </a:lnTo>
                      <a:lnTo>
                        <a:pt x="18410" y="18988"/>
                      </a:lnTo>
                      <a:lnTo>
                        <a:pt x="18408" y="19008"/>
                      </a:lnTo>
                      <a:lnTo>
                        <a:pt x="18403" y="19037"/>
                      </a:lnTo>
                      <a:lnTo>
                        <a:pt x="18383" y="19068"/>
                      </a:lnTo>
                      <a:lnTo>
                        <a:pt x="18363" y="19084"/>
                      </a:lnTo>
                      <a:lnTo>
                        <a:pt x="18364" y="19099"/>
                      </a:lnTo>
                      <a:lnTo>
                        <a:pt x="18367" y="19103"/>
                      </a:lnTo>
                      <a:lnTo>
                        <a:pt x="18386" y="19105"/>
                      </a:lnTo>
                      <a:lnTo>
                        <a:pt x="18389" y="19115"/>
                      </a:lnTo>
                      <a:lnTo>
                        <a:pt x="18392" y="19123"/>
                      </a:lnTo>
                      <a:lnTo>
                        <a:pt x="18389" y="19185"/>
                      </a:lnTo>
                      <a:lnTo>
                        <a:pt x="18397" y="19265"/>
                      </a:lnTo>
                      <a:lnTo>
                        <a:pt x="18406" y="19278"/>
                      </a:lnTo>
                      <a:lnTo>
                        <a:pt x="18416" y="19301"/>
                      </a:lnTo>
                      <a:lnTo>
                        <a:pt x="18421" y="19324"/>
                      </a:lnTo>
                      <a:lnTo>
                        <a:pt x="18424" y="19333"/>
                      </a:lnTo>
                      <a:lnTo>
                        <a:pt x="18422" y="19347"/>
                      </a:lnTo>
                      <a:lnTo>
                        <a:pt x="18416" y="19358"/>
                      </a:lnTo>
                      <a:lnTo>
                        <a:pt x="18420" y="19367"/>
                      </a:lnTo>
                      <a:lnTo>
                        <a:pt x="18423" y="19376"/>
                      </a:lnTo>
                      <a:lnTo>
                        <a:pt x="18429" y="19375"/>
                      </a:lnTo>
                      <a:lnTo>
                        <a:pt x="18436" y="19388"/>
                      </a:lnTo>
                      <a:lnTo>
                        <a:pt x="18442" y="19393"/>
                      </a:lnTo>
                      <a:lnTo>
                        <a:pt x="18445" y="19388"/>
                      </a:lnTo>
                      <a:lnTo>
                        <a:pt x="18451" y="19372"/>
                      </a:lnTo>
                      <a:lnTo>
                        <a:pt x="18465" y="19371"/>
                      </a:lnTo>
                      <a:lnTo>
                        <a:pt x="18471" y="19366"/>
                      </a:lnTo>
                      <a:lnTo>
                        <a:pt x="18477" y="19359"/>
                      </a:lnTo>
                      <a:lnTo>
                        <a:pt x="18477" y="19351"/>
                      </a:lnTo>
                      <a:lnTo>
                        <a:pt x="18482" y="19335"/>
                      </a:lnTo>
                      <a:lnTo>
                        <a:pt x="18481" y="19312"/>
                      </a:lnTo>
                      <a:lnTo>
                        <a:pt x="18483" y="19287"/>
                      </a:lnTo>
                      <a:lnTo>
                        <a:pt x="18482" y="19269"/>
                      </a:lnTo>
                      <a:lnTo>
                        <a:pt x="18484" y="19260"/>
                      </a:lnTo>
                      <a:lnTo>
                        <a:pt x="18487" y="19254"/>
                      </a:lnTo>
                      <a:lnTo>
                        <a:pt x="18492" y="19244"/>
                      </a:lnTo>
                      <a:lnTo>
                        <a:pt x="18510" y="19227"/>
                      </a:lnTo>
                      <a:lnTo>
                        <a:pt x="18521" y="19237"/>
                      </a:lnTo>
                      <a:lnTo>
                        <a:pt x="18535" y="19255"/>
                      </a:lnTo>
                      <a:lnTo>
                        <a:pt x="18538" y="19255"/>
                      </a:lnTo>
                      <a:lnTo>
                        <a:pt x="18536" y="19235"/>
                      </a:lnTo>
                      <a:lnTo>
                        <a:pt x="18527" y="19231"/>
                      </a:lnTo>
                      <a:lnTo>
                        <a:pt x="18521" y="19234"/>
                      </a:lnTo>
                      <a:lnTo>
                        <a:pt x="18507" y="19250"/>
                      </a:lnTo>
                      <a:lnTo>
                        <a:pt x="18499" y="19264"/>
                      </a:lnTo>
                      <a:lnTo>
                        <a:pt x="18497" y="19273"/>
                      </a:lnTo>
                      <a:lnTo>
                        <a:pt x="18494" y="19287"/>
                      </a:lnTo>
                      <a:lnTo>
                        <a:pt x="18494" y="19334"/>
                      </a:lnTo>
                      <a:lnTo>
                        <a:pt x="18486" y="19359"/>
                      </a:lnTo>
                      <a:lnTo>
                        <a:pt x="18481" y="19373"/>
                      </a:lnTo>
                      <a:lnTo>
                        <a:pt x="18469" y="19389"/>
                      </a:lnTo>
                      <a:lnTo>
                        <a:pt x="18454" y="19391"/>
                      </a:lnTo>
                      <a:lnTo>
                        <a:pt x="18451" y="19396"/>
                      </a:lnTo>
                      <a:lnTo>
                        <a:pt x="18452" y="19401"/>
                      </a:lnTo>
                      <a:lnTo>
                        <a:pt x="18449" y="19415"/>
                      </a:lnTo>
                      <a:lnTo>
                        <a:pt x="18480" y="19412"/>
                      </a:lnTo>
                      <a:lnTo>
                        <a:pt x="18483" y="19416"/>
                      </a:lnTo>
                      <a:lnTo>
                        <a:pt x="18489" y="19425"/>
                      </a:lnTo>
                      <a:lnTo>
                        <a:pt x="18496" y="19428"/>
                      </a:lnTo>
                      <a:lnTo>
                        <a:pt x="18501" y="19428"/>
                      </a:lnTo>
                      <a:lnTo>
                        <a:pt x="18504" y="19423"/>
                      </a:lnTo>
                      <a:lnTo>
                        <a:pt x="18507" y="19396"/>
                      </a:lnTo>
                      <a:lnTo>
                        <a:pt x="18514" y="19377"/>
                      </a:lnTo>
                      <a:lnTo>
                        <a:pt x="18517" y="19377"/>
                      </a:lnTo>
                      <a:lnTo>
                        <a:pt x="18522" y="19389"/>
                      </a:lnTo>
                      <a:lnTo>
                        <a:pt x="18531" y="19401"/>
                      </a:lnTo>
                      <a:lnTo>
                        <a:pt x="18538" y="19412"/>
                      </a:lnTo>
                      <a:lnTo>
                        <a:pt x="18542" y="19439"/>
                      </a:lnTo>
                      <a:lnTo>
                        <a:pt x="18549" y="19463"/>
                      </a:lnTo>
                      <a:lnTo>
                        <a:pt x="18550" y="19483"/>
                      </a:lnTo>
                      <a:lnTo>
                        <a:pt x="18547" y="19493"/>
                      </a:lnTo>
                      <a:lnTo>
                        <a:pt x="18538" y="19494"/>
                      </a:lnTo>
                      <a:lnTo>
                        <a:pt x="18539" y="19503"/>
                      </a:lnTo>
                      <a:lnTo>
                        <a:pt x="18555" y="19535"/>
                      </a:lnTo>
                      <a:lnTo>
                        <a:pt x="18562" y="19548"/>
                      </a:lnTo>
                      <a:lnTo>
                        <a:pt x="18569" y="19571"/>
                      </a:lnTo>
                      <a:lnTo>
                        <a:pt x="18577" y="19613"/>
                      </a:lnTo>
                      <a:lnTo>
                        <a:pt x="18590" y="19683"/>
                      </a:lnTo>
                      <a:lnTo>
                        <a:pt x="18593" y="19692"/>
                      </a:lnTo>
                      <a:lnTo>
                        <a:pt x="18599" y="19691"/>
                      </a:lnTo>
                      <a:lnTo>
                        <a:pt x="18603" y="19700"/>
                      </a:lnTo>
                      <a:lnTo>
                        <a:pt x="18610" y="19714"/>
                      </a:lnTo>
                      <a:lnTo>
                        <a:pt x="18613" y="19718"/>
                      </a:lnTo>
                      <a:lnTo>
                        <a:pt x="18622" y="19717"/>
                      </a:lnTo>
                      <a:lnTo>
                        <a:pt x="18628" y="19726"/>
                      </a:lnTo>
                      <a:lnTo>
                        <a:pt x="18635" y="19748"/>
                      </a:lnTo>
                      <a:lnTo>
                        <a:pt x="18642" y="19757"/>
                      </a:lnTo>
                      <a:lnTo>
                        <a:pt x="18649" y="19761"/>
                      </a:lnTo>
                      <a:lnTo>
                        <a:pt x="18654" y="19756"/>
                      </a:lnTo>
                      <a:lnTo>
                        <a:pt x="18663" y="19750"/>
                      </a:lnTo>
                      <a:lnTo>
                        <a:pt x="18675" y="19748"/>
                      </a:lnTo>
                      <a:lnTo>
                        <a:pt x="18676" y="19762"/>
                      </a:lnTo>
                      <a:lnTo>
                        <a:pt x="18673" y="19777"/>
                      </a:lnTo>
                      <a:lnTo>
                        <a:pt x="18671" y="19787"/>
                      </a:lnTo>
                      <a:lnTo>
                        <a:pt x="18668" y="19792"/>
                      </a:lnTo>
                      <a:lnTo>
                        <a:pt x="18665" y="19797"/>
                      </a:lnTo>
                      <a:lnTo>
                        <a:pt x="18659" y="19793"/>
                      </a:lnTo>
                      <a:lnTo>
                        <a:pt x="18656" y="19789"/>
                      </a:lnTo>
                      <a:lnTo>
                        <a:pt x="18646" y="19771"/>
                      </a:lnTo>
                      <a:lnTo>
                        <a:pt x="18643" y="19772"/>
                      </a:lnTo>
                      <a:lnTo>
                        <a:pt x="18641" y="19781"/>
                      </a:lnTo>
                      <a:lnTo>
                        <a:pt x="18642" y="19804"/>
                      </a:lnTo>
                      <a:lnTo>
                        <a:pt x="18655" y="19822"/>
                      </a:lnTo>
                      <a:lnTo>
                        <a:pt x="18667" y="19821"/>
                      </a:lnTo>
                      <a:lnTo>
                        <a:pt x="18672" y="19815"/>
                      </a:lnTo>
                      <a:lnTo>
                        <a:pt x="18678" y="19809"/>
                      </a:lnTo>
                      <a:lnTo>
                        <a:pt x="18687" y="19808"/>
                      </a:lnTo>
                      <a:lnTo>
                        <a:pt x="18693" y="19798"/>
                      </a:lnTo>
                      <a:lnTo>
                        <a:pt x="18704" y="19788"/>
                      </a:lnTo>
                      <a:lnTo>
                        <a:pt x="18707" y="19782"/>
                      </a:lnTo>
                      <a:lnTo>
                        <a:pt x="18713" y="19782"/>
                      </a:lnTo>
                      <a:lnTo>
                        <a:pt x="18717" y="19790"/>
                      </a:lnTo>
                      <a:lnTo>
                        <a:pt x="18720" y="19809"/>
                      </a:lnTo>
                      <a:lnTo>
                        <a:pt x="18724" y="19813"/>
                      </a:lnTo>
                      <a:lnTo>
                        <a:pt x="18730" y="19813"/>
                      </a:lnTo>
                      <a:lnTo>
                        <a:pt x="18733" y="19807"/>
                      </a:lnTo>
                      <a:lnTo>
                        <a:pt x="18732" y="19793"/>
                      </a:lnTo>
                      <a:lnTo>
                        <a:pt x="18734" y="19788"/>
                      </a:lnTo>
                      <a:lnTo>
                        <a:pt x="18740" y="19787"/>
                      </a:lnTo>
                      <a:lnTo>
                        <a:pt x="18744" y="19797"/>
                      </a:lnTo>
                      <a:lnTo>
                        <a:pt x="18750" y="19796"/>
                      </a:lnTo>
                      <a:lnTo>
                        <a:pt x="18756" y="19786"/>
                      </a:lnTo>
                      <a:lnTo>
                        <a:pt x="18759" y="19795"/>
                      </a:lnTo>
                      <a:lnTo>
                        <a:pt x="18763" y="19804"/>
                      </a:lnTo>
                      <a:lnTo>
                        <a:pt x="18771" y="19798"/>
                      </a:lnTo>
                      <a:lnTo>
                        <a:pt x="18778" y="19802"/>
                      </a:lnTo>
                      <a:lnTo>
                        <a:pt x="18781" y="19811"/>
                      </a:lnTo>
                      <a:lnTo>
                        <a:pt x="18820" y="19810"/>
                      </a:lnTo>
                      <a:lnTo>
                        <a:pt x="18842" y="19822"/>
                      </a:lnTo>
                      <a:lnTo>
                        <a:pt x="18847" y="19798"/>
                      </a:lnTo>
                      <a:lnTo>
                        <a:pt x="18857" y="19821"/>
                      </a:lnTo>
                      <a:lnTo>
                        <a:pt x="18876" y="19833"/>
                      </a:lnTo>
                      <a:lnTo>
                        <a:pt x="18888" y="19822"/>
                      </a:lnTo>
                      <a:lnTo>
                        <a:pt x="18891" y="19826"/>
                      </a:lnTo>
                      <a:lnTo>
                        <a:pt x="18889" y="19855"/>
                      </a:lnTo>
                      <a:lnTo>
                        <a:pt x="18898" y="19848"/>
                      </a:lnTo>
                      <a:lnTo>
                        <a:pt x="18923" y="19869"/>
                      </a:lnTo>
                      <a:lnTo>
                        <a:pt x="18929" y="19869"/>
                      </a:lnTo>
                      <a:lnTo>
                        <a:pt x="18937" y="19896"/>
                      </a:lnTo>
                      <a:lnTo>
                        <a:pt x="18934" y="19910"/>
                      </a:lnTo>
                      <a:lnTo>
                        <a:pt x="18926" y="19912"/>
                      </a:lnTo>
                      <a:lnTo>
                        <a:pt x="18915" y="19899"/>
                      </a:lnTo>
                      <a:lnTo>
                        <a:pt x="18890" y="19921"/>
                      </a:lnTo>
                      <a:lnTo>
                        <a:pt x="18899" y="19934"/>
                      </a:lnTo>
                      <a:lnTo>
                        <a:pt x="18903" y="19948"/>
                      </a:lnTo>
                      <a:lnTo>
                        <a:pt x="18900" y="19952"/>
                      </a:lnTo>
                      <a:lnTo>
                        <a:pt x="18911" y="19979"/>
                      </a:lnTo>
                      <a:lnTo>
                        <a:pt x="18911" y="19984"/>
                      </a:lnTo>
                      <a:lnTo>
                        <a:pt x="18921" y="19997"/>
                      </a:lnTo>
                      <a:lnTo>
                        <a:pt x="18921" y="20007"/>
                      </a:lnTo>
                      <a:lnTo>
                        <a:pt x="18938" y="20014"/>
                      </a:lnTo>
                      <a:lnTo>
                        <a:pt x="18953" y="19999"/>
                      </a:lnTo>
                      <a:lnTo>
                        <a:pt x="18972" y="19949"/>
                      </a:lnTo>
                      <a:lnTo>
                        <a:pt x="18979" y="19957"/>
                      </a:lnTo>
                      <a:lnTo>
                        <a:pt x="18979" y="19963"/>
                      </a:lnTo>
                      <a:lnTo>
                        <a:pt x="18986" y="19975"/>
                      </a:lnTo>
                      <a:lnTo>
                        <a:pt x="19025" y="19980"/>
                      </a:lnTo>
                      <a:lnTo>
                        <a:pt x="19027" y="20013"/>
                      </a:lnTo>
                      <a:lnTo>
                        <a:pt x="19006" y="20011"/>
                      </a:lnTo>
                      <a:lnTo>
                        <a:pt x="19000" y="20007"/>
                      </a:lnTo>
                      <a:lnTo>
                        <a:pt x="18987" y="19994"/>
                      </a:lnTo>
                      <a:lnTo>
                        <a:pt x="18972" y="20006"/>
                      </a:lnTo>
                      <a:lnTo>
                        <a:pt x="18966" y="20002"/>
                      </a:lnTo>
                      <a:lnTo>
                        <a:pt x="18941" y="20033"/>
                      </a:lnTo>
                      <a:lnTo>
                        <a:pt x="18951" y="20060"/>
                      </a:lnTo>
                      <a:lnTo>
                        <a:pt x="18972" y="20063"/>
                      </a:lnTo>
                      <a:lnTo>
                        <a:pt x="18971" y="20091"/>
                      </a:lnTo>
                      <a:lnTo>
                        <a:pt x="18990" y="20117"/>
                      </a:lnTo>
                      <a:lnTo>
                        <a:pt x="18990" y="20122"/>
                      </a:lnTo>
                      <a:lnTo>
                        <a:pt x="18988" y="20137"/>
                      </a:lnTo>
                      <a:lnTo>
                        <a:pt x="19015" y="20138"/>
                      </a:lnTo>
                      <a:lnTo>
                        <a:pt x="19056" y="20162"/>
                      </a:lnTo>
                      <a:lnTo>
                        <a:pt x="19064" y="20146"/>
                      </a:lnTo>
                      <a:lnTo>
                        <a:pt x="19073" y="20145"/>
                      </a:lnTo>
                      <a:lnTo>
                        <a:pt x="19083" y="20158"/>
                      </a:lnTo>
                      <a:lnTo>
                        <a:pt x="19084" y="20172"/>
                      </a:lnTo>
                      <a:lnTo>
                        <a:pt x="19119" y="20201"/>
                      </a:lnTo>
                      <a:lnTo>
                        <a:pt x="19098" y="20235"/>
                      </a:lnTo>
                      <a:lnTo>
                        <a:pt x="19067" y="20241"/>
                      </a:lnTo>
                      <a:lnTo>
                        <a:pt x="19067" y="20251"/>
                      </a:lnTo>
                      <a:lnTo>
                        <a:pt x="19063" y="20249"/>
                      </a:lnTo>
                      <a:lnTo>
                        <a:pt x="19034" y="20239"/>
                      </a:lnTo>
                      <a:lnTo>
                        <a:pt x="19037" y="20216"/>
                      </a:lnTo>
                      <a:lnTo>
                        <a:pt x="19032" y="20211"/>
                      </a:lnTo>
                      <a:lnTo>
                        <a:pt x="19030" y="20207"/>
                      </a:lnTo>
                      <a:lnTo>
                        <a:pt x="19005" y="20187"/>
                      </a:lnTo>
                      <a:lnTo>
                        <a:pt x="18992" y="20217"/>
                      </a:lnTo>
                      <a:lnTo>
                        <a:pt x="18994" y="20260"/>
                      </a:lnTo>
                      <a:lnTo>
                        <a:pt x="19018" y="20313"/>
                      </a:lnTo>
                      <a:lnTo>
                        <a:pt x="19053" y="20338"/>
                      </a:lnTo>
                      <a:lnTo>
                        <a:pt x="19132" y="20290"/>
                      </a:lnTo>
                      <a:lnTo>
                        <a:pt x="19131" y="20266"/>
                      </a:lnTo>
                      <a:lnTo>
                        <a:pt x="19151" y="20249"/>
                      </a:lnTo>
                      <a:lnTo>
                        <a:pt x="19170" y="20257"/>
                      </a:lnTo>
                      <a:lnTo>
                        <a:pt x="19169" y="20243"/>
                      </a:lnTo>
                      <a:lnTo>
                        <a:pt x="19181" y="20237"/>
                      </a:lnTo>
                      <a:lnTo>
                        <a:pt x="19179" y="20260"/>
                      </a:lnTo>
                      <a:lnTo>
                        <a:pt x="19191" y="20254"/>
                      </a:lnTo>
                      <a:lnTo>
                        <a:pt x="19194" y="20258"/>
                      </a:lnTo>
                      <a:lnTo>
                        <a:pt x="19215" y="20256"/>
                      </a:lnTo>
                      <a:lnTo>
                        <a:pt x="19212" y="20252"/>
                      </a:lnTo>
                      <a:lnTo>
                        <a:pt x="19206" y="20248"/>
                      </a:lnTo>
                      <a:lnTo>
                        <a:pt x="19214" y="20237"/>
                      </a:lnTo>
                      <a:lnTo>
                        <a:pt x="19227" y="20245"/>
                      </a:lnTo>
                      <a:lnTo>
                        <a:pt x="19234" y="20220"/>
                      </a:lnTo>
                      <a:lnTo>
                        <a:pt x="19241" y="20229"/>
                      </a:lnTo>
                      <a:lnTo>
                        <a:pt x="19239" y="20248"/>
                      </a:lnTo>
                      <a:lnTo>
                        <a:pt x="19248" y="20242"/>
                      </a:lnTo>
                      <a:lnTo>
                        <a:pt x="19255" y="20213"/>
                      </a:lnTo>
                      <a:lnTo>
                        <a:pt x="19246" y="20209"/>
                      </a:lnTo>
                      <a:lnTo>
                        <a:pt x="19246" y="20205"/>
                      </a:lnTo>
                      <a:lnTo>
                        <a:pt x="19266" y="20183"/>
                      </a:lnTo>
                      <a:lnTo>
                        <a:pt x="19264" y="20207"/>
                      </a:lnTo>
                      <a:lnTo>
                        <a:pt x="19287" y="20185"/>
                      </a:lnTo>
                      <a:lnTo>
                        <a:pt x="19299" y="20179"/>
                      </a:lnTo>
                      <a:lnTo>
                        <a:pt x="19289" y="20166"/>
                      </a:lnTo>
                      <a:lnTo>
                        <a:pt x="19274" y="20172"/>
                      </a:lnTo>
                      <a:lnTo>
                        <a:pt x="19276" y="20153"/>
                      </a:lnTo>
                      <a:lnTo>
                        <a:pt x="19294" y="20142"/>
                      </a:lnTo>
                      <a:lnTo>
                        <a:pt x="19297" y="20151"/>
                      </a:lnTo>
                      <a:lnTo>
                        <a:pt x="19312" y="20139"/>
                      </a:lnTo>
                      <a:lnTo>
                        <a:pt x="19313" y="20153"/>
                      </a:lnTo>
                      <a:lnTo>
                        <a:pt x="19317" y="20167"/>
                      </a:lnTo>
                      <a:lnTo>
                        <a:pt x="19328" y="20171"/>
                      </a:lnTo>
                      <a:lnTo>
                        <a:pt x="19344" y="20178"/>
                      </a:lnTo>
                      <a:lnTo>
                        <a:pt x="19346" y="20159"/>
                      </a:lnTo>
                      <a:lnTo>
                        <a:pt x="19325" y="20147"/>
                      </a:lnTo>
                      <a:lnTo>
                        <a:pt x="19336" y="20132"/>
                      </a:lnTo>
                      <a:lnTo>
                        <a:pt x="19339" y="20135"/>
                      </a:lnTo>
                      <a:lnTo>
                        <a:pt x="19345" y="20140"/>
                      </a:lnTo>
                      <a:lnTo>
                        <a:pt x="19359" y="20162"/>
                      </a:lnTo>
                      <a:lnTo>
                        <a:pt x="19368" y="20161"/>
                      </a:lnTo>
                      <a:lnTo>
                        <a:pt x="19370" y="20147"/>
                      </a:lnTo>
                      <a:lnTo>
                        <a:pt x="19358" y="20152"/>
                      </a:lnTo>
                      <a:lnTo>
                        <a:pt x="19348" y="20134"/>
                      </a:lnTo>
                      <a:lnTo>
                        <a:pt x="19347" y="20107"/>
                      </a:lnTo>
                      <a:lnTo>
                        <a:pt x="19352" y="20097"/>
                      </a:lnTo>
                      <a:lnTo>
                        <a:pt x="19352" y="20082"/>
                      </a:lnTo>
                      <a:lnTo>
                        <a:pt x="19360" y="20072"/>
                      </a:lnTo>
                      <a:lnTo>
                        <a:pt x="19359" y="20058"/>
                      </a:lnTo>
                      <a:lnTo>
                        <a:pt x="19368" y="20042"/>
                      </a:lnTo>
                      <a:lnTo>
                        <a:pt x="19377" y="20036"/>
                      </a:lnTo>
                      <a:lnTo>
                        <a:pt x="19382" y="20026"/>
                      </a:lnTo>
                      <a:lnTo>
                        <a:pt x="19384" y="20007"/>
                      </a:lnTo>
                      <a:lnTo>
                        <a:pt x="19380" y="19989"/>
                      </a:lnTo>
                      <a:lnTo>
                        <a:pt x="19376" y="19970"/>
                      </a:lnTo>
                      <a:lnTo>
                        <a:pt x="19369" y="19947"/>
                      </a:lnTo>
                      <a:lnTo>
                        <a:pt x="19361" y="19905"/>
                      </a:lnTo>
                      <a:lnTo>
                        <a:pt x="19362" y="19868"/>
                      </a:lnTo>
                      <a:lnTo>
                        <a:pt x="19359" y="19811"/>
                      </a:lnTo>
                      <a:lnTo>
                        <a:pt x="19367" y="19791"/>
                      </a:lnTo>
                      <a:lnTo>
                        <a:pt x="19371" y="19743"/>
                      </a:lnTo>
                      <a:lnTo>
                        <a:pt x="19373" y="19733"/>
                      </a:lnTo>
                      <a:lnTo>
                        <a:pt x="19372" y="19700"/>
                      </a:lnTo>
                      <a:lnTo>
                        <a:pt x="19383" y="19680"/>
                      </a:lnTo>
                      <a:lnTo>
                        <a:pt x="19391" y="19669"/>
                      </a:lnTo>
                      <a:lnTo>
                        <a:pt x="19394" y="19660"/>
                      </a:lnTo>
                      <a:lnTo>
                        <a:pt x="19385" y="19613"/>
                      </a:lnTo>
                      <a:lnTo>
                        <a:pt x="19389" y="19565"/>
                      </a:lnTo>
                      <a:lnTo>
                        <a:pt x="19394" y="19540"/>
                      </a:lnTo>
                      <a:lnTo>
                        <a:pt x="19390" y="19518"/>
                      </a:lnTo>
                      <a:lnTo>
                        <a:pt x="19393" y="19508"/>
                      </a:lnTo>
                      <a:lnTo>
                        <a:pt x="19396" y="19517"/>
                      </a:lnTo>
                      <a:lnTo>
                        <a:pt x="19408" y="19577"/>
                      </a:lnTo>
                      <a:lnTo>
                        <a:pt x="19407" y="19629"/>
                      </a:lnTo>
                      <a:lnTo>
                        <a:pt x="19411" y="19643"/>
                      </a:lnTo>
                      <a:lnTo>
                        <a:pt x="19414" y="19648"/>
                      </a:lnTo>
                      <a:lnTo>
                        <a:pt x="19417" y="19646"/>
                      </a:lnTo>
                      <a:lnTo>
                        <a:pt x="19420" y="19637"/>
                      </a:lnTo>
                      <a:lnTo>
                        <a:pt x="19417" y="19581"/>
                      </a:lnTo>
                      <a:lnTo>
                        <a:pt x="19412" y="19548"/>
                      </a:lnTo>
                      <a:lnTo>
                        <a:pt x="19393" y="19408"/>
                      </a:lnTo>
                      <a:lnTo>
                        <a:pt x="19390" y="19399"/>
                      </a:lnTo>
                      <a:lnTo>
                        <a:pt x="19381" y="19400"/>
                      </a:lnTo>
                      <a:lnTo>
                        <a:pt x="19377" y="19382"/>
                      </a:lnTo>
                      <a:lnTo>
                        <a:pt x="19351" y="18991"/>
                      </a:lnTo>
                      <a:lnTo>
                        <a:pt x="19342" y="18921"/>
                      </a:lnTo>
                      <a:lnTo>
                        <a:pt x="19329" y="18856"/>
                      </a:lnTo>
                      <a:lnTo>
                        <a:pt x="19318" y="18800"/>
                      </a:lnTo>
                      <a:lnTo>
                        <a:pt x="19305" y="18783"/>
                      </a:lnTo>
                      <a:lnTo>
                        <a:pt x="19297" y="18760"/>
                      </a:lnTo>
                      <a:lnTo>
                        <a:pt x="19290" y="18733"/>
                      </a:lnTo>
                      <a:lnTo>
                        <a:pt x="19277" y="18720"/>
                      </a:lnTo>
                      <a:lnTo>
                        <a:pt x="19268" y="18707"/>
                      </a:lnTo>
                      <a:lnTo>
                        <a:pt x="19267" y="18697"/>
                      </a:lnTo>
                      <a:lnTo>
                        <a:pt x="19269" y="18688"/>
                      </a:lnTo>
                      <a:lnTo>
                        <a:pt x="19276" y="18687"/>
                      </a:lnTo>
                      <a:lnTo>
                        <a:pt x="19286" y="18709"/>
                      </a:lnTo>
                      <a:lnTo>
                        <a:pt x="19289" y="18709"/>
                      </a:lnTo>
                      <a:lnTo>
                        <a:pt x="19288" y="18699"/>
                      </a:lnTo>
                      <a:lnTo>
                        <a:pt x="19269" y="18669"/>
                      </a:lnTo>
                      <a:lnTo>
                        <a:pt x="19251" y="18624"/>
                      </a:lnTo>
                      <a:lnTo>
                        <a:pt x="19240" y="18592"/>
                      </a:lnTo>
                      <a:lnTo>
                        <a:pt x="19218" y="18566"/>
                      </a:lnTo>
                      <a:lnTo>
                        <a:pt x="19205" y="18558"/>
                      </a:lnTo>
                      <a:lnTo>
                        <a:pt x="19192" y="18536"/>
                      </a:lnTo>
                      <a:lnTo>
                        <a:pt x="19190" y="18536"/>
                      </a:lnTo>
                      <a:lnTo>
                        <a:pt x="19181" y="18542"/>
                      </a:lnTo>
                      <a:lnTo>
                        <a:pt x="19178" y="18547"/>
                      </a:lnTo>
                      <a:lnTo>
                        <a:pt x="19181" y="18561"/>
                      </a:lnTo>
                      <a:lnTo>
                        <a:pt x="19178" y="18566"/>
                      </a:lnTo>
                      <a:lnTo>
                        <a:pt x="19172" y="18548"/>
                      </a:lnTo>
                      <a:lnTo>
                        <a:pt x="19168" y="18543"/>
                      </a:lnTo>
                      <a:lnTo>
                        <a:pt x="19165" y="18539"/>
                      </a:lnTo>
                      <a:lnTo>
                        <a:pt x="19143" y="18518"/>
                      </a:lnTo>
                      <a:lnTo>
                        <a:pt x="19140" y="18514"/>
                      </a:lnTo>
                      <a:lnTo>
                        <a:pt x="19140" y="18509"/>
                      </a:lnTo>
                      <a:lnTo>
                        <a:pt x="19152" y="18508"/>
                      </a:lnTo>
                      <a:lnTo>
                        <a:pt x="19155" y="18512"/>
                      </a:lnTo>
                      <a:lnTo>
                        <a:pt x="19158" y="18511"/>
                      </a:lnTo>
                      <a:lnTo>
                        <a:pt x="19170" y="18525"/>
                      </a:lnTo>
                      <a:lnTo>
                        <a:pt x="19173" y="18524"/>
                      </a:lnTo>
                      <a:lnTo>
                        <a:pt x="19188" y="18517"/>
                      </a:lnTo>
                      <a:lnTo>
                        <a:pt x="19191" y="18522"/>
                      </a:lnTo>
                      <a:lnTo>
                        <a:pt x="19208" y="18548"/>
                      </a:lnTo>
                      <a:lnTo>
                        <a:pt x="19211" y="18543"/>
                      </a:lnTo>
                      <a:lnTo>
                        <a:pt x="19127" y="18383"/>
                      </a:lnTo>
                      <a:lnTo>
                        <a:pt x="19050" y="18165"/>
                      </a:lnTo>
                      <a:lnTo>
                        <a:pt x="18996" y="18067"/>
                      </a:lnTo>
                      <a:lnTo>
                        <a:pt x="18990" y="18067"/>
                      </a:lnTo>
                      <a:lnTo>
                        <a:pt x="18988" y="18082"/>
                      </a:lnTo>
                      <a:lnTo>
                        <a:pt x="18985" y="18087"/>
                      </a:lnTo>
                      <a:lnTo>
                        <a:pt x="18982" y="18087"/>
                      </a:lnTo>
                      <a:lnTo>
                        <a:pt x="18981" y="18073"/>
                      </a:lnTo>
                      <a:lnTo>
                        <a:pt x="18986" y="18054"/>
                      </a:lnTo>
                      <a:lnTo>
                        <a:pt x="18986" y="18044"/>
                      </a:lnTo>
                      <a:lnTo>
                        <a:pt x="18949" y="17972"/>
                      </a:lnTo>
                      <a:lnTo>
                        <a:pt x="18828" y="17726"/>
                      </a:lnTo>
                      <a:lnTo>
                        <a:pt x="18758" y="17550"/>
                      </a:lnTo>
                      <a:lnTo>
                        <a:pt x="18750" y="17504"/>
                      </a:lnTo>
                      <a:lnTo>
                        <a:pt x="18734" y="17482"/>
                      </a:lnTo>
                      <a:lnTo>
                        <a:pt x="18704" y="17362"/>
                      </a:lnTo>
                      <a:lnTo>
                        <a:pt x="18732" y="17383"/>
                      </a:lnTo>
                      <a:lnTo>
                        <a:pt x="18729" y="17388"/>
                      </a:lnTo>
                      <a:lnTo>
                        <a:pt x="18741" y="17386"/>
                      </a:lnTo>
                      <a:lnTo>
                        <a:pt x="18742" y="17395"/>
                      </a:lnTo>
                      <a:lnTo>
                        <a:pt x="18757" y="17398"/>
                      </a:lnTo>
                      <a:lnTo>
                        <a:pt x="18753" y="17389"/>
                      </a:lnTo>
                      <a:lnTo>
                        <a:pt x="18717" y="17337"/>
                      </a:lnTo>
                      <a:lnTo>
                        <a:pt x="18700" y="17301"/>
                      </a:lnTo>
                      <a:lnTo>
                        <a:pt x="18654" y="17212"/>
                      </a:lnTo>
                      <a:lnTo>
                        <a:pt x="18650" y="17198"/>
                      </a:lnTo>
                      <a:lnTo>
                        <a:pt x="18649" y="17184"/>
                      </a:lnTo>
                      <a:lnTo>
                        <a:pt x="18646" y="17184"/>
                      </a:lnTo>
                      <a:lnTo>
                        <a:pt x="18640" y="17180"/>
                      </a:lnTo>
                      <a:lnTo>
                        <a:pt x="18636" y="17171"/>
                      </a:lnTo>
                      <a:lnTo>
                        <a:pt x="18636" y="17157"/>
                      </a:lnTo>
                      <a:lnTo>
                        <a:pt x="18626" y="17149"/>
                      </a:lnTo>
                      <a:lnTo>
                        <a:pt x="18623" y="17144"/>
                      </a:lnTo>
                      <a:lnTo>
                        <a:pt x="18614" y="17136"/>
                      </a:lnTo>
                      <a:lnTo>
                        <a:pt x="18613" y="17131"/>
                      </a:lnTo>
                      <a:lnTo>
                        <a:pt x="18616" y="17126"/>
                      </a:lnTo>
                      <a:lnTo>
                        <a:pt x="18599" y="17095"/>
                      </a:lnTo>
                      <a:lnTo>
                        <a:pt x="18549" y="17002"/>
                      </a:lnTo>
                      <a:lnTo>
                        <a:pt x="18532" y="16966"/>
                      </a:lnTo>
                      <a:lnTo>
                        <a:pt x="18519" y="16939"/>
                      </a:lnTo>
                      <a:lnTo>
                        <a:pt x="18516" y="16934"/>
                      </a:lnTo>
                      <a:lnTo>
                        <a:pt x="18515" y="16920"/>
                      </a:lnTo>
                      <a:lnTo>
                        <a:pt x="18517" y="16911"/>
                      </a:lnTo>
                      <a:lnTo>
                        <a:pt x="18514" y="16906"/>
                      </a:lnTo>
                      <a:lnTo>
                        <a:pt x="18498" y="16880"/>
                      </a:lnTo>
                      <a:lnTo>
                        <a:pt x="18481" y="16839"/>
                      </a:lnTo>
                      <a:lnTo>
                        <a:pt x="18457" y="16799"/>
                      </a:lnTo>
                      <a:lnTo>
                        <a:pt x="18437" y="16750"/>
                      </a:lnTo>
                      <a:lnTo>
                        <a:pt x="18424" y="16747"/>
                      </a:lnTo>
                      <a:lnTo>
                        <a:pt x="18421" y="16742"/>
                      </a:lnTo>
                      <a:lnTo>
                        <a:pt x="18424" y="16737"/>
                      </a:lnTo>
                      <a:lnTo>
                        <a:pt x="18433" y="16731"/>
                      </a:lnTo>
                      <a:lnTo>
                        <a:pt x="18433" y="16726"/>
                      </a:lnTo>
                      <a:lnTo>
                        <a:pt x="18429" y="16717"/>
                      </a:lnTo>
                      <a:lnTo>
                        <a:pt x="18422" y="16704"/>
                      </a:lnTo>
                      <a:lnTo>
                        <a:pt x="18415" y="16681"/>
                      </a:lnTo>
                      <a:lnTo>
                        <a:pt x="18405" y="16663"/>
                      </a:lnTo>
                      <a:lnTo>
                        <a:pt x="18392" y="16646"/>
                      </a:lnTo>
                      <a:lnTo>
                        <a:pt x="18373" y="16620"/>
                      </a:lnTo>
                      <a:lnTo>
                        <a:pt x="18365" y="16597"/>
                      </a:lnTo>
                      <a:lnTo>
                        <a:pt x="18364" y="16564"/>
                      </a:lnTo>
                      <a:lnTo>
                        <a:pt x="18370" y="16554"/>
                      </a:lnTo>
                      <a:lnTo>
                        <a:pt x="18366" y="16549"/>
                      </a:lnTo>
                      <a:lnTo>
                        <a:pt x="18366" y="16545"/>
                      </a:lnTo>
                      <a:lnTo>
                        <a:pt x="18359" y="16536"/>
                      </a:lnTo>
                      <a:lnTo>
                        <a:pt x="18346" y="16514"/>
                      </a:lnTo>
                      <a:lnTo>
                        <a:pt x="18332" y="16482"/>
                      </a:lnTo>
                      <a:lnTo>
                        <a:pt x="18322" y="16460"/>
                      </a:lnTo>
                      <a:lnTo>
                        <a:pt x="18321" y="16441"/>
                      </a:lnTo>
                      <a:lnTo>
                        <a:pt x="18318" y="16427"/>
                      </a:lnTo>
                      <a:lnTo>
                        <a:pt x="18314" y="16413"/>
                      </a:lnTo>
                      <a:lnTo>
                        <a:pt x="18300" y="16382"/>
                      </a:lnTo>
                      <a:lnTo>
                        <a:pt x="18286" y="16350"/>
                      </a:lnTo>
                      <a:lnTo>
                        <a:pt x="18276" y="16328"/>
                      </a:lnTo>
                      <a:lnTo>
                        <a:pt x="18269" y="16301"/>
                      </a:lnTo>
                      <a:lnTo>
                        <a:pt x="18267" y="16263"/>
                      </a:lnTo>
                      <a:lnTo>
                        <a:pt x="18264" y="16254"/>
                      </a:lnTo>
                      <a:lnTo>
                        <a:pt x="18257" y="16245"/>
                      </a:lnTo>
                      <a:lnTo>
                        <a:pt x="18253" y="16227"/>
                      </a:lnTo>
                      <a:lnTo>
                        <a:pt x="18249" y="16213"/>
                      </a:lnTo>
                      <a:lnTo>
                        <a:pt x="18243" y="16204"/>
                      </a:lnTo>
                      <a:lnTo>
                        <a:pt x="18237" y="16200"/>
                      </a:lnTo>
                      <a:lnTo>
                        <a:pt x="18239" y="16195"/>
                      </a:lnTo>
                      <a:lnTo>
                        <a:pt x="18234" y="16139"/>
                      </a:lnTo>
                      <a:lnTo>
                        <a:pt x="18212" y="16084"/>
                      </a:lnTo>
                      <a:lnTo>
                        <a:pt x="18200" y="16072"/>
                      </a:lnTo>
                      <a:lnTo>
                        <a:pt x="18194" y="16072"/>
                      </a:lnTo>
                      <a:lnTo>
                        <a:pt x="18190" y="16068"/>
                      </a:lnTo>
                      <a:lnTo>
                        <a:pt x="18190" y="16054"/>
                      </a:lnTo>
                      <a:lnTo>
                        <a:pt x="18192" y="16030"/>
                      </a:lnTo>
                      <a:lnTo>
                        <a:pt x="18194" y="16011"/>
                      </a:lnTo>
                      <a:lnTo>
                        <a:pt x="18197" y="16006"/>
                      </a:lnTo>
                      <a:lnTo>
                        <a:pt x="18196" y="15997"/>
                      </a:lnTo>
                      <a:lnTo>
                        <a:pt x="18192" y="15983"/>
                      </a:lnTo>
                      <a:lnTo>
                        <a:pt x="18192" y="15973"/>
                      </a:lnTo>
                      <a:lnTo>
                        <a:pt x="18188" y="15964"/>
                      </a:lnTo>
                      <a:lnTo>
                        <a:pt x="18188" y="15959"/>
                      </a:lnTo>
                      <a:lnTo>
                        <a:pt x="18176" y="15961"/>
                      </a:lnTo>
                      <a:lnTo>
                        <a:pt x="18171" y="15966"/>
                      </a:lnTo>
                      <a:lnTo>
                        <a:pt x="18158" y="15963"/>
                      </a:lnTo>
                      <a:lnTo>
                        <a:pt x="18152" y="15959"/>
                      </a:lnTo>
                      <a:lnTo>
                        <a:pt x="18145" y="15950"/>
                      </a:lnTo>
                      <a:lnTo>
                        <a:pt x="18144" y="15949"/>
                      </a:lnTo>
                      <a:lnTo>
                        <a:pt x="18142" y="15946"/>
                      </a:lnTo>
                      <a:lnTo>
                        <a:pt x="18154" y="15944"/>
                      </a:lnTo>
                      <a:lnTo>
                        <a:pt x="18163" y="15948"/>
                      </a:lnTo>
                      <a:lnTo>
                        <a:pt x="18166" y="15948"/>
                      </a:lnTo>
                      <a:lnTo>
                        <a:pt x="18175" y="15937"/>
                      </a:lnTo>
                      <a:lnTo>
                        <a:pt x="18183" y="15922"/>
                      </a:lnTo>
                      <a:lnTo>
                        <a:pt x="18179" y="15894"/>
                      </a:lnTo>
                      <a:lnTo>
                        <a:pt x="18175" y="15880"/>
                      </a:lnTo>
                      <a:lnTo>
                        <a:pt x="18165" y="15854"/>
                      </a:lnTo>
                      <a:lnTo>
                        <a:pt x="18153" y="15834"/>
                      </a:lnTo>
                      <a:lnTo>
                        <a:pt x="18150" y="15834"/>
                      </a:lnTo>
                      <a:lnTo>
                        <a:pt x="18152" y="15837"/>
                      </a:lnTo>
                      <a:lnTo>
                        <a:pt x="18152" y="15839"/>
                      </a:lnTo>
                      <a:lnTo>
                        <a:pt x="18140" y="15834"/>
                      </a:lnTo>
                      <a:lnTo>
                        <a:pt x="18133" y="15827"/>
                      </a:lnTo>
                      <a:lnTo>
                        <a:pt x="18133" y="15823"/>
                      </a:lnTo>
                      <a:lnTo>
                        <a:pt x="18139" y="15822"/>
                      </a:lnTo>
                      <a:lnTo>
                        <a:pt x="18145" y="15827"/>
                      </a:lnTo>
                      <a:lnTo>
                        <a:pt x="18155" y="15830"/>
                      </a:lnTo>
                      <a:lnTo>
                        <a:pt x="18161" y="15834"/>
                      </a:lnTo>
                      <a:lnTo>
                        <a:pt x="18173" y="15833"/>
                      </a:lnTo>
                      <a:lnTo>
                        <a:pt x="18170" y="15829"/>
                      </a:lnTo>
                      <a:lnTo>
                        <a:pt x="18160" y="15816"/>
                      </a:lnTo>
                      <a:lnTo>
                        <a:pt x="18156" y="15797"/>
                      </a:lnTo>
                      <a:lnTo>
                        <a:pt x="18156" y="15792"/>
                      </a:lnTo>
                      <a:lnTo>
                        <a:pt x="18161" y="15778"/>
                      </a:lnTo>
                      <a:lnTo>
                        <a:pt x="18164" y="15773"/>
                      </a:lnTo>
                      <a:lnTo>
                        <a:pt x="18170" y="15767"/>
                      </a:lnTo>
                      <a:lnTo>
                        <a:pt x="18175" y="15752"/>
                      </a:lnTo>
                      <a:lnTo>
                        <a:pt x="18178" y="15747"/>
                      </a:lnTo>
                      <a:lnTo>
                        <a:pt x="18177" y="15738"/>
                      </a:lnTo>
                      <a:lnTo>
                        <a:pt x="18174" y="15733"/>
                      </a:lnTo>
                      <a:lnTo>
                        <a:pt x="18171" y="15729"/>
                      </a:lnTo>
                      <a:lnTo>
                        <a:pt x="18164" y="15725"/>
                      </a:lnTo>
                      <a:lnTo>
                        <a:pt x="18161" y="15730"/>
                      </a:lnTo>
                      <a:lnTo>
                        <a:pt x="18162" y="15740"/>
                      </a:lnTo>
                      <a:lnTo>
                        <a:pt x="18159" y="15740"/>
                      </a:lnTo>
                      <a:lnTo>
                        <a:pt x="18156" y="15745"/>
                      </a:lnTo>
                      <a:lnTo>
                        <a:pt x="18147" y="15736"/>
                      </a:lnTo>
                      <a:lnTo>
                        <a:pt x="18135" y="15738"/>
                      </a:lnTo>
                      <a:lnTo>
                        <a:pt x="18126" y="15744"/>
                      </a:lnTo>
                      <a:lnTo>
                        <a:pt x="18120" y="15745"/>
                      </a:lnTo>
                      <a:lnTo>
                        <a:pt x="18111" y="15741"/>
                      </a:lnTo>
                      <a:lnTo>
                        <a:pt x="18096" y="15743"/>
                      </a:lnTo>
                      <a:lnTo>
                        <a:pt x="18090" y="15748"/>
                      </a:lnTo>
                      <a:lnTo>
                        <a:pt x="18084" y="15750"/>
                      </a:lnTo>
                      <a:lnTo>
                        <a:pt x="18083" y="15740"/>
                      </a:lnTo>
                      <a:lnTo>
                        <a:pt x="18086" y="15735"/>
                      </a:lnTo>
                      <a:lnTo>
                        <a:pt x="18098" y="15724"/>
                      </a:lnTo>
                      <a:lnTo>
                        <a:pt x="18107" y="15722"/>
                      </a:lnTo>
                      <a:lnTo>
                        <a:pt x="18119" y="15716"/>
                      </a:lnTo>
                      <a:lnTo>
                        <a:pt x="18131" y="15719"/>
                      </a:lnTo>
                      <a:lnTo>
                        <a:pt x="18149" y="15727"/>
                      </a:lnTo>
                      <a:lnTo>
                        <a:pt x="18154" y="15707"/>
                      </a:lnTo>
                      <a:lnTo>
                        <a:pt x="18153" y="15683"/>
                      </a:lnTo>
                      <a:lnTo>
                        <a:pt x="18150" y="15675"/>
                      </a:lnTo>
                      <a:lnTo>
                        <a:pt x="18134" y="15672"/>
                      </a:lnTo>
                      <a:lnTo>
                        <a:pt x="18125" y="15659"/>
                      </a:lnTo>
                      <a:lnTo>
                        <a:pt x="18124" y="15649"/>
                      </a:lnTo>
                      <a:lnTo>
                        <a:pt x="18127" y="15640"/>
                      </a:lnTo>
                      <a:lnTo>
                        <a:pt x="18130" y="15635"/>
                      </a:lnTo>
                      <a:lnTo>
                        <a:pt x="18129" y="15615"/>
                      </a:lnTo>
                      <a:lnTo>
                        <a:pt x="18125" y="15611"/>
                      </a:lnTo>
                      <a:lnTo>
                        <a:pt x="18119" y="15607"/>
                      </a:lnTo>
                      <a:lnTo>
                        <a:pt x="18116" y="15598"/>
                      </a:lnTo>
                      <a:lnTo>
                        <a:pt x="18112" y="15584"/>
                      </a:lnTo>
                      <a:lnTo>
                        <a:pt x="18105" y="15571"/>
                      </a:lnTo>
                      <a:lnTo>
                        <a:pt x="18117" y="15557"/>
                      </a:lnTo>
                      <a:lnTo>
                        <a:pt x="18132" y="15544"/>
                      </a:lnTo>
                      <a:lnTo>
                        <a:pt x="18132" y="15539"/>
                      </a:lnTo>
                      <a:lnTo>
                        <a:pt x="18097" y="15590"/>
                      </a:lnTo>
                      <a:lnTo>
                        <a:pt x="18100" y="15590"/>
                      </a:lnTo>
                      <a:lnTo>
                        <a:pt x="18110" y="15584"/>
                      </a:lnTo>
                      <a:lnTo>
                        <a:pt x="18121" y="15597"/>
                      </a:lnTo>
                      <a:lnTo>
                        <a:pt x="18137" y="15602"/>
                      </a:lnTo>
                      <a:lnTo>
                        <a:pt x="18149" y="15612"/>
                      </a:lnTo>
                      <a:lnTo>
                        <a:pt x="18152" y="15609"/>
                      </a:lnTo>
                      <a:lnTo>
                        <a:pt x="18158" y="15598"/>
                      </a:lnTo>
                      <a:lnTo>
                        <a:pt x="18157" y="15579"/>
                      </a:lnTo>
                      <a:lnTo>
                        <a:pt x="18150" y="15566"/>
                      </a:lnTo>
                      <a:lnTo>
                        <a:pt x="18144" y="15552"/>
                      </a:lnTo>
                      <a:lnTo>
                        <a:pt x="18143" y="15543"/>
                      </a:lnTo>
                      <a:lnTo>
                        <a:pt x="18136" y="15523"/>
                      </a:lnTo>
                      <a:lnTo>
                        <a:pt x="18132" y="15518"/>
                      </a:lnTo>
                      <a:lnTo>
                        <a:pt x="18132" y="15513"/>
                      </a:lnTo>
                      <a:lnTo>
                        <a:pt x="18151" y="15526"/>
                      </a:lnTo>
                      <a:lnTo>
                        <a:pt x="18160" y="15540"/>
                      </a:lnTo>
                      <a:lnTo>
                        <a:pt x="18164" y="15577"/>
                      </a:lnTo>
                      <a:lnTo>
                        <a:pt x="18168" y="15577"/>
                      </a:lnTo>
                      <a:lnTo>
                        <a:pt x="18175" y="15581"/>
                      </a:lnTo>
                      <a:lnTo>
                        <a:pt x="18181" y="15575"/>
                      </a:lnTo>
                      <a:lnTo>
                        <a:pt x="18184" y="15575"/>
                      </a:lnTo>
                      <a:lnTo>
                        <a:pt x="18180" y="15581"/>
                      </a:lnTo>
                      <a:lnTo>
                        <a:pt x="18183" y="15590"/>
                      </a:lnTo>
                      <a:lnTo>
                        <a:pt x="18186" y="15590"/>
                      </a:lnTo>
                      <a:lnTo>
                        <a:pt x="18186" y="15566"/>
                      </a:lnTo>
                      <a:lnTo>
                        <a:pt x="18192" y="15556"/>
                      </a:lnTo>
                      <a:lnTo>
                        <a:pt x="18195" y="15546"/>
                      </a:lnTo>
                      <a:lnTo>
                        <a:pt x="18199" y="15519"/>
                      </a:lnTo>
                      <a:lnTo>
                        <a:pt x="18205" y="15503"/>
                      </a:lnTo>
                      <a:lnTo>
                        <a:pt x="18211" y="15497"/>
                      </a:lnTo>
                      <a:lnTo>
                        <a:pt x="18218" y="15472"/>
                      </a:lnTo>
                      <a:lnTo>
                        <a:pt x="18220" y="15452"/>
                      </a:lnTo>
                      <a:lnTo>
                        <a:pt x="18213" y="15439"/>
                      </a:lnTo>
                      <a:lnTo>
                        <a:pt x="18210" y="15434"/>
                      </a:lnTo>
                      <a:lnTo>
                        <a:pt x="18183" y="15428"/>
                      </a:lnTo>
                      <a:lnTo>
                        <a:pt x="18164" y="15426"/>
                      </a:lnTo>
                      <a:lnTo>
                        <a:pt x="18166" y="15454"/>
                      </a:lnTo>
                      <a:lnTo>
                        <a:pt x="18164" y="15473"/>
                      </a:lnTo>
                      <a:lnTo>
                        <a:pt x="18161" y="15474"/>
                      </a:lnTo>
                      <a:lnTo>
                        <a:pt x="18151" y="15451"/>
                      </a:lnTo>
                      <a:lnTo>
                        <a:pt x="18150" y="15433"/>
                      </a:lnTo>
                      <a:lnTo>
                        <a:pt x="18155" y="15427"/>
                      </a:lnTo>
                      <a:lnTo>
                        <a:pt x="18158" y="15422"/>
                      </a:lnTo>
                      <a:lnTo>
                        <a:pt x="18161" y="15422"/>
                      </a:lnTo>
                      <a:lnTo>
                        <a:pt x="18158" y="15417"/>
                      </a:lnTo>
                      <a:lnTo>
                        <a:pt x="18152" y="15418"/>
                      </a:lnTo>
                      <a:lnTo>
                        <a:pt x="18143" y="15424"/>
                      </a:lnTo>
                      <a:lnTo>
                        <a:pt x="18125" y="15421"/>
                      </a:lnTo>
                      <a:lnTo>
                        <a:pt x="18112" y="15413"/>
                      </a:lnTo>
                      <a:lnTo>
                        <a:pt x="18112" y="15408"/>
                      </a:lnTo>
                      <a:lnTo>
                        <a:pt x="18115" y="15404"/>
                      </a:lnTo>
                      <a:lnTo>
                        <a:pt x="18118" y="15399"/>
                      </a:lnTo>
                      <a:lnTo>
                        <a:pt x="18121" y="15398"/>
                      </a:lnTo>
                      <a:lnTo>
                        <a:pt x="18130" y="15406"/>
                      </a:lnTo>
                      <a:lnTo>
                        <a:pt x="18160" y="15402"/>
                      </a:lnTo>
                      <a:lnTo>
                        <a:pt x="18182" y="15405"/>
                      </a:lnTo>
                      <a:lnTo>
                        <a:pt x="18206" y="15402"/>
                      </a:lnTo>
                      <a:lnTo>
                        <a:pt x="18205" y="15397"/>
                      </a:lnTo>
                      <a:lnTo>
                        <a:pt x="18202" y="15388"/>
                      </a:lnTo>
                      <a:lnTo>
                        <a:pt x="18201" y="15378"/>
                      </a:lnTo>
                      <a:lnTo>
                        <a:pt x="18195" y="15375"/>
                      </a:lnTo>
                      <a:lnTo>
                        <a:pt x="18192" y="15375"/>
                      </a:lnTo>
                      <a:lnTo>
                        <a:pt x="18189" y="15366"/>
                      </a:lnTo>
                      <a:lnTo>
                        <a:pt x="18179" y="15363"/>
                      </a:lnTo>
                      <a:lnTo>
                        <a:pt x="18171" y="15378"/>
                      </a:lnTo>
                      <a:lnTo>
                        <a:pt x="18156" y="15380"/>
                      </a:lnTo>
                      <a:lnTo>
                        <a:pt x="18153" y="15375"/>
                      </a:lnTo>
                      <a:lnTo>
                        <a:pt x="18155" y="15366"/>
                      </a:lnTo>
                      <a:lnTo>
                        <a:pt x="18158" y="15361"/>
                      </a:lnTo>
                      <a:lnTo>
                        <a:pt x="18167" y="15359"/>
                      </a:lnTo>
                      <a:lnTo>
                        <a:pt x="18167" y="15364"/>
                      </a:lnTo>
                      <a:lnTo>
                        <a:pt x="18171" y="15368"/>
                      </a:lnTo>
                      <a:lnTo>
                        <a:pt x="18173" y="15364"/>
                      </a:lnTo>
                      <a:lnTo>
                        <a:pt x="18176" y="15353"/>
                      </a:lnTo>
                      <a:lnTo>
                        <a:pt x="18175" y="15344"/>
                      </a:lnTo>
                      <a:lnTo>
                        <a:pt x="18172" y="15335"/>
                      </a:lnTo>
                      <a:lnTo>
                        <a:pt x="18172" y="15330"/>
                      </a:lnTo>
                      <a:lnTo>
                        <a:pt x="18174" y="15321"/>
                      </a:lnTo>
                      <a:lnTo>
                        <a:pt x="18180" y="15320"/>
                      </a:lnTo>
                      <a:lnTo>
                        <a:pt x="18187" y="15333"/>
                      </a:lnTo>
                      <a:lnTo>
                        <a:pt x="18191" y="15351"/>
                      </a:lnTo>
                      <a:lnTo>
                        <a:pt x="18195" y="15361"/>
                      </a:lnTo>
                      <a:lnTo>
                        <a:pt x="18203" y="15360"/>
                      </a:lnTo>
                      <a:lnTo>
                        <a:pt x="18208" y="15326"/>
                      </a:lnTo>
                      <a:lnTo>
                        <a:pt x="18215" y="15291"/>
                      </a:lnTo>
                      <a:lnTo>
                        <a:pt x="18223" y="15262"/>
                      </a:lnTo>
                      <a:lnTo>
                        <a:pt x="18227" y="15233"/>
                      </a:lnTo>
                      <a:lnTo>
                        <a:pt x="18227" y="15224"/>
                      </a:lnTo>
                      <a:lnTo>
                        <a:pt x="18221" y="15219"/>
                      </a:lnTo>
                      <a:lnTo>
                        <a:pt x="18214" y="15216"/>
                      </a:lnTo>
                      <a:lnTo>
                        <a:pt x="18215" y="15220"/>
                      </a:lnTo>
                      <a:lnTo>
                        <a:pt x="18212" y="15231"/>
                      </a:lnTo>
                      <a:lnTo>
                        <a:pt x="18209" y="15240"/>
                      </a:lnTo>
                      <a:lnTo>
                        <a:pt x="18197" y="15232"/>
                      </a:lnTo>
                      <a:lnTo>
                        <a:pt x="18195" y="15242"/>
                      </a:lnTo>
                      <a:lnTo>
                        <a:pt x="18192" y="15256"/>
                      </a:lnTo>
                      <a:lnTo>
                        <a:pt x="18204" y="15271"/>
                      </a:lnTo>
                      <a:lnTo>
                        <a:pt x="18210" y="15278"/>
                      </a:lnTo>
                      <a:lnTo>
                        <a:pt x="18210" y="15273"/>
                      </a:lnTo>
                      <a:lnTo>
                        <a:pt x="18201" y="15253"/>
                      </a:lnTo>
                      <a:lnTo>
                        <a:pt x="18197" y="15238"/>
                      </a:lnTo>
                      <a:lnTo>
                        <a:pt x="18189" y="15234"/>
                      </a:lnTo>
                      <a:lnTo>
                        <a:pt x="18184" y="15234"/>
                      </a:lnTo>
                      <a:lnTo>
                        <a:pt x="18178" y="15244"/>
                      </a:lnTo>
                      <a:lnTo>
                        <a:pt x="18171" y="15249"/>
                      </a:lnTo>
                      <a:lnTo>
                        <a:pt x="18168" y="15241"/>
                      </a:lnTo>
                      <a:lnTo>
                        <a:pt x="18158" y="15242"/>
                      </a:lnTo>
                      <a:lnTo>
                        <a:pt x="18152" y="15247"/>
                      </a:lnTo>
                      <a:lnTo>
                        <a:pt x="18150" y="15252"/>
                      </a:lnTo>
                      <a:lnTo>
                        <a:pt x="18144" y="15248"/>
                      </a:lnTo>
                      <a:lnTo>
                        <a:pt x="18140" y="15249"/>
                      </a:lnTo>
                      <a:lnTo>
                        <a:pt x="18140" y="15239"/>
                      </a:lnTo>
                      <a:lnTo>
                        <a:pt x="18149" y="15238"/>
                      </a:lnTo>
                      <a:lnTo>
                        <a:pt x="18158" y="15232"/>
                      </a:lnTo>
                      <a:lnTo>
                        <a:pt x="18154" y="15226"/>
                      </a:lnTo>
                      <a:lnTo>
                        <a:pt x="18154" y="15223"/>
                      </a:lnTo>
                      <a:lnTo>
                        <a:pt x="18157" y="15223"/>
                      </a:lnTo>
                      <a:lnTo>
                        <a:pt x="18160" y="15223"/>
                      </a:lnTo>
                      <a:lnTo>
                        <a:pt x="18163" y="15223"/>
                      </a:lnTo>
                      <a:lnTo>
                        <a:pt x="18169" y="15217"/>
                      </a:lnTo>
                      <a:lnTo>
                        <a:pt x="18172" y="15212"/>
                      </a:lnTo>
                      <a:lnTo>
                        <a:pt x="18190" y="15216"/>
                      </a:lnTo>
                      <a:lnTo>
                        <a:pt x="18210" y="15210"/>
                      </a:lnTo>
                      <a:lnTo>
                        <a:pt x="18210" y="15206"/>
                      </a:lnTo>
                      <a:lnTo>
                        <a:pt x="18201" y="15205"/>
                      </a:lnTo>
                      <a:lnTo>
                        <a:pt x="18197" y="15209"/>
                      </a:lnTo>
                      <a:lnTo>
                        <a:pt x="18200" y="15208"/>
                      </a:lnTo>
                      <a:lnTo>
                        <a:pt x="18204" y="15203"/>
                      </a:lnTo>
                      <a:lnTo>
                        <a:pt x="18208" y="15193"/>
                      </a:lnTo>
                      <a:lnTo>
                        <a:pt x="18207" y="15174"/>
                      </a:lnTo>
                      <a:lnTo>
                        <a:pt x="18198" y="15180"/>
                      </a:lnTo>
                      <a:lnTo>
                        <a:pt x="18191" y="15176"/>
                      </a:lnTo>
                      <a:lnTo>
                        <a:pt x="18194" y="15166"/>
                      </a:lnTo>
                      <a:lnTo>
                        <a:pt x="18190" y="15161"/>
                      </a:lnTo>
                      <a:lnTo>
                        <a:pt x="18185" y="15162"/>
                      </a:lnTo>
                      <a:lnTo>
                        <a:pt x="18178" y="15130"/>
                      </a:lnTo>
                      <a:lnTo>
                        <a:pt x="18181" y="15101"/>
                      </a:lnTo>
                      <a:lnTo>
                        <a:pt x="18184" y="15101"/>
                      </a:lnTo>
                      <a:lnTo>
                        <a:pt x="18196" y="15127"/>
                      </a:lnTo>
                      <a:lnTo>
                        <a:pt x="18202" y="15139"/>
                      </a:lnTo>
                      <a:lnTo>
                        <a:pt x="18209" y="15153"/>
                      </a:lnTo>
                      <a:lnTo>
                        <a:pt x="18216" y="15174"/>
                      </a:lnTo>
                      <a:lnTo>
                        <a:pt x="18220" y="15195"/>
                      </a:lnTo>
                      <a:lnTo>
                        <a:pt x="18223" y="15200"/>
                      </a:lnTo>
                      <a:lnTo>
                        <a:pt x="18223" y="15195"/>
                      </a:lnTo>
                      <a:lnTo>
                        <a:pt x="18228" y="15181"/>
                      </a:lnTo>
                      <a:lnTo>
                        <a:pt x="18230" y="15166"/>
                      </a:lnTo>
                      <a:lnTo>
                        <a:pt x="18232" y="15147"/>
                      </a:lnTo>
                      <a:lnTo>
                        <a:pt x="18231" y="15114"/>
                      </a:lnTo>
                      <a:lnTo>
                        <a:pt x="18227" y="15105"/>
                      </a:lnTo>
                      <a:lnTo>
                        <a:pt x="18220" y="15087"/>
                      </a:lnTo>
                      <a:lnTo>
                        <a:pt x="18220" y="15082"/>
                      </a:lnTo>
                      <a:lnTo>
                        <a:pt x="18217" y="15083"/>
                      </a:lnTo>
                      <a:lnTo>
                        <a:pt x="18208" y="15088"/>
                      </a:lnTo>
                      <a:lnTo>
                        <a:pt x="18205" y="15090"/>
                      </a:lnTo>
                      <a:lnTo>
                        <a:pt x="18206" y="15101"/>
                      </a:lnTo>
                      <a:lnTo>
                        <a:pt x="18209" y="15101"/>
                      </a:lnTo>
                      <a:lnTo>
                        <a:pt x="18209" y="15114"/>
                      </a:lnTo>
                      <a:lnTo>
                        <a:pt x="18195" y="15122"/>
                      </a:lnTo>
                      <a:lnTo>
                        <a:pt x="18165" y="15126"/>
                      </a:lnTo>
                      <a:lnTo>
                        <a:pt x="18164" y="15117"/>
                      </a:lnTo>
                      <a:lnTo>
                        <a:pt x="18173" y="15111"/>
                      </a:lnTo>
                      <a:lnTo>
                        <a:pt x="18179" y="15106"/>
                      </a:lnTo>
                      <a:lnTo>
                        <a:pt x="18188" y="15110"/>
                      </a:lnTo>
                      <a:lnTo>
                        <a:pt x="18194" y="15104"/>
                      </a:lnTo>
                      <a:lnTo>
                        <a:pt x="18197" y="15099"/>
                      </a:lnTo>
                      <a:lnTo>
                        <a:pt x="18195" y="15075"/>
                      </a:lnTo>
                      <a:lnTo>
                        <a:pt x="18192" y="15071"/>
                      </a:lnTo>
                      <a:lnTo>
                        <a:pt x="18186" y="15072"/>
                      </a:lnTo>
                      <a:lnTo>
                        <a:pt x="18180" y="15068"/>
                      </a:lnTo>
                      <a:lnTo>
                        <a:pt x="18174" y="15069"/>
                      </a:lnTo>
                      <a:lnTo>
                        <a:pt x="18171" y="15065"/>
                      </a:lnTo>
                      <a:lnTo>
                        <a:pt x="18165" y="15070"/>
                      </a:lnTo>
                      <a:lnTo>
                        <a:pt x="18161" y="15066"/>
                      </a:lnTo>
                      <a:lnTo>
                        <a:pt x="18155" y="15062"/>
                      </a:lnTo>
                      <a:lnTo>
                        <a:pt x="18154" y="15047"/>
                      </a:lnTo>
                      <a:lnTo>
                        <a:pt x="18151" y="15039"/>
                      </a:lnTo>
                      <a:lnTo>
                        <a:pt x="18151" y="15034"/>
                      </a:lnTo>
                      <a:lnTo>
                        <a:pt x="18139" y="15035"/>
                      </a:lnTo>
                      <a:lnTo>
                        <a:pt x="18130" y="15031"/>
                      </a:lnTo>
                      <a:lnTo>
                        <a:pt x="18129" y="15027"/>
                      </a:lnTo>
                      <a:lnTo>
                        <a:pt x="18147" y="15024"/>
                      </a:lnTo>
                      <a:lnTo>
                        <a:pt x="18154" y="15029"/>
                      </a:lnTo>
                      <a:lnTo>
                        <a:pt x="18154" y="15033"/>
                      </a:lnTo>
                      <a:lnTo>
                        <a:pt x="18157" y="15038"/>
                      </a:lnTo>
                      <a:lnTo>
                        <a:pt x="18160" y="15042"/>
                      </a:lnTo>
                      <a:lnTo>
                        <a:pt x="18161" y="15051"/>
                      </a:lnTo>
                      <a:lnTo>
                        <a:pt x="18167" y="15055"/>
                      </a:lnTo>
                      <a:lnTo>
                        <a:pt x="18179" y="15058"/>
                      </a:lnTo>
                      <a:lnTo>
                        <a:pt x="18192" y="15062"/>
                      </a:lnTo>
                      <a:lnTo>
                        <a:pt x="18201" y="15061"/>
                      </a:lnTo>
                      <a:lnTo>
                        <a:pt x="18200" y="15056"/>
                      </a:lnTo>
                      <a:lnTo>
                        <a:pt x="18197" y="15046"/>
                      </a:lnTo>
                      <a:lnTo>
                        <a:pt x="18190" y="15044"/>
                      </a:lnTo>
                      <a:lnTo>
                        <a:pt x="18187" y="15034"/>
                      </a:lnTo>
                      <a:lnTo>
                        <a:pt x="18186" y="15011"/>
                      </a:lnTo>
                      <a:lnTo>
                        <a:pt x="18189" y="15006"/>
                      </a:lnTo>
                      <a:lnTo>
                        <a:pt x="18195" y="15004"/>
                      </a:lnTo>
                      <a:lnTo>
                        <a:pt x="18198" y="15014"/>
                      </a:lnTo>
                      <a:lnTo>
                        <a:pt x="18202" y="15027"/>
                      </a:lnTo>
                      <a:lnTo>
                        <a:pt x="18199" y="15037"/>
                      </a:lnTo>
                      <a:lnTo>
                        <a:pt x="18203" y="15046"/>
                      </a:lnTo>
                      <a:lnTo>
                        <a:pt x="18209" y="15050"/>
                      </a:lnTo>
                      <a:lnTo>
                        <a:pt x="18216" y="15059"/>
                      </a:lnTo>
                      <a:lnTo>
                        <a:pt x="18219" y="15058"/>
                      </a:lnTo>
                      <a:lnTo>
                        <a:pt x="18224" y="15048"/>
                      </a:lnTo>
                      <a:lnTo>
                        <a:pt x="18233" y="15033"/>
                      </a:lnTo>
                      <a:lnTo>
                        <a:pt x="18265" y="15008"/>
                      </a:lnTo>
                      <a:lnTo>
                        <a:pt x="18288" y="14969"/>
                      </a:lnTo>
                      <a:lnTo>
                        <a:pt x="18288" y="14964"/>
                      </a:lnTo>
                      <a:lnTo>
                        <a:pt x="18266" y="14965"/>
                      </a:lnTo>
                      <a:lnTo>
                        <a:pt x="18251" y="14975"/>
                      </a:lnTo>
                      <a:lnTo>
                        <a:pt x="18243" y="14970"/>
                      </a:lnTo>
                      <a:lnTo>
                        <a:pt x="18234" y="14962"/>
                      </a:lnTo>
                      <a:lnTo>
                        <a:pt x="18227" y="14958"/>
                      </a:lnTo>
                      <a:lnTo>
                        <a:pt x="18211" y="14960"/>
                      </a:lnTo>
                      <a:lnTo>
                        <a:pt x="18199" y="14956"/>
                      </a:lnTo>
                      <a:lnTo>
                        <a:pt x="18189" y="14944"/>
                      </a:lnTo>
                      <a:lnTo>
                        <a:pt x="18179" y="14930"/>
                      </a:lnTo>
                      <a:lnTo>
                        <a:pt x="18170" y="14936"/>
                      </a:lnTo>
                      <a:lnTo>
                        <a:pt x="18164" y="14942"/>
                      </a:lnTo>
                      <a:lnTo>
                        <a:pt x="18161" y="14937"/>
                      </a:lnTo>
                      <a:lnTo>
                        <a:pt x="18164" y="14927"/>
                      </a:lnTo>
                      <a:lnTo>
                        <a:pt x="18167" y="14931"/>
                      </a:lnTo>
                      <a:lnTo>
                        <a:pt x="18172" y="14927"/>
                      </a:lnTo>
                      <a:lnTo>
                        <a:pt x="18178" y="14921"/>
                      </a:lnTo>
                      <a:lnTo>
                        <a:pt x="18191" y="14933"/>
                      </a:lnTo>
                      <a:lnTo>
                        <a:pt x="18201" y="14952"/>
                      </a:lnTo>
                      <a:lnTo>
                        <a:pt x="18210" y="14946"/>
                      </a:lnTo>
                      <a:lnTo>
                        <a:pt x="18222" y="14944"/>
                      </a:lnTo>
                      <a:lnTo>
                        <a:pt x="18222" y="14939"/>
                      </a:lnTo>
                      <a:lnTo>
                        <a:pt x="18218" y="14930"/>
                      </a:lnTo>
                      <a:lnTo>
                        <a:pt x="18218" y="14926"/>
                      </a:lnTo>
                      <a:lnTo>
                        <a:pt x="18194" y="14929"/>
                      </a:lnTo>
                      <a:lnTo>
                        <a:pt x="18194" y="14919"/>
                      </a:lnTo>
                      <a:lnTo>
                        <a:pt x="18190" y="14910"/>
                      </a:lnTo>
                      <a:lnTo>
                        <a:pt x="18181" y="14911"/>
                      </a:lnTo>
                      <a:lnTo>
                        <a:pt x="18172" y="14908"/>
                      </a:lnTo>
                      <a:lnTo>
                        <a:pt x="18188" y="14903"/>
                      </a:lnTo>
                      <a:lnTo>
                        <a:pt x="18210" y="14902"/>
                      </a:lnTo>
                      <a:lnTo>
                        <a:pt x="18210" y="14897"/>
                      </a:lnTo>
                      <a:lnTo>
                        <a:pt x="18132" y="14894"/>
                      </a:lnTo>
                      <a:lnTo>
                        <a:pt x="18132" y="14889"/>
                      </a:lnTo>
                      <a:lnTo>
                        <a:pt x="18154" y="14884"/>
                      </a:lnTo>
                      <a:lnTo>
                        <a:pt x="18167" y="14883"/>
                      </a:lnTo>
                      <a:lnTo>
                        <a:pt x="18175" y="14887"/>
                      </a:lnTo>
                      <a:lnTo>
                        <a:pt x="18181" y="14892"/>
                      </a:lnTo>
                      <a:lnTo>
                        <a:pt x="18188" y="14896"/>
                      </a:lnTo>
                      <a:lnTo>
                        <a:pt x="18193" y="14910"/>
                      </a:lnTo>
                      <a:lnTo>
                        <a:pt x="18199" y="14919"/>
                      </a:lnTo>
                      <a:lnTo>
                        <a:pt x="18208" y="14917"/>
                      </a:lnTo>
                      <a:lnTo>
                        <a:pt x="18208" y="14908"/>
                      </a:lnTo>
                      <a:lnTo>
                        <a:pt x="18205" y="14898"/>
                      </a:lnTo>
                      <a:lnTo>
                        <a:pt x="18195" y="14891"/>
                      </a:lnTo>
                      <a:lnTo>
                        <a:pt x="18189" y="14886"/>
                      </a:lnTo>
                      <a:lnTo>
                        <a:pt x="18188" y="14872"/>
                      </a:lnTo>
                      <a:lnTo>
                        <a:pt x="18191" y="14857"/>
                      </a:lnTo>
                      <a:lnTo>
                        <a:pt x="18194" y="14857"/>
                      </a:lnTo>
                      <a:lnTo>
                        <a:pt x="18194" y="14867"/>
                      </a:lnTo>
                      <a:lnTo>
                        <a:pt x="18192" y="14878"/>
                      </a:lnTo>
                      <a:lnTo>
                        <a:pt x="18198" y="14884"/>
                      </a:lnTo>
                      <a:lnTo>
                        <a:pt x="18208" y="14898"/>
                      </a:lnTo>
                      <a:lnTo>
                        <a:pt x="18218" y="14916"/>
                      </a:lnTo>
                      <a:lnTo>
                        <a:pt x="18227" y="14929"/>
                      </a:lnTo>
                      <a:lnTo>
                        <a:pt x="18236" y="14928"/>
                      </a:lnTo>
                      <a:lnTo>
                        <a:pt x="18245" y="14922"/>
                      </a:lnTo>
                      <a:lnTo>
                        <a:pt x="18251" y="14917"/>
                      </a:lnTo>
                      <a:lnTo>
                        <a:pt x="18260" y="14920"/>
                      </a:lnTo>
                      <a:lnTo>
                        <a:pt x="18261" y="14930"/>
                      </a:lnTo>
                      <a:lnTo>
                        <a:pt x="18264" y="14929"/>
                      </a:lnTo>
                      <a:lnTo>
                        <a:pt x="18269" y="14919"/>
                      </a:lnTo>
                      <a:lnTo>
                        <a:pt x="18269" y="14914"/>
                      </a:lnTo>
                      <a:lnTo>
                        <a:pt x="18272" y="14909"/>
                      </a:lnTo>
                      <a:lnTo>
                        <a:pt x="18274" y="14905"/>
                      </a:lnTo>
                      <a:lnTo>
                        <a:pt x="18283" y="14890"/>
                      </a:lnTo>
                      <a:lnTo>
                        <a:pt x="18288" y="14879"/>
                      </a:lnTo>
                      <a:lnTo>
                        <a:pt x="18288" y="14875"/>
                      </a:lnTo>
                      <a:lnTo>
                        <a:pt x="18273" y="14877"/>
                      </a:lnTo>
                      <a:lnTo>
                        <a:pt x="18253" y="14869"/>
                      </a:lnTo>
                      <a:lnTo>
                        <a:pt x="18243" y="14856"/>
                      </a:lnTo>
                      <a:lnTo>
                        <a:pt x="18239" y="14847"/>
                      </a:lnTo>
                      <a:lnTo>
                        <a:pt x="18237" y="14824"/>
                      </a:lnTo>
                      <a:lnTo>
                        <a:pt x="18234" y="14819"/>
                      </a:lnTo>
                      <a:lnTo>
                        <a:pt x="18231" y="14815"/>
                      </a:lnTo>
                      <a:lnTo>
                        <a:pt x="18227" y="14806"/>
                      </a:lnTo>
                      <a:lnTo>
                        <a:pt x="18236" y="14805"/>
                      </a:lnTo>
                      <a:lnTo>
                        <a:pt x="18242" y="14809"/>
                      </a:lnTo>
                      <a:lnTo>
                        <a:pt x="18246" y="14817"/>
                      </a:lnTo>
                      <a:lnTo>
                        <a:pt x="18247" y="14851"/>
                      </a:lnTo>
                      <a:lnTo>
                        <a:pt x="18254" y="14854"/>
                      </a:lnTo>
                      <a:lnTo>
                        <a:pt x="18263" y="14859"/>
                      </a:lnTo>
                      <a:lnTo>
                        <a:pt x="18266" y="14853"/>
                      </a:lnTo>
                      <a:lnTo>
                        <a:pt x="18268" y="14843"/>
                      </a:lnTo>
                      <a:lnTo>
                        <a:pt x="18274" y="14833"/>
                      </a:lnTo>
                      <a:lnTo>
                        <a:pt x="18273" y="14829"/>
                      </a:lnTo>
                      <a:lnTo>
                        <a:pt x="18276" y="14818"/>
                      </a:lnTo>
                      <a:lnTo>
                        <a:pt x="18276" y="14810"/>
                      </a:lnTo>
                      <a:lnTo>
                        <a:pt x="18272" y="14800"/>
                      </a:lnTo>
                      <a:lnTo>
                        <a:pt x="18266" y="14767"/>
                      </a:lnTo>
                      <a:lnTo>
                        <a:pt x="18256" y="14735"/>
                      </a:lnTo>
                      <a:lnTo>
                        <a:pt x="18253" y="14735"/>
                      </a:lnTo>
                      <a:lnTo>
                        <a:pt x="18256" y="14754"/>
                      </a:lnTo>
                      <a:lnTo>
                        <a:pt x="18266" y="14775"/>
                      </a:lnTo>
                      <a:lnTo>
                        <a:pt x="18275" y="14785"/>
                      </a:lnTo>
                      <a:lnTo>
                        <a:pt x="18278" y="14801"/>
                      </a:lnTo>
                      <a:lnTo>
                        <a:pt x="18282" y="14831"/>
                      </a:lnTo>
                      <a:lnTo>
                        <a:pt x="18288" y="14846"/>
                      </a:lnTo>
                      <a:lnTo>
                        <a:pt x="18288" y="14857"/>
                      </a:lnTo>
                      <a:lnTo>
                        <a:pt x="18287" y="14857"/>
                      </a:lnTo>
                      <a:lnTo>
                        <a:pt x="18293" y="14848"/>
                      </a:lnTo>
                      <a:lnTo>
                        <a:pt x="18298" y="14836"/>
                      </a:lnTo>
                      <a:lnTo>
                        <a:pt x="18293" y="14830"/>
                      </a:lnTo>
                      <a:lnTo>
                        <a:pt x="18288" y="14819"/>
                      </a:lnTo>
                      <a:lnTo>
                        <a:pt x="18288" y="14815"/>
                      </a:lnTo>
                      <a:lnTo>
                        <a:pt x="18288" y="14806"/>
                      </a:lnTo>
                      <a:lnTo>
                        <a:pt x="18288" y="14801"/>
                      </a:lnTo>
                      <a:lnTo>
                        <a:pt x="18309" y="14857"/>
                      </a:lnTo>
                      <a:lnTo>
                        <a:pt x="18311" y="14824"/>
                      </a:lnTo>
                      <a:lnTo>
                        <a:pt x="18311" y="14800"/>
                      </a:lnTo>
                      <a:lnTo>
                        <a:pt x="18308" y="14784"/>
                      </a:lnTo>
                      <a:lnTo>
                        <a:pt x="18307" y="14776"/>
                      </a:lnTo>
                      <a:lnTo>
                        <a:pt x="18298" y="14775"/>
                      </a:lnTo>
                      <a:lnTo>
                        <a:pt x="18295" y="14779"/>
                      </a:lnTo>
                      <a:lnTo>
                        <a:pt x="18289" y="14775"/>
                      </a:lnTo>
                      <a:lnTo>
                        <a:pt x="18285" y="14775"/>
                      </a:lnTo>
                      <a:lnTo>
                        <a:pt x="18277" y="14776"/>
                      </a:lnTo>
                      <a:lnTo>
                        <a:pt x="18265" y="14773"/>
                      </a:lnTo>
                      <a:lnTo>
                        <a:pt x="18256" y="14769"/>
                      </a:lnTo>
                      <a:lnTo>
                        <a:pt x="18243" y="14756"/>
                      </a:lnTo>
                      <a:lnTo>
                        <a:pt x="18236" y="14743"/>
                      </a:lnTo>
                      <a:lnTo>
                        <a:pt x="18233" y="14735"/>
                      </a:lnTo>
                      <a:lnTo>
                        <a:pt x="18230" y="14735"/>
                      </a:lnTo>
                      <a:lnTo>
                        <a:pt x="18224" y="14745"/>
                      </a:lnTo>
                      <a:lnTo>
                        <a:pt x="18219" y="14758"/>
                      </a:lnTo>
                      <a:lnTo>
                        <a:pt x="18216" y="14763"/>
                      </a:lnTo>
                      <a:lnTo>
                        <a:pt x="18204" y="14765"/>
                      </a:lnTo>
                      <a:lnTo>
                        <a:pt x="18201" y="14756"/>
                      </a:lnTo>
                      <a:lnTo>
                        <a:pt x="18191" y="14753"/>
                      </a:lnTo>
                      <a:lnTo>
                        <a:pt x="18185" y="14749"/>
                      </a:lnTo>
                      <a:lnTo>
                        <a:pt x="18191" y="14748"/>
                      </a:lnTo>
                      <a:lnTo>
                        <a:pt x="18200" y="14752"/>
                      </a:lnTo>
                      <a:lnTo>
                        <a:pt x="18207" y="14756"/>
                      </a:lnTo>
                      <a:lnTo>
                        <a:pt x="18212" y="14755"/>
                      </a:lnTo>
                      <a:lnTo>
                        <a:pt x="18215" y="14750"/>
                      </a:lnTo>
                      <a:lnTo>
                        <a:pt x="18218" y="14745"/>
                      </a:lnTo>
                      <a:lnTo>
                        <a:pt x="18230" y="14734"/>
                      </a:lnTo>
                      <a:lnTo>
                        <a:pt x="18233" y="14734"/>
                      </a:lnTo>
                      <a:lnTo>
                        <a:pt x="18242" y="14742"/>
                      </a:lnTo>
                      <a:lnTo>
                        <a:pt x="18252" y="14755"/>
                      </a:lnTo>
                      <a:lnTo>
                        <a:pt x="18258" y="14759"/>
                      </a:lnTo>
                      <a:lnTo>
                        <a:pt x="18264" y="14768"/>
                      </a:lnTo>
                      <a:lnTo>
                        <a:pt x="18277" y="14766"/>
                      </a:lnTo>
                      <a:lnTo>
                        <a:pt x="18286" y="14765"/>
                      </a:lnTo>
                      <a:lnTo>
                        <a:pt x="18282" y="14761"/>
                      </a:lnTo>
                      <a:lnTo>
                        <a:pt x="18276" y="14762"/>
                      </a:lnTo>
                      <a:lnTo>
                        <a:pt x="18270" y="14758"/>
                      </a:lnTo>
                      <a:lnTo>
                        <a:pt x="18270" y="14753"/>
                      </a:lnTo>
                      <a:lnTo>
                        <a:pt x="18276" y="14747"/>
                      </a:lnTo>
                      <a:lnTo>
                        <a:pt x="18282" y="14742"/>
                      </a:lnTo>
                      <a:lnTo>
                        <a:pt x="18290" y="14732"/>
                      </a:lnTo>
                      <a:lnTo>
                        <a:pt x="18298" y="14712"/>
                      </a:lnTo>
                      <a:lnTo>
                        <a:pt x="18300" y="14697"/>
                      </a:lnTo>
                      <a:lnTo>
                        <a:pt x="18299" y="14673"/>
                      </a:lnTo>
                      <a:lnTo>
                        <a:pt x="18293" y="14674"/>
                      </a:lnTo>
                      <a:lnTo>
                        <a:pt x="18290" y="14670"/>
                      </a:lnTo>
                      <a:lnTo>
                        <a:pt x="18290" y="14665"/>
                      </a:lnTo>
                      <a:lnTo>
                        <a:pt x="18289" y="14650"/>
                      </a:lnTo>
                      <a:lnTo>
                        <a:pt x="18288" y="14640"/>
                      </a:lnTo>
                      <a:lnTo>
                        <a:pt x="18288" y="14635"/>
                      </a:lnTo>
                      <a:lnTo>
                        <a:pt x="18285" y="14626"/>
                      </a:lnTo>
                      <a:lnTo>
                        <a:pt x="18285" y="14612"/>
                      </a:lnTo>
                      <a:lnTo>
                        <a:pt x="18282" y="14612"/>
                      </a:lnTo>
                      <a:lnTo>
                        <a:pt x="18279" y="14627"/>
                      </a:lnTo>
                      <a:lnTo>
                        <a:pt x="18270" y="14633"/>
                      </a:lnTo>
                      <a:lnTo>
                        <a:pt x="18269" y="14612"/>
                      </a:lnTo>
                      <a:lnTo>
                        <a:pt x="18271" y="14612"/>
                      </a:lnTo>
                      <a:lnTo>
                        <a:pt x="18278" y="14612"/>
                      </a:lnTo>
                      <a:lnTo>
                        <a:pt x="18278" y="14608"/>
                      </a:lnTo>
                      <a:lnTo>
                        <a:pt x="18275" y="14612"/>
                      </a:lnTo>
                      <a:lnTo>
                        <a:pt x="18278" y="14612"/>
                      </a:lnTo>
                      <a:lnTo>
                        <a:pt x="18291" y="14612"/>
                      </a:lnTo>
                      <a:lnTo>
                        <a:pt x="18305" y="14631"/>
                      </a:lnTo>
                      <a:lnTo>
                        <a:pt x="18304" y="14612"/>
                      </a:lnTo>
                      <a:lnTo>
                        <a:pt x="18309" y="14612"/>
                      </a:lnTo>
                      <a:lnTo>
                        <a:pt x="18313" y="14599"/>
                      </a:lnTo>
                      <a:lnTo>
                        <a:pt x="18315" y="14642"/>
                      </a:lnTo>
                      <a:lnTo>
                        <a:pt x="18314" y="14666"/>
                      </a:lnTo>
                      <a:lnTo>
                        <a:pt x="18306" y="14715"/>
                      </a:lnTo>
                      <a:lnTo>
                        <a:pt x="18307" y="14735"/>
                      </a:lnTo>
                      <a:lnTo>
                        <a:pt x="18309" y="14735"/>
                      </a:lnTo>
                      <a:lnTo>
                        <a:pt x="18330" y="14691"/>
                      </a:lnTo>
                      <a:lnTo>
                        <a:pt x="18346" y="14652"/>
                      </a:lnTo>
                      <a:lnTo>
                        <a:pt x="18356" y="14614"/>
                      </a:lnTo>
                      <a:lnTo>
                        <a:pt x="18361" y="14587"/>
                      </a:lnTo>
                      <a:lnTo>
                        <a:pt x="18358" y="14577"/>
                      </a:lnTo>
                      <a:lnTo>
                        <a:pt x="18351" y="14572"/>
                      </a:lnTo>
                      <a:lnTo>
                        <a:pt x="18342" y="14560"/>
                      </a:lnTo>
                      <a:lnTo>
                        <a:pt x="18332" y="14551"/>
                      </a:lnTo>
                      <a:lnTo>
                        <a:pt x="18329" y="14551"/>
                      </a:lnTo>
                      <a:lnTo>
                        <a:pt x="18327" y="14561"/>
                      </a:lnTo>
                      <a:lnTo>
                        <a:pt x="18324" y="14565"/>
                      </a:lnTo>
                      <a:lnTo>
                        <a:pt x="18318" y="14567"/>
                      </a:lnTo>
                      <a:lnTo>
                        <a:pt x="18315" y="14562"/>
                      </a:lnTo>
                      <a:lnTo>
                        <a:pt x="18308" y="14549"/>
                      </a:lnTo>
                      <a:lnTo>
                        <a:pt x="18302" y="14540"/>
                      </a:lnTo>
                      <a:lnTo>
                        <a:pt x="18299" y="14545"/>
                      </a:lnTo>
                      <a:lnTo>
                        <a:pt x="18296" y="14550"/>
                      </a:lnTo>
                      <a:lnTo>
                        <a:pt x="18293" y="14555"/>
                      </a:lnTo>
                      <a:lnTo>
                        <a:pt x="18287" y="14561"/>
                      </a:lnTo>
                      <a:lnTo>
                        <a:pt x="18269" y="14554"/>
                      </a:lnTo>
                      <a:lnTo>
                        <a:pt x="18253" y="14546"/>
                      </a:lnTo>
                      <a:lnTo>
                        <a:pt x="18250" y="14547"/>
                      </a:lnTo>
                      <a:lnTo>
                        <a:pt x="18268" y="14537"/>
                      </a:lnTo>
                      <a:lnTo>
                        <a:pt x="18288" y="14532"/>
                      </a:lnTo>
                      <a:lnTo>
                        <a:pt x="18288" y="14527"/>
                      </a:lnTo>
                      <a:lnTo>
                        <a:pt x="18273" y="14532"/>
                      </a:lnTo>
                      <a:lnTo>
                        <a:pt x="18268" y="14536"/>
                      </a:lnTo>
                      <a:lnTo>
                        <a:pt x="18267" y="14540"/>
                      </a:lnTo>
                      <a:lnTo>
                        <a:pt x="18277" y="14548"/>
                      </a:lnTo>
                      <a:lnTo>
                        <a:pt x="18291" y="14547"/>
                      </a:lnTo>
                      <a:lnTo>
                        <a:pt x="18293" y="14537"/>
                      </a:lnTo>
                      <a:lnTo>
                        <a:pt x="18292" y="14518"/>
                      </a:lnTo>
                      <a:lnTo>
                        <a:pt x="18288" y="14514"/>
                      </a:lnTo>
                      <a:lnTo>
                        <a:pt x="18288" y="14509"/>
                      </a:lnTo>
                      <a:lnTo>
                        <a:pt x="18291" y="14499"/>
                      </a:lnTo>
                      <a:lnTo>
                        <a:pt x="18290" y="14484"/>
                      </a:lnTo>
                      <a:lnTo>
                        <a:pt x="18280" y="14472"/>
                      </a:lnTo>
                      <a:lnTo>
                        <a:pt x="18281" y="14463"/>
                      </a:lnTo>
                      <a:lnTo>
                        <a:pt x="18288" y="14463"/>
                      </a:lnTo>
                      <a:lnTo>
                        <a:pt x="18288" y="14490"/>
                      </a:lnTo>
                      <a:lnTo>
                        <a:pt x="18270" y="14490"/>
                      </a:lnTo>
                      <a:lnTo>
                        <a:pt x="18273" y="14470"/>
                      </a:lnTo>
                      <a:lnTo>
                        <a:pt x="18263" y="14444"/>
                      </a:lnTo>
                      <a:lnTo>
                        <a:pt x="18256" y="14421"/>
                      </a:lnTo>
                      <a:lnTo>
                        <a:pt x="18259" y="14414"/>
                      </a:lnTo>
                      <a:lnTo>
                        <a:pt x="18258" y="14404"/>
                      </a:lnTo>
                      <a:lnTo>
                        <a:pt x="18248" y="14386"/>
                      </a:lnTo>
                      <a:lnTo>
                        <a:pt x="18236" y="14372"/>
                      </a:lnTo>
                      <a:lnTo>
                        <a:pt x="18235" y="14363"/>
                      </a:lnTo>
                      <a:lnTo>
                        <a:pt x="18238" y="14358"/>
                      </a:lnTo>
                      <a:lnTo>
                        <a:pt x="18244" y="14357"/>
                      </a:lnTo>
                      <a:lnTo>
                        <a:pt x="18250" y="14361"/>
                      </a:lnTo>
                      <a:lnTo>
                        <a:pt x="18254" y="14370"/>
                      </a:lnTo>
                      <a:lnTo>
                        <a:pt x="18257" y="14375"/>
                      </a:lnTo>
                      <a:lnTo>
                        <a:pt x="18263" y="14374"/>
                      </a:lnTo>
                      <a:lnTo>
                        <a:pt x="18266" y="14369"/>
                      </a:lnTo>
                      <a:lnTo>
                        <a:pt x="18272" y="14368"/>
                      </a:lnTo>
                      <a:lnTo>
                        <a:pt x="18275" y="14373"/>
                      </a:lnTo>
                      <a:lnTo>
                        <a:pt x="18275" y="14382"/>
                      </a:lnTo>
                      <a:lnTo>
                        <a:pt x="18273" y="14392"/>
                      </a:lnTo>
                      <a:lnTo>
                        <a:pt x="18268" y="14407"/>
                      </a:lnTo>
                      <a:lnTo>
                        <a:pt x="18275" y="14425"/>
                      </a:lnTo>
                      <a:lnTo>
                        <a:pt x="18282" y="14448"/>
                      </a:lnTo>
                      <a:lnTo>
                        <a:pt x="18292" y="14470"/>
                      </a:lnTo>
                      <a:lnTo>
                        <a:pt x="18305" y="14488"/>
                      </a:lnTo>
                      <a:lnTo>
                        <a:pt x="18327" y="14509"/>
                      </a:lnTo>
                      <a:lnTo>
                        <a:pt x="18346" y="14525"/>
                      </a:lnTo>
                      <a:lnTo>
                        <a:pt x="18349" y="14525"/>
                      </a:lnTo>
                      <a:lnTo>
                        <a:pt x="18348" y="14491"/>
                      </a:lnTo>
                      <a:lnTo>
                        <a:pt x="18341" y="14484"/>
                      </a:lnTo>
                      <a:lnTo>
                        <a:pt x="18335" y="14474"/>
                      </a:lnTo>
                      <a:lnTo>
                        <a:pt x="18331" y="14446"/>
                      </a:lnTo>
                      <a:lnTo>
                        <a:pt x="18326" y="14424"/>
                      </a:lnTo>
                      <a:lnTo>
                        <a:pt x="18322" y="14405"/>
                      </a:lnTo>
                      <a:lnTo>
                        <a:pt x="18322" y="14387"/>
                      </a:lnTo>
                      <a:lnTo>
                        <a:pt x="18324" y="14368"/>
                      </a:lnTo>
                      <a:lnTo>
                        <a:pt x="18331" y="14368"/>
                      </a:lnTo>
                      <a:lnTo>
                        <a:pt x="18334" y="14385"/>
                      </a:lnTo>
                      <a:lnTo>
                        <a:pt x="18339" y="14429"/>
                      </a:lnTo>
                      <a:lnTo>
                        <a:pt x="18341" y="14470"/>
                      </a:lnTo>
                      <a:lnTo>
                        <a:pt x="18350" y="14471"/>
                      </a:lnTo>
                      <a:lnTo>
                        <a:pt x="18352" y="14478"/>
                      </a:lnTo>
                      <a:lnTo>
                        <a:pt x="18355" y="14490"/>
                      </a:lnTo>
                      <a:lnTo>
                        <a:pt x="18358" y="14490"/>
                      </a:lnTo>
                      <a:lnTo>
                        <a:pt x="18363" y="14516"/>
                      </a:lnTo>
                      <a:lnTo>
                        <a:pt x="18365" y="14550"/>
                      </a:lnTo>
                      <a:lnTo>
                        <a:pt x="18369" y="14555"/>
                      </a:lnTo>
                      <a:lnTo>
                        <a:pt x="18372" y="14553"/>
                      </a:lnTo>
                      <a:lnTo>
                        <a:pt x="18377" y="14546"/>
                      </a:lnTo>
                      <a:lnTo>
                        <a:pt x="18380" y="14541"/>
                      </a:lnTo>
                      <a:lnTo>
                        <a:pt x="18385" y="14520"/>
                      </a:lnTo>
                      <a:lnTo>
                        <a:pt x="18391" y="14510"/>
                      </a:lnTo>
                      <a:lnTo>
                        <a:pt x="18394" y="14515"/>
                      </a:lnTo>
                      <a:lnTo>
                        <a:pt x="18395" y="14529"/>
                      </a:lnTo>
                      <a:lnTo>
                        <a:pt x="18398" y="14528"/>
                      </a:lnTo>
                      <a:lnTo>
                        <a:pt x="18403" y="14518"/>
                      </a:lnTo>
                      <a:lnTo>
                        <a:pt x="18409" y="14503"/>
                      </a:lnTo>
                      <a:lnTo>
                        <a:pt x="18411" y="14493"/>
                      </a:lnTo>
                      <a:lnTo>
                        <a:pt x="18417" y="14488"/>
                      </a:lnTo>
                      <a:lnTo>
                        <a:pt x="18423" y="14482"/>
                      </a:lnTo>
                      <a:lnTo>
                        <a:pt x="18429" y="14486"/>
                      </a:lnTo>
                      <a:lnTo>
                        <a:pt x="18432" y="14481"/>
                      </a:lnTo>
                      <a:lnTo>
                        <a:pt x="18441" y="14476"/>
                      </a:lnTo>
                      <a:lnTo>
                        <a:pt x="18440" y="14471"/>
                      </a:lnTo>
                      <a:lnTo>
                        <a:pt x="18437" y="14462"/>
                      </a:lnTo>
                      <a:lnTo>
                        <a:pt x="18433" y="14452"/>
                      </a:lnTo>
                      <a:lnTo>
                        <a:pt x="18433" y="14448"/>
                      </a:lnTo>
                      <a:lnTo>
                        <a:pt x="18442" y="14447"/>
                      </a:lnTo>
                      <a:lnTo>
                        <a:pt x="18441" y="14432"/>
                      </a:lnTo>
                      <a:lnTo>
                        <a:pt x="18444" y="14418"/>
                      </a:lnTo>
                      <a:lnTo>
                        <a:pt x="18442" y="14390"/>
                      </a:lnTo>
                      <a:lnTo>
                        <a:pt x="18440" y="14390"/>
                      </a:lnTo>
                      <a:lnTo>
                        <a:pt x="18437" y="14395"/>
                      </a:lnTo>
                      <a:lnTo>
                        <a:pt x="18431" y="14405"/>
                      </a:lnTo>
                      <a:lnTo>
                        <a:pt x="18425" y="14411"/>
                      </a:lnTo>
                      <a:lnTo>
                        <a:pt x="18426" y="14430"/>
                      </a:lnTo>
                      <a:lnTo>
                        <a:pt x="18420" y="14426"/>
                      </a:lnTo>
                      <a:lnTo>
                        <a:pt x="18417" y="14431"/>
                      </a:lnTo>
                      <a:lnTo>
                        <a:pt x="18406" y="14451"/>
                      </a:lnTo>
                      <a:lnTo>
                        <a:pt x="18395" y="14467"/>
                      </a:lnTo>
                      <a:lnTo>
                        <a:pt x="18392" y="14463"/>
                      </a:lnTo>
                      <a:lnTo>
                        <a:pt x="18391" y="14453"/>
                      </a:lnTo>
                      <a:lnTo>
                        <a:pt x="18399" y="14438"/>
                      </a:lnTo>
                      <a:lnTo>
                        <a:pt x="18411" y="14432"/>
                      </a:lnTo>
                      <a:lnTo>
                        <a:pt x="18410" y="14413"/>
                      </a:lnTo>
                      <a:lnTo>
                        <a:pt x="18419" y="14407"/>
                      </a:lnTo>
                      <a:lnTo>
                        <a:pt x="18425" y="14406"/>
                      </a:lnTo>
                      <a:lnTo>
                        <a:pt x="18428" y="14401"/>
                      </a:lnTo>
                      <a:lnTo>
                        <a:pt x="18428" y="14397"/>
                      </a:lnTo>
                      <a:lnTo>
                        <a:pt x="18424" y="14383"/>
                      </a:lnTo>
                      <a:lnTo>
                        <a:pt x="18417" y="14369"/>
                      </a:lnTo>
                      <a:lnTo>
                        <a:pt x="18396" y="14376"/>
                      </a:lnTo>
                      <a:lnTo>
                        <a:pt x="18381" y="14374"/>
                      </a:lnTo>
                      <a:lnTo>
                        <a:pt x="18380" y="14364"/>
                      </a:lnTo>
                      <a:lnTo>
                        <a:pt x="18377" y="14355"/>
                      </a:lnTo>
                      <a:lnTo>
                        <a:pt x="18374" y="14351"/>
                      </a:lnTo>
                      <a:lnTo>
                        <a:pt x="18365" y="14357"/>
                      </a:lnTo>
                      <a:lnTo>
                        <a:pt x="18359" y="14357"/>
                      </a:lnTo>
                      <a:lnTo>
                        <a:pt x="18353" y="14353"/>
                      </a:lnTo>
                      <a:lnTo>
                        <a:pt x="18350" y="14349"/>
                      </a:lnTo>
                      <a:lnTo>
                        <a:pt x="18334" y="14351"/>
                      </a:lnTo>
                      <a:lnTo>
                        <a:pt x="18323" y="14362"/>
                      </a:lnTo>
                      <a:lnTo>
                        <a:pt x="18317" y="14362"/>
                      </a:lnTo>
                      <a:lnTo>
                        <a:pt x="18301" y="14341"/>
                      </a:lnTo>
                      <a:lnTo>
                        <a:pt x="18300" y="14336"/>
                      </a:lnTo>
                      <a:lnTo>
                        <a:pt x="18318" y="14334"/>
                      </a:lnTo>
                      <a:lnTo>
                        <a:pt x="18337" y="14351"/>
                      </a:lnTo>
                      <a:lnTo>
                        <a:pt x="18364" y="14368"/>
                      </a:lnTo>
                      <a:lnTo>
                        <a:pt x="18367" y="14368"/>
                      </a:lnTo>
                      <a:lnTo>
                        <a:pt x="18367" y="14347"/>
                      </a:lnTo>
                      <a:lnTo>
                        <a:pt x="18361" y="14336"/>
                      </a:lnTo>
                      <a:lnTo>
                        <a:pt x="18354" y="14319"/>
                      </a:lnTo>
                      <a:lnTo>
                        <a:pt x="18353" y="14303"/>
                      </a:lnTo>
                      <a:lnTo>
                        <a:pt x="18359" y="14301"/>
                      </a:lnTo>
                      <a:lnTo>
                        <a:pt x="18366" y="14333"/>
                      </a:lnTo>
                      <a:lnTo>
                        <a:pt x="18376" y="14368"/>
                      </a:lnTo>
                      <a:lnTo>
                        <a:pt x="18379" y="14368"/>
                      </a:lnTo>
                      <a:lnTo>
                        <a:pt x="18384" y="14344"/>
                      </a:lnTo>
                      <a:lnTo>
                        <a:pt x="18381" y="14326"/>
                      </a:lnTo>
                      <a:lnTo>
                        <a:pt x="18378" y="14317"/>
                      </a:lnTo>
                      <a:lnTo>
                        <a:pt x="18371" y="14301"/>
                      </a:lnTo>
                      <a:lnTo>
                        <a:pt x="18368" y="14291"/>
                      </a:lnTo>
                      <a:lnTo>
                        <a:pt x="18368" y="14286"/>
                      </a:lnTo>
                      <a:lnTo>
                        <a:pt x="18370" y="14285"/>
                      </a:lnTo>
                      <a:lnTo>
                        <a:pt x="18380" y="14293"/>
                      </a:lnTo>
                      <a:lnTo>
                        <a:pt x="18390" y="14306"/>
                      </a:lnTo>
                      <a:lnTo>
                        <a:pt x="18393" y="14315"/>
                      </a:lnTo>
                      <a:lnTo>
                        <a:pt x="18400" y="14324"/>
                      </a:lnTo>
                      <a:lnTo>
                        <a:pt x="18403" y="14328"/>
                      </a:lnTo>
                      <a:lnTo>
                        <a:pt x="18412" y="14327"/>
                      </a:lnTo>
                      <a:lnTo>
                        <a:pt x="18421" y="14321"/>
                      </a:lnTo>
                      <a:lnTo>
                        <a:pt x="18433" y="14320"/>
                      </a:lnTo>
                      <a:lnTo>
                        <a:pt x="18436" y="14324"/>
                      </a:lnTo>
                      <a:lnTo>
                        <a:pt x="18437" y="14334"/>
                      </a:lnTo>
                      <a:lnTo>
                        <a:pt x="18440" y="14338"/>
                      </a:lnTo>
                      <a:lnTo>
                        <a:pt x="18446" y="14337"/>
                      </a:lnTo>
                      <a:lnTo>
                        <a:pt x="18454" y="14322"/>
                      </a:lnTo>
                      <a:lnTo>
                        <a:pt x="18457" y="14317"/>
                      </a:lnTo>
                      <a:lnTo>
                        <a:pt x="18456" y="14307"/>
                      </a:lnTo>
                      <a:lnTo>
                        <a:pt x="18453" y="14298"/>
                      </a:lnTo>
                      <a:lnTo>
                        <a:pt x="18450" y="14294"/>
                      </a:lnTo>
                      <a:lnTo>
                        <a:pt x="18446" y="14289"/>
                      </a:lnTo>
                      <a:lnTo>
                        <a:pt x="18443" y="14285"/>
                      </a:lnTo>
                      <a:lnTo>
                        <a:pt x="18434" y="14268"/>
                      </a:lnTo>
                      <a:lnTo>
                        <a:pt x="18431" y="14246"/>
                      </a:lnTo>
                      <a:lnTo>
                        <a:pt x="18428" y="14246"/>
                      </a:lnTo>
                      <a:lnTo>
                        <a:pt x="18427" y="14245"/>
                      </a:lnTo>
                      <a:lnTo>
                        <a:pt x="18430" y="14245"/>
                      </a:lnTo>
                      <a:lnTo>
                        <a:pt x="18429" y="14245"/>
                      </a:lnTo>
                      <a:lnTo>
                        <a:pt x="18432" y="14237"/>
                      </a:lnTo>
                      <a:lnTo>
                        <a:pt x="18431" y="14219"/>
                      </a:lnTo>
                      <a:lnTo>
                        <a:pt x="18428" y="14220"/>
                      </a:lnTo>
                      <a:lnTo>
                        <a:pt x="18430" y="14215"/>
                      </a:lnTo>
                      <a:lnTo>
                        <a:pt x="18433" y="14215"/>
                      </a:lnTo>
                      <a:lnTo>
                        <a:pt x="18437" y="14224"/>
                      </a:lnTo>
                      <a:lnTo>
                        <a:pt x="18439" y="14262"/>
                      </a:lnTo>
                      <a:lnTo>
                        <a:pt x="18436" y="14262"/>
                      </a:lnTo>
                      <a:lnTo>
                        <a:pt x="18433" y="14273"/>
                      </a:lnTo>
                      <a:lnTo>
                        <a:pt x="18434" y="14277"/>
                      </a:lnTo>
                      <a:lnTo>
                        <a:pt x="18443" y="14281"/>
                      </a:lnTo>
                      <a:lnTo>
                        <a:pt x="18452" y="14284"/>
                      </a:lnTo>
                      <a:lnTo>
                        <a:pt x="18458" y="14288"/>
                      </a:lnTo>
                      <a:lnTo>
                        <a:pt x="18465" y="14297"/>
                      </a:lnTo>
                      <a:lnTo>
                        <a:pt x="18468" y="14306"/>
                      </a:lnTo>
                      <a:lnTo>
                        <a:pt x="18472" y="14319"/>
                      </a:lnTo>
                      <a:lnTo>
                        <a:pt x="18478" y="14319"/>
                      </a:lnTo>
                      <a:lnTo>
                        <a:pt x="18500" y="14273"/>
                      </a:lnTo>
                      <a:lnTo>
                        <a:pt x="18522" y="14233"/>
                      </a:lnTo>
                      <a:lnTo>
                        <a:pt x="18522" y="14228"/>
                      </a:lnTo>
                      <a:lnTo>
                        <a:pt x="18497" y="14212"/>
                      </a:lnTo>
                      <a:lnTo>
                        <a:pt x="18478" y="14195"/>
                      </a:lnTo>
                      <a:lnTo>
                        <a:pt x="18466" y="14197"/>
                      </a:lnTo>
                      <a:lnTo>
                        <a:pt x="18460" y="14203"/>
                      </a:lnTo>
                      <a:lnTo>
                        <a:pt x="18460" y="14188"/>
                      </a:lnTo>
                      <a:lnTo>
                        <a:pt x="18462" y="14183"/>
                      </a:lnTo>
                      <a:lnTo>
                        <a:pt x="18465" y="14178"/>
                      </a:lnTo>
                      <a:lnTo>
                        <a:pt x="18468" y="14177"/>
                      </a:lnTo>
                      <a:lnTo>
                        <a:pt x="18477" y="14167"/>
                      </a:lnTo>
                      <a:lnTo>
                        <a:pt x="18479" y="14162"/>
                      </a:lnTo>
                      <a:lnTo>
                        <a:pt x="18460" y="14153"/>
                      </a:lnTo>
                      <a:lnTo>
                        <a:pt x="18444" y="14143"/>
                      </a:lnTo>
                      <a:lnTo>
                        <a:pt x="18444" y="14138"/>
                      </a:lnTo>
                      <a:lnTo>
                        <a:pt x="18471" y="14137"/>
                      </a:lnTo>
                      <a:lnTo>
                        <a:pt x="18483" y="14127"/>
                      </a:lnTo>
                      <a:lnTo>
                        <a:pt x="18488" y="14118"/>
                      </a:lnTo>
                      <a:lnTo>
                        <a:pt x="18493" y="14108"/>
                      </a:lnTo>
                      <a:lnTo>
                        <a:pt x="18499" y="14103"/>
                      </a:lnTo>
                      <a:lnTo>
                        <a:pt x="18506" y="14102"/>
                      </a:lnTo>
                      <a:lnTo>
                        <a:pt x="18506" y="14107"/>
                      </a:lnTo>
                      <a:lnTo>
                        <a:pt x="18499" y="14121"/>
                      </a:lnTo>
                      <a:lnTo>
                        <a:pt x="18507" y="14132"/>
                      </a:lnTo>
                      <a:lnTo>
                        <a:pt x="18522" y="14136"/>
                      </a:lnTo>
                      <a:lnTo>
                        <a:pt x="18522" y="14140"/>
                      </a:lnTo>
                      <a:lnTo>
                        <a:pt x="18508" y="14141"/>
                      </a:lnTo>
                      <a:lnTo>
                        <a:pt x="18499" y="14146"/>
                      </a:lnTo>
                      <a:lnTo>
                        <a:pt x="18497" y="14156"/>
                      </a:lnTo>
                      <a:lnTo>
                        <a:pt x="18493" y="14165"/>
                      </a:lnTo>
                      <a:lnTo>
                        <a:pt x="18486" y="14175"/>
                      </a:lnTo>
                      <a:lnTo>
                        <a:pt x="18484" y="14190"/>
                      </a:lnTo>
                      <a:lnTo>
                        <a:pt x="18512" y="14206"/>
                      </a:lnTo>
                      <a:lnTo>
                        <a:pt x="18534" y="14226"/>
                      </a:lnTo>
                      <a:lnTo>
                        <a:pt x="18546" y="14216"/>
                      </a:lnTo>
                      <a:lnTo>
                        <a:pt x="18556" y="14190"/>
                      </a:lnTo>
                      <a:lnTo>
                        <a:pt x="18565" y="14175"/>
                      </a:lnTo>
                      <a:lnTo>
                        <a:pt x="18577" y="14169"/>
                      </a:lnTo>
                      <a:lnTo>
                        <a:pt x="18579" y="14164"/>
                      </a:lnTo>
                      <a:lnTo>
                        <a:pt x="18585" y="14149"/>
                      </a:lnTo>
                      <a:lnTo>
                        <a:pt x="18598" y="14124"/>
                      </a:lnTo>
                      <a:lnTo>
                        <a:pt x="18600" y="14124"/>
                      </a:lnTo>
                      <a:lnTo>
                        <a:pt x="18600" y="14133"/>
                      </a:lnTo>
                      <a:lnTo>
                        <a:pt x="18597" y="14138"/>
                      </a:lnTo>
                      <a:lnTo>
                        <a:pt x="18596" y="14138"/>
                      </a:lnTo>
                      <a:lnTo>
                        <a:pt x="18581" y="14143"/>
                      </a:lnTo>
                      <a:lnTo>
                        <a:pt x="18575" y="14140"/>
                      </a:lnTo>
                      <a:lnTo>
                        <a:pt x="18578" y="14135"/>
                      </a:lnTo>
                      <a:lnTo>
                        <a:pt x="18584" y="14135"/>
                      </a:lnTo>
                      <a:lnTo>
                        <a:pt x="18590" y="14129"/>
                      </a:lnTo>
                      <a:lnTo>
                        <a:pt x="18611" y="14127"/>
                      </a:lnTo>
                      <a:lnTo>
                        <a:pt x="18622" y="14111"/>
                      </a:lnTo>
                      <a:lnTo>
                        <a:pt x="18635" y="14076"/>
                      </a:lnTo>
                      <a:lnTo>
                        <a:pt x="18641" y="14066"/>
                      </a:lnTo>
                      <a:lnTo>
                        <a:pt x="18640" y="14037"/>
                      </a:lnTo>
                      <a:lnTo>
                        <a:pt x="18636" y="14029"/>
                      </a:lnTo>
                      <a:lnTo>
                        <a:pt x="18627" y="14030"/>
                      </a:lnTo>
                      <a:lnTo>
                        <a:pt x="18624" y="14021"/>
                      </a:lnTo>
                      <a:lnTo>
                        <a:pt x="18615" y="14027"/>
                      </a:lnTo>
                      <a:lnTo>
                        <a:pt x="18600" y="14028"/>
                      </a:lnTo>
                      <a:lnTo>
                        <a:pt x="18590" y="14011"/>
                      </a:lnTo>
                      <a:lnTo>
                        <a:pt x="18580" y="13988"/>
                      </a:lnTo>
                      <a:lnTo>
                        <a:pt x="18570" y="13985"/>
                      </a:lnTo>
                      <a:lnTo>
                        <a:pt x="18561" y="13981"/>
                      </a:lnTo>
                      <a:lnTo>
                        <a:pt x="18558" y="13977"/>
                      </a:lnTo>
                      <a:lnTo>
                        <a:pt x="18560" y="13972"/>
                      </a:lnTo>
                      <a:lnTo>
                        <a:pt x="18581" y="13969"/>
                      </a:lnTo>
                      <a:lnTo>
                        <a:pt x="18588" y="13978"/>
                      </a:lnTo>
                      <a:lnTo>
                        <a:pt x="18595" y="13996"/>
                      </a:lnTo>
                      <a:lnTo>
                        <a:pt x="18602" y="14004"/>
                      </a:lnTo>
                      <a:lnTo>
                        <a:pt x="18608" y="14013"/>
                      </a:lnTo>
                      <a:lnTo>
                        <a:pt x="18608" y="14009"/>
                      </a:lnTo>
                      <a:lnTo>
                        <a:pt x="18604" y="13985"/>
                      </a:lnTo>
                      <a:lnTo>
                        <a:pt x="18594" y="13968"/>
                      </a:lnTo>
                      <a:lnTo>
                        <a:pt x="18586" y="13945"/>
                      </a:lnTo>
                      <a:lnTo>
                        <a:pt x="18577" y="13931"/>
                      </a:lnTo>
                      <a:lnTo>
                        <a:pt x="18576" y="13922"/>
                      </a:lnTo>
                      <a:lnTo>
                        <a:pt x="18581" y="13903"/>
                      </a:lnTo>
                      <a:lnTo>
                        <a:pt x="18586" y="13883"/>
                      </a:lnTo>
                      <a:lnTo>
                        <a:pt x="18590" y="13883"/>
                      </a:lnTo>
                      <a:lnTo>
                        <a:pt x="18593" y="13892"/>
                      </a:lnTo>
                      <a:lnTo>
                        <a:pt x="18593" y="13901"/>
                      </a:lnTo>
                      <a:lnTo>
                        <a:pt x="18591" y="13916"/>
                      </a:lnTo>
                      <a:lnTo>
                        <a:pt x="18585" y="13926"/>
                      </a:lnTo>
                      <a:lnTo>
                        <a:pt x="18596" y="13962"/>
                      </a:lnTo>
                      <a:lnTo>
                        <a:pt x="18603" y="14002"/>
                      </a:lnTo>
                      <a:lnTo>
                        <a:pt x="18606" y="14002"/>
                      </a:lnTo>
                      <a:lnTo>
                        <a:pt x="18616" y="13945"/>
                      </a:lnTo>
                      <a:lnTo>
                        <a:pt x="18629" y="13900"/>
                      </a:lnTo>
                      <a:lnTo>
                        <a:pt x="18628" y="13882"/>
                      </a:lnTo>
                      <a:lnTo>
                        <a:pt x="18631" y="13875"/>
                      </a:lnTo>
                      <a:lnTo>
                        <a:pt x="18640" y="13868"/>
                      </a:lnTo>
                      <a:lnTo>
                        <a:pt x="18649" y="13861"/>
                      </a:lnTo>
                      <a:lnTo>
                        <a:pt x="18652" y="13860"/>
                      </a:lnTo>
                      <a:lnTo>
                        <a:pt x="18649" y="13866"/>
                      </a:lnTo>
                      <a:lnTo>
                        <a:pt x="18643" y="13876"/>
                      </a:lnTo>
                      <a:lnTo>
                        <a:pt x="18635" y="13887"/>
                      </a:lnTo>
                      <a:lnTo>
                        <a:pt x="18633" y="13901"/>
                      </a:lnTo>
                      <a:lnTo>
                        <a:pt x="18630" y="13916"/>
                      </a:lnTo>
                      <a:lnTo>
                        <a:pt x="18625" y="13931"/>
                      </a:lnTo>
                      <a:lnTo>
                        <a:pt x="18619" y="13936"/>
                      </a:lnTo>
                      <a:lnTo>
                        <a:pt x="18618" y="13970"/>
                      </a:lnTo>
                      <a:lnTo>
                        <a:pt x="18616" y="13993"/>
                      </a:lnTo>
                      <a:lnTo>
                        <a:pt x="18616" y="13998"/>
                      </a:lnTo>
                      <a:lnTo>
                        <a:pt x="18622" y="13997"/>
                      </a:lnTo>
                      <a:lnTo>
                        <a:pt x="18628" y="13992"/>
                      </a:lnTo>
                      <a:lnTo>
                        <a:pt x="18635" y="14000"/>
                      </a:lnTo>
                      <a:lnTo>
                        <a:pt x="18645" y="14014"/>
                      </a:lnTo>
                      <a:lnTo>
                        <a:pt x="18670" y="13987"/>
                      </a:lnTo>
                      <a:lnTo>
                        <a:pt x="18693" y="13956"/>
                      </a:lnTo>
                      <a:lnTo>
                        <a:pt x="18692" y="13927"/>
                      </a:lnTo>
                      <a:lnTo>
                        <a:pt x="18694" y="13912"/>
                      </a:lnTo>
                      <a:lnTo>
                        <a:pt x="18705" y="13902"/>
                      </a:lnTo>
                      <a:lnTo>
                        <a:pt x="18714" y="13891"/>
                      </a:lnTo>
                      <a:lnTo>
                        <a:pt x="18713" y="13881"/>
                      </a:lnTo>
                      <a:lnTo>
                        <a:pt x="18707" y="13878"/>
                      </a:lnTo>
                      <a:lnTo>
                        <a:pt x="18741" y="13841"/>
                      </a:lnTo>
                      <a:lnTo>
                        <a:pt x="18741" y="13822"/>
                      </a:lnTo>
                      <a:lnTo>
                        <a:pt x="18727" y="13847"/>
                      </a:lnTo>
                      <a:lnTo>
                        <a:pt x="18726" y="13832"/>
                      </a:lnTo>
                      <a:lnTo>
                        <a:pt x="18717" y="13829"/>
                      </a:lnTo>
                      <a:lnTo>
                        <a:pt x="18726" y="13767"/>
                      </a:lnTo>
                      <a:lnTo>
                        <a:pt x="18754" y="13730"/>
                      </a:lnTo>
                      <a:lnTo>
                        <a:pt x="18764" y="13747"/>
                      </a:lnTo>
                      <a:lnTo>
                        <a:pt x="18770" y="13737"/>
                      </a:lnTo>
                      <a:lnTo>
                        <a:pt x="18765" y="13761"/>
                      </a:lnTo>
                      <a:lnTo>
                        <a:pt x="18814" y="13727"/>
                      </a:lnTo>
                      <a:lnTo>
                        <a:pt x="18784" y="13721"/>
                      </a:lnTo>
                      <a:lnTo>
                        <a:pt x="18796" y="13710"/>
                      </a:lnTo>
                      <a:lnTo>
                        <a:pt x="18814" y="13713"/>
                      </a:lnTo>
                      <a:lnTo>
                        <a:pt x="18798" y="13696"/>
                      </a:lnTo>
                      <a:lnTo>
                        <a:pt x="18810" y="13699"/>
                      </a:lnTo>
                      <a:lnTo>
                        <a:pt x="18807" y="13685"/>
                      </a:lnTo>
                      <a:lnTo>
                        <a:pt x="18812" y="13675"/>
                      </a:lnTo>
                      <a:lnTo>
                        <a:pt x="18814" y="13665"/>
                      </a:lnTo>
                      <a:lnTo>
                        <a:pt x="18820" y="13660"/>
                      </a:lnTo>
                      <a:lnTo>
                        <a:pt x="18832" y="13649"/>
                      </a:lnTo>
                      <a:lnTo>
                        <a:pt x="18841" y="13643"/>
                      </a:lnTo>
                      <a:lnTo>
                        <a:pt x="18837" y="13638"/>
                      </a:lnTo>
                      <a:lnTo>
                        <a:pt x="18834" y="13639"/>
                      </a:lnTo>
                      <a:lnTo>
                        <a:pt x="18835" y="13644"/>
                      </a:lnTo>
                      <a:lnTo>
                        <a:pt x="18831" y="13639"/>
                      </a:lnTo>
                      <a:lnTo>
                        <a:pt x="18834" y="13630"/>
                      </a:lnTo>
                      <a:lnTo>
                        <a:pt x="18833" y="13620"/>
                      </a:lnTo>
                      <a:lnTo>
                        <a:pt x="18821" y="13617"/>
                      </a:lnTo>
                      <a:lnTo>
                        <a:pt x="18809" y="13609"/>
                      </a:lnTo>
                      <a:lnTo>
                        <a:pt x="18806" y="13609"/>
                      </a:lnTo>
                      <a:lnTo>
                        <a:pt x="18808" y="13604"/>
                      </a:lnTo>
                      <a:lnTo>
                        <a:pt x="18835" y="13601"/>
                      </a:lnTo>
                      <a:lnTo>
                        <a:pt x="18839" y="13618"/>
                      </a:lnTo>
                      <a:lnTo>
                        <a:pt x="18845" y="13635"/>
                      </a:lnTo>
                      <a:lnTo>
                        <a:pt x="18849" y="13635"/>
                      </a:lnTo>
                      <a:lnTo>
                        <a:pt x="18833" y="13608"/>
                      </a:lnTo>
                      <a:lnTo>
                        <a:pt x="18833" y="13604"/>
                      </a:lnTo>
                      <a:lnTo>
                        <a:pt x="18839" y="13600"/>
                      </a:lnTo>
                      <a:lnTo>
                        <a:pt x="18830" y="13587"/>
                      </a:lnTo>
                      <a:lnTo>
                        <a:pt x="18817" y="13584"/>
                      </a:lnTo>
                      <a:lnTo>
                        <a:pt x="18818" y="13579"/>
                      </a:lnTo>
                      <a:lnTo>
                        <a:pt x="18827" y="13568"/>
                      </a:lnTo>
                      <a:lnTo>
                        <a:pt x="18843" y="13567"/>
                      </a:lnTo>
                      <a:lnTo>
                        <a:pt x="18853" y="13575"/>
                      </a:lnTo>
                      <a:lnTo>
                        <a:pt x="18853" y="13589"/>
                      </a:lnTo>
                      <a:lnTo>
                        <a:pt x="18856" y="13598"/>
                      </a:lnTo>
                      <a:lnTo>
                        <a:pt x="18860" y="13598"/>
                      </a:lnTo>
                      <a:lnTo>
                        <a:pt x="18865" y="13588"/>
                      </a:lnTo>
                      <a:lnTo>
                        <a:pt x="18873" y="13567"/>
                      </a:lnTo>
                      <a:lnTo>
                        <a:pt x="18872" y="13549"/>
                      </a:lnTo>
                      <a:lnTo>
                        <a:pt x="18869" y="13545"/>
                      </a:lnTo>
                      <a:lnTo>
                        <a:pt x="18866" y="13550"/>
                      </a:lnTo>
                      <a:lnTo>
                        <a:pt x="18863" y="13545"/>
                      </a:lnTo>
                      <a:lnTo>
                        <a:pt x="18862" y="13531"/>
                      </a:lnTo>
                      <a:lnTo>
                        <a:pt x="18856" y="13518"/>
                      </a:lnTo>
                      <a:lnTo>
                        <a:pt x="18840" y="13515"/>
                      </a:lnTo>
                      <a:lnTo>
                        <a:pt x="18828" y="13507"/>
                      </a:lnTo>
                      <a:lnTo>
                        <a:pt x="18819" y="13503"/>
                      </a:lnTo>
                      <a:lnTo>
                        <a:pt x="18812" y="13490"/>
                      </a:lnTo>
                      <a:lnTo>
                        <a:pt x="18807" y="13457"/>
                      </a:lnTo>
                      <a:lnTo>
                        <a:pt x="18806" y="13415"/>
                      </a:lnTo>
                      <a:lnTo>
                        <a:pt x="18809" y="13391"/>
                      </a:lnTo>
                      <a:lnTo>
                        <a:pt x="18812" y="13391"/>
                      </a:lnTo>
                      <a:lnTo>
                        <a:pt x="18814" y="13404"/>
                      </a:lnTo>
                      <a:lnTo>
                        <a:pt x="18817" y="13404"/>
                      </a:lnTo>
                      <a:lnTo>
                        <a:pt x="18824" y="13374"/>
                      </a:lnTo>
                      <a:lnTo>
                        <a:pt x="18838" y="13342"/>
                      </a:lnTo>
                      <a:lnTo>
                        <a:pt x="18839" y="13362"/>
                      </a:lnTo>
                      <a:lnTo>
                        <a:pt x="18837" y="13382"/>
                      </a:lnTo>
                      <a:lnTo>
                        <a:pt x="18831" y="13401"/>
                      </a:lnTo>
                      <a:lnTo>
                        <a:pt x="18829" y="13417"/>
                      </a:lnTo>
                      <a:lnTo>
                        <a:pt x="18824" y="13436"/>
                      </a:lnTo>
                      <a:lnTo>
                        <a:pt x="18819" y="13446"/>
                      </a:lnTo>
                      <a:lnTo>
                        <a:pt x="18816" y="13461"/>
                      </a:lnTo>
                      <a:lnTo>
                        <a:pt x="18820" y="13470"/>
                      </a:lnTo>
                      <a:lnTo>
                        <a:pt x="18826" y="13474"/>
                      </a:lnTo>
                      <a:lnTo>
                        <a:pt x="18838" y="13472"/>
                      </a:lnTo>
                      <a:lnTo>
                        <a:pt x="18847" y="13462"/>
                      </a:lnTo>
                      <a:lnTo>
                        <a:pt x="18850" y="13457"/>
                      </a:lnTo>
                      <a:lnTo>
                        <a:pt x="18849" y="13438"/>
                      </a:lnTo>
                      <a:lnTo>
                        <a:pt x="18850" y="13414"/>
                      </a:lnTo>
                      <a:lnTo>
                        <a:pt x="18853" y="13395"/>
                      </a:lnTo>
                      <a:lnTo>
                        <a:pt x="18860" y="13391"/>
                      </a:lnTo>
                      <a:lnTo>
                        <a:pt x="18863" y="13391"/>
                      </a:lnTo>
                      <a:lnTo>
                        <a:pt x="18861" y="13375"/>
                      </a:lnTo>
                      <a:lnTo>
                        <a:pt x="18863" y="13358"/>
                      </a:lnTo>
                      <a:lnTo>
                        <a:pt x="18865" y="13342"/>
                      </a:lnTo>
                      <a:lnTo>
                        <a:pt x="18870" y="13315"/>
                      </a:lnTo>
                      <a:lnTo>
                        <a:pt x="18882" y="13267"/>
                      </a:lnTo>
                      <a:lnTo>
                        <a:pt x="18893" y="13242"/>
                      </a:lnTo>
                      <a:lnTo>
                        <a:pt x="18901" y="13218"/>
                      </a:lnTo>
                      <a:lnTo>
                        <a:pt x="18913" y="13154"/>
                      </a:lnTo>
                      <a:lnTo>
                        <a:pt x="18926" y="13106"/>
                      </a:lnTo>
                      <a:lnTo>
                        <a:pt x="18939" y="13071"/>
                      </a:lnTo>
                      <a:lnTo>
                        <a:pt x="18961" y="13025"/>
                      </a:lnTo>
                      <a:lnTo>
                        <a:pt x="18980" y="12990"/>
                      </a:lnTo>
                      <a:lnTo>
                        <a:pt x="18997" y="12964"/>
                      </a:lnTo>
                      <a:lnTo>
                        <a:pt x="19017" y="12947"/>
                      </a:lnTo>
                      <a:lnTo>
                        <a:pt x="19035" y="12931"/>
                      </a:lnTo>
                      <a:lnTo>
                        <a:pt x="19046" y="12911"/>
                      </a:lnTo>
                      <a:lnTo>
                        <a:pt x="19049" y="12902"/>
                      </a:lnTo>
                      <a:lnTo>
                        <a:pt x="19046" y="12902"/>
                      </a:lnTo>
                      <a:lnTo>
                        <a:pt x="19043" y="12897"/>
                      </a:lnTo>
                      <a:lnTo>
                        <a:pt x="19033" y="12896"/>
                      </a:lnTo>
                      <a:lnTo>
                        <a:pt x="19027" y="12902"/>
                      </a:lnTo>
                      <a:lnTo>
                        <a:pt x="19019" y="12909"/>
                      </a:lnTo>
                      <a:lnTo>
                        <a:pt x="19018" y="12904"/>
                      </a:lnTo>
                      <a:lnTo>
                        <a:pt x="19027" y="12894"/>
                      </a:lnTo>
                      <a:lnTo>
                        <a:pt x="19033" y="12889"/>
                      </a:lnTo>
                      <a:lnTo>
                        <a:pt x="19048" y="12896"/>
                      </a:lnTo>
                      <a:lnTo>
                        <a:pt x="19055" y="12891"/>
                      </a:lnTo>
                      <a:lnTo>
                        <a:pt x="19063" y="12885"/>
                      </a:lnTo>
                      <a:lnTo>
                        <a:pt x="19080" y="12868"/>
                      </a:lnTo>
                      <a:lnTo>
                        <a:pt x="19097" y="12852"/>
                      </a:lnTo>
                      <a:lnTo>
                        <a:pt x="19109" y="12836"/>
                      </a:lnTo>
                      <a:lnTo>
                        <a:pt x="19109" y="12832"/>
                      </a:lnTo>
                      <a:lnTo>
                        <a:pt x="19111" y="12812"/>
                      </a:lnTo>
                      <a:lnTo>
                        <a:pt x="19113" y="12798"/>
                      </a:lnTo>
                      <a:lnTo>
                        <a:pt x="19116" y="12793"/>
                      </a:lnTo>
                      <a:lnTo>
                        <a:pt x="19119" y="12797"/>
                      </a:lnTo>
                      <a:lnTo>
                        <a:pt x="19125" y="12805"/>
                      </a:lnTo>
                      <a:lnTo>
                        <a:pt x="19123" y="12820"/>
                      </a:lnTo>
                      <a:lnTo>
                        <a:pt x="19118" y="12803"/>
                      </a:lnTo>
                      <a:lnTo>
                        <a:pt x="19118" y="12780"/>
                      </a:lnTo>
                      <a:lnTo>
                        <a:pt x="19121" y="12780"/>
                      </a:lnTo>
                      <a:lnTo>
                        <a:pt x="19130" y="12787"/>
                      </a:lnTo>
                      <a:lnTo>
                        <a:pt x="19145" y="12780"/>
                      </a:lnTo>
                      <a:lnTo>
                        <a:pt x="19159" y="12780"/>
                      </a:lnTo>
                      <a:lnTo>
                        <a:pt x="19168" y="12787"/>
                      </a:lnTo>
                      <a:lnTo>
                        <a:pt x="19173" y="12786"/>
                      </a:lnTo>
                      <a:lnTo>
                        <a:pt x="19176" y="12781"/>
                      </a:lnTo>
                      <a:lnTo>
                        <a:pt x="19172" y="12781"/>
                      </a:lnTo>
                      <a:lnTo>
                        <a:pt x="19169" y="12780"/>
                      </a:lnTo>
                      <a:lnTo>
                        <a:pt x="19172" y="12780"/>
                      </a:lnTo>
                      <a:lnTo>
                        <a:pt x="19178" y="12782"/>
                      </a:lnTo>
                      <a:lnTo>
                        <a:pt x="19182" y="12781"/>
                      </a:lnTo>
                      <a:lnTo>
                        <a:pt x="19182" y="12780"/>
                      </a:lnTo>
                      <a:lnTo>
                        <a:pt x="19179" y="12780"/>
                      </a:lnTo>
                      <a:lnTo>
                        <a:pt x="19180" y="12792"/>
                      </a:lnTo>
                      <a:lnTo>
                        <a:pt x="19203" y="12783"/>
                      </a:lnTo>
                      <a:lnTo>
                        <a:pt x="19227" y="12777"/>
                      </a:lnTo>
                      <a:lnTo>
                        <a:pt x="19245" y="12780"/>
                      </a:lnTo>
                      <a:lnTo>
                        <a:pt x="19264" y="12784"/>
                      </a:lnTo>
                      <a:lnTo>
                        <a:pt x="19267" y="12779"/>
                      </a:lnTo>
                      <a:lnTo>
                        <a:pt x="19263" y="12760"/>
                      </a:lnTo>
                      <a:lnTo>
                        <a:pt x="19270" y="12731"/>
                      </a:lnTo>
                      <a:lnTo>
                        <a:pt x="19280" y="12688"/>
                      </a:lnTo>
                      <a:lnTo>
                        <a:pt x="19279" y="12659"/>
                      </a:lnTo>
                      <a:lnTo>
                        <a:pt x="19274" y="12631"/>
                      </a:lnTo>
                      <a:lnTo>
                        <a:pt x="19256" y="12576"/>
                      </a:lnTo>
                      <a:lnTo>
                        <a:pt x="19249" y="12544"/>
                      </a:lnTo>
                      <a:lnTo>
                        <a:pt x="19248" y="12534"/>
                      </a:lnTo>
                      <a:lnTo>
                        <a:pt x="19251" y="12529"/>
                      </a:lnTo>
                      <a:lnTo>
                        <a:pt x="19254" y="12529"/>
                      </a:lnTo>
                      <a:lnTo>
                        <a:pt x="19264" y="12551"/>
                      </a:lnTo>
                      <a:lnTo>
                        <a:pt x="19274" y="12579"/>
                      </a:lnTo>
                      <a:lnTo>
                        <a:pt x="19279" y="12607"/>
                      </a:lnTo>
                      <a:lnTo>
                        <a:pt x="19283" y="12625"/>
                      </a:lnTo>
                      <a:lnTo>
                        <a:pt x="19292" y="12619"/>
                      </a:lnTo>
                      <a:lnTo>
                        <a:pt x="19297" y="12614"/>
                      </a:lnTo>
                      <a:lnTo>
                        <a:pt x="19296" y="12594"/>
                      </a:lnTo>
                      <a:lnTo>
                        <a:pt x="19298" y="12566"/>
                      </a:lnTo>
                      <a:lnTo>
                        <a:pt x="19297" y="12549"/>
                      </a:lnTo>
                      <a:lnTo>
                        <a:pt x="19302" y="12535"/>
                      </a:lnTo>
                      <a:lnTo>
                        <a:pt x="19299" y="12535"/>
                      </a:lnTo>
                      <a:lnTo>
                        <a:pt x="19296" y="12525"/>
                      </a:lnTo>
                      <a:lnTo>
                        <a:pt x="19292" y="12513"/>
                      </a:lnTo>
                      <a:lnTo>
                        <a:pt x="19295" y="12507"/>
                      </a:lnTo>
                      <a:lnTo>
                        <a:pt x="19301" y="12510"/>
                      </a:lnTo>
                      <a:lnTo>
                        <a:pt x="19304" y="12527"/>
                      </a:lnTo>
                      <a:lnTo>
                        <a:pt x="19303" y="12535"/>
                      </a:lnTo>
                      <a:lnTo>
                        <a:pt x="19300" y="12535"/>
                      </a:lnTo>
                      <a:lnTo>
                        <a:pt x="19301" y="12486"/>
                      </a:lnTo>
                      <a:lnTo>
                        <a:pt x="19301" y="12481"/>
                      </a:lnTo>
                      <a:lnTo>
                        <a:pt x="19308" y="12480"/>
                      </a:lnTo>
                      <a:lnTo>
                        <a:pt x="19315" y="12459"/>
                      </a:lnTo>
                      <a:lnTo>
                        <a:pt x="19319" y="12436"/>
                      </a:lnTo>
                      <a:lnTo>
                        <a:pt x="19325" y="12426"/>
                      </a:lnTo>
                      <a:lnTo>
                        <a:pt x="19324" y="12407"/>
                      </a:lnTo>
                      <a:lnTo>
                        <a:pt x="19321" y="12407"/>
                      </a:lnTo>
                      <a:lnTo>
                        <a:pt x="19317" y="12402"/>
                      </a:lnTo>
                      <a:lnTo>
                        <a:pt x="19331" y="12372"/>
                      </a:lnTo>
                      <a:lnTo>
                        <a:pt x="19345" y="12347"/>
                      </a:lnTo>
                      <a:lnTo>
                        <a:pt x="19344" y="12342"/>
                      </a:lnTo>
                      <a:lnTo>
                        <a:pt x="19341" y="12338"/>
                      </a:lnTo>
                      <a:lnTo>
                        <a:pt x="19341" y="12328"/>
                      </a:lnTo>
                      <a:lnTo>
                        <a:pt x="19344" y="12308"/>
                      </a:lnTo>
                      <a:lnTo>
                        <a:pt x="19347" y="12291"/>
                      </a:lnTo>
                      <a:lnTo>
                        <a:pt x="19350" y="12291"/>
                      </a:lnTo>
                      <a:lnTo>
                        <a:pt x="19361" y="12286"/>
                      </a:lnTo>
                      <a:lnTo>
                        <a:pt x="19369" y="12277"/>
                      </a:lnTo>
                      <a:lnTo>
                        <a:pt x="19368" y="12277"/>
                      </a:lnTo>
                      <a:lnTo>
                        <a:pt x="19366" y="12275"/>
                      </a:lnTo>
                      <a:lnTo>
                        <a:pt x="19362" y="12272"/>
                      </a:lnTo>
                      <a:lnTo>
                        <a:pt x="19362" y="12268"/>
                      </a:lnTo>
                      <a:lnTo>
                        <a:pt x="19365" y="12268"/>
                      </a:lnTo>
                      <a:lnTo>
                        <a:pt x="19375" y="12277"/>
                      </a:lnTo>
                      <a:lnTo>
                        <a:pt x="19377" y="12272"/>
                      </a:lnTo>
                      <a:lnTo>
                        <a:pt x="19393" y="12236"/>
                      </a:lnTo>
                      <a:lnTo>
                        <a:pt x="19412" y="12192"/>
                      </a:lnTo>
                      <a:lnTo>
                        <a:pt x="19424" y="12176"/>
                      </a:lnTo>
                      <a:lnTo>
                        <a:pt x="19438" y="12165"/>
                      </a:lnTo>
                      <a:lnTo>
                        <a:pt x="19447" y="12154"/>
                      </a:lnTo>
                      <a:lnTo>
                        <a:pt x="19440" y="12140"/>
                      </a:lnTo>
                      <a:lnTo>
                        <a:pt x="19449" y="12130"/>
                      </a:lnTo>
                      <a:lnTo>
                        <a:pt x="19424" y="12129"/>
                      </a:lnTo>
                      <a:lnTo>
                        <a:pt x="19411" y="12102"/>
                      </a:lnTo>
                      <a:lnTo>
                        <a:pt x="19402" y="12103"/>
                      </a:lnTo>
                      <a:lnTo>
                        <a:pt x="19410" y="12092"/>
                      </a:lnTo>
                      <a:lnTo>
                        <a:pt x="19425" y="12090"/>
                      </a:lnTo>
                      <a:lnTo>
                        <a:pt x="19433" y="12062"/>
                      </a:lnTo>
                      <a:lnTo>
                        <a:pt x="19407" y="12022"/>
                      </a:lnTo>
                      <a:lnTo>
                        <a:pt x="19399" y="12037"/>
                      </a:lnTo>
                      <a:lnTo>
                        <a:pt x="19393" y="11985"/>
                      </a:lnTo>
                      <a:lnTo>
                        <a:pt x="19400" y="12003"/>
                      </a:lnTo>
                      <a:lnTo>
                        <a:pt x="19420" y="11986"/>
                      </a:lnTo>
                      <a:lnTo>
                        <a:pt x="19428" y="12023"/>
                      </a:lnTo>
                      <a:lnTo>
                        <a:pt x="19457" y="12053"/>
                      </a:lnTo>
                      <a:lnTo>
                        <a:pt x="19445" y="12064"/>
                      </a:lnTo>
                      <a:lnTo>
                        <a:pt x="19427" y="12114"/>
                      </a:lnTo>
                      <a:lnTo>
                        <a:pt x="19439" y="12113"/>
                      </a:lnTo>
                      <a:lnTo>
                        <a:pt x="19441" y="12103"/>
                      </a:lnTo>
                      <a:lnTo>
                        <a:pt x="19469" y="12123"/>
                      </a:lnTo>
                      <a:lnTo>
                        <a:pt x="19502" y="12054"/>
                      </a:lnTo>
                      <a:lnTo>
                        <a:pt x="19495" y="12047"/>
                      </a:lnTo>
                      <a:lnTo>
                        <a:pt x="19498" y="12047"/>
                      </a:lnTo>
                      <a:lnTo>
                        <a:pt x="19501" y="12040"/>
                      </a:lnTo>
                      <a:lnTo>
                        <a:pt x="19504" y="12034"/>
                      </a:lnTo>
                      <a:lnTo>
                        <a:pt x="19518" y="12026"/>
                      </a:lnTo>
                      <a:lnTo>
                        <a:pt x="19535" y="12008"/>
                      </a:lnTo>
                      <a:lnTo>
                        <a:pt x="19535" y="12003"/>
                      </a:lnTo>
                      <a:lnTo>
                        <a:pt x="19517" y="11994"/>
                      </a:lnTo>
                      <a:lnTo>
                        <a:pt x="19506" y="11981"/>
                      </a:lnTo>
                      <a:lnTo>
                        <a:pt x="19504" y="11976"/>
                      </a:lnTo>
                      <a:lnTo>
                        <a:pt x="19515" y="11985"/>
                      </a:lnTo>
                      <a:lnTo>
                        <a:pt x="19521" y="11993"/>
                      </a:lnTo>
                      <a:lnTo>
                        <a:pt x="19524" y="11993"/>
                      </a:lnTo>
                      <a:lnTo>
                        <a:pt x="19529" y="11983"/>
                      </a:lnTo>
                      <a:lnTo>
                        <a:pt x="19532" y="11973"/>
                      </a:lnTo>
                      <a:lnTo>
                        <a:pt x="19531" y="11968"/>
                      </a:lnTo>
                      <a:lnTo>
                        <a:pt x="19521" y="11950"/>
                      </a:lnTo>
                      <a:lnTo>
                        <a:pt x="19511" y="11933"/>
                      </a:lnTo>
                      <a:lnTo>
                        <a:pt x="19508" y="11924"/>
                      </a:lnTo>
                      <a:lnTo>
                        <a:pt x="19508" y="11919"/>
                      </a:lnTo>
                      <a:lnTo>
                        <a:pt x="19539" y="11944"/>
                      </a:lnTo>
                      <a:lnTo>
                        <a:pt x="19543" y="11952"/>
                      </a:lnTo>
                      <a:lnTo>
                        <a:pt x="19540" y="11962"/>
                      </a:lnTo>
                      <a:lnTo>
                        <a:pt x="19538" y="11977"/>
                      </a:lnTo>
                      <a:lnTo>
                        <a:pt x="19541" y="11981"/>
                      </a:lnTo>
                      <a:lnTo>
                        <a:pt x="19547" y="11980"/>
                      </a:lnTo>
                      <a:lnTo>
                        <a:pt x="19570" y="11959"/>
                      </a:lnTo>
                      <a:lnTo>
                        <a:pt x="19596" y="11932"/>
                      </a:lnTo>
                      <a:lnTo>
                        <a:pt x="19596" y="11927"/>
                      </a:lnTo>
                      <a:lnTo>
                        <a:pt x="19599" y="11927"/>
                      </a:lnTo>
                      <a:lnTo>
                        <a:pt x="19595" y="11917"/>
                      </a:lnTo>
                      <a:lnTo>
                        <a:pt x="19599" y="11917"/>
                      </a:lnTo>
                      <a:lnTo>
                        <a:pt x="19598" y="11912"/>
                      </a:lnTo>
                      <a:lnTo>
                        <a:pt x="19652" y="11896"/>
                      </a:lnTo>
                      <a:lnTo>
                        <a:pt x="19702" y="11875"/>
                      </a:lnTo>
                      <a:lnTo>
                        <a:pt x="19699" y="11867"/>
                      </a:lnTo>
                      <a:lnTo>
                        <a:pt x="19692" y="11858"/>
                      </a:lnTo>
                      <a:lnTo>
                        <a:pt x="19681" y="11859"/>
                      </a:lnTo>
                      <a:lnTo>
                        <a:pt x="19668" y="11857"/>
                      </a:lnTo>
                      <a:lnTo>
                        <a:pt x="19671" y="11846"/>
                      </a:lnTo>
                      <a:lnTo>
                        <a:pt x="19676" y="11836"/>
                      </a:lnTo>
                      <a:lnTo>
                        <a:pt x="19684" y="11816"/>
                      </a:lnTo>
                      <a:lnTo>
                        <a:pt x="19693" y="11801"/>
                      </a:lnTo>
                      <a:lnTo>
                        <a:pt x="19706" y="11823"/>
                      </a:lnTo>
                      <a:lnTo>
                        <a:pt x="19713" y="11841"/>
                      </a:lnTo>
                      <a:lnTo>
                        <a:pt x="19710" y="11856"/>
                      </a:lnTo>
                      <a:lnTo>
                        <a:pt x="19712" y="11874"/>
                      </a:lnTo>
                      <a:lnTo>
                        <a:pt x="19723" y="11873"/>
                      </a:lnTo>
                      <a:lnTo>
                        <a:pt x="19735" y="11867"/>
                      </a:lnTo>
                      <a:lnTo>
                        <a:pt x="19732" y="11862"/>
                      </a:lnTo>
                      <a:lnTo>
                        <a:pt x="19729" y="11858"/>
                      </a:lnTo>
                      <a:lnTo>
                        <a:pt x="19725" y="11844"/>
                      </a:lnTo>
                      <a:lnTo>
                        <a:pt x="19721" y="11826"/>
                      </a:lnTo>
                      <a:lnTo>
                        <a:pt x="19717" y="11807"/>
                      </a:lnTo>
                      <a:lnTo>
                        <a:pt x="19716" y="11784"/>
                      </a:lnTo>
                      <a:lnTo>
                        <a:pt x="19719" y="11783"/>
                      </a:lnTo>
                      <a:lnTo>
                        <a:pt x="19729" y="11797"/>
                      </a:lnTo>
                      <a:lnTo>
                        <a:pt x="19732" y="11810"/>
                      </a:lnTo>
                      <a:lnTo>
                        <a:pt x="19738" y="11810"/>
                      </a:lnTo>
                      <a:lnTo>
                        <a:pt x="19738" y="11800"/>
                      </a:lnTo>
                      <a:lnTo>
                        <a:pt x="19744" y="11794"/>
                      </a:lnTo>
                      <a:lnTo>
                        <a:pt x="19747" y="11799"/>
                      </a:lnTo>
                      <a:lnTo>
                        <a:pt x="19747" y="11808"/>
                      </a:lnTo>
                      <a:lnTo>
                        <a:pt x="19745" y="11818"/>
                      </a:lnTo>
                      <a:lnTo>
                        <a:pt x="19742" y="11824"/>
                      </a:lnTo>
                      <a:lnTo>
                        <a:pt x="19743" y="11838"/>
                      </a:lnTo>
                      <a:lnTo>
                        <a:pt x="19749" y="11846"/>
                      </a:lnTo>
                      <a:lnTo>
                        <a:pt x="19767" y="11844"/>
                      </a:lnTo>
                      <a:lnTo>
                        <a:pt x="19782" y="11833"/>
                      </a:lnTo>
                      <a:lnTo>
                        <a:pt x="19785" y="11828"/>
                      </a:lnTo>
                      <a:lnTo>
                        <a:pt x="19784" y="11823"/>
                      </a:lnTo>
                      <a:lnTo>
                        <a:pt x="19781" y="11818"/>
                      </a:lnTo>
                      <a:lnTo>
                        <a:pt x="19775" y="11819"/>
                      </a:lnTo>
                      <a:lnTo>
                        <a:pt x="19772" y="11810"/>
                      </a:lnTo>
                      <a:lnTo>
                        <a:pt x="19769" y="11806"/>
                      </a:lnTo>
                      <a:lnTo>
                        <a:pt x="19770" y="11787"/>
                      </a:lnTo>
                      <a:lnTo>
                        <a:pt x="19770" y="11782"/>
                      </a:lnTo>
                      <a:lnTo>
                        <a:pt x="19774" y="11787"/>
                      </a:lnTo>
                      <a:lnTo>
                        <a:pt x="19780" y="11790"/>
                      </a:lnTo>
                      <a:lnTo>
                        <a:pt x="19783" y="11794"/>
                      </a:lnTo>
                      <a:lnTo>
                        <a:pt x="19786" y="11794"/>
                      </a:lnTo>
                      <a:lnTo>
                        <a:pt x="19788" y="11780"/>
                      </a:lnTo>
                      <a:lnTo>
                        <a:pt x="19790" y="11756"/>
                      </a:lnTo>
                      <a:lnTo>
                        <a:pt x="19793" y="11746"/>
                      </a:lnTo>
                      <a:lnTo>
                        <a:pt x="19798" y="11740"/>
                      </a:lnTo>
                      <a:lnTo>
                        <a:pt x="19801" y="11731"/>
                      </a:lnTo>
                      <a:lnTo>
                        <a:pt x="19782" y="11707"/>
                      </a:lnTo>
                      <a:lnTo>
                        <a:pt x="19769" y="11693"/>
                      </a:lnTo>
                      <a:lnTo>
                        <a:pt x="19769" y="11688"/>
                      </a:lnTo>
                      <a:lnTo>
                        <a:pt x="19787" y="11688"/>
                      </a:lnTo>
                      <a:lnTo>
                        <a:pt x="19798" y="11701"/>
                      </a:lnTo>
                      <a:lnTo>
                        <a:pt x="19805" y="11706"/>
                      </a:lnTo>
                      <a:lnTo>
                        <a:pt x="19815" y="11695"/>
                      </a:lnTo>
                      <a:lnTo>
                        <a:pt x="19822" y="11685"/>
                      </a:lnTo>
                      <a:lnTo>
                        <a:pt x="19827" y="11665"/>
                      </a:lnTo>
                      <a:lnTo>
                        <a:pt x="19830" y="11656"/>
                      </a:lnTo>
                      <a:lnTo>
                        <a:pt x="19816" y="11658"/>
                      </a:lnTo>
                      <a:lnTo>
                        <a:pt x="19815" y="11649"/>
                      </a:lnTo>
                      <a:lnTo>
                        <a:pt x="19818" y="11639"/>
                      </a:lnTo>
                      <a:lnTo>
                        <a:pt x="19833" y="11637"/>
                      </a:lnTo>
                      <a:lnTo>
                        <a:pt x="19838" y="11617"/>
                      </a:lnTo>
                      <a:lnTo>
                        <a:pt x="19840" y="11603"/>
                      </a:lnTo>
                      <a:lnTo>
                        <a:pt x="19839" y="11586"/>
                      </a:lnTo>
                      <a:lnTo>
                        <a:pt x="19846" y="11572"/>
                      </a:lnTo>
                      <a:lnTo>
                        <a:pt x="19846" y="11567"/>
                      </a:lnTo>
                      <a:lnTo>
                        <a:pt x="19835" y="11562"/>
                      </a:lnTo>
                      <a:lnTo>
                        <a:pt x="19830" y="11562"/>
                      </a:lnTo>
                      <a:lnTo>
                        <a:pt x="19817" y="11553"/>
                      </a:lnTo>
                      <a:lnTo>
                        <a:pt x="19825" y="11559"/>
                      </a:lnTo>
                      <a:lnTo>
                        <a:pt x="19846" y="11564"/>
                      </a:lnTo>
                      <a:lnTo>
                        <a:pt x="19846" y="11573"/>
                      </a:lnTo>
                      <a:lnTo>
                        <a:pt x="19815" y="11570"/>
                      </a:lnTo>
                      <a:lnTo>
                        <a:pt x="19806" y="11575"/>
                      </a:lnTo>
                      <a:lnTo>
                        <a:pt x="19814" y="11592"/>
                      </a:lnTo>
                      <a:lnTo>
                        <a:pt x="19825" y="11579"/>
                      </a:lnTo>
                      <a:lnTo>
                        <a:pt x="19822" y="11558"/>
                      </a:lnTo>
                      <a:lnTo>
                        <a:pt x="19819" y="11558"/>
                      </a:lnTo>
                      <a:lnTo>
                        <a:pt x="19804" y="11581"/>
                      </a:lnTo>
                      <a:lnTo>
                        <a:pt x="19795" y="11595"/>
                      </a:lnTo>
                      <a:lnTo>
                        <a:pt x="19792" y="11607"/>
                      </a:lnTo>
                      <a:lnTo>
                        <a:pt x="19793" y="11624"/>
                      </a:lnTo>
                      <a:lnTo>
                        <a:pt x="19796" y="11630"/>
                      </a:lnTo>
                      <a:lnTo>
                        <a:pt x="19799" y="11640"/>
                      </a:lnTo>
                      <a:lnTo>
                        <a:pt x="19794" y="11646"/>
                      </a:lnTo>
                      <a:lnTo>
                        <a:pt x="19787" y="11642"/>
                      </a:lnTo>
                      <a:lnTo>
                        <a:pt x="19787" y="11633"/>
                      </a:lnTo>
                      <a:lnTo>
                        <a:pt x="19783" y="11624"/>
                      </a:lnTo>
                      <a:lnTo>
                        <a:pt x="19778" y="11634"/>
                      </a:lnTo>
                      <a:lnTo>
                        <a:pt x="19773" y="11649"/>
                      </a:lnTo>
                      <a:lnTo>
                        <a:pt x="19770" y="11653"/>
                      </a:lnTo>
                      <a:lnTo>
                        <a:pt x="19767" y="11659"/>
                      </a:lnTo>
                      <a:lnTo>
                        <a:pt x="19761" y="11655"/>
                      </a:lnTo>
                      <a:lnTo>
                        <a:pt x="19757" y="11641"/>
                      </a:lnTo>
                      <a:lnTo>
                        <a:pt x="19759" y="11631"/>
                      </a:lnTo>
                      <a:lnTo>
                        <a:pt x="19769" y="11626"/>
                      </a:lnTo>
                      <a:lnTo>
                        <a:pt x="19774" y="11615"/>
                      </a:lnTo>
                      <a:lnTo>
                        <a:pt x="19777" y="11610"/>
                      </a:lnTo>
                      <a:lnTo>
                        <a:pt x="19773" y="11601"/>
                      </a:lnTo>
                      <a:lnTo>
                        <a:pt x="19770" y="11597"/>
                      </a:lnTo>
                      <a:lnTo>
                        <a:pt x="19767" y="11602"/>
                      </a:lnTo>
                      <a:lnTo>
                        <a:pt x="19764" y="11598"/>
                      </a:lnTo>
                      <a:lnTo>
                        <a:pt x="19761" y="11593"/>
                      </a:lnTo>
                      <a:lnTo>
                        <a:pt x="19760" y="11584"/>
                      </a:lnTo>
                      <a:lnTo>
                        <a:pt x="19766" y="11583"/>
                      </a:lnTo>
                      <a:lnTo>
                        <a:pt x="19766" y="11573"/>
                      </a:lnTo>
                      <a:lnTo>
                        <a:pt x="19762" y="11565"/>
                      </a:lnTo>
                      <a:lnTo>
                        <a:pt x="19756" y="11556"/>
                      </a:lnTo>
                      <a:lnTo>
                        <a:pt x="19749" y="11547"/>
                      </a:lnTo>
                      <a:lnTo>
                        <a:pt x="19743" y="11543"/>
                      </a:lnTo>
                      <a:lnTo>
                        <a:pt x="19741" y="11553"/>
                      </a:lnTo>
                      <a:lnTo>
                        <a:pt x="19741" y="11567"/>
                      </a:lnTo>
                      <a:lnTo>
                        <a:pt x="19750" y="11566"/>
                      </a:lnTo>
                      <a:lnTo>
                        <a:pt x="19754" y="11575"/>
                      </a:lnTo>
                      <a:lnTo>
                        <a:pt x="19754" y="11580"/>
                      </a:lnTo>
                      <a:lnTo>
                        <a:pt x="19751" y="11585"/>
                      </a:lnTo>
                      <a:lnTo>
                        <a:pt x="19748" y="11576"/>
                      </a:lnTo>
                      <a:lnTo>
                        <a:pt x="19739" y="11577"/>
                      </a:lnTo>
                      <a:lnTo>
                        <a:pt x="19739" y="11582"/>
                      </a:lnTo>
                      <a:lnTo>
                        <a:pt x="19745" y="11586"/>
                      </a:lnTo>
                      <a:lnTo>
                        <a:pt x="19746" y="11600"/>
                      </a:lnTo>
                      <a:lnTo>
                        <a:pt x="19740" y="11601"/>
                      </a:lnTo>
                      <a:lnTo>
                        <a:pt x="19741" y="11610"/>
                      </a:lnTo>
                      <a:lnTo>
                        <a:pt x="19747" y="11614"/>
                      </a:lnTo>
                      <a:lnTo>
                        <a:pt x="19753" y="11622"/>
                      </a:lnTo>
                      <a:lnTo>
                        <a:pt x="19754" y="11632"/>
                      </a:lnTo>
                      <a:lnTo>
                        <a:pt x="19751" y="11647"/>
                      </a:lnTo>
                      <a:lnTo>
                        <a:pt x="19739" y="11639"/>
                      </a:lnTo>
                      <a:lnTo>
                        <a:pt x="19732" y="11630"/>
                      </a:lnTo>
                      <a:lnTo>
                        <a:pt x="19731" y="11611"/>
                      </a:lnTo>
                      <a:lnTo>
                        <a:pt x="19729" y="11611"/>
                      </a:lnTo>
                      <a:lnTo>
                        <a:pt x="19720" y="11622"/>
                      </a:lnTo>
                      <a:lnTo>
                        <a:pt x="19712" y="11633"/>
                      </a:lnTo>
                      <a:lnTo>
                        <a:pt x="19709" y="11638"/>
                      </a:lnTo>
                      <a:lnTo>
                        <a:pt x="19712" y="11652"/>
                      </a:lnTo>
                      <a:lnTo>
                        <a:pt x="19719" y="11655"/>
                      </a:lnTo>
                      <a:lnTo>
                        <a:pt x="19731" y="11663"/>
                      </a:lnTo>
                      <a:lnTo>
                        <a:pt x="19741" y="11672"/>
                      </a:lnTo>
                      <a:lnTo>
                        <a:pt x="19747" y="11685"/>
                      </a:lnTo>
                      <a:lnTo>
                        <a:pt x="19749" y="11708"/>
                      </a:lnTo>
                      <a:lnTo>
                        <a:pt x="19736" y="11701"/>
                      </a:lnTo>
                      <a:lnTo>
                        <a:pt x="19727" y="11697"/>
                      </a:lnTo>
                      <a:lnTo>
                        <a:pt x="19726" y="11692"/>
                      </a:lnTo>
                      <a:lnTo>
                        <a:pt x="19729" y="11688"/>
                      </a:lnTo>
                      <a:lnTo>
                        <a:pt x="19729" y="11678"/>
                      </a:lnTo>
                      <a:lnTo>
                        <a:pt x="19720" y="11675"/>
                      </a:lnTo>
                      <a:lnTo>
                        <a:pt x="19710" y="11671"/>
                      </a:lnTo>
                      <a:lnTo>
                        <a:pt x="19707" y="11661"/>
                      </a:lnTo>
                      <a:lnTo>
                        <a:pt x="19706" y="11648"/>
                      </a:lnTo>
                      <a:lnTo>
                        <a:pt x="19697" y="11644"/>
                      </a:lnTo>
                      <a:lnTo>
                        <a:pt x="19691" y="11645"/>
                      </a:lnTo>
                      <a:lnTo>
                        <a:pt x="19682" y="11655"/>
                      </a:lnTo>
                      <a:lnTo>
                        <a:pt x="19674" y="11665"/>
                      </a:lnTo>
                      <a:lnTo>
                        <a:pt x="19674" y="11675"/>
                      </a:lnTo>
                      <a:lnTo>
                        <a:pt x="19684" y="11684"/>
                      </a:lnTo>
                      <a:lnTo>
                        <a:pt x="19693" y="11692"/>
                      </a:lnTo>
                      <a:lnTo>
                        <a:pt x="19694" y="11711"/>
                      </a:lnTo>
                      <a:lnTo>
                        <a:pt x="19689" y="11725"/>
                      </a:lnTo>
                      <a:lnTo>
                        <a:pt x="19681" y="11741"/>
                      </a:lnTo>
                      <a:lnTo>
                        <a:pt x="19677" y="11741"/>
                      </a:lnTo>
                      <a:lnTo>
                        <a:pt x="19677" y="11737"/>
                      </a:lnTo>
                      <a:lnTo>
                        <a:pt x="19679" y="11713"/>
                      </a:lnTo>
                      <a:lnTo>
                        <a:pt x="19681" y="11693"/>
                      </a:lnTo>
                      <a:lnTo>
                        <a:pt x="19678" y="11689"/>
                      </a:lnTo>
                      <a:lnTo>
                        <a:pt x="19669" y="11685"/>
                      </a:lnTo>
                      <a:lnTo>
                        <a:pt x="19662" y="11686"/>
                      </a:lnTo>
                      <a:lnTo>
                        <a:pt x="19660" y="11696"/>
                      </a:lnTo>
                      <a:lnTo>
                        <a:pt x="19658" y="11710"/>
                      </a:lnTo>
                      <a:lnTo>
                        <a:pt x="19661" y="11714"/>
                      </a:lnTo>
                      <a:lnTo>
                        <a:pt x="19656" y="11700"/>
                      </a:lnTo>
                      <a:lnTo>
                        <a:pt x="19653" y="11680"/>
                      </a:lnTo>
                      <a:lnTo>
                        <a:pt x="19646" y="11680"/>
                      </a:lnTo>
                      <a:lnTo>
                        <a:pt x="19644" y="11710"/>
                      </a:lnTo>
                      <a:lnTo>
                        <a:pt x="19644" y="11732"/>
                      </a:lnTo>
                      <a:lnTo>
                        <a:pt x="19641" y="11739"/>
                      </a:lnTo>
                      <a:lnTo>
                        <a:pt x="19638" y="11738"/>
                      </a:lnTo>
                      <a:lnTo>
                        <a:pt x="19641" y="11730"/>
                      </a:lnTo>
                      <a:lnTo>
                        <a:pt x="19643" y="11726"/>
                      </a:lnTo>
                      <a:lnTo>
                        <a:pt x="19634" y="11703"/>
                      </a:lnTo>
                      <a:lnTo>
                        <a:pt x="19625" y="11680"/>
                      </a:lnTo>
                      <a:lnTo>
                        <a:pt x="19622" y="11680"/>
                      </a:lnTo>
                      <a:lnTo>
                        <a:pt x="19610" y="11706"/>
                      </a:lnTo>
                      <a:lnTo>
                        <a:pt x="19614" y="11739"/>
                      </a:lnTo>
                      <a:lnTo>
                        <a:pt x="19606" y="11755"/>
                      </a:lnTo>
                      <a:lnTo>
                        <a:pt x="19601" y="11720"/>
                      </a:lnTo>
                      <a:lnTo>
                        <a:pt x="19586" y="11728"/>
                      </a:lnTo>
                      <a:lnTo>
                        <a:pt x="19585" y="11770"/>
                      </a:lnTo>
                      <a:lnTo>
                        <a:pt x="19580" y="11739"/>
                      </a:lnTo>
                      <a:lnTo>
                        <a:pt x="19568" y="11735"/>
                      </a:lnTo>
                      <a:lnTo>
                        <a:pt x="19583" y="11720"/>
                      </a:lnTo>
                      <a:lnTo>
                        <a:pt x="19542" y="11696"/>
                      </a:lnTo>
                      <a:lnTo>
                        <a:pt x="19515" y="11642"/>
                      </a:lnTo>
                      <a:lnTo>
                        <a:pt x="19506" y="11639"/>
                      </a:lnTo>
                      <a:lnTo>
                        <a:pt x="19497" y="11654"/>
                      </a:lnTo>
                      <a:lnTo>
                        <a:pt x="19489" y="11669"/>
                      </a:lnTo>
                      <a:lnTo>
                        <a:pt x="19471" y="11672"/>
                      </a:lnTo>
                      <a:lnTo>
                        <a:pt x="19492" y="11655"/>
                      </a:lnTo>
                      <a:lnTo>
                        <a:pt x="19497" y="11639"/>
                      </a:lnTo>
                      <a:lnTo>
                        <a:pt x="19503" y="11635"/>
                      </a:lnTo>
                      <a:lnTo>
                        <a:pt x="19499" y="11621"/>
                      </a:lnTo>
                      <a:lnTo>
                        <a:pt x="19495" y="11607"/>
                      </a:lnTo>
                      <a:lnTo>
                        <a:pt x="19483" y="11604"/>
                      </a:lnTo>
                      <a:lnTo>
                        <a:pt x="19474" y="11600"/>
                      </a:lnTo>
                      <a:lnTo>
                        <a:pt x="19473" y="11586"/>
                      </a:lnTo>
                      <a:lnTo>
                        <a:pt x="19476" y="11586"/>
                      </a:lnTo>
                      <a:lnTo>
                        <a:pt x="19492" y="11598"/>
                      </a:lnTo>
                      <a:lnTo>
                        <a:pt x="19501" y="11611"/>
                      </a:lnTo>
                      <a:lnTo>
                        <a:pt x="19518" y="11633"/>
                      </a:lnTo>
                      <a:lnTo>
                        <a:pt x="19531" y="11655"/>
                      </a:lnTo>
                      <a:lnTo>
                        <a:pt x="19537" y="11649"/>
                      </a:lnTo>
                      <a:lnTo>
                        <a:pt x="19540" y="11654"/>
                      </a:lnTo>
                      <a:lnTo>
                        <a:pt x="19543" y="11658"/>
                      </a:lnTo>
                      <a:lnTo>
                        <a:pt x="19546" y="11663"/>
                      </a:lnTo>
                      <a:lnTo>
                        <a:pt x="19552" y="11657"/>
                      </a:lnTo>
                      <a:lnTo>
                        <a:pt x="19558" y="11656"/>
                      </a:lnTo>
                      <a:lnTo>
                        <a:pt x="19574" y="11673"/>
                      </a:lnTo>
                      <a:lnTo>
                        <a:pt x="19587" y="11682"/>
                      </a:lnTo>
                      <a:lnTo>
                        <a:pt x="19589" y="11676"/>
                      </a:lnTo>
                      <a:lnTo>
                        <a:pt x="19595" y="11675"/>
                      </a:lnTo>
                      <a:lnTo>
                        <a:pt x="19608" y="11688"/>
                      </a:lnTo>
                      <a:lnTo>
                        <a:pt x="19623" y="11691"/>
                      </a:lnTo>
                      <a:lnTo>
                        <a:pt x="19629" y="11681"/>
                      </a:lnTo>
                      <a:lnTo>
                        <a:pt x="19635" y="11671"/>
                      </a:lnTo>
                      <a:lnTo>
                        <a:pt x="19634" y="11666"/>
                      </a:lnTo>
                      <a:lnTo>
                        <a:pt x="19631" y="11661"/>
                      </a:lnTo>
                      <a:lnTo>
                        <a:pt x="19625" y="11658"/>
                      </a:lnTo>
                      <a:lnTo>
                        <a:pt x="19619" y="11649"/>
                      </a:lnTo>
                      <a:lnTo>
                        <a:pt x="19621" y="11644"/>
                      </a:lnTo>
                      <a:lnTo>
                        <a:pt x="19627" y="11648"/>
                      </a:lnTo>
                      <a:lnTo>
                        <a:pt x="19631" y="11652"/>
                      </a:lnTo>
                      <a:lnTo>
                        <a:pt x="19637" y="11656"/>
                      </a:lnTo>
                      <a:lnTo>
                        <a:pt x="19641" y="11665"/>
                      </a:lnTo>
                      <a:lnTo>
                        <a:pt x="19643" y="11665"/>
                      </a:lnTo>
                      <a:lnTo>
                        <a:pt x="19649" y="11654"/>
                      </a:lnTo>
                      <a:lnTo>
                        <a:pt x="19651" y="11645"/>
                      </a:lnTo>
                      <a:lnTo>
                        <a:pt x="19651" y="11639"/>
                      </a:lnTo>
                      <a:lnTo>
                        <a:pt x="19639" y="11642"/>
                      </a:lnTo>
                      <a:lnTo>
                        <a:pt x="19642" y="11637"/>
                      </a:lnTo>
                      <a:lnTo>
                        <a:pt x="19645" y="11636"/>
                      </a:lnTo>
                      <a:lnTo>
                        <a:pt x="19651" y="11630"/>
                      </a:lnTo>
                      <a:lnTo>
                        <a:pt x="19660" y="11629"/>
                      </a:lnTo>
                      <a:lnTo>
                        <a:pt x="19659" y="11625"/>
                      </a:lnTo>
                      <a:lnTo>
                        <a:pt x="19678" y="11624"/>
                      </a:lnTo>
                      <a:lnTo>
                        <a:pt x="19691" y="11610"/>
                      </a:lnTo>
                      <a:lnTo>
                        <a:pt x="19691" y="11606"/>
                      </a:lnTo>
                      <a:lnTo>
                        <a:pt x="19677" y="11605"/>
                      </a:lnTo>
                      <a:lnTo>
                        <a:pt x="19673" y="11610"/>
                      </a:lnTo>
                      <a:lnTo>
                        <a:pt x="19672" y="11614"/>
                      </a:lnTo>
                      <a:lnTo>
                        <a:pt x="19670" y="11610"/>
                      </a:lnTo>
                      <a:lnTo>
                        <a:pt x="19672" y="11609"/>
                      </a:lnTo>
                      <a:lnTo>
                        <a:pt x="19668" y="11600"/>
                      </a:lnTo>
                      <a:lnTo>
                        <a:pt x="19670" y="11590"/>
                      </a:lnTo>
                      <a:lnTo>
                        <a:pt x="19682" y="11584"/>
                      </a:lnTo>
                      <a:lnTo>
                        <a:pt x="19688" y="11579"/>
                      </a:lnTo>
                      <a:lnTo>
                        <a:pt x="19690" y="11569"/>
                      </a:lnTo>
                      <a:lnTo>
                        <a:pt x="19686" y="11560"/>
                      </a:lnTo>
                      <a:lnTo>
                        <a:pt x="19681" y="11565"/>
                      </a:lnTo>
                      <a:lnTo>
                        <a:pt x="19678" y="11575"/>
                      </a:lnTo>
                      <a:lnTo>
                        <a:pt x="19666" y="11577"/>
                      </a:lnTo>
                      <a:lnTo>
                        <a:pt x="19663" y="11567"/>
                      </a:lnTo>
                      <a:lnTo>
                        <a:pt x="19665" y="11558"/>
                      </a:lnTo>
                      <a:lnTo>
                        <a:pt x="19665" y="11553"/>
                      </a:lnTo>
                      <a:lnTo>
                        <a:pt x="19668" y="11557"/>
                      </a:lnTo>
                      <a:lnTo>
                        <a:pt x="19672" y="11566"/>
                      </a:lnTo>
                      <a:lnTo>
                        <a:pt x="19671" y="11562"/>
                      </a:lnTo>
                      <a:lnTo>
                        <a:pt x="19674" y="11556"/>
                      </a:lnTo>
                      <a:lnTo>
                        <a:pt x="19680" y="11551"/>
                      </a:lnTo>
                      <a:lnTo>
                        <a:pt x="19686" y="11555"/>
                      </a:lnTo>
                      <a:lnTo>
                        <a:pt x="19692" y="11554"/>
                      </a:lnTo>
                      <a:lnTo>
                        <a:pt x="19695" y="11549"/>
                      </a:lnTo>
                      <a:lnTo>
                        <a:pt x="19698" y="11539"/>
                      </a:lnTo>
                      <a:lnTo>
                        <a:pt x="19700" y="11534"/>
                      </a:lnTo>
                      <a:lnTo>
                        <a:pt x="19703" y="11520"/>
                      </a:lnTo>
                      <a:lnTo>
                        <a:pt x="19702" y="11501"/>
                      </a:lnTo>
                      <a:lnTo>
                        <a:pt x="19699" y="11496"/>
                      </a:lnTo>
                      <a:lnTo>
                        <a:pt x="19689" y="11493"/>
                      </a:lnTo>
                      <a:lnTo>
                        <a:pt x="19680" y="11489"/>
                      </a:lnTo>
                      <a:lnTo>
                        <a:pt x="19677" y="11495"/>
                      </a:lnTo>
                      <a:lnTo>
                        <a:pt x="19681" y="11503"/>
                      </a:lnTo>
                      <a:lnTo>
                        <a:pt x="19684" y="11513"/>
                      </a:lnTo>
                      <a:lnTo>
                        <a:pt x="19681" y="11522"/>
                      </a:lnTo>
                      <a:lnTo>
                        <a:pt x="19676" y="11532"/>
                      </a:lnTo>
                      <a:lnTo>
                        <a:pt x="19673" y="11533"/>
                      </a:lnTo>
                      <a:lnTo>
                        <a:pt x="19672" y="11505"/>
                      </a:lnTo>
                      <a:lnTo>
                        <a:pt x="19660" y="11516"/>
                      </a:lnTo>
                      <a:lnTo>
                        <a:pt x="19654" y="11521"/>
                      </a:lnTo>
                      <a:lnTo>
                        <a:pt x="19648" y="11526"/>
                      </a:lnTo>
                      <a:lnTo>
                        <a:pt x="19646" y="11532"/>
                      </a:lnTo>
                      <a:lnTo>
                        <a:pt x="19640" y="11532"/>
                      </a:lnTo>
                      <a:lnTo>
                        <a:pt x="19634" y="11538"/>
                      </a:lnTo>
                      <a:lnTo>
                        <a:pt x="19628" y="11543"/>
                      </a:lnTo>
                      <a:lnTo>
                        <a:pt x="19629" y="11558"/>
                      </a:lnTo>
                      <a:lnTo>
                        <a:pt x="19626" y="11558"/>
                      </a:lnTo>
                      <a:lnTo>
                        <a:pt x="19622" y="11549"/>
                      </a:lnTo>
                      <a:lnTo>
                        <a:pt x="19622" y="11539"/>
                      </a:lnTo>
                      <a:lnTo>
                        <a:pt x="19624" y="11529"/>
                      </a:lnTo>
                      <a:lnTo>
                        <a:pt x="19630" y="11524"/>
                      </a:lnTo>
                      <a:lnTo>
                        <a:pt x="19639" y="11518"/>
                      </a:lnTo>
                      <a:lnTo>
                        <a:pt x="19645" y="11513"/>
                      </a:lnTo>
                      <a:lnTo>
                        <a:pt x="19644" y="11494"/>
                      </a:lnTo>
                      <a:lnTo>
                        <a:pt x="19646" y="11489"/>
                      </a:lnTo>
                      <a:lnTo>
                        <a:pt x="19650" y="11489"/>
                      </a:lnTo>
                      <a:lnTo>
                        <a:pt x="19659" y="11492"/>
                      </a:lnTo>
                      <a:lnTo>
                        <a:pt x="19662" y="11496"/>
                      </a:lnTo>
                      <a:lnTo>
                        <a:pt x="19665" y="11496"/>
                      </a:lnTo>
                      <a:lnTo>
                        <a:pt x="19671" y="11486"/>
                      </a:lnTo>
                      <a:lnTo>
                        <a:pt x="19670" y="11477"/>
                      </a:lnTo>
                      <a:lnTo>
                        <a:pt x="19661" y="11478"/>
                      </a:lnTo>
                      <a:lnTo>
                        <a:pt x="19673" y="11468"/>
                      </a:lnTo>
                      <a:lnTo>
                        <a:pt x="19691" y="11458"/>
                      </a:lnTo>
                      <a:lnTo>
                        <a:pt x="19691" y="11453"/>
                      </a:lnTo>
                      <a:lnTo>
                        <a:pt x="19681" y="11453"/>
                      </a:lnTo>
                      <a:lnTo>
                        <a:pt x="19691" y="11460"/>
                      </a:lnTo>
                      <a:lnTo>
                        <a:pt x="19703" y="11472"/>
                      </a:lnTo>
                      <a:lnTo>
                        <a:pt x="19705" y="11467"/>
                      </a:lnTo>
                      <a:lnTo>
                        <a:pt x="19703" y="11453"/>
                      </a:lnTo>
                      <a:lnTo>
                        <a:pt x="19710" y="11449"/>
                      </a:lnTo>
                      <a:lnTo>
                        <a:pt x="19691" y="11443"/>
                      </a:lnTo>
                      <a:lnTo>
                        <a:pt x="19691" y="11439"/>
                      </a:lnTo>
                      <a:lnTo>
                        <a:pt x="19685" y="11433"/>
                      </a:lnTo>
                      <a:lnTo>
                        <a:pt x="19686" y="11433"/>
                      </a:lnTo>
                      <a:lnTo>
                        <a:pt x="19698" y="11435"/>
                      </a:lnTo>
                      <a:lnTo>
                        <a:pt x="19709" y="11443"/>
                      </a:lnTo>
                      <a:lnTo>
                        <a:pt x="19711" y="11438"/>
                      </a:lnTo>
                      <a:lnTo>
                        <a:pt x="19710" y="11424"/>
                      </a:lnTo>
                      <a:lnTo>
                        <a:pt x="19692" y="11421"/>
                      </a:lnTo>
                      <a:lnTo>
                        <a:pt x="19692" y="11417"/>
                      </a:lnTo>
                      <a:lnTo>
                        <a:pt x="19710" y="11414"/>
                      </a:lnTo>
                      <a:lnTo>
                        <a:pt x="19715" y="11409"/>
                      </a:lnTo>
                      <a:lnTo>
                        <a:pt x="19718" y="11399"/>
                      </a:lnTo>
                      <a:lnTo>
                        <a:pt x="19714" y="11390"/>
                      </a:lnTo>
                      <a:lnTo>
                        <a:pt x="19708" y="11381"/>
                      </a:lnTo>
                      <a:lnTo>
                        <a:pt x="19705" y="11386"/>
                      </a:lnTo>
                      <a:lnTo>
                        <a:pt x="19699" y="11397"/>
                      </a:lnTo>
                      <a:lnTo>
                        <a:pt x="19696" y="11392"/>
                      </a:lnTo>
                      <a:lnTo>
                        <a:pt x="19699" y="11378"/>
                      </a:lnTo>
                      <a:lnTo>
                        <a:pt x="19698" y="11359"/>
                      </a:lnTo>
                      <a:lnTo>
                        <a:pt x="19683" y="11361"/>
                      </a:lnTo>
                      <a:lnTo>
                        <a:pt x="19683" y="11365"/>
                      </a:lnTo>
                      <a:lnTo>
                        <a:pt x="19691" y="11374"/>
                      </a:lnTo>
                      <a:lnTo>
                        <a:pt x="19691" y="11379"/>
                      </a:lnTo>
                      <a:lnTo>
                        <a:pt x="19675" y="11381"/>
                      </a:lnTo>
                      <a:lnTo>
                        <a:pt x="19669" y="11377"/>
                      </a:lnTo>
                      <a:lnTo>
                        <a:pt x="19665" y="11373"/>
                      </a:lnTo>
                      <a:lnTo>
                        <a:pt x="19671" y="11362"/>
                      </a:lnTo>
                      <a:lnTo>
                        <a:pt x="19655" y="11365"/>
                      </a:lnTo>
                      <a:lnTo>
                        <a:pt x="19653" y="11369"/>
                      </a:lnTo>
                      <a:lnTo>
                        <a:pt x="19650" y="11370"/>
                      </a:lnTo>
                      <a:lnTo>
                        <a:pt x="19634" y="11383"/>
                      </a:lnTo>
                      <a:lnTo>
                        <a:pt x="19613" y="11398"/>
                      </a:lnTo>
                      <a:lnTo>
                        <a:pt x="19613" y="11403"/>
                      </a:lnTo>
                      <a:lnTo>
                        <a:pt x="19635" y="11402"/>
                      </a:lnTo>
                      <a:lnTo>
                        <a:pt x="19648" y="11407"/>
                      </a:lnTo>
                      <a:lnTo>
                        <a:pt x="19653" y="11416"/>
                      </a:lnTo>
                      <a:lnTo>
                        <a:pt x="19650" y="11421"/>
                      </a:lnTo>
                      <a:lnTo>
                        <a:pt x="19642" y="11418"/>
                      </a:lnTo>
                      <a:lnTo>
                        <a:pt x="19626" y="11419"/>
                      </a:lnTo>
                      <a:lnTo>
                        <a:pt x="19613" y="11415"/>
                      </a:lnTo>
                      <a:lnTo>
                        <a:pt x="19613" y="11410"/>
                      </a:lnTo>
                      <a:lnTo>
                        <a:pt x="19623" y="11405"/>
                      </a:lnTo>
                      <a:lnTo>
                        <a:pt x="19633" y="11404"/>
                      </a:lnTo>
                      <a:lnTo>
                        <a:pt x="19640" y="11395"/>
                      </a:lnTo>
                      <a:lnTo>
                        <a:pt x="19643" y="11385"/>
                      </a:lnTo>
                      <a:lnTo>
                        <a:pt x="19640" y="11375"/>
                      </a:lnTo>
                      <a:lnTo>
                        <a:pt x="19637" y="11371"/>
                      </a:lnTo>
                      <a:lnTo>
                        <a:pt x="19631" y="11367"/>
                      </a:lnTo>
                      <a:lnTo>
                        <a:pt x="19619" y="11364"/>
                      </a:lnTo>
                      <a:lnTo>
                        <a:pt x="19610" y="11370"/>
                      </a:lnTo>
                      <a:lnTo>
                        <a:pt x="19607" y="11375"/>
                      </a:lnTo>
                      <a:lnTo>
                        <a:pt x="19594" y="11400"/>
                      </a:lnTo>
                      <a:lnTo>
                        <a:pt x="19576" y="11417"/>
                      </a:lnTo>
                      <a:lnTo>
                        <a:pt x="19576" y="11412"/>
                      </a:lnTo>
                      <a:lnTo>
                        <a:pt x="19584" y="11387"/>
                      </a:lnTo>
                      <a:lnTo>
                        <a:pt x="19593" y="11372"/>
                      </a:lnTo>
                      <a:lnTo>
                        <a:pt x="19598" y="11367"/>
                      </a:lnTo>
                      <a:lnTo>
                        <a:pt x="19613" y="11361"/>
                      </a:lnTo>
                      <a:lnTo>
                        <a:pt x="19613" y="11356"/>
                      </a:lnTo>
                      <a:lnTo>
                        <a:pt x="19582" y="11355"/>
                      </a:lnTo>
                      <a:lnTo>
                        <a:pt x="19556" y="11353"/>
                      </a:lnTo>
                      <a:lnTo>
                        <a:pt x="19556" y="11362"/>
                      </a:lnTo>
                      <a:lnTo>
                        <a:pt x="19553" y="11372"/>
                      </a:lnTo>
                      <a:lnTo>
                        <a:pt x="19547" y="11378"/>
                      </a:lnTo>
                      <a:lnTo>
                        <a:pt x="19541" y="11383"/>
                      </a:lnTo>
                      <a:lnTo>
                        <a:pt x="19538" y="11379"/>
                      </a:lnTo>
                      <a:lnTo>
                        <a:pt x="19541" y="11373"/>
                      </a:lnTo>
                      <a:lnTo>
                        <a:pt x="19544" y="11364"/>
                      </a:lnTo>
                      <a:lnTo>
                        <a:pt x="19539" y="11345"/>
                      </a:lnTo>
                      <a:lnTo>
                        <a:pt x="19536" y="11336"/>
                      </a:lnTo>
                      <a:lnTo>
                        <a:pt x="19512" y="11339"/>
                      </a:lnTo>
                      <a:lnTo>
                        <a:pt x="19509" y="11344"/>
                      </a:lnTo>
                      <a:lnTo>
                        <a:pt x="19506" y="11345"/>
                      </a:lnTo>
                      <a:lnTo>
                        <a:pt x="19500" y="11336"/>
                      </a:lnTo>
                      <a:lnTo>
                        <a:pt x="19494" y="11337"/>
                      </a:lnTo>
                      <a:lnTo>
                        <a:pt x="19488" y="11343"/>
                      </a:lnTo>
                      <a:lnTo>
                        <a:pt x="19485" y="11352"/>
                      </a:lnTo>
                      <a:lnTo>
                        <a:pt x="19489" y="11361"/>
                      </a:lnTo>
                      <a:lnTo>
                        <a:pt x="19492" y="11375"/>
                      </a:lnTo>
                      <a:lnTo>
                        <a:pt x="19490" y="11380"/>
                      </a:lnTo>
                      <a:lnTo>
                        <a:pt x="19487" y="11385"/>
                      </a:lnTo>
                      <a:lnTo>
                        <a:pt x="19484" y="11386"/>
                      </a:lnTo>
                      <a:lnTo>
                        <a:pt x="19476" y="11358"/>
                      </a:lnTo>
                      <a:lnTo>
                        <a:pt x="19473" y="11335"/>
                      </a:lnTo>
                      <a:lnTo>
                        <a:pt x="19472" y="11325"/>
                      </a:lnTo>
                      <a:lnTo>
                        <a:pt x="19450" y="11318"/>
                      </a:lnTo>
                      <a:lnTo>
                        <a:pt x="19432" y="11311"/>
                      </a:lnTo>
                      <a:lnTo>
                        <a:pt x="19429" y="11307"/>
                      </a:lnTo>
                      <a:lnTo>
                        <a:pt x="19435" y="11306"/>
                      </a:lnTo>
                      <a:lnTo>
                        <a:pt x="19437" y="11301"/>
                      </a:lnTo>
                      <a:lnTo>
                        <a:pt x="19431" y="11297"/>
                      </a:lnTo>
                      <a:lnTo>
                        <a:pt x="19410" y="11290"/>
                      </a:lnTo>
                      <a:lnTo>
                        <a:pt x="19397" y="11282"/>
                      </a:lnTo>
                      <a:lnTo>
                        <a:pt x="19388" y="11274"/>
                      </a:lnTo>
                      <a:lnTo>
                        <a:pt x="19406" y="11272"/>
                      </a:lnTo>
                      <a:lnTo>
                        <a:pt x="19412" y="11276"/>
                      </a:lnTo>
                      <a:lnTo>
                        <a:pt x="19415" y="11275"/>
                      </a:lnTo>
                      <a:lnTo>
                        <a:pt x="19424" y="11279"/>
                      </a:lnTo>
                      <a:lnTo>
                        <a:pt x="19443" y="11291"/>
                      </a:lnTo>
                      <a:lnTo>
                        <a:pt x="19459" y="11303"/>
                      </a:lnTo>
                      <a:lnTo>
                        <a:pt x="19468" y="11316"/>
                      </a:lnTo>
                      <a:lnTo>
                        <a:pt x="19477" y="11310"/>
                      </a:lnTo>
                      <a:lnTo>
                        <a:pt x="19483" y="11314"/>
                      </a:lnTo>
                      <a:lnTo>
                        <a:pt x="19489" y="11308"/>
                      </a:lnTo>
                      <a:lnTo>
                        <a:pt x="19495" y="11312"/>
                      </a:lnTo>
                      <a:lnTo>
                        <a:pt x="19505" y="11317"/>
                      </a:lnTo>
                      <a:lnTo>
                        <a:pt x="19514" y="11320"/>
                      </a:lnTo>
                      <a:lnTo>
                        <a:pt x="19517" y="11315"/>
                      </a:lnTo>
                      <a:lnTo>
                        <a:pt x="19520" y="11310"/>
                      </a:lnTo>
                      <a:lnTo>
                        <a:pt x="19529" y="11308"/>
                      </a:lnTo>
                      <a:lnTo>
                        <a:pt x="19529" y="11313"/>
                      </a:lnTo>
                      <a:lnTo>
                        <a:pt x="19532" y="11318"/>
                      </a:lnTo>
                      <a:lnTo>
                        <a:pt x="19535" y="11312"/>
                      </a:lnTo>
                      <a:lnTo>
                        <a:pt x="19538" y="11307"/>
                      </a:lnTo>
                      <a:lnTo>
                        <a:pt x="19537" y="11298"/>
                      </a:lnTo>
                      <a:lnTo>
                        <a:pt x="19540" y="11293"/>
                      </a:lnTo>
                      <a:lnTo>
                        <a:pt x="19546" y="11288"/>
                      </a:lnTo>
                      <a:lnTo>
                        <a:pt x="19552" y="11287"/>
                      </a:lnTo>
                      <a:lnTo>
                        <a:pt x="19552" y="11292"/>
                      </a:lnTo>
                      <a:lnTo>
                        <a:pt x="19549" y="11297"/>
                      </a:lnTo>
                      <a:lnTo>
                        <a:pt x="19543" y="11297"/>
                      </a:lnTo>
                      <a:lnTo>
                        <a:pt x="19544" y="11317"/>
                      </a:lnTo>
                      <a:lnTo>
                        <a:pt x="19547" y="11320"/>
                      </a:lnTo>
                      <a:lnTo>
                        <a:pt x="19553" y="11319"/>
                      </a:lnTo>
                      <a:lnTo>
                        <a:pt x="19559" y="11314"/>
                      </a:lnTo>
                      <a:lnTo>
                        <a:pt x="19562" y="11314"/>
                      </a:lnTo>
                      <a:lnTo>
                        <a:pt x="19569" y="11317"/>
                      </a:lnTo>
                      <a:lnTo>
                        <a:pt x="19566" y="11323"/>
                      </a:lnTo>
                      <a:lnTo>
                        <a:pt x="19569" y="11328"/>
                      </a:lnTo>
                      <a:lnTo>
                        <a:pt x="19580" y="11312"/>
                      </a:lnTo>
                      <a:lnTo>
                        <a:pt x="19586" y="11301"/>
                      </a:lnTo>
                      <a:lnTo>
                        <a:pt x="19595" y="11310"/>
                      </a:lnTo>
                      <a:lnTo>
                        <a:pt x="19607" y="11313"/>
                      </a:lnTo>
                      <a:lnTo>
                        <a:pt x="19613" y="11308"/>
                      </a:lnTo>
                      <a:lnTo>
                        <a:pt x="19613" y="11303"/>
                      </a:lnTo>
                      <a:lnTo>
                        <a:pt x="19607" y="11299"/>
                      </a:lnTo>
                      <a:lnTo>
                        <a:pt x="19601" y="11290"/>
                      </a:lnTo>
                      <a:lnTo>
                        <a:pt x="19607" y="11285"/>
                      </a:lnTo>
                      <a:lnTo>
                        <a:pt x="19612" y="11280"/>
                      </a:lnTo>
                      <a:lnTo>
                        <a:pt x="19621" y="11288"/>
                      </a:lnTo>
                      <a:lnTo>
                        <a:pt x="19625" y="11297"/>
                      </a:lnTo>
                      <a:lnTo>
                        <a:pt x="19622" y="11301"/>
                      </a:lnTo>
                      <a:lnTo>
                        <a:pt x="19616" y="11303"/>
                      </a:lnTo>
                      <a:lnTo>
                        <a:pt x="19613" y="11308"/>
                      </a:lnTo>
                      <a:lnTo>
                        <a:pt x="19614" y="11318"/>
                      </a:lnTo>
                      <a:lnTo>
                        <a:pt x="19632" y="11320"/>
                      </a:lnTo>
                      <a:lnTo>
                        <a:pt x="19650" y="11318"/>
                      </a:lnTo>
                      <a:lnTo>
                        <a:pt x="19650" y="11308"/>
                      </a:lnTo>
                      <a:lnTo>
                        <a:pt x="19646" y="11299"/>
                      </a:lnTo>
                      <a:lnTo>
                        <a:pt x="19640" y="11299"/>
                      </a:lnTo>
                      <a:lnTo>
                        <a:pt x="19637" y="11305"/>
                      </a:lnTo>
                      <a:lnTo>
                        <a:pt x="19635" y="11306"/>
                      </a:lnTo>
                      <a:lnTo>
                        <a:pt x="19631" y="11296"/>
                      </a:lnTo>
                      <a:lnTo>
                        <a:pt x="19637" y="11291"/>
                      </a:lnTo>
                      <a:lnTo>
                        <a:pt x="19639" y="11286"/>
                      </a:lnTo>
                      <a:lnTo>
                        <a:pt x="19627" y="11278"/>
                      </a:lnTo>
                      <a:lnTo>
                        <a:pt x="19621" y="11269"/>
                      </a:lnTo>
                      <a:lnTo>
                        <a:pt x="19626" y="11263"/>
                      </a:lnTo>
                      <a:lnTo>
                        <a:pt x="19629" y="11263"/>
                      </a:lnTo>
                      <a:lnTo>
                        <a:pt x="19629" y="11254"/>
                      </a:lnTo>
                      <a:lnTo>
                        <a:pt x="19622" y="11240"/>
                      </a:lnTo>
                      <a:lnTo>
                        <a:pt x="19616" y="11236"/>
                      </a:lnTo>
                      <a:lnTo>
                        <a:pt x="19607" y="11247"/>
                      </a:lnTo>
                      <a:lnTo>
                        <a:pt x="19593" y="11258"/>
                      </a:lnTo>
                      <a:lnTo>
                        <a:pt x="19592" y="11249"/>
                      </a:lnTo>
                      <a:lnTo>
                        <a:pt x="19601" y="11234"/>
                      </a:lnTo>
                      <a:lnTo>
                        <a:pt x="19612" y="11222"/>
                      </a:lnTo>
                      <a:lnTo>
                        <a:pt x="19602" y="11210"/>
                      </a:lnTo>
                      <a:lnTo>
                        <a:pt x="19590" y="11206"/>
                      </a:lnTo>
                      <a:lnTo>
                        <a:pt x="19589" y="11192"/>
                      </a:lnTo>
                      <a:lnTo>
                        <a:pt x="19592" y="11187"/>
                      </a:lnTo>
                      <a:lnTo>
                        <a:pt x="19605" y="11195"/>
                      </a:lnTo>
                      <a:lnTo>
                        <a:pt x="19614" y="11208"/>
                      </a:lnTo>
                      <a:lnTo>
                        <a:pt x="19620" y="11203"/>
                      </a:lnTo>
                      <a:lnTo>
                        <a:pt x="19626" y="11197"/>
                      </a:lnTo>
                      <a:lnTo>
                        <a:pt x="19632" y="11196"/>
                      </a:lnTo>
                      <a:lnTo>
                        <a:pt x="19638" y="11200"/>
                      </a:lnTo>
                      <a:lnTo>
                        <a:pt x="19644" y="11199"/>
                      </a:lnTo>
                      <a:lnTo>
                        <a:pt x="19647" y="11194"/>
                      </a:lnTo>
                      <a:lnTo>
                        <a:pt x="19659" y="11193"/>
                      </a:lnTo>
                      <a:lnTo>
                        <a:pt x="19668" y="11187"/>
                      </a:lnTo>
                      <a:lnTo>
                        <a:pt x="19667" y="11169"/>
                      </a:lnTo>
                      <a:lnTo>
                        <a:pt x="19657" y="11160"/>
                      </a:lnTo>
                      <a:lnTo>
                        <a:pt x="19648" y="11152"/>
                      </a:lnTo>
                      <a:lnTo>
                        <a:pt x="19654" y="11146"/>
                      </a:lnTo>
                      <a:lnTo>
                        <a:pt x="19660" y="11150"/>
                      </a:lnTo>
                      <a:lnTo>
                        <a:pt x="19666" y="11154"/>
                      </a:lnTo>
                      <a:lnTo>
                        <a:pt x="19670" y="11158"/>
                      </a:lnTo>
                      <a:lnTo>
                        <a:pt x="19672" y="11158"/>
                      </a:lnTo>
                      <a:lnTo>
                        <a:pt x="19675" y="11153"/>
                      </a:lnTo>
                      <a:lnTo>
                        <a:pt x="19681" y="11152"/>
                      </a:lnTo>
                      <a:lnTo>
                        <a:pt x="19681" y="11157"/>
                      </a:lnTo>
                      <a:lnTo>
                        <a:pt x="19679" y="11167"/>
                      </a:lnTo>
                      <a:lnTo>
                        <a:pt x="19673" y="11176"/>
                      </a:lnTo>
                      <a:lnTo>
                        <a:pt x="19677" y="11181"/>
                      </a:lnTo>
                      <a:lnTo>
                        <a:pt x="19677" y="11191"/>
                      </a:lnTo>
                      <a:lnTo>
                        <a:pt x="19671" y="11201"/>
                      </a:lnTo>
                      <a:lnTo>
                        <a:pt x="19675" y="11210"/>
                      </a:lnTo>
                      <a:lnTo>
                        <a:pt x="19672" y="11220"/>
                      </a:lnTo>
                      <a:lnTo>
                        <a:pt x="19666" y="11216"/>
                      </a:lnTo>
                      <a:lnTo>
                        <a:pt x="19654" y="11208"/>
                      </a:lnTo>
                      <a:lnTo>
                        <a:pt x="19645" y="11213"/>
                      </a:lnTo>
                      <a:lnTo>
                        <a:pt x="19633" y="11220"/>
                      </a:lnTo>
                      <a:lnTo>
                        <a:pt x="19640" y="11238"/>
                      </a:lnTo>
                      <a:lnTo>
                        <a:pt x="19650" y="11251"/>
                      </a:lnTo>
                      <a:lnTo>
                        <a:pt x="19652" y="11237"/>
                      </a:lnTo>
                      <a:lnTo>
                        <a:pt x="19655" y="11231"/>
                      </a:lnTo>
                      <a:lnTo>
                        <a:pt x="19661" y="11231"/>
                      </a:lnTo>
                      <a:lnTo>
                        <a:pt x="19667" y="11234"/>
                      </a:lnTo>
                      <a:lnTo>
                        <a:pt x="19673" y="11238"/>
                      </a:lnTo>
                      <a:lnTo>
                        <a:pt x="19677" y="11247"/>
                      </a:lnTo>
                      <a:lnTo>
                        <a:pt x="19662" y="11254"/>
                      </a:lnTo>
                      <a:lnTo>
                        <a:pt x="19648" y="11265"/>
                      </a:lnTo>
                      <a:lnTo>
                        <a:pt x="19654" y="11275"/>
                      </a:lnTo>
                      <a:lnTo>
                        <a:pt x="19657" y="11274"/>
                      </a:lnTo>
                      <a:lnTo>
                        <a:pt x="19663" y="11269"/>
                      </a:lnTo>
                      <a:lnTo>
                        <a:pt x="19668" y="11263"/>
                      </a:lnTo>
                      <a:lnTo>
                        <a:pt x="19672" y="11267"/>
                      </a:lnTo>
                      <a:lnTo>
                        <a:pt x="19678" y="11271"/>
                      </a:lnTo>
                      <a:lnTo>
                        <a:pt x="19679" y="11276"/>
                      </a:lnTo>
                      <a:lnTo>
                        <a:pt x="19676" y="11281"/>
                      </a:lnTo>
                      <a:lnTo>
                        <a:pt x="19669" y="11277"/>
                      </a:lnTo>
                      <a:lnTo>
                        <a:pt x="19666" y="11282"/>
                      </a:lnTo>
                      <a:lnTo>
                        <a:pt x="19664" y="11287"/>
                      </a:lnTo>
                      <a:lnTo>
                        <a:pt x="19664" y="11292"/>
                      </a:lnTo>
                      <a:lnTo>
                        <a:pt x="19670" y="11301"/>
                      </a:lnTo>
                      <a:lnTo>
                        <a:pt x="19677" y="11300"/>
                      </a:lnTo>
                      <a:lnTo>
                        <a:pt x="19679" y="11295"/>
                      </a:lnTo>
                      <a:lnTo>
                        <a:pt x="19682" y="11290"/>
                      </a:lnTo>
                      <a:lnTo>
                        <a:pt x="19686" y="11308"/>
                      </a:lnTo>
                      <a:lnTo>
                        <a:pt x="19686" y="11312"/>
                      </a:lnTo>
                      <a:lnTo>
                        <a:pt x="19692" y="11317"/>
                      </a:lnTo>
                      <a:lnTo>
                        <a:pt x="19698" y="11312"/>
                      </a:lnTo>
                      <a:lnTo>
                        <a:pt x="19695" y="11303"/>
                      </a:lnTo>
                      <a:lnTo>
                        <a:pt x="19691" y="11293"/>
                      </a:lnTo>
                      <a:lnTo>
                        <a:pt x="19691" y="11284"/>
                      </a:lnTo>
                      <a:lnTo>
                        <a:pt x="19697" y="11278"/>
                      </a:lnTo>
                      <a:lnTo>
                        <a:pt x="19694" y="11275"/>
                      </a:lnTo>
                      <a:lnTo>
                        <a:pt x="19690" y="11269"/>
                      </a:lnTo>
                      <a:lnTo>
                        <a:pt x="19690" y="11260"/>
                      </a:lnTo>
                      <a:lnTo>
                        <a:pt x="19696" y="11260"/>
                      </a:lnTo>
                      <a:lnTo>
                        <a:pt x="19700" y="11288"/>
                      </a:lnTo>
                      <a:lnTo>
                        <a:pt x="19709" y="11286"/>
                      </a:lnTo>
                      <a:lnTo>
                        <a:pt x="19711" y="11262"/>
                      </a:lnTo>
                      <a:lnTo>
                        <a:pt x="19705" y="11259"/>
                      </a:lnTo>
                      <a:lnTo>
                        <a:pt x="19713" y="11253"/>
                      </a:lnTo>
                      <a:lnTo>
                        <a:pt x="19701" y="11249"/>
                      </a:lnTo>
                      <a:lnTo>
                        <a:pt x="19703" y="11230"/>
                      </a:lnTo>
                      <a:lnTo>
                        <a:pt x="19715" y="11224"/>
                      </a:lnTo>
                      <a:lnTo>
                        <a:pt x="19713" y="11243"/>
                      </a:lnTo>
                      <a:lnTo>
                        <a:pt x="19729" y="11256"/>
                      </a:lnTo>
                      <a:lnTo>
                        <a:pt x="19729" y="11265"/>
                      </a:lnTo>
                      <a:lnTo>
                        <a:pt x="19724" y="11270"/>
                      </a:lnTo>
                      <a:lnTo>
                        <a:pt x="19740" y="11292"/>
                      </a:lnTo>
                      <a:lnTo>
                        <a:pt x="19719" y="11299"/>
                      </a:lnTo>
                      <a:lnTo>
                        <a:pt x="19725" y="11308"/>
                      </a:lnTo>
                      <a:lnTo>
                        <a:pt x="19728" y="11308"/>
                      </a:lnTo>
                      <a:lnTo>
                        <a:pt x="19755" y="11300"/>
                      </a:lnTo>
                      <a:lnTo>
                        <a:pt x="19746" y="11296"/>
                      </a:lnTo>
                      <a:lnTo>
                        <a:pt x="19741" y="11263"/>
                      </a:lnTo>
                      <a:lnTo>
                        <a:pt x="19735" y="11259"/>
                      </a:lnTo>
                      <a:lnTo>
                        <a:pt x="19738" y="11250"/>
                      </a:lnTo>
                      <a:lnTo>
                        <a:pt x="19751" y="11267"/>
                      </a:lnTo>
                      <a:lnTo>
                        <a:pt x="19759" y="11266"/>
                      </a:lnTo>
                      <a:lnTo>
                        <a:pt x="19757" y="11276"/>
                      </a:lnTo>
                      <a:lnTo>
                        <a:pt x="19772" y="11278"/>
                      </a:lnTo>
                      <a:lnTo>
                        <a:pt x="19767" y="11289"/>
                      </a:lnTo>
                      <a:lnTo>
                        <a:pt x="19785" y="11291"/>
                      </a:lnTo>
                      <a:lnTo>
                        <a:pt x="19783" y="11249"/>
                      </a:lnTo>
                      <a:lnTo>
                        <a:pt x="19803" y="11280"/>
                      </a:lnTo>
                      <a:lnTo>
                        <a:pt x="19809" y="11284"/>
                      </a:lnTo>
                      <a:lnTo>
                        <a:pt x="19824" y="11277"/>
                      </a:lnTo>
                      <a:lnTo>
                        <a:pt x="19829" y="11272"/>
                      </a:lnTo>
                      <a:lnTo>
                        <a:pt x="19841" y="11256"/>
                      </a:lnTo>
                      <a:lnTo>
                        <a:pt x="19852" y="11245"/>
                      </a:lnTo>
                      <a:lnTo>
                        <a:pt x="19861" y="11230"/>
                      </a:lnTo>
                      <a:lnTo>
                        <a:pt x="19863" y="11220"/>
                      </a:lnTo>
                      <a:lnTo>
                        <a:pt x="19857" y="11216"/>
                      </a:lnTo>
                      <a:lnTo>
                        <a:pt x="19854" y="11217"/>
                      </a:lnTo>
                      <a:lnTo>
                        <a:pt x="19851" y="11212"/>
                      </a:lnTo>
                      <a:lnTo>
                        <a:pt x="19850" y="11203"/>
                      </a:lnTo>
                      <a:lnTo>
                        <a:pt x="19852" y="11183"/>
                      </a:lnTo>
                      <a:lnTo>
                        <a:pt x="19861" y="11173"/>
                      </a:lnTo>
                      <a:lnTo>
                        <a:pt x="19867" y="11176"/>
                      </a:lnTo>
                      <a:lnTo>
                        <a:pt x="19868" y="11191"/>
                      </a:lnTo>
                      <a:lnTo>
                        <a:pt x="19871" y="11190"/>
                      </a:lnTo>
                      <a:lnTo>
                        <a:pt x="19873" y="11181"/>
                      </a:lnTo>
                      <a:lnTo>
                        <a:pt x="19879" y="11166"/>
                      </a:lnTo>
                      <a:lnTo>
                        <a:pt x="19881" y="11156"/>
                      </a:lnTo>
                      <a:lnTo>
                        <a:pt x="19878" y="11147"/>
                      </a:lnTo>
                      <a:lnTo>
                        <a:pt x="19871" y="11138"/>
                      </a:lnTo>
                      <a:lnTo>
                        <a:pt x="19870" y="11120"/>
                      </a:lnTo>
                      <a:lnTo>
                        <a:pt x="19875" y="11105"/>
                      </a:lnTo>
                      <a:lnTo>
                        <a:pt x="19878" y="11090"/>
                      </a:lnTo>
                      <a:lnTo>
                        <a:pt x="19884" y="11084"/>
                      </a:lnTo>
                      <a:lnTo>
                        <a:pt x="19896" y="11083"/>
                      </a:lnTo>
                      <a:lnTo>
                        <a:pt x="19901" y="11068"/>
                      </a:lnTo>
                      <a:lnTo>
                        <a:pt x="19895" y="11064"/>
                      </a:lnTo>
                      <a:lnTo>
                        <a:pt x="19894" y="11059"/>
                      </a:lnTo>
                      <a:lnTo>
                        <a:pt x="19903" y="11049"/>
                      </a:lnTo>
                      <a:lnTo>
                        <a:pt x="19905" y="11034"/>
                      </a:lnTo>
                      <a:lnTo>
                        <a:pt x="19902" y="11025"/>
                      </a:lnTo>
                      <a:lnTo>
                        <a:pt x="19898" y="11016"/>
                      </a:lnTo>
                      <a:lnTo>
                        <a:pt x="19895" y="11003"/>
                      </a:lnTo>
                      <a:lnTo>
                        <a:pt x="19897" y="10988"/>
                      </a:lnTo>
                      <a:lnTo>
                        <a:pt x="19903" y="10987"/>
                      </a:lnTo>
                      <a:lnTo>
                        <a:pt x="19906" y="10992"/>
                      </a:lnTo>
                      <a:lnTo>
                        <a:pt x="19910" y="11005"/>
                      </a:lnTo>
                      <a:lnTo>
                        <a:pt x="19917" y="11019"/>
                      </a:lnTo>
                      <a:lnTo>
                        <a:pt x="19925" y="11017"/>
                      </a:lnTo>
                      <a:lnTo>
                        <a:pt x="19931" y="11008"/>
                      </a:lnTo>
                      <a:lnTo>
                        <a:pt x="19929" y="11031"/>
                      </a:lnTo>
                      <a:lnTo>
                        <a:pt x="19947" y="11020"/>
                      </a:lnTo>
                      <a:lnTo>
                        <a:pt x="19946" y="10996"/>
                      </a:lnTo>
                      <a:lnTo>
                        <a:pt x="19963" y="10971"/>
                      </a:lnTo>
                      <a:lnTo>
                        <a:pt x="19936" y="10931"/>
                      </a:lnTo>
                      <a:lnTo>
                        <a:pt x="19942" y="10911"/>
                      </a:lnTo>
                      <a:lnTo>
                        <a:pt x="19951" y="10919"/>
                      </a:lnTo>
                      <a:lnTo>
                        <a:pt x="19959" y="10904"/>
                      </a:lnTo>
                      <a:lnTo>
                        <a:pt x="19939" y="10855"/>
                      </a:lnTo>
                      <a:lnTo>
                        <a:pt x="19940" y="10826"/>
                      </a:lnTo>
                      <a:lnTo>
                        <a:pt x="19921" y="10795"/>
                      </a:lnTo>
                      <a:lnTo>
                        <a:pt x="19916" y="10763"/>
                      </a:lnTo>
                      <a:lnTo>
                        <a:pt x="19893" y="10732"/>
                      </a:lnTo>
                      <a:lnTo>
                        <a:pt x="19881" y="10729"/>
                      </a:lnTo>
                      <a:lnTo>
                        <a:pt x="19880" y="10715"/>
                      </a:lnTo>
                      <a:lnTo>
                        <a:pt x="19862" y="10707"/>
                      </a:lnTo>
                      <a:lnTo>
                        <a:pt x="19866" y="10731"/>
                      </a:lnTo>
                      <a:lnTo>
                        <a:pt x="19861" y="10746"/>
                      </a:lnTo>
                      <a:lnTo>
                        <a:pt x="19869" y="10735"/>
                      </a:lnTo>
                      <a:lnTo>
                        <a:pt x="19885" y="10747"/>
                      </a:lnTo>
                      <a:lnTo>
                        <a:pt x="19843" y="10762"/>
                      </a:lnTo>
                      <a:lnTo>
                        <a:pt x="19859" y="10784"/>
                      </a:lnTo>
                      <a:lnTo>
                        <a:pt x="19874" y="10777"/>
                      </a:lnTo>
                      <a:lnTo>
                        <a:pt x="19872" y="10796"/>
                      </a:lnTo>
                      <a:lnTo>
                        <a:pt x="19860" y="10788"/>
                      </a:lnTo>
                      <a:lnTo>
                        <a:pt x="19854" y="10798"/>
                      </a:lnTo>
                      <a:lnTo>
                        <a:pt x="19850" y="10776"/>
                      </a:lnTo>
                      <a:lnTo>
                        <a:pt x="19841" y="10777"/>
                      </a:lnTo>
                      <a:lnTo>
                        <a:pt x="19840" y="10767"/>
                      </a:lnTo>
                      <a:lnTo>
                        <a:pt x="19818" y="10798"/>
                      </a:lnTo>
                      <a:lnTo>
                        <a:pt x="19835" y="10900"/>
                      </a:lnTo>
                      <a:lnTo>
                        <a:pt x="19835" y="10967"/>
                      </a:lnTo>
                      <a:lnTo>
                        <a:pt x="19837" y="10995"/>
                      </a:lnTo>
                      <a:lnTo>
                        <a:pt x="19831" y="11001"/>
                      </a:lnTo>
                      <a:lnTo>
                        <a:pt x="19798" y="11005"/>
                      </a:lnTo>
                      <a:lnTo>
                        <a:pt x="19791" y="10996"/>
                      </a:lnTo>
                      <a:lnTo>
                        <a:pt x="19785" y="10992"/>
                      </a:lnTo>
                      <a:lnTo>
                        <a:pt x="19781" y="10983"/>
                      </a:lnTo>
                      <a:lnTo>
                        <a:pt x="19777" y="10988"/>
                      </a:lnTo>
                      <a:lnTo>
                        <a:pt x="19769" y="10989"/>
                      </a:lnTo>
                      <a:lnTo>
                        <a:pt x="19769" y="10984"/>
                      </a:lnTo>
                      <a:lnTo>
                        <a:pt x="19773" y="10979"/>
                      </a:lnTo>
                      <a:lnTo>
                        <a:pt x="19783" y="10978"/>
                      </a:lnTo>
                      <a:lnTo>
                        <a:pt x="19796" y="10981"/>
                      </a:lnTo>
                      <a:lnTo>
                        <a:pt x="19803" y="10985"/>
                      </a:lnTo>
                      <a:lnTo>
                        <a:pt x="19806" y="10990"/>
                      </a:lnTo>
                      <a:lnTo>
                        <a:pt x="19812" y="10979"/>
                      </a:lnTo>
                      <a:lnTo>
                        <a:pt x="19814" y="10965"/>
                      </a:lnTo>
                      <a:lnTo>
                        <a:pt x="19812" y="10937"/>
                      </a:lnTo>
                      <a:lnTo>
                        <a:pt x="19809" y="10918"/>
                      </a:lnTo>
                      <a:lnTo>
                        <a:pt x="19800" y="10924"/>
                      </a:lnTo>
                      <a:lnTo>
                        <a:pt x="19778" y="10907"/>
                      </a:lnTo>
                      <a:lnTo>
                        <a:pt x="19808" y="10913"/>
                      </a:lnTo>
                      <a:lnTo>
                        <a:pt x="19796" y="10853"/>
                      </a:lnTo>
                      <a:lnTo>
                        <a:pt x="19790" y="10849"/>
                      </a:lnTo>
                      <a:lnTo>
                        <a:pt x="19784" y="10841"/>
                      </a:lnTo>
                      <a:lnTo>
                        <a:pt x="19783" y="10836"/>
                      </a:lnTo>
                      <a:lnTo>
                        <a:pt x="19795" y="10834"/>
                      </a:lnTo>
                      <a:lnTo>
                        <a:pt x="19798" y="10829"/>
                      </a:lnTo>
                      <a:lnTo>
                        <a:pt x="19798" y="10820"/>
                      </a:lnTo>
                      <a:lnTo>
                        <a:pt x="19799" y="10796"/>
                      </a:lnTo>
                      <a:lnTo>
                        <a:pt x="19801" y="10777"/>
                      </a:lnTo>
                      <a:lnTo>
                        <a:pt x="19798" y="10772"/>
                      </a:lnTo>
                      <a:lnTo>
                        <a:pt x="19787" y="10799"/>
                      </a:lnTo>
                      <a:lnTo>
                        <a:pt x="19782" y="10825"/>
                      </a:lnTo>
                      <a:lnTo>
                        <a:pt x="19779" y="10825"/>
                      </a:lnTo>
                      <a:lnTo>
                        <a:pt x="19769" y="10811"/>
                      </a:lnTo>
                      <a:lnTo>
                        <a:pt x="19766" y="10801"/>
                      </a:lnTo>
                      <a:lnTo>
                        <a:pt x="19759" y="10789"/>
                      </a:lnTo>
                      <a:lnTo>
                        <a:pt x="19753" y="10780"/>
                      </a:lnTo>
                      <a:lnTo>
                        <a:pt x="19762" y="10802"/>
                      </a:lnTo>
                      <a:lnTo>
                        <a:pt x="19774" y="10825"/>
                      </a:lnTo>
                      <a:lnTo>
                        <a:pt x="19777" y="10825"/>
                      </a:lnTo>
                      <a:lnTo>
                        <a:pt x="19780" y="10799"/>
                      </a:lnTo>
                      <a:lnTo>
                        <a:pt x="19789" y="10783"/>
                      </a:lnTo>
                      <a:lnTo>
                        <a:pt x="19792" y="10771"/>
                      </a:lnTo>
                      <a:lnTo>
                        <a:pt x="19791" y="10758"/>
                      </a:lnTo>
                      <a:lnTo>
                        <a:pt x="19788" y="10752"/>
                      </a:lnTo>
                      <a:lnTo>
                        <a:pt x="19782" y="10742"/>
                      </a:lnTo>
                      <a:lnTo>
                        <a:pt x="19772" y="10738"/>
                      </a:lnTo>
                      <a:lnTo>
                        <a:pt x="19752" y="10745"/>
                      </a:lnTo>
                      <a:lnTo>
                        <a:pt x="19728" y="10752"/>
                      </a:lnTo>
                      <a:lnTo>
                        <a:pt x="19705" y="10774"/>
                      </a:lnTo>
                      <a:lnTo>
                        <a:pt x="19679" y="10801"/>
                      </a:lnTo>
                      <a:lnTo>
                        <a:pt x="19679" y="10811"/>
                      </a:lnTo>
                      <a:lnTo>
                        <a:pt x="19677" y="10816"/>
                      </a:lnTo>
                      <a:lnTo>
                        <a:pt x="19670" y="10821"/>
                      </a:lnTo>
                      <a:lnTo>
                        <a:pt x="19662" y="10832"/>
                      </a:lnTo>
                      <a:lnTo>
                        <a:pt x="19659" y="10837"/>
                      </a:lnTo>
                      <a:lnTo>
                        <a:pt x="19650" y="10843"/>
                      </a:lnTo>
                      <a:lnTo>
                        <a:pt x="19648" y="10843"/>
                      </a:lnTo>
                      <a:lnTo>
                        <a:pt x="19646" y="10824"/>
                      </a:lnTo>
                      <a:lnTo>
                        <a:pt x="19649" y="10819"/>
                      </a:lnTo>
                      <a:lnTo>
                        <a:pt x="19643" y="10811"/>
                      </a:lnTo>
                      <a:lnTo>
                        <a:pt x="19634" y="10811"/>
                      </a:lnTo>
                      <a:lnTo>
                        <a:pt x="19622" y="10818"/>
                      </a:lnTo>
                      <a:lnTo>
                        <a:pt x="19607" y="10833"/>
                      </a:lnTo>
                      <a:lnTo>
                        <a:pt x="19585" y="10856"/>
                      </a:lnTo>
                      <a:lnTo>
                        <a:pt x="19579" y="10866"/>
                      </a:lnTo>
                      <a:lnTo>
                        <a:pt x="19556" y="10883"/>
                      </a:lnTo>
                      <a:lnTo>
                        <a:pt x="19535" y="10895"/>
                      </a:lnTo>
                      <a:lnTo>
                        <a:pt x="19532" y="10895"/>
                      </a:lnTo>
                      <a:lnTo>
                        <a:pt x="19526" y="10891"/>
                      </a:lnTo>
                      <a:lnTo>
                        <a:pt x="19514" y="10893"/>
                      </a:lnTo>
                      <a:lnTo>
                        <a:pt x="19510" y="10889"/>
                      </a:lnTo>
                      <a:lnTo>
                        <a:pt x="19507" y="10884"/>
                      </a:lnTo>
                      <a:lnTo>
                        <a:pt x="19506" y="10851"/>
                      </a:lnTo>
                      <a:lnTo>
                        <a:pt x="19495" y="10819"/>
                      </a:lnTo>
                      <a:lnTo>
                        <a:pt x="19485" y="10797"/>
                      </a:lnTo>
                      <a:lnTo>
                        <a:pt x="19478" y="10779"/>
                      </a:lnTo>
                      <a:lnTo>
                        <a:pt x="19471" y="10756"/>
                      </a:lnTo>
                      <a:lnTo>
                        <a:pt x="19466" y="10732"/>
                      </a:lnTo>
                      <a:lnTo>
                        <a:pt x="19459" y="10710"/>
                      </a:lnTo>
                      <a:lnTo>
                        <a:pt x="19457" y="10667"/>
                      </a:lnTo>
                      <a:lnTo>
                        <a:pt x="19462" y="10652"/>
                      </a:lnTo>
                      <a:lnTo>
                        <a:pt x="19468" y="10642"/>
                      </a:lnTo>
                      <a:lnTo>
                        <a:pt x="19467" y="10623"/>
                      </a:lnTo>
                      <a:lnTo>
                        <a:pt x="19464" y="10619"/>
                      </a:lnTo>
                      <a:lnTo>
                        <a:pt x="19445" y="10603"/>
                      </a:lnTo>
                      <a:lnTo>
                        <a:pt x="19429" y="10585"/>
                      </a:lnTo>
                      <a:lnTo>
                        <a:pt x="19428" y="10571"/>
                      </a:lnTo>
                      <a:lnTo>
                        <a:pt x="19431" y="10571"/>
                      </a:lnTo>
                      <a:lnTo>
                        <a:pt x="19453" y="10592"/>
                      </a:lnTo>
                      <a:lnTo>
                        <a:pt x="19476" y="10613"/>
                      </a:lnTo>
                      <a:lnTo>
                        <a:pt x="19478" y="10613"/>
                      </a:lnTo>
                      <a:lnTo>
                        <a:pt x="19479" y="10627"/>
                      </a:lnTo>
                      <a:lnTo>
                        <a:pt x="19477" y="10650"/>
                      </a:lnTo>
                      <a:lnTo>
                        <a:pt x="19475" y="10665"/>
                      </a:lnTo>
                      <a:lnTo>
                        <a:pt x="19473" y="10689"/>
                      </a:lnTo>
                      <a:lnTo>
                        <a:pt x="19478" y="10712"/>
                      </a:lnTo>
                      <a:lnTo>
                        <a:pt x="19482" y="10740"/>
                      </a:lnTo>
                      <a:lnTo>
                        <a:pt x="19485" y="10749"/>
                      </a:lnTo>
                      <a:lnTo>
                        <a:pt x="19489" y="10758"/>
                      </a:lnTo>
                      <a:lnTo>
                        <a:pt x="19492" y="10763"/>
                      </a:lnTo>
                      <a:lnTo>
                        <a:pt x="19498" y="10762"/>
                      </a:lnTo>
                      <a:lnTo>
                        <a:pt x="19505" y="10771"/>
                      </a:lnTo>
                      <a:lnTo>
                        <a:pt x="19505" y="10785"/>
                      </a:lnTo>
                      <a:lnTo>
                        <a:pt x="19509" y="10794"/>
                      </a:lnTo>
                      <a:lnTo>
                        <a:pt x="19509" y="10803"/>
                      </a:lnTo>
                      <a:lnTo>
                        <a:pt x="19513" y="10807"/>
                      </a:lnTo>
                      <a:lnTo>
                        <a:pt x="19519" y="10811"/>
                      </a:lnTo>
                      <a:lnTo>
                        <a:pt x="19528" y="10810"/>
                      </a:lnTo>
                      <a:lnTo>
                        <a:pt x="19531" y="10806"/>
                      </a:lnTo>
                      <a:lnTo>
                        <a:pt x="19534" y="10805"/>
                      </a:lnTo>
                      <a:lnTo>
                        <a:pt x="19533" y="10800"/>
                      </a:lnTo>
                      <a:lnTo>
                        <a:pt x="19527" y="10796"/>
                      </a:lnTo>
                      <a:lnTo>
                        <a:pt x="19520" y="10788"/>
                      </a:lnTo>
                      <a:lnTo>
                        <a:pt x="19524" y="10783"/>
                      </a:lnTo>
                      <a:lnTo>
                        <a:pt x="19533" y="10786"/>
                      </a:lnTo>
                      <a:lnTo>
                        <a:pt x="19539" y="10790"/>
                      </a:lnTo>
                      <a:lnTo>
                        <a:pt x="19546" y="10803"/>
                      </a:lnTo>
                      <a:lnTo>
                        <a:pt x="19552" y="10817"/>
                      </a:lnTo>
                      <a:lnTo>
                        <a:pt x="19567" y="10815"/>
                      </a:lnTo>
                      <a:lnTo>
                        <a:pt x="19582" y="10809"/>
                      </a:lnTo>
                      <a:lnTo>
                        <a:pt x="19599" y="10787"/>
                      </a:lnTo>
                      <a:lnTo>
                        <a:pt x="19610" y="10767"/>
                      </a:lnTo>
                      <a:lnTo>
                        <a:pt x="19615" y="10743"/>
                      </a:lnTo>
                      <a:lnTo>
                        <a:pt x="19612" y="10738"/>
                      </a:lnTo>
                      <a:lnTo>
                        <a:pt x="19612" y="10725"/>
                      </a:lnTo>
                      <a:lnTo>
                        <a:pt x="19613" y="10710"/>
                      </a:lnTo>
                      <a:lnTo>
                        <a:pt x="19613" y="10706"/>
                      </a:lnTo>
                      <a:lnTo>
                        <a:pt x="19611" y="10706"/>
                      </a:lnTo>
                      <a:lnTo>
                        <a:pt x="19616" y="10719"/>
                      </a:lnTo>
                      <a:lnTo>
                        <a:pt x="19622" y="10728"/>
                      </a:lnTo>
                      <a:lnTo>
                        <a:pt x="19624" y="10727"/>
                      </a:lnTo>
                      <a:lnTo>
                        <a:pt x="19641" y="10716"/>
                      </a:lnTo>
                      <a:lnTo>
                        <a:pt x="19656" y="10705"/>
                      </a:lnTo>
                      <a:lnTo>
                        <a:pt x="19659" y="10700"/>
                      </a:lnTo>
                      <a:lnTo>
                        <a:pt x="19655" y="10695"/>
                      </a:lnTo>
                      <a:lnTo>
                        <a:pt x="19640" y="10692"/>
                      </a:lnTo>
                      <a:lnTo>
                        <a:pt x="19622" y="10694"/>
                      </a:lnTo>
                      <a:lnTo>
                        <a:pt x="19600" y="10678"/>
                      </a:lnTo>
                      <a:lnTo>
                        <a:pt x="19581" y="10657"/>
                      </a:lnTo>
                      <a:lnTo>
                        <a:pt x="19577" y="10648"/>
                      </a:lnTo>
                      <a:lnTo>
                        <a:pt x="19577" y="10643"/>
                      </a:lnTo>
                      <a:lnTo>
                        <a:pt x="19580" y="10642"/>
                      </a:lnTo>
                      <a:lnTo>
                        <a:pt x="19593" y="10677"/>
                      </a:lnTo>
                      <a:lnTo>
                        <a:pt x="19602" y="10703"/>
                      </a:lnTo>
                      <a:lnTo>
                        <a:pt x="19605" y="10703"/>
                      </a:lnTo>
                      <a:lnTo>
                        <a:pt x="19610" y="10703"/>
                      </a:lnTo>
                      <a:lnTo>
                        <a:pt x="19613" y="10703"/>
                      </a:lnTo>
                      <a:lnTo>
                        <a:pt x="19617" y="10693"/>
                      </a:lnTo>
                      <a:lnTo>
                        <a:pt x="19621" y="10689"/>
                      </a:lnTo>
                      <a:lnTo>
                        <a:pt x="19624" y="10687"/>
                      </a:lnTo>
                      <a:lnTo>
                        <a:pt x="19633" y="10678"/>
                      </a:lnTo>
                      <a:lnTo>
                        <a:pt x="19663" y="10672"/>
                      </a:lnTo>
                      <a:lnTo>
                        <a:pt x="19676" y="10684"/>
                      </a:lnTo>
                      <a:lnTo>
                        <a:pt x="19688" y="10687"/>
                      </a:lnTo>
                      <a:lnTo>
                        <a:pt x="19694" y="10681"/>
                      </a:lnTo>
                      <a:lnTo>
                        <a:pt x="19700" y="10676"/>
                      </a:lnTo>
                      <a:lnTo>
                        <a:pt x="19702" y="10670"/>
                      </a:lnTo>
                      <a:lnTo>
                        <a:pt x="19699" y="10671"/>
                      </a:lnTo>
                      <a:lnTo>
                        <a:pt x="19690" y="10667"/>
                      </a:lnTo>
                      <a:lnTo>
                        <a:pt x="19681" y="10663"/>
                      </a:lnTo>
                      <a:lnTo>
                        <a:pt x="19668" y="10651"/>
                      </a:lnTo>
                      <a:lnTo>
                        <a:pt x="19661" y="10628"/>
                      </a:lnTo>
                      <a:lnTo>
                        <a:pt x="19651" y="10624"/>
                      </a:lnTo>
                      <a:lnTo>
                        <a:pt x="19641" y="10602"/>
                      </a:lnTo>
                      <a:lnTo>
                        <a:pt x="19644" y="10601"/>
                      </a:lnTo>
                      <a:lnTo>
                        <a:pt x="19670" y="10627"/>
                      </a:lnTo>
                      <a:lnTo>
                        <a:pt x="19683" y="10639"/>
                      </a:lnTo>
                      <a:lnTo>
                        <a:pt x="19692" y="10648"/>
                      </a:lnTo>
                      <a:lnTo>
                        <a:pt x="19702" y="10656"/>
                      </a:lnTo>
                      <a:lnTo>
                        <a:pt x="19705" y="10655"/>
                      </a:lnTo>
                      <a:lnTo>
                        <a:pt x="19716" y="10650"/>
                      </a:lnTo>
                      <a:lnTo>
                        <a:pt x="19725" y="10639"/>
                      </a:lnTo>
                      <a:lnTo>
                        <a:pt x="19731" y="10634"/>
                      </a:lnTo>
                      <a:lnTo>
                        <a:pt x="19734" y="10629"/>
                      </a:lnTo>
                      <a:lnTo>
                        <a:pt x="19739" y="10618"/>
                      </a:lnTo>
                      <a:lnTo>
                        <a:pt x="19745" y="10613"/>
                      </a:lnTo>
                      <a:lnTo>
                        <a:pt x="19748" y="10608"/>
                      </a:lnTo>
                      <a:lnTo>
                        <a:pt x="19747" y="10603"/>
                      </a:lnTo>
                      <a:lnTo>
                        <a:pt x="19741" y="10590"/>
                      </a:lnTo>
                      <a:lnTo>
                        <a:pt x="19737" y="10581"/>
                      </a:lnTo>
                      <a:lnTo>
                        <a:pt x="19728" y="10572"/>
                      </a:lnTo>
                      <a:lnTo>
                        <a:pt x="19718" y="10569"/>
                      </a:lnTo>
                      <a:lnTo>
                        <a:pt x="19712" y="10565"/>
                      </a:lnTo>
                      <a:lnTo>
                        <a:pt x="19706" y="10556"/>
                      </a:lnTo>
                      <a:lnTo>
                        <a:pt x="19702" y="10542"/>
                      </a:lnTo>
                      <a:lnTo>
                        <a:pt x="19690" y="10535"/>
                      </a:lnTo>
                      <a:lnTo>
                        <a:pt x="19674" y="10527"/>
                      </a:lnTo>
                      <a:lnTo>
                        <a:pt x="19674" y="10522"/>
                      </a:lnTo>
                      <a:lnTo>
                        <a:pt x="19677" y="10516"/>
                      </a:lnTo>
                      <a:lnTo>
                        <a:pt x="19698" y="10514"/>
                      </a:lnTo>
                      <a:lnTo>
                        <a:pt x="19713" y="10522"/>
                      </a:lnTo>
                      <a:lnTo>
                        <a:pt x="19729" y="10539"/>
                      </a:lnTo>
                      <a:lnTo>
                        <a:pt x="19751" y="10560"/>
                      </a:lnTo>
                      <a:lnTo>
                        <a:pt x="19764" y="10578"/>
                      </a:lnTo>
                      <a:lnTo>
                        <a:pt x="19774" y="10581"/>
                      </a:lnTo>
                      <a:lnTo>
                        <a:pt x="19786" y="10579"/>
                      </a:lnTo>
                      <a:lnTo>
                        <a:pt x="19792" y="10585"/>
                      </a:lnTo>
                      <a:lnTo>
                        <a:pt x="19804" y="10581"/>
                      </a:lnTo>
                      <a:lnTo>
                        <a:pt x="19807" y="10581"/>
                      </a:lnTo>
                      <a:lnTo>
                        <a:pt x="19803" y="10574"/>
                      </a:lnTo>
                      <a:lnTo>
                        <a:pt x="19788" y="10561"/>
                      </a:lnTo>
                      <a:lnTo>
                        <a:pt x="19775" y="10552"/>
                      </a:lnTo>
                      <a:lnTo>
                        <a:pt x="19766" y="10558"/>
                      </a:lnTo>
                      <a:lnTo>
                        <a:pt x="19763" y="10559"/>
                      </a:lnTo>
                      <a:lnTo>
                        <a:pt x="19763" y="10553"/>
                      </a:lnTo>
                      <a:lnTo>
                        <a:pt x="19766" y="10544"/>
                      </a:lnTo>
                      <a:lnTo>
                        <a:pt x="19765" y="10539"/>
                      </a:lnTo>
                      <a:lnTo>
                        <a:pt x="19775" y="10538"/>
                      </a:lnTo>
                      <a:lnTo>
                        <a:pt x="19781" y="10542"/>
                      </a:lnTo>
                      <a:lnTo>
                        <a:pt x="19784" y="10541"/>
                      </a:lnTo>
                      <a:lnTo>
                        <a:pt x="19783" y="10537"/>
                      </a:lnTo>
                      <a:lnTo>
                        <a:pt x="19774" y="10519"/>
                      </a:lnTo>
                      <a:lnTo>
                        <a:pt x="19767" y="10501"/>
                      </a:lnTo>
                      <a:lnTo>
                        <a:pt x="19766" y="10487"/>
                      </a:lnTo>
                      <a:lnTo>
                        <a:pt x="19754" y="10489"/>
                      </a:lnTo>
                      <a:lnTo>
                        <a:pt x="19747" y="10480"/>
                      </a:lnTo>
                      <a:lnTo>
                        <a:pt x="19743" y="10466"/>
                      </a:lnTo>
                      <a:lnTo>
                        <a:pt x="19746" y="10461"/>
                      </a:lnTo>
                      <a:lnTo>
                        <a:pt x="19756" y="10469"/>
                      </a:lnTo>
                      <a:lnTo>
                        <a:pt x="19759" y="10464"/>
                      </a:lnTo>
                      <a:lnTo>
                        <a:pt x="19758" y="10454"/>
                      </a:lnTo>
                      <a:lnTo>
                        <a:pt x="19761" y="10454"/>
                      </a:lnTo>
                      <a:lnTo>
                        <a:pt x="19761" y="10459"/>
                      </a:lnTo>
                      <a:lnTo>
                        <a:pt x="19765" y="10478"/>
                      </a:lnTo>
                      <a:lnTo>
                        <a:pt x="19768" y="10477"/>
                      </a:lnTo>
                      <a:lnTo>
                        <a:pt x="19774" y="10472"/>
                      </a:lnTo>
                      <a:lnTo>
                        <a:pt x="19777" y="10471"/>
                      </a:lnTo>
                      <a:lnTo>
                        <a:pt x="19777" y="10475"/>
                      </a:lnTo>
                      <a:lnTo>
                        <a:pt x="19775" y="10500"/>
                      </a:lnTo>
                      <a:lnTo>
                        <a:pt x="19776" y="10504"/>
                      </a:lnTo>
                      <a:lnTo>
                        <a:pt x="19785" y="10499"/>
                      </a:lnTo>
                      <a:lnTo>
                        <a:pt x="19794" y="10502"/>
                      </a:lnTo>
                      <a:lnTo>
                        <a:pt x="19794" y="10516"/>
                      </a:lnTo>
                      <a:lnTo>
                        <a:pt x="19802" y="10535"/>
                      </a:lnTo>
                      <a:lnTo>
                        <a:pt x="19814" y="10542"/>
                      </a:lnTo>
                      <a:lnTo>
                        <a:pt x="19824" y="10556"/>
                      </a:lnTo>
                      <a:lnTo>
                        <a:pt x="19828" y="10574"/>
                      </a:lnTo>
                      <a:lnTo>
                        <a:pt x="19832" y="10593"/>
                      </a:lnTo>
                      <a:lnTo>
                        <a:pt x="19844" y="10610"/>
                      </a:lnTo>
                      <a:lnTo>
                        <a:pt x="19858" y="10622"/>
                      </a:lnTo>
                      <a:lnTo>
                        <a:pt x="19863" y="10622"/>
                      </a:lnTo>
                      <a:lnTo>
                        <a:pt x="19866" y="10616"/>
                      </a:lnTo>
                      <a:lnTo>
                        <a:pt x="19869" y="10612"/>
                      </a:lnTo>
                      <a:lnTo>
                        <a:pt x="19866" y="10607"/>
                      </a:lnTo>
                      <a:lnTo>
                        <a:pt x="19862" y="10594"/>
                      </a:lnTo>
                      <a:lnTo>
                        <a:pt x="19861" y="10589"/>
                      </a:lnTo>
                      <a:lnTo>
                        <a:pt x="19855" y="10576"/>
                      </a:lnTo>
                      <a:lnTo>
                        <a:pt x="19842" y="10558"/>
                      </a:lnTo>
                      <a:lnTo>
                        <a:pt x="19836" y="10549"/>
                      </a:lnTo>
                      <a:lnTo>
                        <a:pt x="19829" y="10541"/>
                      </a:lnTo>
                      <a:lnTo>
                        <a:pt x="19825" y="10517"/>
                      </a:lnTo>
                      <a:lnTo>
                        <a:pt x="19812" y="10500"/>
                      </a:lnTo>
                      <a:lnTo>
                        <a:pt x="19801" y="10473"/>
                      </a:lnTo>
                      <a:lnTo>
                        <a:pt x="19785" y="10447"/>
                      </a:lnTo>
                      <a:lnTo>
                        <a:pt x="19775" y="10419"/>
                      </a:lnTo>
                      <a:lnTo>
                        <a:pt x="19767" y="10387"/>
                      </a:lnTo>
                      <a:lnTo>
                        <a:pt x="19763" y="10364"/>
                      </a:lnTo>
                      <a:lnTo>
                        <a:pt x="19759" y="10360"/>
                      </a:lnTo>
                      <a:lnTo>
                        <a:pt x="19753" y="10360"/>
                      </a:lnTo>
                      <a:lnTo>
                        <a:pt x="19751" y="10365"/>
                      </a:lnTo>
                      <a:lnTo>
                        <a:pt x="19758" y="10393"/>
                      </a:lnTo>
                      <a:lnTo>
                        <a:pt x="19762" y="10411"/>
                      </a:lnTo>
                      <a:lnTo>
                        <a:pt x="19759" y="10417"/>
                      </a:lnTo>
                      <a:lnTo>
                        <a:pt x="19733" y="10382"/>
                      </a:lnTo>
                      <a:lnTo>
                        <a:pt x="19733" y="10377"/>
                      </a:lnTo>
                      <a:lnTo>
                        <a:pt x="19745" y="10380"/>
                      </a:lnTo>
                      <a:lnTo>
                        <a:pt x="19745" y="10366"/>
                      </a:lnTo>
                      <a:lnTo>
                        <a:pt x="19741" y="10361"/>
                      </a:lnTo>
                      <a:lnTo>
                        <a:pt x="19738" y="10362"/>
                      </a:lnTo>
                      <a:lnTo>
                        <a:pt x="19730" y="10368"/>
                      </a:lnTo>
                      <a:lnTo>
                        <a:pt x="19727" y="10369"/>
                      </a:lnTo>
                      <a:lnTo>
                        <a:pt x="19717" y="10356"/>
                      </a:lnTo>
                      <a:lnTo>
                        <a:pt x="19707" y="10333"/>
                      </a:lnTo>
                      <a:lnTo>
                        <a:pt x="19703" y="10329"/>
                      </a:lnTo>
                      <a:lnTo>
                        <a:pt x="19682" y="10331"/>
                      </a:lnTo>
                      <a:lnTo>
                        <a:pt x="19682" y="10326"/>
                      </a:lnTo>
                      <a:lnTo>
                        <a:pt x="19691" y="10316"/>
                      </a:lnTo>
                      <a:lnTo>
                        <a:pt x="19696" y="10310"/>
                      </a:lnTo>
                      <a:lnTo>
                        <a:pt x="19705" y="10309"/>
                      </a:lnTo>
                      <a:lnTo>
                        <a:pt x="19705" y="10304"/>
                      </a:lnTo>
                      <a:lnTo>
                        <a:pt x="19695" y="10282"/>
                      </a:lnTo>
                      <a:lnTo>
                        <a:pt x="19692" y="10278"/>
                      </a:lnTo>
                      <a:lnTo>
                        <a:pt x="19692" y="10273"/>
                      </a:lnTo>
                      <a:lnTo>
                        <a:pt x="19690" y="10271"/>
                      </a:lnTo>
                      <a:lnTo>
                        <a:pt x="19688" y="10269"/>
                      </a:lnTo>
                      <a:lnTo>
                        <a:pt x="19685" y="10259"/>
                      </a:lnTo>
                      <a:lnTo>
                        <a:pt x="19681" y="10250"/>
                      </a:lnTo>
                      <a:lnTo>
                        <a:pt x="19681" y="10241"/>
                      </a:lnTo>
                      <a:lnTo>
                        <a:pt x="19684" y="10241"/>
                      </a:lnTo>
                      <a:lnTo>
                        <a:pt x="19687" y="10245"/>
                      </a:lnTo>
                      <a:lnTo>
                        <a:pt x="19694" y="10254"/>
                      </a:lnTo>
                      <a:lnTo>
                        <a:pt x="19697" y="10263"/>
                      </a:lnTo>
                      <a:lnTo>
                        <a:pt x="19699" y="10267"/>
                      </a:lnTo>
                      <a:lnTo>
                        <a:pt x="19701" y="10272"/>
                      </a:lnTo>
                      <a:lnTo>
                        <a:pt x="19686" y="10276"/>
                      </a:lnTo>
                      <a:lnTo>
                        <a:pt x="19691" y="10292"/>
                      </a:lnTo>
                      <a:lnTo>
                        <a:pt x="19691" y="10297"/>
                      </a:lnTo>
                      <a:lnTo>
                        <a:pt x="19711" y="10296"/>
                      </a:lnTo>
                      <a:lnTo>
                        <a:pt x="19718" y="10307"/>
                      </a:lnTo>
                      <a:lnTo>
                        <a:pt x="19723" y="10316"/>
                      </a:lnTo>
                      <a:lnTo>
                        <a:pt x="19722" y="10316"/>
                      </a:lnTo>
                      <a:lnTo>
                        <a:pt x="19723" y="10321"/>
                      </a:lnTo>
                      <a:lnTo>
                        <a:pt x="19727" y="10329"/>
                      </a:lnTo>
                      <a:lnTo>
                        <a:pt x="19731" y="10336"/>
                      </a:lnTo>
                      <a:lnTo>
                        <a:pt x="19769" y="10336"/>
                      </a:lnTo>
                      <a:lnTo>
                        <a:pt x="19769" y="10325"/>
                      </a:lnTo>
                      <a:lnTo>
                        <a:pt x="19754" y="10314"/>
                      </a:lnTo>
                      <a:lnTo>
                        <a:pt x="19745" y="10310"/>
                      </a:lnTo>
                      <a:lnTo>
                        <a:pt x="19746" y="10309"/>
                      </a:lnTo>
                      <a:lnTo>
                        <a:pt x="19750" y="10314"/>
                      </a:lnTo>
                      <a:lnTo>
                        <a:pt x="19756" y="10322"/>
                      </a:lnTo>
                      <a:lnTo>
                        <a:pt x="19758" y="10322"/>
                      </a:lnTo>
                      <a:lnTo>
                        <a:pt x="19764" y="10316"/>
                      </a:lnTo>
                      <a:lnTo>
                        <a:pt x="19763" y="10303"/>
                      </a:lnTo>
                      <a:lnTo>
                        <a:pt x="19759" y="10284"/>
                      </a:lnTo>
                      <a:lnTo>
                        <a:pt x="19752" y="10275"/>
                      </a:lnTo>
                      <a:lnTo>
                        <a:pt x="19749" y="10266"/>
                      </a:lnTo>
                      <a:lnTo>
                        <a:pt x="19745" y="10261"/>
                      </a:lnTo>
                      <a:lnTo>
                        <a:pt x="19739" y="10257"/>
                      </a:lnTo>
                      <a:lnTo>
                        <a:pt x="19736" y="10253"/>
                      </a:lnTo>
                      <a:lnTo>
                        <a:pt x="19733" y="10254"/>
                      </a:lnTo>
                      <a:lnTo>
                        <a:pt x="19730" y="10249"/>
                      </a:lnTo>
                      <a:lnTo>
                        <a:pt x="19727" y="10250"/>
                      </a:lnTo>
                      <a:lnTo>
                        <a:pt x="19723" y="10245"/>
                      </a:lnTo>
                      <a:lnTo>
                        <a:pt x="19723" y="10236"/>
                      </a:lnTo>
                      <a:lnTo>
                        <a:pt x="19720" y="10232"/>
                      </a:lnTo>
                      <a:lnTo>
                        <a:pt x="19719" y="10222"/>
                      </a:lnTo>
                      <a:lnTo>
                        <a:pt x="19725" y="10221"/>
                      </a:lnTo>
                      <a:lnTo>
                        <a:pt x="19725" y="10226"/>
                      </a:lnTo>
                      <a:lnTo>
                        <a:pt x="19729" y="10225"/>
                      </a:lnTo>
                      <a:lnTo>
                        <a:pt x="19732" y="10230"/>
                      </a:lnTo>
                      <a:lnTo>
                        <a:pt x="19735" y="10230"/>
                      </a:lnTo>
                      <a:lnTo>
                        <a:pt x="19741" y="10234"/>
                      </a:lnTo>
                      <a:lnTo>
                        <a:pt x="19744" y="10238"/>
                      </a:lnTo>
                      <a:lnTo>
                        <a:pt x="19746" y="10242"/>
                      </a:lnTo>
                      <a:lnTo>
                        <a:pt x="19748" y="10247"/>
                      </a:lnTo>
                      <a:lnTo>
                        <a:pt x="19751" y="10247"/>
                      </a:lnTo>
                      <a:lnTo>
                        <a:pt x="19751" y="10256"/>
                      </a:lnTo>
                      <a:lnTo>
                        <a:pt x="19760" y="10260"/>
                      </a:lnTo>
                      <a:lnTo>
                        <a:pt x="19767" y="10278"/>
                      </a:lnTo>
                      <a:lnTo>
                        <a:pt x="19769" y="10306"/>
                      </a:lnTo>
                      <a:lnTo>
                        <a:pt x="19772" y="10315"/>
                      </a:lnTo>
                      <a:lnTo>
                        <a:pt x="19779" y="10320"/>
                      </a:lnTo>
                      <a:lnTo>
                        <a:pt x="19785" y="10328"/>
                      </a:lnTo>
                      <a:lnTo>
                        <a:pt x="19785" y="10333"/>
                      </a:lnTo>
                      <a:lnTo>
                        <a:pt x="19779" y="10334"/>
                      </a:lnTo>
                      <a:lnTo>
                        <a:pt x="19779" y="10338"/>
                      </a:lnTo>
                      <a:lnTo>
                        <a:pt x="19782" y="10338"/>
                      </a:lnTo>
                      <a:lnTo>
                        <a:pt x="19792" y="10346"/>
                      </a:lnTo>
                      <a:lnTo>
                        <a:pt x="19795" y="10350"/>
                      </a:lnTo>
                      <a:lnTo>
                        <a:pt x="19793" y="10369"/>
                      </a:lnTo>
                      <a:lnTo>
                        <a:pt x="19803" y="10387"/>
                      </a:lnTo>
                      <a:lnTo>
                        <a:pt x="19810" y="10401"/>
                      </a:lnTo>
                      <a:lnTo>
                        <a:pt x="19813" y="10410"/>
                      </a:lnTo>
                      <a:lnTo>
                        <a:pt x="19817" y="10414"/>
                      </a:lnTo>
                      <a:lnTo>
                        <a:pt x="19818" y="10438"/>
                      </a:lnTo>
                      <a:lnTo>
                        <a:pt x="19824" y="10447"/>
                      </a:lnTo>
                      <a:lnTo>
                        <a:pt x="19831" y="10459"/>
                      </a:lnTo>
                      <a:lnTo>
                        <a:pt x="19841" y="10487"/>
                      </a:lnTo>
                      <a:lnTo>
                        <a:pt x="19851" y="10505"/>
                      </a:lnTo>
                      <a:lnTo>
                        <a:pt x="19858" y="10509"/>
                      </a:lnTo>
                      <a:lnTo>
                        <a:pt x="19861" y="10518"/>
                      </a:lnTo>
                      <a:lnTo>
                        <a:pt x="19868" y="10540"/>
                      </a:lnTo>
                      <a:lnTo>
                        <a:pt x="19876" y="10573"/>
                      </a:lnTo>
                      <a:lnTo>
                        <a:pt x="19880" y="10591"/>
                      </a:lnTo>
                      <a:lnTo>
                        <a:pt x="19891" y="10623"/>
                      </a:lnTo>
                      <a:lnTo>
                        <a:pt x="19894" y="10628"/>
                      </a:lnTo>
                      <a:lnTo>
                        <a:pt x="19903" y="10622"/>
                      </a:lnTo>
                      <a:lnTo>
                        <a:pt x="19905" y="10617"/>
                      </a:lnTo>
                      <a:lnTo>
                        <a:pt x="19908" y="10616"/>
                      </a:lnTo>
                      <a:lnTo>
                        <a:pt x="19912" y="10621"/>
                      </a:lnTo>
                      <a:lnTo>
                        <a:pt x="19915" y="10630"/>
                      </a:lnTo>
                      <a:lnTo>
                        <a:pt x="19922" y="10643"/>
                      </a:lnTo>
                      <a:lnTo>
                        <a:pt x="19923" y="10657"/>
                      </a:lnTo>
                      <a:lnTo>
                        <a:pt x="19926" y="10662"/>
                      </a:lnTo>
                      <a:lnTo>
                        <a:pt x="19932" y="10671"/>
                      </a:lnTo>
                      <a:lnTo>
                        <a:pt x="19945" y="10688"/>
                      </a:lnTo>
                      <a:lnTo>
                        <a:pt x="19958" y="10701"/>
                      </a:lnTo>
                      <a:lnTo>
                        <a:pt x="19971" y="10717"/>
                      </a:lnTo>
                      <a:lnTo>
                        <a:pt x="19985" y="10759"/>
                      </a:lnTo>
                      <a:lnTo>
                        <a:pt x="19995" y="10781"/>
                      </a:lnTo>
                      <a:lnTo>
                        <a:pt x="20002" y="10795"/>
                      </a:lnTo>
                      <a:lnTo>
                        <a:pt x="20002" y="10798"/>
                      </a:lnTo>
                      <a:lnTo>
                        <a:pt x="20002" y="10793"/>
                      </a:lnTo>
                      <a:lnTo>
                        <a:pt x="20011" y="10788"/>
                      </a:lnTo>
                      <a:lnTo>
                        <a:pt x="20011" y="10784"/>
                      </a:lnTo>
                      <a:lnTo>
                        <a:pt x="20012" y="10774"/>
                      </a:lnTo>
                      <a:lnTo>
                        <a:pt x="19999" y="10747"/>
                      </a:lnTo>
                      <a:lnTo>
                        <a:pt x="19990" y="10734"/>
                      </a:lnTo>
                      <a:lnTo>
                        <a:pt x="19901" y="10589"/>
                      </a:lnTo>
                      <a:lnTo>
                        <a:pt x="19840" y="10468"/>
                      </a:lnTo>
                      <a:lnTo>
                        <a:pt x="19781" y="10300"/>
                      </a:lnTo>
                      <a:lnTo>
                        <a:pt x="19769" y="10244"/>
                      </a:lnTo>
                      <a:lnTo>
                        <a:pt x="19764" y="10235"/>
                      </a:lnTo>
                      <a:lnTo>
                        <a:pt x="19755" y="10217"/>
                      </a:lnTo>
                      <a:lnTo>
                        <a:pt x="19735" y="10177"/>
                      </a:lnTo>
                      <a:lnTo>
                        <a:pt x="19711" y="10118"/>
                      </a:lnTo>
                      <a:lnTo>
                        <a:pt x="19701" y="10091"/>
                      </a:lnTo>
                      <a:lnTo>
                        <a:pt x="19686" y="10046"/>
                      </a:lnTo>
                      <a:lnTo>
                        <a:pt x="19672" y="10005"/>
                      </a:lnTo>
                      <a:lnTo>
                        <a:pt x="19662" y="9978"/>
                      </a:lnTo>
                      <a:lnTo>
                        <a:pt x="19658" y="9974"/>
                      </a:lnTo>
                      <a:lnTo>
                        <a:pt x="19641" y="9975"/>
                      </a:lnTo>
                      <a:lnTo>
                        <a:pt x="19635" y="9981"/>
                      </a:lnTo>
                      <a:lnTo>
                        <a:pt x="19629" y="9986"/>
                      </a:lnTo>
                      <a:lnTo>
                        <a:pt x="19626" y="9996"/>
                      </a:lnTo>
                      <a:lnTo>
                        <a:pt x="19623" y="9997"/>
                      </a:lnTo>
                      <a:lnTo>
                        <a:pt x="19629" y="10005"/>
                      </a:lnTo>
                      <a:lnTo>
                        <a:pt x="19640" y="10023"/>
                      </a:lnTo>
                      <a:lnTo>
                        <a:pt x="19646" y="10037"/>
                      </a:lnTo>
                      <a:lnTo>
                        <a:pt x="19646" y="10041"/>
                      </a:lnTo>
                      <a:lnTo>
                        <a:pt x="19644" y="10046"/>
                      </a:lnTo>
                      <a:lnTo>
                        <a:pt x="19635" y="10043"/>
                      </a:lnTo>
                      <a:lnTo>
                        <a:pt x="19631" y="10038"/>
                      </a:lnTo>
                      <a:lnTo>
                        <a:pt x="19625" y="10039"/>
                      </a:lnTo>
                      <a:lnTo>
                        <a:pt x="19625" y="10044"/>
                      </a:lnTo>
                      <a:lnTo>
                        <a:pt x="19620" y="10054"/>
                      </a:lnTo>
                      <a:lnTo>
                        <a:pt x="19617" y="10055"/>
                      </a:lnTo>
                      <a:lnTo>
                        <a:pt x="19616" y="10035"/>
                      </a:lnTo>
                      <a:lnTo>
                        <a:pt x="19618" y="10016"/>
                      </a:lnTo>
                      <a:lnTo>
                        <a:pt x="19621" y="10006"/>
                      </a:lnTo>
                      <a:lnTo>
                        <a:pt x="19620" y="10002"/>
                      </a:lnTo>
                      <a:lnTo>
                        <a:pt x="19617" y="10002"/>
                      </a:lnTo>
                      <a:lnTo>
                        <a:pt x="19611" y="9998"/>
                      </a:lnTo>
                      <a:lnTo>
                        <a:pt x="19605" y="9994"/>
                      </a:lnTo>
                      <a:lnTo>
                        <a:pt x="19596" y="9995"/>
                      </a:lnTo>
                      <a:lnTo>
                        <a:pt x="19590" y="10000"/>
                      </a:lnTo>
                      <a:lnTo>
                        <a:pt x="19590" y="10005"/>
                      </a:lnTo>
                      <a:lnTo>
                        <a:pt x="19594" y="10010"/>
                      </a:lnTo>
                      <a:lnTo>
                        <a:pt x="19597" y="10019"/>
                      </a:lnTo>
                      <a:lnTo>
                        <a:pt x="19600" y="10023"/>
                      </a:lnTo>
                      <a:lnTo>
                        <a:pt x="19607" y="10031"/>
                      </a:lnTo>
                      <a:lnTo>
                        <a:pt x="19607" y="10037"/>
                      </a:lnTo>
                      <a:lnTo>
                        <a:pt x="19598" y="10038"/>
                      </a:lnTo>
                      <a:lnTo>
                        <a:pt x="19592" y="10033"/>
                      </a:lnTo>
                      <a:lnTo>
                        <a:pt x="19588" y="10025"/>
                      </a:lnTo>
                      <a:lnTo>
                        <a:pt x="19585" y="10025"/>
                      </a:lnTo>
                      <a:lnTo>
                        <a:pt x="19582" y="10021"/>
                      </a:lnTo>
                      <a:lnTo>
                        <a:pt x="19600" y="10006"/>
                      </a:lnTo>
                      <a:lnTo>
                        <a:pt x="19613" y="10002"/>
                      </a:lnTo>
                      <a:lnTo>
                        <a:pt x="19613" y="9997"/>
                      </a:lnTo>
                      <a:lnTo>
                        <a:pt x="19588" y="9993"/>
                      </a:lnTo>
                      <a:lnTo>
                        <a:pt x="19564" y="9995"/>
                      </a:lnTo>
                      <a:lnTo>
                        <a:pt x="19548" y="9992"/>
                      </a:lnTo>
                      <a:lnTo>
                        <a:pt x="19543" y="9987"/>
                      </a:lnTo>
                      <a:lnTo>
                        <a:pt x="19539" y="9988"/>
                      </a:lnTo>
                      <a:lnTo>
                        <a:pt x="19533" y="9994"/>
                      </a:lnTo>
                      <a:lnTo>
                        <a:pt x="19529" y="9994"/>
                      </a:lnTo>
                      <a:lnTo>
                        <a:pt x="19530" y="10003"/>
                      </a:lnTo>
                      <a:lnTo>
                        <a:pt x="19527" y="10004"/>
                      </a:lnTo>
                      <a:lnTo>
                        <a:pt x="19521" y="10009"/>
                      </a:lnTo>
                      <a:lnTo>
                        <a:pt x="19518" y="10015"/>
                      </a:lnTo>
                      <a:lnTo>
                        <a:pt x="19519" y="10033"/>
                      </a:lnTo>
                      <a:lnTo>
                        <a:pt x="19526" y="10041"/>
                      </a:lnTo>
                      <a:lnTo>
                        <a:pt x="19526" y="10046"/>
                      </a:lnTo>
                      <a:lnTo>
                        <a:pt x="19535" y="10046"/>
                      </a:lnTo>
                      <a:lnTo>
                        <a:pt x="19544" y="10040"/>
                      </a:lnTo>
                      <a:lnTo>
                        <a:pt x="19547" y="10039"/>
                      </a:lnTo>
                      <a:lnTo>
                        <a:pt x="19550" y="10044"/>
                      </a:lnTo>
                      <a:lnTo>
                        <a:pt x="19553" y="10048"/>
                      </a:lnTo>
                      <a:lnTo>
                        <a:pt x="19553" y="10053"/>
                      </a:lnTo>
                      <a:lnTo>
                        <a:pt x="19551" y="10058"/>
                      </a:lnTo>
                      <a:lnTo>
                        <a:pt x="19544" y="10058"/>
                      </a:lnTo>
                      <a:lnTo>
                        <a:pt x="19536" y="10055"/>
                      </a:lnTo>
                      <a:lnTo>
                        <a:pt x="19535" y="10060"/>
                      </a:lnTo>
                      <a:lnTo>
                        <a:pt x="19535" y="10065"/>
                      </a:lnTo>
                      <a:lnTo>
                        <a:pt x="19531" y="10070"/>
                      </a:lnTo>
                      <a:lnTo>
                        <a:pt x="19537" y="10078"/>
                      </a:lnTo>
                      <a:lnTo>
                        <a:pt x="19540" y="10083"/>
                      </a:lnTo>
                      <a:lnTo>
                        <a:pt x="19543" y="10087"/>
                      </a:lnTo>
                      <a:lnTo>
                        <a:pt x="19570" y="10086"/>
                      </a:lnTo>
                      <a:lnTo>
                        <a:pt x="19573" y="10092"/>
                      </a:lnTo>
                      <a:lnTo>
                        <a:pt x="19570" y="10092"/>
                      </a:lnTo>
                      <a:lnTo>
                        <a:pt x="19568" y="10096"/>
                      </a:lnTo>
                      <a:lnTo>
                        <a:pt x="19562" y="10095"/>
                      </a:lnTo>
                      <a:lnTo>
                        <a:pt x="19553" y="10101"/>
                      </a:lnTo>
                      <a:lnTo>
                        <a:pt x="19540" y="10097"/>
                      </a:lnTo>
                      <a:lnTo>
                        <a:pt x="19531" y="10098"/>
                      </a:lnTo>
                      <a:lnTo>
                        <a:pt x="19529" y="10108"/>
                      </a:lnTo>
                      <a:lnTo>
                        <a:pt x="19521" y="10128"/>
                      </a:lnTo>
                      <a:lnTo>
                        <a:pt x="19515" y="10133"/>
                      </a:lnTo>
                      <a:lnTo>
                        <a:pt x="19509" y="10134"/>
                      </a:lnTo>
                      <a:lnTo>
                        <a:pt x="19509" y="10124"/>
                      </a:lnTo>
                      <a:lnTo>
                        <a:pt x="19511" y="10114"/>
                      </a:lnTo>
                      <a:lnTo>
                        <a:pt x="19511" y="10110"/>
                      </a:lnTo>
                      <a:lnTo>
                        <a:pt x="19517" y="10105"/>
                      </a:lnTo>
                      <a:lnTo>
                        <a:pt x="19522" y="10095"/>
                      </a:lnTo>
                      <a:lnTo>
                        <a:pt x="19528" y="10094"/>
                      </a:lnTo>
                      <a:lnTo>
                        <a:pt x="19528" y="10084"/>
                      </a:lnTo>
                      <a:lnTo>
                        <a:pt x="19533" y="10066"/>
                      </a:lnTo>
                      <a:lnTo>
                        <a:pt x="19535" y="10048"/>
                      </a:lnTo>
                      <a:lnTo>
                        <a:pt x="19535" y="10043"/>
                      </a:lnTo>
                      <a:lnTo>
                        <a:pt x="19520" y="10044"/>
                      </a:lnTo>
                      <a:lnTo>
                        <a:pt x="19516" y="10067"/>
                      </a:lnTo>
                      <a:lnTo>
                        <a:pt x="19511" y="10068"/>
                      </a:lnTo>
                      <a:lnTo>
                        <a:pt x="19507" y="10073"/>
                      </a:lnTo>
                      <a:lnTo>
                        <a:pt x="19494" y="10070"/>
                      </a:lnTo>
                      <a:lnTo>
                        <a:pt x="19488" y="10076"/>
                      </a:lnTo>
                      <a:lnTo>
                        <a:pt x="19485" y="10092"/>
                      </a:lnTo>
                      <a:lnTo>
                        <a:pt x="19482" y="10092"/>
                      </a:lnTo>
                      <a:lnTo>
                        <a:pt x="19479" y="10092"/>
                      </a:lnTo>
                      <a:lnTo>
                        <a:pt x="19477" y="10092"/>
                      </a:lnTo>
                      <a:lnTo>
                        <a:pt x="19471" y="10104"/>
                      </a:lnTo>
                      <a:lnTo>
                        <a:pt x="19466" y="10115"/>
                      </a:lnTo>
                      <a:lnTo>
                        <a:pt x="19460" y="10131"/>
                      </a:lnTo>
                      <a:lnTo>
                        <a:pt x="19458" y="10145"/>
                      </a:lnTo>
                      <a:lnTo>
                        <a:pt x="19455" y="10145"/>
                      </a:lnTo>
                      <a:lnTo>
                        <a:pt x="19452" y="10150"/>
                      </a:lnTo>
                      <a:lnTo>
                        <a:pt x="19453" y="10165"/>
                      </a:lnTo>
                      <a:lnTo>
                        <a:pt x="19450" y="10175"/>
                      </a:lnTo>
                      <a:lnTo>
                        <a:pt x="19451" y="10179"/>
                      </a:lnTo>
                      <a:lnTo>
                        <a:pt x="19448" y="10180"/>
                      </a:lnTo>
                      <a:lnTo>
                        <a:pt x="19447" y="10175"/>
                      </a:lnTo>
                      <a:lnTo>
                        <a:pt x="19444" y="10157"/>
                      </a:lnTo>
                      <a:lnTo>
                        <a:pt x="19443" y="10142"/>
                      </a:lnTo>
                      <a:lnTo>
                        <a:pt x="19448" y="10123"/>
                      </a:lnTo>
                      <a:lnTo>
                        <a:pt x="19453" y="10113"/>
                      </a:lnTo>
                      <a:lnTo>
                        <a:pt x="19462" y="10092"/>
                      </a:lnTo>
                      <a:lnTo>
                        <a:pt x="19464" y="10087"/>
                      </a:lnTo>
                      <a:lnTo>
                        <a:pt x="19464" y="10083"/>
                      </a:lnTo>
                      <a:lnTo>
                        <a:pt x="19457" y="10073"/>
                      </a:lnTo>
                      <a:lnTo>
                        <a:pt x="19457" y="10069"/>
                      </a:lnTo>
                      <a:lnTo>
                        <a:pt x="19453" y="10074"/>
                      </a:lnTo>
                      <a:lnTo>
                        <a:pt x="19451" y="10084"/>
                      </a:lnTo>
                      <a:lnTo>
                        <a:pt x="19448" y="10080"/>
                      </a:lnTo>
                      <a:lnTo>
                        <a:pt x="19451" y="10070"/>
                      </a:lnTo>
                      <a:lnTo>
                        <a:pt x="19448" y="10061"/>
                      </a:lnTo>
                      <a:lnTo>
                        <a:pt x="19444" y="10056"/>
                      </a:lnTo>
                      <a:lnTo>
                        <a:pt x="19447" y="10051"/>
                      </a:lnTo>
                      <a:lnTo>
                        <a:pt x="19453" y="10056"/>
                      </a:lnTo>
                      <a:lnTo>
                        <a:pt x="19457" y="10060"/>
                      </a:lnTo>
                      <a:lnTo>
                        <a:pt x="19456" y="10055"/>
                      </a:lnTo>
                      <a:lnTo>
                        <a:pt x="19459" y="10050"/>
                      </a:lnTo>
                      <a:lnTo>
                        <a:pt x="19459" y="10046"/>
                      </a:lnTo>
                      <a:lnTo>
                        <a:pt x="19458" y="10041"/>
                      </a:lnTo>
                      <a:lnTo>
                        <a:pt x="19457" y="10037"/>
                      </a:lnTo>
                      <a:lnTo>
                        <a:pt x="19457" y="10032"/>
                      </a:lnTo>
                      <a:lnTo>
                        <a:pt x="19446" y="10038"/>
                      </a:lnTo>
                      <a:lnTo>
                        <a:pt x="19441" y="10033"/>
                      </a:lnTo>
                      <a:lnTo>
                        <a:pt x="19438" y="10034"/>
                      </a:lnTo>
                      <a:lnTo>
                        <a:pt x="19431" y="10020"/>
                      </a:lnTo>
                      <a:lnTo>
                        <a:pt x="19421" y="10012"/>
                      </a:lnTo>
                      <a:lnTo>
                        <a:pt x="19418" y="10013"/>
                      </a:lnTo>
                      <a:lnTo>
                        <a:pt x="19415" y="10018"/>
                      </a:lnTo>
                      <a:lnTo>
                        <a:pt x="19410" y="10028"/>
                      </a:lnTo>
                      <a:lnTo>
                        <a:pt x="19391" y="10033"/>
                      </a:lnTo>
                      <a:lnTo>
                        <a:pt x="19379" y="10034"/>
                      </a:lnTo>
                      <a:lnTo>
                        <a:pt x="19379" y="10029"/>
                      </a:lnTo>
                      <a:lnTo>
                        <a:pt x="19394" y="10014"/>
                      </a:lnTo>
                      <a:lnTo>
                        <a:pt x="19404" y="10009"/>
                      </a:lnTo>
                      <a:lnTo>
                        <a:pt x="19406" y="9989"/>
                      </a:lnTo>
                      <a:lnTo>
                        <a:pt x="19405" y="9970"/>
                      </a:lnTo>
                      <a:lnTo>
                        <a:pt x="19400" y="9970"/>
                      </a:lnTo>
                      <a:lnTo>
                        <a:pt x="19384" y="9982"/>
                      </a:lnTo>
                      <a:lnTo>
                        <a:pt x="19378" y="9991"/>
                      </a:lnTo>
                      <a:lnTo>
                        <a:pt x="19369" y="9992"/>
                      </a:lnTo>
                      <a:lnTo>
                        <a:pt x="19368" y="9984"/>
                      </a:lnTo>
                      <a:lnTo>
                        <a:pt x="19365" y="9975"/>
                      </a:lnTo>
                      <a:lnTo>
                        <a:pt x="19367" y="9956"/>
                      </a:lnTo>
                      <a:lnTo>
                        <a:pt x="19363" y="9943"/>
                      </a:lnTo>
                      <a:lnTo>
                        <a:pt x="19359" y="9920"/>
                      </a:lnTo>
                      <a:lnTo>
                        <a:pt x="19371" y="9907"/>
                      </a:lnTo>
                      <a:lnTo>
                        <a:pt x="19379" y="9893"/>
                      </a:lnTo>
                      <a:lnTo>
                        <a:pt x="19379" y="9888"/>
                      </a:lnTo>
                      <a:lnTo>
                        <a:pt x="19360" y="9884"/>
                      </a:lnTo>
                      <a:lnTo>
                        <a:pt x="19344" y="9885"/>
                      </a:lnTo>
                      <a:lnTo>
                        <a:pt x="19342" y="9923"/>
                      </a:lnTo>
                      <a:lnTo>
                        <a:pt x="19334" y="9923"/>
                      </a:lnTo>
                      <a:lnTo>
                        <a:pt x="19330" y="9928"/>
                      </a:lnTo>
                      <a:lnTo>
                        <a:pt x="19326" y="9929"/>
                      </a:lnTo>
                      <a:lnTo>
                        <a:pt x="19311" y="9922"/>
                      </a:lnTo>
                      <a:lnTo>
                        <a:pt x="19298" y="9913"/>
                      </a:lnTo>
                      <a:lnTo>
                        <a:pt x="19295" y="9909"/>
                      </a:lnTo>
                      <a:lnTo>
                        <a:pt x="19294" y="9899"/>
                      </a:lnTo>
                      <a:lnTo>
                        <a:pt x="19291" y="9895"/>
                      </a:lnTo>
                      <a:lnTo>
                        <a:pt x="19267" y="9898"/>
                      </a:lnTo>
                      <a:lnTo>
                        <a:pt x="19264" y="9903"/>
                      </a:lnTo>
                      <a:lnTo>
                        <a:pt x="19259" y="9939"/>
                      </a:lnTo>
                      <a:lnTo>
                        <a:pt x="19253" y="9970"/>
                      </a:lnTo>
                      <a:lnTo>
                        <a:pt x="19250" y="9970"/>
                      </a:lnTo>
                      <a:lnTo>
                        <a:pt x="19241" y="9941"/>
                      </a:lnTo>
                      <a:lnTo>
                        <a:pt x="19231" y="9920"/>
                      </a:lnTo>
                      <a:lnTo>
                        <a:pt x="19231" y="9880"/>
                      </a:lnTo>
                      <a:lnTo>
                        <a:pt x="19233" y="9847"/>
                      </a:lnTo>
                      <a:lnTo>
                        <a:pt x="19236" y="9847"/>
                      </a:lnTo>
                      <a:lnTo>
                        <a:pt x="19239" y="9852"/>
                      </a:lnTo>
                      <a:lnTo>
                        <a:pt x="19243" y="9847"/>
                      </a:lnTo>
                      <a:lnTo>
                        <a:pt x="19246" y="9847"/>
                      </a:lnTo>
                      <a:lnTo>
                        <a:pt x="19236" y="9859"/>
                      </a:lnTo>
                      <a:lnTo>
                        <a:pt x="19223" y="9872"/>
                      </a:lnTo>
                      <a:lnTo>
                        <a:pt x="19223" y="9867"/>
                      </a:lnTo>
                      <a:lnTo>
                        <a:pt x="19225" y="9858"/>
                      </a:lnTo>
                      <a:lnTo>
                        <a:pt x="19223" y="9844"/>
                      </a:lnTo>
                      <a:lnTo>
                        <a:pt x="19223" y="9825"/>
                      </a:lnTo>
                      <a:lnTo>
                        <a:pt x="19234" y="9816"/>
                      </a:lnTo>
                      <a:lnTo>
                        <a:pt x="19245" y="9815"/>
                      </a:lnTo>
                      <a:lnTo>
                        <a:pt x="19252" y="9823"/>
                      </a:lnTo>
                      <a:lnTo>
                        <a:pt x="19256" y="9832"/>
                      </a:lnTo>
                      <a:lnTo>
                        <a:pt x="19258" y="9852"/>
                      </a:lnTo>
                      <a:lnTo>
                        <a:pt x="19256" y="9857"/>
                      </a:lnTo>
                      <a:lnTo>
                        <a:pt x="19259" y="9866"/>
                      </a:lnTo>
                      <a:lnTo>
                        <a:pt x="19263" y="9874"/>
                      </a:lnTo>
                      <a:lnTo>
                        <a:pt x="19263" y="9880"/>
                      </a:lnTo>
                      <a:lnTo>
                        <a:pt x="19266" y="9879"/>
                      </a:lnTo>
                      <a:lnTo>
                        <a:pt x="19278" y="9873"/>
                      </a:lnTo>
                      <a:lnTo>
                        <a:pt x="19287" y="9868"/>
                      </a:lnTo>
                      <a:lnTo>
                        <a:pt x="19290" y="9867"/>
                      </a:lnTo>
                      <a:lnTo>
                        <a:pt x="19293" y="9871"/>
                      </a:lnTo>
                      <a:lnTo>
                        <a:pt x="19303" y="9884"/>
                      </a:lnTo>
                      <a:lnTo>
                        <a:pt x="19309" y="9888"/>
                      </a:lnTo>
                      <a:lnTo>
                        <a:pt x="19305" y="9892"/>
                      </a:lnTo>
                      <a:lnTo>
                        <a:pt x="19301" y="9888"/>
                      </a:lnTo>
                      <a:lnTo>
                        <a:pt x="19301" y="9847"/>
                      </a:lnTo>
                      <a:lnTo>
                        <a:pt x="19311" y="9847"/>
                      </a:lnTo>
                      <a:lnTo>
                        <a:pt x="19314" y="9860"/>
                      </a:lnTo>
                      <a:lnTo>
                        <a:pt x="19323" y="9863"/>
                      </a:lnTo>
                      <a:lnTo>
                        <a:pt x="19329" y="9872"/>
                      </a:lnTo>
                      <a:lnTo>
                        <a:pt x="19328" y="9855"/>
                      </a:lnTo>
                      <a:lnTo>
                        <a:pt x="19332" y="9856"/>
                      </a:lnTo>
                      <a:lnTo>
                        <a:pt x="19340" y="9851"/>
                      </a:lnTo>
                      <a:lnTo>
                        <a:pt x="19349" y="9849"/>
                      </a:lnTo>
                      <a:lnTo>
                        <a:pt x="19350" y="9855"/>
                      </a:lnTo>
                      <a:lnTo>
                        <a:pt x="19353" y="9854"/>
                      </a:lnTo>
                      <a:lnTo>
                        <a:pt x="19363" y="9868"/>
                      </a:lnTo>
                      <a:lnTo>
                        <a:pt x="19372" y="9881"/>
                      </a:lnTo>
                      <a:lnTo>
                        <a:pt x="19373" y="9885"/>
                      </a:lnTo>
                      <a:lnTo>
                        <a:pt x="19376" y="9889"/>
                      </a:lnTo>
                      <a:lnTo>
                        <a:pt x="19373" y="9904"/>
                      </a:lnTo>
                      <a:lnTo>
                        <a:pt x="19375" y="9928"/>
                      </a:lnTo>
                      <a:lnTo>
                        <a:pt x="19388" y="9951"/>
                      </a:lnTo>
                      <a:lnTo>
                        <a:pt x="19403" y="9970"/>
                      </a:lnTo>
                      <a:lnTo>
                        <a:pt x="19406" y="9970"/>
                      </a:lnTo>
                      <a:lnTo>
                        <a:pt x="19409" y="9958"/>
                      </a:lnTo>
                      <a:lnTo>
                        <a:pt x="19409" y="9966"/>
                      </a:lnTo>
                      <a:lnTo>
                        <a:pt x="19405" y="9970"/>
                      </a:lnTo>
                      <a:lnTo>
                        <a:pt x="19402" y="9970"/>
                      </a:lnTo>
                      <a:lnTo>
                        <a:pt x="19402" y="9950"/>
                      </a:lnTo>
                      <a:lnTo>
                        <a:pt x="19399" y="9937"/>
                      </a:lnTo>
                      <a:lnTo>
                        <a:pt x="19402" y="9928"/>
                      </a:lnTo>
                      <a:lnTo>
                        <a:pt x="19405" y="9926"/>
                      </a:lnTo>
                      <a:lnTo>
                        <a:pt x="19411" y="9929"/>
                      </a:lnTo>
                      <a:lnTo>
                        <a:pt x="19423" y="9936"/>
                      </a:lnTo>
                      <a:lnTo>
                        <a:pt x="19442" y="9950"/>
                      </a:lnTo>
                      <a:lnTo>
                        <a:pt x="19457" y="9955"/>
                      </a:lnTo>
                      <a:lnTo>
                        <a:pt x="19457" y="9960"/>
                      </a:lnTo>
                      <a:lnTo>
                        <a:pt x="19443" y="9964"/>
                      </a:lnTo>
                      <a:lnTo>
                        <a:pt x="19446" y="9968"/>
                      </a:lnTo>
                      <a:lnTo>
                        <a:pt x="19454" y="9975"/>
                      </a:lnTo>
                      <a:lnTo>
                        <a:pt x="19455" y="9980"/>
                      </a:lnTo>
                      <a:lnTo>
                        <a:pt x="19457" y="9984"/>
                      </a:lnTo>
                      <a:lnTo>
                        <a:pt x="19470" y="10006"/>
                      </a:lnTo>
                      <a:lnTo>
                        <a:pt x="19476" y="10020"/>
                      </a:lnTo>
                      <a:lnTo>
                        <a:pt x="19479" y="10024"/>
                      </a:lnTo>
                      <a:lnTo>
                        <a:pt x="19485" y="10023"/>
                      </a:lnTo>
                      <a:lnTo>
                        <a:pt x="19488" y="10018"/>
                      </a:lnTo>
                      <a:lnTo>
                        <a:pt x="19490" y="10003"/>
                      </a:lnTo>
                      <a:lnTo>
                        <a:pt x="19498" y="9988"/>
                      </a:lnTo>
                      <a:lnTo>
                        <a:pt x="19504" y="9972"/>
                      </a:lnTo>
                      <a:lnTo>
                        <a:pt x="19509" y="9970"/>
                      </a:lnTo>
                      <a:lnTo>
                        <a:pt x="19513" y="9970"/>
                      </a:lnTo>
                      <a:lnTo>
                        <a:pt x="19513" y="9971"/>
                      </a:lnTo>
                      <a:lnTo>
                        <a:pt x="19516" y="9973"/>
                      </a:lnTo>
                      <a:lnTo>
                        <a:pt x="19522" y="9972"/>
                      </a:lnTo>
                      <a:lnTo>
                        <a:pt x="19525" y="9967"/>
                      </a:lnTo>
                      <a:lnTo>
                        <a:pt x="19525" y="9961"/>
                      </a:lnTo>
                      <a:lnTo>
                        <a:pt x="19527" y="9947"/>
                      </a:lnTo>
                      <a:lnTo>
                        <a:pt x="19524" y="9890"/>
                      </a:lnTo>
                      <a:lnTo>
                        <a:pt x="19521" y="9886"/>
                      </a:lnTo>
                      <a:lnTo>
                        <a:pt x="19515" y="9887"/>
                      </a:lnTo>
                      <a:lnTo>
                        <a:pt x="19513" y="9901"/>
                      </a:lnTo>
                      <a:lnTo>
                        <a:pt x="19503" y="9902"/>
                      </a:lnTo>
                      <a:lnTo>
                        <a:pt x="19498" y="9907"/>
                      </a:lnTo>
                      <a:lnTo>
                        <a:pt x="19488" y="9908"/>
                      </a:lnTo>
                      <a:lnTo>
                        <a:pt x="19479" y="9905"/>
                      </a:lnTo>
                      <a:lnTo>
                        <a:pt x="19476" y="9901"/>
                      </a:lnTo>
                      <a:lnTo>
                        <a:pt x="19476" y="9891"/>
                      </a:lnTo>
                      <a:lnTo>
                        <a:pt x="19485" y="9890"/>
                      </a:lnTo>
                      <a:lnTo>
                        <a:pt x="19494" y="9894"/>
                      </a:lnTo>
                      <a:lnTo>
                        <a:pt x="19503" y="9893"/>
                      </a:lnTo>
                      <a:lnTo>
                        <a:pt x="19506" y="9888"/>
                      </a:lnTo>
                      <a:lnTo>
                        <a:pt x="19511" y="9877"/>
                      </a:lnTo>
                      <a:lnTo>
                        <a:pt x="19514" y="9873"/>
                      </a:lnTo>
                      <a:lnTo>
                        <a:pt x="19511" y="9868"/>
                      </a:lnTo>
                      <a:lnTo>
                        <a:pt x="19505" y="9869"/>
                      </a:lnTo>
                      <a:lnTo>
                        <a:pt x="19496" y="9865"/>
                      </a:lnTo>
                      <a:lnTo>
                        <a:pt x="19492" y="9861"/>
                      </a:lnTo>
                      <a:lnTo>
                        <a:pt x="19489" y="9851"/>
                      </a:lnTo>
                      <a:lnTo>
                        <a:pt x="19488" y="9843"/>
                      </a:lnTo>
                      <a:lnTo>
                        <a:pt x="19485" y="9839"/>
                      </a:lnTo>
                      <a:lnTo>
                        <a:pt x="19482" y="9834"/>
                      </a:lnTo>
                      <a:lnTo>
                        <a:pt x="19479" y="9839"/>
                      </a:lnTo>
                      <a:lnTo>
                        <a:pt x="19476" y="9844"/>
                      </a:lnTo>
                      <a:lnTo>
                        <a:pt x="19476" y="9849"/>
                      </a:lnTo>
                      <a:lnTo>
                        <a:pt x="19479" y="9848"/>
                      </a:lnTo>
                      <a:lnTo>
                        <a:pt x="19480" y="9848"/>
                      </a:lnTo>
                      <a:lnTo>
                        <a:pt x="19478" y="9847"/>
                      </a:lnTo>
                      <a:lnTo>
                        <a:pt x="19475" y="9847"/>
                      </a:lnTo>
                      <a:lnTo>
                        <a:pt x="19472" y="9863"/>
                      </a:lnTo>
                      <a:lnTo>
                        <a:pt x="19461" y="9863"/>
                      </a:lnTo>
                      <a:lnTo>
                        <a:pt x="19457" y="9859"/>
                      </a:lnTo>
                      <a:lnTo>
                        <a:pt x="19457" y="9854"/>
                      </a:lnTo>
                      <a:lnTo>
                        <a:pt x="19461" y="9853"/>
                      </a:lnTo>
                      <a:lnTo>
                        <a:pt x="19464" y="9847"/>
                      </a:lnTo>
                      <a:lnTo>
                        <a:pt x="19462" y="9847"/>
                      </a:lnTo>
                      <a:lnTo>
                        <a:pt x="19459" y="9854"/>
                      </a:lnTo>
                      <a:lnTo>
                        <a:pt x="19459" y="9865"/>
                      </a:lnTo>
                      <a:lnTo>
                        <a:pt x="19457" y="9870"/>
                      </a:lnTo>
                      <a:lnTo>
                        <a:pt x="19457" y="9874"/>
                      </a:lnTo>
                      <a:lnTo>
                        <a:pt x="19451" y="9880"/>
                      </a:lnTo>
                      <a:lnTo>
                        <a:pt x="19445" y="9886"/>
                      </a:lnTo>
                      <a:lnTo>
                        <a:pt x="19445" y="9881"/>
                      </a:lnTo>
                      <a:lnTo>
                        <a:pt x="19442" y="9877"/>
                      </a:lnTo>
                      <a:lnTo>
                        <a:pt x="19444" y="9867"/>
                      </a:lnTo>
                      <a:lnTo>
                        <a:pt x="19447" y="9855"/>
                      </a:lnTo>
                      <a:lnTo>
                        <a:pt x="19443" y="9847"/>
                      </a:lnTo>
                      <a:lnTo>
                        <a:pt x="19440" y="9847"/>
                      </a:lnTo>
                      <a:lnTo>
                        <a:pt x="19457" y="9849"/>
                      </a:lnTo>
                      <a:lnTo>
                        <a:pt x="19457" y="9844"/>
                      </a:lnTo>
                      <a:lnTo>
                        <a:pt x="19449" y="9839"/>
                      </a:lnTo>
                      <a:lnTo>
                        <a:pt x="19450" y="9833"/>
                      </a:lnTo>
                      <a:lnTo>
                        <a:pt x="19451" y="9838"/>
                      </a:lnTo>
                      <a:lnTo>
                        <a:pt x="19459" y="9837"/>
                      </a:lnTo>
                      <a:lnTo>
                        <a:pt x="19458" y="9822"/>
                      </a:lnTo>
                      <a:lnTo>
                        <a:pt x="19455" y="9823"/>
                      </a:lnTo>
                      <a:lnTo>
                        <a:pt x="19454" y="9818"/>
                      </a:lnTo>
                      <a:lnTo>
                        <a:pt x="19445" y="9819"/>
                      </a:lnTo>
                      <a:lnTo>
                        <a:pt x="19445" y="9814"/>
                      </a:lnTo>
                      <a:lnTo>
                        <a:pt x="19441" y="9811"/>
                      </a:lnTo>
                      <a:lnTo>
                        <a:pt x="19429" y="9812"/>
                      </a:lnTo>
                      <a:lnTo>
                        <a:pt x="19421" y="9830"/>
                      </a:lnTo>
                      <a:lnTo>
                        <a:pt x="19421" y="9847"/>
                      </a:lnTo>
                      <a:lnTo>
                        <a:pt x="19418" y="9847"/>
                      </a:lnTo>
                      <a:lnTo>
                        <a:pt x="19402" y="9828"/>
                      </a:lnTo>
                      <a:lnTo>
                        <a:pt x="19380" y="9809"/>
                      </a:lnTo>
                      <a:lnTo>
                        <a:pt x="19349" y="9792"/>
                      </a:lnTo>
                      <a:lnTo>
                        <a:pt x="19346" y="9786"/>
                      </a:lnTo>
                      <a:lnTo>
                        <a:pt x="19333" y="9767"/>
                      </a:lnTo>
                      <a:lnTo>
                        <a:pt x="19323" y="9750"/>
                      </a:lnTo>
                      <a:lnTo>
                        <a:pt x="19307" y="9732"/>
                      </a:lnTo>
                      <a:lnTo>
                        <a:pt x="19300" y="9714"/>
                      </a:lnTo>
                      <a:lnTo>
                        <a:pt x="19300" y="9700"/>
                      </a:lnTo>
                      <a:lnTo>
                        <a:pt x="19308" y="9699"/>
                      </a:lnTo>
                      <a:lnTo>
                        <a:pt x="19315" y="9703"/>
                      </a:lnTo>
                      <a:lnTo>
                        <a:pt x="19318" y="9707"/>
                      </a:lnTo>
                      <a:lnTo>
                        <a:pt x="19324" y="9706"/>
                      </a:lnTo>
                      <a:lnTo>
                        <a:pt x="19331" y="9715"/>
                      </a:lnTo>
                      <a:lnTo>
                        <a:pt x="19344" y="9732"/>
                      </a:lnTo>
                      <a:lnTo>
                        <a:pt x="19353" y="9750"/>
                      </a:lnTo>
                      <a:lnTo>
                        <a:pt x="19360" y="9763"/>
                      </a:lnTo>
                      <a:lnTo>
                        <a:pt x="19364" y="9768"/>
                      </a:lnTo>
                      <a:lnTo>
                        <a:pt x="19378" y="9766"/>
                      </a:lnTo>
                      <a:lnTo>
                        <a:pt x="19382" y="9770"/>
                      </a:lnTo>
                      <a:lnTo>
                        <a:pt x="19388" y="9774"/>
                      </a:lnTo>
                      <a:lnTo>
                        <a:pt x="19398" y="9787"/>
                      </a:lnTo>
                      <a:lnTo>
                        <a:pt x="19405" y="9801"/>
                      </a:lnTo>
                      <a:lnTo>
                        <a:pt x="19408" y="9805"/>
                      </a:lnTo>
                      <a:lnTo>
                        <a:pt x="19411" y="9805"/>
                      </a:lnTo>
                      <a:lnTo>
                        <a:pt x="19417" y="9799"/>
                      </a:lnTo>
                      <a:lnTo>
                        <a:pt x="19434" y="9787"/>
                      </a:lnTo>
                      <a:lnTo>
                        <a:pt x="19445" y="9776"/>
                      </a:lnTo>
                      <a:lnTo>
                        <a:pt x="19449" y="9772"/>
                      </a:lnTo>
                      <a:lnTo>
                        <a:pt x="19451" y="9766"/>
                      </a:lnTo>
                      <a:lnTo>
                        <a:pt x="19451" y="9757"/>
                      </a:lnTo>
                      <a:lnTo>
                        <a:pt x="19447" y="9752"/>
                      </a:lnTo>
                      <a:lnTo>
                        <a:pt x="19444" y="9743"/>
                      </a:lnTo>
                      <a:lnTo>
                        <a:pt x="19441" y="9734"/>
                      </a:lnTo>
                      <a:lnTo>
                        <a:pt x="19437" y="9725"/>
                      </a:lnTo>
                      <a:lnTo>
                        <a:pt x="19435" y="9725"/>
                      </a:lnTo>
                      <a:lnTo>
                        <a:pt x="19429" y="9736"/>
                      </a:lnTo>
                      <a:lnTo>
                        <a:pt x="19425" y="9739"/>
                      </a:lnTo>
                      <a:lnTo>
                        <a:pt x="19423" y="9745"/>
                      </a:lnTo>
                      <a:lnTo>
                        <a:pt x="19420" y="9755"/>
                      </a:lnTo>
                      <a:lnTo>
                        <a:pt x="19421" y="9765"/>
                      </a:lnTo>
                      <a:lnTo>
                        <a:pt x="19415" y="9766"/>
                      </a:lnTo>
                      <a:lnTo>
                        <a:pt x="19412" y="9762"/>
                      </a:lnTo>
                      <a:lnTo>
                        <a:pt x="19408" y="9757"/>
                      </a:lnTo>
                      <a:lnTo>
                        <a:pt x="19411" y="9757"/>
                      </a:lnTo>
                      <a:lnTo>
                        <a:pt x="19414" y="9752"/>
                      </a:lnTo>
                      <a:lnTo>
                        <a:pt x="19411" y="9747"/>
                      </a:lnTo>
                      <a:lnTo>
                        <a:pt x="19402" y="9748"/>
                      </a:lnTo>
                      <a:lnTo>
                        <a:pt x="19398" y="9734"/>
                      </a:lnTo>
                      <a:lnTo>
                        <a:pt x="19401" y="9730"/>
                      </a:lnTo>
                      <a:lnTo>
                        <a:pt x="19413" y="9729"/>
                      </a:lnTo>
                      <a:lnTo>
                        <a:pt x="19422" y="9732"/>
                      </a:lnTo>
                      <a:lnTo>
                        <a:pt x="19425" y="9736"/>
                      </a:lnTo>
                      <a:lnTo>
                        <a:pt x="19428" y="9731"/>
                      </a:lnTo>
                      <a:lnTo>
                        <a:pt x="19431" y="9726"/>
                      </a:lnTo>
                      <a:lnTo>
                        <a:pt x="19430" y="9717"/>
                      </a:lnTo>
                      <a:lnTo>
                        <a:pt x="19421" y="9708"/>
                      </a:lnTo>
                      <a:lnTo>
                        <a:pt x="19412" y="9700"/>
                      </a:lnTo>
                      <a:lnTo>
                        <a:pt x="19408" y="9701"/>
                      </a:lnTo>
                      <a:lnTo>
                        <a:pt x="19403" y="9710"/>
                      </a:lnTo>
                      <a:lnTo>
                        <a:pt x="19394" y="9712"/>
                      </a:lnTo>
                      <a:lnTo>
                        <a:pt x="19394" y="9707"/>
                      </a:lnTo>
                      <a:lnTo>
                        <a:pt x="19396" y="9697"/>
                      </a:lnTo>
                      <a:lnTo>
                        <a:pt x="19402" y="9692"/>
                      </a:lnTo>
                      <a:lnTo>
                        <a:pt x="19402" y="9687"/>
                      </a:lnTo>
                      <a:lnTo>
                        <a:pt x="19390" y="9688"/>
                      </a:lnTo>
                      <a:lnTo>
                        <a:pt x="19387" y="9684"/>
                      </a:lnTo>
                      <a:lnTo>
                        <a:pt x="19383" y="9685"/>
                      </a:lnTo>
                      <a:lnTo>
                        <a:pt x="19383" y="9675"/>
                      </a:lnTo>
                      <a:lnTo>
                        <a:pt x="19386" y="9670"/>
                      </a:lnTo>
                      <a:lnTo>
                        <a:pt x="19389" y="9669"/>
                      </a:lnTo>
                      <a:lnTo>
                        <a:pt x="19395" y="9674"/>
                      </a:lnTo>
                      <a:lnTo>
                        <a:pt x="19405" y="9682"/>
                      </a:lnTo>
                      <a:lnTo>
                        <a:pt x="19414" y="9685"/>
                      </a:lnTo>
                      <a:lnTo>
                        <a:pt x="19423" y="9694"/>
                      </a:lnTo>
                      <a:lnTo>
                        <a:pt x="19426" y="9693"/>
                      </a:lnTo>
                      <a:lnTo>
                        <a:pt x="19426" y="9689"/>
                      </a:lnTo>
                      <a:lnTo>
                        <a:pt x="19423" y="9675"/>
                      </a:lnTo>
                      <a:lnTo>
                        <a:pt x="19419" y="9666"/>
                      </a:lnTo>
                      <a:lnTo>
                        <a:pt x="19416" y="9661"/>
                      </a:lnTo>
                      <a:lnTo>
                        <a:pt x="19407" y="9663"/>
                      </a:lnTo>
                      <a:lnTo>
                        <a:pt x="19398" y="9669"/>
                      </a:lnTo>
                      <a:lnTo>
                        <a:pt x="19395" y="9664"/>
                      </a:lnTo>
                      <a:lnTo>
                        <a:pt x="19394" y="9660"/>
                      </a:lnTo>
                      <a:lnTo>
                        <a:pt x="19400" y="9649"/>
                      </a:lnTo>
                      <a:lnTo>
                        <a:pt x="19397" y="9645"/>
                      </a:lnTo>
                      <a:lnTo>
                        <a:pt x="19396" y="9631"/>
                      </a:lnTo>
                      <a:lnTo>
                        <a:pt x="19405" y="9629"/>
                      </a:lnTo>
                      <a:lnTo>
                        <a:pt x="19414" y="9633"/>
                      </a:lnTo>
                      <a:lnTo>
                        <a:pt x="19417" y="9637"/>
                      </a:lnTo>
                      <a:lnTo>
                        <a:pt x="19421" y="9642"/>
                      </a:lnTo>
                      <a:lnTo>
                        <a:pt x="19424" y="9655"/>
                      </a:lnTo>
                      <a:lnTo>
                        <a:pt x="19432" y="9675"/>
                      </a:lnTo>
                      <a:lnTo>
                        <a:pt x="19438" y="9683"/>
                      </a:lnTo>
                      <a:lnTo>
                        <a:pt x="19444" y="9682"/>
                      </a:lnTo>
                      <a:lnTo>
                        <a:pt x="19447" y="9677"/>
                      </a:lnTo>
                      <a:lnTo>
                        <a:pt x="19449" y="9672"/>
                      </a:lnTo>
                      <a:lnTo>
                        <a:pt x="19449" y="9667"/>
                      </a:lnTo>
                      <a:lnTo>
                        <a:pt x="19446" y="9663"/>
                      </a:lnTo>
                      <a:lnTo>
                        <a:pt x="19442" y="9654"/>
                      </a:lnTo>
                      <a:lnTo>
                        <a:pt x="19439" y="9644"/>
                      </a:lnTo>
                      <a:lnTo>
                        <a:pt x="19439" y="9640"/>
                      </a:lnTo>
                      <a:lnTo>
                        <a:pt x="19441" y="9635"/>
                      </a:lnTo>
                      <a:lnTo>
                        <a:pt x="19448" y="9638"/>
                      </a:lnTo>
                      <a:lnTo>
                        <a:pt x="19451" y="9643"/>
                      </a:lnTo>
                      <a:lnTo>
                        <a:pt x="19454" y="9648"/>
                      </a:lnTo>
                      <a:lnTo>
                        <a:pt x="19455" y="9661"/>
                      </a:lnTo>
                      <a:lnTo>
                        <a:pt x="19459" y="9675"/>
                      </a:lnTo>
                      <a:lnTo>
                        <a:pt x="19459" y="9690"/>
                      </a:lnTo>
                      <a:lnTo>
                        <a:pt x="19471" y="9688"/>
                      </a:lnTo>
                      <a:lnTo>
                        <a:pt x="19478" y="9692"/>
                      </a:lnTo>
                      <a:lnTo>
                        <a:pt x="19481" y="9701"/>
                      </a:lnTo>
                      <a:lnTo>
                        <a:pt x="19485" y="9710"/>
                      </a:lnTo>
                      <a:lnTo>
                        <a:pt x="19482" y="9715"/>
                      </a:lnTo>
                      <a:lnTo>
                        <a:pt x="19485" y="9719"/>
                      </a:lnTo>
                      <a:lnTo>
                        <a:pt x="19488" y="9718"/>
                      </a:lnTo>
                      <a:lnTo>
                        <a:pt x="19491" y="9714"/>
                      </a:lnTo>
                      <a:lnTo>
                        <a:pt x="19491" y="9709"/>
                      </a:lnTo>
                      <a:lnTo>
                        <a:pt x="19487" y="9695"/>
                      </a:lnTo>
                      <a:lnTo>
                        <a:pt x="19483" y="9682"/>
                      </a:lnTo>
                      <a:lnTo>
                        <a:pt x="19486" y="9677"/>
                      </a:lnTo>
                      <a:lnTo>
                        <a:pt x="19486" y="9667"/>
                      </a:lnTo>
                      <a:lnTo>
                        <a:pt x="19488" y="9658"/>
                      </a:lnTo>
                      <a:lnTo>
                        <a:pt x="19491" y="9653"/>
                      </a:lnTo>
                      <a:lnTo>
                        <a:pt x="19487" y="9638"/>
                      </a:lnTo>
                      <a:lnTo>
                        <a:pt x="19483" y="9620"/>
                      </a:lnTo>
                      <a:lnTo>
                        <a:pt x="19479" y="9607"/>
                      </a:lnTo>
                      <a:lnTo>
                        <a:pt x="19476" y="9592"/>
                      </a:lnTo>
                      <a:lnTo>
                        <a:pt x="19476" y="9587"/>
                      </a:lnTo>
                      <a:lnTo>
                        <a:pt x="19469" y="9588"/>
                      </a:lnTo>
                      <a:lnTo>
                        <a:pt x="19467" y="9594"/>
                      </a:lnTo>
                      <a:lnTo>
                        <a:pt x="19467" y="9608"/>
                      </a:lnTo>
                      <a:lnTo>
                        <a:pt x="19465" y="9612"/>
                      </a:lnTo>
                      <a:lnTo>
                        <a:pt x="19458" y="9614"/>
                      </a:lnTo>
                      <a:lnTo>
                        <a:pt x="19457" y="9605"/>
                      </a:lnTo>
                      <a:lnTo>
                        <a:pt x="19457" y="9601"/>
                      </a:lnTo>
                      <a:lnTo>
                        <a:pt x="19454" y="9596"/>
                      </a:lnTo>
                      <a:lnTo>
                        <a:pt x="19457" y="9590"/>
                      </a:lnTo>
                      <a:lnTo>
                        <a:pt x="19462" y="9590"/>
                      </a:lnTo>
                      <a:lnTo>
                        <a:pt x="19461" y="9580"/>
                      </a:lnTo>
                      <a:lnTo>
                        <a:pt x="19457" y="9580"/>
                      </a:lnTo>
                      <a:lnTo>
                        <a:pt x="19448" y="9577"/>
                      </a:lnTo>
                      <a:lnTo>
                        <a:pt x="19439" y="9578"/>
                      </a:lnTo>
                      <a:lnTo>
                        <a:pt x="19426" y="9565"/>
                      </a:lnTo>
                      <a:lnTo>
                        <a:pt x="19414" y="9562"/>
                      </a:lnTo>
                      <a:lnTo>
                        <a:pt x="19411" y="9563"/>
                      </a:lnTo>
                      <a:lnTo>
                        <a:pt x="19405" y="9573"/>
                      </a:lnTo>
                      <a:lnTo>
                        <a:pt x="19393" y="9584"/>
                      </a:lnTo>
                      <a:lnTo>
                        <a:pt x="19388" y="9589"/>
                      </a:lnTo>
                      <a:lnTo>
                        <a:pt x="19382" y="9585"/>
                      </a:lnTo>
                      <a:lnTo>
                        <a:pt x="19369" y="9573"/>
                      </a:lnTo>
                      <a:lnTo>
                        <a:pt x="19356" y="9564"/>
                      </a:lnTo>
                      <a:lnTo>
                        <a:pt x="19356" y="9555"/>
                      </a:lnTo>
                      <a:lnTo>
                        <a:pt x="19359" y="9554"/>
                      </a:lnTo>
                      <a:lnTo>
                        <a:pt x="19362" y="9559"/>
                      </a:lnTo>
                      <a:lnTo>
                        <a:pt x="19377" y="9562"/>
                      </a:lnTo>
                      <a:lnTo>
                        <a:pt x="19401" y="9587"/>
                      </a:lnTo>
                      <a:lnTo>
                        <a:pt x="19410" y="9603"/>
                      </a:lnTo>
                      <a:lnTo>
                        <a:pt x="19413" y="9603"/>
                      </a:lnTo>
                      <a:lnTo>
                        <a:pt x="19422" y="9584"/>
                      </a:lnTo>
                      <a:lnTo>
                        <a:pt x="19437" y="9568"/>
                      </a:lnTo>
                      <a:lnTo>
                        <a:pt x="19437" y="9552"/>
                      </a:lnTo>
                      <a:lnTo>
                        <a:pt x="19440" y="9539"/>
                      </a:lnTo>
                      <a:lnTo>
                        <a:pt x="19442" y="9527"/>
                      </a:lnTo>
                      <a:lnTo>
                        <a:pt x="19442" y="9521"/>
                      </a:lnTo>
                      <a:lnTo>
                        <a:pt x="19439" y="9517"/>
                      </a:lnTo>
                      <a:lnTo>
                        <a:pt x="19400" y="9522"/>
                      </a:lnTo>
                      <a:lnTo>
                        <a:pt x="19388" y="9527"/>
                      </a:lnTo>
                      <a:lnTo>
                        <a:pt x="19385" y="9523"/>
                      </a:lnTo>
                      <a:lnTo>
                        <a:pt x="19382" y="9518"/>
                      </a:lnTo>
                      <a:lnTo>
                        <a:pt x="19381" y="9509"/>
                      </a:lnTo>
                      <a:lnTo>
                        <a:pt x="19377" y="9505"/>
                      </a:lnTo>
                      <a:lnTo>
                        <a:pt x="19353" y="9508"/>
                      </a:lnTo>
                      <a:lnTo>
                        <a:pt x="19333" y="9520"/>
                      </a:lnTo>
                      <a:lnTo>
                        <a:pt x="19330" y="9520"/>
                      </a:lnTo>
                      <a:lnTo>
                        <a:pt x="19318" y="9512"/>
                      </a:lnTo>
                      <a:lnTo>
                        <a:pt x="19308" y="9504"/>
                      </a:lnTo>
                      <a:lnTo>
                        <a:pt x="19308" y="9495"/>
                      </a:lnTo>
                      <a:lnTo>
                        <a:pt x="19313" y="9490"/>
                      </a:lnTo>
                      <a:lnTo>
                        <a:pt x="19313" y="9475"/>
                      </a:lnTo>
                      <a:lnTo>
                        <a:pt x="19309" y="9466"/>
                      </a:lnTo>
                      <a:lnTo>
                        <a:pt x="19306" y="9461"/>
                      </a:lnTo>
                      <a:lnTo>
                        <a:pt x="19303" y="9462"/>
                      </a:lnTo>
                      <a:lnTo>
                        <a:pt x="19297" y="9467"/>
                      </a:lnTo>
                      <a:lnTo>
                        <a:pt x="19294" y="9463"/>
                      </a:lnTo>
                      <a:lnTo>
                        <a:pt x="19287" y="9454"/>
                      </a:lnTo>
                      <a:lnTo>
                        <a:pt x="19286" y="9440"/>
                      </a:lnTo>
                      <a:lnTo>
                        <a:pt x="19283" y="9458"/>
                      </a:lnTo>
                      <a:lnTo>
                        <a:pt x="19283" y="9481"/>
                      </a:lnTo>
                      <a:lnTo>
                        <a:pt x="19280" y="9481"/>
                      </a:lnTo>
                      <a:lnTo>
                        <a:pt x="19277" y="9459"/>
                      </a:lnTo>
                      <a:lnTo>
                        <a:pt x="19265" y="9447"/>
                      </a:lnTo>
                      <a:lnTo>
                        <a:pt x="19261" y="9436"/>
                      </a:lnTo>
                      <a:lnTo>
                        <a:pt x="19259" y="9433"/>
                      </a:lnTo>
                      <a:lnTo>
                        <a:pt x="19258" y="9416"/>
                      </a:lnTo>
                      <a:lnTo>
                        <a:pt x="19255" y="9412"/>
                      </a:lnTo>
                      <a:lnTo>
                        <a:pt x="19249" y="9407"/>
                      </a:lnTo>
                      <a:lnTo>
                        <a:pt x="19243" y="9413"/>
                      </a:lnTo>
                      <a:lnTo>
                        <a:pt x="19237" y="9413"/>
                      </a:lnTo>
                      <a:lnTo>
                        <a:pt x="19227" y="9405"/>
                      </a:lnTo>
                      <a:lnTo>
                        <a:pt x="19214" y="9392"/>
                      </a:lnTo>
                      <a:lnTo>
                        <a:pt x="19204" y="9374"/>
                      </a:lnTo>
                      <a:lnTo>
                        <a:pt x="19203" y="9356"/>
                      </a:lnTo>
                      <a:lnTo>
                        <a:pt x="19200" y="9347"/>
                      </a:lnTo>
                      <a:lnTo>
                        <a:pt x="19197" y="9343"/>
                      </a:lnTo>
                      <a:lnTo>
                        <a:pt x="19193" y="9338"/>
                      </a:lnTo>
                      <a:lnTo>
                        <a:pt x="19191" y="9343"/>
                      </a:lnTo>
                      <a:lnTo>
                        <a:pt x="19182" y="9344"/>
                      </a:lnTo>
                      <a:lnTo>
                        <a:pt x="19182" y="9339"/>
                      </a:lnTo>
                      <a:lnTo>
                        <a:pt x="19178" y="9339"/>
                      </a:lnTo>
                      <a:lnTo>
                        <a:pt x="19178" y="9330"/>
                      </a:lnTo>
                      <a:lnTo>
                        <a:pt x="19184" y="9320"/>
                      </a:lnTo>
                      <a:lnTo>
                        <a:pt x="19186" y="9319"/>
                      </a:lnTo>
                      <a:lnTo>
                        <a:pt x="19186" y="9315"/>
                      </a:lnTo>
                      <a:lnTo>
                        <a:pt x="19189" y="9314"/>
                      </a:lnTo>
                      <a:lnTo>
                        <a:pt x="19196" y="9318"/>
                      </a:lnTo>
                      <a:lnTo>
                        <a:pt x="19199" y="9328"/>
                      </a:lnTo>
                      <a:lnTo>
                        <a:pt x="19206" y="9336"/>
                      </a:lnTo>
                      <a:lnTo>
                        <a:pt x="19209" y="9345"/>
                      </a:lnTo>
                      <a:lnTo>
                        <a:pt x="19212" y="9345"/>
                      </a:lnTo>
                      <a:lnTo>
                        <a:pt x="19211" y="9335"/>
                      </a:lnTo>
                      <a:lnTo>
                        <a:pt x="19214" y="9331"/>
                      </a:lnTo>
                      <a:lnTo>
                        <a:pt x="19220" y="9321"/>
                      </a:lnTo>
                      <a:lnTo>
                        <a:pt x="19223" y="9325"/>
                      </a:lnTo>
                      <a:lnTo>
                        <a:pt x="19224" y="9334"/>
                      </a:lnTo>
                      <a:lnTo>
                        <a:pt x="19218" y="9339"/>
                      </a:lnTo>
                      <a:lnTo>
                        <a:pt x="19215" y="9344"/>
                      </a:lnTo>
                      <a:lnTo>
                        <a:pt x="19215" y="9349"/>
                      </a:lnTo>
                      <a:lnTo>
                        <a:pt x="19219" y="9363"/>
                      </a:lnTo>
                      <a:lnTo>
                        <a:pt x="19226" y="9376"/>
                      </a:lnTo>
                      <a:lnTo>
                        <a:pt x="19232" y="9380"/>
                      </a:lnTo>
                      <a:lnTo>
                        <a:pt x="19235" y="9385"/>
                      </a:lnTo>
                      <a:lnTo>
                        <a:pt x="19241" y="9379"/>
                      </a:lnTo>
                      <a:lnTo>
                        <a:pt x="19244" y="9379"/>
                      </a:lnTo>
                      <a:lnTo>
                        <a:pt x="19244" y="9374"/>
                      </a:lnTo>
                      <a:lnTo>
                        <a:pt x="19253" y="9373"/>
                      </a:lnTo>
                      <a:lnTo>
                        <a:pt x="19254" y="9387"/>
                      </a:lnTo>
                      <a:lnTo>
                        <a:pt x="19260" y="9391"/>
                      </a:lnTo>
                      <a:lnTo>
                        <a:pt x="19263" y="9391"/>
                      </a:lnTo>
                      <a:lnTo>
                        <a:pt x="19265" y="9381"/>
                      </a:lnTo>
                      <a:lnTo>
                        <a:pt x="19265" y="9372"/>
                      </a:lnTo>
                      <a:lnTo>
                        <a:pt x="19268" y="9372"/>
                      </a:lnTo>
                      <a:lnTo>
                        <a:pt x="19284" y="9375"/>
                      </a:lnTo>
                      <a:lnTo>
                        <a:pt x="19301" y="9375"/>
                      </a:lnTo>
                      <a:lnTo>
                        <a:pt x="19301" y="9380"/>
                      </a:lnTo>
                      <a:lnTo>
                        <a:pt x="19296" y="9385"/>
                      </a:lnTo>
                      <a:lnTo>
                        <a:pt x="19301" y="9394"/>
                      </a:lnTo>
                      <a:lnTo>
                        <a:pt x="19301" y="9399"/>
                      </a:lnTo>
                      <a:lnTo>
                        <a:pt x="19294" y="9398"/>
                      </a:lnTo>
                      <a:lnTo>
                        <a:pt x="19290" y="9393"/>
                      </a:lnTo>
                      <a:lnTo>
                        <a:pt x="19302" y="9391"/>
                      </a:lnTo>
                      <a:lnTo>
                        <a:pt x="19302" y="9410"/>
                      </a:lnTo>
                      <a:lnTo>
                        <a:pt x="19305" y="9424"/>
                      </a:lnTo>
                      <a:lnTo>
                        <a:pt x="19304" y="9428"/>
                      </a:lnTo>
                      <a:lnTo>
                        <a:pt x="19307" y="9433"/>
                      </a:lnTo>
                      <a:lnTo>
                        <a:pt x="19320" y="9437"/>
                      </a:lnTo>
                      <a:lnTo>
                        <a:pt x="19323" y="9440"/>
                      </a:lnTo>
                      <a:lnTo>
                        <a:pt x="19327" y="9454"/>
                      </a:lnTo>
                      <a:lnTo>
                        <a:pt x="19328" y="9478"/>
                      </a:lnTo>
                      <a:lnTo>
                        <a:pt x="19334" y="9486"/>
                      </a:lnTo>
                      <a:lnTo>
                        <a:pt x="19340" y="9490"/>
                      </a:lnTo>
                      <a:lnTo>
                        <a:pt x="19349" y="9490"/>
                      </a:lnTo>
                      <a:lnTo>
                        <a:pt x="19349" y="9484"/>
                      </a:lnTo>
                      <a:lnTo>
                        <a:pt x="19343" y="9480"/>
                      </a:lnTo>
                      <a:lnTo>
                        <a:pt x="19346" y="9476"/>
                      </a:lnTo>
                      <a:lnTo>
                        <a:pt x="19348" y="9466"/>
                      </a:lnTo>
                      <a:lnTo>
                        <a:pt x="19351" y="9461"/>
                      </a:lnTo>
                      <a:lnTo>
                        <a:pt x="19351" y="9451"/>
                      </a:lnTo>
                      <a:lnTo>
                        <a:pt x="19334" y="9434"/>
                      </a:lnTo>
                      <a:lnTo>
                        <a:pt x="19328" y="9426"/>
                      </a:lnTo>
                      <a:lnTo>
                        <a:pt x="19324" y="9412"/>
                      </a:lnTo>
                      <a:lnTo>
                        <a:pt x="19324" y="9407"/>
                      </a:lnTo>
                      <a:lnTo>
                        <a:pt x="19327" y="9402"/>
                      </a:lnTo>
                      <a:lnTo>
                        <a:pt x="19333" y="9406"/>
                      </a:lnTo>
                      <a:lnTo>
                        <a:pt x="19336" y="9410"/>
                      </a:lnTo>
                      <a:lnTo>
                        <a:pt x="19350" y="9437"/>
                      </a:lnTo>
                      <a:lnTo>
                        <a:pt x="19353" y="9437"/>
                      </a:lnTo>
                      <a:lnTo>
                        <a:pt x="19359" y="9446"/>
                      </a:lnTo>
                      <a:lnTo>
                        <a:pt x="19360" y="9450"/>
                      </a:lnTo>
                      <a:lnTo>
                        <a:pt x="19357" y="9455"/>
                      </a:lnTo>
                      <a:lnTo>
                        <a:pt x="19358" y="9470"/>
                      </a:lnTo>
                      <a:lnTo>
                        <a:pt x="19361" y="9469"/>
                      </a:lnTo>
                      <a:lnTo>
                        <a:pt x="19364" y="9473"/>
                      </a:lnTo>
                      <a:lnTo>
                        <a:pt x="19367" y="9482"/>
                      </a:lnTo>
                      <a:lnTo>
                        <a:pt x="19370" y="9481"/>
                      </a:lnTo>
                      <a:lnTo>
                        <a:pt x="19373" y="9481"/>
                      </a:lnTo>
                      <a:lnTo>
                        <a:pt x="19369" y="9467"/>
                      </a:lnTo>
                      <a:lnTo>
                        <a:pt x="19369" y="9456"/>
                      </a:lnTo>
                      <a:lnTo>
                        <a:pt x="19377" y="9454"/>
                      </a:lnTo>
                      <a:lnTo>
                        <a:pt x="19379" y="9462"/>
                      </a:lnTo>
                      <a:lnTo>
                        <a:pt x="19379" y="9466"/>
                      </a:lnTo>
                      <a:lnTo>
                        <a:pt x="19379" y="9471"/>
                      </a:lnTo>
                      <a:lnTo>
                        <a:pt x="19379" y="9472"/>
                      </a:lnTo>
                      <a:lnTo>
                        <a:pt x="19379" y="9477"/>
                      </a:lnTo>
                      <a:lnTo>
                        <a:pt x="19381" y="9481"/>
                      </a:lnTo>
                      <a:lnTo>
                        <a:pt x="19393" y="9484"/>
                      </a:lnTo>
                      <a:lnTo>
                        <a:pt x="19407" y="9481"/>
                      </a:lnTo>
                      <a:lnTo>
                        <a:pt x="19410" y="9481"/>
                      </a:lnTo>
                      <a:lnTo>
                        <a:pt x="19406" y="9474"/>
                      </a:lnTo>
                      <a:lnTo>
                        <a:pt x="19418" y="9475"/>
                      </a:lnTo>
                      <a:lnTo>
                        <a:pt x="19422" y="9480"/>
                      </a:lnTo>
                      <a:lnTo>
                        <a:pt x="19424" y="9475"/>
                      </a:lnTo>
                      <a:lnTo>
                        <a:pt x="19427" y="9475"/>
                      </a:lnTo>
                      <a:lnTo>
                        <a:pt x="19427" y="9465"/>
                      </a:lnTo>
                      <a:lnTo>
                        <a:pt x="19424" y="9461"/>
                      </a:lnTo>
                      <a:lnTo>
                        <a:pt x="19421" y="9457"/>
                      </a:lnTo>
                      <a:lnTo>
                        <a:pt x="19417" y="9457"/>
                      </a:lnTo>
                      <a:lnTo>
                        <a:pt x="19415" y="9467"/>
                      </a:lnTo>
                      <a:lnTo>
                        <a:pt x="19412" y="9463"/>
                      </a:lnTo>
                      <a:lnTo>
                        <a:pt x="19414" y="9458"/>
                      </a:lnTo>
                      <a:lnTo>
                        <a:pt x="19414" y="9453"/>
                      </a:lnTo>
                      <a:lnTo>
                        <a:pt x="19399" y="9455"/>
                      </a:lnTo>
                      <a:lnTo>
                        <a:pt x="19399" y="9450"/>
                      </a:lnTo>
                      <a:lnTo>
                        <a:pt x="19396" y="9446"/>
                      </a:lnTo>
                      <a:lnTo>
                        <a:pt x="19395" y="9437"/>
                      </a:lnTo>
                      <a:lnTo>
                        <a:pt x="19398" y="9436"/>
                      </a:lnTo>
                      <a:lnTo>
                        <a:pt x="19401" y="9431"/>
                      </a:lnTo>
                      <a:lnTo>
                        <a:pt x="19401" y="9426"/>
                      </a:lnTo>
                      <a:lnTo>
                        <a:pt x="19395" y="9422"/>
                      </a:lnTo>
                      <a:lnTo>
                        <a:pt x="19394" y="9413"/>
                      </a:lnTo>
                      <a:lnTo>
                        <a:pt x="19397" y="9408"/>
                      </a:lnTo>
                      <a:lnTo>
                        <a:pt x="19397" y="9403"/>
                      </a:lnTo>
                      <a:lnTo>
                        <a:pt x="19400" y="9402"/>
                      </a:lnTo>
                      <a:lnTo>
                        <a:pt x="19406" y="9406"/>
                      </a:lnTo>
                      <a:lnTo>
                        <a:pt x="19409" y="9441"/>
                      </a:lnTo>
                      <a:lnTo>
                        <a:pt x="19410" y="9481"/>
                      </a:lnTo>
                      <a:lnTo>
                        <a:pt x="19416" y="9481"/>
                      </a:lnTo>
                      <a:lnTo>
                        <a:pt x="19416" y="9455"/>
                      </a:lnTo>
                      <a:lnTo>
                        <a:pt x="19419" y="9434"/>
                      </a:lnTo>
                      <a:lnTo>
                        <a:pt x="19418" y="9413"/>
                      </a:lnTo>
                      <a:lnTo>
                        <a:pt x="19414" y="9400"/>
                      </a:lnTo>
                      <a:lnTo>
                        <a:pt x="19411" y="9393"/>
                      </a:lnTo>
                      <a:lnTo>
                        <a:pt x="19408" y="9388"/>
                      </a:lnTo>
                      <a:lnTo>
                        <a:pt x="19405" y="9388"/>
                      </a:lnTo>
                      <a:lnTo>
                        <a:pt x="19399" y="9393"/>
                      </a:lnTo>
                      <a:lnTo>
                        <a:pt x="19396" y="9384"/>
                      </a:lnTo>
                      <a:lnTo>
                        <a:pt x="19389" y="9375"/>
                      </a:lnTo>
                      <a:lnTo>
                        <a:pt x="19388" y="9361"/>
                      </a:lnTo>
                      <a:lnTo>
                        <a:pt x="19391" y="9356"/>
                      </a:lnTo>
                      <a:lnTo>
                        <a:pt x="19403" y="9355"/>
                      </a:lnTo>
                      <a:lnTo>
                        <a:pt x="19392" y="9349"/>
                      </a:lnTo>
                      <a:lnTo>
                        <a:pt x="19379" y="9344"/>
                      </a:lnTo>
                      <a:lnTo>
                        <a:pt x="19379" y="9335"/>
                      </a:lnTo>
                      <a:lnTo>
                        <a:pt x="19389" y="9331"/>
                      </a:lnTo>
                      <a:lnTo>
                        <a:pt x="19391" y="9331"/>
                      </a:lnTo>
                      <a:lnTo>
                        <a:pt x="19392" y="9327"/>
                      </a:lnTo>
                      <a:lnTo>
                        <a:pt x="19391" y="9322"/>
                      </a:lnTo>
                      <a:lnTo>
                        <a:pt x="19391" y="9313"/>
                      </a:lnTo>
                      <a:lnTo>
                        <a:pt x="19388" y="9309"/>
                      </a:lnTo>
                      <a:lnTo>
                        <a:pt x="19385" y="9304"/>
                      </a:lnTo>
                      <a:lnTo>
                        <a:pt x="19379" y="9305"/>
                      </a:lnTo>
                      <a:lnTo>
                        <a:pt x="19380" y="9310"/>
                      </a:lnTo>
                      <a:lnTo>
                        <a:pt x="19371" y="9311"/>
                      </a:lnTo>
                      <a:lnTo>
                        <a:pt x="19359" y="9308"/>
                      </a:lnTo>
                      <a:lnTo>
                        <a:pt x="19349" y="9309"/>
                      </a:lnTo>
                      <a:lnTo>
                        <a:pt x="19343" y="9301"/>
                      </a:lnTo>
                      <a:lnTo>
                        <a:pt x="19337" y="9297"/>
                      </a:lnTo>
                      <a:lnTo>
                        <a:pt x="19336" y="9287"/>
                      </a:lnTo>
                      <a:lnTo>
                        <a:pt x="19342" y="9282"/>
                      </a:lnTo>
                      <a:lnTo>
                        <a:pt x="19360" y="9279"/>
                      </a:lnTo>
                      <a:lnTo>
                        <a:pt x="19364" y="9288"/>
                      </a:lnTo>
                      <a:lnTo>
                        <a:pt x="19373" y="9292"/>
                      </a:lnTo>
                      <a:lnTo>
                        <a:pt x="19376" y="9291"/>
                      </a:lnTo>
                      <a:lnTo>
                        <a:pt x="19382" y="9286"/>
                      </a:lnTo>
                      <a:lnTo>
                        <a:pt x="19391" y="9285"/>
                      </a:lnTo>
                      <a:lnTo>
                        <a:pt x="19397" y="9299"/>
                      </a:lnTo>
                      <a:lnTo>
                        <a:pt x="19401" y="9303"/>
                      </a:lnTo>
                      <a:lnTo>
                        <a:pt x="19404" y="9307"/>
                      </a:lnTo>
                      <a:lnTo>
                        <a:pt x="19407" y="9316"/>
                      </a:lnTo>
                      <a:lnTo>
                        <a:pt x="19410" y="9316"/>
                      </a:lnTo>
                      <a:lnTo>
                        <a:pt x="19413" y="9306"/>
                      </a:lnTo>
                      <a:lnTo>
                        <a:pt x="19416" y="9296"/>
                      </a:lnTo>
                      <a:lnTo>
                        <a:pt x="19418" y="9282"/>
                      </a:lnTo>
                      <a:lnTo>
                        <a:pt x="19417" y="9263"/>
                      </a:lnTo>
                      <a:lnTo>
                        <a:pt x="19419" y="9253"/>
                      </a:lnTo>
                      <a:lnTo>
                        <a:pt x="19419" y="9248"/>
                      </a:lnTo>
                      <a:lnTo>
                        <a:pt x="19416" y="9244"/>
                      </a:lnTo>
                      <a:lnTo>
                        <a:pt x="19413" y="9245"/>
                      </a:lnTo>
                      <a:lnTo>
                        <a:pt x="19410" y="9250"/>
                      </a:lnTo>
                      <a:lnTo>
                        <a:pt x="19407" y="9259"/>
                      </a:lnTo>
                      <a:lnTo>
                        <a:pt x="19399" y="9265"/>
                      </a:lnTo>
                      <a:lnTo>
                        <a:pt x="19396" y="9270"/>
                      </a:lnTo>
                      <a:lnTo>
                        <a:pt x="19393" y="9265"/>
                      </a:lnTo>
                      <a:lnTo>
                        <a:pt x="19386" y="9257"/>
                      </a:lnTo>
                      <a:lnTo>
                        <a:pt x="19377" y="9244"/>
                      </a:lnTo>
                      <a:lnTo>
                        <a:pt x="19376" y="9240"/>
                      </a:lnTo>
                      <a:lnTo>
                        <a:pt x="19382" y="9238"/>
                      </a:lnTo>
                      <a:lnTo>
                        <a:pt x="19391" y="9242"/>
                      </a:lnTo>
                      <a:lnTo>
                        <a:pt x="19401" y="9245"/>
                      </a:lnTo>
                      <a:lnTo>
                        <a:pt x="19404" y="9245"/>
                      </a:lnTo>
                      <a:lnTo>
                        <a:pt x="19403" y="9241"/>
                      </a:lnTo>
                      <a:lnTo>
                        <a:pt x="19406" y="9236"/>
                      </a:lnTo>
                      <a:lnTo>
                        <a:pt x="19403" y="9231"/>
                      </a:lnTo>
                      <a:lnTo>
                        <a:pt x="19400" y="9227"/>
                      </a:lnTo>
                      <a:lnTo>
                        <a:pt x="19381" y="9220"/>
                      </a:lnTo>
                      <a:lnTo>
                        <a:pt x="19363" y="9217"/>
                      </a:lnTo>
                      <a:lnTo>
                        <a:pt x="19357" y="9213"/>
                      </a:lnTo>
                      <a:lnTo>
                        <a:pt x="19367" y="9218"/>
                      </a:lnTo>
                      <a:lnTo>
                        <a:pt x="19379" y="9219"/>
                      </a:lnTo>
                      <a:lnTo>
                        <a:pt x="19379" y="9224"/>
                      </a:lnTo>
                      <a:lnTo>
                        <a:pt x="19367" y="9233"/>
                      </a:lnTo>
                      <a:lnTo>
                        <a:pt x="19363" y="9237"/>
                      </a:lnTo>
                      <a:lnTo>
                        <a:pt x="19359" y="9242"/>
                      </a:lnTo>
                      <a:lnTo>
                        <a:pt x="19351" y="9243"/>
                      </a:lnTo>
                      <a:lnTo>
                        <a:pt x="19344" y="9238"/>
                      </a:lnTo>
                      <a:lnTo>
                        <a:pt x="19343" y="9224"/>
                      </a:lnTo>
                      <a:lnTo>
                        <a:pt x="19339" y="9220"/>
                      </a:lnTo>
                      <a:lnTo>
                        <a:pt x="19327" y="9212"/>
                      </a:lnTo>
                      <a:lnTo>
                        <a:pt x="19320" y="9209"/>
                      </a:lnTo>
                      <a:lnTo>
                        <a:pt x="19318" y="9213"/>
                      </a:lnTo>
                      <a:lnTo>
                        <a:pt x="19314" y="9214"/>
                      </a:lnTo>
                      <a:lnTo>
                        <a:pt x="19315" y="9218"/>
                      </a:lnTo>
                      <a:lnTo>
                        <a:pt x="19312" y="9233"/>
                      </a:lnTo>
                      <a:lnTo>
                        <a:pt x="19313" y="9242"/>
                      </a:lnTo>
                      <a:lnTo>
                        <a:pt x="19310" y="9248"/>
                      </a:lnTo>
                      <a:lnTo>
                        <a:pt x="19310" y="9252"/>
                      </a:lnTo>
                      <a:lnTo>
                        <a:pt x="19307" y="9248"/>
                      </a:lnTo>
                      <a:lnTo>
                        <a:pt x="19303" y="9234"/>
                      </a:lnTo>
                      <a:lnTo>
                        <a:pt x="19305" y="9224"/>
                      </a:lnTo>
                      <a:lnTo>
                        <a:pt x="19301" y="9225"/>
                      </a:lnTo>
                      <a:lnTo>
                        <a:pt x="19301" y="9220"/>
                      </a:lnTo>
                      <a:lnTo>
                        <a:pt x="19296" y="9225"/>
                      </a:lnTo>
                      <a:lnTo>
                        <a:pt x="19293" y="9226"/>
                      </a:lnTo>
                      <a:lnTo>
                        <a:pt x="19293" y="9212"/>
                      </a:lnTo>
                      <a:lnTo>
                        <a:pt x="19302" y="9210"/>
                      </a:lnTo>
                      <a:lnTo>
                        <a:pt x="19308" y="9201"/>
                      </a:lnTo>
                      <a:lnTo>
                        <a:pt x="19311" y="9200"/>
                      </a:lnTo>
                      <a:lnTo>
                        <a:pt x="19308" y="9196"/>
                      </a:lnTo>
                      <a:lnTo>
                        <a:pt x="19304" y="9191"/>
                      </a:lnTo>
                      <a:lnTo>
                        <a:pt x="19298" y="9187"/>
                      </a:lnTo>
                      <a:lnTo>
                        <a:pt x="19289" y="9184"/>
                      </a:lnTo>
                      <a:lnTo>
                        <a:pt x="19277" y="9185"/>
                      </a:lnTo>
                      <a:lnTo>
                        <a:pt x="19278" y="9204"/>
                      </a:lnTo>
                      <a:lnTo>
                        <a:pt x="19281" y="9213"/>
                      </a:lnTo>
                      <a:lnTo>
                        <a:pt x="19282" y="9222"/>
                      </a:lnTo>
                      <a:lnTo>
                        <a:pt x="19273" y="9224"/>
                      </a:lnTo>
                      <a:lnTo>
                        <a:pt x="19266" y="9220"/>
                      </a:lnTo>
                      <a:lnTo>
                        <a:pt x="19266" y="9215"/>
                      </a:lnTo>
                      <a:lnTo>
                        <a:pt x="19263" y="9215"/>
                      </a:lnTo>
                      <a:lnTo>
                        <a:pt x="19261" y="9178"/>
                      </a:lnTo>
                      <a:lnTo>
                        <a:pt x="19264" y="9168"/>
                      </a:lnTo>
                      <a:lnTo>
                        <a:pt x="19264" y="9163"/>
                      </a:lnTo>
                      <a:lnTo>
                        <a:pt x="19267" y="9167"/>
                      </a:lnTo>
                      <a:lnTo>
                        <a:pt x="19267" y="9176"/>
                      </a:lnTo>
                      <a:lnTo>
                        <a:pt x="19276" y="9176"/>
                      </a:lnTo>
                      <a:lnTo>
                        <a:pt x="19275" y="9152"/>
                      </a:lnTo>
                      <a:lnTo>
                        <a:pt x="19272" y="9148"/>
                      </a:lnTo>
                      <a:lnTo>
                        <a:pt x="19269" y="9143"/>
                      </a:lnTo>
                      <a:lnTo>
                        <a:pt x="19260" y="9145"/>
                      </a:lnTo>
                      <a:lnTo>
                        <a:pt x="19250" y="9141"/>
                      </a:lnTo>
                      <a:lnTo>
                        <a:pt x="19241" y="9138"/>
                      </a:lnTo>
                      <a:lnTo>
                        <a:pt x="19238" y="9133"/>
                      </a:lnTo>
                      <a:lnTo>
                        <a:pt x="19234" y="9128"/>
                      </a:lnTo>
                      <a:lnTo>
                        <a:pt x="19233" y="9105"/>
                      </a:lnTo>
                      <a:lnTo>
                        <a:pt x="19230" y="9101"/>
                      </a:lnTo>
                      <a:lnTo>
                        <a:pt x="19218" y="9102"/>
                      </a:lnTo>
                      <a:lnTo>
                        <a:pt x="19215" y="9107"/>
                      </a:lnTo>
                      <a:lnTo>
                        <a:pt x="19215" y="9112"/>
                      </a:lnTo>
                      <a:lnTo>
                        <a:pt x="19219" y="9116"/>
                      </a:lnTo>
                      <a:lnTo>
                        <a:pt x="19222" y="9121"/>
                      </a:lnTo>
                      <a:lnTo>
                        <a:pt x="19223" y="9130"/>
                      </a:lnTo>
                      <a:lnTo>
                        <a:pt x="19216" y="9126"/>
                      </a:lnTo>
                      <a:lnTo>
                        <a:pt x="19210" y="9118"/>
                      </a:lnTo>
                      <a:lnTo>
                        <a:pt x="19206" y="9113"/>
                      </a:lnTo>
                      <a:lnTo>
                        <a:pt x="19203" y="9109"/>
                      </a:lnTo>
                      <a:lnTo>
                        <a:pt x="19194" y="9110"/>
                      </a:lnTo>
                      <a:lnTo>
                        <a:pt x="19191" y="9115"/>
                      </a:lnTo>
                      <a:lnTo>
                        <a:pt x="19188" y="9116"/>
                      </a:lnTo>
                      <a:lnTo>
                        <a:pt x="19189" y="9120"/>
                      </a:lnTo>
                      <a:lnTo>
                        <a:pt x="19186" y="9125"/>
                      </a:lnTo>
                      <a:lnTo>
                        <a:pt x="19186" y="9130"/>
                      </a:lnTo>
                      <a:lnTo>
                        <a:pt x="19203" y="9134"/>
                      </a:lnTo>
                      <a:lnTo>
                        <a:pt x="19223" y="9148"/>
                      </a:lnTo>
                      <a:lnTo>
                        <a:pt x="19223" y="9152"/>
                      </a:lnTo>
                      <a:lnTo>
                        <a:pt x="19205" y="9167"/>
                      </a:lnTo>
                      <a:lnTo>
                        <a:pt x="19198" y="9172"/>
                      </a:lnTo>
                      <a:lnTo>
                        <a:pt x="19207" y="9180"/>
                      </a:lnTo>
                      <a:lnTo>
                        <a:pt x="19206" y="9190"/>
                      </a:lnTo>
                      <a:lnTo>
                        <a:pt x="19202" y="9190"/>
                      </a:lnTo>
                      <a:lnTo>
                        <a:pt x="19198" y="9185"/>
                      </a:lnTo>
                      <a:lnTo>
                        <a:pt x="19192" y="9186"/>
                      </a:lnTo>
                      <a:lnTo>
                        <a:pt x="19186" y="9182"/>
                      </a:lnTo>
                      <a:lnTo>
                        <a:pt x="19182" y="9178"/>
                      </a:lnTo>
                      <a:lnTo>
                        <a:pt x="19179" y="9173"/>
                      </a:lnTo>
                      <a:lnTo>
                        <a:pt x="19178" y="9155"/>
                      </a:lnTo>
                      <a:lnTo>
                        <a:pt x="19168" y="9132"/>
                      </a:lnTo>
                      <a:lnTo>
                        <a:pt x="19164" y="9118"/>
                      </a:lnTo>
                      <a:lnTo>
                        <a:pt x="19161" y="9114"/>
                      </a:lnTo>
                      <a:lnTo>
                        <a:pt x="19152" y="9115"/>
                      </a:lnTo>
                      <a:lnTo>
                        <a:pt x="19140" y="9115"/>
                      </a:lnTo>
                      <a:lnTo>
                        <a:pt x="19132" y="9114"/>
                      </a:lnTo>
                      <a:lnTo>
                        <a:pt x="19128" y="9114"/>
                      </a:lnTo>
                      <a:lnTo>
                        <a:pt x="19126" y="9126"/>
                      </a:lnTo>
                      <a:lnTo>
                        <a:pt x="19123" y="9130"/>
                      </a:lnTo>
                      <a:lnTo>
                        <a:pt x="19114" y="9128"/>
                      </a:lnTo>
                      <a:lnTo>
                        <a:pt x="19110" y="9120"/>
                      </a:lnTo>
                      <a:lnTo>
                        <a:pt x="19104" y="9121"/>
                      </a:lnTo>
                      <a:lnTo>
                        <a:pt x="19101" y="9113"/>
                      </a:lnTo>
                      <a:lnTo>
                        <a:pt x="19102" y="9114"/>
                      </a:lnTo>
                      <a:lnTo>
                        <a:pt x="19099" y="9114"/>
                      </a:lnTo>
                      <a:lnTo>
                        <a:pt x="19093" y="9133"/>
                      </a:lnTo>
                      <a:lnTo>
                        <a:pt x="19081" y="9136"/>
                      </a:lnTo>
                      <a:lnTo>
                        <a:pt x="19075" y="9136"/>
                      </a:lnTo>
                      <a:lnTo>
                        <a:pt x="19069" y="9133"/>
                      </a:lnTo>
                      <a:lnTo>
                        <a:pt x="19065" y="9130"/>
                      </a:lnTo>
                      <a:lnTo>
                        <a:pt x="19068" y="9125"/>
                      </a:lnTo>
                      <a:lnTo>
                        <a:pt x="19074" y="9120"/>
                      </a:lnTo>
                      <a:lnTo>
                        <a:pt x="19080" y="9117"/>
                      </a:lnTo>
                      <a:lnTo>
                        <a:pt x="19082" y="9114"/>
                      </a:lnTo>
                      <a:lnTo>
                        <a:pt x="19078" y="9114"/>
                      </a:lnTo>
                      <a:lnTo>
                        <a:pt x="19075" y="9114"/>
                      </a:lnTo>
                      <a:lnTo>
                        <a:pt x="19071" y="9114"/>
                      </a:lnTo>
                      <a:lnTo>
                        <a:pt x="19050" y="9080"/>
                      </a:lnTo>
                      <a:lnTo>
                        <a:pt x="19037" y="9058"/>
                      </a:lnTo>
                      <a:lnTo>
                        <a:pt x="19036" y="9049"/>
                      </a:lnTo>
                      <a:lnTo>
                        <a:pt x="19039" y="9036"/>
                      </a:lnTo>
                      <a:lnTo>
                        <a:pt x="19042" y="9030"/>
                      </a:lnTo>
                      <a:lnTo>
                        <a:pt x="19045" y="9025"/>
                      </a:lnTo>
                      <a:lnTo>
                        <a:pt x="19041" y="9006"/>
                      </a:lnTo>
                      <a:lnTo>
                        <a:pt x="19034" y="8988"/>
                      </a:lnTo>
                      <a:lnTo>
                        <a:pt x="19027" y="8979"/>
                      </a:lnTo>
                      <a:lnTo>
                        <a:pt x="19024" y="8979"/>
                      </a:lnTo>
                      <a:lnTo>
                        <a:pt x="19018" y="8975"/>
                      </a:lnTo>
                      <a:lnTo>
                        <a:pt x="19015" y="8975"/>
                      </a:lnTo>
                      <a:lnTo>
                        <a:pt x="19015" y="8980"/>
                      </a:lnTo>
                      <a:lnTo>
                        <a:pt x="19013" y="8990"/>
                      </a:lnTo>
                      <a:lnTo>
                        <a:pt x="19013" y="9004"/>
                      </a:lnTo>
                      <a:lnTo>
                        <a:pt x="19005" y="9010"/>
                      </a:lnTo>
                      <a:lnTo>
                        <a:pt x="18993" y="9020"/>
                      </a:lnTo>
                      <a:lnTo>
                        <a:pt x="18985" y="9041"/>
                      </a:lnTo>
                      <a:lnTo>
                        <a:pt x="18977" y="9056"/>
                      </a:lnTo>
                      <a:lnTo>
                        <a:pt x="18962" y="9063"/>
                      </a:lnTo>
                      <a:lnTo>
                        <a:pt x="18953" y="9069"/>
                      </a:lnTo>
                      <a:lnTo>
                        <a:pt x="18953" y="9073"/>
                      </a:lnTo>
                      <a:lnTo>
                        <a:pt x="18951" y="9074"/>
                      </a:lnTo>
                      <a:lnTo>
                        <a:pt x="18941" y="9079"/>
                      </a:lnTo>
                      <a:lnTo>
                        <a:pt x="18923" y="9081"/>
                      </a:lnTo>
                      <a:lnTo>
                        <a:pt x="18914" y="9078"/>
                      </a:lnTo>
                      <a:lnTo>
                        <a:pt x="18902" y="9079"/>
                      </a:lnTo>
                      <a:lnTo>
                        <a:pt x="18899" y="9075"/>
                      </a:lnTo>
                      <a:lnTo>
                        <a:pt x="18907" y="9065"/>
                      </a:lnTo>
                      <a:lnTo>
                        <a:pt x="18932" y="9062"/>
                      </a:lnTo>
                      <a:lnTo>
                        <a:pt x="18931" y="9057"/>
                      </a:lnTo>
                      <a:lnTo>
                        <a:pt x="18928" y="9052"/>
                      </a:lnTo>
                      <a:lnTo>
                        <a:pt x="18922" y="9049"/>
                      </a:lnTo>
                      <a:lnTo>
                        <a:pt x="18913" y="9045"/>
                      </a:lnTo>
                      <a:lnTo>
                        <a:pt x="18902" y="9032"/>
                      </a:lnTo>
                      <a:lnTo>
                        <a:pt x="18893" y="9024"/>
                      </a:lnTo>
                      <a:lnTo>
                        <a:pt x="18887" y="9019"/>
                      </a:lnTo>
                      <a:lnTo>
                        <a:pt x="18884" y="9009"/>
                      </a:lnTo>
                      <a:lnTo>
                        <a:pt x="18883" y="8992"/>
                      </a:lnTo>
                      <a:lnTo>
                        <a:pt x="18886" y="8992"/>
                      </a:lnTo>
                      <a:lnTo>
                        <a:pt x="18889" y="8994"/>
                      </a:lnTo>
                      <a:lnTo>
                        <a:pt x="18892" y="9002"/>
                      </a:lnTo>
                      <a:lnTo>
                        <a:pt x="18895" y="9003"/>
                      </a:lnTo>
                      <a:lnTo>
                        <a:pt x="18899" y="9008"/>
                      </a:lnTo>
                      <a:lnTo>
                        <a:pt x="18902" y="9017"/>
                      </a:lnTo>
                      <a:lnTo>
                        <a:pt x="18908" y="9026"/>
                      </a:lnTo>
                      <a:lnTo>
                        <a:pt x="18915" y="9026"/>
                      </a:lnTo>
                      <a:lnTo>
                        <a:pt x="18914" y="9021"/>
                      </a:lnTo>
                      <a:lnTo>
                        <a:pt x="18908" y="9008"/>
                      </a:lnTo>
                      <a:lnTo>
                        <a:pt x="18901" y="8994"/>
                      </a:lnTo>
                      <a:lnTo>
                        <a:pt x="18900" y="8980"/>
                      </a:lnTo>
                      <a:lnTo>
                        <a:pt x="18902" y="8961"/>
                      </a:lnTo>
                      <a:lnTo>
                        <a:pt x="18904" y="8946"/>
                      </a:lnTo>
                      <a:lnTo>
                        <a:pt x="18907" y="8927"/>
                      </a:lnTo>
                      <a:lnTo>
                        <a:pt x="18909" y="8912"/>
                      </a:lnTo>
                      <a:lnTo>
                        <a:pt x="18906" y="8908"/>
                      </a:lnTo>
                      <a:lnTo>
                        <a:pt x="18905" y="8887"/>
                      </a:lnTo>
                      <a:lnTo>
                        <a:pt x="18908" y="8870"/>
                      </a:lnTo>
                      <a:lnTo>
                        <a:pt x="18911" y="8870"/>
                      </a:lnTo>
                      <a:lnTo>
                        <a:pt x="18913" y="8876"/>
                      </a:lnTo>
                      <a:lnTo>
                        <a:pt x="18913" y="8878"/>
                      </a:lnTo>
                      <a:lnTo>
                        <a:pt x="18907" y="8877"/>
                      </a:lnTo>
                      <a:lnTo>
                        <a:pt x="18904" y="8874"/>
                      </a:lnTo>
                      <a:lnTo>
                        <a:pt x="18904" y="8870"/>
                      </a:lnTo>
                      <a:lnTo>
                        <a:pt x="18907" y="8870"/>
                      </a:lnTo>
                      <a:lnTo>
                        <a:pt x="18913" y="8864"/>
                      </a:lnTo>
                      <a:lnTo>
                        <a:pt x="18909" y="8860"/>
                      </a:lnTo>
                      <a:lnTo>
                        <a:pt x="18906" y="8856"/>
                      </a:lnTo>
                      <a:lnTo>
                        <a:pt x="18906" y="8851"/>
                      </a:lnTo>
                      <a:lnTo>
                        <a:pt x="18911" y="8832"/>
                      </a:lnTo>
                      <a:lnTo>
                        <a:pt x="18913" y="8817"/>
                      </a:lnTo>
                      <a:lnTo>
                        <a:pt x="18912" y="8813"/>
                      </a:lnTo>
                      <a:lnTo>
                        <a:pt x="18911" y="8809"/>
                      </a:lnTo>
                      <a:lnTo>
                        <a:pt x="18911" y="8748"/>
                      </a:lnTo>
                      <a:lnTo>
                        <a:pt x="18909" y="8748"/>
                      </a:lnTo>
                      <a:lnTo>
                        <a:pt x="18918" y="8770"/>
                      </a:lnTo>
                      <a:lnTo>
                        <a:pt x="18921" y="8784"/>
                      </a:lnTo>
                      <a:lnTo>
                        <a:pt x="18921" y="8795"/>
                      </a:lnTo>
                      <a:lnTo>
                        <a:pt x="18925" y="8798"/>
                      </a:lnTo>
                      <a:lnTo>
                        <a:pt x="18922" y="8810"/>
                      </a:lnTo>
                      <a:lnTo>
                        <a:pt x="18919" y="8816"/>
                      </a:lnTo>
                      <a:lnTo>
                        <a:pt x="18919" y="8821"/>
                      </a:lnTo>
                      <a:lnTo>
                        <a:pt x="18926" y="8829"/>
                      </a:lnTo>
                      <a:lnTo>
                        <a:pt x="18929" y="8829"/>
                      </a:lnTo>
                      <a:lnTo>
                        <a:pt x="18935" y="8824"/>
                      </a:lnTo>
                      <a:lnTo>
                        <a:pt x="18940" y="8819"/>
                      </a:lnTo>
                      <a:lnTo>
                        <a:pt x="18923" y="8805"/>
                      </a:lnTo>
                      <a:lnTo>
                        <a:pt x="18911" y="8804"/>
                      </a:lnTo>
                      <a:lnTo>
                        <a:pt x="18911" y="8800"/>
                      </a:lnTo>
                      <a:lnTo>
                        <a:pt x="18934" y="8798"/>
                      </a:lnTo>
                      <a:lnTo>
                        <a:pt x="18946" y="8794"/>
                      </a:lnTo>
                      <a:lnTo>
                        <a:pt x="18951" y="8793"/>
                      </a:lnTo>
                      <a:lnTo>
                        <a:pt x="18956" y="8793"/>
                      </a:lnTo>
                      <a:lnTo>
                        <a:pt x="18960" y="8802"/>
                      </a:lnTo>
                      <a:lnTo>
                        <a:pt x="18958" y="8811"/>
                      </a:lnTo>
                      <a:lnTo>
                        <a:pt x="18958" y="8817"/>
                      </a:lnTo>
                      <a:lnTo>
                        <a:pt x="18947" y="8827"/>
                      </a:lnTo>
                      <a:lnTo>
                        <a:pt x="18935" y="8838"/>
                      </a:lnTo>
                      <a:lnTo>
                        <a:pt x="18932" y="8843"/>
                      </a:lnTo>
                      <a:lnTo>
                        <a:pt x="18930" y="8852"/>
                      </a:lnTo>
                      <a:lnTo>
                        <a:pt x="18931" y="8870"/>
                      </a:lnTo>
                      <a:lnTo>
                        <a:pt x="18934" y="8870"/>
                      </a:lnTo>
                      <a:lnTo>
                        <a:pt x="18942" y="8851"/>
                      </a:lnTo>
                      <a:lnTo>
                        <a:pt x="18951" y="8836"/>
                      </a:lnTo>
                      <a:lnTo>
                        <a:pt x="18956" y="8850"/>
                      </a:lnTo>
                      <a:lnTo>
                        <a:pt x="18957" y="8870"/>
                      </a:lnTo>
                      <a:lnTo>
                        <a:pt x="18960" y="8870"/>
                      </a:lnTo>
                      <a:lnTo>
                        <a:pt x="18960" y="8859"/>
                      </a:lnTo>
                      <a:lnTo>
                        <a:pt x="18949" y="8872"/>
                      </a:lnTo>
                      <a:lnTo>
                        <a:pt x="18938" y="8884"/>
                      </a:lnTo>
                      <a:lnTo>
                        <a:pt x="18935" y="8887"/>
                      </a:lnTo>
                      <a:lnTo>
                        <a:pt x="18923" y="8892"/>
                      </a:lnTo>
                      <a:lnTo>
                        <a:pt x="18911" y="8887"/>
                      </a:lnTo>
                      <a:lnTo>
                        <a:pt x="18911" y="8870"/>
                      </a:lnTo>
                      <a:lnTo>
                        <a:pt x="18920" y="8870"/>
                      </a:lnTo>
                      <a:lnTo>
                        <a:pt x="18924" y="8895"/>
                      </a:lnTo>
                      <a:lnTo>
                        <a:pt x="18924" y="8910"/>
                      </a:lnTo>
                      <a:lnTo>
                        <a:pt x="18921" y="8918"/>
                      </a:lnTo>
                      <a:lnTo>
                        <a:pt x="18916" y="8929"/>
                      </a:lnTo>
                      <a:lnTo>
                        <a:pt x="18917" y="8958"/>
                      </a:lnTo>
                      <a:lnTo>
                        <a:pt x="18925" y="8991"/>
                      </a:lnTo>
                      <a:lnTo>
                        <a:pt x="18939" y="9027"/>
                      </a:lnTo>
                      <a:lnTo>
                        <a:pt x="18942" y="9032"/>
                      </a:lnTo>
                      <a:lnTo>
                        <a:pt x="18949" y="9041"/>
                      </a:lnTo>
                      <a:lnTo>
                        <a:pt x="18961" y="9044"/>
                      </a:lnTo>
                      <a:lnTo>
                        <a:pt x="18970" y="9033"/>
                      </a:lnTo>
                      <a:lnTo>
                        <a:pt x="18975" y="9023"/>
                      </a:lnTo>
                      <a:lnTo>
                        <a:pt x="18984" y="9012"/>
                      </a:lnTo>
                      <a:lnTo>
                        <a:pt x="18986" y="9003"/>
                      </a:lnTo>
                      <a:lnTo>
                        <a:pt x="18985" y="8984"/>
                      </a:lnTo>
                      <a:lnTo>
                        <a:pt x="18987" y="8965"/>
                      </a:lnTo>
                      <a:lnTo>
                        <a:pt x="18984" y="8961"/>
                      </a:lnTo>
                      <a:lnTo>
                        <a:pt x="18975" y="8966"/>
                      </a:lnTo>
                      <a:lnTo>
                        <a:pt x="18972" y="8982"/>
                      </a:lnTo>
                      <a:lnTo>
                        <a:pt x="18972" y="8992"/>
                      </a:lnTo>
                      <a:lnTo>
                        <a:pt x="18974" y="8992"/>
                      </a:lnTo>
                      <a:lnTo>
                        <a:pt x="18983" y="8966"/>
                      </a:lnTo>
                      <a:lnTo>
                        <a:pt x="18992" y="8955"/>
                      </a:lnTo>
                      <a:lnTo>
                        <a:pt x="18994" y="8983"/>
                      </a:lnTo>
                      <a:lnTo>
                        <a:pt x="18991" y="8990"/>
                      </a:lnTo>
                      <a:lnTo>
                        <a:pt x="18994" y="8989"/>
                      </a:lnTo>
                      <a:lnTo>
                        <a:pt x="18995" y="8993"/>
                      </a:lnTo>
                      <a:lnTo>
                        <a:pt x="19001" y="8987"/>
                      </a:lnTo>
                      <a:lnTo>
                        <a:pt x="19003" y="8982"/>
                      </a:lnTo>
                      <a:lnTo>
                        <a:pt x="19000" y="8977"/>
                      </a:lnTo>
                      <a:lnTo>
                        <a:pt x="19005" y="8963"/>
                      </a:lnTo>
                      <a:lnTo>
                        <a:pt x="19007" y="8943"/>
                      </a:lnTo>
                      <a:lnTo>
                        <a:pt x="19009" y="8923"/>
                      </a:lnTo>
                      <a:lnTo>
                        <a:pt x="19012" y="8909"/>
                      </a:lnTo>
                      <a:lnTo>
                        <a:pt x="19014" y="8904"/>
                      </a:lnTo>
                      <a:lnTo>
                        <a:pt x="19017" y="8899"/>
                      </a:lnTo>
                      <a:lnTo>
                        <a:pt x="19019" y="8937"/>
                      </a:lnTo>
                      <a:lnTo>
                        <a:pt x="19022" y="8941"/>
                      </a:lnTo>
                      <a:lnTo>
                        <a:pt x="19032" y="8959"/>
                      </a:lnTo>
                      <a:lnTo>
                        <a:pt x="19045" y="8981"/>
                      </a:lnTo>
                      <a:lnTo>
                        <a:pt x="19049" y="8985"/>
                      </a:lnTo>
                      <a:lnTo>
                        <a:pt x="19053" y="8999"/>
                      </a:lnTo>
                      <a:lnTo>
                        <a:pt x="19053" y="9018"/>
                      </a:lnTo>
                      <a:lnTo>
                        <a:pt x="19057" y="9018"/>
                      </a:lnTo>
                      <a:lnTo>
                        <a:pt x="19060" y="9022"/>
                      </a:lnTo>
                      <a:lnTo>
                        <a:pt x="19069" y="9021"/>
                      </a:lnTo>
                      <a:lnTo>
                        <a:pt x="19068" y="9011"/>
                      </a:lnTo>
                      <a:lnTo>
                        <a:pt x="19071" y="9011"/>
                      </a:lnTo>
                      <a:lnTo>
                        <a:pt x="19078" y="9020"/>
                      </a:lnTo>
                      <a:lnTo>
                        <a:pt x="19081" y="9029"/>
                      </a:lnTo>
                      <a:lnTo>
                        <a:pt x="19082" y="9048"/>
                      </a:lnTo>
                      <a:lnTo>
                        <a:pt x="19085" y="9047"/>
                      </a:lnTo>
                      <a:lnTo>
                        <a:pt x="19097" y="9051"/>
                      </a:lnTo>
                      <a:lnTo>
                        <a:pt x="19107" y="9026"/>
                      </a:lnTo>
                      <a:lnTo>
                        <a:pt x="19112" y="8992"/>
                      </a:lnTo>
                      <a:lnTo>
                        <a:pt x="19115" y="8992"/>
                      </a:lnTo>
                      <a:lnTo>
                        <a:pt x="19115" y="9011"/>
                      </a:lnTo>
                      <a:lnTo>
                        <a:pt x="19111" y="9011"/>
                      </a:lnTo>
                      <a:lnTo>
                        <a:pt x="19108" y="9004"/>
                      </a:lnTo>
                      <a:lnTo>
                        <a:pt x="19105" y="9004"/>
                      </a:lnTo>
                      <a:lnTo>
                        <a:pt x="19099" y="9006"/>
                      </a:lnTo>
                      <a:lnTo>
                        <a:pt x="19095" y="9002"/>
                      </a:lnTo>
                      <a:lnTo>
                        <a:pt x="19098" y="8993"/>
                      </a:lnTo>
                      <a:lnTo>
                        <a:pt x="19097" y="8979"/>
                      </a:lnTo>
                      <a:lnTo>
                        <a:pt x="19087" y="8976"/>
                      </a:lnTo>
                      <a:lnTo>
                        <a:pt x="19078" y="8972"/>
                      </a:lnTo>
                      <a:lnTo>
                        <a:pt x="19078" y="8967"/>
                      </a:lnTo>
                      <a:lnTo>
                        <a:pt x="19084" y="8957"/>
                      </a:lnTo>
                      <a:lnTo>
                        <a:pt x="19093" y="8957"/>
                      </a:lnTo>
                      <a:lnTo>
                        <a:pt x="19102" y="8959"/>
                      </a:lnTo>
                      <a:lnTo>
                        <a:pt x="19105" y="8964"/>
                      </a:lnTo>
                      <a:lnTo>
                        <a:pt x="19108" y="8969"/>
                      </a:lnTo>
                      <a:lnTo>
                        <a:pt x="19109" y="8983"/>
                      </a:lnTo>
                      <a:lnTo>
                        <a:pt x="19113" y="8991"/>
                      </a:lnTo>
                      <a:lnTo>
                        <a:pt x="19113" y="8997"/>
                      </a:lnTo>
                      <a:lnTo>
                        <a:pt x="19132" y="9027"/>
                      </a:lnTo>
                      <a:lnTo>
                        <a:pt x="19153" y="9067"/>
                      </a:lnTo>
                      <a:lnTo>
                        <a:pt x="19156" y="9072"/>
                      </a:lnTo>
                      <a:lnTo>
                        <a:pt x="19162" y="9071"/>
                      </a:lnTo>
                      <a:lnTo>
                        <a:pt x="19161" y="9062"/>
                      </a:lnTo>
                      <a:lnTo>
                        <a:pt x="19155" y="9058"/>
                      </a:lnTo>
                      <a:lnTo>
                        <a:pt x="19157" y="9043"/>
                      </a:lnTo>
                      <a:lnTo>
                        <a:pt x="19160" y="9034"/>
                      </a:lnTo>
                      <a:lnTo>
                        <a:pt x="19158" y="8995"/>
                      </a:lnTo>
                      <a:lnTo>
                        <a:pt x="19161" y="8990"/>
                      </a:lnTo>
                      <a:lnTo>
                        <a:pt x="19164" y="8995"/>
                      </a:lnTo>
                      <a:lnTo>
                        <a:pt x="19168" y="8999"/>
                      </a:lnTo>
                      <a:lnTo>
                        <a:pt x="19171" y="9008"/>
                      </a:lnTo>
                      <a:lnTo>
                        <a:pt x="19175" y="9022"/>
                      </a:lnTo>
                      <a:lnTo>
                        <a:pt x="19193" y="9020"/>
                      </a:lnTo>
                      <a:lnTo>
                        <a:pt x="19189" y="9006"/>
                      </a:lnTo>
                      <a:lnTo>
                        <a:pt x="19192" y="9001"/>
                      </a:lnTo>
                      <a:lnTo>
                        <a:pt x="19195" y="8996"/>
                      </a:lnTo>
                      <a:lnTo>
                        <a:pt x="19195" y="9001"/>
                      </a:lnTo>
                      <a:lnTo>
                        <a:pt x="19201" y="9005"/>
                      </a:lnTo>
                      <a:lnTo>
                        <a:pt x="19204" y="9009"/>
                      </a:lnTo>
                      <a:lnTo>
                        <a:pt x="19205" y="9018"/>
                      </a:lnTo>
                      <a:lnTo>
                        <a:pt x="19202" y="9023"/>
                      </a:lnTo>
                      <a:lnTo>
                        <a:pt x="19196" y="9029"/>
                      </a:lnTo>
                      <a:lnTo>
                        <a:pt x="19188" y="9044"/>
                      </a:lnTo>
                      <a:lnTo>
                        <a:pt x="19188" y="9049"/>
                      </a:lnTo>
                      <a:lnTo>
                        <a:pt x="19201" y="9052"/>
                      </a:lnTo>
                      <a:lnTo>
                        <a:pt x="19225" y="9049"/>
                      </a:lnTo>
                      <a:lnTo>
                        <a:pt x="19237" y="9052"/>
                      </a:lnTo>
                      <a:lnTo>
                        <a:pt x="19250" y="9070"/>
                      </a:lnTo>
                      <a:lnTo>
                        <a:pt x="19256" y="9083"/>
                      </a:lnTo>
                      <a:lnTo>
                        <a:pt x="19264" y="9101"/>
                      </a:lnTo>
                      <a:lnTo>
                        <a:pt x="19287" y="9098"/>
                      </a:lnTo>
                      <a:lnTo>
                        <a:pt x="19290" y="9093"/>
                      </a:lnTo>
                      <a:lnTo>
                        <a:pt x="19290" y="9088"/>
                      </a:lnTo>
                      <a:lnTo>
                        <a:pt x="19287" y="9079"/>
                      </a:lnTo>
                      <a:lnTo>
                        <a:pt x="19280" y="9071"/>
                      </a:lnTo>
                      <a:lnTo>
                        <a:pt x="19280" y="9066"/>
                      </a:lnTo>
                      <a:lnTo>
                        <a:pt x="19283" y="9066"/>
                      </a:lnTo>
                      <a:lnTo>
                        <a:pt x="19282" y="9056"/>
                      </a:lnTo>
                      <a:lnTo>
                        <a:pt x="19276" y="9043"/>
                      </a:lnTo>
                      <a:lnTo>
                        <a:pt x="19272" y="9029"/>
                      </a:lnTo>
                      <a:lnTo>
                        <a:pt x="19272" y="9024"/>
                      </a:lnTo>
                      <a:lnTo>
                        <a:pt x="19278" y="9024"/>
                      </a:lnTo>
                      <a:lnTo>
                        <a:pt x="19287" y="9032"/>
                      </a:lnTo>
                      <a:lnTo>
                        <a:pt x="19294" y="9041"/>
                      </a:lnTo>
                      <a:lnTo>
                        <a:pt x="19295" y="9059"/>
                      </a:lnTo>
                      <a:lnTo>
                        <a:pt x="19301" y="9059"/>
                      </a:lnTo>
                      <a:lnTo>
                        <a:pt x="19304" y="9063"/>
                      </a:lnTo>
                      <a:lnTo>
                        <a:pt x="19301" y="9069"/>
                      </a:lnTo>
                      <a:lnTo>
                        <a:pt x="19298" y="9074"/>
                      </a:lnTo>
                      <a:lnTo>
                        <a:pt x="19302" y="9092"/>
                      </a:lnTo>
                      <a:lnTo>
                        <a:pt x="19309" y="9105"/>
                      </a:lnTo>
                      <a:lnTo>
                        <a:pt x="19305" y="9109"/>
                      </a:lnTo>
                      <a:lnTo>
                        <a:pt x="19301" y="9109"/>
                      </a:lnTo>
                      <a:lnTo>
                        <a:pt x="19301" y="9105"/>
                      </a:lnTo>
                      <a:lnTo>
                        <a:pt x="19311" y="9104"/>
                      </a:lnTo>
                      <a:lnTo>
                        <a:pt x="19327" y="9121"/>
                      </a:lnTo>
                      <a:lnTo>
                        <a:pt x="19348" y="9133"/>
                      </a:lnTo>
                      <a:lnTo>
                        <a:pt x="19364" y="9142"/>
                      </a:lnTo>
                      <a:lnTo>
                        <a:pt x="19379" y="9141"/>
                      </a:lnTo>
                      <a:lnTo>
                        <a:pt x="19379" y="9137"/>
                      </a:lnTo>
                      <a:lnTo>
                        <a:pt x="19367" y="9123"/>
                      </a:lnTo>
                      <a:lnTo>
                        <a:pt x="19359" y="9109"/>
                      </a:lnTo>
                      <a:lnTo>
                        <a:pt x="19353" y="9095"/>
                      </a:lnTo>
                      <a:lnTo>
                        <a:pt x="19349" y="9091"/>
                      </a:lnTo>
                      <a:lnTo>
                        <a:pt x="19345" y="9092"/>
                      </a:lnTo>
                      <a:lnTo>
                        <a:pt x="19342" y="9096"/>
                      </a:lnTo>
                      <a:lnTo>
                        <a:pt x="19336" y="9097"/>
                      </a:lnTo>
                      <a:lnTo>
                        <a:pt x="19335" y="9083"/>
                      </a:lnTo>
                      <a:lnTo>
                        <a:pt x="19331" y="9102"/>
                      </a:lnTo>
                      <a:lnTo>
                        <a:pt x="19331" y="9114"/>
                      </a:lnTo>
                      <a:lnTo>
                        <a:pt x="19334" y="9114"/>
                      </a:lnTo>
                      <a:lnTo>
                        <a:pt x="19340" y="9091"/>
                      </a:lnTo>
                      <a:lnTo>
                        <a:pt x="19344" y="9086"/>
                      </a:lnTo>
                      <a:lnTo>
                        <a:pt x="19346" y="9079"/>
                      </a:lnTo>
                      <a:lnTo>
                        <a:pt x="19346" y="9066"/>
                      </a:lnTo>
                      <a:lnTo>
                        <a:pt x="19343" y="9055"/>
                      </a:lnTo>
                      <a:lnTo>
                        <a:pt x="19343" y="9050"/>
                      </a:lnTo>
                      <a:lnTo>
                        <a:pt x="19339" y="9045"/>
                      </a:lnTo>
                      <a:lnTo>
                        <a:pt x="19330" y="9036"/>
                      </a:lnTo>
                      <a:lnTo>
                        <a:pt x="19317" y="9019"/>
                      </a:lnTo>
                      <a:lnTo>
                        <a:pt x="19304" y="8997"/>
                      </a:lnTo>
                      <a:lnTo>
                        <a:pt x="19300" y="8983"/>
                      </a:lnTo>
                      <a:lnTo>
                        <a:pt x="19302" y="8964"/>
                      </a:lnTo>
                      <a:lnTo>
                        <a:pt x="19301" y="8940"/>
                      </a:lnTo>
                      <a:lnTo>
                        <a:pt x="19294" y="8936"/>
                      </a:lnTo>
                      <a:lnTo>
                        <a:pt x="19289" y="8937"/>
                      </a:lnTo>
                      <a:lnTo>
                        <a:pt x="19289" y="8942"/>
                      </a:lnTo>
                      <a:lnTo>
                        <a:pt x="19292" y="8946"/>
                      </a:lnTo>
                      <a:lnTo>
                        <a:pt x="19289" y="8951"/>
                      </a:lnTo>
                      <a:lnTo>
                        <a:pt x="19283" y="8957"/>
                      </a:lnTo>
                      <a:lnTo>
                        <a:pt x="19281" y="8962"/>
                      </a:lnTo>
                      <a:lnTo>
                        <a:pt x="19263" y="8964"/>
                      </a:lnTo>
                      <a:lnTo>
                        <a:pt x="19256" y="8955"/>
                      </a:lnTo>
                      <a:lnTo>
                        <a:pt x="19255" y="8941"/>
                      </a:lnTo>
                      <a:lnTo>
                        <a:pt x="19252" y="8942"/>
                      </a:lnTo>
                      <a:lnTo>
                        <a:pt x="19249" y="8946"/>
                      </a:lnTo>
                      <a:lnTo>
                        <a:pt x="19243" y="8942"/>
                      </a:lnTo>
                      <a:lnTo>
                        <a:pt x="19234" y="8939"/>
                      </a:lnTo>
                      <a:lnTo>
                        <a:pt x="19234" y="8934"/>
                      </a:lnTo>
                      <a:lnTo>
                        <a:pt x="19243" y="8929"/>
                      </a:lnTo>
                      <a:lnTo>
                        <a:pt x="19242" y="8919"/>
                      </a:lnTo>
                      <a:lnTo>
                        <a:pt x="19233" y="8910"/>
                      </a:lnTo>
                      <a:lnTo>
                        <a:pt x="19220" y="8907"/>
                      </a:lnTo>
                      <a:lnTo>
                        <a:pt x="19205" y="8909"/>
                      </a:lnTo>
                      <a:lnTo>
                        <a:pt x="19186" y="8893"/>
                      </a:lnTo>
                      <a:lnTo>
                        <a:pt x="19171" y="8880"/>
                      </a:lnTo>
                      <a:lnTo>
                        <a:pt x="19170" y="8866"/>
                      </a:lnTo>
                      <a:lnTo>
                        <a:pt x="19173" y="8861"/>
                      </a:lnTo>
                      <a:lnTo>
                        <a:pt x="19172" y="8856"/>
                      </a:lnTo>
                      <a:lnTo>
                        <a:pt x="19176" y="8856"/>
                      </a:lnTo>
                      <a:lnTo>
                        <a:pt x="19182" y="8860"/>
                      </a:lnTo>
                      <a:lnTo>
                        <a:pt x="19188" y="8869"/>
                      </a:lnTo>
                      <a:lnTo>
                        <a:pt x="19201" y="8872"/>
                      </a:lnTo>
                      <a:lnTo>
                        <a:pt x="19213" y="8875"/>
                      </a:lnTo>
                      <a:lnTo>
                        <a:pt x="19214" y="8894"/>
                      </a:lnTo>
                      <a:lnTo>
                        <a:pt x="19216" y="8893"/>
                      </a:lnTo>
                      <a:lnTo>
                        <a:pt x="19220" y="8884"/>
                      </a:lnTo>
                      <a:lnTo>
                        <a:pt x="19223" y="8878"/>
                      </a:lnTo>
                      <a:lnTo>
                        <a:pt x="19223" y="8882"/>
                      </a:lnTo>
                      <a:lnTo>
                        <a:pt x="19229" y="8892"/>
                      </a:lnTo>
                      <a:lnTo>
                        <a:pt x="19233" y="8896"/>
                      </a:lnTo>
                      <a:lnTo>
                        <a:pt x="19244" y="8900"/>
                      </a:lnTo>
                      <a:lnTo>
                        <a:pt x="19253" y="8903"/>
                      </a:lnTo>
                      <a:lnTo>
                        <a:pt x="19253" y="8908"/>
                      </a:lnTo>
                      <a:lnTo>
                        <a:pt x="19257" y="8922"/>
                      </a:lnTo>
                      <a:lnTo>
                        <a:pt x="19262" y="8945"/>
                      </a:lnTo>
                      <a:lnTo>
                        <a:pt x="19265" y="8945"/>
                      </a:lnTo>
                      <a:lnTo>
                        <a:pt x="19267" y="8935"/>
                      </a:lnTo>
                      <a:lnTo>
                        <a:pt x="19270" y="8934"/>
                      </a:lnTo>
                      <a:lnTo>
                        <a:pt x="19276" y="8938"/>
                      </a:lnTo>
                      <a:lnTo>
                        <a:pt x="19279" y="8933"/>
                      </a:lnTo>
                      <a:lnTo>
                        <a:pt x="19284" y="8914"/>
                      </a:lnTo>
                      <a:lnTo>
                        <a:pt x="19286" y="8899"/>
                      </a:lnTo>
                      <a:lnTo>
                        <a:pt x="19285" y="8876"/>
                      </a:lnTo>
                      <a:lnTo>
                        <a:pt x="19282" y="8872"/>
                      </a:lnTo>
                      <a:lnTo>
                        <a:pt x="19260" y="8850"/>
                      </a:lnTo>
                      <a:lnTo>
                        <a:pt x="19231" y="8825"/>
                      </a:lnTo>
                      <a:lnTo>
                        <a:pt x="19218" y="8808"/>
                      </a:lnTo>
                      <a:lnTo>
                        <a:pt x="19214" y="8789"/>
                      </a:lnTo>
                      <a:lnTo>
                        <a:pt x="19180" y="8642"/>
                      </a:lnTo>
                      <a:lnTo>
                        <a:pt x="19179" y="8628"/>
                      </a:lnTo>
                      <a:lnTo>
                        <a:pt x="19176" y="8628"/>
                      </a:lnTo>
                      <a:lnTo>
                        <a:pt x="19176" y="8623"/>
                      </a:lnTo>
                      <a:lnTo>
                        <a:pt x="19170" y="8624"/>
                      </a:lnTo>
                      <a:lnTo>
                        <a:pt x="19170" y="8629"/>
                      </a:lnTo>
                      <a:lnTo>
                        <a:pt x="19164" y="8630"/>
                      </a:lnTo>
                      <a:lnTo>
                        <a:pt x="19161" y="8625"/>
                      </a:lnTo>
                      <a:lnTo>
                        <a:pt x="19157" y="8616"/>
                      </a:lnTo>
                      <a:lnTo>
                        <a:pt x="19154" y="8607"/>
                      </a:lnTo>
                      <a:lnTo>
                        <a:pt x="19153" y="8593"/>
                      </a:lnTo>
                      <a:lnTo>
                        <a:pt x="19156" y="8588"/>
                      </a:lnTo>
                      <a:lnTo>
                        <a:pt x="19165" y="8582"/>
                      </a:lnTo>
                      <a:lnTo>
                        <a:pt x="19156" y="8576"/>
                      </a:lnTo>
                      <a:lnTo>
                        <a:pt x="19145" y="8571"/>
                      </a:lnTo>
                      <a:lnTo>
                        <a:pt x="19145" y="8567"/>
                      </a:lnTo>
                      <a:lnTo>
                        <a:pt x="19162" y="8557"/>
                      </a:lnTo>
                      <a:lnTo>
                        <a:pt x="19167" y="8523"/>
                      </a:lnTo>
                      <a:lnTo>
                        <a:pt x="19167" y="8519"/>
                      </a:lnTo>
                      <a:lnTo>
                        <a:pt x="19166" y="8520"/>
                      </a:lnTo>
                      <a:lnTo>
                        <a:pt x="19164" y="8534"/>
                      </a:lnTo>
                      <a:lnTo>
                        <a:pt x="19162" y="8530"/>
                      </a:lnTo>
                      <a:lnTo>
                        <a:pt x="19163" y="8549"/>
                      </a:lnTo>
                      <a:lnTo>
                        <a:pt x="19157" y="8554"/>
                      </a:lnTo>
                      <a:lnTo>
                        <a:pt x="19154" y="8550"/>
                      </a:lnTo>
                      <a:lnTo>
                        <a:pt x="19151" y="8541"/>
                      </a:lnTo>
                      <a:lnTo>
                        <a:pt x="19153" y="8531"/>
                      </a:lnTo>
                      <a:lnTo>
                        <a:pt x="19155" y="8517"/>
                      </a:lnTo>
                      <a:lnTo>
                        <a:pt x="19158" y="8507"/>
                      </a:lnTo>
                      <a:lnTo>
                        <a:pt x="19155" y="8502"/>
                      </a:lnTo>
                      <a:lnTo>
                        <a:pt x="19155" y="8498"/>
                      </a:lnTo>
                      <a:lnTo>
                        <a:pt x="19152" y="8502"/>
                      </a:lnTo>
                      <a:lnTo>
                        <a:pt x="19146" y="8509"/>
                      </a:lnTo>
                      <a:lnTo>
                        <a:pt x="19143" y="8504"/>
                      </a:lnTo>
                      <a:lnTo>
                        <a:pt x="19142" y="8499"/>
                      </a:lnTo>
                      <a:lnTo>
                        <a:pt x="19145" y="8490"/>
                      </a:lnTo>
                      <a:lnTo>
                        <a:pt x="19154" y="8489"/>
                      </a:lnTo>
                      <a:lnTo>
                        <a:pt x="19157" y="8493"/>
                      </a:lnTo>
                      <a:lnTo>
                        <a:pt x="19150" y="8502"/>
                      </a:lnTo>
                      <a:lnTo>
                        <a:pt x="19145" y="8506"/>
                      </a:lnTo>
                      <a:lnTo>
                        <a:pt x="19145" y="8502"/>
                      </a:lnTo>
                      <a:lnTo>
                        <a:pt x="19156" y="8501"/>
                      </a:lnTo>
                      <a:lnTo>
                        <a:pt x="19158" y="8473"/>
                      </a:lnTo>
                      <a:lnTo>
                        <a:pt x="19157" y="8468"/>
                      </a:lnTo>
                      <a:lnTo>
                        <a:pt x="19152" y="8465"/>
                      </a:lnTo>
                      <a:lnTo>
                        <a:pt x="19143" y="8466"/>
                      </a:lnTo>
                      <a:lnTo>
                        <a:pt x="19141" y="8471"/>
                      </a:lnTo>
                      <a:lnTo>
                        <a:pt x="19138" y="8472"/>
                      </a:lnTo>
                      <a:lnTo>
                        <a:pt x="19134" y="8458"/>
                      </a:lnTo>
                      <a:lnTo>
                        <a:pt x="19131" y="8478"/>
                      </a:lnTo>
                      <a:lnTo>
                        <a:pt x="19125" y="8503"/>
                      </a:lnTo>
                      <a:lnTo>
                        <a:pt x="19122" y="8503"/>
                      </a:lnTo>
                      <a:lnTo>
                        <a:pt x="19116" y="8480"/>
                      </a:lnTo>
                      <a:lnTo>
                        <a:pt x="19113" y="8461"/>
                      </a:lnTo>
                      <a:lnTo>
                        <a:pt x="19112" y="8451"/>
                      </a:lnTo>
                      <a:lnTo>
                        <a:pt x="19121" y="8443"/>
                      </a:lnTo>
                      <a:lnTo>
                        <a:pt x="19130" y="8436"/>
                      </a:lnTo>
                      <a:lnTo>
                        <a:pt x="19136" y="8439"/>
                      </a:lnTo>
                      <a:lnTo>
                        <a:pt x="19142" y="8438"/>
                      </a:lnTo>
                      <a:lnTo>
                        <a:pt x="19143" y="8452"/>
                      </a:lnTo>
                      <a:lnTo>
                        <a:pt x="19146" y="8451"/>
                      </a:lnTo>
                      <a:lnTo>
                        <a:pt x="19149" y="8456"/>
                      </a:lnTo>
                      <a:lnTo>
                        <a:pt x="19164" y="8454"/>
                      </a:lnTo>
                      <a:lnTo>
                        <a:pt x="19168" y="8463"/>
                      </a:lnTo>
                      <a:lnTo>
                        <a:pt x="19171" y="8472"/>
                      </a:lnTo>
                      <a:lnTo>
                        <a:pt x="19174" y="8472"/>
                      </a:lnTo>
                      <a:lnTo>
                        <a:pt x="19177" y="8440"/>
                      </a:lnTo>
                      <a:lnTo>
                        <a:pt x="19176" y="8381"/>
                      </a:lnTo>
                      <a:lnTo>
                        <a:pt x="19172" y="8381"/>
                      </a:lnTo>
                      <a:lnTo>
                        <a:pt x="19170" y="8381"/>
                      </a:lnTo>
                      <a:lnTo>
                        <a:pt x="19167" y="8381"/>
                      </a:lnTo>
                      <a:lnTo>
                        <a:pt x="19157" y="8402"/>
                      </a:lnTo>
                      <a:lnTo>
                        <a:pt x="19144" y="8399"/>
                      </a:lnTo>
                      <a:lnTo>
                        <a:pt x="19145" y="8398"/>
                      </a:lnTo>
                      <a:lnTo>
                        <a:pt x="19145" y="8392"/>
                      </a:lnTo>
                      <a:lnTo>
                        <a:pt x="19145" y="8387"/>
                      </a:lnTo>
                      <a:lnTo>
                        <a:pt x="19120" y="8389"/>
                      </a:lnTo>
                      <a:lnTo>
                        <a:pt x="19113" y="8385"/>
                      </a:lnTo>
                      <a:lnTo>
                        <a:pt x="19110" y="8370"/>
                      </a:lnTo>
                      <a:lnTo>
                        <a:pt x="19100" y="8367"/>
                      </a:lnTo>
                      <a:lnTo>
                        <a:pt x="19094" y="8363"/>
                      </a:lnTo>
                      <a:lnTo>
                        <a:pt x="19090" y="8358"/>
                      </a:lnTo>
                      <a:lnTo>
                        <a:pt x="19093" y="8354"/>
                      </a:lnTo>
                      <a:lnTo>
                        <a:pt x="19099" y="8353"/>
                      </a:lnTo>
                      <a:lnTo>
                        <a:pt x="19117" y="8360"/>
                      </a:lnTo>
                      <a:lnTo>
                        <a:pt x="19120" y="8359"/>
                      </a:lnTo>
                      <a:lnTo>
                        <a:pt x="19130" y="8368"/>
                      </a:lnTo>
                      <a:lnTo>
                        <a:pt x="19140" y="8385"/>
                      </a:lnTo>
                      <a:lnTo>
                        <a:pt x="19149" y="8399"/>
                      </a:lnTo>
                      <a:lnTo>
                        <a:pt x="19153" y="8408"/>
                      </a:lnTo>
                      <a:lnTo>
                        <a:pt x="19156" y="8407"/>
                      </a:lnTo>
                      <a:lnTo>
                        <a:pt x="19162" y="8411"/>
                      </a:lnTo>
                      <a:lnTo>
                        <a:pt x="19168" y="8410"/>
                      </a:lnTo>
                      <a:lnTo>
                        <a:pt x="19168" y="8406"/>
                      </a:lnTo>
                      <a:lnTo>
                        <a:pt x="19165" y="8402"/>
                      </a:lnTo>
                      <a:lnTo>
                        <a:pt x="19158" y="8398"/>
                      </a:lnTo>
                      <a:lnTo>
                        <a:pt x="19158" y="8388"/>
                      </a:lnTo>
                      <a:lnTo>
                        <a:pt x="19164" y="8383"/>
                      </a:lnTo>
                      <a:lnTo>
                        <a:pt x="19167" y="8378"/>
                      </a:lnTo>
                      <a:lnTo>
                        <a:pt x="19167" y="8382"/>
                      </a:lnTo>
                      <a:lnTo>
                        <a:pt x="19173" y="8387"/>
                      </a:lnTo>
                      <a:lnTo>
                        <a:pt x="19176" y="8396"/>
                      </a:lnTo>
                      <a:lnTo>
                        <a:pt x="19176" y="8391"/>
                      </a:lnTo>
                      <a:lnTo>
                        <a:pt x="19179" y="8395"/>
                      </a:lnTo>
                      <a:lnTo>
                        <a:pt x="19185" y="8385"/>
                      </a:lnTo>
                      <a:lnTo>
                        <a:pt x="19188" y="8380"/>
                      </a:lnTo>
                      <a:lnTo>
                        <a:pt x="19187" y="8370"/>
                      </a:lnTo>
                      <a:lnTo>
                        <a:pt x="19178" y="8357"/>
                      </a:lnTo>
                      <a:lnTo>
                        <a:pt x="19169" y="8354"/>
                      </a:lnTo>
                      <a:lnTo>
                        <a:pt x="19162" y="8355"/>
                      </a:lnTo>
                      <a:lnTo>
                        <a:pt x="19160" y="8359"/>
                      </a:lnTo>
                      <a:lnTo>
                        <a:pt x="19157" y="8365"/>
                      </a:lnTo>
                      <a:lnTo>
                        <a:pt x="19154" y="8360"/>
                      </a:lnTo>
                      <a:lnTo>
                        <a:pt x="19153" y="8351"/>
                      </a:lnTo>
                      <a:lnTo>
                        <a:pt x="19144" y="8352"/>
                      </a:lnTo>
                      <a:lnTo>
                        <a:pt x="19141" y="8357"/>
                      </a:lnTo>
                      <a:lnTo>
                        <a:pt x="19138" y="8357"/>
                      </a:lnTo>
                      <a:lnTo>
                        <a:pt x="19129" y="8354"/>
                      </a:lnTo>
                      <a:lnTo>
                        <a:pt x="19122" y="8340"/>
                      </a:lnTo>
                      <a:lnTo>
                        <a:pt x="19119" y="8336"/>
                      </a:lnTo>
                      <a:lnTo>
                        <a:pt x="19119" y="8327"/>
                      </a:lnTo>
                      <a:lnTo>
                        <a:pt x="19121" y="8326"/>
                      </a:lnTo>
                      <a:lnTo>
                        <a:pt x="19128" y="8330"/>
                      </a:lnTo>
                      <a:lnTo>
                        <a:pt x="19134" y="8339"/>
                      </a:lnTo>
                      <a:lnTo>
                        <a:pt x="19137" y="8339"/>
                      </a:lnTo>
                      <a:lnTo>
                        <a:pt x="19145" y="8323"/>
                      </a:lnTo>
                      <a:lnTo>
                        <a:pt x="19149" y="8318"/>
                      </a:lnTo>
                      <a:lnTo>
                        <a:pt x="19155" y="8341"/>
                      </a:lnTo>
                      <a:lnTo>
                        <a:pt x="19161" y="8381"/>
                      </a:lnTo>
                      <a:lnTo>
                        <a:pt x="19164" y="8381"/>
                      </a:lnTo>
                      <a:lnTo>
                        <a:pt x="19167" y="8344"/>
                      </a:lnTo>
                      <a:lnTo>
                        <a:pt x="19163" y="8301"/>
                      </a:lnTo>
                      <a:lnTo>
                        <a:pt x="19156" y="8259"/>
                      </a:lnTo>
                      <a:lnTo>
                        <a:pt x="19153" y="8259"/>
                      </a:lnTo>
                      <a:lnTo>
                        <a:pt x="19150" y="8282"/>
                      </a:lnTo>
                      <a:lnTo>
                        <a:pt x="19151" y="8297"/>
                      </a:lnTo>
                      <a:lnTo>
                        <a:pt x="19148" y="8305"/>
                      </a:lnTo>
                      <a:lnTo>
                        <a:pt x="19142" y="8308"/>
                      </a:lnTo>
                      <a:lnTo>
                        <a:pt x="19136" y="8305"/>
                      </a:lnTo>
                      <a:lnTo>
                        <a:pt x="19133" y="8301"/>
                      </a:lnTo>
                      <a:lnTo>
                        <a:pt x="19135" y="8291"/>
                      </a:lnTo>
                      <a:lnTo>
                        <a:pt x="19138" y="8286"/>
                      </a:lnTo>
                      <a:lnTo>
                        <a:pt x="19150" y="8285"/>
                      </a:lnTo>
                      <a:lnTo>
                        <a:pt x="19146" y="8281"/>
                      </a:lnTo>
                      <a:lnTo>
                        <a:pt x="19140" y="8267"/>
                      </a:lnTo>
                      <a:lnTo>
                        <a:pt x="19133" y="8263"/>
                      </a:lnTo>
                      <a:lnTo>
                        <a:pt x="19128" y="8264"/>
                      </a:lnTo>
                      <a:lnTo>
                        <a:pt x="19125" y="8273"/>
                      </a:lnTo>
                      <a:lnTo>
                        <a:pt x="19123" y="8293"/>
                      </a:lnTo>
                      <a:lnTo>
                        <a:pt x="19120" y="8293"/>
                      </a:lnTo>
                      <a:lnTo>
                        <a:pt x="19116" y="8284"/>
                      </a:lnTo>
                      <a:lnTo>
                        <a:pt x="19113" y="8284"/>
                      </a:lnTo>
                      <a:lnTo>
                        <a:pt x="19108" y="8295"/>
                      </a:lnTo>
                      <a:lnTo>
                        <a:pt x="19105" y="8295"/>
                      </a:lnTo>
                      <a:lnTo>
                        <a:pt x="19104" y="8286"/>
                      </a:lnTo>
                      <a:lnTo>
                        <a:pt x="19107" y="8276"/>
                      </a:lnTo>
                      <a:lnTo>
                        <a:pt x="19113" y="8266"/>
                      </a:lnTo>
                      <a:lnTo>
                        <a:pt x="19112" y="8261"/>
                      </a:lnTo>
                      <a:lnTo>
                        <a:pt x="19106" y="8257"/>
                      </a:lnTo>
                      <a:lnTo>
                        <a:pt x="19100" y="8249"/>
                      </a:lnTo>
                      <a:lnTo>
                        <a:pt x="19102" y="8238"/>
                      </a:lnTo>
                      <a:lnTo>
                        <a:pt x="19099" y="8239"/>
                      </a:lnTo>
                      <a:lnTo>
                        <a:pt x="19099" y="8234"/>
                      </a:lnTo>
                      <a:lnTo>
                        <a:pt x="19083" y="8235"/>
                      </a:lnTo>
                      <a:lnTo>
                        <a:pt x="19067" y="8240"/>
                      </a:lnTo>
                      <a:lnTo>
                        <a:pt x="19067" y="8245"/>
                      </a:lnTo>
                      <a:lnTo>
                        <a:pt x="19081" y="8259"/>
                      </a:lnTo>
                      <a:lnTo>
                        <a:pt x="19086" y="8263"/>
                      </a:lnTo>
                      <a:lnTo>
                        <a:pt x="19086" y="8278"/>
                      </a:lnTo>
                      <a:lnTo>
                        <a:pt x="19082" y="8293"/>
                      </a:lnTo>
                      <a:lnTo>
                        <a:pt x="19080" y="8293"/>
                      </a:lnTo>
                      <a:lnTo>
                        <a:pt x="19077" y="8284"/>
                      </a:lnTo>
                      <a:lnTo>
                        <a:pt x="19077" y="8275"/>
                      </a:lnTo>
                      <a:lnTo>
                        <a:pt x="19079" y="8270"/>
                      </a:lnTo>
                      <a:lnTo>
                        <a:pt x="19082" y="8269"/>
                      </a:lnTo>
                      <a:lnTo>
                        <a:pt x="19088" y="8264"/>
                      </a:lnTo>
                      <a:lnTo>
                        <a:pt x="19085" y="8260"/>
                      </a:lnTo>
                      <a:lnTo>
                        <a:pt x="19082" y="8250"/>
                      </a:lnTo>
                      <a:lnTo>
                        <a:pt x="19081" y="8241"/>
                      </a:lnTo>
                      <a:lnTo>
                        <a:pt x="19084" y="8236"/>
                      </a:lnTo>
                      <a:lnTo>
                        <a:pt x="19087" y="8231"/>
                      </a:lnTo>
                      <a:lnTo>
                        <a:pt x="19083" y="8226"/>
                      </a:lnTo>
                      <a:lnTo>
                        <a:pt x="19080" y="8222"/>
                      </a:lnTo>
                      <a:lnTo>
                        <a:pt x="19071" y="8238"/>
                      </a:lnTo>
                      <a:lnTo>
                        <a:pt x="19065" y="8259"/>
                      </a:lnTo>
                      <a:lnTo>
                        <a:pt x="19062" y="8259"/>
                      </a:lnTo>
                      <a:lnTo>
                        <a:pt x="19062" y="8230"/>
                      </a:lnTo>
                      <a:lnTo>
                        <a:pt x="19067" y="8217"/>
                      </a:lnTo>
                      <a:lnTo>
                        <a:pt x="19070" y="8208"/>
                      </a:lnTo>
                      <a:lnTo>
                        <a:pt x="19070" y="8202"/>
                      </a:lnTo>
                      <a:lnTo>
                        <a:pt x="19067" y="8196"/>
                      </a:lnTo>
                      <a:lnTo>
                        <a:pt x="19067" y="8191"/>
                      </a:lnTo>
                      <a:lnTo>
                        <a:pt x="19076" y="8190"/>
                      </a:lnTo>
                      <a:lnTo>
                        <a:pt x="19077" y="8194"/>
                      </a:lnTo>
                      <a:lnTo>
                        <a:pt x="19089" y="8207"/>
                      </a:lnTo>
                      <a:lnTo>
                        <a:pt x="19095" y="8216"/>
                      </a:lnTo>
                      <a:lnTo>
                        <a:pt x="19098" y="8210"/>
                      </a:lnTo>
                      <a:lnTo>
                        <a:pt x="19104" y="8210"/>
                      </a:lnTo>
                      <a:lnTo>
                        <a:pt x="19107" y="8219"/>
                      </a:lnTo>
                      <a:lnTo>
                        <a:pt x="19110" y="8239"/>
                      </a:lnTo>
                      <a:lnTo>
                        <a:pt x="19113" y="8259"/>
                      </a:lnTo>
                      <a:lnTo>
                        <a:pt x="19116" y="8259"/>
                      </a:lnTo>
                      <a:lnTo>
                        <a:pt x="19116" y="8261"/>
                      </a:lnTo>
                      <a:lnTo>
                        <a:pt x="19114" y="8259"/>
                      </a:lnTo>
                      <a:lnTo>
                        <a:pt x="19117" y="8259"/>
                      </a:lnTo>
                      <a:lnTo>
                        <a:pt x="19117" y="8250"/>
                      </a:lnTo>
                      <a:lnTo>
                        <a:pt x="19132" y="8233"/>
                      </a:lnTo>
                      <a:lnTo>
                        <a:pt x="19145" y="8221"/>
                      </a:lnTo>
                      <a:lnTo>
                        <a:pt x="19145" y="8225"/>
                      </a:lnTo>
                      <a:lnTo>
                        <a:pt x="19145" y="8230"/>
                      </a:lnTo>
                      <a:lnTo>
                        <a:pt x="19145" y="8234"/>
                      </a:lnTo>
                      <a:lnTo>
                        <a:pt x="19145" y="8233"/>
                      </a:lnTo>
                      <a:lnTo>
                        <a:pt x="19145" y="8219"/>
                      </a:lnTo>
                      <a:lnTo>
                        <a:pt x="19147" y="8204"/>
                      </a:lnTo>
                      <a:lnTo>
                        <a:pt x="19146" y="8199"/>
                      </a:lnTo>
                      <a:lnTo>
                        <a:pt x="19131" y="8202"/>
                      </a:lnTo>
                      <a:lnTo>
                        <a:pt x="19124" y="8188"/>
                      </a:lnTo>
                      <a:lnTo>
                        <a:pt x="19120" y="8175"/>
                      </a:lnTo>
                      <a:lnTo>
                        <a:pt x="19091" y="8172"/>
                      </a:lnTo>
                      <a:lnTo>
                        <a:pt x="19067" y="8163"/>
                      </a:lnTo>
                      <a:lnTo>
                        <a:pt x="19067" y="8158"/>
                      </a:lnTo>
                      <a:lnTo>
                        <a:pt x="19099" y="8156"/>
                      </a:lnTo>
                      <a:lnTo>
                        <a:pt x="19120" y="8159"/>
                      </a:lnTo>
                      <a:lnTo>
                        <a:pt x="19124" y="8164"/>
                      </a:lnTo>
                      <a:lnTo>
                        <a:pt x="19130" y="8163"/>
                      </a:lnTo>
                      <a:lnTo>
                        <a:pt x="19132" y="8187"/>
                      </a:lnTo>
                      <a:lnTo>
                        <a:pt x="19139" y="8191"/>
                      </a:lnTo>
                      <a:lnTo>
                        <a:pt x="19145" y="8191"/>
                      </a:lnTo>
                      <a:lnTo>
                        <a:pt x="19147" y="8176"/>
                      </a:lnTo>
                      <a:lnTo>
                        <a:pt x="19150" y="8161"/>
                      </a:lnTo>
                      <a:lnTo>
                        <a:pt x="19149" y="8157"/>
                      </a:lnTo>
                      <a:lnTo>
                        <a:pt x="19144" y="8158"/>
                      </a:lnTo>
                      <a:lnTo>
                        <a:pt x="19138" y="8163"/>
                      </a:lnTo>
                      <a:lnTo>
                        <a:pt x="19137" y="8149"/>
                      </a:lnTo>
                      <a:lnTo>
                        <a:pt x="19133" y="8145"/>
                      </a:lnTo>
                      <a:lnTo>
                        <a:pt x="19131" y="8143"/>
                      </a:lnTo>
                      <a:lnTo>
                        <a:pt x="19124" y="8137"/>
                      </a:lnTo>
                      <a:lnTo>
                        <a:pt x="19121" y="8137"/>
                      </a:lnTo>
                      <a:lnTo>
                        <a:pt x="19124" y="8134"/>
                      </a:lnTo>
                      <a:lnTo>
                        <a:pt x="19130" y="8129"/>
                      </a:lnTo>
                      <a:lnTo>
                        <a:pt x="19139" y="8129"/>
                      </a:lnTo>
                      <a:lnTo>
                        <a:pt x="19142" y="8138"/>
                      </a:lnTo>
                      <a:lnTo>
                        <a:pt x="19145" y="8143"/>
                      </a:lnTo>
                      <a:lnTo>
                        <a:pt x="19149" y="8142"/>
                      </a:lnTo>
                      <a:lnTo>
                        <a:pt x="19151" y="8137"/>
                      </a:lnTo>
                      <a:lnTo>
                        <a:pt x="19151" y="8128"/>
                      </a:lnTo>
                      <a:lnTo>
                        <a:pt x="19148" y="8124"/>
                      </a:lnTo>
                      <a:lnTo>
                        <a:pt x="19154" y="8123"/>
                      </a:lnTo>
                      <a:lnTo>
                        <a:pt x="19160" y="8132"/>
                      </a:lnTo>
                      <a:lnTo>
                        <a:pt x="19169" y="8130"/>
                      </a:lnTo>
                      <a:lnTo>
                        <a:pt x="19169" y="8116"/>
                      </a:lnTo>
                      <a:lnTo>
                        <a:pt x="19162" y="8112"/>
                      </a:lnTo>
                      <a:lnTo>
                        <a:pt x="19147" y="8114"/>
                      </a:lnTo>
                      <a:lnTo>
                        <a:pt x="19144" y="8110"/>
                      </a:lnTo>
                      <a:lnTo>
                        <a:pt x="19144" y="8105"/>
                      </a:lnTo>
                      <a:lnTo>
                        <a:pt x="19140" y="8100"/>
                      </a:lnTo>
                      <a:lnTo>
                        <a:pt x="19145" y="8099"/>
                      </a:lnTo>
                      <a:lnTo>
                        <a:pt x="19145" y="8094"/>
                      </a:lnTo>
                      <a:lnTo>
                        <a:pt x="19148" y="8080"/>
                      </a:lnTo>
                      <a:lnTo>
                        <a:pt x="19148" y="8048"/>
                      </a:lnTo>
                      <a:lnTo>
                        <a:pt x="19151" y="8015"/>
                      </a:lnTo>
                      <a:lnTo>
                        <a:pt x="19148" y="8015"/>
                      </a:lnTo>
                      <a:lnTo>
                        <a:pt x="19137" y="8059"/>
                      </a:lnTo>
                      <a:lnTo>
                        <a:pt x="19131" y="8073"/>
                      </a:lnTo>
                      <a:lnTo>
                        <a:pt x="19125" y="8077"/>
                      </a:lnTo>
                      <a:lnTo>
                        <a:pt x="19124" y="8076"/>
                      </a:lnTo>
                      <a:lnTo>
                        <a:pt x="19121" y="8078"/>
                      </a:lnTo>
                      <a:lnTo>
                        <a:pt x="19124" y="8074"/>
                      </a:lnTo>
                      <a:lnTo>
                        <a:pt x="19136" y="8072"/>
                      </a:lnTo>
                      <a:lnTo>
                        <a:pt x="19139" y="8068"/>
                      </a:lnTo>
                      <a:lnTo>
                        <a:pt x="19139" y="8063"/>
                      </a:lnTo>
                      <a:lnTo>
                        <a:pt x="19142" y="8058"/>
                      </a:lnTo>
                      <a:lnTo>
                        <a:pt x="19153" y="8057"/>
                      </a:lnTo>
                      <a:lnTo>
                        <a:pt x="19163" y="8060"/>
                      </a:lnTo>
                      <a:lnTo>
                        <a:pt x="19166" y="8069"/>
                      </a:lnTo>
                      <a:lnTo>
                        <a:pt x="19167" y="8083"/>
                      </a:lnTo>
                      <a:lnTo>
                        <a:pt x="19170" y="8083"/>
                      </a:lnTo>
                      <a:lnTo>
                        <a:pt x="19174" y="8108"/>
                      </a:lnTo>
                      <a:lnTo>
                        <a:pt x="19181" y="8137"/>
                      </a:lnTo>
                      <a:lnTo>
                        <a:pt x="19184" y="8137"/>
                      </a:lnTo>
                      <a:lnTo>
                        <a:pt x="19190" y="8115"/>
                      </a:lnTo>
                      <a:lnTo>
                        <a:pt x="19188" y="8089"/>
                      </a:lnTo>
                      <a:lnTo>
                        <a:pt x="19182" y="8078"/>
                      </a:lnTo>
                      <a:lnTo>
                        <a:pt x="19176" y="8074"/>
                      </a:lnTo>
                      <a:lnTo>
                        <a:pt x="19172" y="8060"/>
                      </a:lnTo>
                      <a:lnTo>
                        <a:pt x="19174" y="8044"/>
                      </a:lnTo>
                      <a:lnTo>
                        <a:pt x="19173" y="8031"/>
                      </a:lnTo>
                      <a:lnTo>
                        <a:pt x="19179" y="8020"/>
                      </a:lnTo>
                      <a:lnTo>
                        <a:pt x="19178" y="8015"/>
                      </a:lnTo>
                      <a:lnTo>
                        <a:pt x="19175" y="8006"/>
                      </a:lnTo>
                      <a:lnTo>
                        <a:pt x="19170" y="8015"/>
                      </a:lnTo>
                      <a:lnTo>
                        <a:pt x="19167" y="8015"/>
                      </a:lnTo>
                      <a:lnTo>
                        <a:pt x="19163" y="8012"/>
                      </a:lnTo>
                      <a:lnTo>
                        <a:pt x="19163" y="8008"/>
                      </a:lnTo>
                      <a:lnTo>
                        <a:pt x="19166" y="7998"/>
                      </a:lnTo>
                      <a:lnTo>
                        <a:pt x="19171" y="7993"/>
                      </a:lnTo>
                      <a:lnTo>
                        <a:pt x="19177" y="7982"/>
                      </a:lnTo>
                      <a:lnTo>
                        <a:pt x="19183" y="7977"/>
                      </a:lnTo>
                      <a:lnTo>
                        <a:pt x="19186" y="7981"/>
                      </a:lnTo>
                      <a:lnTo>
                        <a:pt x="19184" y="8001"/>
                      </a:lnTo>
                      <a:lnTo>
                        <a:pt x="19190" y="8009"/>
                      </a:lnTo>
                      <a:lnTo>
                        <a:pt x="19191" y="8014"/>
                      </a:lnTo>
                      <a:lnTo>
                        <a:pt x="19188" y="8029"/>
                      </a:lnTo>
                      <a:lnTo>
                        <a:pt x="19186" y="8048"/>
                      </a:lnTo>
                      <a:lnTo>
                        <a:pt x="19184" y="8058"/>
                      </a:lnTo>
                      <a:lnTo>
                        <a:pt x="19184" y="8062"/>
                      </a:lnTo>
                      <a:lnTo>
                        <a:pt x="19187" y="8062"/>
                      </a:lnTo>
                      <a:lnTo>
                        <a:pt x="19191" y="8071"/>
                      </a:lnTo>
                      <a:lnTo>
                        <a:pt x="19200" y="8074"/>
                      </a:lnTo>
                      <a:lnTo>
                        <a:pt x="19203" y="8074"/>
                      </a:lnTo>
                      <a:lnTo>
                        <a:pt x="19205" y="8064"/>
                      </a:lnTo>
                      <a:lnTo>
                        <a:pt x="19208" y="8055"/>
                      </a:lnTo>
                      <a:lnTo>
                        <a:pt x="19207" y="8040"/>
                      </a:lnTo>
                      <a:lnTo>
                        <a:pt x="19196" y="8051"/>
                      </a:lnTo>
                      <a:lnTo>
                        <a:pt x="19192" y="8047"/>
                      </a:lnTo>
                      <a:lnTo>
                        <a:pt x="19192" y="8042"/>
                      </a:lnTo>
                      <a:lnTo>
                        <a:pt x="19195" y="8037"/>
                      </a:lnTo>
                      <a:lnTo>
                        <a:pt x="19198" y="8037"/>
                      </a:lnTo>
                      <a:lnTo>
                        <a:pt x="19201" y="8032"/>
                      </a:lnTo>
                      <a:lnTo>
                        <a:pt x="19210" y="8031"/>
                      </a:lnTo>
                      <a:lnTo>
                        <a:pt x="19213" y="8035"/>
                      </a:lnTo>
                      <a:lnTo>
                        <a:pt x="19218" y="8015"/>
                      </a:lnTo>
                      <a:lnTo>
                        <a:pt x="19232" y="7995"/>
                      </a:lnTo>
                      <a:lnTo>
                        <a:pt x="19235" y="7989"/>
                      </a:lnTo>
                      <a:lnTo>
                        <a:pt x="19233" y="7957"/>
                      </a:lnTo>
                      <a:lnTo>
                        <a:pt x="19230" y="7952"/>
                      </a:lnTo>
                      <a:lnTo>
                        <a:pt x="19220" y="7939"/>
                      </a:lnTo>
                      <a:lnTo>
                        <a:pt x="19220" y="7929"/>
                      </a:lnTo>
                      <a:lnTo>
                        <a:pt x="19222" y="7911"/>
                      </a:lnTo>
                      <a:lnTo>
                        <a:pt x="19227" y="7896"/>
                      </a:lnTo>
                      <a:lnTo>
                        <a:pt x="19236" y="7885"/>
                      </a:lnTo>
                      <a:lnTo>
                        <a:pt x="19239" y="7880"/>
                      </a:lnTo>
                      <a:lnTo>
                        <a:pt x="19235" y="7880"/>
                      </a:lnTo>
                      <a:lnTo>
                        <a:pt x="19232" y="7876"/>
                      </a:lnTo>
                      <a:lnTo>
                        <a:pt x="19235" y="7871"/>
                      </a:lnTo>
                      <a:lnTo>
                        <a:pt x="19238" y="7865"/>
                      </a:lnTo>
                      <a:lnTo>
                        <a:pt x="19241" y="7860"/>
                      </a:lnTo>
                      <a:lnTo>
                        <a:pt x="19244" y="7865"/>
                      </a:lnTo>
                      <a:lnTo>
                        <a:pt x="19247" y="7869"/>
                      </a:lnTo>
                      <a:lnTo>
                        <a:pt x="19248" y="7879"/>
                      </a:lnTo>
                      <a:lnTo>
                        <a:pt x="19251" y="7883"/>
                      </a:lnTo>
                      <a:lnTo>
                        <a:pt x="19257" y="7883"/>
                      </a:lnTo>
                      <a:lnTo>
                        <a:pt x="19260" y="7877"/>
                      </a:lnTo>
                      <a:lnTo>
                        <a:pt x="19256" y="7873"/>
                      </a:lnTo>
                      <a:lnTo>
                        <a:pt x="19256" y="7863"/>
                      </a:lnTo>
                      <a:lnTo>
                        <a:pt x="19258" y="7854"/>
                      </a:lnTo>
                      <a:lnTo>
                        <a:pt x="19258" y="7844"/>
                      </a:lnTo>
                      <a:lnTo>
                        <a:pt x="19260" y="7835"/>
                      </a:lnTo>
                      <a:lnTo>
                        <a:pt x="19263" y="7834"/>
                      </a:lnTo>
                      <a:lnTo>
                        <a:pt x="19269" y="7829"/>
                      </a:lnTo>
                      <a:lnTo>
                        <a:pt x="19270" y="7848"/>
                      </a:lnTo>
                      <a:lnTo>
                        <a:pt x="19268" y="7857"/>
                      </a:lnTo>
                      <a:lnTo>
                        <a:pt x="19265" y="7862"/>
                      </a:lnTo>
                      <a:lnTo>
                        <a:pt x="19271" y="7871"/>
                      </a:lnTo>
                      <a:lnTo>
                        <a:pt x="19272" y="7890"/>
                      </a:lnTo>
                      <a:lnTo>
                        <a:pt x="19270" y="7904"/>
                      </a:lnTo>
                      <a:lnTo>
                        <a:pt x="19264" y="7910"/>
                      </a:lnTo>
                      <a:lnTo>
                        <a:pt x="19265" y="7924"/>
                      </a:lnTo>
                      <a:lnTo>
                        <a:pt x="19268" y="7929"/>
                      </a:lnTo>
                      <a:lnTo>
                        <a:pt x="19269" y="7934"/>
                      </a:lnTo>
                      <a:lnTo>
                        <a:pt x="19266" y="7948"/>
                      </a:lnTo>
                      <a:lnTo>
                        <a:pt x="19269" y="7947"/>
                      </a:lnTo>
                      <a:lnTo>
                        <a:pt x="19272" y="7938"/>
                      </a:lnTo>
                      <a:lnTo>
                        <a:pt x="19277" y="7923"/>
                      </a:lnTo>
                      <a:lnTo>
                        <a:pt x="19282" y="7908"/>
                      </a:lnTo>
                      <a:lnTo>
                        <a:pt x="19288" y="7897"/>
                      </a:lnTo>
                      <a:lnTo>
                        <a:pt x="19290" y="7897"/>
                      </a:lnTo>
                      <a:lnTo>
                        <a:pt x="19287" y="7893"/>
                      </a:lnTo>
                      <a:lnTo>
                        <a:pt x="19284" y="7889"/>
                      </a:lnTo>
                      <a:lnTo>
                        <a:pt x="19284" y="7884"/>
                      </a:lnTo>
                      <a:lnTo>
                        <a:pt x="19287" y="7879"/>
                      </a:lnTo>
                      <a:lnTo>
                        <a:pt x="19299" y="7877"/>
                      </a:lnTo>
                      <a:lnTo>
                        <a:pt x="19299" y="7872"/>
                      </a:lnTo>
                      <a:lnTo>
                        <a:pt x="19301" y="7863"/>
                      </a:lnTo>
                      <a:lnTo>
                        <a:pt x="19303" y="7844"/>
                      </a:lnTo>
                      <a:lnTo>
                        <a:pt x="19308" y="7824"/>
                      </a:lnTo>
                      <a:lnTo>
                        <a:pt x="19311" y="7814"/>
                      </a:lnTo>
                      <a:lnTo>
                        <a:pt x="19313" y="7809"/>
                      </a:lnTo>
                      <a:lnTo>
                        <a:pt x="19314" y="7814"/>
                      </a:lnTo>
                      <a:lnTo>
                        <a:pt x="19317" y="7818"/>
                      </a:lnTo>
                      <a:lnTo>
                        <a:pt x="19320" y="7827"/>
                      </a:lnTo>
                      <a:lnTo>
                        <a:pt x="19321" y="7832"/>
                      </a:lnTo>
                      <a:lnTo>
                        <a:pt x="19315" y="7833"/>
                      </a:lnTo>
                      <a:lnTo>
                        <a:pt x="19315" y="7847"/>
                      </a:lnTo>
                      <a:lnTo>
                        <a:pt x="19313" y="7857"/>
                      </a:lnTo>
                      <a:lnTo>
                        <a:pt x="19310" y="7861"/>
                      </a:lnTo>
                      <a:lnTo>
                        <a:pt x="19310" y="7866"/>
                      </a:lnTo>
                      <a:lnTo>
                        <a:pt x="19317" y="7870"/>
                      </a:lnTo>
                      <a:lnTo>
                        <a:pt x="19317" y="7875"/>
                      </a:lnTo>
                      <a:lnTo>
                        <a:pt x="19314" y="7880"/>
                      </a:lnTo>
                      <a:lnTo>
                        <a:pt x="19308" y="7886"/>
                      </a:lnTo>
                      <a:lnTo>
                        <a:pt x="19296" y="7892"/>
                      </a:lnTo>
                      <a:lnTo>
                        <a:pt x="19294" y="7897"/>
                      </a:lnTo>
                      <a:lnTo>
                        <a:pt x="19294" y="7911"/>
                      </a:lnTo>
                      <a:lnTo>
                        <a:pt x="19300" y="7906"/>
                      </a:lnTo>
                      <a:lnTo>
                        <a:pt x="19315" y="7904"/>
                      </a:lnTo>
                      <a:lnTo>
                        <a:pt x="19318" y="7908"/>
                      </a:lnTo>
                      <a:lnTo>
                        <a:pt x="19310" y="7912"/>
                      </a:lnTo>
                      <a:lnTo>
                        <a:pt x="19301" y="7920"/>
                      </a:lnTo>
                      <a:lnTo>
                        <a:pt x="19301" y="7925"/>
                      </a:lnTo>
                      <a:lnTo>
                        <a:pt x="19310" y="7926"/>
                      </a:lnTo>
                      <a:lnTo>
                        <a:pt x="19320" y="7931"/>
                      </a:lnTo>
                      <a:lnTo>
                        <a:pt x="19309" y="7923"/>
                      </a:lnTo>
                      <a:lnTo>
                        <a:pt x="19305" y="7919"/>
                      </a:lnTo>
                      <a:lnTo>
                        <a:pt x="19303" y="7924"/>
                      </a:lnTo>
                      <a:lnTo>
                        <a:pt x="19295" y="7925"/>
                      </a:lnTo>
                      <a:lnTo>
                        <a:pt x="19291" y="7921"/>
                      </a:lnTo>
                      <a:lnTo>
                        <a:pt x="19289" y="7921"/>
                      </a:lnTo>
                      <a:lnTo>
                        <a:pt x="19286" y="7931"/>
                      </a:lnTo>
                      <a:lnTo>
                        <a:pt x="19284" y="7941"/>
                      </a:lnTo>
                      <a:lnTo>
                        <a:pt x="19281" y="7951"/>
                      </a:lnTo>
                      <a:lnTo>
                        <a:pt x="19276" y="7965"/>
                      </a:lnTo>
                      <a:lnTo>
                        <a:pt x="19273" y="7970"/>
                      </a:lnTo>
                      <a:lnTo>
                        <a:pt x="19274" y="7985"/>
                      </a:lnTo>
                      <a:lnTo>
                        <a:pt x="19271" y="7990"/>
                      </a:lnTo>
                      <a:lnTo>
                        <a:pt x="19265" y="7995"/>
                      </a:lnTo>
                      <a:lnTo>
                        <a:pt x="19266" y="8004"/>
                      </a:lnTo>
                      <a:lnTo>
                        <a:pt x="19275" y="8008"/>
                      </a:lnTo>
                      <a:lnTo>
                        <a:pt x="19284" y="8003"/>
                      </a:lnTo>
                      <a:lnTo>
                        <a:pt x="19287" y="8002"/>
                      </a:lnTo>
                      <a:lnTo>
                        <a:pt x="19298" y="7992"/>
                      </a:lnTo>
                      <a:lnTo>
                        <a:pt x="19304" y="7980"/>
                      </a:lnTo>
                      <a:lnTo>
                        <a:pt x="19301" y="7980"/>
                      </a:lnTo>
                      <a:lnTo>
                        <a:pt x="19301" y="7985"/>
                      </a:lnTo>
                      <a:lnTo>
                        <a:pt x="19304" y="7990"/>
                      </a:lnTo>
                      <a:lnTo>
                        <a:pt x="19305" y="7995"/>
                      </a:lnTo>
                      <a:lnTo>
                        <a:pt x="19306" y="7999"/>
                      </a:lnTo>
                      <a:lnTo>
                        <a:pt x="19310" y="8004"/>
                      </a:lnTo>
                      <a:lnTo>
                        <a:pt x="19314" y="7999"/>
                      </a:lnTo>
                      <a:lnTo>
                        <a:pt x="19323" y="7993"/>
                      </a:lnTo>
                      <a:lnTo>
                        <a:pt x="19328" y="7987"/>
                      </a:lnTo>
                      <a:lnTo>
                        <a:pt x="19338" y="7981"/>
                      </a:lnTo>
                      <a:lnTo>
                        <a:pt x="19340" y="7981"/>
                      </a:lnTo>
                      <a:lnTo>
                        <a:pt x="19341" y="7991"/>
                      </a:lnTo>
                      <a:lnTo>
                        <a:pt x="19344" y="7995"/>
                      </a:lnTo>
                      <a:lnTo>
                        <a:pt x="19344" y="8000"/>
                      </a:lnTo>
                      <a:lnTo>
                        <a:pt x="19332" y="8006"/>
                      </a:lnTo>
                      <a:lnTo>
                        <a:pt x="19318" y="8008"/>
                      </a:lnTo>
                      <a:lnTo>
                        <a:pt x="19321" y="8017"/>
                      </a:lnTo>
                      <a:lnTo>
                        <a:pt x="19321" y="8022"/>
                      </a:lnTo>
                      <a:lnTo>
                        <a:pt x="19318" y="8022"/>
                      </a:lnTo>
                      <a:lnTo>
                        <a:pt x="19315" y="8018"/>
                      </a:lnTo>
                      <a:lnTo>
                        <a:pt x="19311" y="8013"/>
                      </a:lnTo>
                      <a:lnTo>
                        <a:pt x="19306" y="8009"/>
                      </a:lnTo>
                      <a:lnTo>
                        <a:pt x="19300" y="8010"/>
                      </a:lnTo>
                      <a:lnTo>
                        <a:pt x="19297" y="8015"/>
                      </a:lnTo>
                      <a:lnTo>
                        <a:pt x="19282" y="8017"/>
                      </a:lnTo>
                      <a:lnTo>
                        <a:pt x="19279" y="8023"/>
                      </a:lnTo>
                      <a:lnTo>
                        <a:pt x="19276" y="8027"/>
                      </a:lnTo>
                      <a:lnTo>
                        <a:pt x="19243" y="8031"/>
                      </a:lnTo>
                      <a:lnTo>
                        <a:pt x="19240" y="8036"/>
                      </a:lnTo>
                      <a:lnTo>
                        <a:pt x="19237" y="8036"/>
                      </a:lnTo>
                      <a:lnTo>
                        <a:pt x="19229" y="8065"/>
                      </a:lnTo>
                      <a:lnTo>
                        <a:pt x="19223" y="8069"/>
                      </a:lnTo>
                      <a:lnTo>
                        <a:pt x="19223" y="8074"/>
                      </a:lnTo>
                      <a:lnTo>
                        <a:pt x="19230" y="8080"/>
                      </a:lnTo>
                      <a:lnTo>
                        <a:pt x="19232" y="8084"/>
                      </a:lnTo>
                      <a:lnTo>
                        <a:pt x="19231" y="8084"/>
                      </a:lnTo>
                      <a:lnTo>
                        <a:pt x="19232" y="8080"/>
                      </a:lnTo>
                      <a:lnTo>
                        <a:pt x="19225" y="8081"/>
                      </a:lnTo>
                      <a:lnTo>
                        <a:pt x="19223" y="8086"/>
                      </a:lnTo>
                      <a:lnTo>
                        <a:pt x="19223" y="8091"/>
                      </a:lnTo>
                      <a:lnTo>
                        <a:pt x="19226" y="8095"/>
                      </a:lnTo>
                      <a:lnTo>
                        <a:pt x="19232" y="8104"/>
                      </a:lnTo>
                      <a:lnTo>
                        <a:pt x="19238" y="8112"/>
                      </a:lnTo>
                      <a:lnTo>
                        <a:pt x="19239" y="8127"/>
                      </a:lnTo>
                      <a:lnTo>
                        <a:pt x="19233" y="8127"/>
                      </a:lnTo>
                      <a:lnTo>
                        <a:pt x="19229" y="8118"/>
                      </a:lnTo>
                      <a:lnTo>
                        <a:pt x="19224" y="8114"/>
                      </a:lnTo>
                      <a:lnTo>
                        <a:pt x="19223" y="8119"/>
                      </a:lnTo>
                      <a:lnTo>
                        <a:pt x="19223" y="8124"/>
                      </a:lnTo>
                      <a:lnTo>
                        <a:pt x="19225" y="8134"/>
                      </a:lnTo>
                      <a:lnTo>
                        <a:pt x="19228" y="8138"/>
                      </a:lnTo>
                      <a:lnTo>
                        <a:pt x="19230" y="8137"/>
                      </a:lnTo>
                      <a:lnTo>
                        <a:pt x="19233" y="8142"/>
                      </a:lnTo>
                      <a:lnTo>
                        <a:pt x="19234" y="8156"/>
                      </a:lnTo>
                      <a:lnTo>
                        <a:pt x="19231" y="8156"/>
                      </a:lnTo>
                      <a:lnTo>
                        <a:pt x="19231" y="8161"/>
                      </a:lnTo>
                      <a:lnTo>
                        <a:pt x="19218" y="8143"/>
                      </a:lnTo>
                      <a:lnTo>
                        <a:pt x="19215" y="8144"/>
                      </a:lnTo>
                      <a:lnTo>
                        <a:pt x="19213" y="8159"/>
                      </a:lnTo>
                      <a:lnTo>
                        <a:pt x="19211" y="8187"/>
                      </a:lnTo>
                      <a:lnTo>
                        <a:pt x="19207" y="8216"/>
                      </a:lnTo>
                      <a:lnTo>
                        <a:pt x="19214" y="8235"/>
                      </a:lnTo>
                      <a:lnTo>
                        <a:pt x="19223" y="8239"/>
                      </a:lnTo>
                      <a:lnTo>
                        <a:pt x="19223" y="8249"/>
                      </a:lnTo>
                      <a:lnTo>
                        <a:pt x="19220" y="8248"/>
                      </a:lnTo>
                      <a:lnTo>
                        <a:pt x="19220" y="8244"/>
                      </a:lnTo>
                      <a:lnTo>
                        <a:pt x="19221" y="8243"/>
                      </a:lnTo>
                      <a:lnTo>
                        <a:pt x="19223" y="8247"/>
                      </a:lnTo>
                      <a:lnTo>
                        <a:pt x="19223" y="8252"/>
                      </a:lnTo>
                      <a:lnTo>
                        <a:pt x="19227" y="8256"/>
                      </a:lnTo>
                      <a:lnTo>
                        <a:pt x="19234" y="8279"/>
                      </a:lnTo>
                      <a:lnTo>
                        <a:pt x="19245" y="8311"/>
                      </a:lnTo>
                      <a:lnTo>
                        <a:pt x="19245" y="8316"/>
                      </a:lnTo>
                      <a:lnTo>
                        <a:pt x="19242" y="8321"/>
                      </a:lnTo>
                      <a:lnTo>
                        <a:pt x="19243" y="8330"/>
                      </a:lnTo>
                      <a:lnTo>
                        <a:pt x="19246" y="8335"/>
                      </a:lnTo>
                      <a:lnTo>
                        <a:pt x="19249" y="8339"/>
                      </a:lnTo>
                      <a:lnTo>
                        <a:pt x="19265" y="8337"/>
                      </a:lnTo>
                      <a:lnTo>
                        <a:pt x="19264" y="8332"/>
                      </a:lnTo>
                      <a:lnTo>
                        <a:pt x="19257" y="8319"/>
                      </a:lnTo>
                      <a:lnTo>
                        <a:pt x="19250" y="8301"/>
                      </a:lnTo>
                      <a:lnTo>
                        <a:pt x="19249" y="8273"/>
                      </a:lnTo>
                      <a:lnTo>
                        <a:pt x="19252" y="8272"/>
                      </a:lnTo>
                      <a:lnTo>
                        <a:pt x="19254" y="8262"/>
                      </a:lnTo>
                      <a:lnTo>
                        <a:pt x="19257" y="8253"/>
                      </a:lnTo>
                      <a:lnTo>
                        <a:pt x="19251" y="8249"/>
                      </a:lnTo>
                      <a:lnTo>
                        <a:pt x="19247" y="8234"/>
                      </a:lnTo>
                      <a:lnTo>
                        <a:pt x="19241" y="8226"/>
                      </a:lnTo>
                      <a:lnTo>
                        <a:pt x="19240" y="8208"/>
                      </a:lnTo>
                      <a:lnTo>
                        <a:pt x="19243" y="8202"/>
                      </a:lnTo>
                      <a:lnTo>
                        <a:pt x="19245" y="8197"/>
                      </a:lnTo>
                      <a:lnTo>
                        <a:pt x="19249" y="8197"/>
                      </a:lnTo>
                      <a:lnTo>
                        <a:pt x="19249" y="8211"/>
                      </a:lnTo>
                      <a:lnTo>
                        <a:pt x="19253" y="8225"/>
                      </a:lnTo>
                      <a:lnTo>
                        <a:pt x="19256" y="8229"/>
                      </a:lnTo>
                      <a:lnTo>
                        <a:pt x="19256" y="8219"/>
                      </a:lnTo>
                      <a:lnTo>
                        <a:pt x="19258" y="8210"/>
                      </a:lnTo>
                      <a:lnTo>
                        <a:pt x="19261" y="8171"/>
                      </a:lnTo>
                      <a:lnTo>
                        <a:pt x="19266" y="8137"/>
                      </a:lnTo>
                      <a:lnTo>
                        <a:pt x="19269" y="8137"/>
                      </a:lnTo>
                      <a:lnTo>
                        <a:pt x="19267" y="8180"/>
                      </a:lnTo>
                      <a:lnTo>
                        <a:pt x="19268" y="8213"/>
                      </a:lnTo>
                      <a:lnTo>
                        <a:pt x="19262" y="8231"/>
                      </a:lnTo>
                      <a:lnTo>
                        <a:pt x="19266" y="8238"/>
                      </a:lnTo>
                      <a:lnTo>
                        <a:pt x="19269" y="8235"/>
                      </a:lnTo>
                      <a:lnTo>
                        <a:pt x="19277" y="8235"/>
                      </a:lnTo>
                      <a:lnTo>
                        <a:pt x="19281" y="8240"/>
                      </a:lnTo>
                      <a:lnTo>
                        <a:pt x="19282" y="8254"/>
                      </a:lnTo>
                      <a:lnTo>
                        <a:pt x="19284" y="8254"/>
                      </a:lnTo>
                      <a:lnTo>
                        <a:pt x="19290" y="8259"/>
                      </a:lnTo>
                      <a:lnTo>
                        <a:pt x="19294" y="8259"/>
                      </a:lnTo>
                      <a:lnTo>
                        <a:pt x="19300" y="8267"/>
                      </a:lnTo>
                      <a:lnTo>
                        <a:pt x="19300" y="8263"/>
                      </a:lnTo>
                      <a:lnTo>
                        <a:pt x="19298" y="8259"/>
                      </a:lnTo>
                      <a:lnTo>
                        <a:pt x="19295" y="8259"/>
                      </a:lnTo>
                      <a:lnTo>
                        <a:pt x="19279" y="8259"/>
                      </a:lnTo>
                      <a:lnTo>
                        <a:pt x="19276" y="8259"/>
                      </a:lnTo>
                      <a:lnTo>
                        <a:pt x="19273" y="8264"/>
                      </a:lnTo>
                      <a:lnTo>
                        <a:pt x="19270" y="8272"/>
                      </a:lnTo>
                      <a:lnTo>
                        <a:pt x="19274" y="8278"/>
                      </a:lnTo>
                      <a:lnTo>
                        <a:pt x="19277" y="8287"/>
                      </a:lnTo>
                      <a:lnTo>
                        <a:pt x="19280" y="8292"/>
                      </a:lnTo>
                      <a:lnTo>
                        <a:pt x="19284" y="8301"/>
                      </a:lnTo>
                      <a:lnTo>
                        <a:pt x="19281" y="8306"/>
                      </a:lnTo>
                      <a:lnTo>
                        <a:pt x="19275" y="8303"/>
                      </a:lnTo>
                      <a:lnTo>
                        <a:pt x="19268" y="8294"/>
                      </a:lnTo>
                      <a:lnTo>
                        <a:pt x="19265" y="8294"/>
                      </a:lnTo>
                      <a:lnTo>
                        <a:pt x="19263" y="8304"/>
                      </a:lnTo>
                      <a:lnTo>
                        <a:pt x="19263" y="8284"/>
                      </a:lnTo>
                      <a:lnTo>
                        <a:pt x="19266" y="8259"/>
                      </a:lnTo>
                      <a:lnTo>
                        <a:pt x="19269" y="8259"/>
                      </a:lnTo>
                      <a:lnTo>
                        <a:pt x="19272" y="8283"/>
                      </a:lnTo>
                      <a:lnTo>
                        <a:pt x="19278" y="8297"/>
                      </a:lnTo>
                      <a:lnTo>
                        <a:pt x="19279" y="8314"/>
                      </a:lnTo>
                      <a:lnTo>
                        <a:pt x="19282" y="8322"/>
                      </a:lnTo>
                      <a:lnTo>
                        <a:pt x="19285" y="8333"/>
                      </a:lnTo>
                      <a:lnTo>
                        <a:pt x="19286" y="8338"/>
                      </a:lnTo>
                      <a:lnTo>
                        <a:pt x="19280" y="8345"/>
                      </a:lnTo>
                      <a:lnTo>
                        <a:pt x="19278" y="8359"/>
                      </a:lnTo>
                      <a:lnTo>
                        <a:pt x="19272" y="8369"/>
                      </a:lnTo>
                      <a:lnTo>
                        <a:pt x="19266" y="8375"/>
                      </a:lnTo>
                      <a:lnTo>
                        <a:pt x="19258" y="8380"/>
                      </a:lnTo>
                      <a:lnTo>
                        <a:pt x="19239" y="8395"/>
                      </a:lnTo>
                      <a:lnTo>
                        <a:pt x="19223" y="8399"/>
                      </a:lnTo>
                      <a:lnTo>
                        <a:pt x="19223" y="8404"/>
                      </a:lnTo>
                      <a:lnTo>
                        <a:pt x="19263" y="8394"/>
                      </a:lnTo>
                      <a:lnTo>
                        <a:pt x="19301" y="8393"/>
                      </a:lnTo>
                      <a:lnTo>
                        <a:pt x="19301" y="8398"/>
                      </a:lnTo>
                      <a:lnTo>
                        <a:pt x="19289" y="8412"/>
                      </a:lnTo>
                      <a:lnTo>
                        <a:pt x="19283" y="8435"/>
                      </a:lnTo>
                      <a:lnTo>
                        <a:pt x="19283" y="8472"/>
                      </a:lnTo>
                      <a:lnTo>
                        <a:pt x="19279" y="8503"/>
                      </a:lnTo>
                      <a:lnTo>
                        <a:pt x="19282" y="8503"/>
                      </a:lnTo>
                      <a:lnTo>
                        <a:pt x="19285" y="8466"/>
                      </a:lnTo>
                      <a:lnTo>
                        <a:pt x="19287" y="8438"/>
                      </a:lnTo>
                      <a:lnTo>
                        <a:pt x="19286" y="8413"/>
                      </a:lnTo>
                      <a:lnTo>
                        <a:pt x="19282" y="8391"/>
                      </a:lnTo>
                      <a:lnTo>
                        <a:pt x="19278" y="8375"/>
                      </a:lnTo>
                      <a:lnTo>
                        <a:pt x="19281" y="8369"/>
                      </a:lnTo>
                      <a:lnTo>
                        <a:pt x="19287" y="8368"/>
                      </a:lnTo>
                      <a:lnTo>
                        <a:pt x="19290" y="8372"/>
                      </a:lnTo>
                      <a:lnTo>
                        <a:pt x="19291" y="8386"/>
                      </a:lnTo>
                      <a:lnTo>
                        <a:pt x="19295" y="8409"/>
                      </a:lnTo>
                      <a:lnTo>
                        <a:pt x="19295" y="8414"/>
                      </a:lnTo>
                      <a:lnTo>
                        <a:pt x="19302" y="8418"/>
                      </a:lnTo>
                      <a:lnTo>
                        <a:pt x="19305" y="8418"/>
                      </a:lnTo>
                      <a:lnTo>
                        <a:pt x="19308" y="8412"/>
                      </a:lnTo>
                      <a:lnTo>
                        <a:pt x="19304" y="8408"/>
                      </a:lnTo>
                      <a:lnTo>
                        <a:pt x="19304" y="8394"/>
                      </a:lnTo>
                      <a:lnTo>
                        <a:pt x="19307" y="8389"/>
                      </a:lnTo>
                      <a:lnTo>
                        <a:pt x="19306" y="8384"/>
                      </a:lnTo>
                      <a:lnTo>
                        <a:pt x="19309" y="8379"/>
                      </a:lnTo>
                      <a:lnTo>
                        <a:pt x="19309" y="8375"/>
                      </a:lnTo>
                      <a:lnTo>
                        <a:pt x="19312" y="8374"/>
                      </a:lnTo>
                      <a:lnTo>
                        <a:pt x="19315" y="8388"/>
                      </a:lnTo>
                      <a:lnTo>
                        <a:pt x="19313" y="8407"/>
                      </a:lnTo>
                      <a:lnTo>
                        <a:pt x="19313" y="8412"/>
                      </a:lnTo>
                      <a:lnTo>
                        <a:pt x="19317" y="8416"/>
                      </a:lnTo>
                      <a:lnTo>
                        <a:pt x="19319" y="8406"/>
                      </a:lnTo>
                      <a:lnTo>
                        <a:pt x="19325" y="8405"/>
                      </a:lnTo>
                      <a:lnTo>
                        <a:pt x="19326" y="8410"/>
                      </a:lnTo>
                      <a:lnTo>
                        <a:pt x="19329" y="8414"/>
                      </a:lnTo>
                      <a:lnTo>
                        <a:pt x="19329" y="8419"/>
                      </a:lnTo>
                      <a:lnTo>
                        <a:pt x="19324" y="8434"/>
                      </a:lnTo>
                      <a:lnTo>
                        <a:pt x="19321" y="8439"/>
                      </a:lnTo>
                      <a:lnTo>
                        <a:pt x="19312" y="8440"/>
                      </a:lnTo>
                      <a:lnTo>
                        <a:pt x="19311" y="8431"/>
                      </a:lnTo>
                      <a:lnTo>
                        <a:pt x="19302" y="8432"/>
                      </a:lnTo>
                      <a:lnTo>
                        <a:pt x="19300" y="8437"/>
                      </a:lnTo>
                      <a:lnTo>
                        <a:pt x="19300" y="8447"/>
                      </a:lnTo>
                      <a:lnTo>
                        <a:pt x="19306" y="8446"/>
                      </a:lnTo>
                      <a:lnTo>
                        <a:pt x="19307" y="8450"/>
                      </a:lnTo>
                      <a:lnTo>
                        <a:pt x="19304" y="8456"/>
                      </a:lnTo>
                      <a:lnTo>
                        <a:pt x="19304" y="8461"/>
                      </a:lnTo>
                      <a:lnTo>
                        <a:pt x="19295" y="8461"/>
                      </a:lnTo>
                      <a:lnTo>
                        <a:pt x="19289" y="8467"/>
                      </a:lnTo>
                      <a:lnTo>
                        <a:pt x="19286" y="8467"/>
                      </a:lnTo>
                      <a:lnTo>
                        <a:pt x="19286" y="8477"/>
                      </a:lnTo>
                      <a:lnTo>
                        <a:pt x="19290" y="8477"/>
                      </a:lnTo>
                      <a:lnTo>
                        <a:pt x="19290" y="8481"/>
                      </a:lnTo>
                      <a:lnTo>
                        <a:pt x="19296" y="8475"/>
                      </a:lnTo>
                      <a:lnTo>
                        <a:pt x="19298" y="8480"/>
                      </a:lnTo>
                      <a:lnTo>
                        <a:pt x="19301" y="8489"/>
                      </a:lnTo>
                      <a:lnTo>
                        <a:pt x="19301" y="8494"/>
                      </a:lnTo>
                      <a:lnTo>
                        <a:pt x="19299" y="8494"/>
                      </a:lnTo>
                      <a:lnTo>
                        <a:pt x="19300" y="8508"/>
                      </a:lnTo>
                      <a:lnTo>
                        <a:pt x="19306" y="8507"/>
                      </a:lnTo>
                      <a:lnTo>
                        <a:pt x="19309" y="8498"/>
                      </a:lnTo>
                      <a:lnTo>
                        <a:pt x="19317" y="8487"/>
                      </a:lnTo>
                      <a:lnTo>
                        <a:pt x="19323" y="8477"/>
                      </a:lnTo>
                      <a:lnTo>
                        <a:pt x="19326" y="8481"/>
                      </a:lnTo>
                      <a:lnTo>
                        <a:pt x="19329" y="8485"/>
                      </a:lnTo>
                      <a:lnTo>
                        <a:pt x="19333" y="8494"/>
                      </a:lnTo>
                      <a:lnTo>
                        <a:pt x="19333" y="8500"/>
                      </a:lnTo>
                      <a:lnTo>
                        <a:pt x="19330" y="8504"/>
                      </a:lnTo>
                      <a:lnTo>
                        <a:pt x="19325" y="8519"/>
                      </a:lnTo>
                      <a:lnTo>
                        <a:pt x="19314" y="8535"/>
                      </a:lnTo>
                      <a:lnTo>
                        <a:pt x="19305" y="8536"/>
                      </a:lnTo>
                      <a:lnTo>
                        <a:pt x="19295" y="8533"/>
                      </a:lnTo>
                      <a:lnTo>
                        <a:pt x="19291" y="8514"/>
                      </a:lnTo>
                      <a:lnTo>
                        <a:pt x="19285" y="8505"/>
                      </a:lnTo>
                      <a:lnTo>
                        <a:pt x="19282" y="8501"/>
                      </a:lnTo>
                      <a:lnTo>
                        <a:pt x="19272" y="8498"/>
                      </a:lnTo>
                      <a:lnTo>
                        <a:pt x="19264" y="8499"/>
                      </a:lnTo>
                      <a:lnTo>
                        <a:pt x="19263" y="8489"/>
                      </a:lnTo>
                      <a:lnTo>
                        <a:pt x="19265" y="8479"/>
                      </a:lnTo>
                      <a:lnTo>
                        <a:pt x="19260" y="8480"/>
                      </a:lnTo>
                      <a:lnTo>
                        <a:pt x="19254" y="8490"/>
                      </a:lnTo>
                      <a:lnTo>
                        <a:pt x="19249" y="8510"/>
                      </a:lnTo>
                      <a:lnTo>
                        <a:pt x="19244" y="8529"/>
                      </a:lnTo>
                      <a:lnTo>
                        <a:pt x="19245" y="8553"/>
                      </a:lnTo>
                      <a:lnTo>
                        <a:pt x="19243" y="8568"/>
                      </a:lnTo>
                      <a:lnTo>
                        <a:pt x="19247" y="8595"/>
                      </a:lnTo>
                      <a:lnTo>
                        <a:pt x="19252" y="8620"/>
                      </a:lnTo>
                      <a:lnTo>
                        <a:pt x="19255" y="8626"/>
                      </a:lnTo>
                      <a:lnTo>
                        <a:pt x="19259" y="8626"/>
                      </a:lnTo>
                      <a:lnTo>
                        <a:pt x="19261" y="8629"/>
                      </a:lnTo>
                      <a:lnTo>
                        <a:pt x="19264" y="8627"/>
                      </a:lnTo>
                      <a:lnTo>
                        <a:pt x="19263" y="8601"/>
                      </a:lnTo>
                      <a:lnTo>
                        <a:pt x="19255" y="8574"/>
                      </a:lnTo>
                      <a:lnTo>
                        <a:pt x="19236" y="8561"/>
                      </a:lnTo>
                      <a:lnTo>
                        <a:pt x="19223" y="8552"/>
                      </a:lnTo>
                      <a:lnTo>
                        <a:pt x="19223" y="8547"/>
                      </a:lnTo>
                      <a:lnTo>
                        <a:pt x="19241" y="8537"/>
                      </a:lnTo>
                      <a:lnTo>
                        <a:pt x="19248" y="8518"/>
                      </a:lnTo>
                      <a:lnTo>
                        <a:pt x="19255" y="8518"/>
                      </a:lnTo>
                      <a:lnTo>
                        <a:pt x="19259" y="8513"/>
                      </a:lnTo>
                      <a:lnTo>
                        <a:pt x="19267" y="8517"/>
                      </a:lnTo>
                      <a:lnTo>
                        <a:pt x="19268" y="8531"/>
                      </a:lnTo>
                      <a:lnTo>
                        <a:pt x="19266" y="8541"/>
                      </a:lnTo>
                      <a:lnTo>
                        <a:pt x="19263" y="8551"/>
                      </a:lnTo>
                      <a:lnTo>
                        <a:pt x="19260" y="8561"/>
                      </a:lnTo>
                      <a:lnTo>
                        <a:pt x="19261" y="8580"/>
                      </a:lnTo>
                      <a:lnTo>
                        <a:pt x="19265" y="8594"/>
                      </a:lnTo>
                      <a:lnTo>
                        <a:pt x="19268" y="8593"/>
                      </a:lnTo>
                      <a:lnTo>
                        <a:pt x="19269" y="8598"/>
                      </a:lnTo>
                      <a:lnTo>
                        <a:pt x="19281" y="8596"/>
                      </a:lnTo>
                      <a:lnTo>
                        <a:pt x="19280" y="8577"/>
                      </a:lnTo>
                      <a:lnTo>
                        <a:pt x="19273" y="8578"/>
                      </a:lnTo>
                      <a:lnTo>
                        <a:pt x="19270" y="8564"/>
                      </a:lnTo>
                      <a:lnTo>
                        <a:pt x="19272" y="8559"/>
                      </a:lnTo>
                      <a:lnTo>
                        <a:pt x="19282" y="8558"/>
                      </a:lnTo>
                      <a:lnTo>
                        <a:pt x="19281" y="8548"/>
                      </a:lnTo>
                      <a:lnTo>
                        <a:pt x="19275" y="8545"/>
                      </a:lnTo>
                      <a:lnTo>
                        <a:pt x="19271" y="8536"/>
                      </a:lnTo>
                      <a:lnTo>
                        <a:pt x="19271" y="8521"/>
                      </a:lnTo>
                      <a:lnTo>
                        <a:pt x="19276" y="8516"/>
                      </a:lnTo>
                      <a:lnTo>
                        <a:pt x="19280" y="8520"/>
                      </a:lnTo>
                      <a:lnTo>
                        <a:pt x="19283" y="8525"/>
                      </a:lnTo>
                      <a:lnTo>
                        <a:pt x="19284" y="8544"/>
                      </a:lnTo>
                      <a:lnTo>
                        <a:pt x="19290" y="8552"/>
                      </a:lnTo>
                      <a:lnTo>
                        <a:pt x="19293" y="8556"/>
                      </a:lnTo>
                      <a:lnTo>
                        <a:pt x="19296" y="8552"/>
                      </a:lnTo>
                      <a:lnTo>
                        <a:pt x="19305" y="8550"/>
                      </a:lnTo>
                      <a:lnTo>
                        <a:pt x="19306" y="8560"/>
                      </a:lnTo>
                      <a:lnTo>
                        <a:pt x="19303" y="8570"/>
                      </a:lnTo>
                      <a:lnTo>
                        <a:pt x="19301" y="8579"/>
                      </a:lnTo>
                      <a:lnTo>
                        <a:pt x="19298" y="8580"/>
                      </a:lnTo>
                      <a:lnTo>
                        <a:pt x="19297" y="8570"/>
                      </a:lnTo>
                      <a:lnTo>
                        <a:pt x="19294" y="8566"/>
                      </a:lnTo>
                      <a:lnTo>
                        <a:pt x="19291" y="8567"/>
                      </a:lnTo>
                      <a:lnTo>
                        <a:pt x="19288" y="8571"/>
                      </a:lnTo>
                      <a:lnTo>
                        <a:pt x="19289" y="8586"/>
                      </a:lnTo>
                      <a:lnTo>
                        <a:pt x="19296" y="8599"/>
                      </a:lnTo>
                      <a:lnTo>
                        <a:pt x="19302" y="8598"/>
                      </a:lnTo>
                      <a:lnTo>
                        <a:pt x="19305" y="8603"/>
                      </a:lnTo>
                      <a:lnTo>
                        <a:pt x="19308" y="8607"/>
                      </a:lnTo>
                      <a:lnTo>
                        <a:pt x="19311" y="8592"/>
                      </a:lnTo>
                      <a:lnTo>
                        <a:pt x="19310" y="8578"/>
                      </a:lnTo>
                      <a:lnTo>
                        <a:pt x="19312" y="8568"/>
                      </a:lnTo>
                      <a:lnTo>
                        <a:pt x="19318" y="8568"/>
                      </a:lnTo>
                      <a:lnTo>
                        <a:pt x="19319" y="8573"/>
                      </a:lnTo>
                      <a:lnTo>
                        <a:pt x="19325" y="8572"/>
                      </a:lnTo>
                      <a:lnTo>
                        <a:pt x="19330" y="8557"/>
                      </a:lnTo>
                      <a:lnTo>
                        <a:pt x="19332" y="8547"/>
                      </a:lnTo>
                      <a:lnTo>
                        <a:pt x="19332" y="8537"/>
                      </a:lnTo>
                      <a:lnTo>
                        <a:pt x="19329" y="8538"/>
                      </a:lnTo>
                      <a:lnTo>
                        <a:pt x="19326" y="8521"/>
                      </a:lnTo>
                      <a:lnTo>
                        <a:pt x="19326" y="8503"/>
                      </a:lnTo>
                      <a:lnTo>
                        <a:pt x="19328" y="8503"/>
                      </a:lnTo>
                      <a:lnTo>
                        <a:pt x="19328" y="8511"/>
                      </a:lnTo>
                      <a:lnTo>
                        <a:pt x="19334" y="8512"/>
                      </a:lnTo>
                      <a:lnTo>
                        <a:pt x="19343" y="8514"/>
                      </a:lnTo>
                      <a:lnTo>
                        <a:pt x="19346" y="8524"/>
                      </a:lnTo>
                      <a:lnTo>
                        <a:pt x="19350" y="8540"/>
                      </a:lnTo>
                      <a:lnTo>
                        <a:pt x="19351" y="8549"/>
                      </a:lnTo>
                      <a:lnTo>
                        <a:pt x="19342" y="8550"/>
                      </a:lnTo>
                      <a:lnTo>
                        <a:pt x="19342" y="8555"/>
                      </a:lnTo>
                      <a:lnTo>
                        <a:pt x="19345" y="8560"/>
                      </a:lnTo>
                      <a:lnTo>
                        <a:pt x="19346" y="8574"/>
                      </a:lnTo>
                      <a:lnTo>
                        <a:pt x="19340" y="8584"/>
                      </a:lnTo>
                      <a:lnTo>
                        <a:pt x="19331" y="8580"/>
                      </a:lnTo>
                      <a:lnTo>
                        <a:pt x="19322" y="8581"/>
                      </a:lnTo>
                      <a:lnTo>
                        <a:pt x="19322" y="8586"/>
                      </a:lnTo>
                      <a:lnTo>
                        <a:pt x="19320" y="8592"/>
                      </a:lnTo>
                      <a:lnTo>
                        <a:pt x="19320" y="8605"/>
                      </a:lnTo>
                      <a:lnTo>
                        <a:pt x="19324" y="8614"/>
                      </a:lnTo>
                      <a:lnTo>
                        <a:pt x="19330" y="8614"/>
                      </a:lnTo>
                      <a:lnTo>
                        <a:pt x="19335" y="8603"/>
                      </a:lnTo>
                      <a:lnTo>
                        <a:pt x="19344" y="8612"/>
                      </a:lnTo>
                      <a:lnTo>
                        <a:pt x="19352" y="8626"/>
                      </a:lnTo>
                      <a:lnTo>
                        <a:pt x="19355" y="8626"/>
                      </a:lnTo>
                      <a:lnTo>
                        <a:pt x="19356" y="8616"/>
                      </a:lnTo>
                      <a:lnTo>
                        <a:pt x="19353" y="8609"/>
                      </a:lnTo>
                      <a:lnTo>
                        <a:pt x="19353" y="8607"/>
                      </a:lnTo>
                      <a:lnTo>
                        <a:pt x="19345" y="8610"/>
                      </a:lnTo>
                      <a:lnTo>
                        <a:pt x="19320" y="8619"/>
                      </a:lnTo>
                      <a:lnTo>
                        <a:pt x="19301" y="8623"/>
                      </a:lnTo>
                      <a:lnTo>
                        <a:pt x="19301" y="8628"/>
                      </a:lnTo>
                      <a:lnTo>
                        <a:pt x="19320" y="8632"/>
                      </a:lnTo>
                      <a:lnTo>
                        <a:pt x="19337" y="8631"/>
                      </a:lnTo>
                      <a:lnTo>
                        <a:pt x="19347" y="8625"/>
                      </a:lnTo>
                      <a:lnTo>
                        <a:pt x="19349" y="8616"/>
                      </a:lnTo>
                      <a:lnTo>
                        <a:pt x="19353" y="8611"/>
                      </a:lnTo>
                      <a:lnTo>
                        <a:pt x="19356" y="8610"/>
                      </a:lnTo>
                      <a:lnTo>
                        <a:pt x="19357" y="8615"/>
                      </a:lnTo>
                      <a:lnTo>
                        <a:pt x="19360" y="8620"/>
                      </a:lnTo>
                      <a:lnTo>
                        <a:pt x="19361" y="8629"/>
                      </a:lnTo>
                      <a:lnTo>
                        <a:pt x="19367" y="8638"/>
                      </a:lnTo>
                      <a:lnTo>
                        <a:pt x="19373" y="8646"/>
                      </a:lnTo>
                      <a:lnTo>
                        <a:pt x="19379" y="8650"/>
                      </a:lnTo>
                      <a:lnTo>
                        <a:pt x="19379" y="8645"/>
                      </a:lnTo>
                      <a:lnTo>
                        <a:pt x="19382" y="8645"/>
                      </a:lnTo>
                      <a:lnTo>
                        <a:pt x="19382" y="8631"/>
                      </a:lnTo>
                      <a:lnTo>
                        <a:pt x="19385" y="8626"/>
                      </a:lnTo>
                      <a:lnTo>
                        <a:pt x="19388" y="8621"/>
                      </a:lnTo>
                      <a:lnTo>
                        <a:pt x="19388" y="8625"/>
                      </a:lnTo>
                      <a:lnTo>
                        <a:pt x="19391" y="8635"/>
                      </a:lnTo>
                      <a:lnTo>
                        <a:pt x="19395" y="8649"/>
                      </a:lnTo>
                      <a:lnTo>
                        <a:pt x="19396" y="8667"/>
                      </a:lnTo>
                      <a:lnTo>
                        <a:pt x="19393" y="8673"/>
                      </a:lnTo>
                      <a:lnTo>
                        <a:pt x="19384" y="8674"/>
                      </a:lnTo>
                      <a:lnTo>
                        <a:pt x="19378" y="8670"/>
                      </a:lnTo>
                      <a:lnTo>
                        <a:pt x="19374" y="8645"/>
                      </a:lnTo>
                      <a:lnTo>
                        <a:pt x="19368" y="8626"/>
                      </a:lnTo>
                      <a:lnTo>
                        <a:pt x="19365" y="8626"/>
                      </a:lnTo>
                      <a:lnTo>
                        <a:pt x="19366" y="8651"/>
                      </a:lnTo>
                      <a:lnTo>
                        <a:pt x="19363" y="8668"/>
                      </a:lnTo>
                      <a:lnTo>
                        <a:pt x="19360" y="8672"/>
                      </a:lnTo>
                      <a:lnTo>
                        <a:pt x="19354" y="8649"/>
                      </a:lnTo>
                      <a:lnTo>
                        <a:pt x="19350" y="8626"/>
                      </a:lnTo>
                      <a:lnTo>
                        <a:pt x="19347" y="8626"/>
                      </a:lnTo>
                      <a:lnTo>
                        <a:pt x="19344" y="8638"/>
                      </a:lnTo>
                      <a:lnTo>
                        <a:pt x="19341" y="8651"/>
                      </a:lnTo>
                      <a:lnTo>
                        <a:pt x="19332" y="8666"/>
                      </a:lnTo>
                      <a:lnTo>
                        <a:pt x="19329" y="8664"/>
                      </a:lnTo>
                      <a:lnTo>
                        <a:pt x="19329" y="8660"/>
                      </a:lnTo>
                      <a:lnTo>
                        <a:pt x="19332" y="8651"/>
                      </a:lnTo>
                      <a:lnTo>
                        <a:pt x="19328" y="8647"/>
                      </a:lnTo>
                      <a:lnTo>
                        <a:pt x="19323" y="8657"/>
                      </a:lnTo>
                      <a:lnTo>
                        <a:pt x="19320" y="8667"/>
                      </a:lnTo>
                      <a:lnTo>
                        <a:pt x="19308" y="8669"/>
                      </a:lnTo>
                      <a:lnTo>
                        <a:pt x="19308" y="8659"/>
                      </a:lnTo>
                      <a:lnTo>
                        <a:pt x="19304" y="8655"/>
                      </a:lnTo>
                      <a:lnTo>
                        <a:pt x="19302" y="8655"/>
                      </a:lnTo>
                      <a:lnTo>
                        <a:pt x="19299" y="8665"/>
                      </a:lnTo>
                      <a:lnTo>
                        <a:pt x="19296" y="8675"/>
                      </a:lnTo>
                      <a:lnTo>
                        <a:pt x="19297" y="8680"/>
                      </a:lnTo>
                      <a:lnTo>
                        <a:pt x="19300" y="8684"/>
                      </a:lnTo>
                      <a:lnTo>
                        <a:pt x="19301" y="8698"/>
                      </a:lnTo>
                      <a:lnTo>
                        <a:pt x="19298" y="8708"/>
                      </a:lnTo>
                      <a:lnTo>
                        <a:pt x="19295" y="8733"/>
                      </a:lnTo>
                      <a:lnTo>
                        <a:pt x="19292" y="8748"/>
                      </a:lnTo>
                      <a:lnTo>
                        <a:pt x="19289" y="8748"/>
                      </a:lnTo>
                      <a:lnTo>
                        <a:pt x="19286" y="8729"/>
                      </a:lnTo>
                      <a:lnTo>
                        <a:pt x="19283" y="8727"/>
                      </a:lnTo>
                      <a:lnTo>
                        <a:pt x="19285" y="8725"/>
                      </a:lnTo>
                      <a:lnTo>
                        <a:pt x="19301" y="8720"/>
                      </a:lnTo>
                      <a:lnTo>
                        <a:pt x="19301" y="8733"/>
                      </a:lnTo>
                      <a:lnTo>
                        <a:pt x="19301" y="8736"/>
                      </a:lnTo>
                      <a:lnTo>
                        <a:pt x="19301" y="8740"/>
                      </a:lnTo>
                      <a:lnTo>
                        <a:pt x="19305" y="8736"/>
                      </a:lnTo>
                      <a:lnTo>
                        <a:pt x="19304" y="8721"/>
                      </a:lnTo>
                      <a:lnTo>
                        <a:pt x="19308" y="8716"/>
                      </a:lnTo>
                      <a:lnTo>
                        <a:pt x="19308" y="8721"/>
                      </a:lnTo>
                      <a:lnTo>
                        <a:pt x="19314" y="8725"/>
                      </a:lnTo>
                      <a:lnTo>
                        <a:pt x="19317" y="8725"/>
                      </a:lnTo>
                      <a:lnTo>
                        <a:pt x="19311" y="8710"/>
                      </a:lnTo>
                      <a:lnTo>
                        <a:pt x="19301" y="8697"/>
                      </a:lnTo>
                      <a:lnTo>
                        <a:pt x="19301" y="8692"/>
                      </a:lnTo>
                      <a:lnTo>
                        <a:pt x="19313" y="8691"/>
                      </a:lnTo>
                      <a:lnTo>
                        <a:pt x="19322" y="8695"/>
                      </a:lnTo>
                      <a:lnTo>
                        <a:pt x="19327" y="8699"/>
                      </a:lnTo>
                      <a:lnTo>
                        <a:pt x="19334" y="8699"/>
                      </a:lnTo>
                      <a:lnTo>
                        <a:pt x="19337" y="8694"/>
                      </a:lnTo>
                      <a:lnTo>
                        <a:pt x="19336" y="8689"/>
                      </a:lnTo>
                      <a:lnTo>
                        <a:pt x="19333" y="8684"/>
                      </a:lnTo>
                      <a:lnTo>
                        <a:pt x="19333" y="8680"/>
                      </a:lnTo>
                      <a:lnTo>
                        <a:pt x="19342" y="8679"/>
                      </a:lnTo>
                      <a:lnTo>
                        <a:pt x="19345" y="8683"/>
                      </a:lnTo>
                      <a:lnTo>
                        <a:pt x="19346" y="8692"/>
                      </a:lnTo>
                      <a:lnTo>
                        <a:pt x="19343" y="8697"/>
                      </a:lnTo>
                      <a:lnTo>
                        <a:pt x="19343" y="8702"/>
                      </a:lnTo>
                      <a:lnTo>
                        <a:pt x="19340" y="8707"/>
                      </a:lnTo>
                      <a:lnTo>
                        <a:pt x="19334" y="8708"/>
                      </a:lnTo>
                      <a:lnTo>
                        <a:pt x="19328" y="8714"/>
                      </a:lnTo>
                      <a:lnTo>
                        <a:pt x="19329" y="8718"/>
                      </a:lnTo>
                      <a:lnTo>
                        <a:pt x="19332" y="8723"/>
                      </a:lnTo>
                      <a:lnTo>
                        <a:pt x="19341" y="8721"/>
                      </a:lnTo>
                      <a:lnTo>
                        <a:pt x="19344" y="8716"/>
                      </a:lnTo>
                      <a:lnTo>
                        <a:pt x="19346" y="8712"/>
                      </a:lnTo>
                      <a:lnTo>
                        <a:pt x="19356" y="8706"/>
                      </a:lnTo>
                      <a:lnTo>
                        <a:pt x="19358" y="8701"/>
                      </a:lnTo>
                      <a:lnTo>
                        <a:pt x="19362" y="8704"/>
                      </a:lnTo>
                      <a:lnTo>
                        <a:pt x="19362" y="8714"/>
                      </a:lnTo>
                      <a:lnTo>
                        <a:pt x="19359" y="8719"/>
                      </a:lnTo>
                      <a:lnTo>
                        <a:pt x="19357" y="8729"/>
                      </a:lnTo>
                      <a:lnTo>
                        <a:pt x="19354" y="8739"/>
                      </a:lnTo>
                      <a:lnTo>
                        <a:pt x="19351" y="8739"/>
                      </a:lnTo>
                      <a:lnTo>
                        <a:pt x="19351" y="8744"/>
                      </a:lnTo>
                      <a:lnTo>
                        <a:pt x="19345" y="8740"/>
                      </a:lnTo>
                      <a:lnTo>
                        <a:pt x="19339" y="8740"/>
                      </a:lnTo>
                      <a:lnTo>
                        <a:pt x="19336" y="8731"/>
                      </a:lnTo>
                      <a:lnTo>
                        <a:pt x="19327" y="8733"/>
                      </a:lnTo>
                      <a:lnTo>
                        <a:pt x="19327" y="8742"/>
                      </a:lnTo>
                      <a:lnTo>
                        <a:pt x="19324" y="8747"/>
                      </a:lnTo>
                      <a:lnTo>
                        <a:pt x="19321" y="8752"/>
                      </a:lnTo>
                      <a:lnTo>
                        <a:pt x="19318" y="8753"/>
                      </a:lnTo>
                      <a:lnTo>
                        <a:pt x="19318" y="8748"/>
                      </a:lnTo>
                      <a:lnTo>
                        <a:pt x="19315" y="8748"/>
                      </a:lnTo>
                      <a:lnTo>
                        <a:pt x="19312" y="8753"/>
                      </a:lnTo>
                      <a:lnTo>
                        <a:pt x="19314" y="8779"/>
                      </a:lnTo>
                      <a:lnTo>
                        <a:pt x="19318" y="8792"/>
                      </a:lnTo>
                      <a:lnTo>
                        <a:pt x="19318" y="8805"/>
                      </a:lnTo>
                      <a:lnTo>
                        <a:pt x="19312" y="8806"/>
                      </a:lnTo>
                      <a:lnTo>
                        <a:pt x="19306" y="8797"/>
                      </a:lnTo>
                      <a:lnTo>
                        <a:pt x="19302" y="8788"/>
                      </a:lnTo>
                      <a:lnTo>
                        <a:pt x="19302" y="8778"/>
                      </a:lnTo>
                      <a:lnTo>
                        <a:pt x="19304" y="8773"/>
                      </a:lnTo>
                      <a:lnTo>
                        <a:pt x="19304" y="8759"/>
                      </a:lnTo>
                      <a:lnTo>
                        <a:pt x="19301" y="8760"/>
                      </a:lnTo>
                      <a:lnTo>
                        <a:pt x="19298" y="8765"/>
                      </a:lnTo>
                      <a:lnTo>
                        <a:pt x="19292" y="8771"/>
                      </a:lnTo>
                      <a:lnTo>
                        <a:pt x="19286" y="8776"/>
                      </a:lnTo>
                      <a:lnTo>
                        <a:pt x="19287" y="8790"/>
                      </a:lnTo>
                      <a:lnTo>
                        <a:pt x="19290" y="8799"/>
                      </a:lnTo>
                      <a:lnTo>
                        <a:pt x="19297" y="8807"/>
                      </a:lnTo>
                      <a:lnTo>
                        <a:pt x="19300" y="8817"/>
                      </a:lnTo>
                      <a:lnTo>
                        <a:pt x="19304" y="8821"/>
                      </a:lnTo>
                      <a:lnTo>
                        <a:pt x="19310" y="8825"/>
                      </a:lnTo>
                      <a:lnTo>
                        <a:pt x="19313" y="8829"/>
                      </a:lnTo>
                      <a:lnTo>
                        <a:pt x="19317" y="8838"/>
                      </a:lnTo>
                      <a:lnTo>
                        <a:pt x="19320" y="8847"/>
                      </a:lnTo>
                      <a:lnTo>
                        <a:pt x="19324" y="8861"/>
                      </a:lnTo>
                      <a:lnTo>
                        <a:pt x="19327" y="8866"/>
                      </a:lnTo>
                      <a:lnTo>
                        <a:pt x="19330" y="8860"/>
                      </a:lnTo>
                      <a:lnTo>
                        <a:pt x="19336" y="8860"/>
                      </a:lnTo>
                      <a:lnTo>
                        <a:pt x="19340" y="8869"/>
                      </a:lnTo>
                      <a:lnTo>
                        <a:pt x="19343" y="8870"/>
                      </a:lnTo>
                      <a:lnTo>
                        <a:pt x="19346" y="8870"/>
                      </a:lnTo>
                      <a:lnTo>
                        <a:pt x="19349" y="8870"/>
                      </a:lnTo>
                      <a:lnTo>
                        <a:pt x="19349" y="8869"/>
                      </a:lnTo>
                      <a:lnTo>
                        <a:pt x="19345" y="8862"/>
                      </a:lnTo>
                      <a:lnTo>
                        <a:pt x="19342" y="8858"/>
                      </a:lnTo>
                      <a:lnTo>
                        <a:pt x="19341" y="8859"/>
                      </a:lnTo>
                      <a:lnTo>
                        <a:pt x="19338" y="8870"/>
                      </a:lnTo>
                      <a:lnTo>
                        <a:pt x="19344" y="8870"/>
                      </a:lnTo>
                      <a:lnTo>
                        <a:pt x="19347" y="8859"/>
                      </a:lnTo>
                      <a:lnTo>
                        <a:pt x="19353" y="8855"/>
                      </a:lnTo>
                      <a:lnTo>
                        <a:pt x="19366" y="8860"/>
                      </a:lnTo>
                      <a:lnTo>
                        <a:pt x="19373" y="8862"/>
                      </a:lnTo>
                      <a:lnTo>
                        <a:pt x="19379" y="8870"/>
                      </a:lnTo>
                      <a:lnTo>
                        <a:pt x="19382" y="8874"/>
                      </a:lnTo>
                      <a:lnTo>
                        <a:pt x="19382" y="8878"/>
                      </a:lnTo>
                      <a:lnTo>
                        <a:pt x="19380" y="8883"/>
                      </a:lnTo>
                      <a:lnTo>
                        <a:pt x="19380" y="8893"/>
                      </a:lnTo>
                      <a:lnTo>
                        <a:pt x="19383" y="8897"/>
                      </a:lnTo>
                      <a:lnTo>
                        <a:pt x="19398" y="8895"/>
                      </a:lnTo>
                      <a:lnTo>
                        <a:pt x="19399" y="8909"/>
                      </a:lnTo>
                      <a:lnTo>
                        <a:pt x="19402" y="8909"/>
                      </a:lnTo>
                      <a:lnTo>
                        <a:pt x="19408" y="8903"/>
                      </a:lnTo>
                      <a:lnTo>
                        <a:pt x="19414" y="8907"/>
                      </a:lnTo>
                      <a:lnTo>
                        <a:pt x="19437" y="8911"/>
                      </a:lnTo>
                      <a:lnTo>
                        <a:pt x="19457" y="8915"/>
                      </a:lnTo>
                      <a:lnTo>
                        <a:pt x="19457" y="8920"/>
                      </a:lnTo>
                      <a:lnTo>
                        <a:pt x="19444" y="8925"/>
                      </a:lnTo>
                      <a:lnTo>
                        <a:pt x="19439" y="8933"/>
                      </a:lnTo>
                      <a:lnTo>
                        <a:pt x="19438" y="8942"/>
                      </a:lnTo>
                      <a:lnTo>
                        <a:pt x="19439" y="8947"/>
                      </a:lnTo>
                      <a:lnTo>
                        <a:pt x="19445" y="8951"/>
                      </a:lnTo>
                      <a:lnTo>
                        <a:pt x="19450" y="8950"/>
                      </a:lnTo>
                      <a:lnTo>
                        <a:pt x="19449" y="8931"/>
                      </a:lnTo>
                      <a:lnTo>
                        <a:pt x="19445" y="8922"/>
                      </a:lnTo>
                      <a:lnTo>
                        <a:pt x="19439" y="8914"/>
                      </a:lnTo>
                      <a:lnTo>
                        <a:pt x="19435" y="8905"/>
                      </a:lnTo>
                      <a:lnTo>
                        <a:pt x="19435" y="8890"/>
                      </a:lnTo>
                      <a:lnTo>
                        <a:pt x="19428" y="8887"/>
                      </a:lnTo>
                      <a:lnTo>
                        <a:pt x="19425" y="8882"/>
                      </a:lnTo>
                      <a:lnTo>
                        <a:pt x="19425" y="8878"/>
                      </a:lnTo>
                      <a:lnTo>
                        <a:pt x="19427" y="8863"/>
                      </a:lnTo>
                      <a:lnTo>
                        <a:pt x="19430" y="8853"/>
                      </a:lnTo>
                      <a:lnTo>
                        <a:pt x="19435" y="8843"/>
                      </a:lnTo>
                      <a:lnTo>
                        <a:pt x="19438" y="8833"/>
                      </a:lnTo>
                      <a:lnTo>
                        <a:pt x="19437" y="8828"/>
                      </a:lnTo>
                      <a:lnTo>
                        <a:pt x="19434" y="8824"/>
                      </a:lnTo>
                      <a:lnTo>
                        <a:pt x="19434" y="8810"/>
                      </a:lnTo>
                      <a:lnTo>
                        <a:pt x="19437" y="8809"/>
                      </a:lnTo>
                      <a:lnTo>
                        <a:pt x="19440" y="8840"/>
                      </a:lnTo>
                      <a:lnTo>
                        <a:pt x="19449" y="8870"/>
                      </a:lnTo>
                      <a:lnTo>
                        <a:pt x="19452" y="8870"/>
                      </a:lnTo>
                      <a:lnTo>
                        <a:pt x="19458" y="8852"/>
                      </a:lnTo>
                      <a:lnTo>
                        <a:pt x="19459" y="8853"/>
                      </a:lnTo>
                      <a:lnTo>
                        <a:pt x="19456" y="8851"/>
                      </a:lnTo>
                      <a:lnTo>
                        <a:pt x="19451" y="8854"/>
                      </a:lnTo>
                      <a:lnTo>
                        <a:pt x="19445" y="8858"/>
                      </a:lnTo>
                      <a:lnTo>
                        <a:pt x="19439" y="8862"/>
                      </a:lnTo>
                      <a:lnTo>
                        <a:pt x="19439" y="8871"/>
                      </a:lnTo>
                      <a:lnTo>
                        <a:pt x="19443" y="8885"/>
                      </a:lnTo>
                      <a:lnTo>
                        <a:pt x="19450" y="8898"/>
                      </a:lnTo>
                      <a:lnTo>
                        <a:pt x="19460" y="8911"/>
                      </a:lnTo>
                      <a:lnTo>
                        <a:pt x="19466" y="8893"/>
                      </a:lnTo>
                      <a:lnTo>
                        <a:pt x="19469" y="8870"/>
                      </a:lnTo>
                      <a:lnTo>
                        <a:pt x="19473" y="8870"/>
                      </a:lnTo>
                      <a:lnTo>
                        <a:pt x="19475" y="8892"/>
                      </a:lnTo>
                      <a:lnTo>
                        <a:pt x="19478" y="8900"/>
                      </a:lnTo>
                      <a:lnTo>
                        <a:pt x="19477" y="8893"/>
                      </a:lnTo>
                      <a:lnTo>
                        <a:pt x="19474" y="8882"/>
                      </a:lnTo>
                      <a:lnTo>
                        <a:pt x="19462" y="8870"/>
                      </a:lnTo>
                      <a:lnTo>
                        <a:pt x="19457" y="8848"/>
                      </a:lnTo>
                      <a:lnTo>
                        <a:pt x="19457" y="8843"/>
                      </a:lnTo>
                      <a:lnTo>
                        <a:pt x="19467" y="8833"/>
                      </a:lnTo>
                      <a:lnTo>
                        <a:pt x="19473" y="8824"/>
                      </a:lnTo>
                      <a:lnTo>
                        <a:pt x="19463" y="8814"/>
                      </a:lnTo>
                      <a:lnTo>
                        <a:pt x="19457" y="8809"/>
                      </a:lnTo>
                      <a:lnTo>
                        <a:pt x="19457" y="8803"/>
                      </a:lnTo>
                      <a:lnTo>
                        <a:pt x="19477" y="8803"/>
                      </a:lnTo>
                      <a:lnTo>
                        <a:pt x="19484" y="8807"/>
                      </a:lnTo>
                      <a:lnTo>
                        <a:pt x="19491" y="8812"/>
                      </a:lnTo>
                      <a:lnTo>
                        <a:pt x="19490" y="8826"/>
                      </a:lnTo>
                      <a:lnTo>
                        <a:pt x="19488" y="8836"/>
                      </a:lnTo>
                      <a:lnTo>
                        <a:pt x="19489" y="8846"/>
                      </a:lnTo>
                      <a:lnTo>
                        <a:pt x="19484" y="8860"/>
                      </a:lnTo>
                      <a:lnTo>
                        <a:pt x="19485" y="8880"/>
                      </a:lnTo>
                      <a:lnTo>
                        <a:pt x="19489" y="8888"/>
                      </a:lnTo>
                      <a:lnTo>
                        <a:pt x="19493" y="8902"/>
                      </a:lnTo>
                      <a:lnTo>
                        <a:pt x="19496" y="8907"/>
                      </a:lnTo>
                      <a:lnTo>
                        <a:pt x="19505" y="8905"/>
                      </a:lnTo>
                      <a:lnTo>
                        <a:pt x="19508" y="8900"/>
                      </a:lnTo>
                      <a:lnTo>
                        <a:pt x="19501" y="8892"/>
                      </a:lnTo>
                      <a:lnTo>
                        <a:pt x="19500" y="8878"/>
                      </a:lnTo>
                      <a:lnTo>
                        <a:pt x="19506" y="8872"/>
                      </a:lnTo>
                      <a:lnTo>
                        <a:pt x="19524" y="8870"/>
                      </a:lnTo>
                      <a:lnTo>
                        <a:pt x="19530" y="8864"/>
                      </a:lnTo>
                      <a:lnTo>
                        <a:pt x="19536" y="8864"/>
                      </a:lnTo>
                      <a:lnTo>
                        <a:pt x="19536" y="8868"/>
                      </a:lnTo>
                      <a:lnTo>
                        <a:pt x="19533" y="8874"/>
                      </a:lnTo>
                      <a:lnTo>
                        <a:pt x="19528" y="8879"/>
                      </a:lnTo>
                      <a:lnTo>
                        <a:pt x="19525" y="8889"/>
                      </a:lnTo>
                      <a:lnTo>
                        <a:pt x="19525" y="8893"/>
                      </a:lnTo>
                      <a:lnTo>
                        <a:pt x="19529" y="8902"/>
                      </a:lnTo>
                      <a:lnTo>
                        <a:pt x="19532" y="8912"/>
                      </a:lnTo>
                      <a:lnTo>
                        <a:pt x="19530" y="8917"/>
                      </a:lnTo>
                      <a:lnTo>
                        <a:pt x="19527" y="8922"/>
                      </a:lnTo>
                      <a:lnTo>
                        <a:pt x="19521" y="8932"/>
                      </a:lnTo>
                      <a:lnTo>
                        <a:pt x="19515" y="8937"/>
                      </a:lnTo>
                      <a:lnTo>
                        <a:pt x="19494" y="8940"/>
                      </a:lnTo>
                      <a:lnTo>
                        <a:pt x="19489" y="8950"/>
                      </a:lnTo>
                      <a:lnTo>
                        <a:pt x="19486" y="8955"/>
                      </a:lnTo>
                      <a:lnTo>
                        <a:pt x="19483" y="8961"/>
                      </a:lnTo>
                      <a:lnTo>
                        <a:pt x="19484" y="8979"/>
                      </a:lnTo>
                      <a:lnTo>
                        <a:pt x="19488" y="8993"/>
                      </a:lnTo>
                      <a:lnTo>
                        <a:pt x="19491" y="8997"/>
                      </a:lnTo>
                      <a:lnTo>
                        <a:pt x="19507" y="9002"/>
                      </a:lnTo>
                      <a:lnTo>
                        <a:pt x="19535" y="9001"/>
                      </a:lnTo>
                      <a:lnTo>
                        <a:pt x="19535" y="8996"/>
                      </a:lnTo>
                      <a:lnTo>
                        <a:pt x="19522" y="8990"/>
                      </a:lnTo>
                      <a:lnTo>
                        <a:pt x="19511" y="8986"/>
                      </a:lnTo>
                      <a:lnTo>
                        <a:pt x="19506" y="8977"/>
                      </a:lnTo>
                      <a:lnTo>
                        <a:pt x="19507" y="8972"/>
                      </a:lnTo>
                      <a:lnTo>
                        <a:pt x="19515" y="8971"/>
                      </a:lnTo>
                      <a:lnTo>
                        <a:pt x="19518" y="8975"/>
                      </a:lnTo>
                      <a:lnTo>
                        <a:pt x="19521" y="8975"/>
                      </a:lnTo>
                      <a:lnTo>
                        <a:pt x="19526" y="8969"/>
                      </a:lnTo>
                      <a:lnTo>
                        <a:pt x="19529" y="8959"/>
                      </a:lnTo>
                      <a:lnTo>
                        <a:pt x="19531" y="8954"/>
                      </a:lnTo>
                      <a:lnTo>
                        <a:pt x="19537" y="8949"/>
                      </a:lnTo>
                      <a:lnTo>
                        <a:pt x="19543" y="8948"/>
                      </a:lnTo>
                      <a:lnTo>
                        <a:pt x="19544" y="8953"/>
                      </a:lnTo>
                      <a:lnTo>
                        <a:pt x="19547" y="8952"/>
                      </a:lnTo>
                      <a:lnTo>
                        <a:pt x="19552" y="8947"/>
                      </a:lnTo>
                      <a:lnTo>
                        <a:pt x="19555" y="8937"/>
                      </a:lnTo>
                      <a:lnTo>
                        <a:pt x="19567" y="8936"/>
                      </a:lnTo>
                      <a:lnTo>
                        <a:pt x="19567" y="8945"/>
                      </a:lnTo>
                      <a:lnTo>
                        <a:pt x="19565" y="8950"/>
                      </a:lnTo>
                      <a:lnTo>
                        <a:pt x="19565" y="8964"/>
                      </a:lnTo>
                      <a:lnTo>
                        <a:pt x="19559" y="8970"/>
                      </a:lnTo>
                      <a:lnTo>
                        <a:pt x="19557" y="8983"/>
                      </a:lnTo>
                      <a:lnTo>
                        <a:pt x="19553" y="8992"/>
                      </a:lnTo>
                      <a:lnTo>
                        <a:pt x="19551" y="8992"/>
                      </a:lnTo>
                      <a:lnTo>
                        <a:pt x="19544" y="8985"/>
                      </a:lnTo>
                      <a:lnTo>
                        <a:pt x="19536" y="8984"/>
                      </a:lnTo>
                      <a:lnTo>
                        <a:pt x="19536" y="8986"/>
                      </a:lnTo>
                      <a:lnTo>
                        <a:pt x="19539" y="8986"/>
                      </a:lnTo>
                      <a:lnTo>
                        <a:pt x="19540" y="8992"/>
                      </a:lnTo>
                      <a:lnTo>
                        <a:pt x="19534" y="8992"/>
                      </a:lnTo>
                      <a:lnTo>
                        <a:pt x="19531" y="8999"/>
                      </a:lnTo>
                      <a:lnTo>
                        <a:pt x="19528" y="9015"/>
                      </a:lnTo>
                      <a:lnTo>
                        <a:pt x="19526" y="9021"/>
                      </a:lnTo>
                      <a:lnTo>
                        <a:pt x="19526" y="9035"/>
                      </a:lnTo>
                      <a:lnTo>
                        <a:pt x="19530" y="9040"/>
                      </a:lnTo>
                      <a:lnTo>
                        <a:pt x="19536" y="9039"/>
                      </a:lnTo>
                      <a:lnTo>
                        <a:pt x="19544" y="9029"/>
                      </a:lnTo>
                      <a:lnTo>
                        <a:pt x="19550" y="9023"/>
                      </a:lnTo>
                      <a:lnTo>
                        <a:pt x="19556" y="9022"/>
                      </a:lnTo>
                      <a:lnTo>
                        <a:pt x="19559" y="9017"/>
                      </a:lnTo>
                      <a:lnTo>
                        <a:pt x="19561" y="9003"/>
                      </a:lnTo>
                      <a:lnTo>
                        <a:pt x="19564" y="8993"/>
                      </a:lnTo>
                      <a:lnTo>
                        <a:pt x="19566" y="8988"/>
                      </a:lnTo>
                      <a:lnTo>
                        <a:pt x="19572" y="8987"/>
                      </a:lnTo>
                      <a:lnTo>
                        <a:pt x="19576" y="8991"/>
                      </a:lnTo>
                      <a:lnTo>
                        <a:pt x="19579" y="8991"/>
                      </a:lnTo>
                      <a:lnTo>
                        <a:pt x="19579" y="9001"/>
                      </a:lnTo>
                      <a:lnTo>
                        <a:pt x="19576" y="9005"/>
                      </a:lnTo>
                      <a:lnTo>
                        <a:pt x="19577" y="9010"/>
                      </a:lnTo>
                      <a:lnTo>
                        <a:pt x="19571" y="9025"/>
                      </a:lnTo>
                      <a:lnTo>
                        <a:pt x="19569" y="9040"/>
                      </a:lnTo>
                      <a:lnTo>
                        <a:pt x="19566" y="9041"/>
                      </a:lnTo>
                      <a:lnTo>
                        <a:pt x="19566" y="9045"/>
                      </a:lnTo>
                      <a:lnTo>
                        <a:pt x="19560" y="9041"/>
                      </a:lnTo>
                      <a:lnTo>
                        <a:pt x="19557" y="9041"/>
                      </a:lnTo>
                      <a:lnTo>
                        <a:pt x="19554" y="9046"/>
                      </a:lnTo>
                      <a:lnTo>
                        <a:pt x="19558" y="9051"/>
                      </a:lnTo>
                      <a:lnTo>
                        <a:pt x="19561" y="9055"/>
                      </a:lnTo>
                      <a:lnTo>
                        <a:pt x="19558" y="9060"/>
                      </a:lnTo>
                      <a:lnTo>
                        <a:pt x="19552" y="9056"/>
                      </a:lnTo>
                      <a:lnTo>
                        <a:pt x="19540" y="9058"/>
                      </a:lnTo>
                      <a:lnTo>
                        <a:pt x="19537" y="9063"/>
                      </a:lnTo>
                      <a:lnTo>
                        <a:pt x="19538" y="9077"/>
                      </a:lnTo>
                      <a:lnTo>
                        <a:pt x="19535" y="9087"/>
                      </a:lnTo>
                      <a:lnTo>
                        <a:pt x="19536" y="9101"/>
                      </a:lnTo>
                      <a:lnTo>
                        <a:pt x="19533" y="9111"/>
                      </a:lnTo>
                      <a:lnTo>
                        <a:pt x="19537" y="9115"/>
                      </a:lnTo>
                      <a:lnTo>
                        <a:pt x="19536" y="9110"/>
                      </a:lnTo>
                      <a:lnTo>
                        <a:pt x="19542" y="9113"/>
                      </a:lnTo>
                      <a:lnTo>
                        <a:pt x="19547" y="9114"/>
                      </a:lnTo>
                      <a:lnTo>
                        <a:pt x="19551" y="9114"/>
                      </a:lnTo>
                      <a:lnTo>
                        <a:pt x="19557" y="9111"/>
                      </a:lnTo>
                      <a:lnTo>
                        <a:pt x="19558" y="9124"/>
                      </a:lnTo>
                      <a:lnTo>
                        <a:pt x="19552" y="9130"/>
                      </a:lnTo>
                      <a:lnTo>
                        <a:pt x="19539" y="9134"/>
                      </a:lnTo>
                      <a:lnTo>
                        <a:pt x="19535" y="9138"/>
                      </a:lnTo>
                      <a:lnTo>
                        <a:pt x="19535" y="9142"/>
                      </a:lnTo>
                      <a:lnTo>
                        <a:pt x="19545" y="9141"/>
                      </a:lnTo>
                      <a:lnTo>
                        <a:pt x="19558" y="9131"/>
                      </a:lnTo>
                      <a:lnTo>
                        <a:pt x="19569" y="9125"/>
                      </a:lnTo>
                      <a:lnTo>
                        <a:pt x="19570" y="9114"/>
                      </a:lnTo>
                      <a:lnTo>
                        <a:pt x="19573" y="9114"/>
                      </a:lnTo>
                      <a:lnTo>
                        <a:pt x="19572" y="9101"/>
                      </a:lnTo>
                      <a:lnTo>
                        <a:pt x="19584" y="9092"/>
                      </a:lnTo>
                      <a:lnTo>
                        <a:pt x="19593" y="9088"/>
                      </a:lnTo>
                      <a:lnTo>
                        <a:pt x="19602" y="9087"/>
                      </a:lnTo>
                      <a:lnTo>
                        <a:pt x="19607" y="9099"/>
                      </a:lnTo>
                      <a:lnTo>
                        <a:pt x="19610" y="9114"/>
                      </a:lnTo>
                      <a:lnTo>
                        <a:pt x="19613" y="9114"/>
                      </a:lnTo>
                      <a:lnTo>
                        <a:pt x="19619" y="9097"/>
                      </a:lnTo>
                      <a:lnTo>
                        <a:pt x="19631" y="9085"/>
                      </a:lnTo>
                      <a:lnTo>
                        <a:pt x="19634" y="9094"/>
                      </a:lnTo>
                      <a:lnTo>
                        <a:pt x="19637" y="9114"/>
                      </a:lnTo>
                      <a:lnTo>
                        <a:pt x="19641" y="9099"/>
                      </a:lnTo>
                      <a:lnTo>
                        <a:pt x="19644" y="9093"/>
                      </a:lnTo>
                      <a:lnTo>
                        <a:pt x="19644" y="9097"/>
                      </a:lnTo>
                      <a:lnTo>
                        <a:pt x="19642" y="9100"/>
                      </a:lnTo>
                      <a:lnTo>
                        <a:pt x="19627" y="9101"/>
                      </a:lnTo>
                      <a:lnTo>
                        <a:pt x="19627" y="9104"/>
                      </a:lnTo>
                      <a:lnTo>
                        <a:pt x="19621" y="9114"/>
                      </a:lnTo>
                      <a:lnTo>
                        <a:pt x="19618" y="9110"/>
                      </a:lnTo>
                      <a:lnTo>
                        <a:pt x="19613" y="9110"/>
                      </a:lnTo>
                      <a:lnTo>
                        <a:pt x="19613" y="9105"/>
                      </a:lnTo>
                      <a:lnTo>
                        <a:pt x="19609" y="9106"/>
                      </a:lnTo>
                      <a:lnTo>
                        <a:pt x="19607" y="9111"/>
                      </a:lnTo>
                      <a:lnTo>
                        <a:pt x="19606" y="9125"/>
                      </a:lnTo>
                      <a:lnTo>
                        <a:pt x="19601" y="9135"/>
                      </a:lnTo>
                      <a:lnTo>
                        <a:pt x="19601" y="9145"/>
                      </a:lnTo>
                      <a:lnTo>
                        <a:pt x="19605" y="9150"/>
                      </a:lnTo>
                      <a:lnTo>
                        <a:pt x="19608" y="9149"/>
                      </a:lnTo>
                      <a:lnTo>
                        <a:pt x="19614" y="9144"/>
                      </a:lnTo>
                      <a:lnTo>
                        <a:pt x="19617" y="9143"/>
                      </a:lnTo>
                      <a:lnTo>
                        <a:pt x="19616" y="9138"/>
                      </a:lnTo>
                      <a:lnTo>
                        <a:pt x="19620" y="9138"/>
                      </a:lnTo>
                      <a:lnTo>
                        <a:pt x="19616" y="9133"/>
                      </a:lnTo>
                      <a:lnTo>
                        <a:pt x="19605" y="9129"/>
                      </a:lnTo>
                      <a:lnTo>
                        <a:pt x="19613" y="9127"/>
                      </a:lnTo>
                      <a:lnTo>
                        <a:pt x="19613" y="9131"/>
                      </a:lnTo>
                      <a:lnTo>
                        <a:pt x="19614" y="9137"/>
                      </a:lnTo>
                      <a:lnTo>
                        <a:pt x="19613" y="9137"/>
                      </a:lnTo>
                      <a:lnTo>
                        <a:pt x="19613" y="9142"/>
                      </a:lnTo>
                      <a:lnTo>
                        <a:pt x="19625" y="9141"/>
                      </a:lnTo>
                      <a:lnTo>
                        <a:pt x="19619" y="9145"/>
                      </a:lnTo>
                      <a:lnTo>
                        <a:pt x="19613" y="9150"/>
                      </a:lnTo>
                      <a:lnTo>
                        <a:pt x="19613" y="9155"/>
                      </a:lnTo>
                      <a:lnTo>
                        <a:pt x="19623" y="9134"/>
                      </a:lnTo>
                      <a:lnTo>
                        <a:pt x="19636" y="9114"/>
                      </a:lnTo>
                      <a:lnTo>
                        <a:pt x="19639" y="9114"/>
                      </a:lnTo>
                      <a:lnTo>
                        <a:pt x="19645" y="9134"/>
                      </a:lnTo>
                      <a:lnTo>
                        <a:pt x="19651" y="9145"/>
                      </a:lnTo>
                      <a:lnTo>
                        <a:pt x="19654" y="9156"/>
                      </a:lnTo>
                      <a:lnTo>
                        <a:pt x="19655" y="9173"/>
                      </a:lnTo>
                      <a:lnTo>
                        <a:pt x="19652" y="9180"/>
                      </a:lnTo>
                      <a:lnTo>
                        <a:pt x="19649" y="9185"/>
                      </a:lnTo>
                      <a:lnTo>
                        <a:pt x="19643" y="9191"/>
                      </a:lnTo>
                      <a:lnTo>
                        <a:pt x="19637" y="9197"/>
                      </a:lnTo>
                      <a:lnTo>
                        <a:pt x="19631" y="9198"/>
                      </a:lnTo>
                      <a:lnTo>
                        <a:pt x="19629" y="9203"/>
                      </a:lnTo>
                      <a:lnTo>
                        <a:pt x="19629" y="9212"/>
                      </a:lnTo>
                      <a:lnTo>
                        <a:pt x="19632" y="9217"/>
                      </a:lnTo>
                      <a:lnTo>
                        <a:pt x="19635" y="9217"/>
                      </a:lnTo>
                      <a:lnTo>
                        <a:pt x="19635" y="9212"/>
                      </a:lnTo>
                      <a:lnTo>
                        <a:pt x="19641" y="9212"/>
                      </a:lnTo>
                      <a:lnTo>
                        <a:pt x="19645" y="9220"/>
                      </a:lnTo>
                      <a:lnTo>
                        <a:pt x="19642" y="9230"/>
                      </a:lnTo>
                      <a:lnTo>
                        <a:pt x="19639" y="9235"/>
                      </a:lnTo>
                      <a:lnTo>
                        <a:pt x="19637" y="9240"/>
                      </a:lnTo>
                      <a:lnTo>
                        <a:pt x="19630" y="9241"/>
                      </a:lnTo>
                      <a:lnTo>
                        <a:pt x="19627" y="9237"/>
                      </a:lnTo>
                      <a:lnTo>
                        <a:pt x="19621" y="9228"/>
                      </a:lnTo>
                      <a:lnTo>
                        <a:pt x="19614" y="9224"/>
                      </a:lnTo>
                      <a:lnTo>
                        <a:pt x="19606" y="9225"/>
                      </a:lnTo>
                      <a:lnTo>
                        <a:pt x="19600" y="9235"/>
                      </a:lnTo>
                      <a:lnTo>
                        <a:pt x="19597" y="9241"/>
                      </a:lnTo>
                      <a:lnTo>
                        <a:pt x="19598" y="9255"/>
                      </a:lnTo>
                      <a:lnTo>
                        <a:pt x="19601" y="9259"/>
                      </a:lnTo>
                      <a:lnTo>
                        <a:pt x="19604" y="9254"/>
                      </a:lnTo>
                      <a:lnTo>
                        <a:pt x="19607" y="9250"/>
                      </a:lnTo>
                      <a:lnTo>
                        <a:pt x="19613" y="9249"/>
                      </a:lnTo>
                      <a:lnTo>
                        <a:pt x="19613" y="9244"/>
                      </a:lnTo>
                      <a:lnTo>
                        <a:pt x="19613" y="9243"/>
                      </a:lnTo>
                      <a:lnTo>
                        <a:pt x="19615" y="9253"/>
                      </a:lnTo>
                      <a:lnTo>
                        <a:pt x="19623" y="9252"/>
                      </a:lnTo>
                      <a:lnTo>
                        <a:pt x="19626" y="9256"/>
                      </a:lnTo>
                      <a:lnTo>
                        <a:pt x="19629" y="9260"/>
                      </a:lnTo>
                      <a:lnTo>
                        <a:pt x="19629" y="9274"/>
                      </a:lnTo>
                      <a:lnTo>
                        <a:pt x="19626" y="9275"/>
                      </a:lnTo>
                      <a:lnTo>
                        <a:pt x="19620" y="9266"/>
                      </a:lnTo>
                      <a:lnTo>
                        <a:pt x="19614" y="9267"/>
                      </a:lnTo>
                      <a:lnTo>
                        <a:pt x="19608" y="9272"/>
                      </a:lnTo>
                      <a:lnTo>
                        <a:pt x="19605" y="9277"/>
                      </a:lnTo>
                      <a:lnTo>
                        <a:pt x="19602" y="9282"/>
                      </a:lnTo>
                      <a:lnTo>
                        <a:pt x="19600" y="9293"/>
                      </a:lnTo>
                      <a:lnTo>
                        <a:pt x="19601" y="9302"/>
                      </a:lnTo>
                      <a:lnTo>
                        <a:pt x="19606" y="9301"/>
                      </a:lnTo>
                      <a:lnTo>
                        <a:pt x="19609" y="9296"/>
                      </a:lnTo>
                      <a:lnTo>
                        <a:pt x="19615" y="9291"/>
                      </a:lnTo>
                      <a:lnTo>
                        <a:pt x="19618" y="9290"/>
                      </a:lnTo>
                      <a:lnTo>
                        <a:pt x="19624" y="9294"/>
                      </a:lnTo>
                      <a:lnTo>
                        <a:pt x="19620" y="9298"/>
                      </a:lnTo>
                      <a:lnTo>
                        <a:pt x="19613" y="9302"/>
                      </a:lnTo>
                      <a:lnTo>
                        <a:pt x="19613" y="9307"/>
                      </a:lnTo>
                      <a:lnTo>
                        <a:pt x="19620" y="9307"/>
                      </a:lnTo>
                      <a:lnTo>
                        <a:pt x="19620" y="9313"/>
                      </a:lnTo>
                      <a:lnTo>
                        <a:pt x="19616" y="9309"/>
                      </a:lnTo>
                      <a:lnTo>
                        <a:pt x="19611" y="9310"/>
                      </a:lnTo>
                      <a:lnTo>
                        <a:pt x="19609" y="9315"/>
                      </a:lnTo>
                      <a:lnTo>
                        <a:pt x="19606" y="9310"/>
                      </a:lnTo>
                      <a:lnTo>
                        <a:pt x="19598" y="9311"/>
                      </a:lnTo>
                      <a:lnTo>
                        <a:pt x="19604" y="9340"/>
                      </a:lnTo>
                      <a:lnTo>
                        <a:pt x="19613" y="9344"/>
                      </a:lnTo>
                      <a:lnTo>
                        <a:pt x="19613" y="9339"/>
                      </a:lnTo>
                      <a:lnTo>
                        <a:pt x="19610" y="9339"/>
                      </a:lnTo>
                      <a:lnTo>
                        <a:pt x="19617" y="9333"/>
                      </a:lnTo>
                      <a:lnTo>
                        <a:pt x="19624" y="9332"/>
                      </a:lnTo>
                      <a:lnTo>
                        <a:pt x="19627" y="9337"/>
                      </a:lnTo>
                      <a:lnTo>
                        <a:pt x="19624" y="9342"/>
                      </a:lnTo>
                      <a:lnTo>
                        <a:pt x="19624" y="9351"/>
                      </a:lnTo>
                      <a:lnTo>
                        <a:pt x="19621" y="9356"/>
                      </a:lnTo>
                      <a:lnTo>
                        <a:pt x="19612" y="9357"/>
                      </a:lnTo>
                      <a:lnTo>
                        <a:pt x="19609" y="9353"/>
                      </a:lnTo>
                      <a:lnTo>
                        <a:pt x="19606" y="9348"/>
                      </a:lnTo>
                      <a:lnTo>
                        <a:pt x="19603" y="9349"/>
                      </a:lnTo>
                      <a:lnTo>
                        <a:pt x="19597" y="9354"/>
                      </a:lnTo>
                      <a:lnTo>
                        <a:pt x="19591" y="9355"/>
                      </a:lnTo>
                      <a:lnTo>
                        <a:pt x="19588" y="9365"/>
                      </a:lnTo>
                      <a:lnTo>
                        <a:pt x="19589" y="9379"/>
                      </a:lnTo>
                      <a:lnTo>
                        <a:pt x="19601" y="9388"/>
                      </a:lnTo>
                      <a:lnTo>
                        <a:pt x="19613" y="9393"/>
                      </a:lnTo>
                      <a:lnTo>
                        <a:pt x="19613" y="9397"/>
                      </a:lnTo>
                      <a:lnTo>
                        <a:pt x="19607" y="9397"/>
                      </a:lnTo>
                      <a:lnTo>
                        <a:pt x="19609" y="9401"/>
                      </a:lnTo>
                      <a:lnTo>
                        <a:pt x="19608" y="9410"/>
                      </a:lnTo>
                      <a:lnTo>
                        <a:pt x="19598" y="9412"/>
                      </a:lnTo>
                      <a:lnTo>
                        <a:pt x="19594" y="9407"/>
                      </a:lnTo>
                      <a:lnTo>
                        <a:pt x="19590" y="9403"/>
                      </a:lnTo>
                      <a:lnTo>
                        <a:pt x="19587" y="9393"/>
                      </a:lnTo>
                      <a:lnTo>
                        <a:pt x="19584" y="9394"/>
                      </a:lnTo>
                      <a:lnTo>
                        <a:pt x="19584" y="9399"/>
                      </a:lnTo>
                      <a:lnTo>
                        <a:pt x="19582" y="9408"/>
                      </a:lnTo>
                      <a:lnTo>
                        <a:pt x="19582" y="9413"/>
                      </a:lnTo>
                      <a:lnTo>
                        <a:pt x="19585" y="9422"/>
                      </a:lnTo>
                      <a:lnTo>
                        <a:pt x="19588" y="9422"/>
                      </a:lnTo>
                      <a:lnTo>
                        <a:pt x="19591" y="9417"/>
                      </a:lnTo>
                      <a:lnTo>
                        <a:pt x="19594" y="9416"/>
                      </a:lnTo>
                      <a:lnTo>
                        <a:pt x="19603" y="9421"/>
                      </a:lnTo>
                      <a:lnTo>
                        <a:pt x="19613" y="9426"/>
                      </a:lnTo>
                      <a:lnTo>
                        <a:pt x="19613" y="9430"/>
                      </a:lnTo>
                      <a:lnTo>
                        <a:pt x="19598" y="9436"/>
                      </a:lnTo>
                      <a:lnTo>
                        <a:pt x="19589" y="9432"/>
                      </a:lnTo>
                      <a:lnTo>
                        <a:pt x="19584" y="9432"/>
                      </a:lnTo>
                      <a:lnTo>
                        <a:pt x="19600" y="9437"/>
                      </a:lnTo>
                      <a:lnTo>
                        <a:pt x="19613" y="9442"/>
                      </a:lnTo>
                      <a:lnTo>
                        <a:pt x="19613" y="9451"/>
                      </a:lnTo>
                      <a:lnTo>
                        <a:pt x="19613" y="9455"/>
                      </a:lnTo>
                      <a:lnTo>
                        <a:pt x="19613" y="9460"/>
                      </a:lnTo>
                      <a:lnTo>
                        <a:pt x="19603" y="9465"/>
                      </a:lnTo>
                      <a:lnTo>
                        <a:pt x="19594" y="9470"/>
                      </a:lnTo>
                      <a:lnTo>
                        <a:pt x="19588" y="9479"/>
                      </a:lnTo>
                      <a:lnTo>
                        <a:pt x="19588" y="9498"/>
                      </a:lnTo>
                      <a:lnTo>
                        <a:pt x="19585" y="9512"/>
                      </a:lnTo>
                      <a:lnTo>
                        <a:pt x="19585" y="9527"/>
                      </a:lnTo>
                      <a:lnTo>
                        <a:pt x="19588" y="9527"/>
                      </a:lnTo>
                      <a:lnTo>
                        <a:pt x="19590" y="9517"/>
                      </a:lnTo>
                      <a:lnTo>
                        <a:pt x="19593" y="9512"/>
                      </a:lnTo>
                      <a:lnTo>
                        <a:pt x="19595" y="9502"/>
                      </a:lnTo>
                      <a:lnTo>
                        <a:pt x="19601" y="9487"/>
                      </a:lnTo>
                      <a:lnTo>
                        <a:pt x="19603" y="9477"/>
                      </a:lnTo>
                      <a:lnTo>
                        <a:pt x="19606" y="9472"/>
                      </a:lnTo>
                      <a:lnTo>
                        <a:pt x="19606" y="9477"/>
                      </a:lnTo>
                      <a:lnTo>
                        <a:pt x="19610" y="9486"/>
                      </a:lnTo>
                      <a:lnTo>
                        <a:pt x="19610" y="9495"/>
                      </a:lnTo>
                      <a:lnTo>
                        <a:pt x="19607" y="9500"/>
                      </a:lnTo>
                      <a:lnTo>
                        <a:pt x="19601" y="9506"/>
                      </a:lnTo>
                      <a:lnTo>
                        <a:pt x="19602" y="9511"/>
                      </a:lnTo>
                      <a:lnTo>
                        <a:pt x="19607" y="9520"/>
                      </a:lnTo>
                      <a:lnTo>
                        <a:pt x="19613" y="9524"/>
                      </a:lnTo>
                      <a:lnTo>
                        <a:pt x="19613" y="9533"/>
                      </a:lnTo>
                      <a:lnTo>
                        <a:pt x="19608" y="9534"/>
                      </a:lnTo>
                      <a:lnTo>
                        <a:pt x="19612" y="9530"/>
                      </a:lnTo>
                      <a:lnTo>
                        <a:pt x="19613" y="9531"/>
                      </a:lnTo>
                      <a:lnTo>
                        <a:pt x="19613" y="9536"/>
                      </a:lnTo>
                      <a:lnTo>
                        <a:pt x="19599" y="9545"/>
                      </a:lnTo>
                      <a:lnTo>
                        <a:pt x="19591" y="9546"/>
                      </a:lnTo>
                      <a:lnTo>
                        <a:pt x="19585" y="9550"/>
                      </a:lnTo>
                      <a:lnTo>
                        <a:pt x="19597" y="9564"/>
                      </a:lnTo>
                      <a:lnTo>
                        <a:pt x="19613" y="9574"/>
                      </a:lnTo>
                      <a:lnTo>
                        <a:pt x="19613" y="9584"/>
                      </a:lnTo>
                      <a:lnTo>
                        <a:pt x="19603" y="9579"/>
                      </a:lnTo>
                      <a:lnTo>
                        <a:pt x="19596" y="9574"/>
                      </a:lnTo>
                      <a:lnTo>
                        <a:pt x="19595" y="9563"/>
                      </a:lnTo>
                      <a:lnTo>
                        <a:pt x="19597" y="9554"/>
                      </a:lnTo>
                      <a:lnTo>
                        <a:pt x="19598" y="9549"/>
                      </a:lnTo>
                      <a:lnTo>
                        <a:pt x="19601" y="9548"/>
                      </a:lnTo>
                      <a:lnTo>
                        <a:pt x="19605" y="9557"/>
                      </a:lnTo>
                      <a:lnTo>
                        <a:pt x="19605" y="9567"/>
                      </a:lnTo>
                      <a:lnTo>
                        <a:pt x="19608" y="9576"/>
                      </a:lnTo>
                      <a:lnTo>
                        <a:pt x="19606" y="9586"/>
                      </a:lnTo>
                      <a:lnTo>
                        <a:pt x="19606" y="9596"/>
                      </a:lnTo>
                      <a:lnTo>
                        <a:pt x="19597" y="9596"/>
                      </a:lnTo>
                      <a:lnTo>
                        <a:pt x="19604" y="9602"/>
                      </a:lnTo>
                      <a:lnTo>
                        <a:pt x="19613" y="9602"/>
                      </a:lnTo>
                      <a:lnTo>
                        <a:pt x="19613" y="9607"/>
                      </a:lnTo>
                      <a:lnTo>
                        <a:pt x="19604" y="9616"/>
                      </a:lnTo>
                      <a:lnTo>
                        <a:pt x="19598" y="9621"/>
                      </a:lnTo>
                      <a:lnTo>
                        <a:pt x="19593" y="9631"/>
                      </a:lnTo>
                      <a:lnTo>
                        <a:pt x="19603" y="9650"/>
                      </a:lnTo>
                      <a:lnTo>
                        <a:pt x="19613" y="9660"/>
                      </a:lnTo>
                      <a:lnTo>
                        <a:pt x="19613" y="9669"/>
                      </a:lnTo>
                      <a:lnTo>
                        <a:pt x="19602" y="9673"/>
                      </a:lnTo>
                      <a:lnTo>
                        <a:pt x="19595" y="9669"/>
                      </a:lnTo>
                      <a:lnTo>
                        <a:pt x="19595" y="9668"/>
                      </a:lnTo>
                      <a:lnTo>
                        <a:pt x="19595" y="9636"/>
                      </a:lnTo>
                      <a:lnTo>
                        <a:pt x="19593" y="9603"/>
                      </a:lnTo>
                      <a:lnTo>
                        <a:pt x="19596" y="9603"/>
                      </a:lnTo>
                      <a:lnTo>
                        <a:pt x="19599" y="9625"/>
                      </a:lnTo>
                      <a:lnTo>
                        <a:pt x="19606" y="9639"/>
                      </a:lnTo>
                      <a:lnTo>
                        <a:pt x="19606" y="9648"/>
                      </a:lnTo>
                      <a:lnTo>
                        <a:pt x="19609" y="9660"/>
                      </a:lnTo>
                      <a:lnTo>
                        <a:pt x="19613" y="9672"/>
                      </a:lnTo>
                      <a:lnTo>
                        <a:pt x="19613" y="9677"/>
                      </a:lnTo>
                      <a:lnTo>
                        <a:pt x="19601" y="9678"/>
                      </a:lnTo>
                      <a:lnTo>
                        <a:pt x="19599" y="9682"/>
                      </a:lnTo>
                      <a:lnTo>
                        <a:pt x="19598" y="9687"/>
                      </a:lnTo>
                      <a:lnTo>
                        <a:pt x="19594" y="9696"/>
                      </a:lnTo>
                      <a:lnTo>
                        <a:pt x="19594" y="9710"/>
                      </a:lnTo>
                      <a:lnTo>
                        <a:pt x="19597" y="9720"/>
                      </a:lnTo>
                      <a:lnTo>
                        <a:pt x="19603" y="9719"/>
                      </a:lnTo>
                      <a:lnTo>
                        <a:pt x="19603" y="9710"/>
                      </a:lnTo>
                      <a:lnTo>
                        <a:pt x="19606" y="9704"/>
                      </a:lnTo>
                      <a:lnTo>
                        <a:pt x="19608" y="9704"/>
                      </a:lnTo>
                      <a:lnTo>
                        <a:pt x="19612" y="9709"/>
                      </a:lnTo>
                      <a:lnTo>
                        <a:pt x="19615" y="9713"/>
                      </a:lnTo>
                      <a:lnTo>
                        <a:pt x="19615" y="9722"/>
                      </a:lnTo>
                      <a:lnTo>
                        <a:pt x="19609" y="9723"/>
                      </a:lnTo>
                      <a:lnTo>
                        <a:pt x="19604" y="9729"/>
                      </a:lnTo>
                      <a:lnTo>
                        <a:pt x="19604" y="9738"/>
                      </a:lnTo>
                      <a:lnTo>
                        <a:pt x="19608" y="9752"/>
                      </a:lnTo>
                      <a:lnTo>
                        <a:pt x="19621" y="9765"/>
                      </a:lnTo>
                      <a:lnTo>
                        <a:pt x="19627" y="9777"/>
                      </a:lnTo>
                      <a:lnTo>
                        <a:pt x="19630" y="9782"/>
                      </a:lnTo>
                      <a:lnTo>
                        <a:pt x="19631" y="9787"/>
                      </a:lnTo>
                      <a:lnTo>
                        <a:pt x="19634" y="9796"/>
                      </a:lnTo>
                      <a:lnTo>
                        <a:pt x="19635" y="9805"/>
                      </a:lnTo>
                      <a:lnTo>
                        <a:pt x="19638" y="9810"/>
                      </a:lnTo>
                      <a:lnTo>
                        <a:pt x="19644" y="9809"/>
                      </a:lnTo>
                      <a:lnTo>
                        <a:pt x="19650" y="9799"/>
                      </a:lnTo>
                      <a:lnTo>
                        <a:pt x="19652" y="9789"/>
                      </a:lnTo>
                      <a:lnTo>
                        <a:pt x="19651" y="9775"/>
                      </a:lnTo>
                      <a:lnTo>
                        <a:pt x="19644" y="9762"/>
                      </a:lnTo>
                      <a:lnTo>
                        <a:pt x="19641" y="9752"/>
                      </a:lnTo>
                      <a:lnTo>
                        <a:pt x="19638" y="9748"/>
                      </a:lnTo>
                      <a:lnTo>
                        <a:pt x="19637" y="9734"/>
                      </a:lnTo>
                      <a:lnTo>
                        <a:pt x="19640" y="9729"/>
                      </a:lnTo>
                      <a:lnTo>
                        <a:pt x="19646" y="9728"/>
                      </a:lnTo>
                      <a:lnTo>
                        <a:pt x="19636" y="9701"/>
                      </a:lnTo>
                      <a:lnTo>
                        <a:pt x="19631" y="9664"/>
                      </a:lnTo>
                      <a:lnTo>
                        <a:pt x="19629" y="9621"/>
                      </a:lnTo>
                      <a:lnTo>
                        <a:pt x="19631" y="9602"/>
                      </a:lnTo>
                      <a:lnTo>
                        <a:pt x="19632" y="9582"/>
                      </a:lnTo>
                      <a:lnTo>
                        <a:pt x="19641" y="9558"/>
                      </a:lnTo>
                      <a:lnTo>
                        <a:pt x="19646" y="9553"/>
                      </a:lnTo>
                      <a:lnTo>
                        <a:pt x="19649" y="9547"/>
                      </a:lnTo>
                      <a:lnTo>
                        <a:pt x="19659" y="9555"/>
                      </a:lnTo>
                      <a:lnTo>
                        <a:pt x="19661" y="9555"/>
                      </a:lnTo>
                      <a:lnTo>
                        <a:pt x="19665" y="9560"/>
                      </a:lnTo>
                      <a:lnTo>
                        <a:pt x="19665" y="9555"/>
                      </a:lnTo>
                      <a:lnTo>
                        <a:pt x="19667" y="9550"/>
                      </a:lnTo>
                      <a:lnTo>
                        <a:pt x="19664" y="9545"/>
                      </a:lnTo>
                      <a:lnTo>
                        <a:pt x="19652" y="9542"/>
                      </a:lnTo>
                      <a:lnTo>
                        <a:pt x="19648" y="9533"/>
                      </a:lnTo>
                      <a:lnTo>
                        <a:pt x="19647" y="9505"/>
                      </a:lnTo>
                      <a:lnTo>
                        <a:pt x="19649" y="9490"/>
                      </a:lnTo>
                      <a:lnTo>
                        <a:pt x="19658" y="9480"/>
                      </a:lnTo>
                      <a:lnTo>
                        <a:pt x="19661" y="9475"/>
                      </a:lnTo>
                      <a:lnTo>
                        <a:pt x="19664" y="9474"/>
                      </a:lnTo>
                      <a:lnTo>
                        <a:pt x="19670" y="9483"/>
                      </a:lnTo>
                      <a:lnTo>
                        <a:pt x="19673" y="9487"/>
                      </a:lnTo>
                      <a:lnTo>
                        <a:pt x="19676" y="9487"/>
                      </a:lnTo>
                      <a:lnTo>
                        <a:pt x="19682" y="9481"/>
                      </a:lnTo>
                      <a:lnTo>
                        <a:pt x="19688" y="9471"/>
                      </a:lnTo>
                      <a:lnTo>
                        <a:pt x="19687" y="9466"/>
                      </a:lnTo>
                      <a:lnTo>
                        <a:pt x="19684" y="9462"/>
                      </a:lnTo>
                      <a:lnTo>
                        <a:pt x="19663" y="9460"/>
                      </a:lnTo>
                      <a:lnTo>
                        <a:pt x="19662" y="9441"/>
                      </a:lnTo>
                      <a:lnTo>
                        <a:pt x="19667" y="9421"/>
                      </a:lnTo>
                      <a:lnTo>
                        <a:pt x="19670" y="9417"/>
                      </a:lnTo>
                      <a:lnTo>
                        <a:pt x="19670" y="9412"/>
                      </a:lnTo>
                      <a:lnTo>
                        <a:pt x="19672" y="9411"/>
                      </a:lnTo>
                      <a:lnTo>
                        <a:pt x="19691" y="9423"/>
                      </a:lnTo>
                      <a:lnTo>
                        <a:pt x="19694" y="9418"/>
                      </a:lnTo>
                      <a:lnTo>
                        <a:pt x="19694" y="9414"/>
                      </a:lnTo>
                      <a:lnTo>
                        <a:pt x="19688" y="9410"/>
                      </a:lnTo>
                      <a:lnTo>
                        <a:pt x="19687" y="9405"/>
                      </a:lnTo>
                      <a:lnTo>
                        <a:pt x="19699" y="9399"/>
                      </a:lnTo>
                      <a:lnTo>
                        <a:pt x="19699" y="9394"/>
                      </a:lnTo>
                      <a:lnTo>
                        <a:pt x="19675" y="9397"/>
                      </a:lnTo>
                      <a:lnTo>
                        <a:pt x="19674" y="9388"/>
                      </a:lnTo>
                      <a:lnTo>
                        <a:pt x="19683" y="9372"/>
                      </a:lnTo>
                      <a:lnTo>
                        <a:pt x="19685" y="9363"/>
                      </a:lnTo>
                      <a:lnTo>
                        <a:pt x="19682" y="9354"/>
                      </a:lnTo>
                      <a:lnTo>
                        <a:pt x="19683" y="9329"/>
                      </a:lnTo>
                      <a:lnTo>
                        <a:pt x="19686" y="9324"/>
                      </a:lnTo>
                      <a:lnTo>
                        <a:pt x="19692" y="9319"/>
                      </a:lnTo>
                      <a:lnTo>
                        <a:pt x="19694" y="9304"/>
                      </a:lnTo>
                      <a:lnTo>
                        <a:pt x="19697" y="9299"/>
                      </a:lnTo>
                      <a:lnTo>
                        <a:pt x="19690" y="9286"/>
                      </a:lnTo>
                      <a:lnTo>
                        <a:pt x="19690" y="9272"/>
                      </a:lnTo>
                      <a:lnTo>
                        <a:pt x="19694" y="9243"/>
                      </a:lnTo>
                      <a:lnTo>
                        <a:pt x="19699" y="9218"/>
                      </a:lnTo>
                      <a:lnTo>
                        <a:pt x="19702" y="9209"/>
                      </a:lnTo>
                      <a:lnTo>
                        <a:pt x="19707" y="9203"/>
                      </a:lnTo>
                      <a:lnTo>
                        <a:pt x="19706" y="9180"/>
                      </a:lnTo>
                      <a:lnTo>
                        <a:pt x="19708" y="9156"/>
                      </a:lnTo>
                      <a:lnTo>
                        <a:pt x="19711" y="9150"/>
                      </a:lnTo>
                      <a:lnTo>
                        <a:pt x="19717" y="9150"/>
                      </a:lnTo>
                      <a:lnTo>
                        <a:pt x="19720" y="9145"/>
                      </a:lnTo>
                      <a:lnTo>
                        <a:pt x="19719" y="9126"/>
                      </a:lnTo>
                      <a:lnTo>
                        <a:pt x="19709" y="9117"/>
                      </a:lnTo>
                      <a:lnTo>
                        <a:pt x="19709" y="9108"/>
                      </a:lnTo>
                      <a:lnTo>
                        <a:pt x="19711" y="9089"/>
                      </a:lnTo>
                      <a:lnTo>
                        <a:pt x="19714" y="9084"/>
                      </a:lnTo>
                      <a:lnTo>
                        <a:pt x="19720" y="9083"/>
                      </a:lnTo>
                      <a:lnTo>
                        <a:pt x="19722" y="9078"/>
                      </a:lnTo>
                      <a:lnTo>
                        <a:pt x="19725" y="9073"/>
                      </a:lnTo>
                      <a:lnTo>
                        <a:pt x="19722" y="9096"/>
                      </a:lnTo>
                      <a:lnTo>
                        <a:pt x="19721" y="9114"/>
                      </a:lnTo>
                      <a:lnTo>
                        <a:pt x="19727" y="9114"/>
                      </a:lnTo>
                      <a:lnTo>
                        <a:pt x="19730" y="9081"/>
                      </a:lnTo>
                      <a:lnTo>
                        <a:pt x="19733" y="9057"/>
                      </a:lnTo>
                      <a:lnTo>
                        <a:pt x="19729" y="9032"/>
                      </a:lnTo>
                      <a:lnTo>
                        <a:pt x="19731" y="9014"/>
                      </a:lnTo>
                      <a:lnTo>
                        <a:pt x="19752" y="8987"/>
                      </a:lnTo>
                      <a:lnTo>
                        <a:pt x="19769" y="8972"/>
                      </a:lnTo>
                      <a:lnTo>
                        <a:pt x="19769" y="8971"/>
                      </a:lnTo>
                      <a:lnTo>
                        <a:pt x="19754" y="8952"/>
                      </a:lnTo>
                      <a:lnTo>
                        <a:pt x="19744" y="8943"/>
                      </a:lnTo>
                      <a:lnTo>
                        <a:pt x="19740" y="8934"/>
                      </a:lnTo>
                      <a:lnTo>
                        <a:pt x="19741" y="8929"/>
                      </a:lnTo>
                      <a:lnTo>
                        <a:pt x="19740" y="8919"/>
                      </a:lnTo>
                      <a:lnTo>
                        <a:pt x="19741" y="8905"/>
                      </a:lnTo>
                      <a:lnTo>
                        <a:pt x="19744" y="8900"/>
                      </a:lnTo>
                      <a:lnTo>
                        <a:pt x="19747" y="8899"/>
                      </a:lnTo>
                      <a:lnTo>
                        <a:pt x="19758" y="8894"/>
                      </a:lnTo>
                      <a:lnTo>
                        <a:pt x="19769" y="8894"/>
                      </a:lnTo>
                      <a:lnTo>
                        <a:pt x="19769" y="8899"/>
                      </a:lnTo>
                      <a:lnTo>
                        <a:pt x="19763" y="8893"/>
                      </a:lnTo>
                      <a:lnTo>
                        <a:pt x="19759" y="8884"/>
                      </a:lnTo>
                      <a:lnTo>
                        <a:pt x="19759" y="8875"/>
                      </a:lnTo>
                      <a:lnTo>
                        <a:pt x="19758" y="8860"/>
                      </a:lnTo>
                      <a:lnTo>
                        <a:pt x="19760" y="8850"/>
                      </a:lnTo>
                      <a:lnTo>
                        <a:pt x="19762" y="8831"/>
                      </a:lnTo>
                      <a:lnTo>
                        <a:pt x="19769" y="8822"/>
                      </a:lnTo>
                      <a:lnTo>
                        <a:pt x="19769" y="8817"/>
                      </a:lnTo>
                      <a:lnTo>
                        <a:pt x="19761" y="8808"/>
                      </a:lnTo>
                      <a:lnTo>
                        <a:pt x="19756" y="8809"/>
                      </a:lnTo>
                      <a:lnTo>
                        <a:pt x="19755" y="8798"/>
                      </a:lnTo>
                      <a:lnTo>
                        <a:pt x="19757" y="8793"/>
                      </a:lnTo>
                      <a:lnTo>
                        <a:pt x="19756" y="8779"/>
                      </a:lnTo>
                      <a:lnTo>
                        <a:pt x="19759" y="8774"/>
                      </a:lnTo>
                      <a:lnTo>
                        <a:pt x="19761" y="8769"/>
                      </a:lnTo>
                      <a:lnTo>
                        <a:pt x="19764" y="8769"/>
                      </a:lnTo>
                      <a:lnTo>
                        <a:pt x="19767" y="8764"/>
                      </a:lnTo>
                      <a:lnTo>
                        <a:pt x="19770" y="8763"/>
                      </a:lnTo>
                      <a:lnTo>
                        <a:pt x="19771" y="8783"/>
                      </a:lnTo>
                      <a:lnTo>
                        <a:pt x="19775" y="8791"/>
                      </a:lnTo>
                      <a:lnTo>
                        <a:pt x="19778" y="8796"/>
                      </a:lnTo>
                      <a:lnTo>
                        <a:pt x="19781" y="8795"/>
                      </a:lnTo>
                      <a:lnTo>
                        <a:pt x="19780" y="8786"/>
                      </a:lnTo>
                      <a:lnTo>
                        <a:pt x="19782" y="8771"/>
                      </a:lnTo>
                      <a:lnTo>
                        <a:pt x="19785" y="8762"/>
                      </a:lnTo>
                      <a:lnTo>
                        <a:pt x="19787" y="8747"/>
                      </a:lnTo>
                      <a:lnTo>
                        <a:pt x="19790" y="8733"/>
                      </a:lnTo>
                      <a:lnTo>
                        <a:pt x="19792" y="8714"/>
                      </a:lnTo>
                      <a:lnTo>
                        <a:pt x="19797" y="8698"/>
                      </a:lnTo>
                      <a:lnTo>
                        <a:pt x="19799" y="8684"/>
                      </a:lnTo>
                      <a:lnTo>
                        <a:pt x="19796" y="8680"/>
                      </a:lnTo>
                      <a:lnTo>
                        <a:pt x="19793" y="8653"/>
                      </a:lnTo>
                      <a:lnTo>
                        <a:pt x="19790" y="8626"/>
                      </a:lnTo>
                      <a:lnTo>
                        <a:pt x="19787" y="8626"/>
                      </a:lnTo>
                      <a:lnTo>
                        <a:pt x="19784" y="8653"/>
                      </a:lnTo>
                      <a:lnTo>
                        <a:pt x="19769" y="8678"/>
                      </a:lnTo>
                      <a:lnTo>
                        <a:pt x="19769" y="8674"/>
                      </a:lnTo>
                      <a:lnTo>
                        <a:pt x="19765" y="8674"/>
                      </a:lnTo>
                      <a:lnTo>
                        <a:pt x="19765" y="8665"/>
                      </a:lnTo>
                      <a:lnTo>
                        <a:pt x="19768" y="8659"/>
                      </a:lnTo>
                      <a:lnTo>
                        <a:pt x="19768" y="8655"/>
                      </a:lnTo>
                      <a:lnTo>
                        <a:pt x="19777" y="8644"/>
                      </a:lnTo>
                      <a:lnTo>
                        <a:pt x="19776" y="8626"/>
                      </a:lnTo>
                      <a:lnTo>
                        <a:pt x="19773" y="8626"/>
                      </a:lnTo>
                      <a:lnTo>
                        <a:pt x="19773" y="8630"/>
                      </a:lnTo>
                      <a:lnTo>
                        <a:pt x="19752" y="8638"/>
                      </a:lnTo>
                      <a:lnTo>
                        <a:pt x="19749" y="8636"/>
                      </a:lnTo>
                      <a:lnTo>
                        <a:pt x="19746" y="8637"/>
                      </a:lnTo>
                      <a:lnTo>
                        <a:pt x="19745" y="8619"/>
                      </a:lnTo>
                      <a:lnTo>
                        <a:pt x="19748" y="8614"/>
                      </a:lnTo>
                      <a:lnTo>
                        <a:pt x="19756" y="8613"/>
                      </a:lnTo>
                      <a:lnTo>
                        <a:pt x="19759" y="8618"/>
                      </a:lnTo>
                      <a:lnTo>
                        <a:pt x="19766" y="8621"/>
                      </a:lnTo>
                      <a:lnTo>
                        <a:pt x="19775" y="8625"/>
                      </a:lnTo>
                      <a:lnTo>
                        <a:pt x="19784" y="8624"/>
                      </a:lnTo>
                      <a:lnTo>
                        <a:pt x="19778" y="8620"/>
                      </a:lnTo>
                      <a:lnTo>
                        <a:pt x="19769" y="8615"/>
                      </a:lnTo>
                      <a:lnTo>
                        <a:pt x="19769" y="8610"/>
                      </a:lnTo>
                      <a:lnTo>
                        <a:pt x="19772" y="8611"/>
                      </a:lnTo>
                      <a:lnTo>
                        <a:pt x="19770" y="8606"/>
                      </a:lnTo>
                      <a:lnTo>
                        <a:pt x="19769" y="8607"/>
                      </a:lnTo>
                      <a:lnTo>
                        <a:pt x="19769" y="8602"/>
                      </a:lnTo>
                      <a:lnTo>
                        <a:pt x="19766" y="8612"/>
                      </a:lnTo>
                      <a:lnTo>
                        <a:pt x="19768" y="8626"/>
                      </a:lnTo>
                      <a:lnTo>
                        <a:pt x="19770" y="8626"/>
                      </a:lnTo>
                      <a:lnTo>
                        <a:pt x="19774" y="8611"/>
                      </a:lnTo>
                      <a:lnTo>
                        <a:pt x="19777" y="8606"/>
                      </a:lnTo>
                      <a:lnTo>
                        <a:pt x="19780" y="8606"/>
                      </a:lnTo>
                      <a:lnTo>
                        <a:pt x="19786" y="8602"/>
                      </a:lnTo>
                      <a:lnTo>
                        <a:pt x="19786" y="8592"/>
                      </a:lnTo>
                      <a:lnTo>
                        <a:pt x="19782" y="8587"/>
                      </a:lnTo>
                      <a:lnTo>
                        <a:pt x="19779" y="8582"/>
                      </a:lnTo>
                      <a:lnTo>
                        <a:pt x="19779" y="8573"/>
                      </a:lnTo>
                      <a:lnTo>
                        <a:pt x="19782" y="8597"/>
                      </a:lnTo>
                      <a:lnTo>
                        <a:pt x="19785" y="8626"/>
                      </a:lnTo>
                      <a:lnTo>
                        <a:pt x="19788" y="8626"/>
                      </a:lnTo>
                      <a:lnTo>
                        <a:pt x="19791" y="8606"/>
                      </a:lnTo>
                      <a:lnTo>
                        <a:pt x="19794" y="8597"/>
                      </a:lnTo>
                      <a:lnTo>
                        <a:pt x="19795" y="8600"/>
                      </a:lnTo>
                      <a:lnTo>
                        <a:pt x="19798" y="8602"/>
                      </a:lnTo>
                      <a:lnTo>
                        <a:pt x="19802" y="8685"/>
                      </a:lnTo>
                      <a:lnTo>
                        <a:pt x="19806" y="8684"/>
                      </a:lnTo>
                      <a:lnTo>
                        <a:pt x="19804" y="8660"/>
                      </a:lnTo>
                      <a:lnTo>
                        <a:pt x="19806" y="8636"/>
                      </a:lnTo>
                      <a:lnTo>
                        <a:pt x="19801" y="8594"/>
                      </a:lnTo>
                      <a:lnTo>
                        <a:pt x="19800" y="8574"/>
                      </a:lnTo>
                      <a:lnTo>
                        <a:pt x="19797" y="8566"/>
                      </a:lnTo>
                      <a:lnTo>
                        <a:pt x="19796" y="8558"/>
                      </a:lnTo>
                      <a:lnTo>
                        <a:pt x="19796" y="8552"/>
                      </a:lnTo>
                      <a:lnTo>
                        <a:pt x="19792" y="8538"/>
                      </a:lnTo>
                      <a:lnTo>
                        <a:pt x="19791" y="8523"/>
                      </a:lnTo>
                      <a:lnTo>
                        <a:pt x="19785" y="8510"/>
                      </a:lnTo>
                      <a:lnTo>
                        <a:pt x="19784" y="8491"/>
                      </a:lnTo>
                      <a:lnTo>
                        <a:pt x="19777" y="8478"/>
                      </a:lnTo>
                      <a:lnTo>
                        <a:pt x="19776" y="8463"/>
                      </a:lnTo>
                      <a:lnTo>
                        <a:pt x="19773" y="8455"/>
                      </a:lnTo>
                      <a:lnTo>
                        <a:pt x="19769" y="8450"/>
                      </a:lnTo>
                      <a:lnTo>
                        <a:pt x="19766" y="8446"/>
                      </a:lnTo>
                      <a:lnTo>
                        <a:pt x="19767" y="8451"/>
                      </a:lnTo>
                      <a:lnTo>
                        <a:pt x="19763" y="8451"/>
                      </a:lnTo>
                      <a:lnTo>
                        <a:pt x="19764" y="8465"/>
                      </a:lnTo>
                      <a:lnTo>
                        <a:pt x="19767" y="8469"/>
                      </a:lnTo>
                      <a:lnTo>
                        <a:pt x="19771" y="8474"/>
                      </a:lnTo>
                      <a:lnTo>
                        <a:pt x="19771" y="8479"/>
                      </a:lnTo>
                      <a:lnTo>
                        <a:pt x="19768" y="8489"/>
                      </a:lnTo>
                      <a:lnTo>
                        <a:pt x="19765" y="8493"/>
                      </a:lnTo>
                      <a:lnTo>
                        <a:pt x="19766" y="8499"/>
                      </a:lnTo>
                      <a:lnTo>
                        <a:pt x="19763" y="8494"/>
                      </a:lnTo>
                      <a:lnTo>
                        <a:pt x="19756" y="8490"/>
                      </a:lnTo>
                      <a:lnTo>
                        <a:pt x="19753" y="8481"/>
                      </a:lnTo>
                      <a:lnTo>
                        <a:pt x="19749" y="8472"/>
                      </a:lnTo>
                      <a:lnTo>
                        <a:pt x="19747" y="8472"/>
                      </a:lnTo>
                      <a:lnTo>
                        <a:pt x="19743" y="8477"/>
                      </a:lnTo>
                      <a:lnTo>
                        <a:pt x="19741" y="8478"/>
                      </a:lnTo>
                      <a:lnTo>
                        <a:pt x="19738" y="8483"/>
                      </a:lnTo>
                      <a:lnTo>
                        <a:pt x="19738" y="8492"/>
                      </a:lnTo>
                      <a:lnTo>
                        <a:pt x="19732" y="8498"/>
                      </a:lnTo>
                      <a:lnTo>
                        <a:pt x="19727" y="8508"/>
                      </a:lnTo>
                      <a:lnTo>
                        <a:pt x="19724" y="8513"/>
                      </a:lnTo>
                      <a:lnTo>
                        <a:pt x="19723" y="8490"/>
                      </a:lnTo>
                      <a:lnTo>
                        <a:pt x="19726" y="8485"/>
                      </a:lnTo>
                      <a:lnTo>
                        <a:pt x="19728" y="8474"/>
                      </a:lnTo>
                      <a:lnTo>
                        <a:pt x="19731" y="8465"/>
                      </a:lnTo>
                      <a:lnTo>
                        <a:pt x="19734" y="8459"/>
                      </a:lnTo>
                      <a:lnTo>
                        <a:pt x="19739" y="8450"/>
                      </a:lnTo>
                      <a:lnTo>
                        <a:pt x="19742" y="8449"/>
                      </a:lnTo>
                      <a:lnTo>
                        <a:pt x="19745" y="8444"/>
                      </a:lnTo>
                      <a:lnTo>
                        <a:pt x="19742" y="8439"/>
                      </a:lnTo>
                      <a:lnTo>
                        <a:pt x="19717" y="8438"/>
                      </a:lnTo>
                      <a:lnTo>
                        <a:pt x="19715" y="8438"/>
                      </a:lnTo>
                      <a:lnTo>
                        <a:pt x="19714" y="8429"/>
                      </a:lnTo>
                      <a:lnTo>
                        <a:pt x="19717" y="8423"/>
                      </a:lnTo>
                      <a:lnTo>
                        <a:pt x="19726" y="8423"/>
                      </a:lnTo>
                      <a:lnTo>
                        <a:pt x="19729" y="8418"/>
                      </a:lnTo>
                      <a:lnTo>
                        <a:pt x="19728" y="8403"/>
                      </a:lnTo>
                      <a:lnTo>
                        <a:pt x="19731" y="8398"/>
                      </a:lnTo>
                      <a:lnTo>
                        <a:pt x="19737" y="8393"/>
                      </a:lnTo>
                      <a:lnTo>
                        <a:pt x="19742" y="8385"/>
                      </a:lnTo>
                      <a:lnTo>
                        <a:pt x="19746" y="8381"/>
                      </a:lnTo>
                      <a:lnTo>
                        <a:pt x="19749" y="8381"/>
                      </a:lnTo>
                      <a:lnTo>
                        <a:pt x="19749" y="8398"/>
                      </a:lnTo>
                      <a:lnTo>
                        <a:pt x="19753" y="8416"/>
                      </a:lnTo>
                      <a:lnTo>
                        <a:pt x="19753" y="8432"/>
                      </a:lnTo>
                      <a:lnTo>
                        <a:pt x="19757" y="8441"/>
                      </a:lnTo>
                      <a:lnTo>
                        <a:pt x="19760" y="8446"/>
                      </a:lnTo>
                      <a:lnTo>
                        <a:pt x="19763" y="8441"/>
                      </a:lnTo>
                      <a:lnTo>
                        <a:pt x="19766" y="8437"/>
                      </a:lnTo>
                      <a:lnTo>
                        <a:pt x="19765" y="8427"/>
                      </a:lnTo>
                      <a:lnTo>
                        <a:pt x="19758" y="8404"/>
                      </a:lnTo>
                      <a:lnTo>
                        <a:pt x="19754" y="8376"/>
                      </a:lnTo>
                      <a:lnTo>
                        <a:pt x="19743" y="8344"/>
                      </a:lnTo>
                      <a:lnTo>
                        <a:pt x="19739" y="8321"/>
                      </a:lnTo>
                      <a:lnTo>
                        <a:pt x="19729" y="8303"/>
                      </a:lnTo>
                      <a:lnTo>
                        <a:pt x="19729" y="8308"/>
                      </a:lnTo>
                      <a:lnTo>
                        <a:pt x="19726" y="8313"/>
                      </a:lnTo>
                      <a:lnTo>
                        <a:pt x="19727" y="8318"/>
                      </a:lnTo>
                      <a:lnTo>
                        <a:pt x="19715" y="8324"/>
                      </a:lnTo>
                      <a:lnTo>
                        <a:pt x="19700" y="8326"/>
                      </a:lnTo>
                      <a:lnTo>
                        <a:pt x="19687" y="8318"/>
                      </a:lnTo>
                      <a:lnTo>
                        <a:pt x="19668" y="8306"/>
                      </a:lnTo>
                      <a:lnTo>
                        <a:pt x="19656" y="8293"/>
                      </a:lnTo>
                      <a:lnTo>
                        <a:pt x="19640" y="8272"/>
                      </a:lnTo>
                      <a:lnTo>
                        <a:pt x="19626" y="8255"/>
                      </a:lnTo>
                      <a:lnTo>
                        <a:pt x="19619" y="8232"/>
                      </a:lnTo>
                      <a:lnTo>
                        <a:pt x="19618" y="8208"/>
                      </a:lnTo>
                      <a:lnTo>
                        <a:pt x="19611" y="8190"/>
                      </a:lnTo>
                      <a:lnTo>
                        <a:pt x="19601" y="8182"/>
                      </a:lnTo>
                      <a:lnTo>
                        <a:pt x="19579" y="8161"/>
                      </a:lnTo>
                      <a:lnTo>
                        <a:pt x="19563" y="8143"/>
                      </a:lnTo>
                      <a:lnTo>
                        <a:pt x="19553" y="8112"/>
                      </a:lnTo>
                      <a:lnTo>
                        <a:pt x="19548" y="8083"/>
                      </a:lnTo>
                      <a:lnTo>
                        <a:pt x="19546" y="8036"/>
                      </a:lnTo>
                      <a:lnTo>
                        <a:pt x="19542" y="8013"/>
                      </a:lnTo>
                      <a:lnTo>
                        <a:pt x="19535" y="8000"/>
                      </a:lnTo>
                      <a:lnTo>
                        <a:pt x="19528" y="7981"/>
                      </a:lnTo>
                      <a:lnTo>
                        <a:pt x="19521" y="7973"/>
                      </a:lnTo>
                      <a:lnTo>
                        <a:pt x="19518" y="7964"/>
                      </a:lnTo>
                      <a:lnTo>
                        <a:pt x="19512" y="7955"/>
                      </a:lnTo>
                      <a:lnTo>
                        <a:pt x="19506" y="7956"/>
                      </a:lnTo>
                      <a:lnTo>
                        <a:pt x="19499" y="7952"/>
                      </a:lnTo>
                      <a:lnTo>
                        <a:pt x="19490" y="7958"/>
                      </a:lnTo>
                      <a:lnTo>
                        <a:pt x="19475" y="7958"/>
                      </a:lnTo>
                      <a:lnTo>
                        <a:pt x="19457" y="7955"/>
                      </a:lnTo>
                      <a:lnTo>
                        <a:pt x="19457" y="7950"/>
                      </a:lnTo>
                      <a:lnTo>
                        <a:pt x="19471" y="7940"/>
                      </a:lnTo>
                      <a:lnTo>
                        <a:pt x="19474" y="7936"/>
                      </a:lnTo>
                      <a:lnTo>
                        <a:pt x="19465" y="7927"/>
                      </a:lnTo>
                      <a:lnTo>
                        <a:pt x="19457" y="7914"/>
                      </a:lnTo>
                      <a:lnTo>
                        <a:pt x="19456" y="7900"/>
                      </a:lnTo>
                      <a:lnTo>
                        <a:pt x="19454" y="7896"/>
                      </a:lnTo>
                      <a:lnTo>
                        <a:pt x="19442" y="7893"/>
                      </a:lnTo>
                      <a:lnTo>
                        <a:pt x="19429" y="7876"/>
                      </a:lnTo>
                      <a:lnTo>
                        <a:pt x="19428" y="7866"/>
                      </a:lnTo>
                      <a:lnTo>
                        <a:pt x="19430" y="7847"/>
                      </a:lnTo>
                      <a:lnTo>
                        <a:pt x="19429" y="7819"/>
                      </a:lnTo>
                      <a:lnTo>
                        <a:pt x="19424" y="7790"/>
                      </a:lnTo>
                      <a:lnTo>
                        <a:pt x="19424" y="7781"/>
                      </a:lnTo>
                      <a:lnTo>
                        <a:pt x="19421" y="7777"/>
                      </a:lnTo>
                      <a:lnTo>
                        <a:pt x="19412" y="7773"/>
                      </a:lnTo>
                      <a:lnTo>
                        <a:pt x="19402" y="7765"/>
                      </a:lnTo>
                      <a:lnTo>
                        <a:pt x="19401" y="7750"/>
                      </a:lnTo>
                      <a:lnTo>
                        <a:pt x="19398" y="7741"/>
                      </a:lnTo>
                      <a:lnTo>
                        <a:pt x="19400" y="7722"/>
                      </a:lnTo>
                      <a:lnTo>
                        <a:pt x="19403" y="7683"/>
                      </a:lnTo>
                      <a:lnTo>
                        <a:pt x="19408" y="7648"/>
                      </a:lnTo>
                      <a:lnTo>
                        <a:pt x="19411" y="7648"/>
                      </a:lnTo>
                      <a:lnTo>
                        <a:pt x="19414" y="7648"/>
                      </a:lnTo>
                      <a:lnTo>
                        <a:pt x="19416" y="7648"/>
                      </a:lnTo>
                      <a:lnTo>
                        <a:pt x="19418" y="7643"/>
                      </a:lnTo>
                      <a:lnTo>
                        <a:pt x="19418" y="7648"/>
                      </a:lnTo>
                      <a:lnTo>
                        <a:pt x="19421" y="7648"/>
                      </a:lnTo>
                      <a:lnTo>
                        <a:pt x="19426" y="7648"/>
                      </a:lnTo>
                      <a:lnTo>
                        <a:pt x="19430" y="7648"/>
                      </a:lnTo>
                      <a:lnTo>
                        <a:pt x="19428" y="7672"/>
                      </a:lnTo>
                      <a:lnTo>
                        <a:pt x="19425" y="7686"/>
                      </a:lnTo>
                      <a:lnTo>
                        <a:pt x="19429" y="7695"/>
                      </a:lnTo>
                      <a:lnTo>
                        <a:pt x="19426" y="7705"/>
                      </a:lnTo>
                      <a:lnTo>
                        <a:pt x="19424" y="7710"/>
                      </a:lnTo>
                      <a:lnTo>
                        <a:pt x="19421" y="7720"/>
                      </a:lnTo>
                      <a:lnTo>
                        <a:pt x="19415" y="7725"/>
                      </a:lnTo>
                      <a:lnTo>
                        <a:pt x="19416" y="7734"/>
                      </a:lnTo>
                      <a:lnTo>
                        <a:pt x="19413" y="7740"/>
                      </a:lnTo>
                      <a:lnTo>
                        <a:pt x="19416" y="7744"/>
                      </a:lnTo>
                      <a:lnTo>
                        <a:pt x="19429" y="7752"/>
                      </a:lnTo>
                      <a:lnTo>
                        <a:pt x="19435" y="7761"/>
                      </a:lnTo>
                      <a:lnTo>
                        <a:pt x="19442" y="7770"/>
                      </a:lnTo>
                      <a:lnTo>
                        <a:pt x="19451" y="7788"/>
                      </a:lnTo>
                      <a:lnTo>
                        <a:pt x="19457" y="7798"/>
                      </a:lnTo>
                      <a:lnTo>
                        <a:pt x="19457" y="7803"/>
                      </a:lnTo>
                      <a:lnTo>
                        <a:pt x="19452" y="7812"/>
                      </a:lnTo>
                      <a:lnTo>
                        <a:pt x="19449" y="7831"/>
                      </a:lnTo>
                      <a:lnTo>
                        <a:pt x="19450" y="7840"/>
                      </a:lnTo>
                      <a:lnTo>
                        <a:pt x="19447" y="7845"/>
                      </a:lnTo>
                      <a:lnTo>
                        <a:pt x="19449" y="7854"/>
                      </a:lnTo>
                      <a:lnTo>
                        <a:pt x="19449" y="7863"/>
                      </a:lnTo>
                      <a:lnTo>
                        <a:pt x="19453" y="7863"/>
                      </a:lnTo>
                      <a:lnTo>
                        <a:pt x="19456" y="7867"/>
                      </a:lnTo>
                      <a:lnTo>
                        <a:pt x="19474" y="7865"/>
                      </a:lnTo>
                      <a:lnTo>
                        <a:pt x="19487" y="7878"/>
                      </a:lnTo>
                      <a:lnTo>
                        <a:pt x="19506" y="7899"/>
                      </a:lnTo>
                      <a:lnTo>
                        <a:pt x="19521" y="7911"/>
                      </a:lnTo>
                      <a:lnTo>
                        <a:pt x="19537" y="7928"/>
                      </a:lnTo>
                      <a:lnTo>
                        <a:pt x="19546" y="7927"/>
                      </a:lnTo>
                      <a:lnTo>
                        <a:pt x="19563" y="7949"/>
                      </a:lnTo>
                      <a:lnTo>
                        <a:pt x="19575" y="7928"/>
                      </a:lnTo>
                      <a:lnTo>
                        <a:pt x="19581" y="7893"/>
                      </a:lnTo>
                      <a:lnTo>
                        <a:pt x="19587" y="7893"/>
                      </a:lnTo>
                      <a:lnTo>
                        <a:pt x="19590" y="7931"/>
                      </a:lnTo>
                      <a:lnTo>
                        <a:pt x="19602" y="7944"/>
                      </a:lnTo>
                      <a:lnTo>
                        <a:pt x="19618" y="7954"/>
                      </a:lnTo>
                      <a:lnTo>
                        <a:pt x="19621" y="7967"/>
                      </a:lnTo>
                      <a:lnTo>
                        <a:pt x="19624" y="7968"/>
                      </a:lnTo>
                      <a:lnTo>
                        <a:pt x="19627" y="7973"/>
                      </a:lnTo>
                      <a:lnTo>
                        <a:pt x="19629" y="7997"/>
                      </a:lnTo>
                      <a:lnTo>
                        <a:pt x="19632" y="8002"/>
                      </a:lnTo>
                      <a:lnTo>
                        <a:pt x="19645" y="8015"/>
                      </a:lnTo>
                      <a:lnTo>
                        <a:pt x="19651" y="8014"/>
                      </a:lnTo>
                      <a:lnTo>
                        <a:pt x="19653" y="7995"/>
                      </a:lnTo>
                      <a:lnTo>
                        <a:pt x="19659" y="7985"/>
                      </a:lnTo>
                      <a:lnTo>
                        <a:pt x="19670" y="7974"/>
                      </a:lnTo>
                      <a:lnTo>
                        <a:pt x="19679" y="7968"/>
                      </a:lnTo>
                      <a:lnTo>
                        <a:pt x="19685" y="7967"/>
                      </a:lnTo>
                      <a:lnTo>
                        <a:pt x="19692" y="7980"/>
                      </a:lnTo>
                      <a:lnTo>
                        <a:pt x="19692" y="7986"/>
                      </a:lnTo>
                      <a:lnTo>
                        <a:pt x="19698" y="7985"/>
                      </a:lnTo>
                      <a:lnTo>
                        <a:pt x="19712" y="7978"/>
                      </a:lnTo>
                      <a:lnTo>
                        <a:pt x="19715" y="7973"/>
                      </a:lnTo>
                      <a:lnTo>
                        <a:pt x="19724" y="7972"/>
                      </a:lnTo>
                      <a:lnTo>
                        <a:pt x="19737" y="7975"/>
                      </a:lnTo>
                      <a:lnTo>
                        <a:pt x="19740" y="7980"/>
                      </a:lnTo>
                      <a:lnTo>
                        <a:pt x="19746" y="7983"/>
                      </a:lnTo>
                      <a:lnTo>
                        <a:pt x="19753" y="8006"/>
                      </a:lnTo>
                      <a:lnTo>
                        <a:pt x="19759" y="8011"/>
                      </a:lnTo>
                      <a:lnTo>
                        <a:pt x="19769" y="8015"/>
                      </a:lnTo>
                      <a:lnTo>
                        <a:pt x="19769" y="8020"/>
                      </a:lnTo>
                      <a:lnTo>
                        <a:pt x="19760" y="8030"/>
                      </a:lnTo>
                      <a:lnTo>
                        <a:pt x="19758" y="8049"/>
                      </a:lnTo>
                      <a:lnTo>
                        <a:pt x="19751" y="8063"/>
                      </a:lnTo>
                      <a:lnTo>
                        <a:pt x="19752" y="8087"/>
                      </a:lnTo>
                      <a:lnTo>
                        <a:pt x="19747" y="8112"/>
                      </a:lnTo>
                      <a:lnTo>
                        <a:pt x="19749" y="8159"/>
                      </a:lnTo>
                      <a:lnTo>
                        <a:pt x="19752" y="8163"/>
                      </a:lnTo>
                      <a:lnTo>
                        <a:pt x="19753" y="8182"/>
                      </a:lnTo>
                      <a:lnTo>
                        <a:pt x="19756" y="8182"/>
                      </a:lnTo>
                      <a:lnTo>
                        <a:pt x="19762" y="8176"/>
                      </a:lnTo>
                      <a:lnTo>
                        <a:pt x="19765" y="8176"/>
                      </a:lnTo>
                      <a:lnTo>
                        <a:pt x="19768" y="8171"/>
                      </a:lnTo>
                      <a:lnTo>
                        <a:pt x="19771" y="8170"/>
                      </a:lnTo>
                      <a:lnTo>
                        <a:pt x="19774" y="8165"/>
                      </a:lnTo>
                      <a:lnTo>
                        <a:pt x="19776" y="8160"/>
                      </a:lnTo>
                      <a:lnTo>
                        <a:pt x="19779" y="8159"/>
                      </a:lnTo>
                      <a:lnTo>
                        <a:pt x="19785" y="8154"/>
                      </a:lnTo>
                      <a:lnTo>
                        <a:pt x="19788" y="8153"/>
                      </a:lnTo>
                      <a:lnTo>
                        <a:pt x="19788" y="8149"/>
                      </a:lnTo>
                      <a:lnTo>
                        <a:pt x="19779" y="8150"/>
                      </a:lnTo>
                      <a:lnTo>
                        <a:pt x="19772" y="8146"/>
                      </a:lnTo>
                      <a:lnTo>
                        <a:pt x="19751" y="8149"/>
                      </a:lnTo>
                      <a:lnTo>
                        <a:pt x="19760" y="8143"/>
                      </a:lnTo>
                      <a:lnTo>
                        <a:pt x="19784" y="8140"/>
                      </a:lnTo>
                      <a:lnTo>
                        <a:pt x="19784" y="8135"/>
                      </a:lnTo>
                      <a:lnTo>
                        <a:pt x="19781" y="8135"/>
                      </a:lnTo>
                      <a:lnTo>
                        <a:pt x="19778" y="8132"/>
                      </a:lnTo>
                      <a:lnTo>
                        <a:pt x="19780" y="8126"/>
                      </a:lnTo>
                      <a:lnTo>
                        <a:pt x="19784" y="8130"/>
                      </a:lnTo>
                      <a:lnTo>
                        <a:pt x="19787" y="8125"/>
                      </a:lnTo>
                      <a:lnTo>
                        <a:pt x="19783" y="8121"/>
                      </a:lnTo>
                      <a:lnTo>
                        <a:pt x="19782" y="8098"/>
                      </a:lnTo>
                      <a:lnTo>
                        <a:pt x="19788" y="8087"/>
                      </a:lnTo>
                      <a:lnTo>
                        <a:pt x="19793" y="8082"/>
                      </a:lnTo>
                      <a:lnTo>
                        <a:pt x="19799" y="8072"/>
                      </a:lnTo>
                      <a:lnTo>
                        <a:pt x="19805" y="8071"/>
                      </a:lnTo>
                      <a:lnTo>
                        <a:pt x="19808" y="8066"/>
                      </a:lnTo>
                      <a:lnTo>
                        <a:pt x="19807" y="8061"/>
                      </a:lnTo>
                      <a:lnTo>
                        <a:pt x="19810" y="8052"/>
                      </a:lnTo>
                      <a:lnTo>
                        <a:pt x="19812" y="8037"/>
                      </a:lnTo>
                      <a:lnTo>
                        <a:pt x="19812" y="8032"/>
                      </a:lnTo>
                      <a:lnTo>
                        <a:pt x="19809" y="8028"/>
                      </a:lnTo>
                      <a:lnTo>
                        <a:pt x="19803" y="8024"/>
                      </a:lnTo>
                      <a:lnTo>
                        <a:pt x="19799" y="8015"/>
                      </a:lnTo>
                      <a:lnTo>
                        <a:pt x="19799" y="8005"/>
                      </a:lnTo>
                      <a:lnTo>
                        <a:pt x="19801" y="8000"/>
                      </a:lnTo>
                      <a:lnTo>
                        <a:pt x="19807" y="7995"/>
                      </a:lnTo>
                      <a:lnTo>
                        <a:pt x="19813" y="7989"/>
                      </a:lnTo>
                      <a:lnTo>
                        <a:pt x="19819" y="7988"/>
                      </a:lnTo>
                      <a:lnTo>
                        <a:pt x="19817" y="7941"/>
                      </a:lnTo>
                      <a:lnTo>
                        <a:pt x="19813" y="7932"/>
                      </a:lnTo>
                      <a:lnTo>
                        <a:pt x="19816" y="7927"/>
                      </a:lnTo>
                      <a:lnTo>
                        <a:pt x="19819" y="7918"/>
                      </a:lnTo>
                      <a:lnTo>
                        <a:pt x="19818" y="7913"/>
                      </a:lnTo>
                      <a:lnTo>
                        <a:pt x="19821" y="7908"/>
                      </a:lnTo>
                      <a:lnTo>
                        <a:pt x="19824" y="7903"/>
                      </a:lnTo>
                      <a:lnTo>
                        <a:pt x="19826" y="7897"/>
                      </a:lnTo>
                      <a:lnTo>
                        <a:pt x="19829" y="7892"/>
                      </a:lnTo>
                      <a:lnTo>
                        <a:pt x="19829" y="7878"/>
                      </a:lnTo>
                      <a:lnTo>
                        <a:pt x="19834" y="7872"/>
                      </a:lnTo>
                      <a:lnTo>
                        <a:pt x="19837" y="7867"/>
                      </a:lnTo>
                      <a:lnTo>
                        <a:pt x="19836" y="7835"/>
                      </a:lnTo>
                      <a:lnTo>
                        <a:pt x="19832" y="7835"/>
                      </a:lnTo>
                      <a:lnTo>
                        <a:pt x="19829" y="7831"/>
                      </a:lnTo>
                      <a:lnTo>
                        <a:pt x="19826" y="7831"/>
                      </a:lnTo>
                      <a:lnTo>
                        <a:pt x="19823" y="7837"/>
                      </a:lnTo>
                      <a:lnTo>
                        <a:pt x="19818" y="7837"/>
                      </a:lnTo>
                      <a:lnTo>
                        <a:pt x="19817" y="7832"/>
                      </a:lnTo>
                      <a:lnTo>
                        <a:pt x="19814" y="7833"/>
                      </a:lnTo>
                      <a:lnTo>
                        <a:pt x="19814" y="7823"/>
                      </a:lnTo>
                      <a:lnTo>
                        <a:pt x="19819" y="7818"/>
                      </a:lnTo>
                      <a:lnTo>
                        <a:pt x="19831" y="7816"/>
                      </a:lnTo>
                      <a:lnTo>
                        <a:pt x="19837" y="7811"/>
                      </a:lnTo>
                      <a:lnTo>
                        <a:pt x="19849" y="7809"/>
                      </a:lnTo>
                      <a:lnTo>
                        <a:pt x="19852" y="7804"/>
                      </a:lnTo>
                      <a:lnTo>
                        <a:pt x="19851" y="7781"/>
                      </a:lnTo>
                      <a:lnTo>
                        <a:pt x="19853" y="7771"/>
                      </a:lnTo>
                      <a:lnTo>
                        <a:pt x="19853" y="7761"/>
                      </a:lnTo>
                      <a:lnTo>
                        <a:pt x="19855" y="7747"/>
                      </a:lnTo>
                      <a:lnTo>
                        <a:pt x="19858" y="7742"/>
                      </a:lnTo>
                      <a:lnTo>
                        <a:pt x="19861" y="7741"/>
                      </a:lnTo>
                      <a:lnTo>
                        <a:pt x="19865" y="7750"/>
                      </a:lnTo>
                      <a:lnTo>
                        <a:pt x="19868" y="7755"/>
                      </a:lnTo>
                      <a:lnTo>
                        <a:pt x="19874" y="7754"/>
                      </a:lnTo>
                      <a:lnTo>
                        <a:pt x="19873" y="7750"/>
                      </a:lnTo>
                      <a:lnTo>
                        <a:pt x="19876" y="7744"/>
                      </a:lnTo>
                      <a:lnTo>
                        <a:pt x="19882" y="7729"/>
                      </a:lnTo>
                      <a:lnTo>
                        <a:pt x="19884" y="7724"/>
                      </a:lnTo>
                      <a:lnTo>
                        <a:pt x="19890" y="7714"/>
                      </a:lnTo>
                      <a:lnTo>
                        <a:pt x="19887" y="7710"/>
                      </a:lnTo>
                      <a:lnTo>
                        <a:pt x="19883" y="7705"/>
                      </a:lnTo>
                      <a:lnTo>
                        <a:pt x="19871" y="7702"/>
                      </a:lnTo>
                      <a:lnTo>
                        <a:pt x="19868" y="7698"/>
                      </a:lnTo>
                      <a:lnTo>
                        <a:pt x="19868" y="7693"/>
                      </a:lnTo>
                      <a:lnTo>
                        <a:pt x="19870" y="7678"/>
                      </a:lnTo>
                      <a:lnTo>
                        <a:pt x="19872" y="7659"/>
                      </a:lnTo>
                      <a:lnTo>
                        <a:pt x="19875" y="7654"/>
                      </a:lnTo>
                      <a:lnTo>
                        <a:pt x="19878" y="7659"/>
                      </a:lnTo>
                      <a:lnTo>
                        <a:pt x="19884" y="7667"/>
                      </a:lnTo>
                      <a:lnTo>
                        <a:pt x="19888" y="7671"/>
                      </a:lnTo>
                      <a:lnTo>
                        <a:pt x="19897" y="7670"/>
                      </a:lnTo>
                      <a:lnTo>
                        <a:pt x="19897" y="7666"/>
                      </a:lnTo>
                      <a:lnTo>
                        <a:pt x="19893" y="7648"/>
                      </a:lnTo>
                      <a:lnTo>
                        <a:pt x="19886" y="7638"/>
                      </a:lnTo>
                      <a:lnTo>
                        <a:pt x="19889" y="7638"/>
                      </a:lnTo>
                      <a:lnTo>
                        <a:pt x="19895" y="7633"/>
                      </a:lnTo>
                      <a:lnTo>
                        <a:pt x="19895" y="7628"/>
                      </a:lnTo>
                      <a:lnTo>
                        <a:pt x="19885" y="7615"/>
                      </a:lnTo>
                      <a:lnTo>
                        <a:pt x="19879" y="7611"/>
                      </a:lnTo>
                      <a:lnTo>
                        <a:pt x="19875" y="7607"/>
                      </a:lnTo>
                      <a:lnTo>
                        <a:pt x="19878" y="7592"/>
                      </a:lnTo>
                      <a:lnTo>
                        <a:pt x="19880" y="7587"/>
                      </a:lnTo>
                      <a:lnTo>
                        <a:pt x="19883" y="7577"/>
                      </a:lnTo>
                      <a:lnTo>
                        <a:pt x="19892" y="7571"/>
                      </a:lnTo>
                      <a:lnTo>
                        <a:pt x="19904" y="7570"/>
                      </a:lnTo>
                      <a:lnTo>
                        <a:pt x="19904" y="7575"/>
                      </a:lnTo>
                      <a:lnTo>
                        <a:pt x="19908" y="7589"/>
                      </a:lnTo>
                      <a:lnTo>
                        <a:pt x="19911" y="7593"/>
                      </a:lnTo>
                      <a:lnTo>
                        <a:pt x="19914" y="7597"/>
                      </a:lnTo>
                      <a:lnTo>
                        <a:pt x="19917" y="7597"/>
                      </a:lnTo>
                      <a:lnTo>
                        <a:pt x="19920" y="7592"/>
                      </a:lnTo>
                      <a:lnTo>
                        <a:pt x="19923" y="7581"/>
                      </a:lnTo>
                      <a:lnTo>
                        <a:pt x="19922" y="7572"/>
                      </a:lnTo>
                      <a:lnTo>
                        <a:pt x="19919" y="7568"/>
                      </a:lnTo>
                      <a:lnTo>
                        <a:pt x="19910" y="7560"/>
                      </a:lnTo>
                      <a:lnTo>
                        <a:pt x="19900" y="7547"/>
                      </a:lnTo>
                      <a:lnTo>
                        <a:pt x="19899" y="7533"/>
                      </a:lnTo>
                      <a:lnTo>
                        <a:pt x="19902" y="7523"/>
                      </a:lnTo>
                      <a:lnTo>
                        <a:pt x="19904" y="7518"/>
                      </a:lnTo>
                      <a:lnTo>
                        <a:pt x="19910" y="7512"/>
                      </a:lnTo>
                      <a:lnTo>
                        <a:pt x="19916" y="7512"/>
                      </a:lnTo>
                      <a:lnTo>
                        <a:pt x="19922" y="7506"/>
                      </a:lnTo>
                      <a:lnTo>
                        <a:pt x="19920" y="7473"/>
                      </a:lnTo>
                      <a:lnTo>
                        <a:pt x="19923" y="7472"/>
                      </a:lnTo>
                      <a:lnTo>
                        <a:pt x="19932" y="7467"/>
                      </a:lnTo>
                      <a:lnTo>
                        <a:pt x="19947" y="7403"/>
                      </a:lnTo>
                      <a:lnTo>
                        <a:pt x="19943" y="7399"/>
                      </a:lnTo>
                      <a:lnTo>
                        <a:pt x="19938" y="7400"/>
                      </a:lnTo>
                      <a:lnTo>
                        <a:pt x="19940" y="7395"/>
                      </a:lnTo>
                      <a:lnTo>
                        <a:pt x="19940" y="7380"/>
                      </a:lnTo>
                      <a:lnTo>
                        <a:pt x="19937" y="7381"/>
                      </a:lnTo>
                      <a:lnTo>
                        <a:pt x="19931" y="7386"/>
                      </a:lnTo>
                      <a:lnTo>
                        <a:pt x="19928" y="7383"/>
                      </a:lnTo>
                      <a:lnTo>
                        <a:pt x="19923" y="7349"/>
                      </a:lnTo>
                      <a:lnTo>
                        <a:pt x="19919" y="7336"/>
                      </a:lnTo>
                      <a:lnTo>
                        <a:pt x="19921" y="7316"/>
                      </a:lnTo>
                      <a:lnTo>
                        <a:pt x="19921" y="7312"/>
                      </a:lnTo>
                      <a:lnTo>
                        <a:pt x="19930" y="7296"/>
                      </a:lnTo>
                      <a:lnTo>
                        <a:pt x="19935" y="7286"/>
                      </a:lnTo>
                      <a:lnTo>
                        <a:pt x="19935" y="7281"/>
                      </a:lnTo>
                      <a:lnTo>
                        <a:pt x="19928" y="7273"/>
                      </a:lnTo>
                      <a:lnTo>
                        <a:pt x="19928" y="7268"/>
                      </a:lnTo>
                      <a:lnTo>
                        <a:pt x="19932" y="7229"/>
                      </a:lnTo>
                      <a:lnTo>
                        <a:pt x="19932" y="7220"/>
                      </a:lnTo>
                      <a:lnTo>
                        <a:pt x="19925" y="7212"/>
                      </a:lnTo>
                      <a:lnTo>
                        <a:pt x="19922" y="7202"/>
                      </a:lnTo>
                      <a:lnTo>
                        <a:pt x="19918" y="7193"/>
                      </a:lnTo>
                      <a:lnTo>
                        <a:pt x="19918" y="7184"/>
                      </a:lnTo>
                      <a:lnTo>
                        <a:pt x="19920" y="7174"/>
                      </a:lnTo>
                      <a:lnTo>
                        <a:pt x="19919" y="7155"/>
                      </a:lnTo>
                      <a:lnTo>
                        <a:pt x="19907" y="7157"/>
                      </a:lnTo>
                      <a:lnTo>
                        <a:pt x="19904" y="7152"/>
                      </a:lnTo>
                      <a:lnTo>
                        <a:pt x="19904" y="7143"/>
                      </a:lnTo>
                      <a:lnTo>
                        <a:pt x="19907" y="7143"/>
                      </a:lnTo>
                      <a:lnTo>
                        <a:pt x="19922" y="7150"/>
                      </a:lnTo>
                      <a:lnTo>
                        <a:pt x="19928" y="7149"/>
                      </a:lnTo>
                      <a:lnTo>
                        <a:pt x="19927" y="7121"/>
                      </a:lnTo>
                      <a:lnTo>
                        <a:pt x="19918" y="7122"/>
                      </a:lnTo>
                      <a:lnTo>
                        <a:pt x="19918" y="7117"/>
                      </a:lnTo>
                      <a:lnTo>
                        <a:pt x="19923" y="7112"/>
                      </a:lnTo>
                      <a:lnTo>
                        <a:pt x="19926" y="7111"/>
                      </a:lnTo>
                      <a:lnTo>
                        <a:pt x="19929" y="7106"/>
                      </a:lnTo>
                      <a:lnTo>
                        <a:pt x="19931" y="7083"/>
                      </a:lnTo>
                      <a:lnTo>
                        <a:pt x="19931" y="7078"/>
                      </a:lnTo>
                      <a:lnTo>
                        <a:pt x="19927" y="7078"/>
                      </a:lnTo>
                      <a:lnTo>
                        <a:pt x="19913" y="7089"/>
                      </a:lnTo>
                      <a:lnTo>
                        <a:pt x="19919" y="7090"/>
                      </a:lnTo>
                      <a:lnTo>
                        <a:pt x="19924" y="7085"/>
                      </a:lnTo>
                      <a:lnTo>
                        <a:pt x="19924" y="7081"/>
                      </a:lnTo>
                      <a:lnTo>
                        <a:pt x="19912" y="7072"/>
                      </a:lnTo>
                      <a:lnTo>
                        <a:pt x="19907" y="7067"/>
                      </a:lnTo>
                      <a:lnTo>
                        <a:pt x="19908" y="7066"/>
                      </a:lnTo>
                      <a:lnTo>
                        <a:pt x="19916" y="7070"/>
                      </a:lnTo>
                      <a:lnTo>
                        <a:pt x="19925" y="7069"/>
                      </a:lnTo>
                      <a:lnTo>
                        <a:pt x="19927" y="7064"/>
                      </a:lnTo>
                      <a:lnTo>
                        <a:pt x="19930" y="7063"/>
                      </a:lnTo>
                      <a:lnTo>
                        <a:pt x="19933" y="7059"/>
                      </a:lnTo>
                      <a:lnTo>
                        <a:pt x="19924" y="7007"/>
                      </a:lnTo>
                      <a:lnTo>
                        <a:pt x="19924" y="6998"/>
                      </a:lnTo>
                      <a:lnTo>
                        <a:pt x="19923" y="6927"/>
                      </a:lnTo>
                      <a:lnTo>
                        <a:pt x="19921" y="6894"/>
                      </a:lnTo>
                      <a:lnTo>
                        <a:pt x="19917" y="6871"/>
                      </a:lnTo>
                      <a:lnTo>
                        <a:pt x="19913" y="6848"/>
                      </a:lnTo>
                      <a:lnTo>
                        <a:pt x="19909" y="6829"/>
                      </a:lnTo>
                      <a:lnTo>
                        <a:pt x="19905" y="6815"/>
                      </a:lnTo>
                      <a:lnTo>
                        <a:pt x="19902" y="6801"/>
                      </a:lnTo>
                      <a:lnTo>
                        <a:pt x="19898" y="6793"/>
                      </a:lnTo>
                      <a:lnTo>
                        <a:pt x="19892" y="6784"/>
                      </a:lnTo>
                      <a:lnTo>
                        <a:pt x="19891" y="6787"/>
                      </a:lnTo>
                      <a:lnTo>
                        <a:pt x="19882" y="6793"/>
                      </a:lnTo>
                      <a:lnTo>
                        <a:pt x="19879" y="6793"/>
                      </a:lnTo>
                      <a:lnTo>
                        <a:pt x="19879" y="6789"/>
                      </a:lnTo>
                      <a:lnTo>
                        <a:pt x="19889" y="6798"/>
                      </a:lnTo>
                      <a:lnTo>
                        <a:pt x="19896" y="6809"/>
                      </a:lnTo>
                      <a:lnTo>
                        <a:pt x="19897" y="6827"/>
                      </a:lnTo>
                      <a:lnTo>
                        <a:pt x="19835" y="6805"/>
                      </a:lnTo>
                      <a:lnTo>
                        <a:pt x="19832" y="6797"/>
                      </a:lnTo>
                      <a:lnTo>
                        <a:pt x="19830" y="6793"/>
                      </a:lnTo>
                      <a:lnTo>
                        <a:pt x="19827" y="6793"/>
                      </a:lnTo>
                      <a:lnTo>
                        <a:pt x="19820" y="6803"/>
                      </a:lnTo>
                      <a:lnTo>
                        <a:pt x="19815" y="6810"/>
                      </a:lnTo>
                      <a:lnTo>
                        <a:pt x="19815" y="6827"/>
                      </a:lnTo>
                      <a:lnTo>
                        <a:pt x="19812" y="6830"/>
                      </a:lnTo>
                      <a:lnTo>
                        <a:pt x="19806" y="6836"/>
                      </a:lnTo>
                      <a:lnTo>
                        <a:pt x="19794" y="6817"/>
                      </a:lnTo>
                      <a:lnTo>
                        <a:pt x="19785" y="6793"/>
                      </a:lnTo>
                      <a:lnTo>
                        <a:pt x="19782" y="6793"/>
                      </a:lnTo>
                      <a:lnTo>
                        <a:pt x="19775" y="6796"/>
                      </a:lnTo>
                      <a:lnTo>
                        <a:pt x="19766" y="6805"/>
                      </a:lnTo>
                      <a:lnTo>
                        <a:pt x="19763" y="6814"/>
                      </a:lnTo>
                      <a:lnTo>
                        <a:pt x="19758" y="6827"/>
                      </a:lnTo>
                      <a:lnTo>
                        <a:pt x="19755" y="6833"/>
                      </a:lnTo>
                      <a:lnTo>
                        <a:pt x="19749" y="6834"/>
                      </a:lnTo>
                      <a:lnTo>
                        <a:pt x="19746" y="6830"/>
                      </a:lnTo>
                      <a:lnTo>
                        <a:pt x="19745" y="6825"/>
                      </a:lnTo>
                      <a:lnTo>
                        <a:pt x="19751" y="6815"/>
                      </a:lnTo>
                      <a:lnTo>
                        <a:pt x="19756" y="6805"/>
                      </a:lnTo>
                      <a:lnTo>
                        <a:pt x="19759" y="6800"/>
                      </a:lnTo>
                      <a:lnTo>
                        <a:pt x="19775" y="6798"/>
                      </a:lnTo>
                      <a:lnTo>
                        <a:pt x="19778" y="6803"/>
                      </a:lnTo>
                      <a:lnTo>
                        <a:pt x="19780" y="6798"/>
                      </a:lnTo>
                      <a:lnTo>
                        <a:pt x="19780" y="6793"/>
                      </a:lnTo>
                      <a:lnTo>
                        <a:pt x="19777" y="6784"/>
                      </a:lnTo>
                      <a:lnTo>
                        <a:pt x="19775" y="6760"/>
                      </a:lnTo>
                      <a:lnTo>
                        <a:pt x="19778" y="6755"/>
                      </a:lnTo>
                      <a:lnTo>
                        <a:pt x="19781" y="6745"/>
                      </a:lnTo>
                      <a:lnTo>
                        <a:pt x="19783" y="6730"/>
                      </a:lnTo>
                      <a:lnTo>
                        <a:pt x="19781" y="6684"/>
                      </a:lnTo>
                      <a:lnTo>
                        <a:pt x="19783" y="6669"/>
                      </a:lnTo>
                      <a:lnTo>
                        <a:pt x="19786" y="6664"/>
                      </a:lnTo>
                      <a:lnTo>
                        <a:pt x="19792" y="6659"/>
                      </a:lnTo>
                      <a:lnTo>
                        <a:pt x="19794" y="6653"/>
                      </a:lnTo>
                      <a:lnTo>
                        <a:pt x="19797" y="6648"/>
                      </a:lnTo>
                      <a:lnTo>
                        <a:pt x="19799" y="6629"/>
                      </a:lnTo>
                      <a:lnTo>
                        <a:pt x="19801" y="6605"/>
                      </a:lnTo>
                      <a:lnTo>
                        <a:pt x="19804" y="6600"/>
                      </a:lnTo>
                      <a:lnTo>
                        <a:pt x="19806" y="6595"/>
                      </a:lnTo>
                      <a:lnTo>
                        <a:pt x="19809" y="6594"/>
                      </a:lnTo>
                      <a:lnTo>
                        <a:pt x="19813" y="6599"/>
                      </a:lnTo>
                      <a:lnTo>
                        <a:pt x="19813" y="6613"/>
                      </a:lnTo>
                      <a:lnTo>
                        <a:pt x="19811" y="6632"/>
                      </a:lnTo>
                      <a:lnTo>
                        <a:pt x="19812" y="6642"/>
                      </a:lnTo>
                      <a:lnTo>
                        <a:pt x="19824" y="6640"/>
                      </a:lnTo>
                      <a:lnTo>
                        <a:pt x="19830" y="6630"/>
                      </a:lnTo>
                      <a:lnTo>
                        <a:pt x="19832" y="6625"/>
                      </a:lnTo>
                      <a:lnTo>
                        <a:pt x="19835" y="6615"/>
                      </a:lnTo>
                      <a:lnTo>
                        <a:pt x="19837" y="6591"/>
                      </a:lnTo>
                      <a:lnTo>
                        <a:pt x="19839" y="6586"/>
                      </a:lnTo>
                      <a:lnTo>
                        <a:pt x="19842" y="6581"/>
                      </a:lnTo>
                      <a:lnTo>
                        <a:pt x="19844" y="6557"/>
                      </a:lnTo>
                      <a:lnTo>
                        <a:pt x="19846" y="6545"/>
                      </a:lnTo>
                      <a:lnTo>
                        <a:pt x="19853" y="6499"/>
                      </a:lnTo>
                      <a:lnTo>
                        <a:pt x="19858" y="6484"/>
                      </a:lnTo>
                      <a:lnTo>
                        <a:pt x="19867" y="6468"/>
                      </a:lnTo>
                      <a:lnTo>
                        <a:pt x="19881" y="6458"/>
                      </a:lnTo>
                      <a:lnTo>
                        <a:pt x="19888" y="6456"/>
                      </a:lnTo>
                      <a:lnTo>
                        <a:pt x="19893" y="6451"/>
                      </a:lnTo>
                      <a:lnTo>
                        <a:pt x="19899" y="6446"/>
                      </a:lnTo>
                      <a:lnTo>
                        <a:pt x="19899" y="6436"/>
                      </a:lnTo>
                      <a:lnTo>
                        <a:pt x="19892" y="6432"/>
                      </a:lnTo>
                      <a:lnTo>
                        <a:pt x="19889" y="6419"/>
                      </a:lnTo>
                      <a:lnTo>
                        <a:pt x="19892" y="6418"/>
                      </a:lnTo>
                      <a:lnTo>
                        <a:pt x="19897" y="6413"/>
                      </a:lnTo>
                      <a:lnTo>
                        <a:pt x="19903" y="6403"/>
                      </a:lnTo>
                      <a:lnTo>
                        <a:pt x="19899" y="6375"/>
                      </a:lnTo>
                      <a:lnTo>
                        <a:pt x="19901" y="6370"/>
                      </a:lnTo>
                      <a:lnTo>
                        <a:pt x="19910" y="6364"/>
                      </a:lnTo>
                      <a:lnTo>
                        <a:pt x="19915" y="6354"/>
                      </a:lnTo>
                      <a:lnTo>
                        <a:pt x="19909" y="6345"/>
                      </a:lnTo>
                      <a:lnTo>
                        <a:pt x="19911" y="6330"/>
                      </a:lnTo>
                      <a:lnTo>
                        <a:pt x="19920" y="6325"/>
                      </a:lnTo>
                      <a:lnTo>
                        <a:pt x="19926" y="6324"/>
                      </a:lnTo>
                      <a:lnTo>
                        <a:pt x="19932" y="6313"/>
                      </a:lnTo>
                      <a:lnTo>
                        <a:pt x="19931" y="6295"/>
                      </a:lnTo>
                      <a:lnTo>
                        <a:pt x="19927" y="6281"/>
                      </a:lnTo>
                      <a:lnTo>
                        <a:pt x="19926" y="6267"/>
                      </a:lnTo>
                      <a:lnTo>
                        <a:pt x="19930" y="6262"/>
                      </a:lnTo>
                      <a:lnTo>
                        <a:pt x="19938" y="6251"/>
                      </a:lnTo>
                      <a:lnTo>
                        <a:pt x="19944" y="6251"/>
                      </a:lnTo>
                      <a:lnTo>
                        <a:pt x="19947" y="6255"/>
                      </a:lnTo>
                      <a:lnTo>
                        <a:pt x="19953" y="6263"/>
                      </a:lnTo>
                      <a:lnTo>
                        <a:pt x="19959" y="6258"/>
                      </a:lnTo>
                      <a:lnTo>
                        <a:pt x="19964" y="6234"/>
                      </a:lnTo>
                      <a:lnTo>
                        <a:pt x="19966" y="6219"/>
                      </a:lnTo>
                      <a:lnTo>
                        <a:pt x="19972" y="6209"/>
                      </a:lnTo>
                      <a:lnTo>
                        <a:pt x="19978" y="6208"/>
                      </a:lnTo>
                      <a:lnTo>
                        <a:pt x="19990" y="6212"/>
                      </a:lnTo>
                      <a:lnTo>
                        <a:pt x="19996" y="6206"/>
                      </a:lnTo>
                      <a:lnTo>
                        <a:pt x="20007" y="6181"/>
                      </a:lnTo>
                      <a:lnTo>
                        <a:pt x="20017" y="6142"/>
                      </a:lnTo>
                      <a:lnTo>
                        <a:pt x="20025" y="6127"/>
                      </a:lnTo>
                      <a:lnTo>
                        <a:pt x="20039" y="6110"/>
                      </a:lnTo>
                      <a:lnTo>
                        <a:pt x="20048" y="6105"/>
                      </a:lnTo>
                      <a:lnTo>
                        <a:pt x="20058" y="6113"/>
                      </a:lnTo>
                      <a:lnTo>
                        <a:pt x="20064" y="6108"/>
                      </a:lnTo>
                      <a:lnTo>
                        <a:pt x="20066" y="6098"/>
                      </a:lnTo>
                      <a:lnTo>
                        <a:pt x="20077" y="6068"/>
                      </a:lnTo>
                      <a:lnTo>
                        <a:pt x="20076" y="6049"/>
                      </a:lnTo>
                      <a:lnTo>
                        <a:pt x="20082" y="6044"/>
                      </a:lnTo>
                      <a:lnTo>
                        <a:pt x="20088" y="6047"/>
                      </a:lnTo>
                      <a:lnTo>
                        <a:pt x="20091" y="6052"/>
                      </a:lnTo>
                      <a:lnTo>
                        <a:pt x="20092" y="6066"/>
                      </a:lnTo>
                      <a:lnTo>
                        <a:pt x="20098" y="6070"/>
                      </a:lnTo>
                      <a:lnTo>
                        <a:pt x="20107" y="6060"/>
                      </a:lnTo>
                      <a:lnTo>
                        <a:pt x="20109" y="6054"/>
                      </a:lnTo>
                      <a:lnTo>
                        <a:pt x="20108" y="6026"/>
                      </a:lnTo>
                      <a:lnTo>
                        <a:pt x="20113" y="6020"/>
                      </a:lnTo>
                      <a:lnTo>
                        <a:pt x="20120" y="6020"/>
                      </a:lnTo>
                      <a:lnTo>
                        <a:pt x="20119" y="6011"/>
                      </a:lnTo>
                      <a:lnTo>
                        <a:pt x="20116" y="6001"/>
                      </a:lnTo>
                      <a:lnTo>
                        <a:pt x="20118" y="5996"/>
                      </a:lnTo>
                      <a:lnTo>
                        <a:pt x="20131" y="6000"/>
                      </a:lnTo>
                      <a:lnTo>
                        <a:pt x="20134" y="5995"/>
                      </a:lnTo>
                      <a:lnTo>
                        <a:pt x="20135" y="5966"/>
                      </a:lnTo>
                      <a:lnTo>
                        <a:pt x="20143" y="5941"/>
                      </a:lnTo>
                      <a:lnTo>
                        <a:pt x="20147" y="5912"/>
                      </a:lnTo>
                      <a:lnTo>
                        <a:pt x="20153" y="5902"/>
                      </a:lnTo>
                      <a:lnTo>
                        <a:pt x="20156" y="5892"/>
                      </a:lnTo>
                      <a:lnTo>
                        <a:pt x="20162" y="5891"/>
                      </a:lnTo>
                      <a:lnTo>
                        <a:pt x="20165" y="5900"/>
                      </a:lnTo>
                      <a:lnTo>
                        <a:pt x="20170" y="5933"/>
                      </a:lnTo>
                      <a:lnTo>
                        <a:pt x="20170" y="5943"/>
                      </a:lnTo>
                      <a:lnTo>
                        <a:pt x="20173" y="5942"/>
                      </a:lnTo>
                      <a:lnTo>
                        <a:pt x="20182" y="5936"/>
                      </a:lnTo>
                      <a:lnTo>
                        <a:pt x="20181" y="5927"/>
                      </a:lnTo>
                      <a:lnTo>
                        <a:pt x="20190" y="5916"/>
                      </a:lnTo>
                      <a:lnTo>
                        <a:pt x="20196" y="5911"/>
                      </a:lnTo>
                      <a:lnTo>
                        <a:pt x="20199" y="5920"/>
                      </a:lnTo>
                      <a:lnTo>
                        <a:pt x="20202" y="5919"/>
                      </a:lnTo>
                      <a:lnTo>
                        <a:pt x="20207" y="5900"/>
                      </a:lnTo>
                      <a:lnTo>
                        <a:pt x="20219" y="5894"/>
                      </a:lnTo>
                      <a:lnTo>
                        <a:pt x="20229" y="5902"/>
                      </a:lnTo>
                      <a:lnTo>
                        <a:pt x="20241" y="5905"/>
                      </a:lnTo>
                      <a:lnTo>
                        <a:pt x="20250" y="5899"/>
                      </a:lnTo>
                      <a:lnTo>
                        <a:pt x="20249" y="5885"/>
                      </a:lnTo>
                      <a:lnTo>
                        <a:pt x="20252" y="5880"/>
                      </a:lnTo>
                      <a:lnTo>
                        <a:pt x="20260" y="5874"/>
                      </a:lnTo>
                      <a:lnTo>
                        <a:pt x="20269" y="5864"/>
                      </a:lnTo>
                      <a:lnTo>
                        <a:pt x="20281" y="5858"/>
                      </a:lnTo>
                      <a:lnTo>
                        <a:pt x="20290" y="5856"/>
                      </a:lnTo>
                      <a:lnTo>
                        <a:pt x="20296" y="5865"/>
                      </a:lnTo>
                      <a:lnTo>
                        <a:pt x="20306" y="5864"/>
                      </a:lnTo>
                      <a:lnTo>
                        <a:pt x="20314" y="5854"/>
                      </a:lnTo>
                      <a:lnTo>
                        <a:pt x="20334" y="5822"/>
                      </a:lnTo>
                      <a:lnTo>
                        <a:pt x="20343" y="5817"/>
                      </a:lnTo>
                      <a:lnTo>
                        <a:pt x="20349" y="5816"/>
                      </a:lnTo>
                      <a:lnTo>
                        <a:pt x="20358" y="5829"/>
                      </a:lnTo>
                      <a:lnTo>
                        <a:pt x="20364" y="5828"/>
                      </a:lnTo>
                      <a:lnTo>
                        <a:pt x="20373" y="5818"/>
                      </a:lnTo>
                      <a:lnTo>
                        <a:pt x="20385" y="5813"/>
                      </a:lnTo>
                      <a:lnTo>
                        <a:pt x="20392" y="5809"/>
                      </a:lnTo>
                      <a:lnTo>
                        <a:pt x="20392" y="5805"/>
                      </a:lnTo>
                      <a:lnTo>
                        <a:pt x="20373" y="5800"/>
                      </a:lnTo>
                      <a:lnTo>
                        <a:pt x="20365" y="5782"/>
                      </a:lnTo>
                      <a:lnTo>
                        <a:pt x="20356" y="5768"/>
                      </a:lnTo>
                      <a:lnTo>
                        <a:pt x="20345" y="5764"/>
                      </a:lnTo>
                      <a:lnTo>
                        <a:pt x="20337" y="5756"/>
                      </a:lnTo>
                      <a:lnTo>
                        <a:pt x="20339" y="5746"/>
                      </a:lnTo>
                      <a:lnTo>
                        <a:pt x="20342" y="5741"/>
                      </a:lnTo>
                      <a:lnTo>
                        <a:pt x="20344" y="5736"/>
                      </a:lnTo>
                      <a:lnTo>
                        <a:pt x="20354" y="5744"/>
                      </a:lnTo>
                      <a:lnTo>
                        <a:pt x="20364" y="5762"/>
                      </a:lnTo>
                      <a:lnTo>
                        <a:pt x="20368" y="5780"/>
                      </a:lnTo>
                      <a:lnTo>
                        <a:pt x="20378" y="5798"/>
                      </a:lnTo>
                      <a:lnTo>
                        <a:pt x="20384" y="5802"/>
                      </a:lnTo>
                      <a:lnTo>
                        <a:pt x="20393" y="5796"/>
                      </a:lnTo>
                      <a:lnTo>
                        <a:pt x="20407" y="5780"/>
                      </a:lnTo>
                      <a:lnTo>
                        <a:pt x="20419" y="5770"/>
                      </a:lnTo>
                      <a:lnTo>
                        <a:pt x="20418" y="5755"/>
                      </a:lnTo>
                      <a:lnTo>
                        <a:pt x="20424" y="5750"/>
                      </a:lnTo>
                      <a:lnTo>
                        <a:pt x="20442" y="5748"/>
                      </a:lnTo>
                      <a:lnTo>
                        <a:pt x="20454" y="5742"/>
                      </a:lnTo>
                      <a:lnTo>
                        <a:pt x="20456" y="5731"/>
                      </a:lnTo>
                      <a:lnTo>
                        <a:pt x="20443" y="5705"/>
                      </a:lnTo>
                      <a:lnTo>
                        <a:pt x="20438" y="5677"/>
                      </a:lnTo>
                      <a:lnTo>
                        <a:pt x="20444" y="5662"/>
                      </a:lnTo>
                      <a:lnTo>
                        <a:pt x="20450" y="5661"/>
                      </a:lnTo>
                      <a:lnTo>
                        <a:pt x="20456" y="5670"/>
                      </a:lnTo>
                      <a:lnTo>
                        <a:pt x="20460" y="5684"/>
                      </a:lnTo>
                      <a:lnTo>
                        <a:pt x="20458" y="5708"/>
                      </a:lnTo>
                      <a:lnTo>
                        <a:pt x="20468" y="5716"/>
                      </a:lnTo>
                      <a:lnTo>
                        <a:pt x="20477" y="5720"/>
                      </a:lnTo>
                      <a:lnTo>
                        <a:pt x="20489" y="5713"/>
                      </a:lnTo>
                      <a:lnTo>
                        <a:pt x="20491" y="5699"/>
                      </a:lnTo>
                      <a:lnTo>
                        <a:pt x="20497" y="5689"/>
                      </a:lnTo>
                      <a:lnTo>
                        <a:pt x="20503" y="5683"/>
                      </a:lnTo>
                      <a:lnTo>
                        <a:pt x="20520" y="5676"/>
                      </a:lnTo>
                      <a:lnTo>
                        <a:pt x="20529" y="5682"/>
                      </a:lnTo>
                      <a:lnTo>
                        <a:pt x="20538" y="5693"/>
                      </a:lnTo>
                      <a:lnTo>
                        <a:pt x="20541" y="5686"/>
                      </a:lnTo>
                      <a:lnTo>
                        <a:pt x="20535" y="5685"/>
                      </a:lnTo>
                      <a:lnTo>
                        <a:pt x="20533" y="5692"/>
                      </a:lnTo>
                      <a:lnTo>
                        <a:pt x="20536" y="5693"/>
                      </a:lnTo>
                      <a:lnTo>
                        <a:pt x="20539" y="5693"/>
                      </a:lnTo>
                      <a:lnTo>
                        <a:pt x="20548" y="5682"/>
                      </a:lnTo>
                      <a:lnTo>
                        <a:pt x="20557" y="5681"/>
                      </a:lnTo>
                      <a:lnTo>
                        <a:pt x="20574" y="5670"/>
                      </a:lnTo>
                      <a:lnTo>
                        <a:pt x="20588" y="5653"/>
                      </a:lnTo>
                      <a:lnTo>
                        <a:pt x="20594" y="5639"/>
                      </a:lnTo>
                      <a:lnTo>
                        <a:pt x="20602" y="5623"/>
                      </a:lnTo>
                      <a:lnTo>
                        <a:pt x="20616" y="5602"/>
                      </a:lnTo>
                      <a:lnTo>
                        <a:pt x="20631" y="5586"/>
                      </a:lnTo>
                      <a:lnTo>
                        <a:pt x="20636" y="5581"/>
                      </a:lnTo>
                      <a:lnTo>
                        <a:pt x="20646" y="5580"/>
                      </a:lnTo>
                      <a:lnTo>
                        <a:pt x="20654" y="5574"/>
                      </a:lnTo>
                      <a:lnTo>
                        <a:pt x="20657" y="5569"/>
                      </a:lnTo>
                      <a:lnTo>
                        <a:pt x="20653" y="5560"/>
                      </a:lnTo>
                      <a:lnTo>
                        <a:pt x="20652" y="5532"/>
                      </a:lnTo>
                      <a:lnTo>
                        <a:pt x="20658" y="5527"/>
                      </a:lnTo>
                      <a:lnTo>
                        <a:pt x="20664" y="5540"/>
                      </a:lnTo>
                      <a:lnTo>
                        <a:pt x="20665" y="5559"/>
                      </a:lnTo>
                      <a:lnTo>
                        <a:pt x="20663" y="5564"/>
                      </a:lnTo>
                      <a:lnTo>
                        <a:pt x="20666" y="5573"/>
                      </a:lnTo>
                      <a:lnTo>
                        <a:pt x="20676" y="5576"/>
                      </a:lnTo>
                      <a:lnTo>
                        <a:pt x="20675" y="5571"/>
                      </a:lnTo>
                      <a:lnTo>
                        <a:pt x="20680" y="5557"/>
                      </a:lnTo>
                      <a:lnTo>
                        <a:pt x="20683" y="5533"/>
                      </a:lnTo>
                      <a:lnTo>
                        <a:pt x="20679" y="5462"/>
                      </a:lnTo>
                      <a:lnTo>
                        <a:pt x="20673" y="5463"/>
                      </a:lnTo>
                      <a:lnTo>
                        <a:pt x="20666" y="5450"/>
                      </a:lnTo>
                      <a:lnTo>
                        <a:pt x="20659" y="5427"/>
                      </a:lnTo>
                      <a:lnTo>
                        <a:pt x="20652" y="5404"/>
                      </a:lnTo>
                      <a:lnTo>
                        <a:pt x="20654" y="5394"/>
                      </a:lnTo>
                      <a:lnTo>
                        <a:pt x="20660" y="5388"/>
                      </a:lnTo>
                      <a:lnTo>
                        <a:pt x="20662" y="5374"/>
                      </a:lnTo>
                      <a:lnTo>
                        <a:pt x="20665" y="5364"/>
                      </a:lnTo>
                      <a:lnTo>
                        <a:pt x="20661" y="5341"/>
                      </a:lnTo>
                      <a:lnTo>
                        <a:pt x="20654" y="5327"/>
                      </a:lnTo>
                      <a:lnTo>
                        <a:pt x="20651" y="5319"/>
                      </a:lnTo>
                      <a:lnTo>
                        <a:pt x="20644" y="5319"/>
                      </a:lnTo>
                      <a:lnTo>
                        <a:pt x="20638" y="5315"/>
                      </a:lnTo>
                      <a:lnTo>
                        <a:pt x="20635" y="5306"/>
                      </a:lnTo>
                      <a:lnTo>
                        <a:pt x="20634" y="5297"/>
                      </a:lnTo>
                      <a:lnTo>
                        <a:pt x="20643" y="5291"/>
                      </a:lnTo>
                      <a:lnTo>
                        <a:pt x="20646" y="5290"/>
                      </a:lnTo>
                      <a:lnTo>
                        <a:pt x="20649" y="5307"/>
                      </a:lnTo>
                      <a:lnTo>
                        <a:pt x="20659" y="5327"/>
                      </a:lnTo>
                      <a:lnTo>
                        <a:pt x="20662" y="5327"/>
                      </a:lnTo>
                      <a:lnTo>
                        <a:pt x="20664" y="5310"/>
                      </a:lnTo>
                      <a:lnTo>
                        <a:pt x="20663" y="5275"/>
                      </a:lnTo>
                      <a:lnTo>
                        <a:pt x="20660" y="5263"/>
                      </a:lnTo>
                      <a:lnTo>
                        <a:pt x="20644" y="5254"/>
                      </a:lnTo>
                      <a:lnTo>
                        <a:pt x="20637" y="5240"/>
                      </a:lnTo>
                      <a:lnTo>
                        <a:pt x="20627" y="5208"/>
                      </a:lnTo>
                      <a:lnTo>
                        <a:pt x="20629" y="5198"/>
                      </a:lnTo>
                      <a:lnTo>
                        <a:pt x="20625" y="5179"/>
                      </a:lnTo>
                      <a:lnTo>
                        <a:pt x="20624" y="5160"/>
                      </a:lnTo>
                      <a:lnTo>
                        <a:pt x="20630" y="5159"/>
                      </a:lnTo>
                      <a:lnTo>
                        <a:pt x="20634" y="5164"/>
                      </a:lnTo>
                      <a:lnTo>
                        <a:pt x="20637" y="5168"/>
                      </a:lnTo>
                      <a:lnTo>
                        <a:pt x="20635" y="5188"/>
                      </a:lnTo>
                      <a:lnTo>
                        <a:pt x="20635" y="5197"/>
                      </a:lnTo>
                      <a:lnTo>
                        <a:pt x="20642" y="5210"/>
                      </a:lnTo>
                      <a:lnTo>
                        <a:pt x="20652" y="5228"/>
                      </a:lnTo>
                      <a:lnTo>
                        <a:pt x="20652" y="5238"/>
                      </a:lnTo>
                      <a:lnTo>
                        <a:pt x="20671" y="5254"/>
                      </a:lnTo>
                      <a:lnTo>
                        <a:pt x="20677" y="5253"/>
                      </a:lnTo>
                      <a:lnTo>
                        <a:pt x="20680" y="5248"/>
                      </a:lnTo>
                      <a:lnTo>
                        <a:pt x="20680" y="5244"/>
                      </a:lnTo>
                      <a:lnTo>
                        <a:pt x="20673" y="5235"/>
                      </a:lnTo>
                      <a:lnTo>
                        <a:pt x="20670" y="5221"/>
                      </a:lnTo>
                      <a:lnTo>
                        <a:pt x="20670" y="5216"/>
                      </a:lnTo>
                      <a:lnTo>
                        <a:pt x="20676" y="5216"/>
                      </a:lnTo>
                      <a:lnTo>
                        <a:pt x="20682" y="5224"/>
                      </a:lnTo>
                      <a:lnTo>
                        <a:pt x="20685" y="5229"/>
                      </a:lnTo>
                      <a:lnTo>
                        <a:pt x="20692" y="5233"/>
                      </a:lnTo>
                      <a:lnTo>
                        <a:pt x="20692" y="5247"/>
                      </a:lnTo>
                      <a:lnTo>
                        <a:pt x="20690" y="5261"/>
                      </a:lnTo>
                      <a:lnTo>
                        <a:pt x="20688" y="5281"/>
                      </a:lnTo>
                      <a:lnTo>
                        <a:pt x="20691" y="5285"/>
                      </a:lnTo>
                      <a:lnTo>
                        <a:pt x="20697" y="5302"/>
                      </a:lnTo>
                      <a:lnTo>
                        <a:pt x="20707" y="5327"/>
                      </a:lnTo>
                      <a:lnTo>
                        <a:pt x="20710" y="5327"/>
                      </a:lnTo>
                      <a:lnTo>
                        <a:pt x="20712" y="5304"/>
                      </a:lnTo>
                      <a:lnTo>
                        <a:pt x="20710" y="5236"/>
                      </a:lnTo>
                      <a:lnTo>
                        <a:pt x="20712" y="5205"/>
                      </a:lnTo>
                      <a:lnTo>
                        <a:pt x="20716" y="5205"/>
                      </a:lnTo>
                      <a:lnTo>
                        <a:pt x="20716" y="5226"/>
                      </a:lnTo>
                      <a:lnTo>
                        <a:pt x="20715" y="5231"/>
                      </a:lnTo>
                      <a:lnTo>
                        <a:pt x="20704" y="5232"/>
                      </a:lnTo>
                      <a:lnTo>
                        <a:pt x="20704" y="5224"/>
                      </a:lnTo>
                      <a:lnTo>
                        <a:pt x="20716" y="5205"/>
                      </a:lnTo>
                      <a:lnTo>
                        <a:pt x="20724" y="5200"/>
                      </a:lnTo>
                      <a:lnTo>
                        <a:pt x="20729" y="5190"/>
                      </a:lnTo>
                      <a:lnTo>
                        <a:pt x="20729" y="5157"/>
                      </a:lnTo>
                      <a:lnTo>
                        <a:pt x="20731" y="5133"/>
                      </a:lnTo>
                      <a:lnTo>
                        <a:pt x="20738" y="5132"/>
                      </a:lnTo>
                      <a:lnTo>
                        <a:pt x="20742" y="5141"/>
                      </a:lnTo>
                      <a:lnTo>
                        <a:pt x="20745" y="5155"/>
                      </a:lnTo>
                      <a:lnTo>
                        <a:pt x="20746" y="5178"/>
                      </a:lnTo>
                      <a:lnTo>
                        <a:pt x="20741" y="5203"/>
                      </a:lnTo>
                      <a:lnTo>
                        <a:pt x="20739" y="5222"/>
                      </a:lnTo>
                      <a:lnTo>
                        <a:pt x="20734" y="5240"/>
                      </a:lnTo>
                      <a:lnTo>
                        <a:pt x="20732" y="5247"/>
                      </a:lnTo>
                      <a:lnTo>
                        <a:pt x="20729" y="5257"/>
                      </a:lnTo>
                      <a:lnTo>
                        <a:pt x="20724" y="5271"/>
                      </a:lnTo>
                      <a:lnTo>
                        <a:pt x="20728" y="5294"/>
                      </a:lnTo>
                      <a:lnTo>
                        <a:pt x="20731" y="5304"/>
                      </a:lnTo>
                      <a:lnTo>
                        <a:pt x="20738" y="5307"/>
                      </a:lnTo>
                      <a:lnTo>
                        <a:pt x="20744" y="5316"/>
                      </a:lnTo>
                      <a:lnTo>
                        <a:pt x="20748" y="5325"/>
                      </a:lnTo>
                      <a:lnTo>
                        <a:pt x="20749" y="5349"/>
                      </a:lnTo>
                      <a:lnTo>
                        <a:pt x="20746" y="5359"/>
                      </a:lnTo>
                      <a:lnTo>
                        <a:pt x="20750" y="5368"/>
                      </a:lnTo>
                      <a:lnTo>
                        <a:pt x="20750" y="5373"/>
                      </a:lnTo>
                      <a:lnTo>
                        <a:pt x="20755" y="5405"/>
                      </a:lnTo>
                      <a:lnTo>
                        <a:pt x="20765" y="5433"/>
                      </a:lnTo>
                      <a:lnTo>
                        <a:pt x="20768" y="5437"/>
                      </a:lnTo>
                      <a:lnTo>
                        <a:pt x="20774" y="5431"/>
                      </a:lnTo>
                      <a:lnTo>
                        <a:pt x="20780" y="5416"/>
                      </a:lnTo>
                      <a:lnTo>
                        <a:pt x="20782" y="5406"/>
                      </a:lnTo>
                      <a:lnTo>
                        <a:pt x="20787" y="5391"/>
                      </a:lnTo>
                      <a:lnTo>
                        <a:pt x="20790" y="5387"/>
                      </a:lnTo>
                      <a:lnTo>
                        <a:pt x="20796" y="5386"/>
                      </a:lnTo>
                      <a:lnTo>
                        <a:pt x="20796" y="5375"/>
                      </a:lnTo>
                      <a:lnTo>
                        <a:pt x="20795" y="5372"/>
                      </a:lnTo>
                      <a:lnTo>
                        <a:pt x="20794" y="5369"/>
                      </a:lnTo>
                      <a:lnTo>
                        <a:pt x="20785" y="5354"/>
                      </a:lnTo>
                      <a:lnTo>
                        <a:pt x="20785" y="5349"/>
                      </a:lnTo>
                      <a:lnTo>
                        <a:pt x="20788" y="5349"/>
                      </a:lnTo>
                      <a:lnTo>
                        <a:pt x="20785" y="5362"/>
                      </a:lnTo>
                      <a:lnTo>
                        <a:pt x="20781" y="5352"/>
                      </a:lnTo>
                      <a:lnTo>
                        <a:pt x="20781" y="5347"/>
                      </a:lnTo>
                      <a:lnTo>
                        <a:pt x="20783" y="5320"/>
                      </a:lnTo>
                      <a:lnTo>
                        <a:pt x="20784" y="5302"/>
                      </a:lnTo>
                      <a:lnTo>
                        <a:pt x="20786" y="5292"/>
                      </a:lnTo>
                      <a:lnTo>
                        <a:pt x="20793" y="5295"/>
                      </a:lnTo>
                      <a:lnTo>
                        <a:pt x="20801" y="5309"/>
                      </a:lnTo>
                      <a:lnTo>
                        <a:pt x="20808" y="5332"/>
                      </a:lnTo>
                      <a:lnTo>
                        <a:pt x="20815" y="5351"/>
                      </a:lnTo>
                      <a:lnTo>
                        <a:pt x="20813" y="5355"/>
                      </a:lnTo>
                      <a:lnTo>
                        <a:pt x="20807" y="5361"/>
                      </a:lnTo>
                      <a:lnTo>
                        <a:pt x="20804" y="5371"/>
                      </a:lnTo>
                      <a:lnTo>
                        <a:pt x="20811" y="5375"/>
                      </a:lnTo>
                      <a:lnTo>
                        <a:pt x="20817" y="5369"/>
                      </a:lnTo>
                      <a:lnTo>
                        <a:pt x="20825" y="5368"/>
                      </a:lnTo>
                      <a:lnTo>
                        <a:pt x="20831" y="5362"/>
                      </a:lnTo>
                      <a:lnTo>
                        <a:pt x="20846" y="5357"/>
                      </a:lnTo>
                      <a:lnTo>
                        <a:pt x="20859" y="5348"/>
                      </a:lnTo>
                      <a:lnTo>
                        <a:pt x="20859" y="5343"/>
                      </a:lnTo>
                      <a:lnTo>
                        <a:pt x="20841" y="5334"/>
                      </a:lnTo>
                      <a:lnTo>
                        <a:pt x="20835" y="5330"/>
                      </a:lnTo>
                      <a:lnTo>
                        <a:pt x="20835" y="5325"/>
                      </a:lnTo>
                      <a:lnTo>
                        <a:pt x="20840" y="5319"/>
                      </a:lnTo>
                      <a:lnTo>
                        <a:pt x="20851" y="5317"/>
                      </a:lnTo>
                      <a:lnTo>
                        <a:pt x="20853" y="5312"/>
                      </a:lnTo>
                      <a:lnTo>
                        <a:pt x="20853" y="5307"/>
                      </a:lnTo>
                      <a:lnTo>
                        <a:pt x="20830" y="5282"/>
                      </a:lnTo>
                      <a:lnTo>
                        <a:pt x="20830" y="5277"/>
                      </a:lnTo>
                      <a:lnTo>
                        <a:pt x="20833" y="5272"/>
                      </a:lnTo>
                      <a:lnTo>
                        <a:pt x="20835" y="5267"/>
                      </a:lnTo>
                      <a:lnTo>
                        <a:pt x="20839" y="5276"/>
                      </a:lnTo>
                      <a:lnTo>
                        <a:pt x="20845" y="5276"/>
                      </a:lnTo>
                      <a:lnTo>
                        <a:pt x="20844" y="5266"/>
                      </a:lnTo>
                      <a:lnTo>
                        <a:pt x="20841" y="5257"/>
                      </a:lnTo>
                      <a:lnTo>
                        <a:pt x="20836" y="5229"/>
                      </a:lnTo>
                      <a:lnTo>
                        <a:pt x="20833" y="5220"/>
                      </a:lnTo>
                      <a:lnTo>
                        <a:pt x="20833" y="5210"/>
                      </a:lnTo>
                      <a:lnTo>
                        <a:pt x="20835" y="5205"/>
                      </a:lnTo>
                      <a:lnTo>
                        <a:pt x="20839" y="5210"/>
                      </a:lnTo>
                      <a:lnTo>
                        <a:pt x="20843" y="5233"/>
                      </a:lnTo>
                      <a:lnTo>
                        <a:pt x="20855" y="5236"/>
                      </a:lnTo>
                      <a:lnTo>
                        <a:pt x="20858" y="5231"/>
                      </a:lnTo>
                      <a:lnTo>
                        <a:pt x="20868" y="5229"/>
                      </a:lnTo>
                      <a:lnTo>
                        <a:pt x="20859" y="5219"/>
                      </a:lnTo>
                      <a:lnTo>
                        <a:pt x="20859" y="5214"/>
                      </a:lnTo>
                      <a:lnTo>
                        <a:pt x="20864" y="5205"/>
                      </a:lnTo>
                      <a:lnTo>
                        <a:pt x="20869" y="5196"/>
                      </a:lnTo>
                      <a:lnTo>
                        <a:pt x="20874" y="5191"/>
                      </a:lnTo>
                      <a:lnTo>
                        <a:pt x="20882" y="5190"/>
                      </a:lnTo>
                      <a:lnTo>
                        <a:pt x="20886" y="5194"/>
                      </a:lnTo>
                      <a:lnTo>
                        <a:pt x="20890" y="5204"/>
                      </a:lnTo>
                      <a:lnTo>
                        <a:pt x="20893" y="5203"/>
                      </a:lnTo>
                      <a:lnTo>
                        <a:pt x="20895" y="5193"/>
                      </a:lnTo>
                      <a:lnTo>
                        <a:pt x="20891" y="5170"/>
                      </a:lnTo>
                      <a:lnTo>
                        <a:pt x="20890" y="5146"/>
                      </a:lnTo>
                      <a:lnTo>
                        <a:pt x="20892" y="5123"/>
                      </a:lnTo>
                      <a:lnTo>
                        <a:pt x="20894" y="5108"/>
                      </a:lnTo>
                      <a:lnTo>
                        <a:pt x="20900" y="5102"/>
                      </a:lnTo>
                      <a:lnTo>
                        <a:pt x="20903" y="5107"/>
                      </a:lnTo>
                      <a:lnTo>
                        <a:pt x="20904" y="5121"/>
                      </a:lnTo>
                      <a:lnTo>
                        <a:pt x="20913" y="5120"/>
                      </a:lnTo>
                      <a:lnTo>
                        <a:pt x="20918" y="5100"/>
                      </a:lnTo>
                      <a:lnTo>
                        <a:pt x="20927" y="5089"/>
                      </a:lnTo>
                      <a:lnTo>
                        <a:pt x="20933" y="5089"/>
                      </a:lnTo>
                      <a:lnTo>
                        <a:pt x="20933" y="5098"/>
                      </a:lnTo>
                      <a:lnTo>
                        <a:pt x="20930" y="5108"/>
                      </a:lnTo>
                      <a:lnTo>
                        <a:pt x="20937" y="5117"/>
                      </a:lnTo>
                      <a:lnTo>
                        <a:pt x="20940" y="5126"/>
                      </a:lnTo>
                      <a:lnTo>
                        <a:pt x="20944" y="5140"/>
                      </a:lnTo>
                      <a:lnTo>
                        <a:pt x="20942" y="5159"/>
                      </a:lnTo>
                      <a:lnTo>
                        <a:pt x="20937" y="5174"/>
                      </a:lnTo>
                      <a:lnTo>
                        <a:pt x="20937" y="5183"/>
                      </a:lnTo>
                      <a:lnTo>
                        <a:pt x="20952" y="5229"/>
                      </a:lnTo>
                      <a:lnTo>
                        <a:pt x="20950" y="5253"/>
                      </a:lnTo>
                      <a:lnTo>
                        <a:pt x="20953" y="5257"/>
                      </a:lnTo>
                      <a:lnTo>
                        <a:pt x="20959" y="5257"/>
                      </a:lnTo>
                      <a:lnTo>
                        <a:pt x="20976" y="5240"/>
                      </a:lnTo>
                      <a:lnTo>
                        <a:pt x="20979" y="5235"/>
                      </a:lnTo>
                      <a:lnTo>
                        <a:pt x="20997" y="5223"/>
                      </a:lnTo>
                      <a:lnTo>
                        <a:pt x="21002" y="5218"/>
                      </a:lnTo>
                      <a:lnTo>
                        <a:pt x="21014" y="5212"/>
                      </a:lnTo>
                      <a:lnTo>
                        <a:pt x="21017" y="5202"/>
                      </a:lnTo>
                      <a:lnTo>
                        <a:pt x="21020" y="5192"/>
                      </a:lnTo>
                      <a:lnTo>
                        <a:pt x="21022" y="5173"/>
                      </a:lnTo>
                      <a:lnTo>
                        <a:pt x="21026" y="5148"/>
                      </a:lnTo>
                      <a:lnTo>
                        <a:pt x="21029" y="5143"/>
                      </a:lnTo>
                      <a:lnTo>
                        <a:pt x="21038" y="5147"/>
                      </a:lnTo>
                      <a:lnTo>
                        <a:pt x="21044" y="5141"/>
                      </a:lnTo>
                      <a:lnTo>
                        <a:pt x="21052" y="5117"/>
                      </a:lnTo>
                      <a:lnTo>
                        <a:pt x="21058" y="5107"/>
                      </a:lnTo>
                      <a:lnTo>
                        <a:pt x="21075" y="5095"/>
                      </a:lnTo>
                      <a:lnTo>
                        <a:pt x="21090" y="5094"/>
                      </a:lnTo>
                      <a:lnTo>
                        <a:pt x="21088" y="5103"/>
                      </a:lnTo>
                      <a:lnTo>
                        <a:pt x="21082" y="5109"/>
                      </a:lnTo>
                      <a:lnTo>
                        <a:pt x="21079" y="5118"/>
                      </a:lnTo>
                      <a:lnTo>
                        <a:pt x="21082" y="5123"/>
                      </a:lnTo>
                      <a:lnTo>
                        <a:pt x="21086" y="5123"/>
                      </a:lnTo>
                      <a:lnTo>
                        <a:pt x="21097" y="5111"/>
                      </a:lnTo>
                      <a:lnTo>
                        <a:pt x="21105" y="5087"/>
                      </a:lnTo>
                      <a:lnTo>
                        <a:pt x="21107" y="5072"/>
                      </a:lnTo>
                      <a:lnTo>
                        <a:pt x="21125" y="5065"/>
                      </a:lnTo>
                      <a:lnTo>
                        <a:pt x="21152" y="5052"/>
                      </a:lnTo>
                      <a:lnTo>
                        <a:pt x="21172" y="5031"/>
                      </a:lnTo>
                      <a:lnTo>
                        <a:pt x="21189" y="5010"/>
                      </a:lnTo>
                      <a:lnTo>
                        <a:pt x="21184" y="4977"/>
                      </a:lnTo>
                      <a:lnTo>
                        <a:pt x="21163" y="4980"/>
                      </a:lnTo>
                      <a:lnTo>
                        <a:pt x="21171" y="4960"/>
                      </a:lnTo>
                      <a:lnTo>
                        <a:pt x="21163" y="4928"/>
                      </a:lnTo>
                      <a:lnTo>
                        <a:pt x="21172" y="4922"/>
                      </a:lnTo>
                      <a:lnTo>
                        <a:pt x="21179" y="4940"/>
                      </a:lnTo>
                      <a:lnTo>
                        <a:pt x="21195" y="5014"/>
                      </a:lnTo>
                      <a:lnTo>
                        <a:pt x="21193" y="4976"/>
                      </a:lnTo>
                      <a:lnTo>
                        <a:pt x="21174" y="4902"/>
                      </a:lnTo>
                      <a:lnTo>
                        <a:pt x="21169" y="4913"/>
                      </a:lnTo>
                      <a:lnTo>
                        <a:pt x="21165" y="4904"/>
                      </a:lnTo>
                      <a:lnTo>
                        <a:pt x="21157" y="4919"/>
                      </a:lnTo>
                      <a:lnTo>
                        <a:pt x="21161" y="4876"/>
                      </a:lnTo>
                      <a:lnTo>
                        <a:pt x="21143" y="4821"/>
                      </a:lnTo>
                      <a:lnTo>
                        <a:pt x="21088" y="4747"/>
                      </a:lnTo>
                      <a:lnTo>
                        <a:pt x="21069" y="4731"/>
                      </a:lnTo>
                      <a:lnTo>
                        <a:pt x="21036" y="4729"/>
                      </a:lnTo>
                      <a:lnTo>
                        <a:pt x="21012" y="4742"/>
                      </a:lnTo>
                      <a:lnTo>
                        <a:pt x="21007" y="4762"/>
                      </a:lnTo>
                      <a:lnTo>
                        <a:pt x="21032" y="4778"/>
                      </a:lnTo>
                      <a:lnTo>
                        <a:pt x="21040" y="4753"/>
                      </a:lnTo>
                      <a:lnTo>
                        <a:pt x="21064" y="4755"/>
                      </a:lnTo>
                      <a:lnTo>
                        <a:pt x="21081" y="4786"/>
                      </a:lnTo>
                      <a:lnTo>
                        <a:pt x="21106" y="4868"/>
                      </a:lnTo>
                      <a:lnTo>
                        <a:pt x="21109" y="4858"/>
                      </a:lnTo>
                      <a:lnTo>
                        <a:pt x="21101" y="4830"/>
                      </a:lnTo>
                      <a:lnTo>
                        <a:pt x="21110" y="4820"/>
                      </a:lnTo>
                      <a:lnTo>
                        <a:pt x="21114" y="4834"/>
                      </a:lnTo>
                      <a:lnTo>
                        <a:pt x="21122" y="4833"/>
                      </a:lnTo>
                      <a:lnTo>
                        <a:pt x="21120" y="4848"/>
                      </a:lnTo>
                      <a:lnTo>
                        <a:pt x="21130" y="4856"/>
                      </a:lnTo>
                      <a:lnTo>
                        <a:pt x="21144" y="4906"/>
                      </a:lnTo>
                      <a:lnTo>
                        <a:pt x="21137" y="4940"/>
                      </a:lnTo>
                      <a:lnTo>
                        <a:pt x="21131" y="4951"/>
                      </a:lnTo>
                      <a:lnTo>
                        <a:pt x="21117" y="4976"/>
                      </a:lnTo>
                      <a:lnTo>
                        <a:pt x="21097" y="4993"/>
                      </a:lnTo>
                      <a:lnTo>
                        <a:pt x="21083" y="5004"/>
                      </a:lnTo>
                      <a:lnTo>
                        <a:pt x="21077" y="5014"/>
                      </a:lnTo>
                      <a:lnTo>
                        <a:pt x="21075" y="5024"/>
                      </a:lnTo>
                      <a:lnTo>
                        <a:pt x="21069" y="5044"/>
                      </a:lnTo>
                      <a:lnTo>
                        <a:pt x="21058" y="5054"/>
                      </a:lnTo>
                      <a:lnTo>
                        <a:pt x="21043" y="5061"/>
                      </a:lnTo>
                      <a:lnTo>
                        <a:pt x="21037" y="5057"/>
                      </a:lnTo>
                      <a:lnTo>
                        <a:pt x="21033" y="5048"/>
                      </a:lnTo>
                      <a:lnTo>
                        <a:pt x="21003" y="5047"/>
                      </a:lnTo>
                      <a:lnTo>
                        <a:pt x="20979" y="5041"/>
                      </a:lnTo>
                      <a:lnTo>
                        <a:pt x="20960" y="5029"/>
                      </a:lnTo>
                      <a:lnTo>
                        <a:pt x="20947" y="5021"/>
                      </a:lnTo>
                      <a:lnTo>
                        <a:pt x="20937" y="5003"/>
                      </a:lnTo>
                      <a:lnTo>
                        <a:pt x="20930" y="4975"/>
                      </a:lnTo>
                      <a:lnTo>
                        <a:pt x="20925" y="4938"/>
                      </a:lnTo>
                      <a:lnTo>
                        <a:pt x="20924" y="4924"/>
                      </a:lnTo>
                      <a:lnTo>
                        <a:pt x="20918" y="4920"/>
                      </a:lnTo>
                      <a:lnTo>
                        <a:pt x="20906" y="4922"/>
                      </a:lnTo>
                      <a:lnTo>
                        <a:pt x="20894" y="4932"/>
                      </a:lnTo>
                      <a:lnTo>
                        <a:pt x="20885" y="4929"/>
                      </a:lnTo>
                      <a:lnTo>
                        <a:pt x="20867" y="4926"/>
                      </a:lnTo>
                      <a:lnTo>
                        <a:pt x="20854" y="4914"/>
                      </a:lnTo>
                      <a:lnTo>
                        <a:pt x="20853" y="4904"/>
                      </a:lnTo>
                      <a:lnTo>
                        <a:pt x="20850" y="4895"/>
                      </a:lnTo>
                      <a:lnTo>
                        <a:pt x="20853" y="4890"/>
                      </a:lnTo>
                      <a:lnTo>
                        <a:pt x="20859" y="4894"/>
                      </a:lnTo>
                      <a:lnTo>
                        <a:pt x="20865" y="4889"/>
                      </a:lnTo>
                      <a:lnTo>
                        <a:pt x="20858" y="4875"/>
                      </a:lnTo>
                      <a:lnTo>
                        <a:pt x="20857" y="4847"/>
                      </a:lnTo>
                      <a:lnTo>
                        <a:pt x="20863" y="4851"/>
                      </a:lnTo>
                      <a:lnTo>
                        <a:pt x="20869" y="4855"/>
                      </a:lnTo>
                      <a:lnTo>
                        <a:pt x="20876" y="4868"/>
                      </a:lnTo>
                      <a:lnTo>
                        <a:pt x="20879" y="4873"/>
                      </a:lnTo>
                      <a:lnTo>
                        <a:pt x="20877" y="4882"/>
                      </a:lnTo>
                      <a:lnTo>
                        <a:pt x="20874" y="4887"/>
                      </a:lnTo>
                      <a:lnTo>
                        <a:pt x="20874" y="4897"/>
                      </a:lnTo>
                      <a:lnTo>
                        <a:pt x="20886" y="4895"/>
                      </a:lnTo>
                      <a:lnTo>
                        <a:pt x="20889" y="4886"/>
                      </a:lnTo>
                      <a:lnTo>
                        <a:pt x="20892" y="4881"/>
                      </a:lnTo>
                      <a:lnTo>
                        <a:pt x="20888" y="4867"/>
                      </a:lnTo>
                      <a:lnTo>
                        <a:pt x="20875" y="4849"/>
                      </a:lnTo>
                      <a:lnTo>
                        <a:pt x="20865" y="4832"/>
                      </a:lnTo>
                      <a:lnTo>
                        <a:pt x="20839" y="4797"/>
                      </a:lnTo>
                      <a:lnTo>
                        <a:pt x="20826" y="4784"/>
                      </a:lnTo>
                      <a:lnTo>
                        <a:pt x="20823" y="4780"/>
                      </a:lnTo>
                      <a:lnTo>
                        <a:pt x="20818" y="4790"/>
                      </a:lnTo>
                      <a:lnTo>
                        <a:pt x="20814" y="4785"/>
                      </a:lnTo>
                      <a:lnTo>
                        <a:pt x="20817" y="4780"/>
                      </a:lnTo>
                      <a:lnTo>
                        <a:pt x="20812" y="4748"/>
                      </a:lnTo>
                      <a:lnTo>
                        <a:pt x="20809" y="4744"/>
                      </a:lnTo>
                      <a:lnTo>
                        <a:pt x="20800" y="4731"/>
                      </a:lnTo>
                      <a:lnTo>
                        <a:pt x="20790" y="4727"/>
                      </a:lnTo>
                      <a:lnTo>
                        <a:pt x="20784" y="4723"/>
                      </a:lnTo>
                      <a:lnTo>
                        <a:pt x="20781" y="4724"/>
                      </a:lnTo>
                      <a:lnTo>
                        <a:pt x="20779" y="4733"/>
                      </a:lnTo>
                      <a:lnTo>
                        <a:pt x="20775" y="4734"/>
                      </a:lnTo>
                      <a:lnTo>
                        <a:pt x="20769" y="4725"/>
                      </a:lnTo>
                      <a:lnTo>
                        <a:pt x="20760" y="4721"/>
                      </a:lnTo>
                      <a:lnTo>
                        <a:pt x="20738" y="4705"/>
                      </a:lnTo>
                      <a:lnTo>
                        <a:pt x="20732" y="4705"/>
                      </a:lnTo>
                      <a:lnTo>
                        <a:pt x="20729" y="4701"/>
                      </a:lnTo>
                      <a:lnTo>
                        <a:pt x="20726" y="4702"/>
                      </a:lnTo>
                      <a:lnTo>
                        <a:pt x="20722" y="4707"/>
                      </a:lnTo>
                      <a:lnTo>
                        <a:pt x="20723" y="4711"/>
                      </a:lnTo>
                      <a:lnTo>
                        <a:pt x="20720" y="4712"/>
                      </a:lnTo>
                      <a:lnTo>
                        <a:pt x="20723" y="4716"/>
                      </a:lnTo>
                      <a:lnTo>
                        <a:pt x="20729" y="4720"/>
                      </a:lnTo>
                      <a:lnTo>
                        <a:pt x="20736" y="4724"/>
                      </a:lnTo>
                      <a:lnTo>
                        <a:pt x="20720" y="4733"/>
                      </a:lnTo>
                      <a:lnTo>
                        <a:pt x="20704" y="4738"/>
                      </a:lnTo>
                      <a:lnTo>
                        <a:pt x="20704" y="4742"/>
                      </a:lnTo>
                      <a:lnTo>
                        <a:pt x="20721" y="4752"/>
                      </a:lnTo>
                      <a:lnTo>
                        <a:pt x="20728" y="4757"/>
                      </a:lnTo>
                      <a:lnTo>
                        <a:pt x="20727" y="4763"/>
                      </a:lnTo>
                      <a:lnTo>
                        <a:pt x="20726" y="4768"/>
                      </a:lnTo>
                      <a:lnTo>
                        <a:pt x="20722" y="4768"/>
                      </a:lnTo>
                      <a:lnTo>
                        <a:pt x="20721" y="4754"/>
                      </a:lnTo>
                      <a:lnTo>
                        <a:pt x="20719" y="4755"/>
                      </a:lnTo>
                      <a:lnTo>
                        <a:pt x="20716" y="4760"/>
                      </a:lnTo>
                      <a:lnTo>
                        <a:pt x="20720" y="4773"/>
                      </a:lnTo>
                      <a:lnTo>
                        <a:pt x="20717" y="4779"/>
                      </a:lnTo>
                      <a:lnTo>
                        <a:pt x="20714" y="4779"/>
                      </a:lnTo>
                      <a:lnTo>
                        <a:pt x="20711" y="4775"/>
                      </a:lnTo>
                      <a:lnTo>
                        <a:pt x="20708" y="4766"/>
                      </a:lnTo>
                      <a:lnTo>
                        <a:pt x="20711" y="4766"/>
                      </a:lnTo>
                      <a:lnTo>
                        <a:pt x="20713" y="4760"/>
                      </a:lnTo>
                      <a:lnTo>
                        <a:pt x="20712" y="4746"/>
                      </a:lnTo>
                      <a:lnTo>
                        <a:pt x="20710" y="4746"/>
                      </a:lnTo>
                      <a:lnTo>
                        <a:pt x="20710" y="4751"/>
                      </a:lnTo>
                      <a:lnTo>
                        <a:pt x="20704" y="4752"/>
                      </a:lnTo>
                      <a:lnTo>
                        <a:pt x="20695" y="4757"/>
                      </a:lnTo>
                      <a:lnTo>
                        <a:pt x="20692" y="4758"/>
                      </a:lnTo>
                      <a:lnTo>
                        <a:pt x="20689" y="4754"/>
                      </a:lnTo>
                      <a:lnTo>
                        <a:pt x="20685" y="4749"/>
                      </a:lnTo>
                      <a:lnTo>
                        <a:pt x="20685" y="4745"/>
                      </a:lnTo>
                      <a:lnTo>
                        <a:pt x="20688" y="4744"/>
                      </a:lnTo>
                      <a:lnTo>
                        <a:pt x="20691" y="4739"/>
                      </a:lnTo>
                      <a:lnTo>
                        <a:pt x="20694" y="4734"/>
                      </a:lnTo>
                      <a:lnTo>
                        <a:pt x="20694" y="4729"/>
                      </a:lnTo>
                      <a:lnTo>
                        <a:pt x="20691" y="4729"/>
                      </a:lnTo>
                      <a:lnTo>
                        <a:pt x="20687" y="4726"/>
                      </a:lnTo>
                      <a:lnTo>
                        <a:pt x="20688" y="4730"/>
                      </a:lnTo>
                      <a:lnTo>
                        <a:pt x="20684" y="4730"/>
                      </a:lnTo>
                      <a:lnTo>
                        <a:pt x="20682" y="4735"/>
                      </a:lnTo>
                      <a:lnTo>
                        <a:pt x="20679" y="4745"/>
                      </a:lnTo>
                      <a:lnTo>
                        <a:pt x="20676" y="4746"/>
                      </a:lnTo>
                      <a:lnTo>
                        <a:pt x="20673" y="4741"/>
                      </a:lnTo>
                      <a:lnTo>
                        <a:pt x="20670" y="4732"/>
                      </a:lnTo>
                      <a:lnTo>
                        <a:pt x="20669" y="4722"/>
                      </a:lnTo>
                      <a:lnTo>
                        <a:pt x="20672" y="4718"/>
                      </a:lnTo>
                      <a:lnTo>
                        <a:pt x="20680" y="4707"/>
                      </a:lnTo>
                      <a:lnTo>
                        <a:pt x="20680" y="4703"/>
                      </a:lnTo>
                      <a:lnTo>
                        <a:pt x="20665" y="4704"/>
                      </a:lnTo>
                      <a:lnTo>
                        <a:pt x="20662" y="4700"/>
                      </a:lnTo>
                      <a:lnTo>
                        <a:pt x="20665" y="4695"/>
                      </a:lnTo>
                      <a:lnTo>
                        <a:pt x="20667" y="4690"/>
                      </a:lnTo>
                      <a:lnTo>
                        <a:pt x="20673" y="4689"/>
                      </a:lnTo>
                      <a:lnTo>
                        <a:pt x="20677" y="4694"/>
                      </a:lnTo>
                      <a:lnTo>
                        <a:pt x="20679" y="4693"/>
                      </a:lnTo>
                      <a:lnTo>
                        <a:pt x="20682" y="4688"/>
                      </a:lnTo>
                      <a:lnTo>
                        <a:pt x="20679" y="4689"/>
                      </a:lnTo>
                      <a:lnTo>
                        <a:pt x="20673" y="4685"/>
                      </a:lnTo>
                      <a:lnTo>
                        <a:pt x="20670" y="4680"/>
                      </a:lnTo>
                      <a:lnTo>
                        <a:pt x="20670" y="4675"/>
                      </a:lnTo>
                      <a:lnTo>
                        <a:pt x="20672" y="4698"/>
                      </a:lnTo>
                      <a:lnTo>
                        <a:pt x="20676" y="4716"/>
                      </a:lnTo>
                      <a:lnTo>
                        <a:pt x="20678" y="4716"/>
                      </a:lnTo>
                      <a:lnTo>
                        <a:pt x="20692" y="4715"/>
                      </a:lnTo>
                      <a:lnTo>
                        <a:pt x="20698" y="4703"/>
                      </a:lnTo>
                      <a:lnTo>
                        <a:pt x="20700" y="4692"/>
                      </a:lnTo>
                      <a:lnTo>
                        <a:pt x="20697" y="4684"/>
                      </a:lnTo>
                      <a:lnTo>
                        <a:pt x="20694" y="4673"/>
                      </a:lnTo>
                      <a:lnTo>
                        <a:pt x="20687" y="4664"/>
                      </a:lnTo>
                      <a:lnTo>
                        <a:pt x="20681" y="4655"/>
                      </a:lnTo>
                      <a:lnTo>
                        <a:pt x="20677" y="4636"/>
                      </a:lnTo>
                      <a:lnTo>
                        <a:pt x="20676" y="4618"/>
                      </a:lnTo>
                      <a:lnTo>
                        <a:pt x="20678" y="4608"/>
                      </a:lnTo>
                      <a:lnTo>
                        <a:pt x="20687" y="4603"/>
                      </a:lnTo>
                      <a:lnTo>
                        <a:pt x="20704" y="4625"/>
                      </a:lnTo>
                      <a:lnTo>
                        <a:pt x="20704" y="4630"/>
                      </a:lnTo>
                      <a:lnTo>
                        <a:pt x="20704" y="4629"/>
                      </a:lnTo>
                      <a:lnTo>
                        <a:pt x="20703" y="4624"/>
                      </a:lnTo>
                      <a:lnTo>
                        <a:pt x="20702" y="4619"/>
                      </a:lnTo>
                      <a:lnTo>
                        <a:pt x="20695" y="4620"/>
                      </a:lnTo>
                      <a:lnTo>
                        <a:pt x="20690" y="4597"/>
                      </a:lnTo>
                      <a:lnTo>
                        <a:pt x="20690" y="4592"/>
                      </a:lnTo>
                      <a:lnTo>
                        <a:pt x="20692" y="4587"/>
                      </a:lnTo>
                      <a:lnTo>
                        <a:pt x="20705" y="4586"/>
                      </a:lnTo>
                      <a:lnTo>
                        <a:pt x="20710" y="4576"/>
                      </a:lnTo>
                      <a:lnTo>
                        <a:pt x="20715" y="4560"/>
                      </a:lnTo>
                      <a:lnTo>
                        <a:pt x="20714" y="4542"/>
                      </a:lnTo>
                      <a:lnTo>
                        <a:pt x="20711" y="4537"/>
                      </a:lnTo>
                      <a:lnTo>
                        <a:pt x="20705" y="4533"/>
                      </a:lnTo>
                      <a:lnTo>
                        <a:pt x="20702" y="4534"/>
                      </a:lnTo>
                      <a:lnTo>
                        <a:pt x="20702" y="4538"/>
                      </a:lnTo>
                      <a:lnTo>
                        <a:pt x="20699" y="4543"/>
                      </a:lnTo>
                      <a:lnTo>
                        <a:pt x="20700" y="4553"/>
                      </a:lnTo>
                      <a:lnTo>
                        <a:pt x="20697" y="4548"/>
                      </a:lnTo>
                      <a:lnTo>
                        <a:pt x="20693" y="4544"/>
                      </a:lnTo>
                      <a:lnTo>
                        <a:pt x="20695" y="4530"/>
                      </a:lnTo>
                      <a:lnTo>
                        <a:pt x="20698" y="4520"/>
                      </a:lnTo>
                      <a:lnTo>
                        <a:pt x="20712" y="4499"/>
                      </a:lnTo>
                      <a:lnTo>
                        <a:pt x="20727" y="4493"/>
                      </a:lnTo>
                      <a:lnTo>
                        <a:pt x="20747" y="4466"/>
                      </a:lnTo>
                      <a:lnTo>
                        <a:pt x="20750" y="4457"/>
                      </a:lnTo>
                      <a:lnTo>
                        <a:pt x="20749" y="4447"/>
                      </a:lnTo>
                      <a:lnTo>
                        <a:pt x="20754" y="4432"/>
                      </a:lnTo>
                      <a:lnTo>
                        <a:pt x="20760" y="4432"/>
                      </a:lnTo>
                      <a:lnTo>
                        <a:pt x="20767" y="4440"/>
                      </a:lnTo>
                      <a:lnTo>
                        <a:pt x="20770" y="4440"/>
                      </a:lnTo>
                      <a:lnTo>
                        <a:pt x="20772" y="4430"/>
                      </a:lnTo>
                      <a:lnTo>
                        <a:pt x="20774" y="4406"/>
                      </a:lnTo>
                      <a:lnTo>
                        <a:pt x="20773" y="4392"/>
                      </a:lnTo>
                      <a:lnTo>
                        <a:pt x="20779" y="4391"/>
                      </a:lnTo>
                      <a:lnTo>
                        <a:pt x="20778" y="4368"/>
                      </a:lnTo>
                      <a:lnTo>
                        <a:pt x="20769" y="4369"/>
                      </a:lnTo>
                      <a:lnTo>
                        <a:pt x="20767" y="4374"/>
                      </a:lnTo>
                      <a:lnTo>
                        <a:pt x="20760" y="4365"/>
                      </a:lnTo>
                      <a:lnTo>
                        <a:pt x="20757" y="4366"/>
                      </a:lnTo>
                      <a:lnTo>
                        <a:pt x="20746" y="4386"/>
                      </a:lnTo>
                      <a:lnTo>
                        <a:pt x="20742" y="4383"/>
                      </a:lnTo>
                      <a:lnTo>
                        <a:pt x="20739" y="4382"/>
                      </a:lnTo>
                      <a:lnTo>
                        <a:pt x="20734" y="4387"/>
                      </a:lnTo>
                      <a:lnTo>
                        <a:pt x="20731" y="4392"/>
                      </a:lnTo>
                      <a:lnTo>
                        <a:pt x="20732" y="4402"/>
                      </a:lnTo>
                      <a:lnTo>
                        <a:pt x="20726" y="4412"/>
                      </a:lnTo>
                      <a:lnTo>
                        <a:pt x="20723" y="4417"/>
                      </a:lnTo>
                      <a:lnTo>
                        <a:pt x="20717" y="4413"/>
                      </a:lnTo>
                      <a:lnTo>
                        <a:pt x="20714" y="4409"/>
                      </a:lnTo>
                      <a:lnTo>
                        <a:pt x="20710" y="4400"/>
                      </a:lnTo>
                      <a:lnTo>
                        <a:pt x="20713" y="4395"/>
                      </a:lnTo>
                      <a:lnTo>
                        <a:pt x="20716" y="4390"/>
                      </a:lnTo>
                      <a:lnTo>
                        <a:pt x="20719" y="4394"/>
                      </a:lnTo>
                      <a:lnTo>
                        <a:pt x="20725" y="4393"/>
                      </a:lnTo>
                      <a:lnTo>
                        <a:pt x="20722" y="4384"/>
                      </a:lnTo>
                      <a:lnTo>
                        <a:pt x="20718" y="4380"/>
                      </a:lnTo>
                      <a:lnTo>
                        <a:pt x="20715" y="4380"/>
                      </a:lnTo>
                      <a:lnTo>
                        <a:pt x="20697" y="4387"/>
                      </a:lnTo>
                      <a:lnTo>
                        <a:pt x="20682" y="4379"/>
                      </a:lnTo>
                      <a:lnTo>
                        <a:pt x="20679" y="4375"/>
                      </a:lnTo>
                      <a:lnTo>
                        <a:pt x="20690" y="4366"/>
                      </a:lnTo>
                      <a:lnTo>
                        <a:pt x="20704" y="4346"/>
                      </a:lnTo>
                      <a:lnTo>
                        <a:pt x="20704" y="4342"/>
                      </a:lnTo>
                      <a:lnTo>
                        <a:pt x="20695" y="4341"/>
                      </a:lnTo>
                      <a:lnTo>
                        <a:pt x="20706" y="4373"/>
                      </a:lnTo>
                      <a:lnTo>
                        <a:pt x="20704" y="4372"/>
                      </a:lnTo>
                      <a:lnTo>
                        <a:pt x="20704" y="4367"/>
                      </a:lnTo>
                      <a:lnTo>
                        <a:pt x="20672" y="4296"/>
                      </a:lnTo>
                      <a:lnTo>
                        <a:pt x="20666" y="4296"/>
                      </a:lnTo>
                      <a:lnTo>
                        <a:pt x="20660" y="4311"/>
                      </a:lnTo>
                      <a:lnTo>
                        <a:pt x="20648" y="4313"/>
                      </a:lnTo>
                      <a:lnTo>
                        <a:pt x="20642" y="4303"/>
                      </a:lnTo>
                      <a:lnTo>
                        <a:pt x="20635" y="4295"/>
                      </a:lnTo>
                      <a:lnTo>
                        <a:pt x="20644" y="4289"/>
                      </a:lnTo>
                      <a:lnTo>
                        <a:pt x="20656" y="4283"/>
                      </a:lnTo>
                      <a:lnTo>
                        <a:pt x="20665" y="4282"/>
                      </a:lnTo>
                      <a:lnTo>
                        <a:pt x="20657" y="4245"/>
                      </a:lnTo>
                      <a:lnTo>
                        <a:pt x="20657" y="4234"/>
                      </a:lnTo>
                      <a:lnTo>
                        <a:pt x="20654" y="4184"/>
                      </a:lnTo>
                      <a:lnTo>
                        <a:pt x="20661" y="4136"/>
                      </a:lnTo>
                      <a:lnTo>
                        <a:pt x="20662" y="4097"/>
                      </a:lnTo>
                      <a:lnTo>
                        <a:pt x="20661" y="4083"/>
                      </a:lnTo>
                      <a:lnTo>
                        <a:pt x="20658" y="4089"/>
                      </a:lnTo>
                      <a:lnTo>
                        <a:pt x="20638" y="4095"/>
                      </a:lnTo>
                      <a:lnTo>
                        <a:pt x="20626" y="4095"/>
                      </a:lnTo>
                      <a:lnTo>
                        <a:pt x="20626" y="4090"/>
                      </a:lnTo>
                      <a:lnTo>
                        <a:pt x="20626" y="4080"/>
                      </a:lnTo>
                      <a:lnTo>
                        <a:pt x="20626" y="4076"/>
                      </a:lnTo>
                      <a:lnTo>
                        <a:pt x="20626" y="4072"/>
                      </a:lnTo>
                      <a:lnTo>
                        <a:pt x="20622" y="4068"/>
                      </a:lnTo>
                      <a:lnTo>
                        <a:pt x="20612" y="4060"/>
                      </a:lnTo>
                      <a:lnTo>
                        <a:pt x="20610" y="4056"/>
                      </a:lnTo>
                      <a:lnTo>
                        <a:pt x="20604" y="4057"/>
                      </a:lnTo>
                      <a:lnTo>
                        <a:pt x="20602" y="4062"/>
                      </a:lnTo>
                      <a:lnTo>
                        <a:pt x="20600" y="4067"/>
                      </a:lnTo>
                      <a:lnTo>
                        <a:pt x="20603" y="4076"/>
                      </a:lnTo>
                      <a:lnTo>
                        <a:pt x="20606" y="4080"/>
                      </a:lnTo>
                      <a:lnTo>
                        <a:pt x="20610" y="4094"/>
                      </a:lnTo>
                      <a:lnTo>
                        <a:pt x="20614" y="4108"/>
                      </a:lnTo>
                      <a:lnTo>
                        <a:pt x="20611" y="4109"/>
                      </a:lnTo>
                      <a:lnTo>
                        <a:pt x="20611" y="4113"/>
                      </a:lnTo>
                      <a:lnTo>
                        <a:pt x="20602" y="4105"/>
                      </a:lnTo>
                      <a:lnTo>
                        <a:pt x="20599" y="4105"/>
                      </a:lnTo>
                      <a:lnTo>
                        <a:pt x="20596" y="4120"/>
                      </a:lnTo>
                      <a:lnTo>
                        <a:pt x="20591" y="4130"/>
                      </a:lnTo>
                      <a:lnTo>
                        <a:pt x="20588" y="4130"/>
                      </a:lnTo>
                      <a:lnTo>
                        <a:pt x="20585" y="4126"/>
                      </a:lnTo>
                      <a:lnTo>
                        <a:pt x="20584" y="4117"/>
                      </a:lnTo>
                      <a:lnTo>
                        <a:pt x="20587" y="4107"/>
                      </a:lnTo>
                      <a:lnTo>
                        <a:pt x="20592" y="4092"/>
                      </a:lnTo>
                      <a:lnTo>
                        <a:pt x="20594" y="4082"/>
                      </a:lnTo>
                      <a:lnTo>
                        <a:pt x="20594" y="4073"/>
                      </a:lnTo>
                      <a:lnTo>
                        <a:pt x="20591" y="4068"/>
                      </a:lnTo>
                      <a:lnTo>
                        <a:pt x="20584" y="4060"/>
                      </a:lnTo>
                      <a:lnTo>
                        <a:pt x="20590" y="4049"/>
                      </a:lnTo>
                      <a:lnTo>
                        <a:pt x="20595" y="4044"/>
                      </a:lnTo>
                      <a:lnTo>
                        <a:pt x="20604" y="4043"/>
                      </a:lnTo>
                      <a:lnTo>
                        <a:pt x="20611" y="4046"/>
                      </a:lnTo>
                      <a:lnTo>
                        <a:pt x="20622" y="4049"/>
                      </a:lnTo>
                      <a:lnTo>
                        <a:pt x="20623" y="4050"/>
                      </a:lnTo>
                      <a:lnTo>
                        <a:pt x="20639" y="4082"/>
                      </a:lnTo>
                      <a:lnTo>
                        <a:pt x="20642" y="4105"/>
                      </a:lnTo>
                      <a:lnTo>
                        <a:pt x="20645" y="4105"/>
                      </a:lnTo>
                      <a:lnTo>
                        <a:pt x="20644" y="4062"/>
                      </a:lnTo>
                      <a:lnTo>
                        <a:pt x="20653" y="4051"/>
                      </a:lnTo>
                      <a:lnTo>
                        <a:pt x="20660" y="4060"/>
                      </a:lnTo>
                      <a:lnTo>
                        <a:pt x="20663" y="4066"/>
                      </a:lnTo>
                      <a:lnTo>
                        <a:pt x="20669" y="4064"/>
                      </a:lnTo>
                      <a:lnTo>
                        <a:pt x="20672" y="4058"/>
                      </a:lnTo>
                      <a:lnTo>
                        <a:pt x="20674" y="4049"/>
                      </a:lnTo>
                      <a:lnTo>
                        <a:pt x="20677" y="4039"/>
                      </a:lnTo>
                      <a:lnTo>
                        <a:pt x="20676" y="4024"/>
                      </a:lnTo>
                      <a:lnTo>
                        <a:pt x="20672" y="4006"/>
                      </a:lnTo>
                      <a:lnTo>
                        <a:pt x="20678" y="3996"/>
                      </a:lnTo>
                      <a:lnTo>
                        <a:pt x="20677" y="3972"/>
                      </a:lnTo>
                      <a:lnTo>
                        <a:pt x="20679" y="3958"/>
                      </a:lnTo>
                      <a:lnTo>
                        <a:pt x="20678" y="3939"/>
                      </a:lnTo>
                      <a:lnTo>
                        <a:pt x="20673" y="3906"/>
                      </a:lnTo>
                      <a:lnTo>
                        <a:pt x="20670" y="3892"/>
                      </a:lnTo>
                      <a:lnTo>
                        <a:pt x="20668" y="3855"/>
                      </a:lnTo>
                      <a:lnTo>
                        <a:pt x="20669" y="3831"/>
                      </a:lnTo>
                      <a:lnTo>
                        <a:pt x="20672" y="3821"/>
                      </a:lnTo>
                      <a:lnTo>
                        <a:pt x="20684" y="3819"/>
                      </a:lnTo>
                      <a:lnTo>
                        <a:pt x="20698" y="3803"/>
                      </a:lnTo>
                      <a:lnTo>
                        <a:pt x="20701" y="3793"/>
                      </a:lnTo>
                      <a:lnTo>
                        <a:pt x="20700" y="3775"/>
                      </a:lnTo>
                      <a:lnTo>
                        <a:pt x="20702" y="3755"/>
                      </a:lnTo>
                      <a:lnTo>
                        <a:pt x="20705" y="3750"/>
                      </a:lnTo>
                      <a:lnTo>
                        <a:pt x="20713" y="3740"/>
                      </a:lnTo>
                      <a:lnTo>
                        <a:pt x="20715" y="3716"/>
                      </a:lnTo>
                      <a:lnTo>
                        <a:pt x="20715" y="3701"/>
                      </a:lnTo>
                      <a:lnTo>
                        <a:pt x="20711" y="3688"/>
                      </a:lnTo>
                      <a:lnTo>
                        <a:pt x="20707" y="3669"/>
                      </a:lnTo>
                      <a:lnTo>
                        <a:pt x="20700" y="3661"/>
                      </a:lnTo>
                      <a:lnTo>
                        <a:pt x="20700" y="3651"/>
                      </a:lnTo>
                      <a:lnTo>
                        <a:pt x="20702" y="3637"/>
                      </a:lnTo>
                      <a:lnTo>
                        <a:pt x="20704" y="3613"/>
                      </a:lnTo>
                      <a:lnTo>
                        <a:pt x="20707" y="3608"/>
                      </a:lnTo>
                      <a:lnTo>
                        <a:pt x="20713" y="3607"/>
                      </a:lnTo>
                      <a:lnTo>
                        <a:pt x="20719" y="3611"/>
                      </a:lnTo>
                      <a:lnTo>
                        <a:pt x="20725" y="3596"/>
                      </a:lnTo>
                      <a:lnTo>
                        <a:pt x="20730" y="3586"/>
                      </a:lnTo>
                      <a:lnTo>
                        <a:pt x="20742" y="3584"/>
                      </a:lnTo>
                      <a:lnTo>
                        <a:pt x="20751" y="3574"/>
                      </a:lnTo>
                      <a:lnTo>
                        <a:pt x="20749" y="3546"/>
                      </a:lnTo>
                      <a:lnTo>
                        <a:pt x="20742" y="3527"/>
                      </a:lnTo>
                      <a:lnTo>
                        <a:pt x="20739" y="3518"/>
                      </a:lnTo>
                      <a:lnTo>
                        <a:pt x="20732" y="3514"/>
                      </a:lnTo>
                      <a:lnTo>
                        <a:pt x="20729" y="3510"/>
                      </a:lnTo>
                      <a:lnTo>
                        <a:pt x="20721" y="3530"/>
                      </a:lnTo>
                      <a:lnTo>
                        <a:pt x="20718" y="3535"/>
                      </a:lnTo>
                      <a:lnTo>
                        <a:pt x="20712" y="3536"/>
                      </a:lnTo>
                      <a:lnTo>
                        <a:pt x="20709" y="3531"/>
                      </a:lnTo>
                      <a:lnTo>
                        <a:pt x="20711" y="3517"/>
                      </a:lnTo>
                      <a:lnTo>
                        <a:pt x="20720" y="3502"/>
                      </a:lnTo>
                      <a:lnTo>
                        <a:pt x="20722" y="3497"/>
                      </a:lnTo>
                      <a:lnTo>
                        <a:pt x="20705" y="3406"/>
                      </a:lnTo>
                      <a:lnTo>
                        <a:pt x="20704" y="3397"/>
                      </a:lnTo>
                      <a:lnTo>
                        <a:pt x="20712" y="3376"/>
                      </a:lnTo>
                      <a:lnTo>
                        <a:pt x="20668" y="3191"/>
                      </a:lnTo>
                      <a:lnTo>
                        <a:pt x="20667" y="3176"/>
                      </a:lnTo>
                      <a:lnTo>
                        <a:pt x="20675" y="3152"/>
                      </a:lnTo>
                      <a:lnTo>
                        <a:pt x="20683" y="3137"/>
                      </a:lnTo>
                      <a:lnTo>
                        <a:pt x="20689" y="3131"/>
                      </a:lnTo>
                      <a:lnTo>
                        <a:pt x="20692" y="3121"/>
                      </a:lnTo>
                      <a:lnTo>
                        <a:pt x="20700" y="3106"/>
                      </a:lnTo>
                      <a:lnTo>
                        <a:pt x="20708" y="3086"/>
                      </a:lnTo>
                      <a:lnTo>
                        <a:pt x="20710" y="3072"/>
                      </a:lnTo>
                      <a:lnTo>
                        <a:pt x="20718" y="3056"/>
                      </a:lnTo>
                      <a:lnTo>
                        <a:pt x="20727" y="3050"/>
                      </a:lnTo>
                      <a:lnTo>
                        <a:pt x="20733" y="3054"/>
                      </a:lnTo>
                      <a:lnTo>
                        <a:pt x="20737" y="3064"/>
                      </a:lnTo>
                      <a:lnTo>
                        <a:pt x="20735" y="3083"/>
                      </a:lnTo>
                      <a:lnTo>
                        <a:pt x="20730" y="3103"/>
                      </a:lnTo>
                      <a:lnTo>
                        <a:pt x="20728" y="3131"/>
                      </a:lnTo>
                      <a:lnTo>
                        <a:pt x="20724" y="3155"/>
                      </a:lnTo>
                      <a:lnTo>
                        <a:pt x="20727" y="3165"/>
                      </a:lnTo>
                      <a:lnTo>
                        <a:pt x="20727" y="3169"/>
                      </a:lnTo>
                      <a:lnTo>
                        <a:pt x="20736" y="3168"/>
                      </a:lnTo>
                      <a:lnTo>
                        <a:pt x="20739" y="3163"/>
                      </a:lnTo>
                      <a:lnTo>
                        <a:pt x="20738" y="3149"/>
                      </a:lnTo>
                      <a:lnTo>
                        <a:pt x="20744" y="3138"/>
                      </a:lnTo>
                      <a:lnTo>
                        <a:pt x="20746" y="3119"/>
                      </a:lnTo>
                      <a:lnTo>
                        <a:pt x="20743" y="3068"/>
                      </a:lnTo>
                      <a:lnTo>
                        <a:pt x="20746" y="3062"/>
                      </a:lnTo>
                      <a:lnTo>
                        <a:pt x="20752" y="3066"/>
                      </a:lnTo>
                      <a:lnTo>
                        <a:pt x="20756" y="3071"/>
                      </a:lnTo>
                      <a:lnTo>
                        <a:pt x="20760" y="3099"/>
                      </a:lnTo>
                      <a:lnTo>
                        <a:pt x="20760" y="3103"/>
                      </a:lnTo>
                      <a:lnTo>
                        <a:pt x="20766" y="3103"/>
                      </a:lnTo>
                      <a:lnTo>
                        <a:pt x="20769" y="3093"/>
                      </a:lnTo>
                      <a:lnTo>
                        <a:pt x="20765" y="3079"/>
                      </a:lnTo>
                      <a:lnTo>
                        <a:pt x="20761" y="3056"/>
                      </a:lnTo>
                      <a:lnTo>
                        <a:pt x="20757" y="3047"/>
                      </a:lnTo>
                      <a:lnTo>
                        <a:pt x="20748" y="3038"/>
                      </a:lnTo>
                      <a:lnTo>
                        <a:pt x="20754" y="3033"/>
                      </a:lnTo>
                      <a:lnTo>
                        <a:pt x="20766" y="3031"/>
                      </a:lnTo>
                      <a:lnTo>
                        <a:pt x="20776" y="3049"/>
                      </a:lnTo>
                      <a:lnTo>
                        <a:pt x="20779" y="3058"/>
                      </a:lnTo>
                      <a:lnTo>
                        <a:pt x="20783" y="3072"/>
                      </a:lnTo>
                      <a:lnTo>
                        <a:pt x="20783" y="3077"/>
                      </a:lnTo>
                      <a:lnTo>
                        <a:pt x="20774" y="3082"/>
                      </a:lnTo>
                      <a:lnTo>
                        <a:pt x="20775" y="3092"/>
                      </a:lnTo>
                      <a:lnTo>
                        <a:pt x="20791" y="3109"/>
                      </a:lnTo>
                      <a:lnTo>
                        <a:pt x="20794" y="3118"/>
                      </a:lnTo>
                      <a:lnTo>
                        <a:pt x="20785" y="3142"/>
                      </a:lnTo>
                      <a:lnTo>
                        <a:pt x="20781" y="3151"/>
                      </a:lnTo>
                      <a:lnTo>
                        <a:pt x="20781" y="3156"/>
                      </a:lnTo>
                      <a:lnTo>
                        <a:pt x="20795" y="3155"/>
                      </a:lnTo>
                      <a:lnTo>
                        <a:pt x="20801" y="3150"/>
                      </a:lnTo>
                      <a:lnTo>
                        <a:pt x="20805" y="3140"/>
                      </a:lnTo>
                      <a:lnTo>
                        <a:pt x="20790" y="3112"/>
                      </a:lnTo>
                      <a:lnTo>
                        <a:pt x="20781" y="3102"/>
                      </a:lnTo>
                      <a:lnTo>
                        <a:pt x="20781" y="3092"/>
                      </a:lnTo>
                      <a:lnTo>
                        <a:pt x="20790" y="3093"/>
                      </a:lnTo>
                      <a:lnTo>
                        <a:pt x="20794" y="3089"/>
                      </a:lnTo>
                      <a:lnTo>
                        <a:pt x="20797" y="3075"/>
                      </a:lnTo>
                      <a:lnTo>
                        <a:pt x="20786" y="3048"/>
                      </a:lnTo>
                      <a:lnTo>
                        <a:pt x="20779" y="3015"/>
                      </a:lnTo>
                      <a:lnTo>
                        <a:pt x="20776" y="3001"/>
                      </a:lnTo>
                      <a:lnTo>
                        <a:pt x="20769" y="2984"/>
                      </a:lnTo>
                      <a:lnTo>
                        <a:pt x="20759" y="2952"/>
                      </a:lnTo>
                      <a:lnTo>
                        <a:pt x="20755" y="2938"/>
                      </a:lnTo>
                      <a:lnTo>
                        <a:pt x="20752" y="2943"/>
                      </a:lnTo>
                      <a:lnTo>
                        <a:pt x="20747" y="2967"/>
                      </a:lnTo>
                      <a:lnTo>
                        <a:pt x="20742" y="2973"/>
                      </a:lnTo>
                      <a:lnTo>
                        <a:pt x="20738" y="2968"/>
                      </a:lnTo>
                      <a:lnTo>
                        <a:pt x="20738" y="2954"/>
                      </a:lnTo>
                      <a:lnTo>
                        <a:pt x="20739" y="2926"/>
                      </a:lnTo>
                      <a:lnTo>
                        <a:pt x="20742" y="2921"/>
                      </a:lnTo>
                      <a:lnTo>
                        <a:pt x="20748" y="2920"/>
                      </a:lnTo>
                      <a:lnTo>
                        <a:pt x="20746" y="2887"/>
                      </a:lnTo>
                      <a:lnTo>
                        <a:pt x="20751" y="2858"/>
                      </a:lnTo>
                      <a:lnTo>
                        <a:pt x="20754" y="2853"/>
                      </a:lnTo>
                      <a:lnTo>
                        <a:pt x="20757" y="2857"/>
                      </a:lnTo>
                      <a:lnTo>
                        <a:pt x="20764" y="2870"/>
                      </a:lnTo>
                      <a:lnTo>
                        <a:pt x="20767" y="2875"/>
                      </a:lnTo>
                      <a:lnTo>
                        <a:pt x="20764" y="2880"/>
                      </a:lnTo>
                      <a:lnTo>
                        <a:pt x="20758" y="2890"/>
                      </a:lnTo>
                      <a:lnTo>
                        <a:pt x="20757" y="2924"/>
                      </a:lnTo>
                      <a:lnTo>
                        <a:pt x="20770" y="2945"/>
                      </a:lnTo>
                      <a:lnTo>
                        <a:pt x="20785" y="2986"/>
                      </a:lnTo>
                      <a:lnTo>
                        <a:pt x="20799" y="3027"/>
                      </a:lnTo>
                      <a:lnTo>
                        <a:pt x="20803" y="3050"/>
                      </a:lnTo>
                      <a:lnTo>
                        <a:pt x="20809" y="3054"/>
                      </a:lnTo>
                      <a:lnTo>
                        <a:pt x="20812" y="3059"/>
                      </a:lnTo>
                      <a:lnTo>
                        <a:pt x="20817" y="3096"/>
                      </a:lnTo>
                      <a:lnTo>
                        <a:pt x="20821" y="3101"/>
                      </a:lnTo>
                      <a:lnTo>
                        <a:pt x="20824" y="3100"/>
                      </a:lnTo>
                      <a:lnTo>
                        <a:pt x="20826" y="3095"/>
                      </a:lnTo>
                      <a:lnTo>
                        <a:pt x="20832" y="3080"/>
                      </a:lnTo>
                      <a:lnTo>
                        <a:pt x="20829" y="3033"/>
                      </a:lnTo>
                      <a:lnTo>
                        <a:pt x="20826" y="3024"/>
                      </a:lnTo>
                      <a:lnTo>
                        <a:pt x="20820" y="3020"/>
                      </a:lnTo>
                      <a:lnTo>
                        <a:pt x="20820" y="3030"/>
                      </a:lnTo>
                      <a:lnTo>
                        <a:pt x="20817" y="3035"/>
                      </a:lnTo>
                      <a:lnTo>
                        <a:pt x="20814" y="3030"/>
                      </a:lnTo>
                      <a:lnTo>
                        <a:pt x="20814" y="3021"/>
                      </a:lnTo>
                      <a:lnTo>
                        <a:pt x="20794" y="2999"/>
                      </a:lnTo>
                      <a:lnTo>
                        <a:pt x="20794" y="2995"/>
                      </a:lnTo>
                      <a:lnTo>
                        <a:pt x="20800" y="2985"/>
                      </a:lnTo>
                      <a:lnTo>
                        <a:pt x="20802" y="2980"/>
                      </a:lnTo>
                      <a:lnTo>
                        <a:pt x="20802" y="2966"/>
                      </a:lnTo>
                      <a:lnTo>
                        <a:pt x="20798" y="2956"/>
                      </a:lnTo>
                      <a:lnTo>
                        <a:pt x="20809" y="2874"/>
                      </a:lnTo>
                      <a:lnTo>
                        <a:pt x="20812" y="2864"/>
                      </a:lnTo>
                      <a:lnTo>
                        <a:pt x="20817" y="2854"/>
                      </a:lnTo>
                      <a:lnTo>
                        <a:pt x="20837" y="2854"/>
                      </a:lnTo>
                      <a:lnTo>
                        <a:pt x="20859" y="2858"/>
                      </a:lnTo>
                      <a:lnTo>
                        <a:pt x="20859" y="2863"/>
                      </a:lnTo>
                      <a:lnTo>
                        <a:pt x="20840" y="2920"/>
                      </a:lnTo>
                      <a:lnTo>
                        <a:pt x="20832" y="2929"/>
                      </a:lnTo>
                      <a:lnTo>
                        <a:pt x="20843" y="2932"/>
                      </a:lnTo>
                      <a:lnTo>
                        <a:pt x="20845" y="2937"/>
                      </a:lnTo>
                      <a:lnTo>
                        <a:pt x="20844" y="2971"/>
                      </a:lnTo>
                      <a:lnTo>
                        <a:pt x="20841" y="3005"/>
                      </a:lnTo>
                      <a:lnTo>
                        <a:pt x="20837" y="3005"/>
                      </a:lnTo>
                      <a:lnTo>
                        <a:pt x="20859" y="2948"/>
                      </a:lnTo>
                      <a:lnTo>
                        <a:pt x="20859" y="2952"/>
                      </a:lnTo>
                      <a:lnTo>
                        <a:pt x="20852" y="2994"/>
                      </a:lnTo>
                      <a:lnTo>
                        <a:pt x="20845" y="3004"/>
                      </a:lnTo>
                      <a:lnTo>
                        <a:pt x="20863" y="3015"/>
                      </a:lnTo>
                      <a:lnTo>
                        <a:pt x="20864" y="3024"/>
                      </a:lnTo>
                      <a:lnTo>
                        <a:pt x="20869" y="3024"/>
                      </a:lnTo>
                      <a:lnTo>
                        <a:pt x="20871" y="3014"/>
                      </a:lnTo>
                      <a:lnTo>
                        <a:pt x="20873" y="2994"/>
                      </a:lnTo>
                      <a:lnTo>
                        <a:pt x="20872" y="2985"/>
                      </a:lnTo>
                      <a:lnTo>
                        <a:pt x="20859" y="2963"/>
                      </a:lnTo>
                      <a:lnTo>
                        <a:pt x="20852" y="2945"/>
                      </a:lnTo>
                      <a:lnTo>
                        <a:pt x="20847" y="2908"/>
                      </a:lnTo>
                      <a:lnTo>
                        <a:pt x="20850" y="2841"/>
                      </a:lnTo>
                      <a:lnTo>
                        <a:pt x="20850" y="2836"/>
                      </a:lnTo>
                      <a:lnTo>
                        <a:pt x="20853" y="2835"/>
                      </a:lnTo>
                      <a:lnTo>
                        <a:pt x="20856" y="2845"/>
                      </a:lnTo>
                      <a:lnTo>
                        <a:pt x="20860" y="2858"/>
                      </a:lnTo>
                      <a:lnTo>
                        <a:pt x="20862" y="2892"/>
                      </a:lnTo>
                      <a:lnTo>
                        <a:pt x="20856" y="2911"/>
                      </a:lnTo>
                      <a:lnTo>
                        <a:pt x="20864" y="2939"/>
                      </a:lnTo>
                      <a:lnTo>
                        <a:pt x="20871" y="2966"/>
                      </a:lnTo>
                      <a:lnTo>
                        <a:pt x="20872" y="2971"/>
                      </a:lnTo>
                      <a:lnTo>
                        <a:pt x="20878" y="2970"/>
                      </a:lnTo>
                      <a:lnTo>
                        <a:pt x="20880" y="2956"/>
                      </a:lnTo>
                      <a:lnTo>
                        <a:pt x="20882" y="2942"/>
                      </a:lnTo>
                      <a:lnTo>
                        <a:pt x="20888" y="2941"/>
                      </a:lnTo>
                      <a:lnTo>
                        <a:pt x="20889" y="2950"/>
                      </a:lnTo>
                      <a:lnTo>
                        <a:pt x="20893" y="2983"/>
                      </a:lnTo>
                      <a:lnTo>
                        <a:pt x="20896" y="2982"/>
                      </a:lnTo>
                      <a:lnTo>
                        <a:pt x="20899" y="2977"/>
                      </a:lnTo>
                      <a:lnTo>
                        <a:pt x="20899" y="2968"/>
                      </a:lnTo>
                      <a:lnTo>
                        <a:pt x="20892" y="2893"/>
                      </a:lnTo>
                      <a:lnTo>
                        <a:pt x="20896" y="2845"/>
                      </a:lnTo>
                      <a:lnTo>
                        <a:pt x="20897" y="2806"/>
                      </a:lnTo>
                      <a:lnTo>
                        <a:pt x="20895" y="2769"/>
                      </a:lnTo>
                      <a:lnTo>
                        <a:pt x="20901" y="2763"/>
                      </a:lnTo>
                      <a:lnTo>
                        <a:pt x="20910" y="2767"/>
                      </a:lnTo>
                      <a:lnTo>
                        <a:pt x="20913" y="2771"/>
                      </a:lnTo>
                      <a:lnTo>
                        <a:pt x="20917" y="2790"/>
                      </a:lnTo>
                      <a:lnTo>
                        <a:pt x="20921" y="2813"/>
                      </a:lnTo>
                      <a:lnTo>
                        <a:pt x="20920" y="2842"/>
                      </a:lnTo>
                      <a:lnTo>
                        <a:pt x="20923" y="2846"/>
                      </a:lnTo>
                      <a:lnTo>
                        <a:pt x="20940" y="2830"/>
                      </a:lnTo>
                      <a:lnTo>
                        <a:pt x="20949" y="2819"/>
                      </a:lnTo>
                      <a:lnTo>
                        <a:pt x="20958" y="2813"/>
                      </a:lnTo>
                      <a:lnTo>
                        <a:pt x="20961" y="2822"/>
                      </a:lnTo>
                      <a:lnTo>
                        <a:pt x="20965" y="2831"/>
                      </a:lnTo>
                      <a:lnTo>
                        <a:pt x="20966" y="2860"/>
                      </a:lnTo>
                      <a:lnTo>
                        <a:pt x="20969" y="2864"/>
                      </a:lnTo>
                      <a:lnTo>
                        <a:pt x="20972" y="2863"/>
                      </a:lnTo>
                      <a:lnTo>
                        <a:pt x="20985" y="2824"/>
                      </a:lnTo>
                      <a:lnTo>
                        <a:pt x="20984" y="2796"/>
                      </a:lnTo>
                      <a:lnTo>
                        <a:pt x="21001" y="2779"/>
                      </a:lnTo>
                      <a:lnTo>
                        <a:pt x="21004" y="2775"/>
                      </a:lnTo>
                      <a:lnTo>
                        <a:pt x="21002" y="2741"/>
                      </a:lnTo>
                      <a:lnTo>
                        <a:pt x="21014" y="2731"/>
                      </a:lnTo>
                      <a:lnTo>
                        <a:pt x="21019" y="2701"/>
                      </a:lnTo>
                      <a:lnTo>
                        <a:pt x="21018" y="2697"/>
                      </a:lnTo>
                      <a:lnTo>
                        <a:pt x="21015" y="2692"/>
                      </a:lnTo>
                      <a:lnTo>
                        <a:pt x="21012" y="2688"/>
                      </a:lnTo>
                      <a:lnTo>
                        <a:pt x="21000" y="2703"/>
                      </a:lnTo>
                      <a:lnTo>
                        <a:pt x="20998" y="2704"/>
                      </a:lnTo>
                      <a:lnTo>
                        <a:pt x="20993" y="2685"/>
                      </a:lnTo>
                      <a:lnTo>
                        <a:pt x="20989" y="2662"/>
                      </a:lnTo>
                      <a:lnTo>
                        <a:pt x="20990" y="2624"/>
                      </a:lnTo>
                      <a:lnTo>
                        <a:pt x="21001" y="2601"/>
                      </a:lnTo>
                      <a:lnTo>
                        <a:pt x="21015" y="2524"/>
                      </a:lnTo>
                      <a:lnTo>
                        <a:pt x="21015" y="2519"/>
                      </a:lnTo>
                      <a:lnTo>
                        <a:pt x="21009" y="2519"/>
                      </a:lnTo>
                      <a:lnTo>
                        <a:pt x="21009" y="2513"/>
                      </a:lnTo>
                      <a:lnTo>
                        <a:pt x="21004" y="2481"/>
                      </a:lnTo>
                      <a:lnTo>
                        <a:pt x="21005" y="2471"/>
                      </a:lnTo>
                      <a:lnTo>
                        <a:pt x="21001" y="2462"/>
                      </a:lnTo>
                      <a:lnTo>
                        <a:pt x="20997" y="2453"/>
                      </a:lnTo>
                      <a:lnTo>
                        <a:pt x="20994" y="2453"/>
                      </a:lnTo>
                      <a:lnTo>
                        <a:pt x="20978" y="2441"/>
                      </a:lnTo>
                      <a:lnTo>
                        <a:pt x="20968" y="2423"/>
                      </a:lnTo>
                      <a:lnTo>
                        <a:pt x="20971" y="2413"/>
                      </a:lnTo>
                      <a:lnTo>
                        <a:pt x="20973" y="2408"/>
                      </a:lnTo>
                      <a:lnTo>
                        <a:pt x="20989" y="2406"/>
                      </a:lnTo>
                      <a:lnTo>
                        <a:pt x="20991" y="2401"/>
                      </a:lnTo>
                      <a:lnTo>
                        <a:pt x="20990" y="2382"/>
                      </a:lnTo>
                      <a:lnTo>
                        <a:pt x="21010" y="2351"/>
                      </a:lnTo>
                      <a:lnTo>
                        <a:pt x="21019" y="2341"/>
                      </a:lnTo>
                      <a:lnTo>
                        <a:pt x="21021" y="2335"/>
                      </a:lnTo>
                      <a:lnTo>
                        <a:pt x="21020" y="2307"/>
                      </a:lnTo>
                      <a:lnTo>
                        <a:pt x="21010" y="2294"/>
                      </a:lnTo>
                      <a:lnTo>
                        <a:pt x="21006" y="2271"/>
                      </a:lnTo>
                      <a:lnTo>
                        <a:pt x="21008" y="2266"/>
                      </a:lnTo>
                      <a:lnTo>
                        <a:pt x="21015" y="2270"/>
                      </a:lnTo>
                      <a:lnTo>
                        <a:pt x="21027" y="2273"/>
                      </a:lnTo>
                      <a:lnTo>
                        <a:pt x="21030" y="2268"/>
                      </a:lnTo>
                      <a:lnTo>
                        <a:pt x="21036" y="2268"/>
                      </a:lnTo>
                      <a:lnTo>
                        <a:pt x="21036" y="2272"/>
                      </a:lnTo>
                      <a:lnTo>
                        <a:pt x="21042" y="2323"/>
                      </a:lnTo>
                      <a:lnTo>
                        <a:pt x="21041" y="2357"/>
                      </a:lnTo>
                      <a:lnTo>
                        <a:pt x="21032" y="2372"/>
                      </a:lnTo>
                      <a:lnTo>
                        <a:pt x="21033" y="2382"/>
                      </a:lnTo>
                      <a:lnTo>
                        <a:pt x="21039" y="2386"/>
                      </a:lnTo>
                      <a:lnTo>
                        <a:pt x="21048" y="2380"/>
                      </a:lnTo>
                      <a:lnTo>
                        <a:pt x="21050" y="2370"/>
                      </a:lnTo>
                      <a:lnTo>
                        <a:pt x="21058" y="2355"/>
                      </a:lnTo>
                      <a:lnTo>
                        <a:pt x="21054" y="2332"/>
                      </a:lnTo>
                      <a:lnTo>
                        <a:pt x="21057" y="2326"/>
                      </a:lnTo>
                      <a:lnTo>
                        <a:pt x="21060" y="2326"/>
                      </a:lnTo>
                      <a:lnTo>
                        <a:pt x="21066" y="2330"/>
                      </a:lnTo>
                      <a:lnTo>
                        <a:pt x="21067" y="2335"/>
                      </a:lnTo>
                      <a:lnTo>
                        <a:pt x="21070" y="2344"/>
                      </a:lnTo>
                      <a:lnTo>
                        <a:pt x="21068" y="2358"/>
                      </a:lnTo>
                      <a:lnTo>
                        <a:pt x="21065" y="2364"/>
                      </a:lnTo>
                      <a:lnTo>
                        <a:pt x="21057" y="2374"/>
                      </a:lnTo>
                      <a:lnTo>
                        <a:pt x="21055" y="2402"/>
                      </a:lnTo>
                      <a:lnTo>
                        <a:pt x="21046" y="2413"/>
                      </a:lnTo>
                      <a:lnTo>
                        <a:pt x="21045" y="2437"/>
                      </a:lnTo>
                      <a:lnTo>
                        <a:pt x="21049" y="2465"/>
                      </a:lnTo>
                      <a:lnTo>
                        <a:pt x="21052" y="2470"/>
                      </a:lnTo>
                      <a:lnTo>
                        <a:pt x="21058" y="2468"/>
                      </a:lnTo>
                      <a:lnTo>
                        <a:pt x="21066" y="2453"/>
                      </a:lnTo>
                      <a:lnTo>
                        <a:pt x="21069" y="2429"/>
                      </a:lnTo>
                      <a:lnTo>
                        <a:pt x="21074" y="2424"/>
                      </a:lnTo>
                      <a:lnTo>
                        <a:pt x="21077" y="2428"/>
                      </a:lnTo>
                      <a:lnTo>
                        <a:pt x="21097" y="2450"/>
                      </a:lnTo>
                      <a:lnTo>
                        <a:pt x="21103" y="2454"/>
                      </a:lnTo>
                      <a:lnTo>
                        <a:pt x="21127" y="2446"/>
                      </a:lnTo>
                      <a:lnTo>
                        <a:pt x="21139" y="2454"/>
                      </a:lnTo>
                      <a:lnTo>
                        <a:pt x="21152" y="2462"/>
                      </a:lnTo>
                      <a:lnTo>
                        <a:pt x="21158" y="2471"/>
                      </a:lnTo>
                      <a:lnTo>
                        <a:pt x="21167" y="2465"/>
                      </a:lnTo>
                      <a:lnTo>
                        <a:pt x="21170" y="2455"/>
                      </a:lnTo>
                      <a:lnTo>
                        <a:pt x="21169" y="2441"/>
                      </a:lnTo>
                      <a:lnTo>
                        <a:pt x="21159" y="2418"/>
                      </a:lnTo>
                      <a:lnTo>
                        <a:pt x="21140" y="2402"/>
                      </a:lnTo>
                      <a:lnTo>
                        <a:pt x="21133" y="2388"/>
                      </a:lnTo>
                      <a:lnTo>
                        <a:pt x="21123" y="2365"/>
                      </a:lnTo>
                      <a:lnTo>
                        <a:pt x="21119" y="2352"/>
                      </a:lnTo>
                      <a:lnTo>
                        <a:pt x="21122" y="2347"/>
                      </a:lnTo>
                      <a:lnTo>
                        <a:pt x="21124" y="2342"/>
                      </a:lnTo>
                      <a:lnTo>
                        <a:pt x="21140" y="2340"/>
                      </a:lnTo>
                      <a:lnTo>
                        <a:pt x="21142" y="2335"/>
                      </a:lnTo>
                      <a:lnTo>
                        <a:pt x="21147" y="2315"/>
                      </a:lnTo>
                      <a:lnTo>
                        <a:pt x="21150" y="2296"/>
                      </a:lnTo>
                      <a:lnTo>
                        <a:pt x="21149" y="2291"/>
                      </a:lnTo>
                      <a:lnTo>
                        <a:pt x="21136" y="2264"/>
                      </a:lnTo>
                      <a:lnTo>
                        <a:pt x="21135" y="2255"/>
                      </a:lnTo>
                      <a:lnTo>
                        <a:pt x="21138" y="2255"/>
                      </a:lnTo>
                      <a:lnTo>
                        <a:pt x="21150" y="2244"/>
                      </a:lnTo>
                      <a:lnTo>
                        <a:pt x="21156" y="2243"/>
                      </a:lnTo>
                      <a:lnTo>
                        <a:pt x="21159" y="2247"/>
                      </a:lnTo>
                      <a:lnTo>
                        <a:pt x="21171" y="2303"/>
                      </a:lnTo>
                      <a:lnTo>
                        <a:pt x="21171" y="2290"/>
                      </a:lnTo>
                      <a:lnTo>
                        <a:pt x="21175" y="2272"/>
                      </a:lnTo>
                      <a:lnTo>
                        <a:pt x="21178" y="2272"/>
                      </a:lnTo>
                      <a:lnTo>
                        <a:pt x="21180" y="2289"/>
                      </a:lnTo>
                      <a:lnTo>
                        <a:pt x="21182" y="2277"/>
                      </a:lnTo>
                      <a:lnTo>
                        <a:pt x="21188" y="2266"/>
                      </a:lnTo>
                      <a:lnTo>
                        <a:pt x="21193" y="2254"/>
                      </a:lnTo>
                      <a:lnTo>
                        <a:pt x="21199" y="2251"/>
                      </a:lnTo>
                      <a:lnTo>
                        <a:pt x="21210" y="2245"/>
                      </a:lnTo>
                      <a:lnTo>
                        <a:pt x="21219" y="2239"/>
                      </a:lnTo>
                      <a:lnTo>
                        <a:pt x="21215" y="2221"/>
                      </a:lnTo>
                      <a:lnTo>
                        <a:pt x="21206" y="2208"/>
                      </a:lnTo>
                      <a:lnTo>
                        <a:pt x="21194" y="2214"/>
                      </a:lnTo>
                      <a:lnTo>
                        <a:pt x="21187" y="2210"/>
                      </a:lnTo>
                      <a:lnTo>
                        <a:pt x="21187" y="2192"/>
                      </a:lnTo>
                      <a:lnTo>
                        <a:pt x="21211" y="2189"/>
                      </a:lnTo>
                      <a:lnTo>
                        <a:pt x="21224" y="2210"/>
                      </a:lnTo>
                      <a:lnTo>
                        <a:pt x="21228" y="2220"/>
                      </a:lnTo>
                      <a:lnTo>
                        <a:pt x="21230" y="2215"/>
                      </a:lnTo>
                      <a:lnTo>
                        <a:pt x="21230" y="2210"/>
                      </a:lnTo>
                      <a:lnTo>
                        <a:pt x="21223" y="2182"/>
                      </a:lnTo>
                      <a:lnTo>
                        <a:pt x="21225" y="2177"/>
                      </a:lnTo>
                      <a:lnTo>
                        <a:pt x="21234" y="2176"/>
                      </a:lnTo>
                      <a:lnTo>
                        <a:pt x="21237" y="2181"/>
                      </a:lnTo>
                      <a:lnTo>
                        <a:pt x="21242" y="2204"/>
                      </a:lnTo>
                      <a:lnTo>
                        <a:pt x="21245" y="2208"/>
                      </a:lnTo>
                      <a:lnTo>
                        <a:pt x="21257" y="2202"/>
                      </a:lnTo>
                      <a:lnTo>
                        <a:pt x="21272" y="2200"/>
                      </a:lnTo>
                      <a:lnTo>
                        <a:pt x="21275" y="2205"/>
                      </a:lnTo>
                      <a:lnTo>
                        <a:pt x="21279" y="2237"/>
                      </a:lnTo>
                      <a:lnTo>
                        <a:pt x="21286" y="2246"/>
                      </a:lnTo>
                      <a:lnTo>
                        <a:pt x="21299" y="2268"/>
                      </a:lnTo>
                      <a:lnTo>
                        <a:pt x="21306" y="2272"/>
                      </a:lnTo>
                      <a:lnTo>
                        <a:pt x="21315" y="2266"/>
                      </a:lnTo>
                      <a:lnTo>
                        <a:pt x="21320" y="2260"/>
                      </a:lnTo>
                      <a:lnTo>
                        <a:pt x="21318" y="2227"/>
                      </a:lnTo>
                      <a:lnTo>
                        <a:pt x="21321" y="2218"/>
                      </a:lnTo>
                      <a:lnTo>
                        <a:pt x="21324" y="2222"/>
                      </a:lnTo>
                      <a:lnTo>
                        <a:pt x="21328" y="2236"/>
                      </a:lnTo>
                      <a:lnTo>
                        <a:pt x="21331" y="2236"/>
                      </a:lnTo>
                      <a:lnTo>
                        <a:pt x="21337" y="2230"/>
                      </a:lnTo>
                      <a:lnTo>
                        <a:pt x="21339" y="2221"/>
                      </a:lnTo>
                      <a:lnTo>
                        <a:pt x="21339" y="2211"/>
                      </a:lnTo>
                      <a:lnTo>
                        <a:pt x="21329" y="2207"/>
                      </a:lnTo>
                      <a:lnTo>
                        <a:pt x="21323" y="2174"/>
                      </a:lnTo>
                      <a:lnTo>
                        <a:pt x="21304" y="2150"/>
                      </a:lnTo>
                      <a:lnTo>
                        <a:pt x="21301" y="2150"/>
                      </a:lnTo>
                      <a:lnTo>
                        <a:pt x="21297" y="2153"/>
                      </a:lnTo>
                      <a:lnTo>
                        <a:pt x="21297" y="2156"/>
                      </a:lnTo>
                      <a:lnTo>
                        <a:pt x="21308" y="2139"/>
                      </a:lnTo>
                      <a:lnTo>
                        <a:pt x="21314" y="2136"/>
                      </a:lnTo>
                      <a:lnTo>
                        <a:pt x="21317" y="2137"/>
                      </a:lnTo>
                      <a:lnTo>
                        <a:pt x="21320" y="2142"/>
                      </a:lnTo>
                      <a:lnTo>
                        <a:pt x="21318" y="2161"/>
                      </a:lnTo>
                      <a:lnTo>
                        <a:pt x="21322" y="2165"/>
                      </a:lnTo>
                      <a:lnTo>
                        <a:pt x="21335" y="2197"/>
                      </a:lnTo>
                      <a:lnTo>
                        <a:pt x="21344" y="2201"/>
                      </a:lnTo>
                      <a:lnTo>
                        <a:pt x="21348" y="2201"/>
                      </a:lnTo>
                      <a:lnTo>
                        <a:pt x="21347" y="2196"/>
                      </a:lnTo>
                      <a:lnTo>
                        <a:pt x="21334" y="2164"/>
                      </a:lnTo>
                      <a:lnTo>
                        <a:pt x="21333" y="2154"/>
                      </a:lnTo>
                      <a:lnTo>
                        <a:pt x="21335" y="2140"/>
                      </a:lnTo>
                      <a:lnTo>
                        <a:pt x="21338" y="2130"/>
                      </a:lnTo>
                      <a:lnTo>
                        <a:pt x="21350" y="2119"/>
                      </a:lnTo>
                      <a:lnTo>
                        <a:pt x="21352" y="2114"/>
                      </a:lnTo>
                      <a:lnTo>
                        <a:pt x="21352" y="2105"/>
                      </a:lnTo>
                      <a:lnTo>
                        <a:pt x="21345" y="2092"/>
                      </a:lnTo>
                      <a:lnTo>
                        <a:pt x="21344" y="2077"/>
                      </a:lnTo>
                      <a:lnTo>
                        <a:pt x="21340" y="2059"/>
                      </a:lnTo>
                      <a:lnTo>
                        <a:pt x="21343" y="2054"/>
                      </a:lnTo>
                      <a:lnTo>
                        <a:pt x="21349" y="2053"/>
                      </a:lnTo>
                      <a:lnTo>
                        <a:pt x="21352" y="2043"/>
                      </a:lnTo>
                      <a:lnTo>
                        <a:pt x="21354" y="2029"/>
                      </a:lnTo>
                      <a:lnTo>
                        <a:pt x="21356" y="2028"/>
                      </a:lnTo>
                      <a:lnTo>
                        <a:pt x="21360" y="2028"/>
                      </a:lnTo>
                      <a:lnTo>
                        <a:pt x="21367" y="2055"/>
                      </a:lnTo>
                      <a:lnTo>
                        <a:pt x="21369" y="2091"/>
                      </a:lnTo>
                      <a:lnTo>
                        <a:pt x="21372" y="2089"/>
                      </a:lnTo>
                      <a:lnTo>
                        <a:pt x="21375" y="2084"/>
                      </a:lnTo>
                      <a:lnTo>
                        <a:pt x="21376" y="2050"/>
                      </a:lnTo>
                      <a:lnTo>
                        <a:pt x="21372" y="2030"/>
                      </a:lnTo>
                      <a:lnTo>
                        <a:pt x="21374" y="2028"/>
                      </a:lnTo>
                      <a:lnTo>
                        <a:pt x="21377" y="2028"/>
                      </a:lnTo>
                      <a:lnTo>
                        <a:pt x="21381" y="2024"/>
                      </a:lnTo>
                      <a:lnTo>
                        <a:pt x="21382" y="2048"/>
                      </a:lnTo>
                      <a:lnTo>
                        <a:pt x="21386" y="2060"/>
                      </a:lnTo>
                      <a:lnTo>
                        <a:pt x="21392" y="2073"/>
                      </a:lnTo>
                      <a:lnTo>
                        <a:pt x="21397" y="2095"/>
                      </a:lnTo>
                      <a:lnTo>
                        <a:pt x="21400" y="2099"/>
                      </a:lnTo>
                      <a:lnTo>
                        <a:pt x="21406" y="2094"/>
                      </a:lnTo>
                      <a:lnTo>
                        <a:pt x="21405" y="2084"/>
                      </a:lnTo>
                      <a:lnTo>
                        <a:pt x="21408" y="2079"/>
                      </a:lnTo>
                      <a:lnTo>
                        <a:pt x="21404" y="2065"/>
                      </a:lnTo>
                      <a:lnTo>
                        <a:pt x="21404" y="2051"/>
                      </a:lnTo>
                      <a:lnTo>
                        <a:pt x="21409" y="2041"/>
                      </a:lnTo>
                      <a:lnTo>
                        <a:pt x="21405" y="2027"/>
                      </a:lnTo>
                      <a:lnTo>
                        <a:pt x="21408" y="2022"/>
                      </a:lnTo>
                      <a:lnTo>
                        <a:pt x="21414" y="2017"/>
                      </a:lnTo>
                      <a:lnTo>
                        <a:pt x="21423" y="2020"/>
                      </a:lnTo>
                      <a:lnTo>
                        <a:pt x="21426" y="2024"/>
                      </a:lnTo>
                      <a:lnTo>
                        <a:pt x="21424" y="2044"/>
                      </a:lnTo>
                      <a:lnTo>
                        <a:pt x="21424" y="2049"/>
                      </a:lnTo>
                      <a:lnTo>
                        <a:pt x="21431" y="2052"/>
                      </a:lnTo>
                      <a:lnTo>
                        <a:pt x="21445" y="2037"/>
                      </a:lnTo>
                      <a:lnTo>
                        <a:pt x="21451" y="2031"/>
                      </a:lnTo>
                      <a:lnTo>
                        <a:pt x="21450" y="2022"/>
                      </a:lnTo>
                      <a:lnTo>
                        <a:pt x="21444" y="2013"/>
                      </a:lnTo>
                      <a:lnTo>
                        <a:pt x="21439" y="1981"/>
                      </a:lnTo>
                      <a:lnTo>
                        <a:pt x="21436" y="1971"/>
                      </a:lnTo>
                      <a:lnTo>
                        <a:pt x="21432" y="1962"/>
                      </a:lnTo>
                      <a:lnTo>
                        <a:pt x="21431" y="1943"/>
                      </a:lnTo>
                      <a:lnTo>
                        <a:pt x="21437" y="1938"/>
                      </a:lnTo>
                      <a:lnTo>
                        <a:pt x="21440" y="1942"/>
                      </a:lnTo>
                      <a:lnTo>
                        <a:pt x="21443" y="1929"/>
                      </a:lnTo>
                      <a:lnTo>
                        <a:pt x="21449" y="1906"/>
                      </a:lnTo>
                      <a:lnTo>
                        <a:pt x="21452" y="1906"/>
                      </a:lnTo>
                      <a:lnTo>
                        <a:pt x="21455" y="1927"/>
                      </a:lnTo>
                      <a:lnTo>
                        <a:pt x="21459" y="1947"/>
                      </a:lnTo>
                      <a:lnTo>
                        <a:pt x="21471" y="1949"/>
                      </a:lnTo>
                      <a:lnTo>
                        <a:pt x="21480" y="1945"/>
                      </a:lnTo>
                      <a:lnTo>
                        <a:pt x="21480" y="1941"/>
                      </a:lnTo>
                      <a:lnTo>
                        <a:pt x="21473" y="1928"/>
                      </a:lnTo>
                      <a:lnTo>
                        <a:pt x="21466" y="1906"/>
                      </a:lnTo>
                      <a:lnTo>
                        <a:pt x="21465" y="1901"/>
                      </a:lnTo>
                      <a:lnTo>
                        <a:pt x="21468" y="1896"/>
                      </a:lnTo>
                      <a:lnTo>
                        <a:pt x="21471" y="1896"/>
                      </a:lnTo>
                      <a:lnTo>
                        <a:pt x="21475" y="1900"/>
                      </a:lnTo>
                      <a:lnTo>
                        <a:pt x="21482" y="1932"/>
                      </a:lnTo>
                      <a:lnTo>
                        <a:pt x="21481" y="1937"/>
                      </a:lnTo>
                      <a:lnTo>
                        <a:pt x="21483" y="1945"/>
                      </a:lnTo>
                      <a:lnTo>
                        <a:pt x="21483" y="1941"/>
                      </a:lnTo>
                      <a:lnTo>
                        <a:pt x="21489" y="1921"/>
                      </a:lnTo>
                      <a:lnTo>
                        <a:pt x="21500" y="1920"/>
                      </a:lnTo>
                      <a:lnTo>
                        <a:pt x="21501" y="1911"/>
                      </a:lnTo>
                      <a:lnTo>
                        <a:pt x="21495" y="1902"/>
                      </a:lnTo>
                      <a:lnTo>
                        <a:pt x="21488" y="1879"/>
                      </a:lnTo>
                      <a:lnTo>
                        <a:pt x="21482" y="1880"/>
                      </a:lnTo>
                      <a:lnTo>
                        <a:pt x="21479" y="1876"/>
                      </a:lnTo>
                      <a:lnTo>
                        <a:pt x="21479" y="1866"/>
                      </a:lnTo>
                      <a:lnTo>
                        <a:pt x="21475" y="1857"/>
                      </a:lnTo>
                      <a:lnTo>
                        <a:pt x="21472" y="1853"/>
                      </a:lnTo>
                      <a:lnTo>
                        <a:pt x="21475" y="1848"/>
                      </a:lnTo>
                      <a:lnTo>
                        <a:pt x="21478" y="1852"/>
                      </a:lnTo>
                      <a:lnTo>
                        <a:pt x="21482" y="1861"/>
                      </a:lnTo>
                      <a:lnTo>
                        <a:pt x="21488" y="1870"/>
                      </a:lnTo>
                      <a:lnTo>
                        <a:pt x="21494" y="1869"/>
                      </a:lnTo>
                      <a:lnTo>
                        <a:pt x="21494" y="1864"/>
                      </a:lnTo>
                      <a:lnTo>
                        <a:pt x="21487" y="1856"/>
                      </a:lnTo>
                      <a:lnTo>
                        <a:pt x="21491" y="1855"/>
                      </a:lnTo>
                      <a:lnTo>
                        <a:pt x="21499" y="1849"/>
                      </a:lnTo>
                      <a:lnTo>
                        <a:pt x="21505" y="1839"/>
                      </a:lnTo>
                      <a:lnTo>
                        <a:pt x="21511" y="1839"/>
                      </a:lnTo>
                      <a:lnTo>
                        <a:pt x="21512" y="1867"/>
                      </a:lnTo>
                      <a:lnTo>
                        <a:pt x="21516" y="1876"/>
                      </a:lnTo>
                      <a:lnTo>
                        <a:pt x="21529" y="1898"/>
                      </a:lnTo>
                      <a:lnTo>
                        <a:pt x="21535" y="1897"/>
                      </a:lnTo>
                      <a:lnTo>
                        <a:pt x="21538" y="1892"/>
                      </a:lnTo>
                      <a:lnTo>
                        <a:pt x="21537" y="1887"/>
                      </a:lnTo>
                      <a:lnTo>
                        <a:pt x="21531" y="1874"/>
                      </a:lnTo>
                      <a:lnTo>
                        <a:pt x="21530" y="1860"/>
                      </a:lnTo>
                      <a:lnTo>
                        <a:pt x="21539" y="1859"/>
                      </a:lnTo>
                      <a:lnTo>
                        <a:pt x="21537" y="1873"/>
                      </a:lnTo>
                      <a:lnTo>
                        <a:pt x="21549" y="1872"/>
                      </a:lnTo>
                      <a:lnTo>
                        <a:pt x="21557" y="1866"/>
                      </a:lnTo>
                      <a:lnTo>
                        <a:pt x="21557" y="1857"/>
                      </a:lnTo>
                      <a:lnTo>
                        <a:pt x="21565" y="1837"/>
                      </a:lnTo>
                      <a:lnTo>
                        <a:pt x="21575" y="1788"/>
                      </a:lnTo>
                      <a:lnTo>
                        <a:pt x="21571" y="1779"/>
                      </a:lnTo>
                      <a:lnTo>
                        <a:pt x="21565" y="1775"/>
                      </a:lnTo>
                      <a:lnTo>
                        <a:pt x="21565" y="1765"/>
                      </a:lnTo>
                      <a:lnTo>
                        <a:pt x="21576" y="1759"/>
                      </a:lnTo>
                      <a:lnTo>
                        <a:pt x="21576" y="1750"/>
                      </a:lnTo>
                      <a:lnTo>
                        <a:pt x="21573" y="1741"/>
                      </a:lnTo>
                      <a:lnTo>
                        <a:pt x="21575" y="1735"/>
                      </a:lnTo>
                      <a:lnTo>
                        <a:pt x="21584" y="1735"/>
                      </a:lnTo>
                      <a:lnTo>
                        <a:pt x="21593" y="1724"/>
                      </a:lnTo>
                      <a:lnTo>
                        <a:pt x="21592" y="1715"/>
                      </a:lnTo>
                      <a:lnTo>
                        <a:pt x="21593" y="1713"/>
                      </a:lnTo>
                      <a:cubicBezTo>
                        <a:pt x="21593" y="1713"/>
                        <a:pt x="21593" y="1713"/>
                        <a:pt x="21592" y="1713"/>
                      </a:cubicBezTo>
                      <a:cubicBezTo>
                        <a:pt x="21592" y="1713"/>
                        <a:pt x="21600" y="1690"/>
                        <a:pt x="21600" y="1690"/>
                      </a:cubicBezTo>
                      <a:close/>
                      <a:moveTo>
                        <a:pt x="21600" y="169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3" name="AutoShape 83"/>
                <p:cNvSpPr>
                  <a:spLocks/>
                </p:cNvSpPr>
                <p:nvPr/>
              </p:nvSpPr>
              <p:spPr bwMode="auto">
                <a:xfrm>
                  <a:off x="8367714" y="2971800"/>
                  <a:ext cx="126490" cy="84138"/>
                </a:xfrm>
                <a:custGeom>
                  <a:avLst/>
                  <a:gdLst/>
                  <a:ahLst/>
                  <a:cxnLst/>
                  <a:rect l="0" t="0" r="r" b="b"/>
                  <a:pathLst>
                    <a:path w="21600" h="21600">
                      <a:moveTo>
                        <a:pt x="20574" y="71"/>
                      </a:moveTo>
                      <a:lnTo>
                        <a:pt x="20151" y="213"/>
                      </a:lnTo>
                      <a:lnTo>
                        <a:pt x="20025" y="338"/>
                      </a:lnTo>
                      <a:lnTo>
                        <a:pt x="20138" y="575"/>
                      </a:lnTo>
                      <a:lnTo>
                        <a:pt x="20111" y="687"/>
                      </a:lnTo>
                      <a:lnTo>
                        <a:pt x="19937" y="830"/>
                      </a:lnTo>
                      <a:lnTo>
                        <a:pt x="19606" y="1013"/>
                      </a:lnTo>
                      <a:lnTo>
                        <a:pt x="19357" y="1155"/>
                      </a:lnTo>
                      <a:lnTo>
                        <a:pt x="19273" y="1300"/>
                      </a:lnTo>
                      <a:lnTo>
                        <a:pt x="19204" y="1432"/>
                      </a:lnTo>
                      <a:lnTo>
                        <a:pt x="19131" y="1692"/>
                      </a:lnTo>
                      <a:lnTo>
                        <a:pt x="19068" y="2201"/>
                      </a:lnTo>
                      <a:lnTo>
                        <a:pt x="18924" y="2469"/>
                      </a:lnTo>
                      <a:lnTo>
                        <a:pt x="18838" y="2477"/>
                      </a:lnTo>
                      <a:lnTo>
                        <a:pt x="18844" y="2603"/>
                      </a:lnTo>
                      <a:lnTo>
                        <a:pt x="18683" y="2755"/>
                      </a:lnTo>
                      <a:lnTo>
                        <a:pt x="18607" y="2900"/>
                      </a:lnTo>
                      <a:lnTo>
                        <a:pt x="18364" y="2917"/>
                      </a:lnTo>
                      <a:lnTo>
                        <a:pt x="18101" y="2828"/>
                      </a:lnTo>
                      <a:lnTo>
                        <a:pt x="17937" y="2720"/>
                      </a:lnTo>
                      <a:lnTo>
                        <a:pt x="17845" y="2463"/>
                      </a:lnTo>
                      <a:lnTo>
                        <a:pt x="17579" y="1879"/>
                      </a:lnTo>
                      <a:lnTo>
                        <a:pt x="17489" y="1879"/>
                      </a:lnTo>
                      <a:lnTo>
                        <a:pt x="17418" y="1939"/>
                      </a:lnTo>
                      <a:lnTo>
                        <a:pt x="17342" y="1879"/>
                      </a:lnTo>
                      <a:lnTo>
                        <a:pt x="17263" y="1879"/>
                      </a:lnTo>
                      <a:lnTo>
                        <a:pt x="17009" y="2365"/>
                      </a:lnTo>
                      <a:lnTo>
                        <a:pt x="16947" y="2800"/>
                      </a:lnTo>
                      <a:lnTo>
                        <a:pt x="16798" y="3154"/>
                      </a:lnTo>
                      <a:lnTo>
                        <a:pt x="16802" y="3306"/>
                      </a:lnTo>
                      <a:lnTo>
                        <a:pt x="16649" y="3607"/>
                      </a:lnTo>
                      <a:lnTo>
                        <a:pt x="16408" y="3768"/>
                      </a:lnTo>
                      <a:lnTo>
                        <a:pt x="16243" y="3922"/>
                      </a:lnTo>
                      <a:lnTo>
                        <a:pt x="16165" y="3936"/>
                      </a:lnTo>
                      <a:lnTo>
                        <a:pt x="16314" y="3666"/>
                      </a:lnTo>
                      <a:lnTo>
                        <a:pt x="16222" y="3553"/>
                      </a:lnTo>
                      <a:lnTo>
                        <a:pt x="16128" y="3311"/>
                      </a:lnTo>
                      <a:lnTo>
                        <a:pt x="15887" y="3339"/>
                      </a:lnTo>
                      <a:lnTo>
                        <a:pt x="15906" y="3841"/>
                      </a:lnTo>
                      <a:lnTo>
                        <a:pt x="16082" y="3945"/>
                      </a:lnTo>
                      <a:lnTo>
                        <a:pt x="16086" y="4076"/>
                      </a:lnTo>
                      <a:lnTo>
                        <a:pt x="15707" y="4080"/>
                      </a:lnTo>
                      <a:lnTo>
                        <a:pt x="15166" y="4231"/>
                      </a:lnTo>
                      <a:lnTo>
                        <a:pt x="15166" y="4371"/>
                      </a:lnTo>
                      <a:lnTo>
                        <a:pt x="15384" y="4506"/>
                      </a:lnTo>
                      <a:lnTo>
                        <a:pt x="15476" y="4752"/>
                      </a:lnTo>
                      <a:lnTo>
                        <a:pt x="15414" y="5277"/>
                      </a:lnTo>
                      <a:lnTo>
                        <a:pt x="15372" y="5413"/>
                      </a:lnTo>
                      <a:lnTo>
                        <a:pt x="15303" y="5421"/>
                      </a:lnTo>
                      <a:lnTo>
                        <a:pt x="15154" y="5561"/>
                      </a:lnTo>
                      <a:lnTo>
                        <a:pt x="15089" y="5837"/>
                      </a:lnTo>
                      <a:lnTo>
                        <a:pt x="15099" y="5963"/>
                      </a:lnTo>
                      <a:lnTo>
                        <a:pt x="15208" y="6329"/>
                      </a:lnTo>
                      <a:lnTo>
                        <a:pt x="15219" y="6575"/>
                      </a:lnTo>
                      <a:lnTo>
                        <a:pt x="14817" y="6872"/>
                      </a:lnTo>
                      <a:lnTo>
                        <a:pt x="14492" y="7045"/>
                      </a:lnTo>
                      <a:lnTo>
                        <a:pt x="13927" y="7366"/>
                      </a:lnTo>
                      <a:lnTo>
                        <a:pt x="13600" y="7524"/>
                      </a:lnTo>
                      <a:lnTo>
                        <a:pt x="13520" y="7537"/>
                      </a:lnTo>
                      <a:lnTo>
                        <a:pt x="13420" y="7900"/>
                      </a:lnTo>
                      <a:lnTo>
                        <a:pt x="13412" y="8380"/>
                      </a:lnTo>
                      <a:lnTo>
                        <a:pt x="13502" y="8380"/>
                      </a:lnTo>
                      <a:lnTo>
                        <a:pt x="13581" y="7634"/>
                      </a:lnTo>
                      <a:lnTo>
                        <a:pt x="13663" y="7320"/>
                      </a:lnTo>
                      <a:lnTo>
                        <a:pt x="13816" y="6901"/>
                      </a:lnTo>
                      <a:lnTo>
                        <a:pt x="13812" y="6694"/>
                      </a:lnTo>
                      <a:lnTo>
                        <a:pt x="13883" y="6520"/>
                      </a:lnTo>
                      <a:lnTo>
                        <a:pt x="13860" y="6123"/>
                      </a:lnTo>
                      <a:lnTo>
                        <a:pt x="14000" y="5707"/>
                      </a:lnTo>
                      <a:lnTo>
                        <a:pt x="14086" y="5579"/>
                      </a:lnTo>
                      <a:lnTo>
                        <a:pt x="14170" y="5563"/>
                      </a:lnTo>
                      <a:lnTo>
                        <a:pt x="14323" y="5415"/>
                      </a:lnTo>
                      <a:lnTo>
                        <a:pt x="14572" y="5264"/>
                      </a:lnTo>
                      <a:lnTo>
                        <a:pt x="14639" y="5001"/>
                      </a:lnTo>
                      <a:lnTo>
                        <a:pt x="14547" y="4896"/>
                      </a:lnTo>
                      <a:lnTo>
                        <a:pt x="14526" y="4637"/>
                      </a:lnTo>
                      <a:lnTo>
                        <a:pt x="14612" y="4506"/>
                      </a:lnTo>
                      <a:lnTo>
                        <a:pt x="14683" y="4241"/>
                      </a:lnTo>
                      <a:lnTo>
                        <a:pt x="14842" y="4088"/>
                      </a:lnTo>
                      <a:lnTo>
                        <a:pt x="15074" y="3822"/>
                      </a:lnTo>
                      <a:lnTo>
                        <a:pt x="15236" y="3668"/>
                      </a:lnTo>
                      <a:lnTo>
                        <a:pt x="15227" y="3419"/>
                      </a:lnTo>
                      <a:lnTo>
                        <a:pt x="15192" y="3311"/>
                      </a:lnTo>
                      <a:lnTo>
                        <a:pt x="15166" y="3331"/>
                      </a:lnTo>
                      <a:lnTo>
                        <a:pt x="15166" y="3214"/>
                      </a:lnTo>
                      <a:lnTo>
                        <a:pt x="15095" y="2942"/>
                      </a:lnTo>
                      <a:lnTo>
                        <a:pt x="15229" y="2163"/>
                      </a:lnTo>
                      <a:lnTo>
                        <a:pt x="15403" y="1374"/>
                      </a:lnTo>
                      <a:lnTo>
                        <a:pt x="15552" y="1359"/>
                      </a:lnTo>
                      <a:lnTo>
                        <a:pt x="15694" y="1217"/>
                      </a:lnTo>
                      <a:lnTo>
                        <a:pt x="15933" y="1054"/>
                      </a:lnTo>
                      <a:lnTo>
                        <a:pt x="16090" y="913"/>
                      </a:lnTo>
                      <a:lnTo>
                        <a:pt x="16168" y="779"/>
                      </a:lnTo>
                      <a:lnTo>
                        <a:pt x="16243" y="644"/>
                      </a:lnTo>
                      <a:lnTo>
                        <a:pt x="16222" y="267"/>
                      </a:lnTo>
                      <a:lnTo>
                        <a:pt x="15981" y="1022"/>
                      </a:lnTo>
                      <a:lnTo>
                        <a:pt x="15897" y="1879"/>
                      </a:lnTo>
                      <a:lnTo>
                        <a:pt x="15816" y="1879"/>
                      </a:lnTo>
                      <a:lnTo>
                        <a:pt x="15566" y="1317"/>
                      </a:lnTo>
                      <a:lnTo>
                        <a:pt x="15497" y="1090"/>
                      </a:lnTo>
                      <a:lnTo>
                        <a:pt x="15428" y="1051"/>
                      </a:lnTo>
                      <a:lnTo>
                        <a:pt x="15267" y="1524"/>
                      </a:lnTo>
                      <a:lnTo>
                        <a:pt x="15196" y="1879"/>
                      </a:lnTo>
                      <a:lnTo>
                        <a:pt x="15114" y="1879"/>
                      </a:lnTo>
                      <a:lnTo>
                        <a:pt x="14808" y="2133"/>
                      </a:lnTo>
                      <a:lnTo>
                        <a:pt x="14737" y="2233"/>
                      </a:lnTo>
                      <a:lnTo>
                        <a:pt x="14741" y="2285"/>
                      </a:lnTo>
                      <a:lnTo>
                        <a:pt x="14369" y="3055"/>
                      </a:lnTo>
                      <a:lnTo>
                        <a:pt x="14291" y="3173"/>
                      </a:lnTo>
                      <a:lnTo>
                        <a:pt x="14237" y="3677"/>
                      </a:lnTo>
                      <a:lnTo>
                        <a:pt x="14168" y="3926"/>
                      </a:lnTo>
                      <a:lnTo>
                        <a:pt x="13872" y="4591"/>
                      </a:lnTo>
                      <a:lnTo>
                        <a:pt x="13715" y="4860"/>
                      </a:lnTo>
                      <a:lnTo>
                        <a:pt x="13569" y="5248"/>
                      </a:lnTo>
                      <a:lnTo>
                        <a:pt x="13345" y="5791"/>
                      </a:lnTo>
                      <a:lnTo>
                        <a:pt x="13106" y="6071"/>
                      </a:lnTo>
                      <a:lnTo>
                        <a:pt x="11426" y="7277"/>
                      </a:lnTo>
                      <a:lnTo>
                        <a:pt x="8988" y="8459"/>
                      </a:lnTo>
                      <a:lnTo>
                        <a:pt x="8415" y="8635"/>
                      </a:lnTo>
                      <a:lnTo>
                        <a:pt x="8410" y="8780"/>
                      </a:lnTo>
                      <a:lnTo>
                        <a:pt x="8733" y="8891"/>
                      </a:lnTo>
                      <a:lnTo>
                        <a:pt x="8733" y="9003"/>
                      </a:lnTo>
                      <a:lnTo>
                        <a:pt x="8595" y="9138"/>
                      </a:lnTo>
                      <a:lnTo>
                        <a:pt x="8402" y="9291"/>
                      </a:lnTo>
                      <a:lnTo>
                        <a:pt x="8134" y="9318"/>
                      </a:lnTo>
                      <a:lnTo>
                        <a:pt x="8023" y="9065"/>
                      </a:lnTo>
                      <a:lnTo>
                        <a:pt x="8092" y="8811"/>
                      </a:lnTo>
                      <a:lnTo>
                        <a:pt x="7916" y="8697"/>
                      </a:lnTo>
                      <a:lnTo>
                        <a:pt x="7841" y="8832"/>
                      </a:lnTo>
                      <a:lnTo>
                        <a:pt x="7684" y="8983"/>
                      </a:lnTo>
                      <a:lnTo>
                        <a:pt x="7594" y="9129"/>
                      </a:lnTo>
                      <a:lnTo>
                        <a:pt x="7617" y="9372"/>
                      </a:lnTo>
                      <a:lnTo>
                        <a:pt x="7797" y="9613"/>
                      </a:lnTo>
                      <a:lnTo>
                        <a:pt x="7885" y="9729"/>
                      </a:lnTo>
                      <a:lnTo>
                        <a:pt x="7889" y="9845"/>
                      </a:lnTo>
                      <a:lnTo>
                        <a:pt x="7814" y="9867"/>
                      </a:lnTo>
                      <a:lnTo>
                        <a:pt x="7657" y="10013"/>
                      </a:lnTo>
                      <a:lnTo>
                        <a:pt x="7332" y="10418"/>
                      </a:lnTo>
                      <a:lnTo>
                        <a:pt x="7267" y="10678"/>
                      </a:lnTo>
                      <a:lnTo>
                        <a:pt x="6528" y="10765"/>
                      </a:lnTo>
                      <a:lnTo>
                        <a:pt x="6352" y="10659"/>
                      </a:lnTo>
                      <a:lnTo>
                        <a:pt x="6262" y="10667"/>
                      </a:lnTo>
                      <a:lnTo>
                        <a:pt x="6025" y="10829"/>
                      </a:lnTo>
                      <a:lnTo>
                        <a:pt x="5866" y="10971"/>
                      </a:lnTo>
                      <a:lnTo>
                        <a:pt x="5707" y="11003"/>
                      </a:lnTo>
                      <a:lnTo>
                        <a:pt x="5338" y="10522"/>
                      </a:lnTo>
                      <a:lnTo>
                        <a:pt x="5261" y="10541"/>
                      </a:lnTo>
                      <a:lnTo>
                        <a:pt x="5190" y="10667"/>
                      </a:lnTo>
                      <a:lnTo>
                        <a:pt x="5301" y="11298"/>
                      </a:lnTo>
                      <a:lnTo>
                        <a:pt x="5395" y="11413"/>
                      </a:lnTo>
                      <a:lnTo>
                        <a:pt x="5476" y="11514"/>
                      </a:lnTo>
                      <a:lnTo>
                        <a:pt x="5403" y="11659"/>
                      </a:lnTo>
                      <a:lnTo>
                        <a:pt x="5328" y="11795"/>
                      </a:lnTo>
                      <a:lnTo>
                        <a:pt x="5164" y="11811"/>
                      </a:lnTo>
                      <a:lnTo>
                        <a:pt x="5169" y="11947"/>
                      </a:lnTo>
                      <a:lnTo>
                        <a:pt x="5267" y="12179"/>
                      </a:lnTo>
                      <a:lnTo>
                        <a:pt x="5183" y="12192"/>
                      </a:lnTo>
                      <a:lnTo>
                        <a:pt x="5014" y="12089"/>
                      </a:lnTo>
                      <a:lnTo>
                        <a:pt x="4915" y="11976"/>
                      </a:lnTo>
                      <a:lnTo>
                        <a:pt x="4999" y="11966"/>
                      </a:lnTo>
                      <a:lnTo>
                        <a:pt x="4963" y="11202"/>
                      </a:lnTo>
                      <a:lnTo>
                        <a:pt x="4880" y="11214"/>
                      </a:lnTo>
                      <a:lnTo>
                        <a:pt x="4783" y="11116"/>
                      </a:lnTo>
                      <a:lnTo>
                        <a:pt x="4444" y="11159"/>
                      </a:lnTo>
                      <a:lnTo>
                        <a:pt x="4444" y="11279"/>
                      </a:lnTo>
                      <a:lnTo>
                        <a:pt x="4482" y="11781"/>
                      </a:lnTo>
                      <a:lnTo>
                        <a:pt x="4641" y="12263"/>
                      </a:lnTo>
                      <a:lnTo>
                        <a:pt x="4794" y="11881"/>
                      </a:lnTo>
                      <a:lnTo>
                        <a:pt x="4785" y="11630"/>
                      </a:lnTo>
                      <a:lnTo>
                        <a:pt x="4702" y="11630"/>
                      </a:lnTo>
                      <a:lnTo>
                        <a:pt x="4524" y="11906"/>
                      </a:lnTo>
                      <a:lnTo>
                        <a:pt x="4446" y="12168"/>
                      </a:lnTo>
                      <a:lnTo>
                        <a:pt x="4366" y="12416"/>
                      </a:lnTo>
                      <a:lnTo>
                        <a:pt x="4457" y="12720"/>
                      </a:lnTo>
                      <a:lnTo>
                        <a:pt x="4381" y="12889"/>
                      </a:lnTo>
                      <a:lnTo>
                        <a:pt x="4297" y="12912"/>
                      </a:lnTo>
                      <a:lnTo>
                        <a:pt x="4126" y="12678"/>
                      </a:lnTo>
                      <a:lnTo>
                        <a:pt x="4092" y="12073"/>
                      </a:lnTo>
                      <a:lnTo>
                        <a:pt x="4015" y="12079"/>
                      </a:lnTo>
                      <a:lnTo>
                        <a:pt x="3523" y="12384"/>
                      </a:lnTo>
                      <a:lnTo>
                        <a:pt x="3208" y="12682"/>
                      </a:lnTo>
                      <a:lnTo>
                        <a:pt x="3055" y="12958"/>
                      </a:lnTo>
                      <a:lnTo>
                        <a:pt x="2913" y="13471"/>
                      </a:lnTo>
                      <a:lnTo>
                        <a:pt x="3041" y="14220"/>
                      </a:lnTo>
                      <a:lnTo>
                        <a:pt x="3047" y="14336"/>
                      </a:lnTo>
                      <a:lnTo>
                        <a:pt x="2961" y="14344"/>
                      </a:lnTo>
                      <a:lnTo>
                        <a:pt x="2442" y="13906"/>
                      </a:lnTo>
                      <a:lnTo>
                        <a:pt x="2356" y="13915"/>
                      </a:lnTo>
                      <a:lnTo>
                        <a:pt x="2408" y="14039"/>
                      </a:lnTo>
                      <a:lnTo>
                        <a:pt x="2299" y="14436"/>
                      </a:lnTo>
                      <a:lnTo>
                        <a:pt x="2299" y="14561"/>
                      </a:lnTo>
                      <a:lnTo>
                        <a:pt x="2346" y="14680"/>
                      </a:lnTo>
                      <a:lnTo>
                        <a:pt x="2404" y="14536"/>
                      </a:lnTo>
                      <a:lnTo>
                        <a:pt x="2299" y="14641"/>
                      </a:lnTo>
                      <a:lnTo>
                        <a:pt x="2299" y="14764"/>
                      </a:lnTo>
                      <a:lnTo>
                        <a:pt x="2572" y="14999"/>
                      </a:lnTo>
                      <a:lnTo>
                        <a:pt x="2672" y="15247"/>
                      </a:lnTo>
                      <a:lnTo>
                        <a:pt x="2643" y="15390"/>
                      </a:lnTo>
                      <a:lnTo>
                        <a:pt x="2580" y="15404"/>
                      </a:lnTo>
                      <a:lnTo>
                        <a:pt x="2237" y="15060"/>
                      </a:lnTo>
                      <a:lnTo>
                        <a:pt x="2077" y="15090"/>
                      </a:lnTo>
                      <a:lnTo>
                        <a:pt x="2291" y="15814"/>
                      </a:lnTo>
                      <a:lnTo>
                        <a:pt x="2214" y="15950"/>
                      </a:lnTo>
                      <a:lnTo>
                        <a:pt x="2134" y="16094"/>
                      </a:lnTo>
                      <a:lnTo>
                        <a:pt x="2044" y="15975"/>
                      </a:lnTo>
                      <a:lnTo>
                        <a:pt x="1707" y="15885"/>
                      </a:lnTo>
                      <a:lnTo>
                        <a:pt x="1539" y="15910"/>
                      </a:lnTo>
                      <a:lnTo>
                        <a:pt x="1464" y="16047"/>
                      </a:lnTo>
                      <a:lnTo>
                        <a:pt x="1215" y="16074"/>
                      </a:lnTo>
                      <a:lnTo>
                        <a:pt x="1068" y="16350"/>
                      </a:lnTo>
                      <a:lnTo>
                        <a:pt x="1079" y="16596"/>
                      </a:lnTo>
                      <a:lnTo>
                        <a:pt x="756" y="16893"/>
                      </a:lnTo>
                      <a:lnTo>
                        <a:pt x="672" y="16898"/>
                      </a:lnTo>
                      <a:lnTo>
                        <a:pt x="607" y="17148"/>
                      </a:lnTo>
                      <a:lnTo>
                        <a:pt x="465" y="17550"/>
                      </a:lnTo>
                      <a:lnTo>
                        <a:pt x="434" y="18564"/>
                      </a:lnTo>
                      <a:lnTo>
                        <a:pt x="352" y="18705"/>
                      </a:lnTo>
                      <a:lnTo>
                        <a:pt x="287" y="19088"/>
                      </a:lnTo>
                      <a:lnTo>
                        <a:pt x="73" y="19619"/>
                      </a:lnTo>
                      <a:lnTo>
                        <a:pt x="0" y="19753"/>
                      </a:lnTo>
                      <a:lnTo>
                        <a:pt x="13" y="20253"/>
                      </a:lnTo>
                      <a:lnTo>
                        <a:pt x="138" y="20999"/>
                      </a:lnTo>
                      <a:lnTo>
                        <a:pt x="406" y="21244"/>
                      </a:lnTo>
                      <a:lnTo>
                        <a:pt x="507" y="21381"/>
                      </a:lnTo>
                      <a:lnTo>
                        <a:pt x="584" y="21381"/>
                      </a:lnTo>
                      <a:lnTo>
                        <a:pt x="672" y="21600"/>
                      </a:lnTo>
                      <a:lnTo>
                        <a:pt x="838" y="21500"/>
                      </a:lnTo>
                      <a:lnTo>
                        <a:pt x="1160" y="21359"/>
                      </a:lnTo>
                      <a:lnTo>
                        <a:pt x="1326" y="21233"/>
                      </a:lnTo>
                      <a:lnTo>
                        <a:pt x="1397" y="21097"/>
                      </a:lnTo>
                      <a:lnTo>
                        <a:pt x="1464" y="20840"/>
                      </a:lnTo>
                      <a:lnTo>
                        <a:pt x="1453" y="20580"/>
                      </a:lnTo>
                      <a:lnTo>
                        <a:pt x="1527" y="20451"/>
                      </a:lnTo>
                      <a:lnTo>
                        <a:pt x="1606" y="20440"/>
                      </a:lnTo>
                      <a:lnTo>
                        <a:pt x="1688" y="20295"/>
                      </a:lnTo>
                      <a:lnTo>
                        <a:pt x="1677" y="20192"/>
                      </a:lnTo>
                      <a:lnTo>
                        <a:pt x="1592" y="20064"/>
                      </a:lnTo>
                      <a:lnTo>
                        <a:pt x="1347" y="20224"/>
                      </a:lnTo>
                      <a:lnTo>
                        <a:pt x="1261" y="20110"/>
                      </a:lnTo>
                      <a:lnTo>
                        <a:pt x="1969" y="19261"/>
                      </a:lnTo>
                      <a:lnTo>
                        <a:pt x="2886" y="19284"/>
                      </a:lnTo>
                      <a:lnTo>
                        <a:pt x="2991" y="19772"/>
                      </a:lnTo>
                      <a:lnTo>
                        <a:pt x="2834" y="19924"/>
                      </a:lnTo>
                      <a:lnTo>
                        <a:pt x="2503" y="20094"/>
                      </a:lnTo>
                      <a:lnTo>
                        <a:pt x="2356" y="20354"/>
                      </a:lnTo>
                      <a:lnTo>
                        <a:pt x="2366" y="20494"/>
                      </a:lnTo>
                      <a:lnTo>
                        <a:pt x="2207" y="20757"/>
                      </a:lnTo>
                      <a:lnTo>
                        <a:pt x="2224" y="20999"/>
                      </a:lnTo>
                      <a:lnTo>
                        <a:pt x="2467" y="20849"/>
                      </a:lnTo>
                      <a:lnTo>
                        <a:pt x="2618" y="20706"/>
                      </a:lnTo>
                      <a:lnTo>
                        <a:pt x="3171" y="20000"/>
                      </a:lnTo>
                      <a:lnTo>
                        <a:pt x="3261" y="20121"/>
                      </a:lnTo>
                      <a:lnTo>
                        <a:pt x="3830" y="19924"/>
                      </a:lnTo>
                      <a:lnTo>
                        <a:pt x="4327" y="19743"/>
                      </a:lnTo>
                      <a:lnTo>
                        <a:pt x="4729" y="19567"/>
                      </a:lnTo>
                      <a:lnTo>
                        <a:pt x="4972" y="19413"/>
                      </a:lnTo>
                      <a:lnTo>
                        <a:pt x="4963" y="19284"/>
                      </a:lnTo>
                      <a:lnTo>
                        <a:pt x="5047" y="19270"/>
                      </a:lnTo>
                      <a:lnTo>
                        <a:pt x="5035" y="19026"/>
                      </a:lnTo>
                      <a:lnTo>
                        <a:pt x="4869" y="19045"/>
                      </a:lnTo>
                      <a:lnTo>
                        <a:pt x="4390" y="19351"/>
                      </a:lnTo>
                      <a:lnTo>
                        <a:pt x="3979" y="19535"/>
                      </a:lnTo>
                      <a:lnTo>
                        <a:pt x="3644" y="19567"/>
                      </a:lnTo>
                      <a:lnTo>
                        <a:pt x="3556" y="19456"/>
                      </a:lnTo>
                      <a:lnTo>
                        <a:pt x="3627" y="19315"/>
                      </a:lnTo>
                      <a:lnTo>
                        <a:pt x="3707" y="19054"/>
                      </a:lnTo>
                      <a:lnTo>
                        <a:pt x="3864" y="18904"/>
                      </a:lnTo>
                      <a:lnTo>
                        <a:pt x="4197" y="18875"/>
                      </a:lnTo>
                      <a:lnTo>
                        <a:pt x="4679" y="18443"/>
                      </a:lnTo>
                      <a:lnTo>
                        <a:pt x="4911" y="18162"/>
                      </a:lnTo>
                      <a:lnTo>
                        <a:pt x="4903" y="18034"/>
                      </a:lnTo>
                      <a:lnTo>
                        <a:pt x="4978" y="17899"/>
                      </a:lnTo>
                      <a:lnTo>
                        <a:pt x="5053" y="17758"/>
                      </a:lnTo>
                      <a:lnTo>
                        <a:pt x="5629" y="17577"/>
                      </a:lnTo>
                      <a:lnTo>
                        <a:pt x="6107" y="17255"/>
                      </a:lnTo>
                      <a:lnTo>
                        <a:pt x="6593" y="16944"/>
                      </a:lnTo>
                      <a:lnTo>
                        <a:pt x="6829" y="16675"/>
                      </a:lnTo>
                      <a:lnTo>
                        <a:pt x="6974" y="16272"/>
                      </a:lnTo>
                      <a:lnTo>
                        <a:pt x="7288" y="15982"/>
                      </a:lnTo>
                      <a:lnTo>
                        <a:pt x="7523" y="15572"/>
                      </a:lnTo>
                      <a:lnTo>
                        <a:pt x="7768" y="15420"/>
                      </a:lnTo>
                      <a:lnTo>
                        <a:pt x="7929" y="15287"/>
                      </a:lnTo>
                      <a:lnTo>
                        <a:pt x="7994" y="15015"/>
                      </a:lnTo>
                      <a:lnTo>
                        <a:pt x="8057" y="14633"/>
                      </a:lnTo>
                      <a:lnTo>
                        <a:pt x="8138" y="14617"/>
                      </a:lnTo>
                      <a:lnTo>
                        <a:pt x="8555" y="14696"/>
                      </a:lnTo>
                      <a:lnTo>
                        <a:pt x="8974" y="14650"/>
                      </a:lnTo>
                      <a:lnTo>
                        <a:pt x="9049" y="14515"/>
                      </a:lnTo>
                      <a:lnTo>
                        <a:pt x="9030" y="14136"/>
                      </a:lnTo>
                      <a:lnTo>
                        <a:pt x="8942" y="14141"/>
                      </a:lnTo>
                      <a:lnTo>
                        <a:pt x="8852" y="14025"/>
                      </a:lnTo>
                      <a:lnTo>
                        <a:pt x="8775" y="13906"/>
                      </a:lnTo>
                      <a:lnTo>
                        <a:pt x="8848" y="13773"/>
                      </a:lnTo>
                      <a:lnTo>
                        <a:pt x="9104" y="13863"/>
                      </a:lnTo>
                      <a:lnTo>
                        <a:pt x="9437" y="13952"/>
                      </a:lnTo>
                      <a:lnTo>
                        <a:pt x="9690" y="13934"/>
                      </a:lnTo>
                      <a:lnTo>
                        <a:pt x="9755" y="13665"/>
                      </a:lnTo>
                      <a:lnTo>
                        <a:pt x="9918" y="13646"/>
                      </a:lnTo>
                      <a:lnTo>
                        <a:pt x="10073" y="13381"/>
                      </a:lnTo>
                      <a:lnTo>
                        <a:pt x="10136" y="12998"/>
                      </a:lnTo>
                      <a:lnTo>
                        <a:pt x="10381" y="12958"/>
                      </a:lnTo>
                      <a:lnTo>
                        <a:pt x="10710" y="12797"/>
                      </a:lnTo>
                      <a:lnTo>
                        <a:pt x="10951" y="12765"/>
                      </a:lnTo>
                      <a:lnTo>
                        <a:pt x="11035" y="12633"/>
                      </a:lnTo>
                      <a:lnTo>
                        <a:pt x="11016" y="12252"/>
                      </a:lnTo>
                      <a:lnTo>
                        <a:pt x="11099" y="12244"/>
                      </a:lnTo>
                      <a:lnTo>
                        <a:pt x="11087" y="12119"/>
                      </a:lnTo>
                      <a:lnTo>
                        <a:pt x="11336" y="11966"/>
                      </a:lnTo>
                      <a:lnTo>
                        <a:pt x="11409" y="11824"/>
                      </a:lnTo>
                      <a:lnTo>
                        <a:pt x="11497" y="11947"/>
                      </a:lnTo>
                      <a:lnTo>
                        <a:pt x="11587" y="12057"/>
                      </a:lnTo>
                      <a:lnTo>
                        <a:pt x="11606" y="12305"/>
                      </a:lnTo>
                      <a:lnTo>
                        <a:pt x="11684" y="12293"/>
                      </a:lnTo>
                      <a:lnTo>
                        <a:pt x="11927" y="12019"/>
                      </a:lnTo>
                      <a:lnTo>
                        <a:pt x="12006" y="11876"/>
                      </a:lnTo>
                      <a:lnTo>
                        <a:pt x="12463" y="11625"/>
                      </a:lnTo>
                      <a:lnTo>
                        <a:pt x="13022" y="11473"/>
                      </a:lnTo>
                      <a:lnTo>
                        <a:pt x="13022" y="11354"/>
                      </a:lnTo>
                      <a:lnTo>
                        <a:pt x="12360" y="11125"/>
                      </a:lnTo>
                      <a:lnTo>
                        <a:pt x="12153" y="11006"/>
                      </a:lnTo>
                      <a:lnTo>
                        <a:pt x="12218" y="10983"/>
                      </a:lnTo>
                      <a:lnTo>
                        <a:pt x="12337" y="11087"/>
                      </a:lnTo>
                      <a:lnTo>
                        <a:pt x="12400" y="11081"/>
                      </a:lnTo>
                      <a:lnTo>
                        <a:pt x="12545" y="10940"/>
                      </a:lnTo>
                      <a:lnTo>
                        <a:pt x="12693" y="10786"/>
                      </a:lnTo>
                      <a:lnTo>
                        <a:pt x="12775" y="10778"/>
                      </a:lnTo>
                      <a:lnTo>
                        <a:pt x="12762" y="10522"/>
                      </a:lnTo>
                      <a:lnTo>
                        <a:pt x="12838" y="10276"/>
                      </a:lnTo>
                      <a:lnTo>
                        <a:pt x="12813" y="10022"/>
                      </a:lnTo>
                      <a:lnTo>
                        <a:pt x="12901" y="10013"/>
                      </a:lnTo>
                      <a:lnTo>
                        <a:pt x="12991" y="10130"/>
                      </a:lnTo>
                      <a:lnTo>
                        <a:pt x="13160" y="10227"/>
                      </a:lnTo>
                      <a:lnTo>
                        <a:pt x="13240" y="10213"/>
                      </a:lnTo>
                      <a:lnTo>
                        <a:pt x="13330" y="10084"/>
                      </a:lnTo>
                      <a:lnTo>
                        <a:pt x="13386" y="9826"/>
                      </a:lnTo>
                      <a:lnTo>
                        <a:pt x="13468" y="9681"/>
                      </a:lnTo>
                      <a:lnTo>
                        <a:pt x="13715" y="9648"/>
                      </a:lnTo>
                      <a:lnTo>
                        <a:pt x="13801" y="9772"/>
                      </a:lnTo>
                      <a:lnTo>
                        <a:pt x="13812" y="9899"/>
                      </a:lnTo>
                      <a:lnTo>
                        <a:pt x="13724" y="9910"/>
                      </a:lnTo>
                      <a:lnTo>
                        <a:pt x="13569" y="10059"/>
                      </a:lnTo>
                      <a:lnTo>
                        <a:pt x="12947" y="11019"/>
                      </a:lnTo>
                      <a:lnTo>
                        <a:pt x="12882" y="11156"/>
                      </a:lnTo>
                      <a:lnTo>
                        <a:pt x="12955" y="11140"/>
                      </a:lnTo>
                      <a:lnTo>
                        <a:pt x="13426" y="10571"/>
                      </a:lnTo>
                      <a:lnTo>
                        <a:pt x="13742" y="10279"/>
                      </a:lnTo>
                      <a:lnTo>
                        <a:pt x="14057" y="9884"/>
                      </a:lnTo>
                      <a:lnTo>
                        <a:pt x="14377" y="9587"/>
                      </a:lnTo>
                      <a:lnTo>
                        <a:pt x="14764" y="9026"/>
                      </a:lnTo>
                      <a:lnTo>
                        <a:pt x="14999" y="8751"/>
                      </a:lnTo>
                      <a:lnTo>
                        <a:pt x="15154" y="8610"/>
                      </a:lnTo>
                      <a:lnTo>
                        <a:pt x="15236" y="8459"/>
                      </a:lnTo>
                      <a:lnTo>
                        <a:pt x="15231" y="8340"/>
                      </a:lnTo>
                      <a:lnTo>
                        <a:pt x="15133" y="8226"/>
                      </a:lnTo>
                      <a:lnTo>
                        <a:pt x="15043" y="7983"/>
                      </a:lnTo>
                      <a:lnTo>
                        <a:pt x="14949" y="7753"/>
                      </a:lnTo>
                      <a:lnTo>
                        <a:pt x="14938" y="7491"/>
                      </a:lnTo>
                      <a:lnTo>
                        <a:pt x="15007" y="7366"/>
                      </a:lnTo>
                      <a:lnTo>
                        <a:pt x="15175" y="7342"/>
                      </a:lnTo>
                      <a:lnTo>
                        <a:pt x="15418" y="7180"/>
                      </a:lnTo>
                      <a:lnTo>
                        <a:pt x="15506" y="7294"/>
                      </a:lnTo>
                      <a:lnTo>
                        <a:pt x="15587" y="7283"/>
                      </a:lnTo>
                      <a:lnTo>
                        <a:pt x="15602" y="7418"/>
                      </a:lnTo>
                      <a:lnTo>
                        <a:pt x="15514" y="7542"/>
                      </a:lnTo>
                      <a:lnTo>
                        <a:pt x="15449" y="7685"/>
                      </a:lnTo>
                      <a:lnTo>
                        <a:pt x="15374" y="7948"/>
                      </a:lnTo>
                      <a:lnTo>
                        <a:pt x="15384" y="8062"/>
                      </a:lnTo>
                      <a:lnTo>
                        <a:pt x="15464" y="8054"/>
                      </a:lnTo>
                      <a:lnTo>
                        <a:pt x="15623" y="7919"/>
                      </a:lnTo>
                      <a:lnTo>
                        <a:pt x="15776" y="7642"/>
                      </a:lnTo>
                      <a:lnTo>
                        <a:pt x="16021" y="7491"/>
                      </a:lnTo>
                      <a:lnTo>
                        <a:pt x="16402" y="6816"/>
                      </a:lnTo>
                      <a:lnTo>
                        <a:pt x="16861" y="6128"/>
                      </a:lnTo>
                      <a:lnTo>
                        <a:pt x="16947" y="5994"/>
                      </a:lnTo>
                      <a:lnTo>
                        <a:pt x="17097" y="5840"/>
                      </a:lnTo>
                      <a:lnTo>
                        <a:pt x="17401" y="5298"/>
                      </a:lnTo>
                      <a:lnTo>
                        <a:pt x="17858" y="4488"/>
                      </a:lnTo>
                      <a:lnTo>
                        <a:pt x="18247" y="3939"/>
                      </a:lnTo>
                      <a:lnTo>
                        <a:pt x="18641" y="3509"/>
                      </a:lnTo>
                      <a:lnTo>
                        <a:pt x="18957" y="3104"/>
                      </a:lnTo>
                      <a:lnTo>
                        <a:pt x="19499" y="2282"/>
                      </a:lnTo>
                      <a:lnTo>
                        <a:pt x="19807" y="1863"/>
                      </a:lnTo>
                      <a:lnTo>
                        <a:pt x="20117" y="1452"/>
                      </a:lnTo>
                      <a:lnTo>
                        <a:pt x="20415" y="779"/>
                      </a:lnTo>
                      <a:lnTo>
                        <a:pt x="21007" y="509"/>
                      </a:lnTo>
                      <a:lnTo>
                        <a:pt x="21600" y="135"/>
                      </a:lnTo>
                      <a:lnTo>
                        <a:pt x="21600" y="0"/>
                      </a:lnTo>
                      <a:cubicBezTo>
                        <a:pt x="21600" y="0"/>
                        <a:pt x="20574" y="71"/>
                        <a:pt x="20574" y="71"/>
                      </a:cubicBezTo>
                      <a:close/>
                      <a:moveTo>
                        <a:pt x="20574" y="71"/>
                      </a:moveTo>
                    </a:path>
                  </a:pathLst>
                </a:custGeom>
                <a:grpFill/>
                <a:ln w="12700" cap="flat">
                  <a:noFill/>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4" name="AutoShape 101"/>
                <p:cNvSpPr>
                  <a:spLocks/>
                </p:cNvSpPr>
                <p:nvPr/>
              </p:nvSpPr>
              <p:spPr bwMode="auto">
                <a:xfrm>
                  <a:off x="5512664" y="3973328"/>
                  <a:ext cx="1473605" cy="852673"/>
                </a:xfrm>
                <a:custGeom>
                  <a:avLst/>
                  <a:gdLst/>
                  <a:ahLst/>
                  <a:cxnLst/>
                  <a:rect l="0" t="0" r="r" b="b"/>
                  <a:pathLst>
                    <a:path w="21585" h="21600">
                      <a:moveTo>
                        <a:pt x="21030" y="20280"/>
                      </a:moveTo>
                      <a:cubicBezTo>
                        <a:pt x="21039" y="20171"/>
                        <a:pt x="21026" y="19843"/>
                        <a:pt x="21018" y="19716"/>
                      </a:cubicBezTo>
                      <a:cubicBezTo>
                        <a:pt x="21010" y="19590"/>
                        <a:pt x="20987" y="19840"/>
                        <a:pt x="20987" y="19938"/>
                      </a:cubicBezTo>
                      <a:cubicBezTo>
                        <a:pt x="20987" y="20034"/>
                        <a:pt x="20937" y="20019"/>
                        <a:pt x="20946" y="19959"/>
                      </a:cubicBezTo>
                      <a:cubicBezTo>
                        <a:pt x="20955" y="19901"/>
                        <a:pt x="20937" y="19795"/>
                        <a:pt x="20918" y="19752"/>
                      </a:cubicBezTo>
                      <a:cubicBezTo>
                        <a:pt x="20899" y="19710"/>
                        <a:pt x="20890" y="19627"/>
                        <a:pt x="20888" y="19540"/>
                      </a:cubicBezTo>
                      <a:cubicBezTo>
                        <a:pt x="20886" y="19453"/>
                        <a:pt x="20984" y="19465"/>
                        <a:pt x="20985" y="19490"/>
                      </a:cubicBezTo>
                      <a:cubicBezTo>
                        <a:pt x="20985" y="19513"/>
                        <a:pt x="21003" y="19616"/>
                        <a:pt x="21016" y="19576"/>
                      </a:cubicBezTo>
                      <a:cubicBezTo>
                        <a:pt x="21066" y="19304"/>
                        <a:pt x="21020" y="18839"/>
                        <a:pt x="21009" y="18686"/>
                      </a:cubicBezTo>
                      <a:cubicBezTo>
                        <a:pt x="20997" y="18531"/>
                        <a:pt x="21051" y="18735"/>
                        <a:pt x="21073" y="18675"/>
                      </a:cubicBezTo>
                      <a:cubicBezTo>
                        <a:pt x="21096" y="18615"/>
                        <a:pt x="21086" y="18548"/>
                        <a:pt x="21027" y="18455"/>
                      </a:cubicBezTo>
                      <a:cubicBezTo>
                        <a:pt x="20968" y="18361"/>
                        <a:pt x="21007" y="18120"/>
                        <a:pt x="21022" y="18076"/>
                      </a:cubicBezTo>
                      <a:cubicBezTo>
                        <a:pt x="21036" y="18031"/>
                        <a:pt x="21049" y="17965"/>
                        <a:pt x="21017" y="17914"/>
                      </a:cubicBezTo>
                      <a:cubicBezTo>
                        <a:pt x="20972" y="17817"/>
                        <a:pt x="21007" y="17661"/>
                        <a:pt x="21003" y="17631"/>
                      </a:cubicBezTo>
                      <a:cubicBezTo>
                        <a:pt x="20998" y="17601"/>
                        <a:pt x="20933" y="17606"/>
                        <a:pt x="20969" y="17517"/>
                      </a:cubicBezTo>
                      <a:cubicBezTo>
                        <a:pt x="21006" y="17427"/>
                        <a:pt x="21083" y="17559"/>
                        <a:pt x="21100" y="17625"/>
                      </a:cubicBezTo>
                      <a:cubicBezTo>
                        <a:pt x="21117" y="17691"/>
                        <a:pt x="21156" y="17708"/>
                        <a:pt x="21204" y="17618"/>
                      </a:cubicBezTo>
                      <a:cubicBezTo>
                        <a:pt x="21252" y="17476"/>
                        <a:pt x="21196" y="17399"/>
                        <a:pt x="21139" y="17299"/>
                      </a:cubicBezTo>
                      <a:cubicBezTo>
                        <a:pt x="21113" y="17179"/>
                        <a:pt x="21260" y="17308"/>
                        <a:pt x="21299" y="17348"/>
                      </a:cubicBezTo>
                      <a:cubicBezTo>
                        <a:pt x="21339" y="17390"/>
                        <a:pt x="21329" y="17442"/>
                        <a:pt x="21291" y="17510"/>
                      </a:cubicBezTo>
                      <a:cubicBezTo>
                        <a:pt x="21312" y="17582"/>
                        <a:pt x="21329" y="17653"/>
                        <a:pt x="21293" y="17743"/>
                      </a:cubicBezTo>
                      <a:cubicBezTo>
                        <a:pt x="21256" y="17834"/>
                        <a:pt x="21318" y="17858"/>
                        <a:pt x="21318" y="17858"/>
                      </a:cubicBezTo>
                      <a:cubicBezTo>
                        <a:pt x="21318" y="17858"/>
                        <a:pt x="21441" y="17252"/>
                        <a:pt x="21541" y="16822"/>
                      </a:cubicBezTo>
                      <a:cubicBezTo>
                        <a:pt x="21600" y="16497"/>
                        <a:pt x="21586" y="16043"/>
                        <a:pt x="21576" y="15863"/>
                      </a:cubicBezTo>
                      <a:lnTo>
                        <a:pt x="21560" y="15875"/>
                      </a:lnTo>
                      <a:lnTo>
                        <a:pt x="21538" y="15852"/>
                      </a:lnTo>
                      <a:lnTo>
                        <a:pt x="21459" y="15875"/>
                      </a:lnTo>
                      <a:lnTo>
                        <a:pt x="21438" y="15879"/>
                      </a:lnTo>
                      <a:lnTo>
                        <a:pt x="21426" y="15918"/>
                      </a:lnTo>
                      <a:lnTo>
                        <a:pt x="21382" y="15911"/>
                      </a:lnTo>
                      <a:lnTo>
                        <a:pt x="21376" y="15937"/>
                      </a:lnTo>
                      <a:lnTo>
                        <a:pt x="21354" y="15940"/>
                      </a:lnTo>
                      <a:lnTo>
                        <a:pt x="21342" y="15968"/>
                      </a:lnTo>
                      <a:lnTo>
                        <a:pt x="21360" y="16053"/>
                      </a:lnTo>
                      <a:lnTo>
                        <a:pt x="21353" y="16080"/>
                      </a:lnTo>
                      <a:lnTo>
                        <a:pt x="21355" y="16105"/>
                      </a:lnTo>
                      <a:lnTo>
                        <a:pt x="21342" y="16131"/>
                      </a:lnTo>
                      <a:lnTo>
                        <a:pt x="21320" y="16135"/>
                      </a:lnTo>
                      <a:lnTo>
                        <a:pt x="21305" y="16123"/>
                      </a:lnTo>
                      <a:lnTo>
                        <a:pt x="21291" y="16126"/>
                      </a:lnTo>
                      <a:lnTo>
                        <a:pt x="21254" y="16105"/>
                      </a:lnTo>
                      <a:lnTo>
                        <a:pt x="21230" y="16070"/>
                      </a:lnTo>
                      <a:lnTo>
                        <a:pt x="21172" y="16041"/>
                      </a:lnTo>
                      <a:lnTo>
                        <a:pt x="21132" y="15934"/>
                      </a:lnTo>
                      <a:lnTo>
                        <a:pt x="21115" y="15910"/>
                      </a:lnTo>
                      <a:lnTo>
                        <a:pt x="21072" y="15903"/>
                      </a:lnTo>
                      <a:lnTo>
                        <a:pt x="21040" y="15832"/>
                      </a:lnTo>
                      <a:lnTo>
                        <a:pt x="21039" y="15821"/>
                      </a:lnTo>
                      <a:lnTo>
                        <a:pt x="21024" y="15797"/>
                      </a:lnTo>
                      <a:lnTo>
                        <a:pt x="21017" y="15785"/>
                      </a:lnTo>
                      <a:lnTo>
                        <a:pt x="20902" y="15775"/>
                      </a:lnTo>
                      <a:lnTo>
                        <a:pt x="20886" y="15764"/>
                      </a:lnTo>
                      <a:lnTo>
                        <a:pt x="20879" y="15766"/>
                      </a:lnTo>
                      <a:lnTo>
                        <a:pt x="20849" y="15745"/>
                      </a:lnTo>
                      <a:lnTo>
                        <a:pt x="20835" y="15734"/>
                      </a:lnTo>
                      <a:lnTo>
                        <a:pt x="20777" y="15716"/>
                      </a:lnTo>
                      <a:lnTo>
                        <a:pt x="20583" y="15743"/>
                      </a:lnTo>
                      <a:lnTo>
                        <a:pt x="20577" y="15770"/>
                      </a:lnTo>
                      <a:lnTo>
                        <a:pt x="20543" y="15801"/>
                      </a:lnTo>
                      <a:lnTo>
                        <a:pt x="20512" y="15767"/>
                      </a:lnTo>
                      <a:lnTo>
                        <a:pt x="20468" y="15735"/>
                      </a:lnTo>
                      <a:lnTo>
                        <a:pt x="20454" y="15737"/>
                      </a:lnTo>
                      <a:lnTo>
                        <a:pt x="20417" y="15729"/>
                      </a:lnTo>
                      <a:lnTo>
                        <a:pt x="20411" y="15742"/>
                      </a:lnTo>
                      <a:lnTo>
                        <a:pt x="20390" y="15745"/>
                      </a:lnTo>
                      <a:lnTo>
                        <a:pt x="20294" y="15682"/>
                      </a:lnTo>
                      <a:lnTo>
                        <a:pt x="20271" y="15674"/>
                      </a:lnTo>
                      <a:lnTo>
                        <a:pt x="20250" y="15664"/>
                      </a:lnTo>
                      <a:lnTo>
                        <a:pt x="20225" y="15604"/>
                      </a:lnTo>
                      <a:lnTo>
                        <a:pt x="20195" y="15570"/>
                      </a:lnTo>
                      <a:lnTo>
                        <a:pt x="20180" y="15572"/>
                      </a:lnTo>
                      <a:lnTo>
                        <a:pt x="20111" y="15481"/>
                      </a:lnTo>
                      <a:lnTo>
                        <a:pt x="20096" y="15470"/>
                      </a:lnTo>
                      <a:lnTo>
                        <a:pt x="20061" y="15482"/>
                      </a:lnTo>
                      <a:lnTo>
                        <a:pt x="19979" y="15423"/>
                      </a:lnTo>
                      <a:lnTo>
                        <a:pt x="19972" y="15423"/>
                      </a:lnTo>
                      <a:lnTo>
                        <a:pt x="19935" y="15410"/>
                      </a:lnTo>
                      <a:lnTo>
                        <a:pt x="19913" y="15398"/>
                      </a:lnTo>
                      <a:lnTo>
                        <a:pt x="19842" y="15418"/>
                      </a:lnTo>
                      <a:lnTo>
                        <a:pt x="19790" y="15349"/>
                      </a:lnTo>
                      <a:lnTo>
                        <a:pt x="19774" y="15326"/>
                      </a:lnTo>
                      <a:lnTo>
                        <a:pt x="19743" y="15293"/>
                      </a:lnTo>
                      <a:lnTo>
                        <a:pt x="19728" y="15255"/>
                      </a:lnTo>
                      <a:lnTo>
                        <a:pt x="19698" y="15222"/>
                      </a:lnTo>
                      <a:lnTo>
                        <a:pt x="19666" y="15164"/>
                      </a:lnTo>
                      <a:lnTo>
                        <a:pt x="19573" y="15177"/>
                      </a:lnTo>
                      <a:lnTo>
                        <a:pt x="19542" y="15144"/>
                      </a:lnTo>
                      <a:lnTo>
                        <a:pt x="19513" y="15134"/>
                      </a:lnTo>
                      <a:lnTo>
                        <a:pt x="19469" y="15103"/>
                      </a:lnTo>
                      <a:lnTo>
                        <a:pt x="19390" y="15100"/>
                      </a:lnTo>
                      <a:lnTo>
                        <a:pt x="19345" y="15068"/>
                      </a:lnTo>
                      <a:lnTo>
                        <a:pt x="19336" y="15020"/>
                      </a:lnTo>
                      <a:lnTo>
                        <a:pt x="19332" y="14931"/>
                      </a:lnTo>
                      <a:lnTo>
                        <a:pt x="19299" y="14847"/>
                      </a:lnTo>
                      <a:lnTo>
                        <a:pt x="19268" y="14802"/>
                      </a:lnTo>
                      <a:lnTo>
                        <a:pt x="19265" y="14726"/>
                      </a:lnTo>
                      <a:lnTo>
                        <a:pt x="19256" y="14677"/>
                      </a:lnTo>
                      <a:lnTo>
                        <a:pt x="19246" y="14628"/>
                      </a:lnTo>
                      <a:lnTo>
                        <a:pt x="19237" y="14566"/>
                      </a:lnTo>
                      <a:lnTo>
                        <a:pt x="19216" y="14430"/>
                      </a:lnTo>
                      <a:lnTo>
                        <a:pt x="19207" y="14393"/>
                      </a:lnTo>
                      <a:lnTo>
                        <a:pt x="19205" y="14355"/>
                      </a:lnTo>
                      <a:lnTo>
                        <a:pt x="19188" y="14283"/>
                      </a:lnTo>
                      <a:lnTo>
                        <a:pt x="19180" y="14270"/>
                      </a:lnTo>
                      <a:lnTo>
                        <a:pt x="19171" y="14221"/>
                      </a:lnTo>
                      <a:lnTo>
                        <a:pt x="19138" y="14149"/>
                      </a:lnTo>
                      <a:lnTo>
                        <a:pt x="19122" y="14123"/>
                      </a:lnTo>
                      <a:lnTo>
                        <a:pt x="19130" y="14123"/>
                      </a:lnTo>
                      <a:lnTo>
                        <a:pt x="19091" y="14054"/>
                      </a:lnTo>
                      <a:lnTo>
                        <a:pt x="19045" y="13991"/>
                      </a:lnTo>
                      <a:lnTo>
                        <a:pt x="19000" y="13945"/>
                      </a:lnTo>
                      <a:lnTo>
                        <a:pt x="18975" y="13871"/>
                      </a:lnTo>
                      <a:lnTo>
                        <a:pt x="18943" y="13799"/>
                      </a:lnTo>
                      <a:lnTo>
                        <a:pt x="18920" y="13764"/>
                      </a:lnTo>
                      <a:lnTo>
                        <a:pt x="18909" y="13677"/>
                      </a:lnTo>
                      <a:lnTo>
                        <a:pt x="18927" y="13611"/>
                      </a:lnTo>
                      <a:lnTo>
                        <a:pt x="18932" y="13396"/>
                      </a:lnTo>
                      <a:lnTo>
                        <a:pt x="18913" y="13272"/>
                      </a:lnTo>
                      <a:lnTo>
                        <a:pt x="18889" y="13238"/>
                      </a:lnTo>
                      <a:lnTo>
                        <a:pt x="18867" y="13216"/>
                      </a:lnTo>
                      <a:lnTo>
                        <a:pt x="18850" y="13167"/>
                      </a:lnTo>
                      <a:lnTo>
                        <a:pt x="18827" y="13133"/>
                      </a:lnTo>
                      <a:lnTo>
                        <a:pt x="18839" y="13081"/>
                      </a:lnTo>
                      <a:lnTo>
                        <a:pt x="18855" y="12789"/>
                      </a:lnTo>
                      <a:lnTo>
                        <a:pt x="18845" y="12739"/>
                      </a:lnTo>
                      <a:lnTo>
                        <a:pt x="18822" y="12705"/>
                      </a:lnTo>
                      <a:lnTo>
                        <a:pt x="18817" y="12590"/>
                      </a:lnTo>
                      <a:lnTo>
                        <a:pt x="18785" y="12508"/>
                      </a:lnTo>
                      <a:lnTo>
                        <a:pt x="18754" y="12473"/>
                      </a:lnTo>
                      <a:lnTo>
                        <a:pt x="18724" y="12428"/>
                      </a:lnTo>
                      <a:lnTo>
                        <a:pt x="18694" y="12419"/>
                      </a:lnTo>
                      <a:lnTo>
                        <a:pt x="18674" y="12460"/>
                      </a:lnTo>
                      <a:lnTo>
                        <a:pt x="18653" y="12463"/>
                      </a:lnTo>
                      <a:lnTo>
                        <a:pt x="18637" y="12426"/>
                      </a:lnTo>
                      <a:lnTo>
                        <a:pt x="18600" y="12406"/>
                      </a:lnTo>
                      <a:lnTo>
                        <a:pt x="18537" y="12265"/>
                      </a:lnTo>
                      <a:lnTo>
                        <a:pt x="18536" y="12264"/>
                      </a:lnTo>
                      <a:lnTo>
                        <a:pt x="18499" y="12242"/>
                      </a:lnTo>
                      <a:lnTo>
                        <a:pt x="18469" y="12197"/>
                      </a:lnTo>
                      <a:lnTo>
                        <a:pt x="18446" y="12176"/>
                      </a:lnTo>
                      <a:lnTo>
                        <a:pt x="18415" y="12116"/>
                      </a:lnTo>
                      <a:lnTo>
                        <a:pt x="18414" y="12114"/>
                      </a:lnTo>
                      <a:lnTo>
                        <a:pt x="18396" y="12017"/>
                      </a:lnTo>
                      <a:lnTo>
                        <a:pt x="18371" y="11945"/>
                      </a:lnTo>
                      <a:lnTo>
                        <a:pt x="18354" y="11886"/>
                      </a:lnTo>
                      <a:lnTo>
                        <a:pt x="18328" y="11787"/>
                      </a:lnTo>
                      <a:lnTo>
                        <a:pt x="18311" y="11726"/>
                      </a:lnTo>
                      <a:lnTo>
                        <a:pt x="18273" y="11681"/>
                      </a:lnTo>
                      <a:lnTo>
                        <a:pt x="18239" y="11548"/>
                      </a:lnTo>
                      <a:lnTo>
                        <a:pt x="18192" y="11489"/>
                      </a:lnTo>
                      <a:lnTo>
                        <a:pt x="18151" y="11356"/>
                      </a:lnTo>
                      <a:lnTo>
                        <a:pt x="18017" y="11274"/>
                      </a:lnTo>
                      <a:lnTo>
                        <a:pt x="17993" y="11202"/>
                      </a:lnTo>
                      <a:lnTo>
                        <a:pt x="17948" y="11158"/>
                      </a:lnTo>
                      <a:lnTo>
                        <a:pt x="17916" y="11100"/>
                      </a:lnTo>
                      <a:lnTo>
                        <a:pt x="17926" y="11009"/>
                      </a:lnTo>
                      <a:lnTo>
                        <a:pt x="17854" y="10855"/>
                      </a:lnTo>
                      <a:lnTo>
                        <a:pt x="17857" y="10753"/>
                      </a:lnTo>
                      <a:lnTo>
                        <a:pt x="17825" y="10670"/>
                      </a:lnTo>
                      <a:lnTo>
                        <a:pt x="17858" y="10614"/>
                      </a:lnTo>
                      <a:lnTo>
                        <a:pt x="17775" y="10525"/>
                      </a:lnTo>
                      <a:lnTo>
                        <a:pt x="17764" y="10439"/>
                      </a:lnTo>
                      <a:lnTo>
                        <a:pt x="17732" y="10366"/>
                      </a:lnTo>
                      <a:lnTo>
                        <a:pt x="17716" y="10319"/>
                      </a:lnTo>
                      <a:lnTo>
                        <a:pt x="17685" y="10273"/>
                      </a:lnTo>
                      <a:lnTo>
                        <a:pt x="17627" y="9952"/>
                      </a:lnTo>
                      <a:lnTo>
                        <a:pt x="17581" y="9895"/>
                      </a:lnTo>
                      <a:lnTo>
                        <a:pt x="17579" y="9843"/>
                      </a:lnTo>
                      <a:lnTo>
                        <a:pt x="17556" y="9797"/>
                      </a:lnTo>
                      <a:lnTo>
                        <a:pt x="17539" y="9762"/>
                      </a:lnTo>
                      <a:lnTo>
                        <a:pt x="17509" y="9715"/>
                      </a:lnTo>
                      <a:lnTo>
                        <a:pt x="17507" y="9678"/>
                      </a:lnTo>
                      <a:lnTo>
                        <a:pt x="17498" y="9629"/>
                      </a:lnTo>
                      <a:lnTo>
                        <a:pt x="17479" y="9365"/>
                      </a:lnTo>
                      <a:lnTo>
                        <a:pt x="17454" y="9294"/>
                      </a:lnTo>
                      <a:lnTo>
                        <a:pt x="17363" y="9180"/>
                      </a:lnTo>
                      <a:lnTo>
                        <a:pt x="17358" y="9068"/>
                      </a:lnTo>
                      <a:lnTo>
                        <a:pt x="17326" y="8997"/>
                      </a:lnTo>
                      <a:lnTo>
                        <a:pt x="17244" y="8932"/>
                      </a:lnTo>
                      <a:lnTo>
                        <a:pt x="17211" y="8848"/>
                      </a:lnTo>
                      <a:lnTo>
                        <a:pt x="17092" y="8737"/>
                      </a:lnTo>
                      <a:lnTo>
                        <a:pt x="17031" y="8518"/>
                      </a:lnTo>
                      <a:lnTo>
                        <a:pt x="16958" y="8478"/>
                      </a:lnTo>
                      <a:lnTo>
                        <a:pt x="16927" y="8458"/>
                      </a:lnTo>
                      <a:lnTo>
                        <a:pt x="16913" y="8448"/>
                      </a:lnTo>
                      <a:lnTo>
                        <a:pt x="16897" y="8411"/>
                      </a:lnTo>
                      <a:lnTo>
                        <a:pt x="16874" y="8402"/>
                      </a:lnTo>
                      <a:lnTo>
                        <a:pt x="16839" y="8396"/>
                      </a:lnTo>
                      <a:lnTo>
                        <a:pt x="16830" y="8369"/>
                      </a:lnTo>
                      <a:lnTo>
                        <a:pt x="16822" y="8346"/>
                      </a:lnTo>
                      <a:lnTo>
                        <a:pt x="16828" y="8321"/>
                      </a:lnTo>
                      <a:lnTo>
                        <a:pt x="16826" y="8295"/>
                      </a:lnTo>
                      <a:lnTo>
                        <a:pt x="16833" y="8269"/>
                      </a:lnTo>
                      <a:lnTo>
                        <a:pt x="16839" y="8230"/>
                      </a:lnTo>
                      <a:lnTo>
                        <a:pt x="16836" y="8179"/>
                      </a:lnTo>
                      <a:lnTo>
                        <a:pt x="16814" y="8183"/>
                      </a:lnTo>
                      <a:lnTo>
                        <a:pt x="16796" y="8260"/>
                      </a:lnTo>
                      <a:lnTo>
                        <a:pt x="16775" y="8263"/>
                      </a:lnTo>
                      <a:lnTo>
                        <a:pt x="16767" y="8252"/>
                      </a:lnTo>
                      <a:lnTo>
                        <a:pt x="16769" y="8127"/>
                      </a:lnTo>
                      <a:lnTo>
                        <a:pt x="16753" y="8103"/>
                      </a:lnTo>
                      <a:lnTo>
                        <a:pt x="16731" y="8093"/>
                      </a:lnTo>
                      <a:lnTo>
                        <a:pt x="16709" y="8071"/>
                      </a:lnTo>
                      <a:lnTo>
                        <a:pt x="16706" y="8009"/>
                      </a:lnTo>
                      <a:lnTo>
                        <a:pt x="16697" y="7972"/>
                      </a:lnTo>
                      <a:lnTo>
                        <a:pt x="16652" y="7929"/>
                      </a:lnTo>
                      <a:lnTo>
                        <a:pt x="16607" y="7883"/>
                      </a:lnTo>
                      <a:lnTo>
                        <a:pt x="16577" y="7861"/>
                      </a:lnTo>
                      <a:lnTo>
                        <a:pt x="16535" y="7893"/>
                      </a:lnTo>
                      <a:lnTo>
                        <a:pt x="16519" y="7857"/>
                      </a:lnTo>
                      <a:lnTo>
                        <a:pt x="16505" y="7846"/>
                      </a:lnTo>
                      <a:lnTo>
                        <a:pt x="16475" y="7851"/>
                      </a:lnTo>
                      <a:lnTo>
                        <a:pt x="16455" y="7879"/>
                      </a:lnTo>
                      <a:lnTo>
                        <a:pt x="16413" y="7898"/>
                      </a:lnTo>
                      <a:lnTo>
                        <a:pt x="16393" y="7923"/>
                      </a:lnTo>
                      <a:lnTo>
                        <a:pt x="16283" y="7877"/>
                      </a:lnTo>
                      <a:lnTo>
                        <a:pt x="16254" y="7869"/>
                      </a:lnTo>
                      <a:lnTo>
                        <a:pt x="16211" y="7875"/>
                      </a:lnTo>
                      <a:lnTo>
                        <a:pt x="16210" y="7837"/>
                      </a:lnTo>
                      <a:lnTo>
                        <a:pt x="16195" y="7839"/>
                      </a:lnTo>
                      <a:lnTo>
                        <a:pt x="16188" y="7853"/>
                      </a:lnTo>
                      <a:lnTo>
                        <a:pt x="16160" y="7845"/>
                      </a:lnTo>
                      <a:lnTo>
                        <a:pt x="16081" y="7867"/>
                      </a:lnTo>
                      <a:lnTo>
                        <a:pt x="16036" y="7823"/>
                      </a:lnTo>
                      <a:lnTo>
                        <a:pt x="16016" y="7851"/>
                      </a:lnTo>
                      <a:lnTo>
                        <a:pt x="15965" y="7845"/>
                      </a:lnTo>
                      <a:lnTo>
                        <a:pt x="15959" y="7872"/>
                      </a:lnTo>
                      <a:lnTo>
                        <a:pt x="15931" y="7875"/>
                      </a:lnTo>
                      <a:lnTo>
                        <a:pt x="15836" y="7839"/>
                      </a:lnTo>
                      <a:lnTo>
                        <a:pt x="15796" y="7768"/>
                      </a:lnTo>
                      <a:lnTo>
                        <a:pt x="15775" y="7758"/>
                      </a:lnTo>
                      <a:lnTo>
                        <a:pt x="15737" y="7738"/>
                      </a:lnTo>
                      <a:lnTo>
                        <a:pt x="15723" y="7727"/>
                      </a:lnTo>
                      <a:lnTo>
                        <a:pt x="15716" y="7729"/>
                      </a:lnTo>
                      <a:lnTo>
                        <a:pt x="15700" y="7717"/>
                      </a:lnTo>
                      <a:lnTo>
                        <a:pt x="15693" y="7706"/>
                      </a:lnTo>
                      <a:lnTo>
                        <a:pt x="15678" y="7683"/>
                      </a:lnTo>
                      <a:lnTo>
                        <a:pt x="15648" y="7674"/>
                      </a:lnTo>
                      <a:lnTo>
                        <a:pt x="15602" y="7757"/>
                      </a:lnTo>
                      <a:lnTo>
                        <a:pt x="15585" y="7873"/>
                      </a:lnTo>
                      <a:lnTo>
                        <a:pt x="15579" y="7887"/>
                      </a:lnTo>
                      <a:lnTo>
                        <a:pt x="15581" y="7923"/>
                      </a:lnTo>
                      <a:lnTo>
                        <a:pt x="15458" y="7916"/>
                      </a:lnTo>
                      <a:lnTo>
                        <a:pt x="15445" y="7929"/>
                      </a:lnTo>
                      <a:lnTo>
                        <a:pt x="15437" y="7944"/>
                      </a:lnTo>
                      <a:lnTo>
                        <a:pt x="15395" y="7963"/>
                      </a:lnTo>
                      <a:lnTo>
                        <a:pt x="15373" y="7953"/>
                      </a:lnTo>
                      <a:lnTo>
                        <a:pt x="15352" y="7968"/>
                      </a:lnTo>
                      <a:lnTo>
                        <a:pt x="15331" y="7972"/>
                      </a:lnTo>
                      <a:lnTo>
                        <a:pt x="15303" y="8001"/>
                      </a:lnTo>
                      <a:lnTo>
                        <a:pt x="15276" y="8029"/>
                      </a:lnTo>
                      <a:lnTo>
                        <a:pt x="15238" y="8134"/>
                      </a:lnTo>
                      <a:lnTo>
                        <a:pt x="15197" y="8191"/>
                      </a:lnTo>
                      <a:lnTo>
                        <a:pt x="15187" y="8294"/>
                      </a:lnTo>
                      <a:lnTo>
                        <a:pt x="15165" y="8296"/>
                      </a:lnTo>
                      <a:lnTo>
                        <a:pt x="15156" y="8400"/>
                      </a:lnTo>
                      <a:lnTo>
                        <a:pt x="15123" y="8454"/>
                      </a:lnTo>
                      <a:lnTo>
                        <a:pt x="15105" y="8708"/>
                      </a:lnTo>
                      <a:lnTo>
                        <a:pt x="15072" y="8777"/>
                      </a:lnTo>
                      <a:lnTo>
                        <a:pt x="15073" y="8802"/>
                      </a:lnTo>
                      <a:lnTo>
                        <a:pt x="15066" y="8804"/>
                      </a:lnTo>
                      <a:lnTo>
                        <a:pt x="15054" y="8855"/>
                      </a:lnTo>
                      <a:lnTo>
                        <a:pt x="15035" y="8908"/>
                      </a:lnTo>
                      <a:lnTo>
                        <a:pt x="15037" y="8959"/>
                      </a:lnTo>
                      <a:lnTo>
                        <a:pt x="15046" y="8983"/>
                      </a:lnTo>
                      <a:lnTo>
                        <a:pt x="15047" y="9007"/>
                      </a:lnTo>
                      <a:lnTo>
                        <a:pt x="15078" y="9066"/>
                      </a:lnTo>
                      <a:lnTo>
                        <a:pt x="15079" y="9093"/>
                      </a:lnTo>
                      <a:lnTo>
                        <a:pt x="15072" y="9106"/>
                      </a:lnTo>
                      <a:lnTo>
                        <a:pt x="15052" y="9120"/>
                      </a:lnTo>
                      <a:lnTo>
                        <a:pt x="15024" y="9138"/>
                      </a:lnTo>
                      <a:lnTo>
                        <a:pt x="15004" y="9179"/>
                      </a:lnTo>
                      <a:lnTo>
                        <a:pt x="14990" y="9192"/>
                      </a:lnTo>
                      <a:lnTo>
                        <a:pt x="14934" y="9225"/>
                      </a:lnTo>
                      <a:lnTo>
                        <a:pt x="14914" y="9254"/>
                      </a:lnTo>
                      <a:lnTo>
                        <a:pt x="14876" y="9385"/>
                      </a:lnTo>
                      <a:lnTo>
                        <a:pt x="14836" y="9454"/>
                      </a:lnTo>
                      <a:lnTo>
                        <a:pt x="14819" y="9545"/>
                      </a:lnTo>
                      <a:lnTo>
                        <a:pt x="14813" y="9571"/>
                      </a:lnTo>
                      <a:lnTo>
                        <a:pt x="14800" y="9597"/>
                      </a:lnTo>
                      <a:lnTo>
                        <a:pt x="14794" y="9612"/>
                      </a:lnTo>
                      <a:lnTo>
                        <a:pt x="14786" y="9612"/>
                      </a:lnTo>
                      <a:lnTo>
                        <a:pt x="14758" y="9641"/>
                      </a:lnTo>
                      <a:lnTo>
                        <a:pt x="14687" y="9652"/>
                      </a:lnTo>
                      <a:lnTo>
                        <a:pt x="14644" y="9613"/>
                      </a:lnTo>
                      <a:lnTo>
                        <a:pt x="14629" y="9571"/>
                      </a:lnTo>
                      <a:lnTo>
                        <a:pt x="14626" y="9571"/>
                      </a:lnTo>
                      <a:lnTo>
                        <a:pt x="14614" y="9606"/>
                      </a:lnTo>
                      <a:lnTo>
                        <a:pt x="14592" y="9598"/>
                      </a:lnTo>
                      <a:lnTo>
                        <a:pt x="14562" y="9573"/>
                      </a:lnTo>
                      <a:lnTo>
                        <a:pt x="14562" y="9564"/>
                      </a:lnTo>
                      <a:lnTo>
                        <a:pt x="14546" y="9556"/>
                      </a:lnTo>
                      <a:lnTo>
                        <a:pt x="14532" y="9558"/>
                      </a:lnTo>
                      <a:lnTo>
                        <a:pt x="14524" y="9546"/>
                      </a:lnTo>
                      <a:lnTo>
                        <a:pt x="14503" y="9551"/>
                      </a:lnTo>
                      <a:lnTo>
                        <a:pt x="14458" y="9519"/>
                      </a:lnTo>
                      <a:lnTo>
                        <a:pt x="14434" y="9459"/>
                      </a:lnTo>
                      <a:lnTo>
                        <a:pt x="14411" y="9424"/>
                      </a:lnTo>
                      <a:lnTo>
                        <a:pt x="14395" y="9389"/>
                      </a:lnTo>
                      <a:lnTo>
                        <a:pt x="14379" y="9364"/>
                      </a:lnTo>
                      <a:lnTo>
                        <a:pt x="14349" y="9319"/>
                      </a:lnTo>
                      <a:lnTo>
                        <a:pt x="14333" y="9283"/>
                      </a:lnTo>
                      <a:lnTo>
                        <a:pt x="14311" y="9246"/>
                      </a:lnTo>
                      <a:lnTo>
                        <a:pt x="14304" y="9246"/>
                      </a:lnTo>
                      <a:lnTo>
                        <a:pt x="14289" y="9251"/>
                      </a:lnTo>
                      <a:lnTo>
                        <a:pt x="14253" y="9249"/>
                      </a:lnTo>
                      <a:lnTo>
                        <a:pt x="14230" y="9244"/>
                      </a:lnTo>
                      <a:lnTo>
                        <a:pt x="14201" y="9237"/>
                      </a:lnTo>
                      <a:lnTo>
                        <a:pt x="14193" y="9225"/>
                      </a:lnTo>
                      <a:lnTo>
                        <a:pt x="14179" y="9215"/>
                      </a:lnTo>
                      <a:lnTo>
                        <a:pt x="14149" y="9194"/>
                      </a:lnTo>
                      <a:lnTo>
                        <a:pt x="14134" y="9171"/>
                      </a:lnTo>
                      <a:lnTo>
                        <a:pt x="14132" y="9148"/>
                      </a:lnTo>
                      <a:lnTo>
                        <a:pt x="14117" y="9135"/>
                      </a:lnTo>
                      <a:lnTo>
                        <a:pt x="14103" y="9138"/>
                      </a:lnTo>
                      <a:lnTo>
                        <a:pt x="14095" y="9126"/>
                      </a:lnTo>
                      <a:lnTo>
                        <a:pt x="14087" y="9115"/>
                      </a:lnTo>
                      <a:lnTo>
                        <a:pt x="14086" y="9089"/>
                      </a:lnTo>
                      <a:lnTo>
                        <a:pt x="14080" y="9091"/>
                      </a:lnTo>
                      <a:lnTo>
                        <a:pt x="14079" y="9079"/>
                      </a:lnTo>
                      <a:lnTo>
                        <a:pt x="14071" y="9054"/>
                      </a:lnTo>
                      <a:lnTo>
                        <a:pt x="14062" y="9030"/>
                      </a:lnTo>
                      <a:lnTo>
                        <a:pt x="14048" y="9033"/>
                      </a:lnTo>
                      <a:lnTo>
                        <a:pt x="13762" y="8894"/>
                      </a:lnTo>
                      <a:lnTo>
                        <a:pt x="13632" y="8737"/>
                      </a:lnTo>
                      <a:lnTo>
                        <a:pt x="13608" y="8677"/>
                      </a:lnTo>
                      <a:lnTo>
                        <a:pt x="13583" y="8616"/>
                      </a:lnTo>
                      <a:lnTo>
                        <a:pt x="13552" y="8569"/>
                      </a:lnTo>
                      <a:lnTo>
                        <a:pt x="13475" y="8454"/>
                      </a:lnTo>
                      <a:lnTo>
                        <a:pt x="13454" y="8456"/>
                      </a:lnTo>
                      <a:lnTo>
                        <a:pt x="13401" y="8402"/>
                      </a:lnTo>
                      <a:lnTo>
                        <a:pt x="13243" y="8082"/>
                      </a:lnTo>
                      <a:lnTo>
                        <a:pt x="13189" y="7837"/>
                      </a:lnTo>
                      <a:lnTo>
                        <a:pt x="13164" y="7765"/>
                      </a:lnTo>
                      <a:lnTo>
                        <a:pt x="13140" y="7692"/>
                      </a:lnTo>
                      <a:lnTo>
                        <a:pt x="13107" y="7598"/>
                      </a:lnTo>
                      <a:lnTo>
                        <a:pt x="13095" y="7498"/>
                      </a:lnTo>
                      <a:lnTo>
                        <a:pt x="13071" y="7450"/>
                      </a:lnTo>
                      <a:lnTo>
                        <a:pt x="13064" y="7285"/>
                      </a:lnTo>
                      <a:lnTo>
                        <a:pt x="13090" y="7081"/>
                      </a:lnTo>
                      <a:lnTo>
                        <a:pt x="13060" y="6883"/>
                      </a:lnTo>
                      <a:lnTo>
                        <a:pt x="12998" y="6790"/>
                      </a:lnTo>
                      <a:lnTo>
                        <a:pt x="12996" y="6740"/>
                      </a:lnTo>
                      <a:lnTo>
                        <a:pt x="12941" y="6635"/>
                      </a:lnTo>
                      <a:lnTo>
                        <a:pt x="12932" y="6585"/>
                      </a:lnTo>
                      <a:lnTo>
                        <a:pt x="12915" y="6538"/>
                      </a:lnTo>
                      <a:lnTo>
                        <a:pt x="12913" y="6486"/>
                      </a:lnTo>
                      <a:lnTo>
                        <a:pt x="12888" y="6427"/>
                      </a:lnTo>
                      <a:lnTo>
                        <a:pt x="12891" y="6326"/>
                      </a:lnTo>
                      <a:lnTo>
                        <a:pt x="12862" y="6153"/>
                      </a:lnTo>
                      <a:lnTo>
                        <a:pt x="12830" y="6082"/>
                      </a:lnTo>
                      <a:lnTo>
                        <a:pt x="12778" y="6051"/>
                      </a:lnTo>
                      <a:lnTo>
                        <a:pt x="12761" y="5991"/>
                      </a:lnTo>
                      <a:lnTo>
                        <a:pt x="12736" y="5918"/>
                      </a:lnTo>
                      <a:lnTo>
                        <a:pt x="12677" y="5888"/>
                      </a:lnTo>
                      <a:lnTo>
                        <a:pt x="12621" y="5759"/>
                      </a:lnTo>
                      <a:lnTo>
                        <a:pt x="12584" y="5737"/>
                      </a:lnTo>
                      <a:lnTo>
                        <a:pt x="12538" y="5655"/>
                      </a:lnTo>
                      <a:lnTo>
                        <a:pt x="12516" y="5657"/>
                      </a:lnTo>
                      <a:lnTo>
                        <a:pt x="12500" y="5635"/>
                      </a:lnTo>
                      <a:lnTo>
                        <a:pt x="12472" y="5639"/>
                      </a:lnTo>
                      <a:lnTo>
                        <a:pt x="12434" y="5593"/>
                      </a:lnTo>
                      <a:lnTo>
                        <a:pt x="12413" y="5596"/>
                      </a:lnTo>
                      <a:lnTo>
                        <a:pt x="12397" y="5560"/>
                      </a:lnTo>
                      <a:lnTo>
                        <a:pt x="12329" y="5507"/>
                      </a:lnTo>
                      <a:lnTo>
                        <a:pt x="12320" y="5445"/>
                      </a:lnTo>
                      <a:lnTo>
                        <a:pt x="12310" y="5396"/>
                      </a:lnTo>
                      <a:lnTo>
                        <a:pt x="12156" y="5178"/>
                      </a:lnTo>
                      <a:lnTo>
                        <a:pt x="12105" y="4983"/>
                      </a:lnTo>
                      <a:lnTo>
                        <a:pt x="11930" y="4791"/>
                      </a:lnTo>
                      <a:lnTo>
                        <a:pt x="11826" y="4528"/>
                      </a:lnTo>
                      <a:lnTo>
                        <a:pt x="11750" y="4450"/>
                      </a:lnTo>
                      <a:lnTo>
                        <a:pt x="11738" y="4350"/>
                      </a:lnTo>
                      <a:lnTo>
                        <a:pt x="11693" y="4294"/>
                      </a:lnTo>
                      <a:lnTo>
                        <a:pt x="11597" y="4243"/>
                      </a:lnTo>
                      <a:lnTo>
                        <a:pt x="11468" y="4097"/>
                      </a:lnTo>
                      <a:lnTo>
                        <a:pt x="11439" y="3937"/>
                      </a:lnTo>
                      <a:lnTo>
                        <a:pt x="11394" y="3881"/>
                      </a:lnTo>
                      <a:lnTo>
                        <a:pt x="11291" y="3516"/>
                      </a:lnTo>
                      <a:lnTo>
                        <a:pt x="11238" y="3436"/>
                      </a:lnTo>
                      <a:lnTo>
                        <a:pt x="11182" y="3480"/>
                      </a:lnTo>
                      <a:lnTo>
                        <a:pt x="11127" y="3391"/>
                      </a:lnTo>
                      <a:lnTo>
                        <a:pt x="11112" y="3394"/>
                      </a:lnTo>
                      <a:lnTo>
                        <a:pt x="11107" y="3394"/>
                      </a:lnTo>
                      <a:lnTo>
                        <a:pt x="9353" y="3270"/>
                      </a:lnTo>
                      <a:lnTo>
                        <a:pt x="9325" y="4191"/>
                      </a:lnTo>
                      <a:lnTo>
                        <a:pt x="8433" y="4044"/>
                      </a:lnTo>
                      <a:lnTo>
                        <a:pt x="8432" y="4044"/>
                      </a:lnTo>
                      <a:lnTo>
                        <a:pt x="8429" y="4044"/>
                      </a:lnTo>
                      <a:lnTo>
                        <a:pt x="8361" y="4094"/>
                      </a:lnTo>
                      <a:lnTo>
                        <a:pt x="7809" y="4084"/>
                      </a:lnTo>
                      <a:lnTo>
                        <a:pt x="6254" y="3896"/>
                      </a:lnTo>
                      <a:lnTo>
                        <a:pt x="3953" y="1985"/>
                      </a:lnTo>
                      <a:lnTo>
                        <a:pt x="2449" y="680"/>
                      </a:lnTo>
                      <a:lnTo>
                        <a:pt x="2452" y="672"/>
                      </a:lnTo>
                      <a:lnTo>
                        <a:pt x="2467" y="604"/>
                      </a:lnTo>
                      <a:lnTo>
                        <a:pt x="2465" y="581"/>
                      </a:lnTo>
                      <a:lnTo>
                        <a:pt x="2479" y="552"/>
                      </a:lnTo>
                      <a:lnTo>
                        <a:pt x="2476" y="502"/>
                      </a:lnTo>
                      <a:lnTo>
                        <a:pt x="2487" y="412"/>
                      </a:lnTo>
                      <a:lnTo>
                        <a:pt x="2521" y="350"/>
                      </a:lnTo>
                      <a:lnTo>
                        <a:pt x="2585" y="143"/>
                      </a:lnTo>
                      <a:lnTo>
                        <a:pt x="2574" y="143"/>
                      </a:lnTo>
                      <a:lnTo>
                        <a:pt x="58" y="0"/>
                      </a:lnTo>
                      <a:lnTo>
                        <a:pt x="20" y="8"/>
                      </a:lnTo>
                      <a:lnTo>
                        <a:pt x="0" y="0"/>
                      </a:lnTo>
                      <a:lnTo>
                        <a:pt x="0" y="2"/>
                      </a:lnTo>
                      <a:lnTo>
                        <a:pt x="19" y="46"/>
                      </a:lnTo>
                      <a:cubicBezTo>
                        <a:pt x="21" y="198"/>
                        <a:pt x="10" y="275"/>
                        <a:pt x="33" y="302"/>
                      </a:cubicBezTo>
                      <a:cubicBezTo>
                        <a:pt x="76" y="356"/>
                        <a:pt x="41" y="565"/>
                        <a:pt x="113" y="670"/>
                      </a:cubicBezTo>
                      <a:cubicBezTo>
                        <a:pt x="184" y="778"/>
                        <a:pt x="245" y="930"/>
                        <a:pt x="210" y="1270"/>
                      </a:cubicBezTo>
                      <a:cubicBezTo>
                        <a:pt x="292" y="1405"/>
                        <a:pt x="401" y="1717"/>
                        <a:pt x="435" y="1796"/>
                      </a:cubicBezTo>
                      <a:cubicBezTo>
                        <a:pt x="469" y="1873"/>
                        <a:pt x="387" y="1964"/>
                        <a:pt x="360" y="2011"/>
                      </a:cubicBezTo>
                      <a:cubicBezTo>
                        <a:pt x="332" y="2059"/>
                        <a:pt x="339" y="2113"/>
                        <a:pt x="354" y="2198"/>
                      </a:cubicBezTo>
                      <a:cubicBezTo>
                        <a:pt x="368" y="2283"/>
                        <a:pt x="365" y="2313"/>
                        <a:pt x="349" y="2415"/>
                      </a:cubicBezTo>
                      <a:cubicBezTo>
                        <a:pt x="333" y="2517"/>
                        <a:pt x="373" y="2541"/>
                        <a:pt x="430" y="2648"/>
                      </a:cubicBezTo>
                      <a:cubicBezTo>
                        <a:pt x="487" y="2755"/>
                        <a:pt x="500" y="2859"/>
                        <a:pt x="546" y="3013"/>
                      </a:cubicBezTo>
                      <a:cubicBezTo>
                        <a:pt x="593" y="3166"/>
                        <a:pt x="687" y="3443"/>
                        <a:pt x="606" y="3791"/>
                      </a:cubicBezTo>
                      <a:cubicBezTo>
                        <a:pt x="877" y="4290"/>
                        <a:pt x="848" y="4524"/>
                        <a:pt x="831" y="4667"/>
                      </a:cubicBezTo>
                      <a:cubicBezTo>
                        <a:pt x="814" y="4809"/>
                        <a:pt x="803" y="4995"/>
                        <a:pt x="807" y="5104"/>
                      </a:cubicBezTo>
                      <a:cubicBezTo>
                        <a:pt x="810" y="5213"/>
                        <a:pt x="821" y="5166"/>
                        <a:pt x="878" y="5151"/>
                      </a:cubicBezTo>
                      <a:cubicBezTo>
                        <a:pt x="937" y="5137"/>
                        <a:pt x="886" y="5224"/>
                        <a:pt x="906" y="5258"/>
                      </a:cubicBezTo>
                      <a:cubicBezTo>
                        <a:pt x="1083" y="5367"/>
                        <a:pt x="1011" y="5854"/>
                        <a:pt x="1012" y="5899"/>
                      </a:cubicBezTo>
                      <a:cubicBezTo>
                        <a:pt x="1014" y="5945"/>
                        <a:pt x="1008" y="6040"/>
                        <a:pt x="993" y="6123"/>
                      </a:cubicBezTo>
                      <a:cubicBezTo>
                        <a:pt x="979" y="6207"/>
                        <a:pt x="985" y="6251"/>
                        <a:pt x="999" y="6291"/>
                      </a:cubicBezTo>
                      <a:cubicBezTo>
                        <a:pt x="1012" y="6330"/>
                        <a:pt x="1072" y="6371"/>
                        <a:pt x="1063" y="6497"/>
                      </a:cubicBezTo>
                      <a:cubicBezTo>
                        <a:pt x="1056" y="6627"/>
                        <a:pt x="1072" y="6823"/>
                        <a:pt x="1122" y="6881"/>
                      </a:cubicBezTo>
                      <a:cubicBezTo>
                        <a:pt x="1257" y="7005"/>
                        <a:pt x="1363" y="7321"/>
                        <a:pt x="1436" y="7398"/>
                      </a:cubicBezTo>
                      <a:cubicBezTo>
                        <a:pt x="1509" y="7477"/>
                        <a:pt x="1509" y="7486"/>
                        <a:pt x="1562" y="7682"/>
                      </a:cubicBezTo>
                      <a:cubicBezTo>
                        <a:pt x="1819" y="7678"/>
                        <a:pt x="2069" y="8487"/>
                        <a:pt x="2107" y="8610"/>
                      </a:cubicBezTo>
                      <a:cubicBezTo>
                        <a:pt x="2124" y="8981"/>
                        <a:pt x="2233" y="9039"/>
                        <a:pt x="2294" y="9107"/>
                      </a:cubicBezTo>
                      <a:cubicBezTo>
                        <a:pt x="2355" y="9179"/>
                        <a:pt x="2358" y="9302"/>
                        <a:pt x="2377" y="9426"/>
                      </a:cubicBezTo>
                      <a:cubicBezTo>
                        <a:pt x="2396" y="9551"/>
                        <a:pt x="2401" y="9560"/>
                        <a:pt x="2487" y="9647"/>
                      </a:cubicBezTo>
                      <a:cubicBezTo>
                        <a:pt x="2572" y="9734"/>
                        <a:pt x="2579" y="10019"/>
                        <a:pt x="2630" y="10098"/>
                      </a:cubicBezTo>
                      <a:cubicBezTo>
                        <a:pt x="2682" y="10179"/>
                        <a:pt x="2614" y="10436"/>
                        <a:pt x="2587" y="10507"/>
                      </a:cubicBezTo>
                      <a:cubicBezTo>
                        <a:pt x="2561" y="10578"/>
                        <a:pt x="2595" y="10675"/>
                        <a:pt x="2610" y="10746"/>
                      </a:cubicBezTo>
                      <a:cubicBezTo>
                        <a:pt x="2618" y="10788"/>
                        <a:pt x="2562" y="10927"/>
                        <a:pt x="2509" y="11045"/>
                      </a:cubicBezTo>
                      <a:cubicBezTo>
                        <a:pt x="2472" y="11123"/>
                        <a:pt x="2438" y="11191"/>
                        <a:pt x="2423" y="11213"/>
                      </a:cubicBezTo>
                      <a:cubicBezTo>
                        <a:pt x="2389" y="11266"/>
                        <a:pt x="2382" y="11357"/>
                        <a:pt x="2377" y="11440"/>
                      </a:cubicBezTo>
                      <a:cubicBezTo>
                        <a:pt x="2373" y="11522"/>
                        <a:pt x="2428" y="11399"/>
                        <a:pt x="2452" y="11356"/>
                      </a:cubicBezTo>
                      <a:cubicBezTo>
                        <a:pt x="2477" y="11312"/>
                        <a:pt x="2464" y="11630"/>
                        <a:pt x="2447" y="11704"/>
                      </a:cubicBezTo>
                      <a:cubicBezTo>
                        <a:pt x="2430" y="11780"/>
                        <a:pt x="2525" y="11861"/>
                        <a:pt x="2546" y="11895"/>
                      </a:cubicBezTo>
                      <a:cubicBezTo>
                        <a:pt x="2566" y="11928"/>
                        <a:pt x="2612" y="11755"/>
                        <a:pt x="2636" y="11713"/>
                      </a:cubicBezTo>
                      <a:cubicBezTo>
                        <a:pt x="2662" y="11670"/>
                        <a:pt x="2650" y="11584"/>
                        <a:pt x="2631" y="11468"/>
                      </a:cubicBezTo>
                      <a:cubicBezTo>
                        <a:pt x="2794" y="11679"/>
                        <a:pt x="2750" y="11961"/>
                        <a:pt x="2740" y="12057"/>
                      </a:cubicBezTo>
                      <a:cubicBezTo>
                        <a:pt x="2731" y="12152"/>
                        <a:pt x="2744" y="12170"/>
                        <a:pt x="2781" y="12278"/>
                      </a:cubicBezTo>
                      <a:cubicBezTo>
                        <a:pt x="2819" y="12389"/>
                        <a:pt x="2739" y="12397"/>
                        <a:pt x="2704" y="12440"/>
                      </a:cubicBezTo>
                      <a:cubicBezTo>
                        <a:pt x="2669" y="12484"/>
                        <a:pt x="2677" y="12354"/>
                        <a:pt x="2682" y="12262"/>
                      </a:cubicBezTo>
                      <a:cubicBezTo>
                        <a:pt x="2685" y="12171"/>
                        <a:pt x="2650" y="12121"/>
                        <a:pt x="2616" y="12037"/>
                      </a:cubicBezTo>
                      <a:cubicBezTo>
                        <a:pt x="2581" y="11955"/>
                        <a:pt x="2566" y="12020"/>
                        <a:pt x="2510" y="12070"/>
                      </a:cubicBezTo>
                      <a:cubicBezTo>
                        <a:pt x="2453" y="12121"/>
                        <a:pt x="2262" y="11787"/>
                        <a:pt x="2253" y="11498"/>
                      </a:cubicBezTo>
                      <a:cubicBezTo>
                        <a:pt x="1990" y="11851"/>
                        <a:pt x="1682" y="11434"/>
                        <a:pt x="1580" y="11420"/>
                      </a:cubicBezTo>
                      <a:cubicBezTo>
                        <a:pt x="1477" y="11408"/>
                        <a:pt x="1467" y="11464"/>
                        <a:pt x="1470" y="11560"/>
                      </a:cubicBezTo>
                      <a:cubicBezTo>
                        <a:pt x="1473" y="11653"/>
                        <a:pt x="1529" y="11728"/>
                        <a:pt x="1648" y="11871"/>
                      </a:cubicBezTo>
                      <a:cubicBezTo>
                        <a:pt x="1767" y="12015"/>
                        <a:pt x="1721" y="12126"/>
                        <a:pt x="1792" y="12188"/>
                      </a:cubicBezTo>
                      <a:cubicBezTo>
                        <a:pt x="2041" y="12454"/>
                        <a:pt x="2026" y="12659"/>
                        <a:pt x="2021" y="12781"/>
                      </a:cubicBezTo>
                      <a:cubicBezTo>
                        <a:pt x="2014" y="12905"/>
                        <a:pt x="2136" y="13133"/>
                        <a:pt x="2263" y="13157"/>
                      </a:cubicBezTo>
                      <a:cubicBezTo>
                        <a:pt x="2391" y="13180"/>
                        <a:pt x="2455" y="13368"/>
                        <a:pt x="2459" y="13472"/>
                      </a:cubicBezTo>
                      <a:cubicBezTo>
                        <a:pt x="2462" y="13577"/>
                        <a:pt x="2500" y="13563"/>
                        <a:pt x="2589" y="13618"/>
                      </a:cubicBezTo>
                      <a:cubicBezTo>
                        <a:pt x="2679" y="13673"/>
                        <a:pt x="2758" y="13781"/>
                        <a:pt x="2767" y="13898"/>
                      </a:cubicBezTo>
                      <a:cubicBezTo>
                        <a:pt x="2780" y="14025"/>
                        <a:pt x="2823" y="14133"/>
                        <a:pt x="2871" y="14260"/>
                      </a:cubicBezTo>
                      <a:cubicBezTo>
                        <a:pt x="2919" y="14387"/>
                        <a:pt x="3012" y="14274"/>
                        <a:pt x="3073" y="14196"/>
                      </a:cubicBezTo>
                      <a:cubicBezTo>
                        <a:pt x="3134" y="14115"/>
                        <a:pt x="3157" y="14182"/>
                        <a:pt x="3193" y="14219"/>
                      </a:cubicBezTo>
                      <a:cubicBezTo>
                        <a:pt x="3228" y="14256"/>
                        <a:pt x="3270" y="14201"/>
                        <a:pt x="3321" y="14175"/>
                      </a:cubicBezTo>
                      <a:cubicBezTo>
                        <a:pt x="3370" y="14147"/>
                        <a:pt x="3381" y="13992"/>
                        <a:pt x="3415" y="13879"/>
                      </a:cubicBezTo>
                      <a:cubicBezTo>
                        <a:pt x="3448" y="13767"/>
                        <a:pt x="3471" y="13814"/>
                        <a:pt x="3475" y="13937"/>
                      </a:cubicBezTo>
                      <a:cubicBezTo>
                        <a:pt x="3479" y="14059"/>
                        <a:pt x="3477" y="14072"/>
                        <a:pt x="3436" y="14139"/>
                      </a:cubicBezTo>
                      <a:cubicBezTo>
                        <a:pt x="3393" y="14208"/>
                        <a:pt x="3406" y="14265"/>
                        <a:pt x="3475" y="14467"/>
                      </a:cubicBezTo>
                      <a:cubicBezTo>
                        <a:pt x="3545" y="14669"/>
                        <a:pt x="3536" y="14678"/>
                        <a:pt x="3562" y="14799"/>
                      </a:cubicBezTo>
                      <a:cubicBezTo>
                        <a:pt x="3587" y="14918"/>
                        <a:pt x="3974" y="15659"/>
                        <a:pt x="4099" y="15634"/>
                      </a:cubicBezTo>
                      <a:cubicBezTo>
                        <a:pt x="4258" y="15600"/>
                        <a:pt x="4312" y="16123"/>
                        <a:pt x="4369" y="16210"/>
                      </a:cubicBezTo>
                      <a:cubicBezTo>
                        <a:pt x="4445" y="16315"/>
                        <a:pt x="4507" y="16794"/>
                        <a:pt x="4538" y="17027"/>
                      </a:cubicBezTo>
                      <a:cubicBezTo>
                        <a:pt x="4571" y="17260"/>
                        <a:pt x="4525" y="17286"/>
                        <a:pt x="4535" y="17445"/>
                      </a:cubicBezTo>
                      <a:cubicBezTo>
                        <a:pt x="4545" y="17601"/>
                        <a:pt x="4452" y="18223"/>
                        <a:pt x="4432" y="18289"/>
                      </a:cubicBezTo>
                      <a:cubicBezTo>
                        <a:pt x="4412" y="18354"/>
                        <a:pt x="4416" y="18231"/>
                        <a:pt x="4435" y="18017"/>
                      </a:cubicBezTo>
                      <a:cubicBezTo>
                        <a:pt x="4402" y="18274"/>
                        <a:pt x="4270" y="18899"/>
                        <a:pt x="4219" y="19006"/>
                      </a:cubicBezTo>
                      <a:cubicBezTo>
                        <a:pt x="4170" y="19109"/>
                        <a:pt x="4269" y="19194"/>
                        <a:pt x="4313" y="19253"/>
                      </a:cubicBezTo>
                      <a:cubicBezTo>
                        <a:pt x="4356" y="19312"/>
                        <a:pt x="4336" y="19391"/>
                        <a:pt x="4324" y="19449"/>
                      </a:cubicBezTo>
                      <a:cubicBezTo>
                        <a:pt x="4311" y="19503"/>
                        <a:pt x="4398" y="19653"/>
                        <a:pt x="4437" y="19667"/>
                      </a:cubicBezTo>
                      <a:cubicBezTo>
                        <a:pt x="4344" y="19495"/>
                        <a:pt x="4367" y="19352"/>
                        <a:pt x="4371" y="19251"/>
                      </a:cubicBezTo>
                      <a:cubicBezTo>
                        <a:pt x="4375" y="19152"/>
                        <a:pt x="4366" y="19172"/>
                        <a:pt x="4322" y="19112"/>
                      </a:cubicBezTo>
                      <a:cubicBezTo>
                        <a:pt x="4279" y="19052"/>
                        <a:pt x="4306" y="18924"/>
                        <a:pt x="4431" y="18329"/>
                      </a:cubicBezTo>
                      <a:cubicBezTo>
                        <a:pt x="4419" y="18431"/>
                        <a:pt x="4398" y="18791"/>
                        <a:pt x="4418" y="18716"/>
                      </a:cubicBezTo>
                      <a:cubicBezTo>
                        <a:pt x="4396" y="19236"/>
                        <a:pt x="4497" y="19251"/>
                        <a:pt x="4569" y="19346"/>
                      </a:cubicBezTo>
                      <a:cubicBezTo>
                        <a:pt x="4640" y="19442"/>
                        <a:pt x="4646" y="19442"/>
                        <a:pt x="4665" y="19512"/>
                      </a:cubicBezTo>
                      <a:cubicBezTo>
                        <a:pt x="4683" y="19583"/>
                        <a:pt x="4835" y="19742"/>
                        <a:pt x="4905" y="19833"/>
                      </a:cubicBezTo>
                      <a:cubicBezTo>
                        <a:pt x="4976" y="19924"/>
                        <a:pt x="4928" y="19940"/>
                        <a:pt x="4943" y="20005"/>
                      </a:cubicBezTo>
                      <a:cubicBezTo>
                        <a:pt x="4958" y="20070"/>
                        <a:pt x="5265" y="20614"/>
                        <a:pt x="5373" y="20768"/>
                      </a:cubicBezTo>
                      <a:cubicBezTo>
                        <a:pt x="5474" y="20908"/>
                        <a:pt x="5672" y="21275"/>
                        <a:pt x="5818" y="21600"/>
                      </a:cubicBezTo>
                      <a:lnTo>
                        <a:pt x="7035" y="21600"/>
                      </a:lnTo>
                      <a:cubicBezTo>
                        <a:pt x="7038" y="21275"/>
                        <a:pt x="7042" y="21443"/>
                        <a:pt x="7050" y="21398"/>
                      </a:cubicBezTo>
                      <a:cubicBezTo>
                        <a:pt x="6921" y="21416"/>
                        <a:pt x="6819" y="21331"/>
                        <a:pt x="6828" y="21166"/>
                      </a:cubicBezTo>
                      <a:cubicBezTo>
                        <a:pt x="6835" y="21004"/>
                        <a:pt x="6686" y="20781"/>
                        <a:pt x="6633" y="20761"/>
                      </a:cubicBezTo>
                      <a:cubicBezTo>
                        <a:pt x="6581" y="20742"/>
                        <a:pt x="6551" y="20524"/>
                        <a:pt x="6518" y="20527"/>
                      </a:cubicBezTo>
                      <a:cubicBezTo>
                        <a:pt x="6486" y="20530"/>
                        <a:pt x="6409" y="20745"/>
                        <a:pt x="6432" y="20954"/>
                      </a:cubicBezTo>
                      <a:cubicBezTo>
                        <a:pt x="5980" y="20811"/>
                        <a:pt x="5983" y="20199"/>
                        <a:pt x="5983" y="20199"/>
                      </a:cubicBezTo>
                      <a:cubicBezTo>
                        <a:pt x="5949" y="19948"/>
                        <a:pt x="5975" y="19671"/>
                        <a:pt x="6029" y="19418"/>
                      </a:cubicBezTo>
                      <a:cubicBezTo>
                        <a:pt x="6082" y="19165"/>
                        <a:pt x="6015" y="19099"/>
                        <a:pt x="6000" y="18956"/>
                      </a:cubicBezTo>
                      <a:cubicBezTo>
                        <a:pt x="5987" y="18811"/>
                        <a:pt x="6002" y="18803"/>
                        <a:pt x="5938" y="18725"/>
                      </a:cubicBezTo>
                      <a:cubicBezTo>
                        <a:pt x="5874" y="18646"/>
                        <a:pt x="5796" y="18636"/>
                        <a:pt x="5782" y="18106"/>
                      </a:cubicBezTo>
                      <a:cubicBezTo>
                        <a:pt x="5768" y="17575"/>
                        <a:pt x="5577" y="17504"/>
                        <a:pt x="5573" y="17377"/>
                      </a:cubicBezTo>
                      <a:cubicBezTo>
                        <a:pt x="5569" y="17251"/>
                        <a:pt x="5501" y="17172"/>
                        <a:pt x="5468" y="17037"/>
                      </a:cubicBezTo>
                      <a:cubicBezTo>
                        <a:pt x="5435" y="16902"/>
                        <a:pt x="5321" y="16495"/>
                        <a:pt x="5436" y="16151"/>
                      </a:cubicBezTo>
                      <a:cubicBezTo>
                        <a:pt x="5360" y="15917"/>
                        <a:pt x="5283" y="15137"/>
                        <a:pt x="5254" y="15046"/>
                      </a:cubicBezTo>
                      <a:cubicBezTo>
                        <a:pt x="5225" y="14953"/>
                        <a:pt x="5199" y="14833"/>
                        <a:pt x="5206" y="14760"/>
                      </a:cubicBezTo>
                      <a:cubicBezTo>
                        <a:pt x="5213" y="14688"/>
                        <a:pt x="5104" y="14607"/>
                        <a:pt x="5070" y="14483"/>
                      </a:cubicBezTo>
                      <a:cubicBezTo>
                        <a:pt x="5037" y="14359"/>
                        <a:pt x="5006" y="14278"/>
                        <a:pt x="4909" y="14202"/>
                      </a:cubicBezTo>
                      <a:cubicBezTo>
                        <a:pt x="4917" y="14268"/>
                        <a:pt x="4914" y="14462"/>
                        <a:pt x="4911" y="14566"/>
                      </a:cubicBezTo>
                      <a:cubicBezTo>
                        <a:pt x="4908" y="14669"/>
                        <a:pt x="4943" y="14744"/>
                        <a:pt x="4970" y="14789"/>
                      </a:cubicBezTo>
                      <a:cubicBezTo>
                        <a:pt x="4998" y="14835"/>
                        <a:pt x="4982" y="14958"/>
                        <a:pt x="4932" y="15023"/>
                      </a:cubicBezTo>
                      <a:cubicBezTo>
                        <a:pt x="4932" y="14908"/>
                        <a:pt x="4885" y="14786"/>
                        <a:pt x="4844" y="14699"/>
                      </a:cubicBezTo>
                      <a:cubicBezTo>
                        <a:pt x="4802" y="14612"/>
                        <a:pt x="4811" y="14577"/>
                        <a:pt x="4844" y="14483"/>
                      </a:cubicBezTo>
                      <a:cubicBezTo>
                        <a:pt x="4876" y="14387"/>
                        <a:pt x="4796" y="14136"/>
                        <a:pt x="4772" y="14060"/>
                      </a:cubicBezTo>
                      <a:cubicBezTo>
                        <a:pt x="4746" y="13984"/>
                        <a:pt x="4782" y="13884"/>
                        <a:pt x="4821" y="13806"/>
                      </a:cubicBezTo>
                      <a:cubicBezTo>
                        <a:pt x="4861" y="13729"/>
                        <a:pt x="4699" y="13644"/>
                        <a:pt x="4586" y="13546"/>
                      </a:cubicBezTo>
                      <a:cubicBezTo>
                        <a:pt x="4576" y="13347"/>
                        <a:pt x="4516" y="13172"/>
                        <a:pt x="4461" y="13021"/>
                      </a:cubicBezTo>
                      <a:cubicBezTo>
                        <a:pt x="4474" y="12609"/>
                        <a:pt x="4342" y="12536"/>
                        <a:pt x="4208" y="12393"/>
                      </a:cubicBezTo>
                      <a:cubicBezTo>
                        <a:pt x="4074" y="12249"/>
                        <a:pt x="4004" y="11816"/>
                        <a:pt x="4013" y="11675"/>
                      </a:cubicBezTo>
                      <a:cubicBezTo>
                        <a:pt x="4021" y="11536"/>
                        <a:pt x="4039" y="11485"/>
                        <a:pt x="4010" y="11391"/>
                      </a:cubicBezTo>
                      <a:cubicBezTo>
                        <a:pt x="4003" y="11369"/>
                        <a:pt x="3996" y="11354"/>
                        <a:pt x="3991" y="11341"/>
                      </a:cubicBezTo>
                      <a:cubicBezTo>
                        <a:pt x="3973" y="11301"/>
                        <a:pt x="3965" y="11289"/>
                        <a:pt x="3993" y="11176"/>
                      </a:cubicBezTo>
                      <a:cubicBezTo>
                        <a:pt x="4031" y="11027"/>
                        <a:pt x="4002" y="10975"/>
                        <a:pt x="3962" y="10919"/>
                      </a:cubicBezTo>
                      <a:cubicBezTo>
                        <a:pt x="3921" y="10863"/>
                        <a:pt x="3936" y="10600"/>
                        <a:pt x="3945" y="10497"/>
                      </a:cubicBezTo>
                      <a:cubicBezTo>
                        <a:pt x="3955" y="10393"/>
                        <a:pt x="3884" y="10394"/>
                        <a:pt x="3715" y="10309"/>
                      </a:cubicBezTo>
                      <a:cubicBezTo>
                        <a:pt x="3727" y="10083"/>
                        <a:pt x="3642" y="9959"/>
                        <a:pt x="3642" y="9857"/>
                      </a:cubicBezTo>
                      <a:cubicBezTo>
                        <a:pt x="3669" y="9491"/>
                        <a:pt x="3533" y="9402"/>
                        <a:pt x="3489" y="9406"/>
                      </a:cubicBezTo>
                      <a:cubicBezTo>
                        <a:pt x="3443" y="9411"/>
                        <a:pt x="3438" y="9369"/>
                        <a:pt x="3435" y="9267"/>
                      </a:cubicBezTo>
                      <a:cubicBezTo>
                        <a:pt x="3431" y="9164"/>
                        <a:pt x="3398" y="9222"/>
                        <a:pt x="3358" y="9293"/>
                      </a:cubicBezTo>
                      <a:cubicBezTo>
                        <a:pt x="3318" y="9364"/>
                        <a:pt x="3271" y="9211"/>
                        <a:pt x="3287" y="9100"/>
                      </a:cubicBezTo>
                      <a:cubicBezTo>
                        <a:pt x="3303" y="8989"/>
                        <a:pt x="3295" y="8850"/>
                        <a:pt x="3249" y="8718"/>
                      </a:cubicBezTo>
                      <a:cubicBezTo>
                        <a:pt x="3202" y="8584"/>
                        <a:pt x="3178" y="8537"/>
                        <a:pt x="3186" y="8385"/>
                      </a:cubicBezTo>
                      <a:cubicBezTo>
                        <a:pt x="3194" y="8233"/>
                        <a:pt x="3082" y="8003"/>
                        <a:pt x="2974" y="7850"/>
                      </a:cubicBezTo>
                      <a:cubicBezTo>
                        <a:pt x="2865" y="7698"/>
                        <a:pt x="2753" y="7437"/>
                        <a:pt x="2706" y="7284"/>
                      </a:cubicBezTo>
                      <a:cubicBezTo>
                        <a:pt x="2659" y="7132"/>
                        <a:pt x="2602" y="7095"/>
                        <a:pt x="2554" y="7101"/>
                      </a:cubicBezTo>
                      <a:cubicBezTo>
                        <a:pt x="2505" y="7105"/>
                        <a:pt x="2401" y="6686"/>
                        <a:pt x="2374" y="6635"/>
                      </a:cubicBezTo>
                      <a:cubicBezTo>
                        <a:pt x="2345" y="6583"/>
                        <a:pt x="2320" y="6403"/>
                        <a:pt x="2243" y="6103"/>
                      </a:cubicBezTo>
                      <a:cubicBezTo>
                        <a:pt x="2322" y="5249"/>
                        <a:pt x="2302" y="5353"/>
                        <a:pt x="2281" y="5198"/>
                      </a:cubicBezTo>
                      <a:cubicBezTo>
                        <a:pt x="2260" y="5044"/>
                        <a:pt x="2238" y="4979"/>
                        <a:pt x="2267" y="4668"/>
                      </a:cubicBezTo>
                      <a:cubicBezTo>
                        <a:pt x="2296" y="4357"/>
                        <a:pt x="2226" y="4219"/>
                        <a:pt x="2155" y="4014"/>
                      </a:cubicBezTo>
                      <a:cubicBezTo>
                        <a:pt x="2083" y="3810"/>
                        <a:pt x="2173" y="3081"/>
                        <a:pt x="2254" y="2789"/>
                      </a:cubicBezTo>
                      <a:cubicBezTo>
                        <a:pt x="2335" y="2496"/>
                        <a:pt x="2254" y="2384"/>
                        <a:pt x="2211" y="2261"/>
                      </a:cubicBezTo>
                      <a:cubicBezTo>
                        <a:pt x="2168" y="2139"/>
                        <a:pt x="2084" y="2049"/>
                        <a:pt x="2107" y="1958"/>
                      </a:cubicBezTo>
                      <a:cubicBezTo>
                        <a:pt x="2107" y="1958"/>
                        <a:pt x="2107" y="1958"/>
                        <a:pt x="2107" y="1959"/>
                      </a:cubicBezTo>
                      <a:cubicBezTo>
                        <a:pt x="2142" y="2088"/>
                        <a:pt x="2425" y="2458"/>
                        <a:pt x="2585" y="2587"/>
                      </a:cubicBezTo>
                      <a:cubicBezTo>
                        <a:pt x="2806" y="3320"/>
                        <a:pt x="3102" y="3260"/>
                        <a:pt x="3203" y="2984"/>
                      </a:cubicBezTo>
                      <a:cubicBezTo>
                        <a:pt x="3475" y="3173"/>
                        <a:pt x="3470" y="3411"/>
                        <a:pt x="3457" y="3496"/>
                      </a:cubicBezTo>
                      <a:cubicBezTo>
                        <a:pt x="3443" y="3582"/>
                        <a:pt x="3479" y="3766"/>
                        <a:pt x="3610" y="3807"/>
                      </a:cubicBezTo>
                      <a:cubicBezTo>
                        <a:pt x="3740" y="3848"/>
                        <a:pt x="3893" y="3966"/>
                        <a:pt x="3981" y="4066"/>
                      </a:cubicBezTo>
                      <a:cubicBezTo>
                        <a:pt x="4068" y="4166"/>
                        <a:pt x="4053" y="4173"/>
                        <a:pt x="3963" y="4400"/>
                      </a:cubicBezTo>
                      <a:cubicBezTo>
                        <a:pt x="4013" y="4637"/>
                        <a:pt x="3995" y="4693"/>
                        <a:pt x="3950" y="4921"/>
                      </a:cubicBezTo>
                      <a:cubicBezTo>
                        <a:pt x="3906" y="5151"/>
                        <a:pt x="4157" y="5862"/>
                        <a:pt x="4170" y="5951"/>
                      </a:cubicBezTo>
                      <a:cubicBezTo>
                        <a:pt x="4181" y="6042"/>
                        <a:pt x="4221" y="6249"/>
                        <a:pt x="4252" y="6408"/>
                      </a:cubicBezTo>
                      <a:cubicBezTo>
                        <a:pt x="4283" y="6570"/>
                        <a:pt x="4238" y="6671"/>
                        <a:pt x="4251" y="6753"/>
                      </a:cubicBezTo>
                      <a:cubicBezTo>
                        <a:pt x="4263" y="6837"/>
                        <a:pt x="4260" y="6935"/>
                        <a:pt x="4221" y="7053"/>
                      </a:cubicBezTo>
                      <a:cubicBezTo>
                        <a:pt x="4379" y="7328"/>
                        <a:pt x="4520" y="8039"/>
                        <a:pt x="4561" y="8144"/>
                      </a:cubicBezTo>
                      <a:cubicBezTo>
                        <a:pt x="4604" y="8249"/>
                        <a:pt x="4565" y="8251"/>
                        <a:pt x="4548" y="8308"/>
                      </a:cubicBezTo>
                      <a:cubicBezTo>
                        <a:pt x="4530" y="8364"/>
                        <a:pt x="4532" y="8419"/>
                        <a:pt x="4565" y="8536"/>
                      </a:cubicBezTo>
                      <a:cubicBezTo>
                        <a:pt x="4598" y="8654"/>
                        <a:pt x="4612" y="8598"/>
                        <a:pt x="4688" y="8530"/>
                      </a:cubicBezTo>
                      <a:cubicBezTo>
                        <a:pt x="4763" y="8461"/>
                        <a:pt x="4775" y="9018"/>
                        <a:pt x="4772" y="9113"/>
                      </a:cubicBezTo>
                      <a:cubicBezTo>
                        <a:pt x="4768" y="9211"/>
                        <a:pt x="4767" y="9363"/>
                        <a:pt x="4841" y="9457"/>
                      </a:cubicBezTo>
                      <a:cubicBezTo>
                        <a:pt x="4916" y="9553"/>
                        <a:pt x="4980" y="9741"/>
                        <a:pt x="4993" y="9908"/>
                      </a:cubicBezTo>
                      <a:cubicBezTo>
                        <a:pt x="5004" y="10076"/>
                        <a:pt x="5152" y="10235"/>
                        <a:pt x="5183" y="10396"/>
                      </a:cubicBezTo>
                      <a:cubicBezTo>
                        <a:pt x="5214" y="10556"/>
                        <a:pt x="5339" y="10701"/>
                        <a:pt x="5406" y="10779"/>
                      </a:cubicBezTo>
                      <a:cubicBezTo>
                        <a:pt x="5473" y="10857"/>
                        <a:pt x="5602" y="11231"/>
                        <a:pt x="5649" y="11486"/>
                      </a:cubicBezTo>
                      <a:cubicBezTo>
                        <a:pt x="5697" y="11742"/>
                        <a:pt x="5917" y="11937"/>
                        <a:pt x="5970" y="11980"/>
                      </a:cubicBezTo>
                      <a:cubicBezTo>
                        <a:pt x="6024" y="12023"/>
                        <a:pt x="6059" y="12110"/>
                        <a:pt x="6069" y="12218"/>
                      </a:cubicBezTo>
                      <a:cubicBezTo>
                        <a:pt x="6079" y="12326"/>
                        <a:pt x="6084" y="12173"/>
                        <a:pt x="6080" y="12078"/>
                      </a:cubicBezTo>
                      <a:cubicBezTo>
                        <a:pt x="6077" y="11981"/>
                        <a:pt x="6108" y="12044"/>
                        <a:pt x="6168" y="12081"/>
                      </a:cubicBezTo>
                      <a:cubicBezTo>
                        <a:pt x="6227" y="12116"/>
                        <a:pt x="6366" y="12187"/>
                        <a:pt x="6412" y="12231"/>
                      </a:cubicBezTo>
                      <a:cubicBezTo>
                        <a:pt x="6460" y="12275"/>
                        <a:pt x="6515" y="12270"/>
                        <a:pt x="6420" y="12376"/>
                      </a:cubicBezTo>
                      <a:cubicBezTo>
                        <a:pt x="6327" y="12483"/>
                        <a:pt x="6339" y="12663"/>
                        <a:pt x="6350" y="12783"/>
                      </a:cubicBezTo>
                      <a:cubicBezTo>
                        <a:pt x="6360" y="12902"/>
                        <a:pt x="6374" y="12932"/>
                        <a:pt x="6371" y="13040"/>
                      </a:cubicBezTo>
                      <a:cubicBezTo>
                        <a:pt x="6368" y="13150"/>
                        <a:pt x="6368" y="13162"/>
                        <a:pt x="6430" y="13240"/>
                      </a:cubicBezTo>
                      <a:cubicBezTo>
                        <a:pt x="6490" y="13319"/>
                        <a:pt x="6489" y="13372"/>
                        <a:pt x="6475" y="13435"/>
                      </a:cubicBezTo>
                      <a:cubicBezTo>
                        <a:pt x="6461" y="13497"/>
                        <a:pt x="6436" y="13542"/>
                        <a:pt x="6465" y="13551"/>
                      </a:cubicBezTo>
                      <a:cubicBezTo>
                        <a:pt x="6495" y="13559"/>
                        <a:pt x="6563" y="13650"/>
                        <a:pt x="6609" y="13753"/>
                      </a:cubicBezTo>
                      <a:cubicBezTo>
                        <a:pt x="6654" y="13858"/>
                        <a:pt x="6854" y="14031"/>
                        <a:pt x="6983" y="14012"/>
                      </a:cubicBezTo>
                      <a:cubicBezTo>
                        <a:pt x="7112" y="13992"/>
                        <a:pt x="7071" y="14221"/>
                        <a:pt x="7058" y="14320"/>
                      </a:cubicBezTo>
                      <a:cubicBezTo>
                        <a:pt x="7045" y="14417"/>
                        <a:pt x="7129" y="14499"/>
                        <a:pt x="7139" y="14625"/>
                      </a:cubicBezTo>
                      <a:cubicBezTo>
                        <a:pt x="7150" y="14751"/>
                        <a:pt x="7209" y="14975"/>
                        <a:pt x="7263" y="15054"/>
                      </a:cubicBezTo>
                      <a:cubicBezTo>
                        <a:pt x="7318" y="15134"/>
                        <a:pt x="7442" y="15073"/>
                        <a:pt x="7494" y="14958"/>
                      </a:cubicBezTo>
                      <a:cubicBezTo>
                        <a:pt x="7545" y="14844"/>
                        <a:pt x="7560" y="14898"/>
                        <a:pt x="7584" y="15033"/>
                      </a:cubicBezTo>
                      <a:cubicBezTo>
                        <a:pt x="7608" y="15170"/>
                        <a:pt x="7620" y="15138"/>
                        <a:pt x="7702" y="15281"/>
                      </a:cubicBezTo>
                      <a:cubicBezTo>
                        <a:pt x="7784" y="15425"/>
                        <a:pt x="7825" y="15572"/>
                        <a:pt x="7826" y="15712"/>
                      </a:cubicBezTo>
                      <a:cubicBezTo>
                        <a:pt x="7827" y="15850"/>
                        <a:pt x="7817" y="15897"/>
                        <a:pt x="7888" y="15807"/>
                      </a:cubicBezTo>
                      <a:cubicBezTo>
                        <a:pt x="7917" y="15769"/>
                        <a:pt x="7837" y="16172"/>
                        <a:pt x="7887" y="16274"/>
                      </a:cubicBezTo>
                      <a:cubicBezTo>
                        <a:pt x="7856" y="16406"/>
                        <a:pt x="7806" y="16571"/>
                        <a:pt x="7726" y="16802"/>
                      </a:cubicBezTo>
                      <a:cubicBezTo>
                        <a:pt x="7687" y="16929"/>
                        <a:pt x="7703" y="16967"/>
                        <a:pt x="7722" y="17018"/>
                      </a:cubicBezTo>
                      <a:cubicBezTo>
                        <a:pt x="7741" y="17068"/>
                        <a:pt x="7727" y="17181"/>
                        <a:pt x="7717" y="17247"/>
                      </a:cubicBezTo>
                      <a:cubicBezTo>
                        <a:pt x="7707" y="17313"/>
                        <a:pt x="7740" y="17413"/>
                        <a:pt x="7752" y="17508"/>
                      </a:cubicBezTo>
                      <a:cubicBezTo>
                        <a:pt x="7761" y="17390"/>
                        <a:pt x="7784" y="17363"/>
                        <a:pt x="7824" y="17411"/>
                      </a:cubicBezTo>
                      <a:cubicBezTo>
                        <a:pt x="7863" y="17460"/>
                        <a:pt x="7880" y="17474"/>
                        <a:pt x="7885" y="17629"/>
                      </a:cubicBezTo>
                      <a:cubicBezTo>
                        <a:pt x="7889" y="17663"/>
                        <a:pt x="7931" y="17664"/>
                        <a:pt x="7928" y="17613"/>
                      </a:cubicBezTo>
                      <a:cubicBezTo>
                        <a:pt x="7922" y="17562"/>
                        <a:pt x="7925" y="17522"/>
                        <a:pt x="7951" y="17565"/>
                      </a:cubicBezTo>
                      <a:cubicBezTo>
                        <a:pt x="7977" y="17606"/>
                        <a:pt x="8057" y="17790"/>
                        <a:pt x="8091" y="17741"/>
                      </a:cubicBezTo>
                      <a:cubicBezTo>
                        <a:pt x="8125" y="17691"/>
                        <a:pt x="8185" y="17614"/>
                        <a:pt x="8220" y="17619"/>
                      </a:cubicBezTo>
                      <a:cubicBezTo>
                        <a:pt x="8255" y="17623"/>
                        <a:pt x="8304" y="17638"/>
                        <a:pt x="8296" y="17708"/>
                      </a:cubicBezTo>
                      <a:cubicBezTo>
                        <a:pt x="8288" y="17779"/>
                        <a:pt x="8260" y="17755"/>
                        <a:pt x="8243" y="17775"/>
                      </a:cubicBezTo>
                      <a:cubicBezTo>
                        <a:pt x="8226" y="17794"/>
                        <a:pt x="8211" y="17864"/>
                        <a:pt x="8189" y="17877"/>
                      </a:cubicBezTo>
                      <a:cubicBezTo>
                        <a:pt x="8166" y="17888"/>
                        <a:pt x="8108" y="17912"/>
                        <a:pt x="8080" y="17917"/>
                      </a:cubicBezTo>
                      <a:cubicBezTo>
                        <a:pt x="8123" y="18060"/>
                        <a:pt x="8143" y="18106"/>
                        <a:pt x="8188" y="18104"/>
                      </a:cubicBezTo>
                      <a:cubicBezTo>
                        <a:pt x="8194" y="18041"/>
                        <a:pt x="8217" y="17995"/>
                        <a:pt x="8256" y="18021"/>
                      </a:cubicBezTo>
                      <a:cubicBezTo>
                        <a:pt x="8269" y="18069"/>
                        <a:pt x="8293" y="18128"/>
                        <a:pt x="8320" y="18077"/>
                      </a:cubicBezTo>
                      <a:cubicBezTo>
                        <a:pt x="8321" y="17984"/>
                        <a:pt x="8317" y="17861"/>
                        <a:pt x="8356" y="17853"/>
                      </a:cubicBezTo>
                      <a:cubicBezTo>
                        <a:pt x="8392" y="17852"/>
                        <a:pt x="8393" y="17892"/>
                        <a:pt x="8417" y="17931"/>
                      </a:cubicBezTo>
                      <a:cubicBezTo>
                        <a:pt x="8458" y="17932"/>
                        <a:pt x="8479" y="17919"/>
                        <a:pt x="8475" y="17974"/>
                      </a:cubicBezTo>
                      <a:cubicBezTo>
                        <a:pt x="8470" y="18028"/>
                        <a:pt x="8470" y="18135"/>
                        <a:pt x="8484" y="18163"/>
                      </a:cubicBezTo>
                      <a:cubicBezTo>
                        <a:pt x="8498" y="18192"/>
                        <a:pt x="8494" y="18268"/>
                        <a:pt x="8488" y="18302"/>
                      </a:cubicBezTo>
                      <a:cubicBezTo>
                        <a:pt x="8525" y="18313"/>
                        <a:pt x="8608" y="18312"/>
                        <a:pt x="8668" y="18381"/>
                      </a:cubicBezTo>
                      <a:cubicBezTo>
                        <a:pt x="8727" y="18451"/>
                        <a:pt x="8842" y="18561"/>
                        <a:pt x="8916" y="18740"/>
                      </a:cubicBezTo>
                      <a:cubicBezTo>
                        <a:pt x="8944" y="18699"/>
                        <a:pt x="8946" y="18687"/>
                        <a:pt x="8939" y="18640"/>
                      </a:cubicBezTo>
                      <a:cubicBezTo>
                        <a:pt x="8932" y="18593"/>
                        <a:pt x="8986" y="18554"/>
                        <a:pt x="8990" y="18636"/>
                      </a:cubicBezTo>
                      <a:cubicBezTo>
                        <a:pt x="8993" y="18721"/>
                        <a:pt x="8994" y="18739"/>
                        <a:pt x="8994" y="18739"/>
                      </a:cubicBezTo>
                      <a:cubicBezTo>
                        <a:pt x="8994" y="18739"/>
                        <a:pt x="9050" y="18729"/>
                        <a:pt x="9052" y="18739"/>
                      </a:cubicBezTo>
                      <a:cubicBezTo>
                        <a:pt x="9111" y="18851"/>
                        <a:pt x="9173" y="18965"/>
                        <a:pt x="9234" y="18971"/>
                      </a:cubicBezTo>
                      <a:cubicBezTo>
                        <a:pt x="9294" y="18978"/>
                        <a:pt x="9309" y="19042"/>
                        <a:pt x="9311" y="19137"/>
                      </a:cubicBezTo>
                      <a:cubicBezTo>
                        <a:pt x="9313" y="19233"/>
                        <a:pt x="9325" y="19206"/>
                        <a:pt x="9352" y="19212"/>
                      </a:cubicBezTo>
                      <a:cubicBezTo>
                        <a:pt x="9379" y="19217"/>
                        <a:pt x="9390" y="19293"/>
                        <a:pt x="9357" y="19383"/>
                      </a:cubicBezTo>
                      <a:cubicBezTo>
                        <a:pt x="9356" y="19419"/>
                        <a:pt x="9385" y="19509"/>
                        <a:pt x="9367" y="19528"/>
                      </a:cubicBezTo>
                      <a:cubicBezTo>
                        <a:pt x="9358" y="19576"/>
                        <a:pt x="9335" y="19771"/>
                        <a:pt x="9343" y="19912"/>
                      </a:cubicBezTo>
                      <a:cubicBezTo>
                        <a:pt x="9352" y="20055"/>
                        <a:pt x="9463" y="20135"/>
                        <a:pt x="9531" y="20248"/>
                      </a:cubicBezTo>
                      <a:cubicBezTo>
                        <a:pt x="9600" y="20359"/>
                        <a:pt x="10217" y="21260"/>
                        <a:pt x="10323" y="21414"/>
                      </a:cubicBezTo>
                      <a:cubicBezTo>
                        <a:pt x="10341" y="21439"/>
                        <a:pt x="10365" y="21275"/>
                        <a:pt x="10391" y="21600"/>
                      </a:cubicBezTo>
                      <a:lnTo>
                        <a:pt x="21071" y="21600"/>
                      </a:lnTo>
                      <a:cubicBezTo>
                        <a:pt x="21066" y="21275"/>
                        <a:pt x="21061" y="21313"/>
                        <a:pt x="21058" y="21260"/>
                      </a:cubicBezTo>
                      <a:cubicBezTo>
                        <a:pt x="21042" y="21003"/>
                        <a:pt x="21023" y="20388"/>
                        <a:pt x="21030" y="20280"/>
                      </a:cubicBezTo>
                      <a:close/>
                      <a:moveTo>
                        <a:pt x="21030" y="2028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5" name="AutoShape 104"/>
                <p:cNvSpPr>
                  <a:spLocks/>
                </p:cNvSpPr>
                <p:nvPr/>
              </p:nvSpPr>
              <p:spPr bwMode="auto">
                <a:xfrm>
                  <a:off x="5306662" y="2362200"/>
                  <a:ext cx="6324" cy="7938"/>
                </a:xfrm>
                <a:custGeom>
                  <a:avLst/>
                  <a:gdLst/>
                  <a:ahLst/>
                  <a:cxnLst/>
                  <a:rect l="0" t="0" r="r" b="b"/>
                  <a:pathLst>
                    <a:path w="21600" h="21600">
                      <a:moveTo>
                        <a:pt x="0" y="21012"/>
                      </a:moveTo>
                      <a:lnTo>
                        <a:pt x="21600" y="21600"/>
                      </a:lnTo>
                      <a:lnTo>
                        <a:pt x="9795" y="0"/>
                      </a:lnTo>
                      <a:cubicBezTo>
                        <a:pt x="9795" y="0"/>
                        <a:pt x="0" y="21012"/>
                        <a:pt x="0" y="21012"/>
                      </a:cubicBezTo>
                      <a:close/>
                      <a:moveTo>
                        <a:pt x="0" y="2101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16" name="AutoShape 105"/>
                <p:cNvSpPr>
                  <a:spLocks/>
                </p:cNvSpPr>
                <p:nvPr/>
              </p:nvSpPr>
              <p:spPr bwMode="auto">
                <a:xfrm>
                  <a:off x="5294013" y="2349500"/>
                  <a:ext cx="6324" cy="23813"/>
                </a:xfrm>
                <a:custGeom>
                  <a:avLst/>
                  <a:gdLst/>
                  <a:ahLst/>
                  <a:cxnLst/>
                  <a:rect l="0" t="0" r="r" b="b"/>
                  <a:pathLst>
                    <a:path w="20246" h="21600">
                      <a:moveTo>
                        <a:pt x="20246" y="4584"/>
                      </a:moveTo>
                      <a:lnTo>
                        <a:pt x="44" y="0"/>
                      </a:lnTo>
                      <a:cubicBezTo>
                        <a:pt x="44" y="0"/>
                        <a:pt x="-1354" y="19951"/>
                        <a:pt x="11525" y="21600"/>
                      </a:cubicBezTo>
                      <a:lnTo>
                        <a:pt x="9464" y="10208"/>
                      </a:lnTo>
                      <a:cubicBezTo>
                        <a:pt x="9464" y="10208"/>
                        <a:pt x="20246" y="4584"/>
                        <a:pt x="20246" y="4584"/>
                      </a:cubicBezTo>
                      <a:close/>
                      <a:moveTo>
                        <a:pt x="20246" y="458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17" name="AutoShape 121"/>
                <p:cNvSpPr>
                  <a:spLocks/>
                </p:cNvSpPr>
                <p:nvPr/>
              </p:nvSpPr>
              <p:spPr bwMode="auto">
                <a:xfrm>
                  <a:off x="8570097" y="2032000"/>
                  <a:ext cx="164437" cy="44450"/>
                </a:xfrm>
                <a:custGeom>
                  <a:avLst/>
                  <a:gdLst/>
                  <a:ahLst/>
                  <a:cxnLst/>
                  <a:rect l="0" t="0" r="r" b="b"/>
                  <a:pathLst>
                    <a:path w="21346" h="19735">
                      <a:moveTo>
                        <a:pt x="17290" y="1277"/>
                      </a:moveTo>
                      <a:cubicBezTo>
                        <a:pt x="16385" y="525"/>
                        <a:pt x="15667" y="744"/>
                        <a:pt x="15268" y="1483"/>
                      </a:cubicBezTo>
                      <a:cubicBezTo>
                        <a:pt x="14860" y="2224"/>
                        <a:pt x="14731" y="-205"/>
                        <a:pt x="13052" y="14"/>
                      </a:cubicBezTo>
                      <a:cubicBezTo>
                        <a:pt x="11373" y="225"/>
                        <a:pt x="6826" y="641"/>
                        <a:pt x="3156" y="7915"/>
                      </a:cubicBezTo>
                      <a:cubicBezTo>
                        <a:pt x="2688" y="8767"/>
                        <a:pt x="1258" y="6557"/>
                        <a:pt x="14" y="12870"/>
                      </a:cubicBezTo>
                      <a:cubicBezTo>
                        <a:pt x="-111" y="13827"/>
                        <a:pt x="665" y="16762"/>
                        <a:pt x="665" y="16762"/>
                      </a:cubicBezTo>
                      <a:cubicBezTo>
                        <a:pt x="1507" y="14979"/>
                        <a:pt x="6078" y="12458"/>
                        <a:pt x="7356" y="17830"/>
                      </a:cubicBezTo>
                      <a:cubicBezTo>
                        <a:pt x="7912" y="19929"/>
                        <a:pt x="8599" y="20148"/>
                        <a:pt x="9320" y="19193"/>
                      </a:cubicBezTo>
                      <a:cubicBezTo>
                        <a:pt x="10034" y="18257"/>
                        <a:pt x="11779" y="20359"/>
                        <a:pt x="14082" y="17203"/>
                      </a:cubicBezTo>
                      <a:cubicBezTo>
                        <a:pt x="16385" y="14035"/>
                        <a:pt x="17225" y="13930"/>
                        <a:pt x="17909" y="13511"/>
                      </a:cubicBezTo>
                      <a:cubicBezTo>
                        <a:pt x="18597" y="13081"/>
                        <a:pt x="20588" y="10457"/>
                        <a:pt x="21337" y="4972"/>
                      </a:cubicBezTo>
                      <a:cubicBezTo>
                        <a:pt x="21489" y="4020"/>
                        <a:pt x="19596" y="-1241"/>
                        <a:pt x="17290" y="1277"/>
                      </a:cubicBezTo>
                      <a:close/>
                      <a:moveTo>
                        <a:pt x="17290" y="127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8" name="AutoShape 18"/>
                <p:cNvSpPr>
                  <a:spLocks/>
                </p:cNvSpPr>
                <p:nvPr/>
              </p:nvSpPr>
              <p:spPr bwMode="auto">
                <a:xfrm>
                  <a:off x="7368445" y="2679700"/>
                  <a:ext cx="49015" cy="46038"/>
                </a:xfrm>
                <a:custGeom>
                  <a:avLst/>
                  <a:gdLst/>
                  <a:ahLst/>
                  <a:cxnLst/>
                  <a:rect l="0" t="0" r="r" b="b"/>
                  <a:pathLst>
                    <a:path w="21600" h="21600">
                      <a:moveTo>
                        <a:pt x="727" y="16404"/>
                      </a:moveTo>
                      <a:lnTo>
                        <a:pt x="1802" y="16537"/>
                      </a:lnTo>
                      <a:lnTo>
                        <a:pt x="3534" y="16842"/>
                      </a:lnTo>
                      <a:lnTo>
                        <a:pt x="3999" y="17730"/>
                      </a:lnTo>
                      <a:lnTo>
                        <a:pt x="4416" y="17682"/>
                      </a:lnTo>
                      <a:lnTo>
                        <a:pt x="5208" y="16469"/>
                      </a:lnTo>
                      <a:lnTo>
                        <a:pt x="5389" y="16233"/>
                      </a:lnTo>
                      <a:lnTo>
                        <a:pt x="5352" y="15572"/>
                      </a:lnTo>
                      <a:lnTo>
                        <a:pt x="5122" y="15347"/>
                      </a:lnTo>
                      <a:lnTo>
                        <a:pt x="4523" y="15860"/>
                      </a:lnTo>
                      <a:lnTo>
                        <a:pt x="4090" y="15900"/>
                      </a:lnTo>
                      <a:lnTo>
                        <a:pt x="4283" y="15640"/>
                      </a:lnTo>
                      <a:lnTo>
                        <a:pt x="5389" y="13525"/>
                      </a:lnTo>
                      <a:lnTo>
                        <a:pt x="5609" y="13277"/>
                      </a:lnTo>
                      <a:lnTo>
                        <a:pt x="5838" y="13696"/>
                      </a:lnTo>
                      <a:lnTo>
                        <a:pt x="6063" y="16404"/>
                      </a:lnTo>
                      <a:lnTo>
                        <a:pt x="4475" y="18360"/>
                      </a:lnTo>
                      <a:lnTo>
                        <a:pt x="4357" y="19493"/>
                      </a:lnTo>
                      <a:lnTo>
                        <a:pt x="6218" y="21600"/>
                      </a:lnTo>
                      <a:lnTo>
                        <a:pt x="7389" y="20159"/>
                      </a:lnTo>
                      <a:lnTo>
                        <a:pt x="7218" y="17904"/>
                      </a:lnTo>
                      <a:lnTo>
                        <a:pt x="7416" y="17645"/>
                      </a:lnTo>
                      <a:lnTo>
                        <a:pt x="8592" y="16404"/>
                      </a:lnTo>
                      <a:lnTo>
                        <a:pt x="8576" y="16201"/>
                      </a:lnTo>
                      <a:lnTo>
                        <a:pt x="8710" y="15043"/>
                      </a:lnTo>
                      <a:lnTo>
                        <a:pt x="8929" y="15031"/>
                      </a:lnTo>
                      <a:lnTo>
                        <a:pt x="9752" y="14741"/>
                      </a:lnTo>
                      <a:lnTo>
                        <a:pt x="9945" y="14499"/>
                      </a:lnTo>
                      <a:lnTo>
                        <a:pt x="10137" y="14245"/>
                      </a:lnTo>
                      <a:lnTo>
                        <a:pt x="9586" y="12702"/>
                      </a:lnTo>
                      <a:lnTo>
                        <a:pt x="9800" y="12477"/>
                      </a:lnTo>
                      <a:lnTo>
                        <a:pt x="11613" y="11196"/>
                      </a:lnTo>
                      <a:lnTo>
                        <a:pt x="11821" y="11179"/>
                      </a:lnTo>
                      <a:lnTo>
                        <a:pt x="13489" y="7867"/>
                      </a:lnTo>
                      <a:lnTo>
                        <a:pt x="13709" y="7833"/>
                      </a:lnTo>
                      <a:lnTo>
                        <a:pt x="14548" y="7548"/>
                      </a:lnTo>
                      <a:lnTo>
                        <a:pt x="14730" y="7295"/>
                      </a:lnTo>
                      <a:lnTo>
                        <a:pt x="16120" y="6045"/>
                      </a:lnTo>
                      <a:lnTo>
                        <a:pt x="16050" y="5134"/>
                      </a:lnTo>
                      <a:lnTo>
                        <a:pt x="15596" y="4741"/>
                      </a:lnTo>
                      <a:lnTo>
                        <a:pt x="15355" y="4322"/>
                      </a:lnTo>
                      <a:lnTo>
                        <a:pt x="15548" y="4066"/>
                      </a:lnTo>
                      <a:lnTo>
                        <a:pt x="16981" y="3257"/>
                      </a:lnTo>
                      <a:lnTo>
                        <a:pt x="20172" y="2990"/>
                      </a:lnTo>
                      <a:lnTo>
                        <a:pt x="20531" y="2298"/>
                      </a:lnTo>
                      <a:lnTo>
                        <a:pt x="20953" y="2266"/>
                      </a:lnTo>
                      <a:lnTo>
                        <a:pt x="21162" y="2443"/>
                      </a:lnTo>
                      <a:lnTo>
                        <a:pt x="21600" y="2190"/>
                      </a:lnTo>
                      <a:lnTo>
                        <a:pt x="21525" y="1523"/>
                      </a:lnTo>
                      <a:lnTo>
                        <a:pt x="20851" y="900"/>
                      </a:lnTo>
                      <a:lnTo>
                        <a:pt x="20360" y="256"/>
                      </a:lnTo>
                      <a:lnTo>
                        <a:pt x="18210" y="0"/>
                      </a:lnTo>
                      <a:lnTo>
                        <a:pt x="13372" y="626"/>
                      </a:lnTo>
                      <a:lnTo>
                        <a:pt x="8806" y="2121"/>
                      </a:lnTo>
                      <a:lnTo>
                        <a:pt x="8464" y="3289"/>
                      </a:lnTo>
                      <a:lnTo>
                        <a:pt x="5229" y="5381"/>
                      </a:lnTo>
                      <a:lnTo>
                        <a:pt x="3465" y="7340"/>
                      </a:lnTo>
                      <a:lnTo>
                        <a:pt x="2379" y="10145"/>
                      </a:lnTo>
                      <a:lnTo>
                        <a:pt x="0" y="12392"/>
                      </a:lnTo>
                      <a:lnTo>
                        <a:pt x="21" y="15316"/>
                      </a:lnTo>
                      <a:cubicBezTo>
                        <a:pt x="21" y="15316"/>
                        <a:pt x="727" y="16404"/>
                        <a:pt x="727" y="16404"/>
                      </a:cubicBezTo>
                      <a:close/>
                      <a:moveTo>
                        <a:pt x="727" y="1640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9" name="AutoShape 19"/>
                <p:cNvSpPr>
                  <a:spLocks/>
                </p:cNvSpPr>
                <p:nvPr/>
              </p:nvSpPr>
              <p:spPr bwMode="auto">
                <a:xfrm>
                  <a:off x="7330498" y="2628900"/>
                  <a:ext cx="37947" cy="34925"/>
                </a:xfrm>
                <a:custGeom>
                  <a:avLst/>
                  <a:gdLst/>
                  <a:ahLst/>
                  <a:cxnLst/>
                  <a:rect l="0" t="0" r="r" b="b"/>
                  <a:pathLst>
                    <a:path w="21600" h="21600">
                      <a:moveTo>
                        <a:pt x="0" y="19303"/>
                      </a:moveTo>
                      <a:lnTo>
                        <a:pt x="105" y="20769"/>
                      </a:lnTo>
                      <a:lnTo>
                        <a:pt x="405" y="21063"/>
                      </a:lnTo>
                      <a:lnTo>
                        <a:pt x="984" y="21600"/>
                      </a:lnTo>
                      <a:lnTo>
                        <a:pt x="2365" y="21458"/>
                      </a:lnTo>
                      <a:lnTo>
                        <a:pt x="2909" y="21130"/>
                      </a:lnTo>
                      <a:lnTo>
                        <a:pt x="3405" y="20795"/>
                      </a:lnTo>
                      <a:lnTo>
                        <a:pt x="7395" y="18393"/>
                      </a:lnTo>
                      <a:lnTo>
                        <a:pt x="9028" y="17651"/>
                      </a:lnTo>
                      <a:lnTo>
                        <a:pt x="7591" y="17640"/>
                      </a:lnTo>
                      <a:lnTo>
                        <a:pt x="6133" y="17021"/>
                      </a:lnTo>
                      <a:lnTo>
                        <a:pt x="6133" y="16734"/>
                      </a:lnTo>
                      <a:lnTo>
                        <a:pt x="6440" y="16827"/>
                      </a:lnTo>
                      <a:lnTo>
                        <a:pt x="6195" y="17211"/>
                      </a:lnTo>
                      <a:lnTo>
                        <a:pt x="6314" y="16674"/>
                      </a:lnTo>
                      <a:lnTo>
                        <a:pt x="6747" y="16037"/>
                      </a:lnTo>
                      <a:lnTo>
                        <a:pt x="8693" y="14419"/>
                      </a:lnTo>
                      <a:lnTo>
                        <a:pt x="10800" y="12457"/>
                      </a:lnTo>
                      <a:lnTo>
                        <a:pt x="11867" y="11484"/>
                      </a:lnTo>
                      <a:lnTo>
                        <a:pt x="13221" y="10757"/>
                      </a:lnTo>
                      <a:lnTo>
                        <a:pt x="13779" y="10720"/>
                      </a:lnTo>
                      <a:lnTo>
                        <a:pt x="15663" y="9974"/>
                      </a:lnTo>
                      <a:lnTo>
                        <a:pt x="16458" y="9314"/>
                      </a:lnTo>
                      <a:lnTo>
                        <a:pt x="18279" y="7416"/>
                      </a:lnTo>
                      <a:lnTo>
                        <a:pt x="18740" y="6454"/>
                      </a:lnTo>
                      <a:lnTo>
                        <a:pt x="18984" y="6137"/>
                      </a:lnTo>
                      <a:lnTo>
                        <a:pt x="18691" y="5563"/>
                      </a:lnTo>
                      <a:lnTo>
                        <a:pt x="18126" y="5612"/>
                      </a:lnTo>
                      <a:lnTo>
                        <a:pt x="17840" y="5362"/>
                      </a:lnTo>
                      <a:lnTo>
                        <a:pt x="18091" y="5015"/>
                      </a:lnTo>
                      <a:lnTo>
                        <a:pt x="18342" y="4706"/>
                      </a:lnTo>
                      <a:lnTo>
                        <a:pt x="19374" y="3736"/>
                      </a:lnTo>
                      <a:lnTo>
                        <a:pt x="20456" y="3039"/>
                      </a:lnTo>
                      <a:lnTo>
                        <a:pt x="20407" y="2472"/>
                      </a:lnTo>
                      <a:lnTo>
                        <a:pt x="20602" y="1544"/>
                      </a:lnTo>
                      <a:lnTo>
                        <a:pt x="21105" y="943"/>
                      </a:lnTo>
                      <a:lnTo>
                        <a:pt x="21600" y="268"/>
                      </a:lnTo>
                      <a:lnTo>
                        <a:pt x="21300" y="0"/>
                      </a:lnTo>
                      <a:lnTo>
                        <a:pt x="19709" y="731"/>
                      </a:lnTo>
                      <a:lnTo>
                        <a:pt x="18970" y="1995"/>
                      </a:lnTo>
                      <a:lnTo>
                        <a:pt x="18453" y="2330"/>
                      </a:lnTo>
                      <a:lnTo>
                        <a:pt x="16521" y="2793"/>
                      </a:lnTo>
                      <a:lnTo>
                        <a:pt x="16026" y="3423"/>
                      </a:lnTo>
                      <a:lnTo>
                        <a:pt x="15502" y="4049"/>
                      </a:lnTo>
                      <a:lnTo>
                        <a:pt x="15265" y="4691"/>
                      </a:lnTo>
                      <a:lnTo>
                        <a:pt x="13640" y="5097"/>
                      </a:lnTo>
                      <a:lnTo>
                        <a:pt x="12433" y="7289"/>
                      </a:lnTo>
                      <a:lnTo>
                        <a:pt x="11637" y="7946"/>
                      </a:lnTo>
                      <a:lnTo>
                        <a:pt x="10842" y="8587"/>
                      </a:lnTo>
                      <a:lnTo>
                        <a:pt x="10298" y="8639"/>
                      </a:lnTo>
                      <a:lnTo>
                        <a:pt x="10012" y="8382"/>
                      </a:lnTo>
                      <a:lnTo>
                        <a:pt x="7926" y="10325"/>
                      </a:lnTo>
                      <a:lnTo>
                        <a:pt x="5567" y="12319"/>
                      </a:lnTo>
                      <a:lnTo>
                        <a:pt x="1647" y="15623"/>
                      </a:lnTo>
                      <a:lnTo>
                        <a:pt x="593" y="16276"/>
                      </a:lnTo>
                      <a:lnTo>
                        <a:pt x="370" y="16902"/>
                      </a:lnTo>
                      <a:lnTo>
                        <a:pt x="105" y="17498"/>
                      </a:lnTo>
                      <a:lnTo>
                        <a:pt x="147" y="17808"/>
                      </a:lnTo>
                      <a:lnTo>
                        <a:pt x="719" y="17767"/>
                      </a:lnTo>
                      <a:lnTo>
                        <a:pt x="747" y="18345"/>
                      </a:lnTo>
                      <a:lnTo>
                        <a:pt x="230" y="19001"/>
                      </a:lnTo>
                      <a:cubicBezTo>
                        <a:pt x="230" y="19001"/>
                        <a:pt x="0" y="19303"/>
                        <a:pt x="0" y="19303"/>
                      </a:cubicBezTo>
                      <a:close/>
                      <a:moveTo>
                        <a:pt x="0" y="19303"/>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0" name="AutoShape 21"/>
                <p:cNvSpPr>
                  <a:spLocks/>
                </p:cNvSpPr>
                <p:nvPr/>
              </p:nvSpPr>
              <p:spPr bwMode="auto">
                <a:xfrm>
                  <a:off x="7659371" y="2755900"/>
                  <a:ext cx="22136" cy="15875"/>
                </a:xfrm>
                <a:custGeom>
                  <a:avLst/>
                  <a:gdLst/>
                  <a:ahLst/>
                  <a:cxnLst/>
                  <a:rect l="0" t="0" r="r" b="b"/>
                  <a:pathLst>
                    <a:path w="21600" h="21600">
                      <a:moveTo>
                        <a:pt x="703" y="18102"/>
                      </a:moveTo>
                      <a:lnTo>
                        <a:pt x="1274" y="19282"/>
                      </a:lnTo>
                      <a:lnTo>
                        <a:pt x="1298" y="19945"/>
                      </a:lnTo>
                      <a:lnTo>
                        <a:pt x="2191" y="19167"/>
                      </a:lnTo>
                      <a:lnTo>
                        <a:pt x="2703" y="19773"/>
                      </a:lnTo>
                      <a:lnTo>
                        <a:pt x="3251" y="21068"/>
                      </a:lnTo>
                      <a:lnTo>
                        <a:pt x="3751" y="21600"/>
                      </a:lnTo>
                      <a:lnTo>
                        <a:pt x="5156" y="21485"/>
                      </a:lnTo>
                      <a:lnTo>
                        <a:pt x="5096" y="19487"/>
                      </a:lnTo>
                      <a:lnTo>
                        <a:pt x="5513" y="18848"/>
                      </a:lnTo>
                      <a:lnTo>
                        <a:pt x="5978" y="18782"/>
                      </a:lnTo>
                      <a:lnTo>
                        <a:pt x="7895" y="19855"/>
                      </a:lnTo>
                      <a:lnTo>
                        <a:pt x="11193" y="19536"/>
                      </a:lnTo>
                      <a:lnTo>
                        <a:pt x="13491" y="17906"/>
                      </a:lnTo>
                      <a:lnTo>
                        <a:pt x="13944" y="17267"/>
                      </a:lnTo>
                      <a:lnTo>
                        <a:pt x="14908" y="17824"/>
                      </a:lnTo>
                      <a:lnTo>
                        <a:pt x="15896" y="19003"/>
                      </a:lnTo>
                      <a:lnTo>
                        <a:pt x="16897" y="19601"/>
                      </a:lnTo>
                      <a:lnTo>
                        <a:pt x="18790" y="19356"/>
                      </a:lnTo>
                      <a:lnTo>
                        <a:pt x="20600" y="17881"/>
                      </a:lnTo>
                      <a:lnTo>
                        <a:pt x="20564" y="17169"/>
                      </a:lnTo>
                      <a:lnTo>
                        <a:pt x="21326" y="13917"/>
                      </a:lnTo>
                      <a:lnTo>
                        <a:pt x="21600" y="10624"/>
                      </a:lnTo>
                      <a:lnTo>
                        <a:pt x="20112" y="8724"/>
                      </a:lnTo>
                      <a:lnTo>
                        <a:pt x="17694" y="8380"/>
                      </a:lnTo>
                      <a:lnTo>
                        <a:pt x="16111" y="5996"/>
                      </a:lnTo>
                      <a:lnTo>
                        <a:pt x="14575" y="3563"/>
                      </a:lnTo>
                      <a:lnTo>
                        <a:pt x="13479" y="1048"/>
                      </a:lnTo>
                      <a:lnTo>
                        <a:pt x="12967" y="451"/>
                      </a:lnTo>
                      <a:lnTo>
                        <a:pt x="10991" y="0"/>
                      </a:lnTo>
                      <a:lnTo>
                        <a:pt x="7776" y="369"/>
                      </a:lnTo>
                      <a:lnTo>
                        <a:pt x="6370" y="1147"/>
                      </a:lnTo>
                      <a:lnTo>
                        <a:pt x="6097" y="2228"/>
                      </a:lnTo>
                      <a:lnTo>
                        <a:pt x="5978" y="2490"/>
                      </a:lnTo>
                      <a:lnTo>
                        <a:pt x="5596" y="3833"/>
                      </a:lnTo>
                      <a:lnTo>
                        <a:pt x="6120" y="4456"/>
                      </a:lnTo>
                      <a:lnTo>
                        <a:pt x="8430" y="4202"/>
                      </a:lnTo>
                      <a:lnTo>
                        <a:pt x="9514" y="6045"/>
                      </a:lnTo>
                      <a:lnTo>
                        <a:pt x="9621" y="7995"/>
                      </a:lnTo>
                      <a:lnTo>
                        <a:pt x="9169" y="8699"/>
                      </a:lnTo>
                      <a:lnTo>
                        <a:pt x="5954" y="10280"/>
                      </a:lnTo>
                      <a:lnTo>
                        <a:pt x="5049" y="10378"/>
                      </a:lnTo>
                      <a:lnTo>
                        <a:pt x="4620" y="11132"/>
                      </a:lnTo>
                      <a:lnTo>
                        <a:pt x="3846" y="15104"/>
                      </a:lnTo>
                      <a:lnTo>
                        <a:pt x="3465" y="15784"/>
                      </a:lnTo>
                      <a:lnTo>
                        <a:pt x="2989" y="15833"/>
                      </a:lnTo>
                      <a:lnTo>
                        <a:pt x="1346" y="12737"/>
                      </a:lnTo>
                      <a:lnTo>
                        <a:pt x="417" y="12868"/>
                      </a:lnTo>
                      <a:lnTo>
                        <a:pt x="0" y="13573"/>
                      </a:lnTo>
                      <a:lnTo>
                        <a:pt x="119" y="15514"/>
                      </a:lnTo>
                      <a:cubicBezTo>
                        <a:pt x="119" y="15514"/>
                        <a:pt x="703" y="18102"/>
                        <a:pt x="703" y="18102"/>
                      </a:cubicBezTo>
                      <a:close/>
                      <a:moveTo>
                        <a:pt x="703" y="1810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1" name="AutoShape 25"/>
                <p:cNvSpPr>
                  <a:spLocks/>
                </p:cNvSpPr>
                <p:nvPr/>
              </p:nvSpPr>
              <p:spPr bwMode="auto">
                <a:xfrm>
                  <a:off x="7469636" y="2857500"/>
                  <a:ext cx="18973" cy="46038"/>
                </a:xfrm>
                <a:custGeom>
                  <a:avLst/>
                  <a:gdLst/>
                  <a:ahLst/>
                  <a:cxnLst/>
                  <a:rect l="0" t="0" r="r" b="b"/>
                  <a:pathLst>
                    <a:path w="21600" h="21600">
                      <a:moveTo>
                        <a:pt x="21600" y="391"/>
                      </a:moveTo>
                      <a:lnTo>
                        <a:pt x="20514" y="208"/>
                      </a:lnTo>
                      <a:lnTo>
                        <a:pt x="19984" y="0"/>
                      </a:lnTo>
                      <a:lnTo>
                        <a:pt x="18938" y="240"/>
                      </a:lnTo>
                      <a:lnTo>
                        <a:pt x="18488" y="730"/>
                      </a:lnTo>
                      <a:lnTo>
                        <a:pt x="17958" y="750"/>
                      </a:lnTo>
                      <a:lnTo>
                        <a:pt x="17389" y="536"/>
                      </a:lnTo>
                      <a:lnTo>
                        <a:pt x="15852" y="594"/>
                      </a:lnTo>
                      <a:lnTo>
                        <a:pt x="15349" y="837"/>
                      </a:lnTo>
                      <a:lnTo>
                        <a:pt x="15508" y="1740"/>
                      </a:lnTo>
                      <a:lnTo>
                        <a:pt x="15045" y="1983"/>
                      </a:lnTo>
                      <a:lnTo>
                        <a:pt x="14502" y="2021"/>
                      </a:lnTo>
                      <a:lnTo>
                        <a:pt x="13535" y="2516"/>
                      </a:lnTo>
                      <a:lnTo>
                        <a:pt x="13588" y="2742"/>
                      </a:lnTo>
                      <a:lnTo>
                        <a:pt x="13204" y="3677"/>
                      </a:lnTo>
                      <a:lnTo>
                        <a:pt x="13336" y="4361"/>
                      </a:lnTo>
                      <a:lnTo>
                        <a:pt x="12873" y="4618"/>
                      </a:lnTo>
                      <a:lnTo>
                        <a:pt x="11389" y="5122"/>
                      </a:lnTo>
                      <a:lnTo>
                        <a:pt x="10886" y="5359"/>
                      </a:lnTo>
                      <a:lnTo>
                        <a:pt x="10542" y="6072"/>
                      </a:lnTo>
                      <a:lnTo>
                        <a:pt x="9972" y="6321"/>
                      </a:lnTo>
                      <a:lnTo>
                        <a:pt x="8396" y="6130"/>
                      </a:lnTo>
                      <a:lnTo>
                        <a:pt x="7403" y="6619"/>
                      </a:lnTo>
                      <a:lnTo>
                        <a:pt x="6953" y="6891"/>
                      </a:lnTo>
                      <a:lnTo>
                        <a:pt x="6794" y="9193"/>
                      </a:lnTo>
                      <a:lnTo>
                        <a:pt x="6079" y="10841"/>
                      </a:lnTo>
                      <a:lnTo>
                        <a:pt x="5628" y="11066"/>
                      </a:lnTo>
                      <a:lnTo>
                        <a:pt x="4595" y="11344"/>
                      </a:lnTo>
                      <a:lnTo>
                        <a:pt x="2318" y="13273"/>
                      </a:lnTo>
                      <a:lnTo>
                        <a:pt x="1417" y="14222"/>
                      </a:lnTo>
                      <a:lnTo>
                        <a:pt x="728" y="16333"/>
                      </a:lnTo>
                      <a:lnTo>
                        <a:pt x="0" y="17726"/>
                      </a:lnTo>
                      <a:lnTo>
                        <a:pt x="1218" y="19078"/>
                      </a:lnTo>
                      <a:lnTo>
                        <a:pt x="3112" y="20390"/>
                      </a:lnTo>
                      <a:lnTo>
                        <a:pt x="5324" y="21212"/>
                      </a:lnTo>
                      <a:lnTo>
                        <a:pt x="7496" y="21600"/>
                      </a:lnTo>
                      <a:lnTo>
                        <a:pt x="7973" y="21360"/>
                      </a:lnTo>
                      <a:lnTo>
                        <a:pt x="9469" y="20853"/>
                      </a:lnTo>
                      <a:lnTo>
                        <a:pt x="11840" y="19399"/>
                      </a:lnTo>
                      <a:lnTo>
                        <a:pt x="13243" y="18415"/>
                      </a:lnTo>
                      <a:lnTo>
                        <a:pt x="13204" y="18186"/>
                      </a:lnTo>
                      <a:lnTo>
                        <a:pt x="13707" y="17926"/>
                      </a:lnTo>
                      <a:lnTo>
                        <a:pt x="12965" y="17051"/>
                      </a:lnTo>
                      <a:lnTo>
                        <a:pt x="13482" y="16799"/>
                      </a:lnTo>
                      <a:lnTo>
                        <a:pt x="14382" y="15835"/>
                      </a:lnTo>
                      <a:lnTo>
                        <a:pt x="13747" y="15395"/>
                      </a:lnTo>
                      <a:lnTo>
                        <a:pt x="13535" y="14260"/>
                      </a:lnTo>
                      <a:lnTo>
                        <a:pt x="15389" y="14052"/>
                      </a:lnTo>
                      <a:lnTo>
                        <a:pt x="18236" y="13565"/>
                      </a:lnTo>
                      <a:lnTo>
                        <a:pt x="18236" y="13325"/>
                      </a:lnTo>
                      <a:lnTo>
                        <a:pt x="17296" y="12833"/>
                      </a:lnTo>
                      <a:lnTo>
                        <a:pt x="16541" y="12366"/>
                      </a:lnTo>
                      <a:lnTo>
                        <a:pt x="16382" y="11883"/>
                      </a:lnTo>
                      <a:lnTo>
                        <a:pt x="16488" y="11188"/>
                      </a:lnTo>
                      <a:lnTo>
                        <a:pt x="16726" y="10464"/>
                      </a:lnTo>
                      <a:lnTo>
                        <a:pt x="18753" y="10403"/>
                      </a:lnTo>
                      <a:lnTo>
                        <a:pt x="18594" y="9711"/>
                      </a:lnTo>
                      <a:lnTo>
                        <a:pt x="17945" y="9271"/>
                      </a:lnTo>
                      <a:lnTo>
                        <a:pt x="18488" y="9263"/>
                      </a:lnTo>
                      <a:lnTo>
                        <a:pt x="19481" y="8990"/>
                      </a:lnTo>
                      <a:lnTo>
                        <a:pt x="19984" y="8976"/>
                      </a:lnTo>
                      <a:lnTo>
                        <a:pt x="20448" y="8721"/>
                      </a:lnTo>
                      <a:lnTo>
                        <a:pt x="20368" y="8489"/>
                      </a:lnTo>
                      <a:lnTo>
                        <a:pt x="19839" y="8275"/>
                      </a:lnTo>
                      <a:lnTo>
                        <a:pt x="18753" y="8093"/>
                      </a:lnTo>
                      <a:lnTo>
                        <a:pt x="17468" y="6972"/>
                      </a:lnTo>
                      <a:lnTo>
                        <a:pt x="16912" y="6770"/>
                      </a:lnTo>
                      <a:lnTo>
                        <a:pt x="17389" y="6321"/>
                      </a:lnTo>
                      <a:lnTo>
                        <a:pt x="18422" y="5041"/>
                      </a:lnTo>
                      <a:lnTo>
                        <a:pt x="19600" y="4433"/>
                      </a:lnTo>
                      <a:lnTo>
                        <a:pt x="20143" y="4433"/>
                      </a:lnTo>
                      <a:lnTo>
                        <a:pt x="20620" y="5417"/>
                      </a:lnTo>
                      <a:lnTo>
                        <a:pt x="20474" y="5345"/>
                      </a:lnTo>
                      <a:lnTo>
                        <a:pt x="19415" y="5704"/>
                      </a:lnTo>
                      <a:lnTo>
                        <a:pt x="19388" y="5614"/>
                      </a:lnTo>
                      <a:lnTo>
                        <a:pt x="19825" y="5003"/>
                      </a:lnTo>
                      <a:lnTo>
                        <a:pt x="19640" y="4109"/>
                      </a:lnTo>
                      <a:lnTo>
                        <a:pt x="18991" y="4184"/>
                      </a:lnTo>
                      <a:lnTo>
                        <a:pt x="18912" y="4433"/>
                      </a:lnTo>
                      <a:lnTo>
                        <a:pt x="19481" y="4433"/>
                      </a:lnTo>
                      <a:lnTo>
                        <a:pt x="21057" y="4433"/>
                      </a:lnTo>
                      <a:lnTo>
                        <a:pt x="21600" y="4433"/>
                      </a:lnTo>
                      <a:lnTo>
                        <a:pt x="19693" y="3654"/>
                      </a:lnTo>
                      <a:lnTo>
                        <a:pt x="18236" y="2646"/>
                      </a:lnTo>
                      <a:lnTo>
                        <a:pt x="18236" y="2412"/>
                      </a:lnTo>
                      <a:lnTo>
                        <a:pt x="19905" y="1283"/>
                      </a:lnTo>
                      <a:cubicBezTo>
                        <a:pt x="19905" y="1283"/>
                        <a:pt x="21600" y="391"/>
                        <a:pt x="21600" y="391"/>
                      </a:cubicBezTo>
                      <a:close/>
                      <a:moveTo>
                        <a:pt x="21600" y="39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2" name="AutoShape 100"/>
                <p:cNvSpPr>
                  <a:spLocks/>
                </p:cNvSpPr>
                <p:nvPr/>
              </p:nvSpPr>
              <p:spPr bwMode="auto">
                <a:xfrm>
                  <a:off x="7305200" y="2667000"/>
                  <a:ext cx="34785" cy="33338"/>
                </a:xfrm>
                <a:custGeom>
                  <a:avLst/>
                  <a:gdLst/>
                  <a:ahLst/>
                  <a:cxnLst/>
                  <a:rect l="0" t="0" r="r" b="b"/>
                  <a:pathLst>
                    <a:path w="21293" h="21274">
                      <a:moveTo>
                        <a:pt x="2910" y="21258"/>
                      </a:moveTo>
                      <a:cubicBezTo>
                        <a:pt x="3279" y="20912"/>
                        <a:pt x="7657" y="18173"/>
                        <a:pt x="7716" y="17630"/>
                      </a:cubicBezTo>
                      <a:cubicBezTo>
                        <a:pt x="7761" y="17148"/>
                        <a:pt x="9387" y="12703"/>
                        <a:pt x="10600" y="12430"/>
                      </a:cubicBezTo>
                      <a:cubicBezTo>
                        <a:pt x="11761" y="12156"/>
                        <a:pt x="15429" y="10477"/>
                        <a:pt x="15606" y="9922"/>
                      </a:cubicBezTo>
                      <a:cubicBezTo>
                        <a:pt x="15762" y="9387"/>
                        <a:pt x="21293" y="0"/>
                        <a:pt x="21293" y="0"/>
                      </a:cubicBezTo>
                      <a:cubicBezTo>
                        <a:pt x="21293" y="0"/>
                        <a:pt x="19171" y="293"/>
                        <a:pt x="18579" y="608"/>
                      </a:cubicBezTo>
                      <a:cubicBezTo>
                        <a:pt x="17980" y="923"/>
                        <a:pt x="-307" y="15769"/>
                        <a:pt x="4" y="16035"/>
                      </a:cubicBezTo>
                      <a:cubicBezTo>
                        <a:pt x="233" y="16312"/>
                        <a:pt x="2525" y="21600"/>
                        <a:pt x="2910" y="21258"/>
                      </a:cubicBezTo>
                      <a:close/>
                      <a:moveTo>
                        <a:pt x="2910" y="2125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3" name="AutoShape 102"/>
                <p:cNvSpPr>
                  <a:spLocks/>
                </p:cNvSpPr>
                <p:nvPr/>
              </p:nvSpPr>
              <p:spPr bwMode="auto">
                <a:xfrm>
                  <a:off x="7697318" y="2768600"/>
                  <a:ext cx="90124" cy="34925"/>
                </a:xfrm>
                <a:custGeom>
                  <a:avLst/>
                  <a:gdLst/>
                  <a:ahLst/>
                  <a:cxnLst/>
                  <a:rect l="0" t="0" r="r" b="b"/>
                  <a:pathLst>
                    <a:path w="21496" h="21244">
                      <a:moveTo>
                        <a:pt x="5630" y="16219"/>
                      </a:moveTo>
                      <a:cubicBezTo>
                        <a:pt x="6566" y="17186"/>
                        <a:pt x="9148" y="17406"/>
                        <a:pt x="11265" y="17645"/>
                      </a:cubicBezTo>
                      <a:cubicBezTo>
                        <a:pt x="12009" y="18679"/>
                        <a:pt x="12391" y="19015"/>
                        <a:pt x="14687" y="19878"/>
                      </a:cubicBezTo>
                      <a:cubicBezTo>
                        <a:pt x="16994" y="20740"/>
                        <a:pt x="18041" y="14849"/>
                        <a:pt x="18132" y="14110"/>
                      </a:cubicBezTo>
                      <a:cubicBezTo>
                        <a:pt x="18216" y="13397"/>
                        <a:pt x="18444" y="18761"/>
                        <a:pt x="18444" y="18761"/>
                      </a:cubicBezTo>
                      <a:cubicBezTo>
                        <a:pt x="18444" y="18761"/>
                        <a:pt x="18730" y="19878"/>
                        <a:pt x="19377" y="21244"/>
                      </a:cubicBezTo>
                      <a:cubicBezTo>
                        <a:pt x="20885" y="15614"/>
                        <a:pt x="21375" y="7566"/>
                        <a:pt x="21489" y="7163"/>
                      </a:cubicBezTo>
                      <a:cubicBezTo>
                        <a:pt x="21600" y="6786"/>
                        <a:pt x="20319" y="2343"/>
                        <a:pt x="20188" y="1951"/>
                      </a:cubicBezTo>
                      <a:cubicBezTo>
                        <a:pt x="20051" y="1544"/>
                        <a:pt x="18899" y="6491"/>
                        <a:pt x="18779" y="6853"/>
                      </a:cubicBezTo>
                      <a:cubicBezTo>
                        <a:pt x="18674" y="7211"/>
                        <a:pt x="14973" y="364"/>
                        <a:pt x="14836" y="25"/>
                      </a:cubicBezTo>
                      <a:cubicBezTo>
                        <a:pt x="14690" y="-356"/>
                        <a:pt x="13613" y="3795"/>
                        <a:pt x="13613" y="4441"/>
                      </a:cubicBezTo>
                      <a:cubicBezTo>
                        <a:pt x="13613" y="5106"/>
                        <a:pt x="9976" y="3594"/>
                        <a:pt x="9778" y="3373"/>
                      </a:cubicBezTo>
                      <a:cubicBezTo>
                        <a:pt x="9576" y="3190"/>
                        <a:pt x="8045" y="6995"/>
                        <a:pt x="7896" y="7357"/>
                      </a:cubicBezTo>
                      <a:cubicBezTo>
                        <a:pt x="7762" y="7737"/>
                        <a:pt x="8331" y="10825"/>
                        <a:pt x="8412" y="12180"/>
                      </a:cubicBezTo>
                      <a:cubicBezTo>
                        <a:pt x="6969" y="13819"/>
                        <a:pt x="5291" y="12953"/>
                        <a:pt x="5046" y="12878"/>
                      </a:cubicBezTo>
                      <a:cubicBezTo>
                        <a:pt x="4830" y="12826"/>
                        <a:pt x="3637" y="7861"/>
                        <a:pt x="3637" y="7861"/>
                      </a:cubicBezTo>
                      <a:cubicBezTo>
                        <a:pt x="3637" y="7861"/>
                        <a:pt x="1966" y="9040"/>
                        <a:pt x="1881" y="9399"/>
                      </a:cubicBezTo>
                      <a:cubicBezTo>
                        <a:pt x="1797" y="9768"/>
                        <a:pt x="1001" y="11142"/>
                        <a:pt x="0" y="13397"/>
                      </a:cubicBezTo>
                      <a:cubicBezTo>
                        <a:pt x="1881" y="18485"/>
                        <a:pt x="3920" y="17735"/>
                        <a:pt x="5630" y="16219"/>
                      </a:cubicBezTo>
                      <a:close/>
                      <a:moveTo>
                        <a:pt x="5630" y="1621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nvGrpSpPr>
                <p:cNvPr id="124" name="Group 123"/>
                <p:cNvGrpSpPr/>
                <p:nvPr/>
              </p:nvGrpSpPr>
              <p:grpSpPr>
                <a:xfrm>
                  <a:off x="4963559" y="1016000"/>
                  <a:ext cx="3796273" cy="2084388"/>
                  <a:chOff x="4963571" y="1016000"/>
                  <a:chExt cx="3796273" cy="2084388"/>
                </a:xfrm>
                <a:grpFill/>
              </p:grpSpPr>
              <p:sp>
                <p:nvSpPr>
                  <p:cNvPr id="142" name="AutoShape 103"/>
                  <p:cNvSpPr>
                    <a:spLocks/>
                  </p:cNvSpPr>
                  <p:nvPr/>
                </p:nvSpPr>
                <p:spPr bwMode="auto">
                  <a:xfrm>
                    <a:off x="7456999" y="1016000"/>
                    <a:ext cx="550230" cy="185738"/>
                  </a:xfrm>
                  <a:custGeom>
                    <a:avLst/>
                    <a:gdLst/>
                    <a:ahLst/>
                    <a:cxnLst/>
                    <a:rect l="0" t="0" r="r" b="b"/>
                    <a:pathLst>
                      <a:path w="21267" h="21155">
                        <a:moveTo>
                          <a:pt x="5350" y="331"/>
                        </a:moveTo>
                        <a:cubicBezTo>
                          <a:pt x="5434" y="493"/>
                          <a:pt x="5565" y="1405"/>
                          <a:pt x="5417" y="1110"/>
                        </a:cubicBezTo>
                        <a:cubicBezTo>
                          <a:pt x="5267" y="805"/>
                          <a:pt x="5184" y="716"/>
                          <a:pt x="5044" y="935"/>
                        </a:cubicBezTo>
                        <a:cubicBezTo>
                          <a:pt x="4906" y="1157"/>
                          <a:pt x="4523" y="1713"/>
                          <a:pt x="4533" y="2287"/>
                        </a:cubicBezTo>
                        <a:cubicBezTo>
                          <a:pt x="4542" y="2857"/>
                          <a:pt x="4431" y="4065"/>
                          <a:pt x="4235" y="3739"/>
                        </a:cubicBezTo>
                        <a:cubicBezTo>
                          <a:pt x="4041" y="3406"/>
                          <a:pt x="3716" y="3890"/>
                          <a:pt x="3706" y="4323"/>
                        </a:cubicBezTo>
                        <a:cubicBezTo>
                          <a:pt x="3696" y="4763"/>
                          <a:pt x="3390" y="6258"/>
                          <a:pt x="2896" y="5603"/>
                        </a:cubicBezTo>
                        <a:cubicBezTo>
                          <a:pt x="2832" y="5519"/>
                          <a:pt x="2423" y="6193"/>
                          <a:pt x="2660" y="6338"/>
                        </a:cubicBezTo>
                        <a:cubicBezTo>
                          <a:pt x="2896" y="6480"/>
                          <a:pt x="3244" y="6953"/>
                          <a:pt x="3384" y="7258"/>
                        </a:cubicBezTo>
                        <a:cubicBezTo>
                          <a:pt x="3524" y="7566"/>
                          <a:pt x="3916" y="7377"/>
                          <a:pt x="3825" y="7789"/>
                        </a:cubicBezTo>
                        <a:cubicBezTo>
                          <a:pt x="3733" y="8197"/>
                          <a:pt x="3649" y="9592"/>
                          <a:pt x="3754" y="9592"/>
                        </a:cubicBezTo>
                        <a:cubicBezTo>
                          <a:pt x="3859" y="9592"/>
                          <a:pt x="3867" y="9940"/>
                          <a:pt x="3853" y="10223"/>
                        </a:cubicBezTo>
                        <a:cubicBezTo>
                          <a:pt x="3838" y="10511"/>
                          <a:pt x="3769" y="10755"/>
                          <a:pt x="3636" y="10307"/>
                        </a:cubicBezTo>
                        <a:cubicBezTo>
                          <a:pt x="3504" y="9860"/>
                          <a:pt x="3482" y="9978"/>
                          <a:pt x="3504" y="9425"/>
                        </a:cubicBezTo>
                        <a:cubicBezTo>
                          <a:pt x="3524" y="8873"/>
                          <a:pt x="3629" y="8177"/>
                          <a:pt x="3489" y="7848"/>
                        </a:cubicBezTo>
                        <a:cubicBezTo>
                          <a:pt x="3349" y="7525"/>
                          <a:pt x="2820" y="6663"/>
                          <a:pt x="2339" y="6806"/>
                        </a:cubicBezTo>
                        <a:cubicBezTo>
                          <a:pt x="1998" y="6233"/>
                          <a:pt x="1127" y="5679"/>
                          <a:pt x="373" y="6928"/>
                        </a:cubicBezTo>
                        <a:cubicBezTo>
                          <a:pt x="248" y="7192"/>
                          <a:pt x="288" y="7506"/>
                          <a:pt x="443" y="7931"/>
                        </a:cubicBezTo>
                        <a:cubicBezTo>
                          <a:pt x="595" y="8363"/>
                          <a:pt x="847" y="9184"/>
                          <a:pt x="603" y="9772"/>
                        </a:cubicBezTo>
                        <a:cubicBezTo>
                          <a:pt x="360" y="10365"/>
                          <a:pt x="-284" y="12089"/>
                          <a:pt x="143" y="14016"/>
                        </a:cubicBezTo>
                        <a:cubicBezTo>
                          <a:pt x="205" y="14277"/>
                          <a:pt x="93" y="15056"/>
                          <a:pt x="346" y="16064"/>
                        </a:cubicBezTo>
                        <a:cubicBezTo>
                          <a:pt x="595" y="17064"/>
                          <a:pt x="881" y="18086"/>
                          <a:pt x="1127" y="17679"/>
                        </a:cubicBezTo>
                        <a:cubicBezTo>
                          <a:pt x="1369" y="17272"/>
                          <a:pt x="1392" y="17227"/>
                          <a:pt x="1914" y="18027"/>
                        </a:cubicBezTo>
                        <a:cubicBezTo>
                          <a:pt x="2312" y="17576"/>
                          <a:pt x="2436" y="17494"/>
                          <a:pt x="2861" y="17802"/>
                        </a:cubicBezTo>
                        <a:cubicBezTo>
                          <a:pt x="2597" y="16779"/>
                          <a:pt x="2569" y="16347"/>
                          <a:pt x="3252" y="16309"/>
                        </a:cubicBezTo>
                        <a:cubicBezTo>
                          <a:pt x="3343" y="15305"/>
                          <a:pt x="3468" y="15056"/>
                          <a:pt x="3615" y="14893"/>
                        </a:cubicBezTo>
                        <a:cubicBezTo>
                          <a:pt x="3762" y="14731"/>
                          <a:pt x="3685" y="14712"/>
                          <a:pt x="3594" y="14384"/>
                        </a:cubicBezTo>
                        <a:cubicBezTo>
                          <a:pt x="3504" y="14056"/>
                          <a:pt x="3517" y="13767"/>
                          <a:pt x="3608" y="13933"/>
                        </a:cubicBezTo>
                        <a:cubicBezTo>
                          <a:pt x="3698" y="14096"/>
                          <a:pt x="3916" y="14175"/>
                          <a:pt x="3789" y="13831"/>
                        </a:cubicBezTo>
                        <a:cubicBezTo>
                          <a:pt x="3663" y="13479"/>
                          <a:pt x="3517" y="13135"/>
                          <a:pt x="3615" y="12930"/>
                        </a:cubicBezTo>
                        <a:cubicBezTo>
                          <a:pt x="3713" y="12723"/>
                          <a:pt x="4041" y="12274"/>
                          <a:pt x="4370" y="13008"/>
                        </a:cubicBezTo>
                        <a:cubicBezTo>
                          <a:pt x="4695" y="13749"/>
                          <a:pt x="4772" y="12641"/>
                          <a:pt x="5009" y="12990"/>
                        </a:cubicBezTo>
                        <a:cubicBezTo>
                          <a:pt x="5246" y="13337"/>
                          <a:pt x="5489" y="12763"/>
                          <a:pt x="5421" y="12478"/>
                        </a:cubicBezTo>
                        <a:cubicBezTo>
                          <a:pt x="5350" y="12194"/>
                          <a:pt x="5337" y="11230"/>
                          <a:pt x="5350" y="11004"/>
                        </a:cubicBezTo>
                        <a:cubicBezTo>
                          <a:pt x="5365" y="10777"/>
                          <a:pt x="5079" y="10243"/>
                          <a:pt x="4856" y="10243"/>
                        </a:cubicBezTo>
                        <a:cubicBezTo>
                          <a:pt x="4632" y="10243"/>
                          <a:pt x="4507" y="9791"/>
                          <a:pt x="4466" y="9631"/>
                        </a:cubicBezTo>
                        <a:cubicBezTo>
                          <a:pt x="4424" y="9467"/>
                          <a:pt x="4703" y="9592"/>
                          <a:pt x="4709" y="9282"/>
                        </a:cubicBezTo>
                        <a:cubicBezTo>
                          <a:pt x="4716" y="8974"/>
                          <a:pt x="4738" y="8344"/>
                          <a:pt x="4814" y="8318"/>
                        </a:cubicBezTo>
                        <a:cubicBezTo>
                          <a:pt x="4891" y="8299"/>
                          <a:pt x="5120" y="8117"/>
                          <a:pt x="5051" y="8402"/>
                        </a:cubicBezTo>
                        <a:cubicBezTo>
                          <a:pt x="4982" y="8691"/>
                          <a:pt x="4954" y="9135"/>
                          <a:pt x="5003" y="9381"/>
                        </a:cubicBezTo>
                        <a:cubicBezTo>
                          <a:pt x="5051" y="9631"/>
                          <a:pt x="5484" y="10922"/>
                          <a:pt x="5464" y="10452"/>
                        </a:cubicBezTo>
                        <a:cubicBezTo>
                          <a:pt x="5441" y="9978"/>
                          <a:pt x="5643" y="8385"/>
                          <a:pt x="5706" y="8789"/>
                        </a:cubicBezTo>
                        <a:cubicBezTo>
                          <a:pt x="5768" y="9199"/>
                          <a:pt x="5917" y="9791"/>
                          <a:pt x="6041" y="10002"/>
                        </a:cubicBezTo>
                        <a:cubicBezTo>
                          <a:pt x="6168" y="10208"/>
                          <a:pt x="6181" y="11413"/>
                          <a:pt x="6068" y="12194"/>
                        </a:cubicBezTo>
                        <a:cubicBezTo>
                          <a:pt x="6425" y="11310"/>
                          <a:pt x="6648" y="9381"/>
                          <a:pt x="6432" y="8587"/>
                        </a:cubicBezTo>
                        <a:cubicBezTo>
                          <a:pt x="6648" y="8666"/>
                          <a:pt x="6982" y="8709"/>
                          <a:pt x="7016" y="10429"/>
                        </a:cubicBezTo>
                        <a:cubicBezTo>
                          <a:pt x="7276" y="10408"/>
                          <a:pt x="7358" y="10777"/>
                          <a:pt x="7269" y="11230"/>
                        </a:cubicBezTo>
                        <a:cubicBezTo>
                          <a:pt x="7177" y="11682"/>
                          <a:pt x="7415" y="11598"/>
                          <a:pt x="7449" y="11434"/>
                        </a:cubicBezTo>
                        <a:cubicBezTo>
                          <a:pt x="7484" y="11266"/>
                          <a:pt x="7548" y="11373"/>
                          <a:pt x="7723" y="11740"/>
                        </a:cubicBezTo>
                        <a:cubicBezTo>
                          <a:pt x="7897" y="12108"/>
                          <a:pt x="8210" y="12248"/>
                          <a:pt x="8307" y="12681"/>
                        </a:cubicBezTo>
                        <a:cubicBezTo>
                          <a:pt x="8405" y="13112"/>
                          <a:pt x="9074" y="14689"/>
                          <a:pt x="9137" y="14198"/>
                        </a:cubicBezTo>
                        <a:cubicBezTo>
                          <a:pt x="9198" y="13709"/>
                          <a:pt x="9256" y="13277"/>
                          <a:pt x="9354" y="13627"/>
                        </a:cubicBezTo>
                        <a:cubicBezTo>
                          <a:pt x="9451" y="13967"/>
                          <a:pt x="9535" y="14626"/>
                          <a:pt x="9535" y="15305"/>
                        </a:cubicBezTo>
                        <a:cubicBezTo>
                          <a:pt x="9647" y="14423"/>
                          <a:pt x="9681" y="14626"/>
                          <a:pt x="9791" y="14772"/>
                        </a:cubicBezTo>
                        <a:cubicBezTo>
                          <a:pt x="9903" y="14912"/>
                          <a:pt x="9932" y="14912"/>
                          <a:pt x="9875" y="14364"/>
                        </a:cubicBezTo>
                        <a:cubicBezTo>
                          <a:pt x="9821" y="13812"/>
                          <a:pt x="9925" y="13709"/>
                          <a:pt x="9988" y="13728"/>
                        </a:cubicBezTo>
                        <a:cubicBezTo>
                          <a:pt x="10051" y="13749"/>
                          <a:pt x="10238" y="13891"/>
                          <a:pt x="10281" y="14071"/>
                        </a:cubicBezTo>
                        <a:cubicBezTo>
                          <a:pt x="10324" y="14261"/>
                          <a:pt x="10776" y="15035"/>
                          <a:pt x="10831" y="14835"/>
                        </a:cubicBezTo>
                        <a:cubicBezTo>
                          <a:pt x="10888" y="14626"/>
                          <a:pt x="11102" y="13831"/>
                          <a:pt x="11145" y="14138"/>
                        </a:cubicBezTo>
                        <a:cubicBezTo>
                          <a:pt x="11187" y="14442"/>
                          <a:pt x="11039" y="16654"/>
                          <a:pt x="10337" y="17023"/>
                        </a:cubicBezTo>
                        <a:cubicBezTo>
                          <a:pt x="10568" y="17105"/>
                          <a:pt x="11047" y="18434"/>
                          <a:pt x="11187" y="18987"/>
                        </a:cubicBezTo>
                        <a:cubicBezTo>
                          <a:pt x="11325" y="19544"/>
                          <a:pt x="12045" y="19873"/>
                          <a:pt x="12191" y="18358"/>
                        </a:cubicBezTo>
                        <a:cubicBezTo>
                          <a:pt x="12155" y="19095"/>
                          <a:pt x="12393" y="20195"/>
                          <a:pt x="12706" y="19873"/>
                        </a:cubicBezTo>
                        <a:cubicBezTo>
                          <a:pt x="13021" y="19544"/>
                          <a:pt x="13180" y="19624"/>
                          <a:pt x="13307" y="19725"/>
                        </a:cubicBezTo>
                        <a:cubicBezTo>
                          <a:pt x="13432" y="19830"/>
                          <a:pt x="13654" y="20221"/>
                          <a:pt x="13857" y="19973"/>
                        </a:cubicBezTo>
                        <a:cubicBezTo>
                          <a:pt x="14060" y="19725"/>
                          <a:pt x="14045" y="19765"/>
                          <a:pt x="14303" y="19440"/>
                        </a:cubicBezTo>
                        <a:cubicBezTo>
                          <a:pt x="14562" y="19114"/>
                          <a:pt x="14737" y="18395"/>
                          <a:pt x="14757" y="18844"/>
                        </a:cubicBezTo>
                        <a:cubicBezTo>
                          <a:pt x="14777" y="19295"/>
                          <a:pt x="14888" y="20113"/>
                          <a:pt x="15259" y="20195"/>
                        </a:cubicBezTo>
                        <a:cubicBezTo>
                          <a:pt x="15363" y="20176"/>
                          <a:pt x="15559" y="20567"/>
                          <a:pt x="15698" y="20895"/>
                        </a:cubicBezTo>
                        <a:cubicBezTo>
                          <a:pt x="15838" y="21221"/>
                          <a:pt x="16095" y="21159"/>
                          <a:pt x="16388" y="21038"/>
                        </a:cubicBezTo>
                        <a:cubicBezTo>
                          <a:pt x="16869" y="21322"/>
                          <a:pt x="17098" y="21081"/>
                          <a:pt x="17588" y="20439"/>
                        </a:cubicBezTo>
                        <a:cubicBezTo>
                          <a:pt x="18041" y="20504"/>
                          <a:pt x="18515" y="20113"/>
                          <a:pt x="18578" y="20074"/>
                        </a:cubicBezTo>
                        <a:cubicBezTo>
                          <a:pt x="18641" y="20033"/>
                          <a:pt x="19477" y="20113"/>
                          <a:pt x="19778" y="19643"/>
                        </a:cubicBezTo>
                        <a:cubicBezTo>
                          <a:pt x="20015" y="20033"/>
                          <a:pt x="20077" y="20113"/>
                          <a:pt x="20146" y="20033"/>
                        </a:cubicBezTo>
                        <a:cubicBezTo>
                          <a:pt x="20216" y="19951"/>
                          <a:pt x="20571" y="19995"/>
                          <a:pt x="20669" y="19995"/>
                        </a:cubicBezTo>
                        <a:cubicBezTo>
                          <a:pt x="20766" y="19995"/>
                          <a:pt x="21316" y="18746"/>
                          <a:pt x="20871" y="18374"/>
                        </a:cubicBezTo>
                        <a:cubicBezTo>
                          <a:pt x="20426" y="18006"/>
                          <a:pt x="20334" y="17355"/>
                          <a:pt x="20495" y="17454"/>
                        </a:cubicBezTo>
                        <a:cubicBezTo>
                          <a:pt x="20655" y="17553"/>
                          <a:pt x="20779" y="17721"/>
                          <a:pt x="20711" y="17327"/>
                        </a:cubicBezTo>
                        <a:cubicBezTo>
                          <a:pt x="20641" y="16939"/>
                          <a:pt x="20628" y="16617"/>
                          <a:pt x="20495" y="16548"/>
                        </a:cubicBezTo>
                        <a:cubicBezTo>
                          <a:pt x="20362" y="16490"/>
                          <a:pt x="20084" y="15716"/>
                          <a:pt x="20063" y="15423"/>
                        </a:cubicBezTo>
                        <a:cubicBezTo>
                          <a:pt x="20041" y="15142"/>
                          <a:pt x="20056" y="16265"/>
                          <a:pt x="19971" y="16265"/>
                        </a:cubicBezTo>
                        <a:cubicBezTo>
                          <a:pt x="19889" y="16265"/>
                          <a:pt x="19728" y="16161"/>
                          <a:pt x="19728" y="15996"/>
                        </a:cubicBezTo>
                        <a:cubicBezTo>
                          <a:pt x="19728" y="15839"/>
                          <a:pt x="19728" y="15119"/>
                          <a:pt x="19651" y="15364"/>
                        </a:cubicBezTo>
                        <a:cubicBezTo>
                          <a:pt x="19574" y="15612"/>
                          <a:pt x="19518" y="15612"/>
                          <a:pt x="19464" y="15220"/>
                        </a:cubicBezTo>
                        <a:cubicBezTo>
                          <a:pt x="19408" y="14835"/>
                          <a:pt x="18774" y="13156"/>
                          <a:pt x="18368" y="14071"/>
                        </a:cubicBezTo>
                        <a:cubicBezTo>
                          <a:pt x="18133" y="13435"/>
                          <a:pt x="18033" y="13175"/>
                          <a:pt x="17894" y="13277"/>
                        </a:cubicBezTo>
                        <a:cubicBezTo>
                          <a:pt x="17756" y="13382"/>
                          <a:pt x="17476" y="12665"/>
                          <a:pt x="17343" y="13071"/>
                        </a:cubicBezTo>
                        <a:cubicBezTo>
                          <a:pt x="17211" y="13479"/>
                          <a:pt x="17148" y="13234"/>
                          <a:pt x="17175" y="12990"/>
                        </a:cubicBezTo>
                        <a:cubicBezTo>
                          <a:pt x="17204" y="12744"/>
                          <a:pt x="17198" y="12293"/>
                          <a:pt x="17098" y="12478"/>
                        </a:cubicBezTo>
                        <a:cubicBezTo>
                          <a:pt x="17003" y="12665"/>
                          <a:pt x="16883" y="12867"/>
                          <a:pt x="16911" y="12618"/>
                        </a:cubicBezTo>
                        <a:cubicBezTo>
                          <a:pt x="16939" y="12374"/>
                          <a:pt x="16931" y="11863"/>
                          <a:pt x="16841" y="12008"/>
                        </a:cubicBezTo>
                        <a:cubicBezTo>
                          <a:pt x="16750" y="12152"/>
                          <a:pt x="16137" y="12601"/>
                          <a:pt x="15991" y="12108"/>
                        </a:cubicBezTo>
                        <a:cubicBezTo>
                          <a:pt x="15844" y="11619"/>
                          <a:pt x="15962" y="11207"/>
                          <a:pt x="14645" y="9959"/>
                        </a:cubicBezTo>
                        <a:cubicBezTo>
                          <a:pt x="14206" y="9547"/>
                          <a:pt x="14226" y="8440"/>
                          <a:pt x="14226" y="8318"/>
                        </a:cubicBezTo>
                        <a:cubicBezTo>
                          <a:pt x="14226" y="8196"/>
                          <a:pt x="14310" y="7358"/>
                          <a:pt x="14916" y="8196"/>
                        </a:cubicBezTo>
                        <a:cubicBezTo>
                          <a:pt x="15154" y="8136"/>
                          <a:pt x="15265" y="8014"/>
                          <a:pt x="15420" y="8485"/>
                        </a:cubicBezTo>
                        <a:cubicBezTo>
                          <a:pt x="15572" y="8955"/>
                          <a:pt x="15773" y="8485"/>
                          <a:pt x="16206" y="9547"/>
                        </a:cubicBezTo>
                        <a:cubicBezTo>
                          <a:pt x="16269" y="9571"/>
                          <a:pt x="16242" y="8728"/>
                          <a:pt x="16067" y="8385"/>
                        </a:cubicBezTo>
                        <a:cubicBezTo>
                          <a:pt x="15893" y="8033"/>
                          <a:pt x="15635" y="7011"/>
                          <a:pt x="15614" y="6683"/>
                        </a:cubicBezTo>
                        <a:cubicBezTo>
                          <a:pt x="15788" y="6888"/>
                          <a:pt x="15886" y="6721"/>
                          <a:pt x="15998" y="7217"/>
                        </a:cubicBezTo>
                        <a:cubicBezTo>
                          <a:pt x="16109" y="7707"/>
                          <a:pt x="16493" y="8548"/>
                          <a:pt x="16610" y="8587"/>
                        </a:cubicBezTo>
                        <a:cubicBezTo>
                          <a:pt x="16730" y="8627"/>
                          <a:pt x="17126" y="9121"/>
                          <a:pt x="17175" y="9221"/>
                        </a:cubicBezTo>
                        <a:cubicBezTo>
                          <a:pt x="17225" y="9321"/>
                          <a:pt x="17274" y="7726"/>
                          <a:pt x="17372" y="8548"/>
                        </a:cubicBezTo>
                        <a:cubicBezTo>
                          <a:pt x="17469" y="9362"/>
                          <a:pt x="17719" y="9610"/>
                          <a:pt x="17777" y="9655"/>
                        </a:cubicBezTo>
                        <a:cubicBezTo>
                          <a:pt x="17832" y="9692"/>
                          <a:pt x="17664" y="8299"/>
                          <a:pt x="17803" y="8851"/>
                        </a:cubicBezTo>
                        <a:cubicBezTo>
                          <a:pt x="17943" y="9409"/>
                          <a:pt x="18311" y="10697"/>
                          <a:pt x="18327" y="10452"/>
                        </a:cubicBezTo>
                        <a:cubicBezTo>
                          <a:pt x="18341" y="10208"/>
                          <a:pt x="18319" y="8851"/>
                          <a:pt x="17777" y="7688"/>
                        </a:cubicBezTo>
                        <a:cubicBezTo>
                          <a:pt x="18027" y="8033"/>
                          <a:pt x="18709" y="10208"/>
                          <a:pt x="18751" y="10184"/>
                        </a:cubicBezTo>
                        <a:cubicBezTo>
                          <a:pt x="18793" y="10163"/>
                          <a:pt x="19114" y="10002"/>
                          <a:pt x="19191" y="10208"/>
                        </a:cubicBezTo>
                        <a:cubicBezTo>
                          <a:pt x="19268" y="10408"/>
                          <a:pt x="18989" y="9592"/>
                          <a:pt x="18926" y="9348"/>
                        </a:cubicBezTo>
                        <a:cubicBezTo>
                          <a:pt x="18864" y="9096"/>
                          <a:pt x="19289" y="9507"/>
                          <a:pt x="19415" y="9610"/>
                        </a:cubicBezTo>
                        <a:cubicBezTo>
                          <a:pt x="19540" y="9714"/>
                          <a:pt x="19574" y="9507"/>
                          <a:pt x="19588" y="9259"/>
                        </a:cubicBezTo>
                        <a:cubicBezTo>
                          <a:pt x="19602" y="9018"/>
                          <a:pt x="19694" y="8915"/>
                          <a:pt x="19797" y="9221"/>
                        </a:cubicBezTo>
                        <a:cubicBezTo>
                          <a:pt x="19902" y="9528"/>
                          <a:pt x="20271" y="10085"/>
                          <a:pt x="20271" y="9487"/>
                        </a:cubicBezTo>
                        <a:cubicBezTo>
                          <a:pt x="20271" y="8891"/>
                          <a:pt x="20356" y="8851"/>
                          <a:pt x="20370" y="9058"/>
                        </a:cubicBezTo>
                        <a:cubicBezTo>
                          <a:pt x="20384" y="9259"/>
                          <a:pt x="20858" y="11352"/>
                          <a:pt x="21039" y="11082"/>
                        </a:cubicBezTo>
                        <a:cubicBezTo>
                          <a:pt x="21219" y="10820"/>
                          <a:pt x="21310" y="10678"/>
                          <a:pt x="21248" y="10266"/>
                        </a:cubicBezTo>
                        <a:cubicBezTo>
                          <a:pt x="21185" y="9860"/>
                          <a:pt x="21304" y="9571"/>
                          <a:pt x="20997" y="9259"/>
                        </a:cubicBezTo>
                        <a:cubicBezTo>
                          <a:pt x="20691" y="8955"/>
                          <a:pt x="20417" y="7995"/>
                          <a:pt x="20509" y="7974"/>
                        </a:cubicBezTo>
                        <a:cubicBezTo>
                          <a:pt x="20600" y="7955"/>
                          <a:pt x="21059" y="8014"/>
                          <a:pt x="21136" y="7769"/>
                        </a:cubicBezTo>
                        <a:cubicBezTo>
                          <a:pt x="21213" y="7525"/>
                          <a:pt x="21310" y="6969"/>
                          <a:pt x="21149" y="7031"/>
                        </a:cubicBezTo>
                        <a:cubicBezTo>
                          <a:pt x="20990" y="7094"/>
                          <a:pt x="20941" y="6928"/>
                          <a:pt x="20933" y="6785"/>
                        </a:cubicBezTo>
                        <a:cubicBezTo>
                          <a:pt x="20927" y="6644"/>
                          <a:pt x="20704" y="5292"/>
                          <a:pt x="20300" y="5535"/>
                        </a:cubicBezTo>
                        <a:cubicBezTo>
                          <a:pt x="20166" y="4821"/>
                          <a:pt x="20084" y="4123"/>
                          <a:pt x="20084" y="3916"/>
                        </a:cubicBezTo>
                        <a:cubicBezTo>
                          <a:pt x="20084" y="3716"/>
                          <a:pt x="19623" y="3427"/>
                          <a:pt x="19638" y="2712"/>
                        </a:cubicBezTo>
                        <a:cubicBezTo>
                          <a:pt x="19651" y="1994"/>
                          <a:pt x="19540" y="1459"/>
                          <a:pt x="18996" y="764"/>
                        </a:cubicBezTo>
                        <a:cubicBezTo>
                          <a:pt x="19393" y="622"/>
                          <a:pt x="20028" y="1933"/>
                          <a:pt x="20139" y="2731"/>
                        </a:cubicBezTo>
                        <a:cubicBezTo>
                          <a:pt x="20251" y="3531"/>
                          <a:pt x="20543" y="4245"/>
                          <a:pt x="20843" y="3593"/>
                        </a:cubicBezTo>
                        <a:cubicBezTo>
                          <a:pt x="20620" y="3019"/>
                          <a:pt x="20475" y="2874"/>
                          <a:pt x="20482" y="2464"/>
                        </a:cubicBezTo>
                        <a:cubicBezTo>
                          <a:pt x="20488" y="2056"/>
                          <a:pt x="20536" y="1811"/>
                          <a:pt x="20384" y="1504"/>
                        </a:cubicBezTo>
                        <a:cubicBezTo>
                          <a:pt x="20230" y="1198"/>
                          <a:pt x="20069" y="542"/>
                          <a:pt x="20063" y="129"/>
                        </a:cubicBezTo>
                        <a:cubicBezTo>
                          <a:pt x="20056" y="-278"/>
                          <a:pt x="19525" y="408"/>
                          <a:pt x="19421" y="447"/>
                        </a:cubicBezTo>
                        <a:cubicBezTo>
                          <a:pt x="19330" y="483"/>
                          <a:pt x="19300" y="31"/>
                          <a:pt x="19312" y="31"/>
                        </a:cubicBezTo>
                        <a:lnTo>
                          <a:pt x="5079" y="31"/>
                        </a:lnTo>
                        <a:cubicBezTo>
                          <a:pt x="5171" y="31"/>
                          <a:pt x="5262" y="285"/>
                          <a:pt x="5350" y="331"/>
                        </a:cubicBezTo>
                        <a:close/>
                        <a:moveTo>
                          <a:pt x="5350" y="33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3" name="AutoShape 106"/>
                  <p:cNvSpPr>
                    <a:spLocks/>
                  </p:cNvSpPr>
                  <p:nvPr/>
                </p:nvSpPr>
                <p:spPr bwMode="auto">
                  <a:xfrm>
                    <a:off x="7178722" y="1104900"/>
                    <a:ext cx="26880" cy="34925"/>
                  </a:xfrm>
                  <a:custGeom>
                    <a:avLst/>
                    <a:gdLst/>
                    <a:ahLst/>
                    <a:cxnLst/>
                    <a:rect l="0" t="0" r="r" b="b"/>
                    <a:pathLst>
                      <a:path w="19992" h="19988">
                        <a:moveTo>
                          <a:pt x="5139" y="12700"/>
                        </a:moveTo>
                        <a:cubicBezTo>
                          <a:pt x="8151" y="14297"/>
                          <a:pt x="12205" y="18072"/>
                          <a:pt x="12704" y="19362"/>
                        </a:cubicBezTo>
                        <a:cubicBezTo>
                          <a:pt x="13248" y="20649"/>
                          <a:pt x="15966" y="19665"/>
                          <a:pt x="18309" y="18954"/>
                        </a:cubicBezTo>
                        <a:cubicBezTo>
                          <a:pt x="20644" y="18239"/>
                          <a:pt x="19869" y="17868"/>
                          <a:pt x="19869" y="15975"/>
                        </a:cubicBezTo>
                        <a:cubicBezTo>
                          <a:pt x="19869" y="14082"/>
                          <a:pt x="19094" y="12298"/>
                          <a:pt x="16376" y="10913"/>
                        </a:cubicBezTo>
                        <a:cubicBezTo>
                          <a:pt x="13622" y="9514"/>
                          <a:pt x="9657" y="3536"/>
                          <a:pt x="7483" y="738"/>
                        </a:cubicBezTo>
                        <a:cubicBezTo>
                          <a:pt x="6199" y="-951"/>
                          <a:pt x="2680" y="656"/>
                          <a:pt x="844" y="1643"/>
                        </a:cubicBezTo>
                        <a:cubicBezTo>
                          <a:pt x="-956" y="2634"/>
                          <a:pt x="470" y="4349"/>
                          <a:pt x="1895" y="6630"/>
                        </a:cubicBezTo>
                        <a:cubicBezTo>
                          <a:pt x="3321" y="8915"/>
                          <a:pt x="2163" y="11093"/>
                          <a:pt x="5139" y="12700"/>
                        </a:cubicBezTo>
                        <a:close/>
                        <a:moveTo>
                          <a:pt x="5139" y="1270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4" name="AutoShape 107"/>
                  <p:cNvSpPr>
                    <a:spLocks/>
                  </p:cNvSpPr>
                  <p:nvPr/>
                </p:nvSpPr>
                <p:spPr bwMode="auto">
                  <a:xfrm>
                    <a:off x="7140775" y="1117600"/>
                    <a:ext cx="259304" cy="242888"/>
                  </a:xfrm>
                  <a:custGeom>
                    <a:avLst/>
                    <a:gdLst/>
                    <a:ahLst/>
                    <a:cxnLst/>
                    <a:rect l="0" t="0" r="r" b="b"/>
                    <a:pathLst>
                      <a:path w="21493" h="21473">
                        <a:moveTo>
                          <a:pt x="8820" y="4499"/>
                        </a:moveTo>
                        <a:cubicBezTo>
                          <a:pt x="8432" y="4541"/>
                          <a:pt x="7034" y="4676"/>
                          <a:pt x="6882" y="4337"/>
                        </a:cubicBezTo>
                        <a:cubicBezTo>
                          <a:pt x="6735" y="3994"/>
                          <a:pt x="6716" y="3772"/>
                          <a:pt x="6447" y="3592"/>
                        </a:cubicBezTo>
                        <a:cubicBezTo>
                          <a:pt x="6177" y="3408"/>
                          <a:pt x="5582" y="3194"/>
                          <a:pt x="5293" y="2802"/>
                        </a:cubicBezTo>
                        <a:cubicBezTo>
                          <a:pt x="5036" y="3120"/>
                          <a:pt x="4787" y="4124"/>
                          <a:pt x="5006" y="5051"/>
                        </a:cubicBezTo>
                        <a:cubicBezTo>
                          <a:pt x="4517" y="4775"/>
                          <a:pt x="4332" y="4655"/>
                          <a:pt x="4311" y="4467"/>
                        </a:cubicBezTo>
                        <a:cubicBezTo>
                          <a:pt x="4293" y="4272"/>
                          <a:pt x="4152" y="3772"/>
                          <a:pt x="4001" y="3697"/>
                        </a:cubicBezTo>
                        <a:cubicBezTo>
                          <a:pt x="3854" y="3620"/>
                          <a:pt x="3386" y="3408"/>
                          <a:pt x="3367" y="3110"/>
                        </a:cubicBezTo>
                        <a:cubicBezTo>
                          <a:pt x="3346" y="2811"/>
                          <a:pt x="3259" y="2169"/>
                          <a:pt x="3346" y="1890"/>
                        </a:cubicBezTo>
                        <a:cubicBezTo>
                          <a:pt x="3438" y="1617"/>
                          <a:pt x="2919" y="1095"/>
                          <a:pt x="2402" y="769"/>
                        </a:cubicBezTo>
                        <a:cubicBezTo>
                          <a:pt x="1888" y="450"/>
                          <a:pt x="1657" y="189"/>
                          <a:pt x="1650" y="55"/>
                        </a:cubicBezTo>
                        <a:cubicBezTo>
                          <a:pt x="1639" y="-70"/>
                          <a:pt x="1511" y="55"/>
                          <a:pt x="1511" y="55"/>
                        </a:cubicBezTo>
                        <a:cubicBezTo>
                          <a:pt x="1114" y="377"/>
                          <a:pt x="448" y="1468"/>
                          <a:pt x="545" y="2321"/>
                        </a:cubicBezTo>
                        <a:cubicBezTo>
                          <a:pt x="648" y="3177"/>
                          <a:pt x="648" y="3120"/>
                          <a:pt x="596" y="3470"/>
                        </a:cubicBezTo>
                        <a:cubicBezTo>
                          <a:pt x="545" y="3823"/>
                          <a:pt x="755" y="5743"/>
                          <a:pt x="924" y="6129"/>
                        </a:cubicBezTo>
                        <a:cubicBezTo>
                          <a:pt x="1094" y="6516"/>
                          <a:pt x="1083" y="6800"/>
                          <a:pt x="1043" y="7357"/>
                        </a:cubicBezTo>
                        <a:cubicBezTo>
                          <a:pt x="1002" y="7915"/>
                          <a:pt x="1401" y="8389"/>
                          <a:pt x="1261" y="9258"/>
                        </a:cubicBezTo>
                        <a:cubicBezTo>
                          <a:pt x="1122" y="10123"/>
                          <a:pt x="1193" y="10497"/>
                          <a:pt x="1102" y="10867"/>
                        </a:cubicBezTo>
                        <a:cubicBezTo>
                          <a:pt x="1014" y="11240"/>
                          <a:pt x="1788" y="13675"/>
                          <a:pt x="2394" y="14253"/>
                        </a:cubicBezTo>
                        <a:cubicBezTo>
                          <a:pt x="2542" y="14380"/>
                          <a:pt x="2513" y="14506"/>
                          <a:pt x="2166" y="14846"/>
                        </a:cubicBezTo>
                        <a:cubicBezTo>
                          <a:pt x="1817" y="15189"/>
                          <a:pt x="1061" y="15957"/>
                          <a:pt x="726" y="16257"/>
                        </a:cubicBezTo>
                        <a:cubicBezTo>
                          <a:pt x="389" y="16558"/>
                          <a:pt x="-18" y="18113"/>
                          <a:pt x="0" y="18658"/>
                        </a:cubicBezTo>
                        <a:cubicBezTo>
                          <a:pt x="22" y="19201"/>
                          <a:pt x="369" y="19671"/>
                          <a:pt x="1033" y="19245"/>
                        </a:cubicBezTo>
                        <a:cubicBezTo>
                          <a:pt x="1701" y="18818"/>
                          <a:pt x="2262" y="18057"/>
                          <a:pt x="2434" y="18166"/>
                        </a:cubicBezTo>
                        <a:cubicBezTo>
                          <a:pt x="2605" y="18275"/>
                          <a:pt x="2981" y="18275"/>
                          <a:pt x="3189" y="18093"/>
                        </a:cubicBezTo>
                        <a:cubicBezTo>
                          <a:pt x="3397" y="17909"/>
                          <a:pt x="4302" y="17678"/>
                          <a:pt x="4517" y="16918"/>
                        </a:cubicBezTo>
                        <a:cubicBezTo>
                          <a:pt x="4836" y="17079"/>
                          <a:pt x="5166" y="17431"/>
                          <a:pt x="5196" y="18210"/>
                        </a:cubicBezTo>
                        <a:cubicBezTo>
                          <a:pt x="5227" y="18991"/>
                          <a:pt x="5582" y="21401"/>
                          <a:pt x="6396" y="21465"/>
                        </a:cubicBezTo>
                        <a:cubicBezTo>
                          <a:pt x="7211" y="21530"/>
                          <a:pt x="7441" y="21156"/>
                          <a:pt x="7816" y="20697"/>
                        </a:cubicBezTo>
                        <a:cubicBezTo>
                          <a:pt x="8194" y="20238"/>
                          <a:pt x="8591" y="19722"/>
                          <a:pt x="8820" y="19514"/>
                        </a:cubicBezTo>
                        <a:cubicBezTo>
                          <a:pt x="9047" y="19297"/>
                          <a:pt x="9138" y="18722"/>
                          <a:pt x="9058" y="18287"/>
                        </a:cubicBezTo>
                        <a:cubicBezTo>
                          <a:pt x="8979" y="17845"/>
                          <a:pt x="9136" y="17088"/>
                          <a:pt x="9516" y="16996"/>
                        </a:cubicBezTo>
                        <a:cubicBezTo>
                          <a:pt x="9893" y="16900"/>
                          <a:pt x="10002" y="16440"/>
                          <a:pt x="10160" y="16076"/>
                        </a:cubicBezTo>
                        <a:cubicBezTo>
                          <a:pt x="10320" y="15713"/>
                          <a:pt x="10877" y="14892"/>
                          <a:pt x="11026" y="14793"/>
                        </a:cubicBezTo>
                        <a:cubicBezTo>
                          <a:pt x="11177" y="14701"/>
                          <a:pt x="10946" y="13910"/>
                          <a:pt x="10589" y="13320"/>
                        </a:cubicBezTo>
                        <a:cubicBezTo>
                          <a:pt x="10429" y="13078"/>
                          <a:pt x="10647" y="12555"/>
                          <a:pt x="10856" y="12407"/>
                        </a:cubicBezTo>
                        <a:cubicBezTo>
                          <a:pt x="11063" y="12254"/>
                          <a:pt x="12018" y="11314"/>
                          <a:pt x="12115" y="11550"/>
                        </a:cubicBezTo>
                        <a:cubicBezTo>
                          <a:pt x="12215" y="11784"/>
                          <a:pt x="12446" y="12115"/>
                          <a:pt x="12345" y="12202"/>
                        </a:cubicBezTo>
                        <a:cubicBezTo>
                          <a:pt x="12247" y="12289"/>
                          <a:pt x="12176" y="12841"/>
                          <a:pt x="12307" y="12876"/>
                        </a:cubicBezTo>
                        <a:cubicBezTo>
                          <a:pt x="12436" y="12906"/>
                          <a:pt x="12744" y="13032"/>
                          <a:pt x="12919" y="12950"/>
                        </a:cubicBezTo>
                        <a:cubicBezTo>
                          <a:pt x="13101" y="12862"/>
                          <a:pt x="14094" y="12511"/>
                          <a:pt x="14316" y="12661"/>
                        </a:cubicBezTo>
                        <a:cubicBezTo>
                          <a:pt x="14534" y="12811"/>
                          <a:pt x="14791" y="12897"/>
                          <a:pt x="14722" y="13110"/>
                        </a:cubicBezTo>
                        <a:cubicBezTo>
                          <a:pt x="14651" y="13320"/>
                          <a:pt x="14534" y="14453"/>
                          <a:pt x="14722" y="14570"/>
                        </a:cubicBezTo>
                        <a:cubicBezTo>
                          <a:pt x="14906" y="14688"/>
                          <a:pt x="15040" y="14815"/>
                          <a:pt x="15316" y="14688"/>
                        </a:cubicBezTo>
                        <a:cubicBezTo>
                          <a:pt x="15593" y="14559"/>
                          <a:pt x="15780" y="14358"/>
                          <a:pt x="15991" y="14367"/>
                        </a:cubicBezTo>
                        <a:cubicBezTo>
                          <a:pt x="16202" y="14380"/>
                          <a:pt x="16913" y="14506"/>
                          <a:pt x="17162" y="14453"/>
                        </a:cubicBezTo>
                        <a:cubicBezTo>
                          <a:pt x="17411" y="14400"/>
                          <a:pt x="18019" y="14603"/>
                          <a:pt x="18296" y="14771"/>
                        </a:cubicBezTo>
                        <a:cubicBezTo>
                          <a:pt x="18575" y="14945"/>
                          <a:pt x="19578" y="14924"/>
                          <a:pt x="19885" y="15115"/>
                        </a:cubicBezTo>
                        <a:cubicBezTo>
                          <a:pt x="19953" y="14815"/>
                          <a:pt x="20072" y="14453"/>
                          <a:pt x="20102" y="14358"/>
                        </a:cubicBezTo>
                        <a:cubicBezTo>
                          <a:pt x="20131" y="14262"/>
                          <a:pt x="21037" y="12661"/>
                          <a:pt x="21465" y="12306"/>
                        </a:cubicBezTo>
                        <a:cubicBezTo>
                          <a:pt x="21582" y="12211"/>
                          <a:pt x="21314" y="11529"/>
                          <a:pt x="21027" y="11550"/>
                        </a:cubicBezTo>
                        <a:cubicBezTo>
                          <a:pt x="20740" y="11575"/>
                          <a:pt x="20510" y="11510"/>
                          <a:pt x="20500" y="11265"/>
                        </a:cubicBezTo>
                        <a:cubicBezTo>
                          <a:pt x="20492" y="11015"/>
                          <a:pt x="20413" y="10772"/>
                          <a:pt x="20182" y="10719"/>
                        </a:cubicBezTo>
                        <a:cubicBezTo>
                          <a:pt x="19953" y="10666"/>
                          <a:pt x="19187" y="10290"/>
                          <a:pt x="19029" y="10058"/>
                        </a:cubicBezTo>
                        <a:cubicBezTo>
                          <a:pt x="18870" y="9821"/>
                          <a:pt x="19170" y="10825"/>
                          <a:pt x="18920" y="10836"/>
                        </a:cubicBezTo>
                        <a:cubicBezTo>
                          <a:pt x="18676" y="10846"/>
                          <a:pt x="18276" y="10825"/>
                          <a:pt x="18058" y="10676"/>
                        </a:cubicBezTo>
                        <a:cubicBezTo>
                          <a:pt x="17838" y="10525"/>
                          <a:pt x="17779" y="10592"/>
                          <a:pt x="17608" y="10793"/>
                        </a:cubicBezTo>
                        <a:cubicBezTo>
                          <a:pt x="17442" y="10994"/>
                          <a:pt x="16279" y="11862"/>
                          <a:pt x="15694" y="11954"/>
                        </a:cubicBezTo>
                        <a:cubicBezTo>
                          <a:pt x="15683" y="11633"/>
                          <a:pt x="15772" y="11201"/>
                          <a:pt x="16017" y="11071"/>
                        </a:cubicBezTo>
                        <a:cubicBezTo>
                          <a:pt x="16270" y="10942"/>
                          <a:pt x="16597" y="10685"/>
                          <a:pt x="16577" y="10497"/>
                        </a:cubicBezTo>
                        <a:cubicBezTo>
                          <a:pt x="16558" y="10302"/>
                          <a:pt x="16497" y="9821"/>
                          <a:pt x="16330" y="9736"/>
                        </a:cubicBezTo>
                        <a:cubicBezTo>
                          <a:pt x="16156" y="9650"/>
                          <a:pt x="15880" y="9439"/>
                          <a:pt x="15870" y="9150"/>
                        </a:cubicBezTo>
                        <a:cubicBezTo>
                          <a:pt x="15861" y="8862"/>
                          <a:pt x="15642" y="8116"/>
                          <a:pt x="15426" y="7901"/>
                        </a:cubicBezTo>
                        <a:cubicBezTo>
                          <a:pt x="15205" y="7689"/>
                          <a:pt x="13498" y="6052"/>
                          <a:pt x="12284" y="6688"/>
                        </a:cubicBezTo>
                        <a:cubicBezTo>
                          <a:pt x="12164" y="6737"/>
                          <a:pt x="11143" y="5755"/>
                          <a:pt x="10242" y="5743"/>
                        </a:cubicBezTo>
                        <a:cubicBezTo>
                          <a:pt x="9852" y="5199"/>
                          <a:pt x="9208" y="4454"/>
                          <a:pt x="8820" y="4499"/>
                        </a:cubicBezTo>
                        <a:close/>
                        <a:moveTo>
                          <a:pt x="8820" y="449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5" name="AutoShape 108"/>
                  <p:cNvSpPr>
                    <a:spLocks/>
                  </p:cNvSpPr>
                  <p:nvPr/>
                </p:nvSpPr>
                <p:spPr bwMode="auto">
                  <a:xfrm>
                    <a:off x="7292563" y="1346200"/>
                    <a:ext cx="69569" cy="84138"/>
                  </a:xfrm>
                  <a:custGeom>
                    <a:avLst/>
                    <a:gdLst/>
                    <a:ahLst/>
                    <a:cxnLst/>
                    <a:rect l="0" t="0" r="r" b="b"/>
                    <a:pathLst>
                      <a:path w="21263" h="20287">
                        <a:moveTo>
                          <a:pt x="20675" y="1653"/>
                        </a:moveTo>
                        <a:cubicBezTo>
                          <a:pt x="21058" y="963"/>
                          <a:pt x="16557" y="-865"/>
                          <a:pt x="14982" y="484"/>
                        </a:cubicBezTo>
                        <a:cubicBezTo>
                          <a:pt x="13793" y="1560"/>
                          <a:pt x="13240" y="1779"/>
                          <a:pt x="12375" y="1834"/>
                        </a:cubicBezTo>
                        <a:cubicBezTo>
                          <a:pt x="11506" y="1873"/>
                          <a:pt x="10640" y="1913"/>
                          <a:pt x="10091" y="2652"/>
                        </a:cubicBezTo>
                        <a:cubicBezTo>
                          <a:pt x="9560" y="3386"/>
                          <a:pt x="8746" y="4299"/>
                          <a:pt x="7766" y="4423"/>
                        </a:cubicBezTo>
                        <a:cubicBezTo>
                          <a:pt x="6782" y="4558"/>
                          <a:pt x="6562" y="5168"/>
                          <a:pt x="4449" y="4085"/>
                        </a:cubicBezTo>
                        <a:cubicBezTo>
                          <a:pt x="4070" y="3819"/>
                          <a:pt x="3539" y="3819"/>
                          <a:pt x="3539" y="3819"/>
                        </a:cubicBezTo>
                        <a:cubicBezTo>
                          <a:pt x="2459" y="4909"/>
                          <a:pt x="2173" y="7756"/>
                          <a:pt x="2399" y="9203"/>
                        </a:cubicBezTo>
                        <a:cubicBezTo>
                          <a:pt x="2603" y="10639"/>
                          <a:pt x="1883" y="12957"/>
                          <a:pt x="0" y="14460"/>
                        </a:cubicBezTo>
                        <a:cubicBezTo>
                          <a:pt x="724" y="16598"/>
                          <a:pt x="2767" y="17833"/>
                          <a:pt x="3201" y="18045"/>
                        </a:cubicBezTo>
                        <a:cubicBezTo>
                          <a:pt x="3628" y="18256"/>
                          <a:pt x="3628" y="20735"/>
                          <a:pt x="4290" y="20216"/>
                        </a:cubicBezTo>
                        <a:cubicBezTo>
                          <a:pt x="4939" y="19698"/>
                          <a:pt x="8687" y="17355"/>
                          <a:pt x="9118" y="17739"/>
                        </a:cubicBezTo>
                        <a:cubicBezTo>
                          <a:pt x="9560" y="18129"/>
                          <a:pt x="11339" y="18920"/>
                          <a:pt x="11784" y="18389"/>
                        </a:cubicBezTo>
                        <a:cubicBezTo>
                          <a:pt x="12222" y="17871"/>
                          <a:pt x="14770" y="15094"/>
                          <a:pt x="14982" y="14614"/>
                        </a:cubicBezTo>
                        <a:cubicBezTo>
                          <a:pt x="15208" y="14142"/>
                          <a:pt x="15208" y="13151"/>
                          <a:pt x="16233" y="12498"/>
                        </a:cubicBezTo>
                        <a:cubicBezTo>
                          <a:pt x="17266" y="11845"/>
                          <a:pt x="17537" y="10974"/>
                          <a:pt x="17537" y="10366"/>
                        </a:cubicBezTo>
                        <a:cubicBezTo>
                          <a:pt x="17537" y="9765"/>
                          <a:pt x="17752" y="8942"/>
                          <a:pt x="18677" y="8378"/>
                        </a:cubicBezTo>
                        <a:cubicBezTo>
                          <a:pt x="19609" y="7814"/>
                          <a:pt x="21600" y="5429"/>
                          <a:pt x="21214" y="4995"/>
                        </a:cubicBezTo>
                        <a:cubicBezTo>
                          <a:pt x="20839" y="4558"/>
                          <a:pt x="20300" y="2342"/>
                          <a:pt x="20675" y="1653"/>
                        </a:cubicBezTo>
                        <a:close/>
                        <a:moveTo>
                          <a:pt x="20675" y="1653"/>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6" name="AutoShape 109"/>
                  <p:cNvSpPr>
                    <a:spLocks/>
                  </p:cNvSpPr>
                  <p:nvPr/>
                </p:nvSpPr>
                <p:spPr bwMode="auto">
                  <a:xfrm>
                    <a:off x="7444351" y="1358900"/>
                    <a:ext cx="37947" cy="69850"/>
                  </a:xfrm>
                  <a:custGeom>
                    <a:avLst/>
                    <a:gdLst/>
                    <a:ahLst/>
                    <a:cxnLst/>
                    <a:rect l="0" t="0" r="r" b="b"/>
                    <a:pathLst>
                      <a:path w="20018" h="21124">
                        <a:moveTo>
                          <a:pt x="10265" y="19665"/>
                        </a:moveTo>
                        <a:cubicBezTo>
                          <a:pt x="12034" y="19665"/>
                          <a:pt x="12417" y="19887"/>
                          <a:pt x="13803" y="20735"/>
                        </a:cubicBezTo>
                        <a:cubicBezTo>
                          <a:pt x="15184" y="21600"/>
                          <a:pt x="16441" y="20825"/>
                          <a:pt x="17970" y="20315"/>
                        </a:cubicBezTo>
                        <a:cubicBezTo>
                          <a:pt x="19474" y="19814"/>
                          <a:pt x="20122" y="9771"/>
                          <a:pt x="20005" y="6182"/>
                        </a:cubicBezTo>
                        <a:cubicBezTo>
                          <a:pt x="19882" y="2596"/>
                          <a:pt x="12792" y="797"/>
                          <a:pt x="11043" y="0"/>
                        </a:cubicBezTo>
                        <a:cubicBezTo>
                          <a:pt x="11043" y="0"/>
                          <a:pt x="2806" y="2164"/>
                          <a:pt x="1795" y="3165"/>
                        </a:cubicBezTo>
                        <a:cubicBezTo>
                          <a:pt x="-1478" y="9485"/>
                          <a:pt x="531" y="10912"/>
                          <a:pt x="1548" y="14216"/>
                        </a:cubicBezTo>
                        <a:cubicBezTo>
                          <a:pt x="2566" y="17521"/>
                          <a:pt x="8489" y="19665"/>
                          <a:pt x="10265" y="19665"/>
                        </a:cubicBezTo>
                        <a:close/>
                        <a:moveTo>
                          <a:pt x="10265" y="1966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7" name="AutoShape 110"/>
                  <p:cNvSpPr>
                    <a:spLocks/>
                  </p:cNvSpPr>
                  <p:nvPr/>
                </p:nvSpPr>
                <p:spPr bwMode="auto">
                  <a:xfrm>
                    <a:off x="7482297" y="1244600"/>
                    <a:ext cx="39529" cy="28575"/>
                  </a:xfrm>
                  <a:custGeom>
                    <a:avLst/>
                    <a:gdLst/>
                    <a:ahLst/>
                    <a:cxnLst/>
                    <a:rect l="0" t="0" r="r" b="b"/>
                    <a:pathLst>
                      <a:path w="20549" h="18713">
                        <a:moveTo>
                          <a:pt x="12927" y="18706"/>
                        </a:moveTo>
                        <a:cubicBezTo>
                          <a:pt x="21600" y="17456"/>
                          <a:pt x="20980" y="7619"/>
                          <a:pt x="20015" y="6519"/>
                        </a:cubicBezTo>
                        <a:cubicBezTo>
                          <a:pt x="10490" y="-2582"/>
                          <a:pt x="2814" y="-881"/>
                          <a:pt x="0" y="3917"/>
                        </a:cubicBezTo>
                        <a:cubicBezTo>
                          <a:pt x="0" y="3917"/>
                          <a:pt x="0" y="8366"/>
                          <a:pt x="232" y="9157"/>
                        </a:cubicBezTo>
                        <a:cubicBezTo>
                          <a:pt x="501" y="9917"/>
                          <a:pt x="10872" y="19018"/>
                          <a:pt x="12927" y="18706"/>
                        </a:cubicBezTo>
                        <a:close/>
                        <a:moveTo>
                          <a:pt x="12927" y="18706"/>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8" name="AutoShape 111"/>
                  <p:cNvSpPr>
                    <a:spLocks/>
                  </p:cNvSpPr>
                  <p:nvPr/>
                </p:nvSpPr>
                <p:spPr bwMode="auto">
                  <a:xfrm>
                    <a:off x="7520244" y="1219200"/>
                    <a:ext cx="36366" cy="20638"/>
                  </a:xfrm>
                  <a:custGeom>
                    <a:avLst/>
                    <a:gdLst/>
                    <a:ahLst/>
                    <a:cxnLst/>
                    <a:rect l="0" t="0" r="r" b="b"/>
                    <a:pathLst>
                      <a:path w="21600" h="18985">
                        <a:moveTo>
                          <a:pt x="21600" y="9452"/>
                        </a:moveTo>
                        <a:cubicBezTo>
                          <a:pt x="17769" y="9663"/>
                          <a:pt x="16207" y="7100"/>
                          <a:pt x="14792" y="3108"/>
                        </a:cubicBezTo>
                        <a:cubicBezTo>
                          <a:pt x="13383" y="-933"/>
                          <a:pt x="2423" y="-499"/>
                          <a:pt x="861" y="1397"/>
                        </a:cubicBezTo>
                        <a:cubicBezTo>
                          <a:pt x="861" y="1397"/>
                          <a:pt x="146" y="5003"/>
                          <a:pt x="0" y="8816"/>
                        </a:cubicBezTo>
                        <a:cubicBezTo>
                          <a:pt x="9538" y="13471"/>
                          <a:pt x="11544" y="16398"/>
                          <a:pt x="15368" y="18543"/>
                        </a:cubicBezTo>
                        <a:cubicBezTo>
                          <a:pt x="19192" y="20667"/>
                          <a:pt x="20622" y="14720"/>
                          <a:pt x="21600" y="9452"/>
                        </a:cubicBezTo>
                        <a:close/>
                        <a:moveTo>
                          <a:pt x="21600" y="945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9" name="AutoShape 112"/>
                  <p:cNvSpPr>
                    <a:spLocks/>
                  </p:cNvSpPr>
                  <p:nvPr/>
                </p:nvSpPr>
                <p:spPr bwMode="auto">
                  <a:xfrm>
                    <a:off x="7773224" y="1193800"/>
                    <a:ext cx="41109" cy="22225"/>
                  </a:xfrm>
                  <a:custGeom>
                    <a:avLst/>
                    <a:gdLst/>
                    <a:ahLst/>
                    <a:cxnLst/>
                    <a:rect l="0" t="0" r="r" b="b"/>
                    <a:pathLst>
                      <a:path w="21015" h="17432">
                        <a:moveTo>
                          <a:pt x="8315" y="8412"/>
                        </a:moveTo>
                        <a:cubicBezTo>
                          <a:pt x="8151" y="10930"/>
                          <a:pt x="10532" y="14050"/>
                          <a:pt x="11656" y="16641"/>
                        </a:cubicBezTo>
                        <a:cubicBezTo>
                          <a:pt x="12760" y="19183"/>
                          <a:pt x="18285" y="14935"/>
                          <a:pt x="19775" y="13219"/>
                        </a:cubicBezTo>
                        <a:cubicBezTo>
                          <a:pt x="21246" y="11537"/>
                          <a:pt x="21600" y="8111"/>
                          <a:pt x="19775" y="5569"/>
                        </a:cubicBezTo>
                        <a:cubicBezTo>
                          <a:pt x="13316" y="-2417"/>
                          <a:pt x="3353" y="-1532"/>
                          <a:pt x="0" y="6419"/>
                        </a:cubicBezTo>
                        <a:cubicBezTo>
                          <a:pt x="7766" y="1870"/>
                          <a:pt x="8524" y="5846"/>
                          <a:pt x="8315" y="8412"/>
                        </a:cubicBezTo>
                        <a:close/>
                        <a:moveTo>
                          <a:pt x="8315" y="841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0" name="AutoShape 113"/>
                  <p:cNvSpPr>
                    <a:spLocks/>
                  </p:cNvSpPr>
                  <p:nvPr/>
                </p:nvSpPr>
                <p:spPr bwMode="auto">
                  <a:xfrm>
                    <a:off x="7975607" y="1320800"/>
                    <a:ext cx="17393" cy="33338"/>
                  </a:xfrm>
                  <a:custGeom>
                    <a:avLst/>
                    <a:gdLst/>
                    <a:ahLst/>
                    <a:cxnLst/>
                    <a:rect l="0" t="0" r="r" b="b"/>
                    <a:pathLst>
                      <a:path w="19032" h="19460">
                        <a:moveTo>
                          <a:pt x="4037" y="19460"/>
                        </a:moveTo>
                        <a:cubicBezTo>
                          <a:pt x="12812" y="17574"/>
                          <a:pt x="15733" y="14259"/>
                          <a:pt x="18654" y="9076"/>
                        </a:cubicBezTo>
                        <a:cubicBezTo>
                          <a:pt x="21600" y="3864"/>
                          <a:pt x="6569" y="-2140"/>
                          <a:pt x="0" y="755"/>
                        </a:cubicBezTo>
                        <a:lnTo>
                          <a:pt x="727" y="15286"/>
                        </a:lnTo>
                        <a:cubicBezTo>
                          <a:pt x="727" y="15286"/>
                          <a:pt x="2921" y="17169"/>
                          <a:pt x="4037" y="19460"/>
                        </a:cubicBezTo>
                        <a:close/>
                        <a:moveTo>
                          <a:pt x="4037" y="1946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1" name="AutoShape 114"/>
                  <p:cNvSpPr>
                    <a:spLocks/>
                  </p:cNvSpPr>
                  <p:nvPr/>
                </p:nvSpPr>
                <p:spPr bwMode="auto">
                  <a:xfrm>
                    <a:off x="8013554" y="1104900"/>
                    <a:ext cx="17393" cy="19050"/>
                  </a:xfrm>
                  <a:custGeom>
                    <a:avLst/>
                    <a:gdLst/>
                    <a:ahLst/>
                    <a:cxnLst/>
                    <a:rect l="0" t="0" r="r" b="b"/>
                    <a:pathLst>
                      <a:path w="20679" h="17242">
                        <a:moveTo>
                          <a:pt x="14990" y="15215"/>
                        </a:moveTo>
                        <a:cubicBezTo>
                          <a:pt x="21357" y="12598"/>
                          <a:pt x="21600" y="1283"/>
                          <a:pt x="19491" y="601"/>
                        </a:cubicBezTo>
                        <a:cubicBezTo>
                          <a:pt x="7421" y="-3773"/>
                          <a:pt x="0" y="17167"/>
                          <a:pt x="0" y="17167"/>
                        </a:cubicBezTo>
                        <a:cubicBezTo>
                          <a:pt x="0" y="17167"/>
                          <a:pt x="8705" y="17827"/>
                          <a:pt x="14990" y="15215"/>
                        </a:cubicBezTo>
                        <a:close/>
                        <a:moveTo>
                          <a:pt x="14990" y="1521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2" name="AutoShape 115"/>
                  <p:cNvSpPr>
                    <a:spLocks/>
                  </p:cNvSpPr>
                  <p:nvPr/>
                </p:nvSpPr>
                <p:spPr bwMode="auto">
                  <a:xfrm>
                    <a:off x="8026203" y="1168400"/>
                    <a:ext cx="18973" cy="11113"/>
                  </a:xfrm>
                  <a:custGeom>
                    <a:avLst/>
                    <a:gdLst/>
                    <a:ahLst/>
                    <a:cxnLst/>
                    <a:rect l="0" t="0" r="r" b="b"/>
                    <a:pathLst>
                      <a:path w="18397" h="19640">
                        <a:moveTo>
                          <a:pt x="2705" y="16099"/>
                        </a:moveTo>
                        <a:cubicBezTo>
                          <a:pt x="3990" y="21600"/>
                          <a:pt x="12690" y="20793"/>
                          <a:pt x="18397" y="12970"/>
                        </a:cubicBezTo>
                        <a:cubicBezTo>
                          <a:pt x="13807" y="12970"/>
                          <a:pt x="7251" y="5511"/>
                          <a:pt x="3777" y="0"/>
                        </a:cubicBezTo>
                        <a:cubicBezTo>
                          <a:pt x="-3203" y="1595"/>
                          <a:pt x="1376" y="10628"/>
                          <a:pt x="2705" y="16099"/>
                        </a:cubicBezTo>
                        <a:close/>
                        <a:moveTo>
                          <a:pt x="2705" y="1609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3" name="AutoShape 116"/>
                  <p:cNvSpPr>
                    <a:spLocks/>
                  </p:cNvSpPr>
                  <p:nvPr/>
                </p:nvSpPr>
                <p:spPr bwMode="auto">
                  <a:xfrm>
                    <a:off x="8026203" y="1181100"/>
                    <a:ext cx="34785" cy="23813"/>
                  </a:xfrm>
                  <a:custGeom>
                    <a:avLst/>
                    <a:gdLst/>
                    <a:ahLst/>
                    <a:cxnLst/>
                    <a:rect l="0" t="0" r="r" b="b"/>
                    <a:pathLst>
                      <a:path w="20588" h="16156">
                        <a:moveTo>
                          <a:pt x="268" y="8110"/>
                        </a:moveTo>
                        <a:lnTo>
                          <a:pt x="0" y="8448"/>
                        </a:lnTo>
                        <a:cubicBezTo>
                          <a:pt x="0" y="8448"/>
                          <a:pt x="2806" y="12026"/>
                          <a:pt x="5047" y="12825"/>
                        </a:cubicBezTo>
                        <a:cubicBezTo>
                          <a:pt x="7331" y="13600"/>
                          <a:pt x="8882" y="11732"/>
                          <a:pt x="9876" y="12985"/>
                        </a:cubicBezTo>
                        <a:cubicBezTo>
                          <a:pt x="10862" y="14222"/>
                          <a:pt x="14813" y="15154"/>
                          <a:pt x="17786" y="16101"/>
                        </a:cubicBezTo>
                        <a:cubicBezTo>
                          <a:pt x="20737" y="17033"/>
                          <a:pt x="21600" y="5777"/>
                          <a:pt x="19193" y="2794"/>
                        </a:cubicBezTo>
                        <a:cubicBezTo>
                          <a:pt x="13262" y="-4567"/>
                          <a:pt x="3111" y="4540"/>
                          <a:pt x="268" y="8110"/>
                        </a:cubicBezTo>
                        <a:close/>
                        <a:moveTo>
                          <a:pt x="268" y="811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4" name="AutoShape 117"/>
                  <p:cNvSpPr>
                    <a:spLocks/>
                  </p:cNvSpPr>
                  <p:nvPr/>
                </p:nvSpPr>
                <p:spPr bwMode="auto">
                  <a:xfrm>
                    <a:off x="7659383" y="1841500"/>
                    <a:ext cx="11068" cy="23813"/>
                  </a:xfrm>
                  <a:custGeom>
                    <a:avLst/>
                    <a:gdLst/>
                    <a:ahLst/>
                    <a:cxnLst/>
                    <a:rect l="0" t="0" r="r" b="b"/>
                    <a:pathLst>
                      <a:path w="19085" h="19667">
                        <a:moveTo>
                          <a:pt x="17423" y="16355"/>
                        </a:moveTo>
                        <a:cubicBezTo>
                          <a:pt x="21600" y="12838"/>
                          <a:pt x="16768" y="7868"/>
                          <a:pt x="15274" y="4051"/>
                        </a:cubicBezTo>
                        <a:cubicBezTo>
                          <a:pt x="13840" y="245"/>
                          <a:pt x="8415" y="0"/>
                          <a:pt x="2682" y="0"/>
                        </a:cubicBezTo>
                        <a:lnTo>
                          <a:pt x="0" y="6974"/>
                        </a:lnTo>
                        <a:cubicBezTo>
                          <a:pt x="0" y="6974"/>
                          <a:pt x="2989" y="11095"/>
                          <a:pt x="8681" y="16355"/>
                        </a:cubicBezTo>
                        <a:cubicBezTo>
                          <a:pt x="14373" y="21600"/>
                          <a:pt x="13206" y="19857"/>
                          <a:pt x="17423" y="16355"/>
                        </a:cubicBezTo>
                        <a:close/>
                        <a:moveTo>
                          <a:pt x="17423" y="1635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5" name="AutoShape 118"/>
                  <p:cNvSpPr>
                    <a:spLocks/>
                  </p:cNvSpPr>
                  <p:nvPr/>
                </p:nvSpPr>
                <p:spPr bwMode="auto">
                  <a:xfrm>
                    <a:off x="7608787" y="1854200"/>
                    <a:ext cx="18973" cy="31750"/>
                  </a:xfrm>
                  <a:custGeom>
                    <a:avLst/>
                    <a:gdLst/>
                    <a:ahLst/>
                    <a:cxnLst/>
                    <a:rect l="0" t="0" r="r" b="b"/>
                    <a:pathLst>
                      <a:path w="20983" h="21140">
                        <a:moveTo>
                          <a:pt x="5893" y="21135"/>
                        </a:moveTo>
                        <a:cubicBezTo>
                          <a:pt x="8784" y="21370"/>
                          <a:pt x="17653" y="12855"/>
                          <a:pt x="19118" y="11206"/>
                        </a:cubicBezTo>
                        <a:cubicBezTo>
                          <a:pt x="20699" y="9574"/>
                          <a:pt x="21231" y="3415"/>
                          <a:pt x="20881" y="0"/>
                        </a:cubicBezTo>
                        <a:cubicBezTo>
                          <a:pt x="20881" y="0"/>
                          <a:pt x="18392" y="598"/>
                          <a:pt x="18392" y="2845"/>
                        </a:cubicBezTo>
                        <a:cubicBezTo>
                          <a:pt x="18392" y="5084"/>
                          <a:pt x="14632" y="8131"/>
                          <a:pt x="9485" y="9804"/>
                        </a:cubicBezTo>
                        <a:cubicBezTo>
                          <a:pt x="4350" y="11420"/>
                          <a:pt x="409" y="17353"/>
                          <a:pt x="33" y="19486"/>
                        </a:cubicBezTo>
                        <a:cubicBezTo>
                          <a:pt x="-369" y="21600"/>
                          <a:pt x="3041" y="20893"/>
                          <a:pt x="5893" y="21135"/>
                        </a:cubicBezTo>
                        <a:close/>
                        <a:moveTo>
                          <a:pt x="5893" y="2113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6" name="AutoShape 119"/>
                  <p:cNvSpPr>
                    <a:spLocks/>
                  </p:cNvSpPr>
                  <p:nvPr/>
                </p:nvSpPr>
                <p:spPr bwMode="auto">
                  <a:xfrm>
                    <a:off x="7621436" y="1841500"/>
                    <a:ext cx="39529" cy="69850"/>
                  </a:xfrm>
                  <a:custGeom>
                    <a:avLst/>
                    <a:gdLst/>
                    <a:ahLst/>
                    <a:cxnLst/>
                    <a:rect l="0" t="0" r="r" b="b"/>
                    <a:pathLst>
                      <a:path w="19961" h="21489">
                        <a:moveTo>
                          <a:pt x="578" y="21389"/>
                        </a:moveTo>
                        <a:cubicBezTo>
                          <a:pt x="2428" y="21600"/>
                          <a:pt x="3912" y="21546"/>
                          <a:pt x="4801" y="20567"/>
                        </a:cubicBezTo>
                        <a:cubicBezTo>
                          <a:pt x="5672" y="19584"/>
                          <a:pt x="6110" y="18696"/>
                          <a:pt x="6200" y="17655"/>
                        </a:cubicBezTo>
                        <a:cubicBezTo>
                          <a:pt x="6284" y="16615"/>
                          <a:pt x="7245" y="14105"/>
                          <a:pt x="7936" y="13609"/>
                        </a:cubicBezTo>
                        <a:cubicBezTo>
                          <a:pt x="9534" y="15638"/>
                          <a:pt x="9264" y="19046"/>
                          <a:pt x="7438" y="21050"/>
                        </a:cubicBezTo>
                        <a:cubicBezTo>
                          <a:pt x="10579" y="20894"/>
                          <a:pt x="12958" y="19366"/>
                          <a:pt x="13312" y="18162"/>
                        </a:cubicBezTo>
                        <a:cubicBezTo>
                          <a:pt x="13649" y="16955"/>
                          <a:pt x="9534" y="14657"/>
                          <a:pt x="10669" y="10669"/>
                        </a:cubicBezTo>
                        <a:cubicBezTo>
                          <a:pt x="11732" y="12750"/>
                          <a:pt x="13649" y="16615"/>
                          <a:pt x="14195" y="16789"/>
                        </a:cubicBezTo>
                        <a:cubicBezTo>
                          <a:pt x="14628" y="14548"/>
                          <a:pt x="14453" y="10940"/>
                          <a:pt x="12423" y="6720"/>
                        </a:cubicBezTo>
                        <a:cubicBezTo>
                          <a:pt x="11666" y="5139"/>
                          <a:pt x="12345" y="4912"/>
                          <a:pt x="12856" y="4912"/>
                        </a:cubicBezTo>
                        <a:cubicBezTo>
                          <a:pt x="13390" y="4912"/>
                          <a:pt x="15505" y="5803"/>
                          <a:pt x="14970" y="6838"/>
                        </a:cubicBezTo>
                        <a:cubicBezTo>
                          <a:pt x="14453" y="7881"/>
                          <a:pt x="14970" y="11049"/>
                          <a:pt x="16111" y="11756"/>
                        </a:cubicBezTo>
                        <a:cubicBezTo>
                          <a:pt x="17259" y="12458"/>
                          <a:pt x="17511" y="14601"/>
                          <a:pt x="16982" y="15913"/>
                        </a:cubicBezTo>
                        <a:cubicBezTo>
                          <a:pt x="16466" y="17243"/>
                          <a:pt x="18220" y="18273"/>
                          <a:pt x="19271" y="18273"/>
                        </a:cubicBezTo>
                        <a:cubicBezTo>
                          <a:pt x="20328" y="18273"/>
                          <a:pt x="19878" y="10669"/>
                          <a:pt x="19799" y="8257"/>
                        </a:cubicBezTo>
                        <a:cubicBezTo>
                          <a:pt x="19703" y="5848"/>
                          <a:pt x="18934" y="4755"/>
                          <a:pt x="17691" y="4692"/>
                        </a:cubicBezTo>
                        <a:cubicBezTo>
                          <a:pt x="16466" y="4652"/>
                          <a:pt x="13312" y="3399"/>
                          <a:pt x="12423" y="2072"/>
                        </a:cubicBezTo>
                        <a:cubicBezTo>
                          <a:pt x="11552" y="769"/>
                          <a:pt x="10237" y="769"/>
                          <a:pt x="8303" y="0"/>
                        </a:cubicBezTo>
                        <a:cubicBezTo>
                          <a:pt x="8303" y="0"/>
                          <a:pt x="12345" y="9621"/>
                          <a:pt x="7936" y="12252"/>
                        </a:cubicBezTo>
                        <a:cubicBezTo>
                          <a:pt x="7864" y="10443"/>
                          <a:pt x="9005" y="11204"/>
                          <a:pt x="7594" y="8522"/>
                        </a:cubicBezTo>
                        <a:cubicBezTo>
                          <a:pt x="6200" y="5848"/>
                          <a:pt x="5996" y="4692"/>
                          <a:pt x="5996" y="4692"/>
                        </a:cubicBezTo>
                        <a:cubicBezTo>
                          <a:pt x="5996" y="4692"/>
                          <a:pt x="6477" y="9949"/>
                          <a:pt x="4801" y="11650"/>
                        </a:cubicBezTo>
                        <a:cubicBezTo>
                          <a:pt x="3119" y="13343"/>
                          <a:pt x="2428" y="15205"/>
                          <a:pt x="2164" y="16725"/>
                        </a:cubicBezTo>
                        <a:cubicBezTo>
                          <a:pt x="1888" y="18273"/>
                          <a:pt x="-1272" y="21168"/>
                          <a:pt x="578" y="21389"/>
                        </a:cubicBezTo>
                        <a:close/>
                        <a:moveTo>
                          <a:pt x="578" y="2138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7" name="AutoShape 120"/>
                  <p:cNvSpPr>
                    <a:spLocks/>
                  </p:cNvSpPr>
                  <p:nvPr/>
                </p:nvSpPr>
                <p:spPr bwMode="auto">
                  <a:xfrm>
                    <a:off x="7659383" y="1879600"/>
                    <a:ext cx="3162" cy="25400"/>
                  </a:xfrm>
                  <a:custGeom>
                    <a:avLst/>
                    <a:gdLst/>
                    <a:ahLst/>
                    <a:cxnLst/>
                    <a:rect l="0" t="0" r="r" b="b"/>
                    <a:pathLst>
                      <a:path w="12613" h="21600">
                        <a:moveTo>
                          <a:pt x="7095" y="21600"/>
                        </a:moveTo>
                        <a:cubicBezTo>
                          <a:pt x="19502" y="17076"/>
                          <a:pt x="8256" y="2387"/>
                          <a:pt x="0" y="0"/>
                        </a:cubicBezTo>
                        <a:cubicBezTo>
                          <a:pt x="3123" y="15791"/>
                          <a:pt x="-2098" y="20243"/>
                          <a:pt x="7095" y="21600"/>
                        </a:cubicBezTo>
                        <a:close/>
                        <a:moveTo>
                          <a:pt x="7095" y="2160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8" name="AutoShape 124"/>
                  <p:cNvSpPr>
                    <a:spLocks/>
                  </p:cNvSpPr>
                  <p:nvPr/>
                </p:nvSpPr>
                <p:spPr bwMode="auto">
                  <a:xfrm>
                    <a:off x="4963571" y="1016000"/>
                    <a:ext cx="3796273" cy="2084388"/>
                  </a:xfrm>
                  <a:custGeom>
                    <a:avLst/>
                    <a:gdLst/>
                    <a:ahLst/>
                    <a:cxnLst/>
                    <a:rect l="0" t="0" r="r" b="b"/>
                    <a:pathLst>
                      <a:path w="21584" h="21599">
                        <a:moveTo>
                          <a:pt x="4508" y="165"/>
                        </a:moveTo>
                        <a:cubicBezTo>
                          <a:pt x="4508" y="165"/>
                          <a:pt x="4556" y="181"/>
                          <a:pt x="4611" y="216"/>
                        </a:cubicBezTo>
                        <a:cubicBezTo>
                          <a:pt x="4693" y="167"/>
                          <a:pt x="4734" y="214"/>
                          <a:pt x="4741" y="222"/>
                        </a:cubicBezTo>
                        <a:cubicBezTo>
                          <a:pt x="4748" y="231"/>
                          <a:pt x="4778" y="207"/>
                          <a:pt x="4786" y="201"/>
                        </a:cubicBezTo>
                        <a:cubicBezTo>
                          <a:pt x="4793" y="196"/>
                          <a:pt x="4863" y="191"/>
                          <a:pt x="4874" y="192"/>
                        </a:cubicBezTo>
                        <a:cubicBezTo>
                          <a:pt x="4884" y="193"/>
                          <a:pt x="4913" y="159"/>
                          <a:pt x="4923" y="149"/>
                        </a:cubicBezTo>
                        <a:cubicBezTo>
                          <a:pt x="4933" y="138"/>
                          <a:pt x="5007" y="161"/>
                          <a:pt x="5020" y="175"/>
                        </a:cubicBezTo>
                        <a:cubicBezTo>
                          <a:pt x="5032" y="189"/>
                          <a:pt x="5059" y="141"/>
                          <a:pt x="5063" y="138"/>
                        </a:cubicBezTo>
                        <a:cubicBezTo>
                          <a:pt x="5068" y="135"/>
                          <a:pt x="5073" y="147"/>
                          <a:pt x="5108" y="178"/>
                        </a:cubicBezTo>
                        <a:cubicBezTo>
                          <a:pt x="5168" y="220"/>
                          <a:pt x="5336" y="70"/>
                          <a:pt x="5341" y="64"/>
                        </a:cubicBezTo>
                        <a:cubicBezTo>
                          <a:pt x="5347" y="58"/>
                          <a:pt x="5382" y="60"/>
                          <a:pt x="5389" y="66"/>
                        </a:cubicBezTo>
                        <a:cubicBezTo>
                          <a:pt x="5396" y="73"/>
                          <a:pt x="5488" y="25"/>
                          <a:pt x="5497" y="32"/>
                        </a:cubicBezTo>
                        <a:cubicBezTo>
                          <a:pt x="5507" y="40"/>
                          <a:pt x="5645" y="-1"/>
                          <a:pt x="5652" y="0"/>
                        </a:cubicBezTo>
                        <a:cubicBezTo>
                          <a:pt x="5660" y="1"/>
                          <a:pt x="5667" y="31"/>
                          <a:pt x="5682" y="84"/>
                        </a:cubicBezTo>
                        <a:cubicBezTo>
                          <a:pt x="5699" y="95"/>
                          <a:pt x="5742" y="149"/>
                          <a:pt x="5770" y="201"/>
                        </a:cubicBezTo>
                        <a:cubicBezTo>
                          <a:pt x="5736" y="206"/>
                          <a:pt x="5695" y="289"/>
                          <a:pt x="5680" y="288"/>
                        </a:cubicBezTo>
                        <a:cubicBezTo>
                          <a:pt x="5665" y="288"/>
                          <a:pt x="5627" y="301"/>
                          <a:pt x="5608" y="322"/>
                        </a:cubicBezTo>
                        <a:cubicBezTo>
                          <a:pt x="5589" y="343"/>
                          <a:pt x="5577" y="341"/>
                          <a:pt x="5569" y="340"/>
                        </a:cubicBezTo>
                        <a:cubicBezTo>
                          <a:pt x="5561" y="339"/>
                          <a:pt x="5537" y="375"/>
                          <a:pt x="5524" y="393"/>
                        </a:cubicBezTo>
                        <a:cubicBezTo>
                          <a:pt x="5510" y="411"/>
                          <a:pt x="5484" y="427"/>
                          <a:pt x="5476" y="433"/>
                        </a:cubicBezTo>
                        <a:cubicBezTo>
                          <a:pt x="5468" y="438"/>
                          <a:pt x="5442" y="508"/>
                          <a:pt x="5440" y="515"/>
                        </a:cubicBezTo>
                        <a:cubicBezTo>
                          <a:pt x="5437" y="521"/>
                          <a:pt x="5450" y="536"/>
                          <a:pt x="5488" y="573"/>
                        </a:cubicBezTo>
                        <a:cubicBezTo>
                          <a:pt x="5550" y="573"/>
                          <a:pt x="5612" y="668"/>
                          <a:pt x="5623" y="689"/>
                        </a:cubicBezTo>
                        <a:cubicBezTo>
                          <a:pt x="5633" y="709"/>
                          <a:pt x="5654" y="697"/>
                          <a:pt x="5664" y="700"/>
                        </a:cubicBezTo>
                        <a:cubicBezTo>
                          <a:pt x="5673" y="703"/>
                          <a:pt x="5684" y="706"/>
                          <a:pt x="5741" y="747"/>
                        </a:cubicBezTo>
                        <a:cubicBezTo>
                          <a:pt x="5798" y="789"/>
                          <a:pt x="5866" y="724"/>
                          <a:pt x="5886" y="704"/>
                        </a:cubicBezTo>
                        <a:cubicBezTo>
                          <a:pt x="5906" y="683"/>
                          <a:pt x="5906" y="667"/>
                          <a:pt x="5916" y="609"/>
                        </a:cubicBezTo>
                        <a:cubicBezTo>
                          <a:pt x="5948" y="555"/>
                          <a:pt x="6006" y="530"/>
                          <a:pt x="6013" y="528"/>
                        </a:cubicBezTo>
                        <a:cubicBezTo>
                          <a:pt x="6020" y="525"/>
                          <a:pt x="6010" y="599"/>
                          <a:pt x="6010" y="607"/>
                        </a:cubicBezTo>
                        <a:cubicBezTo>
                          <a:pt x="6010" y="613"/>
                          <a:pt x="5969" y="682"/>
                          <a:pt x="5964" y="689"/>
                        </a:cubicBezTo>
                        <a:cubicBezTo>
                          <a:pt x="5960" y="695"/>
                          <a:pt x="5998" y="710"/>
                          <a:pt x="6005" y="717"/>
                        </a:cubicBezTo>
                        <a:cubicBezTo>
                          <a:pt x="6012" y="723"/>
                          <a:pt x="6006" y="810"/>
                          <a:pt x="5998" y="891"/>
                        </a:cubicBezTo>
                        <a:cubicBezTo>
                          <a:pt x="5958" y="924"/>
                          <a:pt x="5914" y="985"/>
                          <a:pt x="5909" y="987"/>
                        </a:cubicBezTo>
                        <a:cubicBezTo>
                          <a:pt x="5904" y="989"/>
                          <a:pt x="5920" y="1062"/>
                          <a:pt x="5927" y="1066"/>
                        </a:cubicBezTo>
                        <a:cubicBezTo>
                          <a:pt x="5933" y="1071"/>
                          <a:pt x="5886" y="1067"/>
                          <a:pt x="5884" y="1067"/>
                        </a:cubicBezTo>
                        <a:cubicBezTo>
                          <a:pt x="5883" y="1067"/>
                          <a:pt x="5846" y="1155"/>
                          <a:pt x="5846" y="1155"/>
                        </a:cubicBezTo>
                        <a:cubicBezTo>
                          <a:pt x="5846" y="1155"/>
                          <a:pt x="5832" y="1232"/>
                          <a:pt x="5831" y="1242"/>
                        </a:cubicBezTo>
                        <a:cubicBezTo>
                          <a:pt x="5828" y="1251"/>
                          <a:pt x="5866" y="1270"/>
                          <a:pt x="5872" y="1275"/>
                        </a:cubicBezTo>
                        <a:cubicBezTo>
                          <a:pt x="5878" y="1280"/>
                          <a:pt x="5887" y="1335"/>
                          <a:pt x="5889" y="1364"/>
                        </a:cubicBezTo>
                        <a:cubicBezTo>
                          <a:pt x="5766" y="1488"/>
                          <a:pt x="5674" y="1260"/>
                          <a:pt x="5649" y="1200"/>
                        </a:cubicBezTo>
                        <a:cubicBezTo>
                          <a:pt x="5625" y="1209"/>
                          <a:pt x="5524" y="1160"/>
                          <a:pt x="5521" y="1154"/>
                        </a:cubicBezTo>
                        <a:cubicBezTo>
                          <a:pt x="5517" y="1148"/>
                          <a:pt x="5523" y="1202"/>
                          <a:pt x="5534" y="1239"/>
                        </a:cubicBezTo>
                        <a:cubicBezTo>
                          <a:pt x="5437" y="1260"/>
                          <a:pt x="5428" y="1305"/>
                          <a:pt x="5429" y="1325"/>
                        </a:cubicBezTo>
                        <a:cubicBezTo>
                          <a:pt x="5438" y="1401"/>
                          <a:pt x="5490" y="1468"/>
                          <a:pt x="5496" y="1474"/>
                        </a:cubicBezTo>
                        <a:cubicBezTo>
                          <a:pt x="5502" y="1479"/>
                          <a:pt x="5503" y="1514"/>
                          <a:pt x="5506" y="1560"/>
                        </a:cubicBezTo>
                        <a:cubicBezTo>
                          <a:pt x="5442" y="1533"/>
                          <a:pt x="5398" y="1578"/>
                          <a:pt x="5345" y="1655"/>
                        </a:cubicBezTo>
                        <a:cubicBezTo>
                          <a:pt x="5253" y="1767"/>
                          <a:pt x="5211" y="1785"/>
                          <a:pt x="5165" y="1799"/>
                        </a:cubicBezTo>
                        <a:cubicBezTo>
                          <a:pt x="5120" y="1812"/>
                          <a:pt x="5071" y="1868"/>
                          <a:pt x="5068" y="1873"/>
                        </a:cubicBezTo>
                        <a:cubicBezTo>
                          <a:pt x="5065" y="1879"/>
                          <a:pt x="5058" y="1873"/>
                          <a:pt x="5054" y="1871"/>
                        </a:cubicBezTo>
                        <a:cubicBezTo>
                          <a:pt x="5050" y="1868"/>
                          <a:pt x="5032" y="1798"/>
                          <a:pt x="5031" y="1789"/>
                        </a:cubicBezTo>
                        <a:cubicBezTo>
                          <a:pt x="5030" y="1781"/>
                          <a:pt x="5075" y="1741"/>
                          <a:pt x="5080" y="1737"/>
                        </a:cubicBezTo>
                        <a:cubicBezTo>
                          <a:pt x="5084" y="1734"/>
                          <a:pt x="5118" y="1739"/>
                          <a:pt x="5123" y="1747"/>
                        </a:cubicBezTo>
                        <a:cubicBezTo>
                          <a:pt x="5128" y="1754"/>
                          <a:pt x="5155" y="1665"/>
                          <a:pt x="5155" y="1665"/>
                        </a:cubicBezTo>
                        <a:cubicBezTo>
                          <a:pt x="5155" y="1665"/>
                          <a:pt x="5240" y="1582"/>
                          <a:pt x="5244" y="1582"/>
                        </a:cubicBezTo>
                        <a:cubicBezTo>
                          <a:pt x="5249" y="1581"/>
                          <a:pt x="5268" y="1543"/>
                          <a:pt x="5312" y="1468"/>
                        </a:cubicBezTo>
                        <a:cubicBezTo>
                          <a:pt x="5357" y="1394"/>
                          <a:pt x="5341" y="1292"/>
                          <a:pt x="5337" y="1269"/>
                        </a:cubicBezTo>
                        <a:cubicBezTo>
                          <a:pt x="5333" y="1246"/>
                          <a:pt x="5313" y="1229"/>
                          <a:pt x="5288" y="1219"/>
                        </a:cubicBezTo>
                        <a:cubicBezTo>
                          <a:pt x="5242" y="1199"/>
                          <a:pt x="5130" y="1314"/>
                          <a:pt x="5106" y="1330"/>
                        </a:cubicBezTo>
                        <a:cubicBezTo>
                          <a:pt x="5081" y="1346"/>
                          <a:pt x="5038" y="1556"/>
                          <a:pt x="5035" y="1579"/>
                        </a:cubicBezTo>
                        <a:cubicBezTo>
                          <a:pt x="5033" y="1601"/>
                          <a:pt x="4957" y="1647"/>
                          <a:pt x="4943" y="1655"/>
                        </a:cubicBezTo>
                        <a:cubicBezTo>
                          <a:pt x="4928" y="1663"/>
                          <a:pt x="4851" y="1563"/>
                          <a:pt x="4836" y="1561"/>
                        </a:cubicBezTo>
                        <a:cubicBezTo>
                          <a:pt x="4822" y="1559"/>
                          <a:pt x="4714" y="1434"/>
                          <a:pt x="4714" y="1434"/>
                        </a:cubicBezTo>
                        <a:cubicBezTo>
                          <a:pt x="4714" y="1434"/>
                          <a:pt x="4664" y="1354"/>
                          <a:pt x="4658" y="1346"/>
                        </a:cubicBezTo>
                        <a:cubicBezTo>
                          <a:pt x="4652" y="1339"/>
                          <a:pt x="4670" y="1333"/>
                          <a:pt x="4702" y="1301"/>
                        </a:cubicBezTo>
                        <a:cubicBezTo>
                          <a:pt x="4797" y="1374"/>
                          <a:pt x="4837" y="1240"/>
                          <a:pt x="4840" y="1233"/>
                        </a:cubicBezTo>
                        <a:cubicBezTo>
                          <a:pt x="4844" y="1226"/>
                          <a:pt x="4840" y="1151"/>
                          <a:pt x="4839" y="1141"/>
                        </a:cubicBezTo>
                        <a:cubicBezTo>
                          <a:pt x="4837" y="1130"/>
                          <a:pt x="4852" y="1062"/>
                          <a:pt x="4857" y="1056"/>
                        </a:cubicBezTo>
                        <a:cubicBezTo>
                          <a:pt x="4863" y="1050"/>
                          <a:pt x="4867" y="1054"/>
                          <a:pt x="4917" y="1043"/>
                        </a:cubicBezTo>
                        <a:cubicBezTo>
                          <a:pt x="4966" y="1033"/>
                          <a:pt x="5006" y="929"/>
                          <a:pt x="5025" y="867"/>
                        </a:cubicBezTo>
                        <a:cubicBezTo>
                          <a:pt x="4974" y="824"/>
                          <a:pt x="4961" y="727"/>
                          <a:pt x="4959" y="712"/>
                        </a:cubicBezTo>
                        <a:cubicBezTo>
                          <a:pt x="4957" y="697"/>
                          <a:pt x="4970" y="697"/>
                          <a:pt x="4996" y="686"/>
                        </a:cubicBezTo>
                        <a:cubicBezTo>
                          <a:pt x="5022" y="674"/>
                          <a:pt x="5084" y="784"/>
                          <a:pt x="5094" y="807"/>
                        </a:cubicBezTo>
                        <a:cubicBezTo>
                          <a:pt x="5104" y="829"/>
                          <a:pt x="5179" y="847"/>
                          <a:pt x="5185" y="846"/>
                        </a:cubicBezTo>
                        <a:cubicBezTo>
                          <a:pt x="5192" y="845"/>
                          <a:pt x="5234" y="797"/>
                          <a:pt x="5234" y="791"/>
                        </a:cubicBezTo>
                        <a:cubicBezTo>
                          <a:pt x="5234" y="785"/>
                          <a:pt x="5224" y="727"/>
                          <a:pt x="5225" y="708"/>
                        </a:cubicBezTo>
                        <a:cubicBezTo>
                          <a:pt x="5225" y="690"/>
                          <a:pt x="5207" y="695"/>
                          <a:pt x="5178" y="697"/>
                        </a:cubicBezTo>
                        <a:cubicBezTo>
                          <a:pt x="5177" y="476"/>
                          <a:pt x="5026" y="448"/>
                          <a:pt x="5009" y="446"/>
                        </a:cubicBezTo>
                        <a:cubicBezTo>
                          <a:pt x="4991" y="444"/>
                          <a:pt x="4916" y="404"/>
                          <a:pt x="4910" y="404"/>
                        </a:cubicBezTo>
                        <a:cubicBezTo>
                          <a:pt x="4904" y="403"/>
                          <a:pt x="4914" y="471"/>
                          <a:pt x="4917" y="478"/>
                        </a:cubicBezTo>
                        <a:cubicBezTo>
                          <a:pt x="4920" y="485"/>
                          <a:pt x="4908" y="501"/>
                          <a:pt x="4874" y="568"/>
                        </a:cubicBezTo>
                        <a:cubicBezTo>
                          <a:pt x="4865" y="451"/>
                          <a:pt x="4781" y="408"/>
                          <a:pt x="4717" y="433"/>
                        </a:cubicBezTo>
                        <a:cubicBezTo>
                          <a:pt x="4657" y="297"/>
                          <a:pt x="4590" y="314"/>
                          <a:pt x="4583" y="314"/>
                        </a:cubicBezTo>
                        <a:cubicBezTo>
                          <a:pt x="4577" y="314"/>
                          <a:pt x="4574" y="395"/>
                          <a:pt x="4573" y="406"/>
                        </a:cubicBezTo>
                        <a:cubicBezTo>
                          <a:pt x="4572" y="417"/>
                          <a:pt x="4542" y="417"/>
                          <a:pt x="4530" y="420"/>
                        </a:cubicBezTo>
                        <a:cubicBezTo>
                          <a:pt x="4517" y="422"/>
                          <a:pt x="4522" y="451"/>
                          <a:pt x="4513" y="502"/>
                        </a:cubicBezTo>
                        <a:cubicBezTo>
                          <a:pt x="4452" y="288"/>
                          <a:pt x="4489" y="184"/>
                          <a:pt x="4508" y="165"/>
                        </a:cubicBezTo>
                        <a:close/>
                        <a:moveTo>
                          <a:pt x="6161" y="4525"/>
                        </a:moveTo>
                        <a:cubicBezTo>
                          <a:pt x="6197" y="4562"/>
                          <a:pt x="6207" y="4571"/>
                          <a:pt x="6211" y="4586"/>
                        </a:cubicBezTo>
                        <a:cubicBezTo>
                          <a:pt x="6216" y="4600"/>
                          <a:pt x="6231" y="4669"/>
                          <a:pt x="6241" y="4672"/>
                        </a:cubicBezTo>
                        <a:cubicBezTo>
                          <a:pt x="6241" y="4672"/>
                          <a:pt x="6285" y="4700"/>
                          <a:pt x="6288" y="4693"/>
                        </a:cubicBezTo>
                        <a:cubicBezTo>
                          <a:pt x="6290" y="4685"/>
                          <a:pt x="6348" y="4634"/>
                          <a:pt x="6347" y="4672"/>
                        </a:cubicBezTo>
                        <a:cubicBezTo>
                          <a:pt x="6347" y="4710"/>
                          <a:pt x="6341" y="4750"/>
                          <a:pt x="6349" y="4761"/>
                        </a:cubicBezTo>
                        <a:cubicBezTo>
                          <a:pt x="6357" y="4772"/>
                          <a:pt x="6389" y="4819"/>
                          <a:pt x="6393" y="4834"/>
                        </a:cubicBezTo>
                        <a:cubicBezTo>
                          <a:pt x="6396" y="4849"/>
                          <a:pt x="6449" y="5057"/>
                          <a:pt x="6485" y="5082"/>
                        </a:cubicBezTo>
                        <a:cubicBezTo>
                          <a:pt x="6521" y="5107"/>
                          <a:pt x="6533" y="5106"/>
                          <a:pt x="6548" y="5096"/>
                        </a:cubicBezTo>
                        <a:cubicBezTo>
                          <a:pt x="6564" y="5086"/>
                          <a:pt x="6567" y="5082"/>
                          <a:pt x="6576" y="5090"/>
                        </a:cubicBezTo>
                        <a:cubicBezTo>
                          <a:pt x="6585" y="5097"/>
                          <a:pt x="6611" y="5110"/>
                          <a:pt x="6640" y="5099"/>
                        </a:cubicBezTo>
                        <a:lnTo>
                          <a:pt x="6642" y="5154"/>
                        </a:lnTo>
                        <a:lnTo>
                          <a:pt x="6693" y="5130"/>
                        </a:lnTo>
                        <a:cubicBezTo>
                          <a:pt x="6693" y="5130"/>
                          <a:pt x="6740" y="5090"/>
                          <a:pt x="6771" y="5090"/>
                        </a:cubicBezTo>
                        <a:cubicBezTo>
                          <a:pt x="6778" y="5086"/>
                          <a:pt x="6789" y="5068"/>
                          <a:pt x="6768" y="5067"/>
                        </a:cubicBezTo>
                        <a:cubicBezTo>
                          <a:pt x="6765" y="5067"/>
                          <a:pt x="6762" y="5067"/>
                          <a:pt x="6759" y="5067"/>
                        </a:cubicBezTo>
                        <a:cubicBezTo>
                          <a:pt x="6769" y="5058"/>
                          <a:pt x="6779" y="5048"/>
                          <a:pt x="6791" y="5032"/>
                        </a:cubicBezTo>
                        <a:cubicBezTo>
                          <a:pt x="6812" y="5004"/>
                          <a:pt x="6843" y="4964"/>
                          <a:pt x="6874" y="4918"/>
                        </a:cubicBezTo>
                        <a:lnTo>
                          <a:pt x="6862" y="4976"/>
                        </a:lnTo>
                        <a:lnTo>
                          <a:pt x="6909" y="4931"/>
                        </a:lnTo>
                        <a:lnTo>
                          <a:pt x="6911" y="4860"/>
                        </a:lnTo>
                        <a:cubicBezTo>
                          <a:pt x="6952" y="4794"/>
                          <a:pt x="6988" y="4723"/>
                          <a:pt x="6994" y="4667"/>
                        </a:cubicBezTo>
                        <a:cubicBezTo>
                          <a:pt x="6999" y="4634"/>
                          <a:pt x="7003" y="4609"/>
                          <a:pt x="7022" y="4581"/>
                        </a:cubicBezTo>
                        <a:cubicBezTo>
                          <a:pt x="7040" y="4554"/>
                          <a:pt x="7157" y="4334"/>
                          <a:pt x="7357" y="4426"/>
                        </a:cubicBezTo>
                        <a:cubicBezTo>
                          <a:pt x="7375" y="4436"/>
                          <a:pt x="7477" y="4538"/>
                          <a:pt x="7491" y="4538"/>
                        </a:cubicBezTo>
                        <a:cubicBezTo>
                          <a:pt x="7505" y="4538"/>
                          <a:pt x="7524" y="4539"/>
                          <a:pt x="7535" y="4546"/>
                        </a:cubicBezTo>
                        <a:cubicBezTo>
                          <a:pt x="7546" y="4554"/>
                          <a:pt x="7575" y="4574"/>
                          <a:pt x="7570" y="4586"/>
                        </a:cubicBezTo>
                        <a:cubicBezTo>
                          <a:pt x="7565" y="4599"/>
                          <a:pt x="7541" y="4676"/>
                          <a:pt x="7550" y="4670"/>
                        </a:cubicBezTo>
                        <a:cubicBezTo>
                          <a:pt x="7559" y="4665"/>
                          <a:pt x="7603" y="4636"/>
                          <a:pt x="7597" y="4648"/>
                        </a:cubicBezTo>
                        <a:cubicBezTo>
                          <a:pt x="7590" y="4659"/>
                          <a:pt x="7566" y="4726"/>
                          <a:pt x="7558" y="4725"/>
                        </a:cubicBezTo>
                        <a:cubicBezTo>
                          <a:pt x="7549" y="4725"/>
                          <a:pt x="7514" y="4750"/>
                          <a:pt x="7513" y="4733"/>
                        </a:cubicBezTo>
                        <a:cubicBezTo>
                          <a:pt x="7511" y="4717"/>
                          <a:pt x="7498" y="4646"/>
                          <a:pt x="7491" y="4646"/>
                        </a:cubicBezTo>
                        <a:cubicBezTo>
                          <a:pt x="7485" y="4646"/>
                          <a:pt x="7453" y="4636"/>
                          <a:pt x="7441" y="4619"/>
                        </a:cubicBezTo>
                        <a:cubicBezTo>
                          <a:pt x="7429" y="4602"/>
                          <a:pt x="7385" y="4531"/>
                          <a:pt x="7331" y="4542"/>
                        </a:cubicBezTo>
                        <a:cubicBezTo>
                          <a:pt x="7300" y="4550"/>
                          <a:pt x="7255" y="4525"/>
                          <a:pt x="7242" y="4507"/>
                        </a:cubicBezTo>
                        <a:cubicBezTo>
                          <a:pt x="7214" y="4550"/>
                          <a:pt x="7200" y="4562"/>
                          <a:pt x="7193" y="4559"/>
                        </a:cubicBezTo>
                        <a:cubicBezTo>
                          <a:pt x="7186" y="4555"/>
                          <a:pt x="7150" y="4555"/>
                          <a:pt x="7144" y="4561"/>
                        </a:cubicBezTo>
                        <a:cubicBezTo>
                          <a:pt x="7138" y="4567"/>
                          <a:pt x="7056" y="4616"/>
                          <a:pt x="7051" y="4623"/>
                        </a:cubicBezTo>
                        <a:cubicBezTo>
                          <a:pt x="7046" y="4629"/>
                          <a:pt x="7013" y="4658"/>
                          <a:pt x="7008" y="4670"/>
                        </a:cubicBezTo>
                        <a:cubicBezTo>
                          <a:pt x="7002" y="4683"/>
                          <a:pt x="6974" y="4779"/>
                          <a:pt x="6963" y="4835"/>
                        </a:cubicBezTo>
                        <a:cubicBezTo>
                          <a:pt x="6992" y="4767"/>
                          <a:pt x="7039" y="4665"/>
                          <a:pt x="7056" y="4668"/>
                        </a:cubicBezTo>
                        <a:cubicBezTo>
                          <a:pt x="7073" y="4670"/>
                          <a:pt x="7086" y="4669"/>
                          <a:pt x="7110" y="4662"/>
                        </a:cubicBezTo>
                        <a:cubicBezTo>
                          <a:pt x="7133" y="4654"/>
                          <a:pt x="7186" y="4644"/>
                          <a:pt x="7231" y="4652"/>
                        </a:cubicBezTo>
                        <a:cubicBezTo>
                          <a:pt x="7242" y="4607"/>
                          <a:pt x="7258" y="4566"/>
                          <a:pt x="7262" y="4566"/>
                        </a:cubicBezTo>
                        <a:cubicBezTo>
                          <a:pt x="7266" y="4566"/>
                          <a:pt x="7362" y="4565"/>
                          <a:pt x="7396" y="4643"/>
                        </a:cubicBezTo>
                        <a:cubicBezTo>
                          <a:pt x="7330" y="4594"/>
                          <a:pt x="7304" y="4591"/>
                          <a:pt x="7245" y="4654"/>
                        </a:cubicBezTo>
                        <a:cubicBezTo>
                          <a:pt x="7293" y="4648"/>
                          <a:pt x="7346" y="4665"/>
                          <a:pt x="7349" y="4676"/>
                        </a:cubicBezTo>
                        <a:cubicBezTo>
                          <a:pt x="7353" y="4686"/>
                          <a:pt x="7392" y="4741"/>
                          <a:pt x="7385" y="4749"/>
                        </a:cubicBezTo>
                        <a:cubicBezTo>
                          <a:pt x="7377" y="4756"/>
                          <a:pt x="7339" y="4785"/>
                          <a:pt x="7332" y="4777"/>
                        </a:cubicBezTo>
                        <a:cubicBezTo>
                          <a:pt x="7325" y="4767"/>
                          <a:pt x="7256" y="4727"/>
                          <a:pt x="7197" y="4800"/>
                        </a:cubicBezTo>
                        <a:cubicBezTo>
                          <a:pt x="7220" y="4797"/>
                          <a:pt x="7244" y="4795"/>
                          <a:pt x="7238" y="4798"/>
                        </a:cubicBezTo>
                        <a:cubicBezTo>
                          <a:pt x="7231" y="4800"/>
                          <a:pt x="7198" y="4849"/>
                          <a:pt x="7198" y="4849"/>
                        </a:cubicBezTo>
                        <a:lnTo>
                          <a:pt x="7250" y="4815"/>
                        </a:lnTo>
                        <a:lnTo>
                          <a:pt x="7288" y="4838"/>
                        </a:lnTo>
                        <a:lnTo>
                          <a:pt x="7334" y="4806"/>
                        </a:lnTo>
                        <a:lnTo>
                          <a:pt x="7337" y="4832"/>
                        </a:lnTo>
                        <a:lnTo>
                          <a:pt x="7274" y="4865"/>
                        </a:lnTo>
                        <a:lnTo>
                          <a:pt x="7233" y="4918"/>
                        </a:lnTo>
                        <a:lnTo>
                          <a:pt x="7274" y="4939"/>
                        </a:lnTo>
                        <a:lnTo>
                          <a:pt x="7227" y="4941"/>
                        </a:lnTo>
                        <a:cubicBezTo>
                          <a:pt x="7227" y="4941"/>
                          <a:pt x="7183" y="4898"/>
                          <a:pt x="7179" y="4901"/>
                        </a:cubicBezTo>
                        <a:cubicBezTo>
                          <a:pt x="7175" y="4904"/>
                          <a:pt x="7147" y="4909"/>
                          <a:pt x="7139" y="4906"/>
                        </a:cubicBezTo>
                        <a:cubicBezTo>
                          <a:pt x="7131" y="4904"/>
                          <a:pt x="7094" y="4870"/>
                          <a:pt x="7091" y="4881"/>
                        </a:cubicBezTo>
                        <a:cubicBezTo>
                          <a:pt x="7088" y="4892"/>
                          <a:pt x="7025" y="4971"/>
                          <a:pt x="7008" y="5019"/>
                        </a:cubicBezTo>
                        <a:cubicBezTo>
                          <a:pt x="6993" y="5058"/>
                          <a:pt x="6960" y="5071"/>
                          <a:pt x="6953" y="5082"/>
                        </a:cubicBezTo>
                        <a:cubicBezTo>
                          <a:pt x="6946" y="5093"/>
                          <a:pt x="6920" y="5159"/>
                          <a:pt x="6926" y="5159"/>
                        </a:cubicBezTo>
                        <a:cubicBezTo>
                          <a:pt x="6932" y="5159"/>
                          <a:pt x="6972" y="5149"/>
                          <a:pt x="6965" y="5162"/>
                        </a:cubicBezTo>
                        <a:cubicBezTo>
                          <a:pt x="6958" y="5176"/>
                          <a:pt x="6935" y="5246"/>
                          <a:pt x="6927" y="5252"/>
                        </a:cubicBezTo>
                        <a:cubicBezTo>
                          <a:pt x="6918" y="5258"/>
                          <a:pt x="6889" y="5280"/>
                          <a:pt x="6884" y="5287"/>
                        </a:cubicBezTo>
                        <a:cubicBezTo>
                          <a:pt x="6884" y="5287"/>
                          <a:pt x="6823" y="5393"/>
                          <a:pt x="6805" y="5426"/>
                        </a:cubicBezTo>
                        <a:cubicBezTo>
                          <a:pt x="6786" y="5459"/>
                          <a:pt x="6774" y="5498"/>
                          <a:pt x="6768" y="5515"/>
                        </a:cubicBezTo>
                        <a:cubicBezTo>
                          <a:pt x="6762" y="5533"/>
                          <a:pt x="6641" y="5641"/>
                          <a:pt x="6634" y="5652"/>
                        </a:cubicBezTo>
                        <a:cubicBezTo>
                          <a:pt x="6627" y="5664"/>
                          <a:pt x="6617" y="5658"/>
                          <a:pt x="6608" y="5650"/>
                        </a:cubicBezTo>
                        <a:cubicBezTo>
                          <a:pt x="6600" y="5642"/>
                          <a:pt x="6572" y="5652"/>
                          <a:pt x="6566" y="5656"/>
                        </a:cubicBezTo>
                        <a:cubicBezTo>
                          <a:pt x="6559" y="5660"/>
                          <a:pt x="6557" y="5626"/>
                          <a:pt x="6558" y="5606"/>
                        </a:cubicBezTo>
                        <a:cubicBezTo>
                          <a:pt x="6558" y="5586"/>
                          <a:pt x="6535" y="5589"/>
                          <a:pt x="6528" y="5592"/>
                        </a:cubicBezTo>
                        <a:cubicBezTo>
                          <a:pt x="6520" y="5595"/>
                          <a:pt x="6506" y="5588"/>
                          <a:pt x="6497" y="5610"/>
                        </a:cubicBezTo>
                        <a:cubicBezTo>
                          <a:pt x="6489" y="5631"/>
                          <a:pt x="6459" y="5661"/>
                          <a:pt x="6412" y="5689"/>
                        </a:cubicBezTo>
                        <a:cubicBezTo>
                          <a:pt x="6365" y="5716"/>
                          <a:pt x="6390" y="5865"/>
                          <a:pt x="6390" y="5876"/>
                        </a:cubicBezTo>
                        <a:cubicBezTo>
                          <a:pt x="6390" y="5887"/>
                          <a:pt x="6387" y="5923"/>
                          <a:pt x="6363" y="5963"/>
                        </a:cubicBezTo>
                        <a:cubicBezTo>
                          <a:pt x="6327" y="6010"/>
                          <a:pt x="6231" y="5959"/>
                          <a:pt x="6223" y="5951"/>
                        </a:cubicBezTo>
                        <a:cubicBezTo>
                          <a:pt x="6216" y="5944"/>
                          <a:pt x="6143" y="5989"/>
                          <a:pt x="6134" y="5999"/>
                        </a:cubicBezTo>
                        <a:cubicBezTo>
                          <a:pt x="6124" y="6008"/>
                          <a:pt x="6088" y="5970"/>
                          <a:pt x="6083" y="5966"/>
                        </a:cubicBezTo>
                        <a:cubicBezTo>
                          <a:pt x="6078" y="5963"/>
                          <a:pt x="6034" y="5991"/>
                          <a:pt x="5981" y="6001"/>
                        </a:cubicBezTo>
                        <a:cubicBezTo>
                          <a:pt x="5929" y="6012"/>
                          <a:pt x="5846" y="5951"/>
                          <a:pt x="5846" y="5951"/>
                        </a:cubicBezTo>
                        <a:lnTo>
                          <a:pt x="5801" y="5948"/>
                        </a:lnTo>
                        <a:cubicBezTo>
                          <a:pt x="5790" y="5948"/>
                          <a:pt x="5718" y="5838"/>
                          <a:pt x="5709" y="5823"/>
                        </a:cubicBezTo>
                        <a:cubicBezTo>
                          <a:pt x="5700" y="5808"/>
                          <a:pt x="5690" y="5759"/>
                          <a:pt x="5685" y="5740"/>
                        </a:cubicBezTo>
                        <a:cubicBezTo>
                          <a:pt x="5681" y="5721"/>
                          <a:pt x="5606" y="5685"/>
                          <a:pt x="5574" y="5674"/>
                        </a:cubicBezTo>
                        <a:cubicBezTo>
                          <a:pt x="5542" y="5663"/>
                          <a:pt x="5517" y="5634"/>
                          <a:pt x="5510" y="5562"/>
                        </a:cubicBezTo>
                        <a:cubicBezTo>
                          <a:pt x="5503" y="5491"/>
                          <a:pt x="5446" y="5384"/>
                          <a:pt x="5446" y="5384"/>
                        </a:cubicBezTo>
                        <a:cubicBezTo>
                          <a:pt x="5469" y="5394"/>
                          <a:pt x="5503" y="5455"/>
                          <a:pt x="5513" y="5487"/>
                        </a:cubicBezTo>
                        <a:cubicBezTo>
                          <a:pt x="5523" y="5519"/>
                          <a:pt x="5570" y="5578"/>
                          <a:pt x="5579" y="5578"/>
                        </a:cubicBezTo>
                        <a:cubicBezTo>
                          <a:pt x="5588" y="5578"/>
                          <a:pt x="5660" y="5542"/>
                          <a:pt x="5669" y="5538"/>
                        </a:cubicBezTo>
                        <a:cubicBezTo>
                          <a:pt x="5687" y="5479"/>
                          <a:pt x="5693" y="5458"/>
                          <a:pt x="5693" y="5458"/>
                        </a:cubicBezTo>
                        <a:cubicBezTo>
                          <a:pt x="5693" y="5458"/>
                          <a:pt x="5729" y="5521"/>
                          <a:pt x="5736" y="5521"/>
                        </a:cubicBezTo>
                        <a:cubicBezTo>
                          <a:pt x="5743" y="5521"/>
                          <a:pt x="5780" y="5533"/>
                          <a:pt x="5783" y="5540"/>
                        </a:cubicBezTo>
                        <a:cubicBezTo>
                          <a:pt x="5787" y="5548"/>
                          <a:pt x="5830" y="5610"/>
                          <a:pt x="5833" y="5598"/>
                        </a:cubicBezTo>
                        <a:cubicBezTo>
                          <a:pt x="5836" y="5587"/>
                          <a:pt x="5869" y="5513"/>
                          <a:pt x="5868" y="5508"/>
                        </a:cubicBezTo>
                        <a:cubicBezTo>
                          <a:pt x="5867" y="5502"/>
                          <a:pt x="5868" y="5415"/>
                          <a:pt x="5875" y="5419"/>
                        </a:cubicBezTo>
                        <a:cubicBezTo>
                          <a:pt x="5883" y="5422"/>
                          <a:pt x="5912" y="5427"/>
                          <a:pt x="5918" y="5404"/>
                        </a:cubicBezTo>
                        <a:cubicBezTo>
                          <a:pt x="5924" y="5381"/>
                          <a:pt x="5953" y="5209"/>
                          <a:pt x="6003" y="5162"/>
                        </a:cubicBezTo>
                        <a:cubicBezTo>
                          <a:pt x="6015" y="5151"/>
                          <a:pt x="6045" y="5151"/>
                          <a:pt x="6050" y="5164"/>
                        </a:cubicBezTo>
                        <a:cubicBezTo>
                          <a:pt x="6055" y="5177"/>
                          <a:pt x="6082" y="5222"/>
                          <a:pt x="6109" y="5220"/>
                        </a:cubicBezTo>
                        <a:cubicBezTo>
                          <a:pt x="6136" y="5219"/>
                          <a:pt x="6172" y="5201"/>
                          <a:pt x="6187" y="5182"/>
                        </a:cubicBezTo>
                        <a:cubicBezTo>
                          <a:pt x="6202" y="5162"/>
                          <a:pt x="6212" y="5096"/>
                          <a:pt x="6210" y="5093"/>
                        </a:cubicBezTo>
                        <a:cubicBezTo>
                          <a:pt x="6208" y="5088"/>
                          <a:pt x="6201" y="5022"/>
                          <a:pt x="6190" y="5007"/>
                        </a:cubicBezTo>
                        <a:cubicBezTo>
                          <a:pt x="6179" y="4992"/>
                          <a:pt x="6154" y="4932"/>
                          <a:pt x="6155" y="4916"/>
                        </a:cubicBezTo>
                        <a:cubicBezTo>
                          <a:pt x="6157" y="4900"/>
                          <a:pt x="6151" y="4857"/>
                          <a:pt x="6144" y="4843"/>
                        </a:cubicBezTo>
                        <a:cubicBezTo>
                          <a:pt x="6137" y="4829"/>
                          <a:pt x="6119" y="4772"/>
                          <a:pt x="6119" y="4763"/>
                        </a:cubicBezTo>
                        <a:cubicBezTo>
                          <a:pt x="6119" y="4754"/>
                          <a:pt x="6105" y="4589"/>
                          <a:pt x="6110" y="4522"/>
                        </a:cubicBezTo>
                        <a:cubicBezTo>
                          <a:pt x="6075" y="4526"/>
                          <a:pt x="6071" y="4523"/>
                          <a:pt x="6063" y="4516"/>
                        </a:cubicBezTo>
                        <a:cubicBezTo>
                          <a:pt x="6055" y="4508"/>
                          <a:pt x="6017" y="4466"/>
                          <a:pt x="6018" y="4454"/>
                        </a:cubicBezTo>
                        <a:cubicBezTo>
                          <a:pt x="6018" y="4442"/>
                          <a:pt x="6016" y="4376"/>
                          <a:pt x="6011" y="4365"/>
                        </a:cubicBezTo>
                        <a:cubicBezTo>
                          <a:pt x="6005" y="4353"/>
                          <a:pt x="5970" y="4297"/>
                          <a:pt x="5973" y="4283"/>
                        </a:cubicBezTo>
                        <a:cubicBezTo>
                          <a:pt x="5975" y="4269"/>
                          <a:pt x="5981" y="4199"/>
                          <a:pt x="5986" y="4199"/>
                        </a:cubicBezTo>
                        <a:cubicBezTo>
                          <a:pt x="5991" y="4198"/>
                          <a:pt x="6009" y="4216"/>
                          <a:pt x="6047" y="4334"/>
                        </a:cubicBezTo>
                        <a:cubicBezTo>
                          <a:pt x="6100" y="4365"/>
                          <a:pt x="6157" y="4435"/>
                          <a:pt x="6161" y="4525"/>
                        </a:cubicBezTo>
                        <a:close/>
                        <a:moveTo>
                          <a:pt x="7704" y="7738"/>
                        </a:moveTo>
                        <a:cubicBezTo>
                          <a:pt x="7727" y="7769"/>
                          <a:pt x="7792" y="7766"/>
                          <a:pt x="7800" y="7766"/>
                        </a:cubicBezTo>
                        <a:cubicBezTo>
                          <a:pt x="7807" y="7766"/>
                          <a:pt x="7843" y="7822"/>
                          <a:pt x="7848" y="7831"/>
                        </a:cubicBezTo>
                        <a:cubicBezTo>
                          <a:pt x="7854" y="7839"/>
                          <a:pt x="7919" y="7842"/>
                          <a:pt x="7932" y="7841"/>
                        </a:cubicBezTo>
                        <a:cubicBezTo>
                          <a:pt x="7945" y="7840"/>
                          <a:pt x="8027" y="7888"/>
                          <a:pt x="8050" y="7906"/>
                        </a:cubicBezTo>
                        <a:cubicBezTo>
                          <a:pt x="8073" y="7922"/>
                          <a:pt x="8112" y="7908"/>
                          <a:pt x="8123" y="7904"/>
                        </a:cubicBezTo>
                        <a:cubicBezTo>
                          <a:pt x="8133" y="7899"/>
                          <a:pt x="8175" y="7926"/>
                          <a:pt x="8170" y="7928"/>
                        </a:cubicBezTo>
                        <a:cubicBezTo>
                          <a:pt x="8075" y="7957"/>
                          <a:pt x="7955" y="7928"/>
                          <a:pt x="7935" y="7906"/>
                        </a:cubicBezTo>
                        <a:cubicBezTo>
                          <a:pt x="7888" y="7849"/>
                          <a:pt x="7789" y="7865"/>
                          <a:pt x="7785" y="7868"/>
                        </a:cubicBezTo>
                        <a:cubicBezTo>
                          <a:pt x="7781" y="7870"/>
                          <a:pt x="7742" y="7841"/>
                          <a:pt x="7738" y="7837"/>
                        </a:cubicBezTo>
                        <a:cubicBezTo>
                          <a:pt x="7735" y="7832"/>
                          <a:pt x="7717" y="7866"/>
                          <a:pt x="7698" y="7931"/>
                        </a:cubicBezTo>
                        <a:cubicBezTo>
                          <a:pt x="7649" y="7920"/>
                          <a:pt x="7643" y="7934"/>
                          <a:pt x="7607" y="7968"/>
                        </a:cubicBezTo>
                        <a:cubicBezTo>
                          <a:pt x="7538" y="7955"/>
                          <a:pt x="7478" y="7969"/>
                          <a:pt x="7472" y="7974"/>
                        </a:cubicBezTo>
                        <a:cubicBezTo>
                          <a:pt x="7466" y="7979"/>
                          <a:pt x="7429" y="7968"/>
                          <a:pt x="7424" y="7963"/>
                        </a:cubicBezTo>
                        <a:cubicBezTo>
                          <a:pt x="7419" y="7957"/>
                          <a:pt x="7378" y="7986"/>
                          <a:pt x="7375" y="7990"/>
                        </a:cubicBezTo>
                        <a:cubicBezTo>
                          <a:pt x="7371" y="7994"/>
                          <a:pt x="7335" y="7944"/>
                          <a:pt x="7334" y="7940"/>
                        </a:cubicBezTo>
                        <a:cubicBezTo>
                          <a:pt x="7332" y="7937"/>
                          <a:pt x="7319" y="7942"/>
                          <a:pt x="7281" y="7988"/>
                        </a:cubicBezTo>
                        <a:cubicBezTo>
                          <a:pt x="7217" y="7988"/>
                          <a:pt x="7163" y="8023"/>
                          <a:pt x="7127" y="8057"/>
                        </a:cubicBezTo>
                        <a:cubicBezTo>
                          <a:pt x="7096" y="8085"/>
                          <a:pt x="7077" y="8113"/>
                          <a:pt x="7076" y="8117"/>
                        </a:cubicBezTo>
                        <a:cubicBezTo>
                          <a:pt x="7073" y="8124"/>
                          <a:pt x="7063" y="8132"/>
                          <a:pt x="7032" y="8197"/>
                        </a:cubicBezTo>
                        <a:cubicBezTo>
                          <a:pt x="7033" y="8271"/>
                          <a:pt x="7021" y="8347"/>
                          <a:pt x="7017" y="8355"/>
                        </a:cubicBezTo>
                        <a:cubicBezTo>
                          <a:pt x="7014" y="8363"/>
                          <a:pt x="6981" y="8331"/>
                          <a:pt x="6976" y="8327"/>
                        </a:cubicBezTo>
                        <a:cubicBezTo>
                          <a:pt x="6971" y="8324"/>
                          <a:pt x="6933" y="8352"/>
                          <a:pt x="6927" y="8360"/>
                        </a:cubicBezTo>
                        <a:cubicBezTo>
                          <a:pt x="6922" y="8367"/>
                          <a:pt x="6892" y="8457"/>
                          <a:pt x="6894" y="8453"/>
                        </a:cubicBezTo>
                        <a:cubicBezTo>
                          <a:pt x="6896" y="8449"/>
                          <a:pt x="6900" y="8414"/>
                          <a:pt x="6899" y="8411"/>
                        </a:cubicBezTo>
                        <a:cubicBezTo>
                          <a:pt x="6897" y="8408"/>
                          <a:pt x="6873" y="8344"/>
                          <a:pt x="6870" y="8333"/>
                        </a:cubicBezTo>
                        <a:cubicBezTo>
                          <a:pt x="6867" y="8322"/>
                          <a:pt x="6843" y="8414"/>
                          <a:pt x="6843" y="8414"/>
                        </a:cubicBezTo>
                        <a:cubicBezTo>
                          <a:pt x="6843" y="8414"/>
                          <a:pt x="6829" y="8284"/>
                          <a:pt x="6829" y="8279"/>
                        </a:cubicBezTo>
                        <a:cubicBezTo>
                          <a:pt x="6829" y="8273"/>
                          <a:pt x="6803" y="8229"/>
                          <a:pt x="6801" y="8226"/>
                        </a:cubicBezTo>
                        <a:cubicBezTo>
                          <a:pt x="6800" y="8223"/>
                          <a:pt x="6805" y="8145"/>
                          <a:pt x="6808" y="8138"/>
                        </a:cubicBezTo>
                        <a:cubicBezTo>
                          <a:pt x="6810" y="8130"/>
                          <a:pt x="6825" y="8138"/>
                          <a:pt x="6832" y="8138"/>
                        </a:cubicBezTo>
                        <a:cubicBezTo>
                          <a:pt x="6838" y="8138"/>
                          <a:pt x="6838" y="8176"/>
                          <a:pt x="6833" y="8232"/>
                        </a:cubicBezTo>
                        <a:cubicBezTo>
                          <a:pt x="6849" y="8203"/>
                          <a:pt x="6904" y="8142"/>
                          <a:pt x="6921" y="8136"/>
                        </a:cubicBezTo>
                        <a:cubicBezTo>
                          <a:pt x="6938" y="8130"/>
                          <a:pt x="6953" y="8030"/>
                          <a:pt x="6975" y="7972"/>
                        </a:cubicBezTo>
                        <a:cubicBezTo>
                          <a:pt x="6997" y="7915"/>
                          <a:pt x="7030" y="7887"/>
                          <a:pt x="7065" y="7871"/>
                        </a:cubicBezTo>
                        <a:cubicBezTo>
                          <a:pt x="7084" y="7862"/>
                          <a:pt x="7111" y="7824"/>
                          <a:pt x="7139" y="7777"/>
                        </a:cubicBezTo>
                        <a:cubicBezTo>
                          <a:pt x="7190" y="7689"/>
                          <a:pt x="7243" y="7573"/>
                          <a:pt x="7248" y="7568"/>
                        </a:cubicBezTo>
                        <a:cubicBezTo>
                          <a:pt x="7255" y="7558"/>
                          <a:pt x="7285" y="7511"/>
                          <a:pt x="7301" y="7499"/>
                        </a:cubicBezTo>
                        <a:cubicBezTo>
                          <a:pt x="7386" y="7476"/>
                          <a:pt x="7426" y="7609"/>
                          <a:pt x="7429" y="7617"/>
                        </a:cubicBezTo>
                        <a:cubicBezTo>
                          <a:pt x="7432" y="7626"/>
                          <a:pt x="7466" y="7642"/>
                          <a:pt x="7474" y="7647"/>
                        </a:cubicBezTo>
                        <a:cubicBezTo>
                          <a:pt x="7482" y="7652"/>
                          <a:pt x="7441" y="7726"/>
                          <a:pt x="7439" y="7731"/>
                        </a:cubicBezTo>
                        <a:cubicBezTo>
                          <a:pt x="7437" y="7735"/>
                          <a:pt x="7472" y="7736"/>
                          <a:pt x="7478" y="7735"/>
                        </a:cubicBezTo>
                        <a:cubicBezTo>
                          <a:pt x="7484" y="7735"/>
                          <a:pt x="7525" y="7693"/>
                          <a:pt x="7529" y="7689"/>
                        </a:cubicBezTo>
                        <a:cubicBezTo>
                          <a:pt x="7532" y="7686"/>
                          <a:pt x="7561" y="7699"/>
                          <a:pt x="7586" y="7697"/>
                        </a:cubicBezTo>
                        <a:cubicBezTo>
                          <a:pt x="7637" y="7681"/>
                          <a:pt x="7680" y="7708"/>
                          <a:pt x="7704" y="7738"/>
                        </a:cubicBezTo>
                        <a:close/>
                        <a:moveTo>
                          <a:pt x="8834" y="10444"/>
                        </a:moveTo>
                        <a:cubicBezTo>
                          <a:pt x="8833" y="10437"/>
                          <a:pt x="8852" y="10435"/>
                          <a:pt x="8883" y="10427"/>
                        </a:cubicBezTo>
                        <a:cubicBezTo>
                          <a:pt x="8875" y="10294"/>
                          <a:pt x="8892" y="10238"/>
                          <a:pt x="8911" y="10180"/>
                        </a:cubicBezTo>
                        <a:cubicBezTo>
                          <a:pt x="8914" y="10269"/>
                          <a:pt x="8889" y="10498"/>
                          <a:pt x="8888" y="10512"/>
                        </a:cubicBezTo>
                        <a:cubicBezTo>
                          <a:pt x="8886" y="10525"/>
                          <a:pt x="8931" y="10468"/>
                          <a:pt x="8934" y="10464"/>
                        </a:cubicBezTo>
                        <a:cubicBezTo>
                          <a:pt x="8936" y="10459"/>
                          <a:pt x="8945" y="10386"/>
                          <a:pt x="8945" y="10380"/>
                        </a:cubicBezTo>
                        <a:cubicBezTo>
                          <a:pt x="8945" y="10374"/>
                          <a:pt x="8978" y="10311"/>
                          <a:pt x="8980" y="10306"/>
                        </a:cubicBezTo>
                        <a:cubicBezTo>
                          <a:pt x="8982" y="10301"/>
                          <a:pt x="8984" y="10314"/>
                          <a:pt x="8978" y="10386"/>
                        </a:cubicBezTo>
                        <a:cubicBezTo>
                          <a:pt x="8991" y="10326"/>
                          <a:pt x="9037" y="10216"/>
                          <a:pt x="9040" y="10209"/>
                        </a:cubicBezTo>
                        <a:cubicBezTo>
                          <a:pt x="9044" y="10201"/>
                          <a:pt x="9047" y="10051"/>
                          <a:pt x="9047" y="10044"/>
                        </a:cubicBezTo>
                        <a:cubicBezTo>
                          <a:pt x="9046" y="10038"/>
                          <a:pt x="9012" y="9935"/>
                          <a:pt x="9005" y="9930"/>
                        </a:cubicBezTo>
                        <a:cubicBezTo>
                          <a:pt x="8999" y="9926"/>
                          <a:pt x="9009" y="9854"/>
                          <a:pt x="9011" y="9844"/>
                        </a:cubicBezTo>
                        <a:cubicBezTo>
                          <a:pt x="9012" y="9835"/>
                          <a:pt x="8979" y="9762"/>
                          <a:pt x="8975" y="9756"/>
                        </a:cubicBezTo>
                        <a:cubicBezTo>
                          <a:pt x="8972" y="9749"/>
                          <a:pt x="8937" y="9790"/>
                          <a:pt x="8933" y="9798"/>
                        </a:cubicBezTo>
                        <a:cubicBezTo>
                          <a:pt x="8930" y="9807"/>
                          <a:pt x="8948" y="9640"/>
                          <a:pt x="8948" y="9636"/>
                        </a:cubicBezTo>
                        <a:cubicBezTo>
                          <a:pt x="8948" y="9632"/>
                          <a:pt x="8990" y="9596"/>
                          <a:pt x="8992" y="9591"/>
                        </a:cubicBezTo>
                        <a:cubicBezTo>
                          <a:pt x="8995" y="9587"/>
                          <a:pt x="9017" y="9511"/>
                          <a:pt x="9021" y="9504"/>
                        </a:cubicBezTo>
                        <a:cubicBezTo>
                          <a:pt x="9025" y="9496"/>
                          <a:pt x="9007" y="9437"/>
                          <a:pt x="9004" y="9428"/>
                        </a:cubicBezTo>
                        <a:cubicBezTo>
                          <a:pt x="9001" y="9419"/>
                          <a:pt x="9017" y="9423"/>
                          <a:pt x="9050" y="9416"/>
                        </a:cubicBezTo>
                        <a:cubicBezTo>
                          <a:pt x="9062" y="9305"/>
                          <a:pt x="9150" y="9205"/>
                          <a:pt x="9157" y="9195"/>
                        </a:cubicBezTo>
                        <a:cubicBezTo>
                          <a:pt x="9164" y="9185"/>
                          <a:pt x="9154" y="9123"/>
                          <a:pt x="9147" y="9107"/>
                        </a:cubicBezTo>
                        <a:cubicBezTo>
                          <a:pt x="9147" y="9107"/>
                          <a:pt x="9170" y="9058"/>
                          <a:pt x="9182" y="9033"/>
                        </a:cubicBezTo>
                        <a:cubicBezTo>
                          <a:pt x="9186" y="9026"/>
                          <a:pt x="9189" y="9021"/>
                          <a:pt x="9189" y="9019"/>
                        </a:cubicBezTo>
                        <a:cubicBezTo>
                          <a:pt x="9192" y="9015"/>
                          <a:pt x="9201" y="9019"/>
                          <a:pt x="9204" y="9021"/>
                        </a:cubicBezTo>
                        <a:cubicBezTo>
                          <a:pt x="9207" y="9021"/>
                          <a:pt x="9195" y="9090"/>
                          <a:pt x="9191" y="9100"/>
                        </a:cubicBezTo>
                        <a:cubicBezTo>
                          <a:pt x="9187" y="9111"/>
                          <a:pt x="9189" y="9175"/>
                          <a:pt x="9189" y="9185"/>
                        </a:cubicBezTo>
                        <a:cubicBezTo>
                          <a:pt x="9189" y="9194"/>
                          <a:pt x="9230" y="9135"/>
                          <a:pt x="9232" y="9132"/>
                        </a:cubicBezTo>
                        <a:cubicBezTo>
                          <a:pt x="9235" y="9130"/>
                          <a:pt x="9240" y="9096"/>
                          <a:pt x="9247" y="9044"/>
                        </a:cubicBezTo>
                        <a:cubicBezTo>
                          <a:pt x="9249" y="9072"/>
                          <a:pt x="9244" y="9188"/>
                          <a:pt x="9243" y="9209"/>
                        </a:cubicBezTo>
                        <a:cubicBezTo>
                          <a:pt x="9242" y="9230"/>
                          <a:pt x="9253" y="9290"/>
                          <a:pt x="9253" y="9296"/>
                        </a:cubicBezTo>
                        <a:cubicBezTo>
                          <a:pt x="9252" y="9302"/>
                          <a:pt x="9288" y="9211"/>
                          <a:pt x="9288" y="9211"/>
                        </a:cubicBezTo>
                        <a:lnTo>
                          <a:pt x="9338" y="9205"/>
                        </a:lnTo>
                        <a:lnTo>
                          <a:pt x="9338" y="9267"/>
                        </a:lnTo>
                        <a:cubicBezTo>
                          <a:pt x="9338" y="9267"/>
                          <a:pt x="9253" y="9518"/>
                          <a:pt x="9251" y="9524"/>
                        </a:cubicBezTo>
                        <a:cubicBezTo>
                          <a:pt x="9250" y="9530"/>
                          <a:pt x="9211" y="9568"/>
                          <a:pt x="9200" y="9582"/>
                        </a:cubicBezTo>
                        <a:cubicBezTo>
                          <a:pt x="9198" y="9584"/>
                          <a:pt x="9195" y="9586"/>
                          <a:pt x="9194" y="9587"/>
                        </a:cubicBezTo>
                        <a:cubicBezTo>
                          <a:pt x="9190" y="9593"/>
                          <a:pt x="9178" y="9647"/>
                          <a:pt x="9177" y="9654"/>
                        </a:cubicBezTo>
                        <a:cubicBezTo>
                          <a:pt x="9177" y="9660"/>
                          <a:pt x="9188" y="9725"/>
                          <a:pt x="9191" y="9736"/>
                        </a:cubicBezTo>
                        <a:cubicBezTo>
                          <a:pt x="9191" y="9739"/>
                          <a:pt x="9195" y="9744"/>
                          <a:pt x="9199" y="9751"/>
                        </a:cubicBezTo>
                        <a:cubicBezTo>
                          <a:pt x="9212" y="9770"/>
                          <a:pt x="9233" y="9800"/>
                          <a:pt x="9236" y="9805"/>
                        </a:cubicBezTo>
                        <a:cubicBezTo>
                          <a:pt x="9238" y="9809"/>
                          <a:pt x="9212" y="9829"/>
                          <a:pt x="9201" y="9838"/>
                        </a:cubicBezTo>
                        <a:cubicBezTo>
                          <a:pt x="9198" y="9839"/>
                          <a:pt x="9197" y="9841"/>
                          <a:pt x="9196" y="9841"/>
                        </a:cubicBezTo>
                        <a:cubicBezTo>
                          <a:pt x="9192" y="9845"/>
                          <a:pt x="9185" y="9890"/>
                          <a:pt x="9183" y="9897"/>
                        </a:cubicBezTo>
                        <a:cubicBezTo>
                          <a:pt x="9181" y="9905"/>
                          <a:pt x="9187" y="9980"/>
                          <a:pt x="9190" y="9992"/>
                        </a:cubicBezTo>
                        <a:cubicBezTo>
                          <a:pt x="9194" y="10003"/>
                          <a:pt x="9192" y="10067"/>
                          <a:pt x="9192" y="10067"/>
                        </a:cubicBezTo>
                        <a:lnTo>
                          <a:pt x="9181" y="10063"/>
                        </a:lnTo>
                        <a:cubicBezTo>
                          <a:pt x="9181" y="10063"/>
                          <a:pt x="9156" y="10136"/>
                          <a:pt x="9153" y="10146"/>
                        </a:cubicBezTo>
                        <a:cubicBezTo>
                          <a:pt x="9150" y="10157"/>
                          <a:pt x="9114" y="10169"/>
                          <a:pt x="9110" y="10173"/>
                        </a:cubicBezTo>
                        <a:cubicBezTo>
                          <a:pt x="9105" y="10177"/>
                          <a:pt x="9088" y="10247"/>
                          <a:pt x="9083" y="10257"/>
                        </a:cubicBezTo>
                        <a:cubicBezTo>
                          <a:pt x="9079" y="10267"/>
                          <a:pt x="9116" y="10272"/>
                          <a:pt x="9122" y="10274"/>
                        </a:cubicBezTo>
                        <a:cubicBezTo>
                          <a:pt x="9128" y="10276"/>
                          <a:pt x="9082" y="10313"/>
                          <a:pt x="9076" y="10315"/>
                        </a:cubicBezTo>
                        <a:cubicBezTo>
                          <a:pt x="9071" y="10316"/>
                          <a:pt x="9075" y="10393"/>
                          <a:pt x="9075" y="10401"/>
                        </a:cubicBezTo>
                        <a:cubicBezTo>
                          <a:pt x="9075" y="10410"/>
                          <a:pt x="8945" y="10539"/>
                          <a:pt x="8938" y="10542"/>
                        </a:cubicBezTo>
                        <a:cubicBezTo>
                          <a:pt x="8930" y="10545"/>
                          <a:pt x="8911" y="10616"/>
                          <a:pt x="8908" y="10623"/>
                        </a:cubicBezTo>
                        <a:cubicBezTo>
                          <a:pt x="8906" y="10631"/>
                          <a:pt x="8873" y="10618"/>
                          <a:pt x="8868" y="10615"/>
                        </a:cubicBezTo>
                        <a:cubicBezTo>
                          <a:pt x="8862" y="10612"/>
                          <a:pt x="8859" y="10640"/>
                          <a:pt x="8852" y="10713"/>
                        </a:cubicBezTo>
                        <a:cubicBezTo>
                          <a:pt x="8828" y="10713"/>
                          <a:pt x="8835" y="10450"/>
                          <a:pt x="8834" y="10444"/>
                        </a:cubicBezTo>
                        <a:close/>
                        <a:moveTo>
                          <a:pt x="9536" y="13190"/>
                        </a:moveTo>
                        <a:cubicBezTo>
                          <a:pt x="9535" y="13177"/>
                          <a:pt x="9552" y="13185"/>
                          <a:pt x="9559" y="13185"/>
                        </a:cubicBezTo>
                        <a:cubicBezTo>
                          <a:pt x="9566" y="13187"/>
                          <a:pt x="9598" y="13227"/>
                          <a:pt x="9603" y="13237"/>
                        </a:cubicBezTo>
                        <a:cubicBezTo>
                          <a:pt x="9608" y="13247"/>
                          <a:pt x="9591" y="13166"/>
                          <a:pt x="9587" y="13156"/>
                        </a:cubicBezTo>
                        <a:cubicBezTo>
                          <a:pt x="9584" y="13148"/>
                          <a:pt x="9615" y="13154"/>
                          <a:pt x="9624" y="13160"/>
                        </a:cubicBezTo>
                        <a:cubicBezTo>
                          <a:pt x="9634" y="13167"/>
                          <a:pt x="9679" y="13113"/>
                          <a:pt x="9683" y="13113"/>
                        </a:cubicBezTo>
                        <a:cubicBezTo>
                          <a:pt x="9688" y="13114"/>
                          <a:pt x="9696" y="13095"/>
                          <a:pt x="9697" y="13080"/>
                        </a:cubicBezTo>
                        <a:cubicBezTo>
                          <a:pt x="9697" y="13065"/>
                          <a:pt x="9682" y="13008"/>
                          <a:pt x="9680" y="13000"/>
                        </a:cubicBezTo>
                        <a:cubicBezTo>
                          <a:pt x="9679" y="12993"/>
                          <a:pt x="9651" y="12923"/>
                          <a:pt x="9646" y="12912"/>
                        </a:cubicBezTo>
                        <a:cubicBezTo>
                          <a:pt x="9640" y="12902"/>
                          <a:pt x="9682" y="12851"/>
                          <a:pt x="9688" y="12842"/>
                        </a:cubicBezTo>
                        <a:cubicBezTo>
                          <a:pt x="9693" y="12833"/>
                          <a:pt x="9650" y="12867"/>
                          <a:pt x="9649" y="12875"/>
                        </a:cubicBezTo>
                        <a:cubicBezTo>
                          <a:pt x="9648" y="12885"/>
                          <a:pt x="9639" y="12799"/>
                          <a:pt x="9639" y="12787"/>
                        </a:cubicBezTo>
                        <a:cubicBezTo>
                          <a:pt x="9639" y="12774"/>
                          <a:pt x="9682" y="12809"/>
                          <a:pt x="9686" y="12811"/>
                        </a:cubicBezTo>
                        <a:cubicBezTo>
                          <a:pt x="9691" y="12814"/>
                          <a:pt x="9683" y="12748"/>
                          <a:pt x="9679" y="12734"/>
                        </a:cubicBezTo>
                        <a:cubicBezTo>
                          <a:pt x="9674" y="12721"/>
                          <a:pt x="9686" y="12676"/>
                          <a:pt x="9688" y="12652"/>
                        </a:cubicBezTo>
                        <a:cubicBezTo>
                          <a:pt x="9690" y="12628"/>
                          <a:pt x="9670" y="12576"/>
                          <a:pt x="9666" y="12570"/>
                        </a:cubicBezTo>
                        <a:cubicBezTo>
                          <a:pt x="9663" y="12564"/>
                          <a:pt x="9695" y="12584"/>
                          <a:pt x="9702" y="12593"/>
                        </a:cubicBezTo>
                        <a:cubicBezTo>
                          <a:pt x="9702" y="12593"/>
                          <a:pt x="9724" y="12516"/>
                          <a:pt x="9728" y="12504"/>
                        </a:cubicBezTo>
                        <a:cubicBezTo>
                          <a:pt x="9733" y="12492"/>
                          <a:pt x="9769" y="12552"/>
                          <a:pt x="9773" y="12562"/>
                        </a:cubicBezTo>
                        <a:cubicBezTo>
                          <a:pt x="9778" y="12570"/>
                          <a:pt x="9775" y="12589"/>
                          <a:pt x="9773" y="12600"/>
                        </a:cubicBezTo>
                        <a:cubicBezTo>
                          <a:pt x="9771" y="12612"/>
                          <a:pt x="9804" y="12594"/>
                          <a:pt x="9813" y="12592"/>
                        </a:cubicBezTo>
                        <a:cubicBezTo>
                          <a:pt x="9822" y="12589"/>
                          <a:pt x="9735" y="12681"/>
                          <a:pt x="9730" y="12688"/>
                        </a:cubicBezTo>
                        <a:cubicBezTo>
                          <a:pt x="9724" y="12696"/>
                          <a:pt x="9735" y="12765"/>
                          <a:pt x="9737" y="12770"/>
                        </a:cubicBezTo>
                        <a:cubicBezTo>
                          <a:pt x="9738" y="12775"/>
                          <a:pt x="9727" y="12843"/>
                          <a:pt x="9725" y="12855"/>
                        </a:cubicBezTo>
                        <a:cubicBezTo>
                          <a:pt x="9723" y="12866"/>
                          <a:pt x="9726" y="12868"/>
                          <a:pt x="9758" y="12873"/>
                        </a:cubicBezTo>
                        <a:cubicBezTo>
                          <a:pt x="9790" y="12878"/>
                          <a:pt x="9833" y="12799"/>
                          <a:pt x="9839" y="12794"/>
                        </a:cubicBezTo>
                        <a:cubicBezTo>
                          <a:pt x="9845" y="12789"/>
                          <a:pt x="9850" y="12775"/>
                          <a:pt x="9886" y="12767"/>
                        </a:cubicBezTo>
                        <a:cubicBezTo>
                          <a:pt x="9855" y="12830"/>
                          <a:pt x="9853" y="12915"/>
                          <a:pt x="9854" y="12932"/>
                        </a:cubicBezTo>
                        <a:cubicBezTo>
                          <a:pt x="9856" y="12949"/>
                          <a:pt x="9814" y="12896"/>
                          <a:pt x="9810" y="12893"/>
                        </a:cubicBezTo>
                        <a:cubicBezTo>
                          <a:pt x="9807" y="12891"/>
                          <a:pt x="9747" y="13045"/>
                          <a:pt x="9747" y="13045"/>
                        </a:cubicBezTo>
                        <a:lnTo>
                          <a:pt x="9701" y="13088"/>
                        </a:lnTo>
                        <a:cubicBezTo>
                          <a:pt x="9701" y="13088"/>
                          <a:pt x="9732" y="13096"/>
                          <a:pt x="9737" y="13096"/>
                        </a:cubicBezTo>
                        <a:cubicBezTo>
                          <a:pt x="9743" y="13097"/>
                          <a:pt x="9765" y="13131"/>
                          <a:pt x="9773" y="13149"/>
                        </a:cubicBezTo>
                        <a:cubicBezTo>
                          <a:pt x="9780" y="13167"/>
                          <a:pt x="9814" y="13268"/>
                          <a:pt x="9817" y="13277"/>
                        </a:cubicBezTo>
                        <a:cubicBezTo>
                          <a:pt x="9819" y="13286"/>
                          <a:pt x="9813" y="13352"/>
                          <a:pt x="9811" y="13363"/>
                        </a:cubicBezTo>
                        <a:cubicBezTo>
                          <a:pt x="9809" y="13375"/>
                          <a:pt x="9824" y="13427"/>
                          <a:pt x="9830" y="13439"/>
                        </a:cubicBezTo>
                        <a:cubicBezTo>
                          <a:pt x="9835" y="13450"/>
                          <a:pt x="9870" y="13385"/>
                          <a:pt x="9874" y="13376"/>
                        </a:cubicBezTo>
                        <a:cubicBezTo>
                          <a:pt x="9879" y="13367"/>
                          <a:pt x="9915" y="13360"/>
                          <a:pt x="9923" y="13365"/>
                        </a:cubicBezTo>
                        <a:cubicBezTo>
                          <a:pt x="9930" y="13371"/>
                          <a:pt x="9969" y="13342"/>
                          <a:pt x="9969" y="13342"/>
                        </a:cubicBezTo>
                        <a:cubicBezTo>
                          <a:pt x="9969" y="13342"/>
                          <a:pt x="9965" y="13397"/>
                          <a:pt x="9963" y="13410"/>
                        </a:cubicBezTo>
                        <a:cubicBezTo>
                          <a:pt x="9961" y="13422"/>
                          <a:pt x="9970" y="13463"/>
                          <a:pt x="9976" y="13477"/>
                        </a:cubicBezTo>
                        <a:cubicBezTo>
                          <a:pt x="9983" y="13492"/>
                          <a:pt x="9983" y="13502"/>
                          <a:pt x="9978" y="13505"/>
                        </a:cubicBezTo>
                        <a:cubicBezTo>
                          <a:pt x="9974" y="13509"/>
                          <a:pt x="9973" y="13567"/>
                          <a:pt x="9973" y="13579"/>
                        </a:cubicBezTo>
                        <a:cubicBezTo>
                          <a:pt x="9973" y="13593"/>
                          <a:pt x="9917" y="13544"/>
                          <a:pt x="9881" y="13516"/>
                        </a:cubicBezTo>
                        <a:cubicBezTo>
                          <a:pt x="9864" y="13537"/>
                          <a:pt x="9842" y="13549"/>
                          <a:pt x="9810" y="13562"/>
                        </a:cubicBezTo>
                        <a:cubicBezTo>
                          <a:pt x="9777" y="13574"/>
                          <a:pt x="9711" y="13514"/>
                          <a:pt x="9702" y="13512"/>
                        </a:cubicBezTo>
                        <a:cubicBezTo>
                          <a:pt x="9694" y="13509"/>
                          <a:pt x="9678" y="13432"/>
                          <a:pt x="9674" y="13426"/>
                        </a:cubicBezTo>
                        <a:cubicBezTo>
                          <a:pt x="9670" y="13419"/>
                          <a:pt x="9645" y="13411"/>
                          <a:pt x="9627" y="13400"/>
                        </a:cubicBezTo>
                        <a:cubicBezTo>
                          <a:pt x="9614" y="13365"/>
                          <a:pt x="9544" y="13306"/>
                          <a:pt x="9538" y="13298"/>
                        </a:cubicBezTo>
                        <a:cubicBezTo>
                          <a:pt x="9532" y="13292"/>
                          <a:pt x="9536" y="13205"/>
                          <a:pt x="9536" y="13190"/>
                        </a:cubicBezTo>
                        <a:close/>
                        <a:moveTo>
                          <a:pt x="10017" y="13338"/>
                        </a:moveTo>
                        <a:cubicBezTo>
                          <a:pt x="10024" y="13319"/>
                          <a:pt x="10058" y="13189"/>
                          <a:pt x="10059" y="13149"/>
                        </a:cubicBezTo>
                        <a:cubicBezTo>
                          <a:pt x="10060" y="13109"/>
                          <a:pt x="10064" y="13053"/>
                          <a:pt x="10073" y="13032"/>
                        </a:cubicBezTo>
                        <a:cubicBezTo>
                          <a:pt x="10082" y="13011"/>
                          <a:pt x="10080" y="12996"/>
                          <a:pt x="10074" y="12972"/>
                        </a:cubicBezTo>
                        <a:cubicBezTo>
                          <a:pt x="10069" y="12947"/>
                          <a:pt x="10069" y="12925"/>
                          <a:pt x="10075" y="12896"/>
                        </a:cubicBezTo>
                        <a:cubicBezTo>
                          <a:pt x="10080" y="12867"/>
                          <a:pt x="10087" y="12838"/>
                          <a:pt x="10095" y="12835"/>
                        </a:cubicBezTo>
                        <a:cubicBezTo>
                          <a:pt x="10102" y="12831"/>
                          <a:pt x="10125" y="12804"/>
                          <a:pt x="10134" y="12817"/>
                        </a:cubicBezTo>
                        <a:cubicBezTo>
                          <a:pt x="10142" y="12829"/>
                          <a:pt x="10170" y="12864"/>
                          <a:pt x="10188" y="12849"/>
                        </a:cubicBezTo>
                        <a:cubicBezTo>
                          <a:pt x="10206" y="12836"/>
                          <a:pt x="10294" y="12804"/>
                          <a:pt x="10361" y="12975"/>
                        </a:cubicBezTo>
                        <a:cubicBezTo>
                          <a:pt x="10379" y="12959"/>
                          <a:pt x="10401" y="12936"/>
                          <a:pt x="10401" y="12936"/>
                        </a:cubicBezTo>
                        <a:cubicBezTo>
                          <a:pt x="10401" y="12936"/>
                          <a:pt x="10372" y="12916"/>
                          <a:pt x="10365" y="12908"/>
                        </a:cubicBezTo>
                        <a:cubicBezTo>
                          <a:pt x="10359" y="12898"/>
                          <a:pt x="10278" y="12764"/>
                          <a:pt x="10278" y="12759"/>
                        </a:cubicBezTo>
                        <a:cubicBezTo>
                          <a:pt x="10277" y="12754"/>
                          <a:pt x="10272" y="12674"/>
                          <a:pt x="10274" y="12662"/>
                        </a:cubicBezTo>
                        <a:cubicBezTo>
                          <a:pt x="10277" y="12650"/>
                          <a:pt x="10298" y="12546"/>
                          <a:pt x="10299" y="12513"/>
                        </a:cubicBezTo>
                        <a:cubicBezTo>
                          <a:pt x="10299" y="12481"/>
                          <a:pt x="10338" y="12325"/>
                          <a:pt x="10342" y="12326"/>
                        </a:cubicBezTo>
                        <a:cubicBezTo>
                          <a:pt x="10346" y="12327"/>
                          <a:pt x="10359" y="12327"/>
                          <a:pt x="10357" y="12345"/>
                        </a:cubicBezTo>
                        <a:cubicBezTo>
                          <a:pt x="10355" y="12362"/>
                          <a:pt x="10350" y="12416"/>
                          <a:pt x="10358" y="12419"/>
                        </a:cubicBezTo>
                        <a:cubicBezTo>
                          <a:pt x="10365" y="12421"/>
                          <a:pt x="10402" y="12441"/>
                          <a:pt x="10397" y="12449"/>
                        </a:cubicBezTo>
                        <a:cubicBezTo>
                          <a:pt x="10392" y="12457"/>
                          <a:pt x="10361" y="12507"/>
                          <a:pt x="10352" y="12509"/>
                        </a:cubicBezTo>
                        <a:cubicBezTo>
                          <a:pt x="10344" y="12512"/>
                          <a:pt x="10305" y="12552"/>
                          <a:pt x="10306" y="12558"/>
                        </a:cubicBezTo>
                        <a:cubicBezTo>
                          <a:pt x="10307" y="12564"/>
                          <a:pt x="10309" y="12681"/>
                          <a:pt x="10300" y="12718"/>
                        </a:cubicBezTo>
                        <a:cubicBezTo>
                          <a:pt x="10319" y="12731"/>
                          <a:pt x="10346" y="12748"/>
                          <a:pt x="10349" y="12738"/>
                        </a:cubicBezTo>
                        <a:cubicBezTo>
                          <a:pt x="10354" y="12727"/>
                          <a:pt x="10378" y="12671"/>
                          <a:pt x="10386" y="12660"/>
                        </a:cubicBezTo>
                        <a:cubicBezTo>
                          <a:pt x="10394" y="12650"/>
                          <a:pt x="10430" y="12610"/>
                          <a:pt x="10431" y="12619"/>
                        </a:cubicBezTo>
                        <a:cubicBezTo>
                          <a:pt x="10432" y="12628"/>
                          <a:pt x="10425" y="12696"/>
                          <a:pt x="10419" y="12702"/>
                        </a:cubicBezTo>
                        <a:cubicBezTo>
                          <a:pt x="10413" y="12708"/>
                          <a:pt x="10376" y="12770"/>
                          <a:pt x="10377" y="12776"/>
                        </a:cubicBezTo>
                        <a:cubicBezTo>
                          <a:pt x="10378" y="12782"/>
                          <a:pt x="10395" y="12882"/>
                          <a:pt x="10407" y="12911"/>
                        </a:cubicBezTo>
                        <a:cubicBezTo>
                          <a:pt x="10418" y="12940"/>
                          <a:pt x="10429" y="13022"/>
                          <a:pt x="10424" y="13070"/>
                        </a:cubicBezTo>
                        <a:cubicBezTo>
                          <a:pt x="10439" y="13107"/>
                          <a:pt x="10462" y="13154"/>
                          <a:pt x="10462" y="13154"/>
                        </a:cubicBezTo>
                        <a:cubicBezTo>
                          <a:pt x="10462" y="13154"/>
                          <a:pt x="10487" y="13308"/>
                          <a:pt x="10517" y="13377"/>
                        </a:cubicBezTo>
                        <a:cubicBezTo>
                          <a:pt x="10547" y="13446"/>
                          <a:pt x="10574" y="13552"/>
                          <a:pt x="10583" y="13567"/>
                        </a:cubicBezTo>
                        <a:cubicBezTo>
                          <a:pt x="10563" y="13630"/>
                          <a:pt x="10571" y="13747"/>
                          <a:pt x="10617" y="13830"/>
                        </a:cubicBezTo>
                        <a:cubicBezTo>
                          <a:pt x="10626" y="13848"/>
                          <a:pt x="10681" y="14075"/>
                          <a:pt x="10681" y="14090"/>
                        </a:cubicBezTo>
                        <a:cubicBezTo>
                          <a:pt x="10681" y="14106"/>
                          <a:pt x="10676" y="14145"/>
                          <a:pt x="10683" y="14167"/>
                        </a:cubicBezTo>
                        <a:cubicBezTo>
                          <a:pt x="10690" y="14187"/>
                          <a:pt x="10701" y="14239"/>
                          <a:pt x="10701" y="14255"/>
                        </a:cubicBezTo>
                        <a:cubicBezTo>
                          <a:pt x="10701" y="14272"/>
                          <a:pt x="10697" y="14328"/>
                          <a:pt x="10701" y="14339"/>
                        </a:cubicBezTo>
                        <a:cubicBezTo>
                          <a:pt x="10705" y="14351"/>
                          <a:pt x="10765" y="14500"/>
                          <a:pt x="10767" y="14506"/>
                        </a:cubicBezTo>
                        <a:cubicBezTo>
                          <a:pt x="10768" y="14512"/>
                          <a:pt x="10768" y="14581"/>
                          <a:pt x="10773" y="14587"/>
                        </a:cubicBezTo>
                        <a:cubicBezTo>
                          <a:pt x="10778" y="14592"/>
                          <a:pt x="10822" y="14656"/>
                          <a:pt x="10816" y="14659"/>
                        </a:cubicBezTo>
                        <a:cubicBezTo>
                          <a:pt x="10810" y="14661"/>
                          <a:pt x="10804" y="14657"/>
                          <a:pt x="10805" y="14668"/>
                        </a:cubicBezTo>
                        <a:cubicBezTo>
                          <a:pt x="10805" y="14679"/>
                          <a:pt x="10810" y="14751"/>
                          <a:pt x="10814" y="14755"/>
                        </a:cubicBezTo>
                        <a:cubicBezTo>
                          <a:pt x="10817" y="14759"/>
                          <a:pt x="10858" y="14817"/>
                          <a:pt x="10858" y="14834"/>
                        </a:cubicBezTo>
                        <a:cubicBezTo>
                          <a:pt x="10859" y="14849"/>
                          <a:pt x="10869" y="14983"/>
                          <a:pt x="10949" y="15085"/>
                        </a:cubicBezTo>
                        <a:cubicBezTo>
                          <a:pt x="10944" y="15195"/>
                          <a:pt x="10946" y="15184"/>
                          <a:pt x="10926" y="15256"/>
                        </a:cubicBezTo>
                        <a:cubicBezTo>
                          <a:pt x="10939" y="15313"/>
                          <a:pt x="10942" y="15357"/>
                          <a:pt x="10941" y="15391"/>
                        </a:cubicBezTo>
                        <a:cubicBezTo>
                          <a:pt x="10940" y="15425"/>
                          <a:pt x="10957" y="15494"/>
                          <a:pt x="10957" y="15509"/>
                        </a:cubicBezTo>
                        <a:cubicBezTo>
                          <a:pt x="10957" y="15524"/>
                          <a:pt x="10954" y="15612"/>
                          <a:pt x="10954" y="15612"/>
                        </a:cubicBezTo>
                        <a:lnTo>
                          <a:pt x="10980" y="15690"/>
                        </a:lnTo>
                        <a:cubicBezTo>
                          <a:pt x="10967" y="15695"/>
                          <a:pt x="10920" y="15680"/>
                          <a:pt x="10900" y="15638"/>
                        </a:cubicBezTo>
                        <a:cubicBezTo>
                          <a:pt x="10892" y="15697"/>
                          <a:pt x="10889" y="15724"/>
                          <a:pt x="10894" y="15770"/>
                        </a:cubicBezTo>
                        <a:cubicBezTo>
                          <a:pt x="10899" y="15815"/>
                          <a:pt x="10890" y="15890"/>
                          <a:pt x="10874" y="15899"/>
                        </a:cubicBezTo>
                        <a:cubicBezTo>
                          <a:pt x="10858" y="15908"/>
                          <a:pt x="10844" y="15928"/>
                          <a:pt x="10821" y="15910"/>
                        </a:cubicBezTo>
                        <a:cubicBezTo>
                          <a:pt x="10799" y="15893"/>
                          <a:pt x="10793" y="15890"/>
                          <a:pt x="10788" y="15874"/>
                        </a:cubicBezTo>
                        <a:cubicBezTo>
                          <a:pt x="10783" y="15859"/>
                          <a:pt x="10777" y="15822"/>
                          <a:pt x="10778" y="15771"/>
                        </a:cubicBezTo>
                        <a:cubicBezTo>
                          <a:pt x="10781" y="15719"/>
                          <a:pt x="10778" y="15709"/>
                          <a:pt x="10772" y="15691"/>
                        </a:cubicBezTo>
                        <a:cubicBezTo>
                          <a:pt x="10765" y="15674"/>
                          <a:pt x="10761" y="15641"/>
                          <a:pt x="10763" y="15606"/>
                        </a:cubicBezTo>
                        <a:cubicBezTo>
                          <a:pt x="10766" y="15571"/>
                          <a:pt x="10774" y="15564"/>
                          <a:pt x="10764" y="15517"/>
                        </a:cubicBezTo>
                        <a:cubicBezTo>
                          <a:pt x="10754" y="15471"/>
                          <a:pt x="10757" y="15461"/>
                          <a:pt x="10765" y="15436"/>
                        </a:cubicBezTo>
                        <a:cubicBezTo>
                          <a:pt x="10774" y="15411"/>
                          <a:pt x="10780" y="15407"/>
                          <a:pt x="10776" y="15372"/>
                        </a:cubicBezTo>
                        <a:cubicBezTo>
                          <a:pt x="10772" y="15336"/>
                          <a:pt x="10768" y="15292"/>
                          <a:pt x="10771" y="15279"/>
                        </a:cubicBezTo>
                        <a:cubicBezTo>
                          <a:pt x="10774" y="15266"/>
                          <a:pt x="10792" y="15195"/>
                          <a:pt x="10840" y="15134"/>
                        </a:cubicBezTo>
                        <a:cubicBezTo>
                          <a:pt x="10826" y="15077"/>
                          <a:pt x="10814" y="15040"/>
                          <a:pt x="10811" y="15055"/>
                        </a:cubicBezTo>
                        <a:cubicBezTo>
                          <a:pt x="10808" y="15070"/>
                          <a:pt x="10799" y="15132"/>
                          <a:pt x="10788" y="15134"/>
                        </a:cubicBezTo>
                        <a:cubicBezTo>
                          <a:pt x="10777" y="15135"/>
                          <a:pt x="10741" y="15143"/>
                          <a:pt x="10744" y="15134"/>
                        </a:cubicBezTo>
                        <a:cubicBezTo>
                          <a:pt x="10748" y="15125"/>
                          <a:pt x="10808" y="14890"/>
                          <a:pt x="10807" y="14877"/>
                        </a:cubicBezTo>
                        <a:cubicBezTo>
                          <a:pt x="10805" y="14864"/>
                          <a:pt x="10779" y="14705"/>
                          <a:pt x="10773" y="14712"/>
                        </a:cubicBezTo>
                        <a:cubicBezTo>
                          <a:pt x="10767" y="14720"/>
                          <a:pt x="10717" y="14762"/>
                          <a:pt x="10692" y="14842"/>
                        </a:cubicBezTo>
                        <a:cubicBezTo>
                          <a:pt x="10692" y="14871"/>
                          <a:pt x="10698" y="14918"/>
                          <a:pt x="10692" y="14924"/>
                        </a:cubicBezTo>
                        <a:cubicBezTo>
                          <a:pt x="10686" y="14930"/>
                          <a:pt x="10645" y="14968"/>
                          <a:pt x="10646" y="14959"/>
                        </a:cubicBezTo>
                        <a:cubicBezTo>
                          <a:pt x="10646" y="14950"/>
                          <a:pt x="10635" y="14794"/>
                          <a:pt x="10637" y="14788"/>
                        </a:cubicBezTo>
                        <a:cubicBezTo>
                          <a:pt x="10638" y="14781"/>
                          <a:pt x="10658" y="14650"/>
                          <a:pt x="10649" y="14618"/>
                        </a:cubicBezTo>
                        <a:cubicBezTo>
                          <a:pt x="10639" y="14587"/>
                          <a:pt x="10585" y="14448"/>
                          <a:pt x="10581" y="14463"/>
                        </a:cubicBezTo>
                        <a:cubicBezTo>
                          <a:pt x="10578" y="14478"/>
                          <a:pt x="10538" y="14550"/>
                          <a:pt x="10540" y="14535"/>
                        </a:cubicBezTo>
                        <a:cubicBezTo>
                          <a:pt x="10541" y="14519"/>
                          <a:pt x="10544" y="14466"/>
                          <a:pt x="10546" y="14454"/>
                        </a:cubicBezTo>
                        <a:cubicBezTo>
                          <a:pt x="10547" y="14443"/>
                          <a:pt x="10542" y="14370"/>
                          <a:pt x="10534" y="14377"/>
                        </a:cubicBezTo>
                        <a:cubicBezTo>
                          <a:pt x="10527" y="14385"/>
                          <a:pt x="10493" y="14429"/>
                          <a:pt x="10493" y="14433"/>
                        </a:cubicBezTo>
                        <a:cubicBezTo>
                          <a:pt x="10493" y="14437"/>
                          <a:pt x="10489" y="14515"/>
                          <a:pt x="10483" y="14525"/>
                        </a:cubicBezTo>
                        <a:cubicBezTo>
                          <a:pt x="10477" y="14535"/>
                          <a:pt x="10451" y="14611"/>
                          <a:pt x="10445" y="14603"/>
                        </a:cubicBezTo>
                        <a:cubicBezTo>
                          <a:pt x="10438" y="14594"/>
                          <a:pt x="10399" y="14545"/>
                          <a:pt x="10399" y="14545"/>
                        </a:cubicBezTo>
                        <a:cubicBezTo>
                          <a:pt x="10399" y="14545"/>
                          <a:pt x="10400" y="14293"/>
                          <a:pt x="10275" y="14186"/>
                        </a:cubicBezTo>
                        <a:cubicBezTo>
                          <a:pt x="10257" y="14098"/>
                          <a:pt x="10233" y="14022"/>
                          <a:pt x="10198" y="13982"/>
                        </a:cubicBezTo>
                        <a:cubicBezTo>
                          <a:pt x="10164" y="13942"/>
                          <a:pt x="10115" y="13778"/>
                          <a:pt x="10118" y="13750"/>
                        </a:cubicBezTo>
                        <a:cubicBezTo>
                          <a:pt x="10122" y="13723"/>
                          <a:pt x="10128" y="13680"/>
                          <a:pt x="10138" y="13676"/>
                        </a:cubicBezTo>
                        <a:cubicBezTo>
                          <a:pt x="10148" y="13673"/>
                          <a:pt x="10176" y="13649"/>
                          <a:pt x="10184" y="13640"/>
                        </a:cubicBezTo>
                        <a:cubicBezTo>
                          <a:pt x="10193" y="13631"/>
                          <a:pt x="10233" y="13568"/>
                          <a:pt x="10222" y="13568"/>
                        </a:cubicBezTo>
                        <a:cubicBezTo>
                          <a:pt x="10211" y="13568"/>
                          <a:pt x="10153" y="13537"/>
                          <a:pt x="10145" y="13548"/>
                        </a:cubicBezTo>
                        <a:cubicBezTo>
                          <a:pt x="10138" y="13558"/>
                          <a:pt x="10108" y="13582"/>
                          <a:pt x="10100" y="13570"/>
                        </a:cubicBezTo>
                        <a:cubicBezTo>
                          <a:pt x="10091" y="13559"/>
                          <a:pt x="10013" y="13471"/>
                          <a:pt x="10013" y="13471"/>
                        </a:cubicBezTo>
                        <a:cubicBezTo>
                          <a:pt x="10013" y="13471"/>
                          <a:pt x="10010" y="13357"/>
                          <a:pt x="10017" y="13338"/>
                        </a:cubicBezTo>
                        <a:close/>
                        <a:moveTo>
                          <a:pt x="10458" y="12010"/>
                        </a:moveTo>
                        <a:cubicBezTo>
                          <a:pt x="10465" y="12005"/>
                          <a:pt x="10594" y="11860"/>
                          <a:pt x="10604" y="11858"/>
                        </a:cubicBezTo>
                        <a:cubicBezTo>
                          <a:pt x="10615" y="11855"/>
                          <a:pt x="10668" y="11836"/>
                          <a:pt x="10683" y="11811"/>
                        </a:cubicBezTo>
                        <a:cubicBezTo>
                          <a:pt x="10683" y="11811"/>
                          <a:pt x="10673" y="11840"/>
                          <a:pt x="10655" y="11851"/>
                        </a:cubicBezTo>
                        <a:cubicBezTo>
                          <a:pt x="10608" y="11880"/>
                          <a:pt x="10562" y="11965"/>
                          <a:pt x="10555" y="11981"/>
                        </a:cubicBezTo>
                        <a:cubicBezTo>
                          <a:pt x="10549" y="11997"/>
                          <a:pt x="10519" y="12004"/>
                          <a:pt x="10511" y="12008"/>
                        </a:cubicBezTo>
                        <a:cubicBezTo>
                          <a:pt x="10504" y="12011"/>
                          <a:pt x="10465" y="12064"/>
                          <a:pt x="10460" y="12079"/>
                        </a:cubicBezTo>
                        <a:cubicBezTo>
                          <a:pt x="10454" y="12094"/>
                          <a:pt x="10433" y="12084"/>
                          <a:pt x="10421" y="12084"/>
                        </a:cubicBezTo>
                        <a:cubicBezTo>
                          <a:pt x="10408" y="12084"/>
                          <a:pt x="10404" y="12154"/>
                          <a:pt x="10402" y="12171"/>
                        </a:cubicBezTo>
                        <a:cubicBezTo>
                          <a:pt x="10400" y="12189"/>
                          <a:pt x="10381" y="12184"/>
                          <a:pt x="10367" y="12182"/>
                        </a:cubicBezTo>
                        <a:cubicBezTo>
                          <a:pt x="10352" y="12181"/>
                          <a:pt x="10346" y="12192"/>
                          <a:pt x="10334" y="12202"/>
                        </a:cubicBezTo>
                        <a:cubicBezTo>
                          <a:pt x="10344" y="11965"/>
                          <a:pt x="10451" y="12015"/>
                          <a:pt x="10458" y="12010"/>
                        </a:cubicBezTo>
                        <a:close/>
                        <a:moveTo>
                          <a:pt x="16215" y="8524"/>
                        </a:moveTo>
                        <a:cubicBezTo>
                          <a:pt x="16201" y="8539"/>
                          <a:pt x="16128" y="8581"/>
                          <a:pt x="16090" y="8596"/>
                        </a:cubicBezTo>
                        <a:cubicBezTo>
                          <a:pt x="16080" y="8544"/>
                          <a:pt x="16069" y="8503"/>
                          <a:pt x="16090" y="8443"/>
                        </a:cubicBezTo>
                        <a:cubicBezTo>
                          <a:pt x="16064" y="8380"/>
                          <a:pt x="16048" y="8289"/>
                          <a:pt x="16058" y="8259"/>
                        </a:cubicBezTo>
                        <a:cubicBezTo>
                          <a:pt x="16068" y="8229"/>
                          <a:pt x="16070" y="8229"/>
                          <a:pt x="16086" y="8267"/>
                        </a:cubicBezTo>
                        <a:cubicBezTo>
                          <a:pt x="16101" y="8305"/>
                          <a:pt x="16138" y="8355"/>
                          <a:pt x="16150" y="8395"/>
                        </a:cubicBezTo>
                        <a:cubicBezTo>
                          <a:pt x="16163" y="8435"/>
                          <a:pt x="16194" y="8455"/>
                          <a:pt x="16215" y="8423"/>
                        </a:cubicBezTo>
                        <a:cubicBezTo>
                          <a:pt x="16215" y="8423"/>
                          <a:pt x="16229" y="8509"/>
                          <a:pt x="16215" y="8524"/>
                        </a:cubicBezTo>
                        <a:close/>
                        <a:moveTo>
                          <a:pt x="13627" y="16515"/>
                        </a:moveTo>
                        <a:lnTo>
                          <a:pt x="13626" y="16503"/>
                        </a:lnTo>
                        <a:lnTo>
                          <a:pt x="13625" y="16493"/>
                        </a:lnTo>
                        <a:lnTo>
                          <a:pt x="13633" y="16471"/>
                        </a:lnTo>
                        <a:lnTo>
                          <a:pt x="13641" y="16455"/>
                        </a:lnTo>
                        <a:lnTo>
                          <a:pt x="13643" y="16449"/>
                        </a:lnTo>
                        <a:lnTo>
                          <a:pt x="13646" y="16449"/>
                        </a:lnTo>
                        <a:lnTo>
                          <a:pt x="13649" y="16459"/>
                        </a:lnTo>
                        <a:lnTo>
                          <a:pt x="13651" y="16465"/>
                        </a:lnTo>
                        <a:cubicBezTo>
                          <a:pt x="13645" y="16474"/>
                          <a:pt x="13635" y="16498"/>
                          <a:pt x="13627" y="16515"/>
                        </a:cubicBezTo>
                        <a:close/>
                        <a:moveTo>
                          <a:pt x="1862" y="13749"/>
                        </a:moveTo>
                        <a:cubicBezTo>
                          <a:pt x="1840" y="13733"/>
                          <a:pt x="1814" y="13719"/>
                          <a:pt x="1792" y="13698"/>
                        </a:cubicBezTo>
                        <a:cubicBezTo>
                          <a:pt x="1809" y="13704"/>
                          <a:pt x="1826" y="13706"/>
                          <a:pt x="1840" y="13704"/>
                        </a:cubicBezTo>
                        <a:cubicBezTo>
                          <a:pt x="1866" y="13700"/>
                          <a:pt x="1866" y="13720"/>
                          <a:pt x="1862" y="13749"/>
                        </a:cubicBezTo>
                        <a:close/>
                        <a:moveTo>
                          <a:pt x="5" y="2447"/>
                        </a:moveTo>
                        <a:cubicBezTo>
                          <a:pt x="6" y="2449"/>
                          <a:pt x="6" y="2451"/>
                          <a:pt x="7" y="2453"/>
                        </a:cubicBezTo>
                        <a:cubicBezTo>
                          <a:pt x="8" y="2456"/>
                          <a:pt x="8" y="2459"/>
                          <a:pt x="9" y="2462"/>
                        </a:cubicBezTo>
                        <a:cubicBezTo>
                          <a:pt x="10" y="2470"/>
                          <a:pt x="11" y="2478"/>
                          <a:pt x="13" y="2486"/>
                        </a:cubicBezTo>
                        <a:cubicBezTo>
                          <a:pt x="16" y="2498"/>
                          <a:pt x="19" y="2511"/>
                          <a:pt x="23" y="2522"/>
                        </a:cubicBezTo>
                        <a:cubicBezTo>
                          <a:pt x="25" y="2533"/>
                          <a:pt x="28" y="2542"/>
                          <a:pt x="30" y="2552"/>
                        </a:cubicBezTo>
                        <a:cubicBezTo>
                          <a:pt x="41" y="2593"/>
                          <a:pt x="53" y="2624"/>
                          <a:pt x="62" y="2614"/>
                        </a:cubicBezTo>
                        <a:cubicBezTo>
                          <a:pt x="63" y="2614"/>
                          <a:pt x="63" y="2614"/>
                          <a:pt x="63" y="2614"/>
                        </a:cubicBezTo>
                        <a:cubicBezTo>
                          <a:pt x="63" y="2614"/>
                          <a:pt x="64" y="2613"/>
                          <a:pt x="64" y="2613"/>
                        </a:cubicBezTo>
                        <a:cubicBezTo>
                          <a:pt x="67" y="2616"/>
                          <a:pt x="69" y="2618"/>
                          <a:pt x="72" y="2618"/>
                        </a:cubicBezTo>
                        <a:cubicBezTo>
                          <a:pt x="75" y="2619"/>
                          <a:pt x="78" y="2619"/>
                          <a:pt x="80" y="2617"/>
                        </a:cubicBezTo>
                        <a:cubicBezTo>
                          <a:pt x="88" y="2609"/>
                          <a:pt x="96" y="2601"/>
                          <a:pt x="102" y="2600"/>
                        </a:cubicBezTo>
                        <a:cubicBezTo>
                          <a:pt x="107" y="2604"/>
                          <a:pt x="110" y="2612"/>
                          <a:pt x="114" y="2623"/>
                        </a:cubicBezTo>
                        <a:cubicBezTo>
                          <a:pt x="128" y="2669"/>
                          <a:pt x="145" y="2811"/>
                          <a:pt x="172" y="2788"/>
                        </a:cubicBezTo>
                        <a:cubicBezTo>
                          <a:pt x="177" y="2784"/>
                          <a:pt x="184" y="2778"/>
                          <a:pt x="191" y="2772"/>
                        </a:cubicBezTo>
                        <a:cubicBezTo>
                          <a:pt x="192" y="2772"/>
                          <a:pt x="192" y="2772"/>
                          <a:pt x="192" y="2772"/>
                        </a:cubicBezTo>
                        <a:cubicBezTo>
                          <a:pt x="206" y="2761"/>
                          <a:pt x="228" y="2750"/>
                          <a:pt x="252" y="2749"/>
                        </a:cubicBezTo>
                        <a:cubicBezTo>
                          <a:pt x="277" y="2747"/>
                          <a:pt x="304" y="2754"/>
                          <a:pt x="329" y="2779"/>
                        </a:cubicBezTo>
                        <a:cubicBezTo>
                          <a:pt x="358" y="2808"/>
                          <a:pt x="384" y="2831"/>
                          <a:pt x="397" y="2854"/>
                        </a:cubicBezTo>
                        <a:cubicBezTo>
                          <a:pt x="397" y="2855"/>
                          <a:pt x="396" y="2855"/>
                          <a:pt x="396" y="2856"/>
                        </a:cubicBezTo>
                        <a:cubicBezTo>
                          <a:pt x="395" y="2860"/>
                          <a:pt x="393" y="2863"/>
                          <a:pt x="391" y="2867"/>
                        </a:cubicBezTo>
                        <a:cubicBezTo>
                          <a:pt x="363" y="2910"/>
                          <a:pt x="318" y="2993"/>
                          <a:pt x="323" y="3030"/>
                        </a:cubicBezTo>
                        <a:cubicBezTo>
                          <a:pt x="325" y="3038"/>
                          <a:pt x="326" y="3047"/>
                          <a:pt x="327" y="3056"/>
                        </a:cubicBezTo>
                        <a:cubicBezTo>
                          <a:pt x="329" y="3067"/>
                          <a:pt x="331" y="3079"/>
                          <a:pt x="333" y="3092"/>
                        </a:cubicBezTo>
                        <a:cubicBezTo>
                          <a:pt x="338" y="3125"/>
                          <a:pt x="345" y="3167"/>
                          <a:pt x="356" y="3199"/>
                        </a:cubicBezTo>
                        <a:cubicBezTo>
                          <a:pt x="358" y="3203"/>
                          <a:pt x="359" y="3208"/>
                          <a:pt x="361" y="3212"/>
                        </a:cubicBezTo>
                        <a:cubicBezTo>
                          <a:pt x="366" y="3225"/>
                          <a:pt x="370" y="3238"/>
                          <a:pt x="374" y="3251"/>
                        </a:cubicBezTo>
                        <a:cubicBezTo>
                          <a:pt x="374" y="3255"/>
                          <a:pt x="374" y="3261"/>
                          <a:pt x="374" y="3266"/>
                        </a:cubicBezTo>
                        <a:cubicBezTo>
                          <a:pt x="374" y="3284"/>
                          <a:pt x="374" y="3303"/>
                          <a:pt x="371" y="3323"/>
                        </a:cubicBezTo>
                        <a:cubicBezTo>
                          <a:pt x="366" y="3348"/>
                          <a:pt x="369" y="3386"/>
                          <a:pt x="373" y="3426"/>
                        </a:cubicBezTo>
                        <a:cubicBezTo>
                          <a:pt x="376" y="3450"/>
                          <a:pt x="380" y="3474"/>
                          <a:pt x="384" y="3498"/>
                        </a:cubicBezTo>
                        <a:cubicBezTo>
                          <a:pt x="390" y="3537"/>
                          <a:pt x="397" y="3575"/>
                          <a:pt x="403" y="3605"/>
                        </a:cubicBezTo>
                        <a:cubicBezTo>
                          <a:pt x="406" y="3618"/>
                          <a:pt x="410" y="3642"/>
                          <a:pt x="415" y="3672"/>
                        </a:cubicBezTo>
                        <a:cubicBezTo>
                          <a:pt x="431" y="3770"/>
                          <a:pt x="451" y="3910"/>
                          <a:pt x="459" y="4009"/>
                        </a:cubicBezTo>
                        <a:cubicBezTo>
                          <a:pt x="462" y="4055"/>
                          <a:pt x="463" y="4093"/>
                          <a:pt x="460" y="4113"/>
                        </a:cubicBezTo>
                        <a:cubicBezTo>
                          <a:pt x="449" y="4173"/>
                          <a:pt x="449" y="4248"/>
                          <a:pt x="440" y="4303"/>
                        </a:cubicBezTo>
                        <a:cubicBezTo>
                          <a:pt x="439" y="4307"/>
                          <a:pt x="439" y="4310"/>
                          <a:pt x="438" y="4313"/>
                        </a:cubicBezTo>
                        <a:cubicBezTo>
                          <a:pt x="436" y="4322"/>
                          <a:pt x="433" y="4327"/>
                          <a:pt x="431" y="4334"/>
                        </a:cubicBezTo>
                        <a:cubicBezTo>
                          <a:pt x="429" y="4342"/>
                          <a:pt x="427" y="4351"/>
                          <a:pt x="424" y="4357"/>
                        </a:cubicBezTo>
                        <a:cubicBezTo>
                          <a:pt x="431" y="4353"/>
                          <a:pt x="437" y="4351"/>
                          <a:pt x="443" y="4349"/>
                        </a:cubicBezTo>
                        <a:cubicBezTo>
                          <a:pt x="449" y="4348"/>
                          <a:pt x="455" y="4345"/>
                          <a:pt x="464" y="4340"/>
                        </a:cubicBezTo>
                        <a:cubicBezTo>
                          <a:pt x="505" y="4321"/>
                          <a:pt x="549" y="4306"/>
                          <a:pt x="583" y="4301"/>
                        </a:cubicBezTo>
                        <a:cubicBezTo>
                          <a:pt x="585" y="4301"/>
                          <a:pt x="587" y="4301"/>
                          <a:pt x="589" y="4301"/>
                        </a:cubicBezTo>
                        <a:cubicBezTo>
                          <a:pt x="593" y="4300"/>
                          <a:pt x="596" y="4300"/>
                          <a:pt x="599" y="4300"/>
                        </a:cubicBezTo>
                        <a:cubicBezTo>
                          <a:pt x="613" y="4300"/>
                          <a:pt x="624" y="4302"/>
                          <a:pt x="631" y="4308"/>
                        </a:cubicBezTo>
                        <a:cubicBezTo>
                          <a:pt x="639" y="4316"/>
                          <a:pt x="650" y="4319"/>
                          <a:pt x="661" y="4319"/>
                        </a:cubicBezTo>
                        <a:cubicBezTo>
                          <a:pt x="685" y="4346"/>
                          <a:pt x="711" y="4367"/>
                          <a:pt x="727" y="4335"/>
                        </a:cubicBezTo>
                        <a:cubicBezTo>
                          <a:pt x="752" y="4285"/>
                          <a:pt x="818" y="4222"/>
                          <a:pt x="839" y="4214"/>
                        </a:cubicBezTo>
                        <a:cubicBezTo>
                          <a:pt x="861" y="4207"/>
                          <a:pt x="901" y="4182"/>
                          <a:pt x="901" y="4132"/>
                        </a:cubicBezTo>
                        <a:cubicBezTo>
                          <a:pt x="901" y="4082"/>
                          <a:pt x="870" y="4052"/>
                          <a:pt x="888" y="4059"/>
                        </a:cubicBezTo>
                        <a:cubicBezTo>
                          <a:pt x="895" y="4063"/>
                          <a:pt x="903" y="4061"/>
                          <a:pt x="911" y="4055"/>
                        </a:cubicBezTo>
                        <a:cubicBezTo>
                          <a:pt x="927" y="4061"/>
                          <a:pt x="937" y="4067"/>
                          <a:pt x="943" y="4072"/>
                        </a:cubicBezTo>
                        <a:cubicBezTo>
                          <a:pt x="941" y="4070"/>
                          <a:pt x="940" y="4068"/>
                          <a:pt x="937" y="4066"/>
                        </a:cubicBezTo>
                        <a:cubicBezTo>
                          <a:pt x="957" y="4058"/>
                          <a:pt x="976" y="4055"/>
                          <a:pt x="993" y="4056"/>
                        </a:cubicBezTo>
                        <a:cubicBezTo>
                          <a:pt x="1048" y="4060"/>
                          <a:pt x="1089" y="4105"/>
                          <a:pt x="1101" y="4166"/>
                        </a:cubicBezTo>
                        <a:cubicBezTo>
                          <a:pt x="1112" y="4216"/>
                          <a:pt x="1122" y="4259"/>
                          <a:pt x="1126" y="4296"/>
                        </a:cubicBezTo>
                        <a:cubicBezTo>
                          <a:pt x="1125" y="4300"/>
                          <a:pt x="1124" y="4304"/>
                          <a:pt x="1124" y="4308"/>
                        </a:cubicBezTo>
                        <a:cubicBezTo>
                          <a:pt x="1124" y="4314"/>
                          <a:pt x="1124" y="4320"/>
                          <a:pt x="1122" y="4325"/>
                        </a:cubicBezTo>
                        <a:cubicBezTo>
                          <a:pt x="1110" y="4370"/>
                          <a:pt x="1096" y="4413"/>
                          <a:pt x="1091" y="4453"/>
                        </a:cubicBezTo>
                        <a:cubicBezTo>
                          <a:pt x="1087" y="4478"/>
                          <a:pt x="1082" y="4506"/>
                          <a:pt x="1083" y="4530"/>
                        </a:cubicBezTo>
                        <a:cubicBezTo>
                          <a:pt x="1083" y="4535"/>
                          <a:pt x="1083" y="4541"/>
                          <a:pt x="1084" y="4546"/>
                        </a:cubicBezTo>
                        <a:cubicBezTo>
                          <a:pt x="1083" y="4565"/>
                          <a:pt x="1085" y="4583"/>
                          <a:pt x="1093" y="4596"/>
                        </a:cubicBezTo>
                        <a:cubicBezTo>
                          <a:pt x="1111" y="4623"/>
                          <a:pt x="1119" y="4651"/>
                          <a:pt x="1126" y="4691"/>
                        </a:cubicBezTo>
                        <a:cubicBezTo>
                          <a:pt x="1131" y="4722"/>
                          <a:pt x="1154" y="4777"/>
                          <a:pt x="1159" y="4823"/>
                        </a:cubicBezTo>
                        <a:cubicBezTo>
                          <a:pt x="1159" y="4828"/>
                          <a:pt x="1159" y="4832"/>
                          <a:pt x="1158" y="4835"/>
                        </a:cubicBezTo>
                        <a:cubicBezTo>
                          <a:pt x="1158" y="4836"/>
                          <a:pt x="1158" y="4837"/>
                          <a:pt x="1158" y="4837"/>
                        </a:cubicBezTo>
                        <a:cubicBezTo>
                          <a:pt x="1155" y="4855"/>
                          <a:pt x="1152" y="4882"/>
                          <a:pt x="1150" y="4913"/>
                        </a:cubicBezTo>
                        <a:cubicBezTo>
                          <a:pt x="1150" y="4914"/>
                          <a:pt x="1150" y="4915"/>
                          <a:pt x="1150" y="4915"/>
                        </a:cubicBezTo>
                        <a:cubicBezTo>
                          <a:pt x="1148" y="4948"/>
                          <a:pt x="1148" y="4983"/>
                          <a:pt x="1149" y="5011"/>
                        </a:cubicBezTo>
                        <a:cubicBezTo>
                          <a:pt x="1150" y="5047"/>
                          <a:pt x="1152" y="5078"/>
                          <a:pt x="1159" y="5089"/>
                        </a:cubicBezTo>
                        <a:cubicBezTo>
                          <a:pt x="1175" y="5116"/>
                          <a:pt x="1218" y="5212"/>
                          <a:pt x="1218" y="5254"/>
                        </a:cubicBezTo>
                        <a:cubicBezTo>
                          <a:pt x="1218" y="5296"/>
                          <a:pt x="1247" y="5494"/>
                          <a:pt x="1252" y="5514"/>
                        </a:cubicBezTo>
                        <a:cubicBezTo>
                          <a:pt x="1255" y="5526"/>
                          <a:pt x="1259" y="5554"/>
                          <a:pt x="1261" y="5579"/>
                        </a:cubicBezTo>
                        <a:cubicBezTo>
                          <a:pt x="1260" y="5584"/>
                          <a:pt x="1259" y="5586"/>
                          <a:pt x="1258" y="5590"/>
                        </a:cubicBezTo>
                        <a:cubicBezTo>
                          <a:pt x="1258" y="5593"/>
                          <a:pt x="1257" y="5599"/>
                          <a:pt x="1256" y="5601"/>
                        </a:cubicBezTo>
                        <a:cubicBezTo>
                          <a:pt x="1250" y="5609"/>
                          <a:pt x="1246" y="5626"/>
                          <a:pt x="1244" y="5646"/>
                        </a:cubicBezTo>
                        <a:cubicBezTo>
                          <a:pt x="1243" y="5657"/>
                          <a:pt x="1242" y="5667"/>
                          <a:pt x="1242" y="5680"/>
                        </a:cubicBezTo>
                        <a:cubicBezTo>
                          <a:pt x="1242" y="5691"/>
                          <a:pt x="1242" y="5705"/>
                          <a:pt x="1244" y="5720"/>
                        </a:cubicBezTo>
                        <a:cubicBezTo>
                          <a:pt x="1247" y="5749"/>
                          <a:pt x="1256" y="5796"/>
                          <a:pt x="1258" y="5861"/>
                        </a:cubicBezTo>
                        <a:cubicBezTo>
                          <a:pt x="1259" y="5896"/>
                          <a:pt x="1257" y="5936"/>
                          <a:pt x="1252" y="5981"/>
                        </a:cubicBezTo>
                        <a:cubicBezTo>
                          <a:pt x="1252" y="5984"/>
                          <a:pt x="1252" y="5987"/>
                          <a:pt x="1253" y="5990"/>
                        </a:cubicBezTo>
                        <a:cubicBezTo>
                          <a:pt x="1252" y="5994"/>
                          <a:pt x="1252" y="5997"/>
                          <a:pt x="1252" y="6000"/>
                        </a:cubicBezTo>
                        <a:cubicBezTo>
                          <a:pt x="1269" y="6113"/>
                          <a:pt x="1275" y="6292"/>
                          <a:pt x="1275" y="6408"/>
                        </a:cubicBezTo>
                        <a:cubicBezTo>
                          <a:pt x="1275" y="6446"/>
                          <a:pt x="1275" y="6476"/>
                          <a:pt x="1274" y="6492"/>
                        </a:cubicBezTo>
                        <a:cubicBezTo>
                          <a:pt x="1274" y="6493"/>
                          <a:pt x="1274" y="6495"/>
                          <a:pt x="1274" y="6496"/>
                        </a:cubicBezTo>
                        <a:cubicBezTo>
                          <a:pt x="1274" y="6500"/>
                          <a:pt x="1274" y="6505"/>
                          <a:pt x="1274" y="6507"/>
                        </a:cubicBezTo>
                        <a:cubicBezTo>
                          <a:pt x="1285" y="6579"/>
                          <a:pt x="1291" y="6654"/>
                          <a:pt x="1292" y="6727"/>
                        </a:cubicBezTo>
                        <a:cubicBezTo>
                          <a:pt x="1291" y="6767"/>
                          <a:pt x="1288" y="6807"/>
                          <a:pt x="1282" y="6845"/>
                        </a:cubicBezTo>
                        <a:cubicBezTo>
                          <a:pt x="1277" y="6876"/>
                          <a:pt x="1271" y="6905"/>
                          <a:pt x="1261" y="6933"/>
                        </a:cubicBezTo>
                        <a:cubicBezTo>
                          <a:pt x="1262" y="6933"/>
                          <a:pt x="1262" y="6934"/>
                          <a:pt x="1262" y="6934"/>
                        </a:cubicBezTo>
                        <a:cubicBezTo>
                          <a:pt x="1263" y="6935"/>
                          <a:pt x="1264" y="6936"/>
                          <a:pt x="1264" y="6936"/>
                        </a:cubicBezTo>
                        <a:cubicBezTo>
                          <a:pt x="1263" y="6939"/>
                          <a:pt x="1263" y="6943"/>
                          <a:pt x="1262" y="6945"/>
                        </a:cubicBezTo>
                        <a:cubicBezTo>
                          <a:pt x="1286" y="6982"/>
                          <a:pt x="1296" y="6998"/>
                          <a:pt x="1298" y="7012"/>
                        </a:cubicBezTo>
                        <a:cubicBezTo>
                          <a:pt x="1298" y="7014"/>
                          <a:pt x="1296" y="7018"/>
                          <a:pt x="1296" y="7020"/>
                        </a:cubicBezTo>
                        <a:cubicBezTo>
                          <a:pt x="1295" y="7024"/>
                          <a:pt x="1294" y="7027"/>
                          <a:pt x="1293" y="7031"/>
                        </a:cubicBezTo>
                        <a:cubicBezTo>
                          <a:pt x="1286" y="7051"/>
                          <a:pt x="1277" y="7072"/>
                          <a:pt x="1273" y="7091"/>
                        </a:cubicBezTo>
                        <a:cubicBezTo>
                          <a:pt x="1271" y="7098"/>
                          <a:pt x="1271" y="7104"/>
                          <a:pt x="1271" y="7110"/>
                        </a:cubicBezTo>
                        <a:cubicBezTo>
                          <a:pt x="1270" y="7119"/>
                          <a:pt x="1270" y="7126"/>
                          <a:pt x="1273" y="7133"/>
                        </a:cubicBezTo>
                        <a:cubicBezTo>
                          <a:pt x="1281" y="7154"/>
                          <a:pt x="1287" y="7187"/>
                          <a:pt x="1287" y="7214"/>
                        </a:cubicBezTo>
                        <a:cubicBezTo>
                          <a:pt x="1287" y="7227"/>
                          <a:pt x="1284" y="7251"/>
                          <a:pt x="1284" y="7283"/>
                        </a:cubicBezTo>
                        <a:cubicBezTo>
                          <a:pt x="1283" y="7336"/>
                          <a:pt x="1289" y="7410"/>
                          <a:pt x="1330" y="7479"/>
                        </a:cubicBezTo>
                        <a:cubicBezTo>
                          <a:pt x="1359" y="7524"/>
                          <a:pt x="1404" y="7594"/>
                          <a:pt x="1404" y="7656"/>
                        </a:cubicBezTo>
                        <a:cubicBezTo>
                          <a:pt x="1404" y="7719"/>
                          <a:pt x="1442" y="7731"/>
                          <a:pt x="1463" y="7776"/>
                        </a:cubicBezTo>
                        <a:cubicBezTo>
                          <a:pt x="1483" y="7821"/>
                          <a:pt x="1523" y="7891"/>
                          <a:pt x="1534" y="7999"/>
                        </a:cubicBezTo>
                        <a:cubicBezTo>
                          <a:pt x="1545" y="8106"/>
                          <a:pt x="1579" y="8139"/>
                          <a:pt x="1601" y="8144"/>
                        </a:cubicBezTo>
                        <a:cubicBezTo>
                          <a:pt x="1623" y="8149"/>
                          <a:pt x="1619" y="8184"/>
                          <a:pt x="1619" y="8212"/>
                        </a:cubicBezTo>
                        <a:cubicBezTo>
                          <a:pt x="1619" y="8214"/>
                          <a:pt x="1619" y="8219"/>
                          <a:pt x="1618" y="8223"/>
                        </a:cubicBezTo>
                        <a:cubicBezTo>
                          <a:pt x="1618" y="8229"/>
                          <a:pt x="1616" y="8235"/>
                          <a:pt x="1615" y="8241"/>
                        </a:cubicBezTo>
                        <a:cubicBezTo>
                          <a:pt x="1607" y="8276"/>
                          <a:pt x="1590" y="8324"/>
                          <a:pt x="1568" y="8348"/>
                        </a:cubicBezTo>
                        <a:cubicBezTo>
                          <a:pt x="1545" y="8373"/>
                          <a:pt x="1545" y="8400"/>
                          <a:pt x="1544" y="8428"/>
                        </a:cubicBezTo>
                        <a:cubicBezTo>
                          <a:pt x="1543" y="8433"/>
                          <a:pt x="1543" y="8438"/>
                          <a:pt x="1543" y="8443"/>
                        </a:cubicBezTo>
                        <a:cubicBezTo>
                          <a:pt x="1542" y="8448"/>
                          <a:pt x="1541" y="8453"/>
                          <a:pt x="1540" y="8459"/>
                        </a:cubicBezTo>
                        <a:cubicBezTo>
                          <a:pt x="1534" y="8487"/>
                          <a:pt x="1529" y="8517"/>
                          <a:pt x="1521" y="8538"/>
                        </a:cubicBezTo>
                        <a:cubicBezTo>
                          <a:pt x="1519" y="8544"/>
                          <a:pt x="1516" y="8550"/>
                          <a:pt x="1513" y="8554"/>
                        </a:cubicBezTo>
                        <a:cubicBezTo>
                          <a:pt x="1513" y="8554"/>
                          <a:pt x="1513" y="8555"/>
                          <a:pt x="1513" y="8555"/>
                        </a:cubicBezTo>
                        <a:cubicBezTo>
                          <a:pt x="1513" y="8556"/>
                          <a:pt x="1513" y="8556"/>
                          <a:pt x="1512" y="8557"/>
                        </a:cubicBezTo>
                        <a:cubicBezTo>
                          <a:pt x="1500" y="8574"/>
                          <a:pt x="1508" y="8629"/>
                          <a:pt x="1508" y="8679"/>
                        </a:cubicBezTo>
                        <a:cubicBezTo>
                          <a:pt x="1508" y="8686"/>
                          <a:pt x="1508" y="8695"/>
                          <a:pt x="1507" y="8704"/>
                        </a:cubicBezTo>
                        <a:cubicBezTo>
                          <a:pt x="1506" y="8711"/>
                          <a:pt x="1504" y="8720"/>
                          <a:pt x="1503" y="8728"/>
                        </a:cubicBezTo>
                        <a:cubicBezTo>
                          <a:pt x="1492" y="8786"/>
                          <a:pt x="1470" y="8858"/>
                          <a:pt x="1447" y="8875"/>
                        </a:cubicBezTo>
                        <a:cubicBezTo>
                          <a:pt x="1417" y="8898"/>
                          <a:pt x="1332" y="8993"/>
                          <a:pt x="1316" y="9026"/>
                        </a:cubicBezTo>
                        <a:cubicBezTo>
                          <a:pt x="1304" y="9048"/>
                          <a:pt x="1317" y="9077"/>
                          <a:pt x="1285" y="9123"/>
                        </a:cubicBezTo>
                        <a:cubicBezTo>
                          <a:pt x="1283" y="9126"/>
                          <a:pt x="1282" y="9129"/>
                          <a:pt x="1280" y="9132"/>
                        </a:cubicBezTo>
                        <a:cubicBezTo>
                          <a:pt x="1279" y="9133"/>
                          <a:pt x="1279" y="9133"/>
                          <a:pt x="1279" y="9133"/>
                        </a:cubicBezTo>
                        <a:cubicBezTo>
                          <a:pt x="1279" y="9133"/>
                          <a:pt x="1279" y="9133"/>
                          <a:pt x="1279" y="9133"/>
                        </a:cubicBezTo>
                        <a:cubicBezTo>
                          <a:pt x="1285" y="9130"/>
                          <a:pt x="1289" y="9128"/>
                          <a:pt x="1288" y="9130"/>
                        </a:cubicBezTo>
                        <a:cubicBezTo>
                          <a:pt x="1287" y="9131"/>
                          <a:pt x="1286" y="9132"/>
                          <a:pt x="1284" y="9134"/>
                        </a:cubicBezTo>
                        <a:cubicBezTo>
                          <a:pt x="1274" y="9144"/>
                          <a:pt x="1264" y="9164"/>
                          <a:pt x="1257" y="9185"/>
                        </a:cubicBezTo>
                        <a:cubicBezTo>
                          <a:pt x="1247" y="9219"/>
                          <a:pt x="1249" y="9256"/>
                          <a:pt x="1281" y="9254"/>
                        </a:cubicBezTo>
                        <a:cubicBezTo>
                          <a:pt x="1333" y="9249"/>
                          <a:pt x="1430" y="8985"/>
                          <a:pt x="1472" y="8935"/>
                        </a:cubicBezTo>
                        <a:cubicBezTo>
                          <a:pt x="1514" y="8883"/>
                          <a:pt x="1604" y="8614"/>
                          <a:pt x="1604" y="8614"/>
                        </a:cubicBezTo>
                        <a:cubicBezTo>
                          <a:pt x="1585" y="8740"/>
                          <a:pt x="1588" y="8770"/>
                          <a:pt x="1657" y="8815"/>
                        </a:cubicBezTo>
                        <a:cubicBezTo>
                          <a:pt x="1527" y="8810"/>
                          <a:pt x="1470" y="8982"/>
                          <a:pt x="1461" y="9037"/>
                        </a:cubicBezTo>
                        <a:cubicBezTo>
                          <a:pt x="1453" y="9092"/>
                          <a:pt x="1450" y="9107"/>
                          <a:pt x="1516" y="9168"/>
                        </a:cubicBezTo>
                        <a:cubicBezTo>
                          <a:pt x="1449" y="9118"/>
                          <a:pt x="1406" y="9172"/>
                          <a:pt x="1370" y="9237"/>
                        </a:cubicBezTo>
                        <a:cubicBezTo>
                          <a:pt x="1333" y="9303"/>
                          <a:pt x="1353" y="9314"/>
                          <a:pt x="1366" y="9393"/>
                        </a:cubicBezTo>
                        <a:cubicBezTo>
                          <a:pt x="1379" y="9472"/>
                          <a:pt x="1352" y="9384"/>
                          <a:pt x="1337" y="9329"/>
                        </a:cubicBezTo>
                        <a:cubicBezTo>
                          <a:pt x="1323" y="9274"/>
                          <a:pt x="1301" y="9302"/>
                          <a:pt x="1284" y="9303"/>
                        </a:cubicBezTo>
                        <a:cubicBezTo>
                          <a:pt x="1266" y="9304"/>
                          <a:pt x="1298" y="9557"/>
                          <a:pt x="1317" y="9665"/>
                        </a:cubicBezTo>
                        <a:cubicBezTo>
                          <a:pt x="1335" y="9774"/>
                          <a:pt x="1374" y="9833"/>
                          <a:pt x="1436" y="9845"/>
                        </a:cubicBezTo>
                        <a:cubicBezTo>
                          <a:pt x="1395" y="9887"/>
                          <a:pt x="1332" y="9820"/>
                          <a:pt x="1318" y="9780"/>
                        </a:cubicBezTo>
                        <a:cubicBezTo>
                          <a:pt x="1304" y="9739"/>
                          <a:pt x="1314" y="9868"/>
                          <a:pt x="1308" y="9987"/>
                        </a:cubicBezTo>
                        <a:cubicBezTo>
                          <a:pt x="1308" y="9971"/>
                          <a:pt x="1295" y="9880"/>
                          <a:pt x="1282" y="9835"/>
                        </a:cubicBezTo>
                        <a:cubicBezTo>
                          <a:pt x="1269" y="9790"/>
                          <a:pt x="1231" y="9885"/>
                          <a:pt x="1222" y="9937"/>
                        </a:cubicBezTo>
                        <a:cubicBezTo>
                          <a:pt x="1213" y="9990"/>
                          <a:pt x="1231" y="10074"/>
                          <a:pt x="1264" y="10198"/>
                        </a:cubicBezTo>
                        <a:cubicBezTo>
                          <a:pt x="1281" y="10435"/>
                          <a:pt x="1321" y="10535"/>
                          <a:pt x="1329" y="10575"/>
                        </a:cubicBezTo>
                        <a:cubicBezTo>
                          <a:pt x="1339" y="10615"/>
                          <a:pt x="1360" y="10567"/>
                          <a:pt x="1364" y="10529"/>
                        </a:cubicBezTo>
                        <a:cubicBezTo>
                          <a:pt x="1367" y="10497"/>
                          <a:pt x="1371" y="10471"/>
                          <a:pt x="1378" y="10449"/>
                        </a:cubicBezTo>
                        <a:cubicBezTo>
                          <a:pt x="1377" y="10464"/>
                          <a:pt x="1377" y="10479"/>
                          <a:pt x="1377" y="10497"/>
                        </a:cubicBezTo>
                        <a:cubicBezTo>
                          <a:pt x="1397" y="10452"/>
                          <a:pt x="1420" y="10414"/>
                          <a:pt x="1420" y="10414"/>
                        </a:cubicBezTo>
                        <a:lnTo>
                          <a:pt x="1464" y="10403"/>
                        </a:lnTo>
                        <a:lnTo>
                          <a:pt x="1485" y="10326"/>
                        </a:lnTo>
                        <a:cubicBezTo>
                          <a:pt x="1497" y="10310"/>
                          <a:pt x="1502" y="10284"/>
                          <a:pt x="1504" y="10257"/>
                        </a:cubicBezTo>
                        <a:cubicBezTo>
                          <a:pt x="1508" y="10218"/>
                          <a:pt x="1515" y="10239"/>
                          <a:pt x="1516" y="10276"/>
                        </a:cubicBezTo>
                        <a:cubicBezTo>
                          <a:pt x="1517" y="10313"/>
                          <a:pt x="1517" y="10315"/>
                          <a:pt x="1531" y="10297"/>
                        </a:cubicBezTo>
                        <a:cubicBezTo>
                          <a:pt x="1546" y="10280"/>
                          <a:pt x="1608" y="10184"/>
                          <a:pt x="1617" y="10196"/>
                        </a:cubicBezTo>
                        <a:cubicBezTo>
                          <a:pt x="1626" y="10209"/>
                          <a:pt x="1609" y="10240"/>
                          <a:pt x="1596" y="10268"/>
                        </a:cubicBezTo>
                        <a:cubicBezTo>
                          <a:pt x="1583" y="10295"/>
                          <a:pt x="1593" y="10308"/>
                          <a:pt x="1631" y="10379"/>
                        </a:cubicBezTo>
                        <a:cubicBezTo>
                          <a:pt x="1566" y="10284"/>
                          <a:pt x="1516" y="10360"/>
                          <a:pt x="1515" y="10479"/>
                        </a:cubicBezTo>
                        <a:cubicBezTo>
                          <a:pt x="1515" y="10599"/>
                          <a:pt x="1550" y="10699"/>
                          <a:pt x="1565" y="10701"/>
                        </a:cubicBezTo>
                        <a:cubicBezTo>
                          <a:pt x="1698" y="10694"/>
                          <a:pt x="1674" y="10817"/>
                          <a:pt x="1684" y="10849"/>
                        </a:cubicBezTo>
                        <a:cubicBezTo>
                          <a:pt x="1694" y="10882"/>
                          <a:pt x="1698" y="10903"/>
                          <a:pt x="1696" y="11010"/>
                        </a:cubicBezTo>
                        <a:cubicBezTo>
                          <a:pt x="1696" y="10961"/>
                          <a:pt x="1659" y="10811"/>
                          <a:pt x="1639" y="10759"/>
                        </a:cubicBezTo>
                        <a:cubicBezTo>
                          <a:pt x="1618" y="10707"/>
                          <a:pt x="1564" y="10739"/>
                          <a:pt x="1557" y="10768"/>
                        </a:cubicBezTo>
                        <a:cubicBezTo>
                          <a:pt x="1549" y="10796"/>
                          <a:pt x="1536" y="10774"/>
                          <a:pt x="1534" y="10723"/>
                        </a:cubicBezTo>
                        <a:cubicBezTo>
                          <a:pt x="1532" y="10673"/>
                          <a:pt x="1500" y="10596"/>
                          <a:pt x="1497" y="10562"/>
                        </a:cubicBezTo>
                        <a:cubicBezTo>
                          <a:pt x="1494" y="10529"/>
                          <a:pt x="1484" y="10539"/>
                          <a:pt x="1471" y="10542"/>
                        </a:cubicBezTo>
                        <a:cubicBezTo>
                          <a:pt x="1458" y="10546"/>
                          <a:pt x="1444" y="10558"/>
                          <a:pt x="1451" y="10590"/>
                        </a:cubicBezTo>
                        <a:cubicBezTo>
                          <a:pt x="1459" y="10623"/>
                          <a:pt x="1460" y="10620"/>
                          <a:pt x="1444" y="10679"/>
                        </a:cubicBezTo>
                        <a:cubicBezTo>
                          <a:pt x="1428" y="10735"/>
                          <a:pt x="1436" y="10755"/>
                          <a:pt x="1439" y="10788"/>
                        </a:cubicBezTo>
                        <a:cubicBezTo>
                          <a:pt x="1417" y="10710"/>
                          <a:pt x="1374" y="10616"/>
                          <a:pt x="1374" y="10616"/>
                        </a:cubicBezTo>
                        <a:cubicBezTo>
                          <a:pt x="1374" y="10616"/>
                          <a:pt x="1339" y="10690"/>
                          <a:pt x="1327" y="10766"/>
                        </a:cubicBezTo>
                        <a:cubicBezTo>
                          <a:pt x="1363" y="10762"/>
                          <a:pt x="1371" y="10831"/>
                          <a:pt x="1387" y="10871"/>
                        </a:cubicBezTo>
                        <a:cubicBezTo>
                          <a:pt x="1340" y="10910"/>
                          <a:pt x="1291" y="11008"/>
                          <a:pt x="1286" y="11051"/>
                        </a:cubicBezTo>
                        <a:cubicBezTo>
                          <a:pt x="1276" y="11158"/>
                          <a:pt x="1307" y="11195"/>
                          <a:pt x="1339" y="11186"/>
                        </a:cubicBezTo>
                        <a:cubicBezTo>
                          <a:pt x="1345" y="11137"/>
                          <a:pt x="1388" y="11031"/>
                          <a:pt x="1388" y="11031"/>
                        </a:cubicBezTo>
                        <a:cubicBezTo>
                          <a:pt x="1388" y="11031"/>
                          <a:pt x="1355" y="11228"/>
                          <a:pt x="1364" y="11246"/>
                        </a:cubicBezTo>
                        <a:cubicBezTo>
                          <a:pt x="1374" y="11265"/>
                          <a:pt x="1387" y="11218"/>
                          <a:pt x="1416" y="11147"/>
                        </a:cubicBezTo>
                        <a:cubicBezTo>
                          <a:pt x="1444" y="11077"/>
                          <a:pt x="1463" y="10894"/>
                          <a:pt x="1444" y="10810"/>
                        </a:cubicBezTo>
                        <a:cubicBezTo>
                          <a:pt x="1458" y="10848"/>
                          <a:pt x="1492" y="10903"/>
                          <a:pt x="1502" y="10926"/>
                        </a:cubicBezTo>
                        <a:cubicBezTo>
                          <a:pt x="1515" y="10954"/>
                          <a:pt x="1495" y="11047"/>
                          <a:pt x="1481" y="11078"/>
                        </a:cubicBezTo>
                        <a:cubicBezTo>
                          <a:pt x="1467" y="11110"/>
                          <a:pt x="1455" y="11164"/>
                          <a:pt x="1474" y="11222"/>
                        </a:cubicBezTo>
                        <a:cubicBezTo>
                          <a:pt x="1494" y="11280"/>
                          <a:pt x="1515" y="11292"/>
                          <a:pt x="1553" y="11292"/>
                        </a:cubicBezTo>
                        <a:cubicBezTo>
                          <a:pt x="1553" y="11335"/>
                          <a:pt x="1532" y="11403"/>
                          <a:pt x="1512" y="11439"/>
                        </a:cubicBezTo>
                        <a:cubicBezTo>
                          <a:pt x="1492" y="11474"/>
                          <a:pt x="1444" y="11596"/>
                          <a:pt x="1433" y="11621"/>
                        </a:cubicBezTo>
                        <a:cubicBezTo>
                          <a:pt x="1422" y="11646"/>
                          <a:pt x="1421" y="11676"/>
                          <a:pt x="1430" y="11702"/>
                        </a:cubicBezTo>
                        <a:cubicBezTo>
                          <a:pt x="1453" y="11690"/>
                          <a:pt x="1495" y="11608"/>
                          <a:pt x="1504" y="11584"/>
                        </a:cubicBezTo>
                        <a:cubicBezTo>
                          <a:pt x="1514" y="11558"/>
                          <a:pt x="1547" y="11565"/>
                          <a:pt x="1561" y="11577"/>
                        </a:cubicBezTo>
                        <a:cubicBezTo>
                          <a:pt x="1575" y="11589"/>
                          <a:pt x="1557" y="11596"/>
                          <a:pt x="1537" y="11598"/>
                        </a:cubicBezTo>
                        <a:cubicBezTo>
                          <a:pt x="1517" y="11601"/>
                          <a:pt x="1498" y="11669"/>
                          <a:pt x="1509" y="11681"/>
                        </a:cubicBezTo>
                        <a:cubicBezTo>
                          <a:pt x="1520" y="11694"/>
                          <a:pt x="1537" y="11703"/>
                          <a:pt x="1573" y="11611"/>
                        </a:cubicBezTo>
                        <a:cubicBezTo>
                          <a:pt x="1573" y="11614"/>
                          <a:pt x="1542" y="11730"/>
                          <a:pt x="1534" y="11758"/>
                        </a:cubicBezTo>
                        <a:cubicBezTo>
                          <a:pt x="1531" y="11771"/>
                          <a:pt x="1528" y="11781"/>
                          <a:pt x="1527" y="11795"/>
                        </a:cubicBezTo>
                        <a:lnTo>
                          <a:pt x="1468" y="11942"/>
                        </a:lnTo>
                        <a:cubicBezTo>
                          <a:pt x="1468" y="11942"/>
                          <a:pt x="1479" y="11954"/>
                          <a:pt x="1507" y="11974"/>
                        </a:cubicBezTo>
                        <a:cubicBezTo>
                          <a:pt x="1538" y="11839"/>
                          <a:pt x="1688" y="11789"/>
                          <a:pt x="1710" y="11787"/>
                        </a:cubicBezTo>
                        <a:cubicBezTo>
                          <a:pt x="1720" y="11786"/>
                          <a:pt x="1722" y="11766"/>
                          <a:pt x="1722" y="11746"/>
                        </a:cubicBezTo>
                        <a:cubicBezTo>
                          <a:pt x="1728" y="11741"/>
                          <a:pt x="1733" y="11736"/>
                          <a:pt x="1734" y="11733"/>
                        </a:cubicBezTo>
                        <a:cubicBezTo>
                          <a:pt x="1742" y="11707"/>
                          <a:pt x="1764" y="11657"/>
                          <a:pt x="1792" y="11653"/>
                        </a:cubicBezTo>
                        <a:cubicBezTo>
                          <a:pt x="1821" y="11648"/>
                          <a:pt x="1849" y="11628"/>
                          <a:pt x="1883" y="11495"/>
                        </a:cubicBezTo>
                        <a:cubicBezTo>
                          <a:pt x="1885" y="11557"/>
                          <a:pt x="1873" y="11598"/>
                          <a:pt x="1861" y="11645"/>
                        </a:cubicBezTo>
                        <a:cubicBezTo>
                          <a:pt x="1848" y="11692"/>
                          <a:pt x="1801" y="11692"/>
                          <a:pt x="1765" y="11725"/>
                        </a:cubicBezTo>
                        <a:cubicBezTo>
                          <a:pt x="1730" y="11760"/>
                          <a:pt x="1752" y="11835"/>
                          <a:pt x="1762" y="11865"/>
                        </a:cubicBezTo>
                        <a:cubicBezTo>
                          <a:pt x="1770" y="11896"/>
                          <a:pt x="1772" y="11908"/>
                          <a:pt x="1790" y="11907"/>
                        </a:cubicBezTo>
                        <a:cubicBezTo>
                          <a:pt x="1808" y="11905"/>
                          <a:pt x="1834" y="11900"/>
                          <a:pt x="1874" y="11946"/>
                        </a:cubicBezTo>
                        <a:cubicBezTo>
                          <a:pt x="1814" y="11914"/>
                          <a:pt x="1813" y="11969"/>
                          <a:pt x="1808" y="12006"/>
                        </a:cubicBezTo>
                        <a:cubicBezTo>
                          <a:pt x="1803" y="12043"/>
                          <a:pt x="1812" y="12101"/>
                          <a:pt x="1825" y="12149"/>
                        </a:cubicBezTo>
                        <a:cubicBezTo>
                          <a:pt x="1837" y="12196"/>
                          <a:pt x="1831" y="12234"/>
                          <a:pt x="1820" y="12272"/>
                        </a:cubicBezTo>
                        <a:cubicBezTo>
                          <a:pt x="1820" y="12242"/>
                          <a:pt x="1787" y="12127"/>
                          <a:pt x="1791" y="12091"/>
                        </a:cubicBezTo>
                        <a:cubicBezTo>
                          <a:pt x="1795" y="12054"/>
                          <a:pt x="1785" y="12017"/>
                          <a:pt x="1772" y="11959"/>
                        </a:cubicBezTo>
                        <a:cubicBezTo>
                          <a:pt x="1758" y="11902"/>
                          <a:pt x="1677" y="11956"/>
                          <a:pt x="1657" y="11965"/>
                        </a:cubicBezTo>
                        <a:cubicBezTo>
                          <a:pt x="1636" y="11974"/>
                          <a:pt x="1630" y="11996"/>
                          <a:pt x="1630" y="12044"/>
                        </a:cubicBezTo>
                        <a:cubicBezTo>
                          <a:pt x="1629" y="12092"/>
                          <a:pt x="1600" y="12060"/>
                          <a:pt x="1582" y="12036"/>
                        </a:cubicBezTo>
                        <a:cubicBezTo>
                          <a:pt x="1565" y="12012"/>
                          <a:pt x="1558" y="12033"/>
                          <a:pt x="1555" y="12070"/>
                        </a:cubicBezTo>
                        <a:cubicBezTo>
                          <a:pt x="1552" y="12108"/>
                          <a:pt x="1537" y="12103"/>
                          <a:pt x="1512" y="12107"/>
                        </a:cubicBezTo>
                        <a:cubicBezTo>
                          <a:pt x="1487" y="12111"/>
                          <a:pt x="1492" y="12116"/>
                          <a:pt x="1465" y="12161"/>
                        </a:cubicBezTo>
                        <a:cubicBezTo>
                          <a:pt x="1402" y="12333"/>
                          <a:pt x="1430" y="12527"/>
                          <a:pt x="1446" y="12533"/>
                        </a:cubicBezTo>
                        <a:cubicBezTo>
                          <a:pt x="1518" y="12501"/>
                          <a:pt x="1517" y="12378"/>
                          <a:pt x="1510" y="12348"/>
                        </a:cubicBezTo>
                        <a:cubicBezTo>
                          <a:pt x="1504" y="12318"/>
                          <a:pt x="1529" y="12327"/>
                          <a:pt x="1547" y="12336"/>
                        </a:cubicBezTo>
                        <a:cubicBezTo>
                          <a:pt x="1566" y="12346"/>
                          <a:pt x="1580" y="12331"/>
                          <a:pt x="1595" y="12299"/>
                        </a:cubicBezTo>
                        <a:cubicBezTo>
                          <a:pt x="1610" y="12266"/>
                          <a:pt x="1602" y="12323"/>
                          <a:pt x="1590" y="12366"/>
                        </a:cubicBezTo>
                        <a:cubicBezTo>
                          <a:pt x="1577" y="12410"/>
                          <a:pt x="1612" y="12429"/>
                          <a:pt x="1639" y="12438"/>
                        </a:cubicBezTo>
                        <a:cubicBezTo>
                          <a:pt x="1667" y="12448"/>
                          <a:pt x="1739" y="12497"/>
                          <a:pt x="1754" y="12520"/>
                        </a:cubicBezTo>
                        <a:cubicBezTo>
                          <a:pt x="1770" y="12543"/>
                          <a:pt x="1786" y="12501"/>
                          <a:pt x="1806" y="12461"/>
                        </a:cubicBezTo>
                        <a:cubicBezTo>
                          <a:pt x="1806" y="12540"/>
                          <a:pt x="1793" y="12537"/>
                          <a:pt x="1758" y="12556"/>
                        </a:cubicBezTo>
                        <a:cubicBezTo>
                          <a:pt x="1723" y="12575"/>
                          <a:pt x="1661" y="12499"/>
                          <a:pt x="1613" y="12457"/>
                        </a:cubicBezTo>
                        <a:cubicBezTo>
                          <a:pt x="1564" y="12416"/>
                          <a:pt x="1513" y="12465"/>
                          <a:pt x="1505" y="12499"/>
                        </a:cubicBezTo>
                        <a:cubicBezTo>
                          <a:pt x="1497" y="12533"/>
                          <a:pt x="1479" y="12565"/>
                          <a:pt x="1462" y="12580"/>
                        </a:cubicBezTo>
                        <a:cubicBezTo>
                          <a:pt x="1444" y="12595"/>
                          <a:pt x="1434" y="12608"/>
                          <a:pt x="1433" y="12638"/>
                        </a:cubicBezTo>
                        <a:cubicBezTo>
                          <a:pt x="1432" y="12669"/>
                          <a:pt x="1493" y="12720"/>
                          <a:pt x="1567" y="12759"/>
                        </a:cubicBezTo>
                        <a:cubicBezTo>
                          <a:pt x="1544" y="12780"/>
                          <a:pt x="1529" y="12782"/>
                          <a:pt x="1512" y="12763"/>
                        </a:cubicBezTo>
                        <a:cubicBezTo>
                          <a:pt x="1496" y="12744"/>
                          <a:pt x="1460" y="12723"/>
                          <a:pt x="1441" y="12707"/>
                        </a:cubicBezTo>
                        <a:cubicBezTo>
                          <a:pt x="1423" y="12689"/>
                          <a:pt x="1408" y="12703"/>
                          <a:pt x="1379" y="12774"/>
                        </a:cubicBezTo>
                        <a:cubicBezTo>
                          <a:pt x="1450" y="12930"/>
                          <a:pt x="1600" y="13003"/>
                          <a:pt x="1627" y="13007"/>
                        </a:cubicBezTo>
                        <a:cubicBezTo>
                          <a:pt x="1654" y="13011"/>
                          <a:pt x="1659" y="13016"/>
                          <a:pt x="1695" y="12992"/>
                        </a:cubicBezTo>
                        <a:cubicBezTo>
                          <a:pt x="1666" y="13059"/>
                          <a:pt x="1637" y="13065"/>
                          <a:pt x="1623" y="13045"/>
                        </a:cubicBezTo>
                        <a:cubicBezTo>
                          <a:pt x="1608" y="13024"/>
                          <a:pt x="1570" y="13005"/>
                          <a:pt x="1543" y="13005"/>
                        </a:cubicBezTo>
                        <a:cubicBezTo>
                          <a:pt x="1517" y="13005"/>
                          <a:pt x="1493" y="12981"/>
                          <a:pt x="1479" y="12947"/>
                        </a:cubicBezTo>
                        <a:cubicBezTo>
                          <a:pt x="1466" y="12912"/>
                          <a:pt x="1437" y="12928"/>
                          <a:pt x="1426" y="12935"/>
                        </a:cubicBezTo>
                        <a:cubicBezTo>
                          <a:pt x="1414" y="12943"/>
                          <a:pt x="1409" y="12958"/>
                          <a:pt x="1416" y="12977"/>
                        </a:cubicBezTo>
                        <a:cubicBezTo>
                          <a:pt x="1424" y="12996"/>
                          <a:pt x="1428" y="13039"/>
                          <a:pt x="1448" y="13050"/>
                        </a:cubicBezTo>
                        <a:cubicBezTo>
                          <a:pt x="1469" y="13062"/>
                          <a:pt x="1501" y="13126"/>
                          <a:pt x="1510" y="13149"/>
                        </a:cubicBezTo>
                        <a:cubicBezTo>
                          <a:pt x="1519" y="13171"/>
                          <a:pt x="1527" y="13188"/>
                          <a:pt x="1547" y="13190"/>
                        </a:cubicBezTo>
                        <a:cubicBezTo>
                          <a:pt x="1568" y="13192"/>
                          <a:pt x="1562" y="13175"/>
                          <a:pt x="1533" y="13093"/>
                        </a:cubicBezTo>
                        <a:cubicBezTo>
                          <a:pt x="1573" y="13163"/>
                          <a:pt x="1635" y="13186"/>
                          <a:pt x="1650" y="13211"/>
                        </a:cubicBezTo>
                        <a:cubicBezTo>
                          <a:pt x="1664" y="13235"/>
                          <a:pt x="1687" y="13192"/>
                          <a:pt x="1703" y="13163"/>
                        </a:cubicBezTo>
                        <a:cubicBezTo>
                          <a:pt x="1720" y="13135"/>
                          <a:pt x="1731" y="13185"/>
                          <a:pt x="1733" y="13203"/>
                        </a:cubicBezTo>
                        <a:cubicBezTo>
                          <a:pt x="1735" y="13222"/>
                          <a:pt x="1752" y="13254"/>
                          <a:pt x="1783" y="13277"/>
                        </a:cubicBezTo>
                        <a:cubicBezTo>
                          <a:pt x="1773" y="13279"/>
                          <a:pt x="1761" y="13275"/>
                          <a:pt x="1749" y="13269"/>
                        </a:cubicBezTo>
                        <a:cubicBezTo>
                          <a:pt x="1749" y="13268"/>
                          <a:pt x="1750" y="13267"/>
                          <a:pt x="1750" y="13265"/>
                        </a:cubicBezTo>
                        <a:cubicBezTo>
                          <a:pt x="1748" y="13240"/>
                          <a:pt x="1731" y="13235"/>
                          <a:pt x="1710" y="13239"/>
                        </a:cubicBezTo>
                        <a:cubicBezTo>
                          <a:pt x="1707" y="13236"/>
                          <a:pt x="1704" y="13234"/>
                          <a:pt x="1702" y="13231"/>
                        </a:cubicBezTo>
                        <a:cubicBezTo>
                          <a:pt x="1697" y="13226"/>
                          <a:pt x="1694" y="13232"/>
                          <a:pt x="1693" y="13245"/>
                        </a:cubicBezTo>
                        <a:cubicBezTo>
                          <a:pt x="1654" y="13259"/>
                          <a:pt x="1610" y="13293"/>
                          <a:pt x="1610" y="13293"/>
                        </a:cubicBezTo>
                        <a:cubicBezTo>
                          <a:pt x="1610" y="13293"/>
                          <a:pt x="1606" y="13318"/>
                          <a:pt x="1621" y="13318"/>
                        </a:cubicBezTo>
                        <a:cubicBezTo>
                          <a:pt x="1636" y="13318"/>
                          <a:pt x="1684" y="13365"/>
                          <a:pt x="1706" y="13363"/>
                        </a:cubicBezTo>
                        <a:cubicBezTo>
                          <a:pt x="1721" y="13359"/>
                          <a:pt x="1734" y="13337"/>
                          <a:pt x="1742" y="13313"/>
                        </a:cubicBezTo>
                        <a:cubicBezTo>
                          <a:pt x="1758" y="13318"/>
                          <a:pt x="1772" y="13326"/>
                          <a:pt x="1780" y="13335"/>
                        </a:cubicBezTo>
                        <a:cubicBezTo>
                          <a:pt x="1795" y="13352"/>
                          <a:pt x="1793" y="13385"/>
                          <a:pt x="1792" y="13417"/>
                        </a:cubicBezTo>
                        <a:cubicBezTo>
                          <a:pt x="1791" y="13448"/>
                          <a:pt x="1778" y="13464"/>
                          <a:pt x="1741" y="13483"/>
                        </a:cubicBezTo>
                        <a:cubicBezTo>
                          <a:pt x="1769" y="13500"/>
                          <a:pt x="1854" y="13528"/>
                          <a:pt x="1885" y="13524"/>
                        </a:cubicBezTo>
                        <a:cubicBezTo>
                          <a:pt x="1916" y="13520"/>
                          <a:pt x="1935" y="13441"/>
                          <a:pt x="1936" y="13412"/>
                        </a:cubicBezTo>
                        <a:cubicBezTo>
                          <a:pt x="1937" y="13385"/>
                          <a:pt x="1971" y="13352"/>
                          <a:pt x="1981" y="13309"/>
                        </a:cubicBezTo>
                        <a:cubicBezTo>
                          <a:pt x="1992" y="13265"/>
                          <a:pt x="1987" y="13239"/>
                          <a:pt x="1998" y="13233"/>
                        </a:cubicBezTo>
                        <a:cubicBezTo>
                          <a:pt x="2012" y="13379"/>
                          <a:pt x="1982" y="13429"/>
                          <a:pt x="1958" y="13452"/>
                        </a:cubicBezTo>
                        <a:cubicBezTo>
                          <a:pt x="1933" y="13475"/>
                          <a:pt x="1937" y="13494"/>
                          <a:pt x="1914" y="13543"/>
                        </a:cubicBezTo>
                        <a:cubicBezTo>
                          <a:pt x="1892" y="13593"/>
                          <a:pt x="1811" y="13558"/>
                          <a:pt x="1781" y="13543"/>
                        </a:cubicBezTo>
                        <a:cubicBezTo>
                          <a:pt x="1751" y="13528"/>
                          <a:pt x="1721" y="13516"/>
                          <a:pt x="1726" y="13546"/>
                        </a:cubicBezTo>
                        <a:cubicBezTo>
                          <a:pt x="1731" y="13577"/>
                          <a:pt x="1787" y="13564"/>
                          <a:pt x="1818" y="13593"/>
                        </a:cubicBezTo>
                        <a:cubicBezTo>
                          <a:pt x="1775" y="13585"/>
                          <a:pt x="1753" y="13597"/>
                          <a:pt x="1741" y="13611"/>
                        </a:cubicBezTo>
                        <a:cubicBezTo>
                          <a:pt x="1702" y="13527"/>
                          <a:pt x="1652" y="13490"/>
                          <a:pt x="1632" y="13487"/>
                        </a:cubicBezTo>
                        <a:cubicBezTo>
                          <a:pt x="1611" y="13483"/>
                          <a:pt x="1546" y="13376"/>
                          <a:pt x="1501" y="13320"/>
                        </a:cubicBezTo>
                        <a:cubicBezTo>
                          <a:pt x="1456" y="13264"/>
                          <a:pt x="1444" y="13273"/>
                          <a:pt x="1361" y="13044"/>
                        </a:cubicBezTo>
                        <a:cubicBezTo>
                          <a:pt x="1278" y="12815"/>
                          <a:pt x="1134" y="12855"/>
                          <a:pt x="1114" y="12856"/>
                        </a:cubicBezTo>
                        <a:cubicBezTo>
                          <a:pt x="1093" y="12858"/>
                          <a:pt x="1106" y="13007"/>
                          <a:pt x="1121" y="13080"/>
                        </a:cubicBezTo>
                        <a:cubicBezTo>
                          <a:pt x="1149" y="13222"/>
                          <a:pt x="1256" y="13207"/>
                          <a:pt x="1286" y="13211"/>
                        </a:cubicBezTo>
                        <a:cubicBezTo>
                          <a:pt x="1316" y="13215"/>
                          <a:pt x="1303" y="13196"/>
                          <a:pt x="1264" y="13112"/>
                        </a:cubicBezTo>
                        <a:cubicBezTo>
                          <a:pt x="1274" y="13123"/>
                          <a:pt x="1323" y="13185"/>
                          <a:pt x="1348" y="13207"/>
                        </a:cubicBezTo>
                        <a:cubicBezTo>
                          <a:pt x="1373" y="13230"/>
                          <a:pt x="1338" y="13256"/>
                          <a:pt x="1329" y="13256"/>
                        </a:cubicBezTo>
                        <a:cubicBezTo>
                          <a:pt x="1321" y="13256"/>
                          <a:pt x="1313" y="13271"/>
                          <a:pt x="1308" y="13346"/>
                        </a:cubicBezTo>
                        <a:cubicBezTo>
                          <a:pt x="1281" y="13190"/>
                          <a:pt x="1206" y="13247"/>
                          <a:pt x="1179" y="13279"/>
                        </a:cubicBezTo>
                        <a:cubicBezTo>
                          <a:pt x="1153" y="13310"/>
                          <a:pt x="1174" y="13333"/>
                          <a:pt x="1176" y="13343"/>
                        </a:cubicBezTo>
                        <a:cubicBezTo>
                          <a:pt x="1179" y="13352"/>
                          <a:pt x="1192" y="13365"/>
                          <a:pt x="1187" y="13417"/>
                        </a:cubicBezTo>
                        <a:cubicBezTo>
                          <a:pt x="1182" y="13470"/>
                          <a:pt x="1187" y="13532"/>
                          <a:pt x="1188" y="13547"/>
                        </a:cubicBezTo>
                        <a:cubicBezTo>
                          <a:pt x="1189" y="13562"/>
                          <a:pt x="1207" y="13543"/>
                          <a:pt x="1225" y="13536"/>
                        </a:cubicBezTo>
                        <a:cubicBezTo>
                          <a:pt x="1242" y="13528"/>
                          <a:pt x="1290" y="13673"/>
                          <a:pt x="1291" y="13682"/>
                        </a:cubicBezTo>
                        <a:cubicBezTo>
                          <a:pt x="1292" y="13691"/>
                          <a:pt x="1322" y="13646"/>
                          <a:pt x="1328" y="13628"/>
                        </a:cubicBezTo>
                        <a:cubicBezTo>
                          <a:pt x="1334" y="13609"/>
                          <a:pt x="1359" y="13652"/>
                          <a:pt x="1370" y="13676"/>
                        </a:cubicBezTo>
                        <a:cubicBezTo>
                          <a:pt x="1380" y="13700"/>
                          <a:pt x="1364" y="13714"/>
                          <a:pt x="1336" y="13749"/>
                        </a:cubicBezTo>
                        <a:cubicBezTo>
                          <a:pt x="1305" y="13840"/>
                          <a:pt x="1342" y="13883"/>
                          <a:pt x="1356" y="13911"/>
                        </a:cubicBezTo>
                        <a:cubicBezTo>
                          <a:pt x="1370" y="13939"/>
                          <a:pt x="1383" y="13905"/>
                          <a:pt x="1400" y="13853"/>
                        </a:cubicBezTo>
                        <a:cubicBezTo>
                          <a:pt x="1418" y="13800"/>
                          <a:pt x="1415" y="13853"/>
                          <a:pt x="1406" y="13915"/>
                        </a:cubicBezTo>
                        <a:cubicBezTo>
                          <a:pt x="1490" y="13932"/>
                          <a:pt x="1467" y="14104"/>
                          <a:pt x="1466" y="14119"/>
                        </a:cubicBezTo>
                        <a:cubicBezTo>
                          <a:pt x="1465" y="14135"/>
                          <a:pt x="1485" y="14118"/>
                          <a:pt x="1503" y="14110"/>
                        </a:cubicBezTo>
                        <a:cubicBezTo>
                          <a:pt x="1520" y="14103"/>
                          <a:pt x="1511" y="14138"/>
                          <a:pt x="1512" y="14162"/>
                        </a:cubicBezTo>
                        <a:cubicBezTo>
                          <a:pt x="1513" y="14187"/>
                          <a:pt x="1534" y="14202"/>
                          <a:pt x="1607" y="14241"/>
                        </a:cubicBezTo>
                        <a:cubicBezTo>
                          <a:pt x="1554" y="14262"/>
                          <a:pt x="1521" y="14215"/>
                          <a:pt x="1496" y="14219"/>
                        </a:cubicBezTo>
                        <a:cubicBezTo>
                          <a:pt x="1447" y="14220"/>
                          <a:pt x="1429" y="14363"/>
                          <a:pt x="1429" y="14390"/>
                        </a:cubicBezTo>
                        <a:cubicBezTo>
                          <a:pt x="1429" y="14416"/>
                          <a:pt x="1462" y="14363"/>
                          <a:pt x="1469" y="14359"/>
                        </a:cubicBezTo>
                        <a:cubicBezTo>
                          <a:pt x="1476" y="14355"/>
                          <a:pt x="1488" y="14403"/>
                          <a:pt x="1488" y="14423"/>
                        </a:cubicBezTo>
                        <a:cubicBezTo>
                          <a:pt x="1488" y="14444"/>
                          <a:pt x="1560" y="14444"/>
                          <a:pt x="1576" y="14444"/>
                        </a:cubicBezTo>
                        <a:cubicBezTo>
                          <a:pt x="1591" y="14444"/>
                          <a:pt x="1579" y="14498"/>
                          <a:pt x="1572" y="14523"/>
                        </a:cubicBezTo>
                        <a:cubicBezTo>
                          <a:pt x="1564" y="14547"/>
                          <a:pt x="1599" y="14513"/>
                          <a:pt x="1611" y="14508"/>
                        </a:cubicBezTo>
                        <a:cubicBezTo>
                          <a:pt x="1622" y="14502"/>
                          <a:pt x="1600" y="14545"/>
                          <a:pt x="1596" y="14573"/>
                        </a:cubicBezTo>
                        <a:cubicBezTo>
                          <a:pt x="1592" y="14601"/>
                          <a:pt x="1602" y="14598"/>
                          <a:pt x="1621" y="14601"/>
                        </a:cubicBezTo>
                        <a:cubicBezTo>
                          <a:pt x="1641" y="14605"/>
                          <a:pt x="1645" y="14750"/>
                          <a:pt x="1646" y="14774"/>
                        </a:cubicBezTo>
                        <a:cubicBezTo>
                          <a:pt x="1647" y="14799"/>
                          <a:pt x="1626" y="14788"/>
                          <a:pt x="1597" y="14781"/>
                        </a:cubicBezTo>
                        <a:cubicBezTo>
                          <a:pt x="1605" y="14797"/>
                          <a:pt x="1641" y="14909"/>
                          <a:pt x="1641" y="14924"/>
                        </a:cubicBezTo>
                        <a:cubicBezTo>
                          <a:pt x="1641" y="14940"/>
                          <a:pt x="1670" y="14979"/>
                          <a:pt x="1683" y="14996"/>
                        </a:cubicBezTo>
                        <a:cubicBezTo>
                          <a:pt x="1695" y="15013"/>
                          <a:pt x="1712" y="14960"/>
                          <a:pt x="1723" y="14940"/>
                        </a:cubicBezTo>
                        <a:cubicBezTo>
                          <a:pt x="1733" y="14918"/>
                          <a:pt x="1758" y="15002"/>
                          <a:pt x="1758" y="15014"/>
                        </a:cubicBezTo>
                        <a:cubicBezTo>
                          <a:pt x="1758" y="15028"/>
                          <a:pt x="1811" y="15028"/>
                          <a:pt x="1833" y="15031"/>
                        </a:cubicBezTo>
                        <a:cubicBezTo>
                          <a:pt x="1854" y="15035"/>
                          <a:pt x="1883" y="14996"/>
                          <a:pt x="1928" y="14876"/>
                        </a:cubicBezTo>
                        <a:cubicBezTo>
                          <a:pt x="1919" y="14960"/>
                          <a:pt x="1888" y="15013"/>
                          <a:pt x="1873" y="15052"/>
                        </a:cubicBezTo>
                        <a:cubicBezTo>
                          <a:pt x="1857" y="15092"/>
                          <a:pt x="1809" y="15103"/>
                          <a:pt x="1782" y="15120"/>
                        </a:cubicBezTo>
                        <a:cubicBezTo>
                          <a:pt x="1755" y="15137"/>
                          <a:pt x="1758" y="15193"/>
                          <a:pt x="1758" y="15211"/>
                        </a:cubicBezTo>
                        <a:cubicBezTo>
                          <a:pt x="1758" y="15230"/>
                          <a:pt x="1813" y="15341"/>
                          <a:pt x="1858" y="15403"/>
                        </a:cubicBezTo>
                        <a:cubicBezTo>
                          <a:pt x="1858" y="15403"/>
                          <a:pt x="2058" y="15792"/>
                          <a:pt x="2175" y="15868"/>
                        </a:cubicBezTo>
                        <a:cubicBezTo>
                          <a:pt x="2230" y="15897"/>
                          <a:pt x="2331" y="15838"/>
                          <a:pt x="2285" y="15662"/>
                        </a:cubicBezTo>
                        <a:cubicBezTo>
                          <a:pt x="2255" y="15667"/>
                          <a:pt x="2233" y="15663"/>
                          <a:pt x="2233" y="15663"/>
                        </a:cubicBezTo>
                        <a:cubicBezTo>
                          <a:pt x="2217" y="15660"/>
                          <a:pt x="2211" y="15526"/>
                          <a:pt x="2234" y="15472"/>
                        </a:cubicBezTo>
                        <a:cubicBezTo>
                          <a:pt x="2256" y="15418"/>
                          <a:pt x="2231" y="15324"/>
                          <a:pt x="2208" y="15281"/>
                        </a:cubicBezTo>
                        <a:cubicBezTo>
                          <a:pt x="2186" y="15238"/>
                          <a:pt x="2198" y="15226"/>
                          <a:pt x="2211" y="15191"/>
                        </a:cubicBezTo>
                        <a:cubicBezTo>
                          <a:pt x="2225" y="15155"/>
                          <a:pt x="2215" y="15140"/>
                          <a:pt x="2196" y="15103"/>
                        </a:cubicBezTo>
                        <a:cubicBezTo>
                          <a:pt x="2176" y="15065"/>
                          <a:pt x="2182" y="15061"/>
                          <a:pt x="2184" y="15018"/>
                        </a:cubicBezTo>
                        <a:cubicBezTo>
                          <a:pt x="2188" y="14975"/>
                          <a:pt x="2165" y="14969"/>
                          <a:pt x="2154" y="14964"/>
                        </a:cubicBezTo>
                        <a:cubicBezTo>
                          <a:pt x="2143" y="14958"/>
                          <a:pt x="2128" y="14941"/>
                          <a:pt x="2117" y="14887"/>
                        </a:cubicBezTo>
                        <a:cubicBezTo>
                          <a:pt x="2106" y="14832"/>
                          <a:pt x="2076" y="14815"/>
                          <a:pt x="2025" y="14753"/>
                        </a:cubicBezTo>
                        <a:cubicBezTo>
                          <a:pt x="1973" y="14692"/>
                          <a:pt x="1923" y="14549"/>
                          <a:pt x="1981" y="14410"/>
                        </a:cubicBezTo>
                        <a:cubicBezTo>
                          <a:pt x="1912" y="14262"/>
                          <a:pt x="1908" y="13921"/>
                          <a:pt x="1907" y="13827"/>
                        </a:cubicBezTo>
                        <a:cubicBezTo>
                          <a:pt x="1907" y="13797"/>
                          <a:pt x="1895" y="13777"/>
                          <a:pt x="1879" y="13762"/>
                        </a:cubicBezTo>
                        <a:cubicBezTo>
                          <a:pt x="1893" y="13741"/>
                          <a:pt x="1916" y="13701"/>
                          <a:pt x="1946" y="13641"/>
                        </a:cubicBezTo>
                        <a:cubicBezTo>
                          <a:pt x="1926" y="13696"/>
                          <a:pt x="1931" y="13757"/>
                          <a:pt x="1941" y="13791"/>
                        </a:cubicBezTo>
                        <a:cubicBezTo>
                          <a:pt x="1935" y="13798"/>
                          <a:pt x="1932" y="13804"/>
                          <a:pt x="1932" y="13804"/>
                        </a:cubicBezTo>
                        <a:cubicBezTo>
                          <a:pt x="1932" y="13804"/>
                          <a:pt x="1977" y="13851"/>
                          <a:pt x="1979" y="13898"/>
                        </a:cubicBezTo>
                        <a:cubicBezTo>
                          <a:pt x="1982" y="13946"/>
                          <a:pt x="1984" y="13966"/>
                          <a:pt x="1969" y="13981"/>
                        </a:cubicBezTo>
                        <a:cubicBezTo>
                          <a:pt x="1954" y="13996"/>
                          <a:pt x="1967" y="14024"/>
                          <a:pt x="1967" y="14024"/>
                        </a:cubicBezTo>
                        <a:lnTo>
                          <a:pt x="2014" y="13959"/>
                        </a:lnTo>
                        <a:cubicBezTo>
                          <a:pt x="2014" y="13959"/>
                          <a:pt x="2007" y="13894"/>
                          <a:pt x="1997" y="13836"/>
                        </a:cubicBezTo>
                        <a:cubicBezTo>
                          <a:pt x="2025" y="13861"/>
                          <a:pt x="2038" y="13898"/>
                          <a:pt x="2045" y="13878"/>
                        </a:cubicBezTo>
                        <a:cubicBezTo>
                          <a:pt x="2055" y="13848"/>
                          <a:pt x="2066" y="13807"/>
                          <a:pt x="2103" y="13780"/>
                        </a:cubicBezTo>
                        <a:cubicBezTo>
                          <a:pt x="2140" y="13752"/>
                          <a:pt x="2150" y="13661"/>
                          <a:pt x="2147" y="13626"/>
                        </a:cubicBezTo>
                        <a:cubicBezTo>
                          <a:pt x="2144" y="13591"/>
                          <a:pt x="2146" y="13558"/>
                          <a:pt x="2173" y="13523"/>
                        </a:cubicBezTo>
                        <a:cubicBezTo>
                          <a:pt x="2201" y="13488"/>
                          <a:pt x="2209" y="13513"/>
                          <a:pt x="2210" y="13515"/>
                        </a:cubicBezTo>
                        <a:cubicBezTo>
                          <a:pt x="2184" y="13548"/>
                          <a:pt x="2174" y="13591"/>
                          <a:pt x="2172" y="13674"/>
                        </a:cubicBezTo>
                        <a:cubicBezTo>
                          <a:pt x="2169" y="13757"/>
                          <a:pt x="2092" y="13860"/>
                          <a:pt x="2064" y="13888"/>
                        </a:cubicBezTo>
                        <a:cubicBezTo>
                          <a:pt x="2037" y="13916"/>
                          <a:pt x="2042" y="13936"/>
                          <a:pt x="2036" y="13976"/>
                        </a:cubicBezTo>
                        <a:cubicBezTo>
                          <a:pt x="2028" y="14016"/>
                          <a:pt x="2052" y="13996"/>
                          <a:pt x="2069" y="13976"/>
                        </a:cubicBezTo>
                        <a:cubicBezTo>
                          <a:pt x="2085" y="13956"/>
                          <a:pt x="2091" y="13991"/>
                          <a:pt x="2107" y="14054"/>
                        </a:cubicBezTo>
                        <a:cubicBezTo>
                          <a:pt x="2128" y="14029"/>
                          <a:pt x="2166" y="13961"/>
                          <a:pt x="2242" y="14011"/>
                        </a:cubicBezTo>
                        <a:cubicBezTo>
                          <a:pt x="2121" y="14069"/>
                          <a:pt x="2151" y="14094"/>
                          <a:pt x="2154" y="14125"/>
                        </a:cubicBezTo>
                        <a:cubicBezTo>
                          <a:pt x="2157" y="14155"/>
                          <a:pt x="2162" y="14178"/>
                          <a:pt x="2146" y="14200"/>
                        </a:cubicBezTo>
                        <a:cubicBezTo>
                          <a:pt x="2129" y="14223"/>
                          <a:pt x="2119" y="14228"/>
                          <a:pt x="2107" y="14296"/>
                        </a:cubicBezTo>
                        <a:cubicBezTo>
                          <a:pt x="2095" y="14364"/>
                          <a:pt x="2104" y="14343"/>
                          <a:pt x="2089" y="14331"/>
                        </a:cubicBezTo>
                        <a:cubicBezTo>
                          <a:pt x="2074" y="14318"/>
                          <a:pt x="2051" y="14323"/>
                          <a:pt x="2070" y="14341"/>
                        </a:cubicBezTo>
                        <a:cubicBezTo>
                          <a:pt x="2086" y="14355"/>
                          <a:pt x="2114" y="14464"/>
                          <a:pt x="2132" y="14530"/>
                        </a:cubicBezTo>
                        <a:cubicBezTo>
                          <a:pt x="2107" y="14461"/>
                          <a:pt x="2082" y="14414"/>
                          <a:pt x="2082" y="14414"/>
                        </a:cubicBezTo>
                        <a:cubicBezTo>
                          <a:pt x="2063" y="14501"/>
                          <a:pt x="2104" y="14569"/>
                          <a:pt x="2129" y="14639"/>
                        </a:cubicBezTo>
                        <a:cubicBezTo>
                          <a:pt x="2153" y="14709"/>
                          <a:pt x="2162" y="14749"/>
                          <a:pt x="2184" y="14752"/>
                        </a:cubicBezTo>
                        <a:cubicBezTo>
                          <a:pt x="2180" y="14694"/>
                          <a:pt x="2166" y="14637"/>
                          <a:pt x="2151" y="14587"/>
                        </a:cubicBezTo>
                        <a:cubicBezTo>
                          <a:pt x="2167" y="14613"/>
                          <a:pt x="2189" y="14602"/>
                          <a:pt x="2217" y="14613"/>
                        </a:cubicBezTo>
                        <a:cubicBezTo>
                          <a:pt x="2250" y="14626"/>
                          <a:pt x="2253" y="14608"/>
                          <a:pt x="2271" y="14565"/>
                        </a:cubicBezTo>
                        <a:cubicBezTo>
                          <a:pt x="2289" y="14522"/>
                          <a:pt x="2293" y="14539"/>
                          <a:pt x="2287" y="14621"/>
                        </a:cubicBezTo>
                        <a:cubicBezTo>
                          <a:pt x="2282" y="14701"/>
                          <a:pt x="2307" y="14519"/>
                          <a:pt x="2307" y="14475"/>
                        </a:cubicBezTo>
                        <a:cubicBezTo>
                          <a:pt x="2307" y="14429"/>
                          <a:pt x="2323" y="14427"/>
                          <a:pt x="2348" y="14404"/>
                        </a:cubicBezTo>
                        <a:cubicBezTo>
                          <a:pt x="2373" y="14381"/>
                          <a:pt x="2369" y="14371"/>
                          <a:pt x="2352" y="14286"/>
                        </a:cubicBezTo>
                        <a:cubicBezTo>
                          <a:pt x="2431" y="14396"/>
                          <a:pt x="2367" y="14472"/>
                          <a:pt x="2352" y="14472"/>
                        </a:cubicBezTo>
                        <a:cubicBezTo>
                          <a:pt x="2337" y="14472"/>
                          <a:pt x="2326" y="14484"/>
                          <a:pt x="2336" y="14527"/>
                        </a:cubicBezTo>
                        <a:cubicBezTo>
                          <a:pt x="2345" y="14570"/>
                          <a:pt x="2311" y="14661"/>
                          <a:pt x="2309" y="14718"/>
                        </a:cubicBezTo>
                        <a:cubicBezTo>
                          <a:pt x="2308" y="14844"/>
                          <a:pt x="2334" y="14807"/>
                          <a:pt x="2406" y="14792"/>
                        </a:cubicBezTo>
                        <a:cubicBezTo>
                          <a:pt x="2395" y="14809"/>
                          <a:pt x="2389" y="14832"/>
                          <a:pt x="2362" y="14837"/>
                        </a:cubicBezTo>
                        <a:cubicBezTo>
                          <a:pt x="2334" y="14842"/>
                          <a:pt x="2325" y="14862"/>
                          <a:pt x="2297" y="14920"/>
                        </a:cubicBezTo>
                        <a:cubicBezTo>
                          <a:pt x="2307" y="14759"/>
                          <a:pt x="2282" y="14716"/>
                          <a:pt x="2246" y="14709"/>
                        </a:cubicBezTo>
                        <a:cubicBezTo>
                          <a:pt x="2210" y="14940"/>
                          <a:pt x="2336" y="15028"/>
                          <a:pt x="2336" y="15028"/>
                        </a:cubicBezTo>
                        <a:cubicBezTo>
                          <a:pt x="2396" y="15089"/>
                          <a:pt x="2389" y="15002"/>
                          <a:pt x="2389" y="14975"/>
                        </a:cubicBezTo>
                        <a:cubicBezTo>
                          <a:pt x="2389" y="14948"/>
                          <a:pt x="2455" y="14960"/>
                          <a:pt x="2478" y="14943"/>
                        </a:cubicBezTo>
                        <a:cubicBezTo>
                          <a:pt x="2499" y="14925"/>
                          <a:pt x="2476" y="14988"/>
                          <a:pt x="2458" y="15066"/>
                        </a:cubicBezTo>
                        <a:cubicBezTo>
                          <a:pt x="2440" y="15144"/>
                          <a:pt x="2468" y="15179"/>
                          <a:pt x="2483" y="15210"/>
                        </a:cubicBezTo>
                        <a:cubicBezTo>
                          <a:pt x="2498" y="15240"/>
                          <a:pt x="2535" y="15220"/>
                          <a:pt x="2578" y="15134"/>
                        </a:cubicBezTo>
                        <a:cubicBezTo>
                          <a:pt x="2567" y="15230"/>
                          <a:pt x="2562" y="15286"/>
                          <a:pt x="2518" y="15312"/>
                        </a:cubicBezTo>
                        <a:cubicBezTo>
                          <a:pt x="2490" y="15328"/>
                          <a:pt x="2523" y="15341"/>
                          <a:pt x="2544" y="15361"/>
                        </a:cubicBezTo>
                        <a:lnTo>
                          <a:pt x="2543" y="15355"/>
                        </a:lnTo>
                        <a:cubicBezTo>
                          <a:pt x="2755" y="15549"/>
                          <a:pt x="3591" y="15905"/>
                          <a:pt x="4357" y="16158"/>
                        </a:cubicBezTo>
                        <a:cubicBezTo>
                          <a:pt x="4462" y="16193"/>
                          <a:pt x="4566" y="16225"/>
                          <a:pt x="4666" y="16255"/>
                        </a:cubicBezTo>
                        <a:cubicBezTo>
                          <a:pt x="4702" y="16266"/>
                          <a:pt x="4738" y="16277"/>
                          <a:pt x="4773" y="16287"/>
                        </a:cubicBezTo>
                        <a:cubicBezTo>
                          <a:pt x="4795" y="16293"/>
                          <a:pt x="4817" y="16299"/>
                          <a:pt x="4839" y="16305"/>
                        </a:cubicBezTo>
                        <a:cubicBezTo>
                          <a:pt x="4851" y="16309"/>
                          <a:pt x="4864" y="16312"/>
                          <a:pt x="4877" y="16316"/>
                        </a:cubicBezTo>
                        <a:cubicBezTo>
                          <a:pt x="4902" y="16323"/>
                          <a:pt x="4926" y="16329"/>
                          <a:pt x="4951" y="16335"/>
                        </a:cubicBezTo>
                        <a:cubicBezTo>
                          <a:pt x="4959" y="16338"/>
                          <a:pt x="4968" y="16340"/>
                          <a:pt x="4976" y="16342"/>
                        </a:cubicBezTo>
                        <a:cubicBezTo>
                          <a:pt x="5002" y="16349"/>
                          <a:pt x="5026" y="16355"/>
                          <a:pt x="5051" y="16361"/>
                        </a:cubicBezTo>
                        <a:cubicBezTo>
                          <a:pt x="5058" y="16363"/>
                          <a:pt x="5065" y="16364"/>
                          <a:pt x="5072" y="16366"/>
                        </a:cubicBezTo>
                        <a:cubicBezTo>
                          <a:pt x="5097" y="16372"/>
                          <a:pt x="5120" y="16378"/>
                          <a:pt x="5144" y="16383"/>
                        </a:cubicBezTo>
                        <a:cubicBezTo>
                          <a:pt x="5151" y="16384"/>
                          <a:pt x="5158" y="16386"/>
                          <a:pt x="5165" y="16388"/>
                        </a:cubicBezTo>
                        <a:cubicBezTo>
                          <a:pt x="5188" y="16393"/>
                          <a:pt x="5210" y="16397"/>
                          <a:pt x="5232" y="16402"/>
                        </a:cubicBezTo>
                        <a:cubicBezTo>
                          <a:pt x="5239" y="16403"/>
                          <a:pt x="5247" y="16405"/>
                          <a:pt x="5254" y="16406"/>
                        </a:cubicBezTo>
                        <a:cubicBezTo>
                          <a:pt x="5274" y="16410"/>
                          <a:pt x="5294" y="16414"/>
                          <a:pt x="5314" y="16418"/>
                        </a:cubicBezTo>
                        <a:cubicBezTo>
                          <a:pt x="5323" y="16419"/>
                          <a:pt x="5332" y="16421"/>
                          <a:pt x="5340" y="16422"/>
                        </a:cubicBezTo>
                        <a:cubicBezTo>
                          <a:pt x="5357" y="16425"/>
                          <a:pt x="5374" y="16428"/>
                          <a:pt x="5390" y="16430"/>
                        </a:cubicBezTo>
                        <a:cubicBezTo>
                          <a:pt x="5393" y="16431"/>
                          <a:pt x="5397" y="16431"/>
                          <a:pt x="5400" y="16432"/>
                        </a:cubicBezTo>
                        <a:cubicBezTo>
                          <a:pt x="5418" y="16434"/>
                          <a:pt x="5436" y="16437"/>
                          <a:pt x="5453" y="16439"/>
                        </a:cubicBezTo>
                        <a:lnTo>
                          <a:pt x="5915" y="16526"/>
                        </a:lnTo>
                        <a:lnTo>
                          <a:pt x="6553" y="16613"/>
                        </a:lnTo>
                        <a:lnTo>
                          <a:pt x="6762" y="16634"/>
                        </a:lnTo>
                        <a:lnTo>
                          <a:pt x="7476" y="16710"/>
                        </a:lnTo>
                        <a:lnTo>
                          <a:pt x="7885" y="16733"/>
                        </a:lnTo>
                        <a:lnTo>
                          <a:pt x="8546" y="16743"/>
                        </a:lnTo>
                        <a:lnTo>
                          <a:pt x="8554" y="16733"/>
                        </a:lnTo>
                        <a:lnTo>
                          <a:pt x="8557" y="16733"/>
                        </a:lnTo>
                        <a:lnTo>
                          <a:pt x="9387" y="16737"/>
                        </a:lnTo>
                        <a:lnTo>
                          <a:pt x="9547" y="16731"/>
                        </a:lnTo>
                        <a:lnTo>
                          <a:pt x="9944" y="16710"/>
                        </a:lnTo>
                        <a:lnTo>
                          <a:pt x="10747" y="16620"/>
                        </a:lnTo>
                        <a:lnTo>
                          <a:pt x="10774" y="16602"/>
                        </a:lnTo>
                        <a:lnTo>
                          <a:pt x="10778" y="16602"/>
                        </a:lnTo>
                        <a:lnTo>
                          <a:pt x="11443" y="16522"/>
                        </a:lnTo>
                        <a:lnTo>
                          <a:pt x="11433" y="16217"/>
                        </a:lnTo>
                        <a:lnTo>
                          <a:pt x="11432" y="16213"/>
                        </a:lnTo>
                        <a:lnTo>
                          <a:pt x="11472" y="16225"/>
                        </a:lnTo>
                        <a:lnTo>
                          <a:pt x="11502" y="16211"/>
                        </a:lnTo>
                        <a:lnTo>
                          <a:pt x="11536" y="16233"/>
                        </a:lnTo>
                        <a:lnTo>
                          <a:pt x="11540" y="16247"/>
                        </a:lnTo>
                        <a:lnTo>
                          <a:pt x="11560" y="16388"/>
                        </a:lnTo>
                        <a:lnTo>
                          <a:pt x="11576" y="16436"/>
                        </a:lnTo>
                        <a:lnTo>
                          <a:pt x="11603" y="16621"/>
                        </a:lnTo>
                        <a:lnTo>
                          <a:pt x="11600" y="16668"/>
                        </a:lnTo>
                        <a:lnTo>
                          <a:pt x="11604" y="16713"/>
                        </a:lnTo>
                        <a:lnTo>
                          <a:pt x="11649" y="16763"/>
                        </a:lnTo>
                        <a:lnTo>
                          <a:pt x="11685" y="16774"/>
                        </a:lnTo>
                        <a:lnTo>
                          <a:pt x="11698" y="16746"/>
                        </a:lnTo>
                        <a:lnTo>
                          <a:pt x="11735" y="16751"/>
                        </a:lnTo>
                        <a:lnTo>
                          <a:pt x="11749" y="16759"/>
                        </a:lnTo>
                        <a:lnTo>
                          <a:pt x="11762" y="16798"/>
                        </a:lnTo>
                        <a:lnTo>
                          <a:pt x="11888" y="16795"/>
                        </a:lnTo>
                        <a:lnTo>
                          <a:pt x="11903" y="16839"/>
                        </a:lnTo>
                        <a:lnTo>
                          <a:pt x="11902" y="16880"/>
                        </a:lnTo>
                        <a:lnTo>
                          <a:pt x="11914" y="16894"/>
                        </a:lnTo>
                        <a:lnTo>
                          <a:pt x="11999" y="16856"/>
                        </a:lnTo>
                        <a:lnTo>
                          <a:pt x="12015" y="16838"/>
                        </a:lnTo>
                        <a:lnTo>
                          <a:pt x="12016" y="16802"/>
                        </a:lnTo>
                        <a:lnTo>
                          <a:pt x="12072" y="16748"/>
                        </a:lnTo>
                        <a:lnTo>
                          <a:pt x="12112" y="16753"/>
                        </a:lnTo>
                        <a:lnTo>
                          <a:pt x="12178" y="16738"/>
                        </a:lnTo>
                        <a:lnTo>
                          <a:pt x="12182" y="16753"/>
                        </a:lnTo>
                        <a:lnTo>
                          <a:pt x="12254" y="16799"/>
                        </a:lnTo>
                        <a:lnTo>
                          <a:pt x="12284" y="16794"/>
                        </a:lnTo>
                        <a:lnTo>
                          <a:pt x="12291" y="16824"/>
                        </a:lnTo>
                        <a:lnTo>
                          <a:pt x="12267" y="16838"/>
                        </a:lnTo>
                        <a:lnTo>
                          <a:pt x="12268" y="16868"/>
                        </a:lnTo>
                        <a:lnTo>
                          <a:pt x="12277" y="16882"/>
                        </a:lnTo>
                        <a:lnTo>
                          <a:pt x="12335" y="16874"/>
                        </a:lnTo>
                        <a:lnTo>
                          <a:pt x="12350" y="16902"/>
                        </a:lnTo>
                        <a:lnTo>
                          <a:pt x="12349" y="16943"/>
                        </a:lnTo>
                        <a:lnTo>
                          <a:pt x="12390" y="17055"/>
                        </a:lnTo>
                        <a:lnTo>
                          <a:pt x="12420" y="17031"/>
                        </a:lnTo>
                        <a:lnTo>
                          <a:pt x="12407" y="16981"/>
                        </a:lnTo>
                        <a:lnTo>
                          <a:pt x="12413" y="16934"/>
                        </a:lnTo>
                        <a:lnTo>
                          <a:pt x="12488" y="16908"/>
                        </a:lnTo>
                        <a:lnTo>
                          <a:pt x="12503" y="16947"/>
                        </a:lnTo>
                        <a:lnTo>
                          <a:pt x="12511" y="16997"/>
                        </a:lnTo>
                        <a:lnTo>
                          <a:pt x="12560" y="17026"/>
                        </a:lnTo>
                        <a:lnTo>
                          <a:pt x="12605" y="17024"/>
                        </a:lnTo>
                        <a:lnTo>
                          <a:pt x="12618" y="17073"/>
                        </a:lnTo>
                        <a:lnTo>
                          <a:pt x="12613" y="17100"/>
                        </a:lnTo>
                        <a:lnTo>
                          <a:pt x="12658" y="17099"/>
                        </a:lnTo>
                        <a:lnTo>
                          <a:pt x="12660" y="17155"/>
                        </a:lnTo>
                        <a:lnTo>
                          <a:pt x="12695" y="17123"/>
                        </a:lnTo>
                        <a:lnTo>
                          <a:pt x="12715" y="17136"/>
                        </a:lnTo>
                        <a:lnTo>
                          <a:pt x="12726" y="17119"/>
                        </a:lnTo>
                        <a:lnTo>
                          <a:pt x="12767" y="17093"/>
                        </a:lnTo>
                        <a:lnTo>
                          <a:pt x="12805" y="17006"/>
                        </a:lnTo>
                        <a:lnTo>
                          <a:pt x="12829" y="16977"/>
                        </a:lnTo>
                        <a:lnTo>
                          <a:pt x="12879" y="16913"/>
                        </a:lnTo>
                        <a:lnTo>
                          <a:pt x="12892" y="16967"/>
                        </a:lnTo>
                        <a:lnTo>
                          <a:pt x="12913" y="16995"/>
                        </a:lnTo>
                        <a:lnTo>
                          <a:pt x="12912" y="17021"/>
                        </a:lnTo>
                        <a:lnTo>
                          <a:pt x="12930" y="17049"/>
                        </a:lnTo>
                        <a:lnTo>
                          <a:pt x="12984" y="17006"/>
                        </a:lnTo>
                        <a:lnTo>
                          <a:pt x="12985" y="17031"/>
                        </a:lnTo>
                        <a:lnTo>
                          <a:pt x="12990" y="17030"/>
                        </a:lnTo>
                        <a:lnTo>
                          <a:pt x="13122" y="16980"/>
                        </a:lnTo>
                        <a:lnTo>
                          <a:pt x="13164" y="16990"/>
                        </a:lnTo>
                        <a:lnTo>
                          <a:pt x="13181" y="17043"/>
                        </a:lnTo>
                        <a:lnTo>
                          <a:pt x="13200" y="17046"/>
                        </a:lnTo>
                        <a:lnTo>
                          <a:pt x="13213" y="17065"/>
                        </a:lnTo>
                        <a:lnTo>
                          <a:pt x="13224" y="17063"/>
                        </a:lnTo>
                        <a:lnTo>
                          <a:pt x="13239" y="17035"/>
                        </a:lnTo>
                        <a:lnTo>
                          <a:pt x="13258" y="17022"/>
                        </a:lnTo>
                        <a:lnTo>
                          <a:pt x="13320" y="17029"/>
                        </a:lnTo>
                        <a:lnTo>
                          <a:pt x="13329" y="17025"/>
                        </a:lnTo>
                        <a:lnTo>
                          <a:pt x="13351" y="17001"/>
                        </a:lnTo>
                        <a:lnTo>
                          <a:pt x="13356" y="16985"/>
                        </a:lnTo>
                        <a:lnTo>
                          <a:pt x="13356" y="16975"/>
                        </a:lnTo>
                        <a:lnTo>
                          <a:pt x="13364" y="16976"/>
                        </a:lnTo>
                        <a:lnTo>
                          <a:pt x="13367" y="16982"/>
                        </a:lnTo>
                        <a:lnTo>
                          <a:pt x="13367" y="16977"/>
                        </a:lnTo>
                        <a:lnTo>
                          <a:pt x="13367" y="16967"/>
                        </a:lnTo>
                        <a:lnTo>
                          <a:pt x="13367" y="16961"/>
                        </a:lnTo>
                        <a:lnTo>
                          <a:pt x="13367" y="16956"/>
                        </a:lnTo>
                        <a:lnTo>
                          <a:pt x="13369" y="16949"/>
                        </a:lnTo>
                        <a:lnTo>
                          <a:pt x="13370" y="16948"/>
                        </a:lnTo>
                        <a:lnTo>
                          <a:pt x="13379" y="16947"/>
                        </a:lnTo>
                        <a:lnTo>
                          <a:pt x="13383" y="16941"/>
                        </a:lnTo>
                        <a:lnTo>
                          <a:pt x="13385" y="16930"/>
                        </a:lnTo>
                        <a:lnTo>
                          <a:pt x="13384" y="16920"/>
                        </a:lnTo>
                        <a:lnTo>
                          <a:pt x="13387" y="16915"/>
                        </a:lnTo>
                        <a:lnTo>
                          <a:pt x="13389" y="16909"/>
                        </a:lnTo>
                        <a:lnTo>
                          <a:pt x="13391" y="16893"/>
                        </a:lnTo>
                        <a:lnTo>
                          <a:pt x="13394" y="16878"/>
                        </a:lnTo>
                        <a:lnTo>
                          <a:pt x="13393" y="16868"/>
                        </a:lnTo>
                        <a:lnTo>
                          <a:pt x="13387" y="16869"/>
                        </a:lnTo>
                        <a:lnTo>
                          <a:pt x="13384" y="16864"/>
                        </a:lnTo>
                        <a:lnTo>
                          <a:pt x="13384" y="16854"/>
                        </a:lnTo>
                        <a:lnTo>
                          <a:pt x="13387" y="16854"/>
                        </a:lnTo>
                        <a:lnTo>
                          <a:pt x="13390" y="16853"/>
                        </a:lnTo>
                        <a:lnTo>
                          <a:pt x="13390" y="16858"/>
                        </a:lnTo>
                        <a:lnTo>
                          <a:pt x="13395" y="16857"/>
                        </a:lnTo>
                        <a:lnTo>
                          <a:pt x="13400" y="16846"/>
                        </a:lnTo>
                        <a:lnTo>
                          <a:pt x="13400" y="16841"/>
                        </a:lnTo>
                        <a:lnTo>
                          <a:pt x="13400" y="16831"/>
                        </a:lnTo>
                        <a:lnTo>
                          <a:pt x="13397" y="16816"/>
                        </a:lnTo>
                        <a:lnTo>
                          <a:pt x="13396" y="16801"/>
                        </a:lnTo>
                        <a:lnTo>
                          <a:pt x="13393" y="16792"/>
                        </a:lnTo>
                        <a:lnTo>
                          <a:pt x="13395" y="16776"/>
                        </a:lnTo>
                        <a:lnTo>
                          <a:pt x="13397" y="16755"/>
                        </a:lnTo>
                        <a:lnTo>
                          <a:pt x="13402" y="16749"/>
                        </a:lnTo>
                        <a:lnTo>
                          <a:pt x="13407" y="16748"/>
                        </a:lnTo>
                        <a:lnTo>
                          <a:pt x="13410" y="16743"/>
                        </a:lnTo>
                        <a:lnTo>
                          <a:pt x="13412" y="16737"/>
                        </a:lnTo>
                        <a:lnTo>
                          <a:pt x="13409" y="16723"/>
                        </a:lnTo>
                        <a:lnTo>
                          <a:pt x="13409" y="16713"/>
                        </a:lnTo>
                        <a:lnTo>
                          <a:pt x="13406" y="16708"/>
                        </a:lnTo>
                        <a:lnTo>
                          <a:pt x="13397" y="16704"/>
                        </a:lnTo>
                        <a:lnTo>
                          <a:pt x="13392" y="16700"/>
                        </a:lnTo>
                        <a:lnTo>
                          <a:pt x="13388" y="16695"/>
                        </a:lnTo>
                        <a:lnTo>
                          <a:pt x="13388" y="16685"/>
                        </a:lnTo>
                        <a:lnTo>
                          <a:pt x="13398" y="16657"/>
                        </a:lnTo>
                        <a:lnTo>
                          <a:pt x="13407" y="16621"/>
                        </a:lnTo>
                        <a:lnTo>
                          <a:pt x="13415" y="16599"/>
                        </a:lnTo>
                        <a:lnTo>
                          <a:pt x="13425" y="16582"/>
                        </a:lnTo>
                        <a:lnTo>
                          <a:pt x="13431" y="16576"/>
                        </a:lnTo>
                        <a:lnTo>
                          <a:pt x="13442" y="16575"/>
                        </a:lnTo>
                        <a:lnTo>
                          <a:pt x="13458" y="16563"/>
                        </a:lnTo>
                        <a:lnTo>
                          <a:pt x="13471" y="16550"/>
                        </a:lnTo>
                        <a:lnTo>
                          <a:pt x="13474" y="16545"/>
                        </a:lnTo>
                        <a:lnTo>
                          <a:pt x="13476" y="16506"/>
                        </a:lnTo>
                        <a:lnTo>
                          <a:pt x="13484" y="16470"/>
                        </a:lnTo>
                        <a:lnTo>
                          <a:pt x="13487" y="16470"/>
                        </a:lnTo>
                        <a:lnTo>
                          <a:pt x="13489" y="16488"/>
                        </a:lnTo>
                        <a:lnTo>
                          <a:pt x="13495" y="16504"/>
                        </a:lnTo>
                        <a:lnTo>
                          <a:pt x="13501" y="16509"/>
                        </a:lnTo>
                        <a:lnTo>
                          <a:pt x="13508" y="16491"/>
                        </a:lnTo>
                        <a:lnTo>
                          <a:pt x="13524" y="16473"/>
                        </a:lnTo>
                        <a:lnTo>
                          <a:pt x="13530" y="16470"/>
                        </a:lnTo>
                        <a:lnTo>
                          <a:pt x="13522" y="16470"/>
                        </a:lnTo>
                        <a:lnTo>
                          <a:pt x="13511" y="16480"/>
                        </a:lnTo>
                        <a:lnTo>
                          <a:pt x="13511" y="16485"/>
                        </a:lnTo>
                        <a:lnTo>
                          <a:pt x="13525" y="16495"/>
                        </a:lnTo>
                        <a:lnTo>
                          <a:pt x="13526" y="16526"/>
                        </a:lnTo>
                        <a:lnTo>
                          <a:pt x="13522" y="16558"/>
                        </a:lnTo>
                        <a:lnTo>
                          <a:pt x="13519" y="16574"/>
                        </a:lnTo>
                        <a:lnTo>
                          <a:pt x="13520" y="16584"/>
                        </a:lnTo>
                        <a:lnTo>
                          <a:pt x="13521" y="16599"/>
                        </a:lnTo>
                        <a:lnTo>
                          <a:pt x="13516" y="16621"/>
                        </a:lnTo>
                        <a:lnTo>
                          <a:pt x="13514" y="16631"/>
                        </a:lnTo>
                        <a:lnTo>
                          <a:pt x="13515" y="16641"/>
                        </a:lnTo>
                        <a:lnTo>
                          <a:pt x="13518" y="16656"/>
                        </a:lnTo>
                        <a:lnTo>
                          <a:pt x="13518" y="16666"/>
                        </a:lnTo>
                        <a:lnTo>
                          <a:pt x="13515" y="16667"/>
                        </a:lnTo>
                        <a:lnTo>
                          <a:pt x="13513" y="16667"/>
                        </a:lnTo>
                        <a:lnTo>
                          <a:pt x="13510" y="16662"/>
                        </a:lnTo>
                        <a:lnTo>
                          <a:pt x="13507" y="16663"/>
                        </a:lnTo>
                        <a:lnTo>
                          <a:pt x="13504" y="16668"/>
                        </a:lnTo>
                        <a:lnTo>
                          <a:pt x="13502" y="16679"/>
                        </a:lnTo>
                        <a:lnTo>
                          <a:pt x="13500" y="16690"/>
                        </a:lnTo>
                        <a:lnTo>
                          <a:pt x="13498" y="16710"/>
                        </a:lnTo>
                        <a:lnTo>
                          <a:pt x="13496" y="16720"/>
                        </a:lnTo>
                        <a:lnTo>
                          <a:pt x="13496" y="16725"/>
                        </a:lnTo>
                        <a:lnTo>
                          <a:pt x="13501" y="16719"/>
                        </a:lnTo>
                        <a:lnTo>
                          <a:pt x="13504" y="16714"/>
                        </a:lnTo>
                        <a:lnTo>
                          <a:pt x="13506" y="16703"/>
                        </a:lnTo>
                        <a:lnTo>
                          <a:pt x="13512" y="16703"/>
                        </a:lnTo>
                        <a:lnTo>
                          <a:pt x="13522" y="16691"/>
                        </a:lnTo>
                        <a:lnTo>
                          <a:pt x="13536" y="16679"/>
                        </a:lnTo>
                        <a:lnTo>
                          <a:pt x="13544" y="16678"/>
                        </a:lnTo>
                        <a:lnTo>
                          <a:pt x="13552" y="16677"/>
                        </a:lnTo>
                        <a:lnTo>
                          <a:pt x="13555" y="16671"/>
                        </a:lnTo>
                        <a:lnTo>
                          <a:pt x="13560" y="16650"/>
                        </a:lnTo>
                        <a:lnTo>
                          <a:pt x="13566" y="16608"/>
                        </a:lnTo>
                        <a:lnTo>
                          <a:pt x="13567" y="16572"/>
                        </a:lnTo>
                        <a:lnTo>
                          <a:pt x="13567" y="16562"/>
                        </a:lnTo>
                        <a:lnTo>
                          <a:pt x="13566" y="16542"/>
                        </a:lnTo>
                        <a:lnTo>
                          <a:pt x="13566" y="16537"/>
                        </a:lnTo>
                        <a:lnTo>
                          <a:pt x="13577" y="16525"/>
                        </a:lnTo>
                        <a:lnTo>
                          <a:pt x="13576" y="16520"/>
                        </a:lnTo>
                        <a:lnTo>
                          <a:pt x="13578" y="16494"/>
                        </a:lnTo>
                        <a:lnTo>
                          <a:pt x="13577" y="16474"/>
                        </a:lnTo>
                        <a:lnTo>
                          <a:pt x="13574" y="16459"/>
                        </a:lnTo>
                        <a:lnTo>
                          <a:pt x="13573" y="16434"/>
                        </a:lnTo>
                        <a:lnTo>
                          <a:pt x="13575" y="16423"/>
                        </a:lnTo>
                        <a:lnTo>
                          <a:pt x="13583" y="16422"/>
                        </a:lnTo>
                        <a:lnTo>
                          <a:pt x="13593" y="16400"/>
                        </a:lnTo>
                        <a:lnTo>
                          <a:pt x="13596" y="16395"/>
                        </a:lnTo>
                        <a:lnTo>
                          <a:pt x="13595" y="16379"/>
                        </a:lnTo>
                        <a:lnTo>
                          <a:pt x="13594" y="16354"/>
                        </a:lnTo>
                        <a:lnTo>
                          <a:pt x="13594" y="16344"/>
                        </a:lnTo>
                        <a:lnTo>
                          <a:pt x="13596" y="16333"/>
                        </a:lnTo>
                        <a:lnTo>
                          <a:pt x="13593" y="16329"/>
                        </a:lnTo>
                        <a:lnTo>
                          <a:pt x="13590" y="16319"/>
                        </a:lnTo>
                        <a:lnTo>
                          <a:pt x="13586" y="16299"/>
                        </a:lnTo>
                        <a:lnTo>
                          <a:pt x="13588" y="16283"/>
                        </a:lnTo>
                        <a:lnTo>
                          <a:pt x="13595" y="16242"/>
                        </a:lnTo>
                        <a:lnTo>
                          <a:pt x="13600" y="16226"/>
                        </a:lnTo>
                        <a:lnTo>
                          <a:pt x="13602" y="16215"/>
                        </a:lnTo>
                        <a:lnTo>
                          <a:pt x="13608" y="16209"/>
                        </a:lnTo>
                        <a:lnTo>
                          <a:pt x="13621" y="16202"/>
                        </a:lnTo>
                        <a:lnTo>
                          <a:pt x="13630" y="16206"/>
                        </a:lnTo>
                        <a:lnTo>
                          <a:pt x="13641" y="16209"/>
                        </a:lnTo>
                        <a:lnTo>
                          <a:pt x="13647" y="16214"/>
                        </a:lnTo>
                        <a:lnTo>
                          <a:pt x="13656" y="16233"/>
                        </a:lnTo>
                        <a:lnTo>
                          <a:pt x="13663" y="16262"/>
                        </a:lnTo>
                        <a:lnTo>
                          <a:pt x="13669" y="16272"/>
                        </a:lnTo>
                        <a:lnTo>
                          <a:pt x="13669" y="16287"/>
                        </a:lnTo>
                        <a:lnTo>
                          <a:pt x="13668" y="16308"/>
                        </a:lnTo>
                        <a:lnTo>
                          <a:pt x="13664" y="16344"/>
                        </a:lnTo>
                        <a:lnTo>
                          <a:pt x="13661" y="16355"/>
                        </a:lnTo>
                        <a:lnTo>
                          <a:pt x="13653" y="16361"/>
                        </a:lnTo>
                        <a:lnTo>
                          <a:pt x="13643" y="16383"/>
                        </a:lnTo>
                        <a:lnTo>
                          <a:pt x="13641" y="16393"/>
                        </a:lnTo>
                        <a:lnTo>
                          <a:pt x="13636" y="16409"/>
                        </a:lnTo>
                        <a:lnTo>
                          <a:pt x="13633" y="16415"/>
                        </a:lnTo>
                        <a:lnTo>
                          <a:pt x="13628" y="16431"/>
                        </a:lnTo>
                        <a:lnTo>
                          <a:pt x="13621" y="16457"/>
                        </a:lnTo>
                        <a:lnTo>
                          <a:pt x="13613" y="16474"/>
                        </a:lnTo>
                        <a:lnTo>
                          <a:pt x="13611" y="16479"/>
                        </a:lnTo>
                        <a:lnTo>
                          <a:pt x="13605" y="16480"/>
                        </a:lnTo>
                        <a:lnTo>
                          <a:pt x="13603" y="16485"/>
                        </a:lnTo>
                        <a:lnTo>
                          <a:pt x="13598" y="16507"/>
                        </a:lnTo>
                        <a:lnTo>
                          <a:pt x="13599" y="16522"/>
                        </a:lnTo>
                        <a:lnTo>
                          <a:pt x="13599" y="16532"/>
                        </a:lnTo>
                        <a:lnTo>
                          <a:pt x="13602" y="16537"/>
                        </a:lnTo>
                        <a:lnTo>
                          <a:pt x="13603" y="16557"/>
                        </a:lnTo>
                        <a:lnTo>
                          <a:pt x="13607" y="16577"/>
                        </a:lnTo>
                        <a:lnTo>
                          <a:pt x="13610" y="16597"/>
                        </a:lnTo>
                        <a:lnTo>
                          <a:pt x="13613" y="16597"/>
                        </a:lnTo>
                        <a:lnTo>
                          <a:pt x="13621" y="16590"/>
                        </a:lnTo>
                        <a:lnTo>
                          <a:pt x="13621" y="16585"/>
                        </a:lnTo>
                        <a:lnTo>
                          <a:pt x="13624" y="16580"/>
                        </a:lnTo>
                        <a:lnTo>
                          <a:pt x="13623" y="16570"/>
                        </a:lnTo>
                        <a:lnTo>
                          <a:pt x="13625" y="16559"/>
                        </a:lnTo>
                        <a:lnTo>
                          <a:pt x="13625" y="16554"/>
                        </a:lnTo>
                        <a:lnTo>
                          <a:pt x="13630" y="16548"/>
                        </a:lnTo>
                        <a:lnTo>
                          <a:pt x="13630" y="16545"/>
                        </a:lnTo>
                        <a:cubicBezTo>
                          <a:pt x="13641" y="16552"/>
                          <a:pt x="13655" y="16560"/>
                          <a:pt x="13660" y="16562"/>
                        </a:cubicBezTo>
                        <a:cubicBezTo>
                          <a:pt x="13668" y="16564"/>
                          <a:pt x="13692" y="16556"/>
                          <a:pt x="13699" y="16555"/>
                        </a:cubicBezTo>
                        <a:cubicBezTo>
                          <a:pt x="13706" y="16554"/>
                          <a:pt x="13705" y="16515"/>
                          <a:pt x="13709" y="16482"/>
                        </a:cubicBezTo>
                        <a:cubicBezTo>
                          <a:pt x="13713" y="16455"/>
                          <a:pt x="13680" y="16457"/>
                          <a:pt x="13663" y="16460"/>
                        </a:cubicBezTo>
                        <a:lnTo>
                          <a:pt x="13665" y="16441"/>
                        </a:lnTo>
                        <a:lnTo>
                          <a:pt x="13668" y="16435"/>
                        </a:lnTo>
                        <a:lnTo>
                          <a:pt x="13670" y="16435"/>
                        </a:lnTo>
                        <a:lnTo>
                          <a:pt x="13673" y="16434"/>
                        </a:lnTo>
                        <a:lnTo>
                          <a:pt x="13673" y="16440"/>
                        </a:lnTo>
                        <a:lnTo>
                          <a:pt x="13676" y="16444"/>
                        </a:lnTo>
                        <a:lnTo>
                          <a:pt x="13679" y="16439"/>
                        </a:lnTo>
                        <a:lnTo>
                          <a:pt x="13682" y="16434"/>
                        </a:lnTo>
                        <a:lnTo>
                          <a:pt x="13681" y="16423"/>
                        </a:lnTo>
                        <a:lnTo>
                          <a:pt x="13669" y="16405"/>
                        </a:lnTo>
                        <a:lnTo>
                          <a:pt x="13669" y="16400"/>
                        </a:lnTo>
                        <a:lnTo>
                          <a:pt x="13662" y="16380"/>
                        </a:lnTo>
                        <a:lnTo>
                          <a:pt x="13665" y="16369"/>
                        </a:lnTo>
                        <a:lnTo>
                          <a:pt x="13668" y="16364"/>
                        </a:lnTo>
                        <a:lnTo>
                          <a:pt x="13673" y="16368"/>
                        </a:lnTo>
                        <a:lnTo>
                          <a:pt x="13679" y="16383"/>
                        </a:lnTo>
                        <a:lnTo>
                          <a:pt x="13683" y="16413"/>
                        </a:lnTo>
                        <a:lnTo>
                          <a:pt x="13686" y="16412"/>
                        </a:lnTo>
                        <a:lnTo>
                          <a:pt x="13689" y="16407"/>
                        </a:lnTo>
                        <a:lnTo>
                          <a:pt x="13696" y="16385"/>
                        </a:lnTo>
                        <a:lnTo>
                          <a:pt x="13699" y="16360"/>
                        </a:lnTo>
                        <a:lnTo>
                          <a:pt x="13704" y="16339"/>
                        </a:lnTo>
                        <a:lnTo>
                          <a:pt x="13707" y="16339"/>
                        </a:lnTo>
                        <a:lnTo>
                          <a:pt x="13707" y="16369"/>
                        </a:lnTo>
                        <a:lnTo>
                          <a:pt x="13700" y="16400"/>
                        </a:lnTo>
                        <a:lnTo>
                          <a:pt x="13700" y="16411"/>
                        </a:lnTo>
                        <a:lnTo>
                          <a:pt x="13706" y="16412"/>
                        </a:lnTo>
                        <a:lnTo>
                          <a:pt x="13711" y="16407"/>
                        </a:lnTo>
                        <a:lnTo>
                          <a:pt x="13714" y="16408"/>
                        </a:lnTo>
                        <a:lnTo>
                          <a:pt x="13716" y="16398"/>
                        </a:lnTo>
                        <a:lnTo>
                          <a:pt x="13715" y="16383"/>
                        </a:lnTo>
                        <a:lnTo>
                          <a:pt x="13723" y="16356"/>
                        </a:lnTo>
                        <a:lnTo>
                          <a:pt x="13733" y="16334"/>
                        </a:lnTo>
                        <a:lnTo>
                          <a:pt x="13735" y="16323"/>
                        </a:lnTo>
                        <a:lnTo>
                          <a:pt x="13735" y="16308"/>
                        </a:lnTo>
                        <a:lnTo>
                          <a:pt x="13734" y="16293"/>
                        </a:lnTo>
                        <a:lnTo>
                          <a:pt x="13730" y="16253"/>
                        </a:lnTo>
                        <a:lnTo>
                          <a:pt x="13728" y="16228"/>
                        </a:lnTo>
                        <a:lnTo>
                          <a:pt x="13725" y="16223"/>
                        </a:lnTo>
                        <a:lnTo>
                          <a:pt x="13705" y="16200"/>
                        </a:lnTo>
                        <a:lnTo>
                          <a:pt x="13699" y="16196"/>
                        </a:lnTo>
                        <a:lnTo>
                          <a:pt x="13693" y="16191"/>
                        </a:lnTo>
                        <a:lnTo>
                          <a:pt x="13682" y="16183"/>
                        </a:lnTo>
                        <a:lnTo>
                          <a:pt x="13682" y="16178"/>
                        </a:lnTo>
                        <a:lnTo>
                          <a:pt x="13678" y="16174"/>
                        </a:lnTo>
                        <a:lnTo>
                          <a:pt x="13683" y="16152"/>
                        </a:lnTo>
                        <a:lnTo>
                          <a:pt x="13683" y="16137"/>
                        </a:lnTo>
                        <a:lnTo>
                          <a:pt x="13679" y="16118"/>
                        </a:lnTo>
                        <a:lnTo>
                          <a:pt x="13676" y="16118"/>
                        </a:lnTo>
                        <a:lnTo>
                          <a:pt x="13670" y="16098"/>
                        </a:lnTo>
                        <a:lnTo>
                          <a:pt x="13663" y="16079"/>
                        </a:lnTo>
                        <a:lnTo>
                          <a:pt x="13663" y="16074"/>
                        </a:lnTo>
                        <a:lnTo>
                          <a:pt x="13666" y="16068"/>
                        </a:lnTo>
                        <a:lnTo>
                          <a:pt x="13669" y="16068"/>
                        </a:lnTo>
                        <a:lnTo>
                          <a:pt x="13672" y="16077"/>
                        </a:lnTo>
                        <a:lnTo>
                          <a:pt x="13675" y="16087"/>
                        </a:lnTo>
                        <a:lnTo>
                          <a:pt x="13678" y="16092"/>
                        </a:lnTo>
                        <a:lnTo>
                          <a:pt x="13683" y="16081"/>
                        </a:lnTo>
                        <a:lnTo>
                          <a:pt x="13686" y="16080"/>
                        </a:lnTo>
                        <a:lnTo>
                          <a:pt x="13688" y="16080"/>
                        </a:lnTo>
                        <a:lnTo>
                          <a:pt x="13695" y="16090"/>
                        </a:lnTo>
                        <a:lnTo>
                          <a:pt x="13697" y="16089"/>
                        </a:lnTo>
                        <a:lnTo>
                          <a:pt x="13700" y="16083"/>
                        </a:lnTo>
                        <a:lnTo>
                          <a:pt x="13705" y="16062"/>
                        </a:lnTo>
                        <a:lnTo>
                          <a:pt x="13710" y="16057"/>
                        </a:lnTo>
                        <a:lnTo>
                          <a:pt x="13721" y="16050"/>
                        </a:lnTo>
                        <a:lnTo>
                          <a:pt x="13729" y="16049"/>
                        </a:lnTo>
                        <a:lnTo>
                          <a:pt x="13738" y="16048"/>
                        </a:lnTo>
                        <a:lnTo>
                          <a:pt x="13743" y="16052"/>
                        </a:lnTo>
                        <a:lnTo>
                          <a:pt x="13744" y="16057"/>
                        </a:lnTo>
                        <a:lnTo>
                          <a:pt x="13747" y="16067"/>
                        </a:lnTo>
                        <a:lnTo>
                          <a:pt x="13749" y="16071"/>
                        </a:lnTo>
                        <a:lnTo>
                          <a:pt x="13758" y="16075"/>
                        </a:lnTo>
                        <a:lnTo>
                          <a:pt x="13772" y="16078"/>
                        </a:lnTo>
                        <a:lnTo>
                          <a:pt x="13775" y="16078"/>
                        </a:lnTo>
                        <a:lnTo>
                          <a:pt x="13781" y="16072"/>
                        </a:lnTo>
                        <a:lnTo>
                          <a:pt x="13786" y="16077"/>
                        </a:lnTo>
                        <a:lnTo>
                          <a:pt x="13789" y="16081"/>
                        </a:lnTo>
                        <a:lnTo>
                          <a:pt x="13798" y="16081"/>
                        </a:lnTo>
                        <a:lnTo>
                          <a:pt x="13804" y="16076"/>
                        </a:lnTo>
                        <a:lnTo>
                          <a:pt x="13807" y="16076"/>
                        </a:lnTo>
                        <a:lnTo>
                          <a:pt x="13814" y="16078"/>
                        </a:lnTo>
                        <a:lnTo>
                          <a:pt x="13834" y="16085"/>
                        </a:lnTo>
                        <a:lnTo>
                          <a:pt x="13851" y="16090"/>
                        </a:lnTo>
                        <a:lnTo>
                          <a:pt x="13857" y="16096"/>
                        </a:lnTo>
                        <a:lnTo>
                          <a:pt x="13863" y="16101"/>
                        </a:lnTo>
                        <a:lnTo>
                          <a:pt x="13865" y="16091"/>
                        </a:lnTo>
                        <a:lnTo>
                          <a:pt x="13868" y="16076"/>
                        </a:lnTo>
                        <a:lnTo>
                          <a:pt x="13871" y="16076"/>
                        </a:lnTo>
                        <a:lnTo>
                          <a:pt x="13880" y="16089"/>
                        </a:lnTo>
                        <a:lnTo>
                          <a:pt x="13891" y="16095"/>
                        </a:lnTo>
                        <a:lnTo>
                          <a:pt x="13893" y="16098"/>
                        </a:lnTo>
                        <a:lnTo>
                          <a:pt x="13899" y="16104"/>
                        </a:lnTo>
                        <a:lnTo>
                          <a:pt x="13902" y="16120"/>
                        </a:lnTo>
                        <a:lnTo>
                          <a:pt x="13906" y="16125"/>
                        </a:lnTo>
                        <a:lnTo>
                          <a:pt x="13911" y="16125"/>
                        </a:lnTo>
                        <a:lnTo>
                          <a:pt x="13922" y="16118"/>
                        </a:lnTo>
                        <a:lnTo>
                          <a:pt x="13939" y="16115"/>
                        </a:lnTo>
                        <a:lnTo>
                          <a:pt x="13942" y="16120"/>
                        </a:lnTo>
                        <a:lnTo>
                          <a:pt x="13945" y="16125"/>
                        </a:lnTo>
                        <a:lnTo>
                          <a:pt x="13948" y="16135"/>
                        </a:lnTo>
                        <a:lnTo>
                          <a:pt x="13956" y="16168"/>
                        </a:lnTo>
                        <a:lnTo>
                          <a:pt x="13965" y="16207"/>
                        </a:lnTo>
                        <a:lnTo>
                          <a:pt x="13968" y="16207"/>
                        </a:lnTo>
                        <a:lnTo>
                          <a:pt x="13973" y="16176"/>
                        </a:lnTo>
                        <a:lnTo>
                          <a:pt x="13979" y="16161"/>
                        </a:lnTo>
                        <a:lnTo>
                          <a:pt x="13985" y="16158"/>
                        </a:lnTo>
                        <a:lnTo>
                          <a:pt x="13988" y="16158"/>
                        </a:lnTo>
                        <a:lnTo>
                          <a:pt x="13988" y="16166"/>
                        </a:lnTo>
                        <a:lnTo>
                          <a:pt x="13994" y="16170"/>
                        </a:lnTo>
                        <a:lnTo>
                          <a:pt x="14000" y="16174"/>
                        </a:lnTo>
                        <a:lnTo>
                          <a:pt x="14003" y="16173"/>
                        </a:lnTo>
                        <a:lnTo>
                          <a:pt x="14013" y="16166"/>
                        </a:lnTo>
                        <a:lnTo>
                          <a:pt x="14018" y="16160"/>
                        </a:lnTo>
                        <a:lnTo>
                          <a:pt x="14014" y="16159"/>
                        </a:lnTo>
                        <a:lnTo>
                          <a:pt x="14014" y="16154"/>
                        </a:lnTo>
                        <a:lnTo>
                          <a:pt x="14024" y="16149"/>
                        </a:lnTo>
                        <a:lnTo>
                          <a:pt x="14026" y="16144"/>
                        </a:lnTo>
                        <a:lnTo>
                          <a:pt x="14030" y="16143"/>
                        </a:lnTo>
                        <a:lnTo>
                          <a:pt x="14037" y="16148"/>
                        </a:lnTo>
                        <a:lnTo>
                          <a:pt x="14046" y="16152"/>
                        </a:lnTo>
                        <a:lnTo>
                          <a:pt x="14051" y="16145"/>
                        </a:lnTo>
                        <a:lnTo>
                          <a:pt x="14065" y="16128"/>
                        </a:lnTo>
                        <a:lnTo>
                          <a:pt x="14076" y="16122"/>
                        </a:lnTo>
                        <a:lnTo>
                          <a:pt x="14078" y="16121"/>
                        </a:lnTo>
                        <a:lnTo>
                          <a:pt x="14081" y="16121"/>
                        </a:lnTo>
                        <a:lnTo>
                          <a:pt x="14084" y="16120"/>
                        </a:lnTo>
                        <a:lnTo>
                          <a:pt x="14084" y="16115"/>
                        </a:lnTo>
                        <a:lnTo>
                          <a:pt x="14081" y="16106"/>
                        </a:lnTo>
                        <a:lnTo>
                          <a:pt x="14083" y="16091"/>
                        </a:lnTo>
                        <a:lnTo>
                          <a:pt x="14088" y="16076"/>
                        </a:lnTo>
                        <a:lnTo>
                          <a:pt x="14091" y="16076"/>
                        </a:lnTo>
                        <a:lnTo>
                          <a:pt x="14094" y="16084"/>
                        </a:lnTo>
                        <a:lnTo>
                          <a:pt x="14094" y="16094"/>
                        </a:lnTo>
                        <a:lnTo>
                          <a:pt x="14092" y="16102"/>
                        </a:lnTo>
                        <a:lnTo>
                          <a:pt x="14092" y="16108"/>
                        </a:lnTo>
                        <a:lnTo>
                          <a:pt x="14092" y="16113"/>
                        </a:lnTo>
                        <a:lnTo>
                          <a:pt x="14098" y="16118"/>
                        </a:lnTo>
                        <a:lnTo>
                          <a:pt x="14104" y="16128"/>
                        </a:lnTo>
                        <a:lnTo>
                          <a:pt x="14121" y="16136"/>
                        </a:lnTo>
                        <a:lnTo>
                          <a:pt x="14135" y="16133"/>
                        </a:lnTo>
                        <a:lnTo>
                          <a:pt x="14138" y="16133"/>
                        </a:lnTo>
                        <a:lnTo>
                          <a:pt x="14150" y="16106"/>
                        </a:lnTo>
                        <a:lnTo>
                          <a:pt x="14161" y="16089"/>
                        </a:lnTo>
                        <a:lnTo>
                          <a:pt x="14174" y="16071"/>
                        </a:lnTo>
                        <a:lnTo>
                          <a:pt x="14179" y="16066"/>
                        </a:lnTo>
                        <a:lnTo>
                          <a:pt x="14185" y="16075"/>
                        </a:lnTo>
                        <a:lnTo>
                          <a:pt x="14196" y="16073"/>
                        </a:lnTo>
                        <a:lnTo>
                          <a:pt x="14202" y="16077"/>
                        </a:lnTo>
                        <a:lnTo>
                          <a:pt x="14205" y="16083"/>
                        </a:lnTo>
                        <a:lnTo>
                          <a:pt x="14206" y="16098"/>
                        </a:lnTo>
                        <a:lnTo>
                          <a:pt x="14207" y="16118"/>
                        </a:lnTo>
                        <a:lnTo>
                          <a:pt x="14210" y="16122"/>
                        </a:lnTo>
                        <a:lnTo>
                          <a:pt x="14213" y="16127"/>
                        </a:lnTo>
                        <a:lnTo>
                          <a:pt x="14224" y="16126"/>
                        </a:lnTo>
                        <a:lnTo>
                          <a:pt x="14235" y="16124"/>
                        </a:lnTo>
                        <a:lnTo>
                          <a:pt x="14238" y="16119"/>
                        </a:lnTo>
                        <a:lnTo>
                          <a:pt x="14237" y="16114"/>
                        </a:lnTo>
                        <a:lnTo>
                          <a:pt x="14237" y="16103"/>
                        </a:lnTo>
                        <a:lnTo>
                          <a:pt x="14244" y="16087"/>
                        </a:lnTo>
                        <a:lnTo>
                          <a:pt x="14253" y="16080"/>
                        </a:lnTo>
                        <a:lnTo>
                          <a:pt x="14255" y="16075"/>
                        </a:lnTo>
                        <a:lnTo>
                          <a:pt x="14263" y="16074"/>
                        </a:lnTo>
                        <a:lnTo>
                          <a:pt x="14266" y="16074"/>
                        </a:lnTo>
                        <a:lnTo>
                          <a:pt x="14272" y="16083"/>
                        </a:lnTo>
                        <a:lnTo>
                          <a:pt x="14278" y="16087"/>
                        </a:lnTo>
                        <a:lnTo>
                          <a:pt x="14281" y="16092"/>
                        </a:lnTo>
                        <a:lnTo>
                          <a:pt x="14284" y="16097"/>
                        </a:lnTo>
                        <a:lnTo>
                          <a:pt x="14287" y="16107"/>
                        </a:lnTo>
                        <a:lnTo>
                          <a:pt x="14282" y="16112"/>
                        </a:lnTo>
                        <a:lnTo>
                          <a:pt x="14282" y="16117"/>
                        </a:lnTo>
                        <a:lnTo>
                          <a:pt x="14283" y="16127"/>
                        </a:lnTo>
                        <a:lnTo>
                          <a:pt x="14288" y="16137"/>
                        </a:lnTo>
                        <a:lnTo>
                          <a:pt x="14292" y="16146"/>
                        </a:lnTo>
                        <a:lnTo>
                          <a:pt x="14298" y="16180"/>
                        </a:lnTo>
                        <a:lnTo>
                          <a:pt x="14301" y="16207"/>
                        </a:lnTo>
                        <a:lnTo>
                          <a:pt x="14304" y="16207"/>
                        </a:lnTo>
                        <a:lnTo>
                          <a:pt x="14309" y="16188"/>
                        </a:lnTo>
                        <a:lnTo>
                          <a:pt x="14313" y="16183"/>
                        </a:lnTo>
                        <a:lnTo>
                          <a:pt x="14313" y="16184"/>
                        </a:lnTo>
                        <a:lnTo>
                          <a:pt x="14310" y="16192"/>
                        </a:lnTo>
                        <a:lnTo>
                          <a:pt x="14316" y="16195"/>
                        </a:lnTo>
                        <a:lnTo>
                          <a:pt x="14325" y="16198"/>
                        </a:lnTo>
                        <a:lnTo>
                          <a:pt x="14328" y="16203"/>
                        </a:lnTo>
                        <a:lnTo>
                          <a:pt x="14328" y="16208"/>
                        </a:lnTo>
                        <a:lnTo>
                          <a:pt x="14326" y="16218"/>
                        </a:lnTo>
                        <a:lnTo>
                          <a:pt x="14334" y="16222"/>
                        </a:lnTo>
                        <a:lnTo>
                          <a:pt x="14337" y="16227"/>
                        </a:lnTo>
                        <a:lnTo>
                          <a:pt x="14337" y="16232"/>
                        </a:lnTo>
                        <a:lnTo>
                          <a:pt x="14338" y="16252"/>
                        </a:lnTo>
                        <a:lnTo>
                          <a:pt x="14345" y="16272"/>
                        </a:lnTo>
                        <a:lnTo>
                          <a:pt x="14355" y="16311"/>
                        </a:lnTo>
                        <a:lnTo>
                          <a:pt x="14365" y="16355"/>
                        </a:lnTo>
                        <a:lnTo>
                          <a:pt x="14365" y="16366"/>
                        </a:lnTo>
                        <a:lnTo>
                          <a:pt x="14371" y="16369"/>
                        </a:lnTo>
                        <a:lnTo>
                          <a:pt x="14378" y="16384"/>
                        </a:lnTo>
                        <a:lnTo>
                          <a:pt x="14378" y="16400"/>
                        </a:lnTo>
                        <a:lnTo>
                          <a:pt x="14387" y="16418"/>
                        </a:lnTo>
                        <a:lnTo>
                          <a:pt x="14393" y="16433"/>
                        </a:lnTo>
                        <a:lnTo>
                          <a:pt x="14403" y="16452"/>
                        </a:lnTo>
                        <a:lnTo>
                          <a:pt x="14409" y="16471"/>
                        </a:lnTo>
                        <a:lnTo>
                          <a:pt x="14410" y="16482"/>
                        </a:lnTo>
                        <a:lnTo>
                          <a:pt x="14407" y="16487"/>
                        </a:lnTo>
                        <a:lnTo>
                          <a:pt x="14407" y="16497"/>
                        </a:lnTo>
                        <a:lnTo>
                          <a:pt x="14411" y="16502"/>
                        </a:lnTo>
                        <a:lnTo>
                          <a:pt x="14419" y="16515"/>
                        </a:lnTo>
                        <a:lnTo>
                          <a:pt x="14422" y="16521"/>
                        </a:lnTo>
                        <a:lnTo>
                          <a:pt x="14423" y="16541"/>
                        </a:lnTo>
                        <a:lnTo>
                          <a:pt x="14433" y="16565"/>
                        </a:lnTo>
                        <a:lnTo>
                          <a:pt x="14439" y="16575"/>
                        </a:lnTo>
                        <a:lnTo>
                          <a:pt x="14447" y="16583"/>
                        </a:lnTo>
                        <a:lnTo>
                          <a:pt x="14453" y="16588"/>
                        </a:lnTo>
                        <a:lnTo>
                          <a:pt x="14454" y="16597"/>
                        </a:lnTo>
                        <a:lnTo>
                          <a:pt x="14446" y="16607"/>
                        </a:lnTo>
                        <a:lnTo>
                          <a:pt x="14446" y="16611"/>
                        </a:lnTo>
                        <a:lnTo>
                          <a:pt x="14452" y="16617"/>
                        </a:lnTo>
                        <a:lnTo>
                          <a:pt x="14453" y="16623"/>
                        </a:lnTo>
                        <a:lnTo>
                          <a:pt x="14459" y="16628"/>
                        </a:lnTo>
                        <a:lnTo>
                          <a:pt x="14474" y="16631"/>
                        </a:lnTo>
                        <a:lnTo>
                          <a:pt x="14492" y="16649"/>
                        </a:lnTo>
                        <a:lnTo>
                          <a:pt x="14501" y="16657"/>
                        </a:lnTo>
                        <a:lnTo>
                          <a:pt x="14510" y="16677"/>
                        </a:lnTo>
                        <a:lnTo>
                          <a:pt x="14522" y="16696"/>
                        </a:lnTo>
                        <a:lnTo>
                          <a:pt x="14545" y="16707"/>
                        </a:lnTo>
                        <a:lnTo>
                          <a:pt x="14565" y="16725"/>
                        </a:lnTo>
                        <a:lnTo>
                          <a:pt x="14582" y="16722"/>
                        </a:lnTo>
                        <a:lnTo>
                          <a:pt x="14601" y="16714"/>
                        </a:lnTo>
                        <a:lnTo>
                          <a:pt x="14612" y="16713"/>
                        </a:lnTo>
                        <a:lnTo>
                          <a:pt x="14629" y="16711"/>
                        </a:lnTo>
                        <a:lnTo>
                          <a:pt x="14648" y="16708"/>
                        </a:lnTo>
                        <a:lnTo>
                          <a:pt x="14670" y="16700"/>
                        </a:lnTo>
                        <a:lnTo>
                          <a:pt x="14673" y="16699"/>
                        </a:lnTo>
                        <a:lnTo>
                          <a:pt x="14678" y="16693"/>
                        </a:lnTo>
                        <a:lnTo>
                          <a:pt x="14686" y="16677"/>
                        </a:lnTo>
                        <a:lnTo>
                          <a:pt x="14699" y="16660"/>
                        </a:lnTo>
                        <a:lnTo>
                          <a:pt x="14705" y="16658"/>
                        </a:lnTo>
                        <a:lnTo>
                          <a:pt x="14735" y="16650"/>
                        </a:lnTo>
                        <a:lnTo>
                          <a:pt x="14770" y="16629"/>
                        </a:lnTo>
                        <a:lnTo>
                          <a:pt x="14784" y="16621"/>
                        </a:lnTo>
                        <a:lnTo>
                          <a:pt x="14789" y="16616"/>
                        </a:lnTo>
                        <a:lnTo>
                          <a:pt x="14800" y="16607"/>
                        </a:lnTo>
                        <a:lnTo>
                          <a:pt x="14817" y="16602"/>
                        </a:lnTo>
                        <a:lnTo>
                          <a:pt x="14820" y="16602"/>
                        </a:lnTo>
                        <a:lnTo>
                          <a:pt x="14826" y="16613"/>
                        </a:lnTo>
                        <a:lnTo>
                          <a:pt x="14831" y="16614"/>
                        </a:lnTo>
                        <a:lnTo>
                          <a:pt x="14834" y="16614"/>
                        </a:lnTo>
                        <a:lnTo>
                          <a:pt x="14836" y="16604"/>
                        </a:lnTo>
                        <a:lnTo>
                          <a:pt x="14842" y="16603"/>
                        </a:lnTo>
                        <a:lnTo>
                          <a:pt x="14850" y="16607"/>
                        </a:lnTo>
                        <a:lnTo>
                          <a:pt x="14857" y="16616"/>
                        </a:lnTo>
                        <a:lnTo>
                          <a:pt x="14860" y="16637"/>
                        </a:lnTo>
                        <a:lnTo>
                          <a:pt x="14858" y="16652"/>
                        </a:lnTo>
                        <a:lnTo>
                          <a:pt x="14853" y="16663"/>
                        </a:lnTo>
                        <a:lnTo>
                          <a:pt x="14843" y="16690"/>
                        </a:lnTo>
                        <a:lnTo>
                          <a:pt x="14835" y="16712"/>
                        </a:lnTo>
                        <a:lnTo>
                          <a:pt x="14833" y="16722"/>
                        </a:lnTo>
                        <a:lnTo>
                          <a:pt x="14836" y="16727"/>
                        </a:lnTo>
                        <a:lnTo>
                          <a:pt x="14839" y="16731"/>
                        </a:lnTo>
                        <a:lnTo>
                          <a:pt x="14845" y="16736"/>
                        </a:lnTo>
                        <a:lnTo>
                          <a:pt x="14851" y="16745"/>
                        </a:lnTo>
                        <a:lnTo>
                          <a:pt x="14854" y="16750"/>
                        </a:lnTo>
                        <a:lnTo>
                          <a:pt x="14854" y="16755"/>
                        </a:lnTo>
                        <a:lnTo>
                          <a:pt x="14849" y="16771"/>
                        </a:lnTo>
                        <a:lnTo>
                          <a:pt x="14847" y="16791"/>
                        </a:lnTo>
                        <a:lnTo>
                          <a:pt x="14842" y="16807"/>
                        </a:lnTo>
                        <a:lnTo>
                          <a:pt x="14840" y="16813"/>
                        </a:lnTo>
                        <a:lnTo>
                          <a:pt x="14831" y="16809"/>
                        </a:lnTo>
                        <a:lnTo>
                          <a:pt x="14828" y="16814"/>
                        </a:lnTo>
                        <a:lnTo>
                          <a:pt x="14826" y="16825"/>
                        </a:lnTo>
                        <a:lnTo>
                          <a:pt x="14824" y="16836"/>
                        </a:lnTo>
                        <a:lnTo>
                          <a:pt x="14827" y="16840"/>
                        </a:lnTo>
                        <a:lnTo>
                          <a:pt x="14820" y="16849"/>
                        </a:lnTo>
                        <a:lnTo>
                          <a:pt x="14806" y="16854"/>
                        </a:lnTo>
                        <a:lnTo>
                          <a:pt x="14806" y="16859"/>
                        </a:lnTo>
                        <a:lnTo>
                          <a:pt x="14817" y="16885"/>
                        </a:lnTo>
                        <a:lnTo>
                          <a:pt x="14823" y="16916"/>
                        </a:lnTo>
                        <a:lnTo>
                          <a:pt x="14827" y="16926"/>
                        </a:lnTo>
                        <a:lnTo>
                          <a:pt x="14832" y="16931"/>
                        </a:lnTo>
                        <a:lnTo>
                          <a:pt x="14847" y="16944"/>
                        </a:lnTo>
                        <a:lnTo>
                          <a:pt x="14854" y="16953"/>
                        </a:lnTo>
                        <a:lnTo>
                          <a:pt x="14857" y="16963"/>
                        </a:lnTo>
                        <a:lnTo>
                          <a:pt x="14861" y="16978"/>
                        </a:lnTo>
                        <a:lnTo>
                          <a:pt x="14864" y="16983"/>
                        </a:lnTo>
                        <a:lnTo>
                          <a:pt x="14872" y="16987"/>
                        </a:lnTo>
                        <a:lnTo>
                          <a:pt x="14883" y="16985"/>
                        </a:lnTo>
                        <a:lnTo>
                          <a:pt x="14898" y="16999"/>
                        </a:lnTo>
                        <a:lnTo>
                          <a:pt x="14909" y="17007"/>
                        </a:lnTo>
                        <a:lnTo>
                          <a:pt x="14918" y="17016"/>
                        </a:lnTo>
                        <a:lnTo>
                          <a:pt x="14924" y="17025"/>
                        </a:lnTo>
                        <a:lnTo>
                          <a:pt x="14933" y="17039"/>
                        </a:lnTo>
                        <a:lnTo>
                          <a:pt x="14945" y="17047"/>
                        </a:lnTo>
                        <a:lnTo>
                          <a:pt x="14951" y="17062"/>
                        </a:lnTo>
                        <a:lnTo>
                          <a:pt x="14957" y="17082"/>
                        </a:lnTo>
                        <a:lnTo>
                          <a:pt x="14963" y="17086"/>
                        </a:lnTo>
                        <a:lnTo>
                          <a:pt x="14969" y="17091"/>
                        </a:lnTo>
                        <a:lnTo>
                          <a:pt x="14983" y="17104"/>
                        </a:lnTo>
                        <a:lnTo>
                          <a:pt x="14993" y="17117"/>
                        </a:lnTo>
                        <a:lnTo>
                          <a:pt x="14996" y="17137"/>
                        </a:lnTo>
                        <a:lnTo>
                          <a:pt x="14999" y="17152"/>
                        </a:lnTo>
                        <a:lnTo>
                          <a:pt x="14997" y="17163"/>
                        </a:lnTo>
                        <a:lnTo>
                          <a:pt x="14992" y="17173"/>
                        </a:lnTo>
                        <a:lnTo>
                          <a:pt x="14985" y="17195"/>
                        </a:lnTo>
                        <a:lnTo>
                          <a:pt x="14973" y="17243"/>
                        </a:lnTo>
                        <a:lnTo>
                          <a:pt x="14966" y="17280"/>
                        </a:lnTo>
                        <a:lnTo>
                          <a:pt x="14964" y="17295"/>
                        </a:lnTo>
                        <a:lnTo>
                          <a:pt x="14967" y="17300"/>
                        </a:lnTo>
                        <a:lnTo>
                          <a:pt x="14976" y="17314"/>
                        </a:lnTo>
                        <a:lnTo>
                          <a:pt x="14976" y="17319"/>
                        </a:lnTo>
                        <a:lnTo>
                          <a:pt x="14974" y="17340"/>
                        </a:lnTo>
                        <a:lnTo>
                          <a:pt x="14962" y="17377"/>
                        </a:lnTo>
                        <a:lnTo>
                          <a:pt x="14960" y="17408"/>
                        </a:lnTo>
                        <a:lnTo>
                          <a:pt x="14965" y="17443"/>
                        </a:lnTo>
                        <a:lnTo>
                          <a:pt x="14973" y="17452"/>
                        </a:lnTo>
                        <a:lnTo>
                          <a:pt x="14982" y="17456"/>
                        </a:lnTo>
                        <a:lnTo>
                          <a:pt x="14987" y="17450"/>
                        </a:lnTo>
                        <a:lnTo>
                          <a:pt x="14992" y="17444"/>
                        </a:lnTo>
                        <a:lnTo>
                          <a:pt x="15001" y="17443"/>
                        </a:lnTo>
                        <a:lnTo>
                          <a:pt x="15007" y="17452"/>
                        </a:lnTo>
                        <a:lnTo>
                          <a:pt x="15011" y="17472"/>
                        </a:lnTo>
                        <a:lnTo>
                          <a:pt x="15020" y="17491"/>
                        </a:lnTo>
                        <a:lnTo>
                          <a:pt x="15026" y="17496"/>
                        </a:lnTo>
                        <a:lnTo>
                          <a:pt x="15028" y="17500"/>
                        </a:lnTo>
                        <a:lnTo>
                          <a:pt x="15034" y="17494"/>
                        </a:lnTo>
                        <a:lnTo>
                          <a:pt x="15034" y="17489"/>
                        </a:lnTo>
                        <a:lnTo>
                          <a:pt x="15033" y="17479"/>
                        </a:lnTo>
                        <a:lnTo>
                          <a:pt x="15027" y="17470"/>
                        </a:lnTo>
                        <a:lnTo>
                          <a:pt x="15030" y="17459"/>
                        </a:lnTo>
                        <a:lnTo>
                          <a:pt x="15035" y="17453"/>
                        </a:lnTo>
                        <a:lnTo>
                          <a:pt x="15038" y="17453"/>
                        </a:lnTo>
                        <a:lnTo>
                          <a:pt x="15046" y="17457"/>
                        </a:lnTo>
                        <a:lnTo>
                          <a:pt x="15052" y="17456"/>
                        </a:lnTo>
                        <a:lnTo>
                          <a:pt x="15062" y="17444"/>
                        </a:lnTo>
                        <a:lnTo>
                          <a:pt x="15073" y="17442"/>
                        </a:lnTo>
                        <a:lnTo>
                          <a:pt x="15082" y="17441"/>
                        </a:lnTo>
                        <a:lnTo>
                          <a:pt x="15096" y="17454"/>
                        </a:lnTo>
                        <a:lnTo>
                          <a:pt x="15111" y="17468"/>
                        </a:lnTo>
                        <a:lnTo>
                          <a:pt x="15117" y="17477"/>
                        </a:lnTo>
                        <a:lnTo>
                          <a:pt x="15117" y="17487"/>
                        </a:lnTo>
                        <a:lnTo>
                          <a:pt x="15112" y="17508"/>
                        </a:lnTo>
                        <a:lnTo>
                          <a:pt x="15108" y="17529"/>
                        </a:lnTo>
                        <a:lnTo>
                          <a:pt x="15103" y="17535"/>
                        </a:lnTo>
                        <a:lnTo>
                          <a:pt x="15097" y="17536"/>
                        </a:lnTo>
                        <a:lnTo>
                          <a:pt x="15091" y="17527"/>
                        </a:lnTo>
                        <a:lnTo>
                          <a:pt x="15088" y="17517"/>
                        </a:lnTo>
                        <a:lnTo>
                          <a:pt x="15082" y="17518"/>
                        </a:lnTo>
                        <a:lnTo>
                          <a:pt x="15074" y="17529"/>
                        </a:lnTo>
                        <a:lnTo>
                          <a:pt x="15067" y="17540"/>
                        </a:lnTo>
                        <a:lnTo>
                          <a:pt x="15061" y="17546"/>
                        </a:lnTo>
                        <a:lnTo>
                          <a:pt x="15059" y="17557"/>
                        </a:lnTo>
                        <a:lnTo>
                          <a:pt x="15062" y="17567"/>
                        </a:lnTo>
                        <a:lnTo>
                          <a:pt x="15065" y="17581"/>
                        </a:lnTo>
                        <a:lnTo>
                          <a:pt x="15064" y="17602"/>
                        </a:lnTo>
                        <a:lnTo>
                          <a:pt x="15064" y="17617"/>
                        </a:lnTo>
                        <a:lnTo>
                          <a:pt x="15062" y="17623"/>
                        </a:lnTo>
                        <a:lnTo>
                          <a:pt x="15056" y="17623"/>
                        </a:lnTo>
                        <a:lnTo>
                          <a:pt x="15056" y="17629"/>
                        </a:lnTo>
                        <a:lnTo>
                          <a:pt x="15057" y="17638"/>
                        </a:lnTo>
                        <a:lnTo>
                          <a:pt x="15057" y="17649"/>
                        </a:lnTo>
                        <a:lnTo>
                          <a:pt x="15061" y="17659"/>
                        </a:lnTo>
                        <a:lnTo>
                          <a:pt x="15063" y="17663"/>
                        </a:lnTo>
                        <a:lnTo>
                          <a:pt x="15069" y="17663"/>
                        </a:lnTo>
                        <a:lnTo>
                          <a:pt x="15074" y="17662"/>
                        </a:lnTo>
                        <a:lnTo>
                          <a:pt x="15077" y="17657"/>
                        </a:lnTo>
                        <a:lnTo>
                          <a:pt x="15080" y="17651"/>
                        </a:lnTo>
                        <a:lnTo>
                          <a:pt x="15084" y="17621"/>
                        </a:lnTo>
                        <a:lnTo>
                          <a:pt x="15094" y="17600"/>
                        </a:lnTo>
                        <a:lnTo>
                          <a:pt x="15094" y="17594"/>
                        </a:lnTo>
                        <a:lnTo>
                          <a:pt x="15102" y="17603"/>
                        </a:lnTo>
                        <a:lnTo>
                          <a:pt x="15108" y="17612"/>
                        </a:lnTo>
                        <a:lnTo>
                          <a:pt x="15110" y="17621"/>
                        </a:lnTo>
                        <a:lnTo>
                          <a:pt x="15113" y="17626"/>
                        </a:lnTo>
                        <a:lnTo>
                          <a:pt x="15113" y="17641"/>
                        </a:lnTo>
                        <a:lnTo>
                          <a:pt x="15113" y="17651"/>
                        </a:lnTo>
                        <a:lnTo>
                          <a:pt x="15105" y="17668"/>
                        </a:lnTo>
                        <a:lnTo>
                          <a:pt x="15095" y="17680"/>
                        </a:lnTo>
                        <a:lnTo>
                          <a:pt x="15082" y="17712"/>
                        </a:lnTo>
                        <a:lnTo>
                          <a:pt x="15073" y="17754"/>
                        </a:lnTo>
                        <a:lnTo>
                          <a:pt x="15071" y="17775"/>
                        </a:lnTo>
                        <a:lnTo>
                          <a:pt x="15069" y="17800"/>
                        </a:lnTo>
                        <a:lnTo>
                          <a:pt x="15072" y="17805"/>
                        </a:lnTo>
                        <a:lnTo>
                          <a:pt x="15081" y="17814"/>
                        </a:lnTo>
                        <a:lnTo>
                          <a:pt x="15090" y="17824"/>
                        </a:lnTo>
                        <a:lnTo>
                          <a:pt x="15093" y="17823"/>
                        </a:lnTo>
                        <a:lnTo>
                          <a:pt x="15096" y="17827"/>
                        </a:lnTo>
                        <a:lnTo>
                          <a:pt x="15096" y="17843"/>
                        </a:lnTo>
                        <a:lnTo>
                          <a:pt x="15102" y="17852"/>
                        </a:lnTo>
                        <a:lnTo>
                          <a:pt x="15105" y="17856"/>
                        </a:lnTo>
                        <a:lnTo>
                          <a:pt x="15111" y="17856"/>
                        </a:lnTo>
                        <a:lnTo>
                          <a:pt x="15113" y="17850"/>
                        </a:lnTo>
                        <a:lnTo>
                          <a:pt x="15116" y="17840"/>
                        </a:lnTo>
                        <a:lnTo>
                          <a:pt x="15115" y="17824"/>
                        </a:lnTo>
                        <a:lnTo>
                          <a:pt x="15126" y="17813"/>
                        </a:lnTo>
                        <a:lnTo>
                          <a:pt x="15136" y="17796"/>
                        </a:lnTo>
                        <a:lnTo>
                          <a:pt x="15147" y="17789"/>
                        </a:lnTo>
                        <a:lnTo>
                          <a:pt x="15155" y="17788"/>
                        </a:lnTo>
                        <a:lnTo>
                          <a:pt x="15172" y="17786"/>
                        </a:lnTo>
                        <a:lnTo>
                          <a:pt x="15180" y="17779"/>
                        </a:lnTo>
                        <a:lnTo>
                          <a:pt x="15185" y="17768"/>
                        </a:lnTo>
                        <a:lnTo>
                          <a:pt x="15190" y="17757"/>
                        </a:lnTo>
                        <a:lnTo>
                          <a:pt x="15195" y="17747"/>
                        </a:lnTo>
                        <a:lnTo>
                          <a:pt x="15204" y="17740"/>
                        </a:lnTo>
                        <a:lnTo>
                          <a:pt x="15209" y="17739"/>
                        </a:lnTo>
                        <a:lnTo>
                          <a:pt x="15220" y="17743"/>
                        </a:lnTo>
                        <a:lnTo>
                          <a:pt x="15224" y="17746"/>
                        </a:lnTo>
                        <a:lnTo>
                          <a:pt x="15220" y="17750"/>
                        </a:lnTo>
                        <a:lnTo>
                          <a:pt x="15210" y="17742"/>
                        </a:lnTo>
                        <a:lnTo>
                          <a:pt x="15207" y="17745"/>
                        </a:lnTo>
                        <a:lnTo>
                          <a:pt x="15201" y="17750"/>
                        </a:lnTo>
                        <a:lnTo>
                          <a:pt x="15195" y="17781"/>
                        </a:lnTo>
                        <a:lnTo>
                          <a:pt x="15192" y="17792"/>
                        </a:lnTo>
                        <a:lnTo>
                          <a:pt x="15186" y="17793"/>
                        </a:lnTo>
                        <a:lnTo>
                          <a:pt x="15186" y="17797"/>
                        </a:lnTo>
                        <a:lnTo>
                          <a:pt x="15190" y="17802"/>
                        </a:lnTo>
                        <a:lnTo>
                          <a:pt x="15198" y="17805"/>
                        </a:lnTo>
                        <a:lnTo>
                          <a:pt x="15204" y="17815"/>
                        </a:lnTo>
                        <a:lnTo>
                          <a:pt x="15217" y="17849"/>
                        </a:lnTo>
                        <a:lnTo>
                          <a:pt x="15233" y="17903"/>
                        </a:lnTo>
                        <a:lnTo>
                          <a:pt x="15236" y="17907"/>
                        </a:lnTo>
                        <a:lnTo>
                          <a:pt x="15239" y="17912"/>
                        </a:lnTo>
                        <a:lnTo>
                          <a:pt x="15255" y="17910"/>
                        </a:lnTo>
                        <a:lnTo>
                          <a:pt x="15256" y="17911"/>
                        </a:lnTo>
                        <a:lnTo>
                          <a:pt x="15261" y="17912"/>
                        </a:lnTo>
                        <a:lnTo>
                          <a:pt x="15270" y="17917"/>
                        </a:lnTo>
                        <a:lnTo>
                          <a:pt x="15273" y="17917"/>
                        </a:lnTo>
                        <a:lnTo>
                          <a:pt x="15286" y="17918"/>
                        </a:lnTo>
                        <a:lnTo>
                          <a:pt x="15305" y="17917"/>
                        </a:lnTo>
                        <a:lnTo>
                          <a:pt x="15314" y="17917"/>
                        </a:lnTo>
                        <a:lnTo>
                          <a:pt x="15322" y="17911"/>
                        </a:lnTo>
                        <a:lnTo>
                          <a:pt x="15316" y="17912"/>
                        </a:lnTo>
                        <a:lnTo>
                          <a:pt x="15309" y="17911"/>
                        </a:lnTo>
                        <a:lnTo>
                          <a:pt x="15309" y="17916"/>
                        </a:lnTo>
                        <a:lnTo>
                          <a:pt x="15331" y="17917"/>
                        </a:lnTo>
                        <a:lnTo>
                          <a:pt x="15334" y="17917"/>
                        </a:lnTo>
                        <a:lnTo>
                          <a:pt x="15353" y="17910"/>
                        </a:lnTo>
                        <a:lnTo>
                          <a:pt x="15364" y="17910"/>
                        </a:lnTo>
                        <a:lnTo>
                          <a:pt x="15370" y="17910"/>
                        </a:lnTo>
                        <a:lnTo>
                          <a:pt x="15370" y="17915"/>
                        </a:lnTo>
                        <a:lnTo>
                          <a:pt x="15370" y="17921"/>
                        </a:lnTo>
                        <a:lnTo>
                          <a:pt x="15374" y="17926"/>
                        </a:lnTo>
                        <a:lnTo>
                          <a:pt x="15382" y="17924"/>
                        </a:lnTo>
                        <a:lnTo>
                          <a:pt x="15396" y="17922"/>
                        </a:lnTo>
                        <a:lnTo>
                          <a:pt x="15398" y="17922"/>
                        </a:lnTo>
                        <a:lnTo>
                          <a:pt x="15409" y="17910"/>
                        </a:lnTo>
                        <a:lnTo>
                          <a:pt x="15414" y="17904"/>
                        </a:lnTo>
                        <a:lnTo>
                          <a:pt x="15420" y="17903"/>
                        </a:lnTo>
                        <a:lnTo>
                          <a:pt x="15428" y="17907"/>
                        </a:lnTo>
                        <a:lnTo>
                          <a:pt x="15435" y="17916"/>
                        </a:lnTo>
                        <a:lnTo>
                          <a:pt x="15437" y="17921"/>
                        </a:lnTo>
                        <a:lnTo>
                          <a:pt x="15440" y="17921"/>
                        </a:lnTo>
                        <a:lnTo>
                          <a:pt x="15446" y="17915"/>
                        </a:lnTo>
                        <a:lnTo>
                          <a:pt x="15454" y="17919"/>
                        </a:lnTo>
                        <a:lnTo>
                          <a:pt x="15460" y="17918"/>
                        </a:lnTo>
                        <a:lnTo>
                          <a:pt x="15501" y="17917"/>
                        </a:lnTo>
                        <a:lnTo>
                          <a:pt x="15543" y="17921"/>
                        </a:lnTo>
                        <a:lnTo>
                          <a:pt x="15552" y="17930"/>
                        </a:lnTo>
                        <a:lnTo>
                          <a:pt x="15561" y="17929"/>
                        </a:lnTo>
                        <a:lnTo>
                          <a:pt x="15566" y="17923"/>
                        </a:lnTo>
                        <a:lnTo>
                          <a:pt x="15574" y="17922"/>
                        </a:lnTo>
                        <a:lnTo>
                          <a:pt x="15575" y="17927"/>
                        </a:lnTo>
                        <a:lnTo>
                          <a:pt x="15580" y="17926"/>
                        </a:lnTo>
                        <a:lnTo>
                          <a:pt x="15586" y="17925"/>
                        </a:lnTo>
                        <a:lnTo>
                          <a:pt x="15594" y="17917"/>
                        </a:lnTo>
                        <a:lnTo>
                          <a:pt x="15597" y="17917"/>
                        </a:lnTo>
                        <a:lnTo>
                          <a:pt x="15605" y="17921"/>
                        </a:lnTo>
                        <a:lnTo>
                          <a:pt x="15614" y="17931"/>
                        </a:lnTo>
                        <a:lnTo>
                          <a:pt x="15619" y="17930"/>
                        </a:lnTo>
                        <a:lnTo>
                          <a:pt x="15636" y="17923"/>
                        </a:lnTo>
                        <a:lnTo>
                          <a:pt x="15657" y="17904"/>
                        </a:lnTo>
                        <a:lnTo>
                          <a:pt x="15706" y="17872"/>
                        </a:lnTo>
                        <a:lnTo>
                          <a:pt x="15733" y="17853"/>
                        </a:lnTo>
                        <a:lnTo>
                          <a:pt x="15739" y="17847"/>
                        </a:lnTo>
                        <a:lnTo>
                          <a:pt x="15741" y="17841"/>
                        </a:lnTo>
                        <a:lnTo>
                          <a:pt x="15741" y="17840"/>
                        </a:lnTo>
                        <a:lnTo>
                          <a:pt x="15741" y="17845"/>
                        </a:lnTo>
                        <a:lnTo>
                          <a:pt x="15747" y="17850"/>
                        </a:lnTo>
                        <a:lnTo>
                          <a:pt x="15745" y="17856"/>
                        </a:lnTo>
                        <a:lnTo>
                          <a:pt x="15741" y="17862"/>
                        </a:lnTo>
                        <a:lnTo>
                          <a:pt x="15739" y="17867"/>
                        </a:lnTo>
                        <a:lnTo>
                          <a:pt x="15738" y="17873"/>
                        </a:lnTo>
                        <a:lnTo>
                          <a:pt x="15741" y="17883"/>
                        </a:lnTo>
                        <a:lnTo>
                          <a:pt x="15741" y="17888"/>
                        </a:lnTo>
                        <a:lnTo>
                          <a:pt x="15742" y="17903"/>
                        </a:lnTo>
                        <a:lnTo>
                          <a:pt x="15746" y="17917"/>
                        </a:lnTo>
                        <a:lnTo>
                          <a:pt x="15749" y="17917"/>
                        </a:lnTo>
                        <a:lnTo>
                          <a:pt x="15751" y="17896"/>
                        </a:lnTo>
                        <a:lnTo>
                          <a:pt x="15754" y="17883"/>
                        </a:lnTo>
                        <a:lnTo>
                          <a:pt x="15760" y="17878"/>
                        </a:lnTo>
                        <a:lnTo>
                          <a:pt x="15765" y="17871"/>
                        </a:lnTo>
                        <a:lnTo>
                          <a:pt x="15779" y="17868"/>
                        </a:lnTo>
                        <a:lnTo>
                          <a:pt x="15790" y="17861"/>
                        </a:lnTo>
                        <a:lnTo>
                          <a:pt x="15792" y="17855"/>
                        </a:lnTo>
                        <a:lnTo>
                          <a:pt x="15797" y="17849"/>
                        </a:lnTo>
                        <a:lnTo>
                          <a:pt x="15805" y="17838"/>
                        </a:lnTo>
                        <a:lnTo>
                          <a:pt x="15808" y="17837"/>
                        </a:lnTo>
                        <a:lnTo>
                          <a:pt x="15811" y="17837"/>
                        </a:lnTo>
                        <a:lnTo>
                          <a:pt x="15814" y="17847"/>
                        </a:lnTo>
                        <a:lnTo>
                          <a:pt x="15817" y="17846"/>
                        </a:lnTo>
                        <a:lnTo>
                          <a:pt x="15819" y="17836"/>
                        </a:lnTo>
                        <a:lnTo>
                          <a:pt x="15824" y="17830"/>
                        </a:lnTo>
                        <a:lnTo>
                          <a:pt x="15832" y="17824"/>
                        </a:lnTo>
                        <a:lnTo>
                          <a:pt x="15843" y="17817"/>
                        </a:lnTo>
                        <a:lnTo>
                          <a:pt x="15854" y="17815"/>
                        </a:lnTo>
                        <a:lnTo>
                          <a:pt x="15857" y="17814"/>
                        </a:lnTo>
                        <a:lnTo>
                          <a:pt x="15860" y="17819"/>
                        </a:lnTo>
                        <a:lnTo>
                          <a:pt x="15860" y="17824"/>
                        </a:lnTo>
                        <a:lnTo>
                          <a:pt x="15861" y="17830"/>
                        </a:lnTo>
                        <a:lnTo>
                          <a:pt x="15858" y="17835"/>
                        </a:lnTo>
                        <a:lnTo>
                          <a:pt x="15850" y="17831"/>
                        </a:lnTo>
                        <a:lnTo>
                          <a:pt x="15841" y="17838"/>
                        </a:lnTo>
                        <a:lnTo>
                          <a:pt x="15839" y="17838"/>
                        </a:lnTo>
                        <a:lnTo>
                          <a:pt x="15827" y="17843"/>
                        </a:lnTo>
                        <a:lnTo>
                          <a:pt x="15813" y="17849"/>
                        </a:lnTo>
                        <a:lnTo>
                          <a:pt x="15813" y="17854"/>
                        </a:lnTo>
                        <a:lnTo>
                          <a:pt x="15825" y="17854"/>
                        </a:lnTo>
                        <a:lnTo>
                          <a:pt x="15835" y="17853"/>
                        </a:lnTo>
                        <a:lnTo>
                          <a:pt x="15843" y="17847"/>
                        </a:lnTo>
                        <a:lnTo>
                          <a:pt x="15852" y="17841"/>
                        </a:lnTo>
                        <a:lnTo>
                          <a:pt x="15855" y="17845"/>
                        </a:lnTo>
                        <a:lnTo>
                          <a:pt x="15861" y="17849"/>
                        </a:lnTo>
                        <a:lnTo>
                          <a:pt x="15865" y="17860"/>
                        </a:lnTo>
                        <a:lnTo>
                          <a:pt x="15873" y="17854"/>
                        </a:lnTo>
                        <a:lnTo>
                          <a:pt x="15878" y="17824"/>
                        </a:lnTo>
                        <a:lnTo>
                          <a:pt x="15881" y="17785"/>
                        </a:lnTo>
                        <a:lnTo>
                          <a:pt x="15884" y="17785"/>
                        </a:lnTo>
                        <a:lnTo>
                          <a:pt x="15889" y="17813"/>
                        </a:lnTo>
                        <a:lnTo>
                          <a:pt x="15897" y="17825"/>
                        </a:lnTo>
                        <a:lnTo>
                          <a:pt x="15903" y="17842"/>
                        </a:lnTo>
                        <a:lnTo>
                          <a:pt x="15912" y="17849"/>
                        </a:lnTo>
                        <a:lnTo>
                          <a:pt x="15915" y="17856"/>
                        </a:lnTo>
                        <a:lnTo>
                          <a:pt x="15918" y="17861"/>
                        </a:lnTo>
                        <a:lnTo>
                          <a:pt x="15924" y="17861"/>
                        </a:lnTo>
                        <a:lnTo>
                          <a:pt x="15941" y="17860"/>
                        </a:lnTo>
                        <a:lnTo>
                          <a:pt x="15957" y="17855"/>
                        </a:lnTo>
                        <a:lnTo>
                          <a:pt x="15957" y="17849"/>
                        </a:lnTo>
                        <a:lnTo>
                          <a:pt x="15954" y="17844"/>
                        </a:lnTo>
                        <a:lnTo>
                          <a:pt x="15957" y="17838"/>
                        </a:lnTo>
                        <a:lnTo>
                          <a:pt x="15957" y="17843"/>
                        </a:lnTo>
                        <a:lnTo>
                          <a:pt x="15965" y="17846"/>
                        </a:lnTo>
                        <a:lnTo>
                          <a:pt x="15979" y="17848"/>
                        </a:lnTo>
                        <a:lnTo>
                          <a:pt x="15999" y="17836"/>
                        </a:lnTo>
                        <a:lnTo>
                          <a:pt x="16018" y="17827"/>
                        </a:lnTo>
                        <a:lnTo>
                          <a:pt x="16034" y="17820"/>
                        </a:lnTo>
                        <a:lnTo>
                          <a:pt x="16050" y="17807"/>
                        </a:lnTo>
                        <a:lnTo>
                          <a:pt x="16058" y="17806"/>
                        </a:lnTo>
                        <a:lnTo>
                          <a:pt x="16066" y="17805"/>
                        </a:lnTo>
                        <a:lnTo>
                          <a:pt x="16069" y="17805"/>
                        </a:lnTo>
                        <a:lnTo>
                          <a:pt x="16069" y="17810"/>
                        </a:lnTo>
                        <a:lnTo>
                          <a:pt x="16070" y="17820"/>
                        </a:lnTo>
                        <a:lnTo>
                          <a:pt x="16067" y="17820"/>
                        </a:lnTo>
                        <a:lnTo>
                          <a:pt x="16067" y="17825"/>
                        </a:lnTo>
                        <a:lnTo>
                          <a:pt x="16059" y="17832"/>
                        </a:lnTo>
                        <a:lnTo>
                          <a:pt x="16054" y="17838"/>
                        </a:lnTo>
                        <a:lnTo>
                          <a:pt x="16051" y="17843"/>
                        </a:lnTo>
                        <a:lnTo>
                          <a:pt x="16051" y="17848"/>
                        </a:lnTo>
                        <a:lnTo>
                          <a:pt x="16055" y="17868"/>
                        </a:lnTo>
                        <a:lnTo>
                          <a:pt x="16058" y="17883"/>
                        </a:lnTo>
                        <a:lnTo>
                          <a:pt x="16061" y="17882"/>
                        </a:lnTo>
                        <a:lnTo>
                          <a:pt x="16064" y="17882"/>
                        </a:lnTo>
                        <a:lnTo>
                          <a:pt x="16066" y="17876"/>
                        </a:lnTo>
                        <a:lnTo>
                          <a:pt x="16069" y="17861"/>
                        </a:lnTo>
                        <a:lnTo>
                          <a:pt x="16069" y="17856"/>
                        </a:lnTo>
                        <a:lnTo>
                          <a:pt x="16066" y="17851"/>
                        </a:lnTo>
                        <a:lnTo>
                          <a:pt x="16065" y="17841"/>
                        </a:lnTo>
                        <a:lnTo>
                          <a:pt x="16068" y="17836"/>
                        </a:lnTo>
                        <a:lnTo>
                          <a:pt x="16073" y="17835"/>
                        </a:lnTo>
                        <a:lnTo>
                          <a:pt x="16081" y="17834"/>
                        </a:lnTo>
                        <a:lnTo>
                          <a:pt x="16092" y="17827"/>
                        </a:lnTo>
                        <a:lnTo>
                          <a:pt x="16095" y="17822"/>
                        </a:lnTo>
                        <a:lnTo>
                          <a:pt x="16095" y="17816"/>
                        </a:lnTo>
                        <a:lnTo>
                          <a:pt x="16091" y="17801"/>
                        </a:lnTo>
                        <a:lnTo>
                          <a:pt x="16091" y="17797"/>
                        </a:lnTo>
                        <a:lnTo>
                          <a:pt x="16093" y="17791"/>
                        </a:lnTo>
                        <a:lnTo>
                          <a:pt x="16105" y="17789"/>
                        </a:lnTo>
                        <a:lnTo>
                          <a:pt x="16113" y="17788"/>
                        </a:lnTo>
                        <a:lnTo>
                          <a:pt x="16111" y="17792"/>
                        </a:lnTo>
                        <a:lnTo>
                          <a:pt x="16101" y="17797"/>
                        </a:lnTo>
                        <a:lnTo>
                          <a:pt x="16101" y="17801"/>
                        </a:lnTo>
                        <a:lnTo>
                          <a:pt x="16114" y="17807"/>
                        </a:lnTo>
                        <a:lnTo>
                          <a:pt x="16127" y="17821"/>
                        </a:lnTo>
                        <a:lnTo>
                          <a:pt x="16131" y="17826"/>
                        </a:lnTo>
                        <a:lnTo>
                          <a:pt x="16130" y="17832"/>
                        </a:lnTo>
                        <a:lnTo>
                          <a:pt x="16123" y="17832"/>
                        </a:lnTo>
                        <a:lnTo>
                          <a:pt x="16120" y="17838"/>
                        </a:lnTo>
                        <a:lnTo>
                          <a:pt x="16112" y="17844"/>
                        </a:lnTo>
                        <a:lnTo>
                          <a:pt x="16102" y="17851"/>
                        </a:lnTo>
                        <a:lnTo>
                          <a:pt x="16091" y="17868"/>
                        </a:lnTo>
                        <a:lnTo>
                          <a:pt x="16089" y="17873"/>
                        </a:lnTo>
                        <a:lnTo>
                          <a:pt x="16092" y="17878"/>
                        </a:lnTo>
                        <a:lnTo>
                          <a:pt x="16094" y="17878"/>
                        </a:lnTo>
                        <a:lnTo>
                          <a:pt x="16103" y="17881"/>
                        </a:lnTo>
                        <a:lnTo>
                          <a:pt x="16111" y="17885"/>
                        </a:lnTo>
                        <a:lnTo>
                          <a:pt x="16123" y="17884"/>
                        </a:lnTo>
                        <a:lnTo>
                          <a:pt x="16128" y="17883"/>
                        </a:lnTo>
                        <a:lnTo>
                          <a:pt x="16139" y="17876"/>
                        </a:lnTo>
                        <a:lnTo>
                          <a:pt x="16145" y="17875"/>
                        </a:lnTo>
                        <a:lnTo>
                          <a:pt x="16148" y="17880"/>
                        </a:lnTo>
                        <a:lnTo>
                          <a:pt x="16148" y="17890"/>
                        </a:lnTo>
                        <a:lnTo>
                          <a:pt x="16151" y="17890"/>
                        </a:lnTo>
                        <a:lnTo>
                          <a:pt x="16167" y="17867"/>
                        </a:lnTo>
                        <a:lnTo>
                          <a:pt x="16178" y="17860"/>
                        </a:lnTo>
                        <a:lnTo>
                          <a:pt x="16183" y="17860"/>
                        </a:lnTo>
                        <a:lnTo>
                          <a:pt x="16186" y="17859"/>
                        </a:lnTo>
                        <a:lnTo>
                          <a:pt x="16192" y="17863"/>
                        </a:lnTo>
                        <a:lnTo>
                          <a:pt x="16200" y="17867"/>
                        </a:lnTo>
                        <a:lnTo>
                          <a:pt x="16206" y="17866"/>
                        </a:lnTo>
                        <a:lnTo>
                          <a:pt x="16214" y="17855"/>
                        </a:lnTo>
                        <a:lnTo>
                          <a:pt x="16222" y="17849"/>
                        </a:lnTo>
                        <a:lnTo>
                          <a:pt x="16225" y="17854"/>
                        </a:lnTo>
                        <a:lnTo>
                          <a:pt x="16228" y="17858"/>
                        </a:lnTo>
                        <a:lnTo>
                          <a:pt x="16228" y="17874"/>
                        </a:lnTo>
                        <a:lnTo>
                          <a:pt x="16237" y="17873"/>
                        </a:lnTo>
                        <a:lnTo>
                          <a:pt x="16248" y="17866"/>
                        </a:lnTo>
                        <a:lnTo>
                          <a:pt x="16255" y="17859"/>
                        </a:lnTo>
                        <a:lnTo>
                          <a:pt x="16258" y="17854"/>
                        </a:lnTo>
                        <a:lnTo>
                          <a:pt x="16260" y="17843"/>
                        </a:lnTo>
                        <a:lnTo>
                          <a:pt x="16260" y="17833"/>
                        </a:lnTo>
                        <a:lnTo>
                          <a:pt x="16262" y="17823"/>
                        </a:lnTo>
                        <a:lnTo>
                          <a:pt x="16260" y="17818"/>
                        </a:lnTo>
                        <a:lnTo>
                          <a:pt x="16257" y="17819"/>
                        </a:lnTo>
                        <a:lnTo>
                          <a:pt x="16248" y="17824"/>
                        </a:lnTo>
                        <a:lnTo>
                          <a:pt x="16246" y="17836"/>
                        </a:lnTo>
                        <a:lnTo>
                          <a:pt x="16247" y="17840"/>
                        </a:lnTo>
                        <a:lnTo>
                          <a:pt x="16241" y="17851"/>
                        </a:lnTo>
                        <a:lnTo>
                          <a:pt x="16238" y="17847"/>
                        </a:lnTo>
                        <a:lnTo>
                          <a:pt x="16238" y="17836"/>
                        </a:lnTo>
                        <a:lnTo>
                          <a:pt x="16237" y="17831"/>
                        </a:lnTo>
                        <a:lnTo>
                          <a:pt x="16243" y="17820"/>
                        </a:lnTo>
                        <a:lnTo>
                          <a:pt x="16248" y="17814"/>
                        </a:lnTo>
                        <a:lnTo>
                          <a:pt x="16253" y="17803"/>
                        </a:lnTo>
                        <a:lnTo>
                          <a:pt x="16261" y="17802"/>
                        </a:lnTo>
                        <a:lnTo>
                          <a:pt x="16264" y="17802"/>
                        </a:lnTo>
                        <a:lnTo>
                          <a:pt x="16255" y="17812"/>
                        </a:lnTo>
                        <a:lnTo>
                          <a:pt x="16245" y="17822"/>
                        </a:lnTo>
                        <a:lnTo>
                          <a:pt x="16245" y="17826"/>
                        </a:lnTo>
                        <a:lnTo>
                          <a:pt x="16256" y="17842"/>
                        </a:lnTo>
                        <a:lnTo>
                          <a:pt x="16257" y="17858"/>
                        </a:lnTo>
                        <a:lnTo>
                          <a:pt x="16258" y="17869"/>
                        </a:lnTo>
                        <a:lnTo>
                          <a:pt x="16260" y="17874"/>
                        </a:lnTo>
                        <a:lnTo>
                          <a:pt x="16264" y="17879"/>
                        </a:lnTo>
                        <a:lnTo>
                          <a:pt x="16267" y="17883"/>
                        </a:lnTo>
                        <a:lnTo>
                          <a:pt x="16273" y="17882"/>
                        </a:lnTo>
                        <a:lnTo>
                          <a:pt x="16276" y="17882"/>
                        </a:lnTo>
                        <a:lnTo>
                          <a:pt x="16279" y="17876"/>
                        </a:lnTo>
                        <a:lnTo>
                          <a:pt x="16278" y="17861"/>
                        </a:lnTo>
                        <a:lnTo>
                          <a:pt x="16281" y="17856"/>
                        </a:lnTo>
                        <a:lnTo>
                          <a:pt x="16286" y="17855"/>
                        </a:lnTo>
                        <a:lnTo>
                          <a:pt x="16294" y="17854"/>
                        </a:lnTo>
                        <a:lnTo>
                          <a:pt x="16297" y="17854"/>
                        </a:lnTo>
                        <a:lnTo>
                          <a:pt x="16302" y="17838"/>
                        </a:lnTo>
                        <a:lnTo>
                          <a:pt x="16305" y="17837"/>
                        </a:lnTo>
                        <a:lnTo>
                          <a:pt x="16308" y="17836"/>
                        </a:lnTo>
                        <a:lnTo>
                          <a:pt x="16314" y="17841"/>
                        </a:lnTo>
                        <a:lnTo>
                          <a:pt x="16322" y="17840"/>
                        </a:lnTo>
                        <a:lnTo>
                          <a:pt x="16324" y="17834"/>
                        </a:lnTo>
                        <a:lnTo>
                          <a:pt x="16330" y="17833"/>
                        </a:lnTo>
                        <a:lnTo>
                          <a:pt x="16333" y="17843"/>
                        </a:lnTo>
                        <a:lnTo>
                          <a:pt x="16336" y="17843"/>
                        </a:lnTo>
                        <a:lnTo>
                          <a:pt x="16344" y="17832"/>
                        </a:lnTo>
                        <a:lnTo>
                          <a:pt x="16352" y="17830"/>
                        </a:lnTo>
                        <a:lnTo>
                          <a:pt x="16358" y="17824"/>
                        </a:lnTo>
                        <a:lnTo>
                          <a:pt x="16360" y="17824"/>
                        </a:lnTo>
                        <a:lnTo>
                          <a:pt x="16369" y="17833"/>
                        </a:lnTo>
                        <a:lnTo>
                          <a:pt x="16375" y="17837"/>
                        </a:lnTo>
                        <a:lnTo>
                          <a:pt x="16380" y="17836"/>
                        </a:lnTo>
                        <a:lnTo>
                          <a:pt x="16383" y="17831"/>
                        </a:lnTo>
                        <a:lnTo>
                          <a:pt x="16382" y="17816"/>
                        </a:lnTo>
                        <a:lnTo>
                          <a:pt x="16384" y="17805"/>
                        </a:lnTo>
                        <a:lnTo>
                          <a:pt x="16387" y="17805"/>
                        </a:lnTo>
                        <a:lnTo>
                          <a:pt x="16388" y="17804"/>
                        </a:lnTo>
                        <a:lnTo>
                          <a:pt x="16389" y="17809"/>
                        </a:lnTo>
                        <a:lnTo>
                          <a:pt x="16389" y="17814"/>
                        </a:lnTo>
                        <a:lnTo>
                          <a:pt x="16392" y="17824"/>
                        </a:lnTo>
                        <a:lnTo>
                          <a:pt x="16395" y="17829"/>
                        </a:lnTo>
                        <a:lnTo>
                          <a:pt x="16404" y="17823"/>
                        </a:lnTo>
                        <a:lnTo>
                          <a:pt x="16410" y="17822"/>
                        </a:lnTo>
                        <a:lnTo>
                          <a:pt x="16414" y="17832"/>
                        </a:lnTo>
                        <a:lnTo>
                          <a:pt x="16414" y="17847"/>
                        </a:lnTo>
                        <a:lnTo>
                          <a:pt x="16420" y="17861"/>
                        </a:lnTo>
                        <a:lnTo>
                          <a:pt x="16426" y="17870"/>
                        </a:lnTo>
                        <a:lnTo>
                          <a:pt x="16429" y="17876"/>
                        </a:lnTo>
                        <a:lnTo>
                          <a:pt x="16435" y="17901"/>
                        </a:lnTo>
                        <a:lnTo>
                          <a:pt x="16441" y="17917"/>
                        </a:lnTo>
                        <a:lnTo>
                          <a:pt x="16443" y="17917"/>
                        </a:lnTo>
                        <a:lnTo>
                          <a:pt x="16444" y="17906"/>
                        </a:lnTo>
                        <a:lnTo>
                          <a:pt x="16438" y="17900"/>
                        </a:lnTo>
                        <a:lnTo>
                          <a:pt x="16436" y="17895"/>
                        </a:lnTo>
                        <a:lnTo>
                          <a:pt x="16430" y="17888"/>
                        </a:lnTo>
                        <a:lnTo>
                          <a:pt x="16427" y="17892"/>
                        </a:lnTo>
                        <a:lnTo>
                          <a:pt x="16425" y="17897"/>
                        </a:lnTo>
                        <a:lnTo>
                          <a:pt x="16428" y="17901"/>
                        </a:lnTo>
                        <a:lnTo>
                          <a:pt x="16431" y="17906"/>
                        </a:lnTo>
                        <a:lnTo>
                          <a:pt x="16434" y="17910"/>
                        </a:lnTo>
                        <a:lnTo>
                          <a:pt x="16439" y="17905"/>
                        </a:lnTo>
                        <a:lnTo>
                          <a:pt x="16445" y="17904"/>
                        </a:lnTo>
                        <a:lnTo>
                          <a:pt x="16448" y="17908"/>
                        </a:lnTo>
                        <a:lnTo>
                          <a:pt x="16451" y="17918"/>
                        </a:lnTo>
                        <a:lnTo>
                          <a:pt x="16451" y="17928"/>
                        </a:lnTo>
                        <a:lnTo>
                          <a:pt x="16454" y="17928"/>
                        </a:lnTo>
                        <a:lnTo>
                          <a:pt x="16460" y="17927"/>
                        </a:lnTo>
                        <a:lnTo>
                          <a:pt x="16463" y="17932"/>
                        </a:lnTo>
                        <a:lnTo>
                          <a:pt x="16463" y="17937"/>
                        </a:lnTo>
                        <a:lnTo>
                          <a:pt x="16461" y="17962"/>
                        </a:lnTo>
                        <a:lnTo>
                          <a:pt x="16464" y="17967"/>
                        </a:lnTo>
                        <a:lnTo>
                          <a:pt x="16464" y="17972"/>
                        </a:lnTo>
                        <a:lnTo>
                          <a:pt x="16482" y="17985"/>
                        </a:lnTo>
                        <a:lnTo>
                          <a:pt x="16490" y="17994"/>
                        </a:lnTo>
                        <a:lnTo>
                          <a:pt x="16478" y="17999"/>
                        </a:lnTo>
                        <a:lnTo>
                          <a:pt x="16461" y="18004"/>
                        </a:lnTo>
                        <a:lnTo>
                          <a:pt x="16461" y="18009"/>
                        </a:lnTo>
                        <a:lnTo>
                          <a:pt x="16479" y="18014"/>
                        </a:lnTo>
                        <a:lnTo>
                          <a:pt x="16489" y="18014"/>
                        </a:lnTo>
                        <a:lnTo>
                          <a:pt x="16496" y="18018"/>
                        </a:lnTo>
                        <a:lnTo>
                          <a:pt x="16498" y="18023"/>
                        </a:lnTo>
                        <a:lnTo>
                          <a:pt x="16502" y="18028"/>
                        </a:lnTo>
                        <a:lnTo>
                          <a:pt x="16508" y="18032"/>
                        </a:lnTo>
                        <a:lnTo>
                          <a:pt x="16520" y="18041"/>
                        </a:lnTo>
                        <a:lnTo>
                          <a:pt x="16523" y="18045"/>
                        </a:lnTo>
                        <a:lnTo>
                          <a:pt x="16523" y="18050"/>
                        </a:lnTo>
                        <a:lnTo>
                          <a:pt x="16518" y="18057"/>
                        </a:lnTo>
                        <a:lnTo>
                          <a:pt x="16523" y="18061"/>
                        </a:lnTo>
                        <a:lnTo>
                          <a:pt x="16533" y="18065"/>
                        </a:lnTo>
                        <a:lnTo>
                          <a:pt x="16533" y="18070"/>
                        </a:lnTo>
                        <a:lnTo>
                          <a:pt x="16532" y="18076"/>
                        </a:lnTo>
                        <a:lnTo>
                          <a:pt x="16530" y="18065"/>
                        </a:lnTo>
                        <a:lnTo>
                          <a:pt x="16528" y="18048"/>
                        </a:lnTo>
                        <a:lnTo>
                          <a:pt x="16531" y="18048"/>
                        </a:lnTo>
                        <a:lnTo>
                          <a:pt x="16539" y="18068"/>
                        </a:lnTo>
                        <a:lnTo>
                          <a:pt x="16547" y="18067"/>
                        </a:lnTo>
                        <a:lnTo>
                          <a:pt x="16555" y="18061"/>
                        </a:lnTo>
                        <a:lnTo>
                          <a:pt x="16558" y="18063"/>
                        </a:lnTo>
                        <a:lnTo>
                          <a:pt x="16557" y="18054"/>
                        </a:lnTo>
                        <a:lnTo>
                          <a:pt x="16554" y="18051"/>
                        </a:lnTo>
                        <a:lnTo>
                          <a:pt x="16549" y="18047"/>
                        </a:lnTo>
                        <a:lnTo>
                          <a:pt x="16545" y="18037"/>
                        </a:lnTo>
                        <a:lnTo>
                          <a:pt x="16548" y="18043"/>
                        </a:lnTo>
                        <a:lnTo>
                          <a:pt x="16550" y="18048"/>
                        </a:lnTo>
                        <a:lnTo>
                          <a:pt x="16553" y="18048"/>
                        </a:lnTo>
                        <a:lnTo>
                          <a:pt x="16556" y="18042"/>
                        </a:lnTo>
                        <a:lnTo>
                          <a:pt x="16545" y="18046"/>
                        </a:lnTo>
                        <a:lnTo>
                          <a:pt x="16533" y="18055"/>
                        </a:lnTo>
                        <a:lnTo>
                          <a:pt x="16533" y="18059"/>
                        </a:lnTo>
                        <a:lnTo>
                          <a:pt x="16550" y="18065"/>
                        </a:lnTo>
                        <a:lnTo>
                          <a:pt x="16558" y="18070"/>
                        </a:lnTo>
                        <a:lnTo>
                          <a:pt x="16562" y="18075"/>
                        </a:lnTo>
                        <a:lnTo>
                          <a:pt x="16573" y="18074"/>
                        </a:lnTo>
                        <a:lnTo>
                          <a:pt x="16577" y="18078"/>
                        </a:lnTo>
                        <a:lnTo>
                          <a:pt x="16578" y="18084"/>
                        </a:lnTo>
                        <a:lnTo>
                          <a:pt x="16573" y="18094"/>
                        </a:lnTo>
                        <a:lnTo>
                          <a:pt x="16571" y="18110"/>
                        </a:lnTo>
                        <a:lnTo>
                          <a:pt x="16575" y="18140"/>
                        </a:lnTo>
                        <a:lnTo>
                          <a:pt x="16579" y="18170"/>
                        </a:lnTo>
                        <a:lnTo>
                          <a:pt x="16585" y="18184"/>
                        </a:lnTo>
                        <a:lnTo>
                          <a:pt x="16602" y="18187"/>
                        </a:lnTo>
                        <a:lnTo>
                          <a:pt x="16611" y="18196"/>
                        </a:lnTo>
                        <a:lnTo>
                          <a:pt x="16614" y="18216"/>
                        </a:lnTo>
                        <a:lnTo>
                          <a:pt x="16624" y="18240"/>
                        </a:lnTo>
                        <a:lnTo>
                          <a:pt x="16640" y="18238"/>
                        </a:lnTo>
                        <a:lnTo>
                          <a:pt x="16649" y="18242"/>
                        </a:lnTo>
                        <a:lnTo>
                          <a:pt x="16657" y="18241"/>
                        </a:lnTo>
                        <a:lnTo>
                          <a:pt x="16662" y="18235"/>
                        </a:lnTo>
                        <a:lnTo>
                          <a:pt x="16662" y="18225"/>
                        </a:lnTo>
                        <a:lnTo>
                          <a:pt x="16656" y="18215"/>
                        </a:lnTo>
                        <a:lnTo>
                          <a:pt x="16653" y="18201"/>
                        </a:lnTo>
                        <a:lnTo>
                          <a:pt x="16658" y="18194"/>
                        </a:lnTo>
                        <a:lnTo>
                          <a:pt x="16666" y="18183"/>
                        </a:lnTo>
                        <a:lnTo>
                          <a:pt x="16679" y="18171"/>
                        </a:lnTo>
                        <a:lnTo>
                          <a:pt x="16694" y="18174"/>
                        </a:lnTo>
                        <a:lnTo>
                          <a:pt x="16705" y="18193"/>
                        </a:lnTo>
                        <a:lnTo>
                          <a:pt x="16715" y="18222"/>
                        </a:lnTo>
                        <a:lnTo>
                          <a:pt x="16713" y="18237"/>
                        </a:lnTo>
                        <a:lnTo>
                          <a:pt x="16713" y="18253"/>
                        </a:lnTo>
                        <a:lnTo>
                          <a:pt x="16712" y="18274"/>
                        </a:lnTo>
                        <a:lnTo>
                          <a:pt x="16710" y="18289"/>
                        </a:lnTo>
                        <a:lnTo>
                          <a:pt x="16701" y="18290"/>
                        </a:lnTo>
                        <a:lnTo>
                          <a:pt x="16699" y="18296"/>
                        </a:lnTo>
                        <a:lnTo>
                          <a:pt x="16697" y="18306"/>
                        </a:lnTo>
                        <a:lnTo>
                          <a:pt x="16694" y="18322"/>
                        </a:lnTo>
                        <a:lnTo>
                          <a:pt x="16698" y="18337"/>
                        </a:lnTo>
                        <a:lnTo>
                          <a:pt x="16701" y="18336"/>
                        </a:lnTo>
                        <a:lnTo>
                          <a:pt x="16701" y="18341"/>
                        </a:lnTo>
                        <a:lnTo>
                          <a:pt x="16701" y="18357"/>
                        </a:lnTo>
                        <a:lnTo>
                          <a:pt x="16704" y="18361"/>
                        </a:lnTo>
                        <a:lnTo>
                          <a:pt x="16710" y="18360"/>
                        </a:lnTo>
                        <a:lnTo>
                          <a:pt x="16715" y="18345"/>
                        </a:lnTo>
                        <a:lnTo>
                          <a:pt x="16718" y="18349"/>
                        </a:lnTo>
                        <a:lnTo>
                          <a:pt x="16721" y="18348"/>
                        </a:lnTo>
                        <a:lnTo>
                          <a:pt x="16726" y="18358"/>
                        </a:lnTo>
                        <a:lnTo>
                          <a:pt x="16732" y="18357"/>
                        </a:lnTo>
                        <a:lnTo>
                          <a:pt x="16738" y="18362"/>
                        </a:lnTo>
                        <a:lnTo>
                          <a:pt x="16744" y="18366"/>
                        </a:lnTo>
                        <a:lnTo>
                          <a:pt x="16750" y="18380"/>
                        </a:lnTo>
                        <a:lnTo>
                          <a:pt x="16751" y="18396"/>
                        </a:lnTo>
                        <a:lnTo>
                          <a:pt x="16745" y="18406"/>
                        </a:lnTo>
                        <a:lnTo>
                          <a:pt x="16740" y="18407"/>
                        </a:lnTo>
                        <a:lnTo>
                          <a:pt x="16741" y="18422"/>
                        </a:lnTo>
                        <a:lnTo>
                          <a:pt x="16746" y="18427"/>
                        </a:lnTo>
                        <a:lnTo>
                          <a:pt x="16747" y="18432"/>
                        </a:lnTo>
                        <a:lnTo>
                          <a:pt x="16741" y="18438"/>
                        </a:lnTo>
                        <a:lnTo>
                          <a:pt x="16736" y="18444"/>
                        </a:lnTo>
                        <a:lnTo>
                          <a:pt x="16733" y="18449"/>
                        </a:lnTo>
                        <a:lnTo>
                          <a:pt x="16737" y="18459"/>
                        </a:lnTo>
                        <a:lnTo>
                          <a:pt x="16742" y="18458"/>
                        </a:lnTo>
                        <a:lnTo>
                          <a:pt x="16751" y="18467"/>
                        </a:lnTo>
                        <a:lnTo>
                          <a:pt x="16756" y="18471"/>
                        </a:lnTo>
                        <a:lnTo>
                          <a:pt x="16760" y="18486"/>
                        </a:lnTo>
                        <a:lnTo>
                          <a:pt x="16766" y="18495"/>
                        </a:lnTo>
                        <a:lnTo>
                          <a:pt x="16772" y="18494"/>
                        </a:lnTo>
                        <a:lnTo>
                          <a:pt x="16777" y="18484"/>
                        </a:lnTo>
                        <a:lnTo>
                          <a:pt x="16779" y="18484"/>
                        </a:lnTo>
                        <a:lnTo>
                          <a:pt x="16785" y="18487"/>
                        </a:lnTo>
                        <a:lnTo>
                          <a:pt x="16791" y="18497"/>
                        </a:lnTo>
                        <a:lnTo>
                          <a:pt x="16791" y="18502"/>
                        </a:lnTo>
                        <a:lnTo>
                          <a:pt x="16787" y="18513"/>
                        </a:lnTo>
                        <a:lnTo>
                          <a:pt x="16787" y="18528"/>
                        </a:lnTo>
                        <a:lnTo>
                          <a:pt x="16793" y="18532"/>
                        </a:lnTo>
                        <a:lnTo>
                          <a:pt x="16793" y="18538"/>
                        </a:lnTo>
                        <a:lnTo>
                          <a:pt x="16796" y="18547"/>
                        </a:lnTo>
                        <a:lnTo>
                          <a:pt x="16802" y="18546"/>
                        </a:lnTo>
                        <a:lnTo>
                          <a:pt x="16804" y="18546"/>
                        </a:lnTo>
                        <a:lnTo>
                          <a:pt x="16806" y="18525"/>
                        </a:lnTo>
                        <a:lnTo>
                          <a:pt x="16812" y="18525"/>
                        </a:lnTo>
                        <a:lnTo>
                          <a:pt x="16817" y="18519"/>
                        </a:lnTo>
                        <a:lnTo>
                          <a:pt x="16823" y="18523"/>
                        </a:lnTo>
                        <a:lnTo>
                          <a:pt x="16826" y="18533"/>
                        </a:lnTo>
                        <a:lnTo>
                          <a:pt x="16832" y="18537"/>
                        </a:lnTo>
                        <a:lnTo>
                          <a:pt x="16833" y="18547"/>
                        </a:lnTo>
                        <a:lnTo>
                          <a:pt x="16824" y="18559"/>
                        </a:lnTo>
                        <a:lnTo>
                          <a:pt x="16828" y="18563"/>
                        </a:lnTo>
                        <a:lnTo>
                          <a:pt x="16833" y="18572"/>
                        </a:lnTo>
                        <a:lnTo>
                          <a:pt x="16839" y="18571"/>
                        </a:lnTo>
                        <a:lnTo>
                          <a:pt x="16842" y="18566"/>
                        </a:lnTo>
                        <a:lnTo>
                          <a:pt x="16847" y="18565"/>
                        </a:lnTo>
                        <a:lnTo>
                          <a:pt x="16850" y="18576"/>
                        </a:lnTo>
                        <a:lnTo>
                          <a:pt x="16853" y="18585"/>
                        </a:lnTo>
                        <a:lnTo>
                          <a:pt x="16851" y="18590"/>
                        </a:lnTo>
                        <a:lnTo>
                          <a:pt x="16846" y="18596"/>
                        </a:lnTo>
                        <a:lnTo>
                          <a:pt x="16846" y="18606"/>
                        </a:lnTo>
                        <a:lnTo>
                          <a:pt x="16852" y="18616"/>
                        </a:lnTo>
                        <a:lnTo>
                          <a:pt x="16856" y="18636"/>
                        </a:lnTo>
                        <a:lnTo>
                          <a:pt x="16867" y="18644"/>
                        </a:lnTo>
                        <a:lnTo>
                          <a:pt x="16876" y="18643"/>
                        </a:lnTo>
                        <a:lnTo>
                          <a:pt x="16875" y="18638"/>
                        </a:lnTo>
                        <a:lnTo>
                          <a:pt x="16875" y="18627"/>
                        </a:lnTo>
                        <a:lnTo>
                          <a:pt x="16880" y="18617"/>
                        </a:lnTo>
                        <a:lnTo>
                          <a:pt x="16883" y="18606"/>
                        </a:lnTo>
                        <a:lnTo>
                          <a:pt x="16879" y="18601"/>
                        </a:lnTo>
                        <a:lnTo>
                          <a:pt x="16868" y="18588"/>
                        </a:lnTo>
                        <a:lnTo>
                          <a:pt x="16867" y="18583"/>
                        </a:lnTo>
                        <a:lnTo>
                          <a:pt x="16870" y="18572"/>
                        </a:lnTo>
                        <a:lnTo>
                          <a:pt x="16875" y="18561"/>
                        </a:lnTo>
                        <a:lnTo>
                          <a:pt x="16880" y="18555"/>
                        </a:lnTo>
                        <a:lnTo>
                          <a:pt x="16886" y="18554"/>
                        </a:lnTo>
                        <a:lnTo>
                          <a:pt x="16886" y="18570"/>
                        </a:lnTo>
                        <a:lnTo>
                          <a:pt x="16884" y="18581"/>
                        </a:lnTo>
                        <a:lnTo>
                          <a:pt x="16890" y="18595"/>
                        </a:lnTo>
                        <a:lnTo>
                          <a:pt x="16894" y="18610"/>
                        </a:lnTo>
                        <a:lnTo>
                          <a:pt x="16892" y="18620"/>
                        </a:lnTo>
                        <a:lnTo>
                          <a:pt x="16886" y="18626"/>
                        </a:lnTo>
                        <a:lnTo>
                          <a:pt x="16884" y="18646"/>
                        </a:lnTo>
                        <a:lnTo>
                          <a:pt x="16890" y="18661"/>
                        </a:lnTo>
                        <a:lnTo>
                          <a:pt x="16901" y="18660"/>
                        </a:lnTo>
                        <a:lnTo>
                          <a:pt x="16908" y="18669"/>
                        </a:lnTo>
                        <a:lnTo>
                          <a:pt x="16911" y="18679"/>
                        </a:lnTo>
                        <a:lnTo>
                          <a:pt x="16903" y="18685"/>
                        </a:lnTo>
                        <a:lnTo>
                          <a:pt x="16889" y="18687"/>
                        </a:lnTo>
                        <a:lnTo>
                          <a:pt x="16881" y="18693"/>
                        </a:lnTo>
                        <a:lnTo>
                          <a:pt x="16872" y="18689"/>
                        </a:lnTo>
                        <a:lnTo>
                          <a:pt x="16861" y="18696"/>
                        </a:lnTo>
                        <a:lnTo>
                          <a:pt x="16853" y="18697"/>
                        </a:lnTo>
                        <a:lnTo>
                          <a:pt x="16845" y="18699"/>
                        </a:lnTo>
                        <a:lnTo>
                          <a:pt x="16839" y="18699"/>
                        </a:lnTo>
                        <a:lnTo>
                          <a:pt x="16833" y="18690"/>
                        </a:lnTo>
                        <a:lnTo>
                          <a:pt x="16835" y="18674"/>
                        </a:lnTo>
                        <a:lnTo>
                          <a:pt x="16829" y="18665"/>
                        </a:lnTo>
                        <a:lnTo>
                          <a:pt x="16823" y="18661"/>
                        </a:lnTo>
                        <a:lnTo>
                          <a:pt x="16818" y="18666"/>
                        </a:lnTo>
                        <a:lnTo>
                          <a:pt x="16813" y="18672"/>
                        </a:lnTo>
                        <a:lnTo>
                          <a:pt x="16811" y="18688"/>
                        </a:lnTo>
                        <a:lnTo>
                          <a:pt x="16808" y="18688"/>
                        </a:lnTo>
                        <a:lnTo>
                          <a:pt x="16802" y="18689"/>
                        </a:lnTo>
                        <a:lnTo>
                          <a:pt x="16802" y="18679"/>
                        </a:lnTo>
                        <a:lnTo>
                          <a:pt x="16801" y="18669"/>
                        </a:lnTo>
                        <a:lnTo>
                          <a:pt x="16809" y="18652"/>
                        </a:lnTo>
                        <a:lnTo>
                          <a:pt x="16808" y="18638"/>
                        </a:lnTo>
                        <a:lnTo>
                          <a:pt x="16805" y="18623"/>
                        </a:lnTo>
                        <a:lnTo>
                          <a:pt x="16796" y="18614"/>
                        </a:lnTo>
                        <a:lnTo>
                          <a:pt x="16783" y="18626"/>
                        </a:lnTo>
                        <a:lnTo>
                          <a:pt x="16772" y="18642"/>
                        </a:lnTo>
                        <a:lnTo>
                          <a:pt x="16770" y="18648"/>
                        </a:lnTo>
                        <a:lnTo>
                          <a:pt x="16774" y="18673"/>
                        </a:lnTo>
                        <a:lnTo>
                          <a:pt x="16774" y="18688"/>
                        </a:lnTo>
                        <a:lnTo>
                          <a:pt x="16772" y="18694"/>
                        </a:lnTo>
                        <a:lnTo>
                          <a:pt x="16766" y="18689"/>
                        </a:lnTo>
                        <a:lnTo>
                          <a:pt x="16760" y="18685"/>
                        </a:lnTo>
                        <a:lnTo>
                          <a:pt x="16755" y="18686"/>
                        </a:lnTo>
                        <a:lnTo>
                          <a:pt x="16747" y="18702"/>
                        </a:lnTo>
                        <a:lnTo>
                          <a:pt x="16745" y="18723"/>
                        </a:lnTo>
                        <a:lnTo>
                          <a:pt x="16752" y="18743"/>
                        </a:lnTo>
                        <a:lnTo>
                          <a:pt x="16757" y="18746"/>
                        </a:lnTo>
                        <a:lnTo>
                          <a:pt x="16766" y="18751"/>
                        </a:lnTo>
                        <a:lnTo>
                          <a:pt x="16786" y="18758"/>
                        </a:lnTo>
                        <a:lnTo>
                          <a:pt x="16800" y="18771"/>
                        </a:lnTo>
                        <a:lnTo>
                          <a:pt x="16804" y="18786"/>
                        </a:lnTo>
                        <a:lnTo>
                          <a:pt x="16812" y="18840"/>
                        </a:lnTo>
                        <a:lnTo>
                          <a:pt x="16818" y="18871"/>
                        </a:lnTo>
                        <a:lnTo>
                          <a:pt x="16817" y="18896"/>
                        </a:lnTo>
                        <a:lnTo>
                          <a:pt x="16815" y="18917"/>
                        </a:lnTo>
                        <a:lnTo>
                          <a:pt x="16810" y="18933"/>
                        </a:lnTo>
                        <a:lnTo>
                          <a:pt x="16803" y="18959"/>
                        </a:lnTo>
                        <a:lnTo>
                          <a:pt x="16792" y="18976"/>
                        </a:lnTo>
                        <a:lnTo>
                          <a:pt x="16787" y="18982"/>
                        </a:lnTo>
                        <a:lnTo>
                          <a:pt x="16782" y="18988"/>
                        </a:lnTo>
                        <a:lnTo>
                          <a:pt x="16776" y="18979"/>
                        </a:lnTo>
                        <a:lnTo>
                          <a:pt x="16764" y="18970"/>
                        </a:lnTo>
                        <a:lnTo>
                          <a:pt x="16753" y="18962"/>
                        </a:lnTo>
                        <a:lnTo>
                          <a:pt x="16742" y="18959"/>
                        </a:lnTo>
                        <a:lnTo>
                          <a:pt x="16717" y="18967"/>
                        </a:lnTo>
                        <a:lnTo>
                          <a:pt x="16689" y="18966"/>
                        </a:lnTo>
                        <a:lnTo>
                          <a:pt x="16674" y="18957"/>
                        </a:lnTo>
                        <a:lnTo>
                          <a:pt x="16662" y="18944"/>
                        </a:lnTo>
                        <a:lnTo>
                          <a:pt x="16654" y="18935"/>
                        </a:lnTo>
                        <a:lnTo>
                          <a:pt x="16645" y="18931"/>
                        </a:lnTo>
                        <a:lnTo>
                          <a:pt x="16628" y="18928"/>
                        </a:lnTo>
                        <a:lnTo>
                          <a:pt x="16617" y="18935"/>
                        </a:lnTo>
                        <a:lnTo>
                          <a:pt x="16606" y="18927"/>
                        </a:lnTo>
                        <a:lnTo>
                          <a:pt x="16600" y="18912"/>
                        </a:lnTo>
                        <a:lnTo>
                          <a:pt x="16597" y="18903"/>
                        </a:lnTo>
                        <a:lnTo>
                          <a:pt x="16596" y="18887"/>
                        </a:lnTo>
                        <a:lnTo>
                          <a:pt x="16586" y="18863"/>
                        </a:lnTo>
                        <a:lnTo>
                          <a:pt x="16575" y="18844"/>
                        </a:lnTo>
                        <a:lnTo>
                          <a:pt x="16569" y="18845"/>
                        </a:lnTo>
                        <a:lnTo>
                          <a:pt x="16564" y="18851"/>
                        </a:lnTo>
                        <a:lnTo>
                          <a:pt x="16553" y="18857"/>
                        </a:lnTo>
                        <a:lnTo>
                          <a:pt x="16539" y="18870"/>
                        </a:lnTo>
                        <a:lnTo>
                          <a:pt x="16531" y="18881"/>
                        </a:lnTo>
                        <a:lnTo>
                          <a:pt x="16522" y="18913"/>
                        </a:lnTo>
                        <a:lnTo>
                          <a:pt x="16517" y="18939"/>
                        </a:lnTo>
                        <a:lnTo>
                          <a:pt x="16512" y="18955"/>
                        </a:lnTo>
                        <a:lnTo>
                          <a:pt x="16510" y="18976"/>
                        </a:lnTo>
                        <a:lnTo>
                          <a:pt x="16505" y="18980"/>
                        </a:lnTo>
                        <a:lnTo>
                          <a:pt x="16500" y="18969"/>
                        </a:lnTo>
                        <a:lnTo>
                          <a:pt x="16498" y="18969"/>
                        </a:lnTo>
                        <a:lnTo>
                          <a:pt x="16494" y="18982"/>
                        </a:lnTo>
                        <a:lnTo>
                          <a:pt x="16491" y="18980"/>
                        </a:lnTo>
                        <a:lnTo>
                          <a:pt x="16493" y="18954"/>
                        </a:lnTo>
                        <a:lnTo>
                          <a:pt x="16494" y="18926"/>
                        </a:lnTo>
                        <a:lnTo>
                          <a:pt x="16496" y="18901"/>
                        </a:lnTo>
                        <a:lnTo>
                          <a:pt x="16497" y="18860"/>
                        </a:lnTo>
                        <a:lnTo>
                          <a:pt x="16494" y="18840"/>
                        </a:lnTo>
                        <a:lnTo>
                          <a:pt x="16490" y="18826"/>
                        </a:lnTo>
                        <a:lnTo>
                          <a:pt x="16481" y="18817"/>
                        </a:lnTo>
                        <a:lnTo>
                          <a:pt x="16467" y="18819"/>
                        </a:lnTo>
                        <a:lnTo>
                          <a:pt x="16459" y="18820"/>
                        </a:lnTo>
                        <a:lnTo>
                          <a:pt x="16451" y="18821"/>
                        </a:lnTo>
                        <a:lnTo>
                          <a:pt x="16448" y="18827"/>
                        </a:lnTo>
                        <a:lnTo>
                          <a:pt x="16449" y="18842"/>
                        </a:lnTo>
                        <a:lnTo>
                          <a:pt x="16436" y="18865"/>
                        </a:lnTo>
                        <a:lnTo>
                          <a:pt x="16425" y="18881"/>
                        </a:lnTo>
                        <a:lnTo>
                          <a:pt x="16417" y="18892"/>
                        </a:lnTo>
                        <a:lnTo>
                          <a:pt x="16414" y="18893"/>
                        </a:lnTo>
                        <a:lnTo>
                          <a:pt x="16412" y="18888"/>
                        </a:lnTo>
                        <a:lnTo>
                          <a:pt x="16411" y="18873"/>
                        </a:lnTo>
                        <a:lnTo>
                          <a:pt x="16416" y="18862"/>
                        </a:lnTo>
                        <a:lnTo>
                          <a:pt x="16421" y="18846"/>
                        </a:lnTo>
                        <a:lnTo>
                          <a:pt x="16423" y="18830"/>
                        </a:lnTo>
                        <a:lnTo>
                          <a:pt x="16433" y="18813"/>
                        </a:lnTo>
                        <a:lnTo>
                          <a:pt x="16441" y="18797"/>
                        </a:lnTo>
                        <a:lnTo>
                          <a:pt x="16441" y="18782"/>
                        </a:lnTo>
                        <a:lnTo>
                          <a:pt x="16434" y="18763"/>
                        </a:lnTo>
                        <a:lnTo>
                          <a:pt x="16433" y="18743"/>
                        </a:lnTo>
                        <a:lnTo>
                          <a:pt x="16441" y="18721"/>
                        </a:lnTo>
                        <a:lnTo>
                          <a:pt x="16446" y="18710"/>
                        </a:lnTo>
                        <a:lnTo>
                          <a:pt x="16445" y="18700"/>
                        </a:lnTo>
                        <a:lnTo>
                          <a:pt x="16442" y="18690"/>
                        </a:lnTo>
                        <a:lnTo>
                          <a:pt x="16437" y="18686"/>
                        </a:lnTo>
                        <a:lnTo>
                          <a:pt x="16428" y="18687"/>
                        </a:lnTo>
                        <a:lnTo>
                          <a:pt x="16420" y="18698"/>
                        </a:lnTo>
                        <a:lnTo>
                          <a:pt x="16418" y="18709"/>
                        </a:lnTo>
                        <a:lnTo>
                          <a:pt x="16418" y="18724"/>
                        </a:lnTo>
                        <a:lnTo>
                          <a:pt x="16422" y="18744"/>
                        </a:lnTo>
                        <a:lnTo>
                          <a:pt x="16423" y="18754"/>
                        </a:lnTo>
                        <a:lnTo>
                          <a:pt x="16414" y="18761"/>
                        </a:lnTo>
                        <a:lnTo>
                          <a:pt x="16406" y="18761"/>
                        </a:lnTo>
                        <a:lnTo>
                          <a:pt x="16401" y="18762"/>
                        </a:lnTo>
                        <a:lnTo>
                          <a:pt x="16395" y="18763"/>
                        </a:lnTo>
                        <a:lnTo>
                          <a:pt x="16392" y="18763"/>
                        </a:lnTo>
                        <a:lnTo>
                          <a:pt x="16389" y="18759"/>
                        </a:lnTo>
                        <a:lnTo>
                          <a:pt x="16391" y="18733"/>
                        </a:lnTo>
                        <a:lnTo>
                          <a:pt x="16388" y="18718"/>
                        </a:lnTo>
                        <a:lnTo>
                          <a:pt x="16385" y="18719"/>
                        </a:lnTo>
                        <a:lnTo>
                          <a:pt x="16371" y="18720"/>
                        </a:lnTo>
                        <a:lnTo>
                          <a:pt x="16365" y="18716"/>
                        </a:lnTo>
                        <a:lnTo>
                          <a:pt x="16362" y="18712"/>
                        </a:lnTo>
                        <a:lnTo>
                          <a:pt x="16367" y="18691"/>
                        </a:lnTo>
                        <a:lnTo>
                          <a:pt x="16364" y="18680"/>
                        </a:lnTo>
                        <a:lnTo>
                          <a:pt x="16361" y="18681"/>
                        </a:lnTo>
                        <a:lnTo>
                          <a:pt x="16355" y="18682"/>
                        </a:lnTo>
                        <a:lnTo>
                          <a:pt x="16353" y="18687"/>
                        </a:lnTo>
                        <a:lnTo>
                          <a:pt x="16353" y="18698"/>
                        </a:lnTo>
                        <a:lnTo>
                          <a:pt x="16351" y="18703"/>
                        </a:lnTo>
                        <a:lnTo>
                          <a:pt x="16345" y="18699"/>
                        </a:lnTo>
                        <a:lnTo>
                          <a:pt x="16339" y="18690"/>
                        </a:lnTo>
                        <a:lnTo>
                          <a:pt x="16336" y="18685"/>
                        </a:lnTo>
                        <a:lnTo>
                          <a:pt x="16334" y="18644"/>
                        </a:lnTo>
                        <a:lnTo>
                          <a:pt x="16327" y="18605"/>
                        </a:lnTo>
                        <a:lnTo>
                          <a:pt x="16321" y="18595"/>
                        </a:lnTo>
                        <a:lnTo>
                          <a:pt x="16304" y="18593"/>
                        </a:lnTo>
                        <a:lnTo>
                          <a:pt x="16301" y="18583"/>
                        </a:lnTo>
                        <a:lnTo>
                          <a:pt x="16300" y="18567"/>
                        </a:lnTo>
                        <a:lnTo>
                          <a:pt x="16304" y="18536"/>
                        </a:lnTo>
                        <a:lnTo>
                          <a:pt x="16309" y="18515"/>
                        </a:lnTo>
                        <a:lnTo>
                          <a:pt x="16308" y="18500"/>
                        </a:lnTo>
                        <a:lnTo>
                          <a:pt x="16305" y="18490"/>
                        </a:lnTo>
                        <a:lnTo>
                          <a:pt x="16299" y="18486"/>
                        </a:lnTo>
                        <a:lnTo>
                          <a:pt x="16291" y="18492"/>
                        </a:lnTo>
                        <a:lnTo>
                          <a:pt x="16278" y="18505"/>
                        </a:lnTo>
                        <a:lnTo>
                          <a:pt x="16265" y="18517"/>
                        </a:lnTo>
                        <a:lnTo>
                          <a:pt x="16248" y="18524"/>
                        </a:lnTo>
                        <a:lnTo>
                          <a:pt x="16237" y="18520"/>
                        </a:lnTo>
                        <a:lnTo>
                          <a:pt x="16223" y="18522"/>
                        </a:lnTo>
                        <a:lnTo>
                          <a:pt x="16209" y="18535"/>
                        </a:lnTo>
                        <a:lnTo>
                          <a:pt x="16204" y="18530"/>
                        </a:lnTo>
                        <a:lnTo>
                          <a:pt x="16198" y="18526"/>
                        </a:lnTo>
                        <a:lnTo>
                          <a:pt x="16189" y="18527"/>
                        </a:lnTo>
                        <a:lnTo>
                          <a:pt x="16186" y="18522"/>
                        </a:lnTo>
                        <a:lnTo>
                          <a:pt x="16178" y="18524"/>
                        </a:lnTo>
                        <a:lnTo>
                          <a:pt x="16170" y="18530"/>
                        </a:lnTo>
                        <a:lnTo>
                          <a:pt x="16168" y="18541"/>
                        </a:lnTo>
                        <a:lnTo>
                          <a:pt x="16174" y="18550"/>
                        </a:lnTo>
                        <a:lnTo>
                          <a:pt x="16174" y="18555"/>
                        </a:lnTo>
                        <a:lnTo>
                          <a:pt x="16174" y="18560"/>
                        </a:lnTo>
                        <a:lnTo>
                          <a:pt x="16166" y="18561"/>
                        </a:lnTo>
                        <a:lnTo>
                          <a:pt x="16163" y="18571"/>
                        </a:lnTo>
                        <a:lnTo>
                          <a:pt x="16167" y="18581"/>
                        </a:lnTo>
                        <a:lnTo>
                          <a:pt x="16170" y="18586"/>
                        </a:lnTo>
                        <a:lnTo>
                          <a:pt x="16173" y="18591"/>
                        </a:lnTo>
                        <a:lnTo>
                          <a:pt x="16175" y="18590"/>
                        </a:lnTo>
                        <a:lnTo>
                          <a:pt x="16178" y="18590"/>
                        </a:lnTo>
                        <a:lnTo>
                          <a:pt x="16184" y="18584"/>
                        </a:lnTo>
                        <a:lnTo>
                          <a:pt x="16189" y="18583"/>
                        </a:lnTo>
                        <a:lnTo>
                          <a:pt x="16195" y="18588"/>
                        </a:lnTo>
                        <a:lnTo>
                          <a:pt x="16198" y="18598"/>
                        </a:lnTo>
                        <a:lnTo>
                          <a:pt x="16209" y="18596"/>
                        </a:lnTo>
                        <a:lnTo>
                          <a:pt x="16218" y="18610"/>
                        </a:lnTo>
                        <a:lnTo>
                          <a:pt x="16221" y="18610"/>
                        </a:lnTo>
                        <a:lnTo>
                          <a:pt x="16242" y="18642"/>
                        </a:lnTo>
                        <a:lnTo>
                          <a:pt x="16263" y="18680"/>
                        </a:lnTo>
                        <a:lnTo>
                          <a:pt x="16272" y="18699"/>
                        </a:lnTo>
                        <a:lnTo>
                          <a:pt x="16282" y="18723"/>
                        </a:lnTo>
                        <a:lnTo>
                          <a:pt x="16282" y="18720"/>
                        </a:lnTo>
                        <a:lnTo>
                          <a:pt x="16285" y="18706"/>
                        </a:lnTo>
                        <a:lnTo>
                          <a:pt x="16288" y="18706"/>
                        </a:lnTo>
                        <a:lnTo>
                          <a:pt x="16291" y="18724"/>
                        </a:lnTo>
                        <a:lnTo>
                          <a:pt x="16290" y="18723"/>
                        </a:lnTo>
                        <a:lnTo>
                          <a:pt x="16293" y="18722"/>
                        </a:lnTo>
                        <a:lnTo>
                          <a:pt x="16304" y="18723"/>
                        </a:lnTo>
                        <a:lnTo>
                          <a:pt x="16310" y="18733"/>
                        </a:lnTo>
                        <a:lnTo>
                          <a:pt x="16313" y="18743"/>
                        </a:lnTo>
                        <a:lnTo>
                          <a:pt x="16317" y="18769"/>
                        </a:lnTo>
                        <a:lnTo>
                          <a:pt x="16318" y="18794"/>
                        </a:lnTo>
                        <a:lnTo>
                          <a:pt x="16325" y="18814"/>
                        </a:lnTo>
                        <a:lnTo>
                          <a:pt x="16331" y="18828"/>
                        </a:lnTo>
                        <a:lnTo>
                          <a:pt x="16336" y="18828"/>
                        </a:lnTo>
                        <a:lnTo>
                          <a:pt x="16340" y="18837"/>
                        </a:lnTo>
                        <a:lnTo>
                          <a:pt x="16340" y="18852"/>
                        </a:lnTo>
                        <a:lnTo>
                          <a:pt x="16344" y="18863"/>
                        </a:lnTo>
                        <a:lnTo>
                          <a:pt x="16355" y="18881"/>
                        </a:lnTo>
                        <a:lnTo>
                          <a:pt x="16365" y="18900"/>
                        </a:lnTo>
                        <a:lnTo>
                          <a:pt x="16369" y="18935"/>
                        </a:lnTo>
                        <a:lnTo>
                          <a:pt x="16372" y="18950"/>
                        </a:lnTo>
                        <a:lnTo>
                          <a:pt x="16370" y="18965"/>
                        </a:lnTo>
                        <a:lnTo>
                          <a:pt x="16371" y="18986"/>
                        </a:lnTo>
                        <a:lnTo>
                          <a:pt x="16378" y="19005"/>
                        </a:lnTo>
                        <a:lnTo>
                          <a:pt x="16381" y="19030"/>
                        </a:lnTo>
                        <a:lnTo>
                          <a:pt x="16380" y="19061"/>
                        </a:lnTo>
                        <a:lnTo>
                          <a:pt x="16365" y="19109"/>
                        </a:lnTo>
                        <a:lnTo>
                          <a:pt x="16359" y="19146"/>
                        </a:lnTo>
                        <a:lnTo>
                          <a:pt x="16357" y="19162"/>
                        </a:lnTo>
                        <a:lnTo>
                          <a:pt x="16357" y="19187"/>
                        </a:lnTo>
                        <a:lnTo>
                          <a:pt x="16355" y="19203"/>
                        </a:lnTo>
                        <a:lnTo>
                          <a:pt x="16350" y="19218"/>
                        </a:lnTo>
                        <a:lnTo>
                          <a:pt x="16329" y="19242"/>
                        </a:lnTo>
                        <a:lnTo>
                          <a:pt x="16322" y="19258"/>
                        </a:lnTo>
                        <a:lnTo>
                          <a:pt x="16315" y="19296"/>
                        </a:lnTo>
                        <a:lnTo>
                          <a:pt x="16315" y="19305"/>
                        </a:lnTo>
                        <a:lnTo>
                          <a:pt x="16313" y="19311"/>
                        </a:lnTo>
                        <a:lnTo>
                          <a:pt x="16305" y="19322"/>
                        </a:lnTo>
                        <a:lnTo>
                          <a:pt x="16302" y="19333"/>
                        </a:lnTo>
                        <a:lnTo>
                          <a:pt x="16306" y="19348"/>
                        </a:lnTo>
                        <a:lnTo>
                          <a:pt x="16309" y="19357"/>
                        </a:lnTo>
                        <a:lnTo>
                          <a:pt x="16312" y="19372"/>
                        </a:lnTo>
                        <a:lnTo>
                          <a:pt x="16307" y="19449"/>
                        </a:lnTo>
                        <a:lnTo>
                          <a:pt x="16303" y="19470"/>
                        </a:lnTo>
                        <a:lnTo>
                          <a:pt x="16286" y="19524"/>
                        </a:lnTo>
                        <a:lnTo>
                          <a:pt x="16279" y="19566"/>
                        </a:lnTo>
                        <a:lnTo>
                          <a:pt x="16279" y="19581"/>
                        </a:lnTo>
                        <a:lnTo>
                          <a:pt x="16283" y="19591"/>
                        </a:lnTo>
                        <a:lnTo>
                          <a:pt x="16299" y="19650"/>
                        </a:lnTo>
                        <a:lnTo>
                          <a:pt x="16311" y="19730"/>
                        </a:lnTo>
                        <a:lnTo>
                          <a:pt x="16319" y="19795"/>
                        </a:lnTo>
                        <a:lnTo>
                          <a:pt x="16321" y="19820"/>
                        </a:lnTo>
                        <a:lnTo>
                          <a:pt x="16335" y="19889"/>
                        </a:lnTo>
                        <a:lnTo>
                          <a:pt x="16344" y="19965"/>
                        </a:lnTo>
                        <a:lnTo>
                          <a:pt x="16349" y="20035"/>
                        </a:lnTo>
                        <a:lnTo>
                          <a:pt x="16364" y="20109"/>
                        </a:lnTo>
                        <a:lnTo>
                          <a:pt x="16368" y="20139"/>
                        </a:lnTo>
                        <a:lnTo>
                          <a:pt x="16369" y="20175"/>
                        </a:lnTo>
                        <a:lnTo>
                          <a:pt x="16363" y="20217"/>
                        </a:lnTo>
                        <a:lnTo>
                          <a:pt x="16350" y="20255"/>
                        </a:lnTo>
                        <a:lnTo>
                          <a:pt x="16345" y="20271"/>
                        </a:lnTo>
                        <a:lnTo>
                          <a:pt x="16338" y="20287"/>
                        </a:lnTo>
                        <a:lnTo>
                          <a:pt x="16314" y="20326"/>
                        </a:lnTo>
                        <a:lnTo>
                          <a:pt x="16291" y="20360"/>
                        </a:lnTo>
                        <a:lnTo>
                          <a:pt x="16285" y="20366"/>
                        </a:lnTo>
                        <a:lnTo>
                          <a:pt x="16283" y="20377"/>
                        </a:lnTo>
                        <a:lnTo>
                          <a:pt x="16286" y="20391"/>
                        </a:lnTo>
                        <a:lnTo>
                          <a:pt x="16284" y="20397"/>
                        </a:lnTo>
                        <a:lnTo>
                          <a:pt x="16267" y="20450"/>
                        </a:lnTo>
                        <a:lnTo>
                          <a:pt x="16254" y="20483"/>
                        </a:lnTo>
                        <a:lnTo>
                          <a:pt x="16239" y="20515"/>
                        </a:lnTo>
                        <a:lnTo>
                          <a:pt x="16234" y="20527"/>
                        </a:lnTo>
                        <a:lnTo>
                          <a:pt x="16201" y="20556"/>
                        </a:lnTo>
                        <a:lnTo>
                          <a:pt x="16185" y="20574"/>
                        </a:lnTo>
                        <a:lnTo>
                          <a:pt x="16173" y="20596"/>
                        </a:lnTo>
                        <a:lnTo>
                          <a:pt x="16171" y="20603"/>
                        </a:lnTo>
                        <a:lnTo>
                          <a:pt x="16170" y="20607"/>
                        </a:lnTo>
                        <a:lnTo>
                          <a:pt x="16171" y="20632"/>
                        </a:lnTo>
                        <a:lnTo>
                          <a:pt x="16167" y="20659"/>
                        </a:lnTo>
                        <a:lnTo>
                          <a:pt x="16162" y="20685"/>
                        </a:lnTo>
                        <a:lnTo>
                          <a:pt x="16167" y="20715"/>
                        </a:lnTo>
                        <a:lnTo>
                          <a:pt x="16167" y="20740"/>
                        </a:lnTo>
                        <a:lnTo>
                          <a:pt x="16171" y="20755"/>
                        </a:lnTo>
                        <a:lnTo>
                          <a:pt x="16172" y="20775"/>
                        </a:lnTo>
                        <a:lnTo>
                          <a:pt x="16175" y="20795"/>
                        </a:lnTo>
                        <a:lnTo>
                          <a:pt x="16176" y="20815"/>
                        </a:lnTo>
                        <a:lnTo>
                          <a:pt x="16178" y="20851"/>
                        </a:lnTo>
                        <a:lnTo>
                          <a:pt x="16177" y="20887"/>
                        </a:lnTo>
                        <a:lnTo>
                          <a:pt x="16178" y="20917"/>
                        </a:lnTo>
                        <a:lnTo>
                          <a:pt x="16176" y="20930"/>
                        </a:lnTo>
                        <a:lnTo>
                          <a:pt x="16175" y="20940"/>
                        </a:lnTo>
                        <a:lnTo>
                          <a:pt x="16160" y="20946"/>
                        </a:lnTo>
                        <a:lnTo>
                          <a:pt x="16155" y="20953"/>
                        </a:lnTo>
                        <a:lnTo>
                          <a:pt x="16152" y="20958"/>
                        </a:lnTo>
                        <a:lnTo>
                          <a:pt x="16153" y="20968"/>
                        </a:lnTo>
                        <a:lnTo>
                          <a:pt x="16148" y="20974"/>
                        </a:lnTo>
                        <a:lnTo>
                          <a:pt x="16142" y="20980"/>
                        </a:lnTo>
                        <a:lnTo>
                          <a:pt x="16140" y="20980"/>
                        </a:lnTo>
                        <a:lnTo>
                          <a:pt x="16140" y="20986"/>
                        </a:lnTo>
                        <a:lnTo>
                          <a:pt x="16145" y="20990"/>
                        </a:lnTo>
                        <a:lnTo>
                          <a:pt x="16149" y="20999"/>
                        </a:lnTo>
                        <a:lnTo>
                          <a:pt x="16143" y="21005"/>
                        </a:lnTo>
                        <a:lnTo>
                          <a:pt x="16138" y="21016"/>
                        </a:lnTo>
                        <a:lnTo>
                          <a:pt x="16135" y="21022"/>
                        </a:lnTo>
                        <a:lnTo>
                          <a:pt x="16136" y="21027"/>
                        </a:lnTo>
                        <a:lnTo>
                          <a:pt x="16141" y="21021"/>
                        </a:lnTo>
                        <a:lnTo>
                          <a:pt x="16160" y="20993"/>
                        </a:lnTo>
                        <a:lnTo>
                          <a:pt x="16165" y="20981"/>
                        </a:lnTo>
                        <a:lnTo>
                          <a:pt x="16174" y="20952"/>
                        </a:lnTo>
                        <a:lnTo>
                          <a:pt x="16174" y="20953"/>
                        </a:lnTo>
                        <a:lnTo>
                          <a:pt x="16167" y="20986"/>
                        </a:lnTo>
                        <a:lnTo>
                          <a:pt x="16157" y="21012"/>
                        </a:lnTo>
                        <a:lnTo>
                          <a:pt x="16158" y="21033"/>
                        </a:lnTo>
                        <a:lnTo>
                          <a:pt x="16158" y="21047"/>
                        </a:lnTo>
                        <a:lnTo>
                          <a:pt x="16161" y="21052"/>
                        </a:lnTo>
                        <a:lnTo>
                          <a:pt x="16164" y="21057"/>
                        </a:lnTo>
                        <a:lnTo>
                          <a:pt x="16173" y="21051"/>
                        </a:lnTo>
                        <a:lnTo>
                          <a:pt x="16175" y="21051"/>
                        </a:lnTo>
                        <a:lnTo>
                          <a:pt x="16181" y="21055"/>
                        </a:lnTo>
                        <a:lnTo>
                          <a:pt x="16184" y="21054"/>
                        </a:lnTo>
                        <a:lnTo>
                          <a:pt x="16186" y="21059"/>
                        </a:lnTo>
                        <a:lnTo>
                          <a:pt x="16189" y="21073"/>
                        </a:lnTo>
                        <a:lnTo>
                          <a:pt x="16192" y="21073"/>
                        </a:lnTo>
                        <a:lnTo>
                          <a:pt x="16195" y="21062"/>
                        </a:lnTo>
                        <a:lnTo>
                          <a:pt x="16195" y="21065"/>
                        </a:lnTo>
                        <a:lnTo>
                          <a:pt x="16201" y="21066"/>
                        </a:lnTo>
                        <a:lnTo>
                          <a:pt x="16204" y="21069"/>
                        </a:lnTo>
                        <a:lnTo>
                          <a:pt x="16207" y="21073"/>
                        </a:lnTo>
                        <a:lnTo>
                          <a:pt x="16210" y="21066"/>
                        </a:lnTo>
                        <a:lnTo>
                          <a:pt x="16214" y="21050"/>
                        </a:lnTo>
                        <a:lnTo>
                          <a:pt x="16220" y="21049"/>
                        </a:lnTo>
                        <a:lnTo>
                          <a:pt x="16223" y="21059"/>
                        </a:lnTo>
                        <a:lnTo>
                          <a:pt x="16226" y="21069"/>
                        </a:lnTo>
                        <a:lnTo>
                          <a:pt x="16225" y="21089"/>
                        </a:lnTo>
                        <a:lnTo>
                          <a:pt x="16227" y="21094"/>
                        </a:lnTo>
                        <a:lnTo>
                          <a:pt x="16234" y="21108"/>
                        </a:lnTo>
                        <a:lnTo>
                          <a:pt x="16240" y="21123"/>
                        </a:lnTo>
                        <a:lnTo>
                          <a:pt x="16245" y="21165"/>
                        </a:lnTo>
                        <a:lnTo>
                          <a:pt x="16245" y="21170"/>
                        </a:lnTo>
                        <a:lnTo>
                          <a:pt x="16237" y="21185"/>
                        </a:lnTo>
                        <a:lnTo>
                          <a:pt x="16229" y="21201"/>
                        </a:lnTo>
                        <a:lnTo>
                          <a:pt x="16225" y="21206"/>
                        </a:lnTo>
                        <a:lnTo>
                          <a:pt x="16219" y="21212"/>
                        </a:lnTo>
                        <a:lnTo>
                          <a:pt x="16214" y="21218"/>
                        </a:lnTo>
                        <a:lnTo>
                          <a:pt x="16205" y="21219"/>
                        </a:lnTo>
                        <a:lnTo>
                          <a:pt x="16188" y="21227"/>
                        </a:lnTo>
                        <a:lnTo>
                          <a:pt x="16172" y="21240"/>
                        </a:lnTo>
                        <a:lnTo>
                          <a:pt x="16148" y="21248"/>
                        </a:lnTo>
                        <a:lnTo>
                          <a:pt x="16128" y="21256"/>
                        </a:lnTo>
                        <a:lnTo>
                          <a:pt x="16112" y="21258"/>
                        </a:lnTo>
                        <a:lnTo>
                          <a:pt x="16094" y="21250"/>
                        </a:lnTo>
                        <a:lnTo>
                          <a:pt x="16064" y="21245"/>
                        </a:lnTo>
                        <a:lnTo>
                          <a:pt x="16055" y="21251"/>
                        </a:lnTo>
                        <a:lnTo>
                          <a:pt x="16039" y="21264"/>
                        </a:lnTo>
                        <a:lnTo>
                          <a:pt x="16031" y="21270"/>
                        </a:lnTo>
                        <a:lnTo>
                          <a:pt x="16026" y="21281"/>
                        </a:lnTo>
                        <a:lnTo>
                          <a:pt x="16018" y="21292"/>
                        </a:lnTo>
                        <a:lnTo>
                          <a:pt x="16011" y="21319"/>
                        </a:lnTo>
                        <a:lnTo>
                          <a:pt x="16007" y="21355"/>
                        </a:lnTo>
                        <a:lnTo>
                          <a:pt x="16005" y="21352"/>
                        </a:lnTo>
                        <a:lnTo>
                          <a:pt x="16007" y="21336"/>
                        </a:lnTo>
                        <a:lnTo>
                          <a:pt x="16006" y="21336"/>
                        </a:lnTo>
                        <a:lnTo>
                          <a:pt x="16004" y="21380"/>
                        </a:lnTo>
                        <a:lnTo>
                          <a:pt x="16005" y="21409"/>
                        </a:lnTo>
                        <a:lnTo>
                          <a:pt x="16003" y="21432"/>
                        </a:lnTo>
                        <a:lnTo>
                          <a:pt x="16003" y="21446"/>
                        </a:lnTo>
                        <a:lnTo>
                          <a:pt x="16007" y="21462"/>
                        </a:lnTo>
                        <a:lnTo>
                          <a:pt x="16007" y="21478"/>
                        </a:lnTo>
                        <a:lnTo>
                          <a:pt x="16010" y="21483"/>
                        </a:lnTo>
                        <a:lnTo>
                          <a:pt x="16012" y="21465"/>
                        </a:lnTo>
                        <a:lnTo>
                          <a:pt x="16016" y="21502"/>
                        </a:lnTo>
                        <a:lnTo>
                          <a:pt x="16019" y="21517"/>
                        </a:lnTo>
                        <a:lnTo>
                          <a:pt x="16025" y="21521"/>
                        </a:lnTo>
                        <a:lnTo>
                          <a:pt x="16034" y="21530"/>
                        </a:lnTo>
                        <a:lnTo>
                          <a:pt x="16057" y="21537"/>
                        </a:lnTo>
                        <a:lnTo>
                          <a:pt x="16074" y="21555"/>
                        </a:lnTo>
                        <a:lnTo>
                          <a:pt x="16094" y="21562"/>
                        </a:lnTo>
                        <a:lnTo>
                          <a:pt x="16102" y="21561"/>
                        </a:lnTo>
                        <a:lnTo>
                          <a:pt x="16116" y="21554"/>
                        </a:lnTo>
                        <a:lnTo>
                          <a:pt x="16124" y="21548"/>
                        </a:lnTo>
                        <a:lnTo>
                          <a:pt x="16132" y="21537"/>
                        </a:lnTo>
                        <a:lnTo>
                          <a:pt x="16145" y="21514"/>
                        </a:lnTo>
                        <a:lnTo>
                          <a:pt x="16153" y="21497"/>
                        </a:lnTo>
                        <a:lnTo>
                          <a:pt x="16167" y="21496"/>
                        </a:lnTo>
                        <a:lnTo>
                          <a:pt x="16177" y="21484"/>
                        </a:lnTo>
                        <a:lnTo>
                          <a:pt x="16188" y="21477"/>
                        </a:lnTo>
                        <a:lnTo>
                          <a:pt x="16205" y="21475"/>
                        </a:lnTo>
                        <a:lnTo>
                          <a:pt x="16211" y="21479"/>
                        </a:lnTo>
                        <a:lnTo>
                          <a:pt x="16213" y="21479"/>
                        </a:lnTo>
                        <a:lnTo>
                          <a:pt x="16216" y="21484"/>
                        </a:lnTo>
                        <a:lnTo>
                          <a:pt x="16223" y="21498"/>
                        </a:lnTo>
                        <a:lnTo>
                          <a:pt x="16229" y="21517"/>
                        </a:lnTo>
                        <a:lnTo>
                          <a:pt x="16238" y="21563"/>
                        </a:lnTo>
                        <a:lnTo>
                          <a:pt x="16244" y="21599"/>
                        </a:lnTo>
                        <a:lnTo>
                          <a:pt x="16247" y="21599"/>
                        </a:lnTo>
                        <a:lnTo>
                          <a:pt x="16246" y="21561"/>
                        </a:lnTo>
                        <a:lnTo>
                          <a:pt x="16243" y="21534"/>
                        </a:lnTo>
                        <a:lnTo>
                          <a:pt x="16240" y="21517"/>
                        </a:lnTo>
                        <a:lnTo>
                          <a:pt x="16242" y="21498"/>
                        </a:lnTo>
                        <a:lnTo>
                          <a:pt x="16248" y="21450"/>
                        </a:lnTo>
                        <a:lnTo>
                          <a:pt x="16257" y="21397"/>
                        </a:lnTo>
                        <a:lnTo>
                          <a:pt x="16259" y="21386"/>
                        </a:lnTo>
                        <a:lnTo>
                          <a:pt x="16262" y="21380"/>
                        </a:lnTo>
                        <a:lnTo>
                          <a:pt x="16275" y="21358"/>
                        </a:lnTo>
                        <a:lnTo>
                          <a:pt x="16288" y="21336"/>
                        </a:lnTo>
                        <a:lnTo>
                          <a:pt x="16322" y="21284"/>
                        </a:lnTo>
                        <a:lnTo>
                          <a:pt x="16351" y="21234"/>
                        </a:lnTo>
                        <a:lnTo>
                          <a:pt x="16361" y="21212"/>
                        </a:lnTo>
                        <a:lnTo>
                          <a:pt x="16372" y="21200"/>
                        </a:lnTo>
                        <a:lnTo>
                          <a:pt x="16380" y="21194"/>
                        </a:lnTo>
                        <a:lnTo>
                          <a:pt x="16393" y="21187"/>
                        </a:lnTo>
                        <a:lnTo>
                          <a:pt x="16413" y="21180"/>
                        </a:lnTo>
                        <a:lnTo>
                          <a:pt x="16415" y="21179"/>
                        </a:lnTo>
                        <a:lnTo>
                          <a:pt x="16418" y="21174"/>
                        </a:lnTo>
                        <a:lnTo>
                          <a:pt x="16421" y="21173"/>
                        </a:lnTo>
                        <a:lnTo>
                          <a:pt x="16418" y="21169"/>
                        </a:lnTo>
                        <a:lnTo>
                          <a:pt x="16415" y="21169"/>
                        </a:lnTo>
                        <a:lnTo>
                          <a:pt x="16414" y="21159"/>
                        </a:lnTo>
                        <a:lnTo>
                          <a:pt x="16417" y="21148"/>
                        </a:lnTo>
                        <a:lnTo>
                          <a:pt x="16424" y="21127"/>
                        </a:lnTo>
                        <a:lnTo>
                          <a:pt x="16432" y="21105"/>
                        </a:lnTo>
                        <a:lnTo>
                          <a:pt x="16434" y="21105"/>
                        </a:lnTo>
                        <a:lnTo>
                          <a:pt x="16437" y="21104"/>
                        </a:lnTo>
                        <a:lnTo>
                          <a:pt x="16438" y="21110"/>
                        </a:lnTo>
                        <a:lnTo>
                          <a:pt x="16439" y="21157"/>
                        </a:lnTo>
                        <a:lnTo>
                          <a:pt x="16437" y="21204"/>
                        </a:lnTo>
                        <a:lnTo>
                          <a:pt x="16434" y="21204"/>
                        </a:lnTo>
                        <a:lnTo>
                          <a:pt x="16447" y="21183"/>
                        </a:lnTo>
                        <a:lnTo>
                          <a:pt x="16461" y="21167"/>
                        </a:lnTo>
                        <a:lnTo>
                          <a:pt x="16461" y="21172"/>
                        </a:lnTo>
                        <a:lnTo>
                          <a:pt x="16445" y="21177"/>
                        </a:lnTo>
                        <a:lnTo>
                          <a:pt x="16443" y="21176"/>
                        </a:lnTo>
                        <a:lnTo>
                          <a:pt x="16442" y="21176"/>
                        </a:lnTo>
                        <a:lnTo>
                          <a:pt x="16445" y="21175"/>
                        </a:lnTo>
                        <a:lnTo>
                          <a:pt x="16447" y="21170"/>
                        </a:lnTo>
                        <a:lnTo>
                          <a:pt x="16446" y="21160"/>
                        </a:lnTo>
                        <a:lnTo>
                          <a:pt x="16445" y="21145"/>
                        </a:lnTo>
                        <a:lnTo>
                          <a:pt x="16443" y="21109"/>
                        </a:lnTo>
                        <a:lnTo>
                          <a:pt x="16442" y="21073"/>
                        </a:lnTo>
                        <a:lnTo>
                          <a:pt x="16444" y="21052"/>
                        </a:lnTo>
                        <a:lnTo>
                          <a:pt x="16448" y="21036"/>
                        </a:lnTo>
                        <a:lnTo>
                          <a:pt x="16461" y="21004"/>
                        </a:lnTo>
                        <a:lnTo>
                          <a:pt x="16489" y="20944"/>
                        </a:lnTo>
                        <a:lnTo>
                          <a:pt x="16509" y="20885"/>
                        </a:lnTo>
                        <a:lnTo>
                          <a:pt x="16529" y="20831"/>
                        </a:lnTo>
                        <a:lnTo>
                          <a:pt x="16547" y="20803"/>
                        </a:lnTo>
                        <a:lnTo>
                          <a:pt x="16555" y="20797"/>
                        </a:lnTo>
                        <a:lnTo>
                          <a:pt x="16566" y="20785"/>
                        </a:lnTo>
                        <a:lnTo>
                          <a:pt x="16571" y="20779"/>
                        </a:lnTo>
                        <a:lnTo>
                          <a:pt x="16571" y="20769"/>
                        </a:lnTo>
                        <a:lnTo>
                          <a:pt x="16573" y="20758"/>
                        </a:lnTo>
                        <a:lnTo>
                          <a:pt x="16578" y="20747"/>
                        </a:lnTo>
                        <a:lnTo>
                          <a:pt x="16597" y="20729"/>
                        </a:lnTo>
                        <a:lnTo>
                          <a:pt x="16641" y="20708"/>
                        </a:lnTo>
                        <a:lnTo>
                          <a:pt x="16679" y="20692"/>
                        </a:lnTo>
                        <a:lnTo>
                          <a:pt x="16718" y="20682"/>
                        </a:lnTo>
                        <a:lnTo>
                          <a:pt x="16759" y="20670"/>
                        </a:lnTo>
                        <a:lnTo>
                          <a:pt x="16776" y="20673"/>
                        </a:lnTo>
                        <a:lnTo>
                          <a:pt x="16807" y="20689"/>
                        </a:lnTo>
                        <a:lnTo>
                          <a:pt x="16841" y="20694"/>
                        </a:lnTo>
                        <a:lnTo>
                          <a:pt x="16866" y="20691"/>
                        </a:lnTo>
                        <a:lnTo>
                          <a:pt x="16888" y="20683"/>
                        </a:lnTo>
                        <a:lnTo>
                          <a:pt x="16921" y="20672"/>
                        </a:lnTo>
                        <a:lnTo>
                          <a:pt x="16935" y="20678"/>
                        </a:lnTo>
                        <a:lnTo>
                          <a:pt x="16971" y="20678"/>
                        </a:lnTo>
                        <a:lnTo>
                          <a:pt x="16994" y="20671"/>
                        </a:lnTo>
                        <a:lnTo>
                          <a:pt x="17013" y="20659"/>
                        </a:lnTo>
                        <a:lnTo>
                          <a:pt x="17024" y="20655"/>
                        </a:lnTo>
                        <a:lnTo>
                          <a:pt x="17040" y="20641"/>
                        </a:lnTo>
                        <a:lnTo>
                          <a:pt x="17039" y="20660"/>
                        </a:lnTo>
                        <a:lnTo>
                          <a:pt x="17039" y="20678"/>
                        </a:lnTo>
                        <a:lnTo>
                          <a:pt x="17037" y="20678"/>
                        </a:lnTo>
                        <a:lnTo>
                          <a:pt x="17015" y="20663"/>
                        </a:lnTo>
                        <a:lnTo>
                          <a:pt x="17012" y="20641"/>
                        </a:lnTo>
                        <a:lnTo>
                          <a:pt x="17006" y="20636"/>
                        </a:lnTo>
                        <a:lnTo>
                          <a:pt x="17003" y="20633"/>
                        </a:lnTo>
                        <a:lnTo>
                          <a:pt x="17004" y="20642"/>
                        </a:lnTo>
                        <a:lnTo>
                          <a:pt x="16970" y="20651"/>
                        </a:lnTo>
                        <a:lnTo>
                          <a:pt x="16962" y="20646"/>
                        </a:lnTo>
                        <a:lnTo>
                          <a:pt x="16962" y="20641"/>
                        </a:lnTo>
                        <a:lnTo>
                          <a:pt x="16950" y="20638"/>
                        </a:lnTo>
                        <a:lnTo>
                          <a:pt x="16937" y="20640"/>
                        </a:lnTo>
                        <a:lnTo>
                          <a:pt x="16933" y="20635"/>
                        </a:lnTo>
                        <a:lnTo>
                          <a:pt x="16923" y="20642"/>
                        </a:lnTo>
                        <a:lnTo>
                          <a:pt x="16909" y="20654"/>
                        </a:lnTo>
                        <a:lnTo>
                          <a:pt x="16901" y="20660"/>
                        </a:lnTo>
                        <a:lnTo>
                          <a:pt x="16898" y="20656"/>
                        </a:lnTo>
                        <a:lnTo>
                          <a:pt x="16895" y="20641"/>
                        </a:lnTo>
                        <a:lnTo>
                          <a:pt x="16892" y="20631"/>
                        </a:lnTo>
                        <a:lnTo>
                          <a:pt x="16897" y="20615"/>
                        </a:lnTo>
                        <a:lnTo>
                          <a:pt x="16906" y="20588"/>
                        </a:lnTo>
                        <a:lnTo>
                          <a:pt x="16911" y="20577"/>
                        </a:lnTo>
                        <a:lnTo>
                          <a:pt x="16925" y="20570"/>
                        </a:lnTo>
                        <a:lnTo>
                          <a:pt x="16928" y="20564"/>
                        </a:lnTo>
                        <a:lnTo>
                          <a:pt x="16930" y="20544"/>
                        </a:lnTo>
                        <a:lnTo>
                          <a:pt x="16937" y="20512"/>
                        </a:lnTo>
                        <a:lnTo>
                          <a:pt x="16949" y="20480"/>
                        </a:lnTo>
                        <a:lnTo>
                          <a:pt x="16957" y="20458"/>
                        </a:lnTo>
                        <a:lnTo>
                          <a:pt x="16965" y="20452"/>
                        </a:lnTo>
                        <a:lnTo>
                          <a:pt x="16970" y="20451"/>
                        </a:lnTo>
                        <a:lnTo>
                          <a:pt x="16987" y="20444"/>
                        </a:lnTo>
                        <a:lnTo>
                          <a:pt x="17006" y="20431"/>
                        </a:lnTo>
                        <a:lnTo>
                          <a:pt x="17014" y="20419"/>
                        </a:lnTo>
                        <a:lnTo>
                          <a:pt x="17022" y="20413"/>
                        </a:lnTo>
                        <a:lnTo>
                          <a:pt x="17032" y="20406"/>
                        </a:lnTo>
                        <a:lnTo>
                          <a:pt x="17038" y="20401"/>
                        </a:lnTo>
                        <a:lnTo>
                          <a:pt x="17049" y="20389"/>
                        </a:lnTo>
                        <a:lnTo>
                          <a:pt x="17054" y="20378"/>
                        </a:lnTo>
                        <a:lnTo>
                          <a:pt x="17094" y="20341"/>
                        </a:lnTo>
                        <a:lnTo>
                          <a:pt x="17118" y="20318"/>
                        </a:lnTo>
                        <a:lnTo>
                          <a:pt x="17126" y="20311"/>
                        </a:lnTo>
                        <a:lnTo>
                          <a:pt x="17135" y="20315"/>
                        </a:lnTo>
                        <a:lnTo>
                          <a:pt x="17143" y="20309"/>
                        </a:lnTo>
                        <a:lnTo>
                          <a:pt x="17156" y="20297"/>
                        </a:lnTo>
                        <a:lnTo>
                          <a:pt x="17167" y="20290"/>
                        </a:lnTo>
                        <a:lnTo>
                          <a:pt x="17173" y="20289"/>
                        </a:lnTo>
                        <a:lnTo>
                          <a:pt x="17176" y="20289"/>
                        </a:lnTo>
                        <a:lnTo>
                          <a:pt x="17184" y="20288"/>
                        </a:lnTo>
                        <a:lnTo>
                          <a:pt x="17189" y="20287"/>
                        </a:lnTo>
                        <a:lnTo>
                          <a:pt x="17195" y="20281"/>
                        </a:lnTo>
                        <a:lnTo>
                          <a:pt x="17202" y="20264"/>
                        </a:lnTo>
                        <a:lnTo>
                          <a:pt x="17210" y="20258"/>
                        </a:lnTo>
                        <a:lnTo>
                          <a:pt x="17213" y="20258"/>
                        </a:lnTo>
                        <a:lnTo>
                          <a:pt x="17222" y="20257"/>
                        </a:lnTo>
                        <a:lnTo>
                          <a:pt x="17236" y="20255"/>
                        </a:lnTo>
                        <a:lnTo>
                          <a:pt x="17241" y="20254"/>
                        </a:lnTo>
                        <a:lnTo>
                          <a:pt x="17247" y="20253"/>
                        </a:lnTo>
                        <a:lnTo>
                          <a:pt x="17254" y="20237"/>
                        </a:lnTo>
                        <a:lnTo>
                          <a:pt x="17265" y="20230"/>
                        </a:lnTo>
                        <a:lnTo>
                          <a:pt x="17287" y="20217"/>
                        </a:lnTo>
                        <a:lnTo>
                          <a:pt x="17306" y="20208"/>
                        </a:lnTo>
                        <a:lnTo>
                          <a:pt x="17314" y="20208"/>
                        </a:lnTo>
                        <a:lnTo>
                          <a:pt x="17320" y="20211"/>
                        </a:lnTo>
                        <a:lnTo>
                          <a:pt x="17326" y="20221"/>
                        </a:lnTo>
                        <a:lnTo>
                          <a:pt x="17326" y="20226"/>
                        </a:lnTo>
                        <a:lnTo>
                          <a:pt x="17329" y="20226"/>
                        </a:lnTo>
                        <a:lnTo>
                          <a:pt x="17332" y="20220"/>
                        </a:lnTo>
                        <a:lnTo>
                          <a:pt x="17334" y="20215"/>
                        </a:lnTo>
                        <a:lnTo>
                          <a:pt x="17334" y="20210"/>
                        </a:lnTo>
                        <a:lnTo>
                          <a:pt x="17337" y="20205"/>
                        </a:lnTo>
                        <a:lnTo>
                          <a:pt x="17350" y="20193"/>
                        </a:lnTo>
                        <a:lnTo>
                          <a:pt x="17369" y="20174"/>
                        </a:lnTo>
                        <a:lnTo>
                          <a:pt x="17374" y="20174"/>
                        </a:lnTo>
                        <a:lnTo>
                          <a:pt x="17382" y="20167"/>
                        </a:lnTo>
                        <a:lnTo>
                          <a:pt x="17385" y="20157"/>
                        </a:lnTo>
                        <a:lnTo>
                          <a:pt x="17384" y="20142"/>
                        </a:lnTo>
                        <a:lnTo>
                          <a:pt x="17384" y="20132"/>
                        </a:lnTo>
                        <a:lnTo>
                          <a:pt x="17378" y="20127"/>
                        </a:lnTo>
                        <a:lnTo>
                          <a:pt x="17363" y="20114"/>
                        </a:lnTo>
                        <a:lnTo>
                          <a:pt x="17343" y="20101"/>
                        </a:lnTo>
                        <a:lnTo>
                          <a:pt x="17334" y="20087"/>
                        </a:lnTo>
                        <a:lnTo>
                          <a:pt x="17331" y="20072"/>
                        </a:lnTo>
                        <a:lnTo>
                          <a:pt x="17327" y="20052"/>
                        </a:lnTo>
                        <a:lnTo>
                          <a:pt x="17324" y="20037"/>
                        </a:lnTo>
                        <a:lnTo>
                          <a:pt x="17324" y="20032"/>
                        </a:lnTo>
                        <a:lnTo>
                          <a:pt x="17323" y="20027"/>
                        </a:lnTo>
                        <a:lnTo>
                          <a:pt x="17314" y="20024"/>
                        </a:lnTo>
                        <a:lnTo>
                          <a:pt x="17309" y="20025"/>
                        </a:lnTo>
                        <a:lnTo>
                          <a:pt x="17308" y="20009"/>
                        </a:lnTo>
                        <a:lnTo>
                          <a:pt x="17308" y="19994"/>
                        </a:lnTo>
                        <a:lnTo>
                          <a:pt x="17302" y="19980"/>
                        </a:lnTo>
                        <a:lnTo>
                          <a:pt x="17304" y="19959"/>
                        </a:lnTo>
                        <a:lnTo>
                          <a:pt x="17297" y="19919"/>
                        </a:lnTo>
                        <a:lnTo>
                          <a:pt x="17286" y="19875"/>
                        </a:lnTo>
                        <a:lnTo>
                          <a:pt x="17277" y="19871"/>
                        </a:lnTo>
                        <a:lnTo>
                          <a:pt x="17269" y="19872"/>
                        </a:lnTo>
                        <a:lnTo>
                          <a:pt x="17256" y="19885"/>
                        </a:lnTo>
                        <a:lnTo>
                          <a:pt x="17248" y="19900"/>
                        </a:lnTo>
                        <a:lnTo>
                          <a:pt x="17232" y="19929"/>
                        </a:lnTo>
                        <a:lnTo>
                          <a:pt x="17217" y="19956"/>
                        </a:lnTo>
                        <a:lnTo>
                          <a:pt x="17198" y="19974"/>
                        </a:lnTo>
                        <a:lnTo>
                          <a:pt x="17182" y="19982"/>
                        </a:lnTo>
                        <a:lnTo>
                          <a:pt x="17159" y="19975"/>
                        </a:lnTo>
                        <a:lnTo>
                          <a:pt x="17143" y="19978"/>
                        </a:lnTo>
                        <a:lnTo>
                          <a:pt x="17121" y="19990"/>
                        </a:lnTo>
                        <a:lnTo>
                          <a:pt x="17098" y="19994"/>
                        </a:lnTo>
                        <a:lnTo>
                          <a:pt x="17076" y="19982"/>
                        </a:lnTo>
                        <a:lnTo>
                          <a:pt x="17056" y="19970"/>
                        </a:lnTo>
                        <a:lnTo>
                          <a:pt x="17044" y="19951"/>
                        </a:lnTo>
                        <a:lnTo>
                          <a:pt x="17037" y="19921"/>
                        </a:lnTo>
                        <a:lnTo>
                          <a:pt x="17039" y="19911"/>
                        </a:lnTo>
                        <a:lnTo>
                          <a:pt x="17044" y="19894"/>
                        </a:lnTo>
                        <a:lnTo>
                          <a:pt x="17052" y="19873"/>
                        </a:lnTo>
                        <a:lnTo>
                          <a:pt x="17063" y="19815"/>
                        </a:lnTo>
                        <a:lnTo>
                          <a:pt x="17068" y="19799"/>
                        </a:lnTo>
                        <a:lnTo>
                          <a:pt x="17075" y="19762"/>
                        </a:lnTo>
                        <a:lnTo>
                          <a:pt x="17076" y="19737"/>
                        </a:lnTo>
                        <a:lnTo>
                          <a:pt x="17075" y="19706"/>
                        </a:lnTo>
                        <a:lnTo>
                          <a:pt x="17079" y="19675"/>
                        </a:lnTo>
                        <a:lnTo>
                          <a:pt x="17089" y="19653"/>
                        </a:lnTo>
                        <a:lnTo>
                          <a:pt x="17098" y="19641"/>
                        </a:lnTo>
                        <a:lnTo>
                          <a:pt x="17105" y="19626"/>
                        </a:lnTo>
                        <a:lnTo>
                          <a:pt x="17107" y="19609"/>
                        </a:lnTo>
                        <a:lnTo>
                          <a:pt x="17110" y="19604"/>
                        </a:lnTo>
                        <a:lnTo>
                          <a:pt x="17128" y="19581"/>
                        </a:lnTo>
                        <a:lnTo>
                          <a:pt x="17150" y="19568"/>
                        </a:lnTo>
                        <a:lnTo>
                          <a:pt x="17160" y="19546"/>
                        </a:lnTo>
                        <a:lnTo>
                          <a:pt x="17173" y="19508"/>
                        </a:lnTo>
                        <a:lnTo>
                          <a:pt x="17195" y="19444"/>
                        </a:lnTo>
                        <a:lnTo>
                          <a:pt x="17205" y="19412"/>
                        </a:lnTo>
                        <a:lnTo>
                          <a:pt x="17218" y="19390"/>
                        </a:lnTo>
                        <a:lnTo>
                          <a:pt x="17226" y="19379"/>
                        </a:lnTo>
                        <a:lnTo>
                          <a:pt x="17249" y="19344"/>
                        </a:lnTo>
                        <a:lnTo>
                          <a:pt x="17279" y="19310"/>
                        </a:lnTo>
                        <a:lnTo>
                          <a:pt x="17292" y="19303"/>
                        </a:lnTo>
                        <a:lnTo>
                          <a:pt x="17317" y="19289"/>
                        </a:lnTo>
                        <a:lnTo>
                          <a:pt x="17335" y="19270"/>
                        </a:lnTo>
                        <a:lnTo>
                          <a:pt x="17351" y="19248"/>
                        </a:lnTo>
                        <a:lnTo>
                          <a:pt x="17365" y="19236"/>
                        </a:lnTo>
                        <a:lnTo>
                          <a:pt x="17387" y="19228"/>
                        </a:lnTo>
                        <a:lnTo>
                          <a:pt x="17403" y="19210"/>
                        </a:lnTo>
                        <a:lnTo>
                          <a:pt x="17437" y="19174"/>
                        </a:lnTo>
                        <a:lnTo>
                          <a:pt x="17513" y="19102"/>
                        </a:lnTo>
                        <a:lnTo>
                          <a:pt x="17588" y="19051"/>
                        </a:lnTo>
                        <a:lnTo>
                          <a:pt x="17636" y="18998"/>
                        </a:lnTo>
                        <a:lnTo>
                          <a:pt x="17642" y="18992"/>
                        </a:lnTo>
                        <a:lnTo>
                          <a:pt x="17647" y="18986"/>
                        </a:lnTo>
                        <a:lnTo>
                          <a:pt x="17652" y="18970"/>
                        </a:lnTo>
                        <a:lnTo>
                          <a:pt x="17660" y="18969"/>
                        </a:lnTo>
                        <a:lnTo>
                          <a:pt x="17671" y="18962"/>
                        </a:lnTo>
                        <a:lnTo>
                          <a:pt x="17687" y="18945"/>
                        </a:lnTo>
                        <a:lnTo>
                          <a:pt x="17690" y="18944"/>
                        </a:lnTo>
                        <a:lnTo>
                          <a:pt x="17699" y="18953"/>
                        </a:lnTo>
                        <a:lnTo>
                          <a:pt x="17710" y="18956"/>
                        </a:lnTo>
                        <a:lnTo>
                          <a:pt x="17719" y="18961"/>
                        </a:lnTo>
                        <a:lnTo>
                          <a:pt x="17722" y="18965"/>
                        </a:lnTo>
                        <a:lnTo>
                          <a:pt x="17719" y="18971"/>
                        </a:lnTo>
                        <a:lnTo>
                          <a:pt x="17719" y="18976"/>
                        </a:lnTo>
                        <a:lnTo>
                          <a:pt x="17708" y="18972"/>
                        </a:lnTo>
                        <a:lnTo>
                          <a:pt x="17708" y="18977"/>
                        </a:lnTo>
                        <a:lnTo>
                          <a:pt x="17717" y="18986"/>
                        </a:lnTo>
                        <a:lnTo>
                          <a:pt x="17728" y="19000"/>
                        </a:lnTo>
                        <a:lnTo>
                          <a:pt x="17732" y="19005"/>
                        </a:lnTo>
                        <a:lnTo>
                          <a:pt x="17735" y="19004"/>
                        </a:lnTo>
                        <a:lnTo>
                          <a:pt x="17738" y="18994"/>
                        </a:lnTo>
                        <a:lnTo>
                          <a:pt x="17741" y="18969"/>
                        </a:lnTo>
                        <a:lnTo>
                          <a:pt x="17743" y="18969"/>
                        </a:lnTo>
                        <a:lnTo>
                          <a:pt x="17757" y="18976"/>
                        </a:lnTo>
                        <a:lnTo>
                          <a:pt x="17775" y="18966"/>
                        </a:lnTo>
                        <a:lnTo>
                          <a:pt x="17794" y="18954"/>
                        </a:lnTo>
                        <a:lnTo>
                          <a:pt x="17808" y="18950"/>
                        </a:lnTo>
                        <a:lnTo>
                          <a:pt x="17816" y="18945"/>
                        </a:lnTo>
                        <a:lnTo>
                          <a:pt x="17821" y="18945"/>
                        </a:lnTo>
                        <a:lnTo>
                          <a:pt x="17824" y="18950"/>
                        </a:lnTo>
                        <a:lnTo>
                          <a:pt x="17822" y="18965"/>
                        </a:lnTo>
                        <a:lnTo>
                          <a:pt x="17822" y="18969"/>
                        </a:lnTo>
                        <a:lnTo>
                          <a:pt x="17820" y="18969"/>
                        </a:lnTo>
                        <a:lnTo>
                          <a:pt x="17817" y="18981"/>
                        </a:lnTo>
                        <a:lnTo>
                          <a:pt x="17814" y="18982"/>
                        </a:lnTo>
                        <a:lnTo>
                          <a:pt x="17800" y="18969"/>
                        </a:lnTo>
                        <a:lnTo>
                          <a:pt x="17797" y="18969"/>
                        </a:lnTo>
                        <a:lnTo>
                          <a:pt x="17794" y="18975"/>
                        </a:lnTo>
                        <a:lnTo>
                          <a:pt x="17795" y="18985"/>
                        </a:lnTo>
                        <a:lnTo>
                          <a:pt x="17801" y="18989"/>
                        </a:lnTo>
                        <a:lnTo>
                          <a:pt x="17810" y="19009"/>
                        </a:lnTo>
                        <a:lnTo>
                          <a:pt x="17819" y="19013"/>
                        </a:lnTo>
                        <a:lnTo>
                          <a:pt x="17821" y="19012"/>
                        </a:lnTo>
                        <a:lnTo>
                          <a:pt x="17824" y="19012"/>
                        </a:lnTo>
                        <a:lnTo>
                          <a:pt x="17826" y="19001"/>
                        </a:lnTo>
                        <a:lnTo>
                          <a:pt x="17832" y="19000"/>
                        </a:lnTo>
                        <a:lnTo>
                          <a:pt x="17838" y="19004"/>
                        </a:lnTo>
                        <a:lnTo>
                          <a:pt x="17838" y="19010"/>
                        </a:lnTo>
                        <a:lnTo>
                          <a:pt x="17836" y="19025"/>
                        </a:lnTo>
                        <a:lnTo>
                          <a:pt x="17839" y="19030"/>
                        </a:lnTo>
                        <a:lnTo>
                          <a:pt x="17855" y="19018"/>
                        </a:lnTo>
                        <a:lnTo>
                          <a:pt x="17858" y="19022"/>
                        </a:lnTo>
                        <a:lnTo>
                          <a:pt x="17864" y="19031"/>
                        </a:lnTo>
                        <a:lnTo>
                          <a:pt x="17867" y="19031"/>
                        </a:lnTo>
                        <a:lnTo>
                          <a:pt x="17877" y="19003"/>
                        </a:lnTo>
                        <a:lnTo>
                          <a:pt x="17890" y="18982"/>
                        </a:lnTo>
                        <a:lnTo>
                          <a:pt x="17956" y="18901"/>
                        </a:lnTo>
                        <a:lnTo>
                          <a:pt x="17959" y="18895"/>
                        </a:lnTo>
                        <a:lnTo>
                          <a:pt x="17958" y="18866"/>
                        </a:lnTo>
                        <a:lnTo>
                          <a:pt x="17956" y="18837"/>
                        </a:lnTo>
                        <a:lnTo>
                          <a:pt x="17953" y="18837"/>
                        </a:lnTo>
                        <a:lnTo>
                          <a:pt x="17950" y="18837"/>
                        </a:lnTo>
                        <a:lnTo>
                          <a:pt x="17942" y="18868"/>
                        </a:lnTo>
                        <a:lnTo>
                          <a:pt x="17934" y="18887"/>
                        </a:lnTo>
                        <a:lnTo>
                          <a:pt x="17931" y="18898"/>
                        </a:lnTo>
                        <a:lnTo>
                          <a:pt x="17926" y="18902"/>
                        </a:lnTo>
                        <a:lnTo>
                          <a:pt x="17914" y="18905"/>
                        </a:lnTo>
                        <a:lnTo>
                          <a:pt x="17907" y="18912"/>
                        </a:lnTo>
                        <a:lnTo>
                          <a:pt x="17904" y="18913"/>
                        </a:lnTo>
                        <a:lnTo>
                          <a:pt x="17902" y="18929"/>
                        </a:lnTo>
                        <a:lnTo>
                          <a:pt x="17899" y="18934"/>
                        </a:lnTo>
                        <a:lnTo>
                          <a:pt x="17896" y="18924"/>
                        </a:lnTo>
                        <a:lnTo>
                          <a:pt x="17893" y="18920"/>
                        </a:lnTo>
                        <a:lnTo>
                          <a:pt x="17892" y="18910"/>
                        </a:lnTo>
                        <a:lnTo>
                          <a:pt x="17892" y="18905"/>
                        </a:lnTo>
                        <a:lnTo>
                          <a:pt x="17900" y="18883"/>
                        </a:lnTo>
                        <a:lnTo>
                          <a:pt x="17899" y="18878"/>
                        </a:lnTo>
                        <a:lnTo>
                          <a:pt x="17899" y="18868"/>
                        </a:lnTo>
                        <a:lnTo>
                          <a:pt x="17899" y="18863"/>
                        </a:lnTo>
                        <a:lnTo>
                          <a:pt x="17912" y="18840"/>
                        </a:lnTo>
                        <a:lnTo>
                          <a:pt x="17922" y="18824"/>
                        </a:lnTo>
                        <a:lnTo>
                          <a:pt x="17924" y="18813"/>
                        </a:lnTo>
                        <a:lnTo>
                          <a:pt x="17936" y="18751"/>
                        </a:lnTo>
                        <a:lnTo>
                          <a:pt x="17935" y="18746"/>
                        </a:lnTo>
                        <a:lnTo>
                          <a:pt x="17930" y="18756"/>
                        </a:lnTo>
                        <a:lnTo>
                          <a:pt x="17925" y="18767"/>
                        </a:lnTo>
                        <a:lnTo>
                          <a:pt x="17920" y="18783"/>
                        </a:lnTo>
                        <a:lnTo>
                          <a:pt x="17915" y="18794"/>
                        </a:lnTo>
                        <a:lnTo>
                          <a:pt x="17902" y="18822"/>
                        </a:lnTo>
                        <a:lnTo>
                          <a:pt x="17889" y="18839"/>
                        </a:lnTo>
                        <a:lnTo>
                          <a:pt x="17876" y="18846"/>
                        </a:lnTo>
                        <a:lnTo>
                          <a:pt x="17862" y="18858"/>
                        </a:lnTo>
                        <a:lnTo>
                          <a:pt x="17857" y="18851"/>
                        </a:lnTo>
                        <a:lnTo>
                          <a:pt x="17854" y="18837"/>
                        </a:lnTo>
                        <a:lnTo>
                          <a:pt x="17852" y="18837"/>
                        </a:lnTo>
                        <a:lnTo>
                          <a:pt x="17849" y="18857"/>
                        </a:lnTo>
                        <a:lnTo>
                          <a:pt x="17851" y="18856"/>
                        </a:lnTo>
                        <a:lnTo>
                          <a:pt x="17853" y="18835"/>
                        </a:lnTo>
                        <a:lnTo>
                          <a:pt x="17857" y="18801"/>
                        </a:lnTo>
                        <a:lnTo>
                          <a:pt x="17845" y="18781"/>
                        </a:lnTo>
                        <a:lnTo>
                          <a:pt x="17828" y="18747"/>
                        </a:lnTo>
                        <a:lnTo>
                          <a:pt x="17828" y="18742"/>
                        </a:lnTo>
                        <a:lnTo>
                          <a:pt x="17838" y="18743"/>
                        </a:lnTo>
                        <a:lnTo>
                          <a:pt x="17837" y="18754"/>
                        </a:lnTo>
                        <a:lnTo>
                          <a:pt x="17830" y="18766"/>
                        </a:lnTo>
                        <a:lnTo>
                          <a:pt x="17818" y="18777"/>
                        </a:lnTo>
                        <a:lnTo>
                          <a:pt x="17813" y="18783"/>
                        </a:lnTo>
                        <a:lnTo>
                          <a:pt x="17811" y="18784"/>
                        </a:lnTo>
                        <a:lnTo>
                          <a:pt x="17803" y="18790"/>
                        </a:lnTo>
                        <a:lnTo>
                          <a:pt x="17795" y="18796"/>
                        </a:lnTo>
                        <a:lnTo>
                          <a:pt x="17795" y="18801"/>
                        </a:lnTo>
                        <a:lnTo>
                          <a:pt x="17810" y="18807"/>
                        </a:lnTo>
                        <a:lnTo>
                          <a:pt x="17828" y="18827"/>
                        </a:lnTo>
                        <a:lnTo>
                          <a:pt x="17828" y="18833"/>
                        </a:lnTo>
                        <a:lnTo>
                          <a:pt x="17806" y="18840"/>
                        </a:lnTo>
                        <a:lnTo>
                          <a:pt x="17781" y="18837"/>
                        </a:lnTo>
                        <a:lnTo>
                          <a:pt x="17778" y="18837"/>
                        </a:lnTo>
                        <a:lnTo>
                          <a:pt x="17773" y="18842"/>
                        </a:lnTo>
                        <a:lnTo>
                          <a:pt x="17775" y="18836"/>
                        </a:lnTo>
                        <a:lnTo>
                          <a:pt x="17774" y="18828"/>
                        </a:lnTo>
                        <a:lnTo>
                          <a:pt x="17774" y="18824"/>
                        </a:lnTo>
                        <a:lnTo>
                          <a:pt x="17769" y="18825"/>
                        </a:lnTo>
                        <a:lnTo>
                          <a:pt x="17769" y="18820"/>
                        </a:lnTo>
                        <a:lnTo>
                          <a:pt x="17776" y="18804"/>
                        </a:lnTo>
                        <a:lnTo>
                          <a:pt x="17779" y="18798"/>
                        </a:lnTo>
                        <a:lnTo>
                          <a:pt x="17776" y="18799"/>
                        </a:lnTo>
                        <a:lnTo>
                          <a:pt x="17773" y="18799"/>
                        </a:lnTo>
                        <a:lnTo>
                          <a:pt x="17762" y="18806"/>
                        </a:lnTo>
                        <a:lnTo>
                          <a:pt x="17751" y="18813"/>
                        </a:lnTo>
                        <a:lnTo>
                          <a:pt x="17738" y="18835"/>
                        </a:lnTo>
                        <a:lnTo>
                          <a:pt x="17731" y="18851"/>
                        </a:lnTo>
                        <a:lnTo>
                          <a:pt x="17718" y="18879"/>
                        </a:lnTo>
                        <a:lnTo>
                          <a:pt x="17708" y="18901"/>
                        </a:lnTo>
                        <a:lnTo>
                          <a:pt x="17697" y="18918"/>
                        </a:lnTo>
                        <a:lnTo>
                          <a:pt x="17694" y="18918"/>
                        </a:lnTo>
                        <a:lnTo>
                          <a:pt x="17686" y="18903"/>
                        </a:lnTo>
                        <a:lnTo>
                          <a:pt x="17684" y="18888"/>
                        </a:lnTo>
                        <a:lnTo>
                          <a:pt x="17684" y="18883"/>
                        </a:lnTo>
                        <a:lnTo>
                          <a:pt x="17691" y="18877"/>
                        </a:lnTo>
                        <a:lnTo>
                          <a:pt x="17712" y="18848"/>
                        </a:lnTo>
                        <a:lnTo>
                          <a:pt x="17739" y="18820"/>
                        </a:lnTo>
                        <a:lnTo>
                          <a:pt x="17758" y="18791"/>
                        </a:lnTo>
                        <a:lnTo>
                          <a:pt x="17769" y="18779"/>
                        </a:lnTo>
                        <a:lnTo>
                          <a:pt x="17772" y="18784"/>
                        </a:lnTo>
                        <a:lnTo>
                          <a:pt x="17775" y="18779"/>
                        </a:lnTo>
                        <a:lnTo>
                          <a:pt x="17785" y="18762"/>
                        </a:lnTo>
                        <a:lnTo>
                          <a:pt x="17794" y="18756"/>
                        </a:lnTo>
                        <a:lnTo>
                          <a:pt x="17796" y="18755"/>
                        </a:lnTo>
                        <a:lnTo>
                          <a:pt x="17805" y="18764"/>
                        </a:lnTo>
                        <a:lnTo>
                          <a:pt x="17816" y="18763"/>
                        </a:lnTo>
                        <a:lnTo>
                          <a:pt x="17827" y="18756"/>
                        </a:lnTo>
                        <a:lnTo>
                          <a:pt x="17845" y="18723"/>
                        </a:lnTo>
                        <a:lnTo>
                          <a:pt x="17861" y="18705"/>
                        </a:lnTo>
                        <a:lnTo>
                          <a:pt x="17867" y="18700"/>
                        </a:lnTo>
                        <a:lnTo>
                          <a:pt x="17872" y="18693"/>
                        </a:lnTo>
                        <a:lnTo>
                          <a:pt x="17875" y="18698"/>
                        </a:lnTo>
                        <a:lnTo>
                          <a:pt x="17875" y="18703"/>
                        </a:lnTo>
                        <a:lnTo>
                          <a:pt x="17867" y="18720"/>
                        </a:lnTo>
                        <a:lnTo>
                          <a:pt x="17862" y="18725"/>
                        </a:lnTo>
                        <a:lnTo>
                          <a:pt x="17864" y="18766"/>
                        </a:lnTo>
                        <a:lnTo>
                          <a:pt x="17862" y="18782"/>
                        </a:lnTo>
                        <a:lnTo>
                          <a:pt x="17865" y="18786"/>
                        </a:lnTo>
                        <a:lnTo>
                          <a:pt x="17867" y="18781"/>
                        </a:lnTo>
                        <a:lnTo>
                          <a:pt x="17882" y="18728"/>
                        </a:lnTo>
                        <a:lnTo>
                          <a:pt x="17894" y="18700"/>
                        </a:lnTo>
                        <a:lnTo>
                          <a:pt x="17900" y="18695"/>
                        </a:lnTo>
                        <a:lnTo>
                          <a:pt x="17903" y="18699"/>
                        </a:lnTo>
                        <a:lnTo>
                          <a:pt x="17908" y="18699"/>
                        </a:lnTo>
                        <a:lnTo>
                          <a:pt x="17911" y="18703"/>
                        </a:lnTo>
                        <a:lnTo>
                          <a:pt x="17912" y="18708"/>
                        </a:lnTo>
                        <a:lnTo>
                          <a:pt x="17912" y="18719"/>
                        </a:lnTo>
                        <a:lnTo>
                          <a:pt x="17909" y="18724"/>
                        </a:lnTo>
                        <a:lnTo>
                          <a:pt x="17907" y="18729"/>
                        </a:lnTo>
                        <a:lnTo>
                          <a:pt x="17901" y="18730"/>
                        </a:lnTo>
                        <a:lnTo>
                          <a:pt x="17883" y="18758"/>
                        </a:lnTo>
                        <a:lnTo>
                          <a:pt x="17878" y="18769"/>
                        </a:lnTo>
                        <a:lnTo>
                          <a:pt x="17866" y="18811"/>
                        </a:lnTo>
                        <a:lnTo>
                          <a:pt x="17866" y="18817"/>
                        </a:lnTo>
                        <a:lnTo>
                          <a:pt x="17869" y="18826"/>
                        </a:lnTo>
                        <a:lnTo>
                          <a:pt x="17875" y="18831"/>
                        </a:lnTo>
                        <a:lnTo>
                          <a:pt x="17880" y="18825"/>
                        </a:lnTo>
                        <a:lnTo>
                          <a:pt x="17888" y="18819"/>
                        </a:lnTo>
                        <a:lnTo>
                          <a:pt x="17939" y="18699"/>
                        </a:lnTo>
                        <a:lnTo>
                          <a:pt x="17965" y="18649"/>
                        </a:lnTo>
                        <a:lnTo>
                          <a:pt x="17978" y="18632"/>
                        </a:lnTo>
                        <a:lnTo>
                          <a:pt x="17991" y="18615"/>
                        </a:lnTo>
                        <a:lnTo>
                          <a:pt x="17994" y="18615"/>
                        </a:lnTo>
                        <a:lnTo>
                          <a:pt x="18000" y="18619"/>
                        </a:lnTo>
                        <a:lnTo>
                          <a:pt x="18011" y="18617"/>
                        </a:lnTo>
                        <a:lnTo>
                          <a:pt x="18027" y="18600"/>
                        </a:lnTo>
                        <a:lnTo>
                          <a:pt x="18040" y="18577"/>
                        </a:lnTo>
                        <a:lnTo>
                          <a:pt x="18038" y="18542"/>
                        </a:lnTo>
                        <a:lnTo>
                          <a:pt x="18041" y="18536"/>
                        </a:lnTo>
                        <a:lnTo>
                          <a:pt x="18044" y="18536"/>
                        </a:lnTo>
                        <a:lnTo>
                          <a:pt x="18048" y="18571"/>
                        </a:lnTo>
                        <a:lnTo>
                          <a:pt x="18053" y="18570"/>
                        </a:lnTo>
                        <a:lnTo>
                          <a:pt x="18064" y="18548"/>
                        </a:lnTo>
                        <a:lnTo>
                          <a:pt x="18092" y="18488"/>
                        </a:lnTo>
                        <a:lnTo>
                          <a:pt x="18102" y="18472"/>
                        </a:lnTo>
                        <a:lnTo>
                          <a:pt x="18116" y="18459"/>
                        </a:lnTo>
                        <a:lnTo>
                          <a:pt x="18127" y="18463"/>
                        </a:lnTo>
                        <a:lnTo>
                          <a:pt x="18130" y="18462"/>
                        </a:lnTo>
                        <a:lnTo>
                          <a:pt x="18140" y="18440"/>
                        </a:lnTo>
                        <a:lnTo>
                          <a:pt x="18203" y="18340"/>
                        </a:lnTo>
                        <a:lnTo>
                          <a:pt x="18236" y="18202"/>
                        </a:lnTo>
                        <a:lnTo>
                          <a:pt x="18251" y="18149"/>
                        </a:lnTo>
                        <a:lnTo>
                          <a:pt x="18260" y="18112"/>
                        </a:lnTo>
                        <a:lnTo>
                          <a:pt x="18296" y="17989"/>
                        </a:lnTo>
                        <a:lnTo>
                          <a:pt x="18339" y="17861"/>
                        </a:lnTo>
                        <a:lnTo>
                          <a:pt x="18392" y="17740"/>
                        </a:lnTo>
                        <a:lnTo>
                          <a:pt x="18400" y="17724"/>
                        </a:lnTo>
                        <a:lnTo>
                          <a:pt x="18410" y="17713"/>
                        </a:lnTo>
                        <a:lnTo>
                          <a:pt x="18418" y="17706"/>
                        </a:lnTo>
                        <a:lnTo>
                          <a:pt x="18421" y="17701"/>
                        </a:lnTo>
                        <a:lnTo>
                          <a:pt x="18423" y="17686"/>
                        </a:lnTo>
                        <a:lnTo>
                          <a:pt x="18413" y="17681"/>
                        </a:lnTo>
                        <a:lnTo>
                          <a:pt x="18403" y="17686"/>
                        </a:lnTo>
                        <a:lnTo>
                          <a:pt x="18403" y="17681"/>
                        </a:lnTo>
                        <a:lnTo>
                          <a:pt x="18410" y="17676"/>
                        </a:lnTo>
                        <a:lnTo>
                          <a:pt x="18421" y="17665"/>
                        </a:lnTo>
                        <a:lnTo>
                          <a:pt x="18431" y="17653"/>
                        </a:lnTo>
                        <a:lnTo>
                          <a:pt x="18435" y="17653"/>
                        </a:lnTo>
                        <a:lnTo>
                          <a:pt x="18438" y="17653"/>
                        </a:lnTo>
                        <a:lnTo>
                          <a:pt x="18441" y="17647"/>
                        </a:lnTo>
                        <a:lnTo>
                          <a:pt x="18441" y="17642"/>
                        </a:lnTo>
                        <a:lnTo>
                          <a:pt x="18438" y="17637"/>
                        </a:lnTo>
                        <a:lnTo>
                          <a:pt x="18438" y="17632"/>
                        </a:lnTo>
                        <a:lnTo>
                          <a:pt x="18443" y="17627"/>
                        </a:lnTo>
                        <a:lnTo>
                          <a:pt x="18459" y="17614"/>
                        </a:lnTo>
                        <a:lnTo>
                          <a:pt x="18470" y="17602"/>
                        </a:lnTo>
                        <a:lnTo>
                          <a:pt x="18478" y="17591"/>
                        </a:lnTo>
                        <a:lnTo>
                          <a:pt x="18483" y="17590"/>
                        </a:lnTo>
                        <a:lnTo>
                          <a:pt x="18489" y="17589"/>
                        </a:lnTo>
                        <a:lnTo>
                          <a:pt x="18492" y="17594"/>
                        </a:lnTo>
                        <a:lnTo>
                          <a:pt x="18493" y="17595"/>
                        </a:lnTo>
                        <a:lnTo>
                          <a:pt x="18495" y="17598"/>
                        </a:lnTo>
                        <a:lnTo>
                          <a:pt x="18498" y="17603"/>
                        </a:lnTo>
                        <a:lnTo>
                          <a:pt x="18500" y="17597"/>
                        </a:lnTo>
                        <a:lnTo>
                          <a:pt x="18502" y="17596"/>
                        </a:lnTo>
                        <a:lnTo>
                          <a:pt x="18505" y="17601"/>
                        </a:lnTo>
                        <a:lnTo>
                          <a:pt x="18512" y="17593"/>
                        </a:lnTo>
                        <a:lnTo>
                          <a:pt x="18516" y="17603"/>
                        </a:lnTo>
                        <a:lnTo>
                          <a:pt x="18520" y="17603"/>
                        </a:lnTo>
                        <a:lnTo>
                          <a:pt x="18529" y="17598"/>
                        </a:lnTo>
                        <a:lnTo>
                          <a:pt x="18544" y="17581"/>
                        </a:lnTo>
                        <a:lnTo>
                          <a:pt x="18553" y="17573"/>
                        </a:lnTo>
                        <a:lnTo>
                          <a:pt x="18639" y="17529"/>
                        </a:lnTo>
                        <a:lnTo>
                          <a:pt x="18665" y="17516"/>
                        </a:lnTo>
                        <a:lnTo>
                          <a:pt x="18955" y="17329"/>
                        </a:lnTo>
                        <a:lnTo>
                          <a:pt x="18980" y="17312"/>
                        </a:lnTo>
                        <a:lnTo>
                          <a:pt x="18988" y="17308"/>
                        </a:lnTo>
                        <a:lnTo>
                          <a:pt x="19334" y="17098"/>
                        </a:lnTo>
                        <a:lnTo>
                          <a:pt x="19578" y="16937"/>
                        </a:lnTo>
                        <a:lnTo>
                          <a:pt x="19582" y="16934"/>
                        </a:lnTo>
                        <a:lnTo>
                          <a:pt x="19574" y="16895"/>
                        </a:lnTo>
                        <a:lnTo>
                          <a:pt x="19589" y="16832"/>
                        </a:lnTo>
                        <a:lnTo>
                          <a:pt x="19582" y="16807"/>
                        </a:lnTo>
                        <a:lnTo>
                          <a:pt x="19582" y="16751"/>
                        </a:lnTo>
                        <a:lnTo>
                          <a:pt x="19564" y="16733"/>
                        </a:lnTo>
                        <a:lnTo>
                          <a:pt x="19584" y="16720"/>
                        </a:lnTo>
                        <a:lnTo>
                          <a:pt x="19603" y="16656"/>
                        </a:lnTo>
                        <a:lnTo>
                          <a:pt x="19660" y="16668"/>
                        </a:lnTo>
                        <a:lnTo>
                          <a:pt x="19670" y="16600"/>
                        </a:lnTo>
                        <a:lnTo>
                          <a:pt x="19677" y="16590"/>
                        </a:lnTo>
                        <a:lnTo>
                          <a:pt x="19689" y="16572"/>
                        </a:lnTo>
                        <a:lnTo>
                          <a:pt x="19688" y="16552"/>
                        </a:lnTo>
                        <a:lnTo>
                          <a:pt x="19704" y="16544"/>
                        </a:lnTo>
                        <a:lnTo>
                          <a:pt x="19694" y="16367"/>
                        </a:lnTo>
                        <a:lnTo>
                          <a:pt x="19702" y="16367"/>
                        </a:lnTo>
                        <a:lnTo>
                          <a:pt x="19700" y="16249"/>
                        </a:lnTo>
                        <a:lnTo>
                          <a:pt x="19688" y="16221"/>
                        </a:lnTo>
                        <a:lnTo>
                          <a:pt x="19692" y="16184"/>
                        </a:lnTo>
                        <a:lnTo>
                          <a:pt x="19708" y="16176"/>
                        </a:lnTo>
                        <a:lnTo>
                          <a:pt x="19737" y="16198"/>
                        </a:lnTo>
                        <a:lnTo>
                          <a:pt x="19750" y="16181"/>
                        </a:lnTo>
                        <a:lnTo>
                          <a:pt x="19744" y="16156"/>
                        </a:lnTo>
                        <a:lnTo>
                          <a:pt x="19708" y="16120"/>
                        </a:lnTo>
                        <a:lnTo>
                          <a:pt x="19705" y="16095"/>
                        </a:lnTo>
                        <a:lnTo>
                          <a:pt x="19705" y="16044"/>
                        </a:lnTo>
                        <a:lnTo>
                          <a:pt x="19716" y="15981"/>
                        </a:lnTo>
                        <a:lnTo>
                          <a:pt x="19772" y="15851"/>
                        </a:lnTo>
                        <a:lnTo>
                          <a:pt x="19756" y="15797"/>
                        </a:lnTo>
                        <a:lnTo>
                          <a:pt x="19790" y="15679"/>
                        </a:lnTo>
                        <a:lnTo>
                          <a:pt x="19783" y="15635"/>
                        </a:lnTo>
                        <a:lnTo>
                          <a:pt x="19760" y="15628"/>
                        </a:lnTo>
                        <a:lnTo>
                          <a:pt x="19757" y="15551"/>
                        </a:lnTo>
                        <a:lnTo>
                          <a:pt x="19746" y="15548"/>
                        </a:lnTo>
                        <a:lnTo>
                          <a:pt x="19759" y="15469"/>
                        </a:lnTo>
                        <a:lnTo>
                          <a:pt x="19732" y="15437"/>
                        </a:lnTo>
                        <a:lnTo>
                          <a:pt x="19732" y="15366"/>
                        </a:lnTo>
                        <a:lnTo>
                          <a:pt x="19742" y="15334"/>
                        </a:lnTo>
                        <a:lnTo>
                          <a:pt x="19737" y="15294"/>
                        </a:lnTo>
                        <a:lnTo>
                          <a:pt x="19766" y="15187"/>
                        </a:lnTo>
                        <a:lnTo>
                          <a:pt x="19752" y="15062"/>
                        </a:lnTo>
                        <a:lnTo>
                          <a:pt x="19742" y="14955"/>
                        </a:lnTo>
                        <a:lnTo>
                          <a:pt x="19851" y="14159"/>
                        </a:lnTo>
                        <a:lnTo>
                          <a:pt x="19880" y="14139"/>
                        </a:lnTo>
                        <a:lnTo>
                          <a:pt x="19889" y="14153"/>
                        </a:lnTo>
                        <a:lnTo>
                          <a:pt x="19911" y="14144"/>
                        </a:lnTo>
                        <a:lnTo>
                          <a:pt x="19933" y="14249"/>
                        </a:lnTo>
                        <a:lnTo>
                          <a:pt x="19937" y="14259"/>
                        </a:lnTo>
                        <a:lnTo>
                          <a:pt x="19945" y="14278"/>
                        </a:lnTo>
                        <a:lnTo>
                          <a:pt x="20002" y="14311"/>
                        </a:lnTo>
                        <a:lnTo>
                          <a:pt x="20046" y="14228"/>
                        </a:lnTo>
                        <a:lnTo>
                          <a:pt x="20078" y="14193"/>
                        </a:lnTo>
                        <a:lnTo>
                          <a:pt x="20085" y="14161"/>
                        </a:lnTo>
                        <a:lnTo>
                          <a:pt x="20101" y="14133"/>
                        </a:lnTo>
                        <a:lnTo>
                          <a:pt x="20142" y="14116"/>
                        </a:lnTo>
                        <a:lnTo>
                          <a:pt x="20138" y="14076"/>
                        </a:lnTo>
                        <a:lnTo>
                          <a:pt x="20145" y="14045"/>
                        </a:lnTo>
                        <a:lnTo>
                          <a:pt x="20180" y="14024"/>
                        </a:lnTo>
                        <a:lnTo>
                          <a:pt x="20289" y="14095"/>
                        </a:lnTo>
                        <a:lnTo>
                          <a:pt x="20331" y="14151"/>
                        </a:lnTo>
                        <a:lnTo>
                          <a:pt x="20368" y="14166"/>
                        </a:lnTo>
                        <a:lnTo>
                          <a:pt x="20572" y="15092"/>
                        </a:lnTo>
                        <a:lnTo>
                          <a:pt x="20584" y="15105"/>
                        </a:lnTo>
                        <a:lnTo>
                          <a:pt x="20578" y="15152"/>
                        </a:lnTo>
                        <a:lnTo>
                          <a:pt x="20599" y="15180"/>
                        </a:lnTo>
                        <a:lnTo>
                          <a:pt x="20599" y="15185"/>
                        </a:lnTo>
                        <a:lnTo>
                          <a:pt x="20589" y="15217"/>
                        </a:lnTo>
                        <a:lnTo>
                          <a:pt x="20593" y="15247"/>
                        </a:lnTo>
                        <a:lnTo>
                          <a:pt x="20605" y="15261"/>
                        </a:lnTo>
                        <a:lnTo>
                          <a:pt x="20600" y="15282"/>
                        </a:lnTo>
                        <a:lnTo>
                          <a:pt x="20610" y="15316"/>
                        </a:lnTo>
                        <a:lnTo>
                          <a:pt x="20630" y="15318"/>
                        </a:lnTo>
                        <a:lnTo>
                          <a:pt x="20634" y="15292"/>
                        </a:lnTo>
                        <a:lnTo>
                          <a:pt x="20664" y="15329"/>
                        </a:lnTo>
                        <a:lnTo>
                          <a:pt x="20719" y="15321"/>
                        </a:lnTo>
                        <a:lnTo>
                          <a:pt x="20733" y="15299"/>
                        </a:lnTo>
                        <a:lnTo>
                          <a:pt x="20747" y="15307"/>
                        </a:lnTo>
                        <a:lnTo>
                          <a:pt x="20766" y="15365"/>
                        </a:lnTo>
                        <a:lnTo>
                          <a:pt x="20758" y="15382"/>
                        </a:lnTo>
                        <a:lnTo>
                          <a:pt x="20749" y="15373"/>
                        </a:lnTo>
                        <a:lnTo>
                          <a:pt x="20740" y="15404"/>
                        </a:lnTo>
                        <a:lnTo>
                          <a:pt x="20788" y="15479"/>
                        </a:lnTo>
                        <a:lnTo>
                          <a:pt x="20789" y="15582"/>
                        </a:lnTo>
                        <a:lnTo>
                          <a:pt x="20829" y="15658"/>
                        </a:lnTo>
                        <a:lnTo>
                          <a:pt x="20857" y="15669"/>
                        </a:lnTo>
                        <a:lnTo>
                          <a:pt x="20865" y="15647"/>
                        </a:lnTo>
                        <a:lnTo>
                          <a:pt x="20866" y="15606"/>
                        </a:lnTo>
                        <a:lnTo>
                          <a:pt x="20908" y="15600"/>
                        </a:lnTo>
                        <a:lnTo>
                          <a:pt x="20937" y="15647"/>
                        </a:lnTo>
                        <a:lnTo>
                          <a:pt x="20944" y="15682"/>
                        </a:lnTo>
                        <a:lnTo>
                          <a:pt x="20953" y="15686"/>
                        </a:lnTo>
                        <a:lnTo>
                          <a:pt x="20980" y="15728"/>
                        </a:lnTo>
                        <a:lnTo>
                          <a:pt x="20983" y="15733"/>
                        </a:lnTo>
                        <a:lnTo>
                          <a:pt x="20978" y="15749"/>
                        </a:lnTo>
                        <a:lnTo>
                          <a:pt x="20979" y="15779"/>
                        </a:lnTo>
                        <a:lnTo>
                          <a:pt x="20977" y="15780"/>
                        </a:lnTo>
                        <a:lnTo>
                          <a:pt x="20974" y="15775"/>
                        </a:lnTo>
                        <a:lnTo>
                          <a:pt x="20964" y="15755"/>
                        </a:lnTo>
                        <a:lnTo>
                          <a:pt x="20962" y="15756"/>
                        </a:lnTo>
                        <a:lnTo>
                          <a:pt x="20953" y="15762"/>
                        </a:lnTo>
                        <a:lnTo>
                          <a:pt x="20946" y="15779"/>
                        </a:lnTo>
                        <a:lnTo>
                          <a:pt x="20952" y="15788"/>
                        </a:lnTo>
                        <a:lnTo>
                          <a:pt x="20966" y="15786"/>
                        </a:lnTo>
                        <a:lnTo>
                          <a:pt x="20969" y="15801"/>
                        </a:lnTo>
                        <a:lnTo>
                          <a:pt x="20967" y="15817"/>
                        </a:lnTo>
                        <a:lnTo>
                          <a:pt x="20964" y="15817"/>
                        </a:lnTo>
                        <a:lnTo>
                          <a:pt x="20944" y="15805"/>
                        </a:lnTo>
                        <a:lnTo>
                          <a:pt x="20936" y="15806"/>
                        </a:lnTo>
                        <a:lnTo>
                          <a:pt x="20936" y="15811"/>
                        </a:lnTo>
                        <a:lnTo>
                          <a:pt x="20945" y="15819"/>
                        </a:lnTo>
                        <a:lnTo>
                          <a:pt x="20945" y="15825"/>
                        </a:lnTo>
                        <a:lnTo>
                          <a:pt x="20960" y="15843"/>
                        </a:lnTo>
                        <a:lnTo>
                          <a:pt x="20966" y="15853"/>
                        </a:lnTo>
                        <a:lnTo>
                          <a:pt x="20972" y="15872"/>
                        </a:lnTo>
                        <a:lnTo>
                          <a:pt x="20978" y="15876"/>
                        </a:lnTo>
                        <a:lnTo>
                          <a:pt x="20974" y="15851"/>
                        </a:lnTo>
                        <a:lnTo>
                          <a:pt x="20965" y="15837"/>
                        </a:lnTo>
                        <a:lnTo>
                          <a:pt x="20968" y="15831"/>
                        </a:lnTo>
                        <a:lnTo>
                          <a:pt x="20973" y="15826"/>
                        </a:lnTo>
                        <a:lnTo>
                          <a:pt x="20973" y="15831"/>
                        </a:lnTo>
                        <a:lnTo>
                          <a:pt x="20976" y="15841"/>
                        </a:lnTo>
                        <a:lnTo>
                          <a:pt x="20987" y="15839"/>
                        </a:lnTo>
                        <a:lnTo>
                          <a:pt x="20987" y="15834"/>
                        </a:lnTo>
                        <a:lnTo>
                          <a:pt x="20984" y="15825"/>
                        </a:lnTo>
                        <a:lnTo>
                          <a:pt x="20981" y="15815"/>
                        </a:lnTo>
                        <a:lnTo>
                          <a:pt x="20983" y="15814"/>
                        </a:lnTo>
                        <a:lnTo>
                          <a:pt x="20995" y="15800"/>
                        </a:lnTo>
                        <a:lnTo>
                          <a:pt x="20996" y="15813"/>
                        </a:lnTo>
                        <a:lnTo>
                          <a:pt x="20999" y="15813"/>
                        </a:lnTo>
                        <a:lnTo>
                          <a:pt x="21002" y="15825"/>
                        </a:lnTo>
                        <a:lnTo>
                          <a:pt x="21001" y="15817"/>
                        </a:lnTo>
                        <a:lnTo>
                          <a:pt x="20993" y="15822"/>
                        </a:lnTo>
                        <a:lnTo>
                          <a:pt x="20993" y="15817"/>
                        </a:lnTo>
                        <a:lnTo>
                          <a:pt x="20993" y="15789"/>
                        </a:lnTo>
                        <a:lnTo>
                          <a:pt x="20993" y="15784"/>
                        </a:lnTo>
                        <a:lnTo>
                          <a:pt x="20995" y="15782"/>
                        </a:lnTo>
                        <a:lnTo>
                          <a:pt x="21010" y="15796"/>
                        </a:lnTo>
                        <a:lnTo>
                          <a:pt x="21015" y="15805"/>
                        </a:lnTo>
                        <a:lnTo>
                          <a:pt x="21020" y="15804"/>
                        </a:lnTo>
                        <a:lnTo>
                          <a:pt x="21021" y="15824"/>
                        </a:lnTo>
                        <a:lnTo>
                          <a:pt x="21026" y="15833"/>
                        </a:lnTo>
                        <a:lnTo>
                          <a:pt x="21029" y="15833"/>
                        </a:lnTo>
                        <a:lnTo>
                          <a:pt x="21030" y="15843"/>
                        </a:lnTo>
                        <a:lnTo>
                          <a:pt x="21022" y="15869"/>
                        </a:lnTo>
                        <a:cubicBezTo>
                          <a:pt x="21023" y="15869"/>
                          <a:pt x="21023" y="15868"/>
                          <a:pt x="21023" y="15868"/>
                        </a:cubicBezTo>
                        <a:cubicBezTo>
                          <a:pt x="21042" y="15818"/>
                          <a:pt x="21049" y="15712"/>
                          <a:pt x="21049" y="15712"/>
                        </a:cubicBezTo>
                        <a:cubicBezTo>
                          <a:pt x="21045" y="15696"/>
                          <a:pt x="21031" y="15599"/>
                          <a:pt x="21027" y="15587"/>
                        </a:cubicBezTo>
                        <a:cubicBezTo>
                          <a:pt x="20999" y="15504"/>
                          <a:pt x="21022" y="15431"/>
                          <a:pt x="21060" y="15456"/>
                        </a:cubicBezTo>
                        <a:cubicBezTo>
                          <a:pt x="21099" y="15482"/>
                          <a:pt x="21137" y="15436"/>
                          <a:pt x="21152" y="15353"/>
                        </a:cubicBezTo>
                        <a:cubicBezTo>
                          <a:pt x="21223" y="15380"/>
                          <a:pt x="21217" y="15282"/>
                          <a:pt x="21209" y="15227"/>
                        </a:cubicBezTo>
                        <a:cubicBezTo>
                          <a:pt x="21320" y="15116"/>
                          <a:pt x="21410" y="14940"/>
                          <a:pt x="21421" y="14857"/>
                        </a:cubicBezTo>
                        <a:cubicBezTo>
                          <a:pt x="21432" y="14774"/>
                          <a:pt x="21454" y="14698"/>
                          <a:pt x="21479" y="14658"/>
                        </a:cubicBezTo>
                        <a:cubicBezTo>
                          <a:pt x="21503" y="14618"/>
                          <a:pt x="21523" y="14560"/>
                          <a:pt x="21523" y="14515"/>
                        </a:cubicBezTo>
                        <a:cubicBezTo>
                          <a:pt x="21523" y="14469"/>
                          <a:pt x="21539" y="14462"/>
                          <a:pt x="21564" y="14442"/>
                        </a:cubicBezTo>
                        <a:cubicBezTo>
                          <a:pt x="21589" y="14421"/>
                          <a:pt x="21579" y="14343"/>
                          <a:pt x="21582" y="14296"/>
                        </a:cubicBezTo>
                        <a:cubicBezTo>
                          <a:pt x="21585" y="14248"/>
                          <a:pt x="21571" y="14193"/>
                          <a:pt x="21549" y="14157"/>
                        </a:cubicBezTo>
                        <a:cubicBezTo>
                          <a:pt x="21527" y="14122"/>
                          <a:pt x="21556" y="14165"/>
                          <a:pt x="21583" y="14190"/>
                        </a:cubicBezTo>
                        <a:cubicBezTo>
                          <a:pt x="21585" y="14191"/>
                          <a:pt x="21569" y="14192"/>
                          <a:pt x="21569" y="14193"/>
                        </a:cubicBezTo>
                        <a:lnTo>
                          <a:pt x="21569" y="13798"/>
                        </a:lnTo>
                        <a:cubicBezTo>
                          <a:pt x="21569" y="13795"/>
                          <a:pt x="21579" y="13791"/>
                          <a:pt x="21575" y="13787"/>
                        </a:cubicBezTo>
                        <a:cubicBezTo>
                          <a:pt x="21556" y="13765"/>
                          <a:pt x="21514" y="13850"/>
                          <a:pt x="21492" y="13873"/>
                        </a:cubicBezTo>
                        <a:cubicBezTo>
                          <a:pt x="21470" y="13895"/>
                          <a:pt x="21437" y="13845"/>
                          <a:pt x="21425" y="13792"/>
                        </a:cubicBezTo>
                        <a:cubicBezTo>
                          <a:pt x="21412" y="13739"/>
                          <a:pt x="21409" y="13732"/>
                          <a:pt x="21377" y="13701"/>
                        </a:cubicBezTo>
                        <a:cubicBezTo>
                          <a:pt x="21346" y="13672"/>
                          <a:pt x="21348" y="13589"/>
                          <a:pt x="21336" y="13586"/>
                        </a:cubicBezTo>
                        <a:cubicBezTo>
                          <a:pt x="21187" y="13536"/>
                          <a:pt x="21246" y="13369"/>
                          <a:pt x="21220" y="13342"/>
                        </a:cubicBezTo>
                        <a:cubicBezTo>
                          <a:pt x="21175" y="13289"/>
                          <a:pt x="21129" y="13362"/>
                          <a:pt x="21115" y="13415"/>
                        </a:cubicBezTo>
                        <a:cubicBezTo>
                          <a:pt x="21101" y="13467"/>
                          <a:pt x="21099" y="13467"/>
                          <a:pt x="21096" y="13429"/>
                        </a:cubicBezTo>
                        <a:cubicBezTo>
                          <a:pt x="21093" y="13392"/>
                          <a:pt x="21082" y="13410"/>
                          <a:pt x="21044" y="13450"/>
                        </a:cubicBezTo>
                        <a:cubicBezTo>
                          <a:pt x="21101" y="13334"/>
                          <a:pt x="21079" y="13284"/>
                          <a:pt x="21103" y="13190"/>
                        </a:cubicBezTo>
                        <a:cubicBezTo>
                          <a:pt x="21126" y="13098"/>
                          <a:pt x="21099" y="12999"/>
                          <a:pt x="21082" y="12941"/>
                        </a:cubicBezTo>
                        <a:cubicBezTo>
                          <a:pt x="21066" y="12884"/>
                          <a:pt x="21068" y="12792"/>
                          <a:pt x="21086" y="12753"/>
                        </a:cubicBezTo>
                        <a:cubicBezTo>
                          <a:pt x="21104" y="12712"/>
                          <a:pt x="21044" y="12702"/>
                          <a:pt x="21030" y="12722"/>
                        </a:cubicBezTo>
                        <a:cubicBezTo>
                          <a:pt x="21016" y="12742"/>
                          <a:pt x="21001" y="12760"/>
                          <a:pt x="20971" y="12758"/>
                        </a:cubicBezTo>
                        <a:cubicBezTo>
                          <a:pt x="20911" y="12745"/>
                          <a:pt x="20851" y="13045"/>
                          <a:pt x="20845" y="13085"/>
                        </a:cubicBezTo>
                        <a:cubicBezTo>
                          <a:pt x="20840" y="13125"/>
                          <a:pt x="20804" y="13075"/>
                          <a:pt x="20781" y="13012"/>
                        </a:cubicBezTo>
                        <a:cubicBezTo>
                          <a:pt x="20757" y="12949"/>
                          <a:pt x="20703" y="12914"/>
                          <a:pt x="20679" y="12949"/>
                        </a:cubicBezTo>
                        <a:cubicBezTo>
                          <a:pt x="20654" y="12984"/>
                          <a:pt x="20603" y="12987"/>
                          <a:pt x="20570" y="12984"/>
                        </a:cubicBezTo>
                        <a:cubicBezTo>
                          <a:pt x="20537" y="12982"/>
                          <a:pt x="20516" y="12979"/>
                          <a:pt x="20497" y="13019"/>
                        </a:cubicBezTo>
                        <a:cubicBezTo>
                          <a:pt x="20479" y="13058"/>
                          <a:pt x="20433" y="13134"/>
                          <a:pt x="20398" y="13145"/>
                        </a:cubicBezTo>
                        <a:cubicBezTo>
                          <a:pt x="20396" y="13146"/>
                          <a:pt x="20394" y="13148"/>
                          <a:pt x="20392" y="13148"/>
                        </a:cubicBezTo>
                        <a:cubicBezTo>
                          <a:pt x="20414" y="13130"/>
                          <a:pt x="20472" y="13027"/>
                          <a:pt x="20484" y="12974"/>
                        </a:cubicBezTo>
                        <a:cubicBezTo>
                          <a:pt x="20497" y="12921"/>
                          <a:pt x="20511" y="12906"/>
                          <a:pt x="20549" y="12891"/>
                        </a:cubicBezTo>
                        <a:cubicBezTo>
                          <a:pt x="20588" y="12875"/>
                          <a:pt x="20600" y="12858"/>
                          <a:pt x="20603" y="12795"/>
                        </a:cubicBezTo>
                        <a:cubicBezTo>
                          <a:pt x="20606" y="12732"/>
                          <a:pt x="20736" y="12740"/>
                          <a:pt x="20774" y="12742"/>
                        </a:cubicBezTo>
                        <a:cubicBezTo>
                          <a:pt x="20811" y="12745"/>
                          <a:pt x="20869" y="12717"/>
                          <a:pt x="20891" y="12574"/>
                        </a:cubicBezTo>
                        <a:cubicBezTo>
                          <a:pt x="20913" y="12430"/>
                          <a:pt x="20961" y="12395"/>
                          <a:pt x="20950" y="12352"/>
                        </a:cubicBezTo>
                        <a:cubicBezTo>
                          <a:pt x="20939" y="12309"/>
                          <a:pt x="20918" y="12272"/>
                          <a:pt x="20972" y="12179"/>
                        </a:cubicBezTo>
                        <a:cubicBezTo>
                          <a:pt x="21026" y="12085"/>
                          <a:pt x="21023" y="12025"/>
                          <a:pt x="21009" y="11982"/>
                        </a:cubicBezTo>
                        <a:cubicBezTo>
                          <a:pt x="20995" y="11939"/>
                          <a:pt x="21002" y="11919"/>
                          <a:pt x="21010" y="11882"/>
                        </a:cubicBezTo>
                        <a:cubicBezTo>
                          <a:pt x="21019" y="11844"/>
                          <a:pt x="20943" y="11826"/>
                          <a:pt x="20902" y="11813"/>
                        </a:cubicBezTo>
                        <a:cubicBezTo>
                          <a:pt x="20860" y="11801"/>
                          <a:pt x="20855" y="11776"/>
                          <a:pt x="20891" y="11774"/>
                        </a:cubicBezTo>
                        <a:cubicBezTo>
                          <a:pt x="20927" y="11771"/>
                          <a:pt x="20990" y="11761"/>
                          <a:pt x="20968" y="11736"/>
                        </a:cubicBezTo>
                        <a:cubicBezTo>
                          <a:pt x="20668" y="11358"/>
                          <a:pt x="20219" y="12033"/>
                          <a:pt x="20076" y="12496"/>
                        </a:cubicBezTo>
                        <a:cubicBezTo>
                          <a:pt x="19954" y="12723"/>
                          <a:pt x="19814" y="13075"/>
                          <a:pt x="19792" y="13256"/>
                        </a:cubicBezTo>
                        <a:cubicBezTo>
                          <a:pt x="19690" y="13417"/>
                          <a:pt x="19615" y="13845"/>
                          <a:pt x="19618" y="14026"/>
                        </a:cubicBezTo>
                        <a:cubicBezTo>
                          <a:pt x="19621" y="14208"/>
                          <a:pt x="19546" y="14384"/>
                          <a:pt x="19563" y="14449"/>
                        </a:cubicBezTo>
                        <a:cubicBezTo>
                          <a:pt x="19580" y="14515"/>
                          <a:pt x="19574" y="14545"/>
                          <a:pt x="19541" y="14626"/>
                        </a:cubicBezTo>
                        <a:cubicBezTo>
                          <a:pt x="19558" y="14912"/>
                          <a:pt x="19414" y="15204"/>
                          <a:pt x="19313" y="15335"/>
                        </a:cubicBezTo>
                        <a:cubicBezTo>
                          <a:pt x="19348" y="15144"/>
                          <a:pt x="19387" y="14993"/>
                          <a:pt x="19415" y="14938"/>
                        </a:cubicBezTo>
                        <a:cubicBezTo>
                          <a:pt x="19443" y="14883"/>
                          <a:pt x="19434" y="14802"/>
                          <a:pt x="19431" y="14663"/>
                        </a:cubicBezTo>
                        <a:cubicBezTo>
                          <a:pt x="19428" y="14523"/>
                          <a:pt x="19492" y="14525"/>
                          <a:pt x="19487" y="14476"/>
                        </a:cubicBezTo>
                        <a:cubicBezTo>
                          <a:pt x="19482" y="14426"/>
                          <a:pt x="19483" y="14304"/>
                          <a:pt x="19508" y="14226"/>
                        </a:cubicBezTo>
                        <a:cubicBezTo>
                          <a:pt x="19532" y="14149"/>
                          <a:pt x="19519" y="14087"/>
                          <a:pt x="19522" y="14032"/>
                        </a:cubicBezTo>
                        <a:cubicBezTo>
                          <a:pt x="19525" y="13978"/>
                          <a:pt x="19508" y="13885"/>
                          <a:pt x="19503" y="13862"/>
                        </a:cubicBezTo>
                        <a:cubicBezTo>
                          <a:pt x="19499" y="13839"/>
                          <a:pt x="19443" y="13834"/>
                          <a:pt x="19423" y="13819"/>
                        </a:cubicBezTo>
                        <a:cubicBezTo>
                          <a:pt x="19403" y="13804"/>
                          <a:pt x="19385" y="13807"/>
                          <a:pt x="19357" y="13849"/>
                        </a:cubicBezTo>
                        <a:cubicBezTo>
                          <a:pt x="19247" y="13764"/>
                          <a:pt x="19147" y="13911"/>
                          <a:pt x="19129" y="13957"/>
                        </a:cubicBezTo>
                        <a:cubicBezTo>
                          <a:pt x="19110" y="14002"/>
                          <a:pt x="19117" y="13926"/>
                          <a:pt x="19128" y="13894"/>
                        </a:cubicBezTo>
                        <a:cubicBezTo>
                          <a:pt x="19138" y="13862"/>
                          <a:pt x="19095" y="13860"/>
                          <a:pt x="19049" y="13900"/>
                        </a:cubicBezTo>
                        <a:cubicBezTo>
                          <a:pt x="19087" y="13781"/>
                          <a:pt x="19161" y="13858"/>
                          <a:pt x="19180" y="13837"/>
                        </a:cubicBezTo>
                        <a:cubicBezTo>
                          <a:pt x="19248" y="13757"/>
                          <a:pt x="19287" y="13786"/>
                          <a:pt x="19306" y="13790"/>
                        </a:cubicBezTo>
                        <a:cubicBezTo>
                          <a:pt x="19326" y="13794"/>
                          <a:pt x="19354" y="13810"/>
                          <a:pt x="19380" y="13785"/>
                        </a:cubicBezTo>
                        <a:cubicBezTo>
                          <a:pt x="19405" y="13760"/>
                          <a:pt x="19449" y="13777"/>
                          <a:pt x="19468" y="13805"/>
                        </a:cubicBezTo>
                        <a:cubicBezTo>
                          <a:pt x="19488" y="13834"/>
                          <a:pt x="19500" y="13827"/>
                          <a:pt x="19512" y="13811"/>
                        </a:cubicBezTo>
                        <a:cubicBezTo>
                          <a:pt x="19581" y="13649"/>
                          <a:pt x="19567" y="13383"/>
                          <a:pt x="19563" y="13335"/>
                        </a:cubicBezTo>
                        <a:cubicBezTo>
                          <a:pt x="19564" y="13298"/>
                          <a:pt x="19572" y="13275"/>
                          <a:pt x="19584" y="13243"/>
                        </a:cubicBezTo>
                        <a:cubicBezTo>
                          <a:pt x="19595" y="13212"/>
                          <a:pt x="19583" y="13206"/>
                          <a:pt x="19574" y="13150"/>
                        </a:cubicBezTo>
                        <a:cubicBezTo>
                          <a:pt x="19565" y="13095"/>
                          <a:pt x="19636" y="12904"/>
                          <a:pt x="19644" y="12884"/>
                        </a:cubicBezTo>
                        <a:cubicBezTo>
                          <a:pt x="19651" y="12864"/>
                          <a:pt x="19649" y="12825"/>
                          <a:pt x="19646" y="12800"/>
                        </a:cubicBezTo>
                        <a:cubicBezTo>
                          <a:pt x="19644" y="12776"/>
                          <a:pt x="19665" y="12741"/>
                          <a:pt x="19678" y="12718"/>
                        </a:cubicBezTo>
                        <a:cubicBezTo>
                          <a:pt x="19691" y="12696"/>
                          <a:pt x="19681" y="12673"/>
                          <a:pt x="19673" y="12647"/>
                        </a:cubicBezTo>
                        <a:cubicBezTo>
                          <a:pt x="19666" y="12620"/>
                          <a:pt x="19691" y="12648"/>
                          <a:pt x="19700" y="12666"/>
                        </a:cubicBezTo>
                        <a:cubicBezTo>
                          <a:pt x="19709" y="12683"/>
                          <a:pt x="19723" y="12663"/>
                          <a:pt x="19735" y="12633"/>
                        </a:cubicBezTo>
                        <a:cubicBezTo>
                          <a:pt x="19745" y="12603"/>
                          <a:pt x="19744" y="12585"/>
                          <a:pt x="19729" y="12585"/>
                        </a:cubicBezTo>
                        <a:cubicBezTo>
                          <a:pt x="19715" y="12585"/>
                          <a:pt x="19729" y="12576"/>
                          <a:pt x="19735" y="12541"/>
                        </a:cubicBezTo>
                        <a:cubicBezTo>
                          <a:pt x="19758" y="12354"/>
                          <a:pt x="19894" y="12299"/>
                          <a:pt x="19927" y="12236"/>
                        </a:cubicBezTo>
                        <a:cubicBezTo>
                          <a:pt x="19961" y="12173"/>
                          <a:pt x="19948" y="12050"/>
                          <a:pt x="19931" y="12010"/>
                        </a:cubicBezTo>
                        <a:cubicBezTo>
                          <a:pt x="19914" y="11969"/>
                          <a:pt x="19924" y="11909"/>
                          <a:pt x="19900" y="11820"/>
                        </a:cubicBezTo>
                        <a:cubicBezTo>
                          <a:pt x="19929" y="11762"/>
                          <a:pt x="19929" y="11704"/>
                          <a:pt x="19911" y="11567"/>
                        </a:cubicBezTo>
                        <a:cubicBezTo>
                          <a:pt x="19960" y="11495"/>
                          <a:pt x="19949" y="11388"/>
                          <a:pt x="19945" y="11367"/>
                        </a:cubicBezTo>
                        <a:cubicBezTo>
                          <a:pt x="19940" y="11346"/>
                          <a:pt x="19962" y="11349"/>
                          <a:pt x="19988" y="11347"/>
                        </a:cubicBezTo>
                        <a:cubicBezTo>
                          <a:pt x="20014" y="11344"/>
                          <a:pt x="20013" y="11317"/>
                          <a:pt x="20015" y="11276"/>
                        </a:cubicBezTo>
                        <a:cubicBezTo>
                          <a:pt x="20016" y="11235"/>
                          <a:pt x="20048" y="11219"/>
                          <a:pt x="20078" y="11183"/>
                        </a:cubicBezTo>
                        <a:cubicBezTo>
                          <a:pt x="20109" y="11146"/>
                          <a:pt x="20115" y="11149"/>
                          <a:pt x="20115" y="11076"/>
                        </a:cubicBezTo>
                        <a:cubicBezTo>
                          <a:pt x="20148" y="11071"/>
                          <a:pt x="20172" y="11056"/>
                          <a:pt x="20207" y="10998"/>
                        </a:cubicBezTo>
                        <a:cubicBezTo>
                          <a:pt x="20243" y="10940"/>
                          <a:pt x="20289" y="10869"/>
                          <a:pt x="20315" y="10856"/>
                        </a:cubicBezTo>
                        <a:cubicBezTo>
                          <a:pt x="20441" y="10808"/>
                          <a:pt x="20497" y="10706"/>
                          <a:pt x="20524" y="10650"/>
                        </a:cubicBezTo>
                        <a:cubicBezTo>
                          <a:pt x="20550" y="10593"/>
                          <a:pt x="20579" y="10633"/>
                          <a:pt x="20597" y="10608"/>
                        </a:cubicBezTo>
                        <a:cubicBezTo>
                          <a:pt x="20683" y="10459"/>
                          <a:pt x="20709" y="10441"/>
                          <a:pt x="20760" y="10438"/>
                        </a:cubicBezTo>
                        <a:cubicBezTo>
                          <a:pt x="20811" y="10434"/>
                          <a:pt x="20860" y="10393"/>
                          <a:pt x="20873" y="10350"/>
                        </a:cubicBezTo>
                        <a:cubicBezTo>
                          <a:pt x="20886" y="10307"/>
                          <a:pt x="20869" y="10273"/>
                          <a:pt x="20901" y="10263"/>
                        </a:cubicBezTo>
                        <a:cubicBezTo>
                          <a:pt x="20933" y="10253"/>
                          <a:pt x="20973" y="10173"/>
                          <a:pt x="20984" y="10163"/>
                        </a:cubicBezTo>
                        <a:cubicBezTo>
                          <a:pt x="20995" y="10154"/>
                          <a:pt x="21068" y="10104"/>
                          <a:pt x="21097" y="10058"/>
                        </a:cubicBezTo>
                        <a:cubicBezTo>
                          <a:pt x="21126" y="10011"/>
                          <a:pt x="21141" y="10034"/>
                          <a:pt x="21159" y="10033"/>
                        </a:cubicBezTo>
                        <a:cubicBezTo>
                          <a:pt x="21178" y="10032"/>
                          <a:pt x="21220" y="9999"/>
                          <a:pt x="21243" y="9967"/>
                        </a:cubicBezTo>
                        <a:cubicBezTo>
                          <a:pt x="21266" y="9936"/>
                          <a:pt x="21276" y="9954"/>
                          <a:pt x="21292" y="9969"/>
                        </a:cubicBezTo>
                        <a:cubicBezTo>
                          <a:pt x="21308" y="9985"/>
                          <a:pt x="21316" y="9969"/>
                          <a:pt x="21327" y="9920"/>
                        </a:cubicBezTo>
                        <a:cubicBezTo>
                          <a:pt x="21337" y="9872"/>
                          <a:pt x="21333" y="9875"/>
                          <a:pt x="21337" y="9952"/>
                        </a:cubicBezTo>
                        <a:cubicBezTo>
                          <a:pt x="21406" y="9702"/>
                          <a:pt x="21569" y="9624"/>
                          <a:pt x="21569" y="9558"/>
                        </a:cubicBezTo>
                        <a:lnTo>
                          <a:pt x="21569" y="5729"/>
                        </a:lnTo>
                        <a:cubicBezTo>
                          <a:pt x="21569" y="5740"/>
                          <a:pt x="21564" y="5752"/>
                          <a:pt x="21554" y="5762"/>
                        </a:cubicBezTo>
                        <a:cubicBezTo>
                          <a:pt x="21524" y="5791"/>
                          <a:pt x="21523" y="5826"/>
                          <a:pt x="21535" y="5893"/>
                        </a:cubicBezTo>
                        <a:cubicBezTo>
                          <a:pt x="21546" y="5960"/>
                          <a:pt x="21542" y="6043"/>
                          <a:pt x="21531" y="6127"/>
                        </a:cubicBezTo>
                        <a:cubicBezTo>
                          <a:pt x="21521" y="6212"/>
                          <a:pt x="21530" y="6045"/>
                          <a:pt x="21501" y="6052"/>
                        </a:cubicBezTo>
                        <a:cubicBezTo>
                          <a:pt x="21473" y="6057"/>
                          <a:pt x="21431" y="6061"/>
                          <a:pt x="21450" y="6015"/>
                        </a:cubicBezTo>
                        <a:cubicBezTo>
                          <a:pt x="21554" y="5733"/>
                          <a:pt x="21437" y="5699"/>
                          <a:pt x="21397" y="5704"/>
                        </a:cubicBezTo>
                        <a:cubicBezTo>
                          <a:pt x="21357" y="5709"/>
                          <a:pt x="21338" y="5663"/>
                          <a:pt x="21294" y="5616"/>
                        </a:cubicBezTo>
                        <a:cubicBezTo>
                          <a:pt x="21284" y="5637"/>
                          <a:pt x="21195" y="5718"/>
                          <a:pt x="21195" y="5718"/>
                        </a:cubicBezTo>
                        <a:cubicBezTo>
                          <a:pt x="21121" y="5773"/>
                          <a:pt x="21103" y="5825"/>
                          <a:pt x="21090" y="5855"/>
                        </a:cubicBezTo>
                        <a:cubicBezTo>
                          <a:pt x="21078" y="5885"/>
                          <a:pt x="21104" y="5920"/>
                          <a:pt x="21116" y="5938"/>
                        </a:cubicBezTo>
                        <a:cubicBezTo>
                          <a:pt x="21129" y="5956"/>
                          <a:pt x="21134" y="5898"/>
                          <a:pt x="21143" y="5870"/>
                        </a:cubicBezTo>
                        <a:cubicBezTo>
                          <a:pt x="21151" y="5842"/>
                          <a:pt x="21194" y="5815"/>
                          <a:pt x="21238" y="5810"/>
                        </a:cubicBezTo>
                        <a:cubicBezTo>
                          <a:pt x="21146" y="5916"/>
                          <a:pt x="21077" y="6102"/>
                          <a:pt x="21053" y="6164"/>
                        </a:cubicBezTo>
                        <a:cubicBezTo>
                          <a:pt x="21005" y="6364"/>
                          <a:pt x="21020" y="6376"/>
                          <a:pt x="21048" y="6444"/>
                        </a:cubicBezTo>
                        <a:cubicBezTo>
                          <a:pt x="21002" y="6499"/>
                          <a:pt x="20980" y="6628"/>
                          <a:pt x="20979" y="6676"/>
                        </a:cubicBezTo>
                        <a:cubicBezTo>
                          <a:pt x="20977" y="6724"/>
                          <a:pt x="20940" y="6794"/>
                          <a:pt x="20889" y="6819"/>
                        </a:cubicBezTo>
                        <a:cubicBezTo>
                          <a:pt x="20933" y="6887"/>
                          <a:pt x="20915" y="6985"/>
                          <a:pt x="20893" y="7018"/>
                        </a:cubicBezTo>
                        <a:cubicBezTo>
                          <a:pt x="20872" y="7051"/>
                          <a:pt x="20863" y="7089"/>
                          <a:pt x="20866" y="7119"/>
                        </a:cubicBezTo>
                        <a:cubicBezTo>
                          <a:pt x="20869" y="7149"/>
                          <a:pt x="20849" y="7169"/>
                          <a:pt x="20837" y="7172"/>
                        </a:cubicBezTo>
                        <a:cubicBezTo>
                          <a:pt x="20825" y="7174"/>
                          <a:pt x="20834" y="7131"/>
                          <a:pt x="20819" y="7134"/>
                        </a:cubicBezTo>
                        <a:cubicBezTo>
                          <a:pt x="20804" y="7137"/>
                          <a:pt x="20836" y="7001"/>
                          <a:pt x="20845" y="6957"/>
                        </a:cubicBezTo>
                        <a:cubicBezTo>
                          <a:pt x="20783" y="6897"/>
                          <a:pt x="20672" y="6912"/>
                          <a:pt x="20646" y="6935"/>
                        </a:cubicBezTo>
                        <a:cubicBezTo>
                          <a:pt x="20619" y="6957"/>
                          <a:pt x="20616" y="6973"/>
                          <a:pt x="20571" y="6885"/>
                        </a:cubicBezTo>
                        <a:cubicBezTo>
                          <a:pt x="20588" y="6897"/>
                          <a:pt x="20622" y="6910"/>
                          <a:pt x="20641" y="6895"/>
                        </a:cubicBezTo>
                        <a:cubicBezTo>
                          <a:pt x="20702" y="6857"/>
                          <a:pt x="20747" y="6892"/>
                          <a:pt x="20775" y="6892"/>
                        </a:cubicBezTo>
                        <a:cubicBezTo>
                          <a:pt x="20803" y="6892"/>
                          <a:pt x="20805" y="6859"/>
                          <a:pt x="20804" y="6822"/>
                        </a:cubicBezTo>
                        <a:cubicBezTo>
                          <a:pt x="20803" y="6784"/>
                          <a:pt x="20774" y="6724"/>
                          <a:pt x="20778" y="6711"/>
                        </a:cubicBezTo>
                        <a:cubicBezTo>
                          <a:pt x="20782" y="6698"/>
                          <a:pt x="20801" y="6683"/>
                          <a:pt x="20805" y="6628"/>
                        </a:cubicBezTo>
                        <a:cubicBezTo>
                          <a:pt x="20809" y="6572"/>
                          <a:pt x="20855" y="6532"/>
                          <a:pt x="20877" y="6530"/>
                        </a:cubicBezTo>
                        <a:cubicBezTo>
                          <a:pt x="20899" y="6527"/>
                          <a:pt x="20922" y="6461"/>
                          <a:pt x="20929" y="6411"/>
                        </a:cubicBezTo>
                        <a:cubicBezTo>
                          <a:pt x="20936" y="6361"/>
                          <a:pt x="20960" y="6288"/>
                          <a:pt x="20975" y="6273"/>
                        </a:cubicBezTo>
                        <a:cubicBezTo>
                          <a:pt x="20990" y="6258"/>
                          <a:pt x="20999" y="6240"/>
                          <a:pt x="20991" y="6155"/>
                        </a:cubicBezTo>
                        <a:cubicBezTo>
                          <a:pt x="21059" y="6142"/>
                          <a:pt x="21070" y="5953"/>
                          <a:pt x="21063" y="5923"/>
                        </a:cubicBezTo>
                        <a:cubicBezTo>
                          <a:pt x="21056" y="5893"/>
                          <a:pt x="21037" y="5931"/>
                          <a:pt x="21035" y="5966"/>
                        </a:cubicBezTo>
                        <a:cubicBezTo>
                          <a:pt x="21034" y="6001"/>
                          <a:pt x="21002" y="6082"/>
                          <a:pt x="20977" y="6119"/>
                        </a:cubicBezTo>
                        <a:cubicBezTo>
                          <a:pt x="20953" y="6157"/>
                          <a:pt x="20937" y="6213"/>
                          <a:pt x="20937" y="6213"/>
                        </a:cubicBezTo>
                        <a:cubicBezTo>
                          <a:pt x="20921" y="6274"/>
                          <a:pt x="20886" y="6337"/>
                          <a:pt x="20847" y="6350"/>
                        </a:cubicBezTo>
                        <a:cubicBezTo>
                          <a:pt x="20855" y="6301"/>
                          <a:pt x="20973" y="6050"/>
                          <a:pt x="20995" y="6026"/>
                        </a:cubicBezTo>
                        <a:cubicBezTo>
                          <a:pt x="21018" y="6003"/>
                          <a:pt x="21019" y="5983"/>
                          <a:pt x="21031" y="5917"/>
                        </a:cubicBezTo>
                        <a:cubicBezTo>
                          <a:pt x="21041" y="5850"/>
                          <a:pt x="21064" y="5835"/>
                          <a:pt x="21075" y="5820"/>
                        </a:cubicBezTo>
                        <a:cubicBezTo>
                          <a:pt x="21086" y="5805"/>
                          <a:pt x="21086" y="5803"/>
                          <a:pt x="21083" y="5749"/>
                        </a:cubicBezTo>
                        <a:cubicBezTo>
                          <a:pt x="21081" y="5695"/>
                          <a:pt x="21160" y="5554"/>
                          <a:pt x="21185" y="5524"/>
                        </a:cubicBezTo>
                        <a:cubicBezTo>
                          <a:pt x="21211" y="5493"/>
                          <a:pt x="21205" y="5473"/>
                          <a:pt x="21209" y="5437"/>
                        </a:cubicBezTo>
                        <a:cubicBezTo>
                          <a:pt x="21212" y="5402"/>
                          <a:pt x="21193" y="5438"/>
                          <a:pt x="21162" y="5484"/>
                        </a:cubicBezTo>
                        <a:cubicBezTo>
                          <a:pt x="21165" y="5452"/>
                          <a:pt x="21198" y="5398"/>
                          <a:pt x="21215" y="5388"/>
                        </a:cubicBezTo>
                        <a:cubicBezTo>
                          <a:pt x="21232" y="5378"/>
                          <a:pt x="21222" y="5327"/>
                          <a:pt x="21216" y="5301"/>
                        </a:cubicBezTo>
                        <a:cubicBezTo>
                          <a:pt x="21211" y="5277"/>
                          <a:pt x="21195" y="5270"/>
                          <a:pt x="21168" y="5269"/>
                        </a:cubicBezTo>
                        <a:cubicBezTo>
                          <a:pt x="21141" y="5267"/>
                          <a:pt x="21118" y="5367"/>
                          <a:pt x="21118" y="5367"/>
                        </a:cubicBezTo>
                        <a:cubicBezTo>
                          <a:pt x="21059" y="5265"/>
                          <a:pt x="20963" y="5417"/>
                          <a:pt x="20960" y="5417"/>
                        </a:cubicBezTo>
                        <a:cubicBezTo>
                          <a:pt x="20956" y="5417"/>
                          <a:pt x="20934" y="5388"/>
                          <a:pt x="20930" y="5406"/>
                        </a:cubicBezTo>
                        <a:cubicBezTo>
                          <a:pt x="20926" y="5423"/>
                          <a:pt x="20943" y="5504"/>
                          <a:pt x="20909" y="5485"/>
                        </a:cubicBezTo>
                        <a:cubicBezTo>
                          <a:pt x="20834" y="5431"/>
                          <a:pt x="20765" y="5557"/>
                          <a:pt x="20747" y="5556"/>
                        </a:cubicBezTo>
                        <a:cubicBezTo>
                          <a:pt x="20729" y="5554"/>
                          <a:pt x="20721" y="5551"/>
                          <a:pt x="20733" y="5520"/>
                        </a:cubicBezTo>
                        <a:cubicBezTo>
                          <a:pt x="20745" y="5488"/>
                          <a:pt x="20746" y="5455"/>
                          <a:pt x="20732" y="5455"/>
                        </a:cubicBezTo>
                        <a:cubicBezTo>
                          <a:pt x="20717" y="5455"/>
                          <a:pt x="20688" y="5438"/>
                          <a:pt x="20652" y="5352"/>
                        </a:cubicBezTo>
                        <a:cubicBezTo>
                          <a:pt x="20649" y="5487"/>
                          <a:pt x="20609" y="5549"/>
                          <a:pt x="20613" y="5526"/>
                        </a:cubicBezTo>
                        <a:cubicBezTo>
                          <a:pt x="20630" y="5388"/>
                          <a:pt x="20612" y="5342"/>
                          <a:pt x="20604" y="5352"/>
                        </a:cubicBezTo>
                        <a:cubicBezTo>
                          <a:pt x="20596" y="5362"/>
                          <a:pt x="20579" y="5452"/>
                          <a:pt x="20587" y="5516"/>
                        </a:cubicBezTo>
                        <a:cubicBezTo>
                          <a:pt x="20595" y="5581"/>
                          <a:pt x="20579" y="5603"/>
                          <a:pt x="20582" y="5635"/>
                        </a:cubicBezTo>
                        <a:cubicBezTo>
                          <a:pt x="20584" y="5666"/>
                          <a:pt x="20570" y="5735"/>
                          <a:pt x="20546" y="5846"/>
                        </a:cubicBezTo>
                        <a:cubicBezTo>
                          <a:pt x="20525" y="5784"/>
                          <a:pt x="20546" y="5659"/>
                          <a:pt x="20554" y="5639"/>
                        </a:cubicBezTo>
                        <a:cubicBezTo>
                          <a:pt x="20562" y="5618"/>
                          <a:pt x="20540" y="5559"/>
                          <a:pt x="20530" y="5541"/>
                        </a:cubicBezTo>
                        <a:cubicBezTo>
                          <a:pt x="20521" y="5522"/>
                          <a:pt x="20509" y="5546"/>
                          <a:pt x="20498" y="5581"/>
                        </a:cubicBezTo>
                        <a:cubicBezTo>
                          <a:pt x="20487" y="5616"/>
                          <a:pt x="20463" y="5622"/>
                          <a:pt x="20433" y="5630"/>
                        </a:cubicBezTo>
                        <a:cubicBezTo>
                          <a:pt x="20462" y="5586"/>
                          <a:pt x="20476" y="5560"/>
                          <a:pt x="20470" y="5509"/>
                        </a:cubicBezTo>
                        <a:cubicBezTo>
                          <a:pt x="20464" y="5457"/>
                          <a:pt x="20462" y="5466"/>
                          <a:pt x="20433" y="5477"/>
                        </a:cubicBezTo>
                        <a:cubicBezTo>
                          <a:pt x="20404" y="5488"/>
                          <a:pt x="20398" y="5554"/>
                          <a:pt x="20404" y="5618"/>
                        </a:cubicBezTo>
                        <a:cubicBezTo>
                          <a:pt x="20409" y="5683"/>
                          <a:pt x="20399" y="5832"/>
                          <a:pt x="20394" y="5819"/>
                        </a:cubicBezTo>
                        <a:cubicBezTo>
                          <a:pt x="20388" y="5805"/>
                          <a:pt x="20380" y="5735"/>
                          <a:pt x="20388" y="5696"/>
                        </a:cubicBezTo>
                        <a:cubicBezTo>
                          <a:pt x="20396" y="5658"/>
                          <a:pt x="20368" y="5632"/>
                          <a:pt x="20360" y="5611"/>
                        </a:cubicBezTo>
                        <a:cubicBezTo>
                          <a:pt x="20353" y="5589"/>
                          <a:pt x="20326" y="5714"/>
                          <a:pt x="20323" y="5757"/>
                        </a:cubicBezTo>
                        <a:cubicBezTo>
                          <a:pt x="20319" y="5800"/>
                          <a:pt x="20315" y="5832"/>
                          <a:pt x="20317" y="5884"/>
                        </a:cubicBezTo>
                        <a:cubicBezTo>
                          <a:pt x="20319" y="5936"/>
                          <a:pt x="20279" y="5923"/>
                          <a:pt x="20293" y="5885"/>
                        </a:cubicBezTo>
                        <a:cubicBezTo>
                          <a:pt x="20307" y="5847"/>
                          <a:pt x="20303" y="5790"/>
                          <a:pt x="20292" y="5773"/>
                        </a:cubicBezTo>
                        <a:cubicBezTo>
                          <a:pt x="20282" y="5757"/>
                          <a:pt x="20274" y="5740"/>
                          <a:pt x="20283" y="5695"/>
                        </a:cubicBezTo>
                        <a:cubicBezTo>
                          <a:pt x="20293" y="5650"/>
                          <a:pt x="20293" y="5635"/>
                          <a:pt x="20286" y="5610"/>
                        </a:cubicBezTo>
                        <a:cubicBezTo>
                          <a:pt x="20278" y="5584"/>
                          <a:pt x="20263" y="5582"/>
                          <a:pt x="20290" y="5525"/>
                        </a:cubicBezTo>
                        <a:cubicBezTo>
                          <a:pt x="20318" y="5469"/>
                          <a:pt x="20293" y="5467"/>
                          <a:pt x="20270" y="5493"/>
                        </a:cubicBezTo>
                        <a:cubicBezTo>
                          <a:pt x="20246" y="5518"/>
                          <a:pt x="20232" y="5419"/>
                          <a:pt x="20231" y="5470"/>
                        </a:cubicBezTo>
                        <a:cubicBezTo>
                          <a:pt x="20230" y="5522"/>
                          <a:pt x="20210" y="5487"/>
                          <a:pt x="20193" y="5453"/>
                        </a:cubicBezTo>
                        <a:cubicBezTo>
                          <a:pt x="20177" y="5421"/>
                          <a:pt x="20185" y="5340"/>
                          <a:pt x="20188" y="5303"/>
                        </a:cubicBezTo>
                        <a:cubicBezTo>
                          <a:pt x="20190" y="5267"/>
                          <a:pt x="20172" y="5275"/>
                          <a:pt x="20155" y="5295"/>
                        </a:cubicBezTo>
                        <a:cubicBezTo>
                          <a:pt x="20139" y="5315"/>
                          <a:pt x="20146" y="5343"/>
                          <a:pt x="20148" y="5361"/>
                        </a:cubicBezTo>
                        <a:cubicBezTo>
                          <a:pt x="20150" y="5378"/>
                          <a:pt x="20156" y="5471"/>
                          <a:pt x="20146" y="5481"/>
                        </a:cubicBezTo>
                        <a:cubicBezTo>
                          <a:pt x="20124" y="5357"/>
                          <a:pt x="20103" y="5328"/>
                          <a:pt x="20103" y="5328"/>
                        </a:cubicBezTo>
                        <a:cubicBezTo>
                          <a:pt x="20095" y="5306"/>
                          <a:pt x="20091" y="5367"/>
                          <a:pt x="20089" y="5397"/>
                        </a:cubicBezTo>
                        <a:cubicBezTo>
                          <a:pt x="20088" y="5427"/>
                          <a:pt x="20073" y="5430"/>
                          <a:pt x="20062" y="5430"/>
                        </a:cubicBezTo>
                        <a:cubicBezTo>
                          <a:pt x="20051" y="5430"/>
                          <a:pt x="20053" y="5387"/>
                          <a:pt x="20033" y="5330"/>
                        </a:cubicBezTo>
                        <a:cubicBezTo>
                          <a:pt x="20013" y="5367"/>
                          <a:pt x="19967" y="5401"/>
                          <a:pt x="19954" y="5410"/>
                        </a:cubicBezTo>
                        <a:cubicBezTo>
                          <a:pt x="19941" y="5421"/>
                          <a:pt x="19942" y="5387"/>
                          <a:pt x="19941" y="5350"/>
                        </a:cubicBezTo>
                        <a:cubicBezTo>
                          <a:pt x="19940" y="5314"/>
                          <a:pt x="19907" y="5361"/>
                          <a:pt x="19896" y="5382"/>
                        </a:cubicBezTo>
                        <a:cubicBezTo>
                          <a:pt x="19886" y="5403"/>
                          <a:pt x="19863" y="5389"/>
                          <a:pt x="19850" y="5383"/>
                        </a:cubicBezTo>
                        <a:cubicBezTo>
                          <a:pt x="19837" y="5377"/>
                          <a:pt x="19841" y="5340"/>
                          <a:pt x="19849" y="5308"/>
                        </a:cubicBezTo>
                        <a:cubicBezTo>
                          <a:pt x="19858" y="5275"/>
                          <a:pt x="19848" y="5246"/>
                          <a:pt x="19844" y="5216"/>
                        </a:cubicBezTo>
                        <a:cubicBezTo>
                          <a:pt x="19840" y="5185"/>
                          <a:pt x="19763" y="5295"/>
                          <a:pt x="19739" y="5314"/>
                        </a:cubicBezTo>
                        <a:cubicBezTo>
                          <a:pt x="19716" y="5332"/>
                          <a:pt x="19700" y="5308"/>
                          <a:pt x="19690" y="5296"/>
                        </a:cubicBezTo>
                        <a:cubicBezTo>
                          <a:pt x="19682" y="5285"/>
                          <a:pt x="19679" y="5251"/>
                          <a:pt x="19694" y="5236"/>
                        </a:cubicBezTo>
                        <a:cubicBezTo>
                          <a:pt x="19708" y="5220"/>
                          <a:pt x="19719" y="5204"/>
                          <a:pt x="19706" y="5195"/>
                        </a:cubicBezTo>
                        <a:cubicBezTo>
                          <a:pt x="19693" y="5187"/>
                          <a:pt x="19677" y="5150"/>
                          <a:pt x="19663" y="5176"/>
                        </a:cubicBezTo>
                        <a:cubicBezTo>
                          <a:pt x="19649" y="5203"/>
                          <a:pt x="19612" y="5216"/>
                          <a:pt x="19595" y="5219"/>
                        </a:cubicBezTo>
                        <a:cubicBezTo>
                          <a:pt x="19578" y="5223"/>
                          <a:pt x="19596" y="5162"/>
                          <a:pt x="19604" y="5140"/>
                        </a:cubicBezTo>
                        <a:cubicBezTo>
                          <a:pt x="19612" y="5118"/>
                          <a:pt x="19627" y="5110"/>
                          <a:pt x="19642" y="5105"/>
                        </a:cubicBezTo>
                        <a:cubicBezTo>
                          <a:pt x="19656" y="5100"/>
                          <a:pt x="19651" y="5052"/>
                          <a:pt x="19651" y="5032"/>
                        </a:cubicBezTo>
                        <a:cubicBezTo>
                          <a:pt x="19650" y="5012"/>
                          <a:pt x="19553" y="5090"/>
                          <a:pt x="19531" y="5106"/>
                        </a:cubicBezTo>
                        <a:cubicBezTo>
                          <a:pt x="19510" y="5123"/>
                          <a:pt x="19536" y="5066"/>
                          <a:pt x="19557" y="5051"/>
                        </a:cubicBezTo>
                        <a:cubicBezTo>
                          <a:pt x="19578" y="5035"/>
                          <a:pt x="19535" y="5058"/>
                          <a:pt x="19453" y="5031"/>
                        </a:cubicBezTo>
                        <a:cubicBezTo>
                          <a:pt x="19507" y="5033"/>
                          <a:pt x="19617" y="4997"/>
                          <a:pt x="19635" y="4976"/>
                        </a:cubicBezTo>
                        <a:cubicBezTo>
                          <a:pt x="19653" y="4956"/>
                          <a:pt x="19624" y="4941"/>
                          <a:pt x="19610" y="4909"/>
                        </a:cubicBezTo>
                        <a:cubicBezTo>
                          <a:pt x="19595" y="4876"/>
                          <a:pt x="19595" y="4887"/>
                          <a:pt x="19578" y="4902"/>
                        </a:cubicBezTo>
                        <a:cubicBezTo>
                          <a:pt x="19545" y="4941"/>
                          <a:pt x="19568" y="4856"/>
                          <a:pt x="19578" y="4833"/>
                        </a:cubicBezTo>
                        <a:cubicBezTo>
                          <a:pt x="19589" y="4811"/>
                          <a:pt x="19584" y="4751"/>
                          <a:pt x="19582" y="4686"/>
                        </a:cubicBezTo>
                        <a:cubicBezTo>
                          <a:pt x="19580" y="4620"/>
                          <a:pt x="19605" y="4638"/>
                          <a:pt x="19622" y="4629"/>
                        </a:cubicBezTo>
                        <a:cubicBezTo>
                          <a:pt x="19638" y="4620"/>
                          <a:pt x="19614" y="4577"/>
                          <a:pt x="19600" y="4542"/>
                        </a:cubicBezTo>
                        <a:cubicBezTo>
                          <a:pt x="19586" y="4507"/>
                          <a:pt x="19590" y="4492"/>
                          <a:pt x="19568" y="4515"/>
                        </a:cubicBezTo>
                        <a:cubicBezTo>
                          <a:pt x="19547" y="4538"/>
                          <a:pt x="19520" y="4524"/>
                          <a:pt x="19500" y="4503"/>
                        </a:cubicBezTo>
                        <a:cubicBezTo>
                          <a:pt x="19481" y="4483"/>
                          <a:pt x="19470" y="4541"/>
                          <a:pt x="19460" y="4581"/>
                        </a:cubicBezTo>
                        <a:cubicBezTo>
                          <a:pt x="19450" y="4620"/>
                          <a:pt x="19415" y="4468"/>
                          <a:pt x="19408" y="4435"/>
                        </a:cubicBezTo>
                        <a:cubicBezTo>
                          <a:pt x="19402" y="4403"/>
                          <a:pt x="19339" y="4424"/>
                          <a:pt x="19323" y="4437"/>
                        </a:cubicBezTo>
                        <a:cubicBezTo>
                          <a:pt x="19306" y="4451"/>
                          <a:pt x="19288" y="4486"/>
                          <a:pt x="19275" y="4518"/>
                        </a:cubicBezTo>
                        <a:cubicBezTo>
                          <a:pt x="19263" y="4550"/>
                          <a:pt x="19247" y="4518"/>
                          <a:pt x="19230" y="4484"/>
                        </a:cubicBezTo>
                        <a:cubicBezTo>
                          <a:pt x="19257" y="4483"/>
                          <a:pt x="19303" y="4386"/>
                          <a:pt x="19303" y="4386"/>
                        </a:cubicBezTo>
                        <a:cubicBezTo>
                          <a:pt x="19303" y="4386"/>
                          <a:pt x="19313" y="4288"/>
                          <a:pt x="19315" y="4233"/>
                        </a:cubicBezTo>
                        <a:cubicBezTo>
                          <a:pt x="19317" y="4178"/>
                          <a:pt x="19257" y="4137"/>
                          <a:pt x="19237" y="4137"/>
                        </a:cubicBezTo>
                        <a:cubicBezTo>
                          <a:pt x="19217" y="4137"/>
                          <a:pt x="19215" y="4112"/>
                          <a:pt x="19215" y="4076"/>
                        </a:cubicBezTo>
                        <a:cubicBezTo>
                          <a:pt x="19215" y="4041"/>
                          <a:pt x="19146" y="4114"/>
                          <a:pt x="19128" y="4118"/>
                        </a:cubicBezTo>
                        <a:cubicBezTo>
                          <a:pt x="19109" y="4122"/>
                          <a:pt x="19082" y="4171"/>
                          <a:pt x="19074" y="4193"/>
                        </a:cubicBezTo>
                        <a:cubicBezTo>
                          <a:pt x="19065" y="4216"/>
                          <a:pt x="19114" y="4044"/>
                          <a:pt x="19118" y="4025"/>
                        </a:cubicBezTo>
                        <a:cubicBezTo>
                          <a:pt x="19122" y="4007"/>
                          <a:pt x="19099" y="4028"/>
                          <a:pt x="19086" y="4035"/>
                        </a:cubicBezTo>
                        <a:cubicBezTo>
                          <a:pt x="19074" y="4042"/>
                          <a:pt x="19058" y="4012"/>
                          <a:pt x="19058" y="3978"/>
                        </a:cubicBezTo>
                        <a:cubicBezTo>
                          <a:pt x="19056" y="3944"/>
                          <a:pt x="18997" y="4114"/>
                          <a:pt x="18981" y="4137"/>
                        </a:cubicBezTo>
                        <a:cubicBezTo>
                          <a:pt x="18965" y="4159"/>
                          <a:pt x="18960" y="4177"/>
                          <a:pt x="18956" y="4228"/>
                        </a:cubicBezTo>
                        <a:cubicBezTo>
                          <a:pt x="18952" y="4279"/>
                          <a:pt x="18913" y="4346"/>
                          <a:pt x="18912" y="4316"/>
                        </a:cubicBezTo>
                        <a:cubicBezTo>
                          <a:pt x="18923" y="4088"/>
                          <a:pt x="19006" y="4028"/>
                          <a:pt x="19013" y="4003"/>
                        </a:cubicBezTo>
                        <a:cubicBezTo>
                          <a:pt x="19019" y="3978"/>
                          <a:pt x="19001" y="3903"/>
                          <a:pt x="18982" y="3882"/>
                        </a:cubicBezTo>
                        <a:cubicBezTo>
                          <a:pt x="18963" y="3861"/>
                          <a:pt x="18950" y="3797"/>
                          <a:pt x="18949" y="3746"/>
                        </a:cubicBezTo>
                        <a:cubicBezTo>
                          <a:pt x="18949" y="3746"/>
                          <a:pt x="18873" y="3856"/>
                          <a:pt x="18862" y="3880"/>
                        </a:cubicBezTo>
                        <a:cubicBezTo>
                          <a:pt x="18852" y="3905"/>
                          <a:pt x="18852" y="3937"/>
                          <a:pt x="18852" y="3948"/>
                        </a:cubicBezTo>
                        <a:cubicBezTo>
                          <a:pt x="18852" y="3960"/>
                          <a:pt x="18846" y="3971"/>
                          <a:pt x="18810" y="3937"/>
                        </a:cubicBezTo>
                        <a:cubicBezTo>
                          <a:pt x="18811" y="3965"/>
                          <a:pt x="18798" y="4073"/>
                          <a:pt x="18773" y="4103"/>
                        </a:cubicBezTo>
                        <a:cubicBezTo>
                          <a:pt x="18801" y="3963"/>
                          <a:pt x="18769" y="3927"/>
                          <a:pt x="18774" y="3918"/>
                        </a:cubicBezTo>
                        <a:cubicBezTo>
                          <a:pt x="18833" y="3858"/>
                          <a:pt x="18842" y="3750"/>
                          <a:pt x="18850" y="3716"/>
                        </a:cubicBezTo>
                        <a:cubicBezTo>
                          <a:pt x="18857" y="3682"/>
                          <a:pt x="18834" y="3665"/>
                          <a:pt x="18819" y="3656"/>
                        </a:cubicBezTo>
                        <a:cubicBezTo>
                          <a:pt x="18803" y="3646"/>
                          <a:pt x="18791" y="3589"/>
                          <a:pt x="18791" y="3572"/>
                        </a:cubicBezTo>
                        <a:cubicBezTo>
                          <a:pt x="18791" y="3555"/>
                          <a:pt x="18754" y="3578"/>
                          <a:pt x="18699" y="3621"/>
                        </a:cubicBezTo>
                        <a:cubicBezTo>
                          <a:pt x="18695" y="3586"/>
                          <a:pt x="18668" y="3512"/>
                          <a:pt x="18650" y="3467"/>
                        </a:cubicBezTo>
                        <a:cubicBezTo>
                          <a:pt x="18584" y="3514"/>
                          <a:pt x="18560" y="3623"/>
                          <a:pt x="18554" y="3663"/>
                        </a:cubicBezTo>
                        <a:cubicBezTo>
                          <a:pt x="18548" y="3703"/>
                          <a:pt x="18532" y="3691"/>
                          <a:pt x="18520" y="3691"/>
                        </a:cubicBezTo>
                        <a:cubicBezTo>
                          <a:pt x="18509" y="3691"/>
                          <a:pt x="18495" y="3693"/>
                          <a:pt x="18499" y="3671"/>
                        </a:cubicBezTo>
                        <a:cubicBezTo>
                          <a:pt x="18504" y="3648"/>
                          <a:pt x="18511" y="3591"/>
                          <a:pt x="18547" y="3561"/>
                        </a:cubicBezTo>
                        <a:cubicBezTo>
                          <a:pt x="18583" y="3531"/>
                          <a:pt x="18609" y="3457"/>
                          <a:pt x="18598" y="3402"/>
                        </a:cubicBezTo>
                        <a:cubicBezTo>
                          <a:pt x="18586" y="3348"/>
                          <a:pt x="18524" y="3348"/>
                          <a:pt x="18509" y="3348"/>
                        </a:cubicBezTo>
                        <a:cubicBezTo>
                          <a:pt x="18493" y="3348"/>
                          <a:pt x="18494" y="3380"/>
                          <a:pt x="18498" y="3420"/>
                        </a:cubicBezTo>
                        <a:cubicBezTo>
                          <a:pt x="18503" y="3459"/>
                          <a:pt x="18477" y="3382"/>
                          <a:pt x="18467" y="3353"/>
                        </a:cubicBezTo>
                        <a:cubicBezTo>
                          <a:pt x="18456" y="3325"/>
                          <a:pt x="18434" y="3355"/>
                          <a:pt x="18417" y="3363"/>
                        </a:cubicBezTo>
                        <a:cubicBezTo>
                          <a:pt x="18400" y="3370"/>
                          <a:pt x="18423" y="3322"/>
                          <a:pt x="18435" y="3295"/>
                        </a:cubicBezTo>
                        <a:cubicBezTo>
                          <a:pt x="18448" y="3268"/>
                          <a:pt x="18440" y="3267"/>
                          <a:pt x="18421" y="3229"/>
                        </a:cubicBezTo>
                        <a:cubicBezTo>
                          <a:pt x="18402" y="3191"/>
                          <a:pt x="18373" y="3210"/>
                          <a:pt x="18373" y="3210"/>
                        </a:cubicBezTo>
                        <a:cubicBezTo>
                          <a:pt x="18355" y="3212"/>
                          <a:pt x="18356" y="3231"/>
                          <a:pt x="18354" y="3299"/>
                        </a:cubicBezTo>
                        <a:cubicBezTo>
                          <a:pt x="18334" y="3235"/>
                          <a:pt x="18339" y="3162"/>
                          <a:pt x="18341" y="3146"/>
                        </a:cubicBezTo>
                        <a:cubicBezTo>
                          <a:pt x="18342" y="3128"/>
                          <a:pt x="18312" y="3157"/>
                          <a:pt x="18303" y="3176"/>
                        </a:cubicBezTo>
                        <a:cubicBezTo>
                          <a:pt x="18294" y="3195"/>
                          <a:pt x="18248" y="3029"/>
                          <a:pt x="18233" y="2936"/>
                        </a:cubicBezTo>
                        <a:cubicBezTo>
                          <a:pt x="18196" y="2955"/>
                          <a:pt x="18177" y="3099"/>
                          <a:pt x="18173" y="3085"/>
                        </a:cubicBezTo>
                        <a:cubicBezTo>
                          <a:pt x="18169" y="3072"/>
                          <a:pt x="18162" y="3017"/>
                          <a:pt x="18167" y="2991"/>
                        </a:cubicBezTo>
                        <a:cubicBezTo>
                          <a:pt x="18172" y="2965"/>
                          <a:pt x="18175" y="2936"/>
                          <a:pt x="18149" y="2898"/>
                        </a:cubicBezTo>
                        <a:cubicBezTo>
                          <a:pt x="18149" y="2953"/>
                          <a:pt x="18127" y="2995"/>
                          <a:pt x="18102" y="3024"/>
                        </a:cubicBezTo>
                        <a:cubicBezTo>
                          <a:pt x="18096" y="3030"/>
                          <a:pt x="18091" y="3036"/>
                          <a:pt x="18085" y="3040"/>
                        </a:cubicBezTo>
                        <a:cubicBezTo>
                          <a:pt x="18089" y="3032"/>
                          <a:pt x="18092" y="3024"/>
                          <a:pt x="18096" y="3016"/>
                        </a:cubicBezTo>
                        <a:cubicBezTo>
                          <a:pt x="18140" y="2913"/>
                          <a:pt x="18130" y="2838"/>
                          <a:pt x="18130" y="2838"/>
                        </a:cubicBezTo>
                        <a:cubicBezTo>
                          <a:pt x="18130" y="2838"/>
                          <a:pt x="18120" y="2830"/>
                          <a:pt x="18102" y="2827"/>
                        </a:cubicBezTo>
                        <a:cubicBezTo>
                          <a:pt x="18093" y="2825"/>
                          <a:pt x="18086" y="2825"/>
                          <a:pt x="18077" y="2831"/>
                        </a:cubicBezTo>
                        <a:cubicBezTo>
                          <a:pt x="18067" y="2838"/>
                          <a:pt x="18053" y="2853"/>
                          <a:pt x="18031" y="2883"/>
                        </a:cubicBezTo>
                        <a:cubicBezTo>
                          <a:pt x="18050" y="2821"/>
                          <a:pt x="18069" y="2789"/>
                          <a:pt x="18117" y="2778"/>
                        </a:cubicBezTo>
                        <a:cubicBezTo>
                          <a:pt x="18044" y="2742"/>
                          <a:pt x="18012" y="2793"/>
                          <a:pt x="18003" y="2794"/>
                        </a:cubicBezTo>
                        <a:cubicBezTo>
                          <a:pt x="17994" y="2794"/>
                          <a:pt x="17997" y="2899"/>
                          <a:pt x="18005" y="2943"/>
                        </a:cubicBezTo>
                        <a:cubicBezTo>
                          <a:pt x="18013" y="2986"/>
                          <a:pt x="18010" y="2999"/>
                          <a:pt x="18011" y="3057"/>
                        </a:cubicBezTo>
                        <a:cubicBezTo>
                          <a:pt x="18011" y="3114"/>
                          <a:pt x="18032" y="3218"/>
                          <a:pt x="18042" y="3263"/>
                        </a:cubicBezTo>
                        <a:cubicBezTo>
                          <a:pt x="18052" y="3307"/>
                          <a:pt x="18050" y="3303"/>
                          <a:pt x="18098" y="3320"/>
                        </a:cubicBezTo>
                        <a:cubicBezTo>
                          <a:pt x="18089" y="3322"/>
                          <a:pt x="18029" y="3324"/>
                          <a:pt x="18018" y="3320"/>
                        </a:cubicBezTo>
                        <a:cubicBezTo>
                          <a:pt x="18006" y="3315"/>
                          <a:pt x="17986" y="3364"/>
                          <a:pt x="17992" y="3402"/>
                        </a:cubicBezTo>
                        <a:cubicBezTo>
                          <a:pt x="18020" y="3601"/>
                          <a:pt x="18095" y="3574"/>
                          <a:pt x="18123" y="3571"/>
                        </a:cubicBezTo>
                        <a:cubicBezTo>
                          <a:pt x="18151" y="3568"/>
                          <a:pt x="18166" y="3586"/>
                          <a:pt x="18189" y="3624"/>
                        </a:cubicBezTo>
                        <a:cubicBezTo>
                          <a:pt x="18142" y="3591"/>
                          <a:pt x="18089" y="3621"/>
                          <a:pt x="18074" y="3636"/>
                        </a:cubicBezTo>
                        <a:cubicBezTo>
                          <a:pt x="18059" y="3650"/>
                          <a:pt x="18078" y="3681"/>
                          <a:pt x="18092" y="3686"/>
                        </a:cubicBezTo>
                        <a:cubicBezTo>
                          <a:pt x="18106" y="3692"/>
                          <a:pt x="18109" y="3724"/>
                          <a:pt x="18112" y="3762"/>
                        </a:cubicBezTo>
                        <a:cubicBezTo>
                          <a:pt x="18116" y="3800"/>
                          <a:pt x="18082" y="3764"/>
                          <a:pt x="18071" y="3755"/>
                        </a:cubicBezTo>
                        <a:cubicBezTo>
                          <a:pt x="18060" y="3745"/>
                          <a:pt x="18091" y="3813"/>
                          <a:pt x="18103" y="3823"/>
                        </a:cubicBezTo>
                        <a:cubicBezTo>
                          <a:pt x="18115" y="3832"/>
                          <a:pt x="18091" y="3870"/>
                          <a:pt x="18075" y="3887"/>
                        </a:cubicBezTo>
                        <a:cubicBezTo>
                          <a:pt x="18058" y="3904"/>
                          <a:pt x="18083" y="3939"/>
                          <a:pt x="18111" y="3977"/>
                        </a:cubicBezTo>
                        <a:cubicBezTo>
                          <a:pt x="18119" y="3973"/>
                          <a:pt x="18154" y="3972"/>
                          <a:pt x="18196" y="3971"/>
                        </a:cubicBezTo>
                        <a:cubicBezTo>
                          <a:pt x="18177" y="4016"/>
                          <a:pt x="18139" y="4063"/>
                          <a:pt x="18114" y="4076"/>
                        </a:cubicBezTo>
                        <a:cubicBezTo>
                          <a:pt x="18088" y="4090"/>
                          <a:pt x="18104" y="4103"/>
                          <a:pt x="18129" y="4113"/>
                        </a:cubicBezTo>
                        <a:cubicBezTo>
                          <a:pt x="18153" y="4124"/>
                          <a:pt x="18140" y="4142"/>
                          <a:pt x="18126" y="4145"/>
                        </a:cubicBezTo>
                        <a:cubicBezTo>
                          <a:pt x="18112" y="4147"/>
                          <a:pt x="18104" y="4152"/>
                          <a:pt x="18101" y="4183"/>
                        </a:cubicBezTo>
                        <a:cubicBezTo>
                          <a:pt x="18098" y="4214"/>
                          <a:pt x="18091" y="4221"/>
                          <a:pt x="18107" y="4219"/>
                        </a:cubicBezTo>
                        <a:cubicBezTo>
                          <a:pt x="18123" y="4217"/>
                          <a:pt x="18149" y="4215"/>
                          <a:pt x="18143" y="4231"/>
                        </a:cubicBezTo>
                        <a:cubicBezTo>
                          <a:pt x="18137" y="4247"/>
                          <a:pt x="18110" y="4263"/>
                          <a:pt x="18087" y="4264"/>
                        </a:cubicBezTo>
                        <a:cubicBezTo>
                          <a:pt x="18099" y="4373"/>
                          <a:pt x="18173" y="4418"/>
                          <a:pt x="18189" y="4434"/>
                        </a:cubicBezTo>
                        <a:cubicBezTo>
                          <a:pt x="18204" y="4451"/>
                          <a:pt x="18200" y="4460"/>
                          <a:pt x="18197" y="4498"/>
                        </a:cubicBezTo>
                        <a:cubicBezTo>
                          <a:pt x="18194" y="4535"/>
                          <a:pt x="18202" y="4556"/>
                          <a:pt x="18210" y="4591"/>
                        </a:cubicBezTo>
                        <a:cubicBezTo>
                          <a:pt x="18219" y="4626"/>
                          <a:pt x="18211" y="4667"/>
                          <a:pt x="18209" y="4689"/>
                        </a:cubicBezTo>
                        <a:cubicBezTo>
                          <a:pt x="18208" y="4712"/>
                          <a:pt x="18189" y="4692"/>
                          <a:pt x="18185" y="4673"/>
                        </a:cubicBezTo>
                        <a:cubicBezTo>
                          <a:pt x="18207" y="4558"/>
                          <a:pt x="18162" y="4463"/>
                          <a:pt x="18150" y="4435"/>
                        </a:cubicBezTo>
                        <a:cubicBezTo>
                          <a:pt x="18138" y="4408"/>
                          <a:pt x="18069" y="4370"/>
                          <a:pt x="18060" y="4362"/>
                        </a:cubicBezTo>
                        <a:cubicBezTo>
                          <a:pt x="18050" y="4353"/>
                          <a:pt x="18030" y="4397"/>
                          <a:pt x="18016" y="4414"/>
                        </a:cubicBezTo>
                        <a:cubicBezTo>
                          <a:pt x="18003" y="4430"/>
                          <a:pt x="18009" y="4538"/>
                          <a:pt x="18009" y="4576"/>
                        </a:cubicBezTo>
                        <a:cubicBezTo>
                          <a:pt x="18009" y="4614"/>
                          <a:pt x="18021" y="4646"/>
                          <a:pt x="18031" y="4674"/>
                        </a:cubicBezTo>
                        <a:cubicBezTo>
                          <a:pt x="18042" y="4702"/>
                          <a:pt x="17991" y="4774"/>
                          <a:pt x="17971" y="4785"/>
                        </a:cubicBezTo>
                        <a:cubicBezTo>
                          <a:pt x="17951" y="4795"/>
                          <a:pt x="17961" y="4865"/>
                          <a:pt x="17955" y="4894"/>
                        </a:cubicBezTo>
                        <a:cubicBezTo>
                          <a:pt x="17861" y="5053"/>
                          <a:pt x="17881" y="5185"/>
                          <a:pt x="17894" y="5227"/>
                        </a:cubicBezTo>
                        <a:cubicBezTo>
                          <a:pt x="17907" y="5270"/>
                          <a:pt x="17919" y="5328"/>
                          <a:pt x="17916" y="5392"/>
                        </a:cubicBezTo>
                        <a:cubicBezTo>
                          <a:pt x="17915" y="5365"/>
                          <a:pt x="17889" y="5277"/>
                          <a:pt x="17874" y="5250"/>
                        </a:cubicBezTo>
                        <a:cubicBezTo>
                          <a:pt x="17859" y="5222"/>
                          <a:pt x="17861" y="5178"/>
                          <a:pt x="17856" y="5114"/>
                        </a:cubicBezTo>
                        <a:cubicBezTo>
                          <a:pt x="17844" y="5100"/>
                          <a:pt x="17797" y="5002"/>
                          <a:pt x="17775" y="4971"/>
                        </a:cubicBezTo>
                        <a:cubicBezTo>
                          <a:pt x="17846" y="5155"/>
                          <a:pt x="17782" y="5303"/>
                          <a:pt x="17779" y="5317"/>
                        </a:cubicBezTo>
                        <a:cubicBezTo>
                          <a:pt x="17775" y="5330"/>
                          <a:pt x="17783" y="5185"/>
                          <a:pt x="17788" y="5152"/>
                        </a:cubicBezTo>
                        <a:cubicBezTo>
                          <a:pt x="17793" y="5119"/>
                          <a:pt x="17751" y="5003"/>
                          <a:pt x="17746" y="4989"/>
                        </a:cubicBezTo>
                        <a:cubicBezTo>
                          <a:pt x="17742" y="4973"/>
                          <a:pt x="17722" y="4971"/>
                          <a:pt x="17708" y="4953"/>
                        </a:cubicBezTo>
                        <a:cubicBezTo>
                          <a:pt x="17693" y="4936"/>
                          <a:pt x="17682" y="5019"/>
                          <a:pt x="17688" y="5039"/>
                        </a:cubicBezTo>
                        <a:cubicBezTo>
                          <a:pt x="17721" y="5141"/>
                          <a:pt x="17714" y="5292"/>
                          <a:pt x="17727" y="5345"/>
                        </a:cubicBezTo>
                        <a:cubicBezTo>
                          <a:pt x="17741" y="5398"/>
                          <a:pt x="17717" y="5444"/>
                          <a:pt x="17704" y="5476"/>
                        </a:cubicBezTo>
                        <a:cubicBezTo>
                          <a:pt x="17691" y="5507"/>
                          <a:pt x="17700" y="5441"/>
                          <a:pt x="17706" y="5390"/>
                        </a:cubicBezTo>
                        <a:cubicBezTo>
                          <a:pt x="17701" y="5109"/>
                          <a:pt x="17666" y="4980"/>
                          <a:pt x="17653" y="4985"/>
                        </a:cubicBezTo>
                        <a:cubicBezTo>
                          <a:pt x="17616" y="4990"/>
                          <a:pt x="17569" y="4881"/>
                          <a:pt x="17558" y="4826"/>
                        </a:cubicBezTo>
                        <a:cubicBezTo>
                          <a:pt x="17547" y="4771"/>
                          <a:pt x="17468" y="4795"/>
                          <a:pt x="17450" y="4829"/>
                        </a:cubicBezTo>
                        <a:cubicBezTo>
                          <a:pt x="17431" y="4863"/>
                          <a:pt x="17425" y="4871"/>
                          <a:pt x="17394" y="4880"/>
                        </a:cubicBezTo>
                        <a:cubicBezTo>
                          <a:pt x="17300" y="4909"/>
                          <a:pt x="17270" y="5228"/>
                          <a:pt x="17272" y="5263"/>
                        </a:cubicBezTo>
                        <a:cubicBezTo>
                          <a:pt x="17274" y="5298"/>
                          <a:pt x="17216" y="5216"/>
                          <a:pt x="17205" y="5199"/>
                        </a:cubicBezTo>
                        <a:cubicBezTo>
                          <a:pt x="17195" y="5182"/>
                          <a:pt x="17124" y="5214"/>
                          <a:pt x="17140" y="5192"/>
                        </a:cubicBezTo>
                        <a:cubicBezTo>
                          <a:pt x="17245" y="5085"/>
                          <a:pt x="17201" y="4967"/>
                          <a:pt x="17196" y="4955"/>
                        </a:cubicBezTo>
                        <a:cubicBezTo>
                          <a:pt x="17192" y="4942"/>
                          <a:pt x="17241" y="4960"/>
                          <a:pt x="17280" y="5003"/>
                        </a:cubicBezTo>
                        <a:cubicBezTo>
                          <a:pt x="17287" y="4918"/>
                          <a:pt x="17265" y="4777"/>
                          <a:pt x="17264" y="4767"/>
                        </a:cubicBezTo>
                        <a:cubicBezTo>
                          <a:pt x="17263" y="4757"/>
                          <a:pt x="17242" y="4759"/>
                          <a:pt x="17227" y="4761"/>
                        </a:cubicBezTo>
                        <a:cubicBezTo>
                          <a:pt x="17212" y="4763"/>
                          <a:pt x="17230" y="4723"/>
                          <a:pt x="17242" y="4695"/>
                        </a:cubicBezTo>
                        <a:cubicBezTo>
                          <a:pt x="17253" y="4667"/>
                          <a:pt x="17240" y="4612"/>
                          <a:pt x="17229" y="4594"/>
                        </a:cubicBezTo>
                        <a:cubicBezTo>
                          <a:pt x="17135" y="4642"/>
                          <a:pt x="17116" y="4554"/>
                          <a:pt x="17095" y="4525"/>
                        </a:cubicBezTo>
                        <a:cubicBezTo>
                          <a:pt x="17075" y="4496"/>
                          <a:pt x="17103" y="4431"/>
                          <a:pt x="17115" y="4379"/>
                        </a:cubicBezTo>
                        <a:cubicBezTo>
                          <a:pt x="17125" y="4326"/>
                          <a:pt x="17033" y="4166"/>
                          <a:pt x="16983" y="4152"/>
                        </a:cubicBezTo>
                        <a:cubicBezTo>
                          <a:pt x="16970" y="4179"/>
                          <a:pt x="16923" y="4225"/>
                          <a:pt x="16900" y="4229"/>
                        </a:cubicBezTo>
                        <a:cubicBezTo>
                          <a:pt x="16877" y="4232"/>
                          <a:pt x="16855" y="4256"/>
                          <a:pt x="16835" y="4281"/>
                        </a:cubicBezTo>
                        <a:cubicBezTo>
                          <a:pt x="16815" y="4305"/>
                          <a:pt x="16760" y="4310"/>
                          <a:pt x="16724" y="4310"/>
                        </a:cubicBezTo>
                        <a:cubicBezTo>
                          <a:pt x="16688" y="4310"/>
                          <a:pt x="16697" y="4273"/>
                          <a:pt x="16721" y="4274"/>
                        </a:cubicBezTo>
                        <a:cubicBezTo>
                          <a:pt x="16746" y="4275"/>
                          <a:pt x="16818" y="4251"/>
                          <a:pt x="16846" y="4214"/>
                        </a:cubicBezTo>
                        <a:cubicBezTo>
                          <a:pt x="16875" y="4178"/>
                          <a:pt x="16927" y="4138"/>
                          <a:pt x="16956" y="4136"/>
                        </a:cubicBezTo>
                        <a:cubicBezTo>
                          <a:pt x="16986" y="4134"/>
                          <a:pt x="16986" y="4112"/>
                          <a:pt x="16971" y="4093"/>
                        </a:cubicBezTo>
                        <a:cubicBezTo>
                          <a:pt x="16957" y="4076"/>
                          <a:pt x="16970" y="4054"/>
                          <a:pt x="16992" y="4035"/>
                        </a:cubicBezTo>
                        <a:cubicBezTo>
                          <a:pt x="17013" y="4016"/>
                          <a:pt x="17005" y="3933"/>
                          <a:pt x="16974" y="3910"/>
                        </a:cubicBezTo>
                        <a:cubicBezTo>
                          <a:pt x="16943" y="3888"/>
                          <a:pt x="16885" y="3727"/>
                          <a:pt x="16878" y="3704"/>
                        </a:cubicBezTo>
                        <a:cubicBezTo>
                          <a:pt x="16871" y="3682"/>
                          <a:pt x="16879" y="3637"/>
                          <a:pt x="16882" y="3618"/>
                        </a:cubicBezTo>
                        <a:cubicBezTo>
                          <a:pt x="16885" y="3599"/>
                          <a:pt x="16867" y="3567"/>
                          <a:pt x="16857" y="3548"/>
                        </a:cubicBezTo>
                        <a:cubicBezTo>
                          <a:pt x="16847" y="3529"/>
                          <a:pt x="16876" y="3436"/>
                          <a:pt x="16895" y="3382"/>
                        </a:cubicBezTo>
                        <a:cubicBezTo>
                          <a:pt x="16915" y="3327"/>
                          <a:pt x="16853" y="3214"/>
                          <a:pt x="16786" y="3214"/>
                        </a:cubicBezTo>
                        <a:cubicBezTo>
                          <a:pt x="16808" y="3301"/>
                          <a:pt x="16776" y="3414"/>
                          <a:pt x="16758" y="3444"/>
                        </a:cubicBezTo>
                        <a:cubicBezTo>
                          <a:pt x="16740" y="3474"/>
                          <a:pt x="16698" y="3374"/>
                          <a:pt x="16689" y="3336"/>
                        </a:cubicBezTo>
                        <a:cubicBezTo>
                          <a:pt x="16679" y="3299"/>
                          <a:pt x="16676" y="3293"/>
                          <a:pt x="16658" y="3293"/>
                        </a:cubicBezTo>
                        <a:cubicBezTo>
                          <a:pt x="16639" y="3293"/>
                          <a:pt x="16634" y="3299"/>
                          <a:pt x="16623" y="3369"/>
                        </a:cubicBezTo>
                        <a:cubicBezTo>
                          <a:pt x="16611" y="3439"/>
                          <a:pt x="16503" y="3433"/>
                          <a:pt x="16472" y="3414"/>
                        </a:cubicBezTo>
                        <a:cubicBezTo>
                          <a:pt x="16385" y="3495"/>
                          <a:pt x="16342" y="3485"/>
                          <a:pt x="16327" y="3450"/>
                        </a:cubicBezTo>
                        <a:cubicBezTo>
                          <a:pt x="16313" y="3414"/>
                          <a:pt x="16276" y="3387"/>
                          <a:pt x="16259" y="3387"/>
                        </a:cubicBezTo>
                        <a:cubicBezTo>
                          <a:pt x="16243" y="3387"/>
                          <a:pt x="16240" y="3355"/>
                          <a:pt x="16255" y="3334"/>
                        </a:cubicBezTo>
                        <a:cubicBezTo>
                          <a:pt x="16270" y="3314"/>
                          <a:pt x="16278" y="3293"/>
                          <a:pt x="16271" y="3280"/>
                        </a:cubicBezTo>
                        <a:cubicBezTo>
                          <a:pt x="16183" y="3237"/>
                          <a:pt x="16226" y="3165"/>
                          <a:pt x="16236" y="3144"/>
                        </a:cubicBezTo>
                        <a:cubicBezTo>
                          <a:pt x="16245" y="3123"/>
                          <a:pt x="16234" y="3108"/>
                          <a:pt x="16218" y="3091"/>
                        </a:cubicBezTo>
                        <a:cubicBezTo>
                          <a:pt x="16201" y="3074"/>
                          <a:pt x="16192" y="3091"/>
                          <a:pt x="16171" y="3121"/>
                        </a:cubicBezTo>
                        <a:cubicBezTo>
                          <a:pt x="16151" y="3152"/>
                          <a:pt x="16152" y="3174"/>
                          <a:pt x="16146" y="3200"/>
                        </a:cubicBezTo>
                        <a:cubicBezTo>
                          <a:pt x="16139" y="3227"/>
                          <a:pt x="16116" y="3232"/>
                          <a:pt x="16103" y="3232"/>
                        </a:cubicBezTo>
                        <a:cubicBezTo>
                          <a:pt x="16091" y="3232"/>
                          <a:pt x="16099" y="3205"/>
                          <a:pt x="16121" y="3191"/>
                        </a:cubicBezTo>
                        <a:cubicBezTo>
                          <a:pt x="16142" y="3178"/>
                          <a:pt x="16132" y="3144"/>
                          <a:pt x="16127" y="3112"/>
                        </a:cubicBezTo>
                        <a:cubicBezTo>
                          <a:pt x="16122" y="3080"/>
                          <a:pt x="16099" y="3085"/>
                          <a:pt x="16087" y="3085"/>
                        </a:cubicBezTo>
                        <a:cubicBezTo>
                          <a:pt x="16074" y="3085"/>
                          <a:pt x="16060" y="3046"/>
                          <a:pt x="16056" y="3008"/>
                        </a:cubicBezTo>
                        <a:cubicBezTo>
                          <a:pt x="16052" y="2970"/>
                          <a:pt x="15995" y="3023"/>
                          <a:pt x="15973" y="3036"/>
                        </a:cubicBezTo>
                        <a:cubicBezTo>
                          <a:pt x="15951" y="3050"/>
                          <a:pt x="15964" y="3082"/>
                          <a:pt x="15974" y="3116"/>
                        </a:cubicBezTo>
                        <a:cubicBezTo>
                          <a:pt x="15984" y="3150"/>
                          <a:pt x="15955" y="3133"/>
                          <a:pt x="15930" y="3128"/>
                        </a:cubicBezTo>
                        <a:cubicBezTo>
                          <a:pt x="15960" y="2936"/>
                          <a:pt x="15943" y="2944"/>
                          <a:pt x="15901" y="2859"/>
                        </a:cubicBezTo>
                        <a:cubicBezTo>
                          <a:pt x="15851" y="2891"/>
                          <a:pt x="15820" y="2910"/>
                          <a:pt x="15798" y="2872"/>
                        </a:cubicBezTo>
                        <a:cubicBezTo>
                          <a:pt x="15775" y="2834"/>
                          <a:pt x="15719" y="2785"/>
                          <a:pt x="15689" y="2785"/>
                        </a:cubicBezTo>
                        <a:cubicBezTo>
                          <a:pt x="15659" y="2785"/>
                          <a:pt x="15650" y="2774"/>
                          <a:pt x="15632" y="2736"/>
                        </a:cubicBezTo>
                        <a:cubicBezTo>
                          <a:pt x="15615" y="2698"/>
                          <a:pt x="15584" y="2759"/>
                          <a:pt x="15575" y="2849"/>
                        </a:cubicBezTo>
                        <a:cubicBezTo>
                          <a:pt x="15567" y="2940"/>
                          <a:pt x="15458" y="3093"/>
                          <a:pt x="15449" y="3097"/>
                        </a:cubicBezTo>
                        <a:cubicBezTo>
                          <a:pt x="15441" y="3100"/>
                          <a:pt x="15445" y="3131"/>
                          <a:pt x="15469" y="3195"/>
                        </a:cubicBezTo>
                        <a:cubicBezTo>
                          <a:pt x="15401" y="3116"/>
                          <a:pt x="15341" y="3121"/>
                          <a:pt x="15302" y="3134"/>
                        </a:cubicBezTo>
                        <a:cubicBezTo>
                          <a:pt x="15262" y="3147"/>
                          <a:pt x="15255" y="3176"/>
                          <a:pt x="15231" y="3199"/>
                        </a:cubicBezTo>
                        <a:cubicBezTo>
                          <a:pt x="15206" y="3221"/>
                          <a:pt x="15192" y="3208"/>
                          <a:pt x="15114" y="3191"/>
                        </a:cubicBezTo>
                        <a:cubicBezTo>
                          <a:pt x="14950" y="3157"/>
                          <a:pt x="14880" y="3221"/>
                          <a:pt x="14849" y="3206"/>
                        </a:cubicBezTo>
                        <a:cubicBezTo>
                          <a:pt x="14818" y="3191"/>
                          <a:pt x="14776" y="3223"/>
                          <a:pt x="14774" y="3229"/>
                        </a:cubicBezTo>
                        <a:cubicBezTo>
                          <a:pt x="14766" y="3272"/>
                          <a:pt x="14736" y="3367"/>
                          <a:pt x="14708" y="3410"/>
                        </a:cubicBezTo>
                        <a:cubicBezTo>
                          <a:pt x="14680" y="3453"/>
                          <a:pt x="14665" y="3514"/>
                          <a:pt x="14672" y="3572"/>
                        </a:cubicBezTo>
                        <a:cubicBezTo>
                          <a:pt x="14688" y="3714"/>
                          <a:pt x="14799" y="4054"/>
                          <a:pt x="14826" y="4054"/>
                        </a:cubicBezTo>
                        <a:cubicBezTo>
                          <a:pt x="14926" y="4046"/>
                          <a:pt x="14935" y="4137"/>
                          <a:pt x="14939" y="4158"/>
                        </a:cubicBezTo>
                        <a:cubicBezTo>
                          <a:pt x="14943" y="4178"/>
                          <a:pt x="14926" y="4212"/>
                          <a:pt x="14908" y="4242"/>
                        </a:cubicBezTo>
                        <a:cubicBezTo>
                          <a:pt x="14890" y="4273"/>
                          <a:pt x="14933" y="4394"/>
                          <a:pt x="14950" y="4424"/>
                        </a:cubicBezTo>
                        <a:cubicBezTo>
                          <a:pt x="14960" y="4439"/>
                          <a:pt x="14942" y="4513"/>
                          <a:pt x="14943" y="4573"/>
                        </a:cubicBezTo>
                        <a:cubicBezTo>
                          <a:pt x="14944" y="4634"/>
                          <a:pt x="14936" y="4668"/>
                          <a:pt x="14918" y="4707"/>
                        </a:cubicBezTo>
                        <a:cubicBezTo>
                          <a:pt x="14901" y="4747"/>
                          <a:pt x="14918" y="4803"/>
                          <a:pt x="14918" y="4824"/>
                        </a:cubicBezTo>
                        <a:cubicBezTo>
                          <a:pt x="14920" y="4845"/>
                          <a:pt x="14921" y="4866"/>
                          <a:pt x="14949" y="4830"/>
                        </a:cubicBezTo>
                        <a:cubicBezTo>
                          <a:pt x="14975" y="4794"/>
                          <a:pt x="14975" y="4800"/>
                          <a:pt x="14976" y="4837"/>
                        </a:cubicBezTo>
                        <a:cubicBezTo>
                          <a:pt x="14977" y="4875"/>
                          <a:pt x="14985" y="4862"/>
                          <a:pt x="15014" y="4815"/>
                        </a:cubicBezTo>
                        <a:cubicBezTo>
                          <a:pt x="15043" y="4767"/>
                          <a:pt x="15035" y="4871"/>
                          <a:pt x="15023" y="4962"/>
                        </a:cubicBezTo>
                        <a:cubicBezTo>
                          <a:pt x="15052" y="4992"/>
                          <a:pt x="15056" y="5043"/>
                          <a:pt x="15119" y="4977"/>
                        </a:cubicBezTo>
                        <a:cubicBezTo>
                          <a:pt x="15067" y="5068"/>
                          <a:pt x="15072" y="5145"/>
                          <a:pt x="15101" y="5172"/>
                        </a:cubicBezTo>
                        <a:cubicBezTo>
                          <a:pt x="15130" y="5198"/>
                          <a:pt x="15142" y="5230"/>
                          <a:pt x="15145" y="5268"/>
                        </a:cubicBezTo>
                        <a:cubicBezTo>
                          <a:pt x="15148" y="5306"/>
                          <a:pt x="15168" y="5306"/>
                          <a:pt x="15182" y="5306"/>
                        </a:cubicBezTo>
                        <a:cubicBezTo>
                          <a:pt x="15195" y="5306"/>
                          <a:pt x="15193" y="5359"/>
                          <a:pt x="15168" y="5408"/>
                        </a:cubicBezTo>
                        <a:cubicBezTo>
                          <a:pt x="15236" y="5353"/>
                          <a:pt x="15255" y="5421"/>
                          <a:pt x="15243" y="5449"/>
                        </a:cubicBezTo>
                        <a:cubicBezTo>
                          <a:pt x="15230" y="5477"/>
                          <a:pt x="15235" y="5488"/>
                          <a:pt x="15248" y="5515"/>
                        </a:cubicBezTo>
                        <a:cubicBezTo>
                          <a:pt x="15261" y="5542"/>
                          <a:pt x="15248" y="5651"/>
                          <a:pt x="15241" y="5704"/>
                        </a:cubicBezTo>
                        <a:cubicBezTo>
                          <a:pt x="15233" y="5757"/>
                          <a:pt x="15211" y="5759"/>
                          <a:pt x="15196" y="5774"/>
                        </a:cubicBezTo>
                        <a:cubicBezTo>
                          <a:pt x="15182" y="5789"/>
                          <a:pt x="15209" y="5851"/>
                          <a:pt x="15216" y="5861"/>
                        </a:cubicBezTo>
                        <a:cubicBezTo>
                          <a:pt x="15223" y="5870"/>
                          <a:pt x="15211" y="5942"/>
                          <a:pt x="15197" y="5961"/>
                        </a:cubicBezTo>
                        <a:cubicBezTo>
                          <a:pt x="15184" y="5980"/>
                          <a:pt x="15205" y="6006"/>
                          <a:pt x="15224" y="6035"/>
                        </a:cubicBezTo>
                        <a:cubicBezTo>
                          <a:pt x="15244" y="6063"/>
                          <a:pt x="15224" y="6127"/>
                          <a:pt x="15208" y="6192"/>
                        </a:cubicBezTo>
                        <a:cubicBezTo>
                          <a:pt x="15191" y="6256"/>
                          <a:pt x="15162" y="6446"/>
                          <a:pt x="15165" y="6487"/>
                        </a:cubicBezTo>
                        <a:cubicBezTo>
                          <a:pt x="15168" y="6529"/>
                          <a:pt x="15159" y="6543"/>
                          <a:pt x="15136" y="6552"/>
                        </a:cubicBezTo>
                        <a:cubicBezTo>
                          <a:pt x="15114" y="6561"/>
                          <a:pt x="15134" y="6599"/>
                          <a:pt x="15154" y="6627"/>
                        </a:cubicBezTo>
                        <a:cubicBezTo>
                          <a:pt x="15174" y="6656"/>
                          <a:pt x="15166" y="6729"/>
                          <a:pt x="15172" y="6769"/>
                        </a:cubicBezTo>
                        <a:cubicBezTo>
                          <a:pt x="15179" y="6809"/>
                          <a:pt x="15178" y="6824"/>
                          <a:pt x="15208" y="6799"/>
                        </a:cubicBezTo>
                        <a:cubicBezTo>
                          <a:pt x="15238" y="6774"/>
                          <a:pt x="15260" y="6856"/>
                          <a:pt x="15291" y="6863"/>
                        </a:cubicBezTo>
                        <a:cubicBezTo>
                          <a:pt x="15322" y="6871"/>
                          <a:pt x="15345" y="6929"/>
                          <a:pt x="15355" y="6937"/>
                        </a:cubicBezTo>
                        <a:cubicBezTo>
                          <a:pt x="15682" y="6986"/>
                          <a:pt x="15883" y="7662"/>
                          <a:pt x="15897" y="7707"/>
                        </a:cubicBezTo>
                        <a:cubicBezTo>
                          <a:pt x="15912" y="7752"/>
                          <a:pt x="15927" y="7793"/>
                          <a:pt x="15929" y="7841"/>
                        </a:cubicBezTo>
                        <a:cubicBezTo>
                          <a:pt x="15931" y="7890"/>
                          <a:pt x="15974" y="8013"/>
                          <a:pt x="15992" y="8090"/>
                        </a:cubicBezTo>
                        <a:cubicBezTo>
                          <a:pt x="16009" y="8168"/>
                          <a:pt x="16012" y="8268"/>
                          <a:pt x="16040" y="8360"/>
                        </a:cubicBezTo>
                        <a:cubicBezTo>
                          <a:pt x="16068" y="8453"/>
                          <a:pt x="16069" y="8668"/>
                          <a:pt x="16044" y="8778"/>
                        </a:cubicBezTo>
                        <a:cubicBezTo>
                          <a:pt x="16002" y="8984"/>
                          <a:pt x="16000" y="9053"/>
                          <a:pt x="16003" y="9119"/>
                        </a:cubicBezTo>
                        <a:cubicBezTo>
                          <a:pt x="16006" y="9186"/>
                          <a:pt x="15978" y="9299"/>
                          <a:pt x="15957" y="9357"/>
                        </a:cubicBezTo>
                        <a:cubicBezTo>
                          <a:pt x="15935" y="9416"/>
                          <a:pt x="15903" y="9435"/>
                          <a:pt x="15892" y="9576"/>
                        </a:cubicBezTo>
                        <a:cubicBezTo>
                          <a:pt x="15860" y="9631"/>
                          <a:pt x="15795" y="9754"/>
                          <a:pt x="15784" y="9863"/>
                        </a:cubicBezTo>
                        <a:cubicBezTo>
                          <a:pt x="15715" y="9922"/>
                          <a:pt x="15667" y="10058"/>
                          <a:pt x="15659" y="10092"/>
                        </a:cubicBezTo>
                        <a:cubicBezTo>
                          <a:pt x="15651" y="10126"/>
                          <a:pt x="15610" y="10175"/>
                          <a:pt x="15563" y="10222"/>
                        </a:cubicBezTo>
                        <a:cubicBezTo>
                          <a:pt x="15516" y="10269"/>
                          <a:pt x="15500" y="10324"/>
                          <a:pt x="15487" y="10369"/>
                        </a:cubicBezTo>
                        <a:cubicBezTo>
                          <a:pt x="15473" y="10415"/>
                          <a:pt x="15540" y="10520"/>
                          <a:pt x="15557" y="10530"/>
                        </a:cubicBezTo>
                        <a:cubicBezTo>
                          <a:pt x="15573" y="10539"/>
                          <a:pt x="15577" y="10566"/>
                          <a:pt x="15583" y="10613"/>
                        </a:cubicBezTo>
                        <a:cubicBezTo>
                          <a:pt x="15588" y="10660"/>
                          <a:pt x="15647" y="10722"/>
                          <a:pt x="15662" y="10734"/>
                        </a:cubicBezTo>
                        <a:cubicBezTo>
                          <a:pt x="15678" y="10745"/>
                          <a:pt x="15683" y="10758"/>
                          <a:pt x="15703" y="10735"/>
                        </a:cubicBezTo>
                        <a:cubicBezTo>
                          <a:pt x="15724" y="10713"/>
                          <a:pt x="15719" y="10758"/>
                          <a:pt x="15695" y="10820"/>
                        </a:cubicBezTo>
                        <a:cubicBezTo>
                          <a:pt x="15782" y="10768"/>
                          <a:pt x="15768" y="10934"/>
                          <a:pt x="15768" y="10962"/>
                        </a:cubicBezTo>
                        <a:cubicBezTo>
                          <a:pt x="15768" y="10990"/>
                          <a:pt x="15779" y="10977"/>
                          <a:pt x="15802" y="10975"/>
                        </a:cubicBezTo>
                        <a:cubicBezTo>
                          <a:pt x="15824" y="10973"/>
                          <a:pt x="15813" y="11009"/>
                          <a:pt x="15798" y="11024"/>
                        </a:cubicBezTo>
                        <a:cubicBezTo>
                          <a:pt x="15784" y="11039"/>
                          <a:pt x="15789" y="11075"/>
                          <a:pt x="15806" y="11098"/>
                        </a:cubicBezTo>
                        <a:cubicBezTo>
                          <a:pt x="15822" y="11121"/>
                          <a:pt x="15814" y="11145"/>
                          <a:pt x="15812" y="11170"/>
                        </a:cubicBezTo>
                        <a:cubicBezTo>
                          <a:pt x="15810" y="11194"/>
                          <a:pt x="15822" y="11208"/>
                          <a:pt x="15847" y="11209"/>
                        </a:cubicBezTo>
                        <a:cubicBezTo>
                          <a:pt x="15872" y="11212"/>
                          <a:pt x="15828" y="11292"/>
                          <a:pt x="15824" y="11321"/>
                        </a:cubicBezTo>
                        <a:cubicBezTo>
                          <a:pt x="15868" y="11325"/>
                          <a:pt x="15926" y="11496"/>
                          <a:pt x="15918" y="11527"/>
                        </a:cubicBezTo>
                        <a:cubicBezTo>
                          <a:pt x="15911" y="11557"/>
                          <a:pt x="15919" y="11634"/>
                          <a:pt x="15925" y="11670"/>
                        </a:cubicBezTo>
                        <a:cubicBezTo>
                          <a:pt x="15930" y="11706"/>
                          <a:pt x="15938" y="11696"/>
                          <a:pt x="15967" y="11691"/>
                        </a:cubicBezTo>
                        <a:cubicBezTo>
                          <a:pt x="15996" y="11685"/>
                          <a:pt x="15987" y="11712"/>
                          <a:pt x="15980" y="11752"/>
                        </a:cubicBezTo>
                        <a:cubicBezTo>
                          <a:pt x="15974" y="11791"/>
                          <a:pt x="15985" y="11789"/>
                          <a:pt x="16006" y="11774"/>
                        </a:cubicBezTo>
                        <a:cubicBezTo>
                          <a:pt x="16027" y="11759"/>
                          <a:pt x="16026" y="11851"/>
                          <a:pt x="16024" y="11904"/>
                        </a:cubicBezTo>
                        <a:cubicBezTo>
                          <a:pt x="16022" y="11957"/>
                          <a:pt x="16087" y="12050"/>
                          <a:pt x="16124" y="12072"/>
                        </a:cubicBezTo>
                        <a:cubicBezTo>
                          <a:pt x="16161" y="12095"/>
                          <a:pt x="16168" y="12191"/>
                          <a:pt x="16167" y="12289"/>
                        </a:cubicBezTo>
                        <a:cubicBezTo>
                          <a:pt x="16199" y="12393"/>
                          <a:pt x="16153" y="12554"/>
                          <a:pt x="16139" y="12588"/>
                        </a:cubicBezTo>
                        <a:cubicBezTo>
                          <a:pt x="16126" y="12622"/>
                          <a:pt x="16107" y="12626"/>
                          <a:pt x="16126" y="12678"/>
                        </a:cubicBezTo>
                        <a:cubicBezTo>
                          <a:pt x="16145" y="12731"/>
                          <a:pt x="16128" y="12761"/>
                          <a:pt x="16122" y="12806"/>
                        </a:cubicBezTo>
                        <a:cubicBezTo>
                          <a:pt x="16166" y="12831"/>
                          <a:pt x="16188" y="12874"/>
                          <a:pt x="16188" y="12914"/>
                        </a:cubicBezTo>
                        <a:cubicBezTo>
                          <a:pt x="16188" y="12954"/>
                          <a:pt x="16203" y="12954"/>
                          <a:pt x="16230" y="12956"/>
                        </a:cubicBezTo>
                        <a:cubicBezTo>
                          <a:pt x="16257" y="12958"/>
                          <a:pt x="16239" y="12984"/>
                          <a:pt x="16222" y="12996"/>
                        </a:cubicBezTo>
                        <a:cubicBezTo>
                          <a:pt x="16205" y="13007"/>
                          <a:pt x="16212" y="13048"/>
                          <a:pt x="16218" y="13075"/>
                        </a:cubicBezTo>
                        <a:cubicBezTo>
                          <a:pt x="16224" y="13101"/>
                          <a:pt x="16220" y="13120"/>
                          <a:pt x="16215" y="13137"/>
                        </a:cubicBezTo>
                        <a:cubicBezTo>
                          <a:pt x="16210" y="13154"/>
                          <a:pt x="16219" y="13203"/>
                          <a:pt x="16236" y="13245"/>
                        </a:cubicBezTo>
                        <a:cubicBezTo>
                          <a:pt x="16252" y="13286"/>
                          <a:pt x="16209" y="13245"/>
                          <a:pt x="16196" y="13200"/>
                        </a:cubicBezTo>
                        <a:cubicBezTo>
                          <a:pt x="16170" y="13005"/>
                          <a:pt x="16112" y="12971"/>
                          <a:pt x="16088" y="13003"/>
                        </a:cubicBezTo>
                        <a:cubicBezTo>
                          <a:pt x="16063" y="13035"/>
                          <a:pt x="16060" y="12984"/>
                          <a:pt x="16062" y="12931"/>
                        </a:cubicBezTo>
                        <a:cubicBezTo>
                          <a:pt x="15972" y="12962"/>
                          <a:pt x="15969" y="13069"/>
                          <a:pt x="15994" y="13127"/>
                        </a:cubicBezTo>
                        <a:cubicBezTo>
                          <a:pt x="15989" y="13134"/>
                          <a:pt x="15985" y="13143"/>
                          <a:pt x="15982" y="13152"/>
                        </a:cubicBezTo>
                        <a:cubicBezTo>
                          <a:pt x="15952" y="13225"/>
                          <a:pt x="15962" y="13354"/>
                          <a:pt x="15984" y="13433"/>
                        </a:cubicBezTo>
                        <a:cubicBezTo>
                          <a:pt x="15944" y="13431"/>
                          <a:pt x="15942" y="13435"/>
                          <a:pt x="15918" y="13394"/>
                        </a:cubicBezTo>
                        <a:cubicBezTo>
                          <a:pt x="15894" y="13352"/>
                          <a:pt x="15861" y="13360"/>
                          <a:pt x="15804" y="13360"/>
                        </a:cubicBezTo>
                        <a:cubicBezTo>
                          <a:pt x="15746" y="13360"/>
                          <a:pt x="15704" y="13581"/>
                          <a:pt x="15694" y="13599"/>
                        </a:cubicBezTo>
                        <a:cubicBezTo>
                          <a:pt x="15684" y="13618"/>
                          <a:pt x="15663" y="13618"/>
                          <a:pt x="15628" y="13711"/>
                        </a:cubicBezTo>
                        <a:cubicBezTo>
                          <a:pt x="15630" y="13643"/>
                          <a:pt x="15649" y="13601"/>
                          <a:pt x="15672" y="13556"/>
                        </a:cubicBezTo>
                        <a:cubicBezTo>
                          <a:pt x="15696" y="13511"/>
                          <a:pt x="15683" y="13458"/>
                          <a:pt x="15710" y="13429"/>
                        </a:cubicBezTo>
                        <a:cubicBezTo>
                          <a:pt x="15736" y="13401"/>
                          <a:pt x="15743" y="13396"/>
                          <a:pt x="15740" y="13322"/>
                        </a:cubicBezTo>
                        <a:cubicBezTo>
                          <a:pt x="15736" y="13248"/>
                          <a:pt x="15702" y="13224"/>
                          <a:pt x="15667" y="13144"/>
                        </a:cubicBezTo>
                        <a:cubicBezTo>
                          <a:pt x="15632" y="13065"/>
                          <a:pt x="15593" y="12998"/>
                          <a:pt x="15555" y="12982"/>
                        </a:cubicBezTo>
                        <a:cubicBezTo>
                          <a:pt x="15516" y="12967"/>
                          <a:pt x="15518" y="12933"/>
                          <a:pt x="15483" y="12888"/>
                        </a:cubicBezTo>
                        <a:cubicBezTo>
                          <a:pt x="15389" y="12897"/>
                          <a:pt x="15339" y="12823"/>
                          <a:pt x="15315" y="12795"/>
                        </a:cubicBezTo>
                        <a:cubicBezTo>
                          <a:pt x="15291" y="12767"/>
                          <a:pt x="15239" y="12792"/>
                          <a:pt x="15208" y="12882"/>
                        </a:cubicBezTo>
                        <a:cubicBezTo>
                          <a:pt x="15205" y="12850"/>
                          <a:pt x="15205" y="12806"/>
                          <a:pt x="15230" y="12770"/>
                        </a:cubicBezTo>
                        <a:cubicBezTo>
                          <a:pt x="15256" y="12735"/>
                          <a:pt x="15270" y="12739"/>
                          <a:pt x="15274" y="12676"/>
                        </a:cubicBezTo>
                        <a:cubicBezTo>
                          <a:pt x="15278" y="12614"/>
                          <a:pt x="15208" y="12520"/>
                          <a:pt x="15179" y="12491"/>
                        </a:cubicBezTo>
                        <a:cubicBezTo>
                          <a:pt x="15150" y="12463"/>
                          <a:pt x="15093" y="12400"/>
                          <a:pt x="15067" y="12331"/>
                        </a:cubicBezTo>
                        <a:cubicBezTo>
                          <a:pt x="15041" y="12261"/>
                          <a:pt x="15011" y="12323"/>
                          <a:pt x="14995" y="12265"/>
                        </a:cubicBezTo>
                        <a:cubicBezTo>
                          <a:pt x="14966" y="12151"/>
                          <a:pt x="14962" y="12077"/>
                          <a:pt x="14969" y="12028"/>
                        </a:cubicBezTo>
                        <a:cubicBezTo>
                          <a:pt x="14970" y="12039"/>
                          <a:pt x="14971" y="12051"/>
                          <a:pt x="14973" y="12059"/>
                        </a:cubicBezTo>
                        <a:cubicBezTo>
                          <a:pt x="14987" y="12112"/>
                          <a:pt x="15048" y="12114"/>
                          <a:pt x="15139" y="12102"/>
                        </a:cubicBezTo>
                        <a:cubicBezTo>
                          <a:pt x="15229" y="12089"/>
                          <a:pt x="15283" y="12149"/>
                          <a:pt x="15303" y="12137"/>
                        </a:cubicBezTo>
                        <a:cubicBezTo>
                          <a:pt x="15324" y="12124"/>
                          <a:pt x="15361" y="12130"/>
                          <a:pt x="15384" y="12127"/>
                        </a:cubicBezTo>
                        <a:cubicBezTo>
                          <a:pt x="15397" y="12029"/>
                          <a:pt x="15269" y="11847"/>
                          <a:pt x="15210" y="11789"/>
                        </a:cubicBezTo>
                        <a:cubicBezTo>
                          <a:pt x="15151" y="11732"/>
                          <a:pt x="15060" y="11863"/>
                          <a:pt x="15026" y="11872"/>
                        </a:cubicBezTo>
                        <a:cubicBezTo>
                          <a:pt x="15010" y="11876"/>
                          <a:pt x="14998" y="11889"/>
                          <a:pt x="14988" y="11907"/>
                        </a:cubicBezTo>
                        <a:cubicBezTo>
                          <a:pt x="14984" y="11873"/>
                          <a:pt x="14974" y="11839"/>
                          <a:pt x="14965" y="11819"/>
                        </a:cubicBezTo>
                        <a:cubicBezTo>
                          <a:pt x="14911" y="11698"/>
                          <a:pt x="14920" y="11594"/>
                          <a:pt x="14925" y="11529"/>
                        </a:cubicBezTo>
                        <a:cubicBezTo>
                          <a:pt x="14930" y="11463"/>
                          <a:pt x="14867" y="11291"/>
                          <a:pt x="14831" y="11255"/>
                        </a:cubicBezTo>
                        <a:cubicBezTo>
                          <a:pt x="14795" y="11219"/>
                          <a:pt x="14764" y="11096"/>
                          <a:pt x="14764" y="11002"/>
                        </a:cubicBezTo>
                        <a:cubicBezTo>
                          <a:pt x="14764" y="10907"/>
                          <a:pt x="14772" y="10628"/>
                          <a:pt x="14761" y="10607"/>
                        </a:cubicBezTo>
                        <a:cubicBezTo>
                          <a:pt x="14730" y="10552"/>
                          <a:pt x="14720" y="10462"/>
                          <a:pt x="14721" y="10412"/>
                        </a:cubicBezTo>
                        <a:cubicBezTo>
                          <a:pt x="14722" y="10364"/>
                          <a:pt x="14713" y="10388"/>
                          <a:pt x="14698" y="10401"/>
                        </a:cubicBezTo>
                        <a:cubicBezTo>
                          <a:pt x="14684" y="10415"/>
                          <a:pt x="14656" y="10416"/>
                          <a:pt x="14632" y="10400"/>
                        </a:cubicBezTo>
                        <a:cubicBezTo>
                          <a:pt x="14609" y="10383"/>
                          <a:pt x="14548" y="10420"/>
                          <a:pt x="14523" y="10464"/>
                        </a:cubicBezTo>
                        <a:cubicBezTo>
                          <a:pt x="14544" y="10360"/>
                          <a:pt x="14487" y="10365"/>
                          <a:pt x="14457" y="10396"/>
                        </a:cubicBezTo>
                        <a:cubicBezTo>
                          <a:pt x="14427" y="10426"/>
                          <a:pt x="14383" y="10430"/>
                          <a:pt x="14357" y="10418"/>
                        </a:cubicBezTo>
                        <a:cubicBezTo>
                          <a:pt x="14330" y="10407"/>
                          <a:pt x="14334" y="10454"/>
                          <a:pt x="14346" y="10494"/>
                        </a:cubicBezTo>
                        <a:cubicBezTo>
                          <a:pt x="14359" y="10533"/>
                          <a:pt x="14310" y="10500"/>
                          <a:pt x="14268" y="10439"/>
                        </a:cubicBezTo>
                        <a:cubicBezTo>
                          <a:pt x="14225" y="10379"/>
                          <a:pt x="14122" y="10501"/>
                          <a:pt x="14085" y="10539"/>
                        </a:cubicBezTo>
                        <a:cubicBezTo>
                          <a:pt x="14048" y="10577"/>
                          <a:pt x="14016" y="10582"/>
                          <a:pt x="13947" y="10581"/>
                        </a:cubicBezTo>
                        <a:cubicBezTo>
                          <a:pt x="13877" y="10579"/>
                          <a:pt x="13861" y="10903"/>
                          <a:pt x="13855" y="10877"/>
                        </a:cubicBezTo>
                        <a:cubicBezTo>
                          <a:pt x="13848" y="10851"/>
                          <a:pt x="13856" y="10764"/>
                          <a:pt x="13873" y="10690"/>
                        </a:cubicBezTo>
                        <a:cubicBezTo>
                          <a:pt x="13891" y="10617"/>
                          <a:pt x="13883" y="10581"/>
                          <a:pt x="13880" y="10549"/>
                        </a:cubicBezTo>
                        <a:cubicBezTo>
                          <a:pt x="13878" y="10517"/>
                          <a:pt x="13812" y="10549"/>
                          <a:pt x="13760" y="10435"/>
                        </a:cubicBezTo>
                        <a:cubicBezTo>
                          <a:pt x="13678" y="10271"/>
                          <a:pt x="13567" y="10375"/>
                          <a:pt x="13541" y="10328"/>
                        </a:cubicBezTo>
                        <a:cubicBezTo>
                          <a:pt x="13516" y="10281"/>
                          <a:pt x="13468" y="10281"/>
                          <a:pt x="13430" y="10279"/>
                        </a:cubicBezTo>
                        <a:cubicBezTo>
                          <a:pt x="13392" y="10277"/>
                          <a:pt x="13326" y="10220"/>
                          <a:pt x="13312" y="10227"/>
                        </a:cubicBezTo>
                        <a:cubicBezTo>
                          <a:pt x="13241" y="10279"/>
                          <a:pt x="13214" y="10245"/>
                          <a:pt x="13196" y="10226"/>
                        </a:cubicBezTo>
                        <a:cubicBezTo>
                          <a:pt x="13177" y="10207"/>
                          <a:pt x="13170" y="10209"/>
                          <a:pt x="13151" y="10224"/>
                        </a:cubicBezTo>
                        <a:cubicBezTo>
                          <a:pt x="13169" y="10135"/>
                          <a:pt x="13106" y="10090"/>
                          <a:pt x="13095" y="10059"/>
                        </a:cubicBezTo>
                        <a:cubicBezTo>
                          <a:pt x="13085" y="10029"/>
                          <a:pt x="13043" y="9952"/>
                          <a:pt x="13010" y="9888"/>
                        </a:cubicBezTo>
                        <a:cubicBezTo>
                          <a:pt x="12977" y="9824"/>
                          <a:pt x="12938" y="9858"/>
                          <a:pt x="12925" y="9835"/>
                        </a:cubicBezTo>
                        <a:cubicBezTo>
                          <a:pt x="12912" y="9812"/>
                          <a:pt x="12813" y="9729"/>
                          <a:pt x="12792" y="9691"/>
                        </a:cubicBezTo>
                        <a:cubicBezTo>
                          <a:pt x="12770" y="9654"/>
                          <a:pt x="12770" y="9578"/>
                          <a:pt x="12715" y="9608"/>
                        </a:cubicBezTo>
                        <a:cubicBezTo>
                          <a:pt x="12696" y="9619"/>
                          <a:pt x="12678" y="9617"/>
                          <a:pt x="12661" y="9610"/>
                        </a:cubicBezTo>
                        <a:cubicBezTo>
                          <a:pt x="12632" y="9598"/>
                          <a:pt x="12608" y="9569"/>
                          <a:pt x="12590" y="9571"/>
                        </a:cubicBezTo>
                        <a:cubicBezTo>
                          <a:pt x="12563" y="9572"/>
                          <a:pt x="12470" y="9612"/>
                          <a:pt x="12336" y="9472"/>
                        </a:cubicBezTo>
                        <a:cubicBezTo>
                          <a:pt x="12202" y="9333"/>
                          <a:pt x="12078" y="9404"/>
                          <a:pt x="12024" y="9495"/>
                        </a:cubicBezTo>
                        <a:cubicBezTo>
                          <a:pt x="11970" y="9586"/>
                          <a:pt x="11931" y="9605"/>
                          <a:pt x="11898" y="9646"/>
                        </a:cubicBezTo>
                        <a:cubicBezTo>
                          <a:pt x="11865" y="9688"/>
                          <a:pt x="11776" y="9797"/>
                          <a:pt x="11793" y="9756"/>
                        </a:cubicBezTo>
                        <a:cubicBezTo>
                          <a:pt x="11809" y="9714"/>
                          <a:pt x="11805" y="9714"/>
                          <a:pt x="11776" y="9699"/>
                        </a:cubicBezTo>
                        <a:cubicBezTo>
                          <a:pt x="11747" y="9684"/>
                          <a:pt x="11741" y="9714"/>
                          <a:pt x="11708" y="9782"/>
                        </a:cubicBezTo>
                        <a:cubicBezTo>
                          <a:pt x="11708" y="9782"/>
                          <a:pt x="11721" y="9722"/>
                          <a:pt x="11744" y="9578"/>
                        </a:cubicBezTo>
                        <a:cubicBezTo>
                          <a:pt x="11767" y="9435"/>
                          <a:pt x="11721" y="9238"/>
                          <a:pt x="11693" y="9186"/>
                        </a:cubicBezTo>
                        <a:cubicBezTo>
                          <a:pt x="11665" y="9132"/>
                          <a:pt x="11648" y="9058"/>
                          <a:pt x="11625" y="8935"/>
                        </a:cubicBezTo>
                        <a:cubicBezTo>
                          <a:pt x="11601" y="8812"/>
                          <a:pt x="11518" y="8483"/>
                          <a:pt x="11507" y="8449"/>
                        </a:cubicBezTo>
                        <a:cubicBezTo>
                          <a:pt x="11496" y="8415"/>
                          <a:pt x="11484" y="8340"/>
                          <a:pt x="11484" y="8309"/>
                        </a:cubicBezTo>
                        <a:cubicBezTo>
                          <a:pt x="11483" y="8279"/>
                          <a:pt x="11477" y="8267"/>
                          <a:pt x="11451" y="8217"/>
                        </a:cubicBezTo>
                        <a:cubicBezTo>
                          <a:pt x="11424" y="8166"/>
                          <a:pt x="11394" y="8268"/>
                          <a:pt x="11357" y="8221"/>
                        </a:cubicBezTo>
                        <a:cubicBezTo>
                          <a:pt x="11320" y="8175"/>
                          <a:pt x="11261" y="8254"/>
                          <a:pt x="11231" y="8240"/>
                        </a:cubicBezTo>
                        <a:cubicBezTo>
                          <a:pt x="11201" y="8226"/>
                          <a:pt x="11171" y="8259"/>
                          <a:pt x="11153" y="8289"/>
                        </a:cubicBezTo>
                        <a:cubicBezTo>
                          <a:pt x="11135" y="8222"/>
                          <a:pt x="11107" y="8176"/>
                          <a:pt x="11095" y="8168"/>
                        </a:cubicBezTo>
                        <a:cubicBezTo>
                          <a:pt x="11083" y="8161"/>
                          <a:pt x="11075" y="8161"/>
                          <a:pt x="11068" y="8099"/>
                        </a:cubicBezTo>
                        <a:cubicBezTo>
                          <a:pt x="11062" y="8037"/>
                          <a:pt x="11015" y="8027"/>
                          <a:pt x="11000" y="8024"/>
                        </a:cubicBezTo>
                        <a:cubicBezTo>
                          <a:pt x="10986" y="8020"/>
                          <a:pt x="10997" y="7997"/>
                          <a:pt x="11019" y="7987"/>
                        </a:cubicBezTo>
                        <a:cubicBezTo>
                          <a:pt x="11041" y="7977"/>
                          <a:pt x="11031" y="7889"/>
                          <a:pt x="11031" y="7834"/>
                        </a:cubicBezTo>
                        <a:cubicBezTo>
                          <a:pt x="11031" y="7778"/>
                          <a:pt x="11041" y="7759"/>
                          <a:pt x="11052" y="7732"/>
                        </a:cubicBezTo>
                        <a:cubicBezTo>
                          <a:pt x="11052" y="7732"/>
                          <a:pt x="11035" y="7669"/>
                          <a:pt x="11012" y="7547"/>
                        </a:cubicBezTo>
                        <a:cubicBezTo>
                          <a:pt x="10989" y="7425"/>
                          <a:pt x="11011" y="7395"/>
                          <a:pt x="11003" y="7321"/>
                        </a:cubicBezTo>
                        <a:cubicBezTo>
                          <a:pt x="10995" y="7249"/>
                          <a:pt x="10970" y="7213"/>
                          <a:pt x="10998" y="7101"/>
                        </a:cubicBezTo>
                        <a:cubicBezTo>
                          <a:pt x="11011" y="7046"/>
                          <a:pt x="11011" y="7003"/>
                          <a:pt x="11009" y="6967"/>
                        </a:cubicBezTo>
                        <a:cubicBezTo>
                          <a:pt x="11007" y="6929"/>
                          <a:pt x="11002" y="6898"/>
                          <a:pt x="11007" y="6866"/>
                        </a:cubicBezTo>
                        <a:cubicBezTo>
                          <a:pt x="11019" y="6760"/>
                          <a:pt x="10998" y="6731"/>
                          <a:pt x="10978" y="6713"/>
                        </a:cubicBezTo>
                        <a:cubicBezTo>
                          <a:pt x="10958" y="6696"/>
                          <a:pt x="10967" y="6659"/>
                          <a:pt x="10998" y="6659"/>
                        </a:cubicBezTo>
                        <a:cubicBezTo>
                          <a:pt x="11029" y="6659"/>
                          <a:pt x="11048" y="6481"/>
                          <a:pt x="11050" y="6413"/>
                        </a:cubicBezTo>
                        <a:cubicBezTo>
                          <a:pt x="11051" y="6345"/>
                          <a:pt x="11083" y="6276"/>
                          <a:pt x="11091" y="6206"/>
                        </a:cubicBezTo>
                        <a:cubicBezTo>
                          <a:pt x="11099" y="6135"/>
                          <a:pt x="11097" y="6162"/>
                          <a:pt x="11117" y="6122"/>
                        </a:cubicBezTo>
                        <a:cubicBezTo>
                          <a:pt x="11138" y="6082"/>
                          <a:pt x="11110" y="5992"/>
                          <a:pt x="11094" y="5934"/>
                        </a:cubicBezTo>
                        <a:cubicBezTo>
                          <a:pt x="11078" y="5877"/>
                          <a:pt x="11146" y="5976"/>
                          <a:pt x="11136" y="5938"/>
                        </a:cubicBezTo>
                        <a:cubicBezTo>
                          <a:pt x="11092" y="5714"/>
                          <a:pt x="11176" y="5587"/>
                          <a:pt x="11208" y="5564"/>
                        </a:cubicBezTo>
                        <a:cubicBezTo>
                          <a:pt x="11241" y="5542"/>
                          <a:pt x="11252" y="5499"/>
                          <a:pt x="11261" y="5455"/>
                        </a:cubicBezTo>
                        <a:cubicBezTo>
                          <a:pt x="11243" y="5453"/>
                          <a:pt x="11248" y="5415"/>
                          <a:pt x="11221" y="5410"/>
                        </a:cubicBezTo>
                        <a:cubicBezTo>
                          <a:pt x="11193" y="5407"/>
                          <a:pt x="11161" y="5303"/>
                          <a:pt x="11179" y="5325"/>
                        </a:cubicBezTo>
                        <a:cubicBezTo>
                          <a:pt x="11222" y="5355"/>
                          <a:pt x="11232" y="5325"/>
                          <a:pt x="11245" y="5315"/>
                        </a:cubicBezTo>
                        <a:cubicBezTo>
                          <a:pt x="11259" y="5305"/>
                          <a:pt x="11252" y="5285"/>
                          <a:pt x="11232" y="5252"/>
                        </a:cubicBezTo>
                        <a:cubicBezTo>
                          <a:pt x="11212" y="5219"/>
                          <a:pt x="11248" y="5223"/>
                          <a:pt x="11266" y="5232"/>
                        </a:cubicBezTo>
                        <a:cubicBezTo>
                          <a:pt x="11284" y="5241"/>
                          <a:pt x="11292" y="5213"/>
                          <a:pt x="11303" y="5191"/>
                        </a:cubicBezTo>
                        <a:cubicBezTo>
                          <a:pt x="11315" y="5168"/>
                          <a:pt x="11318" y="5146"/>
                          <a:pt x="11308" y="5090"/>
                        </a:cubicBezTo>
                        <a:cubicBezTo>
                          <a:pt x="11298" y="5033"/>
                          <a:pt x="11318" y="5057"/>
                          <a:pt x="11346" y="5073"/>
                        </a:cubicBezTo>
                        <a:cubicBezTo>
                          <a:pt x="11336" y="4958"/>
                          <a:pt x="11238" y="4923"/>
                          <a:pt x="11248" y="4926"/>
                        </a:cubicBezTo>
                        <a:cubicBezTo>
                          <a:pt x="11358" y="4930"/>
                          <a:pt x="11376" y="5012"/>
                          <a:pt x="11380" y="5023"/>
                        </a:cubicBezTo>
                        <a:cubicBezTo>
                          <a:pt x="11384" y="5035"/>
                          <a:pt x="11385" y="4967"/>
                          <a:pt x="11385" y="4958"/>
                        </a:cubicBezTo>
                        <a:cubicBezTo>
                          <a:pt x="11385" y="4949"/>
                          <a:pt x="11377" y="4930"/>
                          <a:pt x="11361" y="4918"/>
                        </a:cubicBezTo>
                        <a:cubicBezTo>
                          <a:pt x="11345" y="4905"/>
                          <a:pt x="11343" y="4911"/>
                          <a:pt x="11343" y="4870"/>
                        </a:cubicBezTo>
                        <a:cubicBezTo>
                          <a:pt x="11342" y="4828"/>
                          <a:pt x="11350" y="4807"/>
                          <a:pt x="11362" y="4812"/>
                        </a:cubicBezTo>
                        <a:cubicBezTo>
                          <a:pt x="11399" y="4809"/>
                          <a:pt x="11386" y="4782"/>
                          <a:pt x="11385" y="4744"/>
                        </a:cubicBezTo>
                        <a:cubicBezTo>
                          <a:pt x="11384" y="4706"/>
                          <a:pt x="11466" y="4690"/>
                          <a:pt x="11480" y="4705"/>
                        </a:cubicBezTo>
                        <a:cubicBezTo>
                          <a:pt x="11493" y="4720"/>
                          <a:pt x="11521" y="4661"/>
                          <a:pt x="11529" y="4630"/>
                        </a:cubicBezTo>
                        <a:cubicBezTo>
                          <a:pt x="11537" y="4600"/>
                          <a:pt x="11467" y="4580"/>
                          <a:pt x="11449" y="4581"/>
                        </a:cubicBezTo>
                        <a:cubicBezTo>
                          <a:pt x="11431" y="4582"/>
                          <a:pt x="11392" y="4512"/>
                          <a:pt x="11400" y="4493"/>
                        </a:cubicBezTo>
                        <a:cubicBezTo>
                          <a:pt x="11449" y="4428"/>
                          <a:pt x="11480" y="4392"/>
                          <a:pt x="11537" y="4420"/>
                        </a:cubicBezTo>
                        <a:cubicBezTo>
                          <a:pt x="11595" y="4448"/>
                          <a:pt x="11636" y="4422"/>
                          <a:pt x="11655" y="4368"/>
                        </a:cubicBezTo>
                        <a:cubicBezTo>
                          <a:pt x="11688" y="4278"/>
                          <a:pt x="11721" y="4244"/>
                          <a:pt x="11747" y="4251"/>
                        </a:cubicBezTo>
                        <a:cubicBezTo>
                          <a:pt x="11773" y="4259"/>
                          <a:pt x="11780" y="4181"/>
                          <a:pt x="11767" y="4020"/>
                        </a:cubicBezTo>
                        <a:cubicBezTo>
                          <a:pt x="11754" y="3859"/>
                          <a:pt x="11612" y="3772"/>
                          <a:pt x="11580" y="3769"/>
                        </a:cubicBezTo>
                        <a:cubicBezTo>
                          <a:pt x="11549" y="3767"/>
                          <a:pt x="11536" y="3708"/>
                          <a:pt x="11497" y="3645"/>
                        </a:cubicBezTo>
                        <a:cubicBezTo>
                          <a:pt x="11457" y="3582"/>
                          <a:pt x="11410" y="3708"/>
                          <a:pt x="11404" y="3742"/>
                        </a:cubicBezTo>
                        <a:cubicBezTo>
                          <a:pt x="11399" y="3776"/>
                          <a:pt x="11379" y="3773"/>
                          <a:pt x="11353" y="3794"/>
                        </a:cubicBezTo>
                        <a:cubicBezTo>
                          <a:pt x="11352" y="3694"/>
                          <a:pt x="11373" y="3681"/>
                          <a:pt x="11394" y="3657"/>
                        </a:cubicBezTo>
                        <a:cubicBezTo>
                          <a:pt x="11414" y="3634"/>
                          <a:pt x="11359" y="3623"/>
                          <a:pt x="11338" y="3595"/>
                        </a:cubicBezTo>
                        <a:cubicBezTo>
                          <a:pt x="11318" y="3566"/>
                          <a:pt x="11290" y="3571"/>
                          <a:pt x="11275" y="3573"/>
                        </a:cubicBezTo>
                        <a:cubicBezTo>
                          <a:pt x="11234" y="3577"/>
                          <a:pt x="11123" y="3510"/>
                          <a:pt x="11110" y="3471"/>
                        </a:cubicBezTo>
                        <a:cubicBezTo>
                          <a:pt x="11096" y="3432"/>
                          <a:pt x="11101" y="3496"/>
                          <a:pt x="11105" y="3526"/>
                        </a:cubicBezTo>
                        <a:cubicBezTo>
                          <a:pt x="11108" y="3557"/>
                          <a:pt x="11091" y="3554"/>
                          <a:pt x="11077" y="3563"/>
                        </a:cubicBezTo>
                        <a:cubicBezTo>
                          <a:pt x="11062" y="3572"/>
                          <a:pt x="11025" y="3525"/>
                          <a:pt x="11018" y="3484"/>
                        </a:cubicBezTo>
                        <a:cubicBezTo>
                          <a:pt x="11011" y="3442"/>
                          <a:pt x="11071" y="3448"/>
                          <a:pt x="11063" y="3437"/>
                        </a:cubicBezTo>
                        <a:cubicBezTo>
                          <a:pt x="11056" y="3426"/>
                          <a:pt x="11002" y="3304"/>
                          <a:pt x="11007" y="3266"/>
                        </a:cubicBezTo>
                        <a:cubicBezTo>
                          <a:pt x="11038" y="3409"/>
                          <a:pt x="11217" y="3482"/>
                          <a:pt x="11243" y="3506"/>
                        </a:cubicBezTo>
                        <a:cubicBezTo>
                          <a:pt x="11268" y="3530"/>
                          <a:pt x="11306" y="3554"/>
                          <a:pt x="11355" y="3569"/>
                        </a:cubicBezTo>
                        <a:cubicBezTo>
                          <a:pt x="11405" y="3584"/>
                          <a:pt x="11480" y="3607"/>
                          <a:pt x="11522" y="3586"/>
                        </a:cubicBezTo>
                        <a:cubicBezTo>
                          <a:pt x="11565" y="3567"/>
                          <a:pt x="11590" y="3657"/>
                          <a:pt x="11615" y="3654"/>
                        </a:cubicBezTo>
                        <a:cubicBezTo>
                          <a:pt x="11639" y="3650"/>
                          <a:pt x="11649" y="3679"/>
                          <a:pt x="11688" y="3689"/>
                        </a:cubicBezTo>
                        <a:cubicBezTo>
                          <a:pt x="11728" y="3699"/>
                          <a:pt x="11736" y="3619"/>
                          <a:pt x="11736" y="3554"/>
                        </a:cubicBezTo>
                        <a:cubicBezTo>
                          <a:pt x="11760" y="3598"/>
                          <a:pt x="11788" y="3619"/>
                          <a:pt x="11821" y="3579"/>
                        </a:cubicBezTo>
                        <a:cubicBezTo>
                          <a:pt x="11877" y="3507"/>
                          <a:pt x="11878" y="3359"/>
                          <a:pt x="11822" y="3289"/>
                        </a:cubicBezTo>
                        <a:cubicBezTo>
                          <a:pt x="11869" y="3246"/>
                          <a:pt x="11865" y="3111"/>
                          <a:pt x="11814" y="3118"/>
                        </a:cubicBezTo>
                        <a:cubicBezTo>
                          <a:pt x="11822" y="3110"/>
                          <a:pt x="11853" y="3034"/>
                          <a:pt x="11861" y="3019"/>
                        </a:cubicBezTo>
                        <a:cubicBezTo>
                          <a:pt x="11869" y="3004"/>
                          <a:pt x="11891" y="3070"/>
                          <a:pt x="11897" y="3173"/>
                        </a:cubicBezTo>
                        <a:cubicBezTo>
                          <a:pt x="11897" y="3173"/>
                          <a:pt x="11927" y="3202"/>
                          <a:pt x="11966" y="3257"/>
                        </a:cubicBezTo>
                        <a:cubicBezTo>
                          <a:pt x="11899" y="3099"/>
                          <a:pt x="11994" y="3160"/>
                          <a:pt x="12030" y="3214"/>
                        </a:cubicBezTo>
                        <a:cubicBezTo>
                          <a:pt x="12029" y="3200"/>
                          <a:pt x="12021" y="3149"/>
                          <a:pt x="11992" y="3028"/>
                        </a:cubicBezTo>
                        <a:cubicBezTo>
                          <a:pt x="12078" y="3235"/>
                          <a:pt x="12128" y="3173"/>
                          <a:pt x="12141" y="3135"/>
                        </a:cubicBezTo>
                        <a:cubicBezTo>
                          <a:pt x="12154" y="3097"/>
                          <a:pt x="12178" y="3058"/>
                          <a:pt x="12199" y="3036"/>
                        </a:cubicBezTo>
                        <a:cubicBezTo>
                          <a:pt x="12220" y="3013"/>
                          <a:pt x="12251" y="3001"/>
                          <a:pt x="12249" y="2939"/>
                        </a:cubicBezTo>
                        <a:cubicBezTo>
                          <a:pt x="12246" y="2877"/>
                          <a:pt x="12269" y="2829"/>
                          <a:pt x="12269" y="2795"/>
                        </a:cubicBezTo>
                        <a:cubicBezTo>
                          <a:pt x="12269" y="2761"/>
                          <a:pt x="12276" y="2632"/>
                          <a:pt x="12282" y="2617"/>
                        </a:cubicBezTo>
                        <a:cubicBezTo>
                          <a:pt x="12339" y="2546"/>
                          <a:pt x="12333" y="2482"/>
                          <a:pt x="12324" y="2454"/>
                        </a:cubicBezTo>
                        <a:cubicBezTo>
                          <a:pt x="12315" y="2427"/>
                          <a:pt x="12295" y="2420"/>
                          <a:pt x="12334" y="2356"/>
                        </a:cubicBezTo>
                        <a:cubicBezTo>
                          <a:pt x="12371" y="2292"/>
                          <a:pt x="12337" y="2277"/>
                          <a:pt x="12373" y="2162"/>
                        </a:cubicBezTo>
                        <a:cubicBezTo>
                          <a:pt x="12421" y="2000"/>
                          <a:pt x="12393" y="1957"/>
                          <a:pt x="12370" y="1903"/>
                        </a:cubicBezTo>
                        <a:cubicBezTo>
                          <a:pt x="12346" y="1849"/>
                          <a:pt x="12287" y="1899"/>
                          <a:pt x="12254" y="1890"/>
                        </a:cubicBezTo>
                        <a:cubicBezTo>
                          <a:pt x="12222" y="1882"/>
                          <a:pt x="12189" y="1913"/>
                          <a:pt x="12145" y="1937"/>
                        </a:cubicBezTo>
                        <a:cubicBezTo>
                          <a:pt x="12102" y="1961"/>
                          <a:pt x="11957" y="1979"/>
                          <a:pt x="11944" y="1934"/>
                        </a:cubicBezTo>
                        <a:cubicBezTo>
                          <a:pt x="11932" y="1890"/>
                          <a:pt x="11877" y="1893"/>
                          <a:pt x="11849" y="1810"/>
                        </a:cubicBezTo>
                        <a:cubicBezTo>
                          <a:pt x="11769" y="1597"/>
                          <a:pt x="11630" y="1552"/>
                          <a:pt x="11597" y="1555"/>
                        </a:cubicBezTo>
                        <a:cubicBezTo>
                          <a:pt x="11563" y="1559"/>
                          <a:pt x="11508" y="1555"/>
                          <a:pt x="11486" y="1544"/>
                        </a:cubicBezTo>
                        <a:cubicBezTo>
                          <a:pt x="11465" y="1533"/>
                          <a:pt x="11476" y="1579"/>
                          <a:pt x="11482" y="1615"/>
                        </a:cubicBezTo>
                        <a:cubicBezTo>
                          <a:pt x="11487" y="1650"/>
                          <a:pt x="11412" y="1567"/>
                          <a:pt x="11392" y="1542"/>
                        </a:cubicBezTo>
                        <a:cubicBezTo>
                          <a:pt x="11416" y="1517"/>
                          <a:pt x="11466" y="1490"/>
                          <a:pt x="11493" y="1509"/>
                        </a:cubicBezTo>
                        <a:cubicBezTo>
                          <a:pt x="11520" y="1528"/>
                          <a:pt x="11566" y="1517"/>
                          <a:pt x="11602" y="1503"/>
                        </a:cubicBezTo>
                        <a:cubicBezTo>
                          <a:pt x="11638" y="1487"/>
                          <a:pt x="11688" y="1498"/>
                          <a:pt x="11716" y="1533"/>
                        </a:cubicBezTo>
                        <a:cubicBezTo>
                          <a:pt x="11745" y="1568"/>
                          <a:pt x="11741" y="1539"/>
                          <a:pt x="11725" y="1498"/>
                        </a:cubicBezTo>
                        <a:cubicBezTo>
                          <a:pt x="11708" y="1456"/>
                          <a:pt x="11675" y="1437"/>
                          <a:pt x="11689" y="1441"/>
                        </a:cubicBezTo>
                        <a:cubicBezTo>
                          <a:pt x="11807" y="1430"/>
                          <a:pt x="11883" y="1564"/>
                          <a:pt x="11896" y="1581"/>
                        </a:cubicBezTo>
                        <a:cubicBezTo>
                          <a:pt x="11909" y="1597"/>
                          <a:pt x="11927" y="1625"/>
                          <a:pt x="11969" y="1627"/>
                        </a:cubicBezTo>
                        <a:cubicBezTo>
                          <a:pt x="12011" y="1630"/>
                          <a:pt x="12066" y="1752"/>
                          <a:pt x="12100" y="1806"/>
                        </a:cubicBezTo>
                        <a:cubicBezTo>
                          <a:pt x="12134" y="1860"/>
                          <a:pt x="12165" y="1879"/>
                          <a:pt x="12185" y="1864"/>
                        </a:cubicBezTo>
                        <a:cubicBezTo>
                          <a:pt x="12205" y="1849"/>
                          <a:pt x="12229" y="1843"/>
                          <a:pt x="12257" y="1841"/>
                        </a:cubicBezTo>
                        <a:cubicBezTo>
                          <a:pt x="12285" y="1840"/>
                          <a:pt x="12315" y="1802"/>
                          <a:pt x="12317" y="1766"/>
                        </a:cubicBezTo>
                        <a:cubicBezTo>
                          <a:pt x="12319" y="1729"/>
                          <a:pt x="12325" y="1658"/>
                          <a:pt x="12378" y="1554"/>
                        </a:cubicBezTo>
                        <a:cubicBezTo>
                          <a:pt x="12441" y="1435"/>
                          <a:pt x="12430" y="1372"/>
                          <a:pt x="12422" y="1319"/>
                        </a:cubicBezTo>
                        <a:cubicBezTo>
                          <a:pt x="12415" y="1266"/>
                          <a:pt x="12438" y="1233"/>
                          <a:pt x="12446" y="1199"/>
                        </a:cubicBezTo>
                        <a:cubicBezTo>
                          <a:pt x="12453" y="1165"/>
                          <a:pt x="12457" y="1144"/>
                          <a:pt x="12491" y="1063"/>
                        </a:cubicBezTo>
                        <a:cubicBezTo>
                          <a:pt x="12525" y="983"/>
                          <a:pt x="12464" y="900"/>
                          <a:pt x="12391" y="871"/>
                        </a:cubicBezTo>
                        <a:cubicBezTo>
                          <a:pt x="12318" y="842"/>
                          <a:pt x="12295" y="786"/>
                          <a:pt x="12294" y="747"/>
                        </a:cubicBezTo>
                        <a:cubicBezTo>
                          <a:pt x="12294" y="708"/>
                          <a:pt x="12338" y="652"/>
                          <a:pt x="12386" y="652"/>
                        </a:cubicBezTo>
                        <a:cubicBezTo>
                          <a:pt x="12435" y="652"/>
                          <a:pt x="12492" y="619"/>
                          <a:pt x="12515" y="555"/>
                        </a:cubicBezTo>
                        <a:cubicBezTo>
                          <a:pt x="12537" y="491"/>
                          <a:pt x="12557" y="575"/>
                          <a:pt x="12569" y="594"/>
                        </a:cubicBezTo>
                        <a:cubicBezTo>
                          <a:pt x="12583" y="613"/>
                          <a:pt x="12582" y="682"/>
                          <a:pt x="12595" y="729"/>
                        </a:cubicBezTo>
                        <a:cubicBezTo>
                          <a:pt x="12607" y="775"/>
                          <a:pt x="12606" y="794"/>
                          <a:pt x="12618" y="795"/>
                        </a:cubicBezTo>
                        <a:cubicBezTo>
                          <a:pt x="12664" y="755"/>
                          <a:pt x="12754" y="789"/>
                          <a:pt x="12785" y="811"/>
                        </a:cubicBezTo>
                        <a:cubicBezTo>
                          <a:pt x="12768" y="809"/>
                          <a:pt x="12747" y="815"/>
                          <a:pt x="12723" y="831"/>
                        </a:cubicBezTo>
                        <a:cubicBezTo>
                          <a:pt x="12701" y="846"/>
                          <a:pt x="12747" y="931"/>
                          <a:pt x="12774" y="938"/>
                        </a:cubicBezTo>
                        <a:cubicBezTo>
                          <a:pt x="12800" y="946"/>
                          <a:pt x="12825" y="1032"/>
                          <a:pt x="12815" y="1132"/>
                        </a:cubicBezTo>
                        <a:cubicBezTo>
                          <a:pt x="12854" y="1098"/>
                          <a:pt x="12888" y="1090"/>
                          <a:pt x="12901" y="1086"/>
                        </a:cubicBezTo>
                        <a:cubicBezTo>
                          <a:pt x="12914" y="1082"/>
                          <a:pt x="12920" y="1094"/>
                          <a:pt x="12919" y="1124"/>
                        </a:cubicBezTo>
                        <a:cubicBezTo>
                          <a:pt x="12918" y="1154"/>
                          <a:pt x="12920" y="1180"/>
                          <a:pt x="12932" y="1173"/>
                        </a:cubicBezTo>
                        <a:cubicBezTo>
                          <a:pt x="12968" y="1143"/>
                          <a:pt x="12993" y="1147"/>
                          <a:pt x="13010" y="1165"/>
                        </a:cubicBezTo>
                        <a:cubicBezTo>
                          <a:pt x="13026" y="1184"/>
                          <a:pt x="13014" y="1148"/>
                          <a:pt x="13006" y="1107"/>
                        </a:cubicBezTo>
                        <a:cubicBezTo>
                          <a:pt x="12997" y="1066"/>
                          <a:pt x="12985" y="1073"/>
                          <a:pt x="12962" y="1073"/>
                        </a:cubicBezTo>
                        <a:cubicBezTo>
                          <a:pt x="12884" y="1030"/>
                          <a:pt x="12890" y="899"/>
                          <a:pt x="12873" y="902"/>
                        </a:cubicBezTo>
                        <a:cubicBezTo>
                          <a:pt x="12857" y="906"/>
                          <a:pt x="12831" y="865"/>
                          <a:pt x="12816" y="833"/>
                        </a:cubicBezTo>
                        <a:cubicBezTo>
                          <a:pt x="12811" y="824"/>
                          <a:pt x="12805" y="819"/>
                          <a:pt x="12798" y="815"/>
                        </a:cubicBezTo>
                        <a:cubicBezTo>
                          <a:pt x="12798" y="796"/>
                          <a:pt x="12759" y="707"/>
                          <a:pt x="12740" y="638"/>
                        </a:cubicBezTo>
                        <a:cubicBezTo>
                          <a:pt x="12776" y="740"/>
                          <a:pt x="12817" y="682"/>
                          <a:pt x="12836" y="671"/>
                        </a:cubicBezTo>
                        <a:cubicBezTo>
                          <a:pt x="12849" y="697"/>
                          <a:pt x="12926" y="793"/>
                          <a:pt x="12927" y="766"/>
                        </a:cubicBezTo>
                        <a:cubicBezTo>
                          <a:pt x="12933" y="685"/>
                          <a:pt x="12904" y="614"/>
                          <a:pt x="12815" y="431"/>
                        </a:cubicBezTo>
                        <a:cubicBezTo>
                          <a:pt x="12727" y="247"/>
                          <a:pt x="12649" y="185"/>
                          <a:pt x="12627" y="177"/>
                        </a:cubicBezTo>
                        <a:cubicBezTo>
                          <a:pt x="12605" y="170"/>
                          <a:pt x="12592" y="206"/>
                          <a:pt x="12589" y="247"/>
                        </a:cubicBezTo>
                        <a:cubicBezTo>
                          <a:pt x="12585" y="287"/>
                          <a:pt x="12571" y="235"/>
                          <a:pt x="12569" y="201"/>
                        </a:cubicBezTo>
                        <a:cubicBezTo>
                          <a:pt x="12568" y="167"/>
                          <a:pt x="12580" y="152"/>
                          <a:pt x="12631" y="103"/>
                        </a:cubicBezTo>
                        <a:cubicBezTo>
                          <a:pt x="12682" y="54"/>
                          <a:pt x="12709" y="113"/>
                          <a:pt x="12713" y="153"/>
                        </a:cubicBezTo>
                        <a:cubicBezTo>
                          <a:pt x="12720" y="234"/>
                          <a:pt x="12746" y="257"/>
                          <a:pt x="12751" y="281"/>
                        </a:cubicBezTo>
                        <a:cubicBezTo>
                          <a:pt x="12757" y="305"/>
                          <a:pt x="12811" y="215"/>
                          <a:pt x="12811" y="215"/>
                        </a:cubicBezTo>
                        <a:cubicBezTo>
                          <a:pt x="12811" y="215"/>
                          <a:pt x="12824" y="281"/>
                          <a:pt x="12837" y="307"/>
                        </a:cubicBezTo>
                        <a:cubicBezTo>
                          <a:pt x="12850" y="333"/>
                          <a:pt x="12850" y="364"/>
                          <a:pt x="12850" y="389"/>
                        </a:cubicBezTo>
                        <a:cubicBezTo>
                          <a:pt x="12849" y="414"/>
                          <a:pt x="12875" y="426"/>
                          <a:pt x="12894" y="428"/>
                        </a:cubicBezTo>
                        <a:cubicBezTo>
                          <a:pt x="12913" y="429"/>
                          <a:pt x="12930" y="458"/>
                          <a:pt x="12935" y="489"/>
                        </a:cubicBezTo>
                        <a:cubicBezTo>
                          <a:pt x="12941" y="521"/>
                          <a:pt x="12964" y="536"/>
                          <a:pt x="12988" y="542"/>
                        </a:cubicBezTo>
                        <a:cubicBezTo>
                          <a:pt x="12999" y="499"/>
                          <a:pt x="13032" y="373"/>
                          <a:pt x="13042" y="368"/>
                        </a:cubicBezTo>
                        <a:cubicBezTo>
                          <a:pt x="13061" y="351"/>
                          <a:pt x="13116" y="219"/>
                          <a:pt x="13125" y="172"/>
                        </a:cubicBezTo>
                        <a:cubicBezTo>
                          <a:pt x="13133" y="126"/>
                          <a:pt x="13142" y="118"/>
                          <a:pt x="13165" y="110"/>
                        </a:cubicBezTo>
                        <a:cubicBezTo>
                          <a:pt x="13189" y="103"/>
                          <a:pt x="13177" y="111"/>
                          <a:pt x="13168" y="63"/>
                        </a:cubicBezTo>
                        <a:cubicBezTo>
                          <a:pt x="13165" y="46"/>
                          <a:pt x="13164" y="32"/>
                          <a:pt x="13164" y="32"/>
                        </a:cubicBezTo>
                        <a:lnTo>
                          <a:pt x="12162" y="32"/>
                        </a:lnTo>
                        <a:cubicBezTo>
                          <a:pt x="12157" y="32"/>
                          <a:pt x="12154" y="40"/>
                          <a:pt x="12153" y="52"/>
                        </a:cubicBezTo>
                        <a:cubicBezTo>
                          <a:pt x="12150" y="98"/>
                          <a:pt x="12148" y="100"/>
                          <a:pt x="12134" y="128"/>
                        </a:cubicBezTo>
                        <a:cubicBezTo>
                          <a:pt x="12120" y="156"/>
                          <a:pt x="12119" y="169"/>
                          <a:pt x="12123" y="198"/>
                        </a:cubicBezTo>
                        <a:cubicBezTo>
                          <a:pt x="12128" y="227"/>
                          <a:pt x="12102" y="216"/>
                          <a:pt x="12090" y="217"/>
                        </a:cubicBezTo>
                        <a:cubicBezTo>
                          <a:pt x="12077" y="218"/>
                          <a:pt x="12074" y="235"/>
                          <a:pt x="12073" y="121"/>
                        </a:cubicBezTo>
                        <a:cubicBezTo>
                          <a:pt x="12073" y="79"/>
                          <a:pt x="12061" y="32"/>
                          <a:pt x="12045" y="32"/>
                        </a:cubicBezTo>
                        <a:lnTo>
                          <a:pt x="10452" y="32"/>
                        </a:lnTo>
                        <a:cubicBezTo>
                          <a:pt x="10450" y="32"/>
                          <a:pt x="10442" y="45"/>
                          <a:pt x="10425" y="92"/>
                        </a:cubicBezTo>
                        <a:cubicBezTo>
                          <a:pt x="10475" y="154"/>
                          <a:pt x="10509" y="198"/>
                          <a:pt x="10503" y="272"/>
                        </a:cubicBezTo>
                        <a:cubicBezTo>
                          <a:pt x="10496" y="345"/>
                          <a:pt x="10534" y="450"/>
                          <a:pt x="10549" y="477"/>
                        </a:cubicBezTo>
                        <a:cubicBezTo>
                          <a:pt x="10565" y="503"/>
                          <a:pt x="10543" y="533"/>
                          <a:pt x="10531" y="573"/>
                        </a:cubicBezTo>
                        <a:cubicBezTo>
                          <a:pt x="10518" y="613"/>
                          <a:pt x="10536" y="701"/>
                          <a:pt x="10546" y="781"/>
                        </a:cubicBezTo>
                        <a:cubicBezTo>
                          <a:pt x="10467" y="850"/>
                          <a:pt x="10449" y="828"/>
                          <a:pt x="10427" y="806"/>
                        </a:cubicBezTo>
                        <a:cubicBezTo>
                          <a:pt x="10406" y="783"/>
                          <a:pt x="10411" y="837"/>
                          <a:pt x="10409" y="869"/>
                        </a:cubicBezTo>
                        <a:cubicBezTo>
                          <a:pt x="10407" y="901"/>
                          <a:pt x="10474" y="1031"/>
                          <a:pt x="10483" y="1047"/>
                        </a:cubicBezTo>
                        <a:cubicBezTo>
                          <a:pt x="10493" y="1062"/>
                          <a:pt x="10466" y="1094"/>
                          <a:pt x="10444" y="1130"/>
                        </a:cubicBezTo>
                        <a:cubicBezTo>
                          <a:pt x="10473" y="1001"/>
                          <a:pt x="10407" y="929"/>
                          <a:pt x="10384" y="910"/>
                        </a:cubicBezTo>
                        <a:cubicBezTo>
                          <a:pt x="10361" y="891"/>
                          <a:pt x="10323" y="760"/>
                          <a:pt x="10320" y="746"/>
                        </a:cubicBezTo>
                        <a:cubicBezTo>
                          <a:pt x="10317" y="733"/>
                          <a:pt x="10345" y="748"/>
                          <a:pt x="10357" y="763"/>
                        </a:cubicBezTo>
                        <a:cubicBezTo>
                          <a:pt x="10370" y="778"/>
                          <a:pt x="10384" y="740"/>
                          <a:pt x="10396" y="697"/>
                        </a:cubicBezTo>
                        <a:cubicBezTo>
                          <a:pt x="10409" y="654"/>
                          <a:pt x="10408" y="701"/>
                          <a:pt x="10413" y="744"/>
                        </a:cubicBezTo>
                        <a:cubicBezTo>
                          <a:pt x="10418" y="788"/>
                          <a:pt x="10444" y="767"/>
                          <a:pt x="10473" y="773"/>
                        </a:cubicBezTo>
                        <a:cubicBezTo>
                          <a:pt x="10502" y="778"/>
                          <a:pt x="10502" y="780"/>
                          <a:pt x="10514" y="746"/>
                        </a:cubicBezTo>
                        <a:cubicBezTo>
                          <a:pt x="10526" y="712"/>
                          <a:pt x="10525" y="676"/>
                          <a:pt x="10513" y="650"/>
                        </a:cubicBezTo>
                        <a:cubicBezTo>
                          <a:pt x="10501" y="624"/>
                          <a:pt x="10503" y="595"/>
                          <a:pt x="10507" y="563"/>
                        </a:cubicBezTo>
                        <a:cubicBezTo>
                          <a:pt x="10511" y="531"/>
                          <a:pt x="10486" y="541"/>
                          <a:pt x="10471" y="535"/>
                        </a:cubicBezTo>
                        <a:cubicBezTo>
                          <a:pt x="10455" y="529"/>
                          <a:pt x="10458" y="478"/>
                          <a:pt x="10465" y="384"/>
                        </a:cubicBezTo>
                        <a:cubicBezTo>
                          <a:pt x="10433" y="382"/>
                          <a:pt x="10392" y="457"/>
                          <a:pt x="10387" y="497"/>
                        </a:cubicBezTo>
                        <a:cubicBezTo>
                          <a:pt x="10382" y="536"/>
                          <a:pt x="10357" y="519"/>
                          <a:pt x="10346" y="519"/>
                        </a:cubicBezTo>
                        <a:cubicBezTo>
                          <a:pt x="10334" y="519"/>
                          <a:pt x="10342" y="408"/>
                          <a:pt x="10359" y="352"/>
                        </a:cubicBezTo>
                        <a:cubicBezTo>
                          <a:pt x="10316" y="363"/>
                          <a:pt x="10282" y="318"/>
                          <a:pt x="10294" y="273"/>
                        </a:cubicBezTo>
                        <a:cubicBezTo>
                          <a:pt x="10313" y="206"/>
                          <a:pt x="10324" y="32"/>
                          <a:pt x="10331" y="32"/>
                        </a:cubicBezTo>
                        <a:lnTo>
                          <a:pt x="10134" y="32"/>
                        </a:lnTo>
                        <a:cubicBezTo>
                          <a:pt x="10137" y="32"/>
                          <a:pt x="10139" y="15"/>
                          <a:pt x="10141" y="24"/>
                        </a:cubicBezTo>
                        <a:cubicBezTo>
                          <a:pt x="10152" y="61"/>
                          <a:pt x="10143" y="60"/>
                          <a:pt x="10134" y="92"/>
                        </a:cubicBezTo>
                        <a:cubicBezTo>
                          <a:pt x="10125" y="125"/>
                          <a:pt x="10127" y="118"/>
                          <a:pt x="10149" y="128"/>
                        </a:cubicBezTo>
                        <a:cubicBezTo>
                          <a:pt x="10172" y="137"/>
                          <a:pt x="10148" y="184"/>
                          <a:pt x="10106" y="216"/>
                        </a:cubicBezTo>
                        <a:cubicBezTo>
                          <a:pt x="10065" y="248"/>
                          <a:pt x="9953" y="145"/>
                          <a:pt x="9941" y="77"/>
                        </a:cubicBezTo>
                        <a:cubicBezTo>
                          <a:pt x="9937" y="56"/>
                          <a:pt x="9929" y="32"/>
                          <a:pt x="9921" y="32"/>
                        </a:cubicBezTo>
                        <a:lnTo>
                          <a:pt x="9859" y="32"/>
                        </a:lnTo>
                        <a:cubicBezTo>
                          <a:pt x="9882" y="32"/>
                          <a:pt x="9907" y="94"/>
                          <a:pt x="9895" y="88"/>
                        </a:cubicBezTo>
                        <a:cubicBezTo>
                          <a:pt x="9874" y="78"/>
                          <a:pt x="9793" y="99"/>
                          <a:pt x="9775" y="122"/>
                        </a:cubicBezTo>
                        <a:cubicBezTo>
                          <a:pt x="9758" y="145"/>
                          <a:pt x="9734" y="121"/>
                          <a:pt x="9698" y="89"/>
                        </a:cubicBezTo>
                        <a:cubicBezTo>
                          <a:pt x="9662" y="56"/>
                          <a:pt x="9606" y="89"/>
                          <a:pt x="9561" y="44"/>
                        </a:cubicBezTo>
                        <a:cubicBezTo>
                          <a:pt x="9515" y="-1"/>
                          <a:pt x="9472" y="80"/>
                          <a:pt x="9446" y="75"/>
                        </a:cubicBezTo>
                        <a:cubicBezTo>
                          <a:pt x="9420" y="70"/>
                          <a:pt x="9317" y="149"/>
                          <a:pt x="9295" y="177"/>
                        </a:cubicBezTo>
                        <a:cubicBezTo>
                          <a:pt x="9273" y="204"/>
                          <a:pt x="9244" y="189"/>
                          <a:pt x="9220" y="151"/>
                        </a:cubicBezTo>
                        <a:cubicBezTo>
                          <a:pt x="9197" y="114"/>
                          <a:pt x="9201" y="146"/>
                          <a:pt x="9161" y="171"/>
                        </a:cubicBezTo>
                        <a:cubicBezTo>
                          <a:pt x="9126" y="193"/>
                          <a:pt x="9037" y="32"/>
                          <a:pt x="9000" y="32"/>
                        </a:cubicBezTo>
                        <a:lnTo>
                          <a:pt x="8036" y="32"/>
                        </a:lnTo>
                        <a:cubicBezTo>
                          <a:pt x="8003" y="32"/>
                          <a:pt x="8012" y="147"/>
                          <a:pt x="8025" y="163"/>
                        </a:cubicBezTo>
                        <a:cubicBezTo>
                          <a:pt x="8058" y="216"/>
                          <a:pt x="8089" y="300"/>
                          <a:pt x="8077" y="409"/>
                        </a:cubicBezTo>
                        <a:cubicBezTo>
                          <a:pt x="8066" y="570"/>
                          <a:pt x="8112" y="612"/>
                          <a:pt x="8131" y="642"/>
                        </a:cubicBezTo>
                        <a:cubicBezTo>
                          <a:pt x="8150" y="673"/>
                          <a:pt x="8132" y="668"/>
                          <a:pt x="8123" y="706"/>
                        </a:cubicBezTo>
                        <a:cubicBezTo>
                          <a:pt x="8113" y="744"/>
                          <a:pt x="8112" y="739"/>
                          <a:pt x="8130" y="780"/>
                        </a:cubicBezTo>
                        <a:cubicBezTo>
                          <a:pt x="8148" y="820"/>
                          <a:pt x="8156" y="839"/>
                          <a:pt x="8156" y="887"/>
                        </a:cubicBezTo>
                        <a:cubicBezTo>
                          <a:pt x="8156" y="935"/>
                          <a:pt x="8135" y="866"/>
                          <a:pt x="8128" y="824"/>
                        </a:cubicBezTo>
                        <a:cubicBezTo>
                          <a:pt x="8121" y="781"/>
                          <a:pt x="8107" y="841"/>
                          <a:pt x="8098" y="881"/>
                        </a:cubicBezTo>
                        <a:cubicBezTo>
                          <a:pt x="8088" y="921"/>
                          <a:pt x="8080" y="881"/>
                          <a:pt x="8068" y="849"/>
                        </a:cubicBezTo>
                        <a:cubicBezTo>
                          <a:pt x="8055" y="815"/>
                          <a:pt x="8046" y="808"/>
                          <a:pt x="8063" y="768"/>
                        </a:cubicBezTo>
                        <a:cubicBezTo>
                          <a:pt x="8081" y="727"/>
                          <a:pt x="8080" y="722"/>
                          <a:pt x="8061" y="722"/>
                        </a:cubicBezTo>
                        <a:cubicBezTo>
                          <a:pt x="8042" y="722"/>
                          <a:pt x="8024" y="743"/>
                          <a:pt x="8032" y="828"/>
                        </a:cubicBezTo>
                        <a:cubicBezTo>
                          <a:pt x="8040" y="914"/>
                          <a:pt x="8034" y="929"/>
                          <a:pt x="8029" y="982"/>
                        </a:cubicBezTo>
                        <a:cubicBezTo>
                          <a:pt x="8024" y="1034"/>
                          <a:pt x="8051" y="1077"/>
                          <a:pt x="8061" y="1145"/>
                        </a:cubicBezTo>
                        <a:cubicBezTo>
                          <a:pt x="8070" y="1213"/>
                          <a:pt x="8088" y="1236"/>
                          <a:pt x="8121" y="1329"/>
                        </a:cubicBezTo>
                        <a:cubicBezTo>
                          <a:pt x="8066" y="1349"/>
                          <a:pt x="8003" y="1027"/>
                          <a:pt x="7993" y="949"/>
                        </a:cubicBezTo>
                        <a:cubicBezTo>
                          <a:pt x="7984" y="871"/>
                          <a:pt x="7955" y="896"/>
                          <a:pt x="7938" y="894"/>
                        </a:cubicBezTo>
                        <a:cubicBezTo>
                          <a:pt x="7922" y="891"/>
                          <a:pt x="7948" y="830"/>
                          <a:pt x="7956" y="803"/>
                        </a:cubicBezTo>
                        <a:cubicBezTo>
                          <a:pt x="7965" y="775"/>
                          <a:pt x="7904" y="682"/>
                          <a:pt x="7882" y="619"/>
                        </a:cubicBezTo>
                        <a:cubicBezTo>
                          <a:pt x="7910" y="682"/>
                          <a:pt x="7941" y="697"/>
                          <a:pt x="7959" y="674"/>
                        </a:cubicBezTo>
                        <a:cubicBezTo>
                          <a:pt x="7977" y="652"/>
                          <a:pt x="7989" y="669"/>
                          <a:pt x="8021" y="685"/>
                        </a:cubicBezTo>
                        <a:cubicBezTo>
                          <a:pt x="8044" y="563"/>
                          <a:pt x="7970" y="400"/>
                          <a:pt x="7937" y="336"/>
                        </a:cubicBezTo>
                        <a:lnTo>
                          <a:pt x="7971" y="362"/>
                        </a:lnTo>
                        <a:lnTo>
                          <a:pt x="7975" y="277"/>
                        </a:lnTo>
                        <a:lnTo>
                          <a:pt x="7965" y="254"/>
                        </a:lnTo>
                        <a:lnTo>
                          <a:pt x="7927" y="316"/>
                        </a:lnTo>
                        <a:cubicBezTo>
                          <a:pt x="7903" y="267"/>
                          <a:pt x="7910" y="164"/>
                          <a:pt x="7894" y="199"/>
                        </a:cubicBezTo>
                        <a:cubicBezTo>
                          <a:pt x="7877" y="234"/>
                          <a:pt x="7854" y="310"/>
                          <a:pt x="7849" y="347"/>
                        </a:cubicBezTo>
                        <a:cubicBezTo>
                          <a:pt x="7843" y="385"/>
                          <a:pt x="7789" y="276"/>
                          <a:pt x="7802" y="236"/>
                        </a:cubicBezTo>
                        <a:cubicBezTo>
                          <a:pt x="7873" y="80"/>
                          <a:pt x="7741" y="17"/>
                          <a:pt x="7704" y="30"/>
                        </a:cubicBezTo>
                        <a:cubicBezTo>
                          <a:pt x="7677" y="39"/>
                          <a:pt x="7678" y="32"/>
                          <a:pt x="7683" y="32"/>
                        </a:cubicBezTo>
                        <a:lnTo>
                          <a:pt x="781" y="32"/>
                        </a:lnTo>
                        <a:lnTo>
                          <a:pt x="12" y="2348"/>
                        </a:lnTo>
                        <a:cubicBezTo>
                          <a:pt x="12" y="2348"/>
                          <a:pt x="-11" y="2376"/>
                          <a:pt x="5" y="2447"/>
                        </a:cubicBezTo>
                        <a:close/>
                        <a:moveTo>
                          <a:pt x="5" y="244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9" name="AutoShape 125"/>
                  <p:cNvSpPr>
                    <a:spLocks/>
                  </p:cNvSpPr>
                  <p:nvPr/>
                </p:nvSpPr>
                <p:spPr bwMode="auto">
                  <a:xfrm>
                    <a:off x="8709248" y="2273300"/>
                    <a:ext cx="50596" cy="42863"/>
                  </a:xfrm>
                  <a:custGeom>
                    <a:avLst/>
                    <a:gdLst/>
                    <a:ahLst/>
                    <a:cxnLst/>
                    <a:rect l="0" t="0" r="r" b="b"/>
                    <a:pathLst>
                      <a:path w="21002" h="20099">
                        <a:moveTo>
                          <a:pt x="14641" y="15598"/>
                        </a:moveTo>
                        <a:cubicBezTo>
                          <a:pt x="14641" y="15598"/>
                          <a:pt x="14500" y="14740"/>
                          <a:pt x="14425" y="12292"/>
                        </a:cubicBezTo>
                        <a:cubicBezTo>
                          <a:pt x="14340" y="9823"/>
                          <a:pt x="10080" y="8134"/>
                          <a:pt x="8327" y="7294"/>
                        </a:cubicBezTo>
                        <a:cubicBezTo>
                          <a:pt x="6569" y="6436"/>
                          <a:pt x="4725" y="1621"/>
                          <a:pt x="4208" y="1"/>
                        </a:cubicBezTo>
                        <a:cubicBezTo>
                          <a:pt x="4208" y="1"/>
                          <a:pt x="3108" y="-77"/>
                          <a:pt x="1415" y="1183"/>
                        </a:cubicBezTo>
                        <a:cubicBezTo>
                          <a:pt x="-258" y="2450"/>
                          <a:pt x="410" y="6790"/>
                          <a:pt x="777" y="8467"/>
                        </a:cubicBezTo>
                        <a:cubicBezTo>
                          <a:pt x="1144" y="10151"/>
                          <a:pt x="988" y="10513"/>
                          <a:pt x="254" y="12535"/>
                        </a:cubicBezTo>
                        <a:cubicBezTo>
                          <a:pt x="-489" y="14561"/>
                          <a:pt x="546" y="15743"/>
                          <a:pt x="1415" y="16690"/>
                        </a:cubicBezTo>
                        <a:cubicBezTo>
                          <a:pt x="2314" y="17620"/>
                          <a:pt x="5976" y="14650"/>
                          <a:pt x="7533" y="13129"/>
                        </a:cubicBezTo>
                        <a:cubicBezTo>
                          <a:pt x="9055" y="11597"/>
                          <a:pt x="9201" y="15163"/>
                          <a:pt x="9507" y="17191"/>
                        </a:cubicBezTo>
                        <a:cubicBezTo>
                          <a:pt x="9799" y="19225"/>
                          <a:pt x="12431" y="21523"/>
                          <a:pt x="14937" y="18973"/>
                        </a:cubicBezTo>
                        <a:cubicBezTo>
                          <a:pt x="17419" y="16424"/>
                          <a:pt x="19594" y="16690"/>
                          <a:pt x="20990" y="19495"/>
                        </a:cubicBezTo>
                        <a:cubicBezTo>
                          <a:pt x="21111" y="19732"/>
                          <a:pt x="20187" y="19877"/>
                          <a:pt x="20187" y="20037"/>
                        </a:cubicBezTo>
                        <a:lnTo>
                          <a:pt x="20187" y="7555"/>
                        </a:lnTo>
                        <a:cubicBezTo>
                          <a:pt x="20187" y="7850"/>
                          <a:pt x="19041" y="8276"/>
                          <a:pt x="18790" y="8893"/>
                        </a:cubicBezTo>
                        <a:cubicBezTo>
                          <a:pt x="18052" y="10678"/>
                          <a:pt x="14641" y="15598"/>
                          <a:pt x="14641" y="15598"/>
                        </a:cubicBezTo>
                        <a:close/>
                        <a:moveTo>
                          <a:pt x="14641" y="1559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grpSp>
              <p:nvGrpSpPr>
                <p:cNvPr id="125" name="Group 124"/>
                <p:cNvGrpSpPr/>
                <p:nvPr/>
              </p:nvGrpSpPr>
              <p:grpSpPr>
                <a:xfrm>
                  <a:off x="4826001" y="1016000"/>
                  <a:ext cx="412673" cy="1109663"/>
                  <a:chOff x="4826013" y="1016000"/>
                  <a:chExt cx="412673" cy="1109663"/>
                </a:xfrm>
                <a:grpFill/>
              </p:grpSpPr>
              <p:sp>
                <p:nvSpPr>
                  <p:cNvPr id="126" name="AutoShape 1"/>
                  <p:cNvSpPr>
                    <a:spLocks/>
                  </p:cNvSpPr>
                  <p:nvPr/>
                </p:nvSpPr>
                <p:spPr bwMode="auto">
                  <a:xfrm>
                    <a:off x="5142237" y="1790700"/>
                    <a:ext cx="42691" cy="60325"/>
                  </a:xfrm>
                  <a:custGeom>
                    <a:avLst/>
                    <a:gdLst/>
                    <a:ahLst/>
                    <a:cxnLst/>
                    <a:rect l="0" t="0" r="r" b="b"/>
                    <a:pathLst>
                      <a:path w="20835" h="20792">
                        <a:moveTo>
                          <a:pt x="3351" y="15016"/>
                        </a:moveTo>
                        <a:cubicBezTo>
                          <a:pt x="4135" y="15016"/>
                          <a:pt x="5452" y="13908"/>
                          <a:pt x="5452" y="12688"/>
                        </a:cubicBezTo>
                        <a:cubicBezTo>
                          <a:pt x="5452" y="11462"/>
                          <a:pt x="6841" y="13431"/>
                          <a:pt x="6841" y="14105"/>
                        </a:cubicBezTo>
                        <a:cubicBezTo>
                          <a:pt x="6841" y="14775"/>
                          <a:pt x="7966" y="14162"/>
                          <a:pt x="10952" y="9979"/>
                        </a:cubicBezTo>
                        <a:cubicBezTo>
                          <a:pt x="13041" y="14649"/>
                          <a:pt x="8067" y="15682"/>
                          <a:pt x="6134" y="15997"/>
                        </a:cubicBezTo>
                        <a:cubicBezTo>
                          <a:pt x="4201" y="16304"/>
                          <a:pt x="4907" y="17230"/>
                          <a:pt x="6565" y="17536"/>
                        </a:cubicBezTo>
                        <a:cubicBezTo>
                          <a:pt x="8247" y="17843"/>
                          <a:pt x="9115" y="18460"/>
                          <a:pt x="7637" y="19058"/>
                        </a:cubicBezTo>
                        <a:cubicBezTo>
                          <a:pt x="6134" y="19682"/>
                          <a:pt x="6134" y="20369"/>
                          <a:pt x="9821" y="20776"/>
                        </a:cubicBezTo>
                        <a:cubicBezTo>
                          <a:pt x="13490" y="21217"/>
                          <a:pt x="18374" y="12318"/>
                          <a:pt x="19858" y="11210"/>
                        </a:cubicBezTo>
                        <a:cubicBezTo>
                          <a:pt x="21354" y="10111"/>
                          <a:pt x="20050" y="8085"/>
                          <a:pt x="20756" y="5622"/>
                        </a:cubicBezTo>
                        <a:cubicBezTo>
                          <a:pt x="21450" y="1759"/>
                          <a:pt x="17410" y="595"/>
                          <a:pt x="14621" y="106"/>
                        </a:cubicBezTo>
                        <a:cubicBezTo>
                          <a:pt x="11832" y="-383"/>
                          <a:pt x="7271" y="839"/>
                          <a:pt x="6236" y="3170"/>
                        </a:cubicBezTo>
                        <a:lnTo>
                          <a:pt x="8863" y="4648"/>
                        </a:lnTo>
                        <a:cubicBezTo>
                          <a:pt x="8863" y="4648"/>
                          <a:pt x="7720" y="5068"/>
                          <a:pt x="6134" y="5020"/>
                        </a:cubicBezTo>
                        <a:cubicBezTo>
                          <a:pt x="4566" y="4961"/>
                          <a:pt x="4907" y="6055"/>
                          <a:pt x="5362" y="7340"/>
                        </a:cubicBezTo>
                        <a:cubicBezTo>
                          <a:pt x="5793" y="8646"/>
                          <a:pt x="4135" y="8320"/>
                          <a:pt x="2041" y="9188"/>
                        </a:cubicBezTo>
                        <a:cubicBezTo>
                          <a:pt x="-78" y="10053"/>
                          <a:pt x="-150" y="12075"/>
                          <a:pt x="101" y="13484"/>
                        </a:cubicBezTo>
                        <a:cubicBezTo>
                          <a:pt x="371" y="14897"/>
                          <a:pt x="2567" y="15016"/>
                          <a:pt x="3351" y="15016"/>
                        </a:cubicBezTo>
                        <a:close/>
                        <a:moveTo>
                          <a:pt x="3351" y="15016"/>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7" name="AutoShape 2"/>
                  <p:cNvSpPr>
                    <a:spLocks/>
                  </p:cNvSpPr>
                  <p:nvPr/>
                </p:nvSpPr>
                <p:spPr bwMode="auto">
                  <a:xfrm>
                    <a:off x="5078992" y="1714500"/>
                    <a:ext cx="49015" cy="157163"/>
                  </a:xfrm>
                  <a:custGeom>
                    <a:avLst/>
                    <a:gdLst/>
                    <a:ahLst/>
                    <a:cxnLst/>
                    <a:rect l="0" t="0" r="r" b="b"/>
                    <a:pathLst>
                      <a:path w="19459" h="21386">
                        <a:moveTo>
                          <a:pt x="15803" y="10889"/>
                        </a:moveTo>
                        <a:cubicBezTo>
                          <a:pt x="16569" y="11237"/>
                          <a:pt x="19453" y="12878"/>
                          <a:pt x="19453" y="12878"/>
                        </a:cubicBezTo>
                        <a:cubicBezTo>
                          <a:pt x="19453" y="12878"/>
                          <a:pt x="18827" y="11680"/>
                          <a:pt x="18962" y="11237"/>
                        </a:cubicBezTo>
                        <a:cubicBezTo>
                          <a:pt x="19106" y="10791"/>
                          <a:pt x="18119" y="9811"/>
                          <a:pt x="18466" y="9253"/>
                        </a:cubicBezTo>
                        <a:cubicBezTo>
                          <a:pt x="18827" y="8685"/>
                          <a:pt x="19179" y="5965"/>
                          <a:pt x="13121" y="4223"/>
                        </a:cubicBezTo>
                        <a:cubicBezTo>
                          <a:pt x="15168" y="2775"/>
                          <a:pt x="15640" y="664"/>
                          <a:pt x="13333" y="1037"/>
                        </a:cubicBezTo>
                        <a:cubicBezTo>
                          <a:pt x="11008" y="1405"/>
                          <a:pt x="11080" y="1158"/>
                          <a:pt x="10459" y="547"/>
                        </a:cubicBezTo>
                        <a:cubicBezTo>
                          <a:pt x="9818" y="-72"/>
                          <a:pt x="6997" y="-214"/>
                          <a:pt x="6520" y="372"/>
                        </a:cubicBezTo>
                        <a:cubicBezTo>
                          <a:pt x="6015" y="963"/>
                          <a:pt x="6015" y="1329"/>
                          <a:pt x="6997" y="1503"/>
                        </a:cubicBezTo>
                        <a:cubicBezTo>
                          <a:pt x="7984" y="1672"/>
                          <a:pt x="10459" y="2534"/>
                          <a:pt x="8899" y="4172"/>
                        </a:cubicBezTo>
                        <a:cubicBezTo>
                          <a:pt x="7767" y="5062"/>
                          <a:pt x="7209" y="5255"/>
                          <a:pt x="7719" y="5744"/>
                        </a:cubicBezTo>
                        <a:cubicBezTo>
                          <a:pt x="8191" y="6234"/>
                          <a:pt x="7916" y="6551"/>
                          <a:pt x="6722" y="6698"/>
                        </a:cubicBezTo>
                        <a:cubicBezTo>
                          <a:pt x="5533" y="6844"/>
                          <a:pt x="2774" y="7313"/>
                          <a:pt x="2004" y="7342"/>
                        </a:cubicBezTo>
                        <a:cubicBezTo>
                          <a:pt x="1503" y="8175"/>
                          <a:pt x="1503" y="9032"/>
                          <a:pt x="8552" y="8761"/>
                        </a:cubicBezTo>
                        <a:cubicBezTo>
                          <a:pt x="2996" y="9253"/>
                          <a:pt x="2774" y="10624"/>
                          <a:pt x="4339" y="11680"/>
                        </a:cubicBezTo>
                        <a:cubicBezTo>
                          <a:pt x="1729" y="11018"/>
                          <a:pt x="1026" y="11112"/>
                          <a:pt x="530" y="11430"/>
                        </a:cubicBezTo>
                        <a:cubicBezTo>
                          <a:pt x="29" y="11752"/>
                          <a:pt x="-322" y="12264"/>
                          <a:pt x="453" y="12337"/>
                        </a:cubicBezTo>
                        <a:cubicBezTo>
                          <a:pt x="1243" y="12412"/>
                          <a:pt x="5750" y="12954"/>
                          <a:pt x="5461" y="13223"/>
                        </a:cubicBezTo>
                        <a:cubicBezTo>
                          <a:pt x="5182" y="13494"/>
                          <a:pt x="5104" y="14595"/>
                          <a:pt x="5952" y="14230"/>
                        </a:cubicBezTo>
                        <a:cubicBezTo>
                          <a:pt x="6790" y="13862"/>
                          <a:pt x="8465" y="13494"/>
                          <a:pt x="8759" y="14198"/>
                        </a:cubicBezTo>
                        <a:cubicBezTo>
                          <a:pt x="9048" y="14915"/>
                          <a:pt x="8465" y="15574"/>
                          <a:pt x="8123" y="16089"/>
                        </a:cubicBezTo>
                        <a:cubicBezTo>
                          <a:pt x="7767" y="16610"/>
                          <a:pt x="7984" y="18128"/>
                          <a:pt x="9684" y="18635"/>
                        </a:cubicBezTo>
                        <a:cubicBezTo>
                          <a:pt x="7984" y="19623"/>
                          <a:pt x="6939" y="20628"/>
                          <a:pt x="12780" y="21386"/>
                        </a:cubicBezTo>
                        <a:cubicBezTo>
                          <a:pt x="13608" y="21045"/>
                          <a:pt x="15091" y="20580"/>
                          <a:pt x="14816" y="20189"/>
                        </a:cubicBezTo>
                        <a:cubicBezTo>
                          <a:pt x="14523" y="19794"/>
                          <a:pt x="13820" y="19549"/>
                          <a:pt x="15023" y="19156"/>
                        </a:cubicBezTo>
                        <a:cubicBezTo>
                          <a:pt x="16213" y="18764"/>
                          <a:pt x="17214" y="18147"/>
                          <a:pt x="15803" y="18229"/>
                        </a:cubicBezTo>
                        <a:cubicBezTo>
                          <a:pt x="14388" y="18300"/>
                          <a:pt x="14455" y="17361"/>
                          <a:pt x="16506" y="17069"/>
                        </a:cubicBezTo>
                        <a:cubicBezTo>
                          <a:pt x="18538" y="16777"/>
                          <a:pt x="19391" y="16950"/>
                          <a:pt x="19453" y="16289"/>
                        </a:cubicBezTo>
                        <a:cubicBezTo>
                          <a:pt x="19530" y="15625"/>
                          <a:pt x="18890" y="15625"/>
                          <a:pt x="18057" y="15820"/>
                        </a:cubicBezTo>
                        <a:cubicBezTo>
                          <a:pt x="17214" y="16020"/>
                          <a:pt x="21278" y="14054"/>
                          <a:pt x="14889" y="12900"/>
                        </a:cubicBezTo>
                        <a:cubicBezTo>
                          <a:pt x="17055" y="12930"/>
                          <a:pt x="17479" y="12736"/>
                          <a:pt x="16993" y="12362"/>
                        </a:cubicBezTo>
                        <a:cubicBezTo>
                          <a:pt x="16506" y="11997"/>
                          <a:pt x="15437" y="11799"/>
                          <a:pt x="14306" y="11827"/>
                        </a:cubicBezTo>
                        <a:cubicBezTo>
                          <a:pt x="13184" y="11851"/>
                          <a:pt x="13049" y="11729"/>
                          <a:pt x="13608" y="11306"/>
                        </a:cubicBezTo>
                        <a:cubicBezTo>
                          <a:pt x="14171" y="10889"/>
                          <a:pt x="15023" y="10548"/>
                          <a:pt x="15803" y="10889"/>
                        </a:cubicBezTo>
                        <a:close/>
                        <a:moveTo>
                          <a:pt x="15803" y="10889"/>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8" name="AutoShape 3"/>
                  <p:cNvSpPr>
                    <a:spLocks/>
                  </p:cNvSpPr>
                  <p:nvPr/>
                </p:nvSpPr>
                <p:spPr bwMode="auto">
                  <a:xfrm>
                    <a:off x="5104290" y="1651000"/>
                    <a:ext cx="42691" cy="60325"/>
                  </a:xfrm>
                  <a:custGeom>
                    <a:avLst/>
                    <a:gdLst/>
                    <a:ahLst/>
                    <a:cxnLst/>
                    <a:rect l="0" t="0" r="r" b="b"/>
                    <a:pathLst>
                      <a:path w="20675" h="21523">
                        <a:moveTo>
                          <a:pt x="19887" y="12503"/>
                        </a:moveTo>
                        <a:cubicBezTo>
                          <a:pt x="21429" y="11229"/>
                          <a:pt x="20573" y="8143"/>
                          <a:pt x="18503" y="7491"/>
                        </a:cubicBezTo>
                        <a:cubicBezTo>
                          <a:pt x="16457" y="6857"/>
                          <a:pt x="6337" y="1033"/>
                          <a:pt x="4901" y="0"/>
                        </a:cubicBezTo>
                        <a:cubicBezTo>
                          <a:pt x="4901" y="0"/>
                          <a:pt x="2409" y="2751"/>
                          <a:pt x="3599" y="4742"/>
                        </a:cubicBezTo>
                        <a:cubicBezTo>
                          <a:pt x="4801" y="6739"/>
                          <a:pt x="2655" y="14618"/>
                          <a:pt x="1371" y="15844"/>
                        </a:cubicBezTo>
                        <a:cubicBezTo>
                          <a:pt x="93" y="17053"/>
                          <a:pt x="-171" y="17502"/>
                          <a:pt x="93" y="19556"/>
                        </a:cubicBezTo>
                        <a:cubicBezTo>
                          <a:pt x="357" y="21600"/>
                          <a:pt x="6595" y="21600"/>
                          <a:pt x="9861" y="21482"/>
                        </a:cubicBezTo>
                        <a:cubicBezTo>
                          <a:pt x="13121" y="21343"/>
                          <a:pt x="13121" y="16528"/>
                          <a:pt x="11485" y="12119"/>
                        </a:cubicBezTo>
                        <a:cubicBezTo>
                          <a:pt x="12001" y="12503"/>
                          <a:pt x="13543" y="14416"/>
                          <a:pt x="13889" y="16728"/>
                        </a:cubicBezTo>
                        <a:cubicBezTo>
                          <a:pt x="14247" y="19047"/>
                          <a:pt x="15771" y="18198"/>
                          <a:pt x="16879" y="17448"/>
                        </a:cubicBezTo>
                        <a:cubicBezTo>
                          <a:pt x="17993" y="16669"/>
                          <a:pt x="18339" y="13784"/>
                          <a:pt x="19887" y="12503"/>
                        </a:cubicBezTo>
                        <a:close/>
                        <a:moveTo>
                          <a:pt x="19887" y="12503"/>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9" name="AutoShape 4"/>
                  <p:cNvSpPr>
                    <a:spLocks/>
                  </p:cNvSpPr>
                  <p:nvPr/>
                </p:nvSpPr>
                <p:spPr bwMode="auto">
                  <a:xfrm>
                    <a:off x="5066343" y="1651000"/>
                    <a:ext cx="42691" cy="73025"/>
                  </a:xfrm>
                  <a:custGeom>
                    <a:avLst/>
                    <a:gdLst/>
                    <a:ahLst/>
                    <a:cxnLst/>
                    <a:rect l="0" t="0" r="r" b="b"/>
                    <a:pathLst>
                      <a:path w="19190" h="20730">
                        <a:moveTo>
                          <a:pt x="12813" y="7288"/>
                        </a:moveTo>
                        <a:cubicBezTo>
                          <a:pt x="21600" y="4412"/>
                          <a:pt x="15317" y="703"/>
                          <a:pt x="12162" y="0"/>
                        </a:cubicBezTo>
                        <a:lnTo>
                          <a:pt x="10392" y="2319"/>
                        </a:lnTo>
                        <a:cubicBezTo>
                          <a:pt x="10392" y="2319"/>
                          <a:pt x="9200" y="2885"/>
                          <a:pt x="7502" y="3393"/>
                        </a:cubicBezTo>
                        <a:cubicBezTo>
                          <a:pt x="5803" y="3895"/>
                          <a:pt x="8219" y="5011"/>
                          <a:pt x="8869" y="5575"/>
                        </a:cubicBezTo>
                        <a:cubicBezTo>
                          <a:pt x="9498" y="6127"/>
                          <a:pt x="8384" y="6427"/>
                          <a:pt x="5720" y="7651"/>
                        </a:cubicBezTo>
                        <a:cubicBezTo>
                          <a:pt x="9200" y="9117"/>
                          <a:pt x="8952" y="10855"/>
                          <a:pt x="8550" y="12175"/>
                        </a:cubicBezTo>
                        <a:cubicBezTo>
                          <a:pt x="3469" y="9230"/>
                          <a:pt x="0" y="19470"/>
                          <a:pt x="0" y="20533"/>
                        </a:cubicBezTo>
                        <a:cubicBezTo>
                          <a:pt x="0" y="21600"/>
                          <a:pt x="3387" y="18049"/>
                          <a:pt x="4280" y="16881"/>
                        </a:cubicBezTo>
                        <a:cubicBezTo>
                          <a:pt x="5163" y="15706"/>
                          <a:pt x="5306" y="17648"/>
                          <a:pt x="4440" y="18606"/>
                        </a:cubicBezTo>
                        <a:cubicBezTo>
                          <a:pt x="3552" y="19575"/>
                          <a:pt x="8461" y="18103"/>
                          <a:pt x="8550" y="17440"/>
                        </a:cubicBezTo>
                        <a:cubicBezTo>
                          <a:pt x="7739" y="15211"/>
                          <a:pt x="8770" y="14555"/>
                          <a:pt x="12339" y="13486"/>
                        </a:cubicBezTo>
                        <a:cubicBezTo>
                          <a:pt x="12162" y="12734"/>
                          <a:pt x="13624" y="10483"/>
                          <a:pt x="13955" y="9834"/>
                        </a:cubicBezTo>
                        <a:cubicBezTo>
                          <a:pt x="14258" y="9173"/>
                          <a:pt x="15317" y="9025"/>
                          <a:pt x="17971" y="10284"/>
                        </a:cubicBezTo>
                        <a:cubicBezTo>
                          <a:pt x="17645" y="9327"/>
                          <a:pt x="19190" y="6089"/>
                          <a:pt x="19190" y="6089"/>
                        </a:cubicBezTo>
                        <a:cubicBezTo>
                          <a:pt x="19190" y="6089"/>
                          <a:pt x="18296" y="6127"/>
                          <a:pt x="12813" y="7288"/>
                        </a:cubicBezTo>
                        <a:close/>
                        <a:moveTo>
                          <a:pt x="12813" y="7288"/>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0" name="AutoShape 5"/>
                  <p:cNvSpPr>
                    <a:spLocks/>
                  </p:cNvSpPr>
                  <p:nvPr/>
                </p:nvSpPr>
                <p:spPr bwMode="auto">
                  <a:xfrm>
                    <a:off x="5078992" y="1524000"/>
                    <a:ext cx="55340" cy="114300"/>
                  </a:xfrm>
                  <a:custGeom>
                    <a:avLst/>
                    <a:gdLst/>
                    <a:ahLst/>
                    <a:cxnLst/>
                    <a:rect l="0" t="0" r="r" b="b"/>
                    <a:pathLst>
                      <a:path w="21392" h="20539">
                        <a:moveTo>
                          <a:pt x="7573" y="16885"/>
                        </a:moveTo>
                        <a:cubicBezTo>
                          <a:pt x="9142" y="18004"/>
                          <a:pt x="6469" y="16712"/>
                          <a:pt x="5647" y="16064"/>
                        </a:cubicBezTo>
                        <a:cubicBezTo>
                          <a:pt x="4838" y="15421"/>
                          <a:pt x="5731" y="17011"/>
                          <a:pt x="4284" y="17391"/>
                        </a:cubicBezTo>
                        <a:cubicBezTo>
                          <a:pt x="1996" y="17698"/>
                          <a:pt x="351" y="18863"/>
                          <a:pt x="69" y="19343"/>
                        </a:cubicBezTo>
                        <a:cubicBezTo>
                          <a:pt x="-208" y="19812"/>
                          <a:pt x="351" y="19898"/>
                          <a:pt x="1728" y="20412"/>
                        </a:cubicBezTo>
                        <a:cubicBezTo>
                          <a:pt x="3086" y="20935"/>
                          <a:pt x="8198" y="19685"/>
                          <a:pt x="8771" y="19468"/>
                        </a:cubicBezTo>
                        <a:cubicBezTo>
                          <a:pt x="9321" y="19256"/>
                          <a:pt x="10218" y="18390"/>
                          <a:pt x="10312" y="18134"/>
                        </a:cubicBezTo>
                        <a:cubicBezTo>
                          <a:pt x="10420" y="17870"/>
                          <a:pt x="12986" y="18564"/>
                          <a:pt x="13442" y="18906"/>
                        </a:cubicBezTo>
                        <a:cubicBezTo>
                          <a:pt x="13898" y="19256"/>
                          <a:pt x="15349" y="18170"/>
                          <a:pt x="15810" y="17659"/>
                        </a:cubicBezTo>
                        <a:cubicBezTo>
                          <a:pt x="16266" y="17143"/>
                          <a:pt x="13075" y="16019"/>
                          <a:pt x="13075" y="16019"/>
                        </a:cubicBezTo>
                        <a:cubicBezTo>
                          <a:pt x="13075" y="16019"/>
                          <a:pt x="14067" y="15762"/>
                          <a:pt x="15533" y="16535"/>
                        </a:cubicBezTo>
                        <a:cubicBezTo>
                          <a:pt x="17003" y="17314"/>
                          <a:pt x="17370" y="14945"/>
                          <a:pt x="16825" y="11883"/>
                        </a:cubicBezTo>
                        <a:cubicBezTo>
                          <a:pt x="16266" y="8817"/>
                          <a:pt x="16369" y="8514"/>
                          <a:pt x="17746" y="7271"/>
                        </a:cubicBezTo>
                        <a:cubicBezTo>
                          <a:pt x="19104" y="6015"/>
                          <a:pt x="20297" y="7353"/>
                          <a:pt x="19292" y="8695"/>
                        </a:cubicBezTo>
                        <a:cubicBezTo>
                          <a:pt x="18286" y="10027"/>
                          <a:pt x="18375" y="12141"/>
                          <a:pt x="19376" y="15281"/>
                        </a:cubicBezTo>
                        <a:cubicBezTo>
                          <a:pt x="19104" y="14814"/>
                          <a:pt x="19841" y="13304"/>
                          <a:pt x="20570" y="12698"/>
                        </a:cubicBezTo>
                        <a:cubicBezTo>
                          <a:pt x="21312" y="12092"/>
                          <a:pt x="21392" y="8774"/>
                          <a:pt x="21392" y="7478"/>
                        </a:cubicBezTo>
                        <a:cubicBezTo>
                          <a:pt x="21392" y="6186"/>
                          <a:pt x="17915" y="5156"/>
                          <a:pt x="15998" y="4723"/>
                        </a:cubicBezTo>
                        <a:cubicBezTo>
                          <a:pt x="14067" y="4293"/>
                          <a:pt x="13696" y="3135"/>
                          <a:pt x="14170" y="2266"/>
                        </a:cubicBezTo>
                        <a:cubicBezTo>
                          <a:pt x="14631" y="1406"/>
                          <a:pt x="14349" y="1187"/>
                          <a:pt x="13799" y="158"/>
                        </a:cubicBezTo>
                        <a:cubicBezTo>
                          <a:pt x="13442" y="-665"/>
                          <a:pt x="11238" y="1916"/>
                          <a:pt x="11045" y="3471"/>
                        </a:cubicBezTo>
                        <a:cubicBezTo>
                          <a:pt x="10867" y="5023"/>
                          <a:pt x="9866" y="7908"/>
                          <a:pt x="8034" y="9205"/>
                        </a:cubicBezTo>
                        <a:cubicBezTo>
                          <a:pt x="6201" y="10494"/>
                          <a:pt x="6380" y="10927"/>
                          <a:pt x="6201" y="12442"/>
                        </a:cubicBezTo>
                        <a:cubicBezTo>
                          <a:pt x="6018" y="13949"/>
                          <a:pt x="6018" y="15762"/>
                          <a:pt x="7573" y="16885"/>
                        </a:cubicBezTo>
                        <a:close/>
                        <a:moveTo>
                          <a:pt x="7573" y="16885"/>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1" name="AutoShape 6"/>
                  <p:cNvSpPr>
                    <a:spLocks/>
                  </p:cNvSpPr>
                  <p:nvPr/>
                </p:nvSpPr>
                <p:spPr bwMode="auto">
                  <a:xfrm>
                    <a:off x="5066343" y="1536700"/>
                    <a:ext cx="31622" cy="34925"/>
                  </a:xfrm>
                  <a:custGeom>
                    <a:avLst/>
                    <a:gdLst/>
                    <a:ahLst/>
                    <a:cxnLst/>
                    <a:rect l="0" t="0" r="r" b="b"/>
                    <a:pathLst>
                      <a:path w="21323" h="19414">
                        <a:moveTo>
                          <a:pt x="0" y="4092"/>
                        </a:moveTo>
                        <a:cubicBezTo>
                          <a:pt x="455" y="7452"/>
                          <a:pt x="6602" y="16049"/>
                          <a:pt x="8844" y="17501"/>
                        </a:cubicBezTo>
                        <a:cubicBezTo>
                          <a:pt x="11085" y="18981"/>
                          <a:pt x="16587" y="20585"/>
                          <a:pt x="14965" y="18186"/>
                        </a:cubicBezTo>
                        <a:cubicBezTo>
                          <a:pt x="13360" y="15763"/>
                          <a:pt x="11755" y="8123"/>
                          <a:pt x="13203" y="11224"/>
                        </a:cubicBezTo>
                        <a:cubicBezTo>
                          <a:pt x="14643" y="14297"/>
                          <a:pt x="16099" y="14824"/>
                          <a:pt x="16752" y="14442"/>
                        </a:cubicBezTo>
                        <a:cubicBezTo>
                          <a:pt x="17389" y="14008"/>
                          <a:pt x="21261" y="12397"/>
                          <a:pt x="21261" y="12397"/>
                        </a:cubicBezTo>
                        <a:cubicBezTo>
                          <a:pt x="21600" y="10270"/>
                          <a:pt x="20632" y="6922"/>
                          <a:pt x="16256" y="3432"/>
                        </a:cubicBezTo>
                        <a:cubicBezTo>
                          <a:pt x="11913" y="-41"/>
                          <a:pt x="10970" y="-1015"/>
                          <a:pt x="8049" y="1139"/>
                        </a:cubicBezTo>
                        <a:cubicBezTo>
                          <a:pt x="5162" y="3294"/>
                          <a:pt x="2573" y="3982"/>
                          <a:pt x="0" y="4092"/>
                        </a:cubicBezTo>
                        <a:close/>
                        <a:moveTo>
                          <a:pt x="0" y="4092"/>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2" name="AutoShape 7"/>
                  <p:cNvSpPr>
                    <a:spLocks/>
                  </p:cNvSpPr>
                  <p:nvPr/>
                </p:nvSpPr>
                <p:spPr bwMode="auto">
                  <a:xfrm>
                    <a:off x="5041046" y="1511300"/>
                    <a:ext cx="55340" cy="84138"/>
                  </a:xfrm>
                  <a:custGeom>
                    <a:avLst/>
                    <a:gdLst/>
                    <a:ahLst/>
                    <a:cxnLst/>
                    <a:rect l="0" t="0" r="r" b="b"/>
                    <a:pathLst>
                      <a:path w="21076" h="20542">
                        <a:moveTo>
                          <a:pt x="1025" y="9806"/>
                        </a:moveTo>
                        <a:cubicBezTo>
                          <a:pt x="16" y="11024"/>
                          <a:pt x="2866" y="14814"/>
                          <a:pt x="2673" y="15973"/>
                        </a:cubicBezTo>
                        <a:cubicBezTo>
                          <a:pt x="2495" y="17133"/>
                          <a:pt x="3678" y="17425"/>
                          <a:pt x="5232" y="17602"/>
                        </a:cubicBezTo>
                        <a:cubicBezTo>
                          <a:pt x="9457" y="17317"/>
                          <a:pt x="8166" y="13706"/>
                          <a:pt x="8086" y="12016"/>
                        </a:cubicBezTo>
                        <a:cubicBezTo>
                          <a:pt x="13935" y="16380"/>
                          <a:pt x="14475" y="18830"/>
                          <a:pt x="14475" y="19129"/>
                        </a:cubicBezTo>
                        <a:cubicBezTo>
                          <a:pt x="14475" y="19413"/>
                          <a:pt x="16118" y="19988"/>
                          <a:pt x="17959" y="20509"/>
                        </a:cubicBezTo>
                        <a:cubicBezTo>
                          <a:pt x="19780" y="21032"/>
                          <a:pt x="21076" y="15215"/>
                          <a:pt x="21076" y="14862"/>
                        </a:cubicBezTo>
                        <a:cubicBezTo>
                          <a:pt x="21076" y="14524"/>
                          <a:pt x="19132" y="14112"/>
                          <a:pt x="17588" y="13928"/>
                        </a:cubicBezTo>
                        <a:cubicBezTo>
                          <a:pt x="16029" y="13754"/>
                          <a:pt x="15217" y="14173"/>
                          <a:pt x="14851" y="12182"/>
                        </a:cubicBezTo>
                        <a:cubicBezTo>
                          <a:pt x="14475" y="10210"/>
                          <a:pt x="10555" y="6944"/>
                          <a:pt x="10086" y="6195"/>
                        </a:cubicBezTo>
                        <a:cubicBezTo>
                          <a:pt x="9635" y="5426"/>
                          <a:pt x="10452" y="5772"/>
                          <a:pt x="11274" y="6756"/>
                        </a:cubicBezTo>
                        <a:cubicBezTo>
                          <a:pt x="12100" y="7753"/>
                          <a:pt x="16118" y="5203"/>
                          <a:pt x="17588" y="3802"/>
                        </a:cubicBezTo>
                        <a:cubicBezTo>
                          <a:pt x="19067" y="2392"/>
                          <a:pt x="11461" y="538"/>
                          <a:pt x="10368" y="244"/>
                        </a:cubicBezTo>
                        <a:cubicBezTo>
                          <a:pt x="9260" y="-55"/>
                          <a:pt x="8621" y="598"/>
                          <a:pt x="7710" y="1870"/>
                        </a:cubicBezTo>
                        <a:cubicBezTo>
                          <a:pt x="6161" y="3041"/>
                          <a:pt x="5973" y="1870"/>
                          <a:pt x="6978" y="647"/>
                        </a:cubicBezTo>
                        <a:cubicBezTo>
                          <a:pt x="7983" y="-568"/>
                          <a:pt x="5786" y="301"/>
                          <a:pt x="4607" y="301"/>
                        </a:cubicBezTo>
                        <a:cubicBezTo>
                          <a:pt x="3405" y="301"/>
                          <a:pt x="3588" y="2983"/>
                          <a:pt x="4509" y="5949"/>
                        </a:cubicBezTo>
                        <a:cubicBezTo>
                          <a:pt x="4152" y="5134"/>
                          <a:pt x="3232" y="4433"/>
                          <a:pt x="1673" y="4727"/>
                        </a:cubicBezTo>
                        <a:cubicBezTo>
                          <a:pt x="124" y="5013"/>
                          <a:pt x="-524" y="6130"/>
                          <a:pt x="485" y="6944"/>
                        </a:cubicBezTo>
                        <a:cubicBezTo>
                          <a:pt x="1490" y="7753"/>
                          <a:pt x="2049" y="8571"/>
                          <a:pt x="1025" y="9806"/>
                        </a:cubicBezTo>
                        <a:close/>
                        <a:moveTo>
                          <a:pt x="1025" y="9806"/>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3" name="AutoShape 8"/>
                  <p:cNvSpPr>
                    <a:spLocks/>
                  </p:cNvSpPr>
                  <p:nvPr/>
                </p:nvSpPr>
                <p:spPr bwMode="auto">
                  <a:xfrm>
                    <a:off x="5041046" y="1587500"/>
                    <a:ext cx="37947" cy="119063"/>
                  </a:xfrm>
                  <a:custGeom>
                    <a:avLst/>
                    <a:gdLst/>
                    <a:ahLst/>
                    <a:cxnLst/>
                    <a:rect l="0" t="0" r="r" b="b"/>
                    <a:pathLst>
                      <a:path w="20295" h="21600">
                        <a:moveTo>
                          <a:pt x="2274" y="15553"/>
                        </a:moveTo>
                        <a:cubicBezTo>
                          <a:pt x="77" y="19711"/>
                          <a:pt x="1871" y="19934"/>
                          <a:pt x="4042" y="21600"/>
                        </a:cubicBezTo>
                        <a:cubicBezTo>
                          <a:pt x="5995" y="21119"/>
                          <a:pt x="8680" y="20024"/>
                          <a:pt x="10349" y="16910"/>
                        </a:cubicBezTo>
                        <a:cubicBezTo>
                          <a:pt x="16524" y="15944"/>
                          <a:pt x="20001" y="7932"/>
                          <a:pt x="19599" y="6699"/>
                        </a:cubicBezTo>
                        <a:cubicBezTo>
                          <a:pt x="19216" y="5485"/>
                          <a:pt x="19744" y="5086"/>
                          <a:pt x="20258" y="4290"/>
                        </a:cubicBezTo>
                        <a:cubicBezTo>
                          <a:pt x="20773" y="3499"/>
                          <a:pt x="15746" y="1881"/>
                          <a:pt x="13826" y="1446"/>
                        </a:cubicBezTo>
                        <a:cubicBezTo>
                          <a:pt x="11886" y="1008"/>
                          <a:pt x="13324" y="567"/>
                          <a:pt x="14334" y="0"/>
                        </a:cubicBezTo>
                        <a:cubicBezTo>
                          <a:pt x="9953" y="436"/>
                          <a:pt x="7130" y="2148"/>
                          <a:pt x="5210" y="3549"/>
                        </a:cubicBezTo>
                        <a:cubicBezTo>
                          <a:pt x="9709" y="4471"/>
                          <a:pt x="9181" y="4995"/>
                          <a:pt x="9076" y="5648"/>
                        </a:cubicBezTo>
                        <a:cubicBezTo>
                          <a:pt x="8950" y="6307"/>
                          <a:pt x="1225" y="9548"/>
                          <a:pt x="189" y="9944"/>
                        </a:cubicBezTo>
                        <a:cubicBezTo>
                          <a:pt x="-827" y="10342"/>
                          <a:pt x="2531" y="10647"/>
                          <a:pt x="3791" y="10910"/>
                        </a:cubicBezTo>
                        <a:cubicBezTo>
                          <a:pt x="5071" y="11170"/>
                          <a:pt x="3158" y="12143"/>
                          <a:pt x="2379" y="12616"/>
                        </a:cubicBezTo>
                        <a:cubicBezTo>
                          <a:pt x="1594" y="13100"/>
                          <a:pt x="3917" y="12794"/>
                          <a:pt x="5850" y="12535"/>
                        </a:cubicBezTo>
                        <a:cubicBezTo>
                          <a:pt x="7789" y="12267"/>
                          <a:pt x="4708" y="13224"/>
                          <a:pt x="3415" y="13579"/>
                        </a:cubicBezTo>
                        <a:cubicBezTo>
                          <a:pt x="2122" y="13929"/>
                          <a:pt x="1753" y="14064"/>
                          <a:pt x="1357" y="14460"/>
                        </a:cubicBezTo>
                        <a:cubicBezTo>
                          <a:pt x="968" y="14848"/>
                          <a:pt x="3791" y="14364"/>
                          <a:pt x="5210" y="13798"/>
                        </a:cubicBezTo>
                        <a:cubicBezTo>
                          <a:pt x="6635" y="13224"/>
                          <a:pt x="6490" y="14203"/>
                          <a:pt x="6371" y="14587"/>
                        </a:cubicBezTo>
                        <a:cubicBezTo>
                          <a:pt x="6239" y="14982"/>
                          <a:pt x="4570" y="15381"/>
                          <a:pt x="2274" y="15553"/>
                        </a:cubicBezTo>
                        <a:close/>
                        <a:moveTo>
                          <a:pt x="2274" y="15553"/>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4" name="AutoShape 99"/>
                  <p:cNvSpPr>
                    <a:spLocks/>
                  </p:cNvSpPr>
                  <p:nvPr/>
                </p:nvSpPr>
                <p:spPr bwMode="auto">
                  <a:xfrm>
                    <a:off x="4826013" y="1016000"/>
                    <a:ext cx="412673" cy="881063"/>
                  </a:xfrm>
                  <a:custGeom>
                    <a:avLst/>
                    <a:gdLst/>
                    <a:ahLst/>
                    <a:cxnLst/>
                    <a:rect l="0" t="0" r="r" b="b"/>
                    <a:pathLst>
                      <a:path w="21564" h="21551">
                        <a:moveTo>
                          <a:pt x="267" y="4719"/>
                        </a:moveTo>
                        <a:cubicBezTo>
                          <a:pt x="505" y="4677"/>
                          <a:pt x="991" y="4772"/>
                          <a:pt x="1807" y="4997"/>
                        </a:cubicBezTo>
                        <a:cubicBezTo>
                          <a:pt x="2822" y="5062"/>
                          <a:pt x="4083" y="5570"/>
                          <a:pt x="4484" y="6024"/>
                        </a:cubicBezTo>
                        <a:cubicBezTo>
                          <a:pt x="5224" y="6143"/>
                          <a:pt x="5511" y="5847"/>
                          <a:pt x="5523" y="6006"/>
                        </a:cubicBezTo>
                        <a:cubicBezTo>
                          <a:pt x="5534" y="6165"/>
                          <a:pt x="5180" y="6278"/>
                          <a:pt x="4928" y="6284"/>
                        </a:cubicBezTo>
                        <a:cubicBezTo>
                          <a:pt x="4677" y="6289"/>
                          <a:pt x="5009" y="6496"/>
                          <a:pt x="5486" y="6810"/>
                        </a:cubicBezTo>
                        <a:cubicBezTo>
                          <a:pt x="6855" y="7606"/>
                          <a:pt x="8390" y="7123"/>
                          <a:pt x="8390" y="7123"/>
                        </a:cubicBezTo>
                        <a:cubicBezTo>
                          <a:pt x="8727" y="6969"/>
                          <a:pt x="9131" y="7111"/>
                          <a:pt x="9055" y="7223"/>
                        </a:cubicBezTo>
                        <a:cubicBezTo>
                          <a:pt x="8930" y="7578"/>
                          <a:pt x="9483" y="7595"/>
                          <a:pt x="9432" y="7612"/>
                        </a:cubicBezTo>
                        <a:cubicBezTo>
                          <a:pt x="9329" y="7649"/>
                          <a:pt x="8981" y="7507"/>
                          <a:pt x="8944" y="7583"/>
                        </a:cubicBezTo>
                        <a:cubicBezTo>
                          <a:pt x="8905" y="7660"/>
                          <a:pt x="8604" y="7837"/>
                          <a:pt x="8317" y="7944"/>
                        </a:cubicBezTo>
                        <a:cubicBezTo>
                          <a:pt x="8528" y="7814"/>
                          <a:pt x="8945" y="7459"/>
                          <a:pt x="8931" y="7347"/>
                        </a:cubicBezTo>
                        <a:cubicBezTo>
                          <a:pt x="8919" y="7235"/>
                          <a:pt x="8805" y="7164"/>
                          <a:pt x="8528" y="7223"/>
                        </a:cubicBezTo>
                        <a:cubicBezTo>
                          <a:pt x="8254" y="7281"/>
                          <a:pt x="8192" y="7484"/>
                          <a:pt x="8180" y="7701"/>
                        </a:cubicBezTo>
                        <a:cubicBezTo>
                          <a:pt x="7977" y="7701"/>
                          <a:pt x="7653" y="7790"/>
                          <a:pt x="7336" y="7962"/>
                        </a:cubicBezTo>
                        <a:cubicBezTo>
                          <a:pt x="7601" y="8086"/>
                          <a:pt x="7776" y="8475"/>
                          <a:pt x="8016" y="8593"/>
                        </a:cubicBezTo>
                        <a:cubicBezTo>
                          <a:pt x="8254" y="8712"/>
                          <a:pt x="8405" y="8854"/>
                          <a:pt x="8555" y="9006"/>
                        </a:cubicBezTo>
                        <a:cubicBezTo>
                          <a:pt x="8707" y="9161"/>
                          <a:pt x="8631" y="9125"/>
                          <a:pt x="8945" y="9154"/>
                        </a:cubicBezTo>
                        <a:cubicBezTo>
                          <a:pt x="9258" y="9183"/>
                          <a:pt x="9108" y="9255"/>
                          <a:pt x="8869" y="9230"/>
                        </a:cubicBezTo>
                        <a:cubicBezTo>
                          <a:pt x="8629" y="9207"/>
                          <a:pt x="8906" y="9372"/>
                          <a:pt x="9220" y="9496"/>
                        </a:cubicBezTo>
                        <a:cubicBezTo>
                          <a:pt x="9535" y="9621"/>
                          <a:pt x="9671" y="10005"/>
                          <a:pt x="9535" y="10123"/>
                        </a:cubicBezTo>
                        <a:cubicBezTo>
                          <a:pt x="9397" y="10241"/>
                          <a:pt x="9535" y="10317"/>
                          <a:pt x="9573" y="10400"/>
                        </a:cubicBezTo>
                        <a:cubicBezTo>
                          <a:pt x="9584" y="10683"/>
                          <a:pt x="10110" y="11322"/>
                          <a:pt x="10525" y="11452"/>
                        </a:cubicBezTo>
                        <a:cubicBezTo>
                          <a:pt x="10941" y="11582"/>
                          <a:pt x="10978" y="11664"/>
                          <a:pt x="10915" y="11800"/>
                        </a:cubicBezTo>
                        <a:cubicBezTo>
                          <a:pt x="10851" y="11936"/>
                          <a:pt x="10827" y="11959"/>
                          <a:pt x="11004" y="11977"/>
                        </a:cubicBezTo>
                        <a:cubicBezTo>
                          <a:pt x="11178" y="11995"/>
                          <a:pt x="11481" y="11753"/>
                          <a:pt x="11607" y="11635"/>
                        </a:cubicBezTo>
                        <a:cubicBezTo>
                          <a:pt x="11730" y="11517"/>
                          <a:pt x="12007" y="11800"/>
                          <a:pt x="12220" y="11971"/>
                        </a:cubicBezTo>
                        <a:cubicBezTo>
                          <a:pt x="12635" y="12012"/>
                          <a:pt x="12836" y="11552"/>
                          <a:pt x="12686" y="11511"/>
                        </a:cubicBezTo>
                        <a:cubicBezTo>
                          <a:pt x="12119" y="11410"/>
                          <a:pt x="12195" y="11014"/>
                          <a:pt x="12172" y="10820"/>
                        </a:cubicBezTo>
                        <a:cubicBezTo>
                          <a:pt x="12146" y="10625"/>
                          <a:pt x="11769" y="10501"/>
                          <a:pt x="11203" y="10413"/>
                        </a:cubicBezTo>
                        <a:cubicBezTo>
                          <a:pt x="11610" y="10417"/>
                          <a:pt x="11724" y="10300"/>
                          <a:pt x="11756" y="10244"/>
                        </a:cubicBezTo>
                        <a:cubicBezTo>
                          <a:pt x="11762" y="10229"/>
                          <a:pt x="11769" y="10216"/>
                          <a:pt x="11769" y="10216"/>
                        </a:cubicBezTo>
                        <a:cubicBezTo>
                          <a:pt x="11769" y="10216"/>
                          <a:pt x="11766" y="10229"/>
                          <a:pt x="11756" y="10244"/>
                        </a:cubicBezTo>
                        <a:cubicBezTo>
                          <a:pt x="11744" y="10285"/>
                          <a:pt x="11742" y="10364"/>
                          <a:pt x="11895" y="10418"/>
                        </a:cubicBezTo>
                        <a:cubicBezTo>
                          <a:pt x="12107" y="10495"/>
                          <a:pt x="12572" y="10501"/>
                          <a:pt x="12521" y="10601"/>
                        </a:cubicBezTo>
                        <a:cubicBezTo>
                          <a:pt x="12473" y="10701"/>
                          <a:pt x="12672" y="10813"/>
                          <a:pt x="12786" y="10897"/>
                        </a:cubicBezTo>
                        <a:cubicBezTo>
                          <a:pt x="12898" y="10979"/>
                          <a:pt x="12875" y="11050"/>
                          <a:pt x="12862" y="11120"/>
                        </a:cubicBezTo>
                        <a:cubicBezTo>
                          <a:pt x="12849" y="11191"/>
                          <a:pt x="13010" y="11127"/>
                          <a:pt x="13199" y="11085"/>
                        </a:cubicBezTo>
                        <a:cubicBezTo>
                          <a:pt x="13388" y="11044"/>
                          <a:pt x="13452" y="10903"/>
                          <a:pt x="13690" y="10654"/>
                        </a:cubicBezTo>
                        <a:cubicBezTo>
                          <a:pt x="13564" y="10766"/>
                          <a:pt x="13616" y="10885"/>
                          <a:pt x="13752" y="11003"/>
                        </a:cubicBezTo>
                        <a:cubicBezTo>
                          <a:pt x="13889" y="11122"/>
                          <a:pt x="13714" y="11085"/>
                          <a:pt x="13502" y="11120"/>
                        </a:cubicBezTo>
                        <a:cubicBezTo>
                          <a:pt x="13288" y="11156"/>
                          <a:pt x="13340" y="11210"/>
                          <a:pt x="13363" y="11293"/>
                        </a:cubicBezTo>
                        <a:cubicBezTo>
                          <a:pt x="13388" y="11375"/>
                          <a:pt x="13277" y="11576"/>
                          <a:pt x="13277" y="11688"/>
                        </a:cubicBezTo>
                        <a:cubicBezTo>
                          <a:pt x="13277" y="11800"/>
                          <a:pt x="13151" y="11783"/>
                          <a:pt x="12974" y="11812"/>
                        </a:cubicBezTo>
                        <a:cubicBezTo>
                          <a:pt x="12799" y="11841"/>
                          <a:pt x="12935" y="11948"/>
                          <a:pt x="13088" y="12049"/>
                        </a:cubicBezTo>
                        <a:cubicBezTo>
                          <a:pt x="13401" y="12000"/>
                          <a:pt x="13616" y="12095"/>
                          <a:pt x="13777" y="12095"/>
                        </a:cubicBezTo>
                        <a:cubicBezTo>
                          <a:pt x="13940" y="12095"/>
                          <a:pt x="13815" y="12261"/>
                          <a:pt x="13828" y="12426"/>
                        </a:cubicBezTo>
                        <a:cubicBezTo>
                          <a:pt x="13840" y="12592"/>
                          <a:pt x="14003" y="12727"/>
                          <a:pt x="14177" y="12704"/>
                        </a:cubicBezTo>
                        <a:cubicBezTo>
                          <a:pt x="14743" y="12592"/>
                          <a:pt x="14631" y="12120"/>
                          <a:pt x="14831" y="12018"/>
                        </a:cubicBezTo>
                        <a:cubicBezTo>
                          <a:pt x="15032" y="11918"/>
                          <a:pt x="15046" y="11499"/>
                          <a:pt x="15046" y="11334"/>
                        </a:cubicBezTo>
                        <a:cubicBezTo>
                          <a:pt x="15046" y="11168"/>
                          <a:pt x="15271" y="10973"/>
                          <a:pt x="15348" y="10778"/>
                        </a:cubicBezTo>
                        <a:cubicBezTo>
                          <a:pt x="15422" y="10583"/>
                          <a:pt x="15422" y="10673"/>
                          <a:pt x="15536" y="10813"/>
                        </a:cubicBezTo>
                        <a:cubicBezTo>
                          <a:pt x="15650" y="10956"/>
                          <a:pt x="15560" y="10566"/>
                          <a:pt x="15536" y="10477"/>
                        </a:cubicBezTo>
                        <a:cubicBezTo>
                          <a:pt x="15510" y="10389"/>
                          <a:pt x="15536" y="10400"/>
                          <a:pt x="15697" y="10389"/>
                        </a:cubicBezTo>
                        <a:cubicBezTo>
                          <a:pt x="15862" y="10377"/>
                          <a:pt x="15950" y="10329"/>
                          <a:pt x="16176" y="10317"/>
                        </a:cubicBezTo>
                        <a:cubicBezTo>
                          <a:pt x="15799" y="10406"/>
                          <a:pt x="15598" y="10654"/>
                          <a:pt x="15710" y="10796"/>
                        </a:cubicBezTo>
                        <a:cubicBezTo>
                          <a:pt x="15824" y="10938"/>
                          <a:pt x="15592" y="11296"/>
                          <a:pt x="15451" y="11390"/>
                        </a:cubicBezTo>
                        <a:cubicBezTo>
                          <a:pt x="15310" y="11483"/>
                          <a:pt x="15393" y="11602"/>
                          <a:pt x="15572" y="11669"/>
                        </a:cubicBezTo>
                        <a:cubicBezTo>
                          <a:pt x="15752" y="11735"/>
                          <a:pt x="15696" y="11753"/>
                          <a:pt x="15460" y="11819"/>
                        </a:cubicBezTo>
                        <a:cubicBezTo>
                          <a:pt x="15225" y="11885"/>
                          <a:pt x="15319" y="12010"/>
                          <a:pt x="15356" y="12138"/>
                        </a:cubicBezTo>
                        <a:cubicBezTo>
                          <a:pt x="15393" y="12267"/>
                          <a:pt x="15384" y="12276"/>
                          <a:pt x="15356" y="12373"/>
                        </a:cubicBezTo>
                        <a:cubicBezTo>
                          <a:pt x="15328" y="12471"/>
                          <a:pt x="15233" y="12475"/>
                          <a:pt x="15431" y="12577"/>
                        </a:cubicBezTo>
                        <a:cubicBezTo>
                          <a:pt x="15631" y="12678"/>
                          <a:pt x="15882" y="12972"/>
                          <a:pt x="15997" y="13078"/>
                        </a:cubicBezTo>
                        <a:cubicBezTo>
                          <a:pt x="16109" y="13183"/>
                          <a:pt x="16495" y="12997"/>
                          <a:pt x="16629" y="12878"/>
                        </a:cubicBezTo>
                        <a:cubicBezTo>
                          <a:pt x="16760" y="12759"/>
                          <a:pt x="17107" y="12746"/>
                          <a:pt x="17664" y="12674"/>
                        </a:cubicBezTo>
                        <a:cubicBezTo>
                          <a:pt x="17013" y="12808"/>
                          <a:pt x="16880" y="13028"/>
                          <a:pt x="16477" y="13228"/>
                        </a:cubicBezTo>
                        <a:cubicBezTo>
                          <a:pt x="16071" y="13427"/>
                          <a:pt x="16251" y="13636"/>
                          <a:pt x="16335" y="13711"/>
                        </a:cubicBezTo>
                        <a:cubicBezTo>
                          <a:pt x="16421" y="13786"/>
                          <a:pt x="16665" y="13729"/>
                          <a:pt x="16825" y="13671"/>
                        </a:cubicBezTo>
                        <a:cubicBezTo>
                          <a:pt x="16985" y="13613"/>
                          <a:pt x="16939" y="13707"/>
                          <a:pt x="16873" y="13790"/>
                        </a:cubicBezTo>
                        <a:cubicBezTo>
                          <a:pt x="16806" y="13875"/>
                          <a:pt x="16713" y="13875"/>
                          <a:pt x="16485" y="13849"/>
                        </a:cubicBezTo>
                        <a:cubicBezTo>
                          <a:pt x="16259" y="13822"/>
                          <a:pt x="16392" y="14057"/>
                          <a:pt x="16495" y="14189"/>
                        </a:cubicBezTo>
                        <a:cubicBezTo>
                          <a:pt x="16600" y="14323"/>
                          <a:pt x="16750" y="14140"/>
                          <a:pt x="16862" y="14039"/>
                        </a:cubicBezTo>
                        <a:cubicBezTo>
                          <a:pt x="16975" y="13937"/>
                          <a:pt x="17862" y="14339"/>
                          <a:pt x="17862" y="14339"/>
                        </a:cubicBezTo>
                        <a:cubicBezTo>
                          <a:pt x="17862" y="14339"/>
                          <a:pt x="17483" y="14291"/>
                          <a:pt x="17305" y="14211"/>
                        </a:cubicBezTo>
                        <a:cubicBezTo>
                          <a:pt x="17126" y="14131"/>
                          <a:pt x="16816" y="14233"/>
                          <a:pt x="16760" y="14300"/>
                        </a:cubicBezTo>
                        <a:cubicBezTo>
                          <a:pt x="16702" y="14366"/>
                          <a:pt x="16816" y="14472"/>
                          <a:pt x="16919" y="14566"/>
                        </a:cubicBezTo>
                        <a:cubicBezTo>
                          <a:pt x="17022" y="14660"/>
                          <a:pt x="17259" y="14778"/>
                          <a:pt x="17220" y="14978"/>
                        </a:cubicBezTo>
                        <a:cubicBezTo>
                          <a:pt x="16892" y="14642"/>
                          <a:pt x="16637" y="14571"/>
                          <a:pt x="16335" y="14535"/>
                        </a:cubicBezTo>
                        <a:cubicBezTo>
                          <a:pt x="16035" y="14500"/>
                          <a:pt x="16220" y="14757"/>
                          <a:pt x="16477" y="14787"/>
                        </a:cubicBezTo>
                        <a:cubicBezTo>
                          <a:pt x="16731" y="14819"/>
                          <a:pt x="16524" y="14862"/>
                          <a:pt x="16364" y="14862"/>
                        </a:cubicBezTo>
                        <a:cubicBezTo>
                          <a:pt x="16205" y="14862"/>
                          <a:pt x="16392" y="15039"/>
                          <a:pt x="16485" y="15062"/>
                        </a:cubicBezTo>
                        <a:cubicBezTo>
                          <a:pt x="16580" y="15084"/>
                          <a:pt x="16468" y="15189"/>
                          <a:pt x="16401" y="15243"/>
                        </a:cubicBezTo>
                        <a:cubicBezTo>
                          <a:pt x="16335" y="15297"/>
                          <a:pt x="16401" y="15314"/>
                          <a:pt x="16618" y="15399"/>
                        </a:cubicBezTo>
                        <a:cubicBezTo>
                          <a:pt x="16835" y="15483"/>
                          <a:pt x="16251" y="15412"/>
                          <a:pt x="15825" y="15381"/>
                        </a:cubicBezTo>
                        <a:cubicBezTo>
                          <a:pt x="15544" y="15558"/>
                          <a:pt x="15968" y="15788"/>
                          <a:pt x="16156" y="15796"/>
                        </a:cubicBezTo>
                        <a:cubicBezTo>
                          <a:pt x="16344" y="15806"/>
                          <a:pt x="16421" y="15761"/>
                          <a:pt x="16458" y="15871"/>
                        </a:cubicBezTo>
                        <a:cubicBezTo>
                          <a:pt x="16495" y="15983"/>
                          <a:pt x="16654" y="16028"/>
                          <a:pt x="16862" y="16094"/>
                        </a:cubicBezTo>
                        <a:cubicBezTo>
                          <a:pt x="17071" y="16160"/>
                          <a:pt x="16928" y="16178"/>
                          <a:pt x="16741" y="16324"/>
                        </a:cubicBezTo>
                        <a:cubicBezTo>
                          <a:pt x="16551" y="16471"/>
                          <a:pt x="16958" y="16772"/>
                          <a:pt x="17220" y="16758"/>
                        </a:cubicBezTo>
                        <a:cubicBezTo>
                          <a:pt x="17483" y="16745"/>
                          <a:pt x="17351" y="16803"/>
                          <a:pt x="17107" y="16869"/>
                        </a:cubicBezTo>
                        <a:cubicBezTo>
                          <a:pt x="16862" y="16935"/>
                          <a:pt x="16975" y="16975"/>
                          <a:pt x="16966" y="17029"/>
                        </a:cubicBezTo>
                        <a:cubicBezTo>
                          <a:pt x="16958" y="17081"/>
                          <a:pt x="17022" y="17126"/>
                          <a:pt x="17343" y="17152"/>
                        </a:cubicBezTo>
                        <a:cubicBezTo>
                          <a:pt x="17071" y="17250"/>
                          <a:pt x="17107" y="17299"/>
                          <a:pt x="17200" y="17347"/>
                        </a:cubicBezTo>
                        <a:cubicBezTo>
                          <a:pt x="17297" y="17396"/>
                          <a:pt x="17297" y="17448"/>
                          <a:pt x="17276" y="17569"/>
                        </a:cubicBezTo>
                        <a:cubicBezTo>
                          <a:pt x="17259" y="17689"/>
                          <a:pt x="17248" y="17683"/>
                          <a:pt x="17437" y="17777"/>
                        </a:cubicBezTo>
                        <a:cubicBezTo>
                          <a:pt x="17625" y="17870"/>
                          <a:pt x="17607" y="17914"/>
                          <a:pt x="17559" y="18029"/>
                        </a:cubicBezTo>
                        <a:cubicBezTo>
                          <a:pt x="17512" y="18144"/>
                          <a:pt x="18039" y="18251"/>
                          <a:pt x="18445" y="18344"/>
                        </a:cubicBezTo>
                        <a:cubicBezTo>
                          <a:pt x="18218" y="18344"/>
                          <a:pt x="17975" y="18322"/>
                          <a:pt x="17720" y="18251"/>
                        </a:cubicBezTo>
                        <a:cubicBezTo>
                          <a:pt x="17165" y="18141"/>
                          <a:pt x="17165" y="18507"/>
                          <a:pt x="17013" y="18552"/>
                        </a:cubicBezTo>
                        <a:cubicBezTo>
                          <a:pt x="16862" y="18596"/>
                          <a:pt x="16609" y="18645"/>
                          <a:pt x="16448" y="18755"/>
                        </a:cubicBezTo>
                        <a:cubicBezTo>
                          <a:pt x="16288" y="18866"/>
                          <a:pt x="16117" y="18866"/>
                          <a:pt x="15854" y="18951"/>
                        </a:cubicBezTo>
                        <a:cubicBezTo>
                          <a:pt x="15781" y="19292"/>
                          <a:pt x="15845" y="19350"/>
                          <a:pt x="16117" y="19384"/>
                        </a:cubicBezTo>
                        <a:cubicBezTo>
                          <a:pt x="16392" y="19420"/>
                          <a:pt x="16316" y="19367"/>
                          <a:pt x="16335" y="19204"/>
                        </a:cubicBezTo>
                        <a:cubicBezTo>
                          <a:pt x="16939" y="19363"/>
                          <a:pt x="17136" y="18915"/>
                          <a:pt x="17136" y="18876"/>
                        </a:cubicBezTo>
                        <a:cubicBezTo>
                          <a:pt x="17136" y="18835"/>
                          <a:pt x="17504" y="18840"/>
                          <a:pt x="17711" y="18840"/>
                        </a:cubicBezTo>
                        <a:cubicBezTo>
                          <a:pt x="17918" y="18840"/>
                          <a:pt x="18032" y="18800"/>
                          <a:pt x="18285" y="18871"/>
                        </a:cubicBezTo>
                        <a:cubicBezTo>
                          <a:pt x="18539" y="18941"/>
                          <a:pt x="18821" y="18880"/>
                          <a:pt x="19103" y="18858"/>
                        </a:cubicBezTo>
                        <a:cubicBezTo>
                          <a:pt x="19385" y="18835"/>
                          <a:pt x="19115" y="18924"/>
                          <a:pt x="18792" y="19053"/>
                        </a:cubicBezTo>
                        <a:cubicBezTo>
                          <a:pt x="19160" y="19341"/>
                          <a:pt x="18954" y="19841"/>
                          <a:pt x="18718" y="20027"/>
                        </a:cubicBezTo>
                        <a:cubicBezTo>
                          <a:pt x="18483" y="20213"/>
                          <a:pt x="18454" y="20249"/>
                          <a:pt x="18445" y="20319"/>
                        </a:cubicBezTo>
                        <a:cubicBezTo>
                          <a:pt x="18435" y="20390"/>
                          <a:pt x="18520" y="20457"/>
                          <a:pt x="18821" y="20563"/>
                        </a:cubicBezTo>
                        <a:cubicBezTo>
                          <a:pt x="17607" y="20329"/>
                          <a:pt x="17419" y="20719"/>
                          <a:pt x="17691" y="20758"/>
                        </a:cubicBezTo>
                        <a:cubicBezTo>
                          <a:pt x="18670" y="20837"/>
                          <a:pt x="18529" y="20736"/>
                          <a:pt x="19302" y="20576"/>
                        </a:cubicBezTo>
                        <a:cubicBezTo>
                          <a:pt x="19010" y="20731"/>
                          <a:pt x="18606" y="20847"/>
                          <a:pt x="18228" y="20833"/>
                        </a:cubicBezTo>
                        <a:cubicBezTo>
                          <a:pt x="17852" y="20821"/>
                          <a:pt x="17587" y="20873"/>
                          <a:pt x="17616" y="20948"/>
                        </a:cubicBezTo>
                        <a:cubicBezTo>
                          <a:pt x="17644" y="21024"/>
                          <a:pt x="17664" y="21068"/>
                          <a:pt x="17494" y="21187"/>
                        </a:cubicBezTo>
                        <a:cubicBezTo>
                          <a:pt x="17325" y="21306"/>
                          <a:pt x="17381" y="21330"/>
                          <a:pt x="17409" y="21441"/>
                        </a:cubicBezTo>
                        <a:cubicBezTo>
                          <a:pt x="17437" y="21551"/>
                          <a:pt x="17871" y="21263"/>
                          <a:pt x="18002" y="21148"/>
                        </a:cubicBezTo>
                        <a:cubicBezTo>
                          <a:pt x="18133" y="21033"/>
                          <a:pt x="17842" y="21399"/>
                          <a:pt x="17730" y="21515"/>
                        </a:cubicBezTo>
                        <a:cubicBezTo>
                          <a:pt x="17647" y="21600"/>
                          <a:pt x="18225" y="21511"/>
                          <a:pt x="18446" y="21482"/>
                        </a:cubicBezTo>
                        <a:cubicBezTo>
                          <a:pt x="18472" y="21473"/>
                          <a:pt x="18499" y="21467"/>
                          <a:pt x="18524" y="21459"/>
                        </a:cubicBezTo>
                        <a:cubicBezTo>
                          <a:pt x="18811" y="21349"/>
                          <a:pt x="18696" y="21282"/>
                          <a:pt x="18803" y="21228"/>
                        </a:cubicBezTo>
                        <a:cubicBezTo>
                          <a:pt x="18954" y="21152"/>
                          <a:pt x="19729" y="20927"/>
                          <a:pt x="20009" y="20873"/>
                        </a:cubicBezTo>
                        <a:cubicBezTo>
                          <a:pt x="20217" y="20833"/>
                          <a:pt x="20423" y="20662"/>
                          <a:pt x="20519" y="20526"/>
                        </a:cubicBezTo>
                        <a:cubicBezTo>
                          <a:pt x="20535" y="20480"/>
                          <a:pt x="20544" y="20439"/>
                          <a:pt x="20544" y="20411"/>
                        </a:cubicBezTo>
                        <a:cubicBezTo>
                          <a:pt x="20544" y="20293"/>
                          <a:pt x="20468" y="20163"/>
                          <a:pt x="20583" y="20122"/>
                        </a:cubicBezTo>
                        <a:cubicBezTo>
                          <a:pt x="20696" y="20080"/>
                          <a:pt x="20771" y="19979"/>
                          <a:pt x="20834" y="19891"/>
                        </a:cubicBezTo>
                        <a:cubicBezTo>
                          <a:pt x="20854" y="19863"/>
                          <a:pt x="20873" y="19840"/>
                          <a:pt x="20894" y="19819"/>
                        </a:cubicBezTo>
                        <a:cubicBezTo>
                          <a:pt x="20907" y="19752"/>
                          <a:pt x="20905" y="19688"/>
                          <a:pt x="21117" y="19628"/>
                        </a:cubicBezTo>
                        <a:cubicBezTo>
                          <a:pt x="21319" y="19572"/>
                          <a:pt x="21472" y="19459"/>
                          <a:pt x="21544" y="19376"/>
                        </a:cubicBezTo>
                        <a:cubicBezTo>
                          <a:pt x="21554" y="19348"/>
                          <a:pt x="21561" y="19322"/>
                          <a:pt x="21561" y="19307"/>
                        </a:cubicBezTo>
                        <a:cubicBezTo>
                          <a:pt x="21561" y="19242"/>
                          <a:pt x="21600" y="19159"/>
                          <a:pt x="21398" y="19148"/>
                        </a:cubicBezTo>
                        <a:cubicBezTo>
                          <a:pt x="21197" y="19135"/>
                          <a:pt x="20882" y="19059"/>
                          <a:pt x="20783" y="18804"/>
                        </a:cubicBezTo>
                        <a:cubicBezTo>
                          <a:pt x="20682" y="18550"/>
                          <a:pt x="20318" y="18386"/>
                          <a:pt x="20130" y="18278"/>
                        </a:cubicBezTo>
                        <a:cubicBezTo>
                          <a:pt x="19942" y="18173"/>
                          <a:pt x="19590" y="18143"/>
                          <a:pt x="19590" y="17996"/>
                        </a:cubicBezTo>
                        <a:cubicBezTo>
                          <a:pt x="19590" y="17849"/>
                          <a:pt x="19175" y="17683"/>
                          <a:pt x="18913" y="17577"/>
                        </a:cubicBezTo>
                        <a:cubicBezTo>
                          <a:pt x="18321" y="17323"/>
                          <a:pt x="18522" y="17033"/>
                          <a:pt x="18522" y="16968"/>
                        </a:cubicBezTo>
                        <a:cubicBezTo>
                          <a:pt x="18522" y="16903"/>
                          <a:pt x="18472" y="16815"/>
                          <a:pt x="18385" y="16761"/>
                        </a:cubicBezTo>
                        <a:cubicBezTo>
                          <a:pt x="18340" y="16735"/>
                          <a:pt x="18363" y="16700"/>
                          <a:pt x="18410" y="16662"/>
                        </a:cubicBezTo>
                        <a:cubicBezTo>
                          <a:pt x="18446" y="16618"/>
                          <a:pt x="18532" y="16568"/>
                          <a:pt x="18595" y="16519"/>
                        </a:cubicBezTo>
                        <a:cubicBezTo>
                          <a:pt x="18608" y="16510"/>
                          <a:pt x="18612" y="16503"/>
                          <a:pt x="18620" y="16495"/>
                        </a:cubicBezTo>
                        <a:cubicBezTo>
                          <a:pt x="18630" y="16455"/>
                          <a:pt x="18547" y="16420"/>
                          <a:pt x="18285" y="16318"/>
                        </a:cubicBezTo>
                        <a:cubicBezTo>
                          <a:pt x="18296" y="16310"/>
                          <a:pt x="18304" y="16300"/>
                          <a:pt x="18314" y="16291"/>
                        </a:cubicBezTo>
                        <a:cubicBezTo>
                          <a:pt x="18312" y="16290"/>
                          <a:pt x="18309" y="16290"/>
                          <a:pt x="18305" y="16288"/>
                        </a:cubicBezTo>
                        <a:cubicBezTo>
                          <a:pt x="18392" y="16224"/>
                          <a:pt x="18452" y="16154"/>
                          <a:pt x="18497" y="16081"/>
                        </a:cubicBezTo>
                        <a:cubicBezTo>
                          <a:pt x="18628" y="15834"/>
                          <a:pt x="18547" y="15549"/>
                          <a:pt x="18397" y="15284"/>
                        </a:cubicBezTo>
                        <a:cubicBezTo>
                          <a:pt x="18435" y="15131"/>
                          <a:pt x="18410" y="14459"/>
                          <a:pt x="18196" y="14086"/>
                        </a:cubicBezTo>
                        <a:cubicBezTo>
                          <a:pt x="18349" y="13755"/>
                          <a:pt x="18173" y="13536"/>
                          <a:pt x="18122" y="13425"/>
                        </a:cubicBezTo>
                        <a:cubicBezTo>
                          <a:pt x="18089" y="13353"/>
                          <a:pt x="18106" y="13295"/>
                          <a:pt x="18147" y="13252"/>
                        </a:cubicBezTo>
                        <a:cubicBezTo>
                          <a:pt x="18164" y="13205"/>
                          <a:pt x="18198" y="13164"/>
                          <a:pt x="18254" y="13144"/>
                        </a:cubicBezTo>
                        <a:cubicBezTo>
                          <a:pt x="18267" y="13139"/>
                          <a:pt x="18269" y="13127"/>
                          <a:pt x="18276" y="13118"/>
                        </a:cubicBezTo>
                        <a:cubicBezTo>
                          <a:pt x="18274" y="13053"/>
                          <a:pt x="18229" y="12970"/>
                          <a:pt x="18196" y="12940"/>
                        </a:cubicBezTo>
                        <a:cubicBezTo>
                          <a:pt x="18147" y="12892"/>
                          <a:pt x="17883" y="12426"/>
                          <a:pt x="17883" y="12325"/>
                        </a:cubicBezTo>
                        <a:cubicBezTo>
                          <a:pt x="17883" y="12226"/>
                          <a:pt x="17494" y="12000"/>
                          <a:pt x="17343" y="11936"/>
                        </a:cubicBezTo>
                        <a:cubicBezTo>
                          <a:pt x="17230" y="11887"/>
                          <a:pt x="17237" y="11679"/>
                          <a:pt x="17283" y="11527"/>
                        </a:cubicBezTo>
                        <a:cubicBezTo>
                          <a:pt x="17284" y="11525"/>
                          <a:pt x="17285" y="11523"/>
                          <a:pt x="17285" y="11521"/>
                        </a:cubicBezTo>
                        <a:cubicBezTo>
                          <a:pt x="17301" y="11449"/>
                          <a:pt x="17327" y="11383"/>
                          <a:pt x="17355" y="11342"/>
                        </a:cubicBezTo>
                        <a:cubicBezTo>
                          <a:pt x="17339" y="11227"/>
                          <a:pt x="17095" y="11078"/>
                          <a:pt x="17042" y="10997"/>
                        </a:cubicBezTo>
                        <a:cubicBezTo>
                          <a:pt x="16978" y="10903"/>
                          <a:pt x="16901" y="10837"/>
                          <a:pt x="16741" y="10773"/>
                        </a:cubicBezTo>
                        <a:cubicBezTo>
                          <a:pt x="16642" y="10734"/>
                          <a:pt x="16643" y="10676"/>
                          <a:pt x="16667" y="10617"/>
                        </a:cubicBezTo>
                        <a:cubicBezTo>
                          <a:pt x="16661" y="10560"/>
                          <a:pt x="16707" y="10494"/>
                          <a:pt x="16740" y="10435"/>
                        </a:cubicBezTo>
                        <a:cubicBezTo>
                          <a:pt x="16789" y="10340"/>
                          <a:pt x="16914" y="10239"/>
                          <a:pt x="17029" y="10132"/>
                        </a:cubicBezTo>
                        <a:cubicBezTo>
                          <a:pt x="17042" y="10120"/>
                          <a:pt x="17042" y="10107"/>
                          <a:pt x="17046" y="10093"/>
                        </a:cubicBezTo>
                        <a:cubicBezTo>
                          <a:pt x="17028" y="10001"/>
                          <a:pt x="16921" y="9890"/>
                          <a:pt x="16816" y="9757"/>
                        </a:cubicBezTo>
                        <a:cubicBezTo>
                          <a:pt x="16703" y="9616"/>
                          <a:pt x="16337" y="9511"/>
                          <a:pt x="15845" y="9499"/>
                        </a:cubicBezTo>
                        <a:cubicBezTo>
                          <a:pt x="15685" y="9496"/>
                          <a:pt x="15513" y="9502"/>
                          <a:pt x="15331" y="9521"/>
                        </a:cubicBezTo>
                        <a:cubicBezTo>
                          <a:pt x="15353" y="9527"/>
                          <a:pt x="15370" y="9532"/>
                          <a:pt x="15384" y="9536"/>
                        </a:cubicBezTo>
                        <a:cubicBezTo>
                          <a:pt x="15416" y="9545"/>
                          <a:pt x="15433" y="9548"/>
                          <a:pt x="15433" y="9547"/>
                        </a:cubicBezTo>
                        <a:cubicBezTo>
                          <a:pt x="15433" y="9548"/>
                          <a:pt x="15416" y="9545"/>
                          <a:pt x="15384" y="9536"/>
                        </a:cubicBezTo>
                        <a:cubicBezTo>
                          <a:pt x="15331" y="9525"/>
                          <a:pt x="15237" y="9510"/>
                          <a:pt x="15094" y="9496"/>
                        </a:cubicBezTo>
                        <a:cubicBezTo>
                          <a:pt x="15014" y="9509"/>
                          <a:pt x="14945" y="9514"/>
                          <a:pt x="14880" y="9506"/>
                        </a:cubicBezTo>
                        <a:cubicBezTo>
                          <a:pt x="14715" y="9490"/>
                          <a:pt x="14996" y="9559"/>
                          <a:pt x="14996" y="9677"/>
                        </a:cubicBezTo>
                        <a:cubicBezTo>
                          <a:pt x="14996" y="9796"/>
                          <a:pt x="14636" y="9854"/>
                          <a:pt x="14433" y="9871"/>
                        </a:cubicBezTo>
                        <a:cubicBezTo>
                          <a:pt x="14234" y="9890"/>
                          <a:pt x="13628" y="10038"/>
                          <a:pt x="13399" y="10157"/>
                        </a:cubicBezTo>
                        <a:cubicBezTo>
                          <a:pt x="13253" y="10233"/>
                          <a:pt x="13018" y="10182"/>
                          <a:pt x="12802" y="10119"/>
                        </a:cubicBezTo>
                        <a:cubicBezTo>
                          <a:pt x="12688" y="10120"/>
                          <a:pt x="12579" y="10114"/>
                          <a:pt x="12497" y="10093"/>
                        </a:cubicBezTo>
                        <a:cubicBezTo>
                          <a:pt x="12442" y="10080"/>
                          <a:pt x="12345" y="10075"/>
                          <a:pt x="12225" y="10074"/>
                        </a:cubicBezTo>
                        <a:cubicBezTo>
                          <a:pt x="12198" y="10075"/>
                          <a:pt x="12171" y="10075"/>
                          <a:pt x="12142" y="10075"/>
                        </a:cubicBezTo>
                        <a:cubicBezTo>
                          <a:pt x="12122" y="10076"/>
                          <a:pt x="12101" y="10077"/>
                          <a:pt x="12079" y="10077"/>
                        </a:cubicBezTo>
                        <a:cubicBezTo>
                          <a:pt x="11774" y="10088"/>
                          <a:pt x="11370" y="10123"/>
                          <a:pt x="10994" y="10168"/>
                        </a:cubicBezTo>
                        <a:cubicBezTo>
                          <a:pt x="10908" y="10181"/>
                          <a:pt x="10851" y="10186"/>
                          <a:pt x="10796" y="10191"/>
                        </a:cubicBezTo>
                        <a:cubicBezTo>
                          <a:pt x="10729" y="10200"/>
                          <a:pt x="10662" y="10208"/>
                          <a:pt x="10600" y="10218"/>
                        </a:cubicBezTo>
                        <a:cubicBezTo>
                          <a:pt x="10639" y="10200"/>
                          <a:pt x="10662" y="10177"/>
                          <a:pt x="10690" y="10155"/>
                        </a:cubicBezTo>
                        <a:cubicBezTo>
                          <a:pt x="10711" y="10139"/>
                          <a:pt x="10738" y="10125"/>
                          <a:pt x="10754" y="10105"/>
                        </a:cubicBezTo>
                        <a:cubicBezTo>
                          <a:pt x="10760" y="10098"/>
                          <a:pt x="10764" y="10090"/>
                          <a:pt x="10769" y="10082"/>
                        </a:cubicBezTo>
                        <a:cubicBezTo>
                          <a:pt x="10855" y="9951"/>
                          <a:pt x="10854" y="9774"/>
                          <a:pt x="10953" y="9633"/>
                        </a:cubicBezTo>
                        <a:cubicBezTo>
                          <a:pt x="10987" y="9586"/>
                          <a:pt x="10976" y="9496"/>
                          <a:pt x="10943" y="9387"/>
                        </a:cubicBezTo>
                        <a:cubicBezTo>
                          <a:pt x="10816" y="9042"/>
                          <a:pt x="10502" y="8551"/>
                          <a:pt x="10412" y="8434"/>
                        </a:cubicBezTo>
                        <a:cubicBezTo>
                          <a:pt x="10326" y="8319"/>
                          <a:pt x="10203" y="8150"/>
                          <a:pt x="10161" y="8010"/>
                        </a:cubicBezTo>
                        <a:cubicBezTo>
                          <a:pt x="10116" y="7916"/>
                          <a:pt x="10093" y="7827"/>
                          <a:pt x="10134" y="7767"/>
                        </a:cubicBezTo>
                        <a:cubicBezTo>
                          <a:pt x="10164" y="7720"/>
                          <a:pt x="10169" y="7675"/>
                          <a:pt x="10165" y="7633"/>
                        </a:cubicBezTo>
                        <a:cubicBezTo>
                          <a:pt x="10136" y="7588"/>
                          <a:pt x="10091" y="7545"/>
                          <a:pt x="10024" y="7507"/>
                        </a:cubicBezTo>
                        <a:cubicBezTo>
                          <a:pt x="9861" y="7412"/>
                          <a:pt x="9786" y="7253"/>
                          <a:pt x="9736" y="7164"/>
                        </a:cubicBezTo>
                        <a:cubicBezTo>
                          <a:pt x="9731" y="7156"/>
                          <a:pt x="9735" y="7147"/>
                          <a:pt x="9737" y="7137"/>
                        </a:cubicBezTo>
                        <a:cubicBezTo>
                          <a:pt x="9725" y="7116"/>
                          <a:pt x="9713" y="7095"/>
                          <a:pt x="9702" y="7077"/>
                        </a:cubicBezTo>
                        <a:cubicBezTo>
                          <a:pt x="9654" y="6989"/>
                          <a:pt x="10070" y="6793"/>
                          <a:pt x="10321" y="6692"/>
                        </a:cubicBezTo>
                        <a:cubicBezTo>
                          <a:pt x="10345" y="6682"/>
                          <a:pt x="10356" y="6674"/>
                          <a:pt x="10367" y="6666"/>
                        </a:cubicBezTo>
                        <a:cubicBezTo>
                          <a:pt x="10258" y="6611"/>
                          <a:pt x="10006" y="6555"/>
                          <a:pt x="9736" y="6485"/>
                        </a:cubicBezTo>
                        <a:cubicBezTo>
                          <a:pt x="9514" y="6427"/>
                          <a:pt x="9269" y="6410"/>
                          <a:pt x="9046" y="6412"/>
                        </a:cubicBezTo>
                        <a:cubicBezTo>
                          <a:pt x="8824" y="6417"/>
                          <a:pt x="8626" y="6441"/>
                          <a:pt x="8501" y="6467"/>
                        </a:cubicBezTo>
                        <a:cubicBezTo>
                          <a:pt x="8497" y="6468"/>
                          <a:pt x="8493" y="6467"/>
                          <a:pt x="8488" y="6468"/>
                        </a:cubicBezTo>
                        <a:cubicBezTo>
                          <a:pt x="8421" y="6483"/>
                          <a:pt x="8359" y="6496"/>
                          <a:pt x="8314" y="6506"/>
                        </a:cubicBezTo>
                        <a:cubicBezTo>
                          <a:pt x="8062" y="6559"/>
                          <a:pt x="7909" y="6224"/>
                          <a:pt x="7782" y="6116"/>
                        </a:cubicBezTo>
                        <a:cubicBezTo>
                          <a:pt x="7749" y="6089"/>
                          <a:pt x="7714" y="6071"/>
                          <a:pt x="7674" y="6062"/>
                        </a:cubicBezTo>
                        <a:cubicBezTo>
                          <a:pt x="7612" y="6064"/>
                          <a:pt x="7547" y="6082"/>
                          <a:pt x="7473" y="6101"/>
                        </a:cubicBezTo>
                        <a:cubicBezTo>
                          <a:pt x="7449" y="6106"/>
                          <a:pt x="7423" y="6107"/>
                          <a:pt x="7396" y="6105"/>
                        </a:cubicBezTo>
                        <a:cubicBezTo>
                          <a:pt x="7370" y="6105"/>
                          <a:pt x="7342" y="6102"/>
                          <a:pt x="7312" y="6095"/>
                        </a:cubicBezTo>
                        <a:cubicBezTo>
                          <a:pt x="7311" y="6095"/>
                          <a:pt x="7310" y="6095"/>
                          <a:pt x="7309" y="6095"/>
                        </a:cubicBezTo>
                        <a:cubicBezTo>
                          <a:pt x="7219" y="6118"/>
                          <a:pt x="7116" y="6045"/>
                          <a:pt x="7015" y="5948"/>
                        </a:cubicBezTo>
                        <a:cubicBezTo>
                          <a:pt x="6946" y="5899"/>
                          <a:pt x="6882" y="5846"/>
                          <a:pt x="6834" y="5793"/>
                        </a:cubicBezTo>
                        <a:cubicBezTo>
                          <a:pt x="6809" y="5766"/>
                          <a:pt x="6807" y="5741"/>
                          <a:pt x="6799" y="5715"/>
                        </a:cubicBezTo>
                        <a:cubicBezTo>
                          <a:pt x="6794" y="5710"/>
                          <a:pt x="6789" y="5705"/>
                          <a:pt x="6785" y="5700"/>
                        </a:cubicBezTo>
                        <a:cubicBezTo>
                          <a:pt x="6635" y="5534"/>
                          <a:pt x="6849" y="5468"/>
                          <a:pt x="6849" y="5468"/>
                        </a:cubicBezTo>
                        <a:lnTo>
                          <a:pt x="13899" y="0"/>
                        </a:lnTo>
                        <a:lnTo>
                          <a:pt x="0" y="0"/>
                        </a:lnTo>
                        <a:lnTo>
                          <a:pt x="0" y="2946"/>
                        </a:lnTo>
                        <a:cubicBezTo>
                          <a:pt x="660" y="2935"/>
                          <a:pt x="246" y="2934"/>
                          <a:pt x="430" y="2960"/>
                        </a:cubicBezTo>
                        <a:cubicBezTo>
                          <a:pt x="280" y="2955"/>
                          <a:pt x="660" y="2974"/>
                          <a:pt x="0" y="3003"/>
                        </a:cubicBezTo>
                        <a:lnTo>
                          <a:pt x="0" y="4720"/>
                        </a:lnTo>
                        <a:cubicBezTo>
                          <a:pt x="660" y="4724"/>
                          <a:pt x="235" y="4725"/>
                          <a:pt x="267" y="4719"/>
                        </a:cubicBezTo>
                        <a:close/>
                        <a:moveTo>
                          <a:pt x="267" y="4719"/>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5" name="AutoShape 126"/>
                  <p:cNvSpPr>
                    <a:spLocks/>
                  </p:cNvSpPr>
                  <p:nvPr/>
                </p:nvSpPr>
                <p:spPr bwMode="auto">
                  <a:xfrm>
                    <a:off x="5180184" y="2070100"/>
                    <a:ext cx="11068" cy="31750"/>
                  </a:xfrm>
                  <a:custGeom>
                    <a:avLst/>
                    <a:gdLst/>
                    <a:ahLst/>
                    <a:cxnLst/>
                    <a:rect l="0" t="0" r="r" b="b"/>
                    <a:pathLst>
                      <a:path w="18543" h="18984">
                        <a:moveTo>
                          <a:pt x="2588" y="405"/>
                        </a:moveTo>
                        <a:cubicBezTo>
                          <a:pt x="-2454" y="3229"/>
                          <a:pt x="-563" y="10335"/>
                          <a:pt x="12118" y="18984"/>
                        </a:cubicBezTo>
                        <a:cubicBezTo>
                          <a:pt x="18611" y="16920"/>
                          <a:pt x="19146" y="14221"/>
                          <a:pt x="18153" y="13236"/>
                        </a:cubicBezTo>
                        <a:cubicBezTo>
                          <a:pt x="17255" y="12258"/>
                          <a:pt x="5911" y="-2616"/>
                          <a:pt x="2588" y="405"/>
                        </a:cubicBezTo>
                        <a:close/>
                        <a:moveTo>
                          <a:pt x="2588" y="405"/>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6" name="AutoShape 127"/>
                  <p:cNvSpPr>
                    <a:spLocks/>
                  </p:cNvSpPr>
                  <p:nvPr/>
                </p:nvSpPr>
                <p:spPr bwMode="auto">
                  <a:xfrm>
                    <a:off x="5205482" y="2095500"/>
                    <a:ext cx="9487" cy="30163"/>
                  </a:xfrm>
                  <a:custGeom>
                    <a:avLst/>
                    <a:gdLst/>
                    <a:ahLst/>
                    <a:cxnLst/>
                    <a:rect l="0" t="0" r="r" b="b"/>
                    <a:pathLst>
                      <a:path w="17571" h="21600">
                        <a:moveTo>
                          <a:pt x="17351" y="0"/>
                        </a:moveTo>
                        <a:cubicBezTo>
                          <a:pt x="6676" y="1753"/>
                          <a:pt x="-766" y="17247"/>
                          <a:pt x="63" y="21600"/>
                        </a:cubicBezTo>
                        <a:cubicBezTo>
                          <a:pt x="20834" y="14592"/>
                          <a:pt x="17351" y="0"/>
                          <a:pt x="17351" y="0"/>
                        </a:cubicBezTo>
                        <a:close/>
                        <a:moveTo>
                          <a:pt x="17351" y="0"/>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7" name="AutoShape 128"/>
                  <p:cNvSpPr>
                    <a:spLocks/>
                  </p:cNvSpPr>
                  <p:nvPr/>
                </p:nvSpPr>
                <p:spPr bwMode="auto">
                  <a:xfrm>
                    <a:off x="5142237" y="1981200"/>
                    <a:ext cx="23717" cy="47625"/>
                  </a:xfrm>
                  <a:custGeom>
                    <a:avLst/>
                    <a:gdLst/>
                    <a:ahLst/>
                    <a:cxnLst/>
                    <a:rect l="0" t="0" r="r" b="b"/>
                    <a:pathLst>
                      <a:path w="20382" h="20831">
                        <a:moveTo>
                          <a:pt x="13090" y="20185"/>
                        </a:moveTo>
                        <a:cubicBezTo>
                          <a:pt x="14073" y="21600"/>
                          <a:pt x="17851" y="20334"/>
                          <a:pt x="19726" y="19760"/>
                        </a:cubicBezTo>
                        <a:cubicBezTo>
                          <a:pt x="21600" y="19202"/>
                          <a:pt x="18773" y="17287"/>
                          <a:pt x="19635" y="13930"/>
                        </a:cubicBezTo>
                        <a:cubicBezTo>
                          <a:pt x="20528" y="10600"/>
                          <a:pt x="9512" y="4049"/>
                          <a:pt x="7267" y="2339"/>
                        </a:cubicBezTo>
                        <a:cubicBezTo>
                          <a:pt x="4992" y="622"/>
                          <a:pt x="3027" y="668"/>
                          <a:pt x="0" y="0"/>
                        </a:cubicBezTo>
                        <a:cubicBezTo>
                          <a:pt x="0" y="0"/>
                          <a:pt x="80" y="6767"/>
                          <a:pt x="3027" y="8319"/>
                        </a:cubicBezTo>
                        <a:cubicBezTo>
                          <a:pt x="5954" y="9879"/>
                          <a:pt x="9181" y="13839"/>
                          <a:pt x="9863" y="16448"/>
                        </a:cubicBezTo>
                        <a:cubicBezTo>
                          <a:pt x="10574" y="19026"/>
                          <a:pt x="12138" y="18782"/>
                          <a:pt x="13090" y="20185"/>
                        </a:cubicBezTo>
                        <a:close/>
                        <a:moveTo>
                          <a:pt x="13090" y="20185"/>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8" name="AutoShape 129"/>
                  <p:cNvSpPr>
                    <a:spLocks/>
                  </p:cNvSpPr>
                  <p:nvPr/>
                </p:nvSpPr>
                <p:spPr bwMode="auto">
                  <a:xfrm>
                    <a:off x="5167535" y="1968500"/>
                    <a:ext cx="23717" cy="60325"/>
                  </a:xfrm>
                  <a:custGeom>
                    <a:avLst/>
                    <a:gdLst/>
                    <a:ahLst/>
                    <a:cxnLst/>
                    <a:rect l="0" t="0" r="r" b="b"/>
                    <a:pathLst>
                      <a:path w="19704" h="21177">
                        <a:moveTo>
                          <a:pt x="3946" y="7097"/>
                        </a:moveTo>
                        <a:cubicBezTo>
                          <a:pt x="5273" y="7871"/>
                          <a:pt x="4711" y="8585"/>
                          <a:pt x="4304" y="9278"/>
                        </a:cubicBezTo>
                        <a:cubicBezTo>
                          <a:pt x="3946" y="9988"/>
                          <a:pt x="3752" y="10570"/>
                          <a:pt x="4585" y="11357"/>
                        </a:cubicBezTo>
                        <a:cubicBezTo>
                          <a:pt x="5437" y="12154"/>
                          <a:pt x="6115" y="12442"/>
                          <a:pt x="5902" y="13847"/>
                        </a:cubicBezTo>
                        <a:cubicBezTo>
                          <a:pt x="5728" y="15273"/>
                          <a:pt x="8546" y="18961"/>
                          <a:pt x="9128" y="19871"/>
                        </a:cubicBezTo>
                        <a:cubicBezTo>
                          <a:pt x="9699" y="20794"/>
                          <a:pt x="11956" y="21123"/>
                          <a:pt x="13390" y="21155"/>
                        </a:cubicBezTo>
                        <a:cubicBezTo>
                          <a:pt x="14794" y="21206"/>
                          <a:pt x="16460" y="21240"/>
                          <a:pt x="17981" y="20409"/>
                        </a:cubicBezTo>
                        <a:cubicBezTo>
                          <a:pt x="19501" y="19584"/>
                          <a:pt x="20441" y="18211"/>
                          <a:pt x="18959" y="17420"/>
                        </a:cubicBezTo>
                        <a:cubicBezTo>
                          <a:pt x="17429" y="16652"/>
                          <a:pt x="16460" y="15136"/>
                          <a:pt x="16964" y="13981"/>
                        </a:cubicBezTo>
                        <a:cubicBezTo>
                          <a:pt x="17429" y="12815"/>
                          <a:pt x="13845" y="9408"/>
                          <a:pt x="13564" y="8040"/>
                        </a:cubicBezTo>
                        <a:cubicBezTo>
                          <a:pt x="13273" y="6671"/>
                          <a:pt x="7820" y="1646"/>
                          <a:pt x="6551" y="646"/>
                        </a:cubicBezTo>
                        <a:cubicBezTo>
                          <a:pt x="5360" y="-360"/>
                          <a:pt x="2144" y="69"/>
                          <a:pt x="352" y="231"/>
                        </a:cubicBezTo>
                        <a:cubicBezTo>
                          <a:pt x="-1159" y="1282"/>
                          <a:pt x="2599" y="6300"/>
                          <a:pt x="3946" y="7097"/>
                        </a:cubicBezTo>
                        <a:close/>
                        <a:moveTo>
                          <a:pt x="3946" y="7097"/>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9" name="AutoShape 130"/>
                  <p:cNvSpPr>
                    <a:spLocks/>
                  </p:cNvSpPr>
                  <p:nvPr/>
                </p:nvSpPr>
                <p:spPr bwMode="auto">
                  <a:xfrm>
                    <a:off x="5167535" y="1917700"/>
                    <a:ext cx="17393" cy="36513"/>
                  </a:xfrm>
                  <a:custGeom>
                    <a:avLst/>
                    <a:gdLst/>
                    <a:ahLst/>
                    <a:cxnLst/>
                    <a:rect l="0" t="0" r="r" b="b"/>
                    <a:pathLst>
                      <a:path w="19682" h="21019">
                        <a:moveTo>
                          <a:pt x="5699" y="10089"/>
                        </a:moveTo>
                        <a:cubicBezTo>
                          <a:pt x="8958" y="10737"/>
                          <a:pt x="8471" y="12807"/>
                          <a:pt x="6229" y="13997"/>
                        </a:cubicBezTo>
                        <a:cubicBezTo>
                          <a:pt x="3945" y="15166"/>
                          <a:pt x="6521" y="17297"/>
                          <a:pt x="7733" y="18508"/>
                        </a:cubicBezTo>
                        <a:cubicBezTo>
                          <a:pt x="8958" y="19755"/>
                          <a:pt x="13944" y="20375"/>
                          <a:pt x="17718" y="20987"/>
                        </a:cubicBezTo>
                        <a:cubicBezTo>
                          <a:pt x="21492" y="21600"/>
                          <a:pt x="18957" y="13258"/>
                          <a:pt x="17300" y="9050"/>
                        </a:cubicBezTo>
                        <a:cubicBezTo>
                          <a:pt x="15657" y="4828"/>
                          <a:pt x="11437" y="2007"/>
                          <a:pt x="7858" y="0"/>
                        </a:cubicBezTo>
                        <a:cubicBezTo>
                          <a:pt x="7858" y="0"/>
                          <a:pt x="2844" y="2141"/>
                          <a:pt x="1967" y="2933"/>
                        </a:cubicBezTo>
                        <a:cubicBezTo>
                          <a:pt x="1048" y="3704"/>
                          <a:pt x="87" y="5395"/>
                          <a:pt x="3" y="7205"/>
                        </a:cubicBezTo>
                        <a:cubicBezTo>
                          <a:pt x="-108" y="8983"/>
                          <a:pt x="2454" y="9430"/>
                          <a:pt x="5699" y="10089"/>
                        </a:cubicBezTo>
                        <a:close/>
                        <a:moveTo>
                          <a:pt x="5699" y="10089"/>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0" name="AutoShape 131"/>
                  <p:cNvSpPr>
                    <a:spLocks/>
                  </p:cNvSpPr>
                  <p:nvPr/>
                </p:nvSpPr>
                <p:spPr bwMode="auto">
                  <a:xfrm>
                    <a:off x="5028397" y="1981200"/>
                    <a:ext cx="41109" cy="101600"/>
                  </a:xfrm>
                  <a:custGeom>
                    <a:avLst/>
                    <a:gdLst/>
                    <a:ahLst/>
                    <a:cxnLst/>
                    <a:rect l="0" t="0" r="r" b="b"/>
                    <a:pathLst>
                      <a:path w="21196" h="21448">
                        <a:moveTo>
                          <a:pt x="15935" y="3356"/>
                        </a:moveTo>
                        <a:cubicBezTo>
                          <a:pt x="17153" y="3256"/>
                          <a:pt x="17584" y="3711"/>
                          <a:pt x="21113" y="5234"/>
                        </a:cubicBezTo>
                        <a:cubicBezTo>
                          <a:pt x="21600" y="2904"/>
                          <a:pt x="19845" y="1236"/>
                          <a:pt x="18308" y="959"/>
                        </a:cubicBezTo>
                        <a:cubicBezTo>
                          <a:pt x="16778" y="680"/>
                          <a:pt x="14598" y="350"/>
                          <a:pt x="11081" y="1084"/>
                        </a:cubicBezTo>
                        <a:cubicBezTo>
                          <a:pt x="8458" y="196"/>
                          <a:pt x="3767" y="-82"/>
                          <a:pt x="0" y="21"/>
                        </a:cubicBezTo>
                        <a:cubicBezTo>
                          <a:pt x="119" y="630"/>
                          <a:pt x="2680" y="1873"/>
                          <a:pt x="4391" y="2268"/>
                        </a:cubicBezTo>
                        <a:cubicBezTo>
                          <a:pt x="6071" y="2669"/>
                          <a:pt x="6071" y="3513"/>
                          <a:pt x="6259" y="3991"/>
                        </a:cubicBezTo>
                        <a:cubicBezTo>
                          <a:pt x="6453" y="4471"/>
                          <a:pt x="4566" y="3991"/>
                          <a:pt x="3279" y="3556"/>
                        </a:cubicBezTo>
                        <a:cubicBezTo>
                          <a:pt x="2011" y="3130"/>
                          <a:pt x="3036" y="5761"/>
                          <a:pt x="3148" y="6390"/>
                        </a:cubicBezTo>
                        <a:cubicBezTo>
                          <a:pt x="3279" y="7028"/>
                          <a:pt x="4629" y="6958"/>
                          <a:pt x="6153" y="7005"/>
                        </a:cubicBezTo>
                        <a:cubicBezTo>
                          <a:pt x="7658" y="7051"/>
                          <a:pt x="8695" y="8594"/>
                          <a:pt x="6696" y="10013"/>
                        </a:cubicBezTo>
                        <a:cubicBezTo>
                          <a:pt x="4685" y="11420"/>
                          <a:pt x="10531" y="14695"/>
                          <a:pt x="11481" y="15177"/>
                        </a:cubicBezTo>
                        <a:cubicBezTo>
                          <a:pt x="12468" y="15653"/>
                          <a:pt x="11256" y="16518"/>
                          <a:pt x="10706" y="17042"/>
                        </a:cubicBezTo>
                        <a:cubicBezTo>
                          <a:pt x="10163" y="17571"/>
                          <a:pt x="12280" y="19573"/>
                          <a:pt x="12967" y="20333"/>
                        </a:cubicBezTo>
                        <a:cubicBezTo>
                          <a:pt x="13636" y="21086"/>
                          <a:pt x="15441" y="21370"/>
                          <a:pt x="17821" y="21444"/>
                        </a:cubicBezTo>
                        <a:cubicBezTo>
                          <a:pt x="20195" y="21518"/>
                          <a:pt x="20676" y="20613"/>
                          <a:pt x="20507" y="19394"/>
                        </a:cubicBezTo>
                        <a:cubicBezTo>
                          <a:pt x="20507" y="19394"/>
                          <a:pt x="18789" y="19097"/>
                          <a:pt x="17034" y="18994"/>
                        </a:cubicBezTo>
                        <a:cubicBezTo>
                          <a:pt x="15254" y="18894"/>
                          <a:pt x="14598" y="16891"/>
                          <a:pt x="15379" y="15961"/>
                        </a:cubicBezTo>
                        <a:cubicBezTo>
                          <a:pt x="16184" y="15014"/>
                          <a:pt x="11481" y="12468"/>
                          <a:pt x="12337" y="11687"/>
                        </a:cubicBezTo>
                        <a:cubicBezTo>
                          <a:pt x="13192" y="10900"/>
                          <a:pt x="12218" y="9553"/>
                          <a:pt x="11481" y="9005"/>
                        </a:cubicBezTo>
                        <a:cubicBezTo>
                          <a:pt x="10763" y="8446"/>
                          <a:pt x="12655" y="8720"/>
                          <a:pt x="14598" y="8794"/>
                        </a:cubicBezTo>
                        <a:cubicBezTo>
                          <a:pt x="16559" y="8879"/>
                          <a:pt x="13011" y="7864"/>
                          <a:pt x="11668" y="7430"/>
                        </a:cubicBezTo>
                        <a:cubicBezTo>
                          <a:pt x="10344" y="7005"/>
                          <a:pt x="11787" y="4347"/>
                          <a:pt x="12105" y="4020"/>
                        </a:cubicBezTo>
                        <a:cubicBezTo>
                          <a:pt x="12412" y="3691"/>
                          <a:pt x="14710" y="3464"/>
                          <a:pt x="15935" y="3356"/>
                        </a:cubicBezTo>
                        <a:close/>
                        <a:moveTo>
                          <a:pt x="15935" y="3356"/>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1" name="AutoShape 132"/>
                  <p:cNvSpPr>
                    <a:spLocks/>
                  </p:cNvSpPr>
                  <p:nvPr/>
                </p:nvSpPr>
                <p:spPr bwMode="auto">
                  <a:xfrm>
                    <a:off x="5028397" y="1892300"/>
                    <a:ext cx="75894" cy="93663"/>
                  </a:xfrm>
                  <a:custGeom>
                    <a:avLst/>
                    <a:gdLst/>
                    <a:ahLst/>
                    <a:cxnLst/>
                    <a:rect l="0" t="0" r="r" b="b"/>
                    <a:pathLst>
                      <a:path w="20995" h="21127">
                        <a:moveTo>
                          <a:pt x="17814" y="7064"/>
                        </a:moveTo>
                        <a:cubicBezTo>
                          <a:pt x="16457" y="7439"/>
                          <a:pt x="15924" y="6957"/>
                          <a:pt x="14580" y="6418"/>
                        </a:cubicBezTo>
                        <a:cubicBezTo>
                          <a:pt x="14274" y="7844"/>
                          <a:pt x="11729" y="10740"/>
                          <a:pt x="11369" y="11486"/>
                        </a:cubicBezTo>
                        <a:cubicBezTo>
                          <a:pt x="11002" y="12244"/>
                          <a:pt x="10344" y="12082"/>
                          <a:pt x="9512" y="11972"/>
                        </a:cubicBezTo>
                        <a:cubicBezTo>
                          <a:pt x="8688" y="11870"/>
                          <a:pt x="7561" y="12037"/>
                          <a:pt x="7004" y="12380"/>
                        </a:cubicBezTo>
                        <a:cubicBezTo>
                          <a:pt x="6448" y="12730"/>
                          <a:pt x="5575" y="12224"/>
                          <a:pt x="4588" y="11137"/>
                        </a:cubicBezTo>
                        <a:cubicBezTo>
                          <a:pt x="6899" y="10064"/>
                          <a:pt x="9679" y="9892"/>
                          <a:pt x="10476" y="9932"/>
                        </a:cubicBezTo>
                        <a:cubicBezTo>
                          <a:pt x="11264" y="9946"/>
                          <a:pt x="11990" y="9684"/>
                          <a:pt x="13147" y="7921"/>
                        </a:cubicBezTo>
                        <a:cubicBezTo>
                          <a:pt x="14546" y="5845"/>
                          <a:pt x="13253" y="4117"/>
                          <a:pt x="11766" y="4117"/>
                        </a:cubicBezTo>
                        <a:cubicBezTo>
                          <a:pt x="10269" y="4117"/>
                          <a:pt x="9058" y="4954"/>
                          <a:pt x="6936" y="4881"/>
                        </a:cubicBezTo>
                        <a:cubicBezTo>
                          <a:pt x="10242" y="4307"/>
                          <a:pt x="9380" y="2170"/>
                          <a:pt x="8786" y="2101"/>
                        </a:cubicBezTo>
                        <a:cubicBezTo>
                          <a:pt x="8192" y="2009"/>
                          <a:pt x="5877" y="1096"/>
                          <a:pt x="5117" y="66"/>
                        </a:cubicBezTo>
                        <a:cubicBezTo>
                          <a:pt x="4618" y="-391"/>
                          <a:pt x="3824" y="1599"/>
                          <a:pt x="1217" y="3306"/>
                        </a:cubicBezTo>
                        <a:cubicBezTo>
                          <a:pt x="-205" y="4548"/>
                          <a:pt x="359" y="5930"/>
                          <a:pt x="725" y="6332"/>
                        </a:cubicBezTo>
                        <a:cubicBezTo>
                          <a:pt x="1078" y="6735"/>
                          <a:pt x="1513" y="7259"/>
                          <a:pt x="956" y="7823"/>
                        </a:cubicBezTo>
                        <a:cubicBezTo>
                          <a:pt x="-442" y="9375"/>
                          <a:pt x="912" y="10510"/>
                          <a:pt x="786" y="11056"/>
                        </a:cubicBezTo>
                        <a:cubicBezTo>
                          <a:pt x="650" y="11597"/>
                          <a:pt x="559" y="12277"/>
                          <a:pt x="1418" y="13005"/>
                        </a:cubicBezTo>
                        <a:cubicBezTo>
                          <a:pt x="3128" y="14676"/>
                          <a:pt x="3929" y="16780"/>
                          <a:pt x="4160" y="17539"/>
                        </a:cubicBezTo>
                        <a:cubicBezTo>
                          <a:pt x="4391" y="18293"/>
                          <a:pt x="3230" y="17349"/>
                          <a:pt x="2639" y="16727"/>
                        </a:cubicBezTo>
                        <a:cubicBezTo>
                          <a:pt x="2035" y="16109"/>
                          <a:pt x="725" y="16870"/>
                          <a:pt x="135" y="16977"/>
                        </a:cubicBezTo>
                        <a:cubicBezTo>
                          <a:pt x="-473" y="17083"/>
                          <a:pt x="1153" y="19270"/>
                          <a:pt x="1451" y="19859"/>
                        </a:cubicBezTo>
                        <a:cubicBezTo>
                          <a:pt x="1740" y="20450"/>
                          <a:pt x="2239" y="20484"/>
                          <a:pt x="3430" y="20376"/>
                        </a:cubicBezTo>
                        <a:cubicBezTo>
                          <a:pt x="4618" y="20262"/>
                          <a:pt x="6006" y="21045"/>
                          <a:pt x="7035" y="21122"/>
                        </a:cubicBezTo>
                        <a:cubicBezTo>
                          <a:pt x="8056" y="21209"/>
                          <a:pt x="10840" y="20074"/>
                          <a:pt x="11400" y="18624"/>
                        </a:cubicBezTo>
                        <a:cubicBezTo>
                          <a:pt x="12645" y="14302"/>
                          <a:pt x="15696" y="11224"/>
                          <a:pt x="17913" y="10197"/>
                        </a:cubicBezTo>
                        <a:cubicBezTo>
                          <a:pt x="20122" y="9166"/>
                          <a:pt x="20855" y="7894"/>
                          <a:pt x="20988" y="7395"/>
                        </a:cubicBezTo>
                        <a:cubicBezTo>
                          <a:pt x="21127" y="6875"/>
                          <a:pt x="19169" y="6691"/>
                          <a:pt x="17814" y="7064"/>
                        </a:cubicBezTo>
                        <a:close/>
                        <a:moveTo>
                          <a:pt x="17814" y="7064"/>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grpSp>
          <p:sp>
            <p:nvSpPr>
              <p:cNvPr id="104" name="AutoShape 229"/>
              <p:cNvSpPr>
                <a:spLocks/>
              </p:cNvSpPr>
              <p:nvPr/>
            </p:nvSpPr>
            <p:spPr bwMode="auto">
              <a:xfrm>
                <a:off x="6451790" y="1755111"/>
                <a:ext cx="120179" cy="32219"/>
              </a:xfrm>
              <a:custGeom>
                <a:avLst/>
                <a:gdLst/>
                <a:ahLst/>
                <a:cxnLst/>
                <a:rect l="0" t="0" r="r" b="b"/>
                <a:pathLst>
                  <a:path w="21346" h="19750">
                    <a:moveTo>
                      <a:pt x="21338" y="4977"/>
                    </a:moveTo>
                    <a:cubicBezTo>
                      <a:pt x="21490" y="4036"/>
                      <a:pt x="19593" y="-1232"/>
                      <a:pt x="17291" y="1279"/>
                    </a:cubicBezTo>
                    <a:cubicBezTo>
                      <a:pt x="16384" y="539"/>
                      <a:pt x="15668" y="755"/>
                      <a:pt x="15269" y="1484"/>
                    </a:cubicBezTo>
                    <a:cubicBezTo>
                      <a:pt x="14857" y="2223"/>
                      <a:pt x="14736" y="-193"/>
                      <a:pt x="13059" y="12"/>
                    </a:cubicBezTo>
                    <a:cubicBezTo>
                      <a:pt x="11373" y="232"/>
                      <a:pt x="6829" y="645"/>
                      <a:pt x="3159" y="7916"/>
                    </a:cubicBezTo>
                    <a:cubicBezTo>
                      <a:pt x="2689" y="8773"/>
                      <a:pt x="1260" y="6562"/>
                      <a:pt x="13" y="12881"/>
                    </a:cubicBezTo>
                    <a:cubicBezTo>
                      <a:pt x="-110" y="13837"/>
                      <a:pt x="669" y="16776"/>
                      <a:pt x="669" y="16776"/>
                    </a:cubicBezTo>
                    <a:cubicBezTo>
                      <a:pt x="1509" y="14982"/>
                      <a:pt x="6084" y="12464"/>
                      <a:pt x="7360" y="17846"/>
                    </a:cubicBezTo>
                    <a:cubicBezTo>
                      <a:pt x="7916" y="19951"/>
                      <a:pt x="8601" y="20156"/>
                      <a:pt x="9320" y="19211"/>
                    </a:cubicBezTo>
                    <a:cubicBezTo>
                      <a:pt x="10038" y="18263"/>
                      <a:pt x="11781" y="20368"/>
                      <a:pt x="14082" y="17212"/>
                    </a:cubicBezTo>
                    <a:cubicBezTo>
                      <a:pt x="16384" y="14045"/>
                      <a:pt x="17226" y="13939"/>
                      <a:pt x="17912" y="13514"/>
                    </a:cubicBezTo>
                    <a:cubicBezTo>
                      <a:pt x="18599" y="13093"/>
                      <a:pt x="20590" y="10461"/>
                      <a:pt x="21338" y="4977"/>
                    </a:cubicBezTo>
                    <a:close/>
                    <a:moveTo>
                      <a:pt x="21338" y="4977"/>
                    </a:moveTo>
                  </a:path>
                </a:pathLst>
              </a:custGeom>
              <a:grpFill/>
              <a:ln>
                <a:noFill/>
              </a:ln>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05" name="AutoShape 231"/>
              <p:cNvSpPr>
                <a:spLocks/>
              </p:cNvSpPr>
              <p:nvPr/>
            </p:nvSpPr>
            <p:spPr bwMode="auto">
              <a:xfrm>
                <a:off x="6571969" y="1417678"/>
                <a:ext cx="381616" cy="377140"/>
              </a:xfrm>
              <a:custGeom>
                <a:avLst/>
                <a:gdLst/>
                <a:ahLst/>
                <a:cxnLst/>
                <a:rect l="l" t="t" r="r" b="b"/>
                <a:pathLst>
                  <a:path w="381616" h="377140">
                    <a:moveTo>
                      <a:pt x="40325" y="0"/>
                    </a:moveTo>
                    <a:cubicBezTo>
                      <a:pt x="37842" y="889"/>
                      <a:pt x="33460" y="3557"/>
                      <a:pt x="37111" y="4770"/>
                    </a:cubicBezTo>
                    <a:cubicBezTo>
                      <a:pt x="40763" y="5982"/>
                      <a:pt x="43830" y="7518"/>
                      <a:pt x="44998" y="9135"/>
                    </a:cubicBezTo>
                    <a:cubicBezTo>
                      <a:pt x="46313" y="10832"/>
                      <a:pt x="48357" y="9862"/>
                      <a:pt x="49964" y="8488"/>
                    </a:cubicBezTo>
                    <a:cubicBezTo>
                      <a:pt x="51717" y="7033"/>
                      <a:pt x="52739" y="6063"/>
                      <a:pt x="56098" y="7599"/>
                    </a:cubicBezTo>
                    <a:cubicBezTo>
                      <a:pt x="59311" y="9054"/>
                      <a:pt x="64569" y="13096"/>
                      <a:pt x="62233" y="15844"/>
                    </a:cubicBezTo>
                    <a:cubicBezTo>
                      <a:pt x="59750" y="18592"/>
                      <a:pt x="58289" y="20613"/>
                      <a:pt x="58581" y="22957"/>
                    </a:cubicBezTo>
                    <a:cubicBezTo>
                      <a:pt x="59019" y="25383"/>
                      <a:pt x="58873" y="26918"/>
                      <a:pt x="61064" y="26918"/>
                    </a:cubicBezTo>
                    <a:cubicBezTo>
                      <a:pt x="63255" y="26918"/>
                      <a:pt x="72018" y="28858"/>
                      <a:pt x="72018" y="31930"/>
                    </a:cubicBezTo>
                    <a:cubicBezTo>
                      <a:pt x="72018" y="35002"/>
                      <a:pt x="71288" y="35729"/>
                      <a:pt x="68951" y="37184"/>
                    </a:cubicBezTo>
                    <a:cubicBezTo>
                      <a:pt x="66468" y="38720"/>
                      <a:pt x="63693" y="40094"/>
                      <a:pt x="65446" y="40822"/>
                    </a:cubicBezTo>
                    <a:cubicBezTo>
                      <a:pt x="67198" y="41550"/>
                      <a:pt x="69827" y="43570"/>
                      <a:pt x="72894" y="42762"/>
                    </a:cubicBezTo>
                    <a:cubicBezTo>
                      <a:pt x="75961" y="41954"/>
                      <a:pt x="83410" y="39933"/>
                      <a:pt x="81804" y="41388"/>
                    </a:cubicBezTo>
                    <a:cubicBezTo>
                      <a:pt x="80051" y="42762"/>
                      <a:pt x="77422" y="46157"/>
                      <a:pt x="71580" y="47208"/>
                    </a:cubicBezTo>
                    <a:cubicBezTo>
                      <a:pt x="69389" y="47531"/>
                      <a:pt x="71434" y="49148"/>
                      <a:pt x="74063" y="49552"/>
                    </a:cubicBezTo>
                    <a:cubicBezTo>
                      <a:pt x="76692" y="49956"/>
                      <a:pt x="76546" y="50926"/>
                      <a:pt x="74793" y="52381"/>
                    </a:cubicBezTo>
                    <a:cubicBezTo>
                      <a:pt x="73186" y="53756"/>
                      <a:pt x="71872" y="56342"/>
                      <a:pt x="68221" y="56423"/>
                    </a:cubicBezTo>
                    <a:cubicBezTo>
                      <a:pt x="64715" y="56504"/>
                      <a:pt x="61502" y="59252"/>
                      <a:pt x="60334" y="60384"/>
                    </a:cubicBezTo>
                    <a:cubicBezTo>
                      <a:pt x="59311" y="61516"/>
                      <a:pt x="69973" y="59495"/>
                      <a:pt x="73186" y="57232"/>
                    </a:cubicBezTo>
                    <a:cubicBezTo>
                      <a:pt x="76400" y="55049"/>
                      <a:pt x="82534" y="50522"/>
                      <a:pt x="83556" y="48986"/>
                    </a:cubicBezTo>
                    <a:cubicBezTo>
                      <a:pt x="84140" y="48421"/>
                      <a:pt x="83264" y="50926"/>
                      <a:pt x="86915" y="49876"/>
                    </a:cubicBezTo>
                    <a:cubicBezTo>
                      <a:pt x="90567" y="48825"/>
                      <a:pt x="91443" y="49471"/>
                      <a:pt x="91151" y="51331"/>
                    </a:cubicBezTo>
                    <a:cubicBezTo>
                      <a:pt x="90859" y="53109"/>
                      <a:pt x="90713" y="54968"/>
                      <a:pt x="88376" y="56585"/>
                    </a:cubicBezTo>
                    <a:cubicBezTo>
                      <a:pt x="86185" y="58121"/>
                      <a:pt x="81804" y="60303"/>
                      <a:pt x="78590" y="60546"/>
                    </a:cubicBezTo>
                    <a:cubicBezTo>
                      <a:pt x="79759" y="61354"/>
                      <a:pt x="89252" y="61031"/>
                      <a:pt x="92612" y="59252"/>
                    </a:cubicBezTo>
                    <a:cubicBezTo>
                      <a:pt x="95825" y="57393"/>
                      <a:pt x="96117" y="57797"/>
                      <a:pt x="97869" y="58282"/>
                    </a:cubicBezTo>
                    <a:cubicBezTo>
                      <a:pt x="99768" y="58687"/>
                      <a:pt x="102835" y="58929"/>
                      <a:pt x="102397" y="60707"/>
                    </a:cubicBezTo>
                    <a:cubicBezTo>
                      <a:pt x="102105" y="62486"/>
                      <a:pt x="102251" y="66689"/>
                      <a:pt x="103565" y="68629"/>
                    </a:cubicBezTo>
                    <a:cubicBezTo>
                      <a:pt x="104880" y="70569"/>
                      <a:pt x="104296" y="70893"/>
                      <a:pt x="102835" y="72590"/>
                    </a:cubicBezTo>
                    <a:cubicBezTo>
                      <a:pt x="101229" y="74288"/>
                      <a:pt x="98162" y="76713"/>
                      <a:pt x="100060" y="78491"/>
                    </a:cubicBezTo>
                    <a:cubicBezTo>
                      <a:pt x="102105" y="80270"/>
                      <a:pt x="103419" y="81967"/>
                      <a:pt x="101375" y="84230"/>
                    </a:cubicBezTo>
                    <a:cubicBezTo>
                      <a:pt x="99476" y="86413"/>
                      <a:pt x="99476" y="89889"/>
                      <a:pt x="99914" y="92071"/>
                    </a:cubicBezTo>
                    <a:cubicBezTo>
                      <a:pt x="100060" y="92880"/>
                      <a:pt x="99768" y="93931"/>
                      <a:pt x="99184" y="95062"/>
                    </a:cubicBezTo>
                    <a:cubicBezTo>
                      <a:pt x="101229" y="97245"/>
                      <a:pt x="102105" y="97730"/>
                      <a:pt x="104150" y="97002"/>
                    </a:cubicBezTo>
                    <a:cubicBezTo>
                      <a:pt x="106779" y="96113"/>
                      <a:pt x="109408" y="94658"/>
                      <a:pt x="108385" y="92799"/>
                    </a:cubicBezTo>
                    <a:cubicBezTo>
                      <a:pt x="107217" y="91021"/>
                      <a:pt x="105610" y="88434"/>
                      <a:pt x="107363" y="86655"/>
                    </a:cubicBezTo>
                    <a:cubicBezTo>
                      <a:pt x="109115" y="84958"/>
                      <a:pt x="113059" y="83260"/>
                      <a:pt x="113059" y="83260"/>
                    </a:cubicBezTo>
                    <a:cubicBezTo>
                      <a:pt x="113059" y="86413"/>
                      <a:pt x="113059" y="88030"/>
                      <a:pt x="114812" y="89566"/>
                    </a:cubicBezTo>
                    <a:cubicBezTo>
                      <a:pt x="116564" y="91182"/>
                      <a:pt x="120362" y="92071"/>
                      <a:pt x="119777" y="94820"/>
                    </a:cubicBezTo>
                    <a:cubicBezTo>
                      <a:pt x="119339" y="97568"/>
                      <a:pt x="120508" y="99912"/>
                      <a:pt x="116564" y="100478"/>
                    </a:cubicBezTo>
                    <a:cubicBezTo>
                      <a:pt x="112475" y="101044"/>
                      <a:pt x="107071" y="103873"/>
                      <a:pt x="103419" y="110825"/>
                    </a:cubicBezTo>
                    <a:cubicBezTo>
                      <a:pt x="102835" y="112684"/>
                      <a:pt x="108531" y="115190"/>
                      <a:pt x="109554" y="114382"/>
                    </a:cubicBezTo>
                    <a:cubicBezTo>
                      <a:pt x="110430" y="113574"/>
                      <a:pt x="114519" y="109693"/>
                      <a:pt x="116418" y="109532"/>
                    </a:cubicBezTo>
                    <a:cubicBezTo>
                      <a:pt x="118171" y="109370"/>
                      <a:pt x="123721" y="109774"/>
                      <a:pt x="124013" y="116484"/>
                    </a:cubicBezTo>
                    <a:cubicBezTo>
                      <a:pt x="124451" y="123112"/>
                      <a:pt x="126934" y="124244"/>
                      <a:pt x="126642" y="128043"/>
                    </a:cubicBezTo>
                    <a:cubicBezTo>
                      <a:pt x="126496" y="131842"/>
                      <a:pt x="125035" y="136450"/>
                      <a:pt x="126788" y="139602"/>
                    </a:cubicBezTo>
                    <a:cubicBezTo>
                      <a:pt x="122114" y="136935"/>
                      <a:pt x="119485" y="135722"/>
                      <a:pt x="120508" y="137824"/>
                    </a:cubicBezTo>
                    <a:cubicBezTo>
                      <a:pt x="121530" y="139926"/>
                      <a:pt x="124159" y="145342"/>
                      <a:pt x="125766" y="146635"/>
                    </a:cubicBezTo>
                    <a:cubicBezTo>
                      <a:pt x="127372" y="147928"/>
                      <a:pt x="128979" y="157386"/>
                      <a:pt x="127956" y="165146"/>
                    </a:cubicBezTo>
                    <a:cubicBezTo>
                      <a:pt x="130585" y="172745"/>
                      <a:pt x="131462" y="175493"/>
                      <a:pt x="130877" y="179939"/>
                    </a:cubicBezTo>
                    <a:cubicBezTo>
                      <a:pt x="130147" y="184466"/>
                      <a:pt x="129855" y="192307"/>
                      <a:pt x="131023" y="193196"/>
                    </a:cubicBezTo>
                    <a:cubicBezTo>
                      <a:pt x="132192" y="194166"/>
                      <a:pt x="135551" y="197804"/>
                      <a:pt x="135259" y="201199"/>
                    </a:cubicBezTo>
                    <a:cubicBezTo>
                      <a:pt x="134967" y="204675"/>
                      <a:pt x="137304" y="206372"/>
                      <a:pt x="139056" y="208151"/>
                    </a:cubicBezTo>
                    <a:cubicBezTo>
                      <a:pt x="140955" y="210010"/>
                      <a:pt x="143584" y="213971"/>
                      <a:pt x="143584" y="216881"/>
                    </a:cubicBezTo>
                    <a:cubicBezTo>
                      <a:pt x="142854" y="209121"/>
                      <a:pt x="142123" y="195298"/>
                      <a:pt x="144606" y="188346"/>
                    </a:cubicBezTo>
                    <a:cubicBezTo>
                      <a:pt x="145191" y="184466"/>
                      <a:pt x="143730" y="171936"/>
                      <a:pt x="145045" y="172098"/>
                    </a:cubicBezTo>
                    <a:cubicBezTo>
                      <a:pt x="146359" y="172260"/>
                      <a:pt x="150156" y="171856"/>
                      <a:pt x="150302" y="173957"/>
                    </a:cubicBezTo>
                    <a:cubicBezTo>
                      <a:pt x="150595" y="176059"/>
                      <a:pt x="151471" y="179292"/>
                      <a:pt x="152639" y="177352"/>
                    </a:cubicBezTo>
                    <a:cubicBezTo>
                      <a:pt x="153662" y="175412"/>
                      <a:pt x="159796" y="171451"/>
                      <a:pt x="160818" y="172341"/>
                    </a:cubicBezTo>
                    <a:cubicBezTo>
                      <a:pt x="161841" y="173311"/>
                      <a:pt x="166222" y="173715"/>
                      <a:pt x="166660" y="173391"/>
                    </a:cubicBezTo>
                    <a:cubicBezTo>
                      <a:pt x="167099" y="173149"/>
                      <a:pt x="170458" y="169107"/>
                      <a:pt x="170458" y="165793"/>
                    </a:cubicBezTo>
                    <a:cubicBezTo>
                      <a:pt x="170458" y="164338"/>
                      <a:pt x="171918" y="162802"/>
                      <a:pt x="172649" y="164500"/>
                    </a:cubicBezTo>
                    <a:cubicBezTo>
                      <a:pt x="173525" y="166197"/>
                      <a:pt x="176446" y="168299"/>
                      <a:pt x="171334" y="177433"/>
                    </a:cubicBezTo>
                    <a:cubicBezTo>
                      <a:pt x="166368" y="186648"/>
                      <a:pt x="162571" y="192469"/>
                      <a:pt x="164031" y="199259"/>
                    </a:cubicBezTo>
                    <a:cubicBezTo>
                      <a:pt x="164470" y="199905"/>
                      <a:pt x="165054" y="193600"/>
                      <a:pt x="167099" y="191822"/>
                    </a:cubicBezTo>
                    <a:cubicBezTo>
                      <a:pt x="168997" y="189963"/>
                      <a:pt x="173087" y="185759"/>
                      <a:pt x="172502" y="188669"/>
                    </a:cubicBezTo>
                    <a:cubicBezTo>
                      <a:pt x="171772" y="191499"/>
                      <a:pt x="171918" y="194651"/>
                      <a:pt x="173379" y="196753"/>
                    </a:cubicBezTo>
                    <a:cubicBezTo>
                      <a:pt x="174839" y="198855"/>
                      <a:pt x="172795" y="202250"/>
                      <a:pt x="172356" y="205321"/>
                    </a:cubicBezTo>
                    <a:cubicBezTo>
                      <a:pt x="177760" y="197400"/>
                      <a:pt x="180243" y="195621"/>
                      <a:pt x="186816" y="197400"/>
                    </a:cubicBezTo>
                    <a:cubicBezTo>
                      <a:pt x="187692" y="194166"/>
                      <a:pt x="189445" y="190367"/>
                      <a:pt x="190613" y="193843"/>
                    </a:cubicBezTo>
                    <a:cubicBezTo>
                      <a:pt x="191635" y="197400"/>
                      <a:pt x="194410" y="199905"/>
                      <a:pt x="193826" y="197157"/>
                    </a:cubicBezTo>
                    <a:cubicBezTo>
                      <a:pt x="193388" y="194409"/>
                      <a:pt x="193826" y="183415"/>
                      <a:pt x="196017" y="188023"/>
                    </a:cubicBezTo>
                    <a:cubicBezTo>
                      <a:pt x="198062" y="192549"/>
                      <a:pt x="198500" y="192307"/>
                      <a:pt x="199230" y="189316"/>
                    </a:cubicBezTo>
                    <a:cubicBezTo>
                      <a:pt x="200106" y="186244"/>
                      <a:pt x="201421" y="183658"/>
                      <a:pt x="198938" y="180101"/>
                    </a:cubicBezTo>
                    <a:cubicBezTo>
                      <a:pt x="202735" y="181960"/>
                      <a:pt x="205364" y="183738"/>
                      <a:pt x="205218" y="185759"/>
                    </a:cubicBezTo>
                    <a:cubicBezTo>
                      <a:pt x="205072" y="187699"/>
                      <a:pt x="205072" y="191903"/>
                      <a:pt x="206971" y="194166"/>
                    </a:cubicBezTo>
                    <a:cubicBezTo>
                      <a:pt x="208870" y="196429"/>
                      <a:pt x="207993" y="197561"/>
                      <a:pt x="207409" y="200714"/>
                    </a:cubicBezTo>
                    <a:cubicBezTo>
                      <a:pt x="206679" y="203866"/>
                      <a:pt x="209308" y="207342"/>
                      <a:pt x="211499" y="209121"/>
                    </a:cubicBezTo>
                    <a:cubicBezTo>
                      <a:pt x="212667" y="210010"/>
                      <a:pt x="215296" y="204513"/>
                      <a:pt x="213689" y="202896"/>
                    </a:cubicBezTo>
                    <a:cubicBezTo>
                      <a:pt x="212083" y="201360"/>
                      <a:pt x="209454" y="198855"/>
                      <a:pt x="210622" y="196510"/>
                    </a:cubicBezTo>
                    <a:cubicBezTo>
                      <a:pt x="211791" y="194166"/>
                      <a:pt x="212229" y="193196"/>
                      <a:pt x="211206" y="190771"/>
                    </a:cubicBezTo>
                    <a:cubicBezTo>
                      <a:pt x="210038" y="188265"/>
                      <a:pt x="209746" y="184466"/>
                      <a:pt x="212375" y="186406"/>
                    </a:cubicBezTo>
                    <a:cubicBezTo>
                      <a:pt x="215004" y="188346"/>
                      <a:pt x="217633" y="190205"/>
                      <a:pt x="217487" y="187295"/>
                    </a:cubicBezTo>
                    <a:cubicBezTo>
                      <a:pt x="217341" y="184466"/>
                      <a:pt x="218363" y="182122"/>
                      <a:pt x="220262" y="180101"/>
                    </a:cubicBezTo>
                    <a:cubicBezTo>
                      <a:pt x="222014" y="178080"/>
                      <a:pt x="221576" y="174847"/>
                      <a:pt x="221284" y="171856"/>
                    </a:cubicBezTo>
                    <a:cubicBezTo>
                      <a:pt x="220846" y="168865"/>
                      <a:pt x="220262" y="164742"/>
                      <a:pt x="222014" y="164580"/>
                    </a:cubicBezTo>
                    <a:cubicBezTo>
                      <a:pt x="223767" y="164500"/>
                      <a:pt x="227126" y="162883"/>
                      <a:pt x="227272" y="165550"/>
                    </a:cubicBezTo>
                    <a:cubicBezTo>
                      <a:pt x="227418" y="168137"/>
                      <a:pt x="229609" y="174847"/>
                      <a:pt x="233991" y="176302"/>
                    </a:cubicBezTo>
                    <a:cubicBezTo>
                      <a:pt x="234283" y="175655"/>
                      <a:pt x="230485" y="163449"/>
                      <a:pt x="232676" y="164257"/>
                    </a:cubicBezTo>
                    <a:cubicBezTo>
                      <a:pt x="234721" y="164985"/>
                      <a:pt x="237496" y="165389"/>
                      <a:pt x="237496" y="163691"/>
                    </a:cubicBezTo>
                    <a:cubicBezTo>
                      <a:pt x="237496" y="161994"/>
                      <a:pt x="236620" y="159407"/>
                      <a:pt x="238226" y="157952"/>
                    </a:cubicBezTo>
                    <a:cubicBezTo>
                      <a:pt x="239687" y="156497"/>
                      <a:pt x="241293" y="152859"/>
                      <a:pt x="244361" y="153183"/>
                    </a:cubicBezTo>
                    <a:cubicBezTo>
                      <a:pt x="247428" y="153587"/>
                      <a:pt x="255899" y="150596"/>
                      <a:pt x="255899" y="150596"/>
                    </a:cubicBezTo>
                    <a:cubicBezTo>
                      <a:pt x="255899" y="150596"/>
                      <a:pt x="263639" y="151809"/>
                      <a:pt x="266561" y="150839"/>
                    </a:cubicBezTo>
                    <a:cubicBezTo>
                      <a:pt x="266414" y="156497"/>
                      <a:pt x="267583" y="159488"/>
                      <a:pt x="269482" y="161509"/>
                    </a:cubicBezTo>
                    <a:cubicBezTo>
                      <a:pt x="266853" y="167895"/>
                      <a:pt x="265246" y="171936"/>
                      <a:pt x="265246" y="175493"/>
                    </a:cubicBezTo>
                    <a:cubicBezTo>
                      <a:pt x="265246" y="179050"/>
                      <a:pt x="265830" y="185032"/>
                      <a:pt x="264224" y="186244"/>
                    </a:cubicBezTo>
                    <a:cubicBezTo>
                      <a:pt x="262617" y="187457"/>
                      <a:pt x="261157" y="191256"/>
                      <a:pt x="261157" y="191256"/>
                    </a:cubicBezTo>
                    <a:cubicBezTo>
                      <a:pt x="261157" y="191256"/>
                      <a:pt x="270942" y="183092"/>
                      <a:pt x="273279" y="181960"/>
                    </a:cubicBezTo>
                    <a:cubicBezTo>
                      <a:pt x="272987" y="187214"/>
                      <a:pt x="273133" y="189801"/>
                      <a:pt x="276638" y="193600"/>
                    </a:cubicBezTo>
                    <a:cubicBezTo>
                      <a:pt x="277076" y="187457"/>
                      <a:pt x="277807" y="187699"/>
                      <a:pt x="279997" y="185436"/>
                    </a:cubicBezTo>
                    <a:cubicBezTo>
                      <a:pt x="282042" y="183253"/>
                      <a:pt x="284379" y="182688"/>
                      <a:pt x="284379" y="182688"/>
                    </a:cubicBezTo>
                    <a:cubicBezTo>
                      <a:pt x="284379" y="182688"/>
                      <a:pt x="282480" y="190205"/>
                      <a:pt x="279121" y="193034"/>
                    </a:cubicBezTo>
                    <a:cubicBezTo>
                      <a:pt x="281896" y="192954"/>
                      <a:pt x="286570" y="190448"/>
                      <a:pt x="285986" y="191903"/>
                    </a:cubicBezTo>
                    <a:cubicBezTo>
                      <a:pt x="285547" y="193358"/>
                      <a:pt x="281750" y="204675"/>
                      <a:pt x="278537" y="207908"/>
                    </a:cubicBezTo>
                    <a:cubicBezTo>
                      <a:pt x="277368" y="209363"/>
                      <a:pt x="279413" y="211465"/>
                      <a:pt x="279997" y="212031"/>
                    </a:cubicBezTo>
                    <a:cubicBezTo>
                      <a:pt x="280436" y="212516"/>
                      <a:pt x="283503" y="208070"/>
                      <a:pt x="283649" y="204109"/>
                    </a:cubicBezTo>
                    <a:cubicBezTo>
                      <a:pt x="283795" y="200148"/>
                      <a:pt x="288176" y="193762"/>
                      <a:pt x="292120" y="192954"/>
                    </a:cubicBezTo>
                    <a:cubicBezTo>
                      <a:pt x="296063" y="192226"/>
                      <a:pt x="296647" y="186406"/>
                      <a:pt x="294018" y="180505"/>
                    </a:cubicBezTo>
                    <a:cubicBezTo>
                      <a:pt x="299422" y="181798"/>
                      <a:pt x="302344" y="182849"/>
                      <a:pt x="301321" y="169916"/>
                    </a:cubicBezTo>
                    <a:cubicBezTo>
                      <a:pt x="305557" y="169754"/>
                      <a:pt x="308332" y="169107"/>
                      <a:pt x="308478" y="171451"/>
                    </a:cubicBezTo>
                    <a:cubicBezTo>
                      <a:pt x="308624" y="173796"/>
                      <a:pt x="318409" y="190044"/>
                      <a:pt x="305411" y="190044"/>
                    </a:cubicBezTo>
                    <a:cubicBezTo>
                      <a:pt x="306725" y="197157"/>
                      <a:pt x="305849" y="211303"/>
                      <a:pt x="292266" y="212273"/>
                    </a:cubicBezTo>
                    <a:cubicBezTo>
                      <a:pt x="294749" y="216881"/>
                      <a:pt x="295333" y="219306"/>
                      <a:pt x="296940" y="218659"/>
                    </a:cubicBezTo>
                    <a:cubicBezTo>
                      <a:pt x="298692" y="218012"/>
                      <a:pt x="303074" y="217527"/>
                      <a:pt x="301467" y="218255"/>
                    </a:cubicBezTo>
                    <a:cubicBezTo>
                      <a:pt x="299861" y="219063"/>
                      <a:pt x="296793" y="224803"/>
                      <a:pt x="299569" y="223833"/>
                    </a:cubicBezTo>
                    <a:cubicBezTo>
                      <a:pt x="302490" y="222782"/>
                      <a:pt x="304680" y="222782"/>
                      <a:pt x="305703" y="220114"/>
                    </a:cubicBezTo>
                    <a:cubicBezTo>
                      <a:pt x="306725" y="217527"/>
                      <a:pt x="308040" y="214052"/>
                      <a:pt x="308916" y="216072"/>
                    </a:cubicBezTo>
                    <a:cubicBezTo>
                      <a:pt x="309792" y="218012"/>
                      <a:pt x="314320" y="225449"/>
                      <a:pt x="311837" y="227713"/>
                    </a:cubicBezTo>
                    <a:cubicBezTo>
                      <a:pt x="309354" y="229976"/>
                      <a:pt x="307455" y="230623"/>
                      <a:pt x="309500" y="232563"/>
                    </a:cubicBezTo>
                    <a:cubicBezTo>
                      <a:pt x="311691" y="234584"/>
                      <a:pt x="317387" y="238787"/>
                      <a:pt x="320454" y="238383"/>
                    </a:cubicBezTo>
                    <a:cubicBezTo>
                      <a:pt x="323667" y="237898"/>
                      <a:pt x="324836" y="237575"/>
                      <a:pt x="325858" y="239515"/>
                    </a:cubicBezTo>
                    <a:cubicBezTo>
                      <a:pt x="327026" y="241535"/>
                      <a:pt x="327465" y="243960"/>
                      <a:pt x="328195" y="241131"/>
                    </a:cubicBezTo>
                    <a:cubicBezTo>
                      <a:pt x="328925" y="238221"/>
                      <a:pt x="329948" y="233533"/>
                      <a:pt x="325566" y="224964"/>
                    </a:cubicBezTo>
                    <a:cubicBezTo>
                      <a:pt x="321184" y="216477"/>
                      <a:pt x="323375" y="208797"/>
                      <a:pt x="322207" y="206615"/>
                    </a:cubicBezTo>
                    <a:cubicBezTo>
                      <a:pt x="325128" y="203300"/>
                      <a:pt x="327465" y="201199"/>
                      <a:pt x="327026" y="194894"/>
                    </a:cubicBezTo>
                    <a:cubicBezTo>
                      <a:pt x="331554" y="198289"/>
                      <a:pt x="332723" y="199259"/>
                      <a:pt x="332576" y="201845"/>
                    </a:cubicBezTo>
                    <a:cubicBezTo>
                      <a:pt x="332430" y="204513"/>
                      <a:pt x="331992" y="205726"/>
                      <a:pt x="333307" y="207746"/>
                    </a:cubicBezTo>
                    <a:cubicBezTo>
                      <a:pt x="334621" y="209929"/>
                      <a:pt x="336082" y="211465"/>
                      <a:pt x="335059" y="213971"/>
                    </a:cubicBezTo>
                    <a:cubicBezTo>
                      <a:pt x="334037" y="216477"/>
                      <a:pt x="333891" y="226823"/>
                      <a:pt x="350395" y="232320"/>
                    </a:cubicBezTo>
                    <a:cubicBezTo>
                      <a:pt x="352440" y="232239"/>
                      <a:pt x="349811" y="228521"/>
                      <a:pt x="351271" y="225853"/>
                    </a:cubicBezTo>
                    <a:cubicBezTo>
                      <a:pt x="352732" y="223267"/>
                      <a:pt x="353024" y="215830"/>
                      <a:pt x="347620" y="209363"/>
                    </a:cubicBezTo>
                    <a:cubicBezTo>
                      <a:pt x="353608" y="208070"/>
                      <a:pt x="354338" y="207908"/>
                      <a:pt x="355945" y="210010"/>
                    </a:cubicBezTo>
                    <a:cubicBezTo>
                      <a:pt x="357552" y="212111"/>
                      <a:pt x="365292" y="214375"/>
                      <a:pt x="365438" y="220276"/>
                    </a:cubicBezTo>
                    <a:cubicBezTo>
                      <a:pt x="365584" y="226177"/>
                      <a:pt x="370696" y="243071"/>
                      <a:pt x="376100" y="250185"/>
                    </a:cubicBezTo>
                    <a:cubicBezTo>
                      <a:pt x="381504" y="257298"/>
                      <a:pt x="381358" y="260289"/>
                      <a:pt x="381066" y="263523"/>
                    </a:cubicBezTo>
                    <a:cubicBezTo>
                      <a:pt x="380774" y="266837"/>
                      <a:pt x="382819" y="271040"/>
                      <a:pt x="380482" y="271525"/>
                    </a:cubicBezTo>
                    <a:cubicBezTo>
                      <a:pt x="378291" y="272091"/>
                      <a:pt x="369236" y="272334"/>
                      <a:pt x="368798" y="279447"/>
                    </a:cubicBezTo>
                    <a:cubicBezTo>
                      <a:pt x="368798" y="281953"/>
                      <a:pt x="362955" y="284944"/>
                      <a:pt x="361495" y="282034"/>
                    </a:cubicBezTo>
                    <a:cubicBezTo>
                      <a:pt x="360034" y="279124"/>
                      <a:pt x="356967" y="273142"/>
                      <a:pt x="353170" y="270232"/>
                    </a:cubicBezTo>
                    <a:cubicBezTo>
                      <a:pt x="349373" y="267322"/>
                      <a:pt x="347036" y="263038"/>
                      <a:pt x="347766" y="259238"/>
                    </a:cubicBezTo>
                    <a:cubicBezTo>
                      <a:pt x="344115" y="262472"/>
                      <a:pt x="343823" y="267483"/>
                      <a:pt x="344261" y="273384"/>
                    </a:cubicBezTo>
                    <a:cubicBezTo>
                      <a:pt x="344845" y="279285"/>
                      <a:pt x="343969" y="288743"/>
                      <a:pt x="337396" y="290441"/>
                    </a:cubicBezTo>
                    <a:cubicBezTo>
                      <a:pt x="331846" y="282600"/>
                      <a:pt x="331262" y="279447"/>
                      <a:pt x="330386" y="274193"/>
                    </a:cubicBezTo>
                    <a:cubicBezTo>
                      <a:pt x="329363" y="268939"/>
                      <a:pt x="326588" y="263765"/>
                      <a:pt x="325128" y="262068"/>
                    </a:cubicBezTo>
                    <a:cubicBezTo>
                      <a:pt x="323667" y="260370"/>
                      <a:pt x="327173" y="256975"/>
                      <a:pt x="323667" y="252933"/>
                    </a:cubicBezTo>
                    <a:cubicBezTo>
                      <a:pt x="320308" y="248811"/>
                      <a:pt x="310376" y="238383"/>
                      <a:pt x="307163" y="238060"/>
                    </a:cubicBezTo>
                    <a:cubicBezTo>
                      <a:pt x="303950" y="237817"/>
                      <a:pt x="296501" y="236524"/>
                      <a:pt x="297524" y="238464"/>
                    </a:cubicBezTo>
                    <a:cubicBezTo>
                      <a:pt x="298546" y="240485"/>
                      <a:pt x="301905" y="253580"/>
                      <a:pt x="302051" y="257137"/>
                    </a:cubicBezTo>
                    <a:cubicBezTo>
                      <a:pt x="302197" y="260693"/>
                      <a:pt x="303804" y="270717"/>
                      <a:pt x="299422" y="274031"/>
                    </a:cubicBezTo>
                    <a:cubicBezTo>
                      <a:pt x="294895" y="277345"/>
                      <a:pt x="289637" y="287692"/>
                      <a:pt x="293288" y="294482"/>
                    </a:cubicBezTo>
                    <a:cubicBezTo>
                      <a:pt x="296940" y="301353"/>
                      <a:pt x="297232" y="303051"/>
                      <a:pt x="296793" y="307093"/>
                    </a:cubicBezTo>
                    <a:cubicBezTo>
                      <a:pt x="296209" y="311215"/>
                      <a:pt x="295771" y="319865"/>
                      <a:pt x="291536" y="319137"/>
                    </a:cubicBezTo>
                    <a:cubicBezTo>
                      <a:pt x="287300" y="318490"/>
                      <a:pt x="288030" y="318490"/>
                      <a:pt x="286424" y="322209"/>
                    </a:cubicBezTo>
                    <a:cubicBezTo>
                      <a:pt x="284817" y="325846"/>
                      <a:pt x="281604" y="331262"/>
                      <a:pt x="274447" y="331667"/>
                    </a:cubicBezTo>
                    <a:cubicBezTo>
                      <a:pt x="271526" y="331909"/>
                      <a:pt x="266122" y="324957"/>
                      <a:pt x="270796" y="319056"/>
                    </a:cubicBezTo>
                    <a:cubicBezTo>
                      <a:pt x="275470" y="313155"/>
                      <a:pt x="280143" y="310084"/>
                      <a:pt x="279997" y="306688"/>
                    </a:cubicBezTo>
                    <a:cubicBezTo>
                      <a:pt x="278975" y="300788"/>
                      <a:pt x="283065" y="298605"/>
                      <a:pt x="281166" y="295291"/>
                    </a:cubicBezTo>
                    <a:cubicBezTo>
                      <a:pt x="279121" y="291977"/>
                      <a:pt x="276930" y="285995"/>
                      <a:pt x="279121" y="283489"/>
                    </a:cubicBezTo>
                    <a:cubicBezTo>
                      <a:pt x="281458" y="280983"/>
                      <a:pt x="285693" y="275729"/>
                      <a:pt x="285255" y="272576"/>
                    </a:cubicBezTo>
                    <a:cubicBezTo>
                      <a:pt x="284817" y="270232"/>
                      <a:pt x="284525" y="266513"/>
                      <a:pt x="285840" y="263765"/>
                    </a:cubicBezTo>
                    <a:cubicBezTo>
                      <a:pt x="281750" y="269585"/>
                      <a:pt x="279413" y="273869"/>
                      <a:pt x="278683" y="271525"/>
                    </a:cubicBezTo>
                    <a:cubicBezTo>
                      <a:pt x="277661" y="268939"/>
                      <a:pt x="275616" y="265382"/>
                      <a:pt x="275616" y="268292"/>
                    </a:cubicBezTo>
                    <a:cubicBezTo>
                      <a:pt x="275616" y="271121"/>
                      <a:pt x="275616" y="273789"/>
                      <a:pt x="273133" y="274031"/>
                    </a:cubicBezTo>
                    <a:cubicBezTo>
                      <a:pt x="270796" y="274274"/>
                      <a:pt x="264370" y="275729"/>
                      <a:pt x="264224" y="278477"/>
                    </a:cubicBezTo>
                    <a:cubicBezTo>
                      <a:pt x="264078" y="281225"/>
                      <a:pt x="266707" y="287207"/>
                      <a:pt x="269043" y="288824"/>
                    </a:cubicBezTo>
                    <a:cubicBezTo>
                      <a:pt x="268751" y="294078"/>
                      <a:pt x="268313" y="298039"/>
                      <a:pt x="266122" y="295776"/>
                    </a:cubicBezTo>
                    <a:cubicBezTo>
                      <a:pt x="264078" y="293593"/>
                      <a:pt x="262325" y="291087"/>
                      <a:pt x="260718" y="293997"/>
                    </a:cubicBezTo>
                    <a:cubicBezTo>
                      <a:pt x="259112" y="296827"/>
                      <a:pt x="254000" y="305638"/>
                      <a:pt x="254000" y="301919"/>
                    </a:cubicBezTo>
                    <a:cubicBezTo>
                      <a:pt x="254146" y="298282"/>
                      <a:pt x="255022" y="295452"/>
                      <a:pt x="252978" y="298686"/>
                    </a:cubicBezTo>
                    <a:cubicBezTo>
                      <a:pt x="250933" y="301919"/>
                      <a:pt x="247720" y="305638"/>
                      <a:pt x="248304" y="301677"/>
                    </a:cubicBezTo>
                    <a:cubicBezTo>
                      <a:pt x="248888" y="297716"/>
                      <a:pt x="251663" y="289551"/>
                      <a:pt x="253708" y="287207"/>
                    </a:cubicBezTo>
                    <a:cubicBezTo>
                      <a:pt x="250349" y="291572"/>
                      <a:pt x="249618" y="291815"/>
                      <a:pt x="248742" y="290279"/>
                    </a:cubicBezTo>
                    <a:cubicBezTo>
                      <a:pt x="247866" y="288824"/>
                      <a:pt x="243192" y="283812"/>
                      <a:pt x="242754" y="275001"/>
                    </a:cubicBezTo>
                    <a:cubicBezTo>
                      <a:pt x="240417" y="280094"/>
                      <a:pt x="241001" y="284782"/>
                      <a:pt x="241585" y="286641"/>
                    </a:cubicBezTo>
                    <a:cubicBezTo>
                      <a:pt x="242170" y="288501"/>
                      <a:pt x="239541" y="293270"/>
                      <a:pt x="237788" y="292542"/>
                    </a:cubicBezTo>
                    <a:cubicBezTo>
                      <a:pt x="236182" y="291896"/>
                      <a:pt x="233553" y="290441"/>
                      <a:pt x="234867" y="293027"/>
                    </a:cubicBezTo>
                    <a:cubicBezTo>
                      <a:pt x="236182" y="295614"/>
                      <a:pt x="237204" y="297069"/>
                      <a:pt x="236620" y="298928"/>
                    </a:cubicBezTo>
                    <a:cubicBezTo>
                      <a:pt x="236182" y="300707"/>
                      <a:pt x="235743" y="303213"/>
                      <a:pt x="234283" y="301838"/>
                    </a:cubicBezTo>
                    <a:cubicBezTo>
                      <a:pt x="232822" y="300464"/>
                      <a:pt x="229171" y="297635"/>
                      <a:pt x="231508" y="301515"/>
                    </a:cubicBezTo>
                    <a:cubicBezTo>
                      <a:pt x="233845" y="305314"/>
                      <a:pt x="230632" y="306931"/>
                      <a:pt x="227857" y="308548"/>
                    </a:cubicBezTo>
                    <a:cubicBezTo>
                      <a:pt x="225082" y="310245"/>
                      <a:pt x="220262" y="311215"/>
                      <a:pt x="221284" y="313155"/>
                    </a:cubicBezTo>
                    <a:cubicBezTo>
                      <a:pt x="222453" y="315015"/>
                      <a:pt x="222014" y="321077"/>
                      <a:pt x="217779" y="321643"/>
                    </a:cubicBezTo>
                    <a:cubicBezTo>
                      <a:pt x="213397" y="322128"/>
                      <a:pt x="213689" y="321562"/>
                      <a:pt x="211353" y="324634"/>
                    </a:cubicBezTo>
                    <a:cubicBezTo>
                      <a:pt x="208870" y="327625"/>
                      <a:pt x="201421" y="329241"/>
                      <a:pt x="198062" y="328271"/>
                    </a:cubicBezTo>
                    <a:cubicBezTo>
                      <a:pt x="196893" y="328029"/>
                      <a:pt x="182872" y="340154"/>
                      <a:pt x="178637" y="340720"/>
                    </a:cubicBezTo>
                    <a:cubicBezTo>
                      <a:pt x="174401" y="341367"/>
                      <a:pt x="166806" y="344600"/>
                      <a:pt x="163009" y="349612"/>
                    </a:cubicBezTo>
                    <a:cubicBezTo>
                      <a:pt x="159358" y="354624"/>
                      <a:pt x="137888" y="375156"/>
                      <a:pt x="134091" y="376368"/>
                    </a:cubicBezTo>
                    <a:cubicBezTo>
                      <a:pt x="130293" y="377581"/>
                      <a:pt x="128979" y="377500"/>
                      <a:pt x="128248" y="375156"/>
                    </a:cubicBezTo>
                    <a:cubicBezTo>
                      <a:pt x="127664" y="372812"/>
                      <a:pt x="125912" y="371276"/>
                      <a:pt x="122406" y="369174"/>
                    </a:cubicBezTo>
                    <a:cubicBezTo>
                      <a:pt x="118755" y="367072"/>
                      <a:pt x="113935" y="361090"/>
                      <a:pt x="117294" y="352764"/>
                    </a:cubicBezTo>
                    <a:cubicBezTo>
                      <a:pt x="120508" y="344438"/>
                      <a:pt x="121968" y="342094"/>
                      <a:pt x="121968" y="339346"/>
                    </a:cubicBezTo>
                    <a:cubicBezTo>
                      <a:pt x="121968" y="336678"/>
                      <a:pt x="125766" y="326251"/>
                      <a:pt x="125473" y="320511"/>
                    </a:cubicBezTo>
                    <a:cubicBezTo>
                      <a:pt x="125181" y="318248"/>
                      <a:pt x="133944" y="308386"/>
                      <a:pt x="126642" y="310407"/>
                    </a:cubicBezTo>
                    <a:cubicBezTo>
                      <a:pt x="119193" y="312428"/>
                      <a:pt x="118463" y="312266"/>
                      <a:pt x="116856" y="314691"/>
                    </a:cubicBezTo>
                    <a:cubicBezTo>
                      <a:pt x="115250" y="317197"/>
                      <a:pt x="111014" y="320511"/>
                      <a:pt x="108677" y="321805"/>
                    </a:cubicBezTo>
                    <a:cubicBezTo>
                      <a:pt x="106340" y="323017"/>
                      <a:pt x="103419" y="330373"/>
                      <a:pt x="102251" y="327786"/>
                    </a:cubicBezTo>
                    <a:cubicBezTo>
                      <a:pt x="101083" y="325281"/>
                      <a:pt x="98746" y="323502"/>
                      <a:pt x="100352" y="321481"/>
                    </a:cubicBezTo>
                    <a:cubicBezTo>
                      <a:pt x="101813" y="319380"/>
                      <a:pt x="105026" y="308224"/>
                      <a:pt x="105464" y="304425"/>
                    </a:cubicBezTo>
                    <a:cubicBezTo>
                      <a:pt x="105318" y="315176"/>
                      <a:pt x="105756" y="316065"/>
                      <a:pt x="106925" y="315904"/>
                    </a:cubicBezTo>
                    <a:cubicBezTo>
                      <a:pt x="108093" y="315823"/>
                      <a:pt x="111306" y="316712"/>
                      <a:pt x="113059" y="313479"/>
                    </a:cubicBezTo>
                    <a:cubicBezTo>
                      <a:pt x="114958" y="310245"/>
                      <a:pt x="115980" y="310326"/>
                      <a:pt x="114373" y="308224"/>
                    </a:cubicBezTo>
                    <a:cubicBezTo>
                      <a:pt x="112767" y="306123"/>
                      <a:pt x="110576" y="301111"/>
                      <a:pt x="110868" y="297473"/>
                    </a:cubicBezTo>
                    <a:cubicBezTo>
                      <a:pt x="111306" y="293836"/>
                      <a:pt x="110868" y="292219"/>
                      <a:pt x="109262" y="289713"/>
                    </a:cubicBezTo>
                    <a:cubicBezTo>
                      <a:pt x="107655" y="287207"/>
                      <a:pt x="106048" y="279366"/>
                      <a:pt x="108531" y="278477"/>
                    </a:cubicBezTo>
                    <a:cubicBezTo>
                      <a:pt x="111014" y="277588"/>
                      <a:pt x="115980" y="274678"/>
                      <a:pt x="118463" y="275810"/>
                    </a:cubicBezTo>
                    <a:cubicBezTo>
                      <a:pt x="120800" y="276941"/>
                      <a:pt x="126496" y="277265"/>
                      <a:pt x="129709" y="273708"/>
                    </a:cubicBezTo>
                    <a:cubicBezTo>
                      <a:pt x="124159" y="275244"/>
                      <a:pt x="121238" y="275486"/>
                      <a:pt x="119193" y="274112"/>
                    </a:cubicBezTo>
                    <a:cubicBezTo>
                      <a:pt x="117002" y="272819"/>
                      <a:pt x="120069" y="267564"/>
                      <a:pt x="123429" y="262957"/>
                    </a:cubicBezTo>
                    <a:cubicBezTo>
                      <a:pt x="118609" y="267888"/>
                      <a:pt x="117148" y="268130"/>
                      <a:pt x="117879" y="266352"/>
                    </a:cubicBezTo>
                    <a:cubicBezTo>
                      <a:pt x="118755" y="264573"/>
                      <a:pt x="118901" y="260693"/>
                      <a:pt x="117441" y="262472"/>
                    </a:cubicBezTo>
                    <a:cubicBezTo>
                      <a:pt x="115834" y="264331"/>
                      <a:pt x="113205" y="265463"/>
                      <a:pt x="109846" y="265220"/>
                    </a:cubicBezTo>
                    <a:cubicBezTo>
                      <a:pt x="106340" y="264897"/>
                      <a:pt x="106487" y="264816"/>
                      <a:pt x="105026" y="262310"/>
                    </a:cubicBezTo>
                    <a:cubicBezTo>
                      <a:pt x="103712" y="259885"/>
                      <a:pt x="102105" y="247841"/>
                      <a:pt x="104734" y="247517"/>
                    </a:cubicBezTo>
                    <a:cubicBezTo>
                      <a:pt x="107217" y="247275"/>
                      <a:pt x="114081" y="245981"/>
                      <a:pt x="115542" y="245092"/>
                    </a:cubicBezTo>
                    <a:cubicBezTo>
                      <a:pt x="115834" y="245011"/>
                      <a:pt x="105464" y="243314"/>
                      <a:pt x="102981" y="237898"/>
                    </a:cubicBezTo>
                    <a:cubicBezTo>
                      <a:pt x="100352" y="232482"/>
                      <a:pt x="100352" y="228764"/>
                      <a:pt x="98892" y="221246"/>
                    </a:cubicBezTo>
                    <a:cubicBezTo>
                      <a:pt x="97431" y="213890"/>
                      <a:pt x="96993" y="205483"/>
                      <a:pt x="95240" y="201845"/>
                    </a:cubicBezTo>
                    <a:cubicBezTo>
                      <a:pt x="93488" y="198289"/>
                      <a:pt x="88084" y="180667"/>
                      <a:pt x="89983" y="175332"/>
                    </a:cubicBezTo>
                    <a:cubicBezTo>
                      <a:pt x="87500" y="174442"/>
                      <a:pt x="82096" y="172583"/>
                      <a:pt x="83848" y="171775"/>
                    </a:cubicBezTo>
                    <a:cubicBezTo>
                      <a:pt x="85747" y="170966"/>
                      <a:pt x="94948" y="162236"/>
                      <a:pt x="88960" y="149788"/>
                    </a:cubicBezTo>
                    <a:cubicBezTo>
                      <a:pt x="87938" y="148818"/>
                      <a:pt x="80781" y="149464"/>
                      <a:pt x="82534" y="148898"/>
                    </a:cubicBezTo>
                    <a:cubicBezTo>
                      <a:pt x="84433" y="148252"/>
                      <a:pt x="89690" y="146231"/>
                      <a:pt x="88230" y="144614"/>
                    </a:cubicBezTo>
                    <a:cubicBezTo>
                      <a:pt x="87208" y="143321"/>
                      <a:pt x="86331" y="137662"/>
                      <a:pt x="85455" y="133701"/>
                    </a:cubicBezTo>
                    <a:cubicBezTo>
                      <a:pt x="84287" y="134429"/>
                      <a:pt x="83118" y="134914"/>
                      <a:pt x="81804" y="135237"/>
                    </a:cubicBezTo>
                    <a:cubicBezTo>
                      <a:pt x="76838" y="135642"/>
                      <a:pt x="73186" y="136369"/>
                      <a:pt x="72456" y="138875"/>
                    </a:cubicBezTo>
                    <a:cubicBezTo>
                      <a:pt x="71580" y="141300"/>
                      <a:pt x="70411" y="143483"/>
                      <a:pt x="68075" y="143725"/>
                    </a:cubicBezTo>
                    <a:cubicBezTo>
                      <a:pt x="67344" y="143725"/>
                      <a:pt x="66760" y="143806"/>
                      <a:pt x="66176" y="143887"/>
                    </a:cubicBezTo>
                    <a:cubicBezTo>
                      <a:pt x="65008" y="144210"/>
                      <a:pt x="64131" y="144695"/>
                      <a:pt x="63401" y="146069"/>
                    </a:cubicBezTo>
                    <a:cubicBezTo>
                      <a:pt x="62086" y="148009"/>
                      <a:pt x="60626" y="151728"/>
                      <a:pt x="59896" y="155284"/>
                    </a:cubicBezTo>
                    <a:cubicBezTo>
                      <a:pt x="59311" y="158922"/>
                      <a:pt x="57121" y="163449"/>
                      <a:pt x="53761" y="163449"/>
                    </a:cubicBezTo>
                    <a:cubicBezTo>
                      <a:pt x="50402" y="163530"/>
                      <a:pt x="43684" y="167895"/>
                      <a:pt x="43246" y="175655"/>
                    </a:cubicBezTo>
                    <a:cubicBezTo>
                      <a:pt x="42807" y="176948"/>
                      <a:pt x="36819" y="176382"/>
                      <a:pt x="39886" y="179131"/>
                    </a:cubicBezTo>
                    <a:cubicBezTo>
                      <a:pt x="43100" y="181879"/>
                      <a:pt x="44268" y="182768"/>
                      <a:pt x="43100" y="185113"/>
                    </a:cubicBezTo>
                    <a:cubicBezTo>
                      <a:pt x="41931" y="187457"/>
                      <a:pt x="38572" y="201926"/>
                      <a:pt x="45290" y="207746"/>
                    </a:cubicBezTo>
                    <a:cubicBezTo>
                      <a:pt x="41347" y="206130"/>
                      <a:pt x="38572" y="205079"/>
                      <a:pt x="39594" y="207019"/>
                    </a:cubicBezTo>
                    <a:cubicBezTo>
                      <a:pt x="40471" y="208959"/>
                      <a:pt x="40763" y="210737"/>
                      <a:pt x="40032" y="212435"/>
                    </a:cubicBezTo>
                    <a:cubicBezTo>
                      <a:pt x="39448" y="214213"/>
                      <a:pt x="37550" y="215749"/>
                      <a:pt x="38280" y="219629"/>
                    </a:cubicBezTo>
                    <a:cubicBezTo>
                      <a:pt x="38864" y="223509"/>
                      <a:pt x="38426" y="224803"/>
                      <a:pt x="37111" y="225773"/>
                    </a:cubicBezTo>
                    <a:cubicBezTo>
                      <a:pt x="35943" y="226743"/>
                      <a:pt x="35067" y="229087"/>
                      <a:pt x="36089" y="232239"/>
                    </a:cubicBezTo>
                    <a:cubicBezTo>
                      <a:pt x="36965" y="235311"/>
                      <a:pt x="36673" y="237494"/>
                      <a:pt x="35213" y="239353"/>
                    </a:cubicBezTo>
                    <a:cubicBezTo>
                      <a:pt x="33752" y="241131"/>
                      <a:pt x="27034" y="249215"/>
                      <a:pt x="31561" y="255601"/>
                    </a:cubicBezTo>
                    <a:cubicBezTo>
                      <a:pt x="32000" y="256571"/>
                      <a:pt x="31269" y="259804"/>
                      <a:pt x="27910" y="261178"/>
                    </a:cubicBezTo>
                    <a:cubicBezTo>
                      <a:pt x="24551" y="262633"/>
                      <a:pt x="17248" y="267564"/>
                      <a:pt x="13889" y="272738"/>
                    </a:cubicBezTo>
                    <a:lnTo>
                      <a:pt x="0" y="281532"/>
                    </a:lnTo>
                    <a:lnTo>
                      <a:pt x="0" y="31301"/>
                    </a:lnTo>
                    <a:lnTo>
                      <a:pt x="1840" y="34163"/>
                    </a:lnTo>
                    <a:cubicBezTo>
                      <a:pt x="2278" y="36275"/>
                      <a:pt x="2424" y="37710"/>
                      <a:pt x="3081" y="34759"/>
                    </a:cubicBezTo>
                    <a:cubicBezTo>
                      <a:pt x="4396" y="28858"/>
                      <a:pt x="5418" y="23038"/>
                      <a:pt x="3957" y="18350"/>
                    </a:cubicBezTo>
                    <a:cubicBezTo>
                      <a:pt x="2643" y="13742"/>
                      <a:pt x="3811" y="11236"/>
                      <a:pt x="7609" y="9216"/>
                    </a:cubicBezTo>
                    <a:cubicBezTo>
                      <a:pt x="11406" y="7195"/>
                      <a:pt x="15934" y="4042"/>
                      <a:pt x="18417" y="5335"/>
                    </a:cubicBezTo>
                    <a:cubicBezTo>
                      <a:pt x="20900" y="6710"/>
                      <a:pt x="22214" y="7760"/>
                      <a:pt x="25573" y="5497"/>
                    </a:cubicBezTo>
                    <a:cubicBezTo>
                      <a:pt x="29079" y="3315"/>
                      <a:pt x="36235" y="243"/>
                      <a:pt x="40325" y="0"/>
                    </a:cubicBezTo>
                    <a:close/>
                  </a:path>
                </a:pathLst>
              </a:custGeom>
              <a:grpFill/>
              <a:ln>
                <a:noFill/>
              </a:ln>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06" name="AutoShape 232"/>
              <p:cNvSpPr>
                <a:spLocks/>
              </p:cNvSpPr>
              <p:nvPr/>
            </p:nvSpPr>
            <p:spPr bwMode="auto">
              <a:xfrm>
                <a:off x="6802583" y="1548909"/>
                <a:ext cx="8121" cy="12888"/>
              </a:xfrm>
              <a:custGeom>
                <a:avLst/>
                <a:gdLst/>
                <a:ahLst/>
                <a:cxnLst/>
                <a:rect l="0" t="0" r="r" b="b"/>
                <a:pathLst>
                  <a:path w="17635" h="18423">
                    <a:moveTo>
                      <a:pt x="2896" y="3283"/>
                    </a:moveTo>
                    <a:cubicBezTo>
                      <a:pt x="416" y="6929"/>
                      <a:pt x="-1655" y="9707"/>
                      <a:pt x="1909" y="12869"/>
                    </a:cubicBezTo>
                    <a:cubicBezTo>
                      <a:pt x="5425" y="15981"/>
                      <a:pt x="8700" y="20503"/>
                      <a:pt x="10433" y="17358"/>
                    </a:cubicBezTo>
                    <a:cubicBezTo>
                      <a:pt x="12167" y="14237"/>
                      <a:pt x="19945" y="3116"/>
                      <a:pt x="16959" y="1698"/>
                    </a:cubicBezTo>
                    <a:cubicBezTo>
                      <a:pt x="10891" y="-1097"/>
                      <a:pt x="5425" y="-354"/>
                      <a:pt x="2896" y="3283"/>
                    </a:cubicBezTo>
                    <a:close/>
                    <a:moveTo>
                      <a:pt x="2896" y="3283"/>
                    </a:moveTo>
                  </a:path>
                </a:pathLst>
              </a:custGeom>
              <a:grpFill/>
              <a:ln>
                <a:noFill/>
              </a:ln>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07" name="AutoShape 233"/>
              <p:cNvSpPr>
                <a:spLocks/>
              </p:cNvSpPr>
              <p:nvPr/>
            </p:nvSpPr>
            <p:spPr bwMode="auto">
              <a:xfrm>
                <a:off x="6789591" y="1574684"/>
                <a:ext cx="8121" cy="12888"/>
              </a:xfrm>
              <a:custGeom>
                <a:avLst/>
                <a:gdLst/>
                <a:ahLst/>
                <a:cxnLst/>
                <a:rect l="0" t="0" r="r" b="b"/>
                <a:pathLst>
                  <a:path w="17299" h="19546">
                    <a:moveTo>
                      <a:pt x="10393" y="9367"/>
                    </a:moveTo>
                    <a:cubicBezTo>
                      <a:pt x="10393" y="14281"/>
                      <a:pt x="5035" y="15616"/>
                      <a:pt x="944" y="18251"/>
                    </a:cubicBezTo>
                    <a:cubicBezTo>
                      <a:pt x="-3098" y="20921"/>
                      <a:pt x="6789" y="18814"/>
                      <a:pt x="12633" y="17687"/>
                    </a:cubicBezTo>
                    <a:cubicBezTo>
                      <a:pt x="18502" y="16543"/>
                      <a:pt x="17455" y="3690"/>
                      <a:pt x="16724" y="75"/>
                    </a:cubicBezTo>
                    <a:cubicBezTo>
                      <a:pt x="9346" y="-679"/>
                      <a:pt x="10393" y="4417"/>
                      <a:pt x="10393" y="9367"/>
                    </a:cubicBezTo>
                    <a:close/>
                    <a:moveTo>
                      <a:pt x="10393" y="9367"/>
                    </a:moveTo>
                  </a:path>
                </a:pathLst>
              </a:custGeom>
              <a:grpFill/>
              <a:ln>
                <a:noFill/>
              </a:ln>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08" name="AutoShape 234"/>
              <p:cNvSpPr>
                <a:spLocks/>
              </p:cNvSpPr>
              <p:nvPr/>
            </p:nvSpPr>
            <p:spPr bwMode="auto">
              <a:xfrm>
                <a:off x="6880537" y="1664898"/>
                <a:ext cx="6496" cy="17721"/>
              </a:xfrm>
              <a:custGeom>
                <a:avLst/>
                <a:gdLst/>
                <a:ahLst/>
                <a:cxnLst/>
                <a:rect l="0" t="0" r="r" b="b"/>
                <a:pathLst>
                  <a:path w="20029" h="19531">
                    <a:moveTo>
                      <a:pt x="506" y="1425"/>
                    </a:moveTo>
                    <a:cubicBezTo>
                      <a:pt x="-1069" y="2708"/>
                      <a:pt x="1068" y="6945"/>
                      <a:pt x="6469" y="10087"/>
                    </a:cubicBezTo>
                    <a:cubicBezTo>
                      <a:pt x="11944" y="13236"/>
                      <a:pt x="10144" y="16197"/>
                      <a:pt x="10931" y="18905"/>
                    </a:cubicBezTo>
                    <a:cubicBezTo>
                      <a:pt x="11681" y="21600"/>
                      <a:pt x="19519" y="14856"/>
                      <a:pt x="20006" y="12692"/>
                    </a:cubicBezTo>
                    <a:cubicBezTo>
                      <a:pt x="20531" y="10528"/>
                      <a:pt x="12131" y="3155"/>
                      <a:pt x="9356" y="0"/>
                    </a:cubicBezTo>
                    <a:cubicBezTo>
                      <a:pt x="9356" y="0"/>
                      <a:pt x="2043" y="181"/>
                      <a:pt x="506" y="1425"/>
                    </a:cubicBezTo>
                    <a:close/>
                    <a:moveTo>
                      <a:pt x="506" y="1425"/>
                    </a:moveTo>
                  </a:path>
                </a:pathLst>
              </a:custGeom>
              <a:grpFill/>
              <a:ln>
                <a:noFill/>
              </a:ln>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09" name="AutoShape 235"/>
              <p:cNvSpPr>
                <a:spLocks/>
              </p:cNvSpPr>
              <p:nvPr/>
            </p:nvSpPr>
            <p:spPr bwMode="auto">
              <a:xfrm>
                <a:off x="6620691" y="1832437"/>
                <a:ext cx="11369" cy="33831"/>
              </a:xfrm>
              <a:custGeom>
                <a:avLst/>
                <a:gdLst/>
                <a:ahLst/>
                <a:cxnLst/>
                <a:rect l="0" t="0" r="r" b="b"/>
                <a:pathLst>
                  <a:path w="20226" h="19606">
                    <a:moveTo>
                      <a:pt x="15252" y="17217"/>
                    </a:moveTo>
                    <a:cubicBezTo>
                      <a:pt x="16850" y="16502"/>
                      <a:pt x="12909" y="16293"/>
                      <a:pt x="6199" y="16105"/>
                    </a:cubicBezTo>
                    <a:cubicBezTo>
                      <a:pt x="7839" y="13582"/>
                      <a:pt x="11396" y="7998"/>
                      <a:pt x="11524" y="6750"/>
                    </a:cubicBezTo>
                    <a:cubicBezTo>
                      <a:pt x="11673" y="5492"/>
                      <a:pt x="13612" y="4038"/>
                      <a:pt x="17595" y="3686"/>
                    </a:cubicBezTo>
                    <a:cubicBezTo>
                      <a:pt x="21600" y="3358"/>
                      <a:pt x="20301" y="1218"/>
                      <a:pt x="18490" y="152"/>
                    </a:cubicBezTo>
                    <a:cubicBezTo>
                      <a:pt x="16147" y="-1246"/>
                      <a:pt x="5773" y="7471"/>
                      <a:pt x="5773" y="8308"/>
                    </a:cubicBezTo>
                    <a:cubicBezTo>
                      <a:pt x="5773" y="9113"/>
                      <a:pt x="5304" y="10859"/>
                      <a:pt x="0" y="13487"/>
                    </a:cubicBezTo>
                    <a:cubicBezTo>
                      <a:pt x="4005" y="16781"/>
                      <a:pt x="4388" y="18416"/>
                      <a:pt x="4388" y="19378"/>
                    </a:cubicBezTo>
                    <a:cubicBezTo>
                      <a:pt x="4388" y="20354"/>
                      <a:pt x="13612" y="17935"/>
                      <a:pt x="15252" y="17217"/>
                    </a:cubicBezTo>
                    <a:close/>
                    <a:moveTo>
                      <a:pt x="15252" y="17217"/>
                    </a:moveTo>
                  </a:path>
                </a:pathLst>
              </a:custGeom>
              <a:grpFill/>
              <a:ln>
                <a:noFill/>
              </a:ln>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10" name="AutoShape 236"/>
              <p:cNvSpPr>
                <a:spLocks/>
              </p:cNvSpPr>
              <p:nvPr/>
            </p:nvSpPr>
            <p:spPr bwMode="auto">
              <a:xfrm>
                <a:off x="6555729" y="1909763"/>
                <a:ext cx="97442" cy="46718"/>
              </a:xfrm>
              <a:custGeom>
                <a:avLst/>
                <a:gdLst/>
                <a:ahLst/>
                <a:cxnLst/>
                <a:rect l="0" t="0" r="r" b="b"/>
                <a:pathLst>
                  <a:path w="21050" h="20420">
                    <a:moveTo>
                      <a:pt x="19870" y="1"/>
                    </a:moveTo>
                    <a:cubicBezTo>
                      <a:pt x="19358" y="-102"/>
                      <a:pt x="14816" y="7075"/>
                      <a:pt x="14449" y="8201"/>
                    </a:cubicBezTo>
                    <a:cubicBezTo>
                      <a:pt x="14082" y="9335"/>
                      <a:pt x="13081" y="11426"/>
                      <a:pt x="11997" y="11321"/>
                    </a:cubicBezTo>
                    <a:cubicBezTo>
                      <a:pt x="10910" y="11207"/>
                      <a:pt x="8086" y="11375"/>
                      <a:pt x="7804" y="12563"/>
                    </a:cubicBezTo>
                    <a:cubicBezTo>
                      <a:pt x="7512" y="13748"/>
                      <a:pt x="5692" y="17033"/>
                      <a:pt x="5692" y="17033"/>
                    </a:cubicBezTo>
                    <a:cubicBezTo>
                      <a:pt x="5692" y="17033"/>
                      <a:pt x="5637" y="16466"/>
                      <a:pt x="5604" y="14828"/>
                    </a:cubicBezTo>
                    <a:cubicBezTo>
                      <a:pt x="5574" y="13187"/>
                      <a:pt x="3921" y="12056"/>
                      <a:pt x="3231" y="11489"/>
                    </a:cubicBezTo>
                    <a:cubicBezTo>
                      <a:pt x="2556" y="10919"/>
                      <a:pt x="1836" y="7699"/>
                      <a:pt x="1639" y="6622"/>
                    </a:cubicBezTo>
                    <a:cubicBezTo>
                      <a:pt x="1639" y="6622"/>
                      <a:pt x="1212" y="6568"/>
                      <a:pt x="552" y="7412"/>
                    </a:cubicBezTo>
                    <a:cubicBezTo>
                      <a:pt x="-102" y="8258"/>
                      <a:pt x="161" y="11150"/>
                      <a:pt x="301" y="12278"/>
                    </a:cubicBezTo>
                    <a:cubicBezTo>
                      <a:pt x="440" y="13404"/>
                      <a:pt x="383" y="13640"/>
                      <a:pt x="101" y="14993"/>
                    </a:cubicBezTo>
                    <a:cubicBezTo>
                      <a:pt x="-192" y="16352"/>
                      <a:pt x="213" y="17136"/>
                      <a:pt x="552" y="17766"/>
                    </a:cubicBezTo>
                    <a:cubicBezTo>
                      <a:pt x="900" y="18392"/>
                      <a:pt x="2320" y="16407"/>
                      <a:pt x="2928" y="15389"/>
                    </a:cubicBezTo>
                    <a:cubicBezTo>
                      <a:pt x="3524" y="14369"/>
                      <a:pt x="3579" y="16748"/>
                      <a:pt x="3697" y="18102"/>
                    </a:cubicBezTo>
                    <a:cubicBezTo>
                      <a:pt x="3806" y="19461"/>
                      <a:pt x="4832" y="20993"/>
                      <a:pt x="5809" y="19301"/>
                    </a:cubicBezTo>
                    <a:cubicBezTo>
                      <a:pt x="6773" y="17595"/>
                      <a:pt x="8116" y="17766"/>
                      <a:pt x="8658" y="19640"/>
                    </a:cubicBezTo>
                    <a:cubicBezTo>
                      <a:pt x="9200" y="21498"/>
                      <a:pt x="11367" y="19461"/>
                      <a:pt x="12166" y="19409"/>
                    </a:cubicBezTo>
                    <a:cubicBezTo>
                      <a:pt x="12966" y="19352"/>
                      <a:pt x="14301" y="16643"/>
                      <a:pt x="13995" y="16067"/>
                    </a:cubicBezTo>
                    <a:cubicBezTo>
                      <a:pt x="13680" y="15511"/>
                      <a:pt x="13592" y="14828"/>
                      <a:pt x="14301" y="12669"/>
                    </a:cubicBezTo>
                    <a:cubicBezTo>
                      <a:pt x="14137" y="15511"/>
                      <a:pt x="14394" y="15050"/>
                      <a:pt x="15048" y="15050"/>
                    </a:cubicBezTo>
                    <a:cubicBezTo>
                      <a:pt x="15702" y="15050"/>
                      <a:pt x="15732" y="18273"/>
                      <a:pt x="16135" y="18156"/>
                    </a:cubicBezTo>
                    <a:cubicBezTo>
                      <a:pt x="16531" y="18053"/>
                      <a:pt x="17527" y="18102"/>
                      <a:pt x="18212" y="18392"/>
                    </a:cubicBezTo>
                    <a:cubicBezTo>
                      <a:pt x="18899" y="18669"/>
                      <a:pt x="20554" y="16019"/>
                      <a:pt x="20612" y="14321"/>
                    </a:cubicBezTo>
                    <a:cubicBezTo>
                      <a:pt x="20669" y="12617"/>
                      <a:pt x="19788" y="11426"/>
                      <a:pt x="18929" y="10870"/>
                    </a:cubicBezTo>
                    <a:cubicBezTo>
                      <a:pt x="19528" y="9620"/>
                      <a:pt x="19410" y="7187"/>
                      <a:pt x="19558" y="5776"/>
                    </a:cubicBezTo>
                    <a:cubicBezTo>
                      <a:pt x="20122" y="5261"/>
                      <a:pt x="20442" y="3449"/>
                      <a:pt x="20924" y="2209"/>
                    </a:cubicBezTo>
                    <a:cubicBezTo>
                      <a:pt x="21408" y="969"/>
                      <a:pt x="20379" y="115"/>
                      <a:pt x="19870" y="1"/>
                    </a:cubicBezTo>
                    <a:close/>
                    <a:moveTo>
                      <a:pt x="19870" y="1"/>
                    </a:moveTo>
                  </a:path>
                </a:pathLst>
              </a:custGeom>
              <a:grpFill/>
              <a:ln>
                <a:noFill/>
              </a:ln>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11" name="AutoShape 237"/>
              <p:cNvSpPr>
                <a:spLocks/>
              </p:cNvSpPr>
              <p:nvPr/>
            </p:nvSpPr>
            <p:spPr bwMode="auto">
              <a:xfrm>
                <a:off x="6685652" y="1845324"/>
                <a:ext cx="64962" cy="95047"/>
              </a:xfrm>
              <a:custGeom>
                <a:avLst/>
                <a:gdLst/>
                <a:ahLst/>
                <a:cxnLst/>
                <a:rect l="0" t="0" r="r" b="b"/>
                <a:pathLst>
                  <a:path w="20898" h="20954">
                    <a:moveTo>
                      <a:pt x="18954" y="8565"/>
                    </a:moveTo>
                    <a:cubicBezTo>
                      <a:pt x="19459" y="7983"/>
                      <a:pt x="19735" y="7640"/>
                      <a:pt x="18954" y="7373"/>
                    </a:cubicBezTo>
                    <a:cubicBezTo>
                      <a:pt x="18177" y="7101"/>
                      <a:pt x="14615" y="6411"/>
                      <a:pt x="14559" y="7219"/>
                    </a:cubicBezTo>
                    <a:cubicBezTo>
                      <a:pt x="14503" y="8025"/>
                      <a:pt x="14442" y="8409"/>
                      <a:pt x="13661" y="7830"/>
                    </a:cubicBezTo>
                    <a:cubicBezTo>
                      <a:pt x="12884" y="7259"/>
                      <a:pt x="12664" y="7217"/>
                      <a:pt x="11938" y="7531"/>
                    </a:cubicBezTo>
                    <a:cubicBezTo>
                      <a:pt x="11213" y="7830"/>
                      <a:pt x="10600" y="8487"/>
                      <a:pt x="11329" y="8639"/>
                    </a:cubicBezTo>
                    <a:cubicBezTo>
                      <a:pt x="12047" y="8792"/>
                      <a:pt x="12387" y="10671"/>
                      <a:pt x="11546" y="11172"/>
                    </a:cubicBezTo>
                    <a:cubicBezTo>
                      <a:pt x="10712" y="11669"/>
                      <a:pt x="7487" y="13778"/>
                      <a:pt x="7367" y="15278"/>
                    </a:cubicBezTo>
                    <a:cubicBezTo>
                      <a:pt x="6982" y="13739"/>
                      <a:pt x="6982" y="12937"/>
                      <a:pt x="8264" y="12473"/>
                    </a:cubicBezTo>
                    <a:cubicBezTo>
                      <a:pt x="9546" y="12015"/>
                      <a:pt x="10211" y="10483"/>
                      <a:pt x="10440" y="8062"/>
                    </a:cubicBezTo>
                    <a:cubicBezTo>
                      <a:pt x="9715" y="9366"/>
                      <a:pt x="9150" y="9713"/>
                      <a:pt x="8937" y="8298"/>
                    </a:cubicBezTo>
                    <a:cubicBezTo>
                      <a:pt x="8705" y="6876"/>
                      <a:pt x="7819" y="2117"/>
                      <a:pt x="5540" y="1578"/>
                    </a:cubicBezTo>
                    <a:cubicBezTo>
                      <a:pt x="4810" y="1504"/>
                      <a:pt x="4362" y="1388"/>
                      <a:pt x="3861" y="658"/>
                    </a:cubicBezTo>
                    <a:cubicBezTo>
                      <a:pt x="3364" y="-71"/>
                      <a:pt x="2034" y="-261"/>
                      <a:pt x="1301" y="426"/>
                    </a:cubicBezTo>
                    <a:cubicBezTo>
                      <a:pt x="579" y="1114"/>
                      <a:pt x="639" y="1539"/>
                      <a:pt x="639" y="1960"/>
                    </a:cubicBezTo>
                    <a:cubicBezTo>
                      <a:pt x="639" y="2382"/>
                      <a:pt x="579" y="2919"/>
                      <a:pt x="579" y="2919"/>
                    </a:cubicBezTo>
                    <a:cubicBezTo>
                      <a:pt x="-202" y="4070"/>
                      <a:pt x="-146" y="5956"/>
                      <a:pt x="467" y="7950"/>
                    </a:cubicBezTo>
                    <a:cubicBezTo>
                      <a:pt x="1072" y="9946"/>
                      <a:pt x="1365" y="12979"/>
                      <a:pt x="579" y="13594"/>
                    </a:cubicBezTo>
                    <a:cubicBezTo>
                      <a:pt x="-202" y="14202"/>
                      <a:pt x="18" y="14544"/>
                      <a:pt x="187" y="14933"/>
                    </a:cubicBezTo>
                    <a:cubicBezTo>
                      <a:pt x="351" y="15313"/>
                      <a:pt x="515" y="16584"/>
                      <a:pt x="135" y="16885"/>
                    </a:cubicBezTo>
                    <a:cubicBezTo>
                      <a:pt x="-254" y="17194"/>
                      <a:pt x="3027" y="18843"/>
                      <a:pt x="4029" y="19761"/>
                    </a:cubicBezTo>
                    <a:cubicBezTo>
                      <a:pt x="5027" y="20693"/>
                      <a:pt x="6874" y="21339"/>
                      <a:pt x="8264" y="20693"/>
                    </a:cubicBezTo>
                    <a:cubicBezTo>
                      <a:pt x="9659" y="20036"/>
                      <a:pt x="10600" y="20000"/>
                      <a:pt x="11157" y="19422"/>
                    </a:cubicBezTo>
                    <a:cubicBezTo>
                      <a:pt x="11722" y="18843"/>
                      <a:pt x="11606" y="18388"/>
                      <a:pt x="12547" y="18268"/>
                    </a:cubicBezTo>
                    <a:cubicBezTo>
                      <a:pt x="13497" y="18153"/>
                      <a:pt x="17620" y="16469"/>
                      <a:pt x="18954" y="13594"/>
                    </a:cubicBezTo>
                    <a:cubicBezTo>
                      <a:pt x="19230" y="12854"/>
                      <a:pt x="19900" y="11862"/>
                      <a:pt x="19960" y="11329"/>
                    </a:cubicBezTo>
                    <a:cubicBezTo>
                      <a:pt x="20012" y="10785"/>
                      <a:pt x="21346" y="9677"/>
                      <a:pt x="20741" y="9408"/>
                    </a:cubicBezTo>
                    <a:cubicBezTo>
                      <a:pt x="20136" y="9140"/>
                      <a:pt x="18457" y="9140"/>
                      <a:pt x="18954" y="8565"/>
                    </a:cubicBezTo>
                    <a:close/>
                    <a:moveTo>
                      <a:pt x="18954" y="8565"/>
                    </a:moveTo>
                  </a:path>
                </a:pathLst>
              </a:custGeom>
              <a:grpFill/>
              <a:ln>
                <a:noFill/>
              </a:ln>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grpSp>
        <p:grpSp>
          <p:nvGrpSpPr>
            <p:cNvPr id="35" name="Group 34"/>
            <p:cNvGrpSpPr/>
            <p:nvPr/>
          </p:nvGrpSpPr>
          <p:grpSpPr>
            <a:xfrm>
              <a:off x="3801360" y="1015345"/>
              <a:ext cx="2838568" cy="2635193"/>
              <a:chOff x="4965140" y="1014413"/>
              <a:chExt cx="3871485" cy="3594100"/>
            </a:xfrm>
            <a:grpFill/>
          </p:grpSpPr>
          <p:sp>
            <p:nvSpPr>
              <p:cNvPr id="36" name="Line 189"/>
              <p:cNvSpPr>
                <a:spLocks noChangeShapeType="1"/>
              </p:cNvSpPr>
              <p:nvPr/>
            </p:nvSpPr>
            <p:spPr bwMode="auto">
              <a:xfrm rot="10800000" flipH="1">
                <a:off x="6215807" y="1690688"/>
                <a:ext cx="4743" cy="73025"/>
              </a:xfrm>
              <a:prstGeom prst="line">
                <a:avLst/>
              </a:prstGeom>
              <a:grpFill/>
              <a:ln w="3175" cap="flat" cmpd="sng">
                <a:solidFill>
                  <a:srgbClr val="D9D9D9"/>
                </a:solidFill>
                <a:prstDash val="solid"/>
                <a:miter lim="800000"/>
                <a:headEnd type="none" w="med" len="med"/>
                <a:tailEnd type="none" w="med" len="med"/>
              </a:ln>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7" name="AutoShape 193"/>
              <p:cNvSpPr>
                <a:spLocks/>
              </p:cNvSpPr>
              <p:nvPr/>
            </p:nvSpPr>
            <p:spPr bwMode="auto">
              <a:xfrm>
                <a:off x="5518520" y="3981450"/>
                <a:ext cx="1472025" cy="627063"/>
              </a:xfrm>
              <a:custGeom>
                <a:avLst/>
                <a:gdLst/>
                <a:ahLst/>
                <a:cxnLst/>
                <a:rect l="0" t="0" r="r" b="b"/>
                <a:pathLst>
                  <a:path w="21600" h="21600">
                    <a:moveTo>
                      <a:pt x="0" y="0"/>
                    </a:moveTo>
                    <a:lnTo>
                      <a:pt x="2661" y="253"/>
                    </a:lnTo>
                    <a:lnTo>
                      <a:pt x="2500" y="688"/>
                    </a:lnTo>
                    <a:lnTo>
                      <a:pt x="2423" y="1017"/>
                    </a:lnTo>
                    <a:lnTo>
                      <a:pt x="6228" y="5260"/>
                    </a:lnTo>
                    <a:lnTo>
                      <a:pt x="7161" y="5392"/>
                    </a:lnTo>
                    <a:lnTo>
                      <a:pt x="8665" y="5575"/>
                    </a:lnTo>
                    <a:lnTo>
                      <a:pt x="9263" y="5681"/>
                    </a:lnTo>
                    <a:lnTo>
                      <a:pt x="9293" y="4334"/>
                    </a:lnTo>
                    <a:lnTo>
                      <a:pt x="11153" y="4567"/>
                    </a:lnTo>
                    <a:lnTo>
                      <a:pt x="11263" y="4680"/>
                    </a:lnTo>
                    <a:lnTo>
                      <a:pt x="11359" y="4855"/>
                    </a:lnTo>
                    <a:lnTo>
                      <a:pt x="11447" y="5225"/>
                    </a:lnTo>
                    <a:lnTo>
                      <a:pt x="11510" y="5398"/>
                    </a:lnTo>
                    <a:lnTo>
                      <a:pt x="11523" y="5600"/>
                    </a:lnTo>
                    <a:lnTo>
                      <a:pt x="11679" y="5786"/>
                    </a:lnTo>
                    <a:lnTo>
                      <a:pt x="11762" y="5904"/>
                    </a:lnTo>
                    <a:lnTo>
                      <a:pt x="11824" y="6102"/>
                    </a:lnTo>
                    <a:lnTo>
                      <a:pt x="11918" y="6382"/>
                    </a:lnTo>
                    <a:lnTo>
                      <a:pt x="12126" y="6744"/>
                    </a:lnTo>
                    <a:lnTo>
                      <a:pt x="12178" y="7010"/>
                    </a:lnTo>
                    <a:lnTo>
                      <a:pt x="12334" y="7309"/>
                    </a:lnTo>
                    <a:lnTo>
                      <a:pt x="12424" y="7445"/>
                    </a:lnTo>
                    <a:lnTo>
                      <a:pt x="12517" y="7616"/>
                    </a:lnTo>
                    <a:cubicBezTo>
                      <a:pt x="12517" y="7616"/>
                      <a:pt x="12631" y="7753"/>
                      <a:pt x="12637" y="7773"/>
                    </a:cubicBezTo>
                    <a:cubicBezTo>
                      <a:pt x="12643" y="7793"/>
                      <a:pt x="12754" y="7990"/>
                      <a:pt x="12754" y="7990"/>
                    </a:cubicBezTo>
                    <a:lnTo>
                      <a:pt x="12846" y="8211"/>
                    </a:lnTo>
                    <a:lnTo>
                      <a:pt x="12889" y="8336"/>
                    </a:lnTo>
                    <a:lnTo>
                      <a:pt x="12943" y="8521"/>
                    </a:lnTo>
                    <a:lnTo>
                      <a:pt x="12943" y="8734"/>
                    </a:lnTo>
                    <a:lnTo>
                      <a:pt x="12979" y="9013"/>
                    </a:lnTo>
                    <a:lnTo>
                      <a:pt x="13052" y="9242"/>
                    </a:lnTo>
                    <a:cubicBezTo>
                      <a:pt x="13052" y="9242"/>
                      <a:pt x="13105" y="9477"/>
                      <a:pt x="13113" y="9539"/>
                    </a:cubicBezTo>
                    <a:cubicBezTo>
                      <a:pt x="13120" y="9600"/>
                      <a:pt x="13113" y="9793"/>
                      <a:pt x="13113" y="9793"/>
                    </a:cubicBezTo>
                    <a:lnTo>
                      <a:pt x="13116" y="10001"/>
                    </a:lnTo>
                    <a:cubicBezTo>
                      <a:pt x="13116" y="10001"/>
                      <a:pt x="13125" y="10171"/>
                      <a:pt x="13130" y="10229"/>
                    </a:cubicBezTo>
                    <a:cubicBezTo>
                      <a:pt x="13135" y="10286"/>
                      <a:pt x="13190" y="10500"/>
                      <a:pt x="13190" y="10500"/>
                    </a:cubicBezTo>
                    <a:lnTo>
                      <a:pt x="13253" y="10706"/>
                    </a:lnTo>
                    <a:lnTo>
                      <a:pt x="13366" y="11134"/>
                    </a:lnTo>
                    <a:lnTo>
                      <a:pt x="13495" y="11409"/>
                    </a:lnTo>
                    <a:lnTo>
                      <a:pt x="13646" y="11643"/>
                    </a:lnTo>
                    <a:lnTo>
                      <a:pt x="13774" y="11898"/>
                    </a:lnTo>
                    <a:lnTo>
                      <a:pt x="14080" y="12159"/>
                    </a:lnTo>
                    <a:lnTo>
                      <a:pt x="14186" y="12303"/>
                    </a:lnTo>
                    <a:cubicBezTo>
                      <a:pt x="14186" y="12303"/>
                      <a:pt x="14326" y="12587"/>
                      <a:pt x="14350" y="12531"/>
                    </a:cubicBezTo>
                    <a:cubicBezTo>
                      <a:pt x="14372" y="12476"/>
                      <a:pt x="14507" y="12665"/>
                      <a:pt x="14513" y="12686"/>
                    </a:cubicBezTo>
                    <a:cubicBezTo>
                      <a:pt x="14520" y="12709"/>
                      <a:pt x="14593" y="12912"/>
                      <a:pt x="14593" y="12912"/>
                    </a:cubicBezTo>
                    <a:lnTo>
                      <a:pt x="14711" y="12912"/>
                    </a:lnTo>
                    <a:lnTo>
                      <a:pt x="14809" y="12769"/>
                    </a:lnTo>
                    <a:lnTo>
                      <a:pt x="14920" y="12435"/>
                    </a:lnTo>
                    <a:lnTo>
                      <a:pt x="15036" y="12294"/>
                    </a:lnTo>
                    <a:lnTo>
                      <a:pt x="15003" y="12058"/>
                    </a:lnTo>
                    <a:lnTo>
                      <a:pt x="15036" y="11817"/>
                    </a:lnTo>
                    <a:lnTo>
                      <a:pt x="15091" y="11458"/>
                    </a:lnTo>
                    <a:lnTo>
                      <a:pt x="15139" y="11184"/>
                    </a:lnTo>
                    <a:lnTo>
                      <a:pt x="15206" y="10892"/>
                    </a:lnTo>
                    <a:cubicBezTo>
                      <a:pt x="15206" y="10892"/>
                      <a:pt x="15302" y="10762"/>
                      <a:pt x="15316" y="10751"/>
                    </a:cubicBezTo>
                    <a:cubicBezTo>
                      <a:pt x="15330" y="10740"/>
                      <a:pt x="15482" y="10661"/>
                      <a:pt x="15482" y="10661"/>
                    </a:cubicBezTo>
                    <a:lnTo>
                      <a:pt x="15562" y="10610"/>
                    </a:lnTo>
                    <a:lnTo>
                      <a:pt x="15595" y="10335"/>
                    </a:lnTo>
                    <a:cubicBezTo>
                      <a:pt x="15595" y="10335"/>
                      <a:pt x="15636" y="10393"/>
                      <a:pt x="15657" y="10342"/>
                    </a:cubicBezTo>
                    <a:cubicBezTo>
                      <a:pt x="15678" y="10290"/>
                      <a:pt x="15810" y="10419"/>
                      <a:pt x="15810" y="10419"/>
                    </a:cubicBezTo>
                    <a:lnTo>
                      <a:pt x="15913" y="10503"/>
                    </a:lnTo>
                    <a:lnTo>
                      <a:pt x="16037" y="10525"/>
                    </a:lnTo>
                    <a:lnTo>
                      <a:pt x="16183" y="10565"/>
                    </a:lnTo>
                    <a:lnTo>
                      <a:pt x="16244" y="10554"/>
                    </a:lnTo>
                    <a:cubicBezTo>
                      <a:pt x="16244" y="10554"/>
                      <a:pt x="16408" y="10423"/>
                      <a:pt x="16416" y="10484"/>
                    </a:cubicBezTo>
                    <a:cubicBezTo>
                      <a:pt x="16423" y="10544"/>
                      <a:pt x="16493" y="10550"/>
                      <a:pt x="16515" y="10571"/>
                    </a:cubicBezTo>
                    <a:cubicBezTo>
                      <a:pt x="16537" y="10592"/>
                      <a:pt x="16605" y="10602"/>
                      <a:pt x="16628" y="10631"/>
                    </a:cubicBezTo>
                    <a:cubicBezTo>
                      <a:pt x="16651" y="10662"/>
                      <a:pt x="16709" y="10735"/>
                      <a:pt x="16718" y="10750"/>
                    </a:cubicBezTo>
                    <a:cubicBezTo>
                      <a:pt x="16728" y="10764"/>
                      <a:pt x="16782" y="10857"/>
                      <a:pt x="16782" y="10857"/>
                    </a:cubicBezTo>
                    <a:lnTo>
                      <a:pt x="16872" y="11013"/>
                    </a:lnTo>
                    <a:lnTo>
                      <a:pt x="16877" y="11173"/>
                    </a:lnTo>
                    <a:lnTo>
                      <a:pt x="16929" y="11362"/>
                    </a:lnTo>
                    <a:lnTo>
                      <a:pt x="17025" y="11465"/>
                    </a:lnTo>
                    <a:lnTo>
                      <a:pt x="17060" y="11488"/>
                    </a:lnTo>
                    <a:lnTo>
                      <a:pt x="17089" y="11629"/>
                    </a:lnTo>
                    <a:lnTo>
                      <a:pt x="17179" y="11862"/>
                    </a:lnTo>
                    <a:lnTo>
                      <a:pt x="17245" y="11953"/>
                    </a:lnTo>
                    <a:lnTo>
                      <a:pt x="17345" y="12125"/>
                    </a:lnTo>
                    <a:lnTo>
                      <a:pt x="17397" y="12286"/>
                    </a:lnTo>
                    <a:lnTo>
                      <a:pt x="17480" y="12533"/>
                    </a:lnTo>
                    <a:lnTo>
                      <a:pt x="17518" y="12684"/>
                    </a:lnTo>
                    <a:lnTo>
                      <a:pt x="17567" y="13066"/>
                    </a:lnTo>
                    <a:lnTo>
                      <a:pt x="17653" y="13417"/>
                    </a:lnTo>
                    <a:lnTo>
                      <a:pt x="17720" y="13620"/>
                    </a:lnTo>
                    <a:lnTo>
                      <a:pt x="17754" y="13851"/>
                    </a:lnTo>
                    <a:lnTo>
                      <a:pt x="17787" y="14057"/>
                    </a:lnTo>
                    <a:lnTo>
                      <a:pt x="17883" y="14304"/>
                    </a:lnTo>
                    <a:lnTo>
                      <a:pt x="17920" y="14358"/>
                    </a:lnTo>
                    <a:lnTo>
                      <a:pt x="17892" y="14514"/>
                    </a:lnTo>
                    <a:lnTo>
                      <a:pt x="17936" y="14786"/>
                    </a:lnTo>
                    <a:lnTo>
                      <a:pt x="17966" y="14918"/>
                    </a:lnTo>
                    <a:lnTo>
                      <a:pt x="18024" y="15105"/>
                    </a:lnTo>
                    <a:cubicBezTo>
                      <a:pt x="18024" y="15105"/>
                      <a:pt x="18112" y="15132"/>
                      <a:pt x="18109" y="15187"/>
                    </a:cubicBezTo>
                    <a:cubicBezTo>
                      <a:pt x="18106" y="15244"/>
                      <a:pt x="18182" y="15307"/>
                      <a:pt x="18182" y="15307"/>
                    </a:cubicBezTo>
                    <a:lnTo>
                      <a:pt x="18240" y="15434"/>
                    </a:lnTo>
                    <a:lnTo>
                      <a:pt x="18359" y="15654"/>
                    </a:lnTo>
                    <a:lnTo>
                      <a:pt x="18386" y="15875"/>
                    </a:lnTo>
                    <a:lnTo>
                      <a:pt x="18472" y="16235"/>
                    </a:lnTo>
                    <a:lnTo>
                      <a:pt x="18538" y="16502"/>
                    </a:lnTo>
                    <a:lnTo>
                      <a:pt x="18622" y="16602"/>
                    </a:lnTo>
                    <a:lnTo>
                      <a:pt x="18731" y="16701"/>
                    </a:lnTo>
                    <a:lnTo>
                      <a:pt x="18844" y="16855"/>
                    </a:lnTo>
                    <a:lnTo>
                      <a:pt x="18861" y="17081"/>
                    </a:lnTo>
                    <a:lnTo>
                      <a:pt x="18896" y="17270"/>
                    </a:lnTo>
                    <a:lnTo>
                      <a:pt x="18896" y="17484"/>
                    </a:lnTo>
                    <a:lnTo>
                      <a:pt x="18896" y="17691"/>
                    </a:lnTo>
                    <a:lnTo>
                      <a:pt x="18943" y="17887"/>
                    </a:lnTo>
                    <a:lnTo>
                      <a:pt x="18968" y="18036"/>
                    </a:lnTo>
                    <a:lnTo>
                      <a:pt x="18973" y="18246"/>
                    </a:lnTo>
                    <a:lnTo>
                      <a:pt x="18954" y="18500"/>
                    </a:lnTo>
                    <a:lnTo>
                      <a:pt x="18977" y="18600"/>
                    </a:lnTo>
                    <a:cubicBezTo>
                      <a:pt x="18977" y="18600"/>
                      <a:pt x="19056" y="18613"/>
                      <a:pt x="19045" y="18700"/>
                    </a:cubicBezTo>
                    <a:cubicBezTo>
                      <a:pt x="19034" y="18788"/>
                      <a:pt x="19161" y="19002"/>
                      <a:pt x="19161" y="19002"/>
                    </a:cubicBezTo>
                    <a:lnTo>
                      <a:pt x="19221" y="19123"/>
                    </a:lnTo>
                    <a:lnTo>
                      <a:pt x="19256" y="19232"/>
                    </a:lnTo>
                    <a:lnTo>
                      <a:pt x="19310" y="19938"/>
                    </a:lnTo>
                    <a:lnTo>
                      <a:pt x="19370" y="20133"/>
                    </a:lnTo>
                    <a:lnTo>
                      <a:pt x="19380" y="20280"/>
                    </a:lnTo>
                    <a:lnTo>
                      <a:pt x="19481" y="20329"/>
                    </a:lnTo>
                    <a:lnTo>
                      <a:pt x="19566" y="20389"/>
                    </a:lnTo>
                    <a:lnTo>
                      <a:pt x="19741" y="20389"/>
                    </a:lnTo>
                    <a:lnTo>
                      <a:pt x="19762" y="20554"/>
                    </a:lnTo>
                    <a:lnTo>
                      <a:pt x="19864" y="20664"/>
                    </a:lnTo>
                    <a:lnTo>
                      <a:pt x="20005" y="20750"/>
                    </a:lnTo>
                    <a:lnTo>
                      <a:pt x="20170" y="20848"/>
                    </a:lnTo>
                    <a:cubicBezTo>
                      <a:pt x="20170" y="20848"/>
                      <a:pt x="20230" y="20938"/>
                      <a:pt x="20256" y="21015"/>
                    </a:cubicBezTo>
                    <a:cubicBezTo>
                      <a:pt x="20282" y="21093"/>
                      <a:pt x="20375" y="21071"/>
                      <a:pt x="20375" y="21071"/>
                    </a:cubicBezTo>
                    <a:lnTo>
                      <a:pt x="20514" y="21204"/>
                    </a:lnTo>
                    <a:lnTo>
                      <a:pt x="20670" y="21178"/>
                    </a:lnTo>
                    <a:lnTo>
                      <a:pt x="20796" y="21158"/>
                    </a:lnTo>
                    <a:lnTo>
                      <a:pt x="20890" y="21138"/>
                    </a:lnTo>
                    <a:lnTo>
                      <a:pt x="20978" y="21204"/>
                    </a:lnTo>
                    <a:lnTo>
                      <a:pt x="21057" y="21204"/>
                    </a:lnTo>
                    <a:lnTo>
                      <a:pt x="21144" y="21417"/>
                    </a:lnTo>
                    <a:lnTo>
                      <a:pt x="21237" y="21501"/>
                    </a:lnTo>
                    <a:lnTo>
                      <a:pt x="21326" y="21600"/>
                    </a:lnTo>
                    <a:cubicBezTo>
                      <a:pt x="21326" y="21600"/>
                      <a:pt x="21330" y="21505"/>
                      <a:pt x="21354" y="21458"/>
                    </a:cubicBezTo>
                    <a:cubicBezTo>
                      <a:pt x="21377" y="21411"/>
                      <a:pt x="21450" y="21332"/>
                      <a:pt x="21450" y="21332"/>
                    </a:cubicBezTo>
                    <a:lnTo>
                      <a:pt x="21600" y="21286"/>
                    </a:lnTo>
                  </a:path>
                </a:pathLst>
              </a:custGeom>
              <a:grpFill/>
              <a:ln w="12700" cap="flat" cmpd="sng">
                <a:solidFill>
                  <a:srgbClr val="D9D9D9"/>
                </a:solidFill>
                <a:prstDash val="solid"/>
                <a:miter lim="800000"/>
                <a:headEnd type="none" w="med" len="med"/>
                <a:tailEnd type="none" w="med" len="med"/>
              </a:ln>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8" name="AutoShape 194"/>
              <p:cNvSpPr>
                <a:spLocks/>
              </p:cNvSpPr>
              <p:nvPr/>
            </p:nvSpPr>
            <p:spPr bwMode="auto">
              <a:xfrm>
                <a:off x="5407854" y="2501900"/>
                <a:ext cx="1898928" cy="169863"/>
              </a:xfrm>
              <a:custGeom>
                <a:avLst/>
                <a:gdLst/>
                <a:ahLst/>
                <a:cxnLst/>
                <a:rect l="0" t="0" r="r" b="b"/>
                <a:pathLst>
                  <a:path w="21600" h="21600">
                    <a:moveTo>
                      <a:pt x="0" y="0"/>
                    </a:moveTo>
                    <a:lnTo>
                      <a:pt x="729" y="2511"/>
                    </a:lnTo>
                    <a:lnTo>
                      <a:pt x="1292" y="4045"/>
                    </a:lnTo>
                    <a:lnTo>
                      <a:pt x="1799" y="5348"/>
                    </a:lnTo>
                    <a:lnTo>
                      <a:pt x="2727" y="7574"/>
                    </a:lnTo>
                    <a:lnTo>
                      <a:pt x="3315" y="8934"/>
                    </a:lnTo>
                    <a:lnTo>
                      <a:pt x="3984" y="10249"/>
                    </a:lnTo>
                    <a:lnTo>
                      <a:pt x="5414" y="12630"/>
                    </a:lnTo>
                    <a:lnTo>
                      <a:pt x="6636" y="13892"/>
                    </a:lnTo>
                    <a:lnTo>
                      <a:pt x="8164" y="14981"/>
                    </a:lnTo>
                    <a:lnTo>
                      <a:pt x="9719" y="15984"/>
                    </a:lnTo>
                    <a:lnTo>
                      <a:pt x="11398" y="16701"/>
                    </a:lnTo>
                    <a:lnTo>
                      <a:pt x="12964" y="16743"/>
                    </a:lnTo>
                    <a:lnTo>
                      <a:pt x="14448" y="16247"/>
                    </a:lnTo>
                    <a:lnTo>
                      <a:pt x="15677" y="15844"/>
                    </a:lnTo>
                    <a:lnTo>
                      <a:pt x="16790" y="15144"/>
                    </a:lnTo>
                    <a:lnTo>
                      <a:pt x="17797" y="14064"/>
                    </a:lnTo>
                    <a:lnTo>
                      <a:pt x="17770" y="10265"/>
                    </a:lnTo>
                    <a:lnTo>
                      <a:pt x="17956" y="10417"/>
                    </a:lnTo>
                    <a:lnTo>
                      <a:pt x="18013" y="11680"/>
                    </a:lnTo>
                    <a:lnTo>
                      <a:pt x="18081" y="13722"/>
                    </a:lnTo>
                    <a:lnTo>
                      <a:pt x="18114" y="15139"/>
                    </a:lnTo>
                    <a:lnTo>
                      <a:pt x="18116" y="16247"/>
                    </a:lnTo>
                    <a:lnTo>
                      <a:pt x="18217" y="16751"/>
                    </a:lnTo>
                    <a:lnTo>
                      <a:pt x="18306" y="16815"/>
                    </a:lnTo>
                    <a:lnTo>
                      <a:pt x="18448" y="17163"/>
                    </a:lnTo>
                    <a:lnTo>
                      <a:pt x="18481" y="17362"/>
                    </a:lnTo>
                    <a:lnTo>
                      <a:pt x="18685" y="17418"/>
                    </a:lnTo>
                    <a:lnTo>
                      <a:pt x="18720" y="18214"/>
                    </a:lnTo>
                    <a:cubicBezTo>
                      <a:pt x="18720" y="18214"/>
                      <a:pt x="18747" y="18544"/>
                      <a:pt x="18765" y="18674"/>
                    </a:cubicBezTo>
                    <a:cubicBezTo>
                      <a:pt x="18783" y="18800"/>
                      <a:pt x="18928" y="17933"/>
                      <a:pt x="18928" y="17933"/>
                    </a:cubicBezTo>
                    <a:lnTo>
                      <a:pt x="18955" y="17110"/>
                    </a:lnTo>
                    <a:lnTo>
                      <a:pt x="19070" y="16840"/>
                    </a:lnTo>
                    <a:lnTo>
                      <a:pt x="19206" y="16794"/>
                    </a:lnTo>
                    <a:lnTo>
                      <a:pt x="19311" y="16743"/>
                    </a:lnTo>
                    <a:lnTo>
                      <a:pt x="19455" y="17421"/>
                    </a:lnTo>
                    <a:lnTo>
                      <a:pt x="19464" y="18486"/>
                    </a:lnTo>
                    <a:lnTo>
                      <a:pt x="19570" y="18681"/>
                    </a:lnTo>
                    <a:lnTo>
                      <a:pt x="19682" y="20464"/>
                    </a:lnTo>
                    <a:lnTo>
                      <a:pt x="19715" y="20165"/>
                    </a:lnTo>
                    <a:lnTo>
                      <a:pt x="19730" y="19383"/>
                    </a:lnTo>
                    <a:lnTo>
                      <a:pt x="19873" y="19120"/>
                    </a:lnTo>
                    <a:lnTo>
                      <a:pt x="19991" y="20108"/>
                    </a:lnTo>
                    <a:lnTo>
                      <a:pt x="20128" y="20464"/>
                    </a:lnTo>
                    <a:lnTo>
                      <a:pt x="20135" y="21152"/>
                    </a:lnTo>
                    <a:lnTo>
                      <a:pt x="20339" y="21600"/>
                    </a:lnTo>
                    <a:lnTo>
                      <a:pt x="20456" y="20872"/>
                    </a:lnTo>
                    <a:lnTo>
                      <a:pt x="20656" y="19294"/>
                    </a:lnTo>
                    <a:lnTo>
                      <a:pt x="20772" y="20194"/>
                    </a:lnTo>
                    <a:lnTo>
                      <a:pt x="20901" y="19978"/>
                    </a:lnTo>
                    <a:lnTo>
                      <a:pt x="21199" y="19753"/>
                    </a:lnTo>
                    <a:cubicBezTo>
                      <a:pt x="21199" y="19753"/>
                      <a:pt x="21233" y="19144"/>
                      <a:pt x="21259" y="19666"/>
                    </a:cubicBezTo>
                    <a:cubicBezTo>
                      <a:pt x="21285" y="20186"/>
                      <a:pt x="21309" y="20491"/>
                      <a:pt x="21309" y="20491"/>
                    </a:cubicBezTo>
                    <a:lnTo>
                      <a:pt x="21548" y="20464"/>
                    </a:lnTo>
                    <a:lnTo>
                      <a:pt x="21600" y="20322"/>
                    </a:lnTo>
                  </a:path>
                </a:pathLst>
              </a:custGeom>
              <a:grpFill/>
              <a:ln w="12700" cap="flat" cmpd="sng">
                <a:solidFill>
                  <a:srgbClr val="D9D9D9"/>
                </a:solidFill>
                <a:prstDash val="solid"/>
                <a:miter lim="800000"/>
                <a:headEnd type="none" w="med" len="med"/>
                <a:tailEnd type="none" w="med" len="med"/>
              </a:ln>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9" name="AutoShape 195"/>
              <p:cNvSpPr>
                <a:spLocks/>
              </p:cNvSpPr>
              <p:nvPr/>
            </p:nvSpPr>
            <p:spPr bwMode="auto">
              <a:xfrm>
                <a:off x="4965140" y="1022349"/>
                <a:ext cx="279859" cy="871539"/>
              </a:xfrm>
              <a:custGeom>
                <a:avLst/>
                <a:gdLst>
                  <a:gd name="connsiteX0" fmla="*/ 16011 w 21406"/>
                  <a:gd name="connsiteY0" fmla="*/ 21138 h 21138"/>
                  <a:gd name="connsiteX1" fmla="*/ 18252 w 21406"/>
                  <a:gd name="connsiteY1" fmla="*/ 20789 h 21138"/>
                  <a:gd name="connsiteX2" fmla="*/ 19470 w 21406"/>
                  <a:gd name="connsiteY2" fmla="*/ 20451 h 21138"/>
                  <a:gd name="connsiteX3" fmla="*/ 19905 w 21406"/>
                  <a:gd name="connsiteY3" fmla="*/ 20148 h 21138"/>
                  <a:gd name="connsiteX4" fmla="*/ 20223 w 21406"/>
                  <a:gd name="connsiteY4" fmla="*/ 19515 h 21138"/>
                  <a:gd name="connsiteX5" fmla="*/ 20810 w 21406"/>
                  <a:gd name="connsiteY5" fmla="*/ 19343 h 21138"/>
                  <a:gd name="connsiteX6" fmla="*/ 21237 w 21406"/>
                  <a:gd name="connsiteY6" fmla="*/ 19056 h 21138"/>
                  <a:gd name="connsiteX7" fmla="*/ 21406 w 21406"/>
                  <a:gd name="connsiteY7" fmla="*/ 18840 h 21138"/>
                  <a:gd name="connsiteX8" fmla="*/ 20810 w 21406"/>
                  <a:gd name="connsiteY8" fmla="*/ 18554 h 21138"/>
                  <a:gd name="connsiteX9" fmla="*/ 20273 w 21406"/>
                  <a:gd name="connsiteY9" fmla="*/ 18352 h 21138"/>
                  <a:gd name="connsiteX10" fmla="*/ 19486 w 21406"/>
                  <a:gd name="connsiteY10" fmla="*/ 17905 h 21138"/>
                  <a:gd name="connsiteX11" fmla="*/ 18708 w 21406"/>
                  <a:gd name="connsiteY11" fmla="*/ 17489 h 21138"/>
                  <a:gd name="connsiteX12" fmla="*/ 17741 w 21406"/>
                  <a:gd name="connsiteY12" fmla="*/ 17124 h 21138"/>
                  <a:gd name="connsiteX13" fmla="*/ 17205 w 21406"/>
                  <a:gd name="connsiteY13" fmla="*/ 16755 h 21138"/>
                  <a:gd name="connsiteX14" fmla="*/ 16869 w 21406"/>
                  <a:gd name="connsiteY14" fmla="*/ 16307 h 21138"/>
                  <a:gd name="connsiteX15" fmla="*/ 17117 w 21406"/>
                  <a:gd name="connsiteY15" fmla="*/ 16046 h 21138"/>
                  <a:gd name="connsiteX16" fmla="*/ 16859 w 21406"/>
                  <a:gd name="connsiteY16" fmla="*/ 15856 h 21138"/>
                  <a:gd name="connsiteX17" fmla="*/ 16985 w 21406"/>
                  <a:gd name="connsiteY17" fmla="*/ 15549 h 21138"/>
                  <a:gd name="connsiteX18" fmla="*/ 16968 w 21406"/>
                  <a:gd name="connsiteY18" fmla="*/ 15134 h 21138"/>
                  <a:gd name="connsiteX19" fmla="*/ 17000 w 21406"/>
                  <a:gd name="connsiteY19" fmla="*/ 14667 h 21138"/>
                  <a:gd name="connsiteX20" fmla="*/ 16727 w 21406"/>
                  <a:gd name="connsiteY20" fmla="*/ 14135 h 21138"/>
                  <a:gd name="connsiteX21" fmla="*/ 16499 w 21406"/>
                  <a:gd name="connsiteY21" fmla="*/ 13677 h 21138"/>
                  <a:gd name="connsiteX22" fmla="*/ 16541 w 21406"/>
                  <a:gd name="connsiteY22" fmla="*/ 13049 h 21138"/>
                  <a:gd name="connsiteX23" fmla="*/ 16764 w 21406"/>
                  <a:gd name="connsiteY23" fmla="*/ 12701 h 21138"/>
                  <a:gd name="connsiteX24" fmla="*/ 16541 w 21406"/>
                  <a:gd name="connsiteY24" fmla="*/ 12329 h 21138"/>
                  <a:gd name="connsiteX25" fmla="*/ 16011 w 21406"/>
                  <a:gd name="connsiteY25" fmla="*/ 11767 h 21138"/>
                  <a:gd name="connsiteX26" fmla="*/ 15533 w 21406"/>
                  <a:gd name="connsiteY26" fmla="*/ 11490 h 21138"/>
                  <a:gd name="connsiteX27" fmla="*/ 15249 w 21406"/>
                  <a:gd name="connsiteY27" fmla="*/ 10913 h 21138"/>
                  <a:gd name="connsiteX28" fmla="*/ 14999 w 21406"/>
                  <a:gd name="connsiteY28" fmla="*/ 10472 h 21138"/>
                  <a:gd name="connsiteX29" fmla="*/ 14421 w 21406"/>
                  <a:gd name="connsiteY29" fmla="*/ 10315 h 21138"/>
                  <a:gd name="connsiteX30" fmla="*/ 14490 w 21406"/>
                  <a:gd name="connsiteY30" fmla="*/ 9973 h 21138"/>
                  <a:gd name="connsiteX31" fmla="*/ 14823 w 21406"/>
                  <a:gd name="connsiteY31" fmla="*/ 9736 h 21138"/>
                  <a:gd name="connsiteX32" fmla="*/ 14756 w 21406"/>
                  <a:gd name="connsiteY32" fmla="*/ 9459 h 21138"/>
                  <a:gd name="connsiteX33" fmla="*/ 14304 w 21406"/>
                  <a:gd name="connsiteY33" fmla="*/ 9227 h 21138"/>
                  <a:gd name="connsiteX34" fmla="*/ 13120 w 21406"/>
                  <a:gd name="connsiteY34" fmla="*/ 9057 h 21138"/>
                  <a:gd name="connsiteX35" fmla="*/ 11980 w 21406"/>
                  <a:gd name="connsiteY35" fmla="*/ 9043 h 21138"/>
                  <a:gd name="connsiteX36" fmla="*/ 11062 w 21406"/>
                  <a:gd name="connsiteY36" fmla="*/ 9216 h 21138"/>
                  <a:gd name="connsiteX37" fmla="*/ 10546 w 21406"/>
                  <a:gd name="connsiteY37" fmla="*/ 9436 h 21138"/>
                  <a:gd name="connsiteX38" fmla="*/ 9553 w 21406"/>
                  <a:gd name="connsiteY38" fmla="*/ 9578 h 21138"/>
                  <a:gd name="connsiteX39" fmla="*/ 9036 w 21406"/>
                  <a:gd name="connsiteY39" fmla="*/ 9653 h 21138"/>
                  <a:gd name="connsiteX40" fmla="*/ 7672 w 21406"/>
                  <a:gd name="connsiteY40" fmla="*/ 9741 h 21138"/>
                  <a:gd name="connsiteX41" fmla="*/ 6460 w 21406"/>
                  <a:gd name="connsiteY41" fmla="*/ 9753 h 21138"/>
                  <a:gd name="connsiteX42" fmla="*/ 5750 w 21406"/>
                  <a:gd name="connsiteY42" fmla="*/ 9752 h 21138"/>
                  <a:gd name="connsiteX43" fmla="*/ 6060 w 21406"/>
                  <a:gd name="connsiteY43" fmla="*/ 9335 h 21138"/>
                  <a:gd name="connsiteX44" fmla="*/ 5750 w 21406"/>
                  <a:gd name="connsiteY44" fmla="*/ 8717 h 21138"/>
                  <a:gd name="connsiteX45" fmla="*/ 5135 w 21406"/>
                  <a:gd name="connsiteY45" fmla="*/ 8075 h 21138"/>
                  <a:gd name="connsiteX46" fmla="*/ 4938 w 21406"/>
                  <a:gd name="connsiteY46" fmla="*/ 7696 h 21138"/>
                  <a:gd name="connsiteX47" fmla="*/ 4661 w 21406"/>
                  <a:gd name="connsiteY47" fmla="*/ 6952 h 21138"/>
                  <a:gd name="connsiteX48" fmla="*/ 4359 w 21406"/>
                  <a:gd name="connsiteY48" fmla="*/ 6664 h 21138"/>
                  <a:gd name="connsiteX49" fmla="*/ 5071 w 21406"/>
                  <a:gd name="connsiteY49" fmla="*/ 6355 h 21138"/>
                  <a:gd name="connsiteX50" fmla="*/ 4697 w 21406"/>
                  <a:gd name="connsiteY50" fmla="*/ 6186 h 21138"/>
                  <a:gd name="connsiteX51" fmla="*/ 3557 w 21406"/>
                  <a:gd name="connsiteY51" fmla="*/ 5997 h 21138"/>
                  <a:gd name="connsiteX52" fmla="*/ 2405 w 21406"/>
                  <a:gd name="connsiteY52" fmla="*/ 6056 h 21138"/>
                  <a:gd name="connsiteX53" fmla="*/ 1378 w 21406"/>
                  <a:gd name="connsiteY53" fmla="*/ 5836 h 21138"/>
                  <a:gd name="connsiteX54" fmla="*/ 777 w 21406"/>
                  <a:gd name="connsiteY54" fmla="*/ 5674 h 21138"/>
                  <a:gd name="connsiteX55" fmla="*/ 215 w 21406"/>
                  <a:gd name="connsiteY55" fmla="*/ 5369 h 21138"/>
                  <a:gd name="connsiteX56" fmla="*/ 215 w 21406"/>
                  <a:gd name="connsiteY56" fmla="*/ 4973 h 21138"/>
                  <a:gd name="connsiteX57" fmla="*/ 9733 w 21406"/>
                  <a:gd name="connsiteY57" fmla="*/ 0 h 21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1406" h="21138">
                    <a:moveTo>
                      <a:pt x="16011" y="21138"/>
                    </a:moveTo>
                    <a:lnTo>
                      <a:pt x="18252" y="20789"/>
                    </a:lnTo>
                    <a:lnTo>
                      <a:pt x="19470" y="20451"/>
                    </a:lnTo>
                    <a:lnTo>
                      <a:pt x="19905" y="20148"/>
                    </a:lnTo>
                    <a:lnTo>
                      <a:pt x="20223" y="19515"/>
                    </a:lnTo>
                    <a:lnTo>
                      <a:pt x="20810" y="19343"/>
                    </a:lnTo>
                    <a:lnTo>
                      <a:pt x="21237" y="19056"/>
                    </a:lnTo>
                    <a:cubicBezTo>
                      <a:pt x="21237" y="19056"/>
                      <a:pt x="21405" y="18869"/>
                      <a:pt x="21406" y="18840"/>
                    </a:cubicBezTo>
                    <a:cubicBezTo>
                      <a:pt x="21408" y="18812"/>
                      <a:pt x="20810" y="18554"/>
                      <a:pt x="20810" y="18554"/>
                    </a:cubicBezTo>
                    <a:lnTo>
                      <a:pt x="20273" y="18352"/>
                    </a:lnTo>
                    <a:cubicBezTo>
                      <a:pt x="20273" y="18352"/>
                      <a:pt x="19486" y="17988"/>
                      <a:pt x="19486" y="17905"/>
                    </a:cubicBezTo>
                    <a:cubicBezTo>
                      <a:pt x="19487" y="17822"/>
                      <a:pt x="18708" y="17489"/>
                      <a:pt x="18708" y="17489"/>
                    </a:cubicBezTo>
                    <a:cubicBezTo>
                      <a:pt x="18708" y="17489"/>
                      <a:pt x="17662" y="17166"/>
                      <a:pt x="17741" y="17124"/>
                    </a:cubicBezTo>
                    <a:cubicBezTo>
                      <a:pt x="17820" y="17082"/>
                      <a:pt x="17205" y="16755"/>
                      <a:pt x="17205" y="16755"/>
                    </a:cubicBezTo>
                    <a:cubicBezTo>
                      <a:pt x="17205" y="16755"/>
                      <a:pt x="16793" y="16297"/>
                      <a:pt x="16869" y="16307"/>
                    </a:cubicBezTo>
                    <a:cubicBezTo>
                      <a:pt x="16939" y="16316"/>
                      <a:pt x="17117" y="16046"/>
                      <a:pt x="17117" y="16046"/>
                    </a:cubicBezTo>
                    <a:lnTo>
                      <a:pt x="16859" y="15856"/>
                    </a:lnTo>
                    <a:lnTo>
                      <a:pt x="16985" y="15549"/>
                    </a:lnTo>
                    <a:cubicBezTo>
                      <a:pt x="16979" y="15411"/>
                      <a:pt x="16974" y="15272"/>
                      <a:pt x="16968" y="15134"/>
                    </a:cubicBezTo>
                    <a:cubicBezTo>
                      <a:pt x="16979" y="14978"/>
                      <a:pt x="16989" y="14823"/>
                      <a:pt x="17000" y="14667"/>
                    </a:cubicBezTo>
                    <a:lnTo>
                      <a:pt x="16727" y="14135"/>
                    </a:lnTo>
                    <a:lnTo>
                      <a:pt x="16499" y="13677"/>
                    </a:lnTo>
                    <a:cubicBezTo>
                      <a:pt x="16499" y="13677"/>
                      <a:pt x="16526" y="13091"/>
                      <a:pt x="16541" y="13049"/>
                    </a:cubicBezTo>
                    <a:cubicBezTo>
                      <a:pt x="16555" y="13006"/>
                      <a:pt x="16764" y="12701"/>
                      <a:pt x="16764" y="12701"/>
                    </a:cubicBezTo>
                    <a:cubicBezTo>
                      <a:pt x="16764" y="12701"/>
                      <a:pt x="16453" y="12363"/>
                      <a:pt x="16541" y="12329"/>
                    </a:cubicBezTo>
                    <a:cubicBezTo>
                      <a:pt x="16631" y="12296"/>
                      <a:pt x="16242" y="11779"/>
                      <a:pt x="16011" y="11767"/>
                    </a:cubicBezTo>
                    <a:cubicBezTo>
                      <a:pt x="15780" y="11754"/>
                      <a:pt x="15694" y="11537"/>
                      <a:pt x="15533" y="11490"/>
                    </a:cubicBezTo>
                    <a:cubicBezTo>
                      <a:pt x="15372" y="11442"/>
                      <a:pt x="15279" y="10944"/>
                      <a:pt x="15249" y="10913"/>
                    </a:cubicBezTo>
                    <a:cubicBezTo>
                      <a:pt x="15218" y="10882"/>
                      <a:pt x="15130" y="10536"/>
                      <a:pt x="14999" y="10472"/>
                    </a:cubicBezTo>
                    <a:cubicBezTo>
                      <a:pt x="14867" y="10407"/>
                      <a:pt x="14421" y="10315"/>
                      <a:pt x="14421" y="10315"/>
                    </a:cubicBezTo>
                    <a:cubicBezTo>
                      <a:pt x="14421" y="10315"/>
                      <a:pt x="14440" y="10005"/>
                      <a:pt x="14490" y="9973"/>
                    </a:cubicBezTo>
                    <a:cubicBezTo>
                      <a:pt x="14538" y="9942"/>
                      <a:pt x="14684" y="9731"/>
                      <a:pt x="14823" y="9736"/>
                    </a:cubicBezTo>
                    <a:cubicBezTo>
                      <a:pt x="14960" y="9741"/>
                      <a:pt x="14920" y="9443"/>
                      <a:pt x="14756" y="9459"/>
                    </a:cubicBezTo>
                    <a:cubicBezTo>
                      <a:pt x="14591" y="9475"/>
                      <a:pt x="14916" y="9376"/>
                      <a:pt x="14304" y="9227"/>
                    </a:cubicBezTo>
                    <a:cubicBezTo>
                      <a:pt x="13690" y="9078"/>
                      <a:pt x="13440" y="9051"/>
                      <a:pt x="13120" y="9057"/>
                    </a:cubicBezTo>
                    <a:cubicBezTo>
                      <a:pt x="12803" y="9063"/>
                      <a:pt x="12319" y="9010"/>
                      <a:pt x="11980" y="9043"/>
                    </a:cubicBezTo>
                    <a:cubicBezTo>
                      <a:pt x="11641" y="9076"/>
                      <a:pt x="11237" y="9115"/>
                      <a:pt x="11062" y="9216"/>
                    </a:cubicBezTo>
                    <a:cubicBezTo>
                      <a:pt x="10890" y="9315"/>
                      <a:pt x="10747" y="9386"/>
                      <a:pt x="10546" y="9436"/>
                    </a:cubicBezTo>
                    <a:cubicBezTo>
                      <a:pt x="10345" y="9487"/>
                      <a:pt x="9553" y="9578"/>
                      <a:pt x="9553" y="9578"/>
                    </a:cubicBezTo>
                    <a:lnTo>
                      <a:pt x="9036" y="9653"/>
                    </a:lnTo>
                    <a:lnTo>
                      <a:pt x="7672" y="9741"/>
                    </a:lnTo>
                    <a:cubicBezTo>
                      <a:pt x="7672" y="9741"/>
                      <a:pt x="6451" y="9700"/>
                      <a:pt x="6460" y="9753"/>
                    </a:cubicBezTo>
                    <a:cubicBezTo>
                      <a:pt x="6467" y="9806"/>
                      <a:pt x="5750" y="9752"/>
                      <a:pt x="5750" y="9752"/>
                    </a:cubicBezTo>
                    <a:cubicBezTo>
                      <a:pt x="5750" y="9752"/>
                      <a:pt x="5991" y="9574"/>
                      <a:pt x="6060" y="9335"/>
                    </a:cubicBezTo>
                    <a:cubicBezTo>
                      <a:pt x="6129" y="9097"/>
                      <a:pt x="5910" y="8869"/>
                      <a:pt x="5750" y="8717"/>
                    </a:cubicBezTo>
                    <a:cubicBezTo>
                      <a:pt x="5590" y="8564"/>
                      <a:pt x="5130" y="8144"/>
                      <a:pt x="5135" y="8075"/>
                    </a:cubicBezTo>
                    <a:cubicBezTo>
                      <a:pt x="5141" y="8020"/>
                      <a:pt x="4938" y="7696"/>
                      <a:pt x="4938" y="7696"/>
                    </a:cubicBezTo>
                    <a:lnTo>
                      <a:pt x="4661" y="6952"/>
                    </a:lnTo>
                    <a:cubicBezTo>
                      <a:pt x="4661" y="6952"/>
                      <a:pt x="3916" y="6805"/>
                      <a:pt x="4359" y="6664"/>
                    </a:cubicBezTo>
                    <a:cubicBezTo>
                      <a:pt x="4803" y="6523"/>
                      <a:pt x="5071" y="6355"/>
                      <a:pt x="5071" y="6355"/>
                    </a:cubicBezTo>
                    <a:cubicBezTo>
                      <a:pt x="5071" y="6355"/>
                      <a:pt x="4901" y="6250"/>
                      <a:pt x="4697" y="6186"/>
                    </a:cubicBezTo>
                    <a:cubicBezTo>
                      <a:pt x="4496" y="6121"/>
                      <a:pt x="3557" y="5997"/>
                      <a:pt x="3557" y="5997"/>
                    </a:cubicBezTo>
                    <a:lnTo>
                      <a:pt x="2405" y="6056"/>
                    </a:lnTo>
                    <a:cubicBezTo>
                      <a:pt x="2405" y="6056"/>
                      <a:pt x="1689" y="6005"/>
                      <a:pt x="1378" y="5836"/>
                    </a:cubicBezTo>
                    <a:cubicBezTo>
                      <a:pt x="1068" y="5667"/>
                      <a:pt x="1136" y="5736"/>
                      <a:pt x="777" y="5674"/>
                    </a:cubicBezTo>
                    <a:cubicBezTo>
                      <a:pt x="417" y="5611"/>
                      <a:pt x="352" y="5550"/>
                      <a:pt x="215" y="5369"/>
                    </a:cubicBezTo>
                    <a:cubicBezTo>
                      <a:pt x="78" y="5187"/>
                      <a:pt x="-192" y="5182"/>
                      <a:pt x="215" y="4973"/>
                    </a:cubicBezTo>
                    <a:lnTo>
                      <a:pt x="9733" y="0"/>
                    </a:lnTo>
                  </a:path>
                </a:pathLst>
              </a:custGeom>
              <a:grpFill/>
              <a:ln w="12700" cap="flat" cmpd="sng">
                <a:solidFill>
                  <a:srgbClr val="D9D9D9"/>
                </a:solidFill>
                <a:prstDash val="solid"/>
                <a:miter lim="800000"/>
                <a:headEnd type="none" w="med" len="med"/>
                <a:tailEnd type="none" w="med" len="med"/>
              </a:ln>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nvGrpSpPr>
              <p:cNvPr id="40" name="Group 39"/>
              <p:cNvGrpSpPr/>
              <p:nvPr/>
            </p:nvGrpSpPr>
            <p:grpSpPr>
              <a:xfrm>
                <a:off x="5026804" y="1014413"/>
                <a:ext cx="3809821" cy="3219450"/>
                <a:chOff x="5026816" y="1014413"/>
                <a:chExt cx="3809821" cy="3219450"/>
              </a:xfrm>
              <a:grpFill/>
            </p:grpSpPr>
            <p:sp>
              <p:nvSpPr>
                <p:cNvPr id="42" name="AutoShape 22"/>
                <p:cNvSpPr>
                  <a:spLocks/>
                </p:cNvSpPr>
                <p:nvPr/>
              </p:nvSpPr>
              <p:spPr bwMode="auto">
                <a:xfrm>
                  <a:off x="7646734" y="2743200"/>
                  <a:ext cx="0" cy="1588"/>
                </a:xfrm>
                <a:custGeom>
                  <a:avLst/>
                  <a:gdLst/>
                  <a:ahLst/>
                  <a:cxnLst/>
                  <a:rect l="0" t="0" r="r" b="b"/>
                  <a:pathLst>
                    <a:path w="21600" h="21600">
                      <a:moveTo>
                        <a:pt x="21600" y="21401"/>
                      </a:moveTo>
                      <a:lnTo>
                        <a:pt x="0" y="0"/>
                      </a:lnTo>
                      <a:lnTo>
                        <a:pt x="21600" y="21600"/>
                      </a:lnTo>
                      <a:cubicBezTo>
                        <a:pt x="21600" y="21600"/>
                        <a:pt x="21600" y="21401"/>
                        <a:pt x="21600" y="21401"/>
                      </a:cubicBezTo>
                      <a:close/>
                      <a:moveTo>
                        <a:pt x="21600" y="21401"/>
                      </a:move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3" name="AutoShape 23"/>
                <p:cNvSpPr>
                  <a:spLocks/>
                </p:cNvSpPr>
                <p:nvPr/>
              </p:nvSpPr>
              <p:spPr bwMode="auto">
                <a:xfrm>
                  <a:off x="5407866" y="2514600"/>
                  <a:ext cx="3162" cy="7938"/>
                </a:xfrm>
                <a:custGeom>
                  <a:avLst/>
                  <a:gdLst/>
                  <a:ahLst/>
                  <a:cxnLst/>
                  <a:rect l="0" t="0" r="r" b="b"/>
                  <a:pathLst>
                    <a:path w="21600" h="21600">
                      <a:moveTo>
                        <a:pt x="8259" y="10492"/>
                      </a:moveTo>
                      <a:lnTo>
                        <a:pt x="19405" y="21600"/>
                      </a:lnTo>
                      <a:lnTo>
                        <a:pt x="21600" y="21468"/>
                      </a:lnTo>
                      <a:lnTo>
                        <a:pt x="20214" y="12194"/>
                      </a:lnTo>
                      <a:lnTo>
                        <a:pt x="9298" y="1027"/>
                      </a:lnTo>
                      <a:lnTo>
                        <a:pt x="6930" y="0"/>
                      </a:lnTo>
                      <a:lnTo>
                        <a:pt x="4389" y="88"/>
                      </a:lnTo>
                      <a:lnTo>
                        <a:pt x="0" y="1438"/>
                      </a:lnTo>
                      <a:lnTo>
                        <a:pt x="520" y="3757"/>
                      </a:lnTo>
                      <a:cubicBezTo>
                        <a:pt x="520" y="3757"/>
                        <a:pt x="8259" y="10492"/>
                        <a:pt x="8259" y="10492"/>
                      </a:cubicBezTo>
                      <a:close/>
                      <a:moveTo>
                        <a:pt x="8259" y="10492"/>
                      </a:move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4" name="AutoShape 24"/>
                <p:cNvSpPr>
                  <a:spLocks/>
                </p:cNvSpPr>
                <p:nvPr/>
              </p:nvSpPr>
              <p:spPr bwMode="auto">
                <a:xfrm>
                  <a:off x="8152693" y="2819400"/>
                  <a:ext cx="3162" cy="6350"/>
                </a:xfrm>
                <a:custGeom>
                  <a:avLst/>
                  <a:gdLst/>
                  <a:ahLst/>
                  <a:cxnLst/>
                  <a:rect l="0" t="0" r="r" b="b"/>
                  <a:pathLst>
                    <a:path w="21600" h="21600">
                      <a:moveTo>
                        <a:pt x="6357" y="21600"/>
                      </a:moveTo>
                      <a:lnTo>
                        <a:pt x="14750" y="16955"/>
                      </a:lnTo>
                      <a:lnTo>
                        <a:pt x="21600" y="0"/>
                      </a:lnTo>
                      <a:lnTo>
                        <a:pt x="4197" y="4665"/>
                      </a:lnTo>
                      <a:lnTo>
                        <a:pt x="0" y="10055"/>
                      </a:lnTo>
                      <a:lnTo>
                        <a:pt x="2654" y="10741"/>
                      </a:lnTo>
                      <a:cubicBezTo>
                        <a:pt x="2654" y="10741"/>
                        <a:pt x="6357" y="21600"/>
                        <a:pt x="6357" y="21600"/>
                      </a:cubicBezTo>
                      <a:close/>
                      <a:moveTo>
                        <a:pt x="6357" y="21600"/>
                      </a:move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5" name="AutoShape 134"/>
                <p:cNvSpPr>
                  <a:spLocks/>
                </p:cNvSpPr>
                <p:nvPr/>
              </p:nvSpPr>
              <p:spPr bwMode="auto">
                <a:xfrm>
                  <a:off x="5192833" y="2628900"/>
                  <a:ext cx="1275966" cy="581025"/>
                </a:xfrm>
                <a:custGeom>
                  <a:avLst/>
                  <a:gdLst/>
                  <a:ahLst/>
                  <a:cxnLst/>
                  <a:rect l="0" t="0" r="r" b="b"/>
                  <a:pathLst>
                    <a:path w="21600" h="21600">
                      <a:moveTo>
                        <a:pt x="0" y="16989"/>
                      </a:moveTo>
                      <a:lnTo>
                        <a:pt x="1555" y="17696"/>
                      </a:lnTo>
                      <a:lnTo>
                        <a:pt x="2816" y="18261"/>
                      </a:lnTo>
                      <a:lnTo>
                        <a:pt x="4028" y="18776"/>
                      </a:lnTo>
                      <a:lnTo>
                        <a:pt x="5195" y="19191"/>
                      </a:lnTo>
                      <a:lnTo>
                        <a:pt x="5829" y="19424"/>
                      </a:lnTo>
                      <a:lnTo>
                        <a:pt x="6547" y="19673"/>
                      </a:lnTo>
                      <a:lnTo>
                        <a:pt x="7662" y="20069"/>
                      </a:lnTo>
                      <a:lnTo>
                        <a:pt x="8782" y="20404"/>
                      </a:lnTo>
                      <a:lnTo>
                        <a:pt x="10821" y="20918"/>
                      </a:lnTo>
                      <a:lnTo>
                        <a:pt x="12391" y="21251"/>
                      </a:lnTo>
                      <a:lnTo>
                        <a:pt x="14023" y="21600"/>
                      </a:lnTo>
                      <a:lnTo>
                        <a:pt x="14381" y="11943"/>
                      </a:lnTo>
                      <a:lnTo>
                        <a:pt x="15677" y="12138"/>
                      </a:lnTo>
                      <a:lnTo>
                        <a:pt x="16541" y="12267"/>
                      </a:lnTo>
                      <a:lnTo>
                        <a:pt x="17293" y="12360"/>
                      </a:lnTo>
                      <a:lnTo>
                        <a:pt x="18101" y="12443"/>
                      </a:lnTo>
                      <a:lnTo>
                        <a:pt x="18660" y="12499"/>
                      </a:lnTo>
                      <a:lnTo>
                        <a:pt x="19505" y="12545"/>
                      </a:lnTo>
                      <a:lnTo>
                        <a:pt x="20359" y="12577"/>
                      </a:lnTo>
                      <a:lnTo>
                        <a:pt x="20842" y="12594"/>
                      </a:lnTo>
                      <a:lnTo>
                        <a:pt x="21543" y="12621"/>
                      </a:lnTo>
                      <a:lnTo>
                        <a:pt x="21556" y="9657"/>
                      </a:lnTo>
                      <a:lnTo>
                        <a:pt x="21565" y="7713"/>
                      </a:lnTo>
                      <a:lnTo>
                        <a:pt x="21597" y="2080"/>
                      </a:lnTo>
                      <a:lnTo>
                        <a:pt x="2160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6" name="AutoShape 135"/>
                <p:cNvSpPr>
                  <a:spLocks/>
                </p:cNvSpPr>
                <p:nvPr/>
              </p:nvSpPr>
              <p:spPr bwMode="auto">
                <a:xfrm>
                  <a:off x="6457731" y="2616200"/>
                  <a:ext cx="447458" cy="273050"/>
                </a:xfrm>
                <a:custGeom>
                  <a:avLst/>
                  <a:gdLst/>
                  <a:ahLst/>
                  <a:cxnLst/>
                  <a:rect l="0" t="0" r="r" b="b"/>
                  <a:pathLst>
                    <a:path w="21600" h="21600">
                      <a:moveTo>
                        <a:pt x="18916" y="0"/>
                      </a:moveTo>
                      <a:lnTo>
                        <a:pt x="19119" y="682"/>
                      </a:lnTo>
                      <a:lnTo>
                        <a:pt x="19080" y="1440"/>
                      </a:lnTo>
                      <a:lnTo>
                        <a:pt x="19284" y="2034"/>
                      </a:lnTo>
                      <a:lnTo>
                        <a:pt x="19165" y="2430"/>
                      </a:lnTo>
                      <a:lnTo>
                        <a:pt x="19223" y="3311"/>
                      </a:lnTo>
                      <a:lnTo>
                        <a:pt x="19121" y="3992"/>
                      </a:lnTo>
                      <a:lnTo>
                        <a:pt x="19295" y="4526"/>
                      </a:lnTo>
                      <a:lnTo>
                        <a:pt x="19300" y="5254"/>
                      </a:lnTo>
                      <a:lnTo>
                        <a:pt x="19427" y="5914"/>
                      </a:lnTo>
                      <a:lnTo>
                        <a:pt x="19586" y="6619"/>
                      </a:lnTo>
                      <a:lnTo>
                        <a:pt x="19769" y="6960"/>
                      </a:lnTo>
                      <a:lnTo>
                        <a:pt x="19935" y="7779"/>
                      </a:lnTo>
                      <a:lnTo>
                        <a:pt x="20130" y="8413"/>
                      </a:lnTo>
                      <a:lnTo>
                        <a:pt x="20271" y="9179"/>
                      </a:lnTo>
                      <a:lnTo>
                        <a:pt x="20388" y="10158"/>
                      </a:lnTo>
                      <a:lnTo>
                        <a:pt x="20414" y="10885"/>
                      </a:lnTo>
                      <a:lnTo>
                        <a:pt x="20560" y="12155"/>
                      </a:lnTo>
                      <a:lnTo>
                        <a:pt x="20593" y="13106"/>
                      </a:lnTo>
                      <a:lnTo>
                        <a:pt x="20782" y="13658"/>
                      </a:lnTo>
                      <a:lnTo>
                        <a:pt x="20739" y="14384"/>
                      </a:lnTo>
                      <a:lnTo>
                        <a:pt x="20782" y="15196"/>
                      </a:lnTo>
                      <a:lnTo>
                        <a:pt x="20810" y="15648"/>
                      </a:lnTo>
                      <a:lnTo>
                        <a:pt x="20929" y="16080"/>
                      </a:lnTo>
                      <a:lnTo>
                        <a:pt x="20976" y="16826"/>
                      </a:lnTo>
                      <a:lnTo>
                        <a:pt x="21169" y="17247"/>
                      </a:lnTo>
                      <a:lnTo>
                        <a:pt x="21556" y="17577"/>
                      </a:lnTo>
                      <a:lnTo>
                        <a:pt x="21478" y="18248"/>
                      </a:lnTo>
                      <a:lnTo>
                        <a:pt x="21600" y="18979"/>
                      </a:lnTo>
                      <a:lnTo>
                        <a:pt x="21600" y="19402"/>
                      </a:lnTo>
                      <a:lnTo>
                        <a:pt x="21550" y="20123"/>
                      </a:lnTo>
                      <a:lnTo>
                        <a:pt x="21561" y="20478"/>
                      </a:lnTo>
                      <a:lnTo>
                        <a:pt x="20344" y="20625"/>
                      </a:lnTo>
                      <a:lnTo>
                        <a:pt x="18860" y="20802"/>
                      </a:lnTo>
                      <a:lnTo>
                        <a:pt x="17229" y="20975"/>
                      </a:lnTo>
                      <a:lnTo>
                        <a:pt x="15119" y="21101"/>
                      </a:lnTo>
                      <a:lnTo>
                        <a:pt x="12969" y="21231"/>
                      </a:lnTo>
                      <a:lnTo>
                        <a:pt x="10221" y="21394"/>
                      </a:lnTo>
                      <a:lnTo>
                        <a:pt x="8509" y="21461"/>
                      </a:lnTo>
                      <a:lnTo>
                        <a:pt x="7023" y="21514"/>
                      </a:lnTo>
                      <a:lnTo>
                        <a:pt x="4245" y="21600"/>
                      </a:lnTo>
                      <a:lnTo>
                        <a:pt x="2201" y="21592"/>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7" name="AutoShape 136"/>
                <p:cNvSpPr>
                  <a:spLocks/>
                </p:cNvSpPr>
                <p:nvPr/>
              </p:nvSpPr>
              <p:spPr bwMode="auto">
                <a:xfrm>
                  <a:off x="6457731" y="2882900"/>
                  <a:ext cx="480661" cy="293688"/>
                </a:xfrm>
                <a:custGeom>
                  <a:avLst/>
                  <a:gdLst/>
                  <a:ahLst/>
                  <a:cxnLst/>
                  <a:rect l="0" t="0" r="r" b="b"/>
                  <a:pathLst>
                    <a:path w="21600" h="21600">
                      <a:moveTo>
                        <a:pt x="20173" y="0"/>
                      </a:moveTo>
                      <a:lnTo>
                        <a:pt x="20168" y="716"/>
                      </a:lnTo>
                      <a:lnTo>
                        <a:pt x="19870" y="1337"/>
                      </a:lnTo>
                      <a:lnTo>
                        <a:pt x="19575" y="1592"/>
                      </a:lnTo>
                      <a:lnTo>
                        <a:pt x="19575" y="1929"/>
                      </a:lnTo>
                      <a:lnTo>
                        <a:pt x="19790" y="2456"/>
                      </a:lnTo>
                      <a:lnTo>
                        <a:pt x="19996" y="3267"/>
                      </a:lnTo>
                      <a:lnTo>
                        <a:pt x="20489" y="3312"/>
                      </a:lnTo>
                      <a:lnTo>
                        <a:pt x="20755" y="3859"/>
                      </a:lnTo>
                      <a:lnTo>
                        <a:pt x="21209" y="15221"/>
                      </a:lnTo>
                      <a:lnTo>
                        <a:pt x="20736" y="15077"/>
                      </a:lnTo>
                      <a:lnTo>
                        <a:pt x="20898" y="15630"/>
                      </a:lnTo>
                      <a:lnTo>
                        <a:pt x="20975" y="16361"/>
                      </a:lnTo>
                      <a:lnTo>
                        <a:pt x="21017" y="16842"/>
                      </a:lnTo>
                      <a:lnTo>
                        <a:pt x="21295" y="17032"/>
                      </a:lnTo>
                      <a:lnTo>
                        <a:pt x="21264" y="17797"/>
                      </a:lnTo>
                      <a:lnTo>
                        <a:pt x="21156" y="17919"/>
                      </a:lnTo>
                      <a:lnTo>
                        <a:pt x="21223" y="18655"/>
                      </a:lnTo>
                      <a:lnTo>
                        <a:pt x="21169" y="19560"/>
                      </a:lnTo>
                      <a:lnTo>
                        <a:pt x="20975" y="19944"/>
                      </a:lnTo>
                      <a:lnTo>
                        <a:pt x="21265" y="20555"/>
                      </a:lnTo>
                      <a:lnTo>
                        <a:pt x="21600" y="21600"/>
                      </a:lnTo>
                      <a:lnTo>
                        <a:pt x="21067" y="21487"/>
                      </a:lnTo>
                      <a:lnTo>
                        <a:pt x="20674" y="20843"/>
                      </a:lnTo>
                      <a:lnTo>
                        <a:pt x="20750" y="20536"/>
                      </a:lnTo>
                      <a:lnTo>
                        <a:pt x="20406" y="20457"/>
                      </a:lnTo>
                      <a:lnTo>
                        <a:pt x="20133" y="20085"/>
                      </a:lnTo>
                      <a:lnTo>
                        <a:pt x="19939" y="20290"/>
                      </a:lnTo>
                      <a:lnTo>
                        <a:pt x="19893" y="19880"/>
                      </a:lnTo>
                      <a:lnTo>
                        <a:pt x="19410" y="19944"/>
                      </a:lnTo>
                      <a:lnTo>
                        <a:pt x="19032" y="19465"/>
                      </a:lnTo>
                      <a:lnTo>
                        <a:pt x="18287" y="19501"/>
                      </a:lnTo>
                      <a:lnTo>
                        <a:pt x="17748" y="19557"/>
                      </a:lnTo>
                      <a:lnTo>
                        <a:pt x="17511" y="19614"/>
                      </a:lnTo>
                      <a:lnTo>
                        <a:pt x="17269" y="19959"/>
                      </a:lnTo>
                      <a:lnTo>
                        <a:pt x="17011" y="20241"/>
                      </a:lnTo>
                      <a:lnTo>
                        <a:pt x="16644" y="20041"/>
                      </a:lnTo>
                      <a:lnTo>
                        <a:pt x="15752" y="19462"/>
                      </a:lnTo>
                      <a:lnTo>
                        <a:pt x="15573" y="18990"/>
                      </a:lnTo>
                      <a:lnTo>
                        <a:pt x="13296" y="19299"/>
                      </a:lnTo>
                      <a:lnTo>
                        <a:pt x="11237" y="19422"/>
                      </a:lnTo>
                      <a:lnTo>
                        <a:pt x="9096" y="19551"/>
                      </a:lnTo>
                      <a:lnTo>
                        <a:pt x="7118" y="19671"/>
                      </a:lnTo>
                      <a:lnTo>
                        <a:pt x="5678" y="19687"/>
                      </a:lnTo>
                      <a:lnTo>
                        <a:pt x="4340" y="19687"/>
                      </a:lnTo>
                      <a:lnTo>
                        <a:pt x="2299" y="19687"/>
                      </a:lnTo>
                      <a:lnTo>
                        <a:pt x="0" y="19686"/>
                      </a:lnTo>
                      <a:lnTo>
                        <a:pt x="33" y="12138"/>
                      </a:lnTo>
                      <a:lnTo>
                        <a:pt x="100" y="6685"/>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8" name="AutoShape 137"/>
                <p:cNvSpPr>
                  <a:spLocks/>
                </p:cNvSpPr>
                <p:nvPr/>
              </p:nvSpPr>
              <p:spPr bwMode="auto">
                <a:xfrm>
                  <a:off x="6015017" y="3149600"/>
                  <a:ext cx="449039" cy="168275"/>
                </a:xfrm>
                <a:custGeom>
                  <a:avLst/>
                  <a:gdLst/>
                  <a:ahLst/>
                  <a:cxnLst/>
                  <a:rect l="0" t="0" r="r" b="b"/>
                  <a:pathLst>
                    <a:path w="21600" h="21600">
                      <a:moveTo>
                        <a:pt x="21600" y="0"/>
                      </a:moveTo>
                      <a:lnTo>
                        <a:pt x="21569" y="21600"/>
                      </a:lnTo>
                      <a:lnTo>
                        <a:pt x="18581" y="21582"/>
                      </a:lnTo>
                      <a:lnTo>
                        <a:pt x="16180" y="21426"/>
                      </a:lnTo>
                      <a:lnTo>
                        <a:pt x="13918" y="21216"/>
                      </a:lnTo>
                      <a:lnTo>
                        <a:pt x="11218" y="20893"/>
                      </a:lnTo>
                      <a:lnTo>
                        <a:pt x="9337" y="20686"/>
                      </a:lnTo>
                      <a:lnTo>
                        <a:pt x="6463" y="20327"/>
                      </a:lnTo>
                      <a:lnTo>
                        <a:pt x="4220" y="19935"/>
                      </a:lnTo>
                      <a:lnTo>
                        <a:pt x="2723" y="19666"/>
                      </a:lnTo>
                      <a:lnTo>
                        <a:pt x="1739" y="19488"/>
                      </a:lnTo>
                      <a:lnTo>
                        <a:pt x="0" y="19209"/>
                      </a:lnTo>
                      <a:lnTo>
                        <a:pt x="397" y="811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9" name="AutoShape 138"/>
                <p:cNvSpPr>
                  <a:spLocks/>
                </p:cNvSpPr>
                <p:nvPr/>
              </p:nvSpPr>
              <p:spPr bwMode="auto">
                <a:xfrm>
                  <a:off x="5774686" y="2578100"/>
                  <a:ext cx="264048" cy="415925"/>
                </a:xfrm>
                <a:custGeom>
                  <a:avLst/>
                  <a:gdLst/>
                  <a:ahLst/>
                  <a:cxnLst/>
                  <a:rect l="0" t="0" r="r" b="b"/>
                  <a:pathLst>
                    <a:path w="21600" h="21600">
                      <a:moveTo>
                        <a:pt x="21600" y="21600"/>
                      </a:moveTo>
                      <a:lnTo>
                        <a:pt x="21067" y="21176"/>
                      </a:lnTo>
                      <a:lnTo>
                        <a:pt x="20514" y="20589"/>
                      </a:lnTo>
                      <a:lnTo>
                        <a:pt x="20311" y="20215"/>
                      </a:lnTo>
                      <a:lnTo>
                        <a:pt x="19863" y="20443"/>
                      </a:lnTo>
                      <a:lnTo>
                        <a:pt x="19436" y="20475"/>
                      </a:lnTo>
                      <a:lnTo>
                        <a:pt x="19392" y="20806"/>
                      </a:lnTo>
                      <a:lnTo>
                        <a:pt x="19623" y="21170"/>
                      </a:lnTo>
                      <a:lnTo>
                        <a:pt x="18592" y="21107"/>
                      </a:lnTo>
                      <a:lnTo>
                        <a:pt x="17682" y="21176"/>
                      </a:lnTo>
                      <a:lnTo>
                        <a:pt x="17482" y="21119"/>
                      </a:lnTo>
                      <a:lnTo>
                        <a:pt x="16424" y="20981"/>
                      </a:lnTo>
                      <a:lnTo>
                        <a:pt x="15670" y="20981"/>
                      </a:lnTo>
                      <a:lnTo>
                        <a:pt x="14693" y="21037"/>
                      </a:lnTo>
                      <a:lnTo>
                        <a:pt x="14041" y="21130"/>
                      </a:lnTo>
                      <a:lnTo>
                        <a:pt x="13347" y="20999"/>
                      </a:lnTo>
                      <a:lnTo>
                        <a:pt x="12582" y="21253"/>
                      </a:lnTo>
                      <a:lnTo>
                        <a:pt x="12582" y="21501"/>
                      </a:lnTo>
                      <a:lnTo>
                        <a:pt x="11805" y="21178"/>
                      </a:lnTo>
                      <a:lnTo>
                        <a:pt x="11754" y="20746"/>
                      </a:lnTo>
                      <a:lnTo>
                        <a:pt x="11539" y="20318"/>
                      </a:lnTo>
                      <a:lnTo>
                        <a:pt x="11539" y="19929"/>
                      </a:lnTo>
                      <a:lnTo>
                        <a:pt x="11225" y="19582"/>
                      </a:lnTo>
                      <a:lnTo>
                        <a:pt x="10951" y="19434"/>
                      </a:lnTo>
                      <a:lnTo>
                        <a:pt x="10247" y="19472"/>
                      </a:lnTo>
                      <a:lnTo>
                        <a:pt x="9687" y="19016"/>
                      </a:lnTo>
                      <a:lnTo>
                        <a:pt x="9847" y="18685"/>
                      </a:lnTo>
                      <a:lnTo>
                        <a:pt x="9865" y="18375"/>
                      </a:lnTo>
                      <a:lnTo>
                        <a:pt x="9563" y="18022"/>
                      </a:lnTo>
                      <a:lnTo>
                        <a:pt x="9688" y="17877"/>
                      </a:lnTo>
                      <a:lnTo>
                        <a:pt x="9232" y="17551"/>
                      </a:lnTo>
                      <a:lnTo>
                        <a:pt x="9056" y="17279"/>
                      </a:lnTo>
                      <a:lnTo>
                        <a:pt x="8711" y="16770"/>
                      </a:lnTo>
                      <a:lnTo>
                        <a:pt x="8799" y="16092"/>
                      </a:lnTo>
                      <a:lnTo>
                        <a:pt x="8401" y="16089"/>
                      </a:lnTo>
                      <a:lnTo>
                        <a:pt x="8438" y="15802"/>
                      </a:lnTo>
                      <a:lnTo>
                        <a:pt x="8401" y="15431"/>
                      </a:lnTo>
                      <a:lnTo>
                        <a:pt x="8031" y="15260"/>
                      </a:lnTo>
                      <a:lnTo>
                        <a:pt x="7745" y="15260"/>
                      </a:lnTo>
                      <a:lnTo>
                        <a:pt x="7634" y="15516"/>
                      </a:lnTo>
                      <a:lnTo>
                        <a:pt x="7343" y="15702"/>
                      </a:lnTo>
                      <a:lnTo>
                        <a:pt x="6980" y="15864"/>
                      </a:lnTo>
                      <a:lnTo>
                        <a:pt x="6617" y="15841"/>
                      </a:lnTo>
                      <a:lnTo>
                        <a:pt x="6361" y="16119"/>
                      </a:lnTo>
                      <a:lnTo>
                        <a:pt x="5997" y="16142"/>
                      </a:lnTo>
                      <a:lnTo>
                        <a:pt x="5825" y="15918"/>
                      </a:lnTo>
                      <a:lnTo>
                        <a:pt x="5321" y="15586"/>
                      </a:lnTo>
                      <a:lnTo>
                        <a:pt x="4868" y="15674"/>
                      </a:lnTo>
                      <a:lnTo>
                        <a:pt x="5080" y="15384"/>
                      </a:lnTo>
                      <a:cubicBezTo>
                        <a:pt x="5080" y="15384"/>
                        <a:pt x="5800" y="15131"/>
                        <a:pt x="5621" y="15107"/>
                      </a:cubicBezTo>
                      <a:cubicBezTo>
                        <a:pt x="5441" y="15083"/>
                        <a:pt x="5270" y="14913"/>
                        <a:pt x="5270" y="14913"/>
                      </a:cubicBezTo>
                      <a:lnTo>
                        <a:pt x="5341" y="14542"/>
                      </a:lnTo>
                      <a:lnTo>
                        <a:pt x="6004" y="14442"/>
                      </a:lnTo>
                      <a:lnTo>
                        <a:pt x="5863" y="13956"/>
                      </a:lnTo>
                      <a:lnTo>
                        <a:pt x="5978" y="13636"/>
                      </a:lnTo>
                      <a:lnTo>
                        <a:pt x="5814" y="13289"/>
                      </a:lnTo>
                      <a:lnTo>
                        <a:pt x="5792" y="13047"/>
                      </a:lnTo>
                      <a:lnTo>
                        <a:pt x="6070" y="12732"/>
                      </a:lnTo>
                      <a:lnTo>
                        <a:pt x="6127" y="12336"/>
                      </a:lnTo>
                      <a:lnTo>
                        <a:pt x="6416" y="11853"/>
                      </a:lnTo>
                      <a:lnTo>
                        <a:pt x="6904" y="11434"/>
                      </a:lnTo>
                      <a:lnTo>
                        <a:pt x="7093" y="10813"/>
                      </a:lnTo>
                      <a:lnTo>
                        <a:pt x="6008" y="10915"/>
                      </a:lnTo>
                      <a:lnTo>
                        <a:pt x="5340" y="10836"/>
                      </a:lnTo>
                      <a:lnTo>
                        <a:pt x="5348" y="10413"/>
                      </a:lnTo>
                      <a:lnTo>
                        <a:pt x="4720" y="10600"/>
                      </a:lnTo>
                      <a:lnTo>
                        <a:pt x="4070" y="9886"/>
                      </a:lnTo>
                      <a:lnTo>
                        <a:pt x="4188" y="9586"/>
                      </a:lnTo>
                      <a:lnTo>
                        <a:pt x="3777" y="9137"/>
                      </a:lnTo>
                      <a:lnTo>
                        <a:pt x="3050" y="8372"/>
                      </a:lnTo>
                      <a:lnTo>
                        <a:pt x="2756" y="7936"/>
                      </a:lnTo>
                      <a:lnTo>
                        <a:pt x="1703" y="7655"/>
                      </a:lnTo>
                      <a:lnTo>
                        <a:pt x="1484" y="7258"/>
                      </a:lnTo>
                      <a:lnTo>
                        <a:pt x="1384" y="6905"/>
                      </a:lnTo>
                      <a:lnTo>
                        <a:pt x="1156" y="6470"/>
                      </a:lnTo>
                      <a:lnTo>
                        <a:pt x="1050" y="5856"/>
                      </a:lnTo>
                      <a:lnTo>
                        <a:pt x="829" y="5380"/>
                      </a:lnTo>
                      <a:lnTo>
                        <a:pt x="0" y="4359"/>
                      </a:lnTo>
                      <a:lnTo>
                        <a:pt x="93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0" name="AutoShape 139"/>
                <p:cNvSpPr>
                  <a:spLocks/>
                </p:cNvSpPr>
                <p:nvPr/>
              </p:nvSpPr>
              <p:spPr bwMode="auto">
                <a:xfrm>
                  <a:off x="5648196" y="2578100"/>
                  <a:ext cx="83800" cy="596900"/>
                </a:xfrm>
                <a:custGeom>
                  <a:avLst/>
                  <a:gdLst/>
                  <a:ahLst/>
                  <a:cxnLst/>
                  <a:rect l="0" t="0" r="r" b="b"/>
                  <a:pathLst>
                    <a:path w="21600" h="21600">
                      <a:moveTo>
                        <a:pt x="21600" y="0"/>
                      </a:moveTo>
                      <a:lnTo>
                        <a:pt x="13409" y="7901"/>
                      </a:lnTo>
                      <a:lnTo>
                        <a:pt x="12259" y="8092"/>
                      </a:lnTo>
                      <a:lnTo>
                        <a:pt x="13603" y="8448"/>
                      </a:lnTo>
                      <a:lnTo>
                        <a:pt x="14064" y="8673"/>
                      </a:lnTo>
                      <a:lnTo>
                        <a:pt x="13127" y="8959"/>
                      </a:lnTo>
                      <a:lnTo>
                        <a:pt x="15070" y="9872"/>
                      </a:lnTo>
                      <a:lnTo>
                        <a:pt x="16608" y="9865"/>
                      </a:lnTo>
                      <a:lnTo>
                        <a:pt x="18632" y="10145"/>
                      </a:lnTo>
                      <a:lnTo>
                        <a:pt x="18799" y="10635"/>
                      </a:lnTo>
                      <a:lnTo>
                        <a:pt x="15681" y="11212"/>
                      </a:lnTo>
                      <a:lnTo>
                        <a:pt x="13528" y="11906"/>
                      </a:lnTo>
                      <a:lnTo>
                        <a:pt x="11798" y="12254"/>
                      </a:lnTo>
                      <a:lnTo>
                        <a:pt x="11200" y="12586"/>
                      </a:lnTo>
                      <a:lnTo>
                        <a:pt x="9492" y="12904"/>
                      </a:lnTo>
                      <a:lnTo>
                        <a:pt x="7753" y="13010"/>
                      </a:lnTo>
                      <a:lnTo>
                        <a:pt x="6248" y="13648"/>
                      </a:lnTo>
                      <a:lnTo>
                        <a:pt x="4212" y="13842"/>
                      </a:lnTo>
                      <a:lnTo>
                        <a:pt x="4212" y="14153"/>
                      </a:lnTo>
                      <a:lnTo>
                        <a:pt x="4666" y="14523"/>
                      </a:lnTo>
                      <a:lnTo>
                        <a:pt x="5832" y="14519"/>
                      </a:lnTo>
                      <a:lnTo>
                        <a:pt x="6856" y="14709"/>
                      </a:lnTo>
                      <a:lnTo>
                        <a:pt x="8386" y="14865"/>
                      </a:lnTo>
                      <a:lnTo>
                        <a:pt x="7038" y="15043"/>
                      </a:lnTo>
                      <a:lnTo>
                        <a:pt x="7561" y="15394"/>
                      </a:lnTo>
                      <a:lnTo>
                        <a:pt x="6139" y="15770"/>
                      </a:lnTo>
                      <a:lnTo>
                        <a:pt x="5117" y="16078"/>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1" name="AutoShape 140"/>
                <p:cNvSpPr>
                  <a:spLocks/>
                </p:cNvSpPr>
                <p:nvPr/>
              </p:nvSpPr>
              <p:spPr bwMode="auto">
                <a:xfrm>
                  <a:off x="5331972" y="2717800"/>
                  <a:ext cx="362077" cy="104775"/>
                </a:xfrm>
                <a:custGeom>
                  <a:avLst/>
                  <a:gdLst/>
                  <a:ahLst/>
                  <a:cxnLst/>
                  <a:rect l="0" t="0" r="r" b="b"/>
                  <a:pathLst>
                    <a:path w="21600" h="21600">
                      <a:moveTo>
                        <a:pt x="0" y="0"/>
                      </a:moveTo>
                      <a:lnTo>
                        <a:pt x="469" y="0"/>
                      </a:lnTo>
                      <a:lnTo>
                        <a:pt x="838" y="681"/>
                      </a:lnTo>
                      <a:lnTo>
                        <a:pt x="1318" y="2878"/>
                      </a:lnTo>
                      <a:lnTo>
                        <a:pt x="1449" y="4987"/>
                      </a:lnTo>
                      <a:lnTo>
                        <a:pt x="1362" y="7426"/>
                      </a:lnTo>
                      <a:lnTo>
                        <a:pt x="1101" y="12262"/>
                      </a:lnTo>
                      <a:lnTo>
                        <a:pt x="2150" y="14500"/>
                      </a:lnTo>
                      <a:lnTo>
                        <a:pt x="2541" y="14874"/>
                      </a:lnTo>
                      <a:lnTo>
                        <a:pt x="3295" y="15837"/>
                      </a:lnTo>
                      <a:lnTo>
                        <a:pt x="4113" y="15149"/>
                      </a:lnTo>
                      <a:cubicBezTo>
                        <a:pt x="4113" y="15149"/>
                        <a:pt x="4418" y="15098"/>
                        <a:pt x="4560" y="15274"/>
                      </a:cubicBezTo>
                      <a:cubicBezTo>
                        <a:pt x="4704" y="15449"/>
                        <a:pt x="5374" y="14899"/>
                        <a:pt x="5374" y="14899"/>
                      </a:cubicBezTo>
                      <a:lnTo>
                        <a:pt x="5716" y="16082"/>
                      </a:lnTo>
                      <a:lnTo>
                        <a:pt x="5922" y="18165"/>
                      </a:lnTo>
                      <a:lnTo>
                        <a:pt x="6211" y="18631"/>
                      </a:lnTo>
                      <a:lnTo>
                        <a:pt x="6237" y="19740"/>
                      </a:lnTo>
                      <a:lnTo>
                        <a:pt x="6959" y="19389"/>
                      </a:lnTo>
                      <a:lnTo>
                        <a:pt x="7173" y="19446"/>
                      </a:lnTo>
                      <a:lnTo>
                        <a:pt x="7678" y="19356"/>
                      </a:lnTo>
                      <a:lnTo>
                        <a:pt x="8352" y="18660"/>
                      </a:lnTo>
                      <a:lnTo>
                        <a:pt x="8610" y="18897"/>
                      </a:lnTo>
                      <a:lnTo>
                        <a:pt x="8908" y="19474"/>
                      </a:lnTo>
                      <a:lnTo>
                        <a:pt x="9743" y="19518"/>
                      </a:lnTo>
                      <a:lnTo>
                        <a:pt x="10373" y="19005"/>
                      </a:lnTo>
                      <a:lnTo>
                        <a:pt x="10950" y="18897"/>
                      </a:lnTo>
                      <a:lnTo>
                        <a:pt x="11722" y="18806"/>
                      </a:lnTo>
                      <a:lnTo>
                        <a:pt x="12175" y="17928"/>
                      </a:lnTo>
                      <a:lnTo>
                        <a:pt x="12478" y="18351"/>
                      </a:lnTo>
                      <a:lnTo>
                        <a:pt x="13176" y="18162"/>
                      </a:lnTo>
                      <a:lnTo>
                        <a:pt x="13743" y="18619"/>
                      </a:lnTo>
                      <a:lnTo>
                        <a:pt x="14367" y="17639"/>
                      </a:lnTo>
                      <a:lnTo>
                        <a:pt x="216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2" name="AutoShape 141"/>
                <p:cNvSpPr>
                  <a:spLocks/>
                </p:cNvSpPr>
                <p:nvPr/>
              </p:nvSpPr>
              <p:spPr bwMode="auto">
                <a:xfrm>
                  <a:off x="5407866" y="3136900"/>
                  <a:ext cx="417416" cy="650875"/>
                </a:xfrm>
                <a:custGeom>
                  <a:avLst/>
                  <a:gdLst/>
                  <a:ahLst/>
                  <a:cxnLst/>
                  <a:rect l="0" t="0" r="r" b="b"/>
                  <a:pathLst>
                    <a:path w="21600" h="21600">
                      <a:moveTo>
                        <a:pt x="2259" y="0"/>
                      </a:moveTo>
                      <a:lnTo>
                        <a:pt x="0" y="8498"/>
                      </a:lnTo>
                      <a:lnTo>
                        <a:pt x="16001" y="21600"/>
                      </a:lnTo>
                      <a:lnTo>
                        <a:pt x="16204" y="21429"/>
                      </a:lnTo>
                      <a:lnTo>
                        <a:pt x="16084" y="21288"/>
                      </a:lnTo>
                      <a:lnTo>
                        <a:pt x="16229" y="21171"/>
                      </a:lnTo>
                      <a:lnTo>
                        <a:pt x="16276" y="20785"/>
                      </a:lnTo>
                      <a:lnTo>
                        <a:pt x="16276" y="20412"/>
                      </a:lnTo>
                      <a:lnTo>
                        <a:pt x="16153" y="20189"/>
                      </a:lnTo>
                      <a:lnTo>
                        <a:pt x="16250" y="19939"/>
                      </a:lnTo>
                      <a:lnTo>
                        <a:pt x="16207" y="19626"/>
                      </a:lnTo>
                      <a:lnTo>
                        <a:pt x="16144" y="19179"/>
                      </a:lnTo>
                      <a:lnTo>
                        <a:pt x="16250" y="19096"/>
                      </a:lnTo>
                      <a:lnTo>
                        <a:pt x="16161" y="18809"/>
                      </a:lnTo>
                      <a:lnTo>
                        <a:pt x="16153" y="18637"/>
                      </a:lnTo>
                      <a:lnTo>
                        <a:pt x="16368" y="18439"/>
                      </a:lnTo>
                      <a:lnTo>
                        <a:pt x="16723" y="18299"/>
                      </a:lnTo>
                      <a:lnTo>
                        <a:pt x="17060" y="18379"/>
                      </a:lnTo>
                      <a:lnTo>
                        <a:pt x="17237" y="18467"/>
                      </a:lnTo>
                      <a:lnTo>
                        <a:pt x="17511" y="18419"/>
                      </a:lnTo>
                      <a:lnTo>
                        <a:pt x="17728" y="18573"/>
                      </a:lnTo>
                      <a:lnTo>
                        <a:pt x="17777" y="18717"/>
                      </a:lnTo>
                      <a:lnTo>
                        <a:pt x="17967" y="18838"/>
                      </a:lnTo>
                      <a:lnTo>
                        <a:pt x="18305" y="18840"/>
                      </a:lnTo>
                      <a:lnTo>
                        <a:pt x="18305" y="18649"/>
                      </a:lnTo>
                      <a:lnTo>
                        <a:pt x="18745" y="18339"/>
                      </a:lnTo>
                      <a:lnTo>
                        <a:pt x="21600" y="1769"/>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3" name="AutoShape 142"/>
                <p:cNvSpPr>
                  <a:spLocks/>
                </p:cNvSpPr>
                <p:nvPr/>
              </p:nvSpPr>
              <p:spPr bwMode="auto">
                <a:xfrm>
                  <a:off x="5774686" y="3314700"/>
                  <a:ext cx="1318655" cy="350838"/>
                </a:xfrm>
                <a:custGeom>
                  <a:avLst/>
                  <a:gdLst/>
                  <a:ahLst/>
                  <a:cxnLst/>
                  <a:rect l="0" t="0" r="r" b="b"/>
                  <a:pathLst>
                    <a:path w="21600" h="21474">
                      <a:moveTo>
                        <a:pt x="0" y="18951"/>
                      </a:moveTo>
                      <a:cubicBezTo>
                        <a:pt x="0" y="18951"/>
                        <a:pt x="3548" y="20267"/>
                        <a:pt x="5573" y="20745"/>
                      </a:cubicBezTo>
                      <a:cubicBezTo>
                        <a:pt x="7599" y="21221"/>
                        <a:pt x="11522" y="21600"/>
                        <a:pt x="13371" y="21435"/>
                      </a:cubicBezTo>
                      <a:cubicBezTo>
                        <a:pt x="15220" y="21267"/>
                        <a:pt x="17745" y="20800"/>
                        <a:pt x="18483" y="20609"/>
                      </a:cubicBezTo>
                      <a:cubicBezTo>
                        <a:pt x="19220" y="20418"/>
                        <a:pt x="19592" y="20363"/>
                        <a:pt x="19592" y="20363"/>
                      </a:cubicBezTo>
                      <a:lnTo>
                        <a:pt x="20257" y="20171"/>
                      </a:lnTo>
                      <a:lnTo>
                        <a:pt x="21089" y="19895"/>
                      </a:lnTo>
                      <a:lnTo>
                        <a:pt x="21600" y="19724"/>
                      </a:lnTo>
                      <a:lnTo>
                        <a:pt x="21359" y="8414"/>
                      </a:lnTo>
                      <a:lnTo>
                        <a:pt x="21293" y="8196"/>
                      </a:lnTo>
                      <a:lnTo>
                        <a:pt x="21209" y="8252"/>
                      </a:lnTo>
                      <a:lnTo>
                        <a:pt x="21118" y="8058"/>
                      </a:lnTo>
                      <a:lnTo>
                        <a:pt x="21086" y="7806"/>
                      </a:lnTo>
                      <a:lnTo>
                        <a:pt x="21008" y="7647"/>
                      </a:lnTo>
                      <a:lnTo>
                        <a:pt x="20978" y="7203"/>
                      </a:lnTo>
                      <a:lnTo>
                        <a:pt x="20877" y="6852"/>
                      </a:lnTo>
                      <a:lnTo>
                        <a:pt x="20723" y="6358"/>
                      </a:lnTo>
                      <a:lnTo>
                        <a:pt x="20773" y="6123"/>
                      </a:lnTo>
                      <a:lnTo>
                        <a:pt x="20793" y="5717"/>
                      </a:lnTo>
                      <a:lnTo>
                        <a:pt x="20888" y="5456"/>
                      </a:lnTo>
                      <a:lnTo>
                        <a:pt x="20957" y="5209"/>
                      </a:lnTo>
                      <a:lnTo>
                        <a:pt x="20921" y="4769"/>
                      </a:lnTo>
                      <a:lnTo>
                        <a:pt x="20898" y="4374"/>
                      </a:lnTo>
                      <a:lnTo>
                        <a:pt x="20772" y="4699"/>
                      </a:lnTo>
                      <a:lnTo>
                        <a:pt x="20680" y="4605"/>
                      </a:lnTo>
                      <a:lnTo>
                        <a:pt x="20585" y="4374"/>
                      </a:lnTo>
                      <a:lnTo>
                        <a:pt x="20483" y="4056"/>
                      </a:lnTo>
                      <a:lnTo>
                        <a:pt x="18643" y="4503"/>
                      </a:lnTo>
                      <a:lnTo>
                        <a:pt x="17979" y="4644"/>
                      </a:lnTo>
                      <a:lnTo>
                        <a:pt x="16743" y="4882"/>
                      </a:lnTo>
                      <a:lnTo>
                        <a:pt x="16001" y="4987"/>
                      </a:lnTo>
                      <a:lnTo>
                        <a:pt x="14907" y="5145"/>
                      </a:lnTo>
                      <a:lnTo>
                        <a:pt x="14396" y="5206"/>
                      </a:lnTo>
                      <a:lnTo>
                        <a:pt x="13768" y="5270"/>
                      </a:lnTo>
                      <a:lnTo>
                        <a:pt x="13257" y="5321"/>
                      </a:lnTo>
                      <a:lnTo>
                        <a:pt x="13257" y="139"/>
                      </a:lnTo>
                      <a:lnTo>
                        <a:pt x="11128"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4" name="AutoShape 143"/>
                <p:cNvSpPr>
                  <a:spLocks/>
                </p:cNvSpPr>
                <p:nvPr/>
              </p:nvSpPr>
              <p:spPr bwMode="auto">
                <a:xfrm>
                  <a:off x="6584220" y="3403600"/>
                  <a:ext cx="6324" cy="261938"/>
                </a:xfrm>
                <a:custGeom>
                  <a:avLst/>
                  <a:gdLst/>
                  <a:ahLst/>
                  <a:cxnLst/>
                  <a:rect l="0" t="0" r="r" b="b"/>
                  <a:pathLst>
                    <a:path w="21600" h="21600">
                      <a:moveTo>
                        <a:pt x="21600" y="21600"/>
                      </a:moveTo>
                      <a:lnTo>
                        <a:pt x="7085" y="8371"/>
                      </a:lnTo>
                      <a:lnTo>
                        <a:pt x="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5" name="AutoShape 144"/>
                <p:cNvSpPr>
                  <a:spLocks/>
                </p:cNvSpPr>
                <p:nvPr/>
              </p:nvSpPr>
              <p:spPr bwMode="auto">
                <a:xfrm>
                  <a:off x="6938392" y="3175000"/>
                  <a:ext cx="82218" cy="207963"/>
                </a:xfrm>
                <a:custGeom>
                  <a:avLst/>
                  <a:gdLst/>
                  <a:ahLst/>
                  <a:cxnLst/>
                  <a:rect l="0" t="0" r="r" b="b"/>
                  <a:pathLst>
                    <a:path w="21600" h="21600">
                      <a:moveTo>
                        <a:pt x="21600" y="21600"/>
                      </a:moveTo>
                      <a:lnTo>
                        <a:pt x="21600" y="20776"/>
                      </a:lnTo>
                      <a:lnTo>
                        <a:pt x="19778" y="19635"/>
                      </a:lnTo>
                      <a:lnTo>
                        <a:pt x="17674" y="19033"/>
                      </a:lnTo>
                      <a:lnTo>
                        <a:pt x="15923" y="17777"/>
                      </a:lnTo>
                      <a:lnTo>
                        <a:pt x="14766" y="16892"/>
                      </a:lnTo>
                      <a:lnTo>
                        <a:pt x="14485" y="16683"/>
                      </a:lnTo>
                      <a:lnTo>
                        <a:pt x="12317" y="15474"/>
                      </a:lnTo>
                      <a:cubicBezTo>
                        <a:pt x="12317" y="15474"/>
                        <a:pt x="12672" y="13782"/>
                        <a:pt x="12317" y="13317"/>
                      </a:cubicBezTo>
                      <a:cubicBezTo>
                        <a:pt x="11949" y="12850"/>
                        <a:pt x="11403" y="12069"/>
                        <a:pt x="11403" y="12069"/>
                      </a:cubicBezTo>
                      <a:lnTo>
                        <a:pt x="11897" y="11447"/>
                      </a:lnTo>
                      <a:lnTo>
                        <a:pt x="10556" y="10577"/>
                      </a:lnTo>
                      <a:lnTo>
                        <a:pt x="10556" y="9416"/>
                      </a:lnTo>
                      <a:lnTo>
                        <a:pt x="8230" y="8673"/>
                      </a:lnTo>
                      <a:lnTo>
                        <a:pt x="7054" y="7929"/>
                      </a:lnTo>
                      <a:lnTo>
                        <a:pt x="7141" y="6834"/>
                      </a:lnTo>
                      <a:lnTo>
                        <a:pt x="7105" y="6016"/>
                      </a:lnTo>
                      <a:lnTo>
                        <a:pt x="5186" y="4492"/>
                      </a:lnTo>
                      <a:lnTo>
                        <a:pt x="3557" y="3657"/>
                      </a:lnTo>
                      <a:lnTo>
                        <a:pt x="1073" y="2507"/>
                      </a:lnTo>
                      <a:lnTo>
                        <a:pt x="2094" y="2113"/>
                      </a:lnTo>
                      <a:lnTo>
                        <a:pt x="517" y="1263"/>
                      </a:lnTo>
                      <a:lnTo>
                        <a:pt x="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6" name="AutoShape 145"/>
                <p:cNvSpPr>
                  <a:spLocks/>
                </p:cNvSpPr>
                <p:nvPr/>
              </p:nvSpPr>
              <p:spPr bwMode="auto">
                <a:xfrm>
                  <a:off x="6938392" y="3048000"/>
                  <a:ext cx="407929" cy="279400"/>
                </a:xfrm>
                <a:custGeom>
                  <a:avLst/>
                  <a:gdLst/>
                  <a:ahLst/>
                  <a:cxnLst/>
                  <a:rect l="0" t="0" r="r" b="b"/>
                  <a:pathLst>
                    <a:path w="21600" h="21600">
                      <a:moveTo>
                        <a:pt x="3382" y="21600"/>
                      </a:moveTo>
                      <a:lnTo>
                        <a:pt x="6025" y="21141"/>
                      </a:lnTo>
                      <a:lnTo>
                        <a:pt x="8339" y="20894"/>
                      </a:lnTo>
                      <a:lnTo>
                        <a:pt x="10379" y="20541"/>
                      </a:lnTo>
                      <a:lnTo>
                        <a:pt x="12927" y="20081"/>
                      </a:lnTo>
                      <a:lnTo>
                        <a:pt x="17043" y="19245"/>
                      </a:lnTo>
                      <a:lnTo>
                        <a:pt x="17371" y="19637"/>
                      </a:lnTo>
                      <a:lnTo>
                        <a:pt x="17581" y="20032"/>
                      </a:lnTo>
                      <a:lnTo>
                        <a:pt x="17857" y="20424"/>
                      </a:lnTo>
                      <a:lnTo>
                        <a:pt x="18071" y="20738"/>
                      </a:lnTo>
                      <a:lnTo>
                        <a:pt x="18417" y="20551"/>
                      </a:lnTo>
                      <a:lnTo>
                        <a:pt x="18307" y="19777"/>
                      </a:lnTo>
                      <a:lnTo>
                        <a:pt x="18177" y="19479"/>
                      </a:lnTo>
                      <a:lnTo>
                        <a:pt x="18876" y="18791"/>
                      </a:lnTo>
                      <a:lnTo>
                        <a:pt x="19279" y="18011"/>
                      </a:lnTo>
                      <a:lnTo>
                        <a:pt x="19111" y="17481"/>
                      </a:lnTo>
                      <a:lnTo>
                        <a:pt x="19535" y="16585"/>
                      </a:lnTo>
                      <a:lnTo>
                        <a:pt x="19346" y="15688"/>
                      </a:lnTo>
                      <a:lnTo>
                        <a:pt x="19182" y="15205"/>
                      </a:lnTo>
                      <a:lnTo>
                        <a:pt x="18878" y="15205"/>
                      </a:lnTo>
                      <a:lnTo>
                        <a:pt x="18806" y="14722"/>
                      </a:lnTo>
                      <a:lnTo>
                        <a:pt x="18821" y="13615"/>
                      </a:lnTo>
                      <a:lnTo>
                        <a:pt x="19075" y="13491"/>
                      </a:lnTo>
                      <a:lnTo>
                        <a:pt x="19344" y="13491"/>
                      </a:lnTo>
                      <a:lnTo>
                        <a:pt x="20147" y="13136"/>
                      </a:lnTo>
                      <a:lnTo>
                        <a:pt x="20398" y="12483"/>
                      </a:lnTo>
                      <a:lnTo>
                        <a:pt x="21056" y="11924"/>
                      </a:lnTo>
                      <a:lnTo>
                        <a:pt x="21310" y="11005"/>
                      </a:lnTo>
                      <a:lnTo>
                        <a:pt x="21600" y="10170"/>
                      </a:lnTo>
                      <a:lnTo>
                        <a:pt x="21535" y="9068"/>
                      </a:lnTo>
                      <a:lnTo>
                        <a:pt x="21372" y="8482"/>
                      </a:lnTo>
                      <a:lnTo>
                        <a:pt x="20720" y="7944"/>
                      </a:lnTo>
                      <a:lnTo>
                        <a:pt x="20501" y="7688"/>
                      </a:lnTo>
                      <a:lnTo>
                        <a:pt x="20384" y="6997"/>
                      </a:lnTo>
                      <a:lnTo>
                        <a:pt x="19597" y="6364"/>
                      </a:lnTo>
                      <a:lnTo>
                        <a:pt x="19317" y="5372"/>
                      </a:lnTo>
                      <a:lnTo>
                        <a:pt x="18452" y="5060"/>
                      </a:lnTo>
                      <a:lnTo>
                        <a:pt x="18218" y="4792"/>
                      </a:lnTo>
                      <a:lnTo>
                        <a:pt x="17891" y="4016"/>
                      </a:lnTo>
                      <a:lnTo>
                        <a:pt x="17633" y="3551"/>
                      </a:lnTo>
                      <a:lnTo>
                        <a:pt x="17485" y="2240"/>
                      </a:lnTo>
                      <a:lnTo>
                        <a:pt x="17735" y="1566"/>
                      </a:lnTo>
                      <a:lnTo>
                        <a:pt x="17700" y="1173"/>
                      </a:lnTo>
                      <a:lnTo>
                        <a:pt x="17498" y="789"/>
                      </a:lnTo>
                      <a:lnTo>
                        <a:pt x="17254" y="822"/>
                      </a:lnTo>
                      <a:lnTo>
                        <a:pt x="17017" y="0"/>
                      </a:lnTo>
                      <a:lnTo>
                        <a:pt x="11969" y="1018"/>
                      </a:lnTo>
                      <a:lnTo>
                        <a:pt x="9797" y="1387"/>
                      </a:lnTo>
                      <a:lnTo>
                        <a:pt x="6590" y="1868"/>
                      </a:lnTo>
                      <a:lnTo>
                        <a:pt x="2910" y="2342"/>
                      </a:lnTo>
                      <a:lnTo>
                        <a:pt x="0" y="2537"/>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7" name="AutoShape 146"/>
                <p:cNvSpPr>
                  <a:spLocks/>
                </p:cNvSpPr>
                <p:nvPr/>
              </p:nvSpPr>
              <p:spPr bwMode="auto">
                <a:xfrm>
                  <a:off x="7140775" y="2781300"/>
                  <a:ext cx="120165" cy="269875"/>
                </a:xfrm>
                <a:custGeom>
                  <a:avLst/>
                  <a:gdLst/>
                  <a:ahLst/>
                  <a:cxnLst/>
                  <a:rect l="0" t="0" r="r" b="b"/>
                  <a:pathLst>
                    <a:path w="21600" h="21600">
                      <a:moveTo>
                        <a:pt x="21600" y="21600"/>
                      </a:moveTo>
                      <a:lnTo>
                        <a:pt x="20914" y="19509"/>
                      </a:lnTo>
                      <a:lnTo>
                        <a:pt x="19529" y="18377"/>
                      </a:lnTo>
                      <a:lnTo>
                        <a:pt x="17387" y="18119"/>
                      </a:lnTo>
                      <a:lnTo>
                        <a:pt x="16695" y="18115"/>
                      </a:lnTo>
                      <a:lnTo>
                        <a:pt x="13661" y="17225"/>
                      </a:lnTo>
                      <a:lnTo>
                        <a:pt x="11577" y="16043"/>
                      </a:lnTo>
                      <a:lnTo>
                        <a:pt x="8545" y="15514"/>
                      </a:lnTo>
                      <a:lnTo>
                        <a:pt x="7770" y="15034"/>
                      </a:lnTo>
                      <a:lnTo>
                        <a:pt x="4523" y="14860"/>
                      </a:lnTo>
                      <a:lnTo>
                        <a:pt x="3962" y="14465"/>
                      </a:lnTo>
                      <a:lnTo>
                        <a:pt x="2060" y="14112"/>
                      </a:lnTo>
                      <a:lnTo>
                        <a:pt x="2193" y="13322"/>
                      </a:lnTo>
                      <a:lnTo>
                        <a:pt x="2155" y="12668"/>
                      </a:lnTo>
                      <a:lnTo>
                        <a:pt x="1807" y="11767"/>
                      </a:lnTo>
                      <a:lnTo>
                        <a:pt x="2202" y="11454"/>
                      </a:lnTo>
                      <a:lnTo>
                        <a:pt x="1882" y="10557"/>
                      </a:lnTo>
                      <a:lnTo>
                        <a:pt x="1882" y="10271"/>
                      </a:lnTo>
                      <a:lnTo>
                        <a:pt x="2843" y="9159"/>
                      </a:lnTo>
                      <a:lnTo>
                        <a:pt x="1745" y="8410"/>
                      </a:lnTo>
                      <a:lnTo>
                        <a:pt x="499" y="8375"/>
                      </a:lnTo>
                      <a:lnTo>
                        <a:pt x="0" y="8148"/>
                      </a:lnTo>
                      <a:lnTo>
                        <a:pt x="0" y="7403"/>
                      </a:lnTo>
                      <a:lnTo>
                        <a:pt x="790" y="6985"/>
                      </a:lnTo>
                      <a:lnTo>
                        <a:pt x="1332" y="6057"/>
                      </a:lnTo>
                      <a:lnTo>
                        <a:pt x="3427" y="5494"/>
                      </a:lnTo>
                      <a:lnTo>
                        <a:pt x="4146" y="4969"/>
                      </a:lnTo>
                      <a:lnTo>
                        <a:pt x="5487" y="4568"/>
                      </a:lnTo>
                      <a:lnTo>
                        <a:pt x="5083" y="873"/>
                      </a:lnTo>
                      <a:lnTo>
                        <a:pt x="5158" y="342"/>
                      </a:lnTo>
                      <a:lnTo>
                        <a:pt x="5977"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8" name="AutoShape 147"/>
                <p:cNvSpPr>
                  <a:spLocks/>
                </p:cNvSpPr>
                <p:nvPr/>
              </p:nvSpPr>
              <p:spPr bwMode="auto">
                <a:xfrm>
                  <a:off x="7279914" y="2781300"/>
                  <a:ext cx="180248" cy="100013"/>
                </a:xfrm>
                <a:custGeom>
                  <a:avLst/>
                  <a:gdLst/>
                  <a:ahLst/>
                  <a:cxnLst/>
                  <a:rect l="0" t="0" r="r" b="b"/>
                  <a:pathLst>
                    <a:path w="21600" h="21600">
                      <a:moveTo>
                        <a:pt x="0" y="0"/>
                      </a:moveTo>
                      <a:lnTo>
                        <a:pt x="1249" y="916"/>
                      </a:lnTo>
                      <a:lnTo>
                        <a:pt x="2137" y="3760"/>
                      </a:lnTo>
                      <a:lnTo>
                        <a:pt x="9591" y="5451"/>
                      </a:lnTo>
                      <a:lnTo>
                        <a:pt x="11591" y="6969"/>
                      </a:lnTo>
                      <a:lnTo>
                        <a:pt x="13024" y="6710"/>
                      </a:lnTo>
                      <a:lnTo>
                        <a:pt x="14984" y="6796"/>
                      </a:lnTo>
                      <a:lnTo>
                        <a:pt x="15531" y="6760"/>
                      </a:lnTo>
                      <a:lnTo>
                        <a:pt x="16623" y="7336"/>
                      </a:lnTo>
                      <a:lnTo>
                        <a:pt x="17031" y="8087"/>
                      </a:lnTo>
                      <a:lnTo>
                        <a:pt x="17031" y="8950"/>
                      </a:lnTo>
                      <a:lnTo>
                        <a:pt x="17198" y="9799"/>
                      </a:lnTo>
                      <a:lnTo>
                        <a:pt x="17975" y="9644"/>
                      </a:lnTo>
                      <a:lnTo>
                        <a:pt x="19142" y="10649"/>
                      </a:lnTo>
                      <a:lnTo>
                        <a:pt x="19554" y="11021"/>
                      </a:lnTo>
                      <a:lnTo>
                        <a:pt x="19719" y="11762"/>
                      </a:lnTo>
                      <a:lnTo>
                        <a:pt x="19920" y="13282"/>
                      </a:lnTo>
                      <a:lnTo>
                        <a:pt x="19258" y="13598"/>
                      </a:lnTo>
                      <a:lnTo>
                        <a:pt x="19840" y="14782"/>
                      </a:lnTo>
                      <a:lnTo>
                        <a:pt x="19386" y="16923"/>
                      </a:lnTo>
                      <a:lnTo>
                        <a:pt x="20177" y="16672"/>
                      </a:lnTo>
                      <a:lnTo>
                        <a:pt x="20731" y="16342"/>
                      </a:lnTo>
                      <a:lnTo>
                        <a:pt x="21132" y="16923"/>
                      </a:lnTo>
                      <a:lnTo>
                        <a:pt x="20846" y="20343"/>
                      </a:lnTo>
                      <a:lnTo>
                        <a:pt x="216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9" name="Line 148"/>
                <p:cNvSpPr>
                  <a:spLocks noChangeShapeType="1"/>
                </p:cNvSpPr>
                <p:nvPr/>
              </p:nvSpPr>
              <p:spPr bwMode="auto">
                <a:xfrm flipH="1">
                  <a:off x="7302050" y="3105150"/>
                  <a:ext cx="177086" cy="23813"/>
                </a:xfrm>
                <a:prstGeom prst="line">
                  <a:avLst/>
                </a:prstGeom>
                <a:grpFill/>
                <a:ln w="3175" cap="flat" cmpd="sng">
                  <a:solidFill>
                    <a:srgbClr val="D9D9D9"/>
                  </a:solidFill>
                  <a:prstDash val="solid"/>
                  <a:miter lim="800000"/>
                  <a:headEnd type="none" w="med" len="med"/>
                  <a:tailEnd type="none" w="med" len="med"/>
                </a:ln>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0" name="AutoShape 149"/>
                <p:cNvSpPr>
                  <a:spLocks/>
                </p:cNvSpPr>
                <p:nvPr/>
              </p:nvSpPr>
              <p:spPr bwMode="auto">
                <a:xfrm>
                  <a:off x="7279914" y="3327400"/>
                  <a:ext cx="1081487" cy="312738"/>
                </a:xfrm>
                <a:custGeom>
                  <a:avLst/>
                  <a:gdLst/>
                  <a:ahLst/>
                  <a:cxnLst/>
                  <a:rect l="0" t="0" r="r" b="b"/>
                  <a:pathLst>
                    <a:path w="21600" h="21600">
                      <a:moveTo>
                        <a:pt x="0" y="0"/>
                      </a:moveTo>
                      <a:lnTo>
                        <a:pt x="0" y="1002"/>
                      </a:lnTo>
                      <a:lnTo>
                        <a:pt x="45" y="2001"/>
                      </a:lnTo>
                      <a:lnTo>
                        <a:pt x="155" y="2677"/>
                      </a:lnTo>
                      <a:lnTo>
                        <a:pt x="180" y="3127"/>
                      </a:lnTo>
                      <a:lnTo>
                        <a:pt x="261" y="3430"/>
                      </a:lnTo>
                      <a:lnTo>
                        <a:pt x="367" y="3989"/>
                      </a:lnTo>
                      <a:lnTo>
                        <a:pt x="647" y="4795"/>
                      </a:lnTo>
                      <a:lnTo>
                        <a:pt x="785" y="5325"/>
                      </a:lnTo>
                      <a:lnTo>
                        <a:pt x="1116" y="5961"/>
                      </a:lnTo>
                      <a:lnTo>
                        <a:pt x="1263" y="6925"/>
                      </a:lnTo>
                      <a:lnTo>
                        <a:pt x="1336" y="8025"/>
                      </a:lnTo>
                      <a:lnTo>
                        <a:pt x="1436" y="8303"/>
                      </a:lnTo>
                      <a:lnTo>
                        <a:pt x="1533" y="8411"/>
                      </a:lnTo>
                      <a:lnTo>
                        <a:pt x="1606" y="7901"/>
                      </a:lnTo>
                      <a:lnTo>
                        <a:pt x="1705" y="7788"/>
                      </a:lnTo>
                      <a:lnTo>
                        <a:pt x="1855" y="8025"/>
                      </a:lnTo>
                      <a:lnTo>
                        <a:pt x="1944" y="7963"/>
                      </a:lnTo>
                      <a:lnTo>
                        <a:pt x="2131" y="8385"/>
                      </a:lnTo>
                      <a:lnTo>
                        <a:pt x="2039" y="9122"/>
                      </a:lnTo>
                      <a:lnTo>
                        <a:pt x="2093" y="9718"/>
                      </a:lnTo>
                      <a:lnTo>
                        <a:pt x="2014" y="10181"/>
                      </a:lnTo>
                      <a:lnTo>
                        <a:pt x="1936" y="11104"/>
                      </a:lnTo>
                      <a:lnTo>
                        <a:pt x="1918" y="11782"/>
                      </a:lnTo>
                      <a:lnTo>
                        <a:pt x="1970" y="12230"/>
                      </a:lnTo>
                      <a:lnTo>
                        <a:pt x="2051" y="12491"/>
                      </a:lnTo>
                      <a:lnTo>
                        <a:pt x="2289" y="12889"/>
                      </a:lnTo>
                      <a:lnTo>
                        <a:pt x="2500" y="13252"/>
                      </a:lnTo>
                      <a:lnTo>
                        <a:pt x="2549" y="13394"/>
                      </a:lnTo>
                      <a:lnTo>
                        <a:pt x="2524" y="13784"/>
                      </a:lnTo>
                      <a:lnTo>
                        <a:pt x="2613" y="13908"/>
                      </a:lnTo>
                      <a:lnTo>
                        <a:pt x="2737" y="13754"/>
                      </a:lnTo>
                      <a:lnTo>
                        <a:pt x="2876" y="13952"/>
                      </a:lnTo>
                      <a:lnTo>
                        <a:pt x="2996" y="14496"/>
                      </a:lnTo>
                      <a:lnTo>
                        <a:pt x="3210" y="14771"/>
                      </a:lnTo>
                      <a:lnTo>
                        <a:pt x="3237" y="15615"/>
                      </a:lnTo>
                      <a:lnTo>
                        <a:pt x="3361" y="16187"/>
                      </a:lnTo>
                      <a:lnTo>
                        <a:pt x="3361" y="16650"/>
                      </a:lnTo>
                      <a:lnTo>
                        <a:pt x="3305" y="16887"/>
                      </a:lnTo>
                      <a:lnTo>
                        <a:pt x="3310" y="17110"/>
                      </a:lnTo>
                      <a:lnTo>
                        <a:pt x="3416" y="17626"/>
                      </a:lnTo>
                      <a:lnTo>
                        <a:pt x="3530" y="18114"/>
                      </a:lnTo>
                      <a:lnTo>
                        <a:pt x="3628" y="18522"/>
                      </a:lnTo>
                      <a:lnTo>
                        <a:pt x="3701" y="18522"/>
                      </a:lnTo>
                      <a:lnTo>
                        <a:pt x="3870" y="18522"/>
                      </a:lnTo>
                      <a:lnTo>
                        <a:pt x="3894" y="18595"/>
                      </a:lnTo>
                      <a:lnTo>
                        <a:pt x="3887" y="19277"/>
                      </a:lnTo>
                      <a:lnTo>
                        <a:pt x="3938" y="19577"/>
                      </a:lnTo>
                      <a:lnTo>
                        <a:pt x="3944" y="19936"/>
                      </a:lnTo>
                      <a:lnTo>
                        <a:pt x="3872" y="20195"/>
                      </a:lnTo>
                      <a:lnTo>
                        <a:pt x="3878" y="20531"/>
                      </a:lnTo>
                      <a:lnTo>
                        <a:pt x="3856" y="20931"/>
                      </a:lnTo>
                      <a:lnTo>
                        <a:pt x="3671" y="20894"/>
                      </a:lnTo>
                      <a:lnTo>
                        <a:pt x="3628" y="21428"/>
                      </a:lnTo>
                      <a:lnTo>
                        <a:pt x="3472" y="21600"/>
                      </a:lnTo>
                      <a:lnTo>
                        <a:pt x="5438" y="20542"/>
                      </a:lnTo>
                      <a:lnTo>
                        <a:pt x="5399" y="19611"/>
                      </a:lnTo>
                      <a:lnTo>
                        <a:pt x="5650" y="19543"/>
                      </a:lnTo>
                      <a:lnTo>
                        <a:pt x="5658" y="19698"/>
                      </a:lnTo>
                      <a:lnTo>
                        <a:pt x="7647" y="18436"/>
                      </a:lnTo>
                      <a:lnTo>
                        <a:pt x="11374" y="16269"/>
                      </a:lnTo>
                      <a:lnTo>
                        <a:pt x="12894" y="15109"/>
                      </a:lnTo>
                      <a:lnTo>
                        <a:pt x="13990" y="14374"/>
                      </a:lnTo>
                      <a:lnTo>
                        <a:pt x="15977" y="12922"/>
                      </a:lnTo>
                      <a:lnTo>
                        <a:pt x="17317" y="11738"/>
                      </a:lnTo>
                      <a:lnTo>
                        <a:pt x="18308" y="10799"/>
                      </a:lnTo>
                      <a:lnTo>
                        <a:pt x="18985" y="10159"/>
                      </a:lnTo>
                      <a:lnTo>
                        <a:pt x="19855" y="9332"/>
                      </a:lnTo>
                      <a:lnTo>
                        <a:pt x="21448" y="7628"/>
                      </a:lnTo>
                      <a:lnTo>
                        <a:pt x="21600" y="7539"/>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1" name="AutoShape 150"/>
                <p:cNvSpPr>
                  <a:spLocks/>
                </p:cNvSpPr>
                <p:nvPr/>
              </p:nvSpPr>
              <p:spPr bwMode="auto">
                <a:xfrm>
                  <a:off x="7469648" y="3175000"/>
                  <a:ext cx="86962" cy="419100"/>
                </a:xfrm>
                <a:custGeom>
                  <a:avLst/>
                  <a:gdLst/>
                  <a:ahLst/>
                  <a:cxnLst/>
                  <a:rect l="0" t="0" r="r" b="b"/>
                  <a:pathLst>
                    <a:path w="21344" h="21600">
                      <a:moveTo>
                        <a:pt x="11032" y="0"/>
                      </a:moveTo>
                      <a:lnTo>
                        <a:pt x="18953" y="10395"/>
                      </a:lnTo>
                      <a:lnTo>
                        <a:pt x="17648" y="10494"/>
                      </a:lnTo>
                      <a:lnTo>
                        <a:pt x="19219" y="11060"/>
                      </a:lnTo>
                      <a:lnTo>
                        <a:pt x="17645" y="11437"/>
                      </a:lnTo>
                      <a:lnTo>
                        <a:pt x="18786" y="11809"/>
                      </a:lnTo>
                      <a:lnTo>
                        <a:pt x="19419" y="12040"/>
                      </a:lnTo>
                      <a:lnTo>
                        <a:pt x="20534" y="12174"/>
                      </a:lnTo>
                      <a:lnTo>
                        <a:pt x="20534" y="12643"/>
                      </a:lnTo>
                      <a:cubicBezTo>
                        <a:pt x="20534" y="12643"/>
                        <a:pt x="20480" y="12923"/>
                        <a:pt x="21035" y="13021"/>
                      </a:cubicBezTo>
                      <a:cubicBezTo>
                        <a:pt x="21600" y="13119"/>
                        <a:pt x="21218" y="13380"/>
                        <a:pt x="21218" y="13380"/>
                      </a:cubicBezTo>
                      <a:lnTo>
                        <a:pt x="20109" y="13600"/>
                      </a:lnTo>
                      <a:lnTo>
                        <a:pt x="19739" y="14241"/>
                      </a:lnTo>
                      <a:lnTo>
                        <a:pt x="18646" y="14464"/>
                      </a:lnTo>
                      <a:lnTo>
                        <a:pt x="18538" y="14846"/>
                      </a:lnTo>
                      <a:lnTo>
                        <a:pt x="16692" y="15255"/>
                      </a:lnTo>
                      <a:cubicBezTo>
                        <a:pt x="16692" y="15255"/>
                        <a:pt x="16441" y="15298"/>
                        <a:pt x="16181" y="15403"/>
                      </a:cubicBezTo>
                      <a:cubicBezTo>
                        <a:pt x="15936" y="15509"/>
                        <a:pt x="16151" y="15926"/>
                        <a:pt x="16151" y="15926"/>
                      </a:cubicBezTo>
                      <a:lnTo>
                        <a:pt x="16181" y="16348"/>
                      </a:lnTo>
                      <a:lnTo>
                        <a:pt x="16002" y="16844"/>
                      </a:lnTo>
                      <a:lnTo>
                        <a:pt x="14963" y="17049"/>
                      </a:lnTo>
                      <a:lnTo>
                        <a:pt x="16361" y="17597"/>
                      </a:lnTo>
                      <a:lnTo>
                        <a:pt x="15211" y="18047"/>
                      </a:lnTo>
                      <a:lnTo>
                        <a:pt x="15303" y="18427"/>
                      </a:lnTo>
                      <a:lnTo>
                        <a:pt x="16794" y="18871"/>
                      </a:lnTo>
                      <a:lnTo>
                        <a:pt x="12910" y="19355"/>
                      </a:lnTo>
                      <a:lnTo>
                        <a:pt x="11032" y="19542"/>
                      </a:lnTo>
                      <a:lnTo>
                        <a:pt x="11064" y="20071"/>
                      </a:lnTo>
                      <a:lnTo>
                        <a:pt x="12050" y="20530"/>
                      </a:lnTo>
                      <a:lnTo>
                        <a:pt x="11835" y="20875"/>
                      </a:lnTo>
                      <a:lnTo>
                        <a:pt x="9896" y="20967"/>
                      </a:lnTo>
                      <a:lnTo>
                        <a:pt x="7363" y="20733"/>
                      </a:lnTo>
                      <a:lnTo>
                        <a:pt x="3955" y="20645"/>
                      </a:lnTo>
                      <a:lnTo>
                        <a:pt x="2169" y="20628"/>
                      </a:lnTo>
                      <a:lnTo>
                        <a:pt x="591" y="21102"/>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2" name="AutoShape 151"/>
                <p:cNvSpPr>
                  <a:spLocks/>
                </p:cNvSpPr>
                <p:nvPr/>
              </p:nvSpPr>
              <p:spPr bwMode="auto">
                <a:xfrm>
                  <a:off x="7532893" y="3136900"/>
                  <a:ext cx="196059" cy="373063"/>
                </a:xfrm>
                <a:custGeom>
                  <a:avLst/>
                  <a:gdLst/>
                  <a:ahLst/>
                  <a:cxnLst/>
                  <a:rect l="0" t="0" r="r" b="b"/>
                  <a:pathLst>
                    <a:path w="21600" h="21600">
                      <a:moveTo>
                        <a:pt x="2149" y="1377"/>
                      </a:moveTo>
                      <a:lnTo>
                        <a:pt x="16055" y="0"/>
                      </a:lnTo>
                      <a:lnTo>
                        <a:pt x="17266" y="3313"/>
                      </a:lnTo>
                      <a:lnTo>
                        <a:pt x="20779" y="12946"/>
                      </a:lnTo>
                      <a:lnTo>
                        <a:pt x="20779" y="13205"/>
                      </a:lnTo>
                      <a:lnTo>
                        <a:pt x="21143" y="13677"/>
                      </a:lnTo>
                      <a:lnTo>
                        <a:pt x="20884" y="14065"/>
                      </a:lnTo>
                      <a:lnTo>
                        <a:pt x="21378" y="14201"/>
                      </a:lnTo>
                      <a:lnTo>
                        <a:pt x="21600" y="14601"/>
                      </a:lnTo>
                      <a:lnTo>
                        <a:pt x="20055" y="14919"/>
                      </a:lnTo>
                      <a:lnTo>
                        <a:pt x="19291" y="15351"/>
                      </a:lnTo>
                      <a:lnTo>
                        <a:pt x="18540" y="15050"/>
                      </a:lnTo>
                      <a:lnTo>
                        <a:pt x="17308" y="15351"/>
                      </a:lnTo>
                      <a:lnTo>
                        <a:pt x="17322" y="15644"/>
                      </a:lnTo>
                      <a:lnTo>
                        <a:pt x="17757" y="16215"/>
                      </a:lnTo>
                      <a:lnTo>
                        <a:pt x="17237" y="16694"/>
                      </a:lnTo>
                      <a:lnTo>
                        <a:pt x="16325" y="16867"/>
                      </a:lnTo>
                      <a:lnTo>
                        <a:pt x="16198" y="17742"/>
                      </a:lnTo>
                      <a:lnTo>
                        <a:pt x="15568" y="17790"/>
                      </a:lnTo>
                      <a:lnTo>
                        <a:pt x="14947" y="18051"/>
                      </a:lnTo>
                      <a:lnTo>
                        <a:pt x="14832" y="18571"/>
                      </a:lnTo>
                      <a:lnTo>
                        <a:pt x="14882" y="19088"/>
                      </a:lnTo>
                      <a:lnTo>
                        <a:pt x="14199" y="19425"/>
                      </a:lnTo>
                      <a:lnTo>
                        <a:pt x="13223" y="19348"/>
                      </a:lnTo>
                      <a:lnTo>
                        <a:pt x="12343" y="19295"/>
                      </a:lnTo>
                      <a:lnTo>
                        <a:pt x="11875" y="18941"/>
                      </a:lnTo>
                      <a:lnTo>
                        <a:pt x="11516" y="18752"/>
                      </a:lnTo>
                      <a:lnTo>
                        <a:pt x="11416" y="19132"/>
                      </a:lnTo>
                      <a:lnTo>
                        <a:pt x="10895" y="19316"/>
                      </a:lnTo>
                      <a:lnTo>
                        <a:pt x="10808" y="19868"/>
                      </a:lnTo>
                      <a:lnTo>
                        <a:pt x="10592" y="20005"/>
                      </a:lnTo>
                      <a:lnTo>
                        <a:pt x="9333" y="20241"/>
                      </a:lnTo>
                      <a:lnTo>
                        <a:pt x="8540" y="19943"/>
                      </a:lnTo>
                      <a:lnTo>
                        <a:pt x="7467" y="20410"/>
                      </a:lnTo>
                      <a:lnTo>
                        <a:pt x="6914" y="20866"/>
                      </a:lnTo>
                      <a:lnTo>
                        <a:pt x="6942" y="21204"/>
                      </a:lnTo>
                      <a:lnTo>
                        <a:pt x="5786" y="20802"/>
                      </a:lnTo>
                      <a:lnTo>
                        <a:pt x="4586" y="20694"/>
                      </a:lnTo>
                      <a:lnTo>
                        <a:pt x="3403" y="20866"/>
                      </a:lnTo>
                      <a:lnTo>
                        <a:pt x="2738" y="20579"/>
                      </a:lnTo>
                      <a:lnTo>
                        <a:pt x="2837" y="21185"/>
                      </a:lnTo>
                      <a:lnTo>
                        <a:pt x="1794" y="21010"/>
                      </a:lnTo>
                      <a:lnTo>
                        <a:pt x="898" y="21027"/>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3" name="AutoShape 152"/>
                <p:cNvSpPr>
                  <a:spLocks/>
                </p:cNvSpPr>
                <p:nvPr/>
              </p:nvSpPr>
              <p:spPr bwMode="auto">
                <a:xfrm>
                  <a:off x="7722628" y="3238500"/>
                  <a:ext cx="505959" cy="242888"/>
                </a:xfrm>
                <a:custGeom>
                  <a:avLst/>
                  <a:gdLst/>
                  <a:ahLst/>
                  <a:cxnLst/>
                  <a:rect l="0" t="0" r="r" b="b"/>
                  <a:pathLst>
                    <a:path w="21600" h="21600">
                      <a:moveTo>
                        <a:pt x="0" y="11325"/>
                      </a:moveTo>
                      <a:lnTo>
                        <a:pt x="261" y="10951"/>
                      </a:lnTo>
                      <a:lnTo>
                        <a:pt x="482" y="11261"/>
                      </a:lnTo>
                      <a:lnTo>
                        <a:pt x="1071" y="10814"/>
                      </a:lnTo>
                      <a:lnTo>
                        <a:pt x="1193" y="11276"/>
                      </a:lnTo>
                      <a:lnTo>
                        <a:pt x="1538" y="11562"/>
                      </a:lnTo>
                      <a:lnTo>
                        <a:pt x="1842" y="12348"/>
                      </a:lnTo>
                      <a:lnTo>
                        <a:pt x="1924" y="12856"/>
                      </a:lnTo>
                      <a:lnTo>
                        <a:pt x="2269" y="12987"/>
                      </a:lnTo>
                      <a:lnTo>
                        <a:pt x="2829" y="12790"/>
                      </a:lnTo>
                      <a:lnTo>
                        <a:pt x="3132" y="13345"/>
                      </a:lnTo>
                      <a:lnTo>
                        <a:pt x="3415" y="13520"/>
                      </a:lnTo>
                      <a:lnTo>
                        <a:pt x="3838" y="12932"/>
                      </a:lnTo>
                      <a:lnTo>
                        <a:pt x="4161" y="12810"/>
                      </a:lnTo>
                      <a:lnTo>
                        <a:pt x="4627" y="13029"/>
                      </a:lnTo>
                      <a:lnTo>
                        <a:pt x="5044" y="12954"/>
                      </a:lnTo>
                      <a:lnTo>
                        <a:pt x="5355" y="12220"/>
                      </a:lnTo>
                      <a:lnTo>
                        <a:pt x="5619" y="11506"/>
                      </a:lnTo>
                      <a:lnTo>
                        <a:pt x="5831" y="12710"/>
                      </a:lnTo>
                      <a:cubicBezTo>
                        <a:pt x="5831" y="12710"/>
                        <a:pt x="6061" y="12709"/>
                        <a:pt x="6177" y="12930"/>
                      </a:cubicBezTo>
                      <a:cubicBezTo>
                        <a:pt x="6294" y="13152"/>
                        <a:pt x="6512" y="13072"/>
                        <a:pt x="6512" y="13072"/>
                      </a:cubicBezTo>
                      <a:lnTo>
                        <a:pt x="6749" y="13766"/>
                      </a:lnTo>
                      <a:lnTo>
                        <a:pt x="6762" y="14114"/>
                      </a:lnTo>
                      <a:lnTo>
                        <a:pt x="6816" y="14870"/>
                      </a:lnTo>
                      <a:lnTo>
                        <a:pt x="6776" y="15454"/>
                      </a:lnTo>
                      <a:cubicBezTo>
                        <a:pt x="6776" y="15454"/>
                        <a:pt x="6858" y="15806"/>
                        <a:pt x="6982" y="16039"/>
                      </a:cubicBezTo>
                      <a:cubicBezTo>
                        <a:pt x="7103" y="16273"/>
                        <a:pt x="7301" y="16543"/>
                        <a:pt x="7301" y="16543"/>
                      </a:cubicBezTo>
                      <a:lnTo>
                        <a:pt x="7412" y="16927"/>
                      </a:lnTo>
                      <a:lnTo>
                        <a:pt x="7434" y="17580"/>
                      </a:lnTo>
                      <a:lnTo>
                        <a:pt x="7719" y="17949"/>
                      </a:lnTo>
                      <a:lnTo>
                        <a:pt x="8006" y="18269"/>
                      </a:lnTo>
                      <a:lnTo>
                        <a:pt x="8110" y="18808"/>
                      </a:lnTo>
                      <a:lnTo>
                        <a:pt x="8439" y="19202"/>
                      </a:lnTo>
                      <a:lnTo>
                        <a:pt x="8661" y="19142"/>
                      </a:lnTo>
                      <a:lnTo>
                        <a:pt x="8718" y="19679"/>
                      </a:lnTo>
                      <a:lnTo>
                        <a:pt x="9226" y="19679"/>
                      </a:lnTo>
                      <a:lnTo>
                        <a:pt x="9335" y="20249"/>
                      </a:lnTo>
                      <a:lnTo>
                        <a:pt x="9436" y="20695"/>
                      </a:lnTo>
                      <a:lnTo>
                        <a:pt x="9810" y="21007"/>
                      </a:lnTo>
                      <a:lnTo>
                        <a:pt x="10067" y="21261"/>
                      </a:lnTo>
                      <a:lnTo>
                        <a:pt x="10307" y="21600"/>
                      </a:lnTo>
                      <a:lnTo>
                        <a:pt x="10635" y="21417"/>
                      </a:lnTo>
                      <a:lnTo>
                        <a:pt x="10732" y="20782"/>
                      </a:lnTo>
                      <a:lnTo>
                        <a:pt x="11017" y="20192"/>
                      </a:lnTo>
                      <a:lnTo>
                        <a:pt x="11530" y="20703"/>
                      </a:lnTo>
                      <a:lnTo>
                        <a:pt x="11948" y="20233"/>
                      </a:lnTo>
                      <a:lnTo>
                        <a:pt x="12416" y="19860"/>
                      </a:lnTo>
                      <a:lnTo>
                        <a:pt x="12400" y="18814"/>
                      </a:lnTo>
                      <a:lnTo>
                        <a:pt x="12689" y="18874"/>
                      </a:lnTo>
                      <a:lnTo>
                        <a:pt x="13315" y="17949"/>
                      </a:lnTo>
                      <a:cubicBezTo>
                        <a:pt x="13315" y="17949"/>
                        <a:pt x="13421" y="18207"/>
                        <a:pt x="13505" y="18174"/>
                      </a:cubicBezTo>
                      <a:cubicBezTo>
                        <a:pt x="13587" y="18139"/>
                        <a:pt x="13697" y="17780"/>
                        <a:pt x="13697" y="17780"/>
                      </a:cubicBezTo>
                      <a:lnTo>
                        <a:pt x="13908" y="17172"/>
                      </a:lnTo>
                      <a:lnTo>
                        <a:pt x="14033" y="16223"/>
                      </a:lnTo>
                      <a:lnTo>
                        <a:pt x="13753" y="16415"/>
                      </a:lnTo>
                      <a:lnTo>
                        <a:pt x="13723" y="15694"/>
                      </a:lnTo>
                      <a:lnTo>
                        <a:pt x="13843" y="14676"/>
                      </a:lnTo>
                      <a:lnTo>
                        <a:pt x="14131" y="13571"/>
                      </a:lnTo>
                      <a:cubicBezTo>
                        <a:pt x="14131" y="13571"/>
                        <a:pt x="14303" y="13072"/>
                        <a:pt x="14331" y="12930"/>
                      </a:cubicBezTo>
                      <a:cubicBezTo>
                        <a:pt x="14359" y="12790"/>
                        <a:pt x="14379" y="11919"/>
                        <a:pt x="14379" y="11919"/>
                      </a:cubicBezTo>
                      <a:lnTo>
                        <a:pt x="14617" y="10994"/>
                      </a:lnTo>
                      <a:lnTo>
                        <a:pt x="14531" y="10574"/>
                      </a:lnTo>
                      <a:lnTo>
                        <a:pt x="14691" y="10222"/>
                      </a:lnTo>
                      <a:lnTo>
                        <a:pt x="14691" y="9691"/>
                      </a:lnTo>
                      <a:lnTo>
                        <a:pt x="14672" y="9154"/>
                      </a:lnTo>
                      <a:lnTo>
                        <a:pt x="14727" y="8402"/>
                      </a:lnTo>
                      <a:lnTo>
                        <a:pt x="15046" y="8525"/>
                      </a:lnTo>
                      <a:lnTo>
                        <a:pt x="15252" y="9028"/>
                      </a:lnTo>
                      <a:lnTo>
                        <a:pt x="15651" y="9148"/>
                      </a:lnTo>
                      <a:lnTo>
                        <a:pt x="15873" y="8811"/>
                      </a:lnTo>
                      <a:lnTo>
                        <a:pt x="16114" y="8072"/>
                      </a:lnTo>
                      <a:lnTo>
                        <a:pt x="16062" y="7407"/>
                      </a:lnTo>
                      <a:lnTo>
                        <a:pt x="16278" y="7058"/>
                      </a:lnTo>
                      <a:lnTo>
                        <a:pt x="16226" y="5712"/>
                      </a:lnTo>
                      <a:lnTo>
                        <a:pt x="16313" y="5354"/>
                      </a:lnTo>
                      <a:lnTo>
                        <a:pt x="16694" y="5841"/>
                      </a:lnTo>
                      <a:lnTo>
                        <a:pt x="16924" y="4635"/>
                      </a:lnTo>
                      <a:lnTo>
                        <a:pt x="17200" y="3656"/>
                      </a:lnTo>
                      <a:lnTo>
                        <a:pt x="17454" y="2734"/>
                      </a:lnTo>
                      <a:lnTo>
                        <a:pt x="17581" y="1984"/>
                      </a:lnTo>
                      <a:lnTo>
                        <a:pt x="17444" y="22"/>
                      </a:lnTo>
                      <a:lnTo>
                        <a:pt x="19129" y="1419"/>
                      </a:lnTo>
                      <a:lnTo>
                        <a:pt x="19248" y="128"/>
                      </a:lnTo>
                      <a:lnTo>
                        <a:pt x="19577" y="0"/>
                      </a:lnTo>
                      <a:lnTo>
                        <a:pt x="19998" y="96"/>
                      </a:lnTo>
                      <a:lnTo>
                        <a:pt x="20065" y="723"/>
                      </a:lnTo>
                      <a:lnTo>
                        <a:pt x="20045" y="1254"/>
                      </a:lnTo>
                      <a:lnTo>
                        <a:pt x="20304" y="1515"/>
                      </a:lnTo>
                      <a:lnTo>
                        <a:pt x="20696" y="1419"/>
                      </a:lnTo>
                      <a:lnTo>
                        <a:pt x="20962" y="1644"/>
                      </a:lnTo>
                      <a:lnTo>
                        <a:pt x="21374" y="1932"/>
                      </a:lnTo>
                      <a:lnTo>
                        <a:pt x="21600" y="2953"/>
                      </a:lnTo>
                      <a:lnTo>
                        <a:pt x="21437" y="4396"/>
                      </a:lnTo>
                      <a:lnTo>
                        <a:pt x="21431" y="4599"/>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4" name="AutoShape 153"/>
                <p:cNvSpPr>
                  <a:spLocks/>
                </p:cNvSpPr>
                <p:nvPr/>
              </p:nvSpPr>
              <p:spPr bwMode="auto">
                <a:xfrm>
                  <a:off x="8051501" y="3213100"/>
                  <a:ext cx="117003" cy="60325"/>
                </a:xfrm>
                <a:custGeom>
                  <a:avLst/>
                  <a:gdLst/>
                  <a:ahLst/>
                  <a:cxnLst/>
                  <a:rect l="0" t="0" r="r" b="b"/>
                  <a:pathLst>
                    <a:path w="21600" h="21600">
                      <a:moveTo>
                        <a:pt x="21600" y="7191"/>
                      </a:moveTo>
                      <a:lnTo>
                        <a:pt x="21010" y="4451"/>
                      </a:lnTo>
                      <a:lnTo>
                        <a:pt x="19357" y="998"/>
                      </a:lnTo>
                      <a:lnTo>
                        <a:pt x="17609" y="0"/>
                      </a:lnTo>
                      <a:lnTo>
                        <a:pt x="15298" y="40"/>
                      </a:lnTo>
                      <a:lnTo>
                        <a:pt x="13697" y="2640"/>
                      </a:lnTo>
                      <a:lnTo>
                        <a:pt x="12416" y="4402"/>
                      </a:lnTo>
                      <a:lnTo>
                        <a:pt x="8574" y="5998"/>
                      </a:lnTo>
                      <a:lnTo>
                        <a:pt x="8158" y="5165"/>
                      </a:lnTo>
                      <a:lnTo>
                        <a:pt x="6042" y="10044"/>
                      </a:lnTo>
                      <a:lnTo>
                        <a:pt x="4563" y="13815"/>
                      </a:lnTo>
                      <a:lnTo>
                        <a:pt x="3566" y="18793"/>
                      </a:lnTo>
                      <a:lnTo>
                        <a:pt x="1922" y="21600"/>
                      </a:lnTo>
                      <a:lnTo>
                        <a:pt x="0" y="6299"/>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5" name="AutoShape 154"/>
                <p:cNvSpPr>
                  <a:spLocks/>
                </p:cNvSpPr>
                <p:nvPr/>
              </p:nvSpPr>
              <p:spPr bwMode="auto">
                <a:xfrm>
                  <a:off x="7937660" y="3060700"/>
                  <a:ext cx="422160" cy="207963"/>
                </a:xfrm>
                <a:custGeom>
                  <a:avLst/>
                  <a:gdLst/>
                  <a:ahLst/>
                  <a:cxnLst/>
                  <a:rect l="0" t="0" r="r" b="b"/>
                  <a:pathLst>
                    <a:path w="21600" h="21600">
                      <a:moveTo>
                        <a:pt x="0" y="0"/>
                      </a:moveTo>
                      <a:lnTo>
                        <a:pt x="2373" y="19503"/>
                      </a:lnTo>
                      <a:lnTo>
                        <a:pt x="7618" y="16866"/>
                      </a:lnTo>
                      <a:lnTo>
                        <a:pt x="10876" y="14852"/>
                      </a:lnTo>
                      <a:lnTo>
                        <a:pt x="13404" y="13637"/>
                      </a:lnTo>
                      <a:lnTo>
                        <a:pt x="15590" y="12355"/>
                      </a:lnTo>
                      <a:lnTo>
                        <a:pt x="17672" y="11090"/>
                      </a:lnTo>
                      <a:lnTo>
                        <a:pt x="19514" y="21600"/>
                      </a:lnTo>
                      <a:lnTo>
                        <a:pt x="21600" y="20476"/>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6" name="AutoShape 155"/>
                <p:cNvSpPr>
                  <a:spLocks/>
                </p:cNvSpPr>
                <p:nvPr/>
              </p:nvSpPr>
              <p:spPr bwMode="auto">
                <a:xfrm>
                  <a:off x="8291832" y="3009900"/>
                  <a:ext cx="85381" cy="152400"/>
                </a:xfrm>
                <a:custGeom>
                  <a:avLst/>
                  <a:gdLst/>
                  <a:ahLst/>
                  <a:cxnLst/>
                  <a:rect l="0" t="0" r="r" b="b"/>
                  <a:pathLst>
                    <a:path w="21600" h="21600">
                      <a:moveTo>
                        <a:pt x="0" y="21600"/>
                      </a:moveTo>
                      <a:lnTo>
                        <a:pt x="1588" y="20264"/>
                      </a:lnTo>
                      <a:lnTo>
                        <a:pt x="4335" y="20068"/>
                      </a:lnTo>
                      <a:lnTo>
                        <a:pt x="5388" y="20161"/>
                      </a:lnTo>
                      <a:lnTo>
                        <a:pt x="8835" y="19029"/>
                      </a:lnTo>
                      <a:lnTo>
                        <a:pt x="8835" y="17548"/>
                      </a:lnTo>
                      <a:cubicBezTo>
                        <a:pt x="8835" y="17548"/>
                        <a:pt x="9955" y="16646"/>
                        <a:pt x="10203" y="16598"/>
                      </a:cubicBezTo>
                      <a:cubicBezTo>
                        <a:pt x="10450" y="16550"/>
                        <a:pt x="12440" y="15059"/>
                        <a:pt x="12440" y="15059"/>
                      </a:cubicBezTo>
                      <a:lnTo>
                        <a:pt x="14455" y="13907"/>
                      </a:lnTo>
                      <a:cubicBezTo>
                        <a:pt x="14455" y="13907"/>
                        <a:pt x="12598" y="13664"/>
                        <a:pt x="12490" y="13564"/>
                      </a:cubicBezTo>
                      <a:cubicBezTo>
                        <a:pt x="12381" y="13460"/>
                        <a:pt x="9766" y="12702"/>
                        <a:pt x="9766" y="12702"/>
                      </a:cubicBezTo>
                      <a:lnTo>
                        <a:pt x="8847" y="12064"/>
                      </a:lnTo>
                      <a:lnTo>
                        <a:pt x="7229" y="12064"/>
                      </a:lnTo>
                      <a:lnTo>
                        <a:pt x="5759" y="10372"/>
                      </a:lnTo>
                      <a:lnTo>
                        <a:pt x="4060" y="10585"/>
                      </a:lnTo>
                      <a:lnTo>
                        <a:pt x="3330" y="9278"/>
                      </a:lnTo>
                      <a:lnTo>
                        <a:pt x="3330" y="8089"/>
                      </a:lnTo>
                      <a:lnTo>
                        <a:pt x="3980" y="7515"/>
                      </a:lnTo>
                      <a:lnTo>
                        <a:pt x="4382" y="6732"/>
                      </a:lnTo>
                      <a:lnTo>
                        <a:pt x="2256" y="5323"/>
                      </a:lnTo>
                      <a:lnTo>
                        <a:pt x="4004" y="3957"/>
                      </a:lnTo>
                      <a:lnTo>
                        <a:pt x="4756" y="2575"/>
                      </a:lnTo>
                      <a:lnTo>
                        <a:pt x="5211" y="1111"/>
                      </a:lnTo>
                      <a:lnTo>
                        <a:pt x="6656" y="0"/>
                      </a:lnTo>
                      <a:lnTo>
                        <a:pt x="11967" y="770"/>
                      </a:lnTo>
                      <a:lnTo>
                        <a:pt x="15070" y="1186"/>
                      </a:lnTo>
                      <a:lnTo>
                        <a:pt x="19663" y="1759"/>
                      </a:lnTo>
                      <a:lnTo>
                        <a:pt x="21328" y="1929"/>
                      </a:lnTo>
                      <a:lnTo>
                        <a:pt x="21600" y="3635"/>
                      </a:lnTo>
                      <a:lnTo>
                        <a:pt x="21099" y="4748"/>
                      </a:lnTo>
                      <a:lnTo>
                        <a:pt x="21600" y="5454"/>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7" name="AutoShape 156"/>
                <p:cNvSpPr>
                  <a:spLocks/>
                </p:cNvSpPr>
                <p:nvPr/>
              </p:nvSpPr>
              <p:spPr bwMode="auto">
                <a:xfrm>
                  <a:off x="7988256" y="2971800"/>
                  <a:ext cx="327293" cy="74613"/>
                </a:xfrm>
                <a:custGeom>
                  <a:avLst/>
                  <a:gdLst/>
                  <a:ahLst/>
                  <a:cxnLst/>
                  <a:rect l="0" t="0" r="r" b="b"/>
                  <a:pathLst>
                    <a:path w="21600" h="21600">
                      <a:moveTo>
                        <a:pt x="21600" y="11830"/>
                      </a:moveTo>
                      <a:lnTo>
                        <a:pt x="21424" y="10070"/>
                      </a:lnTo>
                      <a:lnTo>
                        <a:pt x="20851" y="10070"/>
                      </a:lnTo>
                      <a:lnTo>
                        <a:pt x="20367" y="9585"/>
                      </a:lnTo>
                      <a:lnTo>
                        <a:pt x="19878" y="7769"/>
                      </a:lnTo>
                      <a:lnTo>
                        <a:pt x="19772" y="5142"/>
                      </a:lnTo>
                      <a:lnTo>
                        <a:pt x="19409" y="2246"/>
                      </a:lnTo>
                      <a:lnTo>
                        <a:pt x="18835" y="2352"/>
                      </a:lnTo>
                      <a:lnTo>
                        <a:pt x="18593" y="2835"/>
                      </a:lnTo>
                      <a:lnTo>
                        <a:pt x="18091" y="0"/>
                      </a:lnTo>
                      <a:lnTo>
                        <a:pt x="386" y="21600"/>
                      </a:lnTo>
                      <a:lnTo>
                        <a:pt x="0" y="15482"/>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8" name="Line 157"/>
                <p:cNvSpPr>
                  <a:spLocks noChangeShapeType="1"/>
                </p:cNvSpPr>
                <p:nvPr/>
              </p:nvSpPr>
              <p:spPr bwMode="auto">
                <a:xfrm flipH="1">
                  <a:off x="7679938" y="3119438"/>
                  <a:ext cx="86961" cy="20637"/>
                </a:xfrm>
                <a:prstGeom prst="line">
                  <a:avLst/>
                </a:prstGeom>
                <a:grpFill/>
                <a:ln w="3175" cap="flat" cmpd="sng">
                  <a:solidFill>
                    <a:srgbClr val="D9D9D9"/>
                  </a:solidFill>
                  <a:prstDash val="solid"/>
                  <a:miter lim="800000"/>
                  <a:headEnd type="none" w="med" len="med"/>
                  <a:tailEnd type="none" w="med" len="med"/>
                </a:ln>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9" name="AutoShape 158"/>
                <p:cNvSpPr>
                  <a:spLocks/>
                </p:cNvSpPr>
                <p:nvPr/>
              </p:nvSpPr>
              <p:spPr bwMode="auto">
                <a:xfrm>
                  <a:off x="7887065" y="3175000"/>
                  <a:ext cx="88543" cy="219075"/>
                </a:xfrm>
                <a:custGeom>
                  <a:avLst/>
                  <a:gdLst/>
                  <a:ahLst/>
                  <a:cxnLst/>
                  <a:rect l="0" t="0" r="r" b="b"/>
                  <a:pathLst>
                    <a:path w="21600" h="21600">
                      <a:moveTo>
                        <a:pt x="21600" y="0"/>
                      </a:moveTo>
                      <a:lnTo>
                        <a:pt x="19052" y="312"/>
                      </a:lnTo>
                      <a:lnTo>
                        <a:pt x="19332" y="789"/>
                      </a:lnTo>
                      <a:lnTo>
                        <a:pt x="20323" y="1188"/>
                      </a:lnTo>
                      <a:lnTo>
                        <a:pt x="20606" y="2438"/>
                      </a:lnTo>
                      <a:lnTo>
                        <a:pt x="21037" y="3236"/>
                      </a:lnTo>
                      <a:lnTo>
                        <a:pt x="20781" y="4199"/>
                      </a:lnTo>
                      <a:lnTo>
                        <a:pt x="21187" y="6323"/>
                      </a:lnTo>
                      <a:lnTo>
                        <a:pt x="20380" y="6496"/>
                      </a:lnTo>
                      <a:lnTo>
                        <a:pt x="20630" y="7012"/>
                      </a:lnTo>
                      <a:lnTo>
                        <a:pt x="20323" y="7637"/>
                      </a:lnTo>
                      <a:lnTo>
                        <a:pt x="21067" y="8172"/>
                      </a:lnTo>
                      <a:lnTo>
                        <a:pt x="20754" y="8905"/>
                      </a:lnTo>
                      <a:lnTo>
                        <a:pt x="19149" y="9684"/>
                      </a:lnTo>
                      <a:lnTo>
                        <a:pt x="17833" y="10661"/>
                      </a:lnTo>
                      <a:lnTo>
                        <a:pt x="16095" y="11171"/>
                      </a:lnTo>
                      <a:lnTo>
                        <a:pt x="14385" y="12035"/>
                      </a:lnTo>
                      <a:lnTo>
                        <a:pt x="13238" y="11633"/>
                      </a:lnTo>
                      <a:lnTo>
                        <a:pt x="11548" y="12035"/>
                      </a:lnTo>
                      <a:lnTo>
                        <a:pt x="11687" y="12995"/>
                      </a:lnTo>
                      <a:lnTo>
                        <a:pt x="9588" y="13080"/>
                      </a:lnTo>
                      <a:lnTo>
                        <a:pt x="9046" y="13620"/>
                      </a:lnTo>
                      <a:lnTo>
                        <a:pt x="9127" y="14595"/>
                      </a:lnTo>
                      <a:cubicBezTo>
                        <a:pt x="9127" y="14595"/>
                        <a:pt x="8935" y="15103"/>
                        <a:pt x="9347" y="15246"/>
                      </a:cubicBezTo>
                      <a:cubicBezTo>
                        <a:pt x="9763" y="15388"/>
                        <a:pt x="10380" y="16101"/>
                        <a:pt x="10380" y="16101"/>
                      </a:cubicBezTo>
                      <a:lnTo>
                        <a:pt x="8398" y="16710"/>
                      </a:lnTo>
                      <a:lnTo>
                        <a:pt x="7745" y="16081"/>
                      </a:lnTo>
                      <a:lnTo>
                        <a:pt x="6279" y="15750"/>
                      </a:lnTo>
                      <a:cubicBezTo>
                        <a:pt x="6279" y="15750"/>
                        <a:pt x="4553" y="15670"/>
                        <a:pt x="4779" y="15922"/>
                      </a:cubicBezTo>
                      <a:cubicBezTo>
                        <a:pt x="5005" y="16170"/>
                        <a:pt x="4966" y="16500"/>
                        <a:pt x="4755" y="16710"/>
                      </a:cubicBezTo>
                      <a:cubicBezTo>
                        <a:pt x="4553" y="16919"/>
                        <a:pt x="4258" y="17764"/>
                        <a:pt x="4258" y="17764"/>
                      </a:cubicBezTo>
                      <a:lnTo>
                        <a:pt x="3993" y="18100"/>
                      </a:lnTo>
                      <a:lnTo>
                        <a:pt x="5381" y="19227"/>
                      </a:lnTo>
                      <a:lnTo>
                        <a:pt x="5219" y="19524"/>
                      </a:lnTo>
                      <a:lnTo>
                        <a:pt x="3391" y="19504"/>
                      </a:lnTo>
                      <a:lnTo>
                        <a:pt x="4213" y="20979"/>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0" name="AutoShape 159"/>
                <p:cNvSpPr>
                  <a:spLocks/>
                </p:cNvSpPr>
                <p:nvPr/>
              </p:nvSpPr>
              <p:spPr bwMode="auto">
                <a:xfrm>
                  <a:off x="7849118" y="3454400"/>
                  <a:ext cx="93287" cy="98425"/>
                </a:xfrm>
                <a:custGeom>
                  <a:avLst/>
                  <a:gdLst/>
                  <a:ahLst/>
                  <a:cxnLst/>
                  <a:rect l="0" t="0" r="r" b="b"/>
                  <a:pathLst>
                    <a:path w="21600" h="21600">
                      <a:moveTo>
                        <a:pt x="21600" y="0"/>
                      </a:moveTo>
                      <a:lnTo>
                        <a:pt x="17492" y="5598"/>
                      </a:lnTo>
                      <a:lnTo>
                        <a:pt x="14482" y="8153"/>
                      </a:lnTo>
                      <a:lnTo>
                        <a:pt x="12264" y="10258"/>
                      </a:lnTo>
                      <a:lnTo>
                        <a:pt x="12420" y="11217"/>
                      </a:lnTo>
                      <a:lnTo>
                        <a:pt x="10244" y="12678"/>
                      </a:lnTo>
                      <a:lnTo>
                        <a:pt x="10766" y="13964"/>
                      </a:lnTo>
                      <a:lnTo>
                        <a:pt x="8457" y="15273"/>
                      </a:lnTo>
                      <a:lnTo>
                        <a:pt x="7461" y="17160"/>
                      </a:lnTo>
                      <a:lnTo>
                        <a:pt x="4536" y="19196"/>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1" name="AutoShape 160"/>
                <p:cNvSpPr>
                  <a:spLocks/>
                </p:cNvSpPr>
                <p:nvPr/>
              </p:nvSpPr>
              <p:spPr bwMode="auto">
                <a:xfrm>
                  <a:off x="7368457" y="3632200"/>
                  <a:ext cx="166018" cy="544513"/>
                </a:xfrm>
                <a:custGeom>
                  <a:avLst/>
                  <a:gdLst/>
                  <a:ahLst/>
                  <a:cxnLst/>
                  <a:rect l="0" t="0" r="r" b="b"/>
                  <a:pathLst>
                    <a:path w="21600" h="21600">
                      <a:moveTo>
                        <a:pt x="11476" y="0"/>
                      </a:moveTo>
                      <a:lnTo>
                        <a:pt x="11371" y="360"/>
                      </a:lnTo>
                      <a:lnTo>
                        <a:pt x="11445" y="652"/>
                      </a:lnTo>
                      <a:lnTo>
                        <a:pt x="10725" y="682"/>
                      </a:lnTo>
                      <a:lnTo>
                        <a:pt x="11153" y="1010"/>
                      </a:lnTo>
                      <a:lnTo>
                        <a:pt x="10203" y="1053"/>
                      </a:lnTo>
                      <a:lnTo>
                        <a:pt x="11221" y="1416"/>
                      </a:lnTo>
                      <a:lnTo>
                        <a:pt x="10770" y="1600"/>
                      </a:lnTo>
                      <a:lnTo>
                        <a:pt x="10597" y="1988"/>
                      </a:lnTo>
                      <a:cubicBezTo>
                        <a:pt x="10597" y="1988"/>
                        <a:pt x="10868" y="2129"/>
                        <a:pt x="10842" y="2185"/>
                      </a:cubicBezTo>
                      <a:cubicBezTo>
                        <a:pt x="10815" y="2240"/>
                        <a:pt x="10389" y="2441"/>
                        <a:pt x="10389" y="2441"/>
                      </a:cubicBezTo>
                      <a:lnTo>
                        <a:pt x="10477" y="2641"/>
                      </a:lnTo>
                      <a:lnTo>
                        <a:pt x="8993" y="2752"/>
                      </a:lnTo>
                      <a:lnTo>
                        <a:pt x="8993" y="3106"/>
                      </a:lnTo>
                      <a:lnTo>
                        <a:pt x="9531" y="3144"/>
                      </a:lnTo>
                      <a:lnTo>
                        <a:pt x="9012" y="3349"/>
                      </a:lnTo>
                      <a:lnTo>
                        <a:pt x="8746" y="3611"/>
                      </a:lnTo>
                      <a:lnTo>
                        <a:pt x="8079" y="3773"/>
                      </a:lnTo>
                      <a:lnTo>
                        <a:pt x="7601" y="3985"/>
                      </a:lnTo>
                      <a:cubicBezTo>
                        <a:pt x="7601" y="3985"/>
                        <a:pt x="7797" y="4100"/>
                        <a:pt x="7776" y="4132"/>
                      </a:cubicBezTo>
                      <a:cubicBezTo>
                        <a:pt x="7750" y="4164"/>
                        <a:pt x="8202" y="4302"/>
                        <a:pt x="8164" y="4346"/>
                      </a:cubicBezTo>
                      <a:cubicBezTo>
                        <a:pt x="8129" y="4391"/>
                        <a:pt x="7654" y="4519"/>
                        <a:pt x="7654" y="4519"/>
                      </a:cubicBezTo>
                      <a:cubicBezTo>
                        <a:pt x="7654" y="4519"/>
                        <a:pt x="7768" y="4484"/>
                        <a:pt x="7790" y="4574"/>
                      </a:cubicBezTo>
                      <a:cubicBezTo>
                        <a:pt x="7816" y="4663"/>
                        <a:pt x="8505" y="4852"/>
                        <a:pt x="8505" y="4852"/>
                      </a:cubicBezTo>
                      <a:lnTo>
                        <a:pt x="8283" y="4941"/>
                      </a:lnTo>
                      <a:lnTo>
                        <a:pt x="7547" y="5162"/>
                      </a:lnTo>
                      <a:cubicBezTo>
                        <a:pt x="7547" y="5162"/>
                        <a:pt x="7252" y="5191"/>
                        <a:pt x="7294" y="5268"/>
                      </a:cubicBezTo>
                      <a:cubicBezTo>
                        <a:pt x="7342" y="5345"/>
                        <a:pt x="7342" y="5345"/>
                        <a:pt x="7342" y="5345"/>
                      </a:cubicBezTo>
                      <a:cubicBezTo>
                        <a:pt x="7342" y="5345"/>
                        <a:pt x="7399" y="5425"/>
                        <a:pt x="7409" y="5509"/>
                      </a:cubicBezTo>
                      <a:cubicBezTo>
                        <a:pt x="7417" y="5568"/>
                        <a:pt x="7404" y="5626"/>
                        <a:pt x="7342" y="5663"/>
                      </a:cubicBezTo>
                      <a:cubicBezTo>
                        <a:pt x="7176" y="5761"/>
                        <a:pt x="7114" y="5921"/>
                        <a:pt x="7114" y="5921"/>
                      </a:cubicBezTo>
                      <a:cubicBezTo>
                        <a:pt x="7114" y="5921"/>
                        <a:pt x="6906" y="5983"/>
                        <a:pt x="6646" y="6038"/>
                      </a:cubicBezTo>
                      <a:cubicBezTo>
                        <a:pt x="6383" y="6090"/>
                        <a:pt x="5647" y="6171"/>
                        <a:pt x="5647" y="6171"/>
                      </a:cubicBezTo>
                      <a:cubicBezTo>
                        <a:pt x="5647" y="6171"/>
                        <a:pt x="5210" y="6317"/>
                        <a:pt x="5170" y="6357"/>
                      </a:cubicBezTo>
                      <a:cubicBezTo>
                        <a:pt x="5126" y="6397"/>
                        <a:pt x="5091" y="6428"/>
                        <a:pt x="5170" y="6510"/>
                      </a:cubicBezTo>
                      <a:cubicBezTo>
                        <a:pt x="5248" y="6592"/>
                        <a:pt x="5508" y="6705"/>
                        <a:pt x="5508" y="6705"/>
                      </a:cubicBezTo>
                      <a:cubicBezTo>
                        <a:pt x="5508" y="6705"/>
                        <a:pt x="5670" y="6810"/>
                        <a:pt x="5524" y="6837"/>
                      </a:cubicBezTo>
                      <a:cubicBezTo>
                        <a:pt x="5384" y="6863"/>
                        <a:pt x="5407" y="6962"/>
                        <a:pt x="5407" y="6962"/>
                      </a:cubicBezTo>
                      <a:lnTo>
                        <a:pt x="5121" y="6996"/>
                      </a:lnTo>
                      <a:lnTo>
                        <a:pt x="5299" y="7209"/>
                      </a:lnTo>
                      <a:lnTo>
                        <a:pt x="5121" y="7410"/>
                      </a:lnTo>
                      <a:lnTo>
                        <a:pt x="5121" y="7619"/>
                      </a:lnTo>
                      <a:cubicBezTo>
                        <a:pt x="5121" y="7619"/>
                        <a:pt x="4511" y="7860"/>
                        <a:pt x="4519" y="7929"/>
                      </a:cubicBezTo>
                      <a:cubicBezTo>
                        <a:pt x="4524" y="7999"/>
                        <a:pt x="3737" y="8142"/>
                        <a:pt x="3737" y="8142"/>
                      </a:cubicBezTo>
                      <a:lnTo>
                        <a:pt x="3071" y="8396"/>
                      </a:lnTo>
                      <a:lnTo>
                        <a:pt x="2427" y="8396"/>
                      </a:lnTo>
                      <a:lnTo>
                        <a:pt x="2427" y="8683"/>
                      </a:lnTo>
                      <a:lnTo>
                        <a:pt x="3071" y="8708"/>
                      </a:lnTo>
                      <a:lnTo>
                        <a:pt x="3150" y="9098"/>
                      </a:lnTo>
                      <a:lnTo>
                        <a:pt x="2592" y="9098"/>
                      </a:lnTo>
                      <a:lnTo>
                        <a:pt x="2437" y="9302"/>
                      </a:lnTo>
                      <a:lnTo>
                        <a:pt x="1464" y="9295"/>
                      </a:lnTo>
                      <a:lnTo>
                        <a:pt x="1824" y="9688"/>
                      </a:lnTo>
                      <a:lnTo>
                        <a:pt x="2390" y="9915"/>
                      </a:lnTo>
                      <a:lnTo>
                        <a:pt x="1090" y="10019"/>
                      </a:lnTo>
                      <a:lnTo>
                        <a:pt x="1736" y="10194"/>
                      </a:lnTo>
                      <a:lnTo>
                        <a:pt x="694" y="10355"/>
                      </a:lnTo>
                      <a:lnTo>
                        <a:pt x="1286" y="10563"/>
                      </a:lnTo>
                      <a:lnTo>
                        <a:pt x="1262" y="10688"/>
                      </a:lnTo>
                      <a:lnTo>
                        <a:pt x="694" y="11140"/>
                      </a:lnTo>
                      <a:lnTo>
                        <a:pt x="1736" y="11071"/>
                      </a:lnTo>
                      <a:lnTo>
                        <a:pt x="2041" y="11229"/>
                      </a:lnTo>
                      <a:lnTo>
                        <a:pt x="1329" y="11435"/>
                      </a:lnTo>
                      <a:lnTo>
                        <a:pt x="1736" y="11667"/>
                      </a:lnTo>
                      <a:lnTo>
                        <a:pt x="2786" y="11661"/>
                      </a:lnTo>
                      <a:lnTo>
                        <a:pt x="2592" y="12005"/>
                      </a:lnTo>
                      <a:lnTo>
                        <a:pt x="2494" y="12340"/>
                      </a:lnTo>
                      <a:lnTo>
                        <a:pt x="1908" y="12441"/>
                      </a:lnTo>
                      <a:lnTo>
                        <a:pt x="2029" y="12884"/>
                      </a:lnTo>
                      <a:lnTo>
                        <a:pt x="3071" y="12889"/>
                      </a:lnTo>
                      <a:lnTo>
                        <a:pt x="3012" y="13045"/>
                      </a:lnTo>
                      <a:lnTo>
                        <a:pt x="2475" y="13195"/>
                      </a:lnTo>
                      <a:lnTo>
                        <a:pt x="2433" y="13515"/>
                      </a:lnTo>
                      <a:lnTo>
                        <a:pt x="3257" y="13552"/>
                      </a:lnTo>
                      <a:lnTo>
                        <a:pt x="2592" y="13831"/>
                      </a:lnTo>
                      <a:lnTo>
                        <a:pt x="3132" y="14003"/>
                      </a:lnTo>
                      <a:lnTo>
                        <a:pt x="4118" y="13861"/>
                      </a:lnTo>
                      <a:lnTo>
                        <a:pt x="3730" y="14200"/>
                      </a:lnTo>
                      <a:lnTo>
                        <a:pt x="4216" y="14431"/>
                      </a:lnTo>
                      <a:lnTo>
                        <a:pt x="4710" y="14677"/>
                      </a:lnTo>
                      <a:lnTo>
                        <a:pt x="5501" y="14708"/>
                      </a:lnTo>
                      <a:lnTo>
                        <a:pt x="5210" y="14897"/>
                      </a:lnTo>
                      <a:lnTo>
                        <a:pt x="4718" y="14981"/>
                      </a:lnTo>
                      <a:lnTo>
                        <a:pt x="4865" y="15178"/>
                      </a:lnTo>
                      <a:lnTo>
                        <a:pt x="4059" y="15101"/>
                      </a:lnTo>
                      <a:lnTo>
                        <a:pt x="3276" y="15330"/>
                      </a:lnTo>
                      <a:lnTo>
                        <a:pt x="3336" y="15565"/>
                      </a:lnTo>
                      <a:lnTo>
                        <a:pt x="3523" y="15774"/>
                      </a:lnTo>
                      <a:lnTo>
                        <a:pt x="4216" y="15843"/>
                      </a:lnTo>
                      <a:lnTo>
                        <a:pt x="3390" y="16163"/>
                      </a:lnTo>
                      <a:lnTo>
                        <a:pt x="3071" y="16425"/>
                      </a:lnTo>
                      <a:lnTo>
                        <a:pt x="2574" y="16647"/>
                      </a:lnTo>
                      <a:lnTo>
                        <a:pt x="1970" y="16810"/>
                      </a:lnTo>
                      <a:lnTo>
                        <a:pt x="1871" y="17149"/>
                      </a:lnTo>
                      <a:lnTo>
                        <a:pt x="1709" y="17422"/>
                      </a:lnTo>
                      <a:lnTo>
                        <a:pt x="694" y="17422"/>
                      </a:lnTo>
                      <a:lnTo>
                        <a:pt x="709" y="17615"/>
                      </a:lnTo>
                      <a:lnTo>
                        <a:pt x="1231" y="17835"/>
                      </a:lnTo>
                      <a:lnTo>
                        <a:pt x="1002" y="18095"/>
                      </a:lnTo>
                      <a:lnTo>
                        <a:pt x="842" y="18284"/>
                      </a:lnTo>
                      <a:lnTo>
                        <a:pt x="938" y="18545"/>
                      </a:lnTo>
                      <a:lnTo>
                        <a:pt x="0" y="18715"/>
                      </a:lnTo>
                      <a:lnTo>
                        <a:pt x="258" y="18973"/>
                      </a:lnTo>
                      <a:lnTo>
                        <a:pt x="720" y="19403"/>
                      </a:lnTo>
                      <a:lnTo>
                        <a:pt x="566" y="19586"/>
                      </a:lnTo>
                      <a:lnTo>
                        <a:pt x="18239" y="18854"/>
                      </a:lnTo>
                      <a:lnTo>
                        <a:pt x="18477" y="19131"/>
                      </a:lnTo>
                      <a:lnTo>
                        <a:pt x="18110" y="19433"/>
                      </a:lnTo>
                      <a:cubicBezTo>
                        <a:pt x="18110" y="19433"/>
                        <a:pt x="17920" y="19664"/>
                        <a:pt x="18062" y="19768"/>
                      </a:cubicBezTo>
                      <a:cubicBezTo>
                        <a:pt x="18211" y="19870"/>
                        <a:pt x="18176" y="20195"/>
                        <a:pt x="18176" y="20195"/>
                      </a:cubicBezTo>
                      <a:cubicBezTo>
                        <a:pt x="18176" y="20195"/>
                        <a:pt x="18519" y="20357"/>
                        <a:pt x="18630" y="20386"/>
                      </a:cubicBezTo>
                      <a:cubicBezTo>
                        <a:pt x="18740" y="20415"/>
                        <a:pt x="19531" y="20428"/>
                        <a:pt x="19683" y="20566"/>
                      </a:cubicBezTo>
                      <a:cubicBezTo>
                        <a:pt x="19832" y="20703"/>
                        <a:pt x="19946" y="20877"/>
                        <a:pt x="19946" y="20877"/>
                      </a:cubicBezTo>
                      <a:lnTo>
                        <a:pt x="20449" y="21042"/>
                      </a:lnTo>
                      <a:lnTo>
                        <a:pt x="20883" y="21246"/>
                      </a:lnTo>
                      <a:lnTo>
                        <a:pt x="216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2" name="AutoShape 161"/>
                <p:cNvSpPr>
                  <a:spLocks/>
                </p:cNvSpPr>
                <p:nvPr/>
              </p:nvSpPr>
              <p:spPr bwMode="auto">
                <a:xfrm>
                  <a:off x="7419053" y="3530600"/>
                  <a:ext cx="558136" cy="242888"/>
                </a:xfrm>
                <a:custGeom>
                  <a:avLst/>
                  <a:gdLst/>
                  <a:ahLst/>
                  <a:cxnLst/>
                  <a:rect l="0" t="0" r="r" b="b"/>
                  <a:pathLst>
                    <a:path w="21600" h="21600">
                      <a:moveTo>
                        <a:pt x="0" y="21600"/>
                      </a:moveTo>
                      <a:lnTo>
                        <a:pt x="1624" y="21233"/>
                      </a:lnTo>
                      <a:lnTo>
                        <a:pt x="4229" y="20314"/>
                      </a:lnTo>
                      <a:lnTo>
                        <a:pt x="7238" y="19025"/>
                      </a:lnTo>
                      <a:lnTo>
                        <a:pt x="9966" y="17947"/>
                      </a:lnTo>
                      <a:lnTo>
                        <a:pt x="12542" y="16875"/>
                      </a:lnTo>
                      <a:lnTo>
                        <a:pt x="15415" y="15630"/>
                      </a:lnTo>
                      <a:lnTo>
                        <a:pt x="15751" y="15324"/>
                      </a:lnTo>
                      <a:lnTo>
                        <a:pt x="15694" y="14666"/>
                      </a:lnTo>
                      <a:lnTo>
                        <a:pt x="15694" y="13978"/>
                      </a:lnTo>
                      <a:lnTo>
                        <a:pt x="15725" y="13475"/>
                      </a:lnTo>
                      <a:cubicBezTo>
                        <a:pt x="15725" y="13475"/>
                        <a:pt x="15844" y="13239"/>
                        <a:pt x="15893" y="13159"/>
                      </a:cubicBezTo>
                      <a:cubicBezTo>
                        <a:pt x="15943" y="13076"/>
                        <a:pt x="16126" y="13174"/>
                        <a:pt x="16137" y="13046"/>
                      </a:cubicBezTo>
                      <a:cubicBezTo>
                        <a:pt x="16148" y="12913"/>
                        <a:pt x="16320" y="12727"/>
                        <a:pt x="16320" y="12727"/>
                      </a:cubicBezTo>
                      <a:lnTo>
                        <a:pt x="16392" y="11911"/>
                      </a:lnTo>
                      <a:lnTo>
                        <a:pt x="16450" y="11264"/>
                      </a:lnTo>
                      <a:lnTo>
                        <a:pt x="16601" y="10907"/>
                      </a:lnTo>
                      <a:lnTo>
                        <a:pt x="16846" y="10533"/>
                      </a:lnTo>
                      <a:cubicBezTo>
                        <a:pt x="16846" y="10533"/>
                        <a:pt x="17111" y="10029"/>
                        <a:pt x="17210" y="9943"/>
                      </a:cubicBezTo>
                      <a:cubicBezTo>
                        <a:pt x="17309" y="9859"/>
                        <a:pt x="17474" y="9912"/>
                        <a:pt x="17474" y="9912"/>
                      </a:cubicBezTo>
                      <a:lnTo>
                        <a:pt x="17756" y="9356"/>
                      </a:lnTo>
                      <a:cubicBezTo>
                        <a:pt x="17756" y="9356"/>
                        <a:pt x="18003" y="9118"/>
                        <a:pt x="17938" y="8950"/>
                      </a:cubicBezTo>
                      <a:cubicBezTo>
                        <a:pt x="17873" y="8778"/>
                        <a:pt x="18189" y="8478"/>
                        <a:pt x="18189" y="8478"/>
                      </a:cubicBezTo>
                      <a:lnTo>
                        <a:pt x="18390" y="7777"/>
                      </a:lnTo>
                      <a:cubicBezTo>
                        <a:pt x="18390" y="7777"/>
                        <a:pt x="18779" y="7504"/>
                        <a:pt x="18831" y="7264"/>
                      </a:cubicBezTo>
                      <a:cubicBezTo>
                        <a:pt x="18882" y="7027"/>
                        <a:pt x="18831" y="6309"/>
                        <a:pt x="18831" y="6309"/>
                      </a:cubicBezTo>
                      <a:lnTo>
                        <a:pt x="19075" y="6431"/>
                      </a:lnTo>
                      <a:lnTo>
                        <a:pt x="19115" y="5743"/>
                      </a:lnTo>
                      <a:lnTo>
                        <a:pt x="19452" y="5096"/>
                      </a:lnTo>
                      <a:lnTo>
                        <a:pt x="19452" y="6025"/>
                      </a:lnTo>
                      <a:lnTo>
                        <a:pt x="19790" y="6025"/>
                      </a:lnTo>
                      <a:cubicBezTo>
                        <a:pt x="19790" y="6025"/>
                        <a:pt x="19969" y="5295"/>
                        <a:pt x="20008" y="5085"/>
                      </a:cubicBezTo>
                      <a:cubicBezTo>
                        <a:pt x="20046" y="4877"/>
                        <a:pt x="20103" y="4568"/>
                        <a:pt x="20103" y="4568"/>
                      </a:cubicBezTo>
                      <a:lnTo>
                        <a:pt x="20590" y="3952"/>
                      </a:lnTo>
                      <a:lnTo>
                        <a:pt x="20765" y="4238"/>
                      </a:lnTo>
                      <a:lnTo>
                        <a:pt x="20945" y="3984"/>
                      </a:lnTo>
                      <a:lnTo>
                        <a:pt x="21159" y="2453"/>
                      </a:lnTo>
                      <a:lnTo>
                        <a:pt x="21336" y="2027"/>
                      </a:lnTo>
                      <a:lnTo>
                        <a:pt x="21600" y="1497"/>
                      </a:lnTo>
                      <a:lnTo>
                        <a:pt x="21522"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3" name="AutoShape 162"/>
                <p:cNvSpPr>
                  <a:spLocks/>
                </p:cNvSpPr>
                <p:nvPr/>
              </p:nvSpPr>
              <p:spPr bwMode="auto">
                <a:xfrm>
                  <a:off x="7823820" y="3644900"/>
                  <a:ext cx="417416" cy="65088"/>
                </a:xfrm>
                <a:custGeom>
                  <a:avLst/>
                  <a:gdLst/>
                  <a:ahLst/>
                  <a:cxnLst/>
                  <a:rect l="0" t="0" r="r" b="b"/>
                  <a:pathLst>
                    <a:path w="21600" h="21600">
                      <a:moveTo>
                        <a:pt x="0" y="20392"/>
                      </a:moveTo>
                      <a:lnTo>
                        <a:pt x="4321" y="14780"/>
                      </a:lnTo>
                      <a:lnTo>
                        <a:pt x="5767" y="9233"/>
                      </a:lnTo>
                      <a:lnTo>
                        <a:pt x="6654" y="6119"/>
                      </a:lnTo>
                      <a:lnTo>
                        <a:pt x="7311" y="4906"/>
                      </a:lnTo>
                      <a:cubicBezTo>
                        <a:pt x="7311" y="4906"/>
                        <a:pt x="9143" y="2595"/>
                        <a:pt x="9194" y="2595"/>
                      </a:cubicBezTo>
                      <a:cubicBezTo>
                        <a:pt x="9246" y="2595"/>
                        <a:pt x="11364" y="0"/>
                        <a:pt x="11364" y="0"/>
                      </a:cubicBezTo>
                      <a:lnTo>
                        <a:pt x="11562" y="1281"/>
                      </a:lnTo>
                      <a:lnTo>
                        <a:pt x="11465" y="3747"/>
                      </a:lnTo>
                      <a:lnTo>
                        <a:pt x="11909" y="949"/>
                      </a:lnTo>
                      <a:lnTo>
                        <a:pt x="12461" y="4241"/>
                      </a:lnTo>
                      <a:lnTo>
                        <a:pt x="12643" y="7432"/>
                      </a:lnTo>
                      <a:lnTo>
                        <a:pt x="16567" y="2084"/>
                      </a:lnTo>
                      <a:lnTo>
                        <a:pt x="216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5" name="AutoShape 163"/>
                <p:cNvSpPr>
                  <a:spLocks/>
                </p:cNvSpPr>
                <p:nvPr/>
              </p:nvSpPr>
              <p:spPr bwMode="auto">
                <a:xfrm>
                  <a:off x="7899714" y="3683000"/>
                  <a:ext cx="219776" cy="214313"/>
                </a:xfrm>
                <a:custGeom>
                  <a:avLst/>
                  <a:gdLst/>
                  <a:ahLst/>
                  <a:cxnLst/>
                  <a:rect l="0" t="0" r="r" b="b"/>
                  <a:pathLst>
                    <a:path w="21600" h="21600">
                      <a:moveTo>
                        <a:pt x="1070" y="0"/>
                      </a:moveTo>
                      <a:lnTo>
                        <a:pt x="1060" y="498"/>
                      </a:lnTo>
                      <a:lnTo>
                        <a:pt x="513" y="1107"/>
                      </a:lnTo>
                      <a:lnTo>
                        <a:pt x="250" y="1445"/>
                      </a:lnTo>
                      <a:lnTo>
                        <a:pt x="0" y="2049"/>
                      </a:lnTo>
                      <a:lnTo>
                        <a:pt x="0" y="2469"/>
                      </a:lnTo>
                      <a:lnTo>
                        <a:pt x="0" y="2847"/>
                      </a:lnTo>
                      <a:lnTo>
                        <a:pt x="534" y="3233"/>
                      </a:lnTo>
                      <a:lnTo>
                        <a:pt x="873" y="3414"/>
                      </a:lnTo>
                      <a:lnTo>
                        <a:pt x="1331" y="3414"/>
                      </a:lnTo>
                      <a:lnTo>
                        <a:pt x="2019" y="4071"/>
                      </a:lnTo>
                      <a:lnTo>
                        <a:pt x="2715" y="4251"/>
                      </a:lnTo>
                      <a:lnTo>
                        <a:pt x="3375" y="4050"/>
                      </a:lnTo>
                      <a:lnTo>
                        <a:pt x="3689" y="4291"/>
                      </a:lnTo>
                      <a:lnTo>
                        <a:pt x="4082" y="4844"/>
                      </a:lnTo>
                      <a:lnTo>
                        <a:pt x="4573" y="5516"/>
                      </a:lnTo>
                      <a:lnTo>
                        <a:pt x="4967" y="6019"/>
                      </a:lnTo>
                      <a:lnTo>
                        <a:pt x="5262" y="6491"/>
                      </a:lnTo>
                      <a:lnTo>
                        <a:pt x="6173" y="7330"/>
                      </a:lnTo>
                      <a:lnTo>
                        <a:pt x="6569" y="7836"/>
                      </a:lnTo>
                      <a:lnTo>
                        <a:pt x="7249" y="7979"/>
                      </a:lnTo>
                      <a:lnTo>
                        <a:pt x="7652" y="8497"/>
                      </a:lnTo>
                      <a:lnTo>
                        <a:pt x="8413" y="8792"/>
                      </a:lnTo>
                      <a:lnTo>
                        <a:pt x="9321" y="9515"/>
                      </a:lnTo>
                      <a:lnTo>
                        <a:pt x="9893" y="9964"/>
                      </a:lnTo>
                      <a:lnTo>
                        <a:pt x="10271" y="10255"/>
                      </a:lnTo>
                      <a:lnTo>
                        <a:pt x="10696" y="10457"/>
                      </a:lnTo>
                      <a:lnTo>
                        <a:pt x="11742" y="10841"/>
                      </a:lnTo>
                      <a:lnTo>
                        <a:pt x="12040" y="11164"/>
                      </a:lnTo>
                      <a:lnTo>
                        <a:pt x="11940" y="11703"/>
                      </a:lnTo>
                      <a:lnTo>
                        <a:pt x="12040" y="12044"/>
                      </a:lnTo>
                      <a:lnTo>
                        <a:pt x="12475" y="12356"/>
                      </a:lnTo>
                      <a:lnTo>
                        <a:pt x="12693" y="12511"/>
                      </a:lnTo>
                      <a:cubicBezTo>
                        <a:pt x="12693" y="12511"/>
                        <a:pt x="12984" y="12753"/>
                        <a:pt x="13093" y="12896"/>
                      </a:cubicBezTo>
                      <a:cubicBezTo>
                        <a:pt x="13202" y="13040"/>
                        <a:pt x="13262" y="13056"/>
                        <a:pt x="13480" y="13113"/>
                      </a:cubicBezTo>
                      <a:cubicBezTo>
                        <a:pt x="13697" y="13174"/>
                        <a:pt x="13807" y="13452"/>
                        <a:pt x="13807" y="13452"/>
                      </a:cubicBezTo>
                      <a:lnTo>
                        <a:pt x="14494" y="13719"/>
                      </a:lnTo>
                      <a:lnTo>
                        <a:pt x="15050" y="13955"/>
                      </a:lnTo>
                      <a:lnTo>
                        <a:pt x="15543" y="14223"/>
                      </a:lnTo>
                      <a:lnTo>
                        <a:pt x="15641" y="14763"/>
                      </a:lnTo>
                      <a:lnTo>
                        <a:pt x="15787" y="15194"/>
                      </a:lnTo>
                      <a:lnTo>
                        <a:pt x="16231" y="15561"/>
                      </a:lnTo>
                      <a:cubicBezTo>
                        <a:pt x="16231" y="15561"/>
                        <a:pt x="16285" y="15831"/>
                        <a:pt x="16394" y="15906"/>
                      </a:cubicBezTo>
                      <a:cubicBezTo>
                        <a:pt x="16502" y="15980"/>
                        <a:pt x="16751" y="16132"/>
                        <a:pt x="16769" y="16307"/>
                      </a:cubicBezTo>
                      <a:cubicBezTo>
                        <a:pt x="16786" y="16477"/>
                        <a:pt x="16717" y="16660"/>
                        <a:pt x="16868" y="16869"/>
                      </a:cubicBezTo>
                      <a:cubicBezTo>
                        <a:pt x="17019" y="17077"/>
                        <a:pt x="17049" y="17420"/>
                        <a:pt x="17049" y="17420"/>
                      </a:cubicBezTo>
                      <a:lnTo>
                        <a:pt x="17604" y="17587"/>
                      </a:lnTo>
                      <a:lnTo>
                        <a:pt x="18032" y="17755"/>
                      </a:lnTo>
                      <a:lnTo>
                        <a:pt x="18326" y="18026"/>
                      </a:lnTo>
                      <a:cubicBezTo>
                        <a:pt x="18326" y="18026"/>
                        <a:pt x="18489" y="18199"/>
                        <a:pt x="18619" y="18262"/>
                      </a:cubicBezTo>
                      <a:cubicBezTo>
                        <a:pt x="18749" y="18319"/>
                        <a:pt x="18883" y="18530"/>
                        <a:pt x="18883" y="18530"/>
                      </a:cubicBezTo>
                      <a:cubicBezTo>
                        <a:pt x="18883" y="18530"/>
                        <a:pt x="18721" y="18546"/>
                        <a:pt x="18883" y="18788"/>
                      </a:cubicBezTo>
                      <a:cubicBezTo>
                        <a:pt x="19044" y="19038"/>
                        <a:pt x="19341" y="19393"/>
                        <a:pt x="19341" y="19393"/>
                      </a:cubicBezTo>
                      <a:lnTo>
                        <a:pt x="19398" y="19785"/>
                      </a:lnTo>
                      <a:lnTo>
                        <a:pt x="19824" y="20458"/>
                      </a:lnTo>
                      <a:lnTo>
                        <a:pt x="19864" y="20648"/>
                      </a:lnTo>
                      <a:lnTo>
                        <a:pt x="19973" y="21090"/>
                      </a:lnTo>
                      <a:lnTo>
                        <a:pt x="20440" y="21278"/>
                      </a:lnTo>
                      <a:lnTo>
                        <a:pt x="21079" y="21393"/>
                      </a:lnTo>
                      <a:lnTo>
                        <a:pt x="216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6" name="AutoShape 164"/>
                <p:cNvSpPr>
                  <a:spLocks/>
                </p:cNvSpPr>
                <p:nvPr/>
              </p:nvSpPr>
              <p:spPr bwMode="auto">
                <a:xfrm>
                  <a:off x="7735277" y="3721100"/>
                  <a:ext cx="368402" cy="352425"/>
                </a:xfrm>
                <a:custGeom>
                  <a:avLst/>
                  <a:gdLst/>
                  <a:ahLst/>
                  <a:cxnLst/>
                  <a:rect l="0" t="0" r="r" b="b"/>
                  <a:pathLst>
                    <a:path w="21600" h="21600">
                      <a:moveTo>
                        <a:pt x="0" y="0"/>
                      </a:moveTo>
                      <a:lnTo>
                        <a:pt x="3958" y="10822"/>
                      </a:lnTo>
                      <a:lnTo>
                        <a:pt x="4198" y="11212"/>
                      </a:lnTo>
                      <a:lnTo>
                        <a:pt x="4349" y="11480"/>
                      </a:lnTo>
                      <a:lnTo>
                        <a:pt x="4379" y="11786"/>
                      </a:lnTo>
                      <a:lnTo>
                        <a:pt x="4565" y="12034"/>
                      </a:lnTo>
                      <a:lnTo>
                        <a:pt x="4818" y="12261"/>
                      </a:lnTo>
                      <a:cubicBezTo>
                        <a:pt x="4818" y="12261"/>
                        <a:pt x="4936" y="12427"/>
                        <a:pt x="4976" y="12487"/>
                      </a:cubicBezTo>
                      <a:cubicBezTo>
                        <a:pt x="5014" y="12549"/>
                        <a:pt x="5034" y="12733"/>
                        <a:pt x="5034" y="12733"/>
                      </a:cubicBezTo>
                      <a:lnTo>
                        <a:pt x="5129" y="13024"/>
                      </a:lnTo>
                      <a:lnTo>
                        <a:pt x="5144" y="13217"/>
                      </a:lnTo>
                      <a:lnTo>
                        <a:pt x="5310" y="13392"/>
                      </a:lnTo>
                      <a:lnTo>
                        <a:pt x="5542" y="13556"/>
                      </a:lnTo>
                      <a:lnTo>
                        <a:pt x="5561" y="13802"/>
                      </a:lnTo>
                      <a:lnTo>
                        <a:pt x="5211" y="14132"/>
                      </a:lnTo>
                      <a:lnTo>
                        <a:pt x="5087" y="14384"/>
                      </a:lnTo>
                      <a:lnTo>
                        <a:pt x="5144" y="14831"/>
                      </a:lnTo>
                      <a:lnTo>
                        <a:pt x="5144" y="15299"/>
                      </a:lnTo>
                      <a:lnTo>
                        <a:pt x="5034" y="15777"/>
                      </a:lnTo>
                      <a:lnTo>
                        <a:pt x="5144" y="16567"/>
                      </a:lnTo>
                      <a:lnTo>
                        <a:pt x="5379" y="17046"/>
                      </a:lnTo>
                      <a:cubicBezTo>
                        <a:pt x="5379" y="17046"/>
                        <a:pt x="5620" y="17216"/>
                        <a:pt x="5620" y="17277"/>
                      </a:cubicBezTo>
                      <a:cubicBezTo>
                        <a:pt x="5620" y="17338"/>
                        <a:pt x="5600" y="17692"/>
                        <a:pt x="5620" y="17719"/>
                      </a:cubicBezTo>
                      <a:cubicBezTo>
                        <a:pt x="5640" y="17750"/>
                        <a:pt x="5681" y="18225"/>
                        <a:pt x="5681" y="18225"/>
                      </a:cubicBezTo>
                      <a:lnTo>
                        <a:pt x="5737" y="18653"/>
                      </a:lnTo>
                      <a:lnTo>
                        <a:pt x="5737" y="19005"/>
                      </a:lnTo>
                      <a:lnTo>
                        <a:pt x="5797" y="19276"/>
                      </a:lnTo>
                      <a:lnTo>
                        <a:pt x="6171" y="19638"/>
                      </a:lnTo>
                      <a:lnTo>
                        <a:pt x="6270" y="20080"/>
                      </a:lnTo>
                      <a:lnTo>
                        <a:pt x="6270" y="20223"/>
                      </a:lnTo>
                      <a:lnTo>
                        <a:pt x="6616" y="20526"/>
                      </a:lnTo>
                      <a:lnTo>
                        <a:pt x="6831" y="20916"/>
                      </a:lnTo>
                      <a:lnTo>
                        <a:pt x="6949" y="21243"/>
                      </a:lnTo>
                      <a:cubicBezTo>
                        <a:pt x="6949" y="21243"/>
                        <a:pt x="7027" y="21461"/>
                        <a:pt x="7144" y="21532"/>
                      </a:cubicBezTo>
                      <a:cubicBezTo>
                        <a:pt x="7263" y="21600"/>
                        <a:pt x="7475" y="21600"/>
                        <a:pt x="7475" y="21600"/>
                      </a:cubicBezTo>
                      <a:lnTo>
                        <a:pt x="10173" y="21121"/>
                      </a:lnTo>
                      <a:lnTo>
                        <a:pt x="18479" y="19846"/>
                      </a:lnTo>
                      <a:lnTo>
                        <a:pt x="18597" y="20072"/>
                      </a:lnTo>
                      <a:lnTo>
                        <a:pt x="18773" y="20216"/>
                      </a:lnTo>
                      <a:lnTo>
                        <a:pt x="18773" y="20514"/>
                      </a:lnTo>
                      <a:lnTo>
                        <a:pt x="19007" y="20771"/>
                      </a:lnTo>
                      <a:lnTo>
                        <a:pt x="19575" y="20648"/>
                      </a:lnTo>
                      <a:lnTo>
                        <a:pt x="19524" y="20134"/>
                      </a:lnTo>
                      <a:lnTo>
                        <a:pt x="19475" y="19538"/>
                      </a:lnTo>
                      <a:lnTo>
                        <a:pt x="19197" y="19226"/>
                      </a:lnTo>
                      <a:lnTo>
                        <a:pt x="19152" y="18886"/>
                      </a:lnTo>
                      <a:lnTo>
                        <a:pt x="19261" y="18490"/>
                      </a:lnTo>
                      <a:lnTo>
                        <a:pt x="19470" y="18137"/>
                      </a:lnTo>
                      <a:lnTo>
                        <a:pt x="19827" y="18304"/>
                      </a:lnTo>
                      <a:lnTo>
                        <a:pt x="20405" y="18395"/>
                      </a:lnTo>
                      <a:lnTo>
                        <a:pt x="20929" y="18409"/>
                      </a:lnTo>
                      <a:lnTo>
                        <a:pt x="21600" y="18511"/>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7" name="AutoShape 165"/>
                <p:cNvSpPr>
                  <a:spLocks/>
                </p:cNvSpPr>
                <p:nvPr/>
              </p:nvSpPr>
              <p:spPr bwMode="auto">
                <a:xfrm>
                  <a:off x="7659383" y="4051300"/>
                  <a:ext cx="184992" cy="93663"/>
                </a:xfrm>
                <a:custGeom>
                  <a:avLst/>
                  <a:gdLst/>
                  <a:ahLst/>
                  <a:cxnLst/>
                  <a:rect l="0" t="0" r="r" b="b"/>
                  <a:pathLst>
                    <a:path w="21600" h="21600">
                      <a:moveTo>
                        <a:pt x="21600" y="0"/>
                      </a:moveTo>
                      <a:lnTo>
                        <a:pt x="15090" y="2523"/>
                      </a:lnTo>
                      <a:lnTo>
                        <a:pt x="10286" y="4502"/>
                      </a:lnTo>
                      <a:lnTo>
                        <a:pt x="2987" y="6837"/>
                      </a:lnTo>
                      <a:lnTo>
                        <a:pt x="14" y="7815"/>
                      </a:lnTo>
                      <a:lnTo>
                        <a:pt x="105" y="8993"/>
                      </a:lnTo>
                      <a:lnTo>
                        <a:pt x="0" y="10307"/>
                      </a:lnTo>
                      <a:lnTo>
                        <a:pt x="845" y="11606"/>
                      </a:lnTo>
                      <a:lnTo>
                        <a:pt x="1354" y="12684"/>
                      </a:lnTo>
                      <a:lnTo>
                        <a:pt x="1935" y="13148"/>
                      </a:lnTo>
                      <a:lnTo>
                        <a:pt x="2384" y="14115"/>
                      </a:lnTo>
                      <a:lnTo>
                        <a:pt x="2635" y="15463"/>
                      </a:lnTo>
                      <a:lnTo>
                        <a:pt x="2137" y="16541"/>
                      </a:lnTo>
                      <a:lnTo>
                        <a:pt x="2461" y="18145"/>
                      </a:lnTo>
                      <a:lnTo>
                        <a:pt x="2114" y="19743"/>
                      </a:lnTo>
                      <a:lnTo>
                        <a:pt x="1581"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8" name="AutoShape 166"/>
                <p:cNvSpPr>
                  <a:spLocks/>
                </p:cNvSpPr>
                <p:nvPr/>
              </p:nvSpPr>
              <p:spPr bwMode="auto">
                <a:xfrm>
                  <a:off x="7558191" y="3757613"/>
                  <a:ext cx="49015" cy="395287"/>
                </a:xfrm>
                <a:custGeom>
                  <a:avLst/>
                  <a:gdLst/>
                  <a:ahLst/>
                  <a:cxnLst/>
                  <a:rect l="0" t="0" r="r" b="b"/>
                  <a:pathLst>
                    <a:path w="21600" h="21600">
                      <a:moveTo>
                        <a:pt x="0" y="0"/>
                      </a:moveTo>
                      <a:lnTo>
                        <a:pt x="3968" y="380"/>
                      </a:lnTo>
                      <a:lnTo>
                        <a:pt x="10106" y="14666"/>
                      </a:lnTo>
                      <a:lnTo>
                        <a:pt x="216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9" name="AutoShape 167"/>
                <p:cNvSpPr>
                  <a:spLocks/>
                </p:cNvSpPr>
                <p:nvPr/>
              </p:nvSpPr>
              <p:spPr bwMode="auto">
                <a:xfrm>
                  <a:off x="6267996" y="3670300"/>
                  <a:ext cx="262466" cy="446088"/>
                </a:xfrm>
                <a:custGeom>
                  <a:avLst/>
                  <a:gdLst/>
                  <a:ahLst/>
                  <a:cxnLst/>
                  <a:rect l="0" t="0" r="r" b="b"/>
                  <a:pathLst>
                    <a:path w="21600" h="21600">
                      <a:moveTo>
                        <a:pt x="21600" y="0"/>
                      </a:moveTo>
                      <a:lnTo>
                        <a:pt x="21596" y="2050"/>
                      </a:lnTo>
                      <a:lnTo>
                        <a:pt x="21418" y="2050"/>
                      </a:lnTo>
                      <a:lnTo>
                        <a:pt x="21418" y="4959"/>
                      </a:lnTo>
                      <a:lnTo>
                        <a:pt x="21437" y="20935"/>
                      </a:lnTo>
                      <a:lnTo>
                        <a:pt x="11659" y="20865"/>
                      </a:lnTo>
                      <a:lnTo>
                        <a:pt x="5245" y="20800"/>
                      </a:lnTo>
                      <a:lnTo>
                        <a:pt x="145" y="20753"/>
                      </a:lnTo>
                      <a:lnTo>
                        <a:pt x="0" y="20935"/>
                      </a:lnTo>
                      <a:lnTo>
                        <a:pt x="0" y="21379"/>
                      </a:lnTo>
                      <a:lnTo>
                        <a:pt x="306"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0" name="AutoShape 168"/>
                <p:cNvSpPr>
                  <a:spLocks/>
                </p:cNvSpPr>
                <p:nvPr/>
              </p:nvSpPr>
              <p:spPr bwMode="auto">
                <a:xfrm>
                  <a:off x="6090910" y="3302000"/>
                  <a:ext cx="47434" cy="835025"/>
                </a:xfrm>
                <a:custGeom>
                  <a:avLst/>
                  <a:gdLst/>
                  <a:ahLst/>
                  <a:cxnLst/>
                  <a:rect l="0" t="0" r="r" b="b"/>
                  <a:pathLst>
                    <a:path w="21600" h="21600">
                      <a:moveTo>
                        <a:pt x="0" y="21600"/>
                      </a:moveTo>
                      <a:lnTo>
                        <a:pt x="5307" y="16549"/>
                      </a:lnTo>
                      <a:lnTo>
                        <a:pt x="9373" y="12428"/>
                      </a:lnTo>
                      <a:lnTo>
                        <a:pt x="11970" y="9615"/>
                      </a:lnTo>
                      <a:lnTo>
                        <a:pt x="12757" y="9033"/>
                      </a:lnTo>
                      <a:lnTo>
                        <a:pt x="18184" y="3506"/>
                      </a:lnTo>
                      <a:lnTo>
                        <a:pt x="2160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1" name="AutoShape 169"/>
                <p:cNvSpPr>
                  <a:spLocks/>
                </p:cNvSpPr>
                <p:nvPr/>
              </p:nvSpPr>
              <p:spPr bwMode="auto">
                <a:xfrm>
                  <a:off x="6533624" y="3632200"/>
                  <a:ext cx="608732" cy="296863"/>
                </a:xfrm>
                <a:custGeom>
                  <a:avLst/>
                  <a:gdLst/>
                  <a:ahLst/>
                  <a:cxnLst/>
                  <a:rect l="0" t="0" r="r" b="b"/>
                  <a:pathLst>
                    <a:path w="21600" h="21600">
                      <a:moveTo>
                        <a:pt x="0" y="5102"/>
                      </a:moveTo>
                      <a:lnTo>
                        <a:pt x="2386" y="5102"/>
                      </a:lnTo>
                      <a:lnTo>
                        <a:pt x="4237" y="5051"/>
                      </a:lnTo>
                      <a:lnTo>
                        <a:pt x="5828" y="4955"/>
                      </a:lnTo>
                      <a:lnTo>
                        <a:pt x="7295" y="4866"/>
                      </a:lnTo>
                      <a:lnTo>
                        <a:pt x="7525" y="16870"/>
                      </a:lnTo>
                      <a:lnTo>
                        <a:pt x="7732" y="16926"/>
                      </a:lnTo>
                      <a:lnTo>
                        <a:pt x="7917" y="17186"/>
                      </a:lnTo>
                      <a:lnTo>
                        <a:pt x="8193" y="17675"/>
                      </a:lnTo>
                      <a:lnTo>
                        <a:pt x="8380" y="18059"/>
                      </a:lnTo>
                      <a:lnTo>
                        <a:pt x="8646" y="17823"/>
                      </a:lnTo>
                      <a:lnTo>
                        <a:pt x="8904" y="18026"/>
                      </a:lnTo>
                      <a:lnTo>
                        <a:pt x="9125" y="17567"/>
                      </a:lnTo>
                      <a:lnTo>
                        <a:pt x="9363" y="17851"/>
                      </a:lnTo>
                      <a:lnTo>
                        <a:pt x="9483" y="18184"/>
                      </a:lnTo>
                      <a:lnTo>
                        <a:pt x="9580" y="18717"/>
                      </a:lnTo>
                      <a:lnTo>
                        <a:pt x="9699" y="19070"/>
                      </a:lnTo>
                      <a:lnTo>
                        <a:pt x="10102" y="18901"/>
                      </a:lnTo>
                      <a:lnTo>
                        <a:pt x="10363" y="19205"/>
                      </a:lnTo>
                      <a:lnTo>
                        <a:pt x="10707" y="19236"/>
                      </a:lnTo>
                      <a:lnTo>
                        <a:pt x="11060" y="19236"/>
                      </a:lnTo>
                      <a:lnTo>
                        <a:pt x="11229" y="19617"/>
                      </a:lnTo>
                      <a:lnTo>
                        <a:pt x="11459" y="19799"/>
                      </a:lnTo>
                      <a:lnTo>
                        <a:pt x="11633" y="19446"/>
                      </a:lnTo>
                      <a:lnTo>
                        <a:pt x="11716" y="19253"/>
                      </a:lnTo>
                      <a:lnTo>
                        <a:pt x="12117" y="19162"/>
                      </a:lnTo>
                      <a:lnTo>
                        <a:pt x="12325" y="19195"/>
                      </a:lnTo>
                      <a:lnTo>
                        <a:pt x="12307" y="19629"/>
                      </a:lnTo>
                      <a:lnTo>
                        <a:pt x="12325" y="19799"/>
                      </a:lnTo>
                      <a:lnTo>
                        <a:pt x="12441" y="20030"/>
                      </a:lnTo>
                      <a:lnTo>
                        <a:pt x="12636" y="20002"/>
                      </a:lnTo>
                      <a:lnTo>
                        <a:pt x="12700" y="20313"/>
                      </a:lnTo>
                      <a:lnTo>
                        <a:pt x="12665" y="20518"/>
                      </a:lnTo>
                      <a:lnTo>
                        <a:pt x="12820" y="20760"/>
                      </a:lnTo>
                      <a:lnTo>
                        <a:pt x="12982" y="20874"/>
                      </a:lnTo>
                      <a:lnTo>
                        <a:pt x="13378" y="20079"/>
                      </a:lnTo>
                      <a:cubicBezTo>
                        <a:pt x="13378" y="20079"/>
                        <a:pt x="13417" y="19963"/>
                        <a:pt x="13508" y="20030"/>
                      </a:cubicBezTo>
                      <a:cubicBezTo>
                        <a:pt x="13598" y="20097"/>
                        <a:pt x="13645" y="20370"/>
                        <a:pt x="13645" y="20370"/>
                      </a:cubicBezTo>
                      <a:lnTo>
                        <a:pt x="13699" y="20445"/>
                      </a:lnTo>
                      <a:lnTo>
                        <a:pt x="13901" y="20445"/>
                      </a:lnTo>
                      <a:cubicBezTo>
                        <a:pt x="13901" y="20445"/>
                        <a:pt x="14006" y="20272"/>
                        <a:pt x="13984" y="20370"/>
                      </a:cubicBezTo>
                      <a:cubicBezTo>
                        <a:pt x="13960" y="20467"/>
                        <a:pt x="13959" y="21003"/>
                        <a:pt x="13959" y="21003"/>
                      </a:cubicBezTo>
                      <a:lnTo>
                        <a:pt x="14220" y="20978"/>
                      </a:lnTo>
                      <a:cubicBezTo>
                        <a:pt x="14220" y="20978"/>
                        <a:pt x="14369" y="20731"/>
                        <a:pt x="14351" y="20676"/>
                      </a:cubicBezTo>
                      <a:cubicBezTo>
                        <a:pt x="14333" y="20622"/>
                        <a:pt x="14620" y="20359"/>
                        <a:pt x="14620" y="20359"/>
                      </a:cubicBezTo>
                      <a:lnTo>
                        <a:pt x="14784" y="20676"/>
                      </a:lnTo>
                      <a:cubicBezTo>
                        <a:pt x="14784" y="20676"/>
                        <a:pt x="14521" y="20991"/>
                        <a:pt x="14529" y="21032"/>
                      </a:cubicBezTo>
                      <a:cubicBezTo>
                        <a:pt x="14538" y="21069"/>
                        <a:pt x="14828" y="21600"/>
                        <a:pt x="14828" y="21600"/>
                      </a:cubicBezTo>
                      <a:lnTo>
                        <a:pt x="15110" y="21443"/>
                      </a:lnTo>
                      <a:lnTo>
                        <a:pt x="15129" y="20806"/>
                      </a:lnTo>
                      <a:lnTo>
                        <a:pt x="15218" y="20226"/>
                      </a:lnTo>
                      <a:lnTo>
                        <a:pt x="15312" y="19958"/>
                      </a:lnTo>
                      <a:lnTo>
                        <a:pt x="15490" y="20370"/>
                      </a:lnTo>
                      <a:lnTo>
                        <a:pt x="15635" y="20445"/>
                      </a:lnTo>
                      <a:lnTo>
                        <a:pt x="15811" y="20567"/>
                      </a:lnTo>
                      <a:cubicBezTo>
                        <a:pt x="15811" y="20567"/>
                        <a:pt x="15971" y="20169"/>
                        <a:pt x="16028" y="20137"/>
                      </a:cubicBezTo>
                      <a:cubicBezTo>
                        <a:pt x="16084" y="20104"/>
                        <a:pt x="16268" y="20167"/>
                        <a:pt x="16268" y="20167"/>
                      </a:cubicBezTo>
                      <a:lnTo>
                        <a:pt x="16109" y="20705"/>
                      </a:lnTo>
                      <a:lnTo>
                        <a:pt x="16357" y="20651"/>
                      </a:lnTo>
                      <a:lnTo>
                        <a:pt x="16436" y="20891"/>
                      </a:lnTo>
                      <a:cubicBezTo>
                        <a:pt x="16436" y="20891"/>
                        <a:pt x="16558" y="20858"/>
                        <a:pt x="16606" y="20858"/>
                      </a:cubicBezTo>
                      <a:cubicBezTo>
                        <a:pt x="16653" y="20858"/>
                        <a:pt x="16729" y="21138"/>
                        <a:pt x="16784" y="21138"/>
                      </a:cubicBezTo>
                      <a:cubicBezTo>
                        <a:pt x="16840" y="21138"/>
                        <a:pt x="17010" y="20808"/>
                        <a:pt x="17010" y="20808"/>
                      </a:cubicBezTo>
                      <a:lnTo>
                        <a:pt x="17326" y="20800"/>
                      </a:lnTo>
                      <a:lnTo>
                        <a:pt x="17326" y="20428"/>
                      </a:lnTo>
                      <a:lnTo>
                        <a:pt x="17682" y="20191"/>
                      </a:lnTo>
                      <a:lnTo>
                        <a:pt x="17843" y="19883"/>
                      </a:lnTo>
                      <a:lnTo>
                        <a:pt x="18049" y="20044"/>
                      </a:lnTo>
                      <a:lnTo>
                        <a:pt x="18244" y="20030"/>
                      </a:lnTo>
                      <a:lnTo>
                        <a:pt x="18245" y="19649"/>
                      </a:lnTo>
                      <a:lnTo>
                        <a:pt x="18732" y="19496"/>
                      </a:lnTo>
                      <a:cubicBezTo>
                        <a:pt x="18732" y="19496"/>
                        <a:pt x="18921" y="19630"/>
                        <a:pt x="18885" y="19690"/>
                      </a:cubicBezTo>
                      <a:cubicBezTo>
                        <a:pt x="18849" y="19751"/>
                        <a:pt x="19038" y="19763"/>
                        <a:pt x="19038" y="19763"/>
                      </a:cubicBezTo>
                      <a:cubicBezTo>
                        <a:pt x="19038" y="19763"/>
                        <a:pt x="19337" y="19796"/>
                        <a:pt x="19372" y="19761"/>
                      </a:cubicBezTo>
                      <a:cubicBezTo>
                        <a:pt x="19407" y="19731"/>
                        <a:pt x="19437" y="19299"/>
                        <a:pt x="19437" y="19299"/>
                      </a:cubicBezTo>
                      <a:lnTo>
                        <a:pt x="19545" y="19054"/>
                      </a:lnTo>
                      <a:lnTo>
                        <a:pt x="19919" y="19438"/>
                      </a:lnTo>
                      <a:cubicBezTo>
                        <a:pt x="19919" y="19438"/>
                        <a:pt x="20130" y="19445"/>
                        <a:pt x="20145" y="19617"/>
                      </a:cubicBezTo>
                      <a:cubicBezTo>
                        <a:pt x="20159" y="19789"/>
                        <a:pt x="20312" y="19851"/>
                        <a:pt x="20310" y="19933"/>
                      </a:cubicBezTo>
                      <a:cubicBezTo>
                        <a:pt x="20307" y="20018"/>
                        <a:pt x="20383" y="20171"/>
                        <a:pt x="20457" y="20270"/>
                      </a:cubicBezTo>
                      <a:cubicBezTo>
                        <a:pt x="20530" y="20370"/>
                        <a:pt x="20856" y="20467"/>
                        <a:pt x="20856" y="20467"/>
                      </a:cubicBezTo>
                      <a:cubicBezTo>
                        <a:pt x="20856" y="20467"/>
                        <a:pt x="21006" y="20514"/>
                        <a:pt x="21047" y="20648"/>
                      </a:cubicBezTo>
                      <a:cubicBezTo>
                        <a:pt x="21088" y="20785"/>
                        <a:pt x="21420" y="20978"/>
                        <a:pt x="21420" y="20978"/>
                      </a:cubicBezTo>
                      <a:lnTo>
                        <a:pt x="21600" y="20978"/>
                      </a:lnTo>
                      <a:lnTo>
                        <a:pt x="21420" y="18887"/>
                      </a:lnTo>
                      <a:lnTo>
                        <a:pt x="21094" y="9914"/>
                      </a:lnTo>
                      <a:lnTo>
                        <a:pt x="20357" y="3152"/>
                      </a:lnTo>
                      <a:lnTo>
                        <a:pt x="20164"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2" name="AutoShape 170"/>
                <p:cNvSpPr>
                  <a:spLocks/>
                </p:cNvSpPr>
                <p:nvPr/>
              </p:nvSpPr>
              <p:spPr bwMode="auto">
                <a:xfrm>
                  <a:off x="7102828" y="3644900"/>
                  <a:ext cx="339942" cy="44450"/>
                </a:xfrm>
                <a:custGeom>
                  <a:avLst/>
                  <a:gdLst/>
                  <a:ahLst/>
                  <a:cxnLst/>
                  <a:rect l="0" t="0" r="r" b="b"/>
                  <a:pathLst>
                    <a:path w="21600" h="21600">
                      <a:moveTo>
                        <a:pt x="0" y="17194"/>
                      </a:moveTo>
                      <a:lnTo>
                        <a:pt x="8768" y="10186"/>
                      </a:lnTo>
                      <a:lnTo>
                        <a:pt x="13656" y="5698"/>
                      </a:lnTo>
                      <a:lnTo>
                        <a:pt x="17403" y="1915"/>
                      </a:lnTo>
                      <a:lnTo>
                        <a:pt x="19191" y="0"/>
                      </a:lnTo>
                      <a:lnTo>
                        <a:pt x="19496" y="3655"/>
                      </a:lnTo>
                      <a:lnTo>
                        <a:pt x="19774" y="3876"/>
                      </a:lnTo>
                      <a:lnTo>
                        <a:pt x="19774" y="7287"/>
                      </a:lnTo>
                      <a:lnTo>
                        <a:pt x="19634" y="9453"/>
                      </a:lnTo>
                      <a:lnTo>
                        <a:pt x="19496" y="11536"/>
                      </a:lnTo>
                      <a:lnTo>
                        <a:pt x="19177" y="13661"/>
                      </a:lnTo>
                      <a:lnTo>
                        <a:pt x="19196" y="15023"/>
                      </a:lnTo>
                      <a:lnTo>
                        <a:pt x="18838" y="16734"/>
                      </a:lnTo>
                      <a:lnTo>
                        <a:pt x="18640" y="21600"/>
                      </a:lnTo>
                      <a:lnTo>
                        <a:pt x="21600" y="16978"/>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3" name="AutoShape 171"/>
                <p:cNvSpPr>
                  <a:spLocks/>
                </p:cNvSpPr>
                <p:nvPr/>
              </p:nvSpPr>
              <p:spPr bwMode="auto">
                <a:xfrm>
                  <a:off x="7140775" y="3924300"/>
                  <a:ext cx="86962" cy="309563"/>
                </a:xfrm>
                <a:custGeom>
                  <a:avLst/>
                  <a:gdLst/>
                  <a:ahLst/>
                  <a:cxnLst/>
                  <a:rect l="0" t="0" r="r" b="b"/>
                  <a:pathLst>
                    <a:path w="21447" h="21600">
                      <a:moveTo>
                        <a:pt x="0" y="0"/>
                      </a:moveTo>
                      <a:lnTo>
                        <a:pt x="1088" y="287"/>
                      </a:lnTo>
                      <a:lnTo>
                        <a:pt x="4144" y="295"/>
                      </a:lnTo>
                      <a:lnTo>
                        <a:pt x="6232" y="72"/>
                      </a:lnTo>
                      <a:lnTo>
                        <a:pt x="7098" y="192"/>
                      </a:lnTo>
                      <a:lnTo>
                        <a:pt x="8219" y="3390"/>
                      </a:lnTo>
                      <a:lnTo>
                        <a:pt x="10361" y="9497"/>
                      </a:lnTo>
                      <a:lnTo>
                        <a:pt x="12657" y="9974"/>
                      </a:lnTo>
                      <a:lnTo>
                        <a:pt x="13940" y="10524"/>
                      </a:lnTo>
                      <a:lnTo>
                        <a:pt x="15244" y="11112"/>
                      </a:lnTo>
                      <a:lnTo>
                        <a:pt x="14713" y="11808"/>
                      </a:lnTo>
                      <a:lnTo>
                        <a:pt x="16383" y="12249"/>
                      </a:lnTo>
                      <a:lnTo>
                        <a:pt x="18012" y="12948"/>
                      </a:lnTo>
                      <a:lnTo>
                        <a:pt x="18027" y="13415"/>
                      </a:lnTo>
                      <a:lnTo>
                        <a:pt x="20350" y="13842"/>
                      </a:lnTo>
                      <a:cubicBezTo>
                        <a:pt x="20350" y="13842"/>
                        <a:pt x="21107" y="14447"/>
                        <a:pt x="21348" y="14510"/>
                      </a:cubicBezTo>
                      <a:cubicBezTo>
                        <a:pt x="21600" y="14577"/>
                        <a:pt x="21293" y="15224"/>
                        <a:pt x="21293" y="15224"/>
                      </a:cubicBezTo>
                      <a:lnTo>
                        <a:pt x="21300" y="15775"/>
                      </a:lnTo>
                      <a:lnTo>
                        <a:pt x="20948" y="16332"/>
                      </a:lnTo>
                      <a:lnTo>
                        <a:pt x="20067" y="16885"/>
                      </a:lnTo>
                      <a:lnTo>
                        <a:pt x="19358" y="17428"/>
                      </a:lnTo>
                      <a:lnTo>
                        <a:pt x="19073" y="18010"/>
                      </a:lnTo>
                      <a:lnTo>
                        <a:pt x="19433" y="18909"/>
                      </a:lnTo>
                      <a:lnTo>
                        <a:pt x="19884" y="19667"/>
                      </a:lnTo>
                      <a:cubicBezTo>
                        <a:pt x="19884" y="19667"/>
                        <a:pt x="19205" y="20344"/>
                        <a:pt x="19752" y="20367"/>
                      </a:cubicBezTo>
                      <a:cubicBezTo>
                        <a:pt x="20296" y="20387"/>
                        <a:pt x="19079" y="21600"/>
                        <a:pt x="19079" y="21600"/>
                      </a:cubicBez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4" name="AutoShape 172"/>
                <p:cNvSpPr>
                  <a:spLocks/>
                </p:cNvSpPr>
                <p:nvPr/>
              </p:nvSpPr>
              <p:spPr bwMode="auto">
                <a:xfrm>
                  <a:off x="7178722" y="3949700"/>
                  <a:ext cx="203965" cy="22225"/>
                </a:xfrm>
                <a:custGeom>
                  <a:avLst/>
                  <a:gdLst/>
                  <a:ahLst/>
                  <a:cxnLst/>
                  <a:rect l="0" t="0" r="r" b="b"/>
                  <a:pathLst>
                    <a:path w="21600" h="21600">
                      <a:moveTo>
                        <a:pt x="0" y="21600"/>
                      </a:moveTo>
                      <a:lnTo>
                        <a:pt x="11479" y="10407"/>
                      </a:lnTo>
                      <a:lnTo>
                        <a:pt x="15964" y="6669"/>
                      </a:lnTo>
                      <a:lnTo>
                        <a:pt x="2160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5" name="AutoShape 173"/>
                <p:cNvSpPr>
                  <a:spLocks/>
                </p:cNvSpPr>
                <p:nvPr/>
              </p:nvSpPr>
              <p:spPr bwMode="auto">
                <a:xfrm>
                  <a:off x="5698792" y="3797300"/>
                  <a:ext cx="52178" cy="196850"/>
                </a:xfrm>
                <a:custGeom>
                  <a:avLst/>
                  <a:gdLst/>
                  <a:ahLst/>
                  <a:cxnLst/>
                  <a:rect l="0" t="0" r="r" b="b"/>
                  <a:pathLst>
                    <a:path w="21600" h="21600">
                      <a:moveTo>
                        <a:pt x="10232" y="0"/>
                      </a:moveTo>
                      <a:lnTo>
                        <a:pt x="10232" y="1205"/>
                      </a:lnTo>
                      <a:lnTo>
                        <a:pt x="11582" y="1917"/>
                      </a:lnTo>
                      <a:lnTo>
                        <a:pt x="12962" y="2676"/>
                      </a:lnTo>
                      <a:lnTo>
                        <a:pt x="14806" y="4101"/>
                      </a:lnTo>
                      <a:lnTo>
                        <a:pt x="15447" y="5229"/>
                      </a:lnTo>
                      <a:lnTo>
                        <a:pt x="17653" y="5771"/>
                      </a:lnTo>
                      <a:lnTo>
                        <a:pt x="21600" y="7268"/>
                      </a:lnTo>
                      <a:lnTo>
                        <a:pt x="17734" y="8055"/>
                      </a:lnTo>
                      <a:lnTo>
                        <a:pt x="13232" y="8644"/>
                      </a:lnTo>
                      <a:lnTo>
                        <a:pt x="11765" y="9380"/>
                      </a:lnTo>
                      <a:lnTo>
                        <a:pt x="9845" y="9723"/>
                      </a:lnTo>
                      <a:lnTo>
                        <a:pt x="9183" y="10634"/>
                      </a:lnTo>
                      <a:lnTo>
                        <a:pt x="8730" y="12327"/>
                      </a:lnTo>
                      <a:lnTo>
                        <a:pt x="6967" y="13676"/>
                      </a:lnTo>
                      <a:lnTo>
                        <a:pt x="2801" y="14967"/>
                      </a:lnTo>
                      <a:lnTo>
                        <a:pt x="1375" y="16182"/>
                      </a:lnTo>
                      <a:lnTo>
                        <a:pt x="0" y="17874"/>
                      </a:lnTo>
                      <a:lnTo>
                        <a:pt x="1187" y="18463"/>
                      </a:lnTo>
                      <a:lnTo>
                        <a:pt x="4772" y="18611"/>
                      </a:lnTo>
                      <a:lnTo>
                        <a:pt x="6697" y="19177"/>
                      </a:lnTo>
                      <a:lnTo>
                        <a:pt x="6147" y="20451"/>
                      </a:lnTo>
                      <a:lnTo>
                        <a:pt x="5445" y="20938"/>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6" name="AutoShape 175"/>
                <p:cNvSpPr>
                  <a:spLocks/>
                </p:cNvSpPr>
                <p:nvPr/>
              </p:nvSpPr>
              <p:spPr bwMode="auto">
                <a:xfrm>
                  <a:off x="8304481" y="2692400"/>
                  <a:ext cx="90124" cy="330200"/>
                </a:xfrm>
                <a:custGeom>
                  <a:avLst/>
                  <a:gdLst/>
                  <a:ahLst/>
                  <a:cxnLst/>
                  <a:rect l="0" t="0" r="r" b="b"/>
                  <a:pathLst>
                    <a:path w="21600" h="21600">
                      <a:moveTo>
                        <a:pt x="0" y="0"/>
                      </a:moveTo>
                      <a:lnTo>
                        <a:pt x="611" y="550"/>
                      </a:lnTo>
                      <a:lnTo>
                        <a:pt x="1176" y="851"/>
                      </a:lnTo>
                      <a:lnTo>
                        <a:pt x="1464" y="1762"/>
                      </a:lnTo>
                      <a:lnTo>
                        <a:pt x="3476" y="2550"/>
                      </a:lnTo>
                      <a:lnTo>
                        <a:pt x="3313" y="3180"/>
                      </a:lnTo>
                      <a:lnTo>
                        <a:pt x="4527" y="3750"/>
                      </a:lnTo>
                      <a:lnTo>
                        <a:pt x="4248" y="4537"/>
                      </a:lnTo>
                      <a:lnTo>
                        <a:pt x="4527" y="4991"/>
                      </a:lnTo>
                      <a:lnTo>
                        <a:pt x="6987" y="6081"/>
                      </a:lnTo>
                      <a:lnTo>
                        <a:pt x="7220" y="6720"/>
                      </a:lnTo>
                      <a:lnTo>
                        <a:pt x="7573" y="7373"/>
                      </a:lnTo>
                      <a:lnTo>
                        <a:pt x="8691" y="6932"/>
                      </a:lnTo>
                      <a:lnTo>
                        <a:pt x="9849" y="7364"/>
                      </a:lnTo>
                      <a:lnTo>
                        <a:pt x="10761" y="7839"/>
                      </a:lnTo>
                      <a:lnTo>
                        <a:pt x="14097" y="11348"/>
                      </a:lnTo>
                      <a:lnTo>
                        <a:pt x="15273" y="11722"/>
                      </a:lnTo>
                      <a:lnTo>
                        <a:pt x="16118" y="15634"/>
                      </a:lnTo>
                      <a:lnTo>
                        <a:pt x="20109" y="19887"/>
                      </a:lnTo>
                      <a:lnTo>
                        <a:pt x="21600" y="20242"/>
                      </a:lnTo>
                      <a:lnTo>
                        <a:pt x="18383" y="21280"/>
                      </a:lnTo>
                      <a:lnTo>
                        <a:pt x="204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7" name="AutoShape 176"/>
                <p:cNvSpPr>
                  <a:spLocks/>
                </p:cNvSpPr>
                <p:nvPr/>
              </p:nvSpPr>
              <p:spPr bwMode="auto">
                <a:xfrm>
                  <a:off x="8393024" y="2654300"/>
                  <a:ext cx="22136" cy="201613"/>
                </a:xfrm>
                <a:custGeom>
                  <a:avLst/>
                  <a:gdLst/>
                  <a:ahLst/>
                  <a:cxnLst/>
                  <a:rect l="0" t="0" r="r" b="b"/>
                  <a:pathLst>
                    <a:path w="21600" h="21600">
                      <a:moveTo>
                        <a:pt x="13955" y="0"/>
                      </a:moveTo>
                      <a:lnTo>
                        <a:pt x="11972" y="2237"/>
                      </a:lnTo>
                      <a:lnTo>
                        <a:pt x="21179" y="3377"/>
                      </a:lnTo>
                      <a:lnTo>
                        <a:pt x="21600" y="4314"/>
                      </a:lnTo>
                      <a:lnTo>
                        <a:pt x="16287" y="5009"/>
                      </a:lnTo>
                      <a:lnTo>
                        <a:pt x="10013" y="5963"/>
                      </a:lnTo>
                      <a:lnTo>
                        <a:pt x="1082" y="6535"/>
                      </a:lnTo>
                      <a:lnTo>
                        <a:pt x="0" y="7461"/>
                      </a:lnTo>
                      <a:lnTo>
                        <a:pt x="7585" y="8847"/>
                      </a:lnTo>
                      <a:lnTo>
                        <a:pt x="6791" y="9630"/>
                      </a:lnTo>
                      <a:lnTo>
                        <a:pt x="5818" y="11392"/>
                      </a:lnTo>
                      <a:lnTo>
                        <a:pt x="5036" y="12821"/>
                      </a:lnTo>
                      <a:lnTo>
                        <a:pt x="349" y="13909"/>
                      </a:lnTo>
                      <a:lnTo>
                        <a:pt x="4171" y="15309"/>
                      </a:lnTo>
                      <a:lnTo>
                        <a:pt x="7404" y="16550"/>
                      </a:lnTo>
                      <a:lnTo>
                        <a:pt x="8763" y="17810"/>
                      </a:lnTo>
                      <a:lnTo>
                        <a:pt x="13895" y="18933"/>
                      </a:lnTo>
                      <a:lnTo>
                        <a:pt x="10157" y="19747"/>
                      </a:lnTo>
                      <a:lnTo>
                        <a:pt x="11972" y="20846"/>
                      </a:lnTo>
                      <a:lnTo>
                        <a:pt x="20085"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8" name="AutoShape 177"/>
                <p:cNvSpPr>
                  <a:spLocks/>
                </p:cNvSpPr>
                <p:nvPr/>
              </p:nvSpPr>
              <p:spPr bwMode="auto">
                <a:xfrm>
                  <a:off x="8367726" y="2806700"/>
                  <a:ext cx="140720" cy="57150"/>
                </a:xfrm>
                <a:custGeom>
                  <a:avLst/>
                  <a:gdLst/>
                  <a:ahLst/>
                  <a:cxnLst/>
                  <a:rect l="0" t="0" r="r" b="b"/>
                  <a:pathLst>
                    <a:path w="21600" h="21600">
                      <a:moveTo>
                        <a:pt x="0" y="21600"/>
                      </a:moveTo>
                      <a:lnTo>
                        <a:pt x="9053" y="15232"/>
                      </a:lnTo>
                      <a:lnTo>
                        <a:pt x="15182" y="10518"/>
                      </a:lnTo>
                      <a:lnTo>
                        <a:pt x="18137" y="7955"/>
                      </a:lnTo>
                      <a:lnTo>
                        <a:pt x="18777" y="5118"/>
                      </a:lnTo>
                      <a:lnTo>
                        <a:pt x="19807" y="2750"/>
                      </a:lnTo>
                      <a:lnTo>
                        <a:pt x="20800" y="0"/>
                      </a:lnTo>
                      <a:lnTo>
                        <a:pt x="2160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9" name="AutoShape 178"/>
                <p:cNvSpPr>
                  <a:spLocks/>
                </p:cNvSpPr>
                <p:nvPr/>
              </p:nvSpPr>
              <p:spPr bwMode="auto">
                <a:xfrm>
                  <a:off x="8367726" y="2882900"/>
                  <a:ext cx="145463" cy="38100"/>
                </a:xfrm>
                <a:custGeom>
                  <a:avLst/>
                  <a:gdLst/>
                  <a:ahLst/>
                  <a:cxnLst/>
                  <a:rect l="0" t="0" r="r" b="b"/>
                  <a:pathLst>
                    <a:path w="21600" h="21600">
                      <a:moveTo>
                        <a:pt x="0" y="21600"/>
                      </a:moveTo>
                      <a:lnTo>
                        <a:pt x="6653" y="15091"/>
                      </a:lnTo>
                      <a:lnTo>
                        <a:pt x="15249" y="4727"/>
                      </a:lnTo>
                      <a:lnTo>
                        <a:pt x="18589" y="0"/>
                      </a:lnTo>
                      <a:lnTo>
                        <a:pt x="19503" y="5950"/>
                      </a:lnTo>
                      <a:lnTo>
                        <a:pt x="21600" y="12271"/>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0" name="AutoShape 179"/>
                <p:cNvSpPr>
                  <a:spLocks/>
                </p:cNvSpPr>
                <p:nvPr/>
              </p:nvSpPr>
              <p:spPr bwMode="auto">
                <a:xfrm>
                  <a:off x="8468917" y="2895600"/>
                  <a:ext cx="15811" cy="60325"/>
                </a:xfrm>
                <a:custGeom>
                  <a:avLst/>
                  <a:gdLst/>
                  <a:ahLst/>
                  <a:cxnLst/>
                  <a:rect l="0" t="0" r="r" b="b"/>
                  <a:pathLst>
                    <a:path w="21600" h="21600">
                      <a:moveTo>
                        <a:pt x="0" y="0"/>
                      </a:moveTo>
                      <a:lnTo>
                        <a:pt x="20474" y="15770"/>
                      </a:lnTo>
                      <a:lnTo>
                        <a:pt x="216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1" name="AutoShape 180"/>
                <p:cNvSpPr>
                  <a:spLocks/>
                </p:cNvSpPr>
                <p:nvPr/>
              </p:nvSpPr>
              <p:spPr bwMode="auto">
                <a:xfrm>
                  <a:off x="8418321" y="2616200"/>
                  <a:ext cx="80638" cy="174625"/>
                </a:xfrm>
                <a:custGeom>
                  <a:avLst/>
                  <a:gdLst/>
                  <a:ahLst/>
                  <a:cxnLst/>
                  <a:rect l="0" t="0" r="r" b="b"/>
                  <a:pathLst>
                    <a:path w="21600" h="21600">
                      <a:moveTo>
                        <a:pt x="0" y="0"/>
                      </a:moveTo>
                      <a:lnTo>
                        <a:pt x="2432" y="2702"/>
                      </a:lnTo>
                      <a:lnTo>
                        <a:pt x="10977" y="12493"/>
                      </a:lnTo>
                      <a:lnTo>
                        <a:pt x="14617" y="16750"/>
                      </a:lnTo>
                      <a:lnTo>
                        <a:pt x="15726" y="18705"/>
                      </a:lnTo>
                      <a:lnTo>
                        <a:pt x="19605" y="19892"/>
                      </a:lnTo>
                      <a:lnTo>
                        <a:pt x="216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2" name="AutoShape 181"/>
                <p:cNvSpPr>
                  <a:spLocks/>
                </p:cNvSpPr>
                <p:nvPr/>
              </p:nvSpPr>
              <p:spPr bwMode="auto">
                <a:xfrm>
                  <a:off x="8468917" y="2284413"/>
                  <a:ext cx="80638" cy="107950"/>
                </a:xfrm>
                <a:custGeom>
                  <a:avLst/>
                  <a:gdLst/>
                  <a:ahLst/>
                  <a:cxnLst/>
                  <a:rect l="0" t="0" r="r" b="b"/>
                  <a:pathLst>
                    <a:path w="21600" h="21600">
                      <a:moveTo>
                        <a:pt x="0" y="21600"/>
                      </a:moveTo>
                      <a:lnTo>
                        <a:pt x="2746" y="19442"/>
                      </a:lnTo>
                      <a:lnTo>
                        <a:pt x="4632" y="17052"/>
                      </a:lnTo>
                      <a:lnTo>
                        <a:pt x="4754" y="14842"/>
                      </a:lnTo>
                      <a:lnTo>
                        <a:pt x="3728" y="10583"/>
                      </a:lnTo>
                      <a:lnTo>
                        <a:pt x="4516" y="8545"/>
                      </a:lnTo>
                      <a:lnTo>
                        <a:pt x="9174" y="6660"/>
                      </a:lnTo>
                      <a:lnTo>
                        <a:pt x="13706" y="6660"/>
                      </a:lnTo>
                      <a:lnTo>
                        <a:pt x="15231" y="4946"/>
                      </a:lnTo>
                      <a:cubicBezTo>
                        <a:pt x="15231" y="4946"/>
                        <a:pt x="17418" y="3597"/>
                        <a:pt x="17336" y="3350"/>
                      </a:cubicBezTo>
                      <a:cubicBezTo>
                        <a:pt x="17253" y="3104"/>
                        <a:pt x="21600" y="0"/>
                        <a:pt x="21600" y="0"/>
                      </a:cubicBez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3" name="AutoShape 182"/>
                <p:cNvSpPr>
                  <a:spLocks/>
                </p:cNvSpPr>
                <p:nvPr/>
              </p:nvSpPr>
              <p:spPr bwMode="auto">
                <a:xfrm>
                  <a:off x="7773224" y="2286000"/>
                  <a:ext cx="464850" cy="444500"/>
                </a:xfrm>
                <a:custGeom>
                  <a:avLst/>
                  <a:gdLst/>
                  <a:ahLst/>
                  <a:cxnLst/>
                  <a:rect l="0" t="0" r="r" b="b"/>
                  <a:pathLst>
                    <a:path w="21600" h="21600">
                      <a:moveTo>
                        <a:pt x="21600" y="20530"/>
                      </a:moveTo>
                      <a:lnTo>
                        <a:pt x="20890" y="20118"/>
                      </a:lnTo>
                      <a:lnTo>
                        <a:pt x="20772" y="19169"/>
                      </a:lnTo>
                      <a:lnTo>
                        <a:pt x="19884" y="19078"/>
                      </a:lnTo>
                      <a:lnTo>
                        <a:pt x="19266" y="19258"/>
                      </a:lnTo>
                      <a:lnTo>
                        <a:pt x="18464" y="19958"/>
                      </a:lnTo>
                      <a:lnTo>
                        <a:pt x="17279" y="21515"/>
                      </a:lnTo>
                      <a:lnTo>
                        <a:pt x="16552" y="21188"/>
                      </a:lnTo>
                      <a:lnTo>
                        <a:pt x="16138" y="21253"/>
                      </a:lnTo>
                      <a:lnTo>
                        <a:pt x="15923" y="21600"/>
                      </a:lnTo>
                      <a:lnTo>
                        <a:pt x="15327" y="21502"/>
                      </a:lnTo>
                      <a:lnTo>
                        <a:pt x="14921" y="21600"/>
                      </a:lnTo>
                      <a:lnTo>
                        <a:pt x="14610" y="21086"/>
                      </a:lnTo>
                      <a:lnTo>
                        <a:pt x="14151" y="20616"/>
                      </a:lnTo>
                      <a:lnTo>
                        <a:pt x="13698" y="20369"/>
                      </a:lnTo>
                      <a:lnTo>
                        <a:pt x="13698" y="20970"/>
                      </a:lnTo>
                      <a:lnTo>
                        <a:pt x="13217" y="20785"/>
                      </a:lnTo>
                      <a:lnTo>
                        <a:pt x="12450" y="20372"/>
                      </a:lnTo>
                      <a:lnTo>
                        <a:pt x="11270" y="20079"/>
                      </a:lnTo>
                      <a:lnTo>
                        <a:pt x="10277" y="20165"/>
                      </a:lnTo>
                      <a:lnTo>
                        <a:pt x="9573" y="20339"/>
                      </a:lnTo>
                      <a:lnTo>
                        <a:pt x="8409" y="20372"/>
                      </a:lnTo>
                      <a:lnTo>
                        <a:pt x="7926" y="19971"/>
                      </a:lnTo>
                      <a:lnTo>
                        <a:pt x="7150" y="19448"/>
                      </a:lnTo>
                      <a:lnTo>
                        <a:pt x="6557" y="18995"/>
                      </a:lnTo>
                      <a:lnTo>
                        <a:pt x="6033" y="18339"/>
                      </a:lnTo>
                      <a:lnTo>
                        <a:pt x="5588" y="17836"/>
                      </a:lnTo>
                      <a:lnTo>
                        <a:pt x="5060" y="16969"/>
                      </a:lnTo>
                      <a:lnTo>
                        <a:pt x="4438" y="14881"/>
                      </a:lnTo>
                      <a:lnTo>
                        <a:pt x="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4" name="AutoShape 183"/>
                <p:cNvSpPr>
                  <a:spLocks/>
                </p:cNvSpPr>
                <p:nvPr/>
              </p:nvSpPr>
              <p:spPr bwMode="auto">
                <a:xfrm>
                  <a:off x="7798522" y="2997200"/>
                  <a:ext cx="6324" cy="44450"/>
                </a:xfrm>
                <a:custGeom>
                  <a:avLst/>
                  <a:gdLst/>
                  <a:ahLst/>
                  <a:cxnLst/>
                  <a:rect l="0" t="0" r="r" b="b"/>
                  <a:pathLst>
                    <a:path w="21600" h="21600">
                      <a:moveTo>
                        <a:pt x="20914" y="0"/>
                      </a:moveTo>
                      <a:lnTo>
                        <a:pt x="14882" y="6740"/>
                      </a:lnTo>
                      <a:lnTo>
                        <a:pt x="21600" y="14293"/>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5" name="AutoShape 184"/>
                <p:cNvSpPr>
                  <a:spLocks/>
                </p:cNvSpPr>
                <p:nvPr/>
              </p:nvSpPr>
              <p:spPr bwMode="auto">
                <a:xfrm>
                  <a:off x="6951041" y="1943100"/>
                  <a:ext cx="240330" cy="639763"/>
                </a:xfrm>
                <a:custGeom>
                  <a:avLst/>
                  <a:gdLst/>
                  <a:ahLst/>
                  <a:cxnLst/>
                  <a:rect l="0" t="0" r="r" b="b"/>
                  <a:pathLst>
                    <a:path w="21600" h="21600">
                      <a:moveTo>
                        <a:pt x="2245" y="21600"/>
                      </a:moveTo>
                      <a:lnTo>
                        <a:pt x="0" y="12152"/>
                      </a:lnTo>
                      <a:lnTo>
                        <a:pt x="1930" y="11291"/>
                      </a:lnTo>
                      <a:lnTo>
                        <a:pt x="5774" y="9394"/>
                      </a:lnTo>
                      <a:lnTo>
                        <a:pt x="10796" y="6574"/>
                      </a:lnTo>
                      <a:lnTo>
                        <a:pt x="14041" y="4623"/>
                      </a:lnTo>
                      <a:lnTo>
                        <a:pt x="17798" y="2295"/>
                      </a:lnTo>
                      <a:lnTo>
                        <a:pt x="2160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6" name="AutoShape 185"/>
                <p:cNvSpPr>
                  <a:spLocks/>
                </p:cNvSpPr>
                <p:nvPr/>
              </p:nvSpPr>
              <p:spPr bwMode="auto">
                <a:xfrm>
                  <a:off x="6584220" y="1968500"/>
                  <a:ext cx="58502" cy="663575"/>
                </a:xfrm>
                <a:custGeom>
                  <a:avLst/>
                  <a:gdLst/>
                  <a:ahLst/>
                  <a:cxnLst/>
                  <a:rect l="0" t="0" r="r" b="b"/>
                  <a:pathLst>
                    <a:path w="21600" h="21600">
                      <a:moveTo>
                        <a:pt x="21600" y="21600"/>
                      </a:moveTo>
                      <a:lnTo>
                        <a:pt x="16615" y="16377"/>
                      </a:lnTo>
                      <a:lnTo>
                        <a:pt x="9557" y="9848"/>
                      </a:lnTo>
                      <a:lnTo>
                        <a:pt x="1538" y="2314"/>
                      </a:lnTo>
                      <a:lnTo>
                        <a:pt x="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7" name="AutoShape 186"/>
                <p:cNvSpPr>
                  <a:spLocks/>
                </p:cNvSpPr>
                <p:nvPr/>
              </p:nvSpPr>
              <p:spPr bwMode="auto">
                <a:xfrm>
                  <a:off x="6011253" y="1014760"/>
                  <a:ext cx="557158" cy="863253"/>
                </a:xfrm>
                <a:custGeom>
                  <a:avLst/>
                  <a:gdLst>
                    <a:gd name="connsiteX0" fmla="*/ 21274 w 21274"/>
                    <a:gd name="connsiteY0" fmla="*/ 21325 h 21325"/>
                    <a:gd name="connsiteX1" fmla="*/ 21045 w 21274"/>
                    <a:gd name="connsiteY1" fmla="*/ 17051 h 21325"/>
                    <a:gd name="connsiteX2" fmla="*/ 20585 w 21274"/>
                    <a:gd name="connsiteY2" fmla="*/ 11341 h 21325"/>
                    <a:gd name="connsiteX3" fmla="*/ 20474 w 21274"/>
                    <a:gd name="connsiteY3" fmla="*/ 8552 h 21325"/>
                    <a:gd name="connsiteX4" fmla="*/ 11017 w 21274"/>
                    <a:gd name="connsiteY4" fmla="*/ 6937 h 21325"/>
                    <a:gd name="connsiteX5" fmla="*/ 8782 w 21274"/>
                    <a:gd name="connsiteY5" fmla="*/ 4932 h 21325"/>
                    <a:gd name="connsiteX6" fmla="*/ 6219 w 21274"/>
                    <a:gd name="connsiteY6" fmla="*/ 4866 h 21325"/>
                    <a:gd name="connsiteX7" fmla="*/ 2281 w 21274"/>
                    <a:gd name="connsiteY7" fmla="*/ 1220 h 21325"/>
                    <a:gd name="connsiteX8" fmla="*/ 1670 w 21274"/>
                    <a:gd name="connsiteY8" fmla="*/ 844 h 21325"/>
                    <a:gd name="connsiteX9" fmla="*/ 1097 w 21274"/>
                    <a:gd name="connsiteY9" fmla="*/ 539 h 21325"/>
                    <a:gd name="connsiteX10" fmla="*/ 23 w 21274"/>
                    <a:gd name="connsiteY10" fmla="*/ 21 h 21325"/>
                    <a:gd name="connsiteX11" fmla="*/ 159 w 21274"/>
                    <a:gd name="connsiteY11" fmla="*/ 117 h 21325"/>
                    <a:gd name="connsiteX0" fmla="*/ 21261 w 21261"/>
                    <a:gd name="connsiteY0" fmla="*/ 21317 h 21317"/>
                    <a:gd name="connsiteX1" fmla="*/ 21032 w 21261"/>
                    <a:gd name="connsiteY1" fmla="*/ 17043 h 21317"/>
                    <a:gd name="connsiteX2" fmla="*/ 20572 w 21261"/>
                    <a:gd name="connsiteY2" fmla="*/ 11333 h 21317"/>
                    <a:gd name="connsiteX3" fmla="*/ 20461 w 21261"/>
                    <a:gd name="connsiteY3" fmla="*/ 8544 h 21317"/>
                    <a:gd name="connsiteX4" fmla="*/ 11004 w 21261"/>
                    <a:gd name="connsiteY4" fmla="*/ 6929 h 21317"/>
                    <a:gd name="connsiteX5" fmla="*/ 8769 w 21261"/>
                    <a:gd name="connsiteY5" fmla="*/ 4924 h 21317"/>
                    <a:gd name="connsiteX6" fmla="*/ 6206 w 21261"/>
                    <a:gd name="connsiteY6" fmla="*/ 4858 h 21317"/>
                    <a:gd name="connsiteX7" fmla="*/ 2268 w 21261"/>
                    <a:gd name="connsiteY7" fmla="*/ 1212 h 21317"/>
                    <a:gd name="connsiteX8" fmla="*/ 1657 w 21261"/>
                    <a:gd name="connsiteY8" fmla="*/ 836 h 21317"/>
                    <a:gd name="connsiteX9" fmla="*/ 1084 w 21261"/>
                    <a:gd name="connsiteY9" fmla="*/ 531 h 21317"/>
                    <a:gd name="connsiteX10" fmla="*/ 10 w 21261"/>
                    <a:gd name="connsiteY10" fmla="*/ 13 h 21317"/>
                    <a:gd name="connsiteX11" fmla="*/ 752 w 21261"/>
                    <a:gd name="connsiteY11" fmla="*/ 344 h 2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261" h="21317">
                      <a:moveTo>
                        <a:pt x="21261" y="21317"/>
                      </a:moveTo>
                      <a:cubicBezTo>
                        <a:pt x="21185" y="19892"/>
                        <a:pt x="21108" y="18468"/>
                        <a:pt x="21032" y="17043"/>
                      </a:cubicBezTo>
                      <a:cubicBezTo>
                        <a:pt x="20879" y="15140"/>
                        <a:pt x="20725" y="13236"/>
                        <a:pt x="20572" y="11333"/>
                      </a:cubicBezTo>
                      <a:lnTo>
                        <a:pt x="20461" y="8544"/>
                      </a:lnTo>
                      <a:lnTo>
                        <a:pt x="11004" y="6929"/>
                      </a:lnTo>
                      <a:lnTo>
                        <a:pt x="8769" y="4924"/>
                      </a:lnTo>
                      <a:lnTo>
                        <a:pt x="6206" y="4858"/>
                      </a:lnTo>
                      <a:lnTo>
                        <a:pt x="2268" y="1212"/>
                      </a:lnTo>
                      <a:lnTo>
                        <a:pt x="1657" y="836"/>
                      </a:lnTo>
                      <a:lnTo>
                        <a:pt x="1084" y="531"/>
                      </a:lnTo>
                      <a:lnTo>
                        <a:pt x="10" y="13"/>
                      </a:lnTo>
                      <a:cubicBezTo>
                        <a:pt x="-106" y="-86"/>
                        <a:pt x="868" y="443"/>
                        <a:pt x="752" y="344"/>
                      </a:cubicBez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8" name="AutoShape 187"/>
                <p:cNvSpPr>
                  <a:spLocks/>
                </p:cNvSpPr>
                <p:nvPr/>
              </p:nvSpPr>
              <p:spPr bwMode="auto">
                <a:xfrm>
                  <a:off x="5026816" y="1014413"/>
                  <a:ext cx="591340" cy="557212"/>
                </a:xfrm>
                <a:custGeom>
                  <a:avLst/>
                  <a:gdLst/>
                  <a:ahLst/>
                  <a:cxnLst/>
                  <a:rect l="0" t="0" r="r" b="b"/>
                  <a:pathLst>
                    <a:path w="21581" h="21600">
                      <a:moveTo>
                        <a:pt x="0" y="11994"/>
                      </a:moveTo>
                      <a:lnTo>
                        <a:pt x="2167" y="13300"/>
                      </a:lnTo>
                      <a:lnTo>
                        <a:pt x="4351" y="14488"/>
                      </a:lnTo>
                      <a:lnTo>
                        <a:pt x="7223" y="15914"/>
                      </a:lnTo>
                      <a:lnTo>
                        <a:pt x="11271" y="17774"/>
                      </a:lnTo>
                      <a:lnTo>
                        <a:pt x="14094" y="18956"/>
                      </a:lnTo>
                      <a:lnTo>
                        <a:pt x="16428" y="19860"/>
                      </a:lnTo>
                      <a:lnTo>
                        <a:pt x="18713" y="20659"/>
                      </a:lnTo>
                      <a:lnTo>
                        <a:pt x="21555" y="21600"/>
                      </a:lnTo>
                      <a:lnTo>
                        <a:pt x="21519" y="21511"/>
                      </a:lnTo>
                      <a:cubicBezTo>
                        <a:pt x="21519" y="21511"/>
                        <a:pt x="21455" y="20903"/>
                        <a:pt x="21455" y="20781"/>
                      </a:cubicBezTo>
                      <a:cubicBezTo>
                        <a:pt x="21455" y="20659"/>
                        <a:pt x="21576" y="20561"/>
                        <a:pt x="21576" y="20561"/>
                      </a:cubicBezTo>
                      <a:lnTo>
                        <a:pt x="21451" y="20389"/>
                      </a:lnTo>
                      <a:cubicBezTo>
                        <a:pt x="21451" y="20389"/>
                        <a:pt x="21300" y="20173"/>
                        <a:pt x="21259" y="20193"/>
                      </a:cubicBezTo>
                      <a:cubicBezTo>
                        <a:pt x="21217" y="20213"/>
                        <a:pt x="21223" y="20143"/>
                        <a:pt x="21229" y="20016"/>
                      </a:cubicBezTo>
                      <a:cubicBezTo>
                        <a:pt x="21236" y="19889"/>
                        <a:pt x="21226" y="19773"/>
                        <a:pt x="21226" y="19704"/>
                      </a:cubicBezTo>
                      <a:cubicBezTo>
                        <a:pt x="21226" y="19634"/>
                        <a:pt x="21226" y="19425"/>
                        <a:pt x="21237" y="19339"/>
                      </a:cubicBezTo>
                      <a:cubicBezTo>
                        <a:pt x="21248" y="19254"/>
                        <a:pt x="21323" y="19286"/>
                        <a:pt x="21380" y="19245"/>
                      </a:cubicBezTo>
                      <a:cubicBezTo>
                        <a:pt x="21436" y="19203"/>
                        <a:pt x="21487" y="19064"/>
                        <a:pt x="21487" y="19064"/>
                      </a:cubicBezTo>
                      <a:cubicBezTo>
                        <a:pt x="21487" y="19064"/>
                        <a:pt x="21555" y="18907"/>
                        <a:pt x="21578" y="18758"/>
                      </a:cubicBezTo>
                      <a:cubicBezTo>
                        <a:pt x="21600" y="18610"/>
                        <a:pt x="21511" y="18655"/>
                        <a:pt x="21555" y="18556"/>
                      </a:cubicBezTo>
                      <a:cubicBezTo>
                        <a:pt x="21600" y="18458"/>
                        <a:pt x="21455" y="18487"/>
                        <a:pt x="21377" y="18438"/>
                      </a:cubicBezTo>
                      <a:cubicBezTo>
                        <a:pt x="21298" y="18392"/>
                        <a:pt x="21240" y="18405"/>
                        <a:pt x="21122" y="18438"/>
                      </a:cubicBezTo>
                      <a:cubicBezTo>
                        <a:pt x="21004" y="18474"/>
                        <a:pt x="20976" y="18601"/>
                        <a:pt x="20976" y="18601"/>
                      </a:cubicBezTo>
                      <a:cubicBezTo>
                        <a:pt x="20976" y="18601"/>
                        <a:pt x="20818" y="18574"/>
                        <a:pt x="20757" y="18595"/>
                      </a:cubicBezTo>
                      <a:cubicBezTo>
                        <a:pt x="20696" y="18617"/>
                        <a:pt x="20574" y="18574"/>
                        <a:pt x="20459" y="18591"/>
                      </a:cubicBezTo>
                      <a:cubicBezTo>
                        <a:pt x="20344" y="18609"/>
                        <a:pt x="20300" y="18569"/>
                        <a:pt x="20193" y="18566"/>
                      </a:cubicBezTo>
                      <a:cubicBezTo>
                        <a:pt x="20085" y="18562"/>
                        <a:pt x="20029" y="18509"/>
                        <a:pt x="19984" y="18438"/>
                      </a:cubicBezTo>
                      <a:cubicBezTo>
                        <a:pt x="19939" y="18369"/>
                        <a:pt x="19854" y="18400"/>
                        <a:pt x="19854" y="18400"/>
                      </a:cubicBezTo>
                      <a:cubicBezTo>
                        <a:pt x="19854" y="18400"/>
                        <a:pt x="19797" y="18248"/>
                        <a:pt x="19785" y="18099"/>
                      </a:cubicBezTo>
                      <a:cubicBezTo>
                        <a:pt x="19774" y="17949"/>
                        <a:pt x="19428" y="18198"/>
                        <a:pt x="19428" y="18198"/>
                      </a:cubicBezTo>
                      <a:cubicBezTo>
                        <a:pt x="19428" y="18198"/>
                        <a:pt x="19238" y="18092"/>
                        <a:pt x="19289" y="18103"/>
                      </a:cubicBezTo>
                      <a:cubicBezTo>
                        <a:pt x="19340" y="18114"/>
                        <a:pt x="19227" y="17867"/>
                        <a:pt x="19164" y="17833"/>
                      </a:cubicBezTo>
                      <a:cubicBezTo>
                        <a:pt x="19101" y="17798"/>
                        <a:pt x="19103" y="17996"/>
                        <a:pt x="19063" y="18090"/>
                      </a:cubicBezTo>
                      <a:cubicBezTo>
                        <a:pt x="19025" y="18183"/>
                        <a:pt x="18827" y="18027"/>
                        <a:pt x="18827" y="18027"/>
                      </a:cubicBezTo>
                      <a:lnTo>
                        <a:pt x="18595" y="17932"/>
                      </a:lnTo>
                      <a:lnTo>
                        <a:pt x="18153" y="17932"/>
                      </a:lnTo>
                      <a:cubicBezTo>
                        <a:pt x="18153" y="17932"/>
                        <a:pt x="18060" y="17809"/>
                        <a:pt x="17966" y="17828"/>
                      </a:cubicBezTo>
                      <a:cubicBezTo>
                        <a:pt x="17873" y="17848"/>
                        <a:pt x="18076" y="17548"/>
                        <a:pt x="18076" y="17478"/>
                      </a:cubicBezTo>
                      <a:cubicBezTo>
                        <a:pt x="18076" y="17409"/>
                        <a:pt x="18072" y="17148"/>
                        <a:pt x="18072" y="17148"/>
                      </a:cubicBezTo>
                      <a:lnTo>
                        <a:pt x="18120" y="16868"/>
                      </a:lnTo>
                      <a:cubicBezTo>
                        <a:pt x="18120" y="16868"/>
                        <a:pt x="18027" y="16765"/>
                        <a:pt x="17865" y="16747"/>
                      </a:cubicBezTo>
                      <a:cubicBezTo>
                        <a:pt x="17703" y="16729"/>
                        <a:pt x="17995" y="16557"/>
                        <a:pt x="17995" y="16557"/>
                      </a:cubicBezTo>
                      <a:cubicBezTo>
                        <a:pt x="17995" y="16557"/>
                        <a:pt x="18125" y="16418"/>
                        <a:pt x="18174" y="16349"/>
                      </a:cubicBezTo>
                      <a:cubicBezTo>
                        <a:pt x="18224" y="16279"/>
                        <a:pt x="18256" y="16227"/>
                        <a:pt x="18253" y="16225"/>
                      </a:cubicBezTo>
                      <a:cubicBezTo>
                        <a:pt x="18249" y="16222"/>
                        <a:pt x="18321" y="15983"/>
                        <a:pt x="18321" y="15914"/>
                      </a:cubicBezTo>
                      <a:cubicBezTo>
                        <a:pt x="18321" y="15844"/>
                        <a:pt x="18277" y="15584"/>
                        <a:pt x="18288" y="15479"/>
                      </a:cubicBezTo>
                      <a:cubicBezTo>
                        <a:pt x="18300" y="15374"/>
                        <a:pt x="18215" y="15250"/>
                        <a:pt x="18215" y="15250"/>
                      </a:cubicBezTo>
                      <a:cubicBezTo>
                        <a:pt x="18215" y="15250"/>
                        <a:pt x="18086" y="15110"/>
                        <a:pt x="18044" y="15028"/>
                      </a:cubicBezTo>
                      <a:cubicBezTo>
                        <a:pt x="18001" y="14945"/>
                        <a:pt x="17798" y="14975"/>
                        <a:pt x="17798" y="14975"/>
                      </a:cubicBezTo>
                      <a:cubicBezTo>
                        <a:pt x="17798" y="14975"/>
                        <a:pt x="17617" y="14721"/>
                        <a:pt x="17636" y="14627"/>
                      </a:cubicBezTo>
                      <a:cubicBezTo>
                        <a:pt x="17653" y="14535"/>
                        <a:pt x="17571" y="14506"/>
                        <a:pt x="17489" y="14316"/>
                      </a:cubicBezTo>
                      <a:cubicBezTo>
                        <a:pt x="17407" y="14124"/>
                        <a:pt x="17387" y="13898"/>
                        <a:pt x="17387" y="13898"/>
                      </a:cubicBezTo>
                      <a:lnTo>
                        <a:pt x="17387" y="13550"/>
                      </a:lnTo>
                      <a:lnTo>
                        <a:pt x="17358" y="13332"/>
                      </a:lnTo>
                      <a:lnTo>
                        <a:pt x="17277" y="12994"/>
                      </a:lnTo>
                      <a:cubicBezTo>
                        <a:pt x="17277" y="12994"/>
                        <a:pt x="17217" y="12825"/>
                        <a:pt x="17211" y="12750"/>
                      </a:cubicBezTo>
                      <a:cubicBezTo>
                        <a:pt x="17204" y="12676"/>
                        <a:pt x="17162" y="12420"/>
                        <a:pt x="17113" y="12351"/>
                      </a:cubicBezTo>
                      <a:cubicBezTo>
                        <a:pt x="17065" y="12281"/>
                        <a:pt x="17024" y="12228"/>
                        <a:pt x="17024" y="12228"/>
                      </a:cubicBezTo>
                      <a:lnTo>
                        <a:pt x="16679" y="12308"/>
                      </a:lnTo>
                      <a:cubicBezTo>
                        <a:pt x="16679" y="12308"/>
                        <a:pt x="16558" y="12073"/>
                        <a:pt x="16542" y="12014"/>
                      </a:cubicBezTo>
                      <a:cubicBezTo>
                        <a:pt x="16526" y="11956"/>
                        <a:pt x="16314" y="11951"/>
                        <a:pt x="16314" y="11951"/>
                      </a:cubicBezTo>
                      <a:cubicBezTo>
                        <a:pt x="16314" y="11951"/>
                        <a:pt x="16216" y="11829"/>
                        <a:pt x="16183" y="11742"/>
                      </a:cubicBezTo>
                      <a:cubicBezTo>
                        <a:pt x="16151" y="11655"/>
                        <a:pt x="16200" y="11451"/>
                        <a:pt x="16200" y="11451"/>
                      </a:cubicBezTo>
                      <a:cubicBezTo>
                        <a:pt x="16200" y="11451"/>
                        <a:pt x="16317" y="10963"/>
                        <a:pt x="16344" y="10857"/>
                      </a:cubicBezTo>
                      <a:cubicBezTo>
                        <a:pt x="16372" y="10752"/>
                        <a:pt x="16493" y="10725"/>
                        <a:pt x="16493" y="10725"/>
                      </a:cubicBezTo>
                      <a:lnTo>
                        <a:pt x="16539" y="10544"/>
                      </a:lnTo>
                      <a:lnTo>
                        <a:pt x="16362" y="10195"/>
                      </a:lnTo>
                      <a:cubicBezTo>
                        <a:pt x="16362" y="10195"/>
                        <a:pt x="16352" y="9957"/>
                        <a:pt x="16343" y="9841"/>
                      </a:cubicBezTo>
                      <a:cubicBezTo>
                        <a:pt x="16333" y="9726"/>
                        <a:pt x="16293" y="9474"/>
                        <a:pt x="16293" y="9474"/>
                      </a:cubicBezTo>
                      <a:cubicBezTo>
                        <a:pt x="16293" y="9474"/>
                        <a:pt x="16347" y="9153"/>
                        <a:pt x="16362" y="9100"/>
                      </a:cubicBezTo>
                      <a:cubicBezTo>
                        <a:pt x="16380" y="9048"/>
                        <a:pt x="16557" y="8969"/>
                        <a:pt x="16558" y="8892"/>
                      </a:cubicBezTo>
                      <a:cubicBezTo>
                        <a:pt x="16560" y="8814"/>
                        <a:pt x="16754" y="8561"/>
                        <a:pt x="16681" y="8534"/>
                      </a:cubicBezTo>
                      <a:cubicBezTo>
                        <a:pt x="16608" y="8506"/>
                        <a:pt x="16542" y="8405"/>
                        <a:pt x="16542" y="8405"/>
                      </a:cubicBezTo>
                      <a:lnTo>
                        <a:pt x="16448" y="8206"/>
                      </a:lnTo>
                      <a:cubicBezTo>
                        <a:pt x="16448" y="8206"/>
                        <a:pt x="16498" y="7892"/>
                        <a:pt x="16530" y="7786"/>
                      </a:cubicBezTo>
                      <a:cubicBezTo>
                        <a:pt x="16563" y="7681"/>
                        <a:pt x="16329" y="7647"/>
                        <a:pt x="16329" y="7536"/>
                      </a:cubicBezTo>
                      <a:cubicBezTo>
                        <a:pt x="16329" y="7424"/>
                        <a:pt x="16386" y="7468"/>
                        <a:pt x="16386" y="7468"/>
                      </a:cubicBezTo>
                      <a:lnTo>
                        <a:pt x="16706" y="7297"/>
                      </a:lnTo>
                      <a:lnTo>
                        <a:pt x="16920" y="7165"/>
                      </a:lnTo>
                      <a:cubicBezTo>
                        <a:pt x="16920" y="7165"/>
                        <a:pt x="16950" y="6736"/>
                        <a:pt x="16942" y="6661"/>
                      </a:cubicBezTo>
                      <a:cubicBezTo>
                        <a:pt x="16935" y="6586"/>
                        <a:pt x="16896" y="6453"/>
                        <a:pt x="16896" y="6453"/>
                      </a:cubicBezTo>
                      <a:lnTo>
                        <a:pt x="16577" y="6260"/>
                      </a:lnTo>
                      <a:cubicBezTo>
                        <a:pt x="16577" y="6260"/>
                        <a:pt x="16395" y="6023"/>
                        <a:pt x="16380" y="5971"/>
                      </a:cubicBezTo>
                      <a:cubicBezTo>
                        <a:pt x="16362" y="5919"/>
                        <a:pt x="16611" y="5943"/>
                        <a:pt x="16706" y="5884"/>
                      </a:cubicBezTo>
                      <a:cubicBezTo>
                        <a:pt x="16800" y="5823"/>
                        <a:pt x="16990" y="5918"/>
                        <a:pt x="16999" y="5833"/>
                      </a:cubicBezTo>
                      <a:cubicBezTo>
                        <a:pt x="17008" y="5747"/>
                        <a:pt x="16943" y="5598"/>
                        <a:pt x="16943" y="5598"/>
                      </a:cubicBezTo>
                      <a:cubicBezTo>
                        <a:pt x="16943" y="5598"/>
                        <a:pt x="16895" y="5614"/>
                        <a:pt x="16754" y="5554"/>
                      </a:cubicBezTo>
                      <a:cubicBezTo>
                        <a:pt x="16614" y="5495"/>
                        <a:pt x="16738" y="5380"/>
                        <a:pt x="16673" y="5241"/>
                      </a:cubicBezTo>
                      <a:cubicBezTo>
                        <a:pt x="16608" y="5102"/>
                        <a:pt x="16444" y="4928"/>
                        <a:pt x="16444" y="4928"/>
                      </a:cubicBezTo>
                      <a:cubicBezTo>
                        <a:pt x="16444" y="4928"/>
                        <a:pt x="16341" y="4659"/>
                        <a:pt x="16310" y="4555"/>
                      </a:cubicBezTo>
                      <a:cubicBezTo>
                        <a:pt x="16278" y="4451"/>
                        <a:pt x="16404" y="4232"/>
                        <a:pt x="16404" y="4232"/>
                      </a:cubicBezTo>
                      <a:cubicBezTo>
                        <a:pt x="16404" y="4232"/>
                        <a:pt x="16374" y="4042"/>
                        <a:pt x="16391" y="3954"/>
                      </a:cubicBezTo>
                      <a:cubicBezTo>
                        <a:pt x="16408" y="3866"/>
                        <a:pt x="16380" y="3625"/>
                        <a:pt x="16380" y="3625"/>
                      </a:cubicBezTo>
                      <a:cubicBezTo>
                        <a:pt x="16380" y="3625"/>
                        <a:pt x="16383" y="3349"/>
                        <a:pt x="16365" y="3265"/>
                      </a:cubicBezTo>
                      <a:cubicBezTo>
                        <a:pt x="16345" y="3179"/>
                        <a:pt x="16296" y="3077"/>
                        <a:pt x="16296" y="3077"/>
                      </a:cubicBezTo>
                      <a:lnTo>
                        <a:pt x="16216" y="2929"/>
                      </a:lnTo>
                      <a:cubicBezTo>
                        <a:pt x="16216" y="2929"/>
                        <a:pt x="15922" y="2999"/>
                        <a:pt x="15857" y="2964"/>
                      </a:cubicBezTo>
                      <a:cubicBezTo>
                        <a:pt x="15791" y="2929"/>
                        <a:pt x="15648" y="2859"/>
                        <a:pt x="15596" y="2859"/>
                      </a:cubicBezTo>
                      <a:cubicBezTo>
                        <a:pt x="15543" y="2859"/>
                        <a:pt x="15628" y="2668"/>
                        <a:pt x="15628" y="2668"/>
                      </a:cubicBezTo>
                      <a:cubicBezTo>
                        <a:pt x="15628" y="2668"/>
                        <a:pt x="15796" y="2492"/>
                        <a:pt x="15896" y="2478"/>
                      </a:cubicBezTo>
                      <a:cubicBezTo>
                        <a:pt x="15996" y="2465"/>
                        <a:pt x="15775" y="2286"/>
                        <a:pt x="15775" y="2286"/>
                      </a:cubicBezTo>
                      <a:cubicBezTo>
                        <a:pt x="15775" y="2286"/>
                        <a:pt x="15632" y="1667"/>
                        <a:pt x="15597" y="1537"/>
                      </a:cubicBezTo>
                      <a:cubicBezTo>
                        <a:pt x="15563" y="1408"/>
                        <a:pt x="15597" y="1537"/>
                        <a:pt x="15538" y="1418"/>
                      </a:cubicBezTo>
                      <a:cubicBezTo>
                        <a:pt x="15479" y="1296"/>
                        <a:pt x="15364" y="1245"/>
                        <a:pt x="15364" y="1245"/>
                      </a:cubicBezTo>
                      <a:cubicBezTo>
                        <a:pt x="15364" y="1245"/>
                        <a:pt x="15199" y="1060"/>
                        <a:pt x="15171" y="982"/>
                      </a:cubicBezTo>
                      <a:cubicBezTo>
                        <a:pt x="15144" y="906"/>
                        <a:pt x="15188" y="860"/>
                        <a:pt x="15188" y="860"/>
                      </a:cubicBezTo>
                      <a:cubicBezTo>
                        <a:pt x="15188" y="860"/>
                        <a:pt x="15433" y="688"/>
                        <a:pt x="15482" y="618"/>
                      </a:cubicBezTo>
                      <a:cubicBezTo>
                        <a:pt x="15530" y="548"/>
                        <a:pt x="15538" y="505"/>
                        <a:pt x="15538" y="505"/>
                      </a:cubicBezTo>
                      <a:cubicBezTo>
                        <a:pt x="15538" y="505"/>
                        <a:pt x="15732" y="394"/>
                        <a:pt x="15676" y="329"/>
                      </a:cubicBezTo>
                      <a:cubicBezTo>
                        <a:pt x="15620" y="264"/>
                        <a:pt x="15704" y="287"/>
                        <a:pt x="15710" y="236"/>
                      </a:cubicBezTo>
                      <a:cubicBezTo>
                        <a:pt x="15715" y="184"/>
                        <a:pt x="15709" y="56"/>
                        <a:pt x="15646" y="0"/>
                      </a:cubicBez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9" name="AutoShape 188"/>
                <p:cNvSpPr>
                  <a:spLocks/>
                </p:cNvSpPr>
                <p:nvPr/>
              </p:nvSpPr>
              <p:spPr bwMode="auto">
                <a:xfrm>
                  <a:off x="5610249" y="1574800"/>
                  <a:ext cx="1282290" cy="142875"/>
                </a:xfrm>
                <a:custGeom>
                  <a:avLst/>
                  <a:gdLst/>
                  <a:ahLst/>
                  <a:cxnLst/>
                  <a:rect l="0" t="0" r="r" b="b"/>
                  <a:pathLst>
                    <a:path w="21600" h="21600">
                      <a:moveTo>
                        <a:pt x="0" y="0"/>
                      </a:moveTo>
                      <a:lnTo>
                        <a:pt x="829" y="2139"/>
                      </a:lnTo>
                      <a:lnTo>
                        <a:pt x="2079" y="5129"/>
                      </a:lnTo>
                      <a:lnTo>
                        <a:pt x="3261" y="7741"/>
                      </a:lnTo>
                      <a:lnTo>
                        <a:pt x="4226" y="9723"/>
                      </a:lnTo>
                      <a:cubicBezTo>
                        <a:pt x="4226" y="9723"/>
                        <a:pt x="5247" y="11613"/>
                        <a:pt x="5285" y="11613"/>
                      </a:cubicBezTo>
                      <a:cubicBezTo>
                        <a:pt x="5322" y="11613"/>
                        <a:pt x="6366" y="13370"/>
                        <a:pt x="6366" y="13370"/>
                      </a:cubicBezTo>
                      <a:lnTo>
                        <a:pt x="7582" y="15330"/>
                      </a:lnTo>
                      <a:lnTo>
                        <a:pt x="8669" y="16809"/>
                      </a:lnTo>
                      <a:lnTo>
                        <a:pt x="9955" y="18234"/>
                      </a:lnTo>
                      <a:lnTo>
                        <a:pt x="10233" y="18510"/>
                      </a:lnTo>
                      <a:lnTo>
                        <a:pt x="11186" y="19451"/>
                      </a:lnTo>
                      <a:lnTo>
                        <a:pt x="12590" y="20465"/>
                      </a:lnTo>
                      <a:lnTo>
                        <a:pt x="14182" y="21276"/>
                      </a:lnTo>
                      <a:lnTo>
                        <a:pt x="15090" y="21547"/>
                      </a:lnTo>
                      <a:lnTo>
                        <a:pt x="16076" y="21600"/>
                      </a:lnTo>
                      <a:lnTo>
                        <a:pt x="17238" y="21478"/>
                      </a:lnTo>
                      <a:lnTo>
                        <a:pt x="18199" y="21007"/>
                      </a:lnTo>
                      <a:lnTo>
                        <a:pt x="19025" y="20534"/>
                      </a:lnTo>
                      <a:lnTo>
                        <a:pt x="19843" y="19857"/>
                      </a:lnTo>
                      <a:lnTo>
                        <a:pt x="20699" y="18911"/>
                      </a:lnTo>
                      <a:lnTo>
                        <a:pt x="21600" y="1763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0" name="AutoShape 190"/>
                <p:cNvSpPr>
                  <a:spLocks/>
                </p:cNvSpPr>
                <p:nvPr/>
              </p:nvSpPr>
              <p:spPr bwMode="auto">
                <a:xfrm>
                  <a:off x="6154155" y="1790700"/>
                  <a:ext cx="63245" cy="825500"/>
                </a:xfrm>
                <a:custGeom>
                  <a:avLst/>
                  <a:gdLst/>
                  <a:ahLst/>
                  <a:cxnLst/>
                  <a:rect l="0" t="0" r="r" b="b"/>
                  <a:pathLst>
                    <a:path w="21600" h="21600">
                      <a:moveTo>
                        <a:pt x="21600" y="0"/>
                      </a:moveTo>
                      <a:lnTo>
                        <a:pt x="17449" y="4069"/>
                      </a:lnTo>
                      <a:lnTo>
                        <a:pt x="12511" y="8765"/>
                      </a:lnTo>
                      <a:lnTo>
                        <a:pt x="8025" y="13496"/>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1" name="AutoShape 191"/>
                <p:cNvSpPr>
                  <a:spLocks/>
                </p:cNvSpPr>
                <p:nvPr/>
              </p:nvSpPr>
              <p:spPr bwMode="auto">
                <a:xfrm>
                  <a:off x="5686143" y="1625600"/>
                  <a:ext cx="224519" cy="977900"/>
                </a:xfrm>
                <a:custGeom>
                  <a:avLst/>
                  <a:gdLst/>
                  <a:ahLst/>
                  <a:cxnLst/>
                  <a:rect l="0" t="0" r="r" b="b"/>
                  <a:pathLst>
                    <a:path w="21566" h="21600">
                      <a:moveTo>
                        <a:pt x="12159" y="0"/>
                      </a:moveTo>
                      <a:lnTo>
                        <a:pt x="3" y="11200"/>
                      </a:lnTo>
                      <a:lnTo>
                        <a:pt x="277" y="11348"/>
                      </a:lnTo>
                      <a:lnTo>
                        <a:pt x="445" y="11457"/>
                      </a:lnTo>
                      <a:lnTo>
                        <a:pt x="914" y="11585"/>
                      </a:lnTo>
                      <a:cubicBezTo>
                        <a:pt x="914" y="11585"/>
                        <a:pt x="1176" y="11710"/>
                        <a:pt x="970" y="11694"/>
                      </a:cubicBezTo>
                      <a:cubicBezTo>
                        <a:pt x="764" y="11679"/>
                        <a:pt x="128" y="11642"/>
                        <a:pt x="128" y="11642"/>
                      </a:cubicBezTo>
                      <a:cubicBezTo>
                        <a:pt x="128" y="11642"/>
                        <a:pt x="40" y="11778"/>
                        <a:pt x="3" y="11813"/>
                      </a:cubicBezTo>
                      <a:cubicBezTo>
                        <a:pt x="-34" y="11847"/>
                        <a:pt x="305" y="12025"/>
                        <a:pt x="436" y="12087"/>
                      </a:cubicBezTo>
                      <a:cubicBezTo>
                        <a:pt x="570" y="12149"/>
                        <a:pt x="1125" y="12208"/>
                        <a:pt x="1125" y="12208"/>
                      </a:cubicBezTo>
                      <a:lnTo>
                        <a:pt x="1895" y="12257"/>
                      </a:lnTo>
                      <a:cubicBezTo>
                        <a:pt x="1895" y="12257"/>
                        <a:pt x="1820" y="12244"/>
                        <a:pt x="2107" y="12356"/>
                      </a:cubicBezTo>
                      <a:cubicBezTo>
                        <a:pt x="2394" y="12469"/>
                        <a:pt x="2679" y="12555"/>
                        <a:pt x="2485" y="12586"/>
                      </a:cubicBezTo>
                      <a:cubicBezTo>
                        <a:pt x="2293" y="12618"/>
                        <a:pt x="3303" y="12761"/>
                        <a:pt x="3303" y="12761"/>
                      </a:cubicBezTo>
                      <a:lnTo>
                        <a:pt x="3783" y="12672"/>
                      </a:lnTo>
                      <a:lnTo>
                        <a:pt x="4328" y="12742"/>
                      </a:lnTo>
                      <a:lnTo>
                        <a:pt x="4624" y="12929"/>
                      </a:lnTo>
                      <a:cubicBezTo>
                        <a:pt x="4624" y="12929"/>
                        <a:pt x="4775" y="13020"/>
                        <a:pt x="4817" y="13086"/>
                      </a:cubicBezTo>
                      <a:cubicBezTo>
                        <a:pt x="4863" y="13151"/>
                        <a:pt x="4550" y="13177"/>
                        <a:pt x="4925" y="13285"/>
                      </a:cubicBezTo>
                      <a:cubicBezTo>
                        <a:pt x="5302" y="13393"/>
                        <a:pt x="5497" y="13422"/>
                        <a:pt x="5497" y="13422"/>
                      </a:cubicBezTo>
                      <a:lnTo>
                        <a:pt x="5686" y="13587"/>
                      </a:lnTo>
                      <a:cubicBezTo>
                        <a:pt x="5686" y="13587"/>
                        <a:pt x="6167" y="13702"/>
                        <a:pt x="5966" y="13772"/>
                      </a:cubicBezTo>
                      <a:cubicBezTo>
                        <a:pt x="5767" y="13842"/>
                        <a:pt x="5664" y="13957"/>
                        <a:pt x="5762" y="13987"/>
                      </a:cubicBezTo>
                      <a:cubicBezTo>
                        <a:pt x="5864" y="14017"/>
                        <a:pt x="5937" y="14262"/>
                        <a:pt x="5937" y="14262"/>
                      </a:cubicBezTo>
                      <a:lnTo>
                        <a:pt x="6072" y="14376"/>
                      </a:lnTo>
                      <a:lnTo>
                        <a:pt x="6502" y="14422"/>
                      </a:lnTo>
                      <a:lnTo>
                        <a:pt x="7144" y="14293"/>
                      </a:lnTo>
                      <a:cubicBezTo>
                        <a:pt x="7144" y="14293"/>
                        <a:pt x="7400" y="14362"/>
                        <a:pt x="7529" y="14392"/>
                      </a:cubicBezTo>
                      <a:cubicBezTo>
                        <a:pt x="7657" y="14422"/>
                        <a:pt x="8050" y="14512"/>
                        <a:pt x="8050" y="14512"/>
                      </a:cubicBezTo>
                      <a:cubicBezTo>
                        <a:pt x="8050" y="14512"/>
                        <a:pt x="8132" y="14442"/>
                        <a:pt x="8044" y="14555"/>
                      </a:cubicBezTo>
                      <a:cubicBezTo>
                        <a:pt x="7955" y="14669"/>
                        <a:pt x="7614" y="14797"/>
                        <a:pt x="7614" y="14797"/>
                      </a:cubicBezTo>
                      <a:cubicBezTo>
                        <a:pt x="7614" y="14797"/>
                        <a:pt x="7900" y="14781"/>
                        <a:pt x="8098" y="14910"/>
                      </a:cubicBezTo>
                      <a:cubicBezTo>
                        <a:pt x="8297" y="15039"/>
                        <a:pt x="8639" y="15153"/>
                        <a:pt x="8639" y="15153"/>
                      </a:cubicBezTo>
                      <a:cubicBezTo>
                        <a:pt x="8639" y="15153"/>
                        <a:pt x="8639" y="15262"/>
                        <a:pt x="8979" y="15301"/>
                      </a:cubicBezTo>
                      <a:cubicBezTo>
                        <a:pt x="9323" y="15341"/>
                        <a:pt x="9877" y="15460"/>
                        <a:pt x="9877" y="15460"/>
                      </a:cubicBezTo>
                      <a:cubicBezTo>
                        <a:pt x="9877" y="15460"/>
                        <a:pt x="10365" y="15435"/>
                        <a:pt x="10644" y="15529"/>
                      </a:cubicBezTo>
                      <a:cubicBezTo>
                        <a:pt x="10921" y="15623"/>
                        <a:pt x="10982" y="15667"/>
                        <a:pt x="10982" y="15667"/>
                      </a:cubicBezTo>
                      <a:cubicBezTo>
                        <a:pt x="10982" y="15667"/>
                        <a:pt x="11498" y="15845"/>
                        <a:pt x="11540" y="15875"/>
                      </a:cubicBezTo>
                      <a:cubicBezTo>
                        <a:pt x="11583" y="15904"/>
                        <a:pt x="11644" y="15985"/>
                        <a:pt x="11950" y="15985"/>
                      </a:cubicBezTo>
                      <a:cubicBezTo>
                        <a:pt x="12255" y="15986"/>
                        <a:pt x="12391" y="15879"/>
                        <a:pt x="12606" y="15985"/>
                      </a:cubicBezTo>
                      <a:cubicBezTo>
                        <a:pt x="12820" y="16091"/>
                        <a:pt x="13675" y="16586"/>
                        <a:pt x="13675" y="16586"/>
                      </a:cubicBezTo>
                      <a:cubicBezTo>
                        <a:pt x="13675" y="16586"/>
                        <a:pt x="13844" y="16635"/>
                        <a:pt x="13932" y="16784"/>
                      </a:cubicBezTo>
                      <a:cubicBezTo>
                        <a:pt x="14016" y="16932"/>
                        <a:pt x="14400" y="17040"/>
                        <a:pt x="14400" y="17040"/>
                      </a:cubicBezTo>
                      <a:cubicBezTo>
                        <a:pt x="14400" y="17040"/>
                        <a:pt x="14646" y="17135"/>
                        <a:pt x="14845" y="17206"/>
                      </a:cubicBezTo>
                      <a:cubicBezTo>
                        <a:pt x="15045" y="17278"/>
                        <a:pt x="14880" y="17386"/>
                        <a:pt x="15339" y="17436"/>
                      </a:cubicBezTo>
                      <a:cubicBezTo>
                        <a:pt x="15798" y="17486"/>
                        <a:pt x="16021" y="17465"/>
                        <a:pt x="16406" y="17624"/>
                      </a:cubicBezTo>
                      <a:cubicBezTo>
                        <a:pt x="16788" y="17782"/>
                        <a:pt x="16919" y="17792"/>
                        <a:pt x="16835" y="17910"/>
                      </a:cubicBezTo>
                      <a:cubicBezTo>
                        <a:pt x="16748" y="18029"/>
                        <a:pt x="16646" y="18132"/>
                        <a:pt x="16952" y="18154"/>
                      </a:cubicBezTo>
                      <a:cubicBezTo>
                        <a:pt x="17261" y="18177"/>
                        <a:pt x="17810" y="18232"/>
                        <a:pt x="17900" y="18296"/>
                      </a:cubicBezTo>
                      <a:cubicBezTo>
                        <a:pt x="17988" y="18360"/>
                        <a:pt x="18030" y="18402"/>
                        <a:pt x="17985" y="18513"/>
                      </a:cubicBezTo>
                      <a:cubicBezTo>
                        <a:pt x="17942" y="18624"/>
                        <a:pt x="18112" y="18614"/>
                        <a:pt x="18497" y="18641"/>
                      </a:cubicBezTo>
                      <a:cubicBezTo>
                        <a:pt x="18885" y="18669"/>
                        <a:pt x="19271" y="18585"/>
                        <a:pt x="19605" y="18711"/>
                      </a:cubicBezTo>
                      <a:cubicBezTo>
                        <a:pt x="19943" y="18836"/>
                        <a:pt x="19997" y="19207"/>
                        <a:pt x="20012" y="19236"/>
                      </a:cubicBezTo>
                      <a:cubicBezTo>
                        <a:pt x="20023" y="19266"/>
                        <a:pt x="20335" y="19630"/>
                        <a:pt x="20335" y="19630"/>
                      </a:cubicBezTo>
                      <a:lnTo>
                        <a:pt x="20246" y="19996"/>
                      </a:lnTo>
                      <a:cubicBezTo>
                        <a:pt x="20246" y="19996"/>
                        <a:pt x="20420" y="20223"/>
                        <a:pt x="20335" y="20253"/>
                      </a:cubicBezTo>
                      <a:cubicBezTo>
                        <a:pt x="20246" y="20282"/>
                        <a:pt x="19841" y="20426"/>
                        <a:pt x="19841" y="20426"/>
                      </a:cubicBezTo>
                      <a:cubicBezTo>
                        <a:pt x="19841" y="20426"/>
                        <a:pt x="19481" y="20539"/>
                        <a:pt x="19523" y="20579"/>
                      </a:cubicBezTo>
                      <a:cubicBezTo>
                        <a:pt x="19565" y="20618"/>
                        <a:pt x="20376" y="20722"/>
                        <a:pt x="20186" y="20744"/>
                      </a:cubicBezTo>
                      <a:cubicBezTo>
                        <a:pt x="19995" y="20765"/>
                        <a:pt x="20058" y="20914"/>
                        <a:pt x="20058" y="20914"/>
                      </a:cubicBezTo>
                      <a:lnTo>
                        <a:pt x="20480" y="21085"/>
                      </a:lnTo>
                      <a:lnTo>
                        <a:pt x="21566"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2" name="AutoShape 192"/>
                <p:cNvSpPr>
                  <a:spLocks/>
                </p:cNvSpPr>
                <p:nvPr/>
              </p:nvSpPr>
              <p:spPr bwMode="auto">
                <a:xfrm>
                  <a:off x="8140044" y="1320800"/>
                  <a:ext cx="696593" cy="650874"/>
                </a:xfrm>
                <a:custGeom>
                  <a:avLst/>
                  <a:gdLst>
                    <a:gd name="connsiteX0" fmla="*/ 25504 w 25504"/>
                    <a:gd name="connsiteY0" fmla="*/ 11640 h 21548"/>
                    <a:gd name="connsiteX1" fmla="*/ 12520 w 25504"/>
                    <a:gd name="connsiteY1" fmla="*/ 19656 h 21548"/>
                    <a:gd name="connsiteX2" fmla="*/ 12440 w 25504"/>
                    <a:gd name="connsiteY2" fmla="*/ 19463 h 21548"/>
                    <a:gd name="connsiteX3" fmla="*/ 11859 w 25504"/>
                    <a:gd name="connsiteY3" fmla="*/ 19012 h 21548"/>
                    <a:gd name="connsiteX4" fmla="*/ 11575 w 25504"/>
                    <a:gd name="connsiteY4" fmla="*/ 19028 h 21548"/>
                    <a:gd name="connsiteX5" fmla="*/ 11429 w 25504"/>
                    <a:gd name="connsiteY5" fmla="*/ 18738 h 21548"/>
                    <a:gd name="connsiteX6" fmla="*/ 11661 w 25504"/>
                    <a:gd name="connsiteY6" fmla="*/ 18201 h 21548"/>
                    <a:gd name="connsiteX7" fmla="*/ 12090 w 25504"/>
                    <a:gd name="connsiteY7" fmla="*/ 17876 h 21548"/>
                    <a:gd name="connsiteX8" fmla="*/ 11969 w 25504"/>
                    <a:gd name="connsiteY8" fmla="*/ 17625 h 21548"/>
                    <a:gd name="connsiteX9" fmla="*/ 11713 w 25504"/>
                    <a:gd name="connsiteY9" fmla="*/ 17663 h 21548"/>
                    <a:gd name="connsiteX10" fmla="*/ 11491 w 25504"/>
                    <a:gd name="connsiteY10" fmla="*/ 17494 h 21548"/>
                    <a:gd name="connsiteX11" fmla="*/ 11373 w 25504"/>
                    <a:gd name="connsiteY11" fmla="*/ 17744 h 21548"/>
                    <a:gd name="connsiteX12" fmla="*/ 10986 w 25504"/>
                    <a:gd name="connsiteY12" fmla="*/ 18136 h 21548"/>
                    <a:gd name="connsiteX13" fmla="*/ 10867 w 25504"/>
                    <a:gd name="connsiteY13" fmla="*/ 18398 h 21548"/>
                    <a:gd name="connsiteX14" fmla="*/ 11046 w 25504"/>
                    <a:gd name="connsiteY14" fmla="*/ 19028 h 21548"/>
                    <a:gd name="connsiteX15" fmla="*/ 11393 w 25504"/>
                    <a:gd name="connsiteY15" fmla="*/ 19289 h 21548"/>
                    <a:gd name="connsiteX16" fmla="*/ 11547 w 25504"/>
                    <a:gd name="connsiteY16" fmla="*/ 19790 h 21548"/>
                    <a:gd name="connsiteX17" fmla="*/ 11634 w 25504"/>
                    <a:gd name="connsiteY17" fmla="*/ 19916 h 21548"/>
                    <a:gd name="connsiteX18" fmla="*/ 11737 w 25504"/>
                    <a:gd name="connsiteY18" fmla="*/ 20594 h 21548"/>
                    <a:gd name="connsiteX19" fmla="*/ 12003 w 25504"/>
                    <a:gd name="connsiteY19" fmla="*/ 20982 h 21548"/>
                    <a:gd name="connsiteX20" fmla="*/ 11888 w 25504"/>
                    <a:gd name="connsiteY20" fmla="*/ 21261 h 21548"/>
                    <a:gd name="connsiteX21" fmla="*/ 11509 w 25504"/>
                    <a:gd name="connsiteY21" fmla="*/ 21358 h 21548"/>
                    <a:gd name="connsiteX22" fmla="*/ 11171 w 25504"/>
                    <a:gd name="connsiteY22" fmla="*/ 21333 h 21548"/>
                    <a:gd name="connsiteX23" fmla="*/ 10790 w 25504"/>
                    <a:gd name="connsiteY23" fmla="*/ 21469 h 21548"/>
                    <a:gd name="connsiteX24" fmla="*/ 10016 w 25504"/>
                    <a:gd name="connsiteY24" fmla="*/ 21530 h 21548"/>
                    <a:gd name="connsiteX25" fmla="*/ 9717 w 25504"/>
                    <a:gd name="connsiteY25" fmla="*/ 21239 h 21548"/>
                    <a:gd name="connsiteX26" fmla="*/ 9539 w 25504"/>
                    <a:gd name="connsiteY26" fmla="*/ 21113 h 21548"/>
                    <a:gd name="connsiteX27" fmla="*/ 9324 w 25504"/>
                    <a:gd name="connsiteY27" fmla="*/ 21183 h 21548"/>
                    <a:gd name="connsiteX28" fmla="*/ 8766 w 25504"/>
                    <a:gd name="connsiteY28" fmla="*/ 21374 h 21548"/>
                    <a:gd name="connsiteX29" fmla="*/ 8519 w 25504"/>
                    <a:gd name="connsiteY29" fmla="*/ 21402 h 21548"/>
                    <a:gd name="connsiteX30" fmla="*/ 8014 w 25504"/>
                    <a:gd name="connsiteY30" fmla="*/ 21209 h 21548"/>
                    <a:gd name="connsiteX31" fmla="*/ 8130 w 25504"/>
                    <a:gd name="connsiteY31" fmla="*/ 21465 h 21548"/>
                    <a:gd name="connsiteX32" fmla="*/ 7606 w 25504"/>
                    <a:gd name="connsiteY32" fmla="*/ 21310 h 21548"/>
                    <a:gd name="connsiteX33" fmla="*/ 7606 w 25504"/>
                    <a:gd name="connsiteY33" fmla="*/ 20735 h 21548"/>
                    <a:gd name="connsiteX34" fmla="*/ 7436 w 25504"/>
                    <a:gd name="connsiteY34" fmla="*/ 20474 h 21548"/>
                    <a:gd name="connsiteX35" fmla="*/ 7155 w 25504"/>
                    <a:gd name="connsiteY35" fmla="*/ 19937 h 21548"/>
                    <a:gd name="connsiteX36" fmla="*/ 7165 w 25504"/>
                    <a:gd name="connsiteY36" fmla="*/ 19602 h 21548"/>
                    <a:gd name="connsiteX37" fmla="*/ 6817 w 25504"/>
                    <a:gd name="connsiteY37" fmla="*/ 19340 h 21548"/>
                    <a:gd name="connsiteX38" fmla="*/ 6579 w 25504"/>
                    <a:gd name="connsiteY38" fmla="*/ 19562 h 21548"/>
                    <a:gd name="connsiteX39" fmla="*/ 6624 w 25504"/>
                    <a:gd name="connsiteY39" fmla="*/ 19932 h 21548"/>
                    <a:gd name="connsiteX40" fmla="*/ 6579 w 25504"/>
                    <a:gd name="connsiteY40" fmla="*/ 20417 h 21548"/>
                    <a:gd name="connsiteX41" fmla="*/ 6148 w 25504"/>
                    <a:gd name="connsiteY41" fmla="*/ 20445 h 21548"/>
                    <a:gd name="connsiteX42" fmla="*/ 5895 w 25504"/>
                    <a:gd name="connsiteY42" fmla="*/ 20262 h 21548"/>
                    <a:gd name="connsiteX43" fmla="*/ 5446 w 25504"/>
                    <a:gd name="connsiteY43" fmla="*/ 20410 h 21548"/>
                    <a:gd name="connsiteX44" fmla="*/ 5198 w 25504"/>
                    <a:gd name="connsiteY44" fmla="*/ 19892 h 21548"/>
                    <a:gd name="connsiteX45" fmla="*/ 5426 w 25504"/>
                    <a:gd name="connsiteY45" fmla="*/ 19493 h 21548"/>
                    <a:gd name="connsiteX46" fmla="*/ 5599 w 25504"/>
                    <a:gd name="connsiteY46" fmla="*/ 19289 h 21548"/>
                    <a:gd name="connsiteX47" fmla="*/ 5450 w 25504"/>
                    <a:gd name="connsiteY47" fmla="*/ 18738 h 21548"/>
                    <a:gd name="connsiteX48" fmla="*/ 5068 w 25504"/>
                    <a:gd name="connsiteY48" fmla="*/ 18398 h 21548"/>
                    <a:gd name="connsiteX49" fmla="*/ 4599 w 25504"/>
                    <a:gd name="connsiteY49" fmla="*/ 18467 h 21548"/>
                    <a:gd name="connsiteX50" fmla="*/ 4264 w 25504"/>
                    <a:gd name="connsiteY50" fmla="*/ 18280 h 21548"/>
                    <a:gd name="connsiteX51" fmla="*/ 3950 w 25504"/>
                    <a:gd name="connsiteY51" fmla="*/ 18044 h 21548"/>
                    <a:gd name="connsiteX52" fmla="*/ 3506 w 25504"/>
                    <a:gd name="connsiteY52" fmla="*/ 17797 h 21548"/>
                    <a:gd name="connsiteX53" fmla="*/ 3166 w 25504"/>
                    <a:gd name="connsiteY53" fmla="*/ 17611 h 21548"/>
                    <a:gd name="connsiteX54" fmla="*/ 3341 w 25504"/>
                    <a:gd name="connsiteY54" fmla="*/ 17181 h 21548"/>
                    <a:gd name="connsiteX55" fmla="*/ 2896 w 25504"/>
                    <a:gd name="connsiteY55" fmla="*/ 16604 h 21548"/>
                    <a:gd name="connsiteX56" fmla="*/ 3096 w 25504"/>
                    <a:gd name="connsiteY56" fmla="*/ 16153 h 21548"/>
                    <a:gd name="connsiteX57" fmla="*/ 3363 w 25504"/>
                    <a:gd name="connsiteY57" fmla="*/ 16008 h 21548"/>
                    <a:gd name="connsiteX58" fmla="*/ 3481 w 25504"/>
                    <a:gd name="connsiteY58" fmla="*/ 15493 h 21548"/>
                    <a:gd name="connsiteX59" fmla="*/ 3182 w 25504"/>
                    <a:gd name="connsiteY59" fmla="*/ 15231 h 21548"/>
                    <a:gd name="connsiteX60" fmla="*/ 2407 w 25504"/>
                    <a:gd name="connsiteY60" fmla="*/ 14679 h 21548"/>
                    <a:gd name="connsiteX61" fmla="*/ 2817 w 25504"/>
                    <a:gd name="connsiteY61" fmla="*/ 14596 h 21548"/>
                    <a:gd name="connsiteX62" fmla="*/ 3210 w 25504"/>
                    <a:gd name="connsiteY62" fmla="*/ 14775 h 21548"/>
                    <a:gd name="connsiteX63" fmla="*/ 3639 w 25504"/>
                    <a:gd name="connsiteY63" fmla="*/ 14956 h 21548"/>
                    <a:gd name="connsiteX64" fmla="*/ 4006 w 25504"/>
                    <a:gd name="connsiteY64" fmla="*/ 14936 h 21548"/>
                    <a:gd name="connsiteX65" fmla="*/ 4051 w 25504"/>
                    <a:gd name="connsiteY65" fmla="*/ 14806 h 21548"/>
                    <a:gd name="connsiteX66" fmla="*/ 3512 w 25504"/>
                    <a:gd name="connsiteY66" fmla="*/ 14186 h 21548"/>
                    <a:gd name="connsiteX67" fmla="*/ 3207 w 25504"/>
                    <a:gd name="connsiteY67" fmla="*/ 13569 h 21548"/>
                    <a:gd name="connsiteX68" fmla="*/ 3704 w 25504"/>
                    <a:gd name="connsiteY68" fmla="*/ 13683 h 21548"/>
                    <a:gd name="connsiteX69" fmla="*/ 4238 w 25504"/>
                    <a:gd name="connsiteY69" fmla="*/ 13847 h 21548"/>
                    <a:gd name="connsiteX70" fmla="*/ 4851 w 25504"/>
                    <a:gd name="connsiteY70" fmla="*/ 13923 h 21548"/>
                    <a:gd name="connsiteX71" fmla="*/ 5195 w 25504"/>
                    <a:gd name="connsiteY71" fmla="*/ 14110 h 21548"/>
                    <a:gd name="connsiteX72" fmla="*/ 5675 w 25504"/>
                    <a:gd name="connsiteY72" fmla="*/ 14377 h 21548"/>
                    <a:gd name="connsiteX73" fmla="*/ 5947 w 25504"/>
                    <a:gd name="connsiteY73" fmla="*/ 14056 h 21548"/>
                    <a:gd name="connsiteX74" fmla="*/ 5922 w 25504"/>
                    <a:gd name="connsiteY74" fmla="*/ 13762 h 21548"/>
                    <a:gd name="connsiteX75" fmla="*/ 6304 w 25504"/>
                    <a:gd name="connsiteY75" fmla="*/ 13166 h 21548"/>
                    <a:gd name="connsiteX76" fmla="*/ 6851 w 25504"/>
                    <a:gd name="connsiteY76" fmla="*/ 13350 h 21548"/>
                    <a:gd name="connsiteX77" fmla="*/ 7203 w 25504"/>
                    <a:gd name="connsiteY77" fmla="*/ 13563 h 21548"/>
                    <a:gd name="connsiteX78" fmla="*/ 7337 w 25504"/>
                    <a:gd name="connsiteY78" fmla="*/ 13395 h 21548"/>
                    <a:gd name="connsiteX79" fmla="*/ 7523 w 25504"/>
                    <a:gd name="connsiteY79" fmla="*/ 13264 h 21548"/>
                    <a:gd name="connsiteX80" fmla="*/ 8113 w 25504"/>
                    <a:gd name="connsiteY80" fmla="*/ 13192 h 21548"/>
                    <a:gd name="connsiteX81" fmla="*/ 8300 w 25504"/>
                    <a:gd name="connsiteY81" fmla="*/ 13289 h 21548"/>
                    <a:gd name="connsiteX82" fmla="*/ 8543 w 25504"/>
                    <a:gd name="connsiteY82" fmla="*/ 13114 h 21548"/>
                    <a:gd name="connsiteX83" fmla="*/ 8638 w 25504"/>
                    <a:gd name="connsiteY83" fmla="*/ 12981 h 21548"/>
                    <a:gd name="connsiteX84" fmla="*/ 8238 w 25504"/>
                    <a:gd name="connsiteY84" fmla="*/ 12825 h 21548"/>
                    <a:gd name="connsiteX85" fmla="*/ 8235 w 25504"/>
                    <a:gd name="connsiteY85" fmla="*/ 12503 h 21548"/>
                    <a:gd name="connsiteX86" fmla="*/ 8663 w 25504"/>
                    <a:gd name="connsiteY86" fmla="*/ 12238 h 21548"/>
                    <a:gd name="connsiteX87" fmla="*/ 8442 w 25504"/>
                    <a:gd name="connsiteY87" fmla="*/ 11706 h 21548"/>
                    <a:gd name="connsiteX88" fmla="*/ 8310 w 25504"/>
                    <a:gd name="connsiteY88" fmla="*/ 11304 h 21548"/>
                    <a:gd name="connsiteX89" fmla="*/ 8003 w 25504"/>
                    <a:gd name="connsiteY89" fmla="*/ 11304 h 21548"/>
                    <a:gd name="connsiteX90" fmla="*/ 8263 w 25504"/>
                    <a:gd name="connsiteY90" fmla="*/ 10838 h 21548"/>
                    <a:gd name="connsiteX91" fmla="*/ 7900 w 25504"/>
                    <a:gd name="connsiteY91" fmla="*/ 10807 h 21548"/>
                    <a:gd name="connsiteX92" fmla="*/ 7631 w 25504"/>
                    <a:gd name="connsiteY92" fmla="*/ 10908 h 21548"/>
                    <a:gd name="connsiteX93" fmla="*/ 7372 w 25504"/>
                    <a:gd name="connsiteY93" fmla="*/ 10459 h 21548"/>
                    <a:gd name="connsiteX94" fmla="*/ 7128 w 25504"/>
                    <a:gd name="connsiteY94" fmla="*/ 10058 h 21548"/>
                    <a:gd name="connsiteX95" fmla="*/ 6827 w 25504"/>
                    <a:gd name="connsiteY95" fmla="*/ 9858 h 21548"/>
                    <a:gd name="connsiteX96" fmla="*/ 7013 w 25504"/>
                    <a:gd name="connsiteY96" fmla="*/ 9461 h 21548"/>
                    <a:gd name="connsiteX97" fmla="*/ 6795 w 25504"/>
                    <a:gd name="connsiteY97" fmla="*/ 9378 h 21548"/>
                    <a:gd name="connsiteX98" fmla="*/ 6510 w 25504"/>
                    <a:gd name="connsiteY98" fmla="*/ 9452 h 21548"/>
                    <a:gd name="connsiteX99" fmla="*/ 6277 w 25504"/>
                    <a:gd name="connsiteY99" fmla="*/ 9568 h 21548"/>
                    <a:gd name="connsiteX100" fmla="*/ 6113 w 25504"/>
                    <a:gd name="connsiteY100" fmla="*/ 9378 h 21548"/>
                    <a:gd name="connsiteX101" fmla="*/ 6141 w 25504"/>
                    <a:gd name="connsiteY101" fmla="*/ 8982 h 21548"/>
                    <a:gd name="connsiteX102" fmla="*/ 5807 w 25504"/>
                    <a:gd name="connsiteY102" fmla="*/ 9168 h 21548"/>
                    <a:gd name="connsiteX103" fmla="*/ 5542 w 25504"/>
                    <a:gd name="connsiteY103" fmla="*/ 8734 h 21548"/>
                    <a:gd name="connsiteX104" fmla="*/ 5908 w 25504"/>
                    <a:gd name="connsiteY104" fmla="*/ 8581 h 21548"/>
                    <a:gd name="connsiteX105" fmla="*/ 5387 w 25504"/>
                    <a:gd name="connsiteY105" fmla="*/ 8167 h 21548"/>
                    <a:gd name="connsiteX106" fmla="*/ 5228 w 25504"/>
                    <a:gd name="connsiteY106" fmla="*/ 8012 h 21548"/>
                    <a:gd name="connsiteX107" fmla="*/ 5391 w 25504"/>
                    <a:gd name="connsiteY107" fmla="*/ 7711 h 21548"/>
                    <a:gd name="connsiteX108" fmla="*/ 5443 w 25504"/>
                    <a:gd name="connsiteY108" fmla="*/ 7423 h 21548"/>
                    <a:gd name="connsiteX109" fmla="*/ 5314 w 25504"/>
                    <a:gd name="connsiteY109" fmla="*/ 7034 h 21548"/>
                    <a:gd name="connsiteX110" fmla="*/ 5278 w 25504"/>
                    <a:gd name="connsiteY110" fmla="*/ 6712 h 21548"/>
                    <a:gd name="connsiteX111" fmla="*/ 5159 w 25504"/>
                    <a:gd name="connsiteY111" fmla="*/ 6363 h 21548"/>
                    <a:gd name="connsiteX112" fmla="*/ 4949 w 25504"/>
                    <a:gd name="connsiteY112" fmla="*/ 6232 h 21548"/>
                    <a:gd name="connsiteX113" fmla="*/ 4979 w 25504"/>
                    <a:gd name="connsiteY113" fmla="*/ 6015 h 21548"/>
                    <a:gd name="connsiteX114" fmla="*/ 4934 w 25504"/>
                    <a:gd name="connsiteY114" fmla="*/ 5418 h 21548"/>
                    <a:gd name="connsiteX115" fmla="*/ 4941 w 25504"/>
                    <a:gd name="connsiteY115" fmla="*/ 5088 h 21548"/>
                    <a:gd name="connsiteX116" fmla="*/ 4509 w 25504"/>
                    <a:gd name="connsiteY116" fmla="*/ 5120 h 21548"/>
                    <a:gd name="connsiteX117" fmla="*/ 4015 w 25504"/>
                    <a:gd name="connsiteY117" fmla="*/ 5077 h 21548"/>
                    <a:gd name="connsiteX118" fmla="*/ 3959 w 25504"/>
                    <a:gd name="connsiteY118" fmla="*/ 5046 h 21548"/>
                    <a:gd name="connsiteX119" fmla="*/ 3458 w 25504"/>
                    <a:gd name="connsiteY119" fmla="*/ 4725 h 21548"/>
                    <a:gd name="connsiteX120" fmla="*/ 3182 w 25504"/>
                    <a:gd name="connsiteY120" fmla="*/ 4666 h 21548"/>
                    <a:gd name="connsiteX121" fmla="*/ 2951 w 25504"/>
                    <a:gd name="connsiteY121" fmla="*/ 4558 h 21548"/>
                    <a:gd name="connsiteX122" fmla="*/ 2753 w 25504"/>
                    <a:gd name="connsiteY122" fmla="*/ 4558 h 21548"/>
                    <a:gd name="connsiteX123" fmla="*/ 2785 w 25504"/>
                    <a:gd name="connsiteY123" fmla="*/ 4348 h 21548"/>
                    <a:gd name="connsiteX124" fmla="*/ 2895 w 25504"/>
                    <a:gd name="connsiteY124" fmla="*/ 3780 h 21548"/>
                    <a:gd name="connsiteX125" fmla="*/ 3110 w 25504"/>
                    <a:gd name="connsiteY125" fmla="*/ 3413 h 21548"/>
                    <a:gd name="connsiteX126" fmla="*/ 3032 w 25504"/>
                    <a:gd name="connsiteY126" fmla="*/ 3271 h 21548"/>
                    <a:gd name="connsiteX127" fmla="*/ 2668 w 25504"/>
                    <a:gd name="connsiteY127" fmla="*/ 3183 h 21548"/>
                    <a:gd name="connsiteX128" fmla="*/ 2632 w 25504"/>
                    <a:gd name="connsiteY128" fmla="*/ 3055 h 21548"/>
                    <a:gd name="connsiteX129" fmla="*/ 2601 w 25504"/>
                    <a:gd name="connsiteY129" fmla="*/ 2833 h 21548"/>
                    <a:gd name="connsiteX130" fmla="*/ 3047 w 25504"/>
                    <a:gd name="connsiteY130" fmla="*/ 2516 h 21548"/>
                    <a:gd name="connsiteX131" fmla="*/ 2887 w 25504"/>
                    <a:gd name="connsiteY131" fmla="*/ 2251 h 21548"/>
                    <a:gd name="connsiteX132" fmla="*/ 2545 w 25504"/>
                    <a:gd name="connsiteY132" fmla="*/ 2246 h 21548"/>
                    <a:gd name="connsiteX133" fmla="*/ 2350 w 25504"/>
                    <a:gd name="connsiteY133" fmla="*/ 2812 h 21548"/>
                    <a:gd name="connsiteX134" fmla="*/ 1974 w 25504"/>
                    <a:gd name="connsiteY134" fmla="*/ 2724 h 21548"/>
                    <a:gd name="connsiteX135" fmla="*/ 1449 w 25504"/>
                    <a:gd name="connsiteY135" fmla="*/ 2740 h 21548"/>
                    <a:gd name="connsiteX136" fmla="*/ 1287 w 25504"/>
                    <a:gd name="connsiteY136" fmla="*/ 2830 h 21548"/>
                    <a:gd name="connsiteX137" fmla="*/ 1011 w 25504"/>
                    <a:gd name="connsiteY137" fmla="*/ 2627 h 21548"/>
                    <a:gd name="connsiteX138" fmla="*/ 1174 w 25504"/>
                    <a:gd name="connsiteY138" fmla="*/ 2551 h 21548"/>
                    <a:gd name="connsiteX139" fmla="*/ 1553 w 25504"/>
                    <a:gd name="connsiteY139" fmla="*/ 2428 h 21548"/>
                    <a:gd name="connsiteX140" fmla="*/ 1358 w 25504"/>
                    <a:gd name="connsiteY140" fmla="*/ 2179 h 21548"/>
                    <a:gd name="connsiteX141" fmla="*/ 1178 w 25504"/>
                    <a:gd name="connsiteY141" fmla="*/ 2022 h 21548"/>
                    <a:gd name="connsiteX142" fmla="*/ 961 w 25504"/>
                    <a:gd name="connsiteY142" fmla="*/ 1560 h 21548"/>
                    <a:gd name="connsiteX143" fmla="*/ 1079 w 25504"/>
                    <a:gd name="connsiteY143" fmla="*/ 1250 h 21548"/>
                    <a:gd name="connsiteX144" fmla="*/ 653 w 25504"/>
                    <a:gd name="connsiteY144" fmla="*/ 1173 h 21548"/>
                    <a:gd name="connsiteX145" fmla="*/ 305 w 25504"/>
                    <a:gd name="connsiteY145" fmla="*/ 845 h 21548"/>
                    <a:gd name="connsiteX146" fmla="*/ 297 w 25504"/>
                    <a:gd name="connsiteY146" fmla="*/ 560 h 21548"/>
                    <a:gd name="connsiteX147" fmla="*/ 488 w 25504"/>
                    <a:gd name="connsiteY147" fmla="*/ 183 h 21548"/>
                    <a:gd name="connsiteX148" fmla="*/ 0 w 25504"/>
                    <a:gd name="connsiteY148" fmla="*/ 0 h 21548"/>
                    <a:gd name="connsiteX0" fmla="*/ 25504 w 25504"/>
                    <a:gd name="connsiteY0" fmla="*/ 11640 h 21548"/>
                    <a:gd name="connsiteX1" fmla="*/ 25307 w 25504"/>
                    <a:gd name="connsiteY1" fmla="*/ 11677 h 21548"/>
                    <a:gd name="connsiteX2" fmla="*/ 12520 w 25504"/>
                    <a:gd name="connsiteY2" fmla="*/ 19656 h 21548"/>
                    <a:gd name="connsiteX3" fmla="*/ 12440 w 25504"/>
                    <a:gd name="connsiteY3" fmla="*/ 19463 h 21548"/>
                    <a:gd name="connsiteX4" fmla="*/ 11859 w 25504"/>
                    <a:gd name="connsiteY4" fmla="*/ 19012 h 21548"/>
                    <a:gd name="connsiteX5" fmla="*/ 11575 w 25504"/>
                    <a:gd name="connsiteY5" fmla="*/ 19028 h 21548"/>
                    <a:gd name="connsiteX6" fmla="*/ 11429 w 25504"/>
                    <a:gd name="connsiteY6" fmla="*/ 18738 h 21548"/>
                    <a:gd name="connsiteX7" fmla="*/ 11661 w 25504"/>
                    <a:gd name="connsiteY7" fmla="*/ 18201 h 21548"/>
                    <a:gd name="connsiteX8" fmla="*/ 12090 w 25504"/>
                    <a:gd name="connsiteY8" fmla="*/ 17876 h 21548"/>
                    <a:gd name="connsiteX9" fmla="*/ 11969 w 25504"/>
                    <a:gd name="connsiteY9" fmla="*/ 17625 h 21548"/>
                    <a:gd name="connsiteX10" fmla="*/ 11713 w 25504"/>
                    <a:gd name="connsiteY10" fmla="*/ 17663 h 21548"/>
                    <a:gd name="connsiteX11" fmla="*/ 11491 w 25504"/>
                    <a:gd name="connsiteY11" fmla="*/ 17494 h 21548"/>
                    <a:gd name="connsiteX12" fmla="*/ 11373 w 25504"/>
                    <a:gd name="connsiteY12" fmla="*/ 17744 h 21548"/>
                    <a:gd name="connsiteX13" fmla="*/ 10986 w 25504"/>
                    <a:gd name="connsiteY13" fmla="*/ 18136 h 21548"/>
                    <a:gd name="connsiteX14" fmla="*/ 10867 w 25504"/>
                    <a:gd name="connsiteY14" fmla="*/ 18398 h 21548"/>
                    <a:gd name="connsiteX15" fmla="*/ 11046 w 25504"/>
                    <a:gd name="connsiteY15" fmla="*/ 19028 h 21548"/>
                    <a:gd name="connsiteX16" fmla="*/ 11393 w 25504"/>
                    <a:gd name="connsiteY16" fmla="*/ 19289 h 21548"/>
                    <a:gd name="connsiteX17" fmla="*/ 11547 w 25504"/>
                    <a:gd name="connsiteY17" fmla="*/ 19790 h 21548"/>
                    <a:gd name="connsiteX18" fmla="*/ 11634 w 25504"/>
                    <a:gd name="connsiteY18" fmla="*/ 19916 h 21548"/>
                    <a:gd name="connsiteX19" fmla="*/ 11737 w 25504"/>
                    <a:gd name="connsiteY19" fmla="*/ 20594 h 21548"/>
                    <a:gd name="connsiteX20" fmla="*/ 12003 w 25504"/>
                    <a:gd name="connsiteY20" fmla="*/ 20982 h 21548"/>
                    <a:gd name="connsiteX21" fmla="*/ 11888 w 25504"/>
                    <a:gd name="connsiteY21" fmla="*/ 21261 h 21548"/>
                    <a:gd name="connsiteX22" fmla="*/ 11509 w 25504"/>
                    <a:gd name="connsiteY22" fmla="*/ 21358 h 21548"/>
                    <a:gd name="connsiteX23" fmla="*/ 11171 w 25504"/>
                    <a:gd name="connsiteY23" fmla="*/ 21333 h 21548"/>
                    <a:gd name="connsiteX24" fmla="*/ 10790 w 25504"/>
                    <a:gd name="connsiteY24" fmla="*/ 21469 h 21548"/>
                    <a:gd name="connsiteX25" fmla="*/ 10016 w 25504"/>
                    <a:gd name="connsiteY25" fmla="*/ 21530 h 21548"/>
                    <a:gd name="connsiteX26" fmla="*/ 9717 w 25504"/>
                    <a:gd name="connsiteY26" fmla="*/ 21239 h 21548"/>
                    <a:gd name="connsiteX27" fmla="*/ 9539 w 25504"/>
                    <a:gd name="connsiteY27" fmla="*/ 21113 h 21548"/>
                    <a:gd name="connsiteX28" fmla="*/ 9324 w 25504"/>
                    <a:gd name="connsiteY28" fmla="*/ 21183 h 21548"/>
                    <a:gd name="connsiteX29" fmla="*/ 8766 w 25504"/>
                    <a:gd name="connsiteY29" fmla="*/ 21374 h 21548"/>
                    <a:gd name="connsiteX30" fmla="*/ 8519 w 25504"/>
                    <a:gd name="connsiteY30" fmla="*/ 21402 h 21548"/>
                    <a:gd name="connsiteX31" fmla="*/ 8014 w 25504"/>
                    <a:gd name="connsiteY31" fmla="*/ 21209 h 21548"/>
                    <a:gd name="connsiteX32" fmla="*/ 8130 w 25504"/>
                    <a:gd name="connsiteY32" fmla="*/ 21465 h 21548"/>
                    <a:gd name="connsiteX33" fmla="*/ 7606 w 25504"/>
                    <a:gd name="connsiteY33" fmla="*/ 21310 h 21548"/>
                    <a:gd name="connsiteX34" fmla="*/ 7606 w 25504"/>
                    <a:gd name="connsiteY34" fmla="*/ 20735 h 21548"/>
                    <a:gd name="connsiteX35" fmla="*/ 7436 w 25504"/>
                    <a:gd name="connsiteY35" fmla="*/ 20474 h 21548"/>
                    <a:gd name="connsiteX36" fmla="*/ 7155 w 25504"/>
                    <a:gd name="connsiteY36" fmla="*/ 19937 h 21548"/>
                    <a:gd name="connsiteX37" fmla="*/ 7165 w 25504"/>
                    <a:gd name="connsiteY37" fmla="*/ 19602 h 21548"/>
                    <a:gd name="connsiteX38" fmla="*/ 6817 w 25504"/>
                    <a:gd name="connsiteY38" fmla="*/ 19340 h 21548"/>
                    <a:gd name="connsiteX39" fmla="*/ 6579 w 25504"/>
                    <a:gd name="connsiteY39" fmla="*/ 19562 h 21548"/>
                    <a:gd name="connsiteX40" fmla="*/ 6624 w 25504"/>
                    <a:gd name="connsiteY40" fmla="*/ 19932 h 21548"/>
                    <a:gd name="connsiteX41" fmla="*/ 6579 w 25504"/>
                    <a:gd name="connsiteY41" fmla="*/ 20417 h 21548"/>
                    <a:gd name="connsiteX42" fmla="*/ 6148 w 25504"/>
                    <a:gd name="connsiteY42" fmla="*/ 20445 h 21548"/>
                    <a:gd name="connsiteX43" fmla="*/ 5895 w 25504"/>
                    <a:gd name="connsiteY43" fmla="*/ 20262 h 21548"/>
                    <a:gd name="connsiteX44" fmla="*/ 5446 w 25504"/>
                    <a:gd name="connsiteY44" fmla="*/ 20410 h 21548"/>
                    <a:gd name="connsiteX45" fmla="*/ 5198 w 25504"/>
                    <a:gd name="connsiteY45" fmla="*/ 19892 h 21548"/>
                    <a:gd name="connsiteX46" fmla="*/ 5426 w 25504"/>
                    <a:gd name="connsiteY46" fmla="*/ 19493 h 21548"/>
                    <a:gd name="connsiteX47" fmla="*/ 5599 w 25504"/>
                    <a:gd name="connsiteY47" fmla="*/ 19289 h 21548"/>
                    <a:gd name="connsiteX48" fmla="*/ 5450 w 25504"/>
                    <a:gd name="connsiteY48" fmla="*/ 18738 h 21548"/>
                    <a:gd name="connsiteX49" fmla="*/ 5068 w 25504"/>
                    <a:gd name="connsiteY49" fmla="*/ 18398 h 21548"/>
                    <a:gd name="connsiteX50" fmla="*/ 4599 w 25504"/>
                    <a:gd name="connsiteY50" fmla="*/ 18467 h 21548"/>
                    <a:gd name="connsiteX51" fmla="*/ 4264 w 25504"/>
                    <a:gd name="connsiteY51" fmla="*/ 18280 h 21548"/>
                    <a:gd name="connsiteX52" fmla="*/ 3950 w 25504"/>
                    <a:gd name="connsiteY52" fmla="*/ 18044 h 21548"/>
                    <a:gd name="connsiteX53" fmla="*/ 3506 w 25504"/>
                    <a:gd name="connsiteY53" fmla="*/ 17797 h 21548"/>
                    <a:gd name="connsiteX54" fmla="*/ 3166 w 25504"/>
                    <a:gd name="connsiteY54" fmla="*/ 17611 h 21548"/>
                    <a:gd name="connsiteX55" fmla="*/ 3341 w 25504"/>
                    <a:gd name="connsiteY55" fmla="*/ 17181 h 21548"/>
                    <a:gd name="connsiteX56" fmla="*/ 2896 w 25504"/>
                    <a:gd name="connsiteY56" fmla="*/ 16604 h 21548"/>
                    <a:gd name="connsiteX57" fmla="*/ 3096 w 25504"/>
                    <a:gd name="connsiteY57" fmla="*/ 16153 h 21548"/>
                    <a:gd name="connsiteX58" fmla="*/ 3363 w 25504"/>
                    <a:gd name="connsiteY58" fmla="*/ 16008 h 21548"/>
                    <a:gd name="connsiteX59" fmla="*/ 3481 w 25504"/>
                    <a:gd name="connsiteY59" fmla="*/ 15493 h 21548"/>
                    <a:gd name="connsiteX60" fmla="*/ 3182 w 25504"/>
                    <a:gd name="connsiteY60" fmla="*/ 15231 h 21548"/>
                    <a:gd name="connsiteX61" fmla="*/ 2407 w 25504"/>
                    <a:gd name="connsiteY61" fmla="*/ 14679 h 21548"/>
                    <a:gd name="connsiteX62" fmla="*/ 2817 w 25504"/>
                    <a:gd name="connsiteY62" fmla="*/ 14596 h 21548"/>
                    <a:gd name="connsiteX63" fmla="*/ 3210 w 25504"/>
                    <a:gd name="connsiteY63" fmla="*/ 14775 h 21548"/>
                    <a:gd name="connsiteX64" fmla="*/ 3639 w 25504"/>
                    <a:gd name="connsiteY64" fmla="*/ 14956 h 21548"/>
                    <a:gd name="connsiteX65" fmla="*/ 4006 w 25504"/>
                    <a:gd name="connsiteY65" fmla="*/ 14936 h 21548"/>
                    <a:gd name="connsiteX66" fmla="*/ 4051 w 25504"/>
                    <a:gd name="connsiteY66" fmla="*/ 14806 h 21548"/>
                    <a:gd name="connsiteX67" fmla="*/ 3512 w 25504"/>
                    <a:gd name="connsiteY67" fmla="*/ 14186 h 21548"/>
                    <a:gd name="connsiteX68" fmla="*/ 3207 w 25504"/>
                    <a:gd name="connsiteY68" fmla="*/ 13569 h 21548"/>
                    <a:gd name="connsiteX69" fmla="*/ 3704 w 25504"/>
                    <a:gd name="connsiteY69" fmla="*/ 13683 h 21548"/>
                    <a:gd name="connsiteX70" fmla="*/ 4238 w 25504"/>
                    <a:gd name="connsiteY70" fmla="*/ 13847 h 21548"/>
                    <a:gd name="connsiteX71" fmla="*/ 4851 w 25504"/>
                    <a:gd name="connsiteY71" fmla="*/ 13923 h 21548"/>
                    <a:gd name="connsiteX72" fmla="*/ 5195 w 25504"/>
                    <a:gd name="connsiteY72" fmla="*/ 14110 h 21548"/>
                    <a:gd name="connsiteX73" fmla="*/ 5675 w 25504"/>
                    <a:gd name="connsiteY73" fmla="*/ 14377 h 21548"/>
                    <a:gd name="connsiteX74" fmla="*/ 5947 w 25504"/>
                    <a:gd name="connsiteY74" fmla="*/ 14056 h 21548"/>
                    <a:gd name="connsiteX75" fmla="*/ 5922 w 25504"/>
                    <a:gd name="connsiteY75" fmla="*/ 13762 h 21548"/>
                    <a:gd name="connsiteX76" fmla="*/ 6304 w 25504"/>
                    <a:gd name="connsiteY76" fmla="*/ 13166 h 21548"/>
                    <a:gd name="connsiteX77" fmla="*/ 6851 w 25504"/>
                    <a:gd name="connsiteY77" fmla="*/ 13350 h 21548"/>
                    <a:gd name="connsiteX78" fmla="*/ 7203 w 25504"/>
                    <a:gd name="connsiteY78" fmla="*/ 13563 h 21548"/>
                    <a:gd name="connsiteX79" fmla="*/ 7337 w 25504"/>
                    <a:gd name="connsiteY79" fmla="*/ 13395 h 21548"/>
                    <a:gd name="connsiteX80" fmla="*/ 7523 w 25504"/>
                    <a:gd name="connsiteY80" fmla="*/ 13264 h 21548"/>
                    <a:gd name="connsiteX81" fmla="*/ 8113 w 25504"/>
                    <a:gd name="connsiteY81" fmla="*/ 13192 h 21548"/>
                    <a:gd name="connsiteX82" fmla="*/ 8300 w 25504"/>
                    <a:gd name="connsiteY82" fmla="*/ 13289 h 21548"/>
                    <a:gd name="connsiteX83" fmla="*/ 8543 w 25504"/>
                    <a:gd name="connsiteY83" fmla="*/ 13114 h 21548"/>
                    <a:gd name="connsiteX84" fmla="*/ 8638 w 25504"/>
                    <a:gd name="connsiteY84" fmla="*/ 12981 h 21548"/>
                    <a:gd name="connsiteX85" fmla="*/ 8238 w 25504"/>
                    <a:gd name="connsiteY85" fmla="*/ 12825 h 21548"/>
                    <a:gd name="connsiteX86" fmla="*/ 8235 w 25504"/>
                    <a:gd name="connsiteY86" fmla="*/ 12503 h 21548"/>
                    <a:gd name="connsiteX87" fmla="*/ 8663 w 25504"/>
                    <a:gd name="connsiteY87" fmla="*/ 12238 h 21548"/>
                    <a:gd name="connsiteX88" fmla="*/ 8442 w 25504"/>
                    <a:gd name="connsiteY88" fmla="*/ 11706 h 21548"/>
                    <a:gd name="connsiteX89" fmla="*/ 8310 w 25504"/>
                    <a:gd name="connsiteY89" fmla="*/ 11304 h 21548"/>
                    <a:gd name="connsiteX90" fmla="*/ 8003 w 25504"/>
                    <a:gd name="connsiteY90" fmla="*/ 11304 h 21548"/>
                    <a:gd name="connsiteX91" fmla="*/ 8263 w 25504"/>
                    <a:gd name="connsiteY91" fmla="*/ 10838 h 21548"/>
                    <a:gd name="connsiteX92" fmla="*/ 7900 w 25504"/>
                    <a:gd name="connsiteY92" fmla="*/ 10807 h 21548"/>
                    <a:gd name="connsiteX93" fmla="*/ 7631 w 25504"/>
                    <a:gd name="connsiteY93" fmla="*/ 10908 h 21548"/>
                    <a:gd name="connsiteX94" fmla="*/ 7372 w 25504"/>
                    <a:gd name="connsiteY94" fmla="*/ 10459 h 21548"/>
                    <a:gd name="connsiteX95" fmla="*/ 7128 w 25504"/>
                    <a:gd name="connsiteY95" fmla="*/ 10058 h 21548"/>
                    <a:gd name="connsiteX96" fmla="*/ 6827 w 25504"/>
                    <a:gd name="connsiteY96" fmla="*/ 9858 h 21548"/>
                    <a:gd name="connsiteX97" fmla="*/ 7013 w 25504"/>
                    <a:gd name="connsiteY97" fmla="*/ 9461 h 21548"/>
                    <a:gd name="connsiteX98" fmla="*/ 6795 w 25504"/>
                    <a:gd name="connsiteY98" fmla="*/ 9378 h 21548"/>
                    <a:gd name="connsiteX99" fmla="*/ 6510 w 25504"/>
                    <a:gd name="connsiteY99" fmla="*/ 9452 h 21548"/>
                    <a:gd name="connsiteX100" fmla="*/ 6277 w 25504"/>
                    <a:gd name="connsiteY100" fmla="*/ 9568 h 21548"/>
                    <a:gd name="connsiteX101" fmla="*/ 6113 w 25504"/>
                    <a:gd name="connsiteY101" fmla="*/ 9378 h 21548"/>
                    <a:gd name="connsiteX102" fmla="*/ 6141 w 25504"/>
                    <a:gd name="connsiteY102" fmla="*/ 8982 h 21548"/>
                    <a:gd name="connsiteX103" fmla="*/ 5807 w 25504"/>
                    <a:gd name="connsiteY103" fmla="*/ 9168 h 21548"/>
                    <a:gd name="connsiteX104" fmla="*/ 5542 w 25504"/>
                    <a:gd name="connsiteY104" fmla="*/ 8734 h 21548"/>
                    <a:gd name="connsiteX105" fmla="*/ 5908 w 25504"/>
                    <a:gd name="connsiteY105" fmla="*/ 8581 h 21548"/>
                    <a:gd name="connsiteX106" fmla="*/ 5387 w 25504"/>
                    <a:gd name="connsiteY106" fmla="*/ 8167 h 21548"/>
                    <a:gd name="connsiteX107" fmla="*/ 5228 w 25504"/>
                    <a:gd name="connsiteY107" fmla="*/ 8012 h 21548"/>
                    <a:gd name="connsiteX108" fmla="*/ 5391 w 25504"/>
                    <a:gd name="connsiteY108" fmla="*/ 7711 h 21548"/>
                    <a:gd name="connsiteX109" fmla="*/ 5443 w 25504"/>
                    <a:gd name="connsiteY109" fmla="*/ 7423 h 21548"/>
                    <a:gd name="connsiteX110" fmla="*/ 5314 w 25504"/>
                    <a:gd name="connsiteY110" fmla="*/ 7034 h 21548"/>
                    <a:gd name="connsiteX111" fmla="*/ 5278 w 25504"/>
                    <a:gd name="connsiteY111" fmla="*/ 6712 h 21548"/>
                    <a:gd name="connsiteX112" fmla="*/ 5159 w 25504"/>
                    <a:gd name="connsiteY112" fmla="*/ 6363 h 21548"/>
                    <a:gd name="connsiteX113" fmla="*/ 4949 w 25504"/>
                    <a:gd name="connsiteY113" fmla="*/ 6232 h 21548"/>
                    <a:gd name="connsiteX114" fmla="*/ 4979 w 25504"/>
                    <a:gd name="connsiteY114" fmla="*/ 6015 h 21548"/>
                    <a:gd name="connsiteX115" fmla="*/ 4934 w 25504"/>
                    <a:gd name="connsiteY115" fmla="*/ 5418 h 21548"/>
                    <a:gd name="connsiteX116" fmla="*/ 4941 w 25504"/>
                    <a:gd name="connsiteY116" fmla="*/ 5088 h 21548"/>
                    <a:gd name="connsiteX117" fmla="*/ 4509 w 25504"/>
                    <a:gd name="connsiteY117" fmla="*/ 5120 h 21548"/>
                    <a:gd name="connsiteX118" fmla="*/ 4015 w 25504"/>
                    <a:gd name="connsiteY118" fmla="*/ 5077 h 21548"/>
                    <a:gd name="connsiteX119" fmla="*/ 3959 w 25504"/>
                    <a:gd name="connsiteY119" fmla="*/ 5046 h 21548"/>
                    <a:gd name="connsiteX120" fmla="*/ 3458 w 25504"/>
                    <a:gd name="connsiteY120" fmla="*/ 4725 h 21548"/>
                    <a:gd name="connsiteX121" fmla="*/ 3182 w 25504"/>
                    <a:gd name="connsiteY121" fmla="*/ 4666 h 21548"/>
                    <a:gd name="connsiteX122" fmla="*/ 2951 w 25504"/>
                    <a:gd name="connsiteY122" fmla="*/ 4558 h 21548"/>
                    <a:gd name="connsiteX123" fmla="*/ 2753 w 25504"/>
                    <a:gd name="connsiteY123" fmla="*/ 4558 h 21548"/>
                    <a:gd name="connsiteX124" fmla="*/ 2785 w 25504"/>
                    <a:gd name="connsiteY124" fmla="*/ 4348 h 21548"/>
                    <a:gd name="connsiteX125" fmla="*/ 2895 w 25504"/>
                    <a:gd name="connsiteY125" fmla="*/ 3780 h 21548"/>
                    <a:gd name="connsiteX126" fmla="*/ 3110 w 25504"/>
                    <a:gd name="connsiteY126" fmla="*/ 3413 h 21548"/>
                    <a:gd name="connsiteX127" fmla="*/ 3032 w 25504"/>
                    <a:gd name="connsiteY127" fmla="*/ 3271 h 21548"/>
                    <a:gd name="connsiteX128" fmla="*/ 2668 w 25504"/>
                    <a:gd name="connsiteY128" fmla="*/ 3183 h 21548"/>
                    <a:gd name="connsiteX129" fmla="*/ 2632 w 25504"/>
                    <a:gd name="connsiteY129" fmla="*/ 3055 h 21548"/>
                    <a:gd name="connsiteX130" fmla="*/ 2601 w 25504"/>
                    <a:gd name="connsiteY130" fmla="*/ 2833 h 21548"/>
                    <a:gd name="connsiteX131" fmla="*/ 3047 w 25504"/>
                    <a:gd name="connsiteY131" fmla="*/ 2516 h 21548"/>
                    <a:gd name="connsiteX132" fmla="*/ 2887 w 25504"/>
                    <a:gd name="connsiteY132" fmla="*/ 2251 h 21548"/>
                    <a:gd name="connsiteX133" fmla="*/ 2545 w 25504"/>
                    <a:gd name="connsiteY133" fmla="*/ 2246 h 21548"/>
                    <a:gd name="connsiteX134" fmla="*/ 2350 w 25504"/>
                    <a:gd name="connsiteY134" fmla="*/ 2812 h 21548"/>
                    <a:gd name="connsiteX135" fmla="*/ 1974 w 25504"/>
                    <a:gd name="connsiteY135" fmla="*/ 2724 h 21548"/>
                    <a:gd name="connsiteX136" fmla="*/ 1449 w 25504"/>
                    <a:gd name="connsiteY136" fmla="*/ 2740 h 21548"/>
                    <a:gd name="connsiteX137" fmla="*/ 1287 w 25504"/>
                    <a:gd name="connsiteY137" fmla="*/ 2830 h 21548"/>
                    <a:gd name="connsiteX138" fmla="*/ 1011 w 25504"/>
                    <a:gd name="connsiteY138" fmla="*/ 2627 h 21548"/>
                    <a:gd name="connsiteX139" fmla="*/ 1174 w 25504"/>
                    <a:gd name="connsiteY139" fmla="*/ 2551 h 21548"/>
                    <a:gd name="connsiteX140" fmla="*/ 1553 w 25504"/>
                    <a:gd name="connsiteY140" fmla="*/ 2428 h 21548"/>
                    <a:gd name="connsiteX141" fmla="*/ 1358 w 25504"/>
                    <a:gd name="connsiteY141" fmla="*/ 2179 h 21548"/>
                    <a:gd name="connsiteX142" fmla="*/ 1178 w 25504"/>
                    <a:gd name="connsiteY142" fmla="*/ 2022 h 21548"/>
                    <a:gd name="connsiteX143" fmla="*/ 961 w 25504"/>
                    <a:gd name="connsiteY143" fmla="*/ 1560 h 21548"/>
                    <a:gd name="connsiteX144" fmla="*/ 1079 w 25504"/>
                    <a:gd name="connsiteY144" fmla="*/ 1250 h 21548"/>
                    <a:gd name="connsiteX145" fmla="*/ 653 w 25504"/>
                    <a:gd name="connsiteY145" fmla="*/ 1173 h 21548"/>
                    <a:gd name="connsiteX146" fmla="*/ 305 w 25504"/>
                    <a:gd name="connsiteY146" fmla="*/ 845 h 21548"/>
                    <a:gd name="connsiteX147" fmla="*/ 297 w 25504"/>
                    <a:gd name="connsiteY147" fmla="*/ 560 h 21548"/>
                    <a:gd name="connsiteX148" fmla="*/ 488 w 25504"/>
                    <a:gd name="connsiteY148" fmla="*/ 183 h 21548"/>
                    <a:gd name="connsiteX149" fmla="*/ 0 w 25504"/>
                    <a:gd name="connsiteY149" fmla="*/ 0 h 21548"/>
                    <a:gd name="connsiteX0" fmla="*/ 25504 w 25504"/>
                    <a:gd name="connsiteY0" fmla="*/ 11640 h 21548"/>
                    <a:gd name="connsiteX1" fmla="*/ 23055 w 25504"/>
                    <a:gd name="connsiteY1" fmla="*/ 13111 h 21548"/>
                    <a:gd name="connsiteX2" fmla="*/ 12520 w 25504"/>
                    <a:gd name="connsiteY2" fmla="*/ 19656 h 21548"/>
                    <a:gd name="connsiteX3" fmla="*/ 12440 w 25504"/>
                    <a:gd name="connsiteY3" fmla="*/ 19463 h 21548"/>
                    <a:gd name="connsiteX4" fmla="*/ 11859 w 25504"/>
                    <a:gd name="connsiteY4" fmla="*/ 19012 h 21548"/>
                    <a:gd name="connsiteX5" fmla="*/ 11575 w 25504"/>
                    <a:gd name="connsiteY5" fmla="*/ 19028 h 21548"/>
                    <a:gd name="connsiteX6" fmla="*/ 11429 w 25504"/>
                    <a:gd name="connsiteY6" fmla="*/ 18738 h 21548"/>
                    <a:gd name="connsiteX7" fmla="*/ 11661 w 25504"/>
                    <a:gd name="connsiteY7" fmla="*/ 18201 h 21548"/>
                    <a:gd name="connsiteX8" fmla="*/ 12090 w 25504"/>
                    <a:gd name="connsiteY8" fmla="*/ 17876 h 21548"/>
                    <a:gd name="connsiteX9" fmla="*/ 11969 w 25504"/>
                    <a:gd name="connsiteY9" fmla="*/ 17625 h 21548"/>
                    <a:gd name="connsiteX10" fmla="*/ 11713 w 25504"/>
                    <a:gd name="connsiteY10" fmla="*/ 17663 h 21548"/>
                    <a:gd name="connsiteX11" fmla="*/ 11491 w 25504"/>
                    <a:gd name="connsiteY11" fmla="*/ 17494 h 21548"/>
                    <a:gd name="connsiteX12" fmla="*/ 11373 w 25504"/>
                    <a:gd name="connsiteY12" fmla="*/ 17744 h 21548"/>
                    <a:gd name="connsiteX13" fmla="*/ 10986 w 25504"/>
                    <a:gd name="connsiteY13" fmla="*/ 18136 h 21548"/>
                    <a:gd name="connsiteX14" fmla="*/ 10867 w 25504"/>
                    <a:gd name="connsiteY14" fmla="*/ 18398 h 21548"/>
                    <a:gd name="connsiteX15" fmla="*/ 11046 w 25504"/>
                    <a:gd name="connsiteY15" fmla="*/ 19028 h 21548"/>
                    <a:gd name="connsiteX16" fmla="*/ 11393 w 25504"/>
                    <a:gd name="connsiteY16" fmla="*/ 19289 h 21548"/>
                    <a:gd name="connsiteX17" fmla="*/ 11547 w 25504"/>
                    <a:gd name="connsiteY17" fmla="*/ 19790 h 21548"/>
                    <a:gd name="connsiteX18" fmla="*/ 11634 w 25504"/>
                    <a:gd name="connsiteY18" fmla="*/ 19916 h 21548"/>
                    <a:gd name="connsiteX19" fmla="*/ 11737 w 25504"/>
                    <a:gd name="connsiteY19" fmla="*/ 20594 h 21548"/>
                    <a:gd name="connsiteX20" fmla="*/ 12003 w 25504"/>
                    <a:gd name="connsiteY20" fmla="*/ 20982 h 21548"/>
                    <a:gd name="connsiteX21" fmla="*/ 11888 w 25504"/>
                    <a:gd name="connsiteY21" fmla="*/ 21261 h 21548"/>
                    <a:gd name="connsiteX22" fmla="*/ 11509 w 25504"/>
                    <a:gd name="connsiteY22" fmla="*/ 21358 h 21548"/>
                    <a:gd name="connsiteX23" fmla="*/ 11171 w 25504"/>
                    <a:gd name="connsiteY23" fmla="*/ 21333 h 21548"/>
                    <a:gd name="connsiteX24" fmla="*/ 10790 w 25504"/>
                    <a:gd name="connsiteY24" fmla="*/ 21469 h 21548"/>
                    <a:gd name="connsiteX25" fmla="*/ 10016 w 25504"/>
                    <a:gd name="connsiteY25" fmla="*/ 21530 h 21548"/>
                    <a:gd name="connsiteX26" fmla="*/ 9717 w 25504"/>
                    <a:gd name="connsiteY26" fmla="*/ 21239 h 21548"/>
                    <a:gd name="connsiteX27" fmla="*/ 9539 w 25504"/>
                    <a:gd name="connsiteY27" fmla="*/ 21113 h 21548"/>
                    <a:gd name="connsiteX28" fmla="*/ 9324 w 25504"/>
                    <a:gd name="connsiteY28" fmla="*/ 21183 h 21548"/>
                    <a:gd name="connsiteX29" fmla="*/ 8766 w 25504"/>
                    <a:gd name="connsiteY29" fmla="*/ 21374 h 21548"/>
                    <a:gd name="connsiteX30" fmla="*/ 8519 w 25504"/>
                    <a:gd name="connsiteY30" fmla="*/ 21402 h 21548"/>
                    <a:gd name="connsiteX31" fmla="*/ 8014 w 25504"/>
                    <a:gd name="connsiteY31" fmla="*/ 21209 h 21548"/>
                    <a:gd name="connsiteX32" fmla="*/ 8130 w 25504"/>
                    <a:gd name="connsiteY32" fmla="*/ 21465 h 21548"/>
                    <a:gd name="connsiteX33" fmla="*/ 7606 w 25504"/>
                    <a:gd name="connsiteY33" fmla="*/ 21310 h 21548"/>
                    <a:gd name="connsiteX34" fmla="*/ 7606 w 25504"/>
                    <a:gd name="connsiteY34" fmla="*/ 20735 h 21548"/>
                    <a:gd name="connsiteX35" fmla="*/ 7436 w 25504"/>
                    <a:gd name="connsiteY35" fmla="*/ 20474 h 21548"/>
                    <a:gd name="connsiteX36" fmla="*/ 7155 w 25504"/>
                    <a:gd name="connsiteY36" fmla="*/ 19937 h 21548"/>
                    <a:gd name="connsiteX37" fmla="*/ 7165 w 25504"/>
                    <a:gd name="connsiteY37" fmla="*/ 19602 h 21548"/>
                    <a:gd name="connsiteX38" fmla="*/ 6817 w 25504"/>
                    <a:gd name="connsiteY38" fmla="*/ 19340 h 21548"/>
                    <a:gd name="connsiteX39" fmla="*/ 6579 w 25504"/>
                    <a:gd name="connsiteY39" fmla="*/ 19562 h 21548"/>
                    <a:gd name="connsiteX40" fmla="*/ 6624 w 25504"/>
                    <a:gd name="connsiteY40" fmla="*/ 19932 h 21548"/>
                    <a:gd name="connsiteX41" fmla="*/ 6579 w 25504"/>
                    <a:gd name="connsiteY41" fmla="*/ 20417 h 21548"/>
                    <a:gd name="connsiteX42" fmla="*/ 6148 w 25504"/>
                    <a:gd name="connsiteY42" fmla="*/ 20445 h 21548"/>
                    <a:gd name="connsiteX43" fmla="*/ 5895 w 25504"/>
                    <a:gd name="connsiteY43" fmla="*/ 20262 h 21548"/>
                    <a:gd name="connsiteX44" fmla="*/ 5446 w 25504"/>
                    <a:gd name="connsiteY44" fmla="*/ 20410 h 21548"/>
                    <a:gd name="connsiteX45" fmla="*/ 5198 w 25504"/>
                    <a:gd name="connsiteY45" fmla="*/ 19892 h 21548"/>
                    <a:gd name="connsiteX46" fmla="*/ 5426 w 25504"/>
                    <a:gd name="connsiteY46" fmla="*/ 19493 h 21548"/>
                    <a:gd name="connsiteX47" fmla="*/ 5599 w 25504"/>
                    <a:gd name="connsiteY47" fmla="*/ 19289 h 21548"/>
                    <a:gd name="connsiteX48" fmla="*/ 5450 w 25504"/>
                    <a:gd name="connsiteY48" fmla="*/ 18738 h 21548"/>
                    <a:gd name="connsiteX49" fmla="*/ 5068 w 25504"/>
                    <a:gd name="connsiteY49" fmla="*/ 18398 h 21548"/>
                    <a:gd name="connsiteX50" fmla="*/ 4599 w 25504"/>
                    <a:gd name="connsiteY50" fmla="*/ 18467 h 21548"/>
                    <a:gd name="connsiteX51" fmla="*/ 4264 w 25504"/>
                    <a:gd name="connsiteY51" fmla="*/ 18280 h 21548"/>
                    <a:gd name="connsiteX52" fmla="*/ 3950 w 25504"/>
                    <a:gd name="connsiteY52" fmla="*/ 18044 h 21548"/>
                    <a:gd name="connsiteX53" fmla="*/ 3506 w 25504"/>
                    <a:gd name="connsiteY53" fmla="*/ 17797 h 21548"/>
                    <a:gd name="connsiteX54" fmla="*/ 3166 w 25504"/>
                    <a:gd name="connsiteY54" fmla="*/ 17611 h 21548"/>
                    <a:gd name="connsiteX55" fmla="*/ 3341 w 25504"/>
                    <a:gd name="connsiteY55" fmla="*/ 17181 h 21548"/>
                    <a:gd name="connsiteX56" fmla="*/ 2896 w 25504"/>
                    <a:gd name="connsiteY56" fmla="*/ 16604 h 21548"/>
                    <a:gd name="connsiteX57" fmla="*/ 3096 w 25504"/>
                    <a:gd name="connsiteY57" fmla="*/ 16153 h 21548"/>
                    <a:gd name="connsiteX58" fmla="*/ 3363 w 25504"/>
                    <a:gd name="connsiteY58" fmla="*/ 16008 h 21548"/>
                    <a:gd name="connsiteX59" fmla="*/ 3481 w 25504"/>
                    <a:gd name="connsiteY59" fmla="*/ 15493 h 21548"/>
                    <a:gd name="connsiteX60" fmla="*/ 3182 w 25504"/>
                    <a:gd name="connsiteY60" fmla="*/ 15231 h 21548"/>
                    <a:gd name="connsiteX61" fmla="*/ 2407 w 25504"/>
                    <a:gd name="connsiteY61" fmla="*/ 14679 h 21548"/>
                    <a:gd name="connsiteX62" fmla="*/ 2817 w 25504"/>
                    <a:gd name="connsiteY62" fmla="*/ 14596 h 21548"/>
                    <a:gd name="connsiteX63" fmla="*/ 3210 w 25504"/>
                    <a:gd name="connsiteY63" fmla="*/ 14775 h 21548"/>
                    <a:gd name="connsiteX64" fmla="*/ 3639 w 25504"/>
                    <a:gd name="connsiteY64" fmla="*/ 14956 h 21548"/>
                    <a:gd name="connsiteX65" fmla="*/ 4006 w 25504"/>
                    <a:gd name="connsiteY65" fmla="*/ 14936 h 21548"/>
                    <a:gd name="connsiteX66" fmla="*/ 4051 w 25504"/>
                    <a:gd name="connsiteY66" fmla="*/ 14806 h 21548"/>
                    <a:gd name="connsiteX67" fmla="*/ 3512 w 25504"/>
                    <a:gd name="connsiteY67" fmla="*/ 14186 h 21548"/>
                    <a:gd name="connsiteX68" fmla="*/ 3207 w 25504"/>
                    <a:gd name="connsiteY68" fmla="*/ 13569 h 21548"/>
                    <a:gd name="connsiteX69" fmla="*/ 3704 w 25504"/>
                    <a:gd name="connsiteY69" fmla="*/ 13683 h 21548"/>
                    <a:gd name="connsiteX70" fmla="*/ 4238 w 25504"/>
                    <a:gd name="connsiteY70" fmla="*/ 13847 h 21548"/>
                    <a:gd name="connsiteX71" fmla="*/ 4851 w 25504"/>
                    <a:gd name="connsiteY71" fmla="*/ 13923 h 21548"/>
                    <a:gd name="connsiteX72" fmla="*/ 5195 w 25504"/>
                    <a:gd name="connsiteY72" fmla="*/ 14110 h 21548"/>
                    <a:gd name="connsiteX73" fmla="*/ 5675 w 25504"/>
                    <a:gd name="connsiteY73" fmla="*/ 14377 h 21548"/>
                    <a:gd name="connsiteX74" fmla="*/ 5947 w 25504"/>
                    <a:gd name="connsiteY74" fmla="*/ 14056 h 21548"/>
                    <a:gd name="connsiteX75" fmla="*/ 5922 w 25504"/>
                    <a:gd name="connsiteY75" fmla="*/ 13762 h 21548"/>
                    <a:gd name="connsiteX76" fmla="*/ 6304 w 25504"/>
                    <a:gd name="connsiteY76" fmla="*/ 13166 h 21548"/>
                    <a:gd name="connsiteX77" fmla="*/ 6851 w 25504"/>
                    <a:gd name="connsiteY77" fmla="*/ 13350 h 21548"/>
                    <a:gd name="connsiteX78" fmla="*/ 7203 w 25504"/>
                    <a:gd name="connsiteY78" fmla="*/ 13563 h 21548"/>
                    <a:gd name="connsiteX79" fmla="*/ 7337 w 25504"/>
                    <a:gd name="connsiteY79" fmla="*/ 13395 h 21548"/>
                    <a:gd name="connsiteX80" fmla="*/ 7523 w 25504"/>
                    <a:gd name="connsiteY80" fmla="*/ 13264 h 21548"/>
                    <a:gd name="connsiteX81" fmla="*/ 8113 w 25504"/>
                    <a:gd name="connsiteY81" fmla="*/ 13192 h 21548"/>
                    <a:gd name="connsiteX82" fmla="*/ 8300 w 25504"/>
                    <a:gd name="connsiteY82" fmla="*/ 13289 h 21548"/>
                    <a:gd name="connsiteX83" fmla="*/ 8543 w 25504"/>
                    <a:gd name="connsiteY83" fmla="*/ 13114 h 21548"/>
                    <a:gd name="connsiteX84" fmla="*/ 8638 w 25504"/>
                    <a:gd name="connsiteY84" fmla="*/ 12981 h 21548"/>
                    <a:gd name="connsiteX85" fmla="*/ 8238 w 25504"/>
                    <a:gd name="connsiteY85" fmla="*/ 12825 h 21548"/>
                    <a:gd name="connsiteX86" fmla="*/ 8235 w 25504"/>
                    <a:gd name="connsiteY86" fmla="*/ 12503 h 21548"/>
                    <a:gd name="connsiteX87" fmla="*/ 8663 w 25504"/>
                    <a:gd name="connsiteY87" fmla="*/ 12238 h 21548"/>
                    <a:gd name="connsiteX88" fmla="*/ 8442 w 25504"/>
                    <a:gd name="connsiteY88" fmla="*/ 11706 h 21548"/>
                    <a:gd name="connsiteX89" fmla="*/ 8310 w 25504"/>
                    <a:gd name="connsiteY89" fmla="*/ 11304 h 21548"/>
                    <a:gd name="connsiteX90" fmla="*/ 8003 w 25504"/>
                    <a:gd name="connsiteY90" fmla="*/ 11304 h 21548"/>
                    <a:gd name="connsiteX91" fmla="*/ 8263 w 25504"/>
                    <a:gd name="connsiteY91" fmla="*/ 10838 h 21548"/>
                    <a:gd name="connsiteX92" fmla="*/ 7900 w 25504"/>
                    <a:gd name="connsiteY92" fmla="*/ 10807 h 21548"/>
                    <a:gd name="connsiteX93" fmla="*/ 7631 w 25504"/>
                    <a:gd name="connsiteY93" fmla="*/ 10908 h 21548"/>
                    <a:gd name="connsiteX94" fmla="*/ 7372 w 25504"/>
                    <a:gd name="connsiteY94" fmla="*/ 10459 h 21548"/>
                    <a:gd name="connsiteX95" fmla="*/ 7128 w 25504"/>
                    <a:gd name="connsiteY95" fmla="*/ 10058 h 21548"/>
                    <a:gd name="connsiteX96" fmla="*/ 6827 w 25504"/>
                    <a:gd name="connsiteY96" fmla="*/ 9858 h 21548"/>
                    <a:gd name="connsiteX97" fmla="*/ 7013 w 25504"/>
                    <a:gd name="connsiteY97" fmla="*/ 9461 h 21548"/>
                    <a:gd name="connsiteX98" fmla="*/ 6795 w 25504"/>
                    <a:gd name="connsiteY98" fmla="*/ 9378 h 21548"/>
                    <a:gd name="connsiteX99" fmla="*/ 6510 w 25504"/>
                    <a:gd name="connsiteY99" fmla="*/ 9452 h 21548"/>
                    <a:gd name="connsiteX100" fmla="*/ 6277 w 25504"/>
                    <a:gd name="connsiteY100" fmla="*/ 9568 h 21548"/>
                    <a:gd name="connsiteX101" fmla="*/ 6113 w 25504"/>
                    <a:gd name="connsiteY101" fmla="*/ 9378 h 21548"/>
                    <a:gd name="connsiteX102" fmla="*/ 6141 w 25504"/>
                    <a:gd name="connsiteY102" fmla="*/ 8982 h 21548"/>
                    <a:gd name="connsiteX103" fmla="*/ 5807 w 25504"/>
                    <a:gd name="connsiteY103" fmla="*/ 9168 h 21548"/>
                    <a:gd name="connsiteX104" fmla="*/ 5542 w 25504"/>
                    <a:gd name="connsiteY104" fmla="*/ 8734 h 21548"/>
                    <a:gd name="connsiteX105" fmla="*/ 5908 w 25504"/>
                    <a:gd name="connsiteY105" fmla="*/ 8581 h 21548"/>
                    <a:gd name="connsiteX106" fmla="*/ 5387 w 25504"/>
                    <a:gd name="connsiteY106" fmla="*/ 8167 h 21548"/>
                    <a:gd name="connsiteX107" fmla="*/ 5228 w 25504"/>
                    <a:gd name="connsiteY107" fmla="*/ 8012 h 21548"/>
                    <a:gd name="connsiteX108" fmla="*/ 5391 w 25504"/>
                    <a:gd name="connsiteY108" fmla="*/ 7711 h 21548"/>
                    <a:gd name="connsiteX109" fmla="*/ 5443 w 25504"/>
                    <a:gd name="connsiteY109" fmla="*/ 7423 h 21548"/>
                    <a:gd name="connsiteX110" fmla="*/ 5314 w 25504"/>
                    <a:gd name="connsiteY110" fmla="*/ 7034 h 21548"/>
                    <a:gd name="connsiteX111" fmla="*/ 5278 w 25504"/>
                    <a:gd name="connsiteY111" fmla="*/ 6712 h 21548"/>
                    <a:gd name="connsiteX112" fmla="*/ 5159 w 25504"/>
                    <a:gd name="connsiteY112" fmla="*/ 6363 h 21548"/>
                    <a:gd name="connsiteX113" fmla="*/ 4949 w 25504"/>
                    <a:gd name="connsiteY113" fmla="*/ 6232 h 21548"/>
                    <a:gd name="connsiteX114" fmla="*/ 4979 w 25504"/>
                    <a:gd name="connsiteY114" fmla="*/ 6015 h 21548"/>
                    <a:gd name="connsiteX115" fmla="*/ 4934 w 25504"/>
                    <a:gd name="connsiteY115" fmla="*/ 5418 h 21548"/>
                    <a:gd name="connsiteX116" fmla="*/ 4941 w 25504"/>
                    <a:gd name="connsiteY116" fmla="*/ 5088 h 21548"/>
                    <a:gd name="connsiteX117" fmla="*/ 4509 w 25504"/>
                    <a:gd name="connsiteY117" fmla="*/ 5120 h 21548"/>
                    <a:gd name="connsiteX118" fmla="*/ 4015 w 25504"/>
                    <a:gd name="connsiteY118" fmla="*/ 5077 h 21548"/>
                    <a:gd name="connsiteX119" fmla="*/ 3959 w 25504"/>
                    <a:gd name="connsiteY119" fmla="*/ 5046 h 21548"/>
                    <a:gd name="connsiteX120" fmla="*/ 3458 w 25504"/>
                    <a:gd name="connsiteY120" fmla="*/ 4725 h 21548"/>
                    <a:gd name="connsiteX121" fmla="*/ 3182 w 25504"/>
                    <a:gd name="connsiteY121" fmla="*/ 4666 h 21548"/>
                    <a:gd name="connsiteX122" fmla="*/ 2951 w 25504"/>
                    <a:gd name="connsiteY122" fmla="*/ 4558 h 21548"/>
                    <a:gd name="connsiteX123" fmla="*/ 2753 w 25504"/>
                    <a:gd name="connsiteY123" fmla="*/ 4558 h 21548"/>
                    <a:gd name="connsiteX124" fmla="*/ 2785 w 25504"/>
                    <a:gd name="connsiteY124" fmla="*/ 4348 h 21548"/>
                    <a:gd name="connsiteX125" fmla="*/ 2895 w 25504"/>
                    <a:gd name="connsiteY125" fmla="*/ 3780 h 21548"/>
                    <a:gd name="connsiteX126" fmla="*/ 3110 w 25504"/>
                    <a:gd name="connsiteY126" fmla="*/ 3413 h 21548"/>
                    <a:gd name="connsiteX127" fmla="*/ 3032 w 25504"/>
                    <a:gd name="connsiteY127" fmla="*/ 3271 h 21548"/>
                    <a:gd name="connsiteX128" fmla="*/ 2668 w 25504"/>
                    <a:gd name="connsiteY128" fmla="*/ 3183 h 21548"/>
                    <a:gd name="connsiteX129" fmla="*/ 2632 w 25504"/>
                    <a:gd name="connsiteY129" fmla="*/ 3055 h 21548"/>
                    <a:gd name="connsiteX130" fmla="*/ 2601 w 25504"/>
                    <a:gd name="connsiteY130" fmla="*/ 2833 h 21548"/>
                    <a:gd name="connsiteX131" fmla="*/ 3047 w 25504"/>
                    <a:gd name="connsiteY131" fmla="*/ 2516 h 21548"/>
                    <a:gd name="connsiteX132" fmla="*/ 2887 w 25504"/>
                    <a:gd name="connsiteY132" fmla="*/ 2251 h 21548"/>
                    <a:gd name="connsiteX133" fmla="*/ 2545 w 25504"/>
                    <a:gd name="connsiteY133" fmla="*/ 2246 h 21548"/>
                    <a:gd name="connsiteX134" fmla="*/ 2350 w 25504"/>
                    <a:gd name="connsiteY134" fmla="*/ 2812 h 21548"/>
                    <a:gd name="connsiteX135" fmla="*/ 1974 w 25504"/>
                    <a:gd name="connsiteY135" fmla="*/ 2724 h 21548"/>
                    <a:gd name="connsiteX136" fmla="*/ 1449 w 25504"/>
                    <a:gd name="connsiteY136" fmla="*/ 2740 h 21548"/>
                    <a:gd name="connsiteX137" fmla="*/ 1287 w 25504"/>
                    <a:gd name="connsiteY137" fmla="*/ 2830 h 21548"/>
                    <a:gd name="connsiteX138" fmla="*/ 1011 w 25504"/>
                    <a:gd name="connsiteY138" fmla="*/ 2627 h 21548"/>
                    <a:gd name="connsiteX139" fmla="*/ 1174 w 25504"/>
                    <a:gd name="connsiteY139" fmla="*/ 2551 h 21548"/>
                    <a:gd name="connsiteX140" fmla="*/ 1553 w 25504"/>
                    <a:gd name="connsiteY140" fmla="*/ 2428 h 21548"/>
                    <a:gd name="connsiteX141" fmla="*/ 1358 w 25504"/>
                    <a:gd name="connsiteY141" fmla="*/ 2179 h 21548"/>
                    <a:gd name="connsiteX142" fmla="*/ 1178 w 25504"/>
                    <a:gd name="connsiteY142" fmla="*/ 2022 h 21548"/>
                    <a:gd name="connsiteX143" fmla="*/ 961 w 25504"/>
                    <a:gd name="connsiteY143" fmla="*/ 1560 h 21548"/>
                    <a:gd name="connsiteX144" fmla="*/ 1079 w 25504"/>
                    <a:gd name="connsiteY144" fmla="*/ 1250 h 21548"/>
                    <a:gd name="connsiteX145" fmla="*/ 653 w 25504"/>
                    <a:gd name="connsiteY145" fmla="*/ 1173 h 21548"/>
                    <a:gd name="connsiteX146" fmla="*/ 305 w 25504"/>
                    <a:gd name="connsiteY146" fmla="*/ 845 h 21548"/>
                    <a:gd name="connsiteX147" fmla="*/ 297 w 25504"/>
                    <a:gd name="connsiteY147" fmla="*/ 560 h 21548"/>
                    <a:gd name="connsiteX148" fmla="*/ 488 w 25504"/>
                    <a:gd name="connsiteY148" fmla="*/ 183 h 21548"/>
                    <a:gd name="connsiteX149" fmla="*/ 0 w 25504"/>
                    <a:gd name="connsiteY149" fmla="*/ 0 h 21548"/>
                    <a:gd name="connsiteX0" fmla="*/ 24153 w 24153"/>
                    <a:gd name="connsiteY0" fmla="*/ 14794 h 21548"/>
                    <a:gd name="connsiteX1" fmla="*/ 23055 w 24153"/>
                    <a:gd name="connsiteY1" fmla="*/ 13111 h 21548"/>
                    <a:gd name="connsiteX2" fmla="*/ 12520 w 24153"/>
                    <a:gd name="connsiteY2" fmla="*/ 19656 h 21548"/>
                    <a:gd name="connsiteX3" fmla="*/ 12440 w 24153"/>
                    <a:gd name="connsiteY3" fmla="*/ 19463 h 21548"/>
                    <a:gd name="connsiteX4" fmla="*/ 11859 w 24153"/>
                    <a:gd name="connsiteY4" fmla="*/ 19012 h 21548"/>
                    <a:gd name="connsiteX5" fmla="*/ 11575 w 24153"/>
                    <a:gd name="connsiteY5" fmla="*/ 19028 h 21548"/>
                    <a:gd name="connsiteX6" fmla="*/ 11429 w 24153"/>
                    <a:gd name="connsiteY6" fmla="*/ 18738 h 21548"/>
                    <a:gd name="connsiteX7" fmla="*/ 11661 w 24153"/>
                    <a:gd name="connsiteY7" fmla="*/ 18201 h 21548"/>
                    <a:gd name="connsiteX8" fmla="*/ 12090 w 24153"/>
                    <a:gd name="connsiteY8" fmla="*/ 17876 h 21548"/>
                    <a:gd name="connsiteX9" fmla="*/ 11969 w 24153"/>
                    <a:gd name="connsiteY9" fmla="*/ 17625 h 21548"/>
                    <a:gd name="connsiteX10" fmla="*/ 11713 w 24153"/>
                    <a:gd name="connsiteY10" fmla="*/ 17663 h 21548"/>
                    <a:gd name="connsiteX11" fmla="*/ 11491 w 24153"/>
                    <a:gd name="connsiteY11" fmla="*/ 17494 h 21548"/>
                    <a:gd name="connsiteX12" fmla="*/ 11373 w 24153"/>
                    <a:gd name="connsiteY12" fmla="*/ 17744 h 21548"/>
                    <a:gd name="connsiteX13" fmla="*/ 10986 w 24153"/>
                    <a:gd name="connsiteY13" fmla="*/ 18136 h 21548"/>
                    <a:gd name="connsiteX14" fmla="*/ 10867 w 24153"/>
                    <a:gd name="connsiteY14" fmla="*/ 18398 h 21548"/>
                    <a:gd name="connsiteX15" fmla="*/ 11046 w 24153"/>
                    <a:gd name="connsiteY15" fmla="*/ 19028 h 21548"/>
                    <a:gd name="connsiteX16" fmla="*/ 11393 w 24153"/>
                    <a:gd name="connsiteY16" fmla="*/ 19289 h 21548"/>
                    <a:gd name="connsiteX17" fmla="*/ 11547 w 24153"/>
                    <a:gd name="connsiteY17" fmla="*/ 19790 h 21548"/>
                    <a:gd name="connsiteX18" fmla="*/ 11634 w 24153"/>
                    <a:gd name="connsiteY18" fmla="*/ 19916 h 21548"/>
                    <a:gd name="connsiteX19" fmla="*/ 11737 w 24153"/>
                    <a:gd name="connsiteY19" fmla="*/ 20594 h 21548"/>
                    <a:gd name="connsiteX20" fmla="*/ 12003 w 24153"/>
                    <a:gd name="connsiteY20" fmla="*/ 20982 h 21548"/>
                    <a:gd name="connsiteX21" fmla="*/ 11888 w 24153"/>
                    <a:gd name="connsiteY21" fmla="*/ 21261 h 21548"/>
                    <a:gd name="connsiteX22" fmla="*/ 11509 w 24153"/>
                    <a:gd name="connsiteY22" fmla="*/ 21358 h 21548"/>
                    <a:gd name="connsiteX23" fmla="*/ 11171 w 24153"/>
                    <a:gd name="connsiteY23" fmla="*/ 21333 h 21548"/>
                    <a:gd name="connsiteX24" fmla="*/ 10790 w 24153"/>
                    <a:gd name="connsiteY24" fmla="*/ 21469 h 21548"/>
                    <a:gd name="connsiteX25" fmla="*/ 10016 w 24153"/>
                    <a:gd name="connsiteY25" fmla="*/ 21530 h 21548"/>
                    <a:gd name="connsiteX26" fmla="*/ 9717 w 24153"/>
                    <a:gd name="connsiteY26" fmla="*/ 21239 h 21548"/>
                    <a:gd name="connsiteX27" fmla="*/ 9539 w 24153"/>
                    <a:gd name="connsiteY27" fmla="*/ 21113 h 21548"/>
                    <a:gd name="connsiteX28" fmla="*/ 9324 w 24153"/>
                    <a:gd name="connsiteY28" fmla="*/ 21183 h 21548"/>
                    <a:gd name="connsiteX29" fmla="*/ 8766 w 24153"/>
                    <a:gd name="connsiteY29" fmla="*/ 21374 h 21548"/>
                    <a:gd name="connsiteX30" fmla="*/ 8519 w 24153"/>
                    <a:gd name="connsiteY30" fmla="*/ 21402 h 21548"/>
                    <a:gd name="connsiteX31" fmla="*/ 8014 w 24153"/>
                    <a:gd name="connsiteY31" fmla="*/ 21209 h 21548"/>
                    <a:gd name="connsiteX32" fmla="*/ 8130 w 24153"/>
                    <a:gd name="connsiteY32" fmla="*/ 21465 h 21548"/>
                    <a:gd name="connsiteX33" fmla="*/ 7606 w 24153"/>
                    <a:gd name="connsiteY33" fmla="*/ 21310 h 21548"/>
                    <a:gd name="connsiteX34" fmla="*/ 7606 w 24153"/>
                    <a:gd name="connsiteY34" fmla="*/ 20735 h 21548"/>
                    <a:gd name="connsiteX35" fmla="*/ 7436 w 24153"/>
                    <a:gd name="connsiteY35" fmla="*/ 20474 h 21548"/>
                    <a:gd name="connsiteX36" fmla="*/ 7155 w 24153"/>
                    <a:gd name="connsiteY36" fmla="*/ 19937 h 21548"/>
                    <a:gd name="connsiteX37" fmla="*/ 7165 w 24153"/>
                    <a:gd name="connsiteY37" fmla="*/ 19602 h 21548"/>
                    <a:gd name="connsiteX38" fmla="*/ 6817 w 24153"/>
                    <a:gd name="connsiteY38" fmla="*/ 19340 h 21548"/>
                    <a:gd name="connsiteX39" fmla="*/ 6579 w 24153"/>
                    <a:gd name="connsiteY39" fmla="*/ 19562 h 21548"/>
                    <a:gd name="connsiteX40" fmla="*/ 6624 w 24153"/>
                    <a:gd name="connsiteY40" fmla="*/ 19932 h 21548"/>
                    <a:gd name="connsiteX41" fmla="*/ 6579 w 24153"/>
                    <a:gd name="connsiteY41" fmla="*/ 20417 h 21548"/>
                    <a:gd name="connsiteX42" fmla="*/ 6148 w 24153"/>
                    <a:gd name="connsiteY42" fmla="*/ 20445 h 21548"/>
                    <a:gd name="connsiteX43" fmla="*/ 5895 w 24153"/>
                    <a:gd name="connsiteY43" fmla="*/ 20262 h 21548"/>
                    <a:gd name="connsiteX44" fmla="*/ 5446 w 24153"/>
                    <a:gd name="connsiteY44" fmla="*/ 20410 h 21548"/>
                    <a:gd name="connsiteX45" fmla="*/ 5198 w 24153"/>
                    <a:gd name="connsiteY45" fmla="*/ 19892 h 21548"/>
                    <a:gd name="connsiteX46" fmla="*/ 5426 w 24153"/>
                    <a:gd name="connsiteY46" fmla="*/ 19493 h 21548"/>
                    <a:gd name="connsiteX47" fmla="*/ 5599 w 24153"/>
                    <a:gd name="connsiteY47" fmla="*/ 19289 h 21548"/>
                    <a:gd name="connsiteX48" fmla="*/ 5450 w 24153"/>
                    <a:gd name="connsiteY48" fmla="*/ 18738 h 21548"/>
                    <a:gd name="connsiteX49" fmla="*/ 5068 w 24153"/>
                    <a:gd name="connsiteY49" fmla="*/ 18398 h 21548"/>
                    <a:gd name="connsiteX50" fmla="*/ 4599 w 24153"/>
                    <a:gd name="connsiteY50" fmla="*/ 18467 h 21548"/>
                    <a:gd name="connsiteX51" fmla="*/ 4264 w 24153"/>
                    <a:gd name="connsiteY51" fmla="*/ 18280 h 21548"/>
                    <a:gd name="connsiteX52" fmla="*/ 3950 w 24153"/>
                    <a:gd name="connsiteY52" fmla="*/ 18044 h 21548"/>
                    <a:gd name="connsiteX53" fmla="*/ 3506 w 24153"/>
                    <a:gd name="connsiteY53" fmla="*/ 17797 h 21548"/>
                    <a:gd name="connsiteX54" fmla="*/ 3166 w 24153"/>
                    <a:gd name="connsiteY54" fmla="*/ 17611 h 21548"/>
                    <a:gd name="connsiteX55" fmla="*/ 3341 w 24153"/>
                    <a:gd name="connsiteY55" fmla="*/ 17181 h 21548"/>
                    <a:gd name="connsiteX56" fmla="*/ 2896 w 24153"/>
                    <a:gd name="connsiteY56" fmla="*/ 16604 h 21548"/>
                    <a:gd name="connsiteX57" fmla="*/ 3096 w 24153"/>
                    <a:gd name="connsiteY57" fmla="*/ 16153 h 21548"/>
                    <a:gd name="connsiteX58" fmla="*/ 3363 w 24153"/>
                    <a:gd name="connsiteY58" fmla="*/ 16008 h 21548"/>
                    <a:gd name="connsiteX59" fmla="*/ 3481 w 24153"/>
                    <a:gd name="connsiteY59" fmla="*/ 15493 h 21548"/>
                    <a:gd name="connsiteX60" fmla="*/ 3182 w 24153"/>
                    <a:gd name="connsiteY60" fmla="*/ 15231 h 21548"/>
                    <a:gd name="connsiteX61" fmla="*/ 2407 w 24153"/>
                    <a:gd name="connsiteY61" fmla="*/ 14679 h 21548"/>
                    <a:gd name="connsiteX62" fmla="*/ 2817 w 24153"/>
                    <a:gd name="connsiteY62" fmla="*/ 14596 h 21548"/>
                    <a:gd name="connsiteX63" fmla="*/ 3210 w 24153"/>
                    <a:gd name="connsiteY63" fmla="*/ 14775 h 21548"/>
                    <a:gd name="connsiteX64" fmla="*/ 3639 w 24153"/>
                    <a:gd name="connsiteY64" fmla="*/ 14956 h 21548"/>
                    <a:gd name="connsiteX65" fmla="*/ 4006 w 24153"/>
                    <a:gd name="connsiteY65" fmla="*/ 14936 h 21548"/>
                    <a:gd name="connsiteX66" fmla="*/ 4051 w 24153"/>
                    <a:gd name="connsiteY66" fmla="*/ 14806 h 21548"/>
                    <a:gd name="connsiteX67" fmla="*/ 3512 w 24153"/>
                    <a:gd name="connsiteY67" fmla="*/ 14186 h 21548"/>
                    <a:gd name="connsiteX68" fmla="*/ 3207 w 24153"/>
                    <a:gd name="connsiteY68" fmla="*/ 13569 h 21548"/>
                    <a:gd name="connsiteX69" fmla="*/ 3704 w 24153"/>
                    <a:gd name="connsiteY69" fmla="*/ 13683 h 21548"/>
                    <a:gd name="connsiteX70" fmla="*/ 4238 w 24153"/>
                    <a:gd name="connsiteY70" fmla="*/ 13847 h 21548"/>
                    <a:gd name="connsiteX71" fmla="*/ 4851 w 24153"/>
                    <a:gd name="connsiteY71" fmla="*/ 13923 h 21548"/>
                    <a:gd name="connsiteX72" fmla="*/ 5195 w 24153"/>
                    <a:gd name="connsiteY72" fmla="*/ 14110 h 21548"/>
                    <a:gd name="connsiteX73" fmla="*/ 5675 w 24153"/>
                    <a:gd name="connsiteY73" fmla="*/ 14377 h 21548"/>
                    <a:gd name="connsiteX74" fmla="*/ 5947 w 24153"/>
                    <a:gd name="connsiteY74" fmla="*/ 14056 h 21548"/>
                    <a:gd name="connsiteX75" fmla="*/ 5922 w 24153"/>
                    <a:gd name="connsiteY75" fmla="*/ 13762 h 21548"/>
                    <a:gd name="connsiteX76" fmla="*/ 6304 w 24153"/>
                    <a:gd name="connsiteY76" fmla="*/ 13166 h 21548"/>
                    <a:gd name="connsiteX77" fmla="*/ 6851 w 24153"/>
                    <a:gd name="connsiteY77" fmla="*/ 13350 h 21548"/>
                    <a:gd name="connsiteX78" fmla="*/ 7203 w 24153"/>
                    <a:gd name="connsiteY78" fmla="*/ 13563 h 21548"/>
                    <a:gd name="connsiteX79" fmla="*/ 7337 w 24153"/>
                    <a:gd name="connsiteY79" fmla="*/ 13395 h 21548"/>
                    <a:gd name="connsiteX80" fmla="*/ 7523 w 24153"/>
                    <a:gd name="connsiteY80" fmla="*/ 13264 h 21548"/>
                    <a:gd name="connsiteX81" fmla="*/ 8113 w 24153"/>
                    <a:gd name="connsiteY81" fmla="*/ 13192 h 21548"/>
                    <a:gd name="connsiteX82" fmla="*/ 8300 w 24153"/>
                    <a:gd name="connsiteY82" fmla="*/ 13289 h 21548"/>
                    <a:gd name="connsiteX83" fmla="*/ 8543 w 24153"/>
                    <a:gd name="connsiteY83" fmla="*/ 13114 h 21548"/>
                    <a:gd name="connsiteX84" fmla="*/ 8638 w 24153"/>
                    <a:gd name="connsiteY84" fmla="*/ 12981 h 21548"/>
                    <a:gd name="connsiteX85" fmla="*/ 8238 w 24153"/>
                    <a:gd name="connsiteY85" fmla="*/ 12825 h 21548"/>
                    <a:gd name="connsiteX86" fmla="*/ 8235 w 24153"/>
                    <a:gd name="connsiteY86" fmla="*/ 12503 h 21548"/>
                    <a:gd name="connsiteX87" fmla="*/ 8663 w 24153"/>
                    <a:gd name="connsiteY87" fmla="*/ 12238 h 21548"/>
                    <a:gd name="connsiteX88" fmla="*/ 8442 w 24153"/>
                    <a:gd name="connsiteY88" fmla="*/ 11706 h 21548"/>
                    <a:gd name="connsiteX89" fmla="*/ 8310 w 24153"/>
                    <a:gd name="connsiteY89" fmla="*/ 11304 h 21548"/>
                    <a:gd name="connsiteX90" fmla="*/ 8003 w 24153"/>
                    <a:gd name="connsiteY90" fmla="*/ 11304 h 21548"/>
                    <a:gd name="connsiteX91" fmla="*/ 8263 w 24153"/>
                    <a:gd name="connsiteY91" fmla="*/ 10838 h 21548"/>
                    <a:gd name="connsiteX92" fmla="*/ 7900 w 24153"/>
                    <a:gd name="connsiteY92" fmla="*/ 10807 h 21548"/>
                    <a:gd name="connsiteX93" fmla="*/ 7631 w 24153"/>
                    <a:gd name="connsiteY93" fmla="*/ 10908 h 21548"/>
                    <a:gd name="connsiteX94" fmla="*/ 7372 w 24153"/>
                    <a:gd name="connsiteY94" fmla="*/ 10459 h 21548"/>
                    <a:gd name="connsiteX95" fmla="*/ 7128 w 24153"/>
                    <a:gd name="connsiteY95" fmla="*/ 10058 h 21548"/>
                    <a:gd name="connsiteX96" fmla="*/ 6827 w 24153"/>
                    <a:gd name="connsiteY96" fmla="*/ 9858 h 21548"/>
                    <a:gd name="connsiteX97" fmla="*/ 7013 w 24153"/>
                    <a:gd name="connsiteY97" fmla="*/ 9461 h 21548"/>
                    <a:gd name="connsiteX98" fmla="*/ 6795 w 24153"/>
                    <a:gd name="connsiteY98" fmla="*/ 9378 h 21548"/>
                    <a:gd name="connsiteX99" fmla="*/ 6510 w 24153"/>
                    <a:gd name="connsiteY99" fmla="*/ 9452 h 21548"/>
                    <a:gd name="connsiteX100" fmla="*/ 6277 w 24153"/>
                    <a:gd name="connsiteY100" fmla="*/ 9568 h 21548"/>
                    <a:gd name="connsiteX101" fmla="*/ 6113 w 24153"/>
                    <a:gd name="connsiteY101" fmla="*/ 9378 h 21548"/>
                    <a:gd name="connsiteX102" fmla="*/ 6141 w 24153"/>
                    <a:gd name="connsiteY102" fmla="*/ 8982 h 21548"/>
                    <a:gd name="connsiteX103" fmla="*/ 5807 w 24153"/>
                    <a:gd name="connsiteY103" fmla="*/ 9168 h 21548"/>
                    <a:gd name="connsiteX104" fmla="*/ 5542 w 24153"/>
                    <a:gd name="connsiteY104" fmla="*/ 8734 h 21548"/>
                    <a:gd name="connsiteX105" fmla="*/ 5908 w 24153"/>
                    <a:gd name="connsiteY105" fmla="*/ 8581 h 21548"/>
                    <a:gd name="connsiteX106" fmla="*/ 5387 w 24153"/>
                    <a:gd name="connsiteY106" fmla="*/ 8167 h 21548"/>
                    <a:gd name="connsiteX107" fmla="*/ 5228 w 24153"/>
                    <a:gd name="connsiteY107" fmla="*/ 8012 h 21548"/>
                    <a:gd name="connsiteX108" fmla="*/ 5391 w 24153"/>
                    <a:gd name="connsiteY108" fmla="*/ 7711 h 21548"/>
                    <a:gd name="connsiteX109" fmla="*/ 5443 w 24153"/>
                    <a:gd name="connsiteY109" fmla="*/ 7423 h 21548"/>
                    <a:gd name="connsiteX110" fmla="*/ 5314 w 24153"/>
                    <a:gd name="connsiteY110" fmla="*/ 7034 h 21548"/>
                    <a:gd name="connsiteX111" fmla="*/ 5278 w 24153"/>
                    <a:gd name="connsiteY111" fmla="*/ 6712 h 21548"/>
                    <a:gd name="connsiteX112" fmla="*/ 5159 w 24153"/>
                    <a:gd name="connsiteY112" fmla="*/ 6363 h 21548"/>
                    <a:gd name="connsiteX113" fmla="*/ 4949 w 24153"/>
                    <a:gd name="connsiteY113" fmla="*/ 6232 h 21548"/>
                    <a:gd name="connsiteX114" fmla="*/ 4979 w 24153"/>
                    <a:gd name="connsiteY114" fmla="*/ 6015 h 21548"/>
                    <a:gd name="connsiteX115" fmla="*/ 4934 w 24153"/>
                    <a:gd name="connsiteY115" fmla="*/ 5418 h 21548"/>
                    <a:gd name="connsiteX116" fmla="*/ 4941 w 24153"/>
                    <a:gd name="connsiteY116" fmla="*/ 5088 h 21548"/>
                    <a:gd name="connsiteX117" fmla="*/ 4509 w 24153"/>
                    <a:gd name="connsiteY117" fmla="*/ 5120 h 21548"/>
                    <a:gd name="connsiteX118" fmla="*/ 4015 w 24153"/>
                    <a:gd name="connsiteY118" fmla="*/ 5077 h 21548"/>
                    <a:gd name="connsiteX119" fmla="*/ 3959 w 24153"/>
                    <a:gd name="connsiteY119" fmla="*/ 5046 h 21548"/>
                    <a:gd name="connsiteX120" fmla="*/ 3458 w 24153"/>
                    <a:gd name="connsiteY120" fmla="*/ 4725 h 21548"/>
                    <a:gd name="connsiteX121" fmla="*/ 3182 w 24153"/>
                    <a:gd name="connsiteY121" fmla="*/ 4666 h 21548"/>
                    <a:gd name="connsiteX122" fmla="*/ 2951 w 24153"/>
                    <a:gd name="connsiteY122" fmla="*/ 4558 h 21548"/>
                    <a:gd name="connsiteX123" fmla="*/ 2753 w 24153"/>
                    <a:gd name="connsiteY123" fmla="*/ 4558 h 21548"/>
                    <a:gd name="connsiteX124" fmla="*/ 2785 w 24153"/>
                    <a:gd name="connsiteY124" fmla="*/ 4348 h 21548"/>
                    <a:gd name="connsiteX125" fmla="*/ 2895 w 24153"/>
                    <a:gd name="connsiteY125" fmla="*/ 3780 h 21548"/>
                    <a:gd name="connsiteX126" fmla="*/ 3110 w 24153"/>
                    <a:gd name="connsiteY126" fmla="*/ 3413 h 21548"/>
                    <a:gd name="connsiteX127" fmla="*/ 3032 w 24153"/>
                    <a:gd name="connsiteY127" fmla="*/ 3271 h 21548"/>
                    <a:gd name="connsiteX128" fmla="*/ 2668 w 24153"/>
                    <a:gd name="connsiteY128" fmla="*/ 3183 h 21548"/>
                    <a:gd name="connsiteX129" fmla="*/ 2632 w 24153"/>
                    <a:gd name="connsiteY129" fmla="*/ 3055 h 21548"/>
                    <a:gd name="connsiteX130" fmla="*/ 2601 w 24153"/>
                    <a:gd name="connsiteY130" fmla="*/ 2833 h 21548"/>
                    <a:gd name="connsiteX131" fmla="*/ 3047 w 24153"/>
                    <a:gd name="connsiteY131" fmla="*/ 2516 h 21548"/>
                    <a:gd name="connsiteX132" fmla="*/ 2887 w 24153"/>
                    <a:gd name="connsiteY132" fmla="*/ 2251 h 21548"/>
                    <a:gd name="connsiteX133" fmla="*/ 2545 w 24153"/>
                    <a:gd name="connsiteY133" fmla="*/ 2246 h 21548"/>
                    <a:gd name="connsiteX134" fmla="*/ 2350 w 24153"/>
                    <a:gd name="connsiteY134" fmla="*/ 2812 h 21548"/>
                    <a:gd name="connsiteX135" fmla="*/ 1974 w 24153"/>
                    <a:gd name="connsiteY135" fmla="*/ 2724 h 21548"/>
                    <a:gd name="connsiteX136" fmla="*/ 1449 w 24153"/>
                    <a:gd name="connsiteY136" fmla="*/ 2740 h 21548"/>
                    <a:gd name="connsiteX137" fmla="*/ 1287 w 24153"/>
                    <a:gd name="connsiteY137" fmla="*/ 2830 h 21548"/>
                    <a:gd name="connsiteX138" fmla="*/ 1011 w 24153"/>
                    <a:gd name="connsiteY138" fmla="*/ 2627 h 21548"/>
                    <a:gd name="connsiteX139" fmla="*/ 1174 w 24153"/>
                    <a:gd name="connsiteY139" fmla="*/ 2551 h 21548"/>
                    <a:gd name="connsiteX140" fmla="*/ 1553 w 24153"/>
                    <a:gd name="connsiteY140" fmla="*/ 2428 h 21548"/>
                    <a:gd name="connsiteX141" fmla="*/ 1358 w 24153"/>
                    <a:gd name="connsiteY141" fmla="*/ 2179 h 21548"/>
                    <a:gd name="connsiteX142" fmla="*/ 1178 w 24153"/>
                    <a:gd name="connsiteY142" fmla="*/ 2022 h 21548"/>
                    <a:gd name="connsiteX143" fmla="*/ 961 w 24153"/>
                    <a:gd name="connsiteY143" fmla="*/ 1560 h 21548"/>
                    <a:gd name="connsiteX144" fmla="*/ 1079 w 24153"/>
                    <a:gd name="connsiteY144" fmla="*/ 1250 h 21548"/>
                    <a:gd name="connsiteX145" fmla="*/ 653 w 24153"/>
                    <a:gd name="connsiteY145" fmla="*/ 1173 h 21548"/>
                    <a:gd name="connsiteX146" fmla="*/ 305 w 24153"/>
                    <a:gd name="connsiteY146" fmla="*/ 845 h 21548"/>
                    <a:gd name="connsiteX147" fmla="*/ 297 w 24153"/>
                    <a:gd name="connsiteY147" fmla="*/ 560 h 21548"/>
                    <a:gd name="connsiteX148" fmla="*/ 488 w 24153"/>
                    <a:gd name="connsiteY148" fmla="*/ 183 h 21548"/>
                    <a:gd name="connsiteX149" fmla="*/ 0 w 24153"/>
                    <a:gd name="connsiteY149" fmla="*/ 0 h 21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4153" h="21548">
                      <a:moveTo>
                        <a:pt x="24153" y="14794"/>
                      </a:moveTo>
                      <a:lnTo>
                        <a:pt x="23055" y="13111"/>
                      </a:lnTo>
                      <a:lnTo>
                        <a:pt x="12520" y="19656"/>
                      </a:lnTo>
                      <a:cubicBezTo>
                        <a:pt x="12493" y="19592"/>
                        <a:pt x="12467" y="19527"/>
                        <a:pt x="12440" y="19463"/>
                      </a:cubicBezTo>
                      <a:lnTo>
                        <a:pt x="11859" y="19012"/>
                      </a:lnTo>
                      <a:lnTo>
                        <a:pt x="11575" y="19028"/>
                      </a:lnTo>
                      <a:cubicBezTo>
                        <a:pt x="11575" y="19028"/>
                        <a:pt x="11325" y="19120"/>
                        <a:pt x="11429" y="18738"/>
                      </a:cubicBezTo>
                      <a:cubicBezTo>
                        <a:pt x="11532" y="18355"/>
                        <a:pt x="11661" y="18201"/>
                        <a:pt x="11661" y="18201"/>
                      </a:cubicBezTo>
                      <a:cubicBezTo>
                        <a:pt x="11661" y="18201"/>
                        <a:pt x="12019" y="17911"/>
                        <a:pt x="12090" y="17876"/>
                      </a:cubicBezTo>
                      <a:cubicBezTo>
                        <a:pt x="12159" y="17841"/>
                        <a:pt x="11969" y="17625"/>
                        <a:pt x="11969" y="17625"/>
                      </a:cubicBezTo>
                      <a:lnTo>
                        <a:pt x="11713" y="17663"/>
                      </a:lnTo>
                      <a:lnTo>
                        <a:pt x="11491" y="17494"/>
                      </a:lnTo>
                      <a:cubicBezTo>
                        <a:pt x="11491" y="17494"/>
                        <a:pt x="11425" y="17719"/>
                        <a:pt x="11373" y="17744"/>
                      </a:cubicBezTo>
                      <a:cubicBezTo>
                        <a:pt x="11321" y="17768"/>
                        <a:pt x="10986" y="18136"/>
                        <a:pt x="10986" y="18136"/>
                      </a:cubicBezTo>
                      <a:cubicBezTo>
                        <a:pt x="10986" y="18136"/>
                        <a:pt x="10815" y="18208"/>
                        <a:pt x="10867" y="18398"/>
                      </a:cubicBezTo>
                      <a:cubicBezTo>
                        <a:pt x="10918" y="18588"/>
                        <a:pt x="10737" y="18955"/>
                        <a:pt x="11046" y="19028"/>
                      </a:cubicBezTo>
                      <a:cubicBezTo>
                        <a:pt x="11355" y="19102"/>
                        <a:pt x="11393" y="19289"/>
                        <a:pt x="11393" y="19289"/>
                      </a:cubicBezTo>
                      <a:cubicBezTo>
                        <a:pt x="11393" y="19289"/>
                        <a:pt x="11510" y="19725"/>
                        <a:pt x="11547" y="19790"/>
                      </a:cubicBezTo>
                      <a:cubicBezTo>
                        <a:pt x="11584" y="19857"/>
                        <a:pt x="11634" y="19916"/>
                        <a:pt x="11634" y="19916"/>
                      </a:cubicBezTo>
                      <a:cubicBezTo>
                        <a:pt x="11668" y="20142"/>
                        <a:pt x="11703" y="20368"/>
                        <a:pt x="11737" y="20594"/>
                      </a:cubicBezTo>
                      <a:lnTo>
                        <a:pt x="12003" y="20982"/>
                      </a:lnTo>
                      <a:cubicBezTo>
                        <a:pt x="12003" y="20982"/>
                        <a:pt x="11966" y="21260"/>
                        <a:pt x="11888" y="21261"/>
                      </a:cubicBezTo>
                      <a:cubicBezTo>
                        <a:pt x="11810" y="21262"/>
                        <a:pt x="11592" y="21332"/>
                        <a:pt x="11509" y="21358"/>
                      </a:cubicBezTo>
                      <a:cubicBezTo>
                        <a:pt x="11427" y="21383"/>
                        <a:pt x="11359" y="21240"/>
                        <a:pt x="11171" y="21333"/>
                      </a:cubicBezTo>
                      <a:cubicBezTo>
                        <a:pt x="10983" y="21427"/>
                        <a:pt x="10941" y="21337"/>
                        <a:pt x="10790" y="21469"/>
                      </a:cubicBezTo>
                      <a:cubicBezTo>
                        <a:pt x="10641" y="21600"/>
                        <a:pt x="10016" y="21530"/>
                        <a:pt x="10016" y="21530"/>
                      </a:cubicBezTo>
                      <a:lnTo>
                        <a:pt x="9717" y="21239"/>
                      </a:lnTo>
                      <a:lnTo>
                        <a:pt x="9539" y="21113"/>
                      </a:lnTo>
                      <a:cubicBezTo>
                        <a:pt x="9539" y="21113"/>
                        <a:pt x="9433" y="21165"/>
                        <a:pt x="9324" y="21183"/>
                      </a:cubicBezTo>
                      <a:cubicBezTo>
                        <a:pt x="9214" y="21202"/>
                        <a:pt x="8766" y="21374"/>
                        <a:pt x="8766" y="21374"/>
                      </a:cubicBezTo>
                      <a:lnTo>
                        <a:pt x="8519" y="21402"/>
                      </a:lnTo>
                      <a:lnTo>
                        <a:pt x="8014" y="21209"/>
                      </a:lnTo>
                      <a:cubicBezTo>
                        <a:pt x="8053" y="21294"/>
                        <a:pt x="8091" y="21380"/>
                        <a:pt x="8130" y="21465"/>
                      </a:cubicBezTo>
                      <a:cubicBezTo>
                        <a:pt x="8130" y="21465"/>
                        <a:pt x="7679" y="21514"/>
                        <a:pt x="7606" y="21310"/>
                      </a:cubicBezTo>
                      <a:cubicBezTo>
                        <a:pt x="7534" y="21105"/>
                        <a:pt x="7777" y="20996"/>
                        <a:pt x="7606" y="20735"/>
                      </a:cubicBezTo>
                      <a:cubicBezTo>
                        <a:pt x="7436" y="20474"/>
                        <a:pt x="7541" y="20675"/>
                        <a:pt x="7436" y="20474"/>
                      </a:cubicBezTo>
                      <a:cubicBezTo>
                        <a:pt x="7332" y="20273"/>
                        <a:pt x="7058" y="20054"/>
                        <a:pt x="7155" y="19937"/>
                      </a:cubicBezTo>
                      <a:cubicBezTo>
                        <a:pt x="7252" y="19820"/>
                        <a:pt x="7165" y="19602"/>
                        <a:pt x="7165" y="19602"/>
                      </a:cubicBezTo>
                      <a:cubicBezTo>
                        <a:pt x="7165" y="19602"/>
                        <a:pt x="6932" y="19362"/>
                        <a:pt x="6817" y="19340"/>
                      </a:cubicBezTo>
                      <a:cubicBezTo>
                        <a:pt x="6703" y="19319"/>
                        <a:pt x="6552" y="19492"/>
                        <a:pt x="6579" y="19562"/>
                      </a:cubicBezTo>
                      <a:cubicBezTo>
                        <a:pt x="6607" y="19631"/>
                        <a:pt x="6691" y="19892"/>
                        <a:pt x="6624" y="19932"/>
                      </a:cubicBezTo>
                      <a:cubicBezTo>
                        <a:pt x="6558" y="19972"/>
                        <a:pt x="6702" y="20349"/>
                        <a:pt x="6579" y="20417"/>
                      </a:cubicBezTo>
                      <a:cubicBezTo>
                        <a:pt x="6456" y="20484"/>
                        <a:pt x="6148" y="20445"/>
                        <a:pt x="6148" y="20445"/>
                      </a:cubicBezTo>
                      <a:cubicBezTo>
                        <a:pt x="6148" y="20445"/>
                        <a:pt x="6231" y="20187"/>
                        <a:pt x="5895" y="20262"/>
                      </a:cubicBezTo>
                      <a:cubicBezTo>
                        <a:pt x="5560" y="20338"/>
                        <a:pt x="5446" y="20410"/>
                        <a:pt x="5446" y="20410"/>
                      </a:cubicBezTo>
                      <a:cubicBezTo>
                        <a:pt x="5446" y="20410"/>
                        <a:pt x="5238" y="20139"/>
                        <a:pt x="5198" y="19892"/>
                      </a:cubicBezTo>
                      <a:cubicBezTo>
                        <a:pt x="5158" y="19645"/>
                        <a:pt x="5283" y="19491"/>
                        <a:pt x="5426" y="19493"/>
                      </a:cubicBezTo>
                      <a:cubicBezTo>
                        <a:pt x="5568" y="19496"/>
                        <a:pt x="5740" y="19539"/>
                        <a:pt x="5599" y="19289"/>
                      </a:cubicBezTo>
                      <a:cubicBezTo>
                        <a:pt x="5456" y="19039"/>
                        <a:pt x="5483" y="18877"/>
                        <a:pt x="5450" y="18738"/>
                      </a:cubicBezTo>
                      <a:cubicBezTo>
                        <a:pt x="5418" y="18599"/>
                        <a:pt x="5156" y="18384"/>
                        <a:pt x="5068" y="18398"/>
                      </a:cubicBezTo>
                      <a:cubicBezTo>
                        <a:pt x="4980" y="18412"/>
                        <a:pt x="4599" y="18467"/>
                        <a:pt x="4599" y="18467"/>
                      </a:cubicBezTo>
                      <a:cubicBezTo>
                        <a:pt x="4599" y="18467"/>
                        <a:pt x="4397" y="18298"/>
                        <a:pt x="4264" y="18280"/>
                      </a:cubicBezTo>
                      <a:cubicBezTo>
                        <a:pt x="4130" y="18261"/>
                        <a:pt x="4027" y="18033"/>
                        <a:pt x="3950" y="18044"/>
                      </a:cubicBezTo>
                      <a:cubicBezTo>
                        <a:pt x="3872" y="18055"/>
                        <a:pt x="3684" y="17770"/>
                        <a:pt x="3506" y="17797"/>
                      </a:cubicBezTo>
                      <a:cubicBezTo>
                        <a:pt x="3330" y="17823"/>
                        <a:pt x="3162" y="17715"/>
                        <a:pt x="3166" y="17611"/>
                      </a:cubicBezTo>
                      <a:cubicBezTo>
                        <a:pt x="3168" y="17507"/>
                        <a:pt x="3341" y="17181"/>
                        <a:pt x="3341" y="17181"/>
                      </a:cubicBezTo>
                      <a:lnTo>
                        <a:pt x="2896" y="16604"/>
                      </a:lnTo>
                      <a:cubicBezTo>
                        <a:pt x="2963" y="16454"/>
                        <a:pt x="3029" y="16303"/>
                        <a:pt x="3096" y="16153"/>
                      </a:cubicBezTo>
                      <a:lnTo>
                        <a:pt x="3363" y="16008"/>
                      </a:lnTo>
                      <a:cubicBezTo>
                        <a:pt x="3402" y="15836"/>
                        <a:pt x="3442" y="15665"/>
                        <a:pt x="3481" y="15493"/>
                      </a:cubicBezTo>
                      <a:cubicBezTo>
                        <a:pt x="3481" y="15493"/>
                        <a:pt x="3547" y="15465"/>
                        <a:pt x="3182" y="15231"/>
                      </a:cubicBezTo>
                      <a:cubicBezTo>
                        <a:pt x="2817" y="14996"/>
                        <a:pt x="2103" y="14718"/>
                        <a:pt x="2407" y="14679"/>
                      </a:cubicBezTo>
                      <a:cubicBezTo>
                        <a:pt x="2709" y="14641"/>
                        <a:pt x="2776" y="14488"/>
                        <a:pt x="2817" y="14596"/>
                      </a:cubicBezTo>
                      <a:cubicBezTo>
                        <a:pt x="2858" y="14703"/>
                        <a:pt x="3125" y="14739"/>
                        <a:pt x="3210" y="14775"/>
                      </a:cubicBezTo>
                      <a:cubicBezTo>
                        <a:pt x="3295" y="14811"/>
                        <a:pt x="3577" y="14911"/>
                        <a:pt x="3639" y="14956"/>
                      </a:cubicBezTo>
                      <a:cubicBezTo>
                        <a:pt x="3702" y="15000"/>
                        <a:pt x="3895" y="15108"/>
                        <a:pt x="4006" y="14936"/>
                      </a:cubicBezTo>
                      <a:cubicBezTo>
                        <a:pt x="4116" y="14763"/>
                        <a:pt x="4245" y="15106"/>
                        <a:pt x="4051" y="14806"/>
                      </a:cubicBezTo>
                      <a:cubicBezTo>
                        <a:pt x="3860" y="14507"/>
                        <a:pt x="3460" y="14242"/>
                        <a:pt x="3512" y="14186"/>
                      </a:cubicBezTo>
                      <a:cubicBezTo>
                        <a:pt x="3564" y="14131"/>
                        <a:pt x="3060" y="13657"/>
                        <a:pt x="3207" y="13569"/>
                      </a:cubicBezTo>
                      <a:cubicBezTo>
                        <a:pt x="3353" y="13480"/>
                        <a:pt x="3498" y="13667"/>
                        <a:pt x="3704" y="13683"/>
                      </a:cubicBezTo>
                      <a:cubicBezTo>
                        <a:pt x="3910" y="13698"/>
                        <a:pt x="3965" y="13722"/>
                        <a:pt x="4238" y="13847"/>
                      </a:cubicBezTo>
                      <a:cubicBezTo>
                        <a:pt x="4511" y="13971"/>
                        <a:pt x="4824" y="13850"/>
                        <a:pt x="4851" y="13923"/>
                      </a:cubicBezTo>
                      <a:cubicBezTo>
                        <a:pt x="4878" y="13996"/>
                        <a:pt x="5195" y="14110"/>
                        <a:pt x="5195" y="14110"/>
                      </a:cubicBezTo>
                      <a:lnTo>
                        <a:pt x="5675" y="14377"/>
                      </a:lnTo>
                      <a:lnTo>
                        <a:pt x="5947" y="14056"/>
                      </a:lnTo>
                      <a:cubicBezTo>
                        <a:pt x="5939" y="13958"/>
                        <a:pt x="5930" y="13860"/>
                        <a:pt x="5922" y="13762"/>
                      </a:cubicBezTo>
                      <a:lnTo>
                        <a:pt x="6304" y="13166"/>
                      </a:lnTo>
                      <a:lnTo>
                        <a:pt x="6851" y="13350"/>
                      </a:lnTo>
                      <a:lnTo>
                        <a:pt x="7203" y="13563"/>
                      </a:lnTo>
                      <a:lnTo>
                        <a:pt x="7337" y="13395"/>
                      </a:lnTo>
                      <a:lnTo>
                        <a:pt x="7523" y="13264"/>
                      </a:lnTo>
                      <a:lnTo>
                        <a:pt x="8113" y="13192"/>
                      </a:lnTo>
                      <a:cubicBezTo>
                        <a:pt x="8113" y="13192"/>
                        <a:pt x="8244" y="13283"/>
                        <a:pt x="8300" y="13289"/>
                      </a:cubicBezTo>
                      <a:cubicBezTo>
                        <a:pt x="8355" y="13295"/>
                        <a:pt x="8543" y="13114"/>
                        <a:pt x="8543" y="13114"/>
                      </a:cubicBezTo>
                      <a:cubicBezTo>
                        <a:pt x="8575" y="13070"/>
                        <a:pt x="8606" y="13025"/>
                        <a:pt x="8638" y="12981"/>
                      </a:cubicBezTo>
                      <a:lnTo>
                        <a:pt x="8238" y="12825"/>
                      </a:lnTo>
                      <a:cubicBezTo>
                        <a:pt x="8237" y="12718"/>
                        <a:pt x="8236" y="12610"/>
                        <a:pt x="8235" y="12503"/>
                      </a:cubicBezTo>
                      <a:lnTo>
                        <a:pt x="8663" y="12238"/>
                      </a:lnTo>
                      <a:cubicBezTo>
                        <a:pt x="8589" y="12061"/>
                        <a:pt x="8516" y="11883"/>
                        <a:pt x="8442" y="11706"/>
                      </a:cubicBezTo>
                      <a:lnTo>
                        <a:pt x="8310" y="11304"/>
                      </a:lnTo>
                      <a:lnTo>
                        <a:pt x="8003" y="11304"/>
                      </a:lnTo>
                      <a:cubicBezTo>
                        <a:pt x="8090" y="11149"/>
                        <a:pt x="8176" y="10993"/>
                        <a:pt x="8263" y="10838"/>
                      </a:cubicBezTo>
                      <a:lnTo>
                        <a:pt x="7900" y="10807"/>
                      </a:lnTo>
                      <a:lnTo>
                        <a:pt x="7631" y="10908"/>
                      </a:lnTo>
                      <a:cubicBezTo>
                        <a:pt x="7545" y="10758"/>
                        <a:pt x="7458" y="10609"/>
                        <a:pt x="7372" y="10459"/>
                      </a:cubicBezTo>
                      <a:cubicBezTo>
                        <a:pt x="7291" y="10325"/>
                        <a:pt x="7209" y="10192"/>
                        <a:pt x="7128" y="10058"/>
                      </a:cubicBezTo>
                      <a:lnTo>
                        <a:pt x="6827" y="9858"/>
                      </a:lnTo>
                      <a:lnTo>
                        <a:pt x="7013" y="9461"/>
                      </a:lnTo>
                      <a:lnTo>
                        <a:pt x="6795" y="9378"/>
                      </a:lnTo>
                      <a:lnTo>
                        <a:pt x="6510" y="9452"/>
                      </a:lnTo>
                      <a:lnTo>
                        <a:pt x="6277" y="9568"/>
                      </a:lnTo>
                      <a:cubicBezTo>
                        <a:pt x="6222" y="9505"/>
                        <a:pt x="6168" y="9441"/>
                        <a:pt x="6113" y="9378"/>
                      </a:cubicBezTo>
                      <a:cubicBezTo>
                        <a:pt x="6122" y="9246"/>
                        <a:pt x="6132" y="9114"/>
                        <a:pt x="6141" y="8982"/>
                      </a:cubicBezTo>
                      <a:cubicBezTo>
                        <a:pt x="6141" y="8982"/>
                        <a:pt x="5723" y="9306"/>
                        <a:pt x="5807" y="9168"/>
                      </a:cubicBezTo>
                      <a:cubicBezTo>
                        <a:pt x="5890" y="9030"/>
                        <a:pt x="5542" y="8734"/>
                        <a:pt x="5542" y="8734"/>
                      </a:cubicBezTo>
                      <a:lnTo>
                        <a:pt x="5908" y="8581"/>
                      </a:lnTo>
                      <a:lnTo>
                        <a:pt x="5387" y="8167"/>
                      </a:lnTo>
                      <a:lnTo>
                        <a:pt x="5228" y="8012"/>
                      </a:lnTo>
                      <a:lnTo>
                        <a:pt x="5391" y="7711"/>
                      </a:lnTo>
                      <a:cubicBezTo>
                        <a:pt x="5408" y="7615"/>
                        <a:pt x="5426" y="7519"/>
                        <a:pt x="5443" y="7423"/>
                      </a:cubicBezTo>
                      <a:cubicBezTo>
                        <a:pt x="5443" y="7423"/>
                        <a:pt x="5337" y="7165"/>
                        <a:pt x="5314" y="7034"/>
                      </a:cubicBezTo>
                      <a:cubicBezTo>
                        <a:pt x="5293" y="6903"/>
                        <a:pt x="5204" y="6743"/>
                        <a:pt x="5278" y="6712"/>
                      </a:cubicBezTo>
                      <a:cubicBezTo>
                        <a:pt x="5353" y="6680"/>
                        <a:pt x="5159" y="6363"/>
                        <a:pt x="5159" y="6363"/>
                      </a:cubicBezTo>
                      <a:lnTo>
                        <a:pt x="4949" y="6232"/>
                      </a:lnTo>
                      <a:cubicBezTo>
                        <a:pt x="4959" y="6160"/>
                        <a:pt x="4969" y="6087"/>
                        <a:pt x="4979" y="6015"/>
                      </a:cubicBezTo>
                      <a:lnTo>
                        <a:pt x="4934" y="5418"/>
                      </a:lnTo>
                      <a:cubicBezTo>
                        <a:pt x="4936" y="5308"/>
                        <a:pt x="4939" y="5198"/>
                        <a:pt x="4941" y="5088"/>
                      </a:cubicBezTo>
                      <a:lnTo>
                        <a:pt x="4509" y="5120"/>
                      </a:lnTo>
                      <a:lnTo>
                        <a:pt x="4015" y="5077"/>
                      </a:lnTo>
                      <a:cubicBezTo>
                        <a:pt x="3996" y="5067"/>
                        <a:pt x="3978" y="5056"/>
                        <a:pt x="3959" y="5046"/>
                      </a:cubicBezTo>
                      <a:lnTo>
                        <a:pt x="3458" y="4725"/>
                      </a:lnTo>
                      <a:lnTo>
                        <a:pt x="3182" y="4666"/>
                      </a:lnTo>
                      <a:lnTo>
                        <a:pt x="2951" y="4558"/>
                      </a:lnTo>
                      <a:lnTo>
                        <a:pt x="2753" y="4558"/>
                      </a:lnTo>
                      <a:cubicBezTo>
                        <a:pt x="2764" y="4488"/>
                        <a:pt x="2774" y="4418"/>
                        <a:pt x="2785" y="4348"/>
                      </a:cubicBezTo>
                      <a:cubicBezTo>
                        <a:pt x="2822" y="4159"/>
                        <a:pt x="2858" y="3969"/>
                        <a:pt x="2895" y="3780"/>
                      </a:cubicBezTo>
                      <a:cubicBezTo>
                        <a:pt x="2967" y="3658"/>
                        <a:pt x="3038" y="3535"/>
                        <a:pt x="3110" y="3413"/>
                      </a:cubicBezTo>
                      <a:cubicBezTo>
                        <a:pt x="3110" y="3413"/>
                        <a:pt x="3146" y="3241"/>
                        <a:pt x="3032" y="3271"/>
                      </a:cubicBezTo>
                      <a:cubicBezTo>
                        <a:pt x="2918" y="3302"/>
                        <a:pt x="2668" y="3183"/>
                        <a:pt x="2668" y="3183"/>
                      </a:cubicBezTo>
                      <a:cubicBezTo>
                        <a:pt x="2668" y="3183"/>
                        <a:pt x="2642" y="3205"/>
                        <a:pt x="2632" y="3055"/>
                      </a:cubicBezTo>
                      <a:cubicBezTo>
                        <a:pt x="2620" y="2906"/>
                        <a:pt x="2410" y="2929"/>
                        <a:pt x="2601" y="2833"/>
                      </a:cubicBezTo>
                      <a:cubicBezTo>
                        <a:pt x="2791" y="2737"/>
                        <a:pt x="2957" y="2624"/>
                        <a:pt x="3047" y="2516"/>
                      </a:cubicBezTo>
                      <a:cubicBezTo>
                        <a:pt x="3137" y="2408"/>
                        <a:pt x="3140" y="2212"/>
                        <a:pt x="2887" y="2251"/>
                      </a:cubicBezTo>
                      <a:cubicBezTo>
                        <a:pt x="2632" y="2289"/>
                        <a:pt x="2621" y="1929"/>
                        <a:pt x="2545" y="2246"/>
                      </a:cubicBezTo>
                      <a:cubicBezTo>
                        <a:pt x="2469" y="2563"/>
                        <a:pt x="2524" y="2803"/>
                        <a:pt x="2350" y="2812"/>
                      </a:cubicBezTo>
                      <a:cubicBezTo>
                        <a:pt x="2177" y="2820"/>
                        <a:pt x="1974" y="2724"/>
                        <a:pt x="1974" y="2724"/>
                      </a:cubicBezTo>
                      <a:lnTo>
                        <a:pt x="1449" y="2740"/>
                      </a:lnTo>
                      <a:cubicBezTo>
                        <a:pt x="1449" y="2740"/>
                        <a:pt x="1379" y="2830"/>
                        <a:pt x="1287" y="2830"/>
                      </a:cubicBezTo>
                      <a:cubicBezTo>
                        <a:pt x="1195" y="2828"/>
                        <a:pt x="1011" y="2627"/>
                        <a:pt x="1011" y="2627"/>
                      </a:cubicBezTo>
                      <a:cubicBezTo>
                        <a:pt x="1011" y="2627"/>
                        <a:pt x="991" y="2628"/>
                        <a:pt x="1174" y="2551"/>
                      </a:cubicBezTo>
                      <a:cubicBezTo>
                        <a:pt x="1357" y="2473"/>
                        <a:pt x="1443" y="2533"/>
                        <a:pt x="1553" y="2428"/>
                      </a:cubicBezTo>
                      <a:cubicBezTo>
                        <a:pt x="1661" y="2322"/>
                        <a:pt x="1358" y="2179"/>
                        <a:pt x="1358" y="2179"/>
                      </a:cubicBezTo>
                      <a:cubicBezTo>
                        <a:pt x="1358" y="2179"/>
                        <a:pt x="1116" y="2069"/>
                        <a:pt x="1178" y="2022"/>
                      </a:cubicBezTo>
                      <a:cubicBezTo>
                        <a:pt x="1240" y="1976"/>
                        <a:pt x="961" y="1560"/>
                        <a:pt x="961" y="1560"/>
                      </a:cubicBezTo>
                      <a:cubicBezTo>
                        <a:pt x="961" y="1560"/>
                        <a:pt x="1113" y="1417"/>
                        <a:pt x="1079" y="1250"/>
                      </a:cubicBezTo>
                      <a:cubicBezTo>
                        <a:pt x="1044" y="1082"/>
                        <a:pt x="805" y="1315"/>
                        <a:pt x="653" y="1173"/>
                      </a:cubicBezTo>
                      <a:cubicBezTo>
                        <a:pt x="501" y="1031"/>
                        <a:pt x="249" y="1052"/>
                        <a:pt x="305" y="845"/>
                      </a:cubicBezTo>
                      <a:cubicBezTo>
                        <a:pt x="362" y="638"/>
                        <a:pt x="211" y="671"/>
                        <a:pt x="297" y="560"/>
                      </a:cubicBezTo>
                      <a:cubicBezTo>
                        <a:pt x="383" y="449"/>
                        <a:pt x="405" y="163"/>
                        <a:pt x="488" y="183"/>
                      </a:cubicBezTo>
                      <a:cubicBezTo>
                        <a:pt x="570" y="202"/>
                        <a:pt x="0" y="0"/>
                        <a:pt x="0" y="0"/>
                      </a:cubicBez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sp>
            <p:nvSpPr>
              <p:cNvPr id="41" name="AutoShape 196"/>
              <p:cNvSpPr>
                <a:spLocks/>
              </p:cNvSpPr>
              <p:nvPr/>
            </p:nvSpPr>
            <p:spPr bwMode="auto">
              <a:xfrm>
                <a:off x="8165330" y="2374900"/>
                <a:ext cx="491729" cy="414338"/>
              </a:xfrm>
              <a:custGeom>
                <a:avLst/>
                <a:gdLst>
                  <a:gd name="connsiteX0" fmla="*/ 0 w 21600"/>
                  <a:gd name="connsiteY0" fmla="*/ 21600 h 21600"/>
                  <a:gd name="connsiteX1" fmla="*/ 916 w 21600"/>
                  <a:gd name="connsiteY1" fmla="*/ 19342 h 21600"/>
                  <a:gd name="connsiteX2" fmla="*/ 1652 w 21600"/>
                  <a:gd name="connsiteY2" fmla="*/ 18114 h 21600"/>
                  <a:gd name="connsiteX3" fmla="*/ 2222 w 21600"/>
                  <a:gd name="connsiteY3" fmla="*/ 17817 h 21600"/>
                  <a:gd name="connsiteX4" fmla="*/ 4234 w 21600"/>
                  <a:gd name="connsiteY4" fmla="*/ 17076 h 21600"/>
                  <a:gd name="connsiteX5" fmla="*/ 7246 w 21600"/>
                  <a:gd name="connsiteY5" fmla="*/ 15848 h 21600"/>
                  <a:gd name="connsiteX6" fmla="*/ 9058 w 21600"/>
                  <a:gd name="connsiteY6" fmla="*/ 15114 h 21600"/>
                  <a:gd name="connsiteX7" fmla="*/ 10434 w 21600"/>
                  <a:gd name="connsiteY7" fmla="*/ 14521 h 21600"/>
                  <a:gd name="connsiteX8" fmla="*/ 10479 w 21600"/>
                  <a:gd name="connsiteY8" fmla="*/ 13430 h 21600"/>
                  <a:gd name="connsiteX9" fmla="*/ 11065 w 21600"/>
                  <a:gd name="connsiteY9" fmla="*/ 13170 h 21600"/>
                  <a:gd name="connsiteX10" fmla="*/ 11410 w 21600"/>
                  <a:gd name="connsiteY10" fmla="*/ 12548 h 21600"/>
                  <a:gd name="connsiteX11" fmla="*/ 11410 w 21600"/>
                  <a:gd name="connsiteY11" fmla="*/ 11434 h 21600"/>
                  <a:gd name="connsiteX12" fmla="*/ 11281 w 21600"/>
                  <a:gd name="connsiteY12" fmla="*/ 10923 h 21600"/>
                  <a:gd name="connsiteX13" fmla="*/ 11661 w 21600"/>
                  <a:gd name="connsiteY13" fmla="*/ 10809 h 21600"/>
                  <a:gd name="connsiteX14" fmla="*/ 11417 w 21600"/>
                  <a:gd name="connsiteY14" fmla="*/ 10039 h 21600"/>
                  <a:gd name="connsiteX15" fmla="*/ 11820 w 21600"/>
                  <a:gd name="connsiteY15" fmla="*/ 9240 h 21600"/>
                  <a:gd name="connsiteX16" fmla="*/ 12014 w 21600"/>
                  <a:gd name="connsiteY16" fmla="*/ 7981 h 21600"/>
                  <a:gd name="connsiteX17" fmla="*/ 11728 w 21600"/>
                  <a:gd name="connsiteY17" fmla="*/ 7546 h 21600"/>
                  <a:gd name="connsiteX18" fmla="*/ 11622 w 21600"/>
                  <a:gd name="connsiteY18" fmla="*/ 6634 h 21600"/>
                  <a:gd name="connsiteX19" fmla="*/ 11887 w 21600"/>
                  <a:gd name="connsiteY19" fmla="*/ 5735 h 21600"/>
                  <a:gd name="connsiteX20" fmla="*/ 11704 w 21600"/>
                  <a:gd name="connsiteY20" fmla="*/ 4571 h 21600"/>
                  <a:gd name="connsiteX21" fmla="*/ 12537 w 21600"/>
                  <a:gd name="connsiteY21" fmla="*/ 569 h 21600"/>
                  <a:gd name="connsiteX22" fmla="*/ 13005 w 21600"/>
                  <a:gd name="connsiteY22" fmla="*/ 498 h 21600"/>
                  <a:gd name="connsiteX23" fmla="*/ 13265 w 21600"/>
                  <a:gd name="connsiteY23" fmla="*/ 1169 h 21600"/>
                  <a:gd name="connsiteX24" fmla="*/ 14347 w 21600"/>
                  <a:gd name="connsiteY24" fmla="*/ 581 h 21600"/>
                  <a:gd name="connsiteX25" fmla="*/ 14784 w 21600"/>
                  <a:gd name="connsiteY25" fmla="*/ 358 h 21600"/>
                  <a:gd name="connsiteX26" fmla="*/ 14805 w 21600"/>
                  <a:gd name="connsiteY26" fmla="*/ 0 h 21600"/>
                  <a:gd name="connsiteX27" fmla="*/ 15394 w 21600"/>
                  <a:gd name="connsiteY27" fmla="*/ 30 h 21600"/>
                  <a:gd name="connsiteX28" fmla="*/ 16239 w 21600"/>
                  <a:gd name="connsiteY28" fmla="*/ 531 h 21600"/>
                  <a:gd name="connsiteX29" fmla="*/ 16980 w 21600"/>
                  <a:gd name="connsiteY29" fmla="*/ 1948 h 21600"/>
                  <a:gd name="connsiteX30" fmla="*/ 17964 w 21600"/>
                  <a:gd name="connsiteY30" fmla="*/ 4848 h 21600"/>
                  <a:gd name="connsiteX31" fmla="*/ 18304 w 21600"/>
                  <a:gd name="connsiteY31" fmla="*/ 5699 h 21600"/>
                  <a:gd name="connsiteX32" fmla="*/ 18316 w 21600"/>
                  <a:gd name="connsiteY32" fmla="*/ 6209 h 21600"/>
                  <a:gd name="connsiteX33" fmla="*/ 19028 w 21600"/>
                  <a:gd name="connsiteY33" fmla="*/ 6425 h 21600"/>
                  <a:gd name="connsiteX34" fmla="*/ 19336 w 21600"/>
                  <a:gd name="connsiteY34" fmla="*/ 6295 h 21600"/>
                  <a:gd name="connsiteX35" fmla="*/ 19535 w 21600"/>
                  <a:gd name="connsiteY35" fmla="*/ 6713 h 21600"/>
                  <a:gd name="connsiteX36" fmla="*/ 19772 w 21600"/>
                  <a:gd name="connsiteY36" fmla="*/ 7715 h 21600"/>
                  <a:gd name="connsiteX37" fmla="*/ 20079 w 21600"/>
                  <a:gd name="connsiteY37" fmla="*/ 8097 h 21600"/>
                  <a:gd name="connsiteX38" fmla="*/ 20297 w 21600"/>
                  <a:gd name="connsiteY38" fmla="*/ 8154 h 21600"/>
                  <a:gd name="connsiteX39" fmla="*/ 20362 w 21600"/>
                  <a:gd name="connsiteY39" fmla="*/ 7839 h 21600"/>
                  <a:gd name="connsiteX40" fmla="*/ 20685 w 21600"/>
                  <a:gd name="connsiteY40" fmla="*/ 7810 h 21600"/>
                  <a:gd name="connsiteX41" fmla="*/ 21600 w 21600"/>
                  <a:gd name="connsiteY41" fmla="*/ 8980 h 2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600" h="21600">
                    <a:moveTo>
                      <a:pt x="0" y="21600"/>
                    </a:moveTo>
                    <a:lnTo>
                      <a:pt x="916" y="19342"/>
                    </a:lnTo>
                    <a:lnTo>
                      <a:pt x="1652" y="18114"/>
                    </a:lnTo>
                    <a:lnTo>
                      <a:pt x="2222" y="17817"/>
                    </a:lnTo>
                    <a:lnTo>
                      <a:pt x="4234" y="17076"/>
                    </a:lnTo>
                    <a:lnTo>
                      <a:pt x="7246" y="15848"/>
                    </a:lnTo>
                    <a:lnTo>
                      <a:pt x="9058" y="15114"/>
                    </a:lnTo>
                    <a:lnTo>
                      <a:pt x="10434" y="14521"/>
                    </a:lnTo>
                    <a:cubicBezTo>
                      <a:pt x="10449" y="14157"/>
                      <a:pt x="10464" y="13794"/>
                      <a:pt x="10479" y="13430"/>
                    </a:cubicBezTo>
                    <a:lnTo>
                      <a:pt x="11065" y="13170"/>
                    </a:lnTo>
                    <a:lnTo>
                      <a:pt x="11410" y="12548"/>
                    </a:lnTo>
                    <a:lnTo>
                      <a:pt x="11410" y="11434"/>
                    </a:lnTo>
                    <a:lnTo>
                      <a:pt x="11281" y="10923"/>
                    </a:lnTo>
                    <a:lnTo>
                      <a:pt x="11661" y="10809"/>
                    </a:lnTo>
                    <a:cubicBezTo>
                      <a:pt x="11580" y="10552"/>
                      <a:pt x="11498" y="10296"/>
                      <a:pt x="11417" y="10039"/>
                    </a:cubicBezTo>
                    <a:lnTo>
                      <a:pt x="11820" y="9240"/>
                    </a:lnTo>
                    <a:cubicBezTo>
                      <a:pt x="11885" y="8820"/>
                      <a:pt x="11949" y="8401"/>
                      <a:pt x="12014" y="7981"/>
                    </a:cubicBezTo>
                    <a:lnTo>
                      <a:pt x="11728" y="7546"/>
                    </a:lnTo>
                    <a:cubicBezTo>
                      <a:pt x="11693" y="7242"/>
                      <a:pt x="11657" y="6938"/>
                      <a:pt x="11622" y="6634"/>
                    </a:cubicBezTo>
                    <a:cubicBezTo>
                      <a:pt x="11710" y="6334"/>
                      <a:pt x="11799" y="6035"/>
                      <a:pt x="11887" y="5735"/>
                    </a:cubicBezTo>
                    <a:lnTo>
                      <a:pt x="11704" y="4571"/>
                    </a:lnTo>
                    <a:lnTo>
                      <a:pt x="12537" y="569"/>
                    </a:lnTo>
                    <a:lnTo>
                      <a:pt x="13005" y="498"/>
                    </a:lnTo>
                    <a:lnTo>
                      <a:pt x="13265" y="1169"/>
                    </a:lnTo>
                    <a:lnTo>
                      <a:pt x="14347" y="581"/>
                    </a:lnTo>
                    <a:lnTo>
                      <a:pt x="14784" y="358"/>
                    </a:lnTo>
                    <a:cubicBezTo>
                      <a:pt x="14791" y="239"/>
                      <a:pt x="14798" y="119"/>
                      <a:pt x="14805" y="0"/>
                    </a:cubicBezTo>
                    <a:lnTo>
                      <a:pt x="15394" y="30"/>
                    </a:lnTo>
                    <a:lnTo>
                      <a:pt x="16239" y="531"/>
                    </a:lnTo>
                    <a:lnTo>
                      <a:pt x="16980" y="1948"/>
                    </a:lnTo>
                    <a:lnTo>
                      <a:pt x="17964" y="4848"/>
                    </a:lnTo>
                    <a:cubicBezTo>
                      <a:pt x="18077" y="5132"/>
                      <a:pt x="18191" y="5415"/>
                      <a:pt x="18304" y="5699"/>
                    </a:cubicBezTo>
                    <a:lnTo>
                      <a:pt x="18316" y="6209"/>
                    </a:lnTo>
                    <a:lnTo>
                      <a:pt x="19028" y="6425"/>
                    </a:lnTo>
                    <a:lnTo>
                      <a:pt x="19336" y="6295"/>
                    </a:lnTo>
                    <a:lnTo>
                      <a:pt x="19535" y="6713"/>
                    </a:lnTo>
                    <a:lnTo>
                      <a:pt x="19772" y="7715"/>
                    </a:lnTo>
                    <a:lnTo>
                      <a:pt x="20079" y="8097"/>
                    </a:lnTo>
                    <a:lnTo>
                      <a:pt x="20297" y="8154"/>
                    </a:lnTo>
                    <a:cubicBezTo>
                      <a:pt x="20319" y="8049"/>
                      <a:pt x="20340" y="7944"/>
                      <a:pt x="20362" y="7839"/>
                    </a:cubicBezTo>
                    <a:lnTo>
                      <a:pt x="20685" y="7810"/>
                    </a:lnTo>
                    <a:lnTo>
                      <a:pt x="21600" y="8980"/>
                    </a:lnTo>
                  </a:path>
                </a:pathLst>
              </a:custGeom>
              <a:grpFill/>
              <a:ln w="12700"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gr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1016001"/>
            <a:ext cx="2921001" cy="2794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358" name="Content Placeholder 11"/>
          <p:cNvSpPr>
            <a:spLocks noGrp="1"/>
          </p:cNvSpPr>
          <p:nvPr>
            <p:ph sz="quarter" idx="18"/>
          </p:nvPr>
        </p:nvSpPr>
        <p:spPr>
          <a:xfrm>
            <a:off x="381001" y="4064002"/>
            <a:ext cx="3937003" cy="254000"/>
          </a:xfrm>
        </p:spPr>
        <p:txBody>
          <a:bodyPr/>
          <a:lstStyle/>
          <a:p>
            <a:pPr lvl="0"/>
            <a:r>
              <a:rPr lang="en-US" smtClean="0"/>
              <a:t>Click to edit Master text styles</a:t>
            </a:r>
          </a:p>
        </p:txBody>
      </p:sp>
      <p:sp>
        <p:nvSpPr>
          <p:cNvPr id="359" name="Text Placeholder 73"/>
          <p:cNvSpPr>
            <a:spLocks noGrp="1"/>
          </p:cNvSpPr>
          <p:nvPr>
            <p:ph type="body" sz="quarter" idx="19"/>
          </p:nvPr>
        </p:nvSpPr>
        <p:spPr>
          <a:xfrm>
            <a:off x="381000" y="4318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639" name="Content Placeholder 3"/>
          <p:cNvSpPr>
            <a:spLocks noGrp="1"/>
          </p:cNvSpPr>
          <p:nvPr>
            <p:ph sz="quarter" idx="28"/>
          </p:nvPr>
        </p:nvSpPr>
        <p:spPr>
          <a:xfrm>
            <a:off x="279404" y="4572000"/>
            <a:ext cx="4038601" cy="1270001"/>
          </a:xfrm>
        </p:spPr>
        <p:txBody>
          <a:bodyPr anchor="ctr"/>
          <a:lstStyle>
            <a:lvl1pPr algn="ctr">
              <a:defRPr/>
            </a:lvl1pPr>
          </a:lstStyle>
          <a:p>
            <a:pPr lvl="0"/>
            <a:r>
              <a:rPr lang="en-GB" smtClean="0"/>
              <a:t>Click to edit Master text styles</a:t>
            </a:r>
          </a:p>
        </p:txBody>
      </p:sp>
      <p:sp>
        <p:nvSpPr>
          <p:cNvPr id="282" name="Content Placeholder 11"/>
          <p:cNvSpPr>
            <a:spLocks noGrp="1"/>
          </p:cNvSpPr>
          <p:nvPr>
            <p:ph sz="quarter" idx="15"/>
          </p:nvPr>
        </p:nvSpPr>
        <p:spPr>
          <a:xfrm>
            <a:off x="4825991" y="4064001"/>
            <a:ext cx="3937004" cy="254000"/>
          </a:xfrm>
        </p:spPr>
        <p:txBody>
          <a:bodyPr/>
          <a:lstStyle/>
          <a:p>
            <a:pPr lvl="0"/>
            <a:r>
              <a:rPr lang="en-US" smtClean="0"/>
              <a:t>Click to edit Master text styles</a:t>
            </a:r>
          </a:p>
        </p:txBody>
      </p:sp>
      <p:sp>
        <p:nvSpPr>
          <p:cNvPr id="283" name="Text Placeholder 73"/>
          <p:cNvSpPr>
            <a:spLocks noGrp="1"/>
          </p:cNvSpPr>
          <p:nvPr>
            <p:ph type="body" sz="quarter" idx="16"/>
          </p:nvPr>
        </p:nvSpPr>
        <p:spPr>
          <a:xfrm>
            <a:off x="4825992" y="4318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287" name="Content Placeholder 3"/>
          <p:cNvSpPr>
            <a:spLocks noGrp="1"/>
          </p:cNvSpPr>
          <p:nvPr>
            <p:ph sz="quarter" idx="29"/>
          </p:nvPr>
        </p:nvSpPr>
        <p:spPr>
          <a:xfrm>
            <a:off x="4724401" y="4572000"/>
            <a:ext cx="4038601" cy="1270001"/>
          </a:xfrm>
        </p:spPr>
        <p:txBody>
          <a:bodyPr anchor="ctr"/>
          <a:lstStyle>
            <a:lvl1pPr algn="ctr">
              <a:defRPr/>
            </a:lvl1pPr>
          </a:lstStyle>
          <a:p>
            <a:pPr lvl="0"/>
            <a:r>
              <a:rPr lang="en-GB" smtClean="0"/>
              <a:t>Click to edit Master text styles</a:t>
            </a:r>
          </a:p>
        </p:txBody>
      </p:sp>
    </p:spTree>
    <p:extLst>
      <p:ext uri="{BB962C8B-B14F-4D97-AF65-F5344CB8AC3E}">
        <p14:creationId xmlns:p14="http://schemas.microsoft.com/office/powerpoint/2010/main" val="1049431250"/>
      </p:ext>
    </p:extLst>
  </p:cSld>
  <p:clrMapOvr>
    <a:masterClrMapping/>
  </p:clrMapOvr>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1_USA &amp; S.America Reduced Charts2 ">
    <p:spTree>
      <p:nvGrpSpPr>
        <p:cNvPr id="1" name=""/>
        <p:cNvGrpSpPr/>
        <p:nvPr/>
      </p:nvGrpSpPr>
      <p:grpSpPr>
        <a:xfrm>
          <a:off x="0" y="0"/>
          <a:ext cx="0" cy="0"/>
          <a:chOff x="0" y="0"/>
          <a:chExt cx="0" cy="0"/>
        </a:xfrm>
      </p:grpSpPr>
      <p:cxnSp>
        <p:nvCxnSpPr>
          <p:cNvPr id="14" name="Straight Connector 3"/>
          <p:cNvCxnSpPr>
            <a:cxnSpLocks noChangeShapeType="1"/>
          </p:cNvCxnSpPr>
          <p:nvPr userDrawn="1"/>
        </p:nvCxnSpPr>
        <p:spPr bwMode="auto">
          <a:xfrm>
            <a:off x="381000" y="4064000"/>
            <a:ext cx="266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5" name="Straight Connector 3"/>
          <p:cNvCxnSpPr>
            <a:cxnSpLocks noChangeShapeType="1"/>
          </p:cNvCxnSpPr>
          <p:nvPr userDrawn="1"/>
        </p:nvCxnSpPr>
        <p:spPr bwMode="auto">
          <a:xfrm>
            <a:off x="3302000" y="4064000"/>
            <a:ext cx="2540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6" name="Straight Connector 3"/>
          <p:cNvCxnSpPr>
            <a:cxnSpLocks noChangeShapeType="1"/>
          </p:cNvCxnSpPr>
          <p:nvPr userDrawn="1"/>
        </p:nvCxnSpPr>
        <p:spPr bwMode="auto">
          <a:xfrm>
            <a:off x="6096000" y="4064000"/>
            <a:ext cx="266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17" name="Rectangle 11"/>
          <p:cNvSpPr>
            <a:spLocks noChangeArrowheads="1"/>
          </p:cNvSpPr>
          <p:nvPr userDrawn="1"/>
        </p:nvSpPr>
        <p:spPr bwMode="auto">
          <a:xfrm>
            <a:off x="3698875" y="1016000"/>
            <a:ext cx="5064125" cy="2794000"/>
          </a:xfrm>
          <a:prstGeom prst="rect">
            <a:avLst/>
          </a:prstGeom>
          <a:solidFill>
            <a:srgbClr val="B8E2EA"/>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grpSp>
        <p:nvGrpSpPr>
          <p:cNvPr id="18" name="Group 17"/>
          <p:cNvGrpSpPr/>
          <p:nvPr userDrawn="1"/>
        </p:nvGrpSpPr>
        <p:grpSpPr>
          <a:xfrm>
            <a:off x="7636295" y="2325057"/>
            <a:ext cx="782502" cy="1291634"/>
            <a:chOff x="4329520" y="2450096"/>
            <a:chExt cx="836559" cy="1380865"/>
          </a:xfrm>
          <a:solidFill>
            <a:srgbClr val="FFFFFF"/>
          </a:solidFill>
        </p:grpSpPr>
        <p:sp>
          <p:nvSpPr>
            <p:cNvPr id="19" name="Freeform 65"/>
            <p:cNvSpPr>
              <a:spLocks/>
            </p:cNvSpPr>
            <p:nvPr/>
          </p:nvSpPr>
          <p:spPr bwMode="auto">
            <a:xfrm>
              <a:off x="4681990" y="2481326"/>
              <a:ext cx="13385" cy="13385"/>
            </a:xfrm>
            <a:custGeom>
              <a:avLst/>
              <a:gdLst>
                <a:gd name="T0" fmla="*/ 8 w 12"/>
                <a:gd name="T1" fmla="*/ 12 h 12"/>
                <a:gd name="T2" fmla="*/ 10 w 12"/>
                <a:gd name="T3" fmla="*/ 8 h 12"/>
                <a:gd name="T4" fmla="*/ 12 w 12"/>
                <a:gd name="T5" fmla="*/ 8 h 12"/>
                <a:gd name="T6" fmla="*/ 12 w 12"/>
                <a:gd name="T7" fmla="*/ 4 h 12"/>
                <a:gd name="T8" fmla="*/ 10 w 12"/>
                <a:gd name="T9" fmla="*/ 2 h 12"/>
                <a:gd name="T10" fmla="*/ 6 w 12"/>
                <a:gd name="T11" fmla="*/ 0 h 12"/>
                <a:gd name="T12" fmla="*/ 0 w 12"/>
                <a:gd name="T13" fmla="*/ 10 h 12"/>
                <a:gd name="T14" fmla="*/ 8 w 12"/>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8" y="12"/>
                  </a:moveTo>
                  <a:lnTo>
                    <a:pt x="10" y="8"/>
                  </a:lnTo>
                  <a:lnTo>
                    <a:pt x="12" y="8"/>
                  </a:lnTo>
                  <a:lnTo>
                    <a:pt x="12" y="4"/>
                  </a:lnTo>
                  <a:lnTo>
                    <a:pt x="10" y="2"/>
                  </a:lnTo>
                  <a:lnTo>
                    <a:pt x="6" y="0"/>
                  </a:lnTo>
                  <a:lnTo>
                    <a:pt x="0" y="10"/>
                  </a:lnTo>
                  <a:lnTo>
                    <a:pt x="8" y="12"/>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0" name="Freeform 66"/>
            <p:cNvSpPr>
              <a:spLocks/>
            </p:cNvSpPr>
            <p:nvPr/>
          </p:nvSpPr>
          <p:spPr bwMode="auto">
            <a:xfrm>
              <a:off x="4873841" y="2699945"/>
              <a:ext cx="44616" cy="37924"/>
            </a:xfrm>
            <a:custGeom>
              <a:avLst/>
              <a:gdLst>
                <a:gd name="T0" fmla="*/ 0 w 40"/>
                <a:gd name="T1" fmla="*/ 22 h 34"/>
                <a:gd name="T2" fmla="*/ 4 w 40"/>
                <a:gd name="T3" fmla="*/ 30 h 34"/>
                <a:gd name="T4" fmla="*/ 18 w 40"/>
                <a:gd name="T5" fmla="*/ 32 h 34"/>
                <a:gd name="T6" fmla="*/ 26 w 40"/>
                <a:gd name="T7" fmla="*/ 34 h 34"/>
                <a:gd name="T8" fmla="*/ 28 w 40"/>
                <a:gd name="T9" fmla="*/ 32 h 34"/>
                <a:gd name="T10" fmla="*/ 32 w 40"/>
                <a:gd name="T11" fmla="*/ 32 h 34"/>
                <a:gd name="T12" fmla="*/ 36 w 40"/>
                <a:gd name="T13" fmla="*/ 22 h 34"/>
                <a:gd name="T14" fmla="*/ 38 w 40"/>
                <a:gd name="T15" fmla="*/ 12 h 34"/>
                <a:gd name="T16" fmla="*/ 40 w 40"/>
                <a:gd name="T17" fmla="*/ 6 h 34"/>
                <a:gd name="T18" fmla="*/ 30 w 40"/>
                <a:gd name="T19" fmla="*/ 4 h 34"/>
                <a:gd name="T20" fmla="*/ 22 w 40"/>
                <a:gd name="T21" fmla="*/ 4 h 34"/>
                <a:gd name="T22" fmla="*/ 16 w 40"/>
                <a:gd name="T23" fmla="*/ 0 h 34"/>
                <a:gd name="T24" fmla="*/ 10 w 40"/>
                <a:gd name="T25" fmla="*/ 0 h 34"/>
                <a:gd name="T26" fmla="*/ 8 w 40"/>
                <a:gd name="T27" fmla="*/ 0 h 34"/>
                <a:gd name="T28" fmla="*/ 6 w 40"/>
                <a:gd name="T29" fmla="*/ 2 h 34"/>
                <a:gd name="T30" fmla="*/ 4 w 40"/>
                <a:gd name="T31" fmla="*/ 4 h 34"/>
                <a:gd name="T32" fmla="*/ 2 w 40"/>
                <a:gd name="T33" fmla="*/ 14 h 34"/>
                <a:gd name="T34" fmla="*/ 0 w 40"/>
                <a:gd name="T35"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34">
                  <a:moveTo>
                    <a:pt x="0" y="22"/>
                  </a:moveTo>
                  <a:lnTo>
                    <a:pt x="4" y="30"/>
                  </a:lnTo>
                  <a:lnTo>
                    <a:pt x="18" y="32"/>
                  </a:lnTo>
                  <a:lnTo>
                    <a:pt x="26" y="34"/>
                  </a:lnTo>
                  <a:lnTo>
                    <a:pt x="28" y="32"/>
                  </a:lnTo>
                  <a:lnTo>
                    <a:pt x="32" y="32"/>
                  </a:lnTo>
                  <a:lnTo>
                    <a:pt x="36" y="22"/>
                  </a:lnTo>
                  <a:lnTo>
                    <a:pt x="38" y="12"/>
                  </a:lnTo>
                  <a:lnTo>
                    <a:pt x="40" y="6"/>
                  </a:lnTo>
                  <a:lnTo>
                    <a:pt x="30" y="4"/>
                  </a:lnTo>
                  <a:lnTo>
                    <a:pt x="22" y="4"/>
                  </a:lnTo>
                  <a:lnTo>
                    <a:pt x="16" y="0"/>
                  </a:lnTo>
                  <a:lnTo>
                    <a:pt x="10" y="0"/>
                  </a:lnTo>
                  <a:lnTo>
                    <a:pt x="8" y="0"/>
                  </a:lnTo>
                  <a:lnTo>
                    <a:pt x="6" y="2"/>
                  </a:lnTo>
                  <a:lnTo>
                    <a:pt x="4" y="4"/>
                  </a:lnTo>
                  <a:lnTo>
                    <a:pt x="2" y="14"/>
                  </a:lnTo>
                  <a:lnTo>
                    <a:pt x="0" y="22"/>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1" name="Freeform 68"/>
            <p:cNvSpPr>
              <a:spLocks/>
            </p:cNvSpPr>
            <p:nvPr/>
          </p:nvSpPr>
          <p:spPr bwMode="auto">
            <a:xfrm>
              <a:off x="4684221" y="2525943"/>
              <a:ext cx="78079" cy="153925"/>
            </a:xfrm>
            <a:custGeom>
              <a:avLst/>
              <a:gdLst>
                <a:gd name="T0" fmla="*/ 26 w 70"/>
                <a:gd name="T1" fmla="*/ 0 h 138"/>
                <a:gd name="T2" fmla="*/ 22 w 70"/>
                <a:gd name="T3" fmla="*/ 8 h 138"/>
                <a:gd name="T4" fmla="*/ 18 w 70"/>
                <a:gd name="T5" fmla="*/ 14 h 138"/>
                <a:gd name="T6" fmla="*/ 12 w 70"/>
                <a:gd name="T7" fmla="*/ 18 h 138"/>
                <a:gd name="T8" fmla="*/ 10 w 70"/>
                <a:gd name="T9" fmla="*/ 24 h 138"/>
                <a:gd name="T10" fmla="*/ 12 w 70"/>
                <a:gd name="T11" fmla="*/ 28 h 138"/>
                <a:gd name="T12" fmla="*/ 18 w 70"/>
                <a:gd name="T13" fmla="*/ 32 h 138"/>
                <a:gd name="T14" fmla="*/ 0 w 70"/>
                <a:gd name="T15" fmla="*/ 42 h 138"/>
                <a:gd name="T16" fmla="*/ 0 w 70"/>
                <a:gd name="T17" fmla="*/ 54 h 138"/>
                <a:gd name="T18" fmla="*/ 2 w 70"/>
                <a:gd name="T19" fmla="*/ 58 h 138"/>
                <a:gd name="T20" fmla="*/ 4 w 70"/>
                <a:gd name="T21" fmla="*/ 60 h 138"/>
                <a:gd name="T22" fmla="*/ 8 w 70"/>
                <a:gd name="T23" fmla="*/ 64 h 138"/>
                <a:gd name="T24" fmla="*/ 8 w 70"/>
                <a:gd name="T25" fmla="*/ 68 h 138"/>
                <a:gd name="T26" fmla="*/ 20 w 70"/>
                <a:gd name="T27" fmla="*/ 68 h 138"/>
                <a:gd name="T28" fmla="*/ 20 w 70"/>
                <a:gd name="T29" fmla="*/ 76 h 138"/>
                <a:gd name="T30" fmla="*/ 20 w 70"/>
                <a:gd name="T31" fmla="*/ 78 h 138"/>
                <a:gd name="T32" fmla="*/ 24 w 70"/>
                <a:gd name="T33" fmla="*/ 82 h 138"/>
                <a:gd name="T34" fmla="*/ 26 w 70"/>
                <a:gd name="T35" fmla="*/ 88 h 138"/>
                <a:gd name="T36" fmla="*/ 26 w 70"/>
                <a:gd name="T37" fmla="*/ 94 h 138"/>
                <a:gd name="T38" fmla="*/ 26 w 70"/>
                <a:gd name="T39" fmla="*/ 98 h 138"/>
                <a:gd name="T40" fmla="*/ 26 w 70"/>
                <a:gd name="T41" fmla="*/ 102 h 138"/>
                <a:gd name="T42" fmla="*/ 24 w 70"/>
                <a:gd name="T43" fmla="*/ 106 h 138"/>
                <a:gd name="T44" fmla="*/ 22 w 70"/>
                <a:gd name="T45" fmla="*/ 112 h 138"/>
                <a:gd name="T46" fmla="*/ 24 w 70"/>
                <a:gd name="T47" fmla="*/ 122 h 138"/>
                <a:gd name="T48" fmla="*/ 26 w 70"/>
                <a:gd name="T49" fmla="*/ 130 h 138"/>
                <a:gd name="T50" fmla="*/ 32 w 70"/>
                <a:gd name="T51" fmla="*/ 136 h 138"/>
                <a:gd name="T52" fmla="*/ 34 w 70"/>
                <a:gd name="T53" fmla="*/ 138 h 138"/>
                <a:gd name="T54" fmla="*/ 38 w 70"/>
                <a:gd name="T55" fmla="*/ 138 h 138"/>
                <a:gd name="T56" fmla="*/ 44 w 70"/>
                <a:gd name="T57" fmla="*/ 138 h 138"/>
                <a:gd name="T58" fmla="*/ 48 w 70"/>
                <a:gd name="T59" fmla="*/ 136 h 138"/>
                <a:gd name="T60" fmla="*/ 54 w 70"/>
                <a:gd name="T61" fmla="*/ 132 h 138"/>
                <a:gd name="T62" fmla="*/ 60 w 70"/>
                <a:gd name="T63" fmla="*/ 126 h 138"/>
                <a:gd name="T64" fmla="*/ 64 w 70"/>
                <a:gd name="T65" fmla="*/ 124 h 138"/>
                <a:gd name="T66" fmla="*/ 70 w 70"/>
                <a:gd name="T67" fmla="*/ 124 h 138"/>
                <a:gd name="T68" fmla="*/ 68 w 70"/>
                <a:gd name="T69" fmla="*/ 118 h 138"/>
                <a:gd name="T70" fmla="*/ 66 w 70"/>
                <a:gd name="T71" fmla="*/ 112 h 138"/>
                <a:gd name="T72" fmla="*/ 60 w 70"/>
                <a:gd name="T73" fmla="*/ 104 h 138"/>
                <a:gd name="T74" fmla="*/ 54 w 70"/>
                <a:gd name="T75" fmla="*/ 96 h 138"/>
                <a:gd name="T76" fmla="*/ 54 w 70"/>
                <a:gd name="T77" fmla="*/ 92 h 138"/>
                <a:gd name="T78" fmla="*/ 54 w 70"/>
                <a:gd name="T79" fmla="*/ 86 h 138"/>
                <a:gd name="T80" fmla="*/ 54 w 70"/>
                <a:gd name="T81" fmla="*/ 82 h 138"/>
                <a:gd name="T82" fmla="*/ 54 w 70"/>
                <a:gd name="T83" fmla="*/ 78 h 138"/>
                <a:gd name="T84" fmla="*/ 58 w 70"/>
                <a:gd name="T85" fmla="*/ 74 h 138"/>
                <a:gd name="T86" fmla="*/ 64 w 70"/>
                <a:gd name="T87" fmla="*/ 70 h 138"/>
                <a:gd name="T88" fmla="*/ 68 w 70"/>
                <a:gd name="T89" fmla="*/ 64 h 138"/>
                <a:gd name="T90" fmla="*/ 70 w 70"/>
                <a:gd name="T91" fmla="*/ 44 h 138"/>
                <a:gd name="T92" fmla="*/ 60 w 70"/>
                <a:gd name="T93" fmla="*/ 36 h 138"/>
                <a:gd name="T94" fmla="*/ 56 w 70"/>
                <a:gd name="T95" fmla="*/ 32 h 138"/>
                <a:gd name="T96" fmla="*/ 52 w 70"/>
                <a:gd name="T97" fmla="*/ 32 h 138"/>
                <a:gd name="T98" fmla="*/ 46 w 70"/>
                <a:gd name="T99" fmla="*/ 32 h 138"/>
                <a:gd name="T100" fmla="*/ 46 w 70"/>
                <a:gd name="T101" fmla="*/ 24 h 138"/>
                <a:gd name="T102" fmla="*/ 44 w 70"/>
                <a:gd name="T103" fmla="*/ 20 h 138"/>
                <a:gd name="T104" fmla="*/ 40 w 70"/>
                <a:gd name="T105" fmla="*/ 12 h 138"/>
                <a:gd name="T106" fmla="*/ 32 w 70"/>
                <a:gd name="T107" fmla="*/ 4 h 138"/>
                <a:gd name="T108" fmla="*/ 26 w 70"/>
                <a:gd name="T10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138">
                  <a:moveTo>
                    <a:pt x="26" y="0"/>
                  </a:moveTo>
                  <a:lnTo>
                    <a:pt x="22" y="8"/>
                  </a:lnTo>
                  <a:lnTo>
                    <a:pt x="18" y="14"/>
                  </a:lnTo>
                  <a:lnTo>
                    <a:pt x="12" y="18"/>
                  </a:lnTo>
                  <a:lnTo>
                    <a:pt x="10" y="24"/>
                  </a:lnTo>
                  <a:lnTo>
                    <a:pt x="12" y="28"/>
                  </a:lnTo>
                  <a:lnTo>
                    <a:pt x="18" y="32"/>
                  </a:lnTo>
                  <a:lnTo>
                    <a:pt x="0" y="42"/>
                  </a:lnTo>
                  <a:lnTo>
                    <a:pt x="0" y="54"/>
                  </a:lnTo>
                  <a:lnTo>
                    <a:pt x="2" y="58"/>
                  </a:lnTo>
                  <a:lnTo>
                    <a:pt x="4" y="60"/>
                  </a:lnTo>
                  <a:lnTo>
                    <a:pt x="8" y="64"/>
                  </a:lnTo>
                  <a:lnTo>
                    <a:pt x="8" y="68"/>
                  </a:lnTo>
                  <a:lnTo>
                    <a:pt x="20" y="68"/>
                  </a:lnTo>
                  <a:lnTo>
                    <a:pt x="20" y="76"/>
                  </a:lnTo>
                  <a:lnTo>
                    <a:pt x="20" y="78"/>
                  </a:lnTo>
                  <a:lnTo>
                    <a:pt x="24" y="82"/>
                  </a:lnTo>
                  <a:lnTo>
                    <a:pt x="26" y="88"/>
                  </a:lnTo>
                  <a:lnTo>
                    <a:pt x="26" y="94"/>
                  </a:lnTo>
                  <a:lnTo>
                    <a:pt x="26" y="98"/>
                  </a:lnTo>
                  <a:lnTo>
                    <a:pt x="26" y="102"/>
                  </a:lnTo>
                  <a:lnTo>
                    <a:pt x="24" y="106"/>
                  </a:lnTo>
                  <a:lnTo>
                    <a:pt x="22" y="112"/>
                  </a:lnTo>
                  <a:lnTo>
                    <a:pt x="24" y="122"/>
                  </a:lnTo>
                  <a:lnTo>
                    <a:pt x="26" y="130"/>
                  </a:lnTo>
                  <a:lnTo>
                    <a:pt x="32" y="136"/>
                  </a:lnTo>
                  <a:lnTo>
                    <a:pt x="34" y="138"/>
                  </a:lnTo>
                  <a:lnTo>
                    <a:pt x="38" y="138"/>
                  </a:lnTo>
                  <a:lnTo>
                    <a:pt x="44" y="138"/>
                  </a:lnTo>
                  <a:lnTo>
                    <a:pt x="48" y="136"/>
                  </a:lnTo>
                  <a:lnTo>
                    <a:pt x="54" y="132"/>
                  </a:lnTo>
                  <a:lnTo>
                    <a:pt x="60" y="126"/>
                  </a:lnTo>
                  <a:lnTo>
                    <a:pt x="64" y="124"/>
                  </a:lnTo>
                  <a:lnTo>
                    <a:pt x="70" y="124"/>
                  </a:lnTo>
                  <a:lnTo>
                    <a:pt x="68" y="118"/>
                  </a:lnTo>
                  <a:lnTo>
                    <a:pt x="66" y="112"/>
                  </a:lnTo>
                  <a:lnTo>
                    <a:pt x="60" y="104"/>
                  </a:lnTo>
                  <a:lnTo>
                    <a:pt x="54" y="96"/>
                  </a:lnTo>
                  <a:lnTo>
                    <a:pt x="54" y="92"/>
                  </a:lnTo>
                  <a:lnTo>
                    <a:pt x="54" y="86"/>
                  </a:lnTo>
                  <a:lnTo>
                    <a:pt x="54" y="82"/>
                  </a:lnTo>
                  <a:lnTo>
                    <a:pt x="54" y="78"/>
                  </a:lnTo>
                  <a:lnTo>
                    <a:pt x="58" y="74"/>
                  </a:lnTo>
                  <a:lnTo>
                    <a:pt x="64" y="70"/>
                  </a:lnTo>
                  <a:lnTo>
                    <a:pt x="68" y="64"/>
                  </a:lnTo>
                  <a:lnTo>
                    <a:pt x="70" y="44"/>
                  </a:lnTo>
                  <a:lnTo>
                    <a:pt x="60" y="36"/>
                  </a:lnTo>
                  <a:lnTo>
                    <a:pt x="56" y="32"/>
                  </a:lnTo>
                  <a:lnTo>
                    <a:pt x="52" y="32"/>
                  </a:lnTo>
                  <a:lnTo>
                    <a:pt x="46" y="32"/>
                  </a:lnTo>
                  <a:lnTo>
                    <a:pt x="46" y="24"/>
                  </a:lnTo>
                  <a:lnTo>
                    <a:pt x="44" y="20"/>
                  </a:lnTo>
                  <a:lnTo>
                    <a:pt x="40" y="12"/>
                  </a:lnTo>
                  <a:lnTo>
                    <a:pt x="32" y="4"/>
                  </a:lnTo>
                  <a:lnTo>
                    <a:pt x="26" y="0"/>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2" name="Freeform 69"/>
            <p:cNvSpPr>
              <a:spLocks/>
            </p:cNvSpPr>
            <p:nvPr/>
          </p:nvSpPr>
          <p:spPr bwMode="auto">
            <a:xfrm>
              <a:off x="4744452" y="2575020"/>
              <a:ext cx="73617" cy="95925"/>
            </a:xfrm>
            <a:custGeom>
              <a:avLst/>
              <a:gdLst>
                <a:gd name="T0" fmla="*/ 66 w 66"/>
                <a:gd name="T1" fmla="*/ 10 h 86"/>
                <a:gd name="T2" fmla="*/ 64 w 66"/>
                <a:gd name="T3" fmla="*/ 18 h 86"/>
                <a:gd name="T4" fmla="*/ 60 w 66"/>
                <a:gd name="T5" fmla="*/ 24 h 86"/>
                <a:gd name="T6" fmla="*/ 58 w 66"/>
                <a:gd name="T7" fmla="*/ 30 h 86"/>
                <a:gd name="T8" fmla="*/ 56 w 66"/>
                <a:gd name="T9" fmla="*/ 36 h 86"/>
                <a:gd name="T10" fmla="*/ 58 w 66"/>
                <a:gd name="T11" fmla="*/ 42 h 86"/>
                <a:gd name="T12" fmla="*/ 60 w 66"/>
                <a:gd name="T13" fmla="*/ 46 h 86"/>
                <a:gd name="T14" fmla="*/ 62 w 66"/>
                <a:gd name="T15" fmla="*/ 52 h 86"/>
                <a:gd name="T16" fmla="*/ 64 w 66"/>
                <a:gd name="T17" fmla="*/ 58 h 86"/>
                <a:gd name="T18" fmla="*/ 62 w 66"/>
                <a:gd name="T19" fmla="*/ 62 h 86"/>
                <a:gd name="T20" fmla="*/ 58 w 66"/>
                <a:gd name="T21" fmla="*/ 66 h 86"/>
                <a:gd name="T22" fmla="*/ 54 w 66"/>
                <a:gd name="T23" fmla="*/ 76 h 86"/>
                <a:gd name="T24" fmla="*/ 52 w 66"/>
                <a:gd name="T25" fmla="*/ 74 h 86"/>
                <a:gd name="T26" fmla="*/ 50 w 66"/>
                <a:gd name="T27" fmla="*/ 68 h 86"/>
                <a:gd name="T28" fmla="*/ 40 w 66"/>
                <a:gd name="T29" fmla="*/ 72 h 86"/>
                <a:gd name="T30" fmla="*/ 28 w 66"/>
                <a:gd name="T31" fmla="*/ 76 h 86"/>
                <a:gd name="T32" fmla="*/ 28 w 66"/>
                <a:gd name="T33" fmla="*/ 86 h 86"/>
                <a:gd name="T34" fmla="*/ 26 w 66"/>
                <a:gd name="T35" fmla="*/ 84 h 86"/>
                <a:gd name="T36" fmla="*/ 22 w 66"/>
                <a:gd name="T37" fmla="*/ 82 h 86"/>
                <a:gd name="T38" fmla="*/ 20 w 66"/>
                <a:gd name="T39" fmla="*/ 80 h 86"/>
                <a:gd name="T40" fmla="*/ 16 w 66"/>
                <a:gd name="T41" fmla="*/ 80 h 86"/>
                <a:gd name="T42" fmla="*/ 14 w 66"/>
                <a:gd name="T43" fmla="*/ 74 h 86"/>
                <a:gd name="T44" fmla="*/ 12 w 66"/>
                <a:gd name="T45" fmla="*/ 68 h 86"/>
                <a:gd name="T46" fmla="*/ 6 w 66"/>
                <a:gd name="T47" fmla="*/ 60 h 86"/>
                <a:gd name="T48" fmla="*/ 0 w 66"/>
                <a:gd name="T49" fmla="*/ 52 h 86"/>
                <a:gd name="T50" fmla="*/ 0 w 66"/>
                <a:gd name="T51" fmla="*/ 48 h 86"/>
                <a:gd name="T52" fmla="*/ 0 w 66"/>
                <a:gd name="T53" fmla="*/ 42 h 86"/>
                <a:gd name="T54" fmla="*/ 0 w 66"/>
                <a:gd name="T55" fmla="*/ 38 h 86"/>
                <a:gd name="T56" fmla="*/ 0 w 66"/>
                <a:gd name="T57" fmla="*/ 34 h 86"/>
                <a:gd name="T58" fmla="*/ 4 w 66"/>
                <a:gd name="T59" fmla="*/ 30 h 86"/>
                <a:gd name="T60" fmla="*/ 10 w 66"/>
                <a:gd name="T61" fmla="*/ 26 h 86"/>
                <a:gd name="T62" fmla="*/ 14 w 66"/>
                <a:gd name="T63" fmla="*/ 20 h 86"/>
                <a:gd name="T64" fmla="*/ 16 w 66"/>
                <a:gd name="T65" fmla="*/ 0 h 86"/>
                <a:gd name="T66" fmla="*/ 24 w 66"/>
                <a:gd name="T67" fmla="*/ 6 h 86"/>
                <a:gd name="T68" fmla="*/ 28 w 66"/>
                <a:gd name="T69" fmla="*/ 6 h 86"/>
                <a:gd name="T70" fmla="*/ 44 w 66"/>
                <a:gd name="T71" fmla="*/ 6 h 86"/>
                <a:gd name="T72" fmla="*/ 48 w 66"/>
                <a:gd name="T73" fmla="*/ 8 h 86"/>
                <a:gd name="T74" fmla="*/ 66 w 66"/>
                <a:gd name="T75" fmla="*/ 1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 h="86">
                  <a:moveTo>
                    <a:pt x="66" y="10"/>
                  </a:moveTo>
                  <a:lnTo>
                    <a:pt x="64" y="18"/>
                  </a:lnTo>
                  <a:lnTo>
                    <a:pt x="60" y="24"/>
                  </a:lnTo>
                  <a:lnTo>
                    <a:pt x="58" y="30"/>
                  </a:lnTo>
                  <a:lnTo>
                    <a:pt x="56" y="36"/>
                  </a:lnTo>
                  <a:lnTo>
                    <a:pt x="58" y="42"/>
                  </a:lnTo>
                  <a:lnTo>
                    <a:pt x="60" y="46"/>
                  </a:lnTo>
                  <a:lnTo>
                    <a:pt x="62" y="52"/>
                  </a:lnTo>
                  <a:lnTo>
                    <a:pt x="64" y="58"/>
                  </a:lnTo>
                  <a:lnTo>
                    <a:pt x="62" y="62"/>
                  </a:lnTo>
                  <a:lnTo>
                    <a:pt x="58" y="66"/>
                  </a:lnTo>
                  <a:lnTo>
                    <a:pt x="54" y="76"/>
                  </a:lnTo>
                  <a:lnTo>
                    <a:pt x="52" y="74"/>
                  </a:lnTo>
                  <a:lnTo>
                    <a:pt x="50" y="68"/>
                  </a:lnTo>
                  <a:lnTo>
                    <a:pt x="40" y="72"/>
                  </a:lnTo>
                  <a:lnTo>
                    <a:pt x="28" y="76"/>
                  </a:lnTo>
                  <a:lnTo>
                    <a:pt x="28" y="86"/>
                  </a:lnTo>
                  <a:lnTo>
                    <a:pt x="26" y="84"/>
                  </a:lnTo>
                  <a:lnTo>
                    <a:pt x="22" y="82"/>
                  </a:lnTo>
                  <a:lnTo>
                    <a:pt x="20" y="80"/>
                  </a:lnTo>
                  <a:lnTo>
                    <a:pt x="16" y="80"/>
                  </a:lnTo>
                  <a:lnTo>
                    <a:pt x="14" y="74"/>
                  </a:lnTo>
                  <a:lnTo>
                    <a:pt x="12" y="68"/>
                  </a:lnTo>
                  <a:lnTo>
                    <a:pt x="6" y="60"/>
                  </a:lnTo>
                  <a:lnTo>
                    <a:pt x="0" y="52"/>
                  </a:lnTo>
                  <a:lnTo>
                    <a:pt x="0" y="48"/>
                  </a:lnTo>
                  <a:lnTo>
                    <a:pt x="0" y="42"/>
                  </a:lnTo>
                  <a:lnTo>
                    <a:pt x="0" y="38"/>
                  </a:lnTo>
                  <a:lnTo>
                    <a:pt x="0" y="34"/>
                  </a:lnTo>
                  <a:lnTo>
                    <a:pt x="4" y="30"/>
                  </a:lnTo>
                  <a:lnTo>
                    <a:pt x="10" y="26"/>
                  </a:lnTo>
                  <a:lnTo>
                    <a:pt x="14" y="20"/>
                  </a:lnTo>
                  <a:lnTo>
                    <a:pt x="16" y="0"/>
                  </a:lnTo>
                  <a:lnTo>
                    <a:pt x="24" y="6"/>
                  </a:lnTo>
                  <a:lnTo>
                    <a:pt x="28" y="6"/>
                  </a:lnTo>
                  <a:lnTo>
                    <a:pt x="44" y="6"/>
                  </a:lnTo>
                  <a:lnTo>
                    <a:pt x="48" y="8"/>
                  </a:lnTo>
                  <a:lnTo>
                    <a:pt x="66" y="10"/>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3" name="Freeform 70"/>
            <p:cNvSpPr>
              <a:spLocks/>
            </p:cNvSpPr>
            <p:nvPr/>
          </p:nvSpPr>
          <p:spPr bwMode="auto">
            <a:xfrm>
              <a:off x="4804685" y="2586174"/>
              <a:ext cx="62463" cy="75848"/>
            </a:xfrm>
            <a:custGeom>
              <a:avLst/>
              <a:gdLst>
                <a:gd name="T0" fmla="*/ 56 w 56"/>
                <a:gd name="T1" fmla="*/ 28 h 68"/>
                <a:gd name="T2" fmla="*/ 54 w 56"/>
                <a:gd name="T3" fmla="*/ 26 h 68"/>
                <a:gd name="T4" fmla="*/ 48 w 56"/>
                <a:gd name="T5" fmla="*/ 40 h 68"/>
                <a:gd name="T6" fmla="*/ 40 w 56"/>
                <a:gd name="T7" fmla="*/ 52 h 68"/>
                <a:gd name="T8" fmla="*/ 34 w 56"/>
                <a:gd name="T9" fmla="*/ 58 h 68"/>
                <a:gd name="T10" fmla="*/ 28 w 56"/>
                <a:gd name="T11" fmla="*/ 64 h 68"/>
                <a:gd name="T12" fmla="*/ 22 w 56"/>
                <a:gd name="T13" fmla="*/ 68 h 68"/>
                <a:gd name="T14" fmla="*/ 12 w 56"/>
                <a:gd name="T15" fmla="*/ 68 h 68"/>
                <a:gd name="T16" fmla="*/ 6 w 56"/>
                <a:gd name="T17" fmla="*/ 68 h 68"/>
                <a:gd name="T18" fmla="*/ 0 w 56"/>
                <a:gd name="T19" fmla="*/ 66 h 68"/>
                <a:gd name="T20" fmla="*/ 4 w 56"/>
                <a:gd name="T21" fmla="*/ 56 h 68"/>
                <a:gd name="T22" fmla="*/ 8 w 56"/>
                <a:gd name="T23" fmla="*/ 52 h 68"/>
                <a:gd name="T24" fmla="*/ 10 w 56"/>
                <a:gd name="T25" fmla="*/ 48 h 68"/>
                <a:gd name="T26" fmla="*/ 8 w 56"/>
                <a:gd name="T27" fmla="*/ 42 h 68"/>
                <a:gd name="T28" fmla="*/ 6 w 56"/>
                <a:gd name="T29" fmla="*/ 36 h 68"/>
                <a:gd name="T30" fmla="*/ 4 w 56"/>
                <a:gd name="T31" fmla="*/ 32 h 68"/>
                <a:gd name="T32" fmla="*/ 2 w 56"/>
                <a:gd name="T33" fmla="*/ 26 h 68"/>
                <a:gd name="T34" fmla="*/ 4 w 56"/>
                <a:gd name="T35" fmla="*/ 20 h 68"/>
                <a:gd name="T36" fmla="*/ 6 w 56"/>
                <a:gd name="T37" fmla="*/ 14 h 68"/>
                <a:gd name="T38" fmla="*/ 10 w 56"/>
                <a:gd name="T39" fmla="*/ 8 h 68"/>
                <a:gd name="T40" fmla="*/ 12 w 56"/>
                <a:gd name="T41" fmla="*/ 0 h 68"/>
                <a:gd name="T42" fmla="*/ 26 w 56"/>
                <a:gd name="T43" fmla="*/ 4 h 68"/>
                <a:gd name="T44" fmla="*/ 34 w 56"/>
                <a:gd name="T45" fmla="*/ 10 h 68"/>
                <a:gd name="T46" fmla="*/ 44 w 56"/>
                <a:gd name="T47" fmla="*/ 18 h 68"/>
                <a:gd name="T48" fmla="*/ 54 w 56"/>
                <a:gd name="T49" fmla="*/ 26 h 68"/>
                <a:gd name="T50" fmla="*/ 56 w 56"/>
                <a:gd name="T51" fmla="*/ 2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68">
                  <a:moveTo>
                    <a:pt x="56" y="28"/>
                  </a:moveTo>
                  <a:lnTo>
                    <a:pt x="54" y="26"/>
                  </a:lnTo>
                  <a:lnTo>
                    <a:pt x="48" y="40"/>
                  </a:lnTo>
                  <a:lnTo>
                    <a:pt x="40" y="52"/>
                  </a:lnTo>
                  <a:lnTo>
                    <a:pt x="34" y="58"/>
                  </a:lnTo>
                  <a:lnTo>
                    <a:pt x="28" y="64"/>
                  </a:lnTo>
                  <a:lnTo>
                    <a:pt x="22" y="68"/>
                  </a:lnTo>
                  <a:lnTo>
                    <a:pt x="12" y="68"/>
                  </a:lnTo>
                  <a:lnTo>
                    <a:pt x="6" y="68"/>
                  </a:lnTo>
                  <a:lnTo>
                    <a:pt x="0" y="66"/>
                  </a:lnTo>
                  <a:lnTo>
                    <a:pt x="4" y="56"/>
                  </a:lnTo>
                  <a:lnTo>
                    <a:pt x="8" y="52"/>
                  </a:lnTo>
                  <a:lnTo>
                    <a:pt x="10" y="48"/>
                  </a:lnTo>
                  <a:lnTo>
                    <a:pt x="8" y="42"/>
                  </a:lnTo>
                  <a:lnTo>
                    <a:pt x="6" y="36"/>
                  </a:lnTo>
                  <a:lnTo>
                    <a:pt x="4" y="32"/>
                  </a:lnTo>
                  <a:lnTo>
                    <a:pt x="2" y="26"/>
                  </a:lnTo>
                  <a:lnTo>
                    <a:pt x="4" y="20"/>
                  </a:lnTo>
                  <a:lnTo>
                    <a:pt x="6" y="14"/>
                  </a:lnTo>
                  <a:lnTo>
                    <a:pt x="10" y="8"/>
                  </a:lnTo>
                  <a:lnTo>
                    <a:pt x="12" y="0"/>
                  </a:lnTo>
                  <a:lnTo>
                    <a:pt x="26" y="4"/>
                  </a:lnTo>
                  <a:lnTo>
                    <a:pt x="34" y="10"/>
                  </a:lnTo>
                  <a:lnTo>
                    <a:pt x="44" y="18"/>
                  </a:lnTo>
                  <a:lnTo>
                    <a:pt x="54" y="26"/>
                  </a:lnTo>
                  <a:lnTo>
                    <a:pt x="56" y="28"/>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4" name="Freeform 71"/>
            <p:cNvSpPr>
              <a:spLocks/>
            </p:cNvSpPr>
            <p:nvPr/>
          </p:nvSpPr>
          <p:spPr bwMode="auto">
            <a:xfrm>
              <a:off x="4474523" y="2463480"/>
              <a:ext cx="238698" cy="227542"/>
            </a:xfrm>
            <a:custGeom>
              <a:avLst/>
              <a:gdLst>
                <a:gd name="T0" fmla="*/ 206 w 214"/>
                <a:gd name="T1" fmla="*/ 70 h 204"/>
                <a:gd name="T2" fmla="*/ 200 w 214"/>
                <a:gd name="T3" fmla="*/ 84 h 204"/>
                <a:gd name="T4" fmla="*/ 188 w 214"/>
                <a:gd name="T5" fmla="*/ 110 h 204"/>
                <a:gd name="T6" fmla="*/ 196 w 214"/>
                <a:gd name="T7" fmla="*/ 120 h 204"/>
                <a:gd name="T8" fmla="*/ 192 w 214"/>
                <a:gd name="T9" fmla="*/ 134 h 204"/>
                <a:gd name="T10" fmla="*/ 170 w 214"/>
                <a:gd name="T11" fmla="*/ 146 h 204"/>
                <a:gd name="T12" fmla="*/ 150 w 214"/>
                <a:gd name="T13" fmla="*/ 148 h 204"/>
                <a:gd name="T14" fmla="*/ 142 w 214"/>
                <a:gd name="T15" fmla="*/ 162 h 204"/>
                <a:gd name="T16" fmla="*/ 152 w 214"/>
                <a:gd name="T17" fmla="*/ 176 h 204"/>
                <a:gd name="T18" fmla="*/ 124 w 214"/>
                <a:gd name="T19" fmla="*/ 200 h 204"/>
                <a:gd name="T20" fmla="*/ 102 w 214"/>
                <a:gd name="T21" fmla="*/ 204 h 204"/>
                <a:gd name="T22" fmla="*/ 96 w 214"/>
                <a:gd name="T23" fmla="*/ 188 h 204"/>
                <a:gd name="T24" fmla="*/ 86 w 214"/>
                <a:gd name="T25" fmla="*/ 166 h 204"/>
                <a:gd name="T26" fmla="*/ 90 w 214"/>
                <a:gd name="T27" fmla="*/ 158 h 204"/>
                <a:gd name="T28" fmla="*/ 86 w 214"/>
                <a:gd name="T29" fmla="*/ 146 h 204"/>
                <a:gd name="T30" fmla="*/ 82 w 214"/>
                <a:gd name="T31" fmla="*/ 130 h 204"/>
                <a:gd name="T32" fmla="*/ 84 w 214"/>
                <a:gd name="T33" fmla="*/ 104 h 204"/>
                <a:gd name="T34" fmla="*/ 66 w 214"/>
                <a:gd name="T35" fmla="*/ 106 h 204"/>
                <a:gd name="T36" fmla="*/ 50 w 214"/>
                <a:gd name="T37" fmla="*/ 100 h 204"/>
                <a:gd name="T38" fmla="*/ 24 w 214"/>
                <a:gd name="T39" fmla="*/ 90 h 204"/>
                <a:gd name="T40" fmla="*/ 12 w 214"/>
                <a:gd name="T41" fmla="*/ 82 h 204"/>
                <a:gd name="T42" fmla="*/ 16 w 214"/>
                <a:gd name="T43" fmla="*/ 70 h 204"/>
                <a:gd name="T44" fmla="*/ 8 w 214"/>
                <a:gd name="T45" fmla="*/ 56 h 204"/>
                <a:gd name="T46" fmla="*/ 0 w 214"/>
                <a:gd name="T47" fmla="*/ 44 h 204"/>
                <a:gd name="T48" fmla="*/ 18 w 214"/>
                <a:gd name="T49" fmla="*/ 16 h 204"/>
                <a:gd name="T50" fmla="*/ 30 w 214"/>
                <a:gd name="T51" fmla="*/ 16 h 204"/>
                <a:gd name="T52" fmla="*/ 24 w 214"/>
                <a:gd name="T53" fmla="*/ 28 h 204"/>
                <a:gd name="T54" fmla="*/ 28 w 214"/>
                <a:gd name="T55" fmla="*/ 48 h 204"/>
                <a:gd name="T56" fmla="*/ 38 w 214"/>
                <a:gd name="T57" fmla="*/ 44 h 204"/>
                <a:gd name="T58" fmla="*/ 36 w 214"/>
                <a:gd name="T59" fmla="*/ 30 h 204"/>
                <a:gd name="T60" fmla="*/ 32 w 214"/>
                <a:gd name="T61" fmla="*/ 20 h 204"/>
                <a:gd name="T62" fmla="*/ 50 w 214"/>
                <a:gd name="T63" fmla="*/ 4 h 204"/>
                <a:gd name="T64" fmla="*/ 66 w 214"/>
                <a:gd name="T65" fmla="*/ 4 h 204"/>
                <a:gd name="T66" fmla="*/ 82 w 214"/>
                <a:gd name="T67" fmla="*/ 12 h 204"/>
                <a:gd name="T68" fmla="*/ 106 w 214"/>
                <a:gd name="T69" fmla="*/ 22 h 204"/>
                <a:gd name="T70" fmla="*/ 126 w 214"/>
                <a:gd name="T71" fmla="*/ 26 h 204"/>
                <a:gd name="T72" fmla="*/ 162 w 214"/>
                <a:gd name="T73" fmla="*/ 20 h 204"/>
                <a:gd name="T74" fmla="*/ 174 w 214"/>
                <a:gd name="T75" fmla="*/ 18 h 204"/>
                <a:gd name="T76" fmla="*/ 174 w 214"/>
                <a:gd name="T77" fmla="*/ 34 h 204"/>
                <a:gd name="T78" fmla="*/ 190 w 214"/>
                <a:gd name="T79" fmla="*/ 38 h 204"/>
                <a:gd name="T80" fmla="*/ 196 w 214"/>
                <a:gd name="T81" fmla="*/ 52 h 204"/>
                <a:gd name="T82" fmla="*/ 204 w 214"/>
                <a:gd name="T83" fmla="*/ 5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4" h="204">
                  <a:moveTo>
                    <a:pt x="214" y="56"/>
                  </a:moveTo>
                  <a:lnTo>
                    <a:pt x="210" y="64"/>
                  </a:lnTo>
                  <a:lnTo>
                    <a:pt x="206" y="70"/>
                  </a:lnTo>
                  <a:lnTo>
                    <a:pt x="200" y="74"/>
                  </a:lnTo>
                  <a:lnTo>
                    <a:pt x="198" y="80"/>
                  </a:lnTo>
                  <a:lnTo>
                    <a:pt x="200" y="84"/>
                  </a:lnTo>
                  <a:lnTo>
                    <a:pt x="206" y="88"/>
                  </a:lnTo>
                  <a:lnTo>
                    <a:pt x="188" y="98"/>
                  </a:lnTo>
                  <a:lnTo>
                    <a:pt x="188" y="110"/>
                  </a:lnTo>
                  <a:lnTo>
                    <a:pt x="190" y="114"/>
                  </a:lnTo>
                  <a:lnTo>
                    <a:pt x="192" y="116"/>
                  </a:lnTo>
                  <a:lnTo>
                    <a:pt x="196" y="120"/>
                  </a:lnTo>
                  <a:lnTo>
                    <a:pt x="196" y="124"/>
                  </a:lnTo>
                  <a:lnTo>
                    <a:pt x="196" y="130"/>
                  </a:lnTo>
                  <a:lnTo>
                    <a:pt x="192" y="134"/>
                  </a:lnTo>
                  <a:lnTo>
                    <a:pt x="188" y="136"/>
                  </a:lnTo>
                  <a:lnTo>
                    <a:pt x="184" y="140"/>
                  </a:lnTo>
                  <a:lnTo>
                    <a:pt x="170" y="146"/>
                  </a:lnTo>
                  <a:lnTo>
                    <a:pt x="166" y="150"/>
                  </a:lnTo>
                  <a:lnTo>
                    <a:pt x="162" y="154"/>
                  </a:lnTo>
                  <a:lnTo>
                    <a:pt x="150" y="148"/>
                  </a:lnTo>
                  <a:lnTo>
                    <a:pt x="144" y="144"/>
                  </a:lnTo>
                  <a:lnTo>
                    <a:pt x="134" y="142"/>
                  </a:lnTo>
                  <a:lnTo>
                    <a:pt x="142" y="162"/>
                  </a:lnTo>
                  <a:lnTo>
                    <a:pt x="146" y="170"/>
                  </a:lnTo>
                  <a:lnTo>
                    <a:pt x="148" y="172"/>
                  </a:lnTo>
                  <a:lnTo>
                    <a:pt x="152" y="176"/>
                  </a:lnTo>
                  <a:lnTo>
                    <a:pt x="146" y="186"/>
                  </a:lnTo>
                  <a:lnTo>
                    <a:pt x="134" y="194"/>
                  </a:lnTo>
                  <a:lnTo>
                    <a:pt x="124" y="200"/>
                  </a:lnTo>
                  <a:lnTo>
                    <a:pt x="116" y="204"/>
                  </a:lnTo>
                  <a:lnTo>
                    <a:pt x="108" y="204"/>
                  </a:lnTo>
                  <a:lnTo>
                    <a:pt x="102" y="204"/>
                  </a:lnTo>
                  <a:lnTo>
                    <a:pt x="98" y="202"/>
                  </a:lnTo>
                  <a:lnTo>
                    <a:pt x="96" y="198"/>
                  </a:lnTo>
                  <a:lnTo>
                    <a:pt x="96" y="188"/>
                  </a:lnTo>
                  <a:lnTo>
                    <a:pt x="92" y="178"/>
                  </a:lnTo>
                  <a:lnTo>
                    <a:pt x="88" y="170"/>
                  </a:lnTo>
                  <a:lnTo>
                    <a:pt x="86" y="166"/>
                  </a:lnTo>
                  <a:lnTo>
                    <a:pt x="86" y="162"/>
                  </a:lnTo>
                  <a:lnTo>
                    <a:pt x="88" y="162"/>
                  </a:lnTo>
                  <a:lnTo>
                    <a:pt x="90" y="158"/>
                  </a:lnTo>
                  <a:lnTo>
                    <a:pt x="90" y="156"/>
                  </a:lnTo>
                  <a:lnTo>
                    <a:pt x="88" y="150"/>
                  </a:lnTo>
                  <a:lnTo>
                    <a:pt x="86" y="146"/>
                  </a:lnTo>
                  <a:lnTo>
                    <a:pt x="82" y="142"/>
                  </a:lnTo>
                  <a:lnTo>
                    <a:pt x="80" y="136"/>
                  </a:lnTo>
                  <a:lnTo>
                    <a:pt x="82" y="130"/>
                  </a:lnTo>
                  <a:lnTo>
                    <a:pt x="84" y="120"/>
                  </a:lnTo>
                  <a:lnTo>
                    <a:pt x="92" y="104"/>
                  </a:lnTo>
                  <a:lnTo>
                    <a:pt x="84" y="104"/>
                  </a:lnTo>
                  <a:lnTo>
                    <a:pt x="78" y="106"/>
                  </a:lnTo>
                  <a:lnTo>
                    <a:pt x="74" y="106"/>
                  </a:lnTo>
                  <a:lnTo>
                    <a:pt x="66" y="106"/>
                  </a:lnTo>
                  <a:lnTo>
                    <a:pt x="60" y="106"/>
                  </a:lnTo>
                  <a:lnTo>
                    <a:pt x="54" y="104"/>
                  </a:lnTo>
                  <a:lnTo>
                    <a:pt x="50" y="100"/>
                  </a:lnTo>
                  <a:lnTo>
                    <a:pt x="50" y="94"/>
                  </a:lnTo>
                  <a:lnTo>
                    <a:pt x="38" y="92"/>
                  </a:lnTo>
                  <a:lnTo>
                    <a:pt x="24" y="90"/>
                  </a:lnTo>
                  <a:lnTo>
                    <a:pt x="20" y="88"/>
                  </a:lnTo>
                  <a:lnTo>
                    <a:pt x="16" y="86"/>
                  </a:lnTo>
                  <a:lnTo>
                    <a:pt x="12" y="82"/>
                  </a:lnTo>
                  <a:lnTo>
                    <a:pt x="10" y="80"/>
                  </a:lnTo>
                  <a:lnTo>
                    <a:pt x="12" y="76"/>
                  </a:lnTo>
                  <a:lnTo>
                    <a:pt x="16" y="70"/>
                  </a:lnTo>
                  <a:lnTo>
                    <a:pt x="14" y="64"/>
                  </a:lnTo>
                  <a:lnTo>
                    <a:pt x="10" y="60"/>
                  </a:lnTo>
                  <a:lnTo>
                    <a:pt x="8" y="56"/>
                  </a:lnTo>
                  <a:lnTo>
                    <a:pt x="6" y="52"/>
                  </a:lnTo>
                  <a:lnTo>
                    <a:pt x="2" y="50"/>
                  </a:lnTo>
                  <a:lnTo>
                    <a:pt x="0" y="44"/>
                  </a:lnTo>
                  <a:lnTo>
                    <a:pt x="2" y="36"/>
                  </a:lnTo>
                  <a:lnTo>
                    <a:pt x="6" y="28"/>
                  </a:lnTo>
                  <a:lnTo>
                    <a:pt x="18" y="16"/>
                  </a:lnTo>
                  <a:lnTo>
                    <a:pt x="26" y="6"/>
                  </a:lnTo>
                  <a:lnTo>
                    <a:pt x="28" y="12"/>
                  </a:lnTo>
                  <a:lnTo>
                    <a:pt x="30" y="16"/>
                  </a:lnTo>
                  <a:lnTo>
                    <a:pt x="30" y="20"/>
                  </a:lnTo>
                  <a:lnTo>
                    <a:pt x="28" y="24"/>
                  </a:lnTo>
                  <a:lnTo>
                    <a:pt x="24" y="28"/>
                  </a:lnTo>
                  <a:lnTo>
                    <a:pt x="24" y="34"/>
                  </a:lnTo>
                  <a:lnTo>
                    <a:pt x="24" y="44"/>
                  </a:lnTo>
                  <a:lnTo>
                    <a:pt x="28" y="48"/>
                  </a:lnTo>
                  <a:lnTo>
                    <a:pt x="30" y="48"/>
                  </a:lnTo>
                  <a:lnTo>
                    <a:pt x="34" y="46"/>
                  </a:lnTo>
                  <a:lnTo>
                    <a:pt x="38" y="44"/>
                  </a:lnTo>
                  <a:lnTo>
                    <a:pt x="40" y="38"/>
                  </a:lnTo>
                  <a:lnTo>
                    <a:pt x="38" y="34"/>
                  </a:lnTo>
                  <a:lnTo>
                    <a:pt x="36" y="30"/>
                  </a:lnTo>
                  <a:lnTo>
                    <a:pt x="32" y="26"/>
                  </a:lnTo>
                  <a:lnTo>
                    <a:pt x="30" y="24"/>
                  </a:lnTo>
                  <a:lnTo>
                    <a:pt x="32" y="20"/>
                  </a:lnTo>
                  <a:lnTo>
                    <a:pt x="34" y="16"/>
                  </a:lnTo>
                  <a:lnTo>
                    <a:pt x="44" y="10"/>
                  </a:lnTo>
                  <a:lnTo>
                    <a:pt x="50" y="4"/>
                  </a:lnTo>
                  <a:lnTo>
                    <a:pt x="58" y="0"/>
                  </a:lnTo>
                  <a:lnTo>
                    <a:pt x="62" y="4"/>
                  </a:lnTo>
                  <a:lnTo>
                    <a:pt x="66" y="4"/>
                  </a:lnTo>
                  <a:lnTo>
                    <a:pt x="70" y="6"/>
                  </a:lnTo>
                  <a:lnTo>
                    <a:pt x="76" y="6"/>
                  </a:lnTo>
                  <a:lnTo>
                    <a:pt x="82" y="12"/>
                  </a:lnTo>
                  <a:lnTo>
                    <a:pt x="88" y="18"/>
                  </a:lnTo>
                  <a:lnTo>
                    <a:pt x="94" y="20"/>
                  </a:lnTo>
                  <a:lnTo>
                    <a:pt x="106" y="22"/>
                  </a:lnTo>
                  <a:lnTo>
                    <a:pt x="114" y="22"/>
                  </a:lnTo>
                  <a:lnTo>
                    <a:pt x="120" y="24"/>
                  </a:lnTo>
                  <a:lnTo>
                    <a:pt x="126" y="26"/>
                  </a:lnTo>
                  <a:lnTo>
                    <a:pt x="132" y="28"/>
                  </a:lnTo>
                  <a:lnTo>
                    <a:pt x="146" y="24"/>
                  </a:lnTo>
                  <a:lnTo>
                    <a:pt x="162" y="20"/>
                  </a:lnTo>
                  <a:lnTo>
                    <a:pt x="174" y="16"/>
                  </a:lnTo>
                  <a:lnTo>
                    <a:pt x="176" y="16"/>
                  </a:lnTo>
                  <a:lnTo>
                    <a:pt x="174" y="18"/>
                  </a:lnTo>
                  <a:lnTo>
                    <a:pt x="170" y="24"/>
                  </a:lnTo>
                  <a:lnTo>
                    <a:pt x="170" y="26"/>
                  </a:lnTo>
                  <a:lnTo>
                    <a:pt x="174" y="34"/>
                  </a:lnTo>
                  <a:lnTo>
                    <a:pt x="180" y="32"/>
                  </a:lnTo>
                  <a:lnTo>
                    <a:pt x="184" y="34"/>
                  </a:lnTo>
                  <a:lnTo>
                    <a:pt x="190" y="38"/>
                  </a:lnTo>
                  <a:lnTo>
                    <a:pt x="194" y="40"/>
                  </a:lnTo>
                  <a:lnTo>
                    <a:pt x="196" y="46"/>
                  </a:lnTo>
                  <a:lnTo>
                    <a:pt x="196" y="52"/>
                  </a:lnTo>
                  <a:lnTo>
                    <a:pt x="192" y="56"/>
                  </a:lnTo>
                  <a:lnTo>
                    <a:pt x="200" y="54"/>
                  </a:lnTo>
                  <a:lnTo>
                    <a:pt x="204" y="54"/>
                  </a:lnTo>
                  <a:lnTo>
                    <a:pt x="208" y="56"/>
                  </a:lnTo>
                  <a:lnTo>
                    <a:pt x="214" y="56"/>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5" name="Freeform 72"/>
            <p:cNvSpPr>
              <a:spLocks/>
            </p:cNvSpPr>
            <p:nvPr/>
          </p:nvSpPr>
          <p:spPr bwMode="auto">
            <a:xfrm>
              <a:off x="4461139" y="2601790"/>
              <a:ext cx="704940" cy="778550"/>
            </a:xfrm>
            <a:custGeom>
              <a:avLst/>
              <a:gdLst>
                <a:gd name="T0" fmla="*/ 330 w 632"/>
                <a:gd name="T1" fmla="*/ 54 h 698"/>
                <a:gd name="T2" fmla="*/ 294 w 632"/>
                <a:gd name="T3" fmla="*/ 48 h 698"/>
                <a:gd name="T4" fmla="*/ 270 w 632"/>
                <a:gd name="T5" fmla="*/ 56 h 698"/>
                <a:gd name="T6" fmla="*/ 238 w 632"/>
                <a:gd name="T7" fmla="*/ 70 h 698"/>
                <a:gd name="T8" fmla="*/ 224 w 632"/>
                <a:gd name="T9" fmla="*/ 38 h 698"/>
                <a:gd name="T10" fmla="*/ 220 w 632"/>
                <a:gd name="T11" fmla="*/ 10 h 698"/>
                <a:gd name="T12" fmla="*/ 200 w 632"/>
                <a:gd name="T13" fmla="*/ 12 h 698"/>
                <a:gd name="T14" fmla="*/ 156 w 632"/>
                <a:gd name="T15" fmla="*/ 20 h 698"/>
                <a:gd name="T16" fmla="*/ 158 w 632"/>
                <a:gd name="T17" fmla="*/ 62 h 698"/>
                <a:gd name="T18" fmla="*/ 110 w 632"/>
                <a:gd name="T19" fmla="*/ 78 h 698"/>
                <a:gd name="T20" fmla="*/ 68 w 632"/>
                <a:gd name="T21" fmla="*/ 64 h 698"/>
                <a:gd name="T22" fmla="*/ 72 w 632"/>
                <a:gd name="T23" fmla="*/ 84 h 698"/>
                <a:gd name="T24" fmla="*/ 62 w 632"/>
                <a:gd name="T25" fmla="*/ 104 h 698"/>
                <a:gd name="T26" fmla="*/ 58 w 632"/>
                <a:gd name="T27" fmla="*/ 174 h 698"/>
                <a:gd name="T28" fmla="*/ 16 w 632"/>
                <a:gd name="T29" fmla="*/ 196 h 698"/>
                <a:gd name="T30" fmla="*/ 0 w 632"/>
                <a:gd name="T31" fmla="*/ 230 h 698"/>
                <a:gd name="T32" fmla="*/ 16 w 632"/>
                <a:gd name="T33" fmla="*/ 266 h 698"/>
                <a:gd name="T34" fmla="*/ 46 w 632"/>
                <a:gd name="T35" fmla="*/ 278 h 698"/>
                <a:gd name="T36" fmla="*/ 62 w 632"/>
                <a:gd name="T37" fmla="*/ 296 h 698"/>
                <a:gd name="T38" fmla="*/ 102 w 632"/>
                <a:gd name="T39" fmla="*/ 290 h 698"/>
                <a:gd name="T40" fmla="*/ 140 w 632"/>
                <a:gd name="T41" fmla="*/ 280 h 698"/>
                <a:gd name="T42" fmla="*/ 158 w 632"/>
                <a:gd name="T43" fmla="*/ 324 h 698"/>
                <a:gd name="T44" fmla="*/ 188 w 632"/>
                <a:gd name="T45" fmla="*/ 336 h 698"/>
                <a:gd name="T46" fmla="*/ 212 w 632"/>
                <a:gd name="T47" fmla="*/ 342 h 698"/>
                <a:gd name="T48" fmla="*/ 226 w 632"/>
                <a:gd name="T49" fmla="*/ 376 h 698"/>
                <a:gd name="T50" fmla="*/ 254 w 632"/>
                <a:gd name="T51" fmla="*/ 400 h 698"/>
                <a:gd name="T52" fmla="*/ 270 w 632"/>
                <a:gd name="T53" fmla="*/ 430 h 698"/>
                <a:gd name="T54" fmla="*/ 270 w 632"/>
                <a:gd name="T55" fmla="*/ 480 h 698"/>
                <a:gd name="T56" fmla="*/ 306 w 632"/>
                <a:gd name="T57" fmla="*/ 508 h 698"/>
                <a:gd name="T58" fmla="*/ 328 w 632"/>
                <a:gd name="T59" fmla="*/ 528 h 698"/>
                <a:gd name="T60" fmla="*/ 338 w 632"/>
                <a:gd name="T61" fmla="*/ 564 h 698"/>
                <a:gd name="T62" fmla="*/ 340 w 632"/>
                <a:gd name="T63" fmla="*/ 596 h 698"/>
                <a:gd name="T64" fmla="*/ 298 w 632"/>
                <a:gd name="T65" fmla="*/ 648 h 698"/>
                <a:gd name="T66" fmla="*/ 380 w 632"/>
                <a:gd name="T67" fmla="*/ 698 h 698"/>
                <a:gd name="T68" fmla="*/ 406 w 632"/>
                <a:gd name="T69" fmla="*/ 656 h 698"/>
                <a:gd name="T70" fmla="*/ 430 w 632"/>
                <a:gd name="T71" fmla="*/ 614 h 698"/>
                <a:gd name="T72" fmla="*/ 432 w 632"/>
                <a:gd name="T73" fmla="*/ 554 h 698"/>
                <a:gd name="T74" fmla="*/ 510 w 632"/>
                <a:gd name="T75" fmla="*/ 514 h 698"/>
                <a:gd name="T76" fmla="*/ 558 w 632"/>
                <a:gd name="T77" fmla="*/ 448 h 698"/>
                <a:gd name="T78" fmla="*/ 562 w 632"/>
                <a:gd name="T79" fmla="*/ 412 h 698"/>
                <a:gd name="T80" fmla="*/ 564 w 632"/>
                <a:gd name="T81" fmla="*/ 338 h 698"/>
                <a:gd name="T82" fmla="*/ 590 w 632"/>
                <a:gd name="T83" fmla="*/ 306 h 698"/>
                <a:gd name="T84" fmla="*/ 628 w 632"/>
                <a:gd name="T85" fmla="*/ 250 h 698"/>
                <a:gd name="T86" fmla="*/ 622 w 632"/>
                <a:gd name="T87" fmla="*/ 186 h 698"/>
                <a:gd name="T88" fmla="*/ 580 w 632"/>
                <a:gd name="T89" fmla="*/ 166 h 698"/>
                <a:gd name="T90" fmla="*/ 522 w 632"/>
                <a:gd name="T91" fmla="*/ 144 h 698"/>
                <a:gd name="T92" fmla="*/ 486 w 632"/>
                <a:gd name="T93" fmla="*/ 134 h 698"/>
                <a:gd name="T94" fmla="*/ 460 w 632"/>
                <a:gd name="T95" fmla="*/ 120 h 698"/>
                <a:gd name="T96" fmla="*/ 414 w 632"/>
                <a:gd name="T97" fmla="*/ 102 h 698"/>
                <a:gd name="T98" fmla="*/ 380 w 632"/>
                <a:gd name="T99" fmla="*/ 122 h 698"/>
                <a:gd name="T100" fmla="*/ 368 w 632"/>
                <a:gd name="T101" fmla="*/ 104 h 698"/>
                <a:gd name="T102" fmla="*/ 382 w 632"/>
                <a:gd name="T103" fmla="*/ 70 h 698"/>
                <a:gd name="T104" fmla="*/ 368 w 632"/>
                <a:gd name="T105" fmla="*/ 28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32" h="698">
                  <a:moveTo>
                    <a:pt x="362" y="12"/>
                  </a:moveTo>
                  <a:lnTo>
                    <a:pt x="356" y="26"/>
                  </a:lnTo>
                  <a:lnTo>
                    <a:pt x="348" y="38"/>
                  </a:lnTo>
                  <a:lnTo>
                    <a:pt x="342" y="44"/>
                  </a:lnTo>
                  <a:lnTo>
                    <a:pt x="336" y="50"/>
                  </a:lnTo>
                  <a:lnTo>
                    <a:pt x="330" y="54"/>
                  </a:lnTo>
                  <a:lnTo>
                    <a:pt x="320" y="54"/>
                  </a:lnTo>
                  <a:lnTo>
                    <a:pt x="314" y="54"/>
                  </a:lnTo>
                  <a:lnTo>
                    <a:pt x="308" y="52"/>
                  </a:lnTo>
                  <a:lnTo>
                    <a:pt x="306" y="50"/>
                  </a:lnTo>
                  <a:lnTo>
                    <a:pt x="304" y="44"/>
                  </a:lnTo>
                  <a:lnTo>
                    <a:pt x="294" y="48"/>
                  </a:lnTo>
                  <a:lnTo>
                    <a:pt x="282" y="52"/>
                  </a:lnTo>
                  <a:lnTo>
                    <a:pt x="282" y="62"/>
                  </a:lnTo>
                  <a:lnTo>
                    <a:pt x="280" y="60"/>
                  </a:lnTo>
                  <a:lnTo>
                    <a:pt x="276" y="58"/>
                  </a:lnTo>
                  <a:lnTo>
                    <a:pt x="274" y="56"/>
                  </a:lnTo>
                  <a:lnTo>
                    <a:pt x="270" y="56"/>
                  </a:lnTo>
                  <a:lnTo>
                    <a:pt x="264" y="56"/>
                  </a:lnTo>
                  <a:lnTo>
                    <a:pt x="260" y="58"/>
                  </a:lnTo>
                  <a:lnTo>
                    <a:pt x="254" y="64"/>
                  </a:lnTo>
                  <a:lnTo>
                    <a:pt x="248" y="68"/>
                  </a:lnTo>
                  <a:lnTo>
                    <a:pt x="244" y="70"/>
                  </a:lnTo>
                  <a:lnTo>
                    <a:pt x="238" y="70"/>
                  </a:lnTo>
                  <a:lnTo>
                    <a:pt x="234" y="70"/>
                  </a:lnTo>
                  <a:lnTo>
                    <a:pt x="232" y="68"/>
                  </a:lnTo>
                  <a:lnTo>
                    <a:pt x="226" y="62"/>
                  </a:lnTo>
                  <a:lnTo>
                    <a:pt x="224" y="54"/>
                  </a:lnTo>
                  <a:lnTo>
                    <a:pt x="222" y="44"/>
                  </a:lnTo>
                  <a:lnTo>
                    <a:pt x="224" y="38"/>
                  </a:lnTo>
                  <a:lnTo>
                    <a:pt x="226" y="34"/>
                  </a:lnTo>
                  <a:lnTo>
                    <a:pt x="226" y="30"/>
                  </a:lnTo>
                  <a:lnTo>
                    <a:pt x="226" y="26"/>
                  </a:lnTo>
                  <a:lnTo>
                    <a:pt x="226" y="20"/>
                  </a:lnTo>
                  <a:lnTo>
                    <a:pt x="224" y="14"/>
                  </a:lnTo>
                  <a:lnTo>
                    <a:pt x="220" y="10"/>
                  </a:lnTo>
                  <a:lnTo>
                    <a:pt x="220" y="8"/>
                  </a:lnTo>
                  <a:lnTo>
                    <a:pt x="220" y="0"/>
                  </a:lnTo>
                  <a:lnTo>
                    <a:pt x="208" y="0"/>
                  </a:lnTo>
                  <a:lnTo>
                    <a:pt x="208" y="6"/>
                  </a:lnTo>
                  <a:lnTo>
                    <a:pt x="204" y="10"/>
                  </a:lnTo>
                  <a:lnTo>
                    <a:pt x="200" y="12"/>
                  </a:lnTo>
                  <a:lnTo>
                    <a:pt x="196" y="16"/>
                  </a:lnTo>
                  <a:lnTo>
                    <a:pt x="182" y="22"/>
                  </a:lnTo>
                  <a:lnTo>
                    <a:pt x="178" y="26"/>
                  </a:lnTo>
                  <a:lnTo>
                    <a:pt x="174" y="30"/>
                  </a:lnTo>
                  <a:lnTo>
                    <a:pt x="162" y="24"/>
                  </a:lnTo>
                  <a:lnTo>
                    <a:pt x="156" y="20"/>
                  </a:lnTo>
                  <a:lnTo>
                    <a:pt x="146" y="18"/>
                  </a:lnTo>
                  <a:lnTo>
                    <a:pt x="154" y="38"/>
                  </a:lnTo>
                  <a:lnTo>
                    <a:pt x="158" y="46"/>
                  </a:lnTo>
                  <a:lnTo>
                    <a:pt x="160" y="48"/>
                  </a:lnTo>
                  <a:lnTo>
                    <a:pt x="164" y="52"/>
                  </a:lnTo>
                  <a:lnTo>
                    <a:pt x="158" y="62"/>
                  </a:lnTo>
                  <a:lnTo>
                    <a:pt x="146" y="70"/>
                  </a:lnTo>
                  <a:lnTo>
                    <a:pt x="136" y="76"/>
                  </a:lnTo>
                  <a:lnTo>
                    <a:pt x="128" y="80"/>
                  </a:lnTo>
                  <a:lnTo>
                    <a:pt x="120" y="80"/>
                  </a:lnTo>
                  <a:lnTo>
                    <a:pt x="114" y="80"/>
                  </a:lnTo>
                  <a:lnTo>
                    <a:pt x="110" y="78"/>
                  </a:lnTo>
                  <a:lnTo>
                    <a:pt x="108" y="74"/>
                  </a:lnTo>
                  <a:lnTo>
                    <a:pt x="108" y="64"/>
                  </a:lnTo>
                  <a:lnTo>
                    <a:pt x="104" y="54"/>
                  </a:lnTo>
                  <a:lnTo>
                    <a:pt x="90" y="62"/>
                  </a:lnTo>
                  <a:lnTo>
                    <a:pt x="80" y="64"/>
                  </a:lnTo>
                  <a:lnTo>
                    <a:pt x="68" y="64"/>
                  </a:lnTo>
                  <a:lnTo>
                    <a:pt x="62" y="68"/>
                  </a:lnTo>
                  <a:lnTo>
                    <a:pt x="64" y="68"/>
                  </a:lnTo>
                  <a:lnTo>
                    <a:pt x="66" y="70"/>
                  </a:lnTo>
                  <a:lnTo>
                    <a:pt x="68" y="74"/>
                  </a:lnTo>
                  <a:lnTo>
                    <a:pt x="72" y="76"/>
                  </a:lnTo>
                  <a:lnTo>
                    <a:pt x="72" y="84"/>
                  </a:lnTo>
                  <a:lnTo>
                    <a:pt x="66" y="84"/>
                  </a:lnTo>
                  <a:lnTo>
                    <a:pt x="62" y="86"/>
                  </a:lnTo>
                  <a:lnTo>
                    <a:pt x="60" y="90"/>
                  </a:lnTo>
                  <a:lnTo>
                    <a:pt x="58" y="92"/>
                  </a:lnTo>
                  <a:lnTo>
                    <a:pt x="60" y="98"/>
                  </a:lnTo>
                  <a:lnTo>
                    <a:pt x="62" y="104"/>
                  </a:lnTo>
                  <a:lnTo>
                    <a:pt x="66" y="110"/>
                  </a:lnTo>
                  <a:lnTo>
                    <a:pt x="68" y="116"/>
                  </a:lnTo>
                  <a:lnTo>
                    <a:pt x="66" y="140"/>
                  </a:lnTo>
                  <a:lnTo>
                    <a:pt x="62" y="168"/>
                  </a:lnTo>
                  <a:lnTo>
                    <a:pt x="62" y="172"/>
                  </a:lnTo>
                  <a:lnTo>
                    <a:pt x="58" y="174"/>
                  </a:lnTo>
                  <a:lnTo>
                    <a:pt x="46" y="176"/>
                  </a:lnTo>
                  <a:lnTo>
                    <a:pt x="36" y="178"/>
                  </a:lnTo>
                  <a:lnTo>
                    <a:pt x="26" y="180"/>
                  </a:lnTo>
                  <a:lnTo>
                    <a:pt x="20" y="184"/>
                  </a:lnTo>
                  <a:lnTo>
                    <a:pt x="18" y="188"/>
                  </a:lnTo>
                  <a:lnTo>
                    <a:pt x="16" y="196"/>
                  </a:lnTo>
                  <a:lnTo>
                    <a:pt x="14" y="204"/>
                  </a:lnTo>
                  <a:lnTo>
                    <a:pt x="10" y="216"/>
                  </a:lnTo>
                  <a:lnTo>
                    <a:pt x="8" y="220"/>
                  </a:lnTo>
                  <a:lnTo>
                    <a:pt x="6" y="222"/>
                  </a:lnTo>
                  <a:lnTo>
                    <a:pt x="2" y="226"/>
                  </a:lnTo>
                  <a:lnTo>
                    <a:pt x="0" y="230"/>
                  </a:lnTo>
                  <a:lnTo>
                    <a:pt x="2" y="236"/>
                  </a:lnTo>
                  <a:lnTo>
                    <a:pt x="4" y="240"/>
                  </a:lnTo>
                  <a:lnTo>
                    <a:pt x="8" y="248"/>
                  </a:lnTo>
                  <a:lnTo>
                    <a:pt x="14" y="256"/>
                  </a:lnTo>
                  <a:lnTo>
                    <a:pt x="16" y="260"/>
                  </a:lnTo>
                  <a:lnTo>
                    <a:pt x="16" y="266"/>
                  </a:lnTo>
                  <a:lnTo>
                    <a:pt x="24" y="268"/>
                  </a:lnTo>
                  <a:lnTo>
                    <a:pt x="30" y="272"/>
                  </a:lnTo>
                  <a:lnTo>
                    <a:pt x="36" y="278"/>
                  </a:lnTo>
                  <a:lnTo>
                    <a:pt x="40" y="280"/>
                  </a:lnTo>
                  <a:lnTo>
                    <a:pt x="44" y="278"/>
                  </a:lnTo>
                  <a:lnTo>
                    <a:pt x="46" y="278"/>
                  </a:lnTo>
                  <a:lnTo>
                    <a:pt x="48" y="270"/>
                  </a:lnTo>
                  <a:lnTo>
                    <a:pt x="58" y="270"/>
                  </a:lnTo>
                  <a:lnTo>
                    <a:pt x="58" y="286"/>
                  </a:lnTo>
                  <a:lnTo>
                    <a:pt x="58" y="292"/>
                  </a:lnTo>
                  <a:lnTo>
                    <a:pt x="60" y="294"/>
                  </a:lnTo>
                  <a:lnTo>
                    <a:pt x="62" y="296"/>
                  </a:lnTo>
                  <a:lnTo>
                    <a:pt x="64" y="296"/>
                  </a:lnTo>
                  <a:lnTo>
                    <a:pt x="66" y="296"/>
                  </a:lnTo>
                  <a:lnTo>
                    <a:pt x="74" y="298"/>
                  </a:lnTo>
                  <a:lnTo>
                    <a:pt x="86" y="300"/>
                  </a:lnTo>
                  <a:lnTo>
                    <a:pt x="94" y="296"/>
                  </a:lnTo>
                  <a:lnTo>
                    <a:pt x="102" y="290"/>
                  </a:lnTo>
                  <a:lnTo>
                    <a:pt x="116" y="280"/>
                  </a:lnTo>
                  <a:lnTo>
                    <a:pt x="122" y="276"/>
                  </a:lnTo>
                  <a:lnTo>
                    <a:pt x="130" y="274"/>
                  </a:lnTo>
                  <a:lnTo>
                    <a:pt x="136" y="274"/>
                  </a:lnTo>
                  <a:lnTo>
                    <a:pt x="138" y="276"/>
                  </a:lnTo>
                  <a:lnTo>
                    <a:pt x="140" y="280"/>
                  </a:lnTo>
                  <a:lnTo>
                    <a:pt x="140" y="284"/>
                  </a:lnTo>
                  <a:lnTo>
                    <a:pt x="138" y="294"/>
                  </a:lnTo>
                  <a:lnTo>
                    <a:pt x="140" y="304"/>
                  </a:lnTo>
                  <a:lnTo>
                    <a:pt x="144" y="310"/>
                  </a:lnTo>
                  <a:lnTo>
                    <a:pt x="148" y="318"/>
                  </a:lnTo>
                  <a:lnTo>
                    <a:pt x="158" y="324"/>
                  </a:lnTo>
                  <a:lnTo>
                    <a:pt x="168" y="328"/>
                  </a:lnTo>
                  <a:lnTo>
                    <a:pt x="172" y="326"/>
                  </a:lnTo>
                  <a:lnTo>
                    <a:pt x="174" y="328"/>
                  </a:lnTo>
                  <a:lnTo>
                    <a:pt x="178" y="332"/>
                  </a:lnTo>
                  <a:lnTo>
                    <a:pt x="182" y="334"/>
                  </a:lnTo>
                  <a:lnTo>
                    <a:pt x="188" y="336"/>
                  </a:lnTo>
                  <a:lnTo>
                    <a:pt x="188" y="340"/>
                  </a:lnTo>
                  <a:lnTo>
                    <a:pt x="190" y="342"/>
                  </a:lnTo>
                  <a:lnTo>
                    <a:pt x="194" y="342"/>
                  </a:lnTo>
                  <a:lnTo>
                    <a:pt x="198" y="342"/>
                  </a:lnTo>
                  <a:lnTo>
                    <a:pt x="208" y="340"/>
                  </a:lnTo>
                  <a:lnTo>
                    <a:pt x="212" y="342"/>
                  </a:lnTo>
                  <a:lnTo>
                    <a:pt x="216" y="344"/>
                  </a:lnTo>
                  <a:lnTo>
                    <a:pt x="220" y="354"/>
                  </a:lnTo>
                  <a:lnTo>
                    <a:pt x="222" y="364"/>
                  </a:lnTo>
                  <a:lnTo>
                    <a:pt x="224" y="366"/>
                  </a:lnTo>
                  <a:lnTo>
                    <a:pt x="226" y="368"/>
                  </a:lnTo>
                  <a:lnTo>
                    <a:pt x="226" y="376"/>
                  </a:lnTo>
                  <a:lnTo>
                    <a:pt x="226" y="382"/>
                  </a:lnTo>
                  <a:lnTo>
                    <a:pt x="228" y="386"/>
                  </a:lnTo>
                  <a:lnTo>
                    <a:pt x="232" y="390"/>
                  </a:lnTo>
                  <a:lnTo>
                    <a:pt x="242" y="392"/>
                  </a:lnTo>
                  <a:lnTo>
                    <a:pt x="254" y="394"/>
                  </a:lnTo>
                  <a:lnTo>
                    <a:pt x="254" y="400"/>
                  </a:lnTo>
                  <a:lnTo>
                    <a:pt x="254" y="404"/>
                  </a:lnTo>
                  <a:lnTo>
                    <a:pt x="258" y="408"/>
                  </a:lnTo>
                  <a:lnTo>
                    <a:pt x="260" y="412"/>
                  </a:lnTo>
                  <a:lnTo>
                    <a:pt x="268" y="420"/>
                  </a:lnTo>
                  <a:lnTo>
                    <a:pt x="270" y="422"/>
                  </a:lnTo>
                  <a:lnTo>
                    <a:pt x="270" y="430"/>
                  </a:lnTo>
                  <a:lnTo>
                    <a:pt x="270" y="436"/>
                  </a:lnTo>
                  <a:lnTo>
                    <a:pt x="266" y="444"/>
                  </a:lnTo>
                  <a:lnTo>
                    <a:pt x="264" y="448"/>
                  </a:lnTo>
                  <a:lnTo>
                    <a:pt x="264" y="454"/>
                  </a:lnTo>
                  <a:lnTo>
                    <a:pt x="264" y="464"/>
                  </a:lnTo>
                  <a:lnTo>
                    <a:pt x="270" y="480"/>
                  </a:lnTo>
                  <a:lnTo>
                    <a:pt x="276" y="496"/>
                  </a:lnTo>
                  <a:lnTo>
                    <a:pt x="278" y="500"/>
                  </a:lnTo>
                  <a:lnTo>
                    <a:pt x="282" y="502"/>
                  </a:lnTo>
                  <a:lnTo>
                    <a:pt x="292" y="502"/>
                  </a:lnTo>
                  <a:lnTo>
                    <a:pt x="300" y="504"/>
                  </a:lnTo>
                  <a:lnTo>
                    <a:pt x="306" y="508"/>
                  </a:lnTo>
                  <a:lnTo>
                    <a:pt x="308" y="514"/>
                  </a:lnTo>
                  <a:lnTo>
                    <a:pt x="314" y="526"/>
                  </a:lnTo>
                  <a:lnTo>
                    <a:pt x="320" y="536"/>
                  </a:lnTo>
                  <a:lnTo>
                    <a:pt x="322" y="532"/>
                  </a:lnTo>
                  <a:lnTo>
                    <a:pt x="326" y="530"/>
                  </a:lnTo>
                  <a:lnTo>
                    <a:pt x="328" y="528"/>
                  </a:lnTo>
                  <a:lnTo>
                    <a:pt x="332" y="530"/>
                  </a:lnTo>
                  <a:lnTo>
                    <a:pt x="332" y="534"/>
                  </a:lnTo>
                  <a:lnTo>
                    <a:pt x="332" y="540"/>
                  </a:lnTo>
                  <a:lnTo>
                    <a:pt x="332" y="554"/>
                  </a:lnTo>
                  <a:lnTo>
                    <a:pt x="332" y="564"/>
                  </a:lnTo>
                  <a:lnTo>
                    <a:pt x="338" y="564"/>
                  </a:lnTo>
                  <a:lnTo>
                    <a:pt x="344" y="562"/>
                  </a:lnTo>
                  <a:lnTo>
                    <a:pt x="346" y="572"/>
                  </a:lnTo>
                  <a:lnTo>
                    <a:pt x="348" y="582"/>
                  </a:lnTo>
                  <a:lnTo>
                    <a:pt x="348" y="586"/>
                  </a:lnTo>
                  <a:lnTo>
                    <a:pt x="346" y="590"/>
                  </a:lnTo>
                  <a:lnTo>
                    <a:pt x="340" y="596"/>
                  </a:lnTo>
                  <a:lnTo>
                    <a:pt x="326" y="602"/>
                  </a:lnTo>
                  <a:lnTo>
                    <a:pt x="318" y="610"/>
                  </a:lnTo>
                  <a:lnTo>
                    <a:pt x="308" y="622"/>
                  </a:lnTo>
                  <a:lnTo>
                    <a:pt x="302" y="636"/>
                  </a:lnTo>
                  <a:lnTo>
                    <a:pt x="298" y="642"/>
                  </a:lnTo>
                  <a:lnTo>
                    <a:pt x="298" y="648"/>
                  </a:lnTo>
                  <a:lnTo>
                    <a:pt x="308" y="648"/>
                  </a:lnTo>
                  <a:lnTo>
                    <a:pt x="318" y="652"/>
                  </a:lnTo>
                  <a:lnTo>
                    <a:pt x="330" y="660"/>
                  </a:lnTo>
                  <a:lnTo>
                    <a:pt x="340" y="666"/>
                  </a:lnTo>
                  <a:lnTo>
                    <a:pt x="362" y="684"/>
                  </a:lnTo>
                  <a:lnTo>
                    <a:pt x="380" y="698"/>
                  </a:lnTo>
                  <a:lnTo>
                    <a:pt x="382" y="686"/>
                  </a:lnTo>
                  <a:lnTo>
                    <a:pt x="384" y="674"/>
                  </a:lnTo>
                  <a:lnTo>
                    <a:pt x="390" y="672"/>
                  </a:lnTo>
                  <a:lnTo>
                    <a:pt x="396" y="668"/>
                  </a:lnTo>
                  <a:lnTo>
                    <a:pt x="402" y="664"/>
                  </a:lnTo>
                  <a:lnTo>
                    <a:pt x="406" y="656"/>
                  </a:lnTo>
                  <a:lnTo>
                    <a:pt x="414" y="638"/>
                  </a:lnTo>
                  <a:lnTo>
                    <a:pt x="418" y="624"/>
                  </a:lnTo>
                  <a:lnTo>
                    <a:pt x="422" y="620"/>
                  </a:lnTo>
                  <a:lnTo>
                    <a:pt x="424" y="620"/>
                  </a:lnTo>
                  <a:lnTo>
                    <a:pt x="426" y="618"/>
                  </a:lnTo>
                  <a:lnTo>
                    <a:pt x="430" y="614"/>
                  </a:lnTo>
                  <a:lnTo>
                    <a:pt x="436" y="596"/>
                  </a:lnTo>
                  <a:lnTo>
                    <a:pt x="434" y="594"/>
                  </a:lnTo>
                  <a:lnTo>
                    <a:pt x="432" y="592"/>
                  </a:lnTo>
                  <a:lnTo>
                    <a:pt x="428" y="588"/>
                  </a:lnTo>
                  <a:lnTo>
                    <a:pt x="428" y="560"/>
                  </a:lnTo>
                  <a:lnTo>
                    <a:pt x="432" y="554"/>
                  </a:lnTo>
                  <a:lnTo>
                    <a:pt x="438" y="546"/>
                  </a:lnTo>
                  <a:lnTo>
                    <a:pt x="454" y="534"/>
                  </a:lnTo>
                  <a:lnTo>
                    <a:pt x="472" y="524"/>
                  </a:lnTo>
                  <a:lnTo>
                    <a:pt x="488" y="516"/>
                  </a:lnTo>
                  <a:lnTo>
                    <a:pt x="498" y="514"/>
                  </a:lnTo>
                  <a:lnTo>
                    <a:pt x="510" y="514"/>
                  </a:lnTo>
                  <a:lnTo>
                    <a:pt x="522" y="512"/>
                  </a:lnTo>
                  <a:lnTo>
                    <a:pt x="528" y="510"/>
                  </a:lnTo>
                  <a:lnTo>
                    <a:pt x="528" y="506"/>
                  </a:lnTo>
                  <a:lnTo>
                    <a:pt x="538" y="494"/>
                  </a:lnTo>
                  <a:lnTo>
                    <a:pt x="546" y="478"/>
                  </a:lnTo>
                  <a:lnTo>
                    <a:pt x="558" y="448"/>
                  </a:lnTo>
                  <a:lnTo>
                    <a:pt x="560" y="438"/>
                  </a:lnTo>
                  <a:lnTo>
                    <a:pt x="562" y="428"/>
                  </a:lnTo>
                  <a:lnTo>
                    <a:pt x="562" y="420"/>
                  </a:lnTo>
                  <a:lnTo>
                    <a:pt x="564" y="418"/>
                  </a:lnTo>
                  <a:lnTo>
                    <a:pt x="568" y="414"/>
                  </a:lnTo>
                  <a:lnTo>
                    <a:pt x="562" y="412"/>
                  </a:lnTo>
                  <a:lnTo>
                    <a:pt x="572" y="380"/>
                  </a:lnTo>
                  <a:lnTo>
                    <a:pt x="570" y="366"/>
                  </a:lnTo>
                  <a:lnTo>
                    <a:pt x="568" y="360"/>
                  </a:lnTo>
                  <a:lnTo>
                    <a:pt x="568" y="350"/>
                  </a:lnTo>
                  <a:lnTo>
                    <a:pt x="566" y="340"/>
                  </a:lnTo>
                  <a:lnTo>
                    <a:pt x="564" y="338"/>
                  </a:lnTo>
                  <a:lnTo>
                    <a:pt x="566" y="332"/>
                  </a:lnTo>
                  <a:lnTo>
                    <a:pt x="568" y="328"/>
                  </a:lnTo>
                  <a:lnTo>
                    <a:pt x="572" y="326"/>
                  </a:lnTo>
                  <a:lnTo>
                    <a:pt x="580" y="326"/>
                  </a:lnTo>
                  <a:lnTo>
                    <a:pt x="584" y="316"/>
                  </a:lnTo>
                  <a:lnTo>
                    <a:pt x="590" y="306"/>
                  </a:lnTo>
                  <a:lnTo>
                    <a:pt x="590" y="304"/>
                  </a:lnTo>
                  <a:lnTo>
                    <a:pt x="596" y="294"/>
                  </a:lnTo>
                  <a:lnTo>
                    <a:pt x="602" y="284"/>
                  </a:lnTo>
                  <a:lnTo>
                    <a:pt x="614" y="268"/>
                  </a:lnTo>
                  <a:lnTo>
                    <a:pt x="622" y="258"/>
                  </a:lnTo>
                  <a:lnTo>
                    <a:pt x="628" y="250"/>
                  </a:lnTo>
                  <a:lnTo>
                    <a:pt x="630" y="236"/>
                  </a:lnTo>
                  <a:lnTo>
                    <a:pt x="632" y="224"/>
                  </a:lnTo>
                  <a:lnTo>
                    <a:pt x="632" y="208"/>
                  </a:lnTo>
                  <a:lnTo>
                    <a:pt x="628" y="196"/>
                  </a:lnTo>
                  <a:lnTo>
                    <a:pt x="626" y="192"/>
                  </a:lnTo>
                  <a:lnTo>
                    <a:pt x="622" y="186"/>
                  </a:lnTo>
                  <a:lnTo>
                    <a:pt x="618" y="184"/>
                  </a:lnTo>
                  <a:lnTo>
                    <a:pt x="614" y="182"/>
                  </a:lnTo>
                  <a:lnTo>
                    <a:pt x="604" y="182"/>
                  </a:lnTo>
                  <a:lnTo>
                    <a:pt x="594" y="176"/>
                  </a:lnTo>
                  <a:lnTo>
                    <a:pt x="586" y="172"/>
                  </a:lnTo>
                  <a:lnTo>
                    <a:pt x="580" y="166"/>
                  </a:lnTo>
                  <a:lnTo>
                    <a:pt x="566" y="152"/>
                  </a:lnTo>
                  <a:lnTo>
                    <a:pt x="556" y="146"/>
                  </a:lnTo>
                  <a:lnTo>
                    <a:pt x="548" y="142"/>
                  </a:lnTo>
                  <a:lnTo>
                    <a:pt x="538" y="142"/>
                  </a:lnTo>
                  <a:lnTo>
                    <a:pt x="530" y="142"/>
                  </a:lnTo>
                  <a:lnTo>
                    <a:pt x="522" y="144"/>
                  </a:lnTo>
                  <a:lnTo>
                    <a:pt x="512" y="142"/>
                  </a:lnTo>
                  <a:lnTo>
                    <a:pt x="508" y="140"/>
                  </a:lnTo>
                  <a:lnTo>
                    <a:pt x="504" y="136"/>
                  </a:lnTo>
                  <a:lnTo>
                    <a:pt x="500" y="134"/>
                  </a:lnTo>
                  <a:lnTo>
                    <a:pt x="494" y="132"/>
                  </a:lnTo>
                  <a:lnTo>
                    <a:pt x="486" y="134"/>
                  </a:lnTo>
                  <a:lnTo>
                    <a:pt x="480" y="136"/>
                  </a:lnTo>
                  <a:lnTo>
                    <a:pt x="476" y="140"/>
                  </a:lnTo>
                  <a:lnTo>
                    <a:pt x="472" y="142"/>
                  </a:lnTo>
                  <a:lnTo>
                    <a:pt x="470" y="132"/>
                  </a:lnTo>
                  <a:lnTo>
                    <a:pt x="466" y="124"/>
                  </a:lnTo>
                  <a:lnTo>
                    <a:pt x="460" y="120"/>
                  </a:lnTo>
                  <a:lnTo>
                    <a:pt x="454" y="114"/>
                  </a:lnTo>
                  <a:lnTo>
                    <a:pt x="446" y="110"/>
                  </a:lnTo>
                  <a:lnTo>
                    <a:pt x="440" y="106"/>
                  </a:lnTo>
                  <a:lnTo>
                    <a:pt x="430" y="104"/>
                  </a:lnTo>
                  <a:lnTo>
                    <a:pt x="422" y="104"/>
                  </a:lnTo>
                  <a:lnTo>
                    <a:pt x="414" y="102"/>
                  </a:lnTo>
                  <a:lnTo>
                    <a:pt x="412" y="114"/>
                  </a:lnTo>
                  <a:lnTo>
                    <a:pt x="406" y="120"/>
                  </a:lnTo>
                  <a:lnTo>
                    <a:pt x="400" y="126"/>
                  </a:lnTo>
                  <a:lnTo>
                    <a:pt x="394" y="134"/>
                  </a:lnTo>
                  <a:lnTo>
                    <a:pt x="392" y="122"/>
                  </a:lnTo>
                  <a:lnTo>
                    <a:pt x="380" y="122"/>
                  </a:lnTo>
                  <a:lnTo>
                    <a:pt x="370" y="120"/>
                  </a:lnTo>
                  <a:lnTo>
                    <a:pt x="360" y="120"/>
                  </a:lnTo>
                  <a:lnTo>
                    <a:pt x="348" y="120"/>
                  </a:lnTo>
                  <a:lnTo>
                    <a:pt x="358" y="116"/>
                  </a:lnTo>
                  <a:lnTo>
                    <a:pt x="366" y="112"/>
                  </a:lnTo>
                  <a:lnTo>
                    <a:pt x="368" y="104"/>
                  </a:lnTo>
                  <a:lnTo>
                    <a:pt x="358" y="106"/>
                  </a:lnTo>
                  <a:lnTo>
                    <a:pt x="364" y="96"/>
                  </a:lnTo>
                  <a:lnTo>
                    <a:pt x="370" y="86"/>
                  </a:lnTo>
                  <a:lnTo>
                    <a:pt x="374" y="82"/>
                  </a:lnTo>
                  <a:lnTo>
                    <a:pt x="380" y="76"/>
                  </a:lnTo>
                  <a:lnTo>
                    <a:pt x="382" y="70"/>
                  </a:lnTo>
                  <a:lnTo>
                    <a:pt x="386" y="64"/>
                  </a:lnTo>
                  <a:lnTo>
                    <a:pt x="376" y="56"/>
                  </a:lnTo>
                  <a:lnTo>
                    <a:pt x="370" y="50"/>
                  </a:lnTo>
                  <a:lnTo>
                    <a:pt x="368" y="42"/>
                  </a:lnTo>
                  <a:lnTo>
                    <a:pt x="368" y="36"/>
                  </a:lnTo>
                  <a:lnTo>
                    <a:pt x="368" y="28"/>
                  </a:lnTo>
                  <a:lnTo>
                    <a:pt x="368" y="20"/>
                  </a:lnTo>
                  <a:lnTo>
                    <a:pt x="364" y="14"/>
                  </a:lnTo>
                  <a:lnTo>
                    <a:pt x="362" y="12"/>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6" name="Freeform 73"/>
            <p:cNvSpPr>
              <a:spLocks/>
            </p:cNvSpPr>
            <p:nvPr/>
          </p:nvSpPr>
          <p:spPr bwMode="auto">
            <a:xfrm>
              <a:off x="4333982" y="2675406"/>
              <a:ext cx="98156" cy="131617"/>
            </a:xfrm>
            <a:custGeom>
              <a:avLst/>
              <a:gdLst>
                <a:gd name="T0" fmla="*/ 12 w 88"/>
                <a:gd name="T1" fmla="*/ 86 h 118"/>
                <a:gd name="T2" fmla="*/ 10 w 88"/>
                <a:gd name="T3" fmla="*/ 90 h 118"/>
                <a:gd name="T4" fmla="*/ 12 w 88"/>
                <a:gd name="T5" fmla="*/ 92 h 118"/>
                <a:gd name="T6" fmla="*/ 12 w 88"/>
                <a:gd name="T7" fmla="*/ 98 h 118"/>
                <a:gd name="T8" fmla="*/ 10 w 88"/>
                <a:gd name="T9" fmla="*/ 102 h 118"/>
                <a:gd name="T10" fmla="*/ 8 w 88"/>
                <a:gd name="T11" fmla="*/ 106 h 118"/>
                <a:gd name="T12" fmla="*/ 18 w 88"/>
                <a:gd name="T13" fmla="*/ 112 h 118"/>
                <a:gd name="T14" fmla="*/ 30 w 88"/>
                <a:gd name="T15" fmla="*/ 118 h 118"/>
                <a:gd name="T16" fmla="*/ 34 w 88"/>
                <a:gd name="T17" fmla="*/ 116 h 118"/>
                <a:gd name="T18" fmla="*/ 36 w 88"/>
                <a:gd name="T19" fmla="*/ 112 h 118"/>
                <a:gd name="T20" fmla="*/ 40 w 88"/>
                <a:gd name="T21" fmla="*/ 102 h 118"/>
                <a:gd name="T22" fmla="*/ 46 w 88"/>
                <a:gd name="T23" fmla="*/ 88 h 118"/>
                <a:gd name="T24" fmla="*/ 50 w 88"/>
                <a:gd name="T25" fmla="*/ 84 h 118"/>
                <a:gd name="T26" fmla="*/ 56 w 88"/>
                <a:gd name="T27" fmla="*/ 80 h 118"/>
                <a:gd name="T28" fmla="*/ 68 w 88"/>
                <a:gd name="T29" fmla="*/ 74 h 118"/>
                <a:gd name="T30" fmla="*/ 78 w 88"/>
                <a:gd name="T31" fmla="*/ 66 h 118"/>
                <a:gd name="T32" fmla="*/ 84 w 88"/>
                <a:gd name="T33" fmla="*/ 54 h 118"/>
                <a:gd name="T34" fmla="*/ 86 w 88"/>
                <a:gd name="T35" fmla="*/ 50 h 118"/>
                <a:gd name="T36" fmla="*/ 86 w 88"/>
                <a:gd name="T37" fmla="*/ 42 h 118"/>
                <a:gd name="T38" fmla="*/ 88 w 88"/>
                <a:gd name="T39" fmla="*/ 40 h 118"/>
                <a:gd name="T40" fmla="*/ 86 w 88"/>
                <a:gd name="T41" fmla="*/ 32 h 118"/>
                <a:gd name="T42" fmla="*/ 84 w 88"/>
                <a:gd name="T43" fmla="*/ 28 h 118"/>
                <a:gd name="T44" fmla="*/ 86 w 88"/>
                <a:gd name="T45" fmla="*/ 26 h 118"/>
                <a:gd name="T46" fmla="*/ 70 w 88"/>
                <a:gd name="T47" fmla="*/ 24 h 118"/>
                <a:gd name="T48" fmla="*/ 56 w 88"/>
                <a:gd name="T49" fmla="*/ 18 h 118"/>
                <a:gd name="T50" fmla="*/ 42 w 88"/>
                <a:gd name="T51" fmla="*/ 10 h 118"/>
                <a:gd name="T52" fmla="*/ 34 w 88"/>
                <a:gd name="T53" fmla="*/ 2 h 118"/>
                <a:gd name="T54" fmla="*/ 28 w 88"/>
                <a:gd name="T55" fmla="*/ 0 h 118"/>
                <a:gd name="T56" fmla="*/ 20 w 88"/>
                <a:gd name="T57" fmla="*/ 2 h 118"/>
                <a:gd name="T58" fmla="*/ 14 w 88"/>
                <a:gd name="T59" fmla="*/ 6 h 118"/>
                <a:gd name="T60" fmla="*/ 12 w 88"/>
                <a:gd name="T61" fmla="*/ 10 h 118"/>
                <a:gd name="T62" fmla="*/ 12 w 88"/>
                <a:gd name="T63" fmla="*/ 14 h 118"/>
                <a:gd name="T64" fmla="*/ 12 w 88"/>
                <a:gd name="T65" fmla="*/ 26 h 118"/>
                <a:gd name="T66" fmla="*/ 6 w 88"/>
                <a:gd name="T67" fmla="*/ 40 h 118"/>
                <a:gd name="T68" fmla="*/ 2 w 88"/>
                <a:gd name="T69" fmla="*/ 54 h 118"/>
                <a:gd name="T70" fmla="*/ 0 w 88"/>
                <a:gd name="T71" fmla="*/ 64 h 118"/>
                <a:gd name="T72" fmla="*/ 4 w 88"/>
                <a:gd name="T73" fmla="*/ 70 h 118"/>
                <a:gd name="T74" fmla="*/ 6 w 88"/>
                <a:gd name="T75" fmla="*/ 72 h 118"/>
                <a:gd name="T76" fmla="*/ 10 w 88"/>
                <a:gd name="T77" fmla="*/ 72 h 118"/>
                <a:gd name="T78" fmla="*/ 14 w 88"/>
                <a:gd name="T79" fmla="*/ 70 h 118"/>
                <a:gd name="T80" fmla="*/ 18 w 88"/>
                <a:gd name="T81" fmla="*/ 66 h 118"/>
                <a:gd name="T82" fmla="*/ 18 w 88"/>
                <a:gd name="T83" fmla="*/ 74 h 118"/>
                <a:gd name="T84" fmla="*/ 18 w 88"/>
                <a:gd name="T85" fmla="*/ 80 h 118"/>
                <a:gd name="T86" fmla="*/ 12 w 88"/>
                <a:gd name="T87" fmla="*/ 84 h 118"/>
                <a:gd name="T88" fmla="*/ 8 w 88"/>
                <a:gd name="T89" fmla="*/ 86 h 118"/>
                <a:gd name="T90" fmla="*/ 10 w 88"/>
                <a:gd name="T91" fmla="*/ 86 h 118"/>
                <a:gd name="T92" fmla="*/ 12 w 88"/>
                <a:gd name="T93" fmla="*/ 8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8" h="118">
                  <a:moveTo>
                    <a:pt x="12" y="86"/>
                  </a:moveTo>
                  <a:lnTo>
                    <a:pt x="10" y="90"/>
                  </a:lnTo>
                  <a:lnTo>
                    <a:pt x="12" y="92"/>
                  </a:lnTo>
                  <a:lnTo>
                    <a:pt x="12" y="98"/>
                  </a:lnTo>
                  <a:lnTo>
                    <a:pt x="10" y="102"/>
                  </a:lnTo>
                  <a:lnTo>
                    <a:pt x="8" y="106"/>
                  </a:lnTo>
                  <a:lnTo>
                    <a:pt x="18" y="112"/>
                  </a:lnTo>
                  <a:lnTo>
                    <a:pt x="30" y="118"/>
                  </a:lnTo>
                  <a:lnTo>
                    <a:pt x="34" y="116"/>
                  </a:lnTo>
                  <a:lnTo>
                    <a:pt x="36" y="112"/>
                  </a:lnTo>
                  <a:lnTo>
                    <a:pt x="40" y="102"/>
                  </a:lnTo>
                  <a:lnTo>
                    <a:pt x="46" y="88"/>
                  </a:lnTo>
                  <a:lnTo>
                    <a:pt x="50" y="84"/>
                  </a:lnTo>
                  <a:lnTo>
                    <a:pt x="56" y="80"/>
                  </a:lnTo>
                  <a:lnTo>
                    <a:pt x="68" y="74"/>
                  </a:lnTo>
                  <a:lnTo>
                    <a:pt x="78" y="66"/>
                  </a:lnTo>
                  <a:lnTo>
                    <a:pt x="84" y="54"/>
                  </a:lnTo>
                  <a:lnTo>
                    <a:pt x="86" y="50"/>
                  </a:lnTo>
                  <a:lnTo>
                    <a:pt x="86" y="42"/>
                  </a:lnTo>
                  <a:lnTo>
                    <a:pt x="88" y="40"/>
                  </a:lnTo>
                  <a:lnTo>
                    <a:pt x="86" y="32"/>
                  </a:lnTo>
                  <a:lnTo>
                    <a:pt x="84" y="28"/>
                  </a:lnTo>
                  <a:lnTo>
                    <a:pt x="86" y="26"/>
                  </a:lnTo>
                  <a:lnTo>
                    <a:pt x="70" y="24"/>
                  </a:lnTo>
                  <a:lnTo>
                    <a:pt x="56" y="18"/>
                  </a:lnTo>
                  <a:lnTo>
                    <a:pt x="42" y="10"/>
                  </a:lnTo>
                  <a:lnTo>
                    <a:pt x="34" y="2"/>
                  </a:lnTo>
                  <a:lnTo>
                    <a:pt x="28" y="0"/>
                  </a:lnTo>
                  <a:lnTo>
                    <a:pt x="20" y="2"/>
                  </a:lnTo>
                  <a:lnTo>
                    <a:pt x="14" y="6"/>
                  </a:lnTo>
                  <a:lnTo>
                    <a:pt x="12" y="10"/>
                  </a:lnTo>
                  <a:lnTo>
                    <a:pt x="12" y="14"/>
                  </a:lnTo>
                  <a:lnTo>
                    <a:pt x="12" y="26"/>
                  </a:lnTo>
                  <a:lnTo>
                    <a:pt x="6" y="40"/>
                  </a:lnTo>
                  <a:lnTo>
                    <a:pt x="2" y="54"/>
                  </a:lnTo>
                  <a:lnTo>
                    <a:pt x="0" y="64"/>
                  </a:lnTo>
                  <a:lnTo>
                    <a:pt x="4" y="70"/>
                  </a:lnTo>
                  <a:lnTo>
                    <a:pt x="6" y="72"/>
                  </a:lnTo>
                  <a:lnTo>
                    <a:pt x="10" y="72"/>
                  </a:lnTo>
                  <a:lnTo>
                    <a:pt x="14" y="70"/>
                  </a:lnTo>
                  <a:lnTo>
                    <a:pt x="18" y="66"/>
                  </a:lnTo>
                  <a:lnTo>
                    <a:pt x="18" y="74"/>
                  </a:lnTo>
                  <a:lnTo>
                    <a:pt x="18" y="80"/>
                  </a:lnTo>
                  <a:lnTo>
                    <a:pt x="12" y="84"/>
                  </a:lnTo>
                  <a:lnTo>
                    <a:pt x="8" y="86"/>
                  </a:lnTo>
                  <a:lnTo>
                    <a:pt x="10" y="86"/>
                  </a:lnTo>
                  <a:lnTo>
                    <a:pt x="12" y="86"/>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7" name="Freeform 74"/>
            <p:cNvSpPr>
              <a:spLocks/>
            </p:cNvSpPr>
            <p:nvPr/>
          </p:nvSpPr>
          <p:spPr bwMode="auto">
            <a:xfrm>
              <a:off x="4329520" y="2711099"/>
              <a:ext cx="232006" cy="370313"/>
            </a:xfrm>
            <a:custGeom>
              <a:avLst/>
              <a:gdLst>
                <a:gd name="T0" fmla="*/ 174 w 208"/>
                <a:gd name="T1" fmla="*/ 318 h 332"/>
                <a:gd name="T2" fmla="*/ 136 w 208"/>
                <a:gd name="T3" fmla="*/ 292 h 332"/>
                <a:gd name="T4" fmla="*/ 98 w 208"/>
                <a:gd name="T5" fmla="*/ 268 h 332"/>
                <a:gd name="T6" fmla="*/ 80 w 208"/>
                <a:gd name="T7" fmla="*/ 232 h 332"/>
                <a:gd name="T8" fmla="*/ 52 w 208"/>
                <a:gd name="T9" fmla="*/ 174 h 332"/>
                <a:gd name="T10" fmla="*/ 32 w 208"/>
                <a:gd name="T11" fmla="*/ 132 h 332"/>
                <a:gd name="T12" fmla="*/ 18 w 208"/>
                <a:gd name="T13" fmla="*/ 112 h 332"/>
                <a:gd name="T14" fmla="*/ 2 w 208"/>
                <a:gd name="T15" fmla="*/ 104 h 332"/>
                <a:gd name="T16" fmla="*/ 0 w 208"/>
                <a:gd name="T17" fmla="*/ 66 h 332"/>
                <a:gd name="T18" fmla="*/ 12 w 208"/>
                <a:gd name="T19" fmla="*/ 54 h 332"/>
                <a:gd name="T20" fmla="*/ 16 w 208"/>
                <a:gd name="T21" fmla="*/ 60 h 332"/>
                <a:gd name="T22" fmla="*/ 12 w 208"/>
                <a:gd name="T23" fmla="*/ 74 h 332"/>
                <a:gd name="T24" fmla="*/ 38 w 208"/>
                <a:gd name="T25" fmla="*/ 84 h 332"/>
                <a:gd name="T26" fmla="*/ 50 w 208"/>
                <a:gd name="T27" fmla="*/ 56 h 332"/>
                <a:gd name="T28" fmla="*/ 72 w 208"/>
                <a:gd name="T29" fmla="*/ 42 h 332"/>
                <a:gd name="T30" fmla="*/ 90 w 208"/>
                <a:gd name="T31" fmla="*/ 18 h 332"/>
                <a:gd name="T32" fmla="*/ 90 w 208"/>
                <a:gd name="T33" fmla="*/ 0 h 332"/>
                <a:gd name="T34" fmla="*/ 106 w 208"/>
                <a:gd name="T35" fmla="*/ 8 h 332"/>
                <a:gd name="T36" fmla="*/ 124 w 208"/>
                <a:gd name="T37" fmla="*/ 26 h 332"/>
                <a:gd name="T38" fmla="*/ 144 w 208"/>
                <a:gd name="T39" fmla="*/ 42 h 332"/>
                <a:gd name="T40" fmla="*/ 152 w 208"/>
                <a:gd name="T41" fmla="*/ 38 h 332"/>
                <a:gd name="T42" fmla="*/ 160 w 208"/>
                <a:gd name="T43" fmla="*/ 44 h 332"/>
                <a:gd name="T44" fmla="*/ 172 w 208"/>
                <a:gd name="T45" fmla="*/ 40 h 332"/>
                <a:gd name="T46" fmla="*/ 174 w 208"/>
                <a:gd name="T47" fmla="*/ 52 h 332"/>
                <a:gd name="T48" fmla="*/ 170 w 208"/>
                <a:gd name="T49" fmla="*/ 64 h 332"/>
                <a:gd name="T50" fmla="*/ 180 w 208"/>
                <a:gd name="T51" fmla="*/ 74 h 332"/>
                <a:gd name="T52" fmla="*/ 154 w 208"/>
                <a:gd name="T53" fmla="*/ 80 h 332"/>
                <a:gd name="T54" fmla="*/ 136 w 208"/>
                <a:gd name="T55" fmla="*/ 90 h 332"/>
                <a:gd name="T56" fmla="*/ 128 w 208"/>
                <a:gd name="T57" fmla="*/ 118 h 332"/>
                <a:gd name="T58" fmla="*/ 120 w 208"/>
                <a:gd name="T59" fmla="*/ 128 h 332"/>
                <a:gd name="T60" fmla="*/ 122 w 208"/>
                <a:gd name="T61" fmla="*/ 142 h 332"/>
                <a:gd name="T62" fmla="*/ 134 w 208"/>
                <a:gd name="T63" fmla="*/ 162 h 332"/>
                <a:gd name="T64" fmla="*/ 148 w 208"/>
                <a:gd name="T65" fmla="*/ 174 h 332"/>
                <a:gd name="T66" fmla="*/ 162 w 208"/>
                <a:gd name="T67" fmla="*/ 180 h 332"/>
                <a:gd name="T68" fmla="*/ 176 w 208"/>
                <a:gd name="T69" fmla="*/ 172 h 332"/>
                <a:gd name="T70" fmla="*/ 178 w 208"/>
                <a:gd name="T71" fmla="*/ 196 h 332"/>
                <a:gd name="T72" fmla="*/ 184 w 208"/>
                <a:gd name="T73" fmla="*/ 198 h 332"/>
                <a:gd name="T74" fmla="*/ 206 w 208"/>
                <a:gd name="T75" fmla="*/ 218 h 332"/>
                <a:gd name="T76" fmla="*/ 204 w 208"/>
                <a:gd name="T77" fmla="*/ 264 h 332"/>
                <a:gd name="T78" fmla="*/ 200 w 208"/>
                <a:gd name="T79" fmla="*/ 276 h 332"/>
                <a:gd name="T80" fmla="*/ 208 w 208"/>
                <a:gd name="T81" fmla="*/ 296 h 332"/>
                <a:gd name="T82" fmla="*/ 200 w 208"/>
                <a:gd name="T83" fmla="*/ 322 h 332"/>
                <a:gd name="T84" fmla="*/ 186 w 208"/>
                <a:gd name="T85" fmla="*/ 332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8" h="332">
                  <a:moveTo>
                    <a:pt x="186" y="332"/>
                  </a:moveTo>
                  <a:lnTo>
                    <a:pt x="180" y="324"/>
                  </a:lnTo>
                  <a:lnTo>
                    <a:pt x="174" y="318"/>
                  </a:lnTo>
                  <a:lnTo>
                    <a:pt x="154" y="300"/>
                  </a:lnTo>
                  <a:lnTo>
                    <a:pt x="146" y="294"/>
                  </a:lnTo>
                  <a:lnTo>
                    <a:pt x="136" y="292"/>
                  </a:lnTo>
                  <a:lnTo>
                    <a:pt x="118" y="282"/>
                  </a:lnTo>
                  <a:lnTo>
                    <a:pt x="108" y="276"/>
                  </a:lnTo>
                  <a:lnTo>
                    <a:pt x="98" y="268"/>
                  </a:lnTo>
                  <a:lnTo>
                    <a:pt x="94" y="262"/>
                  </a:lnTo>
                  <a:lnTo>
                    <a:pt x="90" y="254"/>
                  </a:lnTo>
                  <a:lnTo>
                    <a:pt x="80" y="232"/>
                  </a:lnTo>
                  <a:lnTo>
                    <a:pt x="72" y="212"/>
                  </a:lnTo>
                  <a:lnTo>
                    <a:pt x="62" y="194"/>
                  </a:lnTo>
                  <a:lnTo>
                    <a:pt x="52" y="174"/>
                  </a:lnTo>
                  <a:lnTo>
                    <a:pt x="46" y="158"/>
                  </a:lnTo>
                  <a:lnTo>
                    <a:pt x="40" y="146"/>
                  </a:lnTo>
                  <a:lnTo>
                    <a:pt x="32" y="132"/>
                  </a:lnTo>
                  <a:lnTo>
                    <a:pt x="24" y="118"/>
                  </a:lnTo>
                  <a:lnTo>
                    <a:pt x="22" y="114"/>
                  </a:lnTo>
                  <a:lnTo>
                    <a:pt x="18" y="112"/>
                  </a:lnTo>
                  <a:lnTo>
                    <a:pt x="12" y="108"/>
                  </a:lnTo>
                  <a:lnTo>
                    <a:pt x="4" y="106"/>
                  </a:lnTo>
                  <a:lnTo>
                    <a:pt x="2" y="104"/>
                  </a:lnTo>
                  <a:lnTo>
                    <a:pt x="0" y="100"/>
                  </a:lnTo>
                  <a:lnTo>
                    <a:pt x="0" y="82"/>
                  </a:lnTo>
                  <a:lnTo>
                    <a:pt x="0" y="66"/>
                  </a:lnTo>
                  <a:lnTo>
                    <a:pt x="2" y="64"/>
                  </a:lnTo>
                  <a:lnTo>
                    <a:pt x="4" y="60"/>
                  </a:lnTo>
                  <a:lnTo>
                    <a:pt x="12" y="54"/>
                  </a:lnTo>
                  <a:lnTo>
                    <a:pt x="16" y="54"/>
                  </a:lnTo>
                  <a:lnTo>
                    <a:pt x="14" y="58"/>
                  </a:lnTo>
                  <a:lnTo>
                    <a:pt x="16" y="60"/>
                  </a:lnTo>
                  <a:lnTo>
                    <a:pt x="16" y="66"/>
                  </a:lnTo>
                  <a:lnTo>
                    <a:pt x="14" y="70"/>
                  </a:lnTo>
                  <a:lnTo>
                    <a:pt x="12" y="74"/>
                  </a:lnTo>
                  <a:lnTo>
                    <a:pt x="22" y="80"/>
                  </a:lnTo>
                  <a:lnTo>
                    <a:pt x="34" y="86"/>
                  </a:lnTo>
                  <a:lnTo>
                    <a:pt x="38" y="84"/>
                  </a:lnTo>
                  <a:lnTo>
                    <a:pt x="40" y="80"/>
                  </a:lnTo>
                  <a:lnTo>
                    <a:pt x="44" y="70"/>
                  </a:lnTo>
                  <a:lnTo>
                    <a:pt x="50" y="56"/>
                  </a:lnTo>
                  <a:lnTo>
                    <a:pt x="54" y="52"/>
                  </a:lnTo>
                  <a:lnTo>
                    <a:pt x="60" y="48"/>
                  </a:lnTo>
                  <a:lnTo>
                    <a:pt x="72" y="42"/>
                  </a:lnTo>
                  <a:lnTo>
                    <a:pt x="82" y="34"/>
                  </a:lnTo>
                  <a:lnTo>
                    <a:pt x="88" y="22"/>
                  </a:lnTo>
                  <a:lnTo>
                    <a:pt x="90" y="18"/>
                  </a:lnTo>
                  <a:lnTo>
                    <a:pt x="90" y="10"/>
                  </a:lnTo>
                  <a:lnTo>
                    <a:pt x="92" y="8"/>
                  </a:lnTo>
                  <a:lnTo>
                    <a:pt x="90" y="0"/>
                  </a:lnTo>
                  <a:lnTo>
                    <a:pt x="96" y="0"/>
                  </a:lnTo>
                  <a:lnTo>
                    <a:pt x="100" y="4"/>
                  </a:lnTo>
                  <a:lnTo>
                    <a:pt x="106" y="8"/>
                  </a:lnTo>
                  <a:lnTo>
                    <a:pt x="114" y="14"/>
                  </a:lnTo>
                  <a:lnTo>
                    <a:pt x="120" y="22"/>
                  </a:lnTo>
                  <a:lnTo>
                    <a:pt x="124" y="26"/>
                  </a:lnTo>
                  <a:lnTo>
                    <a:pt x="126" y="34"/>
                  </a:lnTo>
                  <a:lnTo>
                    <a:pt x="128" y="42"/>
                  </a:lnTo>
                  <a:lnTo>
                    <a:pt x="144" y="42"/>
                  </a:lnTo>
                  <a:lnTo>
                    <a:pt x="146" y="42"/>
                  </a:lnTo>
                  <a:lnTo>
                    <a:pt x="148" y="40"/>
                  </a:lnTo>
                  <a:lnTo>
                    <a:pt x="152" y="38"/>
                  </a:lnTo>
                  <a:lnTo>
                    <a:pt x="154" y="38"/>
                  </a:lnTo>
                  <a:lnTo>
                    <a:pt x="156" y="40"/>
                  </a:lnTo>
                  <a:lnTo>
                    <a:pt x="160" y="44"/>
                  </a:lnTo>
                  <a:lnTo>
                    <a:pt x="160" y="40"/>
                  </a:lnTo>
                  <a:lnTo>
                    <a:pt x="164" y="38"/>
                  </a:lnTo>
                  <a:lnTo>
                    <a:pt x="172" y="40"/>
                  </a:lnTo>
                  <a:lnTo>
                    <a:pt x="178" y="44"/>
                  </a:lnTo>
                  <a:lnTo>
                    <a:pt x="176" y="48"/>
                  </a:lnTo>
                  <a:lnTo>
                    <a:pt x="174" y="52"/>
                  </a:lnTo>
                  <a:lnTo>
                    <a:pt x="170" y="56"/>
                  </a:lnTo>
                  <a:lnTo>
                    <a:pt x="168" y="60"/>
                  </a:lnTo>
                  <a:lnTo>
                    <a:pt x="170" y="64"/>
                  </a:lnTo>
                  <a:lnTo>
                    <a:pt x="174" y="66"/>
                  </a:lnTo>
                  <a:lnTo>
                    <a:pt x="180" y="70"/>
                  </a:lnTo>
                  <a:lnTo>
                    <a:pt x="180" y="74"/>
                  </a:lnTo>
                  <a:lnTo>
                    <a:pt x="176" y="76"/>
                  </a:lnTo>
                  <a:lnTo>
                    <a:pt x="164" y="78"/>
                  </a:lnTo>
                  <a:lnTo>
                    <a:pt x="154" y="80"/>
                  </a:lnTo>
                  <a:lnTo>
                    <a:pt x="144" y="82"/>
                  </a:lnTo>
                  <a:lnTo>
                    <a:pt x="138" y="86"/>
                  </a:lnTo>
                  <a:lnTo>
                    <a:pt x="136" y="90"/>
                  </a:lnTo>
                  <a:lnTo>
                    <a:pt x="134" y="98"/>
                  </a:lnTo>
                  <a:lnTo>
                    <a:pt x="132" y="106"/>
                  </a:lnTo>
                  <a:lnTo>
                    <a:pt x="128" y="118"/>
                  </a:lnTo>
                  <a:lnTo>
                    <a:pt x="126" y="122"/>
                  </a:lnTo>
                  <a:lnTo>
                    <a:pt x="124" y="124"/>
                  </a:lnTo>
                  <a:lnTo>
                    <a:pt x="120" y="128"/>
                  </a:lnTo>
                  <a:lnTo>
                    <a:pt x="118" y="132"/>
                  </a:lnTo>
                  <a:lnTo>
                    <a:pt x="120" y="138"/>
                  </a:lnTo>
                  <a:lnTo>
                    <a:pt x="122" y="142"/>
                  </a:lnTo>
                  <a:lnTo>
                    <a:pt x="126" y="150"/>
                  </a:lnTo>
                  <a:lnTo>
                    <a:pt x="132" y="158"/>
                  </a:lnTo>
                  <a:lnTo>
                    <a:pt x="134" y="162"/>
                  </a:lnTo>
                  <a:lnTo>
                    <a:pt x="134" y="168"/>
                  </a:lnTo>
                  <a:lnTo>
                    <a:pt x="142" y="170"/>
                  </a:lnTo>
                  <a:lnTo>
                    <a:pt x="148" y="174"/>
                  </a:lnTo>
                  <a:lnTo>
                    <a:pt x="154" y="180"/>
                  </a:lnTo>
                  <a:lnTo>
                    <a:pt x="158" y="182"/>
                  </a:lnTo>
                  <a:lnTo>
                    <a:pt x="162" y="180"/>
                  </a:lnTo>
                  <a:lnTo>
                    <a:pt x="164" y="180"/>
                  </a:lnTo>
                  <a:lnTo>
                    <a:pt x="166" y="172"/>
                  </a:lnTo>
                  <a:lnTo>
                    <a:pt x="176" y="172"/>
                  </a:lnTo>
                  <a:lnTo>
                    <a:pt x="176" y="188"/>
                  </a:lnTo>
                  <a:lnTo>
                    <a:pt x="176" y="194"/>
                  </a:lnTo>
                  <a:lnTo>
                    <a:pt x="178" y="196"/>
                  </a:lnTo>
                  <a:lnTo>
                    <a:pt x="180" y="198"/>
                  </a:lnTo>
                  <a:lnTo>
                    <a:pt x="182" y="198"/>
                  </a:lnTo>
                  <a:lnTo>
                    <a:pt x="184" y="198"/>
                  </a:lnTo>
                  <a:lnTo>
                    <a:pt x="192" y="200"/>
                  </a:lnTo>
                  <a:lnTo>
                    <a:pt x="202" y="212"/>
                  </a:lnTo>
                  <a:lnTo>
                    <a:pt x="206" y="218"/>
                  </a:lnTo>
                  <a:lnTo>
                    <a:pt x="208" y="226"/>
                  </a:lnTo>
                  <a:lnTo>
                    <a:pt x="206" y="258"/>
                  </a:lnTo>
                  <a:lnTo>
                    <a:pt x="204" y="264"/>
                  </a:lnTo>
                  <a:lnTo>
                    <a:pt x="204" y="266"/>
                  </a:lnTo>
                  <a:lnTo>
                    <a:pt x="202" y="270"/>
                  </a:lnTo>
                  <a:lnTo>
                    <a:pt x="200" y="276"/>
                  </a:lnTo>
                  <a:lnTo>
                    <a:pt x="202" y="290"/>
                  </a:lnTo>
                  <a:lnTo>
                    <a:pt x="204" y="294"/>
                  </a:lnTo>
                  <a:lnTo>
                    <a:pt x="208" y="296"/>
                  </a:lnTo>
                  <a:lnTo>
                    <a:pt x="204" y="306"/>
                  </a:lnTo>
                  <a:lnTo>
                    <a:pt x="202" y="316"/>
                  </a:lnTo>
                  <a:lnTo>
                    <a:pt x="200" y="322"/>
                  </a:lnTo>
                  <a:lnTo>
                    <a:pt x="196" y="326"/>
                  </a:lnTo>
                  <a:lnTo>
                    <a:pt x="190" y="330"/>
                  </a:lnTo>
                  <a:lnTo>
                    <a:pt x="186" y="332"/>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8" name="Freeform 75"/>
            <p:cNvSpPr>
              <a:spLocks/>
            </p:cNvSpPr>
            <p:nvPr/>
          </p:nvSpPr>
          <p:spPr bwMode="auto">
            <a:xfrm>
              <a:off x="4543679" y="2907410"/>
              <a:ext cx="218621" cy="265465"/>
            </a:xfrm>
            <a:custGeom>
              <a:avLst/>
              <a:gdLst>
                <a:gd name="T0" fmla="*/ 10 w 196"/>
                <a:gd name="T1" fmla="*/ 34 h 238"/>
                <a:gd name="T2" fmla="*/ 16 w 196"/>
                <a:gd name="T3" fmla="*/ 50 h 238"/>
                <a:gd name="T4" fmla="*/ 12 w 196"/>
                <a:gd name="T5" fmla="*/ 88 h 238"/>
                <a:gd name="T6" fmla="*/ 10 w 196"/>
                <a:gd name="T7" fmla="*/ 94 h 238"/>
                <a:gd name="T8" fmla="*/ 10 w 196"/>
                <a:gd name="T9" fmla="*/ 114 h 238"/>
                <a:gd name="T10" fmla="*/ 16 w 196"/>
                <a:gd name="T11" fmla="*/ 120 h 238"/>
                <a:gd name="T12" fmla="*/ 12 w 196"/>
                <a:gd name="T13" fmla="*/ 132 h 238"/>
                <a:gd name="T14" fmla="*/ 18 w 196"/>
                <a:gd name="T15" fmla="*/ 156 h 238"/>
                <a:gd name="T16" fmla="*/ 26 w 196"/>
                <a:gd name="T17" fmla="*/ 198 h 238"/>
                <a:gd name="T18" fmla="*/ 30 w 196"/>
                <a:gd name="T19" fmla="*/ 202 h 238"/>
                <a:gd name="T20" fmla="*/ 36 w 196"/>
                <a:gd name="T21" fmla="*/ 208 h 238"/>
                <a:gd name="T22" fmla="*/ 44 w 196"/>
                <a:gd name="T23" fmla="*/ 234 h 238"/>
                <a:gd name="T24" fmla="*/ 50 w 196"/>
                <a:gd name="T25" fmla="*/ 238 h 238"/>
                <a:gd name="T26" fmla="*/ 60 w 196"/>
                <a:gd name="T27" fmla="*/ 232 h 238"/>
                <a:gd name="T28" fmla="*/ 76 w 196"/>
                <a:gd name="T29" fmla="*/ 226 h 238"/>
                <a:gd name="T30" fmla="*/ 92 w 196"/>
                <a:gd name="T31" fmla="*/ 230 h 238"/>
                <a:gd name="T32" fmla="*/ 100 w 196"/>
                <a:gd name="T33" fmla="*/ 232 h 238"/>
                <a:gd name="T34" fmla="*/ 112 w 196"/>
                <a:gd name="T35" fmla="*/ 228 h 238"/>
                <a:gd name="T36" fmla="*/ 126 w 196"/>
                <a:gd name="T37" fmla="*/ 204 h 238"/>
                <a:gd name="T38" fmla="*/ 132 w 196"/>
                <a:gd name="T39" fmla="*/ 188 h 238"/>
                <a:gd name="T40" fmla="*/ 144 w 196"/>
                <a:gd name="T41" fmla="*/ 176 h 238"/>
                <a:gd name="T42" fmla="*/ 162 w 196"/>
                <a:gd name="T43" fmla="*/ 172 h 238"/>
                <a:gd name="T44" fmla="*/ 178 w 196"/>
                <a:gd name="T45" fmla="*/ 174 h 238"/>
                <a:gd name="T46" fmla="*/ 190 w 196"/>
                <a:gd name="T47" fmla="*/ 174 h 238"/>
                <a:gd name="T48" fmla="*/ 196 w 196"/>
                <a:gd name="T49" fmla="*/ 162 h 238"/>
                <a:gd name="T50" fmla="*/ 196 w 196"/>
                <a:gd name="T51" fmla="*/ 148 h 238"/>
                <a:gd name="T52" fmla="*/ 186 w 196"/>
                <a:gd name="T53" fmla="*/ 138 h 238"/>
                <a:gd name="T54" fmla="*/ 180 w 196"/>
                <a:gd name="T55" fmla="*/ 130 h 238"/>
                <a:gd name="T56" fmla="*/ 180 w 196"/>
                <a:gd name="T57" fmla="*/ 120 h 238"/>
                <a:gd name="T58" fmla="*/ 158 w 196"/>
                <a:gd name="T59" fmla="*/ 116 h 238"/>
                <a:gd name="T60" fmla="*/ 152 w 196"/>
                <a:gd name="T61" fmla="*/ 108 h 238"/>
                <a:gd name="T62" fmla="*/ 152 w 196"/>
                <a:gd name="T63" fmla="*/ 94 h 238"/>
                <a:gd name="T64" fmla="*/ 148 w 196"/>
                <a:gd name="T65" fmla="*/ 90 h 238"/>
                <a:gd name="T66" fmla="*/ 142 w 196"/>
                <a:gd name="T67" fmla="*/ 70 h 238"/>
                <a:gd name="T68" fmla="*/ 134 w 196"/>
                <a:gd name="T69" fmla="*/ 66 h 238"/>
                <a:gd name="T70" fmla="*/ 120 w 196"/>
                <a:gd name="T71" fmla="*/ 68 h 238"/>
                <a:gd name="T72" fmla="*/ 114 w 196"/>
                <a:gd name="T73" fmla="*/ 66 h 238"/>
                <a:gd name="T74" fmla="*/ 108 w 196"/>
                <a:gd name="T75" fmla="*/ 60 h 238"/>
                <a:gd name="T76" fmla="*/ 100 w 196"/>
                <a:gd name="T77" fmla="*/ 54 h 238"/>
                <a:gd name="T78" fmla="*/ 94 w 196"/>
                <a:gd name="T79" fmla="*/ 54 h 238"/>
                <a:gd name="T80" fmla="*/ 74 w 196"/>
                <a:gd name="T81" fmla="*/ 44 h 238"/>
                <a:gd name="T82" fmla="*/ 66 w 196"/>
                <a:gd name="T83" fmla="*/ 30 h 238"/>
                <a:gd name="T84" fmla="*/ 66 w 196"/>
                <a:gd name="T85" fmla="*/ 10 h 238"/>
                <a:gd name="T86" fmla="*/ 64 w 196"/>
                <a:gd name="T87" fmla="*/ 2 h 238"/>
                <a:gd name="T88" fmla="*/ 56 w 196"/>
                <a:gd name="T89" fmla="*/ 0 h 238"/>
                <a:gd name="T90" fmla="*/ 42 w 196"/>
                <a:gd name="T91" fmla="*/ 6 h 238"/>
                <a:gd name="T92" fmla="*/ 20 w 196"/>
                <a:gd name="T93" fmla="*/ 22 h 238"/>
                <a:gd name="T94" fmla="*/ 8 w 196"/>
                <a:gd name="T95" fmla="*/ 26 h 238"/>
                <a:gd name="T96" fmla="*/ 0 w 196"/>
                <a:gd name="T97" fmla="*/ 24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6" h="238">
                  <a:moveTo>
                    <a:pt x="0" y="24"/>
                  </a:moveTo>
                  <a:lnTo>
                    <a:pt x="10" y="34"/>
                  </a:lnTo>
                  <a:lnTo>
                    <a:pt x="14" y="42"/>
                  </a:lnTo>
                  <a:lnTo>
                    <a:pt x="16" y="50"/>
                  </a:lnTo>
                  <a:lnTo>
                    <a:pt x="14" y="82"/>
                  </a:lnTo>
                  <a:lnTo>
                    <a:pt x="12" y="88"/>
                  </a:lnTo>
                  <a:lnTo>
                    <a:pt x="12" y="90"/>
                  </a:lnTo>
                  <a:lnTo>
                    <a:pt x="10" y="94"/>
                  </a:lnTo>
                  <a:lnTo>
                    <a:pt x="8" y="100"/>
                  </a:lnTo>
                  <a:lnTo>
                    <a:pt x="10" y="114"/>
                  </a:lnTo>
                  <a:lnTo>
                    <a:pt x="12" y="118"/>
                  </a:lnTo>
                  <a:lnTo>
                    <a:pt x="16" y="120"/>
                  </a:lnTo>
                  <a:lnTo>
                    <a:pt x="14" y="126"/>
                  </a:lnTo>
                  <a:lnTo>
                    <a:pt x="12" y="132"/>
                  </a:lnTo>
                  <a:lnTo>
                    <a:pt x="8" y="146"/>
                  </a:lnTo>
                  <a:lnTo>
                    <a:pt x="18" y="156"/>
                  </a:lnTo>
                  <a:lnTo>
                    <a:pt x="22" y="168"/>
                  </a:lnTo>
                  <a:lnTo>
                    <a:pt x="26" y="198"/>
                  </a:lnTo>
                  <a:lnTo>
                    <a:pt x="28" y="200"/>
                  </a:lnTo>
                  <a:lnTo>
                    <a:pt x="30" y="202"/>
                  </a:lnTo>
                  <a:lnTo>
                    <a:pt x="34" y="204"/>
                  </a:lnTo>
                  <a:lnTo>
                    <a:pt x="36" y="208"/>
                  </a:lnTo>
                  <a:lnTo>
                    <a:pt x="42" y="228"/>
                  </a:lnTo>
                  <a:lnTo>
                    <a:pt x="44" y="234"/>
                  </a:lnTo>
                  <a:lnTo>
                    <a:pt x="46" y="238"/>
                  </a:lnTo>
                  <a:lnTo>
                    <a:pt x="50" y="238"/>
                  </a:lnTo>
                  <a:lnTo>
                    <a:pt x="56" y="236"/>
                  </a:lnTo>
                  <a:lnTo>
                    <a:pt x="60" y="232"/>
                  </a:lnTo>
                  <a:lnTo>
                    <a:pt x="70" y="220"/>
                  </a:lnTo>
                  <a:lnTo>
                    <a:pt x="76" y="226"/>
                  </a:lnTo>
                  <a:lnTo>
                    <a:pt x="84" y="228"/>
                  </a:lnTo>
                  <a:lnTo>
                    <a:pt x="92" y="230"/>
                  </a:lnTo>
                  <a:lnTo>
                    <a:pt x="98" y="238"/>
                  </a:lnTo>
                  <a:lnTo>
                    <a:pt x="100" y="232"/>
                  </a:lnTo>
                  <a:lnTo>
                    <a:pt x="104" y="230"/>
                  </a:lnTo>
                  <a:lnTo>
                    <a:pt x="112" y="228"/>
                  </a:lnTo>
                  <a:lnTo>
                    <a:pt x="126" y="228"/>
                  </a:lnTo>
                  <a:lnTo>
                    <a:pt x="126" y="204"/>
                  </a:lnTo>
                  <a:lnTo>
                    <a:pt x="128" y="196"/>
                  </a:lnTo>
                  <a:lnTo>
                    <a:pt x="132" y="188"/>
                  </a:lnTo>
                  <a:lnTo>
                    <a:pt x="136" y="180"/>
                  </a:lnTo>
                  <a:lnTo>
                    <a:pt x="144" y="176"/>
                  </a:lnTo>
                  <a:lnTo>
                    <a:pt x="152" y="172"/>
                  </a:lnTo>
                  <a:lnTo>
                    <a:pt x="162" y="172"/>
                  </a:lnTo>
                  <a:lnTo>
                    <a:pt x="170" y="172"/>
                  </a:lnTo>
                  <a:lnTo>
                    <a:pt x="178" y="174"/>
                  </a:lnTo>
                  <a:lnTo>
                    <a:pt x="190" y="180"/>
                  </a:lnTo>
                  <a:lnTo>
                    <a:pt x="190" y="174"/>
                  </a:lnTo>
                  <a:lnTo>
                    <a:pt x="192" y="170"/>
                  </a:lnTo>
                  <a:lnTo>
                    <a:pt x="196" y="162"/>
                  </a:lnTo>
                  <a:lnTo>
                    <a:pt x="196" y="156"/>
                  </a:lnTo>
                  <a:lnTo>
                    <a:pt x="196" y="148"/>
                  </a:lnTo>
                  <a:lnTo>
                    <a:pt x="194" y="146"/>
                  </a:lnTo>
                  <a:lnTo>
                    <a:pt x="186" y="138"/>
                  </a:lnTo>
                  <a:lnTo>
                    <a:pt x="184" y="134"/>
                  </a:lnTo>
                  <a:lnTo>
                    <a:pt x="180" y="130"/>
                  </a:lnTo>
                  <a:lnTo>
                    <a:pt x="180" y="126"/>
                  </a:lnTo>
                  <a:lnTo>
                    <a:pt x="180" y="120"/>
                  </a:lnTo>
                  <a:lnTo>
                    <a:pt x="168" y="118"/>
                  </a:lnTo>
                  <a:lnTo>
                    <a:pt x="158" y="116"/>
                  </a:lnTo>
                  <a:lnTo>
                    <a:pt x="154" y="112"/>
                  </a:lnTo>
                  <a:lnTo>
                    <a:pt x="152" y="108"/>
                  </a:lnTo>
                  <a:lnTo>
                    <a:pt x="152" y="102"/>
                  </a:lnTo>
                  <a:lnTo>
                    <a:pt x="152" y="94"/>
                  </a:lnTo>
                  <a:lnTo>
                    <a:pt x="150" y="92"/>
                  </a:lnTo>
                  <a:lnTo>
                    <a:pt x="148" y="90"/>
                  </a:lnTo>
                  <a:lnTo>
                    <a:pt x="146" y="80"/>
                  </a:lnTo>
                  <a:lnTo>
                    <a:pt x="142" y="70"/>
                  </a:lnTo>
                  <a:lnTo>
                    <a:pt x="138" y="68"/>
                  </a:lnTo>
                  <a:lnTo>
                    <a:pt x="134" y="66"/>
                  </a:lnTo>
                  <a:lnTo>
                    <a:pt x="124" y="68"/>
                  </a:lnTo>
                  <a:lnTo>
                    <a:pt x="120" y="68"/>
                  </a:lnTo>
                  <a:lnTo>
                    <a:pt x="116" y="68"/>
                  </a:lnTo>
                  <a:lnTo>
                    <a:pt x="114" y="66"/>
                  </a:lnTo>
                  <a:lnTo>
                    <a:pt x="114" y="62"/>
                  </a:lnTo>
                  <a:lnTo>
                    <a:pt x="108" y="60"/>
                  </a:lnTo>
                  <a:lnTo>
                    <a:pt x="104" y="58"/>
                  </a:lnTo>
                  <a:lnTo>
                    <a:pt x="100" y="54"/>
                  </a:lnTo>
                  <a:lnTo>
                    <a:pt x="98" y="52"/>
                  </a:lnTo>
                  <a:lnTo>
                    <a:pt x="94" y="54"/>
                  </a:lnTo>
                  <a:lnTo>
                    <a:pt x="84" y="50"/>
                  </a:lnTo>
                  <a:lnTo>
                    <a:pt x="74" y="44"/>
                  </a:lnTo>
                  <a:lnTo>
                    <a:pt x="70" y="36"/>
                  </a:lnTo>
                  <a:lnTo>
                    <a:pt x="66" y="30"/>
                  </a:lnTo>
                  <a:lnTo>
                    <a:pt x="64" y="20"/>
                  </a:lnTo>
                  <a:lnTo>
                    <a:pt x="66" y="10"/>
                  </a:lnTo>
                  <a:lnTo>
                    <a:pt x="66" y="6"/>
                  </a:lnTo>
                  <a:lnTo>
                    <a:pt x="64" y="2"/>
                  </a:lnTo>
                  <a:lnTo>
                    <a:pt x="62" y="0"/>
                  </a:lnTo>
                  <a:lnTo>
                    <a:pt x="56" y="0"/>
                  </a:lnTo>
                  <a:lnTo>
                    <a:pt x="48" y="2"/>
                  </a:lnTo>
                  <a:lnTo>
                    <a:pt x="42" y="6"/>
                  </a:lnTo>
                  <a:lnTo>
                    <a:pt x="30" y="14"/>
                  </a:lnTo>
                  <a:lnTo>
                    <a:pt x="20" y="22"/>
                  </a:lnTo>
                  <a:lnTo>
                    <a:pt x="12" y="26"/>
                  </a:lnTo>
                  <a:lnTo>
                    <a:pt x="8" y="26"/>
                  </a:lnTo>
                  <a:lnTo>
                    <a:pt x="4" y="24"/>
                  </a:lnTo>
                  <a:lnTo>
                    <a:pt x="0" y="24"/>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29" name="Freeform 76"/>
            <p:cNvSpPr>
              <a:spLocks/>
            </p:cNvSpPr>
            <p:nvPr/>
          </p:nvSpPr>
          <p:spPr bwMode="auto">
            <a:xfrm>
              <a:off x="4684221" y="3099259"/>
              <a:ext cx="149465" cy="169541"/>
            </a:xfrm>
            <a:custGeom>
              <a:avLst/>
              <a:gdLst>
                <a:gd name="T0" fmla="*/ 132 w 134"/>
                <a:gd name="T1" fmla="*/ 118 h 152"/>
                <a:gd name="T2" fmla="*/ 134 w 134"/>
                <a:gd name="T3" fmla="*/ 122 h 152"/>
                <a:gd name="T4" fmla="*/ 134 w 134"/>
                <a:gd name="T5" fmla="*/ 130 h 152"/>
                <a:gd name="T6" fmla="*/ 134 w 134"/>
                <a:gd name="T7" fmla="*/ 136 h 152"/>
                <a:gd name="T8" fmla="*/ 130 w 134"/>
                <a:gd name="T9" fmla="*/ 138 h 152"/>
                <a:gd name="T10" fmla="*/ 122 w 134"/>
                <a:gd name="T11" fmla="*/ 146 h 152"/>
                <a:gd name="T12" fmla="*/ 112 w 134"/>
                <a:gd name="T13" fmla="*/ 150 h 152"/>
                <a:gd name="T14" fmla="*/ 102 w 134"/>
                <a:gd name="T15" fmla="*/ 152 h 152"/>
                <a:gd name="T16" fmla="*/ 94 w 134"/>
                <a:gd name="T17" fmla="*/ 152 h 152"/>
                <a:gd name="T18" fmla="*/ 86 w 134"/>
                <a:gd name="T19" fmla="*/ 150 h 152"/>
                <a:gd name="T20" fmla="*/ 82 w 134"/>
                <a:gd name="T21" fmla="*/ 148 h 152"/>
                <a:gd name="T22" fmla="*/ 74 w 134"/>
                <a:gd name="T23" fmla="*/ 148 h 152"/>
                <a:gd name="T24" fmla="*/ 76 w 134"/>
                <a:gd name="T25" fmla="*/ 138 h 152"/>
                <a:gd name="T26" fmla="*/ 80 w 134"/>
                <a:gd name="T27" fmla="*/ 132 h 152"/>
                <a:gd name="T28" fmla="*/ 82 w 134"/>
                <a:gd name="T29" fmla="*/ 124 h 152"/>
                <a:gd name="T30" fmla="*/ 84 w 134"/>
                <a:gd name="T31" fmla="*/ 116 h 152"/>
                <a:gd name="T32" fmla="*/ 82 w 134"/>
                <a:gd name="T33" fmla="*/ 110 h 152"/>
                <a:gd name="T34" fmla="*/ 78 w 134"/>
                <a:gd name="T35" fmla="*/ 106 h 152"/>
                <a:gd name="T36" fmla="*/ 72 w 134"/>
                <a:gd name="T37" fmla="*/ 106 h 152"/>
                <a:gd name="T38" fmla="*/ 64 w 134"/>
                <a:gd name="T39" fmla="*/ 104 h 152"/>
                <a:gd name="T40" fmla="*/ 62 w 134"/>
                <a:gd name="T41" fmla="*/ 102 h 152"/>
                <a:gd name="T42" fmla="*/ 60 w 134"/>
                <a:gd name="T43" fmla="*/ 98 h 152"/>
                <a:gd name="T44" fmla="*/ 58 w 134"/>
                <a:gd name="T45" fmla="*/ 94 h 152"/>
                <a:gd name="T46" fmla="*/ 54 w 134"/>
                <a:gd name="T47" fmla="*/ 92 h 152"/>
                <a:gd name="T48" fmla="*/ 46 w 134"/>
                <a:gd name="T49" fmla="*/ 90 h 152"/>
                <a:gd name="T50" fmla="*/ 40 w 134"/>
                <a:gd name="T51" fmla="*/ 88 h 152"/>
                <a:gd name="T52" fmla="*/ 34 w 134"/>
                <a:gd name="T53" fmla="*/ 88 h 152"/>
                <a:gd name="T54" fmla="*/ 30 w 134"/>
                <a:gd name="T55" fmla="*/ 86 h 152"/>
                <a:gd name="T56" fmla="*/ 24 w 134"/>
                <a:gd name="T57" fmla="*/ 82 h 152"/>
                <a:gd name="T58" fmla="*/ 12 w 134"/>
                <a:gd name="T59" fmla="*/ 66 h 152"/>
                <a:gd name="T60" fmla="*/ 4 w 134"/>
                <a:gd name="T61" fmla="*/ 62 h 152"/>
                <a:gd name="T62" fmla="*/ 2 w 134"/>
                <a:gd name="T63" fmla="*/ 60 h 152"/>
                <a:gd name="T64" fmla="*/ 0 w 134"/>
                <a:gd name="T65" fmla="*/ 58 h 152"/>
                <a:gd name="T66" fmla="*/ 0 w 134"/>
                <a:gd name="T67" fmla="*/ 56 h 152"/>
                <a:gd name="T68" fmla="*/ 0 w 134"/>
                <a:gd name="T69" fmla="*/ 32 h 152"/>
                <a:gd name="T70" fmla="*/ 2 w 134"/>
                <a:gd name="T71" fmla="*/ 24 h 152"/>
                <a:gd name="T72" fmla="*/ 6 w 134"/>
                <a:gd name="T73" fmla="*/ 16 h 152"/>
                <a:gd name="T74" fmla="*/ 10 w 134"/>
                <a:gd name="T75" fmla="*/ 8 h 152"/>
                <a:gd name="T76" fmla="*/ 18 w 134"/>
                <a:gd name="T77" fmla="*/ 4 h 152"/>
                <a:gd name="T78" fmla="*/ 26 w 134"/>
                <a:gd name="T79" fmla="*/ 0 h 152"/>
                <a:gd name="T80" fmla="*/ 36 w 134"/>
                <a:gd name="T81" fmla="*/ 0 h 152"/>
                <a:gd name="T82" fmla="*/ 44 w 134"/>
                <a:gd name="T83" fmla="*/ 0 h 152"/>
                <a:gd name="T84" fmla="*/ 52 w 134"/>
                <a:gd name="T85" fmla="*/ 2 h 152"/>
                <a:gd name="T86" fmla="*/ 64 w 134"/>
                <a:gd name="T87" fmla="*/ 8 h 152"/>
                <a:gd name="T88" fmla="*/ 64 w 134"/>
                <a:gd name="T89" fmla="*/ 18 h 152"/>
                <a:gd name="T90" fmla="*/ 70 w 134"/>
                <a:gd name="T91" fmla="*/ 34 h 152"/>
                <a:gd name="T92" fmla="*/ 76 w 134"/>
                <a:gd name="T93" fmla="*/ 50 h 152"/>
                <a:gd name="T94" fmla="*/ 78 w 134"/>
                <a:gd name="T95" fmla="*/ 54 h 152"/>
                <a:gd name="T96" fmla="*/ 82 w 134"/>
                <a:gd name="T97" fmla="*/ 56 h 152"/>
                <a:gd name="T98" fmla="*/ 92 w 134"/>
                <a:gd name="T99" fmla="*/ 56 h 152"/>
                <a:gd name="T100" fmla="*/ 100 w 134"/>
                <a:gd name="T101" fmla="*/ 58 h 152"/>
                <a:gd name="T102" fmla="*/ 106 w 134"/>
                <a:gd name="T103" fmla="*/ 62 h 152"/>
                <a:gd name="T104" fmla="*/ 108 w 134"/>
                <a:gd name="T105" fmla="*/ 68 h 152"/>
                <a:gd name="T106" fmla="*/ 114 w 134"/>
                <a:gd name="T107" fmla="*/ 80 h 152"/>
                <a:gd name="T108" fmla="*/ 120 w 134"/>
                <a:gd name="T109" fmla="*/ 90 h 152"/>
                <a:gd name="T110" fmla="*/ 122 w 134"/>
                <a:gd name="T111" fmla="*/ 86 h 152"/>
                <a:gd name="T112" fmla="*/ 126 w 134"/>
                <a:gd name="T113" fmla="*/ 84 h 152"/>
                <a:gd name="T114" fmla="*/ 128 w 134"/>
                <a:gd name="T115" fmla="*/ 82 h 152"/>
                <a:gd name="T116" fmla="*/ 132 w 134"/>
                <a:gd name="T117" fmla="*/ 84 h 152"/>
                <a:gd name="T118" fmla="*/ 132 w 134"/>
                <a:gd name="T119" fmla="*/ 88 h 152"/>
                <a:gd name="T120" fmla="*/ 132 w 134"/>
                <a:gd name="T121" fmla="*/ 94 h 152"/>
                <a:gd name="T122" fmla="*/ 132 w 134"/>
                <a:gd name="T123" fmla="*/ 106 h 152"/>
                <a:gd name="T124" fmla="*/ 132 w 134"/>
                <a:gd name="T125" fmla="*/ 1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4" h="152">
                  <a:moveTo>
                    <a:pt x="132" y="118"/>
                  </a:moveTo>
                  <a:lnTo>
                    <a:pt x="134" y="122"/>
                  </a:lnTo>
                  <a:lnTo>
                    <a:pt x="134" y="130"/>
                  </a:lnTo>
                  <a:lnTo>
                    <a:pt x="134" y="136"/>
                  </a:lnTo>
                  <a:lnTo>
                    <a:pt x="130" y="138"/>
                  </a:lnTo>
                  <a:lnTo>
                    <a:pt x="122" y="146"/>
                  </a:lnTo>
                  <a:lnTo>
                    <a:pt x="112" y="150"/>
                  </a:lnTo>
                  <a:lnTo>
                    <a:pt x="102" y="152"/>
                  </a:lnTo>
                  <a:lnTo>
                    <a:pt x="94" y="152"/>
                  </a:lnTo>
                  <a:lnTo>
                    <a:pt x="86" y="150"/>
                  </a:lnTo>
                  <a:lnTo>
                    <a:pt x="82" y="148"/>
                  </a:lnTo>
                  <a:lnTo>
                    <a:pt x="74" y="148"/>
                  </a:lnTo>
                  <a:lnTo>
                    <a:pt x="76" y="138"/>
                  </a:lnTo>
                  <a:lnTo>
                    <a:pt x="80" y="132"/>
                  </a:lnTo>
                  <a:lnTo>
                    <a:pt x="82" y="124"/>
                  </a:lnTo>
                  <a:lnTo>
                    <a:pt x="84" y="116"/>
                  </a:lnTo>
                  <a:lnTo>
                    <a:pt x="82" y="110"/>
                  </a:lnTo>
                  <a:lnTo>
                    <a:pt x="78" y="106"/>
                  </a:lnTo>
                  <a:lnTo>
                    <a:pt x="72" y="106"/>
                  </a:lnTo>
                  <a:lnTo>
                    <a:pt x="64" y="104"/>
                  </a:lnTo>
                  <a:lnTo>
                    <a:pt x="62" y="102"/>
                  </a:lnTo>
                  <a:lnTo>
                    <a:pt x="60" y="98"/>
                  </a:lnTo>
                  <a:lnTo>
                    <a:pt x="58" y="94"/>
                  </a:lnTo>
                  <a:lnTo>
                    <a:pt x="54" y="92"/>
                  </a:lnTo>
                  <a:lnTo>
                    <a:pt x="46" y="90"/>
                  </a:lnTo>
                  <a:lnTo>
                    <a:pt x="40" y="88"/>
                  </a:lnTo>
                  <a:lnTo>
                    <a:pt x="34" y="88"/>
                  </a:lnTo>
                  <a:lnTo>
                    <a:pt x="30" y="86"/>
                  </a:lnTo>
                  <a:lnTo>
                    <a:pt x="24" y="82"/>
                  </a:lnTo>
                  <a:lnTo>
                    <a:pt x="12" y="66"/>
                  </a:lnTo>
                  <a:lnTo>
                    <a:pt x="4" y="62"/>
                  </a:lnTo>
                  <a:lnTo>
                    <a:pt x="2" y="60"/>
                  </a:lnTo>
                  <a:lnTo>
                    <a:pt x="0" y="58"/>
                  </a:lnTo>
                  <a:lnTo>
                    <a:pt x="0" y="56"/>
                  </a:lnTo>
                  <a:lnTo>
                    <a:pt x="0" y="32"/>
                  </a:lnTo>
                  <a:lnTo>
                    <a:pt x="2" y="24"/>
                  </a:lnTo>
                  <a:lnTo>
                    <a:pt x="6" y="16"/>
                  </a:lnTo>
                  <a:lnTo>
                    <a:pt x="10" y="8"/>
                  </a:lnTo>
                  <a:lnTo>
                    <a:pt x="18" y="4"/>
                  </a:lnTo>
                  <a:lnTo>
                    <a:pt x="26" y="0"/>
                  </a:lnTo>
                  <a:lnTo>
                    <a:pt x="36" y="0"/>
                  </a:lnTo>
                  <a:lnTo>
                    <a:pt x="44" y="0"/>
                  </a:lnTo>
                  <a:lnTo>
                    <a:pt x="52" y="2"/>
                  </a:lnTo>
                  <a:lnTo>
                    <a:pt x="64" y="8"/>
                  </a:lnTo>
                  <a:lnTo>
                    <a:pt x="64" y="18"/>
                  </a:lnTo>
                  <a:lnTo>
                    <a:pt x="70" y="34"/>
                  </a:lnTo>
                  <a:lnTo>
                    <a:pt x="76" y="50"/>
                  </a:lnTo>
                  <a:lnTo>
                    <a:pt x="78" y="54"/>
                  </a:lnTo>
                  <a:lnTo>
                    <a:pt x="82" y="56"/>
                  </a:lnTo>
                  <a:lnTo>
                    <a:pt x="92" y="56"/>
                  </a:lnTo>
                  <a:lnTo>
                    <a:pt x="100" y="58"/>
                  </a:lnTo>
                  <a:lnTo>
                    <a:pt x="106" y="62"/>
                  </a:lnTo>
                  <a:lnTo>
                    <a:pt x="108" y="68"/>
                  </a:lnTo>
                  <a:lnTo>
                    <a:pt x="114" y="80"/>
                  </a:lnTo>
                  <a:lnTo>
                    <a:pt x="120" y="90"/>
                  </a:lnTo>
                  <a:lnTo>
                    <a:pt x="122" y="86"/>
                  </a:lnTo>
                  <a:lnTo>
                    <a:pt x="126" y="84"/>
                  </a:lnTo>
                  <a:lnTo>
                    <a:pt x="128" y="82"/>
                  </a:lnTo>
                  <a:lnTo>
                    <a:pt x="132" y="84"/>
                  </a:lnTo>
                  <a:lnTo>
                    <a:pt x="132" y="88"/>
                  </a:lnTo>
                  <a:lnTo>
                    <a:pt x="132" y="94"/>
                  </a:lnTo>
                  <a:lnTo>
                    <a:pt x="132" y="106"/>
                  </a:lnTo>
                  <a:lnTo>
                    <a:pt x="132" y="118"/>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30" name="Freeform 77"/>
            <p:cNvSpPr>
              <a:spLocks/>
            </p:cNvSpPr>
            <p:nvPr/>
          </p:nvSpPr>
          <p:spPr bwMode="auto">
            <a:xfrm>
              <a:off x="4791300" y="3324569"/>
              <a:ext cx="93695" cy="91463"/>
            </a:xfrm>
            <a:custGeom>
              <a:avLst/>
              <a:gdLst>
                <a:gd name="T0" fmla="*/ 2 w 84"/>
                <a:gd name="T1" fmla="*/ 0 h 82"/>
                <a:gd name="T2" fmla="*/ 12 w 84"/>
                <a:gd name="T3" fmla="*/ 0 h 82"/>
                <a:gd name="T4" fmla="*/ 22 w 84"/>
                <a:gd name="T5" fmla="*/ 4 h 82"/>
                <a:gd name="T6" fmla="*/ 34 w 84"/>
                <a:gd name="T7" fmla="*/ 12 h 82"/>
                <a:gd name="T8" fmla="*/ 44 w 84"/>
                <a:gd name="T9" fmla="*/ 18 h 82"/>
                <a:gd name="T10" fmla="*/ 66 w 84"/>
                <a:gd name="T11" fmla="*/ 36 h 82"/>
                <a:gd name="T12" fmla="*/ 84 w 84"/>
                <a:gd name="T13" fmla="*/ 50 h 82"/>
                <a:gd name="T14" fmla="*/ 78 w 84"/>
                <a:gd name="T15" fmla="*/ 62 h 82"/>
                <a:gd name="T16" fmla="*/ 72 w 84"/>
                <a:gd name="T17" fmla="*/ 72 h 82"/>
                <a:gd name="T18" fmla="*/ 66 w 84"/>
                <a:gd name="T19" fmla="*/ 78 h 82"/>
                <a:gd name="T20" fmla="*/ 60 w 84"/>
                <a:gd name="T21" fmla="*/ 82 h 82"/>
                <a:gd name="T22" fmla="*/ 58 w 84"/>
                <a:gd name="T23" fmla="*/ 82 h 82"/>
                <a:gd name="T24" fmla="*/ 40 w 84"/>
                <a:gd name="T25" fmla="*/ 80 h 82"/>
                <a:gd name="T26" fmla="*/ 24 w 84"/>
                <a:gd name="T27" fmla="*/ 76 h 82"/>
                <a:gd name="T28" fmla="*/ 12 w 84"/>
                <a:gd name="T29" fmla="*/ 72 h 82"/>
                <a:gd name="T30" fmla="*/ 0 w 84"/>
                <a:gd name="T31" fmla="*/ 66 h 82"/>
                <a:gd name="T32" fmla="*/ 2 w 84"/>
                <a:gd name="T3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82">
                  <a:moveTo>
                    <a:pt x="2" y="0"/>
                  </a:moveTo>
                  <a:lnTo>
                    <a:pt x="12" y="0"/>
                  </a:lnTo>
                  <a:lnTo>
                    <a:pt x="22" y="4"/>
                  </a:lnTo>
                  <a:lnTo>
                    <a:pt x="34" y="12"/>
                  </a:lnTo>
                  <a:lnTo>
                    <a:pt x="44" y="18"/>
                  </a:lnTo>
                  <a:lnTo>
                    <a:pt x="66" y="36"/>
                  </a:lnTo>
                  <a:lnTo>
                    <a:pt x="84" y="50"/>
                  </a:lnTo>
                  <a:lnTo>
                    <a:pt x="78" y="62"/>
                  </a:lnTo>
                  <a:lnTo>
                    <a:pt x="72" y="72"/>
                  </a:lnTo>
                  <a:lnTo>
                    <a:pt x="66" y="78"/>
                  </a:lnTo>
                  <a:lnTo>
                    <a:pt x="60" y="82"/>
                  </a:lnTo>
                  <a:lnTo>
                    <a:pt x="58" y="82"/>
                  </a:lnTo>
                  <a:lnTo>
                    <a:pt x="40" y="80"/>
                  </a:lnTo>
                  <a:lnTo>
                    <a:pt x="24" y="76"/>
                  </a:lnTo>
                  <a:lnTo>
                    <a:pt x="12" y="72"/>
                  </a:lnTo>
                  <a:lnTo>
                    <a:pt x="0" y="66"/>
                  </a:lnTo>
                  <a:lnTo>
                    <a:pt x="2" y="0"/>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31" name="Freeform 78"/>
            <p:cNvSpPr>
              <a:spLocks/>
            </p:cNvSpPr>
            <p:nvPr/>
          </p:nvSpPr>
          <p:spPr bwMode="auto">
            <a:xfrm>
              <a:off x="4574910" y="3152798"/>
              <a:ext cx="274391" cy="615701"/>
            </a:xfrm>
            <a:custGeom>
              <a:avLst/>
              <a:gdLst>
                <a:gd name="T0" fmla="*/ 206 w 246"/>
                <a:gd name="T1" fmla="*/ 128 h 552"/>
                <a:gd name="T2" fmla="*/ 244 w 246"/>
                <a:gd name="T3" fmla="*/ 96 h 552"/>
                <a:gd name="T4" fmla="*/ 242 w 246"/>
                <a:gd name="T5" fmla="*/ 68 h 552"/>
                <a:gd name="T6" fmla="*/ 232 w 246"/>
                <a:gd name="T7" fmla="*/ 82 h 552"/>
                <a:gd name="T8" fmla="*/ 210 w 246"/>
                <a:gd name="T9" fmla="*/ 102 h 552"/>
                <a:gd name="T10" fmla="*/ 180 w 246"/>
                <a:gd name="T11" fmla="*/ 100 h 552"/>
                <a:gd name="T12" fmla="*/ 180 w 246"/>
                <a:gd name="T13" fmla="*/ 76 h 552"/>
                <a:gd name="T14" fmla="*/ 170 w 246"/>
                <a:gd name="T15" fmla="*/ 58 h 552"/>
                <a:gd name="T16" fmla="*/ 156 w 246"/>
                <a:gd name="T17" fmla="*/ 46 h 552"/>
                <a:gd name="T18" fmla="*/ 132 w 246"/>
                <a:gd name="T19" fmla="*/ 40 h 552"/>
                <a:gd name="T20" fmla="*/ 102 w 246"/>
                <a:gd name="T21" fmla="*/ 14 h 552"/>
                <a:gd name="T22" fmla="*/ 76 w 246"/>
                <a:gd name="T23" fmla="*/ 10 h 552"/>
                <a:gd name="T24" fmla="*/ 56 w 246"/>
                <a:gd name="T25" fmla="*/ 8 h 552"/>
                <a:gd name="T26" fmla="*/ 28 w 246"/>
                <a:gd name="T27" fmla="*/ 16 h 552"/>
                <a:gd name="T28" fmla="*/ 22 w 246"/>
                <a:gd name="T29" fmla="*/ 46 h 552"/>
                <a:gd name="T30" fmla="*/ 14 w 246"/>
                <a:gd name="T31" fmla="*/ 80 h 552"/>
                <a:gd name="T32" fmla="*/ 8 w 246"/>
                <a:gd name="T33" fmla="*/ 112 h 552"/>
                <a:gd name="T34" fmla="*/ 4 w 246"/>
                <a:gd name="T35" fmla="*/ 144 h 552"/>
                <a:gd name="T36" fmla="*/ 2 w 246"/>
                <a:gd name="T37" fmla="*/ 170 h 552"/>
                <a:gd name="T38" fmla="*/ 8 w 246"/>
                <a:gd name="T39" fmla="*/ 192 h 552"/>
                <a:gd name="T40" fmla="*/ 18 w 246"/>
                <a:gd name="T41" fmla="*/ 218 h 552"/>
                <a:gd name="T42" fmla="*/ 16 w 246"/>
                <a:gd name="T43" fmla="*/ 266 h 552"/>
                <a:gd name="T44" fmla="*/ 18 w 246"/>
                <a:gd name="T45" fmla="*/ 292 h 552"/>
                <a:gd name="T46" fmla="*/ 22 w 246"/>
                <a:gd name="T47" fmla="*/ 312 h 552"/>
                <a:gd name="T48" fmla="*/ 26 w 246"/>
                <a:gd name="T49" fmla="*/ 348 h 552"/>
                <a:gd name="T50" fmla="*/ 26 w 246"/>
                <a:gd name="T51" fmla="*/ 374 h 552"/>
                <a:gd name="T52" fmla="*/ 54 w 246"/>
                <a:gd name="T53" fmla="*/ 414 h 552"/>
                <a:gd name="T54" fmla="*/ 54 w 246"/>
                <a:gd name="T55" fmla="*/ 438 h 552"/>
                <a:gd name="T56" fmla="*/ 56 w 246"/>
                <a:gd name="T57" fmla="*/ 464 h 552"/>
                <a:gd name="T58" fmla="*/ 54 w 246"/>
                <a:gd name="T59" fmla="*/ 476 h 552"/>
                <a:gd name="T60" fmla="*/ 52 w 246"/>
                <a:gd name="T61" fmla="*/ 504 h 552"/>
                <a:gd name="T62" fmla="*/ 70 w 246"/>
                <a:gd name="T63" fmla="*/ 524 h 552"/>
                <a:gd name="T64" fmla="*/ 88 w 246"/>
                <a:gd name="T65" fmla="*/ 546 h 552"/>
                <a:gd name="T66" fmla="*/ 124 w 246"/>
                <a:gd name="T67" fmla="*/ 526 h 552"/>
                <a:gd name="T68" fmla="*/ 124 w 246"/>
                <a:gd name="T69" fmla="*/ 514 h 552"/>
                <a:gd name="T70" fmla="*/ 134 w 246"/>
                <a:gd name="T71" fmla="*/ 502 h 552"/>
                <a:gd name="T72" fmla="*/ 142 w 246"/>
                <a:gd name="T73" fmla="*/ 484 h 552"/>
                <a:gd name="T74" fmla="*/ 152 w 246"/>
                <a:gd name="T75" fmla="*/ 464 h 552"/>
                <a:gd name="T76" fmla="*/ 128 w 246"/>
                <a:gd name="T77" fmla="*/ 450 h 552"/>
                <a:gd name="T78" fmla="*/ 116 w 246"/>
                <a:gd name="T79" fmla="*/ 436 h 552"/>
                <a:gd name="T80" fmla="*/ 140 w 246"/>
                <a:gd name="T81" fmla="*/ 410 h 552"/>
                <a:gd name="T82" fmla="*/ 140 w 246"/>
                <a:gd name="T83" fmla="*/ 388 h 552"/>
                <a:gd name="T84" fmla="*/ 142 w 246"/>
                <a:gd name="T85" fmla="*/ 378 h 552"/>
                <a:gd name="T86" fmla="*/ 152 w 246"/>
                <a:gd name="T87" fmla="*/ 374 h 552"/>
                <a:gd name="T88" fmla="*/ 134 w 246"/>
                <a:gd name="T89" fmla="*/ 370 h 552"/>
                <a:gd name="T90" fmla="*/ 136 w 246"/>
                <a:gd name="T91" fmla="*/ 346 h 552"/>
                <a:gd name="T92" fmla="*/ 164 w 246"/>
                <a:gd name="T93" fmla="*/ 344 h 552"/>
                <a:gd name="T94" fmla="*/ 156 w 246"/>
                <a:gd name="T95" fmla="*/ 326 h 552"/>
                <a:gd name="T96" fmla="*/ 192 w 246"/>
                <a:gd name="T97" fmla="*/ 308 h 552"/>
                <a:gd name="T98" fmla="*/ 224 w 246"/>
                <a:gd name="T99" fmla="*/ 290 h 552"/>
                <a:gd name="T100" fmla="*/ 226 w 246"/>
                <a:gd name="T101" fmla="*/ 258 h 552"/>
                <a:gd name="T102" fmla="*/ 220 w 246"/>
                <a:gd name="T103" fmla="*/ 242 h 552"/>
                <a:gd name="T104" fmla="*/ 196 w 246"/>
                <a:gd name="T105" fmla="*/ 154 h 552"/>
                <a:gd name="T106" fmla="*/ 216 w 246"/>
                <a:gd name="T107" fmla="*/ 116 h 552"/>
                <a:gd name="T108" fmla="*/ 246 w 246"/>
                <a:gd name="T109" fmla="*/ 92 h 552"/>
                <a:gd name="T110" fmla="*/ 244 w 246"/>
                <a:gd name="T111" fmla="*/ 78 h 552"/>
                <a:gd name="T112" fmla="*/ 238 w 246"/>
                <a:gd name="T113" fmla="*/ 102 h 552"/>
                <a:gd name="T114" fmla="*/ 200 w 246"/>
                <a:gd name="T115" fmla="*/ 142 h 552"/>
                <a:gd name="T116" fmla="*/ 196 w 246"/>
                <a:gd name="T117" fmla="*/ 154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6" h="552">
                  <a:moveTo>
                    <a:pt x="196" y="154"/>
                  </a:moveTo>
                  <a:lnTo>
                    <a:pt x="196" y="148"/>
                  </a:lnTo>
                  <a:lnTo>
                    <a:pt x="200" y="142"/>
                  </a:lnTo>
                  <a:lnTo>
                    <a:pt x="206" y="128"/>
                  </a:lnTo>
                  <a:lnTo>
                    <a:pt x="216" y="116"/>
                  </a:lnTo>
                  <a:lnTo>
                    <a:pt x="224" y="108"/>
                  </a:lnTo>
                  <a:lnTo>
                    <a:pt x="238" y="102"/>
                  </a:lnTo>
                  <a:lnTo>
                    <a:pt x="244" y="96"/>
                  </a:lnTo>
                  <a:lnTo>
                    <a:pt x="246" y="92"/>
                  </a:lnTo>
                  <a:lnTo>
                    <a:pt x="246" y="88"/>
                  </a:lnTo>
                  <a:lnTo>
                    <a:pt x="244" y="78"/>
                  </a:lnTo>
                  <a:lnTo>
                    <a:pt x="242" y="68"/>
                  </a:lnTo>
                  <a:lnTo>
                    <a:pt x="236" y="70"/>
                  </a:lnTo>
                  <a:lnTo>
                    <a:pt x="230" y="70"/>
                  </a:lnTo>
                  <a:lnTo>
                    <a:pt x="232" y="74"/>
                  </a:lnTo>
                  <a:lnTo>
                    <a:pt x="232" y="82"/>
                  </a:lnTo>
                  <a:lnTo>
                    <a:pt x="232" y="88"/>
                  </a:lnTo>
                  <a:lnTo>
                    <a:pt x="228" y="90"/>
                  </a:lnTo>
                  <a:lnTo>
                    <a:pt x="220" y="98"/>
                  </a:lnTo>
                  <a:lnTo>
                    <a:pt x="210" y="102"/>
                  </a:lnTo>
                  <a:lnTo>
                    <a:pt x="200" y="104"/>
                  </a:lnTo>
                  <a:lnTo>
                    <a:pt x="192" y="104"/>
                  </a:lnTo>
                  <a:lnTo>
                    <a:pt x="184" y="102"/>
                  </a:lnTo>
                  <a:lnTo>
                    <a:pt x="180" y="100"/>
                  </a:lnTo>
                  <a:lnTo>
                    <a:pt x="172" y="100"/>
                  </a:lnTo>
                  <a:lnTo>
                    <a:pt x="174" y="90"/>
                  </a:lnTo>
                  <a:lnTo>
                    <a:pt x="178" y="84"/>
                  </a:lnTo>
                  <a:lnTo>
                    <a:pt x="180" y="76"/>
                  </a:lnTo>
                  <a:lnTo>
                    <a:pt x="182" y="68"/>
                  </a:lnTo>
                  <a:lnTo>
                    <a:pt x="180" y="62"/>
                  </a:lnTo>
                  <a:lnTo>
                    <a:pt x="176" y="58"/>
                  </a:lnTo>
                  <a:lnTo>
                    <a:pt x="170" y="58"/>
                  </a:lnTo>
                  <a:lnTo>
                    <a:pt x="162" y="56"/>
                  </a:lnTo>
                  <a:lnTo>
                    <a:pt x="160" y="54"/>
                  </a:lnTo>
                  <a:lnTo>
                    <a:pt x="158" y="50"/>
                  </a:lnTo>
                  <a:lnTo>
                    <a:pt x="156" y="46"/>
                  </a:lnTo>
                  <a:lnTo>
                    <a:pt x="152" y="44"/>
                  </a:lnTo>
                  <a:lnTo>
                    <a:pt x="144" y="42"/>
                  </a:lnTo>
                  <a:lnTo>
                    <a:pt x="138" y="40"/>
                  </a:lnTo>
                  <a:lnTo>
                    <a:pt x="132" y="40"/>
                  </a:lnTo>
                  <a:lnTo>
                    <a:pt x="128" y="38"/>
                  </a:lnTo>
                  <a:lnTo>
                    <a:pt x="122" y="34"/>
                  </a:lnTo>
                  <a:lnTo>
                    <a:pt x="110" y="18"/>
                  </a:lnTo>
                  <a:lnTo>
                    <a:pt x="102" y="14"/>
                  </a:lnTo>
                  <a:lnTo>
                    <a:pt x="98" y="10"/>
                  </a:lnTo>
                  <a:lnTo>
                    <a:pt x="98" y="8"/>
                  </a:lnTo>
                  <a:lnTo>
                    <a:pt x="84" y="8"/>
                  </a:lnTo>
                  <a:lnTo>
                    <a:pt x="76" y="10"/>
                  </a:lnTo>
                  <a:lnTo>
                    <a:pt x="72" y="12"/>
                  </a:lnTo>
                  <a:lnTo>
                    <a:pt x="70" y="18"/>
                  </a:lnTo>
                  <a:lnTo>
                    <a:pt x="64" y="10"/>
                  </a:lnTo>
                  <a:lnTo>
                    <a:pt x="56" y="8"/>
                  </a:lnTo>
                  <a:lnTo>
                    <a:pt x="48" y="6"/>
                  </a:lnTo>
                  <a:lnTo>
                    <a:pt x="42" y="0"/>
                  </a:lnTo>
                  <a:lnTo>
                    <a:pt x="34" y="8"/>
                  </a:lnTo>
                  <a:lnTo>
                    <a:pt x="28" y="16"/>
                  </a:lnTo>
                  <a:lnTo>
                    <a:pt x="30" y="30"/>
                  </a:lnTo>
                  <a:lnTo>
                    <a:pt x="30" y="34"/>
                  </a:lnTo>
                  <a:lnTo>
                    <a:pt x="28" y="40"/>
                  </a:lnTo>
                  <a:lnTo>
                    <a:pt x="22" y="46"/>
                  </a:lnTo>
                  <a:lnTo>
                    <a:pt x="16" y="50"/>
                  </a:lnTo>
                  <a:lnTo>
                    <a:pt x="14" y="54"/>
                  </a:lnTo>
                  <a:lnTo>
                    <a:pt x="12" y="62"/>
                  </a:lnTo>
                  <a:lnTo>
                    <a:pt x="14" y="80"/>
                  </a:lnTo>
                  <a:lnTo>
                    <a:pt x="16" y="86"/>
                  </a:lnTo>
                  <a:lnTo>
                    <a:pt x="20" y="92"/>
                  </a:lnTo>
                  <a:lnTo>
                    <a:pt x="16" y="100"/>
                  </a:lnTo>
                  <a:lnTo>
                    <a:pt x="8" y="112"/>
                  </a:lnTo>
                  <a:lnTo>
                    <a:pt x="2" y="122"/>
                  </a:lnTo>
                  <a:lnTo>
                    <a:pt x="0" y="136"/>
                  </a:lnTo>
                  <a:lnTo>
                    <a:pt x="2" y="140"/>
                  </a:lnTo>
                  <a:lnTo>
                    <a:pt x="4" y="144"/>
                  </a:lnTo>
                  <a:lnTo>
                    <a:pt x="8" y="146"/>
                  </a:lnTo>
                  <a:lnTo>
                    <a:pt x="8" y="152"/>
                  </a:lnTo>
                  <a:lnTo>
                    <a:pt x="4" y="162"/>
                  </a:lnTo>
                  <a:lnTo>
                    <a:pt x="2" y="170"/>
                  </a:lnTo>
                  <a:lnTo>
                    <a:pt x="0" y="174"/>
                  </a:lnTo>
                  <a:lnTo>
                    <a:pt x="2" y="180"/>
                  </a:lnTo>
                  <a:lnTo>
                    <a:pt x="4" y="186"/>
                  </a:lnTo>
                  <a:lnTo>
                    <a:pt x="8" y="192"/>
                  </a:lnTo>
                  <a:lnTo>
                    <a:pt x="10" y="198"/>
                  </a:lnTo>
                  <a:lnTo>
                    <a:pt x="12" y="204"/>
                  </a:lnTo>
                  <a:lnTo>
                    <a:pt x="16" y="210"/>
                  </a:lnTo>
                  <a:lnTo>
                    <a:pt x="18" y="218"/>
                  </a:lnTo>
                  <a:lnTo>
                    <a:pt x="20" y="226"/>
                  </a:lnTo>
                  <a:lnTo>
                    <a:pt x="20" y="256"/>
                  </a:lnTo>
                  <a:lnTo>
                    <a:pt x="18" y="260"/>
                  </a:lnTo>
                  <a:lnTo>
                    <a:pt x="16" y="266"/>
                  </a:lnTo>
                  <a:lnTo>
                    <a:pt x="14" y="270"/>
                  </a:lnTo>
                  <a:lnTo>
                    <a:pt x="12" y="274"/>
                  </a:lnTo>
                  <a:lnTo>
                    <a:pt x="16" y="280"/>
                  </a:lnTo>
                  <a:lnTo>
                    <a:pt x="18" y="292"/>
                  </a:lnTo>
                  <a:lnTo>
                    <a:pt x="24" y="300"/>
                  </a:lnTo>
                  <a:lnTo>
                    <a:pt x="26" y="308"/>
                  </a:lnTo>
                  <a:lnTo>
                    <a:pt x="24" y="310"/>
                  </a:lnTo>
                  <a:lnTo>
                    <a:pt x="22" y="312"/>
                  </a:lnTo>
                  <a:lnTo>
                    <a:pt x="20" y="316"/>
                  </a:lnTo>
                  <a:lnTo>
                    <a:pt x="18" y="322"/>
                  </a:lnTo>
                  <a:lnTo>
                    <a:pt x="20" y="336"/>
                  </a:lnTo>
                  <a:lnTo>
                    <a:pt x="26" y="348"/>
                  </a:lnTo>
                  <a:lnTo>
                    <a:pt x="30" y="362"/>
                  </a:lnTo>
                  <a:lnTo>
                    <a:pt x="32" y="370"/>
                  </a:lnTo>
                  <a:lnTo>
                    <a:pt x="30" y="374"/>
                  </a:lnTo>
                  <a:lnTo>
                    <a:pt x="26" y="374"/>
                  </a:lnTo>
                  <a:lnTo>
                    <a:pt x="38" y="394"/>
                  </a:lnTo>
                  <a:lnTo>
                    <a:pt x="46" y="408"/>
                  </a:lnTo>
                  <a:lnTo>
                    <a:pt x="50" y="412"/>
                  </a:lnTo>
                  <a:lnTo>
                    <a:pt x="54" y="414"/>
                  </a:lnTo>
                  <a:lnTo>
                    <a:pt x="52" y="418"/>
                  </a:lnTo>
                  <a:lnTo>
                    <a:pt x="50" y="422"/>
                  </a:lnTo>
                  <a:lnTo>
                    <a:pt x="52" y="432"/>
                  </a:lnTo>
                  <a:lnTo>
                    <a:pt x="54" y="438"/>
                  </a:lnTo>
                  <a:lnTo>
                    <a:pt x="58" y="446"/>
                  </a:lnTo>
                  <a:lnTo>
                    <a:pt x="58" y="456"/>
                  </a:lnTo>
                  <a:lnTo>
                    <a:pt x="58" y="462"/>
                  </a:lnTo>
                  <a:lnTo>
                    <a:pt x="56" y="464"/>
                  </a:lnTo>
                  <a:lnTo>
                    <a:pt x="54" y="468"/>
                  </a:lnTo>
                  <a:lnTo>
                    <a:pt x="52" y="472"/>
                  </a:lnTo>
                  <a:lnTo>
                    <a:pt x="54" y="474"/>
                  </a:lnTo>
                  <a:lnTo>
                    <a:pt x="54" y="476"/>
                  </a:lnTo>
                  <a:lnTo>
                    <a:pt x="56" y="480"/>
                  </a:lnTo>
                  <a:lnTo>
                    <a:pt x="56" y="484"/>
                  </a:lnTo>
                  <a:lnTo>
                    <a:pt x="54" y="494"/>
                  </a:lnTo>
                  <a:lnTo>
                    <a:pt x="52" y="504"/>
                  </a:lnTo>
                  <a:lnTo>
                    <a:pt x="54" y="510"/>
                  </a:lnTo>
                  <a:lnTo>
                    <a:pt x="56" y="514"/>
                  </a:lnTo>
                  <a:lnTo>
                    <a:pt x="64" y="520"/>
                  </a:lnTo>
                  <a:lnTo>
                    <a:pt x="70" y="524"/>
                  </a:lnTo>
                  <a:lnTo>
                    <a:pt x="78" y="528"/>
                  </a:lnTo>
                  <a:lnTo>
                    <a:pt x="84" y="534"/>
                  </a:lnTo>
                  <a:lnTo>
                    <a:pt x="86" y="540"/>
                  </a:lnTo>
                  <a:lnTo>
                    <a:pt x="88" y="546"/>
                  </a:lnTo>
                  <a:lnTo>
                    <a:pt x="92" y="552"/>
                  </a:lnTo>
                  <a:lnTo>
                    <a:pt x="140" y="552"/>
                  </a:lnTo>
                  <a:lnTo>
                    <a:pt x="128" y="532"/>
                  </a:lnTo>
                  <a:lnTo>
                    <a:pt x="124" y="526"/>
                  </a:lnTo>
                  <a:lnTo>
                    <a:pt x="124" y="522"/>
                  </a:lnTo>
                  <a:lnTo>
                    <a:pt x="124" y="518"/>
                  </a:lnTo>
                  <a:lnTo>
                    <a:pt x="124" y="516"/>
                  </a:lnTo>
                  <a:lnTo>
                    <a:pt x="124" y="514"/>
                  </a:lnTo>
                  <a:lnTo>
                    <a:pt x="128" y="512"/>
                  </a:lnTo>
                  <a:lnTo>
                    <a:pt x="134" y="508"/>
                  </a:lnTo>
                  <a:lnTo>
                    <a:pt x="138" y="504"/>
                  </a:lnTo>
                  <a:lnTo>
                    <a:pt x="134" y="502"/>
                  </a:lnTo>
                  <a:lnTo>
                    <a:pt x="134" y="500"/>
                  </a:lnTo>
                  <a:lnTo>
                    <a:pt x="134" y="494"/>
                  </a:lnTo>
                  <a:lnTo>
                    <a:pt x="136" y="490"/>
                  </a:lnTo>
                  <a:lnTo>
                    <a:pt x="142" y="484"/>
                  </a:lnTo>
                  <a:lnTo>
                    <a:pt x="150" y="478"/>
                  </a:lnTo>
                  <a:lnTo>
                    <a:pt x="152" y="474"/>
                  </a:lnTo>
                  <a:lnTo>
                    <a:pt x="152" y="470"/>
                  </a:lnTo>
                  <a:lnTo>
                    <a:pt x="152" y="464"/>
                  </a:lnTo>
                  <a:lnTo>
                    <a:pt x="148" y="460"/>
                  </a:lnTo>
                  <a:lnTo>
                    <a:pt x="148" y="458"/>
                  </a:lnTo>
                  <a:lnTo>
                    <a:pt x="140" y="456"/>
                  </a:lnTo>
                  <a:lnTo>
                    <a:pt x="128" y="450"/>
                  </a:lnTo>
                  <a:lnTo>
                    <a:pt x="118" y="444"/>
                  </a:lnTo>
                  <a:lnTo>
                    <a:pt x="116" y="442"/>
                  </a:lnTo>
                  <a:lnTo>
                    <a:pt x="114" y="440"/>
                  </a:lnTo>
                  <a:lnTo>
                    <a:pt x="116" y="436"/>
                  </a:lnTo>
                  <a:lnTo>
                    <a:pt x="118" y="432"/>
                  </a:lnTo>
                  <a:lnTo>
                    <a:pt x="124" y="424"/>
                  </a:lnTo>
                  <a:lnTo>
                    <a:pt x="134" y="418"/>
                  </a:lnTo>
                  <a:lnTo>
                    <a:pt x="140" y="410"/>
                  </a:lnTo>
                  <a:lnTo>
                    <a:pt x="138" y="404"/>
                  </a:lnTo>
                  <a:lnTo>
                    <a:pt x="136" y="396"/>
                  </a:lnTo>
                  <a:lnTo>
                    <a:pt x="138" y="390"/>
                  </a:lnTo>
                  <a:lnTo>
                    <a:pt x="140" y="388"/>
                  </a:lnTo>
                  <a:lnTo>
                    <a:pt x="144" y="386"/>
                  </a:lnTo>
                  <a:lnTo>
                    <a:pt x="140" y="380"/>
                  </a:lnTo>
                  <a:lnTo>
                    <a:pt x="136" y="374"/>
                  </a:lnTo>
                  <a:lnTo>
                    <a:pt x="142" y="378"/>
                  </a:lnTo>
                  <a:lnTo>
                    <a:pt x="144" y="380"/>
                  </a:lnTo>
                  <a:lnTo>
                    <a:pt x="148" y="382"/>
                  </a:lnTo>
                  <a:lnTo>
                    <a:pt x="152" y="380"/>
                  </a:lnTo>
                  <a:lnTo>
                    <a:pt x="152" y="374"/>
                  </a:lnTo>
                  <a:lnTo>
                    <a:pt x="152" y="368"/>
                  </a:lnTo>
                  <a:lnTo>
                    <a:pt x="146" y="366"/>
                  </a:lnTo>
                  <a:lnTo>
                    <a:pt x="140" y="368"/>
                  </a:lnTo>
                  <a:lnTo>
                    <a:pt x="134" y="370"/>
                  </a:lnTo>
                  <a:lnTo>
                    <a:pt x="126" y="360"/>
                  </a:lnTo>
                  <a:lnTo>
                    <a:pt x="122" y="346"/>
                  </a:lnTo>
                  <a:lnTo>
                    <a:pt x="128" y="346"/>
                  </a:lnTo>
                  <a:lnTo>
                    <a:pt x="136" y="346"/>
                  </a:lnTo>
                  <a:lnTo>
                    <a:pt x="144" y="350"/>
                  </a:lnTo>
                  <a:lnTo>
                    <a:pt x="152" y="350"/>
                  </a:lnTo>
                  <a:lnTo>
                    <a:pt x="158" y="348"/>
                  </a:lnTo>
                  <a:lnTo>
                    <a:pt x="164" y="344"/>
                  </a:lnTo>
                  <a:lnTo>
                    <a:pt x="160" y="340"/>
                  </a:lnTo>
                  <a:lnTo>
                    <a:pt x="156" y="336"/>
                  </a:lnTo>
                  <a:lnTo>
                    <a:pt x="156" y="334"/>
                  </a:lnTo>
                  <a:lnTo>
                    <a:pt x="156" y="326"/>
                  </a:lnTo>
                  <a:lnTo>
                    <a:pt x="162" y="320"/>
                  </a:lnTo>
                  <a:lnTo>
                    <a:pt x="168" y="314"/>
                  </a:lnTo>
                  <a:lnTo>
                    <a:pt x="176" y="312"/>
                  </a:lnTo>
                  <a:lnTo>
                    <a:pt x="192" y="308"/>
                  </a:lnTo>
                  <a:lnTo>
                    <a:pt x="206" y="306"/>
                  </a:lnTo>
                  <a:lnTo>
                    <a:pt x="210" y="304"/>
                  </a:lnTo>
                  <a:lnTo>
                    <a:pt x="216" y="300"/>
                  </a:lnTo>
                  <a:lnTo>
                    <a:pt x="224" y="290"/>
                  </a:lnTo>
                  <a:lnTo>
                    <a:pt x="230" y="280"/>
                  </a:lnTo>
                  <a:lnTo>
                    <a:pt x="232" y="268"/>
                  </a:lnTo>
                  <a:lnTo>
                    <a:pt x="230" y="262"/>
                  </a:lnTo>
                  <a:lnTo>
                    <a:pt x="226" y="258"/>
                  </a:lnTo>
                  <a:lnTo>
                    <a:pt x="222" y="254"/>
                  </a:lnTo>
                  <a:lnTo>
                    <a:pt x="220" y="250"/>
                  </a:lnTo>
                  <a:lnTo>
                    <a:pt x="220" y="248"/>
                  </a:lnTo>
                  <a:lnTo>
                    <a:pt x="220" y="242"/>
                  </a:lnTo>
                  <a:lnTo>
                    <a:pt x="206" y="232"/>
                  </a:lnTo>
                  <a:lnTo>
                    <a:pt x="198" y="226"/>
                  </a:lnTo>
                  <a:lnTo>
                    <a:pt x="194" y="220"/>
                  </a:lnTo>
                  <a:lnTo>
                    <a:pt x="196" y="154"/>
                  </a:lnTo>
                  <a:lnTo>
                    <a:pt x="196" y="148"/>
                  </a:lnTo>
                  <a:lnTo>
                    <a:pt x="200" y="142"/>
                  </a:lnTo>
                  <a:lnTo>
                    <a:pt x="206" y="128"/>
                  </a:lnTo>
                  <a:lnTo>
                    <a:pt x="216" y="116"/>
                  </a:lnTo>
                  <a:lnTo>
                    <a:pt x="224" y="108"/>
                  </a:lnTo>
                  <a:lnTo>
                    <a:pt x="238" y="102"/>
                  </a:lnTo>
                  <a:lnTo>
                    <a:pt x="244" y="96"/>
                  </a:lnTo>
                  <a:lnTo>
                    <a:pt x="246" y="92"/>
                  </a:lnTo>
                  <a:lnTo>
                    <a:pt x="246" y="88"/>
                  </a:lnTo>
                  <a:lnTo>
                    <a:pt x="244" y="78"/>
                  </a:lnTo>
                  <a:lnTo>
                    <a:pt x="242" y="68"/>
                  </a:lnTo>
                  <a:lnTo>
                    <a:pt x="244" y="78"/>
                  </a:lnTo>
                  <a:lnTo>
                    <a:pt x="246" y="88"/>
                  </a:lnTo>
                  <a:lnTo>
                    <a:pt x="246" y="92"/>
                  </a:lnTo>
                  <a:lnTo>
                    <a:pt x="244" y="96"/>
                  </a:lnTo>
                  <a:lnTo>
                    <a:pt x="238" y="102"/>
                  </a:lnTo>
                  <a:lnTo>
                    <a:pt x="224" y="108"/>
                  </a:lnTo>
                  <a:lnTo>
                    <a:pt x="216" y="116"/>
                  </a:lnTo>
                  <a:lnTo>
                    <a:pt x="206" y="128"/>
                  </a:lnTo>
                  <a:lnTo>
                    <a:pt x="200" y="142"/>
                  </a:lnTo>
                  <a:lnTo>
                    <a:pt x="196" y="148"/>
                  </a:lnTo>
                  <a:lnTo>
                    <a:pt x="196" y="154"/>
                  </a:lnTo>
                  <a:lnTo>
                    <a:pt x="194" y="220"/>
                  </a:lnTo>
                  <a:lnTo>
                    <a:pt x="196" y="154"/>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32" name="Freeform 79"/>
            <p:cNvSpPr>
              <a:spLocks/>
            </p:cNvSpPr>
            <p:nvPr/>
          </p:nvSpPr>
          <p:spPr bwMode="auto">
            <a:xfrm>
              <a:off x="4536986" y="3072488"/>
              <a:ext cx="214159" cy="756242"/>
            </a:xfrm>
            <a:custGeom>
              <a:avLst/>
              <a:gdLst>
                <a:gd name="T0" fmla="*/ 120 w 192"/>
                <a:gd name="T1" fmla="*/ 612 h 678"/>
                <a:gd name="T2" fmla="*/ 98 w 192"/>
                <a:gd name="T3" fmla="*/ 592 h 678"/>
                <a:gd name="T4" fmla="*/ 88 w 192"/>
                <a:gd name="T5" fmla="*/ 566 h 678"/>
                <a:gd name="T6" fmla="*/ 88 w 192"/>
                <a:gd name="T7" fmla="*/ 546 h 678"/>
                <a:gd name="T8" fmla="*/ 92 w 192"/>
                <a:gd name="T9" fmla="*/ 534 h 678"/>
                <a:gd name="T10" fmla="*/ 86 w 192"/>
                <a:gd name="T11" fmla="*/ 504 h 678"/>
                <a:gd name="T12" fmla="*/ 84 w 192"/>
                <a:gd name="T13" fmla="*/ 484 h 678"/>
                <a:gd name="T14" fmla="*/ 64 w 192"/>
                <a:gd name="T15" fmla="*/ 446 h 678"/>
                <a:gd name="T16" fmla="*/ 54 w 192"/>
                <a:gd name="T17" fmla="*/ 408 h 678"/>
                <a:gd name="T18" fmla="*/ 58 w 192"/>
                <a:gd name="T19" fmla="*/ 382 h 678"/>
                <a:gd name="T20" fmla="*/ 50 w 192"/>
                <a:gd name="T21" fmla="*/ 352 h 678"/>
                <a:gd name="T22" fmla="*/ 52 w 192"/>
                <a:gd name="T23" fmla="*/ 332 h 678"/>
                <a:gd name="T24" fmla="*/ 50 w 192"/>
                <a:gd name="T25" fmla="*/ 282 h 678"/>
                <a:gd name="T26" fmla="*/ 38 w 192"/>
                <a:gd name="T27" fmla="*/ 258 h 678"/>
                <a:gd name="T28" fmla="*/ 38 w 192"/>
                <a:gd name="T29" fmla="*/ 234 h 678"/>
                <a:gd name="T30" fmla="*/ 36 w 192"/>
                <a:gd name="T31" fmla="*/ 212 h 678"/>
                <a:gd name="T32" fmla="*/ 50 w 192"/>
                <a:gd name="T33" fmla="*/ 172 h 678"/>
                <a:gd name="T34" fmla="*/ 46 w 192"/>
                <a:gd name="T35" fmla="*/ 134 h 678"/>
                <a:gd name="T36" fmla="*/ 62 w 192"/>
                <a:gd name="T37" fmla="*/ 112 h 678"/>
                <a:gd name="T38" fmla="*/ 60 w 192"/>
                <a:gd name="T39" fmla="*/ 90 h 678"/>
                <a:gd name="T40" fmla="*/ 48 w 192"/>
                <a:gd name="T41" fmla="*/ 80 h 678"/>
                <a:gd name="T42" fmla="*/ 34 w 192"/>
                <a:gd name="T43" fmla="*/ 52 h 678"/>
                <a:gd name="T44" fmla="*/ 14 w 192"/>
                <a:gd name="T45" fmla="*/ 0 h 678"/>
                <a:gd name="T46" fmla="*/ 0 w 192"/>
                <a:gd name="T47" fmla="*/ 8 h 678"/>
                <a:gd name="T48" fmla="*/ 14 w 192"/>
                <a:gd name="T49" fmla="*/ 66 h 678"/>
                <a:gd name="T50" fmla="*/ 16 w 192"/>
                <a:gd name="T51" fmla="*/ 106 h 678"/>
                <a:gd name="T52" fmla="*/ 10 w 192"/>
                <a:gd name="T53" fmla="*/ 192 h 678"/>
                <a:gd name="T54" fmla="*/ 18 w 192"/>
                <a:gd name="T55" fmla="*/ 210 h 678"/>
                <a:gd name="T56" fmla="*/ 14 w 192"/>
                <a:gd name="T57" fmla="*/ 218 h 678"/>
                <a:gd name="T58" fmla="*/ 24 w 192"/>
                <a:gd name="T59" fmla="*/ 286 h 678"/>
                <a:gd name="T60" fmla="*/ 22 w 192"/>
                <a:gd name="T61" fmla="*/ 326 h 678"/>
                <a:gd name="T62" fmla="*/ 12 w 192"/>
                <a:gd name="T63" fmla="*/ 350 h 678"/>
                <a:gd name="T64" fmla="*/ 18 w 192"/>
                <a:gd name="T65" fmla="*/ 372 h 678"/>
                <a:gd name="T66" fmla="*/ 26 w 192"/>
                <a:gd name="T67" fmla="*/ 418 h 678"/>
                <a:gd name="T68" fmla="*/ 40 w 192"/>
                <a:gd name="T69" fmla="*/ 462 h 678"/>
                <a:gd name="T70" fmla="*/ 44 w 192"/>
                <a:gd name="T71" fmla="*/ 448 h 678"/>
                <a:gd name="T72" fmla="*/ 52 w 192"/>
                <a:gd name="T73" fmla="*/ 442 h 678"/>
                <a:gd name="T74" fmla="*/ 56 w 192"/>
                <a:gd name="T75" fmla="*/ 480 h 678"/>
                <a:gd name="T76" fmla="*/ 48 w 192"/>
                <a:gd name="T77" fmla="*/ 490 h 678"/>
                <a:gd name="T78" fmla="*/ 46 w 192"/>
                <a:gd name="T79" fmla="*/ 506 h 678"/>
                <a:gd name="T80" fmla="*/ 46 w 192"/>
                <a:gd name="T81" fmla="*/ 524 h 678"/>
                <a:gd name="T82" fmla="*/ 58 w 192"/>
                <a:gd name="T83" fmla="*/ 540 h 678"/>
                <a:gd name="T84" fmla="*/ 54 w 192"/>
                <a:gd name="T85" fmla="*/ 560 h 678"/>
                <a:gd name="T86" fmla="*/ 66 w 192"/>
                <a:gd name="T87" fmla="*/ 582 h 678"/>
                <a:gd name="T88" fmla="*/ 96 w 192"/>
                <a:gd name="T89" fmla="*/ 606 h 678"/>
                <a:gd name="T90" fmla="*/ 96 w 192"/>
                <a:gd name="T91" fmla="*/ 630 h 678"/>
                <a:gd name="T92" fmla="*/ 156 w 192"/>
                <a:gd name="T93" fmla="*/ 664 h 678"/>
                <a:gd name="T94" fmla="*/ 172 w 192"/>
                <a:gd name="T95" fmla="*/ 672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2" h="678">
                  <a:moveTo>
                    <a:pt x="174" y="624"/>
                  </a:moveTo>
                  <a:lnTo>
                    <a:pt x="126" y="624"/>
                  </a:lnTo>
                  <a:lnTo>
                    <a:pt x="122" y="618"/>
                  </a:lnTo>
                  <a:lnTo>
                    <a:pt x="120" y="612"/>
                  </a:lnTo>
                  <a:lnTo>
                    <a:pt x="118" y="606"/>
                  </a:lnTo>
                  <a:lnTo>
                    <a:pt x="112" y="600"/>
                  </a:lnTo>
                  <a:lnTo>
                    <a:pt x="104" y="596"/>
                  </a:lnTo>
                  <a:lnTo>
                    <a:pt x="98" y="592"/>
                  </a:lnTo>
                  <a:lnTo>
                    <a:pt x="90" y="586"/>
                  </a:lnTo>
                  <a:lnTo>
                    <a:pt x="88" y="582"/>
                  </a:lnTo>
                  <a:lnTo>
                    <a:pt x="86" y="576"/>
                  </a:lnTo>
                  <a:lnTo>
                    <a:pt x="88" y="566"/>
                  </a:lnTo>
                  <a:lnTo>
                    <a:pt x="90" y="556"/>
                  </a:lnTo>
                  <a:lnTo>
                    <a:pt x="90" y="552"/>
                  </a:lnTo>
                  <a:lnTo>
                    <a:pt x="88" y="548"/>
                  </a:lnTo>
                  <a:lnTo>
                    <a:pt x="88" y="546"/>
                  </a:lnTo>
                  <a:lnTo>
                    <a:pt x="86" y="544"/>
                  </a:lnTo>
                  <a:lnTo>
                    <a:pt x="88" y="540"/>
                  </a:lnTo>
                  <a:lnTo>
                    <a:pt x="90" y="536"/>
                  </a:lnTo>
                  <a:lnTo>
                    <a:pt x="92" y="534"/>
                  </a:lnTo>
                  <a:lnTo>
                    <a:pt x="92" y="528"/>
                  </a:lnTo>
                  <a:lnTo>
                    <a:pt x="92" y="518"/>
                  </a:lnTo>
                  <a:lnTo>
                    <a:pt x="88" y="510"/>
                  </a:lnTo>
                  <a:lnTo>
                    <a:pt x="86" y="504"/>
                  </a:lnTo>
                  <a:lnTo>
                    <a:pt x="84" y="494"/>
                  </a:lnTo>
                  <a:lnTo>
                    <a:pt x="86" y="490"/>
                  </a:lnTo>
                  <a:lnTo>
                    <a:pt x="88" y="486"/>
                  </a:lnTo>
                  <a:lnTo>
                    <a:pt x="84" y="484"/>
                  </a:lnTo>
                  <a:lnTo>
                    <a:pt x="80" y="480"/>
                  </a:lnTo>
                  <a:lnTo>
                    <a:pt x="72" y="466"/>
                  </a:lnTo>
                  <a:lnTo>
                    <a:pt x="60" y="446"/>
                  </a:lnTo>
                  <a:lnTo>
                    <a:pt x="64" y="446"/>
                  </a:lnTo>
                  <a:lnTo>
                    <a:pt x="66" y="442"/>
                  </a:lnTo>
                  <a:lnTo>
                    <a:pt x="64" y="434"/>
                  </a:lnTo>
                  <a:lnTo>
                    <a:pt x="60" y="420"/>
                  </a:lnTo>
                  <a:lnTo>
                    <a:pt x="54" y="408"/>
                  </a:lnTo>
                  <a:lnTo>
                    <a:pt x="52" y="394"/>
                  </a:lnTo>
                  <a:lnTo>
                    <a:pt x="54" y="388"/>
                  </a:lnTo>
                  <a:lnTo>
                    <a:pt x="56" y="384"/>
                  </a:lnTo>
                  <a:lnTo>
                    <a:pt x="58" y="382"/>
                  </a:lnTo>
                  <a:lnTo>
                    <a:pt x="60" y="380"/>
                  </a:lnTo>
                  <a:lnTo>
                    <a:pt x="58" y="372"/>
                  </a:lnTo>
                  <a:lnTo>
                    <a:pt x="52" y="364"/>
                  </a:lnTo>
                  <a:lnTo>
                    <a:pt x="50" y="352"/>
                  </a:lnTo>
                  <a:lnTo>
                    <a:pt x="46" y="346"/>
                  </a:lnTo>
                  <a:lnTo>
                    <a:pt x="48" y="342"/>
                  </a:lnTo>
                  <a:lnTo>
                    <a:pt x="50" y="338"/>
                  </a:lnTo>
                  <a:lnTo>
                    <a:pt x="52" y="332"/>
                  </a:lnTo>
                  <a:lnTo>
                    <a:pt x="54" y="328"/>
                  </a:lnTo>
                  <a:lnTo>
                    <a:pt x="54" y="298"/>
                  </a:lnTo>
                  <a:lnTo>
                    <a:pt x="52" y="290"/>
                  </a:lnTo>
                  <a:lnTo>
                    <a:pt x="50" y="282"/>
                  </a:lnTo>
                  <a:lnTo>
                    <a:pt x="46" y="276"/>
                  </a:lnTo>
                  <a:lnTo>
                    <a:pt x="44" y="270"/>
                  </a:lnTo>
                  <a:lnTo>
                    <a:pt x="42" y="264"/>
                  </a:lnTo>
                  <a:lnTo>
                    <a:pt x="38" y="258"/>
                  </a:lnTo>
                  <a:lnTo>
                    <a:pt x="36" y="252"/>
                  </a:lnTo>
                  <a:lnTo>
                    <a:pt x="34" y="246"/>
                  </a:lnTo>
                  <a:lnTo>
                    <a:pt x="36" y="242"/>
                  </a:lnTo>
                  <a:lnTo>
                    <a:pt x="38" y="234"/>
                  </a:lnTo>
                  <a:lnTo>
                    <a:pt x="42" y="224"/>
                  </a:lnTo>
                  <a:lnTo>
                    <a:pt x="42" y="218"/>
                  </a:lnTo>
                  <a:lnTo>
                    <a:pt x="38" y="216"/>
                  </a:lnTo>
                  <a:lnTo>
                    <a:pt x="36" y="212"/>
                  </a:lnTo>
                  <a:lnTo>
                    <a:pt x="34" y="208"/>
                  </a:lnTo>
                  <a:lnTo>
                    <a:pt x="36" y="194"/>
                  </a:lnTo>
                  <a:lnTo>
                    <a:pt x="42" y="184"/>
                  </a:lnTo>
                  <a:lnTo>
                    <a:pt x="50" y="172"/>
                  </a:lnTo>
                  <a:lnTo>
                    <a:pt x="54" y="164"/>
                  </a:lnTo>
                  <a:lnTo>
                    <a:pt x="50" y="158"/>
                  </a:lnTo>
                  <a:lnTo>
                    <a:pt x="48" y="152"/>
                  </a:lnTo>
                  <a:lnTo>
                    <a:pt x="46" y="134"/>
                  </a:lnTo>
                  <a:lnTo>
                    <a:pt x="48" y="126"/>
                  </a:lnTo>
                  <a:lnTo>
                    <a:pt x="50" y="122"/>
                  </a:lnTo>
                  <a:lnTo>
                    <a:pt x="56" y="118"/>
                  </a:lnTo>
                  <a:lnTo>
                    <a:pt x="62" y="112"/>
                  </a:lnTo>
                  <a:lnTo>
                    <a:pt x="64" y="106"/>
                  </a:lnTo>
                  <a:lnTo>
                    <a:pt x="64" y="102"/>
                  </a:lnTo>
                  <a:lnTo>
                    <a:pt x="62" y="88"/>
                  </a:lnTo>
                  <a:lnTo>
                    <a:pt x="60" y="90"/>
                  </a:lnTo>
                  <a:lnTo>
                    <a:pt x="56" y="90"/>
                  </a:lnTo>
                  <a:lnTo>
                    <a:pt x="52" y="90"/>
                  </a:lnTo>
                  <a:lnTo>
                    <a:pt x="50" y="86"/>
                  </a:lnTo>
                  <a:lnTo>
                    <a:pt x="48" y="80"/>
                  </a:lnTo>
                  <a:lnTo>
                    <a:pt x="42" y="60"/>
                  </a:lnTo>
                  <a:lnTo>
                    <a:pt x="40" y="56"/>
                  </a:lnTo>
                  <a:lnTo>
                    <a:pt x="36" y="54"/>
                  </a:lnTo>
                  <a:lnTo>
                    <a:pt x="34" y="52"/>
                  </a:lnTo>
                  <a:lnTo>
                    <a:pt x="32" y="50"/>
                  </a:lnTo>
                  <a:lnTo>
                    <a:pt x="28" y="20"/>
                  </a:lnTo>
                  <a:lnTo>
                    <a:pt x="22" y="8"/>
                  </a:lnTo>
                  <a:lnTo>
                    <a:pt x="14" y="0"/>
                  </a:lnTo>
                  <a:lnTo>
                    <a:pt x="12" y="0"/>
                  </a:lnTo>
                  <a:lnTo>
                    <a:pt x="8" y="4"/>
                  </a:lnTo>
                  <a:lnTo>
                    <a:pt x="4" y="6"/>
                  </a:lnTo>
                  <a:lnTo>
                    <a:pt x="0" y="8"/>
                  </a:lnTo>
                  <a:lnTo>
                    <a:pt x="4" y="18"/>
                  </a:lnTo>
                  <a:lnTo>
                    <a:pt x="8" y="32"/>
                  </a:lnTo>
                  <a:lnTo>
                    <a:pt x="12" y="48"/>
                  </a:lnTo>
                  <a:lnTo>
                    <a:pt x="14" y="66"/>
                  </a:lnTo>
                  <a:lnTo>
                    <a:pt x="10" y="80"/>
                  </a:lnTo>
                  <a:lnTo>
                    <a:pt x="8" y="96"/>
                  </a:lnTo>
                  <a:lnTo>
                    <a:pt x="12" y="102"/>
                  </a:lnTo>
                  <a:lnTo>
                    <a:pt x="16" y="106"/>
                  </a:lnTo>
                  <a:lnTo>
                    <a:pt x="18" y="118"/>
                  </a:lnTo>
                  <a:lnTo>
                    <a:pt x="18" y="134"/>
                  </a:lnTo>
                  <a:lnTo>
                    <a:pt x="16" y="162"/>
                  </a:lnTo>
                  <a:lnTo>
                    <a:pt x="10" y="192"/>
                  </a:lnTo>
                  <a:lnTo>
                    <a:pt x="12" y="198"/>
                  </a:lnTo>
                  <a:lnTo>
                    <a:pt x="14" y="202"/>
                  </a:lnTo>
                  <a:lnTo>
                    <a:pt x="16" y="206"/>
                  </a:lnTo>
                  <a:lnTo>
                    <a:pt x="18" y="210"/>
                  </a:lnTo>
                  <a:lnTo>
                    <a:pt x="18" y="214"/>
                  </a:lnTo>
                  <a:lnTo>
                    <a:pt x="16" y="214"/>
                  </a:lnTo>
                  <a:lnTo>
                    <a:pt x="14" y="216"/>
                  </a:lnTo>
                  <a:lnTo>
                    <a:pt x="14" y="218"/>
                  </a:lnTo>
                  <a:lnTo>
                    <a:pt x="14" y="236"/>
                  </a:lnTo>
                  <a:lnTo>
                    <a:pt x="20" y="252"/>
                  </a:lnTo>
                  <a:lnTo>
                    <a:pt x="22" y="268"/>
                  </a:lnTo>
                  <a:lnTo>
                    <a:pt x="24" y="286"/>
                  </a:lnTo>
                  <a:lnTo>
                    <a:pt x="22" y="302"/>
                  </a:lnTo>
                  <a:lnTo>
                    <a:pt x="22" y="310"/>
                  </a:lnTo>
                  <a:lnTo>
                    <a:pt x="20" y="318"/>
                  </a:lnTo>
                  <a:lnTo>
                    <a:pt x="22" y="326"/>
                  </a:lnTo>
                  <a:lnTo>
                    <a:pt x="22" y="332"/>
                  </a:lnTo>
                  <a:lnTo>
                    <a:pt x="20" y="340"/>
                  </a:lnTo>
                  <a:lnTo>
                    <a:pt x="16" y="346"/>
                  </a:lnTo>
                  <a:lnTo>
                    <a:pt x="12" y="350"/>
                  </a:lnTo>
                  <a:lnTo>
                    <a:pt x="10" y="352"/>
                  </a:lnTo>
                  <a:lnTo>
                    <a:pt x="10" y="358"/>
                  </a:lnTo>
                  <a:lnTo>
                    <a:pt x="12" y="362"/>
                  </a:lnTo>
                  <a:lnTo>
                    <a:pt x="18" y="372"/>
                  </a:lnTo>
                  <a:lnTo>
                    <a:pt x="22" y="380"/>
                  </a:lnTo>
                  <a:lnTo>
                    <a:pt x="24" y="388"/>
                  </a:lnTo>
                  <a:lnTo>
                    <a:pt x="24" y="404"/>
                  </a:lnTo>
                  <a:lnTo>
                    <a:pt x="26" y="418"/>
                  </a:lnTo>
                  <a:lnTo>
                    <a:pt x="28" y="436"/>
                  </a:lnTo>
                  <a:lnTo>
                    <a:pt x="34" y="456"/>
                  </a:lnTo>
                  <a:lnTo>
                    <a:pt x="36" y="462"/>
                  </a:lnTo>
                  <a:lnTo>
                    <a:pt x="40" y="462"/>
                  </a:lnTo>
                  <a:lnTo>
                    <a:pt x="44" y="462"/>
                  </a:lnTo>
                  <a:lnTo>
                    <a:pt x="46" y="462"/>
                  </a:lnTo>
                  <a:lnTo>
                    <a:pt x="46" y="460"/>
                  </a:lnTo>
                  <a:lnTo>
                    <a:pt x="44" y="448"/>
                  </a:lnTo>
                  <a:lnTo>
                    <a:pt x="40" y="436"/>
                  </a:lnTo>
                  <a:lnTo>
                    <a:pt x="44" y="434"/>
                  </a:lnTo>
                  <a:lnTo>
                    <a:pt x="50" y="434"/>
                  </a:lnTo>
                  <a:lnTo>
                    <a:pt x="52" y="442"/>
                  </a:lnTo>
                  <a:lnTo>
                    <a:pt x="52" y="456"/>
                  </a:lnTo>
                  <a:lnTo>
                    <a:pt x="54" y="462"/>
                  </a:lnTo>
                  <a:lnTo>
                    <a:pt x="56" y="466"/>
                  </a:lnTo>
                  <a:lnTo>
                    <a:pt x="56" y="480"/>
                  </a:lnTo>
                  <a:lnTo>
                    <a:pt x="50" y="482"/>
                  </a:lnTo>
                  <a:lnTo>
                    <a:pt x="44" y="482"/>
                  </a:lnTo>
                  <a:lnTo>
                    <a:pt x="46" y="486"/>
                  </a:lnTo>
                  <a:lnTo>
                    <a:pt x="48" y="490"/>
                  </a:lnTo>
                  <a:lnTo>
                    <a:pt x="50" y="492"/>
                  </a:lnTo>
                  <a:lnTo>
                    <a:pt x="50" y="496"/>
                  </a:lnTo>
                  <a:lnTo>
                    <a:pt x="50" y="502"/>
                  </a:lnTo>
                  <a:lnTo>
                    <a:pt x="46" y="506"/>
                  </a:lnTo>
                  <a:lnTo>
                    <a:pt x="42" y="512"/>
                  </a:lnTo>
                  <a:lnTo>
                    <a:pt x="40" y="518"/>
                  </a:lnTo>
                  <a:lnTo>
                    <a:pt x="42" y="522"/>
                  </a:lnTo>
                  <a:lnTo>
                    <a:pt x="46" y="524"/>
                  </a:lnTo>
                  <a:lnTo>
                    <a:pt x="56" y="526"/>
                  </a:lnTo>
                  <a:lnTo>
                    <a:pt x="54" y="530"/>
                  </a:lnTo>
                  <a:lnTo>
                    <a:pt x="56" y="534"/>
                  </a:lnTo>
                  <a:lnTo>
                    <a:pt x="58" y="540"/>
                  </a:lnTo>
                  <a:lnTo>
                    <a:pt x="58" y="544"/>
                  </a:lnTo>
                  <a:lnTo>
                    <a:pt x="50" y="544"/>
                  </a:lnTo>
                  <a:lnTo>
                    <a:pt x="50" y="554"/>
                  </a:lnTo>
                  <a:lnTo>
                    <a:pt x="54" y="560"/>
                  </a:lnTo>
                  <a:lnTo>
                    <a:pt x="62" y="568"/>
                  </a:lnTo>
                  <a:lnTo>
                    <a:pt x="62" y="572"/>
                  </a:lnTo>
                  <a:lnTo>
                    <a:pt x="62" y="576"/>
                  </a:lnTo>
                  <a:lnTo>
                    <a:pt x="66" y="582"/>
                  </a:lnTo>
                  <a:lnTo>
                    <a:pt x="74" y="594"/>
                  </a:lnTo>
                  <a:lnTo>
                    <a:pt x="80" y="602"/>
                  </a:lnTo>
                  <a:lnTo>
                    <a:pt x="86" y="606"/>
                  </a:lnTo>
                  <a:lnTo>
                    <a:pt x="96" y="606"/>
                  </a:lnTo>
                  <a:lnTo>
                    <a:pt x="94" y="618"/>
                  </a:lnTo>
                  <a:lnTo>
                    <a:pt x="96" y="622"/>
                  </a:lnTo>
                  <a:lnTo>
                    <a:pt x="100" y="626"/>
                  </a:lnTo>
                  <a:lnTo>
                    <a:pt x="96" y="630"/>
                  </a:lnTo>
                  <a:lnTo>
                    <a:pt x="106" y="640"/>
                  </a:lnTo>
                  <a:lnTo>
                    <a:pt x="122" y="648"/>
                  </a:lnTo>
                  <a:lnTo>
                    <a:pt x="154" y="660"/>
                  </a:lnTo>
                  <a:lnTo>
                    <a:pt x="156" y="664"/>
                  </a:lnTo>
                  <a:lnTo>
                    <a:pt x="158" y="666"/>
                  </a:lnTo>
                  <a:lnTo>
                    <a:pt x="160" y="668"/>
                  </a:lnTo>
                  <a:lnTo>
                    <a:pt x="164" y="670"/>
                  </a:lnTo>
                  <a:lnTo>
                    <a:pt x="172" y="672"/>
                  </a:lnTo>
                  <a:lnTo>
                    <a:pt x="178" y="674"/>
                  </a:lnTo>
                  <a:lnTo>
                    <a:pt x="192" y="678"/>
                  </a:lnTo>
                  <a:lnTo>
                    <a:pt x="174" y="624"/>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33" name="Freeform 80"/>
            <p:cNvSpPr>
              <a:spLocks/>
            </p:cNvSpPr>
            <p:nvPr/>
          </p:nvSpPr>
          <p:spPr bwMode="auto">
            <a:xfrm>
              <a:off x="4731068" y="3768499"/>
              <a:ext cx="75848" cy="62462"/>
            </a:xfrm>
            <a:custGeom>
              <a:avLst/>
              <a:gdLst>
                <a:gd name="T0" fmla="*/ 0 w 68"/>
                <a:gd name="T1" fmla="*/ 0 h 56"/>
                <a:gd name="T2" fmla="*/ 6 w 68"/>
                <a:gd name="T3" fmla="*/ 6 h 56"/>
                <a:gd name="T4" fmla="*/ 12 w 68"/>
                <a:gd name="T5" fmla="*/ 14 h 56"/>
                <a:gd name="T6" fmla="*/ 28 w 68"/>
                <a:gd name="T7" fmla="*/ 26 h 56"/>
                <a:gd name="T8" fmla="*/ 40 w 68"/>
                <a:gd name="T9" fmla="*/ 30 h 56"/>
                <a:gd name="T10" fmla="*/ 50 w 68"/>
                <a:gd name="T11" fmla="*/ 32 h 56"/>
                <a:gd name="T12" fmla="*/ 62 w 68"/>
                <a:gd name="T13" fmla="*/ 36 h 56"/>
                <a:gd name="T14" fmla="*/ 66 w 68"/>
                <a:gd name="T15" fmla="*/ 38 h 56"/>
                <a:gd name="T16" fmla="*/ 68 w 68"/>
                <a:gd name="T17" fmla="*/ 42 h 56"/>
                <a:gd name="T18" fmla="*/ 48 w 68"/>
                <a:gd name="T19" fmla="*/ 52 h 56"/>
                <a:gd name="T20" fmla="*/ 40 w 68"/>
                <a:gd name="T21" fmla="*/ 54 h 56"/>
                <a:gd name="T22" fmla="*/ 28 w 68"/>
                <a:gd name="T23" fmla="*/ 56 h 56"/>
                <a:gd name="T24" fmla="*/ 18 w 68"/>
                <a:gd name="T25" fmla="*/ 54 h 56"/>
                <a:gd name="T26" fmla="*/ 0 w 68"/>
                <a:gd name="T2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8" h="56">
                  <a:moveTo>
                    <a:pt x="0" y="0"/>
                  </a:moveTo>
                  <a:lnTo>
                    <a:pt x="6" y="6"/>
                  </a:lnTo>
                  <a:lnTo>
                    <a:pt x="12" y="14"/>
                  </a:lnTo>
                  <a:lnTo>
                    <a:pt x="28" y="26"/>
                  </a:lnTo>
                  <a:lnTo>
                    <a:pt x="40" y="30"/>
                  </a:lnTo>
                  <a:lnTo>
                    <a:pt x="50" y="32"/>
                  </a:lnTo>
                  <a:lnTo>
                    <a:pt x="62" y="36"/>
                  </a:lnTo>
                  <a:lnTo>
                    <a:pt x="66" y="38"/>
                  </a:lnTo>
                  <a:lnTo>
                    <a:pt x="68" y="42"/>
                  </a:lnTo>
                  <a:lnTo>
                    <a:pt x="48" y="52"/>
                  </a:lnTo>
                  <a:lnTo>
                    <a:pt x="40" y="54"/>
                  </a:lnTo>
                  <a:lnTo>
                    <a:pt x="28" y="56"/>
                  </a:lnTo>
                  <a:lnTo>
                    <a:pt x="18" y="54"/>
                  </a:lnTo>
                  <a:lnTo>
                    <a:pt x="0" y="0"/>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sp>
          <p:nvSpPr>
            <p:cNvPr id="34" name="Freeform 81"/>
            <p:cNvSpPr>
              <a:spLocks/>
            </p:cNvSpPr>
            <p:nvPr/>
          </p:nvSpPr>
          <p:spPr bwMode="auto">
            <a:xfrm>
              <a:off x="4371906" y="2450096"/>
              <a:ext cx="205235" cy="339082"/>
            </a:xfrm>
            <a:custGeom>
              <a:avLst/>
              <a:gdLst>
                <a:gd name="T0" fmla="*/ 6 w 184"/>
                <a:gd name="T1" fmla="*/ 184 h 304"/>
                <a:gd name="T2" fmla="*/ 18 w 184"/>
                <a:gd name="T3" fmla="*/ 172 h 304"/>
                <a:gd name="T4" fmla="*/ 28 w 184"/>
                <a:gd name="T5" fmla="*/ 158 h 304"/>
                <a:gd name="T6" fmla="*/ 26 w 184"/>
                <a:gd name="T7" fmla="*/ 118 h 304"/>
                <a:gd name="T8" fmla="*/ 22 w 184"/>
                <a:gd name="T9" fmla="*/ 100 h 304"/>
                <a:gd name="T10" fmla="*/ 16 w 184"/>
                <a:gd name="T11" fmla="*/ 90 h 304"/>
                <a:gd name="T12" fmla="*/ 26 w 184"/>
                <a:gd name="T13" fmla="*/ 76 h 304"/>
                <a:gd name="T14" fmla="*/ 32 w 184"/>
                <a:gd name="T15" fmla="*/ 72 h 304"/>
                <a:gd name="T16" fmla="*/ 46 w 184"/>
                <a:gd name="T17" fmla="*/ 62 h 304"/>
                <a:gd name="T18" fmla="*/ 56 w 184"/>
                <a:gd name="T19" fmla="*/ 54 h 304"/>
                <a:gd name="T20" fmla="*/ 60 w 184"/>
                <a:gd name="T21" fmla="*/ 34 h 304"/>
                <a:gd name="T22" fmla="*/ 72 w 184"/>
                <a:gd name="T23" fmla="*/ 24 h 304"/>
                <a:gd name="T24" fmla="*/ 86 w 184"/>
                <a:gd name="T25" fmla="*/ 18 h 304"/>
                <a:gd name="T26" fmla="*/ 118 w 184"/>
                <a:gd name="T27" fmla="*/ 4 h 304"/>
                <a:gd name="T28" fmla="*/ 128 w 184"/>
                <a:gd name="T29" fmla="*/ 8 h 304"/>
                <a:gd name="T30" fmla="*/ 118 w 184"/>
                <a:gd name="T31" fmla="*/ 18 h 304"/>
                <a:gd name="T32" fmla="*/ 94 w 184"/>
                <a:gd name="T33" fmla="*/ 48 h 304"/>
                <a:gd name="T34" fmla="*/ 98 w 184"/>
                <a:gd name="T35" fmla="*/ 64 h 304"/>
                <a:gd name="T36" fmla="*/ 106 w 184"/>
                <a:gd name="T37" fmla="*/ 76 h 304"/>
                <a:gd name="T38" fmla="*/ 102 w 184"/>
                <a:gd name="T39" fmla="*/ 92 h 304"/>
                <a:gd name="T40" fmla="*/ 112 w 184"/>
                <a:gd name="T41" fmla="*/ 100 h 304"/>
                <a:gd name="T42" fmla="*/ 142 w 184"/>
                <a:gd name="T43" fmla="*/ 106 h 304"/>
                <a:gd name="T44" fmla="*/ 152 w 184"/>
                <a:gd name="T45" fmla="*/ 118 h 304"/>
                <a:gd name="T46" fmla="*/ 170 w 184"/>
                <a:gd name="T47" fmla="*/ 118 h 304"/>
                <a:gd name="T48" fmla="*/ 176 w 184"/>
                <a:gd name="T49" fmla="*/ 132 h 304"/>
                <a:gd name="T50" fmla="*/ 174 w 184"/>
                <a:gd name="T51" fmla="*/ 154 h 304"/>
                <a:gd name="T52" fmla="*/ 182 w 184"/>
                <a:gd name="T53" fmla="*/ 168 h 304"/>
                <a:gd name="T54" fmla="*/ 178 w 184"/>
                <a:gd name="T55" fmla="*/ 174 h 304"/>
                <a:gd name="T56" fmla="*/ 184 w 184"/>
                <a:gd name="T57" fmla="*/ 190 h 304"/>
                <a:gd name="T58" fmla="*/ 148 w 184"/>
                <a:gd name="T59" fmla="*/ 200 h 304"/>
                <a:gd name="T60" fmla="*/ 146 w 184"/>
                <a:gd name="T61" fmla="*/ 206 h 304"/>
                <a:gd name="T62" fmla="*/ 152 w 184"/>
                <a:gd name="T63" fmla="*/ 220 h 304"/>
                <a:gd name="T64" fmla="*/ 140 w 184"/>
                <a:gd name="T65" fmla="*/ 226 h 304"/>
                <a:gd name="T66" fmla="*/ 142 w 184"/>
                <a:gd name="T67" fmla="*/ 240 h 304"/>
                <a:gd name="T68" fmla="*/ 146 w 184"/>
                <a:gd name="T69" fmla="*/ 276 h 304"/>
                <a:gd name="T70" fmla="*/ 132 w 184"/>
                <a:gd name="T71" fmla="*/ 298 h 304"/>
                <a:gd name="T72" fmla="*/ 136 w 184"/>
                <a:gd name="T73" fmla="*/ 286 h 304"/>
                <a:gd name="T74" fmla="*/ 134 w 184"/>
                <a:gd name="T75" fmla="*/ 274 h 304"/>
                <a:gd name="T76" fmla="*/ 122 w 184"/>
                <a:gd name="T77" fmla="*/ 278 h 304"/>
                <a:gd name="T78" fmla="*/ 114 w 184"/>
                <a:gd name="T79" fmla="*/ 272 h 304"/>
                <a:gd name="T80" fmla="*/ 106 w 184"/>
                <a:gd name="T81" fmla="*/ 276 h 304"/>
                <a:gd name="T82" fmla="*/ 86 w 184"/>
                <a:gd name="T83" fmla="*/ 260 h 304"/>
                <a:gd name="T84" fmla="*/ 68 w 184"/>
                <a:gd name="T85" fmla="*/ 242 h 304"/>
                <a:gd name="T86" fmla="*/ 52 w 184"/>
                <a:gd name="T87" fmla="*/ 234 h 304"/>
                <a:gd name="T88" fmla="*/ 36 w 184"/>
                <a:gd name="T89" fmla="*/ 226 h 304"/>
                <a:gd name="T90" fmla="*/ 0 w 184"/>
                <a:gd name="T91" fmla="*/ 2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4" h="304">
                  <a:moveTo>
                    <a:pt x="2" y="204"/>
                  </a:moveTo>
                  <a:lnTo>
                    <a:pt x="2" y="194"/>
                  </a:lnTo>
                  <a:lnTo>
                    <a:pt x="6" y="184"/>
                  </a:lnTo>
                  <a:lnTo>
                    <a:pt x="8" y="178"/>
                  </a:lnTo>
                  <a:lnTo>
                    <a:pt x="18" y="176"/>
                  </a:lnTo>
                  <a:lnTo>
                    <a:pt x="18" y="172"/>
                  </a:lnTo>
                  <a:lnTo>
                    <a:pt x="22" y="166"/>
                  </a:lnTo>
                  <a:lnTo>
                    <a:pt x="26" y="162"/>
                  </a:lnTo>
                  <a:lnTo>
                    <a:pt x="28" y="158"/>
                  </a:lnTo>
                  <a:lnTo>
                    <a:pt x="26" y="142"/>
                  </a:lnTo>
                  <a:lnTo>
                    <a:pt x="24" y="124"/>
                  </a:lnTo>
                  <a:lnTo>
                    <a:pt x="26" y="118"/>
                  </a:lnTo>
                  <a:lnTo>
                    <a:pt x="28" y="114"/>
                  </a:lnTo>
                  <a:lnTo>
                    <a:pt x="26" y="106"/>
                  </a:lnTo>
                  <a:lnTo>
                    <a:pt x="22" y="100"/>
                  </a:lnTo>
                  <a:lnTo>
                    <a:pt x="18" y="96"/>
                  </a:lnTo>
                  <a:lnTo>
                    <a:pt x="18" y="90"/>
                  </a:lnTo>
                  <a:lnTo>
                    <a:pt x="16" y="90"/>
                  </a:lnTo>
                  <a:lnTo>
                    <a:pt x="22" y="86"/>
                  </a:lnTo>
                  <a:lnTo>
                    <a:pt x="28" y="82"/>
                  </a:lnTo>
                  <a:lnTo>
                    <a:pt x="26" y="76"/>
                  </a:lnTo>
                  <a:lnTo>
                    <a:pt x="26" y="70"/>
                  </a:lnTo>
                  <a:lnTo>
                    <a:pt x="28" y="68"/>
                  </a:lnTo>
                  <a:lnTo>
                    <a:pt x="32" y="72"/>
                  </a:lnTo>
                  <a:lnTo>
                    <a:pt x="40" y="74"/>
                  </a:lnTo>
                  <a:lnTo>
                    <a:pt x="42" y="64"/>
                  </a:lnTo>
                  <a:lnTo>
                    <a:pt x="46" y="62"/>
                  </a:lnTo>
                  <a:lnTo>
                    <a:pt x="48" y="58"/>
                  </a:lnTo>
                  <a:lnTo>
                    <a:pt x="52" y="58"/>
                  </a:lnTo>
                  <a:lnTo>
                    <a:pt x="56" y="54"/>
                  </a:lnTo>
                  <a:lnTo>
                    <a:pt x="58" y="48"/>
                  </a:lnTo>
                  <a:lnTo>
                    <a:pt x="60" y="42"/>
                  </a:lnTo>
                  <a:lnTo>
                    <a:pt x="60" y="34"/>
                  </a:lnTo>
                  <a:lnTo>
                    <a:pt x="62" y="30"/>
                  </a:lnTo>
                  <a:lnTo>
                    <a:pt x="66" y="26"/>
                  </a:lnTo>
                  <a:lnTo>
                    <a:pt x="72" y="24"/>
                  </a:lnTo>
                  <a:lnTo>
                    <a:pt x="80" y="24"/>
                  </a:lnTo>
                  <a:lnTo>
                    <a:pt x="82" y="20"/>
                  </a:lnTo>
                  <a:lnTo>
                    <a:pt x="86" y="18"/>
                  </a:lnTo>
                  <a:lnTo>
                    <a:pt x="98" y="14"/>
                  </a:lnTo>
                  <a:lnTo>
                    <a:pt x="110" y="10"/>
                  </a:lnTo>
                  <a:lnTo>
                    <a:pt x="118" y="4"/>
                  </a:lnTo>
                  <a:lnTo>
                    <a:pt x="124" y="2"/>
                  </a:lnTo>
                  <a:lnTo>
                    <a:pt x="128" y="0"/>
                  </a:lnTo>
                  <a:lnTo>
                    <a:pt x="128" y="8"/>
                  </a:lnTo>
                  <a:lnTo>
                    <a:pt x="124" y="10"/>
                  </a:lnTo>
                  <a:lnTo>
                    <a:pt x="120" y="14"/>
                  </a:lnTo>
                  <a:lnTo>
                    <a:pt x="118" y="18"/>
                  </a:lnTo>
                  <a:lnTo>
                    <a:pt x="110" y="28"/>
                  </a:lnTo>
                  <a:lnTo>
                    <a:pt x="98" y="40"/>
                  </a:lnTo>
                  <a:lnTo>
                    <a:pt x="94" y="48"/>
                  </a:lnTo>
                  <a:lnTo>
                    <a:pt x="92" y="56"/>
                  </a:lnTo>
                  <a:lnTo>
                    <a:pt x="94" y="62"/>
                  </a:lnTo>
                  <a:lnTo>
                    <a:pt x="98" y="64"/>
                  </a:lnTo>
                  <a:lnTo>
                    <a:pt x="100" y="68"/>
                  </a:lnTo>
                  <a:lnTo>
                    <a:pt x="102" y="72"/>
                  </a:lnTo>
                  <a:lnTo>
                    <a:pt x="106" y="76"/>
                  </a:lnTo>
                  <a:lnTo>
                    <a:pt x="108" y="82"/>
                  </a:lnTo>
                  <a:lnTo>
                    <a:pt x="104" y="88"/>
                  </a:lnTo>
                  <a:lnTo>
                    <a:pt x="102" y="92"/>
                  </a:lnTo>
                  <a:lnTo>
                    <a:pt x="104" y="94"/>
                  </a:lnTo>
                  <a:lnTo>
                    <a:pt x="108" y="98"/>
                  </a:lnTo>
                  <a:lnTo>
                    <a:pt x="112" y="100"/>
                  </a:lnTo>
                  <a:lnTo>
                    <a:pt x="116" y="102"/>
                  </a:lnTo>
                  <a:lnTo>
                    <a:pt x="130" y="104"/>
                  </a:lnTo>
                  <a:lnTo>
                    <a:pt x="142" y="106"/>
                  </a:lnTo>
                  <a:lnTo>
                    <a:pt x="142" y="112"/>
                  </a:lnTo>
                  <a:lnTo>
                    <a:pt x="146" y="116"/>
                  </a:lnTo>
                  <a:lnTo>
                    <a:pt x="152" y="118"/>
                  </a:lnTo>
                  <a:lnTo>
                    <a:pt x="158" y="118"/>
                  </a:lnTo>
                  <a:lnTo>
                    <a:pt x="166" y="118"/>
                  </a:lnTo>
                  <a:lnTo>
                    <a:pt x="170" y="118"/>
                  </a:lnTo>
                  <a:lnTo>
                    <a:pt x="176" y="116"/>
                  </a:lnTo>
                  <a:lnTo>
                    <a:pt x="184" y="116"/>
                  </a:lnTo>
                  <a:lnTo>
                    <a:pt x="176" y="132"/>
                  </a:lnTo>
                  <a:lnTo>
                    <a:pt x="174" y="142"/>
                  </a:lnTo>
                  <a:lnTo>
                    <a:pt x="172" y="148"/>
                  </a:lnTo>
                  <a:lnTo>
                    <a:pt x="174" y="154"/>
                  </a:lnTo>
                  <a:lnTo>
                    <a:pt x="178" y="158"/>
                  </a:lnTo>
                  <a:lnTo>
                    <a:pt x="180" y="162"/>
                  </a:lnTo>
                  <a:lnTo>
                    <a:pt x="182" y="168"/>
                  </a:lnTo>
                  <a:lnTo>
                    <a:pt x="182" y="170"/>
                  </a:lnTo>
                  <a:lnTo>
                    <a:pt x="180" y="174"/>
                  </a:lnTo>
                  <a:lnTo>
                    <a:pt x="178" y="174"/>
                  </a:lnTo>
                  <a:lnTo>
                    <a:pt x="178" y="178"/>
                  </a:lnTo>
                  <a:lnTo>
                    <a:pt x="180" y="182"/>
                  </a:lnTo>
                  <a:lnTo>
                    <a:pt x="184" y="190"/>
                  </a:lnTo>
                  <a:lnTo>
                    <a:pt x="170" y="198"/>
                  </a:lnTo>
                  <a:lnTo>
                    <a:pt x="160" y="200"/>
                  </a:lnTo>
                  <a:lnTo>
                    <a:pt x="148" y="200"/>
                  </a:lnTo>
                  <a:lnTo>
                    <a:pt x="142" y="204"/>
                  </a:lnTo>
                  <a:lnTo>
                    <a:pt x="144" y="204"/>
                  </a:lnTo>
                  <a:lnTo>
                    <a:pt x="146" y="206"/>
                  </a:lnTo>
                  <a:lnTo>
                    <a:pt x="148" y="210"/>
                  </a:lnTo>
                  <a:lnTo>
                    <a:pt x="152" y="212"/>
                  </a:lnTo>
                  <a:lnTo>
                    <a:pt x="152" y="220"/>
                  </a:lnTo>
                  <a:lnTo>
                    <a:pt x="146" y="220"/>
                  </a:lnTo>
                  <a:lnTo>
                    <a:pt x="142" y="222"/>
                  </a:lnTo>
                  <a:lnTo>
                    <a:pt x="140" y="226"/>
                  </a:lnTo>
                  <a:lnTo>
                    <a:pt x="138" y="228"/>
                  </a:lnTo>
                  <a:lnTo>
                    <a:pt x="140" y="234"/>
                  </a:lnTo>
                  <a:lnTo>
                    <a:pt x="142" y="240"/>
                  </a:lnTo>
                  <a:lnTo>
                    <a:pt x="146" y="246"/>
                  </a:lnTo>
                  <a:lnTo>
                    <a:pt x="148" y="252"/>
                  </a:lnTo>
                  <a:lnTo>
                    <a:pt x="146" y="276"/>
                  </a:lnTo>
                  <a:lnTo>
                    <a:pt x="142" y="304"/>
                  </a:lnTo>
                  <a:lnTo>
                    <a:pt x="136" y="300"/>
                  </a:lnTo>
                  <a:lnTo>
                    <a:pt x="132" y="298"/>
                  </a:lnTo>
                  <a:lnTo>
                    <a:pt x="130" y="294"/>
                  </a:lnTo>
                  <a:lnTo>
                    <a:pt x="132" y="290"/>
                  </a:lnTo>
                  <a:lnTo>
                    <a:pt x="136" y="286"/>
                  </a:lnTo>
                  <a:lnTo>
                    <a:pt x="138" y="282"/>
                  </a:lnTo>
                  <a:lnTo>
                    <a:pt x="140" y="278"/>
                  </a:lnTo>
                  <a:lnTo>
                    <a:pt x="134" y="274"/>
                  </a:lnTo>
                  <a:lnTo>
                    <a:pt x="126" y="272"/>
                  </a:lnTo>
                  <a:lnTo>
                    <a:pt x="122" y="274"/>
                  </a:lnTo>
                  <a:lnTo>
                    <a:pt x="122" y="278"/>
                  </a:lnTo>
                  <a:lnTo>
                    <a:pt x="118" y="274"/>
                  </a:lnTo>
                  <a:lnTo>
                    <a:pt x="116" y="272"/>
                  </a:lnTo>
                  <a:lnTo>
                    <a:pt x="114" y="272"/>
                  </a:lnTo>
                  <a:lnTo>
                    <a:pt x="110" y="274"/>
                  </a:lnTo>
                  <a:lnTo>
                    <a:pt x="108" y="276"/>
                  </a:lnTo>
                  <a:lnTo>
                    <a:pt x="106" y="276"/>
                  </a:lnTo>
                  <a:lnTo>
                    <a:pt x="90" y="276"/>
                  </a:lnTo>
                  <a:lnTo>
                    <a:pt x="88" y="268"/>
                  </a:lnTo>
                  <a:lnTo>
                    <a:pt x="86" y="260"/>
                  </a:lnTo>
                  <a:lnTo>
                    <a:pt x="82" y="256"/>
                  </a:lnTo>
                  <a:lnTo>
                    <a:pt x="76" y="248"/>
                  </a:lnTo>
                  <a:lnTo>
                    <a:pt x="68" y="242"/>
                  </a:lnTo>
                  <a:lnTo>
                    <a:pt x="62" y="238"/>
                  </a:lnTo>
                  <a:lnTo>
                    <a:pt x="58" y="234"/>
                  </a:lnTo>
                  <a:lnTo>
                    <a:pt x="52" y="234"/>
                  </a:lnTo>
                  <a:lnTo>
                    <a:pt x="50" y="230"/>
                  </a:lnTo>
                  <a:lnTo>
                    <a:pt x="52" y="228"/>
                  </a:lnTo>
                  <a:lnTo>
                    <a:pt x="36" y="226"/>
                  </a:lnTo>
                  <a:lnTo>
                    <a:pt x="22" y="220"/>
                  </a:lnTo>
                  <a:lnTo>
                    <a:pt x="10" y="212"/>
                  </a:lnTo>
                  <a:lnTo>
                    <a:pt x="0" y="204"/>
                  </a:lnTo>
                  <a:lnTo>
                    <a:pt x="2" y="204"/>
                  </a:lnTo>
                  <a:close/>
                </a:path>
              </a:pathLst>
            </a:custGeom>
            <a:grpFill/>
            <a:ln>
              <a:noFill/>
            </a:ln>
          </p:spPr>
          <p:txBody>
            <a:bodyPr lIns="0" tIns="0" rIns="0" bIns="0"/>
            <a:lstStyle/>
            <a:p>
              <a:pPr>
                <a:defRPr/>
              </a:pPr>
              <a:endParaRPr lang="en-US" kern="0" dirty="0">
                <a:solidFill>
                  <a:sysClr val="windowText" lastClr="000000"/>
                </a:solidFill>
                <a:ea typeface="ヒラギノ角ゴ ProN W6" charset="0"/>
                <a:cs typeface="ヒラギノ角ゴ ProN W6" charset="0"/>
                <a:sym typeface="Futura Medium" charset="0"/>
              </a:endParaRPr>
            </a:p>
          </p:txBody>
        </p:sp>
      </p:grpSp>
      <p:sp>
        <p:nvSpPr>
          <p:cNvPr id="35" name="Rectangle 30"/>
          <p:cNvSpPr>
            <a:spLocks noChangeArrowheads="1"/>
          </p:cNvSpPr>
          <p:nvPr userDrawn="1"/>
        </p:nvSpPr>
        <p:spPr bwMode="auto">
          <a:xfrm>
            <a:off x="7404100" y="2257425"/>
            <a:ext cx="1231900" cy="145256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grpSp>
        <p:nvGrpSpPr>
          <p:cNvPr id="36" name="Group 35"/>
          <p:cNvGrpSpPr/>
          <p:nvPr userDrawn="1"/>
        </p:nvGrpSpPr>
        <p:grpSpPr>
          <a:xfrm>
            <a:off x="3699344" y="1015345"/>
            <a:ext cx="3254241" cy="2794655"/>
            <a:chOff x="3699344" y="1015345"/>
            <a:chExt cx="3254241" cy="2794655"/>
          </a:xfrm>
          <a:solidFill>
            <a:schemeClr val="bg1"/>
          </a:solidFill>
        </p:grpSpPr>
        <p:grpSp>
          <p:nvGrpSpPr>
            <p:cNvPr id="37" name="Group 36"/>
            <p:cNvGrpSpPr/>
            <p:nvPr/>
          </p:nvGrpSpPr>
          <p:grpSpPr>
            <a:xfrm>
              <a:off x="3699344" y="1016509"/>
              <a:ext cx="3254241" cy="2793491"/>
              <a:chOff x="3699344" y="1016509"/>
              <a:chExt cx="3254241" cy="2793491"/>
            </a:xfrm>
            <a:grpFill/>
          </p:grpSpPr>
          <p:grpSp>
            <p:nvGrpSpPr>
              <p:cNvPr id="106" name="Group 105"/>
              <p:cNvGrpSpPr/>
              <p:nvPr/>
            </p:nvGrpSpPr>
            <p:grpSpPr>
              <a:xfrm>
                <a:off x="3699344" y="1016509"/>
                <a:ext cx="2884280" cy="2793491"/>
                <a:chOff x="4826001" y="1016000"/>
                <a:chExt cx="3933831" cy="3810001"/>
              </a:xfrm>
              <a:grpFill/>
            </p:grpSpPr>
            <p:sp>
              <p:nvSpPr>
                <p:cNvPr id="115" name="AutoShape 9"/>
                <p:cNvSpPr>
                  <a:spLocks/>
                </p:cNvSpPr>
                <p:nvPr/>
              </p:nvSpPr>
              <p:spPr bwMode="auto">
                <a:xfrm>
                  <a:off x="5154874" y="2362200"/>
                  <a:ext cx="3505347" cy="2244725"/>
                </a:xfrm>
                <a:custGeom>
                  <a:avLst/>
                  <a:gdLst/>
                  <a:ahLst/>
                  <a:cxnLst/>
                  <a:rect l="0" t="0" r="r" b="b"/>
                  <a:pathLst>
                    <a:path w="21600" h="21600">
                      <a:moveTo>
                        <a:pt x="21600" y="1690"/>
                      </a:moveTo>
                      <a:lnTo>
                        <a:pt x="21600" y="1681"/>
                      </a:lnTo>
                      <a:lnTo>
                        <a:pt x="21597" y="1681"/>
                      </a:lnTo>
                      <a:lnTo>
                        <a:pt x="21590" y="1672"/>
                      </a:lnTo>
                      <a:lnTo>
                        <a:pt x="21589" y="1653"/>
                      </a:lnTo>
                      <a:lnTo>
                        <a:pt x="21583" y="1654"/>
                      </a:lnTo>
                      <a:lnTo>
                        <a:pt x="21577" y="1646"/>
                      </a:lnTo>
                      <a:lnTo>
                        <a:pt x="21562" y="1633"/>
                      </a:lnTo>
                      <a:lnTo>
                        <a:pt x="21561" y="1634"/>
                      </a:lnTo>
                      <a:lnTo>
                        <a:pt x="21561" y="1639"/>
                      </a:lnTo>
                      <a:lnTo>
                        <a:pt x="21561" y="1665"/>
                      </a:lnTo>
                      <a:lnTo>
                        <a:pt x="21561" y="1670"/>
                      </a:lnTo>
                      <a:lnTo>
                        <a:pt x="21566" y="1674"/>
                      </a:lnTo>
                      <a:lnTo>
                        <a:pt x="21561" y="1672"/>
                      </a:lnTo>
                      <a:lnTo>
                        <a:pt x="21561" y="1661"/>
                      </a:lnTo>
                      <a:lnTo>
                        <a:pt x="21564" y="1661"/>
                      </a:lnTo>
                      <a:lnTo>
                        <a:pt x="21563" y="1650"/>
                      </a:lnTo>
                      <a:lnTo>
                        <a:pt x="21550" y="1655"/>
                      </a:lnTo>
                      <a:lnTo>
                        <a:pt x="21547" y="1659"/>
                      </a:lnTo>
                      <a:lnTo>
                        <a:pt x="21551" y="1670"/>
                      </a:lnTo>
                      <a:lnTo>
                        <a:pt x="21554" y="1680"/>
                      </a:lnTo>
                      <a:lnTo>
                        <a:pt x="21554" y="1685"/>
                      </a:lnTo>
                      <a:lnTo>
                        <a:pt x="21543" y="1687"/>
                      </a:lnTo>
                      <a:lnTo>
                        <a:pt x="21539" y="1678"/>
                      </a:lnTo>
                      <a:lnTo>
                        <a:pt x="21539" y="1673"/>
                      </a:lnTo>
                      <a:lnTo>
                        <a:pt x="21533" y="1679"/>
                      </a:lnTo>
                      <a:lnTo>
                        <a:pt x="21530" y="1684"/>
                      </a:lnTo>
                      <a:lnTo>
                        <a:pt x="21540" y="1697"/>
                      </a:lnTo>
                      <a:lnTo>
                        <a:pt x="21544" y="1720"/>
                      </a:lnTo>
                      <a:lnTo>
                        <a:pt x="21538" y="1716"/>
                      </a:lnTo>
                      <a:lnTo>
                        <a:pt x="21531" y="1699"/>
                      </a:lnTo>
                      <a:lnTo>
                        <a:pt x="21524" y="1690"/>
                      </a:lnTo>
                      <a:lnTo>
                        <a:pt x="21508" y="1673"/>
                      </a:lnTo>
                      <a:lnTo>
                        <a:pt x="21508" y="1668"/>
                      </a:lnTo>
                      <a:lnTo>
                        <a:pt x="21499" y="1660"/>
                      </a:lnTo>
                      <a:lnTo>
                        <a:pt x="21499" y="1655"/>
                      </a:lnTo>
                      <a:lnTo>
                        <a:pt x="21507" y="1654"/>
                      </a:lnTo>
                      <a:lnTo>
                        <a:pt x="21529" y="1665"/>
                      </a:lnTo>
                      <a:lnTo>
                        <a:pt x="21532" y="1665"/>
                      </a:lnTo>
                      <a:lnTo>
                        <a:pt x="21535" y="1650"/>
                      </a:lnTo>
                      <a:lnTo>
                        <a:pt x="21531" y="1637"/>
                      </a:lnTo>
                      <a:lnTo>
                        <a:pt x="21516" y="1638"/>
                      </a:lnTo>
                      <a:lnTo>
                        <a:pt x="21509" y="1630"/>
                      </a:lnTo>
                      <a:lnTo>
                        <a:pt x="21518" y="1614"/>
                      </a:lnTo>
                      <a:lnTo>
                        <a:pt x="21526" y="1609"/>
                      </a:lnTo>
                      <a:lnTo>
                        <a:pt x="21529" y="1608"/>
                      </a:lnTo>
                      <a:lnTo>
                        <a:pt x="21539" y="1626"/>
                      </a:lnTo>
                      <a:lnTo>
                        <a:pt x="21543" y="1631"/>
                      </a:lnTo>
                      <a:lnTo>
                        <a:pt x="21546" y="1630"/>
                      </a:lnTo>
                      <a:lnTo>
                        <a:pt x="21544" y="1602"/>
                      </a:lnTo>
                      <a:lnTo>
                        <a:pt x="21549" y="1587"/>
                      </a:lnTo>
                      <a:lnTo>
                        <a:pt x="21546" y="1582"/>
                      </a:lnTo>
                      <a:lnTo>
                        <a:pt x="21517" y="1544"/>
                      </a:lnTo>
                      <a:lnTo>
                        <a:pt x="21508" y="1540"/>
                      </a:lnTo>
                      <a:lnTo>
                        <a:pt x="21500" y="1508"/>
                      </a:lnTo>
                      <a:lnTo>
                        <a:pt x="21468" y="1464"/>
                      </a:lnTo>
                      <a:lnTo>
                        <a:pt x="21423" y="1470"/>
                      </a:lnTo>
                      <a:lnTo>
                        <a:pt x="21421" y="1508"/>
                      </a:lnTo>
                      <a:lnTo>
                        <a:pt x="21413" y="1528"/>
                      </a:lnTo>
                      <a:lnTo>
                        <a:pt x="21383" y="1517"/>
                      </a:lnTo>
                      <a:lnTo>
                        <a:pt x="21340" y="1447"/>
                      </a:lnTo>
                      <a:lnTo>
                        <a:pt x="21338" y="1352"/>
                      </a:lnTo>
                      <a:lnTo>
                        <a:pt x="21286" y="1282"/>
                      </a:lnTo>
                      <a:lnTo>
                        <a:pt x="21297" y="1253"/>
                      </a:lnTo>
                      <a:lnTo>
                        <a:pt x="21306" y="1261"/>
                      </a:lnTo>
                      <a:lnTo>
                        <a:pt x="21315" y="1246"/>
                      </a:lnTo>
                      <a:lnTo>
                        <a:pt x="21294" y="1192"/>
                      </a:lnTo>
                      <a:lnTo>
                        <a:pt x="21278" y="1184"/>
                      </a:lnTo>
                      <a:lnTo>
                        <a:pt x="21264" y="1204"/>
                      </a:lnTo>
                      <a:lnTo>
                        <a:pt x="21204" y="1212"/>
                      </a:lnTo>
                      <a:lnTo>
                        <a:pt x="21172" y="1178"/>
                      </a:lnTo>
                      <a:lnTo>
                        <a:pt x="21167" y="1202"/>
                      </a:lnTo>
                      <a:lnTo>
                        <a:pt x="21146" y="1200"/>
                      </a:lnTo>
                      <a:lnTo>
                        <a:pt x="21135" y="1168"/>
                      </a:lnTo>
                      <a:lnTo>
                        <a:pt x="21140" y="1149"/>
                      </a:lnTo>
                      <a:lnTo>
                        <a:pt x="21127" y="1136"/>
                      </a:lnTo>
                      <a:lnTo>
                        <a:pt x="21123" y="1108"/>
                      </a:lnTo>
                      <a:lnTo>
                        <a:pt x="21134" y="1078"/>
                      </a:lnTo>
                      <a:lnTo>
                        <a:pt x="21133" y="1074"/>
                      </a:lnTo>
                      <a:lnTo>
                        <a:pt x="21111" y="1048"/>
                      </a:lnTo>
                      <a:lnTo>
                        <a:pt x="21118" y="1004"/>
                      </a:lnTo>
                      <a:lnTo>
                        <a:pt x="21105" y="992"/>
                      </a:lnTo>
                      <a:lnTo>
                        <a:pt x="20884" y="132"/>
                      </a:lnTo>
                      <a:lnTo>
                        <a:pt x="20843" y="117"/>
                      </a:lnTo>
                      <a:lnTo>
                        <a:pt x="20798" y="66"/>
                      </a:lnTo>
                      <a:lnTo>
                        <a:pt x="20680" y="0"/>
                      </a:lnTo>
                      <a:lnTo>
                        <a:pt x="20642" y="19"/>
                      </a:lnTo>
                      <a:lnTo>
                        <a:pt x="20634" y="48"/>
                      </a:lnTo>
                      <a:lnTo>
                        <a:pt x="20639" y="85"/>
                      </a:lnTo>
                      <a:lnTo>
                        <a:pt x="20594" y="101"/>
                      </a:lnTo>
                      <a:lnTo>
                        <a:pt x="20578" y="127"/>
                      </a:lnTo>
                      <a:lnTo>
                        <a:pt x="20570" y="156"/>
                      </a:lnTo>
                      <a:lnTo>
                        <a:pt x="20535" y="189"/>
                      </a:lnTo>
                      <a:lnTo>
                        <a:pt x="20488" y="266"/>
                      </a:lnTo>
                      <a:lnTo>
                        <a:pt x="20426" y="236"/>
                      </a:lnTo>
                      <a:lnTo>
                        <a:pt x="20412" y="209"/>
                      </a:lnTo>
                      <a:lnTo>
                        <a:pt x="20389" y="111"/>
                      </a:lnTo>
                      <a:lnTo>
                        <a:pt x="20365" y="119"/>
                      </a:lnTo>
                      <a:lnTo>
                        <a:pt x="20356" y="106"/>
                      </a:lnTo>
                      <a:lnTo>
                        <a:pt x="20323" y="125"/>
                      </a:lnTo>
                      <a:lnTo>
                        <a:pt x="20206" y="865"/>
                      </a:lnTo>
                      <a:lnTo>
                        <a:pt x="20217" y="964"/>
                      </a:lnTo>
                      <a:lnTo>
                        <a:pt x="20232" y="1080"/>
                      </a:lnTo>
                      <a:lnTo>
                        <a:pt x="20200" y="1179"/>
                      </a:lnTo>
                      <a:lnTo>
                        <a:pt x="20206" y="1217"/>
                      </a:lnTo>
                      <a:lnTo>
                        <a:pt x="20195" y="1247"/>
                      </a:lnTo>
                      <a:lnTo>
                        <a:pt x="20195" y="1312"/>
                      </a:lnTo>
                      <a:lnTo>
                        <a:pt x="20224" y="1342"/>
                      </a:lnTo>
                      <a:lnTo>
                        <a:pt x="20210" y="1415"/>
                      </a:lnTo>
                      <a:lnTo>
                        <a:pt x="20221" y="1418"/>
                      </a:lnTo>
                      <a:lnTo>
                        <a:pt x="20225" y="1489"/>
                      </a:lnTo>
                      <a:lnTo>
                        <a:pt x="20250" y="1496"/>
                      </a:lnTo>
                      <a:lnTo>
                        <a:pt x="20258" y="1538"/>
                      </a:lnTo>
                      <a:lnTo>
                        <a:pt x="20221" y="1647"/>
                      </a:lnTo>
                      <a:lnTo>
                        <a:pt x="20238" y="1697"/>
                      </a:lnTo>
                      <a:lnTo>
                        <a:pt x="20178" y="1818"/>
                      </a:lnTo>
                      <a:lnTo>
                        <a:pt x="20166" y="1877"/>
                      </a:lnTo>
                      <a:lnTo>
                        <a:pt x="20165" y="1924"/>
                      </a:lnTo>
                      <a:lnTo>
                        <a:pt x="20169" y="1947"/>
                      </a:lnTo>
                      <a:lnTo>
                        <a:pt x="20208" y="1981"/>
                      </a:lnTo>
                      <a:lnTo>
                        <a:pt x="20215" y="2003"/>
                      </a:lnTo>
                      <a:lnTo>
                        <a:pt x="20200" y="2019"/>
                      </a:lnTo>
                      <a:lnTo>
                        <a:pt x="20169" y="1999"/>
                      </a:lnTo>
                      <a:lnTo>
                        <a:pt x="20151" y="2006"/>
                      </a:lnTo>
                      <a:lnTo>
                        <a:pt x="20147" y="2040"/>
                      </a:lnTo>
                      <a:lnTo>
                        <a:pt x="20160" y="2067"/>
                      </a:lnTo>
                      <a:lnTo>
                        <a:pt x="20163" y="2176"/>
                      </a:lnTo>
                      <a:lnTo>
                        <a:pt x="20154" y="2177"/>
                      </a:lnTo>
                      <a:lnTo>
                        <a:pt x="20165" y="2341"/>
                      </a:lnTo>
                      <a:lnTo>
                        <a:pt x="20147" y="2348"/>
                      </a:lnTo>
                      <a:lnTo>
                        <a:pt x="20148" y="2367"/>
                      </a:lnTo>
                      <a:lnTo>
                        <a:pt x="20135" y="2384"/>
                      </a:lnTo>
                      <a:lnTo>
                        <a:pt x="20128" y="2393"/>
                      </a:lnTo>
                      <a:lnTo>
                        <a:pt x="20116" y="2456"/>
                      </a:lnTo>
                      <a:lnTo>
                        <a:pt x="20055" y="2445"/>
                      </a:lnTo>
                      <a:lnTo>
                        <a:pt x="20034" y="2504"/>
                      </a:lnTo>
                      <a:lnTo>
                        <a:pt x="20013" y="2516"/>
                      </a:lnTo>
                      <a:lnTo>
                        <a:pt x="20032" y="2533"/>
                      </a:lnTo>
                      <a:lnTo>
                        <a:pt x="20032" y="2585"/>
                      </a:lnTo>
                      <a:lnTo>
                        <a:pt x="20039" y="2608"/>
                      </a:lnTo>
                      <a:lnTo>
                        <a:pt x="20024" y="2667"/>
                      </a:lnTo>
                      <a:lnTo>
                        <a:pt x="20032" y="2704"/>
                      </a:lnTo>
                      <a:lnTo>
                        <a:pt x="20028" y="2706"/>
                      </a:lnTo>
                      <a:lnTo>
                        <a:pt x="19764" y="2856"/>
                      </a:lnTo>
                      <a:lnTo>
                        <a:pt x="19389" y="3050"/>
                      </a:lnTo>
                      <a:lnTo>
                        <a:pt x="19381" y="3054"/>
                      </a:lnTo>
                      <a:lnTo>
                        <a:pt x="19353" y="3070"/>
                      </a:lnTo>
                      <a:lnTo>
                        <a:pt x="19039" y="3244"/>
                      </a:lnTo>
                      <a:lnTo>
                        <a:pt x="18918" y="3297"/>
                      </a:lnTo>
                      <a:lnTo>
                        <a:pt x="18909" y="3305"/>
                      </a:lnTo>
                      <a:lnTo>
                        <a:pt x="18892" y="3320"/>
                      </a:lnTo>
                      <a:lnTo>
                        <a:pt x="18882" y="3324"/>
                      </a:lnTo>
                      <a:lnTo>
                        <a:pt x="18878" y="3325"/>
                      </a:lnTo>
                      <a:lnTo>
                        <a:pt x="18874" y="3316"/>
                      </a:lnTo>
                      <a:lnTo>
                        <a:pt x="18866" y="3323"/>
                      </a:lnTo>
                      <a:lnTo>
                        <a:pt x="18862" y="3318"/>
                      </a:lnTo>
                      <a:lnTo>
                        <a:pt x="18860" y="3319"/>
                      </a:lnTo>
                      <a:lnTo>
                        <a:pt x="18858" y="3325"/>
                      </a:lnTo>
                      <a:lnTo>
                        <a:pt x="18855" y="3320"/>
                      </a:lnTo>
                      <a:lnTo>
                        <a:pt x="18853" y="3317"/>
                      </a:lnTo>
                      <a:lnTo>
                        <a:pt x="18850" y="3319"/>
                      </a:lnTo>
                      <a:lnTo>
                        <a:pt x="18843" y="3332"/>
                      </a:lnTo>
                      <a:lnTo>
                        <a:pt x="18831" y="3340"/>
                      </a:lnTo>
                      <a:lnTo>
                        <a:pt x="18826" y="3360"/>
                      </a:lnTo>
                      <a:lnTo>
                        <a:pt x="18810" y="3365"/>
                      </a:lnTo>
                      <a:lnTo>
                        <a:pt x="18800" y="3375"/>
                      </a:lnTo>
                      <a:lnTo>
                        <a:pt x="18795" y="3398"/>
                      </a:lnTo>
                      <a:lnTo>
                        <a:pt x="18781" y="3425"/>
                      </a:lnTo>
                      <a:lnTo>
                        <a:pt x="18765" y="3443"/>
                      </a:lnTo>
                      <a:lnTo>
                        <a:pt x="18760" y="3447"/>
                      </a:lnTo>
                      <a:lnTo>
                        <a:pt x="18757" y="3469"/>
                      </a:lnTo>
                      <a:lnTo>
                        <a:pt x="18732" y="3501"/>
                      </a:lnTo>
                      <a:lnTo>
                        <a:pt x="18711" y="3535"/>
                      </a:lnTo>
                      <a:lnTo>
                        <a:pt x="18710" y="3542"/>
                      </a:lnTo>
                      <a:lnTo>
                        <a:pt x="18710" y="3557"/>
                      </a:lnTo>
                      <a:lnTo>
                        <a:pt x="18703" y="3571"/>
                      </a:lnTo>
                      <a:lnTo>
                        <a:pt x="18699" y="3575"/>
                      </a:lnTo>
                      <a:lnTo>
                        <a:pt x="18691" y="3598"/>
                      </a:lnTo>
                      <a:lnTo>
                        <a:pt x="18681" y="3612"/>
                      </a:lnTo>
                      <a:lnTo>
                        <a:pt x="18676" y="3631"/>
                      </a:lnTo>
                      <a:lnTo>
                        <a:pt x="18654" y="3685"/>
                      </a:lnTo>
                      <a:lnTo>
                        <a:pt x="18627" y="3776"/>
                      </a:lnTo>
                      <a:lnTo>
                        <a:pt x="18612" y="3810"/>
                      </a:lnTo>
                      <a:lnTo>
                        <a:pt x="18591" y="3873"/>
                      </a:lnTo>
                      <a:lnTo>
                        <a:pt x="18582" y="3924"/>
                      </a:lnTo>
                      <a:lnTo>
                        <a:pt x="18583" y="3956"/>
                      </a:lnTo>
                      <a:lnTo>
                        <a:pt x="18562" y="4016"/>
                      </a:lnTo>
                      <a:lnTo>
                        <a:pt x="18546" y="4049"/>
                      </a:lnTo>
                      <a:lnTo>
                        <a:pt x="18536" y="4050"/>
                      </a:lnTo>
                      <a:lnTo>
                        <a:pt x="18524" y="4065"/>
                      </a:lnTo>
                      <a:lnTo>
                        <a:pt x="18516" y="4075"/>
                      </a:lnTo>
                      <a:lnTo>
                        <a:pt x="18506" y="4098"/>
                      </a:lnTo>
                      <a:lnTo>
                        <a:pt x="18500" y="4103"/>
                      </a:lnTo>
                      <a:lnTo>
                        <a:pt x="18492" y="4112"/>
                      </a:lnTo>
                      <a:lnTo>
                        <a:pt x="18483" y="4133"/>
                      </a:lnTo>
                      <a:lnTo>
                        <a:pt x="18489" y="4164"/>
                      </a:lnTo>
                      <a:lnTo>
                        <a:pt x="18480" y="4187"/>
                      </a:lnTo>
                      <a:lnTo>
                        <a:pt x="18467" y="4204"/>
                      </a:lnTo>
                      <a:lnTo>
                        <a:pt x="18449" y="4213"/>
                      </a:lnTo>
                      <a:lnTo>
                        <a:pt x="18441" y="4223"/>
                      </a:lnTo>
                      <a:lnTo>
                        <a:pt x="18436" y="4281"/>
                      </a:lnTo>
                      <a:lnTo>
                        <a:pt x="18433" y="4287"/>
                      </a:lnTo>
                      <a:lnTo>
                        <a:pt x="18442" y="4324"/>
                      </a:lnTo>
                      <a:lnTo>
                        <a:pt x="18451" y="4318"/>
                      </a:lnTo>
                      <a:lnTo>
                        <a:pt x="18454" y="4322"/>
                      </a:lnTo>
                      <a:lnTo>
                        <a:pt x="18464" y="4326"/>
                      </a:lnTo>
                      <a:lnTo>
                        <a:pt x="18472" y="4363"/>
                      </a:lnTo>
                      <a:lnTo>
                        <a:pt x="18477" y="4353"/>
                      </a:lnTo>
                      <a:lnTo>
                        <a:pt x="18476" y="4334"/>
                      </a:lnTo>
                      <a:lnTo>
                        <a:pt x="18479" y="4320"/>
                      </a:lnTo>
                      <a:lnTo>
                        <a:pt x="18496" y="4293"/>
                      </a:lnTo>
                      <a:lnTo>
                        <a:pt x="18502" y="4298"/>
                      </a:lnTo>
                      <a:lnTo>
                        <a:pt x="18520" y="4290"/>
                      </a:lnTo>
                      <a:lnTo>
                        <a:pt x="18526" y="4299"/>
                      </a:lnTo>
                      <a:lnTo>
                        <a:pt x="18527" y="4309"/>
                      </a:lnTo>
                      <a:lnTo>
                        <a:pt x="18535" y="4298"/>
                      </a:lnTo>
                      <a:lnTo>
                        <a:pt x="18533" y="4327"/>
                      </a:lnTo>
                      <a:lnTo>
                        <a:pt x="18514" y="4357"/>
                      </a:lnTo>
                      <a:lnTo>
                        <a:pt x="18515" y="4376"/>
                      </a:lnTo>
                      <a:lnTo>
                        <a:pt x="18533" y="4375"/>
                      </a:lnTo>
                      <a:lnTo>
                        <a:pt x="18555" y="4324"/>
                      </a:lnTo>
                      <a:lnTo>
                        <a:pt x="18558" y="4328"/>
                      </a:lnTo>
                      <a:lnTo>
                        <a:pt x="18564" y="4328"/>
                      </a:lnTo>
                      <a:lnTo>
                        <a:pt x="18562" y="4361"/>
                      </a:lnTo>
                      <a:lnTo>
                        <a:pt x="18559" y="4357"/>
                      </a:lnTo>
                      <a:lnTo>
                        <a:pt x="18540" y="4393"/>
                      </a:lnTo>
                      <a:lnTo>
                        <a:pt x="18551" y="4424"/>
                      </a:lnTo>
                      <a:lnTo>
                        <a:pt x="18528" y="4470"/>
                      </a:lnTo>
                      <a:lnTo>
                        <a:pt x="18519" y="4461"/>
                      </a:lnTo>
                      <a:lnTo>
                        <a:pt x="18518" y="4447"/>
                      </a:lnTo>
                      <a:lnTo>
                        <a:pt x="18501" y="4464"/>
                      </a:lnTo>
                      <a:lnTo>
                        <a:pt x="18496" y="4488"/>
                      </a:lnTo>
                      <a:lnTo>
                        <a:pt x="18500" y="4497"/>
                      </a:lnTo>
                      <a:lnTo>
                        <a:pt x="18506" y="4501"/>
                      </a:lnTo>
                      <a:lnTo>
                        <a:pt x="18509" y="4506"/>
                      </a:lnTo>
                      <a:lnTo>
                        <a:pt x="18524" y="4504"/>
                      </a:lnTo>
                      <a:lnTo>
                        <a:pt x="18552" y="4581"/>
                      </a:lnTo>
                      <a:lnTo>
                        <a:pt x="18561" y="4627"/>
                      </a:lnTo>
                      <a:lnTo>
                        <a:pt x="18563" y="4608"/>
                      </a:lnTo>
                      <a:lnTo>
                        <a:pt x="18575" y="4621"/>
                      </a:lnTo>
                      <a:lnTo>
                        <a:pt x="18571" y="4659"/>
                      </a:lnTo>
                      <a:lnTo>
                        <a:pt x="18565" y="4655"/>
                      </a:lnTo>
                      <a:lnTo>
                        <a:pt x="18570" y="4687"/>
                      </a:lnTo>
                      <a:lnTo>
                        <a:pt x="18576" y="4692"/>
                      </a:lnTo>
                      <a:lnTo>
                        <a:pt x="18574" y="4702"/>
                      </a:lnTo>
                      <a:lnTo>
                        <a:pt x="18566" y="4736"/>
                      </a:lnTo>
                      <a:lnTo>
                        <a:pt x="18546" y="4757"/>
                      </a:lnTo>
                      <a:lnTo>
                        <a:pt x="18501" y="4772"/>
                      </a:lnTo>
                      <a:lnTo>
                        <a:pt x="18438" y="4898"/>
                      </a:lnTo>
                      <a:lnTo>
                        <a:pt x="18423" y="4962"/>
                      </a:lnTo>
                      <a:lnTo>
                        <a:pt x="18417" y="4963"/>
                      </a:lnTo>
                      <a:lnTo>
                        <a:pt x="18411" y="4969"/>
                      </a:lnTo>
                      <a:lnTo>
                        <a:pt x="18400" y="4994"/>
                      </a:lnTo>
                      <a:lnTo>
                        <a:pt x="18383" y="5015"/>
                      </a:lnTo>
                      <a:lnTo>
                        <a:pt x="18374" y="5016"/>
                      </a:lnTo>
                      <a:lnTo>
                        <a:pt x="18343" y="5053"/>
                      </a:lnTo>
                      <a:lnTo>
                        <a:pt x="18357" y="5084"/>
                      </a:lnTo>
                      <a:lnTo>
                        <a:pt x="18335" y="5073"/>
                      </a:lnTo>
                      <a:lnTo>
                        <a:pt x="18334" y="5059"/>
                      </a:lnTo>
                      <a:lnTo>
                        <a:pt x="18286" y="5069"/>
                      </a:lnTo>
                      <a:lnTo>
                        <a:pt x="18178" y="5130"/>
                      </a:lnTo>
                      <a:lnTo>
                        <a:pt x="18116" y="5185"/>
                      </a:lnTo>
                      <a:lnTo>
                        <a:pt x="18032" y="5139"/>
                      </a:lnTo>
                      <a:lnTo>
                        <a:pt x="17898" y="5169"/>
                      </a:lnTo>
                      <a:lnTo>
                        <a:pt x="17866" y="5188"/>
                      </a:lnTo>
                      <a:lnTo>
                        <a:pt x="17758" y="5225"/>
                      </a:lnTo>
                      <a:lnTo>
                        <a:pt x="17714" y="5254"/>
                      </a:lnTo>
                      <a:lnTo>
                        <a:pt x="17564" y="5396"/>
                      </a:lnTo>
                      <a:lnTo>
                        <a:pt x="17564" y="5400"/>
                      </a:lnTo>
                      <a:lnTo>
                        <a:pt x="17589" y="5493"/>
                      </a:lnTo>
                      <a:lnTo>
                        <a:pt x="17587" y="5519"/>
                      </a:lnTo>
                      <a:lnTo>
                        <a:pt x="17587" y="5535"/>
                      </a:lnTo>
                      <a:lnTo>
                        <a:pt x="17631" y="5539"/>
                      </a:lnTo>
                      <a:lnTo>
                        <a:pt x="17656" y="5550"/>
                      </a:lnTo>
                      <a:lnTo>
                        <a:pt x="17663" y="5568"/>
                      </a:lnTo>
                      <a:lnTo>
                        <a:pt x="17647" y="5618"/>
                      </a:lnTo>
                      <a:lnTo>
                        <a:pt x="17664" y="5640"/>
                      </a:lnTo>
                      <a:lnTo>
                        <a:pt x="17667" y="5649"/>
                      </a:lnTo>
                      <a:lnTo>
                        <a:pt x="17698" y="5721"/>
                      </a:lnTo>
                      <a:lnTo>
                        <a:pt x="17703" y="5748"/>
                      </a:lnTo>
                      <a:lnTo>
                        <a:pt x="17687" y="5793"/>
                      </a:lnTo>
                      <a:lnTo>
                        <a:pt x="17645" y="5856"/>
                      </a:lnTo>
                      <a:lnTo>
                        <a:pt x="17646" y="5893"/>
                      </a:lnTo>
                      <a:lnTo>
                        <a:pt x="17630" y="5924"/>
                      </a:lnTo>
                      <a:lnTo>
                        <a:pt x="17623" y="5972"/>
                      </a:lnTo>
                      <a:lnTo>
                        <a:pt x="17555" y="6066"/>
                      </a:lnTo>
                      <a:lnTo>
                        <a:pt x="17532" y="6140"/>
                      </a:lnTo>
                      <a:lnTo>
                        <a:pt x="17460" y="6277"/>
                      </a:lnTo>
                      <a:lnTo>
                        <a:pt x="17437" y="6306"/>
                      </a:lnTo>
                      <a:lnTo>
                        <a:pt x="17432" y="6314"/>
                      </a:lnTo>
                      <a:lnTo>
                        <a:pt x="17310" y="6490"/>
                      </a:lnTo>
                      <a:lnTo>
                        <a:pt x="17304" y="6491"/>
                      </a:lnTo>
                      <a:lnTo>
                        <a:pt x="17309" y="6467"/>
                      </a:lnTo>
                      <a:lnTo>
                        <a:pt x="17327" y="6455"/>
                      </a:lnTo>
                      <a:lnTo>
                        <a:pt x="17326" y="6445"/>
                      </a:lnTo>
                      <a:lnTo>
                        <a:pt x="17314" y="6447"/>
                      </a:lnTo>
                      <a:lnTo>
                        <a:pt x="17303" y="6462"/>
                      </a:lnTo>
                      <a:lnTo>
                        <a:pt x="17291" y="6521"/>
                      </a:lnTo>
                      <a:lnTo>
                        <a:pt x="17188" y="6646"/>
                      </a:lnTo>
                      <a:lnTo>
                        <a:pt x="17182" y="6653"/>
                      </a:lnTo>
                      <a:lnTo>
                        <a:pt x="17172" y="6678"/>
                      </a:lnTo>
                      <a:lnTo>
                        <a:pt x="17114" y="6737"/>
                      </a:lnTo>
                      <a:lnTo>
                        <a:pt x="17097" y="6754"/>
                      </a:lnTo>
                      <a:lnTo>
                        <a:pt x="17093" y="6749"/>
                      </a:lnTo>
                      <a:lnTo>
                        <a:pt x="17051" y="6807"/>
                      </a:lnTo>
                      <a:lnTo>
                        <a:pt x="16993" y="6857"/>
                      </a:lnTo>
                      <a:lnTo>
                        <a:pt x="16897" y="6987"/>
                      </a:lnTo>
                      <a:lnTo>
                        <a:pt x="16859" y="7087"/>
                      </a:lnTo>
                      <a:lnTo>
                        <a:pt x="16845" y="7103"/>
                      </a:lnTo>
                      <a:lnTo>
                        <a:pt x="16795" y="7204"/>
                      </a:lnTo>
                      <a:lnTo>
                        <a:pt x="16775" y="7230"/>
                      </a:lnTo>
                      <a:lnTo>
                        <a:pt x="16748" y="7233"/>
                      </a:lnTo>
                      <a:lnTo>
                        <a:pt x="16731" y="7250"/>
                      </a:lnTo>
                      <a:lnTo>
                        <a:pt x="16670" y="7247"/>
                      </a:lnTo>
                      <a:lnTo>
                        <a:pt x="16609" y="7302"/>
                      </a:lnTo>
                      <a:lnTo>
                        <a:pt x="16588" y="7348"/>
                      </a:lnTo>
                      <a:lnTo>
                        <a:pt x="16549" y="7362"/>
                      </a:lnTo>
                      <a:lnTo>
                        <a:pt x="16500" y="7416"/>
                      </a:lnTo>
                      <a:lnTo>
                        <a:pt x="16463" y="7401"/>
                      </a:lnTo>
                      <a:lnTo>
                        <a:pt x="16435" y="7392"/>
                      </a:lnTo>
                      <a:lnTo>
                        <a:pt x="16431" y="7404"/>
                      </a:lnTo>
                      <a:lnTo>
                        <a:pt x="16429" y="7404"/>
                      </a:lnTo>
                      <a:lnTo>
                        <a:pt x="16454" y="7423"/>
                      </a:lnTo>
                      <a:lnTo>
                        <a:pt x="16432" y="7394"/>
                      </a:lnTo>
                      <a:lnTo>
                        <a:pt x="16426" y="7386"/>
                      </a:lnTo>
                      <a:lnTo>
                        <a:pt x="16396" y="7393"/>
                      </a:lnTo>
                      <a:lnTo>
                        <a:pt x="16391" y="7407"/>
                      </a:lnTo>
                      <a:lnTo>
                        <a:pt x="16372" y="7385"/>
                      </a:lnTo>
                      <a:lnTo>
                        <a:pt x="16332" y="7446"/>
                      </a:lnTo>
                      <a:lnTo>
                        <a:pt x="16313" y="7429"/>
                      </a:lnTo>
                      <a:lnTo>
                        <a:pt x="16310" y="7435"/>
                      </a:lnTo>
                      <a:lnTo>
                        <a:pt x="16308" y="7440"/>
                      </a:lnTo>
                      <a:lnTo>
                        <a:pt x="16303" y="7455"/>
                      </a:lnTo>
                      <a:lnTo>
                        <a:pt x="16301" y="7436"/>
                      </a:lnTo>
                      <a:lnTo>
                        <a:pt x="16284" y="7443"/>
                      </a:lnTo>
                      <a:lnTo>
                        <a:pt x="16271" y="7439"/>
                      </a:lnTo>
                      <a:lnTo>
                        <a:pt x="16304" y="7421"/>
                      </a:lnTo>
                      <a:lnTo>
                        <a:pt x="16312" y="7396"/>
                      </a:lnTo>
                      <a:lnTo>
                        <a:pt x="16353" y="7372"/>
                      </a:lnTo>
                      <a:lnTo>
                        <a:pt x="16362" y="7376"/>
                      </a:lnTo>
                      <a:lnTo>
                        <a:pt x="16394" y="7344"/>
                      </a:lnTo>
                      <a:lnTo>
                        <a:pt x="16406" y="7352"/>
                      </a:lnTo>
                      <a:lnTo>
                        <a:pt x="16402" y="7324"/>
                      </a:lnTo>
                      <a:lnTo>
                        <a:pt x="16377" y="7317"/>
                      </a:lnTo>
                      <a:lnTo>
                        <a:pt x="16357" y="7343"/>
                      </a:lnTo>
                      <a:lnTo>
                        <a:pt x="16354" y="7339"/>
                      </a:lnTo>
                      <a:lnTo>
                        <a:pt x="16340" y="7350"/>
                      </a:lnTo>
                      <a:lnTo>
                        <a:pt x="16356" y="7310"/>
                      </a:lnTo>
                      <a:lnTo>
                        <a:pt x="16349" y="7292"/>
                      </a:lnTo>
                      <a:lnTo>
                        <a:pt x="16337" y="7308"/>
                      </a:lnTo>
                      <a:lnTo>
                        <a:pt x="16344" y="7321"/>
                      </a:lnTo>
                      <a:lnTo>
                        <a:pt x="16336" y="7341"/>
                      </a:lnTo>
                      <a:lnTo>
                        <a:pt x="16319" y="7367"/>
                      </a:lnTo>
                      <a:lnTo>
                        <a:pt x="16298" y="7360"/>
                      </a:lnTo>
                      <a:lnTo>
                        <a:pt x="16259" y="7322"/>
                      </a:lnTo>
                      <a:lnTo>
                        <a:pt x="16219" y="7308"/>
                      </a:lnTo>
                      <a:lnTo>
                        <a:pt x="16198" y="7306"/>
                      </a:lnTo>
                      <a:lnTo>
                        <a:pt x="16164" y="7282"/>
                      </a:lnTo>
                      <a:lnTo>
                        <a:pt x="16145" y="7284"/>
                      </a:lnTo>
                      <a:lnTo>
                        <a:pt x="16148" y="7269"/>
                      </a:lnTo>
                      <a:lnTo>
                        <a:pt x="16135" y="7257"/>
                      </a:lnTo>
                      <a:lnTo>
                        <a:pt x="16139" y="7275"/>
                      </a:lnTo>
                      <a:lnTo>
                        <a:pt x="16133" y="7286"/>
                      </a:lnTo>
                      <a:lnTo>
                        <a:pt x="16103" y="7289"/>
                      </a:lnTo>
                      <a:lnTo>
                        <a:pt x="16088" y="7277"/>
                      </a:lnTo>
                      <a:lnTo>
                        <a:pt x="16090" y="7267"/>
                      </a:lnTo>
                      <a:lnTo>
                        <a:pt x="16084" y="7273"/>
                      </a:lnTo>
                      <a:lnTo>
                        <a:pt x="16086" y="7257"/>
                      </a:lnTo>
                      <a:lnTo>
                        <a:pt x="16088" y="7220"/>
                      </a:lnTo>
                      <a:lnTo>
                        <a:pt x="16094" y="7229"/>
                      </a:lnTo>
                      <a:lnTo>
                        <a:pt x="16093" y="7196"/>
                      </a:lnTo>
                      <a:lnTo>
                        <a:pt x="16110" y="7118"/>
                      </a:lnTo>
                      <a:lnTo>
                        <a:pt x="16116" y="7116"/>
                      </a:lnTo>
                      <a:lnTo>
                        <a:pt x="16118" y="7093"/>
                      </a:lnTo>
                      <a:lnTo>
                        <a:pt x="16129" y="7073"/>
                      </a:lnTo>
                      <a:lnTo>
                        <a:pt x="16138" y="7071"/>
                      </a:lnTo>
                      <a:lnTo>
                        <a:pt x="16139" y="7043"/>
                      </a:lnTo>
                      <a:lnTo>
                        <a:pt x="16139" y="7033"/>
                      </a:lnTo>
                      <a:lnTo>
                        <a:pt x="16145" y="7032"/>
                      </a:lnTo>
                      <a:lnTo>
                        <a:pt x="16151" y="6980"/>
                      </a:lnTo>
                      <a:lnTo>
                        <a:pt x="16158" y="6983"/>
                      </a:lnTo>
                      <a:lnTo>
                        <a:pt x="16149" y="6942"/>
                      </a:lnTo>
                      <a:lnTo>
                        <a:pt x="16155" y="6941"/>
                      </a:lnTo>
                      <a:lnTo>
                        <a:pt x="16149" y="6918"/>
                      </a:lnTo>
                      <a:lnTo>
                        <a:pt x="16155" y="6808"/>
                      </a:lnTo>
                      <a:lnTo>
                        <a:pt x="16164" y="6750"/>
                      </a:lnTo>
                      <a:lnTo>
                        <a:pt x="16175" y="6725"/>
                      </a:lnTo>
                      <a:lnTo>
                        <a:pt x="16189" y="6704"/>
                      </a:lnTo>
                      <a:lnTo>
                        <a:pt x="16200" y="6694"/>
                      </a:lnTo>
                      <a:lnTo>
                        <a:pt x="16221" y="6682"/>
                      </a:lnTo>
                      <a:lnTo>
                        <a:pt x="16232" y="6652"/>
                      </a:lnTo>
                      <a:lnTo>
                        <a:pt x="16236" y="6618"/>
                      </a:lnTo>
                      <a:lnTo>
                        <a:pt x="16225" y="6577"/>
                      </a:lnTo>
                      <a:lnTo>
                        <a:pt x="16223" y="6539"/>
                      </a:lnTo>
                      <a:lnTo>
                        <a:pt x="16236" y="6499"/>
                      </a:lnTo>
                      <a:lnTo>
                        <a:pt x="16254" y="6497"/>
                      </a:lnTo>
                      <a:lnTo>
                        <a:pt x="16253" y="6478"/>
                      </a:lnTo>
                      <a:lnTo>
                        <a:pt x="16234" y="6456"/>
                      </a:lnTo>
                      <a:lnTo>
                        <a:pt x="16236" y="6433"/>
                      </a:lnTo>
                      <a:lnTo>
                        <a:pt x="16273" y="6386"/>
                      </a:lnTo>
                      <a:lnTo>
                        <a:pt x="16300" y="6392"/>
                      </a:lnTo>
                      <a:lnTo>
                        <a:pt x="16299" y="6425"/>
                      </a:lnTo>
                      <a:lnTo>
                        <a:pt x="16332" y="6421"/>
                      </a:lnTo>
                      <a:lnTo>
                        <a:pt x="16344" y="6415"/>
                      </a:lnTo>
                      <a:lnTo>
                        <a:pt x="16346" y="6404"/>
                      </a:lnTo>
                      <a:lnTo>
                        <a:pt x="16344" y="6376"/>
                      </a:lnTo>
                      <a:lnTo>
                        <a:pt x="16346" y="6342"/>
                      </a:lnTo>
                      <a:lnTo>
                        <a:pt x="16344" y="6309"/>
                      </a:lnTo>
                      <a:lnTo>
                        <a:pt x="16343" y="6290"/>
                      </a:lnTo>
                      <a:lnTo>
                        <a:pt x="16339" y="6272"/>
                      </a:lnTo>
                      <a:lnTo>
                        <a:pt x="16338" y="6253"/>
                      </a:lnTo>
                      <a:lnTo>
                        <a:pt x="16334" y="6240"/>
                      </a:lnTo>
                      <a:lnTo>
                        <a:pt x="16333" y="6216"/>
                      </a:lnTo>
                      <a:lnTo>
                        <a:pt x="16328" y="6188"/>
                      </a:lnTo>
                      <a:lnTo>
                        <a:pt x="16334" y="6164"/>
                      </a:lnTo>
                      <a:lnTo>
                        <a:pt x="16338" y="6139"/>
                      </a:lnTo>
                      <a:lnTo>
                        <a:pt x="16337" y="6116"/>
                      </a:lnTo>
                      <a:lnTo>
                        <a:pt x="16338" y="6112"/>
                      </a:lnTo>
                      <a:lnTo>
                        <a:pt x="16299" y="6012"/>
                      </a:lnTo>
                      <a:lnTo>
                        <a:pt x="16277" y="5925"/>
                      </a:lnTo>
                      <a:lnTo>
                        <a:pt x="16244" y="5744"/>
                      </a:lnTo>
                      <a:lnTo>
                        <a:pt x="16212" y="5662"/>
                      </a:lnTo>
                      <a:lnTo>
                        <a:pt x="16176" y="5482"/>
                      </a:lnTo>
                      <a:lnTo>
                        <a:pt x="16135" y="5387"/>
                      </a:lnTo>
                      <a:lnTo>
                        <a:pt x="16082" y="5307"/>
                      </a:lnTo>
                      <a:lnTo>
                        <a:pt x="16040" y="5294"/>
                      </a:lnTo>
                      <a:lnTo>
                        <a:pt x="16012" y="5298"/>
                      </a:lnTo>
                      <a:lnTo>
                        <a:pt x="15990" y="5329"/>
                      </a:lnTo>
                      <a:lnTo>
                        <a:pt x="15982" y="5363"/>
                      </a:lnTo>
                      <a:lnTo>
                        <a:pt x="15918" y="5404"/>
                      </a:lnTo>
                      <a:lnTo>
                        <a:pt x="15903" y="5458"/>
                      </a:lnTo>
                      <a:lnTo>
                        <a:pt x="15867" y="5472"/>
                      </a:lnTo>
                      <a:lnTo>
                        <a:pt x="15867" y="5482"/>
                      </a:lnTo>
                      <a:lnTo>
                        <a:pt x="15895" y="5483"/>
                      </a:lnTo>
                      <a:lnTo>
                        <a:pt x="15896" y="5502"/>
                      </a:lnTo>
                      <a:lnTo>
                        <a:pt x="15879" y="5527"/>
                      </a:lnTo>
                      <a:lnTo>
                        <a:pt x="15883" y="5546"/>
                      </a:lnTo>
                      <a:lnTo>
                        <a:pt x="15859" y="5663"/>
                      </a:lnTo>
                      <a:lnTo>
                        <a:pt x="15849" y="5669"/>
                      </a:lnTo>
                      <a:lnTo>
                        <a:pt x="15803" y="5770"/>
                      </a:lnTo>
                      <a:lnTo>
                        <a:pt x="15736" y="5749"/>
                      </a:lnTo>
                      <a:lnTo>
                        <a:pt x="15736" y="5764"/>
                      </a:lnTo>
                      <a:lnTo>
                        <a:pt x="15726" y="5745"/>
                      </a:lnTo>
                      <a:lnTo>
                        <a:pt x="15704" y="5734"/>
                      </a:lnTo>
                      <a:lnTo>
                        <a:pt x="15683" y="5675"/>
                      </a:lnTo>
                      <a:lnTo>
                        <a:pt x="15682" y="5594"/>
                      </a:lnTo>
                      <a:lnTo>
                        <a:pt x="15676" y="5538"/>
                      </a:lnTo>
                      <a:lnTo>
                        <a:pt x="15697" y="5464"/>
                      </a:lnTo>
                      <a:lnTo>
                        <a:pt x="15730" y="5461"/>
                      </a:lnTo>
                      <a:lnTo>
                        <a:pt x="15732" y="5446"/>
                      </a:lnTo>
                      <a:lnTo>
                        <a:pt x="15754" y="5453"/>
                      </a:lnTo>
                      <a:lnTo>
                        <a:pt x="15755" y="5405"/>
                      </a:lnTo>
                      <a:lnTo>
                        <a:pt x="15787" y="5387"/>
                      </a:lnTo>
                      <a:lnTo>
                        <a:pt x="15779" y="5232"/>
                      </a:lnTo>
                      <a:lnTo>
                        <a:pt x="15796" y="5205"/>
                      </a:lnTo>
                      <a:lnTo>
                        <a:pt x="15808" y="5209"/>
                      </a:lnTo>
                      <a:lnTo>
                        <a:pt x="15812" y="5218"/>
                      </a:lnTo>
                      <a:lnTo>
                        <a:pt x="15818" y="5222"/>
                      </a:lnTo>
                      <a:lnTo>
                        <a:pt x="15821" y="5221"/>
                      </a:lnTo>
                      <a:lnTo>
                        <a:pt x="15823" y="5193"/>
                      </a:lnTo>
                      <a:lnTo>
                        <a:pt x="15825" y="5178"/>
                      </a:lnTo>
                      <a:lnTo>
                        <a:pt x="15836" y="5153"/>
                      </a:lnTo>
                      <a:lnTo>
                        <a:pt x="15847" y="5133"/>
                      </a:lnTo>
                      <a:lnTo>
                        <a:pt x="15823" y="4908"/>
                      </a:lnTo>
                      <a:lnTo>
                        <a:pt x="15825" y="4813"/>
                      </a:lnTo>
                      <a:lnTo>
                        <a:pt x="15791" y="4684"/>
                      </a:lnTo>
                      <a:lnTo>
                        <a:pt x="15747" y="4661"/>
                      </a:lnTo>
                      <a:lnTo>
                        <a:pt x="15727" y="4607"/>
                      </a:lnTo>
                      <a:lnTo>
                        <a:pt x="15729" y="4592"/>
                      </a:lnTo>
                      <a:lnTo>
                        <a:pt x="15725" y="4583"/>
                      </a:lnTo>
                      <a:lnTo>
                        <a:pt x="15727" y="4560"/>
                      </a:lnTo>
                      <a:lnTo>
                        <a:pt x="15744" y="4533"/>
                      </a:lnTo>
                      <a:lnTo>
                        <a:pt x="15760" y="4556"/>
                      </a:lnTo>
                      <a:lnTo>
                        <a:pt x="15797" y="4560"/>
                      </a:lnTo>
                      <a:lnTo>
                        <a:pt x="15775" y="4539"/>
                      </a:lnTo>
                      <a:lnTo>
                        <a:pt x="15767" y="4517"/>
                      </a:lnTo>
                      <a:lnTo>
                        <a:pt x="15776" y="4506"/>
                      </a:lnTo>
                      <a:lnTo>
                        <a:pt x="15763" y="4493"/>
                      </a:lnTo>
                      <a:lnTo>
                        <a:pt x="15762" y="4464"/>
                      </a:lnTo>
                      <a:lnTo>
                        <a:pt x="15740" y="4453"/>
                      </a:lnTo>
                      <a:lnTo>
                        <a:pt x="15720" y="4408"/>
                      </a:lnTo>
                      <a:lnTo>
                        <a:pt x="15716" y="4390"/>
                      </a:lnTo>
                      <a:lnTo>
                        <a:pt x="15722" y="4389"/>
                      </a:lnTo>
                      <a:lnTo>
                        <a:pt x="15721" y="4375"/>
                      </a:lnTo>
                      <a:lnTo>
                        <a:pt x="15683" y="4341"/>
                      </a:lnTo>
                      <a:lnTo>
                        <a:pt x="15676" y="4333"/>
                      </a:lnTo>
                      <a:lnTo>
                        <a:pt x="15640" y="4338"/>
                      </a:lnTo>
                      <a:lnTo>
                        <a:pt x="15590" y="4301"/>
                      </a:lnTo>
                      <a:lnTo>
                        <a:pt x="15557" y="4305"/>
                      </a:lnTo>
                      <a:lnTo>
                        <a:pt x="15504" y="4264"/>
                      </a:lnTo>
                      <a:lnTo>
                        <a:pt x="15438" y="4277"/>
                      </a:lnTo>
                      <a:lnTo>
                        <a:pt x="15419" y="4222"/>
                      </a:lnTo>
                      <a:lnTo>
                        <a:pt x="15391" y="4183"/>
                      </a:lnTo>
                      <a:lnTo>
                        <a:pt x="15342" y="4170"/>
                      </a:lnTo>
                      <a:lnTo>
                        <a:pt x="15308" y="4174"/>
                      </a:lnTo>
                      <a:lnTo>
                        <a:pt x="15309" y="4189"/>
                      </a:lnTo>
                      <a:lnTo>
                        <a:pt x="15291" y="4196"/>
                      </a:lnTo>
                      <a:lnTo>
                        <a:pt x="15250" y="4158"/>
                      </a:lnTo>
                      <a:lnTo>
                        <a:pt x="15188" y="4128"/>
                      </a:lnTo>
                      <a:lnTo>
                        <a:pt x="15182" y="4119"/>
                      </a:lnTo>
                      <a:lnTo>
                        <a:pt x="15160" y="4121"/>
                      </a:lnTo>
                      <a:lnTo>
                        <a:pt x="15159" y="4160"/>
                      </a:lnTo>
                      <a:lnTo>
                        <a:pt x="15084" y="4169"/>
                      </a:lnTo>
                      <a:lnTo>
                        <a:pt x="15110" y="4199"/>
                      </a:lnTo>
                      <a:lnTo>
                        <a:pt x="15094" y="4253"/>
                      </a:lnTo>
                      <a:lnTo>
                        <a:pt x="15071" y="4280"/>
                      </a:lnTo>
                      <a:lnTo>
                        <a:pt x="15066" y="4356"/>
                      </a:lnTo>
                      <a:lnTo>
                        <a:pt x="15081" y="4402"/>
                      </a:lnTo>
                      <a:lnTo>
                        <a:pt x="15104" y="4442"/>
                      </a:lnTo>
                      <a:lnTo>
                        <a:pt x="15146" y="4441"/>
                      </a:lnTo>
                      <a:lnTo>
                        <a:pt x="15150" y="4450"/>
                      </a:lnTo>
                      <a:lnTo>
                        <a:pt x="15130" y="4481"/>
                      </a:lnTo>
                      <a:lnTo>
                        <a:pt x="15068" y="4503"/>
                      </a:lnTo>
                      <a:lnTo>
                        <a:pt x="15031" y="4560"/>
                      </a:lnTo>
                      <a:lnTo>
                        <a:pt x="15019" y="4561"/>
                      </a:lnTo>
                      <a:lnTo>
                        <a:pt x="15000" y="4606"/>
                      </a:lnTo>
                      <a:lnTo>
                        <a:pt x="14996" y="4640"/>
                      </a:lnTo>
                      <a:lnTo>
                        <a:pt x="15019" y="4742"/>
                      </a:lnTo>
                      <a:lnTo>
                        <a:pt x="15023" y="4879"/>
                      </a:lnTo>
                      <a:lnTo>
                        <a:pt x="15004" y="4990"/>
                      </a:lnTo>
                      <a:lnTo>
                        <a:pt x="14989" y="5045"/>
                      </a:lnTo>
                      <a:lnTo>
                        <a:pt x="14974" y="5041"/>
                      </a:lnTo>
                      <a:lnTo>
                        <a:pt x="14980" y="4988"/>
                      </a:lnTo>
                      <a:lnTo>
                        <a:pt x="14994" y="4938"/>
                      </a:lnTo>
                      <a:lnTo>
                        <a:pt x="14989" y="4838"/>
                      </a:lnTo>
                      <a:lnTo>
                        <a:pt x="14995" y="4838"/>
                      </a:lnTo>
                      <a:lnTo>
                        <a:pt x="14988" y="4830"/>
                      </a:lnTo>
                      <a:lnTo>
                        <a:pt x="14974" y="4854"/>
                      </a:lnTo>
                      <a:lnTo>
                        <a:pt x="14973" y="4900"/>
                      </a:lnTo>
                      <a:lnTo>
                        <a:pt x="14965" y="4932"/>
                      </a:lnTo>
                      <a:lnTo>
                        <a:pt x="14977" y="4931"/>
                      </a:lnTo>
                      <a:lnTo>
                        <a:pt x="14981" y="4945"/>
                      </a:lnTo>
                      <a:lnTo>
                        <a:pt x="14967" y="5037"/>
                      </a:lnTo>
                      <a:lnTo>
                        <a:pt x="14952" y="5039"/>
                      </a:lnTo>
                      <a:lnTo>
                        <a:pt x="14937" y="4970"/>
                      </a:lnTo>
                      <a:lnTo>
                        <a:pt x="14944" y="4926"/>
                      </a:lnTo>
                      <a:lnTo>
                        <a:pt x="14949" y="4916"/>
                      </a:lnTo>
                      <a:lnTo>
                        <a:pt x="14947" y="4883"/>
                      </a:lnTo>
                      <a:lnTo>
                        <a:pt x="14941" y="4865"/>
                      </a:lnTo>
                      <a:lnTo>
                        <a:pt x="14929" y="4881"/>
                      </a:lnTo>
                      <a:lnTo>
                        <a:pt x="14941" y="4808"/>
                      </a:lnTo>
                      <a:lnTo>
                        <a:pt x="14947" y="4817"/>
                      </a:lnTo>
                      <a:lnTo>
                        <a:pt x="14946" y="4798"/>
                      </a:lnTo>
                      <a:lnTo>
                        <a:pt x="14925" y="4739"/>
                      </a:lnTo>
                      <a:lnTo>
                        <a:pt x="14934" y="4724"/>
                      </a:lnTo>
                      <a:lnTo>
                        <a:pt x="14940" y="4737"/>
                      </a:lnTo>
                      <a:lnTo>
                        <a:pt x="14943" y="4675"/>
                      </a:lnTo>
                      <a:lnTo>
                        <a:pt x="14923" y="4706"/>
                      </a:lnTo>
                      <a:lnTo>
                        <a:pt x="14914" y="4707"/>
                      </a:lnTo>
                      <a:lnTo>
                        <a:pt x="14903" y="4779"/>
                      </a:lnTo>
                      <a:lnTo>
                        <a:pt x="14874" y="4859"/>
                      </a:lnTo>
                      <a:lnTo>
                        <a:pt x="14870" y="4912"/>
                      </a:lnTo>
                      <a:lnTo>
                        <a:pt x="14850" y="4928"/>
                      </a:lnTo>
                      <a:lnTo>
                        <a:pt x="14825" y="4908"/>
                      </a:lnTo>
                      <a:lnTo>
                        <a:pt x="14807" y="4972"/>
                      </a:lnTo>
                      <a:lnTo>
                        <a:pt x="14785" y="4970"/>
                      </a:lnTo>
                      <a:lnTo>
                        <a:pt x="14778" y="4999"/>
                      </a:lnTo>
                      <a:lnTo>
                        <a:pt x="14787" y="5112"/>
                      </a:lnTo>
                      <a:lnTo>
                        <a:pt x="14729" y="5167"/>
                      </a:lnTo>
                      <a:lnTo>
                        <a:pt x="14730" y="5194"/>
                      </a:lnTo>
                      <a:lnTo>
                        <a:pt x="14755" y="5273"/>
                      </a:lnTo>
                      <a:lnTo>
                        <a:pt x="14752" y="5325"/>
                      </a:lnTo>
                      <a:lnTo>
                        <a:pt x="14758" y="5443"/>
                      </a:lnTo>
                      <a:lnTo>
                        <a:pt x="14769" y="5427"/>
                      </a:lnTo>
                      <a:lnTo>
                        <a:pt x="14782" y="5440"/>
                      </a:lnTo>
                      <a:lnTo>
                        <a:pt x="14758" y="5457"/>
                      </a:lnTo>
                      <a:lnTo>
                        <a:pt x="14726" y="5646"/>
                      </a:lnTo>
                      <a:lnTo>
                        <a:pt x="14696" y="5717"/>
                      </a:lnTo>
                      <a:lnTo>
                        <a:pt x="14700" y="5740"/>
                      </a:lnTo>
                      <a:lnTo>
                        <a:pt x="14734" y="5807"/>
                      </a:lnTo>
                      <a:lnTo>
                        <a:pt x="14727" y="5803"/>
                      </a:lnTo>
                      <a:lnTo>
                        <a:pt x="14752" y="5938"/>
                      </a:lnTo>
                      <a:lnTo>
                        <a:pt x="14746" y="5947"/>
                      </a:lnTo>
                      <a:lnTo>
                        <a:pt x="14726" y="6016"/>
                      </a:lnTo>
                      <a:lnTo>
                        <a:pt x="14725" y="6059"/>
                      </a:lnTo>
                      <a:lnTo>
                        <a:pt x="14790" y="6260"/>
                      </a:lnTo>
                      <a:lnTo>
                        <a:pt x="14807" y="6248"/>
                      </a:lnTo>
                      <a:lnTo>
                        <a:pt x="14815" y="6229"/>
                      </a:lnTo>
                      <a:lnTo>
                        <a:pt x="14816" y="6252"/>
                      </a:lnTo>
                      <a:lnTo>
                        <a:pt x="14803" y="6273"/>
                      </a:lnTo>
                      <a:lnTo>
                        <a:pt x="14793" y="6274"/>
                      </a:lnTo>
                      <a:lnTo>
                        <a:pt x="14827" y="6350"/>
                      </a:lnTo>
                      <a:lnTo>
                        <a:pt x="14837" y="6373"/>
                      </a:lnTo>
                      <a:lnTo>
                        <a:pt x="14840" y="6358"/>
                      </a:lnTo>
                      <a:lnTo>
                        <a:pt x="14858" y="6361"/>
                      </a:lnTo>
                      <a:lnTo>
                        <a:pt x="14866" y="6341"/>
                      </a:lnTo>
                      <a:lnTo>
                        <a:pt x="14873" y="6350"/>
                      </a:lnTo>
                      <a:lnTo>
                        <a:pt x="14853" y="6385"/>
                      </a:lnTo>
                      <a:lnTo>
                        <a:pt x="14841" y="6382"/>
                      </a:lnTo>
                      <a:lnTo>
                        <a:pt x="14886" y="6500"/>
                      </a:lnTo>
                      <a:lnTo>
                        <a:pt x="14911" y="6449"/>
                      </a:lnTo>
                      <a:lnTo>
                        <a:pt x="14915" y="6477"/>
                      </a:lnTo>
                      <a:lnTo>
                        <a:pt x="14901" y="6484"/>
                      </a:lnTo>
                      <a:lnTo>
                        <a:pt x="14930" y="6518"/>
                      </a:lnTo>
                      <a:lnTo>
                        <a:pt x="14924" y="6523"/>
                      </a:lnTo>
                      <a:lnTo>
                        <a:pt x="14898" y="6494"/>
                      </a:lnTo>
                      <a:lnTo>
                        <a:pt x="14890" y="6509"/>
                      </a:lnTo>
                      <a:lnTo>
                        <a:pt x="14914" y="6625"/>
                      </a:lnTo>
                      <a:lnTo>
                        <a:pt x="14937" y="6793"/>
                      </a:lnTo>
                      <a:lnTo>
                        <a:pt x="14942" y="7001"/>
                      </a:lnTo>
                      <a:lnTo>
                        <a:pt x="14935" y="7101"/>
                      </a:lnTo>
                      <a:lnTo>
                        <a:pt x="14916" y="7208"/>
                      </a:lnTo>
                      <a:lnTo>
                        <a:pt x="14884" y="7302"/>
                      </a:lnTo>
                      <a:lnTo>
                        <a:pt x="14863" y="7485"/>
                      </a:lnTo>
                      <a:lnTo>
                        <a:pt x="14801" y="7617"/>
                      </a:lnTo>
                      <a:lnTo>
                        <a:pt x="14792" y="7636"/>
                      </a:lnTo>
                      <a:lnTo>
                        <a:pt x="14698" y="7747"/>
                      </a:lnTo>
                      <a:lnTo>
                        <a:pt x="14634" y="7798"/>
                      </a:lnTo>
                      <a:lnTo>
                        <a:pt x="14576" y="7796"/>
                      </a:lnTo>
                      <a:lnTo>
                        <a:pt x="14564" y="7783"/>
                      </a:lnTo>
                      <a:lnTo>
                        <a:pt x="14571" y="7768"/>
                      </a:lnTo>
                      <a:lnTo>
                        <a:pt x="14554" y="7775"/>
                      </a:lnTo>
                      <a:lnTo>
                        <a:pt x="14528" y="7747"/>
                      </a:lnTo>
                      <a:lnTo>
                        <a:pt x="14522" y="7741"/>
                      </a:lnTo>
                      <a:lnTo>
                        <a:pt x="14481" y="7646"/>
                      </a:lnTo>
                      <a:lnTo>
                        <a:pt x="14439" y="7480"/>
                      </a:lnTo>
                      <a:lnTo>
                        <a:pt x="14413" y="7441"/>
                      </a:lnTo>
                      <a:lnTo>
                        <a:pt x="14365" y="7338"/>
                      </a:lnTo>
                      <a:lnTo>
                        <a:pt x="14354" y="7287"/>
                      </a:lnTo>
                      <a:lnTo>
                        <a:pt x="14353" y="7140"/>
                      </a:lnTo>
                      <a:lnTo>
                        <a:pt x="14350" y="7125"/>
                      </a:lnTo>
                      <a:lnTo>
                        <a:pt x="14338" y="7032"/>
                      </a:lnTo>
                      <a:lnTo>
                        <a:pt x="14344" y="6899"/>
                      </a:lnTo>
                      <a:lnTo>
                        <a:pt x="14304" y="6833"/>
                      </a:lnTo>
                      <a:lnTo>
                        <a:pt x="14297" y="6753"/>
                      </a:lnTo>
                      <a:lnTo>
                        <a:pt x="14270" y="6709"/>
                      </a:lnTo>
                      <a:lnTo>
                        <a:pt x="14277" y="6665"/>
                      </a:lnTo>
                      <a:lnTo>
                        <a:pt x="14260" y="6625"/>
                      </a:lnTo>
                      <a:lnTo>
                        <a:pt x="14264" y="6581"/>
                      </a:lnTo>
                      <a:lnTo>
                        <a:pt x="14245" y="6503"/>
                      </a:lnTo>
                      <a:lnTo>
                        <a:pt x="14247" y="6422"/>
                      </a:lnTo>
                      <a:lnTo>
                        <a:pt x="14266" y="6330"/>
                      </a:lnTo>
                      <a:lnTo>
                        <a:pt x="14265" y="6244"/>
                      </a:lnTo>
                      <a:lnTo>
                        <a:pt x="14285" y="6156"/>
                      </a:lnTo>
                      <a:lnTo>
                        <a:pt x="14281" y="6081"/>
                      </a:lnTo>
                      <a:lnTo>
                        <a:pt x="14264" y="6031"/>
                      </a:lnTo>
                      <a:lnTo>
                        <a:pt x="14259" y="5936"/>
                      </a:lnTo>
                      <a:lnTo>
                        <a:pt x="14270" y="5802"/>
                      </a:lnTo>
                      <a:lnTo>
                        <a:pt x="14301" y="5755"/>
                      </a:lnTo>
                      <a:lnTo>
                        <a:pt x="14312" y="5726"/>
                      </a:lnTo>
                      <a:lnTo>
                        <a:pt x="14310" y="5688"/>
                      </a:lnTo>
                      <a:lnTo>
                        <a:pt x="14291" y="5619"/>
                      </a:lnTo>
                      <a:lnTo>
                        <a:pt x="14290" y="5530"/>
                      </a:lnTo>
                      <a:lnTo>
                        <a:pt x="14303" y="5366"/>
                      </a:lnTo>
                      <a:lnTo>
                        <a:pt x="14321" y="5302"/>
                      </a:lnTo>
                      <a:lnTo>
                        <a:pt x="14331" y="5201"/>
                      </a:lnTo>
                      <a:lnTo>
                        <a:pt x="14309" y="5190"/>
                      </a:lnTo>
                      <a:lnTo>
                        <a:pt x="14283" y="5146"/>
                      </a:lnTo>
                      <a:lnTo>
                        <a:pt x="14282" y="5136"/>
                      </a:lnTo>
                      <a:lnTo>
                        <a:pt x="14279" y="5132"/>
                      </a:lnTo>
                      <a:lnTo>
                        <a:pt x="14260" y="5172"/>
                      </a:lnTo>
                      <a:lnTo>
                        <a:pt x="14250" y="5164"/>
                      </a:lnTo>
                      <a:lnTo>
                        <a:pt x="14243" y="5198"/>
                      </a:lnTo>
                      <a:lnTo>
                        <a:pt x="14234" y="5200"/>
                      </a:lnTo>
                      <a:lnTo>
                        <a:pt x="14239" y="5180"/>
                      </a:lnTo>
                      <a:lnTo>
                        <a:pt x="14216" y="5196"/>
                      </a:lnTo>
                      <a:lnTo>
                        <a:pt x="14190" y="5290"/>
                      </a:lnTo>
                      <a:lnTo>
                        <a:pt x="14178" y="5362"/>
                      </a:lnTo>
                      <a:lnTo>
                        <a:pt x="14141" y="5400"/>
                      </a:lnTo>
                      <a:lnTo>
                        <a:pt x="14131" y="5435"/>
                      </a:lnTo>
                      <a:lnTo>
                        <a:pt x="14131" y="5444"/>
                      </a:lnTo>
                      <a:lnTo>
                        <a:pt x="14127" y="5469"/>
                      </a:lnTo>
                      <a:lnTo>
                        <a:pt x="14090" y="5473"/>
                      </a:lnTo>
                      <a:lnTo>
                        <a:pt x="14089" y="5455"/>
                      </a:lnTo>
                      <a:lnTo>
                        <a:pt x="14086" y="5450"/>
                      </a:lnTo>
                      <a:lnTo>
                        <a:pt x="14089" y="5466"/>
                      </a:lnTo>
                      <a:lnTo>
                        <a:pt x="14087" y="5449"/>
                      </a:lnTo>
                      <a:lnTo>
                        <a:pt x="14090" y="5449"/>
                      </a:lnTo>
                      <a:lnTo>
                        <a:pt x="14087" y="5400"/>
                      </a:lnTo>
                      <a:lnTo>
                        <a:pt x="14088" y="5327"/>
                      </a:lnTo>
                      <a:lnTo>
                        <a:pt x="14091" y="5327"/>
                      </a:lnTo>
                      <a:lnTo>
                        <a:pt x="14087" y="5318"/>
                      </a:lnTo>
                      <a:lnTo>
                        <a:pt x="14105" y="5281"/>
                      </a:lnTo>
                      <a:lnTo>
                        <a:pt x="14109" y="5238"/>
                      </a:lnTo>
                      <a:lnTo>
                        <a:pt x="14133" y="5185"/>
                      </a:lnTo>
                      <a:lnTo>
                        <a:pt x="14125" y="5140"/>
                      </a:lnTo>
                      <a:lnTo>
                        <a:pt x="14136" y="5116"/>
                      </a:lnTo>
                      <a:lnTo>
                        <a:pt x="14200" y="5075"/>
                      </a:lnTo>
                      <a:lnTo>
                        <a:pt x="14194" y="5014"/>
                      </a:lnTo>
                      <a:lnTo>
                        <a:pt x="14205" y="4979"/>
                      </a:lnTo>
                      <a:lnTo>
                        <a:pt x="14174" y="4979"/>
                      </a:lnTo>
                      <a:lnTo>
                        <a:pt x="14167" y="4951"/>
                      </a:lnTo>
                      <a:lnTo>
                        <a:pt x="14169" y="4953"/>
                      </a:lnTo>
                      <a:lnTo>
                        <a:pt x="14180" y="4969"/>
                      </a:lnTo>
                      <a:lnTo>
                        <a:pt x="14201" y="4971"/>
                      </a:lnTo>
                      <a:lnTo>
                        <a:pt x="14199" y="4928"/>
                      </a:lnTo>
                      <a:lnTo>
                        <a:pt x="14241" y="4799"/>
                      </a:lnTo>
                      <a:lnTo>
                        <a:pt x="14248" y="4751"/>
                      </a:lnTo>
                      <a:lnTo>
                        <a:pt x="14269" y="4687"/>
                      </a:lnTo>
                      <a:lnTo>
                        <a:pt x="14265" y="4664"/>
                      </a:lnTo>
                      <a:lnTo>
                        <a:pt x="14301" y="4493"/>
                      </a:lnTo>
                      <a:lnTo>
                        <a:pt x="14341" y="4431"/>
                      </a:lnTo>
                      <a:lnTo>
                        <a:pt x="14345" y="4398"/>
                      </a:lnTo>
                      <a:lnTo>
                        <a:pt x="14334" y="4366"/>
                      </a:lnTo>
                      <a:lnTo>
                        <a:pt x="14338" y="4332"/>
                      </a:lnTo>
                      <a:lnTo>
                        <a:pt x="14353" y="4307"/>
                      </a:lnTo>
                      <a:lnTo>
                        <a:pt x="14346" y="4298"/>
                      </a:lnTo>
                      <a:lnTo>
                        <a:pt x="14353" y="4255"/>
                      </a:lnTo>
                      <a:lnTo>
                        <a:pt x="14368" y="4248"/>
                      </a:lnTo>
                      <a:lnTo>
                        <a:pt x="14359" y="4263"/>
                      </a:lnTo>
                      <a:lnTo>
                        <a:pt x="14366" y="4276"/>
                      </a:lnTo>
                      <a:lnTo>
                        <a:pt x="14364" y="4296"/>
                      </a:lnTo>
                      <a:lnTo>
                        <a:pt x="14353" y="4325"/>
                      </a:lnTo>
                      <a:lnTo>
                        <a:pt x="14370" y="4409"/>
                      </a:lnTo>
                      <a:lnTo>
                        <a:pt x="14381" y="4450"/>
                      </a:lnTo>
                      <a:lnTo>
                        <a:pt x="14388" y="4416"/>
                      </a:lnTo>
                      <a:lnTo>
                        <a:pt x="14398" y="4424"/>
                      </a:lnTo>
                      <a:lnTo>
                        <a:pt x="14421" y="4398"/>
                      </a:lnTo>
                      <a:lnTo>
                        <a:pt x="14416" y="4379"/>
                      </a:lnTo>
                      <a:lnTo>
                        <a:pt x="14438" y="4315"/>
                      </a:lnTo>
                      <a:lnTo>
                        <a:pt x="14428" y="4298"/>
                      </a:lnTo>
                      <a:lnTo>
                        <a:pt x="14430" y="4278"/>
                      </a:lnTo>
                      <a:lnTo>
                        <a:pt x="14444" y="4267"/>
                      </a:lnTo>
                      <a:lnTo>
                        <a:pt x="14454" y="4285"/>
                      </a:lnTo>
                      <a:lnTo>
                        <a:pt x="14482" y="4286"/>
                      </a:lnTo>
                      <a:lnTo>
                        <a:pt x="14489" y="4247"/>
                      </a:lnTo>
                      <a:lnTo>
                        <a:pt x="14509" y="4226"/>
                      </a:lnTo>
                      <a:lnTo>
                        <a:pt x="14519" y="4243"/>
                      </a:lnTo>
                      <a:lnTo>
                        <a:pt x="14510" y="4306"/>
                      </a:lnTo>
                      <a:lnTo>
                        <a:pt x="14520" y="4324"/>
                      </a:lnTo>
                      <a:lnTo>
                        <a:pt x="14496" y="4332"/>
                      </a:lnTo>
                      <a:lnTo>
                        <a:pt x="14496" y="4346"/>
                      </a:lnTo>
                      <a:lnTo>
                        <a:pt x="14494" y="4351"/>
                      </a:lnTo>
                      <a:lnTo>
                        <a:pt x="14480" y="4376"/>
                      </a:lnTo>
                      <a:lnTo>
                        <a:pt x="14484" y="4395"/>
                      </a:lnTo>
                      <a:lnTo>
                        <a:pt x="14470" y="4420"/>
                      </a:lnTo>
                      <a:lnTo>
                        <a:pt x="14477" y="4438"/>
                      </a:lnTo>
                      <a:lnTo>
                        <a:pt x="14515" y="4467"/>
                      </a:lnTo>
                      <a:lnTo>
                        <a:pt x="14507" y="4420"/>
                      </a:lnTo>
                      <a:lnTo>
                        <a:pt x="14515" y="4406"/>
                      </a:lnTo>
                      <a:lnTo>
                        <a:pt x="14520" y="4376"/>
                      </a:lnTo>
                      <a:lnTo>
                        <a:pt x="14531" y="4360"/>
                      </a:lnTo>
                      <a:lnTo>
                        <a:pt x="14533" y="4341"/>
                      </a:lnTo>
                      <a:lnTo>
                        <a:pt x="14556" y="4324"/>
                      </a:lnTo>
                      <a:lnTo>
                        <a:pt x="14572" y="4289"/>
                      </a:lnTo>
                      <a:lnTo>
                        <a:pt x="14590" y="4272"/>
                      </a:lnTo>
                      <a:lnTo>
                        <a:pt x="14595" y="4191"/>
                      </a:lnTo>
                      <a:lnTo>
                        <a:pt x="14611" y="4151"/>
                      </a:lnTo>
                      <a:lnTo>
                        <a:pt x="14634" y="4134"/>
                      </a:lnTo>
                      <a:lnTo>
                        <a:pt x="14647" y="4137"/>
                      </a:lnTo>
                      <a:lnTo>
                        <a:pt x="14679" y="4119"/>
                      </a:lnTo>
                      <a:lnTo>
                        <a:pt x="14731" y="4122"/>
                      </a:lnTo>
                      <a:lnTo>
                        <a:pt x="14734" y="4117"/>
                      </a:lnTo>
                      <a:lnTo>
                        <a:pt x="14745" y="4097"/>
                      </a:lnTo>
                      <a:lnTo>
                        <a:pt x="14763" y="4095"/>
                      </a:lnTo>
                      <a:lnTo>
                        <a:pt x="14771" y="4080"/>
                      </a:lnTo>
                      <a:lnTo>
                        <a:pt x="14801" y="4080"/>
                      </a:lnTo>
                      <a:lnTo>
                        <a:pt x="14828" y="4068"/>
                      </a:lnTo>
                      <a:lnTo>
                        <a:pt x="14853" y="3974"/>
                      </a:lnTo>
                      <a:lnTo>
                        <a:pt x="14864" y="3949"/>
                      </a:lnTo>
                      <a:lnTo>
                        <a:pt x="14891" y="3951"/>
                      </a:lnTo>
                      <a:lnTo>
                        <a:pt x="14900" y="3940"/>
                      </a:lnTo>
                      <a:lnTo>
                        <a:pt x="14916" y="3948"/>
                      </a:lnTo>
                      <a:lnTo>
                        <a:pt x="14930" y="3936"/>
                      </a:lnTo>
                      <a:lnTo>
                        <a:pt x="14961" y="3947"/>
                      </a:lnTo>
                      <a:lnTo>
                        <a:pt x="14989" y="3953"/>
                      </a:lnTo>
                      <a:lnTo>
                        <a:pt x="14988" y="3943"/>
                      </a:lnTo>
                      <a:lnTo>
                        <a:pt x="15053" y="3969"/>
                      </a:lnTo>
                      <a:lnTo>
                        <a:pt x="15101" y="4029"/>
                      </a:lnTo>
                      <a:lnTo>
                        <a:pt x="15107" y="4023"/>
                      </a:lnTo>
                      <a:lnTo>
                        <a:pt x="15129" y="4040"/>
                      </a:lnTo>
                      <a:lnTo>
                        <a:pt x="15136" y="4063"/>
                      </a:lnTo>
                      <a:lnTo>
                        <a:pt x="15167" y="4074"/>
                      </a:lnTo>
                      <a:lnTo>
                        <a:pt x="15182" y="4062"/>
                      </a:lnTo>
                      <a:lnTo>
                        <a:pt x="15163" y="3988"/>
                      </a:lnTo>
                      <a:lnTo>
                        <a:pt x="15165" y="3969"/>
                      </a:lnTo>
                      <a:lnTo>
                        <a:pt x="15176" y="3958"/>
                      </a:lnTo>
                      <a:lnTo>
                        <a:pt x="15171" y="3916"/>
                      </a:lnTo>
                      <a:lnTo>
                        <a:pt x="15179" y="3891"/>
                      </a:lnTo>
                      <a:lnTo>
                        <a:pt x="15201" y="3907"/>
                      </a:lnTo>
                      <a:lnTo>
                        <a:pt x="15222" y="3900"/>
                      </a:lnTo>
                      <a:lnTo>
                        <a:pt x="15229" y="3928"/>
                      </a:lnTo>
                      <a:lnTo>
                        <a:pt x="15233" y="3937"/>
                      </a:lnTo>
                      <a:lnTo>
                        <a:pt x="15241" y="3921"/>
                      </a:lnTo>
                      <a:lnTo>
                        <a:pt x="15260" y="3938"/>
                      </a:lnTo>
                      <a:lnTo>
                        <a:pt x="15255" y="3905"/>
                      </a:lnTo>
                      <a:lnTo>
                        <a:pt x="15280" y="3907"/>
                      </a:lnTo>
                      <a:lnTo>
                        <a:pt x="15292" y="3915"/>
                      </a:lnTo>
                      <a:lnTo>
                        <a:pt x="15295" y="3905"/>
                      </a:lnTo>
                      <a:lnTo>
                        <a:pt x="15307" y="3899"/>
                      </a:lnTo>
                      <a:lnTo>
                        <a:pt x="15343" y="3905"/>
                      </a:lnTo>
                      <a:lnTo>
                        <a:pt x="15349" y="3899"/>
                      </a:lnTo>
                      <a:lnTo>
                        <a:pt x="15361" y="3897"/>
                      </a:lnTo>
                      <a:lnTo>
                        <a:pt x="15367" y="3892"/>
                      </a:lnTo>
                      <a:lnTo>
                        <a:pt x="15385" y="3889"/>
                      </a:lnTo>
                      <a:lnTo>
                        <a:pt x="15425" y="3899"/>
                      </a:lnTo>
                      <a:lnTo>
                        <a:pt x="15436" y="3884"/>
                      </a:lnTo>
                      <a:lnTo>
                        <a:pt x="15454" y="3872"/>
                      </a:lnTo>
                      <a:lnTo>
                        <a:pt x="15460" y="3880"/>
                      </a:lnTo>
                      <a:lnTo>
                        <a:pt x="15458" y="3843"/>
                      </a:lnTo>
                      <a:lnTo>
                        <a:pt x="15442" y="3825"/>
                      </a:lnTo>
                      <a:lnTo>
                        <a:pt x="15424" y="3837"/>
                      </a:lnTo>
                      <a:lnTo>
                        <a:pt x="15392" y="3789"/>
                      </a:lnTo>
                      <a:lnTo>
                        <a:pt x="15400" y="3760"/>
                      </a:lnTo>
                      <a:lnTo>
                        <a:pt x="15369" y="3745"/>
                      </a:lnTo>
                      <a:lnTo>
                        <a:pt x="15356" y="3742"/>
                      </a:lnTo>
                      <a:lnTo>
                        <a:pt x="15338" y="3729"/>
                      </a:lnTo>
                      <a:lnTo>
                        <a:pt x="15332" y="3754"/>
                      </a:lnTo>
                      <a:lnTo>
                        <a:pt x="15317" y="3751"/>
                      </a:lnTo>
                      <a:lnTo>
                        <a:pt x="15317" y="3732"/>
                      </a:lnTo>
                      <a:lnTo>
                        <a:pt x="15310" y="3736"/>
                      </a:lnTo>
                      <a:lnTo>
                        <a:pt x="15313" y="3738"/>
                      </a:lnTo>
                      <a:lnTo>
                        <a:pt x="15318" y="3738"/>
                      </a:lnTo>
                      <a:lnTo>
                        <a:pt x="15320" y="3697"/>
                      </a:lnTo>
                      <a:lnTo>
                        <a:pt x="15329" y="3694"/>
                      </a:lnTo>
                      <a:lnTo>
                        <a:pt x="15332" y="3681"/>
                      </a:lnTo>
                      <a:lnTo>
                        <a:pt x="15316" y="3658"/>
                      </a:lnTo>
                      <a:lnTo>
                        <a:pt x="15300" y="3583"/>
                      </a:lnTo>
                      <a:lnTo>
                        <a:pt x="15258" y="3494"/>
                      </a:lnTo>
                      <a:lnTo>
                        <a:pt x="15244" y="3494"/>
                      </a:lnTo>
                      <a:lnTo>
                        <a:pt x="15224" y="3516"/>
                      </a:lnTo>
                      <a:lnTo>
                        <a:pt x="15211" y="3557"/>
                      </a:lnTo>
                      <a:lnTo>
                        <a:pt x="15199" y="3560"/>
                      </a:lnTo>
                      <a:lnTo>
                        <a:pt x="15173" y="3592"/>
                      </a:lnTo>
                      <a:lnTo>
                        <a:pt x="15164" y="3580"/>
                      </a:lnTo>
                      <a:lnTo>
                        <a:pt x="15172" y="3574"/>
                      </a:lnTo>
                      <a:lnTo>
                        <a:pt x="15146" y="3539"/>
                      </a:lnTo>
                      <a:lnTo>
                        <a:pt x="15125" y="3542"/>
                      </a:lnTo>
                      <a:lnTo>
                        <a:pt x="15088" y="3594"/>
                      </a:lnTo>
                      <a:lnTo>
                        <a:pt x="15064" y="3578"/>
                      </a:lnTo>
                      <a:lnTo>
                        <a:pt x="15046" y="3585"/>
                      </a:lnTo>
                      <a:lnTo>
                        <a:pt x="15036" y="3572"/>
                      </a:lnTo>
                      <a:lnTo>
                        <a:pt x="15007" y="3590"/>
                      </a:lnTo>
                      <a:lnTo>
                        <a:pt x="14994" y="3567"/>
                      </a:lnTo>
                      <a:lnTo>
                        <a:pt x="14989" y="3545"/>
                      </a:lnTo>
                      <a:lnTo>
                        <a:pt x="14994" y="3525"/>
                      </a:lnTo>
                      <a:lnTo>
                        <a:pt x="14987" y="3502"/>
                      </a:lnTo>
                      <a:lnTo>
                        <a:pt x="14983" y="3412"/>
                      </a:lnTo>
                      <a:lnTo>
                        <a:pt x="15001" y="3353"/>
                      </a:lnTo>
                      <a:lnTo>
                        <a:pt x="15000" y="3344"/>
                      </a:lnTo>
                      <a:lnTo>
                        <a:pt x="14994" y="3340"/>
                      </a:lnTo>
                      <a:lnTo>
                        <a:pt x="14902" y="3385"/>
                      </a:lnTo>
                      <a:lnTo>
                        <a:pt x="14813" y="3481"/>
                      </a:lnTo>
                      <a:lnTo>
                        <a:pt x="14681" y="3502"/>
                      </a:lnTo>
                      <a:lnTo>
                        <a:pt x="14603" y="3559"/>
                      </a:lnTo>
                      <a:lnTo>
                        <a:pt x="14581" y="3552"/>
                      </a:lnTo>
                      <a:lnTo>
                        <a:pt x="14519" y="3645"/>
                      </a:lnTo>
                      <a:lnTo>
                        <a:pt x="14490" y="3678"/>
                      </a:lnTo>
                      <a:lnTo>
                        <a:pt x="14481" y="3674"/>
                      </a:lnTo>
                      <a:lnTo>
                        <a:pt x="14427" y="3804"/>
                      </a:lnTo>
                      <a:lnTo>
                        <a:pt x="14423" y="3785"/>
                      </a:lnTo>
                      <a:lnTo>
                        <a:pt x="14402" y="3788"/>
                      </a:lnTo>
                      <a:lnTo>
                        <a:pt x="14380" y="3767"/>
                      </a:lnTo>
                      <a:lnTo>
                        <a:pt x="14368" y="3773"/>
                      </a:lnTo>
                      <a:lnTo>
                        <a:pt x="14361" y="3802"/>
                      </a:lnTo>
                      <a:lnTo>
                        <a:pt x="14343" y="3809"/>
                      </a:lnTo>
                      <a:lnTo>
                        <a:pt x="14314" y="3785"/>
                      </a:lnTo>
                      <a:lnTo>
                        <a:pt x="14300" y="3753"/>
                      </a:lnTo>
                      <a:lnTo>
                        <a:pt x="14285" y="3750"/>
                      </a:lnTo>
                      <a:lnTo>
                        <a:pt x="14245" y="3793"/>
                      </a:lnTo>
                      <a:lnTo>
                        <a:pt x="14161" y="3812"/>
                      </a:lnTo>
                      <a:lnTo>
                        <a:pt x="14148" y="3786"/>
                      </a:lnTo>
                      <a:lnTo>
                        <a:pt x="14146" y="3748"/>
                      </a:lnTo>
                      <a:lnTo>
                        <a:pt x="14140" y="3749"/>
                      </a:lnTo>
                      <a:lnTo>
                        <a:pt x="14112" y="3729"/>
                      </a:lnTo>
                      <a:lnTo>
                        <a:pt x="14111" y="3710"/>
                      </a:lnTo>
                      <a:lnTo>
                        <a:pt x="14062" y="3645"/>
                      </a:lnTo>
                      <a:lnTo>
                        <a:pt x="14057" y="3603"/>
                      </a:lnTo>
                      <a:lnTo>
                        <a:pt x="14029" y="3587"/>
                      </a:lnTo>
                      <a:lnTo>
                        <a:pt x="14022" y="3578"/>
                      </a:lnTo>
                      <a:lnTo>
                        <a:pt x="14013" y="3580"/>
                      </a:lnTo>
                      <a:lnTo>
                        <a:pt x="14001" y="3576"/>
                      </a:lnTo>
                      <a:lnTo>
                        <a:pt x="13994" y="3554"/>
                      </a:lnTo>
                      <a:lnTo>
                        <a:pt x="13963" y="3538"/>
                      </a:lnTo>
                      <a:lnTo>
                        <a:pt x="13884" y="3543"/>
                      </a:lnTo>
                      <a:lnTo>
                        <a:pt x="13869" y="3536"/>
                      </a:lnTo>
                      <a:lnTo>
                        <a:pt x="13831" y="3559"/>
                      </a:lnTo>
                      <a:lnTo>
                        <a:pt x="13809" y="3609"/>
                      </a:lnTo>
                      <a:lnTo>
                        <a:pt x="13813" y="3571"/>
                      </a:lnTo>
                      <a:lnTo>
                        <a:pt x="13844" y="3515"/>
                      </a:lnTo>
                      <a:lnTo>
                        <a:pt x="13826" y="3522"/>
                      </a:lnTo>
                      <a:lnTo>
                        <a:pt x="13779" y="3604"/>
                      </a:lnTo>
                      <a:lnTo>
                        <a:pt x="13764" y="3611"/>
                      </a:lnTo>
                      <a:lnTo>
                        <a:pt x="13765" y="3634"/>
                      </a:lnTo>
                      <a:lnTo>
                        <a:pt x="13752" y="3683"/>
                      </a:lnTo>
                      <a:lnTo>
                        <a:pt x="13746" y="3688"/>
                      </a:lnTo>
                      <a:lnTo>
                        <a:pt x="13743" y="3679"/>
                      </a:lnTo>
                      <a:lnTo>
                        <a:pt x="13731" y="3628"/>
                      </a:lnTo>
                      <a:lnTo>
                        <a:pt x="13736" y="3543"/>
                      </a:lnTo>
                      <a:lnTo>
                        <a:pt x="13732" y="3514"/>
                      </a:lnTo>
                      <a:lnTo>
                        <a:pt x="13712" y="3484"/>
                      </a:lnTo>
                      <a:lnTo>
                        <a:pt x="13703" y="3489"/>
                      </a:lnTo>
                      <a:lnTo>
                        <a:pt x="13697" y="3424"/>
                      </a:lnTo>
                      <a:lnTo>
                        <a:pt x="13657" y="3415"/>
                      </a:lnTo>
                      <a:lnTo>
                        <a:pt x="13647" y="3392"/>
                      </a:lnTo>
                      <a:lnTo>
                        <a:pt x="13645" y="3354"/>
                      </a:lnTo>
                      <a:lnTo>
                        <a:pt x="13635" y="3341"/>
                      </a:lnTo>
                      <a:lnTo>
                        <a:pt x="13605" y="3407"/>
                      </a:lnTo>
                      <a:lnTo>
                        <a:pt x="13591" y="3423"/>
                      </a:lnTo>
                      <a:lnTo>
                        <a:pt x="13582" y="3443"/>
                      </a:lnTo>
                      <a:lnTo>
                        <a:pt x="13566" y="3464"/>
                      </a:lnTo>
                      <a:lnTo>
                        <a:pt x="13556" y="3513"/>
                      </a:lnTo>
                      <a:lnTo>
                        <a:pt x="13545" y="3542"/>
                      </a:lnTo>
                      <a:lnTo>
                        <a:pt x="13502" y="3576"/>
                      </a:lnTo>
                      <a:lnTo>
                        <a:pt x="13486" y="3578"/>
                      </a:lnTo>
                      <a:lnTo>
                        <a:pt x="13459" y="3639"/>
                      </a:lnTo>
                      <a:lnTo>
                        <a:pt x="13403" y="3711"/>
                      </a:lnTo>
                      <a:lnTo>
                        <a:pt x="13326" y="3750"/>
                      </a:lnTo>
                      <a:lnTo>
                        <a:pt x="13302" y="3748"/>
                      </a:lnTo>
                      <a:lnTo>
                        <a:pt x="13254" y="3768"/>
                      </a:lnTo>
                      <a:lnTo>
                        <a:pt x="13188" y="3905"/>
                      </a:lnTo>
                      <a:lnTo>
                        <a:pt x="13098" y="3982"/>
                      </a:lnTo>
                      <a:lnTo>
                        <a:pt x="13083" y="3979"/>
                      </a:lnTo>
                      <a:lnTo>
                        <a:pt x="13062" y="4014"/>
                      </a:lnTo>
                      <a:lnTo>
                        <a:pt x="13055" y="4025"/>
                      </a:lnTo>
                      <a:lnTo>
                        <a:pt x="13043" y="4032"/>
                      </a:lnTo>
                      <a:lnTo>
                        <a:pt x="13021" y="4015"/>
                      </a:lnTo>
                      <a:lnTo>
                        <a:pt x="12997" y="4014"/>
                      </a:lnTo>
                      <a:lnTo>
                        <a:pt x="12968" y="3988"/>
                      </a:lnTo>
                      <a:lnTo>
                        <a:pt x="12963" y="3994"/>
                      </a:lnTo>
                      <a:lnTo>
                        <a:pt x="12962" y="3980"/>
                      </a:lnTo>
                      <a:lnTo>
                        <a:pt x="12923" y="3942"/>
                      </a:lnTo>
                      <a:lnTo>
                        <a:pt x="12943" y="3968"/>
                      </a:lnTo>
                      <a:lnTo>
                        <a:pt x="12922" y="3975"/>
                      </a:lnTo>
                      <a:lnTo>
                        <a:pt x="12947" y="3982"/>
                      </a:lnTo>
                      <a:lnTo>
                        <a:pt x="12929" y="3984"/>
                      </a:lnTo>
                      <a:lnTo>
                        <a:pt x="12915" y="4009"/>
                      </a:lnTo>
                      <a:lnTo>
                        <a:pt x="12865" y="4049"/>
                      </a:lnTo>
                      <a:lnTo>
                        <a:pt x="12869" y="3996"/>
                      </a:lnTo>
                      <a:lnTo>
                        <a:pt x="12885" y="3961"/>
                      </a:lnTo>
                      <a:lnTo>
                        <a:pt x="12874" y="3910"/>
                      </a:lnTo>
                      <a:lnTo>
                        <a:pt x="12900" y="3840"/>
                      </a:lnTo>
                      <a:lnTo>
                        <a:pt x="12901" y="3798"/>
                      </a:lnTo>
                      <a:lnTo>
                        <a:pt x="12910" y="3792"/>
                      </a:lnTo>
                      <a:lnTo>
                        <a:pt x="12893" y="3756"/>
                      </a:lnTo>
                      <a:lnTo>
                        <a:pt x="12881" y="3753"/>
                      </a:lnTo>
                      <a:lnTo>
                        <a:pt x="12877" y="3739"/>
                      </a:lnTo>
                      <a:lnTo>
                        <a:pt x="12862" y="3741"/>
                      </a:lnTo>
                      <a:lnTo>
                        <a:pt x="12845" y="3766"/>
                      </a:lnTo>
                      <a:lnTo>
                        <a:pt x="12827" y="3764"/>
                      </a:lnTo>
                      <a:lnTo>
                        <a:pt x="12783" y="3840"/>
                      </a:lnTo>
                      <a:lnTo>
                        <a:pt x="12777" y="3846"/>
                      </a:lnTo>
                      <a:lnTo>
                        <a:pt x="12771" y="3847"/>
                      </a:lnTo>
                      <a:lnTo>
                        <a:pt x="12756" y="3853"/>
                      </a:lnTo>
                      <a:lnTo>
                        <a:pt x="12749" y="3845"/>
                      </a:lnTo>
                      <a:lnTo>
                        <a:pt x="12687" y="3928"/>
                      </a:lnTo>
                      <a:lnTo>
                        <a:pt x="12681" y="3924"/>
                      </a:lnTo>
                      <a:lnTo>
                        <a:pt x="12523" y="4038"/>
                      </a:lnTo>
                      <a:lnTo>
                        <a:pt x="12490" y="4048"/>
                      </a:lnTo>
                      <a:lnTo>
                        <a:pt x="12472" y="4050"/>
                      </a:lnTo>
                      <a:lnTo>
                        <a:pt x="12436" y="4001"/>
                      </a:lnTo>
                      <a:lnTo>
                        <a:pt x="12425" y="4017"/>
                      </a:lnTo>
                      <a:lnTo>
                        <a:pt x="12418" y="4047"/>
                      </a:lnTo>
                      <a:lnTo>
                        <a:pt x="12409" y="4053"/>
                      </a:lnTo>
                      <a:lnTo>
                        <a:pt x="12399" y="4092"/>
                      </a:lnTo>
                      <a:lnTo>
                        <a:pt x="12393" y="4091"/>
                      </a:lnTo>
                      <a:lnTo>
                        <a:pt x="12368" y="4086"/>
                      </a:lnTo>
                      <a:lnTo>
                        <a:pt x="12359" y="4087"/>
                      </a:lnTo>
                      <a:lnTo>
                        <a:pt x="12368" y="4077"/>
                      </a:lnTo>
                      <a:lnTo>
                        <a:pt x="12395" y="4074"/>
                      </a:lnTo>
                      <a:lnTo>
                        <a:pt x="12396" y="4040"/>
                      </a:lnTo>
                      <a:lnTo>
                        <a:pt x="12404" y="4025"/>
                      </a:lnTo>
                      <a:lnTo>
                        <a:pt x="12416" y="4023"/>
                      </a:lnTo>
                      <a:lnTo>
                        <a:pt x="12424" y="3999"/>
                      </a:lnTo>
                      <a:lnTo>
                        <a:pt x="12431" y="3964"/>
                      </a:lnTo>
                      <a:lnTo>
                        <a:pt x="12525" y="3834"/>
                      </a:lnTo>
                      <a:lnTo>
                        <a:pt x="12561" y="3764"/>
                      </a:lnTo>
                      <a:lnTo>
                        <a:pt x="12584" y="3742"/>
                      </a:lnTo>
                      <a:lnTo>
                        <a:pt x="12603" y="3692"/>
                      </a:lnTo>
                      <a:lnTo>
                        <a:pt x="12634" y="3650"/>
                      </a:lnTo>
                      <a:lnTo>
                        <a:pt x="12691" y="3530"/>
                      </a:lnTo>
                      <a:lnTo>
                        <a:pt x="12742" y="3395"/>
                      </a:lnTo>
                      <a:lnTo>
                        <a:pt x="12856" y="3200"/>
                      </a:lnTo>
                      <a:lnTo>
                        <a:pt x="12936" y="3100"/>
                      </a:lnTo>
                      <a:lnTo>
                        <a:pt x="13091" y="2986"/>
                      </a:lnTo>
                      <a:lnTo>
                        <a:pt x="13136" y="2928"/>
                      </a:lnTo>
                      <a:lnTo>
                        <a:pt x="13171" y="2900"/>
                      </a:lnTo>
                      <a:lnTo>
                        <a:pt x="13216" y="2838"/>
                      </a:lnTo>
                      <a:lnTo>
                        <a:pt x="13213" y="2829"/>
                      </a:lnTo>
                      <a:lnTo>
                        <a:pt x="13228" y="2827"/>
                      </a:lnTo>
                      <a:lnTo>
                        <a:pt x="13230" y="2803"/>
                      </a:lnTo>
                      <a:lnTo>
                        <a:pt x="13239" y="2807"/>
                      </a:lnTo>
                      <a:lnTo>
                        <a:pt x="13274" y="2783"/>
                      </a:lnTo>
                      <a:lnTo>
                        <a:pt x="13261" y="2788"/>
                      </a:lnTo>
                      <a:lnTo>
                        <a:pt x="13250" y="2791"/>
                      </a:lnTo>
                      <a:lnTo>
                        <a:pt x="13183" y="2785"/>
                      </a:lnTo>
                      <a:lnTo>
                        <a:pt x="13163" y="2797"/>
                      </a:lnTo>
                      <a:lnTo>
                        <a:pt x="13146" y="2823"/>
                      </a:lnTo>
                      <a:lnTo>
                        <a:pt x="13134" y="2825"/>
                      </a:lnTo>
                      <a:lnTo>
                        <a:pt x="13121" y="2807"/>
                      </a:lnTo>
                      <a:lnTo>
                        <a:pt x="13100" y="2805"/>
                      </a:lnTo>
                      <a:lnTo>
                        <a:pt x="13082" y="2755"/>
                      </a:lnTo>
                      <a:lnTo>
                        <a:pt x="13036" y="2746"/>
                      </a:lnTo>
                      <a:lnTo>
                        <a:pt x="12893" y="2792"/>
                      </a:lnTo>
                      <a:lnTo>
                        <a:pt x="12887" y="2793"/>
                      </a:lnTo>
                      <a:lnTo>
                        <a:pt x="12886" y="2770"/>
                      </a:lnTo>
                      <a:lnTo>
                        <a:pt x="12828" y="2810"/>
                      </a:lnTo>
                      <a:lnTo>
                        <a:pt x="12808" y="2784"/>
                      </a:lnTo>
                      <a:lnTo>
                        <a:pt x="12810" y="2760"/>
                      </a:lnTo>
                      <a:lnTo>
                        <a:pt x="12787" y="2734"/>
                      </a:lnTo>
                      <a:lnTo>
                        <a:pt x="12773" y="2684"/>
                      </a:lnTo>
                      <a:lnTo>
                        <a:pt x="12718" y="2743"/>
                      </a:lnTo>
                      <a:lnTo>
                        <a:pt x="12692" y="2770"/>
                      </a:lnTo>
                      <a:lnTo>
                        <a:pt x="12651" y="2851"/>
                      </a:lnTo>
                      <a:lnTo>
                        <a:pt x="12607" y="2875"/>
                      </a:lnTo>
                      <a:lnTo>
                        <a:pt x="12595" y="2891"/>
                      </a:lnTo>
                      <a:lnTo>
                        <a:pt x="12574" y="2879"/>
                      </a:lnTo>
                      <a:lnTo>
                        <a:pt x="12536" y="2908"/>
                      </a:lnTo>
                      <a:lnTo>
                        <a:pt x="12533" y="2856"/>
                      </a:lnTo>
                      <a:lnTo>
                        <a:pt x="12485" y="2857"/>
                      </a:lnTo>
                      <a:lnTo>
                        <a:pt x="12490" y="2833"/>
                      </a:lnTo>
                      <a:lnTo>
                        <a:pt x="12475" y="2787"/>
                      </a:lnTo>
                      <a:lnTo>
                        <a:pt x="12427" y="2788"/>
                      </a:lnTo>
                      <a:lnTo>
                        <a:pt x="12374" y="2761"/>
                      </a:lnTo>
                      <a:lnTo>
                        <a:pt x="12366" y="2715"/>
                      </a:lnTo>
                      <a:lnTo>
                        <a:pt x="12349" y="2679"/>
                      </a:lnTo>
                      <a:lnTo>
                        <a:pt x="12268" y="2703"/>
                      </a:lnTo>
                      <a:lnTo>
                        <a:pt x="12261" y="2747"/>
                      </a:lnTo>
                      <a:lnTo>
                        <a:pt x="12276" y="2793"/>
                      </a:lnTo>
                      <a:lnTo>
                        <a:pt x="12244" y="2816"/>
                      </a:lnTo>
                      <a:lnTo>
                        <a:pt x="12199" y="2712"/>
                      </a:lnTo>
                      <a:lnTo>
                        <a:pt x="12200" y="2674"/>
                      </a:lnTo>
                      <a:lnTo>
                        <a:pt x="12184" y="2647"/>
                      </a:lnTo>
                      <a:lnTo>
                        <a:pt x="12121" y="2655"/>
                      </a:lnTo>
                      <a:lnTo>
                        <a:pt x="12111" y="2642"/>
                      </a:lnTo>
                      <a:lnTo>
                        <a:pt x="12110" y="2614"/>
                      </a:lnTo>
                      <a:lnTo>
                        <a:pt x="12136" y="2601"/>
                      </a:lnTo>
                      <a:lnTo>
                        <a:pt x="12129" y="2573"/>
                      </a:lnTo>
                      <a:lnTo>
                        <a:pt x="12095" y="2577"/>
                      </a:lnTo>
                      <a:lnTo>
                        <a:pt x="12018" y="2535"/>
                      </a:lnTo>
                      <a:lnTo>
                        <a:pt x="12014" y="2521"/>
                      </a:lnTo>
                      <a:lnTo>
                        <a:pt x="11942" y="2535"/>
                      </a:lnTo>
                      <a:lnTo>
                        <a:pt x="11899" y="2531"/>
                      </a:lnTo>
                      <a:lnTo>
                        <a:pt x="11838" y="2581"/>
                      </a:lnTo>
                      <a:lnTo>
                        <a:pt x="11837" y="2614"/>
                      </a:lnTo>
                      <a:lnTo>
                        <a:pt x="11820" y="2631"/>
                      </a:lnTo>
                      <a:lnTo>
                        <a:pt x="11728" y="2666"/>
                      </a:lnTo>
                      <a:lnTo>
                        <a:pt x="11715" y="2653"/>
                      </a:lnTo>
                      <a:lnTo>
                        <a:pt x="11716" y="2615"/>
                      </a:lnTo>
                      <a:lnTo>
                        <a:pt x="11699" y="2574"/>
                      </a:lnTo>
                      <a:lnTo>
                        <a:pt x="11563" y="2577"/>
                      </a:lnTo>
                      <a:lnTo>
                        <a:pt x="11549" y="2541"/>
                      </a:lnTo>
                      <a:lnTo>
                        <a:pt x="11533" y="2533"/>
                      </a:lnTo>
                      <a:lnTo>
                        <a:pt x="11494" y="2528"/>
                      </a:lnTo>
                      <a:lnTo>
                        <a:pt x="11480" y="2554"/>
                      </a:lnTo>
                      <a:lnTo>
                        <a:pt x="11440" y="2544"/>
                      </a:lnTo>
                      <a:lnTo>
                        <a:pt x="11392" y="2498"/>
                      </a:lnTo>
                      <a:lnTo>
                        <a:pt x="11387" y="2456"/>
                      </a:lnTo>
                      <a:lnTo>
                        <a:pt x="11391" y="2413"/>
                      </a:lnTo>
                      <a:lnTo>
                        <a:pt x="11361" y="2241"/>
                      </a:lnTo>
                      <a:lnTo>
                        <a:pt x="11344" y="2196"/>
                      </a:lnTo>
                      <a:lnTo>
                        <a:pt x="11322" y="2065"/>
                      </a:lnTo>
                      <a:lnTo>
                        <a:pt x="11319" y="2052"/>
                      </a:lnTo>
                      <a:lnTo>
                        <a:pt x="11281" y="2033"/>
                      </a:lnTo>
                      <a:lnTo>
                        <a:pt x="11248" y="2046"/>
                      </a:lnTo>
                      <a:lnTo>
                        <a:pt x="11206" y="2037"/>
                      </a:lnTo>
                      <a:lnTo>
                        <a:pt x="11206" y="2044"/>
                      </a:lnTo>
                      <a:lnTo>
                        <a:pt x="11217" y="2335"/>
                      </a:lnTo>
                      <a:lnTo>
                        <a:pt x="10498" y="2424"/>
                      </a:lnTo>
                      <a:lnTo>
                        <a:pt x="10493" y="2424"/>
                      </a:lnTo>
                      <a:lnTo>
                        <a:pt x="10464" y="2427"/>
                      </a:lnTo>
                      <a:lnTo>
                        <a:pt x="9595" y="2497"/>
                      </a:lnTo>
                      <a:lnTo>
                        <a:pt x="8991" y="2520"/>
                      </a:lnTo>
                      <a:lnTo>
                        <a:pt x="8091" y="2517"/>
                      </a:lnTo>
                      <a:lnTo>
                        <a:pt x="8089" y="2517"/>
                      </a:lnTo>
                      <a:lnTo>
                        <a:pt x="8080" y="2526"/>
                      </a:lnTo>
                      <a:lnTo>
                        <a:pt x="7365" y="2512"/>
                      </a:lnTo>
                      <a:lnTo>
                        <a:pt x="6922" y="2493"/>
                      </a:lnTo>
                      <a:lnTo>
                        <a:pt x="5921" y="2404"/>
                      </a:lnTo>
                      <a:lnTo>
                        <a:pt x="5230" y="2324"/>
                      </a:lnTo>
                      <a:lnTo>
                        <a:pt x="4730" y="2243"/>
                      </a:lnTo>
                      <a:cubicBezTo>
                        <a:pt x="4712" y="2241"/>
                        <a:pt x="4692" y="2239"/>
                        <a:pt x="4672" y="2237"/>
                      </a:cubicBezTo>
                      <a:cubicBezTo>
                        <a:pt x="4669" y="2236"/>
                        <a:pt x="4665" y="2236"/>
                        <a:pt x="4662" y="2235"/>
                      </a:cubicBezTo>
                      <a:cubicBezTo>
                        <a:pt x="4644" y="2233"/>
                        <a:pt x="4626" y="2230"/>
                        <a:pt x="4608" y="2228"/>
                      </a:cubicBezTo>
                      <a:cubicBezTo>
                        <a:pt x="4599" y="2226"/>
                        <a:pt x="4589" y="2225"/>
                        <a:pt x="4579" y="2223"/>
                      </a:cubicBezTo>
                      <a:cubicBezTo>
                        <a:pt x="4558" y="2220"/>
                        <a:pt x="4537" y="2217"/>
                        <a:pt x="4515" y="2213"/>
                      </a:cubicBezTo>
                      <a:cubicBezTo>
                        <a:pt x="4507" y="2212"/>
                        <a:pt x="4499" y="2210"/>
                        <a:pt x="4490" y="2209"/>
                      </a:cubicBezTo>
                      <a:cubicBezTo>
                        <a:pt x="4467" y="2205"/>
                        <a:pt x="4443" y="2200"/>
                        <a:pt x="4419" y="2196"/>
                      </a:cubicBezTo>
                      <a:cubicBezTo>
                        <a:pt x="4411" y="2194"/>
                        <a:pt x="4403" y="2193"/>
                        <a:pt x="4395" y="2191"/>
                      </a:cubicBezTo>
                      <a:cubicBezTo>
                        <a:pt x="4370" y="2186"/>
                        <a:pt x="4344" y="2181"/>
                        <a:pt x="4318" y="2176"/>
                      </a:cubicBezTo>
                      <a:cubicBezTo>
                        <a:pt x="4310" y="2174"/>
                        <a:pt x="4302" y="2172"/>
                        <a:pt x="4295" y="2171"/>
                      </a:cubicBezTo>
                      <a:cubicBezTo>
                        <a:pt x="4268" y="2165"/>
                        <a:pt x="4241" y="2159"/>
                        <a:pt x="4214" y="2153"/>
                      </a:cubicBezTo>
                      <a:cubicBezTo>
                        <a:pt x="4205" y="2151"/>
                        <a:pt x="4195" y="2149"/>
                        <a:pt x="4186" y="2147"/>
                      </a:cubicBezTo>
                      <a:cubicBezTo>
                        <a:pt x="4160" y="2141"/>
                        <a:pt x="4133" y="2135"/>
                        <a:pt x="4106" y="2129"/>
                      </a:cubicBezTo>
                      <a:cubicBezTo>
                        <a:pt x="4093" y="2126"/>
                        <a:pt x="4079" y="2122"/>
                        <a:pt x="4065" y="2119"/>
                      </a:cubicBezTo>
                      <a:cubicBezTo>
                        <a:pt x="4041" y="2113"/>
                        <a:pt x="4018" y="2108"/>
                        <a:pt x="3994" y="2102"/>
                      </a:cubicBezTo>
                      <a:cubicBezTo>
                        <a:pt x="3956" y="2093"/>
                        <a:pt x="3917" y="2083"/>
                        <a:pt x="3878" y="2073"/>
                      </a:cubicBezTo>
                      <a:cubicBezTo>
                        <a:pt x="3769" y="2045"/>
                        <a:pt x="3657" y="2015"/>
                        <a:pt x="3543" y="1982"/>
                      </a:cubicBezTo>
                      <a:cubicBezTo>
                        <a:pt x="2714" y="1747"/>
                        <a:pt x="1808" y="1416"/>
                        <a:pt x="1578" y="1236"/>
                      </a:cubicBezTo>
                      <a:lnTo>
                        <a:pt x="1586" y="1264"/>
                      </a:lnTo>
                      <a:lnTo>
                        <a:pt x="1583" y="1273"/>
                      </a:lnTo>
                      <a:lnTo>
                        <a:pt x="1580" y="1274"/>
                      </a:lnTo>
                      <a:lnTo>
                        <a:pt x="1574" y="1270"/>
                      </a:lnTo>
                      <a:lnTo>
                        <a:pt x="1570" y="1261"/>
                      </a:lnTo>
                      <a:lnTo>
                        <a:pt x="1567" y="1256"/>
                      </a:lnTo>
                      <a:lnTo>
                        <a:pt x="1564" y="1257"/>
                      </a:lnTo>
                      <a:lnTo>
                        <a:pt x="1559" y="1271"/>
                      </a:lnTo>
                      <a:lnTo>
                        <a:pt x="1559" y="1281"/>
                      </a:lnTo>
                      <a:lnTo>
                        <a:pt x="1569" y="1289"/>
                      </a:lnTo>
                      <a:lnTo>
                        <a:pt x="1572" y="1294"/>
                      </a:lnTo>
                      <a:lnTo>
                        <a:pt x="1572" y="1298"/>
                      </a:lnTo>
                      <a:lnTo>
                        <a:pt x="1570" y="1309"/>
                      </a:lnTo>
                      <a:lnTo>
                        <a:pt x="1558" y="1319"/>
                      </a:lnTo>
                      <a:lnTo>
                        <a:pt x="1559" y="1329"/>
                      </a:lnTo>
                      <a:lnTo>
                        <a:pt x="1579" y="1369"/>
                      </a:lnTo>
                      <a:lnTo>
                        <a:pt x="1579" y="1373"/>
                      </a:lnTo>
                      <a:lnTo>
                        <a:pt x="1577" y="1398"/>
                      </a:lnTo>
                      <a:lnTo>
                        <a:pt x="1580" y="1397"/>
                      </a:lnTo>
                      <a:lnTo>
                        <a:pt x="1583" y="1401"/>
                      </a:lnTo>
                      <a:lnTo>
                        <a:pt x="1597" y="1423"/>
                      </a:lnTo>
                      <a:lnTo>
                        <a:pt x="1597" y="1433"/>
                      </a:lnTo>
                      <a:lnTo>
                        <a:pt x="1583" y="1458"/>
                      </a:lnTo>
                      <a:lnTo>
                        <a:pt x="1584" y="1477"/>
                      </a:lnTo>
                      <a:lnTo>
                        <a:pt x="1587" y="1482"/>
                      </a:lnTo>
                      <a:lnTo>
                        <a:pt x="1590" y="1477"/>
                      </a:lnTo>
                      <a:lnTo>
                        <a:pt x="1622" y="1440"/>
                      </a:lnTo>
                      <a:lnTo>
                        <a:pt x="1628" y="1439"/>
                      </a:lnTo>
                      <a:lnTo>
                        <a:pt x="1647" y="1465"/>
                      </a:lnTo>
                      <a:lnTo>
                        <a:pt x="1637" y="1470"/>
                      </a:lnTo>
                      <a:lnTo>
                        <a:pt x="1613" y="1490"/>
                      </a:lnTo>
                      <a:lnTo>
                        <a:pt x="1613" y="1495"/>
                      </a:lnTo>
                      <a:lnTo>
                        <a:pt x="1622" y="1519"/>
                      </a:lnTo>
                      <a:lnTo>
                        <a:pt x="1628" y="1538"/>
                      </a:lnTo>
                      <a:lnTo>
                        <a:pt x="1640" y="1560"/>
                      </a:lnTo>
                      <a:lnTo>
                        <a:pt x="1652" y="1582"/>
                      </a:lnTo>
                      <a:lnTo>
                        <a:pt x="1653" y="1602"/>
                      </a:lnTo>
                      <a:lnTo>
                        <a:pt x="1645" y="1617"/>
                      </a:lnTo>
                      <a:lnTo>
                        <a:pt x="1640" y="1622"/>
                      </a:lnTo>
                      <a:lnTo>
                        <a:pt x="1637" y="1623"/>
                      </a:lnTo>
                      <a:lnTo>
                        <a:pt x="1628" y="1619"/>
                      </a:lnTo>
                      <a:lnTo>
                        <a:pt x="1627" y="1614"/>
                      </a:lnTo>
                      <a:lnTo>
                        <a:pt x="1625" y="1619"/>
                      </a:lnTo>
                      <a:lnTo>
                        <a:pt x="1622" y="1620"/>
                      </a:lnTo>
                      <a:lnTo>
                        <a:pt x="1625" y="1700"/>
                      </a:lnTo>
                      <a:lnTo>
                        <a:pt x="1623" y="1705"/>
                      </a:lnTo>
                      <a:lnTo>
                        <a:pt x="1608" y="1684"/>
                      </a:lnTo>
                      <a:lnTo>
                        <a:pt x="1607" y="1661"/>
                      </a:lnTo>
                      <a:lnTo>
                        <a:pt x="1604" y="1661"/>
                      </a:lnTo>
                      <a:lnTo>
                        <a:pt x="1594" y="1648"/>
                      </a:lnTo>
                      <a:lnTo>
                        <a:pt x="1590" y="1653"/>
                      </a:lnTo>
                      <a:lnTo>
                        <a:pt x="1583" y="1639"/>
                      </a:lnTo>
                      <a:lnTo>
                        <a:pt x="1583" y="1637"/>
                      </a:lnTo>
                      <a:lnTo>
                        <a:pt x="1577" y="1638"/>
                      </a:lnTo>
                      <a:lnTo>
                        <a:pt x="1553" y="1647"/>
                      </a:lnTo>
                      <a:lnTo>
                        <a:pt x="1551" y="1652"/>
                      </a:lnTo>
                      <a:lnTo>
                        <a:pt x="1548" y="1657"/>
                      </a:lnTo>
                      <a:lnTo>
                        <a:pt x="1552" y="1680"/>
                      </a:lnTo>
                      <a:lnTo>
                        <a:pt x="1550" y="1709"/>
                      </a:lnTo>
                      <a:lnTo>
                        <a:pt x="1551" y="1714"/>
                      </a:lnTo>
                      <a:lnTo>
                        <a:pt x="1554" y="1718"/>
                      </a:lnTo>
                      <a:lnTo>
                        <a:pt x="1563" y="1727"/>
                      </a:lnTo>
                      <a:lnTo>
                        <a:pt x="1566" y="1722"/>
                      </a:lnTo>
                      <a:lnTo>
                        <a:pt x="1584" y="1720"/>
                      </a:lnTo>
                      <a:lnTo>
                        <a:pt x="1587" y="1723"/>
                      </a:lnTo>
                      <a:lnTo>
                        <a:pt x="1626" y="1709"/>
                      </a:lnTo>
                      <a:lnTo>
                        <a:pt x="1630" y="1727"/>
                      </a:lnTo>
                      <a:lnTo>
                        <a:pt x="1634" y="1736"/>
                      </a:lnTo>
                      <a:lnTo>
                        <a:pt x="1637" y="1736"/>
                      </a:lnTo>
                      <a:lnTo>
                        <a:pt x="1640" y="1740"/>
                      </a:lnTo>
                      <a:lnTo>
                        <a:pt x="1650" y="1767"/>
                      </a:lnTo>
                      <a:lnTo>
                        <a:pt x="1676" y="1802"/>
                      </a:lnTo>
                      <a:lnTo>
                        <a:pt x="1679" y="1806"/>
                      </a:lnTo>
                      <a:lnTo>
                        <a:pt x="1680" y="1811"/>
                      </a:lnTo>
                      <a:lnTo>
                        <a:pt x="1672" y="1836"/>
                      </a:lnTo>
                      <a:lnTo>
                        <a:pt x="1669" y="1875"/>
                      </a:lnTo>
                      <a:lnTo>
                        <a:pt x="1664" y="1906"/>
                      </a:lnTo>
                      <a:lnTo>
                        <a:pt x="1661" y="1906"/>
                      </a:lnTo>
                      <a:lnTo>
                        <a:pt x="1648" y="1864"/>
                      </a:lnTo>
                      <a:lnTo>
                        <a:pt x="1645" y="1847"/>
                      </a:lnTo>
                      <a:lnTo>
                        <a:pt x="1641" y="1836"/>
                      </a:lnTo>
                      <a:lnTo>
                        <a:pt x="1635" y="1838"/>
                      </a:lnTo>
                      <a:lnTo>
                        <a:pt x="1630" y="1838"/>
                      </a:lnTo>
                      <a:lnTo>
                        <a:pt x="1621" y="1843"/>
                      </a:lnTo>
                      <a:lnTo>
                        <a:pt x="1615" y="1848"/>
                      </a:lnTo>
                      <a:lnTo>
                        <a:pt x="1612" y="1853"/>
                      </a:lnTo>
                      <a:lnTo>
                        <a:pt x="1616" y="1924"/>
                      </a:lnTo>
                      <a:lnTo>
                        <a:pt x="1613" y="1933"/>
                      </a:lnTo>
                      <a:lnTo>
                        <a:pt x="1614" y="1938"/>
                      </a:lnTo>
                      <a:lnTo>
                        <a:pt x="1620" y="1942"/>
                      </a:lnTo>
                      <a:lnTo>
                        <a:pt x="1626" y="1946"/>
                      </a:lnTo>
                      <a:lnTo>
                        <a:pt x="1629" y="1950"/>
                      </a:lnTo>
                      <a:lnTo>
                        <a:pt x="1636" y="1973"/>
                      </a:lnTo>
                      <a:lnTo>
                        <a:pt x="1640" y="1991"/>
                      </a:lnTo>
                      <a:lnTo>
                        <a:pt x="1644" y="2000"/>
                      </a:lnTo>
                      <a:lnTo>
                        <a:pt x="1647" y="2005"/>
                      </a:lnTo>
                      <a:lnTo>
                        <a:pt x="1653" y="2009"/>
                      </a:lnTo>
                      <a:lnTo>
                        <a:pt x="1657" y="2013"/>
                      </a:lnTo>
                      <a:lnTo>
                        <a:pt x="1659" y="2008"/>
                      </a:lnTo>
                      <a:lnTo>
                        <a:pt x="1658" y="1989"/>
                      </a:lnTo>
                      <a:lnTo>
                        <a:pt x="1645" y="1958"/>
                      </a:lnTo>
                      <a:lnTo>
                        <a:pt x="1635" y="1945"/>
                      </a:lnTo>
                      <a:lnTo>
                        <a:pt x="1631" y="1931"/>
                      </a:lnTo>
                      <a:lnTo>
                        <a:pt x="1627" y="1912"/>
                      </a:lnTo>
                      <a:lnTo>
                        <a:pt x="1626" y="1899"/>
                      </a:lnTo>
                      <a:lnTo>
                        <a:pt x="1633" y="1892"/>
                      </a:lnTo>
                      <a:lnTo>
                        <a:pt x="1638" y="1892"/>
                      </a:lnTo>
                      <a:lnTo>
                        <a:pt x="1641" y="1887"/>
                      </a:lnTo>
                      <a:lnTo>
                        <a:pt x="1644" y="1877"/>
                      </a:lnTo>
                      <a:lnTo>
                        <a:pt x="1643" y="1868"/>
                      </a:lnTo>
                      <a:lnTo>
                        <a:pt x="1655" y="1866"/>
                      </a:lnTo>
                      <a:lnTo>
                        <a:pt x="1662" y="1870"/>
                      </a:lnTo>
                      <a:lnTo>
                        <a:pt x="1671" y="1878"/>
                      </a:lnTo>
                      <a:lnTo>
                        <a:pt x="1675" y="1883"/>
                      </a:lnTo>
                      <a:lnTo>
                        <a:pt x="1675" y="1897"/>
                      </a:lnTo>
                      <a:lnTo>
                        <a:pt x="1665" y="1950"/>
                      </a:lnTo>
                      <a:lnTo>
                        <a:pt x="1674" y="1997"/>
                      </a:lnTo>
                      <a:lnTo>
                        <a:pt x="1701" y="2046"/>
                      </a:lnTo>
                      <a:lnTo>
                        <a:pt x="1706" y="2045"/>
                      </a:lnTo>
                      <a:lnTo>
                        <a:pt x="1709" y="2035"/>
                      </a:lnTo>
                      <a:lnTo>
                        <a:pt x="1715" y="2039"/>
                      </a:lnTo>
                      <a:lnTo>
                        <a:pt x="1722" y="2043"/>
                      </a:lnTo>
                      <a:lnTo>
                        <a:pt x="1725" y="2052"/>
                      </a:lnTo>
                      <a:lnTo>
                        <a:pt x="1728" y="2057"/>
                      </a:lnTo>
                      <a:lnTo>
                        <a:pt x="1732" y="2065"/>
                      </a:lnTo>
                      <a:lnTo>
                        <a:pt x="1732" y="2075"/>
                      </a:lnTo>
                      <a:lnTo>
                        <a:pt x="1729" y="2075"/>
                      </a:lnTo>
                      <a:lnTo>
                        <a:pt x="1720" y="2067"/>
                      </a:lnTo>
                      <a:lnTo>
                        <a:pt x="1719" y="2053"/>
                      </a:lnTo>
                      <a:lnTo>
                        <a:pt x="1713" y="2054"/>
                      </a:lnTo>
                      <a:lnTo>
                        <a:pt x="1708" y="2069"/>
                      </a:lnTo>
                      <a:lnTo>
                        <a:pt x="1703" y="2088"/>
                      </a:lnTo>
                      <a:lnTo>
                        <a:pt x="1697" y="2094"/>
                      </a:lnTo>
                      <a:lnTo>
                        <a:pt x="1691" y="2099"/>
                      </a:lnTo>
                      <a:lnTo>
                        <a:pt x="1676" y="2106"/>
                      </a:lnTo>
                      <a:lnTo>
                        <a:pt x="1670" y="2101"/>
                      </a:lnTo>
                      <a:lnTo>
                        <a:pt x="1667" y="2102"/>
                      </a:lnTo>
                      <a:lnTo>
                        <a:pt x="1662" y="2122"/>
                      </a:lnTo>
                      <a:lnTo>
                        <a:pt x="1657" y="2141"/>
                      </a:lnTo>
                      <a:lnTo>
                        <a:pt x="1652" y="2161"/>
                      </a:lnTo>
                      <a:lnTo>
                        <a:pt x="1647" y="2176"/>
                      </a:lnTo>
                      <a:lnTo>
                        <a:pt x="1647" y="2181"/>
                      </a:lnTo>
                      <a:lnTo>
                        <a:pt x="1630" y="2201"/>
                      </a:lnTo>
                      <a:lnTo>
                        <a:pt x="1624" y="2207"/>
                      </a:lnTo>
                      <a:lnTo>
                        <a:pt x="1621" y="2212"/>
                      </a:lnTo>
                      <a:lnTo>
                        <a:pt x="1623" y="2241"/>
                      </a:lnTo>
                      <a:lnTo>
                        <a:pt x="1621" y="2260"/>
                      </a:lnTo>
                      <a:lnTo>
                        <a:pt x="1622" y="2288"/>
                      </a:lnTo>
                      <a:lnTo>
                        <a:pt x="1610" y="2299"/>
                      </a:lnTo>
                      <a:lnTo>
                        <a:pt x="1599" y="2310"/>
                      </a:lnTo>
                      <a:lnTo>
                        <a:pt x="1593" y="2315"/>
                      </a:lnTo>
                      <a:lnTo>
                        <a:pt x="1590" y="2316"/>
                      </a:lnTo>
                      <a:lnTo>
                        <a:pt x="1591" y="2330"/>
                      </a:lnTo>
                      <a:lnTo>
                        <a:pt x="1617" y="2365"/>
                      </a:lnTo>
                      <a:lnTo>
                        <a:pt x="1617" y="2374"/>
                      </a:lnTo>
                      <a:lnTo>
                        <a:pt x="1616" y="2402"/>
                      </a:lnTo>
                      <a:lnTo>
                        <a:pt x="1616" y="2407"/>
                      </a:lnTo>
                      <a:lnTo>
                        <a:pt x="1613" y="2403"/>
                      </a:lnTo>
                      <a:lnTo>
                        <a:pt x="1609" y="2394"/>
                      </a:lnTo>
                      <a:lnTo>
                        <a:pt x="1612" y="2384"/>
                      </a:lnTo>
                      <a:lnTo>
                        <a:pt x="1609" y="2384"/>
                      </a:lnTo>
                      <a:lnTo>
                        <a:pt x="1605" y="2380"/>
                      </a:lnTo>
                      <a:lnTo>
                        <a:pt x="1600" y="2390"/>
                      </a:lnTo>
                      <a:lnTo>
                        <a:pt x="1597" y="2391"/>
                      </a:lnTo>
                      <a:lnTo>
                        <a:pt x="1594" y="2400"/>
                      </a:lnTo>
                      <a:lnTo>
                        <a:pt x="1590" y="2429"/>
                      </a:lnTo>
                      <a:lnTo>
                        <a:pt x="1591" y="2448"/>
                      </a:lnTo>
                      <a:lnTo>
                        <a:pt x="1598" y="2467"/>
                      </a:lnTo>
                      <a:lnTo>
                        <a:pt x="1601" y="2471"/>
                      </a:lnTo>
                      <a:lnTo>
                        <a:pt x="1598" y="2481"/>
                      </a:lnTo>
                      <a:lnTo>
                        <a:pt x="1596" y="2491"/>
                      </a:lnTo>
                      <a:lnTo>
                        <a:pt x="1590" y="2501"/>
                      </a:lnTo>
                      <a:lnTo>
                        <a:pt x="1591" y="2505"/>
                      </a:lnTo>
                      <a:lnTo>
                        <a:pt x="1598" y="2533"/>
                      </a:lnTo>
                      <a:lnTo>
                        <a:pt x="1605" y="2551"/>
                      </a:lnTo>
                      <a:lnTo>
                        <a:pt x="1605" y="2560"/>
                      </a:lnTo>
                      <a:lnTo>
                        <a:pt x="1603" y="2580"/>
                      </a:lnTo>
                      <a:lnTo>
                        <a:pt x="1598" y="2590"/>
                      </a:lnTo>
                      <a:lnTo>
                        <a:pt x="1556" y="2605"/>
                      </a:lnTo>
                      <a:lnTo>
                        <a:pt x="1553" y="2605"/>
                      </a:lnTo>
                      <a:lnTo>
                        <a:pt x="1554" y="2614"/>
                      </a:lnTo>
                      <a:lnTo>
                        <a:pt x="1566" y="2632"/>
                      </a:lnTo>
                      <a:lnTo>
                        <a:pt x="1567" y="2641"/>
                      </a:lnTo>
                      <a:lnTo>
                        <a:pt x="1561" y="2646"/>
                      </a:lnTo>
                      <a:lnTo>
                        <a:pt x="1555" y="2647"/>
                      </a:lnTo>
                      <a:lnTo>
                        <a:pt x="1523" y="2599"/>
                      </a:lnTo>
                      <a:lnTo>
                        <a:pt x="1522" y="2595"/>
                      </a:lnTo>
                      <a:lnTo>
                        <a:pt x="1519" y="2595"/>
                      </a:lnTo>
                      <a:lnTo>
                        <a:pt x="1521" y="2618"/>
                      </a:lnTo>
                      <a:lnTo>
                        <a:pt x="1518" y="2629"/>
                      </a:lnTo>
                      <a:lnTo>
                        <a:pt x="1513" y="2643"/>
                      </a:lnTo>
                      <a:lnTo>
                        <a:pt x="1502" y="2668"/>
                      </a:lnTo>
                      <a:lnTo>
                        <a:pt x="1488" y="2694"/>
                      </a:lnTo>
                      <a:lnTo>
                        <a:pt x="1439" y="2747"/>
                      </a:lnTo>
                      <a:lnTo>
                        <a:pt x="1433" y="2753"/>
                      </a:lnTo>
                      <a:lnTo>
                        <a:pt x="1427" y="2753"/>
                      </a:lnTo>
                      <a:lnTo>
                        <a:pt x="1409" y="2669"/>
                      </a:lnTo>
                      <a:lnTo>
                        <a:pt x="1409" y="2639"/>
                      </a:lnTo>
                      <a:lnTo>
                        <a:pt x="1406" y="2639"/>
                      </a:lnTo>
                      <a:lnTo>
                        <a:pt x="1403" y="2665"/>
                      </a:lnTo>
                      <a:lnTo>
                        <a:pt x="1396" y="2723"/>
                      </a:lnTo>
                      <a:lnTo>
                        <a:pt x="1397" y="2733"/>
                      </a:lnTo>
                      <a:lnTo>
                        <a:pt x="1393" y="2731"/>
                      </a:lnTo>
                      <a:lnTo>
                        <a:pt x="1389" y="2714"/>
                      </a:lnTo>
                      <a:lnTo>
                        <a:pt x="1386" y="2710"/>
                      </a:lnTo>
                      <a:lnTo>
                        <a:pt x="1386" y="2706"/>
                      </a:lnTo>
                      <a:lnTo>
                        <a:pt x="1391" y="2686"/>
                      </a:lnTo>
                      <a:lnTo>
                        <a:pt x="1391" y="2682"/>
                      </a:lnTo>
                      <a:lnTo>
                        <a:pt x="1384" y="2678"/>
                      </a:lnTo>
                      <a:lnTo>
                        <a:pt x="1370" y="2689"/>
                      </a:lnTo>
                      <a:lnTo>
                        <a:pt x="1367" y="2761"/>
                      </a:lnTo>
                      <a:lnTo>
                        <a:pt x="1355" y="2780"/>
                      </a:lnTo>
                      <a:lnTo>
                        <a:pt x="1353" y="2761"/>
                      </a:lnTo>
                      <a:lnTo>
                        <a:pt x="1350" y="2761"/>
                      </a:lnTo>
                      <a:lnTo>
                        <a:pt x="1347" y="2739"/>
                      </a:lnTo>
                      <a:lnTo>
                        <a:pt x="1330" y="2746"/>
                      </a:lnTo>
                      <a:lnTo>
                        <a:pt x="1327" y="2737"/>
                      </a:lnTo>
                      <a:lnTo>
                        <a:pt x="1323" y="2730"/>
                      </a:lnTo>
                      <a:lnTo>
                        <a:pt x="1326" y="2724"/>
                      </a:lnTo>
                      <a:lnTo>
                        <a:pt x="1343" y="2707"/>
                      </a:lnTo>
                      <a:lnTo>
                        <a:pt x="1346" y="2702"/>
                      </a:lnTo>
                      <a:lnTo>
                        <a:pt x="1348" y="2687"/>
                      </a:lnTo>
                      <a:lnTo>
                        <a:pt x="1360" y="2677"/>
                      </a:lnTo>
                      <a:lnTo>
                        <a:pt x="1362" y="2667"/>
                      </a:lnTo>
                      <a:lnTo>
                        <a:pt x="1362" y="2657"/>
                      </a:lnTo>
                      <a:lnTo>
                        <a:pt x="1359" y="2658"/>
                      </a:lnTo>
                      <a:lnTo>
                        <a:pt x="1345" y="2683"/>
                      </a:lnTo>
                      <a:lnTo>
                        <a:pt x="1336" y="2684"/>
                      </a:lnTo>
                      <a:lnTo>
                        <a:pt x="1333" y="2680"/>
                      </a:lnTo>
                      <a:lnTo>
                        <a:pt x="1330" y="2689"/>
                      </a:lnTo>
                      <a:lnTo>
                        <a:pt x="1325" y="2704"/>
                      </a:lnTo>
                      <a:lnTo>
                        <a:pt x="1319" y="2705"/>
                      </a:lnTo>
                      <a:lnTo>
                        <a:pt x="1310" y="2711"/>
                      </a:lnTo>
                      <a:lnTo>
                        <a:pt x="1304" y="2712"/>
                      </a:lnTo>
                      <a:lnTo>
                        <a:pt x="1304" y="2702"/>
                      </a:lnTo>
                      <a:lnTo>
                        <a:pt x="1306" y="2692"/>
                      </a:lnTo>
                      <a:lnTo>
                        <a:pt x="1312" y="2687"/>
                      </a:lnTo>
                      <a:lnTo>
                        <a:pt x="1324" y="2681"/>
                      </a:lnTo>
                      <a:lnTo>
                        <a:pt x="1329" y="2671"/>
                      </a:lnTo>
                      <a:lnTo>
                        <a:pt x="1353" y="2653"/>
                      </a:lnTo>
                      <a:lnTo>
                        <a:pt x="1358" y="2643"/>
                      </a:lnTo>
                      <a:lnTo>
                        <a:pt x="1358" y="2634"/>
                      </a:lnTo>
                      <a:lnTo>
                        <a:pt x="1340" y="2631"/>
                      </a:lnTo>
                      <a:lnTo>
                        <a:pt x="1330" y="2628"/>
                      </a:lnTo>
                      <a:lnTo>
                        <a:pt x="1315" y="2620"/>
                      </a:lnTo>
                      <a:lnTo>
                        <a:pt x="1309" y="2616"/>
                      </a:lnTo>
                      <a:lnTo>
                        <a:pt x="1305" y="2607"/>
                      </a:lnTo>
                      <a:lnTo>
                        <a:pt x="1308" y="2607"/>
                      </a:lnTo>
                      <a:lnTo>
                        <a:pt x="1317" y="2601"/>
                      </a:lnTo>
                      <a:lnTo>
                        <a:pt x="1326" y="2595"/>
                      </a:lnTo>
                      <a:lnTo>
                        <a:pt x="1332" y="2599"/>
                      </a:lnTo>
                      <a:lnTo>
                        <a:pt x="1335" y="2603"/>
                      </a:lnTo>
                      <a:lnTo>
                        <a:pt x="1336" y="2613"/>
                      </a:lnTo>
                      <a:lnTo>
                        <a:pt x="1339" y="2617"/>
                      </a:lnTo>
                      <a:lnTo>
                        <a:pt x="1348" y="2616"/>
                      </a:lnTo>
                      <a:lnTo>
                        <a:pt x="1360" y="2624"/>
                      </a:lnTo>
                      <a:lnTo>
                        <a:pt x="1363" y="2623"/>
                      </a:lnTo>
                      <a:lnTo>
                        <a:pt x="1363" y="2619"/>
                      </a:lnTo>
                      <a:lnTo>
                        <a:pt x="1373" y="2575"/>
                      </a:lnTo>
                      <a:lnTo>
                        <a:pt x="1376" y="2574"/>
                      </a:lnTo>
                      <a:lnTo>
                        <a:pt x="1379" y="2570"/>
                      </a:lnTo>
                      <a:lnTo>
                        <a:pt x="1411" y="2556"/>
                      </a:lnTo>
                      <a:lnTo>
                        <a:pt x="1411" y="2552"/>
                      </a:lnTo>
                      <a:lnTo>
                        <a:pt x="1414" y="2551"/>
                      </a:lnTo>
                      <a:lnTo>
                        <a:pt x="1416" y="2517"/>
                      </a:lnTo>
                      <a:lnTo>
                        <a:pt x="1418" y="2513"/>
                      </a:lnTo>
                      <a:lnTo>
                        <a:pt x="1438" y="2508"/>
                      </a:lnTo>
                      <a:lnTo>
                        <a:pt x="1457" y="2507"/>
                      </a:lnTo>
                      <a:lnTo>
                        <a:pt x="1457" y="2512"/>
                      </a:lnTo>
                      <a:lnTo>
                        <a:pt x="1448" y="2535"/>
                      </a:lnTo>
                      <a:lnTo>
                        <a:pt x="1442" y="2572"/>
                      </a:lnTo>
                      <a:lnTo>
                        <a:pt x="1416" y="2617"/>
                      </a:lnTo>
                      <a:lnTo>
                        <a:pt x="1414" y="2627"/>
                      </a:lnTo>
                      <a:lnTo>
                        <a:pt x="1425" y="2673"/>
                      </a:lnTo>
                      <a:lnTo>
                        <a:pt x="1427" y="2677"/>
                      </a:lnTo>
                      <a:lnTo>
                        <a:pt x="1430" y="2677"/>
                      </a:lnTo>
                      <a:lnTo>
                        <a:pt x="1435" y="2667"/>
                      </a:lnTo>
                      <a:lnTo>
                        <a:pt x="1438" y="2667"/>
                      </a:lnTo>
                      <a:lnTo>
                        <a:pt x="1435" y="2662"/>
                      </a:lnTo>
                      <a:lnTo>
                        <a:pt x="1434" y="2648"/>
                      </a:lnTo>
                      <a:lnTo>
                        <a:pt x="1437" y="2648"/>
                      </a:lnTo>
                      <a:lnTo>
                        <a:pt x="1440" y="2643"/>
                      </a:lnTo>
                      <a:lnTo>
                        <a:pt x="1446" y="2646"/>
                      </a:lnTo>
                      <a:lnTo>
                        <a:pt x="1446" y="2642"/>
                      </a:lnTo>
                      <a:lnTo>
                        <a:pt x="1449" y="2637"/>
                      </a:lnTo>
                      <a:lnTo>
                        <a:pt x="1448" y="2618"/>
                      </a:lnTo>
                      <a:lnTo>
                        <a:pt x="1445" y="2614"/>
                      </a:lnTo>
                      <a:lnTo>
                        <a:pt x="1435" y="2605"/>
                      </a:lnTo>
                      <a:lnTo>
                        <a:pt x="1432" y="2606"/>
                      </a:lnTo>
                      <a:lnTo>
                        <a:pt x="1432" y="2601"/>
                      </a:lnTo>
                      <a:lnTo>
                        <a:pt x="1435" y="2596"/>
                      </a:lnTo>
                      <a:lnTo>
                        <a:pt x="1451" y="2565"/>
                      </a:lnTo>
                      <a:lnTo>
                        <a:pt x="1451" y="2560"/>
                      </a:lnTo>
                      <a:lnTo>
                        <a:pt x="1454" y="2551"/>
                      </a:lnTo>
                      <a:lnTo>
                        <a:pt x="1450" y="2546"/>
                      </a:lnTo>
                      <a:lnTo>
                        <a:pt x="1453" y="2541"/>
                      </a:lnTo>
                      <a:lnTo>
                        <a:pt x="1488" y="2523"/>
                      </a:lnTo>
                      <a:lnTo>
                        <a:pt x="1489" y="2528"/>
                      </a:lnTo>
                      <a:lnTo>
                        <a:pt x="1492" y="2527"/>
                      </a:lnTo>
                      <a:lnTo>
                        <a:pt x="1495" y="2532"/>
                      </a:lnTo>
                      <a:lnTo>
                        <a:pt x="1495" y="2536"/>
                      </a:lnTo>
                      <a:lnTo>
                        <a:pt x="1492" y="2541"/>
                      </a:lnTo>
                      <a:lnTo>
                        <a:pt x="1477" y="2548"/>
                      </a:lnTo>
                      <a:lnTo>
                        <a:pt x="1478" y="2553"/>
                      </a:lnTo>
                      <a:lnTo>
                        <a:pt x="1481" y="2562"/>
                      </a:lnTo>
                      <a:lnTo>
                        <a:pt x="1478" y="2562"/>
                      </a:lnTo>
                      <a:lnTo>
                        <a:pt x="1478" y="2538"/>
                      </a:lnTo>
                      <a:lnTo>
                        <a:pt x="1467" y="2517"/>
                      </a:lnTo>
                      <a:lnTo>
                        <a:pt x="1464" y="2517"/>
                      </a:lnTo>
                      <a:lnTo>
                        <a:pt x="1462" y="2564"/>
                      </a:lnTo>
                      <a:lnTo>
                        <a:pt x="1462" y="2588"/>
                      </a:lnTo>
                      <a:lnTo>
                        <a:pt x="1490" y="2610"/>
                      </a:lnTo>
                      <a:lnTo>
                        <a:pt x="1510" y="2623"/>
                      </a:lnTo>
                      <a:lnTo>
                        <a:pt x="1535" y="2635"/>
                      </a:lnTo>
                      <a:lnTo>
                        <a:pt x="1535" y="2630"/>
                      </a:lnTo>
                      <a:lnTo>
                        <a:pt x="1522" y="2630"/>
                      </a:lnTo>
                      <a:lnTo>
                        <a:pt x="1519" y="2615"/>
                      </a:lnTo>
                      <a:lnTo>
                        <a:pt x="1513" y="2572"/>
                      </a:lnTo>
                      <a:lnTo>
                        <a:pt x="1514" y="2572"/>
                      </a:lnTo>
                      <a:lnTo>
                        <a:pt x="1513" y="2567"/>
                      </a:lnTo>
                      <a:lnTo>
                        <a:pt x="1523" y="2542"/>
                      </a:lnTo>
                      <a:lnTo>
                        <a:pt x="1526" y="2542"/>
                      </a:lnTo>
                      <a:lnTo>
                        <a:pt x="1527" y="2499"/>
                      </a:lnTo>
                      <a:lnTo>
                        <a:pt x="1526" y="2494"/>
                      </a:lnTo>
                      <a:lnTo>
                        <a:pt x="1551" y="2444"/>
                      </a:lnTo>
                      <a:lnTo>
                        <a:pt x="1554" y="2439"/>
                      </a:lnTo>
                      <a:lnTo>
                        <a:pt x="1551" y="2434"/>
                      </a:lnTo>
                      <a:lnTo>
                        <a:pt x="1541" y="2426"/>
                      </a:lnTo>
                      <a:lnTo>
                        <a:pt x="1541" y="2417"/>
                      </a:lnTo>
                      <a:lnTo>
                        <a:pt x="1544" y="2374"/>
                      </a:lnTo>
                      <a:lnTo>
                        <a:pt x="1541" y="2369"/>
                      </a:lnTo>
                      <a:lnTo>
                        <a:pt x="1538" y="2370"/>
                      </a:lnTo>
                      <a:lnTo>
                        <a:pt x="1519" y="2395"/>
                      </a:lnTo>
                      <a:lnTo>
                        <a:pt x="1495" y="2403"/>
                      </a:lnTo>
                      <a:lnTo>
                        <a:pt x="1489" y="2404"/>
                      </a:lnTo>
                      <a:lnTo>
                        <a:pt x="1488" y="2400"/>
                      </a:lnTo>
                      <a:lnTo>
                        <a:pt x="1491" y="2394"/>
                      </a:lnTo>
                      <a:lnTo>
                        <a:pt x="1512" y="2382"/>
                      </a:lnTo>
                      <a:lnTo>
                        <a:pt x="1514" y="2377"/>
                      </a:lnTo>
                      <a:lnTo>
                        <a:pt x="1505" y="2360"/>
                      </a:lnTo>
                      <a:lnTo>
                        <a:pt x="1501" y="2355"/>
                      </a:lnTo>
                      <a:lnTo>
                        <a:pt x="1499" y="2360"/>
                      </a:lnTo>
                      <a:lnTo>
                        <a:pt x="1495" y="2360"/>
                      </a:lnTo>
                      <a:lnTo>
                        <a:pt x="1492" y="2328"/>
                      </a:lnTo>
                      <a:lnTo>
                        <a:pt x="1491" y="2272"/>
                      </a:lnTo>
                      <a:lnTo>
                        <a:pt x="1494" y="2272"/>
                      </a:lnTo>
                      <a:lnTo>
                        <a:pt x="1494" y="2295"/>
                      </a:lnTo>
                      <a:lnTo>
                        <a:pt x="1496" y="2304"/>
                      </a:lnTo>
                      <a:lnTo>
                        <a:pt x="1499" y="2306"/>
                      </a:lnTo>
                      <a:lnTo>
                        <a:pt x="1502" y="2313"/>
                      </a:lnTo>
                      <a:lnTo>
                        <a:pt x="1511" y="2371"/>
                      </a:lnTo>
                      <a:lnTo>
                        <a:pt x="1520" y="2394"/>
                      </a:lnTo>
                      <a:lnTo>
                        <a:pt x="1526" y="2394"/>
                      </a:lnTo>
                      <a:lnTo>
                        <a:pt x="1526" y="2376"/>
                      </a:lnTo>
                      <a:lnTo>
                        <a:pt x="1528" y="2363"/>
                      </a:lnTo>
                      <a:lnTo>
                        <a:pt x="1530" y="2327"/>
                      </a:lnTo>
                      <a:lnTo>
                        <a:pt x="1527" y="2273"/>
                      </a:lnTo>
                      <a:lnTo>
                        <a:pt x="1524" y="2267"/>
                      </a:lnTo>
                      <a:lnTo>
                        <a:pt x="1521" y="2258"/>
                      </a:lnTo>
                      <a:lnTo>
                        <a:pt x="1520" y="2249"/>
                      </a:lnTo>
                      <a:lnTo>
                        <a:pt x="1523" y="2243"/>
                      </a:lnTo>
                      <a:lnTo>
                        <a:pt x="1526" y="2248"/>
                      </a:lnTo>
                      <a:lnTo>
                        <a:pt x="1536" y="2265"/>
                      </a:lnTo>
                      <a:lnTo>
                        <a:pt x="1540" y="2279"/>
                      </a:lnTo>
                      <a:lnTo>
                        <a:pt x="1543" y="2279"/>
                      </a:lnTo>
                      <a:lnTo>
                        <a:pt x="1557" y="2253"/>
                      </a:lnTo>
                      <a:lnTo>
                        <a:pt x="1556" y="2239"/>
                      </a:lnTo>
                      <a:lnTo>
                        <a:pt x="1562" y="2238"/>
                      </a:lnTo>
                      <a:lnTo>
                        <a:pt x="1571" y="2242"/>
                      </a:lnTo>
                      <a:lnTo>
                        <a:pt x="1575" y="2251"/>
                      </a:lnTo>
                      <a:lnTo>
                        <a:pt x="1578" y="2250"/>
                      </a:lnTo>
                      <a:lnTo>
                        <a:pt x="1583" y="2241"/>
                      </a:lnTo>
                      <a:lnTo>
                        <a:pt x="1583" y="2236"/>
                      </a:lnTo>
                      <a:lnTo>
                        <a:pt x="1579" y="2208"/>
                      </a:lnTo>
                      <a:lnTo>
                        <a:pt x="1578" y="2199"/>
                      </a:lnTo>
                      <a:lnTo>
                        <a:pt x="1581" y="2194"/>
                      </a:lnTo>
                      <a:lnTo>
                        <a:pt x="1584" y="2193"/>
                      </a:lnTo>
                      <a:lnTo>
                        <a:pt x="1587" y="2174"/>
                      </a:lnTo>
                      <a:lnTo>
                        <a:pt x="1586" y="2150"/>
                      </a:lnTo>
                      <a:lnTo>
                        <a:pt x="1583" y="2150"/>
                      </a:lnTo>
                      <a:lnTo>
                        <a:pt x="1583" y="2160"/>
                      </a:lnTo>
                      <a:lnTo>
                        <a:pt x="1586" y="2110"/>
                      </a:lnTo>
                      <a:lnTo>
                        <a:pt x="1586" y="2108"/>
                      </a:lnTo>
                      <a:lnTo>
                        <a:pt x="1582" y="2101"/>
                      </a:lnTo>
                      <a:lnTo>
                        <a:pt x="1576" y="2093"/>
                      </a:lnTo>
                      <a:lnTo>
                        <a:pt x="1570" y="2090"/>
                      </a:lnTo>
                      <a:lnTo>
                        <a:pt x="1564" y="2095"/>
                      </a:lnTo>
                      <a:lnTo>
                        <a:pt x="1564" y="2105"/>
                      </a:lnTo>
                      <a:lnTo>
                        <a:pt x="1565" y="2181"/>
                      </a:lnTo>
                      <a:lnTo>
                        <a:pt x="1562" y="2186"/>
                      </a:lnTo>
                      <a:lnTo>
                        <a:pt x="1559" y="2186"/>
                      </a:lnTo>
                      <a:lnTo>
                        <a:pt x="1556" y="2182"/>
                      </a:lnTo>
                      <a:lnTo>
                        <a:pt x="1556" y="2177"/>
                      </a:lnTo>
                      <a:lnTo>
                        <a:pt x="1558" y="2158"/>
                      </a:lnTo>
                      <a:lnTo>
                        <a:pt x="1558" y="2154"/>
                      </a:lnTo>
                      <a:lnTo>
                        <a:pt x="1555" y="2149"/>
                      </a:lnTo>
                      <a:lnTo>
                        <a:pt x="1552" y="2154"/>
                      </a:lnTo>
                      <a:lnTo>
                        <a:pt x="1537" y="2166"/>
                      </a:lnTo>
                      <a:lnTo>
                        <a:pt x="1520" y="2182"/>
                      </a:lnTo>
                      <a:lnTo>
                        <a:pt x="1503" y="2207"/>
                      </a:lnTo>
                      <a:lnTo>
                        <a:pt x="1490" y="2242"/>
                      </a:lnTo>
                      <a:lnTo>
                        <a:pt x="1488" y="2266"/>
                      </a:lnTo>
                      <a:lnTo>
                        <a:pt x="1480" y="2286"/>
                      </a:lnTo>
                      <a:lnTo>
                        <a:pt x="1477" y="2291"/>
                      </a:lnTo>
                      <a:lnTo>
                        <a:pt x="1459" y="2303"/>
                      </a:lnTo>
                      <a:lnTo>
                        <a:pt x="1453" y="2299"/>
                      </a:lnTo>
                      <a:lnTo>
                        <a:pt x="1447" y="2291"/>
                      </a:lnTo>
                      <a:lnTo>
                        <a:pt x="1441" y="2291"/>
                      </a:lnTo>
                      <a:lnTo>
                        <a:pt x="1408" y="2314"/>
                      </a:lnTo>
                      <a:lnTo>
                        <a:pt x="1400" y="2325"/>
                      </a:lnTo>
                      <a:lnTo>
                        <a:pt x="1383" y="2346"/>
                      </a:lnTo>
                      <a:lnTo>
                        <a:pt x="1366" y="2377"/>
                      </a:lnTo>
                      <a:lnTo>
                        <a:pt x="1364" y="2395"/>
                      </a:lnTo>
                      <a:lnTo>
                        <a:pt x="1361" y="2400"/>
                      </a:lnTo>
                      <a:lnTo>
                        <a:pt x="1359" y="2406"/>
                      </a:lnTo>
                      <a:lnTo>
                        <a:pt x="1349" y="2407"/>
                      </a:lnTo>
                      <a:lnTo>
                        <a:pt x="1347" y="2413"/>
                      </a:lnTo>
                      <a:lnTo>
                        <a:pt x="1353" y="2405"/>
                      </a:lnTo>
                      <a:lnTo>
                        <a:pt x="1350" y="2394"/>
                      </a:lnTo>
                      <a:lnTo>
                        <a:pt x="1347" y="2394"/>
                      </a:lnTo>
                      <a:lnTo>
                        <a:pt x="1341" y="2407"/>
                      </a:lnTo>
                      <a:lnTo>
                        <a:pt x="1338" y="2419"/>
                      </a:lnTo>
                      <a:lnTo>
                        <a:pt x="1330" y="2443"/>
                      </a:lnTo>
                      <a:lnTo>
                        <a:pt x="1322" y="2461"/>
                      </a:lnTo>
                      <a:lnTo>
                        <a:pt x="1323" y="2476"/>
                      </a:lnTo>
                      <a:lnTo>
                        <a:pt x="1348" y="2497"/>
                      </a:lnTo>
                      <a:lnTo>
                        <a:pt x="1357" y="2496"/>
                      </a:lnTo>
                      <a:lnTo>
                        <a:pt x="1357" y="2506"/>
                      </a:lnTo>
                      <a:lnTo>
                        <a:pt x="1351" y="2506"/>
                      </a:lnTo>
                      <a:lnTo>
                        <a:pt x="1336" y="2503"/>
                      </a:lnTo>
                      <a:lnTo>
                        <a:pt x="1323" y="2491"/>
                      </a:lnTo>
                      <a:lnTo>
                        <a:pt x="1321" y="2496"/>
                      </a:lnTo>
                      <a:lnTo>
                        <a:pt x="1315" y="2506"/>
                      </a:lnTo>
                      <a:lnTo>
                        <a:pt x="1315" y="2502"/>
                      </a:lnTo>
                      <a:lnTo>
                        <a:pt x="1308" y="2493"/>
                      </a:lnTo>
                      <a:lnTo>
                        <a:pt x="1307" y="2469"/>
                      </a:lnTo>
                      <a:lnTo>
                        <a:pt x="1323" y="2424"/>
                      </a:lnTo>
                      <a:lnTo>
                        <a:pt x="1332" y="2409"/>
                      </a:lnTo>
                      <a:lnTo>
                        <a:pt x="1357" y="2382"/>
                      </a:lnTo>
                      <a:lnTo>
                        <a:pt x="1371" y="2343"/>
                      </a:lnTo>
                      <a:lnTo>
                        <a:pt x="1396" y="2302"/>
                      </a:lnTo>
                      <a:lnTo>
                        <a:pt x="1416" y="2275"/>
                      </a:lnTo>
                      <a:lnTo>
                        <a:pt x="1422" y="2275"/>
                      </a:lnTo>
                      <a:lnTo>
                        <a:pt x="1424" y="2270"/>
                      </a:lnTo>
                      <a:lnTo>
                        <a:pt x="1454" y="2209"/>
                      </a:lnTo>
                      <a:lnTo>
                        <a:pt x="1457" y="2199"/>
                      </a:lnTo>
                      <a:lnTo>
                        <a:pt x="1457" y="2190"/>
                      </a:lnTo>
                      <a:lnTo>
                        <a:pt x="1452" y="2167"/>
                      </a:lnTo>
                      <a:lnTo>
                        <a:pt x="1452" y="2157"/>
                      </a:lnTo>
                      <a:lnTo>
                        <a:pt x="1454" y="2148"/>
                      </a:lnTo>
                      <a:lnTo>
                        <a:pt x="1460" y="2142"/>
                      </a:lnTo>
                      <a:lnTo>
                        <a:pt x="1460" y="2146"/>
                      </a:lnTo>
                      <a:lnTo>
                        <a:pt x="1464" y="2160"/>
                      </a:lnTo>
                      <a:lnTo>
                        <a:pt x="1465" y="2165"/>
                      </a:lnTo>
                      <a:lnTo>
                        <a:pt x="1468" y="2170"/>
                      </a:lnTo>
                      <a:lnTo>
                        <a:pt x="1478" y="2125"/>
                      </a:lnTo>
                      <a:lnTo>
                        <a:pt x="1481" y="2120"/>
                      </a:lnTo>
                      <a:lnTo>
                        <a:pt x="1484" y="2125"/>
                      </a:lnTo>
                      <a:lnTo>
                        <a:pt x="1484" y="2139"/>
                      </a:lnTo>
                      <a:lnTo>
                        <a:pt x="1482" y="2153"/>
                      </a:lnTo>
                      <a:lnTo>
                        <a:pt x="1470" y="2222"/>
                      </a:lnTo>
                      <a:lnTo>
                        <a:pt x="1459" y="2242"/>
                      </a:lnTo>
                      <a:lnTo>
                        <a:pt x="1456" y="2247"/>
                      </a:lnTo>
                      <a:lnTo>
                        <a:pt x="1454" y="2262"/>
                      </a:lnTo>
                      <a:lnTo>
                        <a:pt x="1457" y="2266"/>
                      </a:lnTo>
                      <a:lnTo>
                        <a:pt x="1470" y="2264"/>
                      </a:lnTo>
                      <a:lnTo>
                        <a:pt x="1475" y="2258"/>
                      </a:lnTo>
                      <a:lnTo>
                        <a:pt x="1474" y="2231"/>
                      </a:lnTo>
                      <a:lnTo>
                        <a:pt x="1482" y="2220"/>
                      </a:lnTo>
                      <a:lnTo>
                        <a:pt x="1493" y="2195"/>
                      </a:lnTo>
                      <a:lnTo>
                        <a:pt x="1498" y="2166"/>
                      </a:lnTo>
                      <a:lnTo>
                        <a:pt x="1510" y="2160"/>
                      </a:lnTo>
                      <a:lnTo>
                        <a:pt x="1518" y="2149"/>
                      </a:lnTo>
                      <a:lnTo>
                        <a:pt x="1520" y="2135"/>
                      </a:lnTo>
                      <a:lnTo>
                        <a:pt x="1526" y="2124"/>
                      </a:lnTo>
                      <a:lnTo>
                        <a:pt x="1532" y="2128"/>
                      </a:lnTo>
                      <a:lnTo>
                        <a:pt x="1539" y="2133"/>
                      </a:lnTo>
                      <a:lnTo>
                        <a:pt x="1542" y="2132"/>
                      </a:lnTo>
                      <a:lnTo>
                        <a:pt x="1547" y="2126"/>
                      </a:lnTo>
                      <a:lnTo>
                        <a:pt x="1547" y="2122"/>
                      </a:lnTo>
                      <a:lnTo>
                        <a:pt x="1544" y="2112"/>
                      </a:lnTo>
                      <a:lnTo>
                        <a:pt x="1540" y="2108"/>
                      </a:lnTo>
                      <a:lnTo>
                        <a:pt x="1537" y="2099"/>
                      </a:lnTo>
                      <a:lnTo>
                        <a:pt x="1540" y="2124"/>
                      </a:lnTo>
                      <a:lnTo>
                        <a:pt x="1536" y="2150"/>
                      </a:lnTo>
                      <a:lnTo>
                        <a:pt x="1534" y="2150"/>
                      </a:lnTo>
                      <a:lnTo>
                        <a:pt x="1530" y="2111"/>
                      </a:lnTo>
                      <a:lnTo>
                        <a:pt x="1529" y="2077"/>
                      </a:lnTo>
                      <a:lnTo>
                        <a:pt x="1531" y="2060"/>
                      </a:lnTo>
                      <a:lnTo>
                        <a:pt x="1534" y="2051"/>
                      </a:lnTo>
                      <a:lnTo>
                        <a:pt x="1534" y="2044"/>
                      </a:lnTo>
                      <a:lnTo>
                        <a:pt x="1530" y="2034"/>
                      </a:lnTo>
                      <a:lnTo>
                        <a:pt x="1527" y="2030"/>
                      </a:lnTo>
                      <a:lnTo>
                        <a:pt x="1524" y="2025"/>
                      </a:lnTo>
                      <a:lnTo>
                        <a:pt x="1523" y="2006"/>
                      </a:lnTo>
                      <a:lnTo>
                        <a:pt x="1526" y="1996"/>
                      </a:lnTo>
                      <a:lnTo>
                        <a:pt x="1525" y="1987"/>
                      </a:lnTo>
                      <a:lnTo>
                        <a:pt x="1522" y="1978"/>
                      </a:lnTo>
                      <a:lnTo>
                        <a:pt x="1518" y="1969"/>
                      </a:lnTo>
                      <a:lnTo>
                        <a:pt x="1512" y="1955"/>
                      </a:lnTo>
                      <a:lnTo>
                        <a:pt x="1508" y="1946"/>
                      </a:lnTo>
                      <a:lnTo>
                        <a:pt x="1507" y="1937"/>
                      </a:lnTo>
                      <a:lnTo>
                        <a:pt x="1511" y="1936"/>
                      </a:lnTo>
                      <a:lnTo>
                        <a:pt x="1519" y="1931"/>
                      </a:lnTo>
                      <a:lnTo>
                        <a:pt x="1528" y="1924"/>
                      </a:lnTo>
                      <a:lnTo>
                        <a:pt x="1531" y="1919"/>
                      </a:lnTo>
                      <a:lnTo>
                        <a:pt x="1530" y="1901"/>
                      </a:lnTo>
                      <a:lnTo>
                        <a:pt x="1527" y="1896"/>
                      </a:lnTo>
                      <a:lnTo>
                        <a:pt x="1523" y="1892"/>
                      </a:lnTo>
                      <a:lnTo>
                        <a:pt x="1517" y="1892"/>
                      </a:lnTo>
                      <a:lnTo>
                        <a:pt x="1508" y="1889"/>
                      </a:lnTo>
                      <a:lnTo>
                        <a:pt x="1499" y="1895"/>
                      </a:lnTo>
                      <a:lnTo>
                        <a:pt x="1490" y="1901"/>
                      </a:lnTo>
                      <a:lnTo>
                        <a:pt x="1482" y="1911"/>
                      </a:lnTo>
                      <a:lnTo>
                        <a:pt x="1477" y="1921"/>
                      </a:lnTo>
                      <a:lnTo>
                        <a:pt x="1477" y="1940"/>
                      </a:lnTo>
                      <a:lnTo>
                        <a:pt x="1484" y="1954"/>
                      </a:lnTo>
                      <a:lnTo>
                        <a:pt x="1494" y="1967"/>
                      </a:lnTo>
                      <a:lnTo>
                        <a:pt x="1494" y="1981"/>
                      </a:lnTo>
                      <a:lnTo>
                        <a:pt x="1489" y="1991"/>
                      </a:lnTo>
                      <a:lnTo>
                        <a:pt x="1484" y="2006"/>
                      </a:lnTo>
                      <a:lnTo>
                        <a:pt x="1472" y="2007"/>
                      </a:lnTo>
                      <a:lnTo>
                        <a:pt x="1471" y="1998"/>
                      </a:lnTo>
                      <a:lnTo>
                        <a:pt x="1477" y="1988"/>
                      </a:lnTo>
                      <a:lnTo>
                        <a:pt x="1467" y="1983"/>
                      </a:lnTo>
                      <a:lnTo>
                        <a:pt x="1457" y="1973"/>
                      </a:lnTo>
                      <a:lnTo>
                        <a:pt x="1457" y="1968"/>
                      </a:lnTo>
                      <a:lnTo>
                        <a:pt x="1453" y="1942"/>
                      </a:lnTo>
                      <a:lnTo>
                        <a:pt x="1456" y="1938"/>
                      </a:lnTo>
                      <a:lnTo>
                        <a:pt x="1462" y="1928"/>
                      </a:lnTo>
                      <a:lnTo>
                        <a:pt x="1462" y="1913"/>
                      </a:lnTo>
                      <a:lnTo>
                        <a:pt x="1460" y="1909"/>
                      </a:lnTo>
                      <a:lnTo>
                        <a:pt x="1433" y="1912"/>
                      </a:lnTo>
                      <a:lnTo>
                        <a:pt x="1436" y="1959"/>
                      </a:lnTo>
                      <a:lnTo>
                        <a:pt x="1433" y="1965"/>
                      </a:lnTo>
                      <a:lnTo>
                        <a:pt x="1430" y="1960"/>
                      </a:lnTo>
                      <a:lnTo>
                        <a:pt x="1427" y="1956"/>
                      </a:lnTo>
                      <a:lnTo>
                        <a:pt x="1423" y="1938"/>
                      </a:lnTo>
                      <a:lnTo>
                        <a:pt x="1418" y="1900"/>
                      </a:lnTo>
                      <a:lnTo>
                        <a:pt x="1420" y="1881"/>
                      </a:lnTo>
                      <a:lnTo>
                        <a:pt x="1416" y="1872"/>
                      </a:lnTo>
                      <a:lnTo>
                        <a:pt x="1413" y="1858"/>
                      </a:lnTo>
                      <a:lnTo>
                        <a:pt x="1403" y="1850"/>
                      </a:lnTo>
                      <a:lnTo>
                        <a:pt x="1382" y="1848"/>
                      </a:lnTo>
                      <a:lnTo>
                        <a:pt x="1376" y="1854"/>
                      </a:lnTo>
                      <a:lnTo>
                        <a:pt x="1367" y="1864"/>
                      </a:lnTo>
                      <a:lnTo>
                        <a:pt x="1359" y="1865"/>
                      </a:lnTo>
                      <a:lnTo>
                        <a:pt x="1346" y="1862"/>
                      </a:lnTo>
                      <a:lnTo>
                        <a:pt x="1319" y="1856"/>
                      </a:lnTo>
                      <a:lnTo>
                        <a:pt x="1303" y="1848"/>
                      </a:lnTo>
                      <a:lnTo>
                        <a:pt x="1284" y="1827"/>
                      </a:lnTo>
                      <a:lnTo>
                        <a:pt x="1278" y="1828"/>
                      </a:lnTo>
                      <a:lnTo>
                        <a:pt x="1272" y="1824"/>
                      </a:lnTo>
                      <a:lnTo>
                        <a:pt x="1269" y="1828"/>
                      </a:lnTo>
                      <a:lnTo>
                        <a:pt x="1266" y="1824"/>
                      </a:lnTo>
                      <a:lnTo>
                        <a:pt x="1256" y="1816"/>
                      </a:lnTo>
                      <a:lnTo>
                        <a:pt x="1253" y="1807"/>
                      </a:lnTo>
                      <a:lnTo>
                        <a:pt x="1250" y="1802"/>
                      </a:lnTo>
                      <a:lnTo>
                        <a:pt x="1228" y="1800"/>
                      </a:lnTo>
                      <a:lnTo>
                        <a:pt x="1222" y="1806"/>
                      </a:lnTo>
                      <a:lnTo>
                        <a:pt x="1213" y="1798"/>
                      </a:lnTo>
                      <a:lnTo>
                        <a:pt x="1203" y="1775"/>
                      </a:lnTo>
                      <a:lnTo>
                        <a:pt x="1163" y="1770"/>
                      </a:lnTo>
                      <a:lnTo>
                        <a:pt x="1101" y="1740"/>
                      </a:lnTo>
                      <a:lnTo>
                        <a:pt x="1063" y="1702"/>
                      </a:lnTo>
                      <a:lnTo>
                        <a:pt x="1062" y="1693"/>
                      </a:lnTo>
                      <a:lnTo>
                        <a:pt x="1068" y="1683"/>
                      </a:lnTo>
                      <a:lnTo>
                        <a:pt x="1065" y="1678"/>
                      </a:lnTo>
                      <a:lnTo>
                        <a:pt x="1032" y="1635"/>
                      </a:lnTo>
                      <a:lnTo>
                        <a:pt x="1026" y="1635"/>
                      </a:lnTo>
                      <a:lnTo>
                        <a:pt x="1011" y="1632"/>
                      </a:lnTo>
                      <a:lnTo>
                        <a:pt x="982" y="1603"/>
                      </a:lnTo>
                      <a:lnTo>
                        <a:pt x="946" y="1550"/>
                      </a:lnTo>
                      <a:lnTo>
                        <a:pt x="923" y="1510"/>
                      </a:lnTo>
                      <a:lnTo>
                        <a:pt x="914" y="1511"/>
                      </a:lnTo>
                      <a:lnTo>
                        <a:pt x="908" y="1508"/>
                      </a:lnTo>
                      <a:lnTo>
                        <a:pt x="905" y="1508"/>
                      </a:lnTo>
                      <a:lnTo>
                        <a:pt x="905" y="1504"/>
                      </a:lnTo>
                      <a:lnTo>
                        <a:pt x="902" y="1504"/>
                      </a:lnTo>
                      <a:lnTo>
                        <a:pt x="901" y="1485"/>
                      </a:lnTo>
                      <a:lnTo>
                        <a:pt x="888" y="1477"/>
                      </a:lnTo>
                      <a:lnTo>
                        <a:pt x="882" y="1477"/>
                      </a:lnTo>
                      <a:lnTo>
                        <a:pt x="876" y="1474"/>
                      </a:lnTo>
                      <a:lnTo>
                        <a:pt x="870" y="1479"/>
                      </a:lnTo>
                      <a:lnTo>
                        <a:pt x="871" y="1498"/>
                      </a:lnTo>
                      <a:lnTo>
                        <a:pt x="875" y="1512"/>
                      </a:lnTo>
                      <a:lnTo>
                        <a:pt x="881" y="1521"/>
                      </a:lnTo>
                      <a:lnTo>
                        <a:pt x="885" y="1534"/>
                      </a:lnTo>
                      <a:lnTo>
                        <a:pt x="885" y="1539"/>
                      </a:lnTo>
                      <a:lnTo>
                        <a:pt x="872" y="1573"/>
                      </a:lnTo>
                      <a:lnTo>
                        <a:pt x="861" y="1594"/>
                      </a:lnTo>
                      <a:lnTo>
                        <a:pt x="860" y="1637"/>
                      </a:lnTo>
                      <a:lnTo>
                        <a:pt x="843" y="1663"/>
                      </a:lnTo>
                      <a:lnTo>
                        <a:pt x="851" y="1699"/>
                      </a:lnTo>
                      <a:lnTo>
                        <a:pt x="845" y="1814"/>
                      </a:lnTo>
                      <a:lnTo>
                        <a:pt x="848" y="1885"/>
                      </a:lnTo>
                      <a:lnTo>
                        <a:pt x="855" y="1903"/>
                      </a:lnTo>
                      <a:lnTo>
                        <a:pt x="861" y="1898"/>
                      </a:lnTo>
                      <a:lnTo>
                        <a:pt x="871" y="1911"/>
                      </a:lnTo>
                      <a:lnTo>
                        <a:pt x="904" y="2026"/>
                      </a:lnTo>
                      <a:lnTo>
                        <a:pt x="908" y="2120"/>
                      </a:lnTo>
                      <a:lnTo>
                        <a:pt x="896" y="2349"/>
                      </a:lnTo>
                      <a:lnTo>
                        <a:pt x="896" y="2354"/>
                      </a:lnTo>
                      <a:lnTo>
                        <a:pt x="902" y="2353"/>
                      </a:lnTo>
                      <a:lnTo>
                        <a:pt x="908" y="2357"/>
                      </a:lnTo>
                      <a:lnTo>
                        <a:pt x="911" y="2362"/>
                      </a:lnTo>
                      <a:lnTo>
                        <a:pt x="912" y="2366"/>
                      </a:lnTo>
                      <a:lnTo>
                        <a:pt x="903" y="2367"/>
                      </a:lnTo>
                      <a:lnTo>
                        <a:pt x="900" y="2377"/>
                      </a:lnTo>
                      <a:lnTo>
                        <a:pt x="904" y="2395"/>
                      </a:lnTo>
                      <a:lnTo>
                        <a:pt x="911" y="2409"/>
                      </a:lnTo>
                      <a:lnTo>
                        <a:pt x="917" y="2422"/>
                      </a:lnTo>
                      <a:lnTo>
                        <a:pt x="919" y="2460"/>
                      </a:lnTo>
                      <a:lnTo>
                        <a:pt x="919" y="2513"/>
                      </a:lnTo>
                      <a:lnTo>
                        <a:pt x="913" y="2632"/>
                      </a:lnTo>
                      <a:lnTo>
                        <a:pt x="907" y="2642"/>
                      </a:lnTo>
                      <a:lnTo>
                        <a:pt x="905" y="2656"/>
                      </a:lnTo>
                      <a:lnTo>
                        <a:pt x="900" y="2681"/>
                      </a:lnTo>
                      <a:lnTo>
                        <a:pt x="898" y="2695"/>
                      </a:lnTo>
                      <a:lnTo>
                        <a:pt x="895" y="2705"/>
                      </a:lnTo>
                      <a:lnTo>
                        <a:pt x="895" y="2710"/>
                      </a:lnTo>
                      <a:lnTo>
                        <a:pt x="905" y="2709"/>
                      </a:lnTo>
                      <a:lnTo>
                        <a:pt x="907" y="2704"/>
                      </a:lnTo>
                      <a:lnTo>
                        <a:pt x="913" y="2698"/>
                      </a:lnTo>
                      <a:lnTo>
                        <a:pt x="916" y="2693"/>
                      </a:lnTo>
                      <a:lnTo>
                        <a:pt x="916" y="2688"/>
                      </a:lnTo>
                      <a:lnTo>
                        <a:pt x="918" y="2678"/>
                      </a:lnTo>
                      <a:lnTo>
                        <a:pt x="920" y="2659"/>
                      </a:lnTo>
                      <a:lnTo>
                        <a:pt x="919" y="2641"/>
                      </a:lnTo>
                      <a:lnTo>
                        <a:pt x="922" y="2631"/>
                      </a:lnTo>
                      <a:lnTo>
                        <a:pt x="925" y="2630"/>
                      </a:lnTo>
                      <a:lnTo>
                        <a:pt x="928" y="2625"/>
                      </a:lnTo>
                      <a:lnTo>
                        <a:pt x="937" y="2629"/>
                      </a:lnTo>
                      <a:lnTo>
                        <a:pt x="946" y="2628"/>
                      </a:lnTo>
                      <a:lnTo>
                        <a:pt x="949" y="2632"/>
                      </a:lnTo>
                      <a:lnTo>
                        <a:pt x="952" y="2632"/>
                      </a:lnTo>
                      <a:lnTo>
                        <a:pt x="956" y="2645"/>
                      </a:lnTo>
                      <a:lnTo>
                        <a:pt x="960" y="2664"/>
                      </a:lnTo>
                      <a:lnTo>
                        <a:pt x="967" y="2660"/>
                      </a:lnTo>
                      <a:lnTo>
                        <a:pt x="967" y="2639"/>
                      </a:lnTo>
                      <a:lnTo>
                        <a:pt x="970" y="2639"/>
                      </a:lnTo>
                      <a:lnTo>
                        <a:pt x="977" y="2669"/>
                      </a:lnTo>
                      <a:lnTo>
                        <a:pt x="986" y="2686"/>
                      </a:lnTo>
                      <a:lnTo>
                        <a:pt x="986" y="2702"/>
                      </a:lnTo>
                      <a:lnTo>
                        <a:pt x="992" y="2704"/>
                      </a:lnTo>
                      <a:lnTo>
                        <a:pt x="1008" y="2731"/>
                      </a:lnTo>
                      <a:lnTo>
                        <a:pt x="1026" y="2761"/>
                      </a:lnTo>
                      <a:lnTo>
                        <a:pt x="1029" y="2761"/>
                      </a:lnTo>
                      <a:lnTo>
                        <a:pt x="1029" y="2748"/>
                      </a:lnTo>
                      <a:lnTo>
                        <a:pt x="1027" y="2743"/>
                      </a:lnTo>
                      <a:lnTo>
                        <a:pt x="1006" y="2740"/>
                      </a:lnTo>
                      <a:lnTo>
                        <a:pt x="994" y="2743"/>
                      </a:lnTo>
                      <a:lnTo>
                        <a:pt x="967" y="2751"/>
                      </a:lnTo>
                      <a:lnTo>
                        <a:pt x="978" y="2761"/>
                      </a:lnTo>
                      <a:lnTo>
                        <a:pt x="990" y="2761"/>
                      </a:lnTo>
                      <a:lnTo>
                        <a:pt x="990" y="2754"/>
                      </a:lnTo>
                      <a:lnTo>
                        <a:pt x="970" y="2759"/>
                      </a:lnTo>
                      <a:lnTo>
                        <a:pt x="954" y="2761"/>
                      </a:lnTo>
                      <a:lnTo>
                        <a:pt x="947" y="2756"/>
                      </a:lnTo>
                      <a:lnTo>
                        <a:pt x="936" y="2757"/>
                      </a:lnTo>
                      <a:lnTo>
                        <a:pt x="925" y="2767"/>
                      </a:lnTo>
                      <a:lnTo>
                        <a:pt x="912" y="2772"/>
                      </a:lnTo>
                      <a:lnTo>
                        <a:pt x="912" y="2777"/>
                      </a:lnTo>
                      <a:lnTo>
                        <a:pt x="928" y="2776"/>
                      </a:lnTo>
                      <a:lnTo>
                        <a:pt x="918" y="2781"/>
                      </a:lnTo>
                      <a:lnTo>
                        <a:pt x="912" y="2780"/>
                      </a:lnTo>
                      <a:lnTo>
                        <a:pt x="912" y="2785"/>
                      </a:lnTo>
                      <a:lnTo>
                        <a:pt x="930" y="2794"/>
                      </a:lnTo>
                      <a:lnTo>
                        <a:pt x="938" y="2798"/>
                      </a:lnTo>
                      <a:lnTo>
                        <a:pt x="939" y="2779"/>
                      </a:lnTo>
                      <a:lnTo>
                        <a:pt x="940" y="2761"/>
                      </a:lnTo>
                      <a:lnTo>
                        <a:pt x="937" y="2761"/>
                      </a:lnTo>
                      <a:lnTo>
                        <a:pt x="934" y="2781"/>
                      </a:lnTo>
                      <a:lnTo>
                        <a:pt x="933" y="2788"/>
                      </a:lnTo>
                      <a:lnTo>
                        <a:pt x="930" y="2785"/>
                      </a:lnTo>
                      <a:lnTo>
                        <a:pt x="924" y="2789"/>
                      </a:lnTo>
                      <a:lnTo>
                        <a:pt x="924" y="2786"/>
                      </a:lnTo>
                      <a:lnTo>
                        <a:pt x="921" y="2787"/>
                      </a:lnTo>
                      <a:lnTo>
                        <a:pt x="923" y="2772"/>
                      </a:lnTo>
                      <a:lnTo>
                        <a:pt x="921" y="2730"/>
                      </a:lnTo>
                      <a:lnTo>
                        <a:pt x="912" y="2732"/>
                      </a:lnTo>
                      <a:lnTo>
                        <a:pt x="912" y="2737"/>
                      </a:lnTo>
                      <a:lnTo>
                        <a:pt x="912" y="2742"/>
                      </a:lnTo>
                      <a:lnTo>
                        <a:pt x="907" y="2756"/>
                      </a:lnTo>
                      <a:lnTo>
                        <a:pt x="905" y="2799"/>
                      </a:lnTo>
                      <a:lnTo>
                        <a:pt x="906" y="2837"/>
                      </a:lnTo>
                      <a:lnTo>
                        <a:pt x="904" y="2870"/>
                      </a:lnTo>
                      <a:lnTo>
                        <a:pt x="904" y="2880"/>
                      </a:lnTo>
                      <a:lnTo>
                        <a:pt x="907" y="2884"/>
                      </a:lnTo>
                      <a:lnTo>
                        <a:pt x="917" y="2897"/>
                      </a:lnTo>
                      <a:lnTo>
                        <a:pt x="929" y="2905"/>
                      </a:lnTo>
                      <a:lnTo>
                        <a:pt x="936" y="2914"/>
                      </a:lnTo>
                      <a:lnTo>
                        <a:pt x="942" y="2918"/>
                      </a:lnTo>
                      <a:lnTo>
                        <a:pt x="945" y="2917"/>
                      </a:lnTo>
                      <a:lnTo>
                        <a:pt x="945" y="2903"/>
                      </a:lnTo>
                      <a:lnTo>
                        <a:pt x="947" y="2894"/>
                      </a:lnTo>
                      <a:lnTo>
                        <a:pt x="947" y="2889"/>
                      </a:lnTo>
                      <a:lnTo>
                        <a:pt x="953" y="2888"/>
                      </a:lnTo>
                      <a:lnTo>
                        <a:pt x="953" y="2893"/>
                      </a:lnTo>
                      <a:lnTo>
                        <a:pt x="956" y="2888"/>
                      </a:lnTo>
                      <a:lnTo>
                        <a:pt x="963" y="2883"/>
                      </a:lnTo>
                      <a:lnTo>
                        <a:pt x="966" y="2883"/>
                      </a:lnTo>
                      <a:lnTo>
                        <a:pt x="971" y="2886"/>
                      </a:lnTo>
                      <a:lnTo>
                        <a:pt x="974" y="2886"/>
                      </a:lnTo>
                      <a:lnTo>
                        <a:pt x="977" y="2883"/>
                      </a:lnTo>
                      <a:lnTo>
                        <a:pt x="984" y="2897"/>
                      </a:lnTo>
                      <a:lnTo>
                        <a:pt x="990" y="2911"/>
                      </a:lnTo>
                      <a:lnTo>
                        <a:pt x="994" y="2916"/>
                      </a:lnTo>
                      <a:lnTo>
                        <a:pt x="994" y="2921"/>
                      </a:lnTo>
                      <a:lnTo>
                        <a:pt x="998" y="2935"/>
                      </a:lnTo>
                      <a:lnTo>
                        <a:pt x="1001" y="2972"/>
                      </a:lnTo>
                      <a:lnTo>
                        <a:pt x="1002" y="3005"/>
                      </a:lnTo>
                      <a:lnTo>
                        <a:pt x="999" y="3005"/>
                      </a:lnTo>
                      <a:lnTo>
                        <a:pt x="998" y="2977"/>
                      </a:lnTo>
                      <a:lnTo>
                        <a:pt x="995" y="2966"/>
                      </a:lnTo>
                      <a:lnTo>
                        <a:pt x="995" y="2950"/>
                      </a:lnTo>
                      <a:lnTo>
                        <a:pt x="992" y="2943"/>
                      </a:lnTo>
                      <a:lnTo>
                        <a:pt x="992" y="2937"/>
                      </a:lnTo>
                      <a:lnTo>
                        <a:pt x="982" y="2933"/>
                      </a:lnTo>
                      <a:lnTo>
                        <a:pt x="973" y="2933"/>
                      </a:lnTo>
                      <a:lnTo>
                        <a:pt x="968" y="2939"/>
                      </a:lnTo>
                      <a:lnTo>
                        <a:pt x="961" y="2939"/>
                      </a:lnTo>
                      <a:lnTo>
                        <a:pt x="959" y="2944"/>
                      </a:lnTo>
                      <a:lnTo>
                        <a:pt x="956" y="2944"/>
                      </a:lnTo>
                      <a:lnTo>
                        <a:pt x="953" y="2954"/>
                      </a:lnTo>
                      <a:lnTo>
                        <a:pt x="950" y="2960"/>
                      </a:lnTo>
                      <a:lnTo>
                        <a:pt x="948" y="2969"/>
                      </a:lnTo>
                      <a:lnTo>
                        <a:pt x="949" y="2984"/>
                      </a:lnTo>
                      <a:lnTo>
                        <a:pt x="946" y="2997"/>
                      </a:lnTo>
                      <a:lnTo>
                        <a:pt x="942" y="3005"/>
                      </a:lnTo>
                      <a:lnTo>
                        <a:pt x="912" y="3005"/>
                      </a:lnTo>
                      <a:lnTo>
                        <a:pt x="912" y="2985"/>
                      </a:lnTo>
                      <a:lnTo>
                        <a:pt x="952" y="3005"/>
                      </a:lnTo>
                      <a:lnTo>
                        <a:pt x="955" y="3005"/>
                      </a:lnTo>
                      <a:lnTo>
                        <a:pt x="953" y="3046"/>
                      </a:lnTo>
                      <a:lnTo>
                        <a:pt x="950" y="3067"/>
                      </a:lnTo>
                      <a:lnTo>
                        <a:pt x="938" y="3074"/>
                      </a:lnTo>
                      <a:lnTo>
                        <a:pt x="933" y="3087"/>
                      </a:lnTo>
                      <a:lnTo>
                        <a:pt x="930" y="3098"/>
                      </a:lnTo>
                      <a:lnTo>
                        <a:pt x="931" y="3103"/>
                      </a:lnTo>
                      <a:lnTo>
                        <a:pt x="937" y="3113"/>
                      </a:lnTo>
                      <a:lnTo>
                        <a:pt x="944" y="3135"/>
                      </a:lnTo>
                      <a:lnTo>
                        <a:pt x="955" y="3163"/>
                      </a:lnTo>
                      <a:lnTo>
                        <a:pt x="958" y="3172"/>
                      </a:lnTo>
                      <a:lnTo>
                        <a:pt x="955" y="3173"/>
                      </a:lnTo>
                      <a:lnTo>
                        <a:pt x="949" y="3168"/>
                      </a:lnTo>
                      <a:lnTo>
                        <a:pt x="942" y="3160"/>
                      </a:lnTo>
                      <a:lnTo>
                        <a:pt x="939" y="3151"/>
                      </a:lnTo>
                      <a:lnTo>
                        <a:pt x="935" y="3141"/>
                      </a:lnTo>
                      <a:lnTo>
                        <a:pt x="932" y="3142"/>
                      </a:lnTo>
                      <a:lnTo>
                        <a:pt x="929" y="3147"/>
                      </a:lnTo>
                      <a:lnTo>
                        <a:pt x="924" y="3157"/>
                      </a:lnTo>
                      <a:lnTo>
                        <a:pt x="916" y="3177"/>
                      </a:lnTo>
                      <a:lnTo>
                        <a:pt x="913" y="3182"/>
                      </a:lnTo>
                      <a:lnTo>
                        <a:pt x="913" y="3179"/>
                      </a:lnTo>
                      <a:lnTo>
                        <a:pt x="912" y="3170"/>
                      </a:lnTo>
                      <a:lnTo>
                        <a:pt x="912" y="3166"/>
                      </a:lnTo>
                      <a:lnTo>
                        <a:pt x="911" y="3089"/>
                      </a:lnTo>
                      <a:lnTo>
                        <a:pt x="918" y="3002"/>
                      </a:lnTo>
                      <a:lnTo>
                        <a:pt x="913" y="2964"/>
                      </a:lnTo>
                      <a:lnTo>
                        <a:pt x="915" y="2959"/>
                      </a:lnTo>
                      <a:lnTo>
                        <a:pt x="912" y="2955"/>
                      </a:lnTo>
                      <a:lnTo>
                        <a:pt x="908" y="2955"/>
                      </a:lnTo>
                      <a:lnTo>
                        <a:pt x="908" y="2951"/>
                      </a:lnTo>
                      <a:lnTo>
                        <a:pt x="905" y="2951"/>
                      </a:lnTo>
                      <a:lnTo>
                        <a:pt x="902" y="2956"/>
                      </a:lnTo>
                      <a:lnTo>
                        <a:pt x="902" y="2961"/>
                      </a:lnTo>
                      <a:lnTo>
                        <a:pt x="900" y="2975"/>
                      </a:lnTo>
                      <a:lnTo>
                        <a:pt x="900" y="2980"/>
                      </a:lnTo>
                      <a:lnTo>
                        <a:pt x="896" y="3019"/>
                      </a:lnTo>
                      <a:lnTo>
                        <a:pt x="887" y="3076"/>
                      </a:lnTo>
                      <a:lnTo>
                        <a:pt x="870" y="3216"/>
                      </a:lnTo>
                      <a:lnTo>
                        <a:pt x="864" y="3226"/>
                      </a:lnTo>
                      <a:lnTo>
                        <a:pt x="859" y="3241"/>
                      </a:lnTo>
                      <a:lnTo>
                        <a:pt x="856" y="3247"/>
                      </a:lnTo>
                      <a:lnTo>
                        <a:pt x="856" y="3249"/>
                      </a:lnTo>
                      <a:lnTo>
                        <a:pt x="865" y="3250"/>
                      </a:lnTo>
                      <a:lnTo>
                        <a:pt x="871" y="3250"/>
                      </a:lnTo>
                      <a:lnTo>
                        <a:pt x="874" y="3255"/>
                      </a:lnTo>
                      <a:lnTo>
                        <a:pt x="873" y="3250"/>
                      </a:lnTo>
                      <a:lnTo>
                        <a:pt x="876" y="3250"/>
                      </a:lnTo>
                      <a:lnTo>
                        <a:pt x="882" y="3237"/>
                      </a:lnTo>
                      <a:lnTo>
                        <a:pt x="885" y="3237"/>
                      </a:lnTo>
                      <a:lnTo>
                        <a:pt x="889" y="3234"/>
                      </a:lnTo>
                      <a:lnTo>
                        <a:pt x="892" y="3238"/>
                      </a:lnTo>
                      <a:lnTo>
                        <a:pt x="895" y="3242"/>
                      </a:lnTo>
                      <a:lnTo>
                        <a:pt x="905" y="3255"/>
                      </a:lnTo>
                      <a:lnTo>
                        <a:pt x="915" y="3272"/>
                      </a:lnTo>
                      <a:lnTo>
                        <a:pt x="924" y="3285"/>
                      </a:lnTo>
                      <a:lnTo>
                        <a:pt x="928" y="3290"/>
                      </a:lnTo>
                      <a:lnTo>
                        <a:pt x="945" y="3283"/>
                      </a:lnTo>
                      <a:lnTo>
                        <a:pt x="960" y="3276"/>
                      </a:lnTo>
                      <a:lnTo>
                        <a:pt x="967" y="3280"/>
                      </a:lnTo>
                      <a:lnTo>
                        <a:pt x="970" y="3284"/>
                      </a:lnTo>
                      <a:lnTo>
                        <a:pt x="991" y="3282"/>
                      </a:lnTo>
                      <a:lnTo>
                        <a:pt x="996" y="3262"/>
                      </a:lnTo>
                      <a:lnTo>
                        <a:pt x="1005" y="3271"/>
                      </a:lnTo>
                      <a:lnTo>
                        <a:pt x="1007" y="3330"/>
                      </a:lnTo>
                      <a:lnTo>
                        <a:pt x="1032" y="3372"/>
                      </a:lnTo>
                      <a:lnTo>
                        <a:pt x="1075" y="3372"/>
                      </a:lnTo>
                      <a:lnTo>
                        <a:pt x="1087" y="3362"/>
                      </a:lnTo>
                      <a:lnTo>
                        <a:pt x="1093" y="3392"/>
                      </a:lnTo>
                      <a:lnTo>
                        <a:pt x="1121" y="3449"/>
                      </a:lnTo>
                      <a:lnTo>
                        <a:pt x="1123" y="3449"/>
                      </a:lnTo>
                      <a:lnTo>
                        <a:pt x="1092" y="3433"/>
                      </a:lnTo>
                      <a:lnTo>
                        <a:pt x="1075" y="3386"/>
                      </a:lnTo>
                      <a:lnTo>
                        <a:pt x="1055" y="3346"/>
                      </a:lnTo>
                      <a:lnTo>
                        <a:pt x="1028" y="3368"/>
                      </a:lnTo>
                      <a:lnTo>
                        <a:pt x="1013" y="3355"/>
                      </a:lnTo>
                      <a:lnTo>
                        <a:pt x="1017" y="3373"/>
                      </a:lnTo>
                      <a:lnTo>
                        <a:pt x="992" y="3376"/>
                      </a:lnTo>
                      <a:lnTo>
                        <a:pt x="977" y="3373"/>
                      </a:lnTo>
                      <a:lnTo>
                        <a:pt x="963" y="3337"/>
                      </a:lnTo>
                      <a:lnTo>
                        <a:pt x="957" y="3338"/>
                      </a:lnTo>
                      <a:lnTo>
                        <a:pt x="927" y="3337"/>
                      </a:lnTo>
                      <a:lnTo>
                        <a:pt x="927" y="3342"/>
                      </a:lnTo>
                      <a:lnTo>
                        <a:pt x="944" y="3368"/>
                      </a:lnTo>
                      <a:lnTo>
                        <a:pt x="951" y="3386"/>
                      </a:lnTo>
                      <a:lnTo>
                        <a:pt x="951" y="3391"/>
                      </a:lnTo>
                      <a:lnTo>
                        <a:pt x="945" y="3392"/>
                      </a:lnTo>
                      <a:lnTo>
                        <a:pt x="945" y="3402"/>
                      </a:lnTo>
                      <a:lnTo>
                        <a:pt x="943" y="3411"/>
                      </a:lnTo>
                      <a:lnTo>
                        <a:pt x="940" y="3412"/>
                      </a:lnTo>
                      <a:lnTo>
                        <a:pt x="936" y="3407"/>
                      </a:lnTo>
                      <a:lnTo>
                        <a:pt x="926" y="3402"/>
                      </a:lnTo>
                      <a:lnTo>
                        <a:pt x="912" y="3384"/>
                      </a:lnTo>
                      <a:lnTo>
                        <a:pt x="912" y="3379"/>
                      </a:lnTo>
                      <a:lnTo>
                        <a:pt x="916" y="3375"/>
                      </a:lnTo>
                      <a:lnTo>
                        <a:pt x="918" y="3371"/>
                      </a:lnTo>
                      <a:lnTo>
                        <a:pt x="907" y="3349"/>
                      </a:lnTo>
                      <a:lnTo>
                        <a:pt x="898" y="3322"/>
                      </a:lnTo>
                      <a:lnTo>
                        <a:pt x="902" y="3309"/>
                      </a:lnTo>
                      <a:lnTo>
                        <a:pt x="912" y="3300"/>
                      </a:lnTo>
                      <a:lnTo>
                        <a:pt x="912" y="3295"/>
                      </a:lnTo>
                      <a:lnTo>
                        <a:pt x="890" y="3296"/>
                      </a:lnTo>
                      <a:lnTo>
                        <a:pt x="884" y="3305"/>
                      </a:lnTo>
                      <a:lnTo>
                        <a:pt x="885" y="3329"/>
                      </a:lnTo>
                      <a:lnTo>
                        <a:pt x="888" y="3371"/>
                      </a:lnTo>
                      <a:lnTo>
                        <a:pt x="886" y="3475"/>
                      </a:lnTo>
                      <a:lnTo>
                        <a:pt x="808" y="3753"/>
                      </a:lnTo>
                      <a:lnTo>
                        <a:pt x="784" y="3769"/>
                      </a:lnTo>
                      <a:lnTo>
                        <a:pt x="781" y="3775"/>
                      </a:lnTo>
                      <a:lnTo>
                        <a:pt x="782" y="3784"/>
                      </a:lnTo>
                      <a:lnTo>
                        <a:pt x="790" y="3821"/>
                      </a:lnTo>
                      <a:lnTo>
                        <a:pt x="781" y="3889"/>
                      </a:lnTo>
                      <a:lnTo>
                        <a:pt x="776" y="3913"/>
                      </a:lnTo>
                      <a:lnTo>
                        <a:pt x="778" y="3956"/>
                      </a:lnTo>
                      <a:lnTo>
                        <a:pt x="776" y="3970"/>
                      </a:lnTo>
                      <a:lnTo>
                        <a:pt x="774" y="3984"/>
                      </a:lnTo>
                      <a:lnTo>
                        <a:pt x="774" y="3994"/>
                      </a:lnTo>
                      <a:lnTo>
                        <a:pt x="786" y="3978"/>
                      </a:lnTo>
                      <a:lnTo>
                        <a:pt x="789" y="3983"/>
                      </a:lnTo>
                      <a:lnTo>
                        <a:pt x="792" y="3982"/>
                      </a:lnTo>
                      <a:lnTo>
                        <a:pt x="794" y="3972"/>
                      </a:lnTo>
                      <a:lnTo>
                        <a:pt x="797" y="3972"/>
                      </a:lnTo>
                      <a:lnTo>
                        <a:pt x="798" y="3991"/>
                      </a:lnTo>
                      <a:lnTo>
                        <a:pt x="789" y="3997"/>
                      </a:lnTo>
                      <a:lnTo>
                        <a:pt x="783" y="3998"/>
                      </a:lnTo>
                      <a:lnTo>
                        <a:pt x="759" y="4067"/>
                      </a:lnTo>
                      <a:lnTo>
                        <a:pt x="757" y="4077"/>
                      </a:lnTo>
                      <a:lnTo>
                        <a:pt x="758" y="4094"/>
                      </a:lnTo>
                      <a:lnTo>
                        <a:pt x="773" y="4105"/>
                      </a:lnTo>
                      <a:lnTo>
                        <a:pt x="776" y="4105"/>
                      </a:lnTo>
                      <a:lnTo>
                        <a:pt x="777" y="4106"/>
                      </a:lnTo>
                      <a:lnTo>
                        <a:pt x="774" y="4124"/>
                      </a:lnTo>
                      <a:lnTo>
                        <a:pt x="772" y="4137"/>
                      </a:lnTo>
                      <a:lnTo>
                        <a:pt x="773" y="4142"/>
                      </a:lnTo>
                      <a:lnTo>
                        <a:pt x="775" y="4141"/>
                      </a:lnTo>
                      <a:lnTo>
                        <a:pt x="776" y="4150"/>
                      </a:lnTo>
                      <a:lnTo>
                        <a:pt x="779" y="4150"/>
                      </a:lnTo>
                      <a:lnTo>
                        <a:pt x="776" y="4155"/>
                      </a:lnTo>
                      <a:lnTo>
                        <a:pt x="774" y="4165"/>
                      </a:lnTo>
                      <a:lnTo>
                        <a:pt x="768" y="4166"/>
                      </a:lnTo>
                      <a:lnTo>
                        <a:pt x="768" y="4170"/>
                      </a:lnTo>
                      <a:lnTo>
                        <a:pt x="765" y="4166"/>
                      </a:lnTo>
                      <a:lnTo>
                        <a:pt x="761" y="4157"/>
                      </a:lnTo>
                      <a:lnTo>
                        <a:pt x="758" y="4143"/>
                      </a:lnTo>
                      <a:lnTo>
                        <a:pt x="754" y="4134"/>
                      </a:lnTo>
                      <a:lnTo>
                        <a:pt x="742" y="4136"/>
                      </a:lnTo>
                      <a:lnTo>
                        <a:pt x="739" y="4141"/>
                      </a:lnTo>
                      <a:lnTo>
                        <a:pt x="737" y="4150"/>
                      </a:lnTo>
                      <a:lnTo>
                        <a:pt x="741" y="4174"/>
                      </a:lnTo>
                      <a:lnTo>
                        <a:pt x="742" y="4197"/>
                      </a:lnTo>
                      <a:lnTo>
                        <a:pt x="746" y="4221"/>
                      </a:lnTo>
                      <a:lnTo>
                        <a:pt x="740" y="4226"/>
                      </a:lnTo>
                      <a:lnTo>
                        <a:pt x="738" y="4231"/>
                      </a:lnTo>
                      <a:lnTo>
                        <a:pt x="735" y="4236"/>
                      </a:lnTo>
                      <a:lnTo>
                        <a:pt x="732" y="4236"/>
                      </a:lnTo>
                      <a:lnTo>
                        <a:pt x="732" y="4232"/>
                      </a:lnTo>
                      <a:lnTo>
                        <a:pt x="734" y="4226"/>
                      </a:lnTo>
                      <a:lnTo>
                        <a:pt x="734" y="4218"/>
                      </a:lnTo>
                      <a:lnTo>
                        <a:pt x="731" y="4222"/>
                      </a:lnTo>
                      <a:lnTo>
                        <a:pt x="745" y="4227"/>
                      </a:lnTo>
                      <a:lnTo>
                        <a:pt x="756" y="4232"/>
                      </a:lnTo>
                      <a:lnTo>
                        <a:pt x="756" y="4237"/>
                      </a:lnTo>
                      <a:lnTo>
                        <a:pt x="740" y="4246"/>
                      </a:lnTo>
                      <a:lnTo>
                        <a:pt x="733" y="4251"/>
                      </a:lnTo>
                      <a:lnTo>
                        <a:pt x="728" y="4261"/>
                      </a:lnTo>
                      <a:lnTo>
                        <a:pt x="720" y="4262"/>
                      </a:lnTo>
                      <a:lnTo>
                        <a:pt x="719" y="4267"/>
                      </a:lnTo>
                      <a:lnTo>
                        <a:pt x="722" y="4271"/>
                      </a:lnTo>
                      <a:lnTo>
                        <a:pt x="725" y="4275"/>
                      </a:lnTo>
                      <a:lnTo>
                        <a:pt x="720" y="4309"/>
                      </a:lnTo>
                      <a:lnTo>
                        <a:pt x="721" y="4318"/>
                      </a:lnTo>
                      <a:lnTo>
                        <a:pt x="730" y="4318"/>
                      </a:lnTo>
                      <a:lnTo>
                        <a:pt x="727" y="4322"/>
                      </a:lnTo>
                      <a:lnTo>
                        <a:pt x="722" y="4333"/>
                      </a:lnTo>
                      <a:lnTo>
                        <a:pt x="708" y="4367"/>
                      </a:lnTo>
                      <a:lnTo>
                        <a:pt x="707" y="4401"/>
                      </a:lnTo>
                      <a:lnTo>
                        <a:pt x="712" y="4391"/>
                      </a:lnTo>
                      <a:lnTo>
                        <a:pt x="719" y="4409"/>
                      </a:lnTo>
                      <a:lnTo>
                        <a:pt x="707" y="4411"/>
                      </a:lnTo>
                      <a:lnTo>
                        <a:pt x="680" y="4475"/>
                      </a:lnTo>
                      <a:lnTo>
                        <a:pt x="658" y="4583"/>
                      </a:lnTo>
                      <a:lnTo>
                        <a:pt x="656" y="4588"/>
                      </a:lnTo>
                      <a:lnTo>
                        <a:pt x="659" y="4596"/>
                      </a:lnTo>
                      <a:lnTo>
                        <a:pt x="660" y="4616"/>
                      </a:lnTo>
                      <a:lnTo>
                        <a:pt x="657" y="4616"/>
                      </a:lnTo>
                      <a:lnTo>
                        <a:pt x="654" y="4621"/>
                      </a:lnTo>
                      <a:lnTo>
                        <a:pt x="651" y="4621"/>
                      </a:lnTo>
                      <a:lnTo>
                        <a:pt x="654" y="4616"/>
                      </a:lnTo>
                      <a:lnTo>
                        <a:pt x="651" y="4612"/>
                      </a:lnTo>
                      <a:lnTo>
                        <a:pt x="648" y="4617"/>
                      </a:lnTo>
                      <a:lnTo>
                        <a:pt x="637" y="4642"/>
                      </a:lnTo>
                      <a:lnTo>
                        <a:pt x="627" y="4681"/>
                      </a:lnTo>
                      <a:lnTo>
                        <a:pt x="624" y="4748"/>
                      </a:lnTo>
                      <a:lnTo>
                        <a:pt x="611" y="4788"/>
                      </a:lnTo>
                      <a:lnTo>
                        <a:pt x="609" y="4793"/>
                      </a:lnTo>
                      <a:lnTo>
                        <a:pt x="609" y="4798"/>
                      </a:lnTo>
                      <a:lnTo>
                        <a:pt x="615" y="4796"/>
                      </a:lnTo>
                      <a:lnTo>
                        <a:pt x="615" y="4806"/>
                      </a:lnTo>
                      <a:lnTo>
                        <a:pt x="610" y="4816"/>
                      </a:lnTo>
                      <a:lnTo>
                        <a:pt x="607" y="4830"/>
                      </a:lnTo>
                      <a:lnTo>
                        <a:pt x="611" y="4835"/>
                      </a:lnTo>
                      <a:lnTo>
                        <a:pt x="620" y="4834"/>
                      </a:lnTo>
                      <a:lnTo>
                        <a:pt x="626" y="4838"/>
                      </a:lnTo>
                      <a:lnTo>
                        <a:pt x="629" y="4843"/>
                      </a:lnTo>
                      <a:lnTo>
                        <a:pt x="627" y="4857"/>
                      </a:lnTo>
                      <a:lnTo>
                        <a:pt x="628" y="4871"/>
                      </a:lnTo>
                      <a:lnTo>
                        <a:pt x="631" y="4876"/>
                      </a:lnTo>
                      <a:lnTo>
                        <a:pt x="640" y="4879"/>
                      </a:lnTo>
                      <a:lnTo>
                        <a:pt x="649" y="4878"/>
                      </a:lnTo>
                      <a:lnTo>
                        <a:pt x="652" y="4882"/>
                      </a:lnTo>
                      <a:lnTo>
                        <a:pt x="652" y="4887"/>
                      </a:lnTo>
                      <a:lnTo>
                        <a:pt x="647" y="4888"/>
                      </a:lnTo>
                      <a:lnTo>
                        <a:pt x="644" y="4893"/>
                      </a:lnTo>
                      <a:lnTo>
                        <a:pt x="635" y="4894"/>
                      </a:lnTo>
                      <a:lnTo>
                        <a:pt x="625" y="4866"/>
                      </a:lnTo>
                      <a:lnTo>
                        <a:pt x="622" y="4838"/>
                      </a:lnTo>
                      <a:lnTo>
                        <a:pt x="618" y="4838"/>
                      </a:lnTo>
                      <a:lnTo>
                        <a:pt x="616" y="4853"/>
                      </a:lnTo>
                      <a:lnTo>
                        <a:pt x="615" y="4849"/>
                      </a:lnTo>
                      <a:lnTo>
                        <a:pt x="618" y="4853"/>
                      </a:lnTo>
                      <a:lnTo>
                        <a:pt x="617" y="4846"/>
                      </a:lnTo>
                      <a:lnTo>
                        <a:pt x="602" y="4849"/>
                      </a:lnTo>
                      <a:lnTo>
                        <a:pt x="579" y="4986"/>
                      </a:lnTo>
                      <a:lnTo>
                        <a:pt x="594" y="4988"/>
                      </a:lnTo>
                      <a:lnTo>
                        <a:pt x="595" y="5012"/>
                      </a:lnTo>
                      <a:lnTo>
                        <a:pt x="586" y="4999"/>
                      </a:lnTo>
                      <a:lnTo>
                        <a:pt x="574" y="5010"/>
                      </a:lnTo>
                      <a:lnTo>
                        <a:pt x="553" y="5079"/>
                      </a:lnTo>
                      <a:lnTo>
                        <a:pt x="514" y="5317"/>
                      </a:lnTo>
                      <a:lnTo>
                        <a:pt x="516" y="5349"/>
                      </a:lnTo>
                      <a:lnTo>
                        <a:pt x="536" y="5327"/>
                      </a:lnTo>
                      <a:lnTo>
                        <a:pt x="539" y="5327"/>
                      </a:lnTo>
                      <a:lnTo>
                        <a:pt x="540" y="5342"/>
                      </a:lnTo>
                      <a:lnTo>
                        <a:pt x="537" y="5361"/>
                      </a:lnTo>
                      <a:lnTo>
                        <a:pt x="516" y="5366"/>
                      </a:lnTo>
                      <a:lnTo>
                        <a:pt x="511" y="5326"/>
                      </a:lnTo>
                      <a:lnTo>
                        <a:pt x="477" y="5487"/>
                      </a:lnTo>
                      <a:lnTo>
                        <a:pt x="448" y="5581"/>
                      </a:lnTo>
                      <a:lnTo>
                        <a:pt x="463" y="5575"/>
                      </a:lnTo>
                      <a:lnTo>
                        <a:pt x="468" y="5541"/>
                      </a:lnTo>
                      <a:lnTo>
                        <a:pt x="482" y="5539"/>
                      </a:lnTo>
                      <a:lnTo>
                        <a:pt x="489" y="5543"/>
                      </a:lnTo>
                      <a:lnTo>
                        <a:pt x="495" y="5557"/>
                      </a:lnTo>
                      <a:lnTo>
                        <a:pt x="499" y="5570"/>
                      </a:lnTo>
                      <a:lnTo>
                        <a:pt x="509" y="5579"/>
                      </a:lnTo>
                      <a:lnTo>
                        <a:pt x="540" y="5603"/>
                      </a:lnTo>
                      <a:lnTo>
                        <a:pt x="548" y="5631"/>
                      </a:lnTo>
                      <a:lnTo>
                        <a:pt x="535" y="5623"/>
                      </a:lnTo>
                      <a:lnTo>
                        <a:pt x="525" y="5610"/>
                      </a:lnTo>
                      <a:lnTo>
                        <a:pt x="513" y="5602"/>
                      </a:lnTo>
                      <a:lnTo>
                        <a:pt x="494" y="5585"/>
                      </a:lnTo>
                      <a:lnTo>
                        <a:pt x="478" y="5573"/>
                      </a:lnTo>
                      <a:lnTo>
                        <a:pt x="462" y="5574"/>
                      </a:lnTo>
                      <a:lnTo>
                        <a:pt x="444" y="5589"/>
                      </a:lnTo>
                      <a:lnTo>
                        <a:pt x="444" y="5594"/>
                      </a:lnTo>
                      <a:lnTo>
                        <a:pt x="449" y="5599"/>
                      </a:lnTo>
                      <a:lnTo>
                        <a:pt x="444" y="5605"/>
                      </a:lnTo>
                      <a:lnTo>
                        <a:pt x="441" y="5606"/>
                      </a:lnTo>
                      <a:lnTo>
                        <a:pt x="395" y="5754"/>
                      </a:lnTo>
                      <a:lnTo>
                        <a:pt x="385" y="5779"/>
                      </a:lnTo>
                      <a:lnTo>
                        <a:pt x="380" y="5789"/>
                      </a:lnTo>
                      <a:lnTo>
                        <a:pt x="371" y="5795"/>
                      </a:lnTo>
                      <a:lnTo>
                        <a:pt x="366" y="5810"/>
                      </a:lnTo>
                      <a:lnTo>
                        <a:pt x="363" y="5816"/>
                      </a:lnTo>
                      <a:lnTo>
                        <a:pt x="364" y="5816"/>
                      </a:lnTo>
                      <a:lnTo>
                        <a:pt x="367" y="5816"/>
                      </a:lnTo>
                      <a:lnTo>
                        <a:pt x="375" y="5809"/>
                      </a:lnTo>
                      <a:lnTo>
                        <a:pt x="386" y="5796"/>
                      </a:lnTo>
                      <a:lnTo>
                        <a:pt x="401" y="5786"/>
                      </a:lnTo>
                      <a:lnTo>
                        <a:pt x="407" y="5781"/>
                      </a:lnTo>
                      <a:lnTo>
                        <a:pt x="409" y="5766"/>
                      </a:lnTo>
                      <a:lnTo>
                        <a:pt x="414" y="5752"/>
                      </a:lnTo>
                      <a:lnTo>
                        <a:pt x="421" y="5755"/>
                      </a:lnTo>
                      <a:lnTo>
                        <a:pt x="427" y="5755"/>
                      </a:lnTo>
                      <a:lnTo>
                        <a:pt x="430" y="5759"/>
                      </a:lnTo>
                      <a:lnTo>
                        <a:pt x="427" y="5764"/>
                      </a:lnTo>
                      <a:lnTo>
                        <a:pt x="425" y="5774"/>
                      </a:lnTo>
                      <a:lnTo>
                        <a:pt x="419" y="5780"/>
                      </a:lnTo>
                      <a:lnTo>
                        <a:pt x="423" y="5793"/>
                      </a:lnTo>
                      <a:lnTo>
                        <a:pt x="430" y="5816"/>
                      </a:lnTo>
                      <a:lnTo>
                        <a:pt x="439" y="5835"/>
                      </a:lnTo>
                      <a:lnTo>
                        <a:pt x="444" y="5849"/>
                      </a:lnTo>
                      <a:lnTo>
                        <a:pt x="444" y="5854"/>
                      </a:lnTo>
                      <a:lnTo>
                        <a:pt x="434" y="5855"/>
                      </a:lnTo>
                      <a:lnTo>
                        <a:pt x="423" y="5851"/>
                      </a:lnTo>
                      <a:lnTo>
                        <a:pt x="415" y="5842"/>
                      </a:lnTo>
                      <a:lnTo>
                        <a:pt x="410" y="5833"/>
                      </a:lnTo>
                      <a:lnTo>
                        <a:pt x="409" y="5809"/>
                      </a:lnTo>
                      <a:lnTo>
                        <a:pt x="411" y="5804"/>
                      </a:lnTo>
                      <a:lnTo>
                        <a:pt x="411" y="5800"/>
                      </a:lnTo>
                      <a:lnTo>
                        <a:pt x="402" y="5801"/>
                      </a:lnTo>
                      <a:lnTo>
                        <a:pt x="396" y="5815"/>
                      </a:lnTo>
                      <a:lnTo>
                        <a:pt x="388" y="5826"/>
                      </a:lnTo>
                      <a:lnTo>
                        <a:pt x="382" y="5836"/>
                      </a:lnTo>
                      <a:lnTo>
                        <a:pt x="374" y="5842"/>
                      </a:lnTo>
                      <a:lnTo>
                        <a:pt x="374" y="5852"/>
                      </a:lnTo>
                      <a:lnTo>
                        <a:pt x="368" y="5857"/>
                      </a:lnTo>
                      <a:lnTo>
                        <a:pt x="369" y="5871"/>
                      </a:lnTo>
                      <a:lnTo>
                        <a:pt x="367" y="5891"/>
                      </a:lnTo>
                      <a:lnTo>
                        <a:pt x="364" y="5896"/>
                      </a:lnTo>
                      <a:lnTo>
                        <a:pt x="361" y="5896"/>
                      </a:lnTo>
                      <a:lnTo>
                        <a:pt x="358" y="5891"/>
                      </a:lnTo>
                      <a:lnTo>
                        <a:pt x="355" y="5887"/>
                      </a:lnTo>
                      <a:lnTo>
                        <a:pt x="354" y="5868"/>
                      </a:lnTo>
                      <a:lnTo>
                        <a:pt x="356" y="5849"/>
                      </a:lnTo>
                      <a:lnTo>
                        <a:pt x="358" y="5839"/>
                      </a:lnTo>
                      <a:lnTo>
                        <a:pt x="352" y="5835"/>
                      </a:lnTo>
                      <a:lnTo>
                        <a:pt x="343" y="5836"/>
                      </a:lnTo>
                      <a:lnTo>
                        <a:pt x="337" y="5847"/>
                      </a:lnTo>
                      <a:lnTo>
                        <a:pt x="332" y="5861"/>
                      </a:lnTo>
                      <a:lnTo>
                        <a:pt x="330" y="5881"/>
                      </a:lnTo>
                      <a:lnTo>
                        <a:pt x="331" y="5900"/>
                      </a:lnTo>
                      <a:lnTo>
                        <a:pt x="314" y="5978"/>
                      </a:lnTo>
                      <a:lnTo>
                        <a:pt x="285" y="6076"/>
                      </a:lnTo>
                      <a:lnTo>
                        <a:pt x="252" y="6137"/>
                      </a:lnTo>
                      <a:lnTo>
                        <a:pt x="236" y="6172"/>
                      </a:lnTo>
                      <a:lnTo>
                        <a:pt x="220" y="6213"/>
                      </a:lnTo>
                      <a:lnTo>
                        <a:pt x="217" y="6222"/>
                      </a:lnTo>
                      <a:lnTo>
                        <a:pt x="224" y="6245"/>
                      </a:lnTo>
                      <a:lnTo>
                        <a:pt x="228" y="6263"/>
                      </a:lnTo>
                      <a:lnTo>
                        <a:pt x="223" y="6283"/>
                      </a:lnTo>
                      <a:lnTo>
                        <a:pt x="224" y="6307"/>
                      </a:lnTo>
                      <a:lnTo>
                        <a:pt x="228" y="6316"/>
                      </a:lnTo>
                      <a:lnTo>
                        <a:pt x="237" y="6319"/>
                      </a:lnTo>
                      <a:lnTo>
                        <a:pt x="241" y="6333"/>
                      </a:lnTo>
                      <a:lnTo>
                        <a:pt x="239" y="6367"/>
                      </a:lnTo>
                      <a:lnTo>
                        <a:pt x="253" y="6384"/>
                      </a:lnTo>
                      <a:lnTo>
                        <a:pt x="254" y="6417"/>
                      </a:lnTo>
                      <a:lnTo>
                        <a:pt x="248" y="6475"/>
                      </a:lnTo>
                      <a:lnTo>
                        <a:pt x="216" y="6568"/>
                      </a:lnTo>
                      <a:lnTo>
                        <a:pt x="238" y="6571"/>
                      </a:lnTo>
                      <a:lnTo>
                        <a:pt x="217" y="6587"/>
                      </a:lnTo>
                      <a:lnTo>
                        <a:pt x="206" y="6655"/>
                      </a:lnTo>
                      <a:lnTo>
                        <a:pt x="211" y="6693"/>
                      </a:lnTo>
                      <a:lnTo>
                        <a:pt x="209" y="6721"/>
                      </a:lnTo>
                      <a:lnTo>
                        <a:pt x="214" y="6763"/>
                      </a:lnTo>
                      <a:lnTo>
                        <a:pt x="212" y="6849"/>
                      </a:lnTo>
                      <a:lnTo>
                        <a:pt x="224" y="6895"/>
                      </a:lnTo>
                      <a:lnTo>
                        <a:pt x="241" y="6929"/>
                      </a:lnTo>
                      <a:lnTo>
                        <a:pt x="254" y="6953"/>
                      </a:lnTo>
                      <a:lnTo>
                        <a:pt x="256" y="7000"/>
                      </a:lnTo>
                      <a:lnTo>
                        <a:pt x="250" y="7006"/>
                      </a:lnTo>
                      <a:lnTo>
                        <a:pt x="235" y="7069"/>
                      </a:lnTo>
                      <a:lnTo>
                        <a:pt x="214" y="7125"/>
                      </a:lnTo>
                      <a:lnTo>
                        <a:pt x="228" y="7160"/>
                      </a:lnTo>
                      <a:lnTo>
                        <a:pt x="247" y="7177"/>
                      </a:lnTo>
                      <a:lnTo>
                        <a:pt x="248" y="7329"/>
                      </a:lnTo>
                      <a:lnTo>
                        <a:pt x="264" y="7346"/>
                      </a:lnTo>
                      <a:lnTo>
                        <a:pt x="252" y="7343"/>
                      </a:lnTo>
                      <a:lnTo>
                        <a:pt x="241" y="7477"/>
                      </a:lnTo>
                      <a:lnTo>
                        <a:pt x="197" y="7624"/>
                      </a:lnTo>
                      <a:lnTo>
                        <a:pt x="184" y="7669"/>
                      </a:lnTo>
                      <a:lnTo>
                        <a:pt x="178" y="7727"/>
                      </a:lnTo>
                      <a:lnTo>
                        <a:pt x="182" y="7750"/>
                      </a:lnTo>
                      <a:lnTo>
                        <a:pt x="175" y="7793"/>
                      </a:lnTo>
                      <a:lnTo>
                        <a:pt x="125" y="7895"/>
                      </a:lnTo>
                      <a:lnTo>
                        <a:pt x="115" y="7924"/>
                      </a:lnTo>
                      <a:lnTo>
                        <a:pt x="110" y="7939"/>
                      </a:lnTo>
                      <a:lnTo>
                        <a:pt x="110" y="7953"/>
                      </a:lnTo>
                      <a:lnTo>
                        <a:pt x="122" y="7943"/>
                      </a:lnTo>
                      <a:lnTo>
                        <a:pt x="142" y="7911"/>
                      </a:lnTo>
                      <a:lnTo>
                        <a:pt x="147" y="7900"/>
                      </a:lnTo>
                      <a:lnTo>
                        <a:pt x="149" y="7893"/>
                      </a:lnTo>
                      <a:lnTo>
                        <a:pt x="152" y="7893"/>
                      </a:lnTo>
                      <a:lnTo>
                        <a:pt x="162" y="7898"/>
                      </a:lnTo>
                      <a:lnTo>
                        <a:pt x="168" y="7900"/>
                      </a:lnTo>
                      <a:lnTo>
                        <a:pt x="172" y="7909"/>
                      </a:lnTo>
                      <a:lnTo>
                        <a:pt x="172" y="7913"/>
                      </a:lnTo>
                      <a:lnTo>
                        <a:pt x="166" y="7918"/>
                      </a:lnTo>
                      <a:lnTo>
                        <a:pt x="160" y="7923"/>
                      </a:lnTo>
                      <a:lnTo>
                        <a:pt x="157" y="7929"/>
                      </a:lnTo>
                      <a:lnTo>
                        <a:pt x="149" y="7934"/>
                      </a:lnTo>
                      <a:lnTo>
                        <a:pt x="140" y="7940"/>
                      </a:lnTo>
                      <a:lnTo>
                        <a:pt x="137" y="7940"/>
                      </a:lnTo>
                      <a:lnTo>
                        <a:pt x="131" y="7946"/>
                      </a:lnTo>
                      <a:lnTo>
                        <a:pt x="125" y="7956"/>
                      </a:lnTo>
                      <a:lnTo>
                        <a:pt x="120" y="7971"/>
                      </a:lnTo>
                      <a:lnTo>
                        <a:pt x="117" y="7976"/>
                      </a:lnTo>
                      <a:lnTo>
                        <a:pt x="115" y="7986"/>
                      </a:lnTo>
                      <a:lnTo>
                        <a:pt x="110" y="8006"/>
                      </a:lnTo>
                      <a:lnTo>
                        <a:pt x="104" y="8016"/>
                      </a:lnTo>
                      <a:lnTo>
                        <a:pt x="102" y="8016"/>
                      </a:lnTo>
                      <a:lnTo>
                        <a:pt x="99" y="8021"/>
                      </a:lnTo>
                      <a:lnTo>
                        <a:pt x="95" y="8012"/>
                      </a:lnTo>
                      <a:lnTo>
                        <a:pt x="92" y="8003"/>
                      </a:lnTo>
                      <a:lnTo>
                        <a:pt x="91" y="7998"/>
                      </a:lnTo>
                      <a:lnTo>
                        <a:pt x="97" y="7988"/>
                      </a:lnTo>
                      <a:lnTo>
                        <a:pt x="102" y="7978"/>
                      </a:lnTo>
                      <a:lnTo>
                        <a:pt x="105" y="7968"/>
                      </a:lnTo>
                      <a:lnTo>
                        <a:pt x="105" y="7963"/>
                      </a:lnTo>
                      <a:lnTo>
                        <a:pt x="102" y="7959"/>
                      </a:lnTo>
                      <a:lnTo>
                        <a:pt x="99" y="7964"/>
                      </a:lnTo>
                      <a:lnTo>
                        <a:pt x="93" y="7975"/>
                      </a:lnTo>
                      <a:lnTo>
                        <a:pt x="93" y="7979"/>
                      </a:lnTo>
                      <a:lnTo>
                        <a:pt x="60" y="8040"/>
                      </a:lnTo>
                      <a:lnTo>
                        <a:pt x="61" y="8049"/>
                      </a:lnTo>
                      <a:lnTo>
                        <a:pt x="58" y="8050"/>
                      </a:lnTo>
                      <a:lnTo>
                        <a:pt x="31" y="8110"/>
                      </a:lnTo>
                      <a:lnTo>
                        <a:pt x="2" y="8199"/>
                      </a:lnTo>
                      <a:lnTo>
                        <a:pt x="13" y="8293"/>
                      </a:lnTo>
                      <a:lnTo>
                        <a:pt x="0" y="8351"/>
                      </a:lnTo>
                      <a:lnTo>
                        <a:pt x="62" y="8491"/>
                      </a:lnTo>
                      <a:lnTo>
                        <a:pt x="81" y="8512"/>
                      </a:lnTo>
                      <a:lnTo>
                        <a:pt x="88" y="8535"/>
                      </a:lnTo>
                      <a:lnTo>
                        <a:pt x="84" y="8583"/>
                      </a:lnTo>
                      <a:lnTo>
                        <a:pt x="97" y="8586"/>
                      </a:lnTo>
                      <a:lnTo>
                        <a:pt x="104" y="8604"/>
                      </a:lnTo>
                      <a:lnTo>
                        <a:pt x="129" y="8691"/>
                      </a:lnTo>
                      <a:lnTo>
                        <a:pt x="134" y="8733"/>
                      </a:lnTo>
                      <a:lnTo>
                        <a:pt x="148" y="8770"/>
                      </a:lnTo>
                      <a:lnTo>
                        <a:pt x="147" y="8860"/>
                      </a:lnTo>
                      <a:lnTo>
                        <a:pt x="154" y="8887"/>
                      </a:lnTo>
                      <a:lnTo>
                        <a:pt x="149" y="8964"/>
                      </a:lnTo>
                      <a:lnTo>
                        <a:pt x="151" y="9002"/>
                      </a:lnTo>
                      <a:lnTo>
                        <a:pt x="129" y="9057"/>
                      </a:lnTo>
                      <a:lnTo>
                        <a:pt x="104" y="9165"/>
                      </a:lnTo>
                      <a:lnTo>
                        <a:pt x="108" y="9292"/>
                      </a:lnTo>
                      <a:lnTo>
                        <a:pt x="123" y="9347"/>
                      </a:lnTo>
                      <a:lnTo>
                        <a:pt x="121" y="9428"/>
                      </a:lnTo>
                      <a:lnTo>
                        <a:pt x="108" y="9482"/>
                      </a:lnTo>
                      <a:lnTo>
                        <a:pt x="94" y="9498"/>
                      </a:lnTo>
                      <a:lnTo>
                        <a:pt x="92" y="9522"/>
                      </a:lnTo>
                      <a:lnTo>
                        <a:pt x="131" y="9635"/>
                      </a:lnTo>
                      <a:lnTo>
                        <a:pt x="182" y="9739"/>
                      </a:lnTo>
                      <a:lnTo>
                        <a:pt x="209" y="9868"/>
                      </a:lnTo>
                      <a:lnTo>
                        <a:pt x="279" y="9992"/>
                      </a:lnTo>
                      <a:lnTo>
                        <a:pt x="280" y="10001"/>
                      </a:lnTo>
                      <a:lnTo>
                        <a:pt x="292" y="10057"/>
                      </a:lnTo>
                      <a:lnTo>
                        <a:pt x="288" y="10101"/>
                      </a:lnTo>
                      <a:lnTo>
                        <a:pt x="292" y="10119"/>
                      </a:lnTo>
                      <a:lnTo>
                        <a:pt x="295" y="10123"/>
                      </a:lnTo>
                      <a:lnTo>
                        <a:pt x="298" y="10118"/>
                      </a:lnTo>
                      <a:lnTo>
                        <a:pt x="307" y="10122"/>
                      </a:lnTo>
                      <a:lnTo>
                        <a:pt x="316" y="10130"/>
                      </a:lnTo>
                      <a:lnTo>
                        <a:pt x="322" y="10191"/>
                      </a:lnTo>
                      <a:lnTo>
                        <a:pt x="338" y="10203"/>
                      </a:lnTo>
                      <a:lnTo>
                        <a:pt x="366" y="10338"/>
                      </a:lnTo>
                      <a:lnTo>
                        <a:pt x="346" y="10293"/>
                      </a:lnTo>
                      <a:lnTo>
                        <a:pt x="316" y="10182"/>
                      </a:lnTo>
                      <a:lnTo>
                        <a:pt x="323" y="10252"/>
                      </a:lnTo>
                      <a:lnTo>
                        <a:pt x="278" y="10377"/>
                      </a:lnTo>
                      <a:lnTo>
                        <a:pt x="299" y="10383"/>
                      </a:lnTo>
                      <a:lnTo>
                        <a:pt x="295" y="10366"/>
                      </a:lnTo>
                      <a:lnTo>
                        <a:pt x="310" y="10354"/>
                      </a:lnTo>
                      <a:lnTo>
                        <a:pt x="316" y="10358"/>
                      </a:lnTo>
                      <a:lnTo>
                        <a:pt x="309" y="10335"/>
                      </a:lnTo>
                      <a:lnTo>
                        <a:pt x="320" y="10320"/>
                      </a:lnTo>
                      <a:lnTo>
                        <a:pt x="320" y="10329"/>
                      </a:lnTo>
                      <a:lnTo>
                        <a:pt x="327" y="10328"/>
                      </a:lnTo>
                      <a:lnTo>
                        <a:pt x="321" y="10338"/>
                      </a:lnTo>
                      <a:lnTo>
                        <a:pt x="322" y="10367"/>
                      </a:lnTo>
                      <a:lnTo>
                        <a:pt x="354" y="10391"/>
                      </a:lnTo>
                      <a:lnTo>
                        <a:pt x="369" y="10446"/>
                      </a:lnTo>
                      <a:lnTo>
                        <a:pt x="396" y="10500"/>
                      </a:lnTo>
                      <a:lnTo>
                        <a:pt x="407" y="10494"/>
                      </a:lnTo>
                      <a:lnTo>
                        <a:pt x="409" y="10474"/>
                      </a:lnTo>
                      <a:lnTo>
                        <a:pt x="411" y="10498"/>
                      </a:lnTo>
                      <a:lnTo>
                        <a:pt x="457" y="10583"/>
                      </a:lnTo>
                      <a:lnTo>
                        <a:pt x="473" y="10590"/>
                      </a:lnTo>
                      <a:lnTo>
                        <a:pt x="484" y="10579"/>
                      </a:lnTo>
                      <a:lnTo>
                        <a:pt x="473" y="10533"/>
                      </a:lnTo>
                      <a:lnTo>
                        <a:pt x="482" y="10532"/>
                      </a:lnTo>
                      <a:lnTo>
                        <a:pt x="486" y="10550"/>
                      </a:lnTo>
                      <a:lnTo>
                        <a:pt x="489" y="10555"/>
                      </a:lnTo>
                      <a:lnTo>
                        <a:pt x="492" y="10554"/>
                      </a:lnTo>
                      <a:lnTo>
                        <a:pt x="498" y="10549"/>
                      </a:lnTo>
                      <a:lnTo>
                        <a:pt x="501" y="10548"/>
                      </a:lnTo>
                      <a:lnTo>
                        <a:pt x="501" y="10544"/>
                      </a:lnTo>
                      <a:lnTo>
                        <a:pt x="497" y="10530"/>
                      </a:lnTo>
                      <a:lnTo>
                        <a:pt x="493" y="10516"/>
                      </a:lnTo>
                      <a:lnTo>
                        <a:pt x="466" y="10507"/>
                      </a:lnTo>
                      <a:lnTo>
                        <a:pt x="444" y="10499"/>
                      </a:lnTo>
                      <a:lnTo>
                        <a:pt x="444" y="10494"/>
                      </a:lnTo>
                      <a:lnTo>
                        <a:pt x="465" y="10494"/>
                      </a:lnTo>
                      <a:lnTo>
                        <a:pt x="477" y="10484"/>
                      </a:lnTo>
                      <a:lnTo>
                        <a:pt x="481" y="10474"/>
                      </a:lnTo>
                      <a:lnTo>
                        <a:pt x="485" y="10464"/>
                      </a:lnTo>
                      <a:lnTo>
                        <a:pt x="495" y="10464"/>
                      </a:lnTo>
                      <a:lnTo>
                        <a:pt x="505" y="10458"/>
                      </a:lnTo>
                      <a:lnTo>
                        <a:pt x="508" y="10458"/>
                      </a:lnTo>
                      <a:lnTo>
                        <a:pt x="508" y="10448"/>
                      </a:lnTo>
                      <a:lnTo>
                        <a:pt x="502" y="10445"/>
                      </a:lnTo>
                      <a:lnTo>
                        <a:pt x="492" y="10426"/>
                      </a:lnTo>
                      <a:lnTo>
                        <a:pt x="491" y="10422"/>
                      </a:lnTo>
                      <a:lnTo>
                        <a:pt x="488" y="10417"/>
                      </a:lnTo>
                      <a:lnTo>
                        <a:pt x="497" y="10407"/>
                      </a:lnTo>
                      <a:lnTo>
                        <a:pt x="505" y="10382"/>
                      </a:lnTo>
                      <a:lnTo>
                        <a:pt x="504" y="10372"/>
                      </a:lnTo>
                      <a:lnTo>
                        <a:pt x="500" y="10354"/>
                      </a:lnTo>
                      <a:lnTo>
                        <a:pt x="500" y="10345"/>
                      </a:lnTo>
                      <a:lnTo>
                        <a:pt x="509" y="10343"/>
                      </a:lnTo>
                      <a:lnTo>
                        <a:pt x="515" y="10348"/>
                      </a:lnTo>
                      <a:lnTo>
                        <a:pt x="525" y="10356"/>
                      </a:lnTo>
                      <a:lnTo>
                        <a:pt x="527" y="10351"/>
                      </a:lnTo>
                      <a:lnTo>
                        <a:pt x="532" y="10331"/>
                      </a:lnTo>
                      <a:lnTo>
                        <a:pt x="535" y="10317"/>
                      </a:lnTo>
                      <a:lnTo>
                        <a:pt x="541" y="10320"/>
                      </a:lnTo>
                      <a:lnTo>
                        <a:pt x="551" y="10329"/>
                      </a:lnTo>
                      <a:lnTo>
                        <a:pt x="563" y="10346"/>
                      </a:lnTo>
                      <a:lnTo>
                        <a:pt x="577" y="10369"/>
                      </a:lnTo>
                      <a:lnTo>
                        <a:pt x="586" y="10386"/>
                      </a:lnTo>
                      <a:lnTo>
                        <a:pt x="584" y="10423"/>
                      </a:lnTo>
                      <a:lnTo>
                        <a:pt x="588" y="10458"/>
                      </a:lnTo>
                      <a:lnTo>
                        <a:pt x="591" y="10458"/>
                      </a:lnTo>
                      <a:lnTo>
                        <a:pt x="590" y="10422"/>
                      </a:lnTo>
                      <a:lnTo>
                        <a:pt x="585" y="10366"/>
                      </a:lnTo>
                      <a:lnTo>
                        <a:pt x="586" y="10331"/>
                      </a:lnTo>
                      <a:lnTo>
                        <a:pt x="577" y="10320"/>
                      </a:lnTo>
                      <a:lnTo>
                        <a:pt x="571" y="10309"/>
                      </a:lnTo>
                      <a:lnTo>
                        <a:pt x="570" y="10299"/>
                      </a:lnTo>
                      <a:lnTo>
                        <a:pt x="576" y="10293"/>
                      </a:lnTo>
                      <a:lnTo>
                        <a:pt x="582" y="10292"/>
                      </a:lnTo>
                      <a:lnTo>
                        <a:pt x="585" y="10296"/>
                      </a:lnTo>
                      <a:lnTo>
                        <a:pt x="585" y="10301"/>
                      </a:lnTo>
                      <a:lnTo>
                        <a:pt x="592" y="10309"/>
                      </a:lnTo>
                      <a:lnTo>
                        <a:pt x="596" y="10323"/>
                      </a:lnTo>
                      <a:lnTo>
                        <a:pt x="597" y="10347"/>
                      </a:lnTo>
                      <a:lnTo>
                        <a:pt x="595" y="10376"/>
                      </a:lnTo>
                      <a:lnTo>
                        <a:pt x="599" y="10394"/>
                      </a:lnTo>
                      <a:lnTo>
                        <a:pt x="600" y="10413"/>
                      </a:lnTo>
                      <a:lnTo>
                        <a:pt x="603" y="10417"/>
                      </a:lnTo>
                      <a:lnTo>
                        <a:pt x="612" y="10416"/>
                      </a:lnTo>
                      <a:lnTo>
                        <a:pt x="625" y="10438"/>
                      </a:lnTo>
                      <a:lnTo>
                        <a:pt x="638" y="10458"/>
                      </a:lnTo>
                      <a:lnTo>
                        <a:pt x="641" y="10458"/>
                      </a:lnTo>
                      <a:lnTo>
                        <a:pt x="658" y="10433"/>
                      </a:lnTo>
                      <a:lnTo>
                        <a:pt x="670" y="10416"/>
                      </a:lnTo>
                      <a:lnTo>
                        <a:pt x="674" y="10391"/>
                      </a:lnTo>
                      <a:lnTo>
                        <a:pt x="680" y="10380"/>
                      </a:lnTo>
                      <a:lnTo>
                        <a:pt x="698" y="10378"/>
                      </a:lnTo>
                      <a:lnTo>
                        <a:pt x="702" y="10386"/>
                      </a:lnTo>
                      <a:lnTo>
                        <a:pt x="708" y="10390"/>
                      </a:lnTo>
                      <a:lnTo>
                        <a:pt x="711" y="10394"/>
                      </a:lnTo>
                      <a:lnTo>
                        <a:pt x="696" y="10404"/>
                      </a:lnTo>
                      <a:lnTo>
                        <a:pt x="678" y="10409"/>
                      </a:lnTo>
                      <a:lnTo>
                        <a:pt x="678" y="10414"/>
                      </a:lnTo>
                      <a:lnTo>
                        <a:pt x="682" y="10420"/>
                      </a:lnTo>
                      <a:lnTo>
                        <a:pt x="687" y="10425"/>
                      </a:lnTo>
                      <a:lnTo>
                        <a:pt x="697" y="10434"/>
                      </a:lnTo>
                      <a:lnTo>
                        <a:pt x="708" y="10442"/>
                      </a:lnTo>
                      <a:lnTo>
                        <a:pt x="728" y="10440"/>
                      </a:lnTo>
                      <a:lnTo>
                        <a:pt x="731" y="10444"/>
                      </a:lnTo>
                      <a:lnTo>
                        <a:pt x="732" y="10449"/>
                      </a:lnTo>
                      <a:lnTo>
                        <a:pt x="727" y="10464"/>
                      </a:lnTo>
                      <a:lnTo>
                        <a:pt x="733" y="10473"/>
                      </a:lnTo>
                      <a:lnTo>
                        <a:pt x="742" y="10471"/>
                      </a:lnTo>
                      <a:lnTo>
                        <a:pt x="748" y="10461"/>
                      </a:lnTo>
                      <a:lnTo>
                        <a:pt x="781" y="10466"/>
                      </a:lnTo>
                      <a:lnTo>
                        <a:pt x="796" y="10464"/>
                      </a:lnTo>
                      <a:lnTo>
                        <a:pt x="805" y="10459"/>
                      </a:lnTo>
                      <a:lnTo>
                        <a:pt x="818" y="10424"/>
                      </a:lnTo>
                      <a:lnTo>
                        <a:pt x="827" y="10414"/>
                      </a:lnTo>
                      <a:lnTo>
                        <a:pt x="835" y="10403"/>
                      </a:lnTo>
                      <a:lnTo>
                        <a:pt x="839" y="10402"/>
                      </a:lnTo>
                      <a:lnTo>
                        <a:pt x="839" y="10412"/>
                      </a:lnTo>
                      <a:lnTo>
                        <a:pt x="831" y="10432"/>
                      </a:lnTo>
                      <a:lnTo>
                        <a:pt x="826" y="10447"/>
                      </a:lnTo>
                      <a:lnTo>
                        <a:pt x="815" y="10467"/>
                      </a:lnTo>
                      <a:lnTo>
                        <a:pt x="809" y="10478"/>
                      </a:lnTo>
                      <a:lnTo>
                        <a:pt x="791" y="10485"/>
                      </a:lnTo>
                      <a:lnTo>
                        <a:pt x="785" y="10480"/>
                      </a:lnTo>
                      <a:lnTo>
                        <a:pt x="782" y="10486"/>
                      </a:lnTo>
                      <a:lnTo>
                        <a:pt x="783" y="10495"/>
                      </a:lnTo>
                      <a:lnTo>
                        <a:pt x="792" y="10503"/>
                      </a:lnTo>
                      <a:lnTo>
                        <a:pt x="805" y="10506"/>
                      </a:lnTo>
                      <a:lnTo>
                        <a:pt x="807" y="10506"/>
                      </a:lnTo>
                      <a:lnTo>
                        <a:pt x="819" y="10495"/>
                      </a:lnTo>
                      <a:lnTo>
                        <a:pt x="825" y="10494"/>
                      </a:lnTo>
                      <a:lnTo>
                        <a:pt x="825" y="10485"/>
                      </a:lnTo>
                      <a:lnTo>
                        <a:pt x="827" y="10471"/>
                      </a:lnTo>
                      <a:lnTo>
                        <a:pt x="830" y="10465"/>
                      </a:lnTo>
                      <a:lnTo>
                        <a:pt x="860" y="10466"/>
                      </a:lnTo>
                      <a:lnTo>
                        <a:pt x="869" y="10465"/>
                      </a:lnTo>
                      <a:lnTo>
                        <a:pt x="872" y="10470"/>
                      </a:lnTo>
                      <a:lnTo>
                        <a:pt x="872" y="10474"/>
                      </a:lnTo>
                      <a:lnTo>
                        <a:pt x="876" y="10483"/>
                      </a:lnTo>
                      <a:lnTo>
                        <a:pt x="873" y="10493"/>
                      </a:lnTo>
                      <a:lnTo>
                        <a:pt x="880" y="10502"/>
                      </a:lnTo>
                      <a:lnTo>
                        <a:pt x="886" y="10506"/>
                      </a:lnTo>
                      <a:lnTo>
                        <a:pt x="889" y="10506"/>
                      </a:lnTo>
                      <a:lnTo>
                        <a:pt x="905" y="10527"/>
                      </a:lnTo>
                      <a:lnTo>
                        <a:pt x="909" y="10541"/>
                      </a:lnTo>
                      <a:lnTo>
                        <a:pt x="912" y="10540"/>
                      </a:lnTo>
                      <a:lnTo>
                        <a:pt x="913" y="10560"/>
                      </a:lnTo>
                      <a:lnTo>
                        <a:pt x="917" y="10573"/>
                      </a:lnTo>
                      <a:lnTo>
                        <a:pt x="914" y="10578"/>
                      </a:lnTo>
                      <a:lnTo>
                        <a:pt x="911" y="10578"/>
                      </a:lnTo>
                      <a:lnTo>
                        <a:pt x="905" y="10570"/>
                      </a:lnTo>
                      <a:lnTo>
                        <a:pt x="901" y="10557"/>
                      </a:lnTo>
                      <a:lnTo>
                        <a:pt x="897" y="10533"/>
                      </a:lnTo>
                      <a:lnTo>
                        <a:pt x="891" y="10529"/>
                      </a:lnTo>
                      <a:lnTo>
                        <a:pt x="888" y="10534"/>
                      </a:lnTo>
                      <a:lnTo>
                        <a:pt x="878" y="10526"/>
                      </a:lnTo>
                      <a:lnTo>
                        <a:pt x="871" y="10507"/>
                      </a:lnTo>
                      <a:lnTo>
                        <a:pt x="868" y="10503"/>
                      </a:lnTo>
                      <a:lnTo>
                        <a:pt x="867" y="10485"/>
                      </a:lnTo>
                      <a:lnTo>
                        <a:pt x="855" y="10481"/>
                      </a:lnTo>
                      <a:lnTo>
                        <a:pt x="839" y="10479"/>
                      </a:lnTo>
                      <a:lnTo>
                        <a:pt x="833" y="10479"/>
                      </a:lnTo>
                      <a:lnTo>
                        <a:pt x="831" y="10494"/>
                      </a:lnTo>
                      <a:lnTo>
                        <a:pt x="829" y="10503"/>
                      </a:lnTo>
                      <a:lnTo>
                        <a:pt x="823" y="10514"/>
                      </a:lnTo>
                      <a:lnTo>
                        <a:pt x="814" y="10514"/>
                      </a:lnTo>
                      <a:lnTo>
                        <a:pt x="817" y="10524"/>
                      </a:lnTo>
                      <a:lnTo>
                        <a:pt x="821" y="10533"/>
                      </a:lnTo>
                      <a:lnTo>
                        <a:pt x="812" y="10534"/>
                      </a:lnTo>
                      <a:lnTo>
                        <a:pt x="775" y="10519"/>
                      </a:lnTo>
                      <a:lnTo>
                        <a:pt x="743" y="10495"/>
                      </a:lnTo>
                      <a:lnTo>
                        <a:pt x="712" y="10475"/>
                      </a:lnTo>
                      <a:lnTo>
                        <a:pt x="700" y="10472"/>
                      </a:lnTo>
                      <a:lnTo>
                        <a:pt x="693" y="10458"/>
                      </a:lnTo>
                      <a:lnTo>
                        <a:pt x="678" y="10460"/>
                      </a:lnTo>
                      <a:lnTo>
                        <a:pt x="663" y="10466"/>
                      </a:lnTo>
                      <a:lnTo>
                        <a:pt x="633" y="10466"/>
                      </a:lnTo>
                      <a:lnTo>
                        <a:pt x="627" y="10457"/>
                      </a:lnTo>
                      <a:lnTo>
                        <a:pt x="620" y="10444"/>
                      </a:lnTo>
                      <a:lnTo>
                        <a:pt x="607" y="10441"/>
                      </a:lnTo>
                      <a:lnTo>
                        <a:pt x="598" y="10432"/>
                      </a:lnTo>
                      <a:lnTo>
                        <a:pt x="580" y="10439"/>
                      </a:lnTo>
                      <a:lnTo>
                        <a:pt x="569" y="10450"/>
                      </a:lnTo>
                      <a:lnTo>
                        <a:pt x="557" y="10452"/>
                      </a:lnTo>
                      <a:lnTo>
                        <a:pt x="544" y="10448"/>
                      </a:lnTo>
                      <a:lnTo>
                        <a:pt x="541" y="10449"/>
                      </a:lnTo>
                      <a:lnTo>
                        <a:pt x="536" y="10469"/>
                      </a:lnTo>
                      <a:lnTo>
                        <a:pt x="528" y="10483"/>
                      </a:lnTo>
                      <a:lnTo>
                        <a:pt x="519" y="10489"/>
                      </a:lnTo>
                      <a:lnTo>
                        <a:pt x="516" y="10495"/>
                      </a:lnTo>
                      <a:lnTo>
                        <a:pt x="517" y="10499"/>
                      </a:lnTo>
                      <a:lnTo>
                        <a:pt x="520" y="10513"/>
                      </a:lnTo>
                      <a:lnTo>
                        <a:pt x="524" y="10527"/>
                      </a:lnTo>
                      <a:lnTo>
                        <a:pt x="527" y="10526"/>
                      </a:lnTo>
                      <a:lnTo>
                        <a:pt x="536" y="10530"/>
                      </a:lnTo>
                      <a:lnTo>
                        <a:pt x="546" y="10538"/>
                      </a:lnTo>
                      <a:lnTo>
                        <a:pt x="550" y="10552"/>
                      </a:lnTo>
                      <a:lnTo>
                        <a:pt x="553" y="10557"/>
                      </a:lnTo>
                      <a:lnTo>
                        <a:pt x="554" y="10575"/>
                      </a:lnTo>
                      <a:lnTo>
                        <a:pt x="552" y="10590"/>
                      </a:lnTo>
                      <a:lnTo>
                        <a:pt x="549" y="10600"/>
                      </a:lnTo>
                      <a:lnTo>
                        <a:pt x="537" y="10611"/>
                      </a:lnTo>
                      <a:lnTo>
                        <a:pt x="535" y="10625"/>
                      </a:lnTo>
                      <a:lnTo>
                        <a:pt x="536" y="10644"/>
                      </a:lnTo>
                      <a:lnTo>
                        <a:pt x="555" y="10656"/>
                      </a:lnTo>
                      <a:lnTo>
                        <a:pt x="577" y="10682"/>
                      </a:lnTo>
                      <a:lnTo>
                        <a:pt x="580" y="10686"/>
                      </a:lnTo>
                      <a:lnTo>
                        <a:pt x="565" y="10688"/>
                      </a:lnTo>
                      <a:lnTo>
                        <a:pt x="566" y="10697"/>
                      </a:lnTo>
                      <a:lnTo>
                        <a:pt x="572" y="10701"/>
                      </a:lnTo>
                      <a:lnTo>
                        <a:pt x="573" y="10710"/>
                      </a:lnTo>
                      <a:lnTo>
                        <a:pt x="579" y="10714"/>
                      </a:lnTo>
                      <a:lnTo>
                        <a:pt x="586" y="10732"/>
                      </a:lnTo>
                      <a:lnTo>
                        <a:pt x="590" y="10761"/>
                      </a:lnTo>
                      <a:lnTo>
                        <a:pt x="589" y="10790"/>
                      </a:lnTo>
                      <a:lnTo>
                        <a:pt x="588" y="10827"/>
                      </a:lnTo>
                      <a:lnTo>
                        <a:pt x="595" y="10859"/>
                      </a:lnTo>
                      <a:lnTo>
                        <a:pt x="600" y="10892"/>
                      </a:lnTo>
                      <a:lnTo>
                        <a:pt x="603" y="10902"/>
                      </a:lnTo>
                      <a:lnTo>
                        <a:pt x="609" y="10901"/>
                      </a:lnTo>
                      <a:lnTo>
                        <a:pt x="613" y="10910"/>
                      </a:lnTo>
                      <a:lnTo>
                        <a:pt x="617" y="10928"/>
                      </a:lnTo>
                      <a:lnTo>
                        <a:pt x="629" y="10931"/>
                      </a:lnTo>
                      <a:lnTo>
                        <a:pt x="639" y="10945"/>
                      </a:lnTo>
                      <a:lnTo>
                        <a:pt x="639" y="10950"/>
                      </a:lnTo>
                      <a:lnTo>
                        <a:pt x="636" y="10954"/>
                      </a:lnTo>
                      <a:lnTo>
                        <a:pt x="630" y="10955"/>
                      </a:lnTo>
                      <a:lnTo>
                        <a:pt x="618" y="10952"/>
                      </a:lnTo>
                      <a:lnTo>
                        <a:pt x="606" y="10949"/>
                      </a:lnTo>
                      <a:lnTo>
                        <a:pt x="596" y="10945"/>
                      </a:lnTo>
                      <a:lnTo>
                        <a:pt x="586" y="10922"/>
                      </a:lnTo>
                      <a:lnTo>
                        <a:pt x="582" y="10899"/>
                      </a:lnTo>
                      <a:lnTo>
                        <a:pt x="573" y="10896"/>
                      </a:lnTo>
                      <a:lnTo>
                        <a:pt x="562" y="10868"/>
                      </a:lnTo>
                      <a:lnTo>
                        <a:pt x="559" y="10859"/>
                      </a:lnTo>
                      <a:lnTo>
                        <a:pt x="543" y="10843"/>
                      </a:lnTo>
                      <a:lnTo>
                        <a:pt x="536" y="10824"/>
                      </a:lnTo>
                      <a:lnTo>
                        <a:pt x="523" y="10816"/>
                      </a:lnTo>
                      <a:lnTo>
                        <a:pt x="500" y="10776"/>
                      </a:lnTo>
                      <a:lnTo>
                        <a:pt x="499" y="10744"/>
                      </a:lnTo>
                      <a:lnTo>
                        <a:pt x="501" y="10738"/>
                      </a:lnTo>
                      <a:lnTo>
                        <a:pt x="508" y="10686"/>
                      </a:lnTo>
                      <a:lnTo>
                        <a:pt x="511" y="10680"/>
                      </a:lnTo>
                      <a:lnTo>
                        <a:pt x="510" y="10666"/>
                      </a:lnTo>
                      <a:lnTo>
                        <a:pt x="510" y="10614"/>
                      </a:lnTo>
                      <a:lnTo>
                        <a:pt x="479" y="10599"/>
                      </a:lnTo>
                      <a:lnTo>
                        <a:pt x="471" y="10614"/>
                      </a:lnTo>
                      <a:lnTo>
                        <a:pt x="462" y="10615"/>
                      </a:lnTo>
                      <a:lnTo>
                        <a:pt x="453" y="10682"/>
                      </a:lnTo>
                      <a:lnTo>
                        <a:pt x="453" y="10735"/>
                      </a:lnTo>
                      <a:lnTo>
                        <a:pt x="448" y="10759"/>
                      </a:lnTo>
                      <a:lnTo>
                        <a:pt x="436" y="10770"/>
                      </a:lnTo>
                      <a:lnTo>
                        <a:pt x="430" y="10827"/>
                      </a:lnTo>
                      <a:lnTo>
                        <a:pt x="434" y="10851"/>
                      </a:lnTo>
                      <a:lnTo>
                        <a:pt x="444" y="10855"/>
                      </a:lnTo>
                      <a:lnTo>
                        <a:pt x="454" y="10873"/>
                      </a:lnTo>
                      <a:lnTo>
                        <a:pt x="459" y="10981"/>
                      </a:lnTo>
                      <a:lnTo>
                        <a:pt x="440" y="11074"/>
                      </a:lnTo>
                      <a:lnTo>
                        <a:pt x="445" y="11116"/>
                      </a:lnTo>
                      <a:lnTo>
                        <a:pt x="458" y="11138"/>
                      </a:lnTo>
                      <a:lnTo>
                        <a:pt x="469" y="11188"/>
                      </a:lnTo>
                      <a:lnTo>
                        <a:pt x="482" y="11201"/>
                      </a:lnTo>
                      <a:lnTo>
                        <a:pt x="497" y="11251"/>
                      </a:lnTo>
                      <a:lnTo>
                        <a:pt x="521" y="11315"/>
                      </a:lnTo>
                      <a:lnTo>
                        <a:pt x="538" y="11341"/>
                      </a:lnTo>
                      <a:lnTo>
                        <a:pt x="557" y="11358"/>
                      </a:lnTo>
                      <a:lnTo>
                        <a:pt x="571" y="11351"/>
                      </a:lnTo>
                      <a:lnTo>
                        <a:pt x="584" y="11355"/>
                      </a:lnTo>
                      <a:lnTo>
                        <a:pt x="590" y="11363"/>
                      </a:lnTo>
                      <a:lnTo>
                        <a:pt x="597" y="11367"/>
                      </a:lnTo>
                      <a:lnTo>
                        <a:pt x="599" y="11362"/>
                      </a:lnTo>
                      <a:lnTo>
                        <a:pt x="605" y="11357"/>
                      </a:lnTo>
                      <a:lnTo>
                        <a:pt x="617" y="11356"/>
                      </a:lnTo>
                      <a:lnTo>
                        <a:pt x="630" y="11378"/>
                      </a:lnTo>
                      <a:lnTo>
                        <a:pt x="641" y="11409"/>
                      </a:lnTo>
                      <a:lnTo>
                        <a:pt x="652" y="11451"/>
                      </a:lnTo>
                      <a:lnTo>
                        <a:pt x="657" y="11493"/>
                      </a:lnTo>
                      <a:lnTo>
                        <a:pt x="658" y="11503"/>
                      </a:lnTo>
                      <a:lnTo>
                        <a:pt x="648" y="11541"/>
                      </a:lnTo>
                      <a:lnTo>
                        <a:pt x="648" y="11551"/>
                      </a:lnTo>
                      <a:lnTo>
                        <a:pt x="657" y="11554"/>
                      </a:lnTo>
                      <a:lnTo>
                        <a:pt x="658" y="11559"/>
                      </a:lnTo>
                      <a:lnTo>
                        <a:pt x="661" y="11563"/>
                      </a:lnTo>
                      <a:lnTo>
                        <a:pt x="671" y="11573"/>
                      </a:lnTo>
                      <a:lnTo>
                        <a:pt x="678" y="11583"/>
                      </a:lnTo>
                      <a:lnTo>
                        <a:pt x="678" y="11587"/>
                      </a:lnTo>
                      <a:lnTo>
                        <a:pt x="666" y="11588"/>
                      </a:lnTo>
                      <a:lnTo>
                        <a:pt x="654" y="11575"/>
                      </a:lnTo>
                      <a:lnTo>
                        <a:pt x="648" y="11560"/>
                      </a:lnTo>
                      <a:lnTo>
                        <a:pt x="626" y="11634"/>
                      </a:lnTo>
                      <a:lnTo>
                        <a:pt x="609" y="11655"/>
                      </a:lnTo>
                      <a:lnTo>
                        <a:pt x="602" y="11661"/>
                      </a:lnTo>
                      <a:lnTo>
                        <a:pt x="596" y="11657"/>
                      </a:lnTo>
                      <a:lnTo>
                        <a:pt x="586" y="11657"/>
                      </a:lnTo>
                      <a:lnTo>
                        <a:pt x="582" y="11680"/>
                      </a:lnTo>
                      <a:lnTo>
                        <a:pt x="579" y="11680"/>
                      </a:lnTo>
                      <a:lnTo>
                        <a:pt x="568" y="11669"/>
                      </a:lnTo>
                      <a:lnTo>
                        <a:pt x="560" y="11675"/>
                      </a:lnTo>
                      <a:lnTo>
                        <a:pt x="557" y="11673"/>
                      </a:lnTo>
                      <a:lnTo>
                        <a:pt x="561" y="11679"/>
                      </a:lnTo>
                      <a:lnTo>
                        <a:pt x="574" y="11704"/>
                      </a:lnTo>
                      <a:lnTo>
                        <a:pt x="574" y="11713"/>
                      </a:lnTo>
                      <a:lnTo>
                        <a:pt x="560" y="11723"/>
                      </a:lnTo>
                      <a:lnTo>
                        <a:pt x="560" y="11728"/>
                      </a:lnTo>
                      <a:lnTo>
                        <a:pt x="566" y="11780"/>
                      </a:lnTo>
                      <a:lnTo>
                        <a:pt x="569" y="11836"/>
                      </a:lnTo>
                      <a:lnTo>
                        <a:pt x="563" y="11846"/>
                      </a:lnTo>
                      <a:lnTo>
                        <a:pt x="561" y="11866"/>
                      </a:lnTo>
                      <a:lnTo>
                        <a:pt x="559" y="11885"/>
                      </a:lnTo>
                      <a:lnTo>
                        <a:pt x="560" y="11904"/>
                      </a:lnTo>
                      <a:lnTo>
                        <a:pt x="580" y="11934"/>
                      </a:lnTo>
                      <a:lnTo>
                        <a:pt x="578" y="11958"/>
                      </a:lnTo>
                      <a:lnTo>
                        <a:pt x="585" y="11976"/>
                      </a:lnTo>
                      <a:lnTo>
                        <a:pt x="597" y="11975"/>
                      </a:lnTo>
                      <a:lnTo>
                        <a:pt x="627" y="12033"/>
                      </a:lnTo>
                      <a:lnTo>
                        <a:pt x="655" y="12105"/>
                      </a:lnTo>
                      <a:lnTo>
                        <a:pt x="665" y="12180"/>
                      </a:lnTo>
                      <a:lnTo>
                        <a:pt x="696" y="12214"/>
                      </a:lnTo>
                      <a:lnTo>
                        <a:pt x="702" y="12318"/>
                      </a:lnTo>
                      <a:lnTo>
                        <a:pt x="739" y="12389"/>
                      </a:lnTo>
                      <a:lnTo>
                        <a:pt x="743" y="12408"/>
                      </a:lnTo>
                      <a:lnTo>
                        <a:pt x="744" y="12431"/>
                      </a:lnTo>
                      <a:lnTo>
                        <a:pt x="741" y="12441"/>
                      </a:lnTo>
                      <a:lnTo>
                        <a:pt x="743" y="12483"/>
                      </a:lnTo>
                      <a:lnTo>
                        <a:pt x="750" y="12506"/>
                      </a:lnTo>
                      <a:lnTo>
                        <a:pt x="773" y="12536"/>
                      </a:lnTo>
                      <a:lnTo>
                        <a:pt x="798" y="12553"/>
                      </a:lnTo>
                      <a:lnTo>
                        <a:pt x="809" y="12589"/>
                      </a:lnTo>
                      <a:lnTo>
                        <a:pt x="818" y="12636"/>
                      </a:lnTo>
                      <a:lnTo>
                        <a:pt x="831" y="12672"/>
                      </a:lnTo>
                      <a:lnTo>
                        <a:pt x="849" y="12713"/>
                      </a:lnTo>
                      <a:lnTo>
                        <a:pt x="871" y="12738"/>
                      </a:lnTo>
                      <a:lnTo>
                        <a:pt x="893" y="12750"/>
                      </a:lnTo>
                      <a:lnTo>
                        <a:pt x="897" y="12764"/>
                      </a:lnTo>
                      <a:lnTo>
                        <a:pt x="904" y="12796"/>
                      </a:lnTo>
                      <a:lnTo>
                        <a:pt x="908" y="12815"/>
                      </a:lnTo>
                      <a:lnTo>
                        <a:pt x="909" y="12838"/>
                      </a:lnTo>
                      <a:lnTo>
                        <a:pt x="894" y="12844"/>
                      </a:lnTo>
                      <a:lnTo>
                        <a:pt x="880" y="12860"/>
                      </a:lnTo>
                      <a:lnTo>
                        <a:pt x="872" y="12885"/>
                      </a:lnTo>
                      <a:lnTo>
                        <a:pt x="878" y="12932"/>
                      </a:lnTo>
                      <a:lnTo>
                        <a:pt x="920" y="12988"/>
                      </a:lnTo>
                      <a:lnTo>
                        <a:pt x="931" y="12973"/>
                      </a:lnTo>
                      <a:lnTo>
                        <a:pt x="967" y="13016"/>
                      </a:lnTo>
                      <a:lnTo>
                        <a:pt x="971" y="13044"/>
                      </a:lnTo>
                      <a:lnTo>
                        <a:pt x="969" y="13063"/>
                      </a:lnTo>
                      <a:lnTo>
                        <a:pt x="969" y="13068"/>
                      </a:lnTo>
                      <a:lnTo>
                        <a:pt x="956" y="13103"/>
                      </a:lnTo>
                      <a:lnTo>
                        <a:pt x="943" y="13142"/>
                      </a:lnTo>
                      <a:lnTo>
                        <a:pt x="936" y="13181"/>
                      </a:lnTo>
                      <a:lnTo>
                        <a:pt x="931" y="13205"/>
                      </a:lnTo>
                      <a:lnTo>
                        <a:pt x="944" y="13228"/>
                      </a:lnTo>
                      <a:lnTo>
                        <a:pt x="951" y="13251"/>
                      </a:lnTo>
                      <a:lnTo>
                        <a:pt x="941" y="13285"/>
                      </a:lnTo>
                      <a:lnTo>
                        <a:pt x="931" y="13329"/>
                      </a:lnTo>
                      <a:lnTo>
                        <a:pt x="935" y="13352"/>
                      </a:lnTo>
                      <a:lnTo>
                        <a:pt x="940" y="13380"/>
                      </a:lnTo>
                      <a:lnTo>
                        <a:pt x="923" y="13415"/>
                      </a:lnTo>
                      <a:lnTo>
                        <a:pt x="913" y="13454"/>
                      </a:lnTo>
                      <a:lnTo>
                        <a:pt x="911" y="13469"/>
                      </a:lnTo>
                      <a:lnTo>
                        <a:pt x="911" y="13483"/>
                      </a:lnTo>
                      <a:lnTo>
                        <a:pt x="915" y="13492"/>
                      </a:lnTo>
                      <a:lnTo>
                        <a:pt x="918" y="13496"/>
                      </a:lnTo>
                      <a:lnTo>
                        <a:pt x="934" y="13499"/>
                      </a:lnTo>
                      <a:lnTo>
                        <a:pt x="949" y="13512"/>
                      </a:lnTo>
                      <a:lnTo>
                        <a:pt x="963" y="13539"/>
                      </a:lnTo>
                      <a:lnTo>
                        <a:pt x="972" y="13599"/>
                      </a:lnTo>
                      <a:lnTo>
                        <a:pt x="975" y="13608"/>
                      </a:lnTo>
                      <a:lnTo>
                        <a:pt x="982" y="13612"/>
                      </a:lnTo>
                      <a:lnTo>
                        <a:pt x="1009" y="13613"/>
                      </a:lnTo>
                      <a:lnTo>
                        <a:pt x="1066" y="13607"/>
                      </a:lnTo>
                      <a:lnTo>
                        <a:pt x="1082" y="13614"/>
                      </a:lnTo>
                      <a:lnTo>
                        <a:pt x="1115" y="13619"/>
                      </a:lnTo>
                      <a:lnTo>
                        <a:pt x="1137" y="13641"/>
                      </a:lnTo>
                      <a:lnTo>
                        <a:pt x="1168" y="13646"/>
                      </a:lnTo>
                      <a:lnTo>
                        <a:pt x="1222" y="13696"/>
                      </a:lnTo>
                      <a:lnTo>
                        <a:pt x="1256" y="13707"/>
                      </a:lnTo>
                      <a:lnTo>
                        <a:pt x="1293" y="13721"/>
                      </a:lnTo>
                      <a:lnTo>
                        <a:pt x="1323" y="13727"/>
                      </a:lnTo>
                      <a:lnTo>
                        <a:pt x="1357" y="13741"/>
                      </a:lnTo>
                      <a:lnTo>
                        <a:pt x="1393" y="13784"/>
                      </a:lnTo>
                      <a:lnTo>
                        <a:pt x="1406" y="13811"/>
                      </a:lnTo>
                      <a:lnTo>
                        <a:pt x="1420" y="13838"/>
                      </a:lnTo>
                      <a:lnTo>
                        <a:pt x="1429" y="13837"/>
                      </a:lnTo>
                      <a:lnTo>
                        <a:pt x="1435" y="13846"/>
                      </a:lnTo>
                      <a:lnTo>
                        <a:pt x="1439" y="13864"/>
                      </a:lnTo>
                      <a:lnTo>
                        <a:pt x="1446" y="13877"/>
                      </a:lnTo>
                      <a:lnTo>
                        <a:pt x="1458" y="13881"/>
                      </a:lnTo>
                      <a:lnTo>
                        <a:pt x="1465" y="13885"/>
                      </a:lnTo>
                      <a:lnTo>
                        <a:pt x="1468" y="13893"/>
                      </a:lnTo>
                      <a:lnTo>
                        <a:pt x="1466" y="13913"/>
                      </a:lnTo>
                      <a:lnTo>
                        <a:pt x="1470" y="13927"/>
                      </a:lnTo>
                      <a:lnTo>
                        <a:pt x="1468" y="13951"/>
                      </a:lnTo>
                      <a:lnTo>
                        <a:pt x="1472" y="13983"/>
                      </a:lnTo>
                      <a:lnTo>
                        <a:pt x="1479" y="13993"/>
                      </a:lnTo>
                      <a:lnTo>
                        <a:pt x="1488" y="13991"/>
                      </a:lnTo>
                      <a:lnTo>
                        <a:pt x="1515" y="14045"/>
                      </a:lnTo>
                      <a:lnTo>
                        <a:pt x="1527" y="14048"/>
                      </a:lnTo>
                      <a:lnTo>
                        <a:pt x="1514" y="14031"/>
                      </a:lnTo>
                      <a:lnTo>
                        <a:pt x="1530" y="14043"/>
                      </a:lnTo>
                      <a:lnTo>
                        <a:pt x="1579" y="14108"/>
                      </a:lnTo>
                      <a:lnTo>
                        <a:pt x="1625" y="14135"/>
                      </a:lnTo>
                      <a:lnTo>
                        <a:pt x="1642" y="14162"/>
                      </a:lnTo>
                      <a:lnTo>
                        <a:pt x="1653" y="14146"/>
                      </a:lnTo>
                      <a:lnTo>
                        <a:pt x="1701" y="14145"/>
                      </a:lnTo>
                      <a:lnTo>
                        <a:pt x="1756" y="14157"/>
                      </a:lnTo>
                      <a:lnTo>
                        <a:pt x="1773" y="14179"/>
                      </a:lnTo>
                      <a:lnTo>
                        <a:pt x="1794" y="14243"/>
                      </a:lnTo>
                      <a:lnTo>
                        <a:pt x="1808" y="14331"/>
                      </a:lnTo>
                      <a:lnTo>
                        <a:pt x="1806" y="14364"/>
                      </a:lnTo>
                      <a:lnTo>
                        <a:pt x="1798" y="14380"/>
                      </a:lnTo>
                      <a:lnTo>
                        <a:pt x="1786" y="14386"/>
                      </a:lnTo>
                      <a:lnTo>
                        <a:pt x="1787" y="14400"/>
                      </a:lnTo>
                      <a:lnTo>
                        <a:pt x="1791" y="14414"/>
                      </a:lnTo>
                      <a:lnTo>
                        <a:pt x="1794" y="14418"/>
                      </a:lnTo>
                      <a:lnTo>
                        <a:pt x="1816" y="14430"/>
                      </a:lnTo>
                      <a:lnTo>
                        <a:pt x="1822" y="14443"/>
                      </a:lnTo>
                      <a:lnTo>
                        <a:pt x="1835" y="14460"/>
                      </a:lnTo>
                      <a:lnTo>
                        <a:pt x="1841" y="14460"/>
                      </a:lnTo>
                      <a:lnTo>
                        <a:pt x="1847" y="14454"/>
                      </a:lnTo>
                      <a:lnTo>
                        <a:pt x="1850" y="14444"/>
                      </a:lnTo>
                      <a:lnTo>
                        <a:pt x="1852" y="14421"/>
                      </a:lnTo>
                      <a:lnTo>
                        <a:pt x="1854" y="14415"/>
                      </a:lnTo>
                      <a:lnTo>
                        <a:pt x="1857" y="14410"/>
                      </a:lnTo>
                      <a:lnTo>
                        <a:pt x="1860" y="14405"/>
                      </a:lnTo>
                      <a:lnTo>
                        <a:pt x="1872" y="14409"/>
                      </a:lnTo>
                      <a:lnTo>
                        <a:pt x="1878" y="14408"/>
                      </a:lnTo>
                      <a:lnTo>
                        <a:pt x="1881" y="14412"/>
                      </a:lnTo>
                      <a:lnTo>
                        <a:pt x="1882" y="14426"/>
                      </a:lnTo>
                      <a:lnTo>
                        <a:pt x="1894" y="14425"/>
                      </a:lnTo>
                      <a:lnTo>
                        <a:pt x="1919" y="14445"/>
                      </a:lnTo>
                      <a:lnTo>
                        <a:pt x="1936" y="14472"/>
                      </a:lnTo>
                      <a:lnTo>
                        <a:pt x="1956" y="14521"/>
                      </a:lnTo>
                      <a:lnTo>
                        <a:pt x="1990" y="14584"/>
                      </a:lnTo>
                      <a:lnTo>
                        <a:pt x="1993" y="14588"/>
                      </a:lnTo>
                      <a:lnTo>
                        <a:pt x="1999" y="14587"/>
                      </a:lnTo>
                      <a:lnTo>
                        <a:pt x="1999" y="14583"/>
                      </a:lnTo>
                      <a:lnTo>
                        <a:pt x="1989" y="14574"/>
                      </a:lnTo>
                      <a:lnTo>
                        <a:pt x="1995" y="14589"/>
                      </a:lnTo>
                      <a:lnTo>
                        <a:pt x="2001" y="14612"/>
                      </a:lnTo>
                      <a:lnTo>
                        <a:pt x="2004" y="14612"/>
                      </a:lnTo>
                      <a:lnTo>
                        <a:pt x="2012" y="14615"/>
                      </a:lnTo>
                      <a:lnTo>
                        <a:pt x="2048" y="14658"/>
                      </a:lnTo>
                      <a:lnTo>
                        <a:pt x="2072" y="14721"/>
                      </a:lnTo>
                      <a:lnTo>
                        <a:pt x="2111" y="14771"/>
                      </a:lnTo>
                      <a:lnTo>
                        <a:pt x="2112" y="14773"/>
                      </a:lnTo>
                      <a:lnTo>
                        <a:pt x="2186" y="14939"/>
                      </a:lnTo>
                      <a:lnTo>
                        <a:pt x="2210" y="15046"/>
                      </a:lnTo>
                      <a:lnTo>
                        <a:pt x="2224" y="15143"/>
                      </a:lnTo>
                      <a:lnTo>
                        <a:pt x="2226" y="15256"/>
                      </a:lnTo>
                      <a:lnTo>
                        <a:pt x="2209" y="15269"/>
                      </a:lnTo>
                      <a:lnTo>
                        <a:pt x="2206" y="15278"/>
                      </a:lnTo>
                      <a:lnTo>
                        <a:pt x="2207" y="15302"/>
                      </a:lnTo>
                      <a:lnTo>
                        <a:pt x="2212" y="15331"/>
                      </a:lnTo>
                      <a:lnTo>
                        <a:pt x="2215" y="15346"/>
                      </a:lnTo>
                      <a:lnTo>
                        <a:pt x="2218" y="15346"/>
                      </a:lnTo>
                      <a:lnTo>
                        <a:pt x="2224" y="15325"/>
                      </a:lnTo>
                      <a:lnTo>
                        <a:pt x="2226" y="15316"/>
                      </a:lnTo>
                      <a:lnTo>
                        <a:pt x="2231" y="15319"/>
                      </a:lnTo>
                      <a:lnTo>
                        <a:pt x="2237" y="15328"/>
                      </a:lnTo>
                      <a:lnTo>
                        <a:pt x="2237" y="15332"/>
                      </a:lnTo>
                      <a:lnTo>
                        <a:pt x="2229" y="15342"/>
                      </a:lnTo>
                      <a:lnTo>
                        <a:pt x="2220" y="15348"/>
                      </a:lnTo>
                      <a:lnTo>
                        <a:pt x="2217" y="15353"/>
                      </a:lnTo>
                      <a:lnTo>
                        <a:pt x="2214" y="15358"/>
                      </a:lnTo>
                      <a:lnTo>
                        <a:pt x="2211" y="15378"/>
                      </a:lnTo>
                      <a:lnTo>
                        <a:pt x="2215" y="15387"/>
                      </a:lnTo>
                      <a:lnTo>
                        <a:pt x="2218" y="15396"/>
                      </a:lnTo>
                      <a:lnTo>
                        <a:pt x="2218" y="15391"/>
                      </a:lnTo>
                      <a:lnTo>
                        <a:pt x="2224" y="15386"/>
                      </a:lnTo>
                      <a:lnTo>
                        <a:pt x="2223" y="15376"/>
                      </a:lnTo>
                      <a:lnTo>
                        <a:pt x="2229" y="15370"/>
                      </a:lnTo>
                      <a:lnTo>
                        <a:pt x="2238" y="15369"/>
                      </a:lnTo>
                      <a:lnTo>
                        <a:pt x="2251" y="15378"/>
                      </a:lnTo>
                      <a:lnTo>
                        <a:pt x="2258" y="15395"/>
                      </a:lnTo>
                      <a:lnTo>
                        <a:pt x="2265" y="15418"/>
                      </a:lnTo>
                      <a:lnTo>
                        <a:pt x="2268" y="15432"/>
                      </a:lnTo>
                      <a:lnTo>
                        <a:pt x="2269" y="15446"/>
                      </a:lnTo>
                      <a:lnTo>
                        <a:pt x="2273" y="15465"/>
                      </a:lnTo>
                      <a:lnTo>
                        <a:pt x="2274" y="15478"/>
                      </a:lnTo>
                      <a:lnTo>
                        <a:pt x="2271" y="15484"/>
                      </a:lnTo>
                      <a:lnTo>
                        <a:pt x="2271" y="15489"/>
                      </a:lnTo>
                      <a:lnTo>
                        <a:pt x="2269" y="15494"/>
                      </a:lnTo>
                      <a:lnTo>
                        <a:pt x="2265" y="15489"/>
                      </a:lnTo>
                      <a:lnTo>
                        <a:pt x="2259" y="15477"/>
                      </a:lnTo>
                      <a:lnTo>
                        <a:pt x="2254" y="15453"/>
                      </a:lnTo>
                      <a:lnTo>
                        <a:pt x="2249" y="15411"/>
                      </a:lnTo>
                      <a:lnTo>
                        <a:pt x="2246" y="15397"/>
                      </a:lnTo>
                      <a:lnTo>
                        <a:pt x="2239" y="15393"/>
                      </a:lnTo>
                      <a:lnTo>
                        <a:pt x="2236" y="15388"/>
                      </a:lnTo>
                      <a:lnTo>
                        <a:pt x="2233" y="15389"/>
                      </a:lnTo>
                      <a:lnTo>
                        <a:pt x="2224" y="15399"/>
                      </a:lnTo>
                      <a:lnTo>
                        <a:pt x="2228" y="15413"/>
                      </a:lnTo>
                      <a:lnTo>
                        <a:pt x="2237" y="15412"/>
                      </a:lnTo>
                      <a:lnTo>
                        <a:pt x="2238" y="15459"/>
                      </a:lnTo>
                      <a:lnTo>
                        <a:pt x="2237" y="15537"/>
                      </a:lnTo>
                      <a:lnTo>
                        <a:pt x="2237" y="15536"/>
                      </a:lnTo>
                      <a:lnTo>
                        <a:pt x="2245" y="15543"/>
                      </a:lnTo>
                      <a:lnTo>
                        <a:pt x="2257" y="15536"/>
                      </a:lnTo>
                      <a:lnTo>
                        <a:pt x="3320" y="15590"/>
                      </a:lnTo>
                      <a:lnTo>
                        <a:pt x="3324" y="15590"/>
                      </a:lnTo>
                      <a:lnTo>
                        <a:pt x="3298" y="15667"/>
                      </a:lnTo>
                      <a:lnTo>
                        <a:pt x="3283" y="15687"/>
                      </a:lnTo>
                      <a:lnTo>
                        <a:pt x="3279" y="15723"/>
                      </a:lnTo>
                      <a:lnTo>
                        <a:pt x="3280" y="15743"/>
                      </a:lnTo>
                      <a:lnTo>
                        <a:pt x="3274" y="15754"/>
                      </a:lnTo>
                      <a:lnTo>
                        <a:pt x="3275" y="15763"/>
                      </a:lnTo>
                      <a:lnTo>
                        <a:pt x="3268" y="15789"/>
                      </a:lnTo>
                      <a:lnTo>
                        <a:pt x="3267" y="15793"/>
                      </a:lnTo>
                      <a:lnTo>
                        <a:pt x="3900" y="16284"/>
                      </a:lnTo>
                      <a:lnTo>
                        <a:pt x="4869" y="17005"/>
                      </a:lnTo>
                      <a:lnTo>
                        <a:pt x="5523" y="17081"/>
                      </a:lnTo>
                      <a:lnTo>
                        <a:pt x="5756" y="17075"/>
                      </a:lnTo>
                      <a:lnTo>
                        <a:pt x="5784" y="17056"/>
                      </a:lnTo>
                      <a:lnTo>
                        <a:pt x="5786" y="17056"/>
                      </a:lnTo>
                      <a:lnTo>
                        <a:pt x="6161" y="17110"/>
                      </a:lnTo>
                      <a:lnTo>
                        <a:pt x="6173" y="16755"/>
                      </a:lnTo>
                      <a:lnTo>
                        <a:pt x="6911" y="16812"/>
                      </a:lnTo>
                      <a:lnTo>
                        <a:pt x="6913" y="16812"/>
                      </a:lnTo>
                      <a:lnTo>
                        <a:pt x="6920" y="16811"/>
                      </a:lnTo>
                      <a:lnTo>
                        <a:pt x="6943" y="16845"/>
                      </a:lnTo>
                      <a:lnTo>
                        <a:pt x="6966" y="16828"/>
                      </a:lnTo>
                      <a:lnTo>
                        <a:pt x="6989" y="16858"/>
                      </a:lnTo>
                      <a:lnTo>
                        <a:pt x="7032" y="16995"/>
                      </a:lnTo>
                      <a:lnTo>
                        <a:pt x="7051" y="17016"/>
                      </a:lnTo>
                      <a:lnTo>
                        <a:pt x="7063" y="17076"/>
                      </a:lnTo>
                      <a:lnTo>
                        <a:pt x="7118" y="17131"/>
                      </a:lnTo>
                      <a:lnTo>
                        <a:pt x="7158" y="17150"/>
                      </a:lnTo>
                      <a:lnTo>
                        <a:pt x="7177" y="17171"/>
                      </a:lnTo>
                      <a:lnTo>
                        <a:pt x="7182" y="17209"/>
                      </a:lnTo>
                      <a:lnTo>
                        <a:pt x="7214" y="17238"/>
                      </a:lnTo>
                      <a:lnTo>
                        <a:pt x="7258" y="17337"/>
                      </a:lnTo>
                      <a:lnTo>
                        <a:pt x="7331" y="17409"/>
                      </a:lnTo>
                      <a:lnTo>
                        <a:pt x="7353" y="17482"/>
                      </a:lnTo>
                      <a:lnTo>
                        <a:pt x="7418" y="17564"/>
                      </a:lnTo>
                      <a:lnTo>
                        <a:pt x="7422" y="17583"/>
                      </a:lnTo>
                      <a:lnTo>
                        <a:pt x="7426" y="17606"/>
                      </a:lnTo>
                      <a:lnTo>
                        <a:pt x="7454" y="17626"/>
                      </a:lnTo>
                      <a:lnTo>
                        <a:pt x="7461" y="17639"/>
                      </a:lnTo>
                      <a:lnTo>
                        <a:pt x="7470" y="17638"/>
                      </a:lnTo>
                      <a:lnTo>
                        <a:pt x="7486" y="17655"/>
                      </a:lnTo>
                      <a:lnTo>
                        <a:pt x="7498" y="17654"/>
                      </a:lnTo>
                      <a:lnTo>
                        <a:pt x="7505" y="17662"/>
                      </a:lnTo>
                      <a:lnTo>
                        <a:pt x="7514" y="17661"/>
                      </a:lnTo>
                      <a:lnTo>
                        <a:pt x="7533" y="17692"/>
                      </a:lnTo>
                      <a:lnTo>
                        <a:pt x="7549" y="17700"/>
                      </a:lnTo>
                      <a:lnTo>
                        <a:pt x="7572" y="17749"/>
                      </a:lnTo>
                      <a:lnTo>
                        <a:pt x="7597" y="17760"/>
                      </a:lnTo>
                      <a:lnTo>
                        <a:pt x="7608" y="17788"/>
                      </a:lnTo>
                      <a:lnTo>
                        <a:pt x="7615" y="17810"/>
                      </a:lnTo>
                      <a:lnTo>
                        <a:pt x="7637" y="17822"/>
                      </a:lnTo>
                      <a:lnTo>
                        <a:pt x="7650" y="17848"/>
                      </a:lnTo>
                      <a:lnTo>
                        <a:pt x="7662" y="17914"/>
                      </a:lnTo>
                      <a:lnTo>
                        <a:pt x="7661" y="17952"/>
                      </a:lnTo>
                      <a:lnTo>
                        <a:pt x="7672" y="17974"/>
                      </a:lnTo>
                      <a:lnTo>
                        <a:pt x="7672" y="17993"/>
                      </a:lnTo>
                      <a:lnTo>
                        <a:pt x="7679" y="18011"/>
                      </a:lnTo>
                      <a:lnTo>
                        <a:pt x="7684" y="18030"/>
                      </a:lnTo>
                      <a:lnTo>
                        <a:pt x="7707" y="18069"/>
                      </a:lnTo>
                      <a:lnTo>
                        <a:pt x="7707" y="18088"/>
                      </a:lnTo>
                      <a:lnTo>
                        <a:pt x="7734" y="18123"/>
                      </a:lnTo>
                      <a:lnTo>
                        <a:pt x="7746" y="18197"/>
                      </a:lnTo>
                      <a:lnTo>
                        <a:pt x="7735" y="18274"/>
                      </a:lnTo>
                      <a:lnTo>
                        <a:pt x="7738" y="18336"/>
                      </a:lnTo>
                      <a:lnTo>
                        <a:pt x="7748" y="18354"/>
                      </a:lnTo>
                      <a:lnTo>
                        <a:pt x="7753" y="18391"/>
                      </a:lnTo>
                      <a:lnTo>
                        <a:pt x="7767" y="18427"/>
                      </a:lnTo>
                      <a:lnTo>
                        <a:pt x="7777" y="18454"/>
                      </a:lnTo>
                      <a:lnTo>
                        <a:pt x="7788" y="18481"/>
                      </a:lnTo>
                      <a:lnTo>
                        <a:pt x="7811" y="18574"/>
                      </a:lnTo>
                      <a:lnTo>
                        <a:pt x="7877" y="18694"/>
                      </a:lnTo>
                      <a:lnTo>
                        <a:pt x="7899" y="18714"/>
                      </a:lnTo>
                      <a:lnTo>
                        <a:pt x="7908" y="18713"/>
                      </a:lnTo>
                      <a:lnTo>
                        <a:pt x="7941" y="18757"/>
                      </a:lnTo>
                      <a:lnTo>
                        <a:pt x="7954" y="18774"/>
                      </a:lnTo>
                      <a:lnTo>
                        <a:pt x="7964" y="18797"/>
                      </a:lnTo>
                      <a:lnTo>
                        <a:pt x="7974" y="18819"/>
                      </a:lnTo>
                      <a:lnTo>
                        <a:pt x="8029" y="18879"/>
                      </a:lnTo>
                      <a:lnTo>
                        <a:pt x="8149" y="18931"/>
                      </a:lnTo>
                      <a:lnTo>
                        <a:pt x="8155" y="18930"/>
                      </a:lnTo>
                      <a:lnTo>
                        <a:pt x="8159" y="18939"/>
                      </a:lnTo>
                      <a:lnTo>
                        <a:pt x="8162" y="18948"/>
                      </a:lnTo>
                      <a:lnTo>
                        <a:pt x="8163" y="18953"/>
                      </a:lnTo>
                      <a:lnTo>
                        <a:pt x="8165" y="18952"/>
                      </a:lnTo>
                      <a:lnTo>
                        <a:pt x="8166" y="18962"/>
                      </a:lnTo>
                      <a:lnTo>
                        <a:pt x="8169" y="18966"/>
                      </a:lnTo>
                      <a:lnTo>
                        <a:pt x="8172" y="18970"/>
                      </a:lnTo>
                      <a:lnTo>
                        <a:pt x="8179" y="18969"/>
                      </a:lnTo>
                      <a:lnTo>
                        <a:pt x="8185" y="18974"/>
                      </a:lnTo>
                      <a:lnTo>
                        <a:pt x="8185" y="18983"/>
                      </a:lnTo>
                      <a:lnTo>
                        <a:pt x="8192" y="18992"/>
                      </a:lnTo>
                      <a:lnTo>
                        <a:pt x="8204" y="18999"/>
                      </a:lnTo>
                      <a:lnTo>
                        <a:pt x="8211" y="19004"/>
                      </a:lnTo>
                      <a:lnTo>
                        <a:pt x="8214" y="19008"/>
                      </a:lnTo>
                      <a:lnTo>
                        <a:pt x="8226" y="19012"/>
                      </a:lnTo>
                      <a:lnTo>
                        <a:pt x="8236" y="19015"/>
                      </a:lnTo>
                      <a:lnTo>
                        <a:pt x="8251" y="19013"/>
                      </a:lnTo>
                      <a:lnTo>
                        <a:pt x="8257" y="19011"/>
                      </a:lnTo>
                      <a:lnTo>
                        <a:pt x="8260" y="19011"/>
                      </a:lnTo>
                      <a:lnTo>
                        <a:pt x="8269" y="19025"/>
                      </a:lnTo>
                      <a:lnTo>
                        <a:pt x="8276" y="19036"/>
                      </a:lnTo>
                      <a:lnTo>
                        <a:pt x="8289" y="19054"/>
                      </a:lnTo>
                      <a:lnTo>
                        <a:pt x="8295" y="19064"/>
                      </a:lnTo>
                      <a:lnTo>
                        <a:pt x="8302" y="19078"/>
                      </a:lnTo>
                      <a:lnTo>
                        <a:pt x="8312" y="19091"/>
                      </a:lnTo>
                      <a:lnTo>
                        <a:pt x="8322" y="19113"/>
                      </a:lnTo>
                      <a:lnTo>
                        <a:pt x="8341" y="19125"/>
                      </a:lnTo>
                      <a:lnTo>
                        <a:pt x="8350" y="19124"/>
                      </a:lnTo>
                      <a:lnTo>
                        <a:pt x="8353" y="19128"/>
                      </a:lnTo>
                      <a:lnTo>
                        <a:pt x="8359" y="19128"/>
                      </a:lnTo>
                      <a:lnTo>
                        <a:pt x="8365" y="19132"/>
                      </a:lnTo>
                      <a:lnTo>
                        <a:pt x="8366" y="19137"/>
                      </a:lnTo>
                      <a:lnTo>
                        <a:pt x="8378" y="19149"/>
                      </a:lnTo>
                      <a:lnTo>
                        <a:pt x="8388" y="19146"/>
                      </a:lnTo>
                      <a:lnTo>
                        <a:pt x="8393" y="19133"/>
                      </a:lnTo>
                      <a:lnTo>
                        <a:pt x="8394" y="19133"/>
                      </a:lnTo>
                      <a:lnTo>
                        <a:pt x="8400" y="19149"/>
                      </a:lnTo>
                      <a:lnTo>
                        <a:pt x="8418" y="19158"/>
                      </a:lnTo>
                      <a:lnTo>
                        <a:pt x="8448" y="19156"/>
                      </a:lnTo>
                      <a:lnTo>
                        <a:pt x="8460" y="19147"/>
                      </a:lnTo>
                      <a:lnTo>
                        <a:pt x="8463" y="19148"/>
                      </a:lnTo>
                      <a:lnTo>
                        <a:pt x="8466" y="19143"/>
                      </a:lnTo>
                      <a:lnTo>
                        <a:pt x="8471" y="19133"/>
                      </a:lnTo>
                      <a:lnTo>
                        <a:pt x="8474" y="19123"/>
                      </a:lnTo>
                      <a:lnTo>
                        <a:pt x="8481" y="19089"/>
                      </a:lnTo>
                      <a:lnTo>
                        <a:pt x="8498" y="19063"/>
                      </a:lnTo>
                      <a:lnTo>
                        <a:pt x="8514" y="19014"/>
                      </a:lnTo>
                      <a:lnTo>
                        <a:pt x="8522" y="19003"/>
                      </a:lnTo>
                      <a:lnTo>
                        <a:pt x="8546" y="18991"/>
                      </a:lnTo>
                      <a:lnTo>
                        <a:pt x="8552" y="18986"/>
                      </a:lnTo>
                      <a:lnTo>
                        <a:pt x="8560" y="18970"/>
                      </a:lnTo>
                      <a:lnTo>
                        <a:pt x="8572" y="18964"/>
                      </a:lnTo>
                      <a:lnTo>
                        <a:pt x="8581" y="18958"/>
                      </a:lnTo>
                      <a:lnTo>
                        <a:pt x="8583" y="18953"/>
                      </a:lnTo>
                      <a:lnTo>
                        <a:pt x="8583" y="18943"/>
                      </a:lnTo>
                      <a:lnTo>
                        <a:pt x="8570" y="18921"/>
                      </a:lnTo>
                      <a:lnTo>
                        <a:pt x="8569" y="18912"/>
                      </a:lnTo>
                      <a:lnTo>
                        <a:pt x="8565" y="18903"/>
                      </a:lnTo>
                      <a:lnTo>
                        <a:pt x="8565" y="18884"/>
                      </a:lnTo>
                      <a:lnTo>
                        <a:pt x="8573" y="18864"/>
                      </a:lnTo>
                      <a:lnTo>
                        <a:pt x="8578" y="18845"/>
                      </a:lnTo>
                      <a:lnTo>
                        <a:pt x="8581" y="18844"/>
                      </a:lnTo>
                      <a:lnTo>
                        <a:pt x="8580" y="18835"/>
                      </a:lnTo>
                      <a:lnTo>
                        <a:pt x="8594" y="18809"/>
                      </a:lnTo>
                      <a:lnTo>
                        <a:pt x="8602" y="18713"/>
                      </a:lnTo>
                      <a:lnTo>
                        <a:pt x="8616" y="18693"/>
                      </a:lnTo>
                      <a:lnTo>
                        <a:pt x="8620" y="18654"/>
                      </a:lnTo>
                      <a:lnTo>
                        <a:pt x="8629" y="18653"/>
                      </a:lnTo>
                      <a:lnTo>
                        <a:pt x="8633" y="18614"/>
                      </a:lnTo>
                      <a:lnTo>
                        <a:pt x="8650" y="18593"/>
                      </a:lnTo>
                      <a:lnTo>
                        <a:pt x="8666" y="18553"/>
                      </a:lnTo>
                      <a:lnTo>
                        <a:pt x="8678" y="18543"/>
                      </a:lnTo>
                      <a:lnTo>
                        <a:pt x="8689" y="18532"/>
                      </a:lnTo>
                      <a:lnTo>
                        <a:pt x="8698" y="18530"/>
                      </a:lnTo>
                      <a:lnTo>
                        <a:pt x="8707" y="18525"/>
                      </a:lnTo>
                      <a:lnTo>
                        <a:pt x="8716" y="18529"/>
                      </a:lnTo>
                      <a:lnTo>
                        <a:pt x="8734" y="18522"/>
                      </a:lnTo>
                      <a:lnTo>
                        <a:pt x="8737" y="18516"/>
                      </a:lnTo>
                      <a:lnTo>
                        <a:pt x="8743" y="18511"/>
                      </a:lnTo>
                      <a:lnTo>
                        <a:pt x="8794" y="18514"/>
                      </a:lnTo>
                      <a:lnTo>
                        <a:pt x="8794" y="18500"/>
                      </a:lnTo>
                      <a:lnTo>
                        <a:pt x="8796" y="18495"/>
                      </a:lnTo>
                      <a:lnTo>
                        <a:pt x="8803" y="18451"/>
                      </a:lnTo>
                      <a:lnTo>
                        <a:pt x="8823" y="18420"/>
                      </a:lnTo>
                      <a:lnTo>
                        <a:pt x="8835" y="18424"/>
                      </a:lnTo>
                      <a:lnTo>
                        <a:pt x="8842" y="18432"/>
                      </a:lnTo>
                      <a:lnTo>
                        <a:pt x="8845" y="18436"/>
                      </a:lnTo>
                      <a:lnTo>
                        <a:pt x="8851" y="18441"/>
                      </a:lnTo>
                      <a:lnTo>
                        <a:pt x="8854" y="18440"/>
                      </a:lnTo>
                      <a:lnTo>
                        <a:pt x="8860" y="18444"/>
                      </a:lnTo>
                      <a:lnTo>
                        <a:pt x="8876" y="18452"/>
                      </a:lnTo>
                      <a:lnTo>
                        <a:pt x="8885" y="18455"/>
                      </a:lnTo>
                      <a:lnTo>
                        <a:pt x="8902" y="18482"/>
                      </a:lnTo>
                      <a:lnTo>
                        <a:pt x="8942" y="18496"/>
                      </a:lnTo>
                      <a:lnTo>
                        <a:pt x="8954" y="18494"/>
                      </a:lnTo>
                      <a:lnTo>
                        <a:pt x="8956" y="18485"/>
                      </a:lnTo>
                      <a:lnTo>
                        <a:pt x="8978" y="18487"/>
                      </a:lnTo>
                      <a:lnTo>
                        <a:pt x="8986" y="18476"/>
                      </a:lnTo>
                      <a:lnTo>
                        <a:pt x="9005" y="18493"/>
                      </a:lnTo>
                      <a:lnTo>
                        <a:pt x="9038" y="18484"/>
                      </a:lnTo>
                      <a:lnTo>
                        <a:pt x="9050" y="18487"/>
                      </a:lnTo>
                      <a:lnTo>
                        <a:pt x="9053" y="18482"/>
                      </a:lnTo>
                      <a:lnTo>
                        <a:pt x="9059" y="18481"/>
                      </a:lnTo>
                      <a:lnTo>
                        <a:pt x="9060" y="18496"/>
                      </a:lnTo>
                      <a:lnTo>
                        <a:pt x="9078" y="18493"/>
                      </a:lnTo>
                      <a:lnTo>
                        <a:pt x="9090" y="18496"/>
                      </a:lnTo>
                      <a:lnTo>
                        <a:pt x="9136" y="18514"/>
                      </a:lnTo>
                      <a:lnTo>
                        <a:pt x="9145" y="18504"/>
                      </a:lnTo>
                      <a:lnTo>
                        <a:pt x="9163" y="18497"/>
                      </a:lnTo>
                      <a:lnTo>
                        <a:pt x="9171" y="18487"/>
                      </a:lnTo>
                      <a:lnTo>
                        <a:pt x="9183" y="18485"/>
                      </a:lnTo>
                      <a:lnTo>
                        <a:pt x="9190" y="18489"/>
                      </a:lnTo>
                      <a:lnTo>
                        <a:pt x="9196" y="18502"/>
                      </a:lnTo>
                      <a:lnTo>
                        <a:pt x="9214" y="18491"/>
                      </a:lnTo>
                      <a:lnTo>
                        <a:pt x="9227" y="18499"/>
                      </a:lnTo>
                      <a:lnTo>
                        <a:pt x="9245" y="18516"/>
                      </a:lnTo>
                      <a:lnTo>
                        <a:pt x="9264" y="18532"/>
                      </a:lnTo>
                      <a:lnTo>
                        <a:pt x="9268" y="18546"/>
                      </a:lnTo>
                      <a:lnTo>
                        <a:pt x="9269" y="18569"/>
                      </a:lnTo>
                      <a:lnTo>
                        <a:pt x="9279" y="18578"/>
                      </a:lnTo>
                      <a:lnTo>
                        <a:pt x="9288" y="18582"/>
                      </a:lnTo>
                      <a:lnTo>
                        <a:pt x="9295" y="18590"/>
                      </a:lnTo>
                      <a:lnTo>
                        <a:pt x="9294" y="18637"/>
                      </a:lnTo>
                      <a:lnTo>
                        <a:pt x="9297" y="18642"/>
                      </a:lnTo>
                      <a:lnTo>
                        <a:pt x="9306" y="18640"/>
                      </a:lnTo>
                      <a:lnTo>
                        <a:pt x="9314" y="18611"/>
                      </a:lnTo>
                      <a:lnTo>
                        <a:pt x="9323" y="18610"/>
                      </a:lnTo>
                      <a:lnTo>
                        <a:pt x="9324" y="18629"/>
                      </a:lnTo>
                      <a:lnTo>
                        <a:pt x="9322" y="18644"/>
                      </a:lnTo>
                      <a:lnTo>
                        <a:pt x="9319" y="18653"/>
                      </a:lnTo>
                      <a:lnTo>
                        <a:pt x="9319" y="18663"/>
                      </a:lnTo>
                      <a:lnTo>
                        <a:pt x="9317" y="18673"/>
                      </a:lnTo>
                      <a:lnTo>
                        <a:pt x="9320" y="18681"/>
                      </a:lnTo>
                      <a:lnTo>
                        <a:pt x="9324" y="18691"/>
                      </a:lnTo>
                      <a:lnTo>
                        <a:pt x="9339" y="18694"/>
                      </a:lnTo>
                      <a:lnTo>
                        <a:pt x="9348" y="18697"/>
                      </a:lnTo>
                      <a:lnTo>
                        <a:pt x="9355" y="18711"/>
                      </a:lnTo>
                      <a:lnTo>
                        <a:pt x="9361" y="18715"/>
                      </a:lnTo>
                      <a:lnTo>
                        <a:pt x="9374" y="18722"/>
                      </a:lnTo>
                      <a:lnTo>
                        <a:pt x="9405" y="18737"/>
                      </a:lnTo>
                      <a:lnTo>
                        <a:pt x="9430" y="18819"/>
                      </a:lnTo>
                      <a:lnTo>
                        <a:pt x="9480" y="18861"/>
                      </a:lnTo>
                      <a:lnTo>
                        <a:pt x="9494" y="18893"/>
                      </a:lnTo>
                      <a:lnTo>
                        <a:pt x="9529" y="18917"/>
                      </a:lnTo>
                      <a:lnTo>
                        <a:pt x="9542" y="18944"/>
                      </a:lnTo>
                      <a:lnTo>
                        <a:pt x="9544" y="18986"/>
                      </a:lnTo>
                      <a:lnTo>
                        <a:pt x="9583" y="19029"/>
                      </a:lnTo>
                      <a:lnTo>
                        <a:pt x="9593" y="19056"/>
                      </a:lnTo>
                      <a:lnTo>
                        <a:pt x="9601" y="19155"/>
                      </a:lnTo>
                      <a:lnTo>
                        <a:pt x="9605" y="19173"/>
                      </a:lnTo>
                      <a:lnTo>
                        <a:pt x="9606" y="19187"/>
                      </a:lnTo>
                      <a:lnTo>
                        <a:pt x="9619" y="19205"/>
                      </a:lnTo>
                      <a:lnTo>
                        <a:pt x="9626" y="19218"/>
                      </a:lnTo>
                      <a:lnTo>
                        <a:pt x="9636" y="19235"/>
                      </a:lnTo>
                      <a:lnTo>
                        <a:pt x="9637" y="19255"/>
                      </a:lnTo>
                      <a:lnTo>
                        <a:pt x="9656" y="19276"/>
                      </a:lnTo>
                      <a:lnTo>
                        <a:pt x="9680" y="19397"/>
                      </a:lnTo>
                      <a:lnTo>
                        <a:pt x="9693" y="19414"/>
                      </a:lnTo>
                      <a:lnTo>
                        <a:pt x="9700" y="19432"/>
                      </a:lnTo>
                      <a:lnTo>
                        <a:pt x="9713" y="19459"/>
                      </a:lnTo>
                      <a:lnTo>
                        <a:pt x="9718" y="19492"/>
                      </a:lnTo>
                      <a:lnTo>
                        <a:pt x="9753" y="19525"/>
                      </a:lnTo>
                      <a:lnTo>
                        <a:pt x="9739" y="19546"/>
                      </a:lnTo>
                      <a:lnTo>
                        <a:pt x="9753" y="19577"/>
                      </a:lnTo>
                      <a:lnTo>
                        <a:pt x="9751" y="19616"/>
                      </a:lnTo>
                      <a:lnTo>
                        <a:pt x="9782" y="19674"/>
                      </a:lnTo>
                      <a:lnTo>
                        <a:pt x="9777" y="19708"/>
                      </a:lnTo>
                      <a:lnTo>
                        <a:pt x="9791" y="19729"/>
                      </a:lnTo>
                      <a:lnTo>
                        <a:pt x="9810" y="19746"/>
                      </a:lnTo>
                      <a:lnTo>
                        <a:pt x="9820" y="19773"/>
                      </a:lnTo>
                      <a:lnTo>
                        <a:pt x="9876" y="19804"/>
                      </a:lnTo>
                      <a:lnTo>
                        <a:pt x="9894" y="19854"/>
                      </a:lnTo>
                      <a:lnTo>
                        <a:pt x="9913" y="19876"/>
                      </a:lnTo>
                      <a:lnTo>
                        <a:pt x="9928" y="19926"/>
                      </a:lnTo>
                      <a:lnTo>
                        <a:pt x="9944" y="19943"/>
                      </a:lnTo>
                      <a:lnTo>
                        <a:pt x="9951" y="19966"/>
                      </a:lnTo>
                      <a:lnTo>
                        <a:pt x="9962" y="20003"/>
                      </a:lnTo>
                      <a:lnTo>
                        <a:pt x="9969" y="20025"/>
                      </a:lnTo>
                      <a:lnTo>
                        <a:pt x="9979" y="20052"/>
                      </a:lnTo>
                      <a:lnTo>
                        <a:pt x="9987" y="20089"/>
                      </a:lnTo>
                      <a:lnTo>
                        <a:pt x="9987" y="20090"/>
                      </a:lnTo>
                      <a:lnTo>
                        <a:pt x="10001" y="20112"/>
                      </a:lnTo>
                      <a:lnTo>
                        <a:pt x="10010" y="20120"/>
                      </a:lnTo>
                      <a:lnTo>
                        <a:pt x="10023" y="20137"/>
                      </a:lnTo>
                      <a:lnTo>
                        <a:pt x="10038" y="20145"/>
                      </a:lnTo>
                      <a:lnTo>
                        <a:pt x="10039" y="20145"/>
                      </a:lnTo>
                      <a:lnTo>
                        <a:pt x="10065" y="20199"/>
                      </a:lnTo>
                      <a:lnTo>
                        <a:pt x="10081" y="20206"/>
                      </a:lnTo>
                      <a:lnTo>
                        <a:pt x="10087" y="20220"/>
                      </a:lnTo>
                      <a:lnTo>
                        <a:pt x="10097" y="20219"/>
                      </a:lnTo>
                      <a:lnTo>
                        <a:pt x="10105" y="20203"/>
                      </a:lnTo>
                      <a:lnTo>
                        <a:pt x="10118" y="20207"/>
                      </a:lnTo>
                      <a:lnTo>
                        <a:pt x="10130" y="20224"/>
                      </a:lnTo>
                      <a:lnTo>
                        <a:pt x="10143" y="20237"/>
                      </a:lnTo>
                      <a:lnTo>
                        <a:pt x="10157" y="20268"/>
                      </a:lnTo>
                      <a:lnTo>
                        <a:pt x="10159" y="20311"/>
                      </a:lnTo>
                      <a:lnTo>
                        <a:pt x="10168" y="20324"/>
                      </a:lnTo>
                      <a:lnTo>
                        <a:pt x="10172" y="20342"/>
                      </a:lnTo>
                      <a:lnTo>
                        <a:pt x="10166" y="20452"/>
                      </a:lnTo>
                      <a:lnTo>
                        <a:pt x="10161" y="20472"/>
                      </a:lnTo>
                      <a:lnTo>
                        <a:pt x="10171" y="20484"/>
                      </a:lnTo>
                      <a:lnTo>
                        <a:pt x="10178" y="20503"/>
                      </a:lnTo>
                      <a:lnTo>
                        <a:pt x="10187" y="20511"/>
                      </a:lnTo>
                      <a:lnTo>
                        <a:pt x="10197" y="20524"/>
                      </a:lnTo>
                      <a:lnTo>
                        <a:pt x="10205" y="20570"/>
                      </a:lnTo>
                      <a:lnTo>
                        <a:pt x="10203" y="20651"/>
                      </a:lnTo>
                      <a:lnTo>
                        <a:pt x="10195" y="20676"/>
                      </a:lnTo>
                      <a:lnTo>
                        <a:pt x="10200" y="20709"/>
                      </a:lnTo>
                      <a:lnTo>
                        <a:pt x="10210" y="20722"/>
                      </a:lnTo>
                      <a:lnTo>
                        <a:pt x="10223" y="20749"/>
                      </a:lnTo>
                      <a:lnTo>
                        <a:pt x="10234" y="20776"/>
                      </a:lnTo>
                      <a:lnTo>
                        <a:pt x="10252" y="20792"/>
                      </a:lnTo>
                      <a:lnTo>
                        <a:pt x="10272" y="20818"/>
                      </a:lnTo>
                      <a:lnTo>
                        <a:pt x="10288" y="20844"/>
                      </a:lnTo>
                      <a:lnTo>
                        <a:pt x="10285" y="20844"/>
                      </a:lnTo>
                      <a:lnTo>
                        <a:pt x="10292" y="20854"/>
                      </a:lnTo>
                      <a:lnTo>
                        <a:pt x="10306" y="20883"/>
                      </a:lnTo>
                      <a:lnTo>
                        <a:pt x="10309" y="20900"/>
                      </a:lnTo>
                      <a:lnTo>
                        <a:pt x="10313" y="20904"/>
                      </a:lnTo>
                      <a:lnTo>
                        <a:pt x="10320" y="20931"/>
                      </a:lnTo>
                      <a:lnTo>
                        <a:pt x="10321" y="20945"/>
                      </a:lnTo>
                      <a:lnTo>
                        <a:pt x="10325" y="20959"/>
                      </a:lnTo>
                      <a:lnTo>
                        <a:pt x="10333" y="21010"/>
                      </a:lnTo>
                      <a:lnTo>
                        <a:pt x="10337" y="21034"/>
                      </a:lnTo>
                      <a:lnTo>
                        <a:pt x="10341" y="21052"/>
                      </a:lnTo>
                      <a:lnTo>
                        <a:pt x="10345" y="21071"/>
                      </a:lnTo>
                      <a:lnTo>
                        <a:pt x="10347" y="21099"/>
                      </a:lnTo>
                      <a:lnTo>
                        <a:pt x="10359" y="21116"/>
                      </a:lnTo>
                      <a:lnTo>
                        <a:pt x="10373" y="21148"/>
                      </a:lnTo>
                      <a:lnTo>
                        <a:pt x="10375" y="21181"/>
                      </a:lnTo>
                      <a:lnTo>
                        <a:pt x="10379" y="21199"/>
                      </a:lnTo>
                      <a:lnTo>
                        <a:pt x="10398" y="21211"/>
                      </a:lnTo>
                      <a:lnTo>
                        <a:pt x="10431" y="21212"/>
                      </a:lnTo>
                      <a:lnTo>
                        <a:pt x="10450" y="21224"/>
                      </a:lnTo>
                      <a:lnTo>
                        <a:pt x="10462" y="21228"/>
                      </a:lnTo>
                      <a:lnTo>
                        <a:pt x="10475" y="21240"/>
                      </a:lnTo>
                      <a:lnTo>
                        <a:pt x="10514" y="21235"/>
                      </a:lnTo>
                      <a:lnTo>
                        <a:pt x="10527" y="21257"/>
                      </a:lnTo>
                      <a:lnTo>
                        <a:pt x="10540" y="21269"/>
                      </a:lnTo>
                      <a:lnTo>
                        <a:pt x="10546" y="21283"/>
                      </a:lnTo>
                      <a:lnTo>
                        <a:pt x="10559" y="21296"/>
                      </a:lnTo>
                      <a:lnTo>
                        <a:pt x="10566" y="21304"/>
                      </a:lnTo>
                      <a:lnTo>
                        <a:pt x="10588" y="21330"/>
                      </a:lnTo>
                      <a:lnTo>
                        <a:pt x="10618" y="21322"/>
                      </a:lnTo>
                      <a:lnTo>
                        <a:pt x="10627" y="21328"/>
                      </a:lnTo>
                      <a:lnTo>
                        <a:pt x="10643" y="21332"/>
                      </a:lnTo>
                      <a:lnTo>
                        <a:pt x="10646" y="21332"/>
                      </a:lnTo>
                      <a:lnTo>
                        <a:pt x="10680" y="21354"/>
                      </a:lnTo>
                      <a:lnTo>
                        <a:pt x="10695" y="21351"/>
                      </a:lnTo>
                      <a:lnTo>
                        <a:pt x="10701" y="21355"/>
                      </a:lnTo>
                      <a:lnTo>
                        <a:pt x="10730" y="21389"/>
                      </a:lnTo>
                      <a:lnTo>
                        <a:pt x="10737" y="21388"/>
                      </a:lnTo>
                      <a:lnTo>
                        <a:pt x="10749" y="21401"/>
                      </a:lnTo>
                      <a:lnTo>
                        <a:pt x="10760" y="21423"/>
                      </a:lnTo>
                      <a:lnTo>
                        <a:pt x="10769" y="21427"/>
                      </a:lnTo>
                      <a:lnTo>
                        <a:pt x="10778" y="21430"/>
                      </a:lnTo>
                      <a:lnTo>
                        <a:pt x="10819" y="21453"/>
                      </a:lnTo>
                      <a:lnTo>
                        <a:pt x="10828" y="21452"/>
                      </a:lnTo>
                      <a:lnTo>
                        <a:pt x="10830" y="21447"/>
                      </a:lnTo>
                      <a:lnTo>
                        <a:pt x="10846" y="21450"/>
                      </a:lnTo>
                      <a:lnTo>
                        <a:pt x="10851" y="21450"/>
                      </a:lnTo>
                      <a:lnTo>
                        <a:pt x="10870" y="21462"/>
                      </a:lnTo>
                      <a:lnTo>
                        <a:pt x="10883" y="21474"/>
                      </a:lnTo>
                      <a:lnTo>
                        <a:pt x="10897" y="21463"/>
                      </a:lnTo>
                      <a:lnTo>
                        <a:pt x="10900" y="21453"/>
                      </a:lnTo>
                      <a:lnTo>
                        <a:pt x="10981" y="21443"/>
                      </a:lnTo>
                      <a:lnTo>
                        <a:pt x="11006" y="21449"/>
                      </a:lnTo>
                      <a:lnTo>
                        <a:pt x="11012" y="21453"/>
                      </a:lnTo>
                      <a:lnTo>
                        <a:pt x="11025" y="21461"/>
                      </a:lnTo>
                      <a:lnTo>
                        <a:pt x="11027" y="21461"/>
                      </a:lnTo>
                      <a:lnTo>
                        <a:pt x="11034" y="21465"/>
                      </a:lnTo>
                      <a:lnTo>
                        <a:pt x="11083" y="21468"/>
                      </a:lnTo>
                      <a:lnTo>
                        <a:pt x="11086" y="21473"/>
                      </a:lnTo>
                      <a:lnTo>
                        <a:pt x="11092" y="21482"/>
                      </a:lnTo>
                      <a:lnTo>
                        <a:pt x="11092" y="21486"/>
                      </a:lnTo>
                      <a:lnTo>
                        <a:pt x="11106" y="21513"/>
                      </a:lnTo>
                      <a:lnTo>
                        <a:pt x="11124" y="21515"/>
                      </a:lnTo>
                      <a:lnTo>
                        <a:pt x="11131" y="21524"/>
                      </a:lnTo>
                      <a:lnTo>
                        <a:pt x="11148" y="21565"/>
                      </a:lnTo>
                      <a:lnTo>
                        <a:pt x="11172" y="21575"/>
                      </a:lnTo>
                      <a:lnTo>
                        <a:pt x="11182" y="21589"/>
                      </a:lnTo>
                      <a:lnTo>
                        <a:pt x="11198" y="21597"/>
                      </a:lnTo>
                      <a:lnTo>
                        <a:pt x="11204" y="21595"/>
                      </a:lnTo>
                      <a:lnTo>
                        <a:pt x="11210" y="21600"/>
                      </a:lnTo>
                      <a:lnTo>
                        <a:pt x="11219" y="21599"/>
                      </a:lnTo>
                      <a:lnTo>
                        <a:pt x="11225" y="21589"/>
                      </a:lnTo>
                      <a:lnTo>
                        <a:pt x="11224" y="21579"/>
                      </a:lnTo>
                      <a:lnTo>
                        <a:pt x="11227" y="21569"/>
                      </a:lnTo>
                      <a:lnTo>
                        <a:pt x="11219" y="21537"/>
                      </a:lnTo>
                      <a:lnTo>
                        <a:pt x="11225" y="21527"/>
                      </a:lnTo>
                      <a:lnTo>
                        <a:pt x="11234" y="21526"/>
                      </a:lnTo>
                      <a:lnTo>
                        <a:pt x="11236" y="21516"/>
                      </a:lnTo>
                      <a:lnTo>
                        <a:pt x="11255" y="21519"/>
                      </a:lnTo>
                      <a:lnTo>
                        <a:pt x="11260" y="21504"/>
                      </a:lnTo>
                      <a:lnTo>
                        <a:pt x="11269" y="21502"/>
                      </a:lnTo>
                      <a:lnTo>
                        <a:pt x="11302" y="21493"/>
                      </a:lnTo>
                      <a:lnTo>
                        <a:pt x="11311" y="21502"/>
                      </a:lnTo>
                      <a:lnTo>
                        <a:pt x="11320" y="21496"/>
                      </a:lnTo>
                      <a:lnTo>
                        <a:pt x="11319" y="21482"/>
                      </a:lnTo>
                      <a:lnTo>
                        <a:pt x="11321" y="21458"/>
                      </a:lnTo>
                      <a:lnTo>
                        <a:pt x="11317" y="21435"/>
                      </a:lnTo>
                      <a:lnTo>
                        <a:pt x="11315" y="21401"/>
                      </a:lnTo>
                      <a:lnTo>
                        <a:pt x="11303" y="21408"/>
                      </a:lnTo>
                      <a:lnTo>
                        <a:pt x="11292" y="21419"/>
                      </a:lnTo>
                      <a:lnTo>
                        <a:pt x="11286" y="21429"/>
                      </a:lnTo>
                      <a:lnTo>
                        <a:pt x="11281" y="21434"/>
                      </a:lnTo>
                      <a:lnTo>
                        <a:pt x="11296" y="21432"/>
                      </a:lnTo>
                      <a:lnTo>
                        <a:pt x="11299" y="21428"/>
                      </a:lnTo>
                      <a:lnTo>
                        <a:pt x="11304" y="21422"/>
                      </a:lnTo>
                      <a:lnTo>
                        <a:pt x="11308" y="21427"/>
                      </a:lnTo>
                      <a:lnTo>
                        <a:pt x="11305" y="21431"/>
                      </a:lnTo>
                      <a:lnTo>
                        <a:pt x="11309" y="21445"/>
                      </a:lnTo>
                      <a:lnTo>
                        <a:pt x="11309" y="21460"/>
                      </a:lnTo>
                      <a:lnTo>
                        <a:pt x="11292" y="21465"/>
                      </a:lnTo>
                      <a:lnTo>
                        <a:pt x="11275" y="21470"/>
                      </a:lnTo>
                      <a:lnTo>
                        <a:pt x="11275" y="21475"/>
                      </a:lnTo>
                      <a:lnTo>
                        <a:pt x="11280" y="21471"/>
                      </a:lnTo>
                      <a:lnTo>
                        <a:pt x="11280" y="21481"/>
                      </a:lnTo>
                      <a:lnTo>
                        <a:pt x="11283" y="21486"/>
                      </a:lnTo>
                      <a:lnTo>
                        <a:pt x="11275" y="21488"/>
                      </a:lnTo>
                      <a:lnTo>
                        <a:pt x="11275" y="21484"/>
                      </a:lnTo>
                      <a:lnTo>
                        <a:pt x="11276" y="21478"/>
                      </a:lnTo>
                      <a:lnTo>
                        <a:pt x="11277" y="21468"/>
                      </a:lnTo>
                      <a:lnTo>
                        <a:pt x="11280" y="21468"/>
                      </a:lnTo>
                      <a:lnTo>
                        <a:pt x="11276" y="21459"/>
                      </a:lnTo>
                      <a:lnTo>
                        <a:pt x="11273" y="21459"/>
                      </a:lnTo>
                      <a:lnTo>
                        <a:pt x="11273" y="21454"/>
                      </a:lnTo>
                      <a:lnTo>
                        <a:pt x="11269" y="21455"/>
                      </a:lnTo>
                      <a:lnTo>
                        <a:pt x="11264" y="21460"/>
                      </a:lnTo>
                      <a:lnTo>
                        <a:pt x="11258" y="21470"/>
                      </a:lnTo>
                      <a:lnTo>
                        <a:pt x="11250" y="21481"/>
                      </a:lnTo>
                      <a:lnTo>
                        <a:pt x="11244" y="21482"/>
                      </a:lnTo>
                      <a:lnTo>
                        <a:pt x="11241" y="21487"/>
                      </a:lnTo>
                      <a:lnTo>
                        <a:pt x="11238" y="21482"/>
                      </a:lnTo>
                      <a:lnTo>
                        <a:pt x="11237" y="21478"/>
                      </a:lnTo>
                      <a:lnTo>
                        <a:pt x="11246" y="21467"/>
                      </a:lnTo>
                      <a:lnTo>
                        <a:pt x="11255" y="21457"/>
                      </a:lnTo>
                      <a:lnTo>
                        <a:pt x="11269" y="21441"/>
                      </a:lnTo>
                      <a:lnTo>
                        <a:pt x="11275" y="21440"/>
                      </a:lnTo>
                      <a:lnTo>
                        <a:pt x="11278" y="21435"/>
                      </a:lnTo>
                      <a:lnTo>
                        <a:pt x="11277" y="21416"/>
                      </a:lnTo>
                      <a:lnTo>
                        <a:pt x="11279" y="21411"/>
                      </a:lnTo>
                      <a:lnTo>
                        <a:pt x="11289" y="21410"/>
                      </a:lnTo>
                      <a:lnTo>
                        <a:pt x="11291" y="21404"/>
                      </a:lnTo>
                      <a:lnTo>
                        <a:pt x="11290" y="21395"/>
                      </a:lnTo>
                      <a:lnTo>
                        <a:pt x="11288" y="21396"/>
                      </a:lnTo>
                      <a:lnTo>
                        <a:pt x="11266" y="21389"/>
                      </a:lnTo>
                      <a:lnTo>
                        <a:pt x="11257" y="21385"/>
                      </a:lnTo>
                      <a:lnTo>
                        <a:pt x="11251" y="21381"/>
                      </a:lnTo>
                      <a:lnTo>
                        <a:pt x="11238" y="21373"/>
                      </a:lnTo>
                      <a:lnTo>
                        <a:pt x="11238" y="21364"/>
                      </a:lnTo>
                      <a:lnTo>
                        <a:pt x="11243" y="21358"/>
                      </a:lnTo>
                      <a:lnTo>
                        <a:pt x="11243" y="21354"/>
                      </a:lnTo>
                      <a:lnTo>
                        <a:pt x="11236" y="21336"/>
                      </a:lnTo>
                      <a:lnTo>
                        <a:pt x="11236" y="21326"/>
                      </a:lnTo>
                      <a:lnTo>
                        <a:pt x="11238" y="21307"/>
                      </a:lnTo>
                      <a:lnTo>
                        <a:pt x="11240" y="21297"/>
                      </a:lnTo>
                      <a:lnTo>
                        <a:pt x="11237" y="21292"/>
                      </a:lnTo>
                      <a:lnTo>
                        <a:pt x="11231" y="21288"/>
                      </a:lnTo>
                      <a:lnTo>
                        <a:pt x="11228" y="21289"/>
                      </a:lnTo>
                      <a:lnTo>
                        <a:pt x="11226" y="21318"/>
                      </a:lnTo>
                      <a:lnTo>
                        <a:pt x="11220" y="21318"/>
                      </a:lnTo>
                      <a:lnTo>
                        <a:pt x="11219" y="21299"/>
                      </a:lnTo>
                      <a:lnTo>
                        <a:pt x="11221" y="21276"/>
                      </a:lnTo>
                      <a:lnTo>
                        <a:pt x="11217" y="21267"/>
                      </a:lnTo>
                      <a:lnTo>
                        <a:pt x="11217" y="21252"/>
                      </a:lnTo>
                      <a:lnTo>
                        <a:pt x="11212" y="21215"/>
                      </a:lnTo>
                      <a:lnTo>
                        <a:pt x="11209" y="21206"/>
                      </a:lnTo>
                      <a:lnTo>
                        <a:pt x="11210" y="21177"/>
                      </a:lnTo>
                      <a:lnTo>
                        <a:pt x="11186" y="21180"/>
                      </a:lnTo>
                      <a:lnTo>
                        <a:pt x="11194" y="21160"/>
                      </a:lnTo>
                      <a:lnTo>
                        <a:pt x="11185" y="21157"/>
                      </a:lnTo>
                      <a:lnTo>
                        <a:pt x="11173" y="21163"/>
                      </a:lnTo>
                      <a:lnTo>
                        <a:pt x="11185" y="21148"/>
                      </a:lnTo>
                      <a:lnTo>
                        <a:pt x="11184" y="21133"/>
                      </a:lnTo>
                      <a:lnTo>
                        <a:pt x="11163" y="21145"/>
                      </a:lnTo>
                      <a:lnTo>
                        <a:pt x="11160" y="21141"/>
                      </a:lnTo>
                      <a:lnTo>
                        <a:pt x="11162" y="21131"/>
                      </a:lnTo>
                      <a:lnTo>
                        <a:pt x="11165" y="21131"/>
                      </a:lnTo>
                      <a:lnTo>
                        <a:pt x="11165" y="21126"/>
                      </a:lnTo>
                      <a:lnTo>
                        <a:pt x="11168" y="21121"/>
                      </a:lnTo>
                      <a:lnTo>
                        <a:pt x="11171" y="21116"/>
                      </a:lnTo>
                      <a:lnTo>
                        <a:pt x="11174" y="21116"/>
                      </a:lnTo>
                      <a:lnTo>
                        <a:pt x="11174" y="21111"/>
                      </a:lnTo>
                      <a:lnTo>
                        <a:pt x="11149" y="21114"/>
                      </a:lnTo>
                      <a:lnTo>
                        <a:pt x="11149" y="21104"/>
                      </a:lnTo>
                      <a:lnTo>
                        <a:pt x="11151" y="21094"/>
                      </a:lnTo>
                      <a:lnTo>
                        <a:pt x="11154" y="21089"/>
                      </a:lnTo>
                      <a:lnTo>
                        <a:pt x="11160" y="21088"/>
                      </a:lnTo>
                      <a:lnTo>
                        <a:pt x="11164" y="21098"/>
                      </a:lnTo>
                      <a:lnTo>
                        <a:pt x="11167" y="21102"/>
                      </a:lnTo>
                      <a:lnTo>
                        <a:pt x="11173" y="21101"/>
                      </a:lnTo>
                      <a:lnTo>
                        <a:pt x="11172" y="21087"/>
                      </a:lnTo>
                      <a:lnTo>
                        <a:pt x="11169" y="21083"/>
                      </a:lnTo>
                      <a:lnTo>
                        <a:pt x="11163" y="21079"/>
                      </a:lnTo>
                      <a:lnTo>
                        <a:pt x="11154" y="21075"/>
                      </a:lnTo>
                      <a:lnTo>
                        <a:pt x="11153" y="21066"/>
                      </a:lnTo>
                      <a:lnTo>
                        <a:pt x="11159" y="21060"/>
                      </a:lnTo>
                      <a:lnTo>
                        <a:pt x="11162" y="21060"/>
                      </a:lnTo>
                      <a:lnTo>
                        <a:pt x="11165" y="21055"/>
                      </a:lnTo>
                      <a:lnTo>
                        <a:pt x="11168" y="21059"/>
                      </a:lnTo>
                      <a:lnTo>
                        <a:pt x="11171" y="21059"/>
                      </a:lnTo>
                      <a:lnTo>
                        <a:pt x="11171" y="21068"/>
                      </a:lnTo>
                      <a:lnTo>
                        <a:pt x="11178" y="21073"/>
                      </a:lnTo>
                      <a:lnTo>
                        <a:pt x="11180" y="21072"/>
                      </a:lnTo>
                      <a:lnTo>
                        <a:pt x="11183" y="21067"/>
                      </a:lnTo>
                      <a:lnTo>
                        <a:pt x="11182" y="21038"/>
                      </a:lnTo>
                      <a:lnTo>
                        <a:pt x="11178" y="21015"/>
                      </a:lnTo>
                      <a:lnTo>
                        <a:pt x="11171" y="21007"/>
                      </a:lnTo>
                      <a:lnTo>
                        <a:pt x="11165" y="21008"/>
                      </a:lnTo>
                      <a:lnTo>
                        <a:pt x="11162" y="20993"/>
                      </a:lnTo>
                      <a:lnTo>
                        <a:pt x="11164" y="20984"/>
                      </a:lnTo>
                      <a:lnTo>
                        <a:pt x="11151" y="20895"/>
                      </a:lnTo>
                      <a:lnTo>
                        <a:pt x="11135" y="20826"/>
                      </a:lnTo>
                      <a:lnTo>
                        <a:pt x="11120" y="20823"/>
                      </a:lnTo>
                      <a:lnTo>
                        <a:pt x="11107" y="20815"/>
                      </a:lnTo>
                      <a:lnTo>
                        <a:pt x="11101" y="20802"/>
                      </a:lnTo>
                      <a:lnTo>
                        <a:pt x="11097" y="20787"/>
                      </a:lnTo>
                      <a:lnTo>
                        <a:pt x="11100" y="20782"/>
                      </a:lnTo>
                      <a:lnTo>
                        <a:pt x="11102" y="20773"/>
                      </a:lnTo>
                      <a:lnTo>
                        <a:pt x="11105" y="20763"/>
                      </a:lnTo>
                      <a:lnTo>
                        <a:pt x="11104" y="20758"/>
                      </a:lnTo>
                      <a:lnTo>
                        <a:pt x="11111" y="20758"/>
                      </a:lnTo>
                      <a:lnTo>
                        <a:pt x="11114" y="20766"/>
                      </a:lnTo>
                      <a:lnTo>
                        <a:pt x="11120" y="20776"/>
                      </a:lnTo>
                      <a:lnTo>
                        <a:pt x="11127" y="20784"/>
                      </a:lnTo>
                      <a:lnTo>
                        <a:pt x="11139" y="20782"/>
                      </a:lnTo>
                      <a:lnTo>
                        <a:pt x="11145" y="20773"/>
                      </a:lnTo>
                      <a:lnTo>
                        <a:pt x="11141" y="20763"/>
                      </a:lnTo>
                      <a:lnTo>
                        <a:pt x="11134" y="20755"/>
                      </a:lnTo>
                      <a:lnTo>
                        <a:pt x="11131" y="20746"/>
                      </a:lnTo>
                      <a:lnTo>
                        <a:pt x="11125" y="20742"/>
                      </a:lnTo>
                      <a:lnTo>
                        <a:pt x="11122" y="20743"/>
                      </a:lnTo>
                      <a:lnTo>
                        <a:pt x="11122" y="20752"/>
                      </a:lnTo>
                      <a:lnTo>
                        <a:pt x="11116" y="20752"/>
                      </a:lnTo>
                      <a:lnTo>
                        <a:pt x="11110" y="20748"/>
                      </a:lnTo>
                      <a:lnTo>
                        <a:pt x="11103" y="20730"/>
                      </a:lnTo>
                      <a:lnTo>
                        <a:pt x="11099" y="20712"/>
                      </a:lnTo>
                      <a:lnTo>
                        <a:pt x="11095" y="20693"/>
                      </a:lnTo>
                      <a:lnTo>
                        <a:pt x="11094" y="20679"/>
                      </a:lnTo>
                      <a:lnTo>
                        <a:pt x="11100" y="20664"/>
                      </a:lnTo>
                      <a:lnTo>
                        <a:pt x="11102" y="20659"/>
                      </a:lnTo>
                      <a:lnTo>
                        <a:pt x="11112" y="20663"/>
                      </a:lnTo>
                      <a:lnTo>
                        <a:pt x="11121" y="20657"/>
                      </a:lnTo>
                      <a:lnTo>
                        <a:pt x="11130" y="20661"/>
                      </a:lnTo>
                      <a:lnTo>
                        <a:pt x="11136" y="20664"/>
                      </a:lnTo>
                      <a:lnTo>
                        <a:pt x="11139" y="20659"/>
                      </a:lnTo>
                      <a:lnTo>
                        <a:pt x="11135" y="20645"/>
                      </a:lnTo>
                      <a:lnTo>
                        <a:pt x="11135" y="20636"/>
                      </a:lnTo>
                      <a:lnTo>
                        <a:pt x="11137" y="20621"/>
                      </a:lnTo>
                      <a:lnTo>
                        <a:pt x="11136" y="20608"/>
                      </a:lnTo>
                      <a:lnTo>
                        <a:pt x="11130" y="20599"/>
                      </a:lnTo>
                      <a:lnTo>
                        <a:pt x="11123" y="20591"/>
                      </a:lnTo>
                      <a:lnTo>
                        <a:pt x="11125" y="20575"/>
                      </a:lnTo>
                      <a:lnTo>
                        <a:pt x="11140" y="20574"/>
                      </a:lnTo>
                      <a:lnTo>
                        <a:pt x="11146" y="20559"/>
                      </a:lnTo>
                      <a:lnTo>
                        <a:pt x="11145" y="20545"/>
                      </a:lnTo>
                      <a:lnTo>
                        <a:pt x="11141" y="20536"/>
                      </a:lnTo>
                      <a:lnTo>
                        <a:pt x="11140" y="20497"/>
                      </a:lnTo>
                      <a:lnTo>
                        <a:pt x="11142" y="20479"/>
                      </a:lnTo>
                      <a:lnTo>
                        <a:pt x="11144" y="20464"/>
                      </a:lnTo>
                      <a:lnTo>
                        <a:pt x="11150" y="20463"/>
                      </a:lnTo>
                      <a:lnTo>
                        <a:pt x="11153" y="20454"/>
                      </a:lnTo>
                      <a:lnTo>
                        <a:pt x="11151" y="20435"/>
                      </a:lnTo>
                      <a:lnTo>
                        <a:pt x="11143" y="20441"/>
                      </a:lnTo>
                      <a:lnTo>
                        <a:pt x="11137" y="20441"/>
                      </a:lnTo>
                      <a:lnTo>
                        <a:pt x="11131" y="20437"/>
                      </a:lnTo>
                      <a:lnTo>
                        <a:pt x="11125" y="20443"/>
                      </a:lnTo>
                      <a:lnTo>
                        <a:pt x="11122" y="20448"/>
                      </a:lnTo>
                      <a:lnTo>
                        <a:pt x="11122" y="20458"/>
                      </a:lnTo>
                      <a:lnTo>
                        <a:pt x="11119" y="20458"/>
                      </a:lnTo>
                      <a:lnTo>
                        <a:pt x="11117" y="20463"/>
                      </a:lnTo>
                      <a:lnTo>
                        <a:pt x="11102" y="20464"/>
                      </a:lnTo>
                      <a:lnTo>
                        <a:pt x="11096" y="20470"/>
                      </a:lnTo>
                      <a:lnTo>
                        <a:pt x="11083" y="20462"/>
                      </a:lnTo>
                      <a:lnTo>
                        <a:pt x="11074" y="20459"/>
                      </a:lnTo>
                      <a:lnTo>
                        <a:pt x="11056" y="20466"/>
                      </a:lnTo>
                      <a:lnTo>
                        <a:pt x="11053" y="20461"/>
                      </a:lnTo>
                      <a:lnTo>
                        <a:pt x="11052" y="20447"/>
                      </a:lnTo>
                      <a:lnTo>
                        <a:pt x="11049" y="20462"/>
                      </a:lnTo>
                      <a:lnTo>
                        <a:pt x="11046" y="20477"/>
                      </a:lnTo>
                      <a:lnTo>
                        <a:pt x="11043" y="20477"/>
                      </a:lnTo>
                      <a:lnTo>
                        <a:pt x="11031" y="20469"/>
                      </a:lnTo>
                      <a:lnTo>
                        <a:pt x="11007" y="20462"/>
                      </a:lnTo>
                      <a:lnTo>
                        <a:pt x="10995" y="20454"/>
                      </a:lnTo>
                      <a:lnTo>
                        <a:pt x="10989" y="20448"/>
                      </a:lnTo>
                      <a:lnTo>
                        <a:pt x="10985" y="20442"/>
                      </a:lnTo>
                      <a:lnTo>
                        <a:pt x="10985" y="20432"/>
                      </a:lnTo>
                      <a:lnTo>
                        <a:pt x="10991" y="20436"/>
                      </a:lnTo>
                      <a:lnTo>
                        <a:pt x="11003" y="20455"/>
                      </a:lnTo>
                      <a:lnTo>
                        <a:pt x="11016" y="20477"/>
                      </a:lnTo>
                      <a:lnTo>
                        <a:pt x="11022" y="20477"/>
                      </a:lnTo>
                      <a:lnTo>
                        <a:pt x="11033" y="20450"/>
                      </a:lnTo>
                      <a:lnTo>
                        <a:pt x="11039" y="20435"/>
                      </a:lnTo>
                      <a:lnTo>
                        <a:pt x="11042" y="20425"/>
                      </a:lnTo>
                      <a:lnTo>
                        <a:pt x="11042" y="20417"/>
                      </a:lnTo>
                      <a:lnTo>
                        <a:pt x="11038" y="20412"/>
                      </a:lnTo>
                      <a:lnTo>
                        <a:pt x="11035" y="20378"/>
                      </a:lnTo>
                      <a:lnTo>
                        <a:pt x="11033" y="20355"/>
                      </a:lnTo>
                      <a:lnTo>
                        <a:pt x="11026" y="20355"/>
                      </a:lnTo>
                      <a:lnTo>
                        <a:pt x="11017" y="20355"/>
                      </a:lnTo>
                      <a:lnTo>
                        <a:pt x="11011" y="20355"/>
                      </a:lnTo>
                      <a:lnTo>
                        <a:pt x="11008" y="20355"/>
                      </a:lnTo>
                      <a:lnTo>
                        <a:pt x="11008" y="20375"/>
                      </a:lnTo>
                      <a:lnTo>
                        <a:pt x="11010" y="20382"/>
                      </a:lnTo>
                      <a:lnTo>
                        <a:pt x="11013" y="20384"/>
                      </a:lnTo>
                      <a:lnTo>
                        <a:pt x="11020" y="20391"/>
                      </a:lnTo>
                      <a:lnTo>
                        <a:pt x="11023" y="20397"/>
                      </a:lnTo>
                      <a:lnTo>
                        <a:pt x="11026" y="20402"/>
                      </a:lnTo>
                      <a:lnTo>
                        <a:pt x="11029" y="20402"/>
                      </a:lnTo>
                      <a:lnTo>
                        <a:pt x="11025" y="20389"/>
                      </a:lnTo>
                      <a:lnTo>
                        <a:pt x="11021" y="20365"/>
                      </a:lnTo>
                      <a:lnTo>
                        <a:pt x="11018" y="20361"/>
                      </a:lnTo>
                      <a:lnTo>
                        <a:pt x="11009" y="20362"/>
                      </a:lnTo>
                      <a:lnTo>
                        <a:pt x="11000" y="20359"/>
                      </a:lnTo>
                      <a:lnTo>
                        <a:pt x="10996" y="20350"/>
                      </a:lnTo>
                      <a:lnTo>
                        <a:pt x="10999" y="20344"/>
                      </a:lnTo>
                      <a:lnTo>
                        <a:pt x="11020" y="20348"/>
                      </a:lnTo>
                      <a:lnTo>
                        <a:pt x="11042" y="20352"/>
                      </a:lnTo>
                      <a:lnTo>
                        <a:pt x="11042" y="20348"/>
                      </a:lnTo>
                      <a:lnTo>
                        <a:pt x="11013" y="20330"/>
                      </a:lnTo>
                      <a:lnTo>
                        <a:pt x="10993" y="20313"/>
                      </a:lnTo>
                      <a:lnTo>
                        <a:pt x="10982" y="20309"/>
                      </a:lnTo>
                      <a:lnTo>
                        <a:pt x="10980" y="20290"/>
                      </a:lnTo>
                      <a:lnTo>
                        <a:pt x="10988" y="20289"/>
                      </a:lnTo>
                      <a:lnTo>
                        <a:pt x="10994" y="20302"/>
                      </a:lnTo>
                      <a:lnTo>
                        <a:pt x="11004" y="20325"/>
                      </a:lnTo>
                      <a:lnTo>
                        <a:pt x="11008" y="20333"/>
                      </a:lnTo>
                      <a:lnTo>
                        <a:pt x="11014" y="20338"/>
                      </a:lnTo>
                      <a:lnTo>
                        <a:pt x="11017" y="20344"/>
                      </a:lnTo>
                      <a:lnTo>
                        <a:pt x="11020" y="20355"/>
                      </a:lnTo>
                      <a:lnTo>
                        <a:pt x="11023" y="20355"/>
                      </a:lnTo>
                      <a:lnTo>
                        <a:pt x="11023" y="20343"/>
                      </a:lnTo>
                      <a:lnTo>
                        <a:pt x="11026" y="20338"/>
                      </a:lnTo>
                      <a:lnTo>
                        <a:pt x="11029" y="20341"/>
                      </a:lnTo>
                      <a:lnTo>
                        <a:pt x="11033" y="20350"/>
                      </a:lnTo>
                      <a:lnTo>
                        <a:pt x="11035" y="20369"/>
                      </a:lnTo>
                      <a:lnTo>
                        <a:pt x="11042" y="20382"/>
                      </a:lnTo>
                      <a:lnTo>
                        <a:pt x="11042" y="20387"/>
                      </a:lnTo>
                      <a:lnTo>
                        <a:pt x="11046" y="20355"/>
                      </a:lnTo>
                      <a:lnTo>
                        <a:pt x="11050" y="20355"/>
                      </a:lnTo>
                      <a:lnTo>
                        <a:pt x="11042" y="20394"/>
                      </a:lnTo>
                      <a:lnTo>
                        <a:pt x="11042" y="20399"/>
                      </a:lnTo>
                      <a:lnTo>
                        <a:pt x="11045" y="20409"/>
                      </a:lnTo>
                      <a:lnTo>
                        <a:pt x="11048" y="20419"/>
                      </a:lnTo>
                      <a:lnTo>
                        <a:pt x="11056" y="20422"/>
                      </a:lnTo>
                      <a:lnTo>
                        <a:pt x="11066" y="20427"/>
                      </a:lnTo>
                      <a:lnTo>
                        <a:pt x="11069" y="20426"/>
                      </a:lnTo>
                      <a:lnTo>
                        <a:pt x="11075" y="20415"/>
                      </a:lnTo>
                      <a:lnTo>
                        <a:pt x="11077" y="20406"/>
                      </a:lnTo>
                      <a:lnTo>
                        <a:pt x="11081" y="20406"/>
                      </a:lnTo>
                      <a:lnTo>
                        <a:pt x="11077" y="20401"/>
                      </a:lnTo>
                      <a:lnTo>
                        <a:pt x="11074" y="20402"/>
                      </a:lnTo>
                      <a:lnTo>
                        <a:pt x="11065" y="20407"/>
                      </a:lnTo>
                      <a:lnTo>
                        <a:pt x="11060" y="20408"/>
                      </a:lnTo>
                      <a:lnTo>
                        <a:pt x="11056" y="20399"/>
                      </a:lnTo>
                      <a:lnTo>
                        <a:pt x="11059" y="20389"/>
                      </a:lnTo>
                      <a:lnTo>
                        <a:pt x="11056" y="20385"/>
                      </a:lnTo>
                      <a:lnTo>
                        <a:pt x="11055" y="20371"/>
                      </a:lnTo>
                      <a:lnTo>
                        <a:pt x="11058" y="20370"/>
                      </a:lnTo>
                      <a:lnTo>
                        <a:pt x="11070" y="20373"/>
                      </a:lnTo>
                      <a:lnTo>
                        <a:pt x="11079" y="20364"/>
                      </a:lnTo>
                      <a:lnTo>
                        <a:pt x="11083" y="20355"/>
                      </a:lnTo>
                      <a:lnTo>
                        <a:pt x="11085" y="20355"/>
                      </a:lnTo>
                      <a:lnTo>
                        <a:pt x="11086" y="20377"/>
                      </a:lnTo>
                      <a:lnTo>
                        <a:pt x="11083" y="20390"/>
                      </a:lnTo>
                      <a:lnTo>
                        <a:pt x="11086" y="20392"/>
                      </a:lnTo>
                      <a:lnTo>
                        <a:pt x="11089" y="20398"/>
                      </a:lnTo>
                      <a:lnTo>
                        <a:pt x="11095" y="20389"/>
                      </a:lnTo>
                      <a:lnTo>
                        <a:pt x="11098" y="20374"/>
                      </a:lnTo>
                      <a:lnTo>
                        <a:pt x="11097" y="20355"/>
                      </a:lnTo>
                      <a:lnTo>
                        <a:pt x="11094" y="20355"/>
                      </a:lnTo>
                      <a:lnTo>
                        <a:pt x="11091" y="20361"/>
                      </a:lnTo>
                      <a:lnTo>
                        <a:pt x="11093" y="20356"/>
                      </a:lnTo>
                      <a:lnTo>
                        <a:pt x="11099" y="20349"/>
                      </a:lnTo>
                      <a:lnTo>
                        <a:pt x="11102" y="20345"/>
                      </a:lnTo>
                      <a:lnTo>
                        <a:pt x="11108" y="20340"/>
                      </a:lnTo>
                      <a:lnTo>
                        <a:pt x="11111" y="20344"/>
                      </a:lnTo>
                      <a:lnTo>
                        <a:pt x="11111" y="20354"/>
                      </a:lnTo>
                      <a:lnTo>
                        <a:pt x="11114" y="20348"/>
                      </a:lnTo>
                      <a:lnTo>
                        <a:pt x="11117" y="20339"/>
                      </a:lnTo>
                      <a:lnTo>
                        <a:pt x="11119" y="20330"/>
                      </a:lnTo>
                      <a:lnTo>
                        <a:pt x="11116" y="20321"/>
                      </a:lnTo>
                      <a:lnTo>
                        <a:pt x="11112" y="20311"/>
                      </a:lnTo>
                      <a:lnTo>
                        <a:pt x="11109" y="20307"/>
                      </a:lnTo>
                      <a:lnTo>
                        <a:pt x="11106" y="20312"/>
                      </a:lnTo>
                      <a:lnTo>
                        <a:pt x="11101" y="20327"/>
                      </a:lnTo>
                      <a:lnTo>
                        <a:pt x="11098" y="20332"/>
                      </a:lnTo>
                      <a:lnTo>
                        <a:pt x="11106" y="20333"/>
                      </a:lnTo>
                      <a:lnTo>
                        <a:pt x="11119" y="20329"/>
                      </a:lnTo>
                      <a:lnTo>
                        <a:pt x="11119" y="20325"/>
                      </a:lnTo>
                      <a:lnTo>
                        <a:pt x="11105" y="20319"/>
                      </a:lnTo>
                      <a:lnTo>
                        <a:pt x="11103" y="20318"/>
                      </a:lnTo>
                      <a:lnTo>
                        <a:pt x="11101" y="20313"/>
                      </a:lnTo>
                      <a:lnTo>
                        <a:pt x="11096" y="20304"/>
                      </a:lnTo>
                      <a:lnTo>
                        <a:pt x="11091" y="20295"/>
                      </a:lnTo>
                      <a:lnTo>
                        <a:pt x="11090" y="20286"/>
                      </a:lnTo>
                      <a:lnTo>
                        <a:pt x="11093" y="20258"/>
                      </a:lnTo>
                      <a:lnTo>
                        <a:pt x="11092" y="20233"/>
                      </a:lnTo>
                      <a:lnTo>
                        <a:pt x="11089" y="20233"/>
                      </a:lnTo>
                      <a:lnTo>
                        <a:pt x="11089" y="20250"/>
                      </a:lnTo>
                      <a:lnTo>
                        <a:pt x="11080" y="20266"/>
                      </a:lnTo>
                      <a:lnTo>
                        <a:pt x="11071" y="20273"/>
                      </a:lnTo>
                      <a:lnTo>
                        <a:pt x="11057" y="20272"/>
                      </a:lnTo>
                      <a:lnTo>
                        <a:pt x="11042" y="20261"/>
                      </a:lnTo>
                      <a:lnTo>
                        <a:pt x="11042" y="20233"/>
                      </a:lnTo>
                      <a:lnTo>
                        <a:pt x="11061" y="20233"/>
                      </a:lnTo>
                      <a:lnTo>
                        <a:pt x="11064" y="20249"/>
                      </a:lnTo>
                      <a:lnTo>
                        <a:pt x="11070" y="20259"/>
                      </a:lnTo>
                      <a:lnTo>
                        <a:pt x="11074" y="20266"/>
                      </a:lnTo>
                      <a:lnTo>
                        <a:pt x="11092" y="20265"/>
                      </a:lnTo>
                      <a:lnTo>
                        <a:pt x="11090" y="20242"/>
                      </a:lnTo>
                      <a:lnTo>
                        <a:pt x="11093" y="20228"/>
                      </a:lnTo>
                      <a:lnTo>
                        <a:pt x="11096" y="20223"/>
                      </a:lnTo>
                      <a:lnTo>
                        <a:pt x="11099" y="20294"/>
                      </a:lnTo>
                      <a:lnTo>
                        <a:pt x="11102" y="20299"/>
                      </a:lnTo>
                      <a:lnTo>
                        <a:pt x="11109" y="20302"/>
                      </a:lnTo>
                      <a:lnTo>
                        <a:pt x="11108" y="20293"/>
                      </a:lnTo>
                      <a:lnTo>
                        <a:pt x="11105" y="20288"/>
                      </a:lnTo>
                      <a:lnTo>
                        <a:pt x="11102" y="20284"/>
                      </a:lnTo>
                      <a:lnTo>
                        <a:pt x="11105" y="20279"/>
                      </a:lnTo>
                      <a:lnTo>
                        <a:pt x="11104" y="20275"/>
                      </a:lnTo>
                      <a:lnTo>
                        <a:pt x="11107" y="20274"/>
                      </a:lnTo>
                      <a:lnTo>
                        <a:pt x="11114" y="20278"/>
                      </a:lnTo>
                      <a:lnTo>
                        <a:pt x="11117" y="20287"/>
                      </a:lnTo>
                      <a:lnTo>
                        <a:pt x="11117" y="20291"/>
                      </a:lnTo>
                      <a:lnTo>
                        <a:pt x="11124" y="20310"/>
                      </a:lnTo>
                      <a:lnTo>
                        <a:pt x="11125" y="20333"/>
                      </a:lnTo>
                      <a:lnTo>
                        <a:pt x="11123" y="20353"/>
                      </a:lnTo>
                      <a:lnTo>
                        <a:pt x="11121" y="20367"/>
                      </a:lnTo>
                      <a:lnTo>
                        <a:pt x="11121" y="20372"/>
                      </a:lnTo>
                      <a:lnTo>
                        <a:pt x="11124" y="20376"/>
                      </a:lnTo>
                      <a:lnTo>
                        <a:pt x="11127" y="20371"/>
                      </a:lnTo>
                      <a:lnTo>
                        <a:pt x="11133" y="20370"/>
                      </a:lnTo>
                      <a:lnTo>
                        <a:pt x="11137" y="20380"/>
                      </a:lnTo>
                      <a:lnTo>
                        <a:pt x="11138" y="20369"/>
                      </a:lnTo>
                      <a:lnTo>
                        <a:pt x="11135" y="20355"/>
                      </a:lnTo>
                      <a:lnTo>
                        <a:pt x="11132" y="20355"/>
                      </a:lnTo>
                      <a:lnTo>
                        <a:pt x="11125" y="20371"/>
                      </a:lnTo>
                      <a:lnTo>
                        <a:pt x="11116" y="20382"/>
                      </a:lnTo>
                      <a:lnTo>
                        <a:pt x="11120" y="20370"/>
                      </a:lnTo>
                      <a:lnTo>
                        <a:pt x="11123" y="20355"/>
                      </a:lnTo>
                      <a:lnTo>
                        <a:pt x="11129" y="20355"/>
                      </a:lnTo>
                      <a:lnTo>
                        <a:pt x="11138" y="20376"/>
                      </a:lnTo>
                      <a:lnTo>
                        <a:pt x="11144" y="20379"/>
                      </a:lnTo>
                      <a:lnTo>
                        <a:pt x="11143" y="20382"/>
                      </a:lnTo>
                      <a:lnTo>
                        <a:pt x="11150" y="20388"/>
                      </a:lnTo>
                      <a:lnTo>
                        <a:pt x="11159" y="20390"/>
                      </a:lnTo>
                      <a:lnTo>
                        <a:pt x="11162" y="20348"/>
                      </a:lnTo>
                      <a:lnTo>
                        <a:pt x="11171" y="20285"/>
                      </a:lnTo>
                      <a:lnTo>
                        <a:pt x="11178" y="20232"/>
                      </a:lnTo>
                      <a:lnTo>
                        <a:pt x="11188" y="20193"/>
                      </a:lnTo>
                      <a:lnTo>
                        <a:pt x="11197" y="20183"/>
                      </a:lnTo>
                      <a:lnTo>
                        <a:pt x="11202" y="20167"/>
                      </a:lnTo>
                      <a:lnTo>
                        <a:pt x="11201" y="20144"/>
                      </a:lnTo>
                      <a:lnTo>
                        <a:pt x="11205" y="20120"/>
                      </a:lnTo>
                      <a:lnTo>
                        <a:pt x="11213" y="20086"/>
                      </a:lnTo>
                      <a:lnTo>
                        <a:pt x="11216" y="20080"/>
                      </a:lnTo>
                      <a:lnTo>
                        <a:pt x="11222" y="20084"/>
                      </a:lnTo>
                      <a:lnTo>
                        <a:pt x="11222" y="20079"/>
                      </a:lnTo>
                      <a:lnTo>
                        <a:pt x="11215" y="20075"/>
                      </a:lnTo>
                      <a:lnTo>
                        <a:pt x="11209" y="20076"/>
                      </a:lnTo>
                      <a:lnTo>
                        <a:pt x="11206" y="20072"/>
                      </a:lnTo>
                      <a:lnTo>
                        <a:pt x="11203" y="20068"/>
                      </a:lnTo>
                      <a:lnTo>
                        <a:pt x="11191" y="20069"/>
                      </a:lnTo>
                      <a:lnTo>
                        <a:pt x="11191" y="20074"/>
                      </a:lnTo>
                      <a:lnTo>
                        <a:pt x="11189" y="20088"/>
                      </a:lnTo>
                      <a:lnTo>
                        <a:pt x="11190" y="20112"/>
                      </a:lnTo>
                      <a:lnTo>
                        <a:pt x="11187" y="20122"/>
                      </a:lnTo>
                      <a:lnTo>
                        <a:pt x="11185" y="20127"/>
                      </a:lnTo>
                      <a:lnTo>
                        <a:pt x="11179" y="20133"/>
                      </a:lnTo>
                      <a:lnTo>
                        <a:pt x="11176" y="20128"/>
                      </a:lnTo>
                      <a:lnTo>
                        <a:pt x="11172" y="20119"/>
                      </a:lnTo>
                      <a:lnTo>
                        <a:pt x="11175" y="20109"/>
                      </a:lnTo>
                      <a:lnTo>
                        <a:pt x="11174" y="20105"/>
                      </a:lnTo>
                      <a:lnTo>
                        <a:pt x="11177" y="20104"/>
                      </a:lnTo>
                      <a:lnTo>
                        <a:pt x="11184" y="20108"/>
                      </a:lnTo>
                      <a:lnTo>
                        <a:pt x="11183" y="20089"/>
                      </a:lnTo>
                      <a:lnTo>
                        <a:pt x="11176" y="20081"/>
                      </a:lnTo>
                      <a:lnTo>
                        <a:pt x="11175" y="20062"/>
                      </a:lnTo>
                      <a:lnTo>
                        <a:pt x="11181" y="20061"/>
                      </a:lnTo>
                      <a:lnTo>
                        <a:pt x="11181" y="20056"/>
                      </a:lnTo>
                      <a:lnTo>
                        <a:pt x="11175" y="20048"/>
                      </a:lnTo>
                      <a:lnTo>
                        <a:pt x="11162" y="20039"/>
                      </a:lnTo>
                      <a:lnTo>
                        <a:pt x="11149" y="20022"/>
                      </a:lnTo>
                      <a:lnTo>
                        <a:pt x="11148" y="20008"/>
                      </a:lnTo>
                      <a:lnTo>
                        <a:pt x="11151" y="19994"/>
                      </a:lnTo>
                      <a:lnTo>
                        <a:pt x="11153" y="19984"/>
                      </a:lnTo>
                      <a:lnTo>
                        <a:pt x="11153" y="19970"/>
                      </a:lnTo>
                      <a:lnTo>
                        <a:pt x="11147" y="19970"/>
                      </a:lnTo>
                      <a:lnTo>
                        <a:pt x="11129" y="19982"/>
                      </a:lnTo>
                      <a:lnTo>
                        <a:pt x="11111" y="19984"/>
                      </a:lnTo>
                      <a:lnTo>
                        <a:pt x="11105" y="19980"/>
                      </a:lnTo>
                      <a:lnTo>
                        <a:pt x="11101" y="19966"/>
                      </a:lnTo>
                      <a:lnTo>
                        <a:pt x="11098" y="19962"/>
                      </a:lnTo>
                      <a:lnTo>
                        <a:pt x="11088" y="19958"/>
                      </a:lnTo>
                      <a:lnTo>
                        <a:pt x="11088" y="19954"/>
                      </a:lnTo>
                      <a:lnTo>
                        <a:pt x="11102" y="19944"/>
                      </a:lnTo>
                      <a:lnTo>
                        <a:pt x="11119" y="19943"/>
                      </a:lnTo>
                      <a:lnTo>
                        <a:pt x="11119" y="19938"/>
                      </a:lnTo>
                      <a:lnTo>
                        <a:pt x="11114" y="19943"/>
                      </a:lnTo>
                      <a:lnTo>
                        <a:pt x="11112" y="19952"/>
                      </a:lnTo>
                      <a:lnTo>
                        <a:pt x="11112" y="19956"/>
                      </a:lnTo>
                      <a:lnTo>
                        <a:pt x="11114" y="19960"/>
                      </a:lnTo>
                      <a:lnTo>
                        <a:pt x="11116" y="19960"/>
                      </a:lnTo>
                      <a:lnTo>
                        <a:pt x="11119" y="19955"/>
                      </a:lnTo>
                      <a:lnTo>
                        <a:pt x="11115" y="19946"/>
                      </a:lnTo>
                      <a:lnTo>
                        <a:pt x="11118" y="19945"/>
                      </a:lnTo>
                      <a:lnTo>
                        <a:pt x="11118" y="19941"/>
                      </a:lnTo>
                      <a:lnTo>
                        <a:pt x="11129" y="19934"/>
                      </a:lnTo>
                      <a:lnTo>
                        <a:pt x="11157" y="19931"/>
                      </a:lnTo>
                      <a:lnTo>
                        <a:pt x="11172" y="19934"/>
                      </a:lnTo>
                      <a:lnTo>
                        <a:pt x="11172" y="19939"/>
                      </a:lnTo>
                      <a:lnTo>
                        <a:pt x="11170" y="19944"/>
                      </a:lnTo>
                      <a:lnTo>
                        <a:pt x="11164" y="19949"/>
                      </a:lnTo>
                      <a:lnTo>
                        <a:pt x="11161" y="19959"/>
                      </a:lnTo>
                      <a:lnTo>
                        <a:pt x="11164" y="19963"/>
                      </a:lnTo>
                      <a:lnTo>
                        <a:pt x="11173" y="19963"/>
                      </a:lnTo>
                      <a:lnTo>
                        <a:pt x="11185" y="19951"/>
                      </a:lnTo>
                      <a:lnTo>
                        <a:pt x="11191" y="19941"/>
                      </a:lnTo>
                      <a:lnTo>
                        <a:pt x="11199" y="19935"/>
                      </a:lnTo>
                      <a:lnTo>
                        <a:pt x="11208" y="19934"/>
                      </a:lnTo>
                      <a:lnTo>
                        <a:pt x="11217" y="19937"/>
                      </a:lnTo>
                      <a:lnTo>
                        <a:pt x="11227" y="19946"/>
                      </a:lnTo>
                      <a:lnTo>
                        <a:pt x="11234" y="19960"/>
                      </a:lnTo>
                      <a:lnTo>
                        <a:pt x="11234" y="19964"/>
                      </a:lnTo>
                      <a:lnTo>
                        <a:pt x="11219" y="19971"/>
                      </a:lnTo>
                      <a:lnTo>
                        <a:pt x="11223" y="19974"/>
                      </a:lnTo>
                      <a:lnTo>
                        <a:pt x="11232" y="19979"/>
                      </a:lnTo>
                      <a:lnTo>
                        <a:pt x="11244" y="19977"/>
                      </a:lnTo>
                      <a:lnTo>
                        <a:pt x="11249" y="19967"/>
                      </a:lnTo>
                      <a:lnTo>
                        <a:pt x="11257" y="19942"/>
                      </a:lnTo>
                      <a:lnTo>
                        <a:pt x="11267" y="19903"/>
                      </a:lnTo>
                      <a:lnTo>
                        <a:pt x="11275" y="19873"/>
                      </a:lnTo>
                      <a:lnTo>
                        <a:pt x="11286" y="19858"/>
                      </a:lnTo>
                      <a:lnTo>
                        <a:pt x="11291" y="19843"/>
                      </a:lnTo>
                      <a:lnTo>
                        <a:pt x="11301" y="19842"/>
                      </a:lnTo>
                      <a:lnTo>
                        <a:pt x="11301" y="19837"/>
                      </a:lnTo>
                      <a:lnTo>
                        <a:pt x="11303" y="19827"/>
                      </a:lnTo>
                      <a:lnTo>
                        <a:pt x="11305" y="19813"/>
                      </a:lnTo>
                      <a:lnTo>
                        <a:pt x="11305" y="19774"/>
                      </a:lnTo>
                      <a:lnTo>
                        <a:pt x="11310" y="19744"/>
                      </a:lnTo>
                      <a:lnTo>
                        <a:pt x="11313" y="19744"/>
                      </a:lnTo>
                      <a:lnTo>
                        <a:pt x="11314" y="19773"/>
                      </a:lnTo>
                      <a:lnTo>
                        <a:pt x="11319" y="19785"/>
                      </a:lnTo>
                      <a:lnTo>
                        <a:pt x="11316" y="19734"/>
                      </a:lnTo>
                      <a:lnTo>
                        <a:pt x="11313" y="19744"/>
                      </a:lnTo>
                      <a:lnTo>
                        <a:pt x="11310" y="19744"/>
                      </a:lnTo>
                      <a:lnTo>
                        <a:pt x="11304" y="19744"/>
                      </a:lnTo>
                      <a:lnTo>
                        <a:pt x="11301" y="19744"/>
                      </a:lnTo>
                      <a:lnTo>
                        <a:pt x="11301" y="19739"/>
                      </a:lnTo>
                      <a:lnTo>
                        <a:pt x="11298" y="19734"/>
                      </a:lnTo>
                      <a:lnTo>
                        <a:pt x="11302" y="19744"/>
                      </a:lnTo>
                      <a:lnTo>
                        <a:pt x="11299" y="19753"/>
                      </a:lnTo>
                      <a:lnTo>
                        <a:pt x="11293" y="19758"/>
                      </a:lnTo>
                      <a:lnTo>
                        <a:pt x="11281" y="19759"/>
                      </a:lnTo>
                      <a:lnTo>
                        <a:pt x="11278" y="19770"/>
                      </a:lnTo>
                      <a:lnTo>
                        <a:pt x="11275" y="19775"/>
                      </a:lnTo>
                      <a:lnTo>
                        <a:pt x="11275" y="19779"/>
                      </a:lnTo>
                      <a:lnTo>
                        <a:pt x="11276" y="19784"/>
                      </a:lnTo>
                      <a:lnTo>
                        <a:pt x="11277" y="19793"/>
                      </a:lnTo>
                      <a:lnTo>
                        <a:pt x="11275" y="19803"/>
                      </a:lnTo>
                      <a:lnTo>
                        <a:pt x="11275" y="19808"/>
                      </a:lnTo>
                      <a:lnTo>
                        <a:pt x="11262" y="19809"/>
                      </a:lnTo>
                      <a:lnTo>
                        <a:pt x="11259" y="19833"/>
                      </a:lnTo>
                      <a:lnTo>
                        <a:pt x="11250" y="19853"/>
                      </a:lnTo>
                      <a:lnTo>
                        <a:pt x="11247" y="19853"/>
                      </a:lnTo>
                      <a:lnTo>
                        <a:pt x="11246" y="19848"/>
                      </a:lnTo>
                      <a:lnTo>
                        <a:pt x="11249" y="19839"/>
                      </a:lnTo>
                      <a:lnTo>
                        <a:pt x="11248" y="19820"/>
                      </a:lnTo>
                      <a:lnTo>
                        <a:pt x="11253" y="19805"/>
                      </a:lnTo>
                      <a:lnTo>
                        <a:pt x="11256" y="19790"/>
                      </a:lnTo>
                      <a:lnTo>
                        <a:pt x="11255" y="19786"/>
                      </a:lnTo>
                      <a:lnTo>
                        <a:pt x="11249" y="19782"/>
                      </a:lnTo>
                      <a:lnTo>
                        <a:pt x="11237" y="19779"/>
                      </a:lnTo>
                      <a:lnTo>
                        <a:pt x="11231" y="19775"/>
                      </a:lnTo>
                      <a:lnTo>
                        <a:pt x="11225" y="19776"/>
                      </a:lnTo>
                      <a:lnTo>
                        <a:pt x="11225" y="19781"/>
                      </a:lnTo>
                      <a:lnTo>
                        <a:pt x="11222" y="19785"/>
                      </a:lnTo>
                      <a:lnTo>
                        <a:pt x="11216" y="19790"/>
                      </a:lnTo>
                      <a:lnTo>
                        <a:pt x="11211" y="19801"/>
                      </a:lnTo>
                      <a:lnTo>
                        <a:pt x="11202" y="19807"/>
                      </a:lnTo>
                      <a:lnTo>
                        <a:pt x="11198" y="19798"/>
                      </a:lnTo>
                      <a:lnTo>
                        <a:pt x="11201" y="19788"/>
                      </a:lnTo>
                      <a:lnTo>
                        <a:pt x="11200" y="19779"/>
                      </a:lnTo>
                      <a:lnTo>
                        <a:pt x="11203" y="19773"/>
                      </a:lnTo>
                      <a:lnTo>
                        <a:pt x="11212" y="19768"/>
                      </a:lnTo>
                      <a:lnTo>
                        <a:pt x="11218" y="19767"/>
                      </a:lnTo>
                      <a:lnTo>
                        <a:pt x="11221" y="19771"/>
                      </a:lnTo>
                      <a:lnTo>
                        <a:pt x="11227" y="19770"/>
                      </a:lnTo>
                      <a:lnTo>
                        <a:pt x="11241" y="19750"/>
                      </a:lnTo>
                      <a:lnTo>
                        <a:pt x="11250" y="19729"/>
                      </a:lnTo>
                      <a:lnTo>
                        <a:pt x="11252" y="19725"/>
                      </a:lnTo>
                      <a:lnTo>
                        <a:pt x="11249" y="19725"/>
                      </a:lnTo>
                      <a:lnTo>
                        <a:pt x="11246" y="19716"/>
                      </a:lnTo>
                      <a:lnTo>
                        <a:pt x="11242" y="19706"/>
                      </a:lnTo>
                      <a:lnTo>
                        <a:pt x="11245" y="19697"/>
                      </a:lnTo>
                      <a:lnTo>
                        <a:pt x="11250" y="19687"/>
                      </a:lnTo>
                      <a:lnTo>
                        <a:pt x="11259" y="19686"/>
                      </a:lnTo>
                      <a:lnTo>
                        <a:pt x="11263" y="19699"/>
                      </a:lnTo>
                      <a:lnTo>
                        <a:pt x="11261" y="19709"/>
                      </a:lnTo>
                      <a:lnTo>
                        <a:pt x="11261" y="19714"/>
                      </a:lnTo>
                      <a:lnTo>
                        <a:pt x="11270" y="19713"/>
                      </a:lnTo>
                      <a:lnTo>
                        <a:pt x="11276" y="19708"/>
                      </a:lnTo>
                      <a:lnTo>
                        <a:pt x="11284" y="19697"/>
                      </a:lnTo>
                      <a:lnTo>
                        <a:pt x="11290" y="19691"/>
                      </a:lnTo>
                      <a:lnTo>
                        <a:pt x="11302" y="19681"/>
                      </a:lnTo>
                      <a:lnTo>
                        <a:pt x="11310" y="19670"/>
                      </a:lnTo>
                      <a:lnTo>
                        <a:pt x="11313" y="19666"/>
                      </a:lnTo>
                      <a:lnTo>
                        <a:pt x="11307" y="19661"/>
                      </a:lnTo>
                      <a:lnTo>
                        <a:pt x="11306" y="19656"/>
                      </a:lnTo>
                      <a:lnTo>
                        <a:pt x="11309" y="19651"/>
                      </a:lnTo>
                      <a:lnTo>
                        <a:pt x="11312" y="19650"/>
                      </a:lnTo>
                      <a:lnTo>
                        <a:pt x="11316" y="19655"/>
                      </a:lnTo>
                      <a:lnTo>
                        <a:pt x="11319" y="19664"/>
                      </a:lnTo>
                      <a:lnTo>
                        <a:pt x="11319" y="19674"/>
                      </a:lnTo>
                      <a:lnTo>
                        <a:pt x="11317" y="19688"/>
                      </a:lnTo>
                      <a:lnTo>
                        <a:pt x="11314" y="19698"/>
                      </a:lnTo>
                      <a:lnTo>
                        <a:pt x="11312" y="19698"/>
                      </a:lnTo>
                      <a:lnTo>
                        <a:pt x="11309" y="19703"/>
                      </a:lnTo>
                      <a:lnTo>
                        <a:pt x="11309" y="19708"/>
                      </a:lnTo>
                      <a:lnTo>
                        <a:pt x="11318" y="19711"/>
                      </a:lnTo>
                      <a:lnTo>
                        <a:pt x="11325" y="19716"/>
                      </a:lnTo>
                      <a:lnTo>
                        <a:pt x="11334" y="19720"/>
                      </a:lnTo>
                      <a:lnTo>
                        <a:pt x="11337" y="19719"/>
                      </a:lnTo>
                      <a:lnTo>
                        <a:pt x="11337" y="19714"/>
                      </a:lnTo>
                      <a:lnTo>
                        <a:pt x="11339" y="19700"/>
                      </a:lnTo>
                      <a:lnTo>
                        <a:pt x="11341" y="19676"/>
                      </a:lnTo>
                      <a:lnTo>
                        <a:pt x="11349" y="19656"/>
                      </a:lnTo>
                      <a:lnTo>
                        <a:pt x="11333" y="19639"/>
                      </a:lnTo>
                      <a:lnTo>
                        <a:pt x="11341" y="19633"/>
                      </a:lnTo>
                      <a:lnTo>
                        <a:pt x="11358" y="19598"/>
                      </a:lnTo>
                      <a:lnTo>
                        <a:pt x="11351" y="19641"/>
                      </a:lnTo>
                      <a:lnTo>
                        <a:pt x="11361" y="19659"/>
                      </a:lnTo>
                      <a:lnTo>
                        <a:pt x="11350" y="19679"/>
                      </a:lnTo>
                      <a:lnTo>
                        <a:pt x="11349" y="19717"/>
                      </a:lnTo>
                      <a:lnTo>
                        <a:pt x="11360" y="19706"/>
                      </a:lnTo>
                      <a:lnTo>
                        <a:pt x="11366" y="19691"/>
                      </a:lnTo>
                      <a:lnTo>
                        <a:pt x="11366" y="19706"/>
                      </a:lnTo>
                      <a:lnTo>
                        <a:pt x="11381" y="19695"/>
                      </a:lnTo>
                      <a:lnTo>
                        <a:pt x="11389" y="19674"/>
                      </a:lnTo>
                      <a:lnTo>
                        <a:pt x="11380" y="19671"/>
                      </a:lnTo>
                      <a:lnTo>
                        <a:pt x="11391" y="19655"/>
                      </a:lnTo>
                      <a:lnTo>
                        <a:pt x="11406" y="19644"/>
                      </a:lnTo>
                      <a:lnTo>
                        <a:pt x="11423" y="19623"/>
                      </a:lnTo>
                      <a:lnTo>
                        <a:pt x="11425" y="19618"/>
                      </a:lnTo>
                      <a:lnTo>
                        <a:pt x="11425" y="19609"/>
                      </a:lnTo>
                      <a:lnTo>
                        <a:pt x="11421" y="19594"/>
                      </a:lnTo>
                      <a:lnTo>
                        <a:pt x="11415" y="19581"/>
                      </a:lnTo>
                      <a:lnTo>
                        <a:pt x="11413" y="19558"/>
                      </a:lnTo>
                      <a:lnTo>
                        <a:pt x="11416" y="19548"/>
                      </a:lnTo>
                      <a:lnTo>
                        <a:pt x="11418" y="19529"/>
                      </a:lnTo>
                      <a:lnTo>
                        <a:pt x="11415" y="19519"/>
                      </a:lnTo>
                      <a:lnTo>
                        <a:pt x="11408" y="19506"/>
                      </a:lnTo>
                      <a:lnTo>
                        <a:pt x="11398" y="19498"/>
                      </a:lnTo>
                      <a:lnTo>
                        <a:pt x="11389" y="19485"/>
                      </a:lnTo>
                      <a:lnTo>
                        <a:pt x="11382" y="19476"/>
                      </a:lnTo>
                      <a:lnTo>
                        <a:pt x="11385" y="19485"/>
                      </a:lnTo>
                      <a:lnTo>
                        <a:pt x="11387" y="19500"/>
                      </a:lnTo>
                      <a:lnTo>
                        <a:pt x="11391" y="19500"/>
                      </a:lnTo>
                      <a:lnTo>
                        <a:pt x="11400" y="19483"/>
                      </a:lnTo>
                      <a:lnTo>
                        <a:pt x="11406" y="19483"/>
                      </a:lnTo>
                      <a:lnTo>
                        <a:pt x="11413" y="19487"/>
                      </a:lnTo>
                      <a:lnTo>
                        <a:pt x="11419" y="19483"/>
                      </a:lnTo>
                      <a:lnTo>
                        <a:pt x="11426" y="19477"/>
                      </a:lnTo>
                      <a:lnTo>
                        <a:pt x="11431" y="19470"/>
                      </a:lnTo>
                      <a:lnTo>
                        <a:pt x="11431" y="19466"/>
                      </a:lnTo>
                      <a:lnTo>
                        <a:pt x="11422" y="19448"/>
                      </a:lnTo>
                      <a:lnTo>
                        <a:pt x="11411" y="19434"/>
                      </a:lnTo>
                      <a:lnTo>
                        <a:pt x="11404" y="19435"/>
                      </a:lnTo>
                      <a:lnTo>
                        <a:pt x="11399" y="19440"/>
                      </a:lnTo>
                      <a:lnTo>
                        <a:pt x="11395" y="19436"/>
                      </a:lnTo>
                      <a:lnTo>
                        <a:pt x="11395" y="19427"/>
                      </a:lnTo>
                      <a:lnTo>
                        <a:pt x="11403" y="19416"/>
                      </a:lnTo>
                      <a:lnTo>
                        <a:pt x="11406" y="19411"/>
                      </a:lnTo>
                      <a:lnTo>
                        <a:pt x="11412" y="19410"/>
                      </a:lnTo>
                      <a:lnTo>
                        <a:pt x="11413" y="19430"/>
                      </a:lnTo>
                      <a:lnTo>
                        <a:pt x="11426" y="19438"/>
                      </a:lnTo>
                      <a:lnTo>
                        <a:pt x="11429" y="19437"/>
                      </a:lnTo>
                      <a:lnTo>
                        <a:pt x="11429" y="19456"/>
                      </a:lnTo>
                      <a:lnTo>
                        <a:pt x="11433" y="19469"/>
                      </a:lnTo>
                      <a:lnTo>
                        <a:pt x="11432" y="19469"/>
                      </a:lnTo>
                      <a:lnTo>
                        <a:pt x="11431" y="19472"/>
                      </a:lnTo>
                      <a:lnTo>
                        <a:pt x="11431" y="19477"/>
                      </a:lnTo>
                      <a:lnTo>
                        <a:pt x="11446" y="19495"/>
                      </a:lnTo>
                      <a:lnTo>
                        <a:pt x="11449" y="19519"/>
                      </a:lnTo>
                      <a:lnTo>
                        <a:pt x="11455" y="19528"/>
                      </a:lnTo>
                      <a:lnTo>
                        <a:pt x="11462" y="19533"/>
                      </a:lnTo>
                      <a:lnTo>
                        <a:pt x="11466" y="19522"/>
                      </a:lnTo>
                      <a:lnTo>
                        <a:pt x="11472" y="19517"/>
                      </a:lnTo>
                      <a:lnTo>
                        <a:pt x="11475" y="19512"/>
                      </a:lnTo>
                      <a:lnTo>
                        <a:pt x="11478" y="19516"/>
                      </a:lnTo>
                      <a:lnTo>
                        <a:pt x="11481" y="19525"/>
                      </a:lnTo>
                      <a:lnTo>
                        <a:pt x="11485" y="19535"/>
                      </a:lnTo>
                      <a:lnTo>
                        <a:pt x="11485" y="19540"/>
                      </a:lnTo>
                      <a:lnTo>
                        <a:pt x="11488" y="19539"/>
                      </a:lnTo>
                      <a:lnTo>
                        <a:pt x="11497" y="19528"/>
                      </a:lnTo>
                      <a:lnTo>
                        <a:pt x="11505" y="19513"/>
                      </a:lnTo>
                      <a:lnTo>
                        <a:pt x="11513" y="19503"/>
                      </a:lnTo>
                      <a:lnTo>
                        <a:pt x="11537" y="19481"/>
                      </a:lnTo>
                      <a:lnTo>
                        <a:pt x="11560" y="19463"/>
                      </a:lnTo>
                      <a:lnTo>
                        <a:pt x="11575" y="19453"/>
                      </a:lnTo>
                      <a:lnTo>
                        <a:pt x="11595" y="19431"/>
                      </a:lnTo>
                      <a:lnTo>
                        <a:pt x="11598" y="19426"/>
                      </a:lnTo>
                      <a:lnTo>
                        <a:pt x="11585" y="19409"/>
                      </a:lnTo>
                      <a:lnTo>
                        <a:pt x="11575" y="19395"/>
                      </a:lnTo>
                      <a:lnTo>
                        <a:pt x="11565" y="19387"/>
                      </a:lnTo>
                      <a:lnTo>
                        <a:pt x="11559" y="19379"/>
                      </a:lnTo>
                      <a:lnTo>
                        <a:pt x="11553" y="19379"/>
                      </a:lnTo>
                      <a:lnTo>
                        <a:pt x="11545" y="19399"/>
                      </a:lnTo>
                      <a:lnTo>
                        <a:pt x="11536" y="19410"/>
                      </a:lnTo>
                      <a:lnTo>
                        <a:pt x="11524" y="19411"/>
                      </a:lnTo>
                      <a:lnTo>
                        <a:pt x="11515" y="19407"/>
                      </a:lnTo>
                      <a:lnTo>
                        <a:pt x="11514" y="19388"/>
                      </a:lnTo>
                      <a:lnTo>
                        <a:pt x="11523" y="19392"/>
                      </a:lnTo>
                      <a:lnTo>
                        <a:pt x="11530" y="19396"/>
                      </a:lnTo>
                      <a:lnTo>
                        <a:pt x="11535" y="19391"/>
                      </a:lnTo>
                      <a:lnTo>
                        <a:pt x="11541" y="19385"/>
                      </a:lnTo>
                      <a:lnTo>
                        <a:pt x="11546" y="19375"/>
                      </a:lnTo>
                      <a:lnTo>
                        <a:pt x="11549" y="19370"/>
                      </a:lnTo>
                      <a:lnTo>
                        <a:pt x="11549" y="19365"/>
                      </a:lnTo>
                      <a:lnTo>
                        <a:pt x="11543" y="19352"/>
                      </a:lnTo>
                      <a:lnTo>
                        <a:pt x="11533" y="19338"/>
                      </a:lnTo>
                      <a:lnTo>
                        <a:pt x="11520" y="19325"/>
                      </a:lnTo>
                      <a:lnTo>
                        <a:pt x="11511" y="19318"/>
                      </a:lnTo>
                      <a:lnTo>
                        <a:pt x="11502" y="19324"/>
                      </a:lnTo>
                      <a:lnTo>
                        <a:pt x="11499" y="19333"/>
                      </a:lnTo>
                      <a:lnTo>
                        <a:pt x="11487" y="19335"/>
                      </a:lnTo>
                      <a:lnTo>
                        <a:pt x="11486" y="19312"/>
                      </a:lnTo>
                      <a:lnTo>
                        <a:pt x="11488" y="19302"/>
                      </a:lnTo>
                      <a:lnTo>
                        <a:pt x="11491" y="19292"/>
                      </a:lnTo>
                      <a:lnTo>
                        <a:pt x="11490" y="19283"/>
                      </a:lnTo>
                      <a:lnTo>
                        <a:pt x="11487" y="19273"/>
                      </a:lnTo>
                      <a:lnTo>
                        <a:pt x="11477" y="19256"/>
                      </a:lnTo>
                      <a:lnTo>
                        <a:pt x="11468" y="19252"/>
                      </a:lnTo>
                      <a:lnTo>
                        <a:pt x="11461" y="19238"/>
                      </a:lnTo>
                      <a:lnTo>
                        <a:pt x="11463" y="19219"/>
                      </a:lnTo>
                      <a:lnTo>
                        <a:pt x="11459" y="19206"/>
                      </a:lnTo>
                      <a:lnTo>
                        <a:pt x="11471" y="19204"/>
                      </a:lnTo>
                      <a:lnTo>
                        <a:pt x="11481" y="19207"/>
                      </a:lnTo>
                      <a:lnTo>
                        <a:pt x="11487" y="19207"/>
                      </a:lnTo>
                      <a:lnTo>
                        <a:pt x="11492" y="19202"/>
                      </a:lnTo>
                      <a:lnTo>
                        <a:pt x="11495" y="19187"/>
                      </a:lnTo>
                      <a:lnTo>
                        <a:pt x="11494" y="19168"/>
                      </a:lnTo>
                      <a:lnTo>
                        <a:pt x="11490" y="19159"/>
                      </a:lnTo>
                      <a:lnTo>
                        <a:pt x="11489" y="19145"/>
                      </a:lnTo>
                      <a:lnTo>
                        <a:pt x="11495" y="19130"/>
                      </a:lnTo>
                      <a:lnTo>
                        <a:pt x="11501" y="19129"/>
                      </a:lnTo>
                      <a:lnTo>
                        <a:pt x="11502" y="19157"/>
                      </a:lnTo>
                      <a:lnTo>
                        <a:pt x="11500" y="19176"/>
                      </a:lnTo>
                      <a:lnTo>
                        <a:pt x="11503" y="19233"/>
                      </a:lnTo>
                      <a:lnTo>
                        <a:pt x="11501" y="19248"/>
                      </a:lnTo>
                      <a:lnTo>
                        <a:pt x="11501" y="19262"/>
                      </a:lnTo>
                      <a:lnTo>
                        <a:pt x="11505" y="19271"/>
                      </a:lnTo>
                      <a:lnTo>
                        <a:pt x="11520" y="19269"/>
                      </a:lnTo>
                      <a:lnTo>
                        <a:pt x="11526" y="19264"/>
                      </a:lnTo>
                      <a:lnTo>
                        <a:pt x="11532" y="19268"/>
                      </a:lnTo>
                      <a:lnTo>
                        <a:pt x="11533" y="19291"/>
                      </a:lnTo>
                      <a:lnTo>
                        <a:pt x="11540" y="19295"/>
                      </a:lnTo>
                      <a:lnTo>
                        <a:pt x="11551" y="19294"/>
                      </a:lnTo>
                      <a:lnTo>
                        <a:pt x="11554" y="19279"/>
                      </a:lnTo>
                      <a:lnTo>
                        <a:pt x="11556" y="19269"/>
                      </a:lnTo>
                      <a:lnTo>
                        <a:pt x="11550" y="19261"/>
                      </a:lnTo>
                      <a:lnTo>
                        <a:pt x="11549" y="19242"/>
                      </a:lnTo>
                      <a:lnTo>
                        <a:pt x="11552" y="19241"/>
                      </a:lnTo>
                      <a:lnTo>
                        <a:pt x="11558" y="19246"/>
                      </a:lnTo>
                      <a:lnTo>
                        <a:pt x="11562" y="19260"/>
                      </a:lnTo>
                      <a:lnTo>
                        <a:pt x="11566" y="19278"/>
                      </a:lnTo>
                      <a:lnTo>
                        <a:pt x="11567" y="19302"/>
                      </a:lnTo>
                      <a:lnTo>
                        <a:pt x="11561" y="19278"/>
                      </a:lnTo>
                      <a:lnTo>
                        <a:pt x="11556" y="19255"/>
                      </a:lnTo>
                      <a:lnTo>
                        <a:pt x="11552" y="19255"/>
                      </a:lnTo>
                      <a:lnTo>
                        <a:pt x="11549" y="19275"/>
                      </a:lnTo>
                      <a:lnTo>
                        <a:pt x="11546" y="19294"/>
                      </a:lnTo>
                      <a:lnTo>
                        <a:pt x="11546" y="19307"/>
                      </a:lnTo>
                      <a:lnTo>
                        <a:pt x="11544" y="19320"/>
                      </a:lnTo>
                      <a:lnTo>
                        <a:pt x="11544" y="19326"/>
                      </a:lnTo>
                      <a:lnTo>
                        <a:pt x="11547" y="19332"/>
                      </a:lnTo>
                      <a:lnTo>
                        <a:pt x="11553" y="19326"/>
                      </a:lnTo>
                      <a:lnTo>
                        <a:pt x="11562" y="19321"/>
                      </a:lnTo>
                      <a:lnTo>
                        <a:pt x="11571" y="19315"/>
                      </a:lnTo>
                      <a:lnTo>
                        <a:pt x="11576" y="19305"/>
                      </a:lnTo>
                      <a:lnTo>
                        <a:pt x="11587" y="19290"/>
                      </a:lnTo>
                      <a:lnTo>
                        <a:pt x="11593" y="19279"/>
                      </a:lnTo>
                      <a:lnTo>
                        <a:pt x="11593" y="19270"/>
                      </a:lnTo>
                      <a:lnTo>
                        <a:pt x="11587" y="19266"/>
                      </a:lnTo>
                      <a:lnTo>
                        <a:pt x="11580" y="19266"/>
                      </a:lnTo>
                      <a:lnTo>
                        <a:pt x="11577" y="19262"/>
                      </a:lnTo>
                      <a:lnTo>
                        <a:pt x="11577" y="19257"/>
                      </a:lnTo>
                      <a:lnTo>
                        <a:pt x="11580" y="19252"/>
                      </a:lnTo>
                      <a:lnTo>
                        <a:pt x="11579" y="19243"/>
                      </a:lnTo>
                      <a:lnTo>
                        <a:pt x="11576" y="19233"/>
                      </a:lnTo>
                      <a:lnTo>
                        <a:pt x="11572" y="19230"/>
                      </a:lnTo>
                      <a:lnTo>
                        <a:pt x="11583" y="19215"/>
                      </a:lnTo>
                      <a:lnTo>
                        <a:pt x="11587" y="19211"/>
                      </a:lnTo>
                      <a:lnTo>
                        <a:pt x="11587" y="19206"/>
                      </a:lnTo>
                      <a:lnTo>
                        <a:pt x="11576" y="19202"/>
                      </a:lnTo>
                      <a:lnTo>
                        <a:pt x="11578" y="19187"/>
                      </a:lnTo>
                      <a:lnTo>
                        <a:pt x="11584" y="19186"/>
                      </a:lnTo>
                      <a:lnTo>
                        <a:pt x="11587" y="19195"/>
                      </a:lnTo>
                      <a:lnTo>
                        <a:pt x="11587" y="19209"/>
                      </a:lnTo>
                      <a:lnTo>
                        <a:pt x="11585" y="19223"/>
                      </a:lnTo>
                      <a:lnTo>
                        <a:pt x="11585" y="19233"/>
                      </a:lnTo>
                      <a:lnTo>
                        <a:pt x="11594" y="19236"/>
                      </a:lnTo>
                      <a:lnTo>
                        <a:pt x="11600" y="19241"/>
                      </a:lnTo>
                      <a:lnTo>
                        <a:pt x="11604" y="19249"/>
                      </a:lnTo>
                      <a:lnTo>
                        <a:pt x="11604" y="19254"/>
                      </a:lnTo>
                      <a:lnTo>
                        <a:pt x="11601" y="19253"/>
                      </a:lnTo>
                      <a:lnTo>
                        <a:pt x="11602" y="19255"/>
                      </a:lnTo>
                      <a:lnTo>
                        <a:pt x="11605" y="19255"/>
                      </a:lnTo>
                      <a:lnTo>
                        <a:pt x="11610" y="19257"/>
                      </a:lnTo>
                      <a:lnTo>
                        <a:pt x="11619" y="19254"/>
                      </a:lnTo>
                      <a:lnTo>
                        <a:pt x="11628" y="19254"/>
                      </a:lnTo>
                      <a:lnTo>
                        <a:pt x="11631" y="19250"/>
                      </a:lnTo>
                      <a:lnTo>
                        <a:pt x="11627" y="19241"/>
                      </a:lnTo>
                      <a:lnTo>
                        <a:pt x="11630" y="19232"/>
                      </a:lnTo>
                      <a:lnTo>
                        <a:pt x="11630" y="19227"/>
                      </a:lnTo>
                      <a:lnTo>
                        <a:pt x="11633" y="19227"/>
                      </a:lnTo>
                      <a:lnTo>
                        <a:pt x="11636" y="19231"/>
                      </a:lnTo>
                      <a:lnTo>
                        <a:pt x="11654" y="19224"/>
                      </a:lnTo>
                      <a:lnTo>
                        <a:pt x="11663" y="19218"/>
                      </a:lnTo>
                      <a:lnTo>
                        <a:pt x="11668" y="19208"/>
                      </a:lnTo>
                      <a:lnTo>
                        <a:pt x="11674" y="19193"/>
                      </a:lnTo>
                      <a:lnTo>
                        <a:pt x="11673" y="19179"/>
                      </a:lnTo>
                      <a:lnTo>
                        <a:pt x="11678" y="19165"/>
                      </a:lnTo>
                      <a:lnTo>
                        <a:pt x="11681" y="19154"/>
                      </a:lnTo>
                      <a:lnTo>
                        <a:pt x="11684" y="19150"/>
                      </a:lnTo>
                      <a:lnTo>
                        <a:pt x="11686" y="19144"/>
                      </a:lnTo>
                      <a:lnTo>
                        <a:pt x="11695" y="19143"/>
                      </a:lnTo>
                      <a:lnTo>
                        <a:pt x="11693" y="19158"/>
                      </a:lnTo>
                      <a:lnTo>
                        <a:pt x="11687" y="19164"/>
                      </a:lnTo>
                      <a:lnTo>
                        <a:pt x="11685" y="19173"/>
                      </a:lnTo>
                      <a:lnTo>
                        <a:pt x="11679" y="19183"/>
                      </a:lnTo>
                      <a:lnTo>
                        <a:pt x="11678" y="19216"/>
                      </a:lnTo>
                      <a:lnTo>
                        <a:pt x="11675" y="19231"/>
                      </a:lnTo>
                      <a:lnTo>
                        <a:pt x="11673" y="19241"/>
                      </a:lnTo>
                      <a:lnTo>
                        <a:pt x="11667" y="19246"/>
                      </a:lnTo>
                      <a:lnTo>
                        <a:pt x="11664" y="19246"/>
                      </a:lnTo>
                      <a:lnTo>
                        <a:pt x="11658" y="19252"/>
                      </a:lnTo>
                      <a:lnTo>
                        <a:pt x="11659" y="19257"/>
                      </a:lnTo>
                      <a:lnTo>
                        <a:pt x="11665" y="19266"/>
                      </a:lnTo>
                      <a:lnTo>
                        <a:pt x="11671" y="19269"/>
                      </a:lnTo>
                      <a:lnTo>
                        <a:pt x="11674" y="19269"/>
                      </a:lnTo>
                      <a:lnTo>
                        <a:pt x="11678" y="19263"/>
                      </a:lnTo>
                      <a:lnTo>
                        <a:pt x="11689" y="19255"/>
                      </a:lnTo>
                      <a:lnTo>
                        <a:pt x="11692" y="19255"/>
                      </a:lnTo>
                      <a:lnTo>
                        <a:pt x="11695" y="19261"/>
                      </a:lnTo>
                      <a:lnTo>
                        <a:pt x="11698" y="19265"/>
                      </a:lnTo>
                      <a:lnTo>
                        <a:pt x="11696" y="19271"/>
                      </a:lnTo>
                      <a:lnTo>
                        <a:pt x="11690" y="19276"/>
                      </a:lnTo>
                      <a:lnTo>
                        <a:pt x="11681" y="19282"/>
                      </a:lnTo>
                      <a:lnTo>
                        <a:pt x="11675" y="19288"/>
                      </a:lnTo>
                      <a:lnTo>
                        <a:pt x="11672" y="19288"/>
                      </a:lnTo>
                      <a:lnTo>
                        <a:pt x="11672" y="19279"/>
                      </a:lnTo>
                      <a:lnTo>
                        <a:pt x="11666" y="19279"/>
                      </a:lnTo>
                      <a:lnTo>
                        <a:pt x="11660" y="19285"/>
                      </a:lnTo>
                      <a:lnTo>
                        <a:pt x="11661" y="19304"/>
                      </a:lnTo>
                      <a:lnTo>
                        <a:pt x="11664" y="19303"/>
                      </a:lnTo>
                      <a:lnTo>
                        <a:pt x="11670" y="19307"/>
                      </a:lnTo>
                      <a:lnTo>
                        <a:pt x="11693" y="19286"/>
                      </a:lnTo>
                      <a:lnTo>
                        <a:pt x="11708" y="19269"/>
                      </a:lnTo>
                      <a:lnTo>
                        <a:pt x="11719" y="19259"/>
                      </a:lnTo>
                      <a:lnTo>
                        <a:pt x="11734" y="19243"/>
                      </a:lnTo>
                      <a:lnTo>
                        <a:pt x="11742" y="19237"/>
                      </a:lnTo>
                      <a:lnTo>
                        <a:pt x="11755" y="19241"/>
                      </a:lnTo>
                      <a:lnTo>
                        <a:pt x="11764" y="19239"/>
                      </a:lnTo>
                      <a:lnTo>
                        <a:pt x="11769" y="19229"/>
                      </a:lnTo>
                      <a:lnTo>
                        <a:pt x="11775" y="19223"/>
                      </a:lnTo>
                      <a:lnTo>
                        <a:pt x="11778" y="19223"/>
                      </a:lnTo>
                      <a:lnTo>
                        <a:pt x="11780" y="19252"/>
                      </a:lnTo>
                      <a:lnTo>
                        <a:pt x="11777" y="19266"/>
                      </a:lnTo>
                      <a:lnTo>
                        <a:pt x="11774" y="19271"/>
                      </a:lnTo>
                      <a:lnTo>
                        <a:pt x="11754" y="19283"/>
                      </a:lnTo>
                      <a:lnTo>
                        <a:pt x="11731" y="19305"/>
                      </a:lnTo>
                      <a:lnTo>
                        <a:pt x="11710" y="19322"/>
                      </a:lnTo>
                      <a:lnTo>
                        <a:pt x="11696" y="19338"/>
                      </a:lnTo>
                      <a:lnTo>
                        <a:pt x="11684" y="19348"/>
                      </a:lnTo>
                      <a:lnTo>
                        <a:pt x="11673" y="19365"/>
                      </a:lnTo>
                      <a:lnTo>
                        <a:pt x="11674" y="19373"/>
                      </a:lnTo>
                      <a:lnTo>
                        <a:pt x="11680" y="19373"/>
                      </a:lnTo>
                      <a:lnTo>
                        <a:pt x="11700" y="19356"/>
                      </a:lnTo>
                      <a:lnTo>
                        <a:pt x="11717" y="19340"/>
                      </a:lnTo>
                      <a:lnTo>
                        <a:pt x="11784" y="19279"/>
                      </a:lnTo>
                      <a:lnTo>
                        <a:pt x="11838" y="19225"/>
                      </a:lnTo>
                      <a:lnTo>
                        <a:pt x="11882" y="19182"/>
                      </a:lnTo>
                      <a:lnTo>
                        <a:pt x="11899" y="19166"/>
                      </a:lnTo>
                      <a:lnTo>
                        <a:pt x="11905" y="19160"/>
                      </a:lnTo>
                      <a:lnTo>
                        <a:pt x="11904" y="19151"/>
                      </a:lnTo>
                      <a:lnTo>
                        <a:pt x="11901" y="19151"/>
                      </a:lnTo>
                      <a:lnTo>
                        <a:pt x="11876" y="19173"/>
                      </a:lnTo>
                      <a:lnTo>
                        <a:pt x="11846" y="19201"/>
                      </a:lnTo>
                      <a:lnTo>
                        <a:pt x="11794" y="19245"/>
                      </a:lnTo>
                      <a:lnTo>
                        <a:pt x="11791" y="19245"/>
                      </a:lnTo>
                      <a:lnTo>
                        <a:pt x="11788" y="19241"/>
                      </a:lnTo>
                      <a:lnTo>
                        <a:pt x="11793" y="19217"/>
                      </a:lnTo>
                      <a:lnTo>
                        <a:pt x="11794" y="19193"/>
                      </a:lnTo>
                      <a:lnTo>
                        <a:pt x="11798" y="19187"/>
                      </a:lnTo>
                      <a:lnTo>
                        <a:pt x="11809" y="19176"/>
                      </a:lnTo>
                      <a:lnTo>
                        <a:pt x="11832" y="19159"/>
                      </a:lnTo>
                      <a:lnTo>
                        <a:pt x="11853" y="19147"/>
                      </a:lnTo>
                      <a:lnTo>
                        <a:pt x="11865" y="19141"/>
                      </a:lnTo>
                      <a:lnTo>
                        <a:pt x="11868" y="19141"/>
                      </a:lnTo>
                      <a:lnTo>
                        <a:pt x="11877" y="19144"/>
                      </a:lnTo>
                      <a:lnTo>
                        <a:pt x="11889" y="19148"/>
                      </a:lnTo>
                      <a:lnTo>
                        <a:pt x="11898" y="19146"/>
                      </a:lnTo>
                      <a:lnTo>
                        <a:pt x="11912" y="19133"/>
                      </a:lnTo>
                      <a:lnTo>
                        <a:pt x="11915" y="19133"/>
                      </a:lnTo>
                      <a:lnTo>
                        <a:pt x="11908" y="19134"/>
                      </a:lnTo>
                      <a:lnTo>
                        <a:pt x="11899" y="19140"/>
                      </a:lnTo>
                      <a:lnTo>
                        <a:pt x="11899" y="19145"/>
                      </a:lnTo>
                      <a:lnTo>
                        <a:pt x="11909" y="19144"/>
                      </a:lnTo>
                      <a:lnTo>
                        <a:pt x="11944" y="19112"/>
                      </a:lnTo>
                      <a:lnTo>
                        <a:pt x="11980" y="19075"/>
                      </a:lnTo>
                      <a:lnTo>
                        <a:pt x="12021" y="19017"/>
                      </a:lnTo>
                      <a:lnTo>
                        <a:pt x="12038" y="18997"/>
                      </a:lnTo>
                      <a:lnTo>
                        <a:pt x="12050" y="18986"/>
                      </a:lnTo>
                      <a:lnTo>
                        <a:pt x="12077" y="18964"/>
                      </a:lnTo>
                      <a:lnTo>
                        <a:pt x="12082" y="18953"/>
                      </a:lnTo>
                      <a:lnTo>
                        <a:pt x="12093" y="18923"/>
                      </a:lnTo>
                      <a:lnTo>
                        <a:pt x="12107" y="18898"/>
                      </a:lnTo>
                      <a:lnTo>
                        <a:pt x="12115" y="18887"/>
                      </a:lnTo>
                      <a:lnTo>
                        <a:pt x="12129" y="18866"/>
                      </a:lnTo>
                      <a:lnTo>
                        <a:pt x="12152" y="18835"/>
                      </a:lnTo>
                      <a:lnTo>
                        <a:pt x="12152" y="18831"/>
                      </a:lnTo>
                      <a:lnTo>
                        <a:pt x="12140" y="18832"/>
                      </a:lnTo>
                      <a:lnTo>
                        <a:pt x="12126" y="18853"/>
                      </a:lnTo>
                      <a:lnTo>
                        <a:pt x="12111" y="18873"/>
                      </a:lnTo>
                      <a:lnTo>
                        <a:pt x="12109" y="18879"/>
                      </a:lnTo>
                      <a:lnTo>
                        <a:pt x="12108" y="18874"/>
                      </a:lnTo>
                      <a:lnTo>
                        <a:pt x="12111" y="18864"/>
                      </a:lnTo>
                      <a:lnTo>
                        <a:pt x="12114" y="18859"/>
                      </a:lnTo>
                      <a:lnTo>
                        <a:pt x="12113" y="18845"/>
                      </a:lnTo>
                      <a:lnTo>
                        <a:pt x="12121" y="18834"/>
                      </a:lnTo>
                      <a:lnTo>
                        <a:pt x="12130" y="18824"/>
                      </a:lnTo>
                      <a:lnTo>
                        <a:pt x="12133" y="18818"/>
                      </a:lnTo>
                      <a:lnTo>
                        <a:pt x="12121" y="18820"/>
                      </a:lnTo>
                      <a:lnTo>
                        <a:pt x="12112" y="18826"/>
                      </a:lnTo>
                      <a:lnTo>
                        <a:pt x="12104" y="18836"/>
                      </a:lnTo>
                      <a:lnTo>
                        <a:pt x="12092" y="18838"/>
                      </a:lnTo>
                      <a:lnTo>
                        <a:pt x="12088" y="18833"/>
                      </a:lnTo>
                      <a:lnTo>
                        <a:pt x="12085" y="18834"/>
                      </a:lnTo>
                      <a:lnTo>
                        <a:pt x="12085" y="18825"/>
                      </a:lnTo>
                      <a:lnTo>
                        <a:pt x="12091" y="18819"/>
                      </a:lnTo>
                      <a:lnTo>
                        <a:pt x="12096" y="18814"/>
                      </a:lnTo>
                      <a:lnTo>
                        <a:pt x="12102" y="18813"/>
                      </a:lnTo>
                      <a:lnTo>
                        <a:pt x="12105" y="18818"/>
                      </a:lnTo>
                      <a:lnTo>
                        <a:pt x="12109" y="18817"/>
                      </a:lnTo>
                      <a:lnTo>
                        <a:pt x="12117" y="18802"/>
                      </a:lnTo>
                      <a:lnTo>
                        <a:pt x="12129" y="18791"/>
                      </a:lnTo>
                      <a:lnTo>
                        <a:pt x="12129" y="18795"/>
                      </a:lnTo>
                      <a:lnTo>
                        <a:pt x="12133" y="18814"/>
                      </a:lnTo>
                      <a:lnTo>
                        <a:pt x="12142" y="18822"/>
                      </a:lnTo>
                      <a:lnTo>
                        <a:pt x="12148" y="18822"/>
                      </a:lnTo>
                      <a:lnTo>
                        <a:pt x="12141" y="18803"/>
                      </a:lnTo>
                      <a:lnTo>
                        <a:pt x="12135" y="18790"/>
                      </a:lnTo>
                      <a:lnTo>
                        <a:pt x="12136" y="18761"/>
                      </a:lnTo>
                      <a:lnTo>
                        <a:pt x="12136" y="18747"/>
                      </a:lnTo>
                      <a:lnTo>
                        <a:pt x="12138" y="18732"/>
                      </a:lnTo>
                      <a:lnTo>
                        <a:pt x="12143" y="18728"/>
                      </a:lnTo>
                      <a:lnTo>
                        <a:pt x="12146" y="18722"/>
                      </a:lnTo>
                      <a:lnTo>
                        <a:pt x="12152" y="18721"/>
                      </a:lnTo>
                      <a:lnTo>
                        <a:pt x="12153" y="18730"/>
                      </a:lnTo>
                      <a:lnTo>
                        <a:pt x="12156" y="18740"/>
                      </a:lnTo>
                      <a:lnTo>
                        <a:pt x="12159" y="18739"/>
                      </a:lnTo>
                      <a:lnTo>
                        <a:pt x="12168" y="18734"/>
                      </a:lnTo>
                      <a:lnTo>
                        <a:pt x="12177" y="18723"/>
                      </a:lnTo>
                      <a:lnTo>
                        <a:pt x="12194" y="18697"/>
                      </a:lnTo>
                      <a:lnTo>
                        <a:pt x="12205" y="18681"/>
                      </a:lnTo>
                      <a:lnTo>
                        <a:pt x="12207" y="18672"/>
                      </a:lnTo>
                      <a:lnTo>
                        <a:pt x="12204" y="18658"/>
                      </a:lnTo>
                      <a:lnTo>
                        <a:pt x="12203" y="18653"/>
                      </a:lnTo>
                      <a:lnTo>
                        <a:pt x="12212" y="18652"/>
                      </a:lnTo>
                      <a:lnTo>
                        <a:pt x="12218" y="18647"/>
                      </a:lnTo>
                      <a:lnTo>
                        <a:pt x="12221" y="18650"/>
                      </a:lnTo>
                      <a:lnTo>
                        <a:pt x="12223" y="18644"/>
                      </a:lnTo>
                      <a:lnTo>
                        <a:pt x="12229" y="18644"/>
                      </a:lnTo>
                      <a:lnTo>
                        <a:pt x="12232" y="18635"/>
                      </a:lnTo>
                      <a:lnTo>
                        <a:pt x="12250" y="18626"/>
                      </a:lnTo>
                      <a:lnTo>
                        <a:pt x="12249" y="18603"/>
                      </a:lnTo>
                      <a:lnTo>
                        <a:pt x="12246" y="18593"/>
                      </a:lnTo>
                      <a:lnTo>
                        <a:pt x="12248" y="18577"/>
                      </a:lnTo>
                      <a:lnTo>
                        <a:pt x="12247" y="18549"/>
                      </a:lnTo>
                      <a:lnTo>
                        <a:pt x="12249" y="18530"/>
                      </a:lnTo>
                      <a:lnTo>
                        <a:pt x="12248" y="18515"/>
                      </a:lnTo>
                      <a:lnTo>
                        <a:pt x="12242" y="18511"/>
                      </a:lnTo>
                      <a:lnTo>
                        <a:pt x="12239" y="18516"/>
                      </a:lnTo>
                      <a:lnTo>
                        <a:pt x="12236" y="18521"/>
                      </a:lnTo>
                      <a:lnTo>
                        <a:pt x="12237" y="18530"/>
                      </a:lnTo>
                      <a:lnTo>
                        <a:pt x="12228" y="18532"/>
                      </a:lnTo>
                      <a:lnTo>
                        <a:pt x="12221" y="18528"/>
                      </a:lnTo>
                      <a:lnTo>
                        <a:pt x="12218" y="18528"/>
                      </a:lnTo>
                      <a:lnTo>
                        <a:pt x="12221" y="18513"/>
                      </a:lnTo>
                      <a:lnTo>
                        <a:pt x="12220" y="18504"/>
                      </a:lnTo>
                      <a:lnTo>
                        <a:pt x="12208" y="18506"/>
                      </a:lnTo>
                      <a:lnTo>
                        <a:pt x="12205" y="18501"/>
                      </a:lnTo>
                      <a:lnTo>
                        <a:pt x="12205" y="18496"/>
                      </a:lnTo>
                      <a:lnTo>
                        <a:pt x="12207" y="18487"/>
                      </a:lnTo>
                      <a:lnTo>
                        <a:pt x="12213" y="18486"/>
                      </a:lnTo>
                      <a:lnTo>
                        <a:pt x="12219" y="18499"/>
                      </a:lnTo>
                      <a:lnTo>
                        <a:pt x="12225" y="18522"/>
                      </a:lnTo>
                      <a:lnTo>
                        <a:pt x="12228" y="18522"/>
                      </a:lnTo>
                      <a:lnTo>
                        <a:pt x="12231" y="18498"/>
                      </a:lnTo>
                      <a:lnTo>
                        <a:pt x="12234" y="18484"/>
                      </a:lnTo>
                      <a:lnTo>
                        <a:pt x="12233" y="18460"/>
                      </a:lnTo>
                      <a:lnTo>
                        <a:pt x="12221" y="18454"/>
                      </a:lnTo>
                      <a:lnTo>
                        <a:pt x="12205" y="18450"/>
                      </a:lnTo>
                      <a:lnTo>
                        <a:pt x="12196" y="18441"/>
                      </a:lnTo>
                      <a:lnTo>
                        <a:pt x="12186" y="18433"/>
                      </a:lnTo>
                      <a:lnTo>
                        <a:pt x="12186" y="18428"/>
                      </a:lnTo>
                      <a:lnTo>
                        <a:pt x="12188" y="18413"/>
                      </a:lnTo>
                      <a:lnTo>
                        <a:pt x="12194" y="18403"/>
                      </a:lnTo>
                      <a:lnTo>
                        <a:pt x="12196" y="18393"/>
                      </a:lnTo>
                      <a:lnTo>
                        <a:pt x="12196" y="18375"/>
                      </a:lnTo>
                      <a:lnTo>
                        <a:pt x="12186" y="18366"/>
                      </a:lnTo>
                      <a:lnTo>
                        <a:pt x="12179" y="18348"/>
                      </a:lnTo>
                      <a:lnTo>
                        <a:pt x="12181" y="18338"/>
                      </a:lnTo>
                      <a:lnTo>
                        <a:pt x="12184" y="18328"/>
                      </a:lnTo>
                      <a:lnTo>
                        <a:pt x="12190" y="18323"/>
                      </a:lnTo>
                      <a:lnTo>
                        <a:pt x="12193" y="18318"/>
                      </a:lnTo>
                      <a:lnTo>
                        <a:pt x="12190" y="18314"/>
                      </a:lnTo>
                      <a:lnTo>
                        <a:pt x="12183" y="18309"/>
                      </a:lnTo>
                      <a:lnTo>
                        <a:pt x="12171" y="18306"/>
                      </a:lnTo>
                      <a:lnTo>
                        <a:pt x="12165" y="18302"/>
                      </a:lnTo>
                      <a:lnTo>
                        <a:pt x="12161" y="18298"/>
                      </a:lnTo>
                      <a:lnTo>
                        <a:pt x="12158" y="18293"/>
                      </a:lnTo>
                      <a:lnTo>
                        <a:pt x="12158" y="18289"/>
                      </a:lnTo>
                      <a:lnTo>
                        <a:pt x="12161" y="18288"/>
                      </a:lnTo>
                      <a:lnTo>
                        <a:pt x="12164" y="18292"/>
                      </a:lnTo>
                      <a:lnTo>
                        <a:pt x="12167" y="18292"/>
                      </a:lnTo>
                      <a:lnTo>
                        <a:pt x="12170" y="18287"/>
                      </a:lnTo>
                      <a:lnTo>
                        <a:pt x="12167" y="18288"/>
                      </a:lnTo>
                      <a:lnTo>
                        <a:pt x="12166" y="18278"/>
                      </a:lnTo>
                      <a:lnTo>
                        <a:pt x="12154" y="18280"/>
                      </a:lnTo>
                      <a:lnTo>
                        <a:pt x="12151" y="18275"/>
                      </a:lnTo>
                      <a:lnTo>
                        <a:pt x="12150" y="18261"/>
                      </a:lnTo>
                      <a:lnTo>
                        <a:pt x="12147" y="18257"/>
                      </a:lnTo>
                      <a:lnTo>
                        <a:pt x="12138" y="18253"/>
                      </a:lnTo>
                      <a:lnTo>
                        <a:pt x="12131" y="18245"/>
                      </a:lnTo>
                      <a:lnTo>
                        <a:pt x="12131" y="18240"/>
                      </a:lnTo>
                      <a:lnTo>
                        <a:pt x="12134" y="18261"/>
                      </a:lnTo>
                      <a:lnTo>
                        <a:pt x="12140" y="18278"/>
                      </a:lnTo>
                      <a:lnTo>
                        <a:pt x="12143" y="18278"/>
                      </a:lnTo>
                      <a:lnTo>
                        <a:pt x="12132" y="18228"/>
                      </a:lnTo>
                      <a:lnTo>
                        <a:pt x="12132" y="18224"/>
                      </a:lnTo>
                      <a:lnTo>
                        <a:pt x="12132" y="18220"/>
                      </a:lnTo>
                      <a:lnTo>
                        <a:pt x="12132" y="18215"/>
                      </a:lnTo>
                      <a:lnTo>
                        <a:pt x="12134" y="18211"/>
                      </a:lnTo>
                      <a:lnTo>
                        <a:pt x="12154" y="18223"/>
                      </a:lnTo>
                      <a:lnTo>
                        <a:pt x="12149" y="18238"/>
                      </a:lnTo>
                      <a:lnTo>
                        <a:pt x="12149" y="18242"/>
                      </a:lnTo>
                      <a:lnTo>
                        <a:pt x="12156" y="18241"/>
                      </a:lnTo>
                      <a:lnTo>
                        <a:pt x="12158" y="18237"/>
                      </a:lnTo>
                      <a:lnTo>
                        <a:pt x="12162" y="18246"/>
                      </a:lnTo>
                      <a:lnTo>
                        <a:pt x="12159" y="18251"/>
                      </a:lnTo>
                      <a:lnTo>
                        <a:pt x="12159" y="18260"/>
                      </a:lnTo>
                      <a:lnTo>
                        <a:pt x="12169" y="18273"/>
                      </a:lnTo>
                      <a:lnTo>
                        <a:pt x="12177" y="18290"/>
                      </a:lnTo>
                      <a:lnTo>
                        <a:pt x="12179" y="18278"/>
                      </a:lnTo>
                      <a:lnTo>
                        <a:pt x="12182" y="18278"/>
                      </a:lnTo>
                      <a:lnTo>
                        <a:pt x="12182" y="18274"/>
                      </a:lnTo>
                      <a:lnTo>
                        <a:pt x="12194" y="18281"/>
                      </a:lnTo>
                      <a:lnTo>
                        <a:pt x="12210" y="18295"/>
                      </a:lnTo>
                      <a:lnTo>
                        <a:pt x="12213" y="18300"/>
                      </a:lnTo>
                      <a:lnTo>
                        <a:pt x="12216" y="18309"/>
                      </a:lnTo>
                      <a:lnTo>
                        <a:pt x="12214" y="18325"/>
                      </a:lnTo>
                      <a:lnTo>
                        <a:pt x="12218" y="18329"/>
                      </a:lnTo>
                      <a:lnTo>
                        <a:pt x="12227" y="18327"/>
                      </a:lnTo>
                      <a:lnTo>
                        <a:pt x="12238" y="18321"/>
                      </a:lnTo>
                      <a:lnTo>
                        <a:pt x="12241" y="18317"/>
                      </a:lnTo>
                      <a:lnTo>
                        <a:pt x="12243" y="18302"/>
                      </a:lnTo>
                      <a:lnTo>
                        <a:pt x="12248" y="18277"/>
                      </a:lnTo>
                      <a:lnTo>
                        <a:pt x="12253" y="18258"/>
                      </a:lnTo>
                      <a:lnTo>
                        <a:pt x="12258" y="18243"/>
                      </a:lnTo>
                      <a:lnTo>
                        <a:pt x="12270" y="18227"/>
                      </a:lnTo>
                      <a:lnTo>
                        <a:pt x="12282" y="18222"/>
                      </a:lnTo>
                      <a:lnTo>
                        <a:pt x="12299" y="18210"/>
                      </a:lnTo>
                      <a:lnTo>
                        <a:pt x="12302" y="18209"/>
                      </a:lnTo>
                      <a:lnTo>
                        <a:pt x="12306" y="18218"/>
                      </a:lnTo>
                      <a:lnTo>
                        <a:pt x="12306" y="18233"/>
                      </a:lnTo>
                      <a:lnTo>
                        <a:pt x="12312" y="18232"/>
                      </a:lnTo>
                      <a:lnTo>
                        <a:pt x="12315" y="18226"/>
                      </a:lnTo>
                      <a:lnTo>
                        <a:pt x="12318" y="18231"/>
                      </a:lnTo>
                      <a:lnTo>
                        <a:pt x="12320" y="18269"/>
                      </a:lnTo>
                      <a:lnTo>
                        <a:pt x="12320" y="18316"/>
                      </a:lnTo>
                      <a:lnTo>
                        <a:pt x="12313" y="18365"/>
                      </a:lnTo>
                      <a:lnTo>
                        <a:pt x="12308" y="18389"/>
                      </a:lnTo>
                      <a:lnTo>
                        <a:pt x="12303" y="18404"/>
                      </a:lnTo>
                      <a:lnTo>
                        <a:pt x="12300" y="18408"/>
                      </a:lnTo>
                      <a:lnTo>
                        <a:pt x="12294" y="18414"/>
                      </a:lnTo>
                      <a:lnTo>
                        <a:pt x="12291" y="18405"/>
                      </a:lnTo>
                      <a:lnTo>
                        <a:pt x="12285" y="18406"/>
                      </a:lnTo>
                      <a:lnTo>
                        <a:pt x="12285" y="18415"/>
                      </a:lnTo>
                      <a:lnTo>
                        <a:pt x="12289" y="18420"/>
                      </a:lnTo>
                      <a:lnTo>
                        <a:pt x="12298" y="18428"/>
                      </a:lnTo>
                      <a:lnTo>
                        <a:pt x="12310" y="18422"/>
                      </a:lnTo>
                      <a:lnTo>
                        <a:pt x="12357" y="18388"/>
                      </a:lnTo>
                      <a:lnTo>
                        <a:pt x="12371" y="18376"/>
                      </a:lnTo>
                      <a:lnTo>
                        <a:pt x="12389" y="18369"/>
                      </a:lnTo>
                      <a:lnTo>
                        <a:pt x="12392" y="18374"/>
                      </a:lnTo>
                      <a:lnTo>
                        <a:pt x="12396" y="18378"/>
                      </a:lnTo>
                      <a:lnTo>
                        <a:pt x="12399" y="18387"/>
                      </a:lnTo>
                      <a:lnTo>
                        <a:pt x="12405" y="18396"/>
                      </a:lnTo>
                      <a:lnTo>
                        <a:pt x="12408" y="18395"/>
                      </a:lnTo>
                      <a:lnTo>
                        <a:pt x="12420" y="18389"/>
                      </a:lnTo>
                      <a:lnTo>
                        <a:pt x="12432" y="18384"/>
                      </a:lnTo>
                      <a:lnTo>
                        <a:pt x="12435" y="18383"/>
                      </a:lnTo>
                      <a:lnTo>
                        <a:pt x="12435" y="18387"/>
                      </a:lnTo>
                      <a:lnTo>
                        <a:pt x="12433" y="18397"/>
                      </a:lnTo>
                      <a:lnTo>
                        <a:pt x="12427" y="18408"/>
                      </a:lnTo>
                      <a:lnTo>
                        <a:pt x="12424" y="18417"/>
                      </a:lnTo>
                      <a:lnTo>
                        <a:pt x="12422" y="18422"/>
                      </a:lnTo>
                      <a:lnTo>
                        <a:pt x="12410" y="18424"/>
                      </a:lnTo>
                      <a:lnTo>
                        <a:pt x="12401" y="18420"/>
                      </a:lnTo>
                      <a:lnTo>
                        <a:pt x="12394" y="18412"/>
                      </a:lnTo>
                      <a:lnTo>
                        <a:pt x="12388" y="18412"/>
                      </a:lnTo>
                      <a:lnTo>
                        <a:pt x="12382" y="18417"/>
                      </a:lnTo>
                      <a:lnTo>
                        <a:pt x="12377" y="18428"/>
                      </a:lnTo>
                      <a:lnTo>
                        <a:pt x="12377" y="18437"/>
                      </a:lnTo>
                      <a:lnTo>
                        <a:pt x="12371" y="18447"/>
                      </a:lnTo>
                      <a:lnTo>
                        <a:pt x="12372" y="18452"/>
                      </a:lnTo>
                      <a:lnTo>
                        <a:pt x="12357" y="18454"/>
                      </a:lnTo>
                      <a:lnTo>
                        <a:pt x="12351" y="18460"/>
                      </a:lnTo>
                      <a:lnTo>
                        <a:pt x="12339" y="18466"/>
                      </a:lnTo>
                      <a:lnTo>
                        <a:pt x="12328" y="18491"/>
                      </a:lnTo>
                      <a:lnTo>
                        <a:pt x="12314" y="18511"/>
                      </a:lnTo>
                      <a:lnTo>
                        <a:pt x="12306" y="18522"/>
                      </a:lnTo>
                      <a:lnTo>
                        <a:pt x="12298" y="18546"/>
                      </a:lnTo>
                      <a:lnTo>
                        <a:pt x="12302" y="18561"/>
                      </a:lnTo>
                      <a:lnTo>
                        <a:pt x="12308" y="18564"/>
                      </a:lnTo>
                      <a:lnTo>
                        <a:pt x="12322" y="18548"/>
                      </a:lnTo>
                      <a:lnTo>
                        <a:pt x="12336" y="18528"/>
                      </a:lnTo>
                      <a:lnTo>
                        <a:pt x="12350" y="18498"/>
                      </a:lnTo>
                      <a:lnTo>
                        <a:pt x="12361" y="18482"/>
                      </a:lnTo>
                      <a:lnTo>
                        <a:pt x="12422" y="18432"/>
                      </a:lnTo>
                      <a:lnTo>
                        <a:pt x="12475" y="18383"/>
                      </a:lnTo>
                      <a:lnTo>
                        <a:pt x="12518" y="18344"/>
                      </a:lnTo>
                      <a:lnTo>
                        <a:pt x="12614" y="18261"/>
                      </a:lnTo>
                      <a:lnTo>
                        <a:pt x="12631" y="18254"/>
                      </a:lnTo>
                      <a:lnTo>
                        <a:pt x="12637" y="18248"/>
                      </a:lnTo>
                      <a:lnTo>
                        <a:pt x="12676" y="18244"/>
                      </a:lnTo>
                      <a:lnTo>
                        <a:pt x="12683" y="18247"/>
                      </a:lnTo>
                      <a:lnTo>
                        <a:pt x="12694" y="18246"/>
                      </a:lnTo>
                      <a:lnTo>
                        <a:pt x="12716" y="18248"/>
                      </a:lnTo>
                      <a:lnTo>
                        <a:pt x="12718" y="18243"/>
                      </a:lnTo>
                      <a:lnTo>
                        <a:pt x="12718" y="18239"/>
                      </a:lnTo>
                      <a:lnTo>
                        <a:pt x="12705" y="18212"/>
                      </a:lnTo>
                      <a:lnTo>
                        <a:pt x="12695" y="18194"/>
                      </a:lnTo>
                      <a:lnTo>
                        <a:pt x="12689" y="18195"/>
                      </a:lnTo>
                      <a:lnTo>
                        <a:pt x="12686" y="18190"/>
                      </a:lnTo>
                      <a:lnTo>
                        <a:pt x="12685" y="18176"/>
                      </a:lnTo>
                      <a:lnTo>
                        <a:pt x="12682" y="18172"/>
                      </a:lnTo>
                      <a:lnTo>
                        <a:pt x="12673" y="18168"/>
                      </a:lnTo>
                      <a:lnTo>
                        <a:pt x="12666" y="18165"/>
                      </a:lnTo>
                      <a:lnTo>
                        <a:pt x="12659" y="18146"/>
                      </a:lnTo>
                      <a:lnTo>
                        <a:pt x="12658" y="18118"/>
                      </a:lnTo>
                      <a:lnTo>
                        <a:pt x="12674" y="18073"/>
                      </a:lnTo>
                      <a:lnTo>
                        <a:pt x="12690" y="18034"/>
                      </a:lnTo>
                      <a:lnTo>
                        <a:pt x="12698" y="18018"/>
                      </a:lnTo>
                      <a:lnTo>
                        <a:pt x="12691" y="17995"/>
                      </a:lnTo>
                      <a:lnTo>
                        <a:pt x="12678" y="17990"/>
                      </a:lnTo>
                      <a:lnTo>
                        <a:pt x="12678" y="17986"/>
                      </a:lnTo>
                      <a:lnTo>
                        <a:pt x="12729" y="18034"/>
                      </a:lnTo>
                      <a:lnTo>
                        <a:pt x="12730" y="18034"/>
                      </a:lnTo>
                      <a:lnTo>
                        <a:pt x="12739" y="18011"/>
                      </a:lnTo>
                      <a:lnTo>
                        <a:pt x="12743" y="18007"/>
                      </a:lnTo>
                      <a:lnTo>
                        <a:pt x="12743" y="18010"/>
                      </a:lnTo>
                      <a:lnTo>
                        <a:pt x="12741" y="18025"/>
                      </a:lnTo>
                      <a:lnTo>
                        <a:pt x="12739" y="18053"/>
                      </a:lnTo>
                      <a:lnTo>
                        <a:pt x="12732" y="18090"/>
                      </a:lnTo>
                      <a:lnTo>
                        <a:pt x="12729" y="18096"/>
                      </a:lnTo>
                      <a:lnTo>
                        <a:pt x="12729" y="18100"/>
                      </a:lnTo>
                      <a:lnTo>
                        <a:pt x="12706" y="18117"/>
                      </a:lnTo>
                      <a:lnTo>
                        <a:pt x="12683" y="18134"/>
                      </a:lnTo>
                      <a:lnTo>
                        <a:pt x="12683" y="18143"/>
                      </a:lnTo>
                      <a:lnTo>
                        <a:pt x="12693" y="18156"/>
                      </a:lnTo>
                      <a:lnTo>
                        <a:pt x="12703" y="18178"/>
                      </a:lnTo>
                      <a:lnTo>
                        <a:pt x="12717" y="18215"/>
                      </a:lnTo>
                      <a:lnTo>
                        <a:pt x="12720" y="18220"/>
                      </a:lnTo>
                      <a:lnTo>
                        <a:pt x="12723" y="18219"/>
                      </a:lnTo>
                      <a:lnTo>
                        <a:pt x="12766" y="18166"/>
                      </a:lnTo>
                      <a:lnTo>
                        <a:pt x="12798" y="18143"/>
                      </a:lnTo>
                      <a:lnTo>
                        <a:pt x="12831" y="18139"/>
                      </a:lnTo>
                      <a:lnTo>
                        <a:pt x="12882" y="18128"/>
                      </a:lnTo>
                      <a:lnTo>
                        <a:pt x="12910" y="18134"/>
                      </a:lnTo>
                      <a:lnTo>
                        <a:pt x="12937" y="18126"/>
                      </a:lnTo>
                      <a:lnTo>
                        <a:pt x="12943" y="18125"/>
                      </a:lnTo>
                      <a:lnTo>
                        <a:pt x="12981" y="18107"/>
                      </a:lnTo>
                      <a:lnTo>
                        <a:pt x="13017" y="18102"/>
                      </a:lnTo>
                      <a:lnTo>
                        <a:pt x="13045" y="18113"/>
                      </a:lnTo>
                      <a:lnTo>
                        <a:pt x="13147" y="18153"/>
                      </a:lnTo>
                      <a:lnTo>
                        <a:pt x="13259" y="18210"/>
                      </a:lnTo>
                      <a:lnTo>
                        <a:pt x="13341" y="18228"/>
                      </a:lnTo>
                      <a:lnTo>
                        <a:pt x="13429" y="18232"/>
                      </a:lnTo>
                      <a:lnTo>
                        <a:pt x="13453" y="18219"/>
                      </a:lnTo>
                      <a:lnTo>
                        <a:pt x="13493" y="18176"/>
                      </a:lnTo>
                      <a:lnTo>
                        <a:pt x="13502" y="18171"/>
                      </a:lnTo>
                      <a:lnTo>
                        <a:pt x="13514" y="18169"/>
                      </a:lnTo>
                      <a:lnTo>
                        <a:pt x="13538" y="18171"/>
                      </a:lnTo>
                      <a:lnTo>
                        <a:pt x="13544" y="18165"/>
                      </a:lnTo>
                      <a:lnTo>
                        <a:pt x="13544" y="18160"/>
                      </a:lnTo>
                      <a:lnTo>
                        <a:pt x="13537" y="18152"/>
                      </a:lnTo>
                      <a:lnTo>
                        <a:pt x="13534" y="18153"/>
                      </a:lnTo>
                      <a:lnTo>
                        <a:pt x="13534" y="18147"/>
                      </a:lnTo>
                      <a:lnTo>
                        <a:pt x="13546" y="18136"/>
                      </a:lnTo>
                      <a:lnTo>
                        <a:pt x="13545" y="18127"/>
                      </a:lnTo>
                      <a:lnTo>
                        <a:pt x="13542" y="18122"/>
                      </a:lnTo>
                      <a:lnTo>
                        <a:pt x="13539" y="18123"/>
                      </a:lnTo>
                      <a:lnTo>
                        <a:pt x="13533" y="18128"/>
                      </a:lnTo>
                      <a:lnTo>
                        <a:pt x="13521" y="18134"/>
                      </a:lnTo>
                      <a:lnTo>
                        <a:pt x="13519" y="18140"/>
                      </a:lnTo>
                      <a:lnTo>
                        <a:pt x="13512" y="18136"/>
                      </a:lnTo>
                      <a:lnTo>
                        <a:pt x="13506" y="18127"/>
                      </a:lnTo>
                      <a:lnTo>
                        <a:pt x="13499" y="18114"/>
                      </a:lnTo>
                      <a:lnTo>
                        <a:pt x="13495" y="18100"/>
                      </a:lnTo>
                      <a:lnTo>
                        <a:pt x="13495" y="18095"/>
                      </a:lnTo>
                      <a:lnTo>
                        <a:pt x="13489" y="18091"/>
                      </a:lnTo>
                      <a:lnTo>
                        <a:pt x="13483" y="18097"/>
                      </a:lnTo>
                      <a:lnTo>
                        <a:pt x="13474" y="18089"/>
                      </a:lnTo>
                      <a:lnTo>
                        <a:pt x="13467" y="18079"/>
                      </a:lnTo>
                      <a:lnTo>
                        <a:pt x="13463" y="18062"/>
                      </a:lnTo>
                      <a:lnTo>
                        <a:pt x="13462" y="18042"/>
                      </a:lnTo>
                      <a:lnTo>
                        <a:pt x="13468" y="18032"/>
                      </a:lnTo>
                      <a:lnTo>
                        <a:pt x="13474" y="18026"/>
                      </a:lnTo>
                      <a:lnTo>
                        <a:pt x="13485" y="18027"/>
                      </a:lnTo>
                      <a:lnTo>
                        <a:pt x="13492" y="18034"/>
                      </a:lnTo>
                      <a:lnTo>
                        <a:pt x="13495" y="18034"/>
                      </a:lnTo>
                      <a:lnTo>
                        <a:pt x="13492" y="18041"/>
                      </a:lnTo>
                      <a:lnTo>
                        <a:pt x="13490" y="18059"/>
                      </a:lnTo>
                      <a:lnTo>
                        <a:pt x="13490" y="18063"/>
                      </a:lnTo>
                      <a:lnTo>
                        <a:pt x="13496" y="18062"/>
                      </a:lnTo>
                      <a:lnTo>
                        <a:pt x="13516" y="18040"/>
                      </a:lnTo>
                      <a:lnTo>
                        <a:pt x="13540" y="18019"/>
                      </a:lnTo>
                      <a:lnTo>
                        <a:pt x="13559" y="17993"/>
                      </a:lnTo>
                      <a:lnTo>
                        <a:pt x="13562" y="17987"/>
                      </a:lnTo>
                      <a:lnTo>
                        <a:pt x="13559" y="17973"/>
                      </a:lnTo>
                      <a:lnTo>
                        <a:pt x="13561" y="17959"/>
                      </a:lnTo>
                      <a:lnTo>
                        <a:pt x="13563" y="17954"/>
                      </a:lnTo>
                      <a:lnTo>
                        <a:pt x="13567" y="17958"/>
                      </a:lnTo>
                      <a:lnTo>
                        <a:pt x="13573" y="17962"/>
                      </a:lnTo>
                      <a:lnTo>
                        <a:pt x="13580" y="17971"/>
                      </a:lnTo>
                      <a:lnTo>
                        <a:pt x="13591" y="17960"/>
                      </a:lnTo>
                      <a:lnTo>
                        <a:pt x="13597" y="17950"/>
                      </a:lnTo>
                      <a:lnTo>
                        <a:pt x="13612" y="17943"/>
                      </a:lnTo>
                      <a:lnTo>
                        <a:pt x="13627" y="17946"/>
                      </a:lnTo>
                      <a:lnTo>
                        <a:pt x="13630" y="17950"/>
                      </a:lnTo>
                      <a:lnTo>
                        <a:pt x="13632" y="17983"/>
                      </a:lnTo>
                      <a:lnTo>
                        <a:pt x="13629" y="17988"/>
                      </a:lnTo>
                      <a:lnTo>
                        <a:pt x="13629" y="17993"/>
                      </a:lnTo>
                      <a:lnTo>
                        <a:pt x="13617" y="17995"/>
                      </a:lnTo>
                      <a:lnTo>
                        <a:pt x="13606" y="18011"/>
                      </a:lnTo>
                      <a:lnTo>
                        <a:pt x="13607" y="18030"/>
                      </a:lnTo>
                      <a:lnTo>
                        <a:pt x="13613" y="18043"/>
                      </a:lnTo>
                      <a:lnTo>
                        <a:pt x="13617" y="18047"/>
                      </a:lnTo>
                      <a:lnTo>
                        <a:pt x="13626" y="18051"/>
                      </a:lnTo>
                      <a:lnTo>
                        <a:pt x="13629" y="18045"/>
                      </a:lnTo>
                      <a:lnTo>
                        <a:pt x="13631" y="18036"/>
                      </a:lnTo>
                      <a:lnTo>
                        <a:pt x="13637" y="18030"/>
                      </a:lnTo>
                      <a:lnTo>
                        <a:pt x="13657" y="18014"/>
                      </a:lnTo>
                      <a:lnTo>
                        <a:pt x="13663" y="18008"/>
                      </a:lnTo>
                      <a:lnTo>
                        <a:pt x="13685" y="18015"/>
                      </a:lnTo>
                      <a:lnTo>
                        <a:pt x="13706" y="18012"/>
                      </a:lnTo>
                      <a:lnTo>
                        <a:pt x="13723" y="18000"/>
                      </a:lnTo>
                      <a:lnTo>
                        <a:pt x="13726" y="17995"/>
                      </a:lnTo>
                      <a:lnTo>
                        <a:pt x="13729" y="18000"/>
                      </a:lnTo>
                      <a:lnTo>
                        <a:pt x="13730" y="18005"/>
                      </a:lnTo>
                      <a:lnTo>
                        <a:pt x="13733" y="18018"/>
                      </a:lnTo>
                      <a:lnTo>
                        <a:pt x="13734" y="18037"/>
                      </a:lnTo>
                      <a:lnTo>
                        <a:pt x="13732" y="18052"/>
                      </a:lnTo>
                      <a:lnTo>
                        <a:pt x="13729" y="18061"/>
                      </a:lnTo>
                      <a:lnTo>
                        <a:pt x="13724" y="18071"/>
                      </a:lnTo>
                      <a:lnTo>
                        <a:pt x="13721" y="18076"/>
                      </a:lnTo>
                      <a:lnTo>
                        <a:pt x="13722" y="18091"/>
                      </a:lnTo>
                      <a:lnTo>
                        <a:pt x="13725" y="18095"/>
                      </a:lnTo>
                      <a:lnTo>
                        <a:pt x="13734" y="18094"/>
                      </a:lnTo>
                      <a:lnTo>
                        <a:pt x="13752" y="18087"/>
                      </a:lnTo>
                      <a:lnTo>
                        <a:pt x="13770" y="18084"/>
                      </a:lnTo>
                      <a:lnTo>
                        <a:pt x="13771" y="18094"/>
                      </a:lnTo>
                      <a:lnTo>
                        <a:pt x="13778" y="18117"/>
                      </a:lnTo>
                      <a:lnTo>
                        <a:pt x="13781" y="18131"/>
                      </a:lnTo>
                      <a:lnTo>
                        <a:pt x="13782" y="18150"/>
                      </a:lnTo>
                      <a:lnTo>
                        <a:pt x="13777" y="18155"/>
                      </a:lnTo>
                      <a:lnTo>
                        <a:pt x="13769" y="18170"/>
                      </a:lnTo>
                      <a:lnTo>
                        <a:pt x="13769" y="18175"/>
                      </a:lnTo>
                      <a:lnTo>
                        <a:pt x="13775" y="18175"/>
                      </a:lnTo>
                      <a:lnTo>
                        <a:pt x="13782" y="18169"/>
                      </a:lnTo>
                      <a:lnTo>
                        <a:pt x="13797" y="18163"/>
                      </a:lnTo>
                      <a:lnTo>
                        <a:pt x="13806" y="18152"/>
                      </a:lnTo>
                      <a:lnTo>
                        <a:pt x="13815" y="18146"/>
                      </a:lnTo>
                      <a:lnTo>
                        <a:pt x="13818" y="18136"/>
                      </a:lnTo>
                      <a:lnTo>
                        <a:pt x="13824" y="18131"/>
                      </a:lnTo>
                      <a:lnTo>
                        <a:pt x="13822" y="18102"/>
                      </a:lnTo>
                      <a:lnTo>
                        <a:pt x="13827" y="18078"/>
                      </a:lnTo>
                      <a:lnTo>
                        <a:pt x="13835" y="18053"/>
                      </a:lnTo>
                      <a:lnTo>
                        <a:pt x="13841" y="18053"/>
                      </a:lnTo>
                      <a:lnTo>
                        <a:pt x="13845" y="18067"/>
                      </a:lnTo>
                      <a:lnTo>
                        <a:pt x="13846" y="18090"/>
                      </a:lnTo>
                      <a:lnTo>
                        <a:pt x="13841" y="18114"/>
                      </a:lnTo>
                      <a:lnTo>
                        <a:pt x="13833" y="18139"/>
                      </a:lnTo>
                      <a:lnTo>
                        <a:pt x="13831" y="18163"/>
                      </a:lnTo>
                      <a:lnTo>
                        <a:pt x="13832" y="18167"/>
                      </a:lnTo>
                      <a:lnTo>
                        <a:pt x="13835" y="18172"/>
                      </a:lnTo>
                      <a:lnTo>
                        <a:pt x="13847" y="18171"/>
                      </a:lnTo>
                      <a:lnTo>
                        <a:pt x="13856" y="18160"/>
                      </a:lnTo>
                      <a:lnTo>
                        <a:pt x="13861" y="18159"/>
                      </a:lnTo>
                      <a:lnTo>
                        <a:pt x="13868" y="18163"/>
                      </a:lnTo>
                      <a:lnTo>
                        <a:pt x="13868" y="18168"/>
                      </a:lnTo>
                      <a:lnTo>
                        <a:pt x="13865" y="18173"/>
                      </a:lnTo>
                      <a:lnTo>
                        <a:pt x="13869" y="18182"/>
                      </a:lnTo>
                      <a:lnTo>
                        <a:pt x="13874" y="18181"/>
                      </a:lnTo>
                      <a:lnTo>
                        <a:pt x="13877" y="18176"/>
                      </a:lnTo>
                      <a:lnTo>
                        <a:pt x="13883" y="18161"/>
                      </a:lnTo>
                      <a:lnTo>
                        <a:pt x="13888" y="18151"/>
                      </a:lnTo>
                      <a:lnTo>
                        <a:pt x="13894" y="18141"/>
                      </a:lnTo>
                      <a:lnTo>
                        <a:pt x="13896" y="18126"/>
                      </a:lnTo>
                      <a:lnTo>
                        <a:pt x="13902" y="18125"/>
                      </a:lnTo>
                      <a:lnTo>
                        <a:pt x="13904" y="18107"/>
                      </a:lnTo>
                      <a:lnTo>
                        <a:pt x="13903" y="18088"/>
                      </a:lnTo>
                      <a:lnTo>
                        <a:pt x="13900" y="18079"/>
                      </a:lnTo>
                      <a:lnTo>
                        <a:pt x="13899" y="18069"/>
                      </a:lnTo>
                      <a:lnTo>
                        <a:pt x="13896" y="18065"/>
                      </a:lnTo>
                      <a:lnTo>
                        <a:pt x="13896" y="18055"/>
                      </a:lnTo>
                      <a:lnTo>
                        <a:pt x="13898" y="18045"/>
                      </a:lnTo>
                      <a:lnTo>
                        <a:pt x="13901" y="18040"/>
                      </a:lnTo>
                      <a:lnTo>
                        <a:pt x="13903" y="18030"/>
                      </a:lnTo>
                      <a:lnTo>
                        <a:pt x="13903" y="18026"/>
                      </a:lnTo>
                      <a:lnTo>
                        <a:pt x="13906" y="18021"/>
                      </a:lnTo>
                      <a:lnTo>
                        <a:pt x="13905" y="18007"/>
                      </a:lnTo>
                      <a:lnTo>
                        <a:pt x="13908" y="18002"/>
                      </a:lnTo>
                      <a:lnTo>
                        <a:pt x="13904" y="18015"/>
                      </a:lnTo>
                      <a:lnTo>
                        <a:pt x="13901" y="18034"/>
                      </a:lnTo>
                      <a:lnTo>
                        <a:pt x="13898" y="18034"/>
                      </a:lnTo>
                      <a:lnTo>
                        <a:pt x="13889" y="18002"/>
                      </a:lnTo>
                      <a:lnTo>
                        <a:pt x="13880" y="17988"/>
                      </a:lnTo>
                      <a:lnTo>
                        <a:pt x="13870" y="17979"/>
                      </a:lnTo>
                      <a:lnTo>
                        <a:pt x="13840" y="17979"/>
                      </a:lnTo>
                      <a:lnTo>
                        <a:pt x="13834" y="17974"/>
                      </a:lnTo>
                      <a:lnTo>
                        <a:pt x="13831" y="17969"/>
                      </a:lnTo>
                      <a:lnTo>
                        <a:pt x="13823" y="17946"/>
                      </a:lnTo>
                      <a:lnTo>
                        <a:pt x="13820" y="17932"/>
                      </a:lnTo>
                      <a:lnTo>
                        <a:pt x="13816" y="17913"/>
                      </a:lnTo>
                      <a:lnTo>
                        <a:pt x="13809" y="17895"/>
                      </a:lnTo>
                      <a:lnTo>
                        <a:pt x="13805" y="17886"/>
                      </a:lnTo>
                      <a:lnTo>
                        <a:pt x="13796" y="17878"/>
                      </a:lnTo>
                      <a:lnTo>
                        <a:pt x="13792" y="17873"/>
                      </a:lnTo>
                      <a:lnTo>
                        <a:pt x="13786" y="17874"/>
                      </a:lnTo>
                      <a:lnTo>
                        <a:pt x="13780" y="17890"/>
                      </a:lnTo>
                      <a:lnTo>
                        <a:pt x="13774" y="17911"/>
                      </a:lnTo>
                      <a:lnTo>
                        <a:pt x="13771" y="17911"/>
                      </a:lnTo>
                      <a:lnTo>
                        <a:pt x="13765" y="17883"/>
                      </a:lnTo>
                      <a:lnTo>
                        <a:pt x="13759" y="17866"/>
                      </a:lnTo>
                      <a:lnTo>
                        <a:pt x="13755" y="17860"/>
                      </a:lnTo>
                      <a:lnTo>
                        <a:pt x="13752" y="17848"/>
                      </a:lnTo>
                      <a:lnTo>
                        <a:pt x="13749" y="17847"/>
                      </a:lnTo>
                      <a:lnTo>
                        <a:pt x="13743" y="17843"/>
                      </a:lnTo>
                      <a:lnTo>
                        <a:pt x="13736" y="17838"/>
                      </a:lnTo>
                      <a:lnTo>
                        <a:pt x="13727" y="17839"/>
                      </a:lnTo>
                      <a:lnTo>
                        <a:pt x="13721" y="17835"/>
                      </a:lnTo>
                      <a:lnTo>
                        <a:pt x="13715" y="17831"/>
                      </a:lnTo>
                      <a:lnTo>
                        <a:pt x="13708" y="17822"/>
                      </a:lnTo>
                      <a:lnTo>
                        <a:pt x="13705" y="17817"/>
                      </a:lnTo>
                      <a:lnTo>
                        <a:pt x="13705" y="17808"/>
                      </a:lnTo>
                      <a:lnTo>
                        <a:pt x="13698" y="17800"/>
                      </a:lnTo>
                      <a:lnTo>
                        <a:pt x="13695" y="17795"/>
                      </a:lnTo>
                      <a:lnTo>
                        <a:pt x="13694" y="17791"/>
                      </a:lnTo>
                      <a:lnTo>
                        <a:pt x="13691" y="17776"/>
                      </a:lnTo>
                      <a:lnTo>
                        <a:pt x="13690" y="17767"/>
                      </a:lnTo>
                      <a:lnTo>
                        <a:pt x="13693" y="17762"/>
                      </a:lnTo>
                      <a:lnTo>
                        <a:pt x="13696" y="17757"/>
                      </a:lnTo>
                      <a:lnTo>
                        <a:pt x="13695" y="17733"/>
                      </a:lnTo>
                      <a:lnTo>
                        <a:pt x="13692" y="17729"/>
                      </a:lnTo>
                      <a:lnTo>
                        <a:pt x="13688" y="17725"/>
                      </a:lnTo>
                      <a:lnTo>
                        <a:pt x="13687" y="17706"/>
                      </a:lnTo>
                      <a:lnTo>
                        <a:pt x="13694" y="17714"/>
                      </a:lnTo>
                      <a:lnTo>
                        <a:pt x="13700" y="17719"/>
                      </a:lnTo>
                      <a:lnTo>
                        <a:pt x="13703" y="17723"/>
                      </a:lnTo>
                      <a:lnTo>
                        <a:pt x="13707" y="17732"/>
                      </a:lnTo>
                      <a:lnTo>
                        <a:pt x="13708" y="17760"/>
                      </a:lnTo>
                      <a:lnTo>
                        <a:pt x="13712" y="17765"/>
                      </a:lnTo>
                      <a:lnTo>
                        <a:pt x="13724" y="17763"/>
                      </a:lnTo>
                      <a:lnTo>
                        <a:pt x="13727" y="17768"/>
                      </a:lnTo>
                      <a:lnTo>
                        <a:pt x="13730" y="17767"/>
                      </a:lnTo>
                      <a:lnTo>
                        <a:pt x="13730" y="17772"/>
                      </a:lnTo>
                      <a:lnTo>
                        <a:pt x="13733" y="17776"/>
                      </a:lnTo>
                      <a:lnTo>
                        <a:pt x="13736" y="17781"/>
                      </a:lnTo>
                      <a:lnTo>
                        <a:pt x="13734" y="17791"/>
                      </a:lnTo>
                      <a:lnTo>
                        <a:pt x="13731" y="17791"/>
                      </a:lnTo>
                      <a:lnTo>
                        <a:pt x="13728" y="17796"/>
                      </a:lnTo>
                      <a:lnTo>
                        <a:pt x="13729" y="17800"/>
                      </a:lnTo>
                      <a:lnTo>
                        <a:pt x="13731" y="17789"/>
                      </a:lnTo>
                      <a:lnTo>
                        <a:pt x="13734" y="17789"/>
                      </a:lnTo>
                      <a:lnTo>
                        <a:pt x="13738" y="17794"/>
                      </a:lnTo>
                      <a:lnTo>
                        <a:pt x="13743" y="17789"/>
                      </a:lnTo>
                      <a:lnTo>
                        <a:pt x="13746" y="17789"/>
                      </a:lnTo>
                      <a:lnTo>
                        <a:pt x="13745" y="17775"/>
                      </a:lnTo>
                      <a:lnTo>
                        <a:pt x="13752" y="17776"/>
                      </a:lnTo>
                      <a:lnTo>
                        <a:pt x="13758" y="17782"/>
                      </a:lnTo>
                      <a:lnTo>
                        <a:pt x="13761" y="17791"/>
                      </a:lnTo>
                      <a:lnTo>
                        <a:pt x="13773" y="17790"/>
                      </a:lnTo>
                      <a:lnTo>
                        <a:pt x="13777" y="17795"/>
                      </a:lnTo>
                      <a:lnTo>
                        <a:pt x="13780" y="17799"/>
                      </a:lnTo>
                      <a:lnTo>
                        <a:pt x="13780" y="17813"/>
                      </a:lnTo>
                      <a:lnTo>
                        <a:pt x="13775" y="17819"/>
                      </a:lnTo>
                      <a:lnTo>
                        <a:pt x="13772" y="17819"/>
                      </a:lnTo>
                      <a:lnTo>
                        <a:pt x="13769" y="17824"/>
                      </a:lnTo>
                      <a:lnTo>
                        <a:pt x="13769" y="17829"/>
                      </a:lnTo>
                      <a:lnTo>
                        <a:pt x="13776" y="17833"/>
                      </a:lnTo>
                      <a:lnTo>
                        <a:pt x="13782" y="17837"/>
                      </a:lnTo>
                      <a:lnTo>
                        <a:pt x="13788" y="17846"/>
                      </a:lnTo>
                      <a:lnTo>
                        <a:pt x="13795" y="17849"/>
                      </a:lnTo>
                      <a:lnTo>
                        <a:pt x="13797" y="17849"/>
                      </a:lnTo>
                      <a:lnTo>
                        <a:pt x="13804" y="17858"/>
                      </a:lnTo>
                      <a:lnTo>
                        <a:pt x="13807" y="17862"/>
                      </a:lnTo>
                      <a:lnTo>
                        <a:pt x="13810" y="17867"/>
                      </a:lnTo>
                      <a:lnTo>
                        <a:pt x="13816" y="17861"/>
                      </a:lnTo>
                      <a:lnTo>
                        <a:pt x="13819" y="17851"/>
                      </a:lnTo>
                      <a:lnTo>
                        <a:pt x="13815" y="17847"/>
                      </a:lnTo>
                      <a:lnTo>
                        <a:pt x="13815" y="17833"/>
                      </a:lnTo>
                      <a:lnTo>
                        <a:pt x="13812" y="17829"/>
                      </a:lnTo>
                      <a:lnTo>
                        <a:pt x="13805" y="17820"/>
                      </a:lnTo>
                      <a:lnTo>
                        <a:pt x="13798" y="17811"/>
                      </a:lnTo>
                      <a:lnTo>
                        <a:pt x="13795" y="17807"/>
                      </a:lnTo>
                      <a:lnTo>
                        <a:pt x="13791" y="17793"/>
                      </a:lnTo>
                      <a:lnTo>
                        <a:pt x="13785" y="17779"/>
                      </a:lnTo>
                      <a:lnTo>
                        <a:pt x="13781" y="17770"/>
                      </a:lnTo>
                      <a:lnTo>
                        <a:pt x="13778" y="17761"/>
                      </a:lnTo>
                      <a:lnTo>
                        <a:pt x="13774" y="17753"/>
                      </a:lnTo>
                      <a:lnTo>
                        <a:pt x="13774" y="17742"/>
                      </a:lnTo>
                      <a:lnTo>
                        <a:pt x="13780" y="17742"/>
                      </a:lnTo>
                      <a:lnTo>
                        <a:pt x="13784" y="17746"/>
                      </a:lnTo>
                      <a:lnTo>
                        <a:pt x="13790" y="17755"/>
                      </a:lnTo>
                      <a:lnTo>
                        <a:pt x="13796" y="17759"/>
                      </a:lnTo>
                      <a:lnTo>
                        <a:pt x="13799" y="17768"/>
                      </a:lnTo>
                      <a:lnTo>
                        <a:pt x="13803" y="17777"/>
                      </a:lnTo>
                      <a:lnTo>
                        <a:pt x="13807" y="17787"/>
                      </a:lnTo>
                      <a:lnTo>
                        <a:pt x="13810" y="17795"/>
                      </a:lnTo>
                      <a:lnTo>
                        <a:pt x="13813" y="17804"/>
                      </a:lnTo>
                      <a:lnTo>
                        <a:pt x="13817" y="17814"/>
                      </a:lnTo>
                      <a:lnTo>
                        <a:pt x="13820" y="17818"/>
                      </a:lnTo>
                      <a:lnTo>
                        <a:pt x="13823" y="17822"/>
                      </a:lnTo>
                      <a:lnTo>
                        <a:pt x="13827" y="17826"/>
                      </a:lnTo>
                      <a:lnTo>
                        <a:pt x="13830" y="17840"/>
                      </a:lnTo>
                      <a:lnTo>
                        <a:pt x="13831" y="17850"/>
                      </a:lnTo>
                      <a:lnTo>
                        <a:pt x="13834" y="17858"/>
                      </a:lnTo>
                      <a:lnTo>
                        <a:pt x="13834" y="17863"/>
                      </a:lnTo>
                      <a:lnTo>
                        <a:pt x="13838" y="17877"/>
                      </a:lnTo>
                      <a:lnTo>
                        <a:pt x="13844" y="17877"/>
                      </a:lnTo>
                      <a:lnTo>
                        <a:pt x="13847" y="17881"/>
                      </a:lnTo>
                      <a:lnTo>
                        <a:pt x="13851" y="17895"/>
                      </a:lnTo>
                      <a:lnTo>
                        <a:pt x="13853" y="17918"/>
                      </a:lnTo>
                      <a:lnTo>
                        <a:pt x="13847" y="17924"/>
                      </a:lnTo>
                      <a:lnTo>
                        <a:pt x="13847" y="17938"/>
                      </a:lnTo>
                      <a:lnTo>
                        <a:pt x="13854" y="17942"/>
                      </a:lnTo>
                      <a:lnTo>
                        <a:pt x="13862" y="17936"/>
                      </a:lnTo>
                      <a:lnTo>
                        <a:pt x="13871" y="17935"/>
                      </a:lnTo>
                      <a:lnTo>
                        <a:pt x="13878" y="17939"/>
                      </a:lnTo>
                      <a:lnTo>
                        <a:pt x="13917" y="17934"/>
                      </a:lnTo>
                      <a:lnTo>
                        <a:pt x="13920" y="17938"/>
                      </a:lnTo>
                      <a:lnTo>
                        <a:pt x="13926" y="17942"/>
                      </a:lnTo>
                      <a:lnTo>
                        <a:pt x="13929" y="17947"/>
                      </a:lnTo>
                      <a:lnTo>
                        <a:pt x="13936" y="17946"/>
                      </a:lnTo>
                      <a:lnTo>
                        <a:pt x="13941" y="17940"/>
                      </a:lnTo>
                      <a:lnTo>
                        <a:pt x="13941" y="17931"/>
                      </a:lnTo>
                      <a:lnTo>
                        <a:pt x="13944" y="17926"/>
                      </a:lnTo>
                      <a:lnTo>
                        <a:pt x="13946" y="17916"/>
                      </a:lnTo>
                      <a:lnTo>
                        <a:pt x="13949" y="17911"/>
                      </a:lnTo>
                      <a:lnTo>
                        <a:pt x="13955" y="17910"/>
                      </a:lnTo>
                      <a:lnTo>
                        <a:pt x="13958" y="17915"/>
                      </a:lnTo>
                      <a:lnTo>
                        <a:pt x="13964" y="17918"/>
                      </a:lnTo>
                      <a:lnTo>
                        <a:pt x="13965" y="17933"/>
                      </a:lnTo>
                      <a:lnTo>
                        <a:pt x="13963" y="17938"/>
                      </a:lnTo>
                      <a:lnTo>
                        <a:pt x="13960" y="17947"/>
                      </a:lnTo>
                      <a:lnTo>
                        <a:pt x="13960" y="17961"/>
                      </a:lnTo>
                      <a:lnTo>
                        <a:pt x="13964" y="17966"/>
                      </a:lnTo>
                      <a:lnTo>
                        <a:pt x="13967" y="17976"/>
                      </a:lnTo>
                      <a:lnTo>
                        <a:pt x="13968" y="17984"/>
                      </a:lnTo>
                      <a:lnTo>
                        <a:pt x="13965" y="17999"/>
                      </a:lnTo>
                      <a:lnTo>
                        <a:pt x="13938" y="18002"/>
                      </a:lnTo>
                      <a:lnTo>
                        <a:pt x="13932" y="17994"/>
                      </a:lnTo>
                      <a:lnTo>
                        <a:pt x="13926" y="17990"/>
                      </a:lnTo>
                      <a:lnTo>
                        <a:pt x="13920" y="17991"/>
                      </a:lnTo>
                      <a:lnTo>
                        <a:pt x="13920" y="18010"/>
                      </a:lnTo>
                      <a:lnTo>
                        <a:pt x="13917" y="18015"/>
                      </a:lnTo>
                      <a:lnTo>
                        <a:pt x="13915" y="18024"/>
                      </a:lnTo>
                      <a:lnTo>
                        <a:pt x="13913" y="18034"/>
                      </a:lnTo>
                      <a:lnTo>
                        <a:pt x="13914" y="18062"/>
                      </a:lnTo>
                      <a:lnTo>
                        <a:pt x="13917" y="18067"/>
                      </a:lnTo>
                      <a:lnTo>
                        <a:pt x="13930" y="18065"/>
                      </a:lnTo>
                      <a:lnTo>
                        <a:pt x="13925" y="18074"/>
                      </a:lnTo>
                      <a:lnTo>
                        <a:pt x="13925" y="18079"/>
                      </a:lnTo>
                      <a:lnTo>
                        <a:pt x="13922" y="18090"/>
                      </a:lnTo>
                      <a:lnTo>
                        <a:pt x="13924" y="18113"/>
                      </a:lnTo>
                      <a:lnTo>
                        <a:pt x="13922" y="18118"/>
                      </a:lnTo>
                      <a:lnTo>
                        <a:pt x="13917" y="18124"/>
                      </a:lnTo>
                      <a:lnTo>
                        <a:pt x="13914" y="18129"/>
                      </a:lnTo>
                      <a:lnTo>
                        <a:pt x="13915" y="18148"/>
                      </a:lnTo>
                      <a:lnTo>
                        <a:pt x="13913" y="18167"/>
                      </a:lnTo>
                      <a:lnTo>
                        <a:pt x="13911" y="18172"/>
                      </a:lnTo>
                      <a:lnTo>
                        <a:pt x="13908" y="18182"/>
                      </a:lnTo>
                      <a:lnTo>
                        <a:pt x="13912" y="18200"/>
                      </a:lnTo>
                      <a:lnTo>
                        <a:pt x="13912" y="18210"/>
                      </a:lnTo>
                      <a:lnTo>
                        <a:pt x="13925" y="18208"/>
                      </a:lnTo>
                      <a:lnTo>
                        <a:pt x="13931" y="18212"/>
                      </a:lnTo>
                      <a:lnTo>
                        <a:pt x="13934" y="18222"/>
                      </a:lnTo>
                      <a:lnTo>
                        <a:pt x="13935" y="18226"/>
                      </a:lnTo>
                      <a:lnTo>
                        <a:pt x="13929" y="18232"/>
                      </a:lnTo>
                      <a:lnTo>
                        <a:pt x="13929" y="18241"/>
                      </a:lnTo>
                      <a:lnTo>
                        <a:pt x="13932" y="18245"/>
                      </a:lnTo>
                      <a:lnTo>
                        <a:pt x="13942" y="18258"/>
                      </a:lnTo>
                      <a:lnTo>
                        <a:pt x="13961" y="18265"/>
                      </a:lnTo>
                      <a:lnTo>
                        <a:pt x="13988" y="18283"/>
                      </a:lnTo>
                      <a:lnTo>
                        <a:pt x="14002" y="18287"/>
                      </a:lnTo>
                      <a:lnTo>
                        <a:pt x="14002" y="18292"/>
                      </a:lnTo>
                      <a:lnTo>
                        <a:pt x="13997" y="18302"/>
                      </a:lnTo>
                      <a:lnTo>
                        <a:pt x="14002" y="18310"/>
                      </a:lnTo>
                      <a:lnTo>
                        <a:pt x="14002" y="18315"/>
                      </a:lnTo>
                      <a:lnTo>
                        <a:pt x="14005" y="18313"/>
                      </a:lnTo>
                      <a:lnTo>
                        <a:pt x="14007" y="18308"/>
                      </a:lnTo>
                      <a:lnTo>
                        <a:pt x="14004" y="18303"/>
                      </a:lnTo>
                      <a:lnTo>
                        <a:pt x="14000" y="18294"/>
                      </a:lnTo>
                      <a:lnTo>
                        <a:pt x="13995" y="18285"/>
                      </a:lnTo>
                      <a:lnTo>
                        <a:pt x="13995" y="18276"/>
                      </a:lnTo>
                      <a:lnTo>
                        <a:pt x="14000" y="18270"/>
                      </a:lnTo>
                      <a:lnTo>
                        <a:pt x="14006" y="18265"/>
                      </a:lnTo>
                      <a:lnTo>
                        <a:pt x="14018" y="18263"/>
                      </a:lnTo>
                      <a:lnTo>
                        <a:pt x="14024" y="18267"/>
                      </a:lnTo>
                      <a:lnTo>
                        <a:pt x="14027" y="18271"/>
                      </a:lnTo>
                      <a:lnTo>
                        <a:pt x="14025" y="18276"/>
                      </a:lnTo>
                      <a:lnTo>
                        <a:pt x="14019" y="18282"/>
                      </a:lnTo>
                      <a:lnTo>
                        <a:pt x="14013" y="18283"/>
                      </a:lnTo>
                      <a:lnTo>
                        <a:pt x="14014" y="18297"/>
                      </a:lnTo>
                      <a:lnTo>
                        <a:pt x="14017" y="18302"/>
                      </a:lnTo>
                      <a:lnTo>
                        <a:pt x="14023" y="18300"/>
                      </a:lnTo>
                      <a:lnTo>
                        <a:pt x="14031" y="18295"/>
                      </a:lnTo>
                      <a:lnTo>
                        <a:pt x="14040" y="18284"/>
                      </a:lnTo>
                      <a:lnTo>
                        <a:pt x="14049" y="18274"/>
                      </a:lnTo>
                      <a:lnTo>
                        <a:pt x="14058" y="18268"/>
                      </a:lnTo>
                      <a:lnTo>
                        <a:pt x="14067" y="18266"/>
                      </a:lnTo>
                      <a:lnTo>
                        <a:pt x="14070" y="18276"/>
                      </a:lnTo>
                      <a:lnTo>
                        <a:pt x="14073" y="18285"/>
                      </a:lnTo>
                      <a:lnTo>
                        <a:pt x="14075" y="18318"/>
                      </a:lnTo>
                      <a:lnTo>
                        <a:pt x="14078" y="18327"/>
                      </a:lnTo>
                      <a:lnTo>
                        <a:pt x="14085" y="18331"/>
                      </a:lnTo>
                      <a:lnTo>
                        <a:pt x="14088" y="18326"/>
                      </a:lnTo>
                      <a:lnTo>
                        <a:pt x="14094" y="18320"/>
                      </a:lnTo>
                      <a:lnTo>
                        <a:pt x="14097" y="18329"/>
                      </a:lnTo>
                      <a:lnTo>
                        <a:pt x="14106" y="18333"/>
                      </a:lnTo>
                      <a:lnTo>
                        <a:pt x="14109" y="18328"/>
                      </a:lnTo>
                      <a:lnTo>
                        <a:pt x="14115" y="18327"/>
                      </a:lnTo>
                      <a:lnTo>
                        <a:pt x="14119" y="18331"/>
                      </a:lnTo>
                      <a:lnTo>
                        <a:pt x="14121" y="18336"/>
                      </a:lnTo>
                      <a:lnTo>
                        <a:pt x="14131" y="18340"/>
                      </a:lnTo>
                      <a:lnTo>
                        <a:pt x="14137" y="18344"/>
                      </a:lnTo>
                      <a:lnTo>
                        <a:pt x="14138" y="18357"/>
                      </a:lnTo>
                      <a:lnTo>
                        <a:pt x="14135" y="18363"/>
                      </a:lnTo>
                      <a:lnTo>
                        <a:pt x="14126" y="18368"/>
                      </a:lnTo>
                      <a:lnTo>
                        <a:pt x="14112" y="18375"/>
                      </a:lnTo>
                      <a:lnTo>
                        <a:pt x="14096" y="18372"/>
                      </a:lnTo>
                      <a:lnTo>
                        <a:pt x="14084" y="18378"/>
                      </a:lnTo>
                      <a:lnTo>
                        <a:pt x="14079" y="18393"/>
                      </a:lnTo>
                      <a:lnTo>
                        <a:pt x="14077" y="18408"/>
                      </a:lnTo>
                      <a:lnTo>
                        <a:pt x="14090" y="18425"/>
                      </a:lnTo>
                      <a:lnTo>
                        <a:pt x="14102" y="18438"/>
                      </a:lnTo>
                      <a:lnTo>
                        <a:pt x="14114" y="18436"/>
                      </a:lnTo>
                      <a:lnTo>
                        <a:pt x="14123" y="18421"/>
                      </a:lnTo>
                      <a:lnTo>
                        <a:pt x="14126" y="18416"/>
                      </a:lnTo>
                      <a:lnTo>
                        <a:pt x="14122" y="18407"/>
                      </a:lnTo>
                      <a:lnTo>
                        <a:pt x="14116" y="18403"/>
                      </a:lnTo>
                      <a:lnTo>
                        <a:pt x="14115" y="18389"/>
                      </a:lnTo>
                      <a:lnTo>
                        <a:pt x="14118" y="18388"/>
                      </a:lnTo>
                      <a:lnTo>
                        <a:pt x="14127" y="18392"/>
                      </a:lnTo>
                      <a:lnTo>
                        <a:pt x="14134" y="18406"/>
                      </a:lnTo>
                      <a:lnTo>
                        <a:pt x="14140" y="18405"/>
                      </a:lnTo>
                      <a:lnTo>
                        <a:pt x="14146" y="18399"/>
                      </a:lnTo>
                      <a:lnTo>
                        <a:pt x="14152" y="18399"/>
                      </a:lnTo>
                      <a:lnTo>
                        <a:pt x="14158" y="18403"/>
                      </a:lnTo>
                      <a:lnTo>
                        <a:pt x="14155" y="18408"/>
                      </a:lnTo>
                      <a:lnTo>
                        <a:pt x="14153" y="18406"/>
                      </a:lnTo>
                      <a:lnTo>
                        <a:pt x="14141" y="18400"/>
                      </a:lnTo>
                      <a:lnTo>
                        <a:pt x="14138" y="18400"/>
                      </a:lnTo>
                      <a:lnTo>
                        <a:pt x="14138" y="18417"/>
                      </a:lnTo>
                      <a:lnTo>
                        <a:pt x="14142" y="18432"/>
                      </a:lnTo>
                      <a:lnTo>
                        <a:pt x="14145" y="18439"/>
                      </a:lnTo>
                      <a:lnTo>
                        <a:pt x="14157" y="18444"/>
                      </a:lnTo>
                      <a:lnTo>
                        <a:pt x="14172" y="18443"/>
                      </a:lnTo>
                      <a:lnTo>
                        <a:pt x="14184" y="18432"/>
                      </a:lnTo>
                      <a:lnTo>
                        <a:pt x="14180" y="18424"/>
                      </a:lnTo>
                      <a:lnTo>
                        <a:pt x="14183" y="18418"/>
                      </a:lnTo>
                      <a:lnTo>
                        <a:pt x="14189" y="18417"/>
                      </a:lnTo>
                      <a:lnTo>
                        <a:pt x="14196" y="18422"/>
                      </a:lnTo>
                      <a:lnTo>
                        <a:pt x="14201" y="18421"/>
                      </a:lnTo>
                      <a:lnTo>
                        <a:pt x="14204" y="18415"/>
                      </a:lnTo>
                      <a:lnTo>
                        <a:pt x="14204" y="18411"/>
                      </a:lnTo>
                      <a:lnTo>
                        <a:pt x="14200" y="18397"/>
                      </a:lnTo>
                      <a:lnTo>
                        <a:pt x="14194" y="18384"/>
                      </a:lnTo>
                      <a:lnTo>
                        <a:pt x="14190" y="18385"/>
                      </a:lnTo>
                      <a:lnTo>
                        <a:pt x="14188" y="18394"/>
                      </a:lnTo>
                      <a:lnTo>
                        <a:pt x="14188" y="18399"/>
                      </a:lnTo>
                      <a:lnTo>
                        <a:pt x="14185" y="18394"/>
                      </a:lnTo>
                      <a:lnTo>
                        <a:pt x="14184" y="18376"/>
                      </a:lnTo>
                      <a:lnTo>
                        <a:pt x="14180" y="18366"/>
                      </a:lnTo>
                      <a:lnTo>
                        <a:pt x="14184" y="18362"/>
                      </a:lnTo>
                      <a:lnTo>
                        <a:pt x="14189" y="18360"/>
                      </a:lnTo>
                      <a:lnTo>
                        <a:pt x="14196" y="18365"/>
                      </a:lnTo>
                      <a:lnTo>
                        <a:pt x="14205" y="18378"/>
                      </a:lnTo>
                      <a:lnTo>
                        <a:pt x="14209" y="18396"/>
                      </a:lnTo>
                      <a:lnTo>
                        <a:pt x="14213" y="18405"/>
                      </a:lnTo>
                      <a:lnTo>
                        <a:pt x="14216" y="18405"/>
                      </a:lnTo>
                      <a:lnTo>
                        <a:pt x="14219" y="18400"/>
                      </a:lnTo>
                      <a:lnTo>
                        <a:pt x="14218" y="18391"/>
                      </a:lnTo>
                      <a:lnTo>
                        <a:pt x="14214" y="18377"/>
                      </a:lnTo>
                      <a:lnTo>
                        <a:pt x="14213" y="18353"/>
                      </a:lnTo>
                      <a:lnTo>
                        <a:pt x="14193" y="18317"/>
                      </a:lnTo>
                      <a:lnTo>
                        <a:pt x="14183" y="18300"/>
                      </a:lnTo>
                      <a:lnTo>
                        <a:pt x="14183" y="18295"/>
                      </a:lnTo>
                      <a:lnTo>
                        <a:pt x="14186" y="18290"/>
                      </a:lnTo>
                      <a:lnTo>
                        <a:pt x="14195" y="18293"/>
                      </a:lnTo>
                      <a:lnTo>
                        <a:pt x="14205" y="18307"/>
                      </a:lnTo>
                      <a:lnTo>
                        <a:pt x="14214" y="18320"/>
                      </a:lnTo>
                      <a:lnTo>
                        <a:pt x="14221" y="18328"/>
                      </a:lnTo>
                      <a:lnTo>
                        <a:pt x="14225" y="18367"/>
                      </a:lnTo>
                      <a:lnTo>
                        <a:pt x="14228" y="18400"/>
                      </a:lnTo>
                      <a:lnTo>
                        <a:pt x="14231" y="18400"/>
                      </a:lnTo>
                      <a:lnTo>
                        <a:pt x="14233" y="18366"/>
                      </a:lnTo>
                      <a:lnTo>
                        <a:pt x="14236" y="18342"/>
                      </a:lnTo>
                      <a:lnTo>
                        <a:pt x="14233" y="18325"/>
                      </a:lnTo>
                      <a:lnTo>
                        <a:pt x="14232" y="18317"/>
                      </a:lnTo>
                      <a:lnTo>
                        <a:pt x="14235" y="18300"/>
                      </a:lnTo>
                      <a:lnTo>
                        <a:pt x="14237" y="18290"/>
                      </a:lnTo>
                      <a:lnTo>
                        <a:pt x="14234" y="18285"/>
                      </a:lnTo>
                      <a:lnTo>
                        <a:pt x="14228" y="18285"/>
                      </a:lnTo>
                      <a:lnTo>
                        <a:pt x="14219" y="18282"/>
                      </a:lnTo>
                      <a:lnTo>
                        <a:pt x="14215" y="18267"/>
                      </a:lnTo>
                      <a:lnTo>
                        <a:pt x="14218" y="18258"/>
                      </a:lnTo>
                      <a:lnTo>
                        <a:pt x="14220" y="18253"/>
                      </a:lnTo>
                      <a:lnTo>
                        <a:pt x="14232" y="18252"/>
                      </a:lnTo>
                      <a:lnTo>
                        <a:pt x="14239" y="18255"/>
                      </a:lnTo>
                      <a:lnTo>
                        <a:pt x="14236" y="18265"/>
                      </a:lnTo>
                      <a:lnTo>
                        <a:pt x="14233" y="18270"/>
                      </a:lnTo>
                      <a:lnTo>
                        <a:pt x="14233" y="18274"/>
                      </a:lnTo>
                      <a:lnTo>
                        <a:pt x="14240" y="18274"/>
                      </a:lnTo>
                      <a:lnTo>
                        <a:pt x="14246" y="18278"/>
                      </a:lnTo>
                      <a:lnTo>
                        <a:pt x="14261" y="18276"/>
                      </a:lnTo>
                      <a:lnTo>
                        <a:pt x="14264" y="18271"/>
                      </a:lnTo>
                      <a:lnTo>
                        <a:pt x="14260" y="18266"/>
                      </a:lnTo>
                      <a:lnTo>
                        <a:pt x="14257" y="18258"/>
                      </a:lnTo>
                      <a:lnTo>
                        <a:pt x="14254" y="18215"/>
                      </a:lnTo>
                      <a:lnTo>
                        <a:pt x="14257" y="18210"/>
                      </a:lnTo>
                      <a:lnTo>
                        <a:pt x="14261" y="18210"/>
                      </a:lnTo>
                      <a:lnTo>
                        <a:pt x="14267" y="18213"/>
                      </a:lnTo>
                      <a:lnTo>
                        <a:pt x="14273" y="18222"/>
                      </a:lnTo>
                      <a:lnTo>
                        <a:pt x="14274" y="18241"/>
                      </a:lnTo>
                      <a:lnTo>
                        <a:pt x="14272" y="18252"/>
                      </a:lnTo>
                      <a:lnTo>
                        <a:pt x="14272" y="18260"/>
                      </a:lnTo>
                      <a:lnTo>
                        <a:pt x="14276" y="18269"/>
                      </a:lnTo>
                      <a:lnTo>
                        <a:pt x="14281" y="18269"/>
                      </a:lnTo>
                      <a:lnTo>
                        <a:pt x="14298" y="18249"/>
                      </a:lnTo>
                      <a:lnTo>
                        <a:pt x="14314" y="18239"/>
                      </a:lnTo>
                      <a:lnTo>
                        <a:pt x="14314" y="18234"/>
                      </a:lnTo>
                      <a:lnTo>
                        <a:pt x="14308" y="18226"/>
                      </a:lnTo>
                      <a:lnTo>
                        <a:pt x="14314" y="18216"/>
                      </a:lnTo>
                      <a:lnTo>
                        <a:pt x="14314" y="18206"/>
                      </a:lnTo>
                      <a:lnTo>
                        <a:pt x="14307" y="18205"/>
                      </a:lnTo>
                      <a:lnTo>
                        <a:pt x="14303" y="18210"/>
                      </a:lnTo>
                      <a:lnTo>
                        <a:pt x="14301" y="18220"/>
                      </a:lnTo>
                      <a:lnTo>
                        <a:pt x="14296" y="18229"/>
                      </a:lnTo>
                      <a:lnTo>
                        <a:pt x="14299" y="18234"/>
                      </a:lnTo>
                      <a:lnTo>
                        <a:pt x="14311" y="18232"/>
                      </a:lnTo>
                      <a:lnTo>
                        <a:pt x="14313" y="18236"/>
                      </a:lnTo>
                      <a:lnTo>
                        <a:pt x="14317" y="18241"/>
                      </a:lnTo>
                      <a:lnTo>
                        <a:pt x="14314" y="18250"/>
                      </a:lnTo>
                      <a:lnTo>
                        <a:pt x="14315" y="18269"/>
                      </a:lnTo>
                      <a:lnTo>
                        <a:pt x="14318" y="18279"/>
                      </a:lnTo>
                      <a:lnTo>
                        <a:pt x="14321" y="18278"/>
                      </a:lnTo>
                      <a:lnTo>
                        <a:pt x="14324" y="18273"/>
                      </a:lnTo>
                      <a:lnTo>
                        <a:pt x="14327" y="18268"/>
                      </a:lnTo>
                      <a:lnTo>
                        <a:pt x="14329" y="18249"/>
                      </a:lnTo>
                      <a:lnTo>
                        <a:pt x="14334" y="18239"/>
                      </a:lnTo>
                      <a:lnTo>
                        <a:pt x="14344" y="18237"/>
                      </a:lnTo>
                      <a:lnTo>
                        <a:pt x="14347" y="18242"/>
                      </a:lnTo>
                      <a:lnTo>
                        <a:pt x="14350" y="18250"/>
                      </a:lnTo>
                      <a:lnTo>
                        <a:pt x="14348" y="18261"/>
                      </a:lnTo>
                      <a:lnTo>
                        <a:pt x="14348" y="18265"/>
                      </a:lnTo>
                      <a:lnTo>
                        <a:pt x="14351" y="18269"/>
                      </a:lnTo>
                      <a:lnTo>
                        <a:pt x="14357" y="18269"/>
                      </a:lnTo>
                      <a:lnTo>
                        <a:pt x="14361" y="18278"/>
                      </a:lnTo>
                      <a:lnTo>
                        <a:pt x="14364" y="18287"/>
                      </a:lnTo>
                      <a:lnTo>
                        <a:pt x="14371" y="18300"/>
                      </a:lnTo>
                      <a:lnTo>
                        <a:pt x="14374" y="18300"/>
                      </a:lnTo>
                      <a:lnTo>
                        <a:pt x="14373" y="18281"/>
                      </a:lnTo>
                      <a:lnTo>
                        <a:pt x="14369" y="18263"/>
                      </a:lnTo>
                      <a:lnTo>
                        <a:pt x="14378" y="18261"/>
                      </a:lnTo>
                      <a:lnTo>
                        <a:pt x="14384" y="18270"/>
                      </a:lnTo>
                      <a:lnTo>
                        <a:pt x="14391" y="18274"/>
                      </a:lnTo>
                      <a:lnTo>
                        <a:pt x="14397" y="18278"/>
                      </a:lnTo>
                      <a:lnTo>
                        <a:pt x="14397" y="18283"/>
                      </a:lnTo>
                      <a:lnTo>
                        <a:pt x="14395" y="18292"/>
                      </a:lnTo>
                      <a:lnTo>
                        <a:pt x="14389" y="18298"/>
                      </a:lnTo>
                      <a:lnTo>
                        <a:pt x="14380" y="18308"/>
                      </a:lnTo>
                      <a:lnTo>
                        <a:pt x="14378" y="18318"/>
                      </a:lnTo>
                      <a:lnTo>
                        <a:pt x="14379" y="18332"/>
                      </a:lnTo>
                      <a:lnTo>
                        <a:pt x="14382" y="18337"/>
                      </a:lnTo>
                      <a:lnTo>
                        <a:pt x="14391" y="18341"/>
                      </a:lnTo>
                      <a:lnTo>
                        <a:pt x="14395" y="18345"/>
                      </a:lnTo>
                      <a:lnTo>
                        <a:pt x="14398" y="18354"/>
                      </a:lnTo>
                      <a:lnTo>
                        <a:pt x="14392" y="18355"/>
                      </a:lnTo>
                      <a:lnTo>
                        <a:pt x="14386" y="18360"/>
                      </a:lnTo>
                      <a:lnTo>
                        <a:pt x="14389" y="18360"/>
                      </a:lnTo>
                      <a:lnTo>
                        <a:pt x="14396" y="18368"/>
                      </a:lnTo>
                      <a:lnTo>
                        <a:pt x="14405" y="18367"/>
                      </a:lnTo>
                      <a:lnTo>
                        <a:pt x="14408" y="18376"/>
                      </a:lnTo>
                      <a:lnTo>
                        <a:pt x="14406" y="18386"/>
                      </a:lnTo>
                      <a:lnTo>
                        <a:pt x="14403" y="18386"/>
                      </a:lnTo>
                      <a:lnTo>
                        <a:pt x="14400" y="18392"/>
                      </a:lnTo>
                      <a:lnTo>
                        <a:pt x="14400" y="18396"/>
                      </a:lnTo>
                      <a:lnTo>
                        <a:pt x="14403" y="18401"/>
                      </a:lnTo>
                      <a:lnTo>
                        <a:pt x="14409" y="18405"/>
                      </a:lnTo>
                      <a:lnTo>
                        <a:pt x="14430" y="18384"/>
                      </a:lnTo>
                      <a:lnTo>
                        <a:pt x="14450" y="18357"/>
                      </a:lnTo>
                      <a:lnTo>
                        <a:pt x="14466" y="18331"/>
                      </a:lnTo>
                      <a:lnTo>
                        <a:pt x="14480" y="18310"/>
                      </a:lnTo>
                      <a:lnTo>
                        <a:pt x="14483" y="18305"/>
                      </a:lnTo>
                      <a:lnTo>
                        <a:pt x="14483" y="18296"/>
                      </a:lnTo>
                      <a:lnTo>
                        <a:pt x="14485" y="18286"/>
                      </a:lnTo>
                      <a:lnTo>
                        <a:pt x="14482" y="18282"/>
                      </a:lnTo>
                      <a:lnTo>
                        <a:pt x="14479" y="18278"/>
                      </a:lnTo>
                      <a:lnTo>
                        <a:pt x="14476" y="18278"/>
                      </a:lnTo>
                      <a:lnTo>
                        <a:pt x="14470" y="18283"/>
                      </a:lnTo>
                      <a:lnTo>
                        <a:pt x="14471" y="18292"/>
                      </a:lnTo>
                      <a:lnTo>
                        <a:pt x="14464" y="18293"/>
                      </a:lnTo>
                      <a:lnTo>
                        <a:pt x="14458" y="18280"/>
                      </a:lnTo>
                      <a:lnTo>
                        <a:pt x="14457" y="18266"/>
                      </a:lnTo>
                      <a:lnTo>
                        <a:pt x="14453" y="18257"/>
                      </a:lnTo>
                      <a:lnTo>
                        <a:pt x="14450" y="18243"/>
                      </a:lnTo>
                      <a:lnTo>
                        <a:pt x="14455" y="18238"/>
                      </a:lnTo>
                      <a:lnTo>
                        <a:pt x="14455" y="18228"/>
                      </a:lnTo>
                      <a:lnTo>
                        <a:pt x="14446" y="18225"/>
                      </a:lnTo>
                      <a:lnTo>
                        <a:pt x="14439" y="18216"/>
                      </a:lnTo>
                      <a:lnTo>
                        <a:pt x="14439" y="18211"/>
                      </a:lnTo>
                      <a:lnTo>
                        <a:pt x="14442" y="18206"/>
                      </a:lnTo>
                      <a:lnTo>
                        <a:pt x="14451" y="18205"/>
                      </a:lnTo>
                      <a:lnTo>
                        <a:pt x="14451" y="18195"/>
                      </a:lnTo>
                      <a:lnTo>
                        <a:pt x="14447" y="18178"/>
                      </a:lnTo>
                      <a:lnTo>
                        <a:pt x="14443" y="18156"/>
                      </a:lnTo>
                      <a:lnTo>
                        <a:pt x="14447" y="18156"/>
                      </a:lnTo>
                      <a:lnTo>
                        <a:pt x="14456" y="18172"/>
                      </a:lnTo>
                      <a:lnTo>
                        <a:pt x="14462" y="18183"/>
                      </a:lnTo>
                      <a:lnTo>
                        <a:pt x="14465" y="18190"/>
                      </a:lnTo>
                      <a:lnTo>
                        <a:pt x="14466" y="18197"/>
                      </a:lnTo>
                      <a:lnTo>
                        <a:pt x="14460" y="18208"/>
                      </a:lnTo>
                      <a:lnTo>
                        <a:pt x="14470" y="18217"/>
                      </a:lnTo>
                      <a:lnTo>
                        <a:pt x="14482" y="18220"/>
                      </a:lnTo>
                      <a:lnTo>
                        <a:pt x="14485" y="18215"/>
                      </a:lnTo>
                      <a:lnTo>
                        <a:pt x="14485" y="18210"/>
                      </a:lnTo>
                      <a:lnTo>
                        <a:pt x="14475" y="18193"/>
                      </a:lnTo>
                      <a:lnTo>
                        <a:pt x="14465" y="18180"/>
                      </a:lnTo>
                      <a:lnTo>
                        <a:pt x="14462" y="18171"/>
                      </a:lnTo>
                      <a:lnTo>
                        <a:pt x="14470" y="18170"/>
                      </a:lnTo>
                      <a:lnTo>
                        <a:pt x="14477" y="18178"/>
                      </a:lnTo>
                      <a:lnTo>
                        <a:pt x="14480" y="18179"/>
                      </a:lnTo>
                      <a:lnTo>
                        <a:pt x="14478" y="18156"/>
                      </a:lnTo>
                      <a:lnTo>
                        <a:pt x="14475" y="18156"/>
                      </a:lnTo>
                      <a:lnTo>
                        <a:pt x="14469" y="18156"/>
                      </a:lnTo>
                      <a:lnTo>
                        <a:pt x="14469" y="18134"/>
                      </a:lnTo>
                      <a:lnTo>
                        <a:pt x="14464" y="18114"/>
                      </a:lnTo>
                      <a:lnTo>
                        <a:pt x="14455" y="18115"/>
                      </a:lnTo>
                      <a:lnTo>
                        <a:pt x="14449" y="18106"/>
                      </a:lnTo>
                      <a:lnTo>
                        <a:pt x="14454" y="18095"/>
                      </a:lnTo>
                      <a:lnTo>
                        <a:pt x="14464" y="18094"/>
                      </a:lnTo>
                      <a:lnTo>
                        <a:pt x="14464" y="18104"/>
                      </a:lnTo>
                      <a:lnTo>
                        <a:pt x="14471" y="18117"/>
                      </a:lnTo>
                      <a:lnTo>
                        <a:pt x="14474" y="18117"/>
                      </a:lnTo>
                      <a:lnTo>
                        <a:pt x="14474" y="18112"/>
                      </a:lnTo>
                      <a:lnTo>
                        <a:pt x="14469" y="18094"/>
                      </a:lnTo>
                      <a:lnTo>
                        <a:pt x="14469" y="18084"/>
                      </a:lnTo>
                      <a:lnTo>
                        <a:pt x="14463" y="18080"/>
                      </a:lnTo>
                      <a:lnTo>
                        <a:pt x="14460" y="18081"/>
                      </a:lnTo>
                      <a:lnTo>
                        <a:pt x="14457" y="18085"/>
                      </a:lnTo>
                      <a:lnTo>
                        <a:pt x="14451" y="18096"/>
                      </a:lnTo>
                      <a:lnTo>
                        <a:pt x="14439" y="18097"/>
                      </a:lnTo>
                      <a:lnTo>
                        <a:pt x="14427" y="18094"/>
                      </a:lnTo>
                      <a:lnTo>
                        <a:pt x="14424" y="18090"/>
                      </a:lnTo>
                      <a:lnTo>
                        <a:pt x="14420" y="18080"/>
                      </a:lnTo>
                      <a:lnTo>
                        <a:pt x="14417" y="18076"/>
                      </a:lnTo>
                      <a:lnTo>
                        <a:pt x="14411" y="18073"/>
                      </a:lnTo>
                      <a:lnTo>
                        <a:pt x="14408" y="18078"/>
                      </a:lnTo>
                      <a:lnTo>
                        <a:pt x="14405" y="18078"/>
                      </a:lnTo>
                      <a:lnTo>
                        <a:pt x="14402" y="18073"/>
                      </a:lnTo>
                      <a:lnTo>
                        <a:pt x="14402" y="18064"/>
                      </a:lnTo>
                      <a:lnTo>
                        <a:pt x="14395" y="18060"/>
                      </a:lnTo>
                      <a:lnTo>
                        <a:pt x="14389" y="18061"/>
                      </a:lnTo>
                      <a:lnTo>
                        <a:pt x="14383" y="18057"/>
                      </a:lnTo>
                      <a:lnTo>
                        <a:pt x="14380" y="18052"/>
                      </a:lnTo>
                      <a:lnTo>
                        <a:pt x="14383" y="18052"/>
                      </a:lnTo>
                      <a:lnTo>
                        <a:pt x="14391" y="18046"/>
                      </a:lnTo>
                      <a:lnTo>
                        <a:pt x="14401" y="18050"/>
                      </a:lnTo>
                      <a:lnTo>
                        <a:pt x="14404" y="18045"/>
                      </a:lnTo>
                      <a:lnTo>
                        <a:pt x="14400" y="18036"/>
                      </a:lnTo>
                      <a:lnTo>
                        <a:pt x="14397" y="18036"/>
                      </a:lnTo>
                      <a:lnTo>
                        <a:pt x="14397" y="18031"/>
                      </a:lnTo>
                      <a:lnTo>
                        <a:pt x="14388" y="18037"/>
                      </a:lnTo>
                      <a:lnTo>
                        <a:pt x="14382" y="18043"/>
                      </a:lnTo>
                      <a:lnTo>
                        <a:pt x="14379" y="18039"/>
                      </a:lnTo>
                      <a:lnTo>
                        <a:pt x="14378" y="18029"/>
                      </a:lnTo>
                      <a:lnTo>
                        <a:pt x="14381" y="18024"/>
                      </a:lnTo>
                      <a:lnTo>
                        <a:pt x="14387" y="18009"/>
                      </a:lnTo>
                      <a:lnTo>
                        <a:pt x="14398" y="17998"/>
                      </a:lnTo>
                      <a:lnTo>
                        <a:pt x="14407" y="17988"/>
                      </a:lnTo>
                      <a:lnTo>
                        <a:pt x="14412" y="17982"/>
                      </a:lnTo>
                      <a:lnTo>
                        <a:pt x="14419" y="17981"/>
                      </a:lnTo>
                      <a:lnTo>
                        <a:pt x="14419" y="17991"/>
                      </a:lnTo>
                      <a:lnTo>
                        <a:pt x="14416" y="17996"/>
                      </a:lnTo>
                      <a:lnTo>
                        <a:pt x="14414" y="18001"/>
                      </a:lnTo>
                      <a:lnTo>
                        <a:pt x="14408" y="18006"/>
                      </a:lnTo>
                      <a:lnTo>
                        <a:pt x="14402" y="18007"/>
                      </a:lnTo>
                      <a:lnTo>
                        <a:pt x="14402" y="18016"/>
                      </a:lnTo>
                      <a:lnTo>
                        <a:pt x="14406" y="18025"/>
                      </a:lnTo>
                      <a:lnTo>
                        <a:pt x="14409" y="18034"/>
                      </a:lnTo>
                      <a:lnTo>
                        <a:pt x="14415" y="18034"/>
                      </a:lnTo>
                      <a:lnTo>
                        <a:pt x="14419" y="18034"/>
                      </a:lnTo>
                      <a:lnTo>
                        <a:pt x="14422" y="18042"/>
                      </a:lnTo>
                      <a:lnTo>
                        <a:pt x="14424" y="18040"/>
                      </a:lnTo>
                      <a:lnTo>
                        <a:pt x="14424" y="18031"/>
                      </a:lnTo>
                      <a:lnTo>
                        <a:pt x="14418" y="18033"/>
                      </a:lnTo>
                      <a:lnTo>
                        <a:pt x="14415" y="18024"/>
                      </a:lnTo>
                      <a:lnTo>
                        <a:pt x="14417" y="18019"/>
                      </a:lnTo>
                      <a:lnTo>
                        <a:pt x="14423" y="18014"/>
                      </a:lnTo>
                      <a:lnTo>
                        <a:pt x="14429" y="18013"/>
                      </a:lnTo>
                      <a:lnTo>
                        <a:pt x="14432" y="18017"/>
                      </a:lnTo>
                      <a:lnTo>
                        <a:pt x="14433" y="18027"/>
                      </a:lnTo>
                      <a:lnTo>
                        <a:pt x="14442" y="18030"/>
                      </a:lnTo>
                      <a:lnTo>
                        <a:pt x="14445" y="18025"/>
                      </a:lnTo>
                      <a:lnTo>
                        <a:pt x="14448" y="18030"/>
                      </a:lnTo>
                      <a:lnTo>
                        <a:pt x="14448" y="18035"/>
                      </a:lnTo>
                      <a:lnTo>
                        <a:pt x="14452" y="18039"/>
                      </a:lnTo>
                      <a:lnTo>
                        <a:pt x="14461" y="18038"/>
                      </a:lnTo>
                      <a:lnTo>
                        <a:pt x="14473" y="18041"/>
                      </a:lnTo>
                      <a:lnTo>
                        <a:pt x="14476" y="18045"/>
                      </a:lnTo>
                      <a:lnTo>
                        <a:pt x="14477" y="18055"/>
                      </a:lnTo>
                      <a:lnTo>
                        <a:pt x="14480" y="18059"/>
                      </a:lnTo>
                      <a:lnTo>
                        <a:pt x="14492" y="18058"/>
                      </a:lnTo>
                      <a:lnTo>
                        <a:pt x="14492" y="18053"/>
                      </a:lnTo>
                      <a:lnTo>
                        <a:pt x="14482" y="18044"/>
                      </a:lnTo>
                      <a:lnTo>
                        <a:pt x="14479" y="18036"/>
                      </a:lnTo>
                      <a:lnTo>
                        <a:pt x="14479" y="18031"/>
                      </a:lnTo>
                      <a:lnTo>
                        <a:pt x="14481" y="18026"/>
                      </a:lnTo>
                      <a:lnTo>
                        <a:pt x="14484" y="18025"/>
                      </a:lnTo>
                      <a:lnTo>
                        <a:pt x="14497" y="18038"/>
                      </a:lnTo>
                      <a:lnTo>
                        <a:pt x="14507" y="18056"/>
                      </a:lnTo>
                      <a:lnTo>
                        <a:pt x="14507" y="18060"/>
                      </a:lnTo>
                      <a:lnTo>
                        <a:pt x="14505" y="18066"/>
                      </a:lnTo>
                      <a:lnTo>
                        <a:pt x="14498" y="18062"/>
                      </a:lnTo>
                      <a:lnTo>
                        <a:pt x="14489" y="18062"/>
                      </a:lnTo>
                      <a:lnTo>
                        <a:pt x="14492" y="18067"/>
                      </a:lnTo>
                      <a:lnTo>
                        <a:pt x="14496" y="18071"/>
                      </a:lnTo>
                      <a:lnTo>
                        <a:pt x="14505" y="18074"/>
                      </a:lnTo>
                      <a:lnTo>
                        <a:pt x="14522" y="18069"/>
                      </a:lnTo>
                      <a:lnTo>
                        <a:pt x="14548" y="18068"/>
                      </a:lnTo>
                      <a:lnTo>
                        <a:pt x="14548" y="18063"/>
                      </a:lnTo>
                      <a:lnTo>
                        <a:pt x="14546" y="18058"/>
                      </a:lnTo>
                      <a:lnTo>
                        <a:pt x="14548" y="18059"/>
                      </a:lnTo>
                      <a:lnTo>
                        <a:pt x="14548" y="18055"/>
                      </a:lnTo>
                      <a:lnTo>
                        <a:pt x="14529" y="18045"/>
                      </a:lnTo>
                      <a:lnTo>
                        <a:pt x="14523" y="18036"/>
                      </a:lnTo>
                      <a:lnTo>
                        <a:pt x="14519" y="18031"/>
                      </a:lnTo>
                      <a:lnTo>
                        <a:pt x="14520" y="18026"/>
                      </a:lnTo>
                      <a:lnTo>
                        <a:pt x="14525" y="18025"/>
                      </a:lnTo>
                      <a:lnTo>
                        <a:pt x="14530" y="18029"/>
                      </a:lnTo>
                      <a:lnTo>
                        <a:pt x="14533" y="18034"/>
                      </a:lnTo>
                      <a:lnTo>
                        <a:pt x="14537" y="18043"/>
                      </a:lnTo>
                      <a:lnTo>
                        <a:pt x="14534" y="18048"/>
                      </a:lnTo>
                      <a:lnTo>
                        <a:pt x="14540" y="18034"/>
                      </a:lnTo>
                      <a:lnTo>
                        <a:pt x="14543" y="18034"/>
                      </a:lnTo>
                      <a:lnTo>
                        <a:pt x="14546" y="18032"/>
                      </a:lnTo>
                      <a:lnTo>
                        <a:pt x="14549" y="18036"/>
                      </a:lnTo>
                      <a:lnTo>
                        <a:pt x="14558" y="18043"/>
                      </a:lnTo>
                      <a:lnTo>
                        <a:pt x="14564" y="18047"/>
                      </a:lnTo>
                      <a:lnTo>
                        <a:pt x="14570" y="18052"/>
                      </a:lnTo>
                      <a:lnTo>
                        <a:pt x="14574" y="18057"/>
                      </a:lnTo>
                      <a:lnTo>
                        <a:pt x="14574" y="18061"/>
                      </a:lnTo>
                      <a:lnTo>
                        <a:pt x="14571" y="18067"/>
                      </a:lnTo>
                      <a:lnTo>
                        <a:pt x="14568" y="18067"/>
                      </a:lnTo>
                      <a:lnTo>
                        <a:pt x="14562" y="18063"/>
                      </a:lnTo>
                      <a:lnTo>
                        <a:pt x="14559" y="18068"/>
                      </a:lnTo>
                      <a:lnTo>
                        <a:pt x="14562" y="18068"/>
                      </a:lnTo>
                      <a:lnTo>
                        <a:pt x="14565" y="18073"/>
                      </a:lnTo>
                      <a:lnTo>
                        <a:pt x="14569" y="18076"/>
                      </a:lnTo>
                      <a:lnTo>
                        <a:pt x="14566" y="18082"/>
                      </a:lnTo>
                      <a:lnTo>
                        <a:pt x="14560" y="18087"/>
                      </a:lnTo>
                      <a:lnTo>
                        <a:pt x="14561" y="18097"/>
                      </a:lnTo>
                      <a:lnTo>
                        <a:pt x="14564" y="18123"/>
                      </a:lnTo>
                      <a:lnTo>
                        <a:pt x="14564" y="18156"/>
                      </a:lnTo>
                      <a:lnTo>
                        <a:pt x="14573" y="18156"/>
                      </a:lnTo>
                      <a:lnTo>
                        <a:pt x="14582" y="18117"/>
                      </a:lnTo>
                      <a:lnTo>
                        <a:pt x="14587" y="18100"/>
                      </a:lnTo>
                      <a:lnTo>
                        <a:pt x="14593" y="18094"/>
                      </a:lnTo>
                      <a:lnTo>
                        <a:pt x="14600" y="18104"/>
                      </a:lnTo>
                      <a:lnTo>
                        <a:pt x="14605" y="18130"/>
                      </a:lnTo>
                      <a:lnTo>
                        <a:pt x="14602" y="18144"/>
                      </a:lnTo>
                      <a:lnTo>
                        <a:pt x="14600" y="18154"/>
                      </a:lnTo>
                      <a:lnTo>
                        <a:pt x="14594" y="18159"/>
                      </a:lnTo>
                      <a:lnTo>
                        <a:pt x="14594" y="18168"/>
                      </a:lnTo>
                      <a:lnTo>
                        <a:pt x="14618" y="18166"/>
                      </a:lnTo>
                      <a:lnTo>
                        <a:pt x="14628" y="18174"/>
                      </a:lnTo>
                      <a:lnTo>
                        <a:pt x="14640" y="18177"/>
                      </a:lnTo>
                      <a:lnTo>
                        <a:pt x="14643" y="18172"/>
                      </a:lnTo>
                      <a:lnTo>
                        <a:pt x="14643" y="18167"/>
                      </a:lnTo>
                      <a:lnTo>
                        <a:pt x="14651" y="18157"/>
                      </a:lnTo>
                      <a:lnTo>
                        <a:pt x="14660" y="18146"/>
                      </a:lnTo>
                      <a:lnTo>
                        <a:pt x="14672" y="18144"/>
                      </a:lnTo>
                      <a:lnTo>
                        <a:pt x="14675" y="18149"/>
                      </a:lnTo>
                      <a:lnTo>
                        <a:pt x="14675" y="18154"/>
                      </a:lnTo>
                      <a:lnTo>
                        <a:pt x="14669" y="18159"/>
                      </a:lnTo>
                      <a:lnTo>
                        <a:pt x="14661" y="18165"/>
                      </a:lnTo>
                      <a:lnTo>
                        <a:pt x="14658" y="18170"/>
                      </a:lnTo>
                      <a:lnTo>
                        <a:pt x="14661" y="18175"/>
                      </a:lnTo>
                      <a:lnTo>
                        <a:pt x="14677" y="18177"/>
                      </a:lnTo>
                      <a:lnTo>
                        <a:pt x="14680" y="18181"/>
                      </a:lnTo>
                      <a:lnTo>
                        <a:pt x="14680" y="18186"/>
                      </a:lnTo>
                      <a:lnTo>
                        <a:pt x="14671" y="18192"/>
                      </a:lnTo>
                      <a:lnTo>
                        <a:pt x="14672" y="18197"/>
                      </a:lnTo>
                      <a:lnTo>
                        <a:pt x="14675" y="18201"/>
                      </a:lnTo>
                      <a:lnTo>
                        <a:pt x="14681" y="18200"/>
                      </a:lnTo>
                      <a:lnTo>
                        <a:pt x="14690" y="18204"/>
                      </a:lnTo>
                      <a:lnTo>
                        <a:pt x="14702" y="18212"/>
                      </a:lnTo>
                      <a:lnTo>
                        <a:pt x="14721" y="18220"/>
                      </a:lnTo>
                      <a:lnTo>
                        <a:pt x="14733" y="18218"/>
                      </a:lnTo>
                      <a:lnTo>
                        <a:pt x="14732" y="18209"/>
                      </a:lnTo>
                      <a:lnTo>
                        <a:pt x="14726" y="18200"/>
                      </a:lnTo>
                      <a:lnTo>
                        <a:pt x="14726" y="18190"/>
                      </a:lnTo>
                      <a:lnTo>
                        <a:pt x="14747" y="18188"/>
                      </a:lnTo>
                      <a:lnTo>
                        <a:pt x="14750" y="18192"/>
                      </a:lnTo>
                      <a:lnTo>
                        <a:pt x="14750" y="18196"/>
                      </a:lnTo>
                      <a:lnTo>
                        <a:pt x="14745" y="18202"/>
                      </a:lnTo>
                      <a:lnTo>
                        <a:pt x="14738" y="18203"/>
                      </a:lnTo>
                      <a:lnTo>
                        <a:pt x="14739" y="18207"/>
                      </a:lnTo>
                      <a:lnTo>
                        <a:pt x="14742" y="18212"/>
                      </a:lnTo>
                      <a:lnTo>
                        <a:pt x="14749" y="18225"/>
                      </a:lnTo>
                      <a:lnTo>
                        <a:pt x="14759" y="18247"/>
                      </a:lnTo>
                      <a:lnTo>
                        <a:pt x="14772" y="18274"/>
                      </a:lnTo>
                      <a:lnTo>
                        <a:pt x="14778" y="18279"/>
                      </a:lnTo>
                      <a:lnTo>
                        <a:pt x="14782" y="18288"/>
                      </a:lnTo>
                      <a:lnTo>
                        <a:pt x="14783" y="18316"/>
                      </a:lnTo>
                      <a:lnTo>
                        <a:pt x="14790" y="18320"/>
                      </a:lnTo>
                      <a:lnTo>
                        <a:pt x="14796" y="18314"/>
                      </a:lnTo>
                      <a:lnTo>
                        <a:pt x="14797" y="18295"/>
                      </a:lnTo>
                      <a:lnTo>
                        <a:pt x="14803" y="18285"/>
                      </a:lnTo>
                      <a:lnTo>
                        <a:pt x="14809" y="18284"/>
                      </a:lnTo>
                      <a:lnTo>
                        <a:pt x="14813" y="18293"/>
                      </a:lnTo>
                      <a:lnTo>
                        <a:pt x="14810" y="18308"/>
                      </a:lnTo>
                      <a:lnTo>
                        <a:pt x="14811" y="18317"/>
                      </a:lnTo>
                      <a:lnTo>
                        <a:pt x="14814" y="18317"/>
                      </a:lnTo>
                      <a:lnTo>
                        <a:pt x="14816" y="18312"/>
                      </a:lnTo>
                      <a:lnTo>
                        <a:pt x="14822" y="18297"/>
                      </a:lnTo>
                      <a:lnTo>
                        <a:pt x="14824" y="18282"/>
                      </a:lnTo>
                      <a:lnTo>
                        <a:pt x="14820" y="18264"/>
                      </a:lnTo>
                      <a:lnTo>
                        <a:pt x="14814" y="18255"/>
                      </a:lnTo>
                      <a:lnTo>
                        <a:pt x="14813" y="18237"/>
                      </a:lnTo>
                      <a:lnTo>
                        <a:pt x="14816" y="18231"/>
                      </a:lnTo>
                      <a:lnTo>
                        <a:pt x="14839" y="18235"/>
                      </a:lnTo>
                      <a:lnTo>
                        <a:pt x="14860" y="18244"/>
                      </a:lnTo>
                      <a:lnTo>
                        <a:pt x="14860" y="18249"/>
                      </a:lnTo>
                      <a:lnTo>
                        <a:pt x="14849" y="18253"/>
                      </a:lnTo>
                      <a:lnTo>
                        <a:pt x="14849" y="18252"/>
                      </a:lnTo>
                      <a:lnTo>
                        <a:pt x="14851" y="18256"/>
                      </a:lnTo>
                      <a:lnTo>
                        <a:pt x="14850" y="18261"/>
                      </a:lnTo>
                      <a:lnTo>
                        <a:pt x="14838" y="18300"/>
                      </a:lnTo>
                      <a:lnTo>
                        <a:pt x="14827" y="18329"/>
                      </a:lnTo>
                      <a:lnTo>
                        <a:pt x="14821" y="18306"/>
                      </a:lnTo>
                      <a:lnTo>
                        <a:pt x="14817" y="18278"/>
                      </a:lnTo>
                      <a:lnTo>
                        <a:pt x="14814" y="18278"/>
                      </a:lnTo>
                      <a:lnTo>
                        <a:pt x="14811" y="18307"/>
                      </a:lnTo>
                      <a:lnTo>
                        <a:pt x="14818" y="18333"/>
                      </a:lnTo>
                      <a:lnTo>
                        <a:pt x="14824" y="18343"/>
                      </a:lnTo>
                      <a:lnTo>
                        <a:pt x="14830" y="18374"/>
                      </a:lnTo>
                      <a:lnTo>
                        <a:pt x="14833" y="18400"/>
                      </a:lnTo>
                      <a:lnTo>
                        <a:pt x="14836" y="18400"/>
                      </a:lnTo>
                      <a:lnTo>
                        <a:pt x="14848" y="18365"/>
                      </a:lnTo>
                      <a:lnTo>
                        <a:pt x="14860" y="18340"/>
                      </a:lnTo>
                      <a:lnTo>
                        <a:pt x="14859" y="18323"/>
                      </a:lnTo>
                      <a:lnTo>
                        <a:pt x="14855" y="18306"/>
                      </a:lnTo>
                      <a:lnTo>
                        <a:pt x="14851" y="18286"/>
                      </a:lnTo>
                      <a:lnTo>
                        <a:pt x="14854" y="18280"/>
                      </a:lnTo>
                      <a:lnTo>
                        <a:pt x="14857" y="18284"/>
                      </a:lnTo>
                      <a:lnTo>
                        <a:pt x="14864" y="18288"/>
                      </a:lnTo>
                      <a:lnTo>
                        <a:pt x="14884" y="18327"/>
                      </a:lnTo>
                      <a:lnTo>
                        <a:pt x="14894" y="18345"/>
                      </a:lnTo>
                      <a:lnTo>
                        <a:pt x="14924" y="18371"/>
                      </a:lnTo>
                      <a:lnTo>
                        <a:pt x="14938" y="18371"/>
                      </a:lnTo>
                      <a:lnTo>
                        <a:pt x="14938" y="18366"/>
                      </a:lnTo>
                      <a:lnTo>
                        <a:pt x="14923" y="18352"/>
                      </a:lnTo>
                      <a:lnTo>
                        <a:pt x="14911" y="18338"/>
                      </a:lnTo>
                      <a:lnTo>
                        <a:pt x="14908" y="18334"/>
                      </a:lnTo>
                      <a:lnTo>
                        <a:pt x="14912" y="18328"/>
                      </a:lnTo>
                      <a:lnTo>
                        <a:pt x="14915" y="18328"/>
                      </a:lnTo>
                      <a:lnTo>
                        <a:pt x="14914" y="18323"/>
                      </a:lnTo>
                      <a:lnTo>
                        <a:pt x="14907" y="18310"/>
                      </a:lnTo>
                      <a:lnTo>
                        <a:pt x="14907" y="18296"/>
                      </a:lnTo>
                      <a:lnTo>
                        <a:pt x="14909" y="18286"/>
                      </a:lnTo>
                      <a:lnTo>
                        <a:pt x="14908" y="18276"/>
                      </a:lnTo>
                      <a:lnTo>
                        <a:pt x="14902" y="18263"/>
                      </a:lnTo>
                      <a:lnTo>
                        <a:pt x="14895" y="18255"/>
                      </a:lnTo>
                      <a:lnTo>
                        <a:pt x="14898" y="18249"/>
                      </a:lnTo>
                      <a:lnTo>
                        <a:pt x="14901" y="18244"/>
                      </a:lnTo>
                      <a:lnTo>
                        <a:pt x="14910" y="18248"/>
                      </a:lnTo>
                      <a:lnTo>
                        <a:pt x="14917" y="18257"/>
                      </a:lnTo>
                      <a:lnTo>
                        <a:pt x="14921" y="18275"/>
                      </a:lnTo>
                      <a:lnTo>
                        <a:pt x="14924" y="18289"/>
                      </a:lnTo>
                      <a:lnTo>
                        <a:pt x="14928" y="18298"/>
                      </a:lnTo>
                      <a:lnTo>
                        <a:pt x="14934" y="18302"/>
                      </a:lnTo>
                      <a:lnTo>
                        <a:pt x="14937" y="18297"/>
                      </a:lnTo>
                      <a:lnTo>
                        <a:pt x="14930" y="18274"/>
                      </a:lnTo>
                      <a:lnTo>
                        <a:pt x="14926" y="18265"/>
                      </a:lnTo>
                      <a:lnTo>
                        <a:pt x="14926" y="18256"/>
                      </a:lnTo>
                      <a:lnTo>
                        <a:pt x="14932" y="18255"/>
                      </a:lnTo>
                      <a:lnTo>
                        <a:pt x="14935" y="18259"/>
                      </a:lnTo>
                      <a:lnTo>
                        <a:pt x="14939" y="18273"/>
                      </a:lnTo>
                      <a:lnTo>
                        <a:pt x="14939" y="18282"/>
                      </a:lnTo>
                      <a:lnTo>
                        <a:pt x="14943" y="18292"/>
                      </a:lnTo>
                      <a:lnTo>
                        <a:pt x="14949" y="18291"/>
                      </a:lnTo>
                      <a:lnTo>
                        <a:pt x="14948" y="18272"/>
                      </a:lnTo>
                      <a:lnTo>
                        <a:pt x="14945" y="18267"/>
                      </a:lnTo>
                      <a:lnTo>
                        <a:pt x="14947" y="18253"/>
                      </a:lnTo>
                      <a:lnTo>
                        <a:pt x="14952" y="18243"/>
                      </a:lnTo>
                      <a:lnTo>
                        <a:pt x="14955" y="18233"/>
                      </a:lnTo>
                      <a:lnTo>
                        <a:pt x="14955" y="18228"/>
                      </a:lnTo>
                      <a:lnTo>
                        <a:pt x="14951" y="18224"/>
                      </a:lnTo>
                      <a:lnTo>
                        <a:pt x="14942" y="18225"/>
                      </a:lnTo>
                      <a:lnTo>
                        <a:pt x="14933" y="18231"/>
                      </a:lnTo>
                      <a:lnTo>
                        <a:pt x="14930" y="18236"/>
                      </a:lnTo>
                      <a:lnTo>
                        <a:pt x="14931" y="18241"/>
                      </a:lnTo>
                      <a:lnTo>
                        <a:pt x="14919" y="18242"/>
                      </a:lnTo>
                      <a:lnTo>
                        <a:pt x="14915" y="18233"/>
                      </a:lnTo>
                      <a:lnTo>
                        <a:pt x="14918" y="18228"/>
                      </a:lnTo>
                      <a:lnTo>
                        <a:pt x="14918" y="18223"/>
                      </a:lnTo>
                      <a:lnTo>
                        <a:pt x="14921" y="18218"/>
                      </a:lnTo>
                      <a:lnTo>
                        <a:pt x="14927" y="18222"/>
                      </a:lnTo>
                      <a:lnTo>
                        <a:pt x="14930" y="18226"/>
                      </a:lnTo>
                      <a:lnTo>
                        <a:pt x="14933" y="18212"/>
                      </a:lnTo>
                      <a:lnTo>
                        <a:pt x="14932" y="18203"/>
                      </a:lnTo>
                      <a:lnTo>
                        <a:pt x="14935" y="18198"/>
                      </a:lnTo>
                      <a:lnTo>
                        <a:pt x="14944" y="18187"/>
                      </a:lnTo>
                      <a:lnTo>
                        <a:pt x="14949" y="18177"/>
                      </a:lnTo>
                      <a:lnTo>
                        <a:pt x="14952" y="18171"/>
                      </a:lnTo>
                      <a:lnTo>
                        <a:pt x="14948" y="18167"/>
                      </a:lnTo>
                      <a:lnTo>
                        <a:pt x="14928" y="18170"/>
                      </a:lnTo>
                      <a:lnTo>
                        <a:pt x="14928" y="18184"/>
                      </a:lnTo>
                      <a:lnTo>
                        <a:pt x="14926" y="18194"/>
                      </a:lnTo>
                      <a:lnTo>
                        <a:pt x="14922" y="18189"/>
                      </a:lnTo>
                      <a:lnTo>
                        <a:pt x="14916" y="18185"/>
                      </a:lnTo>
                      <a:lnTo>
                        <a:pt x="14913" y="18191"/>
                      </a:lnTo>
                      <a:lnTo>
                        <a:pt x="14914" y="18200"/>
                      </a:lnTo>
                      <a:lnTo>
                        <a:pt x="14911" y="18205"/>
                      </a:lnTo>
                      <a:lnTo>
                        <a:pt x="14896" y="18212"/>
                      </a:lnTo>
                      <a:lnTo>
                        <a:pt x="14908" y="18196"/>
                      </a:lnTo>
                      <a:lnTo>
                        <a:pt x="14909" y="18173"/>
                      </a:lnTo>
                      <a:lnTo>
                        <a:pt x="14898" y="18193"/>
                      </a:lnTo>
                      <a:lnTo>
                        <a:pt x="14889" y="18189"/>
                      </a:lnTo>
                      <a:lnTo>
                        <a:pt x="14895" y="18179"/>
                      </a:lnTo>
                      <a:lnTo>
                        <a:pt x="14900" y="18173"/>
                      </a:lnTo>
                      <a:lnTo>
                        <a:pt x="14888" y="18165"/>
                      </a:lnTo>
                      <a:lnTo>
                        <a:pt x="14909" y="18158"/>
                      </a:lnTo>
                      <a:lnTo>
                        <a:pt x="14908" y="18144"/>
                      </a:lnTo>
                      <a:lnTo>
                        <a:pt x="14893" y="18150"/>
                      </a:lnTo>
                      <a:lnTo>
                        <a:pt x="14898" y="18131"/>
                      </a:lnTo>
                      <a:lnTo>
                        <a:pt x="14891" y="18117"/>
                      </a:lnTo>
                      <a:lnTo>
                        <a:pt x="14888" y="18118"/>
                      </a:lnTo>
                      <a:lnTo>
                        <a:pt x="14867" y="18106"/>
                      </a:lnTo>
                      <a:lnTo>
                        <a:pt x="14859" y="18079"/>
                      </a:lnTo>
                      <a:lnTo>
                        <a:pt x="14861" y="18103"/>
                      </a:lnTo>
                      <a:lnTo>
                        <a:pt x="14837" y="18128"/>
                      </a:lnTo>
                      <a:lnTo>
                        <a:pt x="14838" y="18143"/>
                      </a:lnTo>
                      <a:lnTo>
                        <a:pt x="14829" y="18140"/>
                      </a:lnTo>
                      <a:lnTo>
                        <a:pt x="14837" y="18110"/>
                      </a:lnTo>
                      <a:lnTo>
                        <a:pt x="14830" y="18092"/>
                      </a:lnTo>
                      <a:lnTo>
                        <a:pt x="14814" y="18084"/>
                      </a:lnTo>
                      <a:lnTo>
                        <a:pt x="14794" y="18110"/>
                      </a:lnTo>
                      <a:lnTo>
                        <a:pt x="14779" y="18108"/>
                      </a:lnTo>
                      <a:lnTo>
                        <a:pt x="14773" y="18104"/>
                      </a:lnTo>
                      <a:lnTo>
                        <a:pt x="14766" y="18095"/>
                      </a:lnTo>
                      <a:lnTo>
                        <a:pt x="14769" y="18090"/>
                      </a:lnTo>
                      <a:lnTo>
                        <a:pt x="14772" y="18089"/>
                      </a:lnTo>
                      <a:lnTo>
                        <a:pt x="14775" y="18079"/>
                      </a:lnTo>
                      <a:lnTo>
                        <a:pt x="14777" y="18074"/>
                      </a:lnTo>
                      <a:lnTo>
                        <a:pt x="14784" y="18079"/>
                      </a:lnTo>
                      <a:lnTo>
                        <a:pt x="14789" y="18078"/>
                      </a:lnTo>
                      <a:lnTo>
                        <a:pt x="14787" y="18073"/>
                      </a:lnTo>
                      <a:lnTo>
                        <a:pt x="14782" y="18067"/>
                      </a:lnTo>
                      <a:lnTo>
                        <a:pt x="14782" y="18062"/>
                      </a:lnTo>
                      <a:lnTo>
                        <a:pt x="14786" y="18058"/>
                      </a:lnTo>
                      <a:lnTo>
                        <a:pt x="14787" y="18058"/>
                      </a:lnTo>
                      <a:lnTo>
                        <a:pt x="14783" y="18055"/>
                      </a:lnTo>
                      <a:lnTo>
                        <a:pt x="14782" y="18060"/>
                      </a:lnTo>
                      <a:lnTo>
                        <a:pt x="14782" y="18061"/>
                      </a:lnTo>
                      <a:lnTo>
                        <a:pt x="14782" y="18065"/>
                      </a:lnTo>
                      <a:lnTo>
                        <a:pt x="14766" y="18048"/>
                      </a:lnTo>
                      <a:lnTo>
                        <a:pt x="14759" y="18034"/>
                      </a:lnTo>
                      <a:lnTo>
                        <a:pt x="14756" y="18034"/>
                      </a:lnTo>
                      <a:lnTo>
                        <a:pt x="14752" y="18043"/>
                      </a:lnTo>
                      <a:lnTo>
                        <a:pt x="14743" y="18050"/>
                      </a:lnTo>
                      <a:lnTo>
                        <a:pt x="14734" y="18061"/>
                      </a:lnTo>
                      <a:lnTo>
                        <a:pt x="14723" y="18074"/>
                      </a:lnTo>
                      <a:lnTo>
                        <a:pt x="14708" y="18082"/>
                      </a:lnTo>
                      <a:lnTo>
                        <a:pt x="14699" y="18084"/>
                      </a:lnTo>
                      <a:lnTo>
                        <a:pt x="14693" y="18080"/>
                      </a:lnTo>
                      <a:lnTo>
                        <a:pt x="14686" y="18057"/>
                      </a:lnTo>
                      <a:lnTo>
                        <a:pt x="14686" y="18034"/>
                      </a:lnTo>
                      <a:lnTo>
                        <a:pt x="14689" y="18034"/>
                      </a:lnTo>
                      <a:lnTo>
                        <a:pt x="14692" y="18043"/>
                      </a:lnTo>
                      <a:lnTo>
                        <a:pt x="14695" y="18049"/>
                      </a:lnTo>
                      <a:lnTo>
                        <a:pt x="14698" y="18061"/>
                      </a:lnTo>
                      <a:lnTo>
                        <a:pt x="14704" y="18068"/>
                      </a:lnTo>
                      <a:lnTo>
                        <a:pt x="14707" y="18063"/>
                      </a:lnTo>
                      <a:lnTo>
                        <a:pt x="14703" y="18055"/>
                      </a:lnTo>
                      <a:lnTo>
                        <a:pt x="14704" y="18051"/>
                      </a:lnTo>
                      <a:lnTo>
                        <a:pt x="14704" y="18046"/>
                      </a:lnTo>
                      <a:lnTo>
                        <a:pt x="14704" y="18041"/>
                      </a:lnTo>
                      <a:lnTo>
                        <a:pt x="14706" y="18037"/>
                      </a:lnTo>
                      <a:lnTo>
                        <a:pt x="14710" y="18026"/>
                      </a:lnTo>
                      <a:lnTo>
                        <a:pt x="14709" y="18022"/>
                      </a:lnTo>
                      <a:lnTo>
                        <a:pt x="14702" y="18023"/>
                      </a:lnTo>
                      <a:lnTo>
                        <a:pt x="14699" y="18027"/>
                      </a:lnTo>
                      <a:lnTo>
                        <a:pt x="14696" y="18032"/>
                      </a:lnTo>
                      <a:lnTo>
                        <a:pt x="14687" y="18029"/>
                      </a:lnTo>
                      <a:lnTo>
                        <a:pt x="14681" y="18025"/>
                      </a:lnTo>
                      <a:lnTo>
                        <a:pt x="14668" y="18012"/>
                      </a:lnTo>
                      <a:lnTo>
                        <a:pt x="14662" y="18008"/>
                      </a:lnTo>
                      <a:lnTo>
                        <a:pt x="14655" y="17999"/>
                      </a:lnTo>
                      <a:lnTo>
                        <a:pt x="14646" y="17996"/>
                      </a:lnTo>
                      <a:lnTo>
                        <a:pt x="14630" y="17998"/>
                      </a:lnTo>
                      <a:lnTo>
                        <a:pt x="14626" y="17994"/>
                      </a:lnTo>
                      <a:lnTo>
                        <a:pt x="14626" y="17989"/>
                      </a:lnTo>
                      <a:lnTo>
                        <a:pt x="14626" y="17984"/>
                      </a:lnTo>
                      <a:lnTo>
                        <a:pt x="14628" y="17979"/>
                      </a:lnTo>
                      <a:lnTo>
                        <a:pt x="14624" y="17970"/>
                      </a:lnTo>
                      <a:lnTo>
                        <a:pt x="14621" y="17966"/>
                      </a:lnTo>
                      <a:lnTo>
                        <a:pt x="14614" y="17952"/>
                      </a:lnTo>
                      <a:lnTo>
                        <a:pt x="14602" y="17950"/>
                      </a:lnTo>
                      <a:lnTo>
                        <a:pt x="14592" y="17946"/>
                      </a:lnTo>
                      <a:lnTo>
                        <a:pt x="14583" y="17942"/>
                      </a:lnTo>
                      <a:lnTo>
                        <a:pt x="14576" y="17933"/>
                      </a:lnTo>
                      <a:lnTo>
                        <a:pt x="14573" y="17929"/>
                      </a:lnTo>
                      <a:lnTo>
                        <a:pt x="14573" y="17919"/>
                      </a:lnTo>
                      <a:lnTo>
                        <a:pt x="14576" y="17919"/>
                      </a:lnTo>
                      <a:lnTo>
                        <a:pt x="14585" y="17927"/>
                      </a:lnTo>
                      <a:lnTo>
                        <a:pt x="14589" y="17931"/>
                      </a:lnTo>
                      <a:lnTo>
                        <a:pt x="14595" y="17940"/>
                      </a:lnTo>
                      <a:lnTo>
                        <a:pt x="14604" y="17939"/>
                      </a:lnTo>
                      <a:lnTo>
                        <a:pt x="14607" y="17934"/>
                      </a:lnTo>
                      <a:lnTo>
                        <a:pt x="14609" y="17924"/>
                      </a:lnTo>
                      <a:lnTo>
                        <a:pt x="14606" y="17920"/>
                      </a:lnTo>
                      <a:lnTo>
                        <a:pt x="14597" y="17917"/>
                      </a:lnTo>
                      <a:lnTo>
                        <a:pt x="14582" y="17918"/>
                      </a:lnTo>
                      <a:lnTo>
                        <a:pt x="14578" y="17910"/>
                      </a:lnTo>
                      <a:lnTo>
                        <a:pt x="14581" y="17904"/>
                      </a:lnTo>
                      <a:lnTo>
                        <a:pt x="14590" y="17899"/>
                      </a:lnTo>
                      <a:lnTo>
                        <a:pt x="14599" y="17902"/>
                      </a:lnTo>
                      <a:lnTo>
                        <a:pt x="14608" y="17905"/>
                      </a:lnTo>
                      <a:lnTo>
                        <a:pt x="14612" y="17910"/>
                      </a:lnTo>
                      <a:lnTo>
                        <a:pt x="14618" y="17919"/>
                      </a:lnTo>
                      <a:lnTo>
                        <a:pt x="14615" y="17924"/>
                      </a:lnTo>
                      <a:lnTo>
                        <a:pt x="14619" y="17928"/>
                      </a:lnTo>
                      <a:lnTo>
                        <a:pt x="14622" y="17933"/>
                      </a:lnTo>
                      <a:lnTo>
                        <a:pt x="14622" y="17928"/>
                      </a:lnTo>
                      <a:lnTo>
                        <a:pt x="14624" y="17923"/>
                      </a:lnTo>
                      <a:lnTo>
                        <a:pt x="14624" y="17913"/>
                      </a:lnTo>
                      <a:lnTo>
                        <a:pt x="14618" y="17909"/>
                      </a:lnTo>
                      <a:lnTo>
                        <a:pt x="14617" y="17905"/>
                      </a:lnTo>
                      <a:lnTo>
                        <a:pt x="14626" y="17903"/>
                      </a:lnTo>
                      <a:lnTo>
                        <a:pt x="14627" y="17907"/>
                      </a:lnTo>
                      <a:lnTo>
                        <a:pt x="14626" y="17911"/>
                      </a:lnTo>
                      <a:lnTo>
                        <a:pt x="14626" y="17916"/>
                      </a:lnTo>
                      <a:lnTo>
                        <a:pt x="14640" y="17915"/>
                      </a:lnTo>
                      <a:lnTo>
                        <a:pt x="14643" y="17901"/>
                      </a:lnTo>
                      <a:lnTo>
                        <a:pt x="14642" y="17891"/>
                      </a:lnTo>
                      <a:lnTo>
                        <a:pt x="14640" y="17892"/>
                      </a:lnTo>
                      <a:lnTo>
                        <a:pt x="14635" y="17897"/>
                      </a:lnTo>
                      <a:lnTo>
                        <a:pt x="14632" y="17898"/>
                      </a:lnTo>
                      <a:lnTo>
                        <a:pt x="14629" y="17894"/>
                      </a:lnTo>
                      <a:lnTo>
                        <a:pt x="14629" y="17889"/>
                      </a:lnTo>
                      <a:lnTo>
                        <a:pt x="14631" y="17884"/>
                      </a:lnTo>
                      <a:lnTo>
                        <a:pt x="14634" y="17895"/>
                      </a:lnTo>
                      <a:lnTo>
                        <a:pt x="14631" y="17911"/>
                      </a:lnTo>
                      <a:lnTo>
                        <a:pt x="14628" y="17911"/>
                      </a:lnTo>
                      <a:lnTo>
                        <a:pt x="14625" y="17896"/>
                      </a:lnTo>
                      <a:lnTo>
                        <a:pt x="14625" y="17891"/>
                      </a:lnTo>
                      <a:lnTo>
                        <a:pt x="14622" y="17890"/>
                      </a:lnTo>
                      <a:lnTo>
                        <a:pt x="14613" y="17875"/>
                      </a:lnTo>
                      <a:lnTo>
                        <a:pt x="14606" y="17869"/>
                      </a:lnTo>
                      <a:lnTo>
                        <a:pt x="14603" y="17859"/>
                      </a:lnTo>
                      <a:lnTo>
                        <a:pt x="14602" y="17845"/>
                      </a:lnTo>
                      <a:lnTo>
                        <a:pt x="14606" y="17845"/>
                      </a:lnTo>
                      <a:lnTo>
                        <a:pt x="14618" y="17848"/>
                      </a:lnTo>
                      <a:lnTo>
                        <a:pt x="14627" y="17861"/>
                      </a:lnTo>
                      <a:lnTo>
                        <a:pt x="14646" y="17873"/>
                      </a:lnTo>
                      <a:lnTo>
                        <a:pt x="14659" y="17876"/>
                      </a:lnTo>
                      <a:lnTo>
                        <a:pt x="14677" y="17878"/>
                      </a:lnTo>
                      <a:lnTo>
                        <a:pt x="14692" y="17890"/>
                      </a:lnTo>
                      <a:lnTo>
                        <a:pt x="14702" y="17906"/>
                      </a:lnTo>
                      <a:lnTo>
                        <a:pt x="14708" y="17911"/>
                      </a:lnTo>
                      <a:lnTo>
                        <a:pt x="14711" y="17911"/>
                      </a:lnTo>
                      <a:lnTo>
                        <a:pt x="14707" y="17890"/>
                      </a:lnTo>
                      <a:lnTo>
                        <a:pt x="14701" y="17876"/>
                      </a:lnTo>
                      <a:lnTo>
                        <a:pt x="14691" y="17865"/>
                      </a:lnTo>
                      <a:lnTo>
                        <a:pt x="14679" y="17865"/>
                      </a:lnTo>
                      <a:lnTo>
                        <a:pt x="14673" y="17860"/>
                      </a:lnTo>
                      <a:lnTo>
                        <a:pt x="14657" y="17886"/>
                      </a:lnTo>
                      <a:lnTo>
                        <a:pt x="14645" y="17911"/>
                      </a:lnTo>
                      <a:lnTo>
                        <a:pt x="14642" y="17911"/>
                      </a:lnTo>
                      <a:lnTo>
                        <a:pt x="14645" y="17877"/>
                      </a:lnTo>
                      <a:lnTo>
                        <a:pt x="14654" y="17857"/>
                      </a:lnTo>
                      <a:lnTo>
                        <a:pt x="14657" y="17845"/>
                      </a:lnTo>
                      <a:lnTo>
                        <a:pt x="14656" y="17837"/>
                      </a:lnTo>
                      <a:lnTo>
                        <a:pt x="14644" y="17832"/>
                      </a:lnTo>
                      <a:lnTo>
                        <a:pt x="14629" y="17833"/>
                      </a:lnTo>
                      <a:lnTo>
                        <a:pt x="14622" y="17819"/>
                      </a:lnTo>
                      <a:lnTo>
                        <a:pt x="14616" y="17815"/>
                      </a:lnTo>
                      <a:lnTo>
                        <a:pt x="14616" y="17805"/>
                      </a:lnTo>
                      <a:lnTo>
                        <a:pt x="14618" y="17800"/>
                      </a:lnTo>
                      <a:lnTo>
                        <a:pt x="14623" y="17781"/>
                      </a:lnTo>
                      <a:lnTo>
                        <a:pt x="14623" y="17771"/>
                      </a:lnTo>
                      <a:lnTo>
                        <a:pt x="14626" y="17766"/>
                      </a:lnTo>
                      <a:lnTo>
                        <a:pt x="14632" y="17770"/>
                      </a:lnTo>
                      <a:lnTo>
                        <a:pt x="14635" y="17774"/>
                      </a:lnTo>
                      <a:lnTo>
                        <a:pt x="14638" y="17778"/>
                      </a:lnTo>
                      <a:lnTo>
                        <a:pt x="14642" y="17783"/>
                      </a:lnTo>
                      <a:lnTo>
                        <a:pt x="14639" y="17788"/>
                      </a:lnTo>
                      <a:lnTo>
                        <a:pt x="14636" y="17793"/>
                      </a:lnTo>
                      <a:lnTo>
                        <a:pt x="14628" y="17793"/>
                      </a:lnTo>
                      <a:lnTo>
                        <a:pt x="14626" y="17798"/>
                      </a:lnTo>
                      <a:lnTo>
                        <a:pt x="14626" y="17802"/>
                      </a:lnTo>
                      <a:lnTo>
                        <a:pt x="14634" y="17807"/>
                      </a:lnTo>
                      <a:lnTo>
                        <a:pt x="14643" y="17805"/>
                      </a:lnTo>
                      <a:lnTo>
                        <a:pt x="14650" y="17796"/>
                      </a:lnTo>
                      <a:lnTo>
                        <a:pt x="14656" y="17791"/>
                      </a:lnTo>
                      <a:lnTo>
                        <a:pt x="14660" y="17795"/>
                      </a:lnTo>
                      <a:lnTo>
                        <a:pt x="14667" y="17804"/>
                      </a:lnTo>
                      <a:lnTo>
                        <a:pt x="14673" y="17802"/>
                      </a:lnTo>
                      <a:lnTo>
                        <a:pt x="14682" y="17797"/>
                      </a:lnTo>
                      <a:lnTo>
                        <a:pt x="14685" y="17792"/>
                      </a:lnTo>
                      <a:lnTo>
                        <a:pt x="14687" y="17782"/>
                      </a:lnTo>
                      <a:lnTo>
                        <a:pt x="14680" y="17773"/>
                      </a:lnTo>
                      <a:lnTo>
                        <a:pt x="14675" y="17774"/>
                      </a:lnTo>
                      <a:lnTo>
                        <a:pt x="14671" y="17782"/>
                      </a:lnTo>
                      <a:lnTo>
                        <a:pt x="14673" y="17789"/>
                      </a:lnTo>
                      <a:lnTo>
                        <a:pt x="14676" y="17789"/>
                      </a:lnTo>
                      <a:lnTo>
                        <a:pt x="14680" y="17781"/>
                      </a:lnTo>
                      <a:lnTo>
                        <a:pt x="14683" y="17777"/>
                      </a:lnTo>
                      <a:lnTo>
                        <a:pt x="14689" y="17792"/>
                      </a:lnTo>
                      <a:lnTo>
                        <a:pt x="14688" y="17789"/>
                      </a:lnTo>
                      <a:lnTo>
                        <a:pt x="14685" y="17789"/>
                      </a:lnTo>
                      <a:lnTo>
                        <a:pt x="14679" y="17770"/>
                      </a:lnTo>
                      <a:lnTo>
                        <a:pt x="14670" y="17759"/>
                      </a:lnTo>
                      <a:lnTo>
                        <a:pt x="14667" y="17748"/>
                      </a:lnTo>
                      <a:lnTo>
                        <a:pt x="14669" y="17735"/>
                      </a:lnTo>
                      <a:lnTo>
                        <a:pt x="14672" y="17719"/>
                      </a:lnTo>
                      <a:lnTo>
                        <a:pt x="14677" y="17708"/>
                      </a:lnTo>
                      <a:lnTo>
                        <a:pt x="14680" y="17712"/>
                      </a:lnTo>
                      <a:lnTo>
                        <a:pt x="14684" y="17716"/>
                      </a:lnTo>
                      <a:lnTo>
                        <a:pt x="14690" y="17720"/>
                      </a:lnTo>
                      <a:lnTo>
                        <a:pt x="14702" y="17718"/>
                      </a:lnTo>
                      <a:lnTo>
                        <a:pt x="14708" y="17722"/>
                      </a:lnTo>
                      <a:lnTo>
                        <a:pt x="14714" y="17731"/>
                      </a:lnTo>
                      <a:lnTo>
                        <a:pt x="14715" y="17745"/>
                      </a:lnTo>
                      <a:lnTo>
                        <a:pt x="14719" y="17755"/>
                      </a:lnTo>
                      <a:lnTo>
                        <a:pt x="14722" y="17754"/>
                      </a:lnTo>
                      <a:lnTo>
                        <a:pt x="14725" y="17749"/>
                      </a:lnTo>
                      <a:lnTo>
                        <a:pt x="14728" y="17748"/>
                      </a:lnTo>
                      <a:lnTo>
                        <a:pt x="14728" y="17772"/>
                      </a:lnTo>
                      <a:lnTo>
                        <a:pt x="14732" y="17789"/>
                      </a:lnTo>
                      <a:lnTo>
                        <a:pt x="14735" y="17789"/>
                      </a:lnTo>
                      <a:lnTo>
                        <a:pt x="14737" y="17761"/>
                      </a:lnTo>
                      <a:lnTo>
                        <a:pt x="14743" y="17751"/>
                      </a:lnTo>
                      <a:lnTo>
                        <a:pt x="14746" y="17749"/>
                      </a:lnTo>
                      <a:lnTo>
                        <a:pt x="14749" y="17751"/>
                      </a:lnTo>
                      <a:lnTo>
                        <a:pt x="14761" y="17750"/>
                      </a:lnTo>
                      <a:lnTo>
                        <a:pt x="14764" y="17744"/>
                      </a:lnTo>
                      <a:lnTo>
                        <a:pt x="14761" y="17740"/>
                      </a:lnTo>
                      <a:lnTo>
                        <a:pt x="14754" y="17731"/>
                      </a:lnTo>
                      <a:lnTo>
                        <a:pt x="14748" y="17727"/>
                      </a:lnTo>
                      <a:lnTo>
                        <a:pt x="14741" y="17723"/>
                      </a:lnTo>
                      <a:lnTo>
                        <a:pt x="14727" y="17724"/>
                      </a:lnTo>
                      <a:lnTo>
                        <a:pt x="14720" y="17721"/>
                      </a:lnTo>
                      <a:lnTo>
                        <a:pt x="14720" y="17712"/>
                      </a:lnTo>
                      <a:lnTo>
                        <a:pt x="14722" y="17706"/>
                      </a:lnTo>
                      <a:lnTo>
                        <a:pt x="14716" y="17703"/>
                      </a:lnTo>
                      <a:lnTo>
                        <a:pt x="14713" y="17693"/>
                      </a:lnTo>
                      <a:lnTo>
                        <a:pt x="14713" y="17688"/>
                      </a:lnTo>
                      <a:lnTo>
                        <a:pt x="14722" y="17688"/>
                      </a:lnTo>
                      <a:lnTo>
                        <a:pt x="14718" y="17678"/>
                      </a:lnTo>
                      <a:lnTo>
                        <a:pt x="14715" y="17674"/>
                      </a:lnTo>
                      <a:lnTo>
                        <a:pt x="14708" y="17661"/>
                      </a:lnTo>
                      <a:lnTo>
                        <a:pt x="14701" y="17648"/>
                      </a:lnTo>
                      <a:lnTo>
                        <a:pt x="14698" y="17638"/>
                      </a:lnTo>
                      <a:lnTo>
                        <a:pt x="14698" y="17633"/>
                      </a:lnTo>
                      <a:lnTo>
                        <a:pt x="14700" y="17628"/>
                      </a:lnTo>
                      <a:lnTo>
                        <a:pt x="14703" y="17628"/>
                      </a:lnTo>
                      <a:lnTo>
                        <a:pt x="14712" y="17622"/>
                      </a:lnTo>
                      <a:lnTo>
                        <a:pt x="14730" y="17620"/>
                      </a:lnTo>
                      <a:lnTo>
                        <a:pt x="14733" y="17615"/>
                      </a:lnTo>
                      <a:lnTo>
                        <a:pt x="14732" y="17596"/>
                      </a:lnTo>
                      <a:lnTo>
                        <a:pt x="14720" y="17593"/>
                      </a:lnTo>
                      <a:lnTo>
                        <a:pt x="14714" y="17598"/>
                      </a:lnTo>
                      <a:lnTo>
                        <a:pt x="14703" y="17609"/>
                      </a:lnTo>
                      <a:lnTo>
                        <a:pt x="14697" y="17615"/>
                      </a:lnTo>
                      <a:lnTo>
                        <a:pt x="14691" y="17615"/>
                      </a:lnTo>
                      <a:lnTo>
                        <a:pt x="14688" y="17611"/>
                      </a:lnTo>
                      <a:lnTo>
                        <a:pt x="14684" y="17611"/>
                      </a:lnTo>
                      <a:lnTo>
                        <a:pt x="14683" y="17592"/>
                      </a:lnTo>
                      <a:lnTo>
                        <a:pt x="14696" y="17573"/>
                      </a:lnTo>
                      <a:lnTo>
                        <a:pt x="14702" y="17545"/>
                      </a:lnTo>
                      <a:lnTo>
                        <a:pt x="14704" y="17545"/>
                      </a:lnTo>
                      <a:lnTo>
                        <a:pt x="14704" y="17553"/>
                      </a:lnTo>
                      <a:lnTo>
                        <a:pt x="14695" y="17570"/>
                      </a:lnTo>
                      <a:lnTo>
                        <a:pt x="14689" y="17581"/>
                      </a:lnTo>
                      <a:lnTo>
                        <a:pt x="14686" y="17580"/>
                      </a:lnTo>
                      <a:lnTo>
                        <a:pt x="14686" y="17576"/>
                      </a:lnTo>
                      <a:lnTo>
                        <a:pt x="14688" y="17567"/>
                      </a:lnTo>
                      <a:lnTo>
                        <a:pt x="14694" y="17554"/>
                      </a:lnTo>
                      <a:lnTo>
                        <a:pt x="14700" y="17548"/>
                      </a:lnTo>
                      <a:lnTo>
                        <a:pt x="14702" y="17538"/>
                      </a:lnTo>
                      <a:lnTo>
                        <a:pt x="14702" y="17529"/>
                      </a:lnTo>
                      <a:lnTo>
                        <a:pt x="14695" y="17524"/>
                      </a:lnTo>
                      <a:lnTo>
                        <a:pt x="14692" y="17525"/>
                      </a:lnTo>
                      <a:lnTo>
                        <a:pt x="14687" y="17535"/>
                      </a:lnTo>
                      <a:lnTo>
                        <a:pt x="14684" y="17550"/>
                      </a:lnTo>
                      <a:lnTo>
                        <a:pt x="14682" y="17559"/>
                      </a:lnTo>
                      <a:lnTo>
                        <a:pt x="14676" y="17565"/>
                      </a:lnTo>
                      <a:lnTo>
                        <a:pt x="14673" y="17565"/>
                      </a:lnTo>
                      <a:lnTo>
                        <a:pt x="14670" y="17561"/>
                      </a:lnTo>
                      <a:lnTo>
                        <a:pt x="14659" y="17572"/>
                      </a:lnTo>
                      <a:lnTo>
                        <a:pt x="14650" y="17583"/>
                      </a:lnTo>
                      <a:lnTo>
                        <a:pt x="14644" y="17588"/>
                      </a:lnTo>
                      <a:lnTo>
                        <a:pt x="14644" y="17593"/>
                      </a:lnTo>
                      <a:lnTo>
                        <a:pt x="14641" y="17598"/>
                      </a:lnTo>
                      <a:lnTo>
                        <a:pt x="14645" y="17606"/>
                      </a:lnTo>
                      <a:lnTo>
                        <a:pt x="14645" y="17616"/>
                      </a:lnTo>
                      <a:lnTo>
                        <a:pt x="14644" y="17650"/>
                      </a:lnTo>
                      <a:lnTo>
                        <a:pt x="14640" y="17683"/>
                      </a:lnTo>
                      <a:lnTo>
                        <a:pt x="14634" y="17694"/>
                      </a:lnTo>
                      <a:lnTo>
                        <a:pt x="14628" y="17699"/>
                      </a:lnTo>
                      <a:lnTo>
                        <a:pt x="14620" y="17710"/>
                      </a:lnTo>
                      <a:lnTo>
                        <a:pt x="14599" y="17703"/>
                      </a:lnTo>
                      <a:lnTo>
                        <a:pt x="14583" y="17695"/>
                      </a:lnTo>
                      <a:lnTo>
                        <a:pt x="14576" y="17687"/>
                      </a:lnTo>
                      <a:lnTo>
                        <a:pt x="14573" y="17678"/>
                      </a:lnTo>
                      <a:lnTo>
                        <a:pt x="14572" y="17664"/>
                      </a:lnTo>
                      <a:lnTo>
                        <a:pt x="14578" y="17663"/>
                      </a:lnTo>
                      <a:lnTo>
                        <a:pt x="14581" y="17657"/>
                      </a:lnTo>
                      <a:lnTo>
                        <a:pt x="14584" y="17652"/>
                      </a:lnTo>
                      <a:lnTo>
                        <a:pt x="14580" y="17643"/>
                      </a:lnTo>
                      <a:lnTo>
                        <a:pt x="14577" y="17639"/>
                      </a:lnTo>
                      <a:lnTo>
                        <a:pt x="14565" y="17640"/>
                      </a:lnTo>
                      <a:lnTo>
                        <a:pt x="14556" y="17651"/>
                      </a:lnTo>
                      <a:lnTo>
                        <a:pt x="14545" y="17662"/>
                      </a:lnTo>
                      <a:lnTo>
                        <a:pt x="14536" y="17667"/>
                      </a:lnTo>
                      <a:lnTo>
                        <a:pt x="14530" y="17664"/>
                      </a:lnTo>
                      <a:lnTo>
                        <a:pt x="14523" y="17655"/>
                      </a:lnTo>
                      <a:lnTo>
                        <a:pt x="14516" y="17637"/>
                      </a:lnTo>
                      <a:lnTo>
                        <a:pt x="14512" y="17619"/>
                      </a:lnTo>
                      <a:lnTo>
                        <a:pt x="14518" y="17604"/>
                      </a:lnTo>
                      <a:lnTo>
                        <a:pt x="14523" y="17593"/>
                      </a:lnTo>
                      <a:lnTo>
                        <a:pt x="14534" y="17577"/>
                      </a:lnTo>
                      <a:lnTo>
                        <a:pt x="14543" y="17577"/>
                      </a:lnTo>
                      <a:lnTo>
                        <a:pt x="14553" y="17581"/>
                      </a:lnTo>
                      <a:lnTo>
                        <a:pt x="14568" y="17578"/>
                      </a:lnTo>
                      <a:lnTo>
                        <a:pt x="14570" y="17574"/>
                      </a:lnTo>
                      <a:lnTo>
                        <a:pt x="14556" y="17564"/>
                      </a:lnTo>
                      <a:lnTo>
                        <a:pt x="14548" y="17559"/>
                      </a:lnTo>
                      <a:lnTo>
                        <a:pt x="14548" y="17554"/>
                      </a:lnTo>
                      <a:lnTo>
                        <a:pt x="14574" y="17552"/>
                      </a:lnTo>
                      <a:lnTo>
                        <a:pt x="14582" y="17543"/>
                      </a:lnTo>
                      <a:lnTo>
                        <a:pt x="14584" y="17529"/>
                      </a:lnTo>
                      <a:lnTo>
                        <a:pt x="14587" y="17514"/>
                      </a:lnTo>
                      <a:lnTo>
                        <a:pt x="14607" y="17499"/>
                      </a:lnTo>
                      <a:lnTo>
                        <a:pt x="14626" y="17489"/>
                      </a:lnTo>
                      <a:lnTo>
                        <a:pt x="14626" y="17484"/>
                      </a:lnTo>
                      <a:lnTo>
                        <a:pt x="14609" y="17480"/>
                      </a:lnTo>
                      <a:lnTo>
                        <a:pt x="14618" y="17476"/>
                      </a:lnTo>
                      <a:lnTo>
                        <a:pt x="14626" y="17471"/>
                      </a:lnTo>
                      <a:lnTo>
                        <a:pt x="14626" y="17467"/>
                      </a:lnTo>
                      <a:lnTo>
                        <a:pt x="14611" y="17461"/>
                      </a:lnTo>
                      <a:lnTo>
                        <a:pt x="14607" y="17456"/>
                      </a:lnTo>
                      <a:lnTo>
                        <a:pt x="14611" y="17450"/>
                      </a:lnTo>
                      <a:lnTo>
                        <a:pt x="14618" y="17445"/>
                      </a:lnTo>
                      <a:lnTo>
                        <a:pt x="14626" y="17438"/>
                      </a:lnTo>
                      <a:lnTo>
                        <a:pt x="14619" y="17449"/>
                      </a:lnTo>
                      <a:lnTo>
                        <a:pt x="14613" y="17454"/>
                      </a:lnTo>
                      <a:lnTo>
                        <a:pt x="14607" y="17459"/>
                      </a:lnTo>
                      <a:lnTo>
                        <a:pt x="14604" y="17465"/>
                      </a:lnTo>
                      <a:lnTo>
                        <a:pt x="14611" y="17468"/>
                      </a:lnTo>
                      <a:lnTo>
                        <a:pt x="14617" y="17468"/>
                      </a:lnTo>
                      <a:lnTo>
                        <a:pt x="14623" y="17472"/>
                      </a:lnTo>
                      <a:lnTo>
                        <a:pt x="14629" y="17466"/>
                      </a:lnTo>
                      <a:lnTo>
                        <a:pt x="14631" y="17461"/>
                      </a:lnTo>
                      <a:lnTo>
                        <a:pt x="14631" y="17447"/>
                      </a:lnTo>
                      <a:lnTo>
                        <a:pt x="14634" y="17442"/>
                      </a:lnTo>
                      <a:lnTo>
                        <a:pt x="14641" y="17445"/>
                      </a:lnTo>
                      <a:lnTo>
                        <a:pt x="14643" y="17445"/>
                      </a:lnTo>
                      <a:lnTo>
                        <a:pt x="14649" y="17445"/>
                      </a:lnTo>
                      <a:lnTo>
                        <a:pt x="14648" y="17431"/>
                      </a:lnTo>
                      <a:lnTo>
                        <a:pt x="14654" y="17435"/>
                      </a:lnTo>
                      <a:lnTo>
                        <a:pt x="14663" y="17425"/>
                      </a:lnTo>
                      <a:lnTo>
                        <a:pt x="14675" y="17423"/>
                      </a:lnTo>
                      <a:lnTo>
                        <a:pt x="14675" y="17427"/>
                      </a:lnTo>
                      <a:lnTo>
                        <a:pt x="14679" y="17436"/>
                      </a:lnTo>
                      <a:lnTo>
                        <a:pt x="14682" y="17436"/>
                      </a:lnTo>
                      <a:lnTo>
                        <a:pt x="14685" y="17431"/>
                      </a:lnTo>
                      <a:lnTo>
                        <a:pt x="14687" y="17426"/>
                      </a:lnTo>
                      <a:lnTo>
                        <a:pt x="14687" y="17421"/>
                      </a:lnTo>
                      <a:lnTo>
                        <a:pt x="14684" y="17417"/>
                      </a:lnTo>
                      <a:lnTo>
                        <a:pt x="14684" y="17412"/>
                      </a:lnTo>
                      <a:lnTo>
                        <a:pt x="14689" y="17402"/>
                      </a:lnTo>
                      <a:lnTo>
                        <a:pt x="14695" y="17392"/>
                      </a:lnTo>
                      <a:lnTo>
                        <a:pt x="14694" y="17388"/>
                      </a:lnTo>
                      <a:lnTo>
                        <a:pt x="14691" y="17378"/>
                      </a:lnTo>
                      <a:lnTo>
                        <a:pt x="14691" y="17369"/>
                      </a:lnTo>
                      <a:lnTo>
                        <a:pt x="14702" y="17353"/>
                      </a:lnTo>
                      <a:lnTo>
                        <a:pt x="14716" y="17337"/>
                      </a:lnTo>
                      <a:lnTo>
                        <a:pt x="14724" y="17322"/>
                      </a:lnTo>
                      <a:lnTo>
                        <a:pt x="14730" y="17307"/>
                      </a:lnTo>
                      <a:lnTo>
                        <a:pt x="14729" y="17288"/>
                      </a:lnTo>
                      <a:lnTo>
                        <a:pt x="14707" y="17291"/>
                      </a:lnTo>
                      <a:lnTo>
                        <a:pt x="14704" y="17286"/>
                      </a:lnTo>
                      <a:lnTo>
                        <a:pt x="14704" y="17277"/>
                      </a:lnTo>
                      <a:lnTo>
                        <a:pt x="14706" y="17271"/>
                      </a:lnTo>
                      <a:lnTo>
                        <a:pt x="14712" y="17261"/>
                      </a:lnTo>
                      <a:lnTo>
                        <a:pt x="14721" y="17255"/>
                      </a:lnTo>
                      <a:lnTo>
                        <a:pt x="14727" y="17255"/>
                      </a:lnTo>
                      <a:lnTo>
                        <a:pt x="14742" y="17257"/>
                      </a:lnTo>
                      <a:lnTo>
                        <a:pt x="14751" y="17257"/>
                      </a:lnTo>
                      <a:lnTo>
                        <a:pt x="14752" y="17261"/>
                      </a:lnTo>
                      <a:lnTo>
                        <a:pt x="14749" y="17266"/>
                      </a:lnTo>
                      <a:lnTo>
                        <a:pt x="14743" y="17267"/>
                      </a:lnTo>
                      <a:lnTo>
                        <a:pt x="14743" y="17272"/>
                      </a:lnTo>
                      <a:lnTo>
                        <a:pt x="14755" y="17271"/>
                      </a:lnTo>
                      <a:lnTo>
                        <a:pt x="14761" y="17274"/>
                      </a:lnTo>
                      <a:lnTo>
                        <a:pt x="14762" y="17279"/>
                      </a:lnTo>
                      <a:lnTo>
                        <a:pt x="14752" y="17280"/>
                      </a:lnTo>
                      <a:lnTo>
                        <a:pt x="14747" y="17290"/>
                      </a:lnTo>
                      <a:lnTo>
                        <a:pt x="14745" y="17300"/>
                      </a:lnTo>
                      <a:lnTo>
                        <a:pt x="14745" y="17310"/>
                      </a:lnTo>
                      <a:lnTo>
                        <a:pt x="14748" y="17314"/>
                      </a:lnTo>
                      <a:lnTo>
                        <a:pt x="14751" y="17309"/>
                      </a:lnTo>
                      <a:lnTo>
                        <a:pt x="14815" y="17254"/>
                      </a:lnTo>
                      <a:lnTo>
                        <a:pt x="14844" y="17231"/>
                      </a:lnTo>
                      <a:lnTo>
                        <a:pt x="14864" y="17219"/>
                      </a:lnTo>
                      <a:lnTo>
                        <a:pt x="14876" y="17213"/>
                      </a:lnTo>
                      <a:lnTo>
                        <a:pt x="14906" y="17209"/>
                      </a:lnTo>
                      <a:lnTo>
                        <a:pt x="14924" y="17202"/>
                      </a:lnTo>
                      <a:lnTo>
                        <a:pt x="14936" y="17196"/>
                      </a:lnTo>
                      <a:lnTo>
                        <a:pt x="14936" y="17187"/>
                      </a:lnTo>
                      <a:lnTo>
                        <a:pt x="14923" y="17178"/>
                      </a:lnTo>
                      <a:lnTo>
                        <a:pt x="14911" y="17180"/>
                      </a:lnTo>
                      <a:lnTo>
                        <a:pt x="14893" y="17187"/>
                      </a:lnTo>
                      <a:lnTo>
                        <a:pt x="14872" y="17194"/>
                      </a:lnTo>
                      <a:lnTo>
                        <a:pt x="14869" y="17190"/>
                      </a:lnTo>
                      <a:lnTo>
                        <a:pt x="14872" y="17185"/>
                      </a:lnTo>
                      <a:lnTo>
                        <a:pt x="14883" y="17174"/>
                      </a:lnTo>
                      <a:lnTo>
                        <a:pt x="14901" y="17167"/>
                      </a:lnTo>
                      <a:lnTo>
                        <a:pt x="14919" y="17160"/>
                      </a:lnTo>
                      <a:lnTo>
                        <a:pt x="14937" y="17163"/>
                      </a:lnTo>
                      <a:lnTo>
                        <a:pt x="14940" y="17162"/>
                      </a:lnTo>
                      <a:lnTo>
                        <a:pt x="14941" y="17167"/>
                      </a:lnTo>
                      <a:lnTo>
                        <a:pt x="14938" y="17172"/>
                      </a:lnTo>
                      <a:lnTo>
                        <a:pt x="14944" y="17181"/>
                      </a:lnTo>
                      <a:lnTo>
                        <a:pt x="14954" y="17184"/>
                      </a:lnTo>
                      <a:lnTo>
                        <a:pt x="14960" y="17188"/>
                      </a:lnTo>
                      <a:lnTo>
                        <a:pt x="14960" y="17198"/>
                      </a:lnTo>
                      <a:lnTo>
                        <a:pt x="14970" y="17210"/>
                      </a:lnTo>
                      <a:lnTo>
                        <a:pt x="14992" y="17223"/>
                      </a:lnTo>
                      <a:lnTo>
                        <a:pt x="15018" y="17210"/>
                      </a:lnTo>
                      <a:lnTo>
                        <a:pt x="15042" y="17197"/>
                      </a:lnTo>
                      <a:lnTo>
                        <a:pt x="15044" y="17187"/>
                      </a:lnTo>
                      <a:lnTo>
                        <a:pt x="15044" y="17173"/>
                      </a:lnTo>
                      <a:lnTo>
                        <a:pt x="15047" y="17168"/>
                      </a:lnTo>
                      <a:lnTo>
                        <a:pt x="15052" y="17167"/>
                      </a:lnTo>
                      <a:lnTo>
                        <a:pt x="15056" y="17171"/>
                      </a:lnTo>
                      <a:lnTo>
                        <a:pt x="15060" y="17190"/>
                      </a:lnTo>
                      <a:lnTo>
                        <a:pt x="15063" y="17199"/>
                      </a:lnTo>
                      <a:lnTo>
                        <a:pt x="15069" y="17204"/>
                      </a:lnTo>
                      <a:lnTo>
                        <a:pt x="15076" y="17202"/>
                      </a:lnTo>
                      <a:lnTo>
                        <a:pt x="15081" y="17197"/>
                      </a:lnTo>
                      <a:lnTo>
                        <a:pt x="15091" y="17196"/>
                      </a:lnTo>
                      <a:lnTo>
                        <a:pt x="15097" y="17200"/>
                      </a:lnTo>
                      <a:lnTo>
                        <a:pt x="15100" y="17209"/>
                      </a:lnTo>
                      <a:lnTo>
                        <a:pt x="15107" y="17213"/>
                      </a:lnTo>
                      <a:lnTo>
                        <a:pt x="15115" y="17212"/>
                      </a:lnTo>
                      <a:lnTo>
                        <a:pt x="15124" y="17202"/>
                      </a:lnTo>
                      <a:lnTo>
                        <a:pt x="15127" y="17196"/>
                      </a:lnTo>
                      <a:lnTo>
                        <a:pt x="15129" y="17191"/>
                      </a:lnTo>
                      <a:lnTo>
                        <a:pt x="15135" y="17190"/>
                      </a:lnTo>
                      <a:lnTo>
                        <a:pt x="15141" y="17180"/>
                      </a:lnTo>
                      <a:lnTo>
                        <a:pt x="15136" y="17148"/>
                      </a:lnTo>
                      <a:lnTo>
                        <a:pt x="15144" y="17150"/>
                      </a:lnTo>
                      <a:lnTo>
                        <a:pt x="15149" y="17151"/>
                      </a:lnTo>
                      <a:lnTo>
                        <a:pt x="15151" y="17145"/>
                      </a:lnTo>
                      <a:lnTo>
                        <a:pt x="15154" y="17136"/>
                      </a:lnTo>
                      <a:lnTo>
                        <a:pt x="15157" y="17131"/>
                      </a:lnTo>
                      <a:lnTo>
                        <a:pt x="15166" y="17129"/>
                      </a:lnTo>
                      <a:lnTo>
                        <a:pt x="15170" y="17143"/>
                      </a:lnTo>
                      <a:lnTo>
                        <a:pt x="15176" y="17152"/>
                      </a:lnTo>
                      <a:lnTo>
                        <a:pt x="15179" y="17152"/>
                      </a:lnTo>
                      <a:lnTo>
                        <a:pt x="15178" y="17142"/>
                      </a:lnTo>
                      <a:lnTo>
                        <a:pt x="15181" y="17133"/>
                      </a:lnTo>
                      <a:lnTo>
                        <a:pt x="15184" y="17132"/>
                      </a:lnTo>
                      <a:lnTo>
                        <a:pt x="15206" y="17148"/>
                      </a:lnTo>
                      <a:lnTo>
                        <a:pt x="15215" y="17152"/>
                      </a:lnTo>
                      <a:lnTo>
                        <a:pt x="15224" y="17151"/>
                      </a:lnTo>
                      <a:lnTo>
                        <a:pt x="15230" y="17145"/>
                      </a:lnTo>
                      <a:lnTo>
                        <a:pt x="15233" y="17140"/>
                      </a:lnTo>
                      <a:lnTo>
                        <a:pt x="15236" y="17145"/>
                      </a:lnTo>
                      <a:lnTo>
                        <a:pt x="15239" y="17144"/>
                      </a:lnTo>
                      <a:lnTo>
                        <a:pt x="15237" y="17163"/>
                      </a:lnTo>
                      <a:lnTo>
                        <a:pt x="15235" y="17178"/>
                      </a:lnTo>
                      <a:lnTo>
                        <a:pt x="15238" y="17183"/>
                      </a:lnTo>
                      <a:lnTo>
                        <a:pt x="15246" y="17172"/>
                      </a:lnTo>
                      <a:lnTo>
                        <a:pt x="15252" y="17166"/>
                      </a:lnTo>
                      <a:lnTo>
                        <a:pt x="15256" y="17171"/>
                      </a:lnTo>
                      <a:lnTo>
                        <a:pt x="15259" y="17175"/>
                      </a:lnTo>
                      <a:lnTo>
                        <a:pt x="15262" y="17180"/>
                      </a:lnTo>
                      <a:lnTo>
                        <a:pt x="15262" y="17175"/>
                      </a:lnTo>
                      <a:lnTo>
                        <a:pt x="15265" y="17174"/>
                      </a:lnTo>
                      <a:lnTo>
                        <a:pt x="15267" y="17155"/>
                      </a:lnTo>
                      <a:lnTo>
                        <a:pt x="15269" y="17140"/>
                      </a:lnTo>
                      <a:lnTo>
                        <a:pt x="15269" y="17127"/>
                      </a:lnTo>
                      <a:lnTo>
                        <a:pt x="15263" y="17085"/>
                      </a:lnTo>
                      <a:lnTo>
                        <a:pt x="15259" y="17057"/>
                      </a:lnTo>
                      <a:lnTo>
                        <a:pt x="15263" y="17013"/>
                      </a:lnTo>
                      <a:lnTo>
                        <a:pt x="15264" y="16984"/>
                      </a:lnTo>
                      <a:lnTo>
                        <a:pt x="15263" y="16966"/>
                      </a:lnTo>
                      <a:lnTo>
                        <a:pt x="15248" y="16963"/>
                      </a:lnTo>
                      <a:lnTo>
                        <a:pt x="15242" y="16959"/>
                      </a:lnTo>
                      <a:lnTo>
                        <a:pt x="15239" y="16954"/>
                      </a:lnTo>
                      <a:lnTo>
                        <a:pt x="15238" y="16950"/>
                      </a:lnTo>
                      <a:lnTo>
                        <a:pt x="15244" y="16934"/>
                      </a:lnTo>
                      <a:lnTo>
                        <a:pt x="15245" y="16930"/>
                      </a:lnTo>
                      <a:lnTo>
                        <a:pt x="15249" y="16924"/>
                      </a:lnTo>
                      <a:lnTo>
                        <a:pt x="15249" y="16929"/>
                      </a:lnTo>
                      <a:lnTo>
                        <a:pt x="15255" y="16939"/>
                      </a:lnTo>
                      <a:lnTo>
                        <a:pt x="15256" y="16952"/>
                      </a:lnTo>
                      <a:lnTo>
                        <a:pt x="15260" y="16957"/>
                      </a:lnTo>
                      <a:lnTo>
                        <a:pt x="15263" y="16956"/>
                      </a:lnTo>
                      <a:lnTo>
                        <a:pt x="15265" y="16946"/>
                      </a:lnTo>
                      <a:lnTo>
                        <a:pt x="15268" y="16942"/>
                      </a:lnTo>
                      <a:lnTo>
                        <a:pt x="15266" y="16899"/>
                      </a:lnTo>
                      <a:lnTo>
                        <a:pt x="15272" y="16889"/>
                      </a:lnTo>
                      <a:lnTo>
                        <a:pt x="15278" y="16888"/>
                      </a:lnTo>
                      <a:lnTo>
                        <a:pt x="15277" y="16879"/>
                      </a:lnTo>
                      <a:lnTo>
                        <a:pt x="15274" y="16865"/>
                      </a:lnTo>
                      <a:lnTo>
                        <a:pt x="15276" y="16860"/>
                      </a:lnTo>
                      <a:lnTo>
                        <a:pt x="15282" y="16859"/>
                      </a:lnTo>
                      <a:lnTo>
                        <a:pt x="15282" y="16854"/>
                      </a:lnTo>
                      <a:lnTo>
                        <a:pt x="15264" y="16836"/>
                      </a:lnTo>
                      <a:lnTo>
                        <a:pt x="15249" y="16818"/>
                      </a:lnTo>
                      <a:lnTo>
                        <a:pt x="15249" y="16813"/>
                      </a:lnTo>
                      <a:lnTo>
                        <a:pt x="15266" y="16817"/>
                      </a:lnTo>
                      <a:lnTo>
                        <a:pt x="15272" y="16812"/>
                      </a:lnTo>
                      <a:lnTo>
                        <a:pt x="15277" y="16798"/>
                      </a:lnTo>
                      <a:lnTo>
                        <a:pt x="15280" y="16784"/>
                      </a:lnTo>
                      <a:lnTo>
                        <a:pt x="15287" y="16787"/>
                      </a:lnTo>
                      <a:lnTo>
                        <a:pt x="15291" y="16792"/>
                      </a:lnTo>
                      <a:lnTo>
                        <a:pt x="15291" y="16797"/>
                      </a:lnTo>
                      <a:lnTo>
                        <a:pt x="15283" y="16816"/>
                      </a:lnTo>
                      <a:lnTo>
                        <a:pt x="15284" y="16830"/>
                      </a:lnTo>
                      <a:lnTo>
                        <a:pt x="15287" y="16830"/>
                      </a:lnTo>
                      <a:lnTo>
                        <a:pt x="15289" y="16820"/>
                      </a:lnTo>
                      <a:lnTo>
                        <a:pt x="15295" y="16819"/>
                      </a:lnTo>
                      <a:lnTo>
                        <a:pt x="15299" y="16824"/>
                      </a:lnTo>
                      <a:lnTo>
                        <a:pt x="15299" y="16828"/>
                      </a:lnTo>
                      <a:lnTo>
                        <a:pt x="15297" y="16852"/>
                      </a:lnTo>
                      <a:lnTo>
                        <a:pt x="15291" y="16863"/>
                      </a:lnTo>
                      <a:lnTo>
                        <a:pt x="15298" y="16871"/>
                      </a:lnTo>
                      <a:lnTo>
                        <a:pt x="15304" y="16843"/>
                      </a:lnTo>
                      <a:lnTo>
                        <a:pt x="15307" y="16812"/>
                      </a:lnTo>
                      <a:lnTo>
                        <a:pt x="15310" y="16812"/>
                      </a:lnTo>
                      <a:lnTo>
                        <a:pt x="15310" y="16834"/>
                      </a:lnTo>
                      <a:lnTo>
                        <a:pt x="15309" y="16767"/>
                      </a:lnTo>
                      <a:lnTo>
                        <a:pt x="15310" y="16735"/>
                      </a:lnTo>
                      <a:lnTo>
                        <a:pt x="15313" y="16738"/>
                      </a:lnTo>
                      <a:lnTo>
                        <a:pt x="15316" y="16749"/>
                      </a:lnTo>
                      <a:lnTo>
                        <a:pt x="15317" y="16754"/>
                      </a:lnTo>
                      <a:lnTo>
                        <a:pt x="15318" y="16845"/>
                      </a:lnTo>
                      <a:lnTo>
                        <a:pt x="15319" y="16869"/>
                      </a:lnTo>
                      <a:lnTo>
                        <a:pt x="15333" y="16910"/>
                      </a:lnTo>
                      <a:lnTo>
                        <a:pt x="15341" y="16937"/>
                      </a:lnTo>
                      <a:lnTo>
                        <a:pt x="15348" y="16964"/>
                      </a:lnTo>
                      <a:lnTo>
                        <a:pt x="15343" y="16994"/>
                      </a:lnTo>
                      <a:lnTo>
                        <a:pt x="15336" y="17014"/>
                      </a:lnTo>
                      <a:lnTo>
                        <a:pt x="15336" y="17028"/>
                      </a:lnTo>
                      <a:lnTo>
                        <a:pt x="15340" y="17042"/>
                      </a:lnTo>
                      <a:lnTo>
                        <a:pt x="15354" y="17074"/>
                      </a:lnTo>
                      <a:lnTo>
                        <a:pt x="15360" y="17081"/>
                      </a:lnTo>
                      <a:lnTo>
                        <a:pt x="15367" y="17086"/>
                      </a:lnTo>
                      <a:lnTo>
                        <a:pt x="15376" y="17089"/>
                      </a:lnTo>
                      <a:lnTo>
                        <a:pt x="15385" y="17088"/>
                      </a:lnTo>
                      <a:lnTo>
                        <a:pt x="15384" y="17079"/>
                      </a:lnTo>
                      <a:lnTo>
                        <a:pt x="15387" y="17069"/>
                      </a:lnTo>
                      <a:lnTo>
                        <a:pt x="15393" y="17064"/>
                      </a:lnTo>
                      <a:lnTo>
                        <a:pt x="15396" y="17068"/>
                      </a:lnTo>
                      <a:lnTo>
                        <a:pt x="15399" y="17077"/>
                      </a:lnTo>
                      <a:lnTo>
                        <a:pt x="15397" y="17092"/>
                      </a:lnTo>
                      <a:lnTo>
                        <a:pt x="15391" y="17102"/>
                      </a:lnTo>
                      <a:lnTo>
                        <a:pt x="15395" y="17111"/>
                      </a:lnTo>
                      <a:lnTo>
                        <a:pt x="15398" y="17120"/>
                      </a:lnTo>
                      <a:lnTo>
                        <a:pt x="15405" y="17129"/>
                      </a:lnTo>
                      <a:lnTo>
                        <a:pt x="15414" y="17137"/>
                      </a:lnTo>
                      <a:lnTo>
                        <a:pt x="15421" y="17145"/>
                      </a:lnTo>
                      <a:lnTo>
                        <a:pt x="15433" y="17154"/>
                      </a:lnTo>
                      <a:lnTo>
                        <a:pt x="15439" y="17144"/>
                      </a:lnTo>
                      <a:lnTo>
                        <a:pt x="15445" y="17143"/>
                      </a:lnTo>
                      <a:lnTo>
                        <a:pt x="15448" y="17152"/>
                      </a:lnTo>
                      <a:lnTo>
                        <a:pt x="15452" y="17161"/>
                      </a:lnTo>
                      <a:lnTo>
                        <a:pt x="15449" y="17166"/>
                      </a:lnTo>
                      <a:lnTo>
                        <a:pt x="15443" y="17171"/>
                      </a:lnTo>
                      <a:lnTo>
                        <a:pt x="15437" y="17163"/>
                      </a:lnTo>
                      <a:lnTo>
                        <a:pt x="15431" y="17168"/>
                      </a:lnTo>
                      <a:lnTo>
                        <a:pt x="15429" y="17183"/>
                      </a:lnTo>
                      <a:lnTo>
                        <a:pt x="15394" y="17206"/>
                      </a:lnTo>
                      <a:lnTo>
                        <a:pt x="15382" y="17212"/>
                      </a:lnTo>
                      <a:lnTo>
                        <a:pt x="15367" y="17214"/>
                      </a:lnTo>
                      <a:lnTo>
                        <a:pt x="15363" y="17210"/>
                      </a:lnTo>
                      <a:lnTo>
                        <a:pt x="15351" y="17212"/>
                      </a:lnTo>
                      <a:lnTo>
                        <a:pt x="15349" y="17221"/>
                      </a:lnTo>
                      <a:lnTo>
                        <a:pt x="15334" y="17195"/>
                      </a:lnTo>
                      <a:lnTo>
                        <a:pt x="15319" y="17178"/>
                      </a:lnTo>
                      <a:lnTo>
                        <a:pt x="15316" y="17178"/>
                      </a:lnTo>
                      <a:lnTo>
                        <a:pt x="15317" y="17221"/>
                      </a:lnTo>
                      <a:lnTo>
                        <a:pt x="15326" y="17229"/>
                      </a:lnTo>
                      <a:lnTo>
                        <a:pt x="15334" y="17230"/>
                      </a:lnTo>
                      <a:lnTo>
                        <a:pt x="15338" y="17228"/>
                      </a:lnTo>
                      <a:lnTo>
                        <a:pt x="15379" y="17225"/>
                      </a:lnTo>
                      <a:lnTo>
                        <a:pt x="15424" y="17211"/>
                      </a:lnTo>
                      <a:lnTo>
                        <a:pt x="15451" y="17198"/>
                      </a:lnTo>
                      <a:lnTo>
                        <a:pt x="15480" y="17181"/>
                      </a:lnTo>
                      <a:lnTo>
                        <a:pt x="15503" y="17164"/>
                      </a:lnTo>
                      <a:lnTo>
                        <a:pt x="15527" y="17147"/>
                      </a:lnTo>
                      <a:lnTo>
                        <a:pt x="15526" y="17142"/>
                      </a:lnTo>
                      <a:lnTo>
                        <a:pt x="15520" y="17138"/>
                      </a:lnTo>
                      <a:lnTo>
                        <a:pt x="15529" y="17123"/>
                      </a:lnTo>
                      <a:lnTo>
                        <a:pt x="15517" y="17129"/>
                      </a:lnTo>
                      <a:lnTo>
                        <a:pt x="15495" y="17131"/>
                      </a:lnTo>
                      <a:lnTo>
                        <a:pt x="15499" y="17127"/>
                      </a:lnTo>
                      <a:lnTo>
                        <a:pt x="15504" y="17116"/>
                      </a:lnTo>
                      <a:lnTo>
                        <a:pt x="15507" y="17111"/>
                      </a:lnTo>
                      <a:lnTo>
                        <a:pt x="15497" y="17099"/>
                      </a:lnTo>
                      <a:lnTo>
                        <a:pt x="15494" y="17089"/>
                      </a:lnTo>
                      <a:lnTo>
                        <a:pt x="15493" y="17080"/>
                      </a:lnTo>
                      <a:lnTo>
                        <a:pt x="15499" y="17079"/>
                      </a:lnTo>
                      <a:lnTo>
                        <a:pt x="15505" y="17083"/>
                      </a:lnTo>
                      <a:lnTo>
                        <a:pt x="15512" y="17087"/>
                      </a:lnTo>
                      <a:lnTo>
                        <a:pt x="15513" y="17145"/>
                      </a:lnTo>
                      <a:lnTo>
                        <a:pt x="15517" y="17178"/>
                      </a:lnTo>
                      <a:lnTo>
                        <a:pt x="15519" y="17178"/>
                      </a:lnTo>
                      <a:lnTo>
                        <a:pt x="15528" y="17143"/>
                      </a:lnTo>
                      <a:lnTo>
                        <a:pt x="15537" y="17118"/>
                      </a:lnTo>
                      <a:lnTo>
                        <a:pt x="15539" y="17105"/>
                      </a:lnTo>
                      <a:lnTo>
                        <a:pt x="15536" y="17087"/>
                      </a:lnTo>
                      <a:lnTo>
                        <a:pt x="15538" y="17076"/>
                      </a:lnTo>
                      <a:lnTo>
                        <a:pt x="15538" y="17071"/>
                      </a:lnTo>
                      <a:lnTo>
                        <a:pt x="15541" y="17070"/>
                      </a:lnTo>
                      <a:lnTo>
                        <a:pt x="15544" y="17064"/>
                      </a:lnTo>
                      <a:lnTo>
                        <a:pt x="15544" y="17059"/>
                      </a:lnTo>
                      <a:lnTo>
                        <a:pt x="15552" y="17059"/>
                      </a:lnTo>
                      <a:lnTo>
                        <a:pt x="15561" y="17064"/>
                      </a:lnTo>
                      <a:lnTo>
                        <a:pt x="15561" y="17068"/>
                      </a:lnTo>
                      <a:lnTo>
                        <a:pt x="15557" y="17072"/>
                      </a:lnTo>
                      <a:lnTo>
                        <a:pt x="15556" y="17077"/>
                      </a:lnTo>
                      <a:lnTo>
                        <a:pt x="15555" y="17081"/>
                      </a:lnTo>
                      <a:lnTo>
                        <a:pt x="15552" y="17087"/>
                      </a:lnTo>
                      <a:lnTo>
                        <a:pt x="15549" y="17092"/>
                      </a:lnTo>
                      <a:lnTo>
                        <a:pt x="15552" y="17097"/>
                      </a:lnTo>
                      <a:lnTo>
                        <a:pt x="15561" y="17101"/>
                      </a:lnTo>
                      <a:lnTo>
                        <a:pt x="15561" y="17106"/>
                      </a:lnTo>
                      <a:lnTo>
                        <a:pt x="15564" y="17105"/>
                      </a:lnTo>
                      <a:lnTo>
                        <a:pt x="15565" y="17099"/>
                      </a:lnTo>
                      <a:lnTo>
                        <a:pt x="15561" y="17099"/>
                      </a:lnTo>
                      <a:lnTo>
                        <a:pt x="15561" y="17104"/>
                      </a:lnTo>
                      <a:lnTo>
                        <a:pt x="15557" y="17109"/>
                      </a:lnTo>
                      <a:lnTo>
                        <a:pt x="15550" y="17120"/>
                      </a:lnTo>
                      <a:lnTo>
                        <a:pt x="15543" y="17121"/>
                      </a:lnTo>
                      <a:lnTo>
                        <a:pt x="15543" y="17125"/>
                      </a:lnTo>
                      <a:lnTo>
                        <a:pt x="15547" y="17130"/>
                      </a:lnTo>
                      <a:lnTo>
                        <a:pt x="15553" y="17129"/>
                      </a:lnTo>
                      <a:lnTo>
                        <a:pt x="15602" y="17100"/>
                      </a:lnTo>
                      <a:lnTo>
                        <a:pt x="15639" y="17077"/>
                      </a:lnTo>
                      <a:lnTo>
                        <a:pt x="15639" y="17072"/>
                      </a:lnTo>
                      <a:lnTo>
                        <a:pt x="15631" y="17077"/>
                      </a:lnTo>
                      <a:lnTo>
                        <a:pt x="15622" y="17079"/>
                      </a:lnTo>
                      <a:lnTo>
                        <a:pt x="15595" y="17085"/>
                      </a:lnTo>
                      <a:lnTo>
                        <a:pt x="15561" y="17097"/>
                      </a:lnTo>
                      <a:lnTo>
                        <a:pt x="15561" y="17091"/>
                      </a:lnTo>
                      <a:lnTo>
                        <a:pt x="15582" y="17086"/>
                      </a:lnTo>
                      <a:lnTo>
                        <a:pt x="15606" y="17070"/>
                      </a:lnTo>
                      <a:lnTo>
                        <a:pt x="15630" y="17053"/>
                      </a:lnTo>
                      <a:lnTo>
                        <a:pt x="15642" y="17052"/>
                      </a:lnTo>
                      <a:lnTo>
                        <a:pt x="15651" y="17046"/>
                      </a:lnTo>
                      <a:lnTo>
                        <a:pt x="15650" y="17027"/>
                      </a:lnTo>
                      <a:lnTo>
                        <a:pt x="15648" y="17023"/>
                      </a:lnTo>
                      <a:lnTo>
                        <a:pt x="15665" y="16976"/>
                      </a:lnTo>
                      <a:lnTo>
                        <a:pt x="15679" y="16934"/>
                      </a:lnTo>
                      <a:lnTo>
                        <a:pt x="15682" y="16934"/>
                      </a:lnTo>
                      <a:lnTo>
                        <a:pt x="15685" y="16954"/>
                      </a:lnTo>
                      <a:lnTo>
                        <a:pt x="15689" y="16933"/>
                      </a:lnTo>
                      <a:lnTo>
                        <a:pt x="15691" y="16911"/>
                      </a:lnTo>
                      <a:lnTo>
                        <a:pt x="15681" y="16897"/>
                      </a:lnTo>
                      <a:lnTo>
                        <a:pt x="15671" y="16881"/>
                      </a:lnTo>
                      <a:lnTo>
                        <a:pt x="15669" y="16843"/>
                      </a:lnTo>
                      <a:lnTo>
                        <a:pt x="15675" y="16843"/>
                      </a:lnTo>
                      <a:lnTo>
                        <a:pt x="15681" y="16848"/>
                      </a:lnTo>
                      <a:lnTo>
                        <a:pt x="15687" y="16851"/>
                      </a:lnTo>
                      <a:lnTo>
                        <a:pt x="15691" y="16865"/>
                      </a:lnTo>
                      <a:lnTo>
                        <a:pt x="15691" y="16870"/>
                      </a:lnTo>
                      <a:lnTo>
                        <a:pt x="15695" y="16875"/>
                      </a:lnTo>
                      <a:lnTo>
                        <a:pt x="15704" y="16873"/>
                      </a:lnTo>
                      <a:lnTo>
                        <a:pt x="15710" y="16882"/>
                      </a:lnTo>
                      <a:lnTo>
                        <a:pt x="15712" y="16915"/>
                      </a:lnTo>
                      <a:lnTo>
                        <a:pt x="15716" y="16948"/>
                      </a:lnTo>
                      <a:lnTo>
                        <a:pt x="15726" y="16946"/>
                      </a:lnTo>
                      <a:lnTo>
                        <a:pt x="15731" y="16941"/>
                      </a:lnTo>
                      <a:lnTo>
                        <a:pt x="15732" y="16898"/>
                      </a:lnTo>
                      <a:lnTo>
                        <a:pt x="15736" y="16860"/>
                      </a:lnTo>
                      <a:lnTo>
                        <a:pt x="15742" y="16845"/>
                      </a:lnTo>
                      <a:lnTo>
                        <a:pt x="15747" y="16830"/>
                      </a:lnTo>
                      <a:lnTo>
                        <a:pt x="15738" y="16827"/>
                      </a:lnTo>
                      <a:lnTo>
                        <a:pt x="15734" y="16818"/>
                      </a:lnTo>
                      <a:lnTo>
                        <a:pt x="15734" y="16813"/>
                      </a:lnTo>
                      <a:lnTo>
                        <a:pt x="15737" y="16808"/>
                      </a:lnTo>
                      <a:lnTo>
                        <a:pt x="15747" y="16821"/>
                      </a:lnTo>
                      <a:lnTo>
                        <a:pt x="15753" y="16835"/>
                      </a:lnTo>
                      <a:lnTo>
                        <a:pt x="15754" y="16848"/>
                      </a:lnTo>
                      <a:lnTo>
                        <a:pt x="15751" y="16858"/>
                      </a:lnTo>
                      <a:lnTo>
                        <a:pt x="15749" y="16868"/>
                      </a:lnTo>
                      <a:lnTo>
                        <a:pt x="15743" y="16878"/>
                      </a:lnTo>
                      <a:lnTo>
                        <a:pt x="15747" y="16892"/>
                      </a:lnTo>
                      <a:lnTo>
                        <a:pt x="15768" y="16902"/>
                      </a:lnTo>
                      <a:lnTo>
                        <a:pt x="15795" y="16926"/>
                      </a:lnTo>
                      <a:lnTo>
                        <a:pt x="15795" y="16930"/>
                      </a:lnTo>
                      <a:lnTo>
                        <a:pt x="15795" y="16932"/>
                      </a:lnTo>
                      <a:lnTo>
                        <a:pt x="15795" y="16924"/>
                      </a:lnTo>
                      <a:lnTo>
                        <a:pt x="15790" y="16919"/>
                      </a:lnTo>
                      <a:lnTo>
                        <a:pt x="15777" y="16945"/>
                      </a:lnTo>
                      <a:lnTo>
                        <a:pt x="15754" y="16977"/>
                      </a:lnTo>
                      <a:lnTo>
                        <a:pt x="15736" y="16979"/>
                      </a:lnTo>
                      <a:lnTo>
                        <a:pt x="15721" y="16985"/>
                      </a:lnTo>
                      <a:lnTo>
                        <a:pt x="15713" y="17005"/>
                      </a:lnTo>
                      <a:lnTo>
                        <a:pt x="15699" y="17021"/>
                      </a:lnTo>
                      <a:lnTo>
                        <a:pt x="15693" y="17022"/>
                      </a:lnTo>
                      <a:lnTo>
                        <a:pt x="15687" y="17018"/>
                      </a:lnTo>
                      <a:lnTo>
                        <a:pt x="15681" y="17018"/>
                      </a:lnTo>
                      <a:lnTo>
                        <a:pt x="15675" y="17029"/>
                      </a:lnTo>
                      <a:lnTo>
                        <a:pt x="15675" y="17034"/>
                      </a:lnTo>
                      <a:lnTo>
                        <a:pt x="15679" y="17042"/>
                      </a:lnTo>
                      <a:lnTo>
                        <a:pt x="15688" y="17042"/>
                      </a:lnTo>
                      <a:lnTo>
                        <a:pt x="15711" y="17025"/>
                      </a:lnTo>
                      <a:lnTo>
                        <a:pt x="15734" y="17002"/>
                      </a:lnTo>
                      <a:lnTo>
                        <a:pt x="15796" y="16967"/>
                      </a:lnTo>
                      <a:lnTo>
                        <a:pt x="15849" y="16936"/>
                      </a:lnTo>
                      <a:lnTo>
                        <a:pt x="15900" y="16920"/>
                      </a:lnTo>
                      <a:lnTo>
                        <a:pt x="15920" y="16913"/>
                      </a:lnTo>
                      <a:lnTo>
                        <a:pt x="15948" y="16910"/>
                      </a:lnTo>
                      <a:lnTo>
                        <a:pt x="15951" y="16905"/>
                      </a:lnTo>
                      <a:lnTo>
                        <a:pt x="15950" y="16900"/>
                      </a:lnTo>
                      <a:lnTo>
                        <a:pt x="15947" y="16896"/>
                      </a:lnTo>
                      <a:lnTo>
                        <a:pt x="15944" y="16897"/>
                      </a:lnTo>
                      <a:lnTo>
                        <a:pt x="15941" y="16892"/>
                      </a:lnTo>
                      <a:lnTo>
                        <a:pt x="15937" y="16878"/>
                      </a:lnTo>
                      <a:lnTo>
                        <a:pt x="15936" y="16864"/>
                      </a:lnTo>
                      <a:lnTo>
                        <a:pt x="15939" y="16859"/>
                      </a:lnTo>
                      <a:lnTo>
                        <a:pt x="15942" y="16858"/>
                      </a:lnTo>
                      <a:lnTo>
                        <a:pt x="15946" y="16872"/>
                      </a:lnTo>
                      <a:lnTo>
                        <a:pt x="15950" y="16908"/>
                      </a:lnTo>
                      <a:lnTo>
                        <a:pt x="15956" y="16934"/>
                      </a:lnTo>
                      <a:lnTo>
                        <a:pt x="15962" y="16934"/>
                      </a:lnTo>
                      <a:lnTo>
                        <a:pt x="15970" y="16906"/>
                      </a:lnTo>
                      <a:lnTo>
                        <a:pt x="15982" y="16879"/>
                      </a:lnTo>
                      <a:lnTo>
                        <a:pt x="15993" y="16853"/>
                      </a:lnTo>
                      <a:lnTo>
                        <a:pt x="15992" y="16845"/>
                      </a:lnTo>
                      <a:lnTo>
                        <a:pt x="15986" y="16831"/>
                      </a:lnTo>
                      <a:lnTo>
                        <a:pt x="15982" y="16816"/>
                      </a:lnTo>
                      <a:lnTo>
                        <a:pt x="15982" y="16811"/>
                      </a:lnTo>
                      <a:lnTo>
                        <a:pt x="15985" y="16811"/>
                      </a:lnTo>
                      <a:lnTo>
                        <a:pt x="15992" y="16824"/>
                      </a:lnTo>
                      <a:lnTo>
                        <a:pt x="15998" y="16837"/>
                      </a:lnTo>
                      <a:lnTo>
                        <a:pt x="16001" y="16837"/>
                      </a:lnTo>
                      <a:lnTo>
                        <a:pt x="16000" y="16818"/>
                      </a:lnTo>
                      <a:lnTo>
                        <a:pt x="16006" y="16812"/>
                      </a:lnTo>
                      <a:lnTo>
                        <a:pt x="16009" y="16807"/>
                      </a:lnTo>
                      <a:lnTo>
                        <a:pt x="16018" y="16806"/>
                      </a:lnTo>
                      <a:lnTo>
                        <a:pt x="16019" y="16820"/>
                      </a:lnTo>
                      <a:lnTo>
                        <a:pt x="16007" y="16822"/>
                      </a:lnTo>
                      <a:lnTo>
                        <a:pt x="16007" y="16827"/>
                      </a:lnTo>
                      <a:lnTo>
                        <a:pt x="16014" y="16840"/>
                      </a:lnTo>
                      <a:lnTo>
                        <a:pt x="16021" y="16853"/>
                      </a:lnTo>
                      <a:lnTo>
                        <a:pt x="16024" y="16858"/>
                      </a:lnTo>
                      <a:lnTo>
                        <a:pt x="16030" y="16857"/>
                      </a:lnTo>
                      <a:lnTo>
                        <a:pt x="16044" y="16836"/>
                      </a:lnTo>
                      <a:lnTo>
                        <a:pt x="16052" y="16825"/>
                      </a:lnTo>
                      <a:lnTo>
                        <a:pt x="16061" y="16820"/>
                      </a:lnTo>
                      <a:lnTo>
                        <a:pt x="16082" y="16822"/>
                      </a:lnTo>
                      <a:lnTo>
                        <a:pt x="16091" y="16816"/>
                      </a:lnTo>
                      <a:lnTo>
                        <a:pt x="16103" y="16810"/>
                      </a:lnTo>
                      <a:lnTo>
                        <a:pt x="16109" y="16805"/>
                      </a:lnTo>
                      <a:lnTo>
                        <a:pt x="16112" y="16804"/>
                      </a:lnTo>
                      <a:lnTo>
                        <a:pt x="16115" y="16808"/>
                      </a:lnTo>
                      <a:lnTo>
                        <a:pt x="16122" y="16817"/>
                      </a:lnTo>
                      <a:lnTo>
                        <a:pt x="16131" y="16821"/>
                      </a:lnTo>
                      <a:lnTo>
                        <a:pt x="16134" y="16820"/>
                      </a:lnTo>
                      <a:lnTo>
                        <a:pt x="16137" y="16816"/>
                      </a:lnTo>
                      <a:lnTo>
                        <a:pt x="16137" y="16820"/>
                      </a:lnTo>
                      <a:lnTo>
                        <a:pt x="16140" y="16819"/>
                      </a:lnTo>
                      <a:lnTo>
                        <a:pt x="16137" y="16830"/>
                      </a:lnTo>
                      <a:lnTo>
                        <a:pt x="16141" y="16834"/>
                      </a:lnTo>
                      <a:lnTo>
                        <a:pt x="16147" y="16833"/>
                      </a:lnTo>
                      <a:lnTo>
                        <a:pt x="16153" y="16837"/>
                      </a:lnTo>
                      <a:lnTo>
                        <a:pt x="16157" y="16846"/>
                      </a:lnTo>
                      <a:lnTo>
                        <a:pt x="16160" y="16860"/>
                      </a:lnTo>
                      <a:lnTo>
                        <a:pt x="16163" y="16865"/>
                      </a:lnTo>
                      <a:lnTo>
                        <a:pt x="16161" y="16869"/>
                      </a:lnTo>
                      <a:lnTo>
                        <a:pt x="16155" y="16875"/>
                      </a:lnTo>
                      <a:lnTo>
                        <a:pt x="16140" y="16876"/>
                      </a:lnTo>
                      <a:lnTo>
                        <a:pt x="16130" y="16873"/>
                      </a:lnTo>
                      <a:lnTo>
                        <a:pt x="16124" y="16869"/>
                      </a:lnTo>
                      <a:lnTo>
                        <a:pt x="16115" y="16861"/>
                      </a:lnTo>
                      <a:lnTo>
                        <a:pt x="16109" y="16857"/>
                      </a:lnTo>
                      <a:lnTo>
                        <a:pt x="16102" y="16853"/>
                      </a:lnTo>
                      <a:lnTo>
                        <a:pt x="16099" y="16854"/>
                      </a:lnTo>
                      <a:lnTo>
                        <a:pt x="16097" y="16858"/>
                      </a:lnTo>
                      <a:lnTo>
                        <a:pt x="16093" y="16863"/>
                      </a:lnTo>
                      <a:lnTo>
                        <a:pt x="16094" y="16868"/>
                      </a:lnTo>
                      <a:lnTo>
                        <a:pt x="16097" y="16872"/>
                      </a:lnTo>
                      <a:lnTo>
                        <a:pt x="16103" y="16872"/>
                      </a:lnTo>
                      <a:lnTo>
                        <a:pt x="16106" y="16876"/>
                      </a:lnTo>
                      <a:lnTo>
                        <a:pt x="16109" y="16875"/>
                      </a:lnTo>
                      <a:lnTo>
                        <a:pt x="16110" y="16880"/>
                      </a:lnTo>
                      <a:lnTo>
                        <a:pt x="16101" y="16886"/>
                      </a:lnTo>
                      <a:lnTo>
                        <a:pt x="16099" y="16887"/>
                      </a:lnTo>
                      <a:lnTo>
                        <a:pt x="16106" y="16883"/>
                      </a:lnTo>
                      <a:lnTo>
                        <a:pt x="16106" y="16880"/>
                      </a:lnTo>
                      <a:lnTo>
                        <a:pt x="16090" y="16875"/>
                      </a:lnTo>
                      <a:lnTo>
                        <a:pt x="16080" y="16870"/>
                      </a:lnTo>
                      <a:lnTo>
                        <a:pt x="16073" y="16871"/>
                      </a:lnTo>
                      <a:lnTo>
                        <a:pt x="16069" y="16876"/>
                      </a:lnTo>
                      <a:lnTo>
                        <a:pt x="16068" y="16881"/>
                      </a:lnTo>
                      <a:lnTo>
                        <a:pt x="16071" y="16895"/>
                      </a:lnTo>
                      <a:lnTo>
                        <a:pt x="16068" y="16900"/>
                      </a:lnTo>
                      <a:lnTo>
                        <a:pt x="16065" y="16900"/>
                      </a:lnTo>
                      <a:lnTo>
                        <a:pt x="16059" y="16891"/>
                      </a:lnTo>
                      <a:lnTo>
                        <a:pt x="16041" y="16894"/>
                      </a:lnTo>
                      <a:lnTo>
                        <a:pt x="16025" y="16891"/>
                      </a:lnTo>
                      <a:lnTo>
                        <a:pt x="16019" y="16891"/>
                      </a:lnTo>
                      <a:lnTo>
                        <a:pt x="16017" y="16901"/>
                      </a:lnTo>
                      <a:lnTo>
                        <a:pt x="16014" y="16902"/>
                      </a:lnTo>
                      <a:lnTo>
                        <a:pt x="16004" y="16898"/>
                      </a:lnTo>
                      <a:lnTo>
                        <a:pt x="15995" y="16889"/>
                      </a:lnTo>
                      <a:lnTo>
                        <a:pt x="15992" y="16895"/>
                      </a:lnTo>
                      <a:lnTo>
                        <a:pt x="15987" y="16900"/>
                      </a:lnTo>
                      <a:lnTo>
                        <a:pt x="15987" y="16910"/>
                      </a:lnTo>
                      <a:lnTo>
                        <a:pt x="15991" y="16919"/>
                      </a:lnTo>
                      <a:lnTo>
                        <a:pt x="15999" y="16918"/>
                      </a:lnTo>
                      <a:lnTo>
                        <a:pt x="16030" y="16919"/>
                      </a:lnTo>
                      <a:lnTo>
                        <a:pt x="16078" y="16913"/>
                      </a:lnTo>
                      <a:lnTo>
                        <a:pt x="16148" y="16923"/>
                      </a:lnTo>
                      <a:lnTo>
                        <a:pt x="16207" y="16939"/>
                      </a:lnTo>
                      <a:lnTo>
                        <a:pt x="16250" y="16958"/>
                      </a:lnTo>
                      <a:lnTo>
                        <a:pt x="16290" y="16982"/>
                      </a:lnTo>
                      <a:lnTo>
                        <a:pt x="16306" y="16989"/>
                      </a:lnTo>
                      <a:lnTo>
                        <a:pt x="16325" y="17006"/>
                      </a:lnTo>
                      <a:lnTo>
                        <a:pt x="16344" y="17023"/>
                      </a:lnTo>
                      <a:lnTo>
                        <a:pt x="16360" y="17050"/>
                      </a:lnTo>
                      <a:lnTo>
                        <a:pt x="16360" y="17056"/>
                      </a:lnTo>
                      <a:lnTo>
                        <a:pt x="16362" y="17056"/>
                      </a:lnTo>
                      <a:lnTo>
                        <a:pt x="16362" y="17036"/>
                      </a:lnTo>
                      <a:lnTo>
                        <a:pt x="16365" y="17025"/>
                      </a:lnTo>
                      <a:lnTo>
                        <a:pt x="16371" y="17021"/>
                      </a:lnTo>
                      <a:lnTo>
                        <a:pt x="16368" y="17015"/>
                      </a:lnTo>
                      <a:lnTo>
                        <a:pt x="16361" y="17007"/>
                      </a:lnTo>
                      <a:lnTo>
                        <a:pt x="16352" y="17003"/>
                      </a:lnTo>
                      <a:lnTo>
                        <a:pt x="16346" y="16998"/>
                      </a:lnTo>
                      <a:lnTo>
                        <a:pt x="16345" y="16993"/>
                      </a:lnTo>
                      <a:lnTo>
                        <a:pt x="16348" y="16989"/>
                      </a:lnTo>
                      <a:lnTo>
                        <a:pt x="16351" y="16961"/>
                      </a:lnTo>
                      <a:lnTo>
                        <a:pt x="16350" y="16934"/>
                      </a:lnTo>
                      <a:lnTo>
                        <a:pt x="16347" y="16934"/>
                      </a:lnTo>
                      <a:lnTo>
                        <a:pt x="16338" y="16948"/>
                      </a:lnTo>
                      <a:lnTo>
                        <a:pt x="16337" y="16952"/>
                      </a:lnTo>
                      <a:lnTo>
                        <a:pt x="16334" y="16948"/>
                      </a:lnTo>
                      <a:lnTo>
                        <a:pt x="16331" y="16946"/>
                      </a:lnTo>
                      <a:lnTo>
                        <a:pt x="16316" y="16948"/>
                      </a:lnTo>
                      <a:lnTo>
                        <a:pt x="16314" y="16964"/>
                      </a:lnTo>
                      <a:lnTo>
                        <a:pt x="16311" y="16969"/>
                      </a:lnTo>
                      <a:lnTo>
                        <a:pt x="16308" y="16970"/>
                      </a:lnTo>
                      <a:lnTo>
                        <a:pt x="16301" y="16966"/>
                      </a:lnTo>
                      <a:lnTo>
                        <a:pt x="16298" y="16961"/>
                      </a:lnTo>
                      <a:lnTo>
                        <a:pt x="16301" y="16956"/>
                      </a:lnTo>
                      <a:lnTo>
                        <a:pt x="16297" y="16933"/>
                      </a:lnTo>
                      <a:lnTo>
                        <a:pt x="16296" y="16924"/>
                      </a:lnTo>
                      <a:lnTo>
                        <a:pt x="16287" y="16920"/>
                      </a:lnTo>
                      <a:lnTo>
                        <a:pt x="16281" y="16912"/>
                      </a:lnTo>
                      <a:lnTo>
                        <a:pt x="16280" y="16906"/>
                      </a:lnTo>
                      <a:lnTo>
                        <a:pt x="16293" y="16905"/>
                      </a:lnTo>
                      <a:lnTo>
                        <a:pt x="16302" y="16908"/>
                      </a:lnTo>
                      <a:lnTo>
                        <a:pt x="16305" y="16913"/>
                      </a:lnTo>
                      <a:lnTo>
                        <a:pt x="16308" y="16908"/>
                      </a:lnTo>
                      <a:lnTo>
                        <a:pt x="16326" y="16906"/>
                      </a:lnTo>
                      <a:lnTo>
                        <a:pt x="16328" y="16901"/>
                      </a:lnTo>
                      <a:lnTo>
                        <a:pt x="16328" y="16897"/>
                      </a:lnTo>
                      <a:lnTo>
                        <a:pt x="16334" y="16895"/>
                      </a:lnTo>
                      <a:lnTo>
                        <a:pt x="16335" y="16909"/>
                      </a:lnTo>
                      <a:lnTo>
                        <a:pt x="16341" y="16904"/>
                      </a:lnTo>
                      <a:lnTo>
                        <a:pt x="16347" y="16908"/>
                      </a:lnTo>
                      <a:lnTo>
                        <a:pt x="16350" y="16908"/>
                      </a:lnTo>
                      <a:lnTo>
                        <a:pt x="16352" y="16936"/>
                      </a:lnTo>
                      <a:lnTo>
                        <a:pt x="16355" y="16940"/>
                      </a:lnTo>
                      <a:lnTo>
                        <a:pt x="16361" y="16939"/>
                      </a:lnTo>
                      <a:lnTo>
                        <a:pt x="16360" y="16920"/>
                      </a:lnTo>
                      <a:lnTo>
                        <a:pt x="16362" y="16911"/>
                      </a:lnTo>
                      <a:lnTo>
                        <a:pt x="16368" y="16905"/>
                      </a:lnTo>
                      <a:lnTo>
                        <a:pt x="16377" y="16895"/>
                      </a:lnTo>
                      <a:lnTo>
                        <a:pt x="16386" y="16894"/>
                      </a:lnTo>
                      <a:lnTo>
                        <a:pt x="16389" y="16898"/>
                      </a:lnTo>
                      <a:lnTo>
                        <a:pt x="16389" y="16902"/>
                      </a:lnTo>
                      <a:lnTo>
                        <a:pt x="16398" y="16902"/>
                      </a:lnTo>
                      <a:lnTo>
                        <a:pt x="16404" y="16897"/>
                      </a:lnTo>
                      <a:lnTo>
                        <a:pt x="16403" y="16882"/>
                      </a:lnTo>
                      <a:lnTo>
                        <a:pt x="16406" y="16863"/>
                      </a:lnTo>
                      <a:lnTo>
                        <a:pt x="16408" y="16858"/>
                      </a:lnTo>
                      <a:lnTo>
                        <a:pt x="16414" y="16857"/>
                      </a:lnTo>
                      <a:lnTo>
                        <a:pt x="16418" y="16870"/>
                      </a:lnTo>
                      <a:lnTo>
                        <a:pt x="16424" y="16875"/>
                      </a:lnTo>
                      <a:lnTo>
                        <a:pt x="16425" y="16884"/>
                      </a:lnTo>
                      <a:lnTo>
                        <a:pt x="16419" y="16889"/>
                      </a:lnTo>
                      <a:lnTo>
                        <a:pt x="16416" y="16885"/>
                      </a:lnTo>
                      <a:lnTo>
                        <a:pt x="16413" y="16905"/>
                      </a:lnTo>
                      <a:lnTo>
                        <a:pt x="16413" y="16934"/>
                      </a:lnTo>
                      <a:lnTo>
                        <a:pt x="16411" y="16934"/>
                      </a:lnTo>
                      <a:lnTo>
                        <a:pt x="16408" y="16924"/>
                      </a:lnTo>
                      <a:lnTo>
                        <a:pt x="16408" y="16927"/>
                      </a:lnTo>
                      <a:lnTo>
                        <a:pt x="16406" y="16928"/>
                      </a:lnTo>
                      <a:lnTo>
                        <a:pt x="16402" y="16927"/>
                      </a:lnTo>
                      <a:lnTo>
                        <a:pt x="16415" y="16922"/>
                      </a:lnTo>
                      <a:lnTo>
                        <a:pt x="16418" y="16923"/>
                      </a:lnTo>
                      <a:lnTo>
                        <a:pt x="16418" y="16927"/>
                      </a:lnTo>
                      <a:lnTo>
                        <a:pt x="16391" y="16929"/>
                      </a:lnTo>
                      <a:lnTo>
                        <a:pt x="16382" y="16943"/>
                      </a:lnTo>
                      <a:lnTo>
                        <a:pt x="16381" y="16952"/>
                      </a:lnTo>
                      <a:lnTo>
                        <a:pt x="16370" y="16953"/>
                      </a:lnTo>
                      <a:lnTo>
                        <a:pt x="16369" y="16972"/>
                      </a:lnTo>
                      <a:lnTo>
                        <a:pt x="16366" y="16977"/>
                      </a:lnTo>
                      <a:lnTo>
                        <a:pt x="16357" y="16978"/>
                      </a:lnTo>
                      <a:lnTo>
                        <a:pt x="16357" y="16992"/>
                      </a:lnTo>
                      <a:lnTo>
                        <a:pt x="16394" y="17026"/>
                      </a:lnTo>
                      <a:lnTo>
                        <a:pt x="16395" y="17056"/>
                      </a:lnTo>
                      <a:lnTo>
                        <a:pt x="16398" y="17056"/>
                      </a:lnTo>
                      <a:lnTo>
                        <a:pt x="16397" y="17026"/>
                      </a:lnTo>
                      <a:lnTo>
                        <a:pt x="16403" y="17013"/>
                      </a:lnTo>
                      <a:lnTo>
                        <a:pt x="16419" y="17018"/>
                      </a:lnTo>
                      <a:lnTo>
                        <a:pt x="16426" y="17030"/>
                      </a:lnTo>
                      <a:lnTo>
                        <a:pt x="16429" y="17027"/>
                      </a:lnTo>
                      <a:lnTo>
                        <a:pt x="16434" y="17012"/>
                      </a:lnTo>
                      <a:lnTo>
                        <a:pt x="16440" y="17032"/>
                      </a:lnTo>
                      <a:lnTo>
                        <a:pt x="16440" y="17056"/>
                      </a:lnTo>
                      <a:lnTo>
                        <a:pt x="16443" y="17056"/>
                      </a:lnTo>
                      <a:lnTo>
                        <a:pt x="16464" y="17019"/>
                      </a:lnTo>
                      <a:lnTo>
                        <a:pt x="16467" y="17013"/>
                      </a:lnTo>
                      <a:lnTo>
                        <a:pt x="16461" y="17022"/>
                      </a:lnTo>
                      <a:lnTo>
                        <a:pt x="16465" y="17024"/>
                      </a:lnTo>
                      <a:lnTo>
                        <a:pt x="16471" y="17022"/>
                      </a:lnTo>
                      <a:lnTo>
                        <a:pt x="16474" y="17030"/>
                      </a:lnTo>
                      <a:lnTo>
                        <a:pt x="16475" y="17054"/>
                      </a:lnTo>
                      <a:lnTo>
                        <a:pt x="16480" y="17072"/>
                      </a:lnTo>
                      <a:lnTo>
                        <a:pt x="16489" y="17070"/>
                      </a:lnTo>
                      <a:lnTo>
                        <a:pt x="16497" y="17065"/>
                      </a:lnTo>
                      <a:lnTo>
                        <a:pt x="16496" y="17055"/>
                      </a:lnTo>
                      <a:lnTo>
                        <a:pt x="16500" y="17050"/>
                      </a:lnTo>
                      <a:lnTo>
                        <a:pt x="16521" y="17048"/>
                      </a:lnTo>
                      <a:lnTo>
                        <a:pt x="16527" y="17057"/>
                      </a:lnTo>
                      <a:lnTo>
                        <a:pt x="16531" y="17070"/>
                      </a:lnTo>
                      <a:lnTo>
                        <a:pt x="16534" y="17075"/>
                      </a:lnTo>
                      <a:lnTo>
                        <a:pt x="16528" y="17076"/>
                      </a:lnTo>
                      <a:lnTo>
                        <a:pt x="16525" y="17071"/>
                      </a:lnTo>
                      <a:lnTo>
                        <a:pt x="16518" y="17058"/>
                      </a:lnTo>
                      <a:lnTo>
                        <a:pt x="16506" y="17064"/>
                      </a:lnTo>
                      <a:lnTo>
                        <a:pt x="16503" y="17065"/>
                      </a:lnTo>
                      <a:lnTo>
                        <a:pt x="16507" y="17068"/>
                      </a:lnTo>
                      <a:lnTo>
                        <a:pt x="16513" y="17072"/>
                      </a:lnTo>
                      <a:lnTo>
                        <a:pt x="16513" y="17077"/>
                      </a:lnTo>
                      <a:lnTo>
                        <a:pt x="16501" y="17088"/>
                      </a:lnTo>
                      <a:lnTo>
                        <a:pt x="16490" y="17095"/>
                      </a:lnTo>
                      <a:lnTo>
                        <a:pt x="16487" y="17095"/>
                      </a:lnTo>
                      <a:lnTo>
                        <a:pt x="16455" y="17070"/>
                      </a:lnTo>
                      <a:lnTo>
                        <a:pt x="16452" y="17061"/>
                      </a:lnTo>
                      <a:lnTo>
                        <a:pt x="16454" y="17056"/>
                      </a:lnTo>
                      <a:lnTo>
                        <a:pt x="16451" y="17047"/>
                      </a:lnTo>
                      <a:lnTo>
                        <a:pt x="16441" y="17039"/>
                      </a:lnTo>
                      <a:lnTo>
                        <a:pt x="16436" y="17039"/>
                      </a:lnTo>
                      <a:lnTo>
                        <a:pt x="16418" y="17055"/>
                      </a:lnTo>
                      <a:lnTo>
                        <a:pt x="16415" y="17056"/>
                      </a:lnTo>
                      <a:lnTo>
                        <a:pt x="16412" y="17056"/>
                      </a:lnTo>
                      <a:lnTo>
                        <a:pt x="16411" y="17042"/>
                      </a:lnTo>
                      <a:lnTo>
                        <a:pt x="16408" y="17027"/>
                      </a:lnTo>
                      <a:lnTo>
                        <a:pt x="16401" y="17021"/>
                      </a:lnTo>
                      <a:lnTo>
                        <a:pt x="16392" y="17022"/>
                      </a:lnTo>
                      <a:lnTo>
                        <a:pt x="16389" y="17017"/>
                      </a:lnTo>
                      <a:lnTo>
                        <a:pt x="16389" y="17012"/>
                      </a:lnTo>
                      <a:lnTo>
                        <a:pt x="16383" y="17018"/>
                      </a:lnTo>
                      <a:lnTo>
                        <a:pt x="16380" y="17023"/>
                      </a:lnTo>
                      <a:lnTo>
                        <a:pt x="16381" y="17032"/>
                      </a:lnTo>
                      <a:lnTo>
                        <a:pt x="16384" y="17036"/>
                      </a:lnTo>
                      <a:lnTo>
                        <a:pt x="16416" y="17066"/>
                      </a:lnTo>
                      <a:lnTo>
                        <a:pt x="16459" y="17088"/>
                      </a:lnTo>
                      <a:lnTo>
                        <a:pt x="16462" y="17093"/>
                      </a:lnTo>
                      <a:lnTo>
                        <a:pt x="16460" y="17098"/>
                      </a:lnTo>
                      <a:lnTo>
                        <a:pt x="16463" y="17102"/>
                      </a:lnTo>
                      <a:lnTo>
                        <a:pt x="16481" y="17106"/>
                      </a:lnTo>
                      <a:lnTo>
                        <a:pt x="16496" y="17114"/>
                      </a:lnTo>
                      <a:lnTo>
                        <a:pt x="16496" y="17119"/>
                      </a:lnTo>
                      <a:lnTo>
                        <a:pt x="16488" y="17129"/>
                      </a:lnTo>
                      <a:lnTo>
                        <a:pt x="16489" y="17137"/>
                      </a:lnTo>
                      <a:lnTo>
                        <a:pt x="16500" y="17141"/>
                      </a:lnTo>
                      <a:lnTo>
                        <a:pt x="16517" y="17139"/>
                      </a:lnTo>
                      <a:lnTo>
                        <a:pt x="16538" y="17155"/>
                      </a:lnTo>
                      <a:lnTo>
                        <a:pt x="16561" y="17190"/>
                      </a:lnTo>
                      <a:lnTo>
                        <a:pt x="16574" y="17212"/>
                      </a:lnTo>
                      <a:lnTo>
                        <a:pt x="16585" y="17239"/>
                      </a:lnTo>
                      <a:lnTo>
                        <a:pt x="16588" y="17253"/>
                      </a:lnTo>
                      <a:lnTo>
                        <a:pt x="16593" y="17281"/>
                      </a:lnTo>
                      <a:lnTo>
                        <a:pt x="16595" y="17328"/>
                      </a:lnTo>
                      <a:lnTo>
                        <a:pt x="16586" y="17315"/>
                      </a:lnTo>
                      <a:lnTo>
                        <a:pt x="16578" y="17300"/>
                      </a:lnTo>
                      <a:lnTo>
                        <a:pt x="16571" y="17300"/>
                      </a:lnTo>
                      <a:lnTo>
                        <a:pt x="16568" y="17302"/>
                      </a:lnTo>
                      <a:lnTo>
                        <a:pt x="16561" y="17298"/>
                      </a:lnTo>
                      <a:lnTo>
                        <a:pt x="16547" y="17272"/>
                      </a:lnTo>
                      <a:lnTo>
                        <a:pt x="16543" y="17261"/>
                      </a:lnTo>
                      <a:lnTo>
                        <a:pt x="16540" y="17196"/>
                      </a:lnTo>
                      <a:lnTo>
                        <a:pt x="16534" y="17197"/>
                      </a:lnTo>
                      <a:lnTo>
                        <a:pt x="16531" y="17203"/>
                      </a:lnTo>
                      <a:lnTo>
                        <a:pt x="16529" y="17207"/>
                      </a:lnTo>
                      <a:lnTo>
                        <a:pt x="16529" y="17213"/>
                      </a:lnTo>
                      <a:lnTo>
                        <a:pt x="16533" y="17236"/>
                      </a:lnTo>
                      <a:lnTo>
                        <a:pt x="16534" y="17250"/>
                      </a:lnTo>
                      <a:lnTo>
                        <a:pt x="16541" y="17278"/>
                      </a:lnTo>
                      <a:lnTo>
                        <a:pt x="16545" y="17296"/>
                      </a:lnTo>
                      <a:lnTo>
                        <a:pt x="16556" y="17319"/>
                      </a:lnTo>
                      <a:lnTo>
                        <a:pt x="16569" y="17351"/>
                      </a:lnTo>
                      <a:lnTo>
                        <a:pt x="16572" y="17354"/>
                      </a:lnTo>
                      <a:lnTo>
                        <a:pt x="16581" y="17354"/>
                      </a:lnTo>
                      <a:lnTo>
                        <a:pt x="16596" y="17342"/>
                      </a:lnTo>
                      <a:lnTo>
                        <a:pt x="16602" y="17337"/>
                      </a:lnTo>
                      <a:lnTo>
                        <a:pt x="16605" y="17341"/>
                      </a:lnTo>
                      <a:lnTo>
                        <a:pt x="16626" y="17339"/>
                      </a:lnTo>
                      <a:lnTo>
                        <a:pt x="16632" y="17333"/>
                      </a:lnTo>
                      <a:lnTo>
                        <a:pt x="16628" y="17324"/>
                      </a:lnTo>
                      <a:lnTo>
                        <a:pt x="16622" y="17325"/>
                      </a:lnTo>
                      <a:lnTo>
                        <a:pt x="16622" y="17320"/>
                      </a:lnTo>
                      <a:lnTo>
                        <a:pt x="16657" y="17297"/>
                      </a:lnTo>
                      <a:lnTo>
                        <a:pt x="16693" y="17278"/>
                      </a:lnTo>
                      <a:lnTo>
                        <a:pt x="16713" y="17271"/>
                      </a:lnTo>
                      <a:lnTo>
                        <a:pt x="16732" y="17273"/>
                      </a:lnTo>
                      <a:lnTo>
                        <a:pt x="16738" y="17268"/>
                      </a:lnTo>
                      <a:lnTo>
                        <a:pt x="16736" y="17244"/>
                      </a:lnTo>
                      <a:lnTo>
                        <a:pt x="16739" y="17234"/>
                      </a:lnTo>
                      <a:lnTo>
                        <a:pt x="16748" y="17204"/>
                      </a:lnTo>
                      <a:lnTo>
                        <a:pt x="16754" y="17178"/>
                      </a:lnTo>
                      <a:lnTo>
                        <a:pt x="16757" y="17178"/>
                      </a:lnTo>
                      <a:lnTo>
                        <a:pt x="16762" y="17178"/>
                      </a:lnTo>
                      <a:lnTo>
                        <a:pt x="16762" y="17188"/>
                      </a:lnTo>
                      <a:lnTo>
                        <a:pt x="16756" y="17199"/>
                      </a:lnTo>
                      <a:lnTo>
                        <a:pt x="16752" y="17200"/>
                      </a:lnTo>
                      <a:lnTo>
                        <a:pt x="16749" y="17197"/>
                      </a:lnTo>
                      <a:lnTo>
                        <a:pt x="16752" y="17194"/>
                      </a:lnTo>
                      <a:lnTo>
                        <a:pt x="16755" y="17193"/>
                      </a:lnTo>
                      <a:lnTo>
                        <a:pt x="16767" y="17197"/>
                      </a:lnTo>
                      <a:lnTo>
                        <a:pt x="16773" y="17196"/>
                      </a:lnTo>
                      <a:lnTo>
                        <a:pt x="16776" y="17192"/>
                      </a:lnTo>
                      <a:lnTo>
                        <a:pt x="16773" y="17187"/>
                      </a:lnTo>
                      <a:lnTo>
                        <a:pt x="16775" y="17178"/>
                      </a:lnTo>
                      <a:lnTo>
                        <a:pt x="16781" y="17173"/>
                      </a:lnTo>
                      <a:lnTo>
                        <a:pt x="16787" y="17172"/>
                      </a:lnTo>
                      <a:lnTo>
                        <a:pt x="16790" y="17176"/>
                      </a:lnTo>
                      <a:lnTo>
                        <a:pt x="16794" y="17185"/>
                      </a:lnTo>
                      <a:lnTo>
                        <a:pt x="16783" y="17215"/>
                      </a:lnTo>
                      <a:lnTo>
                        <a:pt x="16772" y="17230"/>
                      </a:lnTo>
                      <a:lnTo>
                        <a:pt x="16773" y="17240"/>
                      </a:lnTo>
                      <a:lnTo>
                        <a:pt x="16775" y="17244"/>
                      </a:lnTo>
                      <a:lnTo>
                        <a:pt x="16782" y="17276"/>
                      </a:lnTo>
                      <a:lnTo>
                        <a:pt x="16785" y="17300"/>
                      </a:lnTo>
                      <a:lnTo>
                        <a:pt x="16788" y="17300"/>
                      </a:lnTo>
                      <a:lnTo>
                        <a:pt x="16819" y="17220"/>
                      </a:lnTo>
                      <a:lnTo>
                        <a:pt x="16855" y="17149"/>
                      </a:lnTo>
                      <a:lnTo>
                        <a:pt x="16900" y="17079"/>
                      </a:lnTo>
                      <a:lnTo>
                        <a:pt x="16917" y="17055"/>
                      </a:lnTo>
                      <a:lnTo>
                        <a:pt x="16924" y="17057"/>
                      </a:lnTo>
                      <a:lnTo>
                        <a:pt x="16938" y="17050"/>
                      </a:lnTo>
                      <a:lnTo>
                        <a:pt x="16941" y="17044"/>
                      </a:lnTo>
                      <a:lnTo>
                        <a:pt x="16946" y="17028"/>
                      </a:lnTo>
                      <a:lnTo>
                        <a:pt x="16949" y="17024"/>
                      </a:lnTo>
                      <a:lnTo>
                        <a:pt x="16958" y="17018"/>
                      </a:lnTo>
                      <a:lnTo>
                        <a:pt x="16976" y="17032"/>
                      </a:lnTo>
                      <a:lnTo>
                        <a:pt x="16995" y="17056"/>
                      </a:lnTo>
                      <a:lnTo>
                        <a:pt x="16997" y="17056"/>
                      </a:lnTo>
                      <a:lnTo>
                        <a:pt x="16998" y="17056"/>
                      </a:lnTo>
                      <a:lnTo>
                        <a:pt x="17004" y="17056"/>
                      </a:lnTo>
                      <a:lnTo>
                        <a:pt x="17007" y="17041"/>
                      </a:lnTo>
                      <a:lnTo>
                        <a:pt x="17010" y="17025"/>
                      </a:lnTo>
                      <a:lnTo>
                        <a:pt x="17009" y="17009"/>
                      </a:lnTo>
                      <a:lnTo>
                        <a:pt x="17005" y="16998"/>
                      </a:lnTo>
                      <a:lnTo>
                        <a:pt x="17005" y="16993"/>
                      </a:lnTo>
                      <a:lnTo>
                        <a:pt x="16993" y="16985"/>
                      </a:lnTo>
                      <a:lnTo>
                        <a:pt x="16983" y="16982"/>
                      </a:lnTo>
                      <a:lnTo>
                        <a:pt x="16969" y="16992"/>
                      </a:lnTo>
                      <a:lnTo>
                        <a:pt x="16957" y="16994"/>
                      </a:lnTo>
                      <a:lnTo>
                        <a:pt x="16954" y="16990"/>
                      </a:lnTo>
                      <a:lnTo>
                        <a:pt x="16950" y="16976"/>
                      </a:lnTo>
                      <a:lnTo>
                        <a:pt x="16949" y="16952"/>
                      </a:lnTo>
                      <a:lnTo>
                        <a:pt x="16964" y="16969"/>
                      </a:lnTo>
                      <a:lnTo>
                        <a:pt x="16998" y="16975"/>
                      </a:lnTo>
                      <a:lnTo>
                        <a:pt x="17001" y="16970"/>
                      </a:lnTo>
                      <a:lnTo>
                        <a:pt x="16998" y="16965"/>
                      </a:lnTo>
                      <a:lnTo>
                        <a:pt x="16985" y="16948"/>
                      </a:lnTo>
                      <a:lnTo>
                        <a:pt x="16981" y="16939"/>
                      </a:lnTo>
                      <a:lnTo>
                        <a:pt x="16980" y="16905"/>
                      </a:lnTo>
                      <a:lnTo>
                        <a:pt x="16991" y="16885"/>
                      </a:lnTo>
                      <a:lnTo>
                        <a:pt x="16993" y="16881"/>
                      </a:lnTo>
                      <a:lnTo>
                        <a:pt x="16997" y="16885"/>
                      </a:lnTo>
                      <a:lnTo>
                        <a:pt x="17009" y="16892"/>
                      </a:lnTo>
                      <a:lnTo>
                        <a:pt x="17015" y="16887"/>
                      </a:lnTo>
                      <a:lnTo>
                        <a:pt x="17018" y="16866"/>
                      </a:lnTo>
                      <a:lnTo>
                        <a:pt x="17017" y="16812"/>
                      </a:lnTo>
                      <a:lnTo>
                        <a:pt x="17019" y="16812"/>
                      </a:lnTo>
                      <a:lnTo>
                        <a:pt x="17031" y="16826"/>
                      </a:lnTo>
                      <a:lnTo>
                        <a:pt x="17034" y="16836"/>
                      </a:lnTo>
                      <a:lnTo>
                        <a:pt x="17035" y="16856"/>
                      </a:lnTo>
                      <a:lnTo>
                        <a:pt x="17050" y="16852"/>
                      </a:lnTo>
                      <a:lnTo>
                        <a:pt x="17059" y="16857"/>
                      </a:lnTo>
                      <a:lnTo>
                        <a:pt x="17062" y="16862"/>
                      </a:lnTo>
                      <a:lnTo>
                        <a:pt x="17080" y="16855"/>
                      </a:lnTo>
                      <a:lnTo>
                        <a:pt x="17085" y="16845"/>
                      </a:lnTo>
                      <a:lnTo>
                        <a:pt x="17094" y="16844"/>
                      </a:lnTo>
                      <a:lnTo>
                        <a:pt x="17097" y="16834"/>
                      </a:lnTo>
                      <a:lnTo>
                        <a:pt x="17100" y="16834"/>
                      </a:lnTo>
                      <a:lnTo>
                        <a:pt x="17135" y="16811"/>
                      </a:lnTo>
                      <a:lnTo>
                        <a:pt x="17141" y="16810"/>
                      </a:lnTo>
                      <a:lnTo>
                        <a:pt x="17148" y="16818"/>
                      </a:lnTo>
                      <a:lnTo>
                        <a:pt x="17155" y="16832"/>
                      </a:lnTo>
                      <a:lnTo>
                        <a:pt x="17177" y="16853"/>
                      </a:lnTo>
                      <a:lnTo>
                        <a:pt x="17205" y="16869"/>
                      </a:lnTo>
                      <a:lnTo>
                        <a:pt x="17214" y="16872"/>
                      </a:lnTo>
                      <a:lnTo>
                        <a:pt x="17226" y="16885"/>
                      </a:lnTo>
                      <a:lnTo>
                        <a:pt x="17236" y="16889"/>
                      </a:lnTo>
                      <a:lnTo>
                        <a:pt x="17245" y="16887"/>
                      </a:lnTo>
                      <a:lnTo>
                        <a:pt x="17251" y="16881"/>
                      </a:lnTo>
                      <a:lnTo>
                        <a:pt x="17257" y="16886"/>
                      </a:lnTo>
                      <a:lnTo>
                        <a:pt x="17264" y="16895"/>
                      </a:lnTo>
                      <a:lnTo>
                        <a:pt x="17270" y="16894"/>
                      </a:lnTo>
                      <a:lnTo>
                        <a:pt x="17276" y="16902"/>
                      </a:lnTo>
                      <a:lnTo>
                        <a:pt x="17301" y="16914"/>
                      </a:lnTo>
                      <a:lnTo>
                        <a:pt x="17323" y="16930"/>
                      </a:lnTo>
                      <a:lnTo>
                        <a:pt x="17335" y="16942"/>
                      </a:lnTo>
                      <a:lnTo>
                        <a:pt x="17346" y="16961"/>
                      </a:lnTo>
                      <a:lnTo>
                        <a:pt x="17356" y="16983"/>
                      </a:lnTo>
                      <a:lnTo>
                        <a:pt x="17363" y="17001"/>
                      </a:lnTo>
                      <a:lnTo>
                        <a:pt x="17370" y="17028"/>
                      </a:lnTo>
                      <a:lnTo>
                        <a:pt x="17377" y="17042"/>
                      </a:lnTo>
                      <a:lnTo>
                        <a:pt x="17386" y="17050"/>
                      </a:lnTo>
                      <a:lnTo>
                        <a:pt x="17390" y="17054"/>
                      </a:lnTo>
                      <a:lnTo>
                        <a:pt x="17399" y="17054"/>
                      </a:lnTo>
                      <a:lnTo>
                        <a:pt x="17411" y="17057"/>
                      </a:lnTo>
                      <a:lnTo>
                        <a:pt x="17411" y="17066"/>
                      </a:lnTo>
                      <a:lnTo>
                        <a:pt x="17418" y="17070"/>
                      </a:lnTo>
                      <a:lnTo>
                        <a:pt x="17437" y="17081"/>
                      </a:lnTo>
                      <a:lnTo>
                        <a:pt x="17452" y="17095"/>
                      </a:lnTo>
                      <a:lnTo>
                        <a:pt x="17462" y="17112"/>
                      </a:lnTo>
                      <a:lnTo>
                        <a:pt x="17469" y="17135"/>
                      </a:lnTo>
                      <a:lnTo>
                        <a:pt x="17474" y="17163"/>
                      </a:lnTo>
                      <a:lnTo>
                        <a:pt x="17481" y="17190"/>
                      </a:lnTo>
                      <a:lnTo>
                        <a:pt x="17494" y="17203"/>
                      </a:lnTo>
                      <a:lnTo>
                        <a:pt x="17503" y="17207"/>
                      </a:lnTo>
                      <a:lnTo>
                        <a:pt x="17512" y="17210"/>
                      </a:lnTo>
                      <a:lnTo>
                        <a:pt x="17519" y="17219"/>
                      </a:lnTo>
                      <a:lnTo>
                        <a:pt x="17528" y="17232"/>
                      </a:lnTo>
                      <a:lnTo>
                        <a:pt x="17538" y="17240"/>
                      </a:lnTo>
                      <a:lnTo>
                        <a:pt x="17541" y="17240"/>
                      </a:lnTo>
                      <a:lnTo>
                        <a:pt x="17556" y="17243"/>
                      </a:lnTo>
                      <a:lnTo>
                        <a:pt x="17569" y="17246"/>
                      </a:lnTo>
                      <a:lnTo>
                        <a:pt x="17576" y="17273"/>
                      </a:lnTo>
                      <a:lnTo>
                        <a:pt x="17582" y="17268"/>
                      </a:lnTo>
                      <a:lnTo>
                        <a:pt x="17576" y="17278"/>
                      </a:lnTo>
                      <a:lnTo>
                        <a:pt x="17595" y="17290"/>
                      </a:lnTo>
                      <a:lnTo>
                        <a:pt x="17590" y="17305"/>
                      </a:lnTo>
                      <a:lnTo>
                        <a:pt x="17605" y="17312"/>
                      </a:lnTo>
                      <a:lnTo>
                        <a:pt x="17606" y="17327"/>
                      </a:lnTo>
                      <a:lnTo>
                        <a:pt x="17626" y="17305"/>
                      </a:lnTo>
                      <a:lnTo>
                        <a:pt x="17607" y="17341"/>
                      </a:lnTo>
                      <a:lnTo>
                        <a:pt x="17650" y="17354"/>
                      </a:lnTo>
                      <a:lnTo>
                        <a:pt x="17660" y="17377"/>
                      </a:lnTo>
                      <a:lnTo>
                        <a:pt x="17654" y="17383"/>
                      </a:lnTo>
                      <a:lnTo>
                        <a:pt x="17658" y="17401"/>
                      </a:lnTo>
                      <a:lnTo>
                        <a:pt x="17667" y="17395"/>
                      </a:lnTo>
                      <a:lnTo>
                        <a:pt x="17664" y="17405"/>
                      </a:lnTo>
                      <a:lnTo>
                        <a:pt x="17665" y="17410"/>
                      </a:lnTo>
                      <a:lnTo>
                        <a:pt x="17668" y="17414"/>
                      </a:lnTo>
                      <a:lnTo>
                        <a:pt x="17674" y="17423"/>
                      </a:lnTo>
                      <a:lnTo>
                        <a:pt x="17683" y="17427"/>
                      </a:lnTo>
                      <a:lnTo>
                        <a:pt x="17693" y="17421"/>
                      </a:lnTo>
                      <a:lnTo>
                        <a:pt x="17701" y="17405"/>
                      </a:lnTo>
                      <a:lnTo>
                        <a:pt x="17710" y="17399"/>
                      </a:lnTo>
                      <a:lnTo>
                        <a:pt x="17728" y="17407"/>
                      </a:lnTo>
                      <a:lnTo>
                        <a:pt x="17746" y="17404"/>
                      </a:lnTo>
                      <a:lnTo>
                        <a:pt x="17755" y="17399"/>
                      </a:lnTo>
                      <a:lnTo>
                        <a:pt x="17767" y="17402"/>
                      </a:lnTo>
                      <a:lnTo>
                        <a:pt x="17780" y="17410"/>
                      </a:lnTo>
                      <a:lnTo>
                        <a:pt x="17783" y="17414"/>
                      </a:lnTo>
                      <a:lnTo>
                        <a:pt x="17790" y="17418"/>
                      </a:lnTo>
                      <a:lnTo>
                        <a:pt x="17790" y="17437"/>
                      </a:lnTo>
                      <a:lnTo>
                        <a:pt x="17794" y="17446"/>
                      </a:lnTo>
                      <a:lnTo>
                        <a:pt x="17803" y="17454"/>
                      </a:lnTo>
                      <a:lnTo>
                        <a:pt x="17813" y="17467"/>
                      </a:lnTo>
                      <a:lnTo>
                        <a:pt x="17815" y="17496"/>
                      </a:lnTo>
                      <a:lnTo>
                        <a:pt x="17822" y="17524"/>
                      </a:lnTo>
                      <a:lnTo>
                        <a:pt x="17828" y="17523"/>
                      </a:lnTo>
                      <a:lnTo>
                        <a:pt x="17831" y="17527"/>
                      </a:lnTo>
                      <a:lnTo>
                        <a:pt x="17835" y="17540"/>
                      </a:lnTo>
                      <a:lnTo>
                        <a:pt x="17841" y="17550"/>
                      </a:lnTo>
                      <a:lnTo>
                        <a:pt x="17851" y="17558"/>
                      </a:lnTo>
                      <a:lnTo>
                        <a:pt x="17863" y="17565"/>
                      </a:lnTo>
                      <a:lnTo>
                        <a:pt x="17867" y="17575"/>
                      </a:lnTo>
                      <a:lnTo>
                        <a:pt x="17870" y="17578"/>
                      </a:lnTo>
                      <a:lnTo>
                        <a:pt x="17879" y="17577"/>
                      </a:lnTo>
                      <a:lnTo>
                        <a:pt x="17891" y="17586"/>
                      </a:lnTo>
                      <a:lnTo>
                        <a:pt x="17895" y="17595"/>
                      </a:lnTo>
                      <a:lnTo>
                        <a:pt x="17896" y="17623"/>
                      </a:lnTo>
                      <a:lnTo>
                        <a:pt x="17894" y="17638"/>
                      </a:lnTo>
                      <a:lnTo>
                        <a:pt x="17895" y="17648"/>
                      </a:lnTo>
                      <a:lnTo>
                        <a:pt x="17892" y="17652"/>
                      </a:lnTo>
                      <a:lnTo>
                        <a:pt x="17874" y="17654"/>
                      </a:lnTo>
                      <a:lnTo>
                        <a:pt x="17874" y="17664"/>
                      </a:lnTo>
                      <a:lnTo>
                        <a:pt x="17886" y="17667"/>
                      </a:lnTo>
                      <a:lnTo>
                        <a:pt x="17894" y="17699"/>
                      </a:lnTo>
                      <a:lnTo>
                        <a:pt x="17900" y="17698"/>
                      </a:lnTo>
                      <a:lnTo>
                        <a:pt x="17904" y="17717"/>
                      </a:lnTo>
                      <a:lnTo>
                        <a:pt x="17912" y="17744"/>
                      </a:lnTo>
                      <a:lnTo>
                        <a:pt x="17907" y="17764"/>
                      </a:lnTo>
                      <a:lnTo>
                        <a:pt x="17908" y="17788"/>
                      </a:lnTo>
                      <a:lnTo>
                        <a:pt x="17911" y="17802"/>
                      </a:lnTo>
                      <a:lnTo>
                        <a:pt x="17912" y="17816"/>
                      </a:lnTo>
                      <a:lnTo>
                        <a:pt x="17917" y="17844"/>
                      </a:lnTo>
                      <a:lnTo>
                        <a:pt x="17918" y="17881"/>
                      </a:lnTo>
                      <a:lnTo>
                        <a:pt x="17922" y="17895"/>
                      </a:lnTo>
                      <a:lnTo>
                        <a:pt x="17924" y="17928"/>
                      </a:lnTo>
                      <a:lnTo>
                        <a:pt x="17918" y="17939"/>
                      </a:lnTo>
                      <a:lnTo>
                        <a:pt x="17919" y="17962"/>
                      </a:lnTo>
                      <a:lnTo>
                        <a:pt x="17912" y="17996"/>
                      </a:lnTo>
                      <a:lnTo>
                        <a:pt x="17913" y="18019"/>
                      </a:lnTo>
                      <a:lnTo>
                        <a:pt x="17918" y="18048"/>
                      </a:lnTo>
                      <a:lnTo>
                        <a:pt x="17918" y="18057"/>
                      </a:lnTo>
                      <a:lnTo>
                        <a:pt x="17910" y="18073"/>
                      </a:lnTo>
                      <a:lnTo>
                        <a:pt x="17908" y="18096"/>
                      </a:lnTo>
                      <a:lnTo>
                        <a:pt x="17910" y="18139"/>
                      </a:lnTo>
                      <a:lnTo>
                        <a:pt x="17908" y="18158"/>
                      </a:lnTo>
                      <a:lnTo>
                        <a:pt x="17903" y="18168"/>
                      </a:lnTo>
                      <a:lnTo>
                        <a:pt x="17903" y="18160"/>
                      </a:lnTo>
                      <a:lnTo>
                        <a:pt x="17907" y="18156"/>
                      </a:lnTo>
                      <a:lnTo>
                        <a:pt x="17910" y="18156"/>
                      </a:lnTo>
                      <a:lnTo>
                        <a:pt x="17916" y="18152"/>
                      </a:lnTo>
                      <a:lnTo>
                        <a:pt x="17916" y="18156"/>
                      </a:lnTo>
                      <a:lnTo>
                        <a:pt x="17913" y="18156"/>
                      </a:lnTo>
                      <a:lnTo>
                        <a:pt x="17911" y="18186"/>
                      </a:lnTo>
                      <a:lnTo>
                        <a:pt x="17914" y="18211"/>
                      </a:lnTo>
                      <a:lnTo>
                        <a:pt x="17915" y="18232"/>
                      </a:lnTo>
                      <a:lnTo>
                        <a:pt x="17910" y="18245"/>
                      </a:lnTo>
                      <a:lnTo>
                        <a:pt x="17910" y="18256"/>
                      </a:lnTo>
                      <a:lnTo>
                        <a:pt x="17913" y="18261"/>
                      </a:lnTo>
                      <a:lnTo>
                        <a:pt x="17919" y="18260"/>
                      </a:lnTo>
                      <a:lnTo>
                        <a:pt x="17917" y="18337"/>
                      </a:lnTo>
                      <a:lnTo>
                        <a:pt x="17915" y="18408"/>
                      </a:lnTo>
                      <a:lnTo>
                        <a:pt x="17912" y="18413"/>
                      </a:lnTo>
                      <a:lnTo>
                        <a:pt x="17906" y="18419"/>
                      </a:lnTo>
                      <a:lnTo>
                        <a:pt x="17907" y="18438"/>
                      </a:lnTo>
                      <a:lnTo>
                        <a:pt x="17911" y="18461"/>
                      </a:lnTo>
                      <a:lnTo>
                        <a:pt x="17914" y="18466"/>
                      </a:lnTo>
                      <a:lnTo>
                        <a:pt x="17931" y="18492"/>
                      </a:lnTo>
                      <a:lnTo>
                        <a:pt x="17950" y="18518"/>
                      </a:lnTo>
                      <a:lnTo>
                        <a:pt x="17964" y="18550"/>
                      </a:lnTo>
                      <a:lnTo>
                        <a:pt x="17978" y="18572"/>
                      </a:lnTo>
                      <a:lnTo>
                        <a:pt x="17980" y="18576"/>
                      </a:lnTo>
                      <a:lnTo>
                        <a:pt x="17987" y="18575"/>
                      </a:lnTo>
                      <a:lnTo>
                        <a:pt x="17986" y="18557"/>
                      </a:lnTo>
                      <a:lnTo>
                        <a:pt x="17976" y="18534"/>
                      </a:lnTo>
                      <a:lnTo>
                        <a:pt x="17956" y="18508"/>
                      </a:lnTo>
                      <a:lnTo>
                        <a:pt x="17921" y="18465"/>
                      </a:lnTo>
                      <a:lnTo>
                        <a:pt x="17937" y="18460"/>
                      </a:lnTo>
                      <a:lnTo>
                        <a:pt x="17976" y="18485"/>
                      </a:lnTo>
                      <a:lnTo>
                        <a:pt x="17976" y="18480"/>
                      </a:lnTo>
                      <a:lnTo>
                        <a:pt x="17959" y="18467"/>
                      </a:lnTo>
                      <a:lnTo>
                        <a:pt x="17951" y="18458"/>
                      </a:lnTo>
                      <a:lnTo>
                        <a:pt x="17953" y="18447"/>
                      </a:lnTo>
                      <a:lnTo>
                        <a:pt x="17958" y="18446"/>
                      </a:lnTo>
                      <a:lnTo>
                        <a:pt x="17959" y="18480"/>
                      </a:lnTo>
                      <a:lnTo>
                        <a:pt x="17965" y="18493"/>
                      </a:lnTo>
                      <a:lnTo>
                        <a:pt x="17971" y="18511"/>
                      </a:lnTo>
                      <a:lnTo>
                        <a:pt x="17984" y="18514"/>
                      </a:lnTo>
                      <a:lnTo>
                        <a:pt x="17993" y="18518"/>
                      </a:lnTo>
                      <a:lnTo>
                        <a:pt x="18003" y="18515"/>
                      </a:lnTo>
                      <a:lnTo>
                        <a:pt x="18013" y="18522"/>
                      </a:lnTo>
                      <a:lnTo>
                        <a:pt x="18016" y="18522"/>
                      </a:lnTo>
                      <a:lnTo>
                        <a:pt x="18022" y="18532"/>
                      </a:lnTo>
                      <a:lnTo>
                        <a:pt x="18027" y="18529"/>
                      </a:lnTo>
                      <a:lnTo>
                        <a:pt x="18023" y="18517"/>
                      </a:lnTo>
                      <a:lnTo>
                        <a:pt x="18016" y="18509"/>
                      </a:lnTo>
                      <a:lnTo>
                        <a:pt x="18020" y="18505"/>
                      </a:lnTo>
                      <a:lnTo>
                        <a:pt x="18022" y="18504"/>
                      </a:lnTo>
                      <a:lnTo>
                        <a:pt x="18025" y="18490"/>
                      </a:lnTo>
                      <a:lnTo>
                        <a:pt x="18027" y="18480"/>
                      </a:lnTo>
                      <a:lnTo>
                        <a:pt x="18039" y="18452"/>
                      </a:lnTo>
                      <a:lnTo>
                        <a:pt x="18054" y="18447"/>
                      </a:lnTo>
                      <a:lnTo>
                        <a:pt x="18054" y="18442"/>
                      </a:lnTo>
                      <a:lnTo>
                        <a:pt x="18032" y="18439"/>
                      </a:lnTo>
                      <a:lnTo>
                        <a:pt x="18019" y="18435"/>
                      </a:lnTo>
                      <a:lnTo>
                        <a:pt x="18016" y="18430"/>
                      </a:lnTo>
                      <a:lnTo>
                        <a:pt x="18017" y="18424"/>
                      </a:lnTo>
                      <a:lnTo>
                        <a:pt x="18019" y="18420"/>
                      </a:lnTo>
                      <a:lnTo>
                        <a:pt x="18021" y="18414"/>
                      </a:lnTo>
                      <a:lnTo>
                        <a:pt x="18018" y="18410"/>
                      </a:lnTo>
                      <a:lnTo>
                        <a:pt x="18017" y="18406"/>
                      </a:lnTo>
                      <a:lnTo>
                        <a:pt x="18026" y="18391"/>
                      </a:lnTo>
                      <a:lnTo>
                        <a:pt x="18028" y="18385"/>
                      </a:lnTo>
                      <a:lnTo>
                        <a:pt x="18022" y="18386"/>
                      </a:lnTo>
                      <a:lnTo>
                        <a:pt x="18011" y="18392"/>
                      </a:lnTo>
                      <a:lnTo>
                        <a:pt x="17958" y="18370"/>
                      </a:lnTo>
                      <a:lnTo>
                        <a:pt x="17955" y="18365"/>
                      </a:lnTo>
                      <a:lnTo>
                        <a:pt x="17954" y="18357"/>
                      </a:lnTo>
                      <a:lnTo>
                        <a:pt x="17960" y="18346"/>
                      </a:lnTo>
                      <a:lnTo>
                        <a:pt x="17965" y="18336"/>
                      </a:lnTo>
                      <a:lnTo>
                        <a:pt x="17968" y="18326"/>
                      </a:lnTo>
                      <a:lnTo>
                        <a:pt x="17967" y="18303"/>
                      </a:lnTo>
                      <a:lnTo>
                        <a:pt x="17957" y="18280"/>
                      </a:lnTo>
                      <a:lnTo>
                        <a:pt x="17957" y="18276"/>
                      </a:lnTo>
                      <a:lnTo>
                        <a:pt x="17963" y="18275"/>
                      </a:lnTo>
                      <a:lnTo>
                        <a:pt x="17975" y="18278"/>
                      </a:lnTo>
                      <a:lnTo>
                        <a:pt x="17978" y="18287"/>
                      </a:lnTo>
                      <a:lnTo>
                        <a:pt x="17987" y="18281"/>
                      </a:lnTo>
                      <a:lnTo>
                        <a:pt x="17993" y="18285"/>
                      </a:lnTo>
                      <a:lnTo>
                        <a:pt x="18006" y="18302"/>
                      </a:lnTo>
                      <a:lnTo>
                        <a:pt x="18007" y="18317"/>
                      </a:lnTo>
                      <a:lnTo>
                        <a:pt x="18010" y="18321"/>
                      </a:lnTo>
                      <a:lnTo>
                        <a:pt x="18028" y="18319"/>
                      </a:lnTo>
                      <a:lnTo>
                        <a:pt x="18034" y="18314"/>
                      </a:lnTo>
                      <a:lnTo>
                        <a:pt x="18041" y="18322"/>
                      </a:lnTo>
                      <a:lnTo>
                        <a:pt x="18047" y="18330"/>
                      </a:lnTo>
                      <a:lnTo>
                        <a:pt x="18051" y="18340"/>
                      </a:lnTo>
                      <a:lnTo>
                        <a:pt x="18052" y="18377"/>
                      </a:lnTo>
                      <a:lnTo>
                        <a:pt x="18044" y="18397"/>
                      </a:lnTo>
                      <a:lnTo>
                        <a:pt x="18048" y="18416"/>
                      </a:lnTo>
                      <a:lnTo>
                        <a:pt x="18055" y="18424"/>
                      </a:lnTo>
                      <a:lnTo>
                        <a:pt x="18058" y="18430"/>
                      </a:lnTo>
                      <a:lnTo>
                        <a:pt x="18068" y="18425"/>
                      </a:lnTo>
                      <a:lnTo>
                        <a:pt x="18054" y="18421"/>
                      </a:lnTo>
                      <a:lnTo>
                        <a:pt x="18054" y="18415"/>
                      </a:lnTo>
                      <a:lnTo>
                        <a:pt x="18063" y="18384"/>
                      </a:lnTo>
                      <a:lnTo>
                        <a:pt x="18067" y="18365"/>
                      </a:lnTo>
                      <a:lnTo>
                        <a:pt x="18064" y="18347"/>
                      </a:lnTo>
                      <a:lnTo>
                        <a:pt x="18069" y="18328"/>
                      </a:lnTo>
                      <a:lnTo>
                        <a:pt x="18076" y="18322"/>
                      </a:lnTo>
                      <a:lnTo>
                        <a:pt x="18088" y="18316"/>
                      </a:lnTo>
                      <a:lnTo>
                        <a:pt x="18097" y="18306"/>
                      </a:lnTo>
                      <a:lnTo>
                        <a:pt x="18103" y="18305"/>
                      </a:lnTo>
                      <a:lnTo>
                        <a:pt x="18103" y="18314"/>
                      </a:lnTo>
                      <a:lnTo>
                        <a:pt x="18101" y="18333"/>
                      </a:lnTo>
                      <a:lnTo>
                        <a:pt x="18105" y="18343"/>
                      </a:lnTo>
                      <a:lnTo>
                        <a:pt x="18115" y="18360"/>
                      </a:lnTo>
                      <a:lnTo>
                        <a:pt x="18119" y="18384"/>
                      </a:lnTo>
                      <a:lnTo>
                        <a:pt x="18126" y="18402"/>
                      </a:lnTo>
                      <a:lnTo>
                        <a:pt x="18127" y="18421"/>
                      </a:lnTo>
                      <a:lnTo>
                        <a:pt x="18125" y="18435"/>
                      </a:lnTo>
                      <a:lnTo>
                        <a:pt x="18119" y="18450"/>
                      </a:lnTo>
                      <a:lnTo>
                        <a:pt x="18111" y="18465"/>
                      </a:lnTo>
                      <a:lnTo>
                        <a:pt x="18096" y="18477"/>
                      </a:lnTo>
                      <a:lnTo>
                        <a:pt x="18094" y="18481"/>
                      </a:lnTo>
                      <a:lnTo>
                        <a:pt x="18095" y="18496"/>
                      </a:lnTo>
                      <a:lnTo>
                        <a:pt x="18098" y="18500"/>
                      </a:lnTo>
                      <a:lnTo>
                        <a:pt x="18113" y="18498"/>
                      </a:lnTo>
                      <a:lnTo>
                        <a:pt x="18116" y="18503"/>
                      </a:lnTo>
                      <a:lnTo>
                        <a:pt x="18117" y="18521"/>
                      </a:lnTo>
                      <a:lnTo>
                        <a:pt x="18111" y="18522"/>
                      </a:lnTo>
                      <a:lnTo>
                        <a:pt x="18101" y="18512"/>
                      </a:lnTo>
                      <a:lnTo>
                        <a:pt x="18093" y="18522"/>
                      </a:lnTo>
                      <a:lnTo>
                        <a:pt x="18090" y="18522"/>
                      </a:lnTo>
                      <a:lnTo>
                        <a:pt x="18091" y="18537"/>
                      </a:lnTo>
                      <a:lnTo>
                        <a:pt x="18085" y="18548"/>
                      </a:lnTo>
                      <a:lnTo>
                        <a:pt x="18077" y="18559"/>
                      </a:lnTo>
                      <a:lnTo>
                        <a:pt x="18071" y="18565"/>
                      </a:lnTo>
                      <a:lnTo>
                        <a:pt x="18069" y="18580"/>
                      </a:lnTo>
                      <a:lnTo>
                        <a:pt x="18066" y="18594"/>
                      </a:lnTo>
                      <a:lnTo>
                        <a:pt x="18068" y="18622"/>
                      </a:lnTo>
                      <a:lnTo>
                        <a:pt x="18065" y="18627"/>
                      </a:lnTo>
                      <a:lnTo>
                        <a:pt x="18056" y="18633"/>
                      </a:lnTo>
                      <a:lnTo>
                        <a:pt x="18051" y="18639"/>
                      </a:lnTo>
                      <a:lnTo>
                        <a:pt x="18047" y="18644"/>
                      </a:lnTo>
                      <a:lnTo>
                        <a:pt x="18045" y="18658"/>
                      </a:lnTo>
                      <a:lnTo>
                        <a:pt x="18048" y="18658"/>
                      </a:lnTo>
                      <a:lnTo>
                        <a:pt x="18051" y="18653"/>
                      </a:lnTo>
                      <a:lnTo>
                        <a:pt x="18063" y="18642"/>
                      </a:lnTo>
                      <a:lnTo>
                        <a:pt x="18071" y="18631"/>
                      </a:lnTo>
                      <a:lnTo>
                        <a:pt x="18074" y="18626"/>
                      </a:lnTo>
                      <a:lnTo>
                        <a:pt x="18077" y="18625"/>
                      </a:lnTo>
                      <a:lnTo>
                        <a:pt x="18075" y="18645"/>
                      </a:lnTo>
                      <a:lnTo>
                        <a:pt x="18072" y="18650"/>
                      </a:lnTo>
                      <a:lnTo>
                        <a:pt x="18072" y="18660"/>
                      </a:lnTo>
                      <a:lnTo>
                        <a:pt x="18067" y="18675"/>
                      </a:lnTo>
                      <a:lnTo>
                        <a:pt x="18058" y="18676"/>
                      </a:lnTo>
                      <a:lnTo>
                        <a:pt x="18059" y="18680"/>
                      </a:lnTo>
                      <a:lnTo>
                        <a:pt x="18071" y="18684"/>
                      </a:lnTo>
                      <a:lnTo>
                        <a:pt x="18077" y="18683"/>
                      </a:lnTo>
                      <a:lnTo>
                        <a:pt x="18097" y="18666"/>
                      </a:lnTo>
                      <a:lnTo>
                        <a:pt x="18120" y="18649"/>
                      </a:lnTo>
                      <a:lnTo>
                        <a:pt x="18133" y="18648"/>
                      </a:lnTo>
                      <a:lnTo>
                        <a:pt x="18134" y="18651"/>
                      </a:lnTo>
                      <a:lnTo>
                        <a:pt x="18132" y="18651"/>
                      </a:lnTo>
                      <a:lnTo>
                        <a:pt x="18132" y="18656"/>
                      </a:lnTo>
                      <a:lnTo>
                        <a:pt x="18128" y="18661"/>
                      </a:lnTo>
                      <a:lnTo>
                        <a:pt x="18130" y="18669"/>
                      </a:lnTo>
                      <a:lnTo>
                        <a:pt x="18132" y="18675"/>
                      </a:lnTo>
                      <a:lnTo>
                        <a:pt x="18132" y="18680"/>
                      </a:lnTo>
                      <a:lnTo>
                        <a:pt x="18127" y="18679"/>
                      </a:lnTo>
                      <a:lnTo>
                        <a:pt x="18126" y="18661"/>
                      </a:lnTo>
                      <a:lnTo>
                        <a:pt x="18120" y="18644"/>
                      </a:lnTo>
                      <a:lnTo>
                        <a:pt x="18117" y="18644"/>
                      </a:lnTo>
                      <a:lnTo>
                        <a:pt x="18108" y="18667"/>
                      </a:lnTo>
                      <a:lnTo>
                        <a:pt x="18101" y="18676"/>
                      </a:lnTo>
                      <a:lnTo>
                        <a:pt x="18095" y="18649"/>
                      </a:lnTo>
                      <a:lnTo>
                        <a:pt x="18072" y="18644"/>
                      </a:lnTo>
                      <a:lnTo>
                        <a:pt x="18050" y="18644"/>
                      </a:lnTo>
                      <a:lnTo>
                        <a:pt x="18026" y="18664"/>
                      </a:lnTo>
                      <a:lnTo>
                        <a:pt x="18023" y="18681"/>
                      </a:lnTo>
                      <a:lnTo>
                        <a:pt x="18033" y="18705"/>
                      </a:lnTo>
                      <a:lnTo>
                        <a:pt x="18036" y="18713"/>
                      </a:lnTo>
                      <a:lnTo>
                        <a:pt x="18042" y="18714"/>
                      </a:lnTo>
                      <a:lnTo>
                        <a:pt x="18046" y="18724"/>
                      </a:lnTo>
                      <a:lnTo>
                        <a:pt x="18043" y="18729"/>
                      </a:lnTo>
                      <a:lnTo>
                        <a:pt x="18028" y="18732"/>
                      </a:lnTo>
                      <a:lnTo>
                        <a:pt x="18028" y="18737"/>
                      </a:lnTo>
                      <a:lnTo>
                        <a:pt x="18047" y="18748"/>
                      </a:lnTo>
                      <a:lnTo>
                        <a:pt x="18071" y="18755"/>
                      </a:lnTo>
                      <a:lnTo>
                        <a:pt x="18084" y="18758"/>
                      </a:lnTo>
                      <a:lnTo>
                        <a:pt x="18087" y="18762"/>
                      </a:lnTo>
                      <a:lnTo>
                        <a:pt x="18094" y="18780"/>
                      </a:lnTo>
                      <a:lnTo>
                        <a:pt x="18101" y="18808"/>
                      </a:lnTo>
                      <a:lnTo>
                        <a:pt x="18105" y="18822"/>
                      </a:lnTo>
                      <a:lnTo>
                        <a:pt x="18108" y="18826"/>
                      </a:lnTo>
                      <a:lnTo>
                        <a:pt x="18111" y="18826"/>
                      </a:lnTo>
                      <a:lnTo>
                        <a:pt x="18114" y="18821"/>
                      </a:lnTo>
                      <a:lnTo>
                        <a:pt x="18114" y="18826"/>
                      </a:lnTo>
                      <a:lnTo>
                        <a:pt x="18118" y="18839"/>
                      </a:lnTo>
                      <a:lnTo>
                        <a:pt x="18116" y="18854"/>
                      </a:lnTo>
                      <a:lnTo>
                        <a:pt x="18116" y="18864"/>
                      </a:lnTo>
                      <a:lnTo>
                        <a:pt x="18110" y="18869"/>
                      </a:lnTo>
                      <a:lnTo>
                        <a:pt x="18105" y="18874"/>
                      </a:lnTo>
                      <a:lnTo>
                        <a:pt x="18105" y="18879"/>
                      </a:lnTo>
                      <a:lnTo>
                        <a:pt x="18118" y="18896"/>
                      </a:lnTo>
                      <a:lnTo>
                        <a:pt x="18132" y="18918"/>
                      </a:lnTo>
                      <a:lnTo>
                        <a:pt x="18132" y="18922"/>
                      </a:lnTo>
                      <a:lnTo>
                        <a:pt x="18183" y="19030"/>
                      </a:lnTo>
                      <a:lnTo>
                        <a:pt x="18237" y="19133"/>
                      </a:lnTo>
                      <a:lnTo>
                        <a:pt x="18250" y="19139"/>
                      </a:lnTo>
                      <a:lnTo>
                        <a:pt x="18247" y="19133"/>
                      </a:lnTo>
                      <a:lnTo>
                        <a:pt x="18250" y="19133"/>
                      </a:lnTo>
                      <a:lnTo>
                        <a:pt x="18256" y="19129"/>
                      </a:lnTo>
                      <a:lnTo>
                        <a:pt x="18266" y="19139"/>
                      </a:lnTo>
                      <a:lnTo>
                        <a:pt x="18269" y="19135"/>
                      </a:lnTo>
                      <a:lnTo>
                        <a:pt x="18270" y="19133"/>
                      </a:lnTo>
                      <a:lnTo>
                        <a:pt x="18264" y="19133"/>
                      </a:lnTo>
                      <a:lnTo>
                        <a:pt x="18254" y="19135"/>
                      </a:lnTo>
                      <a:lnTo>
                        <a:pt x="18258" y="19154"/>
                      </a:lnTo>
                      <a:lnTo>
                        <a:pt x="18264" y="19165"/>
                      </a:lnTo>
                      <a:lnTo>
                        <a:pt x="18278" y="19184"/>
                      </a:lnTo>
                      <a:lnTo>
                        <a:pt x="18278" y="19189"/>
                      </a:lnTo>
                      <a:lnTo>
                        <a:pt x="18281" y="19193"/>
                      </a:lnTo>
                      <a:lnTo>
                        <a:pt x="18284" y="19172"/>
                      </a:lnTo>
                      <a:lnTo>
                        <a:pt x="18273" y="19133"/>
                      </a:lnTo>
                      <a:lnTo>
                        <a:pt x="18280" y="19133"/>
                      </a:lnTo>
                      <a:lnTo>
                        <a:pt x="18283" y="19154"/>
                      </a:lnTo>
                      <a:lnTo>
                        <a:pt x="18299" y="19179"/>
                      </a:lnTo>
                      <a:lnTo>
                        <a:pt x="18302" y="19155"/>
                      </a:lnTo>
                      <a:lnTo>
                        <a:pt x="18308" y="19133"/>
                      </a:lnTo>
                      <a:lnTo>
                        <a:pt x="18317" y="19133"/>
                      </a:lnTo>
                      <a:lnTo>
                        <a:pt x="18323" y="19156"/>
                      </a:lnTo>
                      <a:lnTo>
                        <a:pt x="18332" y="19173"/>
                      </a:lnTo>
                      <a:lnTo>
                        <a:pt x="18338" y="19171"/>
                      </a:lnTo>
                      <a:lnTo>
                        <a:pt x="18340" y="19174"/>
                      </a:lnTo>
                      <a:lnTo>
                        <a:pt x="18341" y="19194"/>
                      </a:lnTo>
                      <a:lnTo>
                        <a:pt x="18345" y="19200"/>
                      </a:lnTo>
                      <a:lnTo>
                        <a:pt x="18351" y="19199"/>
                      </a:lnTo>
                      <a:lnTo>
                        <a:pt x="18353" y="19190"/>
                      </a:lnTo>
                      <a:lnTo>
                        <a:pt x="18353" y="19180"/>
                      </a:lnTo>
                      <a:lnTo>
                        <a:pt x="18349" y="19157"/>
                      </a:lnTo>
                      <a:lnTo>
                        <a:pt x="18335" y="19126"/>
                      </a:lnTo>
                      <a:lnTo>
                        <a:pt x="18321" y="19085"/>
                      </a:lnTo>
                      <a:lnTo>
                        <a:pt x="18318" y="19081"/>
                      </a:lnTo>
                      <a:lnTo>
                        <a:pt x="18293" y="19074"/>
                      </a:lnTo>
                      <a:lnTo>
                        <a:pt x="18290" y="19070"/>
                      </a:lnTo>
                      <a:lnTo>
                        <a:pt x="18286" y="19051"/>
                      </a:lnTo>
                      <a:lnTo>
                        <a:pt x="18267" y="19039"/>
                      </a:lnTo>
                      <a:lnTo>
                        <a:pt x="18264" y="19034"/>
                      </a:lnTo>
                      <a:lnTo>
                        <a:pt x="18264" y="19021"/>
                      </a:lnTo>
                      <a:lnTo>
                        <a:pt x="18266" y="19011"/>
                      </a:lnTo>
                      <a:lnTo>
                        <a:pt x="18269" y="19011"/>
                      </a:lnTo>
                      <a:lnTo>
                        <a:pt x="18278" y="19023"/>
                      </a:lnTo>
                      <a:lnTo>
                        <a:pt x="18289" y="19039"/>
                      </a:lnTo>
                      <a:lnTo>
                        <a:pt x="18295" y="19028"/>
                      </a:lnTo>
                      <a:lnTo>
                        <a:pt x="18308" y="19011"/>
                      </a:lnTo>
                      <a:lnTo>
                        <a:pt x="18311" y="19011"/>
                      </a:lnTo>
                      <a:lnTo>
                        <a:pt x="18313" y="19027"/>
                      </a:lnTo>
                      <a:lnTo>
                        <a:pt x="18319" y="19034"/>
                      </a:lnTo>
                      <a:lnTo>
                        <a:pt x="18322" y="19049"/>
                      </a:lnTo>
                      <a:lnTo>
                        <a:pt x="18326" y="19066"/>
                      </a:lnTo>
                      <a:lnTo>
                        <a:pt x="18329" y="19098"/>
                      </a:lnTo>
                      <a:lnTo>
                        <a:pt x="18339" y="19133"/>
                      </a:lnTo>
                      <a:lnTo>
                        <a:pt x="18342" y="19133"/>
                      </a:lnTo>
                      <a:lnTo>
                        <a:pt x="18341" y="19098"/>
                      </a:lnTo>
                      <a:lnTo>
                        <a:pt x="18350" y="19075"/>
                      </a:lnTo>
                      <a:lnTo>
                        <a:pt x="18353" y="19063"/>
                      </a:lnTo>
                      <a:lnTo>
                        <a:pt x="18371" y="19053"/>
                      </a:lnTo>
                      <a:lnTo>
                        <a:pt x="18394" y="19034"/>
                      </a:lnTo>
                      <a:lnTo>
                        <a:pt x="18401" y="18999"/>
                      </a:lnTo>
                      <a:lnTo>
                        <a:pt x="18397" y="18966"/>
                      </a:lnTo>
                      <a:lnTo>
                        <a:pt x="18400" y="18961"/>
                      </a:lnTo>
                      <a:lnTo>
                        <a:pt x="18403" y="18965"/>
                      </a:lnTo>
                      <a:lnTo>
                        <a:pt x="18406" y="18979"/>
                      </a:lnTo>
                      <a:lnTo>
                        <a:pt x="18410" y="18988"/>
                      </a:lnTo>
                      <a:lnTo>
                        <a:pt x="18408" y="19008"/>
                      </a:lnTo>
                      <a:lnTo>
                        <a:pt x="18403" y="19037"/>
                      </a:lnTo>
                      <a:lnTo>
                        <a:pt x="18383" y="19068"/>
                      </a:lnTo>
                      <a:lnTo>
                        <a:pt x="18363" y="19084"/>
                      </a:lnTo>
                      <a:lnTo>
                        <a:pt x="18364" y="19099"/>
                      </a:lnTo>
                      <a:lnTo>
                        <a:pt x="18367" y="19103"/>
                      </a:lnTo>
                      <a:lnTo>
                        <a:pt x="18386" y="19105"/>
                      </a:lnTo>
                      <a:lnTo>
                        <a:pt x="18389" y="19115"/>
                      </a:lnTo>
                      <a:lnTo>
                        <a:pt x="18392" y="19123"/>
                      </a:lnTo>
                      <a:lnTo>
                        <a:pt x="18389" y="19185"/>
                      </a:lnTo>
                      <a:lnTo>
                        <a:pt x="18397" y="19265"/>
                      </a:lnTo>
                      <a:lnTo>
                        <a:pt x="18406" y="19278"/>
                      </a:lnTo>
                      <a:lnTo>
                        <a:pt x="18416" y="19301"/>
                      </a:lnTo>
                      <a:lnTo>
                        <a:pt x="18421" y="19324"/>
                      </a:lnTo>
                      <a:lnTo>
                        <a:pt x="18424" y="19333"/>
                      </a:lnTo>
                      <a:lnTo>
                        <a:pt x="18422" y="19347"/>
                      </a:lnTo>
                      <a:lnTo>
                        <a:pt x="18416" y="19358"/>
                      </a:lnTo>
                      <a:lnTo>
                        <a:pt x="18420" y="19367"/>
                      </a:lnTo>
                      <a:lnTo>
                        <a:pt x="18423" y="19376"/>
                      </a:lnTo>
                      <a:lnTo>
                        <a:pt x="18429" y="19375"/>
                      </a:lnTo>
                      <a:lnTo>
                        <a:pt x="18436" y="19388"/>
                      </a:lnTo>
                      <a:lnTo>
                        <a:pt x="18442" y="19393"/>
                      </a:lnTo>
                      <a:lnTo>
                        <a:pt x="18445" y="19388"/>
                      </a:lnTo>
                      <a:lnTo>
                        <a:pt x="18451" y="19372"/>
                      </a:lnTo>
                      <a:lnTo>
                        <a:pt x="18465" y="19371"/>
                      </a:lnTo>
                      <a:lnTo>
                        <a:pt x="18471" y="19366"/>
                      </a:lnTo>
                      <a:lnTo>
                        <a:pt x="18477" y="19359"/>
                      </a:lnTo>
                      <a:lnTo>
                        <a:pt x="18477" y="19351"/>
                      </a:lnTo>
                      <a:lnTo>
                        <a:pt x="18482" y="19335"/>
                      </a:lnTo>
                      <a:lnTo>
                        <a:pt x="18481" y="19312"/>
                      </a:lnTo>
                      <a:lnTo>
                        <a:pt x="18483" y="19287"/>
                      </a:lnTo>
                      <a:lnTo>
                        <a:pt x="18482" y="19269"/>
                      </a:lnTo>
                      <a:lnTo>
                        <a:pt x="18484" y="19260"/>
                      </a:lnTo>
                      <a:lnTo>
                        <a:pt x="18487" y="19254"/>
                      </a:lnTo>
                      <a:lnTo>
                        <a:pt x="18492" y="19244"/>
                      </a:lnTo>
                      <a:lnTo>
                        <a:pt x="18510" y="19227"/>
                      </a:lnTo>
                      <a:lnTo>
                        <a:pt x="18521" y="19237"/>
                      </a:lnTo>
                      <a:lnTo>
                        <a:pt x="18535" y="19255"/>
                      </a:lnTo>
                      <a:lnTo>
                        <a:pt x="18538" y="19255"/>
                      </a:lnTo>
                      <a:lnTo>
                        <a:pt x="18536" y="19235"/>
                      </a:lnTo>
                      <a:lnTo>
                        <a:pt x="18527" y="19231"/>
                      </a:lnTo>
                      <a:lnTo>
                        <a:pt x="18521" y="19234"/>
                      </a:lnTo>
                      <a:lnTo>
                        <a:pt x="18507" y="19250"/>
                      </a:lnTo>
                      <a:lnTo>
                        <a:pt x="18499" y="19264"/>
                      </a:lnTo>
                      <a:lnTo>
                        <a:pt x="18497" y="19273"/>
                      </a:lnTo>
                      <a:lnTo>
                        <a:pt x="18494" y="19287"/>
                      </a:lnTo>
                      <a:lnTo>
                        <a:pt x="18494" y="19334"/>
                      </a:lnTo>
                      <a:lnTo>
                        <a:pt x="18486" y="19359"/>
                      </a:lnTo>
                      <a:lnTo>
                        <a:pt x="18481" y="19373"/>
                      </a:lnTo>
                      <a:lnTo>
                        <a:pt x="18469" y="19389"/>
                      </a:lnTo>
                      <a:lnTo>
                        <a:pt x="18454" y="19391"/>
                      </a:lnTo>
                      <a:lnTo>
                        <a:pt x="18451" y="19396"/>
                      </a:lnTo>
                      <a:lnTo>
                        <a:pt x="18452" y="19401"/>
                      </a:lnTo>
                      <a:lnTo>
                        <a:pt x="18449" y="19415"/>
                      </a:lnTo>
                      <a:lnTo>
                        <a:pt x="18480" y="19412"/>
                      </a:lnTo>
                      <a:lnTo>
                        <a:pt x="18483" y="19416"/>
                      </a:lnTo>
                      <a:lnTo>
                        <a:pt x="18489" y="19425"/>
                      </a:lnTo>
                      <a:lnTo>
                        <a:pt x="18496" y="19428"/>
                      </a:lnTo>
                      <a:lnTo>
                        <a:pt x="18501" y="19428"/>
                      </a:lnTo>
                      <a:lnTo>
                        <a:pt x="18504" y="19423"/>
                      </a:lnTo>
                      <a:lnTo>
                        <a:pt x="18507" y="19396"/>
                      </a:lnTo>
                      <a:lnTo>
                        <a:pt x="18514" y="19377"/>
                      </a:lnTo>
                      <a:lnTo>
                        <a:pt x="18517" y="19377"/>
                      </a:lnTo>
                      <a:lnTo>
                        <a:pt x="18522" y="19389"/>
                      </a:lnTo>
                      <a:lnTo>
                        <a:pt x="18531" y="19401"/>
                      </a:lnTo>
                      <a:lnTo>
                        <a:pt x="18538" y="19412"/>
                      </a:lnTo>
                      <a:lnTo>
                        <a:pt x="18542" y="19439"/>
                      </a:lnTo>
                      <a:lnTo>
                        <a:pt x="18549" y="19463"/>
                      </a:lnTo>
                      <a:lnTo>
                        <a:pt x="18550" y="19483"/>
                      </a:lnTo>
                      <a:lnTo>
                        <a:pt x="18547" y="19493"/>
                      </a:lnTo>
                      <a:lnTo>
                        <a:pt x="18538" y="19494"/>
                      </a:lnTo>
                      <a:lnTo>
                        <a:pt x="18539" y="19503"/>
                      </a:lnTo>
                      <a:lnTo>
                        <a:pt x="18555" y="19535"/>
                      </a:lnTo>
                      <a:lnTo>
                        <a:pt x="18562" y="19548"/>
                      </a:lnTo>
                      <a:lnTo>
                        <a:pt x="18569" y="19571"/>
                      </a:lnTo>
                      <a:lnTo>
                        <a:pt x="18577" y="19613"/>
                      </a:lnTo>
                      <a:lnTo>
                        <a:pt x="18590" y="19683"/>
                      </a:lnTo>
                      <a:lnTo>
                        <a:pt x="18593" y="19692"/>
                      </a:lnTo>
                      <a:lnTo>
                        <a:pt x="18599" y="19691"/>
                      </a:lnTo>
                      <a:lnTo>
                        <a:pt x="18603" y="19700"/>
                      </a:lnTo>
                      <a:lnTo>
                        <a:pt x="18610" y="19714"/>
                      </a:lnTo>
                      <a:lnTo>
                        <a:pt x="18613" y="19718"/>
                      </a:lnTo>
                      <a:lnTo>
                        <a:pt x="18622" y="19717"/>
                      </a:lnTo>
                      <a:lnTo>
                        <a:pt x="18628" y="19726"/>
                      </a:lnTo>
                      <a:lnTo>
                        <a:pt x="18635" y="19748"/>
                      </a:lnTo>
                      <a:lnTo>
                        <a:pt x="18642" y="19757"/>
                      </a:lnTo>
                      <a:lnTo>
                        <a:pt x="18649" y="19761"/>
                      </a:lnTo>
                      <a:lnTo>
                        <a:pt x="18654" y="19756"/>
                      </a:lnTo>
                      <a:lnTo>
                        <a:pt x="18663" y="19750"/>
                      </a:lnTo>
                      <a:lnTo>
                        <a:pt x="18675" y="19748"/>
                      </a:lnTo>
                      <a:lnTo>
                        <a:pt x="18676" y="19762"/>
                      </a:lnTo>
                      <a:lnTo>
                        <a:pt x="18673" y="19777"/>
                      </a:lnTo>
                      <a:lnTo>
                        <a:pt x="18671" y="19787"/>
                      </a:lnTo>
                      <a:lnTo>
                        <a:pt x="18668" y="19792"/>
                      </a:lnTo>
                      <a:lnTo>
                        <a:pt x="18665" y="19797"/>
                      </a:lnTo>
                      <a:lnTo>
                        <a:pt x="18659" y="19793"/>
                      </a:lnTo>
                      <a:lnTo>
                        <a:pt x="18656" y="19789"/>
                      </a:lnTo>
                      <a:lnTo>
                        <a:pt x="18646" y="19771"/>
                      </a:lnTo>
                      <a:lnTo>
                        <a:pt x="18643" y="19772"/>
                      </a:lnTo>
                      <a:lnTo>
                        <a:pt x="18641" y="19781"/>
                      </a:lnTo>
                      <a:lnTo>
                        <a:pt x="18642" y="19804"/>
                      </a:lnTo>
                      <a:lnTo>
                        <a:pt x="18655" y="19822"/>
                      </a:lnTo>
                      <a:lnTo>
                        <a:pt x="18667" y="19821"/>
                      </a:lnTo>
                      <a:lnTo>
                        <a:pt x="18672" y="19815"/>
                      </a:lnTo>
                      <a:lnTo>
                        <a:pt x="18678" y="19809"/>
                      </a:lnTo>
                      <a:lnTo>
                        <a:pt x="18687" y="19808"/>
                      </a:lnTo>
                      <a:lnTo>
                        <a:pt x="18693" y="19798"/>
                      </a:lnTo>
                      <a:lnTo>
                        <a:pt x="18704" y="19788"/>
                      </a:lnTo>
                      <a:lnTo>
                        <a:pt x="18707" y="19782"/>
                      </a:lnTo>
                      <a:lnTo>
                        <a:pt x="18713" y="19782"/>
                      </a:lnTo>
                      <a:lnTo>
                        <a:pt x="18717" y="19790"/>
                      </a:lnTo>
                      <a:lnTo>
                        <a:pt x="18720" y="19809"/>
                      </a:lnTo>
                      <a:lnTo>
                        <a:pt x="18724" y="19813"/>
                      </a:lnTo>
                      <a:lnTo>
                        <a:pt x="18730" y="19813"/>
                      </a:lnTo>
                      <a:lnTo>
                        <a:pt x="18733" y="19807"/>
                      </a:lnTo>
                      <a:lnTo>
                        <a:pt x="18732" y="19793"/>
                      </a:lnTo>
                      <a:lnTo>
                        <a:pt x="18734" y="19788"/>
                      </a:lnTo>
                      <a:lnTo>
                        <a:pt x="18740" y="19787"/>
                      </a:lnTo>
                      <a:lnTo>
                        <a:pt x="18744" y="19797"/>
                      </a:lnTo>
                      <a:lnTo>
                        <a:pt x="18750" y="19796"/>
                      </a:lnTo>
                      <a:lnTo>
                        <a:pt x="18756" y="19786"/>
                      </a:lnTo>
                      <a:lnTo>
                        <a:pt x="18759" y="19795"/>
                      </a:lnTo>
                      <a:lnTo>
                        <a:pt x="18763" y="19804"/>
                      </a:lnTo>
                      <a:lnTo>
                        <a:pt x="18771" y="19798"/>
                      </a:lnTo>
                      <a:lnTo>
                        <a:pt x="18778" y="19802"/>
                      </a:lnTo>
                      <a:lnTo>
                        <a:pt x="18781" y="19811"/>
                      </a:lnTo>
                      <a:lnTo>
                        <a:pt x="18820" y="19810"/>
                      </a:lnTo>
                      <a:lnTo>
                        <a:pt x="18842" y="19822"/>
                      </a:lnTo>
                      <a:lnTo>
                        <a:pt x="18847" y="19798"/>
                      </a:lnTo>
                      <a:lnTo>
                        <a:pt x="18857" y="19821"/>
                      </a:lnTo>
                      <a:lnTo>
                        <a:pt x="18876" y="19833"/>
                      </a:lnTo>
                      <a:lnTo>
                        <a:pt x="18888" y="19822"/>
                      </a:lnTo>
                      <a:lnTo>
                        <a:pt x="18891" y="19826"/>
                      </a:lnTo>
                      <a:lnTo>
                        <a:pt x="18889" y="19855"/>
                      </a:lnTo>
                      <a:lnTo>
                        <a:pt x="18898" y="19848"/>
                      </a:lnTo>
                      <a:lnTo>
                        <a:pt x="18923" y="19869"/>
                      </a:lnTo>
                      <a:lnTo>
                        <a:pt x="18929" y="19869"/>
                      </a:lnTo>
                      <a:lnTo>
                        <a:pt x="18937" y="19896"/>
                      </a:lnTo>
                      <a:lnTo>
                        <a:pt x="18934" y="19910"/>
                      </a:lnTo>
                      <a:lnTo>
                        <a:pt x="18926" y="19912"/>
                      </a:lnTo>
                      <a:lnTo>
                        <a:pt x="18915" y="19899"/>
                      </a:lnTo>
                      <a:lnTo>
                        <a:pt x="18890" y="19921"/>
                      </a:lnTo>
                      <a:lnTo>
                        <a:pt x="18899" y="19934"/>
                      </a:lnTo>
                      <a:lnTo>
                        <a:pt x="18903" y="19948"/>
                      </a:lnTo>
                      <a:lnTo>
                        <a:pt x="18900" y="19952"/>
                      </a:lnTo>
                      <a:lnTo>
                        <a:pt x="18911" y="19979"/>
                      </a:lnTo>
                      <a:lnTo>
                        <a:pt x="18911" y="19984"/>
                      </a:lnTo>
                      <a:lnTo>
                        <a:pt x="18921" y="19997"/>
                      </a:lnTo>
                      <a:lnTo>
                        <a:pt x="18921" y="20007"/>
                      </a:lnTo>
                      <a:lnTo>
                        <a:pt x="18938" y="20014"/>
                      </a:lnTo>
                      <a:lnTo>
                        <a:pt x="18953" y="19999"/>
                      </a:lnTo>
                      <a:lnTo>
                        <a:pt x="18972" y="19949"/>
                      </a:lnTo>
                      <a:lnTo>
                        <a:pt x="18979" y="19957"/>
                      </a:lnTo>
                      <a:lnTo>
                        <a:pt x="18979" y="19963"/>
                      </a:lnTo>
                      <a:lnTo>
                        <a:pt x="18986" y="19975"/>
                      </a:lnTo>
                      <a:lnTo>
                        <a:pt x="19025" y="19980"/>
                      </a:lnTo>
                      <a:lnTo>
                        <a:pt x="19027" y="20013"/>
                      </a:lnTo>
                      <a:lnTo>
                        <a:pt x="19006" y="20011"/>
                      </a:lnTo>
                      <a:lnTo>
                        <a:pt x="19000" y="20007"/>
                      </a:lnTo>
                      <a:lnTo>
                        <a:pt x="18987" y="19994"/>
                      </a:lnTo>
                      <a:lnTo>
                        <a:pt x="18972" y="20006"/>
                      </a:lnTo>
                      <a:lnTo>
                        <a:pt x="18966" y="20002"/>
                      </a:lnTo>
                      <a:lnTo>
                        <a:pt x="18941" y="20033"/>
                      </a:lnTo>
                      <a:lnTo>
                        <a:pt x="18951" y="20060"/>
                      </a:lnTo>
                      <a:lnTo>
                        <a:pt x="18972" y="20063"/>
                      </a:lnTo>
                      <a:lnTo>
                        <a:pt x="18971" y="20091"/>
                      </a:lnTo>
                      <a:lnTo>
                        <a:pt x="18990" y="20117"/>
                      </a:lnTo>
                      <a:lnTo>
                        <a:pt x="18990" y="20122"/>
                      </a:lnTo>
                      <a:lnTo>
                        <a:pt x="18988" y="20137"/>
                      </a:lnTo>
                      <a:lnTo>
                        <a:pt x="19015" y="20138"/>
                      </a:lnTo>
                      <a:lnTo>
                        <a:pt x="19056" y="20162"/>
                      </a:lnTo>
                      <a:lnTo>
                        <a:pt x="19064" y="20146"/>
                      </a:lnTo>
                      <a:lnTo>
                        <a:pt x="19073" y="20145"/>
                      </a:lnTo>
                      <a:lnTo>
                        <a:pt x="19083" y="20158"/>
                      </a:lnTo>
                      <a:lnTo>
                        <a:pt x="19084" y="20172"/>
                      </a:lnTo>
                      <a:lnTo>
                        <a:pt x="19119" y="20201"/>
                      </a:lnTo>
                      <a:lnTo>
                        <a:pt x="19098" y="20235"/>
                      </a:lnTo>
                      <a:lnTo>
                        <a:pt x="19067" y="20241"/>
                      </a:lnTo>
                      <a:lnTo>
                        <a:pt x="19067" y="20251"/>
                      </a:lnTo>
                      <a:lnTo>
                        <a:pt x="19063" y="20249"/>
                      </a:lnTo>
                      <a:lnTo>
                        <a:pt x="19034" y="20239"/>
                      </a:lnTo>
                      <a:lnTo>
                        <a:pt x="19037" y="20216"/>
                      </a:lnTo>
                      <a:lnTo>
                        <a:pt x="19032" y="20211"/>
                      </a:lnTo>
                      <a:lnTo>
                        <a:pt x="19030" y="20207"/>
                      </a:lnTo>
                      <a:lnTo>
                        <a:pt x="19005" y="20187"/>
                      </a:lnTo>
                      <a:lnTo>
                        <a:pt x="18992" y="20217"/>
                      </a:lnTo>
                      <a:lnTo>
                        <a:pt x="18994" y="20260"/>
                      </a:lnTo>
                      <a:lnTo>
                        <a:pt x="19018" y="20313"/>
                      </a:lnTo>
                      <a:lnTo>
                        <a:pt x="19053" y="20338"/>
                      </a:lnTo>
                      <a:lnTo>
                        <a:pt x="19132" y="20290"/>
                      </a:lnTo>
                      <a:lnTo>
                        <a:pt x="19131" y="20266"/>
                      </a:lnTo>
                      <a:lnTo>
                        <a:pt x="19151" y="20249"/>
                      </a:lnTo>
                      <a:lnTo>
                        <a:pt x="19170" y="20257"/>
                      </a:lnTo>
                      <a:lnTo>
                        <a:pt x="19169" y="20243"/>
                      </a:lnTo>
                      <a:lnTo>
                        <a:pt x="19181" y="20237"/>
                      </a:lnTo>
                      <a:lnTo>
                        <a:pt x="19179" y="20260"/>
                      </a:lnTo>
                      <a:lnTo>
                        <a:pt x="19191" y="20254"/>
                      </a:lnTo>
                      <a:lnTo>
                        <a:pt x="19194" y="20258"/>
                      </a:lnTo>
                      <a:lnTo>
                        <a:pt x="19215" y="20256"/>
                      </a:lnTo>
                      <a:lnTo>
                        <a:pt x="19212" y="20252"/>
                      </a:lnTo>
                      <a:lnTo>
                        <a:pt x="19206" y="20248"/>
                      </a:lnTo>
                      <a:lnTo>
                        <a:pt x="19214" y="20237"/>
                      </a:lnTo>
                      <a:lnTo>
                        <a:pt x="19227" y="20245"/>
                      </a:lnTo>
                      <a:lnTo>
                        <a:pt x="19234" y="20220"/>
                      </a:lnTo>
                      <a:lnTo>
                        <a:pt x="19241" y="20229"/>
                      </a:lnTo>
                      <a:lnTo>
                        <a:pt x="19239" y="20248"/>
                      </a:lnTo>
                      <a:lnTo>
                        <a:pt x="19248" y="20242"/>
                      </a:lnTo>
                      <a:lnTo>
                        <a:pt x="19255" y="20213"/>
                      </a:lnTo>
                      <a:lnTo>
                        <a:pt x="19246" y="20209"/>
                      </a:lnTo>
                      <a:lnTo>
                        <a:pt x="19246" y="20205"/>
                      </a:lnTo>
                      <a:lnTo>
                        <a:pt x="19266" y="20183"/>
                      </a:lnTo>
                      <a:lnTo>
                        <a:pt x="19264" y="20207"/>
                      </a:lnTo>
                      <a:lnTo>
                        <a:pt x="19287" y="20185"/>
                      </a:lnTo>
                      <a:lnTo>
                        <a:pt x="19299" y="20179"/>
                      </a:lnTo>
                      <a:lnTo>
                        <a:pt x="19289" y="20166"/>
                      </a:lnTo>
                      <a:lnTo>
                        <a:pt x="19274" y="20172"/>
                      </a:lnTo>
                      <a:lnTo>
                        <a:pt x="19276" y="20153"/>
                      </a:lnTo>
                      <a:lnTo>
                        <a:pt x="19294" y="20142"/>
                      </a:lnTo>
                      <a:lnTo>
                        <a:pt x="19297" y="20151"/>
                      </a:lnTo>
                      <a:lnTo>
                        <a:pt x="19312" y="20139"/>
                      </a:lnTo>
                      <a:lnTo>
                        <a:pt x="19313" y="20153"/>
                      </a:lnTo>
                      <a:lnTo>
                        <a:pt x="19317" y="20167"/>
                      </a:lnTo>
                      <a:lnTo>
                        <a:pt x="19328" y="20171"/>
                      </a:lnTo>
                      <a:lnTo>
                        <a:pt x="19344" y="20178"/>
                      </a:lnTo>
                      <a:lnTo>
                        <a:pt x="19346" y="20159"/>
                      </a:lnTo>
                      <a:lnTo>
                        <a:pt x="19325" y="20147"/>
                      </a:lnTo>
                      <a:lnTo>
                        <a:pt x="19336" y="20132"/>
                      </a:lnTo>
                      <a:lnTo>
                        <a:pt x="19339" y="20135"/>
                      </a:lnTo>
                      <a:lnTo>
                        <a:pt x="19345" y="20140"/>
                      </a:lnTo>
                      <a:lnTo>
                        <a:pt x="19359" y="20162"/>
                      </a:lnTo>
                      <a:lnTo>
                        <a:pt x="19368" y="20161"/>
                      </a:lnTo>
                      <a:lnTo>
                        <a:pt x="19370" y="20147"/>
                      </a:lnTo>
                      <a:lnTo>
                        <a:pt x="19358" y="20152"/>
                      </a:lnTo>
                      <a:lnTo>
                        <a:pt x="19348" y="20134"/>
                      </a:lnTo>
                      <a:lnTo>
                        <a:pt x="19347" y="20107"/>
                      </a:lnTo>
                      <a:lnTo>
                        <a:pt x="19352" y="20097"/>
                      </a:lnTo>
                      <a:lnTo>
                        <a:pt x="19352" y="20082"/>
                      </a:lnTo>
                      <a:lnTo>
                        <a:pt x="19360" y="20072"/>
                      </a:lnTo>
                      <a:lnTo>
                        <a:pt x="19359" y="20058"/>
                      </a:lnTo>
                      <a:lnTo>
                        <a:pt x="19368" y="20042"/>
                      </a:lnTo>
                      <a:lnTo>
                        <a:pt x="19377" y="20036"/>
                      </a:lnTo>
                      <a:lnTo>
                        <a:pt x="19382" y="20026"/>
                      </a:lnTo>
                      <a:lnTo>
                        <a:pt x="19384" y="20007"/>
                      </a:lnTo>
                      <a:lnTo>
                        <a:pt x="19380" y="19989"/>
                      </a:lnTo>
                      <a:lnTo>
                        <a:pt x="19376" y="19970"/>
                      </a:lnTo>
                      <a:lnTo>
                        <a:pt x="19369" y="19947"/>
                      </a:lnTo>
                      <a:lnTo>
                        <a:pt x="19361" y="19905"/>
                      </a:lnTo>
                      <a:lnTo>
                        <a:pt x="19362" y="19868"/>
                      </a:lnTo>
                      <a:lnTo>
                        <a:pt x="19359" y="19811"/>
                      </a:lnTo>
                      <a:lnTo>
                        <a:pt x="19367" y="19791"/>
                      </a:lnTo>
                      <a:lnTo>
                        <a:pt x="19371" y="19743"/>
                      </a:lnTo>
                      <a:lnTo>
                        <a:pt x="19373" y="19733"/>
                      </a:lnTo>
                      <a:lnTo>
                        <a:pt x="19372" y="19700"/>
                      </a:lnTo>
                      <a:lnTo>
                        <a:pt x="19383" y="19680"/>
                      </a:lnTo>
                      <a:lnTo>
                        <a:pt x="19391" y="19669"/>
                      </a:lnTo>
                      <a:lnTo>
                        <a:pt x="19394" y="19660"/>
                      </a:lnTo>
                      <a:lnTo>
                        <a:pt x="19385" y="19613"/>
                      </a:lnTo>
                      <a:lnTo>
                        <a:pt x="19389" y="19565"/>
                      </a:lnTo>
                      <a:lnTo>
                        <a:pt x="19394" y="19540"/>
                      </a:lnTo>
                      <a:lnTo>
                        <a:pt x="19390" y="19518"/>
                      </a:lnTo>
                      <a:lnTo>
                        <a:pt x="19393" y="19508"/>
                      </a:lnTo>
                      <a:lnTo>
                        <a:pt x="19396" y="19517"/>
                      </a:lnTo>
                      <a:lnTo>
                        <a:pt x="19408" y="19577"/>
                      </a:lnTo>
                      <a:lnTo>
                        <a:pt x="19407" y="19629"/>
                      </a:lnTo>
                      <a:lnTo>
                        <a:pt x="19411" y="19643"/>
                      </a:lnTo>
                      <a:lnTo>
                        <a:pt x="19414" y="19648"/>
                      </a:lnTo>
                      <a:lnTo>
                        <a:pt x="19417" y="19646"/>
                      </a:lnTo>
                      <a:lnTo>
                        <a:pt x="19420" y="19637"/>
                      </a:lnTo>
                      <a:lnTo>
                        <a:pt x="19417" y="19581"/>
                      </a:lnTo>
                      <a:lnTo>
                        <a:pt x="19412" y="19548"/>
                      </a:lnTo>
                      <a:lnTo>
                        <a:pt x="19393" y="19408"/>
                      </a:lnTo>
                      <a:lnTo>
                        <a:pt x="19390" y="19399"/>
                      </a:lnTo>
                      <a:lnTo>
                        <a:pt x="19381" y="19400"/>
                      </a:lnTo>
                      <a:lnTo>
                        <a:pt x="19377" y="19382"/>
                      </a:lnTo>
                      <a:lnTo>
                        <a:pt x="19351" y="18991"/>
                      </a:lnTo>
                      <a:lnTo>
                        <a:pt x="19342" y="18921"/>
                      </a:lnTo>
                      <a:lnTo>
                        <a:pt x="19329" y="18856"/>
                      </a:lnTo>
                      <a:lnTo>
                        <a:pt x="19318" y="18800"/>
                      </a:lnTo>
                      <a:lnTo>
                        <a:pt x="19305" y="18783"/>
                      </a:lnTo>
                      <a:lnTo>
                        <a:pt x="19297" y="18760"/>
                      </a:lnTo>
                      <a:lnTo>
                        <a:pt x="19290" y="18733"/>
                      </a:lnTo>
                      <a:lnTo>
                        <a:pt x="19277" y="18720"/>
                      </a:lnTo>
                      <a:lnTo>
                        <a:pt x="19268" y="18707"/>
                      </a:lnTo>
                      <a:lnTo>
                        <a:pt x="19267" y="18697"/>
                      </a:lnTo>
                      <a:lnTo>
                        <a:pt x="19269" y="18688"/>
                      </a:lnTo>
                      <a:lnTo>
                        <a:pt x="19276" y="18687"/>
                      </a:lnTo>
                      <a:lnTo>
                        <a:pt x="19286" y="18709"/>
                      </a:lnTo>
                      <a:lnTo>
                        <a:pt x="19289" y="18709"/>
                      </a:lnTo>
                      <a:lnTo>
                        <a:pt x="19288" y="18699"/>
                      </a:lnTo>
                      <a:lnTo>
                        <a:pt x="19269" y="18669"/>
                      </a:lnTo>
                      <a:lnTo>
                        <a:pt x="19251" y="18624"/>
                      </a:lnTo>
                      <a:lnTo>
                        <a:pt x="19240" y="18592"/>
                      </a:lnTo>
                      <a:lnTo>
                        <a:pt x="19218" y="18566"/>
                      </a:lnTo>
                      <a:lnTo>
                        <a:pt x="19205" y="18558"/>
                      </a:lnTo>
                      <a:lnTo>
                        <a:pt x="19192" y="18536"/>
                      </a:lnTo>
                      <a:lnTo>
                        <a:pt x="19190" y="18536"/>
                      </a:lnTo>
                      <a:lnTo>
                        <a:pt x="19181" y="18542"/>
                      </a:lnTo>
                      <a:lnTo>
                        <a:pt x="19178" y="18547"/>
                      </a:lnTo>
                      <a:lnTo>
                        <a:pt x="19181" y="18561"/>
                      </a:lnTo>
                      <a:lnTo>
                        <a:pt x="19178" y="18566"/>
                      </a:lnTo>
                      <a:lnTo>
                        <a:pt x="19172" y="18548"/>
                      </a:lnTo>
                      <a:lnTo>
                        <a:pt x="19168" y="18543"/>
                      </a:lnTo>
                      <a:lnTo>
                        <a:pt x="19165" y="18539"/>
                      </a:lnTo>
                      <a:lnTo>
                        <a:pt x="19143" y="18518"/>
                      </a:lnTo>
                      <a:lnTo>
                        <a:pt x="19140" y="18514"/>
                      </a:lnTo>
                      <a:lnTo>
                        <a:pt x="19140" y="18509"/>
                      </a:lnTo>
                      <a:lnTo>
                        <a:pt x="19152" y="18508"/>
                      </a:lnTo>
                      <a:lnTo>
                        <a:pt x="19155" y="18512"/>
                      </a:lnTo>
                      <a:lnTo>
                        <a:pt x="19158" y="18511"/>
                      </a:lnTo>
                      <a:lnTo>
                        <a:pt x="19170" y="18525"/>
                      </a:lnTo>
                      <a:lnTo>
                        <a:pt x="19173" y="18524"/>
                      </a:lnTo>
                      <a:lnTo>
                        <a:pt x="19188" y="18517"/>
                      </a:lnTo>
                      <a:lnTo>
                        <a:pt x="19191" y="18522"/>
                      </a:lnTo>
                      <a:lnTo>
                        <a:pt x="19208" y="18548"/>
                      </a:lnTo>
                      <a:lnTo>
                        <a:pt x="19211" y="18543"/>
                      </a:lnTo>
                      <a:lnTo>
                        <a:pt x="19127" y="18383"/>
                      </a:lnTo>
                      <a:lnTo>
                        <a:pt x="19050" y="18165"/>
                      </a:lnTo>
                      <a:lnTo>
                        <a:pt x="18996" y="18067"/>
                      </a:lnTo>
                      <a:lnTo>
                        <a:pt x="18990" y="18067"/>
                      </a:lnTo>
                      <a:lnTo>
                        <a:pt x="18988" y="18082"/>
                      </a:lnTo>
                      <a:lnTo>
                        <a:pt x="18985" y="18087"/>
                      </a:lnTo>
                      <a:lnTo>
                        <a:pt x="18982" y="18087"/>
                      </a:lnTo>
                      <a:lnTo>
                        <a:pt x="18981" y="18073"/>
                      </a:lnTo>
                      <a:lnTo>
                        <a:pt x="18986" y="18054"/>
                      </a:lnTo>
                      <a:lnTo>
                        <a:pt x="18986" y="18044"/>
                      </a:lnTo>
                      <a:lnTo>
                        <a:pt x="18949" y="17972"/>
                      </a:lnTo>
                      <a:lnTo>
                        <a:pt x="18828" y="17726"/>
                      </a:lnTo>
                      <a:lnTo>
                        <a:pt x="18758" y="17550"/>
                      </a:lnTo>
                      <a:lnTo>
                        <a:pt x="18750" y="17504"/>
                      </a:lnTo>
                      <a:lnTo>
                        <a:pt x="18734" y="17482"/>
                      </a:lnTo>
                      <a:lnTo>
                        <a:pt x="18704" y="17362"/>
                      </a:lnTo>
                      <a:lnTo>
                        <a:pt x="18732" y="17383"/>
                      </a:lnTo>
                      <a:lnTo>
                        <a:pt x="18729" y="17388"/>
                      </a:lnTo>
                      <a:lnTo>
                        <a:pt x="18741" y="17386"/>
                      </a:lnTo>
                      <a:lnTo>
                        <a:pt x="18742" y="17395"/>
                      </a:lnTo>
                      <a:lnTo>
                        <a:pt x="18757" y="17398"/>
                      </a:lnTo>
                      <a:lnTo>
                        <a:pt x="18753" y="17389"/>
                      </a:lnTo>
                      <a:lnTo>
                        <a:pt x="18717" y="17337"/>
                      </a:lnTo>
                      <a:lnTo>
                        <a:pt x="18700" y="17301"/>
                      </a:lnTo>
                      <a:lnTo>
                        <a:pt x="18654" y="17212"/>
                      </a:lnTo>
                      <a:lnTo>
                        <a:pt x="18650" y="17198"/>
                      </a:lnTo>
                      <a:lnTo>
                        <a:pt x="18649" y="17184"/>
                      </a:lnTo>
                      <a:lnTo>
                        <a:pt x="18646" y="17184"/>
                      </a:lnTo>
                      <a:lnTo>
                        <a:pt x="18640" y="17180"/>
                      </a:lnTo>
                      <a:lnTo>
                        <a:pt x="18636" y="17171"/>
                      </a:lnTo>
                      <a:lnTo>
                        <a:pt x="18636" y="17157"/>
                      </a:lnTo>
                      <a:lnTo>
                        <a:pt x="18626" y="17149"/>
                      </a:lnTo>
                      <a:lnTo>
                        <a:pt x="18623" y="17144"/>
                      </a:lnTo>
                      <a:lnTo>
                        <a:pt x="18614" y="17136"/>
                      </a:lnTo>
                      <a:lnTo>
                        <a:pt x="18613" y="17131"/>
                      </a:lnTo>
                      <a:lnTo>
                        <a:pt x="18616" y="17126"/>
                      </a:lnTo>
                      <a:lnTo>
                        <a:pt x="18599" y="17095"/>
                      </a:lnTo>
                      <a:lnTo>
                        <a:pt x="18549" y="17002"/>
                      </a:lnTo>
                      <a:lnTo>
                        <a:pt x="18532" y="16966"/>
                      </a:lnTo>
                      <a:lnTo>
                        <a:pt x="18519" y="16939"/>
                      </a:lnTo>
                      <a:lnTo>
                        <a:pt x="18516" y="16934"/>
                      </a:lnTo>
                      <a:lnTo>
                        <a:pt x="18515" y="16920"/>
                      </a:lnTo>
                      <a:lnTo>
                        <a:pt x="18517" y="16911"/>
                      </a:lnTo>
                      <a:lnTo>
                        <a:pt x="18514" y="16906"/>
                      </a:lnTo>
                      <a:lnTo>
                        <a:pt x="18498" y="16880"/>
                      </a:lnTo>
                      <a:lnTo>
                        <a:pt x="18481" y="16839"/>
                      </a:lnTo>
                      <a:lnTo>
                        <a:pt x="18457" y="16799"/>
                      </a:lnTo>
                      <a:lnTo>
                        <a:pt x="18437" y="16750"/>
                      </a:lnTo>
                      <a:lnTo>
                        <a:pt x="18424" y="16747"/>
                      </a:lnTo>
                      <a:lnTo>
                        <a:pt x="18421" y="16742"/>
                      </a:lnTo>
                      <a:lnTo>
                        <a:pt x="18424" y="16737"/>
                      </a:lnTo>
                      <a:lnTo>
                        <a:pt x="18433" y="16731"/>
                      </a:lnTo>
                      <a:lnTo>
                        <a:pt x="18433" y="16726"/>
                      </a:lnTo>
                      <a:lnTo>
                        <a:pt x="18429" y="16717"/>
                      </a:lnTo>
                      <a:lnTo>
                        <a:pt x="18422" y="16704"/>
                      </a:lnTo>
                      <a:lnTo>
                        <a:pt x="18415" y="16681"/>
                      </a:lnTo>
                      <a:lnTo>
                        <a:pt x="18405" y="16663"/>
                      </a:lnTo>
                      <a:lnTo>
                        <a:pt x="18392" y="16646"/>
                      </a:lnTo>
                      <a:lnTo>
                        <a:pt x="18373" y="16620"/>
                      </a:lnTo>
                      <a:lnTo>
                        <a:pt x="18365" y="16597"/>
                      </a:lnTo>
                      <a:lnTo>
                        <a:pt x="18364" y="16564"/>
                      </a:lnTo>
                      <a:lnTo>
                        <a:pt x="18370" y="16554"/>
                      </a:lnTo>
                      <a:lnTo>
                        <a:pt x="18366" y="16549"/>
                      </a:lnTo>
                      <a:lnTo>
                        <a:pt x="18366" y="16545"/>
                      </a:lnTo>
                      <a:lnTo>
                        <a:pt x="18359" y="16536"/>
                      </a:lnTo>
                      <a:lnTo>
                        <a:pt x="18346" y="16514"/>
                      </a:lnTo>
                      <a:lnTo>
                        <a:pt x="18332" y="16482"/>
                      </a:lnTo>
                      <a:lnTo>
                        <a:pt x="18322" y="16460"/>
                      </a:lnTo>
                      <a:lnTo>
                        <a:pt x="18321" y="16441"/>
                      </a:lnTo>
                      <a:lnTo>
                        <a:pt x="18318" y="16427"/>
                      </a:lnTo>
                      <a:lnTo>
                        <a:pt x="18314" y="16413"/>
                      </a:lnTo>
                      <a:lnTo>
                        <a:pt x="18300" y="16382"/>
                      </a:lnTo>
                      <a:lnTo>
                        <a:pt x="18286" y="16350"/>
                      </a:lnTo>
                      <a:lnTo>
                        <a:pt x="18276" y="16328"/>
                      </a:lnTo>
                      <a:lnTo>
                        <a:pt x="18269" y="16301"/>
                      </a:lnTo>
                      <a:lnTo>
                        <a:pt x="18267" y="16263"/>
                      </a:lnTo>
                      <a:lnTo>
                        <a:pt x="18264" y="16254"/>
                      </a:lnTo>
                      <a:lnTo>
                        <a:pt x="18257" y="16245"/>
                      </a:lnTo>
                      <a:lnTo>
                        <a:pt x="18253" y="16227"/>
                      </a:lnTo>
                      <a:lnTo>
                        <a:pt x="18249" y="16213"/>
                      </a:lnTo>
                      <a:lnTo>
                        <a:pt x="18243" y="16204"/>
                      </a:lnTo>
                      <a:lnTo>
                        <a:pt x="18237" y="16200"/>
                      </a:lnTo>
                      <a:lnTo>
                        <a:pt x="18239" y="16195"/>
                      </a:lnTo>
                      <a:lnTo>
                        <a:pt x="18234" y="16139"/>
                      </a:lnTo>
                      <a:lnTo>
                        <a:pt x="18212" y="16084"/>
                      </a:lnTo>
                      <a:lnTo>
                        <a:pt x="18200" y="16072"/>
                      </a:lnTo>
                      <a:lnTo>
                        <a:pt x="18194" y="16072"/>
                      </a:lnTo>
                      <a:lnTo>
                        <a:pt x="18190" y="16068"/>
                      </a:lnTo>
                      <a:lnTo>
                        <a:pt x="18190" y="16054"/>
                      </a:lnTo>
                      <a:lnTo>
                        <a:pt x="18192" y="16030"/>
                      </a:lnTo>
                      <a:lnTo>
                        <a:pt x="18194" y="16011"/>
                      </a:lnTo>
                      <a:lnTo>
                        <a:pt x="18197" y="16006"/>
                      </a:lnTo>
                      <a:lnTo>
                        <a:pt x="18196" y="15997"/>
                      </a:lnTo>
                      <a:lnTo>
                        <a:pt x="18192" y="15983"/>
                      </a:lnTo>
                      <a:lnTo>
                        <a:pt x="18192" y="15973"/>
                      </a:lnTo>
                      <a:lnTo>
                        <a:pt x="18188" y="15964"/>
                      </a:lnTo>
                      <a:lnTo>
                        <a:pt x="18188" y="15959"/>
                      </a:lnTo>
                      <a:lnTo>
                        <a:pt x="18176" y="15961"/>
                      </a:lnTo>
                      <a:lnTo>
                        <a:pt x="18171" y="15966"/>
                      </a:lnTo>
                      <a:lnTo>
                        <a:pt x="18158" y="15963"/>
                      </a:lnTo>
                      <a:lnTo>
                        <a:pt x="18152" y="15959"/>
                      </a:lnTo>
                      <a:lnTo>
                        <a:pt x="18145" y="15950"/>
                      </a:lnTo>
                      <a:lnTo>
                        <a:pt x="18144" y="15949"/>
                      </a:lnTo>
                      <a:lnTo>
                        <a:pt x="18142" y="15946"/>
                      </a:lnTo>
                      <a:lnTo>
                        <a:pt x="18154" y="15944"/>
                      </a:lnTo>
                      <a:lnTo>
                        <a:pt x="18163" y="15948"/>
                      </a:lnTo>
                      <a:lnTo>
                        <a:pt x="18166" y="15948"/>
                      </a:lnTo>
                      <a:lnTo>
                        <a:pt x="18175" y="15937"/>
                      </a:lnTo>
                      <a:lnTo>
                        <a:pt x="18183" y="15922"/>
                      </a:lnTo>
                      <a:lnTo>
                        <a:pt x="18179" y="15894"/>
                      </a:lnTo>
                      <a:lnTo>
                        <a:pt x="18175" y="15880"/>
                      </a:lnTo>
                      <a:lnTo>
                        <a:pt x="18165" y="15854"/>
                      </a:lnTo>
                      <a:lnTo>
                        <a:pt x="18153" y="15834"/>
                      </a:lnTo>
                      <a:lnTo>
                        <a:pt x="18150" y="15834"/>
                      </a:lnTo>
                      <a:lnTo>
                        <a:pt x="18152" y="15837"/>
                      </a:lnTo>
                      <a:lnTo>
                        <a:pt x="18152" y="15839"/>
                      </a:lnTo>
                      <a:lnTo>
                        <a:pt x="18140" y="15834"/>
                      </a:lnTo>
                      <a:lnTo>
                        <a:pt x="18133" y="15827"/>
                      </a:lnTo>
                      <a:lnTo>
                        <a:pt x="18133" y="15823"/>
                      </a:lnTo>
                      <a:lnTo>
                        <a:pt x="18139" y="15822"/>
                      </a:lnTo>
                      <a:lnTo>
                        <a:pt x="18145" y="15827"/>
                      </a:lnTo>
                      <a:lnTo>
                        <a:pt x="18155" y="15830"/>
                      </a:lnTo>
                      <a:lnTo>
                        <a:pt x="18161" y="15834"/>
                      </a:lnTo>
                      <a:lnTo>
                        <a:pt x="18173" y="15833"/>
                      </a:lnTo>
                      <a:lnTo>
                        <a:pt x="18170" y="15829"/>
                      </a:lnTo>
                      <a:lnTo>
                        <a:pt x="18160" y="15816"/>
                      </a:lnTo>
                      <a:lnTo>
                        <a:pt x="18156" y="15797"/>
                      </a:lnTo>
                      <a:lnTo>
                        <a:pt x="18156" y="15792"/>
                      </a:lnTo>
                      <a:lnTo>
                        <a:pt x="18161" y="15778"/>
                      </a:lnTo>
                      <a:lnTo>
                        <a:pt x="18164" y="15773"/>
                      </a:lnTo>
                      <a:lnTo>
                        <a:pt x="18170" y="15767"/>
                      </a:lnTo>
                      <a:lnTo>
                        <a:pt x="18175" y="15752"/>
                      </a:lnTo>
                      <a:lnTo>
                        <a:pt x="18178" y="15747"/>
                      </a:lnTo>
                      <a:lnTo>
                        <a:pt x="18177" y="15738"/>
                      </a:lnTo>
                      <a:lnTo>
                        <a:pt x="18174" y="15733"/>
                      </a:lnTo>
                      <a:lnTo>
                        <a:pt x="18171" y="15729"/>
                      </a:lnTo>
                      <a:lnTo>
                        <a:pt x="18164" y="15725"/>
                      </a:lnTo>
                      <a:lnTo>
                        <a:pt x="18161" y="15730"/>
                      </a:lnTo>
                      <a:lnTo>
                        <a:pt x="18162" y="15740"/>
                      </a:lnTo>
                      <a:lnTo>
                        <a:pt x="18159" y="15740"/>
                      </a:lnTo>
                      <a:lnTo>
                        <a:pt x="18156" y="15745"/>
                      </a:lnTo>
                      <a:lnTo>
                        <a:pt x="18147" y="15736"/>
                      </a:lnTo>
                      <a:lnTo>
                        <a:pt x="18135" y="15738"/>
                      </a:lnTo>
                      <a:lnTo>
                        <a:pt x="18126" y="15744"/>
                      </a:lnTo>
                      <a:lnTo>
                        <a:pt x="18120" y="15745"/>
                      </a:lnTo>
                      <a:lnTo>
                        <a:pt x="18111" y="15741"/>
                      </a:lnTo>
                      <a:lnTo>
                        <a:pt x="18096" y="15743"/>
                      </a:lnTo>
                      <a:lnTo>
                        <a:pt x="18090" y="15748"/>
                      </a:lnTo>
                      <a:lnTo>
                        <a:pt x="18084" y="15750"/>
                      </a:lnTo>
                      <a:lnTo>
                        <a:pt x="18083" y="15740"/>
                      </a:lnTo>
                      <a:lnTo>
                        <a:pt x="18086" y="15735"/>
                      </a:lnTo>
                      <a:lnTo>
                        <a:pt x="18098" y="15724"/>
                      </a:lnTo>
                      <a:lnTo>
                        <a:pt x="18107" y="15722"/>
                      </a:lnTo>
                      <a:lnTo>
                        <a:pt x="18119" y="15716"/>
                      </a:lnTo>
                      <a:lnTo>
                        <a:pt x="18131" y="15719"/>
                      </a:lnTo>
                      <a:lnTo>
                        <a:pt x="18149" y="15727"/>
                      </a:lnTo>
                      <a:lnTo>
                        <a:pt x="18154" y="15707"/>
                      </a:lnTo>
                      <a:lnTo>
                        <a:pt x="18153" y="15683"/>
                      </a:lnTo>
                      <a:lnTo>
                        <a:pt x="18150" y="15675"/>
                      </a:lnTo>
                      <a:lnTo>
                        <a:pt x="18134" y="15672"/>
                      </a:lnTo>
                      <a:lnTo>
                        <a:pt x="18125" y="15659"/>
                      </a:lnTo>
                      <a:lnTo>
                        <a:pt x="18124" y="15649"/>
                      </a:lnTo>
                      <a:lnTo>
                        <a:pt x="18127" y="15640"/>
                      </a:lnTo>
                      <a:lnTo>
                        <a:pt x="18130" y="15635"/>
                      </a:lnTo>
                      <a:lnTo>
                        <a:pt x="18129" y="15615"/>
                      </a:lnTo>
                      <a:lnTo>
                        <a:pt x="18125" y="15611"/>
                      </a:lnTo>
                      <a:lnTo>
                        <a:pt x="18119" y="15607"/>
                      </a:lnTo>
                      <a:lnTo>
                        <a:pt x="18116" y="15598"/>
                      </a:lnTo>
                      <a:lnTo>
                        <a:pt x="18112" y="15584"/>
                      </a:lnTo>
                      <a:lnTo>
                        <a:pt x="18105" y="15571"/>
                      </a:lnTo>
                      <a:lnTo>
                        <a:pt x="18117" y="15557"/>
                      </a:lnTo>
                      <a:lnTo>
                        <a:pt x="18132" y="15544"/>
                      </a:lnTo>
                      <a:lnTo>
                        <a:pt x="18132" y="15539"/>
                      </a:lnTo>
                      <a:lnTo>
                        <a:pt x="18097" y="15590"/>
                      </a:lnTo>
                      <a:lnTo>
                        <a:pt x="18100" y="15590"/>
                      </a:lnTo>
                      <a:lnTo>
                        <a:pt x="18110" y="15584"/>
                      </a:lnTo>
                      <a:lnTo>
                        <a:pt x="18121" y="15597"/>
                      </a:lnTo>
                      <a:lnTo>
                        <a:pt x="18137" y="15602"/>
                      </a:lnTo>
                      <a:lnTo>
                        <a:pt x="18149" y="15612"/>
                      </a:lnTo>
                      <a:lnTo>
                        <a:pt x="18152" y="15609"/>
                      </a:lnTo>
                      <a:lnTo>
                        <a:pt x="18158" y="15598"/>
                      </a:lnTo>
                      <a:lnTo>
                        <a:pt x="18157" y="15579"/>
                      </a:lnTo>
                      <a:lnTo>
                        <a:pt x="18150" y="15566"/>
                      </a:lnTo>
                      <a:lnTo>
                        <a:pt x="18144" y="15552"/>
                      </a:lnTo>
                      <a:lnTo>
                        <a:pt x="18143" y="15543"/>
                      </a:lnTo>
                      <a:lnTo>
                        <a:pt x="18136" y="15523"/>
                      </a:lnTo>
                      <a:lnTo>
                        <a:pt x="18132" y="15518"/>
                      </a:lnTo>
                      <a:lnTo>
                        <a:pt x="18132" y="15513"/>
                      </a:lnTo>
                      <a:lnTo>
                        <a:pt x="18151" y="15526"/>
                      </a:lnTo>
                      <a:lnTo>
                        <a:pt x="18160" y="15540"/>
                      </a:lnTo>
                      <a:lnTo>
                        <a:pt x="18164" y="15577"/>
                      </a:lnTo>
                      <a:lnTo>
                        <a:pt x="18168" y="15577"/>
                      </a:lnTo>
                      <a:lnTo>
                        <a:pt x="18175" y="15581"/>
                      </a:lnTo>
                      <a:lnTo>
                        <a:pt x="18181" y="15575"/>
                      </a:lnTo>
                      <a:lnTo>
                        <a:pt x="18184" y="15575"/>
                      </a:lnTo>
                      <a:lnTo>
                        <a:pt x="18180" y="15581"/>
                      </a:lnTo>
                      <a:lnTo>
                        <a:pt x="18183" y="15590"/>
                      </a:lnTo>
                      <a:lnTo>
                        <a:pt x="18186" y="15590"/>
                      </a:lnTo>
                      <a:lnTo>
                        <a:pt x="18186" y="15566"/>
                      </a:lnTo>
                      <a:lnTo>
                        <a:pt x="18192" y="15556"/>
                      </a:lnTo>
                      <a:lnTo>
                        <a:pt x="18195" y="15546"/>
                      </a:lnTo>
                      <a:lnTo>
                        <a:pt x="18199" y="15519"/>
                      </a:lnTo>
                      <a:lnTo>
                        <a:pt x="18205" y="15503"/>
                      </a:lnTo>
                      <a:lnTo>
                        <a:pt x="18211" y="15497"/>
                      </a:lnTo>
                      <a:lnTo>
                        <a:pt x="18218" y="15472"/>
                      </a:lnTo>
                      <a:lnTo>
                        <a:pt x="18220" y="15452"/>
                      </a:lnTo>
                      <a:lnTo>
                        <a:pt x="18213" y="15439"/>
                      </a:lnTo>
                      <a:lnTo>
                        <a:pt x="18210" y="15434"/>
                      </a:lnTo>
                      <a:lnTo>
                        <a:pt x="18183" y="15428"/>
                      </a:lnTo>
                      <a:lnTo>
                        <a:pt x="18164" y="15426"/>
                      </a:lnTo>
                      <a:lnTo>
                        <a:pt x="18166" y="15454"/>
                      </a:lnTo>
                      <a:lnTo>
                        <a:pt x="18164" y="15473"/>
                      </a:lnTo>
                      <a:lnTo>
                        <a:pt x="18161" y="15474"/>
                      </a:lnTo>
                      <a:lnTo>
                        <a:pt x="18151" y="15451"/>
                      </a:lnTo>
                      <a:lnTo>
                        <a:pt x="18150" y="15433"/>
                      </a:lnTo>
                      <a:lnTo>
                        <a:pt x="18155" y="15427"/>
                      </a:lnTo>
                      <a:lnTo>
                        <a:pt x="18158" y="15422"/>
                      </a:lnTo>
                      <a:lnTo>
                        <a:pt x="18161" y="15422"/>
                      </a:lnTo>
                      <a:lnTo>
                        <a:pt x="18158" y="15417"/>
                      </a:lnTo>
                      <a:lnTo>
                        <a:pt x="18152" y="15418"/>
                      </a:lnTo>
                      <a:lnTo>
                        <a:pt x="18143" y="15424"/>
                      </a:lnTo>
                      <a:lnTo>
                        <a:pt x="18125" y="15421"/>
                      </a:lnTo>
                      <a:lnTo>
                        <a:pt x="18112" y="15413"/>
                      </a:lnTo>
                      <a:lnTo>
                        <a:pt x="18112" y="15408"/>
                      </a:lnTo>
                      <a:lnTo>
                        <a:pt x="18115" y="15404"/>
                      </a:lnTo>
                      <a:lnTo>
                        <a:pt x="18118" y="15399"/>
                      </a:lnTo>
                      <a:lnTo>
                        <a:pt x="18121" y="15398"/>
                      </a:lnTo>
                      <a:lnTo>
                        <a:pt x="18130" y="15406"/>
                      </a:lnTo>
                      <a:lnTo>
                        <a:pt x="18160" y="15402"/>
                      </a:lnTo>
                      <a:lnTo>
                        <a:pt x="18182" y="15405"/>
                      </a:lnTo>
                      <a:lnTo>
                        <a:pt x="18206" y="15402"/>
                      </a:lnTo>
                      <a:lnTo>
                        <a:pt x="18205" y="15397"/>
                      </a:lnTo>
                      <a:lnTo>
                        <a:pt x="18202" y="15388"/>
                      </a:lnTo>
                      <a:lnTo>
                        <a:pt x="18201" y="15378"/>
                      </a:lnTo>
                      <a:lnTo>
                        <a:pt x="18195" y="15375"/>
                      </a:lnTo>
                      <a:lnTo>
                        <a:pt x="18192" y="15375"/>
                      </a:lnTo>
                      <a:lnTo>
                        <a:pt x="18189" y="15366"/>
                      </a:lnTo>
                      <a:lnTo>
                        <a:pt x="18179" y="15363"/>
                      </a:lnTo>
                      <a:lnTo>
                        <a:pt x="18171" y="15378"/>
                      </a:lnTo>
                      <a:lnTo>
                        <a:pt x="18156" y="15380"/>
                      </a:lnTo>
                      <a:lnTo>
                        <a:pt x="18153" y="15375"/>
                      </a:lnTo>
                      <a:lnTo>
                        <a:pt x="18155" y="15366"/>
                      </a:lnTo>
                      <a:lnTo>
                        <a:pt x="18158" y="15361"/>
                      </a:lnTo>
                      <a:lnTo>
                        <a:pt x="18167" y="15359"/>
                      </a:lnTo>
                      <a:lnTo>
                        <a:pt x="18167" y="15364"/>
                      </a:lnTo>
                      <a:lnTo>
                        <a:pt x="18171" y="15368"/>
                      </a:lnTo>
                      <a:lnTo>
                        <a:pt x="18173" y="15364"/>
                      </a:lnTo>
                      <a:lnTo>
                        <a:pt x="18176" y="15353"/>
                      </a:lnTo>
                      <a:lnTo>
                        <a:pt x="18175" y="15344"/>
                      </a:lnTo>
                      <a:lnTo>
                        <a:pt x="18172" y="15335"/>
                      </a:lnTo>
                      <a:lnTo>
                        <a:pt x="18172" y="15330"/>
                      </a:lnTo>
                      <a:lnTo>
                        <a:pt x="18174" y="15321"/>
                      </a:lnTo>
                      <a:lnTo>
                        <a:pt x="18180" y="15320"/>
                      </a:lnTo>
                      <a:lnTo>
                        <a:pt x="18187" y="15333"/>
                      </a:lnTo>
                      <a:lnTo>
                        <a:pt x="18191" y="15351"/>
                      </a:lnTo>
                      <a:lnTo>
                        <a:pt x="18195" y="15361"/>
                      </a:lnTo>
                      <a:lnTo>
                        <a:pt x="18203" y="15360"/>
                      </a:lnTo>
                      <a:lnTo>
                        <a:pt x="18208" y="15326"/>
                      </a:lnTo>
                      <a:lnTo>
                        <a:pt x="18215" y="15291"/>
                      </a:lnTo>
                      <a:lnTo>
                        <a:pt x="18223" y="15262"/>
                      </a:lnTo>
                      <a:lnTo>
                        <a:pt x="18227" y="15233"/>
                      </a:lnTo>
                      <a:lnTo>
                        <a:pt x="18227" y="15224"/>
                      </a:lnTo>
                      <a:lnTo>
                        <a:pt x="18221" y="15219"/>
                      </a:lnTo>
                      <a:lnTo>
                        <a:pt x="18214" y="15216"/>
                      </a:lnTo>
                      <a:lnTo>
                        <a:pt x="18215" y="15220"/>
                      </a:lnTo>
                      <a:lnTo>
                        <a:pt x="18212" y="15231"/>
                      </a:lnTo>
                      <a:lnTo>
                        <a:pt x="18209" y="15240"/>
                      </a:lnTo>
                      <a:lnTo>
                        <a:pt x="18197" y="15232"/>
                      </a:lnTo>
                      <a:lnTo>
                        <a:pt x="18195" y="15242"/>
                      </a:lnTo>
                      <a:lnTo>
                        <a:pt x="18192" y="15256"/>
                      </a:lnTo>
                      <a:lnTo>
                        <a:pt x="18204" y="15271"/>
                      </a:lnTo>
                      <a:lnTo>
                        <a:pt x="18210" y="15278"/>
                      </a:lnTo>
                      <a:lnTo>
                        <a:pt x="18210" y="15273"/>
                      </a:lnTo>
                      <a:lnTo>
                        <a:pt x="18201" y="15253"/>
                      </a:lnTo>
                      <a:lnTo>
                        <a:pt x="18197" y="15238"/>
                      </a:lnTo>
                      <a:lnTo>
                        <a:pt x="18189" y="15234"/>
                      </a:lnTo>
                      <a:lnTo>
                        <a:pt x="18184" y="15234"/>
                      </a:lnTo>
                      <a:lnTo>
                        <a:pt x="18178" y="15244"/>
                      </a:lnTo>
                      <a:lnTo>
                        <a:pt x="18171" y="15249"/>
                      </a:lnTo>
                      <a:lnTo>
                        <a:pt x="18168" y="15241"/>
                      </a:lnTo>
                      <a:lnTo>
                        <a:pt x="18158" y="15242"/>
                      </a:lnTo>
                      <a:lnTo>
                        <a:pt x="18152" y="15247"/>
                      </a:lnTo>
                      <a:lnTo>
                        <a:pt x="18150" y="15252"/>
                      </a:lnTo>
                      <a:lnTo>
                        <a:pt x="18144" y="15248"/>
                      </a:lnTo>
                      <a:lnTo>
                        <a:pt x="18140" y="15249"/>
                      </a:lnTo>
                      <a:lnTo>
                        <a:pt x="18140" y="15239"/>
                      </a:lnTo>
                      <a:lnTo>
                        <a:pt x="18149" y="15238"/>
                      </a:lnTo>
                      <a:lnTo>
                        <a:pt x="18158" y="15232"/>
                      </a:lnTo>
                      <a:lnTo>
                        <a:pt x="18154" y="15226"/>
                      </a:lnTo>
                      <a:lnTo>
                        <a:pt x="18154" y="15223"/>
                      </a:lnTo>
                      <a:lnTo>
                        <a:pt x="18157" y="15223"/>
                      </a:lnTo>
                      <a:lnTo>
                        <a:pt x="18160" y="15223"/>
                      </a:lnTo>
                      <a:lnTo>
                        <a:pt x="18163" y="15223"/>
                      </a:lnTo>
                      <a:lnTo>
                        <a:pt x="18169" y="15217"/>
                      </a:lnTo>
                      <a:lnTo>
                        <a:pt x="18172" y="15212"/>
                      </a:lnTo>
                      <a:lnTo>
                        <a:pt x="18190" y="15216"/>
                      </a:lnTo>
                      <a:lnTo>
                        <a:pt x="18210" y="15210"/>
                      </a:lnTo>
                      <a:lnTo>
                        <a:pt x="18210" y="15206"/>
                      </a:lnTo>
                      <a:lnTo>
                        <a:pt x="18201" y="15205"/>
                      </a:lnTo>
                      <a:lnTo>
                        <a:pt x="18197" y="15209"/>
                      </a:lnTo>
                      <a:lnTo>
                        <a:pt x="18200" y="15208"/>
                      </a:lnTo>
                      <a:lnTo>
                        <a:pt x="18204" y="15203"/>
                      </a:lnTo>
                      <a:lnTo>
                        <a:pt x="18208" y="15193"/>
                      </a:lnTo>
                      <a:lnTo>
                        <a:pt x="18207" y="15174"/>
                      </a:lnTo>
                      <a:lnTo>
                        <a:pt x="18198" y="15180"/>
                      </a:lnTo>
                      <a:lnTo>
                        <a:pt x="18191" y="15176"/>
                      </a:lnTo>
                      <a:lnTo>
                        <a:pt x="18194" y="15166"/>
                      </a:lnTo>
                      <a:lnTo>
                        <a:pt x="18190" y="15161"/>
                      </a:lnTo>
                      <a:lnTo>
                        <a:pt x="18185" y="15162"/>
                      </a:lnTo>
                      <a:lnTo>
                        <a:pt x="18178" y="15130"/>
                      </a:lnTo>
                      <a:lnTo>
                        <a:pt x="18181" y="15101"/>
                      </a:lnTo>
                      <a:lnTo>
                        <a:pt x="18184" y="15101"/>
                      </a:lnTo>
                      <a:lnTo>
                        <a:pt x="18196" y="15127"/>
                      </a:lnTo>
                      <a:lnTo>
                        <a:pt x="18202" y="15139"/>
                      </a:lnTo>
                      <a:lnTo>
                        <a:pt x="18209" y="15153"/>
                      </a:lnTo>
                      <a:lnTo>
                        <a:pt x="18216" y="15174"/>
                      </a:lnTo>
                      <a:lnTo>
                        <a:pt x="18220" y="15195"/>
                      </a:lnTo>
                      <a:lnTo>
                        <a:pt x="18223" y="15200"/>
                      </a:lnTo>
                      <a:lnTo>
                        <a:pt x="18223" y="15195"/>
                      </a:lnTo>
                      <a:lnTo>
                        <a:pt x="18228" y="15181"/>
                      </a:lnTo>
                      <a:lnTo>
                        <a:pt x="18230" y="15166"/>
                      </a:lnTo>
                      <a:lnTo>
                        <a:pt x="18232" y="15147"/>
                      </a:lnTo>
                      <a:lnTo>
                        <a:pt x="18231" y="15114"/>
                      </a:lnTo>
                      <a:lnTo>
                        <a:pt x="18227" y="15105"/>
                      </a:lnTo>
                      <a:lnTo>
                        <a:pt x="18220" y="15087"/>
                      </a:lnTo>
                      <a:lnTo>
                        <a:pt x="18220" y="15082"/>
                      </a:lnTo>
                      <a:lnTo>
                        <a:pt x="18217" y="15083"/>
                      </a:lnTo>
                      <a:lnTo>
                        <a:pt x="18208" y="15088"/>
                      </a:lnTo>
                      <a:lnTo>
                        <a:pt x="18205" y="15090"/>
                      </a:lnTo>
                      <a:lnTo>
                        <a:pt x="18206" y="15101"/>
                      </a:lnTo>
                      <a:lnTo>
                        <a:pt x="18209" y="15101"/>
                      </a:lnTo>
                      <a:lnTo>
                        <a:pt x="18209" y="15114"/>
                      </a:lnTo>
                      <a:lnTo>
                        <a:pt x="18195" y="15122"/>
                      </a:lnTo>
                      <a:lnTo>
                        <a:pt x="18165" y="15126"/>
                      </a:lnTo>
                      <a:lnTo>
                        <a:pt x="18164" y="15117"/>
                      </a:lnTo>
                      <a:lnTo>
                        <a:pt x="18173" y="15111"/>
                      </a:lnTo>
                      <a:lnTo>
                        <a:pt x="18179" y="15106"/>
                      </a:lnTo>
                      <a:lnTo>
                        <a:pt x="18188" y="15110"/>
                      </a:lnTo>
                      <a:lnTo>
                        <a:pt x="18194" y="15104"/>
                      </a:lnTo>
                      <a:lnTo>
                        <a:pt x="18197" y="15099"/>
                      </a:lnTo>
                      <a:lnTo>
                        <a:pt x="18195" y="15075"/>
                      </a:lnTo>
                      <a:lnTo>
                        <a:pt x="18192" y="15071"/>
                      </a:lnTo>
                      <a:lnTo>
                        <a:pt x="18186" y="15072"/>
                      </a:lnTo>
                      <a:lnTo>
                        <a:pt x="18180" y="15068"/>
                      </a:lnTo>
                      <a:lnTo>
                        <a:pt x="18174" y="15069"/>
                      </a:lnTo>
                      <a:lnTo>
                        <a:pt x="18171" y="15065"/>
                      </a:lnTo>
                      <a:lnTo>
                        <a:pt x="18165" y="15070"/>
                      </a:lnTo>
                      <a:lnTo>
                        <a:pt x="18161" y="15066"/>
                      </a:lnTo>
                      <a:lnTo>
                        <a:pt x="18155" y="15062"/>
                      </a:lnTo>
                      <a:lnTo>
                        <a:pt x="18154" y="15047"/>
                      </a:lnTo>
                      <a:lnTo>
                        <a:pt x="18151" y="15039"/>
                      </a:lnTo>
                      <a:lnTo>
                        <a:pt x="18151" y="15034"/>
                      </a:lnTo>
                      <a:lnTo>
                        <a:pt x="18139" y="15035"/>
                      </a:lnTo>
                      <a:lnTo>
                        <a:pt x="18130" y="15031"/>
                      </a:lnTo>
                      <a:lnTo>
                        <a:pt x="18129" y="15027"/>
                      </a:lnTo>
                      <a:lnTo>
                        <a:pt x="18147" y="15024"/>
                      </a:lnTo>
                      <a:lnTo>
                        <a:pt x="18154" y="15029"/>
                      </a:lnTo>
                      <a:lnTo>
                        <a:pt x="18154" y="15033"/>
                      </a:lnTo>
                      <a:lnTo>
                        <a:pt x="18157" y="15038"/>
                      </a:lnTo>
                      <a:lnTo>
                        <a:pt x="18160" y="15042"/>
                      </a:lnTo>
                      <a:lnTo>
                        <a:pt x="18161" y="15051"/>
                      </a:lnTo>
                      <a:lnTo>
                        <a:pt x="18167" y="15055"/>
                      </a:lnTo>
                      <a:lnTo>
                        <a:pt x="18179" y="15058"/>
                      </a:lnTo>
                      <a:lnTo>
                        <a:pt x="18192" y="15062"/>
                      </a:lnTo>
                      <a:lnTo>
                        <a:pt x="18201" y="15061"/>
                      </a:lnTo>
                      <a:lnTo>
                        <a:pt x="18200" y="15056"/>
                      </a:lnTo>
                      <a:lnTo>
                        <a:pt x="18197" y="15046"/>
                      </a:lnTo>
                      <a:lnTo>
                        <a:pt x="18190" y="15044"/>
                      </a:lnTo>
                      <a:lnTo>
                        <a:pt x="18187" y="15034"/>
                      </a:lnTo>
                      <a:lnTo>
                        <a:pt x="18186" y="15011"/>
                      </a:lnTo>
                      <a:lnTo>
                        <a:pt x="18189" y="15006"/>
                      </a:lnTo>
                      <a:lnTo>
                        <a:pt x="18195" y="15004"/>
                      </a:lnTo>
                      <a:lnTo>
                        <a:pt x="18198" y="15014"/>
                      </a:lnTo>
                      <a:lnTo>
                        <a:pt x="18202" y="15027"/>
                      </a:lnTo>
                      <a:lnTo>
                        <a:pt x="18199" y="15037"/>
                      </a:lnTo>
                      <a:lnTo>
                        <a:pt x="18203" y="15046"/>
                      </a:lnTo>
                      <a:lnTo>
                        <a:pt x="18209" y="15050"/>
                      </a:lnTo>
                      <a:lnTo>
                        <a:pt x="18216" y="15059"/>
                      </a:lnTo>
                      <a:lnTo>
                        <a:pt x="18219" y="15058"/>
                      </a:lnTo>
                      <a:lnTo>
                        <a:pt x="18224" y="15048"/>
                      </a:lnTo>
                      <a:lnTo>
                        <a:pt x="18233" y="15033"/>
                      </a:lnTo>
                      <a:lnTo>
                        <a:pt x="18265" y="15008"/>
                      </a:lnTo>
                      <a:lnTo>
                        <a:pt x="18288" y="14969"/>
                      </a:lnTo>
                      <a:lnTo>
                        <a:pt x="18288" y="14964"/>
                      </a:lnTo>
                      <a:lnTo>
                        <a:pt x="18266" y="14965"/>
                      </a:lnTo>
                      <a:lnTo>
                        <a:pt x="18251" y="14975"/>
                      </a:lnTo>
                      <a:lnTo>
                        <a:pt x="18243" y="14970"/>
                      </a:lnTo>
                      <a:lnTo>
                        <a:pt x="18234" y="14962"/>
                      </a:lnTo>
                      <a:lnTo>
                        <a:pt x="18227" y="14958"/>
                      </a:lnTo>
                      <a:lnTo>
                        <a:pt x="18211" y="14960"/>
                      </a:lnTo>
                      <a:lnTo>
                        <a:pt x="18199" y="14956"/>
                      </a:lnTo>
                      <a:lnTo>
                        <a:pt x="18189" y="14944"/>
                      </a:lnTo>
                      <a:lnTo>
                        <a:pt x="18179" y="14930"/>
                      </a:lnTo>
                      <a:lnTo>
                        <a:pt x="18170" y="14936"/>
                      </a:lnTo>
                      <a:lnTo>
                        <a:pt x="18164" y="14942"/>
                      </a:lnTo>
                      <a:lnTo>
                        <a:pt x="18161" y="14937"/>
                      </a:lnTo>
                      <a:lnTo>
                        <a:pt x="18164" y="14927"/>
                      </a:lnTo>
                      <a:lnTo>
                        <a:pt x="18167" y="14931"/>
                      </a:lnTo>
                      <a:lnTo>
                        <a:pt x="18172" y="14927"/>
                      </a:lnTo>
                      <a:lnTo>
                        <a:pt x="18178" y="14921"/>
                      </a:lnTo>
                      <a:lnTo>
                        <a:pt x="18191" y="14933"/>
                      </a:lnTo>
                      <a:lnTo>
                        <a:pt x="18201" y="14952"/>
                      </a:lnTo>
                      <a:lnTo>
                        <a:pt x="18210" y="14946"/>
                      </a:lnTo>
                      <a:lnTo>
                        <a:pt x="18222" y="14944"/>
                      </a:lnTo>
                      <a:lnTo>
                        <a:pt x="18222" y="14939"/>
                      </a:lnTo>
                      <a:lnTo>
                        <a:pt x="18218" y="14930"/>
                      </a:lnTo>
                      <a:lnTo>
                        <a:pt x="18218" y="14926"/>
                      </a:lnTo>
                      <a:lnTo>
                        <a:pt x="18194" y="14929"/>
                      </a:lnTo>
                      <a:lnTo>
                        <a:pt x="18194" y="14919"/>
                      </a:lnTo>
                      <a:lnTo>
                        <a:pt x="18190" y="14910"/>
                      </a:lnTo>
                      <a:lnTo>
                        <a:pt x="18181" y="14911"/>
                      </a:lnTo>
                      <a:lnTo>
                        <a:pt x="18172" y="14908"/>
                      </a:lnTo>
                      <a:lnTo>
                        <a:pt x="18188" y="14903"/>
                      </a:lnTo>
                      <a:lnTo>
                        <a:pt x="18210" y="14902"/>
                      </a:lnTo>
                      <a:lnTo>
                        <a:pt x="18210" y="14897"/>
                      </a:lnTo>
                      <a:lnTo>
                        <a:pt x="18132" y="14894"/>
                      </a:lnTo>
                      <a:lnTo>
                        <a:pt x="18132" y="14889"/>
                      </a:lnTo>
                      <a:lnTo>
                        <a:pt x="18154" y="14884"/>
                      </a:lnTo>
                      <a:lnTo>
                        <a:pt x="18167" y="14883"/>
                      </a:lnTo>
                      <a:lnTo>
                        <a:pt x="18175" y="14887"/>
                      </a:lnTo>
                      <a:lnTo>
                        <a:pt x="18181" y="14892"/>
                      </a:lnTo>
                      <a:lnTo>
                        <a:pt x="18188" y="14896"/>
                      </a:lnTo>
                      <a:lnTo>
                        <a:pt x="18193" y="14910"/>
                      </a:lnTo>
                      <a:lnTo>
                        <a:pt x="18199" y="14919"/>
                      </a:lnTo>
                      <a:lnTo>
                        <a:pt x="18208" y="14917"/>
                      </a:lnTo>
                      <a:lnTo>
                        <a:pt x="18208" y="14908"/>
                      </a:lnTo>
                      <a:lnTo>
                        <a:pt x="18205" y="14898"/>
                      </a:lnTo>
                      <a:lnTo>
                        <a:pt x="18195" y="14891"/>
                      </a:lnTo>
                      <a:lnTo>
                        <a:pt x="18189" y="14886"/>
                      </a:lnTo>
                      <a:lnTo>
                        <a:pt x="18188" y="14872"/>
                      </a:lnTo>
                      <a:lnTo>
                        <a:pt x="18191" y="14857"/>
                      </a:lnTo>
                      <a:lnTo>
                        <a:pt x="18194" y="14857"/>
                      </a:lnTo>
                      <a:lnTo>
                        <a:pt x="18194" y="14867"/>
                      </a:lnTo>
                      <a:lnTo>
                        <a:pt x="18192" y="14878"/>
                      </a:lnTo>
                      <a:lnTo>
                        <a:pt x="18198" y="14884"/>
                      </a:lnTo>
                      <a:lnTo>
                        <a:pt x="18208" y="14898"/>
                      </a:lnTo>
                      <a:lnTo>
                        <a:pt x="18218" y="14916"/>
                      </a:lnTo>
                      <a:lnTo>
                        <a:pt x="18227" y="14929"/>
                      </a:lnTo>
                      <a:lnTo>
                        <a:pt x="18236" y="14928"/>
                      </a:lnTo>
                      <a:lnTo>
                        <a:pt x="18245" y="14922"/>
                      </a:lnTo>
                      <a:lnTo>
                        <a:pt x="18251" y="14917"/>
                      </a:lnTo>
                      <a:lnTo>
                        <a:pt x="18260" y="14920"/>
                      </a:lnTo>
                      <a:lnTo>
                        <a:pt x="18261" y="14930"/>
                      </a:lnTo>
                      <a:lnTo>
                        <a:pt x="18264" y="14929"/>
                      </a:lnTo>
                      <a:lnTo>
                        <a:pt x="18269" y="14919"/>
                      </a:lnTo>
                      <a:lnTo>
                        <a:pt x="18269" y="14914"/>
                      </a:lnTo>
                      <a:lnTo>
                        <a:pt x="18272" y="14909"/>
                      </a:lnTo>
                      <a:lnTo>
                        <a:pt x="18274" y="14905"/>
                      </a:lnTo>
                      <a:lnTo>
                        <a:pt x="18283" y="14890"/>
                      </a:lnTo>
                      <a:lnTo>
                        <a:pt x="18288" y="14879"/>
                      </a:lnTo>
                      <a:lnTo>
                        <a:pt x="18288" y="14875"/>
                      </a:lnTo>
                      <a:lnTo>
                        <a:pt x="18273" y="14877"/>
                      </a:lnTo>
                      <a:lnTo>
                        <a:pt x="18253" y="14869"/>
                      </a:lnTo>
                      <a:lnTo>
                        <a:pt x="18243" y="14856"/>
                      </a:lnTo>
                      <a:lnTo>
                        <a:pt x="18239" y="14847"/>
                      </a:lnTo>
                      <a:lnTo>
                        <a:pt x="18237" y="14824"/>
                      </a:lnTo>
                      <a:lnTo>
                        <a:pt x="18234" y="14819"/>
                      </a:lnTo>
                      <a:lnTo>
                        <a:pt x="18231" y="14815"/>
                      </a:lnTo>
                      <a:lnTo>
                        <a:pt x="18227" y="14806"/>
                      </a:lnTo>
                      <a:lnTo>
                        <a:pt x="18236" y="14805"/>
                      </a:lnTo>
                      <a:lnTo>
                        <a:pt x="18242" y="14809"/>
                      </a:lnTo>
                      <a:lnTo>
                        <a:pt x="18246" y="14817"/>
                      </a:lnTo>
                      <a:lnTo>
                        <a:pt x="18247" y="14851"/>
                      </a:lnTo>
                      <a:lnTo>
                        <a:pt x="18254" y="14854"/>
                      </a:lnTo>
                      <a:lnTo>
                        <a:pt x="18263" y="14859"/>
                      </a:lnTo>
                      <a:lnTo>
                        <a:pt x="18266" y="14853"/>
                      </a:lnTo>
                      <a:lnTo>
                        <a:pt x="18268" y="14843"/>
                      </a:lnTo>
                      <a:lnTo>
                        <a:pt x="18274" y="14833"/>
                      </a:lnTo>
                      <a:lnTo>
                        <a:pt x="18273" y="14829"/>
                      </a:lnTo>
                      <a:lnTo>
                        <a:pt x="18276" y="14818"/>
                      </a:lnTo>
                      <a:lnTo>
                        <a:pt x="18276" y="14810"/>
                      </a:lnTo>
                      <a:lnTo>
                        <a:pt x="18272" y="14800"/>
                      </a:lnTo>
                      <a:lnTo>
                        <a:pt x="18266" y="14767"/>
                      </a:lnTo>
                      <a:lnTo>
                        <a:pt x="18256" y="14735"/>
                      </a:lnTo>
                      <a:lnTo>
                        <a:pt x="18253" y="14735"/>
                      </a:lnTo>
                      <a:lnTo>
                        <a:pt x="18256" y="14754"/>
                      </a:lnTo>
                      <a:lnTo>
                        <a:pt x="18266" y="14775"/>
                      </a:lnTo>
                      <a:lnTo>
                        <a:pt x="18275" y="14785"/>
                      </a:lnTo>
                      <a:lnTo>
                        <a:pt x="18278" y="14801"/>
                      </a:lnTo>
                      <a:lnTo>
                        <a:pt x="18282" y="14831"/>
                      </a:lnTo>
                      <a:lnTo>
                        <a:pt x="18288" y="14846"/>
                      </a:lnTo>
                      <a:lnTo>
                        <a:pt x="18288" y="14857"/>
                      </a:lnTo>
                      <a:lnTo>
                        <a:pt x="18287" y="14857"/>
                      </a:lnTo>
                      <a:lnTo>
                        <a:pt x="18293" y="14848"/>
                      </a:lnTo>
                      <a:lnTo>
                        <a:pt x="18298" y="14836"/>
                      </a:lnTo>
                      <a:lnTo>
                        <a:pt x="18293" y="14830"/>
                      </a:lnTo>
                      <a:lnTo>
                        <a:pt x="18288" y="14819"/>
                      </a:lnTo>
                      <a:lnTo>
                        <a:pt x="18288" y="14815"/>
                      </a:lnTo>
                      <a:lnTo>
                        <a:pt x="18288" y="14806"/>
                      </a:lnTo>
                      <a:lnTo>
                        <a:pt x="18288" y="14801"/>
                      </a:lnTo>
                      <a:lnTo>
                        <a:pt x="18309" y="14857"/>
                      </a:lnTo>
                      <a:lnTo>
                        <a:pt x="18311" y="14824"/>
                      </a:lnTo>
                      <a:lnTo>
                        <a:pt x="18311" y="14800"/>
                      </a:lnTo>
                      <a:lnTo>
                        <a:pt x="18308" y="14784"/>
                      </a:lnTo>
                      <a:lnTo>
                        <a:pt x="18307" y="14776"/>
                      </a:lnTo>
                      <a:lnTo>
                        <a:pt x="18298" y="14775"/>
                      </a:lnTo>
                      <a:lnTo>
                        <a:pt x="18295" y="14779"/>
                      </a:lnTo>
                      <a:lnTo>
                        <a:pt x="18289" y="14775"/>
                      </a:lnTo>
                      <a:lnTo>
                        <a:pt x="18285" y="14775"/>
                      </a:lnTo>
                      <a:lnTo>
                        <a:pt x="18277" y="14776"/>
                      </a:lnTo>
                      <a:lnTo>
                        <a:pt x="18265" y="14773"/>
                      </a:lnTo>
                      <a:lnTo>
                        <a:pt x="18256" y="14769"/>
                      </a:lnTo>
                      <a:lnTo>
                        <a:pt x="18243" y="14756"/>
                      </a:lnTo>
                      <a:lnTo>
                        <a:pt x="18236" y="14743"/>
                      </a:lnTo>
                      <a:lnTo>
                        <a:pt x="18233" y="14735"/>
                      </a:lnTo>
                      <a:lnTo>
                        <a:pt x="18230" y="14735"/>
                      </a:lnTo>
                      <a:lnTo>
                        <a:pt x="18224" y="14745"/>
                      </a:lnTo>
                      <a:lnTo>
                        <a:pt x="18219" y="14758"/>
                      </a:lnTo>
                      <a:lnTo>
                        <a:pt x="18216" y="14763"/>
                      </a:lnTo>
                      <a:lnTo>
                        <a:pt x="18204" y="14765"/>
                      </a:lnTo>
                      <a:lnTo>
                        <a:pt x="18201" y="14756"/>
                      </a:lnTo>
                      <a:lnTo>
                        <a:pt x="18191" y="14753"/>
                      </a:lnTo>
                      <a:lnTo>
                        <a:pt x="18185" y="14749"/>
                      </a:lnTo>
                      <a:lnTo>
                        <a:pt x="18191" y="14748"/>
                      </a:lnTo>
                      <a:lnTo>
                        <a:pt x="18200" y="14752"/>
                      </a:lnTo>
                      <a:lnTo>
                        <a:pt x="18207" y="14756"/>
                      </a:lnTo>
                      <a:lnTo>
                        <a:pt x="18212" y="14755"/>
                      </a:lnTo>
                      <a:lnTo>
                        <a:pt x="18215" y="14750"/>
                      </a:lnTo>
                      <a:lnTo>
                        <a:pt x="18218" y="14745"/>
                      </a:lnTo>
                      <a:lnTo>
                        <a:pt x="18230" y="14734"/>
                      </a:lnTo>
                      <a:lnTo>
                        <a:pt x="18233" y="14734"/>
                      </a:lnTo>
                      <a:lnTo>
                        <a:pt x="18242" y="14742"/>
                      </a:lnTo>
                      <a:lnTo>
                        <a:pt x="18252" y="14755"/>
                      </a:lnTo>
                      <a:lnTo>
                        <a:pt x="18258" y="14759"/>
                      </a:lnTo>
                      <a:lnTo>
                        <a:pt x="18264" y="14768"/>
                      </a:lnTo>
                      <a:lnTo>
                        <a:pt x="18277" y="14766"/>
                      </a:lnTo>
                      <a:lnTo>
                        <a:pt x="18286" y="14765"/>
                      </a:lnTo>
                      <a:lnTo>
                        <a:pt x="18282" y="14761"/>
                      </a:lnTo>
                      <a:lnTo>
                        <a:pt x="18276" y="14762"/>
                      </a:lnTo>
                      <a:lnTo>
                        <a:pt x="18270" y="14758"/>
                      </a:lnTo>
                      <a:lnTo>
                        <a:pt x="18270" y="14753"/>
                      </a:lnTo>
                      <a:lnTo>
                        <a:pt x="18276" y="14747"/>
                      </a:lnTo>
                      <a:lnTo>
                        <a:pt x="18282" y="14742"/>
                      </a:lnTo>
                      <a:lnTo>
                        <a:pt x="18290" y="14732"/>
                      </a:lnTo>
                      <a:lnTo>
                        <a:pt x="18298" y="14712"/>
                      </a:lnTo>
                      <a:lnTo>
                        <a:pt x="18300" y="14697"/>
                      </a:lnTo>
                      <a:lnTo>
                        <a:pt x="18299" y="14673"/>
                      </a:lnTo>
                      <a:lnTo>
                        <a:pt x="18293" y="14674"/>
                      </a:lnTo>
                      <a:lnTo>
                        <a:pt x="18290" y="14670"/>
                      </a:lnTo>
                      <a:lnTo>
                        <a:pt x="18290" y="14665"/>
                      </a:lnTo>
                      <a:lnTo>
                        <a:pt x="18289" y="14650"/>
                      </a:lnTo>
                      <a:lnTo>
                        <a:pt x="18288" y="14640"/>
                      </a:lnTo>
                      <a:lnTo>
                        <a:pt x="18288" y="14635"/>
                      </a:lnTo>
                      <a:lnTo>
                        <a:pt x="18285" y="14626"/>
                      </a:lnTo>
                      <a:lnTo>
                        <a:pt x="18285" y="14612"/>
                      </a:lnTo>
                      <a:lnTo>
                        <a:pt x="18282" y="14612"/>
                      </a:lnTo>
                      <a:lnTo>
                        <a:pt x="18279" y="14627"/>
                      </a:lnTo>
                      <a:lnTo>
                        <a:pt x="18270" y="14633"/>
                      </a:lnTo>
                      <a:lnTo>
                        <a:pt x="18269" y="14612"/>
                      </a:lnTo>
                      <a:lnTo>
                        <a:pt x="18271" y="14612"/>
                      </a:lnTo>
                      <a:lnTo>
                        <a:pt x="18278" y="14612"/>
                      </a:lnTo>
                      <a:lnTo>
                        <a:pt x="18278" y="14608"/>
                      </a:lnTo>
                      <a:lnTo>
                        <a:pt x="18275" y="14612"/>
                      </a:lnTo>
                      <a:lnTo>
                        <a:pt x="18278" y="14612"/>
                      </a:lnTo>
                      <a:lnTo>
                        <a:pt x="18291" y="14612"/>
                      </a:lnTo>
                      <a:lnTo>
                        <a:pt x="18305" y="14631"/>
                      </a:lnTo>
                      <a:lnTo>
                        <a:pt x="18304" y="14612"/>
                      </a:lnTo>
                      <a:lnTo>
                        <a:pt x="18309" y="14612"/>
                      </a:lnTo>
                      <a:lnTo>
                        <a:pt x="18313" y="14599"/>
                      </a:lnTo>
                      <a:lnTo>
                        <a:pt x="18315" y="14642"/>
                      </a:lnTo>
                      <a:lnTo>
                        <a:pt x="18314" y="14666"/>
                      </a:lnTo>
                      <a:lnTo>
                        <a:pt x="18306" y="14715"/>
                      </a:lnTo>
                      <a:lnTo>
                        <a:pt x="18307" y="14735"/>
                      </a:lnTo>
                      <a:lnTo>
                        <a:pt x="18309" y="14735"/>
                      </a:lnTo>
                      <a:lnTo>
                        <a:pt x="18330" y="14691"/>
                      </a:lnTo>
                      <a:lnTo>
                        <a:pt x="18346" y="14652"/>
                      </a:lnTo>
                      <a:lnTo>
                        <a:pt x="18356" y="14614"/>
                      </a:lnTo>
                      <a:lnTo>
                        <a:pt x="18361" y="14587"/>
                      </a:lnTo>
                      <a:lnTo>
                        <a:pt x="18358" y="14577"/>
                      </a:lnTo>
                      <a:lnTo>
                        <a:pt x="18351" y="14572"/>
                      </a:lnTo>
                      <a:lnTo>
                        <a:pt x="18342" y="14560"/>
                      </a:lnTo>
                      <a:lnTo>
                        <a:pt x="18332" y="14551"/>
                      </a:lnTo>
                      <a:lnTo>
                        <a:pt x="18329" y="14551"/>
                      </a:lnTo>
                      <a:lnTo>
                        <a:pt x="18327" y="14561"/>
                      </a:lnTo>
                      <a:lnTo>
                        <a:pt x="18324" y="14565"/>
                      </a:lnTo>
                      <a:lnTo>
                        <a:pt x="18318" y="14567"/>
                      </a:lnTo>
                      <a:lnTo>
                        <a:pt x="18315" y="14562"/>
                      </a:lnTo>
                      <a:lnTo>
                        <a:pt x="18308" y="14549"/>
                      </a:lnTo>
                      <a:lnTo>
                        <a:pt x="18302" y="14540"/>
                      </a:lnTo>
                      <a:lnTo>
                        <a:pt x="18299" y="14545"/>
                      </a:lnTo>
                      <a:lnTo>
                        <a:pt x="18296" y="14550"/>
                      </a:lnTo>
                      <a:lnTo>
                        <a:pt x="18293" y="14555"/>
                      </a:lnTo>
                      <a:lnTo>
                        <a:pt x="18287" y="14561"/>
                      </a:lnTo>
                      <a:lnTo>
                        <a:pt x="18269" y="14554"/>
                      </a:lnTo>
                      <a:lnTo>
                        <a:pt x="18253" y="14546"/>
                      </a:lnTo>
                      <a:lnTo>
                        <a:pt x="18250" y="14547"/>
                      </a:lnTo>
                      <a:lnTo>
                        <a:pt x="18268" y="14537"/>
                      </a:lnTo>
                      <a:lnTo>
                        <a:pt x="18288" y="14532"/>
                      </a:lnTo>
                      <a:lnTo>
                        <a:pt x="18288" y="14527"/>
                      </a:lnTo>
                      <a:lnTo>
                        <a:pt x="18273" y="14532"/>
                      </a:lnTo>
                      <a:lnTo>
                        <a:pt x="18268" y="14536"/>
                      </a:lnTo>
                      <a:lnTo>
                        <a:pt x="18267" y="14540"/>
                      </a:lnTo>
                      <a:lnTo>
                        <a:pt x="18277" y="14548"/>
                      </a:lnTo>
                      <a:lnTo>
                        <a:pt x="18291" y="14547"/>
                      </a:lnTo>
                      <a:lnTo>
                        <a:pt x="18293" y="14537"/>
                      </a:lnTo>
                      <a:lnTo>
                        <a:pt x="18292" y="14518"/>
                      </a:lnTo>
                      <a:lnTo>
                        <a:pt x="18288" y="14514"/>
                      </a:lnTo>
                      <a:lnTo>
                        <a:pt x="18288" y="14509"/>
                      </a:lnTo>
                      <a:lnTo>
                        <a:pt x="18291" y="14499"/>
                      </a:lnTo>
                      <a:lnTo>
                        <a:pt x="18290" y="14484"/>
                      </a:lnTo>
                      <a:lnTo>
                        <a:pt x="18280" y="14472"/>
                      </a:lnTo>
                      <a:lnTo>
                        <a:pt x="18281" y="14463"/>
                      </a:lnTo>
                      <a:lnTo>
                        <a:pt x="18288" y="14463"/>
                      </a:lnTo>
                      <a:lnTo>
                        <a:pt x="18288" y="14490"/>
                      </a:lnTo>
                      <a:lnTo>
                        <a:pt x="18270" y="14490"/>
                      </a:lnTo>
                      <a:lnTo>
                        <a:pt x="18273" y="14470"/>
                      </a:lnTo>
                      <a:lnTo>
                        <a:pt x="18263" y="14444"/>
                      </a:lnTo>
                      <a:lnTo>
                        <a:pt x="18256" y="14421"/>
                      </a:lnTo>
                      <a:lnTo>
                        <a:pt x="18259" y="14414"/>
                      </a:lnTo>
                      <a:lnTo>
                        <a:pt x="18258" y="14404"/>
                      </a:lnTo>
                      <a:lnTo>
                        <a:pt x="18248" y="14386"/>
                      </a:lnTo>
                      <a:lnTo>
                        <a:pt x="18236" y="14372"/>
                      </a:lnTo>
                      <a:lnTo>
                        <a:pt x="18235" y="14363"/>
                      </a:lnTo>
                      <a:lnTo>
                        <a:pt x="18238" y="14358"/>
                      </a:lnTo>
                      <a:lnTo>
                        <a:pt x="18244" y="14357"/>
                      </a:lnTo>
                      <a:lnTo>
                        <a:pt x="18250" y="14361"/>
                      </a:lnTo>
                      <a:lnTo>
                        <a:pt x="18254" y="14370"/>
                      </a:lnTo>
                      <a:lnTo>
                        <a:pt x="18257" y="14375"/>
                      </a:lnTo>
                      <a:lnTo>
                        <a:pt x="18263" y="14374"/>
                      </a:lnTo>
                      <a:lnTo>
                        <a:pt x="18266" y="14369"/>
                      </a:lnTo>
                      <a:lnTo>
                        <a:pt x="18272" y="14368"/>
                      </a:lnTo>
                      <a:lnTo>
                        <a:pt x="18275" y="14373"/>
                      </a:lnTo>
                      <a:lnTo>
                        <a:pt x="18275" y="14382"/>
                      </a:lnTo>
                      <a:lnTo>
                        <a:pt x="18273" y="14392"/>
                      </a:lnTo>
                      <a:lnTo>
                        <a:pt x="18268" y="14407"/>
                      </a:lnTo>
                      <a:lnTo>
                        <a:pt x="18275" y="14425"/>
                      </a:lnTo>
                      <a:lnTo>
                        <a:pt x="18282" y="14448"/>
                      </a:lnTo>
                      <a:lnTo>
                        <a:pt x="18292" y="14470"/>
                      </a:lnTo>
                      <a:lnTo>
                        <a:pt x="18305" y="14488"/>
                      </a:lnTo>
                      <a:lnTo>
                        <a:pt x="18327" y="14509"/>
                      </a:lnTo>
                      <a:lnTo>
                        <a:pt x="18346" y="14525"/>
                      </a:lnTo>
                      <a:lnTo>
                        <a:pt x="18349" y="14525"/>
                      </a:lnTo>
                      <a:lnTo>
                        <a:pt x="18348" y="14491"/>
                      </a:lnTo>
                      <a:lnTo>
                        <a:pt x="18341" y="14484"/>
                      </a:lnTo>
                      <a:lnTo>
                        <a:pt x="18335" y="14474"/>
                      </a:lnTo>
                      <a:lnTo>
                        <a:pt x="18331" y="14446"/>
                      </a:lnTo>
                      <a:lnTo>
                        <a:pt x="18326" y="14424"/>
                      </a:lnTo>
                      <a:lnTo>
                        <a:pt x="18322" y="14405"/>
                      </a:lnTo>
                      <a:lnTo>
                        <a:pt x="18322" y="14387"/>
                      </a:lnTo>
                      <a:lnTo>
                        <a:pt x="18324" y="14368"/>
                      </a:lnTo>
                      <a:lnTo>
                        <a:pt x="18331" y="14368"/>
                      </a:lnTo>
                      <a:lnTo>
                        <a:pt x="18334" y="14385"/>
                      </a:lnTo>
                      <a:lnTo>
                        <a:pt x="18339" y="14429"/>
                      </a:lnTo>
                      <a:lnTo>
                        <a:pt x="18341" y="14470"/>
                      </a:lnTo>
                      <a:lnTo>
                        <a:pt x="18350" y="14471"/>
                      </a:lnTo>
                      <a:lnTo>
                        <a:pt x="18352" y="14478"/>
                      </a:lnTo>
                      <a:lnTo>
                        <a:pt x="18355" y="14490"/>
                      </a:lnTo>
                      <a:lnTo>
                        <a:pt x="18358" y="14490"/>
                      </a:lnTo>
                      <a:lnTo>
                        <a:pt x="18363" y="14516"/>
                      </a:lnTo>
                      <a:lnTo>
                        <a:pt x="18365" y="14550"/>
                      </a:lnTo>
                      <a:lnTo>
                        <a:pt x="18369" y="14555"/>
                      </a:lnTo>
                      <a:lnTo>
                        <a:pt x="18372" y="14553"/>
                      </a:lnTo>
                      <a:lnTo>
                        <a:pt x="18377" y="14546"/>
                      </a:lnTo>
                      <a:lnTo>
                        <a:pt x="18380" y="14541"/>
                      </a:lnTo>
                      <a:lnTo>
                        <a:pt x="18385" y="14520"/>
                      </a:lnTo>
                      <a:lnTo>
                        <a:pt x="18391" y="14510"/>
                      </a:lnTo>
                      <a:lnTo>
                        <a:pt x="18394" y="14515"/>
                      </a:lnTo>
                      <a:lnTo>
                        <a:pt x="18395" y="14529"/>
                      </a:lnTo>
                      <a:lnTo>
                        <a:pt x="18398" y="14528"/>
                      </a:lnTo>
                      <a:lnTo>
                        <a:pt x="18403" y="14518"/>
                      </a:lnTo>
                      <a:lnTo>
                        <a:pt x="18409" y="14503"/>
                      </a:lnTo>
                      <a:lnTo>
                        <a:pt x="18411" y="14493"/>
                      </a:lnTo>
                      <a:lnTo>
                        <a:pt x="18417" y="14488"/>
                      </a:lnTo>
                      <a:lnTo>
                        <a:pt x="18423" y="14482"/>
                      </a:lnTo>
                      <a:lnTo>
                        <a:pt x="18429" y="14486"/>
                      </a:lnTo>
                      <a:lnTo>
                        <a:pt x="18432" y="14481"/>
                      </a:lnTo>
                      <a:lnTo>
                        <a:pt x="18441" y="14476"/>
                      </a:lnTo>
                      <a:lnTo>
                        <a:pt x="18440" y="14471"/>
                      </a:lnTo>
                      <a:lnTo>
                        <a:pt x="18437" y="14462"/>
                      </a:lnTo>
                      <a:lnTo>
                        <a:pt x="18433" y="14452"/>
                      </a:lnTo>
                      <a:lnTo>
                        <a:pt x="18433" y="14448"/>
                      </a:lnTo>
                      <a:lnTo>
                        <a:pt x="18442" y="14447"/>
                      </a:lnTo>
                      <a:lnTo>
                        <a:pt x="18441" y="14432"/>
                      </a:lnTo>
                      <a:lnTo>
                        <a:pt x="18444" y="14418"/>
                      </a:lnTo>
                      <a:lnTo>
                        <a:pt x="18442" y="14390"/>
                      </a:lnTo>
                      <a:lnTo>
                        <a:pt x="18440" y="14390"/>
                      </a:lnTo>
                      <a:lnTo>
                        <a:pt x="18437" y="14395"/>
                      </a:lnTo>
                      <a:lnTo>
                        <a:pt x="18431" y="14405"/>
                      </a:lnTo>
                      <a:lnTo>
                        <a:pt x="18425" y="14411"/>
                      </a:lnTo>
                      <a:lnTo>
                        <a:pt x="18426" y="14430"/>
                      </a:lnTo>
                      <a:lnTo>
                        <a:pt x="18420" y="14426"/>
                      </a:lnTo>
                      <a:lnTo>
                        <a:pt x="18417" y="14431"/>
                      </a:lnTo>
                      <a:lnTo>
                        <a:pt x="18406" y="14451"/>
                      </a:lnTo>
                      <a:lnTo>
                        <a:pt x="18395" y="14467"/>
                      </a:lnTo>
                      <a:lnTo>
                        <a:pt x="18392" y="14463"/>
                      </a:lnTo>
                      <a:lnTo>
                        <a:pt x="18391" y="14453"/>
                      </a:lnTo>
                      <a:lnTo>
                        <a:pt x="18399" y="14438"/>
                      </a:lnTo>
                      <a:lnTo>
                        <a:pt x="18411" y="14432"/>
                      </a:lnTo>
                      <a:lnTo>
                        <a:pt x="18410" y="14413"/>
                      </a:lnTo>
                      <a:lnTo>
                        <a:pt x="18419" y="14407"/>
                      </a:lnTo>
                      <a:lnTo>
                        <a:pt x="18425" y="14406"/>
                      </a:lnTo>
                      <a:lnTo>
                        <a:pt x="18428" y="14401"/>
                      </a:lnTo>
                      <a:lnTo>
                        <a:pt x="18428" y="14397"/>
                      </a:lnTo>
                      <a:lnTo>
                        <a:pt x="18424" y="14383"/>
                      </a:lnTo>
                      <a:lnTo>
                        <a:pt x="18417" y="14369"/>
                      </a:lnTo>
                      <a:lnTo>
                        <a:pt x="18396" y="14376"/>
                      </a:lnTo>
                      <a:lnTo>
                        <a:pt x="18381" y="14374"/>
                      </a:lnTo>
                      <a:lnTo>
                        <a:pt x="18380" y="14364"/>
                      </a:lnTo>
                      <a:lnTo>
                        <a:pt x="18377" y="14355"/>
                      </a:lnTo>
                      <a:lnTo>
                        <a:pt x="18374" y="14351"/>
                      </a:lnTo>
                      <a:lnTo>
                        <a:pt x="18365" y="14357"/>
                      </a:lnTo>
                      <a:lnTo>
                        <a:pt x="18359" y="14357"/>
                      </a:lnTo>
                      <a:lnTo>
                        <a:pt x="18353" y="14353"/>
                      </a:lnTo>
                      <a:lnTo>
                        <a:pt x="18350" y="14349"/>
                      </a:lnTo>
                      <a:lnTo>
                        <a:pt x="18334" y="14351"/>
                      </a:lnTo>
                      <a:lnTo>
                        <a:pt x="18323" y="14362"/>
                      </a:lnTo>
                      <a:lnTo>
                        <a:pt x="18317" y="14362"/>
                      </a:lnTo>
                      <a:lnTo>
                        <a:pt x="18301" y="14341"/>
                      </a:lnTo>
                      <a:lnTo>
                        <a:pt x="18300" y="14336"/>
                      </a:lnTo>
                      <a:lnTo>
                        <a:pt x="18318" y="14334"/>
                      </a:lnTo>
                      <a:lnTo>
                        <a:pt x="18337" y="14351"/>
                      </a:lnTo>
                      <a:lnTo>
                        <a:pt x="18364" y="14368"/>
                      </a:lnTo>
                      <a:lnTo>
                        <a:pt x="18367" y="14368"/>
                      </a:lnTo>
                      <a:lnTo>
                        <a:pt x="18367" y="14347"/>
                      </a:lnTo>
                      <a:lnTo>
                        <a:pt x="18361" y="14336"/>
                      </a:lnTo>
                      <a:lnTo>
                        <a:pt x="18354" y="14319"/>
                      </a:lnTo>
                      <a:lnTo>
                        <a:pt x="18353" y="14303"/>
                      </a:lnTo>
                      <a:lnTo>
                        <a:pt x="18359" y="14301"/>
                      </a:lnTo>
                      <a:lnTo>
                        <a:pt x="18366" y="14333"/>
                      </a:lnTo>
                      <a:lnTo>
                        <a:pt x="18376" y="14368"/>
                      </a:lnTo>
                      <a:lnTo>
                        <a:pt x="18379" y="14368"/>
                      </a:lnTo>
                      <a:lnTo>
                        <a:pt x="18384" y="14344"/>
                      </a:lnTo>
                      <a:lnTo>
                        <a:pt x="18381" y="14326"/>
                      </a:lnTo>
                      <a:lnTo>
                        <a:pt x="18378" y="14317"/>
                      </a:lnTo>
                      <a:lnTo>
                        <a:pt x="18371" y="14301"/>
                      </a:lnTo>
                      <a:lnTo>
                        <a:pt x="18368" y="14291"/>
                      </a:lnTo>
                      <a:lnTo>
                        <a:pt x="18368" y="14286"/>
                      </a:lnTo>
                      <a:lnTo>
                        <a:pt x="18370" y="14285"/>
                      </a:lnTo>
                      <a:lnTo>
                        <a:pt x="18380" y="14293"/>
                      </a:lnTo>
                      <a:lnTo>
                        <a:pt x="18390" y="14306"/>
                      </a:lnTo>
                      <a:lnTo>
                        <a:pt x="18393" y="14315"/>
                      </a:lnTo>
                      <a:lnTo>
                        <a:pt x="18400" y="14324"/>
                      </a:lnTo>
                      <a:lnTo>
                        <a:pt x="18403" y="14328"/>
                      </a:lnTo>
                      <a:lnTo>
                        <a:pt x="18412" y="14327"/>
                      </a:lnTo>
                      <a:lnTo>
                        <a:pt x="18421" y="14321"/>
                      </a:lnTo>
                      <a:lnTo>
                        <a:pt x="18433" y="14320"/>
                      </a:lnTo>
                      <a:lnTo>
                        <a:pt x="18436" y="14324"/>
                      </a:lnTo>
                      <a:lnTo>
                        <a:pt x="18437" y="14334"/>
                      </a:lnTo>
                      <a:lnTo>
                        <a:pt x="18440" y="14338"/>
                      </a:lnTo>
                      <a:lnTo>
                        <a:pt x="18446" y="14337"/>
                      </a:lnTo>
                      <a:lnTo>
                        <a:pt x="18454" y="14322"/>
                      </a:lnTo>
                      <a:lnTo>
                        <a:pt x="18457" y="14317"/>
                      </a:lnTo>
                      <a:lnTo>
                        <a:pt x="18456" y="14307"/>
                      </a:lnTo>
                      <a:lnTo>
                        <a:pt x="18453" y="14298"/>
                      </a:lnTo>
                      <a:lnTo>
                        <a:pt x="18450" y="14294"/>
                      </a:lnTo>
                      <a:lnTo>
                        <a:pt x="18446" y="14289"/>
                      </a:lnTo>
                      <a:lnTo>
                        <a:pt x="18443" y="14285"/>
                      </a:lnTo>
                      <a:lnTo>
                        <a:pt x="18434" y="14268"/>
                      </a:lnTo>
                      <a:lnTo>
                        <a:pt x="18431" y="14246"/>
                      </a:lnTo>
                      <a:lnTo>
                        <a:pt x="18428" y="14246"/>
                      </a:lnTo>
                      <a:lnTo>
                        <a:pt x="18427" y="14245"/>
                      </a:lnTo>
                      <a:lnTo>
                        <a:pt x="18430" y="14245"/>
                      </a:lnTo>
                      <a:lnTo>
                        <a:pt x="18429" y="14245"/>
                      </a:lnTo>
                      <a:lnTo>
                        <a:pt x="18432" y="14237"/>
                      </a:lnTo>
                      <a:lnTo>
                        <a:pt x="18431" y="14219"/>
                      </a:lnTo>
                      <a:lnTo>
                        <a:pt x="18428" y="14220"/>
                      </a:lnTo>
                      <a:lnTo>
                        <a:pt x="18430" y="14215"/>
                      </a:lnTo>
                      <a:lnTo>
                        <a:pt x="18433" y="14215"/>
                      </a:lnTo>
                      <a:lnTo>
                        <a:pt x="18437" y="14224"/>
                      </a:lnTo>
                      <a:lnTo>
                        <a:pt x="18439" y="14262"/>
                      </a:lnTo>
                      <a:lnTo>
                        <a:pt x="18436" y="14262"/>
                      </a:lnTo>
                      <a:lnTo>
                        <a:pt x="18433" y="14273"/>
                      </a:lnTo>
                      <a:lnTo>
                        <a:pt x="18434" y="14277"/>
                      </a:lnTo>
                      <a:lnTo>
                        <a:pt x="18443" y="14281"/>
                      </a:lnTo>
                      <a:lnTo>
                        <a:pt x="18452" y="14284"/>
                      </a:lnTo>
                      <a:lnTo>
                        <a:pt x="18458" y="14288"/>
                      </a:lnTo>
                      <a:lnTo>
                        <a:pt x="18465" y="14297"/>
                      </a:lnTo>
                      <a:lnTo>
                        <a:pt x="18468" y="14306"/>
                      </a:lnTo>
                      <a:lnTo>
                        <a:pt x="18472" y="14319"/>
                      </a:lnTo>
                      <a:lnTo>
                        <a:pt x="18478" y="14319"/>
                      </a:lnTo>
                      <a:lnTo>
                        <a:pt x="18500" y="14273"/>
                      </a:lnTo>
                      <a:lnTo>
                        <a:pt x="18522" y="14233"/>
                      </a:lnTo>
                      <a:lnTo>
                        <a:pt x="18522" y="14228"/>
                      </a:lnTo>
                      <a:lnTo>
                        <a:pt x="18497" y="14212"/>
                      </a:lnTo>
                      <a:lnTo>
                        <a:pt x="18478" y="14195"/>
                      </a:lnTo>
                      <a:lnTo>
                        <a:pt x="18466" y="14197"/>
                      </a:lnTo>
                      <a:lnTo>
                        <a:pt x="18460" y="14203"/>
                      </a:lnTo>
                      <a:lnTo>
                        <a:pt x="18460" y="14188"/>
                      </a:lnTo>
                      <a:lnTo>
                        <a:pt x="18462" y="14183"/>
                      </a:lnTo>
                      <a:lnTo>
                        <a:pt x="18465" y="14178"/>
                      </a:lnTo>
                      <a:lnTo>
                        <a:pt x="18468" y="14177"/>
                      </a:lnTo>
                      <a:lnTo>
                        <a:pt x="18477" y="14167"/>
                      </a:lnTo>
                      <a:lnTo>
                        <a:pt x="18479" y="14162"/>
                      </a:lnTo>
                      <a:lnTo>
                        <a:pt x="18460" y="14153"/>
                      </a:lnTo>
                      <a:lnTo>
                        <a:pt x="18444" y="14143"/>
                      </a:lnTo>
                      <a:lnTo>
                        <a:pt x="18444" y="14138"/>
                      </a:lnTo>
                      <a:lnTo>
                        <a:pt x="18471" y="14137"/>
                      </a:lnTo>
                      <a:lnTo>
                        <a:pt x="18483" y="14127"/>
                      </a:lnTo>
                      <a:lnTo>
                        <a:pt x="18488" y="14118"/>
                      </a:lnTo>
                      <a:lnTo>
                        <a:pt x="18493" y="14108"/>
                      </a:lnTo>
                      <a:lnTo>
                        <a:pt x="18499" y="14103"/>
                      </a:lnTo>
                      <a:lnTo>
                        <a:pt x="18506" y="14102"/>
                      </a:lnTo>
                      <a:lnTo>
                        <a:pt x="18506" y="14107"/>
                      </a:lnTo>
                      <a:lnTo>
                        <a:pt x="18499" y="14121"/>
                      </a:lnTo>
                      <a:lnTo>
                        <a:pt x="18507" y="14132"/>
                      </a:lnTo>
                      <a:lnTo>
                        <a:pt x="18522" y="14136"/>
                      </a:lnTo>
                      <a:lnTo>
                        <a:pt x="18522" y="14140"/>
                      </a:lnTo>
                      <a:lnTo>
                        <a:pt x="18508" y="14141"/>
                      </a:lnTo>
                      <a:lnTo>
                        <a:pt x="18499" y="14146"/>
                      </a:lnTo>
                      <a:lnTo>
                        <a:pt x="18497" y="14156"/>
                      </a:lnTo>
                      <a:lnTo>
                        <a:pt x="18493" y="14165"/>
                      </a:lnTo>
                      <a:lnTo>
                        <a:pt x="18486" y="14175"/>
                      </a:lnTo>
                      <a:lnTo>
                        <a:pt x="18484" y="14190"/>
                      </a:lnTo>
                      <a:lnTo>
                        <a:pt x="18512" y="14206"/>
                      </a:lnTo>
                      <a:lnTo>
                        <a:pt x="18534" y="14226"/>
                      </a:lnTo>
                      <a:lnTo>
                        <a:pt x="18546" y="14216"/>
                      </a:lnTo>
                      <a:lnTo>
                        <a:pt x="18556" y="14190"/>
                      </a:lnTo>
                      <a:lnTo>
                        <a:pt x="18565" y="14175"/>
                      </a:lnTo>
                      <a:lnTo>
                        <a:pt x="18577" y="14169"/>
                      </a:lnTo>
                      <a:lnTo>
                        <a:pt x="18579" y="14164"/>
                      </a:lnTo>
                      <a:lnTo>
                        <a:pt x="18585" y="14149"/>
                      </a:lnTo>
                      <a:lnTo>
                        <a:pt x="18598" y="14124"/>
                      </a:lnTo>
                      <a:lnTo>
                        <a:pt x="18600" y="14124"/>
                      </a:lnTo>
                      <a:lnTo>
                        <a:pt x="18600" y="14133"/>
                      </a:lnTo>
                      <a:lnTo>
                        <a:pt x="18597" y="14138"/>
                      </a:lnTo>
                      <a:lnTo>
                        <a:pt x="18596" y="14138"/>
                      </a:lnTo>
                      <a:lnTo>
                        <a:pt x="18581" y="14143"/>
                      </a:lnTo>
                      <a:lnTo>
                        <a:pt x="18575" y="14140"/>
                      </a:lnTo>
                      <a:lnTo>
                        <a:pt x="18578" y="14135"/>
                      </a:lnTo>
                      <a:lnTo>
                        <a:pt x="18584" y="14135"/>
                      </a:lnTo>
                      <a:lnTo>
                        <a:pt x="18590" y="14129"/>
                      </a:lnTo>
                      <a:lnTo>
                        <a:pt x="18611" y="14127"/>
                      </a:lnTo>
                      <a:lnTo>
                        <a:pt x="18622" y="14111"/>
                      </a:lnTo>
                      <a:lnTo>
                        <a:pt x="18635" y="14076"/>
                      </a:lnTo>
                      <a:lnTo>
                        <a:pt x="18641" y="14066"/>
                      </a:lnTo>
                      <a:lnTo>
                        <a:pt x="18640" y="14037"/>
                      </a:lnTo>
                      <a:lnTo>
                        <a:pt x="18636" y="14029"/>
                      </a:lnTo>
                      <a:lnTo>
                        <a:pt x="18627" y="14030"/>
                      </a:lnTo>
                      <a:lnTo>
                        <a:pt x="18624" y="14021"/>
                      </a:lnTo>
                      <a:lnTo>
                        <a:pt x="18615" y="14027"/>
                      </a:lnTo>
                      <a:lnTo>
                        <a:pt x="18600" y="14028"/>
                      </a:lnTo>
                      <a:lnTo>
                        <a:pt x="18590" y="14011"/>
                      </a:lnTo>
                      <a:lnTo>
                        <a:pt x="18580" y="13988"/>
                      </a:lnTo>
                      <a:lnTo>
                        <a:pt x="18570" y="13985"/>
                      </a:lnTo>
                      <a:lnTo>
                        <a:pt x="18561" y="13981"/>
                      </a:lnTo>
                      <a:lnTo>
                        <a:pt x="18558" y="13977"/>
                      </a:lnTo>
                      <a:lnTo>
                        <a:pt x="18560" y="13972"/>
                      </a:lnTo>
                      <a:lnTo>
                        <a:pt x="18581" y="13969"/>
                      </a:lnTo>
                      <a:lnTo>
                        <a:pt x="18588" y="13978"/>
                      </a:lnTo>
                      <a:lnTo>
                        <a:pt x="18595" y="13996"/>
                      </a:lnTo>
                      <a:lnTo>
                        <a:pt x="18602" y="14004"/>
                      </a:lnTo>
                      <a:lnTo>
                        <a:pt x="18608" y="14013"/>
                      </a:lnTo>
                      <a:lnTo>
                        <a:pt x="18608" y="14009"/>
                      </a:lnTo>
                      <a:lnTo>
                        <a:pt x="18604" y="13985"/>
                      </a:lnTo>
                      <a:lnTo>
                        <a:pt x="18594" y="13968"/>
                      </a:lnTo>
                      <a:lnTo>
                        <a:pt x="18586" y="13945"/>
                      </a:lnTo>
                      <a:lnTo>
                        <a:pt x="18577" y="13931"/>
                      </a:lnTo>
                      <a:lnTo>
                        <a:pt x="18576" y="13922"/>
                      </a:lnTo>
                      <a:lnTo>
                        <a:pt x="18581" y="13903"/>
                      </a:lnTo>
                      <a:lnTo>
                        <a:pt x="18586" y="13883"/>
                      </a:lnTo>
                      <a:lnTo>
                        <a:pt x="18590" y="13883"/>
                      </a:lnTo>
                      <a:lnTo>
                        <a:pt x="18593" y="13892"/>
                      </a:lnTo>
                      <a:lnTo>
                        <a:pt x="18593" y="13901"/>
                      </a:lnTo>
                      <a:lnTo>
                        <a:pt x="18591" y="13916"/>
                      </a:lnTo>
                      <a:lnTo>
                        <a:pt x="18585" y="13926"/>
                      </a:lnTo>
                      <a:lnTo>
                        <a:pt x="18596" y="13962"/>
                      </a:lnTo>
                      <a:lnTo>
                        <a:pt x="18603" y="14002"/>
                      </a:lnTo>
                      <a:lnTo>
                        <a:pt x="18606" y="14002"/>
                      </a:lnTo>
                      <a:lnTo>
                        <a:pt x="18616" y="13945"/>
                      </a:lnTo>
                      <a:lnTo>
                        <a:pt x="18629" y="13900"/>
                      </a:lnTo>
                      <a:lnTo>
                        <a:pt x="18628" y="13882"/>
                      </a:lnTo>
                      <a:lnTo>
                        <a:pt x="18631" y="13875"/>
                      </a:lnTo>
                      <a:lnTo>
                        <a:pt x="18640" y="13868"/>
                      </a:lnTo>
                      <a:lnTo>
                        <a:pt x="18649" y="13861"/>
                      </a:lnTo>
                      <a:lnTo>
                        <a:pt x="18652" y="13860"/>
                      </a:lnTo>
                      <a:lnTo>
                        <a:pt x="18649" y="13866"/>
                      </a:lnTo>
                      <a:lnTo>
                        <a:pt x="18643" y="13876"/>
                      </a:lnTo>
                      <a:lnTo>
                        <a:pt x="18635" y="13887"/>
                      </a:lnTo>
                      <a:lnTo>
                        <a:pt x="18633" y="13901"/>
                      </a:lnTo>
                      <a:lnTo>
                        <a:pt x="18630" y="13916"/>
                      </a:lnTo>
                      <a:lnTo>
                        <a:pt x="18625" y="13931"/>
                      </a:lnTo>
                      <a:lnTo>
                        <a:pt x="18619" y="13936"/>
                      </a:lnTo>
                      <a:lnTo>
                        <a:pt x="18618" y="13970"/>
                      </a:lnTo>
                      <a:lnTo>
                        <a:pt x="18616" y="13993"/>
                      </a:lnTo>
                      <a:lnTo>
                        <a:pt x="18616" y="13998"/>
                      </a:lnTo>
                      <a:lnTo>
                        <a:pt x="18622" y="13997"/>
                      </a:lnTo>
                      <a:lnTo>
                        <a:pt x="18628" y="13992"/>
                      </a:lnTo>
                      <a:lnTo>
                        <a:pt x="18635" y="14000"/>
                      </a:lnTo>
                      <a:lnTo>
                        <a:pt x="18645" y="14014"/>
                      </a:lnTo>
                      <a:lnTo>
                        <a:pt x="18670" y="13987"/>
                      </a:lnTo>
                      <a:lnTo>
                        <a:pt x="18693" y="13956"/>
                      </a:lnTo>
                      <a:lnTo>
                        <a:pt x="18692" y="13927"/>
                      </a:lnTo>
                      <a:lnTo>
                        <a:pt x="18694" y="13912"/>
                      </a:lnTo>
                      <a:lnTo>
                        <a:pt x="18705" y="13902"/>
                      </a:lnTo>
                      <a:lnTo>
                        <a:pt x="18714" y="13891"/>
                      </a:lnTo>
                      <a:lnTo>
                        <a:pt x="18713" y="13881"/>
                      </a:lnTo>
                      <a:lnTo>
                        <a:pt x="18707" y="13878"/>
                      </a:lnTo>
                      <a:lnTo>
                        <a:pt x="18741" y="13841"/>
                      </a:lnTo>
                      <a:lnTo>
                        <a:pt x="18741" y="13822"/>
                      </a:lnTo>
                      <a:lnTo>
                        <a:pt x="18727" y="13847"/>
                      </a:lnTo>
                      <a:lnTo>
                        <a:pt x="18726" y="13832"/>
                      </a:lnTo>
                      <a:lnTo>
                        <a:pt x="18717" y="13829"/>
                      </a:lnTo>
                      <a:lnTo>
                        <a:pt x="18726" y="13767"/>
                      </a:lnTo>
                      <a:lnTo>
                        <a:pt x="18754" y="13730"/>
                      </a:lnTo>
                      <a:lnTo>
                        <a:pt x="18764" y="13747"/>
                      </a:lnTo>
                      <a:lnTo>
                        <a:pt x="18770" y="13737"/>
                      </a:lnTo>
                      <a:lnTo>
                        <a:pt x="18765" y="13761"/>
                      </a:lnTo>
                      <a:lnTo>
                        <a:pt x="18814" y="13727"/>
                      </a:lnTo>
                      <a:lnTo>
                        <a:pt x="18784" y="13721"/>
                      </a:lnTo>
                      <a:lnTo>
                        <a:pt x="18796" y="13710"/>
                      </a:lnTo>
                      <a:lnTo>
                        <a:pt x="18814" y="13713"/>
                      </a:lnTo>
                      <a:lnTo>
                        <a:pt x="18798" y="13696"/>
                      </a:lnTo>
                      <a:lnTo>
                        <a:pt x="18810" y="13699"/>
                      </a:lnTo>
                      <a:lnTo>
                        <a:pt x="18807" y="13685"/>
                      </a:lnTo>
                      <a:lnTo>
                        <a:pt x="18812" y="13675"/>
                      </a:lnTo>
                      <a:lnTo>
                        <a:pt x="18814" y="13665"/>
                      </a:lnTo>
                      <a:lnTo>
                        <a:pt x="18820" y="13660"/>
                      </a:lnTo>
                      <a:lnTo>
                        <a:pt x="18832" y="13649"/>
                      </a:lnTo>
                      <a:lnTo>
                        <a:pt x="18841" y="13643"/>
                      </a:lnTo>
                      <a:lnTo>
                        <a:pt x="18837" y="13638"/>
                      </a:lnTo>
                      <a:lnTo>
                        <a:pt x="18834" y="13639"/>
                      </a:lnTo>
                      <a:lnTo>
                        <a:pt x="18835" y="13644"/>
                      </a:lnTo>
                      <a:lnTo>
                        <a:pt x="18831" y="13639"/>
                      </a:lnTo>
                      <a:lnTo>
                        <a:pt x="18834" y="13630"/>
                      </a:lnTo>
                      <a:lnTo>
                        <a:pt x="18833" y="13620"/>
                      </a:lnTo>
                      <a:lnTo>
                        <a:pt x="18821" y="13617"/>
                      </a:lnTo>
                      <a:lnTo>
                        <a:pt x="18809" y="13609"/>
                      </a:lnTo>
                      <a:lnTo>
                        <a:pt x="18806" y="13609"/>
                      </a:lnTo>
                      <a:lnTo>
                        <a:pt x="18808" y="13604"/>
                      </a:lnTo>
                      <a:lnTo>
                        <a:pt x="18835" y="13601"/>
                      </a:lnTo>
                      <a:lnTo>
                        <a:pt x="18839" y="13618"/>
                      </a:lnTo>
                      <a:lnTo>
                        <a:pt x="18845" y="13635"/>
                      </a:lnTo>
                      <a:lnTo>
                        <a:pt x="18849" y="13635"/>
                      </a:lnTo>
                      <a:lnTo>
                        <a:pt x="18833" y="13608"/>
                      </a:lnTo>
                      <a:lnTo>
                        <a:pt x="18833" y="13604"/>
                      </a:lnTo>
                      <a:lnTo>
                        <a:pt x="18839" y="13600"/>
                      </a:lnTo>
                      <a:lnTo>
                        <a:pt x="18830" y="13587"/>
                      </a:lnTo>
                      <a:lnTo>
                        <a:pt x="18817" y="13584"/>
                      </a:lnTo>
                      <a:lnTo>
                        <a:pt x="18818" y="13579"/>
                      </a:lnTo>
                      <a:lnTo>
                        <a:pt x="18827" y="13568"/>
                      </a:lnTo>
                      <a:lnTo>
                        <a:pt x="18843" y="13567"/>
                      </a:lnTo>
                      <a:lnTo>
                        <a:pt x="18853" y="13575"/>
                      </a:lnTo>
                      <a:lnTo>
                        <a:pt x="18853" y="13589"/>
                      </a:lnTo>
                      <a:lnTo>
                        <a:pt x="18856" y="13598"/>
                      </a:lnTo>
                      <a:lnTo>
                        <a:pt x="18860" y="13598"/>
                      </a:lnTo>
                      <a:lnTo>
                        <a:pt x="18865" y="13588"/>
                      </a:lnTo>
                      <a:lnTo>
                        <a:pt x="18873" y="13567"/>
                      </a:lnTo>
                      <a:lnTo>
                        <a:pt x="18872" y="13549"/>
                      </a:lnTo>
                      <a:lnTo>
                        <a:pt x="18869" y="13545"/>
                      </a:lnTo>
                      <a:lnTo>
                        <a:pt x="18866" y="13550"/>
                      </a:lnTo>
                      <a:lnTo>
                        <a:pt x="18863" y="13545"/>
                      </a:lnTo>
                      <a:lnTo>
                        <a:pt x="18862" y="13531"/>
                      </a:lnTo>
                      <a:lnTo>
                        <a:pt x="18856" y="13518"/>
                      </a:lnTo>
                      <a:lnTo>
                        <a:pt x="18840" y="13515"/>
                      </a:lnTo>
                      <a:lnTo>
                        <a:pt x="18828" y="13507"/>
                      </a:lnTo>
                      <a:lnTo>
                        <a:pt x="18819" y="13503"/>
                      </a:lnTo>
                      <a:lnTo>
                        <a:pt x="18812" y="13490"/>
                      </a:lnTo>
                      <a:lnTo>
                        <a:pt x="18807" y="13457"/>
                      </a:lnTo>
                      <a:lnTo>
                        <a:pt x="18806" y="13415"/>
                      </a:lnTo>
                      <a:lnTo>
                        <a:pt x="18809" y="13391"/>
                      </a:lnTo>
                      <a:lnTo>
                        <a:pt x="18812" y="13391"/>
                      </a:lnTo>
                      <a:lnTo>
                        <a:pt x="18814" y="13404"/>
                      </a:lnTo>
                      <a:lnTo>
                        <a:pt x="18817" y="13404"/>
                      </a:lnTo>
                      <a:lnTo>
                        <a:pt x="18824" y="13374"/>
                      </a:lnTo>
                      <a:lnTo>
                        <a:pt x="18838" y="13342"/>
                      </a:lnTo>
                      <a:lnTo>
                        <a:pt x="18839" y="13362"/>
                      </a:lnTo>
                      <a:lnTo>
                        <a:pt x="18837" y="13382"/>
                      </a:lnTo>
                      <a:lnTo>
                        <a:pt x="18831" y="13401"/>
                      </a:lnTo>
                      <a:lnTo>
                        <a:pt x="18829" y="13417"/>
                      </a:lnTo>
                      <a:lnTo>
                        <a:pt x="18824" y="13436"/>
                      </a:lnTo>
                      <a:lnTo>
                        <a:pt x="18819" y="13446"/>
                      </a:lnTo>
                      <a:lnTo>
                        <a:pt x="18816" y="13461"/>
                      </a:lnTo>
                      <a:lnTo>
                        <a:pt x="18820" y="13470"/>
                      </a:lnTo>
                      <a:lnTo>
                        <a:pt x="18826" y="13474"/>
                      </a:lnTo>
                      <a:lnTo>
                        <a:pt x="18838" y="13472"/>
                      </a:lnTo>
                      <a:lnTo>
                        <a:pt x="18847" y="13462"/>
                      </a:lnTo>
                      <a:lnTo>
                        <a:pt x="18850" y="13457"/>
                      </a:lnTo>
                      <a:lnTo>
                        <a:pt x="18849" y="13438"/>
                      </a:lnTo>
                      <a:lnTo>
                        <a:pt x="18850" y="13414"/>
                      </a:lnTo>
                      <a:lnTo>
                        <a:pt x="18853" y="13395"/>
                      </a:lnTo>
                      <a:lnTo>
                        <a:pt x="18860" y="13391"/>
                      </a:lnTo>
                      <a:lnTo>
                        <a:pt x="18863" y="13391"/>
                      </a:lnTo>
                      <a:lnTo>
                        <a:pt x="18861" y="13375"/>
                      </a:lnTo>
                      <a:lnTo>
                        <a:pt x="18863" y="13358"/>
                      </a:lnTo>
                      <a:lnTo>
                        <a:pt x="18865" y="13342"/>
                      </a:lnTo>
                      <a:lnTo>
                        <a:pt x="18870" y="13315"/>
                      </a:lnTo>
                      <a:lnTo>
                        <a:pt x="18882" y="13267"/>
                      </a:lnTo>
                      <a:lnTo>
                        <a:pt x="18893" y="13242"/>
                      </a:lnTo>
                      <a:lnTo>
                        <a:pt x="18901" y="13218"/>
                      </a:lnTo>
                      <a:lnTo>
                        <a:pt x="18913" y="13154"/>
                      </a:lnTo>
                      <a:lnTo>
                        <a:pt x="18926" y="13106"/>
                      </a:lnTo>
                      <a:lnTo>
                        <a:pt x="18939" y="13071"/>
                      </a:lnTo>
                      <a:lnTo>
                        <a:pt x="18961" y="13025"/>
                      </a:lnTo>
                      <a:lnTo>
                        <a:pt x="18980" y="12990"/>
                      </a:lnTo>
                      <a:lnTo>
                        <a:pt x="18997" y="12964"/>
                      </a:lnTo>
                      <a:lnTo>
                        <a:pt x="19017" y="12947"/>
                      </a:lnTo>
                      <a:lnTo>
                        <a:pt x="19035" y="12931"/>
                      </a:lnTo>
                      <a:lnTo>
                        <a:pt x="19046" y="12911"/>
                      </a:lnTo>
                      <a:lnTo>
                        <a:pt x="19049" y="12902"/>
                      </a:lnTo>
                      <a:lnTo>
                        <a:pt x="19046" y="12902"/>
                      </a:lnTo>
                      <a:lnTo>
                        <a:pt x="19043" y="12897"/>
                      </a:lnTo>
                      <a:lnTo>
                        <a:pt x="19033" y="12896"/>
                      </a:lnTo>
                      <a:lnTo>
                        <a:pt x="19027" y="12902"/>
                      </a:lnTo>
                      <a:lnTo>
                        <a:pt x="19019" y="12909"/>
                      </a:lnTo>
                      <a:lnTo>
                        <a:pt x="19018" y="12904"/>
                      </a:lnTo>
                      <a:lnTo>
                        <a:pt x="19027" y="12894"/>
                      </a:lnTo>
                      <a:lnTo>
                        <a:pt x="19033" y="12889"/>
                      </a:lnTo>
                      <a:lnTo>
                        <a:pt x="19048" y="12896"/>
                      </a:lnTo>
                      <a:lnTo>
                        <a:pt x="19055" y="12891"/>
                      </a:lnTo>
                      <a:lnTo>
                        <a:pt x="19063" y="12885"/>
                      </a:lnTo>
                      <a:lnTo>
                        <a:pt x="19080" y="12868"/>
                      </a:lnTo>
                      <a:lnTo>
                        <a:pt x="19097" y="12852"/>
                      </a:lnTo>
                      <a:lnTo>
                        <a:pt x="19109" y="12836"/>
                      </a:lnTo>
                      <a:lnTo>
                        <a:pt x="19109" y="12832"/>
                      </a:lnTo>
                      <a:lnTo>
                        <a:pt x="19111" y="12812"/>
                      </a:lnTo>
                      <a:lnTo>
                        <a:pt x="19113" y="12798"/>
                      </a:lnTo>
                      <a:lnTo>
                        <a:pt x="19116" y="12793"/>
                      </a:lnTo>
                      <a:lnTo>
                        <a:pt x="19119" y="12797"/>
                      </a:lnTo>
                      <a:lnTo>
                        <a:pt x="19125" y="12805"/>
                      </a:lnTo>
                      <a:lnTo>
                        <a:pt x="19123" y="12820"/>
                      </a:lnTo>
                      <a:lnTo>
                        <a:pt x="19118" y="12803"/>
                      </a:lnTo>
                      <a:lnTo>
                        <a:pt x="19118" y="12780"/>
                      </a:lnTo>
                      <a:lnTo>
                        <a:pt x="19121" y="12780"/>
                      </a:lnTo>
                      <a:lnTo>
                        <a:pt x="19130" y="12787"/>
                      </a:lnTo>
                      <a:lnTo>
                        <a:pt x="19145" y="12780"/>
                      </a:lnTo>
                      <a:lnTo>
                        <a:pt x="19159" y="12780"/>
                      </a:lnTo>
                      <a:lnTo>
                        <a:pt x="19168" y="12787"/>
                      </a:lnTo>
                      <a:lnTo>
                        <a:pt x="19173" y="12786"/>
                      </a:lnTo>
                      <a:lnTo>
                        <a:pt x="19176" y="12781"/>
                      </a:lnTo>
                      <a:lnTo>
                        <a:pt x="19172" y="12781"/>
                      </a:lnTo>
                      <a:lnTo>
                        <a:pt x="19169" y="12780"/>
                      </a:lnTo>
                      <a:lnTo>
                        <a:pt x="19172" y="12780"/>
                      </a:lnTo>
                      <a:lnTo>
                        <a:pt x="19178" y="12782"/>
                      </a:lnTo>
                      <a:lnTo>
                        <a:pt x="19182" y="12781"/>
                      </a:lnTo>
                      <a:lnTo>
                        <a:pt x="19182" y="12780"/>
                      </a:lnTo>
                      <a:lnTo>
                        <a:pt x="19179" y="12780"/>
                      </a:lnTo>
                      <a:lnTo>
                        <a:pt x="19180" y="12792"/>
                      </a:lnTo>
                      <a:lnTo>
                        <a:pt x="19203" y="12783"/>
                      </a:lnTo>
                      <a:lnTo>
                        <a:pt x="19227" y="12777"/>
                      </a:lnTo>
                      <a:lnTo>
                        <a:pt x="19245" y="12780"/>
                      </a:lnTo>
                      <a:lnTo>
                        <a:pt x="19264" y="12784"/>
                      </a:lnTo>
                      <a:lnTo>
                        <a:pt x="19267" y="12779"/>
                      </a:lnTo>
                      <a:lnTo>
                        <a:pt x="19263" y="12760"/>
                      </a:lnTo>
                      <a:lnTo>
                        <a:pt x="19270" y="12731"/>
                      </a:lnTo>
                      <a:lnTo>
                        <a:pt x="19280" y="12688"/>
                      </a:lnTo>
                      <a:lnTo>
                        <a:pt x="19279" y="12659"/>
                      </a:lnTo>
                      <a:lnTo>
                        <a:pt x="19274" y="12631"/>
                      </a:lnTo>
                      <a:lnTo>
                        <a:pt x="19256" y="12576"/>
                      </a:lnTo>
                      <a:lnTo>
                        <a:pt x="19249" y="12544"/>
                      </a:lnTo>
                      <a:lnTo>
                        <a:pt x="19248" y="12534"/>
                      </a:lnTo>
                      <a:lnTo>
                        <a:pt x="19251" y="12529"/>
                      </a:lnTo>
                      <a:lnTo>
                        <a:pt x="19254" y="12529"/>
                      </a:lnTo>
                      <a:lnTo>
                        <a:pt x="19264" y="12551"/>
                      </a:lnTo>
                      <a:lnTo>
                        <a:pt x="19274" y="12579"/>
                      </a:lnTo>
                      <a:lnTo>
                        <a:pt x="19279" y="12607"/>
                      </a:lnTo>
                      <a:lnTo>
                        <a:pt x="19283" y="12625"/>
                      </a:lnTo>
                      <a:lnTo>
                        <a:pt x="19292" y="12619"/>
                      </a:lnTo>
                      <a:lnTo>
                        <a:pt x="19297" y="12614"/>
                      </a:lnTo>
                      <a:lnTo>
                        <a:pt x="19296" y="12594"/>
                      </a:lnTo>
                      <a:lnTo>
                        <a:pt x="19298" y="12566"/>
                      </a:lnTo>
                      <a:lnTo>
                        <a:pt x="19297" y="12549"/>
                      </a:lnTo>
                      <a:lnTo>
                        <a:pt x="19302" y="12535"/>
                      </a:lnTo>
                      <a:lnTo>
                        <a:pt x="19299" y="12535"/>
                      </a:lnTo>
                      <a:lnTo>
                        <a:pt x="19296" y="12525"/>
                      </a:lnTo>
                      <a:lnTo>
                        <a:pt x="19292" y="12513"/>
                      </a:lnTo>
                      <a:lnTo>
                        <a:pt x="19295" y="12507"/>
                      </a:lnTo>
                      <a:lnTo>
                        <a:pt x="19301" y="12510"/>
                      </a:lnTo>
                      <a:lnTo>
                        <a:pt x="19304" y="12527"/>
                      </a:lnTo>
                      <a:lnTo>
                        <a:pt x="19303" y="12535"/>
                      </a:lnTo>
                      <a:lnTo>
                        <a:pt x="19300" y="12535"/>
                      </a:lnTo>
                      <a:lnTo>
                        <a:pt x="19301" y="12486"/>
                      </a:lnTo>
                      <a:lnTo>
                        <a:pt x="19301" y="12481"/>
                      </a:lnTo>
                      <a:lnTo>
                        <a:pt x="19308" y="12480"/>
                      </a:lnTo>
                      <a:lnTo>
                        <a:pt x="19315" y="12459"/>
                      </a:lnTo>
                      <a:lnTo>
                        <a:pt x="19319" y="12436"/>
                      </a:lnTo>
                      <a:lnTo>
                        <a:pt x="19325" y="12426"/>
                      </a:lnTo>
                      <a:lnTo>
                        <a:pt x="19324" y="12407"/>
                      </a:lnTo>
                      <a:lnTo>
                        <a:pt x="19321" y="12407"/>
                      </a:lnTo>
                      <a:lnTo>
                        <a:pt x="19317" y="12402"/>
                      </a:lnTo>
                      <a:lnTo>
                        <a:pt x="19331" y="12372"/>
                      </a:lnTo>
                      <a:lnTo>
                        <a:pt x="19345" y="12347"/>
                      </a:lnTo>
                      <a:lnTo>
                        <a:pt x="19344" y="12342"/>
                      </a:lnTo>
                      <a:lnTo>
                        <a:pt x="19341" y="12338"/>
                      </a:lnTo>
                      <a:lnTo>
                        <a:pt x="19341" y="12328"/>
                      </a:lnTo>
                      <a:lnTo>
                        <a:pt x="19344" y="12308"/>
                      </a:lnTo>
                      <a:lnTo>
                        <a:pt x="19347" y="12291"/>
                      </a:lnTo>
                      <a:lnTo>
                        <a:pt x="19350" y="12291"/>
                      </a:lnTo>
                      <a:lnTo>
                        <a:pt x="19361" y="12286"/>
                      </a:lnTo>
                      <a:lnTo>
                        <a:pt x="19369" y="12277"/>
                      </a:lnTo>
                      <a:lnTo>
                        <a:pt x="19368" y="12277"/>
                      </a:lnTo>
                      <a:lnTo>
                        <a:pt x="19366" y="12275"/>
                      </a:lnTo>
                      <a:lnTo>
                        <a:pt x="19362" y="12272"/>
                      </a:lnTo>
                      <a:lnTo>
                        <a:pt x="19362" y="12268"/>
                      </a:lnTo>
                      <a:lnTo>
                        <a:pt x="19365" y="12268"/>
                      </a:lnTo>
                      <a:lnTo>
                        <a:pt x="19375" y="12277"/>
                      </a:lnTo>
                      <a:lnTo>
                        <a:pt x="19377" y="12272"/>
                      </a:lnTo>
                      <a:lnTo>
                        <a:pt x="19393" y="12236"/>
                      </a:lnTo>
                      <a:lnTo>
                        <a:pt x="19412" y="12192"/>
                      </a:lnTo>
                      <a:lnTo>
                        <a:pt x="19424" y="12176"/>
                      </a:lnTo>
                      <a:lnTo>
                        <a:pt x="19438" y="12165"/>
                      </a:lnTo>
                      <a:lnTo>
                        <a:pt x="19447" y="12154"/>
                      </a:lnTo>
                      <a:lnTo>
                        <a:pt x="19440" y="12140"/>
                      </a:lnTo>
                      <a:lnTo>
                        <a:pt x="19449" y="12130"/>
                      </a:lnTo>
                      <a:lnTo>
                        <a:pt x="19424" y="12129"/>
                      </a:lnTo>
                      <a:lnTo>
                        <a:pt x="19411" y="12102"/>
                      </a:lnTo>
                      <a:lnTo>
                        <a:pt x="19402" y="12103"/>
                      </a:lnTo>
                      <a:lnTo>
                        <a:pt x="19410" y="12092"/>
                      </a:lnTo>
                      <a:lnTo>
                        <a:pt x="19425" y="12090"/>
                      </a:lnTo>
                      <a:lnTo>
                        <a:pt x="19433" y="12062"/>
                      </a:lnTo>
                      <a:lnTo>
                        <a:pt x="19407" y="12022"/>
                      </a:lnTo>
                      <a:lnTo>
                        <a:pt x="19399" y="12037"/>
                      </a:lnTo>
                      <a:lnTo>
                        <a:pt x="19393" y="11985"/>
                      </a:lnTo>
                      <a:lnTo>
                        <a:pt x="19400" y="12003"/>
                      </a:lnTo>
                      <a:lnTo>
                        <a:pt x="19420" y="11986"/>
                      </a:lnTo>
                      <a:lnTo>
                        <a:pt x="19428" y="12023"/>
                      </a:lnTo>
                      <a:lnTo>
                        <a:pt x="19457" y="12053"/>
                      </a:lnTo>
                      <a:lnTo>
                        <a:pt x="19445" y="12064"/>
                      </a:lnTo>
                      <a:lnTo>
                        <a:pt x="19427" y="12114"/>
                      </a:lnTo>
                      <a:lnTo>
                        <a:pt x="19439" y="12113"/>
                      </a:lnTo>
                      <a:lnTo>
                        <a:pt x="19441" y="12103"/>
                      </a:lnTo>
                      <a:lnTo>
                        <a:pt x="19469" y="12123"/>
                      </a:lnTo>
                      <a:lnTo>
                        <a:pt x="19502" y="12054"/>
                      </a:lnTo>
                      <a:lnTo>
                        <a:pt x="19495" y="12047"/>
                      </a:lnTo>
                      <a:lnTo>
                        <a:pt x="19498" y="12047"/>
                      </a:lnTo>
                      <a:lnTo>
                        <a:pt x="19501" y="12040"/>
                      </a:lnTo>
                      <a:lnTo>
                        <a:pt x="19504" y="12034"/>
                      </a:lnTo>
                      <a:lnTo>
                        <a:pt x="19518" y="12026"/>
                      </a:lnTo>
                      <a:lnTo>
                        <a:pt x="19535" y="12008"/>
                      </a:lnTo>
                      <a:lnTo>
                        <a:pt x="19535" y="12003"/>
                      </a:lnTo>
                      <a:lnTo>
                        <a:pt x="19517" y="11994"/>
                      </a:lnTo>
                      <a:lnTo>
                        <a:pt x="19506" y="11981"/>
                      </a:lnTo>
                      <a:lnTo>
                        <a:pt x="19504" y="11976"/>
                      </a:lnTo>
                      <a:lnTo>
                        <a:pt x="19515" y="11985"/>
                      </a:lnTo>
                      <a:lnTo>
                        <a:pt x="19521" y="11993"/>
                      </a:lnTo>
                      <a:lnTo>
                        <a:pt x="19524" y="11993"/>
                      </a:lnTo>
                      <a:lnTo>
                        <a:pt x="19529" y="11983"/>
                      </a:lnTo>
                      <a:lnTo>
                        <a:pt x="19532" y="11973"/>
                      </a:lnTo>
                      <a:lnTo>
                        <a:pt x="19531" y="11968"/>
                      </a:lnTo>
                      <a:lnTo>
                        <a:pt x="19521" y="11950"/>
                      </a:lnTo>
                      <a:lnTo>
                        <a:pt x="19511" y="11933"/>
                      </a:lnTo>
                      <a:lnTo>
                        <a:pt x="19508" y="11924"/>
                      </a:lnTo>
                      <a:lnTo>
                        <a:pt x="19508" y="11919"/>
                      </a:lnTo>
                      <a:lnTo>
                        <a:pt x="19539" y="11944"/>
                      </a:lnTo>
                      <a:lnTo>
                        <a:pt x="19543" y="11952"/>
                      </a:lnTo>
                      <a:lnTo>
                        <a:pt x="19540" y="11962"/>
                      </a:lnTo>
                      <a:lnTo>
                        <a:pt x="19538" y="11977"/>
                      </a:lnTo>
                      <a:lnTo>
                        <a:pt x="19541" y="11981"/>
                      </a:lnTo>
                      <a:lnTo>
                        <a:pt x="19547" y="11980"/>
                      </a:lnTo>
                      <a:lnTo>
                        <a:pt x="19570" y="11959"/>
                      </a:lnTo>
                      <a:lnTo>
                        <a:pt x="19596" y="11932"/>
                      </a:lnTo>
                      <a:lnTo>
                        <a:pt x="19596" y="11927"/>
                      </a:lnTo>
                      <a:lnTo>
                        <a:pt x="19599" y="11927"/>
                      </a:lnTo>
                      <a:lnTo>
                        <a:pt x="19595" y="11917"/>
                      </a:lnTo>
                      <a:lnTo>
                        <a:pt x="19599" y="11917"/>
                      </a:lnTo>
                      <a:lnTo>
                        <a:pt x="19598" y="11912"/>
                      </a:lnTo>
                      <a:lnTo>
                        <a:pt x="19652" y="11896"/>
                      </a:lnTo>
                      <a:lnTo>
                        <a:pt x="19702" y="11875"/>
                      </a:lnTo>
                      <a:lnTo>
                        <a:pt x="19699" y="11867"/>
                      </a:lnTo>
                      <a:lnTo>
                        <a:pt x="19692" y="11858"/>
                      </a:lnTo>
                      <a:lnTo>
                        <a:pt x="19681" y="11859"/>
                      </a:lnTo>
                      <a:lnTo>
                        <a:pt x="19668" y="11857"/>
                      </a:lnTo>
                      <a:lnTo>
                        <a:pt x="19671" y="11846"/>
                      </a:lnTo>
                      <a:lnTo>
                        <a:pt x="19676" y="11836"/>
                      </a:lnTo>
                      <a:lnTo>
                        <a:pt x="19684" y="11816"/>
                      </a:lnTo>
                      <a:lnTo>
                        <a:pt x="19693" y="11801"/>
                      </a:lnTo>
                      <a:lnTo>
                        <a:pt x="19706" y="11823"/>
                      </a:lnTo>
                      <a:lnTo>
                        <a:pt x="19713" y="11841"/>
                      </a:lnTo>
                      <a:lnTo>
                        <a:pt x="19710" y="11856"/>
                      </a:lnTo>
                      <a:lnTo>
                        <a:pt x="19712" y="11874"/>
                      </a:lnTo>
                      <a:lnTo>
                        <a:pt x="19723" y="11873"/>
                      </a:lnTo>
                      <a:lnTo>
                        <a:pt x="19735" y="11867"/>
                      </a:lnTo>
                      <a:lnTo>
                        <a:pt x="19732" y="11862"/>
                      </a:lnTo>
                      <a:lnTo>
                        <a:pt x="19729" y="11858"/>
                      </a:lnTo>
                      <a:lnTo>
                        <a:pt x="19725" y="11844"/>
                      </a:lnTo>
                      <a:lnTo>
                        <a:pt x="19721" y="11826"/>
                      </a:lnTo>
                      <a:lnTo>
                        <a:pt x="19717" y="11807"/>
                      </a:lnTo>
                      <a:lnTo>
                        <a:pt x="19716" y="11784"/>
                      </a:lnTo>
                      <a:lnTo>
                        <a:pt x="19719" y="11783"/>
                      </a:lnTo>
                      <a:lnTo>
                        <a:pt x="19729" y="11797"/>
                      </a:lnTo>
                      <a:lnTo>
                        <a:pt x="19732" y="11810"/>
                      </a:lnTo>
                      <a:lnTo>
                        <a:pt x="19738" y="11810"/>
                      </a:lnTo>
                      <a:lnTo>
                        <a:pt x="19738" y="11800"/>
                      </a:lnTo>
                      <a:lnTo>
                        <a:pt x="19744" y="11794"/>
                      </a:lnTo>
                      <a:lnTo>
                        <a:pt x="19747" y="11799"/>
                      </a:lnTo>
                      <a:lnTo>
                        <a:pt x="19747" y="11808"/>
                      </a:lnTo>
                      <a:lnTo>
                        <a:pt x="19745" y="11818"/>
                      </a:lnTo>
                      <a:lnTo>
                        <a:pt x="19742" y="11824"/>
                      </a:lnTo>
                      <a:lnTo>
                        <a:pt x="19743" y="11838"/>
                      </a:lnTo>
                      <a:lnTo>
                        <a:pt x="19749" y="11846"/>
                      </a:lnTo>
                      <a:lnTo>
                        <a:pt x="19767" y="11844"/>
                      </a:lnTo>
                      <a:lnTo>
                        <a:pt x="19782" y="11833"/>
                      </a:lnTo>
                      <a:lnTo>
                        <a:pt x="19785" y="11828"/>
                      </a:lnTo>
                      <a:lnTo>
                        <a:pt x="19784" y="11823"/>
                      </a:lnTo>
                      <a:lnTo>
                        <a:pt x="19781" y="11818"/>
                      </a:lnTo>
                      <a:lnTo>
                        <a:pt x="19775" y="11819"/>
                      </a:lnTo>
                      <a:lnTo>
                        <a:pt x="19772" y="11810"/>
                      </a:lnTo>
                      <a:lnTo>
                        <a:pt x="19769" y="11806"/>
                      </a:lnTo>
                      <a:lnTo>
                        <a:pt x="19770" y="11787"/>
                      </a:lnTo>
                      <a:lnTo>
                        <a:pt x="19770" y="11782"/>
                      </a:lnTo>
                      <a:lnTo>
                        <a:pt x="19774" y="11787"/>
                      </a:lnTo>
                      <a:lnTo>
                        <a:pt x="19780" y="11790"/>
                      </a:lnTo>
                      <a:lnTo>
                        <a:pt x="19783" y="11794"/>
                      </a:lnTo>
                      <a:lnTo>
                        <a:pt x="19786" y="11794"/>
                      </a:lnTo>
                      <a:lnTo>
                        <a:pt x="19788" y="11780"/>
                      </a:lnTo>
                      <a:lnTo>
                        <a:pt x="19790" y="11756"/>
                      </a:lnTo>
                      <a:lnTo>
                        <a:pt x="19793" y="11746"/>
                      </a:lnTo>
                      <a:lnTo>
                        <a:pt x="19798" y="11740"/>
                      </a:lnTo>
                      <a:lnTo>
                        <a:pt x="19801" y="11731"/>
                      </a:lnTo>
                      <a:lnTo>
                        <a:pt x="19782" y="11707"/>
                      </a:lnTo>
                      <a:lnTo>
                        <a:pt x="19769" y="11693"/>
                      </a:lnTo>
                      <a:lnTo>
                        <a:pt x="19769" y="11688"/>
                      </a:lnTo>
                      <a:lnTo>
                        <a:pt x="19787" y="11688"/>
                      </a:lnTo>
                      <a:lnTo>
                        <a:pt x="19798" y="11701"/>
                      </a:lnTo>
                      <a:lnTo>
                        <a:pt x="19805" y="11706"/>
                      </a:lnTo>
                      <a:lnTo>
                        <a:pt x="19815" y="11695"/>
                      </a:lnTo>
                      <a:lnTo>
                        <a:pt x="19822" y="11685"/>
                      </a:lnTo>
                      <a:lnTo>
                        <a:pt x="19827" y="11665"/>
                      </a:lnTo>
                      <a:lnTo>
                        <a:pt x="19830" y="11656"/>
                      </a:lnTo>
                      <a:lnTo>
                        <a:pt x="19816" y="11658"/>
                      </a:lnTo>
                      <a:lnTo>
                        <a:pt x="19815" y="11649"/>
                      </a:lnTo>
                      <a:lnTo>
                        <a:pt x="19818" y="11639"/>
                      </a:lnTo>
                      <a:lnTo>
                        <a:pt x="19833" y="11637"/>
                      </a:lnTo>
                      <a:lnTo>
                        <a:pt x="19838" y="11617"/>
                      </a:lnTo>
                      <a:lnTo>
                        <a:pt x="19840" y="11603"/>
                      </a:lnTo>
                      <a:lnTo>
                        <a:pt x="19839" y="11586"/>
                      </a:lnTo>
                      <a:lnTo>
                        <a:pt x="19846" y="11572"/>
                      </a:lnTo>
                      <a:lnTo>
                        <a:pt x="19846" y="11567"/>
                      </a:lnTo>
                      <a:lnTo>
                        <a:pt x="19835" y="11562"/>
                      </a:lnTo>
                      <a:lnTo>
                        <a:pt x="19830" y="11562"/>
                      </a:lnTo>
                      <a:lnTo>
                        <a:pt x="19817" y="11553"/>
                      </a:lnTo>
                      <a:lnTo>
                        <a:pt x="19825" y="11559"/>
                      </a:lnTo>
                      <a:lnTo>
                        <a:pt x="19846" y="11564"/>
                      </a:lnTo>
                      <a:lnTo>
                        <a:pt x="19846" y="11573"/>
                      </a:lnTo>
                      <a:lnTo>
                        <a:pt x="19815" y="11570"/>
                      </a:lnTo>
                      <a:lnTo>
                        <a:pt x="19806" y="11575"/>
                      </a:lnTo>
                      <a:lnTo>
                        <a:pt x="19814" y="11592"/>
                      </a:lnTo>
                      <a:lnTo>
                        <a:pt x="19825" y="11579"/>
                      </a:lnTo>
                      <a:lnTo>
                        <a:pt x="19822" y="11558"/>
                      </a:lnTo>
                      <a:lnTo>
                        <a:pt x="19819" y="11558"/>
                      </a:lnTo>
                      <a:lnTo>
                        <a:pt x="19804" y="11581"/>
                      </a:lnTo>
                      <a:lnTo>
                        <a:pt x="19795" y="11595"/>
                      </a:lnTo>
                      <a:lnTo>
                        <a:pt x="19792" y="11607"/>
                      </a:lnTo>
                      <a:lnTo>
                        <a:pt x="19793" y="11624"/>
                      </a:lnTo>
                      <a:lnTo>
                        <a:pt x="19796" y="11630"/>
                      </a:lnTo>
                      <a:lnTo>
                        <a:pt x="19799" y="11640"/>
                      </a:lnTo>
                      <a:lnTo>
                        <a:pt x="19794" y="11646"/>
                      </a:lnTo>
                      <a:lnTo>
                        <a:pt x="19787" y="11642"/>
                      </a:lnTo>
                      <a:lnTo>
                        <a:pt x="19787" y="11633"/>
                      </a:lnTo>
                      <a:lnTo>
                        <a:pt x="19783" y="11624"/>
                      </a:lnTo>
                      <a:lnTo>
                        <a:pt x="19778" y="11634"/>
                      </a:lnTo>
                      <a:lnTo>
                        <a:pt x="19773" y="11649"/>
                      </a:lnTo>
                      <a:lnTo>
                        <a:pt x="19770" y="11653"/>
                      </a:lnTo>
                      <a:lnTo>
                        <a:pt x="19767" y="11659"/>
                      </a:lnTo>
                      <a:lnTo>
                        <a:pt x="19761" y="11655"/>
                      </a:lnTo>
                      <a:lnTo>
                        <a:pt x="19757" y="11641"/>
                      </a:lnTo>
                      <a:lnTo>
                        <a:pt x="19759" y="11631"/>
                      </a:lnTo>
                      <a:lnTo>
                        <a:pt x="19769" y="11626"/>
                      </a:lnTo>
                      <a:lnTo>
                        <a:pt x="19774" y="11615"/>
                      </a:lnTo>
                      <a:lnTo>
                        <a:pt x="19777" y="11610"/>
                      </a:lnTo>
                      <a:lnTo>
                        <a:pt x="19773" y="11601"/>
                      </a:lnTo>
                      <a:lnTo>
                        <a:pt x="19770" y="11597"/>
                      </a:lnTo>
                      <a:lnTo>
                        <a:pt x="19767" y="11602"/>
                      </a:lnTo>
                      <a:lnTo>
                        <a:pt x="19764" y="11598"/>
                      </a:lnTo>
                      <a:lnTo>
                        <a:pt x="19761" y="11593"/>
                      </a:lnTo>
                      <a:lnTo>
                        <a:pt x="19760" y="11584"/>
                      </a:lnTo>
                      <a:lnTo>
                        <a:pt x="19766" y="11583"/>
                      </a:lnTo>
                      <a:lnTo>
                        <a:pt x="19766" y="11573"/>
                      </a:lnTo>
                      <a:lnTo>
                        <a:pt x="19762" y="11565"/>
                      </a:lnTo>
                      <a:lnTo>
                        <a:pt x="19756" y="11556"/>
                      </a:lnTo>
                      <a:lnTo>
                        <a:pt x="19749" y="11547"/>
                      </a:lnTo>
                      <a:lnTo>
                        <a:pt x="19743" y="11543"/>
                      </a:lnTo>
                      <a:lnTo>
                        <a:pt x="19741" y="11553"/>
                      </a:lnTo>
                      <a:lnTo>
                        <a:pt x="19741" y="11567"/>
                      </a:lnTo>
                      <a:lnTo>
                        <a:pt x="19750" y="11566"/>
                      </a:lnTo>
                      <a:lnTo>
                        <a:pt x="19754" y="11575"/>
                      </a:lnTo>
                      <a:lnTo>
                        <a:pt x="19754" y="11580"/>
                      </a:lnTo>
                      <a:lnTo>
                        <a:pt x="19751" y="11585"/>
                      </a:lnTo>
                      <a:lnTo>
                        <a:pt x="19748" y="11576"/>
                      </a:lnTo>
                      <a:lnTo>
                        <a:pt x="19739" y="11577"/>
                      </a:lnTo>
                      <a:lnTo>
                        <a:pt x="19739" y="11582"/>
                      </a:lnTo>
                      <a:lnTo>
                        <a:pt x="19745" y="11586"/>
                      </a:lnTo>
                      <a:lnTo>
                        <a:pt x="19746" y="11600"/>
                      </a:lnTo>
                      <a:lnTo>
                        <a:pt x="19740" y="11601"/>
                      </a:lnTo>
                      <a:lnTo>
                        <a:pt x="19741" y="11610"/>
                      </a:lnTo>
                      <a:lnTo>
                        <a:pt x="19747" y="11614"/>
                      </a:lnTo>
                      <a:lnTo>
                        <a:pt x="19753" y="11622"/>
                      </a:lnTo>
                      <a:lnTo>
                        <a:pt x="19754" y="11632"/>
                      </a:lnTo>
                      <a:lnTo>
                        <a:pt x="19751" y="11647"/>
                      </a:lnTo>
                      <a:lnTo>
                        <a:pt x="19739" y="11639"/>
                      </a:lnTo>
                      <a:lnTo>
                        <a:pt x="19732" y="11630"/>
                      </a:lnTo>
                      <a:lnTo>
                        <a:pt x="19731" y="11611"/>
                      </a:lnTo>
                      <a:lnTo>
                        <a:pt x="19729" y="11611"/>
                      </a:lnTo>
                      <a:lnTo>
                        <a:pt x="19720" y="11622"/>
                      </a:lnTo>
                      <a:lnTo>
                        <a:pt x="19712" y="11633"/>
                      </a:lnTo>
                      <a:lnTo>
                        <a:pt x="19709" y="11638"/>
                      </a:lnTo>
                      <a:lnTo>
                        <a:pt x="19712" y="11652"/>
                      </a:lnTo>
                      <a:lnTo>
                        <a:pt x="19719" y="11655"/>
                      </a:lnTo>
                      <a:lnTo>
                        <a:pt x="19731" y="11663"/>
                      </a:lnTo>
                      <a:lnTo>
                        <a:pt x="19741" y="11672"/>
                      </a:lnTo>
                      <a:lnTo>
                        <a:pt x="19747" y="11685"/>
                      </a:lnTo>
                      <a:lnTo>
                        <a:pt x="19749" y="11708"/>
                      </a:lnTo>
                      <a:lnTo>
                        <a:pt x="19736" y="11701"/>
                      </a:lnTo>
                      <a:lnTo>
                        <a:pt x="19727" y="11697"/>
                      </a:lnTo>
                      <a:lnTo>
                        <a:pt x="19726" y="11692"/>
                      </a:lnTo>
                      <a:lnTo>
                        <a:pt x="19729" y="11688"/>
                      </a:lnTo>
                      <a:lnTo>
                        <a:pt x="19729" y="11678"/>
                      </a:lnTo>
                      <a:lnTo>
                        <a:pt x="19720" y="11675"/>
                      </a:lnTo>
                      <a:lnTo>
                        <a:pt x="19710" y="11671"/>
                      </a:lnTo>
                      <a:lnTo>
                        <a:pt x="19707" y="11661"/>
                      </a:lnTo>
                      <a:lnTo>
                        <a:pt x="19706" y="11648"/>
                      </a:lnTo>
                      <a:lnTo>
                        <a:pt x="19697" y="11644"/>
                      </a:lnTo>
                      <a:lnTo>
                        <a:pt x="19691" y="11645"/>
                      </a:lnTo>
                      <a:lnTo>
                        <a:pt x="19682" y="11655"/>
                      </a:lnTo>
                      <a:lnTo>
                        <a:pt x="19674" y="11665"/>
                      </a:lnTo>
                      <a:lnTo>
                        <a:pt x="19674" y="11675"/>
                      </a:lnTo>
                      <a:lnTo>
                        <a:pt x="19684" y="11684"/>
                      </a:lnTo>
                      <a:lnTo>
                        <a:pt x="19693" y="11692"/>
                      </a:lnTo>
                      <a:lnTo>
                        <a:pt x="19694" y="11711"/>
                      </a:lnTo>
                      <a:lnTo>
                        <a:pt x="19689" y="11725"/>
                      </a:lnTo>
                      <a:lnTo>
                        <a:pt x="19681" y="11741"/>
                      </a:lnTo>
                      <a:lnTo>
                        <a:pt x="19677" y="11741"/>
                      </a:lnTo>
                      <a:lnTo>
                        <a:pt x="19677" y="11737"/>
                      </a:lnTo>
                      <a:lnTo>
                        <a:pt x="19679" y="11713"/>
                      </a:lnTo>
                      <a:lnTo>
                        <a:pt x="19681" y="11693"/>
                      </a:lnTo>
                      <a:lnTo>
                        <a:pt x="19678" y="11689"/>
                      </a:lnTo>
                      <a:lnTo>
                        <a:pt x="19669" y="11685"/>
                      </a:lnTo>
                      <a:lnTo>
                        <a:pt x="19662" y="11686"/>
                      </a:lnTo>
                      <a:lnTo>
                        <a:pt x="19660" y="11696"/>
                      </a:lnTo>
                      <a:lnTo>
                        <a:pt x="19658" y="11710"/>
                      </a:lnTo>
                      <a:lnTo>
                        <a:pt x="19661" y="11714"/>
                      </a:lnTo>
                      <a:lnTo>
                        <a:pt x="19656" y="11700"/>
                      </a:lnTo>
                      <a:lnTo>
                        <a:pt x="19653" y="11680"/>
                      </a:lnTo>
                      <a:lnTo>
                        <a:pt x="19646" y="11680"/>
                      </a:lnTo>
                      <a:lnTo>
                        <a:pt x="19644" y="11710"/>
                      </a:lnTo>
                      <a:lnTo>
                        <a:pt x="19644" y="11732"/>
                      </a:lnTo>
                      <a:lnTo>
                        <a:pt x="19641" y="11739"/>
                      </a:lnTo>
                      <a:lnTo>
                        <a:pt x="19638" y="11738"/>
                      </a:lnTo>
                      <a:lnTo>
                        <a:pt x="19641" y="11730"/>
                      </a:lnTo>
                      <a:lnTo>
                        <a:pt x="19643" y="11726"/>
                      </a:lnTo>
                      <a:lnTo>
                        <a:pt x="19634" y="11703"/>
                      </a:lnTo>
                      <a:lnTo>
                        <a:pt x="19625" y="11680"/>
                      </a:lnTo>
                      <a:lnTo>
                        <a:pt x="19622" y="11680"/>
                      </a:lnTo>
                      <a:lnTo>
                        <a:pt x="19610" y="11706"/>
                      </a:lnTo>
                      <a:lnTo>
                        <a:pt x="19614" y="11739"/>
                      </a:lnTo>
                      <a:lnTo>
                        <a:pt x="19606" y="11755"/>
                      </a:lnTo>
                      <a:lnTo>
                        <a:pt x="19601" y="11720"/>
                      </a:lnTo>
                      <a:lnTo>
                        <a:pt x="19586" y="11728"/>
                      </a:lnTo>
                      <a:lnTo>
                        <a:pt x="19585" y="11770"/>
                      </a:lnTo>
                      <a:lnTo>
                        <a:pt x="19580" y="11739"/>
                      </a:lnTo>
                      <a:lnTo>
                        <a:pt x="19568" y="11735"/>
                      </a:lnTo>
                      <a:lnTo>
                        <a:pt x="19583" y="11720"/>
                      </a:lnTo>
                      <a:lnTo>
                        <a:pt x="19542" y="11696"/>
                      </a:lnTo>
                      <a:lnTo>
                        <a:pt x="19515" y="11642"/>
                      </a:lnTo>
                      <a:lnTo>
                        <a:pt x="19506" y="11639"/>
                      </a:lnTo>
                      <a:lnTo>
                        <a:pt x="19497" y="11654"/>
                      </a:lnTo>
                      <a:lnTo>
                        <a:pt x="19489" y="11669"/>
                      </a:lnTo>
                      <a:lnTo>
                        <a:pt x="19471" y="11672"/>
                      </a:lnTo>
                      <a:lnTo>
                        <a:pt x="19492" y="11655"/>
                      </a:lnTo>
                      <a:lnTo>
                        <a:pt x="19497" y="11639"/>
                      </a:lnTo>
                      <a:lnTo>
                        <a:pt x="19503" y="11635"/>
                      </a:lnTo>
                      <a:lnTo>
                        <a:pt x="19499" y="11621"/>
                      </a:lnTo>
                      <a:lnTo>
                        <a:pt x="19495" y="11607"/>
                      </a:lnTo>
                      <a:lnTo>
                        <a:pt x="19483" y="11604"/>
                      </a:lnTo>
                      <a:lnTo>
                        <a:pt x="19474" y="11600"/>
                      </a:lnTo>
                      <a:lnTo>
                        <a:pt x="19473" y="11586"/>
                      </a:lnTo>
                      <a:lnTo>
                        <a:pt x="19476" y="11586"/>
                      </a:lnTo>
                      <a:lnTo>
                        <a:pt x="19492" y="11598"/>
                      </a:lnTo>
                      <a:lnTo>
                        <a:pt x="19501" y="11611"/>
                      </a:lnTo>
                      <a:lnTo>
                        <a:pt x="19518" y="11633"/>
                      </a:lnTo>
                      <a:lnTo>
                        <a:pt x="19531" y="11655"/>
                      </a:lnTo>
                      <a:lnTo>
                        <a:pt x="19537" y="11649"/>
                      </a:lnTo>
                      <a:lnTo>
                        <a:pt x="19540" y="11654"/>
                      </a:lnTo>
                      <a:lnTo>
                        <a:pt x="19543" y="11658"/>
                      </a:lnTo>
                      <a:lnTo>
                        <a:pt x="19546" y="11663"/>
                      </a:lnTo>
                      <a:lnTo>
                        <a:pt x="19552" y="11657"/>
                      </a:lnTo>
                      <a:lnTo>
                        <a:pt x="19558" y="11656"/>
                      </a:lnTo>
                      <a:lnTo>
                        <a:pt x="19574" y="11673"/>
                      </a:lnTo>
                      <a:lnTo>
                        <a:pt x="19587" y="11682"/>
                      </a:lnTo>
                      <a:lnTo>
                        <a:pt x="19589" y="11676"/>
                      </a:lnTo>
                      <a:lnTo>
                        <a:pt x="19595" y="11675"/>
                      </a:lnTo>
                      <a:lnTo>
                        <a:pt x="19608" y="11688"/>
                      </a:lnTo>
                      <a:lnTo>
                        <a:pt x="19623" y="11691"/>
                      </a:lnTo>
                      <a:lnTo>
                        <a:pt x="19629" y="11681"/>
                      </a:lnTo>
                      <a:lnTo>
                        <a:pt x="19635" y="11671"/>
                      </a:lnTo>
                      <a:lnTo>
                        <a:pt x="19634" y="11666"/>
                      </a:lnTo>
                      <a:lnTo>
                        <a:pt x="19631" y="11661"/>
                      </a:lnTo>
                      <a:lnTo>
                        <a:pt x="19625" y="11658"/>
                      </a:lnTo>
                      <a:lnTo>
                        <a:pt x="19619" y="11649"/>
                      </a:lnTo>
                      <a:lnTo>
                        <a:pt x="19621" y="11644"/>
                      </a:lnTo>
                      <a:lnTo>
                        <a:pt x="19627" y="11648"/>
                      </a:lnTo>
                      <a:lnTo>
                        <a:pt x="19631" y="11652"/>
                      </a:lnTo>
                      <a:lnTo>
                        <a:pt x="19637" y="11656"/>
                      </a:lnTo>
                      <a:lnTo>
                        <a:pt x="19641" y="11665"/>
                      </a:lnTo>
                      <a:lnTo>
                        <a:pt x="19643" y="11665"/>
                      </a:lnTo>
                      <a:lnTo>
                        <a:pt x="19649" y="11654"/>
                      </a:lnTo>
                      <a:lnTo>
                        <a:pt x="19651" y="11645"/>
                      </a:lnTo>
                      <a:lnTo>
                        <a:pt x="19651" y="11639"/>
                      </a:lnTo>
                      <a:lnTo>
                        <a:pt x="19639" y="11642"/>
                      </a:lnTo>
                      <a:lnTo>
                        <a:pt x="19642" y="11637"/>
                      </a:lnTo>
                      <a:lnTo>
                        <a:pt x="19645" y="11636"/>
                      </a:lnTo>
                      <a:lnTo>
                        <a:pt x="19651" y="11630"/>
                      </a:lnTo>
                      <a:lnTo>
                        <a:pt x="19660" y="11629"/>
                      </a:lnTo>
                      <a:lnTo>
                        <a:pt x="19659" y="11625"/>
                      </a:lnTo>
                      <a:lnTo>
                        <a:pt x="19678" y="11624"/>
                      </a:lnTo>
                      <a:lnTo>
                        <a:pt x="19691" y="11610"/>
                      </a:lnTo>
                      <a:lnTo>
                        <a:pt x="19691" y="11606"/>
                      </a:lnTo>
                      <a:lnTo>
                        <a:pt x="19677" y="11605"/>
                      </a:lnTo>
                      <a:lnTo>
                        <a:pt x="19673" y="11610"/>
                      </a:lnTo>
                      <a:lnTo>
                        <a:pt x="19672" y="11614"/>
                      </a:lnTo>
                      <a:lnTo>
                        <a:pt x="19670" y="11610"/>
                      </a:lnTo>
                      <a:lnTo>
                        <a:pt x="19672" y="11609"/>
                      </a:lnTo>
                      <a:lnTo>
                        <a:pt x="19668" y="11600"/>
                      </a:lnTo>
                      <a:lnTo>
                        <a:pt x="19670" y="11590"/>
                      </a:lnTo>
                      <a:lnTo>
                        <a:pt x="19682" y="11584"/>
                      </a:lnTo>
                      <a:lnTo>
                        <a:pt x="19688" y="11579"/>
                      </a:lnTo>
                      <a:lnTo>
                        <a:pt x="19690" y="11569"/>
                      </a:lnTo>
                      <a:lnTo>
                        <a:pt x="19686" y="11560"/>
                      </a:lnTo>
                      <a:lnTo>
                        <a:pt x="19681" y="11565"/>
                      </a:lnTo>
                      <a:lnTo>
                        <a:pt x="19678" y="11575"/>
                      </a:lnTo>
                      <a:lnTo>
                        <a:pt x="19666" y="11577"/>
                      </a:lnTo>
                      <a:lnTo>
                        <a:pt x="19663" y="11567"/>
                      </a:lnTo>
                      <a:lnTo>
                        <a:pt x="19665" y="11558"/>
                      </a:lnTo>
                      <a:lnTo>
                        <a:pt x="19665" y="11553"/>
                      </a:lnTo>
                      <a:lnTo>
                        <a:pt x="19668" y="11557"/>
                      </a:lnTo>
                      <a:lnTo>
                        <a:pt x="19672" y="11566"/>
                      </a:lnTo>
                      <a:lnTo>
                        <a:pt x="19671" y="11562"/>
                      </a:lnTo>
                      <a:lnTo>
                        <a:pt x="19674" y="11556"/>
                      </a:lnTo>
                      <a:lnTo>
                        <a:pt x="19680" y="11551"/>
                      </a:lnTo>
                      <a:lnTo>
                        <a:pt x="19686" y="11555"/>
                      </a:lnTo>
                      <a:lnTo>
                        <a:pt x="19692" y="11554"/>
                      </a:lnTo>
                      <a:lnTo>
                        <a:pt x="19695" y="11549"/>
                      </a:lnTo>
                      <a:lnTo>
                        <a:pt x="19698" y="11539"/>
                      </a:lnTo>
                      <a:lnTo>
                        <a:pt x="19700" y="11534"/>
                      </a:lnTo>
                      <a:lnTo>
                        <a:pt x="19703" y="11520"/>
                      </a:lnTo>
                      <a:lnTo>
                        <a:pt x="19702" y="11501"/>
                      </a:lnTo>
                      <a:lnTo>
                        <a:pt x="19699" y="11496"/>
                      </a:lnTo>
                      <a:lnTo>
                        <a:pt x="19689" y="11493"/>
                      </a:lnTo>
                      <a:lnTo>
                        <a:pt x="19680" y="11489"/>
                      </a:lnTo>
                      <a:lnTo>
                        <a:pt x="19677" y="11495"/>
                      </a:lnTo>
                      <a:lnTo>
                        <a:pt x="19681" y="11503"/>
                      </a:lnTo>
                      <a:lnTo>
                        <a:pt x="19684" y="11513"/>
                      </a:lnTo>
                      <a:lnTo>
                        <a:pt x="19681" y="11522"/>
                      </a:lnTo>
                      <a:lnTo>
                        <a:pt x="19676" y="11532"/>
                      </a:lnTo>
                      <a:lnTo>
                        <a:pt x="19673" y="11533"/>
                      </a:lnTo>
                      <a:lnTo>
                        <a:pt x="19672" y="11505"/>
                      </a:lnTo>
                      <a:lnTo>
                        <a:pt x="19660" y="11516"/>
                      </a:lnTo>
                      <a:lnTo>
                        <a:pt x="19654" y="11521"/>
                      </a:lnTo>
                      <a:lnTo>
                        <a:pt x="19648" y="11526"/>
                      </a:lnTo>
                      <a:lnTo>
                        <a:pt x="19646" y="11532"/>
                      </a:lnTo>
                      <a:lnTo>
                        <a:pt x="19640" y="11532"/>
                      </a:lnTo>
                      <a:lnTo>
                        <a:pt x="19634" y="11538"/>
                      </a:lnTo>
                      <a:lnTo>
                        <a:pt x="19628" y="11543"/>
                      </a:lnTo>
                      <a:lnTo>
                        <a:pt x="19629" y="11558"/>
                      </a:lnTo>
                      <a:lnTo>
                        <a:pt x="19626" y="11558"/>
                      </a:lnTo>
                      <a:lnTo>
                        <a:pt x="19622" y="11549"/>
                      </a:lnTo>
                      <a:lnTo>
                        <a:pt x="19622" y="11539"/>
                      </a:lnTo>
                      <a:lnTo>
                        <a:pt x="19624" y="11529"/>
                      </a:lnTo>
                      <a:lnTo>
                        <a:pt x="19630" y="11524"/>
                      </a:lnTo>
                      <a:lnTo>
                        <a:pt x="19639" y="11518"/>
                      </a:lnTo>
                      <a:lnTo>
                        <a:pt x="19645" y="11513"/>
                      </a:lnTo>
                      <a:lnTo>
                        <a:pt x="19644" y="11494"/>
                      </a:lnTo>
                      <a:lnTo>
                        <a:pt x="19646" y="11489"/>
                      </a:lnTo>
                      <a:lnTo>
                        <a:pt x="19650" y="11489"/>
                      </a:lnTo>
                      <a:lnTo>
                        <a:pt x="19659" y="11492"/>
                      </a:lnTo>
                      <a:lnTo>
                        <a:pt x="19662" y="11496"/>
                      </a:lnTo>
                      <a:lnTo>
                        <a:pt x="19665" y="11496"/>
                      </a:lnTo>
                      <a:lnTo>
                        <a:pt x="19671" y="11486"/>
                      </a:lnTo>
                      <a:lnTo>
                        <a:pt x="19670" y="11477"/>
                      </a:lnTo>
                      <a:lnTo>
                        <a:pt x="19661" y="11478"/>
                      </a:lnTo>
                      <a:lnTo>
                        <a:pt x="19673" y="11468"/>
                      </a:lnTo>
                      <a:lnTo>
                        <a:pt x="19691" y="11458"/>
                      </a:lnTo>
                      <a:lnTo>
                        <a:pt x="19691" y="11453"/>
                      </a:lnTo>
                      <a:lnTo>
                        <a:pt x="19681" y="11453"/>
                      </a:lnTo>
                      <a:lnTo>
                        <a:pt x="19691" y="11460"/>
                      </a:lnTo>
                      <a:lnTo>
                        <a:pt x="19703" y="11472"/>
                      </a:lnTo>
                      <a:lnTo>
                        <a:pt x="19705" y="11467"/>
                      </a:lnTo>
                      <a:lnTo>
                        <a:pt x="19703" y="11453"/>
                      </a:lnTo>
                      <a:lnTo>
                        <a:pt x="19710" y="11449"/>
                      </a:lnTo>
                      <a:lnTo>
                        <a:pt x="19691" y="11443"/>
                      </a:lnTo>
                      <a:lnTo>
                        <a:pt x="19691" y="11439"/>
                      </a:lnTo>
                      <a:lnTo>
                        <a:pt x="19685" y="11433"/>
                      </a:lnTo>
                      <a:lnTo>
                        <a:pt x="19686" y="11433"/>
                      </a:lnTo>
                      <a:lnTo>
                        <a:pt x="19698" y="11435"/>
                      </a:lnTo>
                      <a:lnTo>
                        <a:pt x="19709" y="11443"/>
                      </a:lnTo>
                      <a:lnTo>
                        <a:pt x="19711" y="11438"/>
                      </a:lnTo>
                      <a:lnTo>
                        <a:pt x="19710" y="11424"/>
                      </a:lnTo>
                      <a:lnTo>
                        <a:pt x="19692" y="11421"/>
                      </a:lnTo>
                      <a:lnTo>
                        <a:pt x="19692" y="11417"/>
                      </a:lnTo>
                      <a:lnTo>
                        <a:pt x="19710" y="11414"/>
                      </a:lnTo>
                      <a:lnTo>
                        <a:pt x="19715" y="11409"/>
                      </a:lnTo>
                      <a:lnTo>
                        <a:pt x="19718" y="11399"/>
                      </a:lnTo>
                      <a:lnTo>
                        <a:pt x="19714" y="11390"/>
                      </a:lnTo>
                      <a:lnTo>
                        <a:pt x="19708" y="11381"/>
                      </a:lnTo>
                      <a:lnTo>
                        <a:pt x="19705" y="11386"/>
                      </a:lnTo>
                      <a:lnTo>
                        <a:pt x="19699" y="11397"/>
                      </a:lnTo>
                      <a:lnTo>
                        <a:pt x="19696" y="11392"/>
                      </a:lnTo>
                      <a:lnTo>
                        <a:pt x="19699" y="11378"/>
                      </a:lnTo>
                      <a:lnTo>
                        <a:pt x="19698" y="11359"/>
                      </a:lnTo>
                      <a:lnTo>
                        <a:pt x="19683" y="11361"/>
                      </a:lnTo>
                      <a:lnTo>
                        <a:pt x="19683" y="11365"/>
                      </a:lnTo>
                      <a:lnTo>
                        <a:pt x="19691" y="11374"/>
                      </a:lnTo>
                      <a:lnTo>
                        <a:pt x="19691" y="11379"/>
                      </a:lnTo>
                      <a:lnTo>
                        <a:pt x="19675" y="11381"/>
                      </a:lnTo>
                      <a:lnTo>
                        <a:pt x="19669" y="11377"/>
                      </a:lnTo>
                      <a:lnTo>
                        <a:pt x="19665" y="11373"/>
                      </a:lnTo>
                      <a:lnTo>
                        <a:pt x="19671" y="11362"/>
                      </a:lnTo>
                      <a:lnTo>
                        <a:pt x="19655" y="11365"/>
                      </a:lnTo>
                      <a:lnTo>
                        <a:pt x="19653" y="11369"/>
                      </a:lnTo>
                      <a:lnTo>
                        <a:pt x="19650" y="11370"/>
                      </a:lnTo>
                      <a:lnTo>
                        <a:pt x="19634" y="11383"/>
                      </a:lnTo>
                      <a:lnTo>
                        <a:pt x="19613" y="11398"/>
                      </a:lnTo>
                      <a:lnTo>
                        <a:pt x="19613" y="11403"/>
                      </a:lnTo>
                      <a:lnTo>
                        <a:pt x="19635" y="11402"/>
                      </a:lnTo>
                      <a:lnTo>
                        <a:pt x="19648" y="11407"/>
                      </a:lnTo>
                      <a:lnTo>
                        <a:pt x="19653" y="11416"/>
                      </a:lnTo>
                      <a:lnTo>
                        <a:pt x="19650" y="11421"/>
                      </a:lnTo>
                      <a:lnTo>
                        <a:pt x="19642" y="11418"/>
                      </a:lnTo>
                      <a:lnTo>
                        <a:pt x="19626" y="11419"/>
                      </a:lnTo>
                      <a:lnTo>
                        <a:pt x="19613" y="11415"/>
                      </a:lnTo>
                      <a:lnTo>
                        <a:pt x="19613" y="11410"/>
                      </a:lnTo>
                      <a:lnTo>
                        <a:pt x="19623" y="11405"/>
                      </a:lnTo>
                      <a:lnTo>
                        <a:pt x="19633" y="11404"/>
                      </a:lnTo>
                      <a:lnTo>
                        <a:pt x="19640" y="11395"/>
                      </a:lnTo>
                      <a:lnTo>
                        <a:pt x="19643" y="11385"/>
                      </a:lnTo>
                      <a:lnTo>
                        <a:pt x="19640" y="11375"/>
                      </a:lnTo>
                      <a:lnTo>
                        <a:pt x="19637" y="11371"/>
                      </a:lnTo>
                      <a:lnTo>
                        <a:pt x="19631" y="11367"/>
                      </a:lnTo>
                      <a:lnTo>
                        <a:pt x="19619" y="11364"/>
                      </a:lnTo>
                      <a:lnTo>
                        <a:pt x="19610" y="11370"/>
                      </a:lnTo>
                      <a:lnTo>
                        <a:pt x="19607" y="11375"/>
                      </a:lnTo>
                      <a:lnTo>
                        <a:pt x="19594" y="11400"/>
                      </a:lnTo>
                      <a:lnTo>
                        <a:pt x="19576" y="11417"/>
                      </a:lnTo>
                      <a:lnTo>
                        <a:pt x="19576" y="11412"/>
                      </a:lnTo>
                      <a:lnTo>
                        <a:pt x="19584" y="11387"/>
                      </a:lnTo>
                      <a:lnTo>
                        <a:pt x="19593" y="11372"/>
                      </a:lnTo>
                      <a:lnTo>
                        <a:pt x="19598" y="11367"/>
                      </a:lnTo>
                      <a:lnTo>
                        <a:pt x="19613" y="11361"/>
                      </a:lnTo>
                      <a:lnTo>
                        <a:pt x="19613" y="11356"/>
                      </a:lnTo>
                      <a:lnTo>
                        <a:pt x="19582" y="11355"/>
                      </a:lnTo>
                      <a:lnTo>
                        <a:pt x="19556" y="11353"/>
                      </a:lnTo>
                      <a:lnTo>
                        <a:pt x="19556" y="11362"/>
                      </a:lnTo>
                      <a:lnTo>
                        <a:pt x="19553" y="11372"/>
                      </a:lnTo>
                      <a:lnTo>
                        <a:pt x="19547" y="11378"/>
                      </a:lnTo>
                      <a:lnTo>
                        <a:pt x="19541" y="11383"/>
                      </a:lnTo>
                      <a:lnTo>
                        <a:pt x="19538" y="11379"/>
                      </a:lnTo>
                      <a:lnTo>
                        <a:pt x="19541" y="11373"/>
                      </a:lnTo>
                      <a:lnTo>
                        <a:pt x="19544" y="11364"/>
                      </a:lnTo>
                      <a:lnTo>
                        <a:pt x="19539" y="11345"/>
                      </a:lnTo>
                      <a:lnTo>
                        <a:pt x="19536" y="11336"/>
                      </a:lnTo>
                      <a:lnTo>
                        <a:pt x="19512" y="11339"/>
                      </a:lnTo>
                      <a:lnTo>
                        <a:pt x="19509" y="11344"/>
                      </a:lnTo>
                      <a:lnTo>
                        <a:pt x="19506" y="11345"/>
                      </a:lnTo>
                      <a:lnTo>
                        <a:pt x="19500" y="11336"/>
                      </a:lnTo>
                      <a:lnTo>
                        <a:pt x="19494" y="11337"/>
                      </a:lnTo>
                      <a:lnTo>
                        <a:pt x="19488" y="11343"/>
                      </a:lnTo>
                      <a:lnTo>
                        <a:pt x="19485" y="11352"/>
                      </a:lnTo>
                      <a:lnTo>
                        <a:pt x="19489" y="11361"/>
                      </a:lnTo>
                      <a:lnTo>
                        <a:pt x="19492" y="11375"/>
                      </a:lnTo>
                      <a:lnTo>
                        <a:pt x="19490" y="11380"/>
                      </a:lnTo>
                      <a:lnTo>
                        <a:pt x="19487" y="11385"/>
                      </a:lnTo>
                      <a:lnTo>
                        <a:pt x="19484" y="11386"/>
                      </a:lnTo>
                      <a:lnTo>
                        <a:pt x="19476" y="11358"/>
                      </a:lnTo>
                      <a:lnTo>
                        <a:pt x="19473" y="11335"/>
                      </a:lnTo>
                      <a:lnTo>
                        <a:pt x="19472" y="11325"/>
                      </a:lnTo>
                      <a:lnTo>
                        <a:pt x="19450" y="11318"/>
                      </a:lnTo>
                      <a:lnTo>
                        <a:pt x="19432" y="11311"/>
                      </a:lnTo>
                      <a:lnTo>
                        <a:pt x="19429" y="11307"/>
                      </a:lnTo>
                      <a:lnTo>
                        <a:pt x="19435" y="11306"/>
                      </a:lnTo>
                      <a:lnTo>
                        <a:pt x="19437" y="11301"/>
                      </a:lnTo>
                      <a:lnTo>
                        <a:pt x="19431" y="11297"/>
                      </a:lnTo>
                      <a:lnTo>
                        <a:pt x="19410" y="11290"/>
                      </a:lnTo>
                      <a:lnTo>
                        <a:pt x="19397" y="11282"/>
                      </a:lnTo>
                      <a:lnTo>
                        <a:pt x="19388" y="11274"/>
                      </a:lnTo>
                      <a:lnTo>
                        <a:pt x="19406" y="11272"/>
                      </a:lnTo>
                      <a:lnTo>
                        <a:pt x="19412" y="11276"/>
                      </a:lnTo>
                      <a:lnTo>
                        <a:pt x="19415" y="11275"/>
                      </a:lnTo>
                      <a:lnTo>
                        <a:pt x="19424" y="11279"/>
                      </a:lnTo>
                      <a:lnTo>
                        <a:pt x="19443" y="11291"/>
                      </a:lnTo>
                      <a:lnTo>
                        <a:pt x="19459" y="11303"/>
                      </a:lnTo>
                      <a:lnTo>
                        <a:pt x="19468" y="11316"/>
                      </a:lnTo>
                      <a:lnTo>
                        <a:pt x="19477" y="11310"/>
                      </a:lnTo>
                      <a:lnTo>
                        <a:pt x="19483" y="11314"/>
                      </a:lnTo>
                      <a:lnTo>
                        <a:pt x="19489" y="11308"/>
                      </a:lnTo>
                      <a:lnTo>
                        <a:pt x="19495" y="11312"/>
                      </a:lnTo>
                      <a:lnTo>
                        <a:pt x="19505" y="11317"/>
                      </a:lnTo>
                      <a:lnTo>
                        <a:pt x="19514" y="11320"/>
                      </a:lnTo>
                      <a:lnTo>
                        <a:pt x="19517" y="11315"/>
                      </a:lnTo>
                      <a:lnTo>
                        <a:pt x="19520" y="11310"/>
                      </a:lnTo>
                      <a:lnTo>
                        <a:pt x="19529" y="11308"/>
                      </a:lnTo>
                      <a:lnTo>
                        <a:pt x="19529" y="11313"/>
                      </a:lnTo>
                      <a:lnTo>
                        <a:pt x="19532" y="11318"/>
                      </a:lnTo>
                      <a:lnTo>
                        <a:pt x="19535" y="11312"/>
                      </a:lnTo>
                      <a:lnTo>
                        <a:pt x="19538" y="11307"/>
                      </a:lnTo>
                      <a:lnTo>
                        <a:pt x="19537" y="11298"/>
                      </a:lnTo>
                      <a:lnTo>
                        <a:pt x="19540" y="11293"/>
                      </a:lnTo>
                      <a:lnTo>
                        <a:pt x="19546" y="11288"/>
                      </a:lnTo>
                      <a:lnTo>
                        <a:pt x="19552" y="11287"/>
                      </a:lnTo>
                      <a:lnTo>
                        <a:pt x="19552" y="11292"/>
                      </a:lnTo>
                      <a:lnTo>
                        <a:pt x="19549" y="11297"/>
                      </a:lnTo>
                      <a:lnTo>
                        <a:pt x="19543" y="11297"/>
                      </a:lnTo>
                      <a:lnTo>
                        <a:pt x="19544" y="11317"/>
                      </a:lnTo>
                      <a:lnTo>
                        <a:pt x="19547" y="11320"/>
                      </a:lnTo>
                      <a:lnTo>
                        <a:pt x="19553" y="11319"/>
                      </a:lnTo>
                      <a:lnTo>
                        <a:pt x="19559" y="11314"/>
                      </a:lnTo>
                      <a:lnTo>
                        <a:pt x="19562" y="11314"/>
                      </a:lnTo>
                      <a:lnTo>
                        <a:pt x="19569" y="11317"/>
                      </a:lnTo>
                      <a:lnTo>
                        <a:pt x="19566" y="11323"/>
                      </a:lnTo>
                      <a:lnTo>
                        <a:pt x="19569" y="11328"/>
                      </a:lnTo>
                      <a:lnTo>
                        <a:pt x="19580" y="11312"/>
                      </a:lnTo>
                      <a:lnTo>
                        <a:pt x="19586" y="11301"/>
                      </a:lnTo>
                      <a:lnTo>
                        <a:pt x="19595" y="11310"/>
                      </a:lnTo>
                      <a:lnTo>
                        <a:pt x="19607" y="11313"/>
                      </a:lnTo>
                      <a:lnTo>
                        <a:pt x="19613" y="11308"/>
                      </a:lnTo>
                      <a:lnTo>
                        <a:pt x="19613" y="11303"/>
                      </a:lnTo>
                      <a:lnTo>
                        <a:pt x="19607" y="11299"/>
                      </a:lnTo>
                      <a:lnTo>
                        <a:pt x="19601" y="11290"/>
                      </a:lnTo>
                      <a:lnTo>
                        <a:pt x="19607" y="11285"/>
                      </a:lnTo>
                      <a:lnTo>
                        <a:pt x="19612" y="11280"/>
                      </a:lnTo>
                      <a:lnTo>
                        <a:pt x="19621" y="11288"/>
                      </a:lnTo>
                      <a:lnTo>
                        <a:pt x="19625" y="11297"/>
                      </a:lnTo>
                      <a:lnTo>
                        <a:pt x="19622" y="11301"/>
                      </a:lnTo>
                      <a:lnTo>
                        <a:pt x="19616" y="11303"/>
                      </a:lnTo>
                      <a:lnTo>
                        <a:pt x="19613" y="11308"/>
                      </a:lnTo>
                      <a:lnTo>
                        <a:pt x="19614" y="11318"/>
                      </a:lnTo>
                      <a:lnTo>
                        <a:pt x="19632" y="11320"/>
                      </a:lnTo>
                      <a:lnTo>
                        <a:pt x="19650" y="11318"/>
                      </a:lnTo>
                      <a:lnTo>
                        <a:pt x="19650" y="11308"/>
                      </a:lnTo>
                      <a:lnTo>
                        <a:pt x="19646" y="11299"/>
                      </a:lnTo>
                      <a:lnTo>
                        <a:pt x="19640" y="11299"/>
                      </a:lnTo>
                      <a:lnTo>
                        <a:pt x="19637" y="11305"/>
                      </a:lnTo>
                      <a:lnTo>
                        <a:pt x="19635" y="11306"/>
                      </a:lnTo>
                      <a:lnTo>
                        <a:pt x="19631" y="11296"/>
                      </a:lnTo>
                      <a:lnTo>
                        <a:pt x="19637" y="11291"/>
                      </a:lnTo>
                      <a:lnTo>
                        <a:pt x="19639" y="11286"/>
                      </a:lnTo>
                      <a:lnTo>
                        <a:pt x="19627" y="11278"/>
                      </a:lnTo>
                      <a:lnTo>
                        <a:pt x="19621" y="11269"/>
                      </a:lnTo>
                      <a:lnTo>
                        <a:pt x="19626" y="11263"/>
                      </a:lnTo>
                      <a:lnTo>
                        <a:pt x="19629" y="11263"/>
                      </a:lnTo>
                      <a:lnTo>
                        <a:pt x="19629" y="11254"/>
                      </a:lnTo>
                      <a:lnTo>
                        <a:pt x="19622" y="11240"/>
                      </a:lnTo>
                      <a:lnTo>
                        <a:pt x="19616" y="11236"/>
                      </a:lnTo>
                      <a:lnTo>
                        <a:pt x="19607" y="11247"/>
                      </a:lnTo>
                      <a:lnTo>
                        <a:pt x="19593" y="11258"/>
                      </a:lnTo>
                      <a:lnTo>
                        <a:pt x="19592" y="11249"/>
                      </a:lnTo>
                      <a:lnTo>
                        <a:pt x="19601" y="11234"/>
                      </a:lnTo>
                      <a:lnTo>
                        <a:pt x="19612" y="11222"/>
                      </a:lnTo>
                      <a:lnTo>
                        <a:pt x="19602" y="11210"/>
                      </a:lnTo>
                      <a:lnTo>
                        <a:pt x="19590" y="11206"/>
                      </a:lnTo>
                      <a:lnTo>
                        <a:pt x="19589" y="11192"/>
                      </a:lnTo>
                      <a:lnTo>
                        <a:pt x="19592" y="11187"/>
                      </a:lnTo>
                      <a:lnTo>
                        <a:pt x="19605" y="11195"/>
                      </a:lnTo>
                      <a:lnTo>
                        <a:pt x="19614" y="11208"/>
                      </a:lnTo>
                      <a:lnTo>
                        <a:pt x="19620" y="11203"/>
                      </a:lnTo>
                      <a:lnTo>
                        <a:pt x="19626" y="11197"/>
                      </a:lnTo>
                      <a:lnTo>
                        <a:pt x="19632" y="11196"/>
                      </a:lnTo>
                      <a:lnTo>
                        <a:pt x="19638" y="11200"/>
                      </a:lnTo>
                      <a:lnTo>
                        <a:pt x="19644" y="11199"/>
                      </a:lnTo>
                      <a:lnTo>
                        <a:pt x="19647" y="11194"/>
                      </a:lnTo>
                      <a:lnTo>
                        <a:pt x="19659" y="11193"/>
                      </a:lnTo>
                      <a:lnTo>
                        <a:pt x="19668" y="11187"/>
                      </a:lnTo>
                      <a:lnTo>
                        <a:pt x="19667" y="11169"/>
                      </a:lnTo>
                      <a:lnTo>
                        <a:pt x="19657" y="11160"/>
                      </a:lnTo>
                      <a:lnTo>
                        <a:pt x="19648" y="11152"/>
                      </a:lnTo>
                      <a:lnTo>
                        <a:pt x="19654" y="11146"/>
                      </a:lnTo>
                      <a:lnTo>
                        <a:pt x="19660" y="11150"/>
                      </a:lnTo>
                      <a:lnTo>
                        <a:pt x="19666" y="11154"/>
                      </a:lnTo>
                      <a:lnTo>
                        <a:pt x="19670" y="11158"/>
                      </a:lnTo>
                      <a:lnTo>
                        <a:pt x="19672" y="11158"/>
                      </a:lnTo>
                      <a:lnTo>
                        <a:pt x="19675" y="11153"/>
                      </a:lnTo>
                      <a:lnTo>
                        <a:pt x="19681" y="11152"/>
                      </a:lnTo>
                      <a:lnTo>
                        <a:pt x="19681" y="11157"/>
                      </a:lnTo>
                      <a:lnTo>
                        <a:pt x="19679" y="11167"/>
                      </a:lnTo>
                      <a:lnTo>
                        <a:pt x="19673" y="11176"/>
                      </a:lnTo>
                      <a:lnTo>
                        <a:pt x="19677" y="11181"/>
                      </a:lnTo>
                      <a:lnTo>
                        <a:pt x="19677" y="11191"/>
                      </a:lnTo>
                      <a:lnTo>
                        <a:pt x="19671" y="11201"/>
                      </a:lnTo>
                      <a:lnTo>
                        <a:pt x="19675" y="11210"/>
                      </a:lnTo>
                      <a:lnTo>
                        <a:pt x="19672" y="11220"/>
                      </a:lnTo>
                      <a:lnTo>
                        <a:pt x="19666" y="11216"/>
                      </a:lnTo>
                      <a:lnTo>
                        <a:pt x="19654" y="11208"/>
                      </a:lnTo>
                      <a:lnTo>
                        <a:pt x="19645" y="11213"/>
                      </a:lnTo>
                      <a:lnTo>
                        <a:pt x="19633" y="11220"/>
                      </a:lnTo>
                      <a:lnTo>
                        <a:pt x="19640" y="11238"/>
                      </a:lnTo>
                      <a:lnTo>
                        <a:pt x="19650" y="11251"/>
                      </a:lnTo>
                      <a:lnTo>
                        <a:pt x="19652" y="11237"/>
                      </a:lnTo>
                      <a:lnTo>
                        <a:pt x="19655" y="11231"/>
                      </a:lnTo>
                      <a:lnTo>
                        <a:pt x="19661" y="11231"/>
                      </a:lnTo>
                      <a:lnTo>
                        <a:pt x="19667" y="11234"/>
                      </a:lnTo>
                      <a:lnTo>
                        <a:pt x="19673" y="11238"/>
                      </a:lnTo>
                      <a:lnTo>
                        <a:pt x="19677" y="11247"/>
                      </a:lnTo>
                      <a:lnTo>
                        <a:pt x="19662" y="11254"/>
                      </a:lnTo>
                      <a:lnTo>
                        <a:pt x="19648" y="11265"/>
                      </a:lnTo>
                      <a:lnTo>
                        <a:pt x="19654" y="11275"/>
                      </a:lnTo>
                      <a:lnTo>
                        <a:pt x="19657" y="11274"/>
                      </a:lnTo>
                      <a:lnTo>
                        <a:pt x="19663" y="11269"/>
                      </a:lnTo>
                      <a:lnTo>
                        <a:pt x="19668" y="11263"/>
                      </a:lnTo>
                      <a:lnTo>
                        <a:pt x="19672" y="11267"/>
                      </a:lnTo>
                      <a:lnTo>
                        <a:pt x="19678" y="11271"/>
                      </a:lnTo>
                      <a:lnTo>
                        <a:pt x="19679" y="11276"/>
                      </a:lnTo>
                      <a:lnTo>
                        <a:pt x="19676" y="11281"/>
                      </a:lnTo>
                      <a:lnTo>
                        <a:pt x="19669" y="11277"/>
                      </a:lnTo>
                      <a:lnTo>
                        <a:pt x="19666" y="11282"/>
                      </a:lnTo>
                      <a:lnTo>
                        <a:pt x="19664" y="11287"/>
                      </a:lnTo>
                      <a:lnTo>
                        <a:pt x="19664" y="11292"/>
                      </a:lnTo>
                      <a:lnTo>
                        <a:pt x="19670" y="11301"/>
                      </a:lnTo>
                      <a:lnTo>
                        <a:pt x="19677" y="11300"/>
                      </a:lnTo>
                      <a:lnTo>
                        <a:pt x="19679" y="11295"/>
                      </a:lnTo>
                      <a:lnTo>
                        <a:pt x="19682" y="11290"/>
                      </a:lnTo>
                      <a:lnTo>
                        <a:pt x="19686" y="11308"/>
                      </a:lnTo>
                      <a:lnTo>
                        <a:pt x="19686" y="11312"/>
                      </a:lnTo>
                      <a:lnTo>
                        <a:pt x="19692" y="11317"/>
                      </a:lnTo>
                      <a:lnTo>
                        <a:pt x="19698" y="11312"/>
                      </a:lnTo>
                      <a:lnTo>
                        <a:pt x="19695" y="11303"/>
                      </a:lnTo>
                      <a:lnTo>
                        <a:pt x="19691" y="11293"/>
                      </a:lnTo>
                      <a:lnTo>
                        <a:pt x="19691" y="11284"/>
                      </a:lnTo>
                      <a:lnTo>
                        <a:pt x="19697" y="11278"/>
                      </a:lnTo>
                      <a:lnTo>
                        <a:pt x="19694" y="11275"/>
                      </a:lnTo>
                      <a:lnTo>
                        <a:pt x="19690" y="11269"/>
                      </a:lnTo>
                      <a:lnTo>
                        <a:pt x="19690" y="11260"/>
                      </a:lnTo>
                      <a:lnTo>
                        <a:pt x="19696" y="11260"/>
                      </a:lnTo>
                      <a:lnTo>
                        <a:pt x="19700" y="11288"/>
                      </a:lnTo>
                      <a:lnTo>
                        <a:pt x="19709" y="11286"/>
                      </a:lnTo>
                      <a:lnTo>
                        <a:pt x="19711" y="11262"/>
                      </a:lnTo>
                      <a:lnTo>
                        <a:pt x="19705" y="11259"/>
                      </a:lnTo>
                      <a:lnTo>
                        <a:pt x="19713" y="11253"/>
                      </a:lnTo>
                      <a:lnTo>
                        <a:pt x="19701" y="11249"/>
                      </a:lnTo>
                      <a:lnTo>
                        <a:pt x="19703" y="11230"/>
                      </a:lnTo>
                      <a:lnTo>
                        <a:pt x="19715" y="11224"/>
                      </a:lnTo>
                      <a:lnTo>
                        <a:pt x="19713" y="11243"/>
                      </a:lnTo>
                      <a:lnTo>
                        <a:pt x="19729" y="11256"/>
                      </a:lnTo>
                      <a:lnTo>
                        <a:pt x="19729" y="11265"/>
                      </a:lnTo>
                      <a:lnTo>
                        <a:pt x="19724" y="11270"/>
                      </a:lnTo>
                      <a:lnTo>
                        <a:pt x="19740" y="11292"/>
                      </a:lnTo>
                      <a:lnTo>
                        <a:pt x="19719" y="11299"/>
                      </a:lnTo>
                      <a:lnTo>
                        <a:pt x="19725" y="11308"/>
                      </a:lnTo>
                      <a:lnTo>
                        <a:pt x="19728" y="11308"/>
                      </a:lnTo>
                      <a:lnTo>
                        <a:pt x="19755" y="11300"/>
                      </a:lnTo>
                      <a:lnTo>
                        <a:pt x="19746" y="11296"/>
                      </a:lnTo>
                      <a:lnTo>
                        <a:pt x="19741" y="11263"/>
                      </a:lnTo>
                      <a:lnTo>
                        <a:pt x="19735" y="11259"/>
                      </a:lnTo>
                      <a:lnTo>
                        <a:pt x="19738" y="11250"/>
                      </a:lnTo>
                      <a:lnTo>
                        <a:pt x="19751" y="11267"/>
                      </a:lnTo>
                      <a:lnTo>
                        <a:pt x="19759" y="11266"/>
                      </a:lnTo>
                      <a:lnTo>
                        <a:pt x="19757" y="11276"/>
                      </a:lnTo>
                      <a:lnTo>
                        <a:pt x="19772" y="11278"/>
                      </a:lnTo>
                      <a:lnTo>
                        <a:pt x="19767" y="11289"/>
                      </a:lnTo>
                      <a:lnTo>
                        <a:pt x="19785" y="11291"/>
                      </a:lnTo>
                      <a:lnTo>
                        <a:pt x="19783" y="11249"/>
                      </a:lnTo>
                      <a:lnTo>
                        <a:pt x="19803" y="11280"/>
                      </a:lnTo>
                      <a:lnTo>
                        <a:pt x="19809" y="11284"/>
                      </a:lnTo>
                      <a:lnTo>
                        <a:pt x="19824" y="11277"/>
                      </a:lnTo>
                      <a:lnTo>
                        <a:pt x="19829" y="11272"/>
                      </a:lnTo>
                      <a:lnTo>
                        <a:pt x="19841" y="11256"/>
                      </a:lnTo>
                      <a:lnTo>
                        <a:pt x="19852" y="11245"/>
                      </a:lnTo>
                      <a:lnTo>
                        <a:pt x="19861" y="11230"/>
                      </a:lnTo>
                      <a:lnTo>
                        <a:pt x="19863" y="11220"/>
                      </a:lnTo>
                      <a:lnTo>
                        <a:pt x="19857" y="11216"/>
                      </a:lnTo>
                      <a:lnTo>
                        <a:pt x="19854" y="11217"/>
                      </a:lnTo>
                      <a:lnTo>
                        <a:pt x="19851" y="11212"/>
                      </a:lnTo>
                      <a:lnTo>
                        <a:pt x="19850" y="11203"/>
                      </a:lnTo>
                      <a:lnTo>
                        <a:pt x="19852" y="11183"/>
                      </a:lnTo>
                      <a:lnTo>
                        <a:pt x="19861" y="11173"/>
                      </a:lnTo>
                      <a:lnTo>
                        <a:pt x="19867" y="11176"/>
                      </a:lnTo>
                      <a:lnTo>
                        <a:pt x="19868" y="11191"/>
                      </a:lnTo>
                      <a:lnTo>
                        <a:pt x="19871" y="11190"/>
                      </a:lnTo>
                      <a:lnTo>
                        <a:pt x="19873" y="11181"/>
                      </a:lnTo>
                      <a:lnTo>
                        <a:pt x="19879" y="11166"/>
                      </a:lnTo>
                      <a:lnTo>
                        <a:pt x="19881" y="11156"/>
                      </a:lnTo>
                      <a:lnTo>
                        <a:pt x="19878" y="11147"/>
                      </a:lnTo>
                      <a:lnTo>
                        <a:pt x="19871" y="11138"/>
                      </a:lnTo>
                      <a:lnTo>
                        <a:pt x="19870" y="11120"/>
                      </a:lnTo>
                      <a:lnTo>
                        <a:pt x="19875" y="11105"/>
                      </a:lnTo>
                      <a:lnTo>
                        <a:pt x="19878" y="11090"/>
                      </a:lnTo>
                      <a:lnTo>
                        <a:pt x="19884" y="11084"/>
                      </a:lnTo>
                      <a:lnTo>
                        <a:pt x="19896" y="11083"/>
                      </a:lnTo>
                      <a:lnTo>
                        <a:pt x="19901" y="11068"/>
                      </a:lnTo>
                      <a:lnTo>
                        <a:pt x="19895" y="11064"/>
                      </a:lnTo>
                      <a:lnTo>
                        <a:pt x="19894" y="11059"/>
                      </a:lnTo>
                      <a:lnTo>
                        <a:pt x="19903" y="11049"/>
                      </a:lnTo>
                      <a:lnTo>
                        <a:pt x="19905" y="11034"/>
                      </a:lnTo>
                      <a:lnTo>
                        <a:pt x="19902" y="11025"/>
                      </a:lnTo>
                      <a:lnTo>
                        <a:pt x="19898" y="11016"/>
                      </a:lnTo>
                      <a:lnTo>
                        <a:pt x="19895" y="11003"/>
                      </a:lnTo>
                      <a:lnTo>
                        <a:pt x="19897" y="10988"/>
                      </a:lnTo>
                      <a:lnTo>
                        <a:pt x="19903" y="10987"/>
                      </a:lnTo>
                      <a:lnTo>
                        <a:pt x="19906" y="10992"/>
                      </a:lnTo>
                      <a:lnTo>
                        <a:pt x="19910" y="11005"/>
                      </a:lnTo>
                      <a:lnTo>
                        <a:pt x="19917" y="11019"/>
                      </a:lnTo>
                      <a:lnTo>
                        <a:pt x="19925" y="11017"/>
                      </a:lnTo>
                      <a:lnTo>
                        <a:pt x="19931" y="11008"/>
                      </a:lnTo>
                      <a:lnTo>
                        <a:pt x="19929" y="11031"/>
                      </a:lnTo>
                      <a:lnTo>
                        <a:pt x="19947" y="11020"/>
                      </a:lnTo>
                      <a:lnTo>
                        <a:pt x="19946" y="10996"/>
                      </a:lnTo>
                      <a:lnTo>
                        <a:pt x="19963" y="10971"/>
                      </a:lnTo>
                      <a:lnTo>
                        <a:pt x="19936" y="10931"/>
                      </a:lnTo>
                      <a:lnTo>
                        <a:pt x="19942" y="10911"/>
                      </a:lnTo>
                      <a:lnTo>
                        <a:pt x="19951" y="10919"/>
                      </a:lnTo>
                      <a:lnTo>
                        <a:pt x="19959" y="10904"/>
                      </a:lnTo>
                      <a:lnTo>
                        <a:pt x="19939" y="10855"/>
                      </a:lnTo>
                      <a:lnTo>
                        <a:pt x="19940" y="10826"/>
                      </a:lnTo>
                      <a:lnTo>
                        <a:pt x="19921" y="10795"/>
                      </a:lnTo>
                      <a:lnTo>
                        <a:pt x="19916" y="10763"/>
                      </a:lnTo>
                      <a:lnTo>
                        <a:pt x="19893" y="10732"/>
                      </a:lnTo>
                      <a:lnTo>
                        <a:pt x="19881" y="10729"/>
                      </a:lnTo>
                      <a:lnTo>
                        <a:pt x="19880" y="10715"/>
                      </a:lnTo>
                      <a:lnTo>
                        <a:pt x="19862" y="10707"/>
                      </a:lnTo>
                      <a:lnTo>
                        <a:pt x="19866" y="10731"/>
                      </a:lnTo>
                      <a:lnTo>
                        <a:pt x="19861" y="10746"/>
                      </a:lnTo>
                      <a:lnTo>
                        <a:pt x="19869" y="10735"/>
                      </a:lnTo>
                      <a:lnTo>
                        <a:pt x="19885" y="10747"/>
                      </a:lnTo>
                      <a:lnTo>
                        <a:pt x="19843" y="10762"/>
                      </a:lnTo>
                      <a:lnTo>
                        <a:pt x="19859" y="10784"/>
                      </a:lnTo>
                      <a:lnTo>
                        <a:pt x="19874" y="10777"/>
                      </a:lnTo>
                      <a:lnTo>
                        <a:pt x="19872" y="10796"/>
                      </a:lnTo>
                      <a:lnTo>
                        <a:pt x="19860" y="10788"/>
                      </a:lnTo>
                      <a:lnTo>
                        <a:pt x="19854" y="10798"/>
                      </a:lnTo>
                      <a:lnTo>
                        <a:pt x="19850" y="10776"/>
                      </a:lnTo>
                      <a:lnTo>
                        <a:pt x="19841" y="10777"/>
                      </a:lnTo>
                      <a:lnTo>
                        <a:pt x="19840" y="10767"/>
                      </a:lnTo>
                      <a:lnTo>
                        <a:pt x="19818" y="10798"/>
                      </a:lnTo>
                      <a:lnTo>
                        <a:pt x="19835" y="10900"/>
                      </a:lnTo>
                      <a:lnTo>
                        <a:pt x="19835" y="10967"/>
                      </a:lnTo>
                      <a:lnTo>
                        <a:pt x="19837" y="10995"/>
                      </a:lnTo>
                      <a:lnTo>
                        <a:pt x="19831" y="11001"/>
                      </a:lnTo>
                      <a:lnTo>
                        <a:pt x="19798" y="11005"/>
                      </a:lnTo>
                      <a:lnTo>
                        <a:pt x="19791" y="10996"/>
                      </a:lnTo>
                      <a:lnTo>
                        <a:pt x="19785" y="10992"/>
                      </a:lnTo>
                      <a:lnTo>
                        <a:pt x="19781" y="10983"/>
                      </a:lnTo>
                      <a:lnTo>
                        <a:pt x="19777" y="10988"/>
                      </a:lnTo>
                      <a:lnTo>
                        <a:pt x="19769" y="10989"/>
                      </a:lnTo>
                      <a:lnTo>
                        <a:pt x="19769" y="10984"/>
                      </a:lnTo>
                      <a:lnTo>
                        <a:pt x="19773" y="10979"/>
                      </a:lnTo>
                      <a:lnTo>
                        <a:pt x="19783" y="10978"/>
                      </a:lnTo>
                      <a:lnTo>
                        <a:pt x="19796" y="10981"/>
                      </a:lnTo>
                      <a:lnTo>
                        <a:pt x="19803" y="10985"/>
                      </a:lnTo>
                      <a:lnTo>
                        <a:pt x="19806" y="10990"/>
                      </a:lnTo>
                      <a:lnTo>
                        <a:pt x="19812" y="10979"/>
                      </a:lnTo>
                      <a:lnTo>
                        <a:pt x="19814" y="10965"/>
                      </a:lnTo>
                      <a:lnTo>
                        <a:pt x="19812" y="10937"/>
                      </a:lnTo>
                      <a:lnTo>
                        <a:pt x="19809" y="10918"/>
                      </a:lnTo>
                      <a:lnTo>
                        <a:pt x="19800" y="10924"/>
                      </a:lnTo>
                      <a:lnTo>
                        <a:pt x="19778" y="10907"/>
                      </a:lnTo>
                      <a:lnTo>
                        <a:pt x="19808" y="10913"/>
                      </a:lnTo>
                      <a:lnTo>
                        <a:pt x="19796" y="10853"/>
                      </a:lnTo>
                      <a:lnTo>
                        <a:pt x="19790" y="10849"/>
                      </a:lnTo>
                      <a:lnTo>
                        <a:pt x="19784" y="10841"/>
                      </a:lnTo>
                      <a:lnTo>
                        <a:pt x="19783" y="10836"/>
                      </a:lnTo>
                      <a:lnTo>
                        <a:pt x="19795" y="10834"/>
                      </a:lnTo>
                      <a:lnTo>
                        <a:pt x="19798" y="10829"/>
                      </a:lnTo>
                      <a:lnTo>
                        <a:pt x="19798" y="10820"/>
                      </a:lnTo>
                      <a:lnTo>
                        <a:pt x="19799" y="10796"/>
                      </a:lnTo>
                      <a:lnTo>
                        <a:pt x="19801" y="10777"/>
                      </a:lnTo>
                      <a:lnTo>
                        <a:pt x="19798" y="10772"/>
                      </a:lnTo>
                      <a:lnTo>
                        <a:pt x="19787" y="10799"/>
                      </a:lnTo>
                      <a:lnTo>
                        <a:pt x="19782" y="10825"/>
                      </a:lnTo>
                      <a:lnTo>
                        <a:pt x="19779" y="10825"/>
                      </a:lnTo>
                      <a:lnTo>
                        <a:pt x="19769" y="10811"/>
                      </a:lnTo>
                      <a:lnTo>
                        <a:pt x="19766" y="10801"/>
                      </a:lnTo>
                      <a:lnTo>
                        <a:pt x="19759" y="10789"/>
                      </a:lnTo>
                      <a:lnTo>
                        <a:pt x="19753" y="10780"/>
                      </a:lnTo>
                      <a:lnTo>
                        <a:pt x="19762" y="10802"/>
                      </a:lnTo>
                      <a:lnTo>
                        <a:pt x="19774" y="10825"/>
                      </a:lnTo>
                      <a:lnTo>
                        <a:pt x="19777" y="10825"/>
                      </a:lnTo>
                      <a:lnTo>
                        <a:pt x="19780" y="10799"/>
                      </a:lnTo>
                      <a:lnTo>
                        <a:pt x="19789" y="10783"/>
                      </a:lnTo>
                      <a:lnTo>
                        <a:pt x="19792" y="10771"/>
                      </a:lnTo>
                      <a:lnTo>
                        <a:pt x="19791" y="10758"/>
                      </a:lnTo>
                      <a:lnTo>
                        <a:pt x="19788" y="10752"/>
                      </a:lnTo>
                      <a:lnTo>
                        <a:pt x="19782" y="10742"/>
                      </a:lnTo>
                      <a:lnTo>
                        <a:pt x="19772" y="10738"/>
                      </a:lnTo>
                      <a:lnTo>
                        <a:pt x="19752" y="10745"/>
                      </a:lnTo>
                      <a:lnTo>
                        <a:pt x="19728" y="10752"/>
                      </a:lnTo>
                      <a:lnTo>
                        <a:pt x="19705" y="10774"/>
                      </a:lnTo>
                      <a:lnTo>
                        <a:pt x="19679" y="10801"/>
                      </a:lnTo>
                      <a:lnTo>
                        <a:pt x="19679" y="10811"/>
                      </a:lnTo>
                      <a:lnTo>
                        <a:pt x="19677" y="10816"/>
                      </a:lnTo>
                      <a:lnTo>
                        <a:pt x="19670" y="10821"/>
                      </a:lnTo>
                      <a:lnTo>
                        <a:pt x="19662" y="10832"/>
                      </a:lnTo>
                      <a:lnTo>
                        <a:pt x="19659" y="10837"/>
                      </a:lnTo>
                      <a:lnTo>
                        <a:pt x="19650" y="10843"/>
                      </a:lnTo>
                      <a:lnTo>
                        <a:pt x="19648" y="10843"/>
                      </a:lnTo>
                      <a:lnTo>
                        <a:pt x="19646" y="10824"/>
                      </a:lnTo>
                      <a:lnTo>
                        <a:pt x="19649" y="10819"/>
                      </a:lnTo>
                      <a:lnTo>
                        <a:pt x="19643" y="10811"/>
                      </a:lnTo>
                      <a:lnTo>
                        <a:pt x="19634" y="10811"/>
                      </a:lnTo>
                      <a:lnTo>
                        <a:pt x="19622" y="10818"/>
                      </a:lnTo>
                      <a:lnTo>
                        <a:pt x="19607" y="10833"/>
                      </a:lnTo>
                      <a:lnTo>
                        <a:pt x="19585" y="10856"/>
                      </a:lnTo>
                      <a:lnTo>
                        <a:pt x="19579" y="10866"/>
                      </a:lnTo>
                      <a:lnTo>
                        <a:pt x="19556" y="10883"/>
                      </a:lnTo>
                      <a:lnTo>
                        <a:pt x="19535" y="10895"/>
                      </a:lnTo>
                      <a:lnTo>
                        <a:pt x="19532" y="10895"/>
                      </a:lnTo>
                      <a:lnTo>
                        <a:pt x="19526" y="10891"/>
                      </a:lnTo>
                      <a:lnTo>
                        <a:pt x="19514" y="10893"/>
                      </a:lnTo>
                      <a:lnTo>
                        <a:pt x="19510" y="10889"/>
                      </a:lnTo>
                      <a:lnTo>
                        <a:pt x="19507" y="10884"/>
                      </a:lnTo>
                      <a:lnTo>
                        <a:pt x="19506" y="10851"/>
                      </a:lnTo>
                      <a:lnTo>
                        <a:pt x="19495" y="10819"/>
                      </a:lnTo>
                      <a:lnTo>
                        <a:pt x="19485" y="10797"/>
                      </a:lnTo>
                      <a:lnTo>
                        <a:pt x="19478" y="10779"/>
                      </a:lnTo>
                      <a:lnTo>
                        <a:pt x="19471" y="10756"/>
                      </a:lnTo>
                      <a:lnTo>
                        <a:pt x="19466" y="10732"/>
                      </a:lnTo>
                      <a:lnTo>
                        <a:pt x="19459" y="10710"/>
                      </a:lnTo>
                      <a:lnTo>
                        <a:pt x="19457" y="10667"/>
                      </a:lnTo>
                      <a:lnTo>
                        <a:pt x="19462" y="10652"/>
                      </a:lnTo>
                      <a:lnTo>
                        <a:pt x="19468" y="10642"/>
                      </a:lnTo>
                      <a:lnTo>
                        <a:pt x="19467" y="10623"/>
                      </a:lnTo>
                      <a:lnTo>
                        <a:pt x="19464" y="10619"/>
                      </a:lnTo>
                      <a:lnTo>
                        <a:pt x="19445" y="10603"/>
                      </a:lnTo>
                      <a:lnTo>
                        <a:pt x="19429" y="10585"/>
                      </a:lnTo>
                      <a:lnTo>
                        <a:pt x="19428" y="10571"/>
                      </a:lnTo>
                      <a:lnTo>
                        <a:pt x="19431" y="10571"/>
                      </a:lnTo>
                      <a:lnTo>
                        <a:pt x="19453" y="10592"/>
                      </a:lnTo>
                      <a:lnTo>
                        <a:pt x="19476" y="10613"/>
                      </a:lnTo>
                      <a:lnTo>
                        <a:pt x="19478" y="10613"/>
                      </a:lnTo>
                      <a:lnTo>
                        <a:pt x="19479" y="10627"/>
                      </a:lnTo>
                      <a:lnTo>
                        <a:pt x="19477" y="10650"/>
                      </a:lnTo>
                      <a:lnTo>
                        <a:pt x="19475" y="10665"/>
                      </a:lnTo>
                      <a:lnTo>
                        <a:pt x="19473" y="10689"/>
                      </a:lnTo>
                      <a:lnTo>
                        <a:pt x="19478" y="10712"/>
                      </a:lnTo>
                      <a:lnTo>
                        <a:pt x="19482" y="10740"/>
                      </a:lnTo>
                      <a:lnTo>
                        <a:pt x="19485" y="10749"/>
                      </a:lnTo>
                      <a:lnTo>
                        <a:pt x="19489" y="10758"/>
                      </a:lnTo>
                      <a:lnTo>
                        <a:pt x="19492" y="10763"/>
                      </a:lnTo>
                      <a:lnTo>
                        <a:pt x="19498" y="10762"/>
                      </a:lnTo>
                      <a:lnTo>
                        <a:pt x="19505" y="10771"/>
                      </a:lnTo>
                      <a:lnTo>
                        <a:pt x="19505" y="10785"/>
                      </a:lnTo>
                      <a:lnTo>
                        <a:pt x="19509" y="10794"/>
                      </a:lnTo>
                      <a:lnTo>
                        <a:pt x="19509" y="10803"/>
                      </a:lnTo>
                      <a:lnTo>
                        <a:pt x="19513" y="10807"/>
                      </a:lnTo>
                      <a:lnTo>
                        <a:pt x="19519" y="10811"/>
                      </a:lnTo>
                      <a:lnTo>
                        <a:pt x="19528" y="10810"/>
                      </a:lnTo>
                      <a:lnTo>
                        <a:pt x="19531" y="10806"/>
                      </a:lnTo>
                      <a:lnTo>
                        <a:pt x="19534" y="10805"/>
                      </a:lnTo>
                      <a:lnTo>
                        <a:pt x="19533" y="10800"/>
                      </a:lnTo>
                      <a:lnTo>
                        <a:pt x="19527" y="10796"/>
                      </a:lnTo>
                      <a:lnTo>
                        <a:pt x="19520" y="10788"/>
                      </a:lnTo>
                      <a:lnTo>
                        <a:pt x="19524" y="10783"/>
                      </a:lnTo>
                      <a:lnTo>
                        <a:pt x="19533" y="10786"/>
                      </a:lnTo>
                      <a:lnTo>
                        <a:pt x="19539" y="10790"/>
                      </a:lnTo>
                      <a:lnTo>
                        <a:pt x="19546" y="10803"/>
                      </a:lnTo>
                      <a:lnTo>
                        <a:pt x="19552" y="10817"/>
                      </a:lnTo>
                      <a:lnTo>
                        <a:pt x="19567" y="10815"/>
                      </a:lnTo>
                      <a:lnTo>
                        <a:pt x="19582" y="10809"/>
                      </a:lnTo>
                      <a:lnTo>
                        <a:pt x="19599" y="10787"/>
                      </a:lnTo>
                      <a:lnTo>
                        <a:pt x="19610" y="10767"/>
                      </a:lnTo>
                      <a:lnTo>
                        <a:pt x="19615" y="10743"/>
                      </a:lnTo>
                      <a:lnTo>
                        <a:pt x="19612" y="10738"/>
                      </a:lnTo>
                      <a:lnTo>
                        <a:pt x="19612" y="10725"/>
                      </a:lnTo>
                      <a:lnTo>
                        <a:pt x="19613" y="10710"/>
                      </a:lnTo>
                      <a:lnTo>
                        <a:pt x="19613" y="10706"/>
                      </a:lnTo>
                      <a:lnTo>
                        <a:pt x="19611" y="10706"/>
                      </a:lnTo>
                      <a:lnTo>
                        <a:pt x="19616" y="10719"/>
                      </a:lnTo>
                      <a:lnTo>
                        <a:pt x="19622" y="10728"/>
                      </a:lnTo>
                      <a:lnTo>
                        <a:pt x="19624" y="10727"/>
                      </a:lnTo>
                      <a:lnTo>
                        <a:pt x="19641" y="10716"/>
                      </a:lnTo>
                      <a:lnTo>
                        <a:pt x="19656" y="10705"/>
                      </a:lnTo>
                      <a:lnTo>
                        <a:pt x="19659" y="10700"/>
                      </a:lnTo>
                      <a:lnTo>
                        <a:pt x="19655" y="10695"/>
                      </a:lnTo>
                      <a:lnTo>
                        <a:pt x="19640" y="10692"/>
                      </a:lnTo>
                      <a:lnTo>
                        <a:pt x="19622" y="10694"/>
                      </a:lnTo>
                      <a:lnTo>
                        <a:pt x="19600" y="10678"/>
                      </a:lnTo>
                      <a:lnTo>
                        <a:pt x="19581" y="10657"/>
                      </a:lnTo>
                      <a:lnTo>
                        <a:pt x="19577" y="10648"/>
                      </a:lnTo>
                      <a:lnTo>
                        <a:pt x="19577" y="10643"/>
                      </a:lnTo>
                      <a:lnTo>
                        <a:pt x="19580" y="10642"/>
                      </a:lnTo>
                      <a:lnTo>
                        <a:pt x="19593" y="10677"/>
                      </a:lnTo>
                      <a:lnTo>
                        <a:pt x="19602" y="10703"/>
                      </a:lnTo>
                      <a:lnTo>
                        <a:pt x="19605" y="10703"/>
                      </a:lnTo>
                      <a:lnTo>
                        <a:pt x="19610" y="10703"/>
                      </a:lnTo>
                      <a:lnTo>
                        <a:pt x="19613" y="10703"/>
                      </a:lnTo>
                      <a:lnTo>
                        <a:pt x="19617" y="10693"/>
                      </a:lnTo>
                      <a:lnTo>
                        <a:pt x="19621" y="10689"/>
                      </a:lnTo>
                      <a:lnTo>
                        <a:pt x="19624" y="10687"/>
                      </a:lnTo>
                      <a:lnTo>
                        <a:pt x="19633" y="10678"/>
                      </a:lnTo>
                      <a:lnTo>
                        <a:pt x="19663" y="10672"/>
                      </a:lnTo>
                      <a:lnTo>
                        <a:pt x="19676" y="10684"/>
                      </a:lnTo>
                      <a:lnTo>
                        <a:pt x="19688" y="10687"/>
                      </a:lnTo>
                      <a:lnTo>
                        <a:pt x="19694" y="10681"/>
                      </a:lnTo>
                      <a:lnTo>
                        <a:pt x="19700" y="10676"/>
                      </a:lnTo>
                      <a:lnTo>
                        <a:pt x="19702" y="10670"/>
                      </a:lnTo>
                      <a:lnTo>
                        <a:pt x="19699" y="10671"/>
                      </a:lnTo>
                      <a:lnTo>
                        <a:pt x="19690" y="10667"/>
                      </a:lnTo>
                      <a:lnTo>
                        <a:pt x="19681" y="10663"/>
                      </a:lnTo>
                      <a:lnTo>
                        <a:pt x="19668" y="10651"/>
                      </a:lnTo>
                      <a:lnTo>
                        <a:pt x="19661" y="10628"/>
                      </a:lnTo>
                      <a:lnTo>
                        <a:pt x="19651" y="10624"/>
                      </a:lnTo>
                      <a:lnTo>
                        <a:pt x="19641" y="10602"/>
                      </a:lnTo>
                      <a:lnTo>
                        <a:pt x="19644" y="10601"/>
                      </a:lnTo>
                      <a:lnTo>
                        <a:pt x="19670" y="10627"/>
                      </a:lnTo>
                      <a:lnTo>
                        <a:pt x="19683" y="10639"/>
                      </a:lnTo>
                      <a:lnTo>
                        <a:pt x="19692" y="10648"/>
                      </a:lnTo>
                      <a:lnTo>
                        <a:pt x="19702" y="10656"/>
                      </a:lnTo>
                      <a:lnTo>
                        <a:pt x="19705" y="10655"/>
                      </a:lnTo>
                      <a:lnTo>
                        <a:pt x="19716" y="10650"/>
                      </a:lnTo>
                      <a:lnTo>
                        <a:pt x="19725" y="10639"/>
                      </a:lnTo>
                      <a:lnTo>
                        <a:pt x="19731" y="10634"/>
                      </a:lnTo>
                      <a:lnTo>
                        <a:pt x="19734" y="10629"/>
                      </a:lnTo>
                      <a:lnTo>
                        <a:pt x="19739" y="10618"/>
                      </a:lnTo>
                      <a:lnTo>
                        <a:pt x="19745" y="10613"/>
                      </a:lnTo>
                      <a:lnTo>
                        <a:pt x="19748" y="10608"/>
                      </a:lnTo>
                      <a:lnTo>
                        <a:pt x="19747" y="10603"/>
                      </a:lnTo>
                      <a:lnTo>
                        <a:pt x="19741" y="10590"/>
                      </a:lnTo>
                      <a:lnTo>
                        <a:pt x="19737" y="10581"/>
                      </a:lnTo>
                      <a:lnTo>
                        <a:pt x="19728" y="10572"/>
                      </a:lnTo>
                      <a:lnTo>
                        <a:pt x="19718" y="10569"/>
                      </a:lnTo>
                      <a:lnTo>
                        <a:pt x="19712" y="10565"/>
                      </a:lnTo>
                      <a:lnTo>
                        <a:pt x="19706" y="10556"/>
                      </a:lnTo>
                      <a:lnTo>
                        <a:pt x="19702" y="10542"/>
                      </a:lnTo>
                      <a:lnTo>
                        <a:pt x="19690" y="10535"/>
                      </a:lnTo>
                      <a:lnTo>
                        <a:pt x="19674" y="10527"/>
                      </a:lnTo>
                      <a:lnTo>
                        <a:pt x="19674" y="10522"/>
                      </a:lnTo>
                      <a:lnTo>
                        <a:pt x="19677" y="10516"/>
                      </a:lnTo>
                      <a:lnTo>
                        <a:pt x="19698" y="10514"/>
                      </a:lnTo>
                      <a:lnTo>
                        <a:pt x="19713" y="10522"/>
                      </a:lnTo>
                      <a:lnTo>
                        <a:pt x="19729" y="10539"/>
                      </a:lnTo>
                      <a:lnTo>
                        <a:pt x="19751" y="10560"/>
                      </a:lnTo>
                      <a:lnTo>
                        <a:pt x="19764" y="10578"/>
                      </a:lnTo>
                      <a:lnTo>
                        <a:pt x="19774" y="10581"/>
                      </a:lnTo>
                      <a:lnTo>
                        <a:pt x="19786" y="10579"/>
                      </a:lnTo>
                      <a:lnTo>
                        <a:pt x="19792" y="10585"/>
                      </a:lnTo>
                      <a:lnTo>
                        <a:pt x="19804" y="10581"/>
                      </a:lnTo>
                      <a:lnTo>
                        <a:pt x="19807" y="10581"/>
                      </a:lnTo>
                      <a:lnTo>
                        <a:pt x="19803" y="10574"/>
                      </a:lnTo>
                      <a:lnTo>
                        <a:pt x="19788" y="10561"/>
                      </a:lnTo>
                      <a:lnTo>
                        <a:pt x="19775" y="10552"/>
                      </a:lnTo>
                      <a:lnTo>
                        <a:pt x="19766" y="10558"/>
                      </a:lnTo>
                      <a:lnTo>
                        <a:pt x="19763" y="10559"/>
                      </a:lnTo>
                      <a:lnTo>
                        <a:pt x="19763" y="10553"/>
                      </a:lnTo>
                      <a:lnTo>
                        <a:pt x="19766" y="10544"/>
                      </a:lnTo>
                      <a:lnTo>
                        <a:pt x="19765" y="10539"/>
                      </a:lnTo>
                      <a:lnTo>
                        <a:pt x="19775" y="10538"/>
                      </a:lnTo>
                      <a:lnTo>
                        <a:pt x="19781" y="10542"/>
                      </a:lnTo>
                      <a:lnTo>
                        <a:pt x="19784" y="10541"/>
                      </a:lnTo>
                      <a:lnTo>
                        <a:pt x="19783" y="10537"/>
                      </a:lnTo>
                      <a:lnTo>
                        <a:pt x="19774" y="10519"/>
                      </a:lnTo>
                      <a:lnTo>
                        <a:pt x="19767" y="10501"/>
                      </a:lnTo>
                      <a:lnTo>
                        <a:pt x="19766" y="10487"/>
                      </a:lnTo>
                      <a:lnTo>
                        <a:pt x="19754" y="10489"/>
                      </a:lnTo>
                      <a:lnTo>
                        <a:pt x="19747" y="10480"/>
                      </a:lnTo>
                      <a:lnTo>
                        <a:pt x="19743" y="10466"/>
                      </a:lnTo>
                      <a:lnTo>
                        <a:pt x="19746" y="10461"/>
                      </a:lnTo>
                      <a:lnTo>
                        <a:pt x="19756" y="10469"/>
                      </a:lnTo>
                      <a:lnTo>
                        <a:pt x="19759" y="10464"/>
                      </a:lnTo>
                      <a:lnTo>
                        <a:pt x="19758" y="10454"/>
                      </a:lnTo>
                      <a:lnTo>
                        <a:pt x="19761" y="10454"/>
                      </a:lnTo>
                      <a:lnTo>
                        <a:pt x="19761" y="10459"/>
                      </a:lnTo>
                      <a:lnTo>
                        <a:pt x="19765" y="10478"/>
                      </a:lnTo>
                      <a:lnTo>
                        <a:pt x="19768" y="10477"/>
                      </a:lnTo>
                      <a:lnTo>
                        <a:pt x="19774" y="10472"/>
                      </a:lnTo>
                      <a:lnTo>
                        <a:pt x="19777" y="10471"/>
                      </a:lnTo>
                      <a:lnTo>
                        <a:pt x="19777" y="10475"/>
                      </a:lnTo>
                      <a:lnTo>
                        <a:pt x="19775" y="10500"/>
                      </a:lnTo>
                      <a:lnTo>
                        <a:pt x="19776" y="10504"/>
                      </a:lnTo>
                      <a:lnTo>
                        <a:pt x="19785" y="10499"/>
                      </a:lnTo>
                      <a:lnTo>
                        <a:pt x="19794" y="10502"/>
                      </a:lnTo>
                      <a:lnTo>
                        <a:pt x="19794" y="10516"/>
                      </a:lnTo>
                      <a:lnTo>
                        <a:pt x="19802" y="10535"/>
                      </a:lnTo>
                      <a:lnTo>
                        <a:pt x="19814" y="10542"/>
                      </a:lnTo>
                      <a:lnTo>
                        <a:pt x="19824" y="10556"/>
                      </a:lnTo>
                      <a:lnTo>
                        <a:pt x="19828" y="10574"/>
                      </a:lnTo>
                      <a:lnTo>
                        <a:pt x="19832" y="10593"/>
                      </a:lnTo>
                      <a:lnTo>
                        <a:pt x="19844" y="10610"/>
                      </a:lnTo>
                      <a:lnTo>
                        <a:pt x="19858" y="10622"/>
                      </a:lnTo>
                      <a:lnTo>
                        <a:pt x="19863" y="10622"/>
                      </a:lnTo>
                      <a:lnTo>
                        <a:pt x="19866" y="10616"/>
                      </a:lnTo>
                      <a:lnTo>
                        <a:pt x="19869" y="10612"/>
                      </a:lnTo>
                      <a:lnTo>
                        <a:pt x="19866" y="10607"/>
                      </a:lnTo>
                      <a:lnTo>
                        <a:pt x="19862" y="10594"/>
                      </a:lnTo>
                      <a:lnTo>
                        <a:pt x="19861" y="10589"/>
                      </a:lnTo>
                      <a:lnTo>
                        <a:pt x="19855" y="10576"/>
                      </a:lnTo>
                      <a:lnTo>
                        <a:pt x="19842" y="10558"/>
                      </a:lnTo>
                      <a:lnTo>
                        <a:pt x="19836" y="10549"/>
                      </a:lnTo>
                      <a:lnTo>
                        <a:pt x="19829" y="10541"/>
                      </a:lnTo>
                      <a:lnTo>
                        <a:pt x="19825" y="10517"/>
                      </a:lnTo>
                      <a:lnTo>
                        <a:pt x="19812" y="10500"/>
                      </a:lnTo>
                      <a:lnTo>
                        <a:pt x="19801" y="10473"/>
                      </a:lnTo>
                      <a:lnTo>
                        <a:pt x="19785" y="10447"/>
                      </a:lnTo>
                      <a:lnTo>
                        <a:pt x="19775" y="10419"/>
                      </a:lnTo>
                      <a:lnTo>
                        <a:pt x="19767" y="10387"/>
                      </a:lnTo>
                      <a:lnTo>
                        <a:pt x="19763" y="10364"/>
                      </a:lnTo>
                      <a:lnTo>
                        <a:pt x="19759" y="10360"/>
                      </a:lnTo>
                      <a:lnTo>
                        <a:pt x="19753" y="10360"/>
                      </a:lnTo>
                      <a:lnTo>
                        <a:pt x="19751" y="10365"/>
                      </a:lnTo>
                      <a:lnTo>
                        <a:pt x="19758" y="10393"/>
                      </a:lnTo>
                      <a:lnTo>
                        <a:pt x="19762" y="10411"/>
                      </a:lnTo>
                      <a:lnTo>
                        <a:pt x="19759" y="10417"/>
                      </a:lnTo>
                      <a:lnTo>
                        <a:pt x="19733" y="10382"/>
                      </a:lnTo>
                      <a:lnTo>
                        <a:pt x="19733" y="10377"/>
                      </a:lnTo>
                      <a:lnTo>
                        <a:pt x="19745" y="10380"/>
                      </a:lnTo>
                      <a:lnTo>
                        <a:pt x="19745" y="10366"/>
                      </a:lnTo>
                      <a:lnTo>
                        <a:pt x="19741" y="10361"/>
                      </a:lnTo>
                      <a:lnTo>
                        <a:pt x="19738" y="10362"/>
                      </a:lnTo>
                      <a:lnTo>
                        <a:pt x="19730" y="10368"/>
                      </a:lnTo>
                      <a:lnTo>
                        <a:pt x="19727" y="10369"/>
                      </a:lnTo>
                      <a:lnTo>
                        <a:pt x="19717" y="10356"/>
                      </a:lnTo>
                      <a:lnTo>
                        <a:pt x="19707" y="10333"/>
                      </a:lnTo>
                      <a:lnTo>
                        <a:pt x="19703" y="10329"/>
                      </a:lnTo>
                      <a:lnTo>
                        <a:pt x="19682" y="10331"/>
                      </a:lnTo>
                      <a:lnTo>
                        <a:pt x="19682" y="10326"/>
                      </a:lnTo>
                      <a:lnTo>
                        <a:pt x="19691" y="10316"/>
                      </a:lnTo>
                      <a:lnTo>
                        <a:pt x="19696" y="10310"/>
                      </a:lnTo>
                      <a:lnTo>
                        <a:pt x="19705" y="10309"/>
                      </a:lnTo>
                      <a:lnTo>
                        <a:pt x="19705" y="10304"/>
                      </a:lnTo>
                      <a:lnTo>
                        <a:pt x="19695" y="10282"/>
                      </a:lnTo>
                      <a:lnTo>
                        <a:pt x="19692" y="10278"/>
                      </a:lnTo>
                      <a:lnTo>
                        <a:pt x="19692" y="10273"/>
                      </a:lnTo>
                      <a:lnTo>
                        <a:pt x="19690" y="10271"/>
                      </a:lnTo>
                      <a:lnTo>
                        <a:pt x="19688" y="10269"/>
                      </a:lnTo>
                      <a:lnTo>
                        <a:pt x="19685" y="10259"/>
                      </a:lnTo>
                      <a:lnTo>
                        <a:pt x="19681" y="10250"/>
                      </a:lnTo>
                      <a:lnTo>
                        <a:pt x="19681" y="10241"/>
                      </a:lnTo>
                      <a:lnTo>
                        <a:pt x="19684" y="10241"/>
                      </a:lnTo>
                      <a:lnTo>
                        <a:pt x="19687" y="10245"/>
                      </a:lnTo>
                      <a:lnTo>
                        <a:pt x="19694" y="10254"/>
                      </a:lnTo>
                      <a:lnTo>
                        <a:pt x="19697" y="10263"/>
                      </a:lnTo>
                      <a:lnTo>
                        <a:pt x="19699" y="10267"/>
                      </a:lnTo>
                      <a:lnTo>
                        <a:pt x="19701" y="10272"/>
                      </a:lnTo>
                      <a:lnTo>
                        <a:pt x="19686" y="10276"/>
                      </a:lnTo>
                      <a:lnTo>
                        <a:pt x="19691" y="10292"/>
                      </a:lnTo>
                      <a:lnTo>
                        <a:pt x="19691" y="10297"/>
                      </a:lnTo>
                      <a:lnTo>
                        <a:pt x="19711" y="10296"/>
                      </a:lnTo>
                      <a:lnTo>
                        <a:pt x="19718" y="10307"/>
                      </a:lnTo>
                      <a:lnTo>
                        <a:pt x="19723" y="10316"/>
                      </a:lnTo>
                      <a:lnTo>
                        <a:pt x="19722" y="10316"/>
                      </a:lnTo>
                      <a:lnTo>
                        <a:pt x="19723" y="10321"/>
                      </a:lnTo>
                      <a:lnTo>
                        <a:pt x="19727" y="10329"/>
                      </a:lnTo>
                      <a:lnTo>
                        <a:pt x="19731" y="10336"/>
                      </a:lnTo>
                      <a:lnTo>
                        <a:pt x="19769" y="10336"/>
                      </a:lnTo>
                      <a:lnTo>
                        <a:pt x="19769" y="10325"/>
                      </a:lnTo>
                      <a:lnTo>
                        <a:pt x="19754" y="10314"/>
                      </a:lnTo>
                      <a:lnTo>
                        <a:pt x="19745" y="10310"/>
                      </a:lnTo>
                      <a:lnTo>
                        <a:pt x="19746" y="10309"/>
                      </a:lnTo>
                      <a:lnTo>
                        <a:pt x="19750" y="10314"/>
                      </a:lnTo>
                      <a:lnTo>
                        <a:pt x="19756" y="10322"/>
                      </a:lnTo>
                      <a:lnTo>
                        <a:pt x="19758" y="10322"/>
                      </a:lnTo>
                      <a:lnTo>
                        <a:pt x="19764" y="10316"/>
                      </a:lnTo>
                      <a:lnTo>
                        <a:pt x="19763" y="10303"/>
                      </a:lnTo>
                      <a:lnTo>
                        <a:pt x="19759" y="10284"/>
                      </a:lnTo>
                      <a:lnTo>
                        <a:pt x="19752" y="10275"/>
                      </a:lnTo>
                      <a:lnTo>
                        <a:pt x="19749" y="10266"/>
                      </a:lnTo>
                      <a:lnTo>
                        <a:pt x="19745" y="10261"/>
                      </a:lnTo>
                      <a:lnTo>
                        <a:pt x="19739" y="10257"/>
                      </a:lnTo>
                      <a:lnTo>
                        <a:pt x="19736" y="10253"/>
                      </a:lnTo>
                      <a:lnTo>
                        <a:pt x="19733" y="10254"/>
                      </a:lnTo>
                      <a:lnTo>
                        <a:pt x="19730" y="10249"/>
                      </a:lnTo>
                      <a:lnTo>
                        <a:pt x="19727" y="10250"/>
                      </a:lnTo>
                      <a:lnTo>
                        <a:pt x="19723" y="10245"/>
                      </a:lnTo>
                      <a:lnTo>
                        <a:pt x="19723" y="10236"/>
                      </a:lnTo>
                      <a:lnTo>
                        <a:pt x="19720" y="10232"/>
                      </a:lnTo>
                      <a:lnTo>
                        <a:pt x="19719" y="10222"/>
                      </a:lnTo>
                      <a:lnTo>
                        <a:pt x="19725" y="10221"/>
                      </a:lnTo>
                      <a:lnTo>
                        <a:pt x="19725" y="10226"/>
                      </a:lnTo>
                      <a:lnTo>
                        <a:pt x="19729" y="10225"/>
                      </a:lnTo>
                      <a:lnTo>
                        <a:pt x="19732" y="10230"/>
                      </a:lnTo>
                      <a:lnTo>
                        <a:pt x="19735" y="10230"/>
                      </a:lnTo>
                      <a:lnTo>
                        <a:pt x="19741" y="10234"/>
                      </a:lnTo>
                      <a:lnTo>
                        <a:pt x="19744" y="10238"/>
                      </a:lnTo>
                      <a:lnTo>
                        <a:pt x="19746" y="10242"/>
                      </a:lnTo>
                      <a:lnTo>
                        <a:pt x="19748" y="10247"/>
                      </a:lnTo>
                      <a:lnTo>
                        <a:pt x="19751" y="10247"/>
                      </a:lnTo>
                      <a:lnTo>
                        <a:pt x="19751" y="10256"/>
                      </a:lnTo>
                      <a:lnTo>
                        <a:pt x="19760" y="10260"/>
                      </a:lnTo>
                      <a:lnTo>
                        <a:pt x="19767" y="10278"/>
                      </a:lnTo>
                      <a:lnTo>
                        <a:pt x="19769" y="10306"/>
                      </a:lnTo>
                      <a:lnTo>
                        <a:pt x="19772" y="10315"/>
                      </a:lnTo>
                      <a:lnTo>
                        <a:pt x="19779" y="10320"/>
                      </a:lnTo>
                      <a:lnTo>
                        <a:pt x="19785" y="10328"/>
                      </a:lnTo>
                      <a:lnTo>
                        <a:pt x="19785" y="10333"/>
                      </a:lnTo>
                      <a:lnTo>
                        <a:pt x="19779" y="10334"/>
                      </a:lnTo>
                      <a:lnTo>
                        <a:pt x="19779" y="10338"/>
                      </a:lnTo>
                      <a:lnTo>
                        <a:pt x="19782" y="10338"/>
                      </a:lnTo>
                      <a:lnTo>
                        <a:pt x="19792" y="10346"/>
                      </a:lnTo>
                      <a:lnTo>
                        <a:pt x="19795" y="10350"/>
                      </a:lnTo>
                      <a:lnTo>
                        <a:pt x="19793" y="10369"/>
                      </a:lnTo>
                      <a:lnTo>
                        <a:pt x="19803" y="10387"/>
                      </a:lnTo>
                      <a:lnTo>
                        <a:pt x="19810" y="10401"/>
                      </a:lnTo>
                      <a:lnTo>
                        <a:pt x="19813" y="10410"/>
                      </a:lnTo>
                      <a:lnTo>
                        <a:pt x="19817" y="10414"/>
                      </a:lnTo>
                      <a:lnTo>
                        <a:pt x="19818" y="10438"/>
                      </a:lnTo>
                      <a:lnTo>
                        <a:pt x="19824" y="10447"/>
                      </a:lnTo>
                      <a:lnTo>
                        <a:pt x="19831" y="10459"/>
                      </a:lnTo>
                      <a:lnTo>
                        <a:pt x="19841" y="10487"/>
                      </a:lnTo>
                      <a:lnTo>
                        <a:pt x="19851" y="10505"/>
                      </a:lnTo>
                      <a:lnTo>
                        <a:pt x="19858" y="10509"/>
                      </a:lnTo>
                      <a:lnTo>
                        <a:pt x="19861" y="10518"/>
                      </a:lnTo>
                      <a:lnTo>
                        <a:pt x="19868" y="10540"/>
                      </a:lnTo>
                      <a:lnTo>
                        <a:pt x="19876" y="10573"/>
                      </a:lnTo>
                      <a:lnTo>
                        <a:pt x="19880" y="10591"/>
                      </a:lnTo>
                      <a:lnTo>
                        <a:pt x="19891" y="10623"/>
                      </a:lnTo>
                      <a:lnTo>
                        <a:pt x="19894" y="10628"/>
                      </a:lnTo>
                      <a:lnTo>
                        <a:pt x="19903" y="10622"/>
                      </a:lnTo>
                      <a:lnTo>
                        <a:pt x="19905" y="10617"/>
                      </a:lnTo>
                      <a:lnTo>
                        <a:pt x="19908" y="10616"/>
                      </a:lnTo>
                      <a:lnTo>
                        <a:pt x="19912" y="10621"/>
                      </a:lnTo>
                      <a:lnTo>
                        <a:pt x="19915" y="10630"/>
                      </a:lnTo>
                      <a:lnTo>
                        <a:pt x="19922" y="10643"/>
                      </a:lnTo>
                      <a:lnTo>
                        <a:pt x="19923" y="10657"/>
                      </a:lnTo>
                      <a:lnTo>
                        <a:pt x="19926" y="10662"/>
                      </a:lnTo>
                      <a:lnTo>
                        <a:pt x="19932" y="10671"/>
                      </a:lnTo>
                      <a:lnTo>
                        <a:pt x="19945" y="10688"/>
                      </a:lnTo>
                      <a:lnTo>
                        <a:pt x="19958" y="10701"/>
                      </a:lnTo>
                      <a:lnTo>
                        <a:pt x="19971" y="10717"/>
                      </a:lnTo>
                      <a:lnTo>
                        <a:pt x="19985" y="10759"/>
                      </a:lnTo>
                      <a:lnTo>
                        <a:pt x="19995" y="10781"/>
                      </a:lnTo>
                      <a:lnTo>
                        <a:pt x="20002" y="10795"/>
                      </a:lnTo>
                      <a:lnTo>
                        <a:pt x="20002" y="10798"/>
                      </a:lnTo>
                      <a:lnTo>
                        <a:pt x="20002" y="10793"/>
                      </a:lnTo>
                      <a:lnTo>
                        <a:pt x="20011" y="10788"/>
                      </a:lnTo>
                      <a:lnTo>
                        <a:pt x="20011" y="10784"/>
                      </a:lnTo>
                      <a:lnTo>
                        <a:pt x="20012" y="10774"/>
                      </a:lnTo>
                      <a:lnTo>
                        <a:pt x="19999" y="10747"/>
                      </a:lnTo>
                      <a:lnTo>
                        <a:pt x="19990" y="10734"/>
                      </a:lnTo>
                      <a:lnTo>
                        <a:pt x="19901" y="10589"/>
                      </a:lnTo>
                      <a:lnTo>
                        <a:pt x="19840" y="10468"/>
                      </a:lnTo>
                      <a:lnTo>
                        <a:pt x="19781" y="10300"/>
                      </a:lnTo>
                      <a:lnTo>
                        <a:pt x="19769" y="10244"/>
                      </a:lnTo>
                      <a:lnTo>
                        <a:pt x="19764" y="10235"/>
                      </a:lnTo>
                      <a:lnTo>
                        <a:pt x="19755" y="10217"/>
                      </a:lnTo>
                      <a:lnTo>
                        <a:pt x="19735" y="10177"/>
                      </a:lnTo>
                      <a:lnTo>
                        <a:pt x="19711" y="10118"/>
                      </a:lnTo>
                      <a:lnTo>
                        <a:pt x="19701" y="10091"/>
                      </a:lnTo>
                      <a:lnTo>
                        <a:pt x="19686" y="10046"/>
                      </a:lnTo>
                      <a:lnTo>
                        <a:pt x="19672" y="10005"/>
                      </a:lnTo>
                      <a:lnTo>
                        <a:pt x="19662" y="9978"/>
                      </a:lnTo>
                      <a:lnTo>
                        <a:pt x="19658" y="9974"/>
                      </a:lnTo>
                      <a:lnTo>
                        <a:pt x="19641" y="9975"/>
                      </a:lnTo>
                      <a:lnTo>
                        <a:pt x="19635" y="9981"/>
                      </a:lnTo>
                      <a:lnTo>
                        <a:pt x="19629" y="9986"/>
                      </a:lnTo>
                      <a:lnTo>
                        <a:pt x="19626" y="9996"/>
                      </a:lnTo>
                      <a:lnTo>
                        <a:pt x="19623" y="9997"/>
                      </a:lnTo>
                      <a:lnTo>
                        <a:pt x="19629" y="10005"/>
                      </a:lnTo>
                      <a:lnTo>
                        <a:pt x="19640" y="10023"/>
                      </a:lnTo>
                      <a:lnTo>
                        <a:pt x="19646" y="10037"/>
                      </a:lnTo>
                      <a:lnTo>
                        <a:pt x="19646" y="10041"/>
                      </a:lnTo>
                      <a:lnTo>
                        <a:pt x="19644" y="10046"/>
                      </a:lnTo>
                      <a:lnTo>
                        <a:pt x="19635" y="10043"/>
                      </a:lnTo>
                      <a:lnTo>
                        <a:pt x="19631" y="10038"/>
                      </a:lnTo>
                      <a:lnTo>
                        <a:pt x="19625" y="10039"/>
                      </a:lnTo>
                      <a:lnTo>
                        <a:pt x="19625" y="10044"/>
                      </a:lnTo>
                      <a:lnTo>
                        <a:pt x="19620" y="10054"/>
                      </a:lnTo>
                      <a:lnTo>
                        <a:pt x="19617" y="10055"/>
                      </a:lnTo>
                      <a:lnTo>
                        <a:pt x="19616" y="10035"/>
                      </a:lnTo>
                      <a:lnTo>
                        <a:pt x="19618" y="10016"/>
                      </a:lnTo>
                      <a:lnTo>
                        <a:pt x="19621" y="10006"/>
                      </a:lnTo>
                      <a:lnTo>
                        <a:pt x="19620" y="10002"/>
                      </a:lnTo>
                      <a:lnTo>
                        <a:pt x="19617" y="10002"/>
                      </a:lnTo>
                      <a:lnTo>
                        <a:pt x="19611" y="9998"/>
                      </a:lnTo>
                      <a:lnTo>
                        <a:pt x="19605" y="9994"/>
                      </a:lnTo>
                      <a:lnTo>
                        <a:pt x="19596" y="9995"/>
                      </a:lnTo>
                      <a:lnTo>
                        <a:pt x="19590" y="10000"/>
                      </a:lnTo>
                      <a:lnTo>
                        <a:pt x="19590" y="10005"/>
                      </a:lnTo>
                      <a:lnTo>
                        <a:pt x="19594" y="10010"/>
                      </a:lnTo>
                      <a:lnTo>
                        <a:pt x="19597" y="10019"/>
                      </a:lnTo>
                      <a:lnTo>
                        <a:pt x="19600" y="10023"/>
                      </a:lnTo>
                      <a:lnTo>
                        <a:pt x="19607" y="10031"/>
                      </a:lnTo>
                      <a:lnTo>
                        <a:pt x="19607" y="10037"/>
                      </a:lnTo>
                      <a:lnTo>
                        <a:pt x="19598" y="10038"/>
                      </a:lnTo>
                      <a:lnTo>
                        <a:pt x="19592" y="10033"/>
                      </a:lnTo>
                      <a:lnTo>
                        <a:pt x="19588" y="10025"/>
                      </a:lnTo>
                      <a:lnTo>
                        <a:pt x="19585" y="10025"/>
                      </a:lnTo>
                      <a:lnTo>
                        <a:pt x="19582" y="10021"/>
                      </a:lnTo>
                      <a:lnTo>
                        <a:pt x="19600" y="10006"/>
                      </a:lnTo>
                      <a:lnTo>
                        <a:pt x="19613" y="10002"/>
                      </a:lnTo>
                      <a:lnTo>
                        <a:pt x="19613" y="9997"/>
                      </a:lnTo>
                      <a:lnTo>
                        <a:pt x="19588" y="9993"/>
                      </a:lnTo>
                      <a:lnTo>
                        <a:pt x="19564" y="9995"/>
                      </a:lnTo>
                      <a:lnTo>
                        <a:pt x="19548" y="9992"/>
                      </a:lnTo>
                      <a:lnTo>
                        <a:pt x="19543" y="9987"/>
                      </a:lnTo>
                      <a:lnTo>
                        <a:pt x="19539" y="9988"/>
                      </a:lnTo>
                      <a:lnTo>
                        <a:pt x="19533" y="9994"/>
                      </a:lnTo>
                      <a:lnTo>
                        <a:pt x="19529" y="9994"/>
                      </a:lnTo>
                      <a:lnTo>
                        <a:pt x="19530" y="10003"/>
                      </a:lnTo>
                      <a:lnTo>
                        <a:pt x="19527" y="10004"/>
                      </a:lnTo>
                      <a:lnTo>
                        <a:pt x="19521" y="10009"/>
                      </a:lnTo>
                      <a:lnTo>
                        <a:pt x="19518" y="10015"/>
                      </a:lnTo>
                      <a:lnTo>
                        <a:pt x="19519" y="10033"/>
                      </a:lnTo>
                      <a:lnTo>
                        <a:pt x="19526" y="10041"/>
                      </a:lnTo>
                      <a:lnTo>
                        <a:pt x="19526" y="10046"/>
                      </a:lnTo>
                      <a:lnTo>
                        <a:pt x="19535" y="10046"/>
                      </a:lnTo>
                      <a:lnTo>
                        <a:pt x="19544" y="10040"/>
                      </a:lnTo>
                      <a:lnTo>
                        <a:pt x="19547" y="10039"/>
                      </a:lnTo>
                      <a:lnTo>
                        <a:pt x="19550" y="10044"/>
                      </a:lnTo>
                      <a:lnTo>
                        <a:pt x="19553" y="10048"/>
                      </a:lnTo>
                      <a:lnTo>
                        <a:pt x="19553" y="10053"/>
                      </a:lnTo>
                      <a:lnTo>
                        <a:pt x="19551" y="10058"/>
                      </a:lnTo>
                      <a:lnTo>
                        <a:pt x="19544" y="10058"/>
                      </a:lnTo>
                      <a:lnTo>
                        <a:pt x="19536" y="10055"/>
                      </a:lnTo>
                      <a:lnTo>
                        <a:pt x="19535" y="10060"/>
                      </a:lnTo>
                      <a:lnTo>
                        <a:pt x="19535" y="10065"/>
                      </a:lnTo>
                      <a:lnTo>
                        <a:pt x="19531" y="10070"/>
                      </a:lnTo>
                      <a:lnTo>
                        <a:pt x="19537" y="10078"/>
                      </a:lnTo>
                      <a:lnTo>
                        <a:pt x="19540" y="10083"/>
                      </a:lnTo>
                      <a:lnTo>
                        <a:pt x="19543" y="10087"/>
                      </a:lnTo>
                      <a:lnTo>
                        <a:pt x="19570" y="10086"/>
                      </a:lnTo>
                      <a:lnTo>
                        <a:pt x="19573" y="10092"/>
                      </a:lnTo>
                      <a:lnTo>
                        <a:pt x="19570" y="10092"/>
                      </a:lnTo>
                      <a:lnTo>
                        <a:pt x="19568" y="10096"/>
                      </a:lnTo>
                      <a:lnTo>
                        <a:pt x="19562" y="10095"/>
                      </a:lnTo>
                      <a:lnTo>
                        <a:pt x="19553" y="10101"/>
                      </a:lnTo>
                      <a:lnTo>
                        <a:pt x="19540" y="10097"/>
                      </a:lnTo>
                      <a:lnTo>
                        <a:pt x="19531" y="10098"/>
                      </a:lnTo>
                      <a:lnTo>
                        <a:pt x="19529" y="10108"/>
                      </a:lnTo>
                      <a:lnTo>
                        <a:pt x="19521" y="10128"/>
                      </a:lnTo>
                      <a:lnTo>
                        <a:pt x="19515" y="10133"/>
                      </a:lnTo>
                      <a:lnTo>
                        <a:pt x="19509" y="10134"/>
                      </a:lnTo>
                      <a:lnTo>
                        <a:pt x="19509" y="10124"/>
                      </a:lnTo>
                      <a:lnTo>
                        <a:pt x="19511" y="10114"/>
                      </a:lnTo>
                      <a:lnTo>
                        <a:pt x="19511" y="10110"/>
                      </a:lnTo>
                      <a:lnTo>
                        <a:pt x="19517" y="10105"/>
                      </a:lnTo>
                      <a:lnTo>
                        <a:pt x="19522" y="10095"/>
                      </a:lnTo>
                      <a:lnTo>
                        <a:pt x="19528" y="10094"/>
                      </a:lnTo>
                      <a:lnTo>
                        <a:pt x="19528" y="10084"/>
                      </a:lnTo>
                      <a:lnTo>
                        <a:pt x="19533" y="10066"/>
                      </a:lnTo>
                      <a:lnTo>
                        <a:pt x="19535" y="10048"/>
                      </a:lnTo>
                      <a:lnTo>
                        <a:pt x="19535" y="10043"/>
                      </a:lnTo>
                      <a:lnTo>
                        <a:pt x="19520" y="10044"/>
                      </a:lnTo>
                      <a:lnTo>
                        <a:pt x="19516" y="10067"/>
                      </a:lnTo>
                      <a:lnTo>
                        <a:pt x="19511" y="10068"/>
                      </a:lnTo>
                      <a:lnTo>
                        <a:pt x="19507" y="10073"/>
                      </a:lnTo>
                      <a:lnTo>
                        <a:pt x="19494" y="10070"/>
                      </a:lnTo>
                      <a:lnTo>
                        <a:pt x="19488" y="10076"/>
                      </a:lnTo>
                      <a:lnTo>
                        <a:pt x="19485" y="10092"/>
                      </a:lnTo>
                      <a:lnTo>
                        <a:pt x="19482" y="10092"/>
                      </a:lnTo>
                      <a:lnTo>
                        <a:pt x="19479" y="10092"/>
                      </a:lnTo>
                      <a:lnTo>
                        <a:pt x="19477" y="10092"/>
                      </a:lnTo>
                      <a:lnTo>
                        <a:pt x="19471" y="10104"/>
                      </a:lnTo>
                      <a:lnTo>
                        <a:pt x="19466" y="10115"/>
                      </a:lnTo>
                      <a:lnTo>
                        <a:pt x="19460" y="10131"/>
                      </a:lnTo>
                      <a:lnTo>
                        <a:pt x="19458" y="10145"/>
                      </a:lnTo>
                      <a:lnTo>
                        <a:pt x="19455" y="10145"/>
                      </a:lnTo>
                      <a:lnTo>
                        <a:pt x="19452" y="10150"/>
                      </a:lnTo>
                      <a:lnTo>
                        <a:pt x="19453" y="10165"/>
                      </a:lnTo>
                      <a:lnTo>
                        <a:pt x="19450" y="10175"/>
                      </a:lnTo>
                      <a:lnTo>
                        <a:pt x="19451" y="10179"/>
                      </a:lnTo>
                      <a:lnTo>
                        <a:pt x="19448" y="10180"/>
                      </a:lnTo>
                      <a:lnTo>
                        <a:pt x="19447" y="10175"/>
                      </a:lnTo>
                      <a:lnTo>
                        <a:pt x="19444" y="10157"/>
                      </a:lnTo>
                      <a:lnTo>
                        <a:pt x="19443" y="10142"/>
                      </a:lnTo>
                      <a:lnTo>
                        <a:pt x="19448" y="10123"/>
                      </a:lnTo>
                      <a:lnTo>
                        <a:pt x="19453" y="10113"/>
                      </a:lnTo>
                      <a:lnTo>
                        <a:pt x="19462" y="10092"/>
                      </a:lnTo>
                      <a:lnTo>
                        <a:pt x="19464" y="10087"/>
                      </a:lnTo>
                      <a:lnTo>
                        <a:pt x="19464" y="10083"/>
                      </a:lnTo>
                      <a:lnTo>
                        <a:pt x="19457" y="10073"/>
                      </a:lnTo>
                      <a:lnTo>
                        <a:pt x="19457" y="10069"/>
                      </a:lnTo>
                      <a:lnTo>
                        <a:pt x="19453" y="10074"/>
                      </a:lnTo>
                      <a:lnTo>
                        <a:pt x="19451" y="10084"/>
                      </a:lnTo>
                      <a:lnTo>
                        <a:pt x="19448" y="10080"/>
                      </a:lnTo>
                      <a:lnTo>
                        <a:pt x="19451" y="10070"/>
                      </a:lnTo>
                      <a:lnTo>
                        <a:pt x="19448" y="10061"/>
                      </a:lnTo>
                      <a:lnTo>
                        <a:pt x="19444" y="10056"/>
                      </a:lnTo>
                      <a:lnTo>
                        <a:pt x="19447" y="10051"/>
                      </a:lnTo>
                      <a:lnTo>
                        <a:pt x="19453" y="10056"/>
                      </a:lnTo>
                      <a:lnTo>
                        <a:pt x="19457" y="10060"/>
                      </a:lnTo>
                      <a:lnTo>
                        <a:pt x="19456" y="10055"/>
                      </a:lnTo>
                      <a:lnTo>
                        <a:pt x="19459" y="10050"/>
                      </a:lnTo>
                      <a:lnTo>
                        <a:pt x="19459" y="10046"/>
                      </a:lnTo>
                      <a:lnTo>
                        <a:pt x="19458" y="10041"/>
                      </a:lnTo>
                      <a:lnTo>
                        <a:pt x="19457" y="10037"/>
                      </a:lnTo>
                      <a:lnTo>
                        <a:pt x="19457" y="10032"/>
                      </a:lnTo>
                      <a:lnTo>
                        <a:pt x="19446" y="10038"/>
                      </a:lnTo>
                      <a:lnTo>
                        <a:pt x="19441" y="10033"/>
                      </a:lnTo>
                      <a:lnTo>
                        <a:pt x="19438" y="10034"/>
                      </a:lnTo>
                      <a:lnTo>
                        <a:pt x="19431" y="10020"/>
                      </a:lnTo>
                      <a:lnTo>
                        <a:pt x="19421" y="10012"/>
                      </a:lnTo>
                      <a:lnTo>
                        <a:pt x="19418" y="10013"/>
                      </a:lnTo>
                      <a:lnTo>
                        <a:pt x="19415" y="10018"/>
                      </a:lnTo>
                      <a:lnTo>
                        <a:pt x="19410" y="10028"/>
                      </a:lnTo>
                      <a:lnTo>
                        <a:pt x="19391" y="10033"/>
                      </a:lnTo>
                      <a:lnTo>
                        <a:pt x="19379" y="10034"/>
                      </a:lnTo>
                      <a:lnTo>
                        <a:pt x="19379" y="10029"/>
                      </a:lnTo>
                      <a:lnTo>
                        <a:pt x="19394" y="10014"/>
                      </a:lnTo>
                      <a:lnTo>
                        <a:pt x="19404" y="10009"/>
                      </a:lnTo>
                      <a:lnTo>
                        <a:pt x="19406" y="9989"/>
                      </a:lnTo>
                      <a:lnTo>
                        <a:pt x="19405" y="9970"/>
                      </a:lnTo>
                      <a:lnTo>
                        <a:pt x="19400" y="9970"/>
                      </a:lnTo>
                      <a:lnTo>
                        <a:pt x="19384" y="9982"/>
                      </a:lnTo>
                      <a:lnTo>
                        <a:pt x="19378" y="9991"/>
                      </a:lnTo>
                      <a:lnTo>
                        <a:pt x="19369" y="9992"/>
                      </a:lnTo>
                      <a:lnTo>
                        <a:pt x="19368" y="9984"/>
                      </a:lnTo>
                      <a:lnTo>
                        <a:pt x="19365" y="9975"/>
                      </a:lnTo>
                      <a:lnTo>
                        <a:pt x="19367" y="9956"/>
                      </a:lnTo>
                      <a:lnTo>
                        <a:pt x="19363" y="9943"/>
                      </a:lnTo>
                      <a:lnTo>
                        <a:pt x="19359" y="9920"/>
                      </a:lnTo>
                      <a:lnTo>
                        <a:pt x="19371" y="9907"/>
                      </a:lnTo>
                      <a:lnTo>
                        <a:pt x="19379" y="9893"/>
                      </a:lnTo>
                      <a:lnTo>
                        <a:pt x="19379" y="9888"/>
                      </a:lnTo>
                      <a:lnTo>
                        <a:pt x="19360" y="9884"/>
                      </a:lnTo>
                      <a:lnTo>
                        <a:pt x="19344" y="9885"/>
                      </a:lnTo>
                      <a:lnTo>
                        <a:pt x="19342" y="9923"/>
                      </a:lnTo>
                      <a:lnTo>
                        <a:pt x="19334" y="9923"/>
                      </a:lnTo>
                      <a:lnTo>
                        <a:pt x="19330" y="9928"/>
                      </a:lnTo>
                      <a:lnTo>
                        <a:pt x="19326" y="9929"/>
                      </a:lnTo>
                      <a:lnTo>
                        <a:pt x="19311" y="9922"/>
                      </a:lnTo>
                      <a:lnTo>
                        <a:pt x="19298" y="9913"/>
                      </a:lnTo>
                      <a:lnTo>
                        <a:pt x="19295" y="9909"/>
                      </a:lnTo>
                      <a:lnTo>
                        <a:pt x="19294" y="9899"/>
                      </a:lnTo>
                      <a:lnTo>
                        <a:pt x="19291" y="9895"/>
                      </a:lnTo>
                      <a:lnTo>
                        <a:pt x="19267" y="9898"/>
                      </a:lnTo>
                      <a:lnTo>
                        <a:pt x="19264" y="9903"/>
                      </a:lnTo>
                      <a:lnTo>
                        <a:pt x="19259" y="9939"/>
                      </a:lnTo>
                      <a:lnTo>
                        <a:pt x="19253" y="9970"/>
                      </a:lnTo>
                      <a:lnTo>
                        <a:pt x="19250" y="9970"/>
                      </a:lnTo>
                      <a:lnTo>
                        <a:pt x="19241" y="9941"/>
                      </a:lnTo>
                      <a:lnTo>
                        <a:pt x="19231" y="9920"/>
                      </a:lnTo>
                      <a:lnTo>
                        <a:pt x="19231" y="9880"/>
                      </a:lnTo>
                      <a:lnTo>
                        <a:pt x="19233" y="9847"/>
                      </a:lnTo>
                      <a:lnTo>
                        <a:pt x="19236" y="9847"/>
                      </a:lnTo>
                      <a:lnTo>
                        <a:pt x="19239" y="9852"/>
                      </a:lnTo>
                      <a:lnTo>
                        <a:pt x="19243" y="9847"/>
                      </a:lnTo>
                      <a:lnTo>
                        <a:pt x="19246" y="9847"/>
                      </a:lnTo>
                      <a:lnTo>
                        <a:pt x="19236" y="9859"/>
                      </a:lnTo>
                      <a:lnTo>
                        <a:pt x="19223" y="9872"/>
                      </a:lnTo>
                      <a:lnTo>
                        <a:pt x="19223" y="9867"/>
                      </a:lnTo>
                      <a:lnTo>
                        <a:pt x="19225" y="9858"/>
                      </a:lnTo>
                      <a:lnTo>
                        <a:pt x="19223" y="9844"/>
                      </a:lnTo>
                      <a:lnTo>
                        <a:pt x="19223" y="9825"/>
                      </a:lnTo>
                      <a:lnTo>
                        <a:pt x="19234" y="9816"/>
                      </a:lnTo>
                      <a:lnTo>
                        <a:pt x="19245" y="9815"/>
                      </a:lnTo>
                      <a:lnTo>
                        <a:pt x="19252" y="9823"/>
                      </a:lnTo>
                      <a:lnTo>
                        <a:pt x="19256" y="9832"/>
                      </a:lnTo>
                      <a:lnTo>
                        <a:pt x="19258" y="9852"/>
                      </a:lnTo>
                      <a:lnTo>
                        <a:pt x="19256" y="9857"/>
                      </a:lnTo>
                      <a:lnTo>
                        <a:pt x="19259" y="9866"/>
                      </a:lnTo>
                      <a:lnTo>
                        <a:pt x="19263" y="9874"/>
                      </a:lnTo>
                      <a:lnTo>
                        <a:pt x="19263" y="9880"/>
                      </a:lnTo>
                      <a:lnTo>
                        <a:pt x="19266" y="9879"/>
                      </a:lnTo>
                      <a:lnTo>
                        <a:pt x="19278" y="9873"/>
                      </a:lnTo>
                      <a:lnTo>
                        <a:pt x="19287" y="9868"/>
                      </a:lnTo>
                      <a:lnTo>
                        <a:pt x="19290" y="9867"/>
                      </a:lnTo>
                      <a:lnTo>
                        <a:pt x="19293" y="9871"/>
                      </a:lnTo>
                      <a:lnTo>
                        <a:pt x="19303" y="9884"/>
                      </a:lnTo>
                      <a:lnTo>
                        <a:pt x="19309" y="9888"/>
                      </a:lnTo>
                      <a:lnTo>
                        <a:pt x="19305" y="9892"/>
                      </a:lnTo>
                      <a:lnTo>
                        <a:pt x="19301" y="9888"/>
                      </a:lnTo>
                      <a:lnTo>
                        <a:pt x="19301" y="9847"/>
                      </a:lnTo>
                      <a:lnTo>
                        <a:pt x="19311" y="9847"/>
                      </a:lnTo>
                      <a:lnTo>
                        <a:pt x="19314" y="9860"/>
                      </a:lnTo>
                      <a:lnTo>
                        <a:pt x="19323" y="9863"/>
                      </a:lnTo>
                      <a:lnTo>
                        <a:pt x="19329" y="9872"/>
                      </a:lnTo>
                      <a:lnTo>
                        <a:pt x="19328" y="9855"/>
                      </a:lnTo>
                      <a:lnTo>
                        <a:pt x="19332" y="9856"/>
                      </a:lnTo>
                      <a:lnTo>
                        <a:pt x="19340" y="9851"/>
                      </a:lnTo>
                      <a:lnTo>
                        <a:pt x="19349" y="9849"/>
                      </a:lnTo>
                      <a:lnTo>
                        <a:pt x="19350" y="9855"/>
                      </a:lnTo>
                      <a:lnTo>
                        <a:pt x="19353" y="9854"/>
                      </a:lnTo>
                      <a:lnTo>
                        <a:pt x="19363" y="9868"/>
                      </a:lnTo>
                      <a:lnTo>
                        <a:pt x="19372" y="9881"/>
                      </a:lnTo>
                      <a:lnTo>
                        <a:pt x="19373" y="9885"/>
                      </a:lnTo>
                      <a:lnTo>
                        <a:pt x="19376" y="9889"/>
                      </a:lnTo>
                      <a:lnTo>
                        <a:pt x="19373" y="9904"/>
                      </a:lnTo>
                      <a:lnTo>
                        <a:pt x="19375" y="9928"/>
                      </a:lnTo>
                      <a:lnTo>
                        <a:pt x="19388" y="9951"/>
                      </a:lnTo>
                      <a:lnTo>
                        <a:pt x="19403" y="9970"/>
                      </a:lnTo>
                      <a:lnTo>
                        <a:pt x="19406" y="9970"/>
                      </a:lnTo>
                      <a:lnTo>
                        <a:pt x="19409" y="9958"/>
                      </a:lnTo>
                      <a:lnTo>
                        <a:pt x="19409" y="9966"/>
                      </a:lnTo>
                      <a:lnTo>
                        <a:pt x="19405" y="9970"/>
                      </a:lnTo>
                      <a:lnTo>
                        <a:pt x="19402" y="9970"/>
                      </a:lnTo>
                      <a:lnTo>
                        <a:pt x="19402" y="9950"/>
                      </a:lnTo>
                      <a:lnTo>
                        <a:pt x="19399" y="9937"/>
                      </a:lnTo>
                      <a:lnTo>
                        <a:pt x="19402" y="9928"/>
                      </a:lnTo>
                      <a:lnTo>
                        <a:pt x="19405" y="9926"/>
                      </a:lnTo>
                      <a:lnTo>
                        <a:pt x="19411" y="9929"/>
                      </a:lnTo>
                      <a:lnTo>
                        <a:pt x="19423" y="9936"/>
                      </a:lnTo>
                      <a:lnTo>
                        <a:pt x="19442" y="9950"/>
                      </a:lnTo>
                      <a:lnTo>
                        <a:pt x="19457" y="9955"/>
                      </a:lnTo>
                      <a:lnTo>
                        <a:pt x="19457" y="9960"/>
                      </a:lnTo>
                      <a:lnTo>
                        <a:pt x="19443" y="9964"/>
                      </a:lnTo>
                      <a:lnTo>
                        <a:pt x="19446" y="9968"/>
                      </a:lnTo>
                      <a:lnTo>
                        <a:pt x="19454" y="9975"/>
                      </a:lnTo>
                      <a:lnTo>
                        <a:pt x="19455" y="9980"/>
                      </a:lnTo>
                      <a:lnTo>
                        <a:pt x="19457" y="9984"/>
                      </a:lnTo>
                      <a:lnTo>
                        <a:pt x="19470" y="10006"/>
                      </a:lnTo>
                      <a:lnTo>
                        <a:pt x="19476" y="10020"/>
                      </a:lnTo>
                      <a:lnTo>
                        <a:pt x="19479" y="10024"/>
                      </a:lnTo>
                      <a:lnTo>
                        <a:pt x="19485" y="10023"/>
                      </a:lnTo>
                      <a:lnTo>
                        <a:pt x="19488" y="10018"/>
                      </a:lnTo>
                      <a:lnTo>
                        <a:pt x="19490" y="10003"/>
                      </a:lnTo>
                      <a:lnTo>
                        <a:pt x="19498" y="9988"/>
                      </a:lnTo>
                      <a:lnTo>
                        <a:pt x="19504" y="9972"/>
                      </a:lnTo>
                      <a:lnTo>
                        <a:pt x="19509" y="9970"/>
                      </a:lnTo>
                      <a:lnTo>
                        <a:pt x="19513" y="9970"/>
                      </a:lnTo>
                      <a:lnTo>
                        <a:pt x="19513" y="9971"/>
                      </a:lnTo>
                      <a:lnTo>
                        <a:pt x="19516" y="9973"/>
                      </a:lnTo>
                      <a:lnTo>
                        <a:pt x="19522" y="9972"/>
                      </a:lnTo>
                      <a:lnTo>
                        <a:pt x="19525" y="9967"/>
                      </a:lnTo>
                      <a:lnTo>
                        <a:pt x="19525" y="9961"/>
                      </a:lnTo>
                      <a:lnTo>
                        <a:pt x="19527" y="9947"/>
                      </a:lnTo>
                      <a:lnTo>
                        <a:pt x="19524" y="9890"/>
                      </a:lnTo>
                      <a:lnTo>
                        <a:pt x="19521" y="9886"/>
                      </a:lnTo>
                      <a:lnTo>
                        <a:pt x="19515" y="9887"/>
                      </a:lnTo>
                      <a:lnTo>
                        <a:pt x="19513" y="9901"/>
                      </a:lnTo>
                      <a:lnTo>
                        <a:pt x="19503" y="9902"/>
                      </a:lnTo>
                      <a:lnTo>
                        <a:pt x="19498" y="9907"/>
                      </a:lnTo>
                      <a:lnTo>
                        <a:pt x="19488" y="9908"/>
                      </a:lnTo>
                      <a:lnTo>
                        <a:pt x="19479" y="9905"/>
                      </a:lnTo>
                      <a:lnTo>
                        <a:pt x="19476" y="9901"/>
                      </a:lnTo>
                      <a:lnTo>
                        <a:pt x="19476" y="9891"/>
                      </a:lnTo>
                      <a:lnTo>
                        <a:pt x="19485" y="9890"/>
                      </a:lnTo>
                      <a:lnTo>
                        <a:pt x="19494" y="9894"/>
                      </a:lnTo>
                      <a:lnTo>
                        <a:pt x="19503" y="9893"/>
                      </a:lnTo>
                      <a:lnTo>
                        <a:pt x="19506" y="9888"/>
                      </a:lnTo>
                      <a:lnTo>
                        <a:pt x="19511" y="9877"/>
                      </a:lnTo>
                      <a:lnTo>
                        <a:pt x="19514" y="9873"/>
                      </a:lnTo>
                      <a:lnTo>
                        <a:pt x="19511" y="9868"/>
                      </a:lnTo>
                      <a:lnTo>
                        <a:pt x="19505" y="9869"/>
                      </a:lnTo>
                      <a:lnTo>
                        <a:pt x="19496" y="9865"/>
                      </a:lnTo>
                      <a:lnTo>
                        <a:pt x="19492" y="9861"/>
                      </a:lnTo>
                      <a:lnTo>
                        <a:pt x="19489" y="9851"/>
                      </a:lnTo>
                      <a:lnTo>
                        <a:pt x="19488" y="9843"/>
                      </a:lnTo>
                      <a:lnTo>
                        <a:pt x="19485" y="9839"/>
                      </a:lnTo>
                      <a:lnTo>
                        <a:pt x="19482" y="9834"/>
                      </a:lnTo>
                      <a:lnTo>
                        <a:pt x="19479" y="9839"/>
                      </a:lnTo>
                      <a:lnTo>
                        <a:pt x="19476" y="9844"/>
                      </a:lnTo>
                      <a:lnTo>
                        <a:pt x="19476" y="9849"/>
                      </a:lnTo>
                      <a:lnTo>
                        <a:pt x="19479" y="9848"/>
                      </a:lnTo>
                      <a:lnTo>
                        <a:pt x="19480" y="9848"/>
                      </a:lnTo>
                      <a:lnTo>
                        <a:pt x="19478" y="9847"/>
                      </a:lnTo>
                      <a:lnTo>
                        <a:pt x="19475" y="9847"/>
                      </a:lnTo>
                      <a:lnTo>
                        <a:pt x="19472" y="9863"/>
                      </a:lnTo>
                      <a:lnTo>
                        <a:pt x="19461" y="9863"/>
                      </a:lnTo>
                      <a:lnTo>
                        <a:pt x="19457" y="9859"/>
                      </a:lnTo>
                      <a:lnTo>
                        <a:pt x="19457" y="9854"/>
                      </a:lnTo>
                      <a:lnTo>
                        <a:pt x="19461" y="9853"/>
                      </a:lnTo>
                      <a:lnTo>
                        <a:pt x="19464" y="9847"/>
                      </a:lnTo>
                      <a:lnTo>
                        <a:pt x="19462" y="9847"/>
                      </a:lnTo>
                      <a:lnTo>
                        <a:pt x="19459" y="9854"/>
                      </a:lnTo>
                      <a:lnTo>
                        <a:pt x="19459" y="9865"/>
                      </a:lnTo>
                      <a:lnTo>
                        <a:pt x="19457" y="9870"/>
                      </a:lnTo>
                      <a:lnTo>
                        <a:pt x="19457" y="9874"/>
                      </a:lnTo>
                      <a:lnTo>
                        <a:pt x="19451" y="9880"/>
                      </a:lnTo>
                      <a:lnTo>
                        <a:pt x="19445" y="9886"/>
                      </a:lnTo>
                      <a:lnTo>
                        <a:pt x="19445" y="9881"/>
                      </a:lnTo>
                      <a:lnTo>
                        <a:pt x="19442" y="9877"/>
                      </a:lnTo>
                      <a:lnTo>
                        <a:pt x="19444" y="9867"/>
                      </a:lnTo>
                      <a:lnTo>
                        <a:pt x="19447" y="9855"/>
                      </a:lnTo>
                      <a:lnTo>
                        <a:pt x="19443" y="9847"/>
                      </a:lnTo>
                      <a:lnTo>
                        <a:pt x="19440" y="9847"/>
                      </a:lnTo>
                      <a:lnTo>
                        <a:pt x="19457" y="9849"/>
                      </a:lnTo>
                      <a:lnTo>
                        <a:pt x="19457" y="9844"/>
                      </a:lnTo>
                      <a:lnTo>
                        <a:pt x="19449" y="9839"/>
                      </a:lnTo>
                      <a:lnTo>
                        <a:pt x="19450" y="9833"/>
                      </a:lnTo>
                      <a:lnTo>
                        <a:pt x="19451" y="9838"/>
                      </a:lnTo>
                      <a:lnTo>
                        <a:pt x="19459" y="9837"/>
                      </a:lnTo>
                      <a:lnTo>
                        <a:pt x="19458" y="9822"/>
                      </a:lnTo>
                      <a:lnTo>
                        <a:pt x="19455" y="9823"/>
                      </a:lnTo>
                      <a:lnTo>
                        <a:pt x="19454" y="9818"/>
                      </a:lnTo>
                      <a:lnTo>
                        <a:pt x="19445" y="9819"/>
                      </a:lnTo>
                      <a:lnTo>
                        <a:pt x="19445" y="9814"/>
                      </a:lnTo>
                      <a:lnTo>
                        <a:pt x="19441" y="9811"/>
                      </a:lnTo>
                      <a:lnTo>
                        <a:pt x="19429" y="9812"/>
                      </a:lnTo>
                      <a:lnTo>
                        <a:pt x="19421" y="9830"/>
                      </a:lnTo>
                      <a:lnTo>
                        <a:pt x="19421" y="9847"/>
                      </a:lnTo>
                      <a:lnTo>
                        <a:pt x="19418" y="9847"/>
                      </a:lnTo>
                      <a:lnTo>
                        <a:pt x="19402" y="9828"/>
                      </a:lnTo>
                      <a:lnTo>
                        <a:pt x="19380" y="9809"/>
                      </a:lnTo>
                      <a:lnTo>
                        <a:pt x="19349" y="9792"/>
                      </a:lnTo>
                      <a:lnTo>
                        <a:pt x="19346" y="9786"/>
                      </a:lnTo>
                      <a:lnTo>
                        <a:pt x="19333" y="9767"/>
                      </a:lnTo>
                      <a:lnTo>
                        <a:pt x="19323" y="9750"/>
                      </a:lnTo>
                      <a:lnTo>
                        <a:pt x="19307" y="9732"/>
                      </a:lnTo>
                      <a:lnTo>
                        <a:pt x="19300" y="9714"/>
                      </a:lnTo>
                      <a:lnTo>
                        <a:pt x="19300" y="9700"/>
                      </a:lnTo>
                      <a:lnTo>
                        <a:pt x="19308" y="9699"/>
                      </a:lnTo>
                      <a:lnTo>
                        <a:pt x="19315" y="9703"/>
                      </a:lnTo>
                      <a:lnTo>
                        <a:pt x="19318" y="9707"/>
                      </a:lnTo>
                      <a:lnTo>
                        <a:pt x="19324" y="9706"/>
                      </a:lnTo>
                      <a:lnTo>
                        <a:pt x="19331" y="9715"/>
                      </a:lnTo>
                      <a:lnTo>
                        <a:pt x="19344" y="9732"/>
                      </a:lnTo>
                      <a:lnTo>
                        <a:pt x="19353" y="9750"/>
                      </a:lnTo>
                      <a:lnTo>
                        <a:pt x="19360" y="9763"/>
                      </a:lnTo>
                      <a:lnTo>
                        <a:pt x="19364" y="9768"/>
                      </a:lnTo>
                      <a:lnTo>
                        <a:pt x="19378" y="9766"/>
                      </a:lnTo>
                      <a:lnTo>
                        <a:pt x="19382" y="9770"/>
                      </a:lnTo>
                      <a:lnTo>
                        <a:pt x="19388" y="9774"/>
                      </a:lnTo>
                      <a:lnTo>
                        <a:pt x="19398" y="9787"/>
                      </a:lnTo>
                      <a:lnTo>
                        <a:pt x="19405" y="9801"/>
                      </a:lnTo>
                      <a:lnTo>
                        <a:pt x="19408" y="9805"/>
                      </a:lnTo>
                      <a:lnTo>
                        <a:pt x="19411" y="9805"/>
                      </a:lnTo>
                      <a:lnTo>
                        <a:pt x="19417" y="9799"/>
                      </a:lnTo>
                      <a:lnTo>
                        <a:pt x="19434" y="9787"/>
                      </a:lnTo>
                      <a:lnTo>
                        <a:pt x="19445" y="9776"/>
                      </a:lnTo>
                      <a:lnTo>
                        <a:pt x="19449" y="9772"/>
                      </a:lnTo>
                      <a:lnTo>
                        <a:pt x="19451" y="9766"/>
                      </a:lnTo>
                      <a:lnTo>
                        <a:pt x="19451" y="9757"/>
                      </a:lnTo>
                      <a:lnTo>
                        <a:pt x="19447" y="9752"/>
                      </a:lnTo>
                      <a:lnTo>
                        <a:pt x="19444" y="9743"/>
                      </a:lnTo>
                      <a:lnTo>
                        <a:pt x="19441" y="9734"/>
                      </a:lnTo>
                      <a:lnTo>
                        <a:pt x="19437" y="9725"/>
                      </a:lnTo>
                      <a:lnTo>
                        <a:pt x="19435" y="9725"/>
                      </a:lnTo>
                      <a:lnTo>
                        <a:pt x="19429" y="9736"/>
                      </a:lnTo>
                      <a:lnTo>
                        <a:pt x="19425" y="9739"/>
                      </a:lnTo>
                      <a:lnTo>
                        <a:pt x="19423" y="9745"/>
                      </a:lnTo>
                      <a:lnTo>
                        <a:pt x="19420" y="9755"/>
                      </a:lnTo>
                      <a:lnTo>
                        <a:pt x="19421" y="9765"/>
                      </a:lnTo>
                      <a:lnTo>
                        <a:pt x="19415" y="9766"/>
                      </a:lnTo>
                      <a:lnTo>
                        <a:pt x="19412" y="9762"/>
                      </a:lnTo>
                      <a:lnTo>
                        <a:pt x="19408" y="9757"/>
                      </a:lnTo>
                      <a:lnTo>
                        <a:pt x="19411" y="9757"/>
                      </a:lnTo>
                      <a:lnTo>
                        <a:pt x="19414" y="9752"/>
                      </a:lnTo>
                      <a:lnTo>
                        <a:pt x="19411" y="9747"/>
                      </a:lnTo>
                      <a:lnTo>
                        <a:pt x="19402" y="9748"/>
                      </a:lnTo>
                      <a:lnTo>
                        <a:pt x="19398" y="9734"/>
                      </a:lnTo>
                      <a:lnTo>
                        <a:pt x="19401" y="9730"/>
                      </a:lnTo>
                      <a:lnTo>
                        <a:pt x="19413" y="9729"/>
                      </a:lnTo>
                      <a:lnTo>
                        <a:pt x="19422" y="9732"/>
                      </a:lnTo>
                      <a:lnTo>
                        <a:pt x="19425" y="9736"/>
                      </a:lnTo>
                      <a:lnTo>
                        <a:pt x="19428" y="9731"/>
                      </a:lnTo>
                      <a:lnTo>
                        <a:pt x="19431" y="9726"/>
                      </a:lnTo>
                      <a:lnTo>
                        <a:pt x="19430" y="9717"/>
                      </a:lnTo>
                      <a:lnTo>
                        <a:pt x="19421" y="9708"/>
                      </a:lnTo>
                      <a:lnTo>
                        <a:pt x="19412" y="9700"/>
                      </a:lnTo>
                      <a:lnTo>
                        <a:pt x="19408" y="9701"/>
                      </a:lnTo>
                      <a:lnTo>
                        <a:pt x="19403" y="9710"/>
                      </a:lnTo>
                      <a:lnTo>
                        <a:pt x="19394" y="9712"/>
                      </a:lnTo>
                      <a:lnTo>
                        <a:pt x="19394" y="9707"/>
                      </a:lnTo>
                      <a:lnTo>
                        <a:pt x="19396" y="9697"/>
                      </a:lnTo>
                      <a:lnTo>
                        <a:pt x="19402" y="9692"/>
                      </a:lnTo>
                      <a:lnTo>
                        <a:pt x="19402" y="9687"/>
                      </a:lnTo>
                      <a:lnTo>
                        <a:pt x="19390" y="9688"/>
                      </a:lnTo>
                      <a:lnTo>
                        <a:pt x="19387" y="9684"/>
                      </a:lnTo>
                      <a:lnTo>
                        <a:pt x="19383" y="9685"/>
                      </a:lnTo>
                      <a:lnTo>
                        <a:pt x="19383" y="9675"/>
                      </a:lnTo>
                      <a:lnTo>
                        <a:pt x="19386" y="9670"/>
                      </a:lnTo>
                      <a:lnTo>
                        <a:pt x="19389" y="9669"/>
                      </a:lnTo>
                      <a:lnTo>
                        <a:pt x="19395" y="9674"/>
                      </a:lnTo>
                      <a:lnTo>
                        <a:pt x="19405" y="9682"/>
                      </a:lnTo>
                      <a:lnTo>
                        <a:pt x="19414" y="9685"/>
                      </a:lnTo>
                      <a:lnTo>
                        <a:pt x="19423" y="9694"/>
                      </a:lnTo>
                      <a:lnTo>
                        <a:pt x="19426" y="9693"/>
                      </a:lnTo>
                      <a:lnTo>
                        <a:pt x="19426" y="9689"/>
                      </a:lnTo>
                      <a:lnTo>
                        <a:pt x="19423" y="9675"/>
                      </a:lnTo>
                      <a:lnTo>
                        <a:pt x="19419" y="9666"/>
                      </a:lnTo>
                      <a:lnTo>
                        <a:pt x="19416" y="9661"/>
                      </a:lnTo>
                      <a:lnTo>
                        <a:pt x="19407" y="9663"/>
                      </a:lnTo>
                      <a:lnTo>
                        <a:pt x="19398" y="9669"/>
                      </a:lnTo>
                      <a:lnTo>
                        <a:pt x="19395" y="9664"/>
                      </a:lnTo>
                      <a:lnTo>
                        <a:pt x="19394" y="9660"/>
                      </a:lnTo>
                      <a:lnTo>
                        <a:pt x="19400" y="9649"/>
                      </a:lnTo>
                      <a:lnTo>
                        <a:pt x="19397" y="9645"/>
                      </a:lnTo>
                      <a:lnTo>
                        <a:pt x="19396" y="9631"/>
                      </a:lnTo>
                      <a:lnTo>
                        <a:pt x="19405" y="9629"/>
                      </a:lnTo>
                      <a:lnTo>
                        <a:pt x="19414" y="9633"/>
                      </a:lnTo>
                      <a:lnTo>
                        <a:pt x="19417" y="9637"/>
                      </a:lnTo>
                      <a:lnTo>
                        <a:pt x="19421" y="9642"/>
                      </a:lnTo>
                      <a:lnTo>
                        <a:pt x="19424" y="9655"/>
                      </a:lnTo>
                      <a:lnTo>
                        <a:pt x="19432" y="9675"/>
                      </a:lnTo>
                      <a:lnTo>
                        <a:pt x="19438" y="9683"/>
                      </a:lnTo>
                      <a:lnTo>
                        <a:pt x="19444" y="9682"/>
                      </a:lnTo>
                      <a:lnTo>
                        <a:pt x="19447" y="9677"/>
                      </a:lnTo>
                      <a:lnTo>
                        <a:pt x="19449" y="9672"/>
                      </a:lnTo>
                      <a:lnTo>
                        <a:pt x="19449" y="9667"/>
                      </a:lnTo>
                      <a:lnTo>
                        <a:pt x="19446" y="9663"/>
                      </a:lnTo>
                      <a:lnTo>
                        <a:pt x="19442" y="9654"/>
                      </a:lnTo>
                      <a:lnTo>
                        <a:pt x="19439" y="9644"/>
                      </a:lnTo>
                      <a:lnTo>
                        <a:pt x="19439" y="9640"/>
                      </a:lnTo>
                      <a:lnTo>
                        <a:pt x="19441" y="9635"/>
                      </a:lnTo>
                      <a:lnTo>
                        <a:pt x="19448" y="9638"/>
                      </a:lnTo>
                      <a:lnTo>
                        <a:pt x="19451" y="9643"/>
                      </a:lnTo>
                      <a:lnTo>
                        <a:pt x="19454" y="9648"/>
                      </a:lnTo>
                      <a:lnTo>
                        <a:pt x="19455" y="9661"/>
                      </a:lnTo>
                      <a:lnTo>
                        <a:pt x="19459" y="9675"/>
                      </a:lnTo>
                      <a:lnTo>
                        <a:pt x="19459" y="9690"/>
                      </a:lnTo>
                      <a:lnTo>
                        <a:pt x="19471" y="9688"/>
                      </a:lnTo>
                      <a:lnTo>
                        <a:pt x="19478" y="9692"/>
                      </a:lnTo>
                      <a:lnTo>
                        <a:pt x="19481" y="9701"/>
                      </a:lnTo>
                      <a:lnTo>
                        <a:pt x="19485" y="9710"/>
                      </a:lnTo>
                      <a:lnTo>
                        <a:pt x="19482" y="9715"/>
                      </a:lnTo>
                      <a:lnTo>
                        <a:pt x="19485" y="9719"/>
                      </a:lnTo>
                      <a:lnTo>
                        <a:pt x="19488" y="9718"/>
                      </a:lnTo>
                      <a:lnTo>
                        <a:pt x="19491" y="9714"/>
                      </a:lnTo>
                      <a:lnTo>
                        <a:pt x="19491" y="9709"/>
                      </a:lnTo>
                      <a:lnTo>
                        <a:pt x="19487" y="9695"/>
                      </a:lnTo>
                      <a:lnTo>
                        <a:pt x="19483" y="9682"/>
                      </a:lnTo>
                      <a:lnTo>
                        <a:pt x="19486" y="9677"/>
                      </a:lnTo>
                      <a:lnTo>
                        <a:pt x="19486" y="9667"/>
                      </a:lnTo>
                      <a:lnTo>
                        <a:pt x="19488" y="9658"/>
                      </a:lnTo>
                      <a:lnTo>
                        <a:pt x="19491" y="9653"/>
                      </a:lnTo>
                      <a:lnTo>
                        <a:pt x="19487" y="9638"/>
                      </a:lnTo>
                      <a:lnTo>
                        <a:pt x="19483" y="9620"/>
                      </a:lnTo>
                      <a:lnTo>
                        <a:pt x="19479" y="9607"/>
                      </a:lnTo>
                      <a:lnTo>
                        <a:pt x="19476" y="9592"/>
                      </a:lnTo>
                      <a:lnTo>
                        <a:pt x="19476" y="9587"/>
                      </a:lnTo>
                      <a:lnTo>
                        <a:pt x="19469" y="9588"/>
                      </a:lnTo>
                      <a:lnTo>
                        <a:pt x="19467" y="9594"/>
                      </a:lnTo>
                      <a:lnTo>
                        <a:pt x="19467" y="9608"/>
                      </a:lnTo>
                      <a:lnTo>
                        <a:pt x="19465" y="9612"/>
                      </a:lnTo>
                      <a:lnTo>
                        <a:pt x="19458" y="9614"/>
                      </a:lnTo>
                      <a:lnTo>
                        <a:pt x="19457" y="9605"/>
                      </a:lnTo>
                      <a:lnTo>
                        <a:pt x="19457" y="9601"/>
                      </a:lnTo>
                      <a:lnTo>
                        <a:pt x="19454" y="9596"/>
                      </a:lnTo>
                      <a:lnTo>
                        <a:pt x="19457" y="9590"/>
                      </a:lnTo>
                      <a:lnTo>
                        <a:pt x="19462" y="9590"/>
                      </a:lnTo>
                      <a:lnTo>
                        <a:pt x="19461" y="9580"/>
                      </a:lnTo>
                      <a:lnTo>
                        <a:pt x="19457" y="9580"/>
                      </a:lnTo>
                      <a:lnTo>
                        <a:pt x="19448" y="9577"/>
                      </a:lnTo>
                      <a:lnTo>
                        <a:pt x="19439" y="9578"/>
                      </a:lnTo>
                      <a:lnTo>
                        <a:pt x="19426" y="9565"/>
                      </a:lnTo>
                      <a:lnTo>
                        <a:pt x="19414" y="9562"/>
                      </a:lnTo>
                      <a:lnTo>
                        <a:pt x="19411" y="9563"/>
                      </a:lnTo>
                      <a:lnTo>
                        <a:pt x="19405" y="9573"/>
                      </a:lnTo>
                      <a:lnTo>
                        <a:pt x="19393" y="9584"/>
                      </a:lnTo>
                      <a:lnTo>
                        <a:pt x="19388" y="9589"/>
                      </a:lnTo>
                      <a:lnTo>
                        <a:pt x="19382" y="9585"/>
                      </a:lnTo>
                      <a:lnTo>
                        <a:pt x="19369" y="9573"/>
                      </a:lnTo>
                      <a:lnTo>
                        <a:pt x="19356" y="9564"/>
                      </a:lnTo>
                      <a:lnTo>
                        <a:pt x="19356" y="9555"/>
                      </a:lnTo>
                      <a:lnTo>
                        <a:pt x="19359" y="9554"/>
                      </a:lnTo>
                      <a:lnTo>
                        <a:pt x="19362" y="9559"/>
                      </a:lnTo>
                      <a:lnTo>
                        <a:pt x="19377" y="9562"/>
                      </a:lnTo>
                      <a:lnTo>
                        <a:pt x="19401" y="9587"/>
                      </a:lnTo>
                      <a:lnTo>
                        <a:pt x="19410" y="9603"/>
                      </a:lnTo>
                      <a:lnTo>
                        <a:pt x="19413" y="9603"/>
                      </a:lnTo>
                      <a:lnTo>
                        <a:pt x="19422" y="9584"/>
                      </a:lnTo>
                      <a:lnTo>
                        <a:pt x="19437" y="9568"/>
                      </a:lnTo>
                      <a:lnTo>
                        <a:pt x="19437" y="9552"/>
                      </a:lnTo>
                      <a:lnTo>
                        <a:pt x="19440" y="9539"/>
                      </a:lnTo>
                      <a:lnTo>
                        <a:pt x="19442" y="9527"/>
                      </a:lnTo>
                      <a:lnTo>
                        <a:pt x="19442" y="9521"/>
                      </a:lnTo>
                      <a:lnTo>
                        <a:pt x="19439" y="9517"/>
                      </a:lnTo>
                      <a:lnTo>
                        <a:pt x="19400" y="9522"/>
                      </a:lnTo>
                      <a:lnTo>
                        <a:pt x="19388" y="9527"/>
                      </a:lnTo>
                      <a:lnTo>
                        <a:pt x="19385" y="9523"/>
                      </a:lnTo>
                      <a:lnTo>
                        <a:pt x="19382" y="9518"/>
                      </a:lnTo>
                      <a:lnTo>
                        <a:pt x="19381" y="9509"/>
                      </a:lnTo>
                      <a:lnTo>
                        <a:pt x="19377" y="9505"/>
                      </a:lnTo>
                      <a:lnTo>
                        <a:pt x="19353" y="9508"/>
                      </a:lnTo>
                      <a:lnTo>
                        <a:pt x="19333" y="9520"/>
                      </a:lnTo>
                      <a:lnTo>
                        <a:pt x="19330" y="9520"/>
                      </a:lnTo>
                      <a:lnTo>
                        <a:pt x="19318" y="9512"/>
                      </a:lnTo>
                      <a:lnTo>
                        <a:pt x="19308" y="9504"/>
                      </a:lnTo>
                      <a:lnTo>
                        <a:pt x="19308" y="9495"/>
                      </a:lnTo>
                      <a:lnTo>
                        <a:pt x="19313" y="9490"/>
                      </a:lnTo>
                      <a:lnTo>
                        <a:pt x="19313" y="9475"/>
                      </a:lnTo>
                      <a:lnTo>
                        <a:pt x="19309" y="9466"/>
                      </a:lnTo>
                      <a:lnTo>
                        <a:pt x="19306" y="9461"/>
                      </a:lnTo>
                      <a:lnTo>
                        <a:pt x="19303" y="9462"/>
                      </a:lnTo>
                      <a:lnTo>
                        <a:pt x="19297" y="9467"/>
                      </a:lnTo>
                      <a:lnTo>
                        <a:pt x="19294" y="9463"/>
                      </a:lnTo>
                      <a:lnTo>
                        <a:pt x="19287" y="9454"/>
                      </a:lnTo>
                      <a:lnTo>
                        <a:pt x="19286" y="9440"/>
                      </a:lnTo>
                      <a:lnTo>
                        <a:pt x="19283" y="9458"/>
                      </a:lnTo>
                      <a:lnTo>
                        <a:pt x="19283" y="9481"/>
                      </a:lnTo>
                      <a:lnTo>
                        <a:pt x="19280" y="9481"/>
                      </a:lnTo>
                      <a:lnTo>
                        <a:pt x="19277" y="9459"/>
                      </a:lnTo>
                      <a:lnTo>
                        <a:pt x="19265" y="9447"/>
                      </a:lnTo>
                      <a:lnTo>
                        <a:pt x="19261" y="9436"/>
                      </a:lnTo>
                      <a:lnTo>
                        <a:pt x="19259" y="9433"/>
                      </a:lnTo>
                      <a:lnTo>
                        <a:pt x="19258" y="9416"/>
                      </a:lnTo>
                      <a:lnTo>
                        <a:pt x="19255" y="9412"/>
                      </a:lnTo>
                      <a:lnTo>
                        <a:pt x="19249" y="9407"/>
                      </a:lnTo>
                      <a:lnTo>
                        <a:pt x="19243" y="9413"/>
                      </a:lnTo>
                      <a:lnTo>
                        <a:pt x="19237" y="9413"/>
                      </a:lnTo>
                      <a:lnTo>
                        <a:pt x="19227" y="9405"/>
                      </a:lnTo>
                      <a:lnTo>
                        <a:pt x="19214" y="9392"/>
                      </a:lnTo>
                      <a:lnTo>
                        <a:pt x="19204" y="9374"/>
                      </a:lnTo>
                      <a:lnTo>
                        <a:pt x="19203" y="9356"/>
                      </a:lnTo>
                      <a:lnTo>
                        <a:pt x="19200" y="9347"/>
                      </a:lnTo>
                      <a:lnTo>
                        <a:pt x="19197" y="9343"/>
                      </a:lnTo>
                      <a:lnTo>
                        <a:pt x="19193" y="9338"/>
                      </a:lnTo>
                      <a:lnTo>
                        <a:pt x="19191" y="9343"/>
                      </a:lnTo>
                      <a:lnTo>
                        <a:pt x="19182" y="9344"/>
                      </a:lnTo>
                      <a:lnTo>
                        <a:pt x="19182" y="9339"/>
                      </a:lnTo>
                      <a:lnTo>
                        <a:pt x="19178" y="9339"/>
                      </a:lnTo>
                      <a:lnTo>
                        <a:pt x="19178" y="9330"/>
                      </a:lnTo>
                      <a:lnTo>
                        <a:pt x="19184" y="9320"/>
                      </a:lnTo>
                      <a:lnTo>
                        <a:pt x="19186" y="9319"/>
                      </a:lnTo>
                      <a:lnTo>
                        <a:pt x="19186" y="9315"/>
                      </a:lnTo>
                      <a:lnTo>
                        <a:pt x="19189" y="9314"/>
                      </a:lnTo>
                      <a:lnTo>
                        <a:pt x="19196" y="9318"/>
                      </a:lnTo>
                      <a:lnTo>
                        <a:pt x="19199" y="9328"/>
                      </a:lnTo>
                      <a:lnTo>
                        <a:pt x="19206" y="9336"/>
                      </a:lnTo>
                      <a:lnTo>
                        <a:pt x="19209" y="9345"/>
                      </a:lnTo>
                      <a:lnTo>
                        <a:pt x="19212" y="9345"/>
                      </a:lnTo>
                      <a:lnTo>
                        <a:pt x="19211" y="9335"/>
                      </a:lnTo>
                      <a:lnTo>
                        <a:pt x="19214" y="9331"/>
                      </a:lnTo>
                      <a:lnTo>
                        <a:pt x="19220" y="9321"/>
                      </a:lnTo>
                      <a:lnTo>
                        <a:pt x="19223" y="9325"/>
                      </a:lnTo>
                      <a:lnTo>
                        <a:pt x="19224" y="9334"/>
                      </a:lnTo>
                      <a:lnTo>
                        <a:pt x="19218" y="9339"/>
                      </a:lnTo>
                      <a:lnTo>
                        <a:pt x="19215" y="9344"/>
                      </a:lnTo>
                      <a:lnTo>
                        <a:pt x="19215" y="9349"/>
                      </a:lnTo>
                      <a:lnTo>
                        <a:pt x="19219" y="9363"/>
                      </a:lnTo>
                      <a:lnTo>
                        <a:pt x="19226" y="9376"/>
                      </a:lnTo>
                      <a:lnTo>
                        <a:pt x="19232" y="9380"/>
                      </a:lnTo>
                      <a:lnTo>
                        <a:pt x="19235" y="9385"/>
                      </a:lnTo>
                      <a:lnTo>
                        <a:pt x="19241" y="9379"/>
                      </a:lnTo>
                      <a:lnTo>
                        <a:pt x="19244" y="9379"/>
                      </a:lnTo>
                      <a:lnTo>
                        <a:pt x="19244" y="9374"/>
                      </a:lnTo>
                      <a:lnTo>
                        <a:pt x="19253" y="9373"/>
                      </a:lnTo>
                      <a:lnTo>
                        <a:pt x="19254" y="9387"/>
                      </a:lnTo>
                      <a:lnTo>
                        <a:pt x="19260" y="9391"/>
                      </a:lnTo>
                      <a:lnTo>
                        <a:pt x="19263" y="9391"/>
                      </a:lnTo>
                      <a:lnTo>
                        <a:pt x="19265" y="9381"/>
                      </a:lnTo>
                      <a:lnTo>
                        <a:pt x="19265" y="9372"/>
                      </a:lnTo>
                      <a:lnTo>
                        <a:pt x="19268" y="9372"/>
                      </a:lnTo>
                      <a:lnTo>
                        <a:pt x="19284" y="9375"/>
                      </a:lnTo>
                      <a:lnTo>
                        <a:pt x="19301" y="9375"/>
                      </a:lnTo>
                      <a:lnTo>
                        <a:pt x="19301" y="9380"/>
                      </a:lnTo>
                      <a:lnTo>
                        <a:pt x="19296" y="9385"/>
                      </a:lnTo>
                      <a:lnTo>
                        <a:pt x="19301" y="9394"/>
                      </a:lnTo>
                      <a:lnTo>
                        <a:pt x="19301" y="9399"/>
                      </a:lnTo>
                      <a:lnTo>
                        <a:pt x="19294" y="9398"/>
                      </a:lnTo>
                      <a:lnTo>
                        <a:pt x="19290" y="9393"/>
                      </a:lnTo>
                      <a:lnTo>
                        <a:pt x="19302" y="9391"/>
                      </a:lnTo>
                      <a:lnTo>
                        <a:pt x="19302" y="9410"/>
                      </a:lnTo>
                      <a:lnTo>
                        <a:pt x="19305" y="9424"/>
                      </a:lnTo>
                      <a:lnTo>
                        <a:pt x="19304" y="9428"/>
                      </a:lnTo>
                      <a:lnTo>
                        <a:pt x="19307" y="9433"/>
                      </a:lnTo>
                      <a:lnTo>
                        <a:pt x="19320" y="9437"/>
                      </a:lnTo>
                      <a:lnTo>
                        <a:pt x="19323" y="9440"/>
                      </a:lnTo>
                      <a:lnTo>
                        <a:pt x="19327" y="9454"/>
                      </a:lnTo>
                      <a:lnTo>
                        <a:pt x="19328" y="9478"/>
                      </a:lnTo>
                      <a:lnTo>
                        <a:pt x="19334" y="9486"/>
                      </a:lnTo>
                      <a:lnTo>
                        <a:pt x="19340" y="9490"/>
                      </a:lnTo>
                      <a:lnTo>
                        <a:pt x="19349" y="9490"/>
                      </a:lnTo>
                      <a:lnTo>
                        <a:pt x="19349" y="9484"/>
                      </a:lnTo>
                      <a:lnTo>
                        <a:pt x="19343" y="9480"/>
                      </a:lnTo>
                      <a:lnTo>
                        <a:pt x="19346" y="9476"/>
                      </a:lnTo>
                      <a:lnTo>
                        <a:pt x="19348" y="9466"/>
                      </a:lnTo>
                      <a:lnTo>
                        <a:pt x="19351" y="9461"/>
                      </a:lnTo>
                      <a:lnTo>
                        <a:pt x="19351" y="9451"/>
                      </a:lnTo>
                      <a:lnTo>
                        <a:pt x="19334" y="9434"/>
                      </a:lnTo>
                      <a:lnTo>
                        <a:pt x="19328" y="9426"/>
                      </a:lnTo>
                      <a:lnTo>
                        <a:pt x="19324" y="9412"/>
                      </a:lnTo>
                      <a:lnTo>
                        <a:pt x="19324" y="9407"/>
                      </a:lnTo>
                      <a:lnTo>
                        <a:pt x="19327" y="9402"/>
                      </a:lnTo>
                      <a:lnTo>
                        <a:pt x="19333" y="9406"/>
                      </a:lnTo>
                      <a:lnTo>
                        <a:pt x="19336" y="9410"/>
                      </a:lnTo>
                      <a:lnTo>
                        <a:pt x="19350" y="9437"/>
                      </a:lnTo>
                      <a:lnTo>
                        <a:pt x="19353" y="9437"/>
                      </a:lnTo>
                      <a:lnTo>
                        <a:pt x="19359" y="9446"/>
                      </a:lnTo>
                      <a:lnTo>
                        <a:pt x="19360" y="9450"/>
                      </a:lnTo>
                      <a:lnTo>
                        <a:pt x="19357" y="9455"/>
                      </a:lnTo>
                      <a:lnTo>
                        <a:pt x="19358" y="9470"/>
                      </a:lnTo>
                      <a:lnTo>
                        <a:pt x="19361" y="9469"/>
                      </a:lnTo>
                      <a:lnTo>
                        <a:pt x="19364" y="9473"/>
                      </a:lnTo>
                      <a:lnTo>
                        <a:pt x="19367" y="9482"/>
                      </a:lnTo>
                      <a:lnTo>
                        <a:pt x="19370" y="9481"/>
                      </a:lnTo>
                      <a:lnTo>
                        <a:pt x="19373" y="9481"/>
                      </a:lnTo>
                      <a:lnTo>
                        <a:pt x="19369" y="9467"/>
                      </a:lnTo>
                      <a:lnTo>
                        <a:pt x="19369" y="9456"/>
                      </a:lnTo>
                      <a:lnTo>
                        <a:pt x="19377" y="9454"/>
                      </a:lnTo>
                      <a:lnTo>
                        <a:pt x="19379" y="9462"/>
                      </a:lnTo>
                      <a:lnTo>
                        <a:pt x="19379" y="9466"/>
                      </a:lnTo>
                      <a:lnTo>
                        <a:pt x="19379" y="9471"/>
                      </a:lnTo>
                      <a:lnTo>
                        <a:pt x="19379" y="9472"/>
                      </a:lnTo>
                      <a:lnTo>
                        <a:pt x="19379" y="9477"/>
                      </a:lnTo>
                      <a:lnTo>
                        <a:pt x="19381" y="9481"/>
                      </a:lnTo>
                      <a:lnTo>
                        <a:pt x="19393" y="9484"/>
                      </a:lnTo>
                      <a:lnTo>
                        <a:pt x="19407" y="9481"/>
                      </a:lnTo>
                      <a:lnTo>
                        <a:pt x="19410" y="9481"/>
                      </a:lnTo>
                      <a:lnTo>
                        <a:pt x="19406" y="9474"/>
                      </a:lnTo>
                      <a:lnTo>
                        <a:pt x="19418" y="9475"/>
                      </a:lnTo>
                      <a:lnTo>
                        <a:pt x="19422" y="9480"/>
                      </a:lnTo>
                      <a:lnTo>
                        <a:pt x="19424" y="9475"/>
                      </a:lnTo>
                      <a:lnTo>
                        <a:pt x="19427" y="9475"/>
                      </a:lnTo>
                      <a:lnTo>
                        <a:pt x="19427" y="9465"/>
                      </a:lnTo>
                      <a:lnTo>
                        <a:pt x="19424" y="9461"/>
                      </a:lnTo>
                      <a:lnTo>
                        <a:pt x="19421" y="9457"/>
                      </a:lnTo>
                      <a:lnTo>
                        <a:pt x="19417" y="9457"/>
                      </a:lnTo>
                      <a:lnTo>
                        <a:pt x="19415" y="9467"/>
                      </a:lnTo>
                      <a:lnTo>
                        <a:pt x="19412" y="9463"/>
                      </a:lnTo>
                      <a:lnTo>
                        <a:pt x="19414" y="9458"/>
                      </a:lnTo>
                      <a:lnTo>
                        <a:pt x="19414" y="9453"/>
                      </a:lnTo>
                      <a:lnTo>
                        <a:pt x="19399" y="9455"/>
                      </a:lnTo>
                      <a:lnTo>
                        <a:pt x="19399" y="9450"/>
                      </a:lnTo>
                      <a:lnTo>
                        <a:pt x="19396" y="9446"/>
                      </a:lnTo>
                      <a:lnTo>
                        <a:pt x="19395" y="9437"/>
                      </a:lnTo>
                      <a:lnTo>
                        <a:pt x="19398" y="9436"/>
                      </a:lnTo>
                      <a:lnTo>
                        <a:pt x="19401" y="9431"/>
                      </a:lnTo>
                      <a:lnTo>
                        <a:pt x="19401" y="9426"/>
                      </a:lnTo>
                      <a:lnTo>
                        <a:pt x="19395" y="9422"/>
                      </a:lnTo>
                      <a:lnTo>
                        <a:pt x="19394" y="9413"/>
                      </a:lnTo>
                      <a:lnTo>
                        <a:pt x="19397" y="9408"/>
                      </a:lnTo>
                      <a:lnTo>
                        <a:pt x="19397" y="9403"/>
                      </a:lnTo>
                      <a:lnTo>
                        <a:pt x="19400" y="9402"/>
                      </a:lnTo>
                      <a:lnTo>
                        <a:pt x="19406" y="9406"/>
                      </a:lnTo>
                      <a:lnTo>
                        <a:pt x="19409" y="9441"/>
                      </a:lnTo>
                      <a:lnTo>
                        <a:pt x="19410" y="9481"/>
                      </a:lnTo>
                      <a:lnTo>
                        <a:pt x="19416" y="9481"/>
                      </a:lnTo>
                      <a:lnTo>
                        <a:pt x="19416" y="9455"/>
                      </a:lnTo>
                      <a:lnTo>
                        <a:pt x="19419" y="9434"/>
                      </a:lnTo>
                      <a:lnTo>
                        <a:pt x="19418" y="9413"/>
                      </a:lnTo>
                      <a:lnTo>
                        <a:pt x="19414" y="9400"/>
                      </a:lnTo>
                      <a:lnTo>
                        <a:pt x="19411" y="9393"/>
                      </a:lnTo>
                      <a:lnTo>
                        <a:pt x="19408" y="9388"/>
                      </a:lnTo>
                      <a:lnTo>
                        <a:pt x="19405" y="9388"/>
                      </a:lnTo>
                      <a:lnTo>
                        <a:pt x="19399" y="9393"/>
                      </a:lnTo>
                      <a:lnTo>
                        <a:pt x="19396" y="9384"/>
                      </a:lnTo>
                      <a:lnTo>
                        <a:pt x="19389" y="9375"/>
                      </a:lnTo>
                      <a:lnTo>
                        <a:pt x="19388" y="9361"/>
                      </a:lnTo>
                      <a:lnTo>
                        <a:pt x="19391" y="9356"/>
                      </a:lnTo>
                      <a:lnTo>
                        <a:pt x="19403" y="9355"/>
                      </a:lnTo>
                      <a:lnTo>
                        <a:pt x="19392" y="9349"/>
                      </a:lnTo>
                      <a:lnTo>
                        <a:pt x="19379" y="9344"/>
                      </a:lnTo>
                      <a:lnTo>
                        <a:pt x="19379" y="9335"/>
                      </a:lnTo>
                      <a:lnTo>
                        <a:pt x="19389" y="9331"/>
                      </a:lnTo>
                      <a:lnTo>
                        <a:pt x="19391" y="9331"/>
                      </a:lnTo>
                      <a:lnTo>
                        <a:pt x="19392" y="9327"/>
                      </a:lnTo>
                      <a:lnTo>
                        <a:pt x="19391" y="9322"/>
                      </a:lnTo>
                      <a:lnTo>
                        <a:pt x="19391" y="9313"/>
                      </a:lnTo>
                      <a:lnTo>
                        <a:pt x="19388" y="9309"/>
                      </a:lnTo>
                      <a:lnTo>
                        <a:pt x="19385" y="9304"/>
                      </a:lnTo>
                      <a:lnTo>
                        <a:pt x="19379" y="9305"/>
                      </a:lnTo>
                      <a:lnTo>
                        <a:pt x="19380" y="9310"/>
                      </a:lnTo>
                      <a:lnTo>
                        <a:pt x="19371" y="9311"/>
                      </a:lnTo>
                      <a:lnTo>
                        <a:pt x="19359" y="9308"/>
                      </a:lnTo>
                      <a:lnTo>
                        <a:pt x="19349" y="9309"/>
                      </a:lnTo>
                      <a:lnTo>
                        <a:pt x="19343" y="9301"/>
                      </a:lnTo>
                      <a:lnTo>
                        <a:pt x="19337" y="9297"/>
                      </a:lnTo>
                      <a:lnTo>
                        <a:pt x="19336" y="9287"/>
                      </a:lnTo>
                      <a:lnTo>
                        <a:pt x="19342" y="9282"/>
                      </a:lnTo>
                      <a:lnTo>
                        <a:pt x="19360" y="9279"/>
                      </a:lnTo>
                      <a:lnTo>
                        <a:pt x="19364" y="9288"/>
                      </a:lnTo>
                      <a:lnTo>
                        <a:pt x="19373" y="9292"/>
                      </a:lnTo>
                      <a:lnTo>
                        <a:pt x="19376" y="9291"/>
                      </a:lnTo>
                      <a:lnTo>
                        <a:pt x="19382" y="9286"/>
                      </a:lnTo>
                      <a:lnTo>
                        <a:pt x="19391" y="9285"/>
                      </a:lnTo>
                      <a:lnTo>
                        <a:pt x="19397" y="9299"/>
                      </a:lnTo>
                      <a:lnTo>
                        <a:pt x="19401" y="9303"/>
                      </a:lnTo>
                      <a:lnTo>
                        <a:pt x="19404" y="9307"/>
                      </a:lnTo>
                      <a:lnTo>
                        <a:pt x="19407" y="9316"/>
                      </a:lnTo>
                      <a:lnTo>
                        <a:pt x="19410" y="9316"/>
                      </a:lnTo>
                      <a:lnTo>
                        <a:pt x="19413" y="9306"/>
                      </a:lnTo>
                      <a:lnTo>
                        <a:pt x="19416" y="9296"/>
                      </a:lnTo>
                      <a:lnTo>
                        <a:pt x="19418" y="9282"/>
                      </a:lnTo>
                      <a:lnTo>
                        <a:pt x="19417" y="9263"/>
                      </a:lnTo>
                      <a:lnTo>
                        <a:pt x="19419" y="9253"/>
                      </a:lnTo>
                      <a:lnTo>
                        <a:pt x="19419" y="9248"/>
                      </a:lnTo>
                      <a:lnTo>
                        <a:pt x="19416" y="9244"/>
                      </a:lnTo>
                      <a:lnTo>
                        <a:pt x="19413" y="9245"/>
                      </a:lnTo>
                      <a:lnTo>
                        <a:pt x="19410" y="9250"/>
                      </a:lnTo>
                      <a:lnTo>
                        <a:pt x="19407" y="9259"/>
                      </a:lnTo>
                      <a:lnTo>
                        <a:pt x="19399" y="9265"/>
                      </a:lnTo>
                      <a:lnTo>
                        <a:pt x="19396" y="9270"/>
                      </a:lnTo>
                      <a:lnTo>
                        <a:pt x="19393" y="9265"/>
                      </a:lnTo>
                      <a:lnTo>
                        <a:pt x="19386" y="9257"/>
                      </a:lnTo>
                      <a:lnTo>
                        <a:pt x="19377" y="9244"/>
                      </a:lnTo>
                      <a:lnTo>
                        <a:pt x="19376" y="9240"/>
                      </a:lnTo>
                      <a:lnTo>
                        <a:pt x="19382" y="9238"/>
                      </a:lnTo>
                      <a:lnTo>
                        <a:pt x="19391" y="9242"/>
                      </a:lnTo>
                      <a:lnTo>
                        <a:pt x="19401" y="9245"/>
                      </a:lnTo>
                      <a:lnTo>
                        <a:pt x="19404" y="9245"/>
                      </a:lnTo>
                      <a:lnTo>
                        <a:pt x="19403" y="9241"/>
                      </a:lnTo>
                      <a:lnTo>
                        <a:pt x="19406" y="9236"/>
                      </a:lnTo>
                      <a:lnTo>
                        <a:pt x="19403" y="9231"/>
                      </a:lnTo>
                      <a:lnTo>
                        <a:pt x="19400" y="9227"/>
                      </a:lnTo>
                      <a:lnTo>
                        <a:pt x="19381" y="9220"/>
                      </a:lnTo>
                      <a:lnTo>
                        <a:pt x="19363" y="9217"/>
                      </a:lnTo>
                      <a:lnTo>
                        <a:pt x="19357" y="9213"/>
                      </a:lnTo>
                      <a:lnTo>
                        <a:pt x="19367" y="9218"/>
                      </a:lnTo>
                      <a:lnTo>
                        <a:pt x="19379" y="9219"/>
                      </a:lnTo>
                      <a:lnTo>
                        <a:pt x="19379" y="9224"/>
                      </a:lnTo>
                      <a:lnTo>
                        <a:pt x="19367" y="9233"/>
                      </a:lnTo>
                      <a:lnTo>
                        <a:pt x="19363" y="9237"/>
                      </a:lnTo>
                      <a:lnTo>
                        <a:pt x="19359" y="9242"/>
                      </a:lnTo>
                      <a:lnTo>
                        <a:pt x="19351" y="9243"/>
                      </a:lnTo>
                      <a:lnTo>
                        <a:pt x="19344" y="9238"/>
                      </a:lnTo>
                      <a:lnTo>
                        <a:pt x="19343" y="9224"/>
                      </a:lnTo>
                      <a:lnTo>
                        <a:pt x="19339" y="9220"/>
                      </a:lnTo>
                      <a:lnTo>
                        <a:pt x="19327" y="9212"/>
                      </a:lnTo>
                      <a:lnTo>
                        <a:pt x="19320" y="9209"/>
                      </a:lnTo>
                      <a:lnTo>
                        <a:pt x="19318" y="9213"/>
                      </a:lnTo>
                      <a:lnTo>
                        <a:pt x="19314" y="9214"/>
                      </a:lnTo>
                      <a:lnTo>
                        <a:pt x="19315" y="9218"/>
                      </a:lnTo>
                      <a:lnTo>
                        <a:pt x="19312" y="9233"/>
                      </a:lnTo>
                      <a:lnTo>
                        <a:pt x="19313" y="9242"/>
                      </a:lnTo>
                      <a:lnTo>
                        <a:pt x="19310" y="9248"/>
                      </a:lnTo>
                      <a:lnTo>
                        <a:pt x="19310" y="9252"/>
                      </a:lnTo>
                      <a:lnTo>
                        <a:pt x="19307" y="9248"/>
                      </a:lnTo>
                      <a:lnTo>
                        <a:pt x="19303" y="9234"/>
                      </a:lnTo>
                      <a:lnTo>
                        <a:pt x="19305" y="9224"/>
                      </a:lnTo>
                      <a:lnTo>
                        <a:pt x="19301" y="9225"/>
                      </a:lnTo>
                      <a:lnTo>
                        <a:pt x="19301" y="9220"/>
                      </a:lnTo>
                      <a:lnTo>
                        <a:pt x="19296" y="9225"/>
                      </a:lnTo>
                      <a:lnTo>
                        <a:pt x="19293" y="9226"/>
                      </a:lnTo>
                      <a:lnTo>
                        <a:pt x="19293" y="9212"/>
                      </a:lnTo>
                      <a:lnTo>
                        <a:pt x="19302" y="9210"/>
                      </a:lnTo>
                      <a:lnTo>
                        <a:pt x="19308" y="9201"/>
                      </a:lnTo>
                      <a:lnTo>
                        <a:pt x="19311" y="9200"/>
                      </a:lnTo>
                      <a:lnTo>
                        <a:pt x="19308" y="9196"/>
                      </a:lnTo>
                      <a:lnTo>
                        <a:pt x="19304" y="9191"/>
                      </a:lnTo>
                      <a:lnTo>
                        <a:pt x="19298" y="9187"/>
                      </a:lnTo>
                      <a:lnTo>
                        <a:pt x="19289" y="9184"/>
                      </a:lnTo>
                      <a:lnTo>
                        <a:pt x="19277" y="9185"/>
                      </a:lnTo>
                      <a:lnTo>
                        <a:pt x="19278" y="9204"/>
                      </a:lnTo>
                      <a:lnTo>
                        <a:pt x="19281" y="9213"/>
                      </a:lnTo>
                      <a:lnTo>
                        <a:pt x="19282" y="9222"/>
                      </a:lnTo>
                      <a:lnTo>
                        <a:pt x="19273" y="9224"/>
                      </a:lnTo>
                      <a:lnTo>
                        <a:pt x="19266" y="9220"/>
                      </a:lnTo>
                      <a:lnTo>
                        <a:pt x="19266" y="9215"/>
                      </a:lnTo>
                      <a:lnTo>
                        <a:pt x="19263" y="9215"/>
                      </a:lnTo>
                      <a:lnTo>
                        <a:pt x="19261" y="9178"/>
                      </a:lnTo>
                      <a:lnTo>
                        <a:pt x="19264" y="9168"/>
                      </a:lnTo>
                      <a:lnTo>
                        <a:pt x="19264" y="9163"/>
                      </a:lnTo>
                      <a:lnTo>
                        <a:pt x="19267" y="9167"/>
                      </a:lnTo>
                      <a:lnTo>
                        <a:pt x="19267" y="9176"/>
                      </a:lnTo>
                      <a:lnTo>
                        <a:pt x="19276" y="9176"/>
                      </a:lnTo>
                      <a:lnTo>
                        <a:pt x="19275" y="9152"/>
                      </a:lnTo>
                      <a:lnTo>
                        <a:pt x="19272" y="9148"/>
                      </a:lnTo>
                      <a:lnTo>
                        <a:pt x="19269" y="9143"/>
                      </a:lnTo>
                      <a:lnTo>
                        <a:pt x="19260" y="9145"/>
                      </a:lnTo>
                      <a:lnTo>
                        <a:pt x="19250" y="9141"/>
                      </a:lnTo>
                      <a:lnTo>
                        <a:pt x="19241" y="9138"/>
                      </a:lnTo>
                      <a:lnTo>
                        <a:pt x="19238" y="9133"/>
                      </a:lnTo>
                      <a:lnTo>
                        <a:pt x="19234" y="9128"/>
                      </a:lnTo>
                      <a:lnTo>
                        <a:pt x="19233" y="9105"/>
                      </a:lnTo>
                      <a:lnTo>
                        <a:pt x="19230" y="9101"/>
                      </a:lnTo>
                      <a:lnTo>
                        <a:pt x="19218" y="9102"/>
                      </a:lnTo>
                      <a:lnTo>
                        <a:pt x="19215" y="9107"/>
                      </a:lnTo>
                      <a:lnTo>
                        <a:pt x="19215" y="9112"/>
                      </a:lnTo>
                      <a:lnTo>
                        <a:pt x="19219" y="9116"/>
                      </a:lnTo>
                      <a:lnTo>
                        <a:pt x="19222" y="9121"/>
                      </a:lnTo>
                      <a:lnTo>
                        <a:pt x="19223" y="9130"/>
                      </a:lnTo>
                      <a:lnTo>
                        <a:pt x="19216" y="9126"/>
                      </a:lnTo>
                      <a:lnTo>
                        <a:pt x="19210" y="9118"/>
                      </a:lnTo>
                      <a:lnTo>
                        <a:pt x="19206" y="9113"/>
                      </a:lnTo>
                      <a:lnTo>
                        <a:pt x="19203" y="9109"/>
                      </a:lnTo>
                      <a:lnTo>
                        <a:pt x="19194" y="9110"/>
                      </a:lnTo>
                      <a:lnTo>
                        <a:pt x="19191" y="9115"/>
                      </a:lnTo>
                      <a:lnTo>
                        <a:pt x="19188" y="9116"/>
                      </a:lnTo>
                      <a:lnTo>
                        <a:pt x="19189" y="9120"/>
                      </a:lnTo>
                      <a:lnTo>
                        <a:pt x="19186" y="9125"/>
                      </a:lnTo>
                      <a:lnTo>
                        <a:pt x="19186" y="9130"/>
                      </a:lnTo>
                      <a:lnTo>
                        <a:pt x="19203" y="9134"/>
                      </a:lnTo>
                      <a:lnTo>
                        <a:pt x="19223" y="9148"/>
                      </a:lnTo>
                      <a:lnTo>
                        <a:pt x="19223" y="9152"/>
                      </a:lnTo>
                      <a:lnTo>
                        <a:pt x="19205" y="9167"/>
                      </a:lnTo>
                      <a:lnTo>
                        <a:pt x="19198" y="9172"/>
                      </a:lnTo>
                      <a:lnTo>
                        <a:pt x="19207" y="9180"/>
                      </a:lnTo>
                      <a:lnTo>
                        <a:pt x="19206" y="9190"/>
                      </a:lnTo>
                      <a:lnTo>
                        <a:pt x="19202" y="9190"/>
                      </a:lnTo>
                      <a:lnTo>
                        <a:pt x="19198" y="9185"/>
                      </a:lnTo>
                      <a:lnTo>
                        <a:pt x="19192" y="9186"/>
                      </a:lnTo>
                      <a:lnTo>
                        <a:pt x="19186" y="9182"/>
                      </a:lnTo>
                      <a:lnTo>
                        <a:pt x="19182" y="9178"/>
                      </a:lnTo>
                      <a:lnTo>
                        <a:pt x="19179" y="9173"/>
                      </a:lnTo>
                      <a:lnTo>
                        <a:pt x="19178" y="9155"/>
                      </a:lnTo>
                      <a:lnTo>
                        <a:pt x="19168" y="9132"/>
                      </a:lnTo>
                      <a:lnTo>
                        <a:pt x="19164" y="9118"/>
                      </a:lnTo>
                      <a:lnTo>
                        <a:pt x="19161" y="9114"/>
                      </a:lnTo>
                      <a:lnTo>
                        <a:pt x="19152" y="9115"/>
                      </a:lnTo>
                      <a:lnTo>
                        <a:pt x="19140" y="9115"/>
                      </a:lnTo>
                      <a:lnTo>
                        <a:pt x="19132" y="9114"/>
                      </a:lnTo>
                      <a:lnTo>
                        <a:pt x="19128" y="9114"/>
                      </a:lnTo>
                      <a:lnTo>
                        <a:pt x="19126" y="9126"/>
                      </a:lnTo>
                      <a:lnTo>
                        <a:pt x="19123" y="9130"/>
                      </a:lnTo>
                      <a:lnTo>
                        <a:pt x="19114" y="9128"/>
                      </a:lnTo>
                      <a:lnTo>
                        <a:pt x="19110" y="9120"/>
                      </a:lnTo>
                      <a:lnTo>
                        <a:pt x="19104" y="9121"/>
                      </a:lnTo>
                      <a:lnTo>
                        <a:pt x="19101" y="9113"/>
                      </a:lnTo>
                      <a:lnTo>
                        <a:pt x="19102" y="9114"/>
                      </a:lnTo>
                      <a:lnTo>
                        <a:pt x="19099" y="9114"/>
                      </a:lnTo>
                      <a:lnTo>
                        <a:pt x="19093" y="9133"/>
                      </a:lnTo>
                      <a:lnTo>
                        <a:pt x="19081" y="9136"/>
                      </a:lnTo>
                      <a:lnTo>
                        <a:pt x="19075" y="9136"/>
                      </a:lnTo>
                      <a:lnTo>
                        <a:pt x="19069" y="9133"/>
                      </a:lnTo>
                      <a:lnTo>
                        <a:pt x="19065" y="9130"/>
                      </a:lnTo>
                      <a:lnTo>
                        <a:pt x="19068" y="9125"/>
                      </a:lnTo>
                      <a:lnTo>
                        <a:pt x="19074" y="9120"/>
                      </a:lnTo>
                      <a:lnTo>
                        <a:pt x="19080" y="9117"/>
                      </a:lnTo>
                      <a:lnTo>
                        <a:pt x="19082" y="9114"/>
                      </a:lnTo>
                      <a:lnTo>
                        <a:pt x="19078" y="9114"/>
                      </a:lnTo>
                      <a:lnTo>
                        <a:pt x="19075" y="9114"/>
                      </a:lnTo>
                      <a:lnTo>
                        <a:pt x="19071" y="9114"/>
                      </a:lnTo>
                      <a:lnTo>
                        <a:pt x="19050" y="9080"/>
                      </a:lnTo>
                      <a:lnTo>
                        <a:pt x="19037" y="9058"/>
                      </a:lnTo>
                      <a:lnTo>
                        <a:pt x="19036" y="9049"/>
                      </a:lnTo>
                      <a:lnTo>
                        <a:pt x="19039" y="9036"/>
                      </a:lnTo>
                      <a:lnTo>
                        <a:pt x="19042" y="9030"/>
                      </a:lnTo>
                      <a:lnTo>
                        <a:pt x="19045" y="9025"/>
                      </a:lnTo>
                      <a:lnTo>
                        <a:pt x="19041" y="9006"/>
                      </a:lnTo>
                      <a:lnTo>
                        <a:pt x="19034" y="8988"/>
                      </a:lnTo>
                      <a:lnTo>
                        <a:pt x="19027" y="8979"/>
                      </a:lnTo>
                      <a:lnTo>
                        <a:pt x="19024" y="8979"/>
                      </a:lnTo>
                      <a:lnTo>
                        <a:pt x="19018" y="8975"/>
                      </a:lnTo>
                      <a:lnTo>
                        <a:pt x="19015" y="8975"/>
                      </a:lnTo>
                      <a:lnTo>
                        <a:pt x="19015" y="8980"/>
                      </a:lnTo>
                      <a:lnTo>
                        <a:pt x="19013" y="8990"/>
                      </a:lnTo>
                      <a:lnTo>
                        <a:pt x="19013" y="9004"/>
                      </a:lnTo>
                      <a:lnTo>
                        <a:pt x="19005" y="9010"/>
                      </a:lnTo>
                      <a:lnTo>
                        <a:pt x="18993" y="9020"/>
                      </a:lnTo>
                      <a:lnTo>
                        <a:pt x="18985" y="9041"/>
                      </a:lnTo>
                      <a:lnTo>
                        <a:pt x="18977" y="9056"/>
                      </a:lnTo>
                      <a:lnTo>
                        <a:pt x="18962" y="9063"/>
                      </a:lnTo>
                      <a:lnTo>
                        <a:pt x="18953" y="9069"/>
                      </a:lnTo>
                      <a:lnTo>
                        <a:pt x="18953" y="9073"/>
                      </a:lnTo>
                      <a:lnTo>
                        <a:pt x="18951" y="9074"/>
                      </a:lnTo>
                      <a:lnTo>
                        <a:pt x="18941" y="9079"/>
                      </a:lnTo>
                      <a:lnTo>
                        <a:pt x="18923" y="9081"/>
                      </a:lnTo>
                      <a:lnTo>
                        <a:pt x="18914" y="9078"/>
                      </a:lnTo>
                      <a:lnTo>
                        <a:pt x="18902" y="9079"/>
                      </a:lnTo>
                      <a:lnTo>
                        <a:pt x="18899" y="9075"/>
                      </a:lnTo>
                      <a:lnTo>
                        <a:pt x="18907" y="9065"/>
                      </a:lnTo>
                      <a:lnTo>
                        <a:pt x="18932" y="9062"/>
                      </a:lnTo>
                      <a:lnTo>
                        <a:pt x="18931" y="9057"/>
                      </a:lnTo>
                      <a:lnTo>
                        <a:pt x="18928" y="9052"/>
                      </a:lnTo>
                      <a:lnTo>
                        <a:pt x="18922" y="9049"/>
                      </a:lnTo>
                      <a:lnTo>
                        <a:pt x="18913" y="9045"/>
                      </a:lnTo>
                      <a:lnTo>
                        <a:pt x="18902" y="9032"/>
                      </a:lnTo>
                      <a:lnTo>
                        <a:pt x="18893" y="9024"/>
                      </a:lnTo>
                      <a:lnTo>
                        <a:pt x="18887" y="9019"/>
                      </a:lnTo>
                      <a:lnTo>
                        <a:pt x="18884" y="9009"/>
                      </a:lnTo>
                      <a:lnTo>
                        <a:pt x="18883" y="8992"/>
                      </a:lnTo>
                      <a:lnTo>
                        <a:pt x="18886" y="8992"/>
                      </a:lnTo>
                      <a:lnTo>
                        <a:pt x="18889" y="8994"/>
                      </a:lnTo>
                      <a:lnTo>
                        <a:pt x="18892" y="9002"/>
                      </a:lnTo>
                      <a:lnTo>
                        <a:pt x="18895" y="9003"/>
                      </a:lnTo>
                      <a:lnTo>
                        <a:pt x="18899" y="9008"/>
                      </a:lnTo>
                      <a:lnTo>
                        <a:pt x="18902" y="9017"/>
                      </a:lnTo>
                      <a:lnTo>
                        <a:pt x="18908" y="9026"/>
                      </a:lnTo>
                      <a:lnTo>
                        <a:pt x="18915" y="9026"/>
                      </a:lnTo>
                      <a:lnTo>
                        <a:pt x="18914" y="9021"/>
                      </a:lnTo>
                      <a:lnTo>
                        <a:pt x="18908" y="9008"/>
                      </a:lnTo>
                      <a:lnTo>
                        <a:pt x="18901" y="8994"/>
                      </a:lnTo>
                      <a:lnTo>
                        <a:pt x="18900" y="8980"/>
                      </a:lnTo>
                      <a:lnTo>
                        <a:pt x="18902" y="8961"/>
                      </a:lnTo>
                      <a:lnTo>
                        <a:pt x="18904" y="8946"/>
                      </a:lnTo>
                      <a:lnTo>
                        <a:pt x="18907" y="8927"/>
                      </a:lnTo>
                      <a:lnTo>
                        <a:pt x="18909" y="8912"/>
                      </a:lnTo>
                      <a:lnTo>
                        <a:pt x="18906" y="8908"/>
                      </a:lnTo>
                      <a:lnTo>
                        <a:pt x="18905" y="8887"/>
                      </a:lnTo>
                      <a:lnTo>
                        <a:pt x="18908" y="8870"/>
                      </a:lnTo>
                      <a:lnTo>
                        <a:pt x="18911" y="8870"/>
                      </a:lnTo>
                      <a:lnTo>
                        <a:pt x="18913" y="8876"/>
                      </a:lnTo>
                      <a:lnTo>
                        <a:pt x="18913" y="8878"/>
                      </a:lnTo>
                      <a:lnTo>
                        <a:pt x="18907" y="8877"/>
                      </a:lnTo>
                      <a:lnTo>
                        <a:pt x="18904" y="8874"/>
                      </a:lnTo>
                      <a:lnTo>
                        <a:pt x="18904" y="8870"/>
                      </a:lnTo>
                      <a:lnTo>
                        <a:pt x="18907" y="8870"/>
                      </a:lnTo>
                      <a:lnTo>
                        <a:pt x="18913" y="8864"/>
                      </a:lnTo>
                      <a:lnTo>
                        <a:pt x="18909" y="8860"/>
                      </a:lnTo>
                      <a:lnTo>
                        <a:pt x="18906" y="8856"/>
                      </a:lnTo>
                      <a:lnTo>
                        <a:pt x="18906" y="8851"/>
                      </a:lnTo>
                      <a:lnTo>
                        <a:pt x="18911" y="8832"/>
                      </a:lnTo>
                      <a:lnTo>
                        <a:pt x="18913" y="8817"/>
                      </a:lnTo>
                      <a:lnTo>
                        <a:pt x="18912" y="8813"/>
                      </a:lnTo>
                      <a:lnTo>
                        <a:pt x="18911" y="8809"/>
                      </a:lnTo>
                      <a:lnTo>
                        <a:pt x="18911" y="8748"/>
                      </a:lnTo>
                      <a:lnTo>
                        <a:pt x="18909" y="8748"/>
                      </a:lnTo>
                      <a:lnTo>
                        <a:pt x="18918" y="8770"/>
                      </a:lnTo>
                      <a:lnTo>
                        <a:pt x="18921" y="8784"/>
                      </a:lnTo>
                      <a:lnTo>
                        <a:pt x="18921" y="8795"/>
                      </a:lnTo>
                      <a:lnTo>
                        <a:pt x="18925" y="8798"/>
                      </a:lnTo>
                      <a:lnTo>
                        <a:pt x="18922" y="8810"/>
                      </a:lnTo>
                      <a:lnTo>
                        <a:pt x="18919" y="8816"/>
                      </a:lnTo>
                      <a:lnTo>
                        <a:pt x="18919" y="8821"/>
                      </a:lnTo>
                      <a:lnTo>
                        <a:pt x="18926" y="8829"/>
                      </a:lnTo>
                      <a:lnTo>
                        <a:pt x="18929" y="8829"/>
                      </a:lnTo>
                      <a:lnTo>
                        <a:pt x="18935" y="8824"/>
                      </a:lnTo>
                      <a:lnTo>
                        <a:pt x="18940" y="8819"/>
                      </a:lnTo>
                      <a:lnTo>
                        <a:pt x="18923" y="8805"/>
                      </a:lnTo>
                      <a:lnTo>
                        <a:pt x="18911" y="8804"/>
                      </a:lnTo>
                      <a:lnTo>
                        <a:pt x="18911" y="8800"/>
                      </a:lnTo>
                      <a:lnTo>
                        <a:pt x="18934" y="8798"/>
                      </a:lnTo>
                      <a:lnTo>
                        <a:pt x="18946" y="8794"/>
                      </a:lnTo>
                      <a:lnTo>
                        <a:pt x="18951" y="8793"/>
                      </a:lnTo>
                      <a:lnTo>
                        <a:pt x="18956" y="8793"/>
                      </a:lnTo>
                      <a:lnTo>
                        <a:pt x="18960" y="8802"/>
                      </a:lnTo>
                      <a:lnTo>
                        <a:pt x="18958" y="8811"/>
                      </a:lnTo>
                      <a:lnTo>
                        <a:pt x="18958" y="8817"/>
                      </a:lnTo>
                      <a:lnTo>
                        <a:pt x="18947" y="8827"/>
                      </a:lnTo>
                      <a:lnTo>
                        <a:pt x="18935" y="8838"/>
                      </a:lnTo>
                      <a:lnTo>
                        <a:pt x="18932" y="8843"/>
                      </a:lnTo>
                      <a:lnTo>
                        <a:pt x="18930" y="8852"/>
                      </a:lnTo>
                      <a:lnTo>
                        <a:pt x="18931" y="8870"/>
                      </a:lnTo>
                      <a:lnTo>
                        <a:pt x="18934" y="8870"/>
                      </a:lnTo>
                      <a:lnTo>
                        <a:pt x="18942" y="8851"/>
                      </a:lnTo>
                      <a:lnTo>
                        <a:pt x="18951" y="8836"/>
                      </a:lnTo>
                      <a:lnTo>
                        <a:pt x="18956" y="8850"/>
                      </a:lnTo>
                      <a:lnTo>
                        <a:pt x="18957" y="8870"/>
                      </a:lnTo>
                      <a:lnTo>
                        <a:pt x="18960" y="8870"/>
                      </a:lnTo>
                      <a:lnTo>
                        <a:pt x="18960" y="8859"/>
                      </a:lnTo>
                      <a:lnTo>
                        <a:pt x="18949" y="8872"/>
                      </a:lnTo>
                      <a:lnTo>
                        <a:pt x="18938" y="8884"/>
                      </a:lnTo>
                      <a:lnTo>
                        <a:pt x="18935" y="8887"/>
                      </a:lnTo>
                      <a:lnTo>
                        <a:pt x="18923" y="8892"/>
                      </a:lnTo>
                      <a:lnTo>
                        <a:pt x="18911" y="8887"/>
                      </a:lnTo>
                      <a:lnTo>
                        <a:pt x="18911" y="8870"/>
                      </a:lnTo>
                      <a:lnTo>
                        <a:pt x="18920" y="8870"/>
                      </a:lnTo>
                      <a:lnTo>
                        <a:pt x="18924" y="8895"/>
                      </a:lnTo>
                      <a:lnTo>
                        <a:pt x="18924" y="8910"/>
                      </a:lnTo>
                      <a:lnTo>
                        <a:pt x="18921" y="8918"/>
                      </a:lnTo>
                      <a:lnTo>
                        <a:pt x="18916" y="8929"/>
                      </a:lnTo>
                      <a:lnTo>
                        <a:pt x="18917" y="8958"/>
                      </a:lnTo>
                      <a:lnTo>
                        <a:pt x="18925" y="8991"/>
                      </a:lnTo>
                      <a:lnTo>
                        <a:pt x="18939" y="9027"/>
                      </a:lnTo>
                      <a:lnTo>
                        <a:pt x="18942" y="9032"/>
                      </a:lnTo>
                      <a:lnTo>
                        <a:pt x="18949" y="9041"/>
                      </a:lnTo>
                      <a:lnTo>
                        <a:pt x="18961" y="9044"/>
                      </a:lnTo>
                      <a:lnTo>
                        <a:pt x="18970" y="9033"/>
                      </a:lnTo>
                      <a:lnTo>
                        <a:pt x="18975" y="9023"/>
                      </a:lnTo>
                      <a:lnTo>
                        <a:pt x="18984" y="9012"/>
                      </a:lnTo>
                      <a:lnTo>
                        <a:pt x="18986" y="9003"/>
                      </a:lnTo>
                      <a:lnTo>
                        <a:pt x="18985" y="8984"/>
                      </a:lnTo>
                      <a:lnTo>
                        <a:pt x="18987" y="8965"/>
                      </a:lnTo>
                      <a:lnTo>
                        <a:pt x="18984" y="8961"/>
                      </a:lnTo>
                      <a:lnTo>
                        <a:pt x="18975" y="8966"/>
                      </a:lnTo>
                      <a:lnTo>
                        <a:pt x="18972" y="8982"/>
                      </a:lnTo>
                      <a:lnTo>
                        <a:pt x="18972" y="8992"/>
                      </a:lnTo>
                      <a:lnTo>
                        <a:pt x="18974" y="8992"/>
                      </a:lnTo>
                      <a:lnTo>
                        <a:pt x="18983" y="8966"/>
                      </a:lnTo>
                      <a:lnTo>
                        <a:pt x="18992" y="8955"/>
                      </a:lnTo>
                      <a:lnTo>
                        <a:pt x="18994" y="8983"/>
                      </a:lnTo>
                      <a:lnTo>
                        <a:pt x="18991" y="8990"/>
                      </a:lnTo>
                      <a:lnTo>
                        <a:pt x="18994" y="8989"/>
                      </a:lnTo>
                      <a:lnTo>
                        <a:pt x="18995" y="8993"/>
                      </a:lnTo>
                      <a:lnTo>
                        <a:pt x="19001" y="8987"/>
                      </a:lnTo>
                      <a:lnTo>
                        <a:pt x="19003" y="8982"/>
                      </a:lnTo>
                      <a:lnTo>
                        <a:pt x="19000" y="8977"/>
                      </a:lnTo>
                      <a:lnTo>
                        <a:pt x="19005" y="8963"/>
                      </a:lnTo>
                      <a:lnTo>
                        <a:pt x="19007" y="8943"/>
                      </a:lnTo>
                      <a:lnTo>
                        <a:pt x="19009" y="8923"/>
                      </a:lnTo>
                      <a:lnTo>
                        <a:pt x="19012" y="8909"/>
                      </a:lnTo>
                      <a:lnTo>
                        <a:pt x="19014" y="8904"/>
                      </a:lnTo>
                      <a:lnTo>
                        <a:pt x="19017" y="8899"/>
                      </a:lnTo>
                      <a:lnTo>
                        <a:pt x="19019" y="8937"/>
                      </a:lnTo>
                      <a:lnTo>
                        <a:pt x="19022" y="8941"/>
                      </a:lnTo>
                      <a:lnTo>
                        <a:pt x="19032" y="8959"/>
                      </a:lnTo>
                      <a:lnTo>
                        <a:pt x="19045" y="8981"/>
                      </a:lnTo>
                      <a:lnTo>
                        <a:pt x="19049" y="8985"/>
                      </a:lnTo>
                      <a:lnTo>
                        <a:pt x="19053" y="8999"/>
                      </a:lnTo>
                      <a:lnTo>
                        <a:pt x="19053" y="9018"/>
                      </a:lnTo>
                      <a:lnTo>
                        <a:pt x="19057" y="9018"/>
                      </a:lnTo>
                      <a:lnTo>
                        <a:pt x="19060" y="9022"/>
                      </a:lnTo>
                      <a:lnTo>
                        <a:pt x="19069" y="9021"/>
                      </a:lnTo>
                      <a:lnTo>
                        <a:pt x="19068" y="9011"/>
                      </a:lnTo>
                      <a:lnTo>
                        <a:pt x="19071" y="9011"/>
                      </a:lnTo>
                      <a:lnTo>
                        <a:pt x="19078" y="9020"/>
                      </a:lnTo>
                      <a:lnTo>
                        <a:pt x="19081" y="9029"/>
                      </a:lnTo>
                      <a:lnTo>
                        <a:pt x="19082" y="9048"/>
                      </a:lnTo>
                      <a:lnTo>
                        <a:pt x="19085" y="9047"/>
                      </a:lnTo>
                      <a:lnTo>
                        <a:pt x="19097" y="9051"/>
                      </a:lnTo>
                      <a:lnTo>
                        <a:pt x="19107" y="9026"/>
                      </a:lnTo>
                      <a:lnTo>
                        <a:pt x="19112" y="8992"/>
                      </a:lnTo>
                      <a:lnTo>
                        <a:pt x="19115" y="8992"/>
                      </a:lnTo>
                      <a:lnTo>
                        <a:pt x="19115" y="9011"/>
                      </a:lnTo>
                      <a:lnTo>
                        <a:pt x="19111" y="9011"/>
                      </a:lnTo>
                      <a:lnTo>
                        <a:pt x="19108" y="9004"/>
                      </a:lnTo>
                      <a:lnTo>
                        <a:pt x="19105" y="9004"/>
                      </a:lnTo>
                      <a:lnTo>
                        <a:pt x="19099" y="9006"/>
                      </a:lnTo>
                      <a:lnTo>
                        <a:pt x="19095" y="9002"/>
                      </a:lnTo>
                      <a:lnTo>
                        <a:pt x="19098" y="8993"/>
                      </a:lnTo>
                      <a:lnTo>
                        <a:pt x="19097" y="8979"/>
                      </a:lnTo>
                      <a:lnTo>
                        <a:pt x="19087" y="8976"/>
                      </a:lnTo>
                      <a:lnTo>
                        <a:pt x="19078" y="8972"/>
                      </a:lnTo>
                      <a:lnTo>
                        <a:pt x="19078" y="8967"/>
                      </a:lnTo>
                      <a:lnTo>
                        <a:pt x="19084" y="8957"/>
                      </a:lnTo>
                      <a:lnTo>
                        <a:pt x="19093" y="8957"/>
                      </a:lnTo>
                      <a:lnTo>
                        <a:pt x="19102" y="8959"/>
                      </a:lnTo>
                      <a:lnTo>
                        <a:pt x="19105" y="8964"/>
                      </a:lnTo>
                      <a:lnTo>
                        <a:pt x="19108" y="8969"/>
                      </a:lnTo>
                      <a:lnTo>
                        <a:pt x="19109" y="8983"/>
                      </a:lnTo>
                      <a:lnTo>
                        <a:pt x="19113" y="8991"/>
                      </a:lnTo>
                      <a:lnTo>
                        <a:pt x="19113" y="8997"/>
                      </a:lnTo>
                      <a:lnTo>
                        <a:pt x="19132" y="9027"/>
                      </a:lnTo>
                      <a:lnTo>
                        <a:pt x="19153" y="9067"/>
                      </a:lnTo>
                      <a:lnTo>
                        <a:pt x="19156" y="9072"/>
                      </a:lnTo>
                      <a:lnTo>
                        <a:pt x="19162" y="9071"/>
                      </a:lnTo>
                      <a:lnTo>
                        <a:pt x="19161" y="9062"/>
                      </a:lnTo>
                      <a:lnTo>
                        <a:pt x="19155" y="9058"/>
                      </a:lnTo>
                      <a:lnTo>
                        <a:pt x="19157" y="9043"/>
                      </a:lnTo>
                      <a:lnTo>
                        <a:pt x="19160" y="9034"/>
                      </a:lnTo>
                      <a:lnTo>
                        <a:pt x="19158" y="8995"/>
                      </a:lnTo>
                      <a:lnTo>
                        <a:pt x="19161" y="8990"/>
                      </a:lnTo>
                      <a:lnTo>
                        <a:pt x="19164" y="8995"/>
                      </a:lnTo>
                      <a:lnTo>
                        <a:pt x="19168" y="8999"/>
                      </a:lnTo>
                      <a:lnTo>
                        <a:pt x="19171" y="9008"/>
                      </a:lnTo>
                      <a:lnTo>
                        <a:pt x="19175" y="9022"/>
                      </a:lnTo>
                      <a:lnTo>
                        <a:pt x="19193" y="9020"/>
                      </a:lnTo>
                      <a:lnTo>
                        <a:pt x="19189" y="9006"/>
                      </a:lnTo>
                      <a:lnTo>
                        <a:pt x="19192" y="9001"/>
                      </a:lnTo>
                      <a:lnTo>
                        <a:pt x="19195" y="8996"/>
                      </a:lnTo>
                      <a:lnTo>
                        <a:pt x="19195" y="9001"/>
                      </a:lnTo>
                      <a:lnTo>
                        <a:pt x="19201" y="9005"/>
                      </a:lnTo>
                      <a:lnTo>
                        <a:pt x="19204" y="9009"/>
                      </a:lnTo>
                      <a:lnTo>
                        <a:pt x="19205" y="9018"/>
                      </a:lnTo>
                      <a:lnTo>
                        <a:pt x="19202" y="9023"/>
                      </a:lnTo>
                      <a:lnTo>
                        <a:pt x="19196" y="9029"/>
                      </a:lnTo>
                      <a:lnTo>
                        <a:pt x="19188" y="9044"/>
                      </a:lnTo>
                      <a:lnTo>
                        <a:pt x="19188" y="9049"/>
                      </a:lnTo>
                      <a:lnTo>
                        <a:pt x="19201" y="9052"/>
                      </a:lnTo>
                      <a:lnTo>
                        <a:pt x="19225" y="9049"/>
                      </a:lnTo>
                      <a:lnTo>
                        <a:pt x="19237" y="9052"/>
                      </a:lnTo>
                      <a:lnTo>
                        <a:pt x="19250" y="9070"/>
                      </a:lnTo>
                      <a:lnTo>
                        <a:pt x="19256" y="9083"/>
                      </a:lnTo>
                      <a:lnTo>
                        <a:pt x="19264" y="9101"/>
                      </a:lnTo>
                      <a:lnTo>
                        <a:pt x="19287" y="9098"/>
                      </a:lnTo>
                      <a:lnTo>
                        <a:pt x="19290" y="9093"/>
                      </a:lnTo>
                      <a:lnTo>
                        <a:pt x="19290" y="9088"/>
                      </a:lnTo>
                      <a:lnTo>
                        <a:pt x="19287" y="9079"/>
                      </a:lnTo>
                      <a:lnTo>
                        <a:pt x="19280" y="9071"/>
                      </a:lnTo>
                      <a:lnTo>
                        <a:pt x="19280" y="9066"/>
                      </a:lnTo>
                      <a:lnTo>
                        <a:pt x="19283" y="9066"/>
                      </a:lnTo>
                      <a:lnTo>
                        <a:pt x="19282" y="9056"/>
                      </a:lnTo>
                      <a:lnTo>
                        <a:pt x="19276" y="9043"/>
                      </a:lnTo>
                      <a:lnTo>
                        <a:pt x="19272" y="9029"/>
                      </a:lnTo>
                      <a:lnTo>
                        <a:pt x="19272" y="9024"/>
                      </a:lnTo>
                      <a:lnTo>
                        <a:pt x="19278" y="9024"/>
                      </a:lnTo>
                      <a:lnTo>
                        <a:pt x="19287" y="9032"/>
                      </a:lnTo>
                      <a:lnTo>
                        <a:pt x="19294" y="9041"/>
                      </a:lnTo>
                      <a:lnTo>
                        <a:pt x="19295" y="9059"/>
                      </a:lnTo>
                      <a:lnTo>
                        <a:pt x="19301" y="9059"/>
                      </a:lnTo>
                      <a:lnTo>
                        <a:pt x="19304" y="9063"/>
                      </a:lnTo>
                      <a:lnTo>
                        <a:pt x="19301" y="9069"/>
                      </a:lnTo>
                      <a:lnTo>
                        <a:pt x="19298" y="9074"/>
                      </a:lnTo>
                      <a:lnTo>
                        <a:pt x="19302" y="9092"/>
                      </a:lnTo>
                      <a:lnTo>
                        <a:pt x="19309" y="9105"/>
                      </a:lnTo>
                      <a:lnTo>
                        <a:pt x="19305" y="9109"/>
                      </a:lnTo>
                      <a:lnTo>
                        <a:pt x="19301" y="9109"/>
                      </a:lnTo>
                      <a:lnTo>
                        <a:pt x="19301" y="9105"/>
                      </a:lnTo>
                      <a:lnTo>
                        <a:pt x="19311" y="9104"/>
                      </a:lnTo>
                      <a:lnTo>
                        <a:pt x="19327" y="9121"/>
                      </a:lnTo>
                      <a:lnTo>
                        <a:pt x="19348" y="9133"/>
                      </a:lnTo>
                      <a:lnTo>
                        <a:pt x="19364" y="9142"/>
                      </a:lnTo>
                      <a:lnTo>
                        <a:pt x="19379" y="9141"/>
                      </a:lnTo>
                      <a:lnTo>
                        <a:pt x="19379" y="9137"/>
                      </a:lnTo>
                      <a:lnTo>
                        <a:pt x="19367" y="9123"/>
                      </a:lnTo>
                      <a:lnTo>
                        <a:pt x="19359" y="9109"/>
                      </a:lnTo>
                      <a:lnTo>
                        <a:pt x="19353" y="9095"/>
                      </a:lnTo>
                      <a:lnTo>
                        <a:pt x="19349" y="9091"/>
                      </a:lnTo>
                      <a:lnTo>
                        <a:pt x="19345" y="9092"/>
                      </a:lnTo>
                      <a:lnTo>
                        <a:pt x="19342" y="9096"/>
                      </a:lnTo>
                      <a:lnTo>
                        <a:pt x="19336" y="9097"/>
                      </a:lnTo>
                      <a:lnTo>
                        <a:pt x="19335" y="9083"/>
                      </a:lnTo>
                      <a:lnTo>
                        <a:pt x="19331" y="9102"/>
                      </a:lnTo>
                      <a:lnTo>
                        <a:pt x="19331" y="9114"/>
                      </a:lnTo>
                      <a:lnTo>
                        <a:pt x="19334" y="9114"/>
                      </a:lnTo>
                      <a:lnTo>
                        <a:pt x="19340" y="9091"/>
                      </a:lnTo>
                      <a:lnTo>
                        <a:pt x="19344" y="9086"/>
                      </a:lnTo>
                      <a:lnTo>
                        <a:pt x="19346" y="9079"/>
                      </a:lnTo>
                      <a:lnTo>
                        <a:pt x="19346" y="9066"/>
                      </a:lnTo>
                      <a:lnTo>
                        <a:pt x="19343" y="9055"/>
                      </a:lnTo>
                      <a:lnTo>
                        <a:pt x="19343" y="9050"/>
                      </a:lnTo>
                      <a:lnTo>
                        <a:pt x="19339" y="9045"/>
                      </a:lnTo>
                      <a:lnTo>
                        <a:pt x="19330" y="9036"/>
                      </a:lnTo>
                      <a:lnTo>
                        <a:pt x="19317" y="9019"/>
                      </a:lnTo>
                      <a:lnTo>
                        <a:pt x="19304" y="8997"/>
                      </a:lnTo>
                      <a:lnTo>
                        <a:pt x="19300" y="8983"/>
                      </a:lnTo>
                      <a:lnTo>
                        <a:pt x="19302" y="8964"/>
                      </a:lnTo>
                      <a:lnTo>
                        <a:pt x="19301" y="8940"/>
                      </a:lnTo>
                      <a:lnTo>
                        <a:pt x="19294" y="8936"/>
                      </a:lnTo>
                      <a:lnTo>
                        <a:pt x="19289" y="8937"/>
                      </a:lnTo>
                      <a:lnTo>
                        <a:pt x="19289" y="8942"/>
                      </a:lnTo>
                      <a:lnTo>
                        <a:pt x="19292" y="8946"/>
                      </a:lnTo>
                      <a:lnTo>
                        <a:pt x="19289" y="8951"/>
                      </a:lnTo>
                      <a:lnTo>
                        <a:pt x="19283" y="8957"/>
                      </a:lnTo>
                      <a:lnTo>
                        <a:pt x="19281" y="8962"/>
                      </a:lnTo>
                      <a:lnTo>
                        <a:pt x="19263" y="8964"/>
                      </a:lnTo>
                      <a:lnTo>
                        <a:pt x="19256" y="8955"/>
                      </a:lnTo>
                      <a:lnTo>
                        <a:pt x="19255" y="8941"/>
                      </a:lnTo>
                      <a:lnTo>
                        <a:pt x="19252" y="8942"/>
                      </a:lnTo>
                      <a:lnTo>
                        <a:pt x="19249" y="8946"/>
                      </a:lnTo>
                      <a:lnTo>
                        <a:pt x="19243" y="8942"/>
                      </a:lnTo>
                      <a:lnTo>
                        <a:pt x="19234" y="8939"/>
                      </a:lnTo>
                      <a:lnTo>
                        <a:pt x="19234" y="8934"/>
                      </a:lnTo>
                      <a:lnTo>
                        <a:pt x="19243" y="8929"/>
                      </a:lnTo>
                      <a:lnTo>
                        <a:pt x="19242" y="8919"/>
                      </a:lnTo>
                      <a:lnTo>
                        <a:pt x="19233" y="8910"/>
                      </a:lnTo>
                      <a:lnTo>
                        <a:pt x="19220" y="8907"/>
                      </a:lnTo>
                      <a:lnTo>
                        <a:pt x="19205" y="8909"/>
                      </a:lnTo>
                      <a:lnTo>
                        <a:pt x="19186" y="8893"/>
                      </a:lnTo>
                      <a:lnTo>
                        <a:pt x="19171" y="8880"/>
                      </a:lnTo>
                      <a:lnTo>
                        <a:pt x="19170" y="8866"/>
                      </a:lnTo>
                      <a:lnTo>
                        <a:pt x="19173" y="8861"/>
                      </a:lnTo>
                      <a:lnTo>
                        <a:pt x="19172" y="8856"/>
                      </a:lnTo>
                      <a:lnTo>
                        <a:pt x="19176" y="8856"/>
                      </a:lnTo>
                      <a:lnTo>
                        <a:pt x="19182" y="8860"/>
                      </a:lnTo>
                      <a:lnTo>
                        <a:pt x="19188" y="8869"/>
                      </a:lnTo>
                      <a:lnTo>
                        <a:pt x="19201" y="8872"/>
                      </a:lnTo>
                      <a:lnTo>
                        <a:pt x="19213" y="8875"/>
                      </a:lnTo>
                      <a:lnTo>
                        <a:pt x="19214" y="8894"/>
                      </a:lnTo>
                      <a:lnTo>
                        <a:pt x="19216" y="8893"/>
                      </a:lnTo>
                      <a:lnTo>
                        <a:pt x="19220" y="8884"/>
                      </a:lnTo>
                      <a:lnTo>
                        <a:pt x="19223" y="8878"/>
                      </a:lnTo>
                      <a:lnTo>
                        <a:pt x="19223" y="8882"/>
                      </a:lnTo>
                      <a:lnTo>
                        <a:pt x="19229" y="8892"/>
                      </a:lnTo>
                      <a:lnTo>
                        <a:pt x="19233" y="8896"/>
                      </a:lnTo>
                      <a:lnTo>
                        <a:pt x="19244" y="8900"/>
                      </a:lnTo>
                      <a:lnTo>
                        <a:pt x="19253" y="8903"/>
                      </a:lnTo>
                      <a:lnTo>
                        <a:pt x="19253" y="8908"/>
                      </a:lnTo>
                      <a:lnTo>
                        <a:pt x="19257" y="8922"/>
                      </a:lnTo>
                      <a:lnTo>
                        <a:pt x="19262" y="8945"/>
                      </a:lnTo>
                      <a:lnTo>
                        <a:pt x="19265" y="8945"/>
                      </a:lnTo>
                      <a:lnTo>
                        <a:pt x="19267" y="8935"/>
                      </a:lnTo>
                      <a:lnTo>
                        <a:pt x="19270" y="8934"/>
                      </a:lnTo>
                      <a:lnTo>
                        <a:pt x="19276" y="8938"/>
                      </a:lnTo>
                      <a:lnTo>
                        <a:pt x="19279" y="8933"/>
                      </a:lnTo>
                      <a:lnTo>
                        <a:pt x="19284" y="8914"/>
                      </a:lnTo>
                      <a:lnTo>
                        <a:pt x="19286" y="8899"/>
                      </a:lnTo>
                      <a:lnTo>
                        <a:pt x="19285" y="8876"/>
                      </a:lnTo>
                      <a:lnTo>
                        <a:pt x="19282" y="8872"/>
                      </a:lnTo>
                      <a:lnTo>
                        <a:pt x="19260" y="8850"/>
                      </a:lnTo>
                      <a:lnTo>
                        <a:pt x="19231" y="8825"/>
                      </a:lnTo>
                      <a:lnTo>
                        <a:pt x="19218" y="8808"/>
                      </a:lnTo>
                      <a:lnTo>
                        <a:pt x="19214" y="8789"/>
                      </a:lnTo>
                      <a:lnTo>
                        <a:pt x="19180" y="8642"/>
                      </a:lnTo>
                      <a:lnTo>
                        <a:pt x="19179" y="8628"/>
                      </a:lnTo>
                      <a:lnTo>
                        <a:pt x="19176" y="8628"/>
                      </a:lnTo>
                      <a:lnTo>
                        <a:pt x="19176" y="8623"/>
                      </a:lnTo>
                      <a:lnTo>
                        <a:pt x="19170" y="8624"/>
                      </a:lnTo>
                      <a:lnTo>
                        <a:pt x="19170" y="8629"/>
                      </a:lnTo>
                      <a:lnTo>
                        <a:pt x="19164" y="8630"/>
                      </a:lnTo>
                      <a:lnTo>
                        <a:pt x="19161" y="8625"/>
                      </a:lnTo>
                      <a:lnTo>
                        <a:pt x="19157" y="8616"/>
                      </a:lnTo>
                      <a:lnTo>
                        <a:pt x="19154" y="8607"/>
                      </a:lnTo>
                      <a:lnTo>
                        <a:pt x="19153" y="8593"/>
                      </a:lnTo>
                      <a:lnTo>
                        <a:pt x="19156" y="8588"/>
                      </a:lnTo>
                      <a:lnTo>
                        <a:pt x="19165" y="8582"/>
                      </a:lnTo>
                      <a:lnTo>
                        <a:pt x="19156" y="8576"/>
                      </a:lnTo>
                      <a:lnTo>
                        <a:pt x="19145" y="8571"/>
                      </a:lnTo>
                      <a:lnTo>
                        <a:pt x="19145" y="8567"/>
                      </a:lnTo>
                      <a:lnTo>
                        <a:pt x="19162" y="8557"/>
                      </a:lnTo>
                      <a:lnTo>
                        <a:pt x="19167" y="8523"/>
                      </a:lnTo>
                      <a:lnTo>
                        <a:pt x="19167" y="8519"/>
                      </a:lnTo>
                      <a:lnTo>
                        <a:pt x="19166" y="8520"/>
                      </a:lnTo>
                      <a:lnTo>
                        <a:pt x="19164" y="8534"/>
                      </a:lnTo>
                      <a:lnTo>
                        <a:pt x="19162" y="8530"/>
                      </a:lnTo>
                      <a:lnTo>
                        <a:pt x="19163" y="8549"/>
                      </a:lnTo>
                      <a:lnTo>
                        <a:pt x="19157" y="8554"/>
                      </a:lnTo>
                      <a:lnTo>
                        <a:pt x="19154" y="8550"/>
                      </a:lnTo>
                      <a:lnTo>
                        <a:pt x="19151" y="8541"/>
                      </a:lnTo>
                      <a:lnTo>
                        <a:pt x="19153" y="8531"/>
                      </a:lnTo>
                      <a:lnTo>
                        <a:pt x="19155" y="8517"/>
                      </a:lnTo>
                      <a:lnTo>
                        <a:pt x="19158" y="8507"/>
                      </a:lnTo>
                      <a:lnTo>
                        <a:pt x="19155" y="8502"/>
                      </a:lnTo>
                      <a:lnTo>
                        <a:pt x="19155" y="8498"/>
                      </a:lnTo>
                      <a:lnTo>
                        <a:pt x="19152" y="8502"/>
                      </a:lnTo>
                      <a:lnTo>
                        <a:pt x="19146" y="8509"/>
                      </a:lnTo>
                      <a:lnTo>
                        <a:pt x="19143" y="8504"/>
                      </a:lnTo>
                      <a:lnTo>
                        <a:pt x="19142" y="8499"/>
                      </a:lnTo>
                      <a:lnTo>
                        <a:pt x="19145" y="8490"/>
                      </a:lnTo>
                      <a:lnTo>
                        <a:pt x="19154" y="8489"/>
                      </a:lnTo>
                      <a:lnTo>
                        <a:pt x="19157" y="8493"/>
                      </a:lnTo>
                      <a:lnTo>
                        <a:pt x="19150" y="8502"/>
                      </a:lnTo>
                      <a:lnTo>
                        <a:pt x="19145" y="8506"/>
                      </a:lnTo>
                      <a:lnTo>
                        <a:pt x="19145" y="8502"/>
                      </a:lnTo>
                      <a:lnTo>
                        <a:pt x="19156" y="8501"/>
                      </a:lnTo>
                      <a:lnTo>
                        <a:pt x="19158" y="8473"/>
                      </a:lnTo>
                      <a:lnTo>
                        <a:pt x="19157" y="8468"/>
                      </a:lnTo>
                      <a:lnTo>
                        <a:pt x="19152" y="8465"/>
                      </a:lnTo>
                      <a:lnTo>
                        <a:pt x="19143" y="8466"/>
                      </a:lnTo>
                      <a:lnTo>
                        <a:pt x="19141" y="8471"/>
                      </a:lnTo>
                      <a:lnTo>
                        <a:pt x="19138" y="8472"/>
                      </a:lnTo>
                      <a:lnTo>
                        <a:pt x="19134" y="8458"/>
                      </a:lnTo>
                      <a:lnTo>
                        <a:pt x="19131" y="8478"/>
                      </a:lnTo>
                      <a:lnTo>
                        <a:pt x="19125" y="8503"/>
                      </a:lnTo>
                      <a:lnTo>
                        <a:pt x="19122" y="8503"/>
                      </a:lnTo>
                      <a:lnTo>
                        <a:pt x="19116" y="8480"/>
                      </a:lnTo>
                      <a:lnTo>
                        <a:pt x="19113" y="8461"/>
                      </a:lnTo>
                      <a:lnTo>
                        <a:pt x="19112" y="8451"/>
                      </a:lnTo>
                      <a:lnTo>
                        <a:pt x="19121" y="8443"/>
                      </a:lnTo>
                      <a:lnTo>
                        <a:pt x="19130" y="8436"/>
                      </a:lnTo>
                      <a:lnTo>
                        <a:pt x="19136" y="8439"/>
                      </a:lnTo>
                      <a:lnTo>
                        <a:pt x="19142" y="8438"/>
                      </a:lnTo>
                      <a:lnTo>
                        <a:pt x="19143" y="8452"/>
                      </a:lnTo>
                      <a:lnTo>
                        <a:pt x="19146" y="8451"/>
                      </a:lnTo>
                      <a:lnTo>
                        <a:pt x="19149" y="8456"/>
                      </a:lnTo>
                      <a:lnTo>
                        <a:pt x="19164" y="8454"/>
                      </a:lnTo>
                      <a:lnTo>
                        <a:pt x="19168" y="8463"/>
                      </a:lnTo>
                      <a:lnTo>
                        <a:pt x="19171" y="8472"/>
                      </a:lnTo>
                      <a:lnTo>
                        <a:pt x="19174" y="8472"/>
                      </a:lnTo>
                      <a:lnTo>
                        <a:pt x="19177" y="8440"/>
                      </a:lnTo>
                      <a:lnTo>
                        <a:pt x="19176" y="8381"/>
                      </a:lnTo>
                      <a:lnTo>
                        <a:pt x="19172" y="8381"/>
                      </a:lnTo>
                      <a:lnTo>
                        <a:pt x="19170" y="8381"/>
                      </a:lnTo>
                      <a:lnTo>
                        <a:pt x="19167" y="8381"/>
                      </a:lnTo>
                      <a:lnTo>
                        <a:pt x="19157" y="8402"/>
                      </a:lnTo>
                      <a:lnTo>
                        <a:pt x="19144" y="8399"/>
                      </a:lnTo>
                      <a:lnTo>
                        <a:pt x="19145" y="8398"/>
                      </a:lnTo>
                      <a:lnTo>
                        <a:pt x="19145" y="8392"/>
                      </a:lnTo>
                      <a:lnTo>
                        <a:pt x="19145" y="8387"/>
                      </a:lnTo>
                      <a:lnTo>
                        <a:pt x="19120" y="8389"/>
                      </a:lnTo>
                      <a:lnTo>
                        <a:pt x="19113" y="8385"/>
                      </a:lnTo>
                      <a:lnTo>
                        <a:pt x="19110" y="8370"/>
                      </a:lnTo>
                      <a:lnTo>
                        <a:pt x="19100" y="8367"/>
                      </a:lnTo>
                      <a:lnTo>
                        <a:pt x="19094" y="8363"/>
                      </a:lnTo>
                      <a:lnTo>
                        <a:pt x="19090" y="8358"/>
                      </a:lnTo>
                      <a:lnTo>
                        <a:pt x="19093" y="8354"/>
                      </a:lnTo>
                      <a:lnTo>
                        <a:pt x="19099" y="8353"/>
                      </a:lnTo>
                      <a:lnTo>
                        <a:pt x="19117" y="8360"/>
                      </a:lnTo>
                      <a:lnTo>
                        <a:pt x="19120" y="8359"/>
                      </a:lnTo>
                      <a:lnTo>
                        <a:pt x="19130" y="8368"/>
                      </a:lnTo>
                      <a:lnTo>
                        <a:pt x="19140" y="8385"/>
                      </a:lnTo>
                      <a:lnTo>
                        <a:pt x="19149" y="8399"/>
                      </a:lnTo>
                      <a:lnTo>
                        <a:pt x="19153" y="8408"/>
                      </a:lnTo>
                      <a:lnTo>
                        <a:pt x="19156" y="8407"/>
                      </a:lnTo>
                      <a:lnTo>
                        <a:pt x="19162" y="8411"/>
                      </a:lnTo>
                      <a:lnTo>
                        <a:pt x="19168" y="8410"/>
                      </a:lnTo>
                      <a:lnTo>
                        <a:pt x="19168" y="8406"/>
                      </a:lnTo>
                      <a:lnTo>
                        <a:pt x="19165" y="8402"/>
                      </a:lnTo>
                      <a:lnTo>
                        <a:pt x="19158" y="8398"/>
                      </a:lnTo>
                      <a:lnTo>
                        <a:pt x="19158" y="8388"/>
                      </a:lnTo>
                      <a:lnTo>
                        <a:pt x="19164" y="8383"/>
                      </a:lnTo>
                      <a:lnTo>
                        <a:pt x="19167" y="8378"/>
                      </a:lnTo>
                      <a:lnTo>
                        <a:pt x="19167" y="8382"/>
                      </a:lnTo>
                      <a:lnTo>
                        <a:pt x="19173" y="8387"/>
                      </a:lnTo>
                      <a:lnTo>
                        <a:pt x="19176" y="8396"/>
                      </a:lnTo>
                      <a:lnTo>
                        <a:pt x="19176" y="8391"/>
                      </a:lnTo>
                      <a:lnTo>
                        <a:pt x="19179" y="8395"/>
                      </a:lnTo>
                      <a:lnTo>
                        <a:pt x="19185" y="8385"/>
                      </a:lnTo>
                      <a:lnTo>
                        <a:pt x="19188" y="8380"/>
                      </a:lnTo>
                      <a:lnTo>
                        <a:pt x="19187" y="8370"/>
                      </a:lnTo>
                      <a:lnTo>
                        <a:pt x="19178" y="8357"/>
                      </a:lnTo>
                      <a:lnTo>
                        <a:pt x="19169" y="8354"/>
                      </a:lnTo>
                      <a:lnTo>
                        <a:pt x="19162" y="8355"/>
                      </a:lnTo>
                      <a:lnTo>
                        <a:pt x="19160" y="8359"/>
                      </a:lnTo>
                      <a:lnTo>
                        <a:pt x="19157" y="8365"/>
                      </a:lnTo>
                      <a:lnTo>
                        <a:pt x="19154" y="8360"/>
                      </a:lnTo>
                      <a:lnTo>
                        <a:pt x="19153" y="8351"/>
                      </a:lnTo>
                      <a:lnTo>
                        <a:pt x="19144" y="8352"/>
                      </a:lnTo>
                      <a:lnTo>
                        <a:pt x="19141" y="8357"/>
                      </a:lnTo>
                      <a:lnTo>
                        <a:pt x="19138" y="8357"/>
                      </a:lnTo>
                      <a:lnTo>
                        <a:pt x="19129" y="8354"/>
                      </a:lnTo>
                      <a:lnTo>
                        <a:pt x="19122" y="8340"/>
                      </a:lnTo>
                      <a:lnTo>
                        <a:pt x="19119" y="8336"/>
                      </a:lnTo>
                      <a:lnTo>
                        <a:pt x="19119" y="8327"/>
                      </a:lnTo>
                      <a:lnTo>
                        <a:pt x="19121" y="8326"/>
                      </a:lnTo>
                      <a:lnTo>
                        <a:pt x="19128" y="8330"/>
                      </a:lnTo>
                      <a:lnTo>
                        <a:pt x="19134" y="8339"/>
                      </a:lnTo>
                      <a:lnTo>
                        <a:pt x="19137" y="8339"/>
                      </a:lnTo>
                      <a:lnTo>
                        <a:pt x="19145" y="8323"/>
                      </a:lnTo>
                      <a:lnTo>
                        <a:pt x="19149" y="8318"/>
                      </a:lnTo>
                      <a:lnTo>
                        <a:pt x="19155" y="8341"/>
                      </a:lnTo>
                      <a:lnTo>
                        <a:pt x="19161" y="8381"/>
                      </a:lnTo>
                      <a:lnTo>
                        <a:pt x="19164" y="8381"/>
                      </a:lnTo>
                      <a:lnTo>
                        <a:pt x="19167" y="8344"/>
                      </a:lnTo>
                      <a:lnTo>
                        <a:pt x="19163" y="8301"/>
                      </a:lnTo>
                      <a:lnTo>
                        <a:pt x="19156" y="8259"/>
                      </a:lnTo>
                      <a:lnTo>
                        <a:pt x="19153" y="8259"/>
                      </a:lnTo>
                      <a:lnTo>
                        <a:pt x="19150" y="8282"/>
                      </a:lnTo>
                      <a:lnTo>
                        <a:pt x="19151" y="8297"/>
                      </a:lnTo>
                      <a:lnTo>
                        <a:pt x="19148" y="8305"/>
                      </a:lnTo>
                      <a:lnTo>
                        <a:pt x="19142" y="8308"/>
                      </a:lnTo>
                      <a:lnTo>
                        <a:pt x="19136" y="8305"/>
                      </a:lnTo>
                      <a:lnTo>
                        <a:pt x="19133" y="8301"/>
                      </a:lnTo>
                      <a:lnTo>
                        <a:pt x="19135" y="8291"/>
                      </a:lnTo>
                      <a:lnTo>
                        <a:pt x="19138" y="8286"/>
                      </a:lnTo>
                      <a:lnTo>
                        <a:pt x="19150" y="8285"/>
                      </a:lnTo>
                      <a:lnTo>
                        <a:pt x="19146" y="8281"/>
                      </a:lnTo>
                      <a:lnTo>
                        <a:pt x="19140" y="8267"/>
                      </a:lnTo>
                      <a:lnTo>
                        <a:pt x="19133" y="8263"/>
                      </a:lnTo>
                      <a:lnTo>
                        <a:pt x="19128" y="8264"/>
                      </a:lnTo>
                      <a:lnTo>
                        <a:pt x="19125" y="8273"/>
                      </a:lnTo>
                      <a:lnTo>
                        <a:pt x="19123" y="8293"/>
                      </a:lnTo>
                      <a:lnTo>
                        <a:pt x="19120" y="8293"/>
                      </a:lnTo>
                      <a:lnTo>
                        <a:pt x="19116" y="8284"/>
                      </a:lnTo>
                      <a:lnTo>
                        <a:pt x="19113" y="8284"/>
                      </a:lnTo>
                      <a:lnTo>
                        <a:pt x="19108" y="8295"/>
                      </a:lnTo>
                      <a:lnTo>
                        <a:pt x="19105" y="8295"/>
                      </a:lnTo>
                      <a:lnTo>
                        <a:pt x="19104" y="8286"/>
                      </a:lnTo>
                      <a:lnTo>
                        <a:pt x="19107" y="8276"/>
                      </a:lnTo>
                      <a:lnTo>
                        <a:pt x="19113" y="8266"/>
                      </a:lnTo>
                      <a:lnTo>
                        <a:pt x="19112" y="8261"/>
                      </a:lnTo>
                      <a:lnTo>
                        <a:pt x="19106" y="8257"/>
                      </a:lnTo>
                      <a:lnTo>
                        <a:pt x="19100" y="8249"/>
                      </a:lnTo>
                      <a:lnTo>
                        <a:pt x="19102" y="8238"/>
                      </a:lnTo>
                      <a:lnTo>
                        <a:pt x="19099" y="8239"/>
                      </a:lnTo>
                      <a:lnTo>
                        <a:pt x="19099" y="8234"/>
                      </a:lnTo>
                      <a:lnTo>
                        <a:pt x="19083" y="8235"/>
                      </a:lnTo>
                      <a:lnTo>
                        <a:pt x="19067" y="8240"/>
                      </a:lnTo>
                      <a:lnTo>
                        <a:pt x="19067" y="8245"/>
                      </a:lnTo>
                      <a:lnTo>
                        <a:pt x="19081" y="8259"/>
                      </a:lnTo>
                      <a:lnTo>
                        <a:pt x="19086" y="8263"/>
                      </a:lnTo>
                      <a:lnTo>
                        <a:pt x="19086" y="8278"/>
                      </a:lnTo>
                      <a:lnTo>
                        <a:pt x="19082" y="8293"/>
                      </a:lnTo>
                      <a:lnTo>
                        <a:pt x="19080" y="8293"/>
                      </a:lnTo>
                      <a:lnTo>
                        <a:pt x="19077" y="8284"/>
                      </a:lnTo>
                      <a:lnTo>
                        <a:pt x="19077" y="8275"/>
                      </a:lnTo>
                      <a:lnTo>
                        <a:pt x="19079" y="8270"/>
                      </a:lnTo>
                      <a:lnTo>
                        <a:pt x="19082" y="8269"/>
                      </a:lnTo>
                      <a:lnTo>
                        <a:pt x="19088" y="8264"/>
                      </a:lnTo>
                      <a:lnTo>
                        <a:pt x="19085" y="8260"/>
                      </a:lnTo>
                      <a:lnTo>
                        <a:pt x="19082" y="8250"/>
                      </a:lnTo>
                      <a:lnTo>
                        <a:pt x="19081" y="8241"/>
                      </a:lnTo>
                      <a:lnTo>
                        <a:pt x="19084" y="8236"/>
                      </a:lnTo>
                      <a:lnTo>
                        <a:pt x="19087" y="8231"/>
                      </a:lnTo>
                      <a:lnTo>
                        <a:pt x="19083" y="8226"/>
                      </a:lnTo>
                      <a:lnTo>
                        <a:pt x="19080" y="8222"/>
                      </a:lnTo>
                      <a:lnTo>
                        <a:pt x="19071" y="8238"/>
                      </a:lnTo>
                      <a:lnTo>
                        <a:pt x="19065" y="8259"/>
                      </a:lnTo>
                      <a:lnTo>
                        <a:pt x="19062" y="8259"/>
                      </a:lnTo>
                      <a:lnTo>
                        <a:pt x="19062" y="8230"/>
                      </a:lnTo>
                      <a:lnTo>
                        <a:pt x="19067" y="8217"/>
                      </a:lnTo>
                      <a:lnTo>
                        <a:pt x="19070" y="8208"/>
                      </a:lnTo>
                      <a:lnTo>
                        <a:pt x="19070" y="8202"/>
                      </a:lnTo>
                      <a:lnTo>
                        <a:pt x="19067" y="8196"/>
                      </a:lnTo>
                      <a:lnTo>
                        <a:pt x="19067" y="8191"/>
                      </a:lnTo>
                      <a:lnTo>
                        <a:pt x="19076" y="8190"/>
                      </a:lnTo>
                      <a:lnTo>
                        <a:pt x="19077" y="8194"/>
                      </a:lnTo>
                      <a:lnTo>
                        <a:pt x="19089" y="8207"/>
                      </a:lnTo>
                      <a:lnTo>
                        <a:pt x="19095" y="8216"/>
                      </a:lnTo>
                      <a:lnTo>
                        <a:pt x="19098" y="8210"/>
                      </a:lnTo>
                      <a:lnTo>
                        <a:pt x="19104" y="8210"/>
                      </a:lnTo>
                      <a:lnTo>
                        <a:pt x="19107" y="8219"/>
                      </a:lnTo>
                      <a:lnTo>
                        <a:pt x="19110" y="8239"/>
                      </a:lnTo>
                      <a:lnTo>
                        <a:pt x="19113" y="8259"/>
                      </a:lnTo>
                      <a:lnTo>
                        <a:pt x="19116" y="8259"/>
                      </a:lnTo>
                      <a:lnTo>
                        <a:pt x="19116" y="8261"/>
                      </a:lnTo>
                      <a:lnTo>
                        <a:pt x="19114" y="8259"/>
                      </a:lnTo>
                      <a:lnTo>
                        <a:pt x="19117" y="8259"/>
                      </a:lnTo>
                      <a:lnTo>
                        <a:pt x="19117" y="8250"/>
                      </a:lnTo>
                      <a:lnTo>
                        <a:pt x="19132" y="8233"/>
                      </a:lnTo>
                      <a:lnTo>
                        <a:pt x="19145" y="8221"/>
                      </a:lnTo>
                      <a:lnTo>
                        <a:pt x="19145" y="8225"/>
                      </a:lnTo>
                      <a:lnTo>
                        <a:pt x="19145" y="8230"/>
                      </a:lnTo>
                      <a:lnTo>
                        <a:pt x="19145" y="8234"/>
                      </a:lnTo>
                      <a:lnTo>
                        <a:pt x="19145" y="8233"/>
                      </a:lnTo>
                      <a:lnTo>
                        <a:pt x="19145" y="8219"/>
                      </a:lnTo>
                      <a:lnTo>
                        <a:pt x="19147" y="8204"/>
                      </a:lnTo>
                      <a:lnTo>
                        <a:pt x="19146" y="8199"/>
                      </a:lnTo>
                      <a:lnTo>
                        <a:pt x="19131" y="8202"/>
                      </a:lnTo>
                      <a:lnTo>
                        <a:pt x="19124" y="8188"/>
                      </a:lnTo>
                      <a:lnTo>
                        <a:pt x="19120" y="8175"/>
                      </a:lnTo>
                      <a:lnTo>
                        <a:pt x="19091" y="8172"/>
                      </a:lnTo>
                      <a:lnTo>
                        <a:pt x="19067" y="8163"/>
                      </a:lnTo>
                      <a:lnTo>
                        <a:pt x="19067" y="8158"/>
                      </a:lnTo>
                      <a:lnTo>
                        <a:pt x="19099" y="8156"/>
                      </a:lnTo>
                      <a:lnTo>
                        <a:pt x="19120" y="8159"/>
                      </a:lnTo>
                      <a:lnTo>
                        <a:pt x="19124" y="8164"/>
                      </a:lnTo>
                      <a:lnTo>
                        <a:pt x="19130" y="8163"/>
                      </a:lnTo>
                      <a:lnTo>
                        <a:pt x="19132" y="8187"/>
                      </a:lnTo>
                      <a:lnTo>
                        <a:pt x="19139" y="8191"/>
                      </a:lnTo>
                      <a:lnTo>
                        <a:pt x="19145" y="8191"/>
                      </a:lnTo>
                      <a:lnTo>
                        <a:pt x="19147" y="8176"/>
                      </a:lnTo>
                      <a:lnTo>
                        <a:pt x="19150" y="8161"/>
                      </a:lnTo>
                      <a:lnTo>
                        <a:pt x="19149" y="8157"/>
                      </a:lnTo>
                      <a:lnTo>
                        <a:pt x="19144" y="8158"/>
                      </a:lnTo>
                      <a:lnTo>
                        <a:pt x="19138" y="8163"/>
                      </a:lnTo>
                      <a:lnTo>
                        <a:pt x="19137" y="8149"/>
                      </a:lnTo>
                      <a:lnTo>
                        <a:pt x="19133" y="8145"/>
                      </a:lnTo>
                      <a:lnTo>
                        <a:pt x="19131" y="8143"/>
                      </a:lnTo>
                      <a:lnTo>
                        <a:pt x="19124" y="8137"/>
                      </a:lnTo>
                      <a:lnTo>
                        <a:pt x="19121" y="8137"/>
                      </a:lnTo>
                      <a:lnTo>
                        <a:pt x="19124" y="8134"/>
                      </a:lnTo>
                      <a:lnTo>
                        <a:pt x="19130" y="8129"/>
                      </a:lnTo>
                      <a:lnTo>
                        <a:pt x="19139" y="8129"/>
                      </a:lnTo>
                      <a:lnTo>
                        <a:pt x="19142" y="8138"/>
                      </a:lnTo>
                      <a:lnTo>
                        <a:pt x="19145" y="8143"/>
                      </a:lnTo>
                      <a:lnTo>
                        <a:pt x="19149" y="8142"/>
                      </a:lnTo>
                      <a:lnTo>
                        <a:pt x="19151" y="8137"/>
                      </a:lnTo>
                      <a:lnTo>
                        <a:pt x="19151" y="8128"/>
                      </a:lnTo>
                      <a:lnTo>
                        <a:pt x="19148" y="8124"/>
                      </a:lnTo>
                      <a:lnTo>
                        <a:pt x="19154" y="8123"/>
                      </a:lnTo>
                      <a:lnTo>
                        <a:pt x="19160" y="8132"/>
                      </a:lnTo>
                      <a:lnTo>
                        <a:pt x="19169" y="8130"/>
                      </a:lnTo>
                      <a:lnTo>
                        <a:pt x="19169" y="8116"/>
                      </a:lnTo>
                      <a:lnTo>
                        <a:pt x="19162" y="8112"/>
                      </a:lnTo>
                      <a:lnTo>
                        <a:pt x="19147" y="8114"/>
                      </a:lnTo>
                      <a:lnTo>
                        <a:pt x="19144" y="8110"/>
                      </a:lnTo>
                      <a:lnTo>
                        <a:pt x="19144" y="8105"/>
                      </a:lnTo>
                      <a:lnTo>
                        <a:pt x="19140" y="8100"/>
                      </a:lnTo>
                      <a:lnTo>
                        <a:pt x="19145" y="8099"/>
                      </a:lnTo>
                      <a:lnTo>
                        <a:pt x="19145" y="8094"/>
                      </a:lnTo>
                      <a:lnTo>
                        <a:pt x="19148" y="8080"/>
                      </a:lnTo>
                      <a:lnTo>
                        <a:pt x="19148" y="8048"/>
                      </a:lnTo>
                      <a:lnTo>
                        <a:pt x="19151" y="8015"/>
                      </a:lnTo>
                      <a:lnTo>
                        <a:pt x="19148" y="8015"/>
                      </a:lnTo>
                      <a:lnTo>
                        <a:pt x="19137" y="8059"/>
                      </a:lnTo>
                      <a:lnTo>
                        <a:pt x="19131" y="8073"/>
                      </a:lnTo>
                      <a:lnTo>
                        <a:pt x="19125" y="8077"/>
                      </a:lnTo>
                      <a:lnTo>
                        <a:pt x="19124" y="8076"/>
                      </a:lnTo>
                      <a:lnTo>
                        <a:pt x="19121" y="8078"/>
                      </a:lnTo>
                      <a:lnTo>
                        <a:pt x="19124" y="8074"/>
                      </a:lnTo>
                      <a:lnTo>
                        <a:pt x="19136" y="8072"/>
                      </a:lnTo>
                      <a:lnTo>
                        <a:pt x="19139" y="8068"/>
                      </a:lnTo>
                      <a:lnTo>
                        <a:pt x="19139" y="8063"/>
                      </a:lnTo>
                      <a:lnTo>
                        <a:pt x="19142" y="8058"/>
                      </a:lnTo>
                      <a:lnTo>
                        <a:pt x="19153" y="8057"/>
                      </a:lnTo>
                      <a:lnTo>
                        <a:pt x="19163" y="8060"/>
                      </a:lnTo>
                      <a:lnTo>
                        <a:pt x="19166" y="8069"/>
                      </a:lnTo>
                      <a:lnTo>
                        <a:pt x="19167" y="8083"/>
                      </a:lnTo>
                      <a:lnTo>
                        <a:pt x="19170" y="8083"/>
                      </a:lnTo>
                      <a:lnTo>
                        <a:pt x="19174" y="8108"/>
                      </a:lnTo>
                      <a:lnTo>
                        <a:pt x="19181" y="8137"/>
                      </a:lnTo>
                      <a:lnTo>
                        <a:pt x="19184" y="8137"/>
                      </a:lnTo>
                      <a:lnTo>
                        <a:pt x="19190" y="8115"/>
                      </a:lnTo>
                      <a:lnTo>
                        <a:pt x="19188" y="8089"/>
                      </a:lnTo>
                      <a:lnTo>
                        <a:pt x="19182" y="8078"/>
                      </a:lnTo>
                      <a:lnTo>
                        <a:pt x="19176" y="8074"/>
                      </a:lnTo>
                      <a:lnTo>
                        <a:pt x="19172" y="8060"/>
                      </a:lnTo>
                      <a:lnTo>
                        <a:pt x="19174" y="8044"/>
                      </a:lnTo>
                      <a:lnTo>
                        <a:pt x="19173" y="8031"/>
                      </a:lnTo>
                      <a:lnTo>
                        <a:pt x="19179" y="8020"/>
                      </a:lnTo>
                      <a:lnTo>
                        <a:pt x="19178" y="8015"/>
                      </a:lnTo>
                      <a:lnTo>
                        <a:pt x="19175" y="8006"/>
                      </a:lnTo>
                      <a:lnTo>
                        <a:pt x="19170" y="8015"/>
                      </a:lnTo>
                      <a:lnTo>
                        <a:pt x="19167" y="8015"/>
                      </a:lnTo>
                      <a:lnTo>
                        <a:pt x="19163" y="8012"/>
                      </a:lnTo>
                      <a:lnTo>
                        <a:pt x="19163" y="8008"/>
                      </a:lnTo>
                      <a:lnTo>
                        <a:pt x="19166" y="7998"/>
                      </a:lnTo>
                      <a:lnTo>
                        <a:pt x="19171" y="7993"/>
                      </a:lnTo>
                      <a:lnTo>
                        <a:pt x="19177" y="7982"/>
                      </a:lnTo>
                      <a:lnTo>
                        <a:pt x="19183" y="7977"/>
                      </a:lnTo>
                      <a:lnTo>
                        <a:pt x="19186" y="7981"/>
                      </a:lnTo>
                      <a:lnTo>
                        <a:pt x="19184" y="8001"/>
                      </a:lnTo>
                      <a:lnTo>
                        <a:pt x="19190" y="8009"/>
                      </a:lnTo>
                      <a:lnTo>
                        <a:pt x="19191" y="8014"/>
                      </a:lnTo>
                      <a:lnTo>
                        <a:pt x="19188" y="8029"/>
                      </a:lnTo>
                      <a:lnTo>
                        <a:pt x="19186" y="8048"/>
                      </a:lnTo>
                      <a:lnTo>
                        <a:pt x="19184" y="8058"/>
                      </a:lnTo>
                      <a:lnTo>
                        <a:pt x="19184" y="8062"/>
                      </a:lnTo>
                      <a:lnTo>
                        <a:pt x="19187" y="8062"/>
                      </a:lnTo>
                      <a:lnTo>
                        <a:pt x="19191" y="8071"/>
                      </a:lnTo>
                      <a:lnTo>
                        <a:pt x="19200" y="8074"/>
                      </a:lnTo>
                      <a:lnTo>
                        <a:pt x="19203" y="8074"/>
                      </a:lnTo>
                      <a:lnTo>
                        <a:pt x="19205" y="8064"/>
                      </a:lnTo>
                      <a:lnTo>
                        <a:pt x="19208" y="8055"/>
                      </a:lnTo>
                      <a:lnTo>
                        <a:pt x="19207" y="8040"/>
                      </a:lnTo>
                      <a:lnTo>
                        <a:pt x="19196" y="8051"/>
                      </a:lnTo>
                      <a:lnTo>
                        <a:pt x="19192" y="8047"/>
                      </a:lnTo>
                      <a:lnTo>
                        <a:pt x="19192" y="8042"/>
                      </a:lnTo>
                      <a:lnTo>
                        <a:pt x="19195" y="8037"/>
                      </a:lnTo>
                      <a:lnTo>
                        <a:pt x="19198" y="8037"/>
                      </a:lnTo>
                      <a:lnTo>
                        <a:pt x="19201" y="8032"/>
                      </a:lnTo>
                      <a:lnTo>
                        <a:pt x="19210" y="8031"/>
                      </a:lnTo>
                      <a:lnTo>
                        <a:pt x="19213" y="8035"/>
                      </a:lnTo>
                      <a:lnTo>
                        <a:pt x="19218" y="8015"/>
                      </a:lnTo>
                      <a:lnTo>
                        <a:pt x="19232" y="7995"/>
                      </a:lnTo>
                      <a:lnTo>
                        <a:pt x="19235" y="7989"/>
                      </a:lnTo>
                      <a:lnTo>
                        <a:pt x="19233" y="7957"/>
                      </a:lnTo>
                      <a:lnTo>
                        <a:pt x="19230" y="7952"/>
                      </a:lnTo>
                      <a:lnTo>
                        <a:pt x="19220" y="7939"/>
                      </a:lnTo>
                      <a:lnTo>
                        <a:pt x="19220" y="7929"/>
                      </a:lnTo>
                      <a:lnTo>
                        <a:pt x="19222" y="7911"/>
                      </a:lnTo>
                      <a:lnTo>
                        <a:pt x="19227" y="7896"/>
                      </a:lnTo>
                      <a:lnTo>
                        <a:pt x="19236" y="7885"/>
                      </a:lnTo>
                      <a:lnTo>
                        <a:pt x="19239" y="7880"/>
                      </a:lnTo>
                      <a:lnTo>
                        <a:pt x="19235" y="7880"/>
                      </a:lnTo>
                      <a:lnTo>
                        <a:pt x="19232" y="7876"/>
                      </a:lnTo>
                      <a:lnTo>
                        <a:pt x="19235" y="7871"/>
                      </a:lnTo>
                      <a:lnTo>
                        <a:pt x="19238" y="7865"/>
                      </a:lnTo>
                      <a:lnTo>
                        <a:pt x="19241" y="7860"/>
                      </a:lnTo>
                      <a:lnTo>
                        <a:pt x="19244" y="7865"/>
                      </a:lnTo>
                      <a:lnTo>
                        <a:pt x="19247" y="7869"/>
                      </a:lnTo>
                      <a:lnTo>
                        <a:pt x="19248" y="7879"/>
                      </a:lnTo>
                      <a:lnTo>
                        <a:pt x="19251" y="7883"/>
                      </a:lnTo>
                      <a:lnTo>
                        <a:pt x="19257" y="7883"/>
                      </a:lnTo>
                      <a:lnTo>
                        <a:pt x="19260" y="7877"/>
                      </a:lnTo>
                      <a:lnTo>
                        <a:pt x="19256" y="7873"/>
                      </a:lnTo>
                      <a:lnTo>
                        <a:pt x="19256" y="7863"/>
                      </a:lnTo>
                      <a:lnTo>
                        <a:pt x="19258" y="7854"/>
                      </a:lnTo>
                      <a:lnTo>
                        <a:pt x="19258" y="7844"/>
                      </a:lnTo>
                      <a:lnTo>
                        <a:pt x="19260" y="7835"/>
                      </a:lnTo>
                      <a:lnTo>
                        <a:pt x="19263" y="7834"/>
                      </a:lnTo>
                      <a:lnTo>
                        <a:pt x="19269" y="7829"/>
                      </a:lnTo>
                      <a:lnTo>
                        <a:pt x="19270" y="7848"/>
                      </a:lnTo>
                      <a:lnTo>
                        <a:pt x="19268" y="7857"/>
                      </a:lnTo>
                      <a:lnTo>
                        <a:pt x="19265" y="7862"/>
                      </a:lnTo>
                      <a:lnTo>
                        <a:pt x="19271" y="7871"/>
                      </a:lnTo>
                      <a:lnTo>
                        <a:pt x="19272" y="7890"/>
                      </a:lnTo>
                      <a:lnTo>
                        <a:pt x="19270" y="7904"/>
                      </a:lnTo>
                      <a:lnTo>
                        <a:pt x="19264" y="7910"/>
                      </a:lnTo>
                      <a:lnTo>
                        <a:pt x="19265" y="7924"/>
                      </a:lnTo>
                      <a:lnTo>
                        <a:pt x="19268" y="7929"/>
                      </a:lnTo>
                      <a:lnTo>
                        <a:pt x="19269" y="7934"/>
                      </a:lnTo>
                      <a:lnTo>
                        <a:pt x="19266" y="7948"/>
                      </a:lnTo>
                      <a:lnTo>
                        <a:pt x="19269" y="7947"/>
                      </a:lnTo>
                      <a:lnTo>
                        <a:pt x="19272" y="7938"/>
                      </a:lnTo>
                      <a:lnTo>
                        <a:pt x="19277" y="7923"/>
                      </a:lnTo>
                      <a:lnTo>
                        <a:pt x="19282" y="7908"/>
                      </a:lnTo>
                      <a:lnTo>
                        <a:pt x="19288" y="7897"/>
                      </a:lnTo>
                      <a:lnTo>
                        <a:pt x="19290" y="7897"/>
                      </a:lnTo>
                      <a:lnTo>
                        <a:pt x="19287" y="7893"/>
                      </a:lnTo>
                      <a:lnTo>
                        <a:pt x="19284" y="7889"/>
                      </a:lnTo>
                      <a:lnTo>
                        <a:pt x="19284" y="7884"/>
                      </a:lnTo>
                      <a:lnTo>
                        <a:pt x="19287" y="7879"/>
                      </a:lnTo>
                      <a:lnTo>
                        <a:pt x="19299" y="7877"/>
                      </a:lnTo>
                      <a:lnTo>
                        <a:pt x="19299" y="7872"/>
                      </a:lnTo>
                      <a:lnTo>
                        <a:pt x="19301" y="7863"/>
                      </a:lnTo>
                      <a:lnTo>
                        <a:pt x="19303" y="7844"/>
                      </a:lnTo>
                      <a:lnTo>
                        <a:pt x="19308" y="7824"/>
                      </a:lnTo>
                      <a:lnTo>
                        <a:pt x="19311" y="7814"/>
                      </a:lnTo>
                      <a:lnTo>
                        <a:pt x="19313" y="7809"/>
                      </a:lnTo>
                      <a:lnTo>
                        <a:pt x="19314" y="7814"/>
                      </a:lnTo>
                      <a:lnTo>
                        <a:pt x="19317" y="7818"/>
                      </a:lnTo>
                      <a:lnTo>
                        <a:pt x="19320" y="7827"/>
                      </a:lnTo>
                      <a:lnTo>
                        <a:pt x="19321" y="7832"/>
                      </a:lnTo>
                      <a:lnTo>
                        <a:pt x="19315" y="7833"/>
                      </a:lnTo>
                      <a:lnTo>
                        <a:pt x="19315" y="7847"/>
                      </a:lnTo>
                      <a:lnTo>
                        <a:pt x="19313" y="7857"/>
                      </a:lnTo>
                      <a:lnTo>
                        <a:pt x="19310" y="7861"/>
                      </a:lnTo>
                      <a:lnTo>
                        <a:pt x="19310" y="7866"/>
                      </a:lnTo>
                      <a:lnTo>
                        <a:pt x="19317" y="7870"/>
                      </a:lnTo>
                      <a:lnTo>
                        <a:pt x="19317" y="7875"/>
                      </a:lnTo>
                      <a:lnTo>
                        <a:pt x="19314" y="7880"/>
                      </a:lnTo>
                      <a:lnTo>
                        <a:pt x="19308" y="7886"/>
                      </a:lnTo>
                      <a:lnTo>
                        <a:pt x="19296" y="7892"/>
                      </a:lnTo>
                      <a:lnTo>
                        <a:pt x="19294" y="7897"/>
                      </a:lnTo>
                      <a:lnTo>
                        <a:pt x="19294" y="7911"/>
                      </a:lnTo>
                      <a:lnTo>
                        <a:pt x="19300" y="7906"/>
                      </a:lnTo>
                      <a:lnTo>
                        <a:pt x="19315" y="7904"/>
                      </a:lnTo>
                      <a:lnTo>
                        <a:pt x="19318" y="7908"/>
                      </a:lnTo>
                      <a:lnTo>
                        <a:pt x="19310" y="7912"/>
                      </a:lnTo>
                      <a:lnTo>
                        <a:pt x="19301" y="7920"/>
                      </a:lnTo>
                      <a:lnTo>
                        <a:pt x="19301" y="7925"/>
                      </a:lnTo>
                      <a:lnTo>
                        <a:pt x="19310" y="7926"/>
                      </a:lnTo>
                      <a:lnTo>
                        <a:pt x="19320" y="7931"/>
                      </a:lnTo>
                      <a:lnTo>
                        <a:pt x="19309" y="7923"/>
                      </a:lnTo>
                      <a:lnTo>
                        <a:pt x="19305" y="7919"/>
                      </a:lnTo>
                      <a:lnTo>
                        <a:pt x="19303" y="7924"/>
                      </a:lnTo>
                      <a:lnTo>
                        <a:pt x="19295" y="7925"/>
                      </a:lnTo>
                      <a:lnTo>
                        <a:pt x="19291" y="7921"/>
                      </a:lnTo>
                      <a:lnTo>
                        <a:pt x="19289" y="7921"/>
                      </a:lnTo>
                      <a:lnTo>
                        <a:pt x="19286" y="7931"/>
                      </a:lnTo>
                      <a:lnTo>
                        <a:pt x="19284" y="7941"/>
                      </a:lnTo>
                      <a:lnTo>
                        <a:pt x="19281" y="7951"/>
                      </a:lnTo>
                      <a:lnTo>
                        <a:pt x="19276" y="7965"/>
                      </a:lnTo>
                      <a:lnTo>
                        <a:pt x="19273" y="7970"/>
                      </a:lnTo>
                      <a:lnTo>
                        <a:pt x="19274" y="7985"/>
                      </a:lnTo>
                      <a:lnTo>
                        <a:pt x="19271" y="7990"/>
                      </a:lnTo>
                      <a:lnTo>
                        <a:pt x="19265" y="7995"/>
                      </a:lnTo>
                      <a:lnTo>
                        <a:pt x="19266" y="8004"/>
                      </a:lnTo>
                      <a:lnTo>
                        <a:pt x="19275" y="8008"/>
                      </a:lnTo>
                      <a:lnTo>
                        <a:pt x="19284" y="8003"/>
                      </a:lnTo>
                      <a:lnTo>
                        <a:pt x="19287" y="8002"/>
                      </a:lnTo>
                      <a:lnTo>
                        <a:pt x="19298" y="7992"/>
                      </a:lnTo>
                      <a:lnTo>
                        <a:pt x="19304" y="7980"/>
                      </a:lnTo>
                      <a:lnTo>
                        <a:pt x="19301" y="7980"/>
                      </a:lnTo>
                      <a:lnTo>
                        <a:pt x="19301" y="7985"/>
                      </a:lnTo>
                      <a:lnTo>
                        <a:pt x="19304" y="7990"/>
                      </a:lnTo>
                      <a:lnTo>
                        <a:pt x="19305" y="7995"/>
                      </a:lnTo>
                      <a:lnTo>
                        <a:pt x="19306" y="7999"/>
                      </a:lnTo>
                      <a:lnTo>
                        <a:pt x="19310" y="8004"/>
                      </a:lnTo>
                      <a:lnTo>
                        <a:pt x="19314" y="7999"/>
                      </a:lnTo>
                      <a:lnTo>
                        <a:pt x="19323" y="7993"/>
                      </a:lnTo>
                      <a:lnTo>
                        <a:pt x="19328" y="7987"/>
                      </a:lnTo>
                      <a:lnTo>
                        <a:pt x="19338" y="7981"/>
                      </a:lnTo>
                      <a:lnTo>
                        <a:pt x="19340" y="7981"/>
                      </a:lnTo>
                      <a:lnTo>
                        <a:pt x="19341" y="7991"/>
                      </a:lnTo>
                      <a:lnTo>
                        <a:pt x="19344" y="7995"/>
                      </a:lnTo>
                      <a:lnTo>
                        <a:pt x="19344" y="8000"/>
                      </a:lnTo>
                      <a:lnTo>
                        <a:pt x="19332" y="8006"/>
                      </a:lnTo>
                      <a:lnTo>
                        <a:pt x="19318" y="8008"/>
                      </a:lnTo>
                      <a:lnTo>
                        <a:pt x="19321" y="8017"/>
                      </a:lnTo>
                      <a:lnTo>
                        <a:pt x="19321" y="8022"/>
                      </a:lnTo>
                      <a:lnTo>
                        <a:pt x="19318" y="8022"/>
                      </a:lnTo>
                      <a:lnTo>
                        <a:pt x="19315" y="8018"/>
                      </a:lnTo>
                      <a:lnTo>
                        <a:pt x="19311" y="8013"/>
                      </a:lnTo>
                      <a:lnTo>
                        <a:pt x="19306" y="8009"/>
                      </a:lnTo>
                      <a:lnTo>
                        <a:pt x="19300" y="8010"/>
                      </a:lnTo>
                      <a:lnTo>
                        <a:pt x="19297" y="8015"/>
                      </a:lnTo>
                      <a:lnTo>
                        <a:pt x="19282" y="8017"/>
                      </a:lnTo>
                      <a:lnTo>
                        <a:pt x="19279" y="8023"/>
                      </a:lnTo>
                      <a:lnTo>
                        <a:pt x="19276" y="8027"/>
                      </a:lnTo>
                      <a:lnTo>
                        <a:pt x="19243" y="8031"/>
                      </a:lnTo>
                      <a:lnTo>
                        <a:pt x="19240" y="8036"/>
                      </a:lnTo>
                      <a:lnTo>
                        <a:pt x="19237" y="8036"/>
                      </a:lnTo>
                      <a:lnTo>
                        <a:pt x="19229" y="8065"/>
                      </a:lnTo>
                      <a:lnTo>
                        <a:pt x="19223" y="8069"/>
                      </a:lnTo>
                      <a:lnTo>
                        <a:pt x="19223" y="8074"/>
                      </a:lnTo>
                      <a:lnTo>
                        <a:pt x="19230" y="8080"/>
                      </a:lnTo>
                      <a:lnTo>
                        <a:pt x="19232" y="8084"/>
                      </a:lnTo>
                      <a:lnTo>
                        <a:pt x="19231" y="8084"/>
                      </a:lnTo>
                      <a:lnTo>
                        <a:pt x="19232" y="8080"/>
                      </a:lnTo>
                      <a:lnTo>
                        <a:pt x="19225" y="8081"/>
                      </a:lnTo>
                      <a:lnTo>
                        <a:pt x="19223" y="8086"/>
                      </a:lnTo>
                      <a:lnTo>
                        <a:pt x="19223" y="8091"/>
                      </a:lnTo>
                      <a:lnTo>
                        <a:pt x="19226" y="8095"/>
                      </a:lnTo>
                      <a:lnTo>
                        <a:pt x="19232" y="8104"/>
                      </a:lnTo>
                      <a:lnTo>
                        <a:pt x="19238" y="8112"/>
                      </a:lnTo>
                      <a:lnTo>
                        <a:pt x="19239" y="8127"/>
                      </a:lnTo>
                      <a:lnTo>
                        <a:pt x="19233" y="8127"/>
                      </a:lnTo>
                      <a:lnTo>
                        <a:pt x="19229" y="8118"/>
                      </a:lnTo>
                      <a:lnTo>
                        <a:pt x="19224" y="8114"/>
                      </a:lnTo>
                      <a:lnTo>
                        <a:pt x="19223" y="8119"/>
                      </a:lnTo>
                      <a:lnTo>
                        <a:pt x="19223" y="8124"/>
                      </a:lnTo>
                      <a:lnTo>
                        <a:pt x="19225" y="8134"/>
                      </a:lnTo>
                      <a:lnTo>
                        <a:pt x="19228" y="8138"/>
                      </a:lnTo>
                      <a:lnTo>
                        <a:pt x="19230" y="8137"/>
                      </a:lnTo>
                      <a:lnTo>
                        <a:pt x="19233" y="8142"/>
                      </a:lnTo>
                      <a:lnTo>
                        <a:pt x="19234" y="8156"/>
                      </a:lnTo>
                      <a:lnTo>
                        <a:pt x="19231" y="8156"/>
                      </a:lnTo>
                      <a:lnTo>
                        <a:pt x="19231" y="8161"/>
                      </a:lnTo>
                      <a:lnTo>
                        <a:pt x="19218" y="8143"/>
                      </a:lnTo>
                      <a:lnTo>
                        <a:pt x="19215" y="8144"/>
                      </a:lnTo>
                      <a:lnTo>
                        <a:pt x="19213" y="8159"/>
                      </a:lnTo>
                      <a:lnTo>
                        <a:pt x="19211" y="8187"/>
                      </a:lnTo>
                      <a:lnTo>
                        <a:pt x="19207" y="8216"/>
                      </a:lnTo>
                      <a:lnTo>
                        <a:pt x="19214" y="8235"/>
                      </a:lnTo>
                      <a:lnTo>
                        <a:pt x="19223" y="8239"/>
                      </a:lnTo>
                      <a:lnTo>
                        <a:pt x="19223" y="8249"/>
                      </a:lnTo>
                      <a:lnTo>
                        <a:pt x="19220" y="8248"/>
                      </a:lnTo>
                      <a:lnTo>
                        <a:pt x="19220" y="8244"/>
                      </a:lnTo>
                      <a:lnTo>
                        <a:pt x="19221" y="8243"/>
                      </a:lnTo>
                      <a:lnTo>
                        <a:pt x="19223" y="8247"/>
                      </a:lnTo>
                      <a:lnTo>
                        <a:pt x="19223" y="8252"/>
                      </a:lnTo>
                      <a:lnTo>
                        <a:pt x="19227" y="8256"/>
                      </a:lnTo>
                      <a:lnTo>
                        <a:pt x="19234" y="8279"/>
                      </a:lnTo>
                      <a:lnTo>
                        <a:pt x="19245" y="8311"/>
                      </a:lnTo>
                      <a:lnTo>
                        <a:pt x="19245" y="8316"/>
                      </a:lnTo>
                      <a:lnTo>
                        <a:pt x="19242" y="8321"/>
                      </a:lnTo>
                      <a:lnTo>
                        <a:pt x="19243" y="8330"/>
                      </a:lnTo>
                      <a:lnTo>
                        <a:pt x="19246" y="8335"/>
                      </a:lnTo>
                      <a:lnTo>
                        <a:pt x="19249" y="8339"/>
                      </a:lnTo>
                      <a:lnTo>
                        <a:pt x="19265" y="8337"/>
                      </a:lnTo>
                      <a:lnTo>
                        <a:pt x="19264" y="8332"/>
                      </a:lnTo>
                      <a:lnTo>
                        <a:pt x="19257" y="8319"/>
                      </a:lnTo>
                      <a:lnTo>
                        <a:pt x="19250" y="8301"/>
                      </a:lnTo>
                      <a:lnTo>
                        <a:pt x="19249" y="8273"/>
                      </a:lnTo>
                      <a:lnTo>
                        <a:pt x="19252" y="8272"/>
                      </a:lnTo>
                      <a:lnTo>
                        <a:pt x="19254" y="8262"/>
                      </a:lnTo>
                      <a:lnTo>
                        <a:pt x="19257" y="8253"/>
                      </a:lnTo>
                      <a:lnTo>
                        <a:pt x="19251" y="8249"/>
                      </a:lnTo>
                      <a:lnTo>
                        <a:pt x="19247" y="8234"/>
                      </a:lnTo>
                      <a:lnTo>
                        <a:pt x="19241" y="8226"/>
                      </a:lnTo>
                      <a:lnTo>
                        <a:pt x="19240" y="8208"/>
                      </a:lnTo>
                      <a:lnTo>
                        <a:pt x="19243" y="8202"/>
                      </a:lnTo>
                      <a:lnTo>
                        <a:pt x="19245" y="8197"/>
                      </a:lnTo>
                      <a:lnTo>
                        <a:pt x="19249" y="8197"/>
                      </a:lnTo>
                      <a:lnTo>
                        <a:pt x="19249" y="8211"/>
                      </a:lnTo>
                      <a:lnTo>
                        <a:pt x="19253" y="8225"/>
                      </a:lnTo>
                      <a:lnTo>
                        <a:pt x="19256" y="8229"/>
                      </a:lnTo>
                      <a:lnTo>
                        <a:pt x="19256" y="8219"/>
                      </a:lnTo>
                      <a:lnTo>
                        <a:pt x="19258" y="8210"/>
                      </a:lnTo>
                      <a:lnTo>
                        <a:pt x="19261" y="8171"/>
                      </a:lnTo>
                      <a:lnTo>
                        <a:pt x="19266" y="8137"/>
                      </a:lnTo>
                      <a:lnTo>
                        <a:pt x="19269" y="8137"/>
                      </a:lnTo>
                      <a:lnTo>
                        <a:pt x="19267" y="8180"/>
                      </a:lnTo>
                      <a:lnTo>
                        <a:pt x="19268" y="8213"/>
                      </a:lnTo>
                      <a:lnTo>
                        <a:pt x="19262" y="8231"/>
                      </a:lnTo>
                      <a:lnTo>
                        <a:pt x="19266" y="8238"/>
                      </a:lnTo>
                      <a:lnTo>
                        <a:pt x="19269" y="8235"/>
                      </a:lnTo>
                      <a:lnTo>
                        <a:pt x="19277" y="8235"/>
                      </a:lnTo>
                      <a:lnTo>
                        <a:pt x="19281" y="8240"/>
                      </a:lnTo>
                      <a:lnTo>
                        <a:pt x="19282" y="8254"/>
                      </a:lnTo>
                      <a:lnTo>
                        <a:pt x="19284" y="8254"/>
                      </a:lnTo>
                      <a:lnTo>
                        <a:pt x="19290" y="8259"/>
                      </a:lnTo>
                      <a:lnTo>
                        <a:pt x="19294" y="8259"/>
                      </a:lnTo>
                      <a:lnTo>
                        <a:pt x="19300" y="8267"/>
                      </a:lnTo>
                      <a:lnTo>
                        <a:pt x="19300" y="8263"/>
                      </a:lnTo>
                      <a:lnTo>
                        <a:pt x="19298" y="8259"/>
                      </a:lnTo>
                      <a:lnTo>
                        <a:pt x="19295" y="8259"/>
                      </a:lnTo>
                      <a:lnTo>
                        <a:pt x="19279" y="8259"/>
                      </a:lnTo>
                      <a:lnTo>
                        <a:pt x="19276" y="8259"/>
                      </a:lnTo>
                      <a:lnTo>
                        <a:pt x="19273" y="8264"/>
                      </a:lnTo>
                      <a:lnTo>
                        <a:pt x="19270" y="8272"/>
                      </a:lnTo>
                      <a:lnTo>
                        <a:pt x="19274" y="8278"/>
                      </a:lnTo>
                      <a:lnTo>
                        <a:pt x="19277" y="8287"/>
                      </a:lnTo>
                      <a:lnTo>
                        <a:pt x="19280" y="8292"/>
                      </a:lnTo>
                      <a:lnTo>
                        <a:pt x="19284" y="8301"/>
                      </a:lnTo>
                      <a:lnTo>
                        <a:pt x="19281" y="8306"/>
                      </a:lnTo>
                      <a:lnTo>
                        <a:pt x="19275" y="8303"/>
                      </a:lnTo>
                      <a:lnTo>
                        <a:pt x="19268" y="8294"/>
                      </a:lnTo>
                      <a:lnTo>
                        <a:pt x="19265" y="8294"/>
                      </a:lnTo>
                      <a:lnTo>
                        <a:pt x="19263" y="8304"/>
                      </a:lnTo>
                      <a:lnTo>
                        <a:pt x="19263" y="8284"/>
                      </a:lnTo>
                      <a:lnTo>
                        <a:pt x="19266" y="8259"/>
                      </a:lnTo>
                      <a:lnTo>
                        <a:pt x="19269" y="8259"/>
                      </a:lnTo>
                      <a:lnTo>
                        <a:pt x="19272" y="8283"/>
                      </a:lnTo>
                      <a:lnTo>
                        <a:pt x="19278" y="8297"/>
                      </a:lnTo>
                      <a:lnTo>
                        <a:pt x="19279" y="8314"/>
                      </a:lnTo>
                      <a:lnTo>
                        <a:pt x="19282" y="8322"/>
                      </a:lnTo>
                      <a:lnTo>
                        <a:pt x="19285" y="8333"/>
                      </a:lnTo>
                      <a:lnTo>
                        <a:pt x="19286" y="8338"/>
                      </a:lnTo>
                      <a:lnTo>
                        <a:pt x="19280" y="8345"/>
                      </a:lnTo>
                      <a:lnTo>
                        <a:pt x="19278" y="8359"/>
                      </a:lnTo>
                      <a:lnTo>
                        <a:pt x="19272" y="8369"/>
                      </a:lnTo>
                      <a:lnTo>
                        <a:pt x="19266" y="8375"/>
                      </a:lnTo>
                      <a:lnTo>
                        <a:pt x="19258" y="8380"/>
                      </a:lnTo>
                      <a:lnTo>
                        <a:pt x="19239" y="8395"/>
                      </a:lnTo>
                      <a:lnTo>
                        <a:pt x="19223" y="8399"/>
                      </a:lnTo>
                      <a:lnTo>
                        <a:pt x="19223" y="8404"/>
                      </a:lnTo>
                      <a:lnTo>
                        <a:pt x="19263" y="8394"/>
                      </a:lnTo>
                      <a:lnTo>
                        <a:pt x="19301" y="8393"/>
                      </a:lnTo>
                      <a:lnTo>
                        <a:pt x="19301" y="8398"/>
                      </a:lnTo>
                      <a:lnTo>
                        <a:pt x="19289" y="8412"/>
                      </a:lnTo>
                      <a:lnTo>
                        <a:pt x="19283" y="8435"/>
                      </a:lnTo>
                      <a:lnTo>
                        <a:pt x="19283" y="8472"/>
                      </a:lnTo>
                      <a:lnTo>
                        <a:pt x="19279" y="8503"/>
                      </a:lnTo>
                      <a:lnTo>
                        <a:pt x="19282" y="8503"/>
                      </a:lnTo>
                      <a:lnTo>
                        <a:pt x="19285" y="8466"/>
                      </a:lnTo>
                      <a:lnTo>
                        <a:pt x="19287" y="8438"/>
                      </a:lnTo>
                      <a:lnTo>
                        <a:pt x="19286" y="8413"/>
                      </a:lnTo>
                      <a:lnTo>
                        <a:pt x="19282" y="8391"/>
                      </a:lnTo>
                      <a:lnTo>
                        <a:pt x="19278" y="8375"/>
                      </a:lnTo>
                      <a:lnTo>
                        <a:pt x="19281" y="8369"/>
                      </a:lnTo>
                      <a:lnTo>
                        <a:pt x="19287" y="8368"/>
                      </a:lnTo>
                      <a:lnTo>
                        <a:pt x="19290" y="8372"/>
                      </a:lnTo>
                      <a:lnTo>
                        <a:pt x="19291" y="8386"/>
                      </a:lnTo>
                      <a:lnTo>
                        <a:pt x="19295" y="8409"/>
                      </a:lnTo>
                      <a:lnTo>
                        <a:pt x="19295" y="8414"/>
                      </a:lnTo>
                      <a:lnTo>
                        <a:pt x="19302" y="8418"/>
                      </a:lnTo>
                      <a:lnTo>
                        <a:pt x="19305" y="8418"/>
                      </a:lnTo>
                      <a:lnTo>
                        <a:pt x="19308" y="8412"/>
                      </a:lnTo>
                      <a:lnTo>
                        <a:pt x="19304" y="8408"/>
                      </a:lnTo>
                      <a:lnTo>
                        <a:pt x="19304" y="8394"/>
                      </a:lnTo>
                      <a:lnTo>
                        <a:pt x="19307" y="8389"/>
                      </a:lnTo>
                      <a:lnTo>
                        <a:pt x="19306" y="8384"/>
                      </a:lnTo>
                      <a:lnTo>
                        <a:pt x="19309" y="8379"/>
                      </a:lnTo>
                      <a:lnTo>
                        <a:pt x="19309" y="8375"/>
                      </a:lnTo>
                      <a:lnTo>
                        <a:pt x="19312" y="8374"/>
                      </a:lnTo>
                      <a:lnTo>
                        <a:pt x="19315" y="8388"/>
                      </a:lnTo>
                      <a:lnTo>
                        <a:pt x="19313" y="8407"/>
                      </a:lnTo>
                      <a:lnTo>
                        <a:pt x="19313" y="8412"/>
                      </a:lnTo>
                      <a:lnTo>
                        <a:pt x="19317" y="8416"/>
                      </a:lnTo>
                      <a:lnTo>
                        <a:pt x="19319" y="8406"/>
                      </a:lnTo>
                      <a:lnTo>
                        <a:pt x="19325" y="8405"/>
                      </a:lnTo>
                      <a:lnTo>
                        <a:pt x="19326" y="8410"/>
                      </a:lnTo>
                      <a:lnTo>
                        <a:pt x="19329" y="8414"/>
                      </a:lnTo>
                      <a:lnTo>
                        <a:pt x="19329" y="8419"/>
                      </a:lnTo>
                      <a:lnTo>
                        <a:pt x="19324" y="8434"/>
                      </a:lnTo>
                      <a:lnTo>
                        <a:pt x="19321" y="8439"/>
                      </a:lnTo>
                      <a:lnTo>
                        <a:pt x="19312" y="8440"/>
                      </a:lnTo>
                      <a:lnTo>
                        <a:pt x="19311" y="8431"/>
                      </a:lnTo>
                      <a:lnTo>
                        <a:pt x="19302" y="8432"/>
                      </a:lnTo>
                      <a:lnTo>
                        <a:pt x="19300" y="8437"/>
                      </a:lnTo>
                      <a:lnTo>
                        <a:pt x="19300" y="8447"/>
                      </a:lnTo>
                      <a:lnTo>
                        <a:pt x="19306" y="8446"/>
                      </a:lnTo>
                      <a:lnTo>
                        <a:pt x="19307" y="8450"/>
                      </a:lnTo>
                      <a:lnTo>
                        <a:pt x="19304" y="8456"/>
                      </a:lnTo>
                      <a:lnTo>
                        <a:pt x="19304" y="8461"/>
                      </a:lnTo>
                      <a:lnTo>
                        <a:pt x="19295" y="8461"/>
                      </a:lnTo>
                      <a:lnTo>
                        <a:pt x="19289" y="8467"/>
                      </a:lnTo>
                      <a:lnTo>
                        <a:pt x="19286" y="8467"/>
                      </a:lnTo>
                      <a:lnTo>
                        <a:pt x="19286" y="8477"/>
                      </a:lnTo>
                      <a:lnTo>
                        <a:pt x="19290" y="8477"/>
                      </a:lnTo>
                      <a:lnTo>
                        <a:pt x="19290" y="8481"/>
                      </a:lnTo>
                      <a:lnTo>
                        <a:pt x="19296" y="8475"/>
                      </a:lnTo>
                      <a:lnTo>
                        <a:pt x="19298" y="8480"/>
                      </a:lnTo>
                      <a:lnTo>
                        <a:pt x="19301" y="8489"/>
                      </a:lnTo>
                      <a:lnTo>
                        <a:pt x="19301" y="8494"/>
                      </a:lnTo>
                      <a:lnTo>
                        <a:pt x="19299" y="8494"/>
                      </a:lnTo>
                      <a:lnTo>
                        <a:pt x="19300" y="8508"/>
                      </a:lnTo>
                      <a:lnTo>
                        <a:pt x="19306" y="8507"/>
                      </a:lnTo>
                      <a:lnTo>
                        <a:pt x="19309" y="8498"/>
                      </a:lnTo>
                      <a:lnTo>
                        <a:pt x="19317" y="8487"/>
                      </a:lnTo>
                      <a:lnTo>
                        <a:pt x="19323" y="8477"/>
                      </a:lnTo>
                      <a:lnTo>
                        <a:pt x="19326" y="8481"/>
                      </a:lnTo>
                      <a:lnTo>
                        <a:pt x="19329" y="8485"/>
                      </a:lnTo>
                      <a:lnTo>
                        <a:pt x="19333" y="8494"/>
                      </a:lnTo>
                      <a:lnTo>
                        <a:pt x="19333" y="8500"/>
                      </a:lnTo>
                      <a:lnTo>
                        <a:pt x="19330" y="8504"/>
                      </a:lnTo>
                      <a:lnTo>
                        <a:pt x="19325" y="8519"/>
                      </a:lnTo>
                      <a:lnTo>
                        <a:pt x="19314" y="8535"/>
                      </a:lnTo>
                      <a:lnTo>
                        <a:pt x="19305" y="8536"/>
                      </a:lnTo>
                      <a:lnTo>
                        <a:pt x="19295" y="8533"/>
                      </a:lnTo>
                      <a:lnTo>
                        <a:pt x="19291" y="8514"/>
                      </a:lnTo>
                      <a:lnTo>
                        <a:pt x="19285" y="8505"/>
                      </a:lnTo>
                      <a:lnTo>
                        <a:pt x="19282" y="8501"/>
                      </a:lnTo>
                      <a:lnTo>
                        <a:pt x="19272" y="8498"/>
                      </a:lnTo>
                      <a:lnTo>
                        <a:pt x="19264" y="8499"/>
                      </a:lnTo>
                      <a:lnTo>
                        <a:pt x="19263" y="8489"/>
                      </a:lnTo>
                      <a:lnTo>
                        <a:pt x="19265" y="8479"/>
                      </a:lnTo>
                      <a:lnTo>
                        <a:pt x="19260" y="8480"/>
                      </a:lnTo>
                      <a:lnTo>
                        <a:pt x="19254" y="8490"/>
                      </a:lnTo>
                      <a:lnTo>
                        <a:pt x="19249" y="8510"/>
                      </a:lnTo>
                      <a:lnTo>
                        <a:pt x="19244" y="8529"/>
                      </a:lnTo>
                      <a:lnTo>
                        <a:pt x="19245" y="8553"/>
                      </a:lnTo>
                      <a:lnTo>
                        <a:pt x="19243" y="8568"/>
                      </a:lnTo>
                      <a:lnTo>
                        <a:pt x="19247" y="8595"/>
                      </a:lnTo>
                      <a:lnTo>
                        <a:pt x="19252" y="8620"/>
                      </a:lnTo>
                      <a:lnTo>
                        <a:pt x="19255" y="8626"/>
                      </a:lnTo>
                      <a:lnTo>
                        <a:pt x="19259" y="8626"/>
                      </a:lnTo>
                      <a:lnTo>
                        <a:pt x="19261" y="8629"/>
                      </a:lnTo>
                      <a:lnTo>
                        <a:pt x="19264" y="8627"/>
                      </a:lnTo>
                      <a:lnTo>
                        <a:pt x="19263" y="8601"/>
                      </a:lnTo>
                      <a:lnTo>
                        <a:pt x="19255" y="8574"/>
                      </a:lnTo>
                      <a:lnTo>
                        <a:pt x="19236" y="8561"/>
                      </a:lnTo>
                      <a:lnTo>
                        <a:pt x="19223" y="8552"/>
                      </a:lnTo>
                      <a:lnTo>
                        <a:pt x="19223" y="8547"/>
                      </a:lnTo>
                      <a:lnTo>
                        <a:pt x="19241" y="8537"/>
                      </a:lnTo>
                      <a:lnTo>
                        <a:pt x="19248" y="8518"/>
                      </a:lnTo>
                      <a:lnTo>
                        <a:pt x="19255" y="8518"/>
                      </a:lnTo>
                      <a:lnTo>
                        <a:pt x="19259" y="8513"/>
                      </a:lnTo>
                      <a:lnTo>
                        <a:pt x="19267" y="8517"/>
                      </a:lnTo>
                      <a:lnTo>
                        <a:pt x="19268" y="8531"/>
                      </a:lnTo>
                      <a:lnTo>
                        <a:pt x="19266" y="8541"/>
                      </a:lnTo>
                      <a:lnTo>
                        <a:pt x="19263" y="8551"/>
                      </a:lnTo>
                      <a:lnTo>
                        <a:pt x="19260" y="8561"/>
                      </a:lnTo>
                      <a:lnTo>
                        <a:pt x="19261" y="8580"/>
                      </a:lnTo>
                      <a:lnTo>
                        <a:pt x="19265" y="8594"/>
                      </a:lnTo>
                      <a:lnTo>
                        <a:pt x="19268" y="8593"/>
                      </a:lnTo>
                      <a:lnTo>
                        <a:pt x="19269" y="8598"/>
                      </a:lnTo>
                      <a:lnTo>
                        <a:pt x="19281" y="8596"/>
                      </a:lnTo>
                      <a:lnTo>
                        <a:pt x="19280" y="8577"/>
                      </a:lnTo>
                      <a:lnTo>
                        <a:pt x="19273" y="8578"/>
                      </a:lnTo>
                      <a:lnTo>
                        <a:pt x="19270" y="8564"/>
                      </a:lnTo>
                      <a:lnTo>
                        <a:pt x="19272" y="8559"/>
                      </a:lnTo>
                      <a:lnTo>
                        <a:pt x="19282" y="8558"/>
                      </a:lnTo>
                      <a:lnTo>
                        <a:pt x="19281" y="8548"/>
                      </a:lnTo>
                      <a:lnTo>
                        <a:pt x="19275" y="8545"/>
                      </a:lnTo>
                      <a:lnTo>
                        <a:pt x="19271" y="8536"/>
                      </a:lnTo>
                      <a:lnTo>
                        <a:pt x="19271" y="8521"/>
                      </a:lnTo>
                      <a:lnTo>
                        <a:pt x="19276" y="8516"/>
                      </a:lnTo>
                      <a:lnTo>
                        <a:pt x="19280" y="8520"/>
                      </a:lnTo>
                      <a:lnTo>
                        <a:pt x="19283" y="8525"/>
                      </a:lnTo>
                      <a:lnTo>
                        <a:pt x="19284" y="8544"/>
                      </a:lnTo>
                      <a:lnTo>
                        <a:pt x="19290" y="8552"/>
                      </a:lnTo>
                      <a:lnTo>
                        <a:pt x="19293" y="8556"/>
                      </a:lnTo>
                      <a:lnTo>
                        <a:pt x="19296" y="8552"/>
                      </a:lnTo>
                      <a:lnTo>
                        <a:pt x="19305" y="8550"/>
                      </a:lnTo>
                      <a:lnTo>
                        <a:pt x="19306" y="8560"/>
                      </a:lnTo>
                      <a:lnTo>
                        <a:pt x="19303" y="8570"/>
                      </a:lnTo>
                      <a:lnTo>
                        <a:pt x="19301" y="8579"/>
                      </a:lnTo>
                      <a:lnTo>
                        <a:pt x="19298" y="8580"/>
                      </a:lnTo>
                      <a:lnTo>
                        <a:pt x="19297" y="8570"/>
                      </a:lnTo>
                      <a:lnTo>
                        <a:pt x="19294" y="8566"/>
                      </a:lnTo>
                      <a:lnTo>
                        <a:pt x="19291" y="8567"/>
                      </a:lnTo>
                      <a:lnTo>
                        <a:pt x="19288" y="8571"/>
                      </a:lnTo>
                      <a:lnTo>
                        <a:pt x="19289" y="8586"/>
                      </a:lnTo>
                      <a:lnTo>
                        <a:pt x="19296" y="8599"/>
                      </a:lnTo>
                      <a:lnTo>
                        <a:pt x="19302" y="8598"/>
                      </a:lnTo>
                      <a:lnTo>
                        <a:pt x="19305" y="8603"/>
                      </a:lnTo>
                      <a:lnTo>
                        <a:pt x="19308" y="8607"/>
                      </a:lnTo>
                      <a:lnTo>
                        <a:pt x="19311" y="8592"/>
                      </a:lnTo>
                      <a:lnTo>
                        <a:pt x="19310" y="8578"/>
                      </a:lnTo>
                      <a:lnTo>
                        <a:pt x="19312" y="8568"/>
                      </a:lnTo>
                      <a:lnTo>
                        <a:pt x="19318" y="8568"/>
                      </a:lnTo>
                      <a:lnTo>
                        <a:pt x="19319" y="8573"/>
                      </a:lnTo>
                      <a:lnTo>
                        <a:pt x="19325" y="8572"/>
                      </a:lnTo>
                      <a:lnTo>
                        <a:pt x="19330" y="8557"/>
                      </a:lnTo>
                      <a:lnTo>
                        <a:pt x="19332" y="8547"/>
                      </a:lnTo>
                      <a:lnTo>
                        <a:pt x="19332" y="8537"/>
                      </a:lnTo>
                      <a:lnTo>
                        <a:pt x="19329" y="8538"/>
                      </a:lnTo>
                      <a:lnTo>
                        <a:pt x="19326" y="8521"/>
                      </a:lnTo>
                      <a:lnTo>
                        <a:pt x="19326" y="8503"/>
                      </a:lnTo>
                      <a:lnTo>
                        <a:pt x="19328" y="8503"/>
                      </a:lnTo>
                      <a:lnTo>
                        <a:pt x="19328" y="8511"/>
                      </a:lnTo>
                      <a:lnTo>
                        <a:pt x="19334" y="8512"/>
                      </a:lnTo>
                      <a:lnTo>
                        <a:pt x="19343" y="8514"/>
                      </a:lnTo>
                      <a:lnTo>
                        <a:pt x="19346" y="8524"/>
                      </a:lnTo>
                      <a:lnTo>
                        <a:pt x="19350" y="8540"/>
                      </a:lnTo>
                      <a:lnTo>
                        <a:pt x="19351" y="8549"/>
                      </a:lnTo>
                      <a:lnTo>
                        <a:pt x="19342" y="8550"/>
                      </a:lnTo>
                      <a:lnTo>
                        <a:pt x="19342" y="8555"/>
                      </a:lnTo>
                      <a:lnTo>
                        <a:pt x="19345" y="8560"/>
                      </a:lnTo>
                      <a:lnTo>
                        <a:pt x="19346" y="8574"/>
                      </a:lnTo>
                      <a:lnTo>
                        <a:pt x="19340" y="8584"/>
                      </a:lnTo>
                      <a:lnTo>
                        <a:pt x="19331" y="8580"/>
                      </a:lnTo>
                      <a:lnTo>
                        <a:pt x="19322" y="8581"/>
                      </a:lnTo>
                      <a:lnTo>
                        <a:pt x="19322" y="8586"/>
                      </a:lnTo>
                      <a:lnTo>
                        <a:pt x="19320" y="8592"/>
                      </a:lnTo>
                      <a:lnTo>
                        <a:pt x="19320" y="8605"/>
                      </a:lnTo>
                      <a:lnTo>
                        <a:pt x="19324" y="8614"/>
                      </a:lnTo>
                      <a:lnTo>
                        <a:pt x="19330" y="8614"/>
                      </a:lnTo>
                      <a:lnTo>
                        <a:pt x="19335" y="8603"/>
                      </a:lnTo>
                      <a:lnTo>
                        <a:pt x="19344" y="8612"/>
                      </a:lnTo>
                      <a:lnTo>
                        <a:pt x="19352" y="8626"/>
                      </a:lnTo>
                      <a:lnTo>
                        <a:pt x="19355" y="8626"/>
                      </a:lnTo>
                      <a:lnTo>
                        <a:pt x="19356" y="8616"/>
                      </a:lnTo>
                      <a:lnTo>
                        <a:pt x="19353" y="8609"/>
                      </a:lnTo>
                      <a:lnTo>
                        <a:pt x="19353" y="8607"/>
                      </a:lnTo>
                      <a:lnTo>
                        <a:pt x="19345" y="8610"/>
                      </a:lnTo>
                      <a:lnTo>
                        <a:pt x="19320" y="8619"/>
                      </a:lnTo>
                      <a:lnTo>
                        <a:pt x="19301" y="8623"/>
                      </a:lnTo>
                      <a:lnTo>
                        <a:pt x="19301" y="8628"/>
                      </a:lnTo>
                      <a:lnTo>
                        <a:pt x="19320" y="8632"/>
                      </a:lnTo>
                      <a:lnTo>
                        <a:pt x="19337" y="8631"/>
                      </a:lnTo>
                      <a:lnTo>
                        <a:pt x="19347" y="8625"/>
                      </a:lnTo>
                      <a:lnTo>
                        <a:pt x="19349" y="8616"/>
                      </a:lnTo>
                      <a:lnTo>
                        <a:pt x="19353" y="8611"/>
                      </a:lnTo>
                      <a:lnTo>
                        <a:pt x="19356" y="8610"/>
                      </a:lnTo>
                      <a:lnTo>
                        <a:pt x="19357" y="8615"/>
                      </a:lnTo>
                      <a:lnTo>
                        <a:pt x="19360" y="8620"/>
                      </a:lnTo>
                      <a:lnTo>
                        <a:pt x="19361" y="8629"/>
                      </a:lnTo>
                      <a:lnTo>
                        <a:pt x="19367" y="8638"/>
                      </a:lnTo>
                      <a:lnTo>
                        <a:pt x="19373" y="8646"/>
                      </a:lnTo>
                      <a:lnTo>
                        <a:pt x="19379" y="8650"/>
                      </a:lnTo>
                      <a:lnTo>
                        <a:pt x="19379" y="8645"/>
                      </a:lnTo>
                      <a:lnTo>
                        <a:pt x="19382" y="8645"/>
                      </a:lnTo>
                      <a:lnTo>
                        <a:pt x="19382" y="8631"/>
                      </a:lnTo>
                      <a:lnTo>
                        <a:pt x="19385" y="8626"/>
                      </a:lnTo>
                      <a:lnTo>
                        <a:pt x="19388" y="8621"/>
                      </a:lnTo>
                      <a:lnTo>
                        <a:pt x="19388" y="8625"/>
                      </a:lnTo>
                      <a:lnTo>
                        <a:pt x="19391" y="8635"/>
                      </a:lnTo>
                      <a:lnTo>
                        <a:pt x="19395" y="8649"/>
                      </a:lnTo>
                      <a:lnTo>
                        <a:pt x="19396" y="8667"/>
                      </a:lnTo>
                      <a:lnTo>
                        <a:pt x="19393" y="8673"/>
                      </a:lnTo>
                      <a:lnTo>
                        <a:pt x="19384" y="8674"/>
                      </a:lnTo>
                      <a:lnTo>
                        <a:pt x="19378" y="8670"/>
                      </a:lnTo>
                      <a:lnTo>
                        <a:pt x="19374" y="8645"/>
                      </a:lnTo>
                      <a:lnTo>
                        <a:pt x="19368" y="8626"/>
                      </a:lnTo>
                      <a:lnTo>
                        <a:pt x="19365" y="8626"/>
                      </a:lnTo>
                      <a:lnTo>
                        <a:pt x="19366" y="8651"/>
                      </a:lnTo>
                      <a:lnTo>
                        <a:pt x="19363" y="8668"/>
                      </a:lnTo>
                      <a:lnTo>
                        <a:pt x="19360" y="8672"/>
                      </a:lnTo>
                      <a:lnTo>
                        <a:pt x="19354" y="8649"/>
                      </a:lnTo>
                      <a:lnTo>
                        <a:pt x="19350" y="8626"/>
                      </a:lnTo>
                      <a:lnTo>
                        <a:pt x="19347" y="8626"/>
                      </a:lnTo>
                      <a:lnTo>
                        <a:pt x="19344" y="8638"/>
                      </a:lnTo>
                      <a:lnTo>
                        <a:pt x="19341" y="8651"/>
                      </a:lnTo>
                      <a:lnTo>
                        <a:pt x="19332" y="8666"/>
                      </a:lnTo>
                      <a:lnTo>
                        <a:pt x="19329" y="8664"/>
                      </a:lnTo>
                      <a:lnTo>
                        <a:pt x="19329" y="8660"/>
                      </a:lnTo>
                      <a:lnTo>
                        <a:pt x="19332" y="8651"/>
                      </a:lnTo>
                      <a:lnTo>
                        <a:pt x="19328" y="8647"/>
                      </a:lnTo>
                      <a:lnTo>
                        <a:pt x="19323" y="8657"/>
                      </a:lnTo>
                      <a:lnTo>
                        <a:pt x="19320" y="8667"/>
                      </a:lnTo>
                      <a:lnTo>
                        <a:pt x="19308" y="8669"/>
                      </a:lnTo>
                      <a:lnTo>
                        <a:pt x="19308" y="8659"/>
                      </a:lnTo>
                      <a:lnTo>
                        <a:pt x="19304" y="8655"/>
                      </a:lnTo>
                      <a:lnTo>
                        <a:pt x="19302" y="8655"/>
                      </a:lnTo>
                      <a:lnTo>
                        <a:pt x="19299" y="8665"/>
                      </a:lnTo>
                      <a:lnTo>
                        <a:pt x="19296" y="8675"/>
                      </a:lnTo>
                      <a:lnTo>
                        <a:pt x="19297" y="8680"/>
                      </a:lnTo>
                      <a:lnTo>
                        <a:pt x="19300" y="8684"/>
                      </a:lnTo>
                      <a:lnTo>
                        <a:pt x="19301" y="8698"/>
                      </a:lnTo>
                      <a:lnTo>
                        <a:pt x="19298" y="8708"/>
                      </a:lnTo>
                      <a:lnTo>
                        <a:pt x="19295" y="8733"/>
                      </a:lnTo>
                      <a:lnTo>
                        <a:pt x="19292" y="8748"/>
                      </a:lnTo>
                      <a:lnTo>
                        <a:pt x="19289" y="8748"/>
                      </a:lnTo>
                      <a:lnTo>
                        <a:pt x="19286" y="8729"/>
                      </a:lnTo>
                      <a:lnTo>
                        <a:pt x="19283" y="8727"/>
                      </a:lnTo>
                      <a:lnTo>
                        <a:pt x="19285" y="8725"/>
                      </a:lnTo>
                      <a:lnTo>
                        <a:pt x="19301" y="8720"/>
                      </a:lnTo>
                      <a:lnTo>
                        <a:pt x="19301" y="8733"/>
                      </a:lnTo>
                      <a:lnTo>
                        <a:pt x="19301" y="8736"/>
                      </a:lnTo>
                      <a:lnTo>
                        <a:pt x="19301" y="8740"/>
                      </a:lnTo>
                      <a:lnTo>
                        <a:pt x="19305" y="8736"/>
                      </a:lnTo>
                      <a:lnTo>
                        <a:pt x="19304" y="8721"/>
                      </a:lnTo>
                      <a:lnTo>
                        <a:pt x="19308" y="8716"/>
                      </a:lnTo>
                      <a:lnTo>
                        <a:pt x="19308" y="8721"/>
                      </a:lnTo>
                      <a:lnTo>
                        <a:pt x="19314" y="8725"/>
                      </a:lnTo>
                      <a:lnTo>
                        <a:pt x="19317" y="8725"/>
                      </a:lnTo>
                      <a:lnTo>
                        <a:pt x="19311" y="8710"/>
                      </a:lnTo>
                      <a:lnTo>
                        <a:pt x="19301" y="8697"/>
                      </a:lnTo>
                      <a:lnTo>
                        <a:pt x="19301" y="8692"/>
                      </a:lnTo>
                      <a:lnTo>
                        <a:pt x="19313" y="8691"/>
                      </a:lnTo>
                      <a:lnTo>
                        <a:pt x="19322" y="8695"/>
                      </a:lnTo>
                      <a:lnTo>
                        <a:pt x="19327" y="8699"/>
                      </a:lnTo>
                      <a:lnTo>
                        <a:pt x="19334" y="8699"/>
                      </a:lnTo>
                      <a:lnTo>
                        <a:pt x="19337" y="8694"/>
                      </a:lnTo>
                      <a:lnTo>
                        <a:pt x="19336" y="8689"/>
                      </a:lnTo>
                      <a:lnTo>
                        <a:pt x="19333" y="8684"/>
                      </a:lnTo>
                      <a:lnTo>
                        <a:pt x="19333" y="8680"/>
                      </a:lnTo>
                      <a:lnTo>
                        <a:pt x="19342" y="8679"/>
                      </a:lnTo>
                      <a:lnTo>
                        <a:pt x="19345" y="8683"/>
                      </a:lnTo>
                      <a:lnTo>
                        <a:pt x="19346" y="8692"/>
                      </a:lnTo>
                      <a:lnTo>
                        <a:pt x="19343" y="8697"/>
                      </a:lnTo>
                      <a:lnTo>
                        <a:pt x="19343" y="8702"/>
                      </a:lnTo>
                      <a:lnTo>
                        <a:pt x="19340" y="8707"/>
                      </a:lnTo>
                      <a:lnTo>
                        <a:pt x="19334" y="8708"/>
                      </a:lnTo>
                      <a:lnTo>
                        <a:pt x="19328" y="8714"/>
                      </a:lnTo>
                      <a:lnTo>
                        <a:pt x="19329" y="8718"/>
                      </a:lnTo>
                      <a:lnTo>
                        <a:pt x="19332" y="8723"/>
                      </a:lnTo>
                      <a:lnTo>
                        <a:pt x="19341" y="8721"/>
                      </a:lnTo>
                      <a:lnTo>
                        <a:pt x="19344" y="8716"/>
                      </a:lnTo>
                      <a:lnTo>
                        <a:pt x="19346" y="8712"/>
                      </a:lnTo>
                      <a:lnTo>
                        <a:pt x="19356" y="8706"/>
                      </a:lnTo>
                      <a:lnTo>
                        <a:pt x="19358" y="8701"/>
                      </a:lnTo>
                      <a:lnTo>
                        <a:pt x="19362" y="8704"/>
                      </a:lnTo>
                      <a:lnTo>
                        <a:pt x="19362" y="8714"/>
                      </a:lnTo>
                      <a:lnTo>
                        <a:pt x="19359" y="8719"/>
                      </a:lnTo>
                      <a:lnTo>
                        <a:pt x="19357" y="8729"/>
                      </a:lnTo>
                      <a:lnTo>
                        <a:pt x="19354" y="8739"/>
                      </a:lnTo>
                      <a:lnTo>
                        <a:pt x="19351" y="8739"/>
                      </a:lnTo>
                      <a:lnTo>
                        <a:pt x="19351" y="8744"/>
                      </a:lnTo>
                      <a:lnTo>
                        <a:pt x="19345" y="8740"/>
                      </a:lnTo>
                      <a:lnTo>
                        <a:pt x="19339" y="8740"/>
                      </a:lnTo>
                      <a:lnTo>
                        <a:pt x="19336" y="8731"/>
                      </a:lnTo>
                      <a:lnTo>
                        <a:pt x="19327" y="8733"/>
                      </a:lnTo>
                      <a:lnTo>
                        <a:pt x="19327" y="8742"/>
                      </a:lnTo>
                      <a:lnTo>
                        <a:pt x="19324" y="8747"/>
                      </a:lnTo>
                      <a:lnTo>
                        <a:pt x="19321" y="8752"/>
                      </a:lnTo>
                      <a:lnTo>
                        <a:pt x="19318" y="8753"/>
                      </a:lnTo>
                      <a:lnTo>
                        <a:pt x="19318" y="8748"/>
                      </a:lnTo>
                      <a:lnTo>
                        <a:pt x="19315" y="8748"/>
                      </a:lnTo>
                      <a:lnTo>
                        <a:pt x="19312" y="8753"/>
                      </a:lnTo>
                      <a:lnTo>
                        <a:pt x="19314" y="8779"/>
                      </a:lnTo>
                      <a:lnTo>
                        <a:pt x="19318" y="8792"/>
                      </a:lnTo>
                      <a:lnTo>
                        <a:pt x="19318" y="8805"/>
                      </a:lnTo>
                      <a:lnTo>
                        <a:pt x="19312" y="8806"/>
                      </a:lnTo>
                      <a:lnTo>
                        <a:pt x="19306" y="8797"/>
                      </a:lnTo>
                      <a:lnTo>
                        <a:pt x="19302" y="8788"/>
                      </a:lnTo>
                      <a:lnTo>
                        <a:pt x="19302" y="8778"/>
                      </a:lnTo>
                      <a:lnTo>
                        <a:pt x="19304" y="8773"/>
                      </a:lnTo>
                      <a:lnTo>
                        <a:pt x="19304" y="8759"/>
                      </a:lnTo>
                      <a:lnTo>
                        <a:pt x="19301" y="8760"/>
                      </a:lnTo>
                      <a:lnTo>
                        <a:pt x="19298" y="8765"/>
                      </a:lnTo>
                      <a:lnTo>
                        <a:pt x="19292" y="8771"/>
                      </a:lnTo>
                      <a:lnTo>
                        <a:pt x="19286" y="8776"/>
                      </a:lnTo>
                      <a:lnTo>
                        <a:pt x="19287" y="8790"/>
                      </a:lnTo>
                      <a:lnTo>
                        <a:pt x="19290" y="8799"/>
                      </a:lnTo>
                      <a:lnTo>
                        <a:pt x="19297" y="8807"/>
                      </a:lnTo>
                      <a:lnTo>
                        <a:pt x="19300" y="8817"/>
                      </a:lnTo>
                      <a:lnTo>
                        <a:pt x="19304" y="8821"/>
                      </a:lnTo>
                      <a:lnTo>
                        <a:pt x="19310" y="8825"/>
                      </a:lnTo>
                      <a:lnTo>
                        <a:pt x="19313" y="8829"/>
                      </a:lnTo>
                      <a:lnTo>
                        <a:pt x="19317" y="8838"/>
                      </a:lnTo>
                      <a:lnTo>
                        <a:pt x="19320" y="8847"/>
                      </a:lnTo>
                      <a:lnTo>
                        <a:pt x="19324" y="8861"/>
                      </a:lnTo>
                      <a:lnTo>
                        <a:pt x="19327" y="8866"/>
                      </a:lnTo>
                      <a:lnTo>
                        <a:pt x="19330" y="8860"/>
                      </a:lnTo>
                      <a:lnTo>
                        <a:pt x="19336" y="8860"/>
                      </a:lnTo>
                      <a:lnTo>
                        <a:pt x="19340" y="8869"/>
                      </a:lnTo>
                      <a:lnTo>
                        <a:pt x="19343" y="8870"/>
                      </a:lnTo>
                      <a:lnTo>
                        <a:pt x="19346" y="8870"/>
                      </a:lnTo>
                      <a:lnTo>
                        <a:pt x="19349" y="8870"/>
                      </a:lnTo>
                      <a:lnTo>
                        <a:pt x="19349" y="8869"/>
                      </a:lnTo>
                      <a:lnTo>
                        <a:pt x="19345" y="8862"/>
                      </a:lnTo>
                      <a:lnTo>
                        <a:pt x="19342" y="8858"/>
                      </a:lnTo>
                      <a:lnTo>
                        <a:pt x="19341" y="8859"/>
                      </a:lnTo>
                      <a:lnTo>
                        <a:pt x="19338" y="8870"/>
                      </a:lnTo>
                      <a:lnTo>
                        <a:pt x="19344" y="8870"/>
                      </a:lnTo>
                      <a:lnTo>
                        <a:pt x="19347" y="8859"/>
                      </a:lnTo>
                      <a:lnTo>
                        <a:pt x="19353" y="8855"/>
                      </a:lnTo>
                      <a:lnTo>
                        <a:pt x="19366" y="8860"/>
                      </a:lnTo>
                      <a:lnTo>
                        <a:pt x="19373" y="8862"/>
                      </a:lnTo>
                      <a:lnTo>
                        <a:pt x="19379" y="8870"/>
                      </a:lnTo>
                      <a:lnTo>
                        <a:pt x="19382" y="8874"/>
                      </a:lnTo>
                      <a:lnTo>
                        <a:pt x="19382" y="8878"/>
                      </a:lnTo>
                      <a:lnTo>
                        <a:pt x="19380" y="8883"/>
                      </a:lnTo>
                      <a:lnTo>
                        <a:pt x="19380" y="8893"/>
                      </a:lnTo>
                      <a:lnTo>
                        <a:pt x="19383" y="8897"/>
                      </a:lnTo>
                      <a:lnTo>
                        <a:pt x="19398" y="8895"/>
                      </a:lnTo>
                      <a:lnTo>
                        <a:pt x="19399" y="8909"/>
                      </a:lnTo>
                      <a:lnTo>
                        <a:pt x="19402" y="8909"/>
                      </a:lnTo>
                      <a:lnTo>
                        <a:pt x="19408" y="8903"/>
                      </a:lnTo>
                      <a:lnTo>
                        <a:pt x="19414" y="8907"/>
                      </a:lnTo>
                      <a:lnTo>
                        <a:pt x="19437" y="8911"/>
                      </a:lnTo>
                      <a:lnTo>
                        <a:pt x="19457" y="8915"/>
                      </a:lnTo>
                      <a:lnTo>
                        <a:pt x="19457" y="8920"/>
                      </a:lnTo>
                      <a:lnTo>
                        <a:pt x="19444" y="8925"/>
                      </a:lnTo>
                      <a:lnTo>
                        <a:pt x="19439" y="8933"/>
                      </a:lnTo>
                      <a:lnTo>
                        <a:pt x="19438" y="8942"/>
                      </a:lnTo>
                      <a:lnTo>
                        <a:pt x="19439" y="8947"/>
                      </a:lnTo>
                      <a:lnTo>
                        <a:pt x="19445" y="8951"/>
                      </a:lnTo>
                      <a:lnTo>
                        <a:pt x="19450" y="8950"/>
                      </a:lnTo>
                      <a:lnTo>
                        <a:pt x="19449" y="8931"/>
                      </a:lnTo>
                      <a:lnTo>
                        <a:pt x="19445" y="8922"/>
                      </a:lnTo>
                      <a:lnTo>
                        <a:pt x="19439" y="8914"/>
                      </a:lnTo>
                      <a:lnTo>
                        <a:pt x="19435" y="8905"/>
                      </a:lnTo>
                      <a:lnTo>
                        <a:pt x="19435" y="8890"/>
                      </a:lnTo>
                      <a:lnTo>
                        <a:pt x="19428" y="8887"/>
                      </a:lnTo>
                      <a:lnTo>
                        <a:pt x="19425" y="8882"/>
                      </a:lnTo>
                      <a:lnTo>
                        <a:pt x="19425" y="8878"/>
                      </a:lnTo>
                      <a:lnTo>
                        <a:pt x="19427" y="8863"/>
                      </a:lnTo>
                      <a:lnTo>
                        <a:pt x="19430" y="8853"/>
                      </a:lnTo>
                      <a:lnTo>
                        <a:pt x="19435" y="8843"/>
                      </a:lnTo>
                      <a:lnTo>
                        <a:pt x="19438" y="8833"/>
                      </a:lnTo>
                      <a:lnTo>
                        <a:pt x="19437" y="8828"/>
                      </a:lnTo>
                      <a:lnTo>
                        <a:pt x="19434" y="8824"/>
                      </a:lnTo>
                      <a:lnTo>
                        <a:pt x="19434" y="8810"/>
                      </a:lnTo>
                      <a:lnTo>
                        <a:pt x="19437" y="8809"/>
                      </a:lnTo>
                      <a:lnTo>
                        <a:pt x="19440" y="8840"/>
                      </a:lnTo>
                      <a:lnTo>
                        <a:pt x="19449" y="8870"/>
                      </a:lnTo>
                      <a:lnTo>
                        <a:pt x="19452" y="8870"/>
                      </a:lnTo>
                      <a:lnTo>
                        <a:pt x="19458" y="8852"/>
                      </a:lnTo>
                      <a:lnTo>
                        <a:pt x="19459" y="8853"/>
                      </a:lnTo>
                      <a:lnTo>
                        <a:pt x="19456" y="8851"/>
                      </a:lnTo>
                      <a:lnTo>
                        <a:pt x="19451" y="8854"/>
                      </a:lnTo>
                      <a:lnTo>
                        <a:pt x="19445" y="8858"/>
                      </a:lnTo>
                      <a:lnTo>
                        <a:pt x="19439" y="8862"/>
                      </a:lnTo>
                      <a:lnTo>
                        <a:pt x="19439" y="8871"/>
                      </a:lnTo>
                      <a:lnTo>
                        <a:pt x="19443" y="8885"/>
                      </a:lnTo>
                      <a:lnTo>
                        <a:pt x="19450" y="8898"/>
                      </a:lnTo>
                      <a:lnTo>
                        <a:pt x="19460" y="8911"/>
                      </a:lnTo>
                      <a:lnTo>
                        <a:pt x="19466" y="8893"/>
                      </a:lnTo>
                      <a:lnTo>
                        <a:pt x="19469" y="8870"/>
                      </a:lnTo>
                      <a:lnTo>
                        <a:pt x="19473" y="8870"/>
                      </a:lnTo>
                      <a:lnTo>
                        <a:pt x="19475" y="8892"/>
                      </a:lnTo>
                      <a:lnTo>
                        <a:pt x="19478" y="8900"/>
                      </a:lnTo>
                      <a:lnTo>
                        <a:pt x="19477" y="8893"/>
                      </a:lnTo>
                      <a:lnTo>
                        <a:pt x="19474" y="8882"/>
                      </a:lnTo>
                      <a:lnTo>
                        <a:pt x="19462" y="8870"/>
                      </a:lnTo>
                      <a:lnTo>
                        <a:pt x="19457" y="8848"/>
                      </a:lnTo>
                      <a:lnTo>
                        <a:pt x="19457" y="8843"/>
                      </a:lnTo>
                      <a:lnTo>
                        <a:pt x="19467" y="8833"/>
                      </a:lnTo>
                      <a:lnTo>
                        <a:pt x="19473" y="8824"/>
                      </a:lnTo>
                      <a:lnTo>
                        <a:pt x="19463" y="8814"/>
                      </a:lnTo>
                      <a:lnTo>
                        <a:pt x="19457" y="8809"/>
                      </a:lnTo>
                      <a:lnTo>
                        <a:pt x="19457" y="8803"/>
                      </a:lnTo>
                      <a:lnTo>
                        <a:pt x="19477" y="8803"/>
                      </a:lnTo>
                      <a:lnTo>
                        <a:pt x="19484" y="8807"/>
                      </a:lnTo>
                      <a:lnTo>
                        <a:pt x="19491" y="8812"/>
                      </a:lnTo>
                      <a:lnTo>
                        <a:pt x="19490" y="8826"/>
                      </a:lnTo>
                      <a:lnTo>
                        <a:pt x="19488" y="8836"/>
                      </a:lnTo>
                      <a:lnTo>
                        <a:pt x="19489" y="8846"/>
                      </a:lnTo>
                      <a:lnTo>
                        <a:pt x="19484" y="8860"/>
                      </a:lnTo>
                      <a:lnTo>
                        <a:pt x="19485" y="8880"/>
                      </a:lnTo>
                      <a:lnTo>
                        <a:pt x="19489" y="8888"/>
                      </a:lnTo>
                      <a:lnTo>
                        <a:pt x="19493" y="8902"/>
                      </a:lnTo>
                      <a:lnTo>
                        <a:pt x="19496" y="8907"/>
                      </a:lnTo>
                      <a:lnTo>
                        <a:pt x="19505" y="8905"/>
                      </a:lnTo>
                      <a:lnTo>
                        <a:pt x="19508" y="8900"/>
                      </a:lnTo>
                      <a:lnTo>
                        <a:pt x="19501" y="8892"/>
                      </a:lnTo>
                      <a:lnTo>
                        <a:pt x="19500" y="8878"/>
                      </a:lnTo>
                      <a:lnTo>
                        <a:pt x="19506" y="8872"/>
                      </a:lnTo>
                      <a:lnTo>
                        <a:pt x="19524" y="8870"/>
                      </a:lnTo>
                      <a:lnTo>
                        <a:pt x="19530" y="8864"/>
                      </a:lnTo>
                      <a:lnTo>
                        <a:pt x="19536" y="8864"/>
                      </a:lnTo>
                      <a:lnTo>
                        <a:pt x="19536" y="8868"/>
                      </a:lnTo>
                      <a:lnTo>
                        <a:pt x="19533" y="8874"/>
                      </a:lnTo>
                      <a:lnTo>
                        <a:pt x="19528" y="8879"/>
                      </a:lnTo>
                      <a:lnTo>
                        <a:pt x="19525" y="8889"/>
                      </a:lnTo>
                      <a:lnTo>
                        <a:pt x="19525" y="8893"/>
                      </a:lnTo>
                      <a:lnTo>
                        <a:pt x="19529" y="8902"/>
                      </a:lnTo>
                      <a:lnTo>
                        <a:pt x="19532" y="8912"/>
                      </a:lnTo>
                      <a:lnTo>
                        <a:pt x="19530" y="8917"/>
                      </a:lnTo>
                      <a:lnTo>
                        <a:pt x="19527" y="8922"/>
                      </a:lnTo>
                      <a:lnTo>
                        <a:pt x="19521" y="8932"/>
                      </a:lnTo>
                      <a:lnTo>
                        <a:pt x="19515" y="8937"/>
                      </a:lnTo>
                      <a:lnTo>
                        <a:pt x="19494" y="8940"/>
                      </a:lnTo>
                      <a:lnTo>
                        <a:pt x="19489" y="8950"/>
                      </a:lnTo>
                      <a:lnTo>
                        <a:pt x="19486" y="8955"/>
                      </a:lnTo>
                      <a:lnTo>
                        <a:pt x="19483" y="8961"/>
                      </a:lnTo>
                      <a:lnTo>
                        <a:pt x="19484" y="8979"/>
                      </a:lnTo>
                      <a:lnTo>
                        <a:pt x="19488" y="8993"/>
                      </a:lnTo>
                      <a:lnTo>
                        <a:pt x="19491" y="8997"/>
                      </a:lnTo>
                      <a:lnTo>
                        <a:pt x="19507" y="9002"/>
                      </a:lnTo>
                      <a:lnTo>
                        <a:pt x="19535" y="9001"/>
                      </a:lnTo>
                      <a:lnTo>
                        <a:pt x="19535" y="8996"/>
                      </a:lnTo>
                      <a:lnTo>
                        <a:pt x="19522" y="8990"/>
                      </a:lnTo>
                      <a:lnTo>
                        <a:pt x="19511" y="8986"/>
                      </a:lnTo>
                      <a:lnTo>
                        <a:pt x="19506" y="8977"/>
                      </a:lnTo>
                      <a:lnTo>
                        <a:pt x="19507" y="8972"/>
                      </a:lnTo>
                      <a:lnTo>
                        <a:pt x="19515" y="8971"/>
                      </a:lnTo>
                      <a:lnTo>
                        <a:pt x="19518" y="8975"/>
                      </a:lnTo>
                      <a:lnTo>
                        <a:pt x="19521" y="8975"/>
                      </a:lnTo>
                      <a:lnTo>
                        <a:pt x="19526" y="8969"/>
                      </a:lnTo>
                      <a:lnTo>
                        <a:pt x="19529" y="8959"/>
                      </a:lnTo>
                      <a:lnTo>
                        <a:pt x="19531" y="8954"/>
                      </a:lnTo>
                      <a:lnTo>
                        <a:pt x="19537" y="8949"/>
                      </a:lnTo>
                      <a:lnTo>
                        <a:pt x="19543" y="8948"/>
                      </a:lnTo>
                      <a:lnTo>
                        <a:pt x="19544" y="8953"/>
                      </a:lnTo>
                      <a:lnTo>
                        <a:pt x="19547" y="8952"/>
                      </a:lnTo>
                      <a:lnTo>
                        <a:pt x="19552" y="8947"/>
                      </a:lnTo>
                      <a:lnTo>
                        <a:pt x="19555" y="8937"/>
                      </a:lnTo>
                      <a:lnTo>
                        <a:pt x="19567" y="8936"/>
                      </a:lnTo>
                      <a:lnTo>
                        <a:pt x="19567" y="8945"/>
                      </a:lnTo>
                      <a:lnTo>
                        <a:pt x="19565" y="8950"/>
                      </a:lnTo>
                      <a:lnTo>
                        <a:pt x="19565" y="8964"/>
                      </a:lnTo>
                      <a:lnTo>
                        <a:pt x="19559" y="8970"/>
                      </a:lnTo>
                      <a:lnTo>
                        <a:pt x="19557" y="8983"/>
                      </a:lnTo>
                      <a:lnTo>
                        <a:pt x="19553" y="8992"/>
                      </a:lnTo>
                      <a:lnTo>
                        <a:pt x="19551" y="8992"/>
                      </a:lnTo>
                      <a:lnTo>
                        <a:pt x="19544" y="8985"/>
                      </a:lnTo>
                      <a:lnTo>
                        <a:pt x="19536" y="8984"/>
                      </a:lnTo>
                      <a:lnTo>
                        <a:pt x="19536" y="8986"/>
                      </a:lnTo>
                      <a:lnTo>
                        <a:pt x="19539" y="8986"/>
                      </a:lnTo>
                      <a:lnTo>
                        <a:pt x="19540" y="8992"/>
                      </a:lnTo>
                      <a:lnTo>
                        <a:pt x="19534" y="8992"/>
                      </a:lnTo>
                      <a:lnTo>
                        <a:pt x="19531" y="8999"/>
                      </a:lnTo>
                      <a:lnTo>
                        <a:pt x="19528" y="9015"/>
                      </a:lnTo>
                      <a:lnTo>
                        <a:pt x="19526" y="9021"/>
                      </a:lnTo>
                      <a:lnTo>
                        <a:pt x="19526" y="9035"/>
                      </a:lnTo>
                      <a:lnTo>
                        <a:pt x="19530" y="9040"/>
                      </a:lnTo>
                      <a:lnTo>
                        <a:pt x="19536" y="9039"/>
                      </a:lnTo>
                      <a:lnTo>
                        <a:pt x="19544" y="9029"/>
                      </a:lnTo>
                      <a:lnTo>
                        <a:pt x="19550" y="9023"/>
                      </a:lnTo>
                      <a:lnTo>
                        <a:pt x="19556" y="9022"/>
                      </a:lnTo>
                      <a:lnTo>
                        <a:pt x="19559" y="9017"/>
                      </a:lnTo>
                      <a:lnTo>
                        <a:pt x="19561" y="9003"/>
                      </a:lnTo>
                      <a:lnTo>
                        <a:pt x="19564" y="8993"/>
                      </a:lnTo>
                      <a:lnTo>
                        <a:pt x="19566" y="8988"/>
                      </a:lnTo>
                      <a:lnTo>
                        <a:pt x="19572" y="8987"/>
                      </a:lnTo>
                      <a:lnTo>
                        <a:pt x="19576" y="8991"/>
                      </a:lnTo>
                      <a:lnTo>
                        <a:pt x="19579" y="8991"/>
                      </a:lnTo>
                      <a:lnTo>
                        <a:pt x="19579" y="9001"/>
                      </a:lnTo>
                      <a:lnTo>
                        <a:pt x="19576" y="9005"/>
                      </a:lnTo>
                      <a:lnTo>
                        <a:pt x="19577" y="9010"/>
                      </a:lnTo>
                      <a:lnTo>
                        <a:pt x="19571" y="9025"/>
                      </a:lnTo>
                      <a:lnTo>
                        <a:pt x="19569" y="9040"/>
                      </a:lnTo>
                      <a:lnTo>
                        <a:pt x="19566" y="9041"/>
                      </a:lnTo>
                      <a:lnTo>
                        <a:pt x="19566" y="9045"/>
                      </a:lnTo>
                      <a:lnTo>
                        <a:pt x="19560" y="9041"/>
                      </a:lnTo>
                      <a:lnTo>
                        <a:pt x="19557" y="9041"/>
                      </a:lnTo>
                      <a:lnTo>
                        <a:pt x="19554" y="9046"/>
                      </a:lnTo>
                      <a:lnTo>
                        <a:pt x="19558" y="9051"/>
                      </a:lnTo>
                      <a:lnTo>
                        <a:pt x="19561" y="9055"/>
                      </a:lnTo>
                      <a:lnTo>
                        <a:pt x="19558" y="9060"/>
                      </a:lnTo>
                      <a:lnTo>
                        <a:pt x="19552" y="9056"/>
                      </a:lnTo>
                      <a:lnTo>
                        <a:pt x="19540" y="9058"/>
                      </a:lnTo>
                      <a:lnTo>
                        <a:pt x="19537" y="9063"/>
                      </a:lnTo>
                      <a:lnTo>
                        <a:pt x="19538" y="9077"/>
                      </a:lnTo>
                      <a:lnTo>
                        <a:pt x="19535" y="9087"/>
                      </a:lnTo>
                      <a:lnTo>
                        <a:pt x="19536" y="9101"/>
                      </a:lnTo>
                      <a:lnTo>
                        <a:pt x="19533" y="9111"/>
                      </a:lnTo>
                      <a:lnTo>
                        <a:pt x="19537" y="9115"/>
                      </a:lnTo>
                      <a:lnTo>
                        <a:pt x="19536" y="9110"/>
                      </a:lnTo>
                      <a:lnTo>
                        <a:pt x="19542" y="9113"/>
                      </a:lnTo>
                      <a:lnTo>
                        <a:pt x="19547" y="9114"/>
                      </a:lnTo>
                      <a:lnTo>
                        <a:pt x="19551" y="9114"/>
                      </a:lnTo>
                      <a:lnTo>
                        <a:pt x="19557" y="9111"/>
                      </a:lnTo>
                      <a:lnTo>
                        <a:pt x="19558" y="9124"/>
                      </a:lnTo>
                      <a:lnTo>
                        <a:pt x="19552" y="9130"/>
                      </a:lnTo>
                      <a:lnTo>
                        <a:pt x="19539" y="9134"/>
                      </a:lnTo>
                      <a:lnTo>
                        <a:pt x="19535" y="9138"/>
                      </a:lnTo>
                      <a:lnTo>
                        <a:pt x="19535" y="9142"/>
                      </a:lnTo>
                      <a:lnTo>
                        <a:pt x="19545" y="9141"/>
                      </a:lnTo>
                      <a:lnTo>
                        <a:pt x="19558" y="9131"/>
                      </a:lnTo>
                      <a:lnTo>
                        <a:pt x="19569" y="9125"/>
                      </a:lnTo>
                      <a:lnTo>
                        <a:pt x="19570" y="9114"/>
                      </a:lnTo>
                      <a:lnTo>
                        <a:pt x="19573" y="9114"/>
                      </a:lnTo>
                      <a:lnTo>
                        <a:pt x="19572" y="9101"/>
                      </a:lnTo>
                      <a:lnTo>
                        <a:pt x="19584" y="9092"/>
                      </a:lnTo>
                      <a:lnTo>
                        <a:pt x="19593" y="9088"/>
                      </a:lnTo>
                      <a:lnTo>
                        <a:pt x="19602" y="9087"/>
                      </a:lnTo>
                      <a:lnTo>
                        <a:pt x="19607" y="9099"/>
                      </a:lnTo>
                      <a:lnTo>
                        <a:pt x="19610" y="9114"/>
                      </a:lnTo>
                      <a:lnTo>
                        <a:pt x="19613" y="9114"/>
                      </a:lnTo>
                      <a:lnTo>
                        <a:pt x="19619" y="9097"/>
                      </a:lnTo>
                      <a:lnTo>
                        <a:pt x="19631" y="9085"/>
                      </a:lnTo>
                      <a:lnTo>
                        <a:pt x="19634" y="9094"/>
                      </a:lnTo>
                      <a:lnTo>
                        <a:pt x="19637" y="9114"/>
                      </a:lnTo>
                      <a:lnTo>
                        <a:pt x="19641" y="9099"/>
                      </a:lnTo>
                      <a:lnTo>
                        <a:pt x="19644" y="9093"/>
                      </a:lnTo>
                      <a:lnTo>
                        <a:pt x="19644" y="9097"/>
                      </a:lnTo>
                      <a:lnTo>
                        <a:pt x="19642" y="9100"/>
                      </a:lnTo>
                      <a:lnTo>
                        <a:pt x="19627" y="9101"/>
                      </a:lnTo>
                      <a:lnTo>
                        <a:pt x="19627" y="9104"/>
                      </a:lnTo>
                      <a:lnTo>
                        <a:pt x="19621" y="9114"/>
                      </a:lnTo>
                      <a:lnTo>
                        <a:pt x="19618" y="9110"/>
                      </a:lnTo>
                      <a:lnTo>
                        <a:pt x="19613" y="9110"/>
                      </a:lnTo>
                      <a:lnTo>
                        <a:pt x="19613" y="9105"/>
                      </a:lnTo>
                      <a:lnTo>
                        <a:pt x="19609" y="9106"/>
                      </a:lnTo>
                      <a:lnTo>
                        <a:pt x="19607" y="9111"/>
                      </a:lnTo>
                      <a:lnTo>
                        <a:pt x="19606" y="9125"/>
                      </a:lnTo>
                      <a:lnTo>
                        <a:pt x="19601" y="9135"/>
                      </a:lnTo>
                      <a:lnTo>
                        <a:pt x="19601" y="9145"/>
                      </a:lnTo>
                      <a:lnTo>
                        <a:pt x="19605" y="9150"/>
                      </a:lnTo>
                      <a:lnTo>
                        <a:pt x="19608" y="9149"/>
                      </a:lnTo>
                      <a:lnTo>
                        <a:pt x="19614" y="9144"/>
                      </a:lnTo>
                      <a:lnTo>
                        <a:pt x="19617" y="9143"/>
                      </a:lnTo>
                      <a:lnTo>
                        <a:pt x="19616" y="9138"/>
                      </a:lnTo>
                      <a:lnTo>
                        <a:pt x="19620" y="9138"/>
                      </a:lnTo>
                      <a:lnTo>
                        <a:pt x="19616" y="9133"/>
                      </a:lnTo>
                      <a:lnTo>
                        <a:pt x="19605" y="9129"/>
                      </a:lnTo>
                      <a:lnTo>
                        <a:pt x="19613" y="9127"/>
                      </a:lnTo>
                      <a:lnTo>
                        <a:pt x="19613" y="9131"/>
                      </a:lnTo>
                      <a:lnTo>
                        <a:pt x="19614" y="9137"/>
                      </a:lnTo>
                      <a:lnTo>
                        <a:pt x="19613" y="9137"/>
                      </a:lnTo>
                      <a:lnTo>
                        <a:pt x="19613" y="9142"/>
                      </a:lnTo>
                      <a:lnTo>
                        <a:pt x="19625" y="9141"/>
                      </a:lnTo>
                      <a:lnTo>
                        <a:pt x="19619" y="9145"/>
                      </a:lnTo>
                      <a:lnTo>
                        <a:pt x="19613" y="9150"/>
                      </a:lnTo>
                      <a:lnTo>
                        <a:pt x="19613" y="9155"/>
                      </a:lnTo>
                      <a:lnTo>
                        <a:pt x="19623" y="9134"/>
                      </a:lnTo>
                      <a:lnTo>
                        <a:pt x="19636" y="9114"/>
                      </a:lnTo>
                      <a:lnTo>
                        <a:pt x="19639" y="9114"/>
                      </a:lnTo>
                      <a:lnTo>
                        <a:pt x="19645" y="9134"/>
                      </a:lnTo>
                      <a:lnTo>
                        <a:pt x="19651" y="9145"/>
                      </a:lnTo>
                      <a:lnTo>
                        <a:pt x="19654" y="9156"/>
                      </a:lnTo>
                      <a:lnTo>
                        <a:pt x="19655" y="9173"/>
                      </a:lnTo>
                      <a:lnTo>
                        <a:pt x="19652" y="9180"/>
                      </a:lnTo>
                      <a:lnTo>
                        <a:pt x="19649" y="9185"/>
                      </a:lnTo>
                      <a:lnTo>
                        <a:pt x="19643" y="9191"/>
                      </a:lnTo>
                      <a:lnTo>
                        <a:pt x="19637" y="9197"/>
                      </a:lnTo>
                      <a:lnTo>
                        <a:pt x="19631" y="9198"/>
                      </a:lnTo>
                      <a:lnTo>
                        <a:pt x="19629" y="9203"/>
                      </a:lnTo>
                      <a:lnTo>
                        <a:pt x="19629" y="9212"/>
                      </a:lnTo>
                      <a:lnTo>
                        <a:pt x="19632" y="9217"/>
                      </a:lnTo>
                      <a:lnTo>
                        <a:pt x="19635" y="9217"/>
                      </a:lnTo>
                      <a:lnTo>
                        <a:pt x="19635" y="9212"/>
                      </a:lnTo>
                      <a:lnTo>
                        <a:pt x="19641" y="9212"/>
                      </a:lnTo>
                      <a:lnTo>
                        <a:pt x="19645" y="9220"/>
                      </a:lnTo>
                      <a:lnTo>
                        <a:pt x="19642" y="9230"/>
                      </a:lnTo>
                      <a:lnTo>
                        <a:pt x="19639" y="9235"/>
                      </a:lnTo>
                      <a:lnTo>
                        <a:pt x="19637" y="9240"/>
                      </a:lnTo>
                      <a:lnTo>
                        <a:pt x="19630" y="9241"/>
                      </a:lnTo>
                      <a:lnTo>
                        <a:pt x="19627" y="9237"/>
                      </a:lnTo>
                      <a:lnTo>
                        <a:pt x="19621" y="9228"/>
                      </a:lnTo>
                      <a:lnTo>
                        <a:pt x="19614" y="9224"/>
                      </a:lnTo>
                      <a:lnTo>
                        <a:pt x="19606" y="9225"/>
                      </a:lnTo>
                      <a:lnTo>
                        <a:pt x="19600" y="9235"/>
                      </a:lnTo>
                      <a:lnTo>
                        <a:pt x="19597" y="9241"/>
                      </a:lnTo>
                      <a:lnTo>
                        <a:pt x="19598" y="9255"/>
                      </a:lnTo>
                      <a:lnTo>
                        <a:pt x="19601" y="9259"/>
                      </a:lnTo>
                      <a:lnTo>
                        <a:pt x="19604" y="9254"/>
                      </a:lnTo>
                      <a:lnTo>
                        <a:pt x="19607" y="9250"/>
                      </a:lnTo>
                      <a:lnTo>
                        <a:pt x="19613" y="9249"/>
                      </a:lnTo>
                      <a:lnTo>
                        <a:pt x="19613" y="9244"/>
                      </a:lnTo>
                      <a:lnTo>
                        <a:pt x="19613" y="9243"/>
                      </a:lnTo>
                      <a:lnTo>
                        <a:pt x="19615" y="9253"/>
                      </a:lnTo>
                      <a:lnTo>
                        <a:pt x="19623" y="9252"/>
                      </a:lnTo>
                      <a:lnTo>
                        <a:pt x="19626" y="9256"/>
                      </a:lnTo>
                      <a:lnTo>
                        <a:pt x="19629" y="9260"/>
                      </a:lnTo>
                      <a:lnTo>
                        <a:pt x="19629" y="9274"/>
                      </a:lnTo>
                      <a:lnTo>
                        <a:pt x="19626" y="9275"/>
                      </a:lnTo>
                      <a:lnTo>
                        <a:pt x="19620" y="9266"/>
                      </a:lnTo>
                      <a:lnTo>
                        <a:pt x="19614" y="9267"/>
                      </a:lnTo>
                      <a:lnTo>
                        <a:pt x="19608" y="9272"/>
                      </a:lnTo>
                      <a:lnTo>
                        <a:pt x="19605" y="9277"/>
                      </a:lnTo>
                      <a:lnTo>
                        <a:pt x="19602" y="9282"/>
                      </a:lnTo>
                      <a:lnTo>
                        <a:pt x="19600" y="9293"/>
                      </a:lnTo>
                      <a:lnTo>
                        <a:pt x="19601" y="9302"/>
                      </a:lnTo>
                      <a:lnTo>
                        <a:pt x="19606" y="9301"/>
                      </a:lnTo>
                      <a:lnTo>
                        <a:pt x="19609" y="9296"/>
                      </a:lnTo>
                      <a:lnTo>
                        <a:pt x="19615" y="9291"/>
                      </a:lnTo>
                      <a:lnTo>
                        <a:pt x="19618" y="9290"/>
                      </a:lnTo>
                      <a:lnTo>
                        <a:pt x="19624" y="9294"/>
                      </a:lnTo>
                      <a:lnTo>
                        <a:pt x="19620" y="9298"/>
                      </a:lnTo>
                      <a:lnTo>
                        <a:pt x="19613" y="9302"/>
                      </a:lnTo>
                      <a:lnTo>
                        <a:pt x="19613" y="9307"/>
                      </a:lnTo>
                      <a:lnTo>
                        <a:pt x="19620" y="9307"/>
                      </a:lnTo>
                      <a:lnTo>
                        <a:pt x="19620" y="9313"/>
                      </a:lnTo>
                      <a:lnTo>
                        <a:pt x="19616" y="9309"/>
                      </a:lnTo>
                      <a:lnTo>
                        <a:pt x="19611" y="9310"/>
                      </a:lnTo>
                      <a:lnTo>
                        <a:pt x="19609" y="9315"/>
                      </a:lnTo>
                      <a:lnTo>
                        <a:pt x="19606" y="9310"/>
                      </a:lnTo>
                      <a:lnTo>
                        <a:pt x="19598" y="9311"/>
                      </a:lnTo>
                      <a:lnTo>
                        <a:pt x="19604" y="9340"/>
                      </a:lnTo>
                      <a:lnTo>
                        <a:pt x="19613" y="9344"/>
                      </a:lnTo>
                      <a:lnTo>
                        <a:pt x="19613" y="9339"/>
                      </a:lnTo>
                      <a:lnTo>
                        <a:pt x="19610" y="9339"/>
                      </a:lnTo>
                      <a:lnTo>
                        <a:pt x="19617" y="9333"/>
                      </a:lnTo>
                      <a:lnTo>
                        <a:pt x="19624" y="9332"/>
                      </a:lnTo>
                      <a:lnTo>
                        <a:pt x="19627" y="9337"/>
                      </a:lnTo>
                      <a:lnTo>
                        <a:pt x="19624" y="9342"/>
                      </a:lnTo>
                      <a:lnTo>
                        <a:pt x="19624" y="9351"/>
                      </a:lnTo>
                      <a:lnTo>
                        <a:pt x="19621" y="9356"/>
                      </a:lnTo>
                      <a:lnTo>
                        <a:pt x="19612" y="9357"/>
                      </a:lnTo>
                      <a:lnTo>
                        <a:pt x="19609" y="9353"/>
                      </a:lnTo>
                      <a:lnTo>
                        <a:pt x="19606" y="9348"/>
                      </a:lnTo>
                      <a:lnTo>
                        <a:pt x="19603" y="9349"/>
                      </a:lnTo>
                      <a:lnTo>
                        <a:pt x="19597" y="9354"/>
                      </a:lnTo>
                      <a:lnTo>
                        <a:pt x="19591" y="9355"/>
                      </a:lnTo>
                      <a:lnTo>
                        <a:pt x="19588" y="9365"/>
                      </a:lnTo>
                      <a:lnTo>
                        <a:pt x="19589" y="9379"/>
                      </a:lnTo>
                      <a:lnTo>
                        <a:pt x="19601" y="9388"/>
                      </a:lnTo>
                      <a:lnTo>
                        <a:pt x="19613" y="9393"/>
                      </a:lnTo>
                      <a:lnTo>
                        <a:pt x="19613" y="9397"/>
                      </a:lnTo>
                      <a:lnTo>
                        <a:pt x="19607" y="9397"/>
                      </a:lnTo>
                      <a:lnTo>
                        <a:pt x="19609" y="9401"/>
                      </a:lnTo>
                      <a:lnTo>
                        <a:pt x="19608" y="9410"/>
                      </a:lnTo>
                      <a:lnTo>
                        <a:pt x="19598" y="9412"/>
                      </a:lnTo>
                      <a:lnTo>
                        <a:pt x="19594" y="9407"/>
                      </a:lnTo>
                      <a:lnTo>
                        <a:pt x="19590" y="9403"/>
                      </a:lnTo>
                      <a:lnTo>
                        <a:pt x="19587" y="9393"/>
                      </a:lnTo>
                      <a:lnTo>
                        <a:pt x="19584" y="9394"/>
                      </a:lnTo>
                      <a:lnTo>
                        <a:pt x="19584" y="9399"/>
                      </a:lnTo>
                      <a:lnTo>
                        <a:pt x="19582" y="9408"/>
                      </a:lnTo>
                      <a:lnTo>
                        <a:pt x="19582" y="9413"/>
                      </a:lnTo>
                      <a:lnTo>
                        <a:pt x="19585" y="9422"/>
                      </a:lnTo>
                      <a:lnTo>
                        <a:pt x="19588" y="9422"/>
                      </a:lnTo>
                      <a:lnTo>
                        <a:pt x="19591" y="9417"/>
                      </a:lnTo>
                      <a:lnTo>
                        <a:pt x="19594" y="9416"/>
                      </a:lnTo>
                      <a:lnTo>
                        <a:pt x="19603" y="9421"/>
                      </a:lnTo>
                      <a:lnTo>
                        <a:pt x="19613" y="9426"/>
                      </a:lnTo>
                      <a:lnTo>
                        <a:pt x="19613" y="9430"/>
                      </a:lnTo>
                      <a:lnTo>
                        <a:pt x="19598" y="9436"/>
                      </a:lnTo>
                      <a:lnTo>
                        <a:pt x="19589" y="9432"/>
                      </a:lnTo>
                      <a:lnTo>
                        <a:pt x="19584" y="9432"/>
                      </a:lnTo>
                      <a:lnTo>
                        <a:pt x="19600" y="9437"/>
                      </a:lnTo>
                      <a:lnTo>
                        <a:pt x="19613" y="9442"/>
                      </a:lnTo>
                      <a:lnTo>
                        <a:pt x="19613" y="9451"/>
                      </a:lnTo>
                      <a:lnTo>
                        <a:pt x="19613" y="9455"/>
                      </a:lnTo>
                      <a:lnTo>
                        <a:pt x="19613" y="9460"/>
                      </a:lnTo>
                      <a:lnTo>
                        <a:pt x="19603" y="9465"/>
                      </a:lnTo>
                      <a:lnTo>
                        <a:pt x="19594" y="9470"/>
                      </a:lnTo>
                      <a:lnTo>
                        <a:pt x="19588" y="9479"/>
                      </a:lnTo>
                      <a:lnTo>
                        <a:pt x="19588" y="9498"/>
                      </a:lnTo>
                      <a:lnTo>
                        <a:pt x="19585" y="9512"/>
                      </a:lnTo>
                      <a:lnTo>
                        <a:pt x="19585" y="9527"/>
                      </a:lnTo>
                      <a:lnTo>
                        <a:pt x="19588" y="9527"/>
                      </a:lnTo>
                      <a:lnTo>
                        <a:pt x="19590" y="9517"/>
                      </a:lnTo>
                      <a:lnTo>
                        <a:pt x="19593" y="9512"/>
                      </a:lnTo>
                      <a:lnTo>
                        <a:pt x="19595" y="9502"/>
                      </a:lnTo>
                      <a:lnTo>
                        <a:pt x="19601" y="9487"/>
                      </a:lnTo>
                      <a:lnTo>
                        <a:pt x="19603" y="9477"/>
                      </a:lnTo>
                      <a:lnTo>
                        <a:pt x="19606" y="9472"/>
                      </a:lnTo>
                      <a:lnTo>
                        <a:pt x="19606" y="9477"/>
                      </a:lnTo>
                      <a:lnTo>
                        <a:pt x="19610" y="9486"/>
                      </a:lnTo>
                      <a:lnTo>
                        <a:pt x="19610" y="9495"/>
                      </a:lnTo>
                      <a:lnTo>
                        <a:pt x="19607" y="9500"/>
                      </a:lnTo>
                      <a:lnTo>
                        <a:pt x="19601" y="9506"/>
                      </a:lnTo>
                      <a:lnTo>
                        <a:pt x="19602" y="9511"/>
                      </a:lnTo>
                      <a:lnTo>
                        <a:pt x="19607" y="9520"/>
                      </a:lnTo>
                      <a:lnTo>
                        <a:pt x="19613" y="9524"/>
                      </a:lnTo>
                      <a:lnTo>
                        <a:pt x="19613" y="9533"/>
                      </a:lnTo>
                      <a:lnTo>
                        <a:pt x="19608" y="9534"/>
                      </a:lnTo>
                      <a:lnTo>
                        <a:pt x="19612" y="9530"/>
                      </a:lnTo>
                      <a:lnTo>
                        <a:pt x="19613" y="9531"/>
                      </a:lnTo>
                      <a:lnTo>
                        <a:pt x="19613" y="9536"/>
                      </a:lnTo>
                      <a:lnTo>
                        <a:pt x="19599" y="9545"/>
                      </a:lnTo>
                      <a:lnTo>
                        <a:pt x="19591" y="9546"/>
                      </a:lnTo>
                      <a:lnTo>
                        <a:pt x="19585" y="9550"/>
                      </a:lnTo>
                      <a:lnTo>
                        <a:pt x="19597" y="9564"/>
                      </a:lnTo>
                      <a:lnTo>
                        <a:pt x="19613" y="9574"/>
                      </a:lnTo>
                      <a:lnTo>
                        <a:pt x="19613" y="9584"/>
                      </a:lnTo>
                      <a:lnTo>
                        <a:pt x="19603" y="9579"/>
                      </a:lnTo>
                      <a:lnTo>
                        <a:pt x="19596" y="9574"/>
                      </a:lnTo>
                      <a:lnTo>
                        <a:pt x="19595" y="9563"/>
                      </a:lnTo>
                      <a:lnTo>
                        <a:pt x="19597" y="9554"/>
                      </a:lnTo>
                      <a:lnTo>
                        <a:pt x="19598" y="9549"/>
                      </a:lnTo>
                      <a:lnTo>
                        <a:pt x="19601" y="9548"/>
                      </a:lnTo>
                      <a:lnTo>
                        <a:pt x="19605" y="9557"/>
                      </a:lnTo>
                      <a:lnTo>
                        <a:pt x="19605" y="9567"/>
                      </a:lnTo>
                      <a:lnTo>
                        <a:pt x="19608" y="9576"/>
                      </a:lnTo>
                      <a:lnTo>
                        <a:pt x="19606" y="9586"/>
                      </a:lnTo>
                      <a:lnTo>
                        <a:pt x="19606" y="9596"/>
                      </a:lnTo>
                      <a:lnTo>
                        <a:pt x="19597" y="9596"/>
                      </a:lnTo>
                      <a:lnTo>
                        <a:pt x="19604" y="9602"/>
                      </a:lnTo>
                      <a:lnTo>
                        <a:pt x="19613" y="9602"/>
                      </a:lnTo>
                      <a:lnTo>
                        <a:pt x="19613" y="9607"/>
                      </a:lnTo>
                      <a:lnTo>
                        <a:pt x="19604" y="9616"/>
                      </a:lnTo>
                      <a:lnTo>
                        <a:pt x="19598" y="9621"/>
                      </a:lnTo>
                      <a:lnTo>
                        <a:pt x="19593" y="9631"/>
                      </a:lnTo>
                      <a:lnTo>
                        <a:pt x="19603" y="9650"/>
                      </a:lnTo>
                      <a:lnTo>
                        <a:pt x="19613" y="9660"/>
                      </a:lnTo>
                      <a:lnTo>
                        <a:pt x="19613" y="9669"/>
                      </a:lnTo>
                      <a:lnTo>
                        <a:pt x="19602" y="9673"/>
                      </a:lnTo>
                      <a:lnTo>
                        <a:pt x="19595" y="9669"/>
                      </a:lnTo>
                      <a:lnTo>
                        <a:pt x="19595" y="9668"/>
                      </a:lnTo>
                      <a:lnTo>
                        <a:pt x="19595" y="9636"/>
                      </a:lnTo>
                      <a:lnTo>
                        <a:pt x="19593" y="9603"/>
                      </a:lnTo>
                      <a:lnTo>
                        <a:pt x="19596" y="9603"/>
                      </a:lnTo>
                      <a:lnTo>
                        <a:pt x="19599" y="9625"/>
                      </a:lnTo>
                      <a:lnTo>
                        <a:pt x="19606" y="9639"/>
                      </a:lnTo>
                      <a:lnTo>
                        <a:pt x="19606" y="9648"/>
                      </a:lnTo>
                      <a:lnTo>
                        <a:pt x="19609" y="9660"/>
                      </a:lnTo>
                      <a:lnTo>
                        <a:pt x="19613" y="9672"/>
                      </a:lnTo>
                      <a:lnTo>
                        <a:pt x="19613" y="9677"/>
                      </a:lnTo>
                      <a:lnTo>
                        <a:pt x="19601" y="9678"/>
                      </a:lnTo>
                      <a:lnTo>
                        <a:pt x="19599" y="9682"/>
                      </a:lnTo>
                      <a:lnTo>
                        <a:pt x="19598" y="9687"/>
                      </a:lnTo>
                      <a:lnTo>
                        <a:pt x="19594" y="9696"/>
                      </a:lnTo>
                      <a:lnTo>
                        <a:pt x="19594" y="9710"/>
                      </a:lnTo>
                      <a:lnTo>
                        <a:pt x="19597" y="9720"/>
                      </a:lnTo>
                      <a:lnTo>
                        <a:pt x="19603" y="9719"/>
                      </a:lnTo>
                      <a:lnTo>
                        <a:pt x="19603" y="9710"/>
                      </a:lnTo>
                      <a:lnTo>
                        <a:pt x="19606" y="9704"/>
                      </a:lnTo>
                      <a:lnTo>
                        <a:pt x="19608" y="9704"/>
                      </a:lnTo>
                      <a:lnTo>
                        <a:pt x="19612" y="9709"/>
                      </a:lnTo>
                      <a:lnTo>
                        <a:pt x="19615" y="9713"/>
                      </a:lnTo>
                      <a:lnTo>
                        <a:pt x="19615" y="9722"/>
                      </a:lnTo>
                      <a:lnTo>
                        <a:pt x="19609" y="9723"/>
                      </a:lnTo>
                      <a:lnTo>
                        <a:pt x="19604" y="9729"/>
                      </a:lnTo>
                      <a:lnTo>
                        <a:pt x="19604" y="9738"/>
                      </a:lnTo>
                      <a:lnTo>
                        <a:pt x="19608" y="9752"/>
                      </a:lnTo>
                      <a:lnTo>
                        <a:pt x="19621" y="9765"/>
                      </a:lnTo>
                      <a:lnTo>
                        <a:pt x="19627" y="9777"/>
                      </a:lnTo>
                      <a:lnTo>
                        <a:pt x="19630" y="9782"/>
                      </a:lnTo>
                      <a:lnTo>
                        <a:pt x="19631" y="9787"/>
                      </a:lnTo>
                      <a:lnTo>
                        <a:pt x="19634" y="9796"/>
                      </a:lnTo>
                      <a:lnTo>
                        <a:pt x="19635" y="9805"/>
                      </a:lnTo>
                      <a:lnTo>
                        <a:pt x="19638" y="9810"/>
                      </a:lnTo>
                      <a:lnTo>
                        <a:pt x="19644" y="9809"/>
                      </a:lnTo>
                      <a:lnTo>
                        <a:pt x="19650" y="9799"/>
                      </a:lnTo>
                      <a:lnTo>
                        <a:pt x="19652" y="9789"/>
                      </a:lnTo>
                      <a:lnTo>
                        <a:pt x="19651" y="9775"/>
                      </a:lnTo>
                      <a:lnTo>
                        <a:pt x="19644" y="9762"/>
                      </a:lnTo>
                      <a:lnTo>
                        <a:pt x="19641" y="9752"/>
                      </a:lnTo>
                      <a:lnTo>
                        <a:pt x="19638" y="9748"/>
                      </a:lnTo>
                      <a:lnTo>
                        <a:pt x="19637" y="9734"/>
                      </a:lnTo>
                      <a:lnTo>
                        <a:pt x="19640" y="9729"/>
                      </a:lnTo>
                      <a:lnTo>
                        <a:pt x="19646" y="9728"/>
                      </a:lnTo>
                      <a:lnTo>
                        <a:pt x="19636" y="9701"/>
                      </a:lnTo>
                      <a:lnTo>
                        <a:pt x="19631" y="9664"/>
                      </a:lnTo>
                      <a:lnTo>
                        <a:pt x="19629" y="9621"/>
                      </a:lnTo>
                      <a:lnTo>
                        <a:pt x="19631" y="9602"/>
                      </a:lnTo>
                      <a:lnTo>
                        <a:pt x="19632" y="9582"/>
                      </a:lnTo>
                      <a:lnTo>
                        <a:pt x="19641" y="9558"/>
                      </a:lnTo>
                      <a:lnTo>
                        <a:pt x="19646" y="9553"/>
                      </a:lnTo>
                      <a:lnTo>
                        <a:pt x="19649" y="9547"/>
                      </a:lnTo>
                      <a:lnTo>
                        <a:pt x="19659" y="9555"/>
                      </a:lnTo>
                      <a:lnTo>
                        <a:pt x="19661" y="9555"/>
                      </a:lnTo>
                      <a:lnTo>
                        <a:pt x="19665" y="9560"/>
                      </a:lnTo>
                      <a:lnTo>
                        <a:pt x="19665" y="9555"/>
                      </a:lnTo>
                      <a:lnTo>
                        <a:pt x="19667" y="9550"/>
                      </a:lnTo>
                      <a:lnTo>
                        <a:pt x="19664" y="9545"/>
                      </a:lnTo>
                      <a:lnTo>
                        <a:pt x="19652" y="9542"/>
                      </a:lnTo>
                      <a:lnTo>
                        <a:pt x="19648" y="9533"/>
                      </a:lnTo>
                      <a:lnTo>
                        <a:pt x="19647" y="9505"/>
                      </a:lnTo>
                      <a:lnTo>
                        <a:pt x="19649" y="9490"/>
                      </a:lnTo>
                      <a:lnTo>
                        <a:pt x="19658" y="9480"/>
                      </a:lnTo>
                      <a:lnTo>
                        <a:pt x="19661" y="9475"/>
                      </a:lnTo>
                      <a:lnTo>
                        <a:pt x="19664" y="9474"/>
                      </a:lnTo>
                      <a:lnTo>
                        <a:pt x="19670" y="9483"/>
                      </a:lnTo>
                      <a:lnTo>
                        <a:pt x="19673" y="9487"/>
                      </a:lnTo>
                      <a:lnTo>
                        <a:pt x="19676" y="9487"/>
                      </a:lnTo>
                      <a:lnTo>
                        <a:pt x="19682" y="9481"/>
                      </a:lnTo>
                      <a:lnTo>
                        <a:pt x="19688" y="9471"/>
                      </a:lnTo>
                      <a:lnTo>
                        <a:pt x="19687" y="9466"/>
                      </a:lnTo>
                      <a:lnTo>
                        <a:pt x="19684" y="9462"/>
                      </a:lnTo>
                      <a:lnTo>
                        <a:pt x="19663" y="9460"/>
                      </a:lnTo>
                      <a:lnTo>
                        <a:pt x="19662" y="9441"/>
                      </a:lnTo>
                      <a:lnTo>
                        <a:pt x="19667" y="9421"/>
                      </a:lnTo>
                      <a:lnTo>
                        <a:pt x="19670" y="9417"/>
                      </a:lnTo>
                      <a:lnTo>
                        <a:pt x="19670" y="9412"/>
                      </a:lnTo>
                      <a:lnTo>
                        <a:pt x="19672" y="9411"/>
                      </a:lnTo>
                      <a:lnTo>
                        <a:pt x="19691" y="9423"/>
                      </a:lnTo>
                      <a:lnTo>
                        <a:pt x="19694" y="9418"/>
                      </a:lnTo>
                      <a:lnTo>
                        <a:pt x="19694" y="9414"/>
                      </a:lnTo>
                      <a:lnTo>
                        <a:pt x="19688" y="9410"/>
                      </a:lnTo>
                      <a:lnTo>
                        <a:pt x="19687" y="9405"/>
                      </a:lnTo>
                      <a:lnTo>
                        <a:pt x="19699" y="9399"/>
                      </a:lnTo>
                      <a:lnTo>
                        <a:pt x="19699" y="9394"/>
                      </a:lnTo>
                      <a:lnTo>
                        <a:pt x="19675" y="9397"/>
                      </a:lnTo>
                      <a:lnTo>
                        <a:pt x="19674" y="9388"/>
                      </a:lnTo>
                      <a:lnTo>
                        <a:pt x="19683" y="9372"/>
                      </a:lnTo>
                      <a:lnTo>
                        <a:pt x="19685" y="9363"/>
                      </a:lnTo>
                      <a:lnTo>
                        <a:pt x="19682" y="9354"/>
                      </a:lnTo>
                      <a:lnTo>
                        <a:pt x="19683" y="9329"/>
                      </a:lnTo>
                      <a:lnTo>
                        <a:pt x="19686" y="9324"/>
                      </a:lnTo>
                      <a:lnTo>
                        <a:pt x="19692" y="9319"/>
                      </a:lnTo>
                      <a:lnTo>
                        <a:pt x="19694" y="9304"/>
                      </a:lnTo>
                      <a:lnTo>
                        <a:pt x="19697" y="9299"/>
                      </a:lnTo>
                      <a:lnTo>
                        <a:pt x="19690" y="9286"/>
                      </a:lnTo>
                      <a:lnTo>
                        <a:pt x="19690" y="9272"/>
                      </a:lnTo>
                      <a:lnTo>
                        <a:pt x="19694" y="9243"/>
                      </a:lnTo>
                      <a:lnTo>
                        <a:pt x="19699" y="9218"/>
                      </a:lnTo>
                      <a:lnTo>
                        <a:pt x="19702" y="9209"/>
                      </a:lnTo>
                      <a:lnTo>
                        <a:pt x="19707" y="9203"/>
                      </a:lnTo>
                      <a:lnTo>
                        <a:pt x="19706" y="9180"/>
                      </a:lnTo>
                      <a:lnTo>
                        <a:pt x="19708" y="9156"/>
                      </a:lnTo>
                      <a:lnTo>
                        <a:pt x="19711" y="9150"/>
                      </a:lnTo>
                      <a:lnTo>
                        <a:pt x="19717" y="9150"/>
                      </a:lnTo>
                      <a:lnTo>
                        <a:pt x="19720" y="9145"/>
                      </a:lnTo>
                      <a:lnTo>
                        <a:pt x="19719" y="9126"/>
                      </a:lnTo>
                      <a:lnTo>
                        <a:pt x="19709" y="9117"/>
                      </a:lnTo>
                      <a:lnTo>
                        <a:pt x="19709" y="9108"/>
                      </a:lnTo>
                      <a:lnTo>
                        <a:pt x="19711" y="9089"/>
                      </a:lnTo>
                      <a:lnTo>
                        <a:pt x="19714" y="9084"/>
                      </a:lnTo>
                      <a:lnTo>
                        <a:pt x="19720" y="9083"/>
                      </a:lnTo>
                      <a:lnTo>
                        <a:pt x="19722" y="9078"/>
                      </a:lnTo>
                      <a:lnTo>
                        <a:pt x="19725" y="9073"/>
                      </a:lnTo>
                      <a:lnTo>
                        <a:pt x="19722" y="9096"/>
                      </a:lnTo>
                      <a:lnTo>
                        <a:pt x="19721" y="9114"/>
                      </a:lnTo>
                      <a:lnTo>
                        <a:pt x="19727" y="9114"/>
                      </a:lnTo>
                      <a:lnTo>
                        <a:pt x="19730" y="9081"/>
                      </a:lnTo>
                      <a:lnTo>
                        <a:pt x="19733" y="9057"/>
                      </a:lnTo>
                      <a:lnTo>
                        <a:pt x="19729" y="9032"/>
                      </a:lnTo>
                      <a:lnTo>
                        <a:pt x="19731" y="9014"/>
                      </a:lnTo>
                      <a:lnTo>
                        <a:pt x="19752" y="8987"/>
                      </a:lnTo>
                      <a:lnTo>
                        <a:pt x="19769" y="8972"/>
                      </a:lnTo>
                      <a:lnTo>
                        <a:pt x="19769" y="8971"/>
                      </a:lnTo>
                      <a:lnTo>
                        <a:pt x="19754" y="8952"/>
                      </a:lnTo>
                      <a:lnTo>
                        <a:pt x="19744" y="8943"/>
                      </a:lnTo>
                      <a:lnTo>
                        <a:pt x="19740" y="8934"/>
                      </a:lnTo>
                      <a:lnTo>
                        <a:pt x="19741" y="8929"/>
                      </a:lnTo>
                      <a:lnTo>
                        <a:pt x="19740" y="8919"/>
                      </a:lnTo>
                      <a:lnTo>
                        <a:pt x="19741" y="8905"/>
                      </a:lnTo>
                      <a:lnTo>
                        <a:pt x="19744" y="8900"/>
                      </a:lnTo>
                      <a:lnTo>
                        <a:pt x="19747" y="8899"/>
                      </a:lnTo>
                      <a:lnTo>
                        <a:pt x="19758" y="8894"/>
                      </a:lnTo>
                      <a:lnTo>
                        <a:pt x="19769" y="8894"/>
                      </a:lnTo>
                      <a:lnTo>
                        <a:pt x="19769" y="8899"/>
                      </a:lnTo>
                      <a:lnTo>
                        <a:pt x="19763" y="8893"/>
                      </a:lnTo>
                      <a:lnTo>
                        <a:pt x="19759" y="8884"/>
                      </a:lnTo>
                      <a:lnTo>
                        <a:pt x="19759" y="8875"/>
                      </a:lnTo>
                      <a:lnTo>
                        <a:pt x="19758" y="8860"/>
                      </a:lnTo>
                      <a:lnTo>
                        <a:pt x="19760" y="8850"/>
                      </a:lnTo>
                      <a:lnTo>
                        <a:pt x="19762" y="8831"/>
                      </a:lnTo>
                      <a:lnTo>
                        <a:pt x="19769" y="8822"/>
                      </a:lnTo>
                      <a:lnTo>
                        <a:pt x="19769" y="8817"/>
                      </a:lnTo>
                      <a:lnTo>
                        <a:pt x="19761" y="8808"/>
                      </a:lnTo>
                      <a:lnTo>
                        <a:pt x="19756" y="8809"/>
                      </a:lnTo>
                      <a:lnTo>
                        <a:pt x="19755" y="8798"/>
                      </a:lnTo>
                      <a:lnTo>
                        <a:pt x="19757" y="8793"/>
                      </a:lnTo>
                      <a:lnTo>
                        <a:pt x="19756" y="8779"/>
                      </a:lnTo>
                      <a:lnTo>
                        <a:pt x="19759" y="8774"/>
                      </a:lnTo>
                      <a:lnTo>
                        <a:pt x="19761" y="8769"/>
                      </a:lnTo>
                      <a:lnTo>
                        <a:pt x="19764" y="8769"/>
                      </a:lnTo>
                      <a:lnTo>
                        <a:pt x="19767" y="8764"/>
                      </a:lnTo>
                      <a:lnTo>
                        <a:pt x="19770" y="8763"/>
                      </a:lnTo>
                      <a:lnTo>
                        <a:pt x="19771" y="8783"/>
                      </a:lnTo>
                      <a:lnTo>
                        <a:pt x="19775" y="8791"/>
                      </a:lnTo>
                      <a:lnTo>
                        <a:pt x="19778" y="8796"/>
                      </a:lnTo>
                      <a:lnTo>
                        <a:pt x="19781" y="8795"/>
                      </a:lnTo>
                      <a:lnTo>
                        <a:pt x="19780" y="8786"/>
                      </a:lnTo>
                      <a:lnTo>
                        <a:pt x="19782" y="8771"/>
                      </a:lnTo>
                      <a:lnTo>
                        <a:pt x="19785" y="8762"/>
                      </a:lnTo>
                      <a:lnTo>
                        <a:pt x="19787" y="8747"/>
                      </a:lnTo>
                      <a:lnTo>
                        <a:pt x="19790" y="8733"/>
                      </a:lnTo>
                      <a:lnTo>
                        <a:pt x="19792" y="8714"/>
                      </a:lnTo>
                      <a:lnTo>
                        <a:pt x="19797" y="8698"/>
                      </a:lnTo>
                      <a:lnTo>
                        <a:pt x="19799" y="8684"/>
                      </a:lnTo>
                      <a:lnTo>
                        <a:pt x="19796" y="8680"/>
                      </a:lnTo>
                      <a:lnTo>
                        <a:pt x="19793" y="8653"/>
                      </a:lnTo>
                      <a:lnTo>
                        <a:pt x="19790" y="8626"/>
                      </a:lnTo>
                      <a:lnTo>
                        <a:pt x="19787" y="8626"/>
                      </a:lnTo>
                      <a:lnTo>
                        <a:pt x="19784" y="8653"/>
                      </a:lnTo>
                      <a:lnTo>
                        <a:pt x="19769" y="8678"/>
                      </a:lnTo>
                      <a:lnTo>
                        <a:pt x="19769" y="8674"/>
                      </a:lnTo>
                      <a:lnTo>
                        <a:pt x="19765" y="8674"/>
                      </a:lnTo>
                      <a:lnTo>
                        <a:pt x="19765" y="8665"/>
                      </a:lnTo>
                      <a:lnTo>
                        <a:pt x="19768" y="8659"/>
                      </a:lnTo>
                      <a:lnTo>
                        <a:pt x="19768" y="8655"/>
                      </a:lnTo>
                      <a:lnTo>
                        <a:pt x="19777" y="8644"/>
                      </a:lnTo>
                      <a:lnTo>
                        <a:pt x="19776" y="8626"/>
                      </a:lnTo>
                      <a:lnTo>
                        <a:pt x="19773" y="8626"/>
                      </a:lnTo>
                      <a:lnTo>
                        <a:pt x="19773" y="8630"/>
                      </a:lnTo>
                      <a:lnTo>
                        <a:pt x="19752" y="8638"/>
                      </a:lnTo>
                      <a:lnTo>
                        <a:pt x="19749" y="8636"/>
                      </a:lnTo>
                      <a:lnTo>
                        <a:pt x="19746" y="8637"/>
                      </a:lnTo>
                      <a:lnTo>
                        <a:pt x="19745" y="8619"/>
                      </a:lnTo>
                      <a:lnTo>
                        <a:pt x="19748" y="8614"/>
                      </a:lnTo>
                      <a:lnTo>
                        <a:pt x="19756" y="8613"/>
                      </a:lnTo>
                      <a:lnTo>
                        <a:pt x="19759" y="8618"/>
                      </a:lnTo>
                      <a:lnTo>
                        <a:pt x="19766" y="8621"/>
                      </a:lnTo>
                      <a:lnTo>
                        <a:pt x="19775" y="8625"/>
                      </a:lnTo>
                      <a:lnTo>
                        <a:pt x="19784" y="8624"/>
                      </a:lnTo>
                      <a:lnTo>
                        <a:pt x="19778" y="8620"/>
                      </a:lnTo>
                      <a:lnTo>
                        <a:pt x="19769" y="8615"/>
                      </a:lnTo>
                      <a:lnTo>
                        <a:pt x="19769" y="8610"/>
                      </a:lnTo>
                      <a:lnTo>
                        <a:pt x="19772" y="8611"/>
                      </a:lnTo>
                      <a:lnTo>
                        <a:pt x="19770" y="8606"/>
                      </a:lnTo>
                      <a:lnTo>
                        <a:pt x="19769" y="8607"/>
                      </a:lnTo>
                      <a:lnTo>
                        <a:pt x="19769" y="8602"/>
                      </a:lnTo>
                      <a:lnTo>
                        <a:pt x="19766" y="8612"/>
                      </a:lnTo>
                      <a:lnTo>
                        <a:pt x="19768" y="8626"/>
                      </a:lnTo>
                      <a:lnTo>
                        <a:pt x="19770" y="8626"/>
                      </a:lnTo>
                      <a:lnTo>
                        <a:pt x="19774" y="8611"/>
                      </a:lnTo>
                      <a:lnTo>
                        <a:pt x="19777" y="8606"/>
                      </a:lnTo>
                      <a:lnTo>
                        <a:pt x="19780" y="8606"/>
                      </a:lnTo>
                      <a:lnTo>
                        <a:pt x="19786" y="8602"/>
                      </a:lnTo>
                      <a:lnTo>
                        <a:pt x="19786" y="8592"/>
                      </a:lnTo>
                      <a:lnTo>
                        <a:pt x="19782" y="8587"/>
                      </a:lnTo>
                      <a:lnTo>
                        <a:pt x="19779" y="8582"/>
                      </a:lnTo>
                      <a:lnTo>
                        <a:pt x="19779" y="8573"/>
                      </a:lnTo>
                      <a:lnTo>
                        <a:pt x="19782" y="8597"/>
                      </a:lnTo>
                      <a:lnTo>
                        <a:pt x="19785" y="8626"/>
                      </a:lnTo>
                      <a:lnTo>
                        <a:pt x="19788" y="8626"/>
                      </a:lnTo>
                      <a:lnTo>
                        <a:pt x="19791" y="8606"/>
                      </a:lnTo>
                      <a:lnTo>
                        <a:pt x="19794" y="8597"/>
                      </a:lnTo>
                      <a:lnTo>
                        <a:pt x="19795" y="8600"/>
                      </a:lnTo>
                      <a:lnTo>
                        <a:pt x="19798" y="8602"/>
                      </a:lnTo>
                      <a:lnTo>
                        <a:pt x="19802" y="8685"/>
                      </a:lnTo>
                      <a:lnTo>
                        <a:pt x="19806" y="8684"/>
                      </a:lnTo>
                      <a:lnTo>
                        <a:pt x="19804" y="8660"/>
                      </a:lnTo>
                      <a:lnTo>
                        <a:pt x="19806" y="8636"/>
                      </a:lnTo>
                      <a:lnTo>
                        <a:pt x="19801" y="8594"/>
                      </a:lnTo>
                      <a:lnTo>
                        <a:pt x="19800" y="8574"/>
                      </a:lnTo>
                      <a:lnTo>
                        <a:pt x="19797" y="8566"/>
                      </a:lnTo>
                      <a:lnTo>
                        <a:pt x="19796" y="8558"/>
                      </a:lnTo>
                      <a:lnTo>
                        <a:pt x="19796" y="8552"/>
                      </a:lnTo>
                      <a:lnTo>
                        <a:pt x="19792" y="8538"/>
                      </a:lnTo>
                      <a:lnTo>
                        <a:pt x="19791" y="8523"/>
                      </a:lnTo>
                      <a:lnTo>
                        <a:pt x="19785" y="8510"/>
                      </a:lnTo>
                      <a:lnTo>
                        <a:pt x="19784" y="8491"/>
                      </a:lnTo>
                      <a:lnTo>
                        <a:pt x="19777" y="8478"/>
                      </a:lnTo>
                      <a:lnTo>
                        <a:pt x="19776" y="8463"/>
                      </a:lnTo>
                      <a:lnTo>
                        <a:pt x="19773" y="8455"/>
                      </a:lnTo>
                      <a:lnTo>
                        <a:pt x="19769" y="8450"/>
                      </a:lnTo>
                      <a:lnTo>
                        <a:pt x="19766" y="8446"/>
                      </a:lnTo>
                      <a:lnTo>
                        <a:pt x="19767" y="8451"/>
                      </a:lnTo>
                      <a:lnTo>
                        <a:pt x="19763" y="8451"/>
                      </a:lnTo>
                      <a:lnTo>
                        <a:pt x="19764" y="8465"/>
                      </a:lnTo>
                      <a:lnTo>
                        <a:pt x="19767" y="8469"/>
                      </a:lnTo>
                      <a:lnTo>
                        <a:pt x="19771" y="8474"/>
                      </a:lnTo>
                      <a:lnTo>
                        <a:pt x="19771" y="8479"/>
                      </a:lnTo>
                      <a:lnTo>
                        <a:pt x="19768" y="8489"/>
                      </a:lnTo>
                      <a:lnTo>
                        <a:pt x="19765" y="8493"/>
                      </a:lnTo>
                      <a:lnTo>
                        <a:pt x="19766" y="8499"/>
                      </a:lnTo>
                      <a:lnTo>
                        <a:pt x="19763" y="8494"/>
                      </a:lnTo>
                      <a:lnTo>
                        <a:pt x="19756" y="8490"/>
                      </a:lnTo>
                      <a:lnTo>
                        <a:pt x="19753" y="8481"/>
                      </a:lnTo>
                      <a:lnTo>
                        <a:pt x="19749" y="8472"/>
                      </a:lnTo>
                      <a:lnTo>
                        <a:pt x="19747" y="8472"/>
                      </a:lnTo>
                      <a:lnTo>
                        <a:pt x="19743" y="8477"/>
                      </a:lnTo>
                      <a:lnTo>
                        <a:pt x="19741" y="8478"/>
                      </a:lnTo>
                      <a:lnTo>
                        <a:pt x="19738" y="8483"/>
                      </a:lnTo>
                      <a:lnTo>
                        <a:pt x="19738" y="8492"/>
                      </a:lnTo>
                      <a:lnTo>
                        <a:pt x="19732" y="8498"/>
                      </a:lnTo>
                      <a:lnTo>
                        <a:pt x="19727" y="8508"/>
                      </a:lnTo>
                      <a:lnTo>
                        <a:pt x="19724" y="8513"/>
                      </a:lnTo>
                      <a:lnTo>
                        <a:pt x="19723" y="8490"/>
                      </a:lnTo>
                      <a:lnTo>
                        <a:pt x="19726" y="8485"/>
                      </a:lnTo>
                      <a:lnTo>
                        <a:pt x="19728" y="8474"/>
                      </a:lnTo>
                      <a:lnTo>
                        <a:pt x="19731" y="8465"/>
                      </a:lnTo>
                      <a:lnTo>
                        <a:pt x="19734" y="8459"/>
                      </a:lnTo>
                      <a:lnTo>
                        <a:pt x="19739" y="8450"/>
                      </a:lnTo>
                      <a:lnTo>
                        <a:pt x="19742" y="8449"/>
                      </a:lnTo>
                      <a:lnTo>
                        <a:pt x="19745" y="8444"/>
                      </a:lnTo>
                      <a:lnTo>
                        <a:pt x="19742" y="8439"/>
                      </a:lnTo>
                      <a:lnTo>
                        <a:pt x="19717" y="8438"/>
                      </a:lnTo>
                      <a:lnTo>
                        <a:pt x="19715" y="8438"/>
                      </a:lnTo>
                      <a:lnTo>
                        <a:pt x="19714" y="8429"/>
                      </a:lnTo>
                      <a:lnTo>
                        <a:pt x="19717" y="8423"/>
                      </a:lnTo>
                      <a:lnTo>
                        <a:pt x="19726" y="8423"/>
                      </a:lnTo>
                      <a:lnTo>
                        <a:pt x="19729" y="8418"/>
                      </a:lnTo>
                      <a:lnTo>
                        <a:pt x="19728" y="8403"/>
                      </a:lnTo>
                      <a:lnTo>
                        <a:pt x="19731" y="8398"/>
                      </a:lnTo>
                      <a:lnTo>
                        <a:pt x="19737" y="8393"/>
                      </a:lnTo>
                      <a:lnTo>
                        <a:pt x="19742" y="8385"/>
                      </a:lnTo>
                      <a:lnTo>
                        <a:pt x="19746" y="8381"/>
                      </a:lnTo>
                      <a:lnTo>
                        <a:pt x="19749" y="8381"/>
                      </a:lnTo>
                      <a:lnTo>
                        <a:pt x="19749" y="8398"/>
                      </a:lnTo>
                      <a:lnTo>
                        <a:pt x="19753" y="8416"/>
                      </a:lnTo>
                      <a:lnTo>
                        <a:pt x="19753" y="8432"/>
                      </a:lnTo>
                      <a:lnTo>
                        <a:pt x="19757" y="8441"/>
                      </a:lnTo>
                      <a:lnTo>
                        <a:pt x="19760" y="8446"/>
                      </a:lnTo>
                      <a:lnTo>
                        <a:pt x="19763" y="8441"/>
                      </a:lnTo>
                      <a:lnTo>
                        <a:pt x="19766" y="8437"/>
                      </a:lnTo>
                      <a:lnTo>
                        <a:pt x="19765" y="8427"/>
                      </a:lnTo>
                      <a:lnTo>
                        <a:pt x="19758" y="8404"/>
                      </a:lnTo>
                      <a:lnTo>
                        <a:pt x="19754" y="8376"/>
                      </a:lnTo>
                      <a:lnTo>
                        <a:pt x="19743" y="8344"/>
                      </a:lnTo>
                      <a:lnTo>
                        <a:pt x="19739" y="8321"/>
                      </a:lnTo>
                      <a:lnTo>
                        <a:pt x="19729" y="8303"/>
                      </a:lnTo>
                      <a:lnTo>
                        <a:pt x="19729" y="8308"/>
                      </a:lnTo>
                      <a:lnTo>
                        <a:pt x="19726" y="8313"/>
                      </a:lnTo>
                      <a:lnTo>
                        <a:pt x="19727" y="8318"/>
                      </a:lnTo>
                      <a:lnTo>
                        <a:pt x="19715" y="8324"/>
                      </a:lnTo>
                      <a:lnTo>
                        <a:pt x="19700" y="8326"/>
                      </a:lnTo>
                      <a:lnTo>
                        <a:pt x="19687" y="8318"/>
                      </a:lnTo>
                      <a:lnTo>
                        <a:pt x="19668" y="8306"/>
                      </a:lnTo>
                      <a:lnTo>
                        <a:pt x="19656" y="8293"/>
                      </a:lnTo>
                      <a:lnTo>
                        <a:pt x="19640" y="8272"/>
                      </a:lnTo>
                      <a:lnTo>
                        <a:pt x="19626" y="8255"/>
                      </a:lnTo>
                      <a:lnTo>
                        <a:pt x="19619" y="8232"/>
                      </a:lnTo>
                      <a:lnTo>
                        <a:pt x="19618" y="8208"/>
                      </a:lnTo>
                      <a:lnTo>
                        <a:pt x="19611" y="8190"/>
                      </a:lnTo>
                      <a:lnTo>
                        <a:pt x="19601" y="8182"/>
                      </a:lnTo>
                      <a:lnTo>
                        <a:pt x="19579" y="8161"/>
                      </a:lnTo>
                      <a:lnTo>
                        <a:pt x="19563" y="8143"/>
                      </a:lnTo>
                      <a:lnTo>
                        <a:pt x="19553" y="8112"/>
                      </a:lnTo>
                      <a:lnTo>
                        <a:pt x="19548" y="8083"/>
                      </a:lnTo>
                      <a:lnTo>
                        <a:pt x="19546" y="8036"/>
                      </a:lnTo>
                      <a:lnTo>
                        <a:pt x="19542" y="8013"/>
                      </a:lnTo>
                      <a:lnTo>
                        <a:pt x="19535" y="8000"/>
                      </a:lnTo>
                      <a:lnTo>
                        <a:pt x="19528" y="7981"/>
                      </a:lnTo>
                      <a:lnTo>
                        <a:pt x="19521" y="7973"/>
                      </a:lnTo>
                      <a:lnTo>
                        <a:pt x="19518" y="7964"/>
                      </a:lnTo>
                      <a:lnTo>
                        <a:pt x="19512" y="7955"/>
                      </a:lnTo>
                      <a:lnTo>
                        <a:pt x="19506" y="7956"/>
                      </a:lnTo>
                      <a:lnTo>
                        <a:pt x="19499" y="7952"/>
                      </a:lnTo>
                      <a:lnTo>
                        <a:pt x="19490" y="7958"/>
                      </a:lnTo>
                      <a:lnTo>
                        <a:pt x="19475" y="7958"/>
                      </a:lnTo>
                      <a:lnTo>
                        <a:pt x="19457" y="7955"/>
                      </a:lnTo>
                      <a:lnTo>
                        <a:pt x="19457" y="7950"/>
                      </a:lnTo>
                      <a:lnTo>
                        <a:pt x="19471" y="7940"/>
                      </a:lnTo>
                      <a:lnTo>
                        <a:pt x="19474" y="7936"/>
                      </a:lnTo>
                      <a:lnTo>
                        <a:pt x="19465" y="7927"/>
                      </a:lnTo>
                      <a:lnTo>
                        <a:pt x="19457" y="7914"/>
                      </a:lnTo>
                      <a:lnTo>
                        <a:pt x="19456" y="7900"/>
                      </a:lnTo>
                      <a:lnTo>
                        <a:pt x="19454" y="7896"/>
                      </a:lnTo>
                      <a:lnTo>
                        <a:pt x="19442" y="7893"/>
                      </a:lnTo>
                      <a:lnTo>
                        <a:pt x="19429" y="7876"/>
                      </a:lnTo>
                      <a:lnTo>
                        <a:pt x="19428" y="7866"/>
                      </a:lnTo>
                      <a:lnTo>
                        <a:pt x="19430" y="7847"/>
                      </a:lnTo>
                      <a:lnTo>
                        <a:pt x="19429" y="7819"/>
                      </a:lnTo>
                      <a:lnTo>
                        <a:pt x="19424" y="7790"/>
                      </a:lnTo>
                      <a:lnTo>
                        <a:pt x="19424" y="7781"/>
                      </a:lnTo>
                      <a:lnTo>
                        <a:pt x="19421" y="7777"/>
                      </a:lnTo>
                      <a:lnTo>
                        <a:pt x="19412" y="7773"/>
                      </a:lnTo>
                      <a:lnTo>
                        <a:pt x="19402" y="7765"/>
                      </a:lnTo>
                      <a:lnTo>
                        <a:pt x="19401" y="7750"/>
                      </a:lnTo>
                      <a:lnTo>
                        <a:pt x="19398" y="7741"/>
                      </a:lnTo>
                      <a:lnTo>
                        <a:pt x="19400" y="7722"/>
                      </a:lnTo>
                      <a:lnTo>
                        <a:pt x="19403" y="7683"/>
                      </a:lnTo>
                      <a:lnTo>
                        <a:pt x="19408" y="7648"/>
                      </a:lnTo>
                      <a:lnTo>
                        <a:pt x="19411" y="7648"/>
                      </a:lnTo>
                      <a:lnTo>
                        <a:pt x="19414" y="7648"/>
                      </a:lnTo>
                      <a:lnTo>
                        <a:pt x="19416" y="7648"/>
                      </a:lnTo>
                      <a:lnTo>
                        <a:pt x="19418" y="7643"/>
                      </a:lnTo>
                      <a:lnTo>
                        <a:pt x="19418" y="7648"/>
                      </a:lnTo>
                      <a:lnTo>
                        <a:pt x="19421" y="7648"/>
                      </a:lnTo>
                      <a:lnTo>
                        <a:pt x="19426" y="7648"/>
                      </a:lnTo>
                      <a:lnTo>
                        <a:pt x="19430" y="7648"/>
                      </a:lnTo>
                      <a:lnTo>
                        <a:pt x="19428" y="7672"/>
                      </a:lnTo>
                      <a:lnTo>
                        <a:pt x="19425" y="7686"/>
                      </a:lnTo>
                      <a:lnTo>
                        <a:pt x="19429" y="7695"/>
                      </a:lnTo>
                      <a:lnTo>
                        <a:pt x="19426" y="7705"/>
                      </a:lnTo>
                      <a:lnTo>
                        <a:pt x="19424" y="7710"/>
                      </a:lnTo>
                      <a:lnTo>
                        <a:pt x="19421" y="7720"/>
                      </a:lnTo>
                      <a:lnTo>
                        <a:pt x="19415" y="7725"/>
                      </a:lnTo>
                      <a:lnTo>
                        <a:pt x="19416" y="7734"/>
                      </a:lnTo>
                      <a:lnTo>
                        <a:pt x="19413" y="7740"/>
                      </a:lnTo>
                      <a:lnTo>
                        <a:pt x="19416" y="7744"/>
                      </a:lnTo>
                      <a:lnTo>
                        <a:pt x="19429" y="7752"/>
                      </a:lnTo>
                      <a:lnTo>
                        <a:pt x="19435" y="7761"/>
                      </a:lnTo>
                      <a:lnTo>
                        <a:pt x="19442" y="7770"/>
                      </a:lnTo>
                      <a:lnTo>
                        <a:pt x="19451" y="7788"/>
                      </a:lnTo>
                      <a:lnTo>
                        <a:pt x="19457" y="7798"/>
                      </a:lnTo>
                      <a:lnTo>
                        <a:pt x="19457" y="7803"/>
                      </a:lnTo>
                      <a:lnTo>
                        <a:pt x="19452" y="7812"/>
                      </a:lnTo>
                      <a:lnTo>
                        <a:pt x="19449" y="7831"/>
                      </a:lnTo>
                      <a:lnTo>
                        <a:pt x="19450" y="7840"/>
                      </a:lnTo>
                      <a:lnTo>
                        <a:pt x="19447" y="7845"/>
                      </a:lnTo>
                      <a:lnTo>
                        <a:pt x="19449" y="7854"/>
                      </a:lnTo>
                      <a:lnTo>
                        <a:pt x="19449" y="7863"/>
                      </a:lnTo>
                      <a:lnTo>
                        <a:pt x="19453" y="7863"/>
                      </a:lnTo>
                      <a:lnTo>
                        <a:pt x="19456" y="7867"/>
                      </a:lnTo>
                      <a:lnTo>
                        <a:pt x="19474" y="7865"/>
                      </a:lnTo>
                      <a:lnTo>
                        <a:pt x="19487" y="7878"/>
                      </a:lnTo>
                      <a:lnTo>
                        <a:pt x="19506" y="7899"/>
                      </a:lnTo>
                      <a:lnTo>
                        <a:pt x="19521" y="7911"/>
                      </a:lnTo>
                      <a:lnTo>
                        <a:pt x="19537" y="7928"/>
                      </a:lnTo>
                      <a:lnTo>
                        <a:pt x="19546" y="7927"/>
                      </a:lnTo>
                      <a:lnTo>
                        <a:pt x="19563" y="7949"/>
                      </a:lnTo>
                      <a:lnTo>
                        <a:pt x="19575" y="7928"/>
                      </a:lnTo>
                      <a:lnTo>
                        <a:pt x="19581" y="7893"/>
                      </a:lnTo>
                      <a:lnTo>
                        <a:pt x="19587" y="7893"/>
                      </a:lnTo>
                      <a:lnTo>
                        <a:pt x="19590" y="7931"/>
                      </a:lnTo>
                      <a:lnTo>
                        <a:pt x="19602" y="7944"/>
                      </a:lnTo>
                      <a:lnTo>
                        <a:pt x="19618" y="7954"/>
                      </a:lnTo>
                      <a:lnTo>
                        <a:pt x="19621" y="7967"/>
                      </a:lnTo>
                      <a:lnTo>
                        <a:pt x="19624" y="7968"/>
                      </a:lnTo>
                      <a:lnTo>
                        <a:pt x="19627" y="7973"/>
                      </a:lnTo>
                      <a:lnTo>
                        <a:pt x="19629" y="7997"/>
                      </a:lnTo>
                      <a:lnTo>
                        <a:pt x="19632" y="8002"/>
                      </a:lnTo>
                      <a:lnTo>
                        <a:pt x="19645" y="8015"/>
                      </a:lnTo>
                      <a:lnTo>
                        <a:pt x="19651" y="8014"/>
                      </a:lnTo>
                      <a:lnTo>
                        <a:pt x="19653" y="7995"/>
                      </a:lnTo>
                      <a:lnTo>
                        <a:pt x="19659" y="7985"/>
                      </a:lnTo>
                      <a:lnTo>
                        <a:pt x="19670" y="7974"/>
                      </a:lnTo>
                      <a:lnTo>
                        <a:pt x="19679" y="7968"/>
                      </a:lnTo>
                      <a:lnTo>
                        <a:pt x="19685" y="7967"/>
                      </a:lnTo>
                      <a:lnTo>
                        <a:pt x="19692" y="7980"/>
                      </a:lnTo>
                      <a:lnTo>
                        <a:pt x="19692" y="7986"/>
                      </a:lnTo>
                      <a:lnTo>
                        <a:pt x="19698" y="7985"/>
                      </a:lnTo>
                      <a:lnTo>
                        <a:pt x="19712" y="7978"/>
                      </a:lnTo>
                      <a:lnTo>
                        <a:pt x="19715" y="7973"/>
                      </a:lnTo>
                      <a:lnTo>
                        <a:pt x="19724" y="7972"/>
                      </a:lnTo>
                      <a:lnTo>
                        <a:pt x="19737" y="7975"/>
                      </a:lnTo>
                      <a:lnTo>
                        <a:pt x="19740" y="7980"/>
                      </a:lnTo>
                      <a:lnTo>
                        <a:pt x="19746" y="7983"/>
                      </a:lnTo>
                      <a:lnTo>
                        <a:pt x="19753" y="8006"/>
                      </a:lnTo>
                      <a:lnTo>
                        <a:pt x="19759" y="8011"/>
                      </a:lnTo>
                      <a:lnTo>
                        <a:pt x="19769" y="8015"/>
                      </a:lnTo>
                      <a:lnTo>
                        <a:pt x="19769" y="8020"/>
                      </a:lnTo>
                      <a:lnTo>
                        <a:pt x="19760" y="8030"/>
                      </a:lnTo>
                      <a:lnTo>
                        <a:pt x="19758" y="8049"/>
                      </a:lnTo>
                      <a:lnTo>
                        <a:pt x="19751" y="8063"/>
                      </a:lnTo>
                      <a:lnTo>
                        <a:pt x="19752" y="8087"/>
                      </a:lnTo>
                      <a:lnTo>
                        <a:pt x="19747" y="8112"/>
                      </a:lnTo>
                      <a:lnTo>
                        <a:pt x="19749" y="8159"/>
                      </a:lnTo>
                      <a:lnTo>
                        <a:pt x="19752" y="8163"/>
                      </a:lnTo>
                      <a:lnTo>
                        <a:pt x="19753" y="8182"/>
                      </a:lnTo>
                      <a:lnTo>
                        <a:pt x="19756" y="8182"/>
                      </a:lnTo>
                      <a:lnTo>
                        <a:pt x="19762" y="8176"/>
                      </a:lnTo>
                      <a:lnTo>
                        <a:pt x="19765" y="8176"/>
                      </a:lnTo>
                      <a:lnTo>
                        <a:pt x="19768" y="8171"/>
                      </a:lnTo>
                      <a:lnTo>
                        <a:pt x="19771" y="8170"/>
                      </a:lnTo>
                      <a:lnTo>
                        <a:pt x="19774" y="8165"/>
                      </a:lnTo>
                      <a:lnTo>
                        <a:pt x="19776" y="8160"/>
                      </a:lnTo>
                      <a:lnTo>
                        <a:pt x="19779" y="8159"/>
                      </a:lnTo>
                      <a:lnTo>
                        <a:pt x="19785" y="8154"/>
                      </a:lnTo>
                      <a:lnTo>
                        <a:pt x="19788" y="8153"/>
                      </a:lnTo>
                      <a:lnTo>
                        <a:pt x="19788" y="8149"/>
                      </a:lnTo>
                      <a:lnTo>
                        <a:pt x="19779" y="8150"/>
                      </a:lnTo>
                      <a:lnTo>
                        <a:pt x="19772" y="8146"/>
                      </a:lnTo>
                      <a:lnTo>
                        <a:pt x="19751" y="8149"/>
                      </a:lnTo>
                      <a:lnTo>
                        <a:pt x="19760" y="8143"/>
                      </a:lnTo>
                      <a:lnTo>
                        <a:pt x="19784" y="8140"/>
                      </a:lnTo>
                      <a:lnTo>
                        <a:pt x="19784" y="8135"/>
                      </a:lnTo>
                      <a:lnTo>
                        <a:pt x="19781" y="8135"/>
                      </a:lnTo>
                      <a:lnTo>
                        <a:pt x="19778" y="8132"/>
                      </a:lnTo>
                      <a:lnTo>
                        <a:pt x="19780" y="8126"/>
                      </a:lnTo>
                      <a:lnTo>
                        <a:pt x="19784" y="8130"/>
                      </a:lnTo>
                      <a:lnTo>
                        <a:pt x="19787" y="8125"/>
                      </a:lnTo>
                      <a:lnTo>
                        <a:pt x="19783" y="8121"/>
                      </a:lnTo>
                      <a:lnTo>
                        <a:pt x="19782" y="8098"/>
                      </a:lnTo>
                      <a:lnTo>
                        <a:pt x="19788" y="8087"/>
                      </a:lnTo>
                      <a:lnTo>
                        <a:pt x="19793" y="8082"/>
                      </a:lnTo>
                      <a:lnTo>
                        <a:pt x="19799" y="8072"/>
                      </a:lnTo>
                      <a:lnTo>
                        <a:pt x="19805" y="8071"/>
                      </a:lnTo>
                      <a:lnTo>
                        <a:pt x="19808" y="8066"/>
                      </a:lnTo>
                      <a:lnTo>
                        <a:pt x="19807" y="8061"/>
                      </a:lnTo>
                      <a:lnTo>
                        <a:pt x="19810" y="8052"/>
                      </a:lnTo>
                      <a:lnTo>
                        <a:pt x="19812" y="8037"/>
                      </a:lnTo>
                      <a:lnTo>
                        <a:pt x="19812" y="8032"/>
                      </a:lnTo>
                      <a:lnTo>
                        <a:pt x="19809" y="8028"/>
                      </a:lnTo>
                      <a:lnTo>
                        <a:pt x="19803" y="8024"/>
                      </a:lnTo>
                      <a:lnTo>
                        <a:pt x="19799" y="8015"/>
                      </a:lnTo>
                      <a:lnTo>
                        <a:pt x="19799" y="8005"/>
                      </a:lnTo>
                      <a:lnTo>
                        <a:pt x="19801" y="8000"/>
                      </a:lnTo>
                      <a:lnTo>
                        <a:pt x="19807" y="7995"/>
                      </a:lnTo>
                      <a:lnTo>
                        <a:pt x="19813" y="7989"/>
                      </a:lnTo>
                      <a:lnTo>
                        <a:pt x="19819" y="7988"/>
                      </a:lnTo>
                      <a:lnTo>
                        <a:pt x="19817" y="7941"/>
                      </a:lnTo>
                      <a:lnTo>
                        <a:pt x="19813" y="7932"/>
                      </a:lnTo>
                      <a:lnTo>
                        <a:pt x="19816" y="7927"/>
                      </a:lnTo>
                      <a:lnTo>
                        <a:pt x="19819" y="7918"/>
                      </a:lnTo>
                      <a:lnTo>
                        <a:pt x="19818" y="7913"/>
                      </a:lnTo>
                      <a:lnTo>
                        <a:pt x="19821" y="7908"/>
                      </a:lnTo>
                      <a:lnTo>
                        <a:pt x="19824" y="7903"/>
                      </a:lnTo>
                      <a:lnTo>
                        <a:pt x="19826" y="7897"/>
                      </a:lnTo>
                      <a:lnTo>
                        <a:pt x="19829" y="7892"/>
                      </a:lnTo>
                      <a:lnTo>
                        <a:pt x="19829" y="7878"/>
                      </a:lnTo>
                      <a:lnTo>
                        <a:pt x="19834" y="7872"/>
                      </a:lnTo>
                      <a:lnTo>
                        <a:pt x="19837" y="7867"/>
                      </a:lnTo>
                      <a:lnTo>
                        <a:pt x="19836" y="7835"/>
                      </a:lnTo>
                      <a:lnTo>
                        <a:pt x="19832" y="7835"/>
                      </a:lnTo>
                      <a:lnTo>
                        <a:pt x="19829" y="7831"/>
                      </a:lnTo>
                      <a:lnTo>
                        <a:pt x="19826" y="7831"/>
                      </a:lnTo>
                      <a:lnTo>
                        <a:pt x="19823" y="7837"/>
                      </a:lnTo>
                      <a:lnTo>
                        <a:pt x="19818" y="7837"/>
                      </a:lnTo>
                      <a:lnTo>
                        <a:pt x="19817" y="7832"/>
                      </a:lnTo>
                      <a:lnTo>
                        <a:pt x="19814" y="7833"/>
                      </a:lnTo>
                      <a:lnTo>
                        <a:pt x="19814" y="7823"/>
                      </a:lnTo>
                      <a:lnTo>
                        <a:pt x="19819" y="7818"/>
                      </a:lnTo>
                      <a:lnTo>
                        <a:pt x="19831" y="7816"/>
                      </a:lnTo>
                      <a:lnTo>
                        <a:pt x="19837" y="7811"/>
                      </a:lnTo>
                      <a:lnTo>
                        <a:pt x="19849" y="7809"/>
                      </a:lnTo>
                      <a:lnTo>
                        <a:pt x="19852" y="7804"/>
                      </a:lnTo>
                      <a:lnTo>
                        <a:pt x="19851" y="7781"/>
                      </a:lnTo>
                      <a:lnTo>
                        <a:pt x="19853" y="7771"/>
                      </a:lnTo>
                      <a:lnTo>
                        <a:pt x="19853" y="7761"/>
                      </a:lnTo>
                      <a:lnTo>
                        <a:pt x="19855" y="7747"/>
                      </a:lnTo>
                      <a:lnTo>
                        <a:pt x="19858" y="7742"/>
                      </a:lnTo>
                      <a:lnTo>
                        <a:pt x="19861" y="7741"/>
                      </a:lnTo>
                      <a:lnTo>
                        <a:pt x="19865" y="7750"/>
                      </a:lnTo>
                      <a:lnTo>
                        <a:pt x="19868" y="7755"/>
                      </a:lnTo>
                      <a:lnTo>
                        <a:pt x="19874" y="7754"/>
                      </a:lnTo>
                      <a:lnTo>
                        <a:pt x="19873" y="7750"/>
                      </a:lnTo>
                      <a:lnTo>
                        <a:pt x="19876" y="7744"/>
                      </a:lnTo>
                      <a:lnTo>
                        <a:pt x="19882" y="7729"/>
                      </a:lnTo>
                      <a:lnTo>
                        <a:pt x="19884" y="7724"/>
                      </a:lnTo>
                      <a:lnTo>
                        <a:pt x="19890" y="7714"/>
                      </a:lnTo>
                      <a:lnTo>
                        <a:pt x="19887" y="7710"/>
                      </a:lnTo>
                      <a:lnTo>
                        <a:pt x="19883" y="7705"/>
                      </a:lnTo>
                      <a:lnTo>
                        <a:pt x="19871" y="7702"/>
                      </a:lnTo>
                      <a:lnTo>
                        <a:pt x="19868" y="7698"/>
                      </a:lnTo>
                      <a:lnTo>
                        <a:pt x="19868" y="7693"/>
                      </a:lnTo>
                      <a:lnTo>
                        <a:pt x="19870" y="7678"/>
                      </a:lnTo>
                      <a:lnTo>
                        <a:pt x="19872" y="7659"/>
                      </a:lnTo>
                      <a:lnTo>
                        <a:pt x="19875" y="7654"/>
                      </a:lnTo>
                      <a:lnTo>
                        <a:pt x="19878" y="7659"/>
                      </a:lnTo>
                      <a:lnTo>
                        <a:pt x="19884" y="7667"/>
                      </a:lnTo>
                      <a:lnTo>
                        <a:pt x="19888" y="7671"/>
                      </a:lnTo>
                      <a:lnTo>
                        <a:pt x="19897" y="7670"/>
                      </a:lnTo>
                      <a:lnTo>
                        <a:pt x="19897" y="7666"/>
                      </a:lnTo>
                      <a:lnTo>
                        <a:pt x="19893" y="7648"/>
                      </a:lnTo>
                      <a:lnTo>
                        <a:pt x="19886" y="7638"/>
                      </a:lnTo>
                      <a:lnTo>
                        <a:pt x="19889" y="7638"/>
                      </a:lnTo>
                      <a:lnTo>
                        <a:pt x="19895" y="7633"/>
                      </a:lnTo>
                      <a:lnTo>
                        <a:pt x="19895" y="7628"/>
                      </a:lnTo>
                      <a:lnTo>
                        <a:pt x="19885" y="7615"/>
                      </a:lnTo>
                      <a:lnTo>
                        <a:pt x="19879" y="7611"/>
                      </a:lnTo>
                      <a:lnTo>
                        <a:pt x="19875" y="7607"/>
                      </a:lnTo>
                      <a:lnTo>
                        <a:pt x="19878" y="7592"/>
                      </a:lnTo>
                      <a:lnTo>
                        <a:pt x="19880" y="7587"/>
                      </a:lnTo>
                      <a:lnTo>
                        <a:pt x="19883" y="7577"/>
                      </a:lnTo>
                      <a:lnTo>
                        <a:pt x="19892" y="7571"/>
                      </a:lnTo>
                      <a:lnTo>
                        <a:pt x="19904" y="7570"/>
                      </a:lnTo>
                      <a:lnTo>
                        <a:pt x="19904" y="7575"/>
                      </a:lnTo>
                      <a:lnTo>
                        <a:pt x="19908" y="7589"/>
                      </a:lnTo>
                      <a:lnTo>
                        <a:pt x="19911" y="7593"/>
                      </a:lnTo>
                      <a:lnTo>
                        <a:pt x="19914" y="7597"/>
                      </a:lnTo>
                      <a:lnTo>
                        <a:pt x="19917" y="7597"/>
                      </a:lnTo>
                      <a:lnTo>
                        <a:pt x="19920" y="7592"/>
                      </a:lnTo>
                      <a:lnTo>
                        <a:pt x="19923" y="7581"/>
                      </a:lnTo>
                      <a:lnTo>
                        <a:pt x="19922" y="7572"/>
                      </a:lnTo>
                      <a:lnTo>
                        <a:pt x="19919" y="7568"/>
                      </a:lnTo>
                      <a:lnTo>
                        <a:pt x="19910" y="7560"/>
                      </a:lnTo>
                      <a:lnTo>
                        <a:pt x="19900" y="7547"/>
                      </a:lnTo>
                      <a:lnTo>
                        <a:pt x="19899" y="7533"/>
                      </a:lnTo>
                      <a:lnTo>
                        <a:pt x="19902" y="7523"/>
                      </a:lnTo>
                      <a:lnTo>
                        <a:pt x="19904" y="7518"/>
                      </a:lnTo>
                      <a:lnTo>
                        <a:pt x="19910" y="7512"/>
                      </a:lnTo>
                      <a:lnTo>
                        <a:pt x="19916" y="7512"/>
                      </a:lnTo>
                      <a:lnTo>
                        <a:pt x="19922" y="7506"/>
                      </a:lnTo>
                      <a:lnTo>
                        <a:pt x="19920" y="7473"/>
                      </a:lnTo>
                      <a:lnTo>
                        <a:pt x="19923" y="7472"/>
                      </a:lnTo>
                      <a:lnTo>
                        <a:pt x="19932" y="7467"/>
                      </a:lnTo>
                      <a:lnTo>
                        <a:pt x="19947" y="7403"/>
                      </a:lnTo>
                      <a:lnTo>
                        <a:pt x="19943" y="7399"/>
                      </a:lnTo>
                      <a:lnTo>
                        <a:pt x="19938" y="7400"/>
                      </a:lnTo>
                      <a:lnTo>
                        <a:pt x="19940" y="7395"/>
                      </a:lnTo>
                      <a:lnTo>
                        <a:pt x="19940" y="7380"/>
                      </a:lnTo>
                      <a:lnTo>
                        <a:pt x="19937" y="7381"/>
                      </a:lnTo>
                      <a:lnTo>
                        <a:pt x="19931" y="7386"/>
                      </a:lnTo>
                      <a:lnTo>
                        <a:pt x="19928" y="7383"/>
                      </a:lnTo>
                      <a:lnTo>
                        <a:pt x="19923" y="7349"/>
                      </a:lnTo>
                      <a:lnTo>
                        <a:pt x="19919" y="7336"/>
                      </a:lnTo>
                      <a:lnTo>
                        <a:pt x="19921" y="7316"/>
                      </a:lnTo>
                      <a:lnTo>
                        <a:pt x="19921" y="7312"/>
                      </a:lnTo>
                      <a:lnTo>
                        <a:pt x="19930" y="7296"/>
                      </a:lnTo>
                      <a:lnTo>
                        <a:pt x="19935" y="7286"/>
                      </a:lnTo>
                      <a:lnTo>
                        <a:pt x="19935" y="7281"/>
                      </a:lnTo>
                      <a:lnTo>
                        <a:pt x="19928" y="7273"/>
                      </a:lnTo>
                      <a:lnTo>
                        <a:pt x="19928" y="7268"/>
                      </a:lnTo>
                      <a:lnTo>
                        <a:pt x="19932" y="7229"/>
                      </a:lnTo>
                      <a:lnTo>
                        <a:pt x="19932" y="7220"/>
                      </a:lnTo>
                      <a:lnTo>
                        <a:pt x="19925" y="7212"/>
                      </a:lnTo>
                      <a:lnTo>
                        <a:pt x="19922" y="7202"/>
                      </a:lnTo>
                      <a:lnTo>
                        <a:pt x="19918" y="7193"/>
                      </a:lnTo>
                      <a:lnTo>
                        <a:pt x="19918" y="7184"/>
                      </a:lnTo>
                      <a:lnTo>
                        <a:pt x="19920" y="7174"/>
                      </a:lnTo>
                      <a:lnTo>
                        <a:pt x="19919" y="7155"/>
                      </a:lnTo>
                      <a:lnTo>
                        <a:pt x="19907" y="7157"/>
                      </a:lnTo>
                      <a:lnTo>
                        <a:pt x="19904" y="7152"/>
                      </a:lnTo>
                      <a:lnTo>
                        <a:pt x="19904" y="7143"/>
                      </a:lnTo>
                      <a:lnTo>
                        <a:pt x="19907" y="7143"/>
                      </a:lnTo>
                      <a:lnTo>
                        <a:pt x="19922" y="7150"/>
                      </a:lnTo>
                      <a:lnTo>
                        <a:pt x="19928" y="7149"/>
                      </a:lnTo>
                      <a:lnTo>
                        <a:pt x="19927" y="7121"/>
                      </a:lnTo>
                      <a:lnTo>
                        <a:pt x="19918" y="7122"/>
                      </a:lnTo>
                      <a:lnTo>
                        <a:pt x="19918" y="7117"/>
                      </a:lnTo>
                      <a:lnTo>
                        <a:pt x="19923" y="7112"/>
                      </a:lnTo>
                      <a:lnTo>
                        <a:pt x="19926" y="7111"/>
                      </a:lnTo>
                      <a:lnTo>
                        <a:pt x="19929" y="7106"/>
                      </a:lnTo>
                      <a:lnTo>
                        <a:pt x="19931" y="7083"/>
                      </a:lnTo>
                      <a:lnTo>
                        <a:pt x="19931" y="7078"/>
                      </a:lnTo>
                      <a:lnTo>
                        <a:pt x="19927" y="7078"/>
                      </a:lnTo>
                      <a:lnTo>
                        <a:pt x="19913" y="7089"/>
                      </a:lnTo>
                      <a:lnTo>
                        <a:pt x="19919" y="7090"/>
                      </a:lnTo>
                      <a:lnTo>
                        <a:pt x="19924" y="7085"/>
                      </a:lnTo>
                      <a:lnTo>
                        <a:pt x="19924" y="7081"/>
                      </a:lnTo>
                      <a:lnTo>
                        <a:pt x="19912" y="7072"/>
                      </a:lnTo>
                      <a:lnTo>
                        <a:pt x="19907" y="7067"/>
                      </a:lnTo>
                      <a:lnTo>
                        <a:pt x="19908" y="7066"/>
                      </a:lnTo>
                      <a:lnTo>
                        <a:pt x="19916" y="7070"/>
                      </a:lnTo>
                      <a:lnTo>
                        <a:pt x="19925" y="7069"/>
                      </a:lnTo>
                      <a:lnTo>
                        <a:pt x="19927" y="7064"/>
                      </a:lnTo>
                      <a:lnTo>
                        <a:pt x="19930" y="7063"/>
                      </a:lnTo>
                      <a:lnTo>
                        <a:pt x="19933" y="7059"/>
                      </a:lnTo>
                      <a:lnTo>
                        <a:pt x="19924" y="7007"/>
                      </a:lnTo>
                      <a:lnTo>
                        <a:pt x="19924" y="6998"/>
                      </a:lnTo>
                      <a:lnTo>
                        <a:pt x="19923" y="6927"/>
                      </a:lnTo>
                      <a:lnTo>
                        <a:pt x="19921" y="6894"/>
                      </a:lnTo>
                      <a:lnTo>
                        <a:pt x="19917" y="6871"/>
                      </a:lnTo>
                      <a:lnTo>
                        <a:pt x="19913" y="6848"/>
                      </a:lnTo>
                      <a:lnTo>
                        <a:pt x="19909" y="6829"/>
                      </a:lnTo>
                      <a:lnTo>
                        <a:pt x="19905" y="6815"/>
                      </a:lnTo>
                      <a:lnTo>
                        <a:pt x="19902" y="6801"/>
                      </a:lnTo>
                      <a:lnTo>
                        <a:pt x="19898" y="6793"/>
                      </a:lnTo>
                      <a:lnTo>
                        <a:pt x="19892" y="6784"/>
                      </a:lnTo>
                      <a:lnTo>
                        <a:pt x="19891" y="6787"/>
                      </a:lnTo>
                      <a:lnTo>
                        <a:pt x="19882" y="6793"/>
                      </a:lnTo>
                      <a:lnTo>
                        <a:pt x="19879" y="6793"/>
                      </a:lnTo>
                      <a:lnTo>
                        <a:pt x="19879" y="6789"/>
                      </a:lnTo>
                      <a:lnTo>
                        <a:pt x="19889" y="6798"/>
                      </a:lnTo>
                      <a:lnTo>
                        <a:pt x="19896" y="6809"/>
                      </a:lnTo>
                      <a:lnTo>
                        <a:pt x="19897" y="6827"/>
                      </a:lnTo>
                      <a:lnTo>
                        <a:pt x="19835" y="6805"/>
                      </a:lnTo>
                      <a:lnTo>
                        <a:pt x="19832" y="6797"/>
                      </a:lnTo>
                      <a:lnTo>
                        <a:pt x="19830" y="6793"/>
                      </a:lnTo>
                      <a:lnTo>
                        <a:pt x="19827" y="6793"/>
                      </a:lnTo>
                      <a:lnTo>
                        <a:pt x="19820" y="6803"/>
                      </a:lnTo>
                      <a:lnTo>
                        <a:pt x="19815" y="6810"/>
                      </a:lnTo>
                      <a:lnTo>
                        <a:pt x="19815" y="6827"/>
                      </a:lnTo>
                      <a:lnTo>
                        <a:pt x="19812" y="6830"/>
                      </a:lnTo>
                      <a:lnTo>
                        <a:pt x="19806" y="6836"/>
                      </a:lnTo>
                      <a:lnTo>
                        <a:pt x="19794" y="6817"/>
                      </a:lnTo>
                      <a:lnTo>
                        <a:pt x="19785" y="6793"/>
                      </a:lnTo>
                      <a:lnTo>
                        <a:pt x="19782" y="6793"/>
                      </a:lnTo>
                      <a:lnTo>
                        <a:pt x="19775" y="6796"/>
                      </a:lnTo>
                      <a:lnTo>
                        <a:pt x="19766" y="6805"/>
                      </a:lnTo>
                      <a:lnTo>
                        <a:pt x="19763" y="6814"/>
                      </a:lnTo>
                      <a:lnTo>
                        <a:pt x="19758" y="6827"/>
                      </a:lnTo>
                      <a:lnTo>
                        <a:pt x="19755" y="6833"/>
                      </a:lnTo>
                      <a:lnTo>
                        <a:pt x="19749" y="6834"/>
                      </a:lnTo>
                      <a:lnTo>
                        <a:pt x="19746" y="6830"/>
                      </a:lnTo>
                      <a:lnTo>
                        <a:pt x="19745" y="6825"/>
                      </a:lnTo>
                      <a:lnTo>
                        <a:pt x="19751" y="6815"/>
                      </a:lnTo>
                      <a:lnTo>
                        <a:pt x="19756" y="6805"/>
                      </a:lnTo>
                      <a:lnTo>
                        <a:pt x="19759" y="6800"/>
                      </a:lnTo>
                      <a:lnTo>
                        <a:pt x="19775" y="6798"/>
                      </a:lnTo>
                      <a:lnTo>
                        <a:pt x="19778" y="6803"/>
                      </a:lnTo>
                      <a:lnTo>
                        <a:pt x="19780" y="6798"/>
                      </a:lnTo>
                      <a:lnTo>
                        <a:pt x="19780" y="6793"/>
                      </a:lnTo>
                      <a:lnTo>
                        <a:pt x="19777" y="6784"/>
                      </a:lnTo>
                      <a:lnTo>
                        <a:pt x="19775" y="6760"/>
                      </a:lnTo>
                      <a:lnTo>
                        <a:pt x="19778" y="6755"/>
                      </a:lnTo>
                      <a:lnTo>
                        <a:pt x="19781" y="6745"/>
                      </a:lnTo>
                      <a:lnTo>
                        <a:pt x="19783" y="6730"/>
                      </a:lnTo>
                      <a:lnTo>
                        <a:pt x="19781" y="6684"/>
                      </a:lnTo>
                      <a:lnTo>
                        <a:pt x="19783" y="6669"/>
                      </a:lnTo>
                      <a:lnTo>
                        <a:pt x="19786" y="6664"/>
                      </a:lnTo>
                      <a:lnTo>
                        <a:pt x="19792" y="6659"/>
                      </a:lnTo>
                      <a:lnTo>
                        <a:pt x="19794" y="6653"/>
                      </a:lnTo>
                      <a:lnTo>
                        <a:pt x="19797" y="6648"/>
                      </a:lnTo>
                      <a:lnTo>
                        <a:pt x="19799" y="6629"/>
                      </a:lnTo>
                      <a:lnTo>
                        <a:pt x="19801" y="6605"/>
                      </a:lnTo>
                      <a:lnTo>
                        <a:pt x="19804" y="6600"/>
                      </a:lnTo>
                      <a:lnTo>
                        <a:pt x="19806" y="6595"/>
                      </a:lnTo>
                      <a:lnTo>
                        <a:pt x="19809" y="6594"/>
                      </a:lnTo>
                      <a:lnTo>
                        <a:pt x="19813" y="6599"/>
                      </a:lnTo>
                      <a:lnTo>
                        <a:pt x="19813" y="6613"/>
                      </a:lnTo>
                      <a:lnTo>
                        <a:pt x="19811" y="6632"/>
                      </a:lnTo>
                      <a:lnTo>
                        <a:pt x="19812" y="6642"/>
                      </a:lnTo>
                      <a:lnTo>
                        <a:pt x="19824" y="6640"/>
                      </a:lnTo>
                      <a:lnTo>
                        <a:pt x="19830" y="6630"/>
                      </a:lnTo>
                      <a:lnTo>
                        <a:pt x="19832" y="6625"/>
                      </a:lnTo>
                      <a:lnTo>
                        <a:pt x="19835" y="6615"/>
                      </a:lnTo>
                      <a:lnTo>
                        <a:pt x="19837" y="6591"/>
                      </a:lnTo>
                      <a:lnTo>
                        <a:pt x="19839" y="6586"/>
                      </a:lnTo>
                      <a:lnTo>
                        <a:pt x="19842" y="6581"/>
                      </a:lnTo>
                      <a:lnTo>
                        <a:pt x="19844" y="6557"/>
                      </a:lnTo>
                      <a:lnTo>
                        <a:pt x="19846" y="6545"/>
                      </a:lnTo>
                      <a:lnTo>
                        <a:pt x="19853" y="6499"/>
                      </a:lnTo>
                      <a:lnTo>
                        <a:pt x="19858" y="6484"/>
                      </a:lnTo>
                      <a:lnTo>
                        <a:pt x="19867" y="6468"/>
                      </a:lnTo>
                      <a:lnTo>
                        <a:pt x="19881" y="6458"/>
                      </a:lnTo>
                      <a:lnTo>
                        <a:pt x="19888" y="6456"/>
                      </a:lnTo>
                      <a:lnTo>
                        <a:pt x="19893" y="6451"/>
                      </a:lnTo>
                      <a:lnTo>
                        <a:pt x="19899" y="6446"/>
                      </a:lnTo>
                      <a:lnTo>
                        <a:pt x="19899" y="6436"/>
                      </a:lnTo>
                      <a:lnTo>
                        <a:pt x="19892" y="6432"/>
                      </a:lnTo>
                      <a:lnTo>
                        <a:pt x="19889" y="6419"/>
                      </a:lnTo>
                      <a:lnTo>
                        <a:pt x="19892" y="6418"/>
                      </a:lnTo>
                      <a:lnTo>
                        <a:pt x="19897" y="6413"/>
                      </a:lnTo>
                      <a:lnTo>
                        <a:pt x="19903" y="6403"/>
                      </a:lnTo>
                      <a:lnTo>
                        <a:pt x="19899" y="6375"/>
                      </a:lnTo>
                      <a:lnTo>
                        <a:pt x="19901" y="6370"/>
                      </a:lnTo>
                      <a:lnTo>
                        <a:pt x="19910" y="6364"/>
                      </a:lnTo>
                      <a:lnTo>
                        <a:pt x="19915" y="6354"/>
                      </a:lnTo>
                      <a:lnTo>
                        <a:pt x="19909" y="6345"/>
                      </a:lnTo>
                      <a:lnTo>
                        <a:pt x="19911" y="6330"/>
                      </a:lnTo>
                      <a:lnTo>
                        <a:pt x="19920" y="6325"/>
                      </a:lnTo>
                      <a:lnTo>
                        <a:pt x="19926" y="6324"/>
                      </a:lnTo>
                      <a:lnTo>
                        <a:pt x="19932" y="6313"/>
                      </a:lnTo>
                      <a:lnTo>
                        <a:pt x="19931" y="6295"/>
                      </a:lnTo>
                      <a:lnTo>
                        <a:pt x="19927" y="6281"/>
                      </a:lnTo>
                      <a:lnTo>
                        <a:pt x="19926" y="6267"/>
                      </a:lnTo>
                      <a:lnTo>
                        <a:pt x="19930" y="6262"/>
                      </a:lnTo>
                      <a:lnTo>
                        <a:pt x="19938" y="6251"/>
                      </a:lnTo>
                      <a:lnTo>
                        <a:pt x="19944" y="6251"/>
                      </a:lnTo>
                      <a:lnTo>
                        <a:pt x="19947" y="6255"/>
                      </a:lnTo>
                      <a:lnTo>
                        <a:pt x="19953" y="6263"/>
                      </a:lnTo>
                      <a:lnTo>
                        <a:pt x="19959" y="6258"/>
                      </a:lnTo>
                      <a:lnTo>
                        <a:pt x="19964" y="6234"/>
                      </a:lnTo>
                      <a:lnTo>
                        <a:pt x="19966" y="6219"/>
                      </a:lnTo>
                      <a:lnTo>
                        <a:pt x="19972" y="6209"/>
                      </a:lnTo>
                      <a:lnTo>
                        <a:pt x="19978" y="6208"/>
                      </a:lnTo>
                      <a:lnTo>
                        <a:pt x="19990" y="6212"/>
                      </a:lnTo>
                      <a:lnTo>
                        <a:pt x="19996" y="6206"/>
                      </a:lnTo>
                      <a:lnTo>
                        <a:pt x="20007" y="6181"/>
                      </a:lnTo>
                      <a:lnTo>
                        <a:pt x="20017" y="6142"/>
                      </a:lnTo>
                      <a:lnTo>
                        <a:pt x="20025" y="6127"/>
                      </a:lnTo>
                      <a:lnTo>
                        <a:pt x="20039" y="6110"/>
                      </a:lnTo>
                      <a:lnTo>
                        <a:pt x="20048" y="6105"/>
                      </a:lnTo>
                      <a:lnTo>
                        <a:pt x="20058" y="6113"/>
                      </a:lnTo>
                      <a:lnTo>
                        <a:pt x="20064" y="6108"/>
                      </a:lnTo>
                      <a:lnTo>
                        <a:pt x="20066" y="6098"/>
                      </a:lnTo>
                      <a:lnTo>
                        <a:pt x="20077" y="6068"/>
                      </a:lnTo>
                      <a:lnTo>
                        <a:pt x="20076" y="6049"/>
                      </a:lnTo>
                      <a:lnTo>
                        <a:pt x="20082" y="6044"/>
                      </a:lnTo>
                      <a:lnTo>
                        <a:pt x="20088" y="6047"/>
                      </a:lnTo>
                      <a:lnTo>
                        <a:pt x="20091" y="6052"/>
                      </a:lnTo>
                      <a:lnTo>
                        <a:pt x="20092" y="6066"/>
                      </a:lnTo>
                      <a:lnTo>
                        <a:pt x="20098" y="6070"/>
                      </a:lnTo>
                      <a:lnTo>
                        <a:pt x="20107" y="6060"/>
                      </a:lnTo>
                      <a:lnTo>
                        <a:pt x="20109" y="6054"/>
                      </a:lnTo>
                      <a:lnTo>
                        <a:pt x="20108" y="6026"/>
                      </a:lnTo>
                      <a:lnTo>
                        <a:pt x="20113" y="6020"/>
                      </a:lnTo>
                      <a:lnTo>
                        <a:pt x="20120" y="6020"/>
                      </a:lnTo>
                      <a:lnTo>
                        <a:pt x="20119" y="6011"/>
                      </a:lnTo>
                      <a:lnTo>
                        <a:pt x="20116" y="6001"/>
                      </a:lnTo>
                      <a:lnTo>
                        <a:pt x="20118" y="5996"/>
                      </a:lnTo>
                      <a:lnTo>
                        <a:pt x="20131" y="6000"/>
                      </a:lnTo>
                      <a:lnTo>
                        <a:pt x="20134" y="5995"/>
                      </a:lnTo>
                      <a:lnTo>
                        <a:pt x="20135" y="5966"/>
                      </a:lnTo>
                      <a:lnTo>
                        <a:pt x="20143" y="5941"/>
                      </a:lnTo>
                      <a:lnTo>
                        <a:pt x="20147" y="5912"/>
                      </a:lnTo>
                      <a:lnTo>
                        <a:pt x="20153" y="5902"/>
                      </a:lnTo>
                      <a:lnTo>
                        <a:pt x="20156" y="5892"/>
                      </a:lnTo>
                      <a:lnTo>
                        <a:pt x="20162" y="5891"/>
                      </a:lnTo>
                      <a:lnTo>
                        <a:pt x="20165" y="5900"/>
                      </a:lnTo>
                      <a:lnTo>
                        <a:pt x="20170" y="5933"/>
                      </a:lnTo>
                      <a:lnTo>
                        <a:pt x="20170" y="5943"/>
                      </a:lnTo>
                      <a:lnTo>
                        <a:pt x="20173" y="5942"/>
                      </a:lnTo>
                      <a:lnTo>
                        <a:pt x="20182" y="5936"/>
                      </a:lnTo>
                      <a:lnTo>
                        <a:pt x="20181" y="5927"/>
                      </a:lnTo>
                      <a:lnTo>
                        <a:pt x="20190" y="5916"/>
                      </a:lnTo>
                      <a:lnTo>
                        <a:pt x="20196" y="5911"/>
                      </a:lnTo>
                      <a:lnTo>
                        <a:pt x="20199" y="5920"/>
                      </a:lnTo>
                      <a:lnTo>
                        <a:pt x="20202" y="5919"/>
                      </a:lnTo>
                      <a:lnTo>
                        <a:pt x="20207" y="5900"/>
                      </a:lnTo>
                      <a:lnTo>
                        <a:pt x="20219" y="5894"/>
                      </a:lnTo>
                      <a:lnTo>
                        <a:pt x="20229" y="5902"/>
                      </a:lnTo>
                      <a:lnTo>
                        <a:pt x="20241" y="5905"/>
                      </a:lnTo>
                      <a:lnTo>
                        <a:pt x="20250" y="5899"/>
                      </a:lnTo>
                      <a:lnTo>
                        <a:pt x="20249" y="5885"/>
                      </a:lnTo>
                      <a:lnTo>
                        <a:pt x="20252" y="5880"/>
                      </a:lnTo>
                      <a:lnTo>
                        <a:pt x="20260" y="5874"/>
                      </a:lnTo>
                      <a:lnTo>
                        <a:pt x="20269" y="5864"/>
                      </a:lnTo>
                      <a:lnTo>
                        <a:pt x="20281" y="5858"/>
                      </a:lnTo>
                      <a:lnTo>
                        <a:pt x="20290" y="5856"/>
                      </a:lnTo>
                      <a:lnTo>
                        <a:pt x="20296" y="5865"/>
                      </a:lnTo>
                      <a:lnTo>
                        <a:pt x="20306" y="5864"/>
                      </a:lnTo>
                      <a:lnTo>
                        <a:pt x="20314" y="5854"/>
                      </a:lnTo>
                      <a:lnTo>
                        <a:pt x="20334" y="5822"/>
                      </a:lnTo>
                      <a:lnTo>
                        <a:pt x="20343" y="5817"/>
                      </a:lnTo>
                      <a:lnTo>
                        <a:pt x="20349" y="5816"/>
                      </a:lnTo>
                      <a:lnTo>
                        <a:pt x="20358" y="5829"/>
                      </a:lnTo>
                      <a:lnTo>
                        <a:pt x="20364" y="5828"/>
                      </a:lnTo>
                      <a:lnTo>
                        <a:pt x="20373" y="5818"/>
                      </a:lnTo>
                      <a:lnTo>
                        <a:pt x="20385" y="5813"/>
                      </a:lnTo>
                      <a:lnTo>
                        <a:pt x="20392" y="5809"/>
                      </a:lnTo>
                      <a:lnTo>
                        <a:pt x="20392" y="5805"/>
                      </a:lnTo>
                      <a:lnTo>
                        <a:pt x="20373" y="5800"/>
                      </a:lnTo>
                      <a:lnTo>
                        <a:pt x="20365" y="5782"/>
                      </a:lnTo>
                      <a:lnTo>
                        <a:pt x="20356" y="5768"/>
                      </a:lnTo>
                      <a:lnTo>
                        <a:pt x="20345" y="5764"/>
                      </a:lnTo>
                      <a:lnTo>
                        <a:pt x="20337" y="5756"/>
                      </a:lnTo>
                      <a:lnTo>
                        <a:pt x="20339" y="5746"/>
                      </a:lnTo>
                      <a:lnTo>
                        <a:pt x="20342" y="5741"/>
                      </a:lnTo>
                      <a:lnTo>
                        <a:pt x="20344" y="5736"/>
                      </a:lnTo>
                      <a:lnTo>
                        <a:pt x="20354" y="5744"/>
                      </a:lnTo>
                      <a:lnTo>
                        <a:pt x="20364" y="5762"/>
                      </a:lnTo>
                      <a:lnTo>
                        <a:pt x="20368" y="5780"/>
                      </a:lnTo>
                      <a:lnTo>
                        <a:pt x="20378" y="5798"/>
                      </a:lnTo>
                      <a:lnTo>
                        <a:pt x="20384" y="5802"/>
                      </a:lnTo>
                      <a:lnTo>
                        <a:pt x="20393" y="5796"/>
                      </a:lnTo>
                      <a:lnTo>
                        <a:pt x="20407" y="5780"/>
                      </a:lnTo>
                      <a:lnTo>
                        <a:pt x="20419" y="5770"/>
                      </a:lnTo>
                      <a:lnTo>
                        <a:pt x="20418" y="5755"/>
                      </a:lnTo>
                      <a:lnTo>
                        <a:pt x="20424" y="5750"/>
                      </a:lnTo>
                      <a:lnTo>
                        <a:pt x="20442" y="5748"/>
                      </a:lnTo>
                      <a:lnTo>
                        <a:pt x="20454" y="5742"/>
                      </a:lnTo>
                      <a:lnTo>
                        <a:pt x="20456" y="5731"/>
                      </a:lnTo>
                      <a:lnTo>
                        <a:pt x="20443" y="5705"/>
                      </a:lnTo>
                      <a:lnTo>
                        <a:pt x="20438" y="5677"/>
                      </a:lnTo>
                      <a:lnTo>
                        <a:pt x="20444" y="5662"/>
                      </a:lnTo>
                      <a:lnTo>
                        <a:pt x="20450" y="5661"/>
                      </a:lnTo>
                      <a:lnTo>
                        <a:pt x="20456" y="5670"/>
                      </a:lnTo>
                      <a:lnTo>
                        <a:pt x="20460" y="5684"/>
                      </a:lnTo>
                      <a:lnTo>
                        <a:pt x="20458" y="5708"/>
                      </a:lnTo>
                      <a:lnTo>
                        <a:pt x="20468" y="5716"/>
                      </a:lnTo>
                      <a:lnTo>
                        <a:pt x="20477" y="5720"/>
                      </a:lnTo>
                      <a:lnTo>
                        <a:pt x="20489" y="5713"/>
                      </a:lnTo>
                      <a:lnTo>
                        <a:pt x="20491" y="5699"/>
                      </a:lnTo>
                      <a:lnTo>
                        <a:pt x="20497" y="5689"/>
                      </a:lnTo>
                      <a:lnTo>
                        <a:pt x="20503" y="5683"/>
                      </a:lnTo>
                      <a:lnTo>
                        <a:pt x="20520" y="5676"/>
                      </a:lnTo>
                      <a:lnTo>
                        <a:pt x="20529" y="5682"/>
                      </a:lnTo>
                      <a:lnTo>
                        <a:pt x="20538" y="5693"/>
                      </a:lnTo>
                      <a:lnTo>
                        <a:pt x="20541" y="5686"/>
                      </a:lnTo>
                      <a:lnTo>
                        <a:pt x="20535" y="5685"/>
                      </a:lnTo>
                      <a:lnTo>
                        <a:pt x="20533" y="5692"/>
                      </a:lnTo>
                      <a:lnTo>
                        <a:pt x="20536" y="5693"/>
                      </a:lnTo>
                      <a:lnTo>
                        <a:pt x="20539" y="5693"/>
                      </a:lnTo>
                      <a:lnTo>
                        <a:pt x="20548" y="5682"/>
                      </a:lnTo>
                      <a:lnTo>
                        <a:pt x="20557" y="5681"/>
                      </a:lnTo>
                      <a:lnTo>
                        <a:pt x="20574" y="5670"/>
                      </a:lnTo>
                      <a:lnTo>
                        <a:pt x="20588" y="5653"/>
                      </a:lnTo>
                      <a:lnTo>
                        <a:pt x="20594" y="5639"/>
                      </a:lnTo>
                      <a:lnTo>
                        <a:pt x="20602" y="5623"/>
                      </a:lnTo>
                      <a:lnTo>
                        <a:pt x="20616" y="5602"/>
                      </a:lnTo>
                      <a:lnTo>
                        <a:pt x="20631" y="5586"/>
                      </a:lnTo>
                      <a:lnTo>
                        <a:pt x="20636" y="5581"/>
                      </a:lnTo>
                      <a:lnTo>
                        <a:pt x="20646" y="5580"/>
                      </a:lnTo>
                      <a:lnTo>
                        <a:pt x="20654" y="5574"/>
                      </a:lnTo>
                      <a:lnTo>
                        <a:pt x="20657" y="5569"/>
                      </a:lnTo>
                      <a:lnTo>
                        <a:pt x="20653" y="5560"/>
                      </a:lnTo>
                      <a:lnTo>
                        <a:pt x="20652" y="5532"/>
                      </a:lnTo>
                      <a:lnTo>
                        <a:pt x="20658" y="5527"/>
                      </a:lnTo>
                      <a:lnTo>
                        <a:pt x="20664" y="5540"/>
                      </a:lnTo>
                      <a:lnTo>
                        <a:pt x="20665" y="5559"/>
                      </a:lnTo>
                      <a:lnTo>
                        <a:pt x="20663" y="5564"/>
                      </a:lnTo>
                      <a:lnTo>
                        <a:pt x="20666" y="5573"/>
                      </a:lnTo>
                      <a:lnTo>
                        <a:pt x="20676" y="5576"/>
                      </a:lnTo>
                      <a:lnTo>
                        <a:pt x="20675" y="5571"/>
                      </a:lnTo>
                      <a:lnTo>
                        <a:pt x="20680" y="5557"/>
                      </a:lnTo>
                      <a:lnTo>
                        <a:pt x="20683" y="5533"/>
                      </a:lnTo>
                      <a:lnTo>
                        <a:pt x="20679" y="5462"/>
                      </a:lnTo>
                      <a:lnTo>
                        <a:pt x="20673" y="5463"/>
                      </a:lnTo>
                      <a:lnTo>
                        <a:pt x="20666" y="5450"/>
                      </a:lnTo>
                      <a:lnTo>
                        <a:pt x="20659" y="5427"/>
                      </a:lnTo>
                      <a:lnTo>
                        <a:pt x="20652" y="5404"/>
                      </a:lnTo>
                      <a:lnTo>
                        <a:pt x="20654" y="5394"/>
                      </a:lnTo>
                      <a:lnTo>
                        <a:pt x="20660" y="5388"/>
                      </a:lnTo>
                      <a:lnTo>
                        <a:pt x="20662" y="5374"/>
                      </a:lnTo>
                      <a:lnTo>
                        <a:pt x="20665" y="5364"/>
                      </a:lnTo>
                      <a:lnTo>
                        <a:pt x="20661" y="5341"/>
                      </a:lnTo>
                      <a:lnTo>
                        <a:pt x="20654" y="5327"/>
                      </a:lnTo>
                      <a:lnTo>
                        <a:pt x="20651" y="5319"/>
                      </a:lnTo>
                      <a:lnTo>
                        <a:pt x="20644" y="5319"/>
                      </a:lnTo>
                      <a:lnTo>
                        <a:pt x="20638" y="5315"/>
                      </a:lnTo>
                      <a:lnTo>
                        <a:pt x="20635" y="5306"/>
                      </a:lnTo>
                      <a:lnTo>
                        <a:pt x="20634" y="5297"/>
                      </a:lnTo>
                      <a:lnTo>
                        <a:pt x="20643" y="5291"/>
                      </a:lnTo>
                      <a:lnTo>
                        <a:pt x="20646" y="5290"/>
                      </a:lnTo>
                      <a:lnTo>
                        <a:pt x="20649" y="5307"/>
                      </a:lnTo>
                      <a:lnTo>
                        <a:pt x="20659" y="5327"/>
                      </a:lnTo>
                      <a:lnTo>
                        <a:pt x="20662" y="5327"/>
                      </a:lnTo>
                      <a:lnTo>
                        <a:pt x="20664" y="5310"/>
                      </a:lnTo>
                      <a:lnTo>
                        <a:pt x="20663" y="5275"/>
                      </a:lnTo>
                      <a:lnTo>
                        <a:pt x="20660" y="5263"/>
                      </a:lnTo>
                      <a:lnTo>
                        <a:pt x="20644" y="5254"/>
                      </a:lnTo>
                      <a:lnTo>
                        <a:pt x="20637" y="5240"/>
                      </a:lnTo>
                      <a:lnTo>
                        <a:pt x="20627" y="5208"/>
                      </a:lnTo>
                      <a:lnTo>
                        <a:pt x="20629" y="5198"/>
                      </a:lnTo>
                      <a:lnTo>
                        <a:pt x="20625" y="5179"/>
                      </a:lnTo>
                      <a:lnTo>
                        <a:pt x="20624" y="5160"/>
                      </a:lnTo>
                      <a:lnTo>
                        <a:pt x="20630" y="5159"/>
                      </a:lnTo>
                      <a:lnTo>
                        <a:pt x="20634" y="5164"/>
                      </a:lnTo>
                      <a:lnTo>
                        <a:pt x="20637" y="5168"/>
                      </a:lnTo>
                      <a:lnTo>
                        <a:pt x="20635" y="5188"/>
                      </a:lnTo>
                      <a:lnTo>
                        <a:pt x="20635" y="5197"/>
                      </a:lnTo>
                      <a:lnTo>
                        <a:pt x="20642" y="5210"/>
                      </a:lnTo>
                      <a:lnTo>
                        <a:pt x="20652" y="5228"/>
                      </a:lnTo>
                      <a:lnTo>
                        <a:pt x="20652" y="5238"/>
                      </a:lnTo>
                      <a:lnTo>
                        <a:pt x="20671" y="5254"/>
                      </a:lnTo>
                      <a:lnTo>
                        <a:pt x="20677" y="5253"/>
                      </a:lnTo>
                      <a:lnTo>
                        <a:pt x="20680" y="5248"/>
                      </a:lnTo>
                      <a:lnTo>
                        <a:pt x="20680" y="5244"/>
                      </a:lnTo>
                      <a:lnTo>
                        <a:pt x="20673" y="5235"/>
                      </a:lnTo>
                      <a:lnTo>
                        <a:pt x="20670" y="5221"/>
                      </a:lnTo>
                      <a:lnTo>
                        <a:pt x="20670" y="5216"/>
                      </a:lnTo>
                      <a:lnTo>
                        <a:pt x="20676" y="5216"/>
                      </a:lnTo>
                      <a:lnTo>
                        <a:pt x="20682" y="5224"/>
                      </a:lnTo>
                      <a:lnTo>
                        <a:pt x="20685" y="5229"/>
                      </a:lnTo>
                      <a:lnTo>
                        <a:pt x="20692" y="5233"/>
                      </a:lnTo>
                      <a:lnTo>
                        <a:pt x="20692" y="5247"/>
                      </a:lnTo>
                      <a:lnTo>
                        <a:pt x="20690" y="5261"/>
                      </a:lnTo>
                      <a:lnTo>
                        <a:pt x="20688" y="5281"/>
                      </a:lnTo>
                      <a:lnTo>
                        <a:pt x="20691" y="5285"/>
                      </a:lnTo>
                      <a:lnTo>
                        <a:pt x="20697" y="5302"/>
                      </a:lnTo>
                      <a:lnTo>
                        <a:pt x="20707" y="5327"/>
                      </a:lnTo>
                      <a:lnTo>
                        <a:pt x="20710" y="5327"/>
                      </a:lnTo>
                      <a:lnTo>
                        <a:pt x="20712" y="5304"/>
                      </a:lnTo>
                      <a:lnTo>
                        <a:pt x="20710" y="5236"/>
                      </a:lnTo>
                      <a:lnTo>
                        <a:pt x="20712" y="5205"/>
                      </a:lnTo>
                      <a:lnTo>
                        <a:pt x="20716" y="5205"/>
                      </a:lnTo>
                      <a:lnTo>
                        <a:pt x="20716" y="5226"/>
                      </a:lnTo>
                      <a:lnTo>
                        <a:pt x="20715" y="5231"/>
                      </a:lnTo>
                      <a:lnTo>
                        <a:pt x="20704" y="5232"/>
                      </a:lnTo>
                      <a:lnTo>
                        <a:pt x="20704" y="5224"/>
                      </a:lnTo>
                      <a:lnTo>
                        <a:pt x="20716" y="5205"/>
                      </a:lnTo>
                      <a:lnTo>
                        <a:pt x="20724" y="5200"/>
                      </a:lnTo>
                      <a:lnTo>
                        <a:pt x="20729" y="5190"/>
                      </a:lnTo>
                      <a:lnTo>
                        <a:pt x="20729" y="5157"/>
                      </a:lnTo>
                      <a:lnTo>
                        <a:pt x="20731" y="5133"/>
                      </a:lnTo>
                      <a:lnTo>
                        <a:pt x="20738" y="5132"/>
                      </a:lnTo>
                      <a:lnTo>
                        <a:pt x="20742" y="5141"/>
                      </a:lnTo>
                      <a:lnTo>
                        <a:pt x="20745" y="5155"/>
                      </a:lnTo>
                      <a:lnTo>
                        <a:pt x="20746" y="5178"/>
                      </a:lnTo>
                      <a:lnTo>
                        <a:pt x="20741" y="5203"/>
                      </a:lnTo>
                      <a:lnTo>
                        <a:pt x="20739" y="5222"/>
                      </a:lnTo>
                      <a:lnTo>
                        <a:pt x="20734" y="5240"/>
                      </a:lnTo>
                      <a:lnTo>
                        <a:pt x="20732" y="5247"/>
                      </a:lnTo>
                      <a:lnTo>
                        <a:pt x="20729" y="5257"/>
                      </a:lnTo>
                      <a:lnTo>
                        <a:pt x="20724" y="5271"/>
                      </a:lnTo>
                      <a:lnTo>
                        <a:pt x="20728" y="5294"/>
                      </a:lnTo>
                      <a:lnTo>
                        <a:pt x="20731" y="5304"/>
                      </a:lnTo>
                      <a:lnTo>
                        <a:pt x="20738" y="5307"/>
                      </a:lnTo>
                      <a:lnTo>
                        <a:pt x="20744" y="5316"/>
                      </a:lnTo>
                      <a:lnTo>
                        <a:pt x="20748" y="5325"/>
                      </a:lnTo>
                      <a:lnTo>
                        <a:pt x="20749" y="5349"/>
                      </a:lnTo>
                      <a:lnTo>
                        <a:pt x="20746" y="5359"/>
                      </a:lnTo>
                      <a:lnTo>
                        <a:pt x="20750" y="5368"/>
                      </a:lnTo>
                      <a:lnTo>
                        <a:pt x="20750" y="5373"/>
                      </a:lnTo>
                      <a:lnTo>
                        <a:pt x="20755" y="5405"/>
                      </a:lnTo>
                      <a:lnTo>
                        <a:pt x="20765" y="5433"/>
                      </a:lnTo>
                      <a:lnTo>
                        <a:pt x="20768" y="5437"/>
                      </a:lnTo>
                      <a:lnTo>
                        <a:pt x="20774" y="5431"/>
                      </a:lnTo>
                      <a:lnTo>
                        <a:pt x="20780" y="5416"/>
                      </a:lnTo>
                      <a:lnTo>
                        <a:pt x="20782" y="5406"/>
                      </a:lnTo>
                      <a:lnTo>
                        <a:pt x="20787" y="5391"/>
                      </a:lnTo>
                      <a:lnTo>
                        <a:pt x="20790" y="5387"/>
                      </a:lnTo>
                      <a:lnTo>
                        <a:pt x="20796" y="5386"/>
                      </a:lnTo>
                      <a:lnTo>
                        <a:pt x="20796" y="5375"/>
                      </a:lnTo>
                      <a:lnTo>
                        <a:pt x="20795" y="5372"/>
                      </a:lnTo>
                      <a:lnTo>
                        <a:pt x="20794" y="5369"/>
                      </a:lnTo>
                      <a:lnTo>
                        <a:pt x="20785" y="5354"/>
                      </a:lnTo>
                      <a:lnTo>
                        <a:pt x="20785" y="5349"/>
                      </a:lnTo>
                      <a:lnTo>
                        <a:pt x="20788" y="5349"/>
                      </a:lnTo>
                      <a:lnTo>
                        <a:pt x="20785" y="5362"/>
                      </a:lnTo>
                      <a:lnTo>
                        <a:pt x="20781" y="5352"/>
                      </a:lnTo>
                      <a:lnTo>
                        <a:pt x="20781" y="5347"/>
                      </a:lnTo>
                      <a:lnTo>
                        <a:pt x="20783" y="5320"/>
                      </a:lnTo>
                      <a:lnTo>
                        <a:pt x="20784" y="5302"/>
                      </a:lnTo>
                      <a:lnTo>
                        <a:pt x="20786" y="5292"/>
                      </a:lnTo>
                      <a:lnTo>
                        <a:pt x="20793" y="5295"/>
                      </a:lnTo>
                      <a:lnTo>
                        <a:pt x="20801" y="5309"/>
                      </a:lnTo>
                      <a:lnTo>
                        <a:pt x="20808" y="5332"/>
                      </a:lnTo>
                      <a:lnTo>
                        <a:pt x="20815" y="5351"/>
                      </a:lnTo>
                      <a:lnTo>
                        <a:pt x="20813" y="5355"/>
                      </a:lnTo>
                      <a:lnTo>
                        <a:pt x="20807" y="5361"/>
                      </a:lnTo>
                      <a:lnTo>
                        <a:pt x="20804" y="5371"/>
                      </a:lnTo>
                      <a:lnTo>
                        <a:pt x="20811" y="5375"/>
                      </a:lnTo>
                      <a:lnTo>
                        <a:pt x="20817" y="5369"/>
                      </a:lnTo>
                      <a:lnTo>
                        <a:pt x="20825" y="5368"/>
                      </a:lnTo>
                      <a:lnTo>
                        <a:pt x="20831" y="5362"/>
                      </a:lnTo>
                      <a:lnTo>
                        <a:pt x="20846" y="5357"/>
                      </a:lnTo>
                      <a:lnTo>
                        <a:pt x="20859" y="5348"/>
                      </a:lnTo>
                      <a:lnTo>
                        <a:pt x="20859" y="5343"/>
                      </a:lnTo>
                      <a:lnTo>
                        <a:pt x="20841" y="5334"/>
                      </a:lnTo>
                      <a:lnTo>
                        <a:pt x="20835" y="5330"/>
                      </a:lnTo>
                      <a:lnTo>
                        <a:pt x="20835" y="5325"/>
                      </a:lnTo>
                      <a:lnTo>
                        <a:pt x="20840" y="5319"/>
                      </a:lnTo>
                      <a:lnTo>
                        <a:pt x="20851" y="5317"/>
                      </a:lnTo>
                      <a:lnTo>
                        <a:pt x="20853" y="5312"/>
                      </a:lnTo>
                      <a:lnTo>
                        <a:pt x="20853" y="5307"/>
                      </a:lnTo>
                      <a:lnTo>
                        <a:pt x="20830" y="5282"/>
                      </a:lnTo>
                      <a:lnTo>
                        <a:pt x="20830" y="5277"/>
                      </a:lnTo>
                      <a:lnTo>
                        <a:pt x="20833" y="5272"/>
                      </a:lnTo>
                      <a:lnTo>
                        <a:pt x="20835" y="5267"/>
                      </a:lnTo>
                      <a:lnTo>
                        <a:pt x="20839" y="5276"/>
                      </a:lnTo>
                      <a:lnTo>
                        <a:pt x="20845" y="5276"/>
                      </a:lnTo>
                      <a:lnTo>
                        <a:pt x="20844" y="5266"/>
                      </a:lnTo>
                      <a:lnTo>
                        <a:pt x="20841" y="5257"/>
                      </a:lnTo>
                      <a:lnTo>
                        <a:pt x="20836" y="5229"/>
                      </a:lnTo>
                      <a:lnTo>
                        <a:pt x="20833" y="5220"/>
                      </a:lnTo>
                      <a:lnTo>
                        <a:pt x="20833" y="5210"/>
                      </a:lnTo>
                      <a:lnTo>
                        <a:pt x="20835" y="5205"/>
                      </a:lnTo>
                      <a:lnTo>
                        <a:pt x="20839" y="5210"/>
                      </a:lnTo>
                      <a:lnTo>
                        <a:pt x="20843" y="5233"/>
                      </a:lnTo>
                      <a:lnTo>
                        <a:pt x="20855" y="5236"/>
                      </a:lnTo>
                      <a:lnTo>
                        <a:pt x="20858" y="5231"/>
                      </a:lnTo>
                      <a:lnTo>
                        <a:pt x="20868" y="5229"/>
                      </a:lnTo>
                      <a:lnTo>
                        <a:pt x="20859" y="5219"/>
                      </a:lnTo>
                      <a:lnTo>
                        <a:pt x="20859" y="5214"/>
                      </a:lnTo>
                      <a:lnTo>
                        <a:pt x="20864" y="5205"/>
                      </a:lnTo>
                      <a:lnTo>
                        <a:pt x="20869" y="5196"/>
                      </a:lnTo>
                      <a:lnTo>
                        <a:pt x="20874" y="5191"/>
                      </a:lnTo>
                      <a:lnTo>
                        <a:pt x="20882" y="5190"/>
                      </a:lnTo>
                      <a:lnTo>
                        <a:pt x="20886" y="5194"/>
                      </a:lnTo>
                      <a:lnTo>
                        <a:pt x="20890" y="5204"/>
                      </a:lnTo>
                      <a:lnTo>
                        <a:pt x="20893" y="5203"/>
                      </a:lnTo>
                      <a:lnTo>
                        <a:pt x="20895" y="5193"/>
                      </a:lnTo>
                      <a:lnTo>
                        <a:pt x="20891" y="5170"/>
                      </a:lnTo>
                      <a:lnTo>
                        <a:pt x="20890" y="5146"/>
                      </a:lnTo>
                      <a:lnTo>
                        <a:pt x="20892" y="5123"/>
                      </a:lnTo>
                      <a:lnTo>
                        <a:pt x="20894" y="5108"/>
                      </a:lnTo>
                      <a:lnTo>
                        <a:pt x="20900" y="5102"/>
                      </a:lnTo>
                      <a:lnTo>
                        <a:pt x="20903" y="5107"/>
                      </a:lnTo>
                      <a:lnTo>
                        <a:pt x="20904" y="5121"/>
                      </a:lnTo>
                      <a:lnTo>
                        <a:pt x="20913" y="5120"/>
                      </a:lnTo>
                      <a:lnTo>
                        <a:pt x="20918" y="5100"/>
                      </a:lnTo>
                      <a:lnTo>
                        <a:pt x="20927" y="5089"/>
                      </a:lnTo>
                      <a:lnTo>
                        <a:pt x="20933" y="5089"/>
                      </a:lnTo>
                      <a:lnTo>
                        <a:pt x="20933" y="5098"/>
                      </a:lnTo>
                      <a:lnTo>
                        <a:pt x="20930" y="5108"/>
                      </a:lnTo>
                      <a:lnTo>
                        <a:pt x="20937" y="5117"/>
                      </a:lnTo>
                      <a:lnTo>
                        <a:pt x="20940" y="5126"/>
                      </a:lnTo>
                      <a:lnTo>
                        <a:pt x="20944" y="5140"/>
                      </a:lnTo>
                      <a:lnTo>
                        <a:pt x="20942" y="5159"/>
                      </a:lnTo>
                      <a:lnTo>
                        <a:pt x="20937" y="5174"/>
                      </a:lnTo>
                      <a:lnTo>
                        <a:pt x="20937" y="5183"/>
                      </a:lnTo>
                      <a:lnTo>
                        <a:pt x="20952" y="5229"/>
                      </a:lnTo>
                      <a:lnTo>
                        <a:pt x="20950" y="5253"/>
                      </a:lnTo>
                      <a:lnTo>
                        <a:pt x="20953" y="5257"/>
                      </a:lnTo>
                      <a:lnTo>
                        <a:pt x="20959" y="5257"/>
                      </a:lnTo>
                      <a:lnTo>
                        <a:pt x="20976" y="5240"/>
                      </a:lnTo>
                      <a:lnTo>
                        <a:pt x="20979" y="5235"/>
                      </a:lnTo>
                      <a:lnTo>
                        <a:pt x="20997" y="5223"/>
                      </a:lnTo>
                      <a:lnTo>
                        <a:pt x="21002" y="5218"/>
                      </a:lnTo>
                      <a:lnTo>
                        <a:pt x="21014" y="5212"/>
                      </a:lnTo>
                      <a:lnTo>
                        <a:pt x="21017" y="5202"/>
                      </a:lnTo>
                      <a:lnTo>
                        <a:pt x="21020" y="5192"/>
                      </a:lnTo>
                      <a:lnTo>
                        <a:pt x="21022" y="5173"/>
                      </a:lnTo>
                      <a:lnTo>
                        <a:pt x="21026" y="5148"/>
                      </a:lnTo>
                      <a:lnTo>
                        <a:pt x="21029" y="5143"/>
                      </a:lnTo>
                      <a:lnTo>
                        <a:pt x="21038" y="5147"/>
                      </a:lnTo>
                      <a:lnTo>
                        <a:pt x="21044" y="5141"/>
                      </a:lnTo>
                      <a:lnTo>
                        <a:pt x="21052" y="5117"/>
                      </a:lnTo>
                      <a:lnTo>
                        <a:pt x="21058" y="5107"/>
                      </a:lnTo>
                      <a:lnTo>
                        <a:pt x="21075" y="5095"/>
                      </a:lnTo>
                      <a:lnTo>
                        <a:pt x="21090" y="5094"/>
                      </a:lnTo>
                      <a:lnTo>
                        <a:pt x="21088" y="5103"/>
                      </a:lnTo>
                      <a:lnTo>
                        <a:pt x="21082" y="5109"/>
                      </a:lnTo>
                      <a:lnTo>
                        <a:pt x="21079" y="5118"/>
                      </a:lnTo>
                      <a:lnTo>
                        <a:pt x="21082" y="5123"/>
                      </a:lnTo>
                      <a:lnTo>
                        <a:pt x="21086" y="5123"/>
                      </a:lnTo>
                      <a:lnTo>
                        <a:pt x="21097" y="5111"/>
                      </a:lnTo>
                      <a:lnTo>
                        <a:pt x="21105" y="5087"/>
                      </a:lnTo>
                      <a:lnTo>
                        <a:pt x="21107" y="5072"/>
                      </a:lnTo>
                      <a:lnTo>
                        <a:pt x="21125" y="5065"/>
                      </a:lnTo>
                      <a:lnTo>
                        <a:pt x="21152" y="5052"/>
                      </a:lnTo>
                      <a:lnTo>
                        <a:pt x="21172" y="5031"/>
                      </a:lnTo>
                      <a:lnTo>
                        <a:pt x="21189" y="5010"/>
                      </a:lnTo>
                      <a:lnTo>
                        <a:pt x="21184" y="4977"/>
                      </a:lnTo>
                      <a:lnTo>
                        <a:pt x="21163" y="4980"/>
                      </a:lnTo>
                      <a:lnTo>
                        <a:pt x="21171" y="4960"/>
                      </a:lnTo>
                      <a:lnTo>
                        <a:pt x="21163" y="4928"/>
                      </a:lnTo>
                      <a:lnTo>
                        <a:pt x="21172" y="4922"/>
                      </a:lnTo>
                      <a:lnTo>
                        <a:pt x="21179" y="4940"/>
                      </a:lnTo>
                      <a:lnTo>
                        <a:pt x="21195" y="5014"/>
                      </a:lnTo>
                      <a:lnTo>
                        <a:pt x="21193" y="4976"/>
                      </a:lnTo>
                      <a:lnTo>
                        <a:pt x="21174" y="4902"/>
                      </a:lnTo>
                      <a:lnTo>
                        <a:pt x="21169" y="4913"/>
                      </a:lnTo>
                      <a:lnTo>
                        <a:pt x="21165" y="4904"/>
                      </a:lnTo>
                      <a:lnTo>
                        <a:pt x="21157" y="4919"/>
                      </a:lnTo>
                      <a:lnTo>
                        <a:pt x="21161" y="4876"/>
                      </a:lnTo>
                      <a:lnTo>
                        <a:pt x="21143" y="4821"/>
                      </a:lnTo>
                      <a:lnTo>
                        <a:pt x="21088" y="4747"/>
                      </a:lnTo>
                      <a:lnTo>
                        <a:pt x="21069" y="4731"/>
                      </a:lnTo>
                      <a:lnTo>
                        <a:pt x="21036" y="4729"/>
                      </a:lnTo>
                      <a:lnTo>
                        <a:pt x="21012" y="4742"/>
                      </a:lnTo>
                      <a:lnTo>
                        <a:pt x="21007" y="4762"/>
                      </a:lnTo>
                      <a:lnTo>
                        <a:pt x="21032" y="4778"/>
                      </a:lnTo>
                      <a:lnTo>
                        <a:pt x="21040" y="4753"/>
                      </a:lnTo>
                      <a:lnTo>
                        <a:pt x="21064" y="4755"/>
                      </a:lnTo>
                      <a:lnTo>
                        <a:pt x="21081" y="4786"/>
                      </a:lnTo>
                      <a:lnTo>
                        <a:pt x="21106" y="4868"/>
                      </a:lnTo>
                      <a:lnTo>
                        <a:pt x="21109" y="4858"/>
                      </a:lnTo>
                      <a:lnTo>
                        <a:pt x="21101" y="4830"/>
                      </a:lnTo>
                      <a:lnTo>
                        <a:pt x="21110" y="4820"/>
                      </a:lnTo>
                      <a:lnTo>
                        <a:pt x="21114" y="4834"/>
                      </a:lnTo>
                      <a:lnTo>
                        <a:pt x="21122" y="4833"/>
                      </a:lnTo>
                      <a:lnTo>
                        <a:pt x="21120" y="4848"/>
                      </a:lnTo>
                      <a:lnTo>
                        <a:pt x="21130" y="4856"/>
                      </a:lnTo>
                      <a:lnTo>
                        <a:pt x="21144" y="4906"/>
                      </a:lnTo>
                      <a:lnTo>
                        <a:pt x="21137" y="4940"/>
                      </a:lnTo>
                      <a:lnTo>
                        <a:pt x="21131" y="4951"/>
                      </a:lnTo>
                      <a:lnTo>
                        <a:pt x="21117" y="4976"/>
                      </a:lnTo>
                      <a:lnTo>
                        <a:pt x="21097" y="4993"/>
                      </a:lnTo>
                      <a:lnTo>
                        <a:pt x="21083" y="5004"/>
                      </a:lnTo>
                      <a:lnTo>
                        <a:pt x="21077" y="5014"/>
                      </a:lnTo>
                      <a:lnTo>
                        <a:pt x="21075" y="5024"/>
                      </a:lnTo>
                      <a:lnTo>
                        <a:pt x="21069" y="5044"/>
                      </a:lnTo>
                      <a:lnTo>
                        <a:pt x="21058" y="5054"/>
                      </a:lnTo>
                      <a:lnTo>
                        <a:pt x="21043" y="5061"/>
                      </a:lnTo>
                      <a:lnTo>
                        <a:pt x="21037" y="5057"/>
                      </a:lnTo>
                      <a:lnTo>
                        <a:pt x="21033" y="5048"/>
                      </a:lnTo>
                      <a:lnTo>
                        <a:pt x="21003" y="5047"/>
                      </a:lnTo>
                      <a:lnTo>
                        <a:pt x="20979" y="5041"/>
                      </a:lnTo>
                      <a:lnTo>
                        <a:pt x="20960" y="5029"/>
                      </a:lnTo>
                      <a:lnTo>
                        <a:pt x="20947" y="5021"/>
                      </a:lnTo>
                      <a:lnTo>
                        <a:pt x="20937" y="5003"/>
                      </a:lnTo>
                      <a:lnTo>
                        <a:pt x="20930" y="4975"/>
                      </a:lnTo>
                      <a:lnTo>
                        <a:pt x="20925" y="4938"/>
                      </a:lnTo>
                      <a:lnTo>
                        <a:pt x="20924" y="4924"/>
                      </a:lnTo>
                      <a:lnTo>
                        <a:pt x="20918" y="4920"/>
                      </a:lnTo>
                      <a:lnTo>
                        <a:pt x="20906" y="4922"/>
                      </a:lnTo>
                      <a:lnTo>
                        <a:pt x="20894" y="4932"/>
                      </a:lnTo>
                      <a:lnTo>
                        <a:pt x="20885" y="4929"/>
                      </a:lnTo>
                      <a:lnTo>
                        <a:pt x="20867" y="4926"/>
                      </a:lnTo>
                      <a:lnTo>
                        <a:pt x="20854" y="4914"/>
                      </a:lnTo>
                      <a:lnTo>
                        <a:pt x="20853" y="4904"/>
                      </a:lnTo>
                      <a:lnTo>
                        <a:pt x="20850" y="4895"/>
                      </a:lnTo>
                      <a:lnTo>
                        <a:pt x="20853" y="4890"/>
                      </a:lnTo>
                      <a:lnTo>
                        <a:pt x="20859" y="4894"/>
                      </a:lnTo>
                      <a:lnTo>
                        <a:pt x="20865" y="4889"/>
                      </a:lnTo>
                      <a:lnTo>
                        <a:pt x="20858" y="4875"/>
                      </a:lnTo>
                      <a:lnTo>
                        <a:pt x="20857" y="4847"/>
                      </a:lnTo>
                      <a:lnTo>
                        <a:pt x="20863" y="4851"/>
                      </a:lnTo>
                      <a:lnTo>
                        <a:pt x="20869" y="4855"/>
                      </a:lnTo>
                      <a:lnTo>
                        <a:pt x="20876" y="4868"/>
                      </a:lnTo>
                      <a:lnTo>
                        <a:pt x="20879" y="4873"/>
                      </a:lnTo>
                      <a:lnTo>
                        <a:pt x="20877" y="4882"/>
                      </a:lnTo>
                      <a:lnTo>
                        <a:pt x="20874" y="4887"/>
                      </a:lnTo>
                      <a:lnTo>
                        <a:pt x="20874" y="4897"/>
                      </a:lnTo>
                      <a:lnTo>
                        <a:pt x="20886" y="4895"/>
                      </a:lnTo>
                      <a:lnTo>
                        <a:pt x="20889" y="4886"/>
                      </a:lnTo>
                      <a:lnTo>
                        <a:pt x="20892" y="4881"/>
                      </a:lnTo>
                      <a:lnTo>
                        <a:pt x="20888" y="4867"/>
                      </a:lnTo>
                      <a:lnTo>
                        <a:pt x="20875" y="4849"/>
                      </a:lnTo>
                      <a:lnTo>
                        <a:pt x="20865" y="4832"/>
                      </a:lnTo>
                      <a:lnTo>
                        <a:pt x="20839" y="4797"/>
                      </a:lnTo>
                      <a:lnTo>
                        <a:pt x="20826" y="4784"/>
                      </a:lnTo>
                      <a:lnTo>
                        <a:pt x="20823" y="4780"/>
                      </a:lnTo>
                      <a:lnTo>
                        <a:pt x="20818" y="4790"/>
                      </a:lnTo>
                      <a:lnTo>
                        <a:pt x="20814" y="4785"/>
                      </a:lnTo>
                      <a:lnTo>
                        <a:pt x="20817" y="4780"/>
                      </a:lnTo>
                      <a:lnTo>
                        <a:pt x="20812" y="4748"/>
                      </a:lnTo>
                      <a:lnTo>
                        <a:pt x="20809" y="4744"/>
                      </a:lnTo>
                      <a:lnTo>
                        <a:pt x="20800" y="4731"/>
                      </a:lnTo>
                      <a:lnTo>
                        <a:pt x="20790" y="4727"/>
                      </a:lnTo>
                      <a:lnTo>
                        <a:pt x="20784" y="4723"/>
                      </a:lnTo>
                      <a:lnTo>
                        <a:pt x="20781" y="4724"/>
                      </a:lnTo>
                      <a:lnTo>
                        <a:pt x="20779" y="4733"/>
                      </a:lnTo>
                      <a:lnTo>
                        <a:pt x="20775" y="4734"/>
                      </a:lnTo>
                      <a:lnTo>
                        <a:pt x="20769" y="4725"/>
                      </a:lnTo>
                      <a:lnTo>
                        <a:pt x="20760" y="4721"/>
                      </a:lnTo>
                      <a:lnTo>
                        <a:pt x="20738" y="4705"/>
                      </a:lnTo>
                      <a:lnTo>
                        <a:pt x="20732" y="4705"/>
                      </a:lnTo>
                      <a:lnTo>
                        <a:pt x="20729" y="4701"/>
                      </a:lnTo>
                      <a:lnTo>
                        <a:pt x="20726" y="4702"/>
                      </a:lnTo>
                      <a:lnTo>
                        <a:pt x="20722" y="4707"/>
                      </a:lnTo>
                      <a:lnTo>
                        <a:pt x="20723" y="4711"/>
                      </a:lnTo>
                      <a:lnTo>
                        <a:pt x="20720" y="4712"/>
                      </a:lnTo>
                      <a:lnTo>
                        <a:pt x="20723" y="4716"/>
                      </a:lnTo>
                      <a:lnTo>
                        <a:pt x="20729" y="4720"/>
                      </a:lnTo>
                      <a:lnTo>
                        <a:pt x="20736" y="4724"/>
                      </a:lnTo>
                      <a:lnTo>
                        <a:pt x="20720" y="4733"/>
                      </a:lnTo>
                      <a:lnTo>
                        <a:pt x="20704" y="4738"/>
                      </a:lnTo>
                      <a:lnTo>
                        <a:pt x="20704" y="4742"/>
                      </a:lnTo>
                      <a:lnTo>
                        <a:pt x="20721" y="4752"/>
                      </a:lnTo>
                      <a:lnTo>
                        <a:pt x="20728" y="4757"/>
                      </a:lnTo>
                      <a:lnTo>
                        <a:pt x="20727" y="4763"/>
                      </a:lnTo>
                      <a:lnTo>
                        <a:pt x="20726" y="4768"/>
                      </a:lnTo>
                      <a:lnTo>
                        <a:pt x="20722" y="4768"/>
                      </a:lnTo>
                      <a:lnTo>
                        <a:pt x="20721" y="4754"/>
                      </a:lnTo>
                      <a:lnTo>
                        <a:pt x="20719" y="4755"/>
                      </a:lnTo>
                      <a:lnTo>
                        <a:pt x="20716" y="4760"/>
                      </a:lnTo>
                      <a:lnTo>
                        <a:pt x="20720" y="4773"/>
                      </a:lnTo>
                      <a:lnTo>
                        <a:pt x="20717" y="4779"/>
                      </a:lnTo>
                      <a:lnTo>
                        <a:pt x="20714" y="4779"/>
                      </a:lnTo>
                      <a:lnTo>
                        <a:pt x="20711" y="4775"/>
                      </a:lnTo>
                      <a:lnTo>
                        <a:pt x="20708" y="4766"/>
                      </a:lnTo>
                      <a:lnTo>
                        <a:pt x="20711" y="4766"/>
                      </a:lnTo>
                      <a:lnTo>
                        <a:pt x="20713" y="4760"/>
                      </a:lnTo>
                      <a:lnTo>
                        <a:pt x="20712" y="4746"/>
                      </a:lnTo>
                      <a:lnTo>
                        <a:pt x="20710" y="4746"/>
                      </a:lnTo>
                      <a:lnTo>
                        <a:pt x="20710" y="4751"/>
                      </a:lnTo>
                      <a:lnTo>
                        <a:pt x="20704" y="4752"/>
                      </a:lnTo>
                      <a:lnTo>
                        <a:pt x="20695" y="4757"/>
                      </a:lnTo>
                      <a:lnTo>
                        <a:pt x="20692" y="4758"/>
                      </a:lnTo>
                      <a:lnTo>
                        <a:pt x="20689" y="4754"/>
                      </a:lnTo>
                      <a:lnTo>
                        <a:pt x="20685" y="4749"/>
                      </a:lnTo>
                      <a:lnTo>
                        <a:pt x="20685" y="4745"/>
                      </a:lnTo>
                      <a:lnTo>
                        <a:pt x="20688" y="4744"/>
                      </a:lnTo>
                      <a:lnTo>
                        <a:pt x="20691" y="4739"/>
                      </a:lnTo>
                      <a:lnTo>
                        <a:pt x="20694" y="4734"/>
                      </a:lnTo>
                      <a:lnTo>
                        <a:pt x="20694" y="4729"/>
                      </a:lnTo>
                      <a:lnTo>
                        <a:pt x="20691" y="4729"/>
                      </a:lnTo>
                      <a:lnTo>
                        <a:pt x="20687" y="4726"/>
                      </a:lnTo>
                      <a:lnTo>
                        <a:pt x="20688" y="4730"/>
                      </a:lnTo>
                      <a:lnTo>
                        <a:pt x="20684" y="4730"/>
                      </a:lnTo>
                      <a:lnTo>
                        <a:pt x="20682" y="4735"/>
                      </a:lnTo>
                      <a:lnTo>
                        <a:pt x="20679" y="4745"/>
                      </a:lnTo>
                      <a:lnTo>
                        <a:pt x="20676" y="4746"/>
                      </a:lnTo>
                      <a:lnTo>
                        <a:pt x="20673" y="4741"/>
                      </a:lnTo>
                      <a:lnTo>
                        <a:pt x="20670" y="4732"/>
                      </a:lnTo>
                      <a:lnTo>
                        <a:pt x="20669" y="4722"/>
                      </a:lnTo>
                      <a:lnTo>
                        <a:pt x="20672" y="4718"/>
                      </a:lnTo>
                      <a:lnTo>
                        <a:pt x="20680" y="4707"/>
                      </a:lnTo>
                      <a:lnTo>
                        <a:pt x="20680" y="4703"/>
                      </a:lnTo>
                      <a:lnTo>
                        <a:pt x="20665" y="4704"/>
                      </a:lnTo>
                      <a:lnTo>
                        <a:pt x="20662" y="4700"/>
                      </a:lnTo>
                      <a:lnTo>
                        <a:pt x="20665" y="4695"/>
                      </a:lnTo>
                      <a:lnTo>
                        <a:pt x="20667" y="4690"/>
                      </a:lnTo>
                      <a:lnTo>
                        <a:pt x="20673" y="4689"/>
                      </a:lnTo>
                      <a:lnTo>
                        <a:pt x="20677" y="4694"/>
                      </a:lnTo>
                      <a:lnTo>
                        <a:pt x="20679" y="4693"/>
                      </a:lnTo>
                      <a:lnTo>
                        <a:pt x="20682" y="4688"/>
                      </a:lnTo>
                      <a:lnTo>
                        <a:pt x="20679" y="4689"/>
                      </a:lnTo>
                      <a:lnTo>
                        <a:pt x="20673" y="4685"/>
                      </a:lnTo>
                      <a:lnTo>
                        <a:pt x="20670" y="4680"/>
                      </a:lnTo>
                      <a:lnTo>
                        <a:pt x="20670" y="4675"/>
                      </a:lnTo>
                      <a:lnTo>
                        <a:pt x="20672" y="4698"/>
                      </a:lnTo>
                      <a:lnTo>
                        <a:pt x="20676" y="4716"/>
                      </a:lnTo>
                      <a:lnTo>
                        <a:pt x="20678" y="4716"/>
                      </a:lnTo>
                      <a:lnTo>
                        <a:pt x="20692" y="4715"/>
                      </a:lnTo>
                      <a:lnTo>
                        <a:pt x="20698" y="4703"/>
                      </a:lnTo>
                      <a:lnTo>
                        <a:pt x="20700" y="4692"/>
                      </a:lnTo>
                      <a:lnTo>
                        <a:pt x="20697" y="4684"/>
                      </a:lnTo>
                      <a:lnTo>
                        <a:pt x="20694" y="4673"/>
                      </a:lnTo>
                      <a:lnTo>
                        <a:pt x="20687" y="4664"/>
                      </a:lnTo>
                      <a:lnTo>
                        <a:pt x="20681" y="4655"/>
                      </a:lnTo>
                      <a:lnTo>
                        <a:pt x="20677" y="4636"/>
                      </a:lnTo>
                      <a:lnTo>
                        <a:pt x="20676" y="4618"/>
                      </a:lnTo>
                      <a:lnTo>
                        <a:pt x="20678" y="4608"/>
                      </a:lnTo>
                      <a:lnTo>
                        <a:pt x="20687" y="4603"/>
                      </a:lnTo>
                      <a:lnTo>
                        <a:pt x="20704" y="4625"/>
                      </a:lnTo>
                      <a:lnTo>
                        <a:pt x="20704" y="4630"/>
                      </a:lnTo>
                      <a:lnTo>
                        <a:pt x="20704" y="4629"/>
                      </a:lnTo>
                      <a:lnTo>
                        <a:pt x="20703" y="4624"/>
                      </a:lnTo>
                      <a:lnTo>
                        <a:pt x="20702" y="4619"/>
                      </a:lnTo>
                      <a:lnTo>
                        <a:pt x="20695" y="4620"/>
                      </a:lnTo>
                      <a:lnTo>
                        <a:pt x="20690" y="4597"/>
                      </a:lnTo>
                      <a:lnTo>
                        <a:pt x="20690" y="4592"/>
                      </a:lnTo>
                      <a:lnTo>
                        <a:pt x="20692" y="4587"/>
                      </a:lnTo>
                      <a:lnTo>
                        <a:pt x="20705" y="4586"/>
                      </a:lnTo>
                      <a:lnTo>
                        <a:pt x="20710" y="4576"/>
                      </a:lnTo>
                      <a:lnTo>
                        <a:pt x="20715" y="4560"/>
                      </a:lnTo>
                      <a:lnTo>
                        <a:pt x="20714" y="4542"/>
                      </a:lnTo>
                      <a:lnTo>
                        <a:pt x="20711" y="4537"/>
                      </a:lnTo>
                      <a:lnTo>
                        <a:pt x="20705" y="4533"/>
                      </a:lnTo>
                      <a:lnTo>
                        <a:pt x="20702" y="4534"/>
                      </a:lnTo>
                      <a:lnTo>
                        <a:pt x="20702" y="4538"/>
                      </a:lnTo>
                      <a:lnTo>
                        <a:pt x="20699" y="4543"/>
                      </a:lnTo>
                      <a:lnTo>
                        <a:pt x="20700" y="4553"/>
                      </a:lnTo>
                      <a:lnTo>
                        <a:pt x="20697" y="4548"/>
                      </a:lnTo>
                      <a:lnTo>
                        <a:pt x="20693" y="4544"/>
                      </a:lnTo>
                      <a:lnTo>
                        <a:pt x="20695" y="4530"/>
                      </a:lnTo>
                      <a:lnTo>
                        <a:pt x="20698" y="4520"/>
                      </a:lnTo>
                      <a:lnTo>
                        <a:pt x="20712" y="4499"/>
                      </a:lnTo>
                      <a:lnTo>
                        <a:pt x="20727" y="4493"/>
                      </a:lnTo>
                      <a:lnTo>
                        <a:pt x="20747" y="4466"/>
                      </a:lnTo>
                      <a:lnTo>
                        <a:pt x="20750" y="4457"/>
                      </a:lnTo>
                      <a:lnTo>
                        <a:pt x="20749" y="4447"/>
                      </a:lnTo>
                      <a:lnTo>
                        <a:pt x="20754" y="4432"/>
                      </a:lnTo>
                      <a:lnTo>
                        <a:pt x="20760" y="4432"/>
                      </a:lnTo>
                      <a:lnTo>
                        <a:pt x="20767" y="4440"/>
                      </a:lnTo>
                      <a:lnTo>
                        <a:pt x="20770" y="4440"/>
                      </a:lnTo>
                      <a:lnTo>
                        <a:pt x="20772" y="4430"/>
                      </a:lnTo>
                      <a:lnTo>
                        <a:pt x="20774" y="4406"/>
                      </a:lnTo>
                      <a:lnTo>
                        <a:pt x="20773" y="4392"/>
                      </a:lnTo>
                      <a:lnTo>
                        <a:pt x="20779" y="4391"/>
                      </a:lnTo>
                      <a:lnTo>
                        <a:pt x="20778" y="4368"/>
                      </a:lnTo>
                      <a:lnTo>
                        <a:pt x="20769" y="4369"/>
                      </a:lnTo>
                      <a:lnTo>
                        <a:pt x="20767" y="4374"/>
                      </a:lnTo>
                      <a:lnTo>
                        <a:pt x="20760" y="4365"/>
                      </a:lnTo>
                      <a:lnTo>
                        <a:pt x="20757" y="4366"/>
                      </a:lnTo>
                      <a:lnTo>
                        <a:pt x="20746" y="4386"/>
                      </a:lnTo>
                      <a:lnTo>
                        <a:pt x="20742" y="4383"/>
                      </a:lnTo>
                      <a:lnTo>
                        <a:pt x="20739" y="4382"/>
                      </a:lnTo>
                      <a:lnTo>
                        <a:pt x="20734" y="4387"/>
                      </a:lnTo>
                      <a:lnTo>
                        <a:pt x="20731" y="4392"/>
                      </a:lnTo>
                      <a:lnTo>
                        <a:pt x="20732" y="4402"/>
                      </a:lnTo>
                      <a:lnTo>
                        <a:pt x="20726" y="4412"/>
                      </a:lnTo>
                      <a:lnTo>
                        <a:pt x="20723" y="4417"/>
                      </a:lnTo>
                      <a:lnTo>
                        <a:pt x="20717" y="4413"/>
                      </a:lnTo>
                      <a:lnTo>
                        <a:pt x="20714" y="4409"/>
                      </a:lnTo>
                      <a:lnTo>
                        <a:pt x="20710" y="4400"/>
                      </a:lnTo>
                      <a:lnTo>
                        <a:pt x="20713" y="4395"/>
                      </a:lnTo>
                      <a:lnTo>
                        <a:pt x="20716" y="4390"/>
                      </a:lnTo>
                      <a:lnTo>
                        <a:pt x="20719" y="4394"/>
                      </a:lnTo>
                      <a:lnTo>
                        <a:pt x="20725" y="4393"/>
                      </a:lnTo>
                      <a:lnTo>
                        <a:pt x="20722" y="4384"/>
                      </a:lnTo>
                      <a:lnTo>
                        <a:pt x="20718" y="4380"/>
                      </a:lnTo>
                      <a:lnTo>
                        <a:pt x="20715" y="4380"/>
                      </a:lnTo>
                      <a:lnTo>
                        <a:pt x="20697" y="4387"/>
                      </a:lnTo>
                      <a:lnTo>
                        <a:pt x="20682" y="4379"/>
                      </a:lnTo>
                      <a:lnTo>
                        <a:pt x="20679" y="4375"/>
                      </a:lnTo>
                      <a:lnTo>
                        <a:pt x="20690" y="4366"/>
                      </a:lnTo>
                      <a:lnTo>
                        <a:pt x="20704" y="4346"/>
                      </a:lnTo>
                      <a:lnTo>
                        <a:pt x="20704" y="4342"/>
                      </a:lnTo>
                      <a:lnTo>
                        <a:pt x="20695" y="4341"/>
                      </a:lnTo>
                      <a:lnTo>
                        <a:pt x="20706" y="4373"/>
                      </a:lnTo>
                      <a:lnTo>
                        <a:pt x="20704" y="4372"/>
                      </a:lnTo>
                      <a:lnTo>
                        <a:pt x="20704" y="4367"/>
                      </a:lnTo>
                      <a:lnTo>
                        <a:pt x="20672" y="4296"/>
                      </a:lnTo>
                      <a:lnTo>
                        <a:pt x="20666" y="4296"/>
                      </a:lnTo>
                      <a:lnTo>
                        <a:pt x="20660" y="4311"/>
                      </a:lnTo>
                      <a:lnTo>
                        <a:pt x="20648" y="4313"/>
                      </a:lnTo>
                      <a:lnTo>
                        <a:pt x="20642" y="4303"/>
                      </a:lnTo>
                      <a:lnTo>
                        <a:pt x="20635" y="4295"/>
                      </a:lnTo>
                      <a:lnTo>
                        <a:pt x="20644" y="4289"/>
                      </a:lnTo>
                      <a:lnTo>
                        <a:pt x="20656" y="4283"/>
                      </a:lnTo>
                      <a:lnTo>
                        <a:pt x="20665" y="4282"/>
                      </a:lnTo>
                      <a:lnTo>
                        <a:pt x="20657" y="4245"/>
                      </a:lnTo>
                      <a:lnTo>
                        <a:pt x="20657" y="4234"/>
                      </a:lnTo>
                      <a:lnTo>
                        <a:pt x="20654" y="4184"/>
                      </a:lnTo>
                      <a:lnTo>
                        <a:pt x="20661" y="4136"/>
                      </a:lnTo>
                      <a:lnTo>
                        <a:pt x="20662" y="4097"/>
                      </a:lnTo>
                      <a:lnTo>
                        <a:pt x="20661" y="4083"/>
                      </a:lnTo>
                      <a:lnTo>
                        <a:pt x="20658" y="4089"/>
                      </a:lnTo>
                      <a:lnTo>
                        <a:pt x="20638" y="4095"/>
                      </a:lnTo>
                      <a:lnTo>
                        <a:pt x="20626" y="4095"/>
                      </a:lnTo>
                      <a:lnTo>
                        <a:pt x="20626" y="4090"/>
                      </a:lnTo>
                      <a:lnTo>
                        <a:pt x="20626" y="4080"/>
                      </a:lnTo>
                      <a:lnTo>
                        <a:pt x="20626" y="4076"/>
                      </a:lnTo>
                      <a:lnTo>
                        <a:pt x="20626" y="4072"/>
                      </a:lnTo>
                      <a:lnTo>
                        <a:pt x="20622" y="4068"/>
                      </a:lnTo>
                      <a:lnTo>
                        <a:pt x="20612" y="4060"/>
                      </a:lnTo>
                      <a:lnTo>
                        <a:pt x="20610" y="4056"/>
                      </a:lnTo>
                      <a:lnTo>
                        <a:pt x="20604" y="4057"/>
                      </a:lnTo>
                      <a:lnTo>
                        <a:pt x="20602" y="4062"/>
                      </a:lnTo>
                      <a:lnTo>
                        <a:pt x="20600" y="4067"/>
                      </a:lnTo>
                      <a:lnTo>
                        <a:pt x="20603" y="4076"/>
                      </a:lnTo>
                      <a:lnTo>
                        <a:pt x="20606" y="4080"/>
                      </a:lnTo>
                      <a:lnTo>
                        <a:pt x="20610" y="4094"/>
                      </a:lnTo>
                      <a:lnTo>
                        <a:pt x="20614" y="4108"/>
                      </a:lnTo>
                      <a:lnTo>
                        <a:pt x="20611" y="4109"/>
                      </a:lnTo>
                      <a:lnTo>
                        <a:pt x="20611" y="4113"/>
                      </a:lnTo>
                      <a:lnTo>
                        <a:pt x="20602" y="4105"/>
                      </a:lnTo>
                      <a:lnTo>
                        <a:pt x="20599" y="4105"/>
                      </a:lnTo>
                      <a:lnTo>
                        <a:pt x="20596" y="4120"/>
                      </a:lnTo>
                      <a:lnTo>
                        <a:pt x="20591" y="4130"/>
                      </a:lnTo>
                      <a:lnTo>
                        <a:pt x="20588" y="4130"/>
                      </a:lnTo>
                      <a:lnTo>
                        <a:pt x="20585" y="4126"/>
                      </a:lnTo>
                      <a:lnTo>
                        <a:pt x="20584" y="4117"/>
                      </a:lnTo>
                      <a:lnTo>
                        <a:pt x="20587" y="4107"/>
                      </a:lnTo>
                      <a:lnTo>
                        <a:pt x="20592" y="4092"/>
                      </a:lnTo>
                      <a:lnTo>
                        <a:pt x="20594" y="4082"/>
                      </a:lnTo>
                      <a:lnTo>
                        <a:pt x="20594" y="4073"/>
                      </a:lnTo>
                      <a:lnTo>
                        <a:pt x="20591" y="4068"/>
                      </a:lnTo>
                      <a:lnTo>
                        <a:pt x="20584" y="4060"/>
                      </a:lnTo>
                      <a:lnTo>
                        <a:pt x="20590" y="4049"/>
                      </a:lnTo>
                      <a:lnTo>
                        <a:pt x="20595" y="4044"/>
                      </a:lnTo>
                      <a:lnTo>
                        <a:pt x="20604" y="4043"/>
                      </a:lnTo>
                      <a:lnTo>
                        <a:pt x="20611" y="4046"/>
                      </a:lnTo>
                      <a:lnTo>
                        <a:pt x="20622" y="4049"/>
                      </a:lnTo>
                      <a:lnTo>
                        <a:pt x="20623" y="4050"/>
                      </a:lnTo>
                      <a:lnTo>
                        <a:pt x="20639" y="4082"/>
                      </a:lnTo>
                      <a:lnTo>
                        <a:pt x="20642" y="4105"/>
                      </a:lnTo>
                      <a:lnTo>
                        <a:pt x="20645" y="4105"/>
                      </a:lnTo>
                      <a:lnTo>
                        <a:pt x="20644" y="4062"/>
                      </a:lnTo>
                      <a:lnTo>
                        <a:pt x="20653" y="4051"/>
                      </a:lnTo>
                      <a:lnTo>
                        <a:pt x="20660" y="4060"/>
                      </a:lnTo>
                      <a:lnTo>
                        <a:pt x="20663" y="4066"/>
                      </a:lnTo>
                      <a:lnTo>
                        <a:pt x="20669" y="4064"/>
                      </a:lnTo>
                      <a:lnTo>
                        <a:pt x="20672" y="4058"/>
                      </a:lnTo>
                      <a:lnTo>
                        <a:pt x="20674" y="4049"/>
                      </a:lnTo>
                      <a:lnTo>
                        <a:pt x="20677" y="4039"/>
                      </a:lnTo>
                      <a:lnTo>
                        <a:pt x="20676" y="4024"/>
                      </a:lnTo>
                      <a:lnTo>
                        <a:pt x="20672" y="4006"/>
                      </a:lnTo>
                      <a:lnTo>
                        <a:pt x="20678" y="3996"/>
                      </a:lnTo>
                      <a:lnTo>
                        <a:pt x="20677" y="3972"/>
                      </a:lnTo>
                      <a:lnTo>
                        <a:pt x="20679" y="3958"/>
                      </a:lnTo>
                      <a:lnTo>
                        <a:pt x="20678" y="3939"/>
                      </a:lnTo>
                      <a:lnTo>
                        <a:pt x="20673" y="3906"/>
                      </a:lnTo>
                      <a:lnTo>
                        <a:pt x="20670" y="3892"/>
                      </a:lnTo>
                      <a:lnTo>
                        <a:pt x="20668" y="3855"/>
                      </a:lnTo>
                      <a:lnTo>
                        <a:pt x="20669" y="3831"/>
                      </a:lnTo>
                      <a:lnTo>
                        <a:pt x="20672" y="3821"/>
                      </a:lnTo>
                      <a:lnTo>
                        <a:pt x="20684" y="3819"/>
                      </a:lnTo>
                      <a:lnTo>
                        <a:pt x="20698" y="3803"/>
                      </a:lnTo>
                      <a:lnTo>
                        <a:pt x="20701" y="3793"/>
                      </a:lnTo>
                      <a:lnTo>
                        <a:pt x="20700" y="3775"/>
                      </a:lnTo>
                      <a:lnTo>
                        <a:pt x="20702" y="3755"/>
                      </a:lnTo>
                      <a:lnTo>
                        <a:pt x="20705" y="3750"/>
                      </a:lnTo>
                      <a:lnTo>
                        <a:pt x="20713" y="3740"/>
                      </a:lnTo>
                      <a:lnTo>
                        <a:pt x="20715" y="3716"/>
                      </a:lnTo>
                      <a:lnTo>
                        <a:pt x="20715" y="3701"/>
                      </a:lnTo>
                      <a:lnTo>
                        <a:pt x="20711" y="3688"/>
                      </a:lnTo>
                      <a:lnTo>
                        <a:pt x="20707" y="3669"/>
                      </a:lnTo>
                      <a:lnTo>
                        <a:pt x="20700" y="3661"/>
                      </a:lnTo>
                      <a:lnTo>
                        <a:pt x="20700" y="3651"/>
                      </a:lnTo>
                      <a:lnTo>
                        <a:pt x="20702" y="3637"/>
                      </a:lnTo>
                      <a:lnTo>
                        <a:pt x="20704" y="3613"/>
                      </a:lnTo>
                      <a:lnTo>
                        <a:pt x="20707" y="3608"/>
                      </a:lnTo>
                      <a:lnTo>
                        <a:pt x="20713" y="3607"/>
                      </a:lnTo>
                      <a:lnTo>
                        <a:pt x="20719" y="3611"/>
                      </a:lnTo>
                      <a:lnTo>
                        <a:pt x="20725" y="3596"/>
                      </a:lnTo>
                      <a:lnTo>
                        <a:pt x="20730" y="3586"/>
                      </a:lnTo>
                      <a:lnTo>
                        <a:pt x="20742" y="3584"/>
                      </a:lnTo>
                      <a:lnTo>
                        <a:pt x="20751" y="3574"/>
                      </a:lnTo>
                      <a:lnTo>
                        <a:pt x="20749" y="3546"/>
                      </a:lnTo>
                      <a:lnTo>
                        <a:pt x="20742" y="3527"/>
                      </a:lnTo>
                      <a:lnTo>
                        <a:pt x="20739" y="3518"/>
                      </a:lnTo>
                      <a:lnTo>
                        <a:pt x="20732" y="3514"/>
                      </a:lnTo>
                      <a:lnTo>
                        <a:pt x="20729" y="3510"/>
                      </a:lnTo>
                      <a:lnTo>
                        <a:pt x="20721" y="3530"/>
                      </a:lnTo>
                      <a:lnTo>
                        <a:pt x="20718" y="3535"/>
                      </a:lnTo>
                      <a:lnTo>
                        <a:pt x="20712" y="3536"/>
                      </a:lnTo>
                      <a:lnTo>
                        <a:pt x="20709" y="3531"/>
                      </a:lnTo>
                      <a:lnTo>
                        <a:pt x="20711" y="3517"/>
                      </a:lnTo>
                      <a:lnTo>
                        <a:pt x="20720" y="3502"/>
                      </a:lnTo>
                      <a:lnTo>
                        <a:pt x="20722" y="3497"/>
                      </a:lnTo>
                      <a:lnTo>
                        <a:pt x="20705" y="3406"/>
                      </a:lnTo>
                      <a:lnTo>
                        <a:pt x="20704" y="3397"/>
                      </a:lnTo>
                      <a:lnTo>
                        <a:pt x="20712" y="3376"/>
                      </a:lnTo>
                      <a:lnTo>
                        <a:pt x="20668" y="3191"/>
                      </a:lnTo>
                      <a:lnTo>
                        <a:pt x="20667" y="3176"/>
                      </a:lnTo>
                      <a:lnTo>
                        <a:pt x="20675" y="3152"/>
                      </a:lnTo>
                      <a:lnTo>
                        <a:pt x="20683" y="3137"/>
                      </a:lnTo>
                      <a:lnTo>
                        <a:pt x="20689" y="3131"/>
                      </a:lnTo>
                      <a:lnTo>
                        <a:pt x="20692" y="3121"/>
                      </a:lnTo>
                      <a:lnTo>
                        <a:pt x="20700" y="3106"/>
                      </a:lnTo>
                      <a:lnTo>
                        <a:pt x="20708" y="3086"/>
                      </a:lnTo>
                      <a:lnTo>
                        <a:pt x="20710" y="3072"/>
                      </a:lnTo>
                      <a:lnTo>
                        <a:pt x="20718" y="3056"/>
                      </a:lnTo>
                      <a:lnTo>
                        <a:pt x="20727" y="3050"/>
                      </a:lnTo>
                      <a:lnTo>
                        <a:pt x="20733" y="3054"/>
                      </a:lnTo>
                      <a:lnTo>
                        <a:pt x="20737" y="3064"/>
                      </a:lnTo>
                      <a:lnTo>
                        <a:pt x="20735" y="3083"/>
                      </a:lnTo>
                      <a:lnTo>
                        <a:pt x="20730" y="3103"/>
                      </a:lnTo>
                      <a:lnTo>
                        <a:pt x="20728" y="3131"/>
                      </a:lnTo>
                      <a:lnTo>
                        <a:pt x="20724" y="3155"/>
                      </a:lnTo>
                      <a:lnTo>
                        <a:pt x="20727" y="3165"/>
                      </a:lnTo>
                      <a:lnTo>
                        <a:pt x="20727" y="3169"/>
                      </a:lnTo>
                      <a:lnTo>
                        <a:pt x="20736" y="3168"/>
                      </a:lnTo>
                      <a:lnTo>
                        <a:pt x="20739" y="3163"/>
                      </a:lnTo>
                      <a:lnTo>
                        <a:pt x="20738" y="3149"/>
                      </a:lnTo>
                      <a:lnTo>
                        <a:pt x="20744" y="3138"/>
                      </a:lnTo>
                      <a:lnTo>
                        <a:pt x="20746" y="3119"/>
                      </a:lnTo>
                      <a:lnTo>
                        <a:pt x="20743" y="3068"/>
                      </a:lnTo>
                      <a:lnTo>
                        <a:pt x="20746" y="3062"/>
                      </a:lnTo>
                      <a:lnTo>
                        <a:pt x="20752" y="3066"/>
                      </a:lnTo>
                      <a:lnTo>
                        <a:pt x="20756" y="3071"/>
                      </a:lnTo>
                      <a:lnTo>
                        <a:pt x="20760" y="3099"/>
                      </a:lnTo>
                      <a:lnTo>
                        <a:pt x="20760" y="3103"/>
                      </a:lnTo>
                      <a:lnTo>
                        <a:pt x="20766" y="3103"/>
                      </a:lnTo>
                      <a:lnTo>
                        <a:pt x="20769" y="3093"/>
                      </a:lnTo>
                      <a:lnTo>
                        <a:pt x="20765" y="3079"/>
                      </a:lnTo>
                      <a:lnTo>
                        <a:pt x="20761" y="3056"/>
                      </a:lnTo>
                      <a:lnTo>
                        <a:pt x="20757" y="3047"/>
                      </a:lnTo>
                      <a:lnTo>
                        <a:pt x="20748" y="3038"/>
                      </a:lnTo>
                      <a:lnTo>
                        <a:pt x="20754" y="3033"/>
                      </a:lnTo>
                      <a:lnTo>
                        <a:pt x="20766" y="3031"/>
                      </a:lnTo>
                      <a:lnTo>
                        <a:pt x="20776" y="3049"/>
                      </a:lnTo>
                      <a:lnTo>
                        <a:pt x="20779" y="3058"/>
                      </a:lnTo>
                      <a:lnTo>
                        <a:pt x="20783" y="3072"/>
                      </a:lnTo>
                      <a:lnTo>
                        <a:pt x="20783" y="3077"/>
                      </a:lnTo>
                      <a:lnTo>
                        <a:pt x="20774" y="3082"/>
                      </a:lnTo>
                      <a:lnTo>
                        <a:pt x="20775" y="3092"/>
                      </a:lnTo>
                      <a:lnTo>
                        <a:pt x="20791" y="3109"/>
                      </a:lnTo>
                      <a:lnTo>
                        <a:pt x="20794" y="3118"/>
                      </a:lnTo>
                      <a:lnTo>
                        <a:pt x="20785" y="3142"/>
                      </a:lnTo>
                      <a:lnTo>
                        <a:pt x="20781" y="3151"/>
                      </a:lnTo>
                      <a:lnTo>
                        <a:pt x="20781" y="3156"/>
                      </a:lnTo>
                      <a:lnTo>
                        <a:pt x="20795" y="3155"/>
                      </a:lnTo>
                      <a:lnTo>
                        <a:pt x="20801" y="3150"/>
                      </a:lnTo>
                      <a:lnTo>
                        <a:pt x="20805" y="3140"/>
                      </a:lnTo>
                      <a:lnTo>
                        <a:pt x="20790" y="3112"/>
                      </a:lnTo>
                      <a:lnTo>
                        <a:pt x="20781" y="3102"/>
                      </a:lnTo>
                      <a:lnTo>
                        <a:pt x="20781" y="3092"/>
                      </a:lnTo>
                      <a:lnTo>
                        <a:pt x="20790" y="3093"/>
                      </a:lnTo>
                      <a:lnTo>
                        <a:pt x="20794" y="3089"/>
                      </a:lnTo>
                      <a:lnTo>
                        <a:pt x="20797" y="3075"/>
                      </a:lnTo>
                      <a:lnTo>
                        <a:pt x="20786" y="3048"/>
                      </a:lnTo>
                      <a:lnTo>
                        <a:pt x="20779" y="3015"/>
                      </a:lnTo>
                      <a:lnTo>
                        <a:pt x="20776" y="3001"/>
                      </a:lnTo>
                      <a:lnTo>
                        <a:pt x="20769" y="2984"/>
                      </a:lnTo>
                      <a:lnTo>
                        <a:pt x="20759" y="2952"/>
                      </a:lnTo>
                      <a:lnTo>
                        <a:pt x="20755" y="2938"/>
                      </a:lnTo>
                      <a:lnTo>
                        <a:pt x="20752" y="2943"/>
                      </a:lnTo>
                      <a:lnTo>
                        <a:pt x="20747" y="2967"/>
                      </a:lnTo>
                      <a:lnTo>
                        <a:pt x="20742" y="2973"/>
                      </a:lnTo>
                      <a:lnTo>
                        <a:pt x="20738" y="2968"/>
                      </a:lnTo>
                      <a:lnTo>
                        <a:pt x="20738" y="2954"/>
                      </a:lnTo>
                      <a:lnTo>
                        <a:pt x="20739" y="2926"/>
                      </a:lnTo>
                      <a:lnTo>
                        <a:pt x="20742" y="2921"/>
                      </a:lnTo>
                      <a:lnTo>
                        <a:pt x="20748" y="2920"/>
                      </a:lnTo>
                      <a:lnTo>
                        <a:pt x="20746" y="2887"/>
                      </a:lnTo>
                      <a:lnTo>
                        <a:pt x="20751" y="2858"/>
                      </a:lnTo>
                      <a:lnTo>
                        <a:pt x="20754" y="2853"/>
                      </a:lnTo>
                      <a:lnTo>
                        <a:pt x="20757" y="2857"/>
                      </a:lnTo>
                      <a:lnTo>
                        <a:pt x="20764" y="2870"/>
                      </a:lnTo>
                      <a:lnTo>
                        <a:pt x="20767" y="2875"/>
                      </a:lnTo>
                      <a:lnTo>
                        <a:pt x="20764" y="2880"/>
                      </a:lnTo>
                      <a:lnTo>
                        <a:pt x="20758" y="2890"/>
                      </a:lnTo>
                      <a:lnTo>
                        <a:pt x="20757" y="2924"/>
                      </a:lnTo>
                      <a:lnTo>
                        <a:pt x="20770" y="2945"/>
                      </a:lnTo>
                      <a:lnTo>
                        <a:pt x="20785" y="2986"/>
                      </a:lnTo>
                      <a:lnTo>
                        <a:pt x="20799" y="3027"/>
                      </a:lnTo>
                      <a:lnTo>
                        <a:pt x="20803" y="3050"/>
                      </a:lnTo>
                      <a:lnTo>
                        <a:pt x="20809" y="3054"/>
                      </a:lnTo>
                      <a:lnTo>
                        <a:pt x="20812" y="3059"/>
                      </a:lnTo>
                      <a:lnTo>
                        <a:pt x="20817" y="3096"/>
                      </a:lnTo>
                      <a:lnTo>
                        <a:pt x="20821" y="3101"/>
                      </a:lnTo>
                      <a:lnTo>
                        <a:pt x="20824" y="3100"/>
                      </a:lnTo>
                      <a:lnTo>
                        <a:pt x="20826" y="3095"/>
                      </a:lnTo>
                      <a:lnTo>
                        <a:pt x="20832" y="3080"/>
                      </a:lnTo>
                      <a:lnTo>
                        <a:pt x="20829" y="3033"/>
                      </a:lnTo>
                      <a:lnTo>
                        <a:pt x="20826" y="3024"/>
                      </a:lnTo>
                      <a:lnTo>
                        <a:pt x="20820" y="3020"/>
                      </a:lnTo>
                      <a:lnTo>
                        <a:pt x="20820" y="3030"/>
                      </a:lnTo>
                      <a:lnTo>
                        <a:pt x="20817" y="3035"/>
                      </a:lnTo>
                      <a:lnTo>
                        <a:pt x="20814" y="3030"/>
                      </a:lnTo>
                      <a:lnTo>
                        <a:pt x="20814" y="3021"/>
                      </a:lnTo>
                      <a:lnTo>
                        <a:pt x="20794" y="2999"/>
                      </a:lnTo>
                      <a:lnTo>
                        <a:pt x="20794" y="2995"/>
                      </a:lnTo>
                      <a:lnTo>
                        <a:pt x="20800" y="2985"/>
                      </a:lnTo>
                      <a:lnTo>
                        <a:pt x="20802" y="2980"/>
                      </a:lnTo>
                      <a:lnTo>
                        <a:pt x="20802" y="2966"/>
                      </a:lnTo>
                      <a:lnTo>
                        <a:pt x="20798" y="2956"/>
                      </a:lnTo>
                      <a:lnTo>
                        <a:pt x="20809" y="2874"/>
                      </a:lnTo>
                      <a:lnTo>
                        <a:pt x="20812" y="2864"/>
                      </a:lnTo>
                      <a:lnTo>
                        <a:pt x="20817" y="2854"/>
                      </a:lnTo>
                      <a:lnTo>
                        <a:pt x="20837" y="2854"/>
                      </a:lnTo>
                      <a:lnTo>
                        <a:pt x="20859" y="2858"/>
                      </a:lnTo>
                      <a:lnTo>
                        <a:pt x="20859" y="2863"/>
                      </a:lnTo>
                      <a:lnTo>
                        <a:pt x="20840" y="2920"/>
                      </a:lnTo>
                      <a:lnTo>
                        <a:pt x="20832" y="2929"/>
                      </a:lnTo>
                      <a:lnTo>
                        <a:pt x="20843" y="2932"/>
                      </a:lnTo>
                      <a:lnTo>
                        <a:pt x="20845" y="2937"/>
                      </a:lnTo>
                      <a:lnTo>
                        <a:pt x="20844" y="2971"/>
                      </a:lnTo>
                      <a:lnTo>
                        <a:pt x="20841" y="3005"/>
                      </a:lnTo>
                      <a:lnTo>
                        <a:pt x="20837" y="3005"/>
                      </a:lnTo>
                      <a:lnTo>
                        <a:pt x="20859" y="2948"/>
                      </a:lnTo>
                      <a:lnTo>
                        <a:pt x="20859" y="2952"/>
                      </a:lnTo>
                      <a:lnTo>
                        <a:pt x="20852" y="2994"/>
                      </a:lnTo>
                      <a:lnTo>
                        <a:pt x="20845" y="3004"/>
                      </a:lnTo>
                      <a:lnTo>
                        <a:pt x="20863" y="3015"/>
                      </a:lnTo>
                      <a:lnTo>
                        <a:pt x="20864" y="3024"/>
                      </a:lnTo>
                      <a:lnTo>
                        <a:pt x="20869" y="3024"/>
                      </a:lnTo>
                      <a:lnTo>
                        <a:pt x="20871" y="3014"/>
                      </a:lnTo>
                      <a:lnTo>
                        <a:pt x="20873" y="2994"/>
                      </a:lnTo>
                      <a:lnTo>
                        <a:pt x="20872" y="2985"/>
                      </a:lnTo>
                      <a:lnTo>
                        <a:pt x="20859" y="2963"/>
                      </a:lnTo>
                      <a:lnTo>
                        <a:pt x="20852" y="2945"/>
                      </a:lnTo>
                      <a:lnTo>
                        <a:pt x="20847" y="2908"/>
                      </a:lnTo>
                      <a:lnTo>
                        <a:pt x="20850" y="2841"/>
                      </a:lnTo>
                      <a:lnTo>
                        <a:pt x="20850" y="2836"/>
                      </a:lnTo>
                      <a:lnTo>
                        <a:pt x="20853" y="2835"/>
                      </a:lnTo>
                      <a:lnTo>
                        <a:pt x="20856" y="2845"/>
                      </a:lnTo>
                      <a:lnTo>
                        <a:pt x="20860" y="2858"/>
                      </a:lnTo>
                      <a:lnTo>
                        <a:pt x="20862" y="2892"/>
                      </a:lnTo>
                      <a:lnTo>
                        <a:pt x="20856" y="2911"/>
                      </a:lnTo>
                      <a:lnTo>
                        <a:pt x="20864" y="2939"/>
                      </a:lnTo>
                      <a:lnTo>
                        <a:pt x="20871" y="2966"/>
                      </a:lnTo>
                      <a:lnTo>
                        <a:pt x="20872" y="2971"/>
                      </a:lnTo>
                      <a:lnTo>
                        <a:pt x="20878" y="2970"/>
                      </a:lnTo>
                      <a:lnTo>
                        <a:pt x="20880" y="2956"/>
                      </a:lnTo>
                      <a:lnTo>
                        <a:pt x="20882" y="2942"/>
                      </a:lnTo>
                      <a:lnTo>
                        <a:pt x="20888" y="2941"/>
                      </a:lnTo>
                      <a:lnTo>
                        <a:pt x="20889" y="2950"/>
                      </a:lnTo>
                      <a:lnTo>
                        <a:pt x="20893" y="2983"/>
                      </a:lnTo>
                      <a:lnTo>
                        <a:pt x="20896" y="2982"/>
                      </a:lnTo>
                      <a:lnTo>
                        <a:pt x="20899" y="2977"/>
                      </a:lnTo>
                      <a:lnTo>
                        <a:pt x="20899" y="2968"/>
                      </a:lnTo>
                      <a:lnTo>
                        <a:pt x="20892" y="2893"/>
                      </a:lnTo>
                      <a:lnTo>
                        <a:pt x="20896" y="2845"/>
                      </a:lnTo>
                      <a:lnTo>
                        <a:pt x="20897" y="2806"/>
                      </a:lnTo>
                      <a:lnTo>
                        <a:pt x="20895" y="2769"/>
                      </a:lnTo>
                      <a:lnTo>
                        <a:pt x="20901" y="2763"/>
                      </a:lnTo>
                      <a:lnTo>
                        <a:pt x="20910" y="2767"/>
                      </a:lnTo>
                      <a:lnTo>
                        <a:pt x="20913" y="2771"/>
                      </a:lnTo>
                      <a:lnTo>
                        <a:pt x="20917" y="2790"/>
                      </a:lnTo>
                      <a:lnTo>
                        <a:pt x="20921" y="2813"/>
                      </a:lnTo>
                      <a:lnTo>
                        <a:pt x="20920" y="2842"/>
                      </a:lnTo>
                      <a:lnTo>
                        <a:pt x="20923" y="2846"/>
                      </a:lnTo>
                      <a:lnTo>
                        <a:pt x="20940" y="2830"/>
                      </a:lnTo>
                      <a:lnTo>
                        <a:pt x="20949" y="2819"/>
                      </a:lnTo>
                      <a:lnTo>
                        <a:pt x="20958" y="2813"/>
                      </a:lnTo>
                      <a:lnTo>
                        <a:pt x="20961" y="2822"/>
                      </a:lnTo>
                      <a:lnTo>
                        <a:pt x="20965" y="2831"/>
                      </a:lnTo>
                      <a:lnTo>
                        <a:pt x="20966" y="2860"/>
                      </a:lnTo>
                      <a:lnTo>
                        <a:pt x="20969" y="2864"/>
                      </a:lnTo>
                      <a:lnTo>
                        <a:pt x="20972" y="2863"/>
                      </a:lnTo>
                      <a:lnTo>
                        <a:pt x="20985" y="2824"/>
                      </a:lnTo>
                      <a:lnTo>
                        <a:pt x="20984" y="2796"/>
                      </a:lnTo>
                      <a:lnTo>
                        <a:pt x="21001" y="2779"/>
                      </a:lnTo>
                      <a:lnTo>
                        <a:pt x="21004" y="2775"/>
                      </a:lnTo>
                      <a:lnTo>
                        <a:pt x="21002" y="2741"/>
                      </a:lnTo>
                      <a:lnTo>
                        <a:pt x="21014" y="2731"/>
                      </a:lnTo>
                      <a:lnTo>
                        <a:pt x="21019" y="2701"/>
                      </a:lnTo>
                      <a:lnTo>
                        <a:pt x="21018" y="2697"/>
                      </a:lnTo>
                      <a:lnTo>
                        <a:pt x="21015" y="2692"/>
                      </a:lnTo>
                      <a:lnTo>
                        <a:pt x="21012" y="2688"/>
                      </a:lnTo>
                      <a:lnTo>
                        <a:pt x="21000" y="2703"/>
                      </a:lnTo>
                      <a:lnTo>
                        <a:pt x="20998" y="2704"/>
                      </a:lnTo>
                      <a:lnTo>
                        <a:pt x="20993" y="2685"/>
                      </a:lnTo>
                      <a:lnTo>
                        <a:pt x="20989" y="2662"/>
                      </a:lnTo>
                      <a:lnTo>
                        <a:pt x="20990" y="2624"/>
                      </a:lnTo>
                      <a:lnTo>
                        <a:pt x="21001" y="2601"/>
                      </a:lnTo>
                      <a:lnTo>
                        <a:pt x="21015" y="2524"/>
                      </a:lnTo>
                      <a:lnTo>
                        <a:pt x="21015" y="2519"/>
                      </a:lnTo>
                      <a:lnTo>
                        <a:pt x="21009" y="2519"/>
                      </a:lnTo>
                      <a:lnTo>
                        <a:pt x="21009" y="2513"/>
                      </a:lnTo>
                      <a:lnTo>
                        <a:pt x="21004" y="2481"/>
                      </a:lnTo>
                      <a:lnTo>
                        <a:pt x="21005" y="2471"/>
                      </a:lnTo>
                      <a:lnTo>
                        <a:pt x="21001" y="2462"/>
                      </a:lnTo>
                      <a:lnTo>
                        <a:pt x="20997" y="2453"/>
                      </a:lnTo>
                      <a:lnTo>
                        <a:pt x="20994" y="2453"/>
                      </a:lnTo>
                      <a:lnTo>
                        <a:pt x="20978" y="2441"/>
                      </a:lnTo>
                      <a:lnTo>
                        <a:pt x="20968" y="2423"/>
                      </a:lnTo>
                      <a:lnTo>
                        <a:pt x="20971" y="2413"/>
                      </a:lnTo>
                      <a:lnTo>
                        <a:pt x="20973" y="2408"/>
                      </a:lnTo>
                      <a:lnTo>
                        <a:pt x="20989" y="2406"/>
                      </a:lnTo>
                      <a:lnTo>
                        <a:pt x="20991" y="2401"/>
                      </a:lnTo>
                      <a:lnTo>
                        <a:pt x="20990" y="2382"/>
                      </a:lnTo>
                      <a:lnTo>
                        <a:pt x="21010" y="2351"/>
                      </a:lnTo>
                      <a:lnTo>
                        <a:pt x="21019" y="2341"/>
                      </a:lnTo>
                      <a:lnTo>
                        <a:pt x="21021" y="2335"/>
                      </a:lnTo>
                      <a:lnTo>
                        <a:pt x="21020" y="2307"/>
                      </a:lnTo>
                      <a:lnTo>
                        <a:pt x="21010" y="2294"/>
                      </a:lnTo>
                      <a:lnTo>
                        <a:pt x="21006" y="2271"/>
                      </a:lnTo>
                      <a:lnTo>
                        <a:pt x="21008" y="2266"/>
                      </a:lnTo>
                      <a:lnTo>
                        <a:pt x="21015" y="2270"/>
                      </a:lnTo>
                      <a:lnTo>
                        <a:pt x="21027" y="2273"/>
                      </a:lnTo>
                      <a:lnTo>
                        <a:pt x="21030" y="2268"/>
                      </a:lnTo>
                      <a:lnTo>
                        <a:pt x="21036" y="2268"/>
                      </a:lnTo>
                      <a:lnTo>
                        <a:pt x="21036" y="2272"/>
                      </a:lnTo>
                      <a:lnTo>
                        <a:pt x="21042" y="2323"/>
                      </a:lnTo>
                      <a:lnTo>
                        <a:pt x="21041" y="2357"/>
                      </a:lnTo>
                      <a:lnTo>
                        <a:pt x="21032" y="2372"/>
                      </a:lnTo>
                      <a:lnTo>
                        <a:pt x="21033" y="2382"/>
                      </a:lnTo>
                      <a:lnTo>
                        <a:pt x="21039" y="2386"/>
                      </a:lnTo>
                      <a:lnTo>
                        <a:pt x="21048" y="2380"/>
                      </a:lnTo>
                      <a:lnTo>
                        <a:pt x="21050" y="2370"/>
                      </a:lnTo>
                      <a:lnTo>
                        <a:pt x="21058" y="2355"/>
                      </a:lnTo>
                      <a:lnTo>
                        <a:pt x="21054" y="2332"/>
                      </a:lnTo>
                      <a:lnTo>
                        <a:pt x="21057" y="2326"/>
                      </a:lnTo>
                      <a:lnTo>
                        <a:pt x="21060" y="2326"/>
                      </a:lnTo>
                      <a:lnTo>
                        <a:pt x="21066" y="2330"/>
                      </a:lnTo>
                      <a:lnTo>
                        <a:pt x="21067" y="2335"/>
                      </a:lnTo>
                      <a:lnTo>
                        <a:pt x="21070" y="2344"/>
                      </a:lnTo>
                      <a:lnTo>
                        <a:pt x="21068" y="2358"/>
                      </a:lnTo>
                      <a:lnTo>
                        <a:pt x="21065" y="2364"/>
                      </a:lnTo>
                      <a:lnTo>
                        <a:pt x="21057" y="2374"/>
                      </a:lnTo>
                      <a:lnTo>
                        <a:pt x="21055" y="2402"/>
                      </a:lnTo>
                      <a:lnTo>
                        <a:pt x="21046" y="2413"/>
                      </a:lnTo>
                      <a:lnTo>
                        <a:pt x="21045" y="2437"/>
                      </a:lnTo>
                      <a:lnTo>
                        <a:pt x="21049" y="2465"/>
                      </a:lnTo>
                      <a:lnTo>
                        <a:pt x="21052" y="2470"/>
                      </a:lnTo>
                      <a:lnTo>
                        <a:pt x="21058" y="2468"/>
                      </a:lnTo>
                      <a:lnTo>
                        <a:pt x="21066" y="2453"/>
                      </a:lnTo>
                      <a:lnTo>
                        <a:pt x="21069" y="2429"/>
                      </a:lnTo>
                      <a:lnTo>
                        <a:pt x="21074" y="2424"/>
                      </a:lnTo>
                      <a:lnTo>
                        <a:pt x="21077" y="2428"/>
                      </a:lnTo>
                      <a:lnTo>
                        <a:pt x="21097" y="2450"/>
                      </a:lnTo>
                      <a:lnTo>
                        <a:pt x="21103" y="2454"/>
                      </a:lnTo>
                      <a:lnTo>
                        <a:pt x="21127" y="2446"/>
                      </a:lnTo>
                      <a:lnTo>
                        <a:pt x="21139" y="2454"/>
                      </a:lnTo>
                      <a:lnTo>
                        <a:pt x="21152" y="2462"/>
                      </a:lnTo>
                      <a:lnTo>
                        <a:pt x="21158" y="2471"/>
                      </a:lnTo>
                      <a:lnTo>
                        <a:pt x="21167" y="2465"/>
                      </a:lnTo>
                      <a:lnTo>
                        <a:pt x="21170" y="2455"/>
                      </a:lnTo>
                      <a:lnTo>
                        <a:pt x="21169" y="2441"/>
                      </a:lnTo>
                      <a:lnTo>
                        <a:pt x="21159" y="2418"/>
                      </a:lnTo>
                      <a:lnTo>
                        <a:pt x="21140" y="2402"/>
                      </a:lnTo>
                      <a:lnTo>
                        <a:pt x="21133" y="2388"/>
                      </a:lnTo>
                      <a:lnTo>
                        <a:pt x="21123" y="2365"/>
                      </a:lnTo>
                      <a:lnTo>
                        <a:pt x="21119" y="2352"/>
                      </a:lnTo>
                      <a:lnTo>
                        <a:pt x="21122" y="2347"/>
                      </a:lnTo>
                      <a:lnTo>
                        <a:pt x="21124" y="2342"/>
                      </a:lnTo>
                      <a:lnTo>
                        <a:pt x="21140" y="2340"/>
                      </a:lnTo>
                      <a:lnTo>
                        <a:pt x="21142" y="2335"/>
                      </a:lnTo>
                      <a:lnTo>
                        <a:pt x="21147" y="2315"/>
                      </a:lnTo>
                      <a:lnTo>
                        <a:pt x="21150" y="2296"/>
                      </a:lnTo>
                      <a:lnTo>
                        <a:pt x="21149" y="2291"/>
                      </a:lnTo>
                      <a:lnTo>
                        <a:pt x="21136" y="2264"/>
                      </a:lnTo>
                      <a:lnTo>
                        <a:pt x="21135" y="2255"/>
                      </a:lnTo>
                      <a:lnTo>
                        <a:pt x="21138" y="2255"/>
                      </a:lnTo>
                      <a:lnTo>
                        <a:pt x="21150" y="2244"/>
                      </a:lnTo>
                      <a:lnTo>
                        <a:pt x="21156" y="2243"/>
                      </a:lnTo>
                      <a:lnTo>
                        <a:pt x="21159" y="2247"/>
                      </a:lnTo>
                      <a:lnTo>
                        <a:pt x="21171" y="2303"/>
                      </a:lnTo>
                      <a:lnTo>
                        <a:pt x="21171" y="2290"/>
                      </a:lnTo>
                      <a:lnTo>
                        <a:pt x="21175" y="2272"/>
                      </a:lnTo>
                      <a:lnTo>
                        <a:pt x="21178" y="2272"/>
                      </a:lnTo>
                      <a:lnTo>
                        <a:pt x="21180" y="2289"/>
                      </a:lnTo>
                      <a:lnTo>
                        <a:pt x="21182" y="2277"/>
                      </a:lnTo>
                      <a:lnTo>
                        <a:pt x="21188" y="2266"/>
                      </a:lnTo>
                      <a:lnTo>
                        <a:pt x="21193" y="2254"/>
                      </a:lnTo>
                      <a:lnTo>
                        <a:pt x="21199" y="2251"/>
                      </a:lnTo>
                      <a:lnTo>
                        <a:pt x="21210" y="2245"/>
                      </a:lnTo>
                      <a:lnTo>
                        <a:pt x="21219" y="2239"/>
                      </a:lnTo>
                      <a:lnTo>
                        <a:pt x="21215" y="2221"/>
                      </a:lnTo>
                      <a:lnTo>
                        <a:pt x="21206" y="2208"/>
                      </a:lnTo>
                      <a:lnTo>
                        <a:pt x="21194" y="2214"/>
                      </a:lnTo>
                      <a:lnTo>
                        <a:pt x="21187" y="2210"/>
                      </a:lnTo>
                      <a:lnTo>
                        <a:pt x="21187" y="2192"/>
                      </a:lnTo>
                      <a:lnTo>
                        <a:pt x="21211" y="2189"/>
                      </a:lnTo>
                      <a:lnTo>
                        <a:pt x="21224" y="2210"/>
                      </a:lnTo>
                      <a:lnTo>
                        <a:pt x="21228" y="2220"/>
                      </a:lnTo>
                      <a:lnTo>
                        <a:pt x="21230" y="2215"/>
                      </a:lnTo>
                      <a:lnTo>
                        <a:pt x="21230" y="2210"/>
                      </a:lnTo>
                      <a:lnTo>
                        <a:pt x="21223" y="2182"/>
                      </a:lnTo>
                      <a:lnTo>
                        <a:pt x="21225" y="2177"/>
                      </a:lnTo>
                      <a:lnTo>
                        <a:pt x="21234" y="2176"/>
                      </a:lnTo>
                      <a:lnTo>
                        <a:pt x="21237" y="2181"/>
                      </a:lnTo>
                      <a:lnTo>
                        <a:pt x="21242" y="2204"/>
                      </a:lnTo>
                      <a:lnTo>
                        <a:pt x="21245" y="2208"/>
                      </a:lnTo>
                      <a:lnTo>
                        <a:pt x="21257" y="2202"/>
                      </a:lnTo>
                      <a:lnTo>
                        <a:pt x="21272" y="2200"/>
                      </a:lnTo>
                      <a:lnTo>
                        <a:pt x="21275" y="2205"/>
                      </a:lnTo>
                      <a:lnTo>
                        <a:pt x="21279" y="2237"/>
                      </a:lnTo>
                      <a:lnTo>
                        <a:pt x="21286" y="2246"/>
                      </a:lnTo>
                      <a:lnTo>
                        <a:pt x="21299" y="2268"/>
                      </a:lnTo>
                      <a:lnTo>
                        <a:pt x="21306" y="2272"/>
                      </a:lnTo>
                      <a:lnTo>
                        <a:pt x="21315" y="2266"/>
                      </a:lnTo>
                      <a:lnTo>
                        <a:pt x="21320" y="2260"/>
                      </a:lnTo>
                      <a:lnTo>
                        <a:pt x="21318" y="2227"/>
                      </a:lnTo>
                      <a:lnTo>
                        <a:pt x="21321" y="2218"/>
                      </a:lnTo>
                      <a:lnTo>
                        <a:pt x="21324" y="2222"/>
                      </a:lnTo>
                      <a:lnTo>
                        <a:pt x="21328" y="2236"/>
                      </a:lnTo>
                      <a:lnTo>
                        <a:pt x="21331" y="2236"/>
                      </a:lnTo>
                      <a:lnTo>
                        <a:pt x="21337" y="2230"/>
                      </a:lnTo>
                      <a:lnTo>
                        <a:pt x="21339" y="2221"/>
                      </a:lnTo>
                      <a:lnTo>
                        <a:pt x="21339" y="2211"/>
                      </a:lnTo>
                      <a:lnTo>
                        <a:pt x="21329" y="2207"/>
                      </a:lnTo>
                      <a:lnTo>
                        <a:pt x="21323" y="2174"/>
                      </a:lnTo>
                      <a:lnTo>
                        <a:pt x="21304" y="2150"/>
                      </a:lnTo>
                      <a:lnTo>
                        <a:pt x="21301" y="2150"/>
                      </a:lnTo>
                      <a:lnTo>
                        <a:pt x="21297" y="2153"/>
                      </a:lnTo>
                      <a:lnTo>
                        <a:pt x="21297" y="2156"/>
                      </a:lnTo>
                      <a:lnTo>
                        <a:pt x="21308" y="2139"/>
                      </a:lnTo>
                      <a:lnTo>
                        <a:pt x="21314" y="2136"/>
                      </a:lnTo>
                      <a:lnTo>
                        <a:pt x="21317" y="2137"/>
                      </a:lnTo>
                      <a:lnTo>
                        <a:pt x="21320" y="2142"/>
                      </a:lnTo>
                      <a:lnTo>
                        <a:pt x="21318" y="2161"/>
                      </a:lnTo>
                      <a:lnTo>
                        <a:pt x="21322" y="2165"/>
                      </a:lnTo>
                      <a:lnTo>
                        <a:pt x="21335" y="2197"/>
                      </a:lnTo>
                      <a:lnTo>
                        <a:pt x="21344" y="2201"/>
                      </a:lnTo>
                      <a:lnTo>
                        <a:pt x="21348" y="2201"/>
                      </a:lnTo>
                      <a:lnTo>
                        <a:pt x="21347" y="2196"/>
                      </a:lnTo>
                      <a:lnTo>
                        <a:pt x="21334" y="2164"/>
                      </a:lnTo>
                      <a:lnTo>
                        <a:pt x="21333" y="2154"/>
                      </a:lnTo>
                      <a:lnTo>
                        <a:pt x="21335" y="2140"/>
                      </a:lnTo>
                      <a:lnTo>
                        <a:pt x="21338" y="2130"/>
                      </a:lnTo>
                      <a:lnTo>
                        <a:pt x="21350" y="2119"/>
                      </a:lnTo>
                      <a:lnTo>
                        <a:pt x="21352" y="2114"/>
                      </a:lnTo>
                      <a:lnTo>
                        <a:pt x="21352" y="2105"/>
                      </a:lnTo>
                      <a:lnTo>
                        <a:pt x="21345" y="2092"/>
                      </a:lnTo>
                      <a:lnTo>
                        <a:pt x="21344" y="2077"/>
                      </a:lnTo>
                      <a:lnTo>
                        <a:pt x="21340" y="2059"/>
                      </a:lnTo>
                      <a:lnTo>
                        <a:pt x="21343" y="2054"/>
                      </a:lnTo>
                      <a:lnTo>
                        <a:pt x="21349" y="2053"/>
                      </a:lnTo>
                      <a:lnTo>
                        <a:pt x="21352" y="2043"/>
                      </a:lnTo>
                      <a:lnTo>
                        <a:pt x="21354" y="2029"/>
                      </a:lnTo>
                      <a:lnTo>
                        <a:pt x="21356" y="2028"/>
                      </a:lnTo>
                      <a:lnTo>
                        <a:pt x="21360" y="2028"/>
                      </a:lnTo>
                      <a:lnTo>
                        <a:pt x="21367" y="2055"/>
                      </a:lnTo>
                      <a:lnTo>
                        <a:pt x="21369" y="2091"/>
                      </a:lnTo>
                      <a:lnTo>
                        <a:pt x="21372" y="2089"/>
                      </a:lnTo>
                      <a:lnTo>
                        <a:pt x="21375" y="2084"/>
                      </a:lnTo>
                      <a:lnTo>
                        <a:pt x="21376" y="2050"/>
                      </a:lnTo>
                      <a:lnTo>
                        <a:pt x="21372" y="2030"/>
                      </a:lnTo>
                      <a:lnTo>
                        <a:pt x="21374" y="2028"/>
                      </a:lnTo>
                      <a:lnTo>
                        <a:pt x="21377" y="2028"/>
                      </a:lnTo>
                      <a:lnTo>
                        <a:pt x="21381" y="2024"/>
                      </a:lnTo>
                      <a:lnTo>
                        <a:pt x="21382" y="2048"/>
                      </a:lnTo>
                      <a:lnTo>
                        <a:pt x="21386" y="2060"/>
                      </a:lnTo>
                      <a:lnTo>
                        <a:pt x="21392" y="2073"/>
                      </a:lnTo>
                      <a:lnTo>
                        <a:pt x="21397" y="2095"/>
                      </a:lnTo>
                      <a:lnTo>
                        <a:pt x="21400" y="2099"/>
                      </a:lnTo>
                      <a:lnTo>
                        <a:pt x="21406" y="2094"/>
                      </a:lnTo>
                      <a:lnTo>
                        <a:pt x="21405" y="2084"/>
                      </a:lnTo>
                      <a:lnTo>
                        <a:pt x="21408" y="2079"/>
                      </a:lnTo>
                      <a:lnTo>
                        <a:pt x="21404" y="2065"/>
                      </a:lnTo>
                      <a:lnTo>
                        <a:pt x="21404" y="2051"/>
                      </a:lnTo>
                      <a:lnTo>
                        <a:pt x="21409" y="2041"/>
                      </a:lnTo>
                      <a:lnTo>
                        <a:pt x="21405" y="2027"/>
                      </a:lnTo>
                      <a:lnTo>
                        <a:pt x="21408" y="2022"/>
                      </a:lnTo>
                      <a:lnTo>
                        <a:pt x="21414" y="2017"/>
                      </a:lnTo>
                      <a:lnTo>
                        <a:pt x="21423" y="2020"/>
                      </a:lnTo>
                      <a:lnTo>
                        <a:pt x="21426" y="2024"/>
                      </a:lnTo>
                      <a:lnTo>
                        <a:pt x="21424" y="2044"/>
                      </a:lnTo>
                      <a:lnTo>
                        <a:pt x="21424" y="2049"/>
                      </a:lnTo>
                      <a:lnTo>
                        <a:pt x="21431" y="2052"/>
                      </a:lnTo>
                      <a:lnTo>
                        <a:pt x="21445" y="2037"/>
                      </a:lnTo>
                      <a:lnTo>
                        <a:pt x="21451" y="2031"/>
                      </a:lnTo>
                      <a:lnTo>
                        <a:pt x="21450" y="2022"/>
                      </a:lnTo>
                      <a:lnTo>
                        <a:pt x="21444" y="2013"/>
                      </a:lnTo>
                      <a:lnTo>
                        <a:pt x="21439" y="1981"/>
                      </a:lnTo>
                      <a:lnTo>
                        <a:pt x="21436" y="1971"/>
                      </a:lnTo>
                      <a:lnTo>
                        <a:pt x="21432" y="1962"/>
                      </a:lnTo>
                      <a:lnTo>
                        <a:pt x="21431" y="1943"/>
                      </a:lnTo>
                      <a:lnTo>
                        <a:pt x="21437" y="1938"/>
                      </a:lnTo>
                      <a:lnTo>
                        <a:pt x="21440" y="1942"/>
                      </a:lnTo>
                      <a:lnTo>
                        <a:pt x="21443" y="1929"/>
                      </a:lnTo>
                      <a:lnTo>
                        <a:pt x="21449" y="1906"/>
                      </a:lnTo>
                      <a:lnTo>
                        <a:pt x="21452" y="1906"/>
                      </a:lnTo>
                      <a:lnTo>
                        <a:pt x="21455" y="1927"/>
                      </a:lnTo>
                      <a:lnTo>
                        <a:pt x="21459" y="1947"/>
                      </a:lnTo>
                      <a:lnTo>
                        <a:pt x="21471" y="1949"/>
                      </a:lnTo>
                      <a:lnTo>
                        <a:pt x="21480" y="1945"/>
                      </a:lnTo>
                      <a:lnTo>
                        <a:pt x="21480" y="1941"/>
                      </a:lnTo>
                      <a:lnTo>
                        <a:pt x="21473" y="1928"/>
                      </a:lnTo>
                      <a:lnTo>
                        <a:pt x="21466" y="1906"/>
                      </a:lnTo>
                      <a:lnTo>
                        <a:pt x="21465" y="1901"/>
                      </a:lnTo>
                      <a:lnTo>
                        <a:pt x="21468" y="1896"/>
                      </a:lnTo>
                      <a:lnTo>
                        <a:pt x="21471" y="1896"/>
                      </a:lnTo>
                      <a:lnTo>
                        <a:pt x="21475" y="1900"/>
                      </a:lnTo>
                      <a:lnTo>
                        <a:pt x="21482" y="1932"/>
                      </a:lnTo>
                      <a:lnTo>
                        <a:pt x="21481" y="1937"/>
                      </a:lnTo>
                      <a:lnTo>
                        <a:pt x="21483" y="1945"/>
                      </a:lnTo>
                      <a:lnTo>
                        <a:pt x="21483" y="1941"/>
                      </a:lnTo>
                      <a:lnTo>
                        <a:pt x="21489" y="1921"/>
                      </a:lnTo>
                      <a:lnTo>
                        <a:pt x="21500" y="1920"/>
                      </a:lnTo>
                      <a:lnTo>
                        <a:pt x="21501" y="1911"/>
                      </a:lnTo>
                      <a:lnTo>
                        <a:pt x="21495" y="1902"/>
                      </a:lnTo>
                      <a:lnTo>
                        <a:pt x="21488" y="1879"/>
                      </a:lnTo>
                      <a:lnTo>
                        <a:pt x="21482" y="1880"/>
                      </a:lnTo>
                      <a:lnTo>
                        <a:pt x="21479" y="1876"/>
                      </a:lnTo>
                      <a:lnTo>
                        <a:pt x="21479" y="1866"/>
                      </a:lnTo>
                      <a:lnTo>
                        <a:pt x="21475" y="1857"/>
                      </a:lnTo>
                      <a:lnTo>
                        <a:pt x="21472" y="1853"/>
                      </a:lnTo>
                      <a:lnTo>
                        <a:pt x="21475" y="1848"/>
                      </a:lnTo>
                      <a:lnTo>
                        <a:pt x="21478" y="1852"/>
                      </a:lnTo>
                      <a:lnTo>
                        <a:pt x="21482" y="1861"/>
                      </a:lnTo>
                      <a:lnTo>
                        <a:pt x="21488" y="1870"/>
                      </a:lnTo>
                      <a:lnTo>
                        <a:pt x="21494" y="1869"/>
                      </a:lnTo>
                      <a:lnTo>
                        <a:pt x="21494" y="1864"/>
                      </a:lnTo>
                      <a:lnTo>
                        <a:pt x="21487" y="1856"/>
                      </a:lnTo>
                      <a:lnTo>
                        <a:pt x="21491" y="1855"/>
                      </a:lnTo>
                      <a:lnTo>
                        <a:pt x="21499" y="1849"/>
                      </a:lnTo>
                      <a:lnTo>
                        <a:pt x="21505" y="1839"/>
                      </a:lnTo>
                      <a:lnTo>
                        <a:pt x="21511" y="1839"/>
                      </a:lnTo>
                      <a:lnTo>
                        <a:pt x="21512" y="1867"/>
                      </a:lnTo>
                      <a:lnTo>
                        <a:pt x="21516" y="1876"/>
                      </a:lnTo>
                      <a:lnTo>
                        <a:pt x="21529" y="1898"/>
                      </a:lnTo>
                      <a:lnTo>
                        <a:pt x="21535" y="1897"/>
                      </a:lnTo>
                      <a:lnTo>
                        <a:pt x="21538" y="1892"/>
                      </a:lnTo>
                      <a:lnTo>
                        <a:pt x="21537" y="1887"/>
                      </a:lnTo>
                      <a:lnTo>
                        <a:pt x="21531" y="1874"/>
                      </a:lnTo>
                      <a:lnTo>
                        <a:pt x="21530" y="1860"/>
                      </a:lnTo>
                      <a:lnTo>
                        <a:pt x="21539" y="1859"/>
                      </a:lnTo>
                      <a:lnTo>
                        <a:pt x="21537" y="1873"/>
                      </a:lnTo>
                      <a:lnTo>
                        <a:pt x="21549" y="1872"/>
                      </a:lnTo>
                      <a:lnTo>
                        <a:pt x="21557" y="1866"/>
                      </a:lnTo>
                      <a:lnTo>
                        <a:pt x="21557" y="1857"/>
                      </a:lnTo>
                      <a:lnTo>
                        <a:pt x="21565" y="1837"/>
                      </a:lnTo>
                      <a:lnTo>
                        <a:pt x="21575" y="1788"/>
                      </a:lnTo>
                      <a:lnTo>
                        <a:pt x="21571" y="1779"/>
                      </a:lnTo>
                      <a:lnTo>
                        <a:pt x="21565" y="1775"/>
                      </a:lnTo>
                      <a:lnTo>
                        <a:pt x="21565" y="1765"/>
                      </a:lnTo>
                      <a:lnTo>
                        <a:pt x="21576" y="1759"/>
                      </a:lnTo>
                      <a:lnTo>
                        <a:pt x="21576" y="1750"/>
                      </a:lnTo>
                      <a:lnTo>
                        <a:pt x="21573" y="1741"/>
                      </a:lnTo>
                      <a:lnTo>
                        <a:pt x="21575" y="1735"/>
                      </a:lnTo>
                      <a:lnTo>
                        <a:pt x="21584" y="1735"/>
                      </a:lnTo>
                      <a:lnTo>
                        <a:pt x="21593" y="1724"/>
                      </a:lnTo>
                      <a:lnTo>
                        <a:pt x="21592" y="1715"/>
                      </a:lnTo>
                      <a:lnTo>
                        <a:pt x="21593" y="1713"/>
                      </a:lnTo>
                      <a:cubicBezTo>
                        <a:pt x="21593" y="1713"/>
                        <a:pt x="21593" y="1713"/>
                        <a:pt x="21592" y="1713"/>
                      </a:cubicBezTo>
                      <a:cubicBezTo>
                        <a:pt x="21592" y="1713"/>
                        <a:pt x="21600" y="1690"/>
                        <a:pt x="21600" y="1690"/>
                      </a:cubicBezTo>
                      <a:close/>
                      <a:moveTo>
                        <a:pt x="21600" y="169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6" name="AutoShape 83"/>
                <p:cNvSpPr>
                  <a:spLocks/>
                </p:cNvSpPr>
                <p:nvPr/>
              </p:nvSpPr>
              <p:spPr bwMode="auto">
                <a:xfrm>
                  <a:off x="8367714" y="2971800"/>
                  <a:ext cx="126490" cy="84138"/>
                </a:xfrm>
                <a:custGeom>
                  <a:avLst/>
                  <a:gdLst/>
                  <a:ahLst/>
                  <a:cxnLst/>
                  <a:rect l="0" t="0" r="r" b="b"/>
                  <a:pathLst>
                    <a:path w="21600" h="21600">
                      <a:moveTo>
                        <a:pt x="20574" y="71"/>
                      </a:moveTo>
                      <a:lnTo>
                        <a:pt x="20151" y="213"/>
                      </a:lnTo>
                      <a:lnTo>
                        <a:pt x="20025" y="338"/>
                      </a:lnTo>
                      <a:lnTo>
                        <a:pt x="20138" y="575"/>
                      </a:lnTo>
                      <a:lnTo>
                        <a:pt x="20111" y="687"/>
                      </a:lnTo>
                      <a:lnTo>
                        <a:pt x="19937" y="830"/>
                      </a:lnTo>
                      <a:lnTo>
                        <a:pt x="19606" y="1013"/>
                      </a:lnTo>
                      <a:lnTo>
                        <a:pt x="19357" y="1155"/>
                      </a:lnTo>
                      <a:lnTo>
                        <a:pt x="19273" y="1300"/>
                      </a:lnTo>
                      <a:lnTo>
                        <a:pt x="19204" y="1432"/>
                      </a:lnTo>
                      <a:lnTo>
                        <a:pt x="19131" y="1692"/>
                      </a:lnTo>
                      <a:lnTo>
                        <a:pt x="19068" y="2201"/>
                      </a:lnTo>
                      <a:lnTo>
                        <a:pt x="18924" y="2469"/>
                      </a:lnTo>
                      <a:lnTo>
                        <a:pt x="18838" y="2477"/>
                      </a:lnTo>
                      <a:lnTo>
                        <a:pt x="18844" y="2603"/>
                      </a:lnTo>
                      <a:lnTo>
                        <a:pt x="18683" y="2755"/>
                      </a:lnTo>
                      <a:lnTo>
                        <a:pt x="18607" y="2900"/>
                      </a:lnTo>
                      <a:lnTo>
                        <a:pt x="18364" y="2917"/>
                      </a:lnTo>
                      <a:lnTo>
                        <a:pt x="18101" y="2828"/>
                      </a:lnTo>
                      <a:lnTo>
                        <a:pt x="17937" y="2720"/>
                      </a:lnTo>
                      <a:lnTo>
                        <a:pt x="17845" y="2463"/>
                      </a:lnTo>
                      <a:lnTo>
                        <a:pt x="17579" y="1879"/>
                      </a:lnTo>
                      <a:lnTo>
                        <a:pt x="17489" y="1879"/>
                      </a:lnTo>
                      <a:lnTo>
                        <a:pt x="17418" y="1939"/>
                      </a:lnTo>
                      <a:lnTo>
                        <a:pt x="17342" y="1879"/>
                      </a:lnTo>
                      <a:lnTo>
                        <a:pt x="17263" y="1879"/>
                      </a:lnTo>
                      <a:lnTo>
                        <a:pt x="17009" y="2365"/>
                      </a:lnTo>
                      <a:lnTo>
                        <a:pt x="16947" y="2800"/>
                      </a:lnTo>
                      <a:lnTo>
                        <a:pt x="16798" y="3154"/>
                      </a:lnTo>
                      <a:lnTo>
                        <a:pt x="16802" y="3306"/>
                      </a:lnTo>
                      <a:lnTo>
                        <a:pt x="16649" y="3607"/>
                      </a:lnTo>
                      <a:lnTo>
                        <a:pt x="16408" y="3768"/>
                      </a:lnTo>
                      <a:lnTo>
                        <a:pt x="16243" y="3922"/>
                      </a:lnTo>
                      <a:lnTo>
                        <a:pt x="16165" y="3936"/>
                      </a:lnTo>
                      <a:lnTo>
                        <a:pt x="16314" y="3666"/>
                      </a:lnTo>
                      <a:lnTo>
                        <a:pt x="16222" y="3553"/>
                      </a:lnTo>
                      <a:lnTo>
                        <a:pt x="16128" y="3311"/>
                      </a:lnTo>
                      <a:lnTo>
                        <a:pt x="15887" y="3339"/>
                      </a:lnTo>
                      <a:lnTo>
                        <a:pt x="15906" y="3841"/>
                      </a:lnTo>
                      <a:lnTo>
                        <a:pt x="16082" y="3945"/>
                      </a:lnTo>
                      <a:lnTo>
                        <a:pt x="16086" y="4076"/>
                      </a:lnTo>
                      <a:lnTo>
                        <a:pt x="15707" y="4080"/>
                      </a:lnTo>
                      <a:lnTo>
                        <a:pt x="15166" y="4231"/>
                      </a:lnTo>
                      <a:lnTo>
                        <a:pt x="15166" y="4371"/>
                      </a:lnTo>
                      <a:lnTo>
                        <a:pt x="15384" y="4506"/>
                      </a:lnTo>
                      <a:lnTo>
                        <a:pt x="15476" y="4752"/>
                      </a:lnTo>
                      <a:lnTo>
                        <a:pt x="15414" y="5277"/>
                      </a:lnTo>
                      <a:lnTo>
                        <a:pt x="15372" y="5413"/>
                      </a:lnTo>
                      <a:lnTo>
                        <a:pt x="15303" y="5421"/>
                      </a:lnTo>
                      <a:lnTo>
                        <a:pt x="15154" y="5561"/>
                      </a:lnTo>
                      <a:lnTo>
                        <a:pt x="15089" y="5837"/>
                      </a:lnTo>
                      <a:lnTo>
                        <a:pt x="15099" y="5963"/>
                      </a:lnTo>
                      <a:lnTo>
                        <a:pt x="15208" y="6329"/>
                      </a:lnTo>
                      <a:lnTo>
                        <a:pt x="15219" y="6575"/>
                      </a:lnTo>
                      <a:lnTo>
                        <a:pt x="14817" y="6872"/>
                      </a:lnTo>
                      <a:lnTo>
                        <a:pt x="14492" y="7045"/>
                      </a:lnTo>
                      <a:lnTo>
                        <a:pt x="13927" y="7366"/>
                      </a:lnTo>
                      <a:lnTo>
                        <a:pt x="13600" y="7524"/>
                      </a:lnTo>
                      <a:lnTo>
                        <a:pt x="13520" y="7537"/>
                      </a:lnTo>
                      <a:lnTo>
                        <a:pt x="13420" y="7900"/>
                      </a:lnTo>
                      <a:lnTo>
                        <a:pt x="13412" y="8380"/>
                      </a:lnTo>
                      <a:lnTo>
                        <a:pt x="13502" y="8380"/>
                      </a:lnTo>
                      <a:lnTo>
                        <a:pt x="13581" y="7634"/>
                      </a:lnTo>
                      <a:lnTo>
                        <a:pt x="13663" y="7320"/>
                      </a:lnTo>
                      <a:lnTo>
                        <a:pt x="13816" y="6901"/>
                      </a:lnTo>
                      <a:lnTo>
                        <a:pt x="13812" y="6694"/>
                      </a:lnTo>
                      <a:lnTo>
                        <a:pt x="13883" y="6520"/>
                      </a:lnTo>
                      <a:lnTo>
                        <a:pt x="13860" y="6123"/>
                      </a:lnTo>
                      <a:lnTo>
                        <a:pt x="14000" y="5707"/>
                      </a:lnTo>
                      <a:lnTo>
                        <a:pt x="14086" y="5579"/>
                      </a:lnTo>
                      <a:lnTo>
                        <a:pt x="14170" y="5563"/>
                      </a:lnTo>
                      <a:lnTo>
                        <a:pt x="14323" y="5415"/>
                      </a:lnTo>
                      <a:lnTo>
                        <a:pt x="14572" y="5264"/>
                      </a:lnTo>
                      <a:lnTo>
                        <a:pt x="14639" y="5001"/>
                      </a:lnTo>
                      <a:lnTo>
                        <a:pt x="14547" y="4896"/>
                      </a:lnTo>
                      <a:lnTo>
                        <a:pt x="14526" y="4637"/>
                      </a:lnTo>
                      <a:lnTo>
                        <a:pt x="14612" y="4506"/>
                      </a:lnTo>
                      <a:lnTo>
                        <a:pt x="14683" y="4241"/>
                      </a:lnTo>
                      <a:lnTo>
                        <a:pt x="14842" y="4088"/>
                      </a:lnTo>
                      <a:lnTo>
                        <a:pt x="15074" y="3822"/>
                      </a:lnTo>
                      <a:lnTo>
                        <a:pt x="15236" y="3668"/>
                      </a:lnTo>
                      <a:lnTo>
                        <a:pt x="15227" y="3419"/>
                      </a:lnTo>
                      <a:lnTo>
                        <a:pt x="15192" y="3311"/>
                      </a:lnTo>
                      <a:lnTo>
                        <a:pt x="15166" y="3331"/>
                      </a:lnTo>
                      <a:lnTo>
                        <a:pt x="15166" y="3214"/>
                      </a:lnTo>
                      <a:lnTo>
                        <a:pt x="15095" y="2942"/>
                      </a:lnTo>
                      <a:lnTo>
                        <a:pt x="15229" y="2163"/>
                      </a:lnTo>
                      <a:lnTo>
                        <a:pt x="15403" y="1374"/>
                      </a:lnTo>
                      <a:lnTo>
                        <a:pt x="15552" y="1359"/>
                      </a:lnTo>
                      <a:lnTo>
                        <a:pt x="15694" y="1217"/>
                      </a:lnTo>
                      <a:lnTo>
                        <a:pt x="15933" y="1054"/>
                      </a:lnTo>
                      <a:lnTo>
                        <a:pt x="16090" y="913"/>
                      </a:lnTo>
                      <a:lnTo>
                        <a:pt x="16168" y="779"/>
                      </a:lnTo>
                      <a:lnTo>
                        <a:pt x="16243" y="644"/>
                      </a:lnTo>
                      <a:lnTo>
                        <a:pt x="16222" y="267"/>
                      </a:lnTo>
                      <a:lnTo>
                        <a:pt x="15981" y="1022"/>
                      </a:lnTo>
                      <a:lnTo>
                        <a:pt x="15897" y="1879"/>
                      </a:lnTo>
                      <a:lnTo>
                        <a:pt x="15816" y="1879"/>
                      </a:lnTo>
                      <a:lnTo>
                        <a:pt x="15566" y="1317"/>
                      </a:lnTo>
                      <a:lnTo>
                        <a:pt x="15497" y="1090"/>
                      </a:lnTo>
                      <a:lnTo>
                        <a:pt x="15428" y="1051"/>
                      </a:lnTo>
                      <a:lnTo>
                        <a:pt x="15267" y="1524"/>
                      </a:lnTo>
                      <a:lnTo>
                        <a:pt x="15196" y="1879"/>
                      </a:lnTo>
                      <a:lnTo>
                        <a:pt x="15114" y="1879"/>
                      </a:lnTo>
                      <a:lnTo>
                        <a:pt x="14808" y="2133"/>
                      </a:lnTo>
                      <a:lnTo>
                        <a:pt x="14737" y="2233"/>
                      </a:lnTo>
                      <a:lnTo>
                        <a:pt x="14741" y="2285"/>
                      </a:lnTo>
                      <a:lnTo>
                        <a:pt x="14369" y="3055"/>
                      </a:lnTo>
                      <a:lnTo>
                        <a:pt x="14291" y="3173"/>
                      </a:lnTo>
                      <a:lnTo>
                        <a:pt x="14237" y="3677"/>
                      </a:lnTo>
                      <a:lnTo>
                        <a:pt x="14168" y="3926"/>
                      </a:lnTo>
                      <a:lnTo>
                        <a:pt x="13872" y="4591"/>
                      </a:lnTo>
                      <a:lnTo>
                        <a:pt x="13715" y="4860"/>
                      </a:lnTo>
                      <a:lnTo>
                        <a:pt x="13569" y="5248"/>
                      </a:lnTo>
                      <a:lnTo>
                        <a:pt x="13345" y="5791"/>
                      </a:lnTo>
                      <a:lnTo>
                        <a:pt x="13106" y="6071"/>
                      </a:lnTo>
                      <a:lnTo>
                        <a:pt x="11426" y="7277"/>
                      </a:lnTo>
                      <a:lnTo>
                        <a:pt x="8988" y="8459"/>
                      </a:lnTo>
                      <a:lnTo>
                        <a:pt x="8415" y="8635"/>
                      </a:lnTo>
                      <a:lnTo>
                        <a:pt x="8410" y="8780"/>
                      </a:lnTo>
                      <a:lnTo>
                        <a:pt x="8733" y="8891"/>
                      </a:lnTo>
                      <a:lnTo>
                        <a:pt x="8733" y="9003"/>
                      </a:lnTo>
                      <a:lnTo>
                        <a:pt x="8595" y="9138"/>
                      </a:lnTo>
                      <a:lnTo>
                        <a:pt x="8402" y="9291"/>
                      </a:lnTo>
                      <a:lnTo>
                        <a:pt x="8134" y="9318"/>
                      </a:lnTo>
                      <a:lnTo>
                        <a:pt x="8023" y="9065"/>
                      </a:lnTo>
                      <a:lnTo>
                        <a:pt x="8092" y="8811"/>
                      </a:lnTo>
                      <a:lnTo>
                        <a:pt x="7916" y="8697"/>
                      </a:lnTo>
                      <a:lnTo>
                        <a:pt x="7841" y="8832"/>
                      </a:lnTo>
                      <a:lnTo>
                        <a:pt x="7684" y="8983"/>
                      </a:lnTo>
                      <a:lnTo>
                        <a:pt x="7594" y="9129"/>
                      </a:lnTo>
                      <a:lnTo>
                        <a:pt x="7617" y="9372"/>
                      </a:lnTo>
                      <a:lnTo>
                        <a:pt x="7797" y="9613"/>
                      </a:lnTo>
                      <a:lnTo>
                        <a:pt x="7885" y="9729"/>
                      </a:lnTo>
                      <a:lnTo>
                        <a:pt x="7889" y="9845"/>
                      </a:lnTo>
                      <a:lnTo>
                        <a:pt x="7814" y="9867"/>
                      </a:lnTo>
                      <a:lnTo>
                        <a:pt x="7657" y="10013"/>
                      </a:lnTo>
                      <a:lnTo>
                        <a:pt x="7332" y="10418"/>
                      </a:lnTo>
                      <a:lnTo>
                        <a:pt x="7267" y="10678"/>
                      </a:lnTo>
                      <a:lnTo>
                        <a:pt x="6528" y="10765"/>
                      </a:lnTo>
                      <a:lnTo>
                        <a:pt x="6352" y="10659"/>
                      </a:lnTo>
                      <a:lnTo>
                        <a:pt x="6262" y="10667"/>
                      </a:lnTo>
                      <a:lnTo>
                        <a:pt x="6025" y="10829"/>
                      </a:lnTo>
                      <a:lnTo>
                        <a:pt x="5866" y="10971"/>
                      </a:lnTo>
                      <a:lnTo>
                        <a:pt x="5707" y="11003"/>
                      </a:lnTo>
                      <a:lnTo>
                        <a:pt x="5338" y="10522"/>
                      </a:lnTo>
                      <a:lnTo>
                        <a:pt x="5261" y="10541"/>
                      </a:lnTo>
                      <a:lnTo>
                        <a:pt x="5190" y="10667"/>
                      </a:lnTo>
                      <a:lnTo>
                        <a:pt x="5301" y="11298"/>
                      </a:lnTo>
                      <a:lnTo>
                        <a:pt x="5395" y="11413"/>
                      </a:lnTo>
                      <a:lnTo>
                        <a:pt x="5476" y="11514"/>
                      </a:lnTo>
                      <a:lnTo>
                        <a:pt x="5403" y="11659"/>
                      </a:lnTo>
                      <a:lnTo>
                        <a:pt x="5328" y="11795"/>
                      </a:lnTo>
                      <a:lnTo>
                        <a:pt x="5164" y="11811"/>
                      </a:lnTo>
                      <a:lnTo>
                        <a:pt x="5169" y="11947"/>
                      </a:lnTo>
                      <a:lnTo>
                        <a:pt x="5267" y="12179"/>
                      </a:lnTo>
                      <a:lnTo>
                        <a:pt x="5183" y="12192"/>
                      </a:lnTo>
                      <a:lnTo>
                        <a:pt x="5014" y="12089"/>
                      </a:lnTo>
                      <a:lnTo>
                        <a:pt x="4915" y="11976"/>
                      </a:lnTo>
                      <a:lnTo>
                        <a:pt x="4999" y="11966"/>
                      </a:lnTo>
                      <a:lnTo>
                        <a:pt x="4963" y="11202"/>
                      </a:lnTo>
                      <a:lnTo>
                        <a:pt x="4880" y="11214"/>
                      </a:lnTo>
                      <a:lnTo>
                        <a:pt x="4783" y="11116"/>
                      </a:lnTo>
                      <a:lnTo>
                        <a:pt x="4444" y="11159"/>
                      </a:lnTo>
                      <a:lnTo>
                        <a:pt x="4444" y="11279"/>
                      </a:lnTo>
                      <a:lnTo>
                        <a:pt x="4482" y="11781"/>
                      </a:lnTo>
                      <a:lnTo>
                        <a:pt x="4641" y="12263"/>
                      </a:lnTo>
                      <a:lnTo>
                        <a:pt x="4794" y="11881"/>
                      </a:lnTo>
                      <a:lnTo>
                        <a:pt x="4785" y="11630"/>
                      </a:lnTo>
                      <a:lnTo>
                        <a:pt x="4702" y="11630"/>
                      </a:lnTo>
                      <a:lnTo>
                        <a:pt x="4524" y="11906"/>
                      </a:lnTo>
                      <a:lnTo>
                        <a:pt x="4446" y="12168"/>
                      </a:lnTo>
                      <a:lnTo>
                        <a:pt x="4366" y="12416"/>
                      </a:lnTo>
                      <a:lnTo>
                        <a:pt x="4457" y="12720"/>
                      </a:lnTo>
                      <a:lnTo>
                        <a:pt x="4381" y="12889"/>
                      </a:lnTo>
                      <a:lnTo>
                        <a:pt x="4297" y="12912"/>
                      </a:lnTo>
                      <a:lnTo>
                        <a:pt x="4126" y="12678"/>
                      </a:lnTo>
                      <a:lnTo>
                        <a:pt x="4092" y="12073"/>
                      </a:lnTo>
                      <a:lnTo>
                        <a:pt x="4015" y="12079"/>
                      </a:lnTo>
                      <a:lnTo>
                        <a:pt x="3523" y="12384"/>
                      </a:lnTo>
                      <a:lnTo>
                        <a:pt x="3208" y="12682"/>
                      </a:lnTo>
                      <a:lnTo>
                        <a:pt x="3055" y="12958"/>
                      </a:lnTo>
                      <a:lnTo>
                        <a:pt x="2913" y="13471"/>
                      </a:lnTo>
                      <a:lnTo>
                        <a:pt x="3041" y="14220"/>
                      </a:lnTo>
                      <a:lnTo>
                        <a:pt x="3047" y="14336"/>
                      </a:lnTo>
                      <a:lnTo>
                        <a:pt x="2961" y="14344"/>
                      </a:lnTo>
                      <a:lnTo>
                        <a:pt x="2442" y="13906"/>
                      </a:lnTo>
                      <a:lnTo>
                        <a:pt x="2356" y="13915"/>
                      </a:lnTo>
                      <a:lnTo>
                        <a:pt x="2408" y="14039"/>
                      </a:lnTo>
                      <a:lnTo>
                        <a:pt x="2299" y="14436"/>
                      </a:lnTo>
                      <a:lnTo>
                        <a:pt x="2299" y="14561"/>
                      </a:lnTo>
                      <a:lnTo>
                        <a:pt x="2346" y="14680"/>
                      </a:lnTo>
                      <a:lnTo>
                        <a:pt x="2404" y="14536"/>
                      </a:lnTo>
                      <a:lnTo>
                        <a:pt x="2299" y="14641"/>
                      </a:lnTo>
                      <a:lnTo>
                        <a:pt x="2299" y="14764"/>
                      </a:lnTo>
                      <a:lnTo>
                        <a:pt x="2572" y="14999"/>
                      </a:lnTo>
                      <a:lnTo>
                        <a:pt x="2672" y="15247"/>
                      </a:lnTo>
                      <a:lnTo>
                        <a:pt x="2643" y="15390"/>
                      </a:lnTo>
                      <a:lnTo>
                        <a:pt x="2580" y="15404"/>
                      </a:lnTo>
                      <a:lnTo>
                        <a:pt x="2237" y="15060"/>
                      </a:lnTo>
                      <a:lnTo>
                        <a:pt x="2077" y="15090"/>
                      </a:lnTo>
                      <a:lnTo>
                        <a:pt x="2291" y="15814"/>
                      </a:lnTo>
                      <a:lnTo>
                        <a:pt x="2214" y="15950"/>
                      </a:lnTo>
                      <a:lnTo>
                        <a:pt x="2134" y="16094"/>
                      </a:lnTo>
                      <a:lnTo>
                        <a:pt x="2044" y="15975"/>
                      </a:lnTo>
                      <a:lnTo>
                        <a:pt x="1707" y="15885"/>
                      </a:lnTo>
                      <a:lnTo>
                        <a:pt x="1539" y="15910"/>
                      </a:lnTo>
                      <a:lnTo>
                        <a:pt x="1464" y="16047"/>
                      </a:lnTo>
                      <a:lnTo>
                        <a:pt x="1215" y="16074"/>
                      </a:lnTo>
                      <a:lnTo>
                        <a:pt x="1068" y="16350"/>
                      </a:lnTo>
                      <a:lnTo>
                        <a:pt x="1079" y="16596"/>
                      </a:lnTo>
                      <a:lnTo>
                        <a:pt x="756" y="16893"/>
                      </a:lnTo>
                      <a:lnTo>
                        <a:pt x="672" y="16898"/>
                      </a:lnTo>
                      <a:lnTo>
                        <a:pt x="607" y="17148"/>
                      </a:lnTo>
                      <a:lnTo>
                        <a:pt x="465" y="17550"/>
                      </a:lnTo>
                      <a:lnTo>
                        <a:pt x="434" y="18564"/>
                      </a:lnTo>
                      <a:lnTo>
                        <a:pt x="352" y="18705"/>
                      </a:lnTo>
                      <a:lnTo>
                        <a:pt x="287" y="19088"/>
                      </a:lnTo>
                      <a:lnTo>
                        <a:pt x="73" y="19619"/>
                      </a:lnTo>
                      <a:lnTo>
                        <a:pt x="0" y="19753"/>
                      </a:lnTo>
                      <a:lnTo>
                        <a:pt x="13" y="20253"/>
                      </a:lnTo>
                      <a:lnTo>
                        <a:pt x="138" y="20999"/>
                      </a:lnTo>
                      <a:lnTo>
                        <a:pt x="406" y="21244"/>
                      </a:lnTo>
                      <a:lnTo>
                        <a:pt x="507" y="21381"/>
                      </a:lnTo>
                      <a:lnTo>
                        <a:pt x="584" y="21381"/>
                      </a:lnTo>
                      <a:lnTo>
                        <a:pt x="672" y="21600"/>
                      </a:lnTo>
                      <a:lnTo>
                        <a:pt x="838" y="21500"/>
                      </a:lnTo>
                      <a:lnTo>
                        <a:pt x="1160" y="21359"/>
                      </a:lnTo>
                      <a:lnTo>
                        <a:pt x="1326" y="21233"/>
                      </a:lnTo>
                      <a:lnTo>
                        <a:pt x="1397" y="21097"/>
                      </a:lnTo>
                      <a:lnTo>
                        <a:pt x="1464" y="20840"/>
                      </a:lnTo>
                      <a:lnTo>
                        <a:pt x="1453" y="20580"/>
                      </a:lnTo>
                      <a:lnTo>
                        <a:pt x="1527" y="20451"/>
                      </a:lnTo>
                      <a:lnTo>
                        <a:pt x="1606" y="20440"/>
                      </a:lnTo>
                      <a:lnTo>
                        <a:pt x="1688" y="20295"/>
                      </a:lnTo>
                      <a:lnTo>
                        <a:pt x="1677" y="20192"/>
                      </a:lnTo>
                      <a:lnTo>
                        <a:pt x="1592" y="20064"/>
                      </a:lnTo>
                      <a:lnTo>
                        <a:pt x="1347" y="20224"/>
                      </a:lnTo>
                      <a:lnTo>
                        <a:pt x="1261" y="20110"/>
                      </a:lnTo>
                      <a:lnTo>
                        <a:pt x="1969" y="19261"/>
                      </a:lnTo>
                      <a:lnTo>
                        <a:pt x="2886" y="19284"/>
                      </a:lnTo>
                      <a:lnTo>
                        <a:pt x="2991" y="19772"/>
                      </a:lnTo>
                      <a:lnTo>
                        <a:pt x="2834" y="19924"/>
                      </a:lnTo>
                      <a:lnTo>
                        <a:pt x="2503" y="20094"/>
                      </a:lnTo>
                      <a:lnTo>
                        <a:pt x="2356" y="20354"/>
                      </a:lnTo>
                      <a:lnTo>
                        <a:pt x="2366" y="20494"/>
                      </a:lnTo>
                      <a:lnTo>
                        <a:pt x="2207" y="20757"/>
                      </a:lnTo>
                      <a:lnTo>
                        <a:pt x="2224" y="20999"/>
                      </a:lnTo>
                      <a:lnTo>
                        <a:pt x="2467" y="20849"/>
                      </a:lnTo>
                      <a:lnTo>
                        <a:pt x="2618" y="20706"/>
                      </a:lnTo>
                      <a:lnTo>
                        <a:pt x="3171" y="20000"/>
                      </a:lnTo>
                      <a:lnTo>
                        <a:pt x="3261" y="20121"/>
                      </a:lnTo>
                      <a:lnTo>
                        <a:pt x="3830" y="19924"/>
                      </a:lnTo>
                      <a:lnTo>
                        <a:pt x="4327" y="19743"/>
                      </a:lnTo>
                      <a:lnTo>
                        <a:pt x="4729" y="19567"/>
                      </a:lnTo>
                      <a:lnTo>
                        <a:pt x="4972" y="19413"/>
                      </a:lnTo>
                      <a:lnTo>
                        <a:pt x="4963" y="19284"/>
                      </a:lnTo>
                      <a:lnTo>
                        <a:pt x="5047" y="19270"/>
                      </a:lnTo>
                      <a:lnTo>
                        <a:pt x="5035" y="19026"/>
                      </a:lnTo>
                      <a:lnTo>
                        <a:pt x="4869" y="19045"/>
                      </a:lnTo>
                      <a:lnTo>
                        <a:pt x="4390" y="19351"/>
                      </a:lnTo>
                      <a:lnTo>
                        <a:pt x="3979" y="19535"/>
                      </a:lnTo>
                      <a:lnTo>
                        <a:pt x="3644" y="19567"/>
                      </a:lnTo>
                      <a:lnTo>
                        <a:pt x="3556" y="19456"/>
                      </a:lnTo>
                      <a:lnTo>
                        <a:pt x="3627" y="19315"/>
                      </a:lnTo>
                      <a:lnTo>
                        <a:pt x="3707" y="19054"/>
                      </a:lnTo>
                      <a:lnTo>
                        <a:pt x="3864" y="18904"/>
                      </a:lnTo>
                      <a:lnTo>
                        <a:pt x="4197" y="18875"/>
                      </a:lnTo>
                      <a:lnTo>
                        <a:pt x="4679" y="18443"/>
                      </a:lnTo>
                      <a:lnTo>
                        <a:pt x="4911" y="18162"/>
                      </a:lnTo>
                      <a:lnTo>
                        <a:pt x="4903" y="18034"/>
                      </a:lnTo>
                      <a:lnTo>
                        <a:pt x="4978" y="17899"/>
                      </a:lnTo>
                      <a:lnTo>
                        <a:pt x="5053" y="17758"/>
                      </a:lnTo>
                      <a:lnTo>
                        <a:pt x="5629" y="17577"/>
                      </a:lnTo>
                      <a:lnTo>
                        <a:pt x="6107" y="17255"/>
                      </a:lnTo>
                      <a:lnTo>
                        <a:pt x="6593" y="16944"/>
                      </a:lnTo>
                      <a:lnTo>
                        <a:pt x="6829" y="16675"/>
                      </a:lnTo>
                      <a:lnTo>
                        <a:pt x="6974" y="16272"/>
                      </a:lnTo>
                      <a:lnTo>
                        <a:pt x="7288" y="15982"/>
                      </a:lnTo>
                      <a:lnTo>
                        <a:pt x="7523" y="15572"/>
                      </a:lnTo>
                      <a:lnTo>
                        <a:pt x="7768" y="15420"/>
                      </a:lnTo>
                      <a:lnTo>
                        <a:pt x="7929" y="15287"/>
                      </a:lnTo>
                      <a:lnTo>
                        <a:pt x="7994" y="15015"/>
                      </a:lnTo>
                      <a:lnTo>
                        <a:pt x="8057" y="14633"/>
                      </a:lnTo>
                      <a:lnTo>
                        <a:pt x="8138" y="14617"/>
                      </a:lnTo>
                      <a:lnTo>
                        <a:pt x="8555" y="14696"/>
                      </a:lnTo>
                      <a:lnTo>
                        <a:pt x="8974" y="14650"/>
                      </a:lnTo>
                      <a:lnTo>
                        <a:pt x="9049" y="14515"/>
                      </a:lnTo>
                      <a:lnTo>
                        <a:pt x="9030" y="14136"/>
                      </a:lnTo>
                      <a:lnTo>
                        <a:pt x="8942" y="14141"/>
                      </a:lnTo>
                      <a:lnTo>
                        <a:pt x="8852" y="14025"/>
                      </a:lnTo>
                      <a:lnTo>
                        <a:pt x="8775" y="13906"/>
                      </a:lnTo>
                      <a:lnTo>
                        <a:pt x="8848" y="13773"/>
                      </a:lnTo>
                      <a:lnTo>
                        <a:pt x="9104" y="13863"/>
                      </a:lnTo>
                      <a:lnTo>
                        <a:pt x="9437" y="13952"/>
                      </a:lnTo>
                      <a:lnTo>
                        <a:pt x="9690" y="13934"/>
                      </a:lnTo>
                      <a:lnTo>
                        <a:pt x="9755" y="13665"/>
                      </a:lnTo>
                      <a:lnTo>
                        <a:pt x="9918" y="13646"/>
                      </a:lnTo>
                      <a:lnTo>
                        <a:pt x="10073" y="13381"/>
                      </a:lnTo>
                      <a:lnTo>
                        <a:pt x="10136" y="12998"/>
                      </a:lnTo>
                      <a:lnTo>
                        <a:pt x="10381" y="12958"/>
                      </a:lnTo>
                      <a:lnTo>
                        <a:pt x="10710" y="12797"/>
                      </a:lnTo>
                      <a:lnTo>
                        <a:pt x="10951" y="12765"/>
                      </a:lnTo>
                      <a:lnTo>
                        <a:pt x="11035" y="12633"/>
                      </a:lnTo>
                      <a:lnTo>
                        <a:pt x="11016" y="12252"/>
                      </a:lnTo>
                      <a:lnTo>
                        <a:pt x="11099" y="12244"/>
                      </a:lnTo>
                      <a:lnTo>
                        <a:pt x="11087" y="12119"/>
                      </a:lnTo>
                      <a:lnTo>
                        <a:pt x="11336" y="11966"/>
                      </a:lnTo>
                      <a:lnTo>
                        <a:pt x="11409" y="11824"/>
                      </a:lnTo>
                      <a:lnTo>
                        <a:pt x="11497" y="11947"/>
                      </a:lnTo>
                      <a:lnTo>
                        <a:pt x="11587" y="12057"/>
                      </a:lnTo>
                      <a:lnTo>
                        <a:pt x="11606" y="12305"/>
                      </a:lnTo>
                      <a:lnTo>
                        <a:pt x="11684" y="12293"/>
                      </a:lnTo>
                      <a:lnTo>
                        <a:pt x="11927" y="12019"/>
                      </a:lnTo>
                      <a:lnTo>
                        <a:pt x="12006" y="11876"/>
                      </a:lnTo>
                      <a:lnTo>
                        <a:pt x="12463" y="11625"/>
                      </a:lnTo>
                      <a:lnTo>
                        <a:pt x="13022" y="11473"/>
                      </a:lnTo>
                      <a:lnTo>
                        <a:pt x="13022" y="11354"/>
                      </a:lnTo>
                      <a:lnTo>
                        <a:pt x="12360" y="11125"/>
                      </a:lnTo>
                      <a:lnTo>
                        <a:pt x="12153" y="11006"/>
                      </a:lnTo>
                      <a:lnTo>
                        <a:pt x="12218" y="10983"/>
                      </a:lnTo>
                      <a:lnTo>
                        <a:pt x="12337" y="11087"/>
                      </a:lnTo>
                      <a:lnTo>
                        <a:pt x="12400" y="11081"/>
                      </a:lnTo>
                      <a:lnTo>
                        <a:pt x="12545" y="10940"/>
                      </a:lnTo>
                      <a:lnTo>
                        <a:pt x="12693" y="10786"/>
                      </a:lnTo>
                      <a:lnTo>
                        <a:pt x="12775" y="10778"/>
                      </a:lnTo>
                      <a:lnTo>
                        <a:pt x="12762" y="10522"/>
                      </a:lnTo>
                      <a:lnTo>
                        <a:pt x="12838" y="10276"/>
                      </a:lnTo>
                      <a:lnTo>
                        <a:pt x="12813" y="10022"/>
                      </a:lnTo>
                      <a:lnTo>
                        <a:pt x="12901" y="10013"/>
                      </a:lnTo>
                      <a:lnTo>
                        <a:pt x="12991" y="10130"/>
                      </a:lnTo>
                      <a:lnTo>
                        <a:pt x="13160" y="10227"/>
                      </a:lnTo>
                      <a:lnTo>
                        <a:pt x="13240" y="10213"/>
                      </a:lnTo>
                      <a:lnTo>
                        <a:pt x="13330" y="10084"/>
                      </a:lnTo>
                      <a:lnTo>
                        <a:pt x="13386" y="9826"/>
                      </a:lnTo>
                      <a:lnTo>
                        <a:pt x="13468" y="9681"/>
                      </a:lnTo>
                      <a:lnTo>
                        <a:pt x="13715" y="9648"/>
                      </a:lnTo>
                      <a:lnTo>
                        <a:pt x="13801" y="9772"/>
                      </a:lnTo>
                      <a:lnTo>
                        <a:pt x="13812" y="9899"/>
                      </a:lnTo>
                      <a:lnTo>
                        <a:pt x="13724" y="9910"/>
                      </a:lnTo>
                      <a:lnTo>
                        <a:pt x="13569" y="10059"/>
                      </a:lnTo>
                      <a:lnTo>
                        <a:pt x="12947" y="11019"/>
                      </a:lnTo>
                      <a:lnTo>
                        <a:pt x="12882" y="11156"/>
                      </a:lnTo>
                      <a:lnTo>
                        <a:pt x="12955" y="11140"/>
                      </a:lnTo>
                      <a:lnTo>
                        <a:pt x="13426" y="10571"/>
                      </a:lnTo>
                      <a:lnTo>
                        <a:pt x="13742" y="10279"/>
                      </a:lnTo>
                      <a:lnTo>
                        <a:pt x="14057" y="9884"/>
                      </a:lnTo>
                      <a:lnTo>
                        <a:pt x="14377" y="9587"/>
                      </a:lnTo>
                      <a:lnTo>
                        <a:pt x="14764" y="9026"/>
                      </a:lnTo>
                      <a:lnTo>
                        <a:pt x="14999" y="8751"/>
                      </a:lnTo>
                      <a:lnTo>
                        <a:pt x="15154" y="8610"/>
                      </a:lnTo>
                      <a:lnTo>
                        <a:pt x="15236" y="8459"/>
                      </a:lnTo>
                      <a:lnTo>
                        <a:pt x="15231" y="8340"/>
                      </a:lnTo>
                      <a:lnTo>
                        <a:pt x="15133" y="8226"/>
                      </a:lnTo>
                      <a:lnTo>
                        <a:pt x="15043" y="7983"/>
                      </a:lnTo>
                      <a:lnTo>
                        <a:pt x="14949" y="7753"/>
                      </a:lnTo>
                      <a:lnTo>
                        <a:pt x="14938" y="7491"/>
                      </a:lnTo>
                      <a:lnTo>
                        <a:pt x="15007" y="7366"/>
                      </a:lnTo>
                      <a:lnTo>
                        <a:pt x="15175" y="7342"/>
                      </a:lnTo>
                      <a:lnTo>
                        <a:pt x="15418" y="7180"/>
                      </a:lnTo>
                      <a:lnTo>
                        <a:pt x="15506" y="7294"/>
                      </a:lnTo>
                      <a:lnTo>
                        <a:pt x="15587" y="7283"/>
                      </a:lnTo>
                      <a:lnTo>
                        <a:pt x="15602" y="7418"/>
                      </a:lnTo>
                      <a:lnTo>
                        <a:pt x="15514" y="7542"/>
                      </a:lnTo>
                      <a:lnTo>
                        <a:pt x="15449" y="7685"/>
                      </a:lnTo>
                      <a:lnTo>
                        <a:pt x="15374" y="7948"/>
                      </a:lnTo>
                      <a:lnTo>
                        <a:pt x="15384" y="8062"/>
                      </a:lnTo>
                      <a:lnTo>
                        <a:pt x="15464" y="8054"/>
                      </a:lnTo>
                      <a:lnTo>
                        <a:pt x="15623" y="7919"/>
                      </a:lnTo>
                      <a:lnTo>
                        <a:pt x="15776" y="7642"/>
                      </a:lnTo>
                      <a:lnTo>
                        <a:pt x="16021" y="7491"/>
                      </a:lnTo>
                      <a:lnTo>
                        <a:pt x="16402" y="6816"/>
                      </a:lnTo>
                      <a:lnTo>
                        <a:pt x="16861" y="6128"/>
                      </a:lnTo>
                      <a:lnTo>
                        <a:pt x="16947" y="5994"/>
                      </a:lnTo>
                      <a:lnTo>
                        <a:pt x="17097" y="5840"/>
                      </a:lnTo>
                      <a:lnTo>
                        <a:pt x="17401" y="5298"/>
                      </a:lnTo>
                      <a:lnTo>
                        <a:pt x="17858" y="4488"/>
                      </a:lnTo>
                      <a:lnTo>
                        <a:pt x="18247" y="3939"/>
                      </a:lnTo>
                      <a:lnTo>
                        <a:pt x="18641" y="3509"/>
                      </a:lnTo>
                      <a:lnTo>
                        <a:pt x="18957" y="3104"/>
                      </a:lnTo>
                      <a:lnTo>
                        <a:pt x="19499" y="2282"/>
                      </a:lnTo>
                      <a:lnTo>
                        <a:pt x="19807" y="1863"/>
                      </a:lnTo>
                      <a:lnTo>
                        <a:pt x="20117" y="1452"/>
                      </a:lnTo>
                      <a:lnTo>
                        <a:pt x="20415" y="779"/>
                      </a:lnTo>
                      <a:lnTo>
                        <a:pt x="21007" y="509"/>
                      </a:lnTo>
                      <a:lnTo>
                        <a:pt x="21600" y="135"/>
                      </a:lnTo>
                      <a:lnTo>
                        <a:pt x="21600" y="0"/>
                      </a:lnTo>
                      <a:cubicBezTo>
                        <a:pt x="21600" y="0"/>
                        <a:pt x="20574" y="71"/>
                        <a:pt x="20574" y="71"/>
                      </a:cubicBezTo>
                      <a:close/>
                      <a:moveTo>
                        <a:pt x="20574" y="71"/>
                      </a:moveTo>
                    </a:path>
                  </a:pathLst>
                </a:custGeom>
                <a:grpFill/>
                <a:ln w="12700" cap="flat">
                  <a:noFill/>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7" name="AutoShape 101"/>
                <p:cNvSpPr>
                  <a:spLocks/>
                </p:cNvSpPr>
                <p:nvPr/>
              </p:nvSpPr>
              <p:spPr bwMode="auto">
                <a:xfrm>
                  <a:off x="5512664" y="3973328"/>
                  <a:ext cx="1473605" cy="852673"/>
                </a:xfrm>
                <a:custGeom>
                  <a:avLst/>
                  <a:gdLst/>
                  <a:ahLst/>
                  <a:cxnLst/>
                  <a:rect l="0" t="0" r="r" b="b"/>
                  <a:pathLst>
                    <a:path w="21585" h="21600">
                      <a:moveTo>
                        <a:pt x="21030" y="20280"/>
                      </a:moveTo>
                      <a:cubicBezTo>
                        <a:pt x="21039" y="20171"/>
                        <a:pt x="21026" y="19843"/>
                        <a:pt x="21018" y="19716"/>
                      </a:cubicBezTo>
                      <a:cubicBezTo>
                        <a:pt x="21010" y="19590"/>
                        <a:pt x="20987" y="19840"/>
                        <a:pt x="20987" y="19938"/>
                      </a:cubicBezTo>
                      <a:cubicBezTo>
                        <a:pt x="20987" y="20034"/>
                        <a:pt x="20937" y="20019"/>
                        <a:pt x="20946" y="19959"/>
                      </a:cubicBezTo>
                      <a:cubicBezTo>
                        <a:pt x="20955" y="19901"/>
                        <a:pt x="20937" y="19795"/>
                        <a:pt x="20918" y="19752"/>
                      </a:cubicBezTo>
                      <a:cubicBezTo>
                        <a:pt x="20899" y="19710"/>
                        <a:pt x="20890" y="19627"/>
                        <a:pt x="20888" y="19540"/>
                      </a:cubicBezTo>
                      <a:cubicBezTo>
                        <a:pt x="20886" y="19453"/>
                        <a:pt x="20984" y="19465"/>
                        <a:pt x="20985" y="19490"/>
                      </a:cubicBezTo>
                      <a:cubicBezTo>
                        <a:pt x="20985" y="19513"/>
                        <a:pt x="21003" y="19616"/>
                        <a:pt x="21016" y="19576"/>
                      </a:cubicBezTo>
                      <a:cubicBezTo>
                        <a:pt x="21066" y="19304"/>
                        <a:pt x="21020" y="18839"/>
                        <a:pt x="21009" y="18686"/>
                      </a:cubicBezTo>
                      <a:cubicBezTo>
                        <a:pt x="20997" y="18531"/>
                        <a:pt x="21051" y="18735"/>
                        <a:pt x="21073" y="18675"/>
                      </a:cubicBezTo>
                      <a:cubicBezTo>
                        <a:pt x="21096" y="18615"/>
                        <a:pt x="21086" y="18548"/>
                        <a:pt x="21027" y="18455"/>
                      </a:cubicBezTo>
                      <a:cubicBezTo>
                        <a:pt x="20968" y="18361"/>
                        <a:pt x="21007" y="18120"/>
                        <a:pt x="21022" y="18076"/>
                      </a:cubicBezTo>
                      <a:cubicBezTo>
                        <a:pt x="21036" y="18031"/>
                        <a:pt x="21049" y="17965"/>
                        <a:pt x="21017" y="17914"/>
                      </a:cubicBezTo>
                      <a:cubicBezTo>
                        <a:pt x="20972" y="17817"/>
                        <a:pt x="21007" y="17661"/>
                        <a:pt x="21003" y="17631"/>
                      </a:cubicBezTo>
                      <a:cubicBezTo>
                        <a:pt x="20998" y="17601"/>
                        <a:pt x="20933" y="17606"/>
                        <a:pt x="20969" y="17517"/>
                      </a:cubicBezTo>
                      <a:cubicBezTo>
                        <a:pt x="21006" y="17427"/>
                        <a:pt x="21083" y="17559"/>
                        <a:pt x="21100" y="17625"/>
                      </a:cubicBezTo>
                      <a:cubicBezTo>
                        <a:pt x="21117" y="17691"/>
                        <a:pt x="21156" y="17708"/>
                        <a:pt x="21204" y="17618"/>
                      </a:cubicBezTo>
                      <a:cubicBezTo>
                        <a:pt x="21252" y="17476"/>
                        <a:pt x="21196" y="17399"/>
                        <a:pt x="21139" y="17299"/>
                      </a:cubicBezTo>
                      <a:cubicBezTo>
                        <a:pt x="21113" y="17179"/>
                        <a:pt x="21260" y="17308"/>
                        <a:pt x="21299" y="17348"/>
                      </a:cubicBezTo>
                      <a:cubicBezTo>
                        <a:pt x="21339" y="17390"/>
                        <a:pt x="21329" y="17442"/>
                        <a:pt x="21291" y="17510"/>
                      </a:cubicBezTo>
                      <a:cubicBezTo>
                        <a:pt x="21312" y="17582"/>
                        <a:pt x="21329" y="17653"/>
                        <a:pt x="21293" y="17743"/>
                      </a:cubicBezTo>
                      <a:cubicBezTo>
                        <a:pt x="21256" y="17834"/>
                        <a:pt x="21318" y="17858"/>
                        <a:pt x="21318" y="17858"/>
                      </a:cubicBezTo>
                      <a:cubicBezTo>
                        <a:pt x="21318" y="17858"/>
                        <a:pt x="21441" y="17252"/>
                        <a:pt x="21541" y="16822"/>
                      </a:cubicBezTo>
                      <a:cubicBezTo>
                        <a:pt x="21600" y="16497"/>
                        <a:pt x="21586" y="16043"/>
                        <a:pt x="21576" y="15863"/>
                      </a:cubicBezTo>
                      <a:lnTo>
                        <a:pt x="21560" y="15875"/>
                      </a:lnTo>
                      <a:lnTo>
                        <a:pt x="21538" y="15852"/>
                      </a:lnTo>
                      <a:lnTo>
                        <a:pt x="21459" y="15875"/>
                      </a:lnTo>
                      <a:lnTo>
                        <a:pt x="21438" y="15879"/>
                      </a:lnTo>
                      <a:lnTo>
                        <a:pt x="21426" y="15918"/>
                      </a:lnTo>
                      <a:lnTo>
                        <a:pt x="21382" y="15911"/>
                      </a:lnTo>
                      <a:lnTo>
                        <a:pt x="21376" y="15937"/>
                      </a:lnTo>
                      <a:lnTo>
                        <a:pt x="21354" y="15940"/>
                      </a:lnTo>
                      <a:lnTo>
                        <a:pt x="21342" y="15968"/>
                      </a:lnTo>
                      <a:lnTo>
                        <a:pt x="21360" y="16053"/>
                      </a:lnTo>
                      <a:lnTo>
                        <a:pt x="21353" y="16080"/>
                      </a:lnTo>
                      <a:lnTo>
                        <a:pt x="21355" y="16105"/>
                      </a:lnTo>
                      <a:lnTo>
                        <a:pt x="21342" y="16131"/>
                      </a:lnTo>
                      <a:lnTo>
                        <a:pt x="21320" y="16135"/>
                      </a:lnTo>
                      <a:lnTo>
                        <a:pt x="21305" y="16123"/>
                      </a:lnTo>
                      <a:lnTo>
                        <a:pt x="21291" y="16126"/>
                      </a:lnTo>
                      <a:lnTo>
                        <a:pt x="21254" y="16105"/>
                      </a:lnTo>
                      <a:lnTo>
                        <a:pt x="21230" y="16070"/>
                      </a:lnTo>
                      <a:lnTo>
                        <a:pt x="21172" y="16041"/>
                      </a:lnTo>
                      <a:lnTo>
                        <a:pt x="21132" y="15934"/>
                      </a:lnTo>
                      <a:lnTo>
                        <a:pt x="21115" y="15910"/>
                      </a:lnTo>
                      <a:lnTo>
                        <a:pt x="21072" y="15903"/>
                      </a:lnTo>
                      <a:lnTo>
                        <a:pt x="21040" y="15832"/>
                      </a:lnTo>
                      <a:lnTo>
                        <a:pt x="21039" y="15821"/>
                      </a:lnTo>
                      <a:lnTo>
                        <a:pt x="21024" y="15797"/>
                      </a:lnTo>
                      <a:lnTo>
                        <a:pt x="21017" y="15785"/>
                      </a:lnTo>
                      <a:lnTo>
                        <a:pt x="20902" y="15775"/>
                      </a:lnTo>
                      <a:lnTo>
                        <a:pt x="20886" y="15764"/>
                      </a:lnTo>
                      <a:lnTo>
                        <a:pt x="20879" y="15766"/>
                      </a:lnTo>
                      <a:lnTo>
                        <a:pt x="20849" y="15745"/>
                      </a:lnTo>
                      <a:lnTo>
                        <a:pt x="20835" y="15734"/>
                      </a:lnTo>
                      <a:lnTo>
                        <a:pt x="20777" y="15716"/>
                      </a:lnTo>
                      <a:lnTo>
                        <a:pt x="20583" y="15743"/>
                      </a:lnTo>
                      <a:lnTo>
                        <a:pt x="20577" y="15770"/>
                      </a:lnTo>
                      <a:lnTo>
                        <a:pt x="20543" y="15801"/>
                      </a:lnTo>
                      <a:lnTo>
                        <a:pt x="20512" y="15767"/>
                      </a:lnTo>
                      <a:lnTo>
                        <a:pt x="20468" y="15735"/>
                      </a:lnTo>
                      <a:lnTo>
                        <a:pt x="20454" y="15737"/>
                      </a:lnTo>
                      <a:lnTo>
                        <a:pt x="20417" y="15729"/>
                      </a:lnTo>
                      <a:lnTo>
                        <a:pt x="20411" y="15742"/>
                      </a:lnTo>
                      <a:lnTo>
                        <a:pt x="20390" y="15745"/>
                      </a:lnTo>
                      <a:lnTo>
                        <a:pt x="20294" y="15682"/>
                      </a:lnTo>
                      <a:lnTo>
                        <a:pt x="20271" y="15674"/>
                      </a:lnTo>
                      <a:lnTo>
                        <a:pt x="20250" y="15664"/>
                      </a:lnTo>
                      <a:lnTo>
                        <a:pt x="20225" y="15604"/>
                      </a:lnTo>
                      <a:lnTo>
                        <a:pt x="20195" y="15570"/>
                      </a:lnTo>
                      <a:lnTo>
                        <a:pt x="20180" y="15572"/>
                      </a:lnTo>
                      <a:lnTo>
                        <a:pt x="20111" y="15481"/>
                      </a:lnTo>
                      <a:lnTo>
                        <a:pt x="20096" y="15470"/>
                      </a:lnTo>
                      <a:lnTo>
                        <a:pt x="20061" y="15482"/>
                      </a:lnTo>
                      <a:lnTo>
                        <a:pt x="19979" y="15423"/>
                      </a:lnTo>
                      <a:lnTo>
                        <a:pt x="19972" y="15423"/>
                      </a:lnTo>
                      <a:lnTo>
                        <a:pt x="19935" y="15410"/>
                      </a:lnTo>
                      <a:lnTo>
                        <a:pt x="19913" y="15398"/>
                      </a:lnTo>
                      <a:lnTo>
                        <a:pt x="19842" y="15418"/>
                      </a:lnTo>
                      <a:lnTo>
                        <a:pt x="19790" y="15349"/>
                      </a:lnTo>
                      <a:lnTo>
                        <a:pt x="19774" y="15326"/>
                      </a:lnTo>
                      <a:lnTo>
                        <a:pt x="19743" y="15293"/>
                      </a:lnTo>
                      <a:lnTo>
                        <a:pt x="19728" y="15255"/>
                      </a:lnTo>
                      <a:lnTo>
                        <a:pt x="19698" y="15222"/>
                      </a:lnTo>
                      <a:lnTo>
                        <a:pt x="19666" y="15164"/>
                      </a:lnTo>
                      <a:lnTo>
                        <a:pt x="19573" y="15177"/>
                      </a:lnTo>
                      <a:lnTo>
                        <a:pt x="19542" y="15144"/>
                      </a:lnTo>
                      <a:lnTo>
                        <a:pt x="19513" y="15134"/>
                      </a:lnTo>
                      <a:lnTo>
                        <a:pt x="19469" y="15103"/>
                      </a:lnTo>
                      <a:lnTo>
                        <a:pt x="19390" y="15100"/>
                      </a:lnTo>
                      <a:lnTo>
                        <a:pt x="19345" y="15068"/>
                      </a:lnTo>
                      <a:lnTo>
                        <a:pt x="19336" y="15020"/>
                      </a:lnTo>
                      <a:lnTo>
                        <a:pt x="19332" y="14931"/>
                      </a:lnTo>
                      <a:lnTo>
                        <a:pt x="19299" y="14847"/>
                      </a:lnTo>
                      <a:lnTo>
                        <a:pt x="19268" y="14802"/>
                      </a:lnTo>
                      <a:lnTo>
                        <a:pt x="19265" y="14726"/>
                      </a:lnTo>
                      <a:lnTo>
                        <a:pt x="19256" y="14677"/>
                      </a:lnTo>
                      <a:lnTo>
                        <a:pt x="19246" y="14628"/>
                      </a:lnTo>
                      <a:lnTo>
                        <a:pt x="19237" y="14566"/>
                      </a:lnTo>
                      <a:lnTo>
                        <a:pt x="19216" y="14430"/>
                      </a:lnTo>
                      <a:lnTo>
                        <a:pt x="19207" y="14393"/>
                      </a:lnTo>
                      <a:lnTo>
                        <a:pt x="19205" y="14355"/>
                      </a:lnTo>
                      <a:lnTo>
                        <a:pt x="19188" y="14283"/>
                      </a:lnTo>
                      <a:lnTo>
                        <a:pt x="19180" y="14270"/>
                      </a:lnTo>
                      <a:lnTo>
                        <a:pt x="19171" y="14221"/>
                      </a:lnTo>
                      <a:lnTo>
                        <a:pt x="19138" y="14149"/>
                      </a:lnTo>
                      <a:lnTo>
                        <a:pt x="19122" y="14123"/>
                      </a:lnTo>
                      <a:lnTo>
                        <a:pt x="19130" y="14123"/>
                      </a:lnTo>
                      <a:lnTo>
                        <a:pt x="19091" y="14054"/>
                      </a:lnTo>
                      <a:lnTo>
                        <a:pt x="19045" y="13991"/>
                      </a:lnTo>
                      <a:lnTo>
                        <a:pt x="19000" y="13945"/>
                      </a:lnTo>
                      <a:lnTo>
                        <a:pt x="18975" y="13871"/>
                      </a:lnTo>
                      <a:lnTo>
                        <a:pt x="18943" y="13799"/>
                      </a:lnTo>
                      <a:lnTo>
                        <a:pt x="18920" y="13764"/>
                      </a:lnTo>
                      <a:lnTo>
                        <a:pt x="18909" y="13677"/>
                      </a:lnTo>
                      <a:lnTo>
                        <a:pt x="18927" y="13611"/>
                      </a:lnTo>
                      <a:lnTo>
                        <a:pt x="18932" y="13396"/>
                      </a:lnTo>
                      <a:lnTo>
                        <a:pt x="18913" y="13272"/>
                      </a:lnTo>
                      <a:lnTo>
                        <a:pt x="18889" y="13238"/>
                      </a:lnTo>
                      <a:lnTo>
                        <a:pt x="18867" y="13216"/>
                      </a:lnTo>
                      <a:lnTo>
                        <a:pt x="18850" y="13167"/>
                      </a:lnTo>
                      <a:lnTo>
                        <a:pt x="18827" y="13133"/>
                      </a:lnTo>
                      <a:lnTo>
                        <a:pt x="18839" y="13081"/>
                      </a:lnTo>
                      <a:lnTo>
                        <a:pt x="18855" y="12789"/>
                      </a:lnTo>
                      <a:lnTo>
                        <a:pt x="18845" y="12739"/>
                      </a:lnTo>
                      <a:lnTo>
                        <a:pt x="18822" y="12705"/>
                      </a:lnTo>
                      <a:lnTo>
                        <a:pt x="18817" y="12590"/>
                      </a:lnTo>
                      <a:lnTo>
                        <a:pt x="18785" y="12508"/>
                      </a:lnTo>
                      <a:lnTo>
                        <a:pt x="18754" y="12473"/>
                      </a:lnTo>
                      <a:lnTo>
                        <a:pt x="18724" y="12428"/>
                      </a:lnTo>
                      <a:lnTo>
                        <a:pt x="18694" y="12419"/>
                      </a:lnTo>
                      <a:lnTo>
                        <a:pt x="18674" y="12460"/>
                      </a:lnTo>
                      <a:lnTo>
                        <a:pt x="18653" y="12463"/>
                      </a:lnTo>
                      <a:lnTo>
                        <a:pt x="18637" y="12426"/>
                      </a:lnTo>
                      <a:lnTo>
                        <a:pt x="18600" y="12406"/>
                      </a:lnTo>
                      <a:lnTo>
                        <a:pt x="18537" y="12265"/>
                      </a:lnTo>
                      <a:lnTo>
                        <a:pt x="18536" y="12264"/>
                      </a:lnTo>
                      <a:lnTo>
                        <a:pt x="18499" y="12242"/>
                      </a:lnTo>
                      <a:lnTo>
                        <a:pt x="18469" y="12197"/>
                      </a:lnTo>
                      <a:lnTo>
                        <a:pt x="18446" y="12176"/>
                      </a:lnTo>
                      <a:lnTo>
                        <a:pt x="18415" y="12116"/>
                      </a:lnTo>
                      <a:lnTo>
                        <a:pt x="18414" y="12114"/>
                      </a:lnTo>
                      <a:lnTo>
                        <a:pt x="18396" y="12017"/>
                      </a:lnTo>
                      <a:lnTo>
                        <a:pt x="18371" y="11945"/>
                      </a:lnTo>
                      <a:lnTo>
                        <a:pt x="18354" y="11886"/>
                      </a:lnTo>
                      <a:lnTo>
                        <a:pt x="18328" y="11787"/>
                      </a:lnTo>
                      <a:lnTo>
                        <a:pt x="18311" y="11726"/>
                      </a:lnTo>
                      <a:lnTo>
                        <a:pt x="18273" y="11681"/>
                      </a:lnTo>
                      <a:lnTo>
                        <a:pt x="18239" y="11548"/>
                      </a:lnTo>
                      <a:lnTo>
                        <a:pt x="18192" y="11489"/>
                      </a:lnTo>
                      <a:lnTo>
                        <a:pt x="18151" y="11356"/>
                      </a:lnTo>
                      <a:lnTo>
                        <a:pt x="18017" y="11274"/>
                      </a:lnTo>
                      <a:lnTo>
                        <a:pt x="17993" y="11202"/>
                      </a:lnTo>
                      <a:lnTo>
                        <a:pt x="17948" y="11158"/>
                      </a:lnTo>
                      <a:lnTo>
                        <a:pt x="17916" y="11100"/>
                      </a:lnTo>
                      <a:lnTo>
                        <a:pt x="17926" y="11009"/>
                      </a:lnTo>
                      <a:lnTo>
                        <a:pt x="17854" y="10855"/>
                      </a:lnTo>
                      <a:lnTo>
                        <a:pt x="17857" y="10753"/>
                      </a:lnTo>
                      <a:lnTo>
                        <a:pt x="17825" y="10670"/>
                      </a:lnTo>
                      <a:lnTo>
                        <a:pt x="17858" y="10614"/>
                      </a:lnTo>
                      <a:lnTo>
                        <a:pt x="17775" y="10525"/>
                      </a:lnTo>
                      <a:lnTo>
                        <a:pt x="17764" y="10439"/>
                      </a:lnTo>
                      <a:lnTo>
                        <a:pt x="17732" y="10366"/>
                      </a:lnTo>
                      <a:lnTo>
                        <a:pt x="17716" y="10319"/>
                      </a:lnTo>
                      <a:lnTo>
                        <a:pt x="17685" y="10273"/>
                      </a:lnTo>
                      <a:lnTo>
                        <a:pt x="17627" y="9952"/>
                      </a:lnTo>
                      <a:lnTo>
                        <a:pt x="17581" y="9895"/>
                      </a:lnTo>
                      <a:lnTo>
                        <a:pt x="17579" y="9843"/>
                      </a:lnTo>
                      <a:lnTo>
                        <a:pt x="17556" y="9797"/>
                      </a:lnTo>
                      <a:lnTo>
                        <a:pt x="17539" y="9762"/>
                      </a:lnTo>
                      <a:lnTo>
                        <a:pt x="17509" y="9715"/>
                      </a:lnTo>
                      <a:lnTo>
                        <a:pt x="17507" y="9678"/>
                      </a:lnTo>
                      <a:lnTo>
                        <a:pt x="17498" y="9629"/>
                      </a:lnTo>
                      <a:lnTo>
                        <a:pt x="17479" y="9365"/>
                      </a:lnTo>
                      <a:lnTo>
                        <a:pt x="17454" y="9294"/>
                      </a:lnTo>
                      <a:lnTo>
                        <a:pt x="17363" y="9180"/>
                      </a:lnTo>
                      <a:lnTo>
                        <a:pt x="17358" y="9068"/>
                      </a:lnTo>
                      <a:lnTo>
                        <a:pt x="17326" y="8997"/>
                      </a:lnTo>
                      <a:lnTo>
                        <a:pt x="17244" y="8932"/>
                      </a:lnTo>
                      <a:lnTo>
                        <a:pt x="17211" y="8848"/>
                      </a:lnTo>
                      <a:lnTo>
                        <a:pt x="17092" y="8737"/>
                      </a:lnTo>
                      <a:lnTo>
                        <a:pt x="17031" y="8518"/>
                      </a:lnTo>
                      <a:lnTo>
                        <a:pt x="16958" y="8478"/>
                      </a:lnTo>
                      <a:lnTo>
                        <a:pt x="16927" y="8458"/>
                      </a:lnTo>
                      <a:lnTo>
                        <a:pt x="16913" y="8448"/>
                      </a:lnTo>
                      <a:lnTo>
                        <a:pt x="16897" y="8411"/>
                      </a:lnTo>
                      <a:lnTo>
                        <a:pt x="16874" y="8402"/>
                      </a:lnTo>
                      <a:lnTo>
                        <a:pt x="16839" y="8396"/>
                      </a:lnTo>
                      <a:lnTo>
                        <a:pt x="16830" y="8369"/>
                      </a:lnTo>
                      <a:lnTo>
                        <a:pt x="16822" y="8346"/>
                      </a:lnTo>
                      <a:lnTo>
                        <a:pt x="16828" y="8321"/>
                      </a:lnTo>
                      <a:lnTo>
                        <a:pt x="16826" y="8295"/>
                      </a:lnTo>
                      <a:lnTo>
                        <a:pt x="16833" y="8269"/>
                      </a:lnTo>
                      <a:lnTo>
                        <a:pt x="16839" y="8230"/>
                      </a:lnTo>
                      <a:lnTo>
                        <a:pt x="16836" y="8179"/>
                      </a:lnTo>
                      <a:lnTo>
                        <a:pt x="16814" y="8183"/>
                      </a:lnTo>
                      <a:lnTo>
                        <a:pt x="16796" y="8260"/>
                      </a:lnTo>
                      <a:lnTo>
                        <a:pt x="16775" y="8263"/>
                      </a:lnTo>
                      <a:lnTo>
                        <a:pt x="16767" y="8252"/>
                      </a:lnTo>
                      <a:lnTo>
                        <a:pt x="16769" y="8127"/>
                      </a:lnTo>
                      <a:lnTo>
                        <a:pt x="16753" y="8103"/>
                      </a:lnTo>
                      <a:lnTo>
                        <a:pt x="16731" y="8093"/>
                      </a:lnTo>
                      <a:lnTo>
                        <a:pt x="16709" y="8071"/>
                      </a:lnTo>
                      <a:lnTo>
                        <a:pt x="16706" y="8009"/>
                      </a:lnTo>
                      <a:lnTo>
                        <a:pt x="16697" y="7972"/>
                      </a:lnTo>
                      <a:lnTo>
                        <a:pt x="16652" y="7929"/>
                      </a:lnTo>
                      <a:lnTo>
                        <a:pt x="16607" y="7883"/>
                      </a:lnTo>
                      <a:lnTo>
                        <a:pt x="16577" y="7861"/>
                      </a:lnTo>
                      <a:lnTo>
                        <a:pt x="16535" y="7893"/>
                      </a:lnTo>
                      <a:lnTo>
                        <a:pt x="16519" y="7857"/>
                      </a:lnTo>
                      <a:lnTo>
                        <a:pt x="16505" y="7846"/>
                      </a:lnTo>
                      <a:lnTo>
                        <a:pt x="16475" y="7851"/>
                      </a:lnTo>
                      <a:lnTo>
                        <a:pt x="16455" y="7879"/>
                      </a:lnTo>
                      <a:lnTo>
                        <a:pt x="16413" y="7898"/>
                      </a:lnTo>
                      <a:lnTo>
                        <a:pt x="16393" y="7923"/>
                      </a:lnTo>
                      <a:lnTo>
                        <a:pt x="16283" y="7877"/>
                      </a:lnTo>
                      <a:lnTo>
                        <a:pt x="16254" y="7869"/>
                      </a:lnTo>
                      <a:lnTo>
                        <a:pt x="16211" y="7875"/>
                      </a:lnTo>
                      <a:lnTo>
                        <a:pt x="16210" y="7837"/>
                      </a:lnTo>
                      <a:lnTo>
                        <a:pt x="16195" y="7839"/>
                      </a:lnTo>
                      <a:lnTo>
                        <a:pt x="16188" y="7853"/>
                      </a:lnTo>
                      <a:lnTo>
                        <a:pt x="16160" y="7845"/>
                      </a:lnTo>
                      <a:lnTo>
                        <a:pt x="16081" y="7867"/>
                      </a:lnTo>
                      <a:lnTo>
                        <a:pt x="16036" y="7823"/>
                      </a:lnTo>
                      <a:lnTo>
                        <a:pt x="16016" y="7851"/>
                      </a:lnTo>
                      <a:lnTo>
                        <a:pt x="15965" y="7845"/>
                      </a:lnTo>
                      <a:lnTo>
                        <a:pt x="15959" y="7872"/>
                      </a:lnTo>
                      <a:lnTo>
                        <a:pt x="15931" y="7875"/>
                      </a:lnTo>
                      <a:lnTo>
                        <a:pt x="15836" y="7839"/>
                      </a:lnTo>
                      <a:lnTo>
                        <a:pt x="15796" y="7768"/>
                      </a:lnTo>
                      <a:lnTo>
                        <a:pt x="15775" y="7758"/>
                      </a:lnTo>
                      <a:lnTo>
                        <a:pt x="15737" y="7738"/>
                      </a:lnTo>
                      <a:lnTo>
                        <a:pt x="15723" y="7727"/>
                      </a:lnTo>
                      <a:lnTo>
                        <a:pt x="15716" y="7729"/>
                      </a:lnTo>
                      <a:lnTo>
                        <a:pt x="15700" y="7717"/>
                      </a:lnTo>
                      <a:lnTo>
                        <a:pt x="15693" y="7706"/>
                      </a:lnTo>
                      <a:lnTo>
                        <a:pt x="15678" y="7683"/>
                      </a:lnTo>
                      <a:lnTo>
                        <a:pt x="15648" y="7674"/>
                      </a:lnTo>
                      <a:lnTo>
                        <a:pt x="15602" y="7757"/>
                      </a:lnTo>
                      <a:lnTo>
                        <a:pt x="15585" y="7873"/>
                      </a:lnTo>
                      <a:lnTo>
                        <a:pt x="15579" y="7887"/>
                      </a:lnTo>
                      <a:lnTo>
                        <a:pt x="15581" y="7923"/>
                      </a:lnTo>
                      <a:lnTo>
                        <a:pt x="15458" y="7916"/>
                      </a:lnTo>
                      <a:lnTo>
                        <a:pt x="15445" y="7929"/>
                      </a:lnTo>
                      <a:lnTo>
                        <a:pt x="15437" y="7944"/>
                      </a:lnTo>
                      <a:lnTo>
                        <a:pt x="15395" y="7963"/>
                      </a:lnTo>
                      <a:lnTo>
                        <a:pt x="15373" y="7953"/>
                      </a:lnTo>
                      <a:lnTo>
                        <a:pt x="15352" y="7968"/>
                      </a:lnTo>
                      <a:lnTo>
                        <a:pt x="15331" y="7972"/>
                      </a:lnTo>
                      <a:lnTo>
                        <a:pt x="15303" y="8001"/>
                      </a:lnTo>
                      <a:lnTo>
                        <a:pt x="15276" y="8029"/>
                      </a:lnTo>
                      <a:lnTo>
                        <a:pt x="15238" y="8134"/>
                      </a:lnTo>
                      <a:lnTo>
                        <a:pt x="15197" y="8191"/>
                      </a:lnTo>
                      <a:lnTo>
                        <a:pt x="15187" y="8294"/>
                      </a:lnTo>
                      <a:lnTo>
                        <a:pt x="15165" y="8296"/>
                      </a:lnTo>
                      <a:lnTo>
                        <a:pt x="15156" y="8400"/>
                      </a:lnTo>
                      <a:lnTo>
                        <a:pt x="15123" y="8454"/>
                      </a:lnTo>
                      <a:lnTo>
                        <a:pt x="15105" y="8708"/>
                      </a:lnTo>
                      <a:lnTo>
                        <a:pt x="15072" y="8777"/>
                      </a:lnTo>
                      <a:lnTo>
                        <a:pt x="15073" y="8802"/>
                      </a:lnTo>
                      <a:lnTo>
                        <a:pt x="15066" y="8804"/>
                      </a:lnTo>
                      <a:lnTo>
                        <a:pt x="15054" y="8855"/>
                      </a:lnTo>
                      <a:lnTo>
                        <a:pt x="15035" y="8908"/>
                      </a:lnTo>
                      <a:lnTo>
                        <a:pt x="15037" y="8959"/>
                      </a:lnTo>
                      <a:lnTo>
                        <a:pt x="15046" y="8983"/>
                      </a:lnTo>
                      <a:lnTo>
                        <a:pt x="15047" y="9007"/>
                      </a:lnTo>
                      <a:lnTo>
                        <a:pt x="15078" y="9066"/>
                      </a:lnTo>
                      <a:lnTo>
                        <a:pt x="15079" y="9093"/>
                      </a:lnTo>
                      <a:lnTo>
                        <a:pt x="15072" y="9106"/>
                      </a:lnTo>
                      <a:lnTo>
                        <a:pt x="15052" y="9120"/>
                      </a:lnTo>
                      <a:lnTo>
                        <a:pt x="15024" y="9138"/>
                      </a:lnTo>
                      <a:lnTo>
                        <a:pt x="15004" y="9179"/>
                      </a:lnTo>
                      <a:lnTo>
                        <a:pt x="14990" y="9192"/>
                      </a:lnTo>
                      <a:lnTo>
                        <a:pt x="14934" y="9225"/>
                      </a:lnTo>
                      <a:lnTo>
                        <a:pt x="14914" y="9254"/>
                      </a:lnTo>
                      <a:lnTo>
                        <a:pt x="14876" y="9385"/>
                      </a:lnTo>
                      <a:lnTo>
                        <a:pt x="14836" y="9454"/>
                      </a:lnTo>
                      <a:lnTo>
                        <a:pt x="14819" y="9545"/>
                      </a:lnTo>
                      <a:lnTo>
                        <a:pt x="14813" y="9571"/>
                      </a:lnTo>
                      <a:lnTo>
                        <a:pt x="14800" y="9597"/>
                      </a:lnTo>
                      <a:lnTo>
                        <a:pt x="14794" y="9612"/>
                      </a:lnTo>
                      <a:lnTo>
                        <a:pt x="14786" y="9612"/>
                      </a:lnTo>
                      <a:lnTo>
                        <a:pt x="14758" y="9641"/>
                      </a:lnTo>
                      <a:lnTo>
                        <a:pt x="14687" y="9652"/>
                      </a:lnTo>
                      <a:lnTo>
                        <a:pt x="14644" y="9613"/>
                      </a:lnTo>
                      <a:lnTo>
                        <a:pt x="14629" y="9571"/>
                      </a:lnTo>
                      <a:lnTo>
                        <a:pt x="14626" y="9571"/>
                      </a:lnTo>
                      <a:lnTo>
                        <a:pt x="14614" y="9606"/>
                      </a:lnTo>
                      <a:lnTo>
                        <a:pt x="14592" y="9598"/>
                      </a:lnTo>
                      <a:lnTo>
                        <a:pt x="14562" y="9573"/>
                      </a:lnTo>
                      <a:lnTo>
                        <a:pt x="14562" y="9564"/>
                      </a:lnTo>
                      <a:lnTo>
                        <a:pt x="14546" y="9556"/>
                      </a:lnTo>
                      <a:lnTo>
                        <a:pt x="14532" y="9558"/>
                      </a:lnTo>
                      <a:lnTo>
                        <a:pt x="14524" y="9546"/>
                      </a:lnTo>
                      <a:lnTo>
                        <a:pt x="14503" y="9551"/>
                      </a:lnTo>
                      <a:lnTo>
                        <a:pt x="14458" y="9519"/>
                      </a:lnTo>
                      <a:lnTo>
                        <a:pt x="14434" y="9459"/>
                      </a:lnTo>
                      <a:lnTo>
                        <a:pt x="14411" y="9424"/>
                      </a:lnTo>
                      <a:lnTo>
                        <a:pt x="14395" y="9389"/>
                      </a:lnTo>
                      <a:lnTo>
                        <a:pt x="14379" y="9364"/>
                      </a:lnTo>
                      <a:lnTo>
                        <a:pt x="14349" y="9319"/>
                      </a:lnTo>
                      <a:lnTo>
                        <a:pt x="14333" y="9283"/>
                      </a:lnTo>
                      <a:lnTo>
                        <a:pt x="14311" y="9246"/>
                      </a:lnTo>
                      <a:lnTo>
                        <a:pt x="14304" y="9246"/>
                      </a:lnTo>
                      <a:lnTo>
                        <a:pt x="14289" y="9251"/>
                      </a:lnTo>
                      <a:lnTo>
                        <a:pt x="14253" y="9249"/>
                      </a:lnTo>
                      <a:lnTo>
                        <a:pt x="14230" y="9244"/>
                      </a:lnTo>
                      <a:lnTo>
                        <a:pt x="14201" y="9237"/>
                      </a:lnTo>
                      <a:lnTo>
                        <a:pt x="14193" y="9225"/>
                      </a:lnTo>
                      <a:lnTo>
                        <a:pt x="14179" y="9215"/>
                      </a:lnTo>
                      <a:lnTo>
                        <a:pt x="14149" y="9194"/>
                      </a:lnTo>
                      <a:lnTo>
                        <a:pt x="14134" y="9171"/>
                      </a:lnTo>
                      <a:lnTo>
                        <a:pt x="14132" y="9148"/>
                      </a:lnTo>
                      <a:lnTo>
                        <a:pt x="14117" y="9135"/>
                      </a:lnTo>
                      <a:lnTo>
                        <a:pt x="14103" y="9138"/>
                      </a:lnTo>
                      <a:lnTo>
                        <a:pt x="14095" y="9126"/>
                      </a:lnTo>
                      <a:lnTo>
                        <a:pt x="14087" y="9115"/>
                      </a:lnTo>
                      <a:lnTo>
                        <a:pt x="14086" y="9089"/>
                      </a:lnTo>
                      <a:lnTo>
                        <a:pt x="14080" y="9091"/>
                      </a:lnTo>
                      <a:lnTo>
                        <a:pt x="14079" y="9079"/>
                      </a:lnTo>
                      <a:lnTo>
                        <a:pt x="14071" y="9054"/>
                      </a:lnTo>
                      <a:lnTo>
                        <a:pt x="14062" y="9030"/>
                      </a:lnTo>
                      <a:lnTo>
                        <a:pt x="14048" y="9033"/>
                      </a:lnTo>
                      <a:lnTo>
                        <a:pt x="13762" y="8894"/>
                      </a:lnTo>
                      <a:lnTo>
                        <a:pt x="13632" y="8737"/>
                      </a:lnTo>
                      <a:lnTo>
                        <a:pt x="13608" y="8677"/>
                      </a:lnTo>
                      <a:lnTo>
                        <a:pt x="13583" y="8616"/>
                      </a:lnTo>
                      <a:lnTo>
                        <a:pt x="13552" y="8569"/>
                      </a:lnTo>
                      <a:lnTo>
                        <a:pt x="13475" y="8454"/>
                      </a:lnTo>
                      <a:lnTo>
                        <a:pt x="13454" y="8456"/>
                      </a:lnTo>
                      <a:lnTo>
                        <a:pt x="13401" y="8402"/>
                      </a:lnTo>
                      <a:lnTo>
                        <a:pt x="13243" y="8082"/>
                      </a:lnTo>
                      <a:lnTo>
                        <a:pt x="13189" y="7837"/>
                      </a:lnTo>
                      <a:lnTo>
                        <a:pt x="13164" y="7765"/>
                      </a:lnTo>
                      <a:lnTo>
                        <a:pt x="13140" y="7692"/>
                      </a:lnTo>
                      <a:lnTo>
                        <a:pt x="13107" y="7598"/>
                      </a:lnTo>
                      <a:lnTo>
                        <a:pt x="13095" y="7498"/>
                      </a:lnTo>
                      <a:lnTo>
                        <a:pt x="13071" y="7450"/>
                      </a:lnTo>
                      <a:lnTo>
                        <a:pt x="13064" y="7285"/>
                      </a:lnTo>
                      <a:lnTo>
                        <a:pt x="13090" y="7081"/>
                      </a:lnTo>
                      <a:lnTo>
                        <a:pt x="13060" y="6883"/>
                      </a:lnTo>
                      <a:lnTo>
                        <a:pt x="12998" y="6790"/>
                      </a:lnTo>
                      <a:lnTo>
                        <a:pt x="12996" y="6740"/>
                      </a:lnTo>
                      <a:lnTo>
                        <a:pt x="12941" y="6635"/>
                      </a:lnTo>
                      <a:lnTo>
                        <a:pt x="12932" y="6585"/>
                      </a:lnTo>
                      <a:lnTo>
                        <a:pt x="12915" y="6538"/>
                      </a:lnTo>
                      <a:lnTo>
                        <a:pt x="12913" y="6486"/>
                      </a:lnTo>
                      <a:lnTo>
                        <a:pt x="12888" y="6427"/>
                      </a:lnTo>
                      <a:lnTo>
                        <a:pt x="12891" y="6326"/>
                      </a:lnTo>
                      <a:lnTo>
                        <a:pt x="12862" y="6153"/>
                      </a:lnTo>
                      <a:lnTo>
                        <a:pt x="12830" y="6082"/>
                      </a:lnTo>
                      <a:lnTo>
                        <a:pt x="12778" y="6051"/>
                      </a:lnTo>
                      <a:lnTo>
                        <a:pt x="12761" y="5991"/>
                      </a:lnTo>
                      <a:lnTo>
                        <a:pt x="12736" y="5918"/>
                      </a:lnTo>
                      <a:lnTo>
                        <a:pt x="12677" y="5888"/>
                      </a:lnTo>
                      <a:lnTo>
                        <a:pt x="12621" y="5759"/>
                      </a:lnTo>
                      <a:lnTo>
                        <a:pt x="12584" y="5737"/>
                      </a:lnTo>
                      <a:lnTo>
                        <a:pt x="12538" y="5655"/>
                      </a:lnTo>
                      <a:lnTo>
                        <a:pt x="12516" y="5657"/>
                      </a:lnTo>
                      <a:lnTo>
                        <a:pt x="12500" y="5635"/>
                      </a:lnTo>
                      <a:lnTo>
                        <a:pt x="12472" y="5639"/>
                      </a:lnTo>
                      <a:lnTo>
                        <a:pt x="12434" y="5593"/>
                      </a:lnTo>
                      <a:lnTo>
                        <a:pt x="12413" y="5596"/>
                      </a:lnTo>
                      <a:lnTo>
                        <a:pt x="12397" y="5560"/>
                      </a:lnTo>
                      <a:lnTo>
                        <a:pt x="12329" y="5507"/>
                      </a:lnTo>
                      <a:lnTo>
                        <a:pt x="12320" y="5445"/>
                      </a:lnTo>
                      <a:lnTo>
                        <a:pt x="12310" y="5396"/>
                      </a:lnTo>
                      <a:lnTo>
                        <a:pt x="12156" y="5178"/>
                      </a:lnTo>
                      <a:lnTo>
                        <a:pt x="12105" y="4983"/>
                      </a:lnTo>
                      <a:lnTo>
                        <a:pt x="11930" y="4791"/>
                      </a:lnTo>
                      <a:lnTo>
                        <a:pt x="11826" y="4528"/>
                      </a:lnTo>
                      <a:lnTo>
                        <a:pt x="11750" y="4450"/>
                      </a:lnTo>
                      <a:lnTo>
                        <a:pt x="11738" y="4350"/>
                      </a:lnTo>
                      <a:lnTo>
                        <a:pt x="11693" y="4294"/>
                      </a:lnTo>
                      <a:lnTo>
                        <a:pt x="11597" y="4243"/>
                      </a:lnTo>
                      <a:lnTo>
                        <a:pt x="11468" y="4097"/>
                      </a:lnTo>
                      <a:lnTo>
                        <a:pt x="11439" y="3937"/>
                      </a:lnTo>
                      <a:lnTo>
                        <a:pt x="11394" y="3881"/>
                      </a:lnTo>
                      <a:lnTo>
                        <a:pt x="11291" y="3516"/>
                      </a:lnTo>
                      <a:lnTo>
                        <a:pt x="11238" y="3436"/>
                      </a:lnTo>
                      <a:lnTo>
                        <a:pt x="11182" y="3480"/>
                      </a:lnTo>
                      <a:lnTo>
                        <a:pt x="11127" y="3391"/>
                      </a:lnTo>
                      <a:lnTo>
                        <a:pt x="11112" y="3394"/>
                      </a:lnTo>
                      <a:lnTo>
                        <a:pt x="11107" y="3394"/>
                      </a:lnTo>
                      <a:lnTo>
                        <a:pt x="9353" y="3270"/>
                      </a:lnTo>
                      <a:lnTo>
                        <a:pt x="9325" y="4191"/>
                      </a:lnTo>
                      <a:lnTo>
                        <a:pt x="8433" y="4044"/>
                      </a:lnTo>
                      <a:lnTo>
                        <a:pt x="8432" y="4044"/>
                      </a:lnTo>
                      <a:lnTo>
                        <a:pt x="8429" y="4044"/>
                      </a:lnTo>
                      <a:lnTo>
                        <a:pt x="8361" y="4094"/>
                      </a:lnTo>
                      <a:lnTo>
                        <a:pt x="7809" y="4084"/>
                      </a:lnTo>
                      <a:lnTo>
                        <a:pt x="6254" y="3896"/>
                      </a:lnTo>
                      <a:lnTo>
                        <a:pt x="3953" y="1985"/>
                      </a:lnTo>
                      <a:lnTo>
                        <a:pt x="2449" y="680"/>
                      </a:lnTo>
                      <a:lnTo>
                        <a:pt x="2452" y="672"/>
                      </a:lnTo>
                      <a:lnTo>
                        <a:pt x="2467" y="604"/>
                      </a:lnTo>
                      <a:lnTo>
                        <a:pt x="2465" y="581"/>
                      </a:lnTo>
                      <a:lnTo>
                        <a:pt x="2479" y="552"/>
                      </a:lnTo>
                      <a:lnTo>
                        <a:pt x="2476" y="502"/>
                      </a:lnTo>
                      <a:lnTo>
                        <a:pt x="2487" y="412"/>
                      </a:lnTo>
                      <a:lnTo>
                        <a:pt x="2521" y="350"/>
                      </a:lnTo>
                      <a:lnTo>
                        <a:pt x="2585" y="143"/>
                      </a:lnTo>
                      <a:lnTo>
                        <a:pt x="2574" y="143"/>
                      </a:lnTo>
                      <a:lnTo>
                        <a:pt x="58" y="0"/>
                      </a:lnTo>
                      <a:lnTo>
                        <a:pt x="20" y="8"/>
                      </a:lnTo>
                      <a:lnTo>
                        <a:pt x="0" y="0"/>
                      </a:lnTo>
                      <a:lnTo>
                        <a:pt x="0" y="2"/>
                      </a:lnTo>
                      <a:lnTo>
                        <a:pt x="19" y="46"/>
                      </a:lnTo>
                      <a:cubicBezTo>
                        <a:pt x="21" y="198"/>
                        <a:pt x="10" y="275"/>
                        <a:pt x="33" y="302"/>
                      </a:cubicBezTo>
                      <a:cubicBezTo>
                        <a:pt x="76" y="356"/>
                        <a:pt x="41" y="565"/>
                        <a:pt x="113" y="670"/>
                      </a:cubicBezTo>
                      <a:cubicBezTo>
                        <a:pt x="184" y="778"/>
                        <a:pt x="245" y="930"/>
                        <a:pt x="210" y="1270"/>
                      </a:cubicBezTo>
                      <a:cubicBezTo>
                        <a:pt x="292" y="1405"/>
                        <a:pt x="401" y="1717"/>
                        <a:pt x="435" y="1796"/>
                      </a:cubicBezTo>
                      <a:cubicBezTo>
                        <a:pt x="469" y="1873"/>
                        <a:pt x="387" y="1964"/>
                        <a:pt x="360" y="2011"/>
                      </a:cubicBezTo>
                      <a:cubicBezTo>
                        <a:pt x="332" y="2059"/>
                        <a:pt x="339" y="2113"/>
                        <a:pt x="354" y="2198"/>
                      </a:cubicBezTo>
                      <a:cubicBezTo>
                        <a:pt x="368" y="2283"/>
                        <a:pt x="365" y="2313"/>
                        <a:pt x="349" y="2415"/>
                      </a:cubicBezTo>
                      <a:cubicBezTo>
                        <a:pt x="333" y="2517"/>
                        <a:pt x="373" y="2541"/>
                        <a:pt x="430" y="2648"/>
                      </a:cubicBezTo>
                      <a:cubicBezTo>
                        <a:pt x="487" y="2755"/>
                        <a:pt x="500" y="2859"/>
                        <a:pt x="546" y="3013"/>
                      </a:cubicBezTo>
                      <a:cubicBezTo>
                        <a:pt x="593" y="3166"/>
                        <a:pt x="687" y="3443"/>
                        <a:pt x="606" y="3791"/>
                      </a:cubicBezTo>
                      <a:cubicBezTo>
                        <a:pt x="877" y="4290"/>
                        <a:pt x="848" y="4524"/>
                        <a:pt x="831" y="4667"/>
                      </a:cubicBezTo>
                      <a:cubicBezTo>
                        <a:pt x="814" y="4809"/>
                        <a:pt x="803" y="4995"/>
                        <a:pt x="807" y="5104"/>
                      </a:cubicBezTo>
                      <a:cubicBezTo>
                        <a:pt x="810" y="5213"/>
                        <a:pt x="821" y="5166"/>
                        <a:pt x="878" y="5151"/>
                      </a:cubicBezTo>
                      <a:cubicBezTo>
                        <a:pt x="937" y="5137"/>
                        <a:pt x="886" y="5224"/>
                        <a:pt x="906" y="5258"/>
                      </a:cubicBezTo>
                      <a:cubicBezTo>
                        <a:pt x="1083" y="5367"/>
                        <a:pt x="1011" y="5854"/>
                        <a:pt x="1012" y="5899"/>
                      </a:cubicBezTo>
                      <a:cubicBezTo>
                        <a:pt x="1014" y="5945"/>
                        <a:pt x="1008" y="6040"/>
                        <a:pt x="993" y="6123"/>
                      </a:cubicBezTo>
                      <a:cubicBezTo>
                        <a:pt x="979" y="6207"/>
                        <a:pt x="985" y="6251"/>
                        <a:pt x="999" y="6291"/>
                      </a:cubicBezTo>
                      <a:cubicBezTo>
                        <a:pt x="1012" y="6330"/>
                        <a:pt x="1072" y="6371"/>
                        <a:pt x="1063" y="6497"/>
                      </a:cubicBezTo>
                      <a:cubicBezTo>
                        <a:pt x="1056" y="6627"/>
                        <a:pt x="1072" y="6823"/>
                        <a:pt x="1122" y="6881"/>
                      </a:cubicBezTo>
                      <a:cubicBezTo>
                        <a:pt x="1257" y="7005"/>
                        <a:pt x="1363" y="7321"/>
                        <a:pt x="1436" y="7398"/>
                      </a:cubicBezTo>
                      <a:cubicBezTo>
                        <a:pt x="1509" y="7477"/>
                        <a:pt x="1509" y="7486"/>
                        <a:pt x="1562" y="7682"/>
                      </a:cubicBezTo>
                      <a:cubicBezTo>
                        <a:pt x="1819" y="7678"/>
                        <a:pt x="2069" y="8487"/>
                        <a:pt x="2107" y="8610"/>
                      </a:cubicBezTo>
                      <a:cubicBezTo>
                        <a:pt x="2124" y="8981"/>
                        <a:pt x="2233" y="9039"/>
                        <a:pt x="2294" y="9107"/>
                      </a:cubicBezTo>
                      <a:cubicBezTo>
                        <a:pt x="2355" y="9179"/>
                        <a:pt x="2358" y="9302"/>
                        <a:pt x="2377" y="9426"/>
                      </a:cubicBezTo>
                      <a:cubicBezTo>
                        <a:pt x="2396" y="9551"/>
                        <a:pt x="2401" y="9560"/>
                        <a:pt x="2487" y="9647"/>
                      </a:cubicBezTo>
                      <a:cubicBezTo>
                        <a:pt x="2572" y="9734"/>
                        <a:pt x="2579" y="10019"/>
                        <a:pt x="2630" y="10098"/>
                      </a:cubicBezTo>
                      <a:cubicBezTo>
                        <a:pt x="2682" y="10179"/>
                        <a:pt x="2614" y="10436"/>
                        <a:pt x="2587" y="10507"/>
                      </a:cubicBezTo>
                      <a:cubicBezTo>
                        <a:pt x="2561" y="10578"/>
                        <a:pt x="2595" y="10675"/>
                        <a:pt x="2610" y="10746"/>
                      </a:cubicBezTo>
                      <a:cubicBezTo>
                        <a:pt x="2618" y="10788"/>
                        <a:pt x="2562" y="10927"/>
                        <a:pt x="2509" y="11045"/>
                      </a:cubicBezTo>
                      <a:cubicBezTo>
                        <a:pt x="2472" y="11123"/>
                        <a:pt x="2438" y="11191"/>
                        <a:pt x="2423" y="11213"/>
                      </a:cubicBezTo>
                      <a:cubicBezTo>
                        <a:pt x="2389" y="11266"/>
                        <a:pt x="2382" y="11357"/>
                        <a:pt x="2377" y="11440"/>
                      </a:cubicBezTo>
                      <a:cubicBezTo>
                        <a:pt x="2373" y="11522"/>
                        <a:pt x="2428" y="11399"/>
                        <a:pt x="2452" y="11356"/>
                      </a:cubicBezTo>
                      <a:cubicBezTo>
                        <a:pt x="2477" y="11312"/>
                        <a:pt x="2464" y="11630"/>
                        <a:pt x="2447" y="11704"/>
                      </a:cubicBezTo>
                      <a:cubicBezTo>
                        <a:pt x="2430" y="11780"/>
                        <a:pt x="2525" y="11861"/>
                        <a:pt x="2546" y="11895"/>
                      </a:cubicBezTo>
                      <a:cubicBezTo>
                        <a:pt x="2566" y="11928"/>
                        <a:pt x="2612" y="11755"/>
                        <a:pt x="2636" y="11713"/>
                      </a:cubicBezTo>
                      <a:cubicBezTo>
                        <a:pt x="2662" y="11670"/>
                        <a:pt x="2650" y="11584"/>
                        <a:pt x="2631" y="11468"/>
                      </a:cubicBezTo>
                      <a:cubicBezTo>
                        <a:pt x="2794" y="11679"/>
                        <a:pt x="2750" y="11961"/>
                        <a:pt x="2740" y="12057"/>
                      </a:cubicBezTo>
                      <a:cubicBezTo>
                        <a:pt x="2731" y="12152"/>
                        <a:pt x="2744" y="12170"/>
                        <a:pt x="2781" y="12278"/>
                      </a:cubicBezTo>
                      <a:cubicBezTo>
                        <a:pt x="2819" y="12389"/>
                        <a:pt x="2739" y="12397"/>
                        <a:pt x="2704" y="12440"/>
                      </a:cubicBezTo>
                      <a:cubicBezTo>
                        <a:pt x="2669" y="12484"/>
                        <a:pt x="2677" y="12354"/>
                        <a:pt x="2682" y="12262"/>
                      </a:cubicBezTo>
                      <a:cubicBezTo>
                        <a:pt x="2685" y="12171"/>
                        <a:pt x="2650" y="12121"/>
                        <a:pt x="2616" y="12037"/>
                      </a:cubicBezTo>
                      <a:cubicBezTo>
                        <a:pt x="2581" y="11955"/>
                        <a:pt x="2566" y="12020"/>
                        <a:pt x="2510" y="12070"/>
                      </a:cubicBezTo>
                      <a:cubicBezTo>
                        <a:pt x="2453" y="12121"/>
                        <a:pt x="2262" y="11787"/>
                        <a:pt x="2253" y="11498"/>
                      </a:cubicBezTo>
                      <a:cubicBezTo>
                        <a:pt x="1990" y="11851"/>
                        <a:pt x="1682" y="11434"/>
                        <a:pt x="1580" y="11420"/>
                      </a:cubicBezTo>
                      <a:cubicBezTo>
                        <a:pt x="1477" y="11408"/>
                        <a:pt x="1467" y="11464"/>
                        <a:pt x="1470" y="11560"/>
                      </a:cubicBezTo>
                      <a:cubicBezTo>
                        <a:pt x="1473" y="11653"/>
                        <a:pt x="1529" y="11728"/>
                        <a:pt x="1648" y="11871"/>
                      </a:cubicBezTo>
                      <a:cubicBezTo>
                        <a:pt x="1767" y="12015"/>
                        <a:pt x="1721" y="12126"/>
                        <a:pt x="1792" y="12188"/>
                      </a:cubicBezTo>
                      <a:cubicBezTo>
                        <a:pt x="2041" y="12454"/>
                        <a:pt x="2026" y="12659"/>
                        <a:pt x="2021" y="12781"/>
                      </a:cubicBezTo>
                      <a:cubicBezTo>
                        <a:pt x="2014" y="12905"/>
                        <a:pt x="2136" y="13133"/>
                        <a:pt x="2263" y="13157"/>
                      </a:cubicBezTo>
                      <a:cubicBezTo>
                        <a:pt x="2391" y="13180"/>
                        <a:pt x="2455" y="13368"/>
                        <a:pt x="2459" y="13472"/>
                      </a:cubicBezTo>
                      <a:cubicBezTo>
                        <a:pt x="2462" y="13577"/>
                        <a:pt x="2500" y="13563"/>
                        <a:pt x="2589" y="13618"/>
                      </a:cubicBezTo>
                      <a:cubicBezTo>
                        <a:pt x="2679" y="13673"/>
                        <a:pt x="2758" y="13781"/>
                        <a:pt x="2767" y="13898"/>
                      </a:cubicBezTo>
                      <a:cubicBezTo>
                        <a:pt x="2780" y="14025"/>
                        <a:pt x="2823" y="14133"/>
                        <a:pt x="2871" y="14260"/>
                      </a:cubicBezTo>
                      <a:cubicBezTo>
                        <a:pt x="2919" y="14387"/>
                        <a:pt x="3012" y="14274"/>
                        <a:pt x="3073" y="14196"/>
                      </a:cubicBezTo>
                      <a:cubicBezTo>
                        <a:pt x="3134" y="14115"/>
                        <a:pt x="3157" y="14182"/>
                        <a:pt x="3193" y="14219"/>
                      </a:cubicBezTo>
                      <a:cubicBezTo>
                        <a:pt x="3228" y="14256"/>
                        <a:pt x="3270" y="14201"/>
                        <a:pt x="3321" y="14175"/>
                      </a:cubicBezTo>
                      <a:cubicBezTo>
                        <a:pt x="3370" y="14147"/>
                        <a:pt x="3381" y="13992"/>
                        <a:pt x="3415" y="13879"/>
                      </a:cubicBezTo>
                      <a:cubicBezTo>
                        <a:pt x="3448" y="13767"/>
                        <a:pt x="3471" y="13814"/>
                        <a:pt x="3475" y="13937"/>
                      </a:cubicBezTo>
                      <a:cubicBezTo>
                        <a:pt x="3479" y="14059"/>
                        <a:pt x="3477" y="14072"/>
                        <a:pt x="3436" y="14139"/>
                      </a:cubicBezTo>
                      <a:cubicBezTo>
                        <a:pt x="3393" y="14208"/>
                        <a:pt x="3406" y="14265"/>
                        <a:pt x="3475" y="14467"/>
                      </a:cubicBezTo>
                      <a:cubicBezTo>
                        <a:pt x="3545" y="14669"/>
                        <a:pt x="3536" y="14678"/>
                        <a:pt x="3562" y="14799"/>
                      </a:cubicBezTo>
                      <a:cubicBezTo>
                        <a:pt x="3587" y="14918"/>
                        <a:pt x="3974" y="15659"/>
                        <a:pt x="4099" y="15634"/>
                      </a:cubicBezTo>
                      <a:cubicBezTo>
                        <a:pt x="4258" y="15600"/>
                        <a:pt x="4312" y="16123"/>
                        <a:pt x="4369" y="16210"/>
                      </a:cubicBezTo>
                      <a:cubicBezTo>
                        <a:pt x="4445" y="16315"/>
                        <a:pt x="4507" y="16794"/>
                        <a:pt x="4538" y="17027"/>
                      </a:cubicBezTo>
                      <a:cubicBezTo>
                        <a:pt x="4571" y="17260"/>
                        <a:pt x="4525" y="17286"/>
                        <a:pt x="4535" y="17445"/>
                      </a:cubicBezTo>
                      <a:cubicBezTo>
                        <a:pt x="4545" y="17601"/>
                        <a:pt x="4452" y="18223"/>
                        <a:pt x="4432" y="18289"/>
                      </a:cubicBezTo>
                      <a:cubicBezTo>
                        <a:pt x="4412" y="18354"/>
                        <a:pt x="4416" y="18231"/>
                        <a:pt x="4435" y="18017"/>
                      </a:cubicBezTo>
                      <a:cubicBezTo>
                        <a:pt x="4402" y="18274"/>
                        <a:pt x="4270" y="18899"/>
                        <a:pt x="4219" y="19006"/>
                      </a:cubicBezTo>
                      <a:cubicBezTo>
                        <a:pt x="4170" y="19109"/>
                        <a:pt x="4269" y="19194"/>
                        <a:pt x="4313" y="19253"/>
                      </a:cubicBezTo>
                      <a:cubicBezTo>
                        <a:pt x="4356" y="19312"/>
                        <a:pt x="4336" y="19391"/>
                        <a:pt x="4324" y="19449"/>
                      </a:cubicBezTo>
                      <a:cubicBezTo>
                        <a:pt x="4311" y="19503"/>
                        <a:pt x="4398" y="19653"/>
                        <a:pt x="4437" y="19667"/>
                      </a:cubicBezTo>
                      <a:cubicBezTo>
                        <a:pt x="4344" y="19495"/>
                        <a:pt x="4367" y="19352"/>
                        <a:pt x="4371" y="19251"/>
                      </a:cubicBezTo>
                      <a:cubicBezTo>
                        <a:pt x="4375" y="19152"/>
                        <a:pt x="4366" y="19172"/>
                        <a:pt x="4322" y="19112"/>
                      </a:cubicBezTo>
                      <a:cubicBezTo>
                        <a:pt x="4279" y="19052"/>
                        <a:pt x="4306" y="18924"/>
                        <a:pt x="4431" y="18329"/>
                      </a:cubicBezTo>
                      <a:cubicBezTo>
                        <a:pt x="4419" y="18431"/>
                        <a:pt x="4398" y="18791"/>
                        <a:pt x="4418" y="18716"/>
                      </a:cubicBezTo>
                      <a:cubicBezTo>
                        <a:pt x="4396" y="19236"/>
                        <a:pt x="4497" y="19251"/>
                        <a:pt x="4569" y="19346"/>
                      </a:cubicBezTo>
                      <a:cubicBezTo>
                        <a:pt x="4640" y="19442"/>
                        <a:pt x="4646" y="19442"/>
                        <a:pt x="4665" y="19512"/>
                      </a:cubicBezTo>
                      <a:cubicBezTo>
                        <a:pt x="4683" y="19583"/>
                        <a:pt x="4835" y="19742"/>
                        <a:pt x="4905" y="19833"/>
                      </a:cubicBezTo>
                      <a:cubicBezTo>
                        <a:pt x="4976" y="19924"/>
                        <a:pt x="4928" y="19940"/>
                        <a:pt x="4943" y="20005"/>
                      </a:cubicBezTo>
                      <a:cubicBezTo>
                        <a:pt x="4958" y="20070"/>
                        <a:pt x="5265" y="20614"/>
                        <a:pt x="5373" y="20768"/>
                      </a:cubicBezTo>
                      <a:cubicBezTo>
                        <a:pt x="5474" y="20908"/>
                        <a:pt x="5672" y="21275"/>
                        <a:pt x="5818" y="21600"/>
                      </a:cubicBezTo>
                      <a:lnTo>
                        <a:pt x="7035" y="21600"/>
                      </a:lnTo>
                      <a:cubicBezTo>
                        <a:pt x="7038" y="21275"/>
                        <a:pt x="7042" y="21443"/>
                        <a:pt x="7050" y="21398"/>
                      </a:cubicBezTo>
                      <a:cubicBezTo>
                        <a:pt x="6921" y="21416"/>
                        <a:pt x="6819" y="21331"/>
                        <a:pt x="6828" y="21166"/>
                      </a:cubicBezTo>
                      <a:cubicBezTo>
                        <a:pt x="6835" y="21004"/>
                        <a:pt x="6686" y="20781"/>
                        <a:pt x="6633" y="20761"/>
                      </a:cubicBezTo>
                      <a:cubicBezTo>
                        <a:pt x="6581" y="20742"/>
                        <a:pt x="6551" y="20524"/>
                        <a:pt x="6518" y="20527"/>
                      </a:cubicBezTo>
                      <a:cubicBezTo>
                        <a:pt x="6486" y="20530"/>
                        <a:pt x="6409" y="20745"/>
                        <a:pt x="6432" y="20954"/>
                      </a:cubicBezTo>
                      <a:cubicBezTo>
                        <a:pt x="5980" y="20811"/>
                        <a:pt x="5983" y="20199"/>
                        <a:pt x="5983" y="20199"/>
                      </a:cubicBezTo>
                      <a:cubicBezTo>
                        <a:pt x="5949" y="19948"/>
                        <a:pt x="5975" y="19671"/>
                        <a:pt x="6029" y="19418"/>
                      </a:cubicBezTo>
                      <a:cubicBezTo>
                        <a:pt x="6082" y="19165"/>
                        <a:pt x="6015" y="19099"/>
                        <a:pt x="6000" y="18956"/>
                      </a:cubicBezTo>
                      <a:cubicBezTo>
                        <a:pt x="5987" y="18811"/>
                        <a:pt x="6002" y="18803"/>
                        <a:pt x="5938" y="18725"/>
                      </a:cubicBezTo>
                      <a:cubicBezTo>
                        <a:pt x="5874" y="18646"/>
                        <a:pt x="5796" y="18636"/>
                        <a:pt x="5782" y="18106"/>
                      </a:cubicBezTo>
                      <a:cubicBezTo>
                        <a:pt x="5768" y="17575"/>
                        <a:pt x="5577" y="17504"/>
                        <a:pt x="5573" y="17377"/>
                      </a:cubicBezTo>
                      <a:cubicBezTo>
                        <a:pt x="5569" y="17251"/>
                        <a:pt x="5501" y="17172"/>
                        <a:pt x="5468" y="17037"/>
                      </a:cubicBezTo>
                      <a:cubicBezTo>
                        <a:pt x="5435" y="16902"/>
                        <a:pt x="5321" y="16495"/>
                        <a:pt x="5436" y="16151"/>
                      </a:cubicBezTo>
                      <a:cubicBezTo>
                        <a:pt x="5360" y="15917"/>
                        <a:pt x="5283" y="15137"/>
                        <a:pt x="5254" y="15046"/>
                      </a:cubicBezTo>
                      <a:cubicBezTo>
                        <a:pt x="5225" y="14953"/>
                        <a:pt x="5199" y="14833"/>
                        <a:pt x="5206" y="14760"/>
                      </a:cubicBezTo>
                      <a:cubicBezTo>
                        <a:pt x="5213" y="14688"/>
                        <a:pt x="5104" y="14607"/>
                        <a:pt x="5070" y="14483"/>
                      </a:cubicBezTo>
                      <a:cubicBezTo>
                        <a:pt x="5037" y="14359"/>
                        <a:pt x="5006" y="14278"/>
                        <a:pt x="4909" y="14202"/>
                      </a:cubicBezTo>
                      <a:cubicBezTo>
                        <a:pt x="4917" y="14268"/>
                        <a:pt x="4914" y="14462"/>
                        <a:pt x="4911" y="14566"/>
                      </a:cubicBezTo>
                      <a:cubicBezTo>
                        <a:pt x="4908" y="14669"/>
                        <a:pt x="4943" y="14744"/>
                        <a:pt x="4970" y="14789"/>
                      </a:cubicBezTo>
                      <a:cubicBezTo>
                        <a:pt x="4998" y="14835"/>
                        <a:pt x="4982" y="14958"/>
                        <a:pt x="4932" y="15023"/>
                      </a:cubicBezTo>
                      <a:cubicBezTo>
                        <a:pt x="4932" y="14908"/>
                        <a:pt x="4885" y="14786"/>
                        <a:pt x="4844" y="14699"/>
                      </a:cubicBezTo>
                      <a:cubicBezTo>
                        <a:pt x="4802" y="14612"/>
                        <a:pt x="4811" y="14577"/>
                        <a:pt x="4844" y="14483"/>
                      </a:cubicBezTo>
                      <a:cubicBezTo>
                        <a:pt x="4876" y="14387"/>
                        <a:pt x="4796" y="14136"/>
                        <a:pt x="4772" y="14060"/>
                      </a:cubicBezTo>
                      <a:cubicBezTo>
                        <a:pt x="4746" y="13984"/>
                        <a:pt x="4782" y="13884"/>
                        <a:pt x="4821" y="13806"/>
                      </a:cubicBezTo>
                      <a:cubicBezTo>
                        <a:pt x="4861" y="13729"/>
                        <a:pt x="4699" y="13644"/>
                        <a:pt x="4586" y="13546"/>
                      </a:cubicBezTo>
                      <a:cubicBezTo>
                        <a:pt x="4576" y="13347"/>
                        <a:pt x="4516" y="13172"/>
                        <a:pt x="4461" y="13021"/>
                      </a:cubicBezTo>
                      <a:cubicBezTo>
                        <a:pt x="4474" y="12609"/>
                        <a:pt x="4342" y="12536"/>
                        <a:pt x="4208" y="12393"/>
                      </a:cubicBezTo>
                      <a:cubicBezTo>
                        <a:pt x="4074" y="12249"/>
                        <a:pt x="4004" y="11816"/>
                        <a:pt x="4013" y="11675"/>
                      </a:cubicBezTo>
                      <a:cubicBezTo>
                        <a:pt x="4021" y="11536"/>
                        <a:pt x="4039" y="11485"/>
                        <a:pt x="4010" y="11391"/>
                      </a:cubicBezTo>
                      <a:cubicBezTo>
                        <a:pt x="4003" y="11369"/>
                        <a:pt x="3996" y="11354"/>
                        <a:pt x="3991" y="11341"/>
                      </a:cubicBezTo>
                      <a:cubicBezTo>
                        <a:pt x="3973" y="11301"/>
                        <a:pt x="3965" y="11289"/>
                        <a:pt x="3993" y="11176"/>
                      </a:cubicBezTo>
                      <a:cubicBezTo>
                        <a:pt x="4031" y="11027"/>
                        <a:pt x="4002" y="10975"/>
                        <a:pt x="3962" y="10919"/>
                      </a:cubicBezTo>
                      <a:cubicBezTo>
                        <a:pt x="3921" y="10863"/>
                        <a:pt x="3936" y="10600"/>
                        <a:pt x="3945" y="10497"/>
                      </a:cubicBezTo>
                      <a:cubicBezTo>
                        <a:pt x="3955" y="10393"/>
                        <a:pt x="3884" y="10394"/>
                        <a:pt x="3715" y="10309"/>
                      </a:cubicBezTo>
                      <a:cubicBezTo>
                        <a:pt x="3727" y="10083"/>
                        <a:pt x="3642" y="9959"/>
                        <a:pt x="3642" y="9857"/>
                      </a:cubicBezTo>
                      <a:cubicBezTo>
                        <a:pt x="3669" y="9491"/>
                        <a:pt x="3533" y="9402"/>
                        <a:pt x="3489" y="9406"/>
                      </a:cubicBezTo>
                      <a:cubicBezTo>
                        <a:pt x="3443" y="9411"/>
                        <a:pt x="3438" y="9369"/>
                        <a:pt x="3435" y="9267"/>
                      </a:cubicBezTo>
                      <a:cubicBezTo>
                        <a:pt x="3431" y="9164"/>
                        <a:pt x="3398" y="9222"/>
                        <a:pt x="3358" y="9293"/>
                      </a:cubicBezTo>
                      <a:cubicBezTo>
                        <a:pt x="3318" y="9364"/>
                        <a:pt x="3271" y="9211"/>
                        <a:pt x="3287" y="9100"/>
                      </a:cubicBezTo>
                      <a:cubicBezTo>
                        <a:pt x="3303" y="8989"/>
                        <a:pt x="3295" y="8850"/>
                        <a:pt x="3249" y="8718"/>
                      </a:cubicBezTo>
                      <a:cubicBezTo>
                        <a:pt x="3202" y="8584"/>
                        <a:pt x="3178" y="8537"/>
                        <a:pt x="3186" y="8385"/>
                      </a:cubicBezTo>
                      <a:cubicBezTo>
                        <a:pt x="3194" y="8233"/>
                        <a:pt x="3082" y="8003"/>
                        <a:pt x="2974" y="7850"/>
                      </a:cubicBezTo>
                      <a:cubicBezTo>
                        <a:pt x="2865" y="7698"/>
                        <a:pt x="2753" y="7437"/>
                        <a:pt x="2706" y="7284"/>
                      </a:cubicBezTo>
                      <a:cubicBezTo>
                        <a:pt x="2659" y="7132"/>
                        <a:pt x="2602" y="7095"/>
                        <a:pt x="2554" y="7101"/>
                      </a:cubicBezTo>
                      <a:cubicBezTo>
                        <a:pt x="2505" y="7105"/>
                        <a:pt x="2401" y="6686"/>
                        <a:pt x="2374" y="6635"/>
                      </a:cubicBezTo>
                      <a:cubicBezTo>
                        <a:pt x="2345" y="6583"/>
                        <a:pt x="2320" y="6403"/>
                        <a:pt x="2243" y="6103"/>
                      </a:cubicBezTo>
                      <a:cubicBezTo>
                        <a:pt x="2322" y="5249"/>
                        <a:pt x="2302" y="5353"/>
                        <a:pt x="2281" y="5198"/>
                      </a:cubicBezTo>
                      <a:cubicBezTo>
                        <a:pt x="2260" y="5044"/>
                        <a:pt x="2238" y="4979"/>
                        <a:pt x="2267" y="4668"/>
                      </a:cubicBezTo>
                      <a:cubicBezTo>
                        <a:pt x="2296" y="4357"/>
                        <a:pt x="2226" y="4219"/>
                        <a:pt x="2155" y="4014"/>
                      </a:cubicBezTo>
                      <a:cubicBezTo>
                        <a:pt x="2083" y="3810"/>
                        <a:pt x="2173" y="3081"/>
                        <a:pt x="2254" y="2789"/>
                      </a:cubicBezTo>
                      <a:cubicBezTo>
                        <a:pt x="2335" y="2496"/>
                        <a:pt x="2254" y="2384"/>
                        <a:pt x="2211" y="2261"/>
                      </a:cubicBezTo>
                      <a:cubicBezTo>
                        <a:pt x="2168" y="2139"/>
                        <a:pt x="2084" y="2049"/>
                        <a:pt x="2107" y="1958"/>
                      </a:cubicBezTo>
                      <a:cubicBezTo>
                        <a:pt x="2107" y="1958"/>
                        <a:pt x="2107" y="1958"/>
                        <a:pt x="2107" y="1959"/>
                      </a:cubicBezTo>
                      <a:cubicBezTo>
                        <a:pt x="2142" y="2088"/>
                        <a:pt x="2425" y="2458"/>
                        <a:pt x="2585" y="2587"/>
                      </a:cubicBezTo>
                      <a:cubicBezTo>
                        <a:pt x="2806" y="3320"/>
                        <a:pt x="3102" y="3260"/>
                        <a:pt x="3203" y="2984"/>
                      </a:cubicBezTo>
                      <a:cubicBezTo>
                        <a:pt x="3475" y="3173"/>
                        <a:pt x="3470" y="3411"/>
                        <a:pt x="3457" y="3496"/>
                      </a:cubicBezTo>
                      <a:cubicBezTo>
                        <a:pt x="3443" y="3582"/>
                        <a:pt x="3479" y="3766"/>
                        <a:pt x="3610" y="3807"/>
                      </a:cubicBezTo>
                      <a:cubicBezTo>
                        <a:pt x="3740" y="3848"/>
                        <a:pt x="3893" y="3966"/>
                        <a:pt x="3981" y="4066"/>
                      </a:cubicBezTo>
                      <a:cubicBezTo>
                        <a:pt x="4068" y="4166"/>
                        <a:pt x="4053" y="4173"/>
                        <a:pt x="3963" y="4400"/>
                      </a:cubicBezTo>
                      <a:cubicBezTo>
                        <a:pt x="4013" y="4637"/>
                        <a:pt x="3995" y="4693"/>
                        <a:pt x="3950" y="4921"/>
                      </a:cubicBezTo>
                      <a:cubicBezTo>
                        <a:pt x="3906" y="5151"/>
                        <a:pt x="4157" y="5862"/>
                        <a:pt x="4170" y="5951"/>
                      </a:cubicBezTo>
                      <a:cubicBezTo>
                        <a:pt x="4181" y="6042"/>
                        <a:pt x="4221" y="6249"/>
                        <a:pt x="4252" y="6408"/>
                      </a:cubicBezTo>
                      <a:cubicBezTo>
                        <a:pt x="4283" y="6570"/>
                        <a:pt x="4238" y="6671"/>
                        <a:pt x="4251" y="6753"/>
                      </a:cubicBezTo>
                      <a:cubicBezTo>
                        <a:pt x="4263" y="6837"/>
                        <a:pt x="4260" y="6935"/>
                        <a:pt x="4221" y="7053"/>
                      </a:cubicBezTo>
                      <a:cubicBezTo>
                        <a:pt x="4379" y="7328"/>
                        <a:pt x="4520" y="8039"/>
                        <a:pt x="4561" y="8144"/>
                      </a:cubicBezTo>
                      <a:cubicBezTo>
                        <a:pt x="4604" y="8249"/>
                        <a:pt x="4565" y="8251"/>
                        <a:pt x="4548" y="8308"/>
                      </a:cubicBezTo>
                      <a:cubicBezTo>
                        <a:pt x="4530" y="8364"/>
                        <a:pt x="4532" y="8419"/>
                        <a:pt x="4565" y="8536"/>
                      </a:cubicBezTo>
                      <a:cubicBezTo>
                        <a:pt x="4598" y="8654"/>
                        <a:pt x="4612" y="8598"/>
                        <a:pt x="4688" y="8530"/>
                      </a:cubicBezTo>
                      <a:cubicBezTo>
                        <a:pt x="4763" y="8461"/>
                        <a:pt x="4775" y="9018"/>
                        <a:pt x="4772" y="9113"/>
                      </a:cubicBezTo>
                      <a:cubicBezTo>
                        <a:pt x="4768" y="9211"/>
                        <a:pt x="4767" y="9363"/>
                        <a:pt x="4841" y="9457"/>
                      </a:cubicBezTo>
                      <a:cubicBezTo>
                        <a:pt x="4916" y="9553"/>
                        <a:pt x="4980" y="9741"/>
                        <a:pt x="4993" y="9908"/>
                      </a:cubicBezTo>
                      <a:cubicBezTo>
                        <a:pt x="5004" y="10076"/>
                        <a:pt x="5152" y="10235"/>
                        <a:pt x="5183" y="10396"/>
                      </a:cubicBezTo>
                      <a:cubicBezTo>
                        <a:pt x="5214" y="10556"/>
                        <a:pt x="5339" y="10701"/>
                        <a:pt x="5406" y="10779"/>
                      </a:cubicBezTo>
                      <a:cubicBezTo>
                        <a:pt x="5473" y="10857"/>
                        <a:pt x="5602" y="11231"/>
                        <a:pt x="5649" y="11486"/>
                      </a:cubicBezTo>
                      <a:cubicBezTo>
                        <a:pt x="5697" y="11742"/>
                        <a:pt x="5917" y="11937"/>
                        <a:pt x="5970" y="11980"/>
                      </a:cubicBezTo>
                      <a:cubicBezTo>
                        <a:pt x="6024" y="12023"/>
                        <a:pt x="6059" y="12110"/>
                        <a:pt x="6069" y="12218"/>
                      </a:cubicBezTo>
                      <a:cubicBezTo>
                        <a:pt x="6079" y="12326"/>
                        <a:pt x="6084" y="12173"/>
                        <a:pt x="6080" y="12078"/>
                      </a:cubicBezTo>
                      <a:cubicBezTo>
                        <a:pt x="6077" y="11981"/>
                        <a:pt x="6108" y="12044"/>
                        <a:pt x="6168" y="12081"/>
                      </a:cubicBezTo>
                      <a:cubicBezTo>
                        <a:pt x="6227" y="12116"/>
                        <a:pt x="6366" y="12187"/>
                        <a:pt x="6412" y="12231"/>
                      </a:cubicBezTo>
                      <a:cubicBezTo>
                        <a:pt x="6460" y="12275"/>
                        <a:pt x="6515" y="12270"/>
                        <a:pt x="6420" y="12376"/>
                      </a:cubicBezTo>
                      <a:cubicBezTo>
                        <a:pt x="6327" y="12483"/>
                        <a:pt x="6339" y="12663"/>
                        <a:pt x="6350" y="12783"/>
                      </a:cubicBezTo>
                      <a:cubicBezTo>
                        <a:pt x="6360" y="12902"/>
                        <a:pt x="6374" y="12932"/>
                        <a:pt x="6371" y="13040"/>
                      </a:cubicBezTo>
                      <a:cubicBezTo>
                        <a:pt x="6368" y="13150"/>
                        <a:pt x="6368" y="13162"/>
                        <a:pt x="6430" y="13240"/>
                      </a:cubicBezTo>
                      <a:cubicBezTo>
                        <a:pt x="6490" y="13319"/>
                        <a:pt x="6489" y="13372"/>
                        <a:pt x="6475" y="13435"/>
                      </a:cubicBezTo>
                      <a:cubicBezTo>
                        <a:pt x="6461" y="13497"/>
                        <a:pt x="6436" y="13542"/>
                        <a:pt x="6465" y="13551"/>
                      </a:cubicBezTo>
                      <a:cubicBezTo>
                        <a:pt x="6495" y="13559"/>
                        <a:pt x="6563" y="13650"/>
                        <a:pt x="6609" y="13753"/>
                      </a:cubicBezTo>
                      <a:cubicBezTo>
                        <a:pt x="6654" y="13858"/>
                        <a:pt x="6854" y="14031"/>
                        <a:pt x="6983" y="14012"/>
                      </a:cubicBezTo>
                      <a:cubicBezTo>
                        <a:pt x="7112" y="13992"/>
                        <a:pt x="7071" y="14221"/>
                        <a:pt x="7058" y="14320"/>
                      </a:cubicBezTo>
                      <a:cubicBezTo>
                        <a:pt x="7045" y="14417"/>
                        <a:pt x="7129" y="14499"/>
                        <a:pt x="7139" y="14625"/>
                      </a:cubicBezTo>
                      <a:cubicBezTo>
                        <a:pt x="7150" y="14751"/>
                        <a:pt x="7209" y="14975"/>
                        <a:pt x="7263" y="15054"/>
                      </a:cubicBezTo>
                      <a:cubicBezTo>
                        <a:pt x="7318" y="15134"/>
                        <a:pt x="7442" y="15073"/>
                        <a:pt x="7494" y="14958"/>
                      </a:cubicBezTo>
                      <a:cubicBezTo>
                        <a:pt x="7545" y="14844"/>
                        <a:pt x="7560" y="14898"/>
                        <a:pt x="7584" y="15033"/>
                      </a:cubicBezTo>
                      <a:cubicBezTo>
                        <a:pt x="7608" y="15170"/>
                        <a:pt x="7620" y="15138"/>
                        <a:pt x="7702" y="15281"/>
                      </a:cubicBezTo>
                      <a:cubicBezTo>
                        <a:pt x="7784" y="15425"/>
                        <a:pt x="7825" y="15572"/>
                        <a:pt x="7826" y="15712"/>
                      </a:cubicBezTo>
                      <a:cubicBezTo>
                        <a:pt x="7827" y="15850"/>
                        <a:pt x="7817" y="15897"/>
                        <a:pt x="7888" y="15807"/>
                      </a:cubicBezTo>
                      <a:cubicBezTo>
                        <a:pt x="7917" y="15769"/>
                        <a:pt x="7837" y="16172"/>
                        <a:pt x="7887" y="16274"/>
                      </a:cubicBezTo>
                      <a:cubicBezTo>
                        <a:pt x="7856" y="16406"/>
                        <a:pt x="7806" y="16571"/>
                        <a:pt x="7726" y="16802"/>
                      </a:cubicBezTo>
                      <a:cubicBezTo>
                        <a:pt x="7687" y="16929"/>
                        <a:pt x="7703" y="16967"/>
                        <a:pt x="7722" y="17018"/>
                      </a:cubicBezTo>
                      <a:cubicBezTo>
                        <a:pt x="7741" y="17068"/>
                        <a:pt x="7727" y="17181"/>
                        <a:pt x="7717" y="17247"/>
                      </a:cubicBezTo>
                      <a:cubicBezTo>
                        <a:pt x="7707" y="17313"/>
                        <a:pt x="7740" y="17413"/>
                        <a:pt x="7752" y="17508"/>
                      </a:cubicBezTo>
                      <a:cubicBezTo>
                        <a:pt x="7761" y="17390"/>
                        <a:pt x="7784" y="17363"/>
                        <a:pt x="7824" y="17411"/>
                      </a:cubicBezTo>
                      <a:cubicBezTo>
                        <a:pt x="7863" y="17460"/>
                        <a:pt x="7880" y="17474"/>
                        <a:pt x="7885" y="17629"/>
                      </a:cubicBezTo>
                      <a:cubicBezTo>
                        <a:pt x="7889" y="17663"/>
                        <a:pt x="7931" y="17664"/>
                        <a:pt x="7928" y="17613"/>
                      </a:cubicBezTo>
                      <a:cubicBezTo>
                        <a:pt x="7922" y="17562"/>
                        <a:pt x="7925" y="17522"/>
                        <a:pt x="7951" y="17565"/>
                      </a:cubicBezTo>
                      <a:cubicBezTo>
                        <a:pt x="7977" y="17606"/>
                        <a:pt x="8057" y="17790"/>
                        <a:pt x="8091" y="17741"/>
                      </a:cubicBezTo>
                      <a:cubicBezTo>
                        <a:pt x="8125" y="17691"/>
                        <a:pt x="8185" y="17614"/>
                        <a:pt x="8220" y="17619"/>
                      </a:cubicBezTo>
                      <a:cubicBezTo>
                        <a:pt x="8255" y="17623"/>
                        <a:pt x="8304" y="17638"/>
                        <a:pt x="8296" y="17708"/>
                      </a:cubicBezTo>
                      <a:cubicBezTo>
                        <a:pt x="8288" y="17779"/>
                        <a:pt x="8260" y="17755"/>
                        <a:pt x="8243" y="17775"/>
                      </a:cubicBezTo>
                      <a:cubicBezTo>
                        <a:pt x="8226" y="17794"/>
                        <a:pt x="8211" y="17864"/>
                        <a:pt x="8189" y="17877"/>
                      </a:cubicBezTo>
                      <a:cubicBezTo>
                        <a:pt x="8166" y="17888"/>
                        <a:pt x="8108" y="17912"/>
                        <a:pt x="8080" y="17917"/>
                      </a:cubicBezTo>
                      <a:cubicBezTo>
                        <a:pt x="8123" y="18060"/>
                        <a:pt x="8143" y="18106"/>
                        <a:pt x="8188" y="18104"/>
                      </a:cubicBezTo>
                      <a:cubicBezTo>
                        <a:pt x="8194" y="18041"/>
                        <a:pt x="8217" y="17995"/>
                        <a:pt x="8256" y="18021"/>
                      </a:cubicBezTo>
                      <a:cubicBezTo>
                        <a:pt x="8269" y="18069"/>
                        <a:pt x="8293" y="18128"/>
                        <a:pt x="8320" y="18077"/>
                      </a:cubicBezTo>
                      <a:cubicBezTo>
                        <a:pt x="8321" y="17984"/>
                        <a:pt x="8317" y="17861"/>
                        <a:pt x="8356" y="17853"/>
                      </a:cubicBezTo>
                      <a:cubicBezTo>
                        <a:pt x="8392" y="17852"/>
                        <a:pt x="8393" y="17892"/>
                        <a:pt x="8417" y="17931"/>
                      </a:cubicBezTo>
                      <a:cubicBezTo>
                        <a:pt x="8458" y="17932"/>
                        <a:pt x="8479" y="17919"/>
                        <a:pt x="8475" y="17974"/>
                      </a:cubicBezTo>
                      <a:cubicBezTo>
                        <a:pt x="8470" y="18028"/>
                        <a:pt x="8470" y="18135"/>
                        <a:pt x="8484" y="18163"/>
                      </a:cubicBezTo>
                      <a:cubicBezTo>
                        <a:pt x="8498" y="18192"/>
                        <a:pt x="8494" y="18268"/>
                        <a:pt x="8488" y="18302"/>
                      </a:cubicBezTo>
                      <a:cubicBezTo>
                        <a:pt x="8525" y="18313"/>
                        <a:pt x="8608" y="18312"/>
                        <a:pt x="8668" y="18381"/>
                      </a:cubicBezTo>
                      <a:cubicBezTo>
                        <a:pt x="8727" y="18451"/>
                        <a:pt x="8842" y="18561"/>
                        <a:pt x="8916" y="18740"/>
                      </a:cubicBezTo>
                      <a:cubicBezTo>
                        <a:pt x="8944" y="18699"/>
                        <a:pt x="8946" y="18687"/>
                        <a:pt x="8939" y="18640"/>
                      </a:cubicBezTo>
                      <a:cubicBezTo>
                        <a:pt x="8932" y="18593"/>
                        <a:pt x="8986" y="18554"/>
                        <a:pt x="8990" y="18636"/>
                      </a:cubicBezTo>
                      <a:cubicBezTo>
                        <a:pt x="8993" y="18721"/>
                        <a:pt x="8994" y="18739"/>
                        <a:pt x="8994" y="18739"/>
                      </a:cubicBezTo>
                      <a:cubicBezTo>
                        <a:pt x="8994" y="18739"/>
                        <a:pt x="9050" y="18729"/>
                        <a:pt x="9052" y="18739"/>
                      </a:cubicBezTo>
                      <a:cubicBezTo>
                        <a:pt x="9111" y="18851"/>
                        <a:pt x="9173" y="18965"/>
                        <a:pt x="9234" y="18971"/>
                      </a:cubicBezTo>
                      <a:cubicBezTo>
                        <a:pt x="9294" y="18978"/>
                        <a:pt x="9309" y="19042"/>
                        <a:pt x="9311" y="19137"/>
                      </a:cubicBezTo>
                      <a:cubicBezTo>
                        <a:pt x="9313" y="19233"/>
                        <a:pt x="9325" y="19206"/>
                        <a:pt x="9352" y="19212"/>
                      </a:cubicBezTo>
                      <a:cubicBezTo>
                        <a:pt x="9379" y="19217"/>
                        <a:pt x="9390" y="19293"/>
                        <a:pt x="9357" y="19383"/>
                      </a:cubicBezTo>
                      <a:cubicBezTo>
                        <a:pt x="9356" y="19419"/>
                        <a:pt x="9385" y="19509"/>
                        <a:pt x="9367" y="19528"/>
                      </a:cubicBezTo>
                      <a:cubicBezTo>
                        <a:pt x="9358" y="19576"/>
                        <a:pt x="9335" y="19771"/>
                        <a:pt x="9343" y="19912"/>
                      </a:cubicBezTo>
                      <a:cubicBezTo>
                        <a:pt x="9352" y="20055"/>
                        <a:pt x="9463" y="20135"/>
                        <a:pt x="9531" y="20248"/>
                      </a:cubicBezTo>
                      <a:cubicBezTo>
                        <a:pt x="9600" y="20359"/>
                        <a:pt x="10217" y="21260"/>
                        <a:pt x="10323" y="21414"/>
                      </a:cubicBezTo>
                      <a:cubicBezTo>
                        <a:pt x="10341" y="21439"/>
                        <a:pt x="10365" y="21275"/>
                        <a:pt x="10391" y="21600"/>
                      </a:cubicBezTo>
                      <a:lnTo>
                        <a:pt x="21071" y="21600"/>
                      </a:lnTo>
                      <a:cubicBezTo>
                        <a:pt x="21066" y="21275"/>
                        <a:pt x="21061" y="21313"/>
                        <a:pt x="21058" y="21260"/>
                      </a:cubicBezTo>
                      <a:cubicBezTo>
                        <a:pt x="21042" y="21003"/>
                        <a:pt x="21023" y="20388"/>
                        <a:pt x="21030" y="20280"/>
                      </a:cubicBezTo>
                      <a:close/>
                      <a:moveTo>
                        <a:pt x="21030" y="2028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8" name="AutoShape 104"/>
                <p:cNvSpPr>
                  <a:spLocks/>
                </p:cNvSpPr>
                <p:nvPr/>
              </p:nvSpPr>
              <p:spPr bwMode="auto">
                <a:xfrm>
                  <a:off x="5306662" y="2362200"/>
                  <a:ext cx="6324" cy="7938"/>
                </a:xfrm>
                <a:custGeom>
                  <a:avLst/>
                  <a:gdLst/>
                  <a:ahLst/>
                  <a:cxnLst/>
                  <a:rect l="0" t="0" r="r" b="b"/>
                  <a:pathLst>
                    <a:path w="21600" h="21600">
                      <a:moveTo>
                        <a:pt x="0" y="21012"/>
                      </a:moveTo>
                      <a:lnTo>
                        <a:pt x="21600" y="21600"/>
                      </a:lnTo>
                      <a:lnTo>
                        <a:pt x="9795" y="0"/>
                      </a:lnTo>
                      <a:cubicBezTo>
                        <a:pt x="9795" y="0"/>
                        <a:pt x="0" y="21012"/>
                        <a:pt x="0" y="21012"/>
                      </a:cubicBezTo>
                      <a:close/>
                      <a:moveTo>
                        <a:pt x="0" y="2101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19" name="AutoShape 105"/>
                <p:cNvSpPr>
                  <a:spLocks/>
                </p:cNvSpPr>
                <p:nvPr/>
              </p:nvSpPr>
              <p:spPr bwMode="auto">
                <a:xfrm>
                  <a:off x="5294013" y="2349500"/>
                  <a:ext cx="6324" cy="23813"/>
                </a:xfrm>
                <a:custGeom>
                  <a:avLst/>
                  <a:gdLst/>
                  <a:ahLst/>
                  <a:cxnLst/>
                  <a:rect l="0" t="0" r="r" b="b"/>
                  <a:pathLst>
                    <a:path w="20246" h="21600">
                      <a:moveTo>
                        <a:pt x="20246" y="4584"/>
                      </a:moveTo>
                      <a:lnTo>
                        <a:pt x="44" y="0"/>
                      </a:lnTo>
                      <a:cubicBezTo>
                        <a:pt x="44" y="0"/>
                        <a:pt x="-1354" y="19951"/>
                        <a:pt x="11525" y="21600"/>
                      </a:cubicBezTo>
                      <a:lnTo>
                        <a:pt x="9464" y="10208"/>
                      </a:lnTo>
                      <a:cubicBezTo>
                        <a:pt x="9464" y="10208"/>
                        <a:pt x="20246" y="4584"/>
                        <a:pt x="20246" y="4584"/>
                      </a:cubicBezTo>
                      <a:close/>
                      <a:moveTo>
                        <a:pt x="20246" y="458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20" name="AutoShape 121"/>
                <p:cNvSpPr>
                  <a:spLocks/>
                </p:cNvSpPr>
                <p:nvPr/>
              </p:nvSpPr>
              <p:spPr bwMode="auto">
                <a:xfrm>
                  <a:off x="8570097" y="2032000"/>
                  <a:ext cx="164437" cy="44450"/>
                </a:xfrm>
                <a:custGeom>
                  <a:avLst/>
                  <a:gdLst/>
                  <a:ahLst/>
                  <a:cxnLst/>
                  <a:rect l="0" t="0" r="r" b="b"/>
                  <a:pathLst>
                    <a:path w="21346" h="19735">
                      <a:moveTo>
                        <a:pt x="17290" y="1277"/>
                      </a:moveTo>
                      <a:cubicBezTo>
                        <a:pt x="16385" y="525"/>
                        <a:pt x="15667" y="744"/>
                        <a:pt x="15268" y="1483"/>
                      </a:cubicBezTo>
                      <a:cubicBezTo>
                        <a:pt x="14860" y="2224"/>
                        <a:pt x="14731" y="-205"/>
                        <a:pt x="13052" y="14"/>
                      </a:cubicBezTo>
                      <a:cubicBezTo>
                        <a:pt x="11373" y="225"/>
                        <a:pt x="6826" y="641"/>
                        <a:pt x="3156" y="7915"/>
                      </a:cubicBezTo>
                      <a:cubicBezTo>
                        <a:pt x="2688" y="8767"/>
                        <a:pt x="1258" y="6557"/>
                        <a:pt x="14" y="12870"/>
                      </a:cubicBezTo>
                      <a:cubicBezTo>
                        <a:pt x="-111" y="13827"/>
                        <a:pt x="665" y="16762"/>
                        <a:pt x="665" y="16762"/>
                      </a:cubicBezTo>
                      <a:cubicBezTo>
                        <a:pt x="1507" y="14979"/>
                        <a:pt x="6078" y="12458"/>
                        <a:pt x="7356" y="17830"/>
                      </a:cubicBezTo>
                      <a:cubicBezTo>
                        <a:pt x="7912" y="19929"/>
                        <a:pt x="8599" y="20148"/>
                        <a:pt x="9320" y="19193"/>
                      </a:cubicBezTo>
                      <a:cubicBezTo>
                        <a:pt x="10034" y="18257"/>
                        <a:pt x="11779" y="20359"/>
                        <a:pt x="14082" y="17203"/>
                      </a:cubicBezTo>
                      <a:cubicBezTo>
                        <a:pt x="16385" y="14035"/>
                        <a:pt x="17225" y="13930"/>
                        <a:pt x="17909" y="13511"/>
                      </a:cubicBezTo>
                      <a:cubicBezTo>
                        <a:pt x="18597" y="13081"/>
                        <a:pt x="20588" y="10457"/>
                        <a:pt x="21337" y="4972"/>
                      </a:cubicBezTo>
                      <a:cubicBezTo>
                        <a:pt x="21489" y="4020"/>
                        <a:pt x="19596" y="-1241"/>
                        <a:pt x="17290" y="1277"/>
                      </a:cubicBezTo>
                      <a:close/>
                      <a:moveTo>
                        <a:pt x="17290" y="127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1" name="AutoShape 18"/>
                <p:cNvSpPr>
                  <a:spLocks/>
                </p:cNvSpPr>
                <p:nvPr/>
              </p:nvSpPr>
              <p:spPr bwMode="auto">
                <a:xfrm>
                  <a:off x="7368445" y="2679700"/>
                  <a:ext cx="49015" cy="46038"/>
                </a:xfrm>
                <a:custGeom>
                  <a:avLst/>
                  <a:gdLst/>
                  <a:ahLst/>
                  <a:cxnLst/>
                  <a:rect l="0" t="0" r="r" b="b"/>
                  <a:pathLst>
                    <a:path w="21600" h="21600">
                      <a:moveTo>
                        <a:pt x="727" y="16404"/>
                      </a:moveTo>
                      <a:lnTo>
                        <a:pt x="1802" y="16537"/>
                      </a:lnTo>
                      <a:lnTo>
                        <a:pt x="3534" y="16842"/>
                      </a:lnTo>
                      <a:lnTo>
                        <a:pt x="3999" y="17730"/>
                      </a:lnTo>
                      <a:lnTo>
                        <a:pt x="4416" y="17682"/>
                      </a:lnTo>
                      <a:lnTo>
                        <a:pt x="5208" y="16469"/>
                      </a:lnTo>
                      <a:lnTo>
                        <a:pt x="5389" y="16233"/>
                      </a:lnTo>
                      <a:lnTo>
                        <a:pt x="5352" y="15572"/>
                      </a:lnTo>
                      <a:lnTo>
                        <a:pt x="5122" y="15347"/>
                      </a:lnTo>
                      <a:lnTo>
                        <a:pt x="4523" y="15860"/>
                      </a:lnTo>
                      <a:lnTo>
                        <a:pt x="4090" y="15900"/>
                      </a:lnTo>
                      <a:lnTo>
                        <a:pt x="4283" y="15640"/>
                      </a:lnTo>
                      <a:lnTo>
                        <a:pt x="5389" y="13525"/>
                      </a:lnTo>
                      <a:lnTo>
                        <a:pt x="5609" y="13277"/>
                      </a:lnTo>
                      <a:lnTo>
                        <a:pt x="5838" y="13696"/>
                      </a:lnTo>
                      <a:lnTo>
                        <a:pt x="6063" y="16404"/>
                      </a:lnTo>
                      <a:lnTo>
                        <a:pt x="4475" y="18360"/>
                      </a:lnTo>
                      <a:lnTo>
                        <a:pt x="4357" y="19493"/>
                      </a:lnTo>
                      <a:lnTo>
                        <a:pt x="6218" y="21600"/>
                      </a:lnTo>
                      <a:lnTo>
                        <a:pt x="7389" y="20159"/>
                      </a:lnTo>
                      <a:lnTo>
                        <a:pt x="7218" y="17904"/>
                      </a:lnTo>
                      <a:lnTo>
                        <a:pt x="7416" y="17645"/>
                      </a:lnTo>
                      <a:lnTo>
                        <a:pt x="8592" y="16404"/>
                      </a:lnTo>
                      <a:lnTo>
                        <a:pt x="8576" y="16201"/>
                      </a:lnTo>
                      <a:lnTo>
                        <a:pt x="8710" y="15043"/>
                      </a:lnTo>
                      <a:lnTo>
                        <a:pt x="8929" y="15031"/>
                      </a:lnTo>
                      <a:lnTo>
                        <a:pt x="9752" y="14741"/>
                      </a:lnTo>
                      <a:lnTo>
                        <a:pt x="9945" y="14499"/>
                      </a:lnTo>
                      <a:lnTo>
                        <a:pt x="10137" y="14245"/>
                      </a:lnTo>
                      <a:lnTo>
                        <a:pt x="9586" y="12702"/>
                      </a:lnTo>
                      <a:lnTo>
                        <a:pt x="9800" y="12477"/>
                      </a:lnTo>
                      <a:lnTo>
                        <a:pt x="11613" y="11196"/>
                      </a:lnTo>
                      <a:lnTo>
                        <a:pt x="11821" y="11179"/>
                      </a:lnTo>
                      <a:lnTo>
                        <a:pt x="13489" y="7867"/>
                      </a:lnTo>
                      <a:lnTo>
                        <a:pt x="13709" y="7833"/>
                      </a:lnTo>
                      <a:lnTo>
                        <a:pt x="14548" y="7548"/>
                      </a:lnTo>
                      <a:lnTo>
                        <a:pt x="14730" y="7295"/>
                      </a:lnTo>
                      <a:lnTo>
                        <a:pt x="16120" y="6045"/>
                      </a:lnTo>
                      <a:lnTo>
                        <a:pt x="16050" y="5134"/>
                      </a:lnTo>
                      <a:lnTo>
                        <a:pt x="15596" y="4741"/>
                      </a:lnTo>
                      <a:lnTo>
                        <a:pt x="15355" y="4322"/>
                      </a:lnTo>
                      <a:lnTo>
                        <a:pt x="15548" y="4066"/>
                      </a:lnTo>
                      <a:lnTo>
                        <a:pt x="16981" y="3257"/>
                      </a:lnTo>
                      <a:lnTo>
                        <a:pt x="20172" y="2990"/>
                      </a:lnTo>
                      <a:lnTo>
                        <a:pt x="20531" y="2298"/>
                      </a:lnTo>
                      <a:lnTo>
                        <a:pt x="20953" y="2266"/>
                      </a:lnTo>
                      <a:lnTo>
                        <a:pt x="21162" y="2443"/>
                      </a:lnTo>
                      <a:lnTo>
                        <a:pt x="21600" y="2190"/>
                      </a:lnTo>
                      <a:lnTo>
                        <a:pt x="21525" y="1523"/>
                      </a:lnTo>
                      <a:lnTo>
                        <a:pt x="20851" y="900"/>
                      </a:lnTo>
                      <a:lnTo>
                        <a:pt x="20360" y="256"/>
                      </a:lnTo>
                      <a:lnTo>
                        <a:pt x="18210" y="0"/>
                      </a:lnTo>
                      <a:lnTo>
                        <a:pt x="13372" y="626"/>
                      </a:lnTo>
                      <a:lnTo>
                        <a:pt x="8806" y="2121"/>
                      </a:lnTo>
                      <a:lnTo>
                        <a:pt x="8464" y="3289"/>
                      </a:lnTo>
                      <a:lnTo>
                        <a:pt x="5229" y="5381"/>
                      </a:lnTo>
                      <a:lnTo>
                        <a:pt x="3465" y="7340"/>
                      </a:lnTo>
                      <a:lnTo>
                        <a:pt x="2379" y="10145"/>
                      </a:lnTo>
                      <a:lnTo>
                        <a:pt x="0" y="12392"/>
                      </a:lnTo>
                      <a:lnTo>
                        <a:pt x="21" y="15316"/>
                      </a:lnTo>
                      <a:cubicBezTo>
                        <a:pt x="21" y="15316"/>
                        <a:pt x="727" y="16404"/>
                        <a:pt x="727" y="16404"/>
                      </a:cubicBezTo>
                      <a:close/>
                      <a:moveTo>
                        <a:pt x="727" y="1640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2" name="AutoShape 19"/>
                <p:cNvSpPr>
                  <a:spLocks/>
                </p:cNvSpPr>
                <p:nvPr/>
              </p:nvSpPr>
              <p:spPr bwMode="auto">
                <a:xfrm>
                  <a:off x="7330498" y="2628900"/>
                  <a:ext cx="37947" cy="34925"/>
                </a:xfrm>
                <a:custGeom>
                  <a:avLst/>
                  <a:gdLst/>
                  <a:ahLst/>
                  <a:cxnLst/>
                  <a:rect l="0" t="0" r="r" b="b"/>
                  <a:pathLst>
                    <a:path w="21600" h="21600">
                      <a:moveTo>
                        <a:pt x="0" y="19303"/>
                      </a:moveTo>
                      <a:lnTo>
                        <a:pt x="105" y="20769"/>
                      </a:lnTo>
                      <a:lnTo>
                        <a:pt x="405" y="21063"/>
                      </a:lnTo>
                      <a:lnTo>
                        <a:pt x="984" y="21600"/>
                      </a:lnTo>
                      <a:lnTo>
                        <a:pt x="2365" y="21458"/>
                      </a:lnTo>
                      <a:lnTo>
                        <a:pt x="2909" y="21130"/>
                      </a:lnTo>
                      <a:lnTo>
                        <a:pt x="3405" y="20795"/>
                      </a:lnTo>
                      <a:lnTo>
                        <a:pt x="7395" y="18393"/>
                      </a:lnTo>
                      <a:lnTo>
                        <a:pt x="9028" y="17651"/>
                      </a:lnTo>
                      <a:lnTo>
                        <a:pt x="7591" y="17640"/>
                      </a:lnTo>
                      <a:lnTo>
                        <a:pt x="6133" y="17021"/>
                      </a:lnTo>
                      <a:lnTo>
                        <a:pt x="6133" y="16734"/>
                      </a:lnTo>
                      <a:lnTo>
                        <a:pt x="6440" y="16827"/>
                      </a:lnTo>
                      <a:lnTo>
                        <a:pt x="6195" y="17211"/>
                      </a:lnTo>
                      <a:lnTo>
                        <a:pt x="6314" y="16674"/>
                      </a:lnTo>
                      <a:lnTo>
                        <a:pt x="6747" y="16037"/>
                      </a:lnTo>
                      <a:lnTo>
                        <a:pt x="8693" y="14419"/>
                      </a:lnTo>
                      <a:lnTo>
                        <a:pt x="10800" y="12457"/>
                      </a:lnTo>
                      <a:lnTo>
                        <a:pt x="11867" y="11484"/>
                      </a:lnTo>
                      <a:lnTo>
                        <a:pt x="13221" y="10757"/>
                      </a:lnTo>
                      <a:lnTo>
                        <a:pt x="13779" y="10720"/>
                      </a:lnTo>
                      <a:lnTo>
                        <a:pt x="15663" y="9974"/>
                      </a:lnTo>
                      <a:lnTo>
                        <a:pt x="16458" y="9314"/>
                      </a:lnTo>
                      <a:lnTo>
                        <a:pt x="18279" y="7416"/>
                      </a:lnTo>
                      <a:lnTo>
                        <a:pt x="18740" y="6454"/>
                      </a:lnTo>
                      <a:lnTo>
                        <a:pt x="18984" y="6137"/>
                      </a:lnTo>
                      <a:lnTo>
                        <a:pt x="18691" y="5563"/>
                      </a:lnTo>
                      <a:lnTo>
                        <a:pt x="18126" y="5612"/>
                      </a:lnTo>
                      <a:lnTo>
                        <a:pt x="17840" y="5362"/>
                      </a:lnTo>
                      <a:lnTo>
                        <a:pt x="18091" y="5015"/>
                      </a:lnTo>
                      <a:lnTo>
                        <a:pt x="18342" y="4706"/>
                      </a:lnTo>
                      <a:lnTo>
                        <a:pt x="19374" y="3736"/>
                      </a:lnTo>
                      <a:lnTo>
                        <a:pt x="20456" y="3039"/>
                      </a:lnTo>
                      <a:lnTo>
                        <a:pt x="20407" y="2472"/>
                      </a:lnTo>
                      <a:lnTo>
                        <a:pt x="20602" y="1544"/>
                      </a:lnTo>
                      <a:lnTo>
                        <a:pt x="21105" y="943"/>
                      </a:lnTo>
                      <a:lnTo>
                        <a:pt x="21600" y="268"/>
                      </a:lnTo>
                      <a:lnTo>
                        <a:pt x="21300" y="0"/>
                      </a:lnTo>
                      <a:lnTo>
                        <a:pt x="19709" y="731"/>
                      </a:lnTo>
                      <a:lnTo>
                        <a:pt x="18970" y="1995"/>
                      </a:lnTo>
                      <a:lnTo>
                        <a:pt x="18453" y="2330"/>
                      </a:lnTo>
                      <a:lnTo>
                        <a:pt x="16521" y="2793"/>
                      </a:lnTo>
                      <a:lnTo>
                        <a:pt x="16026" y="3423"/>
                      </a:lnTo>
                      <a:lnTo>
                        <a:pt x="15502" y="4049"/>
                      </a:lnTo>
                      <a:lnTo>
                        <a:pt x="15265" y="4691"/>
                      </a:lnTo>
                      <a:lnTo>
                        <a:pt x="13640" y="5097"/>
                      </a:lnTo>
                      <a:lnTo>
                        <a:pt x="12433" y="7289"/>
                      </a:lnTo>
                      <a:lnTo>
                        <a:pt x="11637" y="7946"/>
                      </a:lnTo>
                      <a:lnTo>
                        <a:pt x="10842" y="8587"/>
                      </a:lnTo>
                      <a:lnTo>
                        <a:pt x="10298" y="8639"/>
                      </a:lnTo>
                      <a:lnTo>
                        <a:pt x="10012" y="8382"/>
                      </a:lnTo>
                      <a:lnTo>
                        <a:pt x="7926" y="10325"/>
                      </a:lnTo>
                      <a:lnTo>
                        <a:pt x="5567" y="12319"/>
                      </a:lnTo>
                      <a:lnTo>
                        <a:pt x="1647" y="15623"/>
                      </a:lnTo>
                      <a:lnTo>
                        <a:pt x="593" y="16276"/>
                      </a:lnTo>
                      <a:lnTo>
                        <a:pt x="370" y="16902"/>
                      </a:lnTo>
                      <a:lnTo>
                        <a:pt x="105" y="17498"/>
                      </a:lnTo>
                      <a:lnTo>
                        <a:pt x="147" y="17808"/>
                      </a:lnTo>
                      <a:lnTo>
                        <a:pt x="719" y="17767"/>
                      </a:lnTo>
                      <a:lnTo>
                        <a:pt x="747" y="18345"/>
                      </a:lnTo>
                      <a:lnTo>
                        <a:pt x="230" y="19001"/>
                      </a:lnTo>
                      <a:cubicBezTo>
                        <a:pt x="230" y="19001"/>
                        <a:pt x="0" y="19303"/>
                        <a:pt x="0" y="19303"/>
                      </a:cubicBezTo>
                      <a:close/>
                      <a:moveTo>
                        <a:pt x="0" y="19303"/>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3" name="AutoShape 21"/>
                <p:cNvSpPr>
                  <a:spLocks/>
                </p:cNvSpPr>
                <p:nvPr/>
              </p:nvSpPr>
              <p:spPr bwMode="auto">
                <a:xfrm>
                  <a:off x="7659371" y="2755900"/>
                  <a:ext cx="22136" cy="15875"/>
                </a:xfrm>
                <a:custGeom>
                  <a:avLst/>
                  <a:gdLst/>
                  <a:ahLst/>
                  <a:cxnLst/>
                  <a:rect l="0" t="0" r="r" b="b"/>
                  <a:pathLst>
                    <a:path w="21600" h="21600">
                      <a:moveTo>
                        <a:pt x="703" y="18102"/>
                      </a:moveTo>
                      <a:lnTo>
                        <a:pt x="1274" y="19282"/>
                      </a:lnTo>
                      <a:lnTo>
                        <a:pt x="1298" y="19945"/>
                      </a:lnTo>
                      <a:lnTo>
                        <a:pt x="2191" y="19167"/>
                      </a:lnTo>
                      <a:lnTo>
                        <a:pt x="2703" y="19773"/>
                      </a:lnTo>
                      <a:lnTo>
                        <a:pt x="3251" y="21068"/>
                      </a:lnTo>
                      <a:lnTo>
                        <a:pt x="3751" y="21600"/>
                      </a:lnTo>
                      <a:lnTo>
                        <a:pt x="5156" y="21485"/>
                      </a:lnTo>
                      <a:lnTo>
                        <a:pt x="5096" y="19487"/>
                      </a:lnTo>
                      <a:lnTo>
                        <a:pt x="5513" y="18848"/>
                      </a:lnTo>
                      <a:lnTo>
                        <a:pt x="5978" y="18782"/>
                      </a:lnTo>
                      <a:lnTo>
                        <a:pt x="7895" y="19855"/>
                      </a:lnTo>
                      <a:lnTo>
                        <a:pt x="11193" y="19536"/>
                      </a:lnTo>
                      <a:lnTo>
                        <a:pt x="13491" y="17906"/>
                      </a:lnTo>
                      <a:lnTo>
                        <a:pt x="13944" y="17267"/>
                      </a:lnTo>
                      <a:lnTo>
                        <a:pt x="14908" y="17824"/>
                      </a:lnTo>
                      <a:lnTo>
                        <a:pt x="15896" y="19003"/>
                      </a:lnTo>
                      <a:lnTo>
                        <a:pt x="16897" y="19601"/>
                      </a:lnTo>
                      <a:lnTo>
                        <a:pt x="18790" y="19356"/>
                      </a:lnTo>
                      <a:lnTo>
                        <a:pt x="20600" y="17881"/>
                      </a:lnTo>
                      <a:lnTo>
                        <a:pt x="20564" y="17169"/>
                      </a:lnTo>
                      <a:lnTo>
                        <a:pt x="21326" y="13917"/>
                      </a:lnTo>
                      <a:lnTo>
                        <a:pt x="21600" y="10624"/>
                      </a:lnTo>
                      <a:lnTo>
                        <a:pt x="20112" y="8724"/>
                      </a:lnTo>
                      <a:lnTo>
                        <a:pt x="17694" y="8380"/>
                      </a:lnTo>
                      <a:lnTo>
                        <a:pt x="16111" y="5996"/>
                      </a:lnTo>
                      <a:lnTo>
                        <a:pt x="14575" y="3563"/>
                      </a:lnTo>
                      <a:lnTo>
                        <a:pt x="13479" y="1048"/>
                      </a:lnTo>
                      <a:lnTo>
                        <a:pt x="12967" y="451"/>
                      </a:lnTo>
                      <a:lnTo>
                        <a:pt x="10991" y="0"/>
                      </a:lnTo>
                      <a:lnTo>
                        <a:pt x="7776" y="369"/>
                      </a:lnTo>
                      <a:lnTo>
                        <a:pt x="6370" y="1147"/>
                      </a:lnTo>
                      <a:lnTo>
                        <a:pt x="6097" y="2228"/>
                      </a:lnTo>
                      <a:lnTo>
                        <a:pt x="5978" y="2490"/>
                      </a:lnTo>
                      <a:lnTo>
                        <a:pt x="5596" y="3833"/>
                      </a:lnTo>
                      <a:lnTo>
                        <a:pt x="6120" y="4456"/>
                      </a:lnTo>
                      <a:lnTo>
                        <a:pt x="8430" y="4202"/>
                      </a:lnTo>
                      <a:lnTo>
                        <a:pt x="9514" y="6045"/>
                      </a:lnTo>
                      <a:lnTo>
                        <a:pt x="9621" y="7995"/>
                      </a:lnTo>
                      <a:lnTo>
                        <a:pt x="9169" y="8699"/>
                      </a:lnTo>
                      <a:lnTo>
                        <a:pt x="5954" y="10280"/>
                      </a:lnTo>
                      <a:lnTo>
                        <a:pt x="5049" y="10378"/>
                      </a:lnTo>
                      <a:lnTo>
                        <a:pt x="4620" y="11132"/>
                      </a:lnTo>
                      <a:lnTo>
                        <a:pt x="3846" y="15104"/>
                      </a:lnTo>
                      <a:lnTo>
                        <a:pt x="3465" y="15784"/>
                      </a:lnTo>
                      <a:lnTo>
                        <a:pt x="2989" y="15833"/>
                      </a:lnTo>
                      <a:lnTo>
                        <a:pt x="1346" y="12737"/>
                      </a:lnTo>
                      <a:lnTo>
                        <a:pt x="417" y="12868"/>
                      </a:lnTo>
                      <a:lnTo>
                        <a:pt x="0" y="13573"/>
                      </a:lnTo>
                      <a:lnTo>
                        <a:pt x="119" y="15514"/>
                      </a:lnTo>
                      <a:cubicBezTo>
                        <a:pt x="119" y="15514"/>
                        <a:pt x="703" y="18102"/>
                        <a:pt x="703" y="18102"/>
                      </a:cubicBezTo>
                      <a:close/>
                      <a:moveTo>
                        <a:pt x="703" y="1810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4" name="AutoShape 25"/>
                <p:cNvSpPr>
                  <a:spLocks/>
                </p:cNvSpPr>
                <p:nvPr/>
              </p:nvSpPr>
              <p:spPr bwMode="auto">
                <a:xfrm>
                  <a:off x="7469636" y="2857500"/>
                  <a:ext cx="18973" cy="46038"/>
                </a:xfrm>
                <a:custGeom>
                  <a:avLst/>
                  <a:gdLst/>
                  <a:ahLst/>
                  <a:cxnLst/>
                  <a:rect l="0" t="0" r="r" b="b"/>
                  <a:pathLst>
                    <a:path w="21600" h="21600">
                      <a:moveTo>
                        <a:pt x="21600" y="391"/>
                      </a:moveTo>
                      <a:lnTo>
                        <a:pt x="20514" y="208"/>
                      </a:lnTo>
                      <a:lnTo>
                        <a:pt x="19984" y="0"/>
                      </a:lnTo>
                      <a:lnTo>
                        <a:pt x="18938" y="240"/>
                      </a:lnTo>
                      <a:lnTo>
                        <a:pt x="18488" y="730"/>
                      </a:lnTo>
                      <a:lnTo>
                        <a:pt x="17958" y="750"/>
                      </a:lnTo>
                      <a:lnTo>
                        <a:pt x="17389" y="536"/>
                      </a:lnTo>
                      <a:lnTo>
                        <a:pt x="15852" y="594"/>
                      </a:lnTo>
                      <a:lnTo>
                        <a:pt x="15349" y="837"/>
                      </a:lnTo>
                      <a:lnTo>
                        <a:pt x="15508" y="1740"/>
                      </a:lnTo>
                      <a:lnTo>
                        <a:pt x="15045" y="1983"/>
                      </a:lnTo>
                      <a:lnTo>
                        <a:pt x="14502" y="2021"/>
                      </a:lnTo>
                      <a:lnTo>
                        <a:pt x="13535" y="2516"/>
                      </a:lnTo>
                      <a:lnTo>
                        <a:pt x="13588" y="2742"/>
                      </a:lnTo>
                      <a:lnTo>
                        <a:pt x="13204" y="3677"/>
                      </a:lnTo>
                      <a:lnTo>
                        <a:pt x="13336" y="4361"/>
                      </a:lnTo>
                      <a:lnTo>
                        <a:pt x="12873" y="4618"/>
                      </a:lnTo>
                      <a:lnTo>
                        <a:pt x="11389" y="5122"/>
                      </a:lnTo>
                      <a:lnTo>
                        <a:pt x="10886" y="5359"/>
                      </a:lnTo>
                      <a:lnTo>
                        <a:pt x="10542" y="6072"/>
                      </a:lnTo>
                      <a:lnTo>
                        <a:pt x="9972" y="6321"/>
                      </a:lnTo>
                      <a:lnTo>
                        <a:pt x="8396" y="6130"/>
                      </a:lnTo>
                      <a:lnTo>
                        <a:pt x="7403" y="6619"/>
                      </a:lnTo>
                      <a:lnTo>
                        <a:pt x="6953" y="6891"/>
                      </a:lnTo>
                      <a:lnTo>
                        <a:pt x="6794" y="9193"/>
                      </a:lnTo>
                      <a:lnTo>
                        <a:pt x="6079" y="10841"/>
                      </a:lnTo>
                      <a:lnTo>
                        <a:pt x="5628" y="11066"/>
                      </a:lnTo>
                      <a:lnTo>
                        <a:pt x="4595" y="11344"/>
                      </a:lnTo>
                      <a:lnTo>
                        <a:pt x="2318" y="13273"/>
                      </a:lnTo>
                      <a:lnTo>
                        <a:pt x="1417" y="14222"/>
                      </a:lnTo>
                      <a:lnTo>
                        <a:pt x="728" y="16333"/>
                      </a:lnTo>
                      <a:lnTo>
                        <a:pt x="0" y="17726"/>
                      </a:lnTo>
                      <a:lnTo>
                        <a:pt x="1218" y="19078"/>
                      </a:lnTo>
                      <a:lnTo>
                        <a:pt x="3112" y="20390"/>
                      </a:lnTo>
                      <a:lnTo>
                        <a:pt x="5324" y="21212"/>
                      </a:lnTo>
                      <a:lnTo>
                        <a:pt x="7496" y="21600"/>
                      </a:lnTo>
                      <a:lnTo>
                        <a:pt x="7973" y="21360"/>
                      </a:lnTo>
                      <a:lnTo>
                        <a:pt x="9469" y="20853"/>
                      </a:lnTo>
                      <a:lnTo>
                        <a:pt x="11840" y="19399"/>
                      </a:lnTo>
                      <a:lnTo>
                        <a:pt x="13243" y="18415"/>
                      </a:lnTo>
                      <a:lnTo>
                        <a:pt x="13204" y="18186"/>
                      </a:lnTo>
                      <a:lnTo>
                        <a:pt x="13707" y="17926"/>
                      </a:lnTo>
                      <a:lnTo>
                        <a:pt x="12965" y="17051"/>
                      </a:lnTo>
                      <a:lnTo>
                        <a:pt x="13482" y="16799"/>
                      </a:lnTo>
                      <a:lnTo>
                        <a:pt x="14382" y="15835"/>
                      </a:lnTo>
                      <a:lnTo>
                        <a:pt x="13747" y="15395"/>
                      </a:lnTo>
                      <a:lnTo>
                        <a:pt x="13535" y="14260"/>
                      </a:lnTo>
                      <a:lnTo>
                        <a:pt x="15389" y="14052"/>
                      </a:lnTo>
                      <a:lnTo>
                        <a:pt x="18236" y="13565"/>
                      </a:lnTo>
                      <a:lnTo>
                        <a:pt x="18236" y="13325"/>
                      </a:lnTo>
                      <a:lnTo>
                        <a:pt x="17296" y="12833"/>
                      </a:lnTo>
                      <a:lnTo>
                        <a:pt x="16541" y="12366"/>
                      </a:lnTo>
                      <a:lnTo>
                        <a:pt x="16382" y="11883"/>
                      </a:lnTo>
                      <a:lnTo>
                        <a:pt x="16488" y="11188"/>
                      </a:lnTo>
                      <a:lnTo>
                        <a:pt x="16726" y="10464"/>
                      </a:lnTo>
                      <a:lnTo>
                        <a:pt x="18753" y="10403"/>
                      </a:lnTo>
                      <a:lnTo>
                        <a:pt x="18594" y="9711"/>
                      </a:lnTo>
                      <a:lnTo>
                        <a:pt x="17945" y="9271"/>
                      </a:lnTo>
                      <a:lnTo>
                        <a:pt x="18488" y="9263"/>
                      </a:lnTo>
                      <a:lnTo>
                        <a:pt x="19481" y="8990"/>
                      </a:lnTo>
                      <a:lnTo>
                        <a:pt x="19984" y="8976"/>
                      </a:lnTo>
                      <a:lnTo>
                        <a:pt x="20448" y="8721"/>
                      </a:lnTo>
                      <a:lnTo>
                        <a:pt x="20368" y="8489"/>
                      </a:lnTo>
                      <a:lnTo>
                        <a:pt x="19839" y="8275"/>
                      </a:lnTo>
                      <a:lnTo>
                        <a:pt x="18753" y="8093"/>
                      </a:lnTo>
                      <a:lnTo>
                        <a:pt x="17468" y="6972"/>
                      </a:lnTo>
                      <a:lnTo>
                        <a:pt x="16912" y="6770"/>
                      </a:lnTo>
                      <a:lnTo>
                        <a:pt x="17389" y="6321"/>
                      </a:lnTo>
                      <a:lnTo>
                        <a:pt x="18422" y="5041"/>
                      </a:lnTo>
                      <a:lnTo>
                        <a:pt x="19600" y="4433"/>
                      </a:lnTo>
                      <a:lnTo>
                        <a:pt x="20143" y="4433"/>
                      </a:lnTo>
                      <a:lnTo>
                        <a:pt x="20620" y="5417"/>
                      </a:lnTo>
                      <a:lnTo>
                        <a:pt x="20474" y="5345"/>
                      </a:lnTo>
                      <a:lnTo>
                        <a:pt x="19415" y="5704"/>
                      </a:lnTo>
                      <a:lnTo>
                        <a:pt x="19388" y="5614"/>
                      </a:lnTo>
                      <a:lnTo>
                        <a:pt x="19825" y="5003"/>
                      </a:lnTo>
                      <a:lnTo>
                        <a:pt x="19640" y="4109"/>
                      </a:lnTo>
                      <a:lnTo>
                        <a:pt x="18991" y="4184"/>
                      </a:lnTo>
                      <a:lnTo>
                        <a:pt x="18912" y="4433"/>
                      </a:lnTo>
                      <a:lnTo>
                        <a:pt x="19481" y="4433"/>
                      </a:lnTo>
                      <a:lnTo>
                        <a:pt x="21057" y="4433"/>
                      </a:lnTo>
                      <a:lnTo>
                        <a:pt x="21600" y="4433"/>
                      </a:lnTo>
                      <a:lnTo>
                        <a:pt x="19693" y="3654"/>
                      </a:lnTo>
                      <a:lnTo>
                        <a:pt x="18236" y="2646"/>
                      </a:lnTo>
                      <a:lnTo>
                        <a:pt x="18236" y="2412"/>
                      </a:lnTo>
                      <a:lnTo>
                        <a:pt x="19905" y="1283"/>
                      </a:lnTo>
                      <a:cubicBezTo>
                        <a:pt x="19905" y="1283"/>
                        <a:pt x="21600" y="391"/>
                        <a:pt x="21600" y="391"/>
                      </a:cubicBezTo>
                      <a:close/>
                      <a:moveTo>
                        <a:pt x="21600" y="39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5" name="AutoShape 100"/>
                <p:cNvSpPr>
                  <a:spLocks/>
                </p:cNvSpPr>
                <p:nvPr/>
              </p:nvSpPr>
              <p:spPr bwMode="auto">
                <a:xfrm>
                  <a:off x="7305200" y="2667000"/>
                  <a:ext cx="34785" cy="33338"/>
                </a:xfrm>
                <a:custGeom>
                  <a:avLst/>
                  <a:gdLst/>
                  <a:ahLst/>
                  <a:cxnLst/>
                  <a:rect l="0" t="0" r="r" b="b"/>
                  <a:pathLst>
                    <a:path w="21293" h="21274">
                      <a:moveTo>
                        <a:pt x="2910" y="21258"/>
                      </a:moveTo>
                      <a:cubicBezTo>
                        <a:pt x="3279" y="20912"/>
                        <a:pt x="7657" y="18173"/>
                        <a:pt x="7716" y="17630"/>
                      </a:cubicBezTo>
                      <a:cubicBezTo>
                        <a:pt x="7761" y="17148"/>
                        <a:pt x="9387" y="12703"/>
                        <a:pt x="10600" y="12430"/>
                      </a:cubicBezTo>
                      <a:cubicBezTo>
                        <a:pt x="11761" y="12156"/>
                        <a:pt x="15429" y="10477"/>
                        <a:pt x="15606" y="9922"/>
                      </a:cubicBezTo>
                      <a:cubicBezTo>
                        <a:pt x="15762" y="9387"/>
                        <a:pt x="21293" y="0"/>
                        <a:pt x="21293" y="0"/>
                      </a:cubicBezTo>
                      <a:cubicBezTo>
                        <a:pt x="21293" y="0"/>
                        <a:pt x="19171" y="293"/>
                        <a:pt x="18579" y="608"/>
                      </a:cubicBezTo>
                      <a:cubicBezTo>
                        <a:pt x="17980" y="923"/>
                        <a:pt x="-307" y="15769"/>
                        <a:pt x="4" y="16035"/>
                      </a:cubicBezTo>
                      <a:cubicBezTo>
                        <a:pt x="233" y="16312"/>
                        <a:pt x="2525" y="21600"/>
                        <a:pt x="2910" y="21258"/>
                      </a:cubicBezTo>
                      <a:close/>
                      <a:moveTo>
                        <a:pt x="2910" y="2125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6" name="AutoShape 102"/>
                <p:cNvSpPr>
                  <a:spLocks/>
                </p:cNvSpPr>
                <p:nvPr/>
              </p:nvSpPr>
              <p:spPr bwMode="auto">
                <a:xfrm>
                  <a:off x="7697318" y="2768600"/>
                  <a:ext cx="90124" cy="34925"/>
                </a:xfrm>
                <a:custGeom>
                  <a:avLst/>
                  <a:gdLst/>
                  <a:ahLst/>
                  <a:cxnLst/>
                  <a:rect l="0" t="0" r="r" b="b"/>
                  <a:pathLst>
                    <a:path w="21496" h="21244">
                      <a:moveTo>
                        <a:pt x="5630" y="16219"/>
                      </a:moveTo>
                      <a:cubicBezTo>
                        <a:pt x="6566" y="17186"/>
                        <a:pt x="9148" y="17406"/>
                        <a:pt x="11265" y="17645"/>
                      </a:cubicBezTo>
                      <a:cubicBezTo>
                        <a:pt x="12009" y="18679"/>
                        <a:pt x="12391" y="19015"/>
                        <a:pt x="14687" y="19878"/>
                      </a:cubicBezTo>
                      <a:cubicBezTo>
                        <a:pt x="16994" y="20740"/>
                        <a:pt x="18041" y="14849"/>
                        <a:pt x="18132" y="14110"/>
                      </a:cubicBezTo>
                      <a:cubicBezTo>
                        <a:pt x="18216" y="13397"/>
                        <a:pt x="18444" y="18761"/>
                        <a:pt x="18444" y="18761"/>
                      </a:cubicBezTo>
                      <a:cubicBezTo>
                        <a:pt x="18444" y="18761"/>
                        <a:pt x="18730" y="19878"/>
                        <a:pt x="19377" y="21244"/>
                      </a:cubicBezTo>
                      <a:cubicBezTo>
                        <a:pt x="20885" y="15614"/>
                        <a:pt x="21375" y="7566"/>
                        <a:pt x="21489" y="7163"/>
                      </a:cubicBezTo>
                      <a:cubicBezTo>
                        <a:pt x="21600" y="6786"/>
                        <a:pt x="20319" y="2343"/>
                        <a:pt x="20188" y="1951"/>
                      </a:cubicBezTo>
                      <a:cubicBezTo>
                        <a:pt x="20051" y="1544"/>
                        <a:pt x="18899" y="6491"/>
                        <a:pt x="18779" y="6853"/>
                      </a:cubicBezTo>
                      <a:cubicBezTo>
                        <a:pt x="18674" y="7211"/>
                        <a:pt x="14973" y="364"/>
                        <a:pt x="14836" y="25"/>
                      </a:cubicBezTo>
                      <a:cubicBezTo>
                        <a:pt x="14690" y="-356"/>
                        <a:pt x="13613" y="3795"/>
                        <a:pt x="13613" y="4441"/>
                      </a:cubicBezTo>
                      <a:cubicBezTo>
                        <a:pt x="13613" y="5106"/>
                        <a:pt x="9976" y="3594"/>
                        <a:pt x="9778" y="3373"/>
                      </a:cubicBezTo>
                      <a:cubicBezTo>
                        <a:pt x="9576" y="3190"/>
                        <a:pt x="8045" y="6995"/>
                        <a:pt x="7896" y="7357"/>
                      </a:cubicBezTo>
                      <a:cubicBezTo>
                        <a:pt x="7762" y="7737"/>
                        <a:pt x="8331" y="10825"/>
                        <a:pt x="8412" y="12180"/>
                      </a:cubicBezTo>
                      <a:cubicBezTo>
                        <a:pt x="6969" y="13819"/>
                        <a:pt x="5291" y="12953"/>
                        <a:pt x="5046" y="12878"/>
                      </a:cubicBezTo>
                      <a:cubicBezTo>
                        <a:pt x="4830" y="12826"/>
                        <a:pt x="3637" y="7861"/>
                        <a:pt x="3637" y="7861"/>
                      </a:cubicBezTo>
                      <a:cubicBezTo>
                        <a:pt x="3637" y="7861"/>
                        <a:pt x="1966" y="9040"/>
                        <a:pt x="1881" y="9399"/>
                      </a:cubicBezTo>
                      <a:cubicBezTo>
                        <a:pt x="1797" y="9768"/>
                        <a:pt x="1001" y="11142"/>
                        <a:pt x="0" y="13397"/>
                      </a:cubicBezTo>
                      <a:cubicBezTo>
                        <a:pt x="1881" y="18485"/>
                        <a:pt x="3920" y="17735"/>
                        <a:pt x="5630" y="16219"/>
                      </a:cubicBezTo>
                      <a:close/>
                      <a:moveTo>
                        <a:pt x="5630" y="1621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nvGrpSpPr>
                <p:cNvPr id="127" name="Group 126"/>
                <p:cNvGrpSpPr/>
                <p:nvPr/>
              </p:nvGrpSpPr>
              <p:grpSpPr>
                <a:xfrm>
                  <a:off x="4963559" y="1016000"/>
                  <a:ext cx="3796273" cy="2084388"/>
                  <a:chOff x="4963571" y="1016000"/>
                  <a:chExt cx="3796273" cy="2084388"/>
                </a:xfrm>
                <a:grpFill/>
              </p:grpSpPr>
              <p:sp>
                <p:nvSpPr>
                  <p:cNvPr id="145" name="AutoShape 103"/>
                  <p:cNvSpPr>
                    <a:spLocks/>
                  </p:cNvSpPr>
                  <p:nvPr/>
                </p:nvSpPr>
                <p:spPr bwMode="auto">
                  <a:xfrm>
                    <a:off x="7456999" y="1016000"/>
                    <a:ext cx="550230" cy="185738"/>
                  </a:xfrm>
                  <a:custGeom>
                    <a:avLst/>
                    <a:gdLst/>
                    <a:ahLst/>
                    <a:cxnLst/>
                    <a:rect l="0" t="0" r="r" b="b"/>
                    <a:pathLst>
                      <a:path w="21267" h="21155">
                        <a:moveTo>
                          <a:pt x="5350" y="331"/>
                        </a:moveTo>
                        <a:cubicBezTo>
                          <a:pt x="5434" y="493"/>
                          <a:pt x="5565" y="1405"/>
                          <a:pt x="5417" y="1110"/>
                        </a:cubicBezTo>
                        <a:cubicBezTo>
                          <a:pt x="5267" y="805"/>
                          <a:pt x="5184" y="716"/>
                          <a:pt x="5044" y="935"/>
                        </a:cubicBezTo>
                        <a:cubicBezTo>
                          <a:pt x="4906" y="1157"/>
                          <a:pt x="4523" y="1713"/>
                          <a:pt x="4533" y="2287"/>
                        </a:cubicBezTo>
                        <a:cubicBezTo>
                          <a:pt x="4542" y="2857"/>
                          <a:pt x="4431" y="4065"/>
                          <a:pt x="4235" y="3739"/>
                        </a:cubicBezTo>
                        <a:cubicBezTo>
                          <a:pt x="4041" y="3406"/>
                          <a:pt x="3716" y="3890"/>
                          <a:pt x="3706" y="4323"/>
                        </a:cubicBezTo>
                        <a:cubicBezTo>
                          <a:pt x="3696" y="4763"/>
                          <a:pt x="3390" y="6258"/>
                          <a:pt x="2896" y="5603"/>
                        </a:cubicBezTo>
                        <a:cubicBezTo>
                          <a:pt x="2832" y="5519"/>
                          <a:pt x="2423" y="6193"/>
                          <a:pt x="2660" y="6338"/>
                        </a:cubicBezTo>
                        <a:cubicBezTo>
                          <a:pt x="2896" y="6480"/>
                          <a:pt x="3244" y="6953"/>
                          <a:pt x="3384" y="7258"/>
                        </a:cubicBezTo>
                        <a:cubicBezTo>
                          <a:pt x="3524" y="7566"/>
                          <a:pt x="3916" y="7377"/>
                          <a:pt x="3825" y="7789"/>
                        </a:cubicBezTo>
                        <a:cubicBezTo>
                          <a:pt x="3733" y="8197"/>
                          <a:pt x="3649" y="9592"/>
                          <a:pt x="3754" y="9592"/>
                        </a:cubicBezTo>
                        <a:cubicBezTo>
                          <a:pt x="3859" y="9592"/>
                          <a:pt x="3867" y="9940"/>
                          <a:pt x="3853" y="10223"/>
                        </a:cubicBezTo>
                        <a:cubicBezTo>
                          <a:pt x="3838" y="10511"/>
                          <a:pt x="3769" y="10755"/>
                          <a:pt x="3636" y="10307"/>
                        </a:cubicBezTo>
                        <a:cubicBezTo>
                          <a:pt x="3504" y="9860"/>
                          <a:pt x="3482" y="9978"/>
                          <a:pt x="3504" y="9425"/>
                        </a:cubicBezTo>
                        <a:cubicBezTo>
                          <a:pt x="3524" y="8873"/>
                          <a:pt x="3629" y="8177"/>
                          <a:pt x="3489" y="7848"/>
                        </a:cubicBezTo>
                        <a:cubicBezTo>
                          <a:pt x="3349" y="7525"/>
                          <a:pt x="2820" y="6663"/>
                          <a:pt x="2339" y="6806"/>
                        </a:cubicBezTo>
                        <a:cubicBezTo>
                          <a:pt x="1998" y="6233"/>
                          <a:pt x="1127" y="5679"/>
                          <a:pt x="373" y="6928"/>
                        </a:cubicBezTo>
                        <a:cubicBezTo>
                          <a:pt x="248" y="7192"/>
                          <a:pt x="288" y="7506"/>
                          <a:pt x="443" y="7931"/>
                        </a:cubicBezTo>
                        <a:cubicBezTo>
                          <a:pt x="595" y="8363"/>
                          <a:pt x="847" y="9184"/>
                          <a:pt x="603" y="9772"/>
                        </a:cubicBezTo>
                        <a:cubicBezTo>
                          <a:pt x="360" y="10365"/>
                          <a:pt x="-284" y="12089"/>
                          <a:pt x="143" y="14016"/>
                        </a:cubicBezTo>
                        <a:cubicBezTo>
                          <a:pt x="205" y="14277"/>
                          <a:pt x="93" y="15056"/>
                          <a:pt x="346" y="16064"/>
                        </a:cubicBezTo>
                        <a:cubicBezTo>
                          <a:pt x="595" y="17064"/>
                          <a:pt x="881" y="18086"/>
                          <a:pt x="1127" y="17679"/>
                        </a:cubicBezTo>
                        <a:cubicBezTo>
                          <a:pt x="1369" y="17272"/>
                          <a:pt x="1392" y="17227"/>
                          <a:pt x="1914" y="18027"/>
                        </a:cubicBezTo>
                        <a:cubicBezTo>
                          <a:pt x="2312" y="17576"/>
                          <a:pt x="2436" y="17494"/>
                          <a:pt x="2861" y="17802"/>
                        </a:cubicBezTo>
                        <a:cubicBezTo>
                          <a:pt x="2597" y="16779"/>
                          <a:pt x="2569" y="16347"/>
                          <a:pt x="3252" y="16309"/>
                        </a:cubicBezTo>
                        <a:cubicBezTo>
                          <a:pt x="3343" y="15305"/>
                          <a:pt x="3468" y="15056"/>
                          <a:pt x="3615" y="14893"/>
                        </a:cubicBezTo>
                        <a:cubicBezTo>
                          <a:pt x="3762" y="14731"/>
                          <a:pt x="3685" y="14712"/>
                          <a:pt x="3594" y="14384"/>
                        </a:cubicBezTo>
                        <a:cubicBezTo>
                          <a:pt x="3504" y="14056"/>
                          <a:pt x="3517" y="13767"/>
                          <a:pt x="3608" y="13933"/>
                        </a:cubicBezTo>
                        <a:cubicBezTo>
                          <a:pt x="3698" y="14096"/>
                          <a:pt x="3916" y="14175"/>
                          <a:pt x="3789" y="13831"/>
                        </a:cubicBezTo>
                        <a:cubicBezTo>
                          <a:pt x="3663" y="13479"/>
                          <a:pt x="3517" y="13135"/>
                          <a:pt x="3615" y="12930"/>
                        </a:cubicBezTo>
                        <a:cubicBezTo>
                          <a:pt x="3713" y="12723"/>
                          <a:pt x="4041" y="12274"/>
                          <a:pt x="4370" y="13008"/>
                        </a:cubicBezTo>
                        <a:cubicBezTo>
                          <a:pt x="4695" y="13749"/>
                          <a:pt x="4772" y="12641"/>
                          <a:pt x="5009" y="12990"/>
                        </a:cubicBezTo>
                        <a:cubicBezTo>
                          <a:pt x="5246" y="13337"/>
                          <a:pt x="5489" y="12763"/>
                          <a:pt x="5421" y="12478"/>
                        </a:cubicBezTo>
                        <a:cubicBezTo>
                          <a:pt x="5350" y="12194"/>
                          <a:pt x="5337" y="11230"/>
                          <a:pt x="5350" y="11004"/>
                        </a:cubicBezTo>
                        <a:cubicBezTo>
                          <a:pt x="5365" y="10777"/>
                          <a:pt x="5079" y="10243"/>
                          <a:pt x="4856" y="10243"/>
                        </a:cubicBezTo>
                        <a:cubicBezTo>
                          <a:pt x="4632" y="10243"/>
                          <a:pt x="4507" y="9791"/>
                          <a:pt x="4466" y="9631"/>
                        </a:cubicBezTo>
                        <a:cubicBezTo>
                          <a:pt x="4424" y="9467"/>
                          <a:pt x="4703" y="9592"/>
                          <a:pt x="4709" y="9282"/>
                        </a:cubicBezTo>
                        <a:cubicBezTo>
                          <a:pt x="4716" y="8974"/>
                          <a:pt x="4738" y="8344"/>
                          <a:pt x="4814" y="8318"/>
                        </a:cubicBezTo>
                        <a:cubicBezTo>
                          <a:pt x="4891" y="8299"/>
                          <a:pt x="5120" y="8117"/>
                          <a:pt x="5051" y="8402"/>
                        </a:cubicBezTo>
                        <a:cubicBezTo>
                          <a:pt x="4982" y="8691"/>
                          <a:pt x="4954" y="9135"/>
                          <a:pt x="5003" y="9381"/>
                        </a:cubicBezTo>
                        <a:cubicBezTo>
                          <a:pt x="5051" y="9631"/>
                          <a:pt x="5484" y="10922"/>
                          <a:pt x="5464" y="10452"/>
                        </a:cubicBezTo>
                        <a:cubicBezTo>
                          <a:pt x="5441" y="9978"/>
                          <a:pt x="5643" y="8385"/>
                          <a:pt x="5706" y="8789"/>
                        </a:cubicBezTo>
                        <a:cubicBezTo>
                          <a:pt x="5768" y="9199"/>
                          <a:pt x="5917" y="9791"/>
                          <a:pt x="6041" y="10002"/>
                        </a:cubicBezTo>
                        <a:cubicBezTo>
                          <a:pt x="6168" y="10208"/>
                          <a:pt x="6181" y="11413"/>
                          <a:pt x="6068" y="12194"/>
                        </a:cubicBezTo>
                        <a:cubicBezTo>
                          <a:pt x="6425" y="11310"/>
                          <a:pt x="6648" y="9381"/>
                          <a:pt x="6432" y="8587"/>
                        </a:cubicBezTo>
                        <a:cubicBezTo>
                          <a:pt x="6648" y="8666"/>
                          <a:pt x="6982" y="8709"/>
                          <a:pt x="7016" y="10429"/>
                        </a:cubicBezTo>
                        <a:cubicBezTo>
                          <a:pt x="7276" y="10408"/>
                          <a:pt x="7358" y="10777"/>
                          <a:pt x="7269" y="11230"/>
                        </a:cubicBezTo>
                        <a:cubicBezTo>
                          <a:pt x="7177" y="11682"/>
                          <a:pt x="7415" y="11598"/>
                          <a:pt x="7449" y="11434"/>
                        </a:cubicBezTo>
                        <a:cubicBezTo>
                          <a:pt x="7484" y="11266"/>
                          <a:pt x="7548" y="11373"/>
                          <a:pt x="7723" y="11740"/>
                        </a:cubicBezTo>
                        <a:cubicBezTo>
                          <a:pt x="7897" y="12108"/>
                          <a:pt x="8210" y="12248"/>
                          <a:pt x="8307" y="12681"/>
                        </a:cubicBezTo>
                        <a:cubicBezTo>
                          <a:pt x="8405" y="13112"/>
                          <a:pt x="9074" y="14689"/>
                          <a:pt x="9137" y="14198"/>
                        </a:cubicBezTo>
                        <a:cubicBezTo>
                          <a:pt x="9198" y="13709"/>
                          <a:pt x="9256" y="13277"/>
                          <a:pt x="9354" y="13627"/>
                        </a:cubicBezTo>
                        <a:cubicBezTo>
                          <a:pt x="9451" y="13967"/>
                          <a:pt x="9535" y="14626"/>
                          <a:pt x="9535" y="15305"/>
                        </a:cubicBezTo>
                        <a:cubicBezTo>
                          <a:pt x="9647" y="14423"/>
                          <a:pt x="9681" y="14626"/>
                          <a:pt x="9791" y="14772"/>
                        </a:cubicBezTo>
                        <a:cubicBezTo>
                          <a:pt x="9903" y="14912"/>
                          <a:pt x="9932" y="14912"/>
                          <a:pt x="9875" y="14364"/>
                        </a:cubicBezTo>
                        <a:cubicBezTo>
                          <a:pt x="9821" y="13812"/>
                          <a:pt x="9925" y="13709"/>
                          <a:pt x="9988" y="13728"/>
                        </a:cubicBezTo>
                        <a:cubicBezTo>
                          <a:pt x="10051" y="13749"/>
                          <a:pt x="10238" y="13891"/>
                          <a:pt x="10281" y="14071"/>
                        </a:cubicBezTo>
                        <a:cubicBezTo>
                          <a:pt x="10324" y="14261"/>
                          <a:pt x="10776" y="15035"/>
                          <a:pt x="10831" y="14835"/>
                        </a:cubicBezTo>
                        <a:cubicBezTo>
                          <a:pt x="10888" y="14626"/>
                          <a:pt x="11102" y="13831"/>
                          <a:pt x="11145" y="14138"/>
                        </a:cubicBezTo>
                        <a:cubicBezTo>
                          <a:pt x="11187" y="14442"/>
                          <a:pt x="11039" y="16654"/>
                          <a:pt x="10337" y="17023"/>
                        </a:cubicBezTo>
                        <a:cubicBezTo>
                          <a:pt x="10568" y="17105"/>
                          <a:pt x="11047" y="18434"/>
                          <a:pt x="11187" y="18987"/>
                        </a:cubicBezTo>
                        <a:cubicBezTo>
                          <a:pt x="11325" y="19544"/>
                          <a:pt x="12045" y="19873"/>
                          <a:pt x="12191" y="18358"/>
                        </a:cubicBezTo>
                        <a:cubicBezTo>
                          <a:pt x="12155" y="19095"/>
                          <a:pt x="12393" y="20195"/>
                          <a:pt x="12706" y="19873"/>
                        </a:cubicBezTo>
                        <a:cubicBezTo>
                          <a:pt x="13021" y="19544"/>
                          <a:pt x="13180" y="19624"/>
                          <a:pt x="13307" y="19725"/>
                        </a:cubicBezTo>
                        <a:cubicBezTo>
                          <a:pt x="13432" y="19830"/>
                          <a:pt x="13654" y="20221"/>
                          <a:pt x="13857" y="19973"/>
                        </a:cubicBezTo>
                        <a:cubicBezTo>
                          <a:pt x="14060" y="19725"/>
                          <a:pt x="14045" y="19765"/>
                          <a:pt x="14303" y="19440"/>
                        </a:cubicBezTo>
                        <a:cubicBezTo>
                          <a:pt x="14562" y="19114"/>
                          <a:pt x="14737" y="18395"/>
                          <a:pt x="14757" y="18844"/>
                        </a:cubicBezTo>
                        <a:cubicBezTo>
                          <a:pt x="14777" y="19295"/>
                          <a:pt x="14888" y="20113"/>
                          <a:pt x="15259" y="20195"/>
                        </a:cubicBezTo>
                        <a:cubicBezTo>
                          <a:pt x="15363" y="20176"/>
                          <a:pt x="15559" y="20567"/>
                          <a:pt x="15698" y="20895"/>
                        </a:cubicBezTo>
                        <a:cubicBezTo>
                          <a:pt x="15838" y="21221"/>
                          <a:pt x="16095" y="21159"/>
                          <a:pt x="16388" y="21038"/>
                        </a:cubicBezTo>
                        <a:cubicBezTo>
                          <a:pt x="16869" y="21322"/>
                          <a:pt x="17098" y="21081"/>
                          <a:pt x="17588" y="20439"/>
                        </a:cubicBezTo>
                        <a:cubicBezTo>
                          <a:pt x="18041" y="20504"/>
                          <a:pt x="18515" y="20113"/>
                          <a:pt x="18578" y="20074"/>
                        </a:cubicBezTo>
                        <a:cubicBezTo>
                          <a:pt x="18641" y="20033"/>
                          <a:pt x="19477" y="20113"/>
                          <a:pt x="19778" y="19643"/>
                        </a:cubicBezTo>
                        <a:cubicBezTo>
                          <a:pt x="20015" y="20033"/>
                          <a:pt x="20077" y="20113"/>
                          <a:pt x="20146" y="20033"/>
                        </a:cubicBezTo>
                        <a:cubicBezTo>
                          <a:pt x="20216" y="19951"/>
                          <a:pt x="20571" y="19995"/>
                          <a:pt x="20669" y="19995"/>
                        </a:cubicBezTo>
                        <a:cubicBezTo>
                          <a:pt x="20766" y="19995"/>
                          <a:pt x="21316" y="18746"/>
                          <a:pt x="20871" y="18374"/>
                        </a:cubicBezTo>
                        <a:cubicBezTo>
                          <a:pt x="20426" y="18006"/>
                          <a:pt x="20334" y="17355"/>
                          <a:pt x="20495" y="17454"/>
                        </a:cubicBezTo>
                        <a:cubicBezTo>
                          <a:pt x="20655" y="17553"/>
                          <a:pt x="20779" y="17721"/>
                          <a:pt x="20711" y="17327"/>
                        </a:cubicBezTo>
                        <a:cubicBezTo>
                          <a:pt x="20641" y="16939"/>
                          <a:pt x="20628" y="16617"/>
                          <a:pt x="20495" y="16548"/>
                        </a:cubicBezTo>
                        <a:cubicBezTo>
                          <a:pt x="20362" y="16490"/>
                          <a:pt x="20084" y="15716"/>
                          <a:pt x="20063" y="15423"/>
                        </a:cubicBezTo>
                        <a:cubicBezTo>
                          <a:pt x="20041" y="15142"/>
                          <a:pt x="20056" y="16265"/>
                          <a:pt x="19971" y="16265"/>
                        </a:cubicBezTo>
                        <a:cubicBezTo>
                          <a:pt x="19889" y="16265"/>
                          <a:pt x="19728" y="16161"/>
                          <a:pt x="19728" y="15996"/>
                        </a:cubicBezTo>
                        <a:cubicBezTo>
                          <a:pt x="19728" y="15839"/>
                          <a:pt x="19728" y="15119"/>
                          <a:pt x="19651" y="15364"/>
                        </a:cubicBezTo>
                        <a:cubicBezTo>
                          <a:pt x="19574" y="15612"/>
                          <a:pt x="19518" y="15612"/>
                          <a:pt x="19464" y="15220"/>
                        </a:cubicBezTo>
                        <a:cubicBezTo>
                          <a:pt x="19408" y="14835"/>
                          <a:pt x="18774" y="13156"/>
                          <a:pt x="18368" y="14071"/>
                        </a:cubicBezTo>
                        <a:cubicBezTo>
                          <a:pt x="18133" y="13435"/>
                          <a:pt x="18033" y="13175"/>
                          <a:pt x="17894" y="13277"/>
                        </a:cubicBezTo>
                        <a:cubicBezTo>
                          <a:pt x="17756" y="13382"/>
                          <a:pt x="17476" y="12665"/>
                          <a:pt x="17343" y="13071"/>
                        </a:cubicBezTo>
                        <a:cubicBezTo>
                          <a:pt x="17211" y="13479"/>
                          <a:pt x="17148" y="13234"/>
                          <a:pt x="17175" y="12990"/>
                        </a:cubicBezTo>
                        <a:cubicBezTo>
                          <a:pt x="17204" y="12744"/>
                          <a:pt x="17198" y="12293"/>
                          <a:pt x="17098" y="12478"/>
                        </a:cubicBezTo>
                        <a:cubicBezTo>
                          <a:pt x="17003" y="12665"/>
                          <a:pt x="16883" y="12867"/>
                          <a:pt x="16911" y="12618"/>
                        </a:cubicBezTo>
                        <a:cubicBezTo>
                          <a:pt x="16939" y="12374"/>
                          <a:pt x="16931" y="11863"/>
                          <a:pt x="16841" y="12008"/>
                        </a:cubicBezTo>
                        <a:cubicBezTo>
                          <a:pt x="16750" y="12152"/>
                          <a:pt x="16137" y="12601"/>
                          <a:pt x="15991" y="12108"/>
                        </a:cubicBezTo>
                        <a:cubicBezTo>
                          <a:pt x="15844" y="11619"/>
                          <a:pt x="15962" y="11207"/>
                          <a:pt x="14645" y="9959"/>
                        </a:cubicBezTo>
                        <a:cubicBezTo>
                          <a:pt x="14206" y="9547"/>
                          <a:pt x="14226" y="8440"/>
                          <a:pt x="14226" y="8318"/>
                        </a:cubicBezTo>
                        <a:cubicBezTo>
                          <a:pt x="14226" y="8196"/>
                          <a:pt x="14310" y="7358"/>
                          <a:pt x="14916" y="8196"/>
                        </a:cubicBezTo>
                        <a:cubicBezTo>
                          <a:pt x="15154" y="8136"/>
                          <a:pt x="15265" y="8014"/>
                          <a:pt x="15420" y="8485"/>
                        </a:cubicBezTo>
                        <a:cubicBezTo>
                          <a:pt x="15572" y="8955"/>
                          <a:pt x="15773" y="8485"/>
                          <a:pt x="16206" y="9547"/>
                        </a:cubicBezTo>
                        <a:cubicBezTo>
                          <a:pt x="16269" y="9571"/>
                          <a:pt x="16242" y="8728"/>
                          <a:pt x="16067" y="8385"/>
                        </a:cubicBezTo>
                        <a:cubicBezTo>
                          <a:pt x="15893" y="8033"/>
                          <a:pt x="15635" y="7011"/>
                          <a:pt x="15614" y="6683"/>
                        </a:cubicBezTo>
                        <a:cubicBezTo>
                          <a:pt x="15788" y="6888"/>
                          <a:pt x="15886" y="6721"/>
                          <a:pt x="15998" y="7217"/>
                        </a:cubicBezTo>
                        <a:cubicBezTo>
                          <a:pt x="16109" y="7707"/>
                          <a:pt x="16493" y="8548"/>
                          <a:pt x="16610" y="8587"/>
                        </a:cubicBezTo>
                        <a:cubicBezTo>
                          <a:pt x="16730" y="8627"/>
                          <a:pt x="17126" y="9121"/>
                          <a:pt x="17175" y="9221"/>
                        </a:cubicBezTo>
                        <a:cubicBezTo>
                          <a:pt x="17225" y="9321"/>
                          <a:pt x="17274" y="7726"/>
                          <a:pt x="17372" y="8548"/>
                        </a:cubicBezTo>
                        <a:cubicBezTo>
                          <a:pt x="17469" y="9362"/>
                          <a:pt x="17719" y="9610"/>
                          <a:pt x="17777" y="9655"/>
                        </a:cubicBezTo>
                        <a:cubicBezTo>
                          <a:pt x="17832" y="9692"/>
                          <a:pt x="17664" y="8299"/>
                          <a:pt x="17803" y="8851"/>
                        </a:cubicBezTo>
                        <a:cubicBezTo>
                          <a:pt x="17943" y="9409"/>
                          <a:pt x="18311" y="10697"/>
                          <a:pt x="18327" y="10452"/>
                        </a:cubicBezTo>
                        <a:cubicBezTo>
                          <a:pt x="18341" y="10208"/>
                          <a:pt x="18319" y="8851"/>
                          <a:pt x="17777" y="7688"/>
                        </a:cubicBezTo>
                        <a:cubicBezTo>
                          <a:pt x="18027" y="8033"/>
                          <a:pt x="18709" y="10208"/>
                          <a:pt x="18751" y="10184"/>
                        </a:cubicBezTo>
                        <a:cubicBezTo>
                          <a:pt x="18793" y="10163"/>
                          <a:pt x="19114" y="10002"/>
                          <a:pt x="19191" y="10208"/>
                        </a:cubicBezTo>
                        <a:cubicBezTo>
                          <a:pt x="19268" y="10408"/>
                          <a:pt x="18989" y="9592"/>
                          <a:pt x="18926" y="9348"/>
                        </a:cubicBezTo>
                        <a:cubicBezTo>
                          <a:pt x="18864" y="9096"/>
                          <a:pt x="19289" y="9507"/>
                          <a:pt x="19415" y="9610"/>
                        </a:cubicBezTo>
                        <a:cubicBezTo>
                          <a:pt x="19540" y="9714"/>
                          <a:pt x="19574" y="9507"/>
                          <a:pt x="19588" y="9259"/>
                        </a:cubicBezTo>
                        <a:cubicBezTo>
                          <a:pt x="19602" y="9018"/>
                          <a:pt x="19694" y="8915"/>
                          <a:pt x="19797" y="9221"/>
                        </a:cubicBezTo>
                        <a:cubicBezTo>
                          <a:pt x="19902" y="9528"/>
                          <a:pt x="20271" y="10085"/>
                          <a:pt x="20271" y="9487"/>
                        </a:cubicBezTo>
                        <a:cubicBezTo>
                          <a:pt x="20271" y="8891"/>
                          <a:pt x="20356" y="8851"/>
                          <a:pt x="20370" y="9058"/>
                        </a:cubicBezTo>
                        <a:cubicBezTo>
                          <a:pt x="20384" y="9259"/>
                          <a:pt x="20858" y="11352"/>
                          <a:pt x="21039" y="11082"/>
                        </a:cubicBezTo>
                        <a:cubicBezTo>
                          <a:pt x="21219" y="10820"/>
                          <a:pt x="21310" y="10678"/>
                          <a:pt x="21248" y="10266"/>
                        </a:cubicBezTo>
                        <a:cubicBezTo>
                          <a:pt x="21185" y="9860"/>
                          <a:pt x="21304" y="9571"/>
                          <a:pt x="20997" y="9259"/>
                        </a:cubicBezTo>
                        <a:cubicBezTo>
                          <a:pt x="20691" y="8955"/>
                          <a:pt x="20417" y="7995"/>
                          <a:pt x="20509" y="7974"/>
                        </a:cubicBezTo>
                        <a:cubicBezTo>
                          <a:pt x="20600" y="7955"/>
                          <a:pt x="21059" y="8014"/>
                          <a:pt x="21136" y="7769"/>
                        </a:cubicBezTo>
                        <a:cubicBezTo>
                          <a:pt x="21213" y="7525"/>
                          <a:pt x="21310" y="6969"/>
                          <a:pt x="21149" y="7031"/>
                        </a:cubicBezTo>
                        <a:cubicBezTo>
                          <a:pt x="20990" y="7094"/>
                          <a:pt x="20941" y="6928"/>
                          <a:pt x="20933" y="6785"/>
                        </a:cubicBezTo>
                        <a:cubicBezTo>
                          <a:pt x="20927" y="6644"/>
                          <a:pt x="20704" y="5292"/>
                          <a:pt x="20300" y="5535"/>
                        </a:cubicBezTo>
                        <a:cubicBezTo>
                          <a:pt x="20166" y="4821"/>
                          <a:pt x="20084" y="4123"/>
                          <a:pt x="20084" y="3916"/>
                        </a:cubicBezTo>
                        <a:cubicBezTo>
                          <a:pt x="20084" y="3716"/>
                          <a:pt x="19623" y="3427"/>
                          <a:pt x="19638" y="2712"/>
                        </a:cubicBezTo>
                        <a:cubicBezTo>
                          <a:pt x="19651" y="1994"/>
                          <a:pt x="19540" y="1459"/>
                          <a:pt x="18996" y="764"/>
                        </a:cubicBezTo>
                        <a:cubicBezTo>
                          <a:pt x="19393" y="622"/>
                          <a:pt x="20028" y="1933"/>
                          <a:pt x="20139" y="2731"/>
                        </a:cubicBezTo>
                        <a:cubicBezTo>
                          <a:pt x="20251" y="3531"/>
                          <a:pt x="20543" y="4245"/>
                          <a:pt x="20843" y="3593"/>
                        </a:cubicBezTo>
                        <a:cubicBezTo>
                          <a:pt x="20620" y="3019"/>
                          <a:pt x="20475" y="2874"/>
                          <a:pt x="20482" y="2464"/>
                        </a:cubicBezTo>
                        <a:cubicBezTo>
                          <a:pt x="20488" y="2056"/>
                          <a:pt x="20536" y="1811"/>
                          <a:pt x="20384" y="1504"/>
                        </a:cubicBezTo>
                        <a:cubicBezTo>
                          <a:pt x="20230" y="1198"/>
                          <a:pt x="20069" y="542"/>
                          <a:pt x="20063" y="129"/>
                        </a:cubicBezTo>
                        <a:cubicBezTo>
                          <a:pt x="20056" y="-278"/>
                          <a:pt x="19525" y="408"/>
                          <a:pt x="19421" y="447"/>
                        </a:cubicBezTo>
                        <a:cubicBezTo>
                          <a:pt x="19330" y="483"/>
                          <a:pt x="19300" y="31"/>
                          <a:pt x="19312" y="31"/>
                        </a:cubicBezTo>
                        <a:lnTo>
                          <a:pt x="5079" y="31"/>
                        </a:lnTo>
                        <a:cubicBezTo>
                          <a:pt x="5171" y="31"/>
                          <a:pt x="5262" y="285"/>
                          <a:pt x="5350" y="331"/>
                        </a:cubicBezTo>
                        <a:close/>
                        <a:moveTo>
                          <a:pt x="5350" y="33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6" name="AutoShape 106"/>
                  <p:cNvSpPr>
                    <a:spLocks/>
                  </p:cNvSpPr>
                  <p:nvPr/>
                </p:nvSpPr>
                <p:spPr bwMode="auto">
                  <a:xfrm>
                    <a:off x="7178722" y="1104900"/>
                    <a:ext cx="26880" cy="34925"/>
                  </a:xfrm>
                  <a:custGeom>
                    <a:avLst/>
                    <a:gdLst/>
                    <a:ahLst/>
                    <a:cxnLst/>
                    <a:rect l="0" t="0" r="r" b="b"/>
                    <a:pathLst>
                      <a:path w="19992" h="19988">
                        <a:moveTo>
                          <a:pt x="5139" y="12700"/>
                        </a:moveTo>
                        <a:cubicBezTo>
                          <a:pt x="8151" y="14297"/>
                          <a:pt x="12205" y="18072"/>
                          <a:pt x="12704" y="19362"/>
                        </a:cubicBezTo>
                        <a:cubicBezTo>
                          <a:pt x="13248" y="20649"/>
                          <a:pt x="15966" y="19665"/>
                          <a:pt x="18309" y="18954"/>
                        </a:cubicBezTo>
                        <a:cubicBezTo>
                          <a:pt x="20644" y="18239"/>
                          <a:pt x="19869" y="17868"/>
                          <a:pt x="19869" y="15975"/>
                        </a:cubicBezTo>
                        <a:cubicBezTo>
                          <a:pt x="19869" y="14082"/>
                          <a:pt x="19094" y="12298"/>
                          <a:pt x="16376" y="10913"/>
                        </a:cubicBezTo>
                        <a:cubicBezTo>
                          <a:pt x="13622" y="9514"/>
                          <a:pt x="9657" y="3536"/>
                          <a:pt x="7483" y="738"/>
                        </a:cubicBezTo>
                        <a:cubicBezTo>
                          <a:pt x="6199" y="-951"/>
                          <a:pt x="2680" y="656"/>
                          <a:pt x="844" y="1643"/>
                        </a:cubicBezTo>
                        <a:cubicBezTo>
                          <a:pt x="-956" y="2634"/>
                          <a:pt x="470" y="4349"/>
                          <a:pt x="1895" y="6630"/>
                        </a:cubicBezTo>
                        <a:cubicBezTo>
                          <a:pt x="3321" y="8915"/>
                          <a:pt x="2163" y="11093"/>
                          <a:pt x="5139" y="12700"/>
                        </a:cubicBezTo>
                        <a:close/>
                        <a:moveTo>
                          <a:pt x="5139" y="1270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7" name="AutoShape 107"/>
                  <p:cNvSpPr>
                    <a:spLocks/>
                  </p:cNvSpPr>
                  <p:nvPr/>
                </p:nvSpPr>
                <p:spPr bwMode="auto">
                  <a:xfrm>
                    <a:off x="7140775" y="1117600"/>
                    <a:ext cx="259304" cy="242888"/>
                  </a:xfrm>
                  <a:custGeom>
                    <a:avLst/>
                    <a:gdLst/>
                    <a:ahLst/>
                    <a:cxnLst/>
                    <a:rect l="0" t="0" r="r" b="b"/>
                    <a:pathLst>
                      <a:path w="21493" h="21473">
                        <a:moveTo>
                          <a:pt x="8820" y="4499"/>
                        </a:moveTo>
                        <a:cubicBezTo>
                          <a:pt x="8432" y="4541"/>
                          <a:pt x="7034" y="4676"/>
                          <a:pt x="6882" y="4337"/>
                        </a:cubicBezTo>
                        <a:cubicBezTo>
                          <a:pt x="6735" y="3994"/>
                          <a:pt x="6716" y="3772"/>
                          <a:pt x="6447" y="3592"/>
                        </a:cubicBezTo>
                        <a:cubicBezTo>
                          <a:pt x="6177" y="3408"/>
                          <a:pt x="5582" y="3194"/>
                          <a:pt x="5293" y="2802"/>
                        </a:cubicBezTo>
                        <a:cubicBezTo>
                          <a:pt x="5036" y="3120"/>
                          <a:pt x="4787" y="4124"/>
                          <a:pt x="5006" y="5051"/>
                        </a:cubicBezTo>
                        <a:cubicBezTo>
                          <a:pt x="4517" y="4775"/>
                          <a:pt x="4332" y="4655"/>
                          <a:pt x="4311" y="4467"/>
                        </a:cubicBezTo>
                        <a:cubicBezTo>
                          <a:pt x="4293" y="4272"/>
                          <a:pt x="4152" y="3772"/>
                          <a:pt x="4001" y="3697"/>
                        </a:cubicBezTo>
                        <a:cubicBezTo>
                          <a:pt x="3854" y="3620"/>
                          <a:pt x="3386" y="3408"/>
                          <a:pt x="3367" y="3110"/>
                        </a:cubicBezTo>
                        <a:cubicBezTo>
                          <a:pt x="3346" y="2811"/>
                          <a:pt x="3259" y="2169"/>
                          <a:pt x="3346" y="1890"/>
                        </a:cubicBezTo>
                        <a:cubicBezTo>
                          <a:pt x="3438" y="1617"/>
                          <a:pt x="2919" y="1095"/>
                          <a:pt x="2402" y="769"/>
                        </a:cubicBezTo>
                        <a:cubicBezTo>
                          <a:pt x="1888" y="450"/>
                          <a:pt x="1657" y="189"/>
                          <a:pt x="1650" y="55"/>
                        </a:cubicBezTo>
                        <a:cubicBezTo>
                          <a:pt x="1639" y="-70"/>
                          <a:pt x="1511" y="55"/>
                          <a:pt x="1511" y="55"/>
                        </a:cubicBezTo>
                        <a:cubicBezTo>
                          <a:pt x="1114" y="377"/>
                          <a:pt x="448" y="1468"/>
                          <a:pt x="545" y="2321"/>
                        </a:cubicBezTo>
                        <a:cubicBezTo>
                          <a:pt x="648" y="3177"/>
                          <a:pt x="648" y="3120"/>
                          <a:pt x="596" y="3470"/>
                        </a:cubicBezTo>
                        <a:cubicBezTo>
                          <a:pt x="545" y="3823"/>
                          <a:pt x="755" y="5743"/>
                          <a:pt x="924" y="6129"/>
                        </a:cubicBezTo>
                        <a:cubicBezTo>
                          <a:pt x="1094" y="6516"/>
                          <a:pt x="1083" y="6800"/>
                          <a:pt x="1043" y="7357"/>
                        </a:cubicBezTo>
                        <a:cubicBezTo>
                          <a:pt x="1002" y="7915"/>
                          <a:pt x="1401" y="8389"/>
                          <a:pt x="1261" y="9258"/>
                        </a:cubicBezTo>
                        <a:cubicBezTo>
                          <a:pt x="1122" y="10123"/>
                          <a:pt x="1193" y="10497"/>
                          <a:pt x="1102" y="10867"/>
                        </a:cubicBezTo>
                        <a:cubicBezTo>
                          <a:pt x="1014" y="11240"/>
                          <a:pt x="1788" y="13675"/>
                          <a:pt x="2394" y="14253"/>
                        </a:cubicBezTo>
                        <a:cubicBezTo>
                          <a:pt x="2542" y="14380"/>
                          <a:pt x="2513" y="14506"/>
                          <a:pt x="2166" y="14846"/>
                        </a:cubicBezTo>
                        <a:cubicBezTo>
                          <a:pt x="1817" y="15189"/>
                          <a:pt x="1061" y="15957"/>
                          <a:pt x="726" y="16257"/>
                        </a:cubicBezTo>
                        <a:cubicBezTo>
                          <a:pt x="389" y="16558"/>
                          <a:pt x="-18" y="18113"/>
                          <a:pt x="0" y="18658"/>
                        </a:cubicBezTo>
                        <a:cubicBezTo>
                          <a:pt x="22" y="19201"/>
                          <a:pt x="369" y="19671"/>
                          <a:pt x="1033" y="19245"/>
                        </a:cubicBezTo>
                        <a:cubicBezTo>
                          <a:pt x="1701" y="18818"/>
                          <a:pt x="2262" y="18057"/>
                          <a:pt x="2434" y="18166"/>
                        </a:cubicBezTo>
                        <a:cubicBezTo>
                          <a:pt x="2605" y="18275"/>
                          <a:pt x="2981" y="18275"/>
                          <a:pt x="3189" y="18093"/>
                        </a:cubicBezTo>
                        <a:cubicBezTo>
                          <a:pt x="3397" y="17909"/>
                          <a:pt x="4302" y="17678"/>
                          <a:pt x="4517" y="16918"/>
                        </a:cubicBezTo>
                        <a:cubicBezTo>
                          <a:pt x="4836" y="17079"/>
                          <a:pt x="5166" y="17431"/>
                          <a:pt x="5196" y="18210"/>
                        </a:cubicBezTo>
                        <a:cubicBezTo>
                          <a:pt x="5227" y="18991"/>
                          <a:pt x="5582" y="21401"/>
                          <a:pt x="6396" y="21465"/>
                        </a:cubicBezTo>
                        <a:cubicBezTo>
                          <a:pt x="7211" y="21530"/>
                          <a:pt x="7441" y="21156"/>
                          <a:pt x="7816" y="20697"/>
                        </a:cubicBezTo>
                        <a:cubicBezTo>
                          <a:pt x="8194" y="20238"/>
                          <a:pt x="8591" y="19722"/>
                          <a:pt x="8820" y="19514"/>
                        </a:cubicBezTo>
                        <a:cubicBezTo>
                          <a:pt x="9047" y="19297"/>
                          <a:pt x="9138" y="18722"/>
                          <a:pt x="9058" y="18287"/>
                        </a:cubicBezTo>
                        <a:cubicBezTo>
                          <a:pt x="8979" y="17845"/>
                          <a:pt x="9136" y="17088"/>
                          <a:pt x="9516" y="16996"/>
                        </a:cubicBezTo>
                        <a:cubicBezTo>
                          <a:pt x="9893" y="16900"/>
                          <a:pt x="10002" y="16440"/>
                          <a:pt x="10160" y="16076"/>
                        </a:cubicBezTo>
                        <a:cubicBezTo>
                          <a:pt x="10320" y="15713"/>
                          <a:pt x="10877" y="14892"/>
                          <a:pt x="11026" y="14793"/>
                        </a:cubicBezTo>
                        <a:cubicBezTo>
                          <a:pt x="11177" y="14701"/>
                          <a:pt x="10946" y="13910"/>
                          <a:pt x="10589" y="13320"/>
                        </a:cubicBezTo>
                        <a:cubicBezTo>
                          <a:pt x="10429" y="13078"/>
                          <a:pt x="10647" y="12555"/>
                          <a:pt x="10856" y="12407"/>
                        </a:cubicBezTo>
                        <a:cubicBezTo>
                          <a:pt x="11063" y="12254"/>
                          <a:pt x="12018" y="11314"/>
                          <a:pt x="12115" y="11550"/>
                        </a:cubicBezTo>
                        <a:cubicBezTo>
                          <a:pt x="12215" y="11784"/>
                          <a:pt x="12446" y="12115"/>
                          <a:pt x="12345" y="12202"/>
                        </a:cubicBezTo>
                        <a:cubicBezTo>
                          <a:pt x="12247" y="12289"/>
                          <a:pt x="12176" y="12841"/>
                          <a:pt x="12307" y="12876"/>
                        </a:cubicBezTo>
                        <a:cubicBezTo>
                          <a:pt x="12436" y="12906"/>
                          <a:pt x="12744" y="13032"/>
                          <a:pt x="12919" y="12950"/>
                        </a:cubicBezTo>
                        <a:cubicBezTo>
                          <a:pt x="13101" y="12862"/>
                          <a:pt x="14094" y="12511"/>
                          <a:pt x="14316" y="12661"/>
                        </a:cubicBezTo>
                        <a:cubicBezTo>
                          <a:pt x="14534" y="12811"/>
                          <a:pt x="14791" y="12897"/>
                          <a:pt x="14722" y="13110"/>
                        </a:cubicBezTo>
                        <a:cubicBezTo>
                          <a:pt x="14651" y="13320"/>
                          <a:pt x="14534" y="14453"/>
                          <a:pt x="14722" y="14570"/>
                        </a:cubicBezTo>
                        <a:cubicBezTo>
                          <a:pt x="14906" y="14688"/>
                          <a:pt x="15040" y="14815"/>
                          <a:pt x="15316" y="14688"/>
                        </a:cubicBezTo>
                        <a:cubicBezTo>
                          <a:pt x="15593" y="14559"/>
                          <a:pt x="15780" y="14358"/>
                          <a:pt x="15991" y="14367"/>
                        </a:cubicBezTo>
                        <a:cubicBezTo>
                          <a:pt x="16202" y="14380"/>
                          <a:pt x="16913" y="14506"/>
                          <a:pt x="17162" y="14453"/>
                        </a:cubicBezTo>
                        <a:cubicBezTo>
                          <a:pt x="17411" y="14400"/>
                          <a:pt x="18019" y="14603"/>
                          <a:pt x="18296" y="14771"/>
                        </a:cubicBezTo>
                        <a:cubicBezTo>
                          <a:pt x="18575" y="14945"/>
                          <a:pt x="19578" y="14924"/>
                          <a:pt x="19885" y="15115"/>
                        </a:cubicBezTo>
                        <a:cubicBezTo>
                          <a:pt x="19953" y="14815"/>
                          <a:pt x="20072" y="14453"/>
                          <a:pt x="20102" y="14358"/>
                        </a:cubicBezTo>
                        <a:cubicBezTo>
                          <a:pt x="20131" y="14262"/>
                          <a:pt x="21037" y="12661"/>
                          <a:pt x="21465" y="12306"/>
                        </a:cubicBezTo>
                        <a:cubicBezTo>
                          <a:pt x="21582" y="12211"/>
                          <a:pt x="21314" y="11529"/>
                          <a:pt x="21027" y="11550"/>
                        </a:cubicBezTo>
                        <a:cubicBezTo>
                          <a:pt x="20740" y="11575"/>
                          <a:pt x="20510" y="11510"/>
                          <a:pt x="20500" y="11265"/>
                        </a:cubicBezTo>
                        <a:cubicBezTo>
                          <a:pt x="20492" y="11015"/>
                          <a:pt x="20413" y="10772"/>
                          <a:pt x="20182" y="10719"/>
                        </a:cubicBezTo>
                        <a:cubicBezTo>
                          <a:pt x="19953" y="10666"/>
                          <a:pt x="19187" y="10290"/>
                          <a:pt x="19029" y="10058"/>
                        </a:cubicBezTo>
                        <a:cubicBezTo>
                          <a:pt x="18870" y="9821"/>
                          <a:pt x="19170" y="10825"/>
                          <a:pt x="18920" y="10836"/>
                        </a:cubicBezTo>
                        <a:cubicBezTo>
                          <a:pt x="18676" y="10846"/>
                          <a:pt x="18276" y="10825"/>
                          <a:pt x="18058" y="10676"/>
                        </a:cubicBezTo>
                        <a:cubicBezTo>
                          <a:pt x="17838" y="10525"/>
                          <a:pt x="17779" y="10592"/>
                          <a:pt x="17608" y="10793"/>
                        </a:cubicBezTo>
                        <a:cubicBezTo>
                          <a:pt x="17442" y="10994"/>
                          <a:pt x="16279" y="11862"/>
                          <a:pt x="15694" y="11954"/>
                        </a:cubicBezTo>
                        <a:cubicBezTo>
                          <a:pt x="15683" y="11633"/>
                          <a:pt x="15772" y="11201"/>
                          <a:pt x="16017" y="11071"/>
                        </a:cubicBezTo>
                        <a:cubicBezTo>
                          <a:pt x="16270" y="10942"/>
                          <a:pt x="16597" y="10685"/>
                          <a:pt x="16577" y="10497"/>
                        </a:cubicBezTo>
                        <a:cubicBezTo>
                          <a:pt x="16558" y="10302"/>
                          <a:pt x="16497" y="9821"/>
                          <a:pt x="16330" y="9736"/>
                        </a:cubicBezTo>
                        <a:cubicBezTo>
                          <a:pt x="16156" y="9650"/>
                          <a:pt x="15880" y="9439"/>
                          <a:pt x="15870" y="9150"/>
                        </a:cubicBezTo>
                        <a:cubicBezTo>
                          <a:pt x="15861" y="8862"/>
                          <a:pt x="15642" y="8116"/>
                          <a:pt x="15426" y="7901"/>
                        </a:cubicBezTo>
                        <a:cubicBezTo>
                          <a:pt x="15205" y="7689"/>
                          <a:pt x="13498" y="6052"/>
                          <a:pt x="12284" y="6688"/>
                        </a:cubicBezTo>
                        <a:cubicBezTo>
                          <a:pt x="12164" y="6737"/>
                          <a:pt x="11143" y="5755"/>
                          <a:pt x="10242" y="5743"/>
                        </a:cubicBezTo>
                        <a:cubicBezTo>
                          <a:pt x="9852" y="5199"/>
                          <a:pt x="9208" y="4454"/>
                          <a:pt x="8820" y="4499"/>
                        </a:cubicBezTo>
                        <a:close/>
                        <a:moveTo>
                          <a:pt x="8820" y="449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8" name="AutoShape 108"/>
                  <p:cNvSpPr>
                    <a:spLocks/>
                  </p:cNvSpPr>
                  <p:nvPr/>
                </p:nvSpPr>
                <p:spPr bwMode="auto">
                  <a:xfrm>
                    <a:off x="7292563" y="1346200"/>
                    <a:ext cx="69569" cy="84138"/>
                  </a:xfrm>
                  <a:custGeom>
                    <a:avLst/>
                    <a:gdLst/>
                    <a:ahLst/>
                    <a:cxnLst/>
                    <a:rect l="0" t="0" r="r" b="b"/>
                    <a:pathLst>
                      <a:path w="21263" h="20287">
                        <a:moveTo>
                          <a:pt x="20675" y="1653"/>
                        </a:moveTo>
                        <a:cubicBezTo>
                          <a:pt x="21058" y="963"/>
                          <a:pt x="16557" y="-865"/>
                          <a:pt x="14982" y="484"/>
                        </a:cubicBezTo>
                        <a:cubicBezTo>
                          <a:pt x="13793" y="1560"/>
                          <a:pt x="13240" y="1779"/>
                          <a:pt x="12375" y="1834"/>
                        </a:cubicBezTo>
                        <a:cubicBezTo>
                          <a:pt x="11506" y="1873"/>
                          <a:pt x="10640" y="1913"/>
                          <a:pt x="10091" y="2652"/>
                        </a:cubicBezTo>
                        <a:cubicBezTo>
                          <a:pt x="9560" y="3386"/>
                          <a:pt x="8746" y="4299"/>
                          <a:pt x="7766" y="4423"/>
                        </a:cubicBezTo>
                        <a:cubicBezTo>
                          <a:pt x="6782" y="4558"/>
                          <a:pt x="6562" y="5168"/>
                          <a:pt x="4449" y="4085"/>
                        </a:cubicBezTo>
                        <a:cubicBezTo>
                          <a:pt x="4070" y="3819"/>
                          <a:pt x="3539" y="3819"/>
                          <a:pt x="3539" y="3819"/>
                        </a:cubicBezTo>
                        <a:cubicBezTo>
                          <a:pt x="2459" y="4909"/>
                          <a:pt x="2173" y="7756"/>
                          <a:pt x="2399" y="9203"/>
                        </a:cubicBezTo>
                        <a:cubicBezTo>
                          <a:pt x="2603" y="10639"/>
                          <a:pt x="1883" y="12957"/>
                          <a:pt x="0" y="14460"/>
                        </a:cubicBezTo>
                        <a:cubicBezTo>
                          <a:pt x="724" y="16598"/>
                          <a:pt x="2767" y="17833"/>
                          <a:pt x="3201" y="18045"/>
                        </a:cubicBezTo>
                        <a:cubicBezTo>
                          <a:pt x="3628" y="18256"/>
                          <a:pt x="3628" y="20735"/>
                          <a:pt x="4290" y="20216"/>
                        </a:cubicBezTo>
                        <a:cubicBezTo>
                          <a:pt x="4939" y="19698"/>
                          <a:pt x="8687" y="17355"/>
                          <a:pt x="9118" y="17739"/>
                        </a:cubicBezTo>
                        <a:cubicBezTo>
                          <a:pt x="9560" y="18129"/>
                          <a:pt x="11339" y="18920"/>
                          <a:pt x="11784" y="18389"/>
                        </a:cubicBezTo>
                        <a:cubicBezTo>
                          <a:pt x="12222" y="17871"/>
                          <a:pt x="14770" y="15094"/>
                          <a:pt x="14982" y="14614"/>
                        </a:cubicBezTo>
                        <a:cubicBezTo>
                          <a:pt x="15208" y="14142"/>
                          <a:pt x="15208" y="13151"/>
                          <a:pt x="16233" y="12498"/>
                        </a:cubicBezTo>
                        <a:cubicBezTo>
                          <a:pt x="17266" y="11845"/>
                          <a:pt x="17537" y="10974"/>
                          <a:pt x="17537" y="10366"/>
                        </a:cubicBezTo>
                        <a:cubicBezTo>
                          <a:pt x="17537" y="9765"/>
                          <a:pt x="17752" y="8942"/>
                          <a:pt x="18677" y="8378"/>
                        </a:cubicBezTo>
                        <a:cubicBezTo>
                          <a:pt x="19609" y="7814"/>
                          <a:pt x="21600" y="5429"/>
                          <a:pt x="21214" y="4995"/>
                        </a:cubicBezTo>
                        <a:cubicBezTo>
                          <a:pt x="20839" y="4558"/>
                          <a:pt x="20300" y="2342"/>
                          <a:pt x="20675" y="1653"/>
                        </a:cubicBezTo>
                        <a:close/>
                        <a:moveTo>
                          <a:pt x="20675" y="1653"/>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9" name="AutoShape 109"/>
                  <p:cNvSpPr>
                    <a:spLocks/>
                  </p:cNvSpPr>
                  <p:nvPr/>
                </p:nvSpPr>
                <p:spPr bwMode="auto">
                  <a:xfrm>
                    <a:off x="7444351" y="1358900"/>
                    <a:ext cx="37947" cy="69850"/>
                  </a:xfrm>
                  <a:custGeom>
                    <a:avLst/>
                    <a:gdLst/>
                    <a:ahLst/>
                    <a:cxnLst/>
                    <a:rect l="0" t="0" r="r" b="b"/>
                    <a:pathLst>
                      <a:path w="20018" h="21124">
                        <a:moveTo>
                          <a:pt x="10265" y="19665"/>
                        </a:moveTo>
                        <a:cubicBezTo>
                          <a:pt x="12034" y="19665"/>
                          <a:pt x="12417" y="19887"/>
                          <a:pt x="13803" y="20735"/>
                        </a:cubicBezTo>
                        <a:cubicBezTo>
                          <a:pt x="15184" y="21600"/>
                          <a:pt x="16441" y="20825"/>
                          <a:pt x="17970" y="20315"/>
                        </a:cubicBezTo>
                        <a:cubicBezTo>
                          <a:pt x="19474" y="19814"/>
                          <a:pt x="20122" y="9771"/>
                          <a:pt x="20005" y="6182"/>
                        </a:cubicBezTo>
                        <a:cubicBezTo>
                          <a:pt x="19882" y="2596"/>
                          <a:pt x="12792" y="797"/>
                          <a:pt x="11043" y="0"/>
                        </a:cubicBezTo>
                        <a:cubicBezTo>
                          <a:pt x="11043" y="0"/>
                          <a:pt x="2806" y="2164"/>
                          <a:pt x="1795" y="3165"/>
                        </a:cubicBezTo>
                        <a:cubicBezTo>
                          <a:pt x="-1478" y="9485"/>
                          <a:pt x="531" y="10912"/>
                          <a:pt x="1548" y="14216"/>
                        </a:cubicBezTo>
                        <a:cubicBezTo>
                          <a:pt x="2566" y="17521"/>
                          <a:pt x="8489" y="19665"/>
                          <a:pt x="10265" y="19665"/>
                        </a:cubicBezTo>
                        <a:close/>
                        <a:moveTo>
                          <a:pt x="10265" y="1966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0" name="AutoShape 110"/>
                  <p:cNvSpPr>
                    <a:spLocks/>
                  </p:cNvSpPr>
                  <p:nvPr/>
                </p:nvSpPr>
                <p:spPr bwMode="auto">
                  <a:xfrm>
                    <a:off x="7482297" y="1244600"/>
                    <a:ext cx="39529" cy="28575"/>
                  </a:xfrm>
                  <a:custGeom>
                    <a:avLst/>
                    <a:gdLst/>
                    <a:ahLst/>
                    <a:cxnLst/>
                    <a:rect l="0" t="0" r="r" b="b"/>
                    <a:pathLst>
                      <a:path w="20549" h="18713">
                        <a:moveTo>
                          <a:pt x="12927" y="18706"/>
                        </a:moveTo>
                        <a:cubicBezTo>
                          <a:pt x="21600" y="17456"/>
                          <a:pt x="20980" y="7619"/>
                          <a:pt x="20015" y="6519"/>
                        </a:cubicBezTo>
                        <a:cubicBezTo>
                          <a:pt x="10490" y="-2582"/>
                          <a:pt x="2814" y="-881"/>
                          <a:pt x="0" y="3917"/>
                        </a:cubicBezTo>
                        <a:cubicBezTo>
                          <a:pt x="0" y="3917"/>
                          <a:pt x="0" y="8366"/>
                          <a:pt x="232" y="9157"/>
                        </a:cubicBezTo>
                        <a:cubicBezTo>
                          <a:pt x="501" y="9917"/>
                          <a:pt x="10872" y="19018"/>
                          <a:pt x="12927" y="18706"/>
                        </a:cubicBezTo>
                        <a:close/>
                        <a:moveTo>
                          <a:pt x="12927" y="18706"/>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1" name="AutoShape 111"/>
                  <p:cNvSpPr>
                    <a:spLocks/>
                  </p:cNvSpPr>
                  <p:nvPr/>
                </p:nvSpPr>
                <p:spPr bwMode="auto">
                  <a:xfrm>
                    <a:off x="7520244" y="1219200"/>
                    <a:ext cx="36366" cy="20638"/>
                  </a:xfrm>
                  <a:custGeom>
                    <a:avLst/>
                    <a:gdLst/>
                    <a:ahLst/>
                    <a:cxnLst/>
                    <a:rect l="0" t="0" r="r" b="b"/>
                    <a:pathLst>
                      <a:path w="21600" h="18985">
                        <a:moveTo>
                          <a:pt x="21600" y="9452"/>
                        </a:moveTo>
                        <a:cubicBezTo>
                          <a:pt x="17769" y="9663"/>
                          <a:pt x="16207" y="7100"/>
                          <a:pt x="14792" y="3108"/>
                        </a:cubicBezTo>
                        <a:cubicBezTo>
                          <a:pt x="13383" y="-933"/>
                          <a:pt x="2423" y="-499"/>
                          <a:pt x="861" y="1397"/>
                        </a:cubicBezTo>
                        <a:cubicBezTo>
                          <a:pt x="861" y="1397"/>
                          <a:pt x="146" y="5003"/>
                          <a:pt x="0" y="8816"/>
                        </a:cubicBezTo>
                        <a:cubicBezTo>
                          <a:pt x="9538" y="13471"/>
                          <a:pt x="11544" y="16398"/>
                          <a:pt x="15368" y="18543"/>
                        </a:cubicBezTo>
                        <a:cubicBezTo>
                          <a:pt x="19192" y="20667"/>
                          <a:pt x="20622" y="14720"/>
                          <a:pt x="21600" y="9452"/>
                        </a:cubicBezTo>
                        <a:close/>
                        <a:moveTo>
                          <a:pt x="21600" y="945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2" name="AutoShape 112"/>
                  <p:cNvSpPr>
                    <a:spLocks/>
                  </p:cNvSpPr>
                  <p:nvPr/>
                </p:nvSpPr>
                <p:spPr bwMode="auto">
                  <a:xfrm>
                    <a:off x="7773224" y="1193800"/>
                    <a:ext cx="41109" cy="22225"/>
                  </a:xfrm>
                  <a:custGeom>
                    <a:avLst/>
                    <a:gdLst/>
                    <a:ahLst/>
                    <a:cxnLst/>
                    <a:rect l="0" t="0" r="r" b="b"/>
                    <a:pathLst>
                      <a:path w="21015" h="17432">
                        <a:moveTo>
                          <a:pt x="8315" y="8412"/>
                        </a:moveTo>
                        <a:cubicBezTo>
                          <a:pt x="8151" y="10930"/>
                          <a:pt x="10532" y="14050"/>
                          <a:pt x="11656" y="16641"/>
                        </a:cubicBezTo>
                        <a:cubicBezTo>
                          <a:pt x="12760" y="19183"/>
                          <a:pt x="18285" y="14935"/>
                          <a:pt x="19775" y="13219"/>
                        </a:cubicBezTo>
                        <a:cubicBezTo>
                          <a:pt x="21246" y="11537"/>
                          <a:pt x="21600" y="8111"/>
                          <a:pt x="19775" y="5569"/>
                        </a:cubicBezTo>
                        <a:cubicBezTo>
                          <a:pt x="13316" y="-2417"/>
                          <a:pt x="3353" y="-1532"/>
                          <a:pt x="0" y="6419"/>
                        </a:cubicBezTo>
                        <a:cubicBezTo>
                          <a:pt x="7766" y="1870"/>
                          <a:pt x="8524" y="5846"/>
                          <a:pt x="8315" y="8412"/>
                        </a:cubicBezTo>
                        <a:close/>
                        <a:moveTo>
                          <a:pt x="8315" y="841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3" name="AutoShape 113"/>
                  <p:cNvSpPr>
                    <a:spLocks/>
                  </p:cNvSpPr>
                  <p:nvPr/>
                </p:nvSpPr>
                <p:spPr bwMode="auto">
                  <a:xfrm>
                    <a:off x="7975607" y="1320800"/>
                    <a:ext cx="17393" cy="33338"/>
                  </a:xfrm>
                  <a:custGeom>
                    <a:avLst/>
                    <a:gdLst/>
                    <a:ahLst/>
                    <a:cxnLst/>
                    <a:rect l="0" t="0" r="r" b="b"/>
                    <a:pathLst>
                      <a:path w="19032" h="19460">
                        <a:moveTo>
                          <a:pt x="4037" y="19460"/>
                        </a:moveTo>
                        <a:cubicBezTo>
                          <a:pt x="12812" y="17574"/>
                          <a:pt x="15733" y="14259"/>
                          <a:pt x="18654" y="9076"/>
                        </a:cubicBezTo>
                        <a:cubicBezTo>
                          <a:pt x="21600" y="3864"/>
                          <a:pt x="6569" y="-2140"/>
                          <a:pt x="0" y="755"/>
                        </a:cubicBezTo>
                        <a:lnTo>
                          <a:pt x="727" y="15286"/>
                        </a:lnTo>
                        <a:cubicBezTo>
                          <a:pt x="727" y="15286"/>
                          <a:pt x="2921" y="17169"/>
                          <a:pt x="4037" y="19460"/>
                        </a:cubicBezTo>
                        <a:close/>
                        <a:moveTo>
                          <a:pt x="4037" y="1946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4" name="AutoShape 114"/>
                  <p:cNvSpPr>
                    <a:spLocks/>
                  </p:cNvSpPr>
                  <p:nvPr/>
                </p:nvSpPr>
                <p:spPr bwMode="auto">
                  <a:xfrm>
                    <a:off x="8013554" y="1104900"/>
                    <a:ext cx="17393" cy="19050"/>
                  </a:xfrm>
                  <a:custGeom>
                    <a:avLst/>
                    <a:gdLst/>
                    <a:ahLst/>
                    <a:cxnLst/>
                    <a:rect l="0" t="0" r="r" b="b"/>
                    <a:pathLst>
                      <a:path w="20679" h="17242">
                        <a:moveTo>
                          <a:pt x="14990" y="15215"/>
                        </a:moveTo>
                        <a:cubicBezTo>
                          <a:pt x="21357" y="12598"/>
                          <a:pt x="21600" y="1283"/>
                          <a:pt x="19491" y="601"/>
                        </a:cubicBezTo>
                        <a:cubicBezTo>
                          <a:pt x="7421" y="-3773"/>
                          <a:pt x="0" y="17167"/>
                          <a:pt x="0" y="17167"/>
                        </a:cubicBezTo>
                        <a:cubicBezTo>
                          <a:pt x="0" y="17167"/>
                          <a:pt x="8705" y="17827"/>
                          <a:pt x="14990" y="15215"/>
                        </a:cubicBezTo>
                        <a:close/>
                        <a:moveTo>
                          <a:pt x="14990" y="1521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5" name="AutoShape 115"/>
                  <p:cNvSpPr>
                    <a:spLocks/>
                  </p:cNvSpPr>
                  <p:nvPr/>
                </p:nvSpPr>
                <p:spPr bwMode="auto">
                  <a:xfrm>
                    <a:off x="8026203" y="1168400"/>
                    <a:ext cx="18973" cy="11113"/>
                  </a:xfrm>
                  <a:custGeom>
                    <a:avLst/>
                    <a:gdLst/>
                    <a:ahLst/>
                    <a:cxnLst/>
                    <a:rect l="0" t="0" r="r" b="b"/>
                    <a:pathLst>
                      <a:path w="18397" h="19640">
                        <a:moveTo>
                          <a:pt x="2705" y="16099"/>
                        </a:moveTo>
                        <a:cubicBezTo>
                          <a:pt x="3990" y="21600"/>
                          <a:pt x="12690" y="20793"/>
                          <a:pt x="18397" y="12970"/>
                        </a:cubicBezTo>
                        <a:cubicBezTo>
                          <a:pt x="13807" y="12970"/>
                          <a:pt x="7251" y="5511"/>
                          <a:pt x="3777" y="0"/>
                        </a:cubicBezTo>
                        <a:cubicBezTo>
                          <a:pt x="-3203" y="1595"/>
                          <a:pt x="1376" y="10628"/>
                          <a:pt x="2705" y="16099"/>
                        </a:cubicBezTo>
                        <a:close/>
                        <a:moveTo>
                          <a:pt x="2705" y="1609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6" name="AutoShape 116"/>
                  <p:cNvSpPr>
                    <a:spLocks/>
                  </p:cNvSpPr>
                  <p:nvPr/>
                </p:nvSpPr>
                <p:spPr bwMode="auto">
                  <a:xfrm>
                    <a:off x="8026203" y="1181100"/>
                    <a:ext cx="34785" cy="23813"/>
                  </a:xfrm>
                  <a:custGeom>
                    <a:avLst/>
                    <a:gdLst/>
                    <a:ahLst/>
                    <a:cxnLst/>
                    <a:rect l="0" t="0" r="r" b="b"/>
                    <a:pathLst>
                      <a:path w="20588" h="16156">
                        <a:moveTo>
                          <a:pt x="268" y="8110"/>
                        </a:moveTo>
                        <a:lnTo>
                          <a:pt x="0" y="8448"/>
                        </a:lnTo>
                        <a:cubicBezTo>
                          <a:pt x="0" y="8448"/>
                          <a:pt x="2806" y="12026"/>
                          <a:pt x="5047" y="12825"/>
                        </a:cubicBezTo>
                        <a:cubicBezTo>
                          <a:pt x="7331" y="13600"/>
                          <a:pt x="8882" y="11732"/>
                          <a:pt x="9876" y="12985"/>
                        </a:cubicBezTo>
                        <a:cubicBezTo>
                          <a:pt x="10862" y="14222"/>
                          <a:pt x="14813" y="15154"/>
                          <a:pt x="17786" y="16101"/>
                        </a:cubicBezTo>
                        <a:cubicBezTo>
                          <a:pt x="20737" y="17033"/>
                          <a:pt x="21600" y="5777"/>
                          <a:pt x="19193" y="2794"/>
                        </a:cubicBezTo>
                        <a:cubicBezTo>
                          <a:pt x="13262" y="-4567"/>
                          <a:pt x="3111" y="4540"/>
                          <a:pt x="268" y="8110"/>
                        </a:cubicBezTo>
                        <a:close/>
                        <a:moveTo>
                          <a:pt x="268" y="811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7" name="AutoShape 117"/>
                  <p:cNvSpPr>
                    <a:spLocks/>
                  </p:cNvSpPr>
                  <p:nvPr/>
                </p:nvSpPr>
                <p:spPr bwMode="auto">
                  <a:xfrm>
                    <a:off x="7659383" y="1841500"/>
                    <a:ext cx="11068" cy="23813"/>
                  </a:xfrm>
                  <a:custGeom>
                    <a:avLst/>
                    <a:gdLst/>
                    <a:ahLst/>
                    <a:cxnLst/>
                    <a:rect l="0" t="0" r="r" b="b"/>
                    <a:pathLst>
                      <a:path w="19085" h="19667">
                        <a:moveTo>
                          <a:pt x="17423" y="16355"/>
                        </a:moveTo>
                        <a:cubicBezTo>
                          <a:pt x="21600" y="12838"/>
                          <a:pt x="16768" y="7868"/>
                          <a:pt x="15274" y="4051"/>
                        </a:cubicBezTo>
                        <a:cubicBezTo>
                          <a:pt x="13840" y="245"/>
                          <a:pt x="8415" y="0"/>
                          <a:pt x="2682" y="0"/>
                        </a:cubicBezTo>
                        <a:lnTo>
                          <a:pt x="0" y="6974"/>
                        </a:lnTo>
                        <a:cubicBezTo>
                          <a:pt x="0" y="6974"/>
                          <a:pt x="2989" y="11095"/>
                          <a:pt x="8681" y="16355"/>
                        </a:cubicBezTo>
                        <a:cubicBezTo>
                          <a:pt x="14373" y="21600"/>
                          <a:pt x="13206" y="19857"/>
                          <a:pt x="17423" y="16355"/>
                        </a:cubicBezTo>
                        <a:close/>
                        <a:moveTo>
                          <a:pt x="17423" y="1635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8" name="AutoShape 118"/>
                  <p:cNvSpPr>
                    <a:spLocks/>
                  </p:cNvSpPr>
                  <p:nvPr/>
                </p:nvSpPr>
                <p:spPr bwMode="auto">
                  <a:xfrm>
                    <a:off x="7608787" y="1854200"/>
                    <a:ext cx="18973" cy="31750"/>
                  </a:xfrm>
                  <a:custGeom>
                    <a:avLst/>
                    <a:gdLst/>
                    <a:ahLst/>
                    <a:cxnLst/>
                    <a:rect l="0" t="0" r="r" b="b"/>
                    <a:pathLst>
                      <a:path w="20983" h="21140">
                        <a:moveTo>
                          <a:pt x="5893" y="21135"/>
                        </a:moveTo>
                        <a:cubicBezTo>
                          <a:pt x="8784" y="21370"/>
                          <a:pt x="17653" y="12855"/>
                          <a:pt x="19118" y="11206"/>
                        </a:cubicBezTo>
                        <a:cubicBezTo>
                          <a:pt x="20699" y="9574"/>
                          <a:pt x="21231" y="3415"/>
                          <a:pt x="20881" y="0"/>
                        </a:cubicBezTo>
                        <a:cubicBezTo>
                          <a:pt x="20881" y="0"/>
                          <a:pt x="18392" y="598"/>
                          <a:pt x="18392" y="2845"/>
                        </a:cubicBezTo>
                        <a:cubicBezTo>
                          <a:pt x="18392" y="5084"/>
                          <a:pt x="14632" y="8131"/>
                          <a:pt x="9485" y="9804"/>
                        </a:cubicBezTo>
                        <a:cubicBezTo>
                          <a:pt x="4350" y="11420"/>
                          <a:pt x="409" y="17353"/>
                          <a:pt x="33" y="19486"/>
                        </a:cubicBezTo>
                        <a:cubicBezTo>
                          <a:pt x="-369" y="21600"/>
                          <a:pt x="3041" y="20893"/>
                          <a:pt x="5893" y="21135"/>
                        </a:cubicBezTo>
                        <a:close/>
                        <a:moveTo>
                          <a:pt x="5893" y="2113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9" name="AutoShape 119"/>
                  <p:cNvSpPr>
                    <a:spLocks/>
                  </p:cNvSpPr>
                  <p:nvPr/>
                </p:nvSpPr>
                <p:spPr bwMode="auto">
                  <a:xfrm>
                    <a:off x="7621436" y="1841500"/>
                    <a:ext cx="39529" cy="69850"/>
                  </a:xfrm>
                  <a:custGeom>
                    <a:avLst/>
                    <a:gdLst/>
                    <a:ahLst/>
                    <a:cxnLst/>
                    <a:rect l="0" t="0" r="r" b="b"/>
                    <a:pathLst>
                      <a:path w="19961" h="21489">
                        <a:moveTo>
                          <a:pt x="578" y="21389"/>
                        </a:moveTo>
                        <a:cubicBezTo>
                          <a:pt x="2428" y="21600"/>
                          <a:pt x="3912" y="21546"/>
                          <a:pt x="4801" y="20567"/>
                        </a:cubicBezTo>
                        <a:cubicBezTo>
                          <a:pt x="5672" y="19584"/>
                          <a:pt x="6110" y="18696"/>
                          <a:pt x="6200" y="17655"/>
                        </a:cubicBezTo>
                        <a:cubicBezTo>
                          <a:pt x="6284" y="16615"/>
                          <a:pt x="7245" y="14105"/>
                          <a:pt x="7936" y="13609"/>
                        </a:cubicBezTo>
                        <a:cubicBezTo>
                          <a:pt x="9534" y="15638"/>
                          <a:pt x="9264" y="19046"/>
                          <a:pt x="7438" y="21050"/>
                        </a:cubicBezTo>
                        <a:cubicBezTo>
                          <a:pt x="10579" y="20894"/>
                          <a:pt x="12958" y="19366"/>
                          <a:pt x="13312" y="18162"/>
                        </a:cubicBezTo>
                        <a:cubicBezTo>
                          <a:pt x="13649" y="16955"/>
                          <a:pt x="9534" y="14657"/>
                          <a:pt x="10669" y="10669"/>
                        </a:cubicBezTo>
                        <a:cubicBezTo>
                          <a:pt x="11732" y="12750"/>
                          <a:pt x="13649" y="16615"/>
                          <a:pt x="14195" y="16789"/>
                        </a:cubicBezTo>
                        <a:cubicBezTo>
                          <a:pt x="14628" y="14548"/>
                          <a:pt x="14453" y="10940"/>
                          <a:pt x="12423" y="6720"/>
                        </a:cubicBezTo>
                        <a:cubicBezTo>
                          <a:pt x="11666" y="5139"/>
                          <a:pt x="12345" y="4912"/>
                          <a:pt x="12856" y="4912"/>
                        </a:cubicBezTo>
                        <a:cubicBezTo>
                          <a:pt x="13390" y="4912"/>
                          <a:pt x="15505" y="5803"/>
                          <a:pt x="14970" y="6838"/>
                        </a:cubicBezTo>
                        <a:cubicBezTo>
                          <a:pt x="14453" y="7881"/>
                          <a:pt x="14970" y="11049"/>
                          <a:pt x="16111" y="11756"/>
                        </a:cubicBezTo>
                        <a:cubicBezTo>
                          <a:pt x="17259" y="12458"/>
                          <a:pt x="17511" y="14601"/>
                          <a:pt x="16982" y="15913"/>
                        </a:cubicBezTo>
                        <a:cubicBezTo>
                          <a:pt x="16466" y="17243"/>
                          <a:pt x="18220" y="18273"/>
                          <a:pt x="19271" y="18273"/>
                        </a:cubicBezTo>
                        <a:cubicBezTo>
                          <a:pt x="20328" y="18273"/>
                          <a:pt x="19878" y="10669"/>
                          <a:pt x="19799" y="8257"/>
                        </a:cubicBezTo>
                        <a:cubicBezTo>
                          <a:pt x="19703" y="5848"/>
                          <a:pt x="18934" y="4755"/>
                          <a:pt x="17691" y="4692"/>
                        </a:cubicBezTo>
                        <a:cubicBezTo>
                          <a:pt x="16466" y="4652"/>
                          <a:pt x="13312" y="3399"/>
                          <a:pt x="12423" y="2072"/>
                        </a:cubicBezTo>
                        <a:cubicBezTo>
                          <a:pt x="11552" y="769"/>
                          <a:pt x="10237" y="769"/>
                          <a:pt x="8303" y="0"/>
                        </a:cubicBezTo>
                        <a:cubicBezTo>
                          <a:pt x="8303" y="0"/>
                          <a:pt x="12345" y="9621"/>
                          <a:pt x="7936" y="12252"/>
                        </a:cubicBezTo>
                        <a:cubicBezTo>
                          <a:pt x="7864" y="10443"/>
                          <a:pt x="9005" y="11204"/>
                          <a:pt x="7594" y="8522"/>
                        </a:cubicBezTo>
                        <a:cubicBezTo>
                          <a:pt x="6200" y="5848"/>
                          <a:pt x="5996" y="4692"/>
                          <a:pt x="5996" y="4692"/>
                        </a:cubicBezTo>
                        <a:cubicBezTo>
                          <a:pt x="5996" y="4692"/>
                          <a:pt x="6477" y="9949"/>
                          <a:pt x="4801" y="11650"/>
                        </a:cubicBezTo>
                        <a:cubicBezTo>
                          <a:pt x="3119" y="13343"/>
                          <a:pt x="2428" y="15205"/>
                          <a:pt x="2164" y="16725"/>
                        </a:cubicBezTo>
                        <a:cubicBezTo>
                          <a:pt x="1888" y="18273"/>
                          <a:pt x="-1272" y="21168"/>
                          <a:pt x="578" y="21389"/>
                        </a:cubicBezTo>
                        <a:close/>
                        <a:moveTo>
                          <a:pt x="578" y="2138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0" name="AutoShape 120"/>
                  <p:cNvSpPr>
                    <a:spLocks/>
                  </p:cNvSpPr>
                  <p:nvPr/>
                </p:nvSpPr>
                <p:spPr bwMode="auto">
                  <a:xfrm>
                    <a:off x="7659383" y="1879600"/>
                    <a:ext cx="3162" cy="25400"/>
                  </a:xfrm>
                  <a:custGeom>
                    <a:avLst/>
                    <a:gdLst/>
                    <a:ahLst/>
                    <a:cxnLst/>
                    <a:rect l="0" t="0" r="r" b="b"/>
                    <a:pathLst>
                      <a:path w="12613" h="21600">
                        <a:moveTo>
                          <a:pt x="7095" y="21600"/>
                        </a:moveTo>
                        <a:cubicBezTo>
                          <a:pt x="19502" y="17076"/>
                          <a:pt x="8256" y="2387"/>
                          <a:pt x="0" y="0"/>
                        </a:cubicBezTo>
                        <a:cubicBezTo>
                          <a:pt x="3123" y="15791"/>
                          <a:pt x="-2098" y="20243"/>
                          <a:pt x="7095" y="21600"/>
                        </a:cubicBezTo>
                        <a:close/>
                        <a:moveTo>
                          <a:pt x="7095" y="2160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1" name="AutoShape 124"/>
                  <p:cNvSpPr>
                    <a:spLocks/>
                  </p:cNvSpPr>
                  <p:nvPr/>
                </p:nvSpPr>
                <p:spPr bwMode="auto">
                  <a:xfrm>
                    <a:off x="4963571" y="1016000"/>
                    <a:ext cx="3796273" cy="2084388"/>
                  </a:xfrm>
                  <a:custGeom>
                    <a:avLst/>
                    <a:gdLst/>
                    <a:ahLst/>
                    <a:cxnLst/>
                    <a:rect l="0" t="0" r="r" b="b"/>
                    <a:pathLst>
                      <a:path w="21584" h="21599">
                        <a:moveTo>
                          <a:pt x="4508" y="165"/>
                        </a:moveTo>
                        <a:cubicBezTo>
                          <a:pt x="4508" y="165"/>
                          <a:pt x="4556" y="181"/>
                          <a:pt x="4611" y="216"/>
                        </a:cubicBezTo>
                        <a:cubicBezTo>
                          <a:pt x="4693" y="167"/>
                          <a:pt x="4734" y="214"/>
                          <a:pt x="4741" y="222"/>
                        </a:cubicBezTo>
                        <a:cubicBezTo>
                          <a:pt x="4748" y="231"/>
                          <a:pt x="4778" y="207"/>
                          <a:pt x="4786" y="201"/>
                        </a:cubicBezTo>
                        <a:cubicBezTo>
                          <a:pt x="4793" y="196"/>
                          <a:pt x="4863" y="191"/>
                          <a:pt x="4874" y="192"/>
                        </a:cubicBezTo>
                        <a:cubicBezTo>
                          <a:pt x="4884" y="193"/>
                          <a:pt x="4913" y="159"/>
                          <a:pt x="4923" y="149"/>
                        </a:cubicBezTo>
                        <a:cubicBezTo>
                          <a:pt x="4933" y="138"/>
                          <a:pt x="5007" y="161"/>
                          <a:pt x="5020" y="175"/>
                        </a:cubicBezTo>
                        <a:cubicBezTo>
                          <a:pt x="5032" y="189"/>
                          <a:pt x="5059" y="141"/>
                          <a:pt x="5063" y="138"/>
                        </a:cubicBezTo>
                        <a:cubicBezTo>
                          <a:pt x="5068" y="135"/>
                          <a:pt x="5073" y="147"/>
                          <a:pt x="5108" y="178"/>
                        </a:cubicBezTo>
                        <a:cubicBezTo>
                          <a:pt x="5168" y="220"/>
                          <a:pt x="5336" y="70"/>
                          <a:pt x="5341" y="64"/>
                        </a:cubicBezTo>
                        <a:cubicBezTo>
                          <a:pt x="5347" y="58"/>
                          <a:pt x="5382" y="60"/>
                          <a:pt x="5389" y="66"/>
                        </a:cubicBezTo>
                        <a:cubicBezTo>
                          <a:pt x="5396" y="73"/>
                          <a:pt x="5488" y="25"/>
                          <a:pt x="5497" y="32"/>
                        </a:cubicBezTo>
                        <a:cubicBezTo>
                          <a:pt x="5507" y="40"/>
                          <a:pt x="5645" y="-1"/>
                          <a:pt x="5652" y="0"/>
                        </a:cubicBezTo>
                        <a:cubicBezTo>
                          <a:pt x="5660" y="1"/>
                          <a:pt x="5667" y="31"/>
                          <a:pt x="5682" y="84"/>
                        </a:cubicBezTo>
                        <a:cubicBezTo>
                          <a:pt x="5699" y="95"/>
                          <a:pt x="5742" y="149"/>
                          <a:pt x="5770" y="201"/>
                        </a:cubicBezTo>
                        <a:cubicBezTo>
                          <a:pt x="5736" y="206"/>
                          <a:pt x="5695" y="289"/>
                          <a:pt x="5680" y="288"/>
                        </a:cubicBezTo>
                        <a:cubicBezTo>
                          <a:pt x="5665" y="288"/>
                          <a:pt x="5627" y="301"/>
                          <a:pt x="5608" y="322"/>
                        </a:cubicBezTo>
                        <a:cubicBezTo>
                          <a:pt x="5589" y="343"/>
                          <a:pt x="5577" y="341"/>
                          <a:pt x="5569" y="340"/>
                        </a:cubicBezTo>
                        <a:cubicBezTo>
                          <a:pt x="5561" y="339"/>
                          <a:pt x="5537" y="375"/>
                          <a:pt x="5524" y="393"/>
                        </a:cubicBezTo>
                        <a:cubicBezTo>
                          <a:pt x="5510" y="411"/>
                          <a:pt x="5484" y="427"/>
                          <a:pt x="5476" y="433"/>
                        </a:cubicBezTo>
                        <a:cubicBezTo>
                          <a:pt x="5468" y="438"/>
                          <a:pt x="5442" y="508"/>
                          <a:pt x="5440" y="515"/>
                        </a:cubicBezTo>
                        <a:cubicBezTo>
                          <a:pt x="5437" y="521"/>
                          <a:pt x="5450" y="536"/>
                          <a:pt x="5488" y="573"/>
                        </a:cubicBezTo>
                        <a:cubicBezTo>
                          <a:pt x="5550" y="573"/>
                          <a:pt x="5612" y="668"/>
                          <a:pt x="5623" y="689"/>
                        </a:cubicBezTo>
                        <a:cubicBezTo>
                          <a:pt x="5633" y="709"/>
                          <a:pt x="5654" y="697"/>
                          <a:pt x="5664" y="700"/>
                        </a:cubicBezTo>
                        <a:cubicBezTo>
                          <a:pt x="5673" y="703"/>
                          <a:pt x="5684" y="706"/>
                          <a:pt x="5741" y="747"/>
                        </a:cubicBezTo>
                        <a:cubicBezTo>
                          <a:pt x="5798" y="789"/>
                          <a:pt x="5866" y="724"/>
                          <a:pt x="5886" y="704"/>
                        </a:cubicBezTo>
                        <a:cubicBezTo>
                          <a:pt x="5906" y="683"/>
                          <a:pt x="5906" y="667"/>
                          <a:pt x="5916" y="609"/>
                        </a:cubicBezTo>
                        <a:cubicBezTo>
                          <a:pt x="5948" y="555"/>
                          <a:pt x="6006" y="530"/>
                          <a:pt x="6013" y="528"/>
                        </a:cubicBezTo>
                        <a:cubicBezTo>
                          <a:pt x="6020" y="525"/>
                          <a:pt x="6010" y="599"/>
                          <a:pt x="6010" y="607"/>
                        </a:cubicBezTo>
                        <a:cubicBezTo>
                          <a:pt x="6010" y="613"/>
                          <a:pt x="5969" y="682"/>
                          <a:pt x="5964" y="689"/>
                        </a:cubicBezTo>
                        <a:cubicBezTo>
                          <a:pt x="5960" y="695"/>
                          <a:pt x="5998" y="710"/>
                          <a:pt x="6005" y="717"/>
                        </a:cubicBezTo>
                        <a:cubicBezTo>
                          <a:pt x="6012" y="723"/>
                          <a:pt x="6006" y="810"/>
                          <a:pt x="5998" y="891"/>
                        </a:cubicBezTo>
                        <a:cubicBezTo>
                          <a:pt x="5958" y="924"/>
                          <a:pt x="5914" y="985"/>
                          <a:pt x="5909" y="987"/>
                        </a:cubicBezTo>
                        <a:cubicBezTo>
                          <a:pt x="5904" y="989"/>
                          <a:pt x="5920" y="1062"/>
                          <a:pt x="5927" y="1066"/>
                        </a:cubicBezTo>
                        <a:cubicBezTo>
                          <a:pt x="5933" y="1071"/>
                          <a:pt x="5886" y="1067"/>
                          <a:pt x="5884" y="1067"/>
                        </a:cubicBezTo>
                        <a:cubicBezTo>
                          <a:pt x="5883" y="1067"/>
                          <a:pt x="5846" y="1155"/>
                          <a:pt x="5846" y="1155"/>
                        </a:cubicBezTo>
                        <a:cubicBezTo>
                          <a:pt x="5846" y="1155"/>
                          <a:pt x="5832" y="1232"/>
                          <a:pt x="5831" y="1242"/>
                        </a:cubicBezTo>
                        <a:cubicBezTo>
                          <a:pt x="5828" y="1251"/>
                          <a:pt x="5866" y="1270"/>
                          <a:pt x="5872" y="1275"/>
                        </a:cubicBezTo>
                        <a:cubicBezTo>
                          <a:pt x="5878" y="1280"/>
                          <a:pt x="5887" y="1335"/>
                          <a:pt x="5889" y="1364"/>
                        </a:cubicBezTo>
                        <a:cubicBezTo>
                          <a:pt x="5766" y="1488"/>
                          <a:pt x="5674" y="1260"/>
                          <a:pt x="5649" y="1200"/>
                        </a:cubicBezTo>
                        <a:cubicBezTo>
                          <a:pt x="5625" y="1209"/>
                          <a:pt x="5524" y="1160"/>
                          <a:pt x="5521" y="1154"/>
                        </a:cubicBezTo>
                        <a:cubicBezTo>
                          <a:pt x="5517" y="1148"/>
                          <a:pt x="5523" y="1202"/>
                          <a:pt x="5534" y="1239"/>
                        </a:cubicBezTo>
                        <a:cubicBezTo>
                          <a:pt x="5437" y="1260"/>
                          <a:pt x="5428" y="1305"/>
                          <a:pt x="5429" y="1325"/>
                        </a:cubicBezTo>
                        <a:cubicBezTo>
                          <a:pt x="5438" y="1401"/>
                          <a:pt x="5490" y="1468"/>
                          <a:pt x="5496" y="1474"/>
                        </a:cubicBezTo>
                        <a:cubicBezTo>
                          <a:pt x="5502" y="1479"/>
                          <a:pt x="5503" y="1514"/>
                          <a:pt x="5506" y="1560"/>
                        </a:cubicBezTo>
                        <a:cubicBezTo>
                          <a:pt x="5442" y="1533"/>
                          <a:pt x="5398" y="1578"/>
                          <a:pt x="5345" y="1655"/>
                        </a:cubicBezTo>
                        <a:cubicBezTo>
                          <a:pt x="5253" y="1767"/>
                          <a:pt x="5211" y="1785"/>
                          <a:pt x="5165" y="1799"/>
                        </a:cubicBezTo>
                        <a:cubicBezTo>
                          <a:pt x="5120" y="1812"/>
                          <a:pt x="5071" y="1868"/>
                          <a:pt x="5068" y="1873"/>
                        </a:cubicBezTo>
                        <a:cubicBezTo>
                          <a:pt x="5065" y="1879"/>
                          <a:pt x="5058" y="1873"/>
                          <a:pt x="5054" y="1871"/>
                        </a:cubicBezTo>
                        <a:cubicBezTo>
                          <a:pt x="5050" y="1868"/>
                          <a:pt x="5032" y="1798"/>
                          <a:pt x="5031" y="1789"/>
                        </a:cubicBezTo>
                        <a:cubicBezTo>
                          <a:pt x="5030" y="1781"/>
                          <a:pt x="5075" y="1741"/>
                          <a:pt x="5080" y="1737"/>
                        </a:cubicBezTo>
                        <a:cubicBezTo>
                          <a:pt x="5084" y="1734"/>
                          <a:pt x="5118" y="1739"/>
                          <a:pt x="5123" y="1747"/>
                        </a:cubicBezTo>
                        <a:cubicBezTo>
                          <a:pt x="5128" y="1754"/>
                          <a:pt x="5155" y="1665"/>
                          <a:pt x="5155" y="1665"/>
                        </a:cubicBezTo>
                        <a:cubicBezTo>
                          <a:pt x="5155" y="1665"/>
                          <a:pt x="5240" y="1582"/>
                          <a:pt x="5244" y="1582"/>
                        </a:cubicBezTo>
                        <a:cubicBezTo>
                          <a:pt x="5249" y="1581"/>
                          <a:pt x="5268" y="1543"/>
                          <a:pt x="5312" y="1468"/>
                        </a:cubicBezTo>
                        <a:cubicBezTo>
                          <a:pt x="5357" y="1394"/>
                          <a:pt x="5341" y="1292"/>
                          <a:pt x="5337" y="1269"/>
                        </a:cubicBezTo>
                        <a:cubicBezTo>
                          <a:pt x="5333" y="1246"/>
                          <a:pt x="5313" y="1229"/>
                          <a:pt x="5288" y="1219"/>
                        </a:cubicBezTo>
                        <a:cubicBezTo>
                          <a:pt x="5242" y="1199"/>
                          <a:pt x="5130" y="1314"/>
                          <a:pt x="5106" y="1330"/>
                        </a:cubicBezTo>
                        <a:cubicBezTo>
                          <a:pt x="5081" y="1346"/>
                          <a:pt x="5038" y="1556"/>
                          <a:pt x="5035" y="1579"/>
                        </a:cubicBezTo>
                        <a:cubicBezTo>
                          <a:pt x="5033" y="1601"/>
                          <a:pt x="4957" y="1647"/>
                          <a:pt x="4943" y="1655"/>
                        </a:cubicBezTo>
                        <a:cubicBezTo>
                          <a:pt x="4928" y="1663"/>
                          <a:pt x="4851" y="1563"/>
                          <a:pt x="4836" y="1561"/>
                        </a:cubicBezTo>
                        <a:cubicBezTo>
                          <a:pt x="4822" y="1559"/>
                          <a:pt x="4714" y="1434"/>
                          <a:pt x="4714" y="1434"/>
                        </a:cubicBezTo>
                        <a:cubicBezTo>
                          <a:pt x="4714" y="1434"/>
                          <a:pt x="4664" y="1354"/>
                          <a:pt x="4658" y="1346"/>
                        </a:cubicBezTo>
                        <a:cubicBezTo>
                          <a:pt x="4652" y="1339"/>
                          <a:pt x="4670" y="1333"/>
                          <a:pt x="4702" y="1301"/>
                        </a:cubicBezTo>
                        <a:cubicBezTo>
                          <a:pt x="4797" y="1374"/>
                          <a:pt x="4837" y="1240"/>
                          <a:pt x="4840" y="1233"/>
                        </a:cubicBezTo>
                        <a:cubicBezTo>
                          <a:pt x="4844" y="1226"/>
                          <a:pt x="4840" y="1151"/>
                          <a:pt x="4839" y="1141"/>
                        </a:cubicBezTo>
                        <a:cubicBezTo>
                          <a:pt x="4837" y="1130"/>
                          <a:pt x="4852" y="1062"/>
                          <a:pt x="4857" y="1056"/>
                        </a:cubicBezTo>
                        <a:cubicBezTo>
                          <a:pt x="4863" y="1050"/>
                          <a:pt x="4867" y="1054"/>
                          <a:pt x="4917" y="1043"/>
                        </a:cubicBezTo>
                        <a:cubicBezTo>
                          <a:pt x="4966" y="1033"/>
                          <a:pt x="5006" y="929"/>
                          <a:pt x="5025" y="867"/>
                        </a:cubicBezTo>
                        <a:cubicBezTo>
                          <a:pt x="4974" y="824"/>
                          <a:pt x="4961" y="727"/>
                          <a:pt x="4959" y="712"/>
                        </a:cubicBezTo>
                        <a:cubicBezTo>
                          <a:pt x="4957" y="697"/>
                          <a:pt x="4970" y="697"/>
                          <a:pt x="4996" y="686"/>
                        </a:cubicBezTo>
                        <a:cubicBezTo>
                          <a:pt x="5022" y="674"/>
                          <a:pt x="5084" y="784"/>
                          <a:pt x="5094" y="807"/>
                        </a:cubicBezTo>
                        <a:cubicBezTo>
                          <a:pt x="5104" y="829"/>
                          <a:pt x="5179" y="847"/>
                          <a:pt x="5185" y="846"/>
                        </a:cubicBezTo>
                        <a:cubicBezTo>
                          <a:pt x="5192" y="845"/>
                          <a:pt x="5234" y="797"/>
                          <a:pt x="5234" y="791"/>
                        </a:cubicBezTo>
                        <a:cubicBezTo>
                          <a:pt x="5234" y="785"/>
                          <a:pt x="5224" y="727"/>
                          <a:pt x="5225" y="708"/>
                        </a:cubicBezTo>
                        <a:cubicBezTo>
                          <a:pt x="5225" y="690"/>
                          <a:pt x="5207" y="695"/>
                          <a:pt x="5178" y="697"/>
                        </a:cubicBezTo>
                        <a:cubicBezTo>
                          <a:pt x="5177" y="476"/>
                          <a:pt x="5026" y="448"/>
                          <a:pt x="5009" y="446"/>
                        </a:cubicBezTo>
                        <a:cubicBezTo>
                          <a:pt x="4991" y="444"/>
                          <a:pt x="4916" y="404"/>
                          <a:pt x="4910" y="404"/>
                        </a:cubicBezTo>
                        <a:cubicBezTo>
                          <a:pt x="4904" y="403"/>
                          <a:pt x="4914" y="471"/>
                          <a:pt x="4917" y="478"/>
                        </a:cubicBezTo>
                        <a:cubicBezTo>
                          <a:pt x="4920" y="485"/>
                          <a:pt x="4908" y="501"/>
                          <a:pt x="4874" y="568"/>
                        </a:cubicBezTo>
                        <a:cubicBezTo>
                          <a:pt x="4865" y="451"/>
                          <a:pt x="4781" y="408"/>
                          <a:pt x="4717" y="433"/>
                        </a:cubicBezTo>
                        <a:cubicBezTo>
                          <a:pt x="4657" y="297"/>
                          <a:pt x="4590" y="314"/>
                          <a:pt x="4583" y="314"/>
                        </a:cubicBezTo>
                        <a:cubicBezTo>
                          <a:pt x="4577" y="314"/>
                          <a:pt x="4574" y="395"/>
                          <a:pt x="4573" y="406"/>
                        </a:cubicBezTo>
                        <a:cubicBezTo>
                          <a:pt x="4572" y="417"/>
                          <a:pt x="4542" y="417"/>
                          <a:pt x="4530" y="420"/>
                        </a:cubicBezTo>
                        <a:cubicBezTo>
                          <a:pt x="4517" y="422"/>
                          <a:pt x="4522" y="451"/>
                          <a:pt x="4513" y="502"/>
                        </a:cubicBezTo>
                        <a:cubicBezTo>
                          <a:pt x="4452" y="288"/>
                          <a:pt x="4489" y="184"/>
                          <a:pt x="4508" y="165"/>
                        </a:cubicBezTo>
                        <a:close/>
                        <a:moveTo>
                          <a:pt x="6161" y="4525"/>
                        </a:moveTo>
                        <a:cubicBezTo>
                          <a:pt x="6197" y="4562"/>
                          <a:pt x="6207" y="4571"/>
                          <a:pt x="6211" y="4586"/>
                        </a:cubicBezTo>
                        <a:cubicBezTo>
                          <a:pt x="6216" y="4600"/>
                          <a:pt x="6231" y="4669"/>
                          <a:pt x="6241" y="4672"/>
                        </a:cubicBezTo>
                        <a:cubicBezTo>
                          <a:pt x="6241" y="4672"/>
                          <a:pt x="6285" y="4700"/>
                          <a:pt x="6288" y="4693"/>
                        </a:cubicBezTo>
                        <a:cubicBezTo>
                          <a:pt x="6290" y="4685"/>
                          <a:pt x="6348" y="4634"/>
                          <a:pt x="6347" y="4672"/>
                        </a:cubicBezTo>
                        <a:cubicBezTo>
                          <a:pt x="6347" y="4710"/>
                          <a:pt x="6341" y="4750"/>
                          <a:pt x="6349" y="4761"/>
                        </a:cubicBezTo>
                        <a:cubicBezTo>
                          <a:pt x="6357" y="4772"/>
                          <a:pt x="6389" y="4819"/>
                          <a:pt x="6393" y="4834"/>
                        </a:cubicBezTo>
                        <a:cubicBezTo>
                          <a:pt x="6396" y="4849"/>
                          <a:pt x="6449" y="5057"/>
                          <a:pt x="6485" y="5082"/>
                        </a:cubicBezTo>
                        <a:cubicBezTo>
                          <a:pt x="6521" y="5107"/>
                          <a:pt x="6533" y="5106"/>
                          <a:pt x="6548" y="5096"/>
                        </a:cubicBezTo>
                        <a:cubicBezTo>
                          <a:pt x="6564" y="5086"/>
                          <a:pt x="6567" y="5082"/>
                          <a:pt x="6576" y="5090"/>
                        </a:cubicBezTo>
                        <a:cubicBezTo>
                          <a:pt x="6585" y="5097"/>
                          <a:pt x="6611" y="5110"/>
                          <a:pt x="6640" y="5099"/>
                        </a:cubicBezTo>
                        <a:lnTo>
                          <a:pt x="6642" y="5154"/>
                        </a:lnTo>
                        <a:lnTo>
                          <a:pt x="6693" y="5130"/>
                        </a:lnTo>
                        <a:cubicBezTo>
                          <a:pt x="6693" y="5130"/>
                          <a:pt x="6740" y="5090"/>
                          <a:pt x="6771" y="5090"/>
                        </a:cubicBezTo>
                        <a:cubicBezTo>
                          <a:pt x="6778" y="5086"/>
                          <a:pt x="6789" y="5068"/>
                          <a:pt x="6768" y="5067"/>
                        </a:cubicBezTo>
                        <a:cubicBezTo>
                          <a:pt x="6765" y="5067"/>
                          <a:pt x="6762" y="5067"/>
                          <a:pt x="6759" y="5067"/>
                        </a:cubicBezTo>
                        <a:cubicBezTo>
                          <a:pt x="6769" y="5058"/>
                          <a:pt x="6779" y="5048"/>
                          <a:pt x="6791" y="5032"/>
                        </a:cubicBezTo>
                        <a:cubicBezTo>
                          <a:pt x="6812" y="5004"/>
                          <a:pt x="6843" y="4964"/>
                          <a:pt x="6874" y="4918"/>
                        </a:cubicBezTo>
                        <a:lnTo>
                          <a:pt x="6862" y="4976"/>
                        </a:lnTo>
                        <a:lnTo>
                          <a:pt x="6909" y="4931"/>
                        </a:lnTo>
                        <a:lnTo>
                          <a:pt x="6911" y="4860"/>
                        </a:lnTo>
                        <a:cubicBezTo>
                          <a:pt x="6952" y="4794"/>
                          <a:pt x="6988" y="4723"/>
                          <a:pt x="6994" y="4667"/>
                        </a:cubicBezTo>
                        <a:cubicBezTo>
                          <a:pt x="6999" y="4634"/>
                          <a:pt x="7003" y="4609"/>
                          <a:pt x="7022" y="4581"/>
                        </a:cubicBezTo>
                        <a:cubicBezTo>
                          <a:pt x="7040" y="4554"/>
                          <a:pt x="7157" y="4334"/>
                          <a:pt x="7357" y="4426"/>
                        </a:cubicBezTo>
                        <a:cubicBezTo>
                          <a:pt x="7375" y="4436"/>
                          <a:pt x="7477" y="4538"/>
                          <a:pt x="7491" y="4538"/>
                        </a:cubicBezTo>
                        <a:cubicBezTo>
                          <a:pt x="7505" y="4538"/>
                          <a:pt x="7524" y="4539"/>
                          <a:pt x="7535" y="4546"/>
                        </a:cubicBezTo>
                        <a:cubicBezTo>
                          <a:pt x="7546" y="4554"/>
                          <a:pt x="7575" y="4574"/>
                          <a:pt x="7570" y="4586"/>
                        </a:cubicBezTo>
                        <a:cubicBezTo>
                          <a:pt x="7565" y="4599"/>
                          <a:pt x="7541" y="4676"/>
                          <a:pt x="7550" y="4670"/>
                        </a:cubicBezTo>
                        <a:cubicBezTo>
                          <a:pt x="7559" y="4665"/>
                          <a:pt x="7603" y="4636"/>
                          <a:pt x="7597" y="4648"/>
                        </a:cubicBezTo>
                        <a:cubicBezTo>
                          <a:pt x="7590" y="4659"/>
                          <a:pt x="7566" y="4726"/>
                          <a:pt x="7558" y="4725"/>
                        </a:cubicBezTo>
                        <a:cubicBezTo>
                          <a:pt x="7549" y="4725"/>
                          <a:pt x="7514" y="4750"/>
                          <a:pt x="7513" y="4733"/>
                        </a:cubicBezTo>
                        <a:cubicBezTo>
                          <a:pt x="7511" y="4717"/>
                          <a:pt x="7498" y="4646"/>
                          <a:pt x="7491" y="4646"/>
                        </a:cubicBezTo>
                        <a:cubicBezTo>
                          <a:pt x="7485" y="4646"/>
                          <a:pt x="7453" y="4636"/>
                          <a:pt x="7441" y="4619"/>
                        </a:cubicBezTo>
                        <a:cubicBezTo>
                          <a:pt x="7429" y="4602"/>
                          <a:pt x="7385" y="4531"/>
                          <a:pt x="7331" y="4542"/>
                        </a:cubicBezTo>
                        <a:cubicBezTo>
                          <a:pt x="7300" y="4550"/>
                          <a:pt x="7255" y="4525"/>
                          <a:pt x="7242" y="4507"/>
                        </a:cubicBezTo>
                        <a:cubicBezTo>
                          <a:pt x="7214" y="4550"/>
                          <a:pt x="7200" y="4562"/>
                          <a:pt x="7193" y="4559"/>
                        </a:cubicBezTo>
                        <a:cubicBezTo>
                          <a:pt x="7186" y="4555"/>
                          <a:pt x="7150" y="4555"/>
                          <a:pt x="7144" y="4561"/>
                        </a:cubicBezTo>
                        <a:cubicBezTo>
                          <a:pt x="7138" y="4567"/>
                          <a:pt x="7056" y="4616"/>
                          <a:pt x="7051" y="4623"/>
                        </a:cubicBezTo>
                        <a:cubicBezTo>
                          <a:pt x="7046" y="4629"/>
                          <a:pt x="7013" y="4658"/>
                          <a:pt x="7008" y="4670"/>
                        </a:cubicBezTo>
                        <a:cubicBezTo>
                          <a:pt x="7002" y="4683"/>
                          <a:pt x="6974" y="4779"/>
                          <a:pt x="6963" y="4835"/>
                        </a:cubicBezTo>
                        <a:cubicBezTo>
                          <a:pt x="6992" y="4767"/>
                          <a:pt x="7039" y="4665"/>
                          <a:pt x="7056" y="4668"/>
                        </a:cubicBezTo>
                        <a:cubicBezTo>
                          <a:pt x="7073" y="4670"/>
                          <a:pt x="7086" y="4669"/>
                          <a:pt x="7110" y="4662"/>
                        </a:cubicBezTo>
                        <a:cubicBezTo>
                          <a:pt x="7133" y="4654"/>
                          <a:pt x="7186" y="4644"/>
                          <a:pt x="7231" y="4652"/>
                        </a:cubicBezTo>
                        <a:cubicBezTo>
                          <a:pt x="7242" y="4607"/>
                          <a:pt x="7258" y="4566"/>
                          <a:pt x="7262" y="4566"/>
                        </a:cubicBezTo>
                        <a:cubicBezTo>
                          <a:pt x="7266" y="4566"/>
                          <a:pt x="7362" y="4565"/>
                          <a:pt x="7396" y="4643"/>
                        </a:cubicBezTo>
                        <a:cubicBezTo>
                          <a:pt x="7330" y="4594"/>
                          <a:pt x="7304" y="4591"/>
                          <a:pt x="7245" y="4654"/>
                        </a:cubicBezTo>
                        <a:cubicBezTo>
                          <a:pt x="7293" y="4648"/>
                          <a:pt x="7346" y="4665"/>
                          <a:pt x="7349" y="4676"/>
                        </a:cubicBezTo>
                        <a:cubicBezTo>
                          <a:pt x="7353" y="4686"/>
                          <a:pt x="7392" y="4741"/>
                          <a:pt x="7385" y="4749"/>
                        </a:cubicBezTo>
                        <a:cubicBezTo>
                          <a:pt x="7377" y="4756"/>
                          <a:pt x="7339" y="4785"/>
                          <a:pt x="7332" y="4777"/>
                        </a:cubicBezTo>
                        <a:cubicBezTo>
                          <a:pt x="7325" y="4767"/>
                          <a:pt x="7256" y="4727"/>
                          <a:pt x="7197" y="4800"/>
                        </a:cubicBezTo>
                        <a:cubicBezTo>
                          <a:pt x="7220" y="4797"/>
                          <a:pt x="7244" y="4795"/>
                          <a:pt x="7238" y="4798"/>
                        </a:cubicBezTo>
                        <a:cubicBezTo>
                          <a:pt x="7231" y="4800"/>
                          <a:pt x="7198" y="4849"/>
                          <a:pt x="7198" y="4849"/>
                        </a:cubicBezTo>
                        <a:lnTo>
                          <a:pt x="7250" y="4815"/>
                        </a:lnTo>
                        <a:lnTo>
                          <a:pt x="7288" y="4838"/>
                        </a:lnTo>
                        <a:lnTo>
                          <a:pt x="7334" y="4806"/>
                        </a:lnTo>
                        <a:lnTo>
                          <a:pt x="7337" y="4832"/>
                        </a:lnTo>
                        <a:lnTo>
                          <a:pt x="7274" y="4865"/>
                        </a:lnTo>
                        <a:lnTo>
                          <a:pt x="7233" y="4918"/>
                        </a:lnTo>
                        <a:lnTo>
                          <a:pt x="7274" y="4939"/>
                        </a:lnTo>
                        <a:lnTo>
                          <a:pt x="7227" y="4941"/>
                        </a:lnTo>
                        <a:cubicBezTo>
                          <a:pt x="7227" y="4941"/>
                          <a:pt x="7183" y="4898"/>
                          <a:pt x="7179" y="4901"/>
                        </a:cubicBezTo>
                        <a:cubicBezTo>
                          <a:pt x="7175" y="4904"/>
                          <a:pt x="7147" y="4909"/>
                          <a:pt x="7139" y="4906"/>
                        </a:cubicBezTo>
                        <a:cubicBezTo>
                          <a:pt x="7131" y="4904"/>
                          <a:pt x="7094" y="4870"/>
                          <a:pt x="7091" y="4881"/>
                        </a:cubicBezTo>
                        <a:cubicBezTo>
                          <a:pt x="7088" y="4892"/>
                          <a:pt x="7025" y="4971"/>
                          <a:pt x="7008" y="5019"/>
                        </a:cubicBezTo>
                        <a:cubicBezTo>
                          <a:pt x="6993" y="5058"/>
                          <a:pt x="6960" y="5071"/>
                          <a:pt x="6953" y="5082"/>
                        </a:cubicBezTo>
                        <a:cubicBezTo>
                          <a:pt x="6946" y="5093"/>
                          <a:pt x="6920" y="5159"/>
                          <a:pt x="6926" y="5159"/>
                        </a:cubicBezTo>
                        <a:cubicBezTo>
                          <a:pt x="6932" y="5159"/>
                          <a:pt x="6972" y="5149"/>
                          <a:pt x="6965" y="5162"/>
                        </a:cubicBezTo>
                        <a:cubicBezTo>
                          <a:pt x="6958" y="5176"/>
                          <a:pt x="6935" y="5246"/>
                          <a:pt x="6927" y="5252"/>
                        </a:cubicBezTo>
                        <a:cubicBezTo>
                          <a:pt x="6918" y="5258"/>
                          <a:pt x="6889" y="5280"/>
                          <a:pt x="6884" y="5287"/>
                        </a:cubicBezTo>
                        <a:cubicBezTo>
                          <a:pt x="6884" y="5287"/>
                          <a:pt x="6823" y="5393"/>
                          <a:pt x="6805" y="5426"/>
                        </a:cubicBezTo>
                        <a:cubicBezTo>
                          <a:pt x="6786" y="5459"/>
                          <a:pt x="6774" y="5498"/>
                          <a:pt x="6768" y="5515"/>
                        </a:cubicBezTo>
                        <a:cubicBezTo>
                          <a:pt x="6762" y="5533"/>
                          <a:pt x="6641" y="5641"/>
                          <a:pt x="6634" y="5652"/>
                        </a:cubicBezTo>
                        <a:cubicBezTo>
                          <a:pt x="6627" y="5664"/>
                          <a:pt x="6617" y="5658"/>
                          <a:pt x="6608" y="5650"/>
                        </a:cubicBezTo>
                        <a:cubicBezTo>
                          <a:pt x="6600" y="5642"/>
                          <a:pt x="6572" y="5652"/>
                          <a:pt x="6566" y="5656"/>
                        </a:cubicBezTo>
                        <a:cubicBezTo>
                          <a:pt x="6559" y="5660"/>
                          <a:pt x="6557" y="5626"/>
                          <a:pt x="6558" y="5606"/>
                        </a:cubicBezTo>
                        <a:cubicBezTo>
                          <a:pt x="6558" y="5586"/>
                          <a:pt x="6535" y="5589"/>
                          <a:pt x="6528" y="5592"/>
                        </a:cubicBezTo>
                        <a:cubicBezTo>
                          <a:pt x="6520" y="5595"/>
                          <a:pt x="6506" y="5588"/>
                          <a:pt x="6497" y="5610"/>
                        </a:cubicBezTo>
                        <a:cubicBezTo>
                          <a:pt x="6489" y="5631"/>
                          <a:pt x="6459" y="5661"/>
                          <a:pt x="6412" y="5689"/>
                        </a:cubicBezTo>
                        <a:cubicBezTo>
                          <a:pt x="6365" y="5716"/>
                          <a:pt x="6390" y="5865"/>
                          <a:pt x="6390" y="5876"/>
                        </a:cubicBezTo>
                        <a:cubicBezTo>
                          <a:pt x="6390" y="5887"/>
                          <a:pt x="6387" y="5923"/>
                          <a:pt x="6363" y="5963"/>
                        </a:cubicBezTo>
                        <a:cubicBezTo>
                          <a:pt x="6327" y="6010"/>
                          <a:pt x="6231" y="5959"/>
                          <a:pt x="6223" y="5951"/>
                        </a:cubicBezTo>
                        <a:cubicBezTo>
                          <a:pt x="6216" y="5944"/>
                          <a:pt x="6143" y="5989"/>
                          <a:pt x="6134" y="5999"/>
                        </a:cubicBezTo>
                        <a:cubicBezTo>
                          <a:pt x="6124" y="6008"/>
                          <a:pt x="6088" y="5970"/>
                          <a:pt x="6083" y="5966"/>
                        </a:cubicBezTo>
                        <a:cubicBezTo>
                          <a:pt x="6078" y="5963"/>
                          <a:pt x="6034" y="5991"/>
                          <a:pt x="5981" y="6001"/>
                        </a:cubicBezTo>
                        <a:cubicBezTo>
                          <a:pt x="5929" y="6012"/>
                          <a:pt x="5846" y="5951"/>
                          <a:pt x="5846" y="5951"/>
                        </a:cubicBezTo>
                        <a:lnTo>
                          <a:pt x="5801" y="5948"/>
                        </a:lnTo>
                        <a:cubicBezTo>
                          <a:pt x="5790" y="5948"/>
                          <a:pt x="5718" y="5838"/>
                          <a:pt x="5709" y="5823"/>
                        </a:cubicBezTo>
                        <a:cubicBezTo>
                          <a:pt x="5700" y="5808"/>
                          <a:pt x="5690" y="5759"/>
                          <a:pt x="5685" y="5740"/>
                        </a:cubicBezTo>
                        <a:cubicBezTo>
                          <a:pt x="5681" y="5721"/>
                          <a:pt x="5606" y="5685"/>
                          <a:pt x="5574" y="5674"/>
                        </a:cubicBezTo>
                        <a:cubicBezTo>
                          <a:pt x="5542" y="5663"/>
                          <a:pt x="5517" y="5634"/>
                          <a:pt x="5510" y="5562"/>
                        </a:cubicBezTo>
                        <a:cubicBezTo>
                          <a:pt x="5503" y="5491"/>
                          <a:pt x="5446" y="5384"/>
                          <a:pt x="5446" y="5384"/>
                        </a:cubicBezTo>
                        <a:cubicBezTo>
                          <a:pt x="5469" y="5394"/>
                          <a:pt x="5503" y="5455"/>
                          <a:pt x="5513" y="5487"/>
                        </a:cubicBezTo>
                        <a:cubicBezTo>
                          <a:pt x="5523" y="5519"/>
                          <a:pt x="5570" y="5578"/>
                          <a:pt x="5579" y="5578"/>
                        </a:cubicBezTo>
                        <a:cubicBezTo>
                          <a:pt x="5588" y="5578"/>
                          <a:pt x="5660" y="5542"/>
                          <a:pt x="5669" y="5538"/>
                        </a:cubicBezTo>
                        <a:cubicBezTo>
                          <a:pt x="5687" y="5479"/>
                          <a:pt x="5693" y="5458"/>
                          <a:pt x="5693" y="5458"/>
                        </a:cubicBezTo>
                        <a:cubicBezTo>
                          <a:pt x="5693" y="5458"/>
                          <a:pt x="5729" y="5521"/>
                          <a:pt x="5736" y="5521"/>
                        </a:cubicBezTo>
                        <a:cubicBezTo>
                          <a:pt x="5743" y="5521"/>
                          <a:pt x="5780" y="5533"/>
                          <a:pt x="5783" y="5540"/>
                        </a:cubicBezTo>
                        <a:cubicBezTo>
                          <a:pt x="5787" y="5548"/>
                          <a:pt x="5830" y="5610"/>
                          <a:pt x="5833" y="5598"/>
                        </a:cubicBezTo>
                        <a:cubicBezTo>
                          <a:pt x="5836" y="5587"/>
                          <a:pt x="5869" y="5513"/>
                          <a:pt x="5868" y="5508"/>
                        </a:cubicBezTo>
                        <a:cubicBezTo>
                          <a:pt x="5867" y="5502"/>
                          <a:pt x="5868" y="5415"/>
                          <a:pt x="5875" y="5419"/>
                        </a:cubicBezTo>
                        <a:cubicBezTo>
                          <a:pt x="5883" y="5422"/>
                          <a:pt x="5912" y="5427"/>
                          <a:pt x="5918" y="5404"/>
                        </a:cubicBezTo>
                        <a:cubicBezTo>
                          <a:pt x="5924" y="5381"/>
                          <a:pt x="5953" y="5209"/>
                          <a:pt x="6003" y="5162"/>
                        </a:cubicBezTo>
                        <a:cubicBezTo>
                          <a:pt x="6015" y="5151"/>
                          <a:pt x="6045" y="5151"/>
                          <a:pt x="6050" y="5164"/>
                        </a:cubicBezTo>
                        <a:cubicBezTo>
                          <a:pt x="6055" y="5177"/>
                          <a:pt x="6082" y="5222"/>
                          <a:pt x="6109" y="5220"/>
                        </a:cubicBezTo>
                        <a:cubicBezTo>
                          <a:pt x="6136" y="5219"/>
                          <a:pt x="6172" y="5201"/>
                          <a:pt x="6187" y="5182"/>
                        </a:cubicBezTo>
                        <a:cubicBezTo>
                          <a:pt x="6202" y="5162"/>
                          <a:pt x="6212" y="5096"/>
                          <a:pt x="6210" y="5093"/>
                        </a:cubicBezTo>
                        <a:cubicBezTo>
                          <a:pt x="6208" y="5088"/>
                          <a:pt x="6201" y="5022"/>
                          <a:pt x="6190" y="5007"/>
                        </a:cubicBezTo>
                        <a:cubicBezTo>
                          <a:pt x="6179" y="4992"/>
                          <a:pt x="6154" y="4932"/>
                          <a:pt x="6155" y="4916"/>
                        </a:cubicBezTo>
                        <a:cubicBezTo>
                          <a:pt x="6157" y="4900"/>
                          <a:pt x="6151" y="4857"/>
                          <a:pt x="6144" y="4843"/>
                        </a:cubicBezTo>
                        <a:cubicBezTo>
                          <a:pt x="6137" y="4829"/>
                          <a:pt x="6119" y="4772"/>
                          <a:pt x="6119" y="4763"/>
                        </a:cubicBezTo>
                        <a:cubicBezTo>
                          <a:pt x="6119" y="4754"/>
                          <a:pt x="6105" y="4589"/>
                          <a:pt x="6110" y="4522"/>
                        </a:cubicBezTo>
                        <a:cubicBezTo>
                          <a:pt x="6075" y="4526"/>
                          <a:pt x="6071" y="4523"/>
                          <a:pt x="6063" y="4516"/>
                        </a:cubicBezTo>
                        <a:cubicBezTo>
                          <a:pt x="6055" y="4508"/>
                          <a:pt x="6017" y="4466"/>
                          <a:pt x="6018" y="4454"/>
                        </a:cubicBezTo>
                        <a:cubicBezTo>
                          <a:pt x="6018" y="4442"/>
                          <a:pt x="6016" y="4376"/>
                          <a:pt x="6011" y="4365"/>
                        </a:cubicBezTo>
                        <a:cubicBezTo>
                          <a:pt x="6005" y="4353"/>
                          <a:pt x="5970" y="4297"/>
                          <a:pt x="5973" y="4283"/>
                        </a:cubicBezTo>
                        <a:cubicBezTo>
                          <a:pt x="5975" y="4269"/>
                          <a:pt x="5981" y="4199"/>
                          <a:pt x="5986" y="4199"/>
                        </a:cubicBezTo>
                        <a:cubicBezTo>
                          <a:pt x="5991" y="4198"/>
                          <a:pt x="6009" y="4216"/>
                          <a:pt x="6047" y="4334"/>
                        </a:cubicBezTo>
                        <a:cubicBezTo>
                          <a:pt x="6100" y="4365"/>
                          <a:pt x="6157" y="4435"/>
                          <a:pt x="6161" y="4525"/>
                        </a:cubicBezTo>
                        <a:close/>
                        <a:moveTo>
                          <a:pt x="7704" y="7738"/>
                        </a:moveTo>
                        <a:cubicBezTo>
                          <a:pt x="7727" y="7769"/>
                          <a:pt x="7792" y="7766"/>
                          <a:pt x="7800" y="7766"/>
                        </a:cubicBezTo>
                        <a:cubicBezTo>
                          <a:pt x="7807" y="7766"/>
                          <a:pt x="7843" y="7822"/>
                          <a:pt x="7848" y="7831"/>
                        </a:cubicBezTo>
                        <a:cubicBezTo>
                          <a:pt x="7854" y="7839"/>
                          <a:pt x="7919" y="7842"/>
                          <a:pt x="7932" y="7841"/>
                        </a:cubicBezTo>
                        <a:cubicBezTo>
                          <a:pt x="7945" y="7840"/>
                          <a:pt x="8027" y="7888"/>
                          <a:pt x="8050" y="7906"/>
                        </a:cubicBezTo>
                        <a:cubicBezTo>
                          <a:pt x="8073" y="7922"/>
                          <a:pt x="8112" y="7908"/>
                          <a:pt x="8123" y="7904"/>
                        </a:cubicBezTo>
                        <a:cubicBezTo>
                          <a:pt x="8133" y="7899"/>
                          <a:pt x="8175" y="7926"/>
                          <a:pt x="8170" y="7928"/>
                        </a:cubicBezTo>
                        <a:cubicBezTo>
                          <a:pt x="8075" y="7957"/>
                          <a:pt x="7955" y="7928"/>
                          <a:pt x="7935" y="7906"/>
                        </a:cubicBezTo>
                        <a:cubicBezTo>
                          <a:pt x="7888" y="7849"/>
                          <a:pt x="7789" y="7865"/>
                          <a:pt x="7785" y="7868"/>
                        </a:cubicBezTo>
                        <a:cubicBezTo>
                          <a:pt x="7781" y="7870"/>
                          <a:pt x="7742" y="7841"/>
                          <a:pt x="7738" y="7837"/>
                        </a:cubicBezTo>
                        <a:cubicBezTo>
                          <a:pt x="7735" y="7832"/>
                          <a:pt x="7717" y="7866"/>
                          <a:pt x="7698" y="7931"/>
                        </a:cubicBezTo>
                        <a:cubicBezTo>
                          <a:pt x="7649" y="7920"/>
                          <a:pt x="7643" y="7934"/>
                          <a:pt x="7607" y="7968"/>
                        </a:cubicBezTo>
                        <a:cubicBezTo>
                          <a:pt x="7538" y="7955"/>
                          <a:pt x="7478" y="7969"/>
                          <a:pt x="7472" y="7974"/>
                        </a:cubicBezTo>
                        <a:cubicBezTo>
                          <a:pt x="7466" y="7979"/>
                          <a:pt x="7429" y="7968"/>
                          <a:pt x="7424" y="7963"/>
                        </a:cubicBezTo>
                        <a:cubicBezTo>
                          <a:pt x="7419" y="7957"/>
                          <a:pt x="7378" y="7986"/>
                          <a:pt x="7375" y="7990"/>
                        </a:cubicBezTo>
                        <a:cubicBezTo>
                          <a:pt x="7371" y="7994"/>
                          <a:pt x="7335" y="7944"/>
                          <a:pt x="7334" y="7940"/>
                        </a:cubicBezTo>
                        <a:cubicBezTo>
                          <a:pt x="7332" y="7937"/>
                          <a:pt x="7319" y="7942"/>
                          <a:pt x="7281" y="7988"/>
                        </a:cubicBezTo>
                        <a:cubicBezTo>
                          <a:pt x="7217" y="7988"/>
                          <a:pt x="7163" y="8023"/>
                          <a:pt x="7127" y="8057"/>
                        </a:cubicBezTo>
                        <a:cubicBezTo>
                          <a:pt x="7096" y="8085"/>
                          <a:pt x="7077" y="8113"/>
                          <a:pt x="7076" y="8117"/>
                        </a:cubicBezTo>
                        <a:cubicBezTo>
                          <a:pt x="7073" y="8124"/>
                          <a:pt x="7063" y="8132"/>
                          <a:pt x="7032" y="8197"/>
                        </a:cubicBezTo>
                        <a:cubicBezTo>
                          <a:pt x="7033" y="8271"/>
                          <a:pt x="7021" y="8347"/>
                          <a:pt x="7017" y="8355"/>
                        </a:cubicBezTo>
                        <a:cubicBezTo>
                          <a:pt x="7014" y="8363"/>
                          <a:pt x="6981" y="8331"/>
                          <a:pt x="6976" y="8327"/>
                        </a:cubicBezTo>
                        <a:cubicBezTo>
                          <a:pt x="6971" y="8324"/>
                          <a:pt x="6933" y="8352"/>
                          <a:pt x="6927" y="8360"/>
                        </a:cubicBezTo>
                        <a:cubicBezTo>
                          <a:pt x="6922" y="8367"/>
                          <a:pt x="6892" y="8457"/>
                          <a:pt x="6894" y="8453"/>
                        </a:cubicBezTo>
                        <a:cubicBezTo>
                          <a:pt x="6896" y="8449"/>
                          <a:pt x="6900" y="8414"/>
                          <a:pt x="6899" y="8411"/>
                        </a:cubicBezTo>
                        <a:cubicBezTo>
                          <a:pt x="6897" y="8408"/>
                          <a:pt x="6873" y="8344"/>
                          <a:pt x="6870" y="8333"/>
                        </a:cubicBezTo>
                        <a:cubicBezTo>
                          <a:pt x="6867" y="8322"/>
                          <a:pt x="6843" y="8414"/>
                          <a:pt x="6843" y="8414"/>
                        </a:cubicBezTo>
                        <a:cubicBezTo>
                          <a:pt x="6843" y="8414"/>
                          <a:pt x="6829" y="8284"/>
                          <a:pt x="6829" y="8279"/>
                        </a:cubicBezTo>
                        <a:cubicBezTo>
                          <a:pt x="6829" y="8273"/>
                          <a:pt x="6803" y="8229"/>
                          <a:pt x="6801" y="8226"/>
                        </a:cubicBezTo>
                        <a:cubicBezTo>
                          <a:pt x="6800" y="8223"/>
                          <a:pt x="6805" y="8145"/>
                          <a:pt x="6808" y="8138"/>
                        </a:cubicBezTo>
                        <a:cubicBezTo>
                          <a:pt x="6810" y="8130"/>
                          <a:pt x="6825" y="8138"/>
                          <a:pt x="6832" y="8138"/>
                        </a:cubicBezTo>
                        <a:cubicBezTo>
                          <a:pt x="6838" y="8138"/>
                          <a:pt x="6838" y="8176"/>
                          <a:pt x="6833" y="8232"/>
                        </a:cubicBezTo>
                        <a:cubicBezTo>
                          <a:pt x="6849" y="8203"/>
                          <a:pt x="6904" y="8142"/>
                          <a:pt x="6921" y="8136"/>
                        </a:cubicBezTo>
                        <a:cubicBezTo>
                          <a:pt x="6938" y="8130"/>
                          <a:pt x="6953" y="8030"/>
                          <a:pt x="6975" y="7972"/>
                        </a:cubicBezTo>
                        <a:cubicBezTo>
                          <a:pt x="6997" y="7915"/>
                          <a:pt x="7030" y="7887"/>
                          <a:pt x="7065" y="7871"/>
                        </a:cubicBezTo>
                        <a:cubicBezTo>
                          <a:pt x="7084" y="7862"/>
                          <a:pt x="7111" y="7824"/>
                          <a:pt x="7139" y="7777"/>
                        </a:cubicBezTo>
                        <a:cubicBezTo>
                          <a:pt x="7190" y="7689"/>
                          <a:pt x="7243" y="7573"/>
                          <a:pt x="7248" y="7568"/>
                        </a:cubicBezTo>
                        <a:cubicBezTo>
                          <a:pt x="7255" y="7558"/>
                          <a:pt x="7285" y="7511"/>
                          <a:pt x="7301" y="7499"/>
                        </a:cubicBezTo>
                        <a:cubicBezTo>
                          <a:pt x="7386" y="7476"/>
                          <a:pt x="7426" y="7609"/>
                          <a:pt x="7429" y="7617"/>
                        </a:cubicBezTo>
                        <a:cubicBezTo>
                          <a:pt x="7432" y="7626"/>
                          <a:pt x="7466" y="7642"/>
                          <a:pt x="7474" y="7647"/>
                        </a:cubicBezTo>
                        <a:cubicBezTo>
                          <a:pt x="7482" y="7652"/>
                          <a:pt x="7441" y="7726"/>
                          <a:pt x="7439" y="7731"/>
                        </a:cubicBezTo>
                        <a:cubicBezTo>
                          <a:pt x="7437" y="7735"/>
                          <a:pt x="7472" y="7736"/>
                          <a:pt x="7478" y="7735"/>
                        </a:cubicBezTo>
                        <a:cubicBezTo>
                          <a:pt x="7484" y="7735"/>
                          <a:pt x="7525" y="7693"/>
                          <a:pt x="7529" y="7689"/>
                        </a:cubicBezTo>
                        <a:cubicBezTo>
                          <a:pt x="7532" y="7686"/>
                          <a:pt x="7561" y="7699"/>
                          <a:pt x="7586" y="7697"/>
                        </a:cubicBezTo>
                        <a:cubicBezTo>
                          <a:pt x="7637" y="7681"/>
                          <a:pt x="7680" y="7708"/>
                          <a:pt x="7704" y="7738"/>
                        </a:cubicBezTo>
                        <a:close/>
                        <a:moveTo>
                          <a:pt x="8834" y="10444"/>
                        </a:moveTo>
                        <a:cubicBezTo>
                          <a:pt x="8833" y="10437"/>
                          <a:pt x="8852" y="10435"/>
                          <a:pt x="8883" y="10427"/>
                        </a:cubicBezTo>
                        <a:cubicBezTo>
                          <a:pt x="8875" y="10294"/>
                          <a:pt x="8892" y="10238"/>
                          <a:pt x="8911" y="10180"/>
                        </a:cubicBezTo>
                        <a:cubicBezTo>
                          <a:pt x="8914" y="10269"/>
                          <a:pt x="8889" y="10498"/>
                          <a:pt x="8888" y="10512"/>
                        </a:cubicBezTo>
                        <a:cubicBezTo>
                          <a:pt x="8886" y="10525"/>
                          <a:pt x="8931" y="10468"/>
                          <a:pt x="8934" y="10464"/>
                        </a:cubicBezTo>
                        <a:cubicBezTo>
                          <a:pt x="8936" y="10459"/>
                          <a:pt x="8945" y="10386"/>
                          <a:pt x="8945" y="10380"/>
                        </a:cubicBezTo>
                        <a:cubicBezTo>
                          <a:pt x="8945" y="10374"/>
                          <a:pt x="8978" y="10311"/>
                          <a:pt x="8980" y="10306"/>
                        </a:cubicBezTo>
                        <a:cubicBezTo>
                          <a:pt x="8982" y="10301"/>
                          <a:pt x="8984" y="10314"/>
                          <a:pt x="8978" y="10386"/>
                        </a:cubicBezTo>
                        <a:cubicBezTo>
                          <a:pt x="8991" y="10326"/>
                          <a:pt x="9037" y="10216"/>
                          <a:pt x="9040" y="10209"/>
                        </a:cubicBezTo>
                        <a:cubicBezTo>
                          <a:pt x="9044" y="10201"/>
                          <a:pt x="9047" y="10051"/>
                          <a:pt x="9047" y="10044"/>
                        </a:cubicBezTo>
                        <a:cubicBezTo>
                          <a:pt x="9046" y="10038"/>
                          <a:pt x="9012" y="9935"/>
                          <a:pt x="9005" y="9930"/>
                        </a:cubicBezTo>
                        <a:cubicBezTo>
                          <a:pt x="8999" y="9926"/>
                          <a:pt x="9009" y="9854"/>
                          <a:pt x="9011" y="9844"/>
                        </a:cubicBezTo>
                        <a:cubicBezTo>
                          <a:pt x="9012" y="9835"/>
                          <a:pt x="8979" y="9762"/>
                          <a:pt x="8975" y="9756"/>
                        </a:cubicBezTo>
                        <a:cubicBezTo>
                          <a:pt x="8972" y="9749"/>
                          <a:pt x="8937" y="9790"/>
                          <a:pt x="8933" y="9798"/>
                        </a:cubicBezTo>
                        <a:cubicBezTo>
                          <a:pt x="8930" y="9807"/>
                          <a:pt x="8948" y="9640"/>
                          <a:pt x="8948" y="9636"/>
                        </a:cubicBezTo>
                        <a:cubicBezTo>
                          <a:pt x="8948" y="9632"/>
                          <a:pt x="8990" y="9596"/>
                          <a:pt x="8992" y="9591"/>
                        </a:cubicBezTo>
                        <a:cubicBezTo>
                          <a:pt x="8995" y="9587"/>
                          <a:pt x="9017" y="9511"/>
                          <a:pt x="9021" y="9504"/>
                        </a:cubicBezTo>
                        <a:cubicBezTo>
                          <a:pt x="9025" y="9496"/>
                          <a:pt x="9007" y="9437"/>
                          <a:pt x="9004" y="9428"/>
                        </a:cubicBezTo>
                        <a:cubicBezTo>
                          <a:pt x="9001" y="9419"/>
                          <a:pt x="9017" y="9423"/>
                          <a:pt x="9050" y="9416"/>
                        </a:cubicBezTo>
                        <a:cubicBezTo>
                          <a:pt x="9062" y="9305"/>
                          <a:pt x="9150" y="9205"/>
                          <a:pt x="9157" y="9195"/>
                        </a:cubicBezTo>
                        <a:cubicBezTo>
                          <a:pt x="9164" y="9185"/>
                          <a:pt x="9154" y="9123"/>
                          <a:pt x="9147" y="9107"/>
                        </a:cubicBezTo>
                        <a:cubicBezTo>
                          <a:pt x="9147" y="9107"/>
                          <a:pt x="9170" y="9058"/>
                          <a:pt x="9182" y="9033"/>
                        </a:cubicBezTo>
                        <a:cubicBezTo>
                          <a:pt x="9186" y="9026"/>
                          <a:pt x="9189" y="9021"/>
                          <a:pt x="9189" y="9019"/>
                        </a:cubicBezTo>
                        <a:cubicBezTo>
                          <a:pt x="9192" y="9015"/>
                          <a:pt x="9201" y="9019"/>
                          <a:pt x="9204" y="9021"/>
                        </a:cubicBezTo>
                        <a:cubicBezTo>
                          <a:pt x="9207" y="9021"/>
                          <a:pt x="9195" y="9090"/>
                          <a:pt x="9191" y="9100"/>
                        </a:cubicBezTo>
                        <a:cubicBezTo>
                          <a:pt x="9187" y="9111"/>
                          <a:pt x="9189" y="9175"/>
                          <a:pt x="9189" y="9185"/>
                        </a:cubicBezTo>
                        <a:cubicBezTo>
                          <a:pt x="9189" y="9194"/>
                          <a:pt x="9230" y="9135"/>
                          <a:pt x="9232" y="9132"/>
                        </a:cubicBezTo>
                        <a:cubicBezTo>
                          <a:pt x="9235" y="9130"/>
                          <a:pt x="9240" y="9096"/>
                          <a:pt x="9247" y="9044"/>
                        </a:cubicBezTo>
                        <a:cubicBezTo>
                          <a:pt x="9249" y="9072"/>
                          <a:pt x="9244" y="9188"/>
                          <a:pt x="9243" y="9209"/>
                        </a:cubicBezTo>
                        <a:cubicBezTo>
                          <a:pt x="9242" y="9230"/>
                          <a:pt x="9253" y="9290"/>
                          <a:pt x="9253" y="9296"/>
                        </a:cubicBezTo>
                        <a:cubicBezTo>
                          <a:pt x="9252" y="9302"/>
                          <a:pt x="9288" y="9211"/>
                          <a:pt x="9288" y="9211"/>
                        </a:cubicBezTo>
                        <a:lnTo>
                          <a:pt x="9338" y="9205"/>
                        </a:lnTo>
                        <a:lnTo>
                          <a:pt x="9338" y="9267"/>
                        </a:lnTo>
                        <a:cubicBezTo>
                          <a:pt x="9338" y="9267"/>
                          <a:pt x="9253" y="9518"/>
                          <a:pt x="9251" y="9524"/>
                        </a:cubicBezTo>
                        <a:cubicBezTo>
                          <a:pt x="9250" y="9530"/>
                          <a:pt x="9211" y="9568"/>
                          <a:pt x="9200" y="9582"/>
                        </a:cubicBezTo>
                        <a:cubicBezTo>
                          <a:pt x="9198" y="9584"/>
                          <a:pt x="9195" y="9586"/>
                          <a:pt x="9194" y="9587"/>
                        </a:cubicBezTo>
                        <a:cubicBezTo>
                          <a:pt x="9190" y="9593"/>
                          <a:pt x="9178" y="9647"/>
                          <a:pt x="9177" y="9654"/>
                        </a:cubicBezTo>
                        <a:cubicBezTo>
                          <a:pt x="9177" y="9660"/>
                          <a:pt x="9188" y="9725"/>
                          <a:pt x="9191" y="9736"/>
                        </a:cubicBezTo>
                        <a:cubicBezTo>
                          <a:pt x="9191" y="9739"/>
                          <a:pt x="9195" y="9744"/>
                          <a:pt x="9199" y="9751"/>
                        </a:cubicBezTo>
                        <a:cubicBezTo>
                          <a:pt x="9212" y="9770"/>
                          <a:pt x="9233" y="9800"/>
                          <a:pt x="9236" y="9805"/>
                        </a:cubicBezTo>
                        <a:cubicBezTo>
                          <a:pt x="9238" y="9809"/>
                          <a:pt x="9212" y="9829"/>
                          <a:pt x="9201" y="9838"/>
                        </a:cubicBezTo>
                        <a:cubicBezTo>
                          <a:pt x="9198" y="9839"/>
                          <a:pt x="9197" y="9841"/>
                          <a:pt x="9196" y="9841"/>
                        </a:cubicBezTo>
                        <a:cubicBezTo>
                          <a:pt x="9192" y="9845"/>
                          <a:pt x="9185" y="9890"/>
                          <a:pt x="9183" y="9897"/>
                        </a:cubicBezTo>
                        <a:cubicBezTo>
                          <a:pt x="9181" y="9905"/>
                          <a:pt x="9187" y="9980"/>
                          <a:pt x="9190" y="9992"/>
                        </a:cubicBezTo>
                        <a:cubicBezTo>
                          <a:pt x="9194" y="10003"/>
                          <a:pt x="9192" y="10067"/>
                          <a:pt x="9192" y="10067"/>
                        </a:cubicBezTo>
                        <a:lnTo>
                          <a:pt x="9181" y="10063"/>
                        </a:lnTo>
                        <a:cubicBezTo>
                          <a:pt x="9181" y="10063"/>
                          <a:pt x="9156" y="10136"/>
                          <a:pt x="9153" y="10146"/>
                        </a:cubicBezTo>
                        <a:cubicBezTo>
                          <a:pt x="9150" y="10157"/>
                          <a:pt x="9114" y="10169"/>
                          <a:pt x="9110" y="10173"/>
                        </a:cubicBezTo>
                        <a:cubicBezTo>
                          <a:pt x="9105" y="10177"/>
                          <a:pt x="9088" y="10247"/>
                          <a:pt x="9083" y="10257"/>
                        </a:cubicBezTo>
                        <a:cubicBezTo>
                          <a:pt x="9079" y="10267"/>
                          <a:pt x="9116" y="10272"/>
                          <a:pt x="9122" y="10274"/>
                        </a:cubicBezTo>
                        <a:cubicBezTo>
                          <a:pt x="9128" y="10276"/>
                          <a:pt x="9082" y="10313"/>
                          <a:pt x="9076" y="10315"/>
                        </a:cubicBezTo>
                        <a:cubicBezTo>
                          <a:pt x="9071" y="10316"/>
                          <a:pt x="9075" y="10393"/>
                          <a:pt x="9075" y="10401"/>
                        </a:cubicBezTo>
                        <a:cubicBezTo>
                          <a:pt x="9075" y="10410"/>
                          <a:pt x="8945" y="10539"/>
                          <a:pt x="8938" y="10542"/>
                        </a:cubicBezTo>
                        <a:cubicBezTo>
                          <a:pt x="8930" y="10545"/>
                          <a:pt x="8911" y="10616"/>
                          <a:pt x="8908" y="10623"/>
                        </a:cubicBezTo>
                        <a:cubicBezTo>
                          <a:pt x="8906" y="10631"/>
                          <a:pt x="8873" y="10618"/>
                          <a:pt x="8868" y="10615"/>
                        </a:cubicBezTo>
                        <a:cubicBezTo>
                          <a:pt x="8862" y="10612"/>
                          <a:pt x="8859" y="10640"/>
                          <a:pt x="8852" y="10713"/>
                        </a:cubicBezTo>
                        <a:cubicBezTo>
                          <a:pt x="8828" y="10713"/>
                          <a:pt x="8835" y="10450"/>
                          <a:pt x="8834" y="10444"/>
                        </a:cubicBezTo>
                        <a:close/>
                        <a:moveTo>
                          <a:pt x="9536" y="13190"/>
                        </a:moveTo>
                        <a:cubicBezTo>
                          <a:pt x="9535" y="13177"/>
                          <a:pt x="9552" y="13185"/>
                          <a:pt x="9559" y="13185"/>
                        </a:cubicBezTo>
                        <a:cubicBezTo>
                          <a:pt x="9566" y="13187"/>
                          <a:pt x="9598" y="13227"/>
                          <a:pt x="9603" y="13237"/>
                        </a:cubicBezTo>
                        <a:cubicBezTo>
                          <a:pt x="9608" y="13247"/>
                          <a:pt x="9591" y="13166"/>
                          <a:pt x="9587" y="13156"/>
                        </a:cubicBezTo>
                        <a:cubicBezTo>
                          <a:pt x="9584" y="13148"/>
                          <a:pt x="9615" y="13154"/>
                          <a:pt x="9624" y="13160"/>
                        </a:cubicBezTo>
                        <a:cubicBezTo>
                          <a:pt x="9634" y="13167"/>
                          <a:pt x="9679" y="13113"/>
                          <a:pt x="9683" y="13113"/>
                        </a:cubicBezTo>
                        <a:cubicBezTo>
                          <a:pt x="9688" y="13114"/>
                          <a:pt x="9696" y="13095"/>
                          <a:pt x="9697" y="13080"/>
                        </a:cubicBezTo>
                        <a:cubicBezTo>
                          <a:pt x="9697" y="13065"/>
                          <a:pt x="9682" y="13008"/>
                          <a:pt x="9680" y="13000"/>
                        </a:cubicBezTo>
                        <a:cubicBezTo>
                          <a:pt x="9679" y="12993"/>
                          <a:pt x="9651" y="12923"/>
                          <a:pt x="9646" y="12912"/>
                        </a:cubicBezTo>
                        <a:cubicBezTo>
                          <a:pt x="9640" y="12902"/>
                          <a:pt x="9682" y="12851"/>
                          <a:pt x="9688" y="12842"/>
                        </a:cubicBezTo>
                        <a:cubicBezTo>
                          <a:pt x="9693" y="12833"/>
                          <a:pt x="9650" y="12867"/>
                          <a:pt x="9649" y="12875"/>
                        </a:cubicBezTo>
                        <a:cubicBezTo>
                          <a:pt x="9648" y="12885"/>
                          <a:pt x="9639" y="12799"/>
                          <a:pt x="9639" y="12787"/>
                        </a:cubicBezTo>
                        <a:cubicBezTo>
                          <a:pt x="9639" y="12774"/>
                          <a:pt x="9682" y="12809"/>
                          <a:pt x="9686" y="12811"/>
                        </a:cubicBezTo>
                        <a:cubicBezTo>
                          <a:pt x="9691" y="12814"/>
                          <a:pt x="9683" y="12748"/>
                          <a:pt x="9679" y="12734"/>
                        </a:cubicBezTo>
                        <a:cubicBezTo>
                          <a:pt x="9674" y="12721"/>
                          <a:pt x="9686" y="12676"/>
                          <a:pt x="9688" y="12652"/>
                        </a:cubicBezTo>
                        <a:cubicBezTo>
                          <a:pt x="9690" y="12628"/>
                          <a:pt x="9670" y="12576"/>
                          <a:pt x="9666" y="12570"/>
                        </a:cubicBezTo>
                        <a:cubicBezTo>
                          <a:pt x="9663" y="12564"/>
                          <a:pt x="9695" y="12584"/>
                          <a:pt x="9702" y="12593"/>
                        </a:cubicBezTo>
                        <a:cubicBezTo>
                          <a:pt x="9702" y="12593"/>
                          <a:pt x="9724" y="12516"/>
                          <a:pt x="9728" y="12504"/>
                        </a:cubicBezTo>
                        <a:cubicBezTo>
                          <a:pt x="9733" y="12492"/>
                          <a:pt x="9769" y="12552"/>
                          <a:pt x="9773" y="12562"/>
                        </a:cubicBezTo>
                        <a:cubicBezTo>
                          <a:pt x="9778" y="12570"/>
                          <a:pt x="9775" y="12589"/>
                          <a:pt x="9773" y="12600"/>
                        </a:cubicBezTo>
                        <a:cubicBezTo>
                          <a:pt x="9771" y="12612"/>
                          <a:pt x="9804" y="12594"/>
                          <a:pt x="9813" y="12592"/>
                        </a:cubicBezTo>
                        <a:cubicBezTo>
                          <a:pt x="9822" y="12589"/>
                          <a:pt x="9735" y="12681"/>
                          <a:pt x="9730" y="12688"/>
                        </a:cubicBezTo>
                        <a:cubicBezTo>
                          <a:pt x="9724" y="12696"/>
                          <a:pt x="9735" y="12765"/>
                          <a:pt x="9737" y="12770"/>
                        </a:cubicBezTo>
                        <a:cubicBezTo>
                          <a:pt x="9738" y="12775"/>
                          <a:pt x="9727" y="12843"/>
                          <a:pt x="9725" y="12855"/>
                        </a:cubicBezTo>
                        <a:cubicBezTo>
                          <a:pt x="9723" y="12866"/>
                          <a:pt x="9726" y="12868"/>
                          <a:pt x="9758" y="12873"/>
                        </a:cubicBezTo>
                        <a:cubicBezTo>
                          <a:pt x="9790" y="12878"/>
                          <a:pt x="9833" y="12799"/>
                          <a:pt x="9839" y="12794"/>
                        </a:cubicBezTo>
                        <a:cubicBezTo>
                          <a:pt x="9845" y="12789"/>
                          <a:pt x="9850" y="12775"/>
                          <a:pt x="9886" y="12767"/>
                        </a:cubicBezTo>
                        <a:cubicBezTo>
                          <a:pt x="9855" y="12830"/>
                          <a:pt x="9853" y="12915"/>
                          <a:pt x="9854" y="12932"/>
                        </a:cubicBezTo>
                        <a:cubicBezTo>
                          <a:pt x="9856" y="12949"/>
                          <a:pt x="9814" y="12896"/>
                          <a:pt x="9810" y="12893"/>
                        </a:cubicBezTo>
                        <a:cubicBezTo>
                          <a:pt x="9807" y="12891"/>
                          <a:pt x="9747" y="13045"/>
                          <a:pt x="9747" y="13045"/>
                        </a:cubicBezTo>
                        <a:lnTo>
                          <a:pt x="9701" y="13088"/>
                        </a:lnTo>
                        <a:cubicBezTo>
                          <a:pt x="9701" y="13088"/>
                          <a:pt x="9732" y="13096"/>
                          <a:pt x="9737" y="13096"/>
                        </a:cubicBezTo>
                        <a:cubicBezTo>
                          <a:pt x="9743" y="13097"/>
                          <a:pt x="9765" y="13131"/>
                          <a:pt x="9773" y="13149"/>
                        </a:cubicBezTo>
                        <a:cubicBezTo>
                          <a:pt x="9780" y="13167"/>
                          <a:pt x="9814" y="13268"/>
                          <a:pt x="9817" y="13277"/>
                        </a:cubicBezTo>
                        <a:cubicBezTo>
                          <a:pt x="9819" y="13286"/>
                          <a:pt x="9813" y="13352"/>
                          <a:pt x="9811" y="13363"/>
                        </a:cubicBezTo>
                        <a:cubicBezTo>
                          <a:pt x="9809" y="13375"/>
                          <a:pt x="9824" y="13427"/>
                          <a:pt x="9830" y="13439"/>
                        </a:cubicBezTo>
                        <a:cubicBezTo>
                          <a:pt x="9835" y="13450"/>
                          <a:pt x="9870" y="13385"/>
                          <a:pt x="9874" y="13376"/>
                        </a:cubicBezTo>
                        <a:cubicBezTo>
                          <a:pt x="9879" y="13367"/>
                          <a:pt x="9915" y="13360"/>
                          <a:pt x="9923" y="13365"/>
                        </a:cubicBezTo>
                        <a:cubicBezTo>
                          <a:pt x="9930" y="13371"/>
                          <a:pt x="9969" y="13342"/>
                          <a:pt x="9969" y="13342"/>
                        </a:cubicBezTo>
                        <a:cubicBezTo>
                          <a:pt x="9969" y="13342"/>
                          <a:pt x="9965" y="13397"/>
                          <a:pt x="9963" y="13410"/>
                        </a:cubicBezTo>
                        <a:cubicBezTo>
                          <a:pt x="9961" y="13422"/>
                          <a:pt x="9970" y="13463"/>
                          <a:pt x="9976" y="13477"/>
                        </a:cubicBezTo>
                        <a:cubicBezTo>
                          <a:pt x="9983" y="13492"/>
                          <a:pt x="9983" y="13502"/>
                          <a:pt x="9978" y="13505"/>
                        </a:cubicBezTo>
                        <a:cubicBezTo>
                          <a:pt x="9974" y="13509"/>
                          <a:pt x="9973" y="13567"/>
                          <a:pt x="9973" y="13579"/>
                        </a:cubicBezTo>
                        <a:cubicBezTo>
                          <a:pt x="9973" y="13593"/>
                          <a:pt x="9917" y="13544"/>
                          <a:pt x="9881" y="13516"/>
                        </a:cubicBezTo>
                        <a:cubicBezTo>
                          <a:pt x="9864" y="13537"/>
                          <a:pt x="9842" y="13549"/>
                          <a:pt x="9810" y="13562"/>
                        </a:cubicBezTo>
                        <a:cubicBezTo>
                          <a:pt x="9777" y="13574"/>
                          <a:pt x="9711" y="13514"/>
                          <a:pt x="9702" y="13512"/>
                        </a:cubicBezTo>
                        <a:cubicBezTo>
                          <a:pt x="9694" y="13509"/>
                          <a:pt x="9678" y="13432"/>
                          <a:pt x="9674" y="13426"/>
                        </a:cubicBezTo>
                        <a:cubicBezTo>
                          <a:pt x="9670" y="13419"/>
                          <a:pt x="9645" y="13411"/>
                          <a:pt x="9627" y="13400"/>
                        </a:cubicBezTo>
                        <a:cubicBezTo>
                          <a:pt x="9614" y="13365"/>
                          <a:pt x="9544" y="13306"/>
                          <a:pt x="9538" y="13298"/>
                        </a:cubicBezTo>
                        <a:cubicBezTo>
                          <a:pt x="9532" y="13292"/>
                          <a:pt x="9536" y="13205"/>
                          <a:pt x="9536" y="13190"/>
                        </a:cubicBezTo>
                        <a:close/>
                        <a:moveTo>
                          <a:pt x="10017" y="13338"/>
                        </a:moveTo>
                        <a:cubicBezTo>
                          <a:pt x="10024" y="13319"/>
                          <a:pt x="10058" y="13189"/>
                          <a:pt x="10059" y="13149"/>
                        </a:cubicBezTo>
                        <a:cubicBezTo>
                          <a:pt x="10060" y="13109"/>
                          <a:pt x="10064" y="13053"/>
                          <a:pt x="10073" y="13032"/>
                        </a:cubicBezTo>
                        <a:cubicBezTo>
                          <a:pt x="10082" y="13011"/>
                          <a:pt x="10080" y="12996"/>
                          <a:pt x="10074" y="12972"/>
                        </a:cubicBezTo>
                        <a:cubicBezTo>
                          <a:pt x="10069" y="12947"/>
                          <a:pt x="10069" y="12925"/>
                          <a:pt x="10075" y="12896"/>
                        </a:cubicBezTo>
                        <a:cubicBezTo>
                          <a:pt x="10080" y="12867"/>
                          <a:pt x="10087" y="12838"/>
                          <a:pt x="10095" y="12835"/>
                        </a:cubicBezTo>
                        <a:cubicBezTo>
                          <a:pt x="10102" y="12831"/>
                          <a:pt x="10125" y="12804"/>
                          <a:pt x="10134" y="12817"/>
                        </a:cubicBezTo>
                        <a:cubicBezTo>
                          <a:pt x="10142" y="12829"/>
                          <a:pt x="10170" y="12864"/>
                          <a:pt x="10188" y="12849"/>
                        </a:cubicBezTo>
                        <a:cubicBezTo>
                          <a:pt x="10206" y="12836"/>
                          <a:pt x="10294" y="12804"/>
                          <a:pt x="10361" y="12975"/>
                        </a:cubicBezTo>
                        <a:cubicBezTo>
                          <a:pt x="10379" y="12959"/>
                          <a:pt x="10401" y="12936"/>
                          <a:pt x="10401" y="12936"/>
                        </a:cubicBezTo>
                        <a:cubicBezTo>
                          <a:pt x="10401" y="12936"/>
                          <a:pt x="10372" y="12916"/>
                          <a:pt x="10365" y="12908"/>
                        </a:cubicBezTo>
                        <a:cubicBezTo>
                          <a:pt x="10359" y="12898"/>
                          <a:pt x="10278" y="12764"/>
                          <a:pt x="10278" y="12759"/>
                        </a:cubicBezTo>
                        <a:cubicBezTo>
                          <a:pt x="10277" y="12754"/>
                          <a:pt x="10272" y="12674"/>
                          <a:pt x="10274" y="12662"/>
                        </a:cubicBezTo>
                        <a:cubicBezTo>
                          <a:pt x="10277" y="12650"/>
                          <a:pt x="10298" y="12546"/>
                          <a:pt x="10299" y="12513"/>
                        </a:cubicBezTo>
                        <a:cubicBezTo>
                          <a:pt x="10299" y="12481"/>
                          <a:pt x="10338" y="12325"/>
                          <a:pt x="10342" y="12326"/>
                        </a:cubicBezTo>
                        <a:cubicBezTo>
                          <a:pt x="10346" y="12327"/>
                          <a:pt x="10359" y="12327"/>
                          <a:pt x="10357" y="12345"/>
                        </a:cubicBezTo>
                        <a:cubicBezTo>
                          <a:pt x="10355" y="12362"/>
                          <a:pt x="10350" y="12416"/>
                          <a:pt x="10358" y="12419"/>
                        </a:cubicBezTo>
                        <a:cubicBezTo>
                          <a:pt x="10365" y="12421"/>
                          <a:pt x="10402" y="12441"/>
                          <a:pt x="10397" y="12449"/>
                        </a:cubicBezTo>
                        <a:cubicBezTo>
                          <a:pt x="10392" y="12457"/>
                          <a:pt x="10361" y="12507"/>
                          <a:pt x="10352" y="12509"/>
                        </a:cubicBezTo>
                        <a:cubicBezTo>
                          <a:pt x="10344" y="12512"/>
                          <a:pt x="10305" y="12552"/>
                          <a:pt x="10306" y="12558"/>
                        </a:cubicBezTo>
                        <a:cubicBezTo>
                          <a:pt x="10307" y="12564"/>
                          <a:pt x="10309" y="12681"/>
                          <a:pt x="10300" y="12718"/>
                        </a:cubicBezTo>
                        <a:cubicBezTo>
                          <a:pt x="10319" y="12731"/>
                          <a:pt x="10346" y="12748"/>
                          <a:pt x="10349" y="12738"/>
                        </a:cubicBezTo>
                        <a:cubicBezTo>
                          <a:pt x="10354" y="12727"/>
                          <a:pt x="10378" y="12671"/>
                          <a:pt x="10386" y="12660"/>
                        </a:cubicBezTo>
                        <a:cubicBezTo>
                          <a:pt x="10394" y="12650"/>
                          <a:pt x="10430" y="12610"/>
                          <a:pt x="10431" y="12619"/>
                        </a:cubicBezTo>
                        <a:cubicBezTo>
                          <a:pt x="10432" y="12628"/>
                          <a:pt x="10425" y="12696"/>
                          <a:pt x="10419" y="12702"/>
                        </a:cubicBezTo>
                        <a:cubicBezTo>
                          <a:pt x="10413" y="12708"/>
                          <a:pt x="10376" y="12770"/>
                          <a:pt x="10377" y="12776"/>
                        </a:cubicBezTo>
                        <a:cubicBezTo>
                          <a:pt x="10378" y="12782"/>
                          <a:pt x="10395" y="12882"/>
                          <a:pt x="10407" y="12911"/>
                        </a:cubicBezTo>
                        <a:cubicBezTo>
                          <a:pt x="10418" y="12940"/>
                          <a:pt x="10429" y="13022"/>
                          <a:pt x="10424" y="13070"/>
                        </a:cubicBezTo>
                        <a:cubicBezTo>
                          <a:pt x="10439" y="13107"/>
                          <a:pt x="10462" y="13154"/>
                          <a:pt x="10462" y="13154"/>
                        </a:cubicBezTo>
                        <a:cubicBezTo>
                          <a:pt x="10462" y="13154"/>
                          <a:pt x="10487" y="13308"/>
                          <a:pt x="10517" y="13377"/>
                        </a:cubicBezTo>
                        <a:cubicBezTo>
                          <a:pt x="10547" y="13446"/>
                          <a:pt x="10574" y="13552"/>
                          <a:pt x="10583" y="13567"/>
                        </a:cubicBezTo>
                        <a:cubicBezTo>
                          <a:pt x="10563" y="13630"/>
                          <a:pt x="10571" y="13747"/>
                          <a:pt x="10617" y="13830"/>
                        </a:cubicBezTo>
                        <a:cubicBezTo>
                          <a:pt x="10626" y="13848"/>
                          <a:pt x="10681" y="14075"/>
                          <a:pt x="10681" y="14090"/>
                        </a:cubicBezTo>
                        <a:cubicBezTo>
                          <a:pt x="10681" y="14106"/>
                          <a:pt x="10676" y="14145"/>
                          <a:pt x="10683" y="14167"/>
                        </a:cubicBezTo>
                        <a:cubicBezTo>
                          <a:pt x="10690" y="14187"/>
                          <a:pt x="10701" y="14239"/>
                          <a:pt x="10701" y="14255"/>
                        </a:cubicBezTo>
                        <a:cubicBezTo>
                          <a:pt x="10701" y="14272"/>
                          <a:pt x="10697" y="14328"/>
                          <a:pt x="10701" y="14339"/>
                        </a:cubicBezTo>
                        <a:cubicBezTo>
                          <a:pt x="10705" y="14351"/>
                          <a:pt x="10765" y="14500"/>
                          <a:pt x="10767" y="14506"/>
                        </a:cubicBezTo>
                        <a:cubicBezTo>
                          <a:pt x="10768" y="14512"/>
                          <a:pt x="10768" y="14581"/>
                          <a:pt x="10773" y="14587"/>
                        </a:cubicBezTo>
                        <a:cubicBezTo>
                          <a:pt x="10778" y="14592"/>
                          <a:pt x="10822" y="14656"/>
                          <a:pt x="10816" y="14659"/>
                        </a:cubicBezTo>
                        <a:cubicBezTo>
                          <a:pt x="10810" y="14661"/>
                          <a:pt x="10804" y="14657"/>
                          <a:pt x="10805" y="14668"/>
                        </a:cubicBezTo>
                        <a:cubicBezTo>
                          <a:pt x="10805" y="14679"/>
                          <a:pt x="10810" y="14751"/>
                          <a:pt x="10814" y="14755"/>
                        </a:cubicBezTo>
                        <a:cubicBezTo>
                          <a:pt x="10817" y="14759"/>
                          <a:pt x="10858" y="14817"/>
                          <a:pt x="10858" y="14834"/>
                        </a:cubicBezTo>
                        <a:cubicBezTo>
                          <a:pt x="10859" y="14849"/>
                          <a:pt x="10869" y="14983"/>
                          <a:pt x="10949" y="15085"/>
                        </a:cubicBezTo>
                        <a:cubicBezTo>
                          <a:pt x="10944" y="15195"/>
                          <a:pt x="10946" y="15184"/>
                          <a:pt x="10926" y="15256"/>
                        </a:cubicBezTo>
                        <a:cubicBezTo>
                          <a:pt x="10939" y="15313"/>
                          <a:pt x="10942" y="15357"/>
                          <a:pt x="10941" y="15391"/>
                        </a:cubicBezTo>
                        <a:cubicBezTo>
                          <a:pt x="10940" y="15425"/>
                          <a:pt x="10957" y="15494"/>
                          <a:pt x="10957" y="15509"/>
                        </a:cubicBezTo>
                        <a:cubicBezTo>
                          <a:pt x="10957" y="15524"/>
                          <a:pt x="10954" y="15612"/>
                          <a:pt x="10954" y="15612"/>
                        </a:cubicBezTo>
                        <a:lnTo>
                          <a:pt x="10980" y="15690"/>
                        </a:lnTo>
                        <a:cubicBezTo>
                          <a:pt x="10967" y="15695"/>
                          <a:pt x="10920" y="15680"/>
                          <a:pt x="10900" y="15638"/>
                        </a:cubicBezTo>
                        <a:cubicBezTo>
                          <a:pt x="10892" y="15697"/>
                          <a:pt x="10889" y="15724"/>
                          <a:pt x="10894" y="15770"/>
                        </a:cubicBezTo>
                        <a:cubicBezTo>
                          <a:pt x="10899" y="15815"/>
                          <a:pt x="10890" y="15890"/>
                          <a:pt x="10874" y="15899"/>
                        </a:cubicBezTo>
                        <a:cubicBezTo>
                          <a:pt x="10858" y="15908"/>
                          <a:pt x="10844" y="15928"/>
                          <a:pt x="10821" y="15910"/>
                        </a:cubicBezTo>
                        <a:cubicBezTo>
                          <a:pt x="10799" y="15893"/>
                          <a:pt x="10793" y="15890"/>
                          <a:pt x="10788" y="15874"/>
                        </a:cubicBezTo>
                        <a:cubicBezTo>
                          <a:pt x="10783" y="15859"/>
                          <a:pt x="10777" y="15822"/>
                          <a:pt x="10778" y="15771"/>
                        </a:cubicBezTo>
                        <a:cubicBezTo>
                          <a:pt x="10781" y="15719"/>
                          <a:pt x="10778" y="15709"/>
                          <a:pt x="10772" y="15691"/>
                        </a:cubicBezTo>
                        <a:cubicBezTo>
                          <a:pt x="10765" y="15674"/>
                          <a:pt x="10761" y="15641"/>
                          <a:pt x="10763" y="15606"/>
                        </a:cubicBezTo>
                        <a:cubicBezTo>
                          <a:pt x="10766" y="15571"/>
                          <a:pt x="10774" y="15564"/>
                          <a:pt x="10764" y="15517"/>
                        </a:cubicBezTo>
                        <a:cubicBezTo>
                          <a:pt x="10754" y="15471"/>
                          <a:pt x="10757" y="15461"/>
                          <a:pt x="10765" y="15436"/>
                        </a:cubicBezTo>
                        <a:cubicBezTo>
                          <a:pt x="10774" y="15411"/>
                          <a:pt x="10780" y="15407"/>
                          <a:pt x="10776" y="15372"/>
                        </a:cubicBezTo>
                        <a:cubicBezTo>
                          <a:pt x="10772" y="15336"/>
                          <a:pt x="10768" y="15292"/>
                          <a:pt x="10771" y="15279"/>
                        </a:cubicBezTo>
                        <a:cubicBezTo>
                          <a:pt x="10774" y="15266"/>
                          <a:pt x="10792" y="15195"/>
                          <a:pt x="10840" y="15134"/>
                        </a:cubicBezTo>
                        <a:cubicBezTo>
                          <a:pt x="10826" y="15077"/>
                          <a:pt x="10814" y="15040"/>
                          <a:pt x="10811" y="15055"/>
                        </a:cubicBezTo>
                        <a:cubicBezTo>
                          <a:pt x="10808" y="15070"/>
                          <a:pt x="10799" y="15132"/>
                          <a:pt x="10788" y="15134"/>
                        </a:cubicBezTo>
                        <a:cubicBezTo>
                          <a:pt x="10777" y="15135"/>
                          <a:pt x="10741" y="15143"/>
                          <a:pt x="10744" y="15134"/>
                        </a:cubicBezTo>
                        <a:cubicBezTo>
                          <a:pt x="10748" y="15125"/>
                          <a:pt x="10808" y="14890"/>
                          <a:pt x="10807" y="14877"/>
                        </a:cubicBezTo>
                        <a:cubicBezTo>
                          <a:pt x="10805" y="14864"/>
                          <a:pt x="10779" y="14705"/>
                          <a:pt x="10773" y="14712"/>
                        </a:cubicBezTo>
                        <a:cubicBezTo>
                          <a:pt x="10767" y="14720"/>
                          <a:pt x="10717" y="14762"/>
                          <a:pt x="10692" y="14842"/>
                        </a:cubicBezTo>
                        <a:cubicBezTo>
                          <a:pt x="10692" y="14871"/>
                          <a:pt x="10698" y="14918"/>
                          <a:pt x="10692" y="14924"/>
                        </a:cubicBezTo>
                        <a:cubicBezTo>
                          <a:pt x="10686" y="14930"/>
                          <a:pt x="10645" y="14968"/>
                          <a:pt x="10646" y="14959"/>
                        </a:cubicBezTo>
                        <a:cubicBezTo>
                          <a:pt x="10646" y="14950"/>
                          <a:pt x="10635" y="14794"/>
                          <a:pt x="10637" y="14788"/>
                        </a:cubicBezTo>
                        <a:cubicBezTo>
                          <a:pt x="10638" y="14781"/>
                          <a:pt x="10658" y="14650"/>
                          <a:pt x="10649" y="14618"/>
                        </a:cubicBezTo>
                        <a:cubicBezTo>
                          <a:pt x="10639" y="14587"/>
                          <a:pt x="10585" y="14448"/>
                          <a:pt x="10581" y="14463"/>
                        </a:cubicBezTo>
                        <a:cubicBezTo>
                          <a:pt x="10578" y="14478"/>
                          <a:pt x="10538" y="14550"/>
                          <a:pt x="10540" y="14535"/>
                        </a:cubicBezTo>
                        <a:cubicBezTo>
                          <a:pt x="10541" y="14519"/>
                          <a:pt x="10544" y="14466"/>
                          <a:pt x="10546" y="14454"/>
                        </a:cubicBezTo>
                        <a:cubicBezTo>
                          <a:pt x="10547" y="14443"/>
                          <a:pt x="10542" y="14370"/>
                          <a:pt x="10534" y="14377"/>
                        </a:cubicBezTo>
                        <a:cubicBezTo>
                          <a:pt x="10527" y="14385"/>
                          <a:pt x="10493" y="14429"/>
                          <a:pt x="10493" y="14433"/>
                        </a:cubicBezTo>
                        <a:cubicBezTo>
                          <a:pt x="10493" y="14437"/>
                          <a:pt x="10489" y="14515"/>
                          <a:pt x="10483" y="14525"/>
                        </a:cubicBezTo>
                        <a:cubicBezTo>
                          <a:pt x="10477" y="14535"/>
                          <a:pt x="10451" y="14611"/>
                          <a:pt x="10445" y="14603"/>
                        </a:cubicBezTo>
                        <a:cubicBezTo>
                          <a:pt x="10438" y="14594"/>
                          <a:pt x="10399" y="14545"/>
                          <a:pt x="10399" y="14545"/>
                        </a:cubicBezTo>
                        <a:cubicBezTo>
                          <a:pt x="10399" y="14545"/>
                          <a:pt x="10400" y="14293"/>
                          <a:pt x="10275" y="14186"/>
                        </a:cubicBezTo>
                        <a:cubicBezTo>
                          <a:pt x="10257" y="14098"/>
                          <a:pt x="10233" y="14022"/>
                          <a:pt x="10198" y="13982"/>
                        </a:cubicBezTo>
                        <a:cubicBezTo>
                          <a:pt x="10164" y="13942"/>
                          <a:pt x="10115" y="13778"/>
                          <a:pt x="10118" y="13750"/>
                        </a:cubicBezTo>
                        <a:cubicBezTo>
                          <a:pt x="10122" y="13723"/>
                          <a:pt x="10128" y="13680"/>
                          <a:pt x="10138" y="13676"/>
                        </a:cubicBezTo>
                        <a:cubicBezTo>
                          <a:pt x="10148" y="13673"/>
                          <a:pt x="10176" y="13649"/>
                          <a:pt x="10184" y="13640"/>
                        </a:cubicBezTo>
                        <a:cubicBezTo>
                          <a:pt x="10193" y="13631"/>
                          <a:pt x="10233" y="13568"/>
                          <a:pt x="10222" y="13568"/>
                        </a:cubicBezTo>
                        <a:cubicBezTo>
                          <a:pt x="10211" y="13568"/>
                          <a:pt x="10153" y="13537"/>
                          <a:pt x="10145" y="13548"/>
                        </a:cubicBezTo>
                        <a:cubicBezTo>
                          <a:pt x="10138" y="13558"/>
                          <a:pt x="10108" y="13582"/>
                          <a:pt x="10100" y="13570"/>
                        </a:cubicBezTo>
                        <a:cubicBezTo>
                          <a:pt x="10091" y="13559"/>
                          <a:pt x="10013" y="13471"/>
                          <a:pt x="10013" y="13471"/>
                        </a:cubicBezTo>
                        <a:cubicBezTo>
                          <a:pt x="10013" y="13471"/>
                          <a:pt x="10010" y="13357"/>
                          <a:pt x="10017" y="13338"/>
                        </a:cubicBezTo>
                        <a:close/>
                        <a:moveTo>
                          <a:pt x="10458" y="12010"/>
                        </a:moveTo>
                        <a:cubicBezTo>
                          <a:pt x="10465" y="12005"/>
                          <a:pt x="10594" y="11860"/>
                          <a:pt x="10604" y="11858"/>
                        </a:cubicBezTo>
                        <a:cubicBezTo>
                          <a:pt x="10615" y="11855"/>
                          <a:pt x="10668" y="11836"/>
                          <a:pt x="10683" y="11811"/>
                        </a:cubicBezTo>
                        <a:cubicBezTo>
                          <a:pt x="10683" y="11811"/>
                          <a:pt x="10673" y="11840"/>
                          <a:pt x="10655" y="11851"/>
                        </a:cubicBezTo>
                        <a:cubicBezTo>
                          <a:pt x="10608" y="11880"/>
                          <a:pt x="10562" y="11965"/>
                          <a:pt x="10555" y="11981"/>
                        </a:cubicBezTo>
                        <a:cubicBezTo>
                          <a:pt x="10549" y="11997"/>
                          <a:pt x="10519" y="12004"/>
                          <a:pt x="10511" y="12008"/>
                        </a:cubicBezTo>
                        <a:cubicBezTo>
                          <a:pt x="10504" y="12011"/>
                          <a:pt x="10465" y="12064"/>
                          <a:pt x="10460" y="12079"/>
                        </a:cubicBezTo>
                        <a:cubicBezTo>
                          <a:pt x="10454" y="12094"/>
                          <a:pt x="10433" y="12084"/>
                          <a:pt x="10421" y="12084"/>
                        </a:cubicBezTo>
                        <a:cubicBezTo>
                          <a:pt x="10408" y="12084"/>
                          <a:pt x="10404" y="12154"/>
                          <a:pt x="10402" y="12171"/>
                        </a:cubicBezTo>
                        <a:cubicBezTo>
                          <a:pt x="10400" y="12189"/>
                          <a:pt x="10381" y="12184"/>
                          <a:pt x="10367" y="12182"/>
                        </a:cubicBezTo>
                        <a:cubicBezTo>
                          <a:pt x="10352" y="12181"/>
                          <a:pt x="10346" y="12192"/>
                          <a:pt x="10334" y="12202"/>
                        </a:cubicBezTo>
                        <a:cubicBezTo>
                          <a:pt x="10344" y="11965"/>
                          <a:pt x="10451" y="12015"/>
                          <a:pt x="10458" y="12010"/>
                        </a:cubicBezTo>
                        <a:close/>
                        <a:moveTo>
                          <a:pt x="16215" y="8524"/>
                        </a:moveTo>
                        <a:cubicBezTo>
                          <a:pt x="16201" y="8539"/>
                          <a:pt x="16128" y="8581"/>
                          <a:pt x="16090" y="8596"/>
                        </a:cubicBezTo>
                        <a:cubicBezTo>
                          <a:pt x="16080" y="8544"/>
                          <a:pt x="16069" y="8503"/>
                          <a:pt x="16090" y="8443"/>
                        </a:cubicBezTo>
                        <a:cubicBezTo>
                          <a:pt x="16064" y="8380"/>
                          <a:pt x="16048" y="8289"/>
                          <a:pt x="16058" y="8259"/>
                        </a:cubicBezTo>
                        <a:cubicBezTo>
                          <a:pt x="16068" y="8229"/>
                          <a:pt x="16070" y="8229"/>
                          <a:pt x="16086" y="8267"/>
                        </a:cubicBezTo>
                        <a:cubicBezTo>
                          <a:pt x="16101" y="8305"/>
                          <a:pt x="16138" y="8355"/>
                          <a:pt x="16150" y="8395"/>
                        </a:cubicBezTo>
                        <a:cubicBezTo>
                          <a:pt x="16163" y="8435"/>
                          <a:pt x="16194" y="8455"/>
                          <a:pt x="16215" y="8423"/>
                        </a:cubicBezTo>
                        <a:cubicBezTo>
                          <a:pt x="16215" y="8423"/>
                          <a:pt x="16229" y="8509"/>
                          <a:pt x="16215" y="8524"/>
                        </a:cubicBezTo>
                        <a:close/>
                        <a:moveTo>
                          <a:pt x="13627" y="16515"/>
                        </a:moveTo>
                        <a:lnTo>
                          <a:pt x="13626" y="16503"/>
                        </a:lnTo>
                        <a:lnTo>
                          <a:pt x="13625" y="16493"/>
                        </a:lnTo>
                        <a:lnTo>
                          <a:pt x="13633" y="16471"/>
                        </a:lnTo>
                        <a:lnTo>
                          <a:pt x="13641" y="16455"/>
                        </a:lnTo>
                        <a:lnTo>
                          <a:pt x="13643" y="16449"/>
                        </a:lnTo>
                        <a:lnTo>
                          <a:pt x="13646" y="16449"/>
                        </a:lnTo>
                        <a:lnTo>
                          <a:pt x="13649" y="16459"/>
                        </a:lnTo>
                        <a:lnTo>
                          <a:pt x="13651" y="16465"/>
                        </a:lnTo>
                        <a:cubicBezTo>
                          <a:pt x="13645" y="16474"/>
                          <a:pt x="13635" y="16498"/>
                          <a:pt x="13627" y="16515"/>
                        </a:cubicBezTo>
                        <a:close/>
                        <a:moveTo>
                          <a:pt x="1862" y="13749"/>
                        </a:moveTo>
                        <a:cubicBezTo>
                          <a:pt x="1840" y="13733"/>
                          <a:pt x="1814" y="13719"/>
                          <a:pt x="1792" y="13698"/>
                        </a:cubicBezTo>
                        <a:cubicBezTo>
                          <a:pt x="1809" y="13704"/>
                          <a:pt x="1826" y="13706"/>
                          <a:pt x="1840" y="13704"/>
                        </a:cubicBezTo>
                        <a:cubicBezTo>
                          <a:pt x="1866" y="13700"/>
                          <a:pt x="1866" y="13720"/>
                          <a:pt x="1862" y="13749"/>
                        </a:cubicBezTo>
                        <a:close/>
                        <a:moveTo>
                          <a:pt x="5" y="2447"/>
                        </a:moveTo>
                        <a:cubicBezTo>
                          <a:pt x="6" y="2449"/>
                          <a:pt x="6" y="2451"/>
                          <a:pt x="7" y="2453"/>
                        </a:cubicBezTo>
                        <a:cubicBezTo>
                          <a:pt x="8" y="2456"/>
                          <a:pt x="8" y="2459"/>
                          <a:pt x="9" y="2462"/>
                        </a:cubicBezTo>
                        <a:cubicBezTo>
                          <a:pt x="10" y="2470"/>
                          <a:pt x="11" y="2478"/>
                          <a:pt x="13" y="2486"/>
                        </a:cubicBezTo>
                        <a:cubicBezTo>
                          <a:pt x="16" y="2498"/>
                          <a:pt x="19" y="2511"/>
                          <a:pt x="23" y="2522"/>
                        </a:cubicBezTo>
                        <a:cubicBezTo>
                          <a:pt x="25" y="2533"/>
                          <a:pt x="28" y="2542"/>
                          <a:pt x="30" y="2552"/>
                        </a:cubicBezTo>
                        <a:cubicBezTo>
                          <a:pt x="41" y="2593"/>
                          <a:pt x="53" y="2624"/>
                          <a:pt x="62" y="2614"/>
                        </a:cubicBezTo>
                        <a:cubicBezTo>
                          <a:pt x="63" y="2614"/>
                          <a:pt x="63" y="2614"/>
                          <a:pt x="63" y="2614"/>
                        </a:cubicBezTo>
                        <a:cubicBezTo>
                          <a:pt x="63" y="2614"/>
                          <a:pt x="64" y="2613"/>
                          <a:pt x="64" y="2613"/>
                        </a:cubicBezTo>
                        <a:cubicBezTo>
                          <a:pt x="67" y="2616"/>
                          <a:pt x="69" y="2618"/>
                          <a:pt x="72" y="2618"/>
                        </a:cubicBezTo>
                        <a:cubicBezTo>
                          <a:pt x="75" y="2619"/>
                          <a:pt x="78" y="2619"/>
                          <a:pt x="80" y="2617"/>
                        </a:cubicBezTo>
                        <a:cubicBezTo>
                          <a:pt x="88" y="2609"/>
                          <a:pt x="96" y="2601"/>
                          <a:pt x="102" y="2600"/>
                        </a:cubicBezTo>
                        <a:cubicBezTo>
                          <a:pt x="107" y="2604"/>
                          <a:pt x="110" y="2612"/>
                          <a:pt x="114" y="2623"/>
                        </a:cubicBezTo>
                        <a:cubicBezTo>
                          <a:pt x="128" y="2669"/>
                          <a:pt x="145" y="2811"/>
                          <a:pt x="172" y="2788"/>
                        </a:cubicBezTo>
                        <a:cubicBezTo>
                          <a:pt x="177" y="2784"/>
                          <a:pt x="184" y="2778"/>
                          <a:pt x="191" y="2772"/>
                        </a:cubicBezTo>
                        <a:cubicBezTo>
                          <a:pt x="192" y="2772"/>
                          <a:pt x="192" y="2772"/>
                          <a:pt x="192" y="2772"/>
                        </a:cubicBezTo>
                        <a:cubicBezTo>
                          <a:pt x="206" y="2761"/>
                          <a:pt x="228" y="2750"/>
                          <a:pt x="252" y="2749"/>
                        </a:cubicBezTo>
                        <a:cubicBezTo>
                          <a:pt x="277" y="2747"/>
                          <a:pt x="304" y="2754"/>
                          <a:pt x="329" y="2779"/>
                        </a:cubicBezTo>
                        <a:cubicBezTo>
                          <a:pt x="358" y="2808"/>
                          <a:pt x="384" y="2831"/>
                          <a:pt x="397" y="2854"/>
                        </a:cubicBezTo>
                        <a:cubicBezTo>
                          <a:pt x="397" y="2855"/>
                          <a:pt x="396" y="2855"/>
                          <a:pt x="396" y="2856"/>
                        </a:cubicBezTo>
                        <a:cubicBezTo>
                          <a:pt x="395" y="2860"/>
                          <a:pt x="393" y="2863"/>
                          <a:pt x="391" y="2867"/>
                        </a:cubicBezTo>
                        <a:cubicBezTo>
                          <a:pt x="363" y="2910"/>
                          <a:pt x="318" y="2993"/>
                          <a:pt x="323" y="3030"/>
                        </a:cubicBezTo>
                        <a:cubicBezTo>
                          <a:pt x="325" y="3038"/>
                          <a:pt x="326" y="3047"/>
                          <a:pt x="327" y="3056"/>
                        </a:cubicBezTo>
                        <a:cubicBezTo>
                          <a:pt x="329" y="3067"/>
                          <a:pt x="331" y="3079"/>
                          <a:pt x="333" y="3092"/>
                        </a:cubicBezTo>
                        <a:cubicBezTo>
                          <a:pt x="338" y="3125"/>
                          <a:pt x="345" y="3167"/>
                          <a:pt x="356" y="3199"/>
                        </a:cubicBezTo>
                        <a:cubicBezTo>
                          <a:pt x="358" y="3203"/>
                          <a:pt x="359" y="3208"/>
                          <a:pt x="361" y="3212"/>
                        </a:cubicBezTo>
                        <a:cubicBezTo>
                          <a:pt x="366" y="3225"/>
                          <a:pt x="370" y="3238"/>
                          <a:pt x="374" y="3251"/>
                        </a:cubicBezTo>
                        <a:cubicBezTo>
                          <a:pt x="374" y="3255"/>
                          <a:pt x="374" y="3261"/>
                          <a:pt x="374" y="3266"/>
                        </a:cubicBezTo>
                        <a:cubicBezTo>
                          <a:pt x="374" y="3284"/>
                          <a:pt x="374" y="3303"/>
                          <a:pt x="371" y="3323"/>
                        </a:cubicBezTo>
                        <a:cubicBezTo>
                          <a:pt x="366" y="3348"/>
                          <a:pt x="369" y="3386"/>
                          <a:pt x="373" y="3426"/>
                        </a:cubicBezTo>
                        <a:cubicBezTo>
                          <a:pt x="376" y="3450"/>
                          <a:pt x="380" y="3474"/>
                          <a:pt x="384" y="3498"/>
                        </a:cubicBezTo>
                        <a:cubicBezTo>
                          <a:pt x="390" y="3537"/>
                          <a:pt x="397" y="3575"/>
                          <a:pt x="403" y="3605"/>
                        </a:cubicBezTo>
                        <a:cubicBezTo>
                          <a:pt x="406" y="3618"/>
                          <a:pt x="410" y="3642"/>
                          <a:pt x="415" y="3672"/>
                        </a:cubicBezTo>
                        <a:cubicBezTo>
                          <a:pt x="431" y="3770"/>
                          <a:pt x="451" y="3910"/>
                          <a:pt x="459" y="4009"/>
                        </a:cubicBezTo>
                        <a:cubicBezTo>
                          <a:pt x="462" y="4055"/>
                          <a:pt x="463" y="4093"/>
                          <a:pt x="460" y="4113"/>
                        </a:cubicBezTo>
                        <a:cubicBezTo>
                          <a:pt x="449" y="4173"/>
                          <a:pt x="449" y="4248"/>
                          <a:pt x="440" y="4303"/>
                        </a:cubicBezTo>
                        <a:cubicBezTo>
                          <a:pt x="439" y="4307"/>
                          <a:pt x="439" y="4310"/>
                          <a:pt x="438" y="4313"/>
                        </a:cubicBezTo>
                        <a:cubicBezTo>
                          <a:pt x="436" y="4322"/>
                          <a:pt x="433" y="4327"/>
                          <a:pt x="431" y="4334"/>
                        </a:cubicBezTo>
                        <a:cubicBezTo>
                          <a:pt x="429" y="4342"/>
                          <a:pt x="427" y="4351"/>
                          <a:pt x="424" y="4357"/>
                        </a:cubicBezTo>
                        <a:cubicBezTo>
                          <a:pt x="431" y="4353"/>
                          <a:pt x="437" y="4351"/>
                          <a:pt x="443" y="4349"/>
                        </a:cubicBezTo>
                        <a:cubicBezTo>
                          <a:pt x="449" y="4348"/>
                          <a:pt x="455" y="4345"/>
                          <a:pt x="464" y="4340"/>
                        </a:cubicBezTo>
                        <a:cubicBezTo>
                          <a:pt x="505" y="4321"/>
                          <a:pt x="549" y="4306"/>
                          <a:pt x="583" y="4301"/>
                        </a:cubicBezTo>
                        <a:cubicBezTo>
                          <a:pt x="585" y="4301"/>
                          <a:pt x="587" y="4301"/>
                          <a:pt x="589" y="4301"/>
                        </a:cubicBezTo>
                        <a:cubicBezTo>
                          <a:pt x="593" y="4300"/>
                          <a:pt x="596" y="4300"/>
                          <a:pt x="599" y="4300"/>
                        </a:cubicBezTo>
                        <a:cubicBezTo>
                          <a:pt x="613" y="4300"/>
                          <a:pt x="624" y="4302"/>
                          <a:pt x="631" y="4308"/>
                        </a:cubicBezTo>
                        <a:cubicBezTo>
                          <a:pt x="639" y="4316"/>
                          <a:pt x="650" y="4319"/>
                          <a:pt x="661" y="4319"/>
                        </a:cubicBezTo>
                        <a:cubicBezTo>
                          <a:pt x="685" y="4346"/>
                          <a:pt x="711" y="4367"/>
                          <a:pt x="727" y="4335"/>
                        </a:cubicBezTo>
                        <a:cubicBezTo>
                          <a:pt x="752" y="4285"/>
                          <a:pt x="818" y="4222"/>
                          <a:pt x="839" y="4214"/>
                        </a:cubicBezTo>
                        <a:cubicBezTo>
                          <a:pt x="861" y="4207"/>
                          <a:pt x="901" y="4182"/>
                          <a:pt x="901" y="4132"/>
                        </a:cubicBezTo>
                        <a:cubicBezTo>
                          <a:pt x="901" y="4082"/>
                          <a:pt x="870" y="4052"/>
                          <a:pt x="888" y="4059"/>
                        </a:cubicBezTo>
                        <a:cubicBezTo>
                          <a:pt x="895" y="4063"/>
                          <a:pt x="903" y="4061"/>
                          <a:pt x="911" y="4055"/>
                        </a:cubicBezTo>
                        <a:cubicBezTo>
                          <a:pt x="927" y="4061"/>
                          <a:pt x="937" y="4067"/>
                          <a:pt x="943" y="4072"/>
                        </a:cubicBezTo>
                        <a:cubicBezTo>
                          <a:pt x="941" y="4070"/>
                          <a:pt x="940" y="4068"/>
                          <a:pt x="937" y="4066"/>
                        </a:cubicBezTo>
                        <a:cubicBezTo>
                          <a:pt x="957" y="4058"/>
                          <a:pt x="976" y="4055"/>
                          <a:pt x="993" y="4056"/>
                        </a:cubicBezTo>
                        <a:cubicBezTo>
                          <a:pt x="1048" y="4060"/>
                          <a:pt x="1089" y="4105"/>
                          <a:pt x="1101" y="4166"/>
                        </a:cubicBezTo>
                        <a:cubicBezTo>
                          <a:pt x="1112" y="4216"/>
                          <a:pt x="1122" y="4259"/>
                          <a:pt x="1126" y="4296"/>
                        </a:cubicBezTo>
                        <a:cubicBezTo>
                          <a:pt x="1125" y="4300"/>
                          <a:pt x="1124" y="4304"/>
                          <a:pt x="1124" y="4308"/>
                        </a:cubicBezTo>
                        <a:cubicBezTo>
                          <a:pt x="1124" y="4314"/>
                          <a:pt x="1124" y="4320"/>
                          <a:pt x="1122" y="4325"/>
                        </a:cubicBezTo>
                        <a:cubicBezTo>
                          <a:pt x="1110" y="4370"/>
                          <a:pt x="1096" y="4413"/>
                          <a:pt x="1091" y="4453"/>
                        </a:cubicBezTo>
                        <a:cubicBezTo>
                          <a:pt x="1087" y="4478"/>
                          <a:pt x="1082" y="4506"/>
                          <a:pt x="1083" y="4530"/>
                        </a:cubicBezTo>
                        <a:cubicBezTo>
                          <a:pt x="1083" y="4535"/>
                          <a:pt x="1083" y="4541"/>
                          <a:pt x="1084" y="4546"/>
                        </a:cubicBezTo>
                        <a:cubicBezTo>
                          <a:pt x="1083" y="4565"/>
                          <a:pt x="1085" y="4583"/>
                          <a:pt x="1093" y="4596"/>
                        </a:cubicBezTo>
                        <a:cubicBezTo>
                          <a:pt x="1111" y="4623"/>
                          <a:pt x="1119" y="4651"/>
                          <a:pt x="1126" y="4691"/>
                        </a:cubicBezTo>
                        <a:cubicBezTo>
                          <a:pt x="1131" y="4722"/>
                          <a:pt x="1154" y="4777"/>
                          <a:pt x="1159" y="4823"/>
                        </a:cubicBezTo>
                        <a:cubicBezTo>
                          <a:pt x="1159" y="4828"/>
                          <a:pt x="1159" y="4832"/>
                          <a:pt x="1158" y="4835"/>
                        </a:cubicBezTo>
                        <a:cubicBezTo>
                          <a:pt x="1158" y="4836"/>
                          <a:pt x="1158" y="4837"/>
                          <a:pt x="1158" y="4837"/>
                        </a:cubicBezTo>
                        <a:cubicBezTo>
                          <a:pt x="1155" y="4855"/>
                          <a:pt x="1152" y="4882"/>
                          <a:pt x="1150" y="4913"/>
                        </a:cubicBezTo>
                        <a:cubicBezTo>
                          <a:pt x="1150" y="4914"/>
                          <a:pt x="1150" y="4915"/>
                          <a:pt x="1150" y="4915"/>
                        </a:cubicBezTo>
                        <a:cubicBezTo>
                          <a:pt x="1148" y="4948"/>
                          <a:pt x="1148" y="4983"/>
                          <a:pt x="1149" y="5011"/>
                        </a:cubicBezTo>
                        <a:cubicBezTo>
                          <a:pt x="1150" y="5047"/>
                          <a:pt x="1152" y="5078"/>
                          <a:pt x="1159" y="5089"/>
                        </a:cubicBezTo>
                        <a:cubicBezTo>
                          <a:pt x="1175" y="5116"/>
                          <a:pt x="1218" y="5212"/>
                          <a:pt x="1218" y="5254"/>
                        </a:cubicBezTo>
                        <a:cubicBezTo>
                          <a:pt x="1218" y="5296"/>
                          <a:pt x="1247" y="5494"/>
                          <a:pt x="1252" y="5514"/>
                        </a:cubicBezTo>
                        <a:cubicBezTo>
                          <a:pt x="1255" y="5526"/>
                          <a:pt x="1259" y="5554"/>
                          <a:pt x="1261" y="5579"/>
                        </a:cubicBezTo>
                        <a:cubicBezTo>
                          <a:pt x="1260" y="5584"/>
                          <a:pt x="1259" y="5586"/>
                          <a:pt x="1258" y="5590"/>
                        </a:cubicBezTo>
                        <a:cubicBezTo>
                          <a:pt x="1258" y="5593"/>
                          <a:pt x="1257" y="5599"/>
                          <a:pt x="1256" y="5601"/>
                        </a:cubicBezTo>
                        <a:cubicBezTo>
                          <a:pt x="1250" y="5609"/>
                          <a:pt x="1246" y="5626"/>
                          <a:pt x="1244" y="5646"/>
                        </a:cubicBezTo>
                        <a:cubicBezTo>
                          <a:pt x="1243" y="5657"/>
                          <a:pt x="1242" y="5667"/>
                          <a:pt x="1242" y="5680"/>
                        </a:cubicBezTo>
                        <a:cubicBezTo>
                          <a:pt x="1242" y="5691"/>
                          <a:pt x="1242" y="5705"/>
                          <a:pt x="1244" y="5720"/>
                        </a:cubicBezTo>
                        <a:cubicBezTo>
                          <a:pt x="1247" y="5749"/>
                          <a:pt x="1256" y="5796"/>
                          <a:pt x="1258" y="5861"/>
                        </a:cubicBezTo>
                        <a:cubicBezTo>
                          <a:pt x="1259" y="5896"/>
                          <a:pt x="1257" y="5936"/>
                          <a:pt x="1252" y="5981"/>
                        </a:cubicBezTo>
                        <a:cubicBezTo>
                          <a:pt x="1252" y="5984"/>
                          <a:pt x="1252" y="5987"/>
                          <a:pt x="1253" y="5990"/>
                        </a:cubicBezTo>
                        <a:cubicBezTo>
                          <a:pt x="1252" y="5994"/>
                          <a:pt x="1252" y="5997"/>
                          <a:pt x="1252" y="6000"/>
                        </a:cubicBezTo>
                        <a:cubicBezTo>
                          <a:pt x="1269" y="6113"/>
                          <a:pt x="1275" y="6292"/>
                          <a:pt x="1275" y="6408"/>
                        </a:cubicBezTo>
                        <a:cubicBezTo>
                          <a:pt x="1275" y="6446"/>
                          <a:pt x="1275" y="6476"/>
                          <a:pt x="1274" y="6492"/>
                        </a:cubicBezTo>
                        <a:cubicBezTo>
                          <a:pt x="1274" y="6493"/>
                          <a:pt x="1274" y="6495"/>
                          <a:pt x="1274" y="6496"/>
                        </a:cubicBezTo>
                        <a:cubicBezTo>
                          <a:pt x="1274" y="6500"/>
                          <a:pt x="1274" y="6505"/>
                          <a:pt x="1274" y="6507"/>
                        </a:cubicBezTo>
                        <a:cubicBezTo>
                          <a:pt x="1285" y="6579"/>
                          <a:pt x="1291" y="6654"/>
                          <a:pt x="1292" y="6727"/>
                        </a:cubicBezTo>
                        <a:cubicBezTo>
                          <a:pt x="1291" y="6767"/>
                          <a:pt x="1288" y="6807"/>
                          <a:pt x="1282" y="6845"/>
                        </a:cubicBezTo>
                        <a:cubicBezTo>
                          <a:pt x="1277" y="6876"/>
                          <a:pt x="1271" y="6905"/>
                          <a:pt x="1261" y="6933"/>
                        </a:cubicBezTo>
                        <a:cubicBezTo>
                          <a:pt x="1262" y="6933"/>
                          <a:pt x="1262" y="6934"/>
                          <a:pt x="1262" y="6934"/>
                        </a:cubicBezTo>
                        <a:cubicBezTo>
                          <a:pt x="1263" y="6935"/>
                          <a:pt x="1264" y="6936"/>
                          <a:pt x="1264" y="6936"/>
                        </a:cubicBezTo>
                        <a:cubicBezTo>
                          <a:pt x="1263" y="6939"/>
                          <a:pt x="1263" y="6943"/>
                          <a:pt x="1262" y="6945"/>
                        </a:cubicBezTo>
                        <a:cubicBezTo>
                          <a:pt x="1286" y="6982"/>
                          <a:pt x="1296" y="6998"/>
                          <a:pt x="1298" y="7012"/>
                        </a:cubicBezTo>
                        <a:cubicBezTo>
                          <a:pt x="1298" y="7014"/>
                          <a:pt x="1296" y="7018"/>
                          <a:pt x="1296" y="7020"/>
                        </a:cubicBezTo>
                        <a:cubicBezTo>
                          <a:pt x="1295" y="7024"/>
                          <a:pt x="1294" y="7027"/>
                          <a:pt x="1293" y="7031"/>
                        </a:cubicBezTo>
                        <a:cubicBezTo>
                          <a:pt x="1286" y="7051"/>
                          <a:pt x="1277" y="7072"/>
                          <a:pt x="1273" y="7091"/>
                        </a:cubicBezTo>
                        <a:cubicBezTo>
                          <a:pt x="1271" y="7098"/>
                          <a:pt x="1271" y="7104"/>
                          <a:pt x="1271" y="7110"/>
                        </a:cubicBezTo>
                        <a:cubicBezTo>
                          <a:pt x="1270" y="7119"/>
                          <a:pt x="1270" y="7126"/>
                          <a:pt x="1273" y="7133"/>
                        </a:cubicBezTo>
                        <a:cubicBezTo>
                          <a:pt x="1281" y="7154"/>
                          <a:pt x="1287" y="7187"/>
                          <a:pt x="1287" y="7214"/>
                        </a:cubicBezTo>
                        <a:cubicBezTo>
                          <a:pt x="1287" y="7227"/>
                          <a:pt x="1284" y="7251"/>
                          <a:pt x="1284" y="7283"/>
                        </a:cubicBezTo>
                        <a:cubicBezTo>
                          <a:pt x="1283" y="7336"/>
                          <a:pt x="1289" y="7410"/>
                          <a:pt x="1330" y="7479"/>
                        </a:cubicBezTo>
                        <a:cubicBezTo>
                          <a:pt x="1359" y="7524"/>
                          <a:pt x="1404" y="7594"/>
                          <a:pt x="1404" y="7656"/>
                        </a:cubicBezTo>
                        <a:cubicBezTo>
                          <a:pt x="1404" y="7719"/>
                          <a:pt x="1442" y="7731"/>
                          <a:pt x="1463" y="7776"/>
                        </a:cubicBezTo>
                        <a:cubicBezTo>
                          <a:pt x="1483" y="7821"/>
                          <a:pt x="1523" y="7891"/>
                          <a:pt x="1534" y="7999"/>
                        </a:cubicBezTo>
                        <a:cubicBezTo>
                          <a:pt x="1545" y="8106"/>
                          <a:pt x="1579" y="8139"/>
                          <a:pt x="1601" y="8144"/>
                        </a:cubicBezTo>
                        <a:cubicBezTo>
                          <a:pt x="1623" y="8149"/>
                          <a:pt x="1619" y="8184"/>
                          <a:pt x="1619" y="8212"/>
                        </a:cubicBezTo>
                        <a:cubicBezTo>
                          <a:pt x="1619" y="8214"/>
                          <a:pt x="1619" y="8219"/>
                          <a:pt x="1618" y="8223"/>
                        </a:cubicBezTo>
                        <a:cubicBezTo>
                          <a:pt x="1618" y="8229"/>
                          <a:pt x="1616" y="8235"/>
                          <a:pt x="1615" y="8241"/>
                        </a:cubicBezTo>
                        <a:cubicBezTo>
                          <a:pt x="1607" y="8276"/>
                          <a:pt x="1590" y="8324"/>
                          <a:pt x="1568" y="8348"/>
                        </a:cubicBezTo>
                        <a:cubicBezTo>
                          <a:pt x="1545" y="8373"/>
                          <a:pt x="1545" y="8400"/>
                          <a:pt x="1544" y="8428"/>
                        </a:cubicBezTo>
                        <a:cubicBezTo>
                          <a:pt x="1543" y="8433"/>
                          <a:pt x="1543" y="8438"/>
                          <a:pt x="1543" y="8443"/>
                        </a:cubicBezTo>
                        <a:cubicBezTo>
                          <a:pt x="1542" y="8448"/>
                          <a:pt x="1541" y="8453"/>
                          <a:pt x="1540" y="8459"/>
                        </a:cubicBezTo>
                        <a:cubicBezTo>
                          <a:pt x="1534" y="8487"/>
                          <a:pt x="1529" y="8517"/>
                          <a:pt x="1521" y="8538"/>
                        </a:cubicBezTo>
                        <a:cubicBezTo>
                          <a:pt x="1519" y="8544"/>
                          <a:pt x="1516" y="8550"/>
                          <a:pt x="1513" y="8554"/>
                        </a:cubicBezTo>
                        <a:cubicBezTo>
                          <a:pt x="1513" y="8554"/>
                          <a:pt x="1513" y="8555"/>
                          <a:pt x="1513" y="8555"/>
                        </a:cubicBezTo>
                        <a:cubicBezTo>
                          <a:pt x="1513" y="8556"/>
                          <a:pt x="1513" y="8556"/>
                          <a:pt x="1512" y="8557"/>
                        </a:cubicBezTo>
                        <a:cubicBezTo>
                          <a:pt x="1500" y="8574"/>
                          <a:pt x="1508" y="8629"/>
                          <a:pt x="1508" y="8679"/>
                        </a:cubicBezTo>
                        <a:cubicBezTo>
                          <a:pt x="1508" y="8686"/>
                          <a:pt x="1508" y="8695"/>
                          <a:pt x="1507" y="8704"/>
                        </a:cubicBezTo>
                        <a:cubicBezTo>
                          <a:pt x="1506" y="8711"/>
                          <a:pt x="1504" y="8720"/>
                          <a:pt x="1503" y="8728"/>
                        </a:cubicBezTo>
                        <a:cubicBezTo>
                          <a:pt x="1492" y="8786"/>
                          <a:pt x="1470" y="8858"/>
                          <a:pt x="1447" y="8875"/>
                        </a:cubicBezTo>
                        <a:cubicBezTo>
                          <a:pt x="1417" y="8898"/>
                          <a:pt x="1332" y="8993"/>
                          <a:pt x="1316" y="9026"/>
                        </a:cubicBezTo>
                        <a:cubicBezTo>
                          <a:pt x="1304" y="9048"/>
                          <a:pt x="1317" y="9077"/>
                          <a:pt x="1285" y="9123"/>
                        </a:cubicBezTo>
                        <a:cubicBezTo>
                          <a:pt x="1283" y="9126"/>
                          <a:pt x="1282" y="9129"/>
                          <a:pt x="1280" y="9132"/>
                        </a:cubicBezTo>
                        <a:cubicBezTo>
                          <a:pt x="1279" y="9133"/>
                          <a:pt x="1279" y="9133"/>
                          <a:pt x="1279" y="9133"/>
                        </a:cubicBezTo>
                        <a:cubicBezTo>
                          <a:pt x="1279" y="9133"/>
                          <a:pt x="1279" y="9133"/>
                          <a:pt x="1279" y="9133"/>
                        </a:cubicBezTo>
                        <a:cubicBezTo>
                          <a:pt x="1285" y="9130"/>
                          <a:pt x="1289" y="9128"/>
                          <a:pt x="1288" y="9130"/>
                        </a:cubicBezTo>
                        <a:cubicBezTo>
                          <a:pt x="1287" y="9131"/>
                          <a:pt x="1286" y="9132"/>
                          <a:pt x="1284" y="9134"/>
                        </a:cubicBezTo>
                        <a:cubicBezTo>
                          <a:pt x="1274" y="9144"/>
                          <a:pt x="1264" y="9164"/>
                          <a:pt x="1257" y="9185"/>
                        </a:cubicBezTo>
                        <a:cubicBezTo>
                          <a:pt x="1247" y="9219"/>
                          <a:pt x="1249" y="9256"/>
                          <a:pt x="1281" y="9254"/>
                        </a:cubicBezTo>
                        <a:cubicBezTo>
                          <a:pt x="1333" y="9249"/>
                          <a:pt x="1430" y="8985"/>
                          <a:pt x="1472" y="8935"/>
                        </a:cubicBezTo>
                        <a:cubicBezTo>
                          <a:pt x="1514" y="8883"/>
                          <a:pt x="1604" y="8614"/>
                          <a:pt x="1604" y="8614"/>
                        </a:cubicBezTo>
                        <a:cubicBezTo>
                          <a:pt x="1585" y="8740"/>
                          <a:pt x="1588" y="8770"/>
                          <a:pt x="1657" y="8815"/>
                        </a:cubicBezTo>
                        <a:cubicBezTo>
                          <a:pt x="1527" y="8810"/>
                          <a:pt x="1470" y="8982"/>
                          <a:pt x="1461" y="9037"/>
                        </a:cubicBezTo>
                        <a:cubicBezTo>
                          <a:pt x="1453" y="9092"/>
                          <a:pt x="1450" y="9107"/>
                          <a:pt x="1516" y="9168"/>
                        </a:cubicBezTo>
                        <a:cubicBezTo>
                          <a:pt x="1449" y="9118"/>
                          <a:pt x="1406" y="9172"/>
                          <a:pt x="1370" y="9237"/>
                        </a:cubicBezTo>
                        <a:cubicBezTo>
                          <a:pt x="1333" y="9303"/>
                          <a:pt x="1353" y="9314"/>
                          <a:pt x="1366" y="9393"/>
                        </a:cubicBezTo>
                        <a:cubicBezTo>
                          <a:pt x="1379" y="9472"/>
                          <a:pt x="1352" y="9384"/>
                          <a:pt x="1337" y="9329"/>
                        </a:cubicBezTo>
                        <a:cubicBezTo>
                          <a:pt x="1323" y="9274"/>
                          <a:pt x="1301" y="9302"/>
                          <a:pt x="1284" y="9303"/>
                        </a:cubicBezTo>
                        <a:cubicBezTo>
                          <a:pt x="1266" y="9304"/>
                          <a:pt x="1298" y="9557"/>
                          <a:pt x="1317" y="9665"/>
                        </a:cubicBezTo>
                        <a:cubicBezTo>
                          <a:pt x="1335" y="9774"/>
                          <a:pt x="1374" y="9833"/>
                          <a:pt x="1436" y="9845"/>
                        </a:cubicBezTo>
                        <a:cubicBezTo>
                          <a:pt x="1395" y="9887"/>
                          <a:pt x="1332" y="9820"/>
                          <a:pt x="1318" y="9780"/>
                        </a:cubicBezTo>
                        <a:cubicBezTo>
                          <a:pt x="1304" y="9739"/>
                          <a:pt x="1314" y="9868"/>
                          <a:pt x="1308" y="9987"/>
                        </a:cubicBezTo>
                        <a:cubicBezTo>
                          <a:pt x="1308" y="9971"/>
                          <a:pt x="1295" y="9880"/>
                          <a:pt x="1282" y="9835"/>
                        </a:cubicBezTo>
                        <a:cubicBezTo>
                          <a:pt x="1269" y="9790"/>
                          <a:pt x="1231" y="9885"/>
                          <a:pt x="1222" y="9937"/>
                        </a:cubicBezTo>
                        <a:cubicBezTo>
                          <a:pt x="1213" y="9990"/>
                          <a:pt x="1231" y="10074"/>
                          <a:pt x="1264" y="10198"/>
                        </a:cubicBezTo>
                        <a:cubicBezTo>
                          <a:pt x="1281" y="10435"/>
                          <a:pt x="1321" y="10535"/>
                          <a:pt x="1329" y="10575"/>
                        </a:cubicBezTo>
                        <a:cubicBezTo>
                          <a:pt x="1339" y="10615"/>
                          <a:pt x="1360" y="10567"/>
                          <a:pt x="1364" y="10529"/>
                        </a:cubicBezTo>
                        <a:cubicBezTo>
                          <a:pt x="1367" y="10497"/>
                          <a:pt x="1371" y="10471"/>
                          <a:pt x="1378" y="10449"/>
                        </a:cubicBezTo>
                        <a:cubicBezTo>
                          <a:pt x="1377" y="10464"/>
                          <a:pt x="1377" y="10479"/>
                          <a:pt x="1377" y="10497"/>
                        </a:cubicBezTo>
                        <a:cubicBezTo>
                          <a:pt x="1397" y="10452"/>
                          <a:pt x="1420" y="10414"/>
                          <a:pt x="1420" y="10414"/>
                        </a:cubicBezTo>
                        <a:lnTo>
                          <a:pt x="1464" y="10403"/>
                        </a:lnTo>
                        <a:lnTo>
                          <a:pt x="1485" y="10326"/>
                        </a:lnTo>
                        <a:cubicBezTo>
                          <a:pt x="1497" y="10310"/>
                          <a:pt x="1502" y="10284"/>
                          <a:pt x="1504" y="10257"/>
                        </a:cubicBezTo>
                        <a:cubicBezTo>
                          <a:pt x="1508" y="10218"/>
                          <a:pt x="1515" y="10239"/>
                          <a:pt x="1516" y="10276"/>
                        </a:cubicBezTo>
                        <a:cubicBezTo>
                          <a:pt x="1517" y="10313"/>
                          <a:pt x="1517" y="10315"/>
                          <a:pt x="1531" y="10297"/>
                        </a:cubicBezTo>
                        <a:cubicBezTo>
                          <a:pt x="1546" y="10280"/>
                          <a:pt x="1608" y="10184"/>
                          <a:pt x="1617" y="10196"/>
                        </a:cubicBezTo>
                        <a:cubicBezTo>
                          <a:pt x="1626" y="10209"/>
                          <a:pt x="1609" y="10240"/>
                          <a:pt x="1596" y="10268"/>
                        </a:cubicBezTo>
                        <a:cubicBezTo>
                          <a:pt x="1583" y="10295"/>
                          <a:pt x="1593" y="10308"/>
                          <a:pt x="1631" y="10379"/>
                        </a:cubicBezTo>
                        <a:cubicBezTo>
                          <a:pt x="1566" y="10284"/>
                          <a:pt x="1516" y="10360"/>
                          <a:pt x="1515" y="10479"/>
                        </a:cubicBezTo>
                        <a:cubicBezTo>
                          <a:pt x="1515" y="10599"/>
                          <a:pt x="1550" y="10699"/>
                          <a:pt x="1565" y="10701"/>
                        </a:cubicBezTo>
                        <a:cubicBezTo>
                          <a:pt x="1698" y="10694"/>
                          <a:pt x="1674" y="10817"/>
                          <a:pt x="1684" y="10849"/>
                        </a:cubicBezTo>
                        <a:cubicBezTo>
                          <a:pt x="1694" y="10882"/>
                          <a:pt x="1698" y="10903"/>
                          <a:pt x="1696" y="11010"/>
                        </a:cubicBezTo>
                        <a:cubicBezTo>
                          <a:pt x="1696" y="10961"/>
                          <a:pt x="1659" y="10811"/>
                          <a:pt x="1639" y="10759"/>
                        </a:cubicBezTo>
                        <a:cubicBezTo>
                          <a:pt x="1618" y="10707"/>
                          <a:pt x="1564" y="10739"/>
                          <a:pt x="1557" y="10768"/>
                        </a:cubicBezTo>
                        <a:cubicBezTo>
                          <a:pt x="1549" y="10796"/>
                          <a:pt x="1536" y="10774"/>
                          <a:pt x="1534" y="10723"/>
                        </a:cubicBezTo>
                        <a:cubicBezTo>
                          <a:pt x="1532" y="10673"/>
                          <a:pt x="1500" y="10596"/>
                          <a:pt x="1497" y="10562"/>
                        </a:cubicBezTo>
                        <a:cubicBezTo>
                          <a:pt x="1494" y="10529"/>
                          <a:pt x="1484" y="10539"/>
                          <a:pt x="1471" y="10542"/>
                        </a:cubicBezTo>
                        <a:cubicBezTo>
                          <a:pt x="1458" y="10546"/>
                          <a:pt x="1444" y="10558"/>
                          <a:pt x="1451" y="10590"/>
                        </a:cubicBezTo>
                        <a:cubicBezTo>
                          <a:pt x="1459" y="10623"/>
                          <a:pt x="1460" y="10620"/>
                          <a:pt x="1444" y="10679"/>
                        </a:cubicBezTo>
                        <a:cubicBezTo>
                          <a:pt x="1428" y="10735"/>
                          <a:pt x="1436" y="10755"/>
                          <a:pt x="1439" y="10788"/>
                        </a:cubicBezTo>
                        <a:cubicBezTo>
                          <a:pt x="1417" y="10710"/>
                          <a:pt x="1374" y="10616"/>
                          <a:pt x="1374" y="10616"/>
                        </a:cubicBezTo>
                        <a:cubicBezTo>
                          <a:pt x="1374" y="10616"/>
                          <a:pt x="1339" y="10690"/>
                          <a:pt x="1327" y="10766"/>
                        </a:cubicBezTo>
                        <a:cubicBezTo>
                          <a:pt x="1363" y="10762"/>
                          <a:pt x="1371" y="10831"/>
                          <a:pt x="1387" y="10871"/>
                        </a:cubicBezTo>
                        <a:cubicBezTo>
                          <a:pt x="1340" y="10910"/>
                          <a:pt x="1291" y="11008"/>
                          <a:pt x="1286" y="11051"/>
                        </a:cubicBezTo>
                        <a:cubicBezTo>
                          <a:pt x="1276" y="11158"/>
                          <a:pt x="1307" y="11195"/>
                          <a:pt x="1339" y="11186"/>
                        </a:cubicBezTo>
                        <a:cubicBezTo>
                          <a:pt x="1345" y="11137"/>
                          <a:pt x="1388" y="11031"/>
                          <a:pt x="1388" y="11031"/>
                        </a:cubicBezTo>
                        <a:cubicBezTo>
                          <a:pt x="1388" y="11031"/>
                          <a:pt x="1355" y="11228"/>
                          <a:pt x="1364" y="11246"/>
                        </a:cubicBezTo>
                        <a:cubicBezTo>
                          <a:pt x="1374" y="11265"/>
                          <a:pt x="1387" y="11218"/>
                          <a:pt x="1416" y="11147"/>
                        </a:cubicBezTo>
                        <a:cubicBezTo>
                          <a:pt x="1444" y="11077"/>
                          <a:pt x="1463" y="10894"/>
                          <a:pt x="1444" y="10810"/>
                        </a:cubicBezTo>
                        <a:cubicBezTo>
                          <a:pt x="1458" y="10848"/>
                          <a:pt x="1492" y="10903"/>
                          <a:pt x="1502" y="10926"/>
                        </a:cubicBezTo>
                        <a:cubicBezTo>
                          <a:pt x="1515" y="10954"/>
                          <a:pt x="1495" y="11047"/>
                          <a:pt x="1481" y="11078"/>
                        </a:cubicBezTo>
                        <a:cubicBezTo>
                          <a:pt x="1467" y="11110"/>
                          <a:pt x="1455" y="11164"/>
                          <a:pt x="1474" y="11222"/>
                        </a:cubicBezTo>
                        <a:cubicBezTo>
                          <a:pt x="1494" y="11280"/>
                          <a:pt x="1515" y="11292"/>
                          <a:pt x="1553" y="11292"/>
                        </a:cubicBezTo>
                        <a:cubicBezTo>
                          <a:pt x="1553" y="11335"/>
                          <a:pt x="1532" y="11403"/>
                          <a:pt x="1512" y="11439"/>
                        </a:cubicBezTo>
                        <a:cubicBezTo>
                          <a:pt x="1492" y="11474"/>
                          <a:pt x="1444" y="11596"/>
                          <a:pt x="1433" y="11621"/>
                        </a:cubicBezTo>
                        <a:cubicBezTo>
                          <a:pt x="1422" y="11646"/>
                          <a:pt x="1421" y="11676"/>
                          <a:pt x="1430" y="11702"/>
                        </a:cubicBezTo>
                        <a:cubicBezTo>
                          <a:pt x="1453" y="11690"/>
                          <a:pt x="1495" y="11608"/>
                          <a:pt x="1504" y="11584"/>
                        </a:cubicBezTo>
                        <a:cubicBezTo>
                          <a:pt x="1514" y="11558"/>
                          <a:pt x="1547" y="11565"/>
                          <a:pt x="1561" y="11577"/>
                        </a:cubicBezTo>
                        <a:cubicBezTo>
                          <a:pt x="1575" y="11589"/>
                          <a:pt x="1557" y="11596"/>
                          <a:pt x="1537" y="11598"/>
                        </a:cubicBezTo>
                        <a:cubicBezTo>
                          <a:pt x="1517" y="11601"/>
                          <a:pt x="1498" y="11669"/>
                          <a:pt x="1509" y="11681"/>
                        </a:cubicBezTo>
                        <a:cubicBezTo>
                          <a:pt x="1520" y="11694"/>
                          <a:pt x="1537" y="11703"/>
                          <a:pt x="1573" y="11611"/>
                        </a:cubicBezTo>
                        <a:cubicBezTo>
                          <a:pt x="1573" y="11614"/>
                          <a:pt x="1542" y="11730"/>
                          <a:pt x="1534" y="11758"/>
                        </a:cubicBezTo>
                        <a:cubicBezTo>
                          <a:pt x="1531" y="11771"/>
                          <a:pt x="1528" y="11781"/>
                          <a:pt x="1527" y="11795"/>
                        </a:cubicBezTo>
                        <a:lnTo>
                          <a:pt x="1468" y="11942"/>
                        </a:lnTo>
                        <a:cubicBezTo>
                          <a:pt x="1468" y="11942"/>
                          <a:pt x="1479" y="11954"/>
                          <a:pt x="1507" y="11974"/>
                        </a:cubicBezTo>
                        <a:cubicBezTo>
                          <a:pt x="1538" y="11839"/>
                          <a:pt x="1688" y="11789"/>
                          <a:pt x="1710" y="11787"/>
                        </a:cubicBezTo>
                        <a:cubicBezTo>
                          <a:pt x="1720" y="11786"/>
                          <a:pt x="1722" y="11766"/>
                          <a:pt x="1722" y="11746"/>
                        </a:cubicBezTo>
                        <a:cubicBezTo>
                          <a:pt x="1728" y="11741"/>
                          <a:pt x="1733" y="11736"/>
                          <a:pt x="1734" y="11733"/>
                        </a:cubicBezTo>
                        <a:cubicBezTo>
                          <a:pt x="1742" y="11707"/>
                          <a:pt x="1764" y="11657"/>
                          <a:pt x="1792" y="11653"/>
                        </a:cubicBezTo>
                        <a:cubicBezTo>
                          <a:pt x="1821" y="11648"/>
                          <a:pt x="1849" y="11628"/>
                          <a:pt x="1883" y="11495"/>
                        </a:cubicBezTo>
                        <a:cubicBezTo>
                          <a:pt x="1885" y="11557"/>
                          <a:pt x="1873" y="11598"/>
                          <a:pt x="1861" y="11645"/>
                        </a:cubicBezTo>
                        <a:cubicBezTo>
                          <a:pt x="1848" y="11692"/>
                          <a:pt x="1801" y="11692"/>
                          <a:pt x="1765" y="11725"/>
                        </a:cubicBezTo>
                        <a:cubicBezTo>
                          <a:pt x="1730" y="11760"/>
                          <a:pt x="1752" y="11835"/>
                          <a:pt x="1762" y="11865"/>
                        </a:cubicBezTo>
                        <a:cubicBezTo>
                          <a:pt x="1770" y="11896"/>
                          <a:pt x="1772" y="11908"/>
                          <a:pt x="1790" y="11907"/>
                        </a:cubicBezTo>
                        <a:cubicBezTo>
                          <a:pt x="1808" y="11905"/>
                          <a:pt x="1834" y="11900"/>
                          <a:pt x="1874" y="11946"/>
                        </a:cubicBezTo>
                        <a:cubicBezTo>
                          <a:pt x="1814" y="11914"/>
                          <a:pt x="1813" y="11969"/>
                          <a:pt x="1808" y="12006"/>
                        </a:cubicBezTo>
                        <a:cubicBezTo>
                          <a:pt x="1803" y="12043"/>
                          <a:pt x="1812" y="12101"/>
                          <a:pt x="1825" y="12149"/>
                        </a:cubicBezTo>
                        <a:cubicBezTo>
                          <a:pt x="1837" y="12196"/>
                          <a:pt x="1831" y="12234"/>
                          <a:pt x="1820" y="12272"/>
                        </a:cubicBezTo>
                        <a:cubicBezTo>
                          <a:pt x="1820" y="12242"/>
                          <a:pt x="1787" y="12127"/>
                          <a:pt x="1791" y="12091"/>
                        </a:cubicBezTo>
                        <a:cubicBezTo>
                          <a:pt x="1795" y="12054"/>
                          <a:pt x="1785" y="12017"/>
                          <a:pt x="1772" y="11959"/>
                        </a:cubicBezTo>
                        <a:cubicBezTo>
                          <a:pt x="1758" y="11902"/>
                          <a:pt x="1677" y="11956"/>
                          <a:pt x="1657" y="11965"/>
                        </a:cubicBezTo>
                        <a:cubicBezTo>
                          <a:pt x="1636" y="11974"/>
                          <a:pt x="1630" y="11996"/>
                          <a:pt x="1630" y="12044"/>
                        </a:cubicBezTo>
                        <a:cubicBezTo>
                          <a:pt x="1629" y="12092"/>
                          <a:pt x="1600" y="12060"/>
                          <a:pt x="1582" y="12036"/>
                        </a:cubicBezTo>
                        <a:cubicBezTo>
                          <a:pt x="1565" y="12012"/>
                          <a:pt x="1558" y="12033"/>
                          <a:pt x="1555" y="12070"/>
                        </a:cubicBezTo>
                        <a:cubicBezTo>
                          <a:pt x="1552" y="12108"/>
                          <a:pt x="1537" y="12103"/>
                          <a:pt x="1512" y="12107"/>
                        </a:cubicBezTo>
                        <a:cubicBezTo>
                          <a:pt x="1487" y="12111"/>
                          <a:pt x="1492" y="12116"/>
                          <a:pt x="1465" y="12161"/>
                        </a:cubicBezTo>
                        <a:cubicBezTo>
                          <a:pt x="1402" y="12333"/>
                          <a:pt x="1430" y="12527"/>
                          <a:pt x="1446" y="12533"/>
                        </a:cubicBezTo>
                        <a:cubicBezTo>
                          <a:pt x="1518" y="12501"/>
                          <a:pt x="1517" y="12378"/>
                          <a:pt x="1510" y="12348"/>
                        </a:cubicBezTo>
                        <a:cubicBezTo>
                          <a:pt x="1504" y="12318"/>
                          <a:pt x="1529" y="12327"/>
                          <a:pt x="1547" y="12336"/>
                        </a:cubicBezTo>
                        <a:cubicBezTo>
                          <a:pt x="1566" y="12346"/>
                          <a:pt x="1580" y="12331"/>
                          <a:pt x="1595" y="12299"/>
                        </a:cubicBezTo>
                        <a:cubicBezTo>
                          <a:pt x="1610" y="12266"/>
                          <a:pt x="1602" y="12323"/>
                          <a:pt x="1590" y="12366"/>
                        </a:cubicBezTo>
                        <a:cubicBezTo>
                          <a:pt x="1577" y="12410"/>
                          <a:pt x="1612" y="12429"/>
                          <a:pt x="1639" y="12438"/>
                        </a:cubicBezTo>
                        <a:cubicBezTo>
                          <a:pt x="1667" y="12448"/>
                          <a:pt x="1739" y="12497"/>
                          <a:pt x="1754" y="12520"/>
                        </a:cubicBezTo>
                        <a:cubicBezTo>
                          <a:pt x="1770" y="12543"/>
                          <a:pt x="1786" y="12501"/>
                          <a:pt x="1806" y="12461"/>
                        </a:cubicBezTo>
                        <a:cubicBezTo>
                          <a:pt x="1806" y="12540"/>
                          <a:pt x="1793" y="12537"/>
                          <a:pt x="1758" y="12556"/>
                        </a:cubicBezTo>
                        <a:cubicBezTo>
                          <a:pt x="1723" y="12575"/>
                          <a:pt x="1661" y="12499"/>
                          <a:pt x="1613" y="12457"/>
                        </a:cubicBezTo>
                        <a:cubicBezTo>
                          <a:pt x="1564" y="12416"/>
                          <a:pt x="1513" y="12465"/>
                          <a:pt x="1505" y="12499"/>
                        </a:cubicBezTo>
                        <a:cubicBezTo>
                          <a:pt x="1497" y="12533"/>
                          <a:pt x="1479" y="12565"/>
                          <a:pt x="1462" y="12580"/>
                        </a:cubicBezTo>
                        <a:cubicBezTo>
                          <a:pt x="1444" y="12595"/>
                          <a:pt x="1434" y="12608"/>
                          <a:pt x="1433" y="12638"/>
                        </a:cubicBezTo>
                        <a:cubicBezTo>
                          <a:pt x="1432" y="12669"/>
                          <a:pt x="1493" y="12720"/>
                          <a:pt x="1567" y="12759"/>
                        </a:cubicBezTo>
                        <a:cubicBezTo>
                          <a:pt x="1544" y="12780"/>
                          <a:pt x="1529" y="12782"/>
                          <a:pt x="1512" y="12763"/>
                        </a:cubicBezTo>
                        <a:cubicBezTo>
                          <a:pt x="1496" y="12744"/>
                          <a:pt x="1460" y="12723"/>
                          <a:pt x="1441" y="12707"/>
                        </a:cubicBezTo>
                        <a:cubicBezTo>
                          <a:pt x="1423" y="12689"/>
                          <a:pt x="1408" y="12703"/>
                          <a:pt x="1379" y="12774"/>
                        </a:cubicBezTo>
                        <a:cubicBezTo>
                          <a:pt x="1450" y="12930"/>
                          <a:pt x="1600" y="13003"/>
                          <a:pt x="1627" y="13007"/>
                        </a:cubicBezTo>
                        <a:cubicBezTo>
                          <a:pt x="1654" y="13011"/>
                          <a:pt x="1659" y="13016"/>
                          <a:pt x="1695" y="12992"/>
                        </a:cubicBezTo>
                        <a:cubicBezTo>
                          <a:pt x="1666" y="13059"/>
                          <a:pt x="1637" y="13065"/>
                          <a:pt x="1623" y="13045"/>
                        </a:cubicBezTo>
                        <a:cubicBezTo>
                          <a:pt x="1608" y="13024"/>
                          <a:pt x="1570" y="13005"/>
                          <a:pt x="1543" y="13005"/>
                        </a:cubicBezTo>
                        <a:cubicBezTo>
                          <a:pt x="1517" y="13005"/>
                          <a:pt x="1493" y="12981"/>
                          <a:pt x="1479" y="12947"/>
                        </a:cubicBezTo>
                        <a:cubicBezTo>
                          <a:pt x="1466" y="12912"/>
                          <a:pt x="1437" y="12928"/>
                          <a:pt x="1426" y="12935"/>
                        </a:cubicBezTo>
                        <a:cubicBezTo>
                          <a:pt x="1414" y="12943"/>
                          <a:pt x="1409" y="12958"/>
                          <a:pt x="1416" y="12977"/>
                        </a:cubicBezTo>
                        <a:cubicBezTo>
                          <a:pt x="1424" y="12996"/>
                          <a:pt x="1428" y="13039"/>
                          <a:pt x="1448" y="13050"/>
                        </a:cubicBezTo>
                        <a:cubicBezTo>
                          <a:pt x="1469" y="13062"/>
                          <a:pt x="1501" y="13126"/>
                          <a:pt x="1510" y="13149"/>
                        </a:cubicBezTo>
                        <a:cubicBezTo>
                          <a:pt x="1519" y="13171"/>
                          <a:pt x="1527" y="13188"/>
                          <a:pt x="1547" y="13190"/>
                        </a:cubicBezTo>
                        <a:cubicBezTo>
                          <a:pt x="1568" y="13192"/>
                          <a:pt x="1562" y="13175"/>
                          <a:pt x="1533" y="13093"/>
                        </a:cubicBezTo>
                        <a:cubicBezTo>
                          <a:pt x="1573" y="13163"/>
                          <a:pt x="1635" y="13186"/>
                          <a:pt x="1650" y="13211"/>
                        </a:cubicBezTo>
                        <a:cubicBezTo>
                          <a:pt x="1664" y="13235"/>
                          <a:pt x="1687" y="13192"/>
                          <a:pt x="1703" y="13163"/>
                        </a:cubicBezTo>
                        <a:cubicBezTo>
                          <a:pt x="1720" y="13135"/>
                          <a:pt x="1731" y="13185"/>
                          <a:pt x="1733" y="13203"/>
                        </a:cubicBezTo>
                        <a:cubicBezTo>
                          <a:pt x="1735" y="13222"/>
                          <a:pt x="1752" y="13254"/>
                          <a:pt x="1783" y="13277"/>
                        </a:cubicBezTo>
                        <a:cubicBezTo>
                          <a:pt x="1773" y="13279"/>
                          <a:pt x="1761" y="13275"/>
                          <a:pt x="1749" y="13269"/>
                        </a:cubicBezTo>
                        <a:cubicBezTo>
                          <a:pt x="1749" y="13268"/>
                          <a:pt x="1750" y="13267"/>
                          <a:pt x="1750" y="13265"/>
                        </a:cubicBezTo>
                        <a:cubicBezTo>
                          <a:pt x="1748" y="13240"/>
                          <a:pt x="1731" y="13235"/>
                          <a:pt x="1710" y="13239"/>
                        </a:cubicBezTo>
                        <a:cubicBezTo>
                          <a:pt x="1707" y="13236"/>
                          <a:pt x="1704" y="13234"/>
                          <a:pt x="1702" y="13231"/>
                        </a:cubicBezTo>
                        <a:cubicBezTo>
                          <a:pt x="1697" y="13226"/>
                          <a:pt x="1694" y="13232"/>
                          <a:pt x="1693" y="13245"/>
                        </a:cubicBezTo>
                        <a:cubicBezTo>
                          <a:pt x="1654" y="13259"/>
                          <a:pt x="1610" y="13293"/>
                          <a:pt x="1610" y="13293"/>
                        </a:cubicBezTo>
                        <a:cubicBezTo>
                          <a:pt x="1610" y="13293"/>
                          <a:pt x="1606" y="13318"/>
                          <a:pt x="1621" y="13318"/>
                        </a:cubicBezTo>
                        <a:cubicBezTo>
                          <a:pt x="1636" y="13318"/>
                          <a:pt x="1684" y="13365"/>
                          <a:pt x="1706" y="13363"/>
                        </a:cubicBezTo>
                        <a:cubicBezTo>
                          <a:pt x="1721" y="13359"/>
                          <a:pt x="1734" y="13337"/>
                          <a:pt x="1742" y="13313"/>
                        </a:cubicBezTo>
                        <a:cubicBezTo>
                          <a:pt x="1758" y="13318"/>
                          <a:pt x="1772" y="13326"/>
                          <a:pt x="1780" y="13335"/>
                        </a:cubicBezTo>
                        <a:cubicBezTo>
                          <a:pt x="1795" y="13352"/>
                          <a:pt x="1793" y="13385"/>
                          <a:pt x="1792" y="13417"/>
                        </a:cubicBezTo>
                        <a:cubicBezTo>
                          <a:pt x="1791" y="13448"/>
                          <a:pt x="1778" y="13464"/>
                          <a:pt x="1741" y="13483"/>
                        </a:cubicBezTo>
                        <a:cubicBezTo>
                          <a:pt x="1769" y="13500"/>
                          <a:pt x="1854" y="13528"/>
                          <a:pt x="1885" y="13524"/>
                        </a:cubicBezTo>
                        <a:cubicBezTo>
                          <a:pt x="1916" y="13520"/>
                          <a:pt x="1935" y="13441"/>
                          <a:pt x="1936" y="13412"/>
                        </a:cubicBezTo>
                        <a:cubicBezTo>
                          <a:pt x="1937" y="13385"/>
                          <a:pt x="1971" y="13352"/>
                          <a:pt x="1981" y="13309"/>
                        </a:cubicBezTo>
                        <a:cubicBezTo>
                          <a:pt x="1992" y="13265"/>
                          <a:pt x="1987" y="13239"/>
                          <a:pt x="1998" y="13233"/>
                        </a:cubicBezTo>
                        <a:cubicBezTo>
                          <a:pt x="2012" y="13379"/>
                          <a:pt x="1982" y="13429"/>
                          <a:pt x="1958" y="13452"/>
                        </a:cubicBezTo>
                        <a:cubicBezTo>
                          <a:pt x="1933" y="13475"/>
                          <a:pt x="1937" y="13494"/>
                          <a:pt x="1914" y="13543"/>
                        </a:cubicBezTo>
                        <a:cubicBezTo>
                          <a:pt x="1892" y="13593"/>
                          <a:pt x="1811" y="13558"/>
                          <a:pt x="1781" y="13543"/>
                        </a:cubicBezTo>
                        <a:cubicBezTo>
                          <a:pt x="1751" y="13528"/>
                          <a:pt x="1721" y="13516"/>
                          <a:pt x="1726" y="13546"/>
                        </a:cubicBezTo>
                        <a:cubicBezTo>
                          <a:pt x="1731" y="13577"/>
                          <a:pt x="1787" y="13564"/>
                          <a:pt x="1818" y="13593"/>
                        </a:cubicBezTo>
                        <a:cubicBezTo>
                          <a:pt x="1775" y="13585"/>
                          <a:pt x="1753" y="13597"/>
                          <a:pt x="1741" y="13611"/>
                        </a:cubicBezTo>
                        <a:cubicBezTo>
                          <a:pt x="1702" y="13527"/>
                          <a:pt x="1652" y="13490"/>
                          <a:pt x="1632" y="13487"/>
                        </a:cubicBezTo>
                        <a:cubicBezTo>
                          <a:pt x="1611" y="13483"/>
                          <a:pt x="1546" y="13376"/>
                          <a:pt x="1501" y="13320"/>
                        </a:cubicBezTo>
                        <a:cubicBezTo>
                          <a:pt x="1456" y="13264"/>
                          <a:pt x="1444" y="13273"/>
                          <a:pt x="1361" y="13044"/>
                        </a:cubicBezTo>
                        <a:cubicBezTo>
                          <a:pt x="1278" y="12815"/>
                          <a:pt x="1134" y="12855"/>
                          <a:pt x="1114" y="12856"/>
                        </a:cubicBezTo>
                        <a:cubicBezTo>
                          <a:pt x="1093" y="12858"/>
                          <a:pt x="1106" y="13007"/>
                          <a:pt x="1121" y="13080"/>
                        </a:cubicBezTo>
                        <a:cubicBezTo>
                          <a:pt x="1149" y="13222"/>
                          <a:pt x="1256" y="13207"/>
                          <a:pt x="1286" y="13211"/>
                        </a:cubicBezTo>
                        <a:cubicBezTo>
                          <a:pt x="1316" y="13215"/>
                          <a:pt x="1303" y="13196"/>
                          <a:pt x="1264" y="13112"/>
                        </a:cubicBezTo>
                        <a:cubicBezTo>
                          <a:pt x="1274" y="13123"/>
                          <a:pt x="1323" y="13185"/>
                          <a:pt x="1348" y="13207"/>
                        </a:cubicBezTo>
                        <a:cubicBezTo>
                          <a:pt x="1373" y="13230"/>
                          <a:pt x="1338" y="13256"/>
                          <a:pt x="1329" y="13256"/>
                        </a:cubicBezTo>
                        <a:cubicBezTo>
                          <a:pt x="1321" y="13256"/>
                          <a:pt x="1313" y="13271"/>
                          <a:pt x="1308" y="13346"/>
                        </a:cubicBezTo>
                        <a:cubicBezTo>
                          <a:pt x="1281" y="13190"/>
                          <a:pt x="1206" y="13247"/>
                          <a:pt x="1179" y="13279"/>
                        </a:cubicBezTo>
                        <a:cubicBezTo>
                          <a:pt x="1153" y="13310"/>
                          <a:pt x="1174" y="13333"/>
                          <a:pt x="1176" y="13343"/>
                        </a:cubicBezTo>
                        <a:cubicBezTo>
                          <a:pt x="1179" y="13352"/>
                          <a:pt x="1192" y="13365"/>
                          <a:pt x="1187" y="13417"/>
                        </a:cubicBezTo>
                        <a:cubicBezTo>
                          <a:pt x="1182" y="13470"/>
                          <a:pt x="1187" y="13532"/>
                          <a:pt x="1188" y="13547"/>
                        </a:cubicBezTo>
                        <a:cubicBezTo>
                          <a:pt x="1189" y="13562"/>
                          <a:pt x="1207" y="13543"/>
                          <a:pt x="1225" y="13536"/>
                        </a:cubicBezTo>
                        <a:cubicBezTo>
                          <a:pt x="1242" y="13528"/>
                          <a:pt x="1290" y="13673"/>
                          <a:pt x="1291" y="13682"/>
                        </a:cubicBezTo>
                        <a:cubicBezTo>
                          <a:pt x="1292" y="13691"/>
                          <a:pt x="1322" y="13646"/>
                          <a:pt x="1328" y="13628"/>
                        </a:cubicBezTo>
                        <a:cubicBezTo>
                          <a:pt x="1334" y="13609"/>
                          <a:pt x="1359" y="13652"/>
                          <a:pt x="1370" y="13676"/>
                        </a:cubicBezTo>
                        <a:cubicBezTo>
                          <a:pt x="1380" y="13700"/>
                          <a:pt x="1364" y="13714"/>
                          <a:pt x="1336" y="13749"/>
                        </a:cubicBezTo>
                        <a:cubicBezTo>
                          <a:pt x="1305" y="13840"/>
                          <a:pt x="1342" y="13883"/>
                          <a:pt x="1356" y="13911"/>
                        </a:cubicBezTo>
                        <a:cubicBezTo>
                          <a:pt x="1370" y="13939"/>
                          <a:pt x="1383" y="13905"/>
                          <a:pt x="1400" y="13853"/>
                        </a:cubicBezTo>
                        <a:cubicBezTo>
                          <a:pt x="1418" y="13800"/>
                          <a:pt x="1415" y="13853"/>
                          <a:pt x="1406" y="13915"/>
                        </a:cubicBezTo>
                        <a:cubicBezTo>
                          <a:pt x="1490" y="13932"/>
                          <a:pt x="1467" y="14104"/>
                          <a:pt x="1466" y="14119"/>
                        </a:cubicBezTo>
                        <a:cubicBezTo>
                          <a:pt x="1465" y="14135"/>
                          <a:pt x="1485" y="14118"/>
                          <a:pt x="1503" y="14110"/>
                        </a:cubicBezTo>
                        <a:cubicBezTo>
                          <a:pt x="1520" y="14103"/>
                          <a:pt x="1511" y="14138"/>
                          <a:pt x="1512" y="14162"/>
                        </a:cubicBezTo>
                        <a:cubicBezTo>
                          <a:pt x="1513" y="14187"/>
                          <a:pt x="1534" y="14202"/>
                          <a:pt x="1607" y="14241"/>
                        </a:cubicBezTo>
                        <a:cubicBezTo>
                          <a:pt x="1554" y="14262"/>
                          <a:pt x="1521" y="14215"/>
                          <a:pt x="1496" y="14219"/>
                        </a:cubicBezTo>
                        <a:cubicBezTo>
                          <a:pt x="1447" y="14220"/>
                          <a:pt x="1429" y="14363"/>
                          <a:pt x="1429" y="14390"/>
                        </a:cubicBezTo>
                        <a:cubicBezTo>
                          <a:pt x="1429" y="14416"/>
                          <a:pt x="1462" y="14363"/>
                          <a:pt x="1469" y="14359"/>
                        </a:cubicBezTo>
                        <a:cubicBezTo>
                          <a:pt x="1476" y="14355"/>
                          <a:pt x="1488" y="14403"/>
                          <a:pt x="1488" y="14423"/>
                        </a:cubicBezTo>
                        <a:cubicBezTo>
                          <a:pt x="1488" y="14444"/>
                          <a:pt x="1560" y="14444"/>
                          <a:pt x="1576" y="14444"/>
                        </a:cubicBezTo>
                        <a:cubicBezTo>
                          <a:pt x="1591" y="14444"/>
                          <a:pt x="1579" y="14498"/>
                          <a:pt x="1572" y="14523"/>
                        </a:cubicBezTo>
                        <a:cubicBezTo>
                          <a:pt x="1564" y="14547"/>
                          <a:pt x="1599" y="14513"/>
                          <a:pt x="1611" y="14508"/>
                        </a:cubicBezTo>
                        <a:cubicBezTo>
                          <a:pt x="1622" y="14502"/>
                          <a:pt x="1600" y="14545"/>
                          <a:pt x="1596" y="14573"/>
                        </a:cubicBezTo>
                        <a:cubicBezTo>
                          <a:pt x="1592" y="14601"/>
                          <a:pt x="1602" y="14598"/>
                          <a:pt x="1621" y="14601"/>
                        </a:cubicBezTo>
                        <a:cubicBezTo>
                          <a:pt x="1641" y="14605"/>
                          <a:pt x="1645" y="14750"/>
                          <a:pt x="1646" y="14774"/>
                        </a:cubicBezTo>
                        <a:cubicBezTo>
                          <a:pt x="1647" y="14799"/>
                          <a:pt x="1626" y="14788"/>
                          <a:pt x="1597" y="14781"/>
                        </a:cubicBezTo>
                        <a:cubicBezTo>
                          <a:pt x="1605" y="14797"/>
                          <a:pt x="1641" y="14909"/>
                          <a:pt x="1641" y="14924"/>
                        </a:cubicBezTo>
                        <a:cubicBezTo>
                          <a:pt x="1641" y="14940"/>
                          <a:pt x="1670" y="14979"/>
                          <a:pt x="1683" y="14996"/>
                        </a:cubicBezTo>
                        <a:cubicBezTo>
                          <a:pt x="1695" y="15013"/>
                          <a:pt x="1712" y="14960"/>
                          <a:pt x="1723" y="14940"/>
                        </a:cubicBezTo>
                        <a:cubicBezTo>
                          <a:pt x="1733" y="14918"/>
                          <a:pt x="1758" y="15002"/>
                          <a:pt x="1758" y="15014"/>
                        </a:cubicBezTo>
                        <a:cubicBezTo>
                          <a:pt x="1758" y="15028"/>
                          <a:pt x="1811" y="15028"/>
                          <a:pt x="1833" y="15031"/>
                        </a:cubicBezTo>
                        <a:cubicBezTo>
                          <a:pt x="1854" y="15035"/>
                          <a:pt x="1883" y="14996"/>
                          <a:pt x="1928" y="14876"/>
                        </a:cubicBezTo>
                        <a:cubicBezTo>
                          <a:pt x="1919" y="14960"/>
                          <a:pt x="1888" y="15013"/>
                          <a:pt x="1873" y="15052"/>
                        </a:cubicBezTo>
                        <a:cubicBezTo>
                          <a:pt x="1857" y="15092"/>
                          <a:pt x="1809" y="15103"/>
                          <a:pt x="1782" y="15120"/>
                        </a:cubicBezTo>
                        <a:cubicBezTo>
                          <a:pt x="1755" y="15137"/>
                          <a:pt x="1758" y="15193"/>
                          <a:pt x="1758" y="15211"/>
                        </a:cubicBezTo>
                        <a:cubicBezTo>
                          <a:pt x="1758" y="15230"/>
                          <a:pt x="1813" y="15341"/>
                          <a:pt x="1858" y="15403"/>
                        </a:cubicBezTo>
                        <a:cubicBezTo>
                          <a:pt x="1858" y="15403"/>
                          <a:pt x="2058" y="15792"/>
                          <a:pt x="2175" y="15868"/>
                        </a:cubicBezTo>
                        <a:cubicBezTo>
                          <a:pt x="2230" y="15897"/>
                          <a:pt x="2331" y="15838"/>
                          <a:pt x="2285" y="15662"/>
                        </a:cubicBezTo>
                        <a:cubicBezTo>
                          <a:pt x="2255" y="15667"/>
                          <a:pt x="2233" y="15663"/>
                          <a:pt x="2233" y="15663"/>
                        </a:cubicBezTo>
                        <a:cubicBezTo>
                          <a:pt x="2217" y="15660"/>
                          <a:pt x="2211" y="15526"/>
                          <a:pt x="2234" y="15472"/>
                        </a:cubicBezTo>
                        <a:cubicBezTo>
                          <a:pt x="2256" y="15418"/>
                          <a:pt x="2231" y="15324"/>
                          <a:pt x="2208" y="15281"/>
                        </a:cubicBezTo>
                        <a:cubicBezTo>
                          <a:pt x="2186" y="15238"/>
                          <a:pt x="2198" y="15226"/>
                          <a:pt x="2211" y="15191"/>
                        </a:cubicBezTo>
                        <a:cubicBezTo>
                          <a:pt x="2225" y="15155"/>
                          <a:pt x="2215" y="15140"/>
                          <a:pt x="2196" y="15103"/>
                        </a:cubicBezTo>
                        <a:cubicBezTo>
                          <a:pt x="2176" y="15065"/>
                          <a:pt x="2182" y="15061"/>
                          <a:pt x="2184" y="15018"/>
                        </a:cubicBezTo>
                        <a:cubicBezTo>
                          <a:pt x="2188" y="14975"/>
                          <a:pt x="2165" y="14969"/>
                          <a:pt x="2154" y="14964"/>
                        </a:cubicBezTo>
                        <a:cubicBezTo>
                          <a:pt x="2143" y="14958"/>
                          <a:pt x="2128" y="14941"/>
                          <a:pt x="2117" y="14887"/>
                        </a:cubicBezTo>
                        <a:cubicBezTo>
                          <a:pt x="2106" y="14832"/>
                          <a:pt x="2076" y="14815"/>
                          <a:pt x="2025" y="14753"/>
                        </a:cubicBezTo>
                        <a:cubicBezTo>
                          <a:pt x="1973" y="14692"/>
                          <a:pt x="1923" y="14549"/>
                          <a:pt x="1981" y="14410"/>
                        </a:cubicBezTo>
                        <a:cubicBezTo>
                          <a:pt x="1912" y="14262"/>
                          <a:pt x="1908" y="13921"/>
                          <a:pt x="1907" y="13827"/>
                        </a:cubicBezTo>
                        <a:cubicBezTo>
                          <a:pt x="1907" y="13797"/>
                          <a:pt x="1895" y="13777"/>
                          <a:pt x="1879" y="13762"/>
                        </a:cubicBezTo>
                        <a:cubicBezTo>
                          <a:pt x="1893" y="13741"/>
                          <a:pt x="1916" y="13701"/>
                          <a:pt x="1946" y="13641"/>
                        </a:cubicBezTo>
                        <a:cubicBezTo>
                          <a:pt x="1926" y="13696"/>
                          <a:pt x="1931" y="13757"/>
                          <a:pt x="1941" y="13791"/>
                        </a:cubicBezTo>
                        <a:cubicBezTo>
                          <a:pt x="1935" y="13798"/>
                          <a:pt x="1932" y="13804"/>
                          <a:pt x="1932" y="13804"/>
                        </a:cubicBezTo>
                        <a:cubicBezTo>
                          <a:pt x="1932" y="13804"/>
                          <a:pt x="1977" y="13851"/>
                          <a:pt x="1979" y="13898"/>
                        </a:cubicBezTo>
                        <a:cubicBezTo>
                          <a:pt x="1982" y="13946"/>
                          <a:pt x="1984" y="13966"/>
                          <a:pt x="1969" y="13981"/>
                        </a:cubicBezTo>
                        <a:cubicBezTo>
                          <a:pt x="1954" y="13996"/>
                          <a:pt x="1967" y="14024"/>
                          <a:pt x="1967" y="14024"/>
                        </a:cubicBezTo>
                        <a:lnTo>
                          <a:pt x="2014" y="13959"/>
                        </a:lnTo>
                        <a:cubicBezTo>
                          <a:pt x="2014" y="13959"/>
                          <a:pt x="2007" y="13894"/>
                          <a:pt x="1997" y="13836"/>
                        </a:cubicBezTo>
                        <a:cubicBezTo>
                          <a:pt x="2025" y="13861"/>
                          <a:pt x="2038" y="13898"/>
                          <a:pt x="2045" y="13878"/>
                        </a:cubicBezTo>
                        <a:cubicBezTo>
                          <a:pt x="2055" y="13848"/>
                          <a:pt x="2066" y="13807"/>
                          <a:pt x="2103" y="13780"/>
                        </a:cubicBezTo>
                        <a:cubicBezTo>
                          <a:pt x="2140" y="13752"/>
                          <a:pt x="2150" y="13661"/>
                          <a:pt x="2147" y="13626"/>
                        </a:cubicBezTo>
                        <a:cubicBezTo>
                          <a:pt x="2144" y="13591"/>
                          <a:pt x="2146" y="13558"/>
                          <a:pt x="2173" y="13523"/>
                        </a:cubicBezTo>
                        <a:cubicBezTo>
                          <a:pt x="2201" y="13488"/>
                          <a:pt x="2209" y="13513"/>
                          <a:pt x="2210" y="13515"/>
                        </a:cubicBezTo>
                        <a:cubicBezTo>
                          <a:pt x="2184" y="13548"/>
                          <a:pt x="2174" y="13591"/>
                          <a:pt x="2172" y="13674"/>
                        </a:cubicBezTo>
                        <a:cubicBezTo>
                          <a:pt x="2169" y="13757"/>
                          <a:pt x="2092" y="13860"/>
                          <a:pt x="2064" y="13888"/>
                        </a:cubicBezTo>
                        <a:cubicBezTo>
                          <a:pt x="2037" y="13916"/>
                          <a:pt x="2042" y="13936"/>
                          <a:pt x="2036" y="13976"/>
                        </a:cubicBezTo>
                        <a:cubicBezTo>
                          <a:pt x="2028" y="14016"/>
                          <a:pt x="2052" y="13996"/>
                          <a:pt x="2069" y="13976"/>
                        </a:cubicBezTo>
                        <a:cubicBezTo>
                          <a:pt x="2085" y="13956"/>
                          <a:pt x="2091" y="13991"/>
                          <a:pt x="2107" y="14054"/>
                        </a:cubicBezTo>
                        <a:cubicBezTo>
                          <a:pt x="2128" y="14029"/>
                          <a:pt x="2166" y="13961"/>
                          <a:pt x="2242" y="14011"/>
                        </a:cubicBezTo>
                        <a:cubicBezTo>
                          <a:pt x="2121" y="14069"/>
                          <a:pt x="2151" y="14094"/>
                          <a:pt x="2154" y="14125"/>
                        </a:cubicBezTo>
                        <a:cubicBezTo>
                          <a:pt x="2157" y="14155"/>
                          <a:pt x="2162" y="14178"/>
                          <a:pt x="2146" y="14200"/>
                        </a:cubicBezTo>
                        <a:cubicBezTo>
                          <a:pt x="2129" y="14223"/>
                          <a:pt x="2119" y="14228"/>
                          <a:pt x="2107" y="14296"/>
                        </a:cubicBezTo>
                        <a:cubicBezTo>
                          <a:pt x="2095" y="14364"/>
                          <a:pt x="2104" y="14343"/>
                          <a:pt x="2089" y="14331"/>
                        </a:cubicBezTo>
                        <a:cubicBezTo>
                          <a:pt x="2074" y="14318"/>
                          <a:pt x="2051" y="14323"/>
                          <a:pt x="2070" y="14341"/>
                        </a:cubicBezTo>
                        <a:cubicBezTo>
                          <a:pt x="2086" y="14355"/>
                          <a:pt x="2114" y="14464"/>
                          <a:pt x="2132" y="14530"/>
                        </a:cubicBezTo>
                        <a:cubicBezTo>
                          <a:pt x="2107" y="14461"/>
                          <a:pt x="2082" y="14414"/>
                          <a:pt x="2082" y="14414"/>
                        </a:cubicBezTo>
                        <a:cubicBezTo>
                          <a:pt x="2063" y="14501"/>
                          <a:pt x="2104" y="14569"/>
                          <a:pt x="2129" y="14639"/>
                        </a:cubicBezTo>
                        <a:cubicBezTo>
                          <a:pt x="2153" y="14709"/>
                          <a:pt x="2162" y="14749"/>
                          <a:pt x="2184" y="14752"/>
                        </a:cubicBezTo>
                        <a:cubicBezTo>
                          <a:pt x="2180" y="14694"/>
                          <a:pt x="2166" y="14637"/>
                          <a:pt x="2151" y="14587"/>
                        </a:cubicBezTo>
                        <a:cubicBezTo>
                          <a:pt x="2167" y="14613"/>
                          <a:pt x="2189" y="14602"/>
                          <a:pt x="2217" y="14613"/>
                        </a:cubicBezTo>
                        <a:cubicBezTo>
                          <a:pt x="2250" y="14626"/>
                          <a:pt x="2253" y="14608"/>
                          <a:pt x="2271" y="14565"/>
                        </a:cubicBezTo>
                        <a:cubicBezTo>
                          <a:pt x="2289" y="14522"/>
                          <a:pt x="2293" y="14539"/>
                          <a:pt x="2287" y="14621"/>
                        </a:cubicBezTo>
                        <a:cubicBezTo>
                          <a:pt x="2282" y="14701"/>
                          <a:pt x="2307" y="14519"/>
                          <a:pt x="2307" y="14475"/>
                        </a:cubicBezTo>
                        <a:cubicBezTo>
                          <a:pt x="2307" y="14429"/>
                          <a:pt x="2323" y="14427"/>
                          <a:pt x="2348" y="14404"/>
                        </a:cubicBezTo>
                        <a:cubicBezTo>
                          <a:pt x="2373" y="14381"/>
                          <a:pt x="2369" y="14371"/>
                          <a:pt x="2352" y="14286"/>
                        </a:cubicBezTo>
                        <a:cubicBezTo>
                          <a:pt x="2431" y="14396"/>
                          <a:pt x="2367" y="14472"/>
                          <a:pt x="2352" y="14472"/>
                        </a:cubicBezTo>
                        <a:cubicBezTo>
                          <a:pt x="2337" y="14472"/>
                          <a:pt x="2326" y="14484"/>
                          <a:pt x="2336" y="14527"/>
                        </a:cubicBezTo>
                        <a:cubicBezTo>
                          <a:pt x="2345" y="14570"/>
                          <a:pt x="2311" y="14661"/>
                          <a:pt x="2309" y="14718"/>
                        </a:cubicBezTo>
                        <a:cubicBezTo>
                          <a:pt x="2308" y="14844"/>
                          <a:pt x="2334" y="14807"/>
                          <a:pt x="2406" y="14792"/>
                        </a:cubicBezTo>
                        <a:cubicBezTo>
                          <a:pt x="2395" y="14809"/>
                          <a:pt x="2389" y="14832"/>
                          <a:pt x="2362" y="14837"/>
                        </a:cubicBezTo>
                        <a:cubicBezTo>
                          <a:pt x="2334" y="14842"/>
                          <a:pt x="2325" y="14862"/>
                          <a:pt x="2297" y="14920"/>
                        </a:cubicBezTo>
                        <a:cubicBezTo>
                          <a:pt x="2307" y="14759"/>
                          <a:pt x="2282" y="14716"/>
                          <a:pt x="2246" y="14709"/>
                        </a:cubicBezTo>
                        <a:cubicBezTo>
                          <a:pt x="2210" y="14940"/>
                          <a:pt x="2336" y="15028"/>
                          <a:pt x="2336" y="15028"/>
                        </a:cubicBezTo>
                        <a:cubicBezTo>
                          <a:pt x="2396" y="15089"/>
                          <a:pt x="2389" y="15002"/>
                          <a:pt x="2389" y="14975"/>
                        </a:cubicBezTo>
                        <a:cubicBezTo>
                          <a:pt x="2389" y="14948"/>
                          <a:pt x="2455" y="14960"/>
                          <a:pt x="2478" y="14943"/>
                        </a:cubicBezTo>
                        <a:cubicBezTo>
                          <a:pt x="2499" y="14925"/>
                          <a:pt x="2476" y="14988"/>
                          <a:pt x="2458" y="15066"/>
                        </a:cubicBezTo>
                        <a:cubicBezTo>
                          <a:pt x="2440" y="15144"/>
                          <a:pt x="2468" y="15179"/>
                          <a:pt x="2483" y="15210"/>
                        </a:cubicBezTo>
                        <a:cubicBezTo>
                          <a:pt x="2498" y="15240"/>
                          <a:pt x="2535" y="15220"/>
                          <a:pt x="2578" y="15134"/>
                        </a:cubicBezTo>
                        <a:cubicBezTo>
                          <a:pt x="2567" y="15230"/>
                          <a:pt x="2562" y="15286"/>
                          <a:pt x="2518" y="15312"/>
                        </a:cubicBezTo>
                        <a:cubicBezTo>
                          <a:pt x="2490" y="15328"/>
                          <a:pt x="2523" y="15341"/>
                          <a:pt x="2544" y="15361"/>
                        </a:cubicBezTo>
                        <a:lnTo>
                          <a:pt x="2543" y="15355"/>
                        </a:lnTo>
                        <a:cubicBezTo>
                          <a:pt x="2755" y="15549"/>
                          <a:pt x="3591" y="15905"/>
                          <a:pt x="4357" y="16158"/>
                        </a:cubicBezTo>
                        <a:cubicBezTo>
                          <a:pt x="4462" y="16193"/>
                          <a:pt x="4566" y="16225"/>
                          <a:pt x="4666" y="16255"/>
                        </a:cubicBezTo>
                        <a:cubicBezTo>
                          <a:pt x="4702" y="16266"/>
                          <a:pt x="4738" y="16277"/>
                          <a:pt x="4773" y="16287"/>
                        </a:cubicBezTo>
                        <a:cubicBezTo>
                          <a:pt x="4795" y="16293"/>
                          <a:pt x="4817" y="16299"/>
                          <a:pt x="4839" y="16305"/>
                        </a:cubicBezTo>
                        <a:cubicBezTo>
                          <a:pt x="4851" y="16309"/>
                          <a:pt x="4864" y="16312"/>
                          <a:pt x="4877" y="16316"/>
                        </a:cubicBezTo>
                        <a:cubicBezTo>
                          <a:pt x="4902" y="16323"/>
                          <a:pt x="4926" y="16329"/>
                          <a:pt x="4951" y="16335"/>
                        </a:cubicBezTo>
                        <a:cubicBezTo>
                          <a:pt x="4959" y="16338"/>
                          <a:pt x="4968" y="16340"/>
                          <a:pt x="4976" y="16342"/>
                        </a:cubicBezTo>
                        <a:cubicBezTo>
                          <a:pt x="5002" y="16349"/>
                          <a:pt x="5026" y="16355"/>
                          <a:pt x="5051" y="16361"/>
                        </a:cubicBezTo>
                        <a:cubicBezTo>
                          <a:pt x="5058" y="16363"/>
                          <a:pt x="5065" y="16364"/>
                          <a:pt x="5072" y="16366"/>
                        </a:cubicBezTo>
                        <a:cubicBezTo>
                          <a:pt x="5097" y="16372"/>
                          <a:pt x="5120" y="16378"/>
                          <a:pt x="5144" y="16383"/>
                        </a:cubicBezTo>
                        <a:cubicBezTo>
                          <a:pt x="5151" y="16384"/>
                          <a:pt x="5158" y="16386"/>
                          <a:pt x="5165" y="16388"/>
                        </a:cubicBezTo>
                        <a:cubicBezTo>
                          <a:pt x="5188" y="16393"/>
                          <a:pt x="5210" y="16397"/>
                          <a:pt x="5232" y="16402"/>
                        </a:cubicBezTo>
                        <a:cubicBezTo>
                          <a:pt x="5239" y="16403"/>
                          <a:pt x="5247" y="16405"/>
                          <a:pt x="5254" y="16406"/>
                        </a:cubicBezTo>
                        <a:cubicBezTo>
                          <a:pt x="5274" y="16410"/>
                          <a:pt x="5294" y="16414"/>
                          <a:pt x="5314" y="16418"/>
                        </a:cubicBezTo>
                        <a:cubicBezTo>
                          <a:pt x="5323" y="16419"/>
                          <a:pt x="5332" y="16421"/>
                          <a:pt x="5340" y="16422"/>
                        </a:cubicBezTo>
                        <a:cubicBezTo>
                          <a:pt x="5357" y="16425"/>
                          <a:pt x="5374" y="16428"/>
                          <a:pt x="5390" y="16430"/>
                        </a:cubicBezTo>
                        <a:cubicBezTo>
                          <a:pt x="5393" y="16431"/>
                          <a:pt x="5397" y="16431"/>
                          <a:pt x="5400" y="16432"/>
                        </a:cubicBezTo>
                        <a:cubicBezTo>
                          <a:pt x="5418" y="16434"/>
                          <a:pt x="5436" y="16437"/>
                          <a:pt x="5453" y="16439"/>
                        </a:cubicBezTo>
                        <a:lnTo>
                          <a:pt x="5915" y="16526"/>
                        </a:lnTo>
                        <a:lnTo>
                          <a:pt x="6553" y="16613"/>
                        </a:lnTo>
                        <a:lnTo>
                          <a:pt x="6762" y="16634"/>
                        </a:lnTo>
                        <a:lnTo>
                          <a:pt x="7476" y="16710"/>
                        </a:lnTo>
                        <a:lnTo>
                          <a:pt x="7885" y="16733"/>
                        </a:lnTo>
                        <a:lnTo>
                          <a:pt x="8546" y="16743"/>
                        </a:lnTo>
                        <a:lnTo>
                          <a:pt x="8554" y="16733"/>
                        </a:lnTo>
                        <a:lnTo>
                          <a:pt x="8557" y="16733"/>
                        </a:lnTo>
                        <a:lnTo>
                          <a:pt x="9387" y="16737"/>
                        </a:lnTo>
                        <a:lnTo>
                          <a:pt x="9547" y="16731"/>
                        </a:lnTo>
                        <a:lnTo>
                          <a:pt x="9944" y="16710"/>
                        </a:lnTo>
                        <a:lnTo>
                          <a:pt x="10747" y="16620"/>
                        </a:lnTo>
                        <a:lnTo>
                          <a:pt x="10774" y="16602"/>
                        </a:lnTo>
                        <a:lnTo>
                          <a:pt x="10778" y="16602"/>
                        </a:lnTo>
                        <a:lnTo>
                          <a:pt x="11443" y="16522"/>
                        </a:lnTo>
                        <a:lnTo>
                          <a:pt x="11433" y="16217"/>
                        </a:lnTo>
                        <a:lnTo>
                          <a:pt x="11432" y="16213"/>
                        </a:lnTo>
                        <a:lnTo>
                          <a:pt x="11472" y="16225"/>
                        </a:lnTo>
                        <a:lnTo>
                          <a:pt x="11502" y="16211"/>
                        </a:lnTo>
                        <a:lnTo>
                          <a:pt x="11536" y="16233"/>
                        </a:lnTo>
                        <a:lnTo>
                          <a:pt x="11540" y="16247"/>
                        </a:lnTo>
                        <a:lnTo>
                          <a:pt x="11560" y="16388"/>
                        </a:lnTo>
                        <a:lnTo>
                          <a:pt x="11576" y="16436"/>
                        </a:lnTo>
                        <a:lnTo>
                          <a:pt x="11603" y="16621"/>
                        </a:lnTo>
                        <a:lnTo>
                          <a:pt x="11600" y="16668"/>
                        </a:lnTo>
                        <a:lnTo>
                          <a:pt x="11604" y="16713"/>
                        </a:lnTo>
                        <a:lnTo>
                          <a:pt x="11649" y="16763"/>
                        </a:lnTo>
                        <a:lnTo>
                          <a:pt x="11685" y="16774"/>
                        </a:lnTo>
                        <a:lnTo>
                          <a:pt x="11698" y="16746"/>
                        </a:lnTo>
                        <a:lnTo>
                          <a:pt x="11735" y="16751"/>
                        </a:lnTo>
                        <a:lnTo>
                          <a:pt x="11749" y="16759"/>
                        </a:lnTo>
                        <a:lnTo>
                          <a:pt x="11762" y="16798"/>
                        </a:lnTo>
                        <a:lnTo>
                          <a:pt x="11888" y="16795"/>
                        </a:lnTo>
                        <a:lnTo>
                          <a:pt x="11903" y="16839"/>
                        </a:lnTo>
                        <a:lnTo>
                          <a:pt x="11902" y="16880"/>
                        </a:lnTo>
                        <a:lnTo>
                          <a:pt x="11914" y="16894"/>
                        </a:lnTo>
                        <a:lnTo>
                          <a:pt x="11999" y="16856"/>
                        </a:lnTo>
                        <a:lnTo>
                          <a:pt x="12015" y="16838"/>
                        </a:lnTo>
                        <a:lnTo>
                          <a:pt x="12016" y="16802"/>
                        </a:lnTo>
                        <a:lnTo>
                          <a:pt x="12072" y="16748"/>
                        </a:lnTo>
                        <a:lnTo>
                          <a:pt x="12112" y="16753"/>
                        </a:lnTo>
                        <a:lnTo>
                          <a:pt x="12178" y="16738"/>
                        </a:lnTo>
                        <a:lnTo>
                          <a:pt x="12182" y="16753"/>
                        </a:lnTo>
                        <a:lnTo>
                          <a:pt x="12254" y="16799"/>
                        </a:lnTo>
                        <a:lnTo>
                          <a:pt x="12284" y="16794"/>
                        </a:lnTo>
                        <a:lnTo>
                          <a:pt x="12291" y="16824"/>
                        </a:lnTo>
                        <a:lnTo>
                          <a:pt x="12267" y="16838"/>
                        </a:lnTo>
                        <a:lnTo>
                          <a:pt x="12268" y="16868"/>
                        </a:lnTo>
                        <a:lnTo>
                          <a:pt x="12277" y="16882"/>
                        </a:lnTo>
                        <a:lnTo>
                          <a:pt x="12335" y="16874"/>
                        </a:lnTo>
                        <a:lnTo>
                          <a:pt x="12350" y="16902"/>
                        </a:lnTo>
                        <a:lnTo>
                          <a:pt x="12349" y="16943"/>
                        </a:lnTo>
                        <a:lnTo>
                          <a:pt x="12390" y="17055"/>
                        </a:lnTo>
                        <a:lnTo>
                          <a:pt x="12420" y="17031"/>
                        </a:lnTo>
                        <a:lnTo>
                          <a:pt x="12407" y="16981"/>
                        </a:lnTo>
                        <a:lnTo>
                          <a:pt x="12413" y="16934"/>
                        </a:lnTo>
                        <a:lnTo>
                          <a:pt x="12488" y="16908"/>
                        </a:lnTo>
                        <a:lnTo>
                          <a:pt x="12503" y="16947"/>
                        </a:lnTo>
                        <a:lnTo>
                          <a:pt x="12511" y="16997"/>
                        </a:lnTo>
                        <a:lnTo>
                          <a:pt x="12560" y="17026"/>
                        </a:lnTo>
                        <a:lnTo>
                          <a:pt x="12605" y="17024"/>
                        </a:lnTo>
                        <a:lnTo>
                          <a:pt x="12618" y="17073"/>
                        </a:lnTo>
                        <a:lnTo>
                          <a:pt x="12613" y="17100"/>
                        </a:lnTo>
                        <a:lnTo>
                          <a:pt x="12658" y="17099"/>
                        </a:lnTo>
                        <a:lnTo>
                          <a:pt x="12660" y="17155"/>
                        </a:lnTo>
                        <a:lnTo>
                          <a:pt x="12695" y="17123"/>
                        </a:lnTo>
                        <a:lnTo>
                          <a:pt x="12715" y="17136"/>
                        </a:lnTo>
                        <a:lnTo>
                          <a:pt x="12726" y="17119"/>
                        </a:lnTo>
                        <a:lnTo>
                          <a:pt x="12767" y="17093"/>
                        </a:lnTo>
                        <a:lnTo>
                          <a:pt x="12805" y="17006"/>
                        </a:lnTo>
                        <a:lnTo>
                          <a:pt x="12829" y="16977"/>
                        </a:lnTo>
                        <a:lnTo>
                          <a:pt x="12879" y="16913"/>
                        </a:lnTo>
                        <a:lnTo>
                          <a:pt x="12892" y="16967"/>
                        </a:lnTo>
                        <a:lnTo>
                          <a:pt x="12913" y="16995"/>
                        </a:lnTo>
                        <a:lnTo>
                          <a:pt x="12912" y="17021"/>
                        </a:lnTo>
                        <a:lnTo>
                          <a:pt x="12930" y="17049"/>
                        </a:lnTo>
                        <a:lnTo>
                          <a:pt x="12984" y="17006"/>
                        </a:lnTo>
                        <a:lnTo>
                          <a:pt x="12985" y="17031"/>
                        </a:lnTo>
                        <a:lnTo>
                          <a:pt x="12990" y="17030"/>
                        </a:lnTo>
                        <a:lnTo>
                          <a:pt x="13122" y="16980"/>
                        </a:lnTo>
                        <a:lnTo>
                          <a:pt x="13164" y="16990"/>
                        </a:lnTo>
                        <a:lnTo>
                          <a:pt x="13181" y="17043"/>
                        </a:lnTo>
                        <a:lnTo>
                          <a:pt x="13200" y="17046"/>
                        </a:lnTo>
                        <a:lnTo>
                          <a:pt x="13213" y="17065"/>
                        </a:lnTo>
                        <a:lnTo>
                          <a:pt x="13224" y="17063"/>
                        </a:lnTo>
                        <a:lnTo>
                          <a:pt x="13239" y="17035"/>
                        </a:lnTo>
                        <a:lnTo>
                          <a:pt x="13258" y="17022"/>
                        </a:lnTo>
                        <a:lnTo>
                          <a:pt x="13320" y="17029"/>
                        </a:lnTo>
                        <a:lnTo>
                          <a:pt x="13329" y="17025"/>
                        </a:lnTo>
                        <a:lnTo>
                          <a:pt x="13351" y="17001"/>
                        </a:lnTo>
                        <a:lnTo>
                          <a:pt x="13356" y="16985"/>
                        </a:lnTo>
                        <a:lnTo>
                          <a:pt x="13356" y="16975"/>
                        </a:lnTo>
                        <a:lnTo>
                          <a:pt x="13364" y="16976"/>
                        </a:lnTo>
                        <a:lnTo>
                          <a:pt x="13367" y="16982"/>
                        </a:lnTo>
                        <a:lnTo>
                          <a:pt x="13367" y="16977"/>
                        </a:lnTo>
                        <a:lnTo>
                          <a:pt x="13367" y="16967"/>
                        </a:lnTo>
                        <a:lnTo>
                          <a:pt x="13367" y="16961"/>
                        </a:lnTo>
                        <a:lnTo>
                          <a:pt x="13367" y="16956"/>
                        </a:lnTo>
                        <a:lnTo>
                          <a:pt x="13369" y="16949"/>
                        </a:lnTo>
                        <a:lnTo>
                          <a:pt x="13370" y="16948"/>
                        </a:lnTo>
                        <a:lnTo>
                          <a:pt x="13379" y="16947"/>
                        </a:lnTo>
                        <a:lnTo>
                          <a:pt x="13383" y="16941"/>
                        </a:lnTo>
                        <a:lnTo>
                          <a:pt x="13385" y="16930"/>
                        </a:lnTo>
                        <a:lnTo>
                          <a:pt x="13384" y="16920"/>
                        </a:lnTo>
                        <a:lnTo>
                          <a:pt x="13387" y="16915"/>
                        </a:lnTo>
                        <a:lnTo>
                          <a:pt x="13389" y="16909"/>
                        </a:lnTo>
                        <a:lnTo>
                          <a:pt x="13391" y="16893"/>
                        </a:lnTo>
                        <a:lnTo>
                          <a:pt x="13394" y="16878"/>
                        </a:lnTo>
                        <a:lnTo>
                          <a:pt x="13393" y="16868"/>
                        </a:lnTo>
                        <a:lnTo>
                          <a:pt x="13387" y="16869"/>
                        </a:lnTo>
                        <a:lnTo>
                          <a:pt x="13384" y="16864"/>
                        </a:lnTo>
                        <a:lnTo>
                          <a:pt x="13384" y="16854"/>
                        </a:lnTo>
                        <a:lnTo>
                          <a:pt x="13387" y="16854"/>
                        </a:lnTo>
                        <a:lnTo>
                          <a:pt x="13390" y="16853"/>
                        </a:lnTo>
                        <a:lnTo>
                          <a:pt x="13390" y="16858"/>
                        </a:lnTo>
                        <a:lnTo>
                          <a:pt x="13395" y="16857"/>
                        </a:lnTo>
                        <a:lnTo>
                          <a:pt x="13400" y="16846"/>
                        </a:lnTo>
                        <a:lnTo>
                          <a:pt x="13400" y="16841"/>
                        </a:lnTo>
                        <a:lnTo>
                          <a:pt x="13400" y="16831"/>
                        </a:lnTo>
                        <a:lnTo>
                          <a:pt x="13397" y="16816"/>
                        </a:lnTo>
                        <a:lnTo>
                          <a:pt x="13396" y="16801"/>
                        </a:lnTo>
                        <a:lnTo>
                          <a:pt x="13393" y="16792"/>
                        </a:lnTo>
                        <a:lnTo>
                          <a:pt x="13395" y="16776"/>
                        </a:lnTo>
                        <a:lnTo>
                          <a:pt x="13397" y="16755"/>
                        </a:lnTo>
                        <a:lnTo>
                          <a:pt x="13402" y="16749"/>
                        </a:lnTo>
                        <a:lnTo>
                          <a:pt x="13407" y="16748"/>
                        </a:lnTo>
                        <a:lnTo>
                          <a:pt x="13410" y="16743"/>
                        </a:lnTo>
                        <a:lnTo>
                          <a:pt x="13412" y="16737"/>
                        </a:lnTo>
                        <a:lnTo>
                          <a:pt x="13409" y="16723"/>
                        </a:lnTo>
                        <a:lnTo>
                          <a:pt x="13409" y="16713"/>
                        </a:lnTo>
                        <a:lnTo>
                          <a:pt x="13406" y="16708"/>
                        </a:lnTo>
                        <a:lnTo>
                          <a:pt x="13397" y="16704"/>
                        </a:lnTo>
                        <a:lnTo>
                          <a:pt x="13392" y="16700"/>
                        </a:lnTo>
                        <a:lnTo>
                          <a:pt x="13388" y="16695"/>
                        </a:lnTo>
                        <a:lnTo>
                          <a:pt x="13388" y="16685"/>
                        </a:lnTo>
                        <a:lnTo>
                          <a:pt x="13398" y="16657"/>
                        </a:lnTo>
                        <a:lnTo>
                          <a:pt x="13407" y="16621"/>
                        </a:lnTo>
                        <a:lnTo>
                          <a:pt x="13415" y="16599"/>
                        </a:lnTo>
                        <a:lnTo>
                          <a:pt x="13425" y="16582"/>
                        </a:lnTo>
                        <a:lnTo>
                          <a:pt x="13431" y="16576"/>
                        </a:lnTo>
                        <a:lnTo>
                          <a:pt x="13442" y="16575"/>
                        </a:lnTo>
                        <a:lnTo>
                          <a:pt x="13458" y="16563"/>
                        </a:lnTo>
                        <a:lnTo>
                          <a:pt x="13471" y="16550"/>
                        </a:lnTo>
                        <a:lnTo>
                          <a:pt x="13474" y="16545"/>
                        </a:lnTo>
                        <a:lnTo>
                          <a:pt x="13476" y="16506"/>
                        </a:lnTo>
                        <a:lnTo>
                          <a:pt x="13484" y="16470"/>
                        </a:lnTo>
                        <a:lnTo>
                          <a:pt x="13487" y="16470"/>
                        </a:lnTo>
                        <a:lnTo>
                          <a:pt x="13489" y="16488"/>
                        </a:lnTo>
                        <a:lnTo>
                          <a:pt x="13495" y="16504"/>
                        </a:lnTo>
                        <a:lnTo>
                          <a:pt x="13501" y="16509"/>
                        </a:lnTo>
                        <a:lnTo>
                          <a:pt x="13508" y="16491"/>
                        </a:lnTo>
                        <a:lnTo>
                          <a:pt x="13524" y="16473"/>
                        </a:lnTo>
                        <a:lnTo>
                          <a:pt x="13530" y="16470"/>
                        </a:lnTo>
                        <a:lnTo>
                          <a:pt x="13522" y="16470"/>
                        </a:lnTo>
                        <a:lnTo>
                          <a:pt x="13511" y="16480"/>
                        </a:lnTo>
                        <a:lnTo>
                          <a:pt x="13511" y="16485"/>
                        </a:lnTo>
                        <a:lnTo>
                          <a:pt x="13525" y="16495"/>
                        </a:lnTo>
                        <a:lnTo>
                          <a:pt x="13526" y="16526"/>
                        </a:lnTo>
                        <a:lnTo>
                          <a:pt x="13522" y="16558"/>
                        </a:lnTo>
                        <a:lnTo>
                          <a:pt x="13519" y="16574"/>
                        </a:lnTo>
                        <a:lnTo>
                          <a:pt x="13520" y="16584"/>
                        </a:lnTo>
                        <a:lnTo>
                          <a:pt x="13521" y="16599"/>
                        </a:lnTo>
                        <a:lnTo>
                          <a:pt x="13516" y="16621"/>
                        </a:lnTo>
                        <a:lnTo>
                          <a:pt x="13514" y="16631"/>
                        </a:lnTo>
                        <a:lnTo>
                          <a:pt x="13515" y="16641"/>
                        </a:lnTo>
                        <a:lnTo>
                          <a:pt x="13518" y="16656"/>
                        </a:lnTo>
                        <a:lnTo>
                          <a:pt x="13518" y="16666"/>
                        </a:lnTo>
                        <a:lnTo>
                          <a:pt x="13515" y="16667"/>
                        </a:lnTo>
                        <a:lnTo>
                          <a:pt x="13513" y="16667"/>
                        </a:lnTo>
                        <a:lnTo>
                          <a:pt x="13510" y="16662"/>
                        </a:lnTo>
                        <a:lnTo>
                          <a:pt x="13507" y="16663"/>
                        </a:lnTo>
                        <a:lnTo>
                          <a:pt x="13504" y="16668"/>
                        </a:lnTo>
                        <a:lnTo>
                          <a:pt x="13502" y="16679"/>
                        </a:lnTo>
                        <a:lnTo>
                          <a:pt x="13500" y="16690"/>
                        </a:lnTo>
                        <a:lnTo>
                          <a:pt x="13498" y="16710"/>
                        </a:lnTo>
                        <a:lnTo>
                          <a:pt x="13496" y="16720"/>
                        </a:lnTo>
                        <a:lnTo>
                          <a:pt x="13496" y="16725"/>
                        </a:lnTo>
                        <a:lnTo>
                          <a:pt x="13501" y="16719"/>
                        </a:lnTo>
                        <a:lnTo>
                          <a:pt x="13504" y="16714"/>
                        </a:lnTo>
                        <a:lnTo>
                          <a:pt x="13506" y="16703"/>
                        </a:lnTo>
                        <a:lnTo>
                          <a:pt x="13512" y="16703"/>
                        </a:lnTo>
                        <a:lnTo>
                          <a:pt x="13522" y="16691"/>
                        </a:lnTo>
                        <a:lnTo>
                          <a:pt x="13536" y="16679"/>
                        </a:lnTo>
                        <a:lnTo>
                          <a:pt x="13544" y="16678"/>
                        </a:lnTo>
                        <a:lnTo>
                          <a:pt x="13552" y="16677"/>
                        </a:lnTo>
                        <a:lnTo>
                          <a:pt x="13555" y="16671"/>
                        </a:lnTo>
                        <a:lnTo>
                          <a:pt x="13560" y="16650"/>
                        </a:lnTo>
                        <a:lnTo>
                          <a:pt x="13566" y="16608"/>
                        </a:lnTo>
                        <a:lnTo>
                          <a:pt x="13567" y="16572"/>
                        </a:lnTo>
                        <a:lnTo>
                          <a:pt x="13567" y="16562"/>
                        </a:lnTo>
                        <a:lnTo>
                          <a:pt x="13566" y="16542"/>
                        </a:lnTo>
                        <a:lnTo>
                          <a:pt x="13566" y="16537"/>
                        </a:lnTo>
                        <a:lnTo>
                          <a:pt x="13577" y="16525"/>
                        </a:lnTo>
                        <a:lnTo>
                          <a:pt x="13576" y="16520"/>
                        </a:lnTo>
                        <a:lnTo>
                          <a:pt x="13578" y="16494"/>
                        </a:lnTo>
                        <a:lnTo>
                          <a:pt x="13577" y="16474"/>
                        </a:lnTo>
                        <a:lnTo>
                          <a:pt x="13574" y="16459"/>
                        </a:lnTo>
                        <a:lnTo>
                          <a:pt x="13573" y="16434"/>
                        </a:lnTo>
                        <a:lnTo>
                          <a:pt x="13575" y="16423"/>
                        </a:lnTo>
                        <a:lnTo>
                          <a:pt x="13583" y="16422"/>
                        </a:lnTo>
                        <a:lnTo>
                          <a:pt x="13593" y="16400"/>
                        </a:lnTo>
                        <a:lnTo>
                          <a:pt x="13596" y="16395"/>
                        </a:lnTo>
                        <a:lnTo>
                          <a:pt x="13595" y="16379"/>
                        </a:lnTo>
                        <a:lnTo>
                          <a:pt x="13594" y="16354"/>
                        </a:lnTo>
                        <a:lnTo>
                          <a:pt x="13594" y="16344"/>
                        </a:lnTo>
                        <a:lnTo>
                          <a:pt x="13596" y="16333"/>
                        </a:lnTo>
                        <a:lnTo>
                          <a:pt x="13593" y="16329"/>
                        </a:lnTo>
                        <a:lnTo>
                          <a:pt x="13590" y="16319"/>
                        </a:lnTo>
                        <a:lnTo>
                          <a:pt x="13586" y="16299"/>
                        </a:lnTo>
                        <a:lnTo>
                          <a:pt x="13588" y="16283"/>
                        </a:lnTo>
                        <a:lnTo>
                          <a:pt x="13595" y="16242"/>
                        </a:lnTo>
                        <a:lnTo>
                          <a:pt x="13600" y="16226"/>
                        </a:lnTo>
                        <a:lnTo>
                          <a:pt x="13602" y="16215"/>
                        </a:lnTo>
                        <a:lnTo>
                          <a:pt x="13608" y="16209"/>
                        </a:lnTo>
                        <a:lnTo>
                          <a:pt x="13621" y="16202"/>
                        </a:lnTo>
                        <a:lnTo>
                          <a:pt x="13630" y="16206"/>
                        </a:lnTo>
                        <a:lnTo>
                          <a:pt x="13641" y="16209"/>
                        </a:lnTo>
                        <a:lnTo>
                          <a:pt x="13647" y="16214"/>
                        </a:lnTo>
                        <a:lnTo>
                          <a:pt x="13656" y="16233"/>
                        </a:lnTo>
                        <a:lnTo>
                          <a:pt x="13663" y="16262"/>
                        </a:lnTo>
                        <a:lnTo>
                          <a:pt x="13669" y="16272"/>
                        </a:lnTo>
                        <a:lnTo>
                          <a:pt x="13669" y="16287"/>
                        </a:lnTo>
                        <a:lnTo>
                          <a:pt x="13668" y="16308"/>
                        </a:lnTo>
                        <a:lnTo>
                          <a:pt x="13664" y="16344"/>
                        </a:lnTo>
                        <a:lnTo>
                          <a:pt x="13661" y="16355"/>
                        </a:lnTo>
                        <a:lnTo>
                          <a:pt x="13653" y="16361"/>
                        </a:lnTo>
                        <a:lnTo>
                          <a:pt x="13643" y="16383"/>
                        </a:lnTo>
                        <a:lnTo>
                          <a:pt x="13641" y="16393"/>
                        </a:lnTo>
                        <a:lnTo>
                          <a:pt x="13636" y="16409"/>
                        </a:lnTo>
                        <a:lnTo>
                          <a:pt x="13633" y="16415"/>
                        </a:lnTo>
                        <a:lnTo>
                          <a:pt x="13628" y="16431"/>
                        </a:lnTo>
                        <a:lnTo>
                          <a:pt x="13621" y="16457"/>
                        </a:lnTo>
                        <a:lnTo>
                          <a:pt x="13613" y="16474"/>
                        </a:lnTo>
                        <a:lnTo>
                          <a:pt x="13611" y="16479"/>
                        </a:lnTo>
                        <a:lnTo>
                          <a:pt x="13605" y="16480"/>
                        </a:lnTo>
                        <a:lnTo>
                          <a:pt x="13603" y="16485"/>
                        </a:lnTo>
                        <a:lnTo>
                          <a:pt x="13598" y="16507"/>
                        </a:lnTo>
                        <a:lnTo>
                          <a:pt x="13599" y="16522"/>
                        </a:lnTo>
                        <a:lnTo>
                          <a:pt x="13599" y="16532"/>
                        </a:lnTo>
                        <a:lnTo>
                          <a:pt x="13602" y="16537"/>
                        </a:lnTo>
                        <a:lnTo>
                          <a:pt x="13603" y="16557"/>
                        </a:lnTo>
                        <a:lnTo>
                          <a:pt x="13607" y="16577"/>
                        </a:lnTo>
                        <a:lnTo>
                          <a:pt x="13610" y="16597"/>
                        </a:lnTo>
                        <a:lnTo>
                          <a:pt x="13613" y="16597"/>
                        </a:lnTo>
                        <a:lnTo>
                          <a:pt x="13621" y="16590"/>
                        </a:lnTo>
                        <a:lnTo>
                          <a:pt x="13621" y="16585"/>
                        </a:lnTo>
                        <a:lnTo>
                          <a:pt x="13624" y="16580"/>
                        </a:lnTo>
                        <a:lnTo>
                          <a:pt x="13623" y="16570"/>
                        </a:lnTo>
                        <a:lnTo>
                          <a:pt x="13625" y="16559"/>
                        </a:lnTo>
                        <a:lnTo>
                          <a:pt x="13625" y="16554"/>
                        </a:lnTo>
                        <a:lnTo>
                          <a:pt x="13630" y="16548"/>
                        </a:lnTo>
                        <a:lnTo>
                          <a:pt x="13630" y="16545"/>
                        </a:lnTo>
                        <a:cubicBezTo>
                          <a:pt x="13641" y="16552"/>
                          <a:pt x="13655" y="16560"/>
                          <a:pt x="13660" y="16562"/>
                        </a:cubicBezTo>
                        <a:cubicBezTo>
                          <a:pt x="13668" y="16564"/>
                          <a:pt x="13692" y="16556"/>
                          <a:pt x="13699" y="16555"/>
                        </a:cubicBezTo>
                        <a:cubicBezTo>
                          <a:pt x="13706" y="16554"/>
                          <a:pt x="13705" y="16515"/>
                          <a:pt x="13709" y="16482"/>
                        </a:cubicBezTo>
                        <a:cubicBezTo>
                          <a:pt x="13713" y="16455"/>
                          <a:pt x="13680" y="16457"/>
                          <a:pt x="13663" y="16460"/>
                        </a:cubicBezTo>
                        <a:lnTo>
                          <a:pt x="13665" y="16441"/>
                        </a:lnTo>
                        <a:lnTo>
                          <a:pt x="13668" y="16435"/>
                        </a:lnTo>
                        <a:lnTo>
                          <a:pt x="13670" y="16435"/>
                        </a:lnTo>
                        <a:lnTo>
                          <a:pt x="13673" y="16434"/>
                        </a:lnTo>
                        <a:lnTo>
                          <a:pt x="13673" y="16440"/>
                        </a:lnTo>
                        <a:lnTo>
                          <a:pt x="13676" y="16444"/>
                        </a:lnTo>
                        <a:lnTo>
                          <a:pt x="13679" y="16439"/>
                        </a:lnTo>
                        <a:lnTo>
                          <a:pt x="13682" y="16434"/>
                        </a:lnTo>
                        <a:lnTo>
                          <a:pt x="13681" y="16423"/>
                        </a:lnTo>
                        <a:lnTo>
                          <a:pt x="13669" y="16405"/>
                        </a:lnTo>
                        <a:lnTo>
                          <a:pt x="13669" y="16400"/>
                        </a:lnTo>
                        <a:lnTo>
                          <a:pt x="13662" y="16380"/>
                        </a:lnTo>
                        <a:lnTo>
                          <a:pt x="13665" y="16369"/>
                        </a:lnTo>
                        <a:lnTo>
                          <a:pt x="13668" y="16364"/>
                        </a:lnTo>
                        <a:lnTo>
                          <a:pt x="13673" y="16368"/>
                        </a:lnTo>
                        <a:lnTo>
                          <a:pt x="13679" y="16383"/>
                        </a:lnTo>
                        <a:lnTo>
                          <a:pt x="13683" y="16413"/>
                        </a:lnTo>
                        <a:lnTo>
                          <a:pt x="13686" y="16412"/>
                        </a:lnTo>
                        <a:lnTo>
                          <a:pt x="13689" y="16407"/>
                        </a:lnTo>
                        <a:lnTo>
                          <a:pt x="13696" y="16385"/>
                        </a:lnTo>
                        <a:lnTo>
                          <a:pt x="13699" y="16360"/>
                        </a:lnTo>
                        <a:lnTo>
                          <a:pt x="13704" y="16339"/>
                        </a:lnTo>
                        <a:lnTo>
                          <a:pt x="13707" y="16339"/>
                        </a:lnTo>
                        <a:lnTo>
                          <a:pt x="13707" y="16369"/>
                        </a:lnTo>
                        <a:lnTo>
                          <a:pt x="13700" y="16400"/>
                        </a:lnTo>
                        <a:lnTo>
                          <a:pt x="13700" y="16411"/>
                        </a:lnTo>
                        <a:lnTo>
                          <a:pt x="13706" y="16412"/>
                        </a:lnTo>
                        <a:lnTo>
                          <a:pt x="13711" y="16407"/>
                        </a:lnTo>
                        <a:lnTo>
                          <a:pt x="13714" y="16408"/>
                        </a:lnTo>
                        <a:lnTo>
                          <a:pt x="13716" y="16398"/>
                        </a:lnTo>
                        <a:lnTo>
                          <a:pt x="13715" y="16383"/>
                        </a:lnTo>
                        <a:lnTo>
                          <a:pt x="13723" y="16356"/>
                        </a:lnTo>
                        <a:lnTo>
                          <a:pt x="13733" y="16334"/>
                        </a:lnTo>
                        <a:lnTo>
                          <a:pt x="13735" y="16323"/>
                        </a:lnTo>
                        <a:lnTo>
                          <a:pt x="13735" y="16308"/>
                        </a:lnTo>
                        <a:lnTo>
                          <a:pt x="13734" y="16293"/>
                        </a:lnTo>
                        <a:lnTo>
                          <a:pt x="13730" y="16253"/>
                        </a:lnTo>
                        <a:lnTo>
                          <a:pt x="13728" y="16228"/>
                        </a:lnTo>
                        <a:lnTo>
                          <a:pt x="13725" y="16223"/>
                        </a:lnTo>
                        <a:lnTo>
                          <a:pt x="13705" y="16200"/>
                        </a:lnTo>
                        <a:lnTo>
                          <a:pt x="13699" y="16196"/>
                        </a:lnTo>
                        <a:lnTo>
                          <a:pt x="13693" y="16191"/>
                        </a:lnTo>
                        <a:lnTo>
                          <a:pt x="13682" y="16183"/>
                        </a:lnTo>
                        <a:lnTo>
                          <a:pt x="13682" y="16178"/>
                        </a:lnTo>
                        <a:lnTo>
                          <a:pt x="13678" y="16174"/>
                        </a:lnTo>
                        <a:lnTo>
                          <a:pt x="13683" y="16152"/>
                        </a:lnTo>
                        <a:lnTo>
                          <a:pt x="13683" y="16137"/>
                        </a:lnTo>
                        <a:lnTo>
                          <a:pt x="13679" y="16118"/>
                        </a:lnTo>
                        <a:lnTo>
                          <a:pt x="13676" y="16118"/>
                        </a:lnTo>
                        <a:lnTo>
                          <a:pt x="13670" y="16098"/>
                        </a:lnTo>
                        <a:lnTo>
                          <a:pt x="13663" y="16079"/>
                        </a:lnTo>
                        <a:lnTo>
                          <a:pt x="13663" y="16074"/>
                        </a:lnTo>
                        <a:lnTo>
                          <a:pt x="13666" y="16068"/>
                        </a:lnTo>
                        <a:lnTo>
                          <a:pt x="13669" y="16068"/>
                        </a:lnTo>
                        <a:lnTo>
                          <a:pt x="13672" y="16077"/>
                        </a:lnTo>
                        <a:lnTo>
                          <a:pt x="13675" y="16087"/>
                        </a:lnTo>
                        <a:lnTo>
                          <a:pt x="13678" y="16092"/>
                        </a:lnTo>
                        <a:lnTo>
                          <a:pt x="13683" y="16081"/>
                        </a:lnTo>
                        <a:lnTo>
                          <a:pt x="13686" y="16080"/>
                        </a:lnTo>
                        <a:lnTo>
                          <a:pt x="13688" y="16080"/>
                        </a:lnTo>
                        <a:lnTo>
                          <a:pt x="13695" y="16090"/>
                        </a:lnTo>
                        <a:lnTo>
                          <a:pt x="13697" y="16089"/>
                        </a:lnTo>
                        <a:lnTo>
                          <a:pt x="13700" y="16083"/>
                        </a:lnTo>
                        <a:lnTo>
                          <a:pt x="13705" y="16062"/>
                        </a:lnTo>
                        <a:lnTo>
                          <a:pt x="13710" y="16057"/>
                        </a:lnTo>
                        <a:lnTo>
                          <a:pt x="13721" y="16050"/>
                        </a:lnTo>
                        <a:lnTo>
                          <a:pt x="13729" y="16049"/>
                        </a:lnTo>
                        <a:lnTo>
                          <a:pt x="13738" y="16048"/>
                        </a:lnTo>
                        <a:lnTo>
                          <a:pt x="13743" y="16052"/>
                        </a:lnTo>
                        <a:lnTo>
                          <a:pt x="13744" y="16057"/>
                        </a:lnTo>
                        <a:lnTo>
                          <a:pt x="13747" y="16067"/>
                        </a:lnTo>
                        <a:lnTo>
                          <a:pt x="13749" y="16071"/>
                        </a:lnTo>
                        <a:lnTo>
                          <a:pt x="13758" y="16075"/>
                        </a:lnTo>
                        <a:lnTo>
                          <a:pt x="13772" y="16078"/>
                        </a:lnTo>
                        <a:lnTo>
                          <a:pt x="13775" y="16078"/>
                        </a:lnTo>
                        <a:lnTo>
                          <a:pt x="13781" y="16072"/>
                        </a:lnTo>
                        <a:lnTo>
                          <a:pt x="13786" y="16077"/>
                        </a:lnTo>
                        <a:lnTo>
                          <a:pt x="13789" y="16081"/>
                        </a:lnTo>
                        <a:lnTo>
                          <a:pt x="13798" y="16081"/>
                        </a:lnTo>
                        <a:lnTo>
                          <a:pt x="13804" y="16076"/>
                        </a:lnTo>
                        <a:lnTo>
                          <a:pt x="13807" y="16076"/>
                        </a:lnTo>
                        <a:lnTo>
                          <a:pt x="13814" y="16078"/>
                        </a:lnTo>
                        <a:lnTo>
                          <a:pt x="13834" y="16085"/>
                        </a:lnTo>
                        <a:lnTo>
                          <a:pt x="13851" y="16090"/>
                        </a:lnTo>
                        <a:lnTo>
                          <a:pt x="13857" y="16096"/>
                        </a:lnTo>
                        <a:lnTo>
                          <a:pt x="13863" y="16101"/>
                        </a:lnTo>
                        <a:lnTo>
                          <a:pt x="13865" y="16091"/>
                        </a:lnTo>
                        <a:lnTo>
                          <a:pt x="13868" y="16076"/>
                        </a:lnTo>
                        <a:lnTo>
                          <a:pt x="13871" y="16076"/>
                        </a:lnTo>
                        <a:lnTo>
                          <a:pt x="13880" y="16089"/>
                        </a:lnTo>
                        <a:lnTo>
                          <a:pt x="13891" y="16095"/>
                        </a:lnTo>
                        <a:lnTo>
                          <a:pt x="13893" y="16098"/>
                        </a:lnTo>
                        <a:lnTo>
                          <a:pt x="13899" y="16104"/>
                        </a:lnTo>
                        <a:lnTo>
                          <a:pt x="13902" y="16120"/>
                        </a:lnTo>
                        <a:lnTo>
                          <a:pt x="13906" y="16125"/>
                        </a:lnTo>
                        <a:lnTo>
                          <a:pt x="13911" y="16125"/>
                        </a:lnTo>
                        <a:lnTo>
                          <a:pt x="13922" y="16118"/>
                        </a:lnTo>
                        <a:lnTo>
                          <a:pt x="13939" y="16115"/>
                        </a:lnTo>
                        <a:lnTo>
                          <a:pt x="13942" y="16120"/>
                        </a:lnTo>
                        <a:lnTo>
                          <a:pt x="13945" y="16125"/>
                        </a:lnTo>
                        <a:lnTo>
                          <a:pt x="13948" y="16135"/>
                        </a:lnTo>
                        <a:lnTo>
                          <a:pt x="13956" y="16168"/>
                        </a:lnTo>
                        <a:lnTo>
                          <a:pt x="13965" y="16207"/>
                        </a:lnTo>
                        <a:lnTo>
                          <a:pt x="13968" y="16207"/>
                        </a:lnTo>
                        <a:lnTo>
                          <a:pt x="13973" y="16176"/>
                        </a:lnTo>
                        <a:lnTo>
                          <a:pt x="13979" y="16161"/>
                        </a:lnTo>
                        <a:lnTo>
                          <a:pt x="13985" y="16158"/>
                        </a:lnTo>
                        <a:lnTo>
                          <a:pt x="13988" y="16158"/>
                        </a:lnTo>
                        <a:lnTo>
                          <a:pt x="13988" y="16166"/>
                        </a:lnTo>
                        <a:lnTo>
                          <a:pt x="13994" y="16170"/>
                        </a:lnTo>
                        <a:lnTo>
                          <a:pt x="14000" y="16174"/>
                        </a:lnTo>
                        <a:lnTo>
                          <a:pt x="14003" y="16173"/>
                        </a:lnTo>
                        <a:lnTo>
                          <a:pt x="14013" y="16166"/>
                        </a:lnTo>
                        <a:lnTo>
                          <a:pt x="14018" y="16160"/>
                        </a:lnTo>
                        <a:lnTo>
                          <a:pt x="14014" y="16159"/>
                        </a:lnTo>
                        <a:lnTo>
                          <a:pt x="14014" y="16154"/>
                        </a:lnTo>
                        <a:lnTo>
                          <a:pt x="14024" y="16149"/>
                        </a:lnTo>
                        <a:lnTo>
                          <a:pt x="14026" y="16144"/>
                        </a:lnTo>
                        <a:lnTo>
                          <a:pt x="14030" y="16143"/>
                        </a:lnTo>
                        <a:lnTo>
                          <a:pt x="14037" y="16148"/>
                        </a:lnTo>
                        <a:lnTo>
                          <a:pt x="14046" y="16152"/>
                        </a:lnTo>
                        <a:lnTo>
                          <a:pt x="14051" y="16145"/>
                        </a:lnTo>
                        <a:lnTo>
                          <a:pt x="14065" y="16128"/>
                        </a:lnTo>
                        <a:lnTo>
                          <a:pt x="14076" y="16122"/>
                        </a:lnTo>
                        <a:lnTo>
                          <a:pt x="14078" y="16121"/>
                        </a:lnTo>
                        <a:lnTo>
                          <a:pt x="14081" y="16121"/>
                        </a:lnTo>
                        <a:lnTo>
                          <a:pt x="14084" y="16120"/>
                        </a:lnTo>
                        <a:lnTo>
                          <a:pt x="14084" y="16115"/>
                        </a:lnTo>
                        <a:lnTo>
                          <a:pt x="14081" y="16106"/>
                        </a:lnTo>
                        <a:lnTo>
                          <a:pt x="14083" y="16091"/>
                        </a:lnTo>
                        <a:lnTo>
                          <a:pt x="14088" y="16076"/>
                        </a:lnTo>
                        <a:lnTo>
                          <a:pt x="14091" y="16076"/>
                        </a:lnTo>
                        <a:lnTo>
                          <a:pt x="14094" y="16084"/>
                        </a:lnTo>
                        <a:lnTo>
                          <a:pt x="14094" y="16094"/>
                        </a:lnTo>
                        <a:lnTo>
                          <a:pt x="14092" y="16102"/>
                        </a:lnTo>
                        <a:lnTo>
                          <a:pt x="14092" y="16108"/>
                        </a:lnTo>
                        <a:lnTo>
                          <a:pt x="14092" y="16113"/>
                        </a:lnTo>
                        <a:lnTo>
                          <a:pt x="14098" y="16118"/>
                        </a:lnTo>
                        <a:lnTo>
                          <a:pt x="14104" y="16128"/>
                        </a:lnTo>
                        <a:lnTo>
                          <a:pt x="14121" y="16136"/>
                        </a:lnTo>
                        <a:lnTo>
                          <a:pt x="14135" y="16133"/>
                        </a:lnTo>
                        <a:lnTo>
                          <a:pt x="14138" y="16133"/>
                        </a:lnTo>
                        <a:lnTo>
                          <a:pt x="14150" y="16106"/>
                        </a:lnTo>
                        <a:lnTo>
                          <a:pt x="14161" y="16089"/>
                        </a:lnTo>
                        <a:lnTo>
                          <a:pt x="14174" y="16071"/>
                        </a:lnTo>
                        <a:lnTo>
                          <a:pt x="14179" y="16066"/>
                        </a:lnTo>
                        <a:lnTo>
                          <a:pt x="14185" y="16075"/>
                        </a:lnTo>
                        <a:lnTo>
                          <a:pt x="14196" y="16073"/>
                        </a:lnTo>
                        <a:lnTo>
                          <a:pt x="14202" y="16077"/>
                        </a:lnTo>
                        <a:lnTo>
                          <a:pt x="14205" y="16083"/>
                        </a:lnTo>
                        <a:lnTo>
                          <a:pt x="14206" y="16098"/>
                        </a:lnTo>
                        <a:lnTo>
                          <a:pt x="14207" y="16118"/>
                        </a:lnTo>
                        <a:lnTo>
                          <a:pt x="14210" y="16122"/>
                        </a:lnTo>
                        <a:lnTo>
                          <a:pt x="14213" y="16127"/>
                        </a:lnTo>
                        <a:lnTo>
                          <a:pt x="14224" y="16126"/>
                        </a:lnTo>
                        <a:lnTo>
                          <a:pt x="14235" y="16124"/>
                        </a:lnTo>
                        <a:lnTo>
                          <a:pt x="14238" y="16119"/>
                        </a:lnTo>
                        <a:lnTo>
                          <a:pt x="14237" y="16114"/>
                        </a:lnTo>
                        <a:lnTo>
                          <a:pt x="14237" y="16103"/>
                        </a:lnTo>
                        <a:lnTo>
                          <a:pt x="14244" y="16087"/>
                        </a:lnTo>
                        <a:lnTo>
                          <a:pt x="14253" y="16080"/>
                        </a:lnTo>
                        <a:lnTo>
                          <a:pt x="14255" y="16075"/>
                        </a:lnTo>
                        <a:lnTo>
                          <a:pt x="14263" y="16074"/>
                        </a:lnTo>
                        <a:lnTo>
                          <a:pt x="14266" y="16074"/>
                        </a:lnTo>
                        <a:lnTo>
                          <a:pt x="14272" y="16083"/>
                        </a:lnTo>
                        <a:lnTo>
                          <a:pt x="14278" y="16087"/>
                        </a:lnTo>
                        <a:lnTo>
                          <a:pt x="14281" y="16092"/>
                        </a:lnTo>
                        <a:lnTo>
                          <a:pt x="14284" y="16097"/>
                        </a:lnTo>
                        <a:lnTo>
                          <a:pt x="14287" y="16107"/>
                        </a:lnTo>
                        <a:lnTo>
                          <a:pt x="14282" y="16112"/>
                        </a:lnTo>
                        <a:lnTo>
                          <a:pt x="14282" y="16117"/>
                        </a:lnTo>
                        <a:lnTo>
                          <a:pt x="14283" y="16127"/>
                        </a:lnTo>
                        <a:lnTo>
                          <a:pt x="14288" y="16137"/>
                        </a:lnTo>
                        <a:lnTo>
                          <a:pt x="14292" y="16146"/>
                        </a:lnTo>
                        <a:lnTo>
                          <a:pt x="14298" y="16180"/>
                        </a:lnTo>
                        <a:lnTo>
                          <a:pt x="14301" y="16207"/>
                        </a:lnTo>
                        <a:lnTo>
                          <a:pt x="14304" y="16207"/>
                        </a:lnTo>
                        <a:lnTo>
                          <a:pt x="14309" y="16188"/>
                        </a:lnTo>
                        <a:lnTo>
                          <a:pt x="14313" y="16183"/>
                        </a:lnTo>
                        <a:lnTo>
                          <a:pt x="14313" y="16184"/>
                        </a:lnTo>
                        <a:lnTo>
                          <a:pt x="14310" y="16192"/>
                        </a:lnTo>
                        <a:lnTo>
                          <a:pt x="14316" y="16195"/>
                        </a:lnTo>
                        <a:lnTo>
                          <a:pt x="14325" y="16198"/>
                        </a:lnTo>
                        <a:lnTo>
                          <a:pt x="14328" y="16203"/>
                        </a:lnTo>
                        <a:lnTo>
                          <a:pt x="14328" y="16208"/>
                        </a:lnTo>
                        <a:lnTo>
                          <a:pt x="14326" y="16218"/>
                        </a:lnTo>
                        <a:lnTo>
                          <a:pt x="14334" y="16222"/>
                        </a:lnTo>
                        <a:lnTo>
                          <a:pt x="14337" y="16227"/>
                        </a:lnTo>
                        <a:lnTo>
                          <a:pt x="14337" y="16232"/>
                        </a:lnTo>
                        <a:lnTo>
                          <a:pt x="14338" y="16252"/>
                        </a:lnTo>
                        <a:lnTo>
                          <a:pt x="14345" y="16272"/>
                        </a:lnTo>
                        <a:lnTo>
                          <a:pt x="14355" y="16311"/>
                        </a:lnTo>
                        <a:lnTo>
                          <a:pt x="14365" y="16355"/>
                        </a:lnTo>
                        <a:lnTo>
                          <a:pt x="14365" y="16366"/>
                        </a:lnTo>
                        <a:lnTo>
                          <a:pt x="14371" y="16369"/>
                        </a:lnTo>
                        <a:lnTo>
                          <a:pt x="14378" y="16384"/>
                        </a:lnTo>
                        <a:lnTo>
                          <a:pt x="14378" y="16400"/>
                        </a:lnTo>
                        <a:lnTo>
                          <a:pt x="14387" y="16418"/>
                        </a:lnTo>
                        <a:lnTo>
                          <a:pt x="14393" y="16433"/>
                        </a:lnTo>
                        <a:lnTo>
                          <a:pt x="14403" y="16452"/>
                        </a:lnTo>
                        <a:lnTo>
                          <a:pt x="14409" y="16471"/>
                        </a:lnTo>
                        <a:lnTo>
                          <a:pt x="14410" y="16482"/>
                        </a:lnTo>
                        <a:lnTo>
                          <a:pt x="14407" y="16487"/>
                        </a:lnTo>
                        <a:lnTo>
                          <a:pt x="14407" y="16497"/>
                        </a:lnTo>
                        <a:lnTo>
                          <a:pt x="14411" y="16502"/>
                        </a:lnTo>
                        <a:lnTo>
                          <a:pt x="14419" y="16515"/>
                        </a:lnTo>
                        <a:lnTo>
                          <a:pt x="14422" y="16521"/>
                        </a:lnTo>
                        <a:lnTo>
                          <a:pt x="14423" y="16541"/>
                        </a:lnTo>
                        <a:lnTo>
                          <a:pt x="14433" y="16565"/>
                        </a:lnTo>
                        <a:lnTo>
                          <a:pt x="14439" y="16575"/>
                        </a:lnTo>
                        <a:lnTo>
                          <a:pt x="14447" y="16583"/>
                        </a:lnTo>
                        <a:lnTo>
                          <a:pt x="14453" y="16588"/>
                        </a:lnTo>
                        <a:lnTo>
                          <a:pt x="14454" y="16597"/>
                        </a:lnTo>
                        <a:lnTo>
                          <a:pt x="14446" y="16607"/>
                        </a:lnTo>
                        <a:lnTo>
                          <a:pt x="14446" y="16611"/>
                        </a:lnTo>
                        <a:lnTo>
                          <a:pt x="14452" y="16617"/>
                        </a:lnTo>
                        <a:lnTo>
                          <a:pt x="14453" y="16623"/>
                        </a:lnTo>
                        <a:lnTo>
                          <a:pt x="14459" y="16628"/>
                        </a:lnTo>
                        <a:lnTo>
                          <a:pt x="14474" y="16631"/>
                        </a:lnTo>
                        <a:lnTo>
                          <a:pt x="14492" y="16649"/>
                        </a:lnTo>
                        <a:lnTo>
                          <a:pt x="14501" y="16657"/>
                        </a:lnTo>
                        <a:lnTo>
                          <a:pt x="14510" y="16677"/>
                        </a:lnTo>
                        <a:lnTo>
                          <a:pt x="14522" y="16696"/>
                        </a:lnTo>
                        <a:lnTo>
                          <a:pt x="14545" y="16707"/>
                        </a:lnTo>
                        <a:lnTo>
                          <a:pt x="14565" y="16725"/>
                        </a:lnTo>
                        <a:lnTo>
                          <a:pt x="14582" y="16722"/>
                        </a:lnTo>
                        <a:lnTo>
                          <a:pt x="14601" y="16714"/>
                        </a:lnTo>
                        <a:lnTo>
                          <a:pt x="14612" y="16713"/>
                        </a:lnTo>
                        <a:lnTo>
                          <a:pt x="14629" y="16711"/>
                        </a:lnTo>
                        <a:lnTo>
                          <a:pt x="14648" y="16708"/>
                        </a:lnTo>
                        <a:lnTo>
                          <a:pt x="14670" y="16700"/>
                        </a:lnTo>
                        <a:lnTo>
                          <a:pt x="14673" y="16699"/>
                        </a:lnTo>
                        <a:lnTo>
                          <a:pt x="14678" y="16693"/>
                        </a:lnTo>
                        <a:lnTo>
                          <a:pt x="14686" y="16677"/>
                        </a:lnTo>
                        <a:lnTo>
                          <a:pt x="14699" y="16660"/>
                        </a:lnTo>
                        <a:lnTo>
                          <a:pt x="14705" y="16658"/>
                        </a:lnTo>
                        <a:lnTo>
                          <a:pt x="14735" y="16650"/>
                        </a:lnTo>
                        <a:lnTo>
                          <a:pt x="14770" y="16629"/>
                        </a:lnTo>
                        <a:lnTo>
                          <a:pt x="14784" y="16621"/>
                        </a:lnTo>
                        <a:lnTo>
                          <a:pt x="14789" y="16616"/>
                        </a:lnTo>
                        <a:lnTo>
                          <a:pt x="14800" y="16607"/>
                        </a:lnTo>
                        <a:lnTo>
                          <a:pt x="14817" y="16602"/>
                        </a:lnTo>
                        <a:lnTo>
                          <a:pt x="14820" y="16602"/>
                        </a:lnTo>
                        <a:lnTo>
                          <a:pt x="14826" y="16613"/>
                        </a:lnTo>
                        <a:lnTo>
                          <a:pt x="14831" y="16614"/>
                        </a:lnTo>
                        <a:lnTo>
                          <a:pt x="14834" y="16614"/>
                        </a:lnTo>
                        <a:lnTo>
                          <a:pt x="14836" y="16604"/>
                        </a:lnTo>
                        <a:lnTo>
                          <a:pt x="14842" y="16603"/>
                        </a:lnTo>
                        <a:lnTo>
                          <a:pt x="14850" y="16607"/>
                        </a:lnTo>
                        <a:lnTo>
                          <a:pt x="14857" y="16616"/>
                        </a:lnTo>
                        <a:lnTo>
                          <a:pt x="14860" y="16637"/>
                        </a:lnTo>
                        <a:lnTo>
                          <a:pt x="14858" y="16652"/>
                        </a:lnTo>
                        <a:lnTo>
                          <a:pt x="14853" y="16663"/>
                        </a:lnTo>
                        <a:lnTo>
                          <a:pt x="14843" y="16690"/>
                        </a:lnTo>
                        <a:lnTo>
                          <a:pt x="14835" y="16712"/>
                        </a:lnTo>
                        <a:lnTo>
                          <a:pt x="14833" y="16722"/>
                        </a:lnTo>
                        <a:lnTo>
                          <a:pt x="14836" y="16727"/>
                        </a:lnTo>
                        <a:lnTo>
                          <a:pt x="14839" y="16731"/>
                        </a:lnTo>
                        <a:lnTo>
                          <a:pt x="14845" y="16736"/>
                        </a:lnTo>
                        <a:lnTo>
                          <a:pt x="14851" y="16745"/>
                        </a:lnTo>
                        <a:lnTo>
                          <a:pt x="14854" y="16750"/>
                        </a:lnTo>
                        <a:lnTo>
                          <a:pt x="14854" y="16755"/>
                        </a:lnTo>
                        <a:lnTo>
                          <a:pt x="14849" y="16771"/>
                        </a:lnTo>
                        <a:lnTo>
                          <a:pt x="14847" y="16791"/>
                        </a:lnTo>
                        <a:lnTo>
                          <a:pt x="14842" y="16807"/>
                        </a:lnTo>
                        <a:lnTo>
                          <a:pt x="14840" y="16813"/>
                        </a:lnTo>
                        <a:lnTo>
                          <a:pt x="14831" y="16809"/>
                        </a:lnTo>
                        <a:lnTo>
                          <a:pt x="14828" y="16814"/>
                        </a:lnTo>
                        <a:lnTo>
                          <a:pt x="14826" y="16825"/>
                        </a:lnTo>
                        <a:lnTo>
                          <a:pt x="14824" y="16836"/>
                        </a:lnTo>
                        <a:lnTo>
                          <a:pt x="14827" y="16840"/>
                        </a:lnTo>
                        <a:lnTo>
                          <a:pt x="14820" y="16849"/>
                        </a:lnTo>
                        <a:lnTo>
                          <a:pt x="14806" y="16854"/>
                        </a:lnTo>
                        <a:lnTo>
                          <a:pt x="14806" y="16859"/>
                        </a:lnTo>
                        <a:lnTo>
                          <a:pt x="14817" y="16885"/>
                        </a:lnTo>
                        <a:lnTo>
                          <a:pt x="14823" y="16916"/>
                        </a:lnTo>
                        <a:lnTo>
                          <a:pt x="14827" y="16926"/>
                        </a:lnTo>
                        <a:lnTo>
                          <a:pt x="14832" y="16931"/>
                        </a:lnTo>
                        <a:lnTo>
                          <a:pt x="14847" y="16944"/>
                        </a:lnTo>
                        <a:lnTo>
                          <a:pt x="14854" y="16953"/>
                        </a:lnTo>
                        <a:lnTo>
                          <a:pt x="14857" y="16963"/>
                        </a:lnTo>
                        <a:lnTo>
                          <a:pt x="14861" y="16978"/>
                        </a:lnTo>
                        <a:lnTo>
                          <a:pt x="14864" y="16983"/>
                        </a:lnTo>
                        <a:lnTo>
                          <a:pt x="14872" y="16987"/>
                        </a:lnTo>
                        <a:lnTo>
                          <a:pt x="14883" y="16985"/>
                        </a:lnTo>
                        <a:lnTo>
                          <a:pt x="14898" y="16999"/>
                        </a:lnTo>
                        <a:lnTo>
                          <a:pt x="14909" y="17007"/>
                        </a:lnTo>
                        <a:lnTo>
                          <a:pt x="14918" y="17016"/>
                        </a:lnTo>
                        <a:lnTo>
                          <a:pt x="14924" y="17025"/>
                        </a:lnTo>
                        <a:lnTo>
                          <a:pt x="14933" y="17039"/>
                        </a:lnTo>
                        <a:lnTo>
                          <a:pt x="14945" y="17047"/>
                        </a:lnTo>
                        <a:lnTo>
                          <a:pt x="14951" y="17062"/>
                        </a:lnTo>
                        <a:lnTo>
                          <a:pt x="14957" y="17082"/>
                        </a:lnTo>
                        <a:lnTo>
                          <a:pt x="14963" y="17086"/>
                        </a:lnTo>
                        <a:lnTo>
                          <a:pt x="14969" y="17091"/>
                        </a:lnTo>
                        <a:lnTo>
                          <a:pt x="14983" y="17104"/>
                        </a:lnTo>
                        <a:lnTo>
                          <a:pt x="14993" y="17117"/>
                        </a:lnTo>
                        <a:lnTo>
                          <a:pt x="14996" y="17137"/>
                        </a:lnTo>
                        <a:lnTo>
                          <a:pt x="14999" y="17152"/>
                        </a:lnTo>
                        <a:lnTo>
                          <a:pt x="14997" y="17163"/>
                        </a:lnTo>
                        <a:lnTo>
                          <a:pt x="14992" y="17173"/>
                        </a:lnTo>
                        <a:lnTo>
                          <a:pt x="14985" y="17195"/>
                        </a:lnTo>
                        <a:lnTo>
                          <a:pt x="14973" y="17243"/>
                        </a:lnTo>
                        <a:lnTo>
                          <a:pt x="14966" y="17280"/>
                        </a:lnTo>
                        <a:lnTo>
                          <a:pt x="14964" y="17295"/>
                        </a:lnTo>
                        <a:lnTo>
                          <a:pt x="14967" y="17300"/>
                        </a:lnTo>
                        <a:lnTo>
                          <a:pt x="14976" y="17314"/>
                        </a:lnTo>
                        <a:lnTo>
                          <a:pt x="14976" y="17319"/>
                        </a:lnTo>
                        <a:lnTo>
                          <a:pt x="14974" y="17340"/>
                        </a:lnTo>
                        <a:lnTo>
                          <a:pt x="14962" y="17377"/>
                        </a:lnTo>
                        <a:lnTo>
                          <a:pt x="14960" y="17408"/>
                        </a:lnTo>
                        <a:lnTo>
                          <a:pt x="14965" y="17443"/>
                        </a:lnTo>
                        <a:lnTo>
                          <a:pt x="14973" y="17452"/>
                        </a:lnTo>
                        <a:lnTo>
                          <a:pt x="14982" y="17456"/>
                        </a:lnTo>
                        <a:lnTo>
                          <a:pt x="14987" y="17450"/>
                        </a:lnTo>
                        <a:lnTo>
                          <a:pt x="14992" y="17444"/>
                        </a:lnTo>
                        <a:lnTo>
                          <a:pt x="15001" y="17443"/>
                        </a:lnTo>
                        <a:lnTo>
                          <a:pt x="15007" y="17452"/>
                        </a:lnTo>
                        <a:lnTo>
                          <a:pt x="15011" y="17472"/>
                        </a:lnTo>
                        <a:lnTo>
                          <a:pt x="15020" y="17491"/>
                        </a:lnTo>
                        <a:lnTo>
                          <a:pt x="15026" y="17496"/>
                        </a:lnTo>
                        <a:lnTo>
                          <a:pt x="15028" y="17500"/>
                        </a:lnTo>
                        <a:lnTo>
                          <a:pt x="15034" y="17494"/>
                        </a:lnTo>
                        <a:lnTo>
                          <a:pt x="15034" y="17489"/>
                        </a:lnTo>
                        <a:lnTo>
                          <a:pt x="15033" y="17479"/>
                        </a:lnTo>
                        <a:lnTo>
                          <a:pt x="15027" y="17470"/>
                        </a:lnTo>
                        <a:lnTo>
                          <a:pt x="15030" y="17459"/>
                        </a:lnTo>
                        <a:lnTo>
                          <a:pt x="15035" y="17453"/>
                        </a:lnTo>
                        <a:lnTo>
                          <a:pt x="15038" y="17453"/>
                        </a:lnTo>
                        <a:lnTo>
                          <a:pt x="15046" y="17457"/>
                        </a:lnTo>
                        <a:lnTo>
                          <a:pt x="15052" y="17456"/>
                        </a:lnTo>
                        <a:lnTo>
                          <a:pt x="15062" y="17444"/>
                        </a:lnTo>
                        <a:lnTo>
                          <a:pt x="15073" y="17442"/>
                        </a:lnTo>
                        <a:lnTo>
                          <a:pt x="15082" y="17441"/>
                        </a:lnTo>
                        <a:lnTo>
                          <a:pt x="15096" y="17454"/>
                        </a:lnTo>
                        <a:lnTo>
                          <a:pt x="15111" y="17468"/>
                        </a:lnTo>
                        <a:lnTo>
                          <a:pt x="15117" y="17477"/>
                        </a:lnTo>
                        <a:lnTo>
                          <a:pt x="15117" y="17487"/>
                        </a:lnTo>
                        <a:lnTo>
                          <a:pt x="15112" y="17508"/>
                        </a:lnTo>
                        <a:lnTo>
                          <a:pt x="15108" y="17529"/>
                        </a:lnTo>
                        <a:lnTo>
                          <a:pt x="15103" y="17535"/>
                        </a:lnTo>
                        <a:lnTo>
                          <a:pt x="15097" y="17536"/>
                        </a:lnTo>
                        <a:lnTo>
                          <a:pt x="15091" y="17527"/>
                        </a:lnTo>
                        <a:lnTo>
                          <a:pt x="15088" y="17517"/>
                        </a:lnTo>
                        <a:lnTo>
                          <a:pt x="15082" y="17518"/>
                        </a:lnTo>
                        <a:lnTo>
                          <a:pt x="15074" y="17529"/>
                        </a:lnTo>
                        <a:lnTo>
                          <a:pt x="15067" y="17540"/>
                        </a:lnTo>
                        <a:lnTo>
                          <a:pt x="15061" y="17546"/>
                        </a:lnTo>
                        <a:lnTo>
                          <a:pt x="15059" y="17557"/>
                        </a:lnTo>
                        <a:lnTo>
                          <a:pt x="15062" y="17567"/>
                        </a:lnTo>
                        <a:lnTo>
                          <a:pt x="15065" y="17581"/>
                        </a:lnTo>
                        <a:lnTo>
                          <a:pt x="15064" y="17602"/>
                        </a:lnTo>
                        <a:lnTo>
                          <a:pt x="15064" y="17617"/>
                        </a:lnTo>
                        <a:lnTo>
                          <a:pt x="15062" y="17623"/>
                        </a:lnTo>
                        <a:lnTo>
                          <a:pt x="15056" y="17623"/>
                        </a:lnTo>
                        <a:lnTo>
                          <a:pt x="15056" y="17629"/>
                        </a:lnTo>
                        <a:lnTo>
                          <a:pt x="15057" y="17638"/>
                        </a:lnTo>
                        <a:lnTo>
                          <a:pt x="15057" y="17649"/>
                        </a:lnTo>
                        <a:lnTo>
                          <a:pt x="15061" y="17659"/>
                        </a:lnTo>
                        <a:lnTo>
                          <a:pt x="15063" y="17663"/>
                        </a:lnTo>
                        <a:lnTo>
                          <a:pt x="15069" y="17663"/>
                        </a:lnTo>
                        <a:lnTo>
                          <a:pt x="15074" y="17662"/>
                        </a:lnTo>
                        <a:lnTo>
                          <a:pt x="15077" y="17657"/>
                        </a:lnTo>
                        <a:lnTo>
                          <a:pt x="15080" y="17651"/>
                        </a:lnTo>
                        <a:lnTo>
                          <a:pt x="15084" y="17621"/>
                        </a:lnTo>
                        <a:lnTo>
                          <a:pt x="15094" y="17600"/>
                        </a:lnTo>
                        <a:lnTo>
                          <a:pt x="15094" y="17594"/>
                        </a:lnTo>
                        <a:lnTo>
                          <a:pt x="15102" y="17603"/>
                        </a:lnTo>
                        <a:lnTo>
                          <a:pt x="15108" y="17612"/>
                        </a:lnTo>
                        <a:lnTo>
                          <a:pt x="15110" y="17621"/>
                        </a:lnTo>
                        <a:lnTo>
                          <a:pt x="15113" y="17626"/>
                        </a:lnTo>
                        <a:lnTo>
                          <a:pt x="15113" y="17641"/>
                        </a:lnTo>
                        <a:lnTo>
                          <a:pt x="15113" y="17651"/>
                        </a:lnTo>
                        <a:lnTo>
                          <a:pt x="15105" y="17668"/>
                        </a:lnTo>
                        <a:lnTo>
                          <a:pt x="15095" y="17680"/>
                        </a:lnTo>
                        <a:lnTo>
                          <a:pt x="15082" y="17712"/>
                        </a:lnTo>
                        <a:lnTo>
                          <a:pt x="15073" y="17754"/>
                        </a:lnTo>
                        <a:lnTo>
                          <a:pt x="15071" y="17775"/>
                        </a:lnTo>
                        <a:lnTo>
                          <a:pt x="15069" y="17800"/>
                        </a:lnTo>
                        <a:lnTo>
                          <a:pt x="15072" y="17805"/>
                        </a:lnTo>
                        <a:lnTo>
                          <a:pt x="15081" y="17814"/>
                        </a:lnTo>
                        <a:lnTo>
                          <a:pt x="15090" y="17824"/>
                        </a:lnTo>
                        <a:lnTo>
                          <a:pt x="15093" y="17823"/>
                        </a:lnTo>
                        <a:lnTo>
                          <a:pt x="15096" y="17827"/>
                        </a:lnTo>
                        <a:lnTo>
                          <a:pt x="15096" y="17843"/>
                        </a:lnTo>
                        <a:lnTo>
                          <a:pt x="15102" y="17852"/>
                        </a:lnTo>
                        <a:lnTo>
                          <a:pt x="15105" y="17856"/>
                        </a:lnTo>
                        <a:lnTo>
                          <a:pt x="15111" y="17856"/>
                        </a:lnTo>
                        <a:lnTo>
                          <a:pt x="15113" y="17850"/>
                        </a:lnTo>
                        <a:lnTo>
                          <a:pt x="15116" y="17840"/>
                        </a:lnTo>
                        <a:lnTo>
                          <a:pt x="15115" y="17824"/>
                        </a:lnTo>
                        <a:lnTo>
                          <a:pt x="15126" y="17813"/>
                        </a:lnTo>
                        <a:lnTo>
                          <a:pt x="15136" y="17796"/>
                        </a:lnTo>
                        <a:lnTo>
                          <a:pt x="15147" y="17789"/>
                        </a:lnTo>
                        <a:lnTo>
                          <a:pt x="15155" y="17788"/>
                        </a:lnTo>
                        <a:lnTo>
                          <a:pt x="15172" y="17786"/>
                        </a:lnTo>
                        <a:lnTo>
                          <a:pt x="15180" y="17779"/>
                        </a:lnTo>
                        <a:lnTo>
                          <a:pt x="15185" y="17768"/>
                        </a:lnTo>
                        <a:lnTo>
                          <a:pt x="15190" y="17757"/>
                        </a:lnTo>
                        <a:lnTo>
                          <a:pt x="15195" y="17747"/>
                        </a:lnTo>
                        <a:lnTo>
                          <a:pt x="15204" y="17740"/>
                        </a:lnTo>
                        <a:lnTo>
                          <a:pt x="15209" y="17739"/>
                        </a:lnTo>
                        <a:lnTo>
                          <a:pt x="15220" y="17743"/>
                        </a:lnTo>
                        <a:lnTo>
                          <a:pt x="15224" y="17746"/>
                        </a:lnTo>
                        <a:lnTo>
                          <a:pt x="15220" y="17750"/>
                        </a:lnTo>
                        <a:lnTo>
                          <a:pt x="15210" y="17742"/>
                        </a:lnTo>
                        <a:lnTo>
                          <a:pt x="15207" y="17745"/>
                        </a:lnTo>
                        <a:lnTo>
                          <a:pt x="15201" y="17750"/>
                        </a:lnTo>
                        <a:lnTo>
                          <a:pt x="15195" y="17781"/>
                        </a:lnTo>
                        <a:lnTo>
                          <a:pt x="15192" y="17792"/>
                        </a:lnTo>
                        <a:lnTo>
                          <a:pt x="15186" y="17793"/>
                        </a:lnTo>
                        <a:lnTo>
                          <a:pt x="15186" y="17797"/>
                        </a:lnTo>
                        <a:lnTo>
                          <a:pt x="15190" y="17802"/>
                        </a:lnTo>
                        <a:lnTo>
                          <a:pt x="15198" y="17805"/>
                        </a:lnTo>
                        <a:lnTo>
                          <a:pt x="15204" y="17815"/>
                        </a:lnTo>
                        <a:lnTo>
                          <a:pt x="15217" y="17849"/>
                        </a:lnTo>
                        <a:lnTo>
                          <a:pt x="15233" y="17903"/>
                        </a:lnTo>
                        <a:lnTo>
                          <a:pt x="15236" y="17907"/>
                        </a:lnTo>
                        <a:lnTo>
                          <a:pt x="15239" y="17912"/>
                        </a:lnTo>
                        <a:lnTo>
                          <a:pt x="15255" y="17910"/>
                        </a:lnTo>
                        <a:lnTo>
                          <a:pt x="15256" y="17911"/>
                        </a:lnTo>
                        <a:lnTo>
                          <a:pt x="15261" y="17912"/>
                        </a:lnTo>
                        <a:lnTo>
                          <a:pt x="15270" y="17917"/>
                        </a:lnTo>
                        <a:lnTo>
                          <a:pt x="15273" y="17917"/>
                        </a:lnTo>
                        <a:lnTo>
                          <a:pt x="15286" y="17918"/>
                        </a:lnTo>
                        <a:lnTo>
                          <a:pt x="15305" y="17917"/>
                        </a:lnTo>
                        <a:lnTo>
                          <a:pt x="15314" y="17917"/>
                        </a:lnTo>
                        <a:lnTo>
                          <a:pt x="15322" y="17911"/>
                        </a:lnTo>
                        <a:lnTo>
                          <a:pt x="15316" y="17912"/>
                        </a:lnTo>
                        <a:lnTo>
                          <a:pt x="15309" y="17911"/>
                        </a:lnTo>
                        <a:lnTo>
                          <a:pt x="15309" y="17916"/>
                        </a:lnTo>
                        <a:lnTo>
                          <a:pt x="15331" y="17917"/>
                        </a:lnTo>
                        <a:lnTo>
                          <a:pt x="15334" y="17917"/>
                        </a:lnTo>
                        <a:lnTo>
                          <a:pt x="15353" y="17910"/>
                        </a:lnTo>
                        <a:lnTo>
                          <a:pt x="15364" y="17910"/>
                        </a:lnTo>
                        <a:lnTo>
                          <a:pt x="15370" y="17910"/>
                        </a:lnTo>
                        <a:lnTo>
                          <a:pt x="15370" y="17915"/>
                        </a:lnTo>
                        <a:lnTo>
                          <a:pt x="15370" y="17921"/>
                        </a:lnTo>
                        <a:lnTo>
                          <a:pt x="15374" y="17926"/>
                        </a:lnTo>
                        <a:lnTo>
                          <a:pt x="15382" y="17924"/>
                        </a:lnTo>
                        <a:lnTo>
                          <a:pt x="15396" y="17922"/>
                        </a:lnTo>
                        <a:lnTo>
                          <a:pt x="15398" y="17922"/>
                        </a:lnTo>
                        <a:lnTo>
                          <a:pt x="15409" y="17910"/>
                        </a:lnTo>
                        <a:lnTo>
                          <a:pt x="15414" y="17904"/>
                        </a:lnTo>
                        <a:lnTo>
                          <a:pt x="15420" y="17903"/>
                        </a:lnTo>
                        <a:lnTo>
                          <a:pt x="15428" y="17907"/>
                        </a:lnTo>
                        <a:lnTo>
                          <a:pt x="15435" y="17916"/>
                        </a:lnTo>
                        <a:lnTo>
                          <a:pt x="15437" y="17921"/>
                        </a:lnTo>
                        <a:lnTo>
                          <a:pt x="15440" y="17921"/>
                        </a:lnTo>
                        <a:lnTo>
                          <a:pt x="15446" y="17915"/>
                        </a:lnTo>
                        <a:lnTo>
                          <a:pt x="15454" y="17919"/>
                        </a:lnTo>
                        <a:lnTo>
                          <a:pt x="15460" y="17918"/>
                        </a:lnTo>
                        <a:lnTo>
                          <a:pt x="15501" y="17917"/>
                        </a:lnTo>
                        <a:lnTo>
                          <a:pt x="15543" y="17921"/>
                        </a:lnTo>
                        <a:lnTo>
                          <a:pt x="15552" y="17930"/>
                        </a:lnTo>
                        <a:lnTo>
                          <a:pt x="15561" y="17929"/>
                        </a:lnTo>
                        <a:lnTo>
                          <a:pt x="15566" y="17923"/>
                        </a:lnTo>
                        <a:lnTo>
                          <a:pt x="15574" y="17922"/>
                        </a:lnTo>
                        <a:lnTo>
                          <a:pt x="15575" y="17927"/>
                        </a:lnTo>
                        <a:lnTo>
                          <a:pt x="15580" y="17926"/>
                        </a:lnTo>
                        <a:lnTo>
                          <a:pt x="15586" y="17925"/>
                        </a:lnTo>
                        <a:lnTo>
                          <a:pt x="15594" y="17917"/>
                        </a:lnTo>
                        <a:lnTo>
                          <a:pt x="15597" y="17917"/>
                        </a:lnTo>
                        <a:lnTo>
                          <a:pt x="15605" y="17921"/>
                        </a:lnTo>
                        <a:lnTo>
                          <a:pt x="15614" y="17931"/>
                        </a:lnTo>
                        <a:lnTo>
                          <a:pt x="15619" y="17930"/>
                        </a:lnTo>
                        <a:lnTo>
                          <a:pt x="15636" y="17923"/>
                        </a:lnTo>
                        <a:lnTo>
                          <a:pt x="15657" y="17904"/>
                        </a:lnTo>
                        <a:lnTo>
                          <a:pt x="15706" y="17872"/>
                        </a:lnTo>
                        <a:lnTo>
                          <a:pt x="15733" y="17853"/>
                        </a:lnTo>
                        <a:lnTo>
                          <a:pt x="15739" y="17847"/>
                        </a:lnTo>
                        <a:lnTo>
                          <a:pt x="15741" y="17841"/>
                        </a:lnTo>
                        <a:lnTo>
                          <a:pt x="15741" y="17840"/>
                        </a:lnTo>
                        <a:lnTo>
                          <a:pt x="15741" y="17845"/>
                        </a:lnTo>
                        <a:lnTo>
                          <a:pt x="15747" y="17850"/>
                        </a:lnTo>
                        <a:lnTo>
                          <a:pt x="15745" y="17856"/>
                        </a:lnTo>
                        <a:lnTo>
                          <a:pt x="15741" y="17862"/>
                        </a:lnTo>
                        <a:lnTo>
                          <a:pt x="15739" y="17867"/>
                        </a:lnTo>
                        <a:lnTo>
                          <a:pt x="15738" y="17873"/>
                        </a:lnTo>
                        <a:lnTo>
                          <a:pt x="15741" y="17883"/>
                        </a:lnTo>
                        <a:lnTo>
                          <a:pt x="15741" y="17888"/>
                        </a:lnTo>
                        <a:lnTo>
                          <a:pt x="15742" y="17903"/>
                        </a:lnTo>
                        <a:lnTo>
                          <a:pt x="15746" y="17917"/>
                        </a:lnTo>
                        <a:lnTo>
                          <a:pt x="15749" y="17917"/>
                        </a:lnTo>
                        <a:lnTo>
                          <a:pt x="15751" y="17896"/>
                        </a:lnTo>
                        <a:lnTo>
                          <a:pt x="15754" y="17883"/>
                        </a:lnTo>
                        <a:lnTo>
                          <a:pt x="15760" y="17878"/>
                        </a:lnTo>
                        <a:lnTo>
                          <a:pt x="15765" y="17871"/>
                        </a:lnTo>
                        <a:lnTo>
                          <a:pt x="15779" y="17868"/>
                        </a:lnTo>
                        <a:lnTo>
                          <a:pt x="15790" y="17861"/>
                        </a:lnTo>
                        <a:lnTo>
                          <a:pt x="15792" y="17855"/>
                        </a:lnTo>
                        <a:lnTo>
                          <a:pt x="15797" y="17849"/>
                        </a:lnTo>
                        <a:lnTo>
                          <a:pt x="15805" y="17838"/>
                        </a:lnTo>
                        <a:lnTo>
                          <a:pt x="15808" y="17837"/>
                        </a:lnTo>
                        <a:lnTo>
                          <a:pt x="15811" y="17837"/>
                        </a:lnTo>
                        <a:lnTo>
                          <a:pt x="15814" y="17847"/>
                        </a:lnTo>
                        <a:lnTo>
                          <a:pt x="15817" y="17846"/>
                        </a:lnTo>
                        <a:lnTo>
                          <a:pt x="15819" y="17836"/>
                        </a:lnTo>
                        <a:lnTo>
                          <a:pt x="15824" y="17830"/>
                        </a:lnTo>
                        <a:lnTo>
                          <a:pt x="15832" y="17824"/>
                        </a:lnTo>
                        <a:lnTo>
                          <a:pt x="15843" y="17817"/>
                        </a:lnTo>
                        <a:lnTo>
                          <a:pt x="15854" y="17815"/>
                        </a:lnTo>
                        <a:lnTo>
                          <a:pt x="15857" y="17814"/>
                        </a:lnTo>
                        <a:lnTo>
                          <a:pt x="15860" y="17819"/>
                        </a:lnTo>
                        <a:lnTo>
                          <a:pt x="15860" y="17824"/>
                        </a:lnTo>
                        <a:lnTo>
                          <a:pt x="15861" y="17830"/>
                        </a:lnTo>
                        <a:lnTo>
                          <a:pt x="15858" y="17835"/>
                        </a:lnTo>
                        <a:lnTo>
                          <a:pt x="15850" y="17831"/>
                        </a:lnTo>
                        <a:lnTo>
                          <a:pt x="15841" y="17838"/>
                        </a:lnTo>
                        <a:lnTo>
                          <a:pt x="15839" y="17838"/>
                        </a:lnTo>
                        <a:lnTo>
                          <a:pt x="15827" y="17843"/>
                        </a:lnTo>
                        <a:lnTo>
                          <a:pt x="15813" y="17849"/>
                        </a:lnTo>
                        <a:lnTo>
                          <a:pt x="15813" y="17854"/>
                        </a:lnTo>
                        <a:lnTo>
                          <a:pt x="15825" y="17854"/>
                        </a:lnTo>
                        <a:lnTo>
                          <a:pt x="15835" y="17853"/>
                        </a:lnTo>
                        <a:lnTo>
                          <a:pt x="15843" y="17847"/>
                        </a:lnTo>
                        <a:lnTo>
                          <a:pt x="15852" y="17841"/>
                        </a:lnTo>
                        <a:lnTo>
                          <a:pt x="15855" y="17845"/>
                        </a:lnTo>
                        <a:lnTo>
                          <a:pt x="15861" y="17849"/>
                        </a:lnTo>
                        <a:lnTo>
                          <a:pt x="15865" y="17860"/>
                        </a:lnTo>
                        <a:lnTo>
                          <a:pt x="15873" y="17854"/>
                        </a:lnTo>
                        <a:lnTo>
                          <a:pt x="15878" y="17824"/>
                        </a:lnTo>
                        <a:lnTo>
                          <a:pt x="15881" y="17785"/>
                        </a:lnTo>
                        <a:lnTo>
                          <a:pt x="15884" y="17785"/>
                        </a:lnTo>
                        <a:lnTo>
                          <a:pt x="15889" y="17813"/>
                        </a:lnTo>
                        <a:lnTo>
                          <a:pt x="15897" y="17825"/>
                        </a:lnTo>
                        <a:lnTo>
                          <a:pt x="15903" y="17842"/>
                        </a:lnTo>
                        <a:lnTo>
                          <a:pt x="15912" y="17849"/>
                        </a:lnTo>
                        <a:lnTo>
                          <a:pt x="15915" y="17856"/>
                        </a:lnTo>
                        <a:lnTo>
                          <a:pt x="15918" y="17861"/>
                        </a:lnTo>
                        <a:lnTo>
                          <a:pt x="15924" y="17861"/>
                        </a:lnTo>
                        <a:lnTo>
                          <a:pt x="15941" y="17860"/>
                        </a:lnTo>
                        <a:lnTo>
                          <a:pt x="15957" y="17855"/>
                        </a:lnTo>
                        <a:lnTo>
                          <a:pt x="15957" y="17849"/>
                        </a:lnTo>
                        <a:lnTo>
                          <a:pt x="15954" y="17844"/>
                        </a:lnTo>
                        <a:lnTo>
                          <a:pt x="15957" y="17838"/>
                        </a:lnTo>
                        <a:lnTo>
                          <a:pt x="15957" y="17843"/>
                        </a:lnTo>
                        <a:lnTo>
                          <a:pt x="15965" y="17846"/>
                        </a:lnTo>
                        <a:lnTo>
                          <a:pt x="15979" y="17848"/>
                        </a:lnTo>
                        <a:lnTo>
                          <a:pt x="15999" y="17836"/>
                        </a:lnTo>
                        <a:lnTo>
                          <a:pt x="16018" y="17827"/>
                        </a:lnTo>
                        <a:lnTo>
                          <a:pt x="16034" y="17820"/>
                        </a:lnTo>
                        <a:lnTo>
                          <a:pt x="16050" y="17807"/>
                        </a:lnTo>
                        <a:lnTo>
                          <a:pt x="16058" y="17806"/>
                        </a:lnTo>
                        <a:lnTo>
                          <a:pt x="16066" y="17805"/>
                        </a:lnTo>
                        <a:lnTo>
                          <a:pt x="16069" y="17805"/>
                        </a:lnTo>
                        <a:lnTo>
                          <a:pt x="16069" y="17810"/>
                        </a:lnTo>
                        <a:lnTo>
                          <a:pt x="16070" y="17820"/>
                        </a:lnTo>
                        <a:lnTo>
                          <a:pt x="16067" y="17820"/>
                        </a:lnTo>
                        <a:lnTo>
                          <a:pt x="16067" y="17825"/>
                        </a:lnTo>
                        <a:lnTo>
                          <a:pt x="16059" y="17832"/>
                        </a:lnTo>
                        <a:lnTo>
                          <a:pt x="16054" y="17838"/>
                        </a:lnTo>
                        <a:lnTo>
                          <a:pt x="16051" y="17843"/>
                        </a:lnTo>
                        <a:lnTo>
                          <a:pt x="16051" y="17848"/>
                        </a:lnTo>
                        <a:lnTo>
                          <a:pt x="16055" y="17868"/>
                        </a:lnTo>
                        <a:lnTo>
                          <a:pt x="16058" y="17883"/>
                        </a:lnTo>
                        <a:lnTo>
                          <a:pt x="16061" y="17882"/>
                        </a:lnTo>
                        <a:lnTo>
                          <a:pt x="16064" y="17882"/>
                        </a:lnTo>
                        <a:lnTo>
                          <a:pt x="16066" y="17876"/>
                        </a:lnTo>
                        <a:lnTo>
                          <a:pt x="16069" y="17861"/>
                        </a:lnTo>
                        <a:lnTo>
                          <a:pt x="16069" y="17856"/>
                        </a:lnTo>
                        <a:lnTo>
                          <a:pt x="16066" y="17851"/>
                        </a:lnTo>
                        <a:lnTo>
                          <a:pt x="16065" y="17841"/>
                        </a:lnTo>
                        <a:lnTo>
                          <a:pt x="16068" y="17836"/>
                        </a:lnTo>
                        <a:lnTo>
                          <a:pt x="16073" y="17835"/>
                        </a:lnTo>
                        <a:lnTo>
                          <a:pt x="16081" y="17834"/>
                        </a:lnTo>
                        <a:lnTo>
                          <a:pt x="16092" y="17827"/>
                        </a:lnTo>
                        <a:lnTo>
                          <a:pt x="16095" y="17822"/>
                        </a:lnTo>
                        <a:lnTo>
                          <a:pt x="16095" y="17816"/>
                        </a:lnTo>
                        <a:lnTo>
                          <a:pt x="16091" y="17801"/>
                        </a:lnTo>
                        <a:lnTo>
                          <a:pt x="16091" y="17797"/>
                        </a:lnTo>
                        <a:lnTo>
                          <a:pt x="16093" y="17791"/>
                        </a:lnTo>
                        <a:lnTo>
                          <a:pt x="16105" y="17789"/>
                        </a:lnTo>
                        <a:lnTo>
                          <a:pt x="16113" y="17788"/>
                        </a:lnTo>
                        <a:lnTo>
                          <a:pt x="16111" y="17792"/>
                        </a:lnTo>
                        <a:lnTo>
                          <a:pt x="16101" y="17797"/>
                        </a:lnTo>
                        <a:lnTo>
                          <a:pt x="16101" y="17801"/>
                        </a:lnTo>
                        <a:lnTo>
                          <a:pt x="16114" y="17807"/>
                        </a:lnTo>
                        <a:lnTo>
                          <a:pt x="16127" y="17821"/>
                        </a:lnTo>
                        <a:lnTo>
                          <a:pt x="16131" y="17826"/>
                        </a:lnTo>
                        <a:lnTo>
                          <a:pt x="16130" y="17832"/>
                        </a:lnTo>
                        <a:lnTo>
                          <a:pt x="16123" y="17832"/>
                        </a:lnTo>
                        <a:lnTo>
                          <a:pt x="16120" y="17838"/>
                        </a:lnTo>
                        <a:lnTo>
                          <a:pt x="16112" y="17844"/>
                        </a:lnTo>
                        <a:lnTo>
                          <a:pt x="16102" y="17851"/>
                        </a:lnTo>
                        <a:lnTo>
                          <a:pt x="16091" y="17868"/>
                        </a:lnTo>
                        <a:lnTo>
                          <a:pt x="16089" y="17873"/>
                        </a:lnTo>
                        <a:lnTo>
                          <a:pt x="16092" y="17878"/>
                        </a:lnTo>
                        <a:lnTo>
                          <a:pt x="16094" y="17878"/>
                        </a:lnTo>
                        <a:lnTo>
                          <a:pt x="16103" y="17881"/>
                        </a:lnTo>
                        <a:lnTo>
                          <a:pt x="16111" y="17885"/>
                        </a:lnTo>
                        <a:lnTo>
                          <a:pt x="16123" y="17884"/>
                        </a:lnTo>
                        <a:lnTo>
                          <a:pt x="16128" y="17883"/>
                        </a:lnTo>
                        <a:lnTo>
                          <a:pt x="16139" y="17876"/>
                        </a:lnTo>
                        <a:lnTo>
                          <a:pt x="16145" y="17875"/>
                        </a:lnTo>
                        <a:lnTo>
                          <a:pt x="16148" y="17880"/>
                        </a:lnTo>
                        <a:lnTo>
                          <a:pt x="16148" y="17890"/>
                        </a:lnTo>
                        <a:lnTo>
                          <a:pt x="16151" y="17890"/>
                        </a:lnTo>
                        <a:lnTo>
                          <a:pt x="16167" y="17867"/>
                        </a:lnTo>
                        <a:lnTo>
                          <a:pt x="16178" y="17860"/>
                        </a:lnTo>
                        <a:lnTo>
                          <a:pt x="16183" y="17860"/>
                        </a:lnTo>
                        <a:lnTo>
                          <a:pt x="16186" y="17859"/>
                        </a:lnTo>
                        <a:lnTo>
                          <a:pt x="16192" y="17863"/>
                        </a:lnTo>
                        <a:lnTo>
                          <a:pt x="16200" y="17867"/>
                        </a:lnTo>
                        <a:lnTo>
                          <a:pt x="16206" y="17866"/>
                        </a:lnTo>
                        <a:lnTo>
                          <a:pt x="16214" y="17855"/>
                        </a:lnTo>
                        <a:lnTo>
                          <a:pt x="16222" y="17849"/>
                        </a:lnTo>
                        <a:lnTo>
                          <a:pt x="16225" y="17854"/>
                        </a:lnTo>
                        <a:lnTo>
                          <a:pt x="16228" y="17858"/>
                        </a:lnTo>
                        <a:lnTo>
                          <a:pt x="16228" y="17874"/>
                        </a:lnTo>
                        <a:lnTo>
                          <a:pt x="16237" y="17873"/>
                        </a:lnTo>
                        <a:lnTo>
                          <a:pt x="16248" y="17866"/>
                        </a:lnTo>
                        <a:lnTo>
                          <a:pt x="16255" y="17859"/>
                        </a:lnTo>
                        <a:lnTo>
                          <a:pt x="16258" y="17854"/>
                        </a:lnTo>
                        <a:lnTo>
                          <a:pt x="16260" y="17843"/>
                        </a:lnTo>
                        <a:lnTo>
                          <a:pt x="16260" y="17833"/>
                        </a:lnTo>
                        <a:lnTo>
                          <a:pt x="16262" y="17823"/>
                        </a:lnTo>
                        <a:lnTo>
                          <a:pt x="16260" y="17818"/>
                        </a:lnTo>
                        <a:lnTo>
                          <a:pt x="16257" y="17819"/>
                        </a:lnTo>
                        <a:lnTo>
                          <a:pt x="16248" y="17824"/>
                        </a:lnTo>
                        <a:lnTo>
                          <a:pt x="16246" y="17836"/>
                        </a:lnTo>
                        <a:lnTo>
                          <a:pt x="16247" y="17840"/>
                        </a:lnTo>
                        <a:lnTo>
                          <a:pt x="16241" y="17851"/>
                        </a:lnTo>
                        <a:lnTo>
                          <a:pt x="16238" y="17847"/>
                        </a:lnTo>
                        <a:lnTo>
                          <a:pt x="16238" y="17836"/>
                        </a:lnTo>
                        <a:lnTo>
                          <a:pt x="16237" y="17831"/>
                        </a:lnTo>
                        <a:lnTo>
                          <a:pt x="16243" y="17820"/>
                        </a:lnTo>
                        <a:lnTo>
                          <a:pt x="16248" y="17814"/>
                        </a:lnTo>
                        <a:lnTo>
                          <a:pt x="16253" y="17803"/>
                        </a:lnTo>
                        <a:lnTo>
                          <a:pt x="16261" y="17802"/>
                        </a:lnTo>
                        <a:lnTo>
                          <a:pt x="16264" y="17802"/>
                        </a:lnTo>
                        <a:lnTo>
                          <a:pt x="16255" y="17812"/>
                        </a:lnTo>
                        <a:lnTo>
                          <a:pt x="16245" y="17822"/>
                        </a:lnTo>
                        <a:lnTo>
                          <a:pt x="16245" y="17826"/>
                        </a:lnTo>
                        <a:lnTo>
                          <a:pt x="16256" y="17842"/>
                        </a:lnTo>
                        <a:lnTo>
                          <a:pt x="16257" y="17858"/>
                        </a:lnTo>
                        <a:lnTo>
                          <a:pt x="16258" y="17869"/>
                        </a:lnTo>
                        <a:lnTo>
                          <a:pt x="16260" y="17874"/>
                        </a:lnTo>
                        <a:lnTo>
                          <a:pt x="16264" y="17879"/>
                        </a:lnTo>
                        <a:lnTo>
                          <a:pt x="16267" y="17883"/>
                        </a:lnTo>
                        <a:lnTo>
                          <a:pt x="16273" y="17882"/>
                        </a:lnTo>
                        <a:lnTo>
                          <a:pt x="16276" y="17882"/>
                        </a:lnTo>
                        <a:lnTo>
                          <a:pt x="16279" y="17876"/>
                        </a:lnTo>
                        <a:lnTo>
                          <a:pt x="16278" y="17861"/>
                        </a:lnTo>
                        <a:lnTo>
                          <a:pt x="16281" y="17856"/>
                        </a:lnTo>
                        <a:lnTo>
                          <a:pt x="16286" y="17855"/>
                        </a:lnTo>
                        <a:lnTo>
                          <a:pt x="16294" y="17854"/>
                        </a:lnTo>
                        <a:lnTo>
                          <a:pt x="16297" y="17854"/>
                        </a:lnTo>
                        <a:lnTo>
                          <a:pt x="16302" y="17838"/>
                        </a:lnTo>
                        <a:lnTo>
                          <a:pt x="16305" y="17837"/>
                        </a:lnTo>
                        <a:lnTo>
                          <a:pt x="16308" y="17836"/>
                        </a:lnTo>
                        <a:lnTo>
                          <a:pt x="16314" y="17841"/>
                        </a:lnTo>
                        <a:lnTo>
                          <a:pt x="16322" y="17840"/>
                        </a:lnTo>
                        <a:lnTo>
                          <a:pt x="16324" y="17834"/>
                        </a:lnTo>
                        <a:lnTo>
                          <a:pt x="16330" y="17833"/>
                        </a:lnTo>
                        <a:lnTo>
                          <a:pt x="16333" y="17843"/>
                        </a:lnTo>
                        <a:lnTo>
                          <a:pt x="16336" y="17843"/>
                        </a:lnTo>
                        <a:lnTo>
                          <a:pt x="16344" y="17832"/>
                        </a:lnTo>
                        <a:lnTo>
                          <a:pt x="16352" y="17830"/>
                        </a:lnTo>
                        <a:lnTo>
                          <a:pt x="16358" y="17824"/>
                        </a:lnTo>
                        <a:lnTo>
                          <a:pt x="16360" y="17824"/>
                        </a:lnTo>
                        <a:lnTo>
                          <a:pt x="16369" y="17833"/>
                        </a:lnTo>
                        <a:lnTo>
                          <a:pt x="16375" y="17837"/>
                        </a:lnTo>
                        <a:lnTo>
                          <a:pt x="16380" y="17836"/>
                        </a:lnTo>
                        <a:lnTo>
                          <a:pt x="16383" y="17831"/>
                        </a:lnTo>
                        <a:lnTo>
                          <a:pt x="16382" y="17816"/>
                        </a:lnTo>
                        <a:lnTo>
                          <a:pt x="16384" y="17805"/>
                        </a:lnTo>
                        <a:lnTo>
                          <a:pt x="16387" y="17805"/>
                        </a:lnTo>
                        <a:lnTo>
                          <a:pt x="16388" y="17804"/>
                        </a:lnTo>
                        <a:lnTo>
                          <a:pt x="16389" y="17809"/>
                        </a:lnTo>
                        <a:lnTo>
                          <a:pt x="16389" y="17814"/>
                        </a:lnTo>
                        <a:lnTo>
                          <a:pt x="16392" y="17824"/>
                        </a:lnTo>
                        <a:lnTo>
                          <a:pt x="16395" y="17829"/>
                        </a:lnTo>
                        <a:lnTo>
                          <a:pt x="16404" y="17823"/>
                        </a:lnTo>
                        <a:lnTo>
                          <a:pt x="16410" y="17822"/>
                        </a:lnTo>
                        <a:lnTo>
                          <a:pt x="16414" y="17832"/>
                        </a:lnTo>
                        <a:lnTo>
                          <a:pt x="16414" y="17847"/>
                        </a:lnTo>
                        <a:lnTo>
                          <a:pt x="16420" y="17861"/>
                        </a:lnTo>
                        <a:lnTo>
                          <a:pt x="16426" y="17870"/>
                        </a:lnTo>
                        <a:lnTo>
                          <a:pt x="16429" y="17876"/>
                        </a:lnTo>
                        <a:lnTo>
                          <a:pt x="16435" y="17901"/>
                        </a:lnTo>
                        <a:lnTo>
                          <a:pt x="16441" y="17917"/>
                        </a:lnTo>
                        <a:lnTo>
                          <a:pt x="16443" y="17917"/>
                        </a:lnTo>
                        <a:lnTo>
                          <a:pt x="16444" y="17906"/>
                        </a:lnTo>
                        <a:lnTo>
                          <a:pt x="16438" y="17900"/>
                        </a:lnTo>
                        <a:lnTo>
                          <a:pt x="16436" y="17895"/>
                        </a:lnTo>
                        <a:lnTo>
                          <a:pt x="16430" y="17888"/>
                        </a:lnTo>
                        <a:lnTo>
                          <a:pt x="16427" y="17892"/>
                        </a:lnTo>
                        <a:lnTo>
                          <a:pt x="16425" y="17897"/>
                        </a:lnTo>
                        <a:lnTo>
                          <a:pt x="16428" y="17901"/>
                        </a:lnTo>
                        <a:lnTo>
                          <a:pt x="16431" y="17906"/>
                        </a:lnTo>
                        <a:lnTo>
                          <a:pt x="16434" y="17910"/>
                        </a:lnTo>
                        <a:lnTo>
                          <a:pt x="16439" y="17905"/>
                        </a:lnTo>
                        <a:lnTo>
                          <a:pt x="16445" y="17904"/>
                        </a:lnTo>
                        <a:lnTo>
                          <a:pt x="16448" y="17908"/>
                        </a:lnTo>
                        <a:lnTo>
                          <a:pt x="16451" y="17918"/>
                        </a:lnTo>
                        <a:lnTo>
                          <a:pt x="16451" y="17928"/>
                        </a:lnTo>
                        <a:lnTo>
                          <a:pt x="16454" y="17928"/>
                        </a:lnTo>
                        <a:lnTo>
                          <a:pt x="16460" y="17927"/>
                        </a:lnTo>
                        <a:lnTo>
                          <a:pt x="16463" y="17932"/>
                        </a:lnTo>
                        <a:lnTo>
                          <a:pt x="16463" y="17937"/>
                        </a:lnTo>
                        <a:lnTo>
                          <a:pt x="16461" y="17962"/>
                        </a:lnTo>
                        <a:lnTo>
                          <a:pt x="16464" y="17967"/>
                        </a:lnTo>
                        <a:lnTo>
                          <a:pt x="16464" y="17972"/>
                        </a:lnTo>
                        <a:lnTo>
                          <a:pt x="16482" y="17985"/>
                        </a:lnTo>
                        <a:lnTo>
                          <a:pt x="16490" y="17994"/>
                        </a:lnTo>
                        <a:lnTo>
                          <a:pt x="16478" y="17999"/>
                        </a:lnTo>
                        <a:lnTo>
                          <a:pt x="16461" y="18004"/>
                        </a:lnTo>
                        <a:lnTo>
                          <a:pt x="16461" y="18009"/>
                        </a:lnTo>
                        <a:lnTo>
                          <a:pt x="16479" y="18014"/>
                        </a:lnTo>
                        <a:lnTo>
                          <a:pt x="16489" y="18014"/>
                        </a:lnTo>
                        <a:lnTo>
                          <a:pt x="16496" y="18018"/>
                        </a:lnTo>
                        <a:lnTo>
                          <a:pt x="16498" y="18023"/>
                        </a:lnTo>
                        <a:lnTo>
                          <a:pt x="16502" y="18028"/>
                        </a:lnTo>
                        <a:lnTo>
                          <a:pt x="16508" y="18032"/>
                        </a:lnTo>
                        <a:lnTo>
                          <a:pt x="16520" y="18041"/>
                        </a:lnTo>
                        <a:lnTo>
                          <a:pt x="16523" y="18045"/>
                        </a:lnTo>
                        <a:lnTo>
                          <a:pt x="16523" y="18050"/>
                        </a:lnTo>
                        <a:lnTo>
                          <a:pt x="16518" y="18057"/>
                        </a:lnTo>
                        <a:lnTo>
                          <a:pt x="16523" y="18061"/>
                        </a:lnTo>
                        <a:lnTo>
                          <a:pt x="16533" y="18065"/>
                        </a:lnTo>
                        <a:lnTo>
                          <a:pt x="16533" y="18070"/>
                        </a:lnTo>
                        <a:lnTo>
                          <a:pt x="16532" y="18076"/>
                        </a:lnTo>
                        <a:lnTo>
                          <a:pt x="16530" y="18065"/>
                        </a:lnTo>
                        <a:lnTo>
                          <a:pt x="16528" y="18048"/>
                        </a:lnTo>
                        <a:lnTo>
                          <a:pt x="16531" y="18048"/>
                        </a:lnTo>
                        <a:lnTo>
                          <a:pt x="16539" y="18068"/>
                        </a:lnTo>
                        <a:lnTo>
                          <a:pt x="16547" y="18067"/>
                        </a:lnTo>
                        <a:lnTo>
                          <a:pt x="16555" y="18061"/>
                        </a:lnTo>
                        <a:lnTo>
                          <a:pt x="16558" y="18063"/>
                        </a:lnTo>
                        <a:lnTo>
                          <a:pt x="16557" y="18054"/>
                        </a:lnTo>
                        <a:lnTo>
                          <a:pt x="16554" y="18051"/>
                        </a:lnTo>
                        <a:lnTo>
                          <a:pt x="16549" y="18047"/>
                        </a:lnTo>
                        <a:lnTo>
                          <a:pt x="16545" y="18037"/>
                        </a:lnTo>
                        <a:lnTo>
                          <a:pt x="16548" y="18043"/>
                        </a:lnTo>
                        <a:lnTo>
                          <a:pt x="16550" y="18048"/>
                        </a:lnTo>
                        <a:lnTo>
                          <a:pt x="16553" y="18048"/>
                        </a:lnTo>
                        <a:lnTo>
                          <a:pt x="16556" y="18042"/>
                        </a:lnTo>
                        <a:lnTo>
                          <a:pt x="16545" y="18046"/>
                        </a:lnTo>
                        <a:lnTo>
                          <a:pt x="16533" y="18055"/>
                        </a:lnTo>
                        <a:lnTo>
                          <a:pt x="16533" y="18059"/>
                        </a:lnTo>
                        <a:lnTo>
                          <a:pt x="16550" y="18065"/>
                        </a:lnTo>
                        <a:lnTo>
                          <a:pt x="16558" y="18070"/>
                        </a:lnTo>
                        <a:lnTo>
                          <a:pt x="16562" y="18075"/>
                        </a:lnTo>
                        <a:lnTo>
                          <a:pt x="16573" y="18074"/>
                        </a:lnTo>
                        <a:lnTo>
                          <a:pt x="16577" y="18078"/>
                        </a:lnTo>
                        <a:lnTo>
                          <a:pt x="16578" y="18084"/>
                        </a:lnTo>
                        <a:lnTo>
                          <a:pt x="16573" y="18094"/>
                        </a:lnTo>
                        <a:lnTo>
                          <a:pt x="16571" y="18110"/>
                        </a:lnTo>
                        <a:lnTo>
                          <a:pt x="16575" y="18140"/>
                        </a:lnTo>
                        <a:lnTo>
                          <a:pt x="16579" y="18170"/>
                        </a:lnTo>
                        <a:lnTo>
                          <a:pt x="16585" y="18184"/>
                        </a:lnTo>
                        <a:lnTo>
                          <a:pt x="16602" y="18187"/>
                        </a:lnTo>
                        <a:lnTo>
                          <a:pt x="16611" y="18196"/>
                        </a:lnTo>
                        <a:lnTo>
                          <a:pt x="16614" y="18216"/>
                        </a:lnTo>
                        <a:lnTo>
                          <a:pt x="16624" y="18240"/>
                        </a:lnTo>
                        <a:lnTo>
                          <a:pt x="16640" y="18238"/>
                        </a:lnTo>
                        <a:lnTo>
                          <a:pt x="16649" y="18242"/>
                        </a:lnTo>
                        <a:lnTo>
                          <a:pt x="16657" y="18241"/>
                        </a:lnTo>
                        <a:lnTo>
                          <a:pt x="16662" y="18235"/>
                        </a:lnTo>
                        <a:lnTo>
                          <a:pt x="16662" y="18225"/>
                        </a:lnTo>
                        <a:lnTo>
                          <a:pt x="16656" y="18215"/>
                        </a:lnTo>
                        <a:lnTo>
                          <a:pt x="16653" y="18201"/>
                        </a:lnTo>
                        <a:lnTo>
                          <a:pt x="16658" y="18194"/>
                        </a:lnTo>
                        <a:lnTo>
                          <a:pt x="16666" y="18183"/>
                        </a:lnTo>
                        <a:lnTo>
                          <a:pt x="16679" y="18171"/>
                        </a:lnTo>
                        <a:lnTo>
                          <a:pt x="16694" y="18174"/>
                        </a:lnTo>
                        <a:lnTo>
                          <a:pt x="16705" y="18193"/>
                        </a:lnTo>
                        <a:lnTo>
                          <a:pt x="16715" y="18222"/>
                        </a:lnTo>
                        <a:lnTo>
                          <a:pt x="16713" y="18237"/>
                        </a:lnTo>
                        <a:lnTo>
                          <a:pt x="16713" y="18253"/>
                        </a:lnTo>
                        <a:lnTo>
                          <a:pt x="16712" y="18274"/>
                        </a:lnTo>
                        <a:lnTo>
                          <a:pt x="16710" y="18289"/>
                        </a:lnTo>
                        <a:lnTo>
                          <a:pt x="16701" y="18290"/>
                        </a:lnTo>
                        <a:lnTo>
                          <a:pt x="16699" y="18296"/>
                        </a:lnTo>
                        <a:lnTo>
                          <a:pt x="16697" y="18306"/>
                        </a:lnTo>
                        <a:lnTo>
                          <a:pt x="16694" y="18322"/>
                        </a:lnTo>
                        <a:lnTo>
                          <a:pt x="16698" y="18337"/>
                        </a:lnTo>
                        <a:lnTo>
                          <a:pt x="16701" y="18336"/>
                        </a:lnTo>
                        <a:lnTo>
                          <a:pt x="16701" y="18341"/>
                        </a:lnTo>
                        <a:lnTo>
                          <a:pt x="16701" y="18357"/>
                        </a:lnTo>
                        <a:lnTo>
                          <a:pt x="16704" y="18361"/>
                        </a:lnTo>
                        <a:lnTo>
                          <a:pt x="16710" y="18360"/>
                        </a:lnTo>
                        <a:lnTo>
                          <a:pt x="16715" y="18345"/>
                        </a:lnTo>
                        <a:lnTo>
                          <a:pt x="16718" y="18349"/>
                        </a:lnTo>
                        <a:lnTo>
                          <a:pt x="16721" y="18348"/>
                        </a:lnTo>
                        <a:lnTo>
                          <a:pt x="16726" y="18358"/>
                        </a:lnTo>
                        <a:lnTo>
                          <a:pt x="16732" y="18357"/>
                        </a:lnTo>
                        <a:lnTo>
                          <a:pt x="16738" y="18362"/>
                        </a:lnTo>
                        <a:lnTo>
                          <a:pt x="16744" y="18366"/>
                        </a:lnTo>
                        <a:lnTo>
                          <a:pt x="16750" y="18380"/>
                        </a:lnTo>
                        <a:lnTo>
                          <a:pt x="16751" y="18396"/>
                        </a:lnTo>
                        <a:lnTo>
                          <a:pt x="16745" y="18406"/>
                        </a:lnTo>
                        <a:lnTo>
                          <a:pt x="16740" y="18407"/>
                        </a:lnTo>
                        <a:lnTo>
                          <a:pt x="16741" y="18422"/>
                        </a:lnTo>
                        <a:lnTo>
                          <a:pt x="16746" y="18427"/>
                        </a:lnTo>
                        <a:lnTo>
                          <a:pt x="16747" y="18432"/>
                        </a:lnTo>
                        <a:lnTo>
                          <a:pt x="16741" y="18438"/>
                        </a:lnTo>
                        <a:lnTo>
                          <a:pt x="16736" y="18444"/>
                        </a:lnTo>
                        <a:lnTo>
                          <a:pt x="16733" y="18449"/>
                        </a:lnTo>
                        <a:lnTo>
                          <a:pt x="16737" y="18459"/>
                        </a:lnTo>
                        <a:lnTo>
                          <a:pt x="16742" y="18458"/>
                        </a:lnTo>
                        <a:lnTo>
                          <a:pt x="16751" y="18467"/>
                        </a:lnTo>
                        <a:lnTo>
                          <a:pt x="16756" y="18471"/>
                        </a:lnTo>
                        <a:lnTo>
                          <a:pt x="16760" y="18486"/>
                        </a:lnTo>
                        <a:lnTo>
                          <a:pt x="16766" y="18495"/>
                        </a:lnTo>
                        <a:lnTo>
                          <a:pt x="16772" y="18494"/>
                        </a:lnTo>
                        <a:lnTo>
                          <a:pt x="16777" y="18484"/>
                        </a:lnTo>
                        <a:lnTo>
                          <a:pt x="16779" y="18484"/>
                        </a:lnTo>
                        <a:lnTo>
                          <a:pt x="16785" y="18487"/>
                        </a:lnTo>
                        <a:lnTo>
                          <a:pt x="16791" y="18497"/>
                        </a:lnTo>
                        <a:lnTo>
                          <a:pt x="16791" y="18502"/>
                        </a:lnTo>
                        <a:lnTo>
                          <a:pt x="16787" y="18513"/>
                        </a:lnTo>
                        <a:lnTo>
                          <a:pt x="16787" y="18528"/>
                        </a:lnTo>
                        <a:lnTo>
                          <a:pt x="16793" y="18532"/>
                        </a:lnTo>
                        <a:lnTo>
                          <a:pt x="16793" y="18538"/>
                        </a:lnTo>
                        <a:lnTo>
                          <a:pt x="16796" y="18547"/>
                        </a:lnTo>
                        <a:lnTo>
                          <a:pt x="16802" y="18546"/>
                        </a:lnTo>
                        <a:lnTo>
                          <a:pt x="16804" y="18546"/>
                        </a:lnTo>
                        <a:lnTo>
                          <a:pt x="16806" y="18525"/>
                        </a:lnTo>
                        <a:lnTo>
                          <a:pt x="16812" y="18525"/>
                        </a:lnTo>
                        <a:lnTo>
                          <a:pt x="16817" y="18519"/>
                        </a:lnTo>
                        <a:lnTo>
                          <a:pt x="16823" y="18523"/>
                        </a:lnTo>
                        <a:lnTo>
                          <a:pt x="16826" y="18533"/>
                        </a:lnTo>
                        <a:lnTo>
                          <a:pt x="16832" y="18537"/>
                        </a:lnTo>
                        <a:lnTo>
                          <a:pt x="16833" y="18547"/>
                        </a:lnTo>
                        <a:lnTo>
                          <a:pt x="16824" y="18559"/>
                        </a:lnTo>
                        <a:lnTo>
                          <a:pt x="16828" y="18563"/>
                        </a:lnTo>
                        <a:lnTo>
                          <a:pt x="16833" y="18572"/>
                        </a:lnTo>
                        <a:lnTo>
                          <a:pt x="16839" y="18571"/>
                        </a:lnTo>
                        <a:lnTo>
                          <a:pt x="16842" y="18566"/>
                        </a:lnTo>
                        <a:lnTo>
                          <a:pt x="16847" y="18565"/>
                        </a:lnTo>
                        <a:lnTo>
                          <a:pt x="16850" y="18576"/>
                        </a:lnTo>
                        <a:lnTo>
                          <a:pt x="16853" y="18585"/>
                        </a:lnTo>
                        <a:lnTo>
                          <a:pt x="16851" y="18590"/>
                        </a:lnTo>
                        <a:lnTo>
                          <a:pt x="16846" y="18596"/>
                        </a:lnTo>
                        <a:lnTo>
                          <a:pt x="16846" y="18606"/>
                        </a:lnTo>
                        <a:lnTo>
                          <a:pt x="16852" y="18616"/>
                        </a:lnTo>
                        <a:lnTo>
                          <a:pt x="16856" y="18636"/>
                        </a:lnTo>
                        <a:lnTo>
                          <a:pt x="16867" y="18644"/>
                        </a:lnTo>
                        <a:lnTo>
                          <a:pt x="16876" y="18643"/>
                        </a:lnTo>
                        <a:lnTo>
                          <a:pt x="16875" y="18638"/>
                        </a:lnTo>
                        <a:lnTo>
                          <a:pt x="16875" y="18627"/>
                        </a:lnTo>
                        <a:lnTo>
                          <a:pt x="16880" y="18617"/>
                        </a:lnTo>
                        <a:lnTo>
                          <a:pt x="16883" y="18606"/>
                        </a:lnTo>
                        <a:lnTo>
                          <a:pt x="16879" y="18601"/>
                        </a:lnTo>
                        <a:lnTo>
                          <a:pt x="16868" y="18588"/>
                        </a:lnTo>
                        <a:lnTo>
                          <a:pt x="16867" y="18583"/>
                        </a:lnTo>
                        <a:lnTo>
                          <a:pt x="16870" y="18572"/>
                        </a:lnTo>
                        <a:lnTo>
                          <a:pt x="16875" y="18561"/>
                        </a:lnTo>
                        <a:lnTo>
                          <a:pt x="16880" y="18555"/>
                        </a:lnTo>
                        <a:lnTo>
                          <a:pt x="16886" y="18554"/>
                        </a:lnTo>
                        <a:lnTo>
                          <a:pt x="16886" y="18570"/>
                        </a:lnTo>
                        <a:lnTo>
                          <a:pt x="16884" y="18581"/>
                        </a:lnTo>
                        <a:lnTo>
                          <a:pt x="16890" y="18595"/>
                        </a:lnTo>
                        <a:lnTo>
                          <a:pt x="16894" y="18610"/>
                        </a:lnTo>
                        <a:lnTo>
                          <a:pt x="16892" y="18620"/>
                        </a:lnTo>
                        <a:lnTo>
                          <a:pt x="16886" y="18626"/>
                        </a:lnTo>
                        <a:lnTo>
                          <a:pt x="16884" y="18646"/>
                        </a:lnTo>
                        <a:lnTo>
                          <a:pt x="16890" y="18661"/>
                        </a:lnTo>
                        <a:lnTo>
                          <a:pt x="16901" y="18660"/>
                        </a:lnTo>
                        <a:lnTo>
                          <a:pt x="16908" y="18669"/>
                        </a:lnTo>
                        <a:lnTo>
                          <a:pt x="16911" y="18679"/>
                        </a:lnTo>
                        <a:lnTo>
                          <a:pt x="16903" y="18685"/>
                        </a:lnTo>
                        <a:lnTo>
                          <a:pt x="16889" y="18687"/>
                        </a:lnTo>
                        <a:lnTo>
                          <a:pt x="16881" y="18693"/>
                        </a:lnTo>
                        <a:lnTo>
                          <a:pt x="16872" y="18689"/>
                        </a:lnTo>
                        <a:lnTo>
                          <a:pt x="16861" y="18696"/>
                        </a:lnTo>
                        <a:lnTo>
                          <a:pt x="16853" y="18697"/>
                        </a:lnTo>
                        <a:lnTo>
                          <a:pt x="16845" y="18699"/>
                        </a:lnTo>
                        <a:lnTo>
                          <a:pt x="16839" y="18699"/>
                        </a:lnTo>
                        <a:lnTo>
                          <a:pt x="16833" y="18690"/>
                        </a:lnTo>
                        <a:lnTo>
                          <a:pt x="16835" y="18674"/>
                        </a:lnTo>
                        <a:lnTo>
                          <a:pt x="16829" y="18665"/>
                        </a:lnTo>
                        <a:lnTo>
                          <a:pt x="16823" y="18661"/>
                        </a:lnTo>
                        <a:lnTo>
                          <a:pt x="16818" y="18666"/>
                        </a:lnTo>
                        <a:lnTo>
                          <a:pt x="16813" y="18672"/>
                        </a:lnTo>
                        <a:lnTo>
                          <a:pt x="16811" y="18688"/>
                        </a:lnTo>
                        <a:lnTo>
                          <a:pt x="16808" y="18688"/>
                        </a:lnTo>
                        <a:lnTo>
                          <a:pt x="16802" y="18689"/>
                        </a:lnTo>
                        <a:lnTo>
                          <a:pt x="16802" y="18679"/>
                        </a:lnTo>
                        <a:lnTo>
                          <a:pt x="16801" y="18669"/>
                        </a:lnTo>
                        <a:lnTo>
                          <a:pt x="16809" y="18652"/>
                        </a:lnTo>
                        <a:lnTo>
                          <a:pt x="16808" y="18638"/>
                        </a:lnTo>
                        <a:lnTo>
                          <a:pt x="16805" y="18623"/>
                        </a:lnTo>
                        <a:lnTo>
                          <a:pt x="16796" y="18614"/>
                        </a:lnTo>
                        <a:lnTo>
                          <a:pt x="16783" y="18626"/>
                        </a:lnTo>
                        <a:lnTo>
                          <a:pt x="16772" y="18642"/>
                        </a:lnTo>
                        <a:lnTo>
                          <a:pt x="16770" y="18648"/>
                        </a:lnTo>
                        <a:lnTo>
                          <a:pt x="16774" y="18673"/>
                        </a:lnTo>
                        <a:lnTo>
                          <a:pt x="16774" y="18688"/>
                        </a:lnTo>
                        <a:lnTo>
                          <a:pt x="16772" y="18694"/>
                        </a:lnTo>
                        <a:lnTo>
                          <a:pt x="16766" y="18689"/>
                        </a:lnTo>
                        <a:lnTo>
                          <a:pt x="16760" y="18685"/>
                        </a:lnTo>
                        <a:lnTo>
                          <a:pt x="16755" y="18686"/>
                        </a:lnTo>
                        <a:lnTo>
                          <a:pt x="16747" y="18702"/>
                        </a:lnTo>
                        <a:lnTo>
                          <a:pt x="16745" y="18723"/>
                        </a:lnTo>
                        <a:lnTo>
                          <a:pt x="16752" y="18743"/>
                        </a:lnTo>
                        <a:lnTo>
                          <a:pt x="16757" y="18746"/>
                        </a:lnTo>
                        <a:lnTo>
                          <a:pt x="16766" y="18751"/>
                        </a:lnTo>
                        <a:lnTo>
                          <a:pt x="16786" y="18758"/>
                        </a:lnTo>
                        <a:lnTo>
                          <a:pt x="16800" y="18771"/>
                        </a:lnTo>
                        <a:lnTo>
                          <a:pt x="16804" y="18786"/>
                        </a:lnTo>
                        <a:lnTo>
                          <a:pt x="16812" y="18840"/>
                        </a:lnTo>
                        <a:lnTo>
                          <a:pt x="16818" y="18871"/>
                        </a:lnTo>
                        <a:lnTo>
                          <a:pt x="16817" y="18896"/>
                        </a:lnTo>
                        <a:lnTo>
                          <a:pt x="16815" y="18917"/>
                        </a:lnTo>
                        <a:lnTo>
                          <a:pt x="16810" y="18933"/>
                        </a:lnTo>
                        <a:lnTo>
                          <a:pt x="16803" y="18959"/>
                        </a:lnTo>
                        <a:lnTo>
                          <a:pt x="16792" y="18976"/>
                        </a:lnTo>
                        <a:lnTo>
                          <a:pt x="16787" y="18982"/>
                        </a:lnTo>
                        <a:lnTo>
                          <a:pt x="16782" y="18988"/>
                        </a:lnTo>
                        <a:lnTo>
                          <a:pt x="16776" y="18979"/>
                        </a:lnTo>
                        <a:lnTo>
                          <a:pt x="16764" y="18970"/>
                        </a:lnTo>
                        <a:lnTo>
                          <a:pt x="16753" y="18962"/>
                        </a:lnTo>
                        <a:lnTo>
                          <a:pt x="16742" y="18959"/>
                        </a:lnTo>
                        <a:lnTo>
                          <a:pt x="16717" y="18967"/>
                        </a:lnTo>
                        <a:lnTo>
                          <a:pt x="16689" y="18966"/>
                        </a:lnTo>
                        <a:lnTo>
                          <a:pt x="16674" y="18957"/>
                        </a:lnTo>
                        <a:lnTo>
                          <a:pt x="16662" y="18944"/>
                        </a:lnTo>
                        <a:lnTo>
                          <a:pt x="16654" y="18935"/>
                        </a:lnTo>
                        <a:lnTo>
                          <a:pt x="16645" y="18931"/>
                        </a:lnTo>
                        <a:lnTo>
                          <a:pt x="16628" y="18928"/>
                        </a:lnTo>
                        <a:lnTo>
                          <a:pt x="16617" y="18935"/>
                        </a:lnTo>
                        <a:lnTo>
                          <a:pt x="16606" y="18927"/>
                        </a:lnTo>
                        <a:lnTo>
                          <a:pt x="16600" y="18912"/>
                        </a:lnTo>
                        <a:lnTo>
                          <a:pt x="16597" y="18903"/>
                        </a:lnTo>
                        <a:lnTo>
                          <a:pt x="16596" y="18887"/>
                        </a:lnTo>
                        <a:lnTo>
                          <a:pt x="16586" y="18863"/>
                        </a:lnTo>
                        <a:lnTo>
                          <a:pt x="16575" y="18844"/>
                        </a:lnTo>
                        <a:lnTo>
                          <a:pt x="16569" y="18845"/>
                        </a:lnTo>
                        <a:lnTo>
                          <a:pt x="16564" y="18851"/>
                        </a:lnTo>
                        <a:lnTo>
                          <a:pt x="16553" y="18857"/>
                        </a:lnTo>
                        <a:lnTo>
                          <a:pt x="16539" y="18870"/>
                        </a:lnTo>
                        <a:lnTo>
                          <a:pt x="16531" y="18881"/>
                        </a:lnTo>
                        <a:lnTo>
                          <a:pt x="16522" y="18913"/>
                        </a:lnTo>
                        <a:lnTo>
                          <a:pt x="16517" y="18939"/>
                        </a:lnTo>
                        <a:lnTo>
                          <a:pt x="16512" y="18955"/>
                        </a:lnTo>
                        <a:lnTo>
                          <a:pt x="16510" y="18976"/>
                        </a:lnTo>
                        <a:lnTo>
                          <a:pt x="16505" y="18980"/>
                        </a:lnTo>
                        <a:lnTo>
                          <a:pt x="16500" y="18969"/>
                        </a:lnTo>
                        <a:lnTo>
                          <a:pt x="16498" y="18969"/>
                        </a:lnTo>
                        <a:lnTo>
                          <a:pt x="16494" y="18982"/>
                        </a:lnTo>
                        <a:lnTo>
                          <a:pt x="16491" y="18980"/>
                        </a:lnTo>
                        <a:lnTo>
                          <a:pt x="16493" y="18954"/>
                        </a:lnTo>
                        <a:lnTo>
                          <a:pt x="16494" y="18926"/>
                        </a:lnTo>
                        <a:lnTo>
                          <a:pt x="16496" y="18901"/>
                        </a:lnTo>
                        <a:lnTo>
                          <a:pt x="16497" y="18860"/>
                        </a:lnTo>
                        <a:lnTo>
                          <a:pt x="16494" y="18840"/>
                        </a:lnTo>
                        <a:lnTo>
                          <a:pt x="16490" y="18826"/>
                        </a:lnTo>
                        <a:lnTo>
                          <a:pt x="16481" y="18817"/>
                        </a:lnTo>
                        <a:lnTo>
                          <a:pt x="16467" y="18819"/>
                        </a:lnTo>
                        <a:lnTo>
                          <a:pt x="16459" y="18820"/>
                        </a:lnTo>
                        <a:lnTo>
                          <a:pt x="16451" y="18821"/>
                        </a:lnTo>
                        <a:lnTo>
                          <a:pt x="16448" y="18827"/>
                        </a:lnTo>
                        <a:lnTo>
                          <a:pt x="16449" y="18842"/>
                        </a:lnTo>
                        <a:lnTo>
                          <a:pt x="16436" y="18865"/>
                        </a:lnTo>
                        <a:lnTo>
                          <a:pt x="16425" y="18881"/>
                        </a:lnTo>
                        <a:lnTo>
                          <a:pt x="16417" y="18892"/>
                        </a:lnTo>
                        <a:lnTo>
                          <a:pt x="16414" y="18893"/>
                        </a:lnTo>
                        <a:lnTo>
                          <a:pt x="16412" y="18888"/>
                        </a:lnTo>
                        <a:lnTo>
                          <a:pt x="16411" y="18873"/>
                        </a:lnTo>
                        <a:lnTo>
                          <a:pt x="16416" y="18862"/>
                        </a:lnTo>
                        <a:lnTo>
                          <a:pt x="16421" y="18846"/>
                        </a:lnTo>
                        <a:lnTo>
                          <a:pt x="16423" y="18830"/>
                        </a:lnTo>
                        <a:lnTo>
                          <a:pt x="16433" y="18813"/>
                        </a:lnTo>
                        <a:lnTo>
                          <a:pt x="16441" y="18797"/>
                        </a:lnTo>
                        <a:lnTo>
                          <a:pt x="16441" y="18782"/>
                        </a:lnTo>
                        <a:lnTo>
                          <a:pt x="16434" y="18763"/>
                        </a:lnTo>
                        <a:lnTo>
                          <a:pt x="16433" y="18743"/>
                        </a:lnTo>
                        <a:lnTo>
                          <a:pt x="16441" y="18721"/>
                        </a:lnTo>
                        <a:lnTo>
                          <a:pt x="16446" y="18710"/>
                        </a:lnTo>
                        <a:lnTo>
                          <a:pt x="16445" y="18700"/>
                        </a:lnTo>
                        <a:lnTo>
                          <a:pt x="16442" y="18690"/>
                        </a:lnTo>
                        <a:lnTo>
                          <a:pt x="16437" y="18686"/>
                        </a:lnTo>
                        <a:lnTo>
                          <a:pt x="16428" y="18687"/>
                        </a:lnTo>
                        <a:lnTo>
                          <a:pt x="16420" y="18698"/>
                        </a:lnTo>
                        <a:lnTo>
                          <a:pt x="16418" y="18709"/>
                        </a:lnTo>
                        <a:lnTo>
                          <a:pt x="16418" y="18724"/>
                        </a:lnTo>
                        <a:lnTo>
                          <a:pt x="16422" y="18744"/>
                        </a:lnTo>
                        <a:lnTo>
                          <a:pt x="16423" y="18754"/>
                        </a:lnTo>
                        <a:lnTo>
                          <a:pt x="16414" y="18761"/>
                        </a:lnTo>
                        <a:lnTo>
                          <a:pt x="16406" y="18761"/>
                        </a:lnTo>
                        <a:lnTo>
                          <a:pt x="16401" y="18762"/>
                        </a:lnTo>
                        <a:lnTo>
                          <a:pt x="16395" y="18763"/>
                        </a:lnTo>
                        <a:lnTo>
                          <a:pt x="16392" y="18763"/>
                        </a:lnTo>
                        <a:lnTo>
                          <a:pt x="16389" y="18759"/>
                        </a:lnTo>
                        <a:lnTo>
                          <a:pt x="16391" y="18733"/>
                        </a:lnTo>
                        <a:lnTo>
                          <a:pt x="16388" y="18718"/>
                        </a:lnTo>
                        <a:lnTo>
                          <a:pt x="16385" y="18719"/>
                        </a:lnTo>
                        <a:lnTo>
                          <a:pt x="16371" y="18720"/>
                        </a:lnTo>
                        <a:lnTo>
                          <a:pt x="16365" y="18716"/>
                        </a:lnTo>
                        <a:lnTo>
                          <a:pt x="16362" y="18712"/>
                        </a:lnTo>
                        <a:lnTo>
                          <a:pt x="16367" y="18691"/>
                        </a:lnTo>
                        <a:lnTo>
                          <a:pt x="16364" y="18680"/>
                        </a:lnTo>
                        <a:lnTo>
                          <a:pt x="16361" y="18681"/>
                        </a:lnTo>
                        <a:lnTo>
                          <a:pt x="16355" y="18682"/>
                        </a:lnTo>
                        <a:lnTo>
                          <a:pt x="16353" y="18687"/>
                        </a:lnTo>
                        <a:lnTo>
                          <a:pt x="16353" y="18698"/>
                        </a:lnTo>
                        <a:lnTo>
                          <a:pt x="16351" y="18703"/>
                        </a:lnTo>
                        <a:lnTo>
                          <a:pt x="16345" y="18699"/>
                        </a:lnTo>
                        <a:lnTo>
                          <a:pt x="16339" y="18690"/>
                        </a:lnTo>
                        <a:lnTo>
                          <a:pt x="16336" y="18685"/>
                        </a:lnTo>
                        <a:lnTo>
                          <a:pt x="16334" y="18644"/>
                        </a:lnTo>
                        <a:lnTo>
                          <a:pt x="16327" y="18605"/>
                        </a:lnTo>
                        <a:lnTo>
                          <a:pt x="16321" y="18595"/>
                        </a:lnTo>
                        <a:lnTo>
                          <a:pt x="16304" y="18593"/>
                        </a:lnTo>
                        <a:lnTo>
                          <a:pt x="16301" y="18583"/>
                        </a:lnTo>
                        <a:lnTo>
                          <a:pt x="16300" y="18567"/>
                        </a:lnTo>
                        <a:lnTo>
                          <a:pt x="16304" y="18536"/>
                        </a:lnTo>
                        <a:lnTo>
                          <a:pt x="16309" y="18515"/>
                        </a:lnTo>
                        <a:lnTo>
                          <a:pt x="16308" y="18500"/>
                        </a:lnTo>
                        <a:lnTo>
                          <a:pt x="16305" y="18490"/>
                        </a:lnTo>
                        <a:lnTo>
                          <a:pt x="16299" y="18486"/>
                        </a:lnTo>
                        <a:lnTo>
                          <a:pt x="16291" y="18492"/>
                        </a:lnTo>
                        <a:lnTo>
                          <a:pt x="16278" y="18505"/>
                        </a:lnTo>
                        <a:lnTo>
                          <a:pt x="16265" y="18517"/>
                        </a:lnTo>
                        <a:lnTo>
                          <a:pt x="16248" y="18524"/>
                        </a:lnTo>
                        <a:lnTo>
                          <a:pt x="16237" y="18520"/>
                        </a:lnTo>
                        <a:lnTo>
                          <a:pt x="16223" y="18522"/>
                        </a:lnTo>
                        <a:lnTo>
                          <a:pt x="16209" y="18535"/>
                        </a:lnTo>
                        <a:lnTo>
                          <a:pt x="16204" y="18530"/>
                        </a:lnTo>
                        <a:lnTo>
                          <a:pt x="16198" y="18526"/>
                        </a:lnTo>
                        <a:lnTo>
                          <a:pt x="16189" y="18527"/>
                        </a:lnTo>
                        <a:lnTo>
                          <a:pt x="16186" y="18522"/>
                        </a:lnTo>
                        <a:lnTo>
                          <a:pt x="16178" y="18524"/>
                        </a:lnTo>
                        <a:lnTo>
                          <a:pt x="16170" y="18530"/>
                        </a:lnTo>
                        <a:lnTo>
                          <a:pt x="16168" y="18541"/>
                        </a:lnTo>
                        <a:lnTo>
                          <a:pt x="16174" y="18550"/>
                        </a:lnTo>
                        <a:lnTo>
                          <a:pt x="16174" y="18555"/>
                        </a:lnTo>
                        <a:lnTo>
                          <a:pt x="16174" y="18560"/>
                        </a:lnTo>
                        <a:lnTo>
                          <a:pt x="16166" y="18561"/>
                        </a:lnTo>
                        <a:lnTo>
                          <a:pt x="16163" y="18571"/>
                        </a:lnTo>
                        <a:lnTo>
                          <a:pt x="16167" y="18581"/>
                        </a:lnTo>
                        <a:lnTo>
                          <a:pt x="16170" y="18586"/>
                        </a:lnTo>
                        <a:lnTo>
                          <a:pt x="16173" y="18591"/>
                        </a:lnTo>
                        <a:lnTo>
                          <a:pt x="16175" y="18590"/>
                        </a:lnTo>
                        <a:lnTo>
                          <a:pt x="16178" y="18590"/>
                        </a:lnTo>
                        <a:lnTo>
                          <a:pt x="16184" y="18584"/>
                        </a:lnTo>
                        <a:lnTo>
                          <a:pt x="16189" y="18583"/>
                        </a:lnTo>
                        <a:lnTo>
                          <a:pt x="16195" y="18588"/>
                        </a:lnTo>
                        <a:lnTo>
                          <a:pt x="16198" y="18598"/>
                        </a:lnTo>
                        <a:lnTo>
                          <a:pt x="16209" y="18596"/>
                        </a:lnTo>
                        <a:lnTo>
                          <a:pt x="16218" y="18610"/>
                        </a:lnTo>
                        <a:lnTo>
                          <a:pt x="16221" y="18610"/>
                        </a:lnTo>
                        <a:lnTo>
                          <a:pt x="16242" y="18642"/>
                        </a:lnTo>
                        <a:lnTo>
                          <a:pt x="16263" y="18680"/>
                        </a:lnTo>
                        <a:lnTo>
                          <a:pt x="16272" y="18699"/>
                        </a:lnTo>
                        <a:lnTo>
                          <a:pt x="16282" y="18723"/>
                        </a:lnTo>
                        <a:lnTo>
                          <a:pt x="16282" y="18720"/>
                        </a:lnTo>
                        <a:lnTo>
                          <a:pt x="16285" y="18706"/>
                        </a:lnTo>
                        <a:lnTo>
                          <a:pt x="16288" y="18706"/>
                        </a:lnTo>
                        <a:lnTo>
                          <a:pt x="16291" y="18724"/>
                        </a:lnTo>
                        <a:lnTo>
                          <a:pt x="16290" y="18723"/>
                        </a:lnTo>
                        <a:lnTo>
                          <a:pt x="16293" y="18722"/>
                        </a:lnTo>
                        <a:lnTo>
                          <a:pt x="16304" y="18723"/>
                        </a:lnTo>
                        <a:lnTo>
                          <a:pt x="16310" y="18733"/>
                        </a:lnTo>
                        <a:lnTo>
                          <a:pt x="16313" y="18743"/>
                        </a:lnTo>
                        <a:lnTo>
                          <a:pt x="16317" y="18769"/>
                        </a:lnTo>
                        <a:lnTo>
                          <a:pt x="16318" y="18794"/>
                        </a:lnTo>
                        <a:lnTo>
                          <a:pt x="16325" y="18814"/>
                        </a:lnTo>
                        <a:lnTo>
                          <a:pt x="16331" y="18828"/>
                        </a:lnTo>
                        <a:lnTo>
                          <a:pt x="16336" y="18828"/>
                        </a:lnTo>
                        <a:lnTo>
                          <a:pt x="16340" y="18837"/>
                        </a:lnTo>
                        <a:lnTo>
                          <a:pt x="16340" y="18852"/>
                        </a:lnTo>
                        <a:lnTo>
                          <a:pt x="16344" y="18863"/>
                        </a:lnTo>
                        <a:lnTo>
                          <a:pt x="16355" y="18881"/>
                        </a:lnTo>
                        <a:lnTo>
                          <a:pt x="16365" y="18900"/>
                        </a:lnTo>
                        <a:lnTo>
                          <a:pt x="16369" y="18935"/>
                        </a:lnTo>
                        <a:lnTo>
                          <a:pt x="16372" y="18950"/>
                        </a:lnTo>
                        <a:lnTo>
                          <a:pt x="16370" y="18965"/>
                        </a:lnTo>
                        <a:lnTo>
                          <a:pt x="16371" y="18986"/>
                        </a:lnTo>
                        <a:lnTo>
                          <a:pt x="16378" y="19005"/>
                        </a:lnTo>
                        <a:lnTo>
                          <a:pt x="16381" y="19030"/>
                        </a:lnTo>
                        <a:lnTo>
                          <a:pt x="16380" y="19061"/>
                        </a:lnTo>
                        <a:lnTo>
                          <a:pt x="16365" y="19109"/>
                        </a:lnTo>
                        <a:lnTo>
                          <a:pt x="16359" y="19146"/>
                        </a:lnTo>
                        <a:lnTo>
                          <a:pt x="16357" y="19162"/>
                        </a:lnTo>
                        <a:lnTo>
                          <a:pt x="16357" y="19187"/>
                        </a:lnTo>
                        <a:lnTo>
                          <a:pt x="16355" y="19203"/>
                        </a:lnTo>
                        <a:lnTo>
                          <a:pt x="16350" y="19218"/>
                        </a:lnTo>
                        <a:lnTo>
                          <a:pt x="16329" y="19242"/>
                        </a:lnTo>
                        <a:lnTo>
                          <a:pt x="16322" y="19258"/>
                        </a:lnTo>
                        <a:lnTo>
                          <a:pt x="16315" y="19296"/>
                        </a:lnTo>
                        <a:lnTo>
                          <a:pt x="16315" y="19305"/>
                        </a:lnTo>
                        <a:lnTo>
                          <a:pt x="16313" y="19311"/>
                        </a:lnTo>
                        <a:lnTo>
                          <a:pt x="16305" y="19322"/>
                        </a:lnTo>
                        <a:lnTo>
                          <a:pt x="16302" y="19333"/>
                        </a:lnTo>
                        <a:lnTo>
                          <a:pt x="16306" y="19348"/>
                        </a:lnTo>
                        <a:lnTo>
                          <a:pt x="16309" y="19357"/>
                        </a:lnTo>
                        <a:lnTo>
                          <a:pt x="16312" y="19372"/>
                        </a:lnTo>
                        <a:lnTo>
                          <a:pt x="16307" y="19449"/>
                        </a:lnTo>
                        <a:lnTo>
                          <a:pt x="16303" y="19470"/>
                        </a:lnTo>
                        <a:lnTo>
                          <a:pt x="16286" y="19524"/>
                        </a:lnTo>
                        <a:lnTo>
                          <a:pt x="16279" y="19566"/>
                        </a:lnTo>
                        <a:lnTo>
                          <a:pt x="16279" y="19581"/>
                        </a:lnTo>
                        <a:lnTo>
                          <a:pt x="16283" y="19591"/>
                        </a:lnTo>
                        <a:lnTo>
                          <a:pt x="16299" y="19650"/>
                        </a:lnTo>
                        <a:lnTo>
                          <a:pt x="16311" y="19730"/>
                        </a:lnTo>
                        <a:lnTo>
                          <a:pt x="16319" y="19795"/>
                        </a:lnTo>
                        <a:lnTo>
                          <a:pt x="16321" y="19820"/>
                        </a:lnTo>
                        <a:lnTo>
                          <a:pt x="16335" y="19889"/>
                        </a:lnTo>
                        <a:lnTo>
                          <a:pt x="16344" y="19965"/>
                        </a:lnTo>
                        <a:lnTo>
                          <a:pt x="16349" y="20035"/>
                        </a:lnTo>
                        <a:lnTo>
                          <a:pt x="16364" y="20109"/>
                        </a:lnTo>
                        <a:lnTo>
                          <a:pt x="16368" y="20139"/>
                        </a:lnTo>
                        <a:lnTo>
                          <a:pt x="16369" y="20175"/>
                        </a:lnTo>
                        <a:lnTo>
                          <a:pt x="16363" y="20217"/>
                        </a:lnTo>
                        <a:lnTo>
                          <a:pt x="16350" y="20255"/>
                        </a:lnTo>
                        <a:lnTo>
                          <a:pt x="16345" y="20271"/>
                        </a:lnTo>
                        <a:lnTo>
                          <a:pt x="16338" y="20287"/>
                        </a:lnTo>
                        <a:lnTo>
                          <a:pt x="16314" y="20326"/>
                        </a:lnTo>
                        <a:lnTo>
                          <a:pt x="16291" y="20360"/>
                        </a:lnTo>
                        <a:lnTo>
                          <a:pt x="16285" y="20366"/>
                        </a:lnTo>
                        <a:lnTo>
                          <a:pt x="16283" y="20377"/>
                        </a:lnTo>
                        <a:lnTo>
                          <a:pt x="16286" y="20391"/>
                        </a:lnTo>
                        <a:lnTo>
                          <a:pt x="16284" y="20397"/>
                        </a:lnTo>
                        <a:lnTo>
                          <a:pt x="16267" y="20450"/>
                        </a:lnTo>
                        <a:lnTo>
                          <a:pt x="16254" y="20483"/>
                        </a:lnTo>
                        <a:lnTo>
                          <a:pt x="16239" y="20515"/>
                        </a:lnTo>
                        <a:lnTo>
                          <a:pt x="16234" y="20527"/>
                        </a:lnTo>
                        <a:lnTo>
                          <a:pt x="16201" y="20556"/>
                        </a:lnTo>
                        <a:lnTo>
                          <a:pt x="16185" y="20574"/>
                        </a:lnTo>
                        <a:lnTo>
                          <a:pt x="16173" y="20596"/>
                        </a:lnTo>
                        <a:lnTo>
                          <a:pt x="16171" y="20603"/>
                        </a:lnTo>
                        <a:lnTo>
                          <a:pt x="16170" y="20607"/>
                        </a:lnTo>
                        <a:lnTo>
                          <a:pt x="16171" y="20632"/>
                        </a:lnTo>
                        <a:lnTo>
                          <a:pt x="16167" y="20659"/>
                        </a:lnTo>
                        <a:lnTo>
                          <a:pt x="16162" y="20685"/>
                        </a:lnTo>
                        <a:lnTo>
                          <a:pt x="16167" y="20715"/>
                        </a:lnTo>
                        <a:lnTo>
                          <a:pt x="16167" y="20740"/>
                        </a:lnTo>
                        <a:lnTo>
                          <a:pt x="16171" y="20755"/>
                        </a:lnTo>
                        <a:lnTo>
                          <a:pt x="16172" y="20775"/>
                        </a:lnTo>
                        <a:lnTo>
                          <a:pt x="16175" y="20795"/>
                        </a:lnTo>
                        <a:lnTo>
                          <a:pt x="16176" y="20815"/>
                        </a:lnTo>
                        <a:lnTo>
                          <a:pt x="16178" y="20851"/>
                        </a:lnTo>
                        <a:lnTo>
                          <a:pt x="16177" y="20887"/>
                        </a:lnTo>
                        <a:lnTo>
                          <a:pt x="16178" y="20917"/>
                        </a:lnTo>
                        <a:lnTo>
                          <a:pt x="16176" y="20930"/>
                        </a:lnTo>
                        <a:lnTo>
                          <a:pt x="16175" y="20940"/>
                        </a:lnTo>
                        <a:lnTo>
                          <a:pt x="16160" y="20946"/>
                        </a:lnTo>
                        <a:lnTo>
                          <a:pt x="16155" y="20953"/>
                        </a:lnTo>
                        <a:lnTo>
                          <a:pt x="16152" y="20958"/>
                        </a:lnTo>
                        <a:lnTo>
                          <a:pt x="16153" y="20968"/>
                        </a:lnTo>
                        <a:lnTo>
                          <a:pt x="16148" y="20974"/>
                        </a:lnTo>
                        <a:lnTo>
                          <a:pt x="16142" y="20980"/>
                        </a:lnTo>
                        <a:lnTo>
                          <a:pt x="16140" y="20980"/>
                        </a:lnTo>
                        <a:lnTo>
                          <a:pt x="16140" y="20986"/>
                        </a:lnTo>
                        <a:lnTo>
                          <a:pt x="16145" y="20990"/>
                        </a:lnTo>
                        <a:lnTo>
                          <a:pt x="16149" y="20999"/>
                        </a:lnTo>
                        <a:lnTo>
                          <a:pt x="16143" y="21005"/>
                        </a:lnTo>
                        <a:lnTo>
                          <a:pt x="16138" y="21016"/>
                        </a:lnTo>
                        <a:lnTo>
                          <a:pt x="16135" y="21022"/>
                        </a:lnTo>
                        <a:lnTo>
                          <a:pt x="16136" y="21027"/>
                        </a:lnTo>
                        <a:lnTo>
                          <a:pt x="16141" y="21021"/>
                        </a:lnTo>
                        <a:lnTo>
                          <a:pt x="16160" y="20993"/>
                        </a:lnTo>
                        <a:lnTo>
                          <a:pt x="16165" y="20981"/>
                        </a:lnTo>
                        <a:lnTo>
                          <a:pt x="16174" y="20952"/>
                        </a:lnTo>
                        <a:lnTo>
                          <a:pt x="16174" y="20953"/>
                        </a:lnTo>
                        <a:lnTo>
                          <a:pt x="16167" y="20986"/>
                        </a:lnTo>
                        <a:lnTo>
                          <a:pt x="16157" y="21012"/>
                        </a:lnTo>
                        <a:lnTo>
                          <a:pt x="16158" y="21033"/>
                        </a:lnTo>
                        <a:lnTo>
                          <a:pt x="16158" y="21047"/>
                        </a:lnTo>
                        <a:lnTo>
                          <a:pt x="16161" y="21052"/>
                        </a:lnTo>
                        <a:lnTo>
                          <a:pt x="16164" y="21057"/>
                        </a:lnTo>
                        <a:lnTo>
                          <a:pt x="16173" y="21051"/>
                        </a:lnTo>
                        <a:lnTo>
                          <a:pt x="16175" y="21051"/>
                        </a:lnTo>
                        <a:lnTo>
                          <a:pt x="16181" y="21055"/>
                        </a:lnTo>
                        <a:lnTo>
                          <a:pt x="16184" y="21054"/>
                        </a:lnTo>
                        <a:lnTo>
                          <a:pt x="16186" y="21059"/>
                        </a:lnTo>
                        <a:lnTo>
                          <a:pt x="16189" y="21073"/>
                        </a:lnTo>
                        <a:lnTo>
                          <a:pt x="16192" y="21073"/>
                        </a:lnTo>
                        <a:lnTo>
                          <a:pt x="16195" y="21062"/>
                        </a:lnTo>
                        <a:lnTo>
                          <a:pt x="16195" y="21065"/>
                        </a:lnTo>
                        <a:lnTo>
                          <a:pt x="16201" y="21066"/>
                        </a:lnTo>
                        <a:lnTo>
                          <a:pt x="16204" y="21069"/>
                        </a:lnTo>
                        <a:lnTo>
                          <a:pt x="16207" y="21073"/>
                        </a:lnTo>
                        <a:lnTo>
                          <a:pt x="16210" y="21066"/>
                        </a:lnTo>
                        <a:lnTo>
                          <a:pt x="16214" y="21050"/>
                        </a:lnTo>
                        <a:lnTo>
                          <a:pt x="16220" y="21049"/>
                        </a:lnTo>
                        <a:lnTo>
                          <a:pt x="16223" y="21059"/>
                        </a:lnTo>
                        <a:lnTo>
                          <a:pt x="16226" y="21069"/>
                        </a:lnTo>
                        <a:lnTo>
                          <a:pt x="16225" y="21089"/>
                        </a:lnTo>
                        <a:lnTo>
                          <a:pt x="16227" y="21094"/>
                        </a:lnTo>
                        <a:lnTo>
                          <a:pt x="16234" y="21108"/>
                        </a:lnTo>
                        <a:lnTo>
                          <a:pt x="16240" y="21123"/>
                        </a:lnTo>
                        <a:lnTo>
                          <a:pt x="16245" y="21165"/>
                        </a:lnTo>
                        <a:lnTo>
                          <a:pt x="16245" y="21170"/>
                        </a:lnTo>
                        <a:lnTo>
                          <a:pt x="16237" y="21185"/>
                        </a:lnTo>
                        <a:lnTo>
                          <a:pt x="16229" y="21201"/>
                        </a:lnTo>
                        <a:lnTo>
                          <a:pt x="16225" y="21206"/>
                        </a:lnTo>
                        <a:lnTo>
                          <a:pt x="16219" y="21212"/>
                        </a:lnTo>
                        <a:lnTo>
                          <a:pt x="16214" y="21218"/>
                        </a:lnTo>
                        <a:lnTo>
                          <a:pt x="16205" y="21219"/>
                        </a:lnTo>
                        <a:lnTo>
                          <a:pt x="16188" y="21227"/>
                        </a:lnTo>
                        <a:lnTo>
                          <a:pt x="16172" y="21240"/>
                        </a:lnTo>
                        <a:lnTo>
                          <a:pt x="16148" y="21248"/>
                        </a:lnTo>
                        <a:lnTo>
                          <a:pt x="16128" y="21256"/>
                        </a:lnTo>
                        <a:lnTo>
                          <a:pt x="16112" y="21258"/>
                        </a:lnTo>
                        <a:lnTo>
                          <a:pt x="16094" y="21250"/>
                        </a:lnTo>
                        <a:lnTo>
                          <a:pt x="16064" y="21245"/>
                        </a:lnTo>
                        <a:lnTo>
                          <a:pt x="16055" y="21251"/>
                        </a:lnTo>
                        <a:lnTo>
                          <a:pt x="16039" y="21264"/>
                        </a:lnTo>
                        <a:lnTo>
                          <a:pt x="16031" y="21270"/>
                        </a:lnTo>
                        <a:lnTo>
                          <a:pt x="16026" y="21281"/>
                        </a:lnTo>
                        <a:lnTo>
                          <a:pt x="16018" y="21292"/>
                        </a:lnTo>
                        <a:lnTo>
                          <a:pt x="16011" y="21319"/>
                        </a:lnTo>
                        <a:lnTo>
                          <a:pt x="16007" y="21355"/>
                        </a:lnTo>
                        <a:lnTo>
                          <a:pt x="16005" y="21352"/>
                        </a:lnTo>
                        <a:lnTo>
                          <a:pt x="16007" y="21336"/>
                        </a:lnTo>
                        <a:lnTo>
                          <a:pt x="16006" y="21336"/>
                        </a:lnTo>
                        <a:lnTo>
                          <a:pt x="16004" y="21380"/>
                        </a:lnTo>
                        <a:lnTo>
                          <a:pt x="16005" y="21409"/>
                        </a:lnTo>
                        <a:lnTo>
                          <a:pt x="16003" y="21432"/>
                        </a:lnTo>
                        <a:lnTo>
                          <a:pt x="16003" y="21446"/>
                        </a:lnTo>
                        <a:lnTo>
                          <a:pt x="16007" y="21462"/>
                        </a:lnTo>
                        <a:lnTo>
                          <a:pt x="16007" y="21478"/>
                        </a:lnTo>
                        <a:lnTo>
                          <a:pt x="16010" y="21483"/>
                        </a:lnTo>
                        <a:lnTo>
                          <a:pt x="16012" y="21465"/>
                        </a:lnTo>
                        <a:lnTo>
                          <a:pt x="16016" y="21502"/>
                        </a:lnTo>
                        <a:lnTo>
                          <a:pt x="16019" y="21517"/>
                        </a:lnTo>
                        <a:lnTo>
                          <a:pt x="16025" y="21521"/>
                        </a:lnTo>
                        <a:lnTo>
                          <a:pt x="16034" y="21530"/>
                        </a:lnTo>
                        <a:lnTo>
                          <a:pt x="16057" y="21537"/>
                        </a:lnTo>
                        <a:lnTo>
                          <a:pt x="16074" y="21555"/>
                        </a:lnTo>
                        <a:lnTo>
                          <a:pt x="16094" y="21562"/>
                        </a:lnTo>
                        <a:lnTo>
                          <a:pt x="16102" y="21561"/>
                        </a:lnTo>
                        <a:lnTo>
                          <a:pt x="16116" y="21554"/>
                        </a:lnTo>
                        <a:lnTo>
                          <a:pt x="16124" y="21548"/>
                        </a:lnTo>
                        <a:lnTo>
                          <a:pt x="16132" y="21537"/>
                        </a:lnTo>
                        <a:lnTo>
                          <a:pt x="16145" y="21514"/>
                        </a:lnTo>
                        <a:lnTo>
                          <a:pt x="16153" y="21497"/>
                        </a:lnTo>
                        <a:lnTo>
                          <a:pt x="16167" y="21496"/>
                        </a:lnTo>
                        <a:lnTo>
                          <a:pt x="16177" y="21484"/>
                        </a:lnTo>
                        <a:lnTo>
                          <a:pt x="16188" y="21477"/>
                        </a:lnTo>
                        <a:lnTo>
                          <a:pt x="16205" y="21475"/>
                        </a:lnTo>
                        <a:lnTo>
                          <a:pt x="16211" y="21479"/>
                        </a:lnTo>
                        <a:lnTo>
                          <a:pt x="16213" y="21479"/>
                        </a:lnTo>
                        <a:lnTo>
                          <a:pt x="16216" y="21484"/>
                        </a:lnTo>
                        <a:lnTo>
                          <a:pt x="16223" y="21498"/>
                        </a:lnTo>
                        <a:lnTo>
                          <a:pt x="16229" y="21517"/>
                        </a:lnTo>
                        <a:lnTo>
                          <a:pt x="16238" y="21563"/>
                        </a:lnTo>
                        <a:lnTo>
                          <a:pt x="16244" y="21599"/>
                        </a:lnTo>
                        <a:lnTo>
                          <a:pt x="16247" y="21599"/>
                        </a:lnTo>
                        <a:lnTo>
                          <a:pt x="16246" y="21561"/>
                        </a:lnTo>
                        <a:lnTo>
                          <a:pt x="16243" y="21534"/>
                        </a:lnTo>
                        <a:lnTo>
                          <a:pt x="16240" y="21517"/>
                        </a:lnTo>
                        <a:lnTo>
                          <a:pt x="16242" y="21498"/>
                        </a:lnTo>
                        <a:lnTo>
                          <a:pt x="16248" y="21450"/>
                        </a:lnTo>
                        <a:lnTo>
                          <a:pt x="16257" y="21397"/>
                        </a:lnTo>
                        <a:lnTo>
                          <a:pt x="16259" y="21386"/>
                        </a:lnTo>
                        <a:lnTo>
                          <a:pt x="16262" y="21380"/>
                        </a:lnTo>
                        <a:lnTo>
                          <a:pt x="16275" y="21358"/>
                        </a:lnTo>
                        <a:lnTo>
                          <a:pt x="16288" y="21336"/>
                        </a:lnTo>
                        <a:lnTo>
                          <a:pt x="16322" y="21284"/>
                        </a:lnTo>
                        <a:lnTo>
                          <a:pt x="16351" y="21234"/>
                        </a:lnTo>
                        <a:lnTo>
                          <a:pt x="16361" y="21212"/>
                        </a:lnTo>
                        <a:lnTo>
                          <a:pt x="16372" y="21200"/>
                        </a:lnTo>
                        <a:lnTo>
                          <a:pt x="16380" y="21194"/>
                        </a:lnTo>
                        <a:lnTo>
                          <a:pt x="16393" y="21187"/>
                        </a:lnTo>
                        <a:lnTo>
                          <a:pt x="16413" y="21180"/>
                        </a:lnTo>
                        <a:lnTo>
                          <a:pt x="16415" y="21179"/>
                        </a:lnTo>
                        <a:lnTo>
                          <a:pt x="16418" y="21174"/>
                        </a:lnTo>
                        <a:lnTo>
                          <a:pt x="16421" y="21173"/>
                        </a:lnTo>
                        <a:lnTo>
                          <a:pt x="16418" y="21169"/>
                        </a:lnTo>
                        <a:lnTo>
                          <a:pt x="16415" y="21169"/>
                        </a:lnTo>
                        <a:lnTo>
                          <a:pt x="16414" y="21159"/>
                        </a:lnTo>
                        <a:lnTo>
                          <a:pt x="16417" y="21148"/>
                        </a:lnTo>
                        <a:lnTo>
                          <a:pt x="16424" y="21127"/>
                        </a:lnTo>
                        <a:lnTo>
                          <a:pt x="16432" y="21105"/>
                        </a:lnTo>
                        <a:lnTo>
                          <a:pt x="16434" y="21105"/>
                        </a:lnTo>
                        <a:lnTo>
                          <a:pt x="16437" y="21104"/>
                        </a:lnTo>
                        <a:lnTo>
                          <a:pt x="16438" y="21110"/>
                        </a:lnTo>
                        <a:lnTo>
                          <a:pt x="16439" y="21157"/>
                        </a:lnTo>
                        <a:lnTo>
                          <a:pt x="16437" y="21204"/>
                        </a:lnTo>
                        <a:lnTo>
                          <a:pt x="16434" y="21204"/>
                        </a:lnTo>
                        <a:lnTo>
                          <a:pt x="16447" y="21183"/>
                        </a:lnTo>
                        <a:lnTo>
                          <a:pt x="16461" y="21167"/>
                        </a:lnTo>
                        <a:lnTo>
                          <a:pt x="16461" y="21172"/>
                        </a:lnTo>
                        <a:lnTo>
                          <a:pt x="16445" y="21177"/>
                        </a:lnTo>
                        <a:lnTo>
                          <a:pt x="16443" y="21176"/>
                        </a:lnTo>
                        <a:lnTo>
                          <a:pt x="16442" y="21176"/>
                        </a:lnTo>
                        <a:lnTo>
                          <a:pt x="16445" y="21175"/>
                        </a:lnTo>
                        <a:lnTo>
                          <a:pt x="16447" y="21170"/>
                        </a:lnTo>
                        <a:lnTo>
                          <a:pt x="16446" y="21160"/>
                        </a:lnTo>
                        <a:lnTo>
                          <a:pt x="16445" y="21145"/>
                        </a:lnTo>
                        <a:lnTo>
                          <a:pt x="16443" y="21109"/>
                        </a:lnTo>
                        <a:lnTo>
                          <a:pt x="16442" y="21073"/>
                        </a:lnTo>
                        <a:lnTo>
                          <a:pt x="16444" y="21052"/>
                        </a:lnTo>
                        <a:lnTo>
                          <a:pt x="16448" y="21036"/>
                        </a:lnTo>
                        <a:lnTo>
                          <a:pt x="16461" y="21004"/>
                        </a:lnTo>
                        <a:lnTo>
                          <a:pt x="16489" y="20944"/>
                        </a:lnTo>
                        <a:lnTo>
                          <a:pt x="16509" y="20885"/>
                        </a:lnTo>
                        <a:lnTo>
                          <a:pt x="16529" y="20831"/>
                        </a:lnTo>
                        <a:lnTo>
                          <a:pt x="16547" y="20803"/>
                        </a:lnTo>
                        <a:lnTo>
                          <a:pt x="16555" y="20797"/>
                        </a:lnTo>
                        <a:lnTo>
                          <a:pt x="16566" y="20785"/>
                        </a:lnTo>
                        <a:lnTo>
                          <a:pt x="16571" y="20779"/>
                        </a:lnTo>
                        <a:lnTo>
                          <a:pt x="16571" y="20769"/>
                        </a:lnTo>
                        <a:lnTo>
                          <a:pt x="16573" y="20758"/>
                        </a:lnTo>
                        <a:lnTo>
                          <a:pt x="16578" y="20747"/>
                        </a:lnTo>
                        <a:lnTo>
                          <a:pt x="16597" y="20729"/>
                        </a:lnTo>
                        <a:lnTo>
                          <a:pt x="16641" y="20708"/>
                        </a:lnTo>
                        <a:lnTo>
                          <a:pt x="16679" y="20692"/>
                        </a:lnTo>
                        <a:lnTo>
                          <a:pt x="16718" y="20682"/>
                        </a:lnTo>
                        <a:lnTo>
                          <a:pt x="16759" y="20670"/>
                        </a:lnTo>
                        <a:lnTo>
                          <a:pt x="16776" y="20673"/>
                        </a:lnTo>
                        <a:lnTo>
                          <a:pt x="16807" y="20689"/>
                        </a:lnTo>
                        <a:lnTo>
                          <a:pt x="16841" y="20694"/>
                        </a:lnTo>
                        <a:lnTo>
                          <a:pt x="16866" y="20691"/>
                        </a:lnTo>
                        <a:lnTo>
                          <a:pt x="16888" y="20683"/>
                        </a:lnTo>
                        <a:lnTo>
                          <a:pt x="16921" y="20672"/>
                        </a:lnTo>
                        <a:lnTo>
                          <a:pt x="16935" y="20678"/>
                        </a:lnTo>
                        <a:lnTo>
                          <a:pt x="16971" y="20678"/>
                        </a:lnTo>
                        <a:lnTo>
                          <a:pt x="16994" y="20671"/>
                        </a:lnTo>
                        <a:lnTo>
                          <a:pt x="17013" y="20659"/>
                        </a:lnTo>
                        <a:lnTo>
                          <a:pt x="17024" y="20655"/>
                        </a:lnTo>
                        <a:lnTo>
                          <a:pt x="17040" y="20641"/>
                        </a:lnTo>
                        <a:lnTo>
                          <a:pt x="17039" y="20660"/>
                        </a:lnTo>
                        <a:lnTo>
                          <a:pt x="17039" y="20678"/>
                        </a:lnTo>
                        <a:lnTo>
                          <a:pt x="17037" y="20678"/>
                        </a:lnTo>
                        <a:lnTo>
                          <a:pt x="17015" y="20663"/>
                        </a:lnTo>
                        <a:lnTo>
                          <a:pt x="17012" y="20641"/>
                        </a:lnTo>
                        <a:lnTo>
                          <a:pt x="17006" y="20636"/>
                        </a:lnTo>
                        <a:lnTo>
                          <a:pt x="17003" y="20633"/>
                        </a:lnTo>
                        <a:lnTo>
                          <a:pt x="17004" y="20642"/>
                        </a:lnTo>
                        <a:lnTo>
                          <a:pt x="16970" y="20651"/>
                        </a:lnTo>
                        <a:lnTo>
                          <a:pt x="16962" y="20646"/>
                        </a:lnTo>
                        <a:lnTo>
                          <a:pt x="16962" y="20641"/>
                        </a:lnTo>
                        <a:lnTo>
                          <a:pt x="16950" y="20638"/>
                        </a:lnTo>
                        <a:lnTo>
                          <a:pt x="16937" y="20640"/>
                        </a:lnTo>
                        <a:lnTo>
                          <a:pt x="16933" y="20635"/>
                        </a:lnTo>
                        <a:lnTo>
                          <a:pt x="16923" y="20642"/>
                        </a:lnTo>
                        <a:lnTo>
                          <a:pt x="16909" y="20654"/>
                        </a:lnTo>
                        <a:lnTo>
                          <a:pt x="16901" y="20660"/>
                        </a:lnTo>
                        <a:lnTo>
                          <a:pt x="16898" y="20656"/>
                        </a:lnTo>
                        <a:lnTo>
                          <a:pt x="16895" y="20641"/>
                        </a:lnTo>
                        <a:lnTo>
                          <a:pt x="16892" y="20631"/>
                        </a:lnTo>
                        <a:lnTo>
                          <a:pt x="16897" y="20615"/>
                        </a:lnTo>
                        <a:lnTo>
                          <a:pt x="16906" y="20588"/>
                        </a:lnTo>
                        <a:lnTo>
                          <a:pt x="16911" y="20577"/>
                        </a:lnTo>
                        <a:lnTo>
                          <a:pt x="16925" y="20570"/>
                        </a:lnTo>
                        <a:lnTo>
                          <a:pt x="16928" y="20564"/>
                        </a:lnTo>
                        <a:lnTo>
                          <a:pt x="16930" y="20544"/>
                        </a:lnTo>
                        <a:lnTo>
                          <a:pt x="16937" y="20512"/>
                        </a:lnTo>
                        <a:lnTo>
                          <a:pt x="16949" y="20480"/>
                        </a:lnTo>
                        <a:lnTo>
                          <a:pt x="16957" y="20458"/>
                        </a:lnTo>
                        <a:lnTo>
                          <a:pt x="16965" y="20452"/>
                        </a:lnTo>
                        <a:lnTo>
                          <a:pt x="16970" y="20451"/>
                        </a:lnTo>
                        <a:lnTo>
                          <a:pt x="16987" y="20444"/>
                        </a:lnTo>
                        <a:lnTo>
                          <a:pt x="17006" y="20431"/>
                        </a:lnTo>
                        <a:lnTo>
                          <a:pt x="17014" y="20419"/>
                        </a:lnTo>
                        <a:lnTo>
                          <a:pt x="17022" y="20413"/>
                        </a:lnTo>
                        <a:lnTo>
                          <a:pt x="17032" y="20406"/>
                        </a:lnTo>
                        <a:lnTo>
                          <a:pt x="17038" y="20401"/>
                        </a:lnTo>
                        <a:lnTo>
                          <a:pt x="17049" y="20389"/>
                        </a:lnTo>
                        <a:lnTo>
                          <a:pt x="17054" y="20378"/>
                        </a:lnTo>
                        <a:lnTo>
                          <a:pt x="17094" y="20341"/>
                        </a:lnTo>
                        <a:lnTo>
                          <a:pt x="17118" y="20318"/>
                        </a:lnTo>
                        <a:lnTo>
                          <a:pt x="17126" y="20311"/>
                        </a:lnTo>
                        <a:lnTo>
                          <a:pt x="17135" y="20315"/>
                        </a:lnTo>
                        <a:lnTo>
                          <a:pt x="17143" y="20309"/>
                        </a:lnTo>
                        <a:lnTo>
                          <a:pt x="17156" y="20297"/>
                        </a:lnTo>
                        <a:lnTo>
                          <a:pt x="17167" y="20290"/>
                        </a:lnTo>
                        <a:lnTo>
                          <a:pt x="17173" y="20289"/>
                        </a:lnTo>
                        <a:lnTo>
                          <a:pt x="17176" y="20289"/>
                        </a:lnTo>
                        <a:lnTo>
                          <a:pt x="17184" y="20288"/>
                        </a:lnTo>
                        <a:lnTo>
                          <a:pt x="17189" y="20287"/>
                        </a:lnTo>
                        <a:lnTo>
                          <a:pt x="17195" y="20281"/>
                        </a:lnTo>
                        <a:lnTo>
                          <a:pt x="17202" y="20264"/>
                        </a:lnTo>
                        <a:lnTo>
                          <a:pt x="17210" y="20258"/>
                        </a:lnTo>
                        <a:lnTo>
                          <a:pt x="17213" y="20258"/>
                        </a:lnTo>
                        <a:lnTo>
                          <a:pt x="17222" y="20257"/>
                        </a:lnTo>
                        <a:lnTo>
                          <a:pt x="17236" y="20255"/>
                        </a:lnTo>
                        <a:lnTo>
                          <a:pt x="17241" y="20254"/>
                        </a:lnTo>
                        <a:lnTo>
                          <a:pt x="17247" y="20253"/>
                        </a:lnTo>
                        <a:lnTo>
                          <a:pt x="17254" y="20237"/>
                        </a:lnTo>
                        <a:lnTo>
                          <a:pt x="17265" y="20230"/>
                        </a:lnTo>
                        <a:lnTo>
                          <a:pt x="17287" y="20217"/>
                        </a:lnTo>
                        <a:lnTo>
                          <a:pt x="17306" y="20208"/>
                        </a:lnTo>
                        <a:lnTo>
                          <a:pt x="17314" y="20208"/>
                        </a:lnTo>
                        <a:lnTo>
                          <a:pt x="17320" y="20211"/>
                        </a:lnTo>
                        <a:lnTo>
                          <a:pt x="17326" y="20221"/>
                        </a:lnTo>
                        <a:lnTo>
                          <a:pt x="17326" y="20226"/>
                        </a:lnTo>
                        <a:lnTo>
                          <a:pt x="17329" y="20226"/>
                        </a:lnTo>
                        <a:lnTo>
                          <a:pt x="17332" y="20220"/>
                        </a:lnTo>
                        <a:lnTo>
                          <a:pt x="17334" y="20215"/>
                        </a:lnTo>
                        <a:lnTo>
                          <a:pt x="17334" y="20210"/>
                        </a:lnTo>
                        <a:lnTo>
                          <a:pt x="17337" y="20205"/>
                        </a:lnTo>
                        <a:lnTo>
                          <a:pt x="17350" y="20193"/>
                        </a:lnTo>
                        <a:lnTo>
                          <a:pt x="17369" y="20174"/>
                        </a:lnTo>
                        <a:lnTo>
                          <a:pt x="17374" y="20174"/>
                        </a:lnTo>
                        <a:lnTo>
                          <a:pt x="17382" y="20167"/>
                        </a:lnTo>
                        <a:lnTo>
                          <a:pt x="17385" y="20157"/>
                        </a:lnTo>
                        <a:lnTo>
                          <a:pt x="17384" y="20142"/>
                        </a:lnTo>
                        <a:lnTo>
                          <a:pt x="17384" y="20132"/>
                        </a:lnTo>
                        <a:lnTo>
                          <a:pt x="17378" y="20127"/>
                        </a:lnTo>
                        <a:lnTo>
                          <a:pt x="17363" y="20114"/>
                        </a:lnTo>
                        <a:lnTo>
                          <a:pt x="17343" y="20101"/>
                        </a:lnTo>
                        <a:lnTo>
                          <a:pt x="17334" y="20087"/>
                        </a:lnTo>
                        <a:lnTo>
                          <a:pt x="17331" y="20072"/>
                        </a:lnTo>
                        <a:lnTo>
                          <a:pt x="17327" y="20052"/>
                        </a:lnTo>
                        <a:lnTo>
                          <a:pt x="17324" y="20037"/>
                        </a:lnTo>
                        <a:lnTo>
                          <a:pt x="17324" y="20032"/>
                        </a:lnTo>
                        <a:lnTo>
                          <a:pt x="17323" y="20027"/>
                        </a:lnTo>
                        <a:lnTo>
                          <a:pt x="17314" y="20024"/>
                        </a:lnTo>
                        <a:lnTo>
                          <a:pt x="17309" y="20025"/>
                        </a:lnTo>
                        <a:lnTo>
                          <a:pt x="17308" y="20009"/>
                        </a:lnTo>
                        <a:lnTo>
                          <a:pt x="17308" y="19994"/>
                        </a:lnTo>
                        <a:lnTo>
                          <a:pt x="17302" y="19980"/>
                        </a:lnTo>
                        <a:lnTo>
                          <a:pt x="17304" y="19959"/>
                        </a:lnTo>
                        <a:lnTo>
                          <a:pt x="17297" y="19919"/>
                        </a:lnTo>
                        <a:lnTo>
                          <a:pt x="17286" y="19875"/>
                        </a:lnTo>
                        <a:lnTo>
                          <a:pt x="17277" y="19871"/>
                        </a:lnTo>
                        <a:lnTo>
                          <a:pt x="17269" y="19872"/>
                        </a:lnTo>
                        <a:lnTo>
                          <a:pt x="17256" y="19885"/>
                        </a:lnTo>
                        <a:lnTo>
                          <a:pt x="17248" y="19900"/>
                        </a:lnTo>
                        <a:lnTo>
                          <a:pt x="17232" y="19929"/>
                        </a:lnTo>
                        <a:lnTo>
                          <a:pt x="17217" y="19956"/>
                        </a:lnTo>
                        <a:lnTo>
                          <a:pt x="17198" y="19974"/>
                        </a:lnTo>
                        <a:lnTo>
                          <a:pt x="17182" y="19982"/>
                        </a:lnTo>
                        <a:lnTo>
                          <a:pt x="17159" y="19975"/>
                        </a:lnTo>
                        <a:lnTo>
                          <a:pt x="17143" y="19978"/>
                        </a:lnTo>
                        <a:lnTo>
                          <a:pt x="17121" y="19990"/>
                        </a:lnTo>
                        <a:lnTo>
                          <a:pt x="17098" y="19994"/>
                        </a:lnTo>
                        <a:lnTo>
                          <a:pt x="17076" y="19982"/>
                        </a:lnTo>
                        <a:lnTo>
                          <a:pt x="17056" y="19970"/>
                        </a:lnTo>
                        <a:lnTo>
                          <a:pt x="17044" y="19951"/>
                        </a:lnTo>
                        <a:lnTo>
                          <a:pt x="17037" y="19921"/>
                        </a:lnTo>
                        <a:lnTo>
                          <a:pt x="17039" y="19911"/>
                        </a:lnTo>
                        <a:lnTo>
                          <a:pt x="17044" y="19894"/>
                        </a:lnTo>
                        <a:lnTo>
                          <a:pt x="17052" y="19873"/>
                        </a:lnTo>
                        <a:lnTo>
                          <a:pt x="17063" y="19815"/>
                        </a:lnTo>
                        <a:lnTo>
                          <a:pt x="17068" y="19799"/>
                        </a:lnTo>
                        <a:lnTo>
                          <a:pt x="17075" y="19762"/>
                        </a:lnTo>
                        <a:lnTo>
                          <a:pt x="17076" y="19737"/>
                        </a:lnTo>
                        <a:lnTo>
                          <a:pt x="17075" y="19706"/>
                        </a:lnTo>
                        <a:lnTo>
                          <a:pt x="17079" y="19675"/>
                        </a:lnTo>
                        <a:lnTo>
                          <a:pt x="17089" y="19653"/>
                        </a:lnTo>
                        <a:lnTo>
                          <a:pt x="17098" y="19641"/>
                        </a:lnTo>
                        <a:lnTo>
                          <a:pt x="17105" y="19626"/>
                        </a:lnTo>
                        <a:lnTo>
                          <a:pt x="17107" y="19609"/>
                        </a:lnTo>
                        <a:lnTo>
                          <a:pt x="17110" y="19604"/>
                        </a:lnTo>
                        <a:lnTo>
                          <a:pt x="17128" y="19581"/>
                        </a:lnTo>
                        <a:lnTo>
                          <a:pt x="17150" y="19568"/>
                        </a:lnTo>
                        <a:lnTo>
                          <a:pt x="17160" y="19546"/>
                        </a:lnTo>
                        <a:lnTo>
                          <a:pt x="17173" y="19508"/>
                        </a:lnTo>
                        <a:lnTo>
                          <a:pt x="17195" y="19444"/>
                        </a:lnTo>
                        <a:lnTo>
                          <a:pt x="17205" y="19412"/>
                        </a:lnTo>
                        <a:lnTo>
                          <a:pt x="17218" y="19390"/>
                        </a:lnTo>
                        <a:lnTo>
                          <a:pt x="17226" y="19379"/>
                        </a:lnTo>
                        <a:lnTo>
                          <a:pt x="17249" y="19344"/>
                        </a:lnTo>
                        <a:lnTo>
                          <a:pt x="17279" y="19310"/>
                        </a:lnTo>
                        <a:lnTo>
                          <a:pt x="17292" y="19303"/>
                        </a:lnTo>
                        <a:lnTo>
                          <a:pt x="17317" y="19289"/>
                        </a:lnTo>
                        <a:lnTo>
                          <a:pt x="17335" y="19270"/>
                        </a:lnTo>
                        <a:lnTo>
                          <a:pt x="17351" y="19248"/>
                        </a:lnTo>
                        <a:lnTo>
                          <a:pt x="17365" y="19236"/>
                        </a:lnTo>
                        <a:lnTo>
                          <a:pt x="17387" y="19228"/>
                        </a:lnTo>
                        <a:lnTo>
                          <a:pt x="17403" y="19210"/>
                        </a:lnTo>
                        <a:lnTo>
                          <a:pt x="17437" y="19174"/>
                        </a:lnTo>
                        <a:lnTo>
                          <a:pt x="17513" y="19102"/>
                        </a:lnTo>
                        <a:lnTo>
                          <a:pt x="17588" y="19051"/>
                        </a:lnTo>
                        <a:lnTo>
                          <a:pt x="17636" y="18998"/>
                        </a:lnTo>
                        <a:lnTo>
                          <a:pt x="17642" y="18992"/>
                        </a:lnTo>
                        <a:lnTo>
                          <a:pt x="17647" y="18986"/>
                        </a:lnTo>
                        <a:lnTo>
                          <a:pt x="17652" y="18970"/>
                        </a:lnTo>
                        <a:lnTo>
                          <a:pt x="17660" y="18969"/>
                        </a:lnTo>
                        <a:lnTo>
                          <a:pt x="17671" y="18962"/>
                        </a:lnTo>
                        <a:lnTo>
                          <a:pt x="17687" y="18945"/>
                        </a:lnTo>
                        <a:lnTo>
                          <a:pt x="17690" y="18944"/>
                        </a:lnTo>
                        <a:lnTo>
                          <a:pt x="17699" y="18953"/>
                        </a:lnTo>
                        <a:lnTo>
                          <a:pt x="17710" y="18956"/>
                        </a:lnTo>
                        <a:lnTo>
                          <a:pt x="17719" y="18961"/>
                        </a:lnTo>
                        <a:lnTo>
                          <a:pt x="17722" y="18965"/>
                        </a:lnTo>
                        <a:lnTo>
                          <a:pt x="17719" y="18971"/>
                        </a:lnTo>
                        <a:lnTo>
                          <a:pt x="17719" y="18976"/>
                        </a:lnTo>
                        <a:lnTo>
                          <a:pt x="17708" y="18972"/>
                        </a:lnTo>
                        <a:lnTo>
                          <a:pt x="17708" y="18977"/>
                        </a:lnTo>
                        <a:lnTo>
                          <a:pt x="17717" y="18986"/>
                        </a:lnTo>
                        <a:lnTo>
                          <a:pt x="17728" y="19000"/>
                        </a:lnTo>
                        <a:lnTo>
                          <a:pt x="17732" y="19005"/>
                        </a:lnTo>
                        <a:lnTo>
                          <a:pt x="17735" y="19004"/>
                        </a:lnTo>
                        <a:lnTo>
                          <a:pt x="17738" y="18994"/>
                        </a:lnTo>
                        <a:lnTo>
                          <a:pt x="17741" y="18969"/>
                        </a:lnTo>
                        <a:lnTo>
                          <a:pt x="17743" y="18969"/>
                        </a:lnTo>
                        <a:lnTo>
                          <a:pt x="17757" y="18976"/>
                        </a:lnTo>
                        <a:lnTo>
                          <a:pt x="17775" y="18966"/>
                        </a:lnTo>
                        <a:lnTo>
                          <a:pt x="17794" y="18954"/>
                        </a:lnTo>
                        <a:lnTo>
                          <a:pt x="17808" y="18950"/>
                        </a:lnTo>
                        <a:lnTo>
                          <a:pt x="17816" y="18945"/>
                        </a:lnTo>
                        <a:lnTo>
                          <a:pt x="17821" y="18945"/>
                        </a:lnTo>
                        <a:lnTo>
                          <a:pt x="17824" y="18950"/>
                        </a:lnTo>
                        <a:lnTo>
                          <a:pt x="17822" y="18965"/>
                        </a:lnTo>
                        <a:lnTo>
                          <a:pt x="17822" y="18969"/>
                        </a:lnTo>
                        <a:lnTo>
                          <a:pt x="17820" y="18969"/>
                        </a:lnTo>
                        <a:lnTo>
                          <a:pt x="17817" y="18981"/>
                        </a:lnTo>
                        <a:lnTo>
                          <a:pt x="17814" y="18982"/>
                        </a:lnTo>
                        <a:lnTo>
                          <a:pt x="17800" y="18969"/>
                        </a:lnTo>
                        <a:lnTo>
                          <a:pt x="17797" y="18969"/>
                        </a:lnTo>
                        <a:lnTo>
                          <a:pt x="17794" y="18975"/>
                        </a:lnTo>
                        <a:lnTo>
                          <a:pt x="17795" y="18985"/>
                        </a:lnTo>
                        <a:lnTo>
                          <a:pt x="17801" y="18989"/>
                        </a:lnTo>
                        <a:lnTo>
                          <a:pt x="17810" y="19009"/>
                        </a:lnTo>
                        <a:lnTo>
                          <a:pt x="17819" y="19013"/>
                        </a:lnTo>
                        <a:lnTo>
                          <a:pt x="17821" y="19012"/>
                        </a:lnTo>
                        <a:lnTo>
                          <a:pt x="17824" y="19012"/>
                        </a:lnTo>
                        <a:lnTo>
                          <a:pt x="17826" y="19001"/>
                        </a:lnTo>
                        <a:lnTo>
                          <a:pt x="17832" y="19000"/>
                        </a:lnTo>
                        <a:lnTo>
                          <a:pt x="17838" y="19004"/>
                        </a:lnTo>
                        <a:lnTo>
                          <a:pt x="17838" y="19010"/>
                        </a:lnTo>
                        <a:lnTo>
                          <a:pt x="17836" y="19025"/>
                        </a:lnTo>
                        <a:lnTo>
                          <a:pt x="17839" y="19030"/>
                        </a:lnTo>
                        <a:lnTo>
                          <a:pt x="17855" y="19018"/>
                        </a:lnTo>
                        <a:lnTo>
                          <a:pt x="17858" y="19022"/>
                        </a:lnTo>
                        <a:lnTo>
                          <a:pt x="17864" y="19031"/>
                        </a:lnTo>
                        <a:lnTo>
                          <a:pt x="17867" y="19031"/>
                        </a:lnTo>
                        <a:lnTo>
                          <a:pt x="17877" y="19003"/>
                        </a:lnTo>
                        <a:lnTo>
                          <a:pt x="17890" y="18982"/>
                        </a:lnTo>
                        <a:lnTo>
                          <a:pt x="17956" y="18901"/>
                        </a:lnTo>
                        <a:lnTo>
                          <a:pt x="17959" y="18895"/>
                        </a:lnTo>
                        <a:lnTo>
                          <a:pt x="17958" y="18866"/>
                        </a:lnTo>
                        <a:lnTo>
                          <a:pt x="17956" y="18837"/>
                        </a:lnTo>
                        <a:lnTo>
                          <a:pt x="17953" y="18837"/>
                        </a:lnTo>
                        <a:lnTo>
                          <a:pt x="17950" y="18837"/>
                        </a:lnTo>
                        <a:lnTo>
                          <a:pt x="17942" y="18868"/>
                        </a:lnTo>
                        <a:lnTo>
                          <a:pt x="17934" y="18887"/>
                        </a:lnTo>
                        <a:lnTo>
                          <a:pt x="17931" y="18898"/>
                        </a:lnTo>
                        <a:lnTo>
                          <a:pt x="17926" y="18902"/>
                        </a:lnTo>
                        <a:lnTo>
                          <a:pt x="17914" y="18905"/>
                        </a:lnTo>
                        <a:lnTo>
                          <a:pt x="17907" y="18912"/>
                        </a:lnTo>
                        <a:lnTo>
                          <a:pt x="17904" y="18913"/>
                        </a:lnTo>
                        <a:lnTo>
                          <a:pt x="17902" y="18929"/>
                        </a:lnTo>
                        <a:lnTo>
                          <a:pt x="17899" y="18934"/>
                        </a:lnTo>
                        <a:lnTo>
                          <a:pt x="17896" y="18924"/>
                        </a:lnTo>
                        <a:lnTo>
                          <a:pt x="17893" y="18920"/>
                        </a:lnTo>
                        <a:lnTo>
                          <a:pt x="17892" y="18910"/>
                        </a:lnTo>
                        <a:lnTo>
                          <a:pt x="17892" y="18905"/>
                        </a:lnTo>
                        <a:lnTo>
                          <a:pt x="17900" y="18883"/>
                        </a:lnTo>
                        <a:lnTo>
                          <a:pt x="17899" y="18878"/>
                        </a:lnTo>
                        <a:lnTo>
                          <a:pt x="17899" y="18868"/>
                        </a:lnTo>
                        <a:lnTo>
                          <a:pt x="17899" y="18863"/>
                        </a:lnTo>
                        <a:lnTo>
                          <a:pt x="17912" y="18840"/>
                        </a:lnTo>
                        <a:lnTo>
                          <a:pt x="17922" y="18824"/>
                        </a:lnTo>
                        <a:lnTo>
                          <a:pt x="17924" y="18813"/>
                        </a:lnTo>
                        <a:lnTo>
                          <a:pt x="17936" y="18751"/>
                        </a:lnTo>
                        <a:lnTo>
                          <a:pt x="17935" y="18746"/>
                        </a:lnTo>
                        <a:lnTo>
                          <a:pt x="17930" y="18756"/>
                        </a:lnTo>
                        <a:lnTo>
                          <a:pt x="17925" y="18767"/>
                        </a:lnTo>
                        <a:lnTo>
                          <a:pt x="17920" y="18783"/>
                        </a:lnTo>
                        <a:lnTo>
                          <a:pt x="17915" y="18794"/>
                        </a:lnTo>
                        <a:lnTo>
                          <a:pt x="17902" y="18822"/>
                        </a:lnTo>
                        <a:lnTo>
                          <a:pt x="17889" y="18839"/>
                        </a:lnTo>
                        <a:lnTo>
                          <a:pt x="17876" y="18846"/>
                        </a:lnTo>
                        <a:lnTo>
                          <a:pt x="17862" y="18858"/>
                        </a:lnTo>
                        <a:lnTo>
                          <a:pt x="17857" y="18851"/>
                        </a:lnTo>
                        <a:lnTo>
                          <a:pt x="17854" y="18837"/>
                        </a:lnTo>
                        <a:lnTo>
                          <a:pt x="17852" y="18837"/>
                        </a:lnTo>
                        <a:lnTo>
                          <a:pt x="17849" y="18857"/>
                        </a:lnTo>
                        <a:lnTo>
                          <a:pt x="17851" y="18856"/>
                        </a:lnTo>
                        <a:lnTo>
                          <a:pt x="17853" y="18835"/>
                        </a:lnTo>
                        <a:lnTo>
                          <a:pt x="17857" y="18801"/>
                        </a:lnTo>
                        <a:lnTo>
                          <a:pt x="17845" y="18781"/>
                        </a:lnTo>
                        <a:lnTo>
                          <a:pt x="17828" y="18747"/>
                        </a:lnTo>
                        <a:lnTo>
                          <a:pt x="17828" y="18742"/>
                        </a:lnTo>
                        <a:lnTo>
                          <a:pt x="17838" y="18743"/>
                        </a:lnTo>
                        <a:lnTo>
                          <a:pt x="17837" y="18754"/>
                        </a:lnTo>
                        <a:lnTo>
                          <a:pt x="17830" y="18766"/>
                        </a:lnTo>
                        <a:lnTo>
                          <a:pt x="17818" y="18777"/>
                        </a:lnTo>
                        <a:lnTo>
                          <a:pt x="17813" y="18783"/>
                        </a:lnTo>
                        <a:lnTo>
                          <a:pt x="17811" y="18784"/>
                        </a:lnTo>
                        <a:lnTo>
                          <a:pt x="17803" y="18790"/>
                        </a:lnTo>
                        <a:lnTo>
                          <a:pt x="17795" y="18796"/>
                        </a:lnTo>
                        <a:lnTo>
                          <a:pt x="17795" y="18801"/>
                        </a:lnTo>
                        <a:lnTo>
                          <a:pt x="17810" y="18807"/>
                        </a:lnTo>
                        <a:lnTo>
                          <a:pt x="17828" y="18827"/>
                        </a:lnTo>
                        <a:lnTo>
                          <a:pt x="17828" y="18833"/>
                        </a:lnTo>
                        <a:lnTo>
                          <a:pt x="17806" y="18840"/>
                        </a:lnTo>
                        <a:lnTo>
                          <a:pt x="17781" y="18837"/>
                        </a:lnTo>
                        <a:lnTo>
                          <a:pt x="17778" y="18837"/>
                        </a:lnTo>
                        <a:lnTo>
                          <a:pt x="17773" y="18842"/>
                        </a:lnTo>
                        <a:lnTo>
                          <a:pt x="17775" y="18836"/>
                        </a:lnTo>
                        <a:lnTo>
                          <a:pt x="17774" y="18828"/>
                        </a:lnTo>
                        <a:lnTo>
                          <a:pt x="17774" y="18824"/>
                        </a:lnTo>
                        <a:lnTo>
                          <a:pt x="17769" y="18825"/>
                        </a:lnTo>
                        <a:lnTo>
                          <a:pt x="17769" y="18820"/>
                        </a:lnTo>
                        <a:lnTo>
                          <a:pt x="17776" y="18804"/>
                        </a:lnTo>
                        <a:lnTo>
                          <a:pt x="17779" y="18798"/>
                        </a:lnTo>
                        <a:lnTo>
                          <a:pt x="17776" y="18799"/>
                        </a:lnTo>
                        <a:lnTo>
                          <a:pt x="17773" y="18799"/>
                        </a:lnTo>
                        <a:lnTo>
                          <a:pt x="17762" y="18806"/>
                        </a:lnTo>
                        <a:lnTo>
                          <a:pt x="17751" y="18813"/>
                        </a:lnTo>
                        <a:lnTo>
                          <a:pt x="17738" y="18835"/>
                        </a:lnTo>
                        <a:lnTo>
                          <a:pt x="17731" y="18851"/>
                        </a:lnTo>
                        <a:lnTo>
                          <a:pt x="17718" y="18879"/>
                        </a:lnTo>
                        <a:lnTo>
                          <a:pt x="17708" y="18901"/>
                        </a:lnTo>
                        <a:lnTo>
                          <a:pt x="17697" y="18918"/>
                        </a:lnTo>
                        <a:lnTo>
                          <a:pt x="17694" y="18918"/>
                        </a:lnTo>
                        <a:lnTo>
                          <a:pt x="17686" y="18903"/>
                        </a:lnTo>
                        <a:lnTo>
                          <a:pt x="17684" y="18888"/>
                        </a:lnTo>
                        <a:lnTo>
                          <a:pt x="17684" y="18883"/>
                        </a:lnTo>
                        <a:lnTo>
                          <a:pt x="17691" y="18877"/>
                        </a:lnTo>
                        <a:lnTo>
                          <a:pt x="17712" y="18848"/>
                        </a:lnTo>
                        <a:lnTo>
                          <a:pt x="17739" y="18820"/>
                        </a:lnTo>
                        <a:lnTo>
                          <a:pt x="17758" y="18791"/>
                        </a:lnTo>
                        <a:lnTo>
                          <a:pt x="17769" y="18779"/>
                        </a:lnTo>
                        <a:lnTo>
                          <a:pt x="17772" y="18784"/>
                        </a:lnTo>
                        <a:lnTo>
                          <a:pt x="17775" y="18779"/>
                        </a:lnTo>
                        <a:lnTo>
                          <a:pt x="17785" y="18762"/>
                        </a:lnTo>
                        <a:lnTo>
                          <a:pt x="17794" y="18756"/>
                        </a:lnTo>
                        <a:lnTo>
                          <a:pt x="17796" y="18755"/>
                        </a:lnTo>
                        <a:lnTo>
                          <a:pt x="17805" y="18764"/>
                        </a:lnTo>
                        <a:lnTo>
                          <a:pt x="17816" y="18763"/>
                        </a:lnTo>
                        <a:lnTo>
                          <a:pt x="17827" y="18756"/>
                        </a:lnTo>
                        <a:lnTo>
                          <a:pt x="17845" y="18723"/>
                        </a:lnTo>
                        <a:lnTo>
                          <a:pt x="17861" y="18705"/>
                        </a:lnTo>
                        <a:lnTo>
                          <a:pt x="17867" y="18700"/>
                        </a:lnTo>
                        <a:lnTo>
                          <a:pt x="17872" y="18693"/>
                        </a:lnTo>
                        <a:lnTo>
                          <a:pt x="17875" y="18698"/>
                        </a:lnTo>
                        <a:lnTo>
                          <a:pt x="17875" y="18703"/>
                        </a:lnTo>
                        <a:lnTo>
                          <a:pt x="17867" y="18720"/>
                        </a:lnTo>
                        <a:lnTo>
                          <a:pt x="17862" y="18725"/>
                        </a:lnTo>
                        <a:lnTo>
                          <a:pt x="17864" y="18766"/>
                        </a:lnTo>
                        <a:lnTo>
                          <a:pt x="17862" y="18782"/>
                        </a:lnTo>
                        <a:lnTo>
                          <a:pt x="17865" y="18786"/>
                        </a:lnTo>
                        <a:lnTo>
                          <a:pt x="17867" y="18781"/>
                        </a:lnTo>
                        <a:lnTo>
                          <a:pt x="17882" y="18728"/>
                        </a:lnTo>
                        <a:lnTo>
                          <a:pt x="17894" y="18700"/>
                        </a:lnTo>
                        <a:lnTo>
                          <a:pt x="17900" y="18695"/>
                        </a:lnTo>
                        <a:lnTo>
                          <a:pt x="17903" y="18699"/>
                        </a:lnTo>
                        <a:lnTo>
                          <a:pt x="17908" y="18699"/>
                        </a:lnTo>
                        <a:lnTo>
                          <a:pt x="17911" y="18703"/>
                        </a:lnTo>
                        <a:lnTo>
                          <a:pt x="17912" y="18708"/>
                        </a:lnTo>
                        <a:lnTo>
                          <a:pt x="17912" y="18719"/>
                        </a:lnTo>
                        <a:lnTo>
                          <a:pt x="17909" y="18724"/>
                        </a:lnTo>
                        <a:lnTo>
                          <a:pt x="17907" y="18729"/>
                        </a:lnTo>
                        <a:lnTo>
                          <a:pt x="17901" y="18730"/>
                        </a:lnTo>
                        <a:lnTo>
                          <a:pt x="17883" y="18758"/>
                        </a:lnTo>
                        <a:lnTo>
                          <a:pt x="17878" y="18769"/>
                        </a:lnTo>
                        <a:lnTo>
                          <a:pt x="17866" y="18811"/>
                        </a:lnTo>
                        <a:lnTo>
                          <a:pt x="17866" y="18817"/>
                        </a:lnTo>
                        <a:lnTo>
                          <a:pt x="17869" y="18826"/>
                        </a:lnTo>
                        <a:lnTo>
                          <a:pt x="17875" y="18831"/>
                        </a:lnTo>
                        <a:lnTo>
                          <a:pt x="17880" y="18825"/>
                        </a:lnTo>
                        <a:lnTo>
                          <a:pt x="17888" y="18819"/>
                        </a:lnTo>
                        <a:lnTo>
                          <a:pt x="17939" y="18699"/>
                        </a:lnTo>
                        <a:lnTo>
                          <a:pt x="17965" y="18649"/>
                        </a:lnTo>
                        <a:lnTo>
                          <a:pt x="17978" y="18632"/>
                        </a:lnTo>
                        <a:lnTo>
                          <a:pt x="17991" y="18615"/>
                        </a:lnTo>
                        <a:lnTo>
                          <a:pt x="17994" y="18615"/>
                        </a:lnTo>
                        <a:lnTo>
                          <a:pt x="18000" y="18619"/>
                        </a:lnTo>
                        <a:lnTo>
                          <a:pt x="18011" y="18617"/>
                        </a:lnTo>
                        <a:lnTo>
                          <a:pt x="18027" y="18600"/>
                        </a:lnTo>
                        <a:lnTo>
                          <a:pt x="18040" y="18577"/>
                        </a:lnTo>
                        <a:lnTo>
                          <a:pt x="18038" y="18542"/>
                        </a:lnTo>
                        <a:lnTo>
                          <a:pt x="18041" y="18536"/>
                        </a:lnTo>
                        <a:lnTo>
                          <a:pt x="18044" y="18536"/>
                        </a:lnTo>
                        <a:lnTo>
                          <a:pt x="18048" y="18571"/>
                        </a:lnTo>
                        <a:lnTo>
                          <a:pt x="18053" y="18570"/>
                        </a:lnTo>
                        <a:lnTo>
                          <a:pt x="18064" y="18548"/>
                        </a:lnTo>
                        <a:lnTo>
                          <a:pt x="18092" y="18488"/>
                        </a:lnTo>
                        <a:lnTo>
                          <a:pt x="18102" y="18472"/>
                        </a:lnTo>
                        <a:lnTo>
                          <a:pt x="18116" y="18459"/>
                        </a:lnTo>
                        <a:lnTo>
                          <a:pt x="18127" y="18463"/>
                        </a:lnTo>
                        <a:lnTo>
                          <a:pt x="18130" y="18462"/>
                        </a:lnTo>
                        <a:lnTo>
                          <a:pt x="18140" y="18440"/>
                        </a:lnTo>
                        <a:lnTo>
                          <a:pt x="18203" y="18340"/>
                        </a:lnTo>
                        <a:lnTo>
                          <a:pt x="18236" y="18202"/>
                        </a:lnTo>
                        <a:lnTo>
                          <a:pt x="18251" y="18149"/>
                        </a:lnTo>
                        <a:lnTo>
                          <a:pt x="18260" y="18112"/>
                        </a:lnTo>
                        <a:lnTo>
                          <a:pt x="18296" y="17989"/>
                        </a:lnTo>
                        <a:lnTo>
                          <a:pt x="18339" y="17861"/>
                        </a:lnTo>
                        <a:lnTo>
                          <a:pt x="18392" y="17740"/>
                        </a:lnTo>
                        <a:lnTo>
                          <a:pt x="18400" y="17724"/>
                        </a:lnTo>
                        <a:lnTo>
                          <a:pt x="18410" y="17713"/>
                        </a:lnTo>
                        <a:lnTo>
                          <a:pt x="18418" y="17706"/>
                        </a:lnTo>
                        <a:lnTo>
                          <a:pt x="18421" y="17701"/>
                        </a:lnTo>
                        <a:lnTo>
                          <a:pt x="18423" y="17686"/>
                        </a:lnTo>
                        <a:lnTo>
                          <a:pt x="18413" y="17681"/>
                        </a:lnTo>
                        <a:lnTo>
                          <a:pt x="18403" y="17686"/>
                        </a:lnTo>
                        <a:lnTo>
                          <a:pt x="18403" y="17681"/>
                        </a:lnTo>
                        <a:lnTo>
                          <a:pt x="18410" y="17676"/>
                        </a:lnTo>
                        <a:lnTo>
                          <a:pt x="18421" y="17665"/>
                        </a:lnTo>
                        <a:lnTo>
                          <a:pt x="18431" y="17653"/>
                        </a:lnTo>
                        <a:lnTo>
                          <a:pt x="18435" y="17653"/>
                        </a:lnTo>
                        <a:lnTo>
                          <a:pt x="18438" y="17653"/>
                        </a:lnTo>
                        <a:lnTo>
                          <a:pt x="18441" y="17647"/>
                        </a:lnTo>
                        <a:lnTo>
                          <a:pt x="18441" y="17642"/>
                        </a:lnTo>
                        <a:lnTo>
                          <a:pt x="18438" y="17637"/>
                        </a:lnTo>
                        <a:lnTo>
                          <a:pt x="18438" y="17632"/>
                        </a:lnTo>
                        <a:lnTo>
                          <a:pt x="18443" y="17627"/>
                        </a:lnTo>
                        <a:lnTo>
                          <a:pt x="18459" y="17614"/>
                        </a:lnTo>
                        <a:lnTo>
                          <a:pt x="18470" y="17602"/>
                        </a:lnTo>
                        <a:lnTo>
                          <a:pt x="18478" y="17591"/>
                        </a:lnTo>
                        <a:lnTo>
                          <a:pt x="18483" y="17590"/>
                        </a:lnTo>
                        <a:lnTo>
                          <a:pt x="18489" y="17589"/>
                        </a:lnTo>
                        <a:lnTo>
                          <a:pt x="18492" y="17594"/>
                        </a:lnTo>
                        <a:lnTo>
                          <a:pt x="18493" y="17595"/>
                        </a:lnTo>
                        <a:lnTo>
                          <a:pt x="18495" y="17598"/>
                        </a:lnTo>
                        <a:lnTo>
                          <a:pt x="18498" y="17603"/>
                        </a:lnTo>
                        <a:lnTo>
                          <a:pt x="18500" y="17597"/>
                        </a:lnTo>
                        <a:lnTo>
                          <a:pt x="18502" y="17596"/>
                        </a:lnTo>
                        <a:lnTo>
                          <a:pt x="18505" y="17601"/>
                        </a:lnTo>
                        <a:lnTo>
                          <a:pt x="18512" y="17593"/>
                        </a:lnTo>
                        <a:lnTo>
                          <a:pt x="18516" y="17603"/>
                        </a:lnTo>
                        <a:lnTo>
                          <a:pt x="18520" y="17603"/>
                        </a:lnTo>
                        <a:lnTo>
                          <a:pt x="18529" y="17598"/>
                        </a:lnTo>
                        <a:lnTo>
                          <a:pt x="18544" y="17581"/>
                        </a:lnTo>
                        <a:lnTo>
                          <a:pt x="18553" y="17573"/>
                        </a:lnTo>
                        <a:lnTo>
                          <a:pt x="18639" y="17529"/>
                        </a:lnTo>
                        <a:lnTo>
                          <a:pt x="18665" y="17516"/>
                        </a:lnTo>
                        <a:lnTo>
                          <a:pt x="18955" y="17329"/>
                        </a:lnTo>
                        <a:lnTo>
                          <a:pt x="18980" y="17312"/>
                        </a:lnTo>
                        <a:lnTo>
                          <a:pt x="18988" y="17308"/>
                        </a:lnTo>
                        <a:lnTo>
                          <a:pt x="19334" y="17098"/>
                        </a:lnTo>
                        <a:lnTo>
                          <a:pt x="19578" y="16937"/>
                        </a:lnTo>
                        <a:lnTo>
                          <a:pt x="19582" y="16934"/>
                        </a:lnTo>
                        <a:lnTo>
                          <a:pt x="19574" y="16895"/>
                        </a:lnTo>
                        <a:lnTo>
                          <a:pt x="19589" y="16832"/>
                        </a:lnTo>
                        <a:lnTo>
                          <a:pt x="19582" y="16807"/>
                        </a:lnTo>
                        <a:lnTo>
                          <a:pt x="19582" y="16751"/>
                        </a:lnTo>
                        <a:lnTo>
                          <a:pt x="19564" y="16733"/>
                        </a:lnTo>
                        <a:lnTo>
                          <a:pt x="19584" y="16720"/>
                        </a:lnTo>
                        <a:lnTo>
                          <a:pt x="19603" y="16656"/>
                        </a:lnTo>
                        <a:lnTo>
                          <a:pt x="19660" y="16668"/>
                        </a:lnTo>
                        <a:lnTo>
                          <a:pt x="19670" y="16600"/>
                        </a:lnTo>
                        <a:lnTo>
                          <a:pt x="19677" y="16590"/>
                        </a:lnTo>
                        <a:lnTo>
                          <a:pt x="19689" y="16572"/>
                        </a:lnTo>
                        <a:lnTo>
                          <a:pt x="19688" y="16552"/>
                        </a:lnTo>
                        <a:lnTo>
                          <a:pt x="19704" y="16544"/>
                        </a:lnTo>
                        <a:lnTo>
                          <a:pt x="19694" y="16367"/>
                        </a:lnTo>
                        <a:lnTo>
                          <a:pt x="19702" y="16367"/>
                        </a:lnTo>
                        <a:lnTo>
                          <a:pt x="19700" y="16249"/>
                        </a:lnTo>
                        <a:lnTo>
                          <a:pt x="19688" y="16221"/>
                        </a:lnTo>
                        <a:lnTo>
                          <a:pt x="19692" y="16184"/>
                        </a:lnTo>
                        <a:lnTo>
                          <a:pt x="19708" y="16176"/>
                        </a:lnTo>
                        <a:lnTo>
                          <a:pt x="19737" y="16198"/>
                        </a:lnTo>
                        <a:lnTo>
                          <a:pt x="19750" y="16181"/>
                        </a:lnTo>
                        <a:lnTo>
                          <a:pt x="19744" y="16156"/>
                        </a:lnTo>
                        <a:lnTo>
                          <a:pt x="19708" y="16120"/>
                        </a:lnTo>
                        <a:lnTo>
                          <a:pt x="19705" y="16095"/>
                        </a:lnTo>
                        <a:lnTo>
                          <a:pt x="19705" y="16044"/>
                        </a:lnTo>
                        <a:lnTo>
                          <a:pt x="19716" y="15981"/>
                        </a:lnTo>
                        <a:lnTo>
                          <a:pt x="19772" y="15851"/>
                        </a:lnTo>
                        <a:lnTo>
                          <a:pt x="19756" y="15797"/>
                        </a:lnTo>
                        <a:lnTo>
                          <a:pt x="19790" y="15679"/>
                        </a:lnTo>
                        <a:lnTo>
                          <a:pt x="19783" y="15635"/>
                        </a:lnTo>
                        <a:lnTo>
                          <a:pt x="19760" y="15628"/>
                        </a:lnTo>
                        <a:lnTo>
                          <a:pt x="19757" y="15551"/>
                        </a:lnTo>
                        <a:lnTo>
                          <a:pt x="19746" y="15548"/>
                        </a:lnTo>
                        <a:lnTo>
                          <a:pt x="19759" y="15469"/>
                        </a:lnTo>
                        <a:lnTo>
                          <a:pt x="19732" y="15437"/>
                        </a:lnTo>
                        <a:lnTo>
                          <a:pt x="19732" y="15366"/>
                        </a:lnTo>
                        <a:lnTo>
                          <a:pt x="19742" y="15334"/>
                        </a:lnTo>
                        <a:lnTo>
                          <a:pt x="19737" y="15294"/>
                        </a:lnTo>
                        <a:lnTo>
                          <a:pt x="19766" y="15187"/>
                        </a:lnTo>
                        <a:lnTo>
                          <a:pt x="19752" y="15062"/>
                        </a:lnTo>
                        <a:lnTo>
                          <a:pt x="19742" y="14955"/>
                        </a:lnTo>
                        <a:lnTo>
                          <a:pt x="19851" y="14159"/>
                        </a:lnTo>
                        <a:lnTo>
                          <a:pt x="19880" y="14139"/>
                        </a:lnTo>
                        <a:lnTo>
                          <a:pt x="19889" y="14153"/>
                        </a:lnTo>
                        <a:lnTo>
                          <a:pt x="19911" y="14144"/>
                        </a:lnTo>
                        <a:lnTo>
                          <a:pt x="19933" y="14249"/>
                        </a:lnTo>
                        <a:lnTo>
                          <a:pt x="19937" y="14259"/>
                        </a:lnTo>
                        <a:lnTo>
                          <a:pt x="19945" y="14278"/>
                        </a:lnTo>
                        <a:lnTo>
                          <a:pt x="20002" y="14311"/>
                        </a:lnTo>
                        <a:lnTo>
                          <a:pt x="20046" y="14228"/>
                        </a:lnTo>
                        <a:lnTo>
                          <a:pt x="20078" y="14193"/>
                        </a:lnTo>
                        <a:lnTo>
                          <a:pt x="20085" y="14161"/>
                        </a:lnTo>
                        <a:lnTo>
                          <a:pt x="20101" y="14133"/>
                        </a:lnTo>
                        <a:lnTo>
                          <a:pt x="20142" y="14116"/>
                        </a:lnTo>
                        <a:lnTo>
                          <a:pt x="20138" y="14076"/>
                        </a:lnTo>
                        <a:lnTo>
                          <a:pt x="20145" y="14045"/>
                        </a:lnTo>
                        <a:lnTo>
                          <a:pt x="20180" y="14024"/>
                        </a:lnTo>
                        <a:lnTo>
                          <a:pt x="20289" y="14095"/>
                        </a:lnTo>
                        <a:lnTo>
                          <a:pt x="20331" y="14151"/>
                        </a:lnTo>
                        <a:lnTo>
                          <a:pt x="20368" y="14166"/>
                        </a:lnTo>
                        <a:lnTo>
                          <a:pt x="20572" y="15092"/>
                        </a:lnTo>
                        <a:lnTo>
                          <a:pt x="20584" y="15105"/>
                        </a:lnTo>
                        <a:lnTo>
                          <a:pt x="20578" y="15152"/>
                        </a:lnTo>
                        <a:lnTo>
                          <a:pt x="20599" y="15180"/>
                        </a:lnTo>
                        <a:lnTo>
                          <a:pt x="20599" y="15185"/>
                        </a:lnTo>
                        <a:lnTo>
                          <a:pt x="20589" y="15217"/>
                        </a:lnTo>
                        <a:lnTo>
                          <a:pt x="20593" y="15247"/>
                        </a:lnTo>
                        <a:lnTo>
                          <a:pt x="20605" y="15261"/>
                        </a:lnTo>
                        <a:lnTo>
                          <a:pt x="20600" y="15282"/>
                        </a:lnTo>
                        <a:lnTo>
                          <a:pt x="20610" y="15316"/>
                        </a:lnTo>
                        <a:lnTo>
                          <a:pt x="20630" y="15318"/>
                        </a:lnTo>
                        <a:lnTo>
                          <a:pt x="20634" y="15292"/>
                        </a:lnTo>
                        <a:lnTo>
                          <a:pt x="20664" y="15329"/>
                        </a:lnTo>
                        <a:lnTo>
                          <a:pt x="20719" y="15321"/>
                        </a:lnTo>
                        <a:lnTo>
                          <a:pt x="20733" y="15299"/>
                        </a:lnTo>
                        <a:lnTo>
                          <a:pt x="20747" y="15307"/>
                        </a:lnTo>
                        <a:lnTo>
                          <a:pt x="20766" y="15365"/>
                        </a:lnTo>
                        <a:lnTo>
                          <a:pt x="20758" y="15382"/>
                        </a:lnTo>
                        <a:lnTo>
                          <a:pt x="20749" y="15373"/>
                        </a:lnTo>
                        <a:lnTo>
                          <a:pt x="20740" y="15404"/>
                        </a:lnTo>
                        <a:lnTo>
                          <a:pt x="20788" y="15479"/>
                        </a:lnTo>
                        <a:lnTo>
                          <a:pt x="20789" y="15582"/>
                        </a:lnTo>
                        <a:lnTo>
                          <a:pt x="20829" y="15658"/>
                        </a:lnTo>
                        <a:lnTo>
                          <a:pt x="20857" y="15669"/>
                        </a:lnTo>
                        <a:lnTo>
                          <a:pt x="20865" y="15647"/>
                        </a:lnTo>
                        <a:lnTo>
                          <a:pt x="20866" y="15606"/>
                        </a:lnTo>
                        <a:lnTo>
                          <a:pt x="20908" y="15600"/>
                        </a:lnTo>
                        <a:lnTo>
                          <a:pt x="20937" y="15647"/>
                        </a:lnTo>
                        <a:lnTo>
                          <a:pt x="20944" y="15682"/>
                        </a:lnTo>
                        <a:lnTo>
                          <a:pt x="20953" y="15686"/>
                        </a:lnTo>
                        <a:lnTo>
                          <a:pt x="20980" y="15728"/>
                        </a:lnTo>
                        <a:lnTo>
                          <a:pt x="20983" y="15733"/>
                        </a:lnTo>
                        <a:lnTo>
                          <a:pt x="20978" y="15749"/>
                        </a:lnTo>
                        <a:lnTo>
                          <a:pt x="20979" y="15779"/>
                        </a:lnTo>
                        <a:lnTo>
                          <a:pt x="20977" y="15780"/>
                        </a:lnTo>
                        <a:lnTo>
                          <a:pt x="20974" y="15775"/>
                        </a:lnTo>
                        <a:lnTo>
                          <a:pt x="20964" y="15755"/>
                        </a:lnTo>
                        <a:lnTo>
                          <a:pt x="20962" y="15756"/>
                        </a:lnTo>
                        <a:lnTo>
                          <a:pt x="20953" y="15762"/>
                        </a:lnTo>
                        <a:lnTo>
                          <a:pt x="20946" y="15779"/>
                        </a:lnTo>
                        <a:lnTo>
                          <a:pt x="20952" y="15788"/>
                        </a:lnTo>
                        <a:lnTo>
                          <a:pt x="20966" y="15786"/>
                        </a:lnTo>
                        <a:lnTo>
                          <a:pt x="20969" y="15801"/>
                        </a:lnTo>
                        <a:lnTo>
                          <a:pt x="20967" y="15817"/>
                        </a:lnTo>
                        <a:lnTo>
                          <a:pt x="20964" y="15817"/>
                        </a:lnTo>
                        <a:lnTo>
                          <a:pt x="20944" y="15805"/>
                        </a:lnTo>
                        <a:lnTo>
                          <a:pt x="20936" y="15806"/>
                        </a:lnTo>
                        <a:lnTo>
                          <a:pt x="20936" y="15811"/>
                        </a:lnTo>
                        <a:lnTo>
                          <a:pt x="20945" y="15819"/>
                        </a:lnTo>
                        <a:lnTo>
                          <a:pt x="20945" y="15825"/>
                        </a:lnTo>
                        <a:lnTo>
                          <a:pt x="20960" y="15843"/>
                        </a:lnTo>
                        <a:lnTo>
                          <a:pt x="20966" y="15853"/>
                        </a:lnTo>
                        <a:lnTo>
                          <a:pt x="20972" y="15872"/>
                        </a:lnTo>
                        <a:lnTo>
                          <a:pt x="20978" y="15876"/>
                        </a:lnTo>
                        <a:lnTo>
                          <a:pt x="20974" y="15851"/>
                        </a:lnTo>
                        <a:lnTo>
                          <a:pt x="20965" y="15837"/>
                        </a:lnTo>
                        <a:lnTo>
                          <a:pt x="20968" y="15831"/>
                        </a:lnTo>
                        <a:lnTo>
                          <a:pt x="20973" y="15826"/>
                        </a:lnTo>
                        <a:lnTo>
                          <a:pt x="20973" y="15831"/>
                        </a:lnTo>
                        <a:lnTo>
                          <a:pt x="20976" y="15841"/>
                        </a:lnTo>
                        <a:lnTo>
                          <a:pt x="20987" y="15839"/>
                        </a:lnTo>
                        <a:lnTo>
                          <a:pt x="20987" y="15834"/>
                        </a:lnTo>
                        <a:lnTo>
                          <a:pt x="20984" y="15825"/>
                        </a:lnTo>
                        <a:lnTo>
                          <a:pt x="20981" y="15815"/>
                        </a:lnTo>
                        <a:lnTo>
                          <a:pt x="20983" y="15814"/>
                        </a:lnTo>
                        <a:lnTo>
                          <a:pt x="20995" y="15800"/>
                        </a:lnTo>
                        <a:lnTo>
                          <a:pt x="20996" y="15813"/>
                        </a:lnTo>
                        <a:lnTo>
                          <a:pt x="20999" y="15813"/>
                        </a:lnTo>
                        <a:lnTo>
                          <a:pt x="21002" y="15825"/>
                        </a:lnTo>
                        <a:lnTo>
                          <a:pt x="21001" y="15817"/>
                        </a:lnTo>
                        <a:lnTo>
                          <a:pt x="20993" y="15822"/>
                        </a:lnTo>
                        <a:lnTo>
                          <a:pt x="20993" y="15817"/>
                        </a:lnTo>
                        <a:lnTo>
                          <a:pt x="20993" y="15789"/>
                        </a:lnTo>
                        <a:lnTo>
                          <a:pt x="20993" y="15784"/>
                        </a:lnTo>
                        <a:lnTo>
                          <a:pt x="20995" y="15782"/>
                        </a:lnTo>
                        <a:lnTo>
                          <a:pt x="21010" y="15796"/>
                        </a:lnTo>
                        <a:lnTo>
                          <a:pt x="21015" y="15805"/>
                        </a:lnTo>
                        <a:lnTo>
                          <a:pt x="21020" y="15804"/>
                        </a:lnTo>
                        <a:lnTo>
                          <a:pt x="21021" y="15824"/>
                        </a:lnTo>
                        <a:lnTo>
                          <a:pt x="21026" y="15833"/>
                        </a:lnTo>
                        <a:lnTo>
                          <a:pt x="21029" y="15833"/>
                        </a:lnTo>
                        <a:lnTo>
                          <a:pt x="21030" y="15843"/>
                        </a:lnTo>
                        <a:lnTo>
                          <a:pt x="21022" y="15869"/>
                        </a:lnTo>
                        <a:cubicBezTo>
                          <a:pt x="21023" y="15869"/>
                          <a:pt x="21023" y="15868"/>
                          <a:pt x="21023" y="15868"/>
                        </a:cubicBezTo>
                        <a:cubicBezTo>
                          <a:pt x="21042" y="15818"/>
                          <a:pt x="21049" y="15712"/>
                          <a:pt x="21049" y="15712"/>
                        </a:cubicBezTo>
                        <a:cubicBezTo>
                          <a:pt x="21045" y="15696"/>
                          <a:pt x="21031" y="15599"/>
                          <a:pt x="21027" y="15587"/>
                        </a:cubicBezTo>
                        <a:cubicBezTo>
                          <a:pt x="20999" y="15504"/>
                          <a:pt x="21022" y="15431"/>
                          <a:pt x="21060" y="15456"/>
                        </a:cubicBezTo>
                        <a:cubicBezTo>
                          <a:pt x="21099" y="15482"/>
                          <a:pt x="21137" y="15436"/>
                          <a:pt x="21152" y="15353"/>
                        </a:cubicBezTo>
                        <a:cubicBezTo>
                          <a:pt x="21223" y="15380"/>
                          <a:pt x="21217" y="15282"/>
                          <a:pt x="21209" y="15227"/>
                        </a:cubicBezTo>
                        <a:cubicBezTo>
                          <a:pt x="21320" y="15116"/>
                          <a:pt x="21410" y="14940"/>
                          <a:pt x="21421" y="14857"/>
                        </a:cubicBezTo>
                        <a:cubicBezTo>
                          <a:pt x="21432" y="14774"/>
                          <a:pt x="21454" y="14698"/>
                          <a:pt x="21479" y="14658"/>
                        </a:cubicBezTo>
                        <a:cubicBezTo>
                          <a:pt x="21503" y="14618"/>
                          <a:pt x="21523" y="14560"/>
                          <a:pt x="21523" y="14515"/>
                        </a:cubicBezTo>
                        <a:cubicBezTo>
                          <a:pt x="21523" y="14469"/>
                          <a:pt x="21539" y="14462"/>
                          <a:pt x="21564" y="14442"/>
                        </a:cubicBezTo>
                        <a:cubicBezTo>
                          <a:pt x="21589" y="14421"/>
                          <a:pt x="21579" y="14343"/>
                          <a:pt x="21582" y="14296"/>
                        </a:cubicBezTo>
                        <a:cubicBezTo>
                          <a:pt x="21585" y="14248"/>
                          <a:pt x="21571" y="14193"/>
                          <a:pt x="21549" y="14157"/>
                        </a:cubicBezTo>
                        <a:cubicBezTo>
                          <a:pt x="21527" y="14122"/>
                          <a:pt x="21556" y="14165"/>
                          <a:pt x="21583" y="14190"/>
                        </a:cubicBezTo>
                        <a:cubicBezTo>
                          <a:pt x="21585" y="14191"/>
                          <a:pt x="21569" y="14192"/>
                          <a:pt x="21569" y="14193"/>
                        </a:cubicBezTo>
                        <a:lnTo>
                          <a:pt x="21569" y="13798"/>
                        </a:lnTo>
                        <a:cubicBezTo>
                          <a:pt x="21569" y="13795"/>
                          <a:pt x="21579" y="13791"/>
                          <a:pt x="21575" y="13787"/>
                        </a:cubicBezTo>
                        <a:cubicBezTo>
                          <a:pt x="21556" y="13765"/>
                          <a:pt x="21514" y="13850"/>
                          <a:pt x="21492" y="13873"/>
                        </a:cubicBezTo>
                        <a:cubicBezTo>
                          <a:pt x="21470" y="13895"/>
                          <a:pt x="21437" y="13845"/>
                          <a:pt x="21425" y="13792"/>
                        </a:cubicBezTo>
                        <a:cubicBezTo>
                          <a:pt x="21412" y="13739"/>
                          <a:pt x="21409" y="13732"/>
                          <a:pt x="21377" y="13701"/>
                        </a:cubicBezTo>
                        <a:cubicBezTo>
                          <a:pt x="21346" y="13672"/>
                          <a:pt x="21348" y="13589"/>
                          <a:pt x="21336" y="13586"/>
                        </a:cubicBezTo>
                        <a:cubicBezTo>
                          <a:pt x="21187" y="13536"/>
                          <a:pt x="21246" y="13369"/>
                          <a:pt x="21220" y="13342"/>
                        </a:cubicBezTo>
                        <a:cubicBezTo>
                          <a:pt x="21175" y="13289"/>
                          <a:pt x="21129" y="13362"/>
                          <a:pt x="21115" y="13415"/>
                        </a:cubicBezTo>
                        <a:cubicBezTo>
                          <a:pt x="21101" y="13467"/>
                          <a:pt x="21099" y="13467"/>
                          <a:pt x="21096" y="13429"/>
                        </a:cubicBezTo>
                        <a:cubicBezTo>
                          <a:pt x="21093" y="13392"/>
                          <a:pt x="21082" y="13410"/>
                          <a:pt x="21044" y="13450"/>
                        </a:cubicBezTo>
                        <a:cubicBezTo>
                          <a:pt x="21101" y="13334"/>
                          <a:pt x="21079" y="13284"/>
                          <a:pt x="21103" y="13190"/>
                        </a:cubicBezTo>
                        <a:cubicBezTo>
                          <a:pt x="21126" y="13098"/>
                          <a:pt x="21099" y="12999"/>
                          <a:pt x="21082" y="12941"/>
                        </a:cubicBezTo>
                        <a:cubicBezTo>
                          <a:pt x="21066" y="12884"/>
                          <a:pt x="21068" y="12792"/>
                          <a:pt x="21086" y="12753"/>
                        </a:cubicBezTo>
                        <a:cubicBezTo>
                          <a:pt x="21104" y="12712"/>
                          <a:pt x="21044" y="12702"/>
                          <a:pt x="21030" y="12722"/>
                        </a:cubicBezTo>
                        <a:cubicBezTo>
                          <a:pt x="21016" y="12742"/>
                          <a:pt x="21001" y="12760"/>
                          <a:pt x="20971" y="12758"/>
                        </a:cubicBezTo>
                        <a:cubicBezTo>
                          <a:pt x="20911" y="12745"/>
                          <a:pt x="20851" y="13045"/>
                          <a:pt x="20845" y="13085"/>
                        </a:cubicBezTo>
                        <a:cubicBezTo>
                          <a:pt x="20840" y="13125"/>
                          <a:pt x="20804" y="13075"/>
                          <a:pt x="20781" y="13012"/>
                        </a:cubicBezTo>
                        <a:cubicBezTo>
                          <a:pt x="20757" y="12949"/>
                          <a:pt x="20703" y="12914"/>
                          <a:pt x="20679" y="12949"/>
                        </a:cubicBezTo>
                        <a:cubicBezTo>
                          <a:pt x="20654" y="12984"/>
                          <a:pt x="20603" y="12987"/>
                          <a:pt x="20570" y="12984"/>
                        </a:cubicBezTo>
                        <a:cubicBezTo>
                          <a:pt x="20537" y="12982"/>
                          <a:pt x="20516" y="12979"/>
                          <a:pt x="20497" y="13019"/>
                        </a:cubicBezTo>
                        <a:cubicBezTo>
                          <a:pt x="20479" y="13058"/>
                          <a:pt x="20433" y="13134"/>
                          <a:pt x="20398" y="13145"/>
                        </a:cubicBezTo>
                        <a:cubicBezTo>
                          <a:pt x="20396" y="13146"/>
                          <a:pt x="20394" y="13148"/>
                          <a:pt x="20392" y="13148"/>
                        </a:cubicBezTo>
                        <a:cubicBezTo>
                          <a:pt x="20414" y="13130"/>
                          <a:pt x="20472" y="13027"/>
                          <a:pt x="20484" y="12974"/>
                        </a:cubicBezTo>
                        <a:cubicBezTo>
                          <a:pt x="20497" y="12921"/>
                          <a:pt x="20511" y="12906"/>
                          <a:pt x="20549" y="12891"/>
                        </a:cubicBezTo>
                        <a:cubicBezTo>
                          <a:pt x="20588" y="12875"/>
                          <a:pt x="20600" y="12858"/>
                          <a:pt x="20603" y="12795"/>
                        </a:cubicBezTo>
                        <a:cubicBezTo>
                          <a:pt x="20606" y="12732"/>
                          <a:pt x="20736" y="12740"/>
                          <a:pt x="20774" y="12742"/>
                        </a:cubicBezTo>
                        <a:cubicBezTo>
                          <a:pt x="20811" y="12745"/>
                          <a:pt x="20869" y="12717"/>
                          <a:pt x="20891" y="12574"/>
                        </a:cubicBezTo>
                        <a:cubicBezTo>
                          <a:pt x="20913" y="12430"/>
                          <a:pt x="20961" y="12395"/>
                          <a:pt x="20950" y="12352"/>
                        </a:cubicBezTo>
                        <a:cubicBezTo>
                          <a:pt x="20939" y="12309"/>
                          <a:pt x="20918" y="12272"/>
                          <a:pt x="20972" y="12179"/>
                        </a:cubicBezTo>
                        <a:cubicBezTo>
                          <a:pt x="21026" y="12085"/>
                          <a:pt x="21023" y="12025"/>
                          <a:pt x="21009" y="11982"/>
                        </a:cubicBezTo>
                        <a:cubicBezTo>
                          <a:pt x="20995" y="11939"/>
                          <a:pt x="21002" y="11919"/>
                          <a:pt x="21010" y="11882"/>
                        </a:cubicBezTo>
                        <a:cubicBezTo>
                          <a:pt x="21019" y="11844"/>
                          <a:pt x="20943" y="11826"/>
                          <a:pt x="20902" y="11813"/>
                        </a:cubicBezTo>
                        <a:cubicBezTo>
                          <a:pt x="20860" y="11801"/>
                          <a:pt x="20855" y="11776"/>
                          <a:pt x="20891" y="11774"/>
                        </a:cubicBezTo>
                        <a:cubicBezTo>
                          <a:pt x="20927" y="11771"/>
                          <a:pt x="20990" y="11761"/>
                          <a:pt x="20968" y="11736"/>
                        </a:cubicBezTo>
                        <a:cubicBezTo>
                          <a:pt x="20668" y="11358"/>
                          <a:pt x="20219" y="12033"/>
                          <a:pt x="20076" y="12496"/>
                        </a:cubicBezTo>
                        <a:cubicBezTo>
                          <a:pt x="19954" y="12723"/>
                          <a:pt x="19814" y="13075"/>
                          <a:pt x="19792" y="13256"/>
                        </a:cubicBezTo>
                        <a:cubicBezTo>
                          <a:pt x="19690" y="13417"/>
                          <a:pt x="19615" y="13845"/>
                          <a:pt x="19618" y="14026"/>
                        </a:cubicBezTo>
                        <a:cubicBezTo>
                          <a:pt x="19621" y="14208"/>
                          <a:pt x="19546" y="14384"/>
                          <a:pt x="19563" y="14449"/>
                        </a:cubicBezTo>
                        <a:cubicBezTo>
                          <a:pt x="19580" y="14515"/>
                          <a:pt x="19574" y="14545"/>
                          <a:pt x="19541" y="14626"/>
                        </a:cubicBezTo>
                        <a:cubicBezTo>
                          <a:pt x="19558" y="14912"/>
                          <a:pt x="19414" y="15204"/>
                          <a:pt x="19313" y="15335"/>
                        </a:cubicBezTo>
                        <a:cubicBezTo>
                          <a:pt x="19348" y="15144"/>
                          <a:pt x="19387" y="14993"/>
                          <a:pt x="19415" y="14938"/>
                        </a:cubicBezTo>
                        <a:cubicBezTo>
                          <a:pt x="19443" y="14883"/>
                          <a:pt x="19434" y="14802"/>
                          <a:pt x="19431" y="14663"/>
                        </a:cubicBezTo>
                        <a:cubicBezTo>
                          <a:pt x="19428" y="14523"/>
                          <a:pt x="19492" y="14525"/>
                          <a:pt x="19487" y="14476"/>
                        </a:cubicBezTo>
                        <a:cubicBezTo>
                          <a:pt x="19482" y="14426"/>
                          <a:pt x="19483" y="14304"/>
                          <a:pt x="19508" y="14226"/>
                        </a:cubicBezTo>
                        <a:cubicBezTo>
                          <a:pt x="19532" y="14149"/>
                          <a:pt x="19519" y="14087"/>
                          <a:pt x="19522" y="14032"/>
                        </a:cubicBezTo>
                        <a:cubicBezTo>
                          <a:pt x="19525" y="13978"/>
                          <a:pt x="19508" y="13885"/>
                          <a:pt x="19503" y="13862"/>
                        </a:cubicBezTo>
                        <a:cubicBezTo>
                          <a:pt x="19499" y="13839"/>
                          <a:pt x="19443" y="13834"/>
                          <a:pt x="19423" y="13819"/>
                        </a:cubicBezTo>
                        <a:cubicBezTo>
                          <a:pt x="19403" y="13804"/>
                          <a:pt x="19385" y="13807"/>
                          <a:pt x="19357" y="13849"/>
                        </a:cubicBezTo>
                        <a:cubicBezTo>
                          <a:pt x="19247" y="13764"/>
                          <a:pt x="19147" y="13911"/>
                          <a:pt x="19129" y="13957"/>
                        </a:cubicBezTo>
                        <a:cubicBezTo>
                          <a:pt x="19110" y="14002"/>
                          <a:pt x="19117" y="13926"/>
                          <a:pt x="19128" y="13894"/>
                        </a:cubicBezTo>
                        <a:cubicBezTo>
                          <a:pt x="19138" y="13862"/>
                          <a:pt x="19095" y="13860"/>
                          <a:pt x="19049" y="13900"/>
                        </a:cubicBezTo>
                        <a:cubicBezTo>
                          <a:pt x="19087" y="13781"/>
                          <a:pt x="19161" y="13858"/>
                          <a:pt x="19180" y="13837"/>
                        </a:cubicBezTo>
                        <a:cubicBezTo>
                          <a:pt x="19248" y="13757"/>
                          <a:pt x="19287" y="13786"/>
                          <a:pt x="19306" y="13790"/>
                        </a:cubicBezTo>
                        <a:cubicBezTo>
                          <a:pt x="19326" y="13794"/>
                          <a:pt x="19354" y="13810"/>
                          <a:pt x="19380" y="13785"/>
                        </a:cubicBezTo>
                        <a:cubicBezTo>
                          <a:pt x="19405" y="13760"/>
                          <a:pt x="19449" y="13777"/>
                          <a:pt x="19468" y="13805"/>
                        </a:cubicBezTo>
                        <a:cubicBezTo>
                          <a:pt x="19488" y="13834"/>
                          <a:pt x="19500" y="13827"/>
                          <a:pt x="19512" y="13811"/>
                        </a:cubicBezTo>
                        <a:cubicBezTo>
                          <a:pt x="19581" y="13649"/>
                          <a:pt x="19567" y="13383"/>
                          <a:pt x="19563" y="13335"/>
                        </a:cubicBezTo>
                        <a:cubicBezTo>
                          <a:pt x="19564" y="13298"/>
                          <a:pt x="19572" y="13275"/>
                          <a:pt x="19584" y="13243"/>
                        </a:cubicBezTo>
                        <a:cubicBezTo>
                          <a:pt x="19595" y="13212"/>
                          <a:pt x="19583" y="13206"/>
                          <a:pt x="19574" y="13150"/>
                        </a:cubicBezTo>
                        <a:cubicBezTo>
                          <a:pt x="19565" y="13095"/>
                          <a:pt x="19636" y="12904"/>
                          <a:pt x="19644" y="12884"/>
                        </a:cubicBezTo>
                        <a:cubicBezTo>
                          <a:pt x="19651" y="12864"/>
                          <a:pt x="19649" y="12825"/>
                          <a:pt x="19646" y="12800"/>
                        </a:cubicBezTo>
                        <a:cubicBezTo>
                          <a:pt x="19644" y="12776"/>
                          <a:pt x="19665" y="12741"/>
                          <a:pt x="19678" y="12718"/>
                        </a:cubicBezTo>
                        <a:cubicBezTo>
                          <a:pt x="19691" y="12696"/>
                          <a:pt x="19681" y="12673"/>
                          <a:pt x="19673" y="12647"/>
                        </a:cubicBezTo>
                        <a:cubicBezTo>
                          <a:pt x="19666" y="12620"/>
                          <a:pt x="19691" y="12648"/>
                          <a:pt x="19700" y="12666"/>
                        </a:cubicBezTo>
                        <a:cubicBezTo>
                          <a:pt x="19709" y="12683"/>
                          <a:pt x="19723" y="12663"/>
                          <a:pt x="19735" y="12633"/>
                        </a:cubicBezTo>
                        <a:cubicBezTo>
                          <a:pt x="19745" y="12603"/>
                          <a:pt x="19744" y="12585"/>
                          <a:pt x="19729" y="12585"/>
                        </a:cubicBezTo>
                        <a:cubicBezTo>
                          <a:pt x="19715" y="12585"/>
                          <a:pt x="19729" y="12576"/>
                          <a:pt x="19735" y="12541"/>
                        </a:cubicBezTo>
                        <a:cubicBezTo>
                          <a:pt x="19758" y="12354"/>
                          <a:pt x="19894" y="12299"/>
                          <a:pt x="19927" y="12236"/>
                        </a:cubicBezTo>
                        <a:cubicBezTo>
                          <a:pt x="19961" y="12173"/>
                          <a:pt x="19948" y="12050"/>
                          <a:pt x="19931" y="12010"/>
                        </a:cubicBezTo>
                        <a:cubicBezTo>
                          <a:pt x="19914" y="11969"/>
                          <a:pt x="19924" y="11909"/>
                          <a:pt x="19900" y="11820"/>
                        </a:cubicBezTo>
                        <a:cubicBezTo>
                          <a:pt x="19929" y="11762"/>
                          <a:pt x="19929" y="11704"/>
                          <a:pt x="19911" y="11567"/>
                        </a:cubicBezTo>
                        <a:cubicBezTo>
                          <a:pt x="19960" y="11495"/>
                          <a:pt x="19949" y="11388"/>
                          <a:pt x="19945" y="11367"/>
                        </a:cubicBezTo>
                        <a:cubicBezTo>
                          <a:pt x="19940" y="11346"/>
                          <a:pt x="19962" y="11349"/>
                          <a:pt x="19988" y="11347"/>
                        </a:cubicBezTo>
                        <a:cubicBezTo>
                          <a:pt x="20014" y="11344"/>
                          <a:pt x="20013" y="11317"/>
                          <a:pt x="20015" y="11276"/>
                        </a:cubicBezTo>
                        <a:cubicBezTo>
                          <a:pt x="20016" y="11235"/>
                          <a:pt x="20048" y="11219"/>
                          <a:pt x="20078" y="11183"/>
                        </a:cubicBezTo>
                        <a:cubicBezTo>
                          <a:pt x="20109" y="11146"/>
                          <a:pt x="20115" y="11149"/>
                          <a:pt x="20115" y="11076"/>
                        </a:cubicBezTo>
                        <a:cubicBezTo>
                          <a:pt x="20148" y="11071"/>
                          <a:pt x="20172" y="11056"/>
                          <a:pt x="20207" y="10998"/>
                        </a:cubicBezTo>
                        <a:cubicBezTo>
                          <a:pt x="20243" y="10940"/>
                          <a:pt x="20289" y="10869"/>
                          <a:pt x="20315" y="10856"/>
                        </a:cubicBezTo>
                        <a:cubicBezTo>
                          <a:pt x="20441" y="10808"/>
                          <a:pt x="20497" y="10706"/>
                          <a:pt x="20524" y="10650"/>
                        </a:cubicBezTo>
                        <a:cubicBezTo>
                          <a:pt x="20550" y="10593"/>
                          <a:pt x="20579" y="10633"/>
                          <a:pt x="20597" y="10608"/>
                        </a:cubicBezTo>
                        <a:cubicBezTo>
                          <a:pt x="20683" y="10459"/>
                          <a:pt x="20709" y="10441"/>
                          <a:pt x="20760" y="10438"/>
                        </a:cubicBezTo>
                        <a:cubicBezTo>
                          <a:pt x="20811" y="10434"/>
                          <a:pt x="20860" y="10393"/>
                          <a:pt x="20873" y="10350"/>
                        </a:cubicBezTo>
                        <a:cubicBezTo>
                          <a:pt x="20886" y="10307"/>
                          <a:pt x="20869" y="10273"/>
                          <a:pt x="20901" y="10263"/>
                        </a:cubicBezTo>
                        <a:cubicBezTo>
                          <a:pt x="20933" y="10253"/>
                          <a:pt x="20973" y="10173"/>
                          <a:pt x="20984" y="10163"/>
                        </a:cubicBezTo>
                        <a:cubicBezTo>
                          <a:pt x="20995" y="10154"/>
                          <a:pt x="21068" y="10104"/>
                          <a:pt x="21097" y="10058"/>
                        </a:cubicBezTo>
                        <a:cubicBezTo>
                          <a:pt x="21126" y="10011"/>
                          <a:pt x="21141" y="10034"/>
                          <a:pt x="21159" y="10033"/>
                        </a:cubicBezTo>
                        <a:cubicBezTo>
                          <a:pt x="21178" y="10032"/>
                          <a:pt x="21220" y="9999"/>
                          <a:pt x="21243" y="9967"/>
                        </a:cubicBezTo>
                        <a:cubicBezTo>
                          <a:pt x="21266" y="9936"/>
                          <a:pt x="21276" y="9954"/>
                          <a:pt x="21292" y="9969"/>
                        </a:cubicBezTo>
                        <a:cubicBezTo>
                          <a:pt x="21308" y="9985"/>
                          <a:pt x="21316" y="9969"/>
                          <a:pt x="21327" y="9920"/>
                        </a:cubicBezTo>
                        <a:cubicBezTo>
                          <a:pt x="21337" y="9872"/>
                          <a:pt x="21333" y="9875"/>
                          <a:pt x="21337" y="9952"/>
                        </a:cubicBezTo>
                        <a:cubicBezTo>
                          <a:pt x="21406" y="9702"/>
                          <a:pt x="21569" y="9624"/>
                          <a:pt x="21569" y="9558"/>
                        </a:cubicBezTo>
                        <a:lnTo>
                          <a:pt x="21569" y="5729"/>
                        </a:lnTo>
                        <a:cubicBezTo>
                          <a:pt x="21569" y="5740"/>
                          <a:pt x="21564" y="5752"/>
                          <a:pt x="21554" y="5762"/>
                        </a:cubicBezTo>
                        <a:cubicBezTo>
                          <a:pt x="21524" y="5791"/>
                          <a:pt x="21523" y="5826"/>
                          <a:pt x="21535" y="5893"/>
                        </a:cubicBezTo>
                        <a:cubicBezTo>
                          <a:pt x="21546" y="5960"/>
                          <a:pt x="21542" y="6043"/>
                          <a:pt x="21531" y="6127"/>
                        </a:cubicBezTo>
                        <a:cubicBezTo>
                          <a:pt x="21521" y="6212"/>
                          <a:pt x="21530" y="6045"/>
                          <a:pt x="21501" y="6052"/>
                        </a:cubicBezTo>
                        <a:cubicBezTo>
                          <a:pt x="21473" y="6057"/>
                          <a:pt x="21431" y="6061"/>
                          <a:pt x="21450" y="6015"/>
                        </a:cubicBezTo>
                        <a:cubicBezTo>
                          <a:pt x="21554" y="5733"/>
                          <a:pt x="21437" y="5699"/>
                          <a:pt x="21397" y="5704"/>
                        </a:cubicBezTo>
                        <a:cubicBezTo>
                          <a:pt x="21357" y="5709"/>
                          <a:pt x="21338" y="5663"/>
                          <a:pt x="21294" y="5616"/>
                        </a:cubicBezTo>
                        <a:cubicBezTo>
                          <a:pt x="21284" y="5637"/>
                          <a:pt x="21195" y="5718"/>
                          <a:pt x="21195" y="5718"/>
                        </a:cubicBezTo>
                        <a:cubicBezTo>
                          <a:pt x="21121" y="5773"/>
                          <a:pt x="21103" y="5825"/>
                          <a:pt x="21090" y="5855"/>
                        </a:cubicBezTo>
                        <a:cubicBezTo>
                          <a:pt x="21078" y="5885"/>
                          <a:pt x="21104" y="5920"/>
                          <a:pt x="21116" y="5938"/>
                        </a:cubicBezTo>
                        <a:cubicBezTo>
                          <a:pt x="21129" y="5956"/>
                          <a:pt x="21134" y="5898"/>
                          <a:pt x="21143" y="5870"/>
                        </a:cubicBezTo>
                        <a:cubicBezTo>
                          <a:pt x="21151" y="5842"/>
                          <a:pt x="21194" y="5815"/>
                          <a:pt x="21238" y="5810"/>
                        </a:cubicBezTo>
                        <a:cubicBezTo>
                          <a:pt x="21146" y="5916"/>
                          <a:pt x="21077" y="6102"/>
                          <a:pt x="21053" y="6164"/>
                        </a:cubicBezTo>
                        <a:cubicBezTo>
                          <a:pt x="21005" y="6364"/>
                          <a:pt x="21020" y="6376"/>
                          <a:pt x="21048" y="6444"/>
                        </a:cubicBezTo>
                        <a:cubicBezTo>
                          <a:pt x="21002" y="6499"/>
                          <a:pt x="20980" y="6628"/>
                          <a:pt x="20979" y="6676"/>
                        </a:cubicBezTo>
                        <a:cubicBezTo>
                          <a:pt x="20977" y="6724"/>
                          <a:pt x="20940" y="6794"/>
                          <a:pt x="20889" y="6819"/>
                        </a:cubicBezTo>
                        <a:cubicBezTo>
                          <a:pt x="20933" y="6887"/>
                          <a:pt x="20915" y="6985"/>
                          <a:pt x="20893" y="7018"/>
                        </a:cubicBezTo>
                        <a:cubicBezTo>
                          <a:pt x="20872" y="7051"/>
                          <a:pt x="20863" y="7089"/>
                          <a:pt x="20866" y="7119"/>
                        </a:cubicBezTo>
                        <a:cubicBezTo>
                          <a:pt x="20869" y="7149"/>
                          <a:pt x="20849" y="7169"/>
                          <a:pt x="20837" y="7172"/>
                        </a:cubicBezTo>
                        <a:cubicBezTo>
                          <a:pt x="20825" y="7174"/>
                          <a:pt x="20834" y="7131"/>
                          <a:pt x="20819" y="7134"/>
                        </a:cubicBezTo>
                        <a:cubicBezTo>
                          <a:pt x="20804" y="7137"/>
                          <a:pt x="20836" y="7001"/>
                          <a:pt x="20845" y="6957"/>
                        </a:cubicBezTo>
                        <a:cubicBezTo>
                          <a:pt x="20783" y="6897"/>
                          <a:pt x="20672" y="6912"/>
                          <a:pt x="20646" y="6935"/>
                        </a:cubicBezTo>
                        <a:cubicBezTo>
                          <a:pt x="20619" y="6957"/>
                          <a:pt x="20616" y="6973"/>
                          <a:pt x="20571" y="6885"/>
                        </a:cubicBezTo>
                        <a:cubicBezTo>
                          <a:pt x="20588" y="6897"/>
                          <a:pt x="20622" y="6910"/>
                          <a:pt x="20641" y="6895"/>
                        </a:cubicBezTo>
                        <a:cubicBezTo>
                          <a:pt x="20702" y="6857"/>
                          <a:pt x="20747" y="6892"/>
                          <a:pt x="20775" y="6892"/>
                        </a:cubicBezTo>
                        <a:cubicBezTo>
                          <a:pt x="20803" y="6892"/>
                          <a:pt x="20805" y="6859"/>
                          <a:pt x="20804" y="6822"/>
                        </a:cubicBezTo>
                        <a:cubicBezTo>
                          <a:pt x="20803" y="6784"/>
                          <a:pt x="20774" y="6724"/>
                          <a:pt x="20778" y="6711"/>
                        </a:cubicBezTo>
                        <a:cubicBezTo>
                          <a:pt x="20782" y="6698"/>
                          <a:pt x="20801" y="6683"/>
                          <a:pt x="20805" y="6628"/>
                        </a:cubicBezTo>
                        <a:cubicBezTo>
                          <a:pt x="20809" y="6572"/>
                          <a:pt x="20855" y="6532"/>
                          <a:pt x="20877" y="6530"/>
                        </a:cubicBezTo>
                        <a:cubicBezTo>
                          <a:pt x="20899" y="6527"/>
                          <a:pt x="20922" y="6461"/>
                          <a:pt x="20929" y="6411"/>
                        </a:cubicBezTo>
                        <a:cubicBezTo>
                          <a:pt x="20936" y="6361"/>
                          <a:pt x="20960" y="6288"/>
                          <a:pt x="20975" y="6273"/>
                        </a:cubicBezTo>
                        <a:cubicBezTo>
                          <a:pt x="20990" y="6258"/>
                          <a:pt x="20999" y="6240"/>
                          <a:pt x="20991" y="6155"/>
                        </a:cubicBezTo>
                        <a:cubicBezTo>
                          <a:pt x="21059" y="6142"/>
                          <a:pt x="21070" y="5953"/>
                          <a:pt x="21063" y="5923"/>
                        </a:cubicBezTo>
                        <a:cubicBezTo>
                          <a:pt x="21056" y="5893"/>
                          <a:pt x="21037" y="5931"/>
                          <a:pt x="21035" y="5966"/>
                        </a:cubicBezTo>
                        <a:cubicBezTo>
                          <a:pt x="21034" y="6001"/>
                          <a:pt x="21002" y="6082"/>
                          <a:pt x="20977" y="6119"/>
                        </a:cubicBezTo>
                        <a:cubicBezTo>
                          <a:pt x="20953" y="6157"/>
                          <a:pt x="20937" y="6213"/>
                          <a:pt x="20937" y="6213"/>
                        </a:cubicBezTo>
                        <a:cubicBezTo>
                          <a:pt x="20921" y="6274"/>
                          <a:pt x="20886" y="6337"/>
                          <a:pt x="20847" y="6350"/>
                        </a:cubicBezTo>
                        <a:cubicBezTo>
                          <a:pt x="20855" y="6301"/>
                          <a:pt x="20973" y="6050"/>
                          <a:pt x="20995" y="6026"/>
                        </a:cubicBezTo>
                        <a:cubicBezTo>
                          <a:pt x="21018" y="6003"/>
                          <a:pt x="21019" y="5983"/>
                          <a:pt x="21031" y="5917"/>
                        </a:cubicBezTo>
                        <a:cubicBezTo>
                          <a:pt x="21041" y="5850"/>
                          <a:pt x="21064" y="5835"/>
                          <a:pt x="21075" y="5820"/>
                        </a:cubicBezTo>
                        <a:cubicBezTo>
                          <a:pt x="21086" y="5805"/>
                          <a:pt x="21086" y="5803"/>
                          <a:pt x="21083" y="5749"/>
                        </a:cubicBezTo>
                        <a:cubicBezTo>
                          <a:pt x="21081" y="5695"/>
                          <a:pt x="21160" y="5554"/>
                          <a:pt x="21185" y="5524"/>
                        </a:cubicBezTo>
                        <a:cubicBezTo>
                          <a:pt x="21211" y="5493"/>
                          <a:pt x="21205" y="5473"/>
                          <a:pt x="21209" y="5437"/>
                        </a:cubicBezTo>
                        <a:cubicBezTo>
                          <a:pt x="21212" y="5402"/>
                          <a:pt x="21193" y="5438"/>
                          <a:pt x="21162" y="5484"/>
                        </a:cubicBezTo>
                        <a:cubicBezTo>
                          <a:pt x="21165" y="5452"/>
                          <a:pt x="21198" y="5398"/>
                          <a:pt x="21215" y="5388"/>
                        </a:cubicBezTo>
                        <a:cubicBezTo>
                          <a:pt x="21232" y="5378"/>
                          <a:pt x="21222" y="5327"/>
                          <a:pt x="21216" y="5301"/>
                        </a:cubicBezTo>
                        <a:cubicBezTo>
                          <a:pt x="21211" y="5277"/>
                          <a:pt x="21195" y="5270"/>
                          <a:pt x="21168" y="5269"/>
                        </a:cubicBezTo>
                        <a:cubicBezTo>
                          <a:pt x="21141" y="5267"/>
                          <a:pt x="21118" y="5367"/>
                          <a:pt x="21118" y="5367"/>
                        </a:cubicBezTo>
                        <a:cubicBezTo>
                          <a:pt x="21059" y="5265"/>
                          <a:pt x="20963" y="5417"/>
                          <a:pt x="20960" y="5417"/>
                        </a:cubicBezTo>
                        <a:cubicBezTo>
                          <a:pt x="20956" y="5417"/>
                          <a:pt x="20934" y="5388"/>
                          <a:pt x="20930" y="5406"/>
                        </a:cubicBezTo>
                        <a:cubicBezTo>
                          <a:pt x="20926" y="5423"/>
                          <a:pt x="20943" y="5504"/>
                          <a:pt x="20909" y="5485"/>
                        </a:cubicBezTo>
                        <a:cubicBezTo>
                          <a:pt x="20834" y="5431"/>
                          <a:pt x="20765" y="5557"/>
                          <a:pt x="20747" y="5556"/>
                        </a:cubicBezTo>
                        <a:cubicBezTo>
                          <a:pt x="20729" y="5554"/>
                          <a:pt x="20721" y="5551"/>
                          <a:pt x="20733" y="5520"/>
                        </a:cubicBezTo>
                        <a:cubicBezTo>
                          <a:pt x="20745" y="5488"/>
                          <a:pt x="20746" y="5455"/>
                          <a:pt x="20732" y="5455"/>
                        </a:cubicBezTo>
                        <a:cubicBezTo>
                          <a:pt x="20717" y="5455"/>
                          <a:pt x="20688" y="5438"/>
                          <a:pt x="20652" y="5352"/>
                        </a:cubicBezTo>
                        <a:cubicBezTo>
                          <a:pt x="20649" y="5487"/>
                          <a:pt x="20609" y="5549"/>
                          <a:pt x="20613" y="5526"/>
                        </a:cubicBezTo>
                        <a:cubicBezTo>
                          <a:pt x="20630" y="5388"/>
                          <a:pt x="20612" y="5342"/>
                          <a:pt x="20604" y="5352"/>
                        </a:cubicBezTo>
                        <a:cubicBezTo>
                          <a:pt x="20596" y="5362"/>
                          <a:pt x="20579" y="5452"/>
                          <a:pt x="20587" y="5516"/>
                        </a:cubicBezTo>
                        <a:cubicBezTo>
                          <a:pt x="20595" y="5581"/>
                          <a:pt x="20579" y="5603"/>
                          <a:pt x="20582" y="5635"/>
                        </a:cubicBezTo>
                        <a:cubicBezTo>
                          <a:pt x="20584" y="5666"/>
                          <a:pt x="20570" y="5735"/>
                          <a:pt x="20546" y="5846"/>
                        </a:cubicBezTo>
                        <a:cubicBezTo>
                          <a:pt x="20525" y="5784"/>
                          <a:pt x="20546" y="5659"/>
                          <a:pt x="20554" y="5639"/>
                        </a:cubicBezTo>
                        <a:cubicBezTo>
                          <a:pt x="20562" y="5618"/>
                          <a:pt x="20540" y="5559"/>
                          <a:pt x="20530" y="5541"/>
                        </a:cubicBezTo>
                        <a:cubicBezTo>
                          <a:pt x="20521" y="5522"/>
                          <a:pt x="20509" y="5546"/>
                          <a:pt x="20498" y="5581"/>
                        </a:cubicBezTo>
                        <a:cubicBezTo>
                          <a:pt x="20487" y="5616"/>
                          <a:pt x="20463" y="5622"/>
                          <a:pt x="20433" y="5630"/>
                        </a:cubicBezTo>
                        <a:cubicBezTo>
                          <a:pt x="20462" y="5586"/>
                          <a:pt x="20476" y="5560"/>
                          <a:pt x="20470" y="5509"/>
                        </a:cubicBezTo>
                        <a:cubicBezTo>
                          <a:pt x="20464" y="5457"/>
                          <a:pt x="20462" y="5466"/>
                          <a:pt x="20433" y="5477"/>
                        </a:cubicBezTo>
                        <a:cubicBezTo>
                          <a:pt x="20404" y="5488"/>
                          <a:pt x="20398" y="5554"/>
                          <a:pt x="20404" y="5618"/>
                        </a:cubicBezTo>
                        <a:cubicBezTo>
                          <a:pt x="20409" y="5683"/>
                          <a:pt x="20399" y="5832"/>
                          <a:pt x="20394" y="5819"/>
                        </a:cubicBezTo>
                        <a:cubicBezTo>
                          <a:pt x="20388" y="5805"/>
                          <a:pt x="20380" y="5735"/>
                          <a:pt x="20388" y="5696"/>
                        </a:cubicBezTo>
                        <a:cubicBezTo>
                          <a:pt x="20396" y="5658"/>
                          <a:pt x="20368" y="5632"/>
                          <a:pt x="20360" y="5611"/>
                        </a:cubicBezTo>
                        <a:cubicBezTo>
                          <a:pt x="20353" y="5589"/>
                          <a:pt x="20326" y="5714"/>
                          <a:pt x="20323" y="5757"/>
                        </a:cubicBezTo>
                        <a:cubicBezTo>
                          <a:pt x="20319" y="5800"/>
                          <a:pt x="20315" y="5832"/>
                          <a:pt x="20317" y="5884"/>
                        </a:cubicBezTo>
                        <a:cubicBezTo>
                          <a:pt x="20319" y="5936"/>
                          <a:pt x="20279" y="5923"/>
                          <a:pt x="20293" y="5885"/>
                        </a:cubicBezTo>
                        <a:cubicBezTo>
                          <a:pt x="20307" y="5847"/>
                          <a:pt x="20303" y="5790"/>
                          <a:pt x="20292" y="5773"/>
                        </a:cubicBezTo>
                        <a:cubicBezTo>
                          <a:pt x="20282" y="5757"/>
                          <a:pt x="20274" y="5740"/>
                          <a:pt x="20283" y="5695"/>
                        </a:cubicBezTo>
                        <a:cubicBezTo>
                          <a:pt x="20293" y="5650"/>
                          <a:pt x="20293" y="5635"/>
                          <a:pt x="20286" y="5610"/>
                        </a:cubicBezTo>
                        <a:cubicBezTo>
                          <a:pt x="20278" y="5584"/>
                          <a:pt x="20263" y="5582"/>
                          <a:pt x="20290" y="5525"/>
                        </a:cubicBezTo>
                        <a:cubicBezTo>
                          <a:pt x="20318" y="5469"/>
                          <a:pt x="20293" y="5467"/>
                          <a:pt x="20270" y="5493"/>
                        </a:cubicBezTo>
                        <a:cubicBezTo>
                          <a:pt x="20246" y="5518"/>
                          <a:pt x="20232" y="5419"/>
                          <a:pt x="20231" y="5470"/>
                        </a:cubicBezTo>
                        <a:cubicBezTo>
                          <a:pt x="20230" y="5522"/>
                          <a:pt x="20210" y="5487"/>
                          <a:pt x="20193" y="5453"/>
                        </a:cubicBezTo>
                        <a:cubicBezTo>
                          <a:pt x="20177" y="5421"/>
                          <a:pt x="20185" y="5340"/>
                          <a:pt x="20188" y="5303"/>
                        </a:cubicBezTo>
                        <a:cubicBezTo>
                          <a:pt x="20190" y="5267"/>
                          <a:pt x="20172" y="5275"/>
                          <a:pt x="20155" y="5295"/>
                        </a:cubicBezTo>
                        <a:cubicBezTo>
                          <a:pt x="20139" y="5315"/>
                          <a:pt x="20146" y="5343"/>
                          <a:pt x="20148" y="5361"/>
                        </a:cubicBezTo>
                        <a:cubicBezTo>
                          <a:pt x="20150" y="5378"/>
                          <a:pt x="20156" y="5471"/>
                          <a:pt x="20146" y="5481"/>
                        </a:cubicBezTo>
                        <a:cubicBezTo>
                          <a:pt x="20124" y="5357"/>
                          <a:pt x="20103" y="5328"/>
                          <a:pt x="20103" y="5328"/>
                        </a:cubicBezTo>
                        <a:cubicBezTo>
                          <a:pt x="20095" y="5306"/>
                          <a:pt x="20091" y="5367"/>
                          <a:pt x="20089" y="5397"/>
                        </a:cubicBezTo>
                        <a:cubicBezTo>
                          <a:pt x="20088" y="5427"/>
                          <a:pt x="20073" y="5430"/>
                          <a:pt x="20062" y="5430"/>
                        </a:cubicBezTo>
                        <a:cubicBezTo>
                          <a:pt x="20051" y="5430"/>
                          <a:pt x="20053" y="5387"/>
                          <a:pt x="20033" y="5330"/>
                        </a:cubicBezTo>
                        <a:cubicBezTo>
                          <a:pt x="20013" y="5367"/>
                          <a:pt x="19967" y="5401"/>
                          <a:pt x="19954" y="5410"/>
                        </a:cubicBezTo>
                        <a:cubicBezTo>
                          <a:pt x="19941" y="5421"/>
                          <a:pt x="19942" y="5387"/>
                          <a:pt x="19941" y="5350"/>
                        </a:cubicBezTo>
                        <a:cubicBezTo>
                          <a:pt x="19940" y="5314"/>
                          <a:pt x="19907" y="5361"/>
                          <a:pt x="19896" y="5382"/>
                        </a:cubicBezTo>
                        <a:cubicBezTo>
                          <a:pt x="19886" y="5403"/>
                          <a:pt x="19863" y="5389"/>
                          <a:pt x="19850" y="5383"/>
                        </a:cubicBezTo>
                        <a:cubicBezTo>
                          <a:pt x="19837" y="5377"/>
                          <a:pt x="19841" y="5340"/>
                          <a:pt x="19849" y="5308"/>
                        </a:cubicBezTo>
                        <a:cubicBezTo>
                          <a:pt x="19858" y="5275"/>
                          <a:pt x="19848" y="5246"/>
                          <a:pt x="19844" y="5216"/>
                        </a:cubicBezTo>
                        <a:cubicBezTo>
                          <a:pt x="19840" y="5185"/>
                          <a:pt x="19763" y="5295"/>
                          <a:pt x="19739" y="5314"/>
                        </a:cubicBezTo>
                        <a:cubicBezTo>
                          <a:pt x="19716" y="5332"/>
                          <a:pt x="19700" y="5308"/>
                          <a:pt x="19690" y="5296"/>
                        </a:cubicBezTo>
                        <a:cubicBezTo>
                          <a:pt x="19682" y="5285"/>
                          <a:pt x="19679" y="5251"/>
                          <a:pt x="19694" y="5236"/>
                        </a:cubicBezTo>
                        <a:cubicBezTo>
                          <a:pt x="19708" y="5220"/>
                          <a:pt x="19719" y="5204"/>
                          <a:pt x="19706" y="5195"/>
                        </a:cubicBezTo>
                        <a:cubicBezTo>
                          <a:pt x="19693" y="5187"/>
                          <a:pt x="19677" y="5150"/>
                          <a:pt x="19663" y="5176"/>
                        </a:cubicBezTo>
                        <a:cubicBezTo>
                          <a:pt x="19649" y="5203"/>
                          <a:pt x="19612" y="5216"/>
                          <a:pt x="19595" y="5219"/>
                        </a:cubicBezTo>
                        <a:cubicBezTo>
                          <a:pt x="19578" y="5223"/>
                          <a:pt x="19596" y="5162"/>
                          <a:pt x="19604" y="5140"/>
                        </a:cubicBezTo>
                        <a:cubicBezTo>
                          <a:pt x="19612" y="5118"/>
                          <a:pt x="19627" y="5110"/>
                          <a:pt x="19642" y="5105"/>
                        </a:cubicBezTo>
                        <a:cubicBezTo>
                          <a:pt x="19656" y="5100"/>
                          <a:pt x="19651" y="5052"/>
                          <a:pt x="19651" y="5032"/>
                        </a:cubicBezTo>
                        <a:cubicBezTo>
                          <a:pt x="19650" y="5012"/>
                          <a:pt x="19553" y="5090"/>
                          <a:pt x="19531" y="5106"/>
                        </a:cubicBezTo>
                        <a:cubicBezTo>
                          <a:pt x="19510" y="5123"/>
                          <a:pt x="19536" y="5066"/>
                          <a:pt x="19557" y="5051"/>
                        </a:cubicBezTo>
                        <a:cubicBezTo>
                          <a:pt x="19578" y="5035"/>
                          <a:pt x="19535" y="5058"/>
                          <a:pt x="19453" y="5031"/>
                        </a:cubicBezTo>
                        <a:cubicBezTo>
                          <a:pt x="19507" y="5033"/>
                          <a:pt x="19617" y="4997"/>
                          <a:pt x="19635" y="4976"/>
                        </a:cubicBezTo>
                        <a:cubicBezTo>
                          <a:pt x="19653" y="4956"/>
                          <a:pt x="19624" y="4941"/>
                          <a:pt x="19610" y="4909"/>
                        </a:cubicBezTo>
                        <a:cubicBezTo>
                          <a:pt x="19595" y="4876"/>
                          <a:pt x="19595" y="4887"/>
                          <a:pt x="19578" y="4902"/>
                        </a:cubicBezTo>
                        <a:cubicBezTo>
                          <a:pt x="19545" y="4941"/>
                          <a:pt x="19568" y="4856"/>
                          <a:pt x="19578" y="4833"/>
                        </a:cubicBezTo>
                        <a:cubicBezTo>
                          <a:pt x="19589" y="4811"/>
                          <a:pt x="19584" y="4751"/>
                          <a:pt x="19582" y="4686"/>
                        </a:cubicBezTo>
                        <a:cubicBezTo>
                          <a:pt x="19580" y="4620"/>
                          <a:pt x="19605" y="4638"/>
                          <a:pt x="19622" y="4629"/>
                        </a:cubicBezTo>
                        <a:cubicBezTo>
                          <a:pt x="19638" y="4620"/>
                          <a:pt x="19614" y="4577"/>
                          <a:pt x="19600" y="4542"/>
                        </a:cubicBezTo>
                        <a:cubicBezTo>
                          <a:pt x="19586" y="4507"/>
                          <a:pt x="19590" y="4492"/>
                          <a:pt x="19568" y="4515"/>
                        </a:cubicBezTo>
                        <a:cubicBezTo>
                          <a:pt x="19547" y="4538"/>
                          <a:pt x="19520" y="4524"/>
                          <a:pt x="19500" y="4503"/>
                        </a:cubicBezTo>
                        <a:cubicBezTo>
                          <a:pt x="19481" y="4483"/>
                          <a:pt x="19470" y="4541"/>
                          <a:pt x="19460" y="4581"/>
                        </a:cubicBezTo>
                        <a:cubicBezTo>
                          <a:pt x="19450" y="4620"/>
                          <a:pt x="19415" y="4468"/>
                          <a:pt x="19408" y="4435"/>
                        </a:cubicBezTo>
                        <a:cubicBezTo>
                          <a:pt x="19402" y="4403"/>
                          <a:pt x="19339" y="4424"/>
                          <a:pt x="19323" y="4437"/>
                        </a:cubicBezTo>
                        <a:cubicBezTo>
                          <a:pt x="19306" y="4451"/>
                          <a:pt x="19288" y="4486"/>
                          <a:pt x="19275" y="4518"/>
                        </a:cubicBezTo>
                        <a:cubicBezTo>
                          <a:pt x="19263" y="4550"/>
                          <a:pt x="19247" y="4518"/>
                          <a:pt x="19230" y="4484"/>
                        </a:cubicBezTo>
                        <a:cubicBezTo>
                          <a:pt x="19257" y="4483"/>
                          <a:pt x="19303" y="4386"/>
                          <a:pt x="19303" y="4386"/>
                        </a:cubicBezTo>
                        <a:cubicBezTo>
                          <a:pt x="19303" y="4386"/>
                          <a:pt x="19313" y="4288"/>
                          <a:pt x="19315" y="4233"/>
                        </a:cubicBezTo>
                        <a:cubicBezTo>
                          <a:pt x="19317" y="4178"/>
                          <a:pt x="19257" y="4137"/>
                          <a:pt x="19237" y="4137"/>
                        </a:cubicBezTo>
                        <a:cubicBezTo>
                          <a:pt x="19217" y="4137"/>
                          <a:pt x="19215" y="4112"/>
                          <a:pt x="19215" y="4076"/>
                        </a:cubicBezTo>
                        <a:cubicBezTo>
                          <a:pt x="19215" y="4041"/>
                          <a:pt x="19146" y="4114"/>
                          <a:pt x="19128" y="4118"/>
                        </a:cubicBezTo>
                        <a:cubicBezTo>
                          <a:pt x="19109" y="4122"/>
                          <a:pt x="19082" y="4171"/>
                          <a:pt x="19074" y="4193"/>
                        </a:cubicBezTo>
                        <a:cubicBezTo>
                          <a:pt x="19065" y="4216"/>
                          <a:pt x="19114" y="4044"/>
                          <a:pt x="19118" y="4025"/>
                        </a:cubicBezTo>
                        <a:cubicBezTo>
                          <a:pt x="19122" y="4007"/>
                          <a:pt x="19099" y="4028"/>
                          <a:pt x="19086" y="4035"/>
                        </a:cubicBezTo>
                        <a:cubicBezTo>
                          <a:pt x="19074" y="4042"/>
                          <a:pt x="19058" y="4012"/>
                          <a:pt x="19058" y="3978"/>
                        </a:cubicBezTo>
                        <a:cubicBezTo>
                          <a:pt x="19056" y="3944"/>
                          <a:pt x="18997" y="4114"/>
                          <a:pt x="18981" y="4137"/>
                        </a:cubicBezTo>
                        <a:cubicBezTo>
                          <a:pt x="18965" y="4159"/>
                          <a:pt x="18960" y="4177"/>
                          <a:pt x="18956" y="4228"/>
                        </a:cubicBezTo>
                        <a:cubicBezTo>
                          <a:pt x="18952" y="4279"/>
                          <a:pt x="18913" y="4346"/>
                          <a:pt x="18912" y="4316"/>
                        </a:cubicBezTo>
                        <a:cubicBezTo>
                          <a:pt x="18923" y="4088"/>
                          <a:pt x="19006" y="4028"/>
                          <a:pt x="19013" y="4003"/>
                        </a:cubicBezTo>
                        <a:cubicBezTo>
                          <a:pt x="19019" y="3978"/>
                          <a:pt x="19001" y="3903"/>
                          <a:pt x="18982" y="3882"/>
                        </a:cubicBezTo>
                        <a:cubicBezTo>
                          <a:pt x="18963" y="3861"/>
                          <a:pt x="18950" y="3797"/>
                          <a:pt x="18949" y="3746"/>
                        </a:cubicBezTo>
                        <a:cubicBezTo>
                          <a:pt x="18949" y="3746"/>
                          <a:pt x="18873" y="3856"/>
                          <a:pt x="18862" y="3880"/>
                        </a:cubicBezTo>
                        <a:cubicBezTo>
                          <a:pt x="18852" y="3905"/>
                          <a:pt x="18852" y="3937"/>
                          <a:pt x="18852" y="3948"/>
                        </a:cubicBezTo>
                        <a:cubicBezTo>
                          <a:pt x="18852" y="3960"/>
                          <a:pt x="18846" y="3971"/>
                          <a:pt x="18810" y="3937"/>
                        </a:cubicBezTo>
                        <a:cubicBezTo>
                          <a:pt x="18811" y="3965"/>
                          <a:pt x="18798" y="4073"/>
                          <a:pt x="18773" y="4103"/>
                        </a:cubicBezTo>
                        <a:cubicBezTo>
                          <a:pt x="18801" y="3963"/>
                          <a:pt x="18769" y="3927"/>
                          <a:pt x="18774" y="3918"/>
                        </a:cubicBezTo>
                        <a:cubicBezTo>
                          <a:pt x="18833" y="3858"/>
                          <a:pt x="18842" y="3750"/>
                          <a:pt x="18850" y="3716"/>
                        </a:cubicBezTo>
                        <a:cubicBezTo>
                          <a:pt x="18857" y="3682"/>
                          <a:pt x="18834" y="3665"/>
                          <a:pt x="18819" y="3656"/>
                        </a:cubicBezTo>
                        <a:cubicBezTo>
                          <a:pt x="18803" y="3646"/>
                          <a:pt x="18791" y="3589"/>
                          <a:pt x="18791" y="3572"/>
                        </a:cubicBezTo>
                        <a:cubicBezTo>
                          <a:pt x="18791" y="3555"/>
                          <a:pt x="18754" y="3578"/>
                          <a:pt x="18699" y="3621"/>
                        </a:cubicBezTo>
                        <a:cubicBezTo>
                          <a:pt x="18695" y="3586"/>
                          <a:pt x="18668" y="3512"/>
                          <a:pt x="18650" y="3467"/>
                        </a:cubicBezTo>
                        <a:cubicBezTo>
                          <a:pt x="18584" y="3514"/>
                          <a:pt x="18560" y="3623"/>
                          <a:pt x="18554" y="3663"/>
                        </a:cubicBezTo>
                        <a:cubicBezTo>
                          <a:pt x="18548" y="3703"/>
                          <a:pt x="18532" y="3691"/>
                          <a:pt x="18520" y="3691"/>
                        </a:cubicBezTo>
                        <a:cubicBezTo>
                          <a:pt x="18509" y="3691"/>
                          <a:pt x="18495" y="3693"/>
                          <a:pt x="18499" y="3671"/>
                        </a:cubicBezTo>
                        <a:cubicBezTo>
                          <a:pt x="18504" y="3648"/>
                          <a:pt x="18511" y="3591"/>
                          <a:pt x="18547" y="3561"/>
                        </a:cubicBezTo>
                        <a:cubicBezTo>
                          <a:pt x="18583" y="3531"/>
                          <a:pt x="18609" y="3457"/>
                          <a:pt x="18598" y="3402"/>
                        </a:cubicBezTo>
                        <a:cubicBezTo>
                          <a:pt x="18586" y="3348"/>
                          <a:pt x="18524" y="3348"/>
                          <a:pt x="18509" y="3348"/>
                        </a:cubicBezTo>
                        <a:cubicBezTo>
                          <a:pt x="18493" y="3348"/>
                          <a:pt x="18494" y="3380"/>
                          <a:pt x="18498" y="3420"/>
                        </a:cubicBezTo>
                        <a:cubicBezTo>
                          <a:pt x="18503" y="3459"/>
                          <a:pt x="18477" y="3382"/>
                          <a:pt x="18467" y="3353"/>
                        </a:cubicBezTo>
                        <a:cubicBezTo>
                          <a:pt x="18456" y="3325"/>
                          <a:pt x="18434" y="3355"/>
                          <a:pt x="18417" y="3363"/>
                        </a:cubicBezTo>
                        <a:cubicBezTo>
                          <a:pt x="18400" y="3370"/>
                          <a:pt x="18423" y="3322"/>
                          <a:pt x="18435" y="3295"/>
                        </a:cubicBezTo>
                        <a:cubicBezTo>
                          <a:pt x="18448" y="3268"/>
                          <a:pt x="18440" y="3267"/>
                          <a:pt x="18421" y="3229"/>
                        </a:cubicBezTo>
                        <a:cubicBezTo>
                          <a:pt x="18402" y="3191"/>
                          <a:pt x="18373" y="3210"/>
                          <a:pt x="18373" y="3210"/>
                        </a:cubicBezTo>
                        <a:cubicBezTo>
                          <a:pt x="18355" y="3212"/>
                          <a:pt x="18356" y="3231"/>
                          <a:pt x="18354" y="3299"/>
                        </a:cubicBezTo>
                        <a:cubicBezTo>
                          <a:pt x="18334" y="3235"/>
                          <a:pt x="18339" y="3162"/>
                          <a:pt x="18341" y="3146"/>
                        </a:cubicBezTo>
                        <a:cubicBezTo>
                          <a:pt x="18342" y="3128"/>
                          <a:pt x="18312" y="3157"/>
                          <a:pt x="18303" y="3176"/>
                        </a:cubicBezTo>
                        <a:cubicBezTo>
                          <a:pt x="18294" y="3195"/>
                          <a:pt x="18248" y="3029"/>
                          <a:pt x="18233" y="2936"/>
                        </a:cubicBezTo>
                        <a:cubicBezTo>
                          <a:pt x="18196" y="2955"/>
                          <a:pt x="18177" y="3099"/>
                          <a:pt x="18173" y="3085"/>
                        </a:cubicBezTo>
                        <a:cubicBezTo>
                          <a:pt x="18169" y="3072"/>
                          <a:pt x="18162" y="3017"/>
                          <a:pt x="18167" y="2991"/>
                        </a:cubicBezTo>
                        <a:cubicBezTo>
                          <a:pt x="18172" y="2965"/>
                          <a:pt x="18175" y="2936"/>
                          <a:pt x="18149" y="2898"/>
                        </a:cubicBezTo>
                        <a:cubicBezTo>
                          <a:pt x="18149" y="2953"/>
                          <a:pt x="18127" y="2995"/>
                          <a:pt x="18102" y="3024"/>
                        </a:cubicBezTo>
                        <a:cubicBezTo>
                          <a:pt x="18096" y="3030"/>
                          <a:pt x="18091" y="3036"/>
                          <a:pt x="18085" y="3040"/>
                        </a:cubicBezTo>
                        <a:cubicBezTo>
                          <a:pt x="18089" y="3032"/>
                          <a:pt x="18092" y="3024"/>
                          <a:pt x="18096" y="3016"/>
                        </a:cubicBezTo>
                        <a:cubicBezTo>
                          <a:pt x="18140" y="2913"/>
                          <a:pt x="18130" y="2838"/>
                          <a:pt x="18130" y="2838"/>
                        </a:cubicBezTo>
                        <a:cubicBezTo>
                          <a:pt x="18130" y="2838"/>
                          <a:pt x="18120" y="2830"/>
                          <a:pt x="18102" y="2827"/>
                        </a:cubicBezTo>
                        <a:cubicBezTo>
                          <a:pt x="18093" y="2825"/>
                          <a:pt x="18086" y="2825"/>
                          <a:pt x="18077" y="2831"/>
                        </a:cubicBezTo>
                        <a:cubicBezTo>
                          <a:pt x="18067" y="2838"/>
                          <a:pt x="18053" y="2853"/>
                          <a:pt x="18031" y="2883"/>
                        </a:cubicBezTo>
                        <a:cubicBezTo>
                          <a:pt x="18050" y="2821"/>
                          <a:pt x="18069" y="2789"/>
                          <a:pt x="18117" y="2778"/>
                        </a:cubicBezTo>
                        <a:cubicBezTo>
                          <a:pt x="18044" y="2742"/>
                          <a:pt x="18012" y="2793"/>
                          <a:pt x="18003" y="2794"/>
                        </a:cubicBezTo>
                        <a:cubicBezTo>
                          <a:pt x="17994" y="2794"/>
                          <a:pt x="17997" y="2899"/>
                          <a:pt x="18005" y="2943"/>
                        </a:cubicBezTo>
                        <a:cubicBezTo>
                          <a:pt x="18013" y="2986"/>
                          <a:pt x="18010" y="2999"/>
                          <a:pt x="18011" y="3057"/>
                        </a:cubicBezTo>
                        <a:cubicBezTo>
                          <a:pt x="18011" y="3114"/>
                          <a:pt x="18032" y="3218"/>
                          <a:pt x="18042" y="3263"/>
                        </a:cubicBezTo>
                        <a:cubicBezTo>
                          <a:pt x="18052" y="3307"/>
                          <a:pt x="18050" y="3303"/>
                          <a:pt x="18098" y="3320"/>
                        </a:cubicBezTo>
                        <a:cubicBezTo>
                          <a:pt x="18089" y="3322"/>
                          <a:pt x="18029" y="3324"/>
                          <a:pt x="18018" y="3320"/>
                        </a:cubicBezTo>
                        <a:cubicBezTo>
                          <a:pt x="18006" y="3315"/>
                          <a:pt x="17986" y="3364"/>
                          <a:pt x="17992" y="3402"/>
                        </a:cubicBezTo>
                        <a:cubicBezTo>
                          <a:pt x="18020" y="3601"/>
                          <a:pt x="18095" y="3574"/>
                          <a:pt x="18123" y="3571"/>
                        </a:cubicBezTo>
                        <a:cubicBezTo>
                          <a:pt x="18151" y="3568"/>
                          <a:pt x="18166" y="3586"/>
                          <a:pt x="18189" y="3624"/>
                        </a:cubicBezTo>
                        <a:cubicBezTo>
                          <a:pt x="18142" y="3591"/>
                          <a:pt x="18089" y="3621"/>
                          <a:pt x="18074" y="3636"/>
                        </a:cubicBezTo>
                        <a:cubicBezTo>
                          <a:pt x="18059" y="3650"/>
                          <a:pt x="18078" y="3681"/>
                          <a:pt x="18092" y="3686"/>
                        </a:cubicBezTo>
                        <a:cubicBezTo>
                          <a:pt x="18106" y="3692"/>
                          <a:pt x="18109" y="3724"/>
                          <a:pt x="18112" y="3762"/>
                        </a:cubicBezTo>
                        <a:cubicBezTo>
                          <a:pt x="18116" y="3800"/>
                          <a:pt x="18082" y="3764"/>
                          <a:pt x="18071" y="3755"/>
                        </a:cubicBezTo>
                        <a:cubicBezTo>
                          <a:pt x="18060" y="3745"/>
                          <a:pt x="18091" y="3813"/>
                          <a:pt x="18103" y="3823"/>
                        </a:cubicBezTo>
                        <a:cubicBezTo>
                          <a:pt x="18115" y="3832"/>
                          <a:pt x="18091" y="3870"/>
                          <a:pt x="18075" y="3887"/>
                        </a:cubicBezTo>
                        <a:cubicBezTo>
                          <a:pt x="18058" y="3904"/>
                          <a:pt x="18083" y="3939"/>
                          <a:pt x="18111" y="3977"/>
                        </a:cubicBezTo>
                        <a:cubicBezTo>
                          <a:pt x="18119" y="3973"/>
                          <a:pt x="18154" y="3972"/>
                          <a:pt x="18196" y="3971"/>
                        </a:cubicBezTo>
                        <a:cubicBezTo>
                          <a:pt x="18177" y="4016"/>
                          <a:pt x="18139" y="4063"/>
                          <a:pt x="18114" y="4076"/>
                        </a:cubicBezTo>
                        <a:cubicBezTo>
                          <a:pt x="18088" y="4090"/>
                          <a:pt x="18104" y="4103"/>
                          <a:pt x="18129" y="4113"/>
                        </a:cubicBezTo>
                        <a:cubicBezTo>
                          <a:pt x="18153" y="4124"/>
                          <a:pt x="18140" y="4142"/>
                          <a:pt x="18126" y="4145"/>
                        </a:cubicBezTo>
                        <a:cubicBezTo>
                          <a:pt x="18112" y="4147"/>
                          <a:pt x="18104" y="4152"/>
                          <a:pt x="18101" y="4183"/>
                        </a:cubicBezTo>
                        <a:cubicBezTo>
                          <a:pt x="18098" y="4214"/>
                          <a:pt x="18091" y="4221"/>
                          <a:pt x="18107" y="4219"/>
                        </a:cubicBezTo>
                        <a:cubicBezTo>
                          <a:pt x="18123" y="4217"/>
                          <a:pt x="18149" y="4215"/>
                          <a:pt x="18143" y="4231"/>
                        </a:cubicBezTo>
                        <a:cubicBezTo>
                          <a:pt x="18137" y="4247"/>
                          <a:pt x="18110" y="4263"/>
                          <a:pt x="18087" y="4264"/>
                        </a:cubicBezTo>
                        <a:cubicBezTo>
                          <a:pt x="18099" y="4373"/>
                          <a:pt x="18173" y="4418"/>
                          <a:pt x="18189" y="4434"/>
                        </a:cubicBezTo>
                        <a:cubicBezTo>
                          <a:pt x="18204" y="4451"/>
                          <a:pt x="18200" y="4460"/>
                          <a:pt x="18197" y="4498"/>
                        </a:cubicBezTo>
                        <a:cubicBezTo>
                          <a:pt x="18194" y="4535"/>
                          <a:pt x="18202" y="4556"/>
                          <a:pt x="18210" y="4591"/>
                        </a:cubicBezTo>
                        <a:cubicBezTo>
                          <a:pt x="18219" y="4626"/>
                          <a:pt x="18211" y="4667"/>
                          <a:pt x="18209" y="4689"/>
                        </a:cubicBezTo>
                        <a:cubicBezTo>
                          <a:pt x="18208" y="4712"/>
                          <a:pt x="18189" y="4692"/>
                          <a:pt x="18185" y="4673"/>
                        </a:cubicBezTo>
                        <a:cubicBezTo>
                          <a:pt x="18207" y="4558"/>
                          <a:pt x="18162" y="4463"/>
                          <a:pt x="18150" y="4435"/>
                        </a:cubicBezTo>
                        <a:cubicBezTo>
                          <a:pt x="18138" y="4408"/>
                          <a:pt x="18069" y="4370"/>
                          <a:pt x="18060" y="4362"/>
                        </a:cubicBezTo>
                        <a:cubicBezTo>
                          <a:pt x="18050" y="4353"/>
                          <a:pt x="18030" y="4397"/>
                          <a:pt x="18016" y="4414"/>
                        </a:cubicBezTo>
                        <a:cubicBezTo>
                          <a:pt x="18003" y="4430"/>
                          <a:pt x="18009" y="4538"/>
                          <a:pt x="18009" y="4576"/>
                        </a:cubicBezTo>
                        <a:cubicBezTo>
                          <a:pt x="18009" y="4614"/>
                          <a:pt x="18021" y="4646"/>
                          <a:pt x="18031" y="4674"/>
                        </a:cubicBezTo>
                        <a:cubicBezTo>
                          <a:pt x="18042" y="4702"/>
                          <a:pt x="17991" y="4774"/>
                          <a:pt x="17971" y="4785"/>
                        </a:cubicBezTo>
                        <a:cubicBezTo>
                          <a:pt x="17951" y="4795"/>
                          <a:pt x="17961" y="4865"/>
                          <a:pt x="17955" y="4894"/>
                        </a:cubicBezTo>
                        <a:cubicBezTo>
                          <a:pt x="17861" y="5053"/>
                          <a:pt x="17881" y="5185"/>
                          <a:pt x="17894" y="5227"/>
                        </a:cubicBezTo>
                        <a:cubicBezTo>
                          <a:pt x="17907" y="5270"/>
                          <a:pt x="17919" y="5328"/>
                          <a:pt x="17916" y="5392"/>
                        </a:cubicBezTo>
                        <a:cubicBezTo>
                          <a:pt x="17915" y="5365"/>
                          <a:pt x="17889" y="5277"/>
                          <a:pt x="17874" y="5250"/>
                        </a:cubicBezTo>
                        <a:cubicBezTo>
                          <a:pt x="17859" y="5222"/>
                          <a:pt x="17861" y="5178"/>
                          <a:pt x="17856" y="5114"/>
                        </a:cubicBezTo>
                        <a:cubicBezTo>
                          <a:pt x="17844" y="5100"/>
                          <a:pt x="17797" y="5002"/>
                          <a:pt x="17775" y="4971"/>
                        </a:cubicBezTo>
                        <a:cubicBezTo>
                          <a:pt x="17846" y="5155"/>
                          <a:pt x="17782" y="5303"/>
                          <a:pt x="17779" y="5317"/>
                        </a:cubicBezTo>
                        <a:cubicBezTo>
                          <a:pt x="17775" y="5330"/>
                          <a:pt x="17783" y="5185"/>
                          <a:pt x="17788" y="5152"/>
                        </a:cubicBezTo>
                        <a:cubicBezTo>
                          <a:pt x="17793" y="5119"/>
                          <a:pt x="17751" y="5003"/>
                          <a:pt x="17746" y="4989"/>
                        </a:cubicBezTo>
                        <a:cubicBezTo>
                          <a:pt x="17742" y="4973"/>
                          <a:pt x="17722" y="4971"/>
                          <a:pt x="17708" y="4953"/>
                        </a:cubicBezTo>
                        <a:cubicBezTo>
                          <a:pt x="17693" y="4936"/>
                          <a:pt x="17682" y="5019"/>
                          <a:pt x="17688" y="5039"/>
                        </a:cubicBezTo>
                        <a:cubicBezTo>
                          <a:pt x="17721" y="5141"/>
                          <a:pt x="17714" y="5292"/>
                          <a:pt x="17727" y="5345"/>
                        </a:cubicBezTo>
                        <a:cubicBezTo>
                          <a:pt x="17741" y="5398"/>
                          <a:pt x="17717" y="5444"/>
                          <a:pt x="17704" y="5476"/>
                        </a:cubicBezTo>
                        <a:cubicBezTo>
                          <a:pt x="17691" y="5507"/>
                          <a:pt x="17700" y="5441"/>
                          <a:pt x="17706" y="5390"/>
                        </a:cubicBezTo>
                        <a:cubicBezTo>
                          <a:pt x="17701" y="5109"/>
                          <a:pt x="17666" y="4980"/>
                          <a:pt x="17653" y="4985"/>
                        </a:cubicBezTo>
                        <a:cubicBezTo>
                          <a:pt x="17616" y="4990"/>
                          <a:pt x="17569" y="4881"/>
                          <a:pt x="17558" y="4826"/>
                        </a:cubicBezTo>
                        <a:cubicBezTo>
                          <a:pt x="17547" y="4771"/>
                          <a:pt x="17468" y="4795"/>
                          <a:pt x="17450" y="4829"/>
                        </a:cubicBezTo>
                        <a:cubicBezTo>
                          <a:pt x="17431" y="4863"/>
                          <a:pt x="17425" y="4871"/>
                          <a:pt x="17394" y="4880"/>
                        </a:cubicBezTo>
                        <a:cubicBezTo>
                          <a:pt x="17300" y="4909"/>
                          <a:pt x="17270" y="5228"/>
                          <a:pt x="17272" y="5263"/>
                        </a:cubicBezTo>
                        <a:cubicBezTo>
                          <a:pt x="17274" y="5298"/>
                          <a:pt x="17216" y="5216"/>
                          <a:pt x="17205" y="5199"/>
                        </a:cubicBezTo>
                        <a:cubicBezTo>
                          <a:pt x="17195" y="5182"/>
                          <a:pt x="17124" y="5214"/>
                          <a:pt x="17140" y="5192"/>
                        </a:cubicBezTo>
                        <a:cubicBezTo>
                          <a:pt x="17245" y="5085"/>
                          <a:pt x="17201" y="4967"/>
                          <a:pt x="17196" y="4955"/>
                        </a:cubicBezTo>
                        <a:cubicBezTo>
                          <a:pt x="17192" y="4942"/>
                          <a:pt x="17241" y="4960"/>
                          <a:pt x="17280" y="5003"/>
                        </a:cubicBezTo>
                        <a:cubicBezTo>
                          <a:pt x="17287" y="4918"/>
                          <a:pt x="17265" y="4777"/>
                          <a:pt x="17264" y="4767"/>
                        </a:cubicBezTo>
                        <a:cubicBezTo>
                          <a:pt x="17263" y="4757"/>
                          <a:pt x="17242" y="4759"/>
                          <a:pt x="17227" y="4761"/>
                        </a:cubicBezTo>
                        <a:cubicBezTo>
                          <a:pt x="17212" y="4763"/>
                          <a:pt x="17230" y="4723"/>
                          <a:pt x="17242" y="4695"/>
                        </a:cubicBezTo>
                        <a:cubicBezTo>
                          <a:pt x="17253" y="4667"/>
                          <a:pt x="17240" y="4612"/>
                          <a:pt x="17229" y="4594"/>
                        </a:cubicBezTo>
                        <a:cubicBezTo>
                          <a:pt x="17135" y="4642"/>
                          <a:pt x="17116" y="4554"/>
                          <a:pt x="17095" y="4525"/>
                        </a:cubicBezTo>
                        <a:cubicBezTo>
                          <a:pt x="17075" y="4496"/>
                          <a:pt x="17103" y="4431"/>
                          <a:pt x="17115" y="4379"/>
                        </a:cubicBezTo>
                        <a:cubicBezTo>
                          <a:pt x="17125" y="4326"/>
                          <a:pt x="17033" y="4166"/>
                          <a:pt x="16983" y="4152"/>
                        </a:cubicBezTo>
                        <a:cubicBezTo>
                          <a:pt x="16970" y="4179"/>
                          <a:pt x="16923" y="4225"/>
                          <a:pt x="16900" y="4229"/>
                        </a:cubicBezTo>
                        <a:cubicBezTo>
                          <a:pt x="16877" y="4232"/>
                          <a:pt x="16855" y="4256"/>
                          <a:pt x="16835" y="4281"/>
                        </a:cubicBezTo>
                        <a:cubicBezTo>
                          <a:pt x="16815" y="4305"/>
                          <a:pt x="16760" y="4310"/>
                          <a:pt x="16724" y="4310"/>
                        </a:cubicBezTo>
                        <a:cubicBezTo>
                          <a:pt x="16688" y="4310"/>
                          <a:pt x="16697" y="4273"/>
                          <a:pt x="16721" y="4274"/>
                        </a:cubicBezTo>
                        <a:cubicBezTo>
                          <a:pt x="16746" y="4275"/>
                          <a:pt x="16818" y="4251"/>
                          <a:pt x="16846" y="4214"/>
                        </a:cubicBezTo>
                        <a:cubicBezTo>
                          <a:pt x="16875" y="4178"/>
                          <a:pt x="16927" y="4138"/>
                          <a:pt x="16956" y="4136"/>
                        </a:cubicBezTo>
                        <a:cubicBezTo>
                          <a:pt x="16986" y="4134"/>
                          <a:pt x="16986" y="4112"/>
                          <a:pt x="16971" y="4093"/>
                        </a:cubicBezTo>
                        <a:cubicBezTo>
                          <a:pt x="16957" y="4076"/>
                          <a:pt x="16970" y="4054"/>
                          <a:pt x="16992" y="4035"/>
                        </a:cubicBezTo>
                        <a:cubicBezTo>
                          <a:pt x="17013" y="4016"/>
                          <a:pt x="17005" y="3933"/>
                          <a:pt x="16974" y="3910"/>
                        </a:cubicBezTo>
                        <a:cubicBezTo>
                          <a:pt x="16943" y="3888"/>
                          <a:pt x="16885" y="3727"/>
                          <a:pt x="16878" y="3704"/>
                        </a:cubicBezTo>
                        <a:cubicBezTo>
                          <a:pt x="16871" y="3682"/>
                          <a:pt x="16879" y="3637"/>
                          <a:pt x="16882" y="3618"/>
                        </a:cubicBezTo>
                        <a:cubicBezTo>
                          <a:pt x="16885" y="3599"/>
                          <a:pt x="16867" y="3567"/>
                          <a:pt x="16857" y="3548"/>
                        </a:cubicBezTo>
                        <a:cubicBezTo>
                          <a:pt x="16847" y="3529"/>
                          <a:pt x="16876" y="3436"/>
                          <a:pt x="16895" y="3382"/>
                        </a:cubicBezTo>
                        <a:cubicBezTo>
                          <a:pt x="16915" y="3327"/>
                          <a:pt x="16853" y="3214"/>
                          <a:pt x="16786" y="3214"/>
                        </a:cubicBezTo>
                        <a:cubicBezTo>
                          <a:pt x="16808" y="3301"/>
                          <a:pt x="16776" y="3414"/>
                          <a:pt x="16758" y="3444"/>
                        </a:cubicBezTo>
                        <a:cubicBezTo>
                          <a:pt x="16740" y="3474"/>
                          <a:pt x="16698" y="3374"/>
                          <a:pt x="16689" y="3336"/>
                        </a:cubicBezTo>
                        <a:cubicBezTo>
                          <a:pt x="16679" y="3299"/>
                          <a:pt x="16676" y="3293"/>
                          <a:pt x="16658" y="3293"/>
                        </a:cubicBezTo>
                        <a:cubicBezTo>
                          <a:pt x="16639" y="3293"/>
                          <a:pt x="16634" y="3299"/>
                          <a:pt x="16623" y="3369"/>
                        </a:cubicBezTo>
                        <a:cubicBezTo>
                          <a:pt x="16611" y="3439"/>
                          <a:pt x="16503" y="3433"/>
                          <a:pt x="16472" y="3414"/>
                        </a:cubicBezTo>
                        <a:cubicBezTo>
                          <a:pt x="16385" y="3495"/>
                          <a:pt x="16342" y="3485"/>
                          <a:pt x="16327" y="3450"/>
                        </a:cubicBezTo>
                        <a:cubicBezTo>
                          <a:pt x="16313" y="3414"/>
                          <a:pt x="16276" y="3387"/>
                          <a:pt x="16259" y="3387"/>
                        </a:cubicBezTo>
                        <a:cubicBezTo>
                          <a:pt x="16243" y="3387"/>
                          <a:pt x="16240" y="3355"/>
                          <a:pt x="16255" y="3334"/>
                        </a:cubicBezTo>
                        <a:cubicBezTo>
                          <a:pt x="16270" y="3314"/>
                          <a:pt x="16278" y="3293"/>
                          <a:pt x="16271" y="3280"/>
                        </a:cubicBezTo>
                        <a:cubicBezTo>
                          <a:pt x="16183" y="3237"/>
                          <a:pt x="16226" y="3165"/>
                          <a:pt x="16236" y="3144"/>
                        </a:cubicBezTo>
                        <a:cubicBezTo>
                          <a:pt x="16245" y="3123"/>
                          <a:pt x="16234" y="3108"/>
                          <a:pt x="16218" y="3091"/>
                        </a:cubicBezTo>
                        <a:cubicBezTo>
                          <a:pt x="16201" y="3074"/>
                          <a:pt x="16192" y="3091"/>
                          <a:pt x="16171" y="3121"/>
                        </a:cubicBezTo>
                        <a:cubicBezTo>
                          <a:pt x="16151" y="3152"/>
                          <a:pt x="16152" y="3174"/>
                          <a:pt x="16146" y="3200"/>
                        </a:cubicBezTo>
                        <a:cubicBezTo>
                          <a:pt x="16139" y="3227"/>
                          <a:pt x="16116" y="3232"/>
                          <a:pt x="16103" y="3232"/>
                        </a:cubicBezTo>
                        <a:cubicBezTo>
                          <a:pt x="16091" y="3232"/>
                          <a:pt x="16099" y="3205"/>
                          <a:pt x="16121" y="3191"/>
                        </a:cubicBezTo>
                        <a:cubicBezTo>
                          <a:pt x="16142" y="3178"/>
                          <a:pt x="16132" y="3144"/>
                          <a:pt x="16127" y="3112"/>
                        </a:cubicBezTo>
                        <a:cubicBezTo>
                          <a:pt x="16122" y="3080"/>
                          <a:pt x="16099" y="3085"/>
                          <a:pt x="16087" y="3085"/>
                        </a:cubicBezTo>
                        <a:cubicBezTo>
                          <a:pt x="16074" y="3085"/>
                          <a:pt x="16060" y="3046"/>
                          <a:pt x="16056" y="3008"/>
                        </a:cubicBezTo>
                        <a:cubicBezTo>
                          <a:pt x="16052" y="2970"/>
                          <a:pt x="15995" y="3023"/>
                          <a:pt x="15973" y="3036"/>
                        </a:cubicBezTo>
                        <a:cubicBezTo>
                          <a:pt x="15951" y="3050"/>
                          <a:pt x="15964" y="3082"/>
                          <a:pt x="15974" y="3116"/>
                        </a:cubicBezTo>
                        <a:cubicBezTo>
                          <a:pt x="15984" y="3150"/>
                          <a:pt x="15955" y="3133"/>
                          <a:pt x="15930" y="3128"/>
                        </a:cubicBezTo>
                        <a:cubicBezTo>
                          <a:pt x="15960" y="2936"/>
                          <a:pt x="15943" y="2944"/>
                          <a:pt x="15901" y="2859"/>
                        </a:cubicBezTo>
                        <a:cubicBezTo>
                          <a:pt x="15851" y="2891"/>
                          <a:pt x="15820" y="2910"/>
                          <a:pt x="15798" y="2872"/>
                        </a:cubicBezTo>
                        <a:cubicBezTo>
                          <a:pt x="15775" y="2834"/>
                          <a:pt x="15719" y="2785"/>
                          <a:pt x="15689" y="2785"/>
                        </a:cubicBezTo>
                        <a:cubicBezTo>
                          <a:pt x="15659" y="2785"/>
                          <a:pt x="15650" y="2774"/>
                          <a:pt x="15632" y="2736"/>
                        </a:cubicBezTo>
                        <a:cubicBezTo>
                          <a:pt x="15615" y="2698"/>
                          <a:pt x="15584" y="2759"/>
                          <a:pt x="15575" y="2849"/>
                        </a:cubicBezTo>
                        <a:cubicBezTo>
                          <a:pt x="15567" y="2940"/>
                          <a:pt x="15458" y="3093"/>
                          <a:pt x="15449" y="3097"/>
                        </a:cubicBezTo>
                        <a:cubicBezTo>
                          <a:pt x="15441" y="3100"/>
                          <a:pt x="15445" y="3131"/>
                          <a:pt x="15469" y="3195"/>
                        </a:cubicBezTo>
                        <a:cubicBezTo>
                          <a:pt x="15401" y="3116"/>
                          <a:pt x="15341" y="3121"/>
                          <a:pt x="15302" y="3134"/>
                        </a:cubicBezTo>
                        <a:cubicBezTo>
                          <a:pt x="15262" y="3147"/>
                          <a:pt x="15255" y="3176"/>
                          <a:pt x="15231" y="3199"/>
                        </a:cubicBezTo>
                        <a:cubicBezTo>
                          <a:pt x="15206" y="3221"/>
                          <a:pt x="15192" y="3208"/>
                          <a:pt x="15114" y="3191"/>
                        </a:cubicBezTo>
                        <a:cubicBezTo>
                          <a:pt x="14950" y="3157"/>
                          <a:pt x="14880" y="3221"/>
                          <a:pt x="14849" y="3206"/>
                        </a:cubicBezTo>
                        <a:cubicBezTo>
                          <a:pt x="14818" y="3191"/>
                          <a:pt x="14776" y="3223"/>
                          <a:pt x="14774" y="3229"/>
                        </a:cubicBezTo>
                        <a:cubicBezTo>
                          <a:pt x="14766" y="3272"/>
                          <a:pt x="14736" y="3367"/>
                          <a:pt x="14708" y="3410"/>
                        </a:cubicBezTo>
                        <a:cubicBezTo>
                          <a:pt x="14680" y="3453"/>
                          <a:pt x="14665" y="3514"/>
                          <a:pt x="14672" y="3572"/>
                        </a:cubicBezTo>
                        <a:cubicBezTo>
                          <a:pt x="14688" y="3714"/>
                          <a:pt x="14799" y="4054"/>
                          <a:pt x="14826" y="4054"/>
                        </a:cubicBezTo>
                        <a:cubicBezTo>
                          <a:pt x="14926" y="4046"/>
                          <a:pt x="14935" y="4137"/>
                          <a:pt x="14939" y="4158"/>
                        </a:cubicBezTo>
                        <a:cubicBezTo>
                          <a:pt x="14943" y="4178"/>
                          <a:pt x="14926" y="4212"/>
                          <a:pt x="14908" y="4242"/>
                        </a:cubicBezTo>
                        <a:cubicBezTo>
                          <a:pt x="14890" y="4273"/>
                          <a:pt x="14933" y="4394"/>
                          <a:pt x="14950" y="4424"/>
                        </a:cubicBezTo>
                        <a:cubicBezTo>
                          <a:pt x="14960" y="4439"/>
                          <a:pt x="14942" y="4513"/>
                          <a:pt x="14943" y="4573"/>
                        </a:cubicBezTo>
                        <a:cubicBezTo>
                          <a:pt x="14944" y="4634"/>
                          <a:pt x="14936" y="4668"/>
                          <a:pt x="14918" y="4707"/>
                        </a:cubicBezTo>
                        <a:cubicBezTo>
                          <a:pt x="14901" y="4747"/>
                          <a:pt x="14918" y="4803"/>
                          <a:pt x="14918" y="4824"/>
                        </a:cubicBezTo>
                        <a:cubicBezTo>
                          <a:pt x="14920" y="4845"/>
                          <a:pt x="14921" y="4866"/>
                          <a:pt x="14949" y="4830"/>
                        </a:cubicBezTo>
                        <a:cubicBezTo>
                          <a:pt x="14975" y="4794"/>
                          <a:pt x="14975" y="4800"/>
                          <a:pt x="14976" y="4837"/>
                        </a:cubicBezTo>
                        <a:cubicBezTo>
                          <a:pt x="14977" y="4875"/>
                          <a:pt x="14985" y="4862"/>
                          <a:pt x="15014" y="4815"/>
                        </a:cubicBezTo>
                        <a:cubicBezTo>
                          <a:pt x="15043" y="4767"/>
                          <a:pt x="15035" y="4871"/>
                          <a:pt x="15023" y="4962"/>
                        </a:cubicBezTo>
                        <a:cubicBezTo>
                          <a:pt x="15052" y="4992"/>
                          <a:pt x="15056" y="5043"/>
                          <a:pt x="15119" y="4977"/>
                        </a:cubicBezTo>
                        <a:cubicBezTo>
                          <a:pt x="15067" y="5068"/>
                          <a:pt x="15072" y="5145"/>
                          <a:pt x="15101" y="5172"/>
                        </a:cubicBezTo>
                        <a:cubicBezTo>
                          <a:pt x="15130" y="5198"/>
                          <a:pt x="15142" y="5230"/>
                          <a:pt x="15145" y="5268"/>
                        </a:cubicBezTo>
                        <a:cubicBezTo>
                          <a:pt x="15148" y="5306"/>
                          <a:pt x="15168" y="5306"/>
                          <a:pt x="15182" y="5306"/>
                        </a:cubicBezTo>
                        <a:cubicBezTo>
                          <a:pt x="15195" y="5306"/>
                          <a:pt x="15193" y="5359"/>
                          <a:pt x="15168" y="5408"/>
                        </a:cubicBezTo>
                        <a:cubicBezTo>
                          <a:pt x="15236" y="5353"/>
                          <a:pt x="15255" y="5421"/>
                          <a:pt x="15243" y="5449"/>
                        </a:cubicBezTo>
                        <a:cubicBezTo>
                          <a:pt x="15230" y="5477"/>
                          <a:pt x="15235" y="5488"/>
                          <a:pt x="15248" y="5515"/>
                        </a:cubicBezTo>
                        <a:cubicBezTo>
                          <a:pt x="15261" y="5542"/>
                          <a:pt x="15248" y="5651"/>
                          <a:pt x="15241" y="5704"/>
                        </a:cubicBezTo>
                        <a:cubicBezTo>
                          <a:pt x="15233" y="5757"/>
                          <a:pt x="15211" y="5759"/>
                          <a:pt x="15196" y="5774"/>
                        </a:cubicBezTo>
                        <a:cubicBezTo>
                          <a:pt x="15182" y="5789"/>
                          <a:pt x="15209" y="5851"/>
                          <a:pt x="15216" y="5861"/>
                        </a:cubicBezTo>
                        <a:cubicBezTo>
                          <a:pt x="15223" y="5870"/>
                          <a:pt x="15211" y="5942"/>
                          <a:pt x="15197" y="5961"/>
                        </a:cubicBezTo>
                        <a:cubicBezTo>
                          <a:pt x="15184" y="5980"/>
                          <a:pt x="15205" y="6006"/>
                          <a:pt x="15224" y="6035"/>
                        </a:cubicBezTo>
                        <a:cubicBezTo>
                          <a:pt x="15244" y="6063"/>
                          <a:pt x="15224" y="6127"/>
                          <a:pt x="15208" y="6192"/>
                        </a:cubicBezTo>
                        <a:cubicBezTo>
                          <a:pt x="15191" y="6256"/>
                          <a:pt x="15162" y="6446"/>
                          <a:pt x="15165" y="6487"/>
                        </a:cubicBezTo>
                        <a:cubicBezTo>
                          <a:pt x="15168" y="6529"/>
                          <a:pt x="15159" y="6543"/>
                          <a:pt x="15136" y="6552"/>
                        </a:cubicBezTo>
                        <a:cubicBezTo>
                          <a:pt x="15114" y="6561"/>
                          <a:pt x="15134" y="6599"/>
                          <a:pt x="15154" y="6627"/>
                        </a:cubicBezTo>
                        <a:cubicBezTo>
                          <a:pt x="15174" y="6656"/>
                          <a:pt x="15166" y="6729"/>
                          <a:pt x="15172" y="6769"/>
                        </a:cubicBezTo>
                        <a:cubicBezTo>
                          <a:pt x="15179" y="6809"/>
                          <a:pt x="15178" y="6824"/>
                          <a:pt x="15208" y="6799"/>
                        </a:cubicBezTo>
                        <a:cubicBezTo>
                          <a:pt x="15238" y="6774"/>
                          <a:pt x="15260" y="6856"/>
                          <a:pt x="15291" y="6863"/>
                        </a:cubicBezTo>
                        <a:cubicBezTo>
                          <a:pt x="15322" y="6871"/>
                          <a:pt x="15345" y="6929"/>
                          <a:pt x="15355" y="6937"/>
                        </a:cubicBezTo>
                        <a:cubicBezTo>
                          <a:pt x="15682" y="6986"/>
                          <a:pt x="15883" y="7662"/>
                          <a:pt x="15897" y="7707"/>
                        </a:cubicBezTo>
                        <a:cubicBezTo>
                          <a:pt x="15912" y="7752"/>
                          <a:pt x="15927" y="7793"/>
                          <a:pt x="15929" y="7841"/>
                        </a:cubicBezTo>
                        <a:cubicBezTo>
                          <a:pt x="15931" y="7890"/>
                          <a:pt x="15974" y="8013"/>
                          <a:pt x="15992" y="8090"/>
                        </a:cubicBezTo>
                        <a:cubicBezTo>
                          <a:pt x="16009" y="8168"/>
                          <a:pt x="16012" y="8268"/>
                          <a:pt x="16040" y="8360"/>
                        </a:cubicBezTo>
                        <a:cubicBezTo>
                          <a:pt x="16068" y="8453"/>
                          <a:pt x="16069" y="8668"/>
                          <a:pt x="16044" y="8778"/>
                        </a:cubicBezTo>
                        <a:cubicBezTo>
                          <a:pt x="16002" y="8984"/>
                          <a:pt x="16000" y="9053"/>
                          <a:pt x="16003" y="9119"/>
                        </a:cubicBezTo>
                        <a:cubicBezTo>
                          <a:pt x="16006" y="9186"/>
                          <a:pt x="15978" y="9299"/>
                          <a:pt x="15957" y="9357"/>
                        </a:cubicBezTo>
                        <a:cubicBezTo>
                          <a:pt x="15935" y="9416"/>
                          <a:pt x="15903" y="9435"/>
                          <a:pt x="15892" y="9576"/>
                        </a:cubicBezTo>
                        <a:cubicBezTo>
                          <a:pt x="15860" y="9631"/>
                          <a:pt x="15795" y="9754"/>
                          <a:pt x="15784" y="9863"/>
                        </a:cubicBezTo>
                        <a:cubicBezTo>
                          <a:pt x="15715" y="9922"/>
                          <a:pt x="15667" y="10058"/>
                          <a:pt x="15659" y="10092"/>
                        </a:cubicBezTo>
                        <a:cubicBezTo>
                          <a:pt x="15651" y="10126"/>
                          <a:pt x="15610" y="10175"/>
                          <a:pt x="15563" y="10222"/>
                        </a:cubicBezTo>
                        <a:cubicBezTo>
                          <a:pt x="15516" y="10269"/>
                          <a:pt x="15500" y="10324"/>
                          <a:pt x="15487" y="10369"/>
                        </a:cubicBezTo>
                        <a:cubicBezTo>
                          <a:pt x="15473" y="10415"/>
                          <a:pt x="15540" y="10520"/>
                          <a:pt x="15557" y="10530"/>
                        </a:cubicBezTo>
                        <a:cubicBezTo>
                          <a:pt x="15573" y="10539"/>
                          <a:pt x="15577" y="10566"/>
                          <a:pt x="15583" y="10613"/>
                        </a:cubicBezTo>
                        <a:cubicBezTo>
                          <a:pt x="15588" y="10660"/>
                          <a:pt x="15647" y="10722"/>
                          <a:pt x="15662" y="10734"/>
                        </a:cubicBezTo>
                        <a:cubicBezTo>
                          <a:pt x="15678" y="10745"/>
                          <a:pt x="15683" y="10758"/>
                          <a:pt x="15703" y="10735"/>
                        </a:cubicBezTo>
                        <a:cubicBezTo>
                          <a:pt x="15724" y="10713"/>
                          <a:pt x="15719" y="10758"/>
                          <a:pt x="15695" y="10820"/>
                        </a:cubicBezTo>
                        <a:cubicBezTo>
                          <a:pt x="15782" y="10768"/>
                          <a:pt x="15768" y="10934"/>
                          <a:pt x="15768" y="10962"/>
                        </a:cubicBezTo>
                        <a:cubicBezTo>
                          <a:pt x="15768" y="10990"/>
                          <a:pt x="15779" y="10977"/>
                          <a:pt x="15802" y="10975"/>
                        </a:cubicBezTo>
                        <a:cubicBezTo>
                          <a:pt x="15824" y="10973"/>
                          <a:pt x="15813" y="11009"/>
                          <a:pt x="15798" y="11024"/>
                        </a:cubicBezTo>
                        <a:cubicBezTo>
                          <a:pt x="15784" y="11039"/>
                          <a:pt x="15789" y="11075"/>
                          <a:pt x="15806" y="11098"/>
                        </a:cubicBezTo>
                        <a:cubicBezTo>
                          <a:pt x="15822" y="11121"/>
                          <a:pt x="15814" y="11145"/>
                          <a:pt x="15812" y="11170"/>
                        </a:cubicBezTo>
                        <a:cubicBezTo>
                          <a:pt x="15810" y="11194"/>
                          <a:pt x="15822" y="11208"/>
                          <a:pt x="15847" y="11209"/>
                        </a:cubicBezTo>
                        <a:cubicBezTo>
                          <a:pt x="15872" y="11212"/>
                          <a:pt x="15828" y="11292"/>
                          <a:pt x="15824" y="11321"/>
                        </a:cubicBezTo>
                        <a:cubicBezTo>
                          <a:pt x="15868" y="11325"/>
                          <a:pt x="15926" y="11496"/>
                          <a:pt x="15918" y="11527"/>
                        </a:cubicBezTo>
                        <a:cubicBezTo>
                          <a:pt x="15911" y="11557"/>
                          <a:pt x="15919" y="11634"/>
                          <a:pt x="15925" y="11670"/>
                        </a:cubicBezTo>
                        <a:cubicBezTo>
                          <a:pt x="15930" y="11706"/>
                          <a:pt x="15938" y="11696"/>
                          <a:pt x="15967" y="11691"/>
                        </a:cubicBezTo>
                        <a:cubicBezTo>
                          <a:pt x="15996" y="11685"/>
                          <a:pt x="15987" y="11712"/>
                          <a:pt x="15980" y="11752"/>
                        </a:cubicBezTo>
                        <a:cubicBezTo>
                          <a:pt x="15974" y="11791"/>
                          <a:pt x="15985" y="11789"/>
                          <a:pt x="16006" y="11774"/>
                        </a:cubicBezTo>
                        <a:cubicBezTo>
                          <a:pt x="16027" y="11759"/>
                          <a:pt x="16026" y="11851"/>
                          <a:pt x="16024" y="11904"/>
                        </a:cubicBezTo>
                        <a:cubicBezTo>
                          <a:pt x="16022" y="11957"/>
                          <a:pt x="16087" y="12050"/>
                          <a:pt x="16124" y="12072"/>
                        </a:cubicBezTo>
                        <a:cubicBezTo>
                          <a:pt x="16161" y="12095"/>
                          <a:pt x="16168" y="12191"/>
                          <a:pt x="16167" y="12289"/>
                        </a:cubicBezTo>
                        <a:cubicBezTo>
                          <a:pt x="16199" y="12393"/>
                          <a:pt x="16153" y="12554"/>
                          <a:pt x="16139" y="12588"/>
                        </a:cubicBezTo>
                        <a:cubicBezTo>
                          <a:pt x="16126" y="12622"/>
                          <a:pt x="16107" y="12626"/>
                          <a:pt x="16126" y="12678"/>
                        </a:cubicBezTo>
                        <a:cubicBezTo>
                          <a:pt x="16145" y="12731"/>
                          <a:pt x="16128" y="12761"/>
                          <a:pt x="16122" y="12806"/>
                        </a:cubicBezTo>
                        <a:cubicBezTo>
                          <a:pt x="16166" y="12831"/>
                          <a:pt x="16188" y="12874"/>
                          <a:pt x="16188" y="12914"/>
                        </a:cubicBezTo>
                        <a:cubicBezTo>
                          <a:pt x="16188" y="12954"/>
                          <a:pt x="16203" y="12954"/>
                          <a:pt x="16230" y="12956"/>
                        </a:cubicBezTo>
                        <a:cubicBezTo>
                          <a:pt x="16257" y="12958"/>
                          <a:pt x="16239" y="12984"/>
                          <a:pt x="16222" y="12996"/>
                        </a:cubicBezTo>
                        <a:cubicBezTo>
                          <a:pt x="16205" y="13007"/>
                          <a:pt x="16212" y="13048"/>
                          <a:pt x="16218" y="13075"/>
                        </a:cubicBezTo>
                        <a:cubicBezTo>
                          <a:pt x="16224" y="13101"/>
                          <a:pt x="16220" y="13120"/>
                          <a:pt x="16215" y="13137"/>
                        </a:cubicBezTo>
                        <a:cubicBezTo>
                          <a:pt x="16210" y="13154"/>
                          <a:pt x="16219" y="13203"/>
                          <a:pt x="16236" y="13245"/>
                        </a:cubicBezTo>
                        <a:cubicBezTo>
                          <a:pt x="16252" y="13286"/>
                          <a:pt x="16209" y="13245"/>
                          <a:pt x="16196" y="13200"/>
                        </a:cubicBezTo>
                        <a:cubicBezTo>
                          <a:pt x="16170" y="13005"/>
                          <a:pt x="16112" y="12971"/>
                          <a:pt x="16088" y="13003"/>
                        </a:cubicBezTo>
                        <a:cubicBezTo>
                          <a:pt x="16063" y="13035"/>
                          <a:pt x="16060" y="12984"/>
                          <a:pt x="16062" y="12931"/>
                        </a:cubicBezTo>
                        <a:cubicBezTo>
                          <a:pt x="15972" y="12962"/>
                          <a:pt x="15969" y="13069"/>
                          <a:pt x="15994" y="13127"/>
                        </a:cubicBezTo>
                        <a:cubicBezTo>
                          <a:pt x="15989" y="13134"/>
                          <a:pt x="15985" y="13143"/>
                          <a:pt x="15982" y="13152"/>
                        </a:cubicBezTo>
                        <a:cubicBezTo>
                          <a:pt x="15952" y="13225"/>
                          <a:pt x="15962" y="13354"/>
                          <a:pt x="15984" y="13433"/>
                        </a:cubicBezTo>
                        <a:cubicBezTo>
                          <a:pt x="15944" y="13431"/>
                          <a:pt x="15942" y="13435"/>
                          <a:pt x="15918" y="13394"/>
                        </a:cubicBezTo>
                        <a:cubicBezTo>
                          <a:pt x="15894" y="13352"/>
                          <a:pt x="15861" y="13360"/>
                          <a:pt x="15804" y="13360"/>
                        </a:cubicBezTo>
                        <a:cubicBezTo>
                          <a:pt x="15746" y="13360"/>
                          <a:pt x="15704" y="13581"/>
                          <a:pt x="15694" y="13599"/>
                        </a:cubicBezTo>
                        <a:cubicBezTo>
                          <a:pt x="15684" y="13618"/>
                          <a:pt x="15663" y="13618"/>
                          <a:pt x="15628" y="13711"/>
                        </a:cubicBezTo>
                        <a:cubicBezTo>
                          <a:pt x="15630" y="13643"/>
                          <a:pt x="15649" y="13601"/>
                          <a:pt x="15672" y="13556"/>
                        </a:cubicBezTo>
                        <a:cubicBezTo>
                          <a:pt x="15696" y="13511"/>
                          <a:pt x="15683" y="13458"/>
                          <a:pt x="15710" y="13429"/>
                        </a:cubicBezTo>
                        <a:cubicBezTo>
                          <a:pt x="15736" y="13401"/>
                          <a:pt x="15743" y="13396"/>
                          <a:pt x="15740" y="13322"/>
                        </a:cubicBezTo>
                        <a:cubicBezTo>
                          <a:pt x="15736" y="13248"/>
                          <a:pt x="15702" y="13224"/>
                          <a:pt x="15667" y="13144"/>
                        </a:cubicBezTo>
                        <a:cubicBezTo>
                          <a:pt x="15632" y="13065"/>
                          <a:pt x="15593" y="12998"/>
                          <a:pt x="15555" y="12982"/>
                        </a:cubicBezTo>
                        <a:cubicBezTo>
                          <a:pt x="15516" y="12967"/>
                          <a:pt x="15518" y="12933"/>
                          <a:pt x="15483" y="12888"/>
                        </a:cubicBezTo>
                        <a:cubicBezTo>
                          <a:pt x="15389" y="12897"/>
                          <a:pt x="15339" y="12823"/>
                          <a:pt x="15315" y="12795"/>
                        </a:cubicBezTo>
                        <a:cubicBezTo>
                          <a:pt x="15291" y="12767"/>
                          <a:pt x="15239" y="12792"/>
                          <a:pt x="15208" y="12882"/>
                        </a:cubicBezTo>
                        <a:cubicBezTo>
                          <a:pt x="15205" y="12850"/>
                          <a:pt x="15205" y="12806"/>
                          <a:pt x="15230" y="12770"/>
                        </a:cubicBezTo>
                        <a:cubicBezTo>
                          <a:pt x="15256" y="12735"/>
                          <a:pt x="15270" y="12739"/>
                          <a:pt x="15274" y="12676"/>
                        </a:cubicBezTo>
                        <a:cubicBezTo>
                          <a:pt x="15278" y="12614"/>
                          <a:pt x="15208" y="12520"/>
                          <a:pt x="15179" y="12491"/>
                        </a:cubicBezTo>
                        <a:cubicBezTo>
                          <a:pt x="15150" y="12463"/>
                          <a:pt x="15093" y="12400"/>
                          <a:pt x="15067" y="12331"/>
                        </a:cubicBezTo>
                        <a:cubicBezTo>
                          <a:pt x="15041" y="12261"/>
                          <a:pt x="15011" y="12323"/>
                          <a:pt x="14995" y="12265"/>
                        </a:cubicBezTo>
                        <a:cubicBezTo>
                          <a:pt x="14966" y="12151"/>
                          <a:pt x="14962" y="12077"/>
                          <a:pt x="14969" y="12028"/>
                        </a:cubicBezTo>
                        <a:cubicBezTo>
                          <a:pt x="14970" y="12039"/>
                          <a:pt x="14971" y="12051"/>
                          <a:pt x="14973" y="12059"/>
                        </a:cubicBezTo>
                        <a:cubicBezTo>
                          <a:pt x="14987" y="12112"/>
                          <a:pt x="15048" y="12114"/>
                          <a:pt x="15139" y="12102"/>
                        </a:cubicBezTo>
                        <a:cubicBezTo>
                          <a:pt x="15229" y="12089"/>
                          <a:pt x="15283" y="12149"/>
                          <a:pt x="15303" y="12137"/>
                        </a:cubicBezTo>
                        <a:cubicBezTo>
                          <a:pt x="15324" y="12124"/>
                          <a:pt x="15361" y="12130"/>
                          <a:pt x="15384" y="12127"/>
                        </a:cubicBezTo>
                        <a:cubicBezTo>
                          <a:pt x="15397" y="12029"/>
                          <a:pt x="15269" y="11847"/>
                          <a:pt x="15210" y="11789"/>
                        </a:cubicBezTo>
                        <a:cubicBezTo>
                          <a:pt x="15151" y="11732"/>
                          <a:pt x="15060" y="11863"/>
                          <a:pt x="15026" y="11872"/>
                        </a:cubicBezTo>
                        <a:cubicBezTo>
                          <a:pt x="15010" y="11876"/>
                          <a:pt x="14998" y="11889"/>
                          <a:pt x="14988" y="11907"/>
                        </a:cubicBezTo>
                        <a:cubicBezTo>
                          <a:pt x="14984" y="11873"/>
                          <a:pt x="14974" y="11839"/>
                          <a:pt x="14965" y="11819"/>
                        </a:cubicBezTo>
                        <a:cubicBezTo>
                          <a:pt x="14911" y="11698"/>
                          <a:pt x="14920" y="11594"/>
                          <a:pt x="14925" y="11529"/>
                        </a:cubicBezTo>
                        <a:cubicBezTo>
                          <a:pt x="14930" y="11463"/>
                          <a:pt x="14867" y="11291"/>
                          <a:pt x="14831" y="11255"/>
                        </a:cubicBezTo>
                        <a:cubicBezTo>
                          <a:pt x="14795" y="11219"/>
                          <a:pt x="14764" y="11096"/>
                          <a:pt x="14764" y="11002"/>
                        </a:cubicBezTo>
                        <a:cubicBezTo>
                          <a:pt x="14764" y="10907"/>
                          <a:pt x="14772" y="10628"/>
                          <a:pt x="14761" y="10607"/>
                        </a:cubicBezTo>
                        <a:cubicBezTo>
                          <a:pt x="14730" y="10552"/>
                          <a:pt x="14720" y="10462"/>
                          <a:pt x="14721" y="10412"/>
                        </a:cubicBezTo>
                        <a:cubicBezTo>
                          <a:pt x="14722" y="10364"/>
                          <a:pt x="14713" y="10388"/>
                          <a:pt x="14698" y="10401"/>
                        </a:cubicBezTo>
                        <a:cubicBezTo>
                          <a:pt x="14684" y="10415"/>
                          <a:pt x="14656" y="10416"/>
                          <a:pt x="14632" y="10400"/>
                        </a:cubicBezTo>
                        <a:cubicBezTo>
                          <a:pt x="14609" y="10383"/>
                          <a:pt x="14548" y="10420"/>
                          <a:pt x="14523" y="10464"/>
                        </a:cubicBezTo>
                        <a:cubicBezTo>
                          <a:pt x="14544" y="10360"/>
                          <a:pt x="14487" y="10365"/>
                          <a:pt x="14457" y="10396"/>
                        </a:cubicBezTo>
                        <a:cubicBezTo>
                          <a:pt x="14427" y="10426"/>
                          <a:pt x="14383" y="10430"/>
                          <a:pt x="14357" y="10418"/>
                        </a:cubicBezTo>
                        <a:cubicBezTo>
                          <a:pt x="14330" y="10407"/>
                          <a:pt x="14334" y="10454"/>
                          <a:pt x="14346" y="10494"/>
                        </a:cubicBezTo>
                        <a:cubicBezTo>
                          <a:pt x="14359" y="10533"/>
                          <a:pt x="14310" y="10500"/>
                          <a:pt x="14268" y="10439"/>
                        </a:cubicBezTo>
                        <a:cubicBezTo>
                          <a:pt x="14225" y="10379"/>
                          <a:pt x="14122" y="10501"/>
                          <a:pt x="14085" y="10539"/>
                        </a:cubicBezTo>
                        <a:cubicBezTo>
                          <a:pt x="14048" y="10577"/>
                          <a:pt x="14016" y="10582"/>
                          <a:pt x="13947" y="10581"/>
                        </a:cubicBezTo>
                        <a:cubicBezTo>
                          <a:pt x="13877" y="10579"/>
                          <a:pt x="13861" y="10903"/>
                          <a:pt x="13855" y="10877"/>
                        </a:cubicBezTo>
                        <a:cubicBezTo>
                          <a:pt x="13848" y="10851"/>
                          <a:pt x="13856" y="10764"/>
                          <a:pt x="13873" y="10690"/>
                        </a:cubicBezTo>
                        <a:cubicBezTo>
                          <a:pt x="13891" y="10617"/>
                          <a:pt x="13883" y="10581"/>
                          <a:pt x="13880" y="10549"/>
                        </a:cubicBezTo>
                        <a:cubicBezTo>
                          <a:pt x="13878" y="10517"/>
                          <a:pt x="13812" y="10549"/>
                          <a:pt x="13760" y="10435"/>
                        </a:cubicBezTo>
                        <a:cubicBezTo>
                          <a:pt x="13678" y="10271"/>
                          <a:pt x="13567" y="10375"/>
                          <a:pt x="13541" y="10328"/>
                        </a:cubicBezTo>
                        <a:cubicBezTo>
                          <a:pt x="13516" y="10281"/>
                          <a:pt x="13468" y="10281"/>
                          <a:pt x="13430" y="10279"/>
                        </a:cubicBezTo>
                        <a:cubicBezTo>
                          <a:pt x="13392" y="10277"/>
                          <a:pt x="13326" y="10220"/>
                          <a:pt x="13312" y="10227"/>
                        </a:cubicBezTo>
                        <a:cubicBezTo>
                          <a:pt x="13241" y="10279"/>
                          <a:pt x="13214" y="10245"/>
                          <a:pt x="13196" y="10226"/>
                        </a:cubicBezTo>
                        <a:cubicBezTo>
                          <a:pt x="13177" y="10207"/>
                          <a:pt x="13170" y="10209"/>
                          <a:pt x="13151" y="10224"/>
                        </a:cubicBezTo>
                        <a:cubicBezTo>
                          <a:pt x="13169" y="10135"/>
                          <a:pt x="13106" y="10090"/>
                          <a:pt x="13095" y="10059"/>
                        </a:cubicBezTo>
                        <a:cubicBezTo>
                          <a:pt x="13085" y="10029"/>
                          <a:pt x="13043" y="9952"/>
                          <a:pt x="13010" y="9888"/>
                        </a:cubicBezTo>
                        <a:cubicBezTo>
                          <a:pt x="12977" y="9824"/>
                          <a:pt x="12938" y="9858"/>
                          <a:pt x="12925" y="9835"/>
                        </a:cubicBezTo>
                        <a:cubicBezTo>
                          <a:pt x="12912" y="9812"/>
                          <a:pt x="12813" y="9729"/>
                          <a:pt x="12792" y="9691"/>
                        </a:cubicBezTo>
                        <a:cubicBezTo>
                          <a:pt x="12770" y="9654"/>
                          <a:pt x="12770" y="9578"/>
                          <a:pt x="12715" y="9608"/>
                        </a:cubicBezTo>
                        <a:cubicBezTo>
                          <a:pt x="12696" y="9619"/>
                          <a:pt x="12678" y="9617"/>
                          <a:pt x="12661" y="9610"/>
                        </a:cubicBezTo>
                        <a:cubicBezTo>
                          <a:pt x="12632" y="9598"/>
                          <a:pt x="12608" y="9569"/>
                          <a:pt x="12590" y="9571"/>
                        </a:cubicBezTo>
                        <a:cubicBezTo>
                          <a:pt x="12563" y="9572"/>
                          <a:pt x="12470" y="9612"/>
                          <a:pt x="12336" y="9472"/>
                        </a:cubicBezTo>
                        <a:cubicBezTo>
                          <a:pt x="12202" y="9333"/>
                          <a:pt x="12078" y="9404"/>
                          <a:pt x="12024" y="9495"/>
                        </a:cubicBezTo>
                        <a:cubicBezTo>
                          <a:pt x="11970" y="9586"/>
                          <a:pt x="11931" y="9605"/>
                          <a:pt x="11898" y="9646"/>
                        </a:cubicBezTo>
                        <a:cubicBezTo>
                          <a:pt x="11865" y="9688"/>
                          <a:pt x="11776" y="9797"/>
                          <a:pt x="11793" y="9756"/>
                        </a:cubicBezTo>
                        <a:cubicBezTo>
                          <a:pt x="11809" y="9714"/>
                          <a:pt x="11805" y="9714"/>
                          <a:pt x="11776" y="9699"/>
                        </a:cubicBezTo>
                        <a:cubicBezTo>
                          <a:pt x="11747" y="9684"/>
                          <a:pt x="11741" y="9714"/>
                          <a:pt x="11708" y="9782"/>
                        </a:cubicBezTo>
                        <a:cubicBezTo>
                          <a:pt x="11708" y="9782"/>
                          <a:pt x="11721" y="9722"/>
                          <a:pt x="11744" y="9578"/>
                        </a:cubicBezTo>
                        <a:cubicBezTo>
                          <a:pt x="11767" y="9435"/>
                          <a:pt x="11721" y="9238"/>
                          <a:pt x="11693" y="9186"/>
                        </a:cubicBezTo>
                        <a:cubicBezTo>
                          <a:pt x="11665" y="9132"/>
                          <a:pt x="11648" y="9058"/>
                          <a:pt x="11625" y="8935"/>
                        </a:cubicBezTo>
                        <a:cubicBezTo>
                          <a:pt x="11601" y="8812"/>
                          <a:pt x="11518" y="8483"/>
                          <a:pt x="11507" y="8449"/>
                        </a:cubicBezTo>
                        <a:cubicBezTo>
                          <a:pt x="11496" y="8415"/>
                          <a:pt x="11484" y="8340"/>
                          <a:pt x="11484" y="8309"/>
                        </a:cubicBezTo>
                        <a:cubicBezTo>
                          <a:pt x="11483" y="8279"/>
                          <a:pt x="11477" y="8267"/>
                          <a:pt x="11451" y="8217"/>
                        </a:cubicBezTo>
                        <a:cubicBezTo>
                          <a:pt x="11424" y="8166"/>
                          <a:pt x="11394" y="8268"/>
                          <a:pt x="11357" y="8221"/>
                        </a:cubicBezTo>
                        <a:cubicBezTo>
                          <a:pt x="11320" y="8175"/>
                          <a:pt x="11261" y="8254"/>
                          <a:pt x="11231" y="8240"/>
                        </a:cubicBezTo>
                        <a:cubicBezTo>
                          <a:pt x="11201" y="8226"/>
                          <a:pt x="11171" y="8259"/>
                          <a:pt x="11153" y="8289"/>
                        </a:cubicBezTo>
                        <a:cubicBezTo>
                          <a:pt x="11135" y="8222"/>
                          <a:pt x="11107" y="8176"/>
                          <a:pt x="11095" y="8168"/>
                        </a:cubicBezTo>
                        <a:cubicBezTo>
                          <a:pt x="11083" y="8161"/>
                          <a:pt x="11075" y="8161"/>
                          <a:pt x="11068" y="8099"/>
                        </a:cubicBezTo>
                        <a:cubicBezTo>
                          <a:pt x="11062" y="8037"/>
                          <a:pt x="11015" y="8027"/>
                          <a:pt x="11000" y="8024"/>
                        </a:cubicBezTo>
                        <a:cubicBezTo>
                          <a:pt x="10986" y="8020"/>
                          <a:pt x="10997" y="7997"/>
                          <a:pt x="11019" y="7987"/>
                        </a:cubicBezTo>
                        <a:cubicBezTo>
                          <a:pt x="11041" y="7977"/>
                          <a:pt x="11031" y="7889"/>
                          <a:pt x="11031" y="7834"/>
                        </a:cubicBezTo>
                        <a:cubicBezTo>
                          <a:pt x="11031" y="7778"/>
                          <a:pt x="11041" y="7759"/>
                          <a:pt x="11052" y="7732"/>
                        </a:cubicBezTo>
                        <a:cubicBezTo>
                          <a:pt x="11052" y="7732"/>
                          <a:pt x="11035" y="7669"/>
                          <a:pt x="11012" y="7547"/>
                        </a:cubicBezTo>
                        <a:cubicBezTo>
                          <a:pt x="10989" y="7425"/>
                          <a:pt x="11011" y="7395"/>
                          <a:pt x="11003" y="7321"/>
                        </a:cubicBezTo>
                        <a:cubicBezTo>
                          <a:pt x="10995" y="7249"/>
                          <a:pt x="10970" y="7213"/>
                          <a:pt x="10998" y="7101"/>
                        </a:cubicBezTo>
                        <a:cubicBezTo>
                          <a:pt x="11011" y="7046"/>
                          <a:pt x="11011" y="7003"/>
                          <a:pt x="11009" y="6967"/>
                        </a:cubicBezTo>
                        <a:cubicBezTo>
                          <a:pt x="11007" y="6929"/>
                          <a:pt x="11002" y="6898"/>
                          <a:pt x="11007" y="6866"/>
                        </a:cubicBezTo>
                        <a:cubicBezTo>
                          <a:pt x="11019" y="6760"/>
                          <a:pt x="10998" y="6731"/>
                          <a:pt x="10978" y="6713"/>
                        </a:cubicBezTo>
                        <a:cubicBezTo>
                          <a:pt x="10958" y="6696"/>
                          <a:pt x="10967" y="6659"/>
                          <a:pt x="10998" y="6659"/>
                        </a:cubicBezTo>
                        <a:cubicBezTo>
                          <a:pt x="11029" y="6659"/>
                          <a:pt x="11048" y="6481"/>
                          <a:pt x="11050" y="6413"/>
                        </a:cubicBezTo>
                        <a:cubicBezTo>
                          <a:pt x="11051" y="6345"/>
                          <a:pt x="11083" y="6276"/>
                          <a:pt x="11091" y="6206"/>
                        </a:cubicBezTo>
                        <a:cubicBezTo>
                          <a:pt x="11099" y="6135"/>
                          <a:pt x="11097" y="6162"/>
                          <a:pt x="11117" y="6122"/>
                        </a:cubicBezTo>
                        <a:cubicBezTo>
                          <a:pt x="11138" y="6082"/>
                          <a:pt x="11110" y="5992"/>
                          <a:pt x="11094" y="5934"/>
                        </a:cubicBezTo>
                        <a:cubicBezTo>
                          <a:pt x="11078" y="5877"/>
                          <a:pt x="11146" y="5976"/>
                          <a:pt x="11136" y="5938"/>
                        </a:cubicBezTo>
                        <a:cubicBezTo>
                          <a:pt x="11092" y="5714"/>
                          <a:pt x="11176" y="5587"/>
                          <a:pt x="11208" y="5564"/>
                        </a:cubicBezTo>
                        <a:cubicBezTo>
                          <a:pt x="11241" y="5542"/>
                          <a:pt x="11252" y="5499"/>
                          <a:pt x="11261" y="5455"/>
                        </a:cubicBezTo>
                        <a:cubicBezTo>
                          <a:pt x="11243" y="5453"/>
                          <a:pt x="11248" y="5415"/>
                          <a:pt x="11221" y="5410"/>
                        </a:cubicBezTo>
                        <a:cubicBezTo>
                          <a:pt x="11193" y="5407"/>
                          <a:pt x="11161" y="5303"/>
                          <a:pt x="11179" y="5325"/>
                        </a:cubicBezTo>
                        <a:cubicBezTo>
                          <a:pt x="11222" y="5355"/>
                          <a:pt x="11232" y="5325"/>
                          <a:pt x="11245" y="5315"/>
                        </a:cubicBezTo>
                        <a:cubicBezTo>
                          <a:pt x="11259" y="5305"/>
                          <a:pt x="11252" y="5285"/>
                          <a:pt x="11232" y="5252"/>
                        </a:cubicBezTo>
                        <a:cubicBezTo>
                          <a:pt x="11212" y="5219"/>
                          <a:pt x="11248" y="5223"/>
                          <a:pt x="11266" y="5232"/>
                        </a:cubicBezTo>
                        <a:cubicBezTo>
                          <a:pt x="11284" y="5241"/>
                          <a:pt x="11292" y="5213"/>
                          <a:pt x="11303" y="5191"/>
                        </a:cubicBezTo>
                        <a:cubicBezTo>
                          <a:pt x="11315" y="5168"/>
                          <a:pt x="11318" y="5146"/>
                          <a:pt x="11308" y="5090"/>
                        </a:cubicBezTo>
                        <a:cubicBezTo>
                          <a:pt x="11298" y="5033"/>
                          <a:pt x="11318" y="5057"/>
                          <a:pt x="11346" y="5073"/>
                        </a:cubicBezTo>
                        <a:cubicBezTo>
                          <a:pt x="11336" y="4958"/>
                          <a:pt x="11238" y="4923"/>
                          <a:pt x="11248" y="4926"/>
                        </a:cubicBezTo>
                        <a:cubicBezTo>
                          <a:pt x="11358" y="4930"/>
                          <a:pt x="11376" y="5012"/>
                          <a:pt x="11380" y="5023"/>
                        </a:cubicBezTo>
                        <a:cubicBezTo>
                          <a:pt x="11384" y="5035"/>
                          <a:pt x="11385" y="4967"/>
                          <a:pt x="11385" y="4958"/>
                        </a:cubicBezTo>
                        <a:cubicBezTo>
                          <a:pt x="11385" y="4949"/>
                          <a:pt x="11377" y="4930"/>
                          <a:pt x="11361" y="4918"/>
                        </a:cubicBezTo>
                        <a:cubicBezTo>
                          <a:pt x="11345" y="4905"/>
                          <a:pt x="11343" y="4911"/>
                          <a:pt x="11343" y="4870"/>
                        </a:cubicBezTo>
                        <a:cubicBezTo>
                          <a:pt x="11342" y="4828"/>
                          <a:pt x="11350" y="4807"/>
                          <a:pt x="11362" y="4812"/>
                        </a:cubicBezTo>
                        <a:cubicBezTo>
                          <a:pt x="11399" y="4809"/>
                          <a:pt x="11386" y="4782"/>
                          <a:pt x="11385" y="4744"/>
                        </a:cubicBezTo>
                        <a:cubicBezTo>
                          <a:pt x="11384" y="4706"/>
                          <a:pt x="11466" y="4690"/>
                          <a:pt x="11480" y="4705"/>
                        </a:cubicBezTo>
                        <a:cubicBezTo>
                          <a:pt x="11493" y="4720"/>
                          <a:pt x="11521" y="4661"/>
                          <a:pt x="11529" y="4630"/>
                        </a:cubicBezTo>
                        <a:cubicBezTo>
                          <a:pt x="11537" y="4600"/>
                          <a:pt x="11467" y="4580"/>
                          <a:pt x="11449" y="4581"/>
                        </a:cubicBezTo>
                        <a:cubicBezTo>
                          <a:pt x="11431" y="4582"/>
                          <a:pt x="11392" y="4512"/>
                          <a:pt x="11400" y="4493"/>
                        </a:cubicBezTo>
                        <a:cubicBezTo>
                          <a:pt x="11449" y="4428"/>
                          <a:pt x="11480" y="4392"/>
                          <a:pt x="11537" y="4420"/>
                        </a:cubicBezTo>
                        <a:cubicBezTo>
                          <a:pt x="11595" y="4448"/>
                          <a:pt x="11636" y="4422"/>
                          <a:pt x="11655" y="4368"/>
                        </a:cubicBezTo>
                        <a:cubicBezTo>
                          <a:pt x="11688" y="4278"/>
                          <a:pt x="11721" y="4244"/>
                          <a:pt x="11747" y="4251"/>
                        </a:cubicBezTo>
                        <a:cubicBezTo>
                          <a:pt x="11773" y="4259"/>
                          <a:pt x="11780" y="4181"/>
                          <a:pt x="11767" y="4020"/>
                        </a:cubicBezTo>
                        <a:cubicBezTo>
                          <a:pt x="11754" y="3859"/>
                          <a:pt x="11612" y="3772"/>
                          <a:pt x="11580" y="3769"/>
                        </a:cubicBezTo>
                        <a:cubicBezTo>
                          <a:pt x="11549" y="3767"/>
                          <a:pt x="11536" y="3708"/>
                          <a:pt x="11497" y="3645"/>
                        </a:cubicBezTo>
                        <a:cubicBezTo>
                          <a:pt x="11457" y="3582"/>
                          <a:pt x="11410" y="3708"/>
                          <a:pt x="11404" y="3742"/>
                        </a:cubicBezTo>
                        <a:cubicBezTo>
                          <a:pt x="11399" y="3776"/>
                          <a:pt x="11379" y="3773"/>
                          <a:pt x="11353" y="3794"/>
                        </a:cubicBezTo>
                        <a:cubicBezTo>
                          <a:pt x="11352" y="3694"/>
                          <a:pt x="11373" y="3681"/>
                          <a:pt x="11394" y="3657"/>
                        </a:cubicBezTo>
                        <a:cubicBezTo>
                          <a:pt x="11414" y="3634"/>
                          <a:pt x="11359" y="3623"/>
                          <a:pt x="11338" y="3595"/>
                        </a:cubicBezTo>
                        <a:cubicBezTo>
                          <a:pt x="11318" y="3566"/>
                          <a:pt x="11290" y="3571"/>
                          <a:pt x="11275" y="3573"/>
                        </a:cubicBezTo>
                        <a:cubicBezTo>
                          <a:pt x="11234" y="3577"/>
                          <a:pt x="11123" y="3510"/>
                          <a:pt x="11110" y="3471"/>
                        </a:cubicBezTo>
                        <a:cubicBezTo>
                          <a:pt x="11096" y="3432"/>
                          <a:pt x="11101" y="3496"/>
                          <a:pt x="11105" y="3526"/>
                        </a:cubicBezTo>
                        <a:cubicBezTo>
                          <a:pt x="11108" y="3557"/>
                          <a:pt x="11091" y="3554"/>
                          <a:pt x="11077" y="3563"/>
                        </a:cubicBezTo>
                        <a:cubicBezTo>
                          <a:pt x="11062" y="3572"/>
                          <a:pt x="11025" y="3525"/>
                          <a:pt x="11018" y="3484"/>
                        </a:cubicBezTo>
                        <a:cubicBezTo>
                          <a:pt x="11011" y="3442"/>
                          <a:pt x="11071" y="3448"/>
                          <a:pt x="11063" y="3437"/>
                        </a:cubicBezTo>
                        <a:cubicBezTo>
                          <a:pt x="11056" y="3426"/>
                          <a:pt x="11002" y="3304"/>
                          <a:pt x="11007" y="3266"/>
                        </a:cubicBezTo>
                        <a:cubicBezTo>
                          <a:pt x="11038" y="3409"/>
                          <a:pt x="11217" y="3482"/>
                          <a:pt x="11243" y="3506"/>
                        </a:cubicBezTo>
                        <a:cubicBezTo>
                          <a:pt x="11268" y="3530"/>
                          <a:pt x="11306" y="3554"/>
                          <a:pt x="11355" y="3569"/>
                        </a:cubicBezTo>
                        <a:cubicBezTo>
                          <a:pt x="11405" y="3584"/>
                          <a:pt x="11480" y="3607"/>
                          <a:pt x="11522" y="3586"/>
                        </a:cubicBezTo>
                        <a:cubicBezTo>
                          <a:pt x="11565" y="3567"/>
                          <a:pt x="11590" y="3657"/>
                          <a:pt x="11615" y="3654"/>
                        </a:cubicBezTo>
                        <a:cubicBezTo>
                          <a:pt x="11639" y="3650"/>
                          <a:pt x="11649" y="3679"/>
                          <a:pt x="11688" y="3689"/>
                        </a:cubicBezTo>
                        <a:cubicBezTo>
                          <a:pt x="11728" y="3699"/>
                          <a:pt x="11736" y="3619"/>
                          <a:pt x="11736" y="3554"/>
                        </a:cubicBezTo>
                        <a:cubicBezTo>
                          <a:pt x="11760" y="3598"/>
                          <a:pt x="11788" y="3619"/>
                          <a:pt x="11821" y="3579"/>
                        </a:cubicBezTo>
                        <a:cubicBezTo>
                          <a:pt x="11877" y="3507"/>
                          <a:pt x="11878" y="3359"/>
                          <a:pt x="11822" y="3289"/>
                        </a:cubicBezTo>
                        <a:cubicBezTo>
                          <a:pt x="11869" y="3246"/>
                          <a:pt x="11865" y="3111"/>
                          <a:pt x="11814" y="3118"/>
                        </a:cubicBezTo>
                        <a:cubicBezTo>
                          <a:pt x="11822" y="3110"/>
                          <a:pt x="11853" y="3034"/>
                          <a:pt x="11861" y="3019"/>
                        </a:cubicBezTo>
                        <a:cubicBezTo>
                          <a:pt x="11869" y="3004"/>
                          <a:pt x="11891" y="3070"/>
                          <a:pt x="11897" y="3173"/>
                        </a:cubicBezTo>
                        <a:cubicBezTo>
                          <a:pt x="11897" y="3173"/>
                          <a:pt x="11927" y="3202"/>
                          <a:pt x="11966" y="3257"/>
                        </a:cubicBezTo>
                        <a:cubicBezTo>
                          <a:pt x="11899" y="3099"/>
                          <a:pt x="11994" y="3160"/>
                          <a:pt x="12030" y="3214"/>
                        </a:cubicBezTo>
                        <a:cubicBezTo>
                          <a:pt x="12029" y="3200"/>
                          <a:pt x="12021" y="3149"/>
                          <a:pt x="11992" y="3028"/>
                        </a:cubicBezTo>
                        <a:cubicBezTo>
                          <a:pt x="12078" y="3235"/>
                          <a:pt x="12128" y="3173"/>
                          <a:pt x="12141" y="3135"/>
                        </a:cubicBezTo>
                        <a:cubicBezTo>
                          <a:pt x="12154" y="3097"/>
                          <a:pt x="12178" y="3058"/>
                          <a:pt x="12199" y="3036"/>
                        </a:cubicBezTo>
                        <a:cubicBezTo>
                          <a:pt x="12220" y="3013"/>
                          <a:pt x="12251" y="3001"/>
                          <a:pt x="12249" y="2939"/>
                        </a:cubicBezTo>
                        <a:cubicBezTo>
                          <a:pt x="12246" y="2877"/>
                          <a:pt x="12269" y="2829"/>
                          <a:pt x="12269" y="2795"/>
                        </a:cubicBezTo>
                        <a:cubicBezTo>
                          <a:pt x="12269" y="2761"/>
                          <a:pt x="12276" y="2632"/>
                          <a:pt x="12282" y="2617"/>
                        </a:cubicBezTo>
                        <a:cubicBezTo>
                          <a:pt x="12339" y="2546"/>
                          <a:pt x="12333" y="2482"/>
                          <a:pt x="12324" y="2454"/>
                        </a:cubicBezTo>
                        <a:cubicBezTo>
                          <a:pt x="12315" y="2427"/>
                          <a:pt x="12295" y="2420"/>
                          <a:pt x="12334" y="2356"/>
                        </a:cubicBezTo>
                        <a:cubicBezTo>
                          <a:pt x="12371" y="2292"/>
                          <a:pt x="12337" y="2277"/>
                          <a:pt x="12373" y="2162"/>
                        </a:cubicBezTo>
                        <a:cubicBezTo>
                          <a:pt x="12421" y="2000"/>
                          <a:pt x="12393" y="1957"/>
                          <a:pt x="12370" y="1903"/>
                        </a:cubicBezTo>
                        <a:cubicBezTo>
                          <a:pt x="12346" y="1849"/>
                          <a:pt x="12287" y="1899"/>
                          <a:pt x="12254" y="1890"/>
                        </a:cubicBezTo>
                        <a:cubicBezTo>
                          <a:pt x="12222" y="1882"/>
                          <a:pt x="12189" y="1913"/>
                          <a:pt x="12145" y="1937"/>
                        </a:cubicBezTo>
                        <a:cubicBezTo>
                          <a:pt x="12102" y="1961"/>
                          <a:pt x="11957" y="1979"/>
                          <a:pt x="11944" y="1934"/>
                        </a:cubicBezTo>
                        <a:cubicBezTo>
                          <a:pt x="11932" y="1890"/>
                          <a:pt x="11877" y="1893"/>
                          <a:pt x="11849" y="1810"/>
                        </a:cubicBezTo>
                        <a:cubicBezTo>
                          <a:pt x="11769" y="1597"/>
                          <a:pt x="11630" y="1552"/>
                          <a:pt x="11597" y="1555"/>
                        </a:cubicBezTo>
                        <a:cubicBezTo>
                          <a:pt x="11563" y="1559"/>
                          <a:pt x="11508" y="1555"/>
                          <a:pt x="11486" y="1544"/>
                        </a:cubicBezTo>
                        <a:cubicBezTo>
                          <a:pt x="11465" y="1533"/>
                          <a:pt x="11476" y="1579"/>
                          <a:pt x="11482" y="1615"/>
                        </a:cubicBezTo>
                        <a:cubicBezTo>
                          <a:pt x="11487" y="1650"/>
                          <a:pt x="11412" y="1567"/>
                          <a:pt x="11392" y="1542"/>
                        </a:cubicBezTo>
                        <a:cubicBezTo>
                          <a:pt x="11416" y="1517"/>
                          <a:pt x="11466" y="1490"/>
                          <a:pt x="11493" y="1509"/>
                        </a:cubicBezTo>
                        <a:cubicBezTo>
                          <a:pt x="11520" y="1528"/>
                          <a:pt x="11566" y="1517"/>
                          <a:pt x="11602" y="1503"/>
                        </a:cubicBezTo>
                        <a:cubicBezTo>
                          <a:pt x="11638" y="1487"/>
                          <a:pt x="11688" y="1498"/>
                          <a:pt x="11716" y="1533"/>
                        </a:cubicBezTo>
                        <a:cubicBezTo>
                          <a:pt x="11745" y="1568"/>
                          <a:pt x="11741" y="1539"/>
                          <a:pt x="11725" y="1498"/>
                        </a:cubicBezTo>
                        <a:cubicBezTo>
                          <a:pt x="11708" y="1456"/>
                          <a:pt x="11675" y="1437"/>
                          <a:pt x="11689" y="1441"/>
                        </a:cubicBezTo>
                        <a:cubicBezTo>
                          <a:pt x="11807" y="1430"/>
                          <a:pt x="11883" y="1564"/>
                          <a:pt x="11896" y="1581"/>
                        </a:cubicBezTo>
                        <a:cubicBezTo>
                          <a:pt x="11909" y="1597"/>
                          <a:pt x="11927" y="1625"/>
                          <a:pt x="11969" y="1627"/>
                        </a:cubicBezTo>
                        <a:cubicBezTo>
                          <a:pt x="12011" y="1630"/>
                          <a:pt x="12066" y="1752"/>
                          <a:pt x="12100" y="1806"/>
                        </a:cubicBezTo>
                        <a:cubicBezTo>
                          <a:pt x="12134" y="1860"/>
                          <a:pt x="12165" y="1879"/>
                          <a:pt x="12185" y="1864"/>
                        </a:cubicBezTo>
                        <a:cubicBezTo>
                          <a:pt x="12205" y="1849"/>
                          <a:pt x="12229" y="1843"/>
                          <a:pt x="12257" y="1841"/>
                        </a:cubicBezTo>
                        <a:cubicBezTo>
                          <a:pt x="12285" y="1840"/>
                          <a:pt x="12315" y="1802"/>
                          <a:pt x="12317" y="1766"/>
                        </a:cubicBezTo>
                        <a:cubicBezTo>
                          <a:pt x="12319" y="1729"/>
                          <a:pt x="12325" y="1658"/>
                          <a:pt x="12378" y="1554"/>
                        </a:cubicBezTo>
                        <a:cubicBezTo>
                          <a:pt x="12441" y="1435"/>
                          <a:pt x="12430" y="1372"/>
                          <a:pt x="12422" y="1319"/>
                        </a:cubicBezTo>
                        <a:cubicBezTo>
                          <a:pt x="12415" y="1266"/>
                          <a:pt x="12438" y="1233"/>
                          <a:pt x="12446" y="1199"/>
                        </a:cubicBezTo>
                        <a:cubicBezTo>
                          <a:pt x="12453" y="1165"/>
                          <a:pt x="12457" y="1144"/>
                          <a:pt x="12491" y="1063"/>
                        </a:cubicBezTo>
                        <a:cubicBezTo>
                          <a:pt x="12525" y="983"/>
                          <a:pt x="12464" y="900"/>
                          <a:pt x="12391" y="871"/>
                        </a:cubicBezTo>
                        <a:cubicBezTo>
                          <a:pt x="12318" y="842"/>
                          <a:pt x="12295" y="786"/>
                          <a:pt x="12294" y="747"/>
                        </a:cubicBezTo>
                        <a:cubicBezTo>
                          <a:pt x="12294" y="708"/>
                          <a:pt x="12338" y="652"/>
                          <a:pt x="12386" y="652"/>
                        </a:cubicBezTo>
                        <a:cubicBezTo>
                          <a:pt x="12435" y="652"/>
                          <a:pt x="12492" y="619"/>
                          <a:pt x="12515" y="555"/>
                        </a:cubicBezTo>
                        <a:cubicBezTo>
                          <a:pt x="12537" y="491"/>
                          <a:pt x="12557" y="575"/>
                          <a:pt x="12569" y="594"/>
                        </a:cubicBezTo>
                        <a:cubicBezTo>
                          <a:pt x="12583" y="613"/>
                          <a:pt x="12582" y="682"/>
                          <a:pt x="12595" y="729"/>
                        </a:cubicBezTo>
                        <a:cubicBezTo>
                          <a:pt x="12607" y="775"/>
                          <a:pt x="12606" y="794"/>
                          <a:pt x="12618" y="795"/>
                        </a:cubicBezTo>
                        <a:cubicBezTo>
                          <a:pt x="12664" y="755"/>
                          <a:pt x="12754" y="789"/>
                          <a:pt x="12785" y="811"/>
                        </a:cubicBezTo>
                        <a:cubicBezTo>
                          <a:pt x="12768" y="809"/>
                          <a:pt x="12747" y="815"/>
                          <a:pt x="12723" y="831"/>
                        </a:cubicBezTo>
                        <a:cubicBezTo>
                          <a:pt x="12701" y="846"/>
                          <a:pt x="12747" y="931"/>
                          <a:pt x="12774" y="938"/>
                        </a:cubicBezTo>
                        <a:cubicBezTo>
                          <a:pt x="12800" y="946"/>
                          <a:pt x="12825" y="1032"/>
                          <a:pt x="12815" y="1132"/>
                        </a:cubicBezTo>
                        <a:cubicBezTo>
                          <a:pt x="12854" y="1098"/>
                          <a:pt x="12888" y="1090"/>
                          <a:pt x="12901" y="1086"/>
                        </a:cubicBezTo>
                        <a:cubicBezTo>
                          <a:pt x="12914" y="1082"/>
                          <a:pt x="12920" y="1094"/>
                          <a:pt x="12919" y="1124"/>
                        </a:cubicBezTo>
                        <a:cubicBezTo>
                          <a:pt x="12918" y="1154"/>
                          <a:pt x="12920" y="1180"/>
                          <a:pt x="12932" y="1173"/>
                        </a:cubicBezTo>
                        <a:cubicBezTo>
                          <a:pt x="12968" y="1143"/>
                          <a:pt x="12993" y="1147"/>
                          <a:pt x="13010" y="1165"/>
                        </a:cubicBezTo>
                        <a:cubicBezTo>
                          <a:pt x="13026" y="1184"/>
                          <a:pt x="13014" y="1148"/>
                          <a:pt x="13006" y="1107"/>
                        </a:cubicBezTo>
                        <a:cubicBezTo>
                          <a:pt x="12997" y="1066"/>
                          <a:pt x="12985" y="1073"/>
                          <a:pt x="12962" y="1073"/>
                        </a:cubicBezTo>
                        <a:cubicBezTo>
                          <a:pt x="12884" y="1030"/>
                          <a:pt x="12890" y="899"/>
                          <a:pt x="12873" y="902"/>
                        </a:cubicBezTo>
                        <a:cubicBezTo>
                          <a:pt x="12857" y="906"/>
                          <a:pt x="12831" y="865"/>
                          <a:pt x="12816" y="833"/>
                        </a:cubicBezTo>
                        <a:cubicBezTo>
                          <a:pt x="12811" y="824"/>
                          <a:pt x="12805" y="819"/>
                          <a:pt x="12798" y="815"/>
                        </a:cubicBezTo>
                        <a:cubicBezTo>
                          <a:pt x="12798" y="796"/>
                          <a:pt x="12759" y="707"/>
                          <a:pt x="12740" y="638"/>
                        </a:cubicBezTo>
                        <a:cubicBezTo>
                          <a:pt x="12776" y="740"/>
                          <a:pt x="12817" y="682"/>
                          <a:pt x="12836" y="671"/>
                        </a:cubicBezTo>
                        <a:cubicBezTo>
                          <a:pt x="12849" y="697"/>
                          <a:pt x="12926" y="793"/>
                          <a:pt x="12927" y="766"/>
                        </a:cubicBezTo>
                        <a:cubicBezTo>
                          <a:pt x="12933" y="685"/>
                          <a:pt x="12904" y="614"/>
                          <a:pt x="12815" y="431"/>
                        </a:cubicBezTo>
                        <a:cubicBezTo>
                          <a:pt x="12727" y="247"/>
                          <a:pt x="12649" y="185"/>
                          <a:pt x="12627" y="177"/>
                        </a:cubicBezTo>
                        <a:cubicBezTo>
                          <a:pt x="12605" y="170"/>
                          <a:pt x="12592" y="206"/>
                          <a:pt x="12589" y="247"/>
                        </a:cubicBezTo>
                        <a:cubicBezTo>
                          <a:pt x="12585" y="287"/>
                          <a:pt x="12571" y="235"/>
                          <a:pt x="12569" y="201"/>
                        </a:cubicBezTo>
                        <a:cubicBezTo>
                          <a:pt x="12568" y="167"/>
                          <a:pt x="12580" y="152"/>
                          <a:pt x="12631" y="103"/>
                        </a:cubicBezTo>
                        <a:cubicBezTo>
                          <a:pt x="12682" y="54"/>
                          <a:pt x="12709" y="113"/>
                          <a:pt x="12713" y="153"/>
                        </a:cubicBezTo>
                        <a:cubicBezTo>
                          <a:pt x="12720" y="234"/>
                          <a:pt x="12746" y="257"/>
                          <a:pt x="12751" y="281"/>
                        </a:cubicBezTo>
                        <a:cubicBezTo>
                          <a:pt x="12757" y="305"/>
                          <a:pt x="12811" y="215"/>
                          <a:pt x="12811" y="215"/>
                        </a:cubicBezTo>
                        <a:cubicBezTo>
                          <a:pt x="12811" y="215"/>
                          <a:pt x="12824" y="281"/>
                          <a:pt x="12837" y="307"/>
                        </a:cubicBezTo>
                        <a:cubicBezTo>
                          <a:pt x="12850" y="333"/>
                          <a:pt x="12850" y="364"/>
                          <a:pt x="12850" y="389"/>
                        </a:cubicBezTo>
                        <a:cubicBezTo>
                          <a:pt x="12849" y="414"/>
                          <a:pt x="12875" y="426"/>
                          <a:pt x="12894" y="428"/>
                        </a:cubicBezTo>
                        <a:cubicBezTo>
                          <a:pt x="12913" y="429"/>
                          <a:pt x="12930" y="458"/>
                          <a:pt x="12935" y="489"/>
                        </a:cubicBezTo>
                        <a:cubicBezTo>
                          <a:pt x="12941" y="521"/>
                          <a:pt x="12964" y="536"/>
                          <a:pt x="12988" y="542"/>
                        </a:cubicBezTo>
                        <a:cubicBezTo>
                          <a:pt x="12999" y="499"/>
                          <a:pt x="13032" y="373"/>
                          <a:pt x="13042" y="368"/>
                        </a:cubicBezTo>
                        <a:cubicBezTo>
                          <a:pt x="13061" y="351"/>
                          <a:pt x="13116" y="219"/>
                          <a:pt x="13125" y="172"/>
                        </a:cubicBezTo>
                        <a:cubicBezTo>
                          <a:pt x="13133" y="126"/>
                          <a:pt x="13142" y="118"/>
                          <a:pt x="13165" y="110"/>
                        </a:cubicBezTo>
                        <a:cubicBezTo>
                          <a:pt x="13189" y="103"/>
                          <a:pt x="13177" y="111"/>
                          <a:pt x="13168" y="63"/>
                        </a:cubicBezTo>
                        <a:cubicBezTo>
                          <a:pt x="13165" y="46"/>
                          <a:pt x="13164" y="32"/>
                          <a:pt x="13164" y="32"/>
                        </a:cubicBezTo>
                        <a:lnTo>
                          <a:pt x="12162" y="32"/>
                        </a:lnTo>
                        <a:cubicBezTo>
                          <a:pt x="12157" y="32"/>
                          <a:pt x="12154" y="40"/>
                          <a:pt x="12153" y="52"/>
                        </a:cubicBezTo>
                        <a:cubicBezTo>
                          <a:pt x="12150" y="98"/>
                          <a:pt x="12148" y="100"/>
                          <a:pt x="12134" y="128"/>
                        </a:cubicBezTo>
                        <a:cubicBezTo>
                          <a:pt x="12120" y="156"/>
                          <a:pt x="12119" y="169"/>
                          <a:pt x="12123" y="198"/>
                        </a:cubicBezTo>
                        <a:cubicBezTo>
                          <a:pt x="12128" y="227"/>
                          <a:pt x="12102" y="216"/>
                          <a:pt x="12090" y="217"/>
                        </a:cubicBezTo>
                        <a:cubicBezTo>
                          <a:pt x="12077" y="218"/>
                          <a:pt x="12074" y="235"/>
                          <a:pt x="12073" y="121"/>
                        </a:cubicBezTo>
                        <a:cubicBezTo>
                          <a:pt x="12073" y="79"/>
                          <a:pt x="12061" y="32"/>
                          <a:pt x="12045" y="32"/>
                        </a:cubicBezTo>
                        <a:lnTo>
                          <a:pt x="10452" y="32"/>
                        </a:lnTo>
                        <a:cubicBezTo>
                          <a:pt x="10450" y="32"/>
                          <a:pt x="10442" y="45"/>
                          <a:pt x="10425" y="92"/>
                        </a:cubicBezTo>
                        <a:cubicBezTo>
                          <a:pt x="10475" y="154"/>
                          <a:pt x="10509" y="198"/>
                          <a:pt x="10503" y="272"/>
                        </a:cubicBezTo>
                        <a:cubicBezTo>
                          <a:pt x="10496" y="345"/>
                          <a:pt x="10534" y="450"/>
                          <a:pt x="10549" y="477"/>
                        </a:cubicBezTo>
                        <a:cubicBezTo>
                          <a:pt x="10565" y="503"/>
                          <a:pt x="10543" y="533"/>
                          <a:pt x="10531" y="573"/>
                        </a:cubicBezTo>
                        <a:cubicBezTo>
                          <a:pt x="10518" y="613"/>
                          <a:pt x="10536" y="701"/>
                          <a:pt x="10546" y="781"/>
                        </a:cubicBezTo>
                        <a:cubicBezTo>
                          <a:pt x="10467" y="850"/>
                          <a:pt x="10449" y="828"/>
                          <a:pt x="10427" y="806"/>
                        </a:cubicBezTo>
                        <a:cubicBezTo>
                          <a:pt x="10406" y="783"/>
                          <a:pt x="10411" y="837"/>
                          <a:pt x="10409" y="869"/>
                        </a:cubicBezTo>
                        <a:cubicBezTo>
                          <a:pt x="10407" y="901"/>
                          <a:pt x="10474" y="1031"/>
                          <a:pt x="10483" y="1047"/>
                        </a:cubicBezTo>
                        <a:cubicBezTo>
                          <a:pt x="10493" y="1062"/>
                          <a:pt x="10466" y="1094"/>
                          <a:pt x="10444" y="1130"/>
                        </a:cubicBezTo>
                        <a:cubicBezTo>
                          <a:pt x="10473" y="1001"/>
                          <a:pt x="10407" y="929"/>
                          <a:pt x="10384" y="910"/>
                        </a:cubicBezTo>
                        <a:cubicBezTo>
                          <a:pt x="10361" y="891"/>
                          <a:pt x="10323" y="760"/>
                          <a:pt x="10320" y="746"/>
                        </a:cubicBezTo>
                        <a:cubicBezTo>
                          <a:pt x="10317" y="733"/>
                          <a:pt x="10345" y="748"/>
                          <a:pt x="10357" y="763"/>
                        </a:cubicBezTo>
                        <a:cubicBezTo>
                          <a:pt x="10370" y="778"/>
                          <a:pt x="10384" y="740"/>
                          <a:pt x="10396" y="697"/>
                        </a:cubicBezTo>
                        <a:cubicBezTo>
                          <a:pt x="10409" y="654"/>
                          <a:pt x="10408" y="701"/>
                          <a:pt x="10413" y="744"/>
                        </a:cubicBezTo>
                        <a:cubicBezTo>
                          <a:pt x="10418" y="788"/>
                          <a:pt x="10444" y="767"/>
                          <a:pt x="10473" y="773"/>
                        </a:cubicBezTo>
                        <a:cubicBezTo>
                          <a:pt x="10502" y="778"/>
                          <a:pt x="10502" y="780"/>
                          <a:pt x="10514" y="746"/>
                        </a:cubicBezTo>
                        <a:cubicBezTo>
                          <a:pt x="10526" y="712"/>
                          <a:pt x="10525" y="676"/>
                          <a:pt x="10513" y="650"/>
                        </a:cubicBezTo>
                        <a:cubicBezTo>
                          <a:pt x="10501" y="624"/>
                          <a:pt x="10503" y="595"/>
                          <a:pt x="10507" y="563"/>
                        </a:cubicBezTo>
                        <a:cubicBezTo>
                          <a:pt x="10511" y="531"/>
                          <a:pt x="10486" y="541"/>
                          <a:pt x="10471" y="535"/>
                        </a:cubicBezTo>
                        <a:cubicBezTo>
                          <a:pt x="10455" y="529"/>
                          <a:pt x="10458" y="478"/>
                          <a:pt x="10465" y="384"/>
                        </a:cubicBezTo>
                        <a:cubicBezTo>
                          <a:pt x="10433" y="382"/>
                          <a:pt x="10392" y="457"/>
                          <a:pt x="10387" y="497"/>
                        </a:cubicBezTo>
                        <a:cubicBezTo>
                          <a:pt x="10382" y="536"/>
                          <a:pt x="10357" y="519"/>
                          <a:pt x="10346" y="519"/>
                        </a:cubicBezTo>
                        <a:cubicBezTo>
                          <a:pt x="10334" y="519"/>
                          <a:pt x="10342" y="408"/>
                          <a:pt x="10359" y="352"/>
                        </a:cubicBezTo>
                        <a:cubicBezTo>
                          <a:pt x="10316" y="363"/>
                          <a:pt x="10282" y="318"/>
                          <a:pt x="10294" y="273"/>
                        </a:cubicBezTo>
                        <a:cubicBezTo>
                          <a:pt x="10313" y="206"/>
                          <a:pt x="10324" y="32"/>
                          <a:pt x="10331" y="32"/>
                        </a:cubicBezTo>
                        <a:lnTo>
                          <a:pt x="10134" y="32"/>
                        </a:lnTo>
                        <a:cubicBezTo>
                          <a:pt x="10137" y="32"/>
                          <a:pt x="10139" y="15"/>
                          <a:pt x="10141" y="24"/>
                        </a:cubicBezTo>
                        <a:cubicBezTo>
                          <a:pt x="10152" y="61"/>
                          <a:pt x="10143" y="60"/>
                          <a:pt x="10134" y="92"/>
                        </a:cubicBezTo>
                        <a:cubicBezTo>
                          <a:pt x="10125" y="125"/>
                          <a:pt x="10127" y="118"/>
                          <a:pt x="10149" y="128"/>
                        </a:cubicBezTo>
                        <a:cubicBezTo>
                          <a:pt x="10172" y="137"/>
                          <a:pt x="10148" y="184"/>
                          <a:pt x="10106" y="216"/>
                        </a:cubicBezTo>
                        <a:cubicBezTo>
                          <a:pt x="10065" y="248"/>
                          <a:pt x="9953" y="145"/>
                          <a:pt x="9941" y="77"/>
                        </a:cubicBezTo>
                        <a:cubicBezTo>
                          <a:pt x="9937" y="56"/>
                          <a:pt x="9929" y="32"/>
                          <a:pt x="9921" y="32"/>
                        </a:cubicBezTo>
                        <a:lnTo>
                          <a:pt x="9859" y="32"/>
                        </a:lnTo>
                        <a:cubicBezTo>
                          <a:pt x="9882" y="32"/>
                          <a:pt x="9907" y="94"/>
                          <a:pt x="9895" y="88"/>
                        </a:cubicBezTo>
                        <a:cubicBezTo>
                          <a:pt x="9874" y="78"/>
                          <a:pt x="9793" y="99"/>
                          <a:pt x="9775" y="122"/>
                        </a:cubicBezTo>
                        <a:cubicBezTo>
                          <a:pt x="9758" y="145"/>
                          <a:pt x="9734" y="121"/>
                          <a:pt x="9698" y="89"/>
                        </a:cubicBezTo>
                        <a:cubicBezTo>
                          <a:pt x="9662" y="56"/>
                          <a:pt x="9606" y="89"/>
                          <a:pt x="9561" y="44"/>
                        </a:cubicBezTo>
                        <a:cubicBezTo>
                          <a:pt x="9515" y="-1"/>
                          <a:pt x="9472" y="80"/>
                          <a:pt x="9446" y="75"/>
                        </a:cubicBezTo>
                        <a:cubicBezTo>
                          <a:pt x="9420" y="70"/>
                          <a:pt x="9317" y="149"/>
                          <a:pt x="9295" y="177"/>
                        </a:cubicBezTo>
                        <a:cubicBezTo>
                          <a:pt x="9273" y="204"/>
                          <a:pt x="9244" y="189"/>
                          <a:pt x="9220" y="151"/>
                        </a:cubicBezTo>
                        <a:cubicBezTo>
                          <a:pt x="9197" y="114"/>
                          <a:pt x="9201" y="146"/>
                          <a:pt x="9161" y="171"/>
                        </a:cubicBezTo>
                        <a:cubicBezTo>
                          <a:pt x="9126" y="193"/>
                          <a:pt x="9037" y="32"/>
                          <a:pt x="9000" y="32"/>
                        </a:cubicBezTo>
                        <a:lnTo>
                          <a:pt x="8036" y="32"/>
                        </a:lnTo>
                        <a:cubicBezTo>
                          <a:pt x="8003" y="32"/>
                          <a:pt x="8012" y="147"/>
                          <a:pt x="8025" y="163"/>
                        </a:cubicBezTo>
                        <a:cubicBezTo>
                          <a:pt x="8058" y="216"/>
                          <a:pt x="8089" y="300"/>
                          <a:pt x="8077" y="409"/>
                        </a:cubicBezTo>
                        <a:cubicBezTo>
                          <a:pt x="8066" y="570"/>
                          <a:pt x="8112" y="612"/>
                          <a:pt x="8131" y="642"/>
                        </a:cubicBezTo>
                        <a:cubicBezTo>
                          <a:pt x="8150" y="673"/>
                          <a:pt x="8132" y="668"/>
                          <a:pt x="8123" y="706"/>
                        </a:cubicBezTo>
                        <a:cubicBezTo>
                          <a:pt x="8113" y="744"/>
                          <a:pt x="8112" y="739"/>
                          <a:pt x="8130" y="780"/>
                        </a:cubicBezTo>
                        <a:cubicBezTo>
                          <a:pt x="8148" y="820"/>
                          <a:pt x="8156" y="839"/>
                          <a:pt x="8156" y="887"/>
                        </a:cubicBezTo>
                        <a:cubicBezTo>
                          <a:pt x="8156" y="935"/>
                          <a:pt x="8135" y="866"/>
                          <a:pt x="8128" y="824"/>
                        </a:cubicBezTo>
                        <a:cubicBezTo>
                          <a:pt x="8121" y="781"/>
                          <a:pt x="8107" y="841"/>
                          <a:pt x="8098" y="881"/>
                        </a:cubicBezTo>
                        <a:cubicBezTo>
                          <a:pt x="8088" y="921"/>
                          <a:pt x="8080" y="881"/>
                          <a:pt x="8068" y="849"/>
                        </a:cubicBezTo>
                        <a:cubicBezTo>
                          <a:pt x="8055" y="815"/>
                          <a:pt x="8046" y="808"/>
                          <a:pt x="8063" y="768"/>
                        </a:cubicBezTo>
                        <a:cubicBezTo>
                          <a:pt x="8081" y="727"/>
                          <a:pt x="8080" y="722"/>
                          <a:pt x="8061" y="722"/>
                        </a:cubicBezTo>
                        <a:cubicBezTo>
                          <a:pt x="8042" y="722"/>
                          <a:pt x="8024" y="743"/>
                          <a:pt x="8032" y="828"/>
                        </a:cubicBezTo>
                        <a:cubicBezTo>
                          <a:pt x="8040" y="914"/>
                          <a:pt x="8034" y="929"/>
                          <a:pt x="8029" y="982"/>
                        </a:cubicBezTo>
                        <a:cubicBezTo>
                          <a:pt x="8024" y="1034"/>
                          <a:pt x="8051" y="1077"/>
                          <a:pt x="8061" y="1145"/>
                        </a:cubicBezTo>
                        <a:cubicBezTo>
                          <a:pt x="8070" y="1213"/>
                          <a:pt x="8088" y="1236"/>
                          <a:pt x="8121" y="1329"/>
                        </a:cubicBezTo>
                        <a:cubicBezTo>
                          <a:pt x="8066" y="1349"/>
                          <a:pt x="8003" y="1027"/>
                          <a:pt x="7993" y="949"/>
                        </a:cubicBezTo>
                        <a:cubicBezTo>
                          <a:pt x="7984" y="871"/>
                          <a:pt x="7955" y="896"/>
                          <a:pt x="7938" y="894"/>
                        </a:cubicBezTo>
                        <a:cubicBezTo>
                          <a:pt x="7922" y="891"/>
                          <a:pt x="7948" y="830"/>
                          <a:pt x="7956" y="803"/>
                        </a:cubicBezTo>
                        <a:cubicBezTo>
                          <a:pt x="7965" y="775"/>
                          <a:pt x="7904" y="682"/>
                          <a:pt x="7882" y="619"/>
                        </a:cubicBezTo>
                        <a:cubicBezTo>
                          <a:pt x="7910" y="682"/>
                          <a:pt x="7941" y="697"/>
                          <a:pt x="7959" y="674"/>
                        </a:cubicBezTo>
                        <a:cubicBezTo>
                          <a:pt x="7977" y="652"/>
                          <a:pt x="7989" y="669"/>
                          <a:pt x="8021" y="685"/>
                        </a:cubicBezTo>
                        <a:cubicBezTo>
                          <a:pt x="8044" y="563"/>
                          <a:pt x="7970" y="400"/>
                          <a:pt x="7937" y="336"/>
                        </a:cubicBezTo>
                        <a:lnTo>
                          <a:pt x="7971" y="362"/>
                        </a:lnTo>
                        <a:lnTo>
                          <a:pt x="7975" y="277"/>
                        </a:lnTo>
                        <a:lnTo>
                          <a:pt x="7965" y="254"/>
                        </a:lnTo>
                        <a:lnTo>
                          <a:pt x="7927" y="316"/>
                        </a:lnTo>
                        <a:cubicBezTo>
                          <a:pt x="7903" y="267"/>
                          <a:pt x="7910" y="164"/>
                          <a:pt x="7894" y="199"/>
                        </a:cubicBezTo>
                        <a:cubicBezTo>
                          <a:pt x="7877" y="234"/>
                          <a:pt x="7854" y="310"/>
                          <a:pt x="7849" y="347"/>
                        </a:cubicBezTo>
                        <a:cubicBezTo>
                          <a:pt x="7843" y="385"/>
                          <a:pt x="7789" y="276"/>
                          <a:pt x="7802" y="236"/>
                        </a:cubicBezTo>
                        <a:cubicBezTo>
                          <a:pt x="7873" y="80"/>
                          <a:pt x="7741" y="17"/>
                          <a:pt x="7704" y="30"/>
                        </a:cubicBezTo>
                        <a:cubicBezTo>
                          <a:pt x="7677" y="39"/>
                          <a:pt x="7678" y="32"/>
                          <a:pt x="7683" y="32"/>
                        </a:cubicBezTo>
                        <a:lnTo>
                          <a:pt x="781" y="32"/>
                        </a:lnTo>
                        <a:lnTo>
                          <a:pt x="12" y="2348"/>
                        </a:lnTo>
                        <a:cubicBezTo>
                          <a:pt x="12" y="2348"/>
                          <a:pt x="-11" y="2376"/>
                          <a:pt x="5" y="2447"/>
                        </a:cubicBezTo>
                        <a:close/>
                        <a:moveTo>
                          <a:pt x="5" y="244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2" name="AutoShape 125"/>
                  <p:cNvSpPr>
                    <a:spLocks/>
                  </p:cNvSpPr>
                  <p:nvPr/>
                </p:nvSpPr>
                <p:spPr bwMode="auto">
                  <a:xfrm>
                    <a:off x="8709248" y="2273300"/>
                    <a:ext cx="50596" cy="42863"/>
                  </a:xfrm>
                  <a:custGeom>
                    <a:avLst/>
                    <a:gdLst/>
                    <a:ahLst/>
                    <a:cxnLst/>
                    <a:rect l="0" t="0" r="r" b="b"/>
                    <a:pathLst>
                      <a:path w="21002" h="20099">
                        <a:moveTo>
                          <a:pt x="14641" y="15598"/>
                        </a:moveTo>
                        <a:cubicBezTo>
                          <a:pt x="14641" y="15598"/>
                          <a:pt x="14500" y="14740"/>
                          <a:pt x="14425" y="12292"/>
                        </a:cubicBezTo>
                        <a:cubicBezTo>
                          <a:pt x="14340" y="9823"/>
                          <a:pt x="10080" y="8134"/>
                          <a:pt x="8327" y="7294"/>
                        </a:cubicBezTo>
                        <a:cubicBezTo>
                          <a:pt x="6569" y="6436"/>
                          <a:pt x="4725" y="1621"/>
                          <a:pt x="4208" y="1"/>
                        </a:cubicBezTo>
                        <a:cubicBezTo>
                          <a:pt x="4208" y="1"/>
                          <a:pt x="3108" y="-77"/>
                          <a:pt x="1415" y="1183"/>
                        </a:cubicBezTo>
                        <a:cubicBezTo>
                          <a:pt x="-258" y="2450"/>
                          <a:pt x="410" y="6790"/>
                          <a:pt x="777" y="8467"/>
                        </a:cubicBezTo>
                        <a:cubicBezTo>
                          <a:pt x="1144" y="10151"/>
                          <a:pt x="988" y="10513"/>
                          <a:pt x="254" y="12535"/>
                        </a:cubicBezTo>
                        <a:cubicBezTo>
                          <a:pt x="-489" y="14561"/>
                          <a:pt x="546" y="15743"/>
                          <a:pt x="1415" y="16690"/>
                        </a:cubicBezTo>
                        <a:cubicBezTo>
                          <a:pt x="2314" y="17620"/>
                          <a:pt x="5976" y="14650"/>
                          <a:pt x="7533" y="13129"/>
                        </a:cubicBezTo>
                        <a:cubicBezTo>
                          <a:pt x="9055" y="11597"/>
                          <a:pt x="9201" y="15163"/>
                          <a:pt x="9507" y="17191"/>
                        </a:cubicBezTo>
                        <a:cubicBezTo>
                          <a:pt x="9799" y="19225"/>
                          <a:pt x="12431" y="21523"/>
                          <a:pt x="14937" y="18973"/>
                        </a:cubicBezTo>
                        <a:cubicBezTo>
                          <a:pt x="17419" y="16424"/>
                          <a:pt x="19594" y="16690"/>
                          <a:pt x="20990" y="19495"/>
                        </a:cubicBezTo>
                        <a:cubicBezTo>
                          <a:pt x="21111" y="19732"/>
                          <a:pt x="20187" y="19877"/>
                          <a:pt x="20187" y="20037"/>
                        </a:cubicBezTo>
                        <a:lnTo>
                          <a:pt x="20187" y="7555"/>
                        </a:lnTo>
                        <a:cubicBezTo>
                          <a:pt x="20187" y="7850"/>
                          <a:pt x="19041" y="8276"/>
                          <a:pt x="18790" y="8893"/>
                        </a:cubicBezTo>
                        <a:cubicBezTo>
                          <a:pt x="18052" y="10678"/>
                          <a:pt x="14641" y="15598"/>
                          <a:pt x="14641" y="15598"/>
                        </a:cubicBezTo>
                        <a:close/>
                        <a:moveTo>
                          <a:pt x="14641" y="1559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grpSp>
              <p:nvGrpSpPr>
                <p:cNvPr id="128" name="Group 127"/>
                <p:cNvGrpSpPr/>
                <p:nvPr/>
              </p:nvGrpSpPr>
              <p:grpSpPr>
                <a:xfrm>
                  <a:off x="4826001" y="1016000"/>
                  <a:ext cx="412673" cy="1109663"/>
                  <a:chOff x="4826013" y="1016000"/>
                  <a:chExt cx="412673" cy="1109663"/>
                </a:xfrm>
                <a:grpFill/>
              </p:grpSpPr>
              <p:sp>
                <p:nvSpPr>
                  <p:cNvPr id="129" name="AutoShape 1"/>
                  <p:cNvSpPr>
                    <a:spLocks/>
                  </p:cNvSpPr>
                  <p:nvPr/>
                </p:nvSpPr>
                <p:spPr bwMode="auto">
                  <a:xfrm>
                    <a:off x="5142237" y="1790700"/>
                    <a:ext cx="42691" cy="60325"/>
                  </a:xfrm>
                  <a:custGeom>
                    <a:avLst/>
                    <a:gdLst/>
                    <a:ahLst/>
                    <a:cxnLst/>
                    <a:rect l="0" t="0" r="r" b="b"/>
                    <a:pathLst>
                      <a:path w="20835" h="20792">
                        <a:moveTo>
                          <a:pt x="3351" y="15016"/>
                        </a:moveTo>
                        <a:cubicBezTo>
                          <a:pt x="4135" y="15016"/>
                          <a:pt x="5452" y="13908"/>
                          <a:pt x="5452" y="12688"/>
                        </a:cubicBezTo>
                        <a:cubicBezTo>
                          <a:pt x="5452" y="11462"/>
                          <a:pt x="6841" y="13431"/>
                          <a:pt x="6841" y="14105"/>
                        </a:cubicBezTo>
                        <a:cubicBezTo>
                          <a:pt x="6841" y="14775"/>
                          <a:pt x="7966" y="14162"/>
                          <a:pt x="10952" y="9979"/>
                        </a:cubicBezTo>
                        <a:cubicBezTo>
                          <a:pt x="13041" y="14649"/>
                          <a:pt x="8067" y="15682"/>
                          <a:pt x="6134" y="15997"/>
                        </a:cubicBezTo>
                        <a:cubicBezTo>
                          <a:pt x="4201" y="16304"/>
                          <a:pt x="4907" y="17230"/>
                          <a:pt x="6565" y="17536"/>
                        </a:cubicBezTo>
                        <a:cubicBezTo>
                          <a:pt x="8247" y="17843"/>
                          <a:pt x="9115" y="18460"/>
                          <a:pt x="7637" y="19058"/>
                        </a:cubicBezTo>
                        <a:cubicBezTo>
                          <a:pt x="6134" y="19682"/>
                          <a:pt x="6134" y="20369"/>
                          <a:pt x="9821" y="20776"/>
                        </a:cubicBezTo>
                        <a:cubicBezTo>
                          <a:pt x="13490" y="21217"/>
                          <a:pt x="18374" y="12318"/>
                          <a:pt x="19858" y="11210"/>
                        </a:cubicBezTo>
                        <a:cubicBezTo>
                          <a:pt x="21354" y="10111"/>
                          <a:pt x="20050" y="8085"/>
                          <a:pt x="20756" y="5622"/>
                        </a:cubicBezTo>
                        <a:cubicBezTo>
                          <a:pt x="21450" y="1759"/>
                          <a:pt x="17410" y="595"/>
                          <a:pt x="14621" y="106"/>
                        </a:cubicBezTo>
                        <a:cubicBezTo>
                          <a:pt x="11832" y="-383"/>
                          <a:pt x="7271" y="839"/>
                          <a:pt x="6236" y="3170"/>
                        </a:cubicBezTo>
                        <a:lnTo>
                          <a:pt x="8863" y="4648"/>
                        </a:lnTo>
                        <a:cubicBezTo>
                          <a:pt x="8863" y="4648"/>
                          <a:pt x="7720" y="5068"/>
                          <a:pt x="6134" y="5020"/>
                        </a:cubicBezTo>
                        <a:cubicBezTo>
                          <a:pt x="4566" y="4961"/>
                          <a:pt x="4907" y="6055"/>
                          <a:pt x="5362" y="7340"/>
                        </a:cubicBezTo>
                        <a:cubicBezTo>
                          <a:pt x="5793" y="8646"/>
                          <a:pt x="4135" y="8320"/>
                          <a:pt x="2041" y="9188"/>
                        </a:cubicBezTo>
                        <a:cubicBezTo>
                          <a:pt x="-78" y="10053"/>
                          <a:pt x="-150" y="12075"/>
                          <a:pt x="101" y="13484"/>
                        </a:cubicBezTo>
                        <a:cubicBezTo>
                          <a:pt x="371" y="14897"/>
                          <a:pt x="2567" y="15016"/>
                          <a:pt x="3351" y="15016"/>
                        </a:cubicBezTo>
                        <a:close/>
                        <a:moveTo>
                          <a:pt x="3351" y="15016"/>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0" name="AutoShape 2"/>
                  <p:cNvSpPr>
                    <a:spLocks/>
                  </p:cNvSpPr>
                  <p:nvPr/>
                </p:nvSpPr>
                <p:spPr bwMode="auto">
                  <a:xfrm>
                    <a:off x="5078992" y="1714500"/>
                    <a:ext cx="49015" cy="157163"/>
                  </a:xfrm>
                  <a:custGeom>
                    <a:avLst/>
                    <a:gdLst/>
                    <a:ahLst/>
                    <a:cxnLst/>
                    <a:rect l="0" t="0" r="r" b="b"/>
                    <a:pathLst>
                      <a:path w="19459" h="21386">
                        <a:moveTo>
                          <a:pt x="15803" y="10889"/>
                        </a:moveTo>
                        <a:cubicBezTo>
                          <a:pt x="16569" y="11237"/>
                          <a:pt x="19453" y="12878"/>
                          <a:pt x="19453" y="12878"/>
                        </a:cubicBezTo>
                        <a:cubicBezTo>
                          <a:pt x="19453" y="12878"/>
                          <a:pt x="18827" y="11680"/>
                          <a:pt x="18962" y="11237"/>
                        </a:cubicBezTo>
                        <a:cubicBezTo>
                          <a:pt x="19106" y="10791"/>
                          <a:pt x="18119" y="9811"/>
                          <a:pt x="18466" y="9253"/>
                        </a:cubicBezTo>
                        <a:cubicBezTo>
                          <a:pt x="18827" y="8685"/>
                          <a:pt x="19179" y="5965"/>
                          <a:pt x="13121" y="4223"/>
                        </a:cubicBezTo>
                        <a:cubicBezTo>
                          <a:pt x="15168" y="2775"/>
                          <a:pt x="15640" y="664"/>
                          <a:pt x="13333" y="1037"/>
                        </a:cubicBezTo>
                        <a:cubicBezTo>
                          <a:pt x="11008" y="1405"/>
                          <a:pt x="11080" y="1158"/>
                          <a:pt x="10459" y="547"/>
                        </a:cubicBezTo>
                        <a:cubicBezTo>
                          <a:pt x="9818" y="-72"/>
                          <a:pt x="6997" y="-214"/>
                          <a:pt x="6520" y="372"/>
                        </a:cubicBezTo>
                        <a:cubicBezTo>
                          <a:pt x="6015" y="963"/>
                          <a:pt x="6015" y="1329"/>
                          <a:pt x="6997" y="1503"/>
                        </a:cubicBezTo>
                        <a:cubicBezTo>
                          <a:pt x="7984" y="1672"/>
                          <a:pt x="10459" y="2534"/>
                          <a:pt x="8899" y="4172"/>
                        </a:cubicBezTo>
                        <a:cubicBezTo>
                          <a:pt x="7767" y="5062"/>
                          <a:pt x="7209" y="5255"/>
                          <a:pt x="7719" y="5744"/>
                        </a:cubicBezTo>
                        <a:cubicBezTo>
                          <a:pt x="8191" y="6234"/>
                          <a:pt x="7916" y="6551"/>
                          <a:pt x="6722" y="6698"/>
                        </a:cubicBezTo>
                        <a:cubicBezTo>
                          <a:pt x="5533" y="6844"/>
                          <a:pt x="2774" y="7313"/>
                          <a:pt x="2004" y="7342"/>
                        </a:cubicBezTo>
                        <a:cubicBezTo>
                          <a:pt x="1503" y="8175"/>
                          <a:pt x="1503" y="9032"/>
                          <a:pt x="8552" y="8761"/>
                        </a:cubicBezTo>
                        <a:cubicBezTo>
                          <a:pt x="2996" y="9253"/>
                          <a:pt x="2774" y="10624"/>
                          <a:pt x="4339" y="11680"/>
                        </a:cubicBezTo>
                        <a:cubicBezTo>
                          <a:pt x="1729" y="11018"/>
                          <a:pt x="1026" y="11112"/>
                          <a:pt x="530" y="11430"/>
                        </a:cubicBezTo>
                        <a:cubicBezTo>
                          <a:pt x="29" y="11752"/>
                          <a:pt x="-322" y="12264"/>
                          <a:pt x="453" y="12337"/>
                        </a:cubicBezTo>
                        <a:cubicBezTo>
                          <a:pt x="1243" y="12412"/>
                          <a:pt x="5750" y="12954"/>
                          <a:pt x="5461" y="13223"/>
                        </a:cubicBezTo>
                        <a:cubicBezTo>
                          <a:pt x="5182" y="13494"/>
                          <a:pt x="5104" y="14595"/>
                          <a:pt x="5952" y="14230"/>
                        </a:cubicBezTo>
                        <a:cubicBezTo>
                          <a:pt x="6790" y="13862"/>
                          <a:pt x="8465" y="13494"/>
                          <a:pt x="8759" y="14198"/>
                        </a:cubicBezTo>
                        <a:cubicBezTo>
                          <a:pt x="9048" y="14915"/>
                          <a:pt x="8465" y="15574"/>
                          <a:pt x="8123" y="16089"/>
                        </a:cubicBezTo>
                        <a:cubicBezTo>
                          <a:pt x="7767" y="16610"/>
                          <a:pt x="7984" y="18128"/>
                          <a:pt x="9684" y="18635"/>
                        </a:cubicBezTo>
                        <a:cubicBezTo>
                          <a:pt x="7984" y="19623"/>
                          <a:pt x="6939" y="20628"/>
                          <a:pt x="12780" y="21386"/>
                        </a:cubicBezTo>
                        <a:cubicBezTo>
                          <a:pt x="13608" y="21045"/>
                          <a:pt x="15091" y="20580"/>
                          <a:pt x="14816" y="20189"/>
                        </a:cubicBezTo>
                        <a:cubicBezTo>
                          <a:pt x="14523" y="19794"/>
                          <a:pt x="13820" y="19549"/>
                          <a:pt x="15023" y="19156"/>
                        </a:cubicBezTo>
                        <a:cubicBezTo>
                          <a:pt x="16213" y="18764"/>
                          <a:pt x="17214" y="18147"/>
                          <a:pt x="15803" y="18229"/>
                        </a:cubicBezTo>
                        <a:cubicBezTo>
                          <a:pt x="14388" y="18300"/>
                          <a:pt x="14455" y="17361"/>
                          <a:pt x="16506" y="17069"/>
                        </a:cubicBezTo>
                        <a:cubicBezTo>
                          <a:pt x="18538" y="16777"/>
                          <a:pt x="19391" y="16950"/>
                          <a:pt x="19453" y="16289"/>
                        </a:cubicBezTo>
                        <a:cubicBezTo>
                          <a:pt x="19530" y="15625"/>
                          <a:pt x="18890" y="15625"/>
                          <a:pt x="18057" y="15820"/>
                        </a:cubicBezTo>
                        <a:cubicBezTo>
                          <a:pt x="17214" y="16020"/>
                          <a:pt x="21278" y="14054"/>
                          <a:pt x="14889" y="12900"/>
                        </a:cubicBezTo>
                        <a:cubicBezTo>
                          <a:pt x="17055" y="12930"/>
                          <a:pt x="17479" y="12736"/>
                          <a:pt x="16993" y="12362"/>
                        </a:cubicBezTo>
                        <a:cubicBezTo>
                          <a:pt x="16506" y="11997"/>
                          <a:pt x="15437" y="11799"/>
                          <a:pt x="14306" y="11827"/>
                        </a:cubicBezTo>
                        <a:cubicBezTo>
                          <a:pt x="13184" y="11851"/>
                          <a:pt x="13049" y="11729"/>
                          <a:pt x="13608" y="11306"/>
                        </a:cubicBezTo>
                        <a:cubicBezTo>
                          <a:pt x="14171" y="10889"/>
                          <a:pt x="15023" y="10548"/>
                          <a:pt x="15803" y="10889"/>
                        </a:cubicBezTo>
                        <a:close/>
                        <a:moveTo>
                          <a:pt x="15803" y="10889"/>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1" name="AutoShape 3"/>
                  <p:cNvSpPr>
                    <a:spLocks/>
                  </p:cNvSpPr>
                  <p:nvPr/>
                </p:nvSpPr>
                <p:spPr bwMode="auto">
                  <a:xfrm>
                    <a:off x="5104290" y="1651000"/>
                    <a:ext cx="42691" cy="60325"/>
                  </a:xfrm>
                  <a:custGeom>
                    <a:avLst/>
                    <a:gdLst/>
                    <a:ahLst/>
                    <a:cxnLst/>
                    <a:rect l="0" t="0" r="r" b="b"/>
                    <a:pathLst>
                      <a:path w="20675" h="21523">
                        <a:moveTo>
                          <a:pt x="19887" y="12503"/>
                        </a:moveTo>
                        <a:cubicBezTo>
                          <a:pt x="21429" y="11229"/>
                          <a:pt x="20573" y="8143"/>
                          <a:pt x="18503" y="7491"/>
                        </a:cubicBezTo>
                        <a:cubicBezTo>
                          <a:pt x="16457" y="6857"/>
                          <a:pt x="6337" y="1033"/>
                          <a:pt x="4901" y="0"/>
                        </a:cubicBezTo>
                        <a:cubicBezTo>
                          <a:pt x="4901" y="0"/>
                          <a:pt x="2409" y="2751"/>
                          <a:pt x="3599" y="4742"/>
                        </a:cubicBezTo>
                        <a:cubicBezTo>
                          <a:pt x="4801" y="6739"/>
                          <a:pt x="2655" y="14618"/>
                          <a:pt x="1371" y="15844"/>
                        </a:cubicBezTo>
                        <a:cubicBezTo>
                          <a:pt x="93" y="17053"/>
                          <a:pt x="-171" y="17502"/>
                          <a:pt x="93" y="19556"/>
                        </a:cubicBezTo>
                        <a:cubicBezTo>
                          <a:pt x="357" y="21600"/>
                          <a:pt x="6595" y="21600"/>
                          <a:pt x="9861" y="21482"/>
                        </a:cubicBezTo>
                        <a:cubicBezTo>
                          <a:pt x="13121" y="21343"/>
                          <a:pt x="13121" y="16528"/>
                          <a:pt x="11485" y="12119"/>
                        </a:cubicBezTo>
                        <a:cubicBezTo>
                          <a:pt x="12001" y="12503"/>
                          <a:pt x="13543" y="14416"/>
                          <a:pt x="13889" y="16728"/>
                        </a:cubicBezTo>
                        <a:cubicBezTo>
                          <a:pt x="14247" y="19047"/>
                          <a:pt x="15771" y="18198"/>
                          <a:pt x="16879" y="17448"/>
                        </a:cubicBezTo>
                        <a:cubicBezTo>
                          <a:pt x="17993" y="16669"/>
                          <a:pt x="18339" y="13784"/>
                          <a:pt x="19887" y="12503"/>
                        </a:cubicBezTo>
                        <a:close/>
                        <a:moveTo>
                          <a:pt x="19887" y="12503"/>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2" name="AutoShape 4"/>
                  <p:cNvSpPr>
                    <a:spLocks/>
                  </p:cNvSpPr>
                  <p:nvPr/>
                </p:nvSpPr>
                <p:spPr bwMode="auto">
                  <a:xfrm>
                    <a:off x="5066343" y="1651000"/>
                    <a:ext cx="42691" cy="73025"/>
                  </a:xfrm>
                  <a:custGeom>
                    <a:avLst/>
                    <a:gdLst/>
                    <a:ahLst/>
                    <a:cxnLst/>
                    <a:rect l="0" t="0" r="r" b="b"/>
                    <a:pathLst>
                      <a:path w="19190" h="20730">
                        <a:moveTo>
                          <a:pt x="12813" y="7288"/>
                        </a:moveTo>
                        <a:cubicBezTo>
                          <a:pt x="21600" y="4412"/>
                          <a:pt x="15317" y="703"/>
                          <a:pt x="12162" y="0"/>
                        </a:cubicBezTo>
                        <a:lnTo>
                          <a:pt x="10392" y="2319"/>
                        </a:lnTo>
                        <a:cubicBezTo>
                          <a:pt x="10392" y="2319"/>
                          <a:pt x="9200" y="2885"/>
                          <a:pt x="7502" y="3393"/>
                        </a:cubicBezTo>
                        <a:cubicBezTo>
                          <a:pt x="5803" y="3895"/>
                          <a:pt x="8219" y="5011"/>
                          <a:pt x="8869" y="5575"/>
                        </a:cubicBezTo>
                        <a:cubicBezTo>
                          <a:pt x="9498" y="6127"/>
                          <a:pt x="8384" y="6427"/>
                          <a:pt x="5720" y="7651"/>
                        </a:cubicBezTo>
                        <a:cubicBezTo>
                          <a:pt x="9200" y="9117"/>
                          <a:pt x="8952" y="10855"/>
                          <a:pt x="8550" y="12175"/>
                        </a:cubicBezTo>
                        <a:cubicBezTo>
                          <a:pt x="3469" y="9230"/>
                          <a:pt x="0" y="19470"/>
                          <a:pt x="0" y="20533"/>
                        </a:cubicBezTo>
                        <a:cubicBezTo>
                          <a:pt x="0" y="21600"/>
                          <a:pt x="3387" y="18049"/>
                          <a:pt x="4280" y="16881"/>
                        </a:cubicBezTo>
                        <a:cubicBezTo>
                          <a:pt x="5163" y="15706"/>
                          <a:pt x="5306" y="17648"/>
                          <a:pt x="4440" y="18606"/>
                        </a:cubicBezTo>
                        <a:cubicBezTo>
                          <a:pt x="3552" y="19575"/>
                          <a:pt x="8461" y="18103"/>
                          <a:pt x="8550" y="17440"/>
                        </a:cubicBezTo>
                        <a:cubicBezTo>
                          <a:pt x="7739" y="15211"/>
                          <a:pt x="8770" y="14555"/>
                          <a:pt x="12339" y="13486"/>
                        </a:cubicBezTo>
                        <a:cubicBezTo>
                          <a:pt x="12162" y="12734"/>
                          <a:pt x="13624" y="10483"/>
                          <a:pt x="13955" y="9834"/>
                        </a:cubicBezTo>
                        <a:cubicBezTo>
                          <a:pt x="14258" y="9173"/>
                          <a:pt x="15317" y="9025"/>
                          <a:pt x="17971" y="10284"/>
                        </a:cubicBezTo>
                        <a:cubicBezTo>
                          <a:pt x="17645" y="9327"/>
                          <a:pt x="19190" y="6089"/>
                          <a:pt x="19190" y="6089"/>
                        </a:cubicBezTo>
                        <a:cubicBezTo>
                          <a:pt x="19190" y="6089"/>
                          <a:pt x="18296" y="6127"/>
                          <a:pt x="12813" y="7288"/>
                        </a:cubicBezTo>
                        <a:close/>
                        <a:moveTo>
                          <a:pt x="12813" y="7288"/>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3" name="AutoShape 5"/>
                  <p:cNvSpPr>
                    <a:spLocks/>
                  </p:cNvSpPr>
                  <p:nvPr/>
                </p:nvSpPr>
                <p:spPr bwMode="auto">
                  <a:xfrm>
                    <a:off x="5078992" y="1524000"/>
                    <a:ext cx="55340" cy="114300"/>
                  </a:xfrm>
                  <a:custGeom>
                    <a:avLst/>
                    <a:gdLst/>
                    <a:ahLst/>
                    <a:cxnLst/>
                    <a:rect l="0" t="0" r="r" b="b"/>
                    <a:pathLst>
                      <a:path w="21392" h="20539">
                        <a:moveTo>
                          <a:pt x="7573" y="16885"/>
                        </a:moveTo>
                        <a:cubicBezTo>
                          <a:pt x="9142" y="18004"/>
                          <a:pt x="6469" y="16712"/>
                          <a:pt x="5647" y="16064"/>
                        </a:cubicBezTo>
                        <a:cubicBezTo>
                          <a:pt x="4838" y="15421"/>
                          <a:pt x="5731" y="17011"/>
                          <a:pt x="4284" y="17391"/>
                        </a:cubicBezTo>
                        <a:cubicBezTo>
                          <a:pt x="1996" y="17698"/>
                          <a:pt x="351" y="18863"/>
                          <a:pt x="69" y="19343"/>
                        </a:cubicBezTo>
                        <a:cubicBezTo>
                          <a:pt x="-208" y="19812"/>
                          <a:pt x="351" y="19898"/>
                          <a:pt x="1728" y="20412"/>
                        </a:cubicBezTo>
                        <a:cubicBezTo>
                          <a:pt x="3086" y="20935"/>
                          <a:pt x="8198" y="19685"/>
                          <a:pt x="8771" y="19468"/>
                        </a:cubicBezTo>
                        <a:cubicBezTo>
                          <a:pt x="9321" y="19256"/>
                          <a:pt x="10218" y="18390"/>
                          <a:pt x="10312" y="18134"/>
                        </a:cubicBezTo>
                        <a:cubicBezTo>
                          <a:pt x="10420" y="17870"/>
                          <a:pt x="12986" y="18564"/>
                          <a:pt x="13442" y="18906"/>
                        </a:cubicBezTo>
                        <a:cubicBezTo>
                          <a:pt x="13898" y="19256"/>
                          <a:pt x="15349" y="18170"/>
                          <a:pt x="15810" y="17659"/>
                        </a:cubicBezTo>
                        <a:cubicBezTo>
                          <a:pt x="16266" y="17143"/>
                          <a:pt x="13075" y="16019"/>
                          <a:pt x="13075" y="16019"/>
                        </a:cubicBezTo>
                        <a:cubicBezTo>
                          <a:pt x="13075" y="16019"/>
                          <a:pt x="14067" y="15762"/>
                          <a:pt x="15533" y="16535"/>
                        </a:cubicBezTo>
                        <a:cubicBezTo>
                          <a:pt x="17003" y="17314"/>
                          <a:pt x="17370" y="14945"/>
                          <a:pt x="16825" y="11883"/>
                        </a:cubicBezTo>
                        <a:cubicBezTo>
                          <a:pt x="16266" y="8817"/>
                          <a:pt x="16369" y="8514"/>
                          <a:pt x="17746" y="7271"/>
                        </a:cubicBezTo>
                        <a:cubicBezTo>
                          <a:pt x="19104" y="6015"/>
                          <a:pt x="20297" y="7353"/>
                          <a:pt x="19292" y="8695"/>
                        </a:cubicBezTo>
                        <a:cubicBezTo>
                          <a:pt x="18286" y="10027"/>
                          <a:pt x="18375" y="12141"/>
                          <a:pt x="19376" y="15281"/>
                        </a:cubicBezTo>
                        <a:cubicBezTo>
                          <a:pt x="19104" y="14814"/>
                          <a:pt x="19841" y="13304"/>
                          <a:pt x="20570" y="12698"/>
                        </a:cubicBezTo>
                        <a:cubicBezTo>
                          <a:pt x="21312" y="12092"/>
                          <a:pt x="21392" y="8774"/>
                          <a:pt x="21392" y="7478"/>
                        </a:cubicBezTo>
                        <a:cubicBezTo>
                          <a:pt x="21392" y="6186"/>
                          <a:pt x="17915" y="5156"/>
                          <a:pt x="15998" y="4723"/>
                        </a:cubicBezTo>
                        <a:cubicBezTo>
                          <a:pt x="14067" y="4293"/>
                          <a:pt x="13696" y="3135"/>
                          <a:pt x="14170" y="2266"/>
                        </a:cubicBezTo>
                        <a:cubicBezTo>
                          <a:pt x="14631" y="1406"/>
                          <a:pt x="14349" y="1187"/>
                          <a:pt x="13799" y="158"/>
                        </a:cubicBezTo>
                        <a:cubicBezTo>
                          <a:pt x="13442" y="-665"/>
                          <a:pt x="11238" y="1916"/>
                          <a:pt x="11045" y="3471"/>
                        </a:cubicBezTo>
                        <a:cubicBezTo>
                          <a:pt x="10867" y="5023"/>
                          <a:pt x="9866" y="7908"/>
                          <a:pt x="8034" y="9205"/>
                        </a:cubicBezTo>
                        <a:cubicBezTo>
                          <a:pt x="6201" y="10494"/>
                          <a:pt x="6380" y="10927"/>
                          <a:pt x="6201" y="12442"/>
                        </a:cubicBezTo>
                        <a:cubicBezTo>
                          <a:pt x="6018" y="13949"/>
                          <a:pt x="6018" y="15762"/>
                          <a:pt x="7573" y="16885"/>
                        </a:cubicBezTo>
                        <a:close/>
                        <a:moveTo>
                          <a:pt x="7573" y="16885"/>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4" name="AutoShape 6"/>
                  <p:cNvSpPr>
                    <a:spLocks/>
                  </p:cNvSpPr>
                  <p:nvPr/>
                </p:nvSpPr>
                <p:spPr bwMode="auto">
                  <a:xfrm>
                    <a:off x="5066343" y="1536700"/>
                    <a:ext cx="31622" cy="34925"/>
                  </a:xfrm>
                  <a:custGeom>
                    <a:avLst/>
                    <a:gdLst/>
                    <a:ahLst/>
                    <a:cxnLst/>
                    <a:rect l="0" t="0" r="r" b="b"/>
                    <a:pathLst>
                      <a:path w="21323" h="19414">
                        <a:moveTo>
                          <a:pt x="0" y="4092"/>
                        </a:moveTo>
                        <a:cubicBezTo>
                          <a:pt x="455" y="7452"/>
                          <a:pt x="6602" y="16049"/>
                          <a:pt x="8844" y="17501"/>
                        </a:cubicBezTo>
                        <a:cubicBezTo>
                          <a:pt x="11085" y="18981"/>
                          <a:pt x="16587" y="20585"/>
                          <a:pt x="14965" y="18186"/>
                        </a:cubicBezTo>
                        <a:cubicBezTo>
                          <a:pt x="13360" y="15763"/>
                          <a:pt x="11755" y="8123"/>
                          <a:pt x="13203" y="11224"/>
                        </a:cubicBezTo>
                        <a:cubicBezTo>
                          <a:pt x="14643" y="14297"/>
                          <a:pt x="16099" y="14824"/>
                          <a:pt x="16752" y="14442"/>
                        </a:cubicBezTo>
                        <a:cubicBezTo>
                          <a:pt x="17389" y="14008"/>
                          <a:pt x="21261" y="12397"/>
                          <a:pt x="21261" y="12397"/>
                        </a:cubicBezTo>
                        <a:cubicBezTo>
                          <a:pt x="21600" y="10270"/>
                          <a:pt x="20632" y="6922"/>
                          <a:pt x="16256" y="3432"/>
                        </a:cubicBezTo>
                        <a:cubicBezTo>
                          <a:pt x="11913" y="-41"/>
                          <a:pt x="10970" y="-1015"/>
                          <a:pt x="8049" y="1139"/>
                        </a:cubicBezTo>
                        <a:cubicBezTo>
                          <a:pt x="5162" y="3294"/>
                          <a:pt x="2573" y="3982"/>
                          <a:pt x="0" y="4092"/>
                        </a:cubicBezTo>
                        <a:close/>
                        <a:moveTo>
                          <a:pt x="0" y="4092"/>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5" name="AutoShape 7"/>
                  <p:cNvSpPr>
                    <a:spLocks/>
                  </p:cNvSpPr>
                  <p:nvPr/>
                </p:nvSpPr>
                <p:spPr bwMode="auto">
                  <a:xfrm>
                    <a:off x="5041046" y="1511300"/>
                    <a:ext cx="55340" cy="84138"/>
                  </a:xfrm>
                  <a:custGeom>
                    <a:avLst/>
                    <a:gdLst/>
                    <a:ahLst/>
                    <a:cxnLst/>
                    <a:rect l="0" t="0" r="r" b="b"/>
                    <a:pathLst>
                      <a:path w="21076" h="20542">
                        <a:moveTo>
                          <a:pt x="1025" y="9806"/>
                        </a:moveTo>
                        <a:cubicBezTo>
                          <a:pt x="16" y="11024"/>
                          <a:pt x="2866" y="14814"/>
                          <a:pt x="2673" y="15973"/>
                        </a:cubicBezTo>
                        <a:cubicBezTo>
                          <a:pt x="2495" y="17133"/>
                          <a:pt x="3678" y="17425"/>
                          <a:pt x="5232" y="17602"/>
                        </a:cubicBezTo>
                        <a:cubicBezTo>
                          <a:pt x="9457" y="17317"/>
                          <a:pt x="8166" y="13706"/>
                          <a:pt x="8086" y="12016"/>
                        </a:cubicBezTo>
                        <a:cubicBezTo>
                          <a:pt x="13935" y="16380"/>
                          <a:pt x="14475" y="18830"/>
                          <a:pt x="14475" y="19129"/>
                        </a:cubicBezTo>
                        <a:cubicBezTo>
                          <a:pt x="14475" y="19413"/>
                          <a:pt x="16118" y="19988"/>
                          <a:pt x="17959" y="20509"/>
                        </a:cubicBezTo>
                        <a:cubicBezTo>
                          <a:pt x="19780" y="21032"/>
                          <a:pt x="21076" y="15215"/>
                          <a:pt x="21076" y="14862"/>
                        </a:cubicBezTo>
                        <a:cubicBezTo>
                          <a:pt x="21076" y="14524"/>
                          <a:pt x="19132" y="14112"/>
                          <a:pt x="17588" y="13928"/>
                        </a:cubicBezTo>
                        <a:cubicBezTo>
                          <a:pt x="16029" y="13754"/>
                          <a:pt x="15217" y="14173"/>
                          <a:pt x="14851" y="12182"/>
                        </a:cubicBezTo>
                        <a:cubicBezTo>
                          <a:pt x="14475" y="10210"/>
                          <a:pt x="10555" y="6944"/>
                          <a:pt x="10086" y="6195"/>
                        </a:cubicBezTo>
                        <a:cubicBezTo>
                          <a:pt x="9635" y="5426"/>
                          <a:pt x="10452" y="5772"/>
                          <a:pt x="11274" y="6756"/>
                        </a:cubicBezTo>
                        <a:cubicBezTo>
                          <a:pt x="12100" y="7753"/>
                          <a:pt x="16118" y="5203"/>
                          <a:pt x="17588" y="3802"/>
                        </a:cubicBezTo>
                        <a:cubicBezTo>
                          <a:pt x="19067" y="2392"/>
                          <a:pt x="11461" y="538"/>
                          <a:pt x="10368" y="244"/>
                        </a:cubicBezTo>
                        <a:cubicBezTo>
                          <a:pt x="9260" y="-55"/>
                          <a:pt x="8621" y="598"/>
                          <a:pt x="7710" y="1870"/>
                        </a:cubicBezTo>
                        <a:cubicBezTo>
                          <a:pt x="6161" y="3041"/>
                          <a:pt x="5973" y="1870"/>
                          <a:pt x="6978" y="647"/>
                        </a:cubicBezTo>
                        <a:cubicBezTo>
                          <a:pt x="7983" y="-568"/>
                          <a:pt x="5786" y="301"/>
                          <a:pt x="4607" y="301"/>
                        </a:cubicBezTo>
                        <a:cubicBezTo>
                          <a:pt x="3405" y="301"/>
                          <a:pt x="3588" y="2983"/>
                          <a:pt x="4509" y="5949"/>
                        </a:cubicBezTo>
                        <a:cubicBezTo>
                          <a:pt x="4152" y="5134"/>
                          <a:pt x="3232" y="4433"/>
                          <a:pt x="1673" y="4727"/>
                        </a:cubicBezTo>
                        <a:cubicBezTo>
                          <a:pt x="124" y="5013"/>
                          <a:pt x="-524" y="6130"/>
                          <a:pt x="485" y="6944"/>
                        </a:cubicBezTo>
                        <a:cubicBezTo>
                          <a:pt x="1490" y="7753"/>
                          <a:pt x="2049" y="8571"/>
                          <a:pt x="1025" y="9806"/>
                        </a:cubicBezTo>
                        <a:close/>
                        <a:moveTo>
                          <a:pt x="1025" y="9806"/>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6" name="AutoShape 8"/>
                  <p:cNvSpPr>
                    <a:spLocks/>
                  </p:cNvSpPr>
                  <p:nvPr/>
                </p:nvSpPr>
                <p:spPr bwMode="auto">
                  <a:xfrm>
                    <a:off x="5041046" y="1587500"/>
                    <a:ext cx="37947" cy="119063"/>
                  </a:xfrm>
                  <a:custGeom>
                    <a:avLst/>
                    <a:gdLst/>
                    <a:ahLst/>
                    <a:cxnLst/>
                    <a:rect l="0" t="0" r="r" b="b"/>
                    <a:pathLst>
                      <a:path w="20295" h="21600">
                        <a:moveTo>
                          <a:pt x="2274" y="15553"/>
                        </a:moveTo>
                        <a:cubicBezTo>
                          <a:pt x="77" y="19711"/>
                          <a:pt x="1871" y="19934"/>
                          <a:pt x="4042" y="21600"/>
                        </a:cubicBezTo>
                        <a:cubicBezTo>
                          <a:pt x="5995" y="21119"/>
                          <a:pt x="8680" y="20024"/>
                          <a:pt x="10349" y="16910"/>
                        </a:cubicBezTo>
                        <a:cubicBezTo>
                          <a:pt x="16524" y="15944"/>
                          <a:pt x="20001" y="7932"/>
                          <a:pt x="19599" y="6699"/>
                        </a:cubicBezTo>
                        <a:cubicBezTo>
                          <a:pt x="19216" y="5485"/>
                          <a:pt x="19744" y="5086"/>
                          <a:pt x="20258" y="4290"/>
                        </a:cubicBezTo>
                        <a:cubicBezTo>
                          <a:pt x="20773" y="3499"/>
                          <a:pt x="15746" y="1881"/>
                          <a:pt x="13826" y="1446"/>
                        </a:cubicBezTo>
                        <a:cubicBezTo>
                          <a:pt x="11886" y="1008"/>
                          <a:pt x="13324" y="567"/>
                          <a:pt x="14334" y="0"/>
                        </a:cubicBezTo>
                        <a:cubicBezTo>
                          <a:pt x="9953" y="436"/>
                          <a:pt x="7130" y="2148"/>
                          <a:pt x="5210" y="3549"/>
                        </a:cubicBezTo>
                        <a:cubicBezTo>
                          <a:pt x="9709" y="4471"/>
                          <a:pt x="9181" y="4995"/>
                          <a:pt x="9076" y="5648"/>
                        </a:cubicBezTo>
                        <a:cubicBezTo>
                          <a:pt x="8950" y="6307"/>
                          <a:pt x="1225" y="9548"/>
                          <a:pt x="189" y="9944"/>
                        </a:cubicBezTo>
                        <a:cubicBezTo>
                          <a:pt x="-827" y="10342"/>
                          <a:pt x="2531" y="10647"/>
                          <a:pt x="3791" y="10910"/>
                        </a:cubicBezTo>
                        <a:cubicBezTo>
                          <a:pt x="5071" y="11170"/>
                          <a:pt x="3158" y="12143"/>
                          <a:pt x="2379" y="12616"/>
                        </a:cubicBezTo>
                        <a:cubicBezTo>
                          <a:pt x="1594" y="13100"/>
                          <a:pt x="3917" y="12794"/>
                          <a:pt x="5850" y="12535"/>
                        </a:cubicBezTo>
                        <a:cubicBezTo>
                          <a:pt x="7789" y="12267"/>
                          <a:pt x="4708" y="13224"/>
                          <a:pt x="3415" y="13579"/>
                        </a:cubicBezTo>
                        <a:cubicBezTo>
                          <a:pt x="2122" y="13929"/>
                          <a:pt x="1753" y="14064"/>
                          <a:pt x="1357" y="14460"/>
                        </a:cubicBezTo>
                        <a:cubicBezTo>
                          <a:pt x="968" y="14848"/>
                          <a:pt x="3791" y="14364"/>
                          <a:pt x="5210" y="13798"/>
                        </a:cubicBezTo>
                        <a:cubicBezTo>
                          <a:pt x="6635" y="13224"/>
                          <a:pt x="6490" y="14203"/>
                          <a:pt x="6371" y="14587"/>
                        </a:cubicBezTo>
                        <a:cubicBezTo>
                          <a:pt x="6239" y="14982"/>
                          <a:pt x="4570" y="15381"/>
                          <a:pt x="2274" y="15553"/>
                        </a:cubicBezTo>
                        <a:close/>
                        <a:moveTo>
                          <a:pt x="2274" y="15553"/>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7" name="AutoShape 99"/>
                  <p:cNvSpPr>
                    <a:spLocks/>
                  </p:cNvSpPr>
                  <p:nvPr/>
                </p:nvSpPr>
                <p:spPr bwMode="auto">
                  <a:xfrm>
                    <a:off x="4826013" y="1016000"/>
                    <a:ext cx="412673" cy="881063"/>
                  </a:xfrm>
                  <a:custGeom>
                    <a:avLst/>
                    <a:gdLst/>
                    <a:ahLst/>
                    <a:cxnLst/>
                    <a:rect l="0" t="0" r="r" b="b"/>
                    <a:pathLst>
                      <a:path w="21564" h="21551">
                        <a:moveTo>
                          <a:pt x="267" y="4719"/>
                        </a:moveTo>
                        <a:cubicBezTo>
                          <a:pt x="505" y="4677"/>
                          <a:pt x="991" y="4772"/>
                          <a:pt x="1807" y="4997"/>
                        </a:cubicBezTo>
                        <a:cubicBezTo>
                          <a:pt x="2822" y="5062"/>
                          <a:pt x="4083" y="5570"/>
                          <a:pt x="4484" y="6024"/>
                        </a:cubicBezTo>
                        <a:cubicBezTo>
                          <a:pt x="5224" y="6143"/>
                          <a:pt x="5511" y="5847"/>
                          <a:pt x="5523" y="6006"/>
                        </a:cubicBezTo>
                        <a:cubicBezTo>
                          <a:pt x="5534" y="6165"/>
                          <a:pt x="5180" y="6278"/>
                          <a:pt x="4928" y="6284"/>
                        </a:cubicBezTo>
                        <a:cubicBezTo>
                          <a:pt x="4677" y="6289"/>
                          <a:pt x="5009" y="6496"/>
                          <a:pt x="5486" y="6810"/>
                        </a:cubicBezTo>
                        <a:cubicBezTo>
                          <a:pt x="6855" y="7606"/>
                          <a:pt x="8390" y="7123"/>
                          <a:pt x="8390" y="7123"/>
                        </a:cubicBezTo>
                        <a:cubicBezTo>
                          <a:pt x="8727" y="6969"/>
                          <a:pt x="9131" y="7111"/>
                          <a:pt x="9055" y="7223"/>
                        </a:cubicBezTo>
                        <a:cubicBezTo>
                          <a:pt x="8930" y="7578"/>
                          <a:pt x="9483" y="7595"/>
                          <a:pt x="9432" y="7612"/>
                        </a:cubicBezTo>
                        <a:cubicBezTo>
                          <a:pt x="9329" y="7649"/>
                          <a:pt x="8981" y="7507"/>
                          <a:pt x="8944" y="7583"/>
                        </a:cubicBezTo>
                        <a:cubicBezTo>
                          <a:pt x="8905" y="7660"/>
                          <a:pt x="8604" y="7837"/>
                          <a:pt x="8317" y="7944"/>
                        </a:cubicBezTo>
                        <a:cubicBezTo>
                          <a:pt x="8528" y="7814"/>
                          <a:pt x="8945" y="7459"/>
                          <a:pt x="8931" y="7347"/>
                        </a:cubicBezTo>
                        <a:cubicBezTo>
                          <a:pt x="8919" y="7235"/>
                          <a:pt x="8805" y="7164"/>
                          <a:pt x="8528" y="7223"/>
                        </a:cubicBezTo>
                        <a:cubicBezTo>
                          <a:pt x="8254" y="7281"/>
                          <a:pt x="8192" y="7484"/>
                          <a:pt x="8180" y="7701"/>
                        </a:cubicBezTo>
                        <a:cubicBezTo>
                          <a:pt x="7977" y="7701"/>
                          <a:pt x="7653" y="7790"/>
                          <a:pt x="7336" y="7962"/>
                        </a:cubicBezTo>
                        <a:cubicBezTo>
                          <a:pt x="7601" y="8086"/>
                          <a:pt x="7776" y="8475"/>
                          <a:pt x="8016" y="8593"/>
                        </a:cubicBezTo>
                        <a:cubicBezTo>
                          <a:pt x="8254" y="8712"/>
                          <a:pt x="8405" y="8854"/>
                          <a:pt x="8555" y="9006"/>
                        </a:cubicBezTo>
                        <a:cubicBezTo>
                          <a:pt x="8707" y="9161"/>
                          <a:pt x="8631" y="9125"/>
                          <a:pt x="8945" y="9154"/>
                        </a:cubicBezTo>
                        <a:cubicBezTo>
                          <a:pt x="9258" y="9183"/>
                          <a:pt x="9108" y="9255"/>
                          <a:pt x="8869" y="9230"/>
                        </a:cubicBezTo>
                        <a:cubicBezTo>
                          <a:pt x="8629" y="9207"/>
                          <a:pt x="8906" y="9372"/>
                          <a:pt x="9220" y="9496"/>
                        </a:cubicBezTo>
                        <a:cubicBezTo>
                          <a:pt x="9535" y="9621"/>
                          <a:pt x="9671" y="10005"/>
                          <a:pt x="9535" y="10123"/>
                        </a:cubicBezTo>
                        <a:cubicBezTo>
                          <a:pt x="9397" y="10241"/>
                          <a:pt x="9535" y="10317"/>
                          <a:pt x="9573" y="10400"/>
                        </a:cubicBezTo>
                        <a:cubicBezTo>
                          <a:pt x="9584" y="10683"/>
                          <a:pt x="10110" y="11322"/>
                          <a:pt x="10525" y="11452"/>
                        </a:cubicBezTo>
                        <a:cubicBezTo>
                          <a:pt x="10941" y="11582"/>
                          <a:pt x="10978" y="11664"/>
                          <a:pt x="10915" y="11800"/>
                        </a:cubicBezTo>
                        <a:cubicBezTo>
                          <a:pt x="10851" y="11936"/>
                          <a:pt x="10827" y="11959"/>
                          <a:pt x="11004" y="11977"/>
                        </a:cubicBezTo>
                        <a:cubicBezTo>
                          <a:pt x="11178" y="11995"/>
                          <a:pt x="11481" y="11753"/>
                          <a:pt x="11607" y="11635"/>
                        </a:cubicBezTo>
                        <a:cubicBezTo>
                          <a:pt x="11730" y="11517"/>
                          <a:pt x="12007" y="11800"/>
                          <a:pt x="12220" y="11971"/>
                        </a:cubicBezTo>
                        <a:cubicBezTo>
                          <a:pt x="12635" y="12012"/>
                          <a:pt x="12836" y="11552"/>
                          <a:pt x="12686" y="11511"/>
                        </a:cubicBezTo>
                        <a:cubicBezTo>
                          <a:pt x="12119" y="11410"/>
                          <a:pt x="12195" y="11014"/>
                          <a:pt x="12172" y="10820"/>
                        </a:cubicBezTo>
                        <a:cubicBezTo>
                          <a:pt x="12146" y="10625"/>
                          <a:pt x="11769" y="10501"/>
                          <a:pt x="11203" y="10413"/>
                        </a:cubicBezTo>
                        <a:cubicBezTo>
                          <a:pt x="11610" y="10417"/>
                          <a:pt x="11724" y="10300"/>
                          <a:pt x="11756" y="10244"/>
                        </a:cubicBezTo>
                        <a:cubicBezTo>
                          <a:pt x="11762" y="10229"/>
                          <a:pt x="11769" y="10216"/>
                          <a:pt x="11769" y="10216"/>
                        </a:cubicBezTo>
                        <a:cubicBezTo>
                          <a:pt x="11769" y="10216"/>
                          <a:pt x="11766" y="10229"/>
                          <a:pt x="11756" y="10244"/>
                        </a:cubicBezTo>
                        <a:cubicBezTo>
                          <a:pt x="11744" y="10285"/>
                          <a:pt x="11742" y="10364"/>
                          <a:pt x="11895" y="10418"/>
                        </a:cubicBezTo>
                        <a:cubicBezTo>
                          <a:pt x="12107" y="10495"/>
                          <a:pt x="12572" y="10501"/>
                          <a:pt x="12521" y="10601"/>
                        </a:cubicBezTo>
                        <a:cubicBezTo>
                          <a:pt x="12473" y="10701"/>
                          <a:pt x="12672" y="10813"/>
                          <a:pt x="12786" y="10897"/>
                        </a:cubicBezTo>
                        <a:cubicBezTo>
                          <a:pt x="12898" y="10979"/>
                          <a:pt x="12875" y="11050"/>
                          <a:pt x="12862" y="11120"/>
                        </a:cubicBezTo>
                        <a:cubicBezTo>
                          <a:pt x="12849" y="11191"/>
                          <a:pt x="13010" y="11127"/>
                          <a:pt x="13199" y="11085"/>
                        </a:cubicBezTo>
                        <a:cubicBezTo>
                          <a:pt x="13388" y="11044"/>
                          <a:pt x="13452" y="10903"/>
                          <a:pt x="13690" y="10654"/>
                        </a:cubicBezTo>
                        <a:cubicBezTo>
                          <a:pt x="13564" y="10766"/>
                          <a:pt x="13616" y="10885"/>
                          <a:pt x="13752" y="11003"/>
                        </a:cubicBezTo>
                        <a:cubicBezTo>
                          <a:pt x="13889" y="11122"/>
                          <a:pt x="13714" y="11085"/>
                          <a:pt x="13502" y="11120"/>
                        </a:cubicBezTo>
                        <a:cubicBezTo>
                          <a:pt x="13288" y="11156"/>
                          <a:pt x="13340" y="11210"/>
                          <a:pt x="13363" y="11293"/>
                        </a:cubicBezTo>
                        <a:cubicBezTo>
                          <a:pt x="13388" y="11375"/>
                          <a:pt x="13277" y="11576"/>
                          <a:pt x="13277" y="11688"/>
                        </a:cubicBezTo>
                        <a:cubicBezTo>
                          <a:pt x="13277" y="11800"/>
                          <a:pt x="13151" y="11783"/>
                          <a:pt x="12974" y="11812"/>
                        </a:cubicBezTo>
                        <a:cubicBezTo>
                          <a:pt x="12799" y="11841"/>
                          <a:pt x="12935" y="11948"/>
                          <a:pt x="13088" y="12049"/>
                        </a:cubicBezTo>
                        <a:cubicBezTo>
                          <a:pt x="13401" y="12000"/>
                          <a:pt x="13616" y="12095"/>
                          <a:pt x="13777" y="12095"/>
                        </a:cubicBezTo>
                        <a:cubicBezTo>
                          <a:pt x="13940" y="12095"/>
                          <a:pt x="13815" y="12261"/>
                          <a:pt x="13828" y="12426"/>
                        </a:cubicBezTo>
                        <a:cubicBezTo>
                          <a:pt x="13840" y="12592"/>
                          <a:pt x="14003" y="12727"/>
                          <a:pt x="14177" y="12704"/>
                        </a:cubicBezTo>
                        <a:cubicBezTo>
                          <a:pt x="14743" y="12592"/>
                          <a:pt x="14631" y="12120"/>
                          <a:pt x="14831" y="12018"/>
                        </a:cubicBezTo>
                        <a:cubicBezTo>
                          <a:pt x="15032" y="11918"/>
                          <a:pt x="15046" y="11499"/>
                          <a:pt x="15046" y="11334"/>
                        </a:cubicBezTo>
                        <a:cubicBezTo>
                          <a:pt x="15046" y="11168"/>
                          <a:pt x="15271" y="10973"/>
                          <a:pt x="15348" y="10778"/>
                        </a:cubicBezTo>
                        <a:cubicBezTo>
                          <a:pt x="15422" y="10583"/>
                          <a:pt x="15422" y="10673"/>
                          <a:pt x="15536" y="10813"/>
                        </a:cubicBezTo>
                        <a:cubicBezTo>
                          <a:pt x="15650" y="10956"/>
                          <a:pt x="15560" y="10566"/>
                          <a:pt x="15536" y="10477"/>
                        </a:cubicBezTo>
                        <a:cubicBezTo>
                          <a:pt x="15510" y="10389"/>
                          <a:pt x="15536" y="10400"/>
                          <a:pt x="15697" y="10389"/>
                        </a:cubicBezTo>
                        <a:cubicBezTo>
                          <a:pt x="15862" y="10377"/>
                          <a:pt x="15950" y="10329"/>
                          <a:pt x="16176" y="10317"/>
                        </a:cubicBezTo>
                        <a:cubicBezTo>
                          <a:pt x="15799" y="10406"/>
                          <a:pt x="15598" y="10654"/>
                          <a:pt x="15710" y="10796"/>
                        </a:cubicBezTo>
                        <a:cubicBezTo>
                          <a:pt x="15824" y="10938"/>
                          <a:pt x="15592" y="11296"/>
                          <a:pt x="15451" y="11390"/>
                        </a:cubicBezTo>
                        <a:cubicBezTo>
                          <a:pt x="15310" y="11483"/>
                          <a:pt x="15393" y="11602"/>
                          <a:pt x="15572" y="11669"/>
                        </a:cubicBezTo>
                        <a:cubicBezTo>
                          <a:pt x="15752" y="11735"/>
                          <a:pt x="15696" y="11753"/>
                          <a:pt x="15460" y="11819"/>
                        </a:cubicBezTo>
                        <a:cubicBezTo>
                          <a:pt x="15225" y="11885"/>
                          <a:pt x="15319" y="12010"/>
                          <a:pt x="15356" y="12138"/>
                        </a:cubicBezTo>
                        <a:cubicBezTo>
                          <a:pt x="15393" y="12267"/>
                          <a:pt x="15384" y="12276"/>
                          <a:pt x="15356" y="12373"/>
                        </a:cubicBezTo>
                        <a:cubicBezTo>
                          <a:pt x="15328" y="12471"/>
                          <a:pt x="15233" y="12475"/>
                          <a:pt x="15431" y="12577"/>
                        </a:cubicBezTo>
                        <a:cubicBezTo>
                          <a:pt x="15631" y="12678"/>
                          <a:pt x="15882" y="12972"/>
                          <a:pt x="15997" y="13078"/>
                        </a:cubicBezTo>
                        <a:cubicBezTo>
                          <a:pt x="16109" y="13183"/>
                          <a:pt x="16495" y="12997"/>
                          <a:pt x="16629" y="12878"/>
                        </a:cubicBezTo>
                        <a:cubicBezTo>
                          <a:pt x="16760" y="12759"/>
                          <a:pt x="17107" y="12746"/>
                          <a:pt x="17664" y="12674"/>
                        </a:cubicBezTo>
                        <a:cubicBezTo>
                          <a:pt x="17013" y="12808"/>
                          <a:pt x="16880" y="13028"/>
                          <a:pt x="16477" y="13228"/>
                        </a:cubicBezTo>
                        <a:cubicBezTo>
                          <a:pt x="16071" y="13427"/>
                          <a:pt x="16251" y="13636"/>
                          <a:pt x="16335" y="13711"/>
                        </a:cubicBezTo>
                        <a:cubicBezTo>
                          <a:pt x="16421" y="13786"/>
                          <a:pt x="16665" y="13729"/>
                          <a:pt x="16825" y="13671"/>
                        </a:cubicBezTo>
                        <a:cubicBezTo>
                          <a:pt x="16985" y="13613"/>
                          <a:pt x="16939" y="13707"/>
                          <a:pt x="16873" y="13790"/>
                        </a:cubicBezTo>
                        <a:cubicBezTo>
                          <a:pt x="16806" y="13875"/>
                          <a:pt x="16713" y="13875"/>
                          <a:pt x="16485" y="13849"/>
                        </a:cubicBezTo>
                        <a:cubicBezTo>
                          <a:pt x="16259" y="13822"/>
                          <a:pt x="16392" y="14057"/>
                          <a:pt x="16495" y="14189"/>
                        </a:cubicBezTo>
                        <a:cubicBezTo>
                          <a:pt x="16600" y="14323"/>
                          <a:pt x="16750" y="14140"/>
                          <a:pt x="16862" y="14039"/>
                        </a:cubicBezTo>
                        <a:cubicBezTo>
                          <a:pt x="16975" y="13937"/>
                          <a:pt x="17862" y="14339"/>
                          <a:pt x="17862" y="14339"/>
                        </a:cubicBezTo>
                        <a:cubicBezTo>
                          <a:pt x="17862" y="14339"/>
                          <a:pt x="17483" y="14291"/>
                          <a:pt x="17305" y="14211"/>
                        </a:cubicBezTo>
                        <a:cubicBezTo>
                          <a:pt x="17126" y="14131"/>
                          <a:pt x="16816" y="14233"/>
                          <a:pt x="16760" y="14300"/>
                        </a:cubicBezTo>
                        <a:cubicBezTo>
                          <a:pt x="16702" y="14366"/>
                          <a:pt x="16816" y="14472"/>
                          <a:pt x="16919" y="14566"/>
                        </a:cubicBezTo>
                        <a:cubicBezTo>
                          <a:pt x="17022" y="14660"/>
                          <a:pt x="17259" y="14778"/>
                          <a:pt x="17220" y="14978"/>
                        </a:cubicBezTo>
                        <a:cubicBezTo>
                          <a:pt x="16892" y="14642"/>
                          <a:pt x="16637" y="14571"/>
                          <a:pt x="16335" y="14535"/>
                        </a:cubicBezTo>
                        <a:cubicBezTo>
                          <a:pt x="16035" y="14500"/>
                          <a:pt x="16220" y="14757"/>
                          <a:pt x="16477" y="14787"/>
                        </a:cubicBezTo>
                        <a:cubicBezTo>
                          <a:pt x="16731" y="14819"/>
                          <a:pt x="16524" y="14862"/>
                          <a:pt x="16364" y="14862"/>
                        </a:cubicBezTo>
                        <a:cubicBezTo>
                          <a:pt x="16205" y="14862"/>
                          <a:pt x="16392" y="15039"/>
                          <a:pt x="16485" y="15062"/>
                        </a:cubicBezTo>
                        <a:cubicBezTo>
                          <a:pt x="16580" y="15084"/>
                          <a:pt x="16468" y="15189"/>
                          <a:pt x="16401" y="15243"/>
                        </a:cubicBezTo>
                        <a:cubicBezTo>
                          <a:pt x="16335" y="15297"/>
                          <a:pt x="16401" y="15314"/>
                          <a:pt x="16618" y="15399"/>
                        </a:cubicBezTo>
                        <a:cubicBezTo>
                          <a:pt x="16835" y="15483"/>
                          <a:pt x="16251" y="15412"/>
                          <a:pt x="15825" y="15381"/>
                        </a:cubicBezTo>
                        <a:cubicBezTo>
                          <a:pt x="15544" y="15558"/>
                          <a:pt x="15968" y="15788"/>
                          <a:pt x="16156" y="15796"/>
                        </a:cubicBezTo>
                        <a:cubicBezTo>
                          <a:pt x="16344" y="15806"/>
                          <a:pt x="16421" y="15761"/>
                          <a:pt x="16458" y="15871"/>
                        </a:cubicBezTo>
                        <a:cubicBezTo>
                          <a:pt x="16495" y="15983"/>
                          <a:pt x="16654" y="16028"/>
                          <a:pt x="16862" y="16094"/>
                        </a:cubicBezTo>
                        <a:cubicBezTo>
                          <a:pt x="17071" y="16160"/>
                          <a:pt x="16928" y="16178"/>
                          <a:pt x="16741" y="16324"/>
                        </a:cubicBezTo>
                        <a:cubicBezTo>
                          <a:pt x="16551" y="16471"/>
                          <a:pt x="16958" y="16772"/>
                          <a:pt x="17220" y="16758"/>
                        </a:cubicBezTo>
                        <a:cubicBezTo>
                          <a:pt x="17483" y="16745"/>
                          <a:pt x="17351" y="16803"/>
                          <a:pt x="17107" y="16869"/>
                        </a:cubicBezTo>
                        <a:cubicBezTo>
                          <a:pt x="16862" y="16935"/>
                          <a:pt x="16975" y="16975"/>
                          <a:pt x="16966" y="17029"/>
                        </a:cubicBezTo>
                        <a:cubicBezTo>
                          <a:pt x="16958" y="17081"/>
                          <a:pt x="17022" y="17126"/>
                          <a:pt x="17343" y="17152"/>
                        </a:cubicBezTo>
                        <a:cubicBezTo>
                          <a:pt x="17071" y="17250"/>
                          <a:pt x="17107" y="17299"/>
                          <a:pt x="17200" y="17347"/>
                        </a:cubicBezTo>
                        <a:cubicBezTo>
                          <a:pt x="17297" y="17396"/>
                          <a:pt x="17297" y="17448"/>
                          <a:pt x="17276" y="17569"/>
                        </a:cubicBezTo>
                        <a:cubicBezTo>
                          <a:pt x="17259" y="17689"/>
                          <a:pt x="17248" y="17683"/>
                          <a:pt x="17437" y="17777"/>
                        </a:cubicBezTo>
                        <a:cubicBezTo>
                          <a:pt x="17625" y="17870"/>
                          <a:pt x="17607" y="17914"/>
                          <a:pt x="17559" y="18029"/>
                        </a:cubicBezTo>
                        <a:cubicBezTo>
                          <a:pt x="17512" y="18144"/>
                          <a:pt x="18039" y="18251"/>
                          <a:pt x="18445" y="18344"/>
                        </a:cubicBezTo>
                        <a:cubicBezTo>
                          <a:pt x="18218" y="18344"/>
                          <a:pt x="17975" y="18322"/>
                          <a:pt x="17720" y="18251"/>
                        </a:cubicBezTo>
                        <a:cubicBezTo>
                          <a:pt x="17165" y="18141"/>
                          <a:pt x="17165" y="18507"/>
                          <a:pt x="17013" y="18552"/>
                        </a:cubicBezTo>
                        <a:cubicBezTo>
                          <a:pt x="16862" y="18596"/>
                          <a:pt x="16609" y="18645"/>
                          <a:pt x="16448" y="18755"/>
                        </a:cubicBezTo>
                        <a:cubicBezTo>
                          <a:pt x="16288" y="18866"/>
                          <a:pt x="16117" y="18866"/>
                          <a:pt x="15854" y="18951"/>
                        </a:cubicBezTo>
                        <a:cubicBezTo>
                          <a:pt x="15781" y="19292"/>
                          <a:pt x="15845" y="19350"/>
                          <a:pt x="16117" y="19384"/>
                        </a:cubicBezTo>
                        <a:cubicBezTo>
                          <a:pt x="16392" y="19420"/>
                          <a:pt x="16316" y="19367"/>
                          <a:pt x="16335" y="19204"/>
                        </a:cubicBezTo>
                        <a:cubicBezTo>
                          <a:pt x="16939" y="19363"/>
                          <a:pt x="17136" y="18915"/>
                          <a:pt x="17136" y="18876"/>
                        </a:cubicBezTo>
                        <a:cubicBezTo>
                          <a:pt x="17136" y="18835"/>
                          <a:pt x="17504" y="18840"/>
                          <a:pt x="17711" y="18840"/>
                        </a:cubicBezTo>
                        <a:cubicBezTo>
                          <a:pt x="17918" y="18840"/>
                          <a:pt x="18032" y="18800"/>
                          <a:pt x="18285" y="18871"/>
                        </a:cubicBezTo>
                        <a:cubicBezTo>
                          <a:pt x="18539" y="18941"/>
                          <a:pt x="18821" y="18880"/>
                          <a:pt x="19103" y="18858"/>
                        </a:cubicBezTo>
                        <a:cubicBezTo>
                          <a:pt x="19385" y="18835"/>
                          <a:pt x="19115" y="18924"/>
                          <a:pt x="18792" y="19053"/>
                        </a:cubicBezTo>
                        <a:cubicBezTo>
                          <a:pt x="19160" y="19341"/>
                          <a:pt x="18954" y="19841"/>
                          <a:pt x="18718" y="20027"/>
                        </a:cubicBezTo>
                        <a:cubicBezTo>
                          <a:pt x="18483" y="20213"/>
                          <a:pt x="18454" y="20249"/>
                          <a:pt x="18445" y="20319"/>
                        </a:cubicBezTo>
                        <a:cubicBezTo>
                          <a:pt x="18435" y="20390"/>
                          <a:pt x="18520" y="20457"/>
                          <a:pt x="18821" y="20563"/>
                        </a:cubicBezTo>
                        <a:cubicBezTo>
                          <a:pt x="17607" y="20329"/>
                          <a:pt x="17419" y="20719"/>
                          <a:pt x="17691" y="20758"/>
                        </a:cubicBezTo>
                        <a:cubicBezTo>
                          <a:pt x="18670" y="20837"/>
                          <a:pt x="18529" y="20736"/>
                          <a:pt x="19302" y="20576"/>
                        </a:cubicBezTo>
                        <a:cubicBezTo>
                          <a:pt x="19010" y="20731"/>
                          <a:pt x="18606" y="20847"/>
                          <a:pt x="18228" y="20833"/>
                        </a:cubicBezTo>
                        <a:cubicBezTo>
                          <a:pt x="17852" y="20821"/>
                          <a:pt x="17587" y="20873"/>
                          <a:pt x="17616" y="20948"/>
                        </a:cubicBezTo>
                        <a:cubicBezTo>
                          <a:pt x="17644" y="21024"/>
                          <a:pt x="17664" y="21068"/>
                          <a:pt x="17494" y="21187"/>
                        </a:cubicBezTo>
                        <a:cubicBezTo>
                          <a:pt x="17325" y="21306"/>
                          <a:pt x="17381" y="21330"/>
                          <a:pt x="17409" y="21441"/>
                        </a:cubicBezTo>
                        <a:cubicBezTo>
                          <a:pt x="17437" y="21551"/>
                          <a:pt x="17871" y="21263"/>
                          <a:pt x="18002" y="21148"/>
                        </a:cubicBezTo>
                        <a:cubicBezTo>
                          <a:pt x="18133" y="21033"/>
                          <a:pt x="17842" y="21399"/>
                          <a:pt x="17730" y="21515"/>
                        </a:cubicBezTo>
                        <a:cubicBezTo>
                          <a:pt x="17647" y="21600"/>
                          <a:pt x="18225" y="21511"/>
                          <a:pt x="18446" y="21482"/>
                        </a:cubicBezTo>
                        <a:cubicBezTo>
                          <a:pt x="18472" y="21473"/>
                          <a:pt x="18499" y="21467"/>
                          <a:pt x="18524" y="21459"/>
                        </a:cubicBezTo>
                        <a:cubicBezTo>
                          <a:pt x="18811" y="21349"/>
                          <a:pt x="18696" y="21282"/>
                          <a:pt x="18803" y="21228"/>
                        </a:cubicBezTo>
                        <a:cubicBezTo>
                          <a:pt x="18954" y="21152"/>
                          <a:pt x="19729" y="20927"/>
                          <a:pt x="20009" y="20873"/>
                        </a:cubicBezTo>
                        <a:cubicBezTo>
                          <a:pt x="20217" y="20833"/>
                          <a:pt x="20423" y="20662"/>
                          <a:pt x="20519" y="20526"/>
                        </a:cubicBezTo>
                        <a:cubicBezTo>
                          <a:pt x="20535" y="20480"/>
                          <a:pt x="20544" y="20439"/>
                          <a:pt x="20544" y="20411"/>
                        </a:cubicBezTo>
                        <a:cubicBezTo>
                          <a:pt x="20544" y="20293"/>
                          <a:pt x="20468" y="20163"/>
                          <a:pt x="20583" y="20122"/>
                        </a:cubicBezTo>
                        <a:cubicBezTo>
                          <a:pt x="20696" y="20080"/>
                          <a:pt x="20771" y="19979"/>
                          <a:pt x="20834" y="19891"/>
                        </a:cubicBezTo>
                        <a:cubicBezTo>
                          <a:pt x="20854" y="19863"/>
                          <a:pt x="20873" y="19840"/>
                          <a:pt x="20894" y="19819"/>
                        </a:cubicBezTo>
                        <a:cubicBezTo>
                          <a:pt x="20907" y="19752"/>
                          <a:pt x="20905" y="19688"/>
                          <a:pt x="21117" y="19628"/>
                        </a:cubicBezTo>
                        <a:cubicBezTo>
                          <a:pt x="21319" y="19572"/>
                          <a:pt x="21472" y="19459"/>
                          <a:pt x="21544" y="19376"/>
                        </a:cubicBezTo>
                        <a:cubicBezTo>
                          <a:pt x="21554" y="19348"/>
                          <a:pt x="21561" y="19322"/>
                          <a:pt x="21561" y="19307"/>
                        </a:cubicBezTo>
                        <a:cubicBezTo>
                          <a:pt x="21561" y="19242"/>
                          <a:pt x="21600" y="19159"/>
                          <a:pt x="21398" y="19148"/>
                        </a:cubicBezTo>
                        <a:cubicBezTo>
                          <a:pt x="21197" y="19135"/>
                          <a:pt x="20882" y="19059"/>
                          <a:pt x="20783" y="18804"/>
                        </a:cubicBezTo>
                        <a:cubicBezTo>
                          <a:pt x="20682" y="18550"/>
                          <a:pt x="20318" y="18386"/>
                          <a:pt x="20130" y="18278"/>
                        </a:cubicBezTo>
                        <a:cubicBezTo>
                          <a:pt x="19942" y="18173"/>
                          <a:pt x="19590" y="18143"/>
                          <a:pt x="19590" y="17996"/>
                        </a:cubicBezTo>
                        <a:cubicBezTo>
                          <a:pt x="19590" y="17849"/>
                          <a:pt x="19175" y="17683"/>
                          <a:pt x="18913" y="17577"/>
                        </a:cubicBezTo>
                        <a:cubicBezTo>
                          <a:pt x="18321" y="17323"/>
                          <a:pt x="18522" y="17033"/>
                          <a:pt x="18522" y="16968"/>
                        </a:cubicBezTo>
                        <a:cubicBezTo>
                          <a:pt x="18522" y="16903"/>
                          <a:pt x="18472" y="16815"/>
                          <a:pt x="18385" y="16761"/>
                        </a:cubicBezTo>
                        <a:cubicBezTo>
                          <a:pt x="18340" y="16735"/>
                          <a:pt x="18363" y="16700"/>
                          <a:pt x="18410" y="16662"/>
                        </a:cubicBezTo>
                        <a:cubicBezTo>
                          <a:pt x="18446" y="16618"/>
                          <a:pt x="18532" y="16568"/>
                          <a:pt x="18595" y="16519"/>
                        </a:cubicBezTo>
                        <a:cubicBezTo>
                          <a:pt x="18608" y="16510"/>
                          <a:pt x="18612" y="16503"/>
                          <a:pt x="18620" y="16495"/>
                        </a:cubicBezTo>
                        <a:cubicBezTo>
                          <a:pt x="18630" y="16455"/>
                          <a:pt x="18547" y="16420"/>
                          <a:pt x="18285" y="16318"/>
                        </a:cubicBezTo>
                        <a:cubicBezTo>
                          <a:pt x="18296" y="16310"/>
                          <a:pt x="18304" y="16300"/>
                          <a:pt x="18314" y="16291"/>
                        </a:cubicBezTo>
                        <a:cubicBezTo>
                          <a:pt x="18312" y="16290"/>
                          <a:pt x="18309" y="16290"/>
                          <a:pt x="18305" y="16288"/>
                        </a:cubicBezTo>
                        <a:cubicBezTo>
                          <a:pt x="18392" y="16224"/>
                          <a:pt x="18452" y="16154"/>
                          <a:pt x="18497" y="16081"/>
                        </a:cubicBezTo>
                        <a:cubicBezTo>
                          <a:pt x="18628" y="15834"/>
                          <a:pt x="18547" y="15549"/>
                          <a:pt x="18397" y="15284"/>
                        </a:cubicBezTo>
                        <a:cubicBezTo>
                          <a:pt x="18435" y="15131"/>
                          <a:pt x="18410" y="14459"/>
                          <a:pt x="18196" y="14086"/>
                        </a:cubicBezTo>
                        <a:cubicBezTo>
                          <a:pt x="18349" y="13755"/>
                          <a:pt x="18173" y="13536"/>
                          <a:pt x="18122" y="13425"/>
                        </a:cubicBezTo>
                        <a:cubicBezTo>
                          <a:pt x="18089" y="13353"/>
                          <a:pt x="18106" y="13295"/>
                          <a:pt x="18147" y="13252"/>
                        </a:cubicBezTo>
                        <a:cubicBezTo>
                          <a:pt x="18164" y="13205"/>
                          <a:pt x="18198" y="13164"/>
                          <a:pt x="18254" y="13144"/>
                        </a:cubicBezTo>
                        <a:cubicBezTo>
                          <a:pt x="18267" y="13139"/>
                          <a:pt x="18269" y="13127"/>
                          <a:pt x="18276" y="13118"/>
                        </a:cubicBezTo>
                        <a:cubicBezTo>
                          <a:pt x="18274" y="13053"/>
                          <a:pt x="18229" y="12970"/>
                          <a:pt x="18196" y="12940"/>
                        </a:cubicBezTo>
                        <a:cubicBezTo>
                          <a:pt x="18147" y="12892"/>
                          <a:pt x="17883" y="12426"/>
                          <a:pt x="17883" y="12325"/>
                        </a:cubicBezTo>
                        <a:cubicBezTo>
                          <a:pt x="17883" y="12226"/>
                          <a:pt x="17494" y="12000"/>
                          <a:pt x="17343" y="11936"/>
                        </a:cubicBezTo>
                        <a:cubicBezTo>
                          <a:pt x="17230" y="11887"/>
                          <a:pt x="17237" y="11679"/>
                          <a:pt x="17283" y="11527"/>
                        </a:cubicBezTo>
                        <a:cubicBezTo>
                          <a:pt x="17284" y="11525"/>
                          <a:pt x="17285" y="11523"/>
                          <a:pt x="17285" y="11521"/>
                        </a:cubicBezTo>
                        <a:cubicBezTo>
                          <a:pt x="17301" y="11449"/>
                          <a:pt x="17327" y="11383"/>
                          <a:pt x="17355" y="11342"/>
                        </a:cubicBezTo>
                        <a:cubicBezTo>
                          <a:pt x="17339" y="11227"/>
                          <a:pt x="17095" y="11078"/>
                          <a:pt x="17042" y="10997"/>
                        </a:cubicBezTo>
                        <a:cubicBezTo>
                          <a:pt x="16978" y="10903"/>
                          <a:pt x="16901" y="10837"/>
                          <a:pt x="16741" y="10773"/>
                        </a:cubicBezTo>
                        <a:cubicBezTo>
                          <a:pt x="16642" y="10734"/>
                          <a:pt x="16643" y="10676"/>
                          <a:pt x="16667" y="10617"/>
                        </a:cubicBezTo>
                        <a:cubicBezTo>
                          <a:pt x="16661" y="10560"/>
                          <a:pt x="16707" y="10494"/>
                          <a:pt x="16740" y="10435"/>
                        </a:cubicBezTo>
                        <a:cubicBezTo>
                          <a:pt x="16789" y="10340"/>
                          <a:pt x="16914" y="10239"/>
                          <a:pt x="17029" y="10132"/>
                        </a:cubicBezTo>
                        <a:cubicBezTo>
                          <a:pt x="17042" y="10120"/>
                          <a:pt x="17042" y="10107"/>
                          <a:pt x="17046" y="10093"/>
                        </a:cubicBezTo>
                        <a:cubicBezTo>
                          <a:pt x="17028" y="10001"/>
                          <a:pt x="16921" y="9890"/>
                          <a:pt x="16816" y="9757"/>
                        </a:cubicBezTo>
                        <a:cubicBezTo>
                          <a:pt x="16703" y="9616"/>
                          <a:pt x="16337" y="9511"/>
                          <a:pt x="15845" y="9499"/>
                        </a:cubicBezTo>
                        <a:cubicBezTo>
                          <a:pt x="15685" y="9496"/>
                          <a:pt x="15513" y="9502"/>
                          <a:pt x="15331" y="9521"/>
                        </a:cubicBezTo>
                        <a:cubicBezTo>
                          <a:pt x="15353" y="9527"/>
                          <a:pt x="15370" y="9532"/>
                          <a:pt x="15384" y="9536"/>
                        </a:cubicBezTo>
                        <a:cubicBezTo>
                          <a:pt x="15416" y="9545"/>
                          <a:pt x="15433" y="9548"/>
                          <a:pt x="15433" y="9547"/>
                        </a:cubicBezTo>
                        <a:cubicBezTo>
                          <a:pt x="15433" y="9548"/>
                          <a:pt x="15416" y="9545"/>
                          <a:pt x="15384" y="9536"/>
                        </a:cubicBezTo>
                        <a:cubicBezTo>
                          <a:pt x="15331" y="9525"/>
                          <a:pt x="15237" y="9510"/>
                          <a:pt x="15094" y="9496"/>
                        </a:cubicBezTo>
                        <a:cubicBezTo>
                          <a:pt x="15014" y="9509"/>
                          <a:pt x="14945" y="9514"/>
                          <a:pt x="14880" y="9506"/>
                        </a:cubicBezTo>
                        <a:cubicBezTo>
                          <a:pt x="14715" y="9490"/>
                          <a:pt x="14996" y="9559"/>
                          <a:pt x="14996" y="9677"/>
                        </a:cubicBezTo>
                        <a:cubicBezTo>
                          <a:pt x="14996" y="9796"/>
                          <a:pt x="14636" y="9854"/>
                          <a:pt x="14433" y="9871"/>
                        </a:cubicBezTo>
                        <a:cubicBezTo>
                          <a:pt x="14234" y="9890"/>
                          <a:pt x="13628" y="10038"/>
                          <a:pt x="13399" y="10157"/>
                        </a:cubicBezTo>
                        <a:cubicBezTo>
                          <a:pt x="13253" y="10233"/>
                          <a:pt x="13018" y="10182"/>
                          <a:pt x="12802" y="10119"/>
                        </a:cubicBezTo>
                        <a:cubicBezTo>
                          <a:pt x="12688" y="10120"/>
                          <a:pt x="12579" y="10114"/>
                          <a:pt x="12497" y="10093"/>
                        </a:cubicBezTo>
                        <a:cubicBezTo>
                          <a:pt x="12442" y="10080"/>
                          <a:pt x="12345" y="10075"/>
                          <a:pt x="12225" y="10074"/>
                        </a:cubicBezTo>
                        <a:cubicBezTo>
                          <a:pt x="12198" y="10075"/>
                          <a:pt x="12171" y="10075"/>
                          <a:pt x="12142" y="10075"/>
                        </a:cubicBezTo>
                        <a:cubicBezTo>
                          <a:pt x="12122" y="10076"/>
                          <a:pt x="12101" y="10077"/>
                          <a:pt x="12079" y="10077"/>
                        </a:cubicBezTo>
                        <a:cubicBezTo>
                          <a:pt x="11774" y="10088"/>
                          <a:pt x="11370" y="10123"/>
                          <a:pt x="10994" y="10168"/>
                        </a:cubicBezTo>
                        <a:cubicBezTo>
                          <a:pt x="10908" y="10181"/>
                          <a:pt x="10851" y="10186"/>
                          <a:pt x="10796" y="10191"/>
                        </a:cubicBezTo>
                        <a:cubicBezTo>
                          <a:pt x="10729" y="10200"/>
                          <a:pt x="10662" y="10208"/>
                          <a:pt x="10600" y="10218"/>
                        </a:cubicBezTo>
                        <a:cubicBezTo>
                          <a:pt x="10639" y="10200"/>
                          <a:pt x="10662" y="10177"/>
                          <a:pt x="10690" y="10155"/>
                        </a:cubicBezTo>
                        <a:cubicBezTo>
                          <a:pt x="10711" y="10139"/>
                          <a:pt x="10738" y="10125"/>
                          <a:pt x="10754" y="10105"/>
                        </a:cubicBezTo>
                        <a:cubicBezTo>
                          <a:pt x="10760" y="10098"/>
                          <a:pt x="10764" y="10090"/>
                          <a:pt x="10769" y="10082"/>
                        </a:cubicBezTo>
                        <a:cubicBezTo>
                          <a:pt x="10855" y="9951"/>
                          <a:pt x="10854" y="9774"/>
                          <a:pt x="10953" y="9633"/>
                        </a:cubicBezTo>
                        <a:cubicBezTo>
                          <a:pt x="10987" y="9586"/>
                          <a:pt x="10976" y="9496"/>
                          <a:pt x="10943" y="9387"/>
                        </a:cubicBezTo>
                        <a:cubicBezTo>
                          <a:pt x="10816" y="9042"/>
                          <a:pt x="10502" y="8551"/>
                          <a:pt x="10412" y="8434"/>
                        </a:cubicBezTo>
                        <a:cubicBezTo>
                          <a:pt x="10326" y="8319"/>
                          <a:pt x="10203" y="8150"/>
                          <a:pt x="10161" y="8010"/>
                        </a:cubicBezTo>
                        <a:cubicBezTo>
                          <a:pt x="10116" y="7916"/>
                          <a:pt x="10093" y="7827"/>
                          <a:pt x="10134" y="7767"/>
                        </a:cubicBezTo>
                        <a:cubicBezTo>
                          <a:pt x="10164" y="7720"/>
                          <a:pt x="10169" y="7675"/>
                          <a:pt x="10165" y="7633"/>
                        </a:cubicBezTo>
                        <a:cubicBezTo>
                          <a:pt x="10136" y="7588"/>
                          <a:pt x="10091" y="7545"/>
                          <a:pt x="10024" y="7507"/>
                        </a:cubicBezTo>
                        <a:cubicBezTo>
                          <a:pt x="9861" y="7412"/>
                          <a:pt x="9786" y="7253"/>
                          <a:pt x="9736" y="7164"/>
                        </a:cubicBezTo>
                        <a:cubicBezTo>
                          <a:pt x="9731" y="7156"/>
                          <a:pt x="9735" y="7147"/>
                          <a:pt x="9737" y="7137"/>
                        </a:cubicBezTo>
                        <a:cubicBezTo>
                          <a:pt x="9725" y="7116"/>
                          <a:pt x="9713" y="7095"/>
                          <a:pt x="9702" y="7077"/>
                        </a:cubicBezTo>
                        <a:cubicBezTo>
                          <a:pt x="9654" y="6989"/>
                          <a:pt x="10070" y="6793"/>
                          <a:pt x="10321" y="6692"/>
                        </a:cubicBezTo>
                        <a:cubicBezTo>
                          <a:pt x="10345" y="6682"/>
                          <a:pt x="10356" y="6674"/>
                          <a:pt x="10367" y="6666"/>
                        </a:cubicBezTo>
                        <a:cubicBezTo>
                          <a:pt x="10258" y="6611"/>
                          <a:pt x="10006" y="6555"/>
                          <a:pt x="9736" y="6485"/>
                        </a:cubicBezTo>
                        <a:cubicBezTo>
                          <a:pt x="9514" y="6427"/>
                          <a:pt x="9269" y="6410"/>
                          <a:pt x="9046" y="6412"/>
                        </a:cubicBezTo>
                        <a:cubicBezTo>
                          <a:pt x="8824" y="6417"/>
                          <a:pt x="8626" y="6441"/>
                          <a:pt x="8501" y="6467"/>
                        </a:cubicBezTo>
                        <a:cubicBezTo>
                          <a:pt x="8497" y="6468"/>
                          <a:pt x="8493" y="6467"/>
                          <a:pt x="8488" y="6468"/>
                        </a:cubicBezTo>
                        <a:cubicBezTo>
                          <a:pt x="8421" y="6483"/>
                          <a:pt x="8359" y="6496"/>
                          <a:pt x="8314" y="6506"/>
                        </a:cubicBezTo>
                        <a:cubicBezTo>
                          <a:pt x="8062" y="6559"/>
                          <a:pt x="7909" y="6224"/>
                          <a:pt x="7782" y="6116"/>
                        </a:cubicBezTo>
                        <a:cubicBezTo>
                          <a:pt x="7749" y="6089"/>
                          <a:pt x="7714" y="6071"/>
                          <a:pt x="7674" y="6062"/>
                        </a:cubicBezTo>
                        <a:cubicBezTo>
                          <a:pt x="7612" y="6064"/>
                          <a:pt x="7547" y="6082"/>
                          <a:pt x="7473" y="6101"/>
                        </a:cubicBezTo>
                        <a:cubicBezTo>
                          <a:pt x="7449" y="6106"/>
                          <a:pt x="7423" y="6107"/>
                          <a:pt x="7396" y="6105"/>
                        </a:cubicBezTo>
                        <a:cubicBezTo>
                          <a:pt x="7370" y="6105"/>
                          <a:pt x="7342" y="6102"/>
                          <a:pt x="7312" y="6095"/>
                        </a:cubicBezTo>
                        <a:cubicBezTo>
                          <a:pt x="7311" y="6095"/>
                          <a:pt x="7310" y="6095"/>
                          <a:pt x="7309" y="6095"/>
                        </a:cubicBezTo>
                        <a:cubicBezTo>
                          <a:pt x="7219" y="6118"/>
                          <a:pt x="7116" y="6045"/>
                          <a:pt x="7015" y="5948"/>
                        </a:cubicBezTo>
                        <a:cubicBezTo>
                          <a:pt x="6946" y="5899"/>
                          <a:pt x="6882" y="5846"/>
                          <a:pt x="6834" y="5793"/>
                        </a:cubicBezTo>
                        <a:cubicBezTo>
                          <a:pt x="6809" y="5766"/>
                          <a:pt x="6807" y="5741"/>
                          <a:pt x="6799" y="5715"/>
                        </a:cubicBezTo>
                        <a:cubicBezTo>
                          <a:pt x="6794" y="5710"/>
                          <a:pt x="6789" y="5705"/>
                          <a:pt x="6785" y="5700"/>
                        </a:cubicBezTo>
                        <a:cubicBezTo>
                          <a:pt x="6635" y="5534"/>
                          <a:pt x="6849" y="5468"/>
                          <a:pt x="6849" y="5468"/>
                        </a:cubicBezTo>
                        <a:lnTo>
                          <a:pt x="13899" y="0"/>
                        </a:lnTo>
                        <a:lnTo>
                          <a:pt x="0" y="0"/>
                        </a:lnTo>
                        <a:lnTo>
                          <a:pt x="0" y="2946"/>
                        </a:lnTo>
                        <a:cubicBezTo>
                          <a:pt x="660" y="2935"/>
                          <a:pt x="246" y="2934"/>
                          <a:pt x="430" y="2960"/>
                        </a:cubicBezTo>
                        <a:cubicBezTo>
                          <a:pt x="280" y="2955"/>
                          <a:pt x="660" y="2974"/>
                          <a:pt x="0" y="3003"/>
                        </a:cubicBezTo>
                        <a:lnTo>
                          <a:pt x="0" y="4720"/>
                        </a:lnTo>
                        <a:cubicBezTo>
                          <a:pt x="660" y="4724"/>
                          <a:pt x="235" y="4725"/>
                          <a:pt x="267" y="4719"/>
                        </a:cubicBezTo>
                        <a:close/>
                        <a:moveTo>
                          <a:pt x="267" y="4719"/>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8" name="AutoShape 126"/>
                  <p:cNvSpPr>
                    <a:spLocks/>
                  </p:cNvSpPr>
                  <p:nvPr/>
                </p:nvSpPr>
                <p:spPr bwMode="auto">
                  <a:xfrm>
                    <a:off x="5180184" y="2070100"/>
                    <a:ext cx="11068" cy="31750"/>
                  </a:xfrm>
                  <a:custGeom>
                    <a:avLst/>
                    <a:gdLst/>
                    <a:ahLst/>
                    <a:cxnLst/>
                    <a:rect l="0" t="0" r="r" b="b"/>
                    <a:pathLst>
                      <a:path w="18543" h="18984">
                        <a:moveTo>
                          <a:pt x="2588" y="405"/>
                        </a:moveTo>
                        <a:cubicBezTo>
                          <a:pt x="-2454" y="3229"/>
                          <a:pt x="-563" y="10335"/>
                          <a:pt x="12118" y="18984"/>
                        </a:cubicBezTo>
                        <a:cubicBezTo>
                          <a:pt x="18611" y="16920"/>
                          <a:pt x="19146" y="14221"/>
                          <a:pt x="18153" y="13236"/>
                        </a:cubicBezTo>
                        <a:cubicBezTo>
                          <a:pt x="17255" y="12258"/>
                          <a:pt x="5911" y="-2616"/>
                          <a:pt x="2588" y="405"/>
                        </a:cubicBezTo>
                        <a:close/>
                        <a:moveTo>
                          <a:pt x="2588" y="405"/>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9" name="AutoShape 127"/>
                  <p:cNvSpPr>
                    <a:spLocks/>
                  </p:cNvSpPr>
                  <p:nvPr/>
                </p:nvSpPr>
                <p:spPr bwMode="auto">
                  <a:xfrm>
                    <a:off x="5205482" y="2095500"/>
                    <a:ext cx="9487" cy="30163"/>
                  </a:xfrm>
                  <a:custGeom>
                    <a:avLst/>
                    <a:gdLst/>
                    <a:ahLst/>
                    <a:cxnLst/>
                    <a:rect l="0" t="0" r="r" b="b"/>
                    <a:pathLst>
                      <a:path w="17571" h="21600">
                        <a:moveTo>
                          <a:pt x="17351" y="0"/>
                        </a:moveTo>
                        <a:cubicBezTo>
                          <a:pt x="6676" y="1753"/>
                          <a:pt x="-766" y="17247"/>
                          <a:pt x="63" y="21600"/>
                        </a:cubicBezTo>
                        <a:cubicBezTo>
                          <a:pt x="20834" y="14592"/>
                          <a:pt x="17351" y="0"/>
                          <a:pt x="17351" y="0"/>
                        </a:cubicBezTo>
                        <a:close/>
                        <a:moveTo>
                          <a:pt x="17351" y="0"/>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0" name="AutoShape 128"/>
                  <p:cNvSpPr>
                    <a:spLocks/>
                  </p:cNvSpPr>
                  <p:nvPr/>
                </p:nvSpPr>
                <p:spPr bwMode="auto">
                  <a:xfrm>
                    <a:off x="5142237" y="1981200"/>
                    <a:ext cx="23717" cy="47625"/>
                  </a:xfrm>
                  <a:custGeom>
                    <a:avLst/>
                    <a:gdLst/>
                    <a:ahLst/>
                    <a:cxnLst/>
                    <a:rect l="0" t="0" r="r" b="b"/>
                    <a:pathLst>
                      <a:path w="20382" h="20831">
                        <a:moveTo>
                          <a:pt x="13090" y="20185"/>
                        </a:moveTo>
                        <a:cubicBezTo>
                          <a:pt x="14073" y="21600"/>
                          <a:pt x="17851" y="20334"/>
                          <a:pt x="19726" y="19760"/>
                        </a:cubicBezTo>
                        <a:cubicBezTo>
                          <a:pt x="21600" y="19202"/>
                          <a:pt x="18773" y="17287"/>
                          <a:pt x="19635" y="13930"/>
                        </a:cubicBezTo>
                        <a:cubicBezTo>
                          <a:pt x="20528" y="10600"/>
                          <a:pt x="9512" y="4049"/>
                          <a:pt x="7267" y="2339"/>
                        </a:cubicBezTo>
                        <a:cubicBezTo>
                          <a:pt x="4992" y="622"/>
                          <a:pt x="3027" y="668"/>
                          <a:pt x="0" y="0"/>
                        </a:cubicBezTo>
                        <a:cubicBezTo>
                          <a:pt x="0" y="0"/>
                          <a:pt x="80" y="6767"/>
                          <a:pt x="3027" y="8319"/>
                        </a:cubicBezTo>
                        <a:cubicBezTo>
                          <a:pt x="5954" y="9879"/>
                          <a:pt x="9181" y="13839"/>
                          <a:pt x="9863" y="16448"/>
                        </a:cubicBezTo>
                        <a:cubicBezTo>
                          <a:pt x="10574" y="19026"/>
                          <a:pt x="12138" y="18782"/>
                          <a:pt x="13090" y="20185"/>
                        </a:cubicBezTo>
                        <a:close/>
                        <a:moveTo>
                          <a:pt x="13090" y="20185"/>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1" name="AutoShape 129"/>
                  <p:cNvSpPr>
                    <a:spLocks/>
                  </p:cNvSpPr>
                  <p:nvPr/>
                </p:nvSpPr>
                <p:spPr bwMode="auto">
                  <a:xfrm>
                    <a:off x="5167535" y="1968500"/>
                    <a:ext cx="23717" cy="60325"/>
                  </a:xfrm>
                  <a:custGeom>
                    <a:avLst/>
                    <a:gdLst/>
                    <a:ahLst/>
                    <a:cxnLst/>
                    <a:rect l="0" t="0" r="r" b="b"/>
                    <a:pathLst>
                      <a:path w="19704" h="21177">
                        <a:moveTo>
                          <a:pt x="3946" y="7097"/>
                        </a:moveTo>
                        <a:cubicBezTo>
                          <a:pt x="5273" y="7871"/>
                          <a:pt x="4711" y="8585"/>
                          <a:pt x="4304" y="9278"/>
                        </a:cubicBezTo>
                        <a:cubicBezTo>
                          <a:pt x="3946" y="9988"/>
                          <a:pt x="3752" y="10570"/>
                          <a:pt x="4585" y="11357"/>
                        </a:cubicBezTo>
                        <a:cubicBezTo>
                          <a:pt x="5437" y="12154"/>
                          <a:pt x="6115" y="12442"/>
                          <a:pt x="5902" y="13847"/>
                        </a:cubicBezTo>
                        <a:cubicBezTo>
                          <a:pt x="5728" y="15273"/>
                          <a:pt x="8546" y="18961"/>
                          <a:pt x="9128" y="19871"/>
                        </a:cubicBezTo>
                        <a:cubicBezTo>
                          <a:pt x="9699" y="20794"/>
                          <a:pt x="11956" y="21123"/>
                          <a:pt x="13390" y="21155"/>
                        </a:cubicBezTo>
                        <a:cubicBezTo>
                          <a:pt x="14794" y="21206"/>
                          <a:pt x="16460" y="21240"/>
                          <a:pt x="17981" y="20409"/>
                        </a:cubicBezTo>
                        <a:cubicBezTo>
                          <a:pt x="19501" y="19584"/>
                          <a:pt x="20441" y="18211"/>
                          <a:pt x="18959" y="17420"/>
                        </a:cubicBezTo>
                        <a:cubicBezTo>
                          <a:pt x="17429" y="16652"/>
                          <a:pt x="16460" y="15136"/>
                          <a:pt x="16964" y="13981"/>
                        </a:cubicBezTo>
                        <a:cubicBezTo>
                          <a:pt x="17429" y="12815"/>
                          <a:pt x="13845" y="9408"/>
                          <a:pt x="13564" y="8040"/>
                        </a:cubicBezTo>
                        <a:cubicBezTo>
                          <a:pt x="13273" y="6671"/>
                          <a:pt x="7820" y="1646"/>
                          <a:pt x="6551" y="646"/>
                        </a:cubicBezTo>
                        <a:cubicBezTo>
                          <a:pt x="5360" y="-360"/>
                          <a:pt x="2144" y="69"/>
                          <a:pt x="352" y="231"/>
                        </a:cubicBezTo>
                        <a:cubicBezTo>
                          <a:pt x="-1159" y="1282"/>
                          <a:pt x="2599" y="6300"/>
                          <a:pt x="3946" y="7097"/>
                        </a:cubicBezTo>
                        <a:close/>
                        <a:moveTo>
                          <a:pt x="3946" y="7097"/>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2" name="AutoShape 130"/>
                  <p:cNvSpPr>
                    <a:spLocks/>
                  </p:cNvSpPr>
                  <p:nvPr/>
                </p:nvSpPr>
                <p:spPr bwMode="auto">
                  <a:xfrm>
                    <a:off x="5167535" y="1917700"/>
                    <a:ext cx="17393" cy="36513"/>
                  </a:xfrm>
                  <a:custGeom>
                    <a:avLst/>
                    <a:gdLst/>
                    <a:ahLst/>
                    <a:cxnLst/>
                    <a:rect l="0" t="0" r="r" b="b"/>
                    <a:pathLst>
                      <a:path w="19682" h="21019">
                        <a:moveTo>
                          <a:pt x="5699" y="10089"/>
                        </a:moveTo>
                        <a:cubicBezTo>
                          <a:pt x="8958" y="10737"/>
                          <a:pt x="8471" y="12807"/>
                          <a:pt x="6229" y="13997"/>
                        </a:cubicBezTo>
                        <a:cubicBezTo>
                          <a:pt x="3945" y="15166"/>
                          <a:pt x="6521" y="17297"/>
                          <a:pt x="7733" y="18508"/>
                        </a:cubicBezTo>
                        <a:cubicBezTo>
                          <a:pt x="8958" y="19755"/>
                          <a:pt x="13944" y="20375"/>
                          <a:pt x="17718" y="20987"/>
                        </a:cubicBezTo>
                        <a:cubicBezTo>
                          <a:pt x="21492" y="21600"/>
                          <a:pt x="18957" y="13258"/>
                          <a:pt x="17300" y="9050"/>
                        </a:cubicBezTo>
                        <a:cubicBezTo>
                          <a:pt x="15657" y="4828"/>
                          <a:pt x="11437" y="2007"/>
                          <a:pt x="7858" y="0"/>
                        </a:cubicBezTo>
                        <a:cubicBezTo>
                          <a:pt x="7858" y="0"/>
                          <a:pt x="2844" y="2141"/>
                          <a:pt x="1967" y="2933"/>
                        </a:cubicBezTo>
                        <a:cubicBezTo>
                          <a:pt x="1048" y="3704"/>
                          <a:pt x="87" y="5395"/>
                          <a:pt x="3" y="7205"/>
                        </a:cubicBezTo>
                        <a:cubicBezTo>
                          <a:pt x="-108" y="8983"/>
                          <a:pt x="2454" y="9430"/>
                          <a:pt x="5699" y="10089"/>
                        </a:cubicBezTo>
                        <a:close/>
                        <a:moveTo>
                          <a:pt x="5699" y="10089"/>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3" name="AutoShape 131"/>
                  <p:cNvSpPr>
                    <a:spLocks/>
                  </p:cNvSpPr>
                  <p:nvPr/>
                </p:nvSpPr>
                <p:spPr bwMode="auto">
                  <a:xfrm>
                    <a:off x="5028397" y="1981200"/>
                    <a:ext cx="41109" cy="101600"/>
                  </a:xfrm>
                  <a:custGeom>
                    <a:avLst/>
                    <a:gdLst/>
                    <a:ahLst/>
                    <a:cxnLst/>
                    <a:rect l="0" t="0" r="r" b="b"/>
                    <a:pathLst>
                      <a:path w="21196" h="21448">
                        <a:moveTo>
                          <a:pt x="15935" y="3356"/>
                        </a:moveTo>
                        <a:cubicBezTo>
                          <a:pt x="17153" y="3256"/>
                          <a:pt x="17584" y="3711"/>
                          <a:pt x="21113" y="5234"/>
                        </a:cubicBezTo>
                        <a:cubicBezTo>
                          <a:pt x="21600" y="2904"/>
                          <a:pt x="19845" y="1236"/>
                          <a:pt x="18308" y="959"/>
                        </a:cubicBezTo>
                        <a:cubicBezTo>
                          <a:pt x="16778" y="680"/>
                          <a:pt x="14598" y="350"/>
                          <a:pt x="11081" y="1084"/>
                        </a:cubicBezTo>
                        <a:cubicBezTo>
                          <a:pt x="8458" y="196"/>
                          <a:pt x="3767" y="-82"/>
                          <a:pt x="0" y="21"/>
                        </a:cubicBezTo>
                        <a:cubicBezTo>
                          <a:pt x="119" y="630"/>
                          <a:pt x="2680" y="1873"/>
                          <a:pt x="4391" y="2268"/>
                        </a:cubicBezTo>
                        <a:cubicBezTo>
                          <a:pt x="6071" y="2669"/>
                          <a:pt x="6071" y="3513"/>
                          <a:pt x="6259" y="3991"/>
                        </a:cubicBezTo>
                        <a:cubicBezTo>
                          <a:pt x="6453" y="4471"/>
                          <a:pt x="4566" y="3991"/>
                          <a:pt x="3279" y="3556"/>
                        </a:cubicBezTo>
                        <a:cubicBezTo>
                          <a:pt x="2011" y="3130"/>
                          <a:pt x="3036" y="5761"/>
                          <a:pt x="3148" y="6390"/>
                        </a:cubicBezTo>
                        <a:cubicBezTo>
                          <a:pt x="3279" y="7028"/>
                          <a:pt x="4629" y="6958"/>
                          <a:pt x="6153" y="7005"/>
                        </a:cubicBezTo>
                        <a:cubicBezTo>
                          <a:pt x="7658" y="7051"/>
                          <a:pt x="8695" y="8594"/>
                          <a:pt x="6696" y="10013"/>
                        </a:cubicBezTo>
                        <a:cubicBezTo>
                          <a:pt x="4685" y="11420"/>
                          <a:pt x="10531" y="14695"/>
                          <a:pt x="11481" y="15177"/>
                        </a:cubicBezTo>
                        <a:cubicBezTo>
                          <a:pt x="12468" y="15653"/>
                          <a:pt x="11256" y="16518"/>
                          <a:pt x="10706" y="17042"/>
                        </a:cubicBezTo>
                        <a:cubicBezTo>
                          <a:pt x="10163" y="17571"/>
                          <a:pt x="12280" y="19573"/>
                          <a:pt x="12967" y="20333"/>
                        </a:cubicBezTo>
                        <a:cubicBezTo>
                          <a:pt x="13636" y="21086"/>
                          <a:pt x="15441" y="21370"/>
                          <a:pt x="17821" y="21444"/>
                        </a:cubicBezTo>
                        <a:cubicBezTo>
                          <a:pt x="20195" y="21518"/>
                          <a:pt x="20676" y="20613"/>
                          <a:pt x="20507" y="19394"/>
                        </a:cubicBezTo>
                        <a:cubicBezTo>
                          <a:pt x="20507" y="19394"/>
                          <a:pt x="18789" y="19097"/>
                          <a:pt x="17034" y="18994"/>
                        </a:cubicBezTo>
                        <a:cubicBezTo>
                          <a:pt x="15254" y="18894"/>
                          <a:pt x="14598" y="16891"/>
                          <a:pt x="15379" y="15961"/>
                        </a:cubicBezTo>
                        <a:cubicBezTo>
                          <a:pt x="16184" y="15014"/>
                          <a:pt x="11481" y="12468"/>
                          <a:pt x="12337" y="11687"/>
                        </a:cubicBezTo>
                        <a:cubicBezTo>
                          <a:pt x="13192" y="10900"/>
                          <a:pt x="12218" y="9553"/>
                          <a:pt x="11481" y="9005"/>
                        </a:cubicBezTo>
                        <a:cubicBezTo>
                          <a:pt x="10763" y="8446"/>
                          <a:pt x="12655" y="8720"/>
                          <a:pt x="14598" y="8794"/>
                        </a:cubicBezTo>
                        <a:cubicBezTo>
                          <a:pt x="16559" y="8879"/>
                          <a:pt x="13011" y="7864"/>
                          <a:pt x="11668" y="7430"/>
                        </a:cubicBezTo>
                        <a:cubicBezTo>
                          <a:pt x="10344" y="7005"/>
                          <a:pt x="11787" y="4347"/>
                          <a:pt x="12105" y="4020"/>
                        </a:cubicBezTo>
                        <a:cubicBezTo>
                          <a:pt x="12412" y="3691"/>
                          <a:pt x="14710" y="3464"/>
                          <a:pt x="15935" y="3356"/>
                        </a:cubicBezTo>
                        <a:close/>
                        <a:moveTo>
                          <a:pt x="15935" y="3356"/>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4" name="AutoShape 132"/>
                  <p:cNvSpPr>
                    <a:spLocks/>
                  </p:cNvSpPr>
                  <p:nvPr/>
                </p:nvSpPr>
                <p:spPr bwMode="auto">
                  <a:xfrm>
                    <a:off x="5028397" y="1892300"/>
                    <a:ext cx="75894" cy="93663"/>
                  </a:xfrm>
                  <a:custGeom>
                    <a:avLst/>
                    <a:gdLst/>
                    <a:ahLst/>
                    <a:cxnLst/>
                    <a:rect l="0" t="0" r="r" b="b"/>
                    <a:pathLst>
                      <a:path w="20995" h="21127">
                        <a:moveTo>
                          <a:pt x="17814" y="7064"/>
                        </a:moveTo>
                        <a:cubicBezTo>
                          <a:pt x="16457" y="7439"/>
                          <a:pt x="15924" y="6957"/>
                          <a:pt x="14580" y="6418"/>
                        </a:cubicBezTo>
                        <a:cubicBezTo>
                          <a:pt x="14274" y="7844"/>
                          <a:pt x="11729" y="10740"/>
                          <a:pt x="11369" y="11486"/>
                        </a:cubicBezTo>
                        <a:cubicBezTo>
                          <a:pt x="11002" y="12244"/>
                          <a:pt x="10344" y="12082"/>
                          <a:pt x="9512" y="11972"/>
                        </a:cubicBezTo>
                        <a:cubicBezTo>
                          <a:pt x="8688" y="11870"/>
                          <a:pt x="7561" y="12037"/>
                          <a:pt x="7004" y="12380"/>
                        </a:cubicBezTo>
                        <a:cubicBezTo>
                          <a:pt x="6448" y="12730"/>
                          <a:pt x="5575" y="12224"/>
                          <a:pt x="4588" y="11137"/>
                        </a:cubicBezTo>
                        <a:cubicBezTo>
                          <a:pt x="6899" y="10064"/>
                          <a:pt x="9679" y="9892"/>
                          <a:pt x="10476" y="9932"/>
                        </a:cubicBezTo>
                        <a:cubicBezTo>
                          <a:pt x="11264" y="9946"/>
                          <a:pt x="11990" y="9684"/>
                          <a:pt x="13147" y="7921"/>
                        </a:cubicBezTo>
                        <a:cubicBezTo>
                          <a:pt x="14546" y="5845"/>
                          <a:pt x="13253" y="4117"/>
                          <a:pt x="11766" y="4117"/>
                        </a:cubicBezTo>
                        <a:cubicBezTo>
                          <a:pt x="10269" y="4117"/>
                          <a:pt x="9058" y="4954"/>
                          <a:pt x="6936" y="4881"/>
                        </a:cubicBezTo>
                        <a:cubicBezTo>
                          <a:pt x="10242" y="4307"/>
                          <a:pt x="9380" y="2170"/>
                          <a:pt x="8786" y="2101"/>
                        </a:cubicBezTo>
                        <a:cubicBezTo>
                          <a:pt x="8192" y="2009"/>
                          <a:pt x="5877" y="1096"/>
                          <a:pt x="5117" y="66"/>
                        </a:cubicBezTo>
                        <a:cubicBezTo>
                          <a:pt x="4618" y="-391"/>
                          <a:pt x="3824" y="1599"/>
                          <a:pt x="1217" y="3306"/>
                        </a:cubicBezTo>
                        <a:cubicBezTo>
                          <a:pt x="-205" y="4548"/>
                          <a:pt x="359" y="5930"/>
                          <a:pt x="725" y="6332"/>
                        </a:cubicBezTo>
                        <a:cubicBezTo>
                          <a:pt x="1078" y="6735"/>
                          <a:pt x="1513" y="7259"/>
                          <a:pt x="956" y="7823"/>
                        </a:cubicBezTo>
                        <a:cubicBezTo>
                          <a:pt x="-442" y="9375"/>
                          <a:pt x="912" y="10510"/>
                          <a:pt x="786" y="11056"/>
                        </a:cubicBezTo>
                        <a:cubicBezTo>
                          <a:pt x="650" y="11597"/>
                          <a:pt x="559" y="12277"/>
                          <a:pt x="1418" y="13005"/>
                        </a:cubicBezTo>
                        <a:cubicBezTo>
                          <a:pt x="3128" y="14676"/>
                          <a:pt x="3929" y="16780"/>
                          <a:pt x="4160" y="17539"/>
                        </a:cubicBezTo>
                        <a:cubicBezTo>
                          <a:pt x="4391" y="18293"/>
                          <a:pt x="3230" y="17349"/>
                          <a:pt x="2639" y="16727"/>
                        </a:cubicBezTo>
                        <a:cubicBezTo>
                          <a:pt x="2035" y="16109"/>
                          <a:pt x="725" y="16870"/>
                          <a:pt x="135" y="16977"/>
                        </a:cubicBezTo>
                        <a:cubicBezTo>
                          <a:pt x="-473" y="17083"/>
                          <a:pt x="1153" y="19270"/>
                          <a:pt x="1451" y="19859"/>
                        </a:cubicBezTo>
                        <a:cubicBezTo>
                          <a:pt x="1740" y="20450"/>
                          <a:pt x="2239" y="20484"/>
                          <a:pt x="3430" y="20376"/>
                        </a:cubicBezTo>
                        <a:cubicBezTo>
                          <a:pt x="4618" y="20262"/>
                          <a:pt x="6006" y="21045"/>
                          <a:pt x="7035" y="21122"/>
                        </a:cubicBezTo>
                        <a:cubicBezTo>
                          <a:pt x="8056" y="21209"/>
                          <a:pt x="10840" y="20074"/>
                          <a:pt x="11400" y="18624"/>
                        </a:cubicBezTo>
                        <a:cubicBezTo>
                          <a:pt x="12645" y="14302"/>
                          <a:pt x="15696" y="11224"/>
                          <a:pt x="17913" y="10197"/>
                        </a:cubicBezTo>
                        <a:cubicBezTo>
                          <a:pt x="20122" y="9166"/>
                          <a:pt x="20855" y="7894"/>
                          <a:pt x="20988" y="7395"/>
                        </a:cubicBezTo>
                        <a:cubicBezTo>
                          <a:pt x="21127" y="6875"/>
                          <a:pt x="19169" y="6691"/>
                          <a:pt x="17814" y="7064"/>
                        </a:cubicBezTo>
                        <a:close/>
                        <a:moveTo>
                          <a:pt x="17814" y="7064"/>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grpSp>
          <p:sp>
            <p:nvSpPr>
              <p:cNvPr id="107" name="AutoShape 229"/>
              <p:cNvSpPr>
                <a:spLocks/>
              </p:cNvSpPr>
              <p:nvPr/>
            </p:nvSpPr>
            <p:spPr bwMode="auto">
              <a:xfrm>
                <a:off x="6451790" y="1755111"/>
                <a:ext cx="120179" cy="32219"/>
              </a:xfrm>
              <a:custGeom>
                <a:avLst/>
                <a:gdLst/>
                <a:ahLst/>
                <a:cxnLst/>
                <a:rect l="0" t="0" r="r" b="b"/>
                <a:pathLst>
                  <a:path w="21346" h="19750">
                    <a:moveTo>
                      <a:pt x="21338" y="4977"/>
                    </a:moveTo>
                    <a:cubicBezTo>
                      <a:pt x="21490" y="4036"/>
                      <a:pt x="19593" y="-1232"/>
                      <a:pt x="17291" y="1279"/>
                    </a:cubicBezTo>
                    <a:cubicBezTo>
                      <a:pt x="16384" y="539"/>
                      <a:pt x="15668" y="755"/>
                      <a:pt x="15269" y="1484"/>
                    </a:cubicBezTo>
                    <a:cubicBezTo>
                      <a:pt x="14857" y="2223"/>
                      <a:pt x="14736" y="-193"/>
                      <a:pt x="13059" y="12"/>
                    </a:cubicBezTo>
                    <a:cubicBezTo>
                      <a:pt x="11373" y="232"/>
                      <a:pt x="6829" y="645"/>
                      <a:pt x="3159" y="7916"/>
                    </a:cubicBezTo>
                    <a:cubicBezTo>
                      <a:pt x="2689" y="8773"/>
                      <a:pt x="1260" y="6562"/>
                      <a:pt x="13" y="12881"/>
                    </a:cubicBezTo>
                    <a:cubicBezTo>
                      <a:pt x="-110" y="13837"/>
                      <a:pt x="669" y="16776"/>
                      <a:pt x="669" y="16776"/>
                    </a:cubicBezTo>
                    <a:cubicBezTo>
                      <a:pt x="1509" y="14982"/>
                      <a:pt x="6084" y="12464"/>
                      <a:pt x="7360" y="17846"/>
                    </a:cubicBezTo>
                    <a:cubicBezTo>
                      <a:pt x="7916" y="19951"/>
                      <a:pt x="8601" y="20156"/>
                      <a:pt x="9320" y="19211"/>
                    </a:cubicBezTo>
                    <a:cubicBezTo>
                      <a:pt x="10038" y="18263"/>
                      <a:pt x="11781" y="20368"/>
                      <a:pt x="14082" y="17212"/>
                    </a:cubicBezTo>
                    <a:cubicBezTo>
                      <a:pt x="16384" y="14045"/>
                      <a:pt x="17226" y="13939"/>
                      <a:pt x="17912" y="13514"/>
                    </a:cubicBezTo>
                    <a:cubicBezTo>
                      <a:pt x="18599" y="13093"/>
                      <a:pt x="20590" y="10461"/>
                      <a:pt x="21338" y="4977"/>
                    </a:cubicBezTo>
                    <a:close/>
                    <a:moveTo>
                      <a:pt x="21338" y="4977"/>
                    </a:moveTo>
                  </a:path>
                </a:pathLst>
              </a:custGeom>
              <a:grpFill/>
              <a:ln>
                <a:noFill/>
              </a:ln>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08" name="AutoShape 231"/>
              <p:cNvSpPr>
                <a:spLocks/>
              </p:cNvSpPr>
              <p:nvPr/>
            </p:nvSpPr>
            <p:spPr bwMode="auto">
              <a:xfrm>
                <a:off x="6571969" y="1417678"/>
                <a:ext cx="381616" cy="377140"/>
              </a:xfrm>
              <a:custGeom>
                <a:avLst/>
                <a:gdLst/>
                <a:ahLst/>
                <a:cxnLst/>
                <a:rect l="l" t="t" r="r" b="b"/>
                <a:pathLst>
                  <a:path w="381616" h="377140">
                    <a:moveTo>
                      <a:pt x="40325" y="0"/>
                    </a:moveTo>
                    <a:cubicBezTo>
                      <a:pt x="37842" y="889"/>
                      <a:pt x="33460" y="3557"/>
                      <a:pt x="37111" y="4770"/>
                    </a:cubicBezTo>
                    <a:cubicBezTo>
                      <a:pt x="40763" y="5982"/>
                      <a:pt x="43830" y="7518"/>
                      <a:pt x="44998" y="9135"/>
                    </a:cubicBezTo>
                    <a:cubicBezTo>
                      <a:pt x="46313" y="10832"/>
                      <a:pt x="48357" y="9862"/>
                      <a:pt x="49964" y="8488"/>
                    </a:cubicBezTo>
                    <a:cubicBezTo>
                      <a:pt x="51717" y="7033"/>
                      <a:pt x="52739" y="6063"/>
                      <a:pt x="56098" y="7599"/>
                    </a:cubicBezTo>
                    <a:cubicBezTo>
                      <a:pt x="59311" y="9054"/>
                      <a:pt x="64569" y="13096"/>
                      <a:pt x="62233" y="15844"/>
                    </a:cubicBezTo>
                    <a:cubicBezTo>
                      <a:pt x="59750" y="18592"/>
                      <a:pt x="58289" y="20613"/>
                      <a:pt x="58581" y="22957"/>
                    </a:cubicBezTo>
                    <a:cubicBezTo>
                      <a:pt x="59019" y="25383"/>
                      <a:pt x="58873" y="26918"/>
                      <a:pt x="61064" y="26918"/>
                    </a:cubicBezTo>
                    <a:cubicBezTo>
                      <a:pt x="63255" y="26918"/>
                      <a:pt x="72018" y="28858"/>
                      <a:pt x="72018" y="31930"/>
                    </a:cubicBezTo>
                    <a:cubicBezTo>
                      <a:pt x="72018" y="35002"/>
                      <a:pt x="71288" y="35729"/>
                      <a:pt x="68951" y="37184"/>
                    </a:cubicBezTo>
                    <a:cubicBezTo>
                      <a:pt x="66468" y="38720"/>
                      <a:pt x="63693" y="40094"/>
                      <a:pt x="65446" y="40822"/>
                    </a:cubicBezTo>
                    <a:cubicBezTo>
                      <a:pt x="67198" y="41550"/>
                      <a:pt x="69827" y="43570"/>
                      <a:pt x="72894" y="42762"/>
                    </a:cubicBezTo>
                    <a:cubicBezTo>
                      <a:pt x="75961" y="41954"/>
                      <a:pt x="83410" y="39933"/>
                      <a:pt x="81804" y="41388"/>
                    </a:cubicBezTo>
                    <a:cubicBezTo>
                      <a:pt x="80051" y="42762"/>
                      <a:pt x="77422" y="46157"/>
                      <a:pt x="71580" y="47208"/>
                    </a:cubicBezTo>
                    <a:cubicBezTo>
                      <a:pt x="69389" y="47531"/>
                      <a:pt x="71434" y="49148"/>
                      <a:pt x="74063" y="49552"/>
                    </a:cubicBezTo>
                    <a:cubicBezTo>
                      <a:pt x="76692" y="49956"/>
                      <a:pt x="76546" y="50926"/>
                      <a:pt x="74793" y="52381"/>
                    </a:cubicBezTo>
                    <a:cubicBezTo>
                      <a:pt x="73186" y="53756"/>
                      <a:pt x="71872" y="56342"/>
                      <a:pt x="68221" y="56423"/>
                    </a:cubicBezTo>
                    <a:cubicBezTo>
                      <a:pt x="64715" y="56504"/>
                      <a:pt x="61502" y="59252"/>
                      <a:pt x="60334" y="60384"/>
                    </a:cubicBezTo>
                    <a:cubicBezTo>
                      <a:pt x="59311" y="61516"/>
                      <a:pt x="69973" y="59495"/>
                      <a:pt x="73186" y="57232"/>
                    </a:cubicBezTo>
                    <a:cubicBezTo>
                      <a:pt x="76400" y="55049"/>
                      <a:pt x="82534" y="50522"/>
                      <a:pt x="83556" y="48986"/>
                    </a:cubicBezTo>
                    <a:cubicBezTo>
                      <a:pt x="84140" y="48421"/>
                      <a:pt x="83264" y="50926"/>
                      <a:pt x="86915" y="49876"/>
                    </a:cubicBezTo>
                    <a:cubicBezTo>
                      <a:pt x="90567" y="48825"/>
                      <a:pt x="91443" y="49471"/>
                      <a:pt x="91151" y="51331"/>
                    </a:cubicBezTo>
                    <a:cubicBezTo>
                      <a:pt x="90859" y="53109"/>
                      <a:pt x="90713" y="54968"/>
                      <a:pt x="88376" y="56585"/>
                    </a:cubicBezTo>
                    <a:cubicBezTo>
                      <a:pt x="86185" y="58121"/>
                      <a:pt x="81804" y="60303"/>
                      <a:pt x="78590" y="60546"/>
                    </a:cubicBezTo>
                    <a:cubicBezTo>
                      <a:pt x="79759" y="61354"/>
                      <a:pt x="89252" y="61031"/>
                      <a:pt x="92612" y="59252"/>
                    </a:cubicBezTo>
                    <a:cubicBezTo>
                      <a:pt x="95825" y="57393"/>
                      <a:pt x="96117" y="57797"/>
                      <a:pt x="97869" y="58282"/>
                    </a:cubicBezTo>
                    <a:cubicBezTo>
                      <a:pt x="99768" y="58687"/>
                      <a:pt x="102835" y="58929"/>
                      <a:pt x="102397" y="60707"/>
                    </a:cubicBezTo>
                    <a:cubicBezTo>
                      <a:pt x="102105" y="62486"/>
                      <a:pt x="102251" y="66689"/>
                      <a:pt x="103565" y="68629"/>
                    </a:cubicBezTo>
                    <a:cubicBezTo>
                      <a:pt x="104880" y="70569"/>
                      <a:pt x="104296" y="70893"/>
                      <a:pt x="102835" y="72590"/>
                    </a:cubicBezTo>
                    <a:cubicBezTo>
                      <a:pt x="101229" y="74288"/>
                      <a:pt x="98162" y="76713"/>
                      <a:pt x="100060" y="78491"/>
                    </a:cubicBezTo>
                    <a:cubicBezTo>
                      <a:pt x="102105" y="80270"/>
                      <a:pt x="103419" y="81967"/>
                      <a:pt x="101375" y="84230"/>
                    </a:cubicBezTo>
                    <a:cubicBezTo>
                      <a:pt x="99476" y="86413"/>
                      <a:pt x="99476" y="89889"/>
                      <a:pt x="99914" y="92071"/>
                    </a:cubicBezTo>
                    <a:cubicBezTo>
                      <a:pt x="100060" y="92880"/>
                      <a:pt x="99768" y="93931"/>
                      <a:pt x="99184" y="95062"/>
                    </a:cubicBezTo>
                    <a:cubicBezTo>
                      <a:pt x="101229" y="97245"/>
                      <a:pt x="102105" y="97730"/>
                      <a:pt x="104150" y="97002"/>
                    </a:cubicBezTo>
                    <a:cubicBezTo>
                      <a:pt x="106779" y="96113"/>
                      <a:pt x="109408" y="94658"/>
                      <a:pt x="108385" y="92799"/>
                    </a:cubicBezTo>
                    <a:cubicBezTo>
                      <a:pt x="107217" y="91021"/>
                      <a:pt x="105610" y="88434"/>
                      <a:pt x="107363" y="86655"/>
                    </a:cubicBezTo>
                    <a:cubicBezTo>
                      <a:pt x="109115" y="84958"/>
                      <a:pt x="113059" y="83260"/>
                      <a:pt x="113059" y="83260"/>
                    </a:cubicBezTo>
                    <a:cubicBezTo>
                      <a:pt x="113059" y="86413"/>
                      <a:pt x="113059" y="88030"/>
                      <a:pt x="114812" y="89566"/>
                    </a:cubicBezTo>
                    <a:cubicBezTo>
                      <a:pt x="116564" y="91182"/>
                      <a:pt x="120362" y="92071"/>
                      <a:pt x="119777" y="94820"/>
                    </a:cubicBezTo>
                    <a:cubicBezTo>
                      <a:pt x="119339" y="97568"/>
                      <a:pt x="120508" y="99912"/>
                      <a:pt x="116564" y="100478"/>
                    </a:cubicBezTo>
                    <a:cubicBezTo>
                      <a:pt x="112475" y="101044"/>
                      <a:pt x="107071" y="103873"/>
                      <a:pt x="103419" y="110825"/>
                    </a:cubicBezTo>
                    <a:cubicBezTo>
                      <a:pt x="102835" y="112684"/>
                      <a:pt x="108531" y="115190"/>
                      <a:pt x="109554" y="114382"/>
                    </a:cubicBezTo>
                    <a:cubicBezTo>
                      <a:pt x="110430" y="113574"/>
                      <a:pt x="114519" y="109693"/>
                      <a:pt x="116418" y="109532"/>
                    </a:cubicBezTo>
                    <a:cubicBezTo>
                      <a:pt x="118171" y="109370"/>
                      <a:pt x="123721" y="109774"/>
                      <a:pt x="124013" y="116484"/>
                    </a:cubicBezTo>
                    <a:cubicBezTo>
                      <a:pt x="124451" y="123112"/>
                      <a:pt x="126934" y="124244"/>
                      <a:pt x="126642" y="128043"/>
                    </a:cubicBezTo>
                    <a:cubicBezTo>
                      <a:pt x="126496" y="131842"/>
                      <a:pt x="125035" y="136450"/>
                      <a:pt x="126788" y="139602"/>
                    </a:cubicBezTo>
                    <a:cubicBezTo>
                      <a:pt x="122114" y="136935"/>
                      <a:pt x="119485" y="135722"/>
                      <a:pt x="120508" y="137824"/>
                    </a:cubicBezTo>
                    <a:cubicBezTo>
                      <a:pt x="121530" y="139926"/>
                      <a:pt x="124159" y="145342"/>
                      <a:pt x="125766" y="146635"/>
                    </a:cubicBezTo>
                    <a:cubicBezTo>
                      <a:pt x="127372" y="147928"/>
                      <a:pt x="128979" y="157386"/>
                      <a:pt x="127956" y="165146"/>
                    </a:cubicBezTo>
                    <a:cubicBezTo>
                      <a:pt x="130585" y="172745"/>
                      <a:pt x="131462" y="175493"/>
                      <a:pt x="130877" y="179939"/>
                    </a:cubicBezTo>
                    <a:cubicBezTo>
                      <a:pt x="130147" y="184466"/>
                      <a:pt x="129855" y="192307"/>
                      <a:pt x="131023" y="193196"/>
                    </a:cubicBezTo>
                    <a:cubicBezTo>
                      <a:pt x="132192" y="194166"/>
                      <a:pt x="135551" y="197804"/>
                      <a:pt x="135259" y="201199"/>
                    </a:cubicBezTo>
                    <a:cubicBezTo>
                      <a:pt x="134967" y="204675"/>
                      <a:pt x="137304" y="206372"/>
                      <a:pt x="139056" y="208151"/>
                    </a:cubicBezTo>
                    <a:cubicBezTo>
                      <a:pt x="140955" y="210010"/>
                      <a:pt x="143584" y="213971"/>
                      <a:pt x="143584" y="216881"/>
                    </a:cubicBezTo>
                    <a:cubicBezTo>
                      <a:pt x="142854" y="209121"/>
                      <a:pt x="142123" y="195298"/>
                      <a:pt x="144606" y="188346"/>
                    </a:cubicBezTo>
                    <a:cubicBezTo>
                      <a:pt x="145191" y="184466"/>
                      <a:pt x="143730" y="171936"/>
                      <a:pt x="145045" y="172098"/>
                    </a:cubicBezTo>
                    <a:cubicBezTo>
                      <a:pt x="146359" y="172260"/>
                      <a:pt x="150156" y="171856"/>
                      <a:pt x="150302" y="173957"/>
                    </a:cubicBezTo>
                    <a:cubicBezTo>
                      <a:pt x="150595" y="176059"/>
                      <a:pt x="151471" y="179292"/>
                      <a:pt x="152639" y="177352"/>
                    </a:cubicBezTo>
                    <a:cubicBezTo>
                      <a:pt x="153662" y="175412"/>
                      <a:pt x="159796" y="171451"/>
                      <a:pt x="160818" y="172341"/>
                    </a:cubicBezTo>
                    <a:cubicBezTo>
                      <a:pt x="161841" y="173311"/>
                      <a:pt x="166222" y="173715"/>
                      <a:pt x="166660" y="173391"/>
                    </a:cubicBezTo>
                    <a:cubicBezTo>
                      <a:pt x="167099" y="173149"/>
                      <a:pt x="170458" y="169107"/>
                      <a:pt x="170458" y="165793"/>
                    </a:cubicBezTo>
                    <a:cubicBezTo>
                      <a:pt x="170458" y="164338"/>
                      <a:pt x="171918" y="162802"/>
                      <a:pt x="172649" y="164500"/>
                    </a:cubicBezTo>
                    <a:cubicBezTo>
                      <a:pt x="173525" y="166197"/>
                      <a:pt x="176446" y="168299"/>
                      <a:pt x="171334" y="177433"/>
                    </a:cubicBezTo>
                    <a:cubicBezTo>
                      <a:pt x="166368" y="186648"/>
                      <a:pt x="162571" y="192469"/>
                      <a:pt x="164031" y="199259"/>
                    </a:cubicBezTo>
                    <a:cubicBezTo>
                      <a:pt x="164470" y="199905"/>
                      <a:pt x="165054" y="193600"/>
                      <a:pt x="167099" y="191822"/>
                    </a:cubicBezTo>
                    <a:cubicBezTo>
                      <a:pt x="168997" y="189963"/>
                      <a:pt x="173087" y="185759"/>
                      <a:pt x="172502" y="188669"/>
                    </a:cubicBezTo>
                    <a:cubicBezTo>
                      <a:pt x="171772" y="191499"/>
                      <a:pt x="171918" y="194651"/>
                      <a:pt x="173379" y="196753"/>
                    </a:cubicBezTo>
                    <a:cubicBezTo>
                      <a:pt x="174839" y="198855"/>
                      <a:pt x="172795" y="202250"/>
                      <a:pt x="172356" y="205321"/>
                    </a:cubicBezTo>
                    <a:cubicBezTo>
                      <a:pt x="177760" y="197400"/>
                      <a:pt x="180243" y="195621"/>
                      <a:pt x="186816" y="197400"/>
                    </a:cubicBezTo>
                    <a:cubicBezTo>
                      <a:pt x="187692" y="194166"/>
                      <a:pt x="189445" y="190367"/>
                      <a:pt x="190613" y="193843"/>
                    </a:cubicBezTo>
                    <a:cubicBezTo>
                      <a:pt x="191635" y="197400"/>
                      <a:pt x="194410" y="199905"/>
                      <a:pt x="193826" y="197157"/>
                    </a:cubicBezTo>
                    <a:cubicBezTo>
                      <a:pt x="193388" y="194409"/>
                      <a:pt x="193826" y="183415"/>
                      <a:pt x="196017" y="188023"/>
                    </a:cubicBezTo>
                    <a:cubicBezTo>
                      <a:pt x="198062" y="192549"/>
                      <a:pt x="198500" y="192307"/>
                      <a:pt x="199230" y="189316"/>
                    </a:cubicBezTo>
                    <a:cubicBezTo>
                      <a:pt x="200106" y="186244"/>
                      <a:pt x="201421" y="183658"/>
                      <a:pt x="198938" y="180101"/>
                    </a:cubicBezTo>
                    <a:cubicBezTo>
                      <a:pt x="202735" y="181960"/>
                      <a:pt x="205364" y="183738"/>
                      <a:pt x="205218" y="185759"/>
                    </a:cubicBezTo>
                    <a:cubicBezTo>
                      <a:pt x="205072" y="187699"/>
                      <a:pt x="205072" y="191903"/>
                      <a:pt x="206971" y="194166"/>
                    </a:cubicBezTo>
                    <a:cubicBezTo>
                      <a:pt x="208870" y="196429"/>
                      <a:pt x="207993" y="197561"/>
                      <a:pt x="207409" y="200714"/>
                    </a:cubicBezTo>
                    <a:cubicBezTo>
                      <a:pt x="206679" y="203866"/>
                      <a:pt x="209308" y="207342"/>
                      <a:pt x="211499" y="209121"/>
                    </a:cubicBezTo>
                    <a:cubicBezTo>
                      <a:pt x="212667" y="210010"/>
                      <a:pt x="215296" y="204513"/>
                      <a:pt x="213689" y="202896"/>
                    </a:cubicBezTo>
                    <a:cubicBezTo>
                      <a:pt x="212083" y="201360"/>
                      <a:pt x="209454" y="198855"/>
                      <a:pt x="210622" y="196510"/>
                    </a:cubicBezTo>
                    <a:cubicBezTo>
                      <a:pt x="211791" y="194166"/>
                      <a:pt x="212229" y="193196"/>
                      <a:pt x="211206" y="190771"/>
                    </a:cubicBezTo>
                    <a:cubicBezTo>
                      <a:pt x="210038" y="188265"/>
                      <a:pt x="209746" y="184466"/>
                      <a:pt x="212375" y="186406"/>
                    </a:cubicBezTo>
                    <a:cubicBezTo>
                      <a:pt x="215004" y="188346"/>
                      <a:pt x="217633" y="190205"/>
                      <a:pt x="217487" y="187295"/>
                    </a:cubicBezTo>
                    <a:cubicBezTo>
                      <a:pt x="217341" y="184466"/>
                      <a:pt x="218363" y="182122"/>
                      <a:pt x="220262" y="180101"/>
                    </a:cubicBezTo>
                    <a:cubicBezTo>
                      <a:pt x="222014" y="178080"/>
                      <a:pt x="221576" y="174847"/>
                      <a:pt x="221284" y="171856"/>
                    </a:cubicBezTo>
                    <a:cubicBezTo>
                      <a:pt x="220846" y="168865"/>
                      <a:pt x="220262" y="164742"/>
                      <a:pt x="222014" y="164580"/>
                    </a:cubicBezTo>
                    <a:cubicBezTo>
                      <a:pt x="223767" y="164500"/>
                      <a:pt x="227126" y="162883"/>
                      <a:pt x="227272" y="165550"/>
                    </a:cubicBezTo>
                    <a:cubicBezTo>
                      <a:pt x="227418" y="168137"/>
                      <a:pt x="229609" y="174847"/>
                      <a:pt x="233991" y="176302"/>
                    </a:cubicBezTo>
                    <a:cubicBezTo>
                      <a:pt x="234283" y="175655"/>
                      <a:pt x="230485" y="163449"/>
                      <a:pt x="232676" y="164257"/>
                    </a:cubicBezTo>
                    <a:cubicBezTo>
                      <a:pt x="234721" y="164985"/>
                      <a:pt x="237496" y="165389"/>
                      <a:pt x="237496" y="163691"/>
                    </a:cubicBezTo>
                    <a:cubicBezTo>
                      <a:pt x="237496" y="161994"/>
                      <a:pt x="236620" y="159407"/>
                      <a:pt x="238226" y="157952"/>
                    </a:cubicBezTo>
                    <a:cubicBezTo>
                      <a:pt x="239687" y="156497"/>
                      <a:pt x="241293" y="152859"/>
                      <a:pt x="244361" y="153183"/>
                    </a:cubicBezTo>
                    <a:cubicBezTo>
                      <a:pt x="247428" y="153587"/>
                      <a:pt x="255899" y="150596"/>
                      <a:pt x="255899" y="150596"/>
                    </a:cubicBezTo>
                    <a:cubicBezTo>
                      <a:pt x="255899" y="150596"/>
                      <a:pt x="263639" y="151809"/>
                      <a:pt x="266561" y="150839"/>
                    </a:cubicBezTo>
                    <a:cubicBezTo>
                      <a:pt x="266414" y="156497"/>
                      <a:pt x="267583" y="159488"/>
                      <a:pt x="269482" y="161509"/>
                    </a:cubicBezTo>
                    <a:cubicBezTo>
                      <a:pt x="266853" y="167895"/>
                      <a:pt x="265246" y="171936"/>
                      <a:pt x="265246" y="175493"/>
                    </a:cubicBezTo>
                    <a:cubicBezTo>
                      <a:pt x="265246" y="179050"/>
                      <a:pt x="265830" y="185032"/>
                      <a:pt x="264224" y="186244"/>
                    </a:cubicBezTo>
                    <a:cubicBezTo>
                      <a:pt x="262617" y="187457"/>
                      <a:pt x="261157" y="191256"/>
                      <a:pt x="261157" y="191256"/>
                    </a:cubicBezTo>
                    <a:cubicBezTo>
                      <a:pt x="261157" y="191256"/>
                      <a:pt x="270942" y="183092"/>
                      <a:pt x="273279" y="181960"/>
                    </a:cubicBezTo>
                    <a:cubicBezTo>
                      <a:pt x="272987" y="187214"/>
                      <a:pt x="273133" y="189801"/>
                      <a:pt x="276638" y="193600"/>
                    </a:cubicBezTo>
                    <a:cubicBezTo>
                      <a:pt x="277076" y="187457"/>
                      <a:pt x="277807" y="187699"/>
                      <a:pt x="279997" y="185436"/>
                    </a:cubicBezTo>
                    <a:cubicBezTo>
                      <a:pt x="282042" y="183253"/>
                      <a:pt x="284379" y="182688"/>
                      <a:pt x="284379" y="182688"/>
                    </a:cubicBezTo>
                    <a:cubicBezTo>
                      <a:pt x="284379" y="182688"/>
                      <a:pt x="282480" y="190205"/>
                      <a:pt x="279121" y="193034"/>
                    </a:cubicBezTo>
                    <a:cubicBezTo>
                      <a:pt x="281896" y="192954"/>
                      <a:pt x="286570" y="190448"/>
                      <a:pt x="285986" y="191903"/>
                    </a:cubicBezTo>
                    <a:cubicBezTo>
                      <a:pt x="285547" y="193358"/>
                      <a:pt x="281750" y="204675"/>
                      <a:pt x="278537" y="207908"/>
                    </a:cubicBezTo>
                    <a:cubicBezTo>
                      <a:pt x="277368" y="209363"/>
                      <a:pt x="279413" y="211465"/>
                      <a:pt x="279997" y="212031"/>
                    </a:cubicBezTo>
                    <a:cubicBezTo>
                      <a:pt x="280436" y="212516"/>
                      <a:pt x="283503" y="208070"/>
                      <a:pt x="283649" y="204109"/>
                    </a:cubicBezTo>
                    <a:cubicBezTo>
                      <a:pt x="283795" y="200148"/>
                      <a:pt x="288176" y="193762"/>
                      <a:pt x="292120" y="192954"/>
                    </a:cubicBezTo>
                    <a:cubicBezTo>
                      <a:pt x="296063" y="192226"/>
                      <a:pt x="296647" y="186406"/>
                      <a:pt x="294018" y="180505"/>
                    </a:cubicBezTo>
                    <a:cubicBezTo>
                      <a:pt x="299422" y="181798"/>
                      <a:pt x="302344" y="182849"/>
                      <a:pt x="301321" y="169916"/>
                    </a:cubicBezTo>
                    <a:cubicBezTo>
                      <a:pt x="305557" y="169754"/>
                      <a:pt x="308332" y="169107"/>
                      <a:pt x="308478" y="171451"/>
                    </a:cubicBezTo>
                    <a:cubicBezTo>
                      <a:pt x="308624" y="173796"/>
                      <a:pt x="318409" y="190044"/>
                      <a:pt x="305411" y="190044"/>
                    </a:cubicBezTo>
                    <a:cubicBezTo>
                      <a:pt x="306725" y="197157"/>
                      <a:pt x="305849" y="211303"/>
                      <a:pt x="292266" y="212273"/>
                    </a:cubicBezTo>
                    <a:cubicBezTo>
                      <a:pt x="294749" y="216881"/>
                      <a:pt x="295333" y="219306"/>
                      <a:pt x="296940" y="218659"/>
                    </a:cubicBezTo>
                    <a:cubicBezTo>
                      <a:pt x="298692" y="218012"/>
                      <a:pt x="303074" y="217527"/>
                      <a:pt x="301467" y="218255"/>
                    </a:cubicBezTo>
                    <a:cubicBezTo>
                      <a:pt x="299861" y="219063"/>
                      <a:pt x="296793" y="224803"/>
                      <a:pt x="299569" y="223833"/>
                    </a:cubicBezTo>
                    <a:cubicBezTo>
                      <a:pt x="302490" y="222782"/>
                      <a:pt x="304680" y="222782"/>
                      <a:pt x="305703" y="220114"/>
                    </a:cubicBezTo>
                    <a:cubicBezTo>
                      <a:pt x="306725" y="217527"/>
                      <a:pt x="308040" y="214052"/>
                      <a:pt x="308916" y="216072"/>
                    </a:cubicBezTo>
                    <a:cubicBezTo>
                      <a:pt x="309792" y="218012"/>
                      <a:pt x="314320" y="225449"/>
                      <a:pt x="311837" y="227713"/>
                    </a:cubicBezTo>
                    <a:cubicBezTo>
                      <a:pt x="309354" y="229976"/>
                      <a:pt x="307455" y="230623"/>
                      <a:pt x="309500" y="232563"/>
                    </a:cubicBezTo>
                    <a:cubicBezTo>
                      <a:pt x="311691" y="234584"/>
                      <a:pt x="317387" y="238787"/>
                      <a:pt x="320454" y="238383"/>
                    </a:cubicBezTo>
                    <a:cubicBezTo>
                      <a:pt x="323667" y="237898"/>
                      <a:pt x="324836" y="237575"/>
                      <a:pt x="325858" y="239515"/>
                    </a:cubicBezTo>
                    <a:cubicBezTo>
                      <a:pt x="327026" y="241535"/>
                      <a:pt x="327465" y="243960"/>
                      <a:pt x="328195" y="241131"/>
                    </a:cubicBezTo>
                    <a:cubicBezTo>
                      <a:pt x="328925" y="238221"/>
                      <a:pt x="329948" y="233533"/>
                      <a:pt x="325566" y="224964"/>
                    </a:cubicBezTo>
                    <a:cubicBezTo>
                      <a:pt x="321184" y="216477"/>
                      <a:pt x="323375" y="208797"/>
                      <a:pt x="322207" y="206615"/>
                    </a:cubicBezTo>
                    <a:cubicBezTo>
                      <a:pt x="325128" y="203300"/>
                      <a:pt x="327465" y="201199"/>
                      <a:pt x="327026" y="194894"/>
                    </a:cubicBezTo>
                    <a:cubicBezTo>
                      <a:pt x="331554" y="198289"/>
                      <a:pt x="332723" y="199259"/>
                      <a:pt x="332576" y="201845"/>
                    </a:cubicBezTo>
                    <a:cubicBezTo>
                      <a:pt x="332430" y="204513"/>
                      <a:pt x="331992" y="205726"/>
                      <a:pt x="333307" y="207746"/>
                    </a:cubicBezTo>
                    <a:cubicBezTo>
                      <a:pt x="334621" y="209929"/>
                      <a:pt x="336082" y="211465"/>
                      <a:pt x="335059" y="213971"/>
                    </a:cubicBezTo>
                    <a:cubicBezTo>
                      <a:pt x="334037" y="216477"/>
                      <a:pt x="333891" y="226823"/>
                      <a:pt x="350395" y="232320"/>
                    </a:cubicBezTo>
                    <a:cubicBezTo>
                      <a:pt x="352440" y="232239"/>
                      <a:pt x="349811" y="228521"/>
                      <a:pt x="351271" y="225853"/>
                    </a:cubicBezTo>
                    <a:cubicBezTo>
                      <a:pt x="352732" y="223267"/>
                      <a:pt x="353024" y="215830"/>
                      <a:pt x="347620" y="209363"/>
                    </a:cubicBezTo>
                    <a:cubicBezTo>
                      <a:pt x="353608" y="208070"/>
                      <a:pt x="354338" y="207908"/>
                      <a:pt x="355945" y="210010"/>
                    </a:cubicBezTo>
                    <a:cubicBezTo>
                      <a:pt x="357552" y="212111"/>
                      <a:pt x="365292" y="214375"/>
                      <a:pt x="365438" y="220276"/>
                    </a:cubicBezTo>
                    <a:cubicBezTo>
                      <a:pt x="365584" y="226177"/>
                      <a:pt x="370696" y="243071"/>
                      <a:pt x="376100" y="250185"/>
                    </a:cubicBezTo>
                    <a:cubicBezTo>
                      <a:pt x="381504" y="257298"/>
                      <a:pt x="381358" y="260289"/>
                      <a:pt x="381066" y="263523"/>
                    </a:cubicBezTo>
                    <a:cubicBezTo>
                      <a:pt x="380774" y="266837"/>
                      <a:pt x="382819" y="271040"/>
                      <a:pt x="380482" y="271525"/>
                    </a:cubicBezTo>
                    <a:cubicBezTo>
                      <a:pt x="378291" y="272091"/>
                      <a:pt x="369236" y="272334"/>
                      <a:pt x="368798" y="279447"/>
                    </a:cubicBezTo>
                    <a:cubicBezTo>
                      <a:pt x="368798" y="281953"/>
                      <a:pt x="362955" y="284944"/>
                      <a:pt x="361495" y="282034"/>
                    </a:cubicBezTo>
                    <a:cubicBezTo>
                      <a:pt x="360034" y="279124"/>
                      <a:pt x="356967" y="273142"/>
                      <a:pt x="353170" y="270232"/>
                    </a:cubicBezTo>
                    <a:cubicBezTo>
                      <a:pt x="349373" y="267322"/>
                      <a:pt x="347036" y="263038"/>
                      <a:pt x="347766" y="259238"/>
                    </a:cubicBezTo>
                    <a:cubicBezTo>
                      <a:pt x="344115" y="262472"/>
                      <a:pt x="343823" y="267483"/>
                      <a:pt x="344261" y="273384"/>
                    </a:cubicBezTo>
                    <a:cubicBezTo>
                      <a:pt x="344845" y="279285"/>
                      <a:pt x="343969" y="288743"/>
                      <a:pt x="337396" y="290441"/>
                    </a:cubicBezTo>
                    <a:cubicBezTo>
                      <a:pt x="331846" y="282600"/>
                      <a:pt x="331262" y="279447"/>
                      <a:pt x="330386" y="274193"/>
                    </a:cubicBezTo>
                    <a:cubicBezTo>
                      <a:pt x="329363" y="268939"/>
                      <a:pt x="326588" y="263765"/>
                      <a:pt x="325128" y="262068"/>
                    </a:cubicBezTo>
                    <a:cubicBezTo>
                      <a:pt x="323667" y="260370"/>
                      <a:pt x="327173" y="256975"/>
                      <a:pt x="323667" y="252933"/>
                    </a:cubicBezTo>
                    <a:cubicBezTo>
                      <a:pt x="320308" y="248811"/>
                      <a:pt x="310376" y="238383"/>
                      <a:pt x="307163" y="238060"/>
                    </a:cubicBezTo>
                    <a:cubicBezTo>
                      <a:pt x="303950" y="237817"/>
                      <a:pt x="296501" y="236524"/>
                      <a:pt x="297524" y="238464"/>
                    </a:cubicBezTo>
                    <a:cubicBezTo>
                      <a:pt x="298546" y="240485"/>
                      <a:pt x="301905" y="253580"/>
                      <a:pt x="302051" y="257137"/>
                    </a:cubicBezTo>
                    <a:cubicBezTo>
                      <a:pt x="302197" y="260693"/>
                      <a:pt x="303804" y="270717"/>
                      <a:pt x="299422" y="274031"/>
                    </a:cubicBezTo>
                    <a:cubicBezTo>
                      <a:pt x="294895" y="277345"/>
                      <a:pt x="289637" y="287692"/>
                      <a:pt x="293288" y="294482"/>
                    </a:cubicBezTo>
                    <a:cubicBezTo>
                      <a:pt x="296940" y="301353"/>
                      <a:pt x="297232" y="303051"/>
                      <a:pt x="296793" y="307093"/>
                    </a:cubicBezTo>
                    <a:cubicBezTo>
                      <a:pt x="296209" y="311215"/>
                      <a:pt x="295771" y="319865"/>
                      <a:pt x="291536" y="319137"/>
                    </a:cubicBezTo>
                    <a:cubicBezTo>
                      <a:pt x="287300" y="318490"/>
                      <a:pt x="288030" y="318490"/>
                      <a:pt x="286424" y="322209"/>
                    </a:cubicBezTo>
                    <a:cubicBezTo>
                      <a:pt x="284817" y="325846"/>
                      <a:pt x="281604" y="331262"/>
                      <a:pt x="274447" y="331667"/>
                    </a:cubicBezTo>
                    <a:cubicBezTo>
                      <a:pt x="271526" y="331909"/>
                      <a:pt x="266122" y="324957"/>
                      <a:pt x="270796" y="319056"/>
                    </a:cubicBezTo>
                    <a:cubicBezTo>
                      <a:pt x="275470" y="313155"/>
                      <a:pt x="280143" y="310084"/>
                      <a:pt x="279997" y="306688"/>
                    </a:cubicBezTo>
                    <a:cubicBezTo>
                      <a:pt x="278975" y="300788"/>
                      <a:pt x="283065" y="298605"/>
                      <a:pt x="281166" y="295291"/>
                    </a:cubicBezTo>
                    <a:cubicBezTo>
                      <a:pt x="279121" y="291977"/>
                      <a:pt x="276930" y="285995"/>
                      <a:pt x="279121" y="283489"/>
                    </a:cubicBezTo>
                    <a:cubicBezTo>
                      <a:pt x="281458" y="280983"/>
                      <a:pt x="285693" y="275729"/>
                      <a:pt x="285255" y="272576"/>
                    </a:cubicBezTo>
                    <a:cubicBezTo>
                      <a:pt x="284817" y="270232"/>
                      <a:pt x="284525" y="266513"/>
                      <a:pt x="285840" y="263765"/>
                    </a:cubicBezTo>
                    <a:cubicBezTo>
                      <a:pt x="281750" y="269585"/>
                      <a:pt x="279413" y="273869"/>
                      <a:pt x="278683" y="271525"/>
                    </a:cubicBezTo>
                    <a:cubicBezTo>
                      <a:pt x="277661" y="268939"/>
                      <a:pt x="275616" y="265382"/>
                      <a:pt x="275616" y="268292"/>
                    </a:cubicBezTo>
                    <a:cubicBezTo>
                      <a:pt x="275616" y="271121"/>
                      <a:pt x="275616" y="273789"/>
                      <a:pt x="273133" y="274031"/>
                    </a:cubicBezTo>
                    <a:cubicBezTo>
                      <a:pt x="270796" y="274274"/>
                      <a:pt x="264370" y="275729"/>
                      <a:pt x="264224" y="278477"/>
                    </a:cubicBezTo>
                    <a:cubicBezTo>
                      <a:pt x="264078" y="281225"/>
                      <a:pt x="266707" y="287207"/>
                      <a:pt x="269043" y="288824"/>
                    </a:cubicBezTo>
                    <a:cubicBezTo>
                      <a:pt x="268751" y="294078"/>
                      <a:pt x="268313" y="298039"/>
                      <a:pt x="266122" y="295776"/>
                    </a:cubicBezTo>
                    <a:cubicBezTo>
                      <a:pt x="264078" y="293593"/>
                      <a:pt x="262325" y="291087"/>
                      <a:pt x="260718" y="293997"/>
                    </a:cubicBezTo>
                    <a:cubicBezTo>
                      <a:pt x="259112" y="296827"/>
                      <a:pt x="254000" y="305638"/>
                      <a:pt x="254000" y="301919"/>
                    </a:cubicBezTo>
                    <a:cubicBezTo>
                      <a:pt x="254146" y="298282"/>
                      <a:pt x="255022" y="295452"/>
                      <a:pt x="252978" y="298686"/>
                    </a:cubicBezTo>
                    <a:cubicBezTo>
                      <a:pt x="250933" y="301919"/>
                      <a:pt x="247720" y="305638"/>
                      <a:pt x="248304" y="301677"/>
                    </a:cubicBezTo>
                    <a:cubicBezTo>
                      <a:pt x="248888" y="297716"/>
                      <a:pt x="251663" y="289551"/>
                      <a:pt x="253708" y="287207"/>
                    </a:cubicBezTo>
                    <a:cubicBezTo>
                      <a:pt x="250349" y="291572"/>
                      <a:pt x="249618" y="291815"/>
                      <a:pt x="248742" y="290279"/>
                    </a:cubicBezTo>
                    <a:cubicBezTo>
                      <a:pt x="247866" y="288824"/>
                      <a:pt x="243192" y="283812"/>
                      <a:pt x="242754" y="275001"/>
                    </a:cubicBezTo>
                    <a:cubicBezTo>
                      <a:pt x="240417" y="280094"/>
                      <a:pt x="241001" y="284782"/>
                      <a:pt x="241585" y="286641"/>
                    </a:cubicBezTo>
                    <a:cubicBezTo>
                      <a:pt x="242170" y="288501"/>
                      <a:pt x="239541" y="293270"/>
                      <a:pt x="237788" y="292542"/>
                    </a:cubicBezTo>
                    <a:cubicBezTo>
                      <a:pt x="236182" y="291896"/>
                      <a:pt x="233553" y="290441"/>
                      <a:pt x="234867" y="293027"/>
                    </a:cubicBezTo>
                    <a:cubicBezTo>
                      <a:pt x="236182" y="295614"/>
                      <a:pt x="237204" y="297069"/>
                      <a:pt x="236620" y="298928"/>
                    </a:cubicBezTo>
                    <a:cubicBezTo>
                      <a:pt x="236182" y="300707"/>
                      <a:pt x="235743" y="303213"/>
                      <a:pt x="234283" y="301838"/>
                    </a:cubicBezTo>
                    <a:cubicBezTo>
                      <a:pt x="232822" y="300464"/>
                      <a:pt x="229171" y="297635"/>
                      <a:pt x="231508" y="301515"/>
                    </a:cubicBezTo>
                    <a:cubicBezTo>
                      <a:pt x="233845" y="305314"/>
                      <a:pt x="230632" y="306931"/>
                      <a:pt x="227857" y="308548"/>
                    </a:cubicBezTo>
                    <a:cubicBezTo>
                      <a:pt x="225082" y="310245"/>
                      <a:pt x="220262" y="311215"/>
                      <a:pt x="221284" y="313155"/>
                    </a:cubicBezTo>
                    <a:cubicBezTo>
                      <a:pt x="222453" y="315015"/>
                      <a:pt x="222014" y="321077"/>
                      <a:pt x="217779" y="321643"/>
                    </a:cubicBezTo>
                    <a:cubicBezTo>
                      <a:pt x="213397" y="322128"/>
                      <a:pt x="213689" y="321562"/>
                      <a:pt x="211353" y="324634"/>
                    </a:cubicBezTo>
                    <a:cubicBezTo>
                      <a:pt x="208870" y="327625"/>
                      <a:pt x="201421" y="329241"/>
                      <a:pt x="198062" y="328271"/>
                    </a:cubicBezTo>
                    <a:cubicBezTo>
                      <a:pt x="196893" y="328029"/>
                      <a:pt x="182872" y="340154"/>
                      <a:pt x="178637" y="340720"/>
                    </a:cubicBezTo>
                    <a:cubicBezTo>
                      <a:pt x="174401" y="341367"/>
                      <a:pt x="166806" y="344600"/>
                      <a:pt x="163009" y="349612"/>
                    </a:cubicBezTo>
                    <a:cubicBezTo>
                      <a:pt x="159358" y="354624"/>
                      <a:pt x="137888" y="375156"/>
                      <a:pt x="134091" y="376368"/>
                    </a:cubicBezTo>
                    <a:cubicBezTo>
                      <a:pt x="130293" y="377581"/>
                      <a:pt x="128979" y="377500"/>
                      <a:pt x="128248" y="375156"/>
                    </a:cubicBezTo>
                    <a:cubicBezTo>
                      <a:pt x="127664" y="372812"/>
                      <a:pt x="125912" y="371276"/>
                      <a:pt x="122406" y="369174"/>
                    </a:cubicBezTo>
                    <a:cubicBezTo>
                      <a:pt x="118755" y="367072"/>
                      <a:pt x="113935" y="361090"/>
                      <a:pt x="117294" y="352764"/>
                    </a:cubicBezTo>
                    <a:cubicBezTo>
                      <a:pt x="120508" y="344438"/>
                      <a:pt x="121968" y="342094"/>
                      <a:pt x="121968" y="339346"/>
                    </a:cubicBezTo>
                    <a:cubicBezTo>
                      <a:pt x="121968" y="336678"/>
                      <a:pt x="125766" y="326251"/>
                      <a:pt x="125473" y="320511"/>
                    </a:cubicBezTo>
                    <a:cubicBezTo>
                      <a:pt x="125181" y="318248"/>
                      <a:pt x="133944" y="308386"/>
                      <a:pt x="126642" y="310407"/>
                    </a:cubicBezTo>
                    <a:cubicBezTo>
                      <a:pt x="119193" y="312428"/>
                      <a:pt x="118463" y="312266"/>
                      <a:pt x="116856" y="314691"/>
                    </a:cubicBezTo>
                    <a:cubicBezTo>
                      <a:pt x="115250" y="317197"/>
                      <a:pt x="111014" y="320511"/>
                      <a:pt x="108677" y="321805"/>
                    </a:cubicBezTo>
                    <a:cubicBezTo>
                      <a:pt x="106340" y="323017"/>
                      <a:pt x="103419" y="330373"/>
                      <a:pt x="102251" y="327786"/>
                    </a:cubicBezTo>
                    <a:cubicBezTo>
                      <a:pt x="101083" y="325281"/>
                      <a:pt x="98746" y="323502"/>
                      <a:pt x="100352" y="321481"/>
                    </a:cubicBezTo>
                    <a:cubicBezTo>
                      <a:pt x="101813" y="319380"/>
                      <a:pt x="105026" y="308224"/>
                      <a:pt x="105464" y="304425"/>
                    </a:cubicBezTo>
                    <a:cubicBezTo>
                      <a:pt x="105318" y="315176"/>
                      <a:pt x="105756" y="316065"/>
                      <a:pt x="106925" y="315904"/>
                    </a:cubicBezTo>
                    <a:cubicBezTo>
                      <a:pt x="108093" y="315823"/>
                      <a:pt x="111306" y="316712"/>
                      <a:pt x="113059" y="313479"/>
                    </a:cubicBezTo>
                    <a:cubicBezTo>
                      <a:pt x="114958" y="310245"/>
                      <a:pt x="115980" y="310326"/>
                      <a:pt x="114373" y="308224"/>
                    </a:cubicBezTo>
                    <a:cubicBezTo>
                      <a:pt x="112767" y="306123"/>
                      <a:pt x="110576" y="301111"/>
                      <a:pt x="110868" y="297473"/>
                    </a:cubicBezTo>
                    <a:cubicBezTo>
                      <a:pt x="111306" y="293836"/>
                      <a:pt x="110868" y="292219"/>
                      <a:pt x="109262" y="289713"/>
                    </a:cubicBezTo>
                    <a:cubicBezTo>
                      <a:pt x="107655" y="287207"/>
                      <a:pt x="106048" y="279366"/>
                      <a:pt x="108531" y="278477"/>
                    </a:cubicBezTo>
                    <a:cubicBezTo>
                      <a:pt x="111014" y="277588"/>
                      <a:pt x="115980" y="274678"/>
                      <a:pt x="118463" y="275810"/>
                    </a:cubicBezTo>
                    <a:cubicBezTo>
                      <a:pt x="120800" y="276941"/>
                      <a:pt x="126496" y="277265"/>
                      <a:pt x="129709" y="273708"/>
                    </a:cubicBezTo>
                    <a:cubicBezTo>
                      <a:pt x="124159" y="275244"/>
                      <a:pt x="121238" y="275486"/>
                      <a:pt x="119193" y="274112"/>
                    </a:cubicBezTo>
                    <a:cubicBezTo>
                      <a:pt x="117002" y="272819"/>
                      <a:pt x="120069" y="267564"/>
                      <a:pt x="123429" y="262957"/>
                    </a:cubicBezTo>
                    <a:cubicBezTo>
                      <a:pt x="118609" y="267888"/>
                      <a:pt x="117148" y="268130"/>
                      <a:pt x="117879" y="266352"/>
                    </a:cubicBezTo>
                    <a:cubicBezTo>
                      <a:pt x="118755" y="264573"/>
                      <a:pt x="118901" y="260693"/>
                      <a:pt x="117441" y="262472"/>
                    </a:cubicBezTo>
                    <a:cubicBezTo>
                      <a:pt x="115834" y="264331"/>
                      <a:pt x="113205" y="265463"/>
                      <a:pt x="109846" y="265220"/>
                    </a:cubicBezTo>
                    <a:cubicBezTo>
                      <a:pt x="106340" y="264897"/>
                      <a:pt x="106487" y="264816"/>
                      <a:pt x="105026" y="262310"/>
                    </a:cubicBezTo>
                    <a:cubicBezTo>
                      <a:pt x="103712" y="259885"/>
                      <a:pt x="102105" y="247841"/>
                      <a:pt x="104734" y="247517"/>
                    </a:cubicBezTo>
                    <a:cubicBezTo>
                      <a:pt x="107217" y="247275"/>
                      <a:pt x="114081" y="245981"/>
                      <a:pt x="115542" y="245092"/>
                    </a:cubicBezTo>
                    <a:cubicBezTo>
                      <a:pt x="115834" y="245011"/>
                      <a:pt x="105464" y="243314"/>
                      <a:pt x="102981" y="237898"/>
                    </a:cubicBezTo>
                    <a:cubicBezTo>
                      <a:pt x="100352" y="232482"/>
                      <a:pt x="100352" y="228764"/>
                      <a:pt x="98892" y="221246"/>
                    </a:cubicBezTo>
                    <a:cubicBezTo>
                      <a:pt x="97431" y="213890"/>
                      <a:pt x="96993" y="205483"/>
                      <a:pt x="95240" y="201845"/>
                    </a:cubicBezTo>
                    <a:cubicBezTo>
                      <a:pt x="93488" y="198289"/>
                      <a:pt x="88084" y="180667"/>
                      <a:pt x="89983" y="175332"/>
                    </a:cubicBezTo>
                    <a:cubicBezTo>
                      <a:pt x="87500" y="174442"/>
                      <a:pt x="82096" y="172583"/>
                      <a:pt x="83848" y="171775"/>
                    </a:cubicBezTo>
                    <a:cubicBezTo>
                      <a:pt x="85747" y="170966"/>
                      <a:pt x="94948" y="162236"/>
                      <a:pt x="88960" y="149788"/>
                    </a:cubicBezTo>
                    <a:cubicBezTo>
                      <a:pt x="87938" y="148818"/>
                      <a:pt x="80781" y="149464"/>
                      <a:pt x="82534" y="148898"/>
                    </a:cubicBezTo>
                    <a:cubicBezTo>
                      <a:pt x="84433" y="148252"/>
                      <a:pt x="89690" y="146231"/>
                      <a:pt x="88230" y="144614"/>
                    </a:cubicBezTo>
                    <a:cubicBezTo>
                      <a:pt x="87208" y="143321"/>
                      <a:pt x="86331" y="137662"/>
                      <a:pt x="85455" y="133701"/>
                    </a:cubicBezTo>
                    <a:cubicBezTo>
                      <a:pt x="84287" y="134429"/>
                      <a:pt x="83118" y="134914"/>
                      <a:pt x="81804" y="135237"/>
                    </a:cubicBezTo>
                    <a:cubicBezTo>
                      <a:pt x="76838" y="135642"/>
                      <a:pt x="73186" y="136369"/>
                      <a:pt x="72456" y="138875"/>
                    </a:cubicBezTo>
                    <a:cubicBezTo>
                      <a:pt x="71580" y="141300"/>
                      <a:pt x="70411" y="143483"/>
                      <a:pt x="68075" y="143725"/>
                    </a:cubicBezTo>
                    <a:cubicBezTo>
                      <a:pt x="67344" y="143725"/>
                      <a:pt x="66760" y="143806"/>
                      <a:pt x="66176" y="143887"/>
                    </a:cubicBezTo>
                    <a:cubicBezTo>
                      <a:pt x="65008" y="144210"/>
                      <a:pt x="64131" y="144695"/>
                      <a:pt x="63401" y="146069"/>
                    </a:cubicBezTo>
                    <a:cubicBezTo>
                      <a:pt x="62086" y="148009"/>
                      <a:pt x="60626" y="151728"/>
                      <a:pt x="59896" y="155284"/>
                    </a:cubicBezTo>
                    <a:cubicBezTo>
                      <a:pt x="59311" y="158922"/>
                      <a:pt x="57121" y="163449"/>
                      <a:pt x="53761" y="163449"/>
                    </a:cubicBezTo>
                    <a:cubicBezTo>
                      <a:pt x="50402" y="163530"/>
                      <a:pt x="43684" y="167895"/>
                      <a:pt x="43246" y="175655"/>
                    </a:cubicBezTo>
                    <a:cubicBezTo>
                      <a:pt x="42807" y="176948"/>
                      <a:pt x="36819" y="176382"/>
                      <a:pt x="39886" y="179131"/>
                    </a:cubicBezTo>
                    <a:cubicBezTo>
                      <a:pt x="43100" y="181879"/>
                      <a:pt x="44268" y="182768"/>
                      <a:pt x="43100" y="185113"/>
                    </a:cubicBezTo>
                    <a:cubicBezTo>
                      <a:pt x="41931" y="187457"/>
                      <a:pt x="38572" y="201926"/>
                      <a:pt x="45290" y="207746"/>
                    </a:cubicBezTo>
                    <a:cubicBezTo>
                      <a:pt x="41347" y="206130"/>
                      <a:pt x="38572" y="205079"/>
                      <a:pt x="39594" y="207019"/>
                    </a:cubicBezTo>
                    <a:cubicBezTo>
                      <a:pt x="40471" y="208959"/>
                      <a:pt x="40763" y="210737"/>
                      <a:pt x="40032" y="212435"/>
                    </a:cubicBezTo>
                    <a:cubicBezTo>
                      <a:pt x="39448" y="214213"/>
                      <a:pt x="37550" y="215749"/>
                      <a:pt x="38280" y="219629"/>
                    </a:cubicBezTo>
                    <a:cubicBezTo>
                      <a:pt x="38864" y="223509"/>
                      <a:pt x="38426" y="224803"/>
                      <a:pt x="37111" y="225773"/>
                    </a:cubicBezTo>
                    <a:cubicBezTo>
                      <a:pt x="35943" y="226743"/>
                      <a:pt x="35067" y="229087"/>
                      <a:pt x="36089" y="232239"/>
                    </a:cubicBezTo>
                    <a:cubicBezTo>
                      <a:pt x="36965" y="235311"/>
                      <a:pt x="36673" y="237494"/>
                      <a:pt x="35213" y="239353"/>
                    </a:cubicBezTo>
                    <a:cubicBezTo>
                      <a:pt x="33752" y="241131"/>
                      <a:pt x="27034" y="249215"/>
                      <a:pt x="31561" y="255601"/>
                    </a:cubicBezTo>
                    <a:cubicBezTo>
                      <a:pt x="32000" y="256571"/>
                      <a:pt x="31269" y="259804"/>
                      <a:pt x="27910" y="261178"/>
                    </a:cubicBezTo>
                    <a:cubicBezTo>
                      <a:pt x="24551" y="262633"/>
                      <a:pt x="17248" y="267564"/>
                      <a:pt x="13889" y="272738"/>
                    </a:cubicBezTo>
                    <a:lnTo>
                      <a:pt x="0" y="281532"/>
                    </a:lnTo>
                    <a:lnTo>
                      <a:pt x="0" y="31301"/>
                    </a:lnTo>
                    <a:lnTo>
                      <a:pt x="1840" y="34163"/>
                    </a:lnTo>
                    <a:cubicBezTo>
                      <a:pt x="2278" y="36275"/>
                      <a:pt x="2424" y="37710"/>
                      <a:pt x="3081" y="34759"/>
                    </a:cubicBezTo>
                    <a:cubicBezTo>
                      <a:pt x="4396" y="28858"/>
                      <a:pt x="5418" y="23038"/>
                      <a:pt x="3957" y="18350"/>
                    </a:cubicBezTo>
                    <a:cubicBezTo>
                      <a:pt x="2643" y="13742"/>
                      <a:pt x="3811" y="11236"/>
                      <a:pt x="7609" y="9216"/>
                    </a:cubicBezTo>
                    <a:cubicBezTo>
                      <a:pt x="11406" y="7195"/>
                      <a:pt x="15934" y="4042"/>
                      <a:pt x="18417" y="5335"/>
                    </a:cubicBezTo>
                    <a:cubicBezTo>
                      <a:pt x="20900" y="6710"/>
                      <a:pt x="22214" y="7760"/>
                      <a:pt x="25573" y="5497"/>
                    </a:cubicBezTo>
                    <a:cubicBezTo>
                      <a:pt x="29079" y="3315"/>
                      <a:pt x="36235" y="243"/>
                      <a:pt x="40325" y="0"/>
                    </a:cubicBezTo>
                    <a:close/>
                  </a:path>
                </a:pathLst>
              </a:custGeom>
              <a:grpFill/>
              <a:ln>
                <a:noFill/>
              </a:ln>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09" name="AutoShape 232"/>
              <p:cNvSpPr>
                <a:spLocks/>
              </p:cNvSpPr>
              <p:nvPr/>
            </p:nvSpPr>
            <p:spPr bwMode="auto">
              <a:xfrm>
                <a:off x="6802583" y="1548909"/>
                <a:ext cx="8121" cy="12888"/>
              </a:xfrm>
              <a:custGeom>
                <a:avLst/>
                <a:gdLst/>
                <a:ahLst/>
                <a:cxnLst/>
                <a:rect l="0" t="0" r="r" b="b"/>
                <a:pathLst>
                  <a:path w="17635" h="18423">
                    <a:moveTo>
                      <a:pt x="2896" y="3283"/>
                    </a:moveTo>
                    <a:cubicBezTo>
                      <a:pt x="416" y="6929"/>
                      <a:pt x="-1655" y="9707"/>
                      <a:pt x="1909" y="12869"/>
                    </a:cubicBezTo>
                    <a:cubicBezTo>
                      <a:pt x="5425" y="15981"/>
                      <a:pt x="8700" y="20503"/>
                      <a:pt x="10433" y="17358"/>
                    </a:cubicBezTo>
                    <a:cubicBezTo>
                      <a:pt x="12167" y="14237"/>
                      <a:pt x="19945" y="3116"/>
                      <a:pt x="16959" y="1698"/>
                    </a:cubicBezTo>
                    <a:cubicBezTo>
                      <a:pt x="10891" y="-1097"/>
                      <a:pt x="5425" y="-354"/>
                      <a:pt x="2896" y="3283"/>
                    </a:cubicBezTo>
                    <a:close/>
                    <a:moveTo>
                      <a:pt x="2896" y="3283"/>
                    </a:moveTo>
                  </a:path>
                </a:pathLst>
              </a:custGeom>
              <a:grpFill/>
              <a:ln>
                <a:noFill/>
              </a:ln>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10" name="AutoShape 233"/>
              <p:cNvSpPr>
                <a:spLocks/>
              </p:cNvSpPr>
              <p:nvPr/>
            </p:nvSpPr>
            <p:spPr bwMode="auto">
              <a:xfrm>
                <a:off x="6789591" y="1574684"/>
                <a:ext cx="8121" cy="12888"/>
              </a:xfrm>
              <a:custGeom>
                <a:avLst/>
                <a:gdLst/>
                <a:ahLst/>
                <a:cxnLst/>
                <a:rect l="0" t="0" r="r" b="b"/>
                <a:pathLst>
                  <a:path w="17299" h="19546">
                    <a:moveTo>
                      <a:pt x="10393" y="9367"/>
                    </a:moveTo>
                    <a:cubicBezTo>
                      <a:pt x="10393" y="14281"/>
                      <a:pt x="5035" y="15616"/>
                      <a:pt x="944" y="18251"/>
                    </a:cubicBezTo>
                    <a:cubicBezTo>
                      <a:pt x="-3098" y="20921"/>
                      <a:pt x="6789" y="18814"/>
                      <a:pt x="12633" y="17687"/>
                    </a:cubicBezTo>
                    <a:cubicBezTo>
                      <a:pt x="18502" y="16543"/>
                      <a:pt x="17455" y="3690"/>
                      <a:pt x="16724" y="75"/>
                    </a:cubicBezTo>
                    <a:cubicBezTo>
                      <a:pt x="9346" y="-679"/>
                      <a:pt x="10393" y="4417"/>
                      <a:pt x="10393" y="9367"/>
                    </a:cubicBezTo>
                    <a:close/>
                    <a:moveTo>
                      <a:pt x="10393" y="9367"/>
                    </a:moveTo>
                  </a:path>
                </a:pathLst>
              </a:custGeom>
              <a:grpFill/>
              <a:ln>
                <a:noFill/>
              </a:ln>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11" name="AutoShape 234"/>
              <p:cNvSpPr>
                <a:spLocks/>
              </p:cNvSpPr>
              <p:nvPr/>
            </p:nvSpPr>
            <p:spPr bwMode="auto">
              <a:xfrm>
                <a:off x="6880537" y="1664898"/>
                <a:ext cx="6496" cy="17721"/>
              </a:xfrm>
              <a:custGeom>
                <a:avLst/>
                <a:gdLst/>
                <a:ahLst/>
                <a:cxnLst/>
                <a:rect l="0" t="0" r="r" b="b"/>
                <a:pathLst>
                  <a:path w="20029" h="19531">
                    <a:moveTo>
                      <a:pt x="506" y="1425"/>
                    </a:moveTo>
                    <a:cubicBezTo>
                      <a:pt x="-1069" y="2708"/>
                      <a:pt x="1068" y="6945"/>
                      <a:pt x="6469" y="10087"/>
                    </a:cubicBezTo>
                    <a:cubicBezTo>
                      <a:pt x="11944" y="13236"/>
                      <a:pt x="10144" y="16197"/>
                      <a:pt x="10931" y="18905"/>
                    </a:cubicBezTo>
                    <a:cubicBezTo>
                      <a:pt x="11681" y="21600"/>
                      <a:pt x="19519" y="14856"/>
                      <a:pt x="20006" y="12692"/>
                    </a:cubicBezTo>
                    <a:cubicBezTo>
                      <a:pt x="20531" y="10528"/>
                      <a:pt x="12131" y="3155"/>
                      <a:pt x="9356" y="0"/>
                    </a:cubicBezTo>
                    <a:cubicBezTo>
                      <a:pt x="9356" y="0"/>
                      <a:pt x="2043" y="181"/>
                      <a:pt x="506" y="1425"/>
                    </a:cubicBezTo>
                    <a:close/>
                    <a:moveTo>
                      <a:pt x="506" y="1425"/>
                    </a:moveTo>
                  </a:path>
                </a:pathLst>
              </a:custGeom>
              <a:grpFill/>
              <a:ln>
                <a:noFill/>
              </a:ln>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12" name="AutoShape 235"/>
              <p:cNvSpPr>
                <a:spLocks/>
              </p:cNvSpPr>
              <p:nvPr/>
            </p:nvSpPr>
            <p:spPr bwMode="auto">
              <a:xfrm>
                <a:off x="6620691" y="1832437"/>
                <a:ext cx="11369" cy="33831"/>
              </a:xfrm>
              <a:custGeom>
                <a:avLst/>
                <a:gdLst/>
                <a:ahLst/>
                <a:cxnLst/>
                <a:rect l="0" t="0" r="r" b="b"/>
                <a:pathLst>
                  <a:path w="20226" h="19606">
                    <a:moveTo>
                      <a:pt x="15252" y="17217"/>
                    </a:moveTo>
                    <a:cubicBezTo>
                      <a:pt x="16850" y="16502"/>
                      <a:pt x="12909" y="16293"/>
                      <a:pt x="6199" y="16105"/>
                    </a:cubicBezTo>
                    <a:cubicBezTo>
                      <a:pt x="7839" y="13582"/>
                      <a:pt x="11396" y="7998"/>
                      <a:pt x="11524" y="6750"/>
                    </a:cubicBezTo>
                    <a:cubicBezTo>
                      <a:pt x="11673" y="5492"/>
                      <a:pt x="13612" y="4038"/>
                      <a:pt x="17595" y="3686"/>
                    </a:cubicBezTo>
                    <a:cubicBezTo>
                      <a:pt x="21600" y="3358"/>
                      <a:pt x="20301" y="1218"/>
                      <a:pt x="18490" y="152"/>
                    </a:cubicBezTo>
                    <a:cubicBezTo>
                      <a:pt x="16147" y="-1246"/>
                      <a:pt x="5773" y="7471"/>
                      <a:pt x="5773" y="8308"/>
                    </a:cubicBezTo>
                    <a:cubicBezTo>
                      <a:pt x="5773" y="9113"/>
                      <a:pt x="5304" y="10859"/>
                      <a:pt x="0" y="13487"/>
                    </a:cubicBezTo>
                    <a:cubicBezTo>
                      <a:pt x="4005" y="16781"/>
                      <a:pt x="4388" y="18416"/>
                      <a:pt x="4388" y="19378"/>
                    </a:cubicBezTo>
                    <a:cubicBezTo>
                      <a:pt x="4388" y="20354"/>
                      <a:pt x="13612" y="17935"/>
                      <a:pt x="15252" y="17217"/>
                    </a:cubicBezTo>
                    <a:close/>
                    <a:moveTo>
                      <a:pt x="15252" y="17217"/>
                    </a:moveTo>
                  </a:path>
                </a:pathLst>
              </a:custGeom>
              <a:grpFill/>
              <a:ln>
                <a:noFill/>
              </a:ln>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13" name="AutoShape 236"/>
              <p:cNvSpPr>
                <a:spLocks/>
              </p:cNvSpPr>
              <p:nvPr/>
            </p:nvSpPr>
            <p:spPr bwMode="auto">
              <a:xfrm>
                <a:off x="6555729" y="1909763"/>
                <a:ext cx="97442" cy="46718"/>
              </a:xfrm>
              <a:custGeom>
                <a:avLst/>
                <a:gdLst/>
                <a:ahLst/>
                <a:cxnLst/>
                <a:rect l="0" t="0" r="r" b="b"/>
                <a:pathLst>
                  <a:path w="21050" h="20420">
                    <a:moveTo>
                      <a:pt x="19870" y="1"/>
                    </a:moveTo>
                    <a:cubicBezTo>
                      <a:pt x="19358" y="-102"/>
                      <a:pt x="14816" y="7075"/>
                      <a:pt x="14449" y="8201"/>
                    </a:cubicBezTo>
                    <a:cubicBezTo>
                      <a:pt x="14082" y="9335"/>
                      <a:pt x="13081" y="11426"/>
                      <a:pt x="11997" y="11321"/>
                    </a:cubicBezTo>
                    <a:cubicBezTo>
                      <a:pt x="10910" y="11207"/>
                      <a:pt x="8086" y="11375"/>
                      <a:pt x="7804" y="12563"/>
                    </a:cubicBezTo>
                    <a:cubicBezTo>
                      <a:pt x="7512" y="13748"/>
                      <a:pt x="5692" y="17033"/>
                      <a:pt x="5692" y="17033"/>
                    </a:cubicBezTo>
                    <a:cubicBezTo>
                      <a:pt x="5692" y="17033"/>
                      <a:pt x="5637" y="16466"/>
                      <a:pt x="5604" y="14828"/>
                    </a:cubicBezTo>
                    <a:cubicBezTo>
                      <a:pt x="5574" y="13187"/>
                      <a:pt x="3921" y="12056"/>
                      <a:pt x="3231" y="11489"/>
                    </a:cubicBezTo>
                    <a:cubicBezTo>
                      <a:pt x="2556" y="10919"/>
                      <a:pt x="1836" y="7699"/>
                      <a:pt x="1639" y="6622"/>
                    </a:cubicBezTo>
                    <a:cubicBezTo>
                      <a:pt x="1639" y="6622"/>
                      <a:pt x="1212" y="6568"/>
                      <a:pt x="552" y="7412"/>
                    </a:cubicBezTo>
                    <a:cubicBezTo>
                      <a:pt x="-102" y="8258"/>
                      <a:pt x="161" y="11150"/>
                      <a:pt x="301" y="12278"/>
                    </a:cubicBezTo>
                    <a:cubicBezTo>
                      <a:pt x="440" y="13404"/>
                      <a:pt x="383" y="13640"/>
                      <a:pt x="101" y="14993"/>
                    </a:cubicBezTo>
                    <a:cubicBezTo>
                      <a:pt x="-192" y="16352"/>
                      <a:pt x="213" y="17136"/>
                      <a:pt x="552" y="17766"/>
                    </a:cubicBezTo>
                    <a:cubicBezTo>
                      <a:pt x="900" y="18392"/>
                      <a:pt x="2320" y="16407"/>
                      <a:pt x="2928" y="15389"/>
                    </a:cubicBezTo>
                    <a:cubicBezTo>
                      <a:pt x="3524" y="14369"/>
                      <a:pt x="3579" y="16748"/>
                      <a:pt x="3697" y="18102"/>
                    </a:cubicBezTo>
                    <a:cubicBezTo>
                      <a:pt x="3806" y="19461"/>
                      <a:pt x="4832" y="20993"/>
                      <a:pt x="5809" y="19301"/>
                    </a:cubicBezTo>
                    <a:cubicBezTo>
                      <a:pt x="6773" y="17595"/>
                      <a:pt x="8116" y="17766"/>
                      <a:pt x="8658" y="19640"/>
                    </a:cubicBezTo>
                    <a:cubicBezTo>
                      <a:pt x="9200" y="21498"/>
                      <a:pt x="11367" y="19461"/>
                      <a:pt x="12166" y="19409"/>
                    </a:cubicBezTo>
                    <a:cubicBezTo>
                      <a:pt x="12966" y="19352"/>
                      <a:pt x="14301" y="16643"/>
                      <a:pt x="13995" y="16067"/>
                    </a:cubicBezTo>
                    <a:cubicBezTo>
                      <a:pt x="13680" y="15511"/>
                      <a:pt x="13592" y="14828"/>
                      <a:pt x="14301" y="12669"/>
                    </a:cubicBezTo>
                    <a:cubicBezTo>
                      <a:pt x="14137" y="15511"/>
                      <a:pt x="14394" y="15050"/>
                      <a:pt x="15048" y="15050"/>
                    </a:cubicBezTo>
                    <a:cubicBezTo>
                      <a:pt x="15702" y="15050"/>
                      <a:pt x="15732" y="18273"/>
                      <a:pt x="16135" y="18156"/>
                    </a:cubicBezTo>
                    <a:cubicBezTo>
                      <a:pt x="16531" y="18053"/>
                      <a:pt x="17527" y="18102"/>
                      <a:pt x="18212" y="18392"/>
                    </a:cubicBezTo>
                    <a:cubicBezTo>
                      <a:pt x="18899" y="18669"/>
                      <a:pt x="20554" y="16019"/>
                      <a:pt x="20612" y="14321"/>
                    </a:cubicBezTo>
                    <a:cubicBezTo>
                      <a:pt x="20669" y="12617"/>
                      <a:pt x="19788" y="11426"/>
                      <a:pt x="18929" y="10870"/>
                    </a:cubicBezTo>
                    <a:cubicBezTo>
                      <a:pt x="19528" y="9620"/>
                      <a:pt x="19410" y="7187"/>
                      <a:pt x="19558" y="5776"/>
                    </a:cubicBezTo>
                    <a:cubicBezTo>
                      <a:pt x="20122" y="5261"/>
                      <a:pt x="20442" y="3449"/>
                      <a:pt x="20924" y="2209"/>
                    </a:cubicBezTo>
                    <a:cubicBezTo>
                      <a:pt x="21408" y="969"/>
                      <a:pt x="20379" y="115"/>
                      <a:pt x="19870" y="1"/>
                    </a:cubicBezTo>
                    <a:close/>
                    <a:moveTo>
                      <a:pt x="19870" y="1"/>
                    </a:moveTo>
                  </a:path>
                </a:pathLst>
              </a:custGeom>
              <a:grpFill/>
              <a:ln>
                <a:noFill/>
              </a:ln>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14" name="AutoShape 237"/>
              <p:cNvSpPr>
                <a:spLocks/>
              </p:cNvSpPr>
              <p:nvPr/>
            </p:nvSpPr>
            <p:spPr bwMode="auto">
              <a:xfrm>
                <a:off x="6685652" y="1845324"/>
                <a:ext cx="64962" cy="95047"/>
              </a:xfrm>
              <a:custGeom>
                <a:avLst/>
                <a:gdLst/>
                <a:ahLst/>
                <a:cxnLst/>
                <a:rect l="0" t="0" r="r" b="b"/>
                <a:pathLst>
                  <a:path w="20898" h="20954">
                    <a:moveTo>
                      <a:pt x="18954" y="8565"/>
                    </a:moveTo>
                    <a:cubicBezTo>
                      <a:pt x="19459" y="7983"/>
                      <a:pt x="19735" y="7640"/>
                      <a:pt x="18954" y="7373"/>
                    </a:cubicBezTo>
                    <a:cubicBezTo>
                      <a:pt x="18177" y="7101"/>
                      <a:pt x="14615" y="6411"/>
                      <a:pt x="14559" y="7219"/>
                    </a:cubicBezTo>
                    <a:cubicBezTo>
                      <a:pt x="14503" y="8025"/>
                      <a:pt x="14442" y="8409"/>
                      <a:pt x="13661" y="7830"/>
                    </a:cubicBezTo>
                    <a:cubicBezTo>
                      <a:pt x="12884" y="7259"/>
                      <a:pt x="12664" y="7217"/>
                      <a:pt x="11938" y="7531"/>
                    </a:cubicBezTo>
                    <a:cubicBezTo>
                      <a:pt x="11213" y="7830"/>
                      <a:pt x="10600" y="8487"/>
                      <a:pt x="11329" y="8639"/>
                    </a:cubicBezTo>
                    <a:cubicBezTo>
                      <a:pt x="12047" y="8792"/>
                      <a:pt x="12387" y="10671"/>
                      <a:pt x="11546" y="11172"/>
                    </a:cubicBezTo>
                    <a:cubicBezTo>
                      <a:pt x="10712" y="11669"/>
                      <a:pt x="7487" y="13778"/>
                      <a:pt x="7367" y="15278"/>
                    </a:cubicBezTo>
                    <a:cubicBezTo>
                      <a:pt x="6982" y="13739"/>
                      <a:pt x="6982" y="12937"/>
                      <a:pt x="8264" y="12473"/>
                    </a:cubicBezTo>
                    <a:cubicBezTo>
                      <a:pt x="9546" y="12015"/>
                      <a:pt x="10211" y="10483"/>
                      <a:pt x="10440" y="8062"/>
                    </a:cubicBezTo>
                    <a:cubicBezTo>
                      <a:pt x="9715" y="9366"/>
                      <a:pt x="9150" y="9713"/>
                      <a:pt x="8937" y="8298"/>
                    </a:cubicBezTo>
                    <a:cubicBezTo>
                      <a:pt x="8705" y="6876"/>
                      <a:pt x="7819" y="2117"/>
                      <a:pt x="5540" y="1578"/>
                    </a:cubicBezTo>
                    <a:cubicBezTo>
                      <a:pt x="4810" y="1504"/>
                      <a:pt x="4362" y="1388"/>
                      <a:pt x="3861" y="658"/>
                    </a:cubicBezTo>
                    <a:cubicBezTo>
                      <a:pt x="3364" y="-71"/>
                      <a:pt x="2034" y="-261"/>
                      <a:pt x="1301" y="426"/>
                    </a:cubicBezTo>
                    <a:cubicBezTo>
                      <a:pt x="579" y="1114"/>
                      <a:pt x="639" y="1539"/>
                      <a:pt x="639" y="1960"/>
                    </a:cubicBezTo>
                    <a:cubicBezTo>
                      <a:pt x="639" y="2382"/>
                      <a:pt x="579" y="2919"/>
                      <a:pt x="579" y="2919"/>
                    </a:cubicBezTo>
                    <a:cubicBezTo>
                      <a:pt x="-202" y="4070"/>
                      <a:pt x="-146" y="5956"/>
                      <a:pt x="467" y="7950"/>
                    </a:cubicBezTo>
                    <a:cubicBezTo>
                      <a:pt x="1072" y="9946"/>
                      <a:pt x="1365" y="12979"/>
                      <a:pt x="579" y="13594"/>
                    </a:cubicBezTo>
                    <a:cubicBezTo>
                      <a:pt x="-202" y="14202"/>
                      <a:pt x="18" y="14544"/>
                      <a:pt x="187" y="14933"/>
                    </a:cubicBezTo>
                    <a:cubicBezTo>
                      <a:pt x="351" y="15313"/>
                      <a:pt x="515" y="16584"/>
                      <a:pt x="135" y="16885"/>
                    </a:cubicBezTo>
                    <a:cubicBezTo>
                      <a:pt x="-254" y="17194"/>
                      <a:pt x="3027" y="18843"/>
                      <a:pt x="4029" y="19761"/>
                    </a:cubicBezTo>
                    <a:cubicBezTo>
                      <a:pt x="5027" y="20693"/>
                      <a:pt x="6874" y="21339"/>
                      <a:pt x="8264" y="20693"/>
                    </a:cubicBezTo>
                    <a:cubicBezTo>
                      <a:pt x="9659" y="20036"/>
                      <a:pt x="10600" y="20000"/>
                      <a:pt x="11157" y="19422"/>
                    </a:cubicBezTo>
                    <a:cubicBezTo>
                      <a:pt x="11722" y="18843"/>
                      <a:pt x="11606" y="18388"/>
                      <a:pt x="12547" y="18268"/>
                    </a:cubicBezTo>
                    <a:cubicBezTo>
                      <a:pt x="13497" y="18153"/>
                      <a:pt x="17620" y="16469"/>
                      <a:pt x="18954" y="13594"/>
                    </a:cubicBezTo>
                    <a:cubicBezTo>
                      <a:pt x="19230" y="12854"/>
                      <a:pt x="19900" y="11862"/>
                      <a:pt x="19960" y="11329"/>
                    </a:cubicBezTo>
                    <a:cubicBezTo>
                      <a:pt x="20012" y="10785"/>
                      <a:pt x="21346" y="9677"/>
                      <a:pt x="20741" y="9408"/>
                    </a:cubicBezTo>
                    <a:cubicBezTo>
                      <a:pt x="20136" y="9140"/>
                      <a:pt x="18457" y="9140"/>
                      <a:pt x="18954" y="8565"/>
                    </a:cubicBezTo>
                    <a:close/>
                    <a:moveTo>
                      <a:pt x="18954" y="8565"/>
                    </a:moveTo>
                  </a:path>
                </a:pathLst>
              </a:custGeom>
              <a:grpFill/>
              <a:ln>
                <a:noFill/>
              </a:ln>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grpSp>
        <p:grpSp>
          <p:nvGrpSpPr>
            <p:cNvPr id="38" name="Group 37"/>
            <p:cNvGrpSpPr/>
            <p:nvPr/>
          </p:nvGrpSpPr>
          <p:grpSpPr>
            <a:xfrm>
              <a:off x="3801360" y="1015345"/>
              <a:ext cx="2838568" cy="2635193"/>
              <a:chOff x="4965140" y="1014413"/>
              <a:chExt cx="3871485" cy="3594100"/>
            </a:xfrm>
            <a:grpFill/>
          </p:grpSpPr>
          <p:sp>
            <p:nvSpPr>
              <p:cNvPr id="39" name="Line 189"/>
              <p:cNvSpPr>
                <a:spLocks noChangeShapeType="1"/>
              </p:cNvSpPr>
              <p:nvPr/>
            </p:nvSpPr>
            <p:spPr bwMode="auto">
              <a:xfrm rot="10800000" flipH="1">
                <a:off x="6215807" y="1690688"/>
                <a:ext cx="4743" cy="73025"/>
              </a:xfrm>
              <a:prstGeom prst="line">
                <a:avLst/>
              </a:prstGeom>
              <a:grpFill/>
              <a:ln w="3175" cap="flat" cmpd="sng">
                <a:solidFill>
                  <a:srgbClr val="D9D9D9"/>
                </a:solidFill>
                <a:prstDash val="solid"/>
                <a:miter lim="800000"/>
                <a:headEnd type="none" w="med" len="med"/>
                <a:tailEnd type="none" w="med" len="med"/>
              </a:ln>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0" name="AutoShape 193"/>
              <p:cNvSpPr>
                <a:spLocks/>
              </p:cNvSpPr>
              <p:nvPr/>
            </p:nvSpPr>
            <p:spPr bwMode="auto">
              <a:xfrm>
                <a:off x="5518520" y="3981450"/>
                <a:ext cx="1472025" cy="627063"/>
              </a:xfrm>
              <a:custGeom>
                <a:avLst/>
                <a:gdLst/>
                <a:ahLst/>
                <a:cxnLst/>
                <a:rect l="0" t="0" r="r" b="b"/>
                <a:pathLst>
                  <a:path w="21600" h="21600">
                    <a:moveTo>
                      <a:pt x="0" y="0"/>
                    </a:moveTo>
                    <a:lnTo>
                      <a:pt x="2661" y="253"/>
                    </a:lnTo>
                    <a:lnTo>
                      <a:pt x="2500" y="688"/>
                    </a:lnTo>
                    <a:lnTo>
                      <a:pt x="2423" y="1017"/>
                    </a:lnTo>
                    <a:lnTo>
                      <a:pt x="6228" y="5260"/>
                    </a:lnTo>
                    <a:lnTo>
                      <a:pt x="7161" y="5392"/>
                    </a:lnTo>
                    <a:lnTo>
                      <a:pt x="8665" y="5575"/>
                    </a:lnTo>
                    <a:lnTo>
                      <a:pt x="9263" y="5681"/>
                    </a:lnTo>
                    <a:lnTo>
                      <a:pt x="9293" y="4334"/>
                    </a:lnTo>
                    <a:lnTo>
                      <a:pt x="11153" y="4567"/>
                    </a:lnTo>
                    <a:lnTo>
                      <a:pt x="11263" y="4680"/>
                    </a:lnTo>
                    <a:lnTo>
                      <a:pt x="11359" y="4855"/>
                    </a:lnTo>
                    <a:lnTo>
                      <a:pt x="11447" y="5225"/>
                    </a:lnTo>
                    <a:lnTo>
                      <a:pt x="11510" y="5398"/>
                    </a:lnTo>
                    <a:lnTo>
                      <a:pt x="11523" y="5600"/>
                    </a:lnTo>
                    <a:lnTo>
                      <a:pt x="11679" y="5786"/>
                    </a:lnTo>
                    <a:lnTo>
                      <a:pt x="11762" y="5904"/>
                    </a:lnTo>
                    <a:lnTo>
                      <a:pt x="11824" y="6102"/>
                    </a:lnTo>
                    <a:lnTo>
                      <a:pt x="11918" y="6382"/>
                    </a:lnTo>
                    <a:lnTo>
                      <a:pt x="12126" y="6744"/>
                    </a:lnTo>
                    <a:lnTo>
                      <a:pt x="12178" y="7010"/>
                    </a:lnTo>
                    <a:lnTo>
                      <a:pt x="12334" y="7309"/>
                    </a:lnTo>
                    <a:lnTo>
                      <a:pt x="12424" y="7445"/>
                    </a:lnTo>
                    <a:lnTo>
                      <a:pt x="12517" y="7616"/>
                    </a:lnTo>
                    <a:cubicBezTo>
                      <a:pt x="12517" y="7616"/>
                      <a:pt x="12631" y="7753"/>
                      <a:pt x="12637" y="7773"/>
                    </a:cubicBezTo>
                    <a:cubicBezTo>
                      <a:pt x="12643" y="7793"/>
                      <a:pt x="12754" y="7990"/>
                      <a:pt x="12754" y="7990"/>
                    </a:cubicBezTo>
                    <a:lnTo>
                      <a:pt x="12846" y="8211"/>
                    </a:lnTo>
                    <a:lnTo>
                      <a:pt x="12889" y="8336"/>
                    </a:lnTo>
                    <a:lnTo>
                      <a:pt x="12943" y="8521"/>
                    </a:lnTo>
                    <a:lnTo>
                      <a:pt x="12943" y="8734"/>
                    </a:lnTo>
                    <a:lnTo>
                      <a:pt x="12979" y="9013"/>
                    </a:lnTo>
                    <a:lnTo>
                      <a:pt x="13052" y="9242"/>
                    </a:lnTo>
                    <a:cubicBezTo>
                      <a:pt x="13052" y="9242"/>
                      <a:pt x="13105" y="9477"/>
                      <a:pt x="13113" y="9539"/>
                    </a:cubicBezTo>
                    <a:cubicBezTo>
                      <a:pt x="13120" y="9600"/>
                      <a:pt x="13113" y="9793"/>
                      <a:pt x="13113" y="9793"/>
                    </a:cubicBezTo>
                    <a:lnTo>
                      <a:pt x="13116" y="10001"/>
                    </a:lnTo>
                    <a:cubicBezTo>
                      <a:pt x="13116" y="10001"/>
                      <a:pt x="13125" y="10171"/>
                      <a:pt x="13130" y="10229"/>
                    </a:cubicBezTo>
                    <a:cubicBezTo>
                      <a:pt x="13135" y="10286"/>
                      <a:pt x="13190" y="10500"/>
                      <a:pt x="13190" y="10500"/>
                    </a:cubicBezTo>
                    <a:lnTo>
                      <a:pt x="13253" y="10706"/>
                    </a:lnTo>
                    <a:lnTo>
                      <a:pt x="13366" y="11134"/>
                    </a:lnTo>
                    <a:lnTo>
                      <a:pt x="13495" y="11409"/>
                    </a:lnTo>
                    <a:lnTo>
                      <a:pt x="13646" y="11643"/>
                    </a:lnTo>
                    <a:lnTo>
                      <a:pt x="13774" y="11898"/>
                    </a:lnTo>
                    <a:lnTo>
                      <a:pt x="14080" y="12159"/>
                    </a:lnTo>
                    <a:lnTo>
                      <a:pt x="14186" y="12303"/>
                    </a:lnTo>
                    <a:cubicBezTo>
                      <a:pt x="14186" y="12303"/>
                      <a:pt x="14326" y="12587"/>
                      <a:pt x="14350" y="12531"/>
                    </a:cubicBezTo>
                    <a:cubicBezTo>
                      <a:pt x="14372" y="12476"/>
                      <a:pt x="14507" y="12665"/>
                      <a:pt x="14513" y="12686"/>
                    </a:cubicBezTo>
                    <a:cubicBezTo>
                      <a:pt x="14520" y="12709"/>
                      <a:pt x="14593" y="12912"/>
                      <a:pt x="14593" y="12912"/>
                    </a:cubicBezTo>
                    <a:lnTo>
                      <a:pt x="14711" y="12912"/>
                    </a:lnTo>
                    <a:lnTo>
                      <a:pt x="14809" y="12769"/>
                    </a:lnTo>
                    <a:lnTo>
                      <a:pt x="14920" y="12435"/>
                    </a:lnTo>
                    <a:lnTo>
                      <a:pt x="15036" y="12294"/>
                    </a:lnTo>
                    <a:lnTo>
                      <a:pt x="15003" y="12058"/>
                    </a:lnTo>
                    <a:lnTo>
                      <a:pt x="15036" y="11817"/>
                    </a:lnTo>
                    <a:lnTo>
                      <a:pt x="15091" y="11458"/>
                    </a:lnTo>
                    <a:lnTo>
                      <a:pt x="15139" y="11184"/>
                    </a:lnTo>
                    <a:lnTo>
                      <a:pt x="15206" y="10892"/>
                    </a:lnTo>
                    <a:cubicBezTo>
                      <a:pt x="15206" y="10892"/>
                      <a:pt x="15302" y="10762"/>
                      <a:pt x="15316" y="10751"/>
                    </a:cubicBezTo>
                    <a:cubicBezTo>
                      <a:pt x="15330" y="10740"/>
                      <a:pt x="15482" y="10661"/>
                      <a:pt x="15482" y="10661"/>
                    </a:cubicBezTo>
                    <a:lnTo>
                      <a:pt x="15562" y="10610"/>
                    </a:lnTo>
                    <a:lnTo>
                      <a:pt x="15595" y="10335"/>
                    </a:lnTo>
                    <a:cubicBezTo>
                      <a:pt x="15595" y="10335"/>
                      <a:pt x="15636" y="10393"/>
                      <a:pt x="15657" y="10342"/>
                    </a:cubicBezTo>
                    <a:cubicBezTo>
                      <a:pt x="15678" y="10290"/>
                      <a:pt x="15810" y="10419"/>
                      <a:pt x="15810" y="10419"/>
                    </a:cubicBezTo>
                    <a:lnTo>
                      <a:pt x="15913" y="10503"/>
                    </a:lnTo>
                    <a:lnTo>
                      <a:pt x="16037" y="10525"/>
                    </a:lnTo>
                    <a:lnTo>
                      <a:pt x="16183" y="10565"/>
                    </a:lnTo>
                    <a:lnTo>
                      <a:pt x="16244" y="10554"/>
                    </a:lnTo>
                    <a:cubicBezTo>
                      <a:pt x="16244" y="10554"/>
                      <a:pt x="16408" y="10423"/>
                      <a:pt x="16416" y="10484"/>
                    </a:cubicBezTo>
                    <a:cubicBezTo>
                      <a:pt x="16423" y="10544"/>
                      <a:pt x="16493" y="10550"/>
                      <a:pt x="16515" y="10571"/>
                    </a:cubicBezTo>
                    <a:cubicBezTo>
                      <a:pt x="16537" y="10592"/>
                      <a:pt x="16605" y="10602"/>
                      <a:pt x="16628" y="10631"/>
                    </a:cubicBezTo>
                    <a:cubicBezTo>
                      <a:pt x="16651" y="10662"/>
                      <a:pt x="16709" y="10735"/>
                      <a:pt x="16718" y="10750"/>
                    </a:cubicBezTo>
                    <a:cubicBezTo>
                      <a:pt x="16728" y="10764"/>
                      <a:pt x="16782" y="10857"/>
                      <a:pt x="16782" y="10857"/>
                    </a:cubicBezTo>
                    <a:lnTo>
                      <a:pt x="16872" y="11013"/>
                    </a:lnTo>
                    <a:lnTo>
                      <a:pt x="16877" y="11173"/>
                    </a:lnTo>
                    <a:lnTo>
                      <a:pt x="16929" y="11362"/>
                    </a:lnTo>
                    <a:lnTo>
                      <a:pt x="17025" y="11465"/>
                    </a:lnTo>
                    <a:lnTo>
                      <a:pt x="17060" y="11488"/>
                    </a:lnTo>
                    <a:lnTo>
                      <a:pt x="17089" y="11629"/>
                    </a:lnTo>
                    <a:lnTo>
                      <a:pt x="17179" y="11862"/>
                    </a:lnTo>
                    <a:lnTo>
                      <a:pt x="17245" y="11953"/>
                    </a:lnTo>
                    <a:lnTo>
                      <a:pt x="17345" y="12125"/>
                    </a:lnTo>
                    <a:lnTo>
                      <a:pt x="17397" y="12286"/>
                    </a:lnTo>
                    <a:lnTo>
                      <a:pt x="17480" y="12533"/>
                    </a:lnTo>
                    <a:lnTo>
                      <a:pt x="17518" y="12684"/>
                    </a:lnTo>
                    <a:lnTo>
                      <a:pt x="17567" y="13066"/>
                    </a:lnTo>
                    <a:lnTo>
                      <a:pt x="17653" y="13417"/>
                    </a:lnTo>
                    <a:lnTo>
                      <a:pt x="17720" y="13620"/>
                    </a:lnTo>
                    <a:lnTo>
                      <a:pt x="17754" y="13851"/>
                    </a:lnTo>
                    <a:lnTo>
                      <a:pt x="17787" y="14057"/>
                    </a:lnTo>
                    <a:lnTo>
                      <a:pt x="17883" y="14304"/>
                    </a:lnTo>
                    <a:lnTo>
                      <a:pt x="17920" y="14358"/>
                    </a:lnTo>
                    <a:lnTo>
                      <a:pt x="17892" y="14514"/>
                    </a:lnTo>
                    <a:lnTo>
                      <a:pt x="17936" y="14786"/>
                    </a:lnTo>
                    <a:lnTo>
                      <a:pt x="17966" y="14918"/>
                    </a:lnTo>
                    <a:lnTo>
                      <a:pt x="18024" y="15105"/>
                    </a:lnTo>
                    <a:cubicBezTo>
                      <a:pt x="18024" y="15105"/>
                      <a:pt x="18112" y="15132"/>
                      <a:pt x="18109" y="15187"/>
                    </a:cubicBezTo>
                    <a:cubicBezTo>
                      <a:pt x="18106" y="15244"/>
                      <a:pt x="18182" y="15307"/>
                      <a:pt x="18182" y="15307"/>
                    </a:cubicBezTo>
                    <a:lnTo>
                      <a:pt x="18240" y="15434"/>
                    </a:lnTo>
                    <a:lnTo>
                      <a:pt x="18359" y="15654"/>
                    </a:lnTo>
                    <a:lnTo>
                      <a:pt x="18386" y="15875"/>
                    </a:lnTo>
                    <a:lnTo>
                      <a:pt x="18472" y="16235"/>
                    </a:lnTo>
                    <a:lnTo>
                      <a:pt x="18538" y="16502"/>
                    </a:lnTo>
                    <a:lnTo>
                      <a:pt x="18622" y="16602"/>
                    </a:lnTo>
                    <a:lnTo>
                      <a:pt x="18731" y="16701"/>
                    </a:lnTo>
                    <a:lnTo>
                      <a:pt x="18844" y="16855"/>
                    </a:lnTo>
                    <a:lnTo>
                      <a:pt x="18861" y="17081"/>
                    </a:lnTo>
                    <a:lnTo>
                      <a:pt x="18896" y="17270"/>
                    </a:lnTo>
                    <a:lnTo>
                      <a:pt x="18896" y="17484"/>
                    </a:lnTo>
                    <a:lnTo>
                      <a:pt x="18896" y="17691"/>
                    </a:lnTo>
                    <a:lnTo>
                      <a:pt x="18943" y="17887"/>
                    </a:lnTo>
                    <a:lnTo>
                      <a:pt x="18968" y="18036"/>
                    </a:lnTo>
                    <a:lnTo>
                      <a:pt x="18973" y="18246"/>
                    </a:lnTo>
                    <a:lnTo>
                      <a:pt x="18954" y="18500"/>
                    </a:lnTo>
                    <a:lnTo>
                      <a:pt x="18977" y="18600"/>
                    </a:lnTo>
                    <a:cubicBezTo>
                      <a:pt x="18977" y="18600"/>
                      <a:pt x="19056" y="18613"/>
                      <a:pt x="19045" y="18700"/>
                    </a:cubicBezTo>
                    <a:cubicBezTo>
                      <a:pt x="19034" y="18788"/>
                      <a:pt x="19161" y="19002"/>
                      <a:pt x="19161" y="19002"/>
                    </a:cubicBezTo>
                    <a:lnTo>
                      <a:pt x="19221" y="19123"/>
                    </a:lnTo>
                    <a:lnTo>
                      <a:pt x="19256" y="19232"/>
                    </a:lnTo>
                    <a:lnTo>
                      <a:pt x="19310" y="19938"/>
                    </a:lnTo>
                    <a:lnTo>
                      <a:pt x="19370" y="20133"/>
                    </a:lnTo>
                    <a:lnTo>
                      <a:pt x="19380" y="20280"/>
                    </a:lnTo>
                    <a:lnTo>
                      <a:pt x="19481" y="20329"/>
                    </a:lnTo>
                    <a:lnTo>
                      <a:pt x="19566" y="20389"/>
                    </a:lnTo>
                    <a:lnTo>
                      <a:pt x="19741" y="20389"/>
                    </a:lnTo>
                    <a:lnTo>
                      <a:pt x="19762" y="20554"/>
                    </a:lnTo>
                    <a:lnTo>
                      <a:pt x="19864" y="20664"/>
                    </a:lnTo>
                    <a:lnTo>
                      <a:pt x="20005" y="20750"/>
                    </a:lnTo>
                    <a:lnTo>
                      <a:pt x="20170" y="20848"/>
                    </a:lnTo>
                    <a:cubicBezTo>
                      <a:pt x="20170" y="20848"/>
                      <a:pt x="20230" y="20938"/>
                      <a:pt x="20256" y="21015"/>
                    </a:cubicBezTo>
                    <a:cubicBezTo>
                      <a:pt x="20282" y="21093"/>
                      <a:pt x="20375" y="21071"/>
                      <a:pt x="20375" y="21071"/>
                    </a:cubicBezTo>
                    <a:lnTo>
                      <a:pt x="20514" y="21204"/>
                    </a:lnTo>
                    <a:lnTo>
                      <a:pt x="20670" y="21178"/>
                    </a:lnTo>
                    <a:lnTo>
                      <a:pt x="20796" y="21158"/>
                    </a:lnTo>
                    <a:lnTo>
                      <a:pt x="20890" y="21138"/>
                    </a:lnTo>
                    <a:lnTo>
                      <a:pt x="20978" y="21204"/>
                    </a:lnTo>
                    <a:lnTo>
                      <a:pt x="21057" y="21204"/>
                    </a:lnTo>
                    <a:lnTo>
                      <a:pt x="21144" y="21417"/>
                    </a:lnTo>
                    <a:lnTo>
                      <a:pt x="21237" y="21501"/>
                    </a:lnTo>
                    <a:lnTo>
                      <a:pt x="21326" y="21600"/>
                    </a:lnTo>
                    <a:cubicBezTo>
                      <a:pt x="21326" y="21600"/>
                      <a:pt x="21330" y="21505"/>
                      <a:pt x="21354" y="21458"/>
                    </a:cubicBezTo>
                    <a:cubicBezTo>
                      <a:pt x="21377" y="21411"/>
                      <a:pt x="21450" y="21332"/>
                      <a:pt x="21450" y="21332"/>
                    </a:cubicBezTo>
                    <a:lnTo>
                      <a:pt x="21600" y="21286"/>
                    </a:lnTo>
                  </a:path>
                </a:pathLst>
              </a:custGeom>
              <a:grpFill/>
              <a:ln w="12700" cap="flat" cmpd="sng">
                <a:solidFill>
                  <a:srgbClr val="D9D9D9"/>
                </a:solidFill>
                <a:prstDash val="solid"/>
                <a:miter lim="800000"/>
                <a:headEnd type="none" w="med" len="med"/>
                <a:tailEnd type="none" w="med" len="med"/>
              </a:ln>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1" name="AutoShape 194"/>
              <p:cNvSpPr>
                <a:spLocks/>
              </p:cNvSpPr>
              <p:nvPr/>
            </p:nvSpPr>
            <p:spPr bwMode="auto">
              <a:xfrm>
                <a:off x="5407854" y="2501900"/>
                <a:ext cx="1898928" cy="169863"/>
              </a:xfrm>
              <a:custGeom>
                <a:avLst/>
                <a:gdLst/>
                <a:ahLst/>
                <a:cxnLst/>
                <a:rect l="0" t="0" r="r" b="b"/>
                <a:pathLst>
                  <a:path w="21600" h="21600">
                    <a:moveTo>
                      <a:pt x="0" y="0"/>
                    </a:moveTo>
                    <a:lnTo>
                      <a:pt x="729" y="2511"/>
                    </a:lnTo>
                    <a:lnTo>
                      <a:pt x="1292" y="4045"/>
                    </a:lnTo>
                    <a:lnTo>
                      <a:pt x="1799" y="5348"/>
                    </a:lnTo>
                    <a:lnTo>
                      <a:pt x="2727" y="7574"/>
                    </a:lnTo>
                    <a:lnTo>
                      <a:pt x="3315" y="8934"/>
                    </a:lnTo>
                    <a:lnTo>
                      <a:pt x="3984" y="10249"/>
                    </a:lnTo>
                    <a:lnTo>
                      <a:pt x="5414" y="12630"/>
                    </a:lnTo>
                    <a:lnTo>
                      <a:pt x="6636" y="13892"/>
                    </a:lnTo>
                    <a:lnTo>
                      <a:pt x="8164" y="14981"/>
                    </a:lnTo>
                    <a:lnTo>
                      <a:pt x="9719" y="15984"/>
                    </a:lnTo>
                    <a:lnTo>
                      <a:pt x="11398" y="16701"/>
                    </a:lnTo>
                    <a:lnTo>
                      <a:pt x="12964" y="16743"/>
                    </a:lnTo>
                    <a:lnTo>
                      <a:pt x="14448" y="16247"/>
                    </a:lnTo>
                    <a:lnTo>
                      <a:pt x="15677" y="15844"/>
                    </a:lnTo>
                    <a:lnTo>
                      <a:pt x="16790" y="15144"/>
                    </a:lnTo>
                    <a:lnTo>
                      <a:pt x="17797" y="14064"/>
                    </a:lnTo>
                    <a:lnTo>
                      <a:pt x="17770" y="10265"/>
                    </a:lnTo>
                    <a:lnTo>
                      <a:pt x="17956" y="10417"/>
                    </a:lnTo>
                    <a:lnTo>
                      <a:pt x="18013" y="11680"/>
                    </a:lnTo>
                    <a:lnTo>
                      <a:pt x="18081" y="13722"/>
                    </a:lnTo>
                    <a:lnTo>
                      <a:pt x="18114" y="15139"/>
                    </a:lnTo>
                    <a:lnTo>
                      <a:pt x="18116" y="16247"/>
                    </a:lnTo>
                    <a:lnTo>
                      <a:pt x="18217" y="16751"/>
                    </a:lnTo>
                    <a:lnTo>
                      <a:pt x="18306" y="16815"/>
                    </a:lnTo>
                    <a:lnTo>
                      <a:pt x="18448" y="17163"/>
                    </a:lnTo>
                    <a:lnTo>
                      <a:pt x="18481" y="17362"/>
                    </a:lnTo>
                    <a:lnTo>
                      <a:pt x="18685" y="17418"/>
                    </a:lnTo>
                    <a:lnTo>
                      <a:pt x="18720" y="18214"/>
                    </a:lnTo>
                    <a:cubicBezTo>
                      <a:pt x="18720" y="18214"/>
                      <a:pt x="18747" y="18544"/>
                      <a:pt x="18765" y="18674"/>
                    </a:cubicBezTo>
                    <a:cubicBezTo>
                      <a:pt x="18783" y="18800"/>
                      <a:pt x="18928" y="17933"/>
                      <a:pt x="18928" y="17933"/>
                    </a:cubicBezTo>
                    <a:lnTo>
                      <a:pt x="18955" y="17110"/>
                    </a:lnTo>
                    <a:lnTo>
                      <a:pt x="19070" y="16840"/>
                    </a:lnTo>
                    <a:lnTo>
                      <a:pt x="19206" y="16794"/>
                    </a:lnTo>
                    <a:lnTo>
                      <a:pt x="19311" y="16743"/>
                    </a:lnTo>
                    <a:lnTo>
                      <a:pt x="19455" y="17421"/>
                    </a:lnTo>
                    <a:lnTo>
                      <a:pt x="19464" y="18486"/>
                    </a:lnTo>
                    <a:lnTo>
                      <a:pt x="19570" y="18681"/>
                    </a:lnTo>
                    <a:lnTo>
                      <a:pt x="19682" y="20464"/>
                    </a:lnTo>
                    <a:lnTo>
                      <a:pt x="19715" y="20165"/>
                    </a:lnTo>
                    <a:lnTo>
                      <a:pt x="19730" y="19383"/>
                    </a:lnTo>
                    <a:lnTo>
                      <a:pt x="19873" y="19120"/>
                    </a:lnTo>
                    <a:lnTo>
                      <a:pt x="19991" y="20108"/>
                    </a:lnTo>
                    <a:lnTo>
                      <a:pt x="20128" y="20464"/>
                    </a:lnTo>
                    <a:lnTo>
                      <a:pt x="20135" y="21152"/>
                    </a:lnTo>
                    <a:lnTo>
                      <a:pt x="20339" y="21600"/>
                    </a:lnTo>
                    <a:lnTo>
                      <a:pt x="20456" y="20872"/>
                    </a:lnTo>
                    <a:lnTo>
                      <a:pt x="20656" y="19294"/>
                    </a:lnTo>
                    <a:lnTo>
                      <a:pt x="20772" y="20194"/>
                    </a:lnTo>
                    <a:lnTo>
                      <a:pt x="20901" y="19978"/>
                    </a:lnTo>
                    <a:lnTo>
                      <a:pt x="21199" y="19753"/>
                    </a:lnTo>
                    <a:cubicBezTo>
                      <a:pt x="21199" y="19753"/>
                      <a:pt x="21233" y="19144"/>
                      <a:pt x="21259" y="19666"/>
                    </a:cubicBezTo>
                    <a:cubicBezTo>
                      <a:pt x="21285" y="20186"/>
                      <a:pt x="21309" y="20491"/>
                      <a:pt x="21309" y="20491"/>
                    </a:cubicBezTo>
                    <a:lnTo>
                      <a:pt x="21548" y="20464"/>
                    </a:lnTo>
                    <a:lnTo>
                      <a:pt x="21600" y="20322"/>
                    </a:lnTo>
                  </a:path>
                </a:pathLst>
              </a:custGeom>
              <a:grpFill/>
              <a:ln w="12700" cap="flat" cmpd="sng">
                <a:solidFill>
                  <a:srgbClr val="D9D9D9"/>
                </a:solidFill>
                <a:prstDash val="solid"/>
                <a:miter lim="800000"/>
                <a:headEnd type="none" w="med" len="med"/>
                <a:tailEnd type="none" w="med" len="med"/>
              </a:ln>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2" name="AutoShape 195"/>
              <p:cNvSpPr>
                <a:spLocks/>
              </p:cNvSpPr>
              <p:nvPr/>
            </p:nvSpPr>
            <p:spPr bwMode="auto">
              <a:xfrm>
                <a:off x="4965140" y="1022349"/>
                <a:ext cx="279859" cy="871539"/>
              </a:xfrm>
              <a:custGeom>
                <a:avLst/>
                <a:gdLst>
                  <a:gd name="connsiteX0" fmla="*/ 16011 w 21406"/>
                  <a:gd name="connsiteY0" fmla="*/ 21138 h 21138"/>
                  <a:gd name="connsiteX1" fmla="*/ 18252 w 21406"/>
                  <a:gd name="connsiteY1" fmla="*/ 20789 h 21138"/>
                  <a:gd name="connsiteX2" fmla="*/ 19470 w 21406"/>
                  <a:gd name="connsiteY2" fmla="*/ 20451 h 21138"/>
                  <a:gd name="connsiteX3" fmla="*/ 19905 w 21406"/>
                  <a:gd name="connsiteY3" fmla="*/ 20148 h 21138"/>
                  <a:gd name="connsiteX4" fmla="*/ 20223 w 21406"/>
                  <a:gd name="connsiteY4" fmla="*/ 19515 h 21138"/>
                  <a:gd name="connsiteX5" fmla="*/ 20810 w 21406"/>
                  <a:gd name="connsiteY5" fmla="*/ 19343 h 21138"/>
                  <a:gd name="connsiteX6" fmla="*/ 21237 w 21406"/>
                  <a:gd name="connsiteY6" fmla="*/ 19056 h 21138"/>
                  <a:gd name="connsiteX7" fmla="*/ 21406 w 21406"/>
                  <a:gd name="connsiteY7" fmla="*/ 18840 h 21138"/>
                  <a:gd name="connsiteX8" fmla="*/ 20810 w 21406"/>
                  <a:gd name="connsiteY8" fmla="*/ 18554 h 21138"/>
                  <a:gd name="connsiteX9" fmla="*/ 20273 w 21406"/>
                  <a:gd name="connsiteY9" fmla="*/ 18352 h 21138"/>
                  <a:gd name="connsiteX10" fmla="*/ 19486 w 21406"/>
                  <a:gd name="connsiteY10" fmla="*/ 17905 h 21138"/>
                  <a:gd name="connsiteX11" fmla="*/ 18708 w 21406"/>
                  <a:gd name="connsiteY11" fmla="*/ 17489 h 21138"/>
                  <a:gd name="connsiteX12" fmla="*/ 17741 w 21406"/>
                  <a:gd name="connsiteY12" fmla="*/ 17124 h 21138"/>
                  <a:gd name="connsiteX13" fmla="*/ 17205 w 21406"/>
                  <a:gd name="connsiteY13" fmla="*/ 16755 h 21138"/>
                  <a:gd name="connsiteX14" fmla="*/ 16869 w 21406"/>
                  <a:gd name="connsiteY14" fmla="*/ 16307 h 21138"/>
                  <a:gd name="connsiteX15" fmla="*/ 17117 w 21406"/>
                  <a:gd name="connsiteY15" fmla="*/ 16046 h 21138"/>
                  <a:gd name="connsiteX16" fmla="*/ 16859 w 21406"/>
                  <a:gd name="connsiteY16" fmla="*/ 15856 h 21138"/>
                  <a:gd name="connsiteX17" fmla="*/ 16985 w 21406"/>
                  <a:gd name="connsiteY17" fmla="*/ 15549 h 21138"/>
                  <a:gd name="connsiteX18" fmla="*/ 16968 w 21406"/>
                  <a:gd name="connsiteY18" fmla="*/ 15134 h 21138"/>
                  <a:gd name="connsiteX19" fmla="*/ 17000 w 21406"/>
                  <a:gd name="connsiteY19" fmla="*/ 14667 h 21138"/>
                  <a:gd name="connsiteX20" fmla="*/ 16727 w 21406"/>
                  <a:gd name="connsiteY20" fmla="*/ 14135 h 21138"/>
                  <a:gd name="connsiteX21" fmla="*/ 16499 w 21406"/>
                  <a:gd name="connsiteY21" fmla="*/ 13677 h 21138"/>
                  <a:gd name="connsiteX22" fmla="*/ 16541 w 21406"/>
                  <a:gd name="connsiteY22" fmla="*/ 13049 h 21138"/>
                  <a:gd name="connsiteX23" fmla="*/ 16764 w 21406"/>
                  <a:gd name="connsiteY23" fmla="*/ 12701 h 21138"/>
                  <a:gd name="connsiteX24" fmla="*/ 16541 w 21406"/>
                  <a:gd name="connsiteY24" fmla="*/ 12329 h 21138"/>
                  <a:gd name="connsiteX25" fmla="*/ 16011 w 21406"/>
                  <a:gd name="connsiteY25" fmla="*/ 11767 h 21138"/>
                  <a:gd name="connsiteX26" fmla="*/ 15533 w 21406"/>
                  <a:gd name="connsiteY26" fmla="*/ 11490 h 21138"/>
                  <a:gd name="connsiteX27" fmla="*/ 15249 w 21406"/>
                  <a:gd name="connsiteY27" fmla="*/ 10913 h 21138"/>
                  <a:gd name="connsiteX28" fmla="*/ 14999 w 21406"/>
                  <a:gd name="connsiteY28" fmla="*/ 10472 h 21138"/>
                  <a:gd name="connsiteX29" fmla="*/ 14421 w 21406"/>
                  <a:gd name="connsiteY29" fmla="*/ 10315 h 21138"/>
                  <a:gd name="connsiteX30" fmla="*/ 14490 w 21406"/>
                  <a:gd name="connsiteY30" fmla="*/ 9973 h 21138"/>
                  <a:gd name="connsiteX31" fmla="*/ 14823 w 21406"/>
                  <a:gd name="connsiteY31" fmla="*/ 9736 h 21138"/>
                  <a:gd name="connsiteX32" fmla="*/ 14756 w 21406"/>
                  <a:gd name="connsiteY32" fmla="*/ 9459 h 21138"/>
                  <a:gd name="connsiteX33" fmla="*/ 14304 w 21406"/>
                  <a:gd name="connsiteY33" fmla="*/ 9227 h 21138"/>
                  <a:gd name="connsiteX34" fmla="*/ 13120 w 21406"/>
                  <a:gd name="connsiteY34" fmla="*/ 9057 h 21138"/>
                  <a:gd name="connsiteX35" fmla="*/ 11980 w 21406"/>
                  <a:gd name="connsiteY35" fmla="*/ 9043 h 21138"/>
                  <a:gd name="connsiteX36" fmla="*/ 11062 w 21406"/>
                  <a:gd name="connsiteY36" fmla="*/ 9216 h 21138"/>
                  <a:gd name="connsiteX37" fmla="*/ 10546 w 21406"/>
                  <a:gd name="connsiteY37" fmla="*/ 9436 h 21138"/>
                  <a:gd name="connsiteX38" fmla="*/ 9553 w 21406"/>
                  <a:gd name="connsiteY38" fmla="*/ 9578 h 21138"/>
                  <a:gd name="connsiteX39" fmla="*/ 9036 w 21406"/>
                  <a:gd name="connsiteY39" fmla="*/ 9653 h 21138"/>
                  <a:gd name="connsiteX40" fmla="*/ 7672 w 21406"/>
                  <a:gd name="connsiteY40" fmla="*/ 9741 h 21138"/>
                  <a:gd name="connsiteX41" fmla="*/ 6460 w 21406"/>
                  <a:gd name="connsiteY41" fmla="*/ 9753 h 21138"/>
                  <a:gd name="connsiteX42" fmla="*/ 5750 w 21406"/>
                  <a:gd name="connsiteY42" fmla="*/ 9752 h 21138"/>
                  <a:gd name="connsiteX43" fmla="*/ 6060 w 21406"/>
                  <a:gd name="connsiteY43" fmla="*/ 9335 h 21138"/>
                  <a:gd name="connsiteX44" fmla="*/ 5750 w 21406"/>
                  <a:gd name="connsiteY44" fmla="*/ 8717 h 21138"/>
                  <a:gd name="connsiteX45" fmla="*/ 5135 w 21406"/>
                  <a:gd name="connsiteY45" fmla="*/ 8075 h 21138"/>
                  <a:gd name="connsiteX46" fmla="*/ 4938 w 21406"/>
                  <a:gd name="connsiteY46" fmla="*/ 7696 h 21138"/>
                  <a:gd name="connsiteX47" fmla="*/ 4661 w 21406"/>
                  <a:gd name="connsiteY47" fmla="*/ 6952 h 21138"/>
                  <a:gd name="connsiteX48" fmla="*/ 4359 w 21406"/>
                  <a:gd name="connsiteY48" fmla="*/ 6664 h 21138"/>
                  <a:gd name="connsiteX49" fmla="*/ 5071 w 21406"/>
                  <a:gd name="connsiteY49" fmla="*/ 6355 h 21138"/>
                  <a:gd name="connsiteX50" fmla="*/ 4697 w 21406"/>
                  <a:gd name="connsiteY50" fmla="*/ 6186 h 21138"/>
                  <a:gd name="connsiteX51" fmla="*/ 3557 w 21406"/>
                  <a:gd name="connsiteY51" fmla="*/ 5997 h 21138"/>
                  <a:gd name="connsiteX52" fmla="*/ 2405 w 21406"/>
                  <a:gd name="connsiteY52" fmla="*/ 6056 h 21138"/>
                  <a:gd name="connsiteX53" fmla="*/ 1378 w 21406"/>
                  <a:gd name="connsiteY53" fmla="*/ 5836 h 21138"/>
                  <a:gd name="connsiteX54" fmla="*/ 777 w 21406"/>
                  <a:gd name="connsiteY54" fmla="*/ 5674 h 21138"/>
                  <a:gd name="connsiteX55" fmla="*/ 215 w 21406"/>
                  <a:gd name="connsiteY55" fmla="*/ 5369 h 21138"/>
                  <a:gd name="connsiteX56" fmla="*/ 215 w 21406"/>
                  <a:gd name="connsiteY56" fmla="*/ 4973 h 21138"/>
                  <a:gd name="connsiteX57" fmla="*/ 9733 w 21406"/>
                  <a:gd name="connsiteY57" fmla="*/ 0 h 21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1406" h="21138">
                    <a:moveTo>
                      <a:pt x="16011" y="21138"/>
                    </a:moveTo>
                    <a:lnTo>
                      <a:pt x="18252" y="20789"/>
                    </a:lnTo>
                    <a:lnTo>
                      <a:pt x="19470" y="20451"/>
                    </a:lnTo>
                    <a:lnTo>
                      <a:pt x="19905" y="20148"/>
                    </a:lnTo>
                    <a:lnTo>
                      <a:pt x="20223" y="19515"/>
                    </a:lnTo>
                    <a:lnTo>
                      <a:pt x="20810" y="19343"/>
                    </a:lnTo>
                    <a:lnTo>
                      <a:pt x="21237" y="19056"/>
                    </a:lnTo>
                    <a:cubicBezTo>
                      <a:pt x="21237" y="19056"/>
                      <a:pt x="21405" y="18869"/>
                      <a:pt x="21406" y="18840"/>
                    </a:cubicBezTo>
                    <a:cubicBezTo>
                      <a:pt x="21408" y="18812"/>
                      <a:pt x="20810" y="18554"/>
                      <a:pt x="20810" y="18554"/>
                    </a:cubicBezTo>
                    <a:lnTo>
                      <a:pt x="20273" y="18352"/>
                    </a:lnTo>
                    <a:cubicBezTo>
                      <a:pt x="20273" y="18352"/>
                      <a:pt x="19486" y="17988"/>
                      <a:pt x="19486" y="17905"/>
                    </a:cubicBezTo>
                    <a:cubicBezTo>
                      <a:pt x="19487" y="17822"/>
                      <a:pt x="18708" y="17489"/>
                      <a:pt x="18708" y="17489"/>
                    </a:cubicBezTo>
                    <a:cubicBezTo>
                      <a:pt x="18708" y="17489"/>
                      <a:pt x="17662" y="17166"/>
                      <a:pt x="17741" y="17124"/>
                    </a:cubicBezTo>
                    <a:cubicBezTo>
                      <a:pt x="17820" y="17082"/>
                      <a:pt x="17205" y="16755"/>
                      <a:pt x="17205" y="16755"/>
                    </a:cubicBezTo>
                    <a:cubicBezTo>
                      <a:pt x="17205" y="16755"/>
                      <a:pt x="16793" y="16297"/>
                      <a:pt x="16869" y="16307"/>
                    </a:cubicBezTo>
                    <a:cubicBezTo>
                      <a:pt x="16939" y="16316"/>
                      <a:pt x="17117" y="16046"/>
                      <a:pt x="17117" y="16046"/>
                    </a:cubicBezTo>
                    <a:lnTo>
                      <a:pt x="16859" y="15856"/>
                    </a:lnTo>
                    <a:lnTo>
                      <a:pt x="16985" y="15549"/>
                    </a:lnTo>
                    <a:cubicBezTo>
                      <a:pt x="16979" y="15411"/>
                      <a:pt x="16974" y="15272"/>
                      <a:pt x="16968" y="15134"/>
                    </a:cubicBezTo>
                    <a:cubicBezTo>
                      <a:pt x="16979" y="14978"/>
                      <a:pt x="16989" y="14823"/>
                      <a:pt x="17000" y="14667"/>
                    </a:cubicBezTo>
                    <a:lnTo>
                      <a:pt x="16727" y="14135"/>
                    </a:lnTo>
                    <a:lnTo>
                      <a:pt x="16499" y="13677"/>
                    </a:lnTo>
                    <a:cubicBezTo>
                      <a:pt x="16499" y="13677"/>
                      <a:pt x="16526" y="13091"/>
                      <a:pt x="16541" y="13049"/>
                    </a:cubicBezTo>
                    <a:cubicBezTo>
                      <a:pt x="16555" y="13006"/>
                      <a:pt x="16764" y="12701"/>
                      <a:pt x="16764" y="12701"/>
                    </a:cubicBezTo>
                    <a:cubicBezTo>
                      <a:pt x="16764" y="12701"/>
                      <a:pt x="16453" y="12363"/>
                      <a:pt x="16541" y="12329"/>
                    </a:cubicBezTo>
                    <a:cubicBezTo>
                      <a:pt x="16631" y="12296"/>
                      <a:pt x="16242" y="11779"/>
                      <a:pt x="16011" y="11767"/>
                    </a:cubicBezTo>
                    <a:cubicBezTo>
                      <a:pt x="15780" y="11754"/>
                      <a:pt x="15694" y="11537"/>
                      <a:pt x="15533" y="11490"/>
                    </a:cubicBezTo>
                    <a:cubicBezTo>
                      <a:pt x="15372" y="11442"/>
                      <a:pt x="15279" y="10944"/>
                      <a:pt x="15249" y="10913"/>
                    </a:cubicBezTo>
                    <a:cubicBezTo>
                      <a:pt x="15218" y="10882"/>
                      <a:pt x="15130" y="10536"/>
                      <a:pt x="14999" y="10472"/>
                    </a:cubicBezTo>
                    <a:cubicBezTo>
                      <a:pt x="14867" y="10407"/>
                      <a:pt x="14421" y="10315"/>
                      <a:pt x="14421" y="10315"/>
                    </a:cubicBezTo>
                    <a:cubicBezTo>
                      <a:pt x="14421" y="10315"/>
                      <a:pt x="14440" y="10005"/>
                      <a:pt x="14490" y="9973"/>
                    </a:cubicBezTo>
                    <a:cubicBezTo>
                      <a:pt x="14538" y="9942"/>
                      <a:pt x="14684" y="9731"/>
                      <a:pt x="14823" y="9736"/>
                    </a:cubicBezTo>
                    <a:cubicBezTo>
                      <a:pt x="14960" y="9741"/>
                      <a:pt x="14920" y="9443"/>
                      <a:pt x="14756" y="9459"/>
                    </a:cubicBezTo>
                    <a:cubicBezTo>
                      <a:pt x="14591" y="9475"/>
                      <a:pt x="14916" y="9376"/>
                      <a:pt x="14304" y="9227"/>
                    </a:cubicBezTo>
                    <a:cubicBezTo>
                      <a:pt x="13690" y="9078"/>
                      <a:pt x="13440" y="9051"/>
                      <a:pt x="13120" y="9057"/>
                    </a:cubicBezTo>
                    <a:cubicBezTo>
                      <a:pt x="12803" y="9063"/>
                      <a:pt x="12319" y="9010"/>
                      <a:pt x="11980" y="9043"/>
                    </a:cubicBezTo>
                    <a:cubicBezTo>
                      <a:pt x="11641" y="9076"/>
                      <a:pt x="11237" y="9115"/>
                      <a:pt x="11062" y="9216"/>
                    </a:cubicBezTo>
                    <a:cubicBezTo>
                      <a:pt x="10890" y="9315"/>
                      <a:pt x="10747" y="9386"/>
                      <a:pt x="10546" y="9436"/>
                    </a:cubicBezTo>
                    <a:cubicBezTo>
                      <a:pt x="10345" y="9487"/>
                      <a:pt x="9553" y="9578"/>
                      <a:pt x="9553" y="9578"/>
                    </a:cubicBezTo>
                    <a:lnTo>
                      <a:pt x="9036" y="9653"/>
                    </a:lnTo>
                    <a:lnTo>
                      <a:pt x="7672" y="9741"/>
                    </a:lnTo>
                    <a:cubicBezTo>
                      <a:pt x="7672" y="9741"/>
                      <a:pt x="6451" y="9700"/>
                      <a:pt x="6460" y="9753"/>
                    </a:cubicBezTo>
                    <a:cubicBezTo>
                      <a:pt x="6467" y="9806"/>
                      <a:pt x="5750" y="9752"/>
                      <a:pt x="5750" y="9752"/>
                    </a:cubicBezTo>
                    <a:cubicBezTo>
                      <a:pt x="5750" y="9752"/>
                      <a:pt x="5991" y="9574"/>
                      <a:pt x="6060" y="9335"/>
                    </a:cubicBezTo>
                    <a:cubicBezTo>
                      <a:pt x="6129" y="9097"/>
                      <a:pt x="5910" y="8869"/>
                      <a:pt x="5750" y="8717"/>
                    </a:cubicBezTo>
                    <a:cubicBezTo>
                      <a:pt x="5590" y="8564"/>
                      <a:pt x="5130" y="8144"/>
                      <a:pt x="5135" y="8075"/>
                    </a:cubicBezTo>
                    <a:cubicBezTo>
                      <a:pt x="5141" y="8020"/>
                      <a:pt x="4938" y="7696"/>
                      <a:pt x="4938" y="7696"/>
                    </a:cubicBezTo>
                    <a:lnTo>
                      <a:pt x="4661" y="6952"/>
                    </a:lnTo>
                    <a:cubicBezTo>
                      <a:pt x="4661" y="6952"/>
                      <a:pt x="3916" y="6805"/>
                      <a:pt x="4359" y="6664"/>
                    </a:cubicBezTo>
                    <a:cubicBezTo>
                      <a:pt x="4803" y="6523"/>
                      <a:pt x="5071" y="6355"/>
                      <a:pt x="5071" y="6355"/>
                    </a:cubicBezTo>
                    <a:cubicBezTo>
                      <a:pt x="5071" y="6355"/>
                      <a:pt x="4901" y="6250"/>
                      <a:pt x="4697" y="6186"/>
                    </a:cubicBezTo>
                    <a:cubicBezTo>
                      <a:pt x="4496" y="6121"/>
                      <a:pt x="3557" y="5997"/>
                      <a:pt x="3557" y="5997"/>
                    </a:cubicBezTo>
                    <a:lnTo>
                      <a:pt x="2405" y="6056"/>
                    </a:lnTo>
                    <a:cubicBezTo>
                      <a:pt x="2405" y="6056"/>
                      <a:pt x="1689" y="6005"/>
                      <a:pt x="1378" y="5836"/>
                    </a:cubicBezTo>
                    <a:cubicBezTo>
                      <a:pt x="1068" y="5667"/>
                      <a:pt x="1136" y="5736"/>
                      <a:pt x="777" y="5674"/>
                    </a:cubicBezTo>
                    <a:cubicBezTo>
                      <a:pt x="417" y="5611"/>
                      <a:pt x="352" y="5550"/>
                      <a:pt x="215" y="5369"/>
                    </a:cubicBezTo>
                    <a:cubicBezTo>
                      <a:pt x="78" y="5187"/>
                      <a:pt x="-192" y="5182"/>
                      <a:pt x="215" y="4973"/>
                    </a:cubicBezTo>
                    <a:lnTo>
                      <a:pt x="9733" y="0"/>
                    </a:lnTo>
                  </a:path>
                </a:pathLst>
              </a:custGeom>
              <a:grpFill/>
              <a:ln w="12700" cap="flat" cmpd="sng">
                <a:solidFill>
                  <a:srgbClr val="D9D9D9"/>
                </a:solidFill>
                <a:prstDash val="solid"/>
                <a:miter lim="800000"/>
                <a:headEnd type="none" w="med" len="med"/>
                <a:tailEnd type="none" w="med" len="med"/>
              </a:ln>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nvGrpSpPr>
              <p:cNvPr id="43" name="Group 42"/>
              <p:cNvGrpSpPr/>
              <p:nvPr/>
            </p:nvGrpSpPr>
            <p:grpSpPr>
              <a:xfrm>
                <a:off x="5026804" y="1014413"/>
                <a:ext cx="3809821" cy="3219450"/>
                <a:chOff x="5026816" y="1014413"/>
                <a:chExt cx="3809821" cy="3219450"/>
              </a:xfrm>
              <a:grpFill/>
            </p:grpSpPr>
            <p:sp>
              <p:nvSpPr>
                <p:cNvPr id="45" name="AutoShape 22"/>
                <p:cNvSpPr>
                  <a:spLocks/>
                </p:cNvSpPr>
                <p:nvPr/>
              </p:nvSpPr>
              <p:spPr bwMode="auto">
                <a:xfrm>
                  <a:off x="7646734" y="2743200"/>
                  <a:ext cx="0" cy="1588"/>
                </a:xfrm>
                <a:custGeom>
                  <a:avLst/>
                  <a:gdLst/>
                  <a:ahLst/>
                  <a:cxnLst/>
                  <a:rect l="0" t="0" r="r" b="b"/>
                  <a:pathLst>
                    <a:path w="21600" h="21600">
                      <a:moveTo>
                        <a:pt x="21600" y="21401"/>
                      </a:moveTo>
                      <a:lnTo>
                        <a:pt x="0" y="0"/>
                      </a:lnTo>
                      <a:lnTo>
                        <a:pt x="21600" y="21600"/>
                      </a:lnTo>
                      <a:cubicBezTo>
                        <a:pt x="21600" y="21600"/>
                        <a:pt x="21600" y="21401"/>
                        <a:pt x="21600" y="21401"/>
                      </a:cubicBezTo>
                      <a:close/>
                      <a:moveTo>
                        <a:pt x="21600" y="21401"/>
                      </a:move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6" name="AutoShape 23"/>
                <p:cNvSpPr>
                  <a:spLocks/>
                </p:cNvSpPr>
                <p:nvPr/>
              </p:nvSpPr>
              <p:spPr bwMode="auto">
                <a:xfrm>
                  <a:off x="5407866" y="2514600"/>
                  <a:ext cx="3162" cy="7938"/>
                </a:xfrm>
                <a:custGeom>
                  <a:avLst/>
                  <a:gdLst/>
                  <a:ahLst/>
                  <a:cxnLst/>
                  <a:rect l="0" t="0" r="r" b="b"/>
                  <a:pathLst>
                    <a:path w="21600" h="21600">
                      <a:moveTo>
                        <a:pt x="8259" y="10492"/>
                      </a:moveTo>
                      <a:lnTo>
                        <a:pt x="19405" y="21600"/>
                      </a:lnTo>
                      <a:lnTo>
                        <a:pt x="21600" y="21468"/>
                      </a:lnTo>
                      <a:lnTo>
                        <a:pt x="20214" y="12194"/>
                      </a:lnTo>
                      <a:lnTo>
                        <a:pt x="9298" y="1027"/>
                      </a:lnTo>
                      <a:lnTo>
                        <a:pt x="6930" y="0"/>
                      </a:lnTo>
                      <a:lnTo>
                        <a:pt x="4389" y="88"/>
                      </a:lnTo>
                      <a:lnTo>
                        <a:pt x="0" y="1438"/>
                      </a:lnTo>
                      <a:lnTo>
                        <a:pt x="520" y="3757"/>
                      </a:lnTo>
                      <a:cubicBezTo>
                        <a:pt x="520" y="3757"/>
                        <a:pt x="8259" y="10492"/>
                        <a:pt x="8259" y="10492"/>
                      </a:cubicBezTo>
                      <a:close/>
                      <a:moveTo>
                        <a:pt x="8259" y="10492"/>
                      </a:move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7" name="AutoShape 24"/>
                <p:cNvSpPr>
                  <a:spLocks/>
                </p:cNvSpPr>
                <p:nvPr/>
              </p:nvSpPr>
              <p:spPr bwMode="auto">
                <a:xfrm>
                  <a:off x="8152693" y="2819400"/>
                  <a:ext cx="3162" cy="6350"/>
                </a:xfrm>
                <a:custGeom>
                  <a:avLst/>
                  <a:gdLst/>
                  <a:ahLst/>
                  <a:cxnLst/>
                  <a:rect l="0" t="0" r="r" b="b"/>
                  <a:pathLst>
                    <a:path w="21600" h="21600">
                      <a:moveTo>
                        <a:pt x="6357" y="21600"/>
                      </a:moveTo>
                      <a:lnTo>
                        <a:pt x="14750" y="16955"/>
                      </a:lnTo>
                      <a:lnTo>
                        <a:pt x="21600" y="0"/>
                      </a:lnTo>
                      <a:lnTo>
                        <a:pt x="4197" y="4665"/>
                      </a:lnTo>
                      <a:lnTo>
                        <a:pt x="0" y="10055"/>
                      </a:lnTo>
                      <a:lnTo>
                        <a:pt x="2654" y="10741"/>
                      </a:lnTo>
                      <a:cubicBezTo>
                        <a:pt x="2654" y="10741"/>
                        <a:pt x="6357" y="21600"/>
                        <a:pt x="6357" y="21600"/>
                      </a:cubicBezTo>
                      <a:close/>
                      <a:moveTo>
                        <a:pt x="6357" y="21600"/>
                      </a:move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8" name="AutoShape 134"/>
                <p:cNvSpPr>
                  <a:spLocks/>
                </p:cNvSpPr>
                <p:nvPr/>
              </p:nvSpPr>
              <p:spPr bwMode="auto">
                <a:xfrm>
                  <a:off x="5192833" y="2628900"/>
                  <a:ext cx="1275966" cy="581025"/>
                </a:xfrm>
                <a:custGeom>
                  <a:avLst/>
                  <a:gdLst/>
                  <a:ahLst/>
                  <a:cxnLst/>
                  <a:rect l="0" t="0" r="r" b="b"/>
                  <a:pathLst>
                    <a:path w="21600" h="21600">
                      <a:moveTo>
                        <a:pt x="0" y="16989"/>
                      </a:moveTo>
                      <a:lnTo>
                        <a:pt x="1555" y="17696"/>
                      </a:lnTo>
                      <a:lnTo>
                        <a:pt x="2816" y="18261"/>
                      </a:lnTo>
                      <a:lnTo>
                        <a:pt x="4028" y="18776"/>
                      </a:lnTo>
                      <a:lnTo>
                        <a:pt x="5195" y="19191"/>
                      </a:lnTo>
                      <a:lnTo>
                        <a:pt x="5829" y="19424"/>
                      </a:lnTo>
                      <a:lnTo>
                        <a:pt x="6547" y="19673"/>
                      </a:lnTo>
                      <a:lnTo>
                        <a:pt x="7662" y="20069"/>
                      </a:lnTo>
                      <a:lnTo>
                        <a:pt x="8782" y="20404"/>
                      </a:lnTo>
                      <a:lnTo>
                        <a:pt x="10821" y="20918"/>
                      </a:lnTo>
                      <a:lnTo>
                        <a:pt x="12391" y="21251"/>
                      </a:lnTo>
                      <a:lnTo>
                        <a:pt x="14023" y="21600"/>
                      </a:lnTo>
                      <a:lnTo>
                        <a:pt x="14381" y="11943"/>
                      </a:lnTo>
                      <a:lnTo>
                        <a:pt x="15677" y="12138"/>
                      </a:lnTo>
                      <a:lnTo>
                        <a:pt x="16541" y="12267"/>
                      </a:lnTo>
                      <a:lnTo>
                        <a:pt x="17293" y="12360"/>
                      </a:lnTo>
                      <a:lnTo>
                        <a:pt x="18101" y="12443"/>
                      </a:lnTo>
                      <a:lnTo>
                        <a:pt x="18660" y="12499"/>
                      </a:lnTo>
                      <a:lnTo>
                        <a:pt x="19505" y="12545"/>
                      </a:lnTo>
                      <a:lnTo>
                        <a:pt x="20359" y="12577"/>
                      </a:lnTo>
                      <a:lnTo>
                        <a:pt x="20842" y="12594"/>
                      </a:lnTo>
                      <a:lnTo>
                        <a:pt x="21543" y="12621"/>
                      </a:lnTo>
                      <a:lnTo>
                        <a:pt x="21556" y="9657"/>
                      </a:lnTo>
                      <a:lnTo>
                        <a:pt x="21565" y="7713"/>
                      </a:lnTo>
                      <a:lnTo>
                        <a:pt x="21597" y="2080"/>
                      </a:lnTo>
                      <a:lnTo>
                        <a:pt x="2160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9" name="AutoShape 135"/>
                <p:cNvSpPr>
                  <a:spLocks/>
                </p:cNvSpPr>
                <p:nvPr/>
              </p:nvSpPr>
              <p:spPr bwMode="auto">
                <a:xfrm>
                  <a:off x="6457731" y="2616200"/>
                  <a:ext cx="447458" cy="273050"/>
                </a:xfrm>
                <a:custGeom>
                  <a:avLst/>
                  <a:gdLst/>
                  <a:ahLst/>
                  <a:cxnLst/>
                  <a:rect l="0" t="0" r="r" b="b"/>
                  <a:pathLst>
                    <a:path w="21600" h="21600">
                      <a:moveTo>
                        <a:pt x="18916" y="0"/>
                      </a:moveTo>
                      <a:lnTo>
                        <a:pt x="19119" y="682"/>
                      </a:lnTo>
                      <a:lnTo>
                        <a:pt x="19080" y="1440"/>
                      </a:lnTo>
                      <a:lnTo>
                        <a:pt x="19284" y="2034"/>
                      </a:lnTo>
                      <a:lnTo>
                        <a:pt x="19165" y="2430"/>
                      </a:lnTo>
                      <a:lnTo>
                        <a:pt x="19223" y="3311"/>
                      </a:lnTo>
                      <a:lnTo>
                        <a:pt x="19121" y="3992"/>
                      </a:lnTo>
                      <a:lnTo>
                        <a:pt x="19295" y="4526"/>
                      </a:lnTo>
                      <a:lnTo>
                        <a:pt x="19300" y="5254"/>
                      </a:lnTo>
                      <a:lnTo>
                        <a:pt x="19427" y="5914"/>
                      </a:lnTo>
                      <a:lnTo>
                        <a:pt x="19586" y="6619"/>
                      </a:lnTo>
                      <a:lnTo>
                        <a:pt x="19769" y="6960"/>
                      </a:lnTo>
                      <a:lnTo>
                        <a:pt x="19935" y="7779"/>
                      </a:lnTo>
                      <a:lnTo>
                        <a:pt x="20130" y="8413"/>
                      </a:lnTo>
                      <a:lnTo>
                        <a:pt x="20271" y="9179"/>
                      </a:lnTo>
                      <a:lnTo>
                        <a:pt x="20388" y="10158"/>
                      </a:lnTo>
                      <a:lnTo>
                        <a:pt x="20414" y="10885"/>
                      </a:lnTo>
                      <a:lnTo>
                        <a:pt x="20560" y="12155"/>
                      </a:lnTo>
                      <a:lnTo>
                        <a:pt x="20593" y="13106"/>
                      </a:lnTo>
                      <a:lnTo>
                        <a:pt x="20782" y="13658"/>
                      </a:lnTo>
                      <a:lnTo>
                        <a:pt x="20739" y="14384"/>
                      </a:lnTo>
                      <a:lnTo>
                        <a:pt x="20782" y="15196"/>
                      </a:lnTo>
                      <a:lnTo>
                        <a:pt x="20810" y="15648"/>
                      </a:lnTo>
                      <a:lnTo>
                        <a:pt x="20929" y="16080"/>
                      </a:lnTo>
                      <a:lnTo>
                        <a:pt x="20976" y="16826"/>
                      </a:lnTo>
                      <a:lnTo>
                        <a:pt x="21169" y="17247"/>
                      </a:lnTo>
                      <a:lnTo>
                        <a:pt x="21556" y="17577"/>
                      </a:lnTo>
                      <a:lnTo>
                        <a:pt x="21478" y="18248"/>
                      </a:lnTo>
                      <a:lnTo>
                        <a:pt x="21600" y="18979"/>
                      </a:lnTo>
                      <a:lnTo>
                        <a:pt x="21600" y="19402"/>
                      </a:lnTo>
                      <a:lnTo>
                        <a:pt x="21550" y="20123"/>
                      </a:lnTo>
                      <a:lnTo>
                        <a:pt x="21561" y="20478"/>
                      </a:lnTo>
                      <a:lnTo>
                        <a:pt x="20344" y="20625"/>
                      </a:lnTo>
                      <a:lnTo>
                        <a:pt x="18860" y="20802"/>
                      </a:lnTo>
                      <a:lnTo>
                        <a:pt x="17229" y="20975"/>
                      </a:lnTo>
                      <a:lnTo>
                        <a:pt x="15119" y="21101"/>
                      </a:lnTo>
                      <a:lnTo>
                        <a:pt x="12969" y="21231"/>
                      </a:lnTo>
                      <a:lnTo>
                        <a:pt x="10221" y="21394"/>
                      </a:lnTo>
                      <a:lnTo>
                        <a:pt x="8509" y="21461"/>
                      </a:lnTo>
                      <a:lnTo>
                        <a:pt x="7023" y="21514"/>
                      </a:lnTo>
                      <a:lnTo>
                        <a:pt x="4245" y="21600"/>
                      </a:lnTo>
                      <a:lnTo>
                        <a:pt x="2201" y="21592"/>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0" name="AutoShape 136"/>
                <p:cNvSpPr>
                  <a:spLocks/>
                </p:cNvSpPr>
                <p:nvPr/>
              </p:nvSpPr>
              <p:spPr bwMode="auto">
                <a:xfrm>
                  <a:off x="6457731" y="2882900"/>
                  <a:ext cx="480661" cy="293688"/>
                </a:xfrm>
                <a:custGeom>
                  <a:avLst/>
                  <a:gdLst/>
                  <a:ahLst/>
                  <a:cxnLst/>
                  <a:rect l="0" t="0" r="r" b="b"/>
                  <a:pathLst>
                    <a:path w="21600" h="21600">
                      <a:moveTo>
                        <a:pt x="20173" y="0"/>
                      </a:moveTo>
                      <a:lnTo>
                        <a:pt x="20168" y="716"/>
                      </a:lnTo>
                      <a:lnTo>
                        <a:pt x="19870" y="1337"/>
                      </a:lnTo>
                      <a:lnTo>
                        <a:pt x="19575" y="1592"/>
                      </a:lnTo>
                      <a:lnTo>
                        <a:pt x="19575" y="1929"/>
                      </a:lnTo>
                      <a:lnTo>
                        <a:pt x="19790" y="2456"/>
                      </a:lnTo>
                      <a:lnTo>
                        <a:pt x="19996" y="3267"/>
                      </a:lnTo>
                      <a:lnTo>
                        <a:pt x="20489" y="3312"/>
                      </a:lnTo>
                      <a:lnTo>
                        <a:pt x="20755" y="3859"/>
                      </a:lnTo>
                      <a:lnTo>
                        <a:pt x="21209" y="15221"/>
                      </a:lnTo>
                      <a:lnTo>
                        <a:pt x="20736" y="15077"/>
                      </a:lnTo>
                      <a:lnTo>
                        <a:pt x="20898" y="15630"/>
                      </a:lnTo>
                      <a:lnTo>
                        <a:pt x="20975" y="16361"/>
                      </a:lnTo>
                      <a:lnTo>
                        <a:pt x="21017" y="16842"/>
                      </a:lnTo>
                      <a:lnTo>
                        <a:pt x="21295" y="17032"/>
                      </a:lnTo>
                      <a:lnTo>
                        <a:pt x="21264" y="17797"/>
                      </a:lnTo>
                      <a:lnTo>
                        <a:pt x="21156" y="17919"/>
                      </a:lnTo>
                      <a:lnTo>
                        <a:pt x="21223" y="18655"/>
                      </a:lnTo>
                      <a:lnTo>
                        <a:pt x="21169" y="19560"/>
                      </a:lnTo>
                      <a:lnTo>
                        <a:pt x="20975" y="19944"/>
                      </a:lnTo>
                      <a:lnTo>
                        <a:pt x="21265" y="20555"/>
                      </a:lnTo>
                      <a:lnTo>
                        <a:pt x="21600" y="21600"/>
                      </a:lnTo>
                      <a:lnTo>
                        <a:pt x="21067" y="21487"/>
                      </a:lnTo>
                      <a:lnTo>
                        <a:pt x="20674" y="20843"/>
                      </a:lnTo>
                      <a:lnTo>
                        <a:pt x="20750" y="20536"/>
                      </a:lnTo>
                      <a:lnTo>
                        <a:pt x="20406" y="20457"/>
                      </a:lnTo>
                      <a:lnTo>
                        <a:pt x="20133" y="20085"/>
                      </a:lnTo>
                      <a:lnTo>
                        <a:pt x="19939" y="20290"/>
                      </a:lnTo>
                      <a:lnTo>
                        <a:pt x="19893" y="19880"/>
                      </a:lnTo>
                      <a:lnTo>
                        <a:pt x="19410" y="19944"/>
                      </a:lnTo>
                      <a:lnTo>
                        <a:pt x="19032" y="19465"/>
                      </a:lnTo>
                      <a:lnTo>
                        <a:pt x="18287" y="19501"/>
                      </a:lnTo>
                      <a:lnTo>
                        <a:pt x="17748" y="19557"/>
                      </a:lnTo>
                      <a:lnTo>
                        <a:pt x="17511" y="19614"/>
                      </a:lnTo>
                      <a:lnTo>
                        <a:pt x="17269" y="19959"/>
                      </a:lnTo>
                      <a:lnTo>
                        <a:pt x="17011" y="20241"/>
                      </a:lnTo>
                      <a:lnTo>
                        <a:pt x="16644" y="20041"/>
                      </a:lnTo>
                      <a:lnTo>
                        <a:pt x="15752" y="19462"/>
                      </a:lnTo>
                      <a:lnTo>
                        <a:pt x="15573" y="18990"/>
                      </a:lnTo>
                      <a:lnTo>
                        <a:pt x="13296" y="19299"/>
                      </a:lnTo>
                      <a:lnTo>
                        <a:pt x="11237" y="19422"/>
                      </a:lnTo>
                      <a:lnTo>
                        <a:pt x="9096" y="19551"/>
                      </a:lnTo>
                      <a:lnTo>
                        <a:pt x="7118" y="19671"/>
                      </a:lnTo>
                      <a:lnTo>
                        <a:pt x="5678" y="19687"/>
                      </a:lnTo>
                      <a:lnTo>
                        <a:pt x="4340" y="19687"/>
                      </a:lnTo>
                      <a:lnTo>
                        <a:pt x="2299" y="19687"/>
                      </a:lnTo>
                      <a:lnTo>
                        <a:pt x="0" y="19686"/>
                      </a:lnTo>
                      <a:lnTo>
                        <a:pt x="33" y="12138"/>
                      </a:lnTo>
                      <a:lnTo>
                        <a:pt x="100" y="6685"/>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1" name="AutoShape 137"/>
                <p:cNvSpPr>
                  <a:spLocks/>
                </p:cNvSpPr>
                <p:nvPr/>
              </p:nvSpPr>
              <p:spPr bwMode="auto">
                <a:xfrm>
                  <a:off x="6015017" y="3149600"/>
                  <a:ext cx="449039" cy="168275"/>
                </a:xfrm>
                <a:custGeom>
                  <a:avLst/>
                  <a:gdLst/>
                  <a:ahLst/>
                  <a:cxnLst/>
                  <a:rect l="0" t="0" r="r" b="b"/>
                  <a:pathLst>
                    <a:path w="21600" h="21600">
                      <a:moveTo>
                        <a:pt x="21600" y="0"/>
                      </a:moveTo>
                      <a:lnTo>
                        <a:pt x="21569" y="21600"/>
                      </a:lnTo>
                      <a:lnTo>
                        <a:pt x="18581" y="21582"/>
                      </a:lnTo>
                      <a:lnTo>
                        <a:pt x="16180" y="21426"/>
                      </a:lnTo>
                      <a:lnTo>
                        <a:pt x="13918" y="21216"/>
                      </a:lnTo>
                      <a:lnTo>
                        <a:pt x="11218" y="20893"/>
                      </a:lnTo>
                      <a:lnTo>
                        <a:pt x="9337" y="20686"/>
                      </a:lnTo>
                      <a:lnTo>
                        <a:pt x="6463" y="20327"/>
                      </a:lnTo>
                      <a:lnTo>
                        <a:pt x="4220" y="19935"/>
                      </a:lnTo>
                      <a:lnTo>
                        <a:pt x="2723" y="19666"/>
                      </a:lnTo>
                      <a:lnTo>
                        <a:pt x="1739" y="19488"/>
                      </a:lnTo>
                      <a:lnTo>
                        <a:pt x="0" y="19209"/>
                      </a:lnTo>
                      <a:lnTo>
                        <a:pt x="397" y="811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2" name="AutoShape 138"/>
                <p:cNvSpPr>
                  <a:spLocks/>
                </p:cNvSpPr>
                <p:nvPr/>
              </p:nvSpPr>
              <p:spPr bwMode="auto">
                <a:xfrm>
                  <a:off x="5774686" y="2578100"/>
                  <a:ext cx="264048" cy="415925"/>
                </a:xfrm>
                <a:custGeom>
                  <a:avLst/>
                  <a:gdLst/>
                  <a:ahLst/>
                  <a:cxnLst/>
                  <a:rect l="0" t="0" r="r" b="b"/>
                  <a:pathLst>
                    <a:path w="21600" h="21600">
                      <a:moveTo>
                        <a:pt x="21600" y="21600"/>
                      </a:moveTo>
                      <a:lnTo>
                        <a:pt x="21067" y="21176"/>
                      </a:lnTo>
                      <a:lnTo>
                        <a:pt x="20514" y="20589"/>
                      </a:lnTo>
                      <a:lnTo>
                        <a:pt x="20311" y="20215"/>
                      </a:lnTo>
                      <a:lnTo>
                        <a:pt x="19863" y="20443"/>
                      </a:lnTo>
                      <a:lnTo>
                        <a:pt x="19436" y="20475"/>
                      </a:lnTo>
                      <a:lnTo>
                        <a:pt x="19392" y="20806"/>
                      </a:lnTo>
                      <a:lnTo>
                        <a:pt x="19623" y="21170"/>
                      </a:lnTo>
                      <a:lnTo>
                        <a:pt x="18592" y="21107"/>
                      </a:lnTo>
                      <a:lnTo>
                        <a:pt x="17682" y="21176"/>
                      </a:lnTo>
                      <a:lnTo>
                        <a:pt x="17482" y="21119"/>
                      </a:lnTo>
                      <a:lnTo>
                        <a:pt x="16424" y="20981"/>
                      </a:lnTo>
                      <a:lnTo>
                        <a:pt x="15670" y="20981"/>
                      </a:lnTo>
                      <a:lnTo>
                        <a:pt x="14693" y="21037"/>
                      </a:lnTo>
                      <a:lnTo>
                        <a:pt x="14041" y="21130"/>
                      </a:lnTo>
                      <a:lnTo>
                        <a:pt x="13347" y="20999"/>
                      </a:lnTo>
                      <a:lnTo>
                        <a:pt x="12582" y="21253"/>
                      </a:lnTo>
                      <a:lnTo>
                        <a:pt x="12582" y="21501"/>
                      </a:lnTo>
                      <a:lnTo>
                        <a:pt x="11805" y="21178"/>
                      </a:lnTo>
                      <a:lnTo>
                        <a:pt x="11754" y="20746"/>
                      </a:lnTo>
                      <a:lnTo>
                        <a:pt x="11539" y="20318"/>
                      </a:lnTo>
                      <a:lnTo>
                        <a:pt x="11539" y="19929"/>
                      </a:lnTo>
                      <a:lnTo>
                        <a:pt x="11225" y="19582"/>
                      </a:lnTo>
                      <a:lnTo>
                        <a:pt x="10951" y="19434"/>
                      </a:lnTo>
                      <a:lnTo>
                        <a:pt x="10247" y="19472"/>
                      </a:lnTo>
                      <a:lnTo>
                        <a:pt x="9687" y="19016"/>
                      </a:lnTo>
                      <a:lnTo>
                        <a:pt x="9847" y="18685"/>
                      </a:lnTo>
                      <a:lnTo>
                        <a:pt x="9865" y="18375"/>
                      </a:lnTo>
                      <a:lnTo>
                        <a:pt x="9563" y="18022"/>
                      </a:lnTo>
                      <a:lnTo>
                        <a:pt x="9688" y="17877"/>
                      </a:lnTo>
                      <a:lnTo>
                        <a:pt x="9232" y="17551"/>
                      </a:lnTo>
                      <a:lnTo>
                        <a:pt x="9056" y="17279"/>
                      </a:lnTo>
                      <a:lnTo>
                        <a:pt x="8711" y="16770"/>
                      </a:lnTo>
                      <a:lnTo>
                        <a:pt x="8799" y="16092"/>
                      </a:lnTo>
                      <a:lnTo>
                        <a:pt x="8401" y="16089"/>
                      </a:lnTo>
                      <a:lnTo>
                        <a:pt x="8438" y="15802"/>
                      </a:lnTo>
                      <a:lnTo>
                        <a:pt x="8401" y="15431"/>
                      </a:lnTo>
                      <a:lnTo>
                        <a:pt x="8031" y="15260"/>
                      </a:lnTo>
                      <a:lnTo>
                        <a:pt x="7745" y="15260"/>
                      </a:lnTo>
                      <a:lnTo>
                        <a:pt x="7634" y="15516"/>
                      </a:lnTo>
                      <a:lnTo>
                        <a:pt x="7343" y="15702"/>
                      </a:lnTo>
                      <a:lnTo>
                        <a:pt x="6980" y="15864"/>
                      </a:lnTo>
                      <a:lnTo>
                        <a:pt x="6617" y="15841"/>
                      </a:lnTo>
                      <a:lnTo>
                        <a:pt x="6361" y="16119"/>
                      </a:lnTo>
                      <a:lnTo>
                        <a:pt x="5997" y="16142"/>
                      </a:lnTo>
                      <a:lnTo>
                        <a:pt x="5825" y="15918"/>
                      </a:lnTo>
                      <a:lnTo>
                        <a:pt x="5321" y="15586"/>
                      </a:lnTo>
                      <a:lnTo>
                        <a:pt x="4868" y="15674"/>
                      </a:lnTo>
                      <a:lnTo>
                        <a:pt x="5080" y="15384"/>
                      </a:lnTo>
                      <a:cubicBezTo>
                        <a:pt x="5080" y="15384"/>
                        <a:pt x="5800" y="15131"/>
                        <a:pt x="5621" y="15107"/>
                      </a:cubicBezTo>
                      <a:cubicBezTo>
                        <a:pt x="5441" y="15083"/>
                        <a:pt x="5270" y="14913"/>
                        <a:pt x="5270" y="14913"/>
                      </a:cubicBezTo>
                      <a:lnTo>
                        <a:pt x="5341" y="14542"/>
                      </a:lnTo>
                      <a:lnTo>
                        <a:pt x="6004" y="14442"/>
                      </a:lnTo>
                      <a:lnTo>
                        <a:pt x="5863" y="13956"/>
                      </a:lnTo>
                      <a:lnTo>
                        <a:pt x="5978" y="13636"/>
                      </a:lnTo>
                      <a:lnTo>
                        <a:pt x="5814" y="13289"/>
                      </a:lnTo>
                      <a:lnTo>
                        <a:pt x="5792" y="13047"/>
                      </a:lnTo>
                      <a:lnTo>
                        <a:pt x="6070" y="12732"/>
                      </a:lnTo>
                      <a:lnTo>
                        <a:pt x="6127" y="12336"/>
                      </a:lnTo>
                      <a:lnTo>
                        <a:pt x="6416" y="11853"/>
                      </a:lnTo>
                      <a:lnTo>
                        <a:pt x="6904" y="11434"/>
                      </a:lnTo>
                      <a:lnTo>
                        <a:pt x="7093" y="10813"/>
                      </a:lnTo>
                      <a:lnTo>
                        <a:pt x="6008" y="10915"/>
                      </a:lnTo>
                      <a:lnTo>
                        <a:pt x="5340" y="10836"/>
                      </a:lnTo>
                      <a:lnTo>
                        <a:pt x="5348" y="10413"/>
                      </a:lnTo>
                      <a:lnTo>
                        <a:pt x="4720" y="10600"/>
                      </a:lnTo>
                      <a:lnTo>
                        <a:pt x="4070" y="9886"/>
                      </a:lnTo>
                      <a:lnTo>
                        <a:pt x="4188" y="9586"/>
                      </a:lnTo>
                      <a:lnTo>
                        <a:pt x="3777" y="9137"/>
                      </a:lnTo>
                      <a:lnTo>
                        <a:pt x="3050" y="8372"/>
                      </a:lnTo>
                      <a:lnTo>
                        <a:pt x="2756" y="7936"/>
                      </a:lnTo>
                      <a:lnTo>
                        <a:pt x="1703" y="7655"/>
                      </a:lnTo>
                      <a:lnTo>
                        <a:pt x="1484" y="7258"/>
                      </a:lnTo>
                      <a:lnTo>
                        <a:pt x="1384" y="6905"/>
                      </a:lnTo>
                      <a:lnTo>
                        <a:pt x="1156" y="6470"/>
                      </a:lnTo>
                      <a:lnTo>
                        <a:pt x="1050" y="5856"/>
                      </a:lnTo>
                      <a:lnTo>
                        <a:pt x="829" y="5380"/>
                      </a:lnTo>
                      <a:lnTo>
                        <a:pt x="0" y="4359"/>
                      </a:lnTo>
                      <a:lnTo>
                        <a:pt x="93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3" name="AutoShape 139"/>
                <p:cNvSpPr>
                  <a:spLocks/>
                </p:cNvSpPr>
                <p:nvPr/>
              </p:nvSpPr>
              <p:spPr bwMode="auto">
                <a:xfrm>
                  <a:off x="5648196" y="2578100"/>
                  <a:ext cx="83800" cy="596900"/>
                </a:xfrm>
                <a:custGeom>
                  <a:avLst/>
                  <a:gdLst/>
                  <a:ahLst/>
                  <a:cxnLst/>
                  <a:rect l="0" t="0" r="r" b="b"/>
                  <a:pathLst>
                    <a:path w="21600" h="21600">
                      <a:moveTo>
                        <a:pt x="21600" y="0"/>
                      </a:moveTo>
                      <a:lnTo>
                        <a:pt x="13409" y="7901"/>
                      </a:lnTo>
                      <a:lnTo>
                        <a:pt x="12259" y="8092"/>
                      </a:lnTo>
                      <a:lnTo>
                        <a:pt x="13603" y="8448"/>
                      </a:lnTo>
                      <a:lnTo>
                        <a:pt x="14064" y="8673"/>
                      </a:lnTo>
                      <a:lnTo>
                        <a:pt x="13127" y="8959"/>
                      </a:lnTo>
                      <a:lnTo>
                        <a:pt x="15070" y="9872"/>
                      </a:lnTo>
                      <a:lnTo>
                        <a:pt x="16608" y="9865"/>
                      </a:lnTo>
                      <a:lnTo>
                        <a:pt x="18632" y="10145"/>
                      </a:lnTo>
                      <a:lnTo>
                        <a:pt x="18799" y="10635"/>
                      </a:lnTo>
                      <a:lnTo>
                        <a:pt x="15681" y="11212"/>
                      </a:lnTo>
                      <a:lnTo>
                        <a:pt x="13528" y="11906"/>
                      </a:lnTo>
                      <a:lnTo>
                        <a:pt x="11798" y="12254"/>
                      </a:lnTo>
                      <a:lnTo>
                        <a:pt x="11200" y="12586"/>
                      </a:lnTo>
                      <a:lnTo>
                        <a:pt x="9492" y="12904"/>
                      </a:lnTo>
                      <a:lnTo>
                        <a:pt x="7753" y="13010"/>
                      </a:lnTo>
                      <a:lnTo>
                        <a:pt x="6248" y="13648"/>
                      </a:lnTo>
                      <a:lnTo>
                        <a:pt x="4212" y="13842"/>
                      </a:lnTo>
                      <a:lnTo>
                        <a:pt x="4212" y="14153"/>
                      </a:lnTo>
                      <a:lnTo>
                        <a:pt x="4666" y="14523"/>
                      </a:lnTo>
                      <a:lnTo>
                        <a:pt x="5832" y="14519"/>
                      </a:lnTo>
                      <a:lnTo>
                        <a:pt x="6856" y="14709"/>
                      </a:lnTo>
                      <a:lnTo>
                        <a:pt x="8386" y="14865"/>
                      </a:lnTo>
                      <a:lnTo>
                        <a:pt x="7038" y="15043"/>
                      </a:lnTo>
                      <a:lnTo>
                        <a:pt x="7561" y="15394"/>
                      </a:lnTo>
                      <a:lnTo>
                        <a:pt x="6139" y="15770"/>
                      </a:lnTo>
                      <a:lnTo>
                        <a:pt x="5117" y="16078"/>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4" name="AutoShape 140"/>
                <p:cNvSpPr>
                  <a:spLocks/>
                </p:cNvSpPr>
                <p:nvPr/>
              </p:nvSpPr>
              <p:spPr bwMode="auto">
                <a:xfrm>
                  <a:off x="5331972" y="2717800"/>
                  <a:ext cx="362077" cy="104775"/>
                </a:xfrm>
                <a:custGeom>
                  <a:avLst/>
                  <a:gdLst/>
                  <a:ahLst/>
                  <a:cxnLst/>
                  <a:rect l="0" t="0" r="r" b="b"/>
                  <a:pathLst>
                    <a:path w="21600" h="21600">
                      <a:moveTo>
                        <a:pt x="0" y="0"/>
                      </a:moveTo>
                      <a:lnTo>
                        <a:pt x="469" y="0"/>
                      </a:lnTo>
                      <a:lnTo>
                        <a:pt x="838" y="681"/>
                      </a:lnTo>
                      <a:lnTo>
                        <a:pt x="1318" y="2878"/>
                      </a:lnTo>
                      <a:lnTo>
                        <a:pt x="1449" y="4987"/>
                      </a:lnTo>
                      <a:lnTo>
                        <a:pt x="1362" y="7426"/>
                      </a:lnTo>
                      <a:lnTo>
                        <a:pt x="1101" y="12262"/>
                      </a:lnTo>
                      <a:lnTo>
                        <a:pt x="2150" y="14500"/>
                      </a:lnTo>
                      <a:lnTo>
                        <a:pt x="2541" y="14874"/>
                      </a:lnTo>
                      <a:lnTo>
                        <a:pt x="3295" y="15837"/>
                      </a:lnTo>
                      <a:lnTo>
                        <a:pt x="4113" y="15149"/>
                      </a:lnTo>
                      <a:cubicBezTo>
                        <a:pt x="4113" y="15149"/>
                        <a:pt x="4418" y="15098"/>
                        <a:pt x="4560" y="15274"/>
                      </a:cubicBezTo>
                      <a:cubicBezTo>
                        <a:pt x="4704" y="15449"/>
                        <a:pt x="5374" y="14899"/>
                        <a:pt x="5374" y="14899"/>
                      </a:cubicBezTo>
                      <a:lnTo>
                        <a:pt x="5716" y="16082"/>
                      </a:lnTo>
                      <a:lnTo>
                        <a:pt x="5922" y="18165"/>
                      </a:lnTo>
                      <a:lnTo>
                        <a:pt x="6211" y="18631"/>
                      </a:lnTo>
                      <a:lnTo>
                        <a:pt x="6237" y="19740"/>
                      </a:lnTo>
                      <a:lnTo>
                        <a:pt x="6959" y="19389"/>
                      </a:lnTo>
                      <a:lnTo>
                        <a:pt x="7173" y="19446"/>
                      </a:lnTo>
                      <a:lnTo>
                        <a:pt x="7678" y="19356"/>
                      </a:lnTo>
                      <a:lnTo>
                        <a:pt x="8352" y="18660"/>
                      </a:lnTo>
                      <a:lnTo>
                        <a:pt x="8610" y="18897"/>
                      </a:lnTo>
                      <a:lnTo>
                        <a:pt x="8908" y="19474"/>
                      </a:lnTo>
                      <a:lnTo>
                        <a:pt x="9743" y="19518"/>
                      </a:lnTo>
                      <a:lnTo>
                        <a:pt x="10373" y="19005"/>
                      </a:lnTo>
                      <a:lnTo>
                        <a:pt x="10950" y="18897"/>
                      </a:lnTo>
                      <a:lnTo>
                        <a:pt x="11722" y="18806"/>
                      </a:lnTo>
                      <a:lnTo>
                        <a:pt x="12175" y="17928"/>
                      </a:lnTo>
                      <a:lnTo>
                        <a:pt x="12478" y="18351"/>
                      </a:lnTo>
                      <a:lnTo>
                        <a:pt x="13176" y="18162"/>
                      </a:lnTo>
                      <a:lnTo>
                        <a:pt x="13743" y="18619"/>
                      </a:lnTo>
                      <a:lnTo>
                        <a:pt x="14367" y="17639"/>
                      </a:lnTo>
                      <a:lnTo>
                        <a:pt x="216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5" name="AutoShape 141"/>
                <p:cNvSpPr>
                  <a:spLocks/>
                </p:cNvSpPr>
                <p:nvPr/>
              </p:nvSpPr>
              <p:spPr bwMode="auto">
                <a:xfrm>
                  <a:off x="5407866" y="3136900"/>
                  <a:ext cx="417416" cy="650875"/>
                </a:xfrm>
                <a:custGeom>
                  <a:avLst/>
                  <a:gdLst/>
                  <a:ahLst/>
                  <a:cxnLst/>
                  <a:rect l="0" t="0" r="r" b="b"/>
                  <a:pathLst>
                    <a:path w="21600" h="21600">
                      <a:moveTo>
                        <a:pt x="2259" y="0"/>
                      </a:moveTo>
                      <a:lnTo>
                        <a:pt x="0" y="8498"/>
                      </a:lnTo>
                      <a:lnTo>
                        <a:pt x="16001" y="21600"/>
                      </a:lnTo>
                      <a:lnTo>
                        <a:pt x="16204" y="21429"/>
                      </a:lnTo>
                      <a:lnTo>
                        <a:pt x="16084" y="21288"/>
                      </a:lnTo>
                      <a:lnTo>
                        <a:pt x="16229" y="21171"/>
                      </a:lnTo>
                      <a:lnTo>
                        <a:pt x="16276" y="20785"/>
                      </a:lnTo>
                      <a:lnTo>
                        <a:pt x="16276" y="20412"/>
                      </a:lnTo>
                      <a:lnTo>
                        <a:pt x="16153" y="20189"/>
                      </a:lnTo>
                      <a:lnTo>
                        <a:pt x="16250" y="19939"/>
                      </a:lnTo>
                      <a:lnTo>
                        <a:pt x="16207" y="19626"/>
                      </a:lnTo>
                      <a:lnTo>
                        <a:pt x="16144" y="19179"/>
                      </a:lnTo>
                      <a:lnTo>
                        <a:pt x="16250" y="19096"/>
                      </a:lnTo>
                      <a:lnTo>
                        <a:pt x="16161" y="18809"/>
                      </a:lnTo>
                      <a:lnTo>
                        <a:pt x="16153" y="18637"/>
                      </a:lnTo>
                      <a:lnTo>
                        <a:pt x="16368" y="18439"/>
                      </a:lnTo>
                      <a:lnTo>
                        <a:pt x="16723" y="18299"/>
                      </a:lnTo>
                      <a:lnTo>
                        <a:pt x="17060" y="18379"/>
                      </a:lnTo>
                      <a:lnTo>
                        <a:pt x="17237" y="18467"/>
                      </a:lnTo>
                      <a:lnTo>
                        <a:pt x="17511" y="18419"/>
                      </a:lnTo>
                      <a:lnTo>
                        <a:pt x="17728" y="18573"/>
                      </a:lnTo>
                      <a:lnTo>
                        <a:pt x="17777" y="18717"/>
                      </a:lnTo>
                      <a:lnTo>
                        <a:pt x="17967" y="18838"/>
                      </a:lnTo>
                      <a:lnTo>
                        <a:pt x="18305" y="18840"/>
                      </a:lnTo>
                      <a:lnTo>
                        <a:pt x="18305" y="18649"/>
                      </a:lnTo>
                      <a:lnTo>
                        <a:pt x="18745" y="18339"/>
                      </a:lnTo>
                      <a:lnTo>
                        <a:pt x="21600" y="1769"/>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6" name="AutoShape 142"/>
                <p:cNvSpPr>
                  <a:spLocks/>
                </p:cNvSpPr>
                <p:nvPr/>
              </p:nvSpPr>
              <p:spPr bwMode="auto">
                <a:xfrm>
                  <a:off x="5774686" y="3314700"/>
                  <a:ext cx="1318655" cy="350838"/>
                </a:xfrm>
                <a:custGeom>
                  <a:avLst/>
                  <a:gdLst/>
                  <a:ahLst/>
                  <a:cxnLst/>
                  <a:rect l="0" t="0" r="r" b="b"/>
                  <a:pathLst>
                    <a:path w="21600" h="21474">
                      <a:moveTo>
                        <a:pt x="0" y="18951"/>
                      </a:moveTo>
                      <a:cubicBezTo>
                        <a:pt x="0" y="18951"/>
                        <a:pt x="3548" y="20267"/>
                        <a:pt x="5573" y="20745"/>
                      </a:cubicBezTo>
                      <a:cubicBezTo>
                        <a:pt x="7599" y="21221"/>
                        <a:pt x="11522" y="21600"/>
                        <a:pt x="13371" y="21435"/>
                      </a:cubicBezTo>
                      <a:cubicBezTo>
                        <a:pt x="15220" y="21267"/>
                        <a:pt x="17745" y="20800"/>
                        <a:pt x="18483" y="20609"/>
                      </a:cubicBezTo>
                      <a:cubicBezTo>
                        <a:pt x="19220" y="20418"/>
                        <a:pt x="19592" y="20363"/>
                        <a:pt x="19592" y="20363"/>
                      </a:cubicBezTo>
                      <a:lnTo>
                        <a:pt x="20257" y="20171"/>
                      </a:lnTo>
                      <a:lnTo>
                        <a:pt x="21089" y="19895"/>
                      </a:lnTo>
                      <a:lnTo>
                        <a:pt x="21600" y="19724"/>
                      </a:lnTo>
                      <a:lnTo>
                        <a:pt x="21359" y="8414"/>
                      </a:lnTo>
                      <a:lnTo>
                        <a:pt x="21293" y="8196"/>
                      </a:lnTo>
                      <a:lnTo>
                        <a:pt x="21209" y="8252"/>
                      </a:lnTo>
                      <a:lnTo>
                        <a:pt x="21118" y="8058"/>
                      </a:lnTo>
                      <a:lnTo>
                        <a:pt x="21086" y="7806"/>
                      </a:lnTo>
                      <a:lnTo>
                        <a:pt x="21008" y="7647"/>
                      </a:lnTo>
                      <a:lnTo>
                        <a:pt x="20978" y="7203"/>
                      </a:lnTo>
                      <a:lnTo>
                        <a:pt x="20877" y="6852"/>
                      </a:lnTo>
                      <a:lnTo>
                        <a:pt x="20723" y="6358"/>
                      </a:lnTo>
                      <a:lnTo>
                        <a:pt x="20773" y="6123"/>
                      </a:lnTo>
                      <a:lnTo>
                        <a:pt x="20793" y="5717"/>
                      </a:lnTo>
                      <a:lnTo>
                        <a:pt x="20888" y="5456"/>
                      </a:lnTo>
                      <a:lnTo>
                        <a:pt x="20957" y="5209"/>
                      </a:lnTo>
                      <a:lnTo>
                        <a:pt x="20921" y="4769"/>
                      </a:lnTo>
                      <a:lnTo>
                        <a:pt x="20898" y="4374"/>
                      </a:lnTo>
                      <a:lnTo>
                        <a:pt x="20772" y="4699"/>
                      </a:lnTo>
                      <a:lnTo>
                        <a:pt x="20680" y="4605"/>
                      </a:lnTo>
                      <a:lnTo>
                        <a:pt x="20585" y="4374"/>
                      </a:lnTo>
                      <a:lnTo>
                        <a:pt x="20483" y="4056"/>
                      </a:lnTo>
                      <a:lnTo>
                        <a:pt x="18643" y="4503"/>
                      </a:lnTo>
                      <a:lnTo>
                        <a:pt x="17979" y="4644"/>
                      </a:lnTo>
                      <a:lnTo>
                        <a:pt x="16743" y="4882"/>
                      </a:lnTo>
                      <a:lnTo>
                        <a:pt x="16001" y="4987"/>
                      </a:lnTo>
                      <a:lnTo>
                        <a:pt x="14907" y="5145"/>
                      </a:lnTo>
                      <a:lnTo>
                        <a:pt x="14396" y="5206"/>
                      </a:lnTo>
                      <a:lnTo>
                        <a:pt x="13768" y="5270"/>
                      </a:lnTo>
                      <a:lnTo>
                        <a:pt x="13257" y="5321"/>
                      </a:lnTo>
                      <a:lnTo>
                        <a:pt x="13257" y="139"/>
                      </a:lnTo>
                      <a:lnTo>
                        <a:pt x="11128"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7" name="AutoShape 143"/>
                <p:cNvSpPr>
                  <a:spLocks/>
                </p:cNvSpPr>
                <p:nvPr/>
              </p:nvSpPr>
              <p:spPr bwMode="auto">
                <a:xfrm>
                  <a:off x="6584220" y="3403600"/>
                  <a:ext cx="6324" cy="261938"/>
                </a:xfrm>
                <a:custGeom>
                  <a:avLst/>
                  <a:gdLst/>
                  <a:ahLst/>
                  <a:cxnLst/>
                  <a:rect l="0" t="0" r="r" b="b"/>
                  <a:pathLst>
                    <a:path w="21600" h="21600">
                      <a:moveTo>
                        <a:pt x="21600" y="21600"/>
                      </a:moveTo>
                      <a:lnTo>
                        <a:pt x="7085" y="8371"/>
                      </a:lnTo>
                      <a:lnTo>
                        <a:pt x="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8" name="AutoShape 144"/>
                <p:cNvSpPr>
                  <a:spLocks/>
                </p:cNvSpPr>
                <p:nvPr/>
              </p:nvSpPr>
              <p:spPr bwMode="auto">
                <a:xfrm>
                  <a:off x="6938392" y="3175000"/>
                  <a:ext cx="82218" cy="207963"/>
                </a:xfrm>
                <a:custGeom>
                  <a:avLst/>
                  <a:gdLst/>
                  <a:ahLst/>
                  <a:cxnLst/>
                  <a:rect l="0" t="0" r="r" b="b"/>
                  <a:pathLst>
                    <a:path w="21600" h="21600">
                      <a:moveTo>
                        <a:pt x="21600" y="21600"/>
                      </a:moveTo>
                      <a:lnTo>
                        <a:pt x="21600" y="20776"/>
                      </a:lnTo>
                      <a:lnTo>
                        <a:pt x="19778" y="19635"/>
                      </a:lnTo>
                      <a:lnTo>
                        <a:pt x="17674" y="19033"/>
                      </a:lnTo>
                      <a:lnTo>
                        <a:pt x="15923" y="17777"/>
                      </a:lnTo>
                      <a:lnTo>
                        <a:pt x="14766" y="16892"/>
                      </a:lnTo>
                      <a:lnTo>
                        <a:pt x="14485" y="16683"/>
                      </a:lnTo>
                      <a:lnTo>
                        <a:pt x="12317" y="15474"/>
                      </a:lnTo>
                      <a:cubicBezTo>
                        <a:pt x="12317" y="15474"/>
                        <a:pt x="12672" y="13782"/>
                        <a:pt x="12317" y="13317"/>
                      </a:cubicBezTo>
                      <a:cubicBezTo>
                        <a:pt x="11949" y="12850"/>
                        <a:pt x="11403" y="12069"/>
                        <a:pt x="11403" y="12069"/>
                      </a:cubicBezTo>
                      <a:lnTo>
                        <a:pt x="11897" y="11447"/>
                      </a:lnTo>
                      <a:lnTo>
                        <a:pt x="10556" y="10577"/>
                      </a:lnTo>
                      <a:lnTo>
                        <a:pt x="10556" y="9416"/>
                      </a:lnTo>
                      <a:lnTo>
                        <a:pt x="8230" y="8673"/>
                      </a:lnTo>
                      <a:lnTo>
                        <a:pt x="7054" y="7929"/>
                      </a:lnTo>
                      <a:lnTo>
                        <a:pt x="7141" y="6834"/>
                      </a:lnTo>
                      <a:lnTo>
                        <a:pt x="7105" y="6016"/>
                      </a:lnTo>
                      <a:lnTo>
                        <a:pt x="5186" y="4492"/>
                      </a:lnTo>
                      <a:lnTo>
                        <a:pt x="3557" y="3657"/>
                      </a:lnTo>
                      <a:lnTo>
                        <a:pt x="1073" y="2507"/>
                      </a:lnTo>
                      <a:lnTo>
                        <a:pt x="2094" y="2113"/>
                      </a:lnTo>
                      <a:lnTo>
                        <a:pt x="517" y="1263"/>
                      </a:lnTo>
                      <a:lnTo>
                        <a:pt x="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9" name="AutoShape 145"/>
                <p:cNvSpPr>
                  <a:spLocks/>
                </p:cNvSpPr>
                <p:nvPr/>
              </p:nvSpPr>
              <p:spPr bwMode="auto">
                <a:xfrm>
                  <a:off x="6938392" y="3048000"/>
                  <a:ext cx="407929" cy="279400"/>
                </a:xfrm>
                <a:custGeom>
                  <a:avLst/>
                  <a:gdLst/>
                  <a:ahLst/>
                  <a:cxnLst/>
                  <a:rect l="0" t="0" r="r" b="b"/>
                  <a:pathLst>
                    <a:path w="21600" h="21600">
                      <a:moveTo>
                        <a:pt x="3382" y="21600"/>
                      </a:moveTo>
                      <a:lnTo>
                        <a:pt x="6025" y="21141"/>
                      </a:lnTo>
                      <a:lnTo>
                        <a:pt x="8339" y="20894"/>
                      </a:lnTo>
                      <a:lnTo>
                        <a:pt x="10379" y="20541"/>
                      </a:lnTo>
                      <a:lnTo>
                        <a:pt x="12927" y="20081"/>
                      </a:lnTo>
                      <a:lnTo>
                        <a:pt x="17043" y="19245"/>
                      </a:lnTo>
                      <a:lnTo>
                        <a:pt x="17371" y="19637"/>
                      </a:lnTo>
                      <a:lnTo>
                        <a:pt x="17581" y="20032"/>
                      </a:lnTo>
                      <a:lnTo>
                        <a:pt x="17857" y="20424"/>
                      </a:lnTo>
                      <a:lnTo>
                        <a:pt x="18071" y="20738"/>
                      </a:lnTo>
                      <a:lnTo>
                        <a:pt x="18417" y="20551"/>
                      </a:lnTo>
                      <a:lnTo>
                        <a:pt x="18307" y="19777"/>
                      </a:lnTo>
                      <a:lnTo>
                        <a:pt x="18177" y="19479"/>
                      </a:lnTo>
                      <a:lnTo>
                        <a:pt x="18876" y="18791"/>
                      </a:lnTo>
                      <a:lnTo>
                        <a:pt x="19279" y="18011"/>
                      </a:lnTo>
                      <a:lnTo>
                        <a:pt x="19111" y="17481"/>
                      </a:lnTo>
                      <a:lnTo>
                        <a:pt x="19535" y="16585"/>
                      </a:lnTo>
                      <a:lnTo>
                        <a:pt x="19346" y="15688"/>
                      </a:lnTo>
                      <a:lnTo>
                        <a:pt x="19182" y="15205"/>
                      </a:lnTo>
                      <a:lnTo>
                        <a:pt x="18878" y="15205"/>
                      </a:lnTo>
                      <a:lnTo>
                        <a:pt x="18806" y="14722"/>
                      </a:lnTo>
                      <a:lnTo>
                        <a:pt x="18821" y="13615"/>
                      </a:lnTo>
                      <a:lnTo>
                        <a:pt x="19075" y="13491"/>
                      </a:lnTo>
                      <a:lnTo>
                        <a:pt x="19344" y="13491"/>
                      </a:lnTo>
                      <a:lnTo>
                        <a:pt x="20147" y="13136"/>
                      </a:lnTo>
                      <a:lnTo>
                        <a:pt x="20398" y="12483"/>
                      </a:lnTo>
                      <a:lnTo>
                        <a:pt x="21056" y="11924"/>
                      </a:lnTo>
                      <a:lnTo>
                        <a:pt x="21310" y="11005"/>
                      </a:lnTo>
                      <a:lnTo>
                        <a:pt x="21600" y="10170"/>
                      </a:lnTo>
                      <a:lnTo>
                        <a:pt x="21535" y="9068"/>
                      </a:lnTo>
                      <a:lnTo>
                        <a:pt x="21372" y="8482"/>
                      </a:lnTo>
                      <a:lnTo>
                        <a:pt x="20720" y="7944"/>
                      </a:lnTo>
                      <a:lnTo>
                        <a:pt x="20501" y="7688"/>
                      </a:lnTo>
                      <a:lnTo>
                        <a:pt x="20384" y="6997"/>
                      </a:lnTo>
                      <a:lnTo>
                        <a:pt x="19597" y="6364"/>
                      </a:lnTo>
                      <a:lnTo>
                        <a:pt x="19317" y="5372"/>
                      </a:lnTo>
                      <a:lnTo>
                        <a:pt x="18452" y="5060"/>
                      </a:lnTo>
                      <a:lnTo>
                        <a:pt x="18218" y="4792"/>
                      </a:lnTo>
                      <a:lnTo>
                        <a:pt x="17891" y="4016"/>
                      </a:lnTo>
                      <a:lnTo>
                        <a:pt x="17633" y="3551"/>
                      </a:lnTo>
                      <a:lnTo>
                        <a:pt x="17485" y="2240"/>
                      </a:lnTo>
                      <a:lnTo>
                        <a:pt x="17735" y="1566"/>
                      </a:lnTo>
                      <a:lnTo>
                        <a:pt x="17700" y="1173"/>
                      </a:lnTo>
                      <a:lnTo>
                        <a:pt x="17498" y="789"/>
                      </a:lnTo>
                      <a:lnTo>
                        <a:pt x="17254" y="822"/>
                      </a:lnTo>
                      <a:lnTo>
                        <a:pt x="17017" y="0"/>
                      </a:lnTo>
                      <a:lnTo>
                        <a:pt x="11969" y="1018"/>
                      </a:lnTo>
                      <a:lnTo>
                        <a:pt x="9797" y="1387"/>
                      </a:lnTo>
                      <a:lnTo>
                        <a:pt x="6590" y="1868"/>
                      </a:lnTo>
                      <a:lnTo>
                        <a:pt x="2910" y="2342"/>
                      </a:lnTo>
                      <a:lnTo>
                        <a:pt x="0" y="2537"/>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0" name="AutoShape 146"/>
                <p:cNvSpPr>
                  <a:spLocks/>
                </p:cNvSpPr>
                <p:nvPr/>
              </p:nvSpPr>
              <p:spPr bwMode="auto">
                <a:xfrm>
                  <a:off x="7140775" y="2781300"/>
                  <a:ext cx="120165" cy="269875"/>
                </a:xfrm>
                <a:custGeom>
                  <a:avLst/>
                  <a:gdLst/>
                  <a:ahLst/>
                  <a:cxnLst/>
                  <a:rect l="0" t="0" r="r" b="b"/>
                  <a:pathLst>
                    <a:path w="21600" h="21600">
                      <a:moveTo>
                        <a:pt x="21600" y="21600"/>
                      </a:moveTo>
                      <a:lnTo>
                        <a:pt x="20914" y="19509"/>
                      </a:lnTo>
                      <a:lnTo>
                        <a:pt x="19529" y="18377"/>
                      </a:lnTo>
                      <a:lnTo>
                        <a:pt x="17387" y="18119"/>
                      </a:lnTo>
                      <a:lnTo>
                        <a:pt x="16695" y="18115"/>
                      </a:lnTo>
                      <a:lnTo>
                        <a:pt x="13661" y="17225"/>
                      </a:lnTo>
                      <a:lnTo>
                        <a:pt x="11577" y="16043"/>
                      </a:lnTo>
                      <a:lnTo>
                        <a:pt x="8545" y="15514"/>
                      </a:lnTo>
                      <a:lnTo>
                        <a:pt x="7770" y="15034"/>
                      </a:lnTo>
                      <a:lnTo>
                        <a:pt x="4523" y="14860"/>
                      </a:lnTo>
                      <a:lnTo>
                        <a:pt x="3962" y="14465"/>
                      </a:lnTo>
                      <a:lnTo>
                        <a:pt x="2060" y="14112"/>
                      </a:lnTo>
                      <a:lnTo>
                        <a:pt x="2193" y="13322"/>
                      </a:lnTo>
                      <a:lnTo>
                        <a:pt x="2155" y="12668"/>
                      </a:lnTo>
                      <a:lnTo>
                        <a:pt x="1807" y="11767"/>
                      </a:lnTo>
                      <a:lnTo>
                        <a:pt x="2202" y="11454"/>
                      </a:lnTo>
                      <a:lnTo>
                        <a:pt x="1882" y="10557"/>
                      </a:lnTo>
                      <a:lnTo>
                        <a:pt x="1882" y="10271"/>
                      </a:lnTo>
                      <a:lnTo>
                        <a:pt x="2843" y="9159"/>
                      </a:lnTo>
                      <a:lnTo>
                        <a:pt x="1745" y="8410"/>
                      </a:lnTo>
                      <a:lnTo>
                        <a:pt x="499" y="8375"/>
                      </a:lnTo>
                      <a:lnTo>
                        <a:pt x="0" y="8148"/>
                      </a:lnTo>
                      <a:lnTo>
                        <a:pt x="0" y="7403"/>
                      </a:lnTo>
                      <a:lnTo>
                        <a:pt x="790" y="6985"/>
                      </a:lnTo>
                      <a:lnTo>
                        <a:pt x="1332" y="6057"/>
                      </a:lnTo>
                      <a:lnTo>
                        <a:pt x="3427" y="5494"/>
                      </a:lnTo>
                      <a:lnTo>
                        <a:pt x="4146" y="4969"/>
                      </a:lnTo>
                      <a:lnTo>
                        <a:pt x="5487" y="4568"/>
                      </a:lnTo>
                      <a:lnTo>
                        <a:pt x="5083" y="873"/>
                      </a:lnTo>
                      <a:lnTo>
                        <a:pt x="5158" y="342"/>
                      </a:lnTo>
                      <a:lnTo>
                        <a:pt x="5977"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1" name="AutoShape 147"/>
                <p:cNvSpPr>
                  <a:spLocks/>
                </p:cNvSpPr>
                <p:nvPr/>
              </p:nvSpPr>
              <p:spPr bwMode="auto">
                <a:xfrm>
                  <a:off x="7279914" y="2781300"/>
                  <a:ext cx="180248" cy="100013"/>
                </a:xfrm>
                <a:custGeom>
                  <a:avLst/>
                  <a:gdLst/>
                  <a:ahLst/>
                  <a:cxnLst/>
                  <a:rect l="0" t="0" r="r" b="b"/>
                  <a:pathLst>
                    <a:path w="21600" h="21600">
                      <a:moveTo>
                        <a:pt x="0" y="0"/>
                      </a:moveTo>
                      <a:lnTo>
                        <a:pt x="1249" y="916"/>
                      </a:lnTo>
                      <a:lnTo>
                        <a:pt x="2137" y="3760"/>
                      </a:lnTo>
                      <a:lnTo>
                        <a:pt x="9591" y="5451"/>
                      </a:lnTo>
                      <a:lnTo>
                        <a:pt x="11591" y="6969"/>
                      </a:lnTo>
                      <a:lnTo>
                        <a:pt x="13024" y="6710"/>
                      </a:lnTo>
                      <a:lnTo>
                        <a:pt x="14984" y="6796"/>
                      </a:lnTo>
                      <a:lnTo>
                        <a:pt x="15531" y="6760"/>
                      </a:lnTo>
                      <a:lnTo>
                        <a:pt x="16623" y="7336"/>
                      </a:lnTo>
                      <a:lnTo>
                        <a:pt x="17031" y="8087"/>
                      </a:lnTo>
                      <a:lnTo>
                        <a:pt x="17031" y="8950"/>
                      </a:lnTo>
                      <a:lnTo>
                        <a:pt x="17198" y="9799"/>
                      </a:lnTo>
                      <a:lnTo>
                        <a:pt x="17975" y="9644"/>
                      </a:lnTo>
                      <a:lnTo>
                        <a:pt x="19142" y="10649"/>
                      </a:lnTo>
                      <a:lnTo>
                        <a:pt x="19554" y="11021"/>
                      </a:lnTo>
                      <a:lnTo>
                        <a:pt x="19719" y="11762"/>
                      </a:lnTo>
                      <a:lnTo>
                        <a:pt x="19920" y="13282"/>
                      </a:lnTo>
                      <a:lnTo>
                        <a:pt x="19258" y="13598"/>
                      </a:lnTo>
                      <a:lnTo>
                        <a:pt x="19840" y="14782"/>
                      </a:lnTo>
                      <a:lnTo>
                        <a:pt x="19386" y="16923"/>
                      </a:lnTo>
                      <a:lnTo>
                        <a:pt x="20177" y="16672"/>
                      </a:lnTo>
                      <a:lnTo>
                        <a:pt x="20731" y="16342"/>
                      </a:lnTo>
                      <a:lnTo>
                        <a:pt x="21132" y="16923"/>
                      </a:lnTo>
                      <a:lnTo>
                        <a:pt x="20846" y="20343"/>
                      </a:lnTo>
                      <a:lnTo>
                        <a:pt x="216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2" name="Line 148"/>
                <p:cNvSpPr>
                  <a:spLocks noChangeShapeType="1"/>
                </p:cNvSpPr>
                <p:nvPr/>
              </p:nvSpPr>
              <p:spPr bwMode="auto">
                <a:xfrm flipH="1">
                  <a:off x="7302050" y="3105150"/>
                  <a:ext cx="177086" cy="23813"/>
                </a:xfrm>
                <a:prstGeom prst="line">
                  <a:avLst/>
                </a:prstGeom>
                <a:grpFill/>
                <a:ln w="3175" cap="flat" cmpd="sng">
                  <a:solidFill>
                    <a:srgbClr val="D9D9D9"/>
                  </a:solidFill>
                  <a:prstDash val="solid"/>
                  <a:miter lim="800000"/>
                  <a:headEnd type="none" w="med" len="med"/>
                  <a:tailEnd type="none" w="med" len="med"/>
                </a:ln>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3" name="AutoShape 149"/>
                <p:cNvSpPr>
                  <a:spLocks/>
                </p:cNvSpPr>
                <p:nvPr/>
              </p:nvSpPr>
              <p:spPr bwMode="auto">
                <a:xfrm>
                  <a:off x="7279914" y="3327400"/>
                  <a:ext cx="1081487" cy="312738"/>
                </a:xfrm>
                <a:custGeom>
                  <a:avLst/>
                  <a:gdLst/>
                  <a:ahLst/>
                  <a:cxnLst/>
                  <a:rect l="0" t="0" r="r" b="b"/>
                  <a:pathLst>
                    <a:path w="21600" h="21600">
                      <a:moveTo>
                        <a:pt x="0" y="0"/>
                      </a:moveTo>
                      <a:lnTo>
                        <a:pt x="0" y="1002"/>
                      </a:lnTo>
                      <a:lnTo>
                        <a:pt x="45" y="2001"/>
                      </a:lnTo>
                      <a:lnTo>
                        <a:pt x="155" y="2677"/>
                      </a:lnTo>
                      <a:lnTo>
                        <a:pt x="180" y="3127"/>
                      </a:lnTo>
                      <a:lnTo>
                        <a:pt x="261" y="3430"/>
                      </a:lnTo>
                      <a:lnTo>
                        <a:pt x="367" y="3989"/>
                      </a:lnTo>
                      <a:lnTo>
                        <a:pt x="647" y="4795"/>
                      </a:lnTo>
                      <a:lnTo>
                        <a:pt x="785" y="5325"/>
                      </a:lnTo>
                      <a:lnTo>
                        <a:pt x="1116" y="5961"/>
                      </a:lnTo>
                      <a:lnTo>
                        <a:pt x="1263" y="6925"/>
                      </a:lnTo>
                      <a:lnTo>
                        <a:pt x="1336" y="8025"/>
                      </a:lnTo>
                      <a:lnTo>
                        <a:pt x="1436" y="8303"/>
                      </a:lnTo>
                      <a:lnTo>
                        <a:pt x="1533" y="8411"/>
                      </a:lnTo>
                      <a:lnTo>
                        <a:pt x="1606" y="7901"/>
                      </a:lnTo>
                      <a:lnTo>
                        <a:pt x="1705" y="7788"/>
                      </a:lnTo>
                      <a:lnTo>
                        <a:pt x="1855" y="8025"/>
                      </a:lnTo>
                      <a:lnTo>
                        <a:pt x="1944" y="7963"/>
                      </a:lnTo>
                      <a:lnTo>
                        <a:pt x="2131" y="8385"/>
                      </a:lnTo>
                      <a:lnTo>
                        <a:pt x="2039" y="9122"/>
                      </a:lnTo>
                      <a:lnTo>
                        <a:pt x="2093" y="9718"/>
                      </a:lnTo>
                      <a:lnTo>
                        <a:pt x="2014" y="10181"/>
                      </a:lnTo>
                      <a:lnTo>
                        <a:pt x="1936" y="11104"/>
                      </a:lnTo>
                      <a:lnTo>
                        <a:pt x="1918" y="11782"/>
                      </a:lnTo>
                      <a:lnTo>
                        <a:pt x="1970" y="12230"/>
                      </a:lnTo>
                      <a:lnTo>
                        <a:pt x="2051" y="12491"/>
                      </a:lnTo>
                      <a:lnTo>
                        <a:pt x="2289" y="12889"/>
                      </a:lnTo>
                      <a:lnTo>
                        <a:pt x="2500" y="13252"/>
                      </a:lnTo>
                      <a:lnTo>
                        <a:pt x="2549" y="13394"/>
                      </a:lnTo>
                      <a:lnTo>
                        <a:pt x="2524" y="13784"/>
                      </a:lnTo>
                      <a:lnTo>
                        <a:pt x="2613" y="13908"/>
                      </a:lnTo>
                      <a:lnTo>
                        <a:pt x="2737" y="13754"/>
                      </a:lnTo>
                      <a:lnTo>
                        <a:pt x="2876" y="13952"/>
                      </a:lnTo>
                      <a:lnTo>
                        <a:pt x="2996" y="14496"/>
                      </a:lnTo>
                      <a:lnTo>
                        <a:pt x="3210" y="14771"/>
                      </a:lnTo>
                      <a:lnTo>
                        <a:pt x="3237" y="15615"/>
                      </a:lnTo>
                      <a:lnTo>
                        <a:pt x="3361" y="16187"/>
                      </a:lnTo>
                      <a:lnTo>
                        <a:pt x="3361" y="16650"/>
                      </a:lnTo>
                      <a:lnTo>
                        <a:pt x="3305" y="16887"/>
                      </a:lnTo>
                      <a:lnTo>
                        <a:pt x="3310" y="17110"/>
                      </a:lnTo>
                      <a:lnTo>
                        <a:pt x="3416" y="17626"/>
                      </a:lnTo>
                      <a:lnTo>
                        <a:pt x="3530" y="18114"/>
                      </a:lnTo>
                      <a:lnTo>
                        <a:pt x="3628" y="18522"/>
                      </a:lnTo>
                      <a:lnTo>
                        <a:pt x="3701" y="18522"/>
                      </a:lnTo>
                      <a:lnTo>
                        <a:pt x="3870" y="18522"/>
                      </a:lnTo>
                      <a:lnTo>
                        <a:pt x="3894" y="18595"/>
                      </a:lnTo>
                      <a:lnTo>
                        <a:pt x="3887" y="19277"/>
                      </a:lnTo>
                      <a:lnTo>
                        <a:pt x="3938" y="19577"/>
                      </a:lnTo>
                      <a:lnTo>
                        <a:pt x="3944" y="19936"/>
                      </a:lnTo>
                      <a:lnTo>
                        <a:pt x="3872" y="20195"/>
                      </a:lnTo>
                      <a:lnTo>
                        <a:pt x="3878" y="20531"/>
                      </a:lnTo>
                      <a:lnTo>
                        <a:pt x="3856" y="20931"/>
                      </a:lnTo>
                      <a:lnTo>
                        <a:pt x="3671" y="20894"/>
                      </a:lnTo>
                      <a:lnTo>
                        <a:pt x="3628" y="21428"/>
                      </a:lnTo>
                      <a:lnTo>
                        <a:pt x="3472" y="21600"/>
                      </a:lnTo>
                      <a:lnTo>
                        <a:pt x="5438" y="20542"/>
                      </a:lnTo>
                      <a:lnTo>
                        <a:pt x="5399" y="19611"/>
                      </a:lnTo>
                      <a:lnTo>
                        <a:pt x="5650" y="19543"/>
                      </a:lnTo>
                      <a:lnTo>
                        <a:pt x="5658" y="19698"/>
                      </a:lnTo>
                      <a:lnTo>
                        <a:pt x="7647" y="18436"/>
                      </a:lnTo>
                      <a:lnTo>
                        <a:pt x="11374" y="16269"/>
                      </a:lnTo>
                      <a:lnTo>
                        <a:pt x="12894" y="15109"/>
                      </a:lnTo>
                      <a:lnTo>
                        <a:pt x="13990" y="14374"/>
                      </a:lnTo>
                      <a:lnTo>
                        <a:pt x="15977" y="12922"/>
                      </a:lnTo>
                      <a:lnTo>
                        <a:pt x="17317" y="11738"/>
                      </a:lnTo>
                      <a:lnTo>
                        <a:pt x="18308" y="10799"/>
                      </a:lnTo>
                      <a:lnTo>
                        <a:pt x="18985" y="10159"/>
                      </a:lnTo>
                      <a:lnTo>
                        <a:pt x="19855" y="9332"/>
                      </a:lnTo>
                      <a:lnTo>
                        <a:pt x="21448" y="7628"/>
                      </a:lnTo>
                      <a:lnTo>
                        <a:pt x="21600" y="7539"/>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4" name="AutoShape 150"/>
                <p:cNvSpPr>
                  <a:spLocks/>
                </p:cNvSpPr>
                <p:nvPr/>
              </p:nvSpPr>
              <p:spPr bwMode="auto">
                <a:xfrm>
                  <a:off x="7469648" y="3175000"/>
                  <a:ext cx="86962" cy="419100"/>
                </a:xfrm>
                <a:custGeom>
                  <a:avLst/>
                  <a:gdLst/>
                  <a:ahLst/>
                  <a:cxnLst/>
                  <a:rect l="0" t="0" r="r" b="b"/>
                  <a:pathLst>
                    <a:path w="21344" h="21600">
                      <a:moveTo>
                        <a:pt x="11032" y="0"/>
                      </a:moveTo>
                      <a:lnTo>
                        <a:pt x="18953" y="10395"/>
                      </a:lnTo>
                      <a:lnTo>
                        <a:pt x="17648" y="10494"/>
                      </a:lnTo>
                      <a:lnTo>
                        <a:pt x="19219" y="11060"/>
                      </a:lnTo>
                      <a:lnTo>
                        <a:pt x="17645" y="11437"/>
                      </a:lnTo>
                      <a:lnTo>
                        <a:pt x="18786" y="11809"/>
                      </a:lnTo>
                      <a:lnTo>
                        <a:pt x="19419" y="12040"/>
                      </a:lnTo>
                      <a:lnTo>
                        <a:pt x="20534" y="12174"/>
                      </a:lnTo>
                      <a:lnTo>
                        <a:pt x="20534" y="12643"/>
                      </a:lnTo>
                      <a:cubicBezTo>
                        <a:pt x="20534" y="12643"/>
                        <a:pt x="20480" y="12923"/>
                        <a:pt x="21035" y="13021"/>
                      </a:cubicBezTo>
                      <a:cubicBezTo>
                        <a:pt x="21600" y="13119"/>
                        <a:pt x="21218" y="13380"/>
                        <a:pt x="21218" y="13380"/>
                      </a:cubicBezTo>
                      <a:lnTo>
                        <a:pt x="20109" y="13600"/>
                      </a:lnTo>
                      <a:lnTo>
                        <a:pt x="19739" y="14241"/>
                      </a:lnTo>
                      <a:lnTo>
                        <a:pt x="18646" y="14464"/>
                      </a:lnTo>
                      <a:lnTo>
                        <a:pt x="18538" y="14846"/>
                      </a:lnTo>
                      <a:lnTo>
                        <a:pt x="16692" y="15255"/>
                      </a:lnTo>
                      <a:cubicBezTo>
                        <a:pt x="16692" y="15255"/>
                        <a:pt x="16441" y="15298"/>
                        <a:pt x="16181" y="15403"/>
                      </a:cubicBezTo>
                      <a:cubicBezTo>
                        <a:pt x="15936" y="15509"/>
                        <a:pt x="16151" y="15926"/>
                        <a:pt x="16151" y="15926"/>
                      </a:cubicBezTo>
                      <a:lnTo>
                        <a:pt x="16181" y="16348"/>
                      </a:lnTo>
                      <a:lnTo>
                        <a:pt x="16002" y="16844"/>
                      </a:lnTo>
                      <a:lnTo>
                        <a:pt x="14963" y="17049"/>
                      </a:lnTo>
                      <a:lnTo>
                        <a:pt x="16361" y="17597"/>
                      </a:lnTo>
                      <a:lnTo>
                        <a:pt x="15211" y="18047"/>
                      </a:lnTo>
                      <a:lnTo>
                        <a:pt x="15303" y="18427"/>
                      </a:lnTo>
                      <a:lnTo>
                        <a:pt x="16794" y="18871"/>
                      </a:lnTo>
                      <a:lnTo>
                        <a:pt x="12910" y="19355"/>
                      </a:lnTo>
                      <a:lnTo>
                        <a:pt x="11032" y="19542"/>
                      </a:lnTo>
                      <a:lnTo>
                        <a:pt x="11064" y="20071"/>
                      </a:lnTo>
                      <a:lnTo>
                        <a:pt x="12050" y="20530"/>
                      </a:lnTo>
                      <a:lnTo>
                        <a:pt x="11835" y="20875"/>
                      </a:lnTo>
                      <a:lnTo>
                        <a:pt x="9896" y="20967"/>
                      </a:lnTo>
                      <a:lnTo>
                        <a:pt x="7363" y="20733"/>
                      </a:lnTo>
                      <a:lnTo>
                        <a:pt x="3955" y="20645"/>
                      </a:lnTo>
                      <a:lnTo>
                        <a:pt x="2169" y="20628"/>
                      </a:lnTo>
                      <a:lnTo>
                        <a:pt x="591" y="21102"/>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5" name="AutoShape 151"/>
                <p:cNvSpPr>
                  <a:spLocks/>
                </p:cNvSpPr>
                <p:nvPr/>
              </p:nvSpPr>
              <p:spPr bwMode="auto">
                <a:xfrm>
                  <a:off x="7532893" y="3136900"/>
                  <a:ext cx="196059" cy="373063"/>
                </a:xfrm>
                <a:custGeom>
                  <a:avLst/>
                  <a:gdLst/>
                  <a:ahLst/>
                  <a:cxnLst/>
                  <a:rect l="0" t="0" r="r" b="b"/>
                  <a:pathLst>
                    <a:path w="21600" h="21600">
                      <a:moveTo>
                        <a:pt x="2149" y="1377"/>
                      </a:moveTo>
                      <a:lnTo>
                        <a:pt x="16055" y="0"/>
                      </a:lnTo>
                      <a:lnTo>
                        <a:pt x="17266" y="3313"/>
                      </a:lnTo>
                      <a:lnTo>
                        <a:pt x="20779" y="12946"/>
                      </a:lnTo>
                      <a:lnTo>
                        <a:pt x="20779" y="13205"/>
                      </a:lnTo>
                      <a:lnTo>
                        <a:pt x="21143" y="13677"/>
                      </a:lnTo>
                      <a:lnTo>
                        <a:pt x="20884" y="14065"/>
                      </a:lnTo>
                      <a:lnTo>
                        <a:pt x="21378" y="14201"/>
                      </a:lnTo>
                      <a:lnTo>
                        <a:pt x="21600" y="14601"/>
                      </a:lnTo>
                      <a:lnTo>
                        <a:pt x="20055" y="14919"/>
                      </a:lnTo>
                      <a:lnTo>
                        <a:pt x="19291" y="15351"/>
                      </a:lnTo>
                      <a:lnTo>
                        <a:pt x="18540" y="15050"/>
                      </a:lnTo>
                      <a:lnTo>
                        <a:pt x="17308" y="15351"/>
                      </a:lnTo>
                      <a:lnTo>
                        <a:pt x="17322" y="15644"/>
                      </a:lnTo>
                      <a:lnTo>
                        <a:pt x="17757" y="16215"/>
                      </a:lnTo>
                      <a:lnTo>
                        <a:pt x="17237" y="16694"/>
                      </a:lnTo>
                      <a:lnTo>
                        <a:pt x="16325" y="16867"/>
                      </a:lnTo>
                      <a:lnTo>
                        <a:pt x="16198" y="17742"/>
                      </a:lnTo>
                      <a:lnTo>
                        <a:pt x="15568" y="17790"/>
                      </a:lnTo>
                      <a:lnTo>
                        <a:pt x="14947" y="18051"/>
                      </a:lnTo>
                      <a:lnTo>
                        <a:pt x="14832" y="18571"/>
                      </a:lnTo>
                      <a:lnTo>
                        <a:pt x="14882" y="19088"/>
                      </a:lnTo>
                      <a:lnTo>
                        <a:pt x="14199" y="19425"/>
                      </a:lnTo>
                      <a:lnTo>
                        <a:pt x="13223" y="19348"/>
                      </a:lnTo>
                      <a:lnTo>
                        <a:pt x="12343" y="19295"/>
                      </a:lnTo>
                      <a:lnTo>
                        <a:pt x="11875" y="18941"/>
                      </a:lnTo>
                      <a:lnTo>
                        <a:pt x="11516" y="18752"/>
                      </a:lnTo>
                      <a:lnTo>
                        <a:pt x="11416" y="19132"/>
                      </a:lnTo>
                      <a:lnTo>
                        <a:pt x="10895" y="19316"/>
                      </a:lnTo>
                      <a:lnTo>
                        <a:pt x="10808" y="19868"/>
                      </a:lnTo>
                      <a:lnTo>
                        <a:pt x="10592" y="20005"/>
                      </a:lnTo>
                      <a:lnTo>
                        <a:pt x="9333" y="20241"/>
                      </a:lnTo>
                      <a:lnTo>
                        <a:pt x="8540" y="19943"/>
                      </a:lnTo>
                      <a:lnTo>
                        <a:pt x="7467" y="20410"/>
                      </a:lnTo>
                      <a:lnTo>
                        <a:pt x="6914" y="20866"/>
                      </a:lnTo>
                      <a:lnTo>
                        <a:pt x="6942" y="21204"/>
                      </a:lnTo>
                      <a:lnTo>
                        <a:pt x="5786" y="20802"/>
                      </a:lnTo>
                      <a:lnTo>
                        <a:pt x="4586" y="20694"/>
                      </a:lnTo>
                      <a:lnTo>
                        <a:pt x="3403" y="20866"/>
                      </a:lnTo>
                      <a:lnTo>
                        <a:pt x="2738" y="20579"/>
                      </a:lnTo>
                      <a:lnTo>
                        <a:pt x="2837" y="21185"/>
                      </a:lnTo>
                      <a:lnTo>
                        <a:pt x="1794" y="21010"/>
                      </a:lnTo>
                      <a:lnTo>
                        <a:pt x="898" y="21027"/>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6" name="AutoShape 152"/>
                <p:cNvSpPr>
                  <a:spLocks/>
                </p:cNvSpPr>
                <p:nvPr/>
              </p:nvSpPr>
              <p:spPr bwMode="auto">
                <a:xfrm>
                  <a:off x="7722628" y="3238500"/>
                  <a:ext cx="505959" cy="242888"/>
                </a:xfrm>
                <a:custGeom>
                  <a:avLst/>
                  <a:gdLst/>
                  <a:ahLst/>
                  <a:cxnLst/>
                  <a:rect l="0" t="0" r="r" b="b"/>
                  <a:pathLst>
                    <a:path w="21600" h="21600">
                      <a:moveTo>
                        <a:pt x="0" y="11325"/>
                      </a:moveTo>
                      <a:lnTo>
                        <a:pt x="261" y="10951"/>
                      </a:lnTo>
                      <a:lnTo>
                        <a:pt x="482" y="11261"/>
                      </a:lnTo>
                      <a:lnTo>
                        <a:pt x="1071" y="10814"/>
                      </a:lnTo>
                      <a:lnTo>
                        <a:pt x="1193" y="11276"/>
                      </a:lnTo>
                      <a:lnTo>
                        <a:pt x="1538" y="11562"/>
                      </a:lnTo>
                      <a:lnTo>
                        <a:pt x="1842" y="12348"/>
                      </a:lnTo>
                      <a:lnTo>
                        <a:pt x="1924" y="12856"/>
                      </a:lnTo>
                      <a:lnTo>
                        <a:pt x="2269" y="12987"/>
                      </a:lnTo>
                      <a:lnTo>
                        <a:pt x="2829" y="12790"/>
                      </a:lnTo>
                      <a:lnTo>
                        <a:pt x="3132" y="13345"/>
                      </a:lnTo>
                      <a:lnTo>
                        <a:pt x="3415" y="13520"/>
                      </a:lnTo>
                      <a:lnTo>
                        <a:pt x="3838" y="12932"/>
                      </a:lnTo>
                      <a:lnTo>
                        <a:pt x="4161" y="12810"/>
                      </a:lnTo>
                      <a:lnTo>
                        <a:pt x="4627" y="13029"/>
                      </a:lnTo>
                      <a:lnTo>
                        <a:pt x="5044" y="12954"/>
                      </a:lnTo>
                      <a:lnTo>
                        <a:pt x="5355" y="12220"/>
                      </a:lnTo>
                      <a:lnTo>
                        <a:pt x="5619" y="11506"/>
                      </a:lnTo>
                      <a:lnTo>
                        <a:pt x="5831" y="12710"/>
                      </a:lnTo>
                      <a:cubicBezTo>
                        <a:pt x="5831" y="12710"/>
                        <a:pt x="6061" y="12709"/>
                        <a:pt x="6177" y="12930"/>
                      </a:cubicBezTo>
                      <a:cubicBezTo>
                        <a:pt x="6294" y="13152"/>
                        <a:pt x="6512" y="13072"/>
                        <a:pt x="6512" y="13072"/>
                      </a:cubicBezTo>
                      <a:lnTo>
                        <a:pt x="6749" y="13766"/>
                      </a:lnTo>
                      <a:lnTo>
                        <a:pt x="6762" y="14114"/>
                      </a:lnTo>
                      <a:lnTo>
                        <a:pt x="6816" y="14870"/>
                      </a:lnTo>
                      <a:lnTo>
                        <a:pt x="6776" y="15454"/>
                      </a:lnTo>
                      <a:cubicBezTo>
                        <a:pt x="6776" y="15454"/>
                        <a:pt x="6858" y="15806"/>
                        <a:pt x="6982" y="16039"/>
                      </a:cubicBezTo>
                      <a:cubicBezTo>
                        <a:pt x="7103" y="16273"/>
                        <a:pt x="7301" y="16543"/>
                        <a:pt x="7301" y="16543"/>
                      </a:cubicBezTo>
                      <a:lnTo>
                        <a:pt x="7412" y="16927"/>
                      </a:lnTo>
                      <a:lnTo>
                        <a:pt x="7434" y="17580"/>
                      </a:lnTo>
                      <a:lnTo>
                        <a:pt x="7719" y="17949"/>
                      </a:lnTo>
                      <a:lnTo>
                        <a:pt x="8006" y="18269"/>
                      </a:lnTo>
                      <a:lnTo>
                        <a:pt x="8110" y="18808"/>
                      </a:lnTo>
                      <a:lnTo>
                        <a:pt x="8439" y="19202"/>
                      </a:lnTo>
                      <a:lnTo>
                        <a:pt x="8661" y="19142"/>
                      </a:lnTo>
                      <a:lnTo>
                        <a:pt x="8718" y="19679"/>
                      </a:lnTo>
                      <a:lnTo>
                        <a:pt x="9226" y="19679"/>
                      </a:lnTo>
                      <a:lnTo>
                        <a:pt x="9335" y="20249"/>
                      </a:lnTo>
                      <a:lnTo>
                        <a:pt x="9436" y="20695"/>
                      </a:lnTo>
                      <a:lnTo>
                        <a:pt x="9810" y="21007"/>
                      </a:lnTo>
                      <a:lnTo>
                        <a:pt x="10067" y="21261"/>
                      </a:lnTo>
                      <a:lnTo>
                        <a:pt x="10307" y="21600"/>
                      </a:lnTo>
                      <a:lnTo>
                        <a:pt x="10635" y="21417"/>
                      </a:lnTo>
                      <a:lnTo>
                        <a:pt x="10732" y="20782"/>
                      </a:lnTo>
                      <a:lnTo>
                        <a:pt x="11017" y="20192"/>
                      </a:lnTo>
                      <a:lnTo>
                        <a:pt x="11530" y="20703"/>
                      </a:lnTo>
                      <a:lnTo>
                        <a:pt x="11948" y="20233"/>
                      </a:lnTo>
                      <a:lnTo>
                        <a:pt x="12416" y="19860"/>
                      </a:lnTo>
                      <a:lnTo>
                        <a:pt x="12400" y="18814"/>
                      </a:lnTo>
                      <a:lnTo>
                        <a:pt x="12689" y="18874"/>
                      </a:lnTo>
                      <a:lnTo>
                        <a:pt x="13315" y="17949"/>
                      </a:lnTo>
                      <a:cubicBezTo>
                        <a:pt x="13315" y="17949"/>
                        <a:pt x="13421" y="18207"/>
                        <a:pt x="13505" y="18174"/>
                      </a:cubicBezTo>
                      <a:cubicBezTo>
                        <a:pt x="13587" y="18139"/>
                        <a:pt x="13697" y="17780"/>
                        <a:pt x="13697" y="17780"/>
                      </a:cubicBezTo>
                      <a:lnTo>
                        <a:pt x="13908" y="17172"/>
                      </a:lnTo>
                      <a:lnTo>
                        <a:pt x="14033" y="16223"/>
                      </a:lnTo>
                      <a:lnTo>
                        <a:pt x="13753" y="16415"/>
                      </a:lnTo>
                      <a:lnTo>
                        <a:pt x="13723" y="15694"/>
                      </a:lnTo>
                      <a:lnTo>
                        <a:pt x="13843" y="14676"/>
                      </a:lnTo>
                      <a:lnTo>
                        <a:pt x="14131" y="13571"/>
                      </a:lnTo>
                      <a:cubicBezTo>
                        <a:pt x="14131" y="13571"/>
                        <a:pt x="14303" y="13072"/>
                        <a:pt x="14331" y="12930"/>
                      </a:cubicBezTo>
                      <a:cubicBezTo>
                        <a:pt x="14359" y="12790"/>
                        <a:pt x="14379" y="11919"/>
                        <a:pt x="14379" y="11919"/>
                      </a:cubicBezTo>
                      <a:lnTo>
                        <a:pt x="14617" y="10994"/>
                      </a:lnTo>
                      <a:lnTo>
                        <a:pt x="14531" y="10574"/>
                      </a:lnTo>
                      <a:lnTo>
                        <a:pt x="14691" y="10222"/>
                      </a:lnTo>
                      <a:lnTo>
                        <a:pt x="14691" y="9691"/>
                      </a:lnTo>
                      <a:lnTo>
                        <a:pt x="14672" y="9154"/>
                      </a:lnTo>
                      <a:lnTo>
                        <a:pt x="14727" y="8402"/>
                      </a:lnTo>
                      <a:lnTo>
                        <a:pt x="15046" y="8525"/>
                      </a:lnTo>
                      <a:lnTo>
                        <a:pt x="15252" y="9028"/>
                      </a:lnTo>
                      <a:lnTo>
                        <a:pt x="15651" y="9148"/>
                      </a:lnTo>
                      <a:lnTo>
                        <a:pt x="15873" y="8811"/>
                      </a:lnTo>
                      <a:lnTo>
                        <a:pt x="16114" y="8072"/>
                      </a:lnTo>
                      <a:lnTo>
                        <a:pt x="16062" y="7407"/>
                      </a:lnTo>
                      <a:lnTo>
                        <a:pt x="16278" y="7058"/>
                      </a:lnTo>
                      <a:lnTo>
                        <a:pt x="16226" y="5712"/>
                      </a:lnTo>
                      <a:lnTo>
                        <a:pt x="16313" y="5354"/>
                      </a:lnTo>
                      <a:lnTo>
                        <a:pt x="16694" y="5841"/>
                      </a:lnTo>
                      <a:lnTo>
                        <a:pt x="16924" y="4635"/>
                      </a:lnTo>
                      <a:lnTo>
                        <a:pt x="17200" y="3656"/>
                      </a:lnTo>
                      <a:lnTo>
                        <a:pt x="17454" y="2734"/>
                      </a:lnTo>
                      <a:lnTo>
                        <a:pt x="17581" y="1984"/>
                      </a:lnTo>
                      <a:lnTo>
                        <a:pt x="17444" y="22"/>
                      </a:lnTo>
                      <a:lnTo>
                        <a:pt x="19129" y="1419"/>
                      </a:lnTo>
                      <a:lnTo>
                        <a:pt x="19248" y="128"/>
                      </a:lnTo>
                      <a:lnTo>
                        <a:pt x="19577" y="0"/>
                      </a:lnTo>
                      <a:lnTo>
                        <a:pt x="19998" y="96"/>
                      </a:lnTo>
                      <a:lnTo>
                        <a:pt x="20065" y="723"/>
                      </a:lnTo>
                      <a:lnTo>
                        <a:pt x="20045" y="1254"/>
                      </a:lnTo>
                      <a:lnTo>
                        <a:pt x="20304" y="1515"/>
                      </a:lnTo>
                      <a:lnTo>
                        <a:pt x="20696" y="1419"/>
                      </a:lnTo>
                      <a:lnTo>
                        <a:pt x="20962" y="1644"/>
                      </a:lnTo>
                      <a:lnTo>
                        <a:pt x="21374" y="1932"/>
                      </a:lnTo>
                      <a:lnTo>
                        <a:pt x="21600" y="2953"/>
                      </a:lnTo>
                      <a:lnTo>
                        <a:pt x="21437" y="4396"/>
                      </a:lnTo>
                      <a:lnTo>
                        <a:pt x="21431" y="4599"/>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7" name="AutoShape 153"/>
                <p:cNvSpPr>
                  <a:spLocks/>
                </p:cNvSpPr>
                <p:nvPr/>
              </p:nvSpPr>
              <p:spPr bwMode="auto">
                <a:xfrm>
                  <a:off x="8051501" y="3213100"/>
                  <a:ext cx="117003" cy="60325"/>
                </a:xfrm>
                <a:custGeom>
                  <a:avLst/>
                  <a:gdLst/>
                  <a:ahLst/>
                  <a:cxnLst/>
                  <a:rect l="0" t="0" r="r" b="b"/>
                  <a:pathLst>
                    <a:path w="21600" h="21600">
                      <a:moveTo>
                        <a:pt x="21600" y="7191"/>
                      </a:moveTo>
                      <a:lnTo>
                        <a:pt x="21010" y="4451"/>
                      </a:lnTo>
                      <a:lnTo>
                        <a:pt x="19357" y="998"/>
                      </a:lnTo>
                      <a:lnTo>
                        <a:pt x="17609" y="0"/>
                      </a:lnTo>
                      <a:lnTo>
                        <a:pt x="15298" y="40"/>
                      </a:lnTo>
                      <a:lnTo>
                        <a:pt x="13697" y="2640"/>
                      </a:lnTo>
                      <a:lnTo>
                        <a:pt x="12416" y="4402"/>
                      </a:lnTo>
                      <a:lnTo>
                        <a:pt x="8574" y="5998"/>
                      </a:lnTo>
                      <a:lnTo>
                        <a:pt x="8158" y="5165"/>
                      </a:lnTo>
                      <a:lnTo>
                        <a:pt x="6042" y="10044"/>
                      </a:lnTo>
                      <a:lnTo>
                        <a:pt x="4563" y="13815"/>
                      </a:lnTo>
                      <a:lnTo>
                        <a:pt x="3566" y="18793"/>
                      </a:lnTo>
                      <a:lnTo>
                        <a:pt x="1922" y="21600"/>
                      </a:lnTo>
                      <a:lnTo>
                        <a:pt x="0" y="6299"/>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8" name="AutoShape 154"/>
                <p:cNvSpPr>
                  <a:spLocks/>
                </p:cNvSpPr>
                <p:nvPr/>
              </p:nvSpPr>
              <p:spPr bwMode="auto">
                <a:xfrm>
                  <a:off x="7937660" y="3060700"/>
                  <a:ext cx="422160" cy="207963"/>
                </a:xfrm>
                <a:custGeom>
                  <a:avLst/>
                  <a:gdLst/>
                  <a:ahLst/>
                  <a:cxnLst/>
                  <a:rect l="0" t="0" r="r" b="b"/>
                  <a:pathLst>
                    <a:path w="21600" h="21600">
                      <a:moveTo>
                        <a:pt x="0" y="0"/>
                      </a:moveTo>
                      <a:lnTo>
                        <a:pt x="2373" y="19503"/>
                      </a:lnTo>
                      <a:lnTo>
                        <a:pt x="7618" y="16866"/>
                      </a:lnTo>
                      <a:lnTo>
                        <a:pt x="10876" y="14852"/>
                      </a:lnTo>
                      <a:lnTo>
                        <a:pt x="13404" y="13637"/>
                      </a:lnTo>
                      <a:lnTo>
                        <a:pt x="15590" y="12355"/>
                      </a:lnTo>
                      <a:lnTo>
                        <a:pt x="17672" y="11090"/>
                      </a:lnTo>
                      <a:lnTo>
                        <a:pt x="19514" y="21600"/>
                      </a:lnTo>
                      <a:lnTo>
                        <a:pt x="21600" y="20476"/>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9" name="AutoShape 155"/>
                <p:cNvSpPr>
                  <a:spLocks/>
                </p:cNvSpPr>
                <p:nvPr/>
              </p:nvSpPr>
              <p:spPr bwMode="auto">
                <a:xfrm>
                  <a:off x="8291832" y="3009900"/>
                  <a:ext cx="85381" cy="152400"/>
                </a:xfrm>
                <a:custGeom>
                  <a:avLst/>
                  <a:gdLst/>
                  <a:ahLst/>
                  <a:cxnLst/>
                  <a:rect l="0" t="0" r="r" b="b"/>
                  <a:pathLst>
                    <a:path w="21600" h="21600">
                      <a:moveTo>
                        <a:pt x="0" y="21600"/>
                      </a:moveTo>
                      <a:lnTo>
                        <a:pt x="1588" y="20264"/>
                      </a:lnTo>
                      <a:lnTo>
                        <a:pt x="4335" y="20068"/>
                      </a:lnTo>
                      <a:lnTo>
                        <a:pt x="5388" y="20161"/>
                      </a:lnTo>
                      <a:lnTo>
                        <a:pt x="8835" y="19029"/>
                      </a:lnTo>
                      <a:lnTo>
                        <a:pt x="8835" y="17548"/>
                      </a:lnTo>
                      <a:cubicBezTo>
                        <a:pt x="8835" y="17548"/>
                        <a:pt x="9955" y="16646"/>
                        <a:pt x="10203" y="16598"/>
                      </a:cubicBezTo>
                      <a:cubicBezTo>
                        <a:pt x="10450" y="16550"/>
                        <a:pt x="12440" y="15059"/>
                        <a:pt x="12440" y="15059"/>
                      </a:cubicBezTo>
                      <a:lnTo>
                        <a:pt x="14455" y="13907"/>
                      </a:lnTo>
                      <a:cubicBezTo>
                        <a:pt x="14455" y="13907"/>
                        <a:pt x="12598" y="13664"/>
                        <a:pt x="12490" y="13564"/>
                      </a:cubicBezTo>
                      <a:cubicBezTo>
                        <a:pt x="12381" y="13460"/>
                        <a:pt x="9766" y="12702"/>
                        <a:pt x="9766" y="12702"/>
                      </a:cubicBezTo>
                      <a:lnTo>
                        <a:pt x="8847" y="12064"/>
                      </a:lnTo>
                      <a:lnTo>
                        <a:pt x="7229" y="12064"/>
                      </a:lnTo>
                      <a:lnTo>
                        <a:pt x="5759" y="10372"/>
                      </a:lnTo>
                      <a:lnTo>
                        <a:pt x="4060" y="10585"/>
                      </a:lnTo>
                      <a:lnTo>
                        <a:pt x="3330" y="9278"/>
                      </a:lnTo>
                      <a:lnTo>
                        <a:pt x="3330" y="8089"/>
                      </a:lnTo>
                      <a:lnTo>
                        <a:pt x="3980" y="7515"/>
                      </a:lnTo>
                      <a:lnTo>
                        <a:pt x="4382" y="6732"/>
                      </a:lnTo>
                      <a:lnTo>
                        <a:pt x="2256" y="5323"/>
                      </a:lnTo>
                      <a:lnTo>
                        <a:pt x="4004" y="3957"/>
                      </a:lnTo>
                      <a:lnTo>
                        <a:pt x="4756" y="2575"/>
                      </a:lnTo>
                      <a:lnTo>
                        <a:pt x="5211" y="1111"/>
                      </a:lnTo>
                      <a:lnTo>
                        <a:pt x="6656" y="0"/>
                      </a:lnTo>
                      <a:lnTo>
                        <a:pt x="11967" y="770"/>
                      </a:lnTo>
                      <a:lnTo>
                        <a:pt x="15070" y="1186"/>
                      </a:lnTo>
                      <a:lnTo>
                        <a:pt x="19663" y="1759"/>
                      </a:lnTo>
                      <a:lnTo>
                        <a:pt x="21328" y="1929"/>
                      </a:lnTo>
                      <a:lnTo>
                        <a:pt x="21600" y="3635"/>
                      </a:lnTo>
                      <a:lnTo>
                        <a:pt x="21099" y="4748"/>
                      </a:lnTo>
                      <a:lnTo>
                        <a:pt x="21600" y="5454"/>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0" name="AutoShape 156"/>
                <p:cNvSpPr>
                  <a:spLocks/>
                </p:cNvSpPr>
                <p:nvPr/>
              </p:nvSpPr>
              <p:spPr bwMode="auto">
                <a:xfrm>
                  <a:off x="7988256" y="2971800"/>
                  <a:ext cx="327293" cy="74613"/>
                </a:xfrm>
                <a:custGeom>
                  <a:avLst/>
                  <a:gdLst/>
                  <a:ahLst/>
                  <a:cxnLst/>
                  <a:rect l="0" t="0" r="r" b="b"/>
                  <a:pathLst>
                    <a:path w="21600" h="21600">
                      <a:moveTo>
                        <a:pt x="21600" y="11830"/>
                      </a:moveTo>
                      <a:lnTo>
                        <a:pt x="21424" y="10070"/>
                      </a:lnTo>
                      <a:lnTo>
                        <a:pt x="20851" y="10070"/>
                      </a:lnTo>
                      <a:lnTo>
                        <a:pt x="20367" y="9585"/>
                      </a:lnTo>
                      <a:lnTo>
                        <a:pt x="19878" y="7769"/>
                      </a:lnTo>
                      <a:lnTo>
                        <a:pt x="19772" y="5142"/>
                      </a:lnTo>
                      <a:lnTo>
                        <a:pt x="19409" y="2246"/>
                      </a:lnTo>
                      <a:lnTo>
                        <a:pt x="18835" y="2352"/>
                      </a:lnTo>
                      <a:lnTo>
                        <a:pt x="18593" y="2835"/>
                      </a:lnTo>
                      <a:lnTo>
                        <a:pt x="18091" y="0"/>
                      </a:lnTo>
                      <a:lnTo>
                        <a:pt x="386" y="21600"/>
                      </a:lnTo>
                      <a:lnTo>
                        <a:pt x="0" y="15482"/>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1" name="Line 157"/>
                <p:cNvSpPr>
                  <a:spLocks noChangeShapeType="1"/>
                </p:cNvSpPr>
                <p:nvPr/>
              </p:nvSpPr>
              <p:spPr bwMode="auto">
                <a:xfrm flipH="1">
                  <a:off x="7679938" y="3119438"/>
                  <a:ext cx="86961" cy="20637"/>
                </a:xfrm>
                <a:prstGeom prst="line">
                  <a:avLst/>
                </a:prstGeom>
                <a:grpFill/>
                <a:ln w="3175" cap="flat" cmpd="sng">
                  <a:solidFill>
                    <a:srgbClr val="D9D9D9"/>
                  </a:solidFill>
                  <a:prstDash val="solid"/>
                  <a:miter lim="800000"/>
                  <a:headEnd type="none" w="med" len="med"/>
                  <a:tailEnd type="none" w="med" len="med"/>
                </a:ln>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2" name="AutoShape 158"/>
                <p:cNvSpPr>
                  <a:spLocks/>
                </p:cNvSpPr>
                <p:nvPr/>
              </p:nvSpPr>
              <p:spPr bwMode="auto">
                <a:xfrm>
                  <a:off x="7887065" y="3175000"/>
                  <a:ext cx="88543" cy="219075"/>
                </a:xfrm>
                <a:custGeom>
                  <a:avLst/>
                  <a:gdLst/>
                  <a:ahLst/>
                  <a:cxnLst/>
                  <a:rect l="0" t="0" r="r" b="b"/>
                  <a:pathLst>
                    <a:path w="21600" h="21600">
                      <a:moveTo>
                        <a:pt x="21600" y="0"/>
                      </a:moveTo>
                      <a:lnTo>
                        <a:pt x="19052" y="312"/>
                      </a:lnTo>
                      <a:lnTo>
                        <a:pt x="19332" y="789"/>
                      </a:lnTo>
                      <a:lnTo>
                        <a:pt x="20323" y="1188"/>
                      </a:lnTo>
                      <a:lnTo>
                        <a:pt x="20606" y="2438"/>
                      </a:lnTo>
                      <a:lnTo>
                        <a:pt x="21037" y="3236"/>
                      </a:lnTo>
                      <a:lnTo>
                        <a:pt x="20781" y="4199"/>
                      </a:lnTo>
                      <a:lnTo>
                        <a:pt x="21187" y="6323"/>
                      </a:lnTo>
                      <a:lnTo>
                        <a:pt x="20380" y="6496"/>
                      </a:lnTo>
                      <a:lnTo>
                        <a:pt x="20630" y="7012"/>
                      </a:lnTo>
                      <a:lnTo>
                        <a:pt x="20323" y="7637"/>
                      </a:lnTo>
                      <a:lnTo>
                        <a:pt x="21067" y="8172"/>
                      </a:lnTo>
                      <a:lnTo>
                        <a:pt x="20754" y="8905"/>
                      </a:lnTo>
                      <a:lnTo>
                        <a:pt x="19149" y="9684"/>
                      </a:lnTo>
                      <a:lnTo>
                        <a:pt x="17833" y="10661"/>
                      </a:lnTo>
                      <a:lnTo>
                        <a:pt x="16095" y="11171"/>
                      </a:lnTo>
                      <a:lnTo>
                        <a:pt x="14385" y="12035"/>
                      </a:lnTo>
                      <a:lnTo>
                        <a:pt x="13238" y="11633"/>
                      </a:lnTo>
                      <a:lnTo>
                        <a:pt x="11548" y="12035"/>
                      </a:lnTo>
                      <a:lnTo>
                        <a:pt x="11687" y="12995"/>
                      </a:lnTo>
                      <a:lnTo>
                        <a:pt x="9588" y="13080"/>
                      </a:lnTo>
                      <a:lnTo>
                        <a:pt x="9046" y="13620"/>
                      </a:lnTo>
                      <a:lnTo>
                        <a:pt x="9127" y="14595"/>
                      </a:lnTo>
                      <a:cubicBezTo>
                        <a:pt x="9127" y="14595"/>
                        <a:pt x="8935" y="15103"/>
                        <a:pt x="9347" y="15246"/>
                      </a:cubicBezTo>
                      <a:cubicBezTo>
                        <a:pt x="9763" y="15388"/>
                        <a:pt x="10380" y="16101"/>
                        <a:pt x="10380" y="16101"/>
                      </a:cubicBezTo>
                      <a:lnTo>
                        <a:pt x="8398" y="16710"/>
                      </a:lnTo>
                      <a:lnTo>
                        <a:pt x="7745" y="16081"/>
                      </a:lnTo>
                      <a:lnTo>
                        <a:pt x="6279" y="15750"/>
                      </a:lnTo>
                      <a:cubicBezTo>
                        <a:pt x="6279" y="15750"/>
                        <a:pt x="4553" y="15670"/>
                        <a:pt x="4779" y="15922"/>
                      </a:cubicBezTo>
                      <a:cubicBezTo>
                        <a:pt x="5005" y="16170"/>
                        <a:pt x="4966" y="16500"/>
                        <a:pt x="4755" y="16710"/>
                      </a:cubicBezTo>
                      <a:cubicBezTo>
                        <a:pt x="4553" y="16919"/>
                        <a:pt x="4258" y="17764"/>
                        <a:pt x="4258" y="17764"/>
                      </a:cubicBezTo>
                      <a:lnTo>
                        <a:pt x="3993" y="18100"/>
                      </a:lnTo>
                      <a:lnTo>
                        <a:pt x="5381" y="19227"/>
                      </a:lnTo>
                      <a:lnTo>
                        <a:pt x="5219" y="19524"/>
                      </a:lnTo>
                      <a:lnTo>
                        <a:pt x="3391" y="19504"/>
                      </a:lnTo>
                      <a:lnTo>
                        <a:pt x="4213" y="20979"/>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3" name="AutoShape 159"/>
                <p:cNvSpPr>
                  <a:spLocks/>
                </p:cNvSpPr>
                <p:nvPr/>
              </p:nvSpPr>
              <p:spPr bwMode="auto">
                <a:xfrm>
                  <a:off x="7849118" y="3454400"/>
                  <a:ext cx="93287" cy="98425"/>
                </a:xfrm>
                <a:custGeom>
                  <a:avLst/>
                  <a:gdLst/>
                  <a:ahLst/>
                  <a:cxnLst/>
                  <a:rect l="0" t="0" r="r" b="b"/>
                  <a:pathLst>
                    <a:path w="21600" h="21600">
                      <a:moveTo>
                        <a:pt x="21600" y="0"/>
                      </a:moveTo>
                      <a:lnTo>
                        <a:pt x="17492" y="5598"/>
                      </a:lnTo>
                      <a:lnTo>
                        <a:pt x="14482" y="8153"/>
                      </a:lnTo>
                      <a:lnTo>
                        <a:pt x="12264" y="10258"/>
                      </a:lnTo>
                      <a:lnTo>
                        <a:pt x="12420" y="11217"/>
                      </a:lnTo>
                      <a:lnTo>
                        <a:pt x="10244" y="12678"/>
                      </a:lnTo>
                      <a:lnTo>
                        <a:pt x="10766" y="13964"/>
                      </a:lnTo>
                      <a:lnTo>
                        <a:pt x="8457" y="15273"/>
                      </a:lnTo>
                      <a:lnTo>
                        <a:pt x="7461" y="17160"/>
                      </a:lnTo>
                      <a:lnTo>
                        <a:pt x="4536" y="19196"/>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5" name="AutoShape 160"/>
                <p:cNvSpPr>
                  <a:spLocks/>
                </p:cNvSpPr>
                <p:nvPr/>
              </p:nvSpPr>
              <p:spPr bwMode="auto">
                <a:xfrm>
                  <a:off x="7368457" y="3632200"/>
                  <a:ext cx="166018" cy="544513"/>
                </a:xfrm>
                <a:custGeom>
                  <a:avLst/>
                  <a:gdLst/>
                  <a:ahLst/>
                  <a:cxnLst/>
                  <a:rect l="0" t="0" r="r" b="b"/>
                  <a:pathLst>
                    <a:path w="21600" h="21600">
                      <a:moveTo>
                        <a:pt x="11476" y="0"/>
                      </a:moveTo>
                      <a:lnTo>
                        <a:pt x="11371" y="360"/>
                      </a:lnTo>
                      <a:lnTo>
                        <a:pt x="11445" y="652"/>
                      </a:lnTo>
                      <a:lnTo>
                        <a:pt x="10725" y="682"/>
                      </a:lnTo>
                      <a:lnTo>
                        <a:pt x="11153" y="1010"/>
                      </a:lnTo>
                      <a:lnTo>
                        <a:pt x="10203" y="1053"/>
                      </a:lnTo>
                      <a:lnTo>
                        <a:pt x="11221" y="1416"/>
                      </a:lnTo>
                      <a:lnTo>
                        <a:pt x="10770" y="1600"/>
                      </a:lnTo>
                      <a:lnTo>
                        <a:pt x="10597" y="1988"/>
                      </a:lnTo>
                      <a:cubicBezTo>
                        <a:pt x="10597" y="1988"/>
                        <a:pt x="10868" y="2129"/>
                        <a:pt x="10842" y="2185"/>
                      </a:cubicBezTo>
                      <a:cubicBezTo>
                        <a:pt x="10815" y="2240"/>
                        <a:pt x="10389" y="2441"/>
                        <a:pt x="10389" y="2441"/>
                      </a:cubicBezTo>
                      <a:lnTo>
                        <a:pt x="10477" y="2641"/>
                      </a:lnTo>
                      <a:lnTo>
                        <a:pt x="8993" y="2752"/>
                      </a:lnTo>
                      <a:lnTo>
                        <a:pt x="8993" y="3106"/>
                      </a:lnTo>
                      <a:lnTo>
                        <a:pt x="9531" y="3144"/>
                      </a:lnTo>
                      <a:lnTo>
                        <a:pt x="9012" y="3349"/>
                      </a:lnTo>
                      <a:lnTo>
                        <a:pt x="8746" y="3611"/>
                      </a:lnTo>
                      <a:lnTo>
                        <a:pt x="8079" y="3773"/>
                      </a:lnTo>
                      <a:lnTo>
                        <a:pt x="7601" y="3985"/>
                      </a:lnTo>
                      <a:cubicBezTo>
                        <a:pt x="7601" y="3985"/>
                        <a:pt x="7797" y="4100"/>
                        <a:pt x="7776" y="4132"/>
                      </a:cubicBezTo>
                      <a:cubicBezTo>
                        <a:pt x="7750" y="4164"/>
                        <a:pt x="8202" y="4302"/>
                        <a:pt x="8164" y="4346"/>
                      </a:cubicBezTo>
                      <a:cubicBezTo>
                        <a:pt x="8129" y="4391"/>
                        <a:pt x="7654" y="4519"/>
                        <a:pt x="7654" y="4519"/>
                      </a:cubicBezTo>
                      <a:cubicBezTo>
                        <a:pt x="7654" y="4519"/>
                        <a:pt x="7768" y="4484"/>
                        <a:pt x="7790" y="4574"/>
                      </a:cubicBezTo>
                      <a:cubicBezTo>
                        <a:pt x="7816" y="4663"/>
                        <a:pt x="8505" y="4852"/>
                        <a:pt x="8505" y="4852"/>
                      </a:cubicBezTo>
                      <a:lnTo>
                        <a:pt x="8283" y="4941"/>
                      </a:lnTo>
                      <a:lnTo>
                        <a:pt x="7547" y="5162"/>
                      </a:lnTo>
                      <a:cubicBezTo>
                        <a:pt x="7547" y="5162"/>
                        <a:pt x="7252" y="5191"/>
                        <a:pt x="7294" y="5268"/>
                      </a:cubicBezTo>
                      <a:cubicBezTo>
                        <a:pt x="7342" y="5345"/>
                        <a:pt x="7342" y="5345"/>
                        <a:pt x="7342" y="5345"/>
                      </a:cubicBezTo>
                      <a:cubicBezTo>
                        <a:pt x="7342" y="5345"/>
                        <a:pt x="7399" y="5425"/>
                        <a:pt x="7409" y="5509"/>
                      </a:cubicBezTo>
                      <a:cubicBezTo>
                        <a:pt x="7417" y="5568"/>
                        <a:pt x="7404" y="5626"/>
                        <a:pt x="7342" y="5663"/>
                      </a:cubicBezTo>
                      <a:cubicBezTo>
                        <a:pt x="7176" y="5761"/>
                        <a:pt x="7114" y="5921"/>
                        <a:pt x="7114" y="5921"/>
                      </a:cubicBezTo>
                      <a:cubicBezTo>
                        <a:pt x="7114" y="5921"/>
                        <a:pt x="6906" y="5983"/>
                        <a:pt x="6646" y="6038"/>
                      </a:cubicBezTo>
                      <a:cubicBezTo>
                        <a:pt x="6383" y="6090"/>
                        <a:pt x="5647" y="6171"/>
                        <a:pt x="5647" y="6171"/>
                      </a:cubicBezTo>
                      <a:cubicBezTo>
                        <a:pt x="5647" y="6171"/>
                        <a:pt x="5210" y="6317"/>
                        <a:pt x="5170" y="6357"/>
                      </a:cubicBezTo>
                      <a:cubicBezTo>
                        <a:pt x="5126" y="6397"/>
                        <a:pt x="5091" y="6428"/>
                        <a:pt x="5170" y="6510"/>
                      </a:cubicBezTo>
                      <a:cubicBezTo>
                        <a:pt x="5248" y="6592"/>
                        <a:pt x="5508" y="6705"/>
                        <a:pt x="5508" y="6705"/>
                      </a:cubicBezTo>
                      <a:cubicBezTo>
                        <a:pt x="5508" y="6705"/>
                        <a:pt x="5670" y="6810"/>
                        <a:pt x="5524" y="6837"/>
                      </a:cubicBezTo>
                      <a:cubicBezTo>
                        <a:pt x="5384" y="6863"/>
                        <a:pt x="5407" y="6962"/>
                        <a:pt x="5407" y="6962"/>
                      </a:cubicBezTo>
                      <a:lnTo>
                        <a:pt x="5121" y="6996"/>
                      </a:lnTo>
                      <a:lnTo>
                        <a:pt x="5299" y="7209"/>
                      </a:lnTo>
                      <a:lnTo>
                        <a:pt x="5121" y="7410"/>
                      </a:lnTo>
                      <a:lnTo>
                        <a:pt x="5121" y="7619"/>
                      </a:lnTo>
                      <a:cubicBezTo>
                        <a:pt x="5121" y="7619"/>
                        <a:pt x="4511" y="7860"/>
                        <a:pt x="4519" y="7929"/>
                      </a:cubicBezTo>
                      <a:cubicBezTo>
                        <a:pt x="4524" y="7999"/>
                        <a:pt x="3737" y="8142"/>
                        <a:pt x="3737" y="8142"/>
                      </a:cubicBezTo>
                      <a:lnTo>
                        <a:pt x="3071" y="8396"/>
                      </a:lnTo>
                      <a:lnTo>
                        <a:pt x="2427" y="8396"/>
                      </a:lnTo>
                      <a:lnTo>
                        <a:pt x="2427" y="8683"/>
                      </a:lnTo>
                      <a:lnTo>
                        <a:pt x="3071" y="8708"/>
                      </a:lnTo>
                      <a:lnTo>
                        <a:pt x="3150" y="9098"/>
                      </a:lnTo>
                      <a:lnTo>
                        <a:pt x="2592" y="9098"/>
                      </a:lnTo>
                      <a:lnTo>
                        <a:pt x="2437" y="9302"/>
                      </a:lnTo>
                      <a:lnTo>
                        <a:pt x="1464" y="9295"/>
                      </a:lnTo>
                      <a:lnTo>
                        <a:pt x="1824" y="9688"/>
                      </a:lnTo>
                      <a:lnTo>
                        <a:pt x="2390" y="9915"/>
                      </a:lnTo>
                      <a:lnTo>
                        <a:pt x="1090" y="10019"/>
                      </a:lnTo>
                      <a:lnTo>
                        <a:pt x="1736" y="10194"/>
                      </a:lnTo>
                      <a:lnTo>
                        <a:pt x="694" y="10355"/>
                      </a:lnTo>
                      <a:lnTo>
                        <a:pt x="1286" y="10563"/>
                      </a:lnTo>
                      <a:lnTo>
                        <a:pt x="1262" y="10688"/>
                      </a:lnTo>
                      <a:lnTo>
                        <a:pt x="694" y="11140"/>
                      </a:lnTo>
                      <a:lnTo>
                        <a:pt x="1736" y="11071"/>
                      </a:lnTo>
                      <a:lnTo>
                        <a:pt x="2041" y="11229"/>
                      </a:lnTo>
                      <a:lnTo>
                        <a:pt x="1329" y="11435"/>
                      </a:lnTo>
                      <a:lnTo>
                        <a:pt x="1736" y="11667"/>
                      </a:lnTo>
                      <a:lnTo>
                        <a:pt x="2786" y="11661"/>
                      </a:lnTo>
                      <a:lnTo>
                        <a:pt x="2592" y="12005"/>
                      </a:lnTo>
                      <a:lnTo>
                        <a:pt x="2494" y="12340"/>
                      </a:lnTo>
                      <a:lnTo>
                        <a:pt x="1908" y="12441"/>
                      </a:lnTo>
                      <a:lnTo>
                        <a:pt x="2029" y="12884"/>
                      </a:lnTo>
                      <a:lnTo>
                        <a:pt x="3071" y="12889"/>
                      </a:lnTo>
                      <a:lnTo>
                        <a:pt x="3012" y="13045"/>
                      </a:lnTo>
                      <a:lnTo>
                        <a:pt x="2475" y="13195"/>
                      </a:lnTo>
                      <a:lnTo>
                        <a:pt x="2433" y="13515"/>
                      </a:lnTo>
                      <a:lnTo>
                        <a:pt x="3257" y="13552"/>
                      </a:lnTo>
                      <a:lnTo>
                        <a:pt x="2592" y="13831"/>
                      </a:lnTo>
                      <a:lnTo>
                        <a:pt x="3132" y="14003"/>
                      </a:lnTo>
                      <a:lnTo>
                        <a:pt x="4118" y="13861"/>
                      </a:lnTo>
                      <a:lnTo>
                        <a:pt x="3730" y="14200"/>
                      </a:lnTo>
                      <a:lnTo>
                        <a:pt x="4216" y="14431"/>
                      </a:lnTo>
                      <a:lnTo>
                        <a:pt x="4710" y="14677"/>
                      </a:lnTo>
                      <a:lnTo>
                        <a:pt x="5501" y="14708"/>
                      </a:lnTo>
                      <a:lnTo>
                        <a:pt x="5210" y="14897"/>
                      </a:lnTo>
                      <a:lnTo>
                        <a:pt x="4718" y="14981"/>
                      </a:lnTo>
                      <a:lnTo>
                        <a:pt x="4865" y="15178"/>
                      </a:lnTo>
                      <a:lnTo>
                        <a:pt x="4059" y="15101"/>
                      </a:lnTo>
                      <a:lnTo>
                        <a:pt x="3276" y="15330"/>
                      </a:lnTo>
                      <a:lnTo>
                        <a:pt x="3336" y="15565"/>
                      </a:lnTo>
                      <a:lnTo>
                        <a:pt x="3523" y="15774"/>
                      </a:lnTo>
                      <a:lnTo>
                        <a:pt x="4216" y="15843"/>
                      </a:lnTo>
                      <a:lnTo>
                        <a:pt x="3390" y="16163"/>
                      </a:lnTo>
                      <a:lnTo>
                        <a:pt x="3071" y="16425"/>
                      </a:lnTo>
                      <a:lnTo>
                        <a:pt x="2574" y="16647"/>
                      </a:lnTo>
                      <a:lnTo>
                        <a:pt x="1970" y="16810"/>
                      </a:lnTo>
                      <a:lnTo>
                        <a:pt x="1871" y="17149"/>
                      </a:lnTo>
                      <a:lnTo>
                        <a:pt x="1709" y="17422"/>
                      </a:lnTo>
                      <a:lnTo>
                        <a:pt x="694" y="17422"/>
                      </a:lnTo>
                      <a:lnTo>
                        <a:pt x="709" y="17615"/>
                      </a:lnTo>
                      <a:lnTo>
                        <a:pt x="1231" y="17835"/>
                      </a:lnTo>
                      <a:lnTo>
                        <a:pt x="1002" y="18095"/>
                      </a:lnTo>
                      <a:lnTo>
                        <a:pt x="842" y="18284"/>
                      </a:lnTo>
                      <a:lnTo>
                        <a:pt x="938" y="18545"/>
                      </a:lnTo>
                      <a:lnTo>
                        <a:pt x="0" y="18715"/>
                      </a:lnTo>
                      <a:lnTo>
                        <a:pt x="258" y="18973"/>
                      </a:lnTo>
                      <a:lnTo>
                        <a:pt x="720" y="19403"/>
                      </a:lnTo>
                      <a:lnTo>
                        <a:pt x="566" y="19586"/>
                      </a:lnTo>
                      <a:lnTo>
                        <a:pt x="18239" y="18854"/>
                      </a:lnTo>
                      <a:lnTo>
                        <a:pt x="18477" y="19131"/>
                      </a:lnTo>
                      <a:lnTo>
                        <a:pt x="18110" y="19433"/>
                      </a:lnTo>
                      <a:cubicBezTo>
                        <a:pt x="18110" y="19433"/>
                        <a:pt x="17920" y="19664"/>
                        <a:pt x="18062" y="19768"/>
                      </a:cubicBezTo>
                      <a:cubicBezTo>
                        <a:pt x="18211" y="19870"/>
                        <a:pt x="18176" y="20195"/>
                        <a:pt x="18176" y="20195"/>
                      </a:cubicBezTo>
                      <a:cubicBezTo>
                        <a:pt x="18176" y="20195"/>
                        <a:pt x="18519" y="20357"/>
                        <a:pt x="18630" y="20386"/>
                      </a:cubicBezTo>
                      <a:cubicBezTo>
                        <a:pt x="18740" y="20415"/>
                        <a:pt x="19531" y="20428"/>
                        <a:pt x="19683" y="20566"/>
                      </a:cubicBezTo>
                      <a:cubicBezTo>
                        <a:pt x="19832" y="20703"/>
                        <a:pt x="19946" y="20877"/>
                        <a:pt x="19946" y="20877"/>
                      </a:cubicBezTo>
                      <a:lnTo>
                        <a:pt x="20449" y="21042"/>
                      </a:lnTo>
                      <a:lnTo>
                        <a:pt x="20883" y="21246"/>
                      </a:lnTo>
                      <a:lnTo>
                        <a:pt x="216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6" name="AutoShape 161"/>
                <p:cNvSpPr>
                  <a:spLocks/>
                </p:cNvSpPr>
                <p:nvPr/>
              </p:nvSpPr>
              <p:spPr bwMode="auto">
                <a:xfrm>
                  <a:off x="7419053" y="3530600"/>
                  <a:ext cx="558136" cy="242888"/>
                </a:xfrm>
                <a:custGeom>
                  <a:avLst/>
                  <a:gdLst/>
                  <a:ahLst/>
                  <a:cxnLst/>
                  <a:rect l="0" t="0" r="r" b="b"/>
                  <a:pathLst>
                    <a:path w="21600" h="21600">
                      <a:moveTo>
                        <a:pt x="0" y="21600"/>
                      </a:moveTo>
                      <a:lnTo>
                        <a:pt x="1624" y="21233"/>
                      </a:lnTo>
                      <a:lnTo>
                        <a:pt x="4229" y="20314"/>
                      </a:lnTo>
                      <a:lnTo>
                        <a:pt x="7238" y="19025"/>
                      </a:lnTo>
                      <a:lnTo>
                        <a:pt x="9966" y="17947"/>
                      </a:lnTo>
                      <a:lnTo>
                        <a:pt x="12542" y="16875"/>
                      </a:lnTo>
                      <a:lnTo>
                        <a:pt x="15415" y="15630"/>
                      </a:lnTo>
                      <a:lnTo>
                        <a:pt x="15751" y="15324"/>
                      </a:lnTo>
                      <a:lnTo>
                        <a:pt x="15694" y="14666"/>
                      </a:lnTo>
                      <a:lnTo>
                        <a:pt x="15694" y="13978"/>
                      </a:lnTo>
                      <a:lnTo>
                        <a:pt x="15725" y="13475"/>
                      </a:lnTo>
                      <a:cubicBezTo>
                        <a:pt x="15725" y="13475"/>
                        <a:pt x="15844" y="13239"/>
                        <a:pt x="15893" y="13159"/>
                      </a:cubicBezTo>
                      <a:cubicBezTo>
                        <a:pt x="15943" y="13076"/>
                        <a:pt x="16126" y="13174"/>
                        <a:pt x="16137" y="13046"/>
                      </a:cubicBezTo>
                      <a:cubicBezTo>
                        <a:pt x="16148" y="12913"/>
                        <a:pt x="16320" y="12727"/>
                        <a:pt x="16320" y="12727"/>
                      </a:cubicBezTo>
                      <a:lnTo>
                        <a:pt x="16392" y="11911"/>
                      </a:lnTo>
                      <a:lnTo>
                        <a:pt x="16450" y="11264"/>
                      </a:lnTo>
                      <a:lnTo>
                        <a:pt x="16601" y="10907"/>
                      </a:lnTo>
                      <a:lnTo>
                        <a:pt x="16846" y="10533"/>
                      </a:lnTo>
                      <a:cubicBezTo>
                        <a:pt x="16846" y="10533"/>
                        <a:pt x="17111" y="10029"/>
                        <a:pt x="17210" y="9943"/>
                      </a:cubicBezTo>
                      <a:cubicBezTo>
                        <a:pt x="17309" y="9859"/>
                        <a:pt x="17474" y="9912"/>
                        <a:pt x="17474" y="9912"/>
                      </a:cubicBezTo>
                      <a:lnTo>
                        <a:pt x="17756" y="9356"/>
                      </a:lnTo>
                      <a:cubicBezTo>
                        <a:pt x="17756" y="9356"/>
                        <a:pt x="18003" y="9118"/>
                        <a:pt x="17938" y="8950"/>
                      </a:cubicBezTo>
                      <a:cubicBezTo>
                        <a:pt x="17873" y="8778"/>
                        <a:pt x="18189" y="8478"/>
                        <a:pt x="18189" y="8478"/>
                      </a:cubicBezTo>
                      <a:lnTo>
                        <a:pt x="18390" y="7777"/>
                      </a:lnTo>
                      <a:cubicBezTo>
                        <a:pt x="18390" y="7777"/>
                        <a:pt x="18779" y="7504"/>
                        <a:pt x="18831" y="7264"/>
                      </a:cubicBezTo>
                      <a:cubicBezTo>
                        <a:pt x="18882" y="7027"/>
                        <a:pt x="18831" y="6309"/>
                        <a:pt x="18831" y="6309"/>
                      </a:cubicBezTo>
                      <a:lnTo>
                        <a:pt x="19075" y="6431"/>
                      </a:lnTo>
                      <a:lnTo>
                        <a:pt x="19115" y="5743"/>
                      </a:lnTo>
                      <a:lnTo>
                        <a:pt x="19452" y="5096"/>
                      </a:lnTo>
                      <a:lnTo>
                        <a:pt x="19452" y="6025"/>
                      </a:lnTo>
                      <a:lnTo>
                        <a:pt x="19790" y="6025"/>
                      </a:lnTo>
                      <a:cubicBezTo>
                        <a:pt x="19790" y="6025"/>
                        <a:pt x="19969" y="5295"/>
                        <a:pt x="20008" y="5085"/>
                      </a:cubicBezTo>
                      <a:cubicBezTo>
                        <a:pt x="20046" y="4877"/>
                        <a:pt x="20103" y="4568"/>
                        <a:pt x="20103" y="4568"/>
                      </a:cubicBezTo>
                      <a:lnTo>
                        <a:pt x="20590" y="3952"/>
                      </a:lnTo>
                      <a:lnTo>
                        <a:pt x="20765" y="4238"/>
                      </a:lnTo>
                      <a:lnTo>
                        <a:pt x="20945" y="3984"/>
                      </a:lnTo>
                      <a:lnTo>
                        <a:pt x="21159" y="2453"/>
                      </a:lnTo>
                      <a:lnTo>
                        <a:pt x="21336" y="2027"/>
                      </a:lnTo>
                      <a:lnTo>
                        <a:pt x="21600" y="1497"/>
                      </a:lnTo>
                      <a:lnTo>
                        <a:pt x="21522"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7" name="AutoShape 162"/>
                <p:cNvSpPr>
                  <a:spLocks/>
                </p:cNvSpPr>
                <p:nvPr/>
              </p:nvSpPr>
              <p:spPr bwMode="auto">
                <a:xfrm>
                  <a:off x="7823820" y="3644900"/>
                  <a:ext cx="417416" cy="65088"/>
                </a:xfrm>
                <a:custGeom>
                  <a:avLst/>
                  <a:gdLst/>
                  <a:ahLst/>
                  <a:cxnLst/>
                  <a:rect l="0" t="0" r="r" b="b"/>
                  <a:pathLst>
                    <a:path w="21600" h="21600">
                      <a:moveTo>
                        <a:pt x="0" y="20392"/>
                      </a:moveTo>
                      <a:lnTo>
                        <a:pt x="4321" y="14780"/>
                      </a:lnTo>
                      <a:lnTo>
                        <a:pt x="5767" y="9233"/>
                      </a:lnTo>
                      <a:lnTo>
                        <a:pt x="6654" y="6119"/>
                      </a:lnTo>
                      <a:lnTo>
                        <a:pt x="7311" y="4906"/>
                      </a:lnTo>
                      <a:cubicBezTo>
                        <a:pt x="7311" y="4906"/>
                        <a:pt x="9143" y="2595"/>
                        <a:pt x="9194" y="2595"/>
                      </a:cubicBezTo>
                      <a:cubicBezTo>
                        <a:pt x="9246" y="2595"/>
                        <a:pt x="11364" y="0"/>
                        <a:pt x="11364" y="0"/>
                      </a:cubicBezTo>
                      <a:lnTo>
                        <a:pt x="11562" y="1281"/>
                      </a:lnTo>
                      <a:lnTo>
                        <a:pt x="11465" y="3747"/>
                      </a:lnTo>
                      <a:lnTo>
                        <a:pt x="11909" y="949"/>
                      </a:lnTo>
                      <a:lnTo>
                        <a:pt x="12461" y="4241"/>
                      </a:lnTo>
                      <a:lnTo>
                        <a:pt x="12643" y="7432"/>
                      </a:lnTo>
                      <a:lnTo>
                        <a:pt x="16567" y="2084"/>
                      </a:lnTo>
                      <a:lnTo>
                        <a:pt x="216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8" name="AutoShape 163"/>
                <p:cNvSpPr>
                  <a:spLocks/>
                </p:cNvSpPr>
                <p:nvPr/>
              </p:nvSpPr>
              <p:spPr bwMode="auto">
                <a:xfrm>
                  <a:off x="7899714" y="3683000"/>
                  <a:ext cx="219776" cy="214313"/>
                </a:xfrm>
                <a:custGeom>
                  <a:avLst/>
                  <a:gdLst/>
                  <a:ahLst/>
                  <a:cxnLst/>
                  <a:rect l="0" t="0" r="r" b="b"/>
                  <a:pathLst>
                    <a:path w="21600" h="21600">
                      <a:moveTo>
                        <a:pt x="1070" y="0"/>
                      </a:moveTo>
                      <a:lnTo>
                        <a:pt x="1060" y="498"/>
                      </a:lnTo>
                      <a:lnTo>
                        <a:pt x="513" y="1107"/>
                      </a:lnTo>
                      <a:lnTo>
                        <a:pt x="250" y="1445"/>
                      </a:lnTo>
                      <a:lnTo>
                        <a:pt x="0" y="2049"/>
                      </a:lnTo>
                      <a:lnTo>
                        <a:pt x="0" y="2469"/>
                      </a:lnTo>
                      <a:lnTo>
                        <a:pt x="0" y="2847"/>
                      </a:lnTo>
                      <a:lnTo>
                        <a:pt x="534" y="3233"/>
                      </a:lnTo>
                      <a:lnTo>
                        <a:pt x="873" y="3414"/>
                      </a:lnTo>
                      <a:lnTo>
                        <a:pt x="1331" y="3414"/>
                      </a:lnTo>
                      <a:lnTo>
                        <a:pt x="2019" y="4071"/>
                      </a:lnTo>
                      <a:lnTo>
                        <a:pt x="2715" y="4251"/>
                      </a:lnTo>
                      <a:lnTo>
                        <a:pt x="3375" y="4050"/>
                      </a:lnTo>
                      <a:lnTo>
                        <a:pt x="3689" y="4291"/>
                      </a:lnTo>
                      <a:lnTo>
                        <a:pt x="4082" y="4844"/>
                      </a:lnTo>
                      <a:lnTo>
                        <a:pt x="4573" y="5516"/>
                      </a:lnTo>
                      <a:lnTo>
                        <a:pt x="4967" y="6019"/>
                      </a:lnTo>
                      <a:lnTo>
                        <a:pt x="5262" y="6491"/>
                      </a:lnTo>
                      <a:lnTo>
                        <a:pt x="6173" y="7330"/>
                      </a:lnTo>
                      <a:lnTo>
                        <a:pt x="6569" y="7836"/>
                      </a:lnTo>
                      <a:lnTo>
                        <a:pt x="7249" y="7979"/>
                      </a:lnTo>
                      <a:lnTo>
                        <a:pt x="7652" y="8497"/>
                      </a:lnTo>
                      <a:lnTo>
                        <a:pt x="8413" y="8792"/>
                      </a:lnTo>
                      <a:lnTo>
                        <a:pt x="9321" y="9515"/>
                      </a:lnTo>
                      <a:lnTo>
                        <a:pt x="9893" y="9964"/>
                      </a:lnTo>
                      <a:lnTo>
                        <a:pt x="10271" y="10255"/>
                      </a:lnTo>
                      <a:lnTo>
                        <a:pt x="10696" y="10457"/>
                      </a:lnTo>
                      <a:lnTo>
                        <a:pt x="11742" y="10841"/>
                      </a:lnTo>
                      <a:lnTo>
                        <a:pt x="12040" y="11164"/>
                      </a:lnTo>
                      <a:lnTo>
                        <a:pt x="11940" y="11703"/>
                      </a:lnTo>
                      <a:lnTo>
                        <a:pt x="12040" y="12044"/>
                      </a:lnTo>
                      <a:lnTo>
                        <a:pt x="12475" y="12356"/>
                      </a:lnTo>
                      <a:lnTo>
                        <a:pt x="12693" y="12511"/>
                      </a:lnTo>
                      <a:cubicBezTo>
                        <a:pt x="12693" y="12511"/>
                        <a:pt x="12984" y="12753"/>
                        <a:pt x="13093" y="12896"/>
                      </a:cubicBezTo>
                      <a:cubicBezTo>
                        <a:pt x="13202" y="13040"/>
                        <a:pt x="13262" y="13056"/>
                        <a:pt x="13480" y="13113"/>
                      </a:cubicBezTo>
                      <a:cubicBezTo>
                        <a:pt x="13697" y="13174"/>
                        <a:pt x="13807" y="13452"/>
                        <a:pt x="13807" y="13452"/>
                      </a:cubicBezTo>
                      <a:lnTo>
                        <a:pt x="14494" y="13719"/>
                      </a:lnTo>
                      <a:lnTo>
                        <a:pt x="15050" y="13955"/>
                      </a:lnTo>
                      <a:lnTo>
                        <a:pt x="15543" y="14223"/>
                      </a:lnTo>
                      <a:lnTo>
                        <a:pt x="15641" y="14763"/>
                      </a:lnTo>
                      <a:lnTo>
                        <a:pt x="15787" y="15194"/>
                      </a:lnTo>
                      <a:lnTo>
                        <a:pt x="16231" y="15561"/>
                      </a:lnTo>
                      <a:cubicBezTo>
                        <a:pt x="16231" y="15561"/>
                        <a:pt x="16285" y="15831"/>
                        <a:pt x="16394" y="15906"/>
                      </a:cubicBezTo>
                      <a:cubicBezTo>
                        <a:pt x="16502" y="15980"/>
                        <a:pt x="16751" y="16132"/>
                        <a:pt x="16769" y="16307"/>
                      </a:cubicBezTo>
                      <a:cubicBezTo>
                        <a:pt x="16786" y="16477"/>
                        <a:pt x="16717" y="16660"/>
                        <a:pt x="16868" y="16869"/>
                      </a:cubicBezTo>
                      <a:cubicBezTo>
                        <a:pt x="17019" y="17077"/>
                        <a:pt x="17049" y="17420"/>
                        <a:pt x="17049" y="17420"/>
                      </a:cubicBezTo>
                      <a:lnTo>
                        <a:pt x="17604" y="17587"/>
                      </a:lnTo>
                      <a:lnTo>
                        <a:pt x="18032" y="17755"/>
                      </a:lnTo>
                      <a:lnTo>
                        <a:pt x="18326" y="18026"/>
                      </a:lnTo>
                      <a:cubicBezTo>
                        <a:pt x="18326" y="18026"/>
                        <a:pt x="18489" y="18199"/>
                        <a:pt x="18619" y="18262"/>
                      </a:cubicBezTo>
                      <a:cubicBezTo>
                        <a:pt x="18749" y="18319"/>
                        <a:pt x="18883" y="18530"/>
                        <a:pt x="18883" y="18530"/>
                      </a:cubicBezTo>
                      <a:cubicBezTo>
                        <a:pt x="18883" y="18530"/>
                        <a:pt x="18721" y="18546"/>
                        <a:pt x="18883" y="18788"/>
                      </a:cubicBezTo>
                      <a:cubicBezTo>
                        <a:pt x="19044" y="19038"/>
                        <a:pt x="19341" y="19393"/>
                        <a:pt x="19341" y="19393"/>
                      </a:cubicBezTo>
                      <a:lnTo>
                        <a:pt x="19398" y="19785"/>
                      </a:lnTo>
                      <a:lnTo>
                        <a:pt x="19824" y="20458"/>
                      </a:lnTo>
                      <a:lnTo>
                        <a:pt x="19864" y="20648"/>
                      </a:lnTo>
                      <a:lnTo>
                        <a:pt x="19973" y="21090"/>
                      </a:lnTo>
                      <a:lnTo>
                        <a:pt x="20440" y="21278"/>
                      </a:lnTo>
                      <a:lnTo>
                        <a:pt x="21079" y="21393"/>
                      </a:lnTo>
                      <a:lnTo>
                        <a:pt x="216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9" name="AutoShape 164"/>
                <p:cNvSpPr>
                  <a:spLocks/>
                </p:cNvSpPr>
                <p:nvPr/>
              </p:nvSpPr>
              <p:spPr bwMode="auto">
                <a:xfrm>
                  <a:off x="7735277" y="3721100"/>
                  <a:ext cx="368402" cy="352425"/>
                </a:xfrm>
                <a:custGeom>
                  <a:avLst/>
                  <a:gdLst/>
                  <a:ahLst/>
                  <a:cxnLst/>
                  <a:rect l="0" t="0" r="r" b="b"/>
                  <a:pathLst>
                    <a:path w="21600" h="21600">
                      <a:moveTo>
                        <a:pt x="0" y="0"/>
                      </a:moveTo>
                      <a:lnTo>
                        <a:pt x="3958" y="10822"/>
                      </a:lnTo>
                      <a:lnTo>
                        <a:pt x="4198" y="11212"/>
                      </a:lnTo>
                      <a:lnTo>
                        <a:pt x="4349" y="11480"/>
                      </a:lnTo>
                      <a:lnTo>
                        <a:pt x="4379" y="11786"/>
                      </a:lnTo>
                      <a:lnTo>
                        <a:pt x="4565" y="12034"/>
                      </a:lnTo>
                      <a:lnTo>
                        <a:pt x="4818" y="12261"/>
                      </a:lnTo>
                      <a:cubicBezTo>
                        <a:pt x="4818" y="12261"/>
                        <a:pt x="4936" y="12427"/>
                        <a:pt x="4976" y="12487"/>
                      </a:cubicBezTo>
                      <a:cubicBezTo>
                        <a:pt x="5014" y="12549"/>
                        <a:pt x="5034" y="12733"/>
                        <a:pt x="5034" y="12733"/>
                      </a:cubicBezTo>
                      <a:lnTo>
                        <a:pt x="5129" y="13024"/>
                      </a:lnTo>
                      <a:lnTo>
                        <a:pt x="5144" y="13217"/>
                      </a:lnTo>
                      <a:lnTo>
                        <a:pt x="5310" y="13392"/>
                      </a:lnTo>
                      <a:lnTo>
                        <a:pt x="5542" y="13556"/>
                      </a:lnTo>
                      <a:lnTo>
                        <a:pt x="5561" y="13802"/>
                      </a:lnTo>
                      <a:lnTo>
                        <a:pt x="5211" y="14132"/>
                      </a:lnTo>
                      <a:lnTo>
                        <a:pt x="5087" y="14384"/>
                      </a:lnTo>
                      <a:lnTo>
                        <a:pt x="5144" y="14831"/>
                      </a:lnTo>
                      <a:lnTo>
                        <a:pt x="5144" y="15299"/>
                      </a:lnTo>
                      <a:lnTo>
                        <a:pt x="5034" y="15777"/>
                      </a:lnTo>
                      <a:lnTo>
                        <a:pt x="5144" y="16567"/>
                      </a:lnTo>
                      <a:lnTo>
                        <a:pt x="5379" y="17046"/>
                      </a:lnTo>
                      <a:cubicBezTo>
                        <a:pt x="5379" y="17046"/>
                        <a:pt x="5620" y="17216"/>
                        <a:pt x="5620" y="17277"/>
                      </a:cubicBezTo>
                      <a:cubicBezTo>
                        <a:pt x="5620" y="17338"/>
                        <a:pt x="5600" y="17692"/>
                        <a:pt x="5620" y="17719"/>
                      </a:cubicBezTo>
                      <a:cubicBezTo>
                        <a:pt x="5640" y="17750"/>
                        <a:pt x="5681" y="18225"/>
                        <a:pt x="5681" y="18225"/>
                      </a:cubicBezTo>
                      <a:lnTo>
                        <a:pt x="5737" y="18653"/>
                      </a:lnTo>
                      <a:lnTo>
                        <a:pt x="5737" y="19005"/>
                      </a:lnTo>
                      <a:lnTo>
                        <a:pt x="5797" y="19276"/>
                      </a:lnTo>
                      <a:lnTo>
                        <a:pt x="6171" y="19638"/>
                      </a:lnTo>
                      <a:lnTo>
                        <a:pt x="6270" y="20080"/>
                      </a:lnTo>
                      <a:lnTo>
                        <a:pt x="6270" y="20223"/>
                      </a:lnTo>
                      <a:lnTo>
                        <a:pt x="6616" y="20526"/>
                      </a:lnTo>
                      <a:lnTo>
                        <a:pt x="6831" y="20916"/>
                      </a:lnTo>
                      <a:lnTo>
                        <a:pt x="6949" y="21243"/>
                      </a:lnTo>
                      <a:cubicBezTo>
                        <a:pt x="6949" y="21243"/>
                        <a:pt x="7027" y="21461"/>
                        <a:pt x="7144" y="21532"/>
                      </a:cubicBezTo>
                      <a:cubicBezTo>
                        <a:pt x="7263" y="21600"/>
                        <a:pt x="7475" y="21600"/>
                        <a:pt x="7475" y="21600"/>
                      </a:cubicBezTo>
                      <a:lnTo>
                        <a:pt x="10173" y="21121"/>
                      </a:lnTo>
                      <a:lnTo>
                        <a:pt x="18479" y="19846"/>
                      </a:lnTo>
                      <a:lnTo>
                        <a:pt x="18597" y="20072"/>
                      </a:lnTo>
                      <a:lnTo>
                        <a:pt x="18773" y="20216"/>
                      </a:lnTo>
                      <a:lnTo>
                        <a:pt x="18773" y="20514"/>
                      </a:lnTo>
                      <a:lnTo>
                        <a:pt x="19007" y="20771"/>
                      </a:lnTo>
                      <a:lnTo>
                        <a:pt x="19575" y="20648"/>
                      </a:lnTo>
                      <a:lnTo>
                        <a:pt x="19524" y="20134"/>
                      </a:lnTo>
                      <a:lnTo>
                        <a:pt x="19475" y="19538"/>
                      </a:lnTo>
                      <a:lnTo>
                        <a:pt x="19197" y="19226"/>
                      </a:lnTo>
                      <a:lnTo>
                        <a:pt x="19152" y="18886"/>
                      </a:lnTo>
                      <a:lnTo>
                        <a:pt x="19261" y="18490"/>
                      </a:lnTo>
                      <a:lnTo>
                        <a:pt x="19470" y="18137"/>
                      </a:lnTo>
                      <a:lnTo>
                        <a:pt x="19827" y="18304"/>
                      </a:lnTo>
                      <a:lnTo>
                        <a:pt x="20405" y="18395"/>
                      </a:lnTo>
                      <a:lnTo>
                        <a:pt x="20929" y="18409"/>
                      </a:lnTo>
                      <a:lnTo>
                        <a:pt x="21600" y="18511"/>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0" name="AutoShape 165"/>
                <p:cNvSpPr>
                  <a:spLocks/>
                </p:cNvSpPr>
                <p:nvPr/>
              </p:nvSpPr>
              <p:spPr bwMode="auto">
                <a:xfrm>
                  <a:off x="7659383" y="4051300"/>
                  <a:ext cx="184992" cy="93663"/>
                </a:xfrm>
                <a:custGeom>
                  <a:avLst/>
                  <a:gdLst/>
                  <a:ahLst/>
                  <a:cxnLst/>
                  <a:rect l="0" t="0" r="r" b="b"/>
                  <a:pathLst>
                    <a:path w="21600" h="21600">
                      <a:moveTo>
                        <a:pt x="21600" y="0"/>
                      </a:moveTo>
                      <a:lnTo>
                        <a:pt x="15090" y="2523"/>
                      </a:lnTo>
                      <a:lnTo>
                        <a:pt x="10286" y="4502"/>
                      </a:lnTo>
                      <a:lnTo>
                        <a:pt x="2987" y="6837"/>
                      </a:lnTo>
                      <a:lnTo>
                        <a:pt x="14" y="7815"/>
                      </a:lnTo>
                      <a:lnTo>
                        <a:pt x="105" y="8993"/>
                      </a:lnTo>
                      <a:lnTo>
                        <a:pt x="0" y="10307"/>
                      </a:lnTo>
                      <a:lnTo>
                        <a:pt x="845" y="11606"/>
                      </a:lnTo>
                      <a:lnTo>
                        <a:pt x="1354" y="12684"/>
                      </a:lnTo>
                      <a:lnTo>
                        <a:pt x="1935" y="13148"/>
                      </a:lnTo>
                      <a:lnTo>
                        <a:pt x="2384" y="14115"/>
                      </a:lnTo>
                      <a:lnTo>
                        <a:pt x="2635" y="15463"/>
                      </a:lnTo>
                      <a:lnTo>
                        <a:pt x="2137" y="16541"/>
                      </a:lnTo>
                      <a:lnTo>
                        <a:pt x="2461" y="18145"/>
                      </a:lnTo>
                      <a:lnTo>
                        <a:pt x="2114" y="19743"/>
                      </a:lnTo>
                      <a:lnTo>
                        <a:pt x="1581"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1" name="AutoShape 166"/>
                <p:cNvSpPr>
                  <a:spLocks/>
                </p:cNvSpPr>
                <p:nvPr/>
              </p:nvSpPr>
              <p:spPr bwMode="auto">
                <a:xfrm>
                  <a:off x="7558191" y="3757613"/>
                  <a:ext cx="49015" cy="395287"/>
                </a:xfrm>
                <a:custGeom>
                  <a:avLst/>
                  <a:gdLst/>
                  <a:ahLst/>
                  <a:cxnLst/>
                  <a:rect l="0" t="0" r="r" b="b"/>
                  <a:pathLst>
                    <a:path w="21600" h="21600">
                      <a:moveTo>
                        <a:pt x="0" y="0"/>
                      </a:moveTo>
                      <a:lnTo>
                        <a:pt x="3968" y="380"/>
                      </a:lnTo>
                      <a:lnTo>
                        <a:pt x="10106" y="14666"/>
                      </a:lnTo>
                      <a:lnTo>
                        <a:pt x="216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2" name="AutoShape 167"/>
                <p:cNvSpPr>
                  <a:spLocks/>
                </p:cNvSpPr>
                <p:nvPr/>
              </p:nvSpPr>
              <p:spPr bwMode="auto">
                <a:xfrm>
                  <a:off x="6267996" y="3670300"/>
                  <a:ext cx="262466" cy="446088"/>
                </a:xfrm>
                <a:custGeom>
                  <a:avLst/>
                  <a:gdLst/>
                  <a:ahLst/>
                  <a:cxnLst/>
                  <a:rect l="0" t="0" r="r" b="b"/>
                  <a:pathLst>
                    <a:path w="21600" h="21600">
                      <a:moveTo>
                        <a:pt x="21600" y="0"/>
                      </a:moveTo>
                      <a:lnTo>
                        <a:pt x="21596" y="2050"/>
                      </a:lnTo>
                      <a:lnTo>
                        <a:pt x="21418" y="2050"/>
                      </a:lnTo>
                      <a:lnTo>
                        <a:pt x="21418" y="4959"/>
                      </a:lnTo>
                      <a:lnTo>
                        <a:pt x="21437" y="20935"/>
                      </a:lnTo>
                      <a:lnTo>
                        <a:pt x="11659" y="20865"/>
                      </a:lnTo>
                      <a:lnTo>
                        <a:pt x="5245" y="20800"/>
                      </a:lnTo>
                      <a:lnTo>
                        <a:pt x="145" y="20753"/>
                      </a:lnTo>
                      <a:lnTo>
                        <a:pt x="0" y="20935"/>
                      </a:lnTo>
                      <a:lnTo>
                        <a:pt x="0" y="21379"/>
                      </a:lnTo>
                      <a:lnTo>
                        <a:pt x="306"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3" name="AutoShape 168"/>
                <p:cNvSpPr>
                  <a:spLocks/>
                </p:cNvSpPr>
                <p:nvPr/>
              </p:nvSpPr>
              <p:spPr bwMode="auto">
                <a:xfrm>
                  <a:off x="6090910" y="3302000"/>
                  <a:ext cx="47434" cy="835025"/>
                </a:xfrm>
                <a:custGeom>
                  <a:avLst/>
                  <a:gdLst/>
                  <a:ahLst/>
                  <a:cxnLst/>
                  <a:rect l="0" t="0" r="r" b="b"/>
                  <a:pathLst>
                    <a:path w="21600" h="21600">
                      <a:moveTo>
                        <a:pt x="0" y="21600"/>
                      </a:moveTo>
                      <a:lnTo>
                        <a:pt x="5307" y="16549"/>
                      </a:lnTo>
                      <a:lnTo>
                        <a:pt x="9373" y="12428"/>
                      </a:lnTo>
                      <a:lnTo>
                        <a:pt x="11970" y="9615"/>
                      </a:lnTo>
                      <a:lnTo>
                        <a:pt x="12757" y="9033"/>
                      </a:lnTo>
                      <a:lnTo>
                        <a:pt x="18184" y="3506"/>
                      </a:lnTo>
                      <a:lnTo>
                        <a:pt x="2160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4" name="AutoShape 169"/>
                <p:cNvSpPr>
                  <a:spLocks/>
                </p:cNvSpPr>
                <p:nvPr/>
              </p:nvSpPr>
              <p:spPr bwMode="auto">
                <a:xfrm>
                  <a:off x="6533624" y="3632200"/>
                  <a:ext cx="608732" cy="296863"/>
                </a:xfrm>
                <a:custGeom>
                  <a:avLst/>
                  <a:gdLst/>
                  <a:ahLst/>
                  <a:cxnLst/>
                  <a:rect l="0" t="0" r="r" b="b"/>
                  <a:pathLst>
                    <a:path w="21600" h="21600">
                      <a:moveTo>
                        <a:pt x="0" y="5102"/>
                      </a:moveTo>
                      <a:lnTo>
                        <a:pt x="2386" y="5102"/>
                      </a:lnTo>
                      <a:lnTo>
                        <a:pt x="4237" y="5051"/>
                      </a:lnTo>
                      <a:lnTo>
                        <a:pt x="5828" y="4955"/>
                      </a:lnTo>
                      <a:lnTo>
                        <a:pt x="7295" y="4866"/>
                      </a:lnTo>
                      <a:lnTo>
                        <a:pt x="7525" y="16870"/>
                      </a:lnTo>
                      <a:lnTo>
                        <a:pt x="7732" y="16926"/>
                      </a:lnTo>
                      <a:lnTo>
                        <a:pt x="7917" y="17186"/>
                      </a:lnTo>
                      <a:lnTo>
                        <a:pt x="8193" y="17675"/>
                      </a:lnTo>
                      <a:lnTo>
                        <a:pt x="8380" y="18059"/>
                      </a:lnTo>
                      <a:lnTo>
                        <a:pt x="8646" y="17823"/>
                      </a:lnTo>
                      <a:lnTo>
                        <a:pt x="8904" y="18026"/>
                      </a:lnTo>
                      <a:lnTo>
                        <a:pt x="9125" y="17567"/>
                      </a:lnTo>
                      <a:lnTo>
                        <a:pt x="9363" y="17851"/>
                      </a:lnTo>
                      <a:lnTo>
                        <a:pt x="9483" y="18184"/>
                      </a:lnTo>
                      <a:lnTo>
                        <a:pt x="9580" y="18717"/>
                      </a:lnTo>
                      <a:lnTo>
                        <a:pt x="9699" y="19070"/>
                      </a:lnTo>
                      <a:lnTo>
                        <a:pt x="10102" y="18901"/>
                      </a:lnTo>
                      <a:lnTo>
                        <a:pt x="10363" y="19205"/>
                      </a:lnTo>
                      <a:lnTo>
                        <a:pt x="10707" y="19236"/>
                      </a:lnTo>
                      <a:lnTo>
                        <a:pt x="11060" y="19236"/>
                      </a:lnTo>
                      <a:lnTo>
                        <a:pt x="11229" y="19617"/>
                      </a:lnTo>
                      <a:lnTo>
                        <a:pt x="11459" y="19799"/>
                      </a:lnTo>
                      <a:lnTo>
                        <a:pt x="11633" y="19446"/>
                      </a:lnTo>
                      <a:lnTo>
                        <a:pt x="11716" y="19253"/>
                      </a:lnTo>
                      <a:lnTo>
                        <a:pt x="12117" y="19162"/>
                      </a:lnTo>
                      <a:lnTo>
                        <a:pt x="12325" y="19195"/>
                      </a:lnTo>
                      <a:lnTo>
                        <a:pt x="12307" y="19629"/>
                      </a:lnTo>
                      <a:lnTo>
                        <a:pt x="12325" y="19799"/>
                      </a:lnTo>
                      <a:lnTo>
                        <a:pt x="12441" y="20030"/>
                      </a:lnTo>
                      <a:lnTo>
                        <a:pt x="12636" y="20002"/>
                      </a:lnTo>
                      <a:lnTo>
                        <a:pt x="12700" y="20313"/>
                      </a:lnTo>
                      <a:lnTo>
                        <a:pt x="12665" y="20518"/>
                      </a:lnTo>
                      <a:lnTo>
                        <a:pt x="12820" y="20760"/>
                      </a:lnTo>
                      <a:lnTo>
                        <a:pt x="12982" y="20874"/>
                      </a:lnTo>
                      <a:lnTo>
                        <a:pt x="13378" y="20079"/>
                      </a:lnTo>
                      <a:cubicBezTo>
                        <a:pt x="13378" y="20079"/>
                        <a:pt x="13417" y="19963"/>
                        <a:pt x="13508" y="20030"/>
                      </a:cubicBezTo>
                      <a:cubicBezTo>
                        <a:pt x="13598" y="20097"/>
                        <a:pt x="13645" y="20370"/>
                        <a:pt x="13645" y="20370"/>
                      </a:cubicBezTo>
                      <a:lnTo>
                        <a:pt x="13699" y="20445"/>
                      </a:lnTo>
                      <a:lnTo>
                        <a:pt x="13901" y="20445"/>
                      </a:lnTo>
                      <a:cubicBezTo>
                        <a:pt x="13901" y="20445"/>
                        <a:pt x="14006" y="20272"/>
                        <a:pt x="13984" y="20370"/>
                      </a:cubicBezTo>
                      <a:cubicBezTo>
                        <a:pt x="13960" y="20467"/>
                        <a:pt x="13959" y="21003"/>
                        <a:pt x="13959" y="21003"/>
                      </a:cubicBezTo>
                      <a:lnTo>
                        <a:pt x="14220" y="20978"/>
                      </a:lnTo>
                      <a:cubicBezTo>
                        <a:pt x="14220" y="20978"/>
                        <a:pt x="14369" y="20731"/>
                        <a:pt x="14351" y="20676"/>
                      </a:cubicBezTo>
                      <a:cubicBezTo>
                        <a:pt x="14333" y="20622"/>
                        <a:pt x="14620" y="20359"/>
                        <a:pt x="14620" y="20359"/>
                      </a:cubicBezTo>
                      <a:lnTo>
                        <a:pt x="14784" y="20676"/>
                      </a:lnTo>
                      <a:cubicBezTo>
                        <a:pt x="14784" y="20676"/>
                        <a:pt x="14521" y="20991"/>
                        <a:pt x="14529" y="21032"/>
                      </a:cubicBezTo>
                      <a:cubicBezTo>
                        <a:pt x="14538" y="21069"/>
                        <a:pt x="14828" y="21600"/>
                        <a:pt x="14828" y="21600"/>
                      </a:cubicBezTo>
                      <a:lnTo>
                        <a:pt x="15110" y="21443"/>
                      </a:lnTo>
                      <a:lnTo>
                        <a:pt x="15129" y="20806"/>
                      </a:lnTo>
                      <a:lnTo>
                        <a:pt x="15218" y="20226"/>
                      </a:lnTo>
                      <a:lnTo>
                        <a:pt x="15312" y="19958"/>
                      </a:lnTo>
                      <a:lnTo>
                        <a:pt x="15490" y="20370"/>
                      </a:lnTo>
                      <a:lnTo>
                        <a:pt x="15635" y="20445"/>
                      </a:lnTo>
                      <a:lnTo>
                        <a:pt x="15811" y="20567"/>
                      </a:lnTo>
                      <a:cubicBezTo>
                        <a:pt x="15811" y="20567"/>
                        <a:pt x="15971" y="20169"/>
                        <a:pt x="16028" y="20137"/>
                      </a:cubicBezTo>
                      <a:cubicBezTo>
                        <a:pt x="16084" y="20104"/>
                        <a:pt x="16268" y="20167"/>
                        <a:pt x="16268" y="20167"/>
                      </a:cubicBezTo>
                      <a:lnTo>
                        <a:pt x="16109" y="20705"/>
                      </a:lnTo>
                      <a:lnTo>
                        <a:pt x="16357" y="20651"/>
                      </a:lnTo>
                      <a:lnTo>
                        <a:pt x="16436" y="20891"/>
                      </a:lnTo>
                      <a:cubicBezTo>
                        <a:pt x="16436" y="20891"/>
                        <a:pt x="16558" y="20858"/>
                        <a:pt x="16606" y="20858"/>
                      </a:cubicBezTo>
                      <a:cubicBezTo>
                        <a:pt x="16653" y="20858"/>
                        <a:pt x="16729" y="21138"/>
                        <a:pt x="16784" y="21138"/>
                      </a:cubicBezTo>
                      <a:cubicBezTo>
                        <a:pt x="16840" y="21138"/>
                        <a:pt x="17010" y="20808"/>
                        <a:pt x="17010" y="20808"/>
                      </a:cubicBezTo>
                      <a:lnTo>
                        <a:pt x="17326" y="20800"/>
                      </a:lnTo>
                      <a:lnTo>
                        <a:pt x="17326" y="20428"/>
                      </a:lnTo>
                      <a:lnTo>
                        <a:pt x="17682" y="20191"/>
                      </a:lnTo>
                      <a:lnTo>
                        <a:pt x="17843" y="19883"/>
                      </a:lnTo>
                      <a:lnTo>
                        <a:pt x="18049" y="20044"/>
                      </a:lnTo>
                      <a:lnTo>
                        <a:pt x="18244" y="20030"/>
                      </a:lnTo>
                      <a:lnTo>
                        <a:pt x="18245" y="19649"/>
                      </a:lnTo>
                      <a:lnTo>
                        <a:pt x="18732" y="19496"/>
                      </a:lnTo>
                      <a:cubicBezTo>
                        <a:pt x="18732" y="19496"/>
                        <a:pt x="18921" y="19630"/>
                        <a:pt x="18885" y="19690"/>
                      </a:cubicBezTo>
                      <a:cubicBezTo>
                        <a:pt x="18849" y="19751"/>
                        <a:pt x="19038" y="19763"/>
                        <a:pt x="19038" y="19763"/>
                      </a:cubicBezTo>
                      <a:cubicBezTo>
                        <a:pt x="19038" y="19763"/>
                        <a:pt x="19337" y="19796"/>
                        <a:pt x="19372" y="19761"/>
                      </a:cubicBezTo>
                      <a:cubicBezTo>
                        <a:pt x="19407" y="19731"/>
                        <a:pt x="19437" y="19299"/>
                        <a:pt x="19437" y="19299"/>
                      </a:cubicBezTo>
                      <a:lnTo>
                        <a:pt x="19545" y="19054"/>
                      </a:lnTo>
                      <a:lnTo>
                        <a:pt x="19919" y="19438"/>
                      </a:lnTo>
                      <a:cubicBezTo>
                        <a:pt x="19919" y="19438"/>
                        <a:pt x="20130" y="19445"/>
                        <a:pt x="20145" y="19617"/>
                      </a:cubicBezTo>
                      <a:cubicBezTo>
                        <a:pt x="20159" y="19789"/>
                        <a:pt x="20312" y="19851"/>
                        <a:pt x="20310" y="19933"/>
                      </a:cubicBezTo>
                      <a:cubicBezTo>
                        <a:pt x="20307" y="20018"/>
                        <a:pt x="20383" y="20171"/>
                        <a:pt x="20457" y="20270"/>
                      </a:cubicBezTo>
                      <a:cubicBezTo>
                        <a:pt x="20530" y="20370"/>
                        <a:pt x="20856" y="20467"/>
                        <a:pt x="20856" y="20467"/>
                      </a:cubicBezTo>
                      <a:cubicBezTo>
                        <a:pt x="20856" y="20467"/>
                        <a:pt x="21006" y="20514"/>
                        <a:pt x="21047" y="20648"/>
                      </a:cubicBezTo>
                      <a:cubicBezTo>
                        <a:pt x="21088" y="20785"/>
                        <a:pt x="21420" y="20978"/>
                        <a:pt x="21420" y="20978"/>
                      </a:cubicBezTo>
                      <a:lnTo>
                        <a:pt x="21600" y="20978"/>
                      </a:lnTo>
                      <a:lnTo>
                        <a:pt x="21420" y="18887"/>
                      </a:lnTo>
                      <a:lnTo>
                        <a:pt x="21094" y="9914"/>
                      </a:lnTo>
                      <a:lnTo>
                        <a:pt x="20357" y="3152"/>
                      </a:lnTo>
                      <a:lnTo>
                        <a:pt x="20164"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5" name="AutoShape 170"/>
                <p:cNvSpPr>
                  <a:spLocks/>
                </p:cNvSpPr>
                <p:nvPr/>
              </p:nvSpPr>
              <p:spPr bwMode="auto">
                <a:xfrm>
                  <a:off x="7102828" y="3644900"/>
                  <a:ext cx="339942" cy="44450"/>
                </a:xfrm>
                <a:custGeom>
                  <a:avLst/>
                  <a:gdLst/>
                  <a:ahLst/>
                  <a:cxnLst/>
                  <a:rect l="0" t="0" r="r" b="b"/>
                  <a:pathLst>
                    <a:path w="21600" h="21600">
                      <a:moveTo>
                        <a:pt x="0" y="17194"/>
                      </a:moveTo>
                      <a:lnTo>
                        <a:pt x="8768" y="10186"/>
                      </a:lnTo>
                      <a:lnTo>
                        <a:pt x="13656" y="5698"/>
                      </a:lnTo>
                      <a:lnTo>
                        <a:pt x="17403" y="1915"/>
                      </a:lnTo>
                      <a:lnTo>
                        <a:pt x="19191" y="0"/>
                      </a:lnTo>
                      <a:lnTo>
                        <a:pt x="19496" y="3655"/>
                      </a:lnTo>
                      <a:lnTo>
                        <a:pt x="19774" y="3876"/>
                      </a:lnTo>
                      <a:lnTo>
                        <a:pt x="19774" y="7287"/>
                      </a:lnTo>
                      <a:lnTo>
                        <a:pt x="19634" y="9453"/>
                      </a:lnTo>
                      <a:lnTo>
                        <a:pt x="19496" y="11536"/>
                      </a:lnTo>
                      <a:lnTo>
                        <a:pt x="19177" y="13661"/>
                      </a:lnTo>
                      <a:lnTo>
                        <a:pt x="19196" y="15023"/>
                      </a:lnTo>
                      <a:lnTo>
                        <a:pt x="18838" y="16734"/>
                      </a:lnTo>
                      <a:lnTo>
                        <a:pt x="18640" y="21600"/>
                      </a:lnTo>
                      <a:lnTo>
                        <a:pt x="21600" y="16978"/>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6" name="AutoShape 171"/>
                <p:cNvSpPr>
                  <a:spLocks/>
                </p:cNvSpPr>
                <p:nvPr/>
              </p:nvSpPr>
              <p:spPr bwMode="auto">
                <a:xfrm>
                  <a:off x="7140775" y="3924300"/>
                  <a:ext cx="86962" cy="309563"/>
                </a:xfrm>
                <a:custGeom>
                  <a:avLst/>
                  <a:gdLst/>
                  <a:ahLst/>
                  <a:cxnLst/>
                  <a:rect l="0" t="0" r="r" b="b"/>
                  <a:pathLst>
                    <a:path w="21447" h="21600">
                      <a:moveTo>
                        <a:pt x="0" y="0"/>
                      </a:moveTo>
                      <a:lnTo>
                        <a:pt x="1088" y="287"/>
                      </a:lnTo>
                      <a:lnTo>
                        <a:pt x="4144" y="295"/>
                      </a:lnTo>
                      <a:lnTo>
                        <a:pt x="6232" y="72"/>
                      </a:lnTo>
                      <a:lnTo>
                        <a:pt x="7098" y="192"/>
                      </a:lnTo>
                      <a:lnTo>
                        <a:pt x="8219" y="3390"/>
                      </a:lnTo>
                      <a:lnTo>
                        <a:pt x="10361" y="9497"/>
                      </a:lnTo>
                      <a:lnTo>
                        <a:pt x="12657" y="9974"/>
                      </a:lnTo>
                      <a:lnTo>
                        <a:pt x="13940" y="10524"/>
                      </a:lnTo>
                      <a:lnTo>
                        <a:pt x="15244" y="11112"/>
                      </a:lnTo>
                      <a:lnTo>
                        <a:pt x="14713" y="11808"/>
                      </a:lnTo>
                      <a:lnTo>
                        <a:pt x="16383" y="12249"/>
                      </a:lnTo>
                      <a:lnTo>
                        <a:pt x="18012" y="12948"/>
                      </a:lnTo>
                      <a:lnTo>
                        <a:pt x="18027" y="13415"/>
                      </a:lnTo>
                      <a:lnTo>
                        <a:pt x="20350" y="13842"/>
                      </a:lnTo>
                      <a:cubicBezTo>
                        <a:pt x="20350" y="13842"/>
                        <a:pt x="21107" y="14447"/>
                        <a:pt x="21348" y="14510"/>
                      </a:cubicBezTo>
                      <a:cubicBezTo>
                        <a:pt x="21600" y="14577"/>
                        <a:pt x="21293" y="15224"/>
                        <a:pt x="21293" y="15224"/>
                      </a:cubicBezTo>
                      <a:lnTo>
                        <a:pt x="21300" y="15775"/>
                      </a:lnTo>
                      <a:lnTo>
                        <a:pt x="20948" y="16332"/>
                      </a:lnTo>
                      <a:lnTo>
                        <a:pt x="20067" y="16885"/>
                      </a:lnTo>
                      <a:lnTo>
                        <a:pt x="19358" y="17428"/>
                      </a:lnTo>
                      <a:lnTo>
                        <a:pt x="19073" y="18010"/>
                      </a:lnTo>
                      <a:lnTo>
                        <a:pt x="19433" y="18909"/>
                      </a:lnTo>
                      <a:lnTo>
                        <a:pt x="19884" y="19667"/>
                      </a:lnTo>
                      <a:cubicBezTo>
                        <a:pt x="19884" y="19667"/>
                        <a:pt x="19205" y="20344"/>
                        <a:pt x="19752" y="20367"/>
                      </a:cubicBezTo>
                      <a:cubicBezTo>
                        <a:pt x="20296" y="20387"/>
                        <a:pt x="19079" y="21600"/>
                        <a:pt x="19079" y="21600"/>
                      </a:cubicBez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7" name="AutoShape 172"/>
                <p:cNvSpPr>
                  <a:spLocks/>
                </p:cNvSpPr>
                <p:nvPr/>
              </p:nvSpPr>
              <p:spPr bwMode="auto">
                <a:xfrm>
                  <a:off x="7178722" y="3949700"/>
                  <a:ext cx="203965" cy="22225"/>
                </a:xfrm>
                <a:custGeom>
                  <a:avLst/>
                  <a:gdLst/>
                  <a:ahLst/>
                  <a:cxnLst/>
                  <a:rect l="0" t="0" r="r" b="b"/>
                  <a:pathLst>
                    <a:path w="21600" h="21600">
                      <a:moveTo>
                        <a:pt x="0" y="21600"/>
                      </a:moveTo>
                      <a:lnTo>
                        <a:pt x="11479" y="10407"/>
                      </a:lnTo>
                      <a:lnTo>
                        <a:pt x="15964" y="6669"/>
                      </a:lnTo>
                      <a:lnTo>
                        <a:pt x="2160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8" name="AutoShape 173"/>
                <p:cNvSpPr>
                  <a:spLocks/>
                </p:cNvSpPr>
                <p:nvPr/>
              </p:nvSpPr>
              <p:spPr bwMode="auto">
                <a:xfrm>
                  <a:off x="5698792" y="3797300"/>
                  <a:ext cx="52178" cy="196850"/>
                </a:xfrm>
                <a:custGeom>
                  <a:avLst/>
                  <a:gdLst/>
                  <a:ahLst/>
                  <a:cxnLst/>
                  <a:rect l="0" t="0" r="r" b="b"/>
                  <a:pathLst>
                    <a:path w="21600" h="21600">
                      <a:moveTo>
                        <a:pt x="10232" y="0"/>
                      </a:moveTo>
                      <a:lnTo>
                        <a:pt x="10232" y="1205"/>
                      </a:lnTo>
                      <a:lnTo>
                        <a:pt x="11582" y="1917"/>
                      </a:lnTo>
                      <a:lnTo>
                        <a:pt x="12962" y="2676"/>
                      </a:lnTo>
                      <a:lnTo>
                        <a:pt x="14806" y="4101"/>
                      </a:lnTo>
                      <a:lnTo>
                        <a:pt x="15447" y="5229"/>
                      </a:lnTo>
                      <a:lnTo>
                        <a:pt x="17653" y="5771"/>
                      </a:lnTo>
                      <a:lnTo>
                        <a:pt x="21600" y="7268"/>
                      </a:lnTo>
                      <a:lnTo>
                        <a:pt x="17734" y="8055"/>
                      </a:lnTo>
                      <a:lnTo>
                        <a:pt x="13232" y="8644"/>
                      </a:lnTo>
                      <a:lnTo>
                        <a:pt x="11765" y="9380"/>
                      </a:lnTo>
                      <a:lnTo>
                        <a:pt x="9845" y="9723"/>
                      </a:lnTo>
                      <a:lnTo>
                        <a:pt x="9183" y="10634"/>
                      </a:lnTo>
                      <a:lnTo>
                        <a:pt x="8730" y="12327"/>
                      </a:lnTo>
                      <a:lnTo>
                        <a:pt x="6967" y="13676"/>
                      </a:lnTo>
                      <a:lnTo>
                        <a:pt x="2801" y="14967"/>
                      </a:lnTo>
                      <a:lnTo>
                        <a:pt x="1375" y="16182"/>
                      </a:lnTo>
                      <a:lnTo>
                        <a:pt x="0" y="17874"/>
                      </a:lnTo>
                      <a:lnTo>
                        <a:pt x="1187" y="18463"/>
                      </a:lnTo>
                      <a:lnTo>
                        <a:pt x="4772" y="18611"/>
                      </a:lnTo>
                      <a:lnTo>
                        <a:pt x="6697" y="19177"/>
                      </a:lnTo>
                      <a:lnTo>
                        <a:pt x="6147" y="20451"/>
                      </a:lnTo>
                      <a:lnTo>
                        <a:pt x="5445" y="20938"/>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9" name="AutoShape 175"/>
                <p:cNvSpPr>
                  <a:spLocks/>
                </p:cNvSpPr>
                <p:nvPr/>
              </p:nvSpPr>
              <p:spPr bwMode="auto">
                <a:xfrm>
                  <a:off x="8304481" y="2692400"/>
                  <a:ext cx="90124" cy="330200"/>
                </a:xfrm>
                <a:custGeom>
                  <a:avLst/>
                  <a:gdLst/>
                  <a:ahLst/>
                  <a:cxnLst/>
                  <a:rect l="0" t="0" r="r" b="b"/>
                  <a:pathLst>
                    <a:path w="21600" h="21600">
                      <a:moveTo>
                        <a:pt x="0" y="0"/>
                      </a:moveTo>
                      <a:lnTo>
                        <a:pt x="611" y="550"/>
                      </a:lnTo>
                      <a:lnTo>
                        <a:pt x="1176" y="851"/>
                      </a:lnTo>
                      <a:lnTo>
                        <a:pt x="1464" y="1762"/>
                      </a:lnTo>
                      <a:lnTo>
                        <a:pt x="3476" y="2550"/>
                      </a:lnTo>
                      <a:lnTo>
                        <a:pt x="3313" y="3180"/>
                      </a:lnTo>
                      <a:lnTo>
                        <a:pt x="4527" y="3750"/>
                      </a:lnTo>
                      <a:lnTo>
                        <a:pt x="4248" y="4537"/>
                      </a:lnTo>
                      <a:lnTo>
                        <a:pt x="4527" y="4991"/>
                      </a:lnTo>
                      <a:lnTo>
                        <a:pt x="6987" y="6081"/>
                      </a:lnTo>
                      <a:lnTo>
                        <a:pt x="7220" y="6720"/>
                      </a:lnTo>
                      <a:lnTo>
                        <a:pt x="7573" y="7373"/>
                      </a:lnTo>
                      <a:lnTo>
                        <a:pt x="8691" y="6932"/>
                      </a:lnTo>
                      <a:lnTo>
                        <a:pt x="9849" y="7364"/>
                      </a:lnTo>
                      <a:lnTo>
                        <a:pt x="10761" y="7839"/>
                      </a:lnTo>
                      <a:lnTo>
                        <a:pt x="14097" y="11348"/>
                      </a:lnTo>
                      <a:lnTo>
                        <a:pt x="15273" y="11722"/>
                      </a:lnTo>
                      <a:lnTo>
                        <a:pt x="16118" y="15634"/>
                      </a:lnTo>
                      <a:lnTo>
                        <a:pt x="20109" y="19887"/>
                      </a:lnTo>
                      <a:lnTo>
                        <a:pt x="21600" y="20242"/>
                      </a:lnTo>
                      <a:lnTo>
                        <a:pt x="18383" y="21280"/>
                      </a:lnTo>
                      <a:lnTo>
                        <a:pt x="204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0" name="AutoShape 176"/>
                <p:cNvSpPr>
                  <a:spLocks/>
                </p:cNvSpPr>
                <p:nvPr/>
              </p:nvSpPr>
              <p:spPr bwMode="auto">
                <a:xfrm>
                  <a:off x="8393024" y="2654300"/>
                  <a:ext cx="22136" cy="201613"/>
                </a:xfrm>
                <a:custGeom>
                  <a:avLst/>
                  <a:gdLst/>
                  <a:ahLst/>
                  <a:cxnLst/>
                  <a:rect l="0" t="0" r="r" b="b"/>
                  <a:pathLst>
                    <a:path w="21600" h="21600">
                      <a:moveTo>
                        <a:pt x="13955" y="0"/>
                      </a:moveTo>
                      <a:lnTo>
                        <a:pt x="11972" y="2237"/>
                      </a:lnTo>
                      <a:lnTo>
                        <a:pt x="21179" y="3377"/>
                      </a:lnTo>
                      <a:lnTo>
                        <a:pt x="21600" y="4314"/>
                      </a:lnTo>
                      <a:lnTo>
                        <a:pt x="16287" y="5009"/>
                      </a:lnTo>
                      <a:lnTo>
                        <a:pt x="10013" y="5963"/>
                      </a:lnTo>
                      <a:lnTo>
                        <a:pt x="1082" y="6535"/>
                      </a:lnTo>
                      <a:lnTo>
                        <a:pt x="0" y="7461"/>
                      </a:lnTo>
                      <a:lnTo>
                        <a:pt x="7585" y="8847"/>
                      </a:lnTo>
                      <a:lnTo>
                        <a:pt x="6791" y="9630"/>
                      </a:lnTo>
                      <a:lnTo>
                        <a:pt x="5818" y="11392"/>
                      </a:lnTo>
                      <a:lnTo>
                        <a:pt x="5036" y="12821"/>
                      </a:lnTo>
                      <a:lnTo>
                        <a:pt x="349" y="13909"/>
                      </a:lnTo>
                      <a:lnTo>
                        <a:pt x="4171" y="15309"/>
                      </a:lnTo>
                      <a:lnTo>
                        <a:pt x="7404" y="16550"/>
                      </a:lnTo>
                      <a:lnTo>
                        <a:pt x="8763" y="17810"/>
                      </a:lnTo>
                      <a:lnTo>
                        <a:pt x="13895" y="18933"/>
                      </a:lnTo>
                      <a:lnTo>
                        <a:pt x="10157" y="19747"/>
                      </a:lnTo>
                      <a:lnTo>
                        <a:pt x="11972" y="20846"/>
                      </a:lnTo>
                      <a:lnTo>
                        <a:pt x="20085"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1" name="AutoShape 177"/>
                <p:cNvSpPr>
                  <a:spLocks/>
                </p:cNvSpPr>
                <p:nvPr/>
              </p:nvSpPr>
              <p:spPr bwMode="auto">
                <a:xfrm>
                  <a:off x="8367726" y="2806700"/>
                  <a:ext cx="140720" cy="57150"/>
                </a:xfrm>
                <a:custGeom>
                  <a:avLst/>
                  <a:gdLst/>
                  <a:ahLst/>
                  <a:cxnLst/>
                  <a:rect l="0" t="0" r="r" b="b"/>
                  <a:pathLst>
                    <a:path w="21600" h="21600">
                      <a:moveTo>
                        <a:pt x="0" y="21600"/>
                      </a:moveTo>
                      <a:lnTo>
                        <a:pt x="9053" y="15232"/>
                      </a:lnTo>
                      <a:lnTo>
                        <a:pt x="15182" y="10518"/>
                      </a:lnTo>
                      <a:lnTo>
                        <a:pt x="18137" y="7955"/>
                      </a:lnTo>
                      <a:lnTo>
                        <a:pt x="18777" y="5118"/>
                      </a:lnTo>
                      <a:lnTo>
                        <a:pt x="19807" y="2750"/>
                      </a:lnTo>
                      <a:lnTo>
                        <a:pt x="20800" y="0"/>
                      </a:lnTo>
                      <a:lnTo>
                        <a:pt x="2160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2" name="AutoShape 178"/>
                <p:cNvSpPr>
                  <a:spLocks/>
                </p:cNvSpPr>
                <p:nvPr/>
              </p:nvSpPr>
              <p:spPr bwMode="auto">
                <a:xfrm>
                  <a:off x="8367726" y="2882900"/>
                  <a:ext cx="145463" cy="38100"/>
                </a:xfrm>
                <a:custGeom>
                  <a:avLst/>
                  <a:gdLst/>
                  <a:ahLst/>
                  <a:cxnLst/>
                  <a:rect l="0" t="0" r="r" b="b"/>
                  <a:pathLst>
                    <a:path w="21600" h="21600">
                      <a:moveTo>
                        <a:pt x="0" y="21600"/>
                      </a:moveTo>
                      <a:lnTo>
                        <a:pt x="6653" y="15091"/>
                      </a:lnTo>
                      <a:lnTo>
                        <a:pt x="15249" y="4727"/>
                      </a:lnTo>
                      <a:lnTo>
                        <a:pt x="18589" y="0"/>
                      </a:lnTo>
                      <a:lnTo>
                        <a:pt x="19503" y="5950"/>
                      </a:lnTo>
                      <a:lnTo>
                        <a:pt x="21600" y="12271"/>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3" name="AutoShape 179"/>
                <p:cNvSpPr>
                  <a:spLocks/>
                </p:cNvSpPr>
                <p:nvPr/>
              </p:nvSpPr>
              <p:spPr bwMode="auto">
                <a:xfrm>
                  <a:off x="8468917" y="2895600"/>
                  <a:ext cx="15811" cy="60325"/>
                </a:xfrm>
                <a:custGeom>
                  <a:avLst/>
                  <a:gdLst/>
                  <a:ahLst/>
                  <a:cxnLst/>
                  <a:rect l="0" t="0" r="r" b="b"/>
                  <a:pathLst>
                    <a:path w="21600" h="21600">
                      <a:moveTo>
                        <a:pt x="0" y="0"/>
                      </a:moveTo>
                      <a:lnTo>
                        <a:pt x="20474" y="15770"/>
                      </a:lnTo>
                      <a:lnTo>
                        <a:pt x="216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4" name="AutoShape 180"/>
                <p:cNvSpPr>
                  <a:spLocks/>
                </p:cNvSpPr>
                <p:nvPr/>
              </p:nvSpPr>
              <p:spPr bwMode="auto">
                <a:xfrm>
                  <a:off x="8418321" y="2616200"/>
                  <a:ext cx="80638" cy="174625"/>
                </a:xfrm>
                <a:custGeom>
                  <a:avLst/>
                  <a:gdLst/>
                  <a:ahLst/>
                  <a:cxnLst/>
                  <a:rect l="0" t="0" r="r" b="b"/>
                  <a:pathLst>
                    <a:path w="21600" h="21600">
                      <a:moveTo>
                        <a:pt x="0" y="0"/>
                      </a:moveTo>
                      <a:lnTo>
                        <a:pt x="2432" y="2702"/>
                      </a:lnTo>
                      <a:lnTo>
                        <a:pt x="10977" y="12493"/>
                      </a:lnTo>
                      <a:lnTo>
                        <a:pt x="14617" y="16750"/>
                      </a:lnTo>
                      <a:lnTo>
                        <a:pt x="15726" y="18705"/>
                      </a:lnTo>
                      <a:lnTo>
                        <a:pt x="19605" y="19892"/>
                      </a:lnTo>
                      <a:lnTo>
                        <a:pt x="2160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5" name="AutoShape 181"/>
                <p:cNvSpPr>
                  <a:spLocks/>
                </p:cNvSpPr>
                <p:nvPr/>
              </p:nvSpPr>
              <p:spPr bwMode="auto">
                <a:xfrm>
                  <a:off x="8468917" y="2284413"/>
                  <a:ext cx="80638" cy="107950"/>
                </a:xfrm>
                <a:custGeom>
                  <a:avLst/>
                  <a:gdLst/>
                  <a:ahLst/>
                  <a:cxnLst/>
                  <a:rect l="0" t="0" r="r" b="b"/>
                  <a:pathLst>
                    <a:path w="21600" h="21600">
                      <a:moveTo>
                        <a:pt x="0" y="21600"/>
                      </a:moveTo>
                      <a:lnTo>
                        <a:pt x="2746" y="19442"/>
                      </a:lnTo>
                      <a:lnTo>
                        <a:pt x="4632" y="17052"/>
                      </a:lnTo>
                      <a:lnTo>
                        <a:pt x="4754" y="14842"/>
                      </a:lnTo>
                      <a:lnTo>
                        <a:pt x="3728" y="10583"/>
                      </a:lnTo>
                      <a:lnTo>
                        <a:pt x="4516" y="8545"/>
                      </a:lnTo>
                      <a:lnTo>
                        <a:pt x="9174" y="6660"/>
                      </a:lnTo>
                      <a:lnTo>
                        <a:pt x="13706" y="6660"/>
                      </a:lnTo>
                      <a:lnTo>
                        <a:pt x="15231" y="4946"/>
                      </a:lnTo>
                      <a:cubicBezTo>
                        <a:pt x="15231" y="4946"/>
                        <a:pt x="17418" y="3597"/>
                        <a:pt x="17336" y="3350"/>
                      </a:cubicBezTo>
                      <a:cubicBezTo>
                        <a:pt x="17253" y="3104"/>
                        <a:pt x="21600" y="0"/>
                        <a:pt x="21600" y="0"/>
                      </a:cubicBez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6" name="AutoShape 182"/>
                <p:cNvSpPr>
                  <a:spLocks/>
                </p:cNvSpPr>
                <p:nvPr/>
              </p:nvSpPr>
              <p:spPr bwMode="auto">
                <a:xfrm>
                  <a:off x="7773224" y="2286000"/>
                  <a:ext cx="464850" cy="444500"/>
                </a:xfrm>
                <a:custGeom>
                  <a:avLst/>
                  <a:gdLst/>
                  <a:ahLst/>
                  <a:cxnLst/>
                  <a:rect l="0" t="0" r="r" b="b"/>
                  <a:pathLst>
                    <a:path w="21600" h="21600">
                      <a:moveTo>
                        <a:pt x="21600" y="20530"/>
                      </a:moveTo>
                      <a:lnTo>
                        <a:pt x="20890" y="20118"/>
                      </a:lnTo>
                      <a:lnTo>
                        <a:pt x="20772" y="19169"/>
                      </a:lnTo>
                      <a:lnTo>
                        <a:pt x="19884" y="19078"/>
                      </a:lnTo>
                      <a:lnTo>
                        <a:pt x="19266" y="19258"/>
                      </a:lnTo>
                      <a:lnTo>
                        <a:pt x="18464" y="19958"/>
                      </a:lnTo>
                      <a:lnTo>
                        <a:pt x="17279" y="21515"/>
                      </a:lnTo>
                      <a:lnTo>
                        <a:pt x="16552" y="21188"/>
                      </a:lnTo>
                      <a:lnTo>
                        <a:pt x="16138" y="21253"/>
                      </a:lnTo>
                      <a:lnTo>
                        <a:pt x="15923" y="21600"/>
                      </a:lnTo>
                      <a:lnTo>
                        <a:pt x="15327" y="21502"/>
                      </a:lnTo>
                      <a:lnTo>
                        <a:pt x="14921" y="21600"/>
                      </a:lnTo>
                      <a:lnTo>
                        <a:pt x="14610" y="21086"/>
                      </a:lnTo>
                      <a:lnTo>
                        <a:pt x="14151" y="20616"/>
                      </a:lnTo>
                      <a:lnTo>
                        <a:pt x="13698" y="20369"/>
                      </a:lnTo>
                      <a:lnTo>
                        <a:pt x="13698" y="20970"/>
                      </a:lnTo>
                      <a:lnTo>
                        <a:pt x="13217" y="20785"/>
                      </a:lnTo>
                      <a:lnTo>
                        <a:pt x="12450" y="20372"/>
                      </a:lnTo>
                      <a:lnTo>
                        <a:pt x="11270" y="20079"/>
                      </a:lnTo>
                      <a:lnTo>
                        <a:pt x="10277" y="20165"/>
                      </a:lnTo>
                      <a:lnTo>
                        <a:pt x="9573" y="20339"/>
                      </a:lnTo>
                      <a:lnTo>
                        <a:pt x="8409" y="20372"/>
                      </a:lnTo>
                      <a:lnTo>
                        <a:pt x="7926" y="19971"/>
                      </a:lnTo>
                      <a:lnTo>
                        <a:pt x="7150" y="19448"/>
                      </a:lnTo>
                      <a:lnTo>
                        <a:pt x="6557" y="18995"/>
                      </a:lnTo>
                      <a:lnTo>
                        <a:pt x="6033" y="18339"/>
                      </a:lnTo>
                      <a:lnTo>
                        <a:pt x="5588" y="17836"/>
                      </a:lnTo>
                      <a:lnTo>
                        <a:pt x="5060" y="16969"/>
                      </a:lnTo>
                      <a:lnTo>
                        <a:pt x="4438" y="14881"/>
                      </a:lnTo>
                      <a:lnTo>
                        <a:pt x="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7" name="AutoShape 183"/>
                <p:cNvSpPr>
                  <a:spLocks/>
                </p:cNvSpPr>
                <p:nvPr/>
              </p:nvSpPr>
              <p:spPr bwMode="auto">
                <a:xfrm>
                  <a:off x="7798522" y="2997200"/>
                  <a:ext cx="6324" cy="44450"/>
                </a:xfrm>
                <a:custGeom>
                  <a:avLst/>
                  <a:gdLst/>
                  <a:ahLst/>
                  <a:cxnLst/>
                  <a:rect l="0" t="0" r="r" b="b"/>
                  <a:pathLst>
                    <a:path w="21600" h="21600">
                      <a:moveTo>
                        <a:pt x="20914" y="0"/>
                      </a:moveTo>
                      <a:lnTo>
                        <a:pt x="14882" y="6740"/>
                      </a:lnTo>
                      <a:lnTo>
                        <a:pt x="21600" y="14293"/>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8" name="AutoShape 184"/>
                <p:cNvSpPr>
                  <a:spLocks/>
                </p:cNvSpPr>
                <p:nvPr/>
              </p:nvSpPr>
              <p:spPr bwMode="auto">
                <a:xfrm>
                  <a:off x="6951041" y="1943100"/>
                  <a:ext cx="240330" cy="639763"/>
                </a:xfrm>
                <a:custGeom>
                  <a:avLst/>
                  <a:gdLst/>
                  <a:ahLst/>
                  <a:cxnLst/>
                  <a:rect l="0" t="0" r="r" b="b"/>
                  <a:pathLst>
                    <a:path w="21600" h="21600">
                      <a:moveTo>
                        <a:pt x="2245" y="21600"/>
                      </a:moveTo>
                      <a:lnTo>
                        <a:pt x="0" y="12152"/>
                      </a:lnTo>
                      <a:lnTo>
                        <a:pt x="1930" y="11291"/>
                      </a:lnTo>
                      <a:lnTo>
                        <a:pt x="5774" y="9394"/>
                      </a:lnTo>
                      <a:lnTo>
                        <a:pt x="10796" y="6574"/>
                      </a:lnTo>
                      <a:lnTo>
                        <a:pt x="14041" y="4623"/>
                      </a:lnTo>
                      <a:lnTo>
                        <a:pt x="17798" y="2295"/>
                      </a:lnTo>
                      <a:lnTo>
                        <a:pt x="2160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9" name="AutoShape 185"/>
                <p:cNvSpPr>
                  <a:spLocks/>
                </p:cNvSpPr>
                <p:nvPr/>
              </p:nvSpPr>
              <p:spPr bwMode="auto">
                <a:xfrm>
                  <a:off x="6584220" y="1968500"/>
                  <a:ext cx="58502" cy="663575"/>
                </a:xfrm>
                <a:custGeom>
                  <a:avLst/>
                  <a:gdLst/>
                  <a:ahLst/>
                  <a:cxnLst/>
                  <a:rect l="0" t="0" r="r" b="b"/>
                  <a:pathLst>
                    <a:path w="21600" h="21600">
                      <a:moveTo>
                        <a:pt x="21600" y="21600"/>
                      </a:moveTo>
                      <a:lnTo>
                        <a:pt x="16615" y="16377"/>
                      </a:lnTo>
                      <a:lnTo>
                        <a:pt x="9557" y="9848"/>
                      </a:lnTo>
                      <a:lnTo>
                        <a:pt x="1538" y="2314"/>
                      </a:lnTo>
                      <a:lnTo>
                        <a:pt x="0" y="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0" name="AutoShape 186"/>
                <p:cNvSpPr>
                  <a:spLocks/>
                </p:cNvSpPr>
                <p:nvPr/>
              </p:nvSpPr>
              <p:spPr bwMode="auto">
                <a:xfrm>
                  <a:off x="6011253" y="1014760"/>
                  <a:ext cx="557158" cy="863253"/>
                </a:xfrm>
                <a:custGeom>
                  <a:avLst/>
                  <a:gdLst>
                    <a:gd name="connsiteX0" fmla="*/ 21274 w 21274"/>
                    <a:gd name="connsiteY0" fmla="*/ 21325 h 21325"/>
                    <a:gd name="connsiteX1" fmla="*/ 21045 w 21274"/>
                    <a:gd name="connsiteY1" fmla="*/ 17051 h 21325"/>
                    <a:gd name="connsiteX2" fmla="*/ 20585 w 21274"/>
                    <a:gd name="connsiteY2" fmla="*/ 11341 h 21325"/>
                    <a:gd name="connsiteX3" fmla="*/ 20474 w 21274"/>
                    <a:gd name="connsiteY3" fmla="*/ 8552 h 21325"/>
                    <a:gd name="connsiteX4" fmla="*/ 11017 w 21274"/>
                    <a:gd name="connsiteY4" fmla="*/ 6937 h 21325"/>
                    <a:gd name="connsiteX5" fmla="*/ 8782 w 21274"/>
                    <a:gd name="connsiteY5" fmla="*/ 4932 h 21325"/>
                    <a:gd name="connsiteX6" fmla="*/ 6219 w 21274"/>
                    <a:gd name="connsiteY6" fmla="*/ 4866 h 21325"/>
                    <a:gd name="connsiteX7" fmla="*/ 2281 w 21274"/>
                    <a:gd name="connsiteY7" fmla="*/ 1220 h 21325"/>
                    <a:gd name="connsiteX8" fmla="*/ 1670 w 21274"/>
                    <a:gd name="connsiteY8" fmla="*/ 844 h 21325"/>
                    <a:gd name="connsiteX9" fmla="*/ 1097 w 21274"/>
                    <a:gd name="connsiteY9" fmla="*/ 539 h 21325"/>
                    <a:gd name="connsiteX10" fmla="*/ 23 w 21274"/>
                    <a:gd name="connsiteY10" fmla="*/ 21 h 21325"/>
                    <a:gd name="connsiteX11" fmla="*/ 159 w 21274"/>
                    <a:gd name="connsiteY11" fmla="*/ 117 h 21325"/>
                    <a:gd name="connsiteX0" fmla="*/ 21261 w 21261"/>
                    <a:gd name="connsiteY0" fmla="*/ 21317 h 21317"/>
                    <a:gd name="connsiteX1" fmla="*/ 21032 w 21261"/>
                    <a:gd name="connsiteY1" fmla="*/ 17043 h 21317"/>
                    <a:gd name="connsiteX2" fmla="*/ 20572 w 21261"/>
                    <a:gd name="connsiteY2" fmla="*/ 11333 h 21317"/>
                    <a:gd name="connsiteX3" fmla="*/ 20461 w 21261"/>
                    <a:gd name="connsiteY3" fmla="*/ 8544 h 21317"/>
                    <a:gd name="connsiteX4" fmla="*/ 11004 w 21261"/>
                    <a:gd name="connsiteY4" fmla="*/ 6929 h 21317"/>
                    <a:gd name="connsiteX5" fmla="*/ 8769 w 21261"/>
                    <a:gd name="connsiteY5" fmla="*/ 4924 h 21317"/>
                    <a:gd name="connsiteX6" fmla="*/ 6206 w 21261"/>
                    <a:gd name="connsiteY6" fmla="*/ 4858 h 21317"/>
                    <a:gd name="connsiteX7" fmla="*/ 2268 w 21261"/>
                    <a:gd name="connsiteY7" fmla="*/ 1212 h 21317"/>
                    <a:gd name="connsiteX8" fmla="*/ 1657 w 21261"/>
                    <a:gd name="connsiteY8" fmla="*/ 836 h 21317"/>
                    <a:gd name="connsiteX9" fmla="*/ 1084 w 21261"/>
                    <a:gd name="connsiteY9" fmla="*/ 531 h 21317"/>
                    <a:gd name="connsiteX10" fmla="*/ 10 w 21261"/>
                    <a:gd name="connsiteY10" fmla="*/ 13 h 21317"/>
                    <a:gd name="connsiteX11" fmla="*/ 752 w 21261"/>
                    <a:gd name="connsiteY11" fmla="*/ 344 h 2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261" h="21317">
                      <a:moveTo>
                        <a:pt x="21261" y="21317"/>
                      </a:moveTo>
                      <a:cubicBezTo>
                        <a:pt x="21185" y="19892"/>
                        <a:pt x="21108" y="18468"/>
                        <a:pt x="21032" y="17043"/>
                      </a:cubicBezTo>
                      <a:cubicBezTo>
                        <a:pt x="20879" y="15140"/>
                        <a:pt x="20725" y="13236"/>
                        <a:pt x="20572" y="11333"/>
                      </a:cubicBezTo>
                      <a:lnTo>
                        <a:pt x="20461" y="8544"/>
                      </a:lnTo>
                      <a:lnTo>
                        <a:pt x="11004" y="6929"/>
                      </a:lnTo>
                      <a:lnTo>
                        <a:pt x="8769" y="4924"/>
                      </a:lnTo>
                      <a:lnTo>
                        <a:pt x="6206" y="4858"/>
                      </a:lnTo>
                      <a:lnTo>
                        <a:pt x="2268" y="1212"/>
                      </a:lnTo>
                      <a:lnTo>
                        <a:pt x="1657" y="836"/>
                      </a:lnTo>
                      <a:lnTo>
                        <a:pt x="1084" y="531"/>
                      </a:lnTo>
                      <a:lnTo>
                        <a:pt x="10" y="13"/>
                      </a:lnTo>
                      <a:cubicBezTo>
                        <a:pt x="-106" y="-86"/>
                        <a:pt x="868" y="443"/>
                        <a:pt x="752" y="344"/>
                      </a:cubicBez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1" name="AutoShape 187"/>
                <p:cNvSpPr>
                  <a:spLocks/>
                </p:cNvSpPr>
                <p:nvPr/>
              </p:nvSpPr>
              <p:spPr bwMode="auto">
                <a:xfrm>
                  <a:off x="5026816" y="1014413"/>
                  <a:ext cx="591340" cy="557212"/>
                </a:xfrm>
                <a:custGeom>
                  <a:avLst/>
                  <a:gdLst/>
                  <a:ahLst/>
                  <a:cxnLst/>
                  <a:rect l="0" t="0" r="r" b="b"/>
                  <a:pathLst>
                    <a:path w="21581" h="21600">
                      <a:moveTo>
                        <a:pt x="0" y="11994"/>
                      </a:moveTo>
                      <a:lnTo>
                        <a:pt x="2167" y="13300"/>
                      </a:lnTo>
                      <a:lnTo>
                        <a:pt x="4351" y="14488"/>
                      </a:lnTo>
                      <a:lnTo>
                        <a:pt x="7223" y="15914"/>
                      </a:lnTo>
                      <a:lnTo>
                        <a:pt x="11271" y="17774"/>
                      </a:lnTo>
                      <a:lnTo>
                        <a:pt x="14094" y="18956"/>
                      </a:lnTo>
                      <a:lnTo>
                        <a:pt x="16428" y="19860"/>
                      </a:lnTo>
                      <a:lnTo>
                        <a:pt x="18713" y="20659"/>
                      </a:lnTo>
                      <a:lnTo>
                        <a:pt x="21555" y="21600"/>
                      </a:lnTo>
                      <a:lnTo>
                        <a:pt x="21519" y="21511"/>
                      </a:lnTo>
                      <a:cubicBezTo>
                        <a:pt x="21519" y="21511"/>
                        <a:pt x="21455" y="20903"/>
                        <a:pt x="21455" y="20781"/>
                      </a:cubicBezTo>
                      <a:cubicBezTo>
                        <a:pt x="21455" y="20659"/>
                        <a:pt x="21576" y="20561"/>
                        <a:pt x="21576" y="20561"/>
                      </a:cubicBezTo>
                      <a:lnTo>
                        <a:pt x="21451" y="20389"/>
                      </a:lnTo>
                      <a:cubicBezTo>
                        <a:pt x="21451" y="20389"/>
                        <a:pt x="21300" y="20173"/>
                        <a:pt x="21259" y="20193"/>
                      </a:cubicBezTo>
                      <a:cubicBezTo>
                        <a:pt x="21217" y="20213"/>
                        <a:pt x="21223" y="20143"/>
                        <a:pt x="21229" y="20016"/>
                      </a:cubicBezTo>
                      <a:cubicBezTo>
                        <a:pt x="21236" y="19889"/>
                        <a:pt x="21226" y="19773"/>
                        <a:pt x="21226" y="19704"/>
                      </a:cubicBezTo>
                      <a:cubicBezTo>
                        <a:pt x="21226" y="19634"/>
                        <a:pt x="21226" y="19425"/>
                        <a:pt x="21237" y="19339"/>
                      </a:cubicBezTo>
                      <a:cubicBezTo>
                        <a:pt x="21248" y="19254"/>
                        <a:pt x="21323" y="19286"/>
                        <a:pt x="21380" y="19245"/>
                      </a:cubicBezTo>
                      <a:cubicBezTo>
                        <a:pt x="21436" y="19203"/>
                        <a:pt x="21487" y="19064"/>
                        <a:pt x="21487" y="19064"/>
                      </a:cubicBezTo>
                      <a:cubicBezTo>
                        <a:pt x="21487" y="19064"/>
                        <a:pt x="21555" y="18907"/>
                        <a:pt x="21578" y="18758"/>
                      </a:cubicBezTo>
                      <a:cubicBezTo>
                        <a:pt x="21600" y="18610"/>
                        <a:pt x="21511" y="18655"/>
                        <a:pt x="21555" y="18556"/>
                      </a:cubicBezTo>
                      <a:cubicBezTo>
                        <a:pt x="21600" y="18458"/>
                        <a:pt x="21455" y="18487"/>
                        <a:pt x="21377" y="18438"/>
                      </a:cubicBezTo>
                      <a:cubicBezTo>
                        <a:pt x="21298" y="18392"/>
                        <a:pt x="21240" y="18405"/>
                        <a:pt x="21122" y="18438"/>
                      </a:cubicBezTo>
                      <a:cubicBezTo>
                        <a:pt x="21004" y="18474"/>
                        <a:pt x="20976" y="18601"/>
                        <a:pt x="20976" y="18601"/>
                      </a:cubicBezTo>
                      <a:cubicBezTo>
                        <a:pt x="20976" y="18601"/>
                        <a:pt x="20818" y="18574"/>
                        <a:pt x="20757" y="18595"/>
                      </a:cubicBezTo>
                      <a:cubicBezTo>
                        <a:pt x="20696" y="18617"/>
                        <a:pt x="20574" y="18574"/>
                        <a:pt x="20459" y="18591"/>
                      </a:cubicBezTo>
                      <a:cubicBezTo>
                        <a:pt x="20344" y="18609"/>
                        <a:pt x="20300" y="18569"/>
                        <a:pt x="20193" y="18566"/>
                      </a:cubicBezTo>
                      <a:cubicBezTo>
                        <a:pt x="20085" y="18562"/>
                        <a:pt x="20029" y="18509"/>
                        <a:pt x="19984" y="18438"/>
                      </a:cubicBezTo>
                      <a:cubicBezTo>
                        <a:pt x="19939" y="18369"/>
                        <a:pt x="19854" y="18400"/>
                        <a:pt x="19854" y="18400"/>
                      </a:cubicBezTo>
                      <a:cubicBezTo>
                        <a:pt x="19854" y="18400"/>
                        <a:pt x="19797" y="18248"/>
                        <a:pt x="19785" y="18099"/>
                      </a:cubicBezTo>
                      <a:cubicBezTo>
                        <a:pt x="19774" y="17949"/>
                        <a:pt x="19428" y="18198"/>
                        <a:pt x="19428" y="18198"/>
                      </a:cubicBezTo>
                      <a:cubicBezTo>
                        <a:pt x="19428" y="18198"/>
                        <a:pt x="19238" y="18092"/>
                        <a:pt x="19289" y="18103"/>
                      </a:cubicBezTo>
                      <a:cubicBezTo>
                        <a:pt x="19340" y="18114"/>
                        <a:pt x="19227" y="17867"/>
                        <a:pt x="19164" y="17833"/>
                      </a:cubicBezTo>
                      <a:cubicBezTo>
                        <a:pt x="19101" y="17798"/>
                        <a:pt x="19103" y="17996"/>
                        <a:pt x="19063" y="18090"/>
                      </a:cubicBezTo>
                      <a:cubicBezTo>
                        <a:pt x="19025" y="18183"/>
                        <a:pt x="18827" y="18027"/>
                        <a:pt x="18827" y="18027"/>
                      </a:cubicBezTo>
                      <a:lnTo>
                        <a:pt x="18595" y="17932"/>
                      </a:lnTo>
                      <a:lnTo>
                        <a:pt x="18153" y="17932"/>
                      </a:lnTo>
                      <a:cubicBezTo>
                        <a:pt x="18153" y="17932"/>
                        <a:pt x="18060" y="17809"/>
                        <a:pt x="17966" y="17828"/>
                      </a:cubicBezTo>
                      <a:cubicBezTo>
                        <a:pt x="17873" y="17848"/>
                        <a:pt x="18076" y="17548"/>
                        <a:pt x="18076" y="17478"/>
                      </a:cubicBezTo>
                      <a:cubicBezTo>
                        <a:pt x="18076" y="17409"/>
                        <a:pt x="18072" y="17148"/>
                        <a:pt x="18072" y="17148"/>
                      </a:cubicBezTo>
                      <a:lnTo>
                        <a:pt x="18120" y="16868"/>
                      </a:lnTo>
                      <a:cubicBezTo>
                        <a:pt x="18120" y="16868"/>
                        <a:pt x="18027" y="16765"/>
                        <a:pt x="17865" y="16747"/>
                      </a:cubicBezTo>
                      <a:cubicBezTo>
                        <a:pt x="17703" y="16729"/>
                        <a:pt x="17995" y="16557"/>
                        <a:pt x="17995" y="16557"/>
                      </a:cubicBezTo>
                      <a:cubicBezTo>
                        <a:pt x="17995" y="16557"/>
                        <a:pt x="18125" y="16418"/>
                        <a:pt x="18174" y="16349"/>
                      </a:cubicBezTo>
                      <a:cubicBezTo>
                        <a:pt x="18224" y="16279"/>
                        <a:pt x="18256" y="16227"/>
                        <a:pt x="18253" y="16225"/>
                      </a:cubicBezTo>
                      <a:cubicBezTo>
                        <a:pt x="18249" y="16222"/>
                        <a:pt x="18321" y="15983"/>
                        <a:pt x="18321" y="15914"/>
                      </a:cubicBezTo>
                      <a:cubicBezTo>
                        <a:pt x="18321" y="15844"/>
                        <a:pt x="18277" y="15584"/>
                        <a:pt x="18288" y="15479"/>
                      </a:cubicBezTo>
                      <a:cubicBezTo>
                        <a:pt x="18300" y="15374"/>
                        <a:pt x="18215" y="15250"/>
                        <a:pt x="18215" y="15250"/>
                      </a:cubicBezTo>
                      <a:cubicBezTo>
                        <a:pt x="18215" y="15250"/>
                        <a:pt x="18086" y="15110"/>
                        <a:pt x="18044" y="15028"/>
                      </a:cubicBezTo>
                      <a:cubicBezTo>
                        <a:pt x="18001" y="14945"/>
                        <a:pt x="17798" y="14975"/>
                        <a:pt x="17798" y="14975"/>
                      </a:cubicBezTo>
                      <a:cubicBezTo>
                        <a:pt x="17798" y="14975"/>
                        <a:pt x="17617" y="14721"/>
                        <a:pt x="17636" y="14627"/>
                      </a:cubicBezTo>
                      <a:cubicBezTo>
                        <a:pt x="17653" y="14535"/>
                        <a:pt x="17571" y="14506"/>
                        <a:pt x="17489" y="14316"/>
                      </a:cubicBezTo>
                      <a:cubicBezTo>
                        <a:pt x="17407" y="14124"/>
                        <a:pt x="17387" y="13898"/>
                        <a:pt x="17387" y="13898"/>
                      </a:cubicBezTo>
                      <a:lnTo>
                        <a:pt x="17387" y="13550"/>
                      </a:lnTo>
                      <a:lnTo>
                        <a:pt x="17358" y="13332"/>
                      </a:lnTo>
                      <a:lnTo>
                        <a:pt x="17277" y="12994"/>
                      </a:lnTo>
                      <a:cubicBezTo>
                        <a:pt x="17277" y="12994"/>
                        <a:pt x="17217" y="12825"/>
                        <a:pt x="17211" y="12750"/>
                      </a:cubicBezTo>
                      <a:cubicBezTo>
                        <a:pt x="17204" y="12676"/>
                        <a:pt x="17162" y="12420"/>
                        <a:pt x="17113" y="12351"/>
                      </a:cubicBezTo>
                      <a:cubicBezTo>
                        <a:pt x="17065" y="12281"/>
                        <a:pt x="17024" y="12228"/>
                        <a:pt x="17024" y="12228"/>
                      </a:cubicBezTo>
                      <a:lnTo>
                        <a:pt x="16679" y="12308"/>
                      </a:lnTo>
                      <a:cubicBezTo>
                        <a:pt x="16679" y="12308"/>
                        <a:pt x="16558" y="12073"/>
                        <a:pt x="16542" y="12014"/>
                      </a:cubicBezTo>
                      <a:cubicBezTo>
                        <a:pt x="16526" y="11956"/>
                        <a:pt x="16314" y="11951"/>
                        <a:pt x="16314" y="11951"/>
                      </a:cubicBezTo>
                      <a:cubicBezTo>
                        <a:pt x="16314" y="11951"/>
                        <a:pt x="16216" y="11829"/>
                        <a:pt x="16183" y="11742"/>
                      </a:cubicBezTo>
                      <a:cubicBezTo>
                        <a:pt x="16151" y="11655"/>
                        <a:pt x="16200" y="11451"/>
                        <a:pt x="16200" y="11451"/>
                      </a:cubicBezTo>
                      <a:cubicBezTo>
                        <a:pt x="16200" y="11451"/>
                        <a:pt x="16317" y="10963"/>
                        <a:pt x="16344" y="10857"/>
                      </a:cubicBezTo>
                      <a:cubicBezTo>
                        <a:pt x="16372" y="10752"/>
                        <a:pt x="16493" y="10725"/>
                        <a:pt x="16493" y="10725"/>
                      </a:cubicBezTo>
                      <a:lnTo>
                        <a:pt x="16539" y="10544"/>
                      </a:lnTo>
                      <a:lnTo>
                        <a:pt x="16362" y="10195"/>
                      </a:lnTo>
                      <a:cubicBezTo>
                        <a:pt x="16362" y="10195"/>
                        <a:pt x="16352" y="9957"/>
                        <a:pt x="16343" y="9841"/>
                      </a:cubicBezTo>
                      <a:cubicBezTo>
                        <a:pt x="16333" y="9726"/>
                        <a:pt x="16293" y="9474"/>
                        <a:pt x="16293" y="9474"/>
                      </a:cubicBezTo>
                      <a:cubicBezTo>
                        <a:pt x="16293" y="9474"/>
                        <a:pt x="16347" y="9153"/>
                        <a:pt x="16362" y="9100"/>
                      </a:cubicBezTo>
                      <a:cubicBezTo>
                        <a:pt x="16380" y="9048"/>
                        <a:pt x="16557" y="8969"/>
                        <a:pt x="16558" y="8892"/>
                      </a:cubicBezTo>
                      <a:cubicBezTo>
                        <a:pt x="16560" y="8814"/>
                        <a:pt x="16754" y="8561"/>
                        <a:pt x="16681" y="8534"/>
                      </a:cubicBezTo>
                      <a:cubicBezTo>
                        <a:pt x="16608" y="8506"/>
                        <a:pt x="16542" y="8405"/>
                        <a:pt x="16542" y="8405"/>
                      </a:cubicBezTo>
                      <a:lnTo>
                        <a:pt x="16448" y="8206"/>
                      </a:lnTo>
                      <a:cubicBezTo>
                        <a:pt x="16448" y="8206"/>
                        <a:pt x="16498" y="7892"/>
                        <a:pt x="16530" y="7786"/>
                      </a:cubicBezTo>
                      <a:cubicBezTo>
                        <a:pt x="16563" y="7681"/>
                        <a:pt x="16329" y="7647"/>
                        <a:pt x="16329" y="7536"/>
                      </a:cubicBezTo>
                      <a:cubicBezTo>
                        <a:pt x="16329" y="7424"/>
                        <a:pt x="16386" y="7468"/>
                        <a:pt x="16386" y="7468"/>
                      </a:cubicBezTo>
                      <a:lnTo>
                        <a:pt x="16706" y="7297"/>
                      </a:lnTo>
                      <a:lnTo>
                        <a:pt x="16920" y="7165"/>
                      </a:lnTo>
                      <a:cubicBezTo>
                        <a:pt x="16920" y="7165"/>
                        <a:pt x="16950" y="6736"/>
                        <a:pt x="16942" y="6661"/>
                      </a:cubicBezTo>
                      <a:cubicBezTo>
                        <a:pt x="16935" y="6586"/>
                        <a:pt x="16896" y="6453"/>
                        <a:pt x="16896" y="6453"/>
                      </a:cubicBezTo>
                      <a:lnTo>
                        <a:pt x="16577" y="6260"/>
                      </a:lnTo>
                      <a:cubicBezTo>
                        <a:pt x="16577" y="6260"/>
                        <a:pt x="16395" y="6023"/>
                        <a:pt x="16380" y="5971"/>
                      </a:cubicBezTo>
                      <a:cubicBezTo>
                        <a:pt x="16362" y="5919"/>
                        <a:pt x="16611" y="5943"/>
                        <a:pt x="16706" y="5884"/>
                      </a:cubicBezTo>
                      <a:cubicBezTo>
                        <a:pt x="16800" y="5823"/>
                        <a:pt x="16990" y="5918"/>
                        <a:pt x="16999" y="5833"/>
                      </a:cubicBezTo>
                      <a:cubicBezTo>
                        <a:pt x="17008" y="5747"/>
                        <a:pt x="16943" y="5598"/>
                        <a:pt x="16943" y="5598"/>
                      </a:cubicBezTo>
                      <a:cubicBezTo>
                        <a:pt x="16943" y="5598"/>
                        <a:pt x="16895" y="5614"/>
                        <a:pt x="16754" y="5554"/>
                      </a:cubicBezTo>
                      <a:cubicBezTo>
                        <a:pt x="16614" y="5495"/>
                        <a:pt x="16738" y="5380"/>
                        <a:pt x="16673" y="5241"/>
                      </a:cubicBezTo>
                      <a:cubicBezTo>
                        <a:pt x="16608" y="5102"/>
                        <a:pt x="16444" y="4928"/>
                        <a:pt x="16444" y="4928"/>
                      </a:cubicBezTo>
                      <a:cubicBezTo>
                        <a:pt x="16444" y="4928"/>
                        <a:pt x="16341" y="4659"/>
                        <a:pt x="16310" y="4555"/>
                      </a:cubicBezTo>
                      <a:cubicBezTo>
                        <a:pt x="16278" y="4451"/>
                        <a:pt x="16404" y="4232"/>
                        <a:pt x="16404" y="4232"/>
                      </a:cubicBezTo>
                      <a:cubicBezTo>
                        <a:pt x="16404" y="4232"/>
                        <a:pt x="16374" y="4042"/>
                        <a:pt x="16391" y="3954"/>
                      </a:cubicBezTo>
                      <a:cubicBezTo>
                        <a:pt x="16408" y="3866"/>
                        <a:pt x="16380" y="3625"/>
                        <a:pt x="16380" y="3625"/>
                      </a:cubicBezTo>
                      <a:cubicBezTo>
                        <a:pt x="16380" y="3625"/>
                        <a:pt x="16383" y="3349"/>
                        <a:pt x="16365" y="3265"/>
                      </a:cubicBezTo>
                      <a:cubicBezTo>
                        <a:pt x="16345" y="3179"/>
                        <a:pt x="16296" y="3077"/>
                        <a:pt x="16296" y="3077"/>
                      </a:cubicBezTo>
                      <a:lnTo>
                        <a:pt x="16216" y="2929"/>
                      </a:lnTo>
                      <a:cubicBezTo>
                        <a:pt x="16216" y="2929"/>
                        <a:pt x="15922" y="2999"/>
                        <a:pt x="15857" y="2964"/>
                      </a:cubicBezTo>
                      <a:cubicBezTo>
                        <a:pt x="15791" y="2929"/>
                        <a:pt x="15648" y="2859"/>
                        <a:pt x="15596" y="2859"/>
                      </a:cubicBezTo>
                      <a:cubicBezTo>
                        <a:pt x="15543" y="2859"/>
                        <a:pt x="15628" y="2668"/>
                        <a:pt x="15628" y="2668"/>
                      </a:cubicBezTo>
                      <a:cubicBezTo>
                        <a:pt x="15628" y="2668"/>
                        <a:pt x="15796" y="2492"/>
                        <a:pt x="15896" y="2478"/>
                      </a:cubicBezTo>
                      <a:cubicBezTo>
                        <a:pt x="15996" y="2465"/>
                        <a:pt x="15775" y="2286"/>
                        <a:pt x="15775" y="2286"/>
                      </a:cubicBezTo>
                      <a:cubicBezTo>
                        <a:pt x="15775" y="2286"/>
                        <a:pt x="15632" y="1667"/>
                        <a:pt x="15597" y="1537"/>
                      </a:cubicBezTo>
                      <a:cubicBezTo>
                        <a:pt x="15563" y="1408"/>
                        <a:pt x="15597" y="1537"/>
                        <a:pt x="15538" y="1418"/>
                      </a:cubicBezTo>
                      <a:cubicBezTo>
                        <a:pt x="15479" y="1296"/>
                        <a:pt x="15364" y="1245"/>
                        <a:pt x="15364" y="1245"/>
                      </a:cubicBezTo>
                      <a:cubicBezTo>
                        <a:pt x="15364" y="1245"/>
                        <a:pt x="15199" y="1060"/>
                        <a:pt x="15171" y="982"/>
                      </a:cubicBezTo>
                      <a:cubicBezTo>
                        <a:pt x="15144" y="906"/>
                        <a:pt x="15188" y="860"/>
                        <a:pt x="15188" y="860"/>
                      </a:cubicBezTo>
                      <a:cubicBezTo>
                        <a:pt x="15188" y="860"/>
                        <a:pt x="15433" y="688"/>
                        <a:pt x="15482" y="618"/>
                      </a:cubicBezTo>
                      <a:cubicBezTo>
                        <a:pt x="15530" y="548"/>
                        <a:pt x="15538" y="505"/>
                        <a:pt x="15538" y="505"/>
                      </a:cubicBezTo>
                      <a:cubicBezTo>
                        <a:pt x="15538" y="505"/>
                        <a:pt x="15732" y="394"/>
                        <a:pt x="15676" y="329"/>
                      </a:cubicBezTo>
                      <a:cubicBezTo>
                        <a:pt x="15620" y="264"/>
                        <a:pt x="15704" y="287"/>
                        <a:pt x="15710" y="236"/>
                      </a:cubicBezTo>
                      <a:cubicBezTo>
                        <a:pt x="15715" y="184"/>
                        <a:pt x="15709" y="56"/>
                        <a:pt x="15646" y="0"/>
                      </a:cubicBez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2" name="AutoShape 188"/>
                <p:cNvSpPr>
                  <a:spLocks/>
                </p:cNvSpPr>
                <p:nvPr/>
              </p:nvSpPr>
              <p:spPr bwMode="auto">
                <a:xfrm>
                  <a:off x="5610249" y="1574800"/>
                  <a:ext cx="1282290" cy="142875"/>
                </a:xfrm>
                <a:custGeom>
                  <a:avLst/>
                  <a:gdLst/>
                  <a:ahLst/>
                  <a:cxnLst/>
                  <a:rect l="0" t="0" r="r" b="b"/>
                  <a:pathLst>
                    <a:path w="21600" h="21600">
                      <a:moveTo>
                        <a:pt x="0" y="0"/>
                      </a:moveTo>
                      <a:lnTo>
                        <a:pt x="829" y="2139"/>
                      </a:lnTo>
                      <a:lnTo>
                        <a:pt x="2079" y="5129"/>
                      </a:lnTo>
                      <a:lnTo>
                        <a:pt x="3261" y="7741"/>
                      </a:lnTo>
                      <a:lnTo>
                        <a:pt x="4226" y="9723"/>
                      </a:lnTo>
                      <a:cubicBezTo>
                        <a:pt x="4226" y="9723"/>
                        <a:pt x="5247" y="11613"/>
                        <a:pt x="5285" y="11613"/>
                      </a:cubicBezTo>
                      <a:cubicBezTo>
                        <a:pt x="5322" y="11613"/>
                        <a:pt x="6366" y="13370"/>
                        <a:pt x="6366" y="13370"/>
                      </a:cubicBezTo>
                      <a:lnTo>
                        <a:pt x="7582" y="15330"/>
                      </a:lnTo>
                      <a:lnTo>
                        <a:pt x="8669" y="16809"/>
                      </a:lnTo>
                      <a:lnTo>
                        <a:pt x="9955" y="18234"/>
                      </a:lnTo>
                      <a:lnTo>
                        <a:pt x="10233" y="18510"/>
                      </a:lnTo>
                      <a:lnTo>
                        <a:pt x="11186" y="19451"/>
                      </a:lnTo>
                      <a:lnTo>
                        <a:pt x="12590" y="20465"/>
                      </a:lnTo>
                      <a:lnTo>
                        <a:pt x="14182" y="21276"/>
                      </a:lnTo>
                      <a:lnTo>
                        <a:pt x="15090" y="21547"/>
                      </a:lnTo>
                      <a:lnTo>
                        <a:pt x="16076" y="21600"/>
                      </a:lnTo>
                      <a:lnTo>
                        <a:pt x="17238" y="21478"/>
                      </a:lnTo>
                      <a:lnTo>
                        <a:pt x="18199" y="21007"/>
                      </a:lnTo>
                      <a:lnTo>
                        <a:pt x="19025" y="20534"/>
                      </a:lnTo>
                      <a:lnTo>
                        <a:pt x="19843" y="19857"/>
                      </a:lnTo>
                      <a:lnTo>
                        <a:pt x="20699" y="18911"/>
                      </a:lnTo>
                      <a:lnTo>
                        <a:pt x="21600" y="1763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3" name="AutoShape 190"/>
                <p:cNvSpPr>
                  <a:spLocks/>
                </p:cNvSpPr>
                <p:nvPr/>
              </p:nvSpPr>
              <p:spPr bwMode="auto">
                <a:xfrm>
                  <a:off x="6154155" y="1790700"/>
                  <a:ext cx="63245" cy="825500"/>
                </a:xfrm>
                <a:custGeom>
                  <a:avLst/>
                  <a:gdLst/>
                  <a:ahLst/>
                  <a:cxnLst/>
                  <a:rect l="0" t="0" r="r" b="b"/>
                  <a:pathLst>
                    <a:path w="21600" h="21600">
                      <a:moveTo>
                        <a:pt x="21600" y="0"/>
                      </a:moveTo>
                      <a:lnTo>
                        <a:pt x="17449" y="4069"/>
                      </a:lnTo>
                      <a:lnTo>
                        <a:pt x="12511" y="8765"/>
                      </a:lnTo>
                      <a:lnTo>
                        <a:pt x="8025" y="13496"/>
                      </a:lnTo>
                      <a:lnTo>
                        <a:pt x="0"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4" name="AutoShape 191"/>
                <p:cNvSpPr>
                  <a:spLocks/>
                </p:cNvSpPr>
                <p:nvPr/>
              </p:nvSpPr>
              <p:spPr bwMode="auto">
                <a:xfrm>
                  <a:off x="5686143" y="1625600"/>
                  <a:ext cx="224519" cy="977900"/>
                </a:xfrm>
                <a:custGeom>
                  <a:avLst/>
                  <a:gdLst/>
                  <a:ahLst/>
                  <a:cxnLst/>
                  <a:rect l="0" t="0" r="r" b="b"/>
                  <a:pathLst>
                    <a:path w="21566" h="21600">
                      <a:moveTo>
                        <a:pt x="12159" y="0"/>
                      </a:moveTo>
                      <a:lnTo>
                        <a:pt x="3" y="11200"/>
                      </a:lnTo>
                      <a:lnTo>
                        <a:pt x="277" y="11348"/>
                      </a:lnTo>
                      <a:lnTo>
                        <a:pt x="445" y="11457"/>
                      </a:lnTo>
                      <a:lnTo>
                        <a:pt x="914" y="11585"/>
                      </a:lnTo>
                      <a:cubicBezTo>
                        <a:pt x="914" y="11585"/>
                        <a:pt x="1176" y="11710"/>
                        <a:pt x="970" y="11694"/>
                      </a:cubicBezTo>
                      <a:cubicBezTo>
                        <a:pt x="764" y="11679"/>
                        <a:pt x="128" y="11642"/>
                        <a:pt x="128" y="11642"/>
                      </a:cubicBezTo>
                      <a:cubicBezTo>
                        <a:pt x="128" y="11642"/>
                        <a:pt x="40" y="11778"/>
                        <a:pt x="3" y="11813"/>
                      </a:cubicBezTo>
                      <a:cubicBezTo>
                        <a:pt x="-34" y="11847"/>
                        <a:pt x="305" y="12025"/>
                        <a:pt x="436" y="12087"/>
                      </a:cubicBezTo>
                      <a:cubicBezTo>
                        <a:pt x="570" y="12149"/>
                        <a:pt x="1125" y="12208"/>
                        <a:pt x="1125" y="12208"/>
                      </a:cubicBezTo>
                      <a:lnTo>
                        <a:pt x="1895" y="12257"/>
                      </a:lnTo>
                      <a:cubicBezTo>
                        <a:pt x="1895" y="12257"/>
                        <a:pt x="1820" y="12244"/>
                        <a:pt x="2107" y="12356"/>
                      </a:cubicBezTo>
                      <a:cubicBezTo>
                        <a:pt x="2394" y="12469"/>
                        <a:pt x="2679" y="12555"/>
                        <a:pt x="2485" y="12586"/>
                      </a:cubicBezTo>
                      <a:cubicBezTo>
                        <a:pt x="2293" y="12618"/>
                        <a:pt x="3303" y="12761"/>
                        <a:pt x="3303" y="12761"/>
                      </a:cubicBezTo>
                      <a:lnTo>
                        <a:pt x="3783" y="12672"/>
                      </a:lnTo>
                      <a:lnTo>
                        <a:pt x="4328" y="12742"/>
                      </a:lnTo>
                      <a:lnTo>
                        <a:pt x="4624" y="12929"/>
                      </a:lnTo>
                      <a:cubicBezTo>
                        <a:pt x="4624" y="12929"/>
                        <a:pt x="4775" y="13020"/>
                        <a:pt x="4817" y="13086"/>
                      </a:cubicBezTo>
                      <a:cubicBezTo>
                        <a:pt x="4863" y="13151"/>
                        <a:pt x="4550" y="13177"/>
                        <a:pt x="4925" y="13285"/>
                      </a:cubicBezTo>
                      <a:cubicBezTo>
                        <a:pt x="5302" y="13393"/>
                        <a:pt x="5497" y="13422"/>
                        <a:pt x="5497" y="13422"/>
                      </a:cubicBezTo>
                      <a:lnTo>
                        <a:pt x="5686" y="13587"/>
                      </a:lnTo>
                      <a:cubicBezTo>
                        <a:pt x="5686" y="13587"/>
                        <a:pt x="6167" y="13702"/>
                        <a:pt x="5966" y="13772"/>
                      </a:cubicBezTo>
                      <a:cubicBezTo>
                        <a:pt x="5767" y="13842"/>
                        <a:pt x="5664" y="13957"/>
                        <a:pt x="5762" y="13987"/>
                      </a:cubicBezTo>
                      <a:cubicBezTo>
                        <a:pt x="5864" y="14017"/>
                        <a:pt x="5937" y="14262"/>
                        <a:pt x="5937" y="14262"/>
                      </a:cubicBezTo>
                      <a:lnTo>
                        <a:pt x="6072" y="14376"/>
                      </a:lnTo>
                      <a:lnTo>
                        <a:pt x="6502" y="14422"/>
                      </a:lnTo>
                      <a:lnTo>
                        <a:pt x="7144" y="14293"/>
                      </a:lnTo>
                      <a:cubicBezTo>
                        <a:pt x="7144" y="14293"/>
                        <a:pt x="7400" y="14362"/>
                        <a:pt x="7529" y="14392"/>
                      </a:cubicBezTo>
                      <a:cubicBezTo>
                        <a:pt x="7657" y="14422"/>
                        <a:pt x="8050" y="14512"/>
                        <a:pt x="8050" y="14512"/>
                      </a:cubicBezTo>
                      <a:cubicBezTo>
                        <a:pt x="8050" y="14512"/>
                        <a:pt x="8132" y="14442"/>
                        <a:pt x="8044" y="14555"/>
                      </a:cubicBezTo>
                      <a:cubicBezTo>
                        <a:pt x="7955" y="14669"/>
                        <a:pt x="7614" y="14797"/>
                        <a:pt x="7614" y="14797"/>
                      </a:cubicBezTo>
                      <a:cubicBezTo>
                        <a:pt x="7614" y="14797"/>
                        <a:pt x="7900" y="14781"/>
                        <a:pt x="8098" y="14910"/>
                      </a:cubicBezTo>
                      <a:cubicBezTo>
                        <a:pt x="8297" y="15039"/>
                        <a:pt x="8639" y="15153"/>
                        <a:pt x="8639" y="15153"/>
                      </a:cubicBezTo>
                      <a:cubicBezTo>
                        <a:pt x="8639" y="15153"/>
                        <a:pt x="8639" y="15262"/>
                        <a:pt x="8979" y="15301"/>
                      </a:cubicBezTo>
                      <a:cubicBezTo>
                        <a:pt x="9323" y="15341"/>
                        <a:pt x="9877" y="15460"/>
                        <a:pt x="9877" y="15460"/>
                      </a:cubicBezTo>
                      <a:cubicBezTo>
                        <a:pt x="9877" y="15460"/>
                        <a:pt x="10365" y="15435"/>
                        <a:pt x="10644" y="15529"/>
                      </a:cubicBezTo>
                      <a:cubicBezTo>
                        <a:pt x="10921" y="15623"/>
                        <a:pt x="10982" y="15667"/>
                        <a:pt x="10982" y="15667"/>
                      </a:cubicBezTo>
                      <a:cubicBezTo>
                        <a:pt x="10982" y="15667"/>
                        <a:pt x="11498" y="15845"/>
                        <a:pt x="11540" y="15875"/>
                      </a:cubicBezTo>
                      <a:cubicBezTo>
                        <a:pt x="11583" y="15904"/>
                        <a:pt x="11644" y="15985"/>
                        <a:pt x="11950" y="15985"/>
                      </a:cubicBezTo>
                      <a:cubicBezTo>
                        <a:pt x="12255" y="15986"/>
                        <a:pt x="12391" y="15879"/>
                        <a:pt x="12606" y="15985"/>
                      </a:cubicBezTo>
                      <a:cubicBezTo>
                        <a:pt x="12820" y="16091"/>
                        <a:pt x="13675" y="16586"/>
                        <a:pt x="13675" y="16586"/>
                      </a:cubicBezTo>
                      <a:cubicBezTo>
                        <a:pt x="13675" y="16586"/>
                        <a:pt x="13844" y="16635"/>
                        <a:pt x="13932" y="16784"/>
                      </a:cubicBezTo>
                      <a:cubicBezTo>
                        <a:pt x="14016" y="16932"/>
                        <a:pt x="14400" y="17040"/>
                        <a:pt x="14400" y="17040"/>
                      </a:cubicBezTo>
                      <a:cubicBezTo>
                        <a:pt x="14400" y="17040"/>
                        <a:pt x="14646" y="17135"/>
                        <a:pt x="14845" y="17206"/>
                      </a:cubicBezTo>
                      <a:cubicBezTo>
                        <a:pt x="15045" y="17278"/>
                        <a:pt x="14880" y="17386"/>
                        <a:pt x="15339" y="17436"/>
                      </a:cubicBezTo>
                      <a:cubicBezTo>
                        <a:pt x="15798" y="17486"/>
                        <a:pt x="16021" y="17465"/>
                        <a:pt x="16406" y="17624"/>
                      </a:cubicBezTo>
                      <a:cubicBezTo>
                        <a:pt x="16788" y="17782"/>
                        <a:pt x="16919" y="17792"/>
                        <a:pt x="16835" y="17910"/>
                      </a:cubicBezTo>
                      <a:cubicBezTo>
                        <a:pt x="16748" y="18029"/>
                        <a:pt x="16646" y="18132"/>
                        <a:pt x="16952" y="18154"/>
                      </a:cubicBezTo>
                      <a:cubicBezTo>
                        <a:pt x="17261" y="18177"/>
                        <a:pt x="17810" y="18232"/>
                        <a:pt x="17900" y="18296"/>
                      </a:cubicBezTo>
                      <a:cubicBezTo>
                        <a:pt x="17988" y="18360"/>
                        <a:pt x="18030" y="18402"/>
                        <a:pt x="17985" y="18513"/>
                      </a:cubicBezTo>
                      <a:cubicBezTo>
                        <a:pt x="17942" y="18624"/>
                        <a:pt x="18112" y="18614"/>
                        <a:pt x="18497" y="18641"/>
                      </a:cubicBezTo>
                      <a:cubicBezTo>
                        <a:pt x="18885" y="18669"/>
                        <a:pt x="19271" y="18585"/>
                        <a:pt x="19605" y="18711"/>
                      </a:cubicBezTo>
                      <a:cubicBezTo>
                        <a:pt x="19943" y="18836"/>
                        <a:pt x="19997" y="19207"/>
                        <a:pt x="20012" y="19236"/>
                      </a:cubicBezTo>
                      <a:cubicBezTo>
                        <a:pt x="20023" y="19266"/>
                        <a:pt x="20335" y="19630"/>
                        <a:pt x="20335" y="19630"/>
                      </a:cubicBezTo>
                      <a:lnTo>
                        <a:pt x="20246" y="19996"/>
                      </a:lnTo>
                      <a:cubicBezTo>
                        <a:pt x="20246" y="19996"/>
                        <a:pt x="20420" y="20223"/>
                        <a:pt x="20335" y="20253"/>
                      </a:cubicBezTo>
                      <a:cubicBezTo>
                        <a:pt x="20246" y="20282"/>
                        <a:pt x="19841" y="20426"/>
                        <a:pt x="19841" y="20426"/>
                      </a:cubicBezTo>
                      <a:cubicBezTo>
                        <a:pt x="19841" y="20426"/>
                        <a:pt x="19481" y="20539"/>
                        <a:pt x="19523" y="20579"/>
                      </a:cubicBezTo>
                      <a:cubicBezTo>
                        <a:pt x="19565" y="20618"/>
                        <a:pt x="20376" y="20722"/>
                        <a:pt x="20186" y="20744"/>
                      </a:cubicBezTo>
                      <a:cubicBezTo>
                        <a:pt x="19995" y="20765"/>
                        <a:pt x="20058" y="20914"/>
                        <a:pt x="20058" y="20914"/>
                      </a:cubicBezTo>
                      <a:lnTo>
                        <a:pt x="20480" y="21085"/>
                      </a:lnTo>
                      <a:lnTo>
                        <a:pt x="21566" y="21600"/>
                      </a:ln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5" name="AutoShape 192"/>
                <p:cNvSpPr>
                  <a:spLocks/>
                </p:cNvSpPr>
                <p:nvPr/>
              </p:nvSpPr>
              <p:spPr bwMode="auto">
                <a:xfrm>
                  <a:off x="8140044" y="1320800"/>
                  <a:ext cx="696593" cy="650874"/>
                </a:xfrm>
                <a:custGeom>
                  <a:avLst/>
                  <a:gdLst>
                    <a:gd name="connsiteX0" fmla="*/ 25504 w 25504"/>
                    <a:gd name="connsiteY0" fmla="*/ 11640 h 21548"/>
                    <a:gd name="connsiteX1" fmla="*/ 12520 w 25504"/>
                    <a:gd name="connsiteY1" fmla="*/ 19656 h 21548"/>
                    <a:gd name="connsiteX2" fmla="*/ 12440 w 25504"/>
                    <a:gd name="connsiteY2" fmla="*/ 19463 h 21548"/>
                    <a:gd name="connsiteX3" fmla="*/ 11859 w 25504"/>
                    <a:gd name="connsiteY3" fmla="*/ 19012 h 21548"/>
                    <a:gd name="connsiteX4" fmla="*/ 11575 w 25504"/>
                    <a:gd name="connsiteY4" fmla="*/ 19028 h 21548"/>
                    <a:gd name="connsiteX5" fmla="*/ 11429 w 25504"/>
                    <a:gd name="connsiteY5" fmla="*/ 18738 h 21548"/>
                    <a:gd name="connsiteX6" fmla="*/ 11661 w 25504"/>
                    <a:gd name="connsiteY6" fmla="*/ 18201 h 21548"/>
                    <a:gd name="connsiteX7" fmla="*/ 12090 w 25504"/>
                    <a:gd name="connsiteY7" fmla="*/ 17876 h 21548"/>
                    <a:gd name="connsiteX8" fmla="*/ 11969 w 25504"/>
                    <a:gd name="connsiteY8" fmla="*/ 17625 h 21548"/>
                    <a:gd name="connsiteX9" fmla="*/ 11713 w 25504"/>
                    <a:gd name="connsiteY9" fmla="*/ 17663 h 21548"/>
                    <a:gd name="connsiteX10" fmla="*/ 11491 w 25504"/>
                    <a:gd name="connsiteY10" fmla="*/ 17494 h 21548"/>
                    <a:gd name="connsiteX11" fmla="*/ 11373 w 25504"/>
                    <a:gd name="connsiteY11" fmla="*/ 17744 h 21548"/>
                    <a:gd name="connsiteX12" fmla="*/ 10986 w 25504"/>
                    <a:gd name="connsiteY12" fmla="*/ 18136 h 21548"/>
                    <a:gd name="connsiteX13" fmla="*/ 10867 w 25504"/>
                    <a:gd name="connsiteY13" fmla="*/ 18398 h 21548"/>
                    <a:gd name="connsiteX14" fmla="*/ 11046 w 25504"/>
                    <a:gd name="connsiteY14" fmla="*/ 19028 h 21548"/>
                    <a:gd name="connsiteX15" fmla="*/ 11393 w 25504"/>
                    <a:gd name="connsiteY15" fmla="*/ 19289 h 21548"/>
                    <a:gd name="connsiteX16" fmla="*/ 11547 w 25504"/>
                    <a:gd name="connsiteY16" fmla="*/ 19790 h 21548"/>
                    <a:gd name="connsiteX17" fmla="*/ 11634 w 25504"/>
                    <a:gd name="connsiteY17" fmla="*/ 19916 h 21548"/>
                    <a:gd name="connsiteX18" fmla="*/ 11737 w 25504"/>
                    <a:gd name="connsiteY18" fmla="*/ 20594 h 21548"/>
                    <a:gd name="connsiteX19" fmla="*/ 12003 w 25504"/>
                    <a:gd name="connsiteY19" fmla="*/ 20982 h 21548"/>
                    <a:gd name="connsiteX20" fmla="*/ 11888 w 25504"/>
                    <a:gd name="connsiteY20" fmla="*/ 21261 h 21548"/>
                    <a:gd name="connsiteX21" fmla="*/ 11509 w 25504"/>
                    <a:gd name="connsiteY21" fmla="*/ 21358 h 21548"/>
                    <a:gd name="connsiteX22" fmla="*/ 11171 w 25504"/>
                    <a:gd name="connsiteY22" fmla="*/ 21333 h 21548"/>
                    <a:gd name="connsiteX23" fmla="*/ 10790 w 25504"/>
                    <a:gd name="connsiteY23" fmla="*/ 21469 h 21548"/>
                    <a:gd name="connsiteX24" fmla="*/ 10016 w 25504"/>
                    <a:gd name="connsiteY24" fmla="*/ 21530 h 21548"/>
                    <a:gd name="connsiteX25" fmla="*/ 9717 w 25504"/>
                    <a:gd name="connsiteY25" fmla="*/ 21239 h 21548"/>
                    <a:gd name="connsiteX26" fmla="*/ 9539 w 25504"/>
                    <a:gd name="connsiteY26" fmla="*/ 21113 h 21548"/>
                    <a:gd name="connsiteX27" fmla="*/ 9324 w 25504"/>
                    <a:gd name="connsiteY27" fmla="*/ 21183 h 21548"/>
                    <a:gd name="connsiteX28" fmla="*/ 8766 w 25504"/>
                    <a:gd name="connsiteY28" fmla="*/ 21374 h 21548"/>
                    <a:gd name="connsiteX29" fmla="*/ 8519 w 25504"/>
                    <a:gd name="connsiteY29" fmla="*/ 21402 h 21548"/>
                    <a:gd name="connsiteX30" fmla="*/ 8014 w 25504"/>
                    <a:gd name="connsiteY30" fmla="*/ 21209 h 21548"/>
                    <a:gd name="connsiteX31" fmla="*/ 8130 w 25504"/>
                    <a:gd name="connsiteY31" fmla="*/ 21465 h 21548"/>
                    <a:gd name="connsiteX32" fmla="*/ 7606 w 25504"/>
                    <a:gd name="connsiteY32" fmla="*/ 21310 h 21548"/>
                    <a:gd name="connsiteX33" fmla="*/ 7606 w 25504"/>
                    <a:gd name="connsiteY33" fmla="*/ 20735 h 21548"/>
                    <a:gd name="connsiteX34" fmla="*/ 7436 w 25504"/>
                    <a:gd name="connsiteY34" fmla="*/ 20474 h 21548"/>
                    <a:gd name="connsiteX35" fmla="*/ 7155 w 25504"/>
                    <a:gd name="connsiteY35" fmla="*/ 19937 h 21548"/>
                    <a:gd name="connsiteX36" fmla="*/ 7165 w 25504"/>
                    <a:gd name="connsiteY36" fmla="*/ 19602 h 21548"/>
                    <a:gd name="connsiteX37" fmla="*/ 6817 w 25504"/>
                    <a:gd name="connsiteY37" fmla="*/ 19340 h 21548"/>
                    <a:gd name="connsiteX38" fmla="*/ 6579 w 25504"/>
                    <a:gd name="connsiteY38" fmla="*/ 19562 h 21548"/>
                    <a:gd name="connsiteX39" fmla="*/ 6624 w 25504"/>
                    <a:gd name="connsiteY39" fmla="*/ 19932 h 21548"/>
                    <a:gd name="connsiteX40" fmla="*/ 6579 w 25504"/>
                    <a:gd name="connsiteY40" fmla="*/ 20417 h 21548"/>
                    <a:gd name="connsiteX41" fmla="*/ 6148 w 25504"/>
                    <a:gd name="connsiteY41" fmla="*/ 20445 h 21548"/>
                    <a:gd name="connsiteX42" fmla="*/ 5895 w 25504"/>
                    <a:gd name="connsiteY42" fmla="*/ 20262 h 21548"/>
                    <a:gd name="connsiteX43" fmla="*/ 5446 w 25504"/>
                    <a:gd name="connsiteY43" fmla="*/ 20410 h 21548"/>
                    <a:gd name="connsiteX44" fmla="*/ 5198 w 25504"/>
                    <a:gd name="connsiteY44" fmla="*/ 19892 h 21548"/>
                    <a:gd name="connsiteX45" fmla="*/ 5426 w 25504"/>
                    <a:gd name="connsiteY45" fmla="*/ 19493 h 21548"/>
                    <a:gd name="connsiteX46" fmla="*/ 5599 w 25504"/>
                    <a:gd name="connsiteY46" fmla="*/ 19289 h 21548"/>
                    <a:gd name="connsiteX47" fmla="*/ 5450 w 25504"/>
                    <a:gd name="connsiteY47" fmla="*/ 18738 h 21548"/>
                    <a:gd name="connsiteX48" fmla="*/ 5068 w 25504"/>
                    <a:gd name="connsiteY48" fmla="*/ 18398 h 21548"/>
                    <a:gd name="connsiteX49" fmla="*/ 4599 w 25504"/>
                    <a:gd name="connsiteY49" fmla="*/ 18467 h 21548"/>
                    <a:gd name="connsiteX50" fmla="*/ 4264 w 25504"/>
                    <a:gd name="connsiteY50" fmla="*/ 18280 h 21548"/>
                    <a:gd name="connsiteX51" fmla="*/ 3950 w 25504"/>
                    <a:gd name="connsiteY51" fmla="*/ 18044 h 21548"/>
                    <a:gd name="connsiteX52" fmla="*/ 3506 w 25504"/>
                    <a:gd name="connsiteY52" fmla="*/ 17797 h 21548"/>
                    <a:gd name="connsiteX53" fmla="*/ 3166 w 25504"/>
                    <a:gd name="connsiteY53" fmla="*/ 17611 h 21548"/>
                    <a:gd name="connsiteX54" fmla="*/ 3341 w 25504"/>
                    <a:gd name="connsiteY54" fmla="*/ 17181 h 21548"/>
                    <a:gd name="connsiteX55" fmla="*/ 2896 w 25504"/>
                    <a:gd name="connsiteY55" fmla="*/ 16604 h 21548"/>
                    <a:gd name="connsiteX56" fmla="*/ 3096 w 25504"/>
                    <a:gd name="connsiteY56" fmla="*/ 16153 h 21548"/>
                    <a:gd name="connsiteX57" fmla="*/ 3363 w 25504"/>
                    <a:gd name="connsiteY57" fmla="*/ 16008 h 21548"/>
                    <a:gd name="connsiteX58" fmla="*/ 3481 w 25504"/>
                    <a:gd name="connsiteY58" fmla="*/ 15493 h 21548"/>
                    <a:gd name="connsiteX59" fmla="*/ 3182 w 25504"/>
                    <a:gd name="connsiteY59" fmla="*/ 15231 h 21548"/>
                    <a:gd name="connsiteX60" fmla="*/ 2407 w 25504"/>
                    <a:gd name="connsiteY60" fmla="*/ 14679 h 21548"/>
                    <a:gd name="connsiteX61" fmla="*/ 2817 w 25504"/>
                    <a:gd name="connsiteY61" fmla="*/ 14596 h 21548"/>
                    <a:gd name="connsiteX62" fmla="*/ 3210 w 25504"/>
                    <a:gd name="connsiteY62" fmla="*/ 14775 h 21548"/>
                    <a:gd name="connsiteX63" fmla="*/ 3639 w 25504"/>
                    <a:gd name="connsiteY63" fmla="*/ 14956 h 21548"/>
                    <a:gd name="connsiteX64" fmla="*/ 4006 w 25504"/>
                    <a:gd name="connsiteY64" fmla="*/ 14936 h 21548"/>
                    <a:gd name="connsiteX65" fmla="*/ 4051 w 25504"/>
                    <a:gd name="connsiteY65" fmla="*/ 14806 h 21548"/>
                    <a:gd name="connsiteX66" fmla="*/ 3512 w 25504"/>
                    <a:gd name="connsiteY66" fmla="*/ 14186 h 21548"/>
                    <a:gd name="connsiteX67" fmla="*/ 3207 w 25504"/>
                    <a:gd name="connsiteY67" fmla="*/ 13569 h 21548"/>
                    <a:gd name="connsiteX68" fmla="*/ 3704 w 25504"/>
                    <a:gd name="connsiteY68" fmla="*/ 13683 h 21548"/>
                    <a:gd name="connsiteX69" fmla="*/ 4238 w 25504"/>
                    <a:gd name="connsiteY69" fmla="*/ 13847 h 21548"/>
                    <a:gd name="connsiteX70" fmla="*/ 4851 w 25504"/>
                    <a:gd name="connsiteY70" fmla="*/ 13923 h 21548"/>
                    <a:gd name="connsiteX71" fmla="*/ 5195 w 25504"/>
                    <a:gd name="connsiteY71" fmla="*/ 14110 h 21548"/>
                    <a:gd name="connsiteX72" fmla="*/ 5675 w 25504"/>
                    <a:gd name="connsiteY72" fmla="*/ 14377 h 21548"/>
                    <a:gd name="connsiteX73" fmla="*/ 5947 w 25504"/>
                    <a:gd name="connsiteY73" fmla="*/ 14056 h 21548"/>
                    <a:gd name="connsiteX74" fmla="*/ 5922 w 25504"/>
                    <a:gd name="connsiteY74" fmla="*/ 13762 h 21548"/>
                    <a:gd name="connsiteX75" fmla="*/ 6304 w 25504"/>
                    <a:gd name="connsiteY75" fmla="*/ 13166 h 21548"/>
                    <a:gd name="connsiteX76" fmla="*/ 6851 w 25504"/>
                    <a:gd name="connsiteY76" fmla="*/ 13350 h 21548"/>
                    <a:gd name="connsiteX77" fmla="*/ 7203 w 25504"/>
                    <a:gd name="connsiteY77" fmla="*/ 13563 h 21548"/>
                    <a:gd name="connsiteX78" fmla="*/ 7337 w 25504"/>
                    <a:gd name="connsiteY78" fmla="*/ 13395 h 21548"/>
                    <a:gd name="connsiteX79" fmla="*/ 7523 w 25504"/>
                    <a:gd name="connsiteY79" fmla="*/ 13264 h 21548"/>
                    <a:gd name="connsiteX80" fmla="*/ 8113 w 25504"/>
                    <a:gd name="connsiteY80" fmla="*/ 13192 h 21548"/>
                    <a:gd name="connsiteX81" fmla="*/ 8300 w 25504"/>
                    <a:gd name="connsiteY81" fmla="*/ 13289 h 21548"/>
                    <a:gd name="connsiteX82" fmla="*/ 8543 w 25504"/>
                    <a:gd name="connsiteY82" fmla="*/ 13114 h 21548"/>
                    <a:gd name="connsiteX83" fmla="*/ 8638 w 25504"/>
                    <a:gd name="connsiteY83" fmla="*/ 12981 h 21548"/>
                    <a:gd name="connsiteX84" fmla="*/ 8238 w 25504"/>
                    <a:gd name="connsiteY84" fmla="*/ 12825 h 21548"/>
                    <a:gd name="connsiteX85" fmla="*/ 8235 w 25504"/>
                    <a:gd name="connsiteY85" fmla="*/ 12503 h 21548"/>
                    <a:gd name="connsiteX86" fmla="*/ 8663 w 25504"/>
                    <a:gd name="connsiteY86" fmla="*/ 12238 h 21548"/>
                    <a:gd name="connsiteX87" fmla="*/ 8442 w 25504"/>
                    <a:gd name="connsiteY87" fmla="*/ 11706 h 21548"/>
                    <a:gd name="connsiteX88" fmla="*/ 8310 w 25504"/>
                    <a:gd name="connsiteY88" fmla="*/ 11304 h 21548"/>
                    <a:gd name="connsiteX89" fmla="*/ 8003 w 25504"/>
                    <a:gd name="connsiteY89" fmla="*/ 11304 h 21548"/>
                    <a:gd name="connsiteX90" fmla="*/ 8263 w 25504"/>
                    <a:gd name="connsiteY90" fmla="*/ 10838 h 21548"/>
                    <a:gd name="connsiteX91" fmla="*/ 7900 w 25504"/>
                    <a:gd name="connsiteY91" fmla="*/ 10807 h 21548"/>
                    <a:gd name="connsiteX92" fmla="*/ 7631 w 25504"/>
                    <a:gd name="connsiteY92" fmla="*/ 10908 h 21548"/>
                    <a:gd name="connsiteX93" fmla="*/ 7372 w 25504"/>
                    <a:gd name="connsiteY93" fmla="*/ 10459 h 21548"/>
                    <a:gd name="connsiteX94" fmla="*/ 7128 w 25504"/>
                    <a:gd name="connsiteY94" fmla="*/ 10058 h 21548"/>
                    <a:gd name="connsiteX95" fmla="*/ 6827 w 25504"/>
                    <a:gd name="connsiteY95" fmla="*/ 9858 h 21548"/>
                    <a:gd name="connsiteX96" fmla="*/ 7013 w 25504"/>
                    <a:gd name="connsiteY96" fmla="*/ 9461 h 21548"/>
                    <a:gd name="connsiteX97" fmla="*/ 6795 w 25504"/>
                    <a:gd name="connsiteY97" fmla="*/ 9378 h 21548"/>
                    <a:gd name="connsiteX98" fmla="*/ 6510 w 25504"/>
                    <a:gd name="connsiteY98" fmla="*/ 9452 h 21548"/>
                    <a:gd name="connsiteX99" fmla="*/ 6277 w 25504"/>
                    <a:gd name="connsiteY99" fmla="*/ 9568 h 21548"/>
                    <a:gd name="connsiteX100" fmla="*/ 6113 w 25504"/>
                    <a:gd name="connsiteY100" fmla="*/ 9378 h 21548"/>
                    <a:gd name="connsiteX101" fmla="*/ 6141 w 25504"/>
                    <a:gd name="connsiteY101" fmla="*/ 8982 h 21548"/>
                    <a:gd name="connsiteX102" fmla="*/ 5807 w 25504"/>
                    <a:gd name="connsiteY102" fmla="*/ 9168 h 21548"/>
                    <a:gd name="connsiteX103" fmla="*/ 5542 w 25504"/>
                    <a:gd name="connsiteY103" fmla="*/ 8734 h 21548"/>
                    <a:gd name="connsiteX104" fmla="*/ 5908 w 25504"/>
                    <a:gd name="connsiteY104" fmla="*/ 8581 h 21548"/>
                    <a:gd name="connsiteX105" fmla="*/ 5387 w 25504"/>
                    <a:gd name="connsiteY105" fmla="*/ 8167 h 21548"/>
                    <a:gd name="connsiteX106" fmla="*/ 5228 w 25504"/>
                    <a:gd name="connsiteY106" fmla="*/ 8012 h 21548"/>
                    <a:gd name="connsiteX107" fmla="*/ 5391 w 25504"/>
                    <a:gd name="connsiteY107" fmla="*/ 7711 h 21548"/>
                    <a:gd name="connsiteX108" fmla="*/ 5443 w 25504"/>
                    <a:gd name="connsiteY108" fmla="*/ 7423 h 21548"/>
                    <a:gd name="connsiteX109" fmla="*/ 5314 w 25504"/>
                    <a:gd name="connsiteY109" fmla="*/ 7034 h 21548"/>
                    <a:gd name="connsiteX110" fmla="*/ 5278 w 25504"/>
                    <a:gd name="connsiteY110" fmla="*/ 6712 h 21548"/>
                    <a:gd name="connsiteX111" fmla="*/ 5159 w 25504"/>
                    <a:gd name="connsiteY111" fmla="*/ 6363 h 21548"/>
                    <a:gd name="connsiteX112" fmla="*/ 4949 w 25504"/>
                    <a:gd name="connsiteY112" fmla="*/ 6232 h 21548"/>
                    <a:gd name="connsiteX113" fmla="*/ 4979 w 25504"/>
                    <a:gd name="connsiteY113" fmla="*/ 6015 h 21548"/>
                    <a:gd name="connsiteX114" fmla="*/ 4934 w 25504"/>
                    <a:gd name="connsiteY114" fmla="*/ 5418 h 21548"/>
                    <a:gd name="connsiteX115" fmla="*/ 4941 w 25504"/>
                    <a:gd name="connsiteY115" fmla="*/ 5088 h 21548"/>
                    <a:gd name="connsiteX116" fmla="*/ 4509 w 25504"/>
                    <a:gd name="connsiteY116" fmla="*/ 5120 h 21548"/>
                    <a:gd name="connsiteX117" fmla="*/ 4015 w 25504"/>
                    <a:gd name="connsiteY117" fmla="*/ 5077 h 21548"/>
                    <a:gd name="connsiteX118" fmla="*/ 3959 w 25504"/>
                    <a:gd name="connsiteY118" fmla="*/ 5046 h 21548"/>
                    <a:gd name="connsiteX119" fmla="*/ 3458 w 25504"/>
                    <a:gd name="connsiteY119" fmla="*/ 4725 h 21548"/>
                    <a:gd name="connsiteX120" fmla="*/ 3182 w 25504"/>
                    <a:gd name="connsiteY120" fmla="*/ 4666 h 21548"/>
                    <a:gd name="connsiteX121" fmla="*/ 2951 w 25504"/>
                    <a:gd name="connsiteY121" fmla="*/ 4558 h 21548"/>
                    <a:gd name="connsiteX122" fmla="*/ 2753 w 25504"/>
                    <a:gd name="connsiteY122" fmla="*/ 4558 h 21548"/>
                    <a:gd name="connsiteX123" fmla="*/ 2785 w 25504"/>
                    <a:gd name="connsiteY123" fmla="*/ 4348 h 21548"/>
                    <a:gd name="connsiteX124" fmla="*/ 2895 w 25504"/>
                    <a:gd name="connsiteY124" fmla="*/ 3780 h 21548"/>
                    <a:gd name="connsiteX125" fmla="*/ 3110 w 25504"/>
                    <a:gd name="connsiteY125" fmla="*/ 3413 h 21548"/>
                    <a:gd name="connsiteX126" fmla="*/ 3032 w 25504"/>
                    <a:gd name="connsiteY126" fmla="*/ 3271 h 21548"/>
                    <a:gd name="connsiteX127" fmla="*/ 2668 w 25504"/>
                    <a:gd name="connsiteY127" fmla="*/ 3183 h 21548"/>
                    <a:gd name="connsiteX128" fmla="*/ 2632 w 25504"/>
                    <a:gd name="connsiteY128" fmla="*/ 3055 h 21548"/>
                    <a:gd name="connsiteX129" fmla="*/ 2601 w 25504"/>
                    <a:gd name="connsiteY129" fmla="*/ 2833 h 21548"/>
                    <a:gd name="connsiteX130" fmla="*/ 3047 w 25504"/>
                    <a:gd name="connsiteY130" fmla="*/ 2516 h 21548"/>
                    <a:gd name="connsiteX131" fmla="*/ 2887 w 25504"/>
                    <a:gd name="connsiteY131" fmla="*/ 2251 h 21548"/>
                    <a:gd name="connsiteX132" fmla="*/ 2545 w 25504"/>
                    <a:gd name="connsiteY132" fmla="*/ 2246 h 21548"/>
                    <a:gd name="connsiteX133" fmla="*/ 2350 w 25504"/>
                    <a:gd name="connsiteY133" fmla="*/ 2812 h 21548"/>
                    <a:gd name="connsiteX134" fmla="*/ 1974 w 25504"/>
                    <a:gd name="connsiteY134" fmla="*/ 2724 h 21548"/>
                    <a:gd name="connsiteX135" fmla="*/ 1449 w 25504"/>
                    <a:gd name="connsiteY135" fmla="*/ 2740 h 21548"/>
                    <a:gd name="connsiteX136" fmla="*/ 1287 w 25504"/>
                    <a:gd name="connsiteY136" fmla="*/ 2830 h 21548"/>
                    <a:gd name="connsiteX137" fmla="*/ 1011 w 25504"/>
                    <a:gd name="connsiteY137" fmla="*/ 2627 h 21548"/>
                    <a:gd name="connsiteX138" fmla="*/ 1174 w 25504"/>
                    <a:gd name="connsiteY138" fmla="*/ 2551 h 21548"/>
                    <a:gd name="connsiteX139" fmla="*/ 1553 w 25504"/>
                    <a:gd name="connsiteY139" fmla="*/ 2428 h 21548"/>
                    <a:gd name="connsiteX140" fmla="*/ 1358 w 25504"/>
                    <a:gd name="connsiteY140" fmla="*/ 2179 h 21548"/>
                    <a:gd name="connsiteX141" fmla="*/ 1178 w 25504"/>
                    <a:gd name="connsiteY141" fmla="*/ 2022 h 21548"/>
                    <a:gd name="connsiteX142" fmla="*/ 961 w 25504"/>
                    <a:gd name="connsiteY142" fmla="*/ 1560 h 21548"/>
                    <a:gd name="connsiteX143" fmla="*/ 1079 w 25504"/>
                    <a:gd name="connsiteY143" fmla="*/ 1250 h 21548"/>
                    <a:gd name="connsiteX144" fmla="*/ 653 w 25504"/>
                    <a:gd name="connsiteY144" fmla="*/ 1173 h 21548"/>
                    <a:gd name="connsiteX145" fmla="*/ 305 w 25504"/>
                    <a:gd name="connsiteY145" fmla="*/ 845 h 21548"/>
                    <a:gd name="connsiteX146" fmla="*/ 297 w 25504"/>
                    <a:gd name="connsiteY146" fmla="*/ 560 h 21548"/>
                    <a:gd name="connsiteX147" fmla="*/ 488 w 25504"/>
                    <a:gd name="connsiteY147" fmla="*/ 183 h 21548"/>
                    <a:gd name="connsiteX148" fmla="*/ 0 w 25504"/>
                    <a:gd name="connsiteY148" fmla="*/ 0 h 21548"/>
                    <a:gd name="connsiteX0" fmla="*/ 25504 w 25504"/>
                    <a:gd name="connsiteY0" fmla="*/ 11640 h 21548"/>
                    <a:gd name="connsiteX1" fmla="*/ 25307 w 25504"/>
                    <a:gd name="connsiteY1" fmla="*/ 11677 h 21548"/>
                    <a:gd name="connsiteX2" fmla="*/ 12520 w 25504"/>
                    <a:gd name="connsiteY2" fmla="*/ 19656 h 21548"/>
                    <a:gd name="connsiteX3" fmla="*/ 12440 w 25504"/>
                    <a:gd name="connsiteY3" fmla="*/ 19463 h 21548"/>
                    <a:gd name="connsiteX4" fmla="*/ 11859 w 25504"/>
                    <a:gd name="connsiteY4" fmla="*/ 19012 h 21548"/>
                    <a:gd name="connsiteX5" fmla="*/ 11575 w 25504"/>
                    <a:gd name="connsiteY5" fmla="*/ 19028 h 21548"/>
                    <a:gd name="connsiteX6" fmla="*/ 11429 w 25504"/>
                    <a:gd name="connsiteY6" fmla="*/ 18738 h 21548"/>
                    <a:gd name="connsiteX7" fmla="*/ 11661 w 25504"/>
                    <a:gd name="connsiteY7" fmla="*/ 18201 h 21548"/>
                    <a:gd name="connsiteX8" fmla="*/ 12090 w 25504"/>
                    <a:gd name="connsiteY8" fmla="*/ 17876 h 21548"/>
                    <a:gd name="connsiteX9" fmla="*/ 11969 w 25504"/>
                    <a:gd name="connsiteY9" fmla="*/ 17625 h 21548"/>
                    <a:gd name="connsiteX10" fmla="*/ 11713 w 25504"/>
                    <a:gd name="connsiteY10" fmla="*/ 17663 h 21548"/>
                    <a:gd name="connsiteX11" fmla="*/ 11491 w 25504"/>
                    <a:gd name="connsiteY11" fmla="*/ 17494 h 21548"/>
                    <a:gd name="connsiteX12" fmla="*/ 11373 w 25504"/>
                    <a:gd name="connsiteY12" fmla="*/ 17744 h 21548"/>
                    <a:gd name="connsiteX13" fmla="*/ 10986 w 25504"/>
                    <a:gd name="connsiteY13" fmla="*/ 18136 h 21548"/>
                    <a:gd name="connsiteX14" fmla="*/ 10867 w 25504"/>
                    <a:gd name="connsiteY14" fmla="*/ 18398 h 21548"/>
                    <a:gd name="connsiteX15" fmla="*/ 11046 w 25504"/>
                    <a:gd name="connsiteY15" fmla="*/ 19028 h 21548"/>
                    <a:gd name="connsiteX16" fmla="*/ 11393 w 25504"/>
                    <a:gd name="connsiteY16" fmla="*/ 19289 h 21548"/>
                    <a:gd name="connsiteX17" fmla="*/ 11547 w 25504"/>
                    <a:gd name="connsiteY17" fmla="*/ 19790 h 21548"/>
                    <a:gd name="connsiteX18" fmla="*/ 11634 w 25504"/>
                    <a:gd name="connsiteY18" fmla="*/ 19916 h 21548"/>
                    <a:gd name="connsiteX19" fmla="*/ 11737 w 25504"/>
                    <a:gd name="connsiteY19" fmla="*/ 20594 h 21548"/>
                    <a:gd name="connsiteX20" fmla="*/ 12003 w 25504"/>
                    <a:gd name="connsiteY20" fmla="*/ 20982 h 21548"/>
                    <a:gd name="connsiteX21" fmla="*/ 11888 w 25504"/>
                    <a:gd name="connsiteY21" fmla="*/ 21261 h 21548"/>
                    <a:gd name="connsiteX22" fmla="*/ 11509 w 25504"/>
                    <a:gd name="connsiteY22" fmla="*/ 21358 h 21548"/>
                    <a:gd name="connsiteX23" fmla="*/ 11171 w 25504"/>
                    <a:gd name="connsiteY23" fmla="*/ 21333 h 21548"/>
                    <a:gd name="connsiteX24" fmla="*/ 10790 w 25504"/>
                    <a:gd name="connsiteY24" fmla="*/ 21469 h 21548"/>
                    <a:gd name="connsiteX25" fmla="*/ 10016 w 25504"/>
                    <a:gd name="connsiteY25" fmla="*/ 21530 h 21548"/>
                    <a:gd name="connsiteX26" fmla="*/ 9717 w 25504"/>
                    <a:gd name="connsiteY26" fmla="*/ 21239 h 21548"/>
                    <a:gd name="connsiteX27" fmla="*/ 9539 w 25504"/>
                    <a:gd name="connsiteY27" fmla="*/ 21113 h 21548"/>
                    <a:gd name="connsiteX28" fmla="*/ 9324 w 25504"/>
                    <a:gd name="connsiteY28" fmla="*/ 21183 h 21548"/>
                    <a:gd name="connsiteX29" fmla="*/ 8766 w 25504"/>
                    <a:gd name="connsiteY29" fmla="*/ 21374 h 21548"/>
                    <a:gd name="connsiteX30" fmla="*/ 8519 w 25504"/>
                    <a:gd name="connsiteY30" fmla="*/ 21402 h 21548"/>
                    <a:gd name="connsiteX31" fmla="*/ 8014 w 25504"/>
                    <a:gd name="connsiteY31" fmla="*/ 21209 h 21548"/>
                    <a:gd name="connsiteX32" fmla="*/ 8130 w 25504"/>
                    <a:gd name="connsiteY32" fmla="*/ 21465 h 21548"/>
                    <a:gd name="connsiteX33" fmla="*/ 7606 w 25504"/>
                    <a:gd name="connsiteY33" fmla="*/ 21310 h 21548"/>
                    <a:gd name="connsiteX34" fmla="*/ 7606 w 25504"/>
                    <a:gd name="connsiteY34" fmla="*/ 20735 h 21548"/>
                    <a:gd name="connsiteX35" fmla="*/ 7436 w 25504"/>
                    <a:gd name="connsiteY35" fmla="*/ 20474 h 21548"/>
                    <a:gd name="connsiteX36" fmla="*/ 7155 w 25504"/>
                    <a:gd name="connsiteY36" fmla="*/ 19937 h 21548"/>
                    <a:gd name="connsiteX37" fmla="*/ 7165 w 25504"/>
                    <a:gd name="connsiteY37" fmla="*/ 19602 h 21548"/>
                    <a:gd name="connsiteX38" fmla="*/ 6817 w 25504"/>
                    <a:gd name="connsiteY38" fmla="*/ 19340 h 21548"/>
                    <a:gd name="connsiteX39" fmla="*/ 6579 w 25504"/>
                    <a:gd name="connsiteY39" fmla="*/ 19562 h 21548"/>
                    <a:gd name="connsiteX40" fmla="*/ 6624 w 25504"/>
                    <a:gd name="connsiteY40" fmla="*/ 19932 h 21548"/>
                    <a:gd name="connsiteX41" fmla="*/ 6579 w 25504"/>
                    <a:gd name="connsiteY41" fmla="*/ 20417 h 21548"/>
                    <a:gd name="connsiteX42" fmla="*/ 6148 w 25504"/>
                    <a:gd name="connsiteY42" fmla="*/ 20445 h 21548"/>
                    <a:gd name="connsiteX43" fmla="*/ 5895 w 25504"/>
                    <a:gd name="connsiteY43" fmla="*/ 20262 h 21548"/>
                    <a:gd name="connsiteX44" fmla="*/ 5446 w 25504"/>
                    <a:gd name="connsiteY44" fmla="*/ 20410 h 21548"/>
                    <a:gd name="connsiteX45" fmla="*/ 5198 w 25504"/>
                    <a:gd name="connsiteY45" fmla="*/ 19892 h 21548"/>
                    <a:gd name="connsiteX46" fmla="*/ 5426 w 25504"/>
                    <a:gd name="connsiteY46" fmla="*/ 19493 h 21548"/>
                    <a:gd name="connsiteX47" fmla="*/ 5599 w 25504"/>
                    <a:gd name="connsiteY47" fmla="*/ 19289 h 21548"/>
                    <a:gd name="connsiteX48" fmla="*/ 5450 w 25504"/>
                    <a:gd name="connsiteY48" fmla="*/ 18738 h 21548"/>
                    <a:gd name="connsiteX49" fmla="*/ 5068 w 25504"/>
                    <a:gd name="connsiteY49" fmla="*/ 18398 h 21548"/>
                    <a:gd name="connsiteX50" fmla="*/ 4599 w 25504"/>
                    <a:gd name="connsiteY50" fmla="*/ 18467 h 21548"/>
                    <a:gd name="connsiteX51" fmla="*/ 4264 w 25504"/>
                    <a:gd name="connsiteY51" fmla="*/ 18280 h 21548"/>
                    <a:gd name="connsiteX52" fmla="*/ 3950 w 25504"/>
                    <a:gd name="connsiteY52" fmla="*/ 18044 h 21548"/>
                    <a:gd name="connsiteX53" fmla="*/ 3506 w 25504"/>
                    <a:gd name="connsiteY53" fmla="*/ 17797 h 21548"/>
                    <a:gd name="connsiteX54" fmla="*/ 3166 w 25504"/>
                    <a:gd name="connsiteY54" fmla="*/ 17611 h 21548"/>
                    <a:gd name="connsiteX55" fmla="*/ 3341 w 25504"/>
                    <a:gd name="connsiteY55" fmla="*/ 17181 h 21548"/>
                    <a:gd name="connsiteX56" fmla="*/ 2896 w 25504"/>
                    <a:gd name="connsiteY56" fmla="*/ 16604 h 21548"/>
                    <a:gd name="connsiteX57" fmla="*/ 3096 w 25504"/>
                    <a:gd name="connsiteY57" fmla="*/ 16153 h 21548"/>
                    <a:gd name="connsiteX58" fmla="*/ 3363 w 25504"/>
                    <a:gd name="connsiteY58" fmla="*/ 16008 h 21548"/>
                    <a:gd name="connsiteX59" fmla="*/ 3481 w 25504"/>
                    <a:gd name="connsiteY59" fmla="*/ 15493 h 21548"/>
                    <a:gd name="connsiteX60" fmla="*/ 3182 w 25504"/>
                    <a:gd name="connsiteY60" fmla="*/ 15231 h 21548"/>
                    <a:gd name="connsiteX61" fmla="*/ 2407 w 25504"/>
                    <a:gd name="connsiteY61" fmla="*/ 14679 h 21548"/>
                    <a:gd name="connsiteX62" fmla="*/ 2817 w 25504"/>
                    <a:gd name="connsiteY62" fmla="*/ 14596 h 21548"/>
                    <a:gd name="connsiteX63" fmla="*/ 3210 w 25504"/>
                    <a:gd name="connsiteY63" fmla="*/ 14775 h 21548"/>
                    <a:gd name="connsiteX64" fmla="*/ 3639 w 25504"/>
                    <a:gd name="connsiteY64" fmla="*/ 14956 h 21548"/>
                    <a:gd name="connsiteX65" fmla="*/ 4006 w 25504"/>
                    <a:gd name="connsiteY65" fmla="*/ 14936 h 21548"/>
                    <a:gd name="connsiteX66" fmla="*/ 4051 w 25504"/>
                    <a:gd name="connsiteY66" fmla="*/ 14806 h 21548"/>
                    <a:gd name="connsiteX67" fmla="*/ 3512 w 25504"/>
                    <a:gd name="connsiteY67" fmla="*/ 14186 h 21548"/>
                    <a:gd name="connsiteX68" fmla="*/ 3207 w 25504"/>
                    <a:gd name="connsiteY68" fmla="*/ 13569 h 21548"/>
                    <a:gd name="connsiteX69" fmla="*/ 3704 w 25504"/>
                    <a:gd name="connsiteY69" fmla="*/ 13683 h 21548"/>
                    <a:gd name="connsiteX70" fmla="*/ 4238 w 25504"/>
                    <a:gd name="connsiteY70" fmla="*/ 13847 h 21548"/>
                    <a:gd name="connsiteX71" fmla="*/ 4851 w 25504"/>
                    <a:gd name="connsiteY71" fmla="*/ 13923 h 21548"/>
                    <a:gd name="connsiteX72" fmla="*/ 5195 w 25504"/>
                    <a:gd name="connsiteY72" fmla="*/ 14110 h 21548"/>
                    <a:gd name="connsiteX73" fmla="*/ 5675 w 25504"/>
                    <a:gd name="connsiteY73" fmla="*/ 14377 h 21548"/>
                    <a:gd name="connsiteX74" fmla="*/ 5947 w 25504"/>
                    <a:gd name="connsiteY74" fmla="*/ 14056 h 21548"/>
                    <a:gd name="connsiteX75" fmla="*/ 5922 w 25504"/>
                    <a:gd name="connsiteY75" fmla="*/ 13762 h 21548"/>
                    <a:gd name="connsiteX76" fmla="*/ 6304 w 25504"/>
                    <a:gd name="connsiteY76" fmla="*/ 13166 h 21548"/>
                    <a:gd name="connsiteX77" fmla="*/ 6851 w 25504"/>
                    <a:gd name="connsiteY77" fmla="*/ 13350 h 21548"/>
                    <a:gd name="connsiteX78" fmla="*/ 7203 w 25504"/>
                    <a:gd name="connsiteY78" fmla="*/ 13563 h 21548"/>
                    <a:gd name="connsiteX79" fmla="*/ 7337 w 25504"/>
                    <a:gd name="connsiteY79" fmla="*/ 13395 h 21548"/>
                    <a:gd name="connsiteX80" fmla="*/ 7523 w 25504"/>
                    <a:gd name="connsiteY80" fmla="*/ 13264 h 21548"/>
                    <a:gd name="connsiteX81" fmla="*/ 8113 w 25504"/>
                    <a:gd name="connsiteY81" fmla="*/ 13192 h 21548"/>
                    <a:gd name="connsiteX82" fmla="*/ 8300 w 25504"/>
                    <a:gd name="connsiteY82" fmla="*/ 13289 h 21548"/>
                    <a:gd name="connsiteX83" fmla="*/ 8543 w 25504"/>
                    <a:gd name="connsiteY83" fmla="*/ 13114 h 21548"/>
                    <a:gd name="connsiteX84" fmla="*/ 8638 w 25504"/>
                    <a:gd name="connsiteY84" fmla="*/ 12981 h 21548"/>
                    <a:gd name="connsiteX85" fmla="*/ 8238 w 25504"/>
                    <a:gd name="connsiteY85" fmla="*/ 12825 h 21548"/>
                    <a:gd name="connsiteX86" fmla="*/ 8235 w 25504"/>
                    <a:gd name="connsiteY86" fmla="*/ 12503 h 21548"/>
                    <a:gd name="connsiteX87" fmla="*/ 8663 w 25504"/>
                    <a:gd name="connsiteY87" fmla="*/ 12238 h 21548"/>
                    <a:gd name="connsiteX88" fmla="*/ 8442 w 25504"/>
                    <a:gd name="connsiteY88" fmla="*/ 11706 h 21548"/>
                    <a:gd name="connsiteX89" fmla="*/ 8310 w 25504"/>
                    <a:gd name="connsiteY89" fmla="*/ 11304 h 21548"/>
                    <a:gd name="connsiteX90" fmla="*/ 8003 w 25504"/>
                    <a:gd name="connsiteY90" fmla="*/ 11304 h 21548"/>
                    <a:gd name="connsiteX91" fmla="*/ 8263 w 25504"/>
                    <a:gd name="connsiteY91" fmla="*/ 10838 h 21548"/>
                    <a:gd name="connsiteX92" fmla="*/ 7900 w 25504"/>
                    <a:gd name="connsiteY92" fmla="*/ 10807 h 21548"/>
                    <a:gd name="connsiteX93" fmla="*/ 7631 w 25504"/>
                    <a:gd name="connsiteY93" fmla="*/ 10908 h 21548"/>
                    <a:gd name="connsiteX94" fmla="*/ 7372 w 25504"/>
                    <a:gd name="connsiteY94" fmla="*/ 10459 h 21548"/>
                    <a:gd name="connsiteX95" fmla="*/ 7128 w 25504"/>
                    <a:gd name="connsiteY95" fmla="*/ 10058 h 21548"/>
                    <a:gd name="connsiteX96" fmla="*/ 6827 w 25504"/>
                    <a:gd name="connsiteY96" fmla="*/ 9858 h 21548"/>
                    <a:gd name="connsiteX97" fmla="*/ 7013 w 25504"/>
                    <a:gd name="connsiteY97" fmla="*/ 9461 h 21548"/>
                    <a:gd name="connsiteX98" fmla="*/ 6795 w 25504"/>
                    <a:gd name="connsiteY98" fmla="*/ 9378 h 21548"/>
                    <a:gd name="connsiteX99" fmla="*/ 6510 w 25504"/>
                    <a:gd name="connsiteY99" fmla="*/ 9452 h 21548"/>
                    <a:gd name="connsiteX100" fmla="*/ 6277 w 25504"/>
                    <a:gd name="connsiteY100" fmla="*/ 9568 h 21548"/>
                    <a:gd name="connsiteX101" fmla="*/ 6113 w 25504"/>
                    <a:gd name="connsiteY101" fmla="*/ 9378 h 21548"/>
                    <a:gd name="connsiteX102" fmla="*/ 6141 w 25504"/>
                    <a:gd name="connsiteY102" fmla="*/ 8982 h 21548"/>
                    <a:gd name="connsiteX103" fmla="*/ 5807 w 25504"/>
                    <a:gd name="connsiteY103" fmla="*/ 9168 h 21548"/>
                    <a:gd name="connsiteX104" fmla="*/ 5542 w 25504"/>
                    <a:gd name="connsiteY104" fmla="*/ 8734 h 21548"/>
                    <a:gd name="connsiteX105" fmla="*/ 5908 w 25504"/>
                    <a:gd name="connsiteY105" fmla="*/ 8581 h 21548"/>
                    <a:gd name="connsiteX106" fmla="*/ 5387 w 25504"/>
                    <a:gd name="connsiteY106" fmla="*/ 8167 h 21548"/>
                    <a:gd name="connsiteX107" fmla="*/ 5228 w 25504"/>
                    <a:gd name="connsiteY107" fmla="*/ 8012 h 21548"/>
                    <a:gd name="connsiteX108" fmla="*/ 5391 w 25504"/>
                    <a:gd name="connsiteY108" fmla="*/ 7711 h 21548"/>
                    <a:gd name="connsiteX109" fmla="*/ 5443 w 25504"/>
                    <a:gd name="connsiteY109" fmla="*/ 7423 h 21548"/>
                    <a:gd name="connsiteX110" fmla="*/ 5314 w 25504"/>
                    <a:gd name="connsiteY110" fmla="*/ 7034 h 21548"/>
                    <a:gd name="connsiteX111" fmla="*/ 5278 w 25504"/>
                    <a:gd name="connsiteY111" fmla="*/ 6712 h 21548"/>
                    <a:gd name="connsiteX112" fmla="*/ 5159 w 25504"/>
                    <a:gd name="connsiteY112" fmla="*/ 6363 h 21548"/>
                    <a:gd name="connsiteX113" fmla="*/ 4949 w 25504"/>
                    <a:gd name="connsiteY113" fmla="*/ 6232 h 21548"/>
                    <a:gd name="connsiteX114" fmla="*/ 4979 w 25504"/>
                    <a:gd name="connsiteY114" fmla="*/ 6015 h 21548"/>
                    <a:gd name="connsiteX115" fmla="*/ 4934 w 25504"/>
                    <a:gd name="connsiteY115" fmla="*/ 5418 h 21548"/>
                    <a:gd name="connsiteX116" fmla="*/ 4941 w 25504"/>
                    <a:gd name="connsiteY116" fmla="*/ 5088 h 21548"/>
                    <a:gd name="connsiteX117" fmla="*/ 4509 w 25504"/>
                    <a:gd name="connsiteY117" fmla="*/ 5120 h 21548"/>
                    <a:gd name="connsiteX118" fmla="*/ 4015 w 25504"/>
                    <a:gd name="connsiteY118" fmla="*/ 5077 h 21548"/>
                    <a:gd name="connsiteX119" fmla="*/ 3959 w 25504"/>
                    <a:gd name="connsiteY119" fmla="*/ 5046 h 21548"/>
                    <a:gd name="connsiteX120" fmla="*/ 3458 w 25504"/>
                    <a:gd name="connsiteY120" fmla="*/ 4725 h 21548"/>
                    <a:gd name="connsiteX121" fmla="*/ 3182 w 25504"/>
                    <a:gd name="connsiteY121" fmla="*/ 4666 h 21548"/>
                    <a:gd name="connsiteX122" fmla="*/ 2951 w 25504"/>
                    <a:gd name="connsiteY122" fmla="*/ 4558 h 21548"/>
                    <a:gd name="connsiteX123" fmla="*/ 2753 w 25504"/>
                    <a:gd name="connsiteY123" fmla="*/ 4558 h 21548"/>
                    <a:gd name="connsiteX124" fmla="*/ 2785 w 25504"/>
                    <a:gd name="connsiteY124" fmla="*/ 4348 h 21548"/>
                    <a:gd name="connsiteX125" fmla="*/ 2895 w 25504"/>
                    <a:gd name="connsiteY125" fmla="*/ 3780 h 21548"/>
                    <a:gd name="connsiteX126" fmla="*/ 3110 w 25504"/>
                    <a:gd name="connsiteY126" fmla="*/ 3413 h 21548"/>
                    <a:gd name="connsiteX127" fmla="*/ 3032 w 25504"/>
                    <a:gd name="connsiteY127" fmla="*/ 3271 h 21548"/>
                    <a:gd name="connsiteX128" fmla="*/ 2668 w 25504"/>
                    <a:gd name="connsiteY128" fmla="*/ 3183 h 21548"/>
                    <a:gd name="connsiteX129" fmla="*/ 2632 w 25504"/>
                    <a:gd name="connsiteY129" fmla="*/ 3055 h 21548"/>
                    <a:gd name="connsiteX130" fmla="*/ 2601 w 25504"/>
                    <a:gd name="connsiteY130" fmla="*/ 2833 h 21548"/>
                    <a:gd name="connsiteX131" fmla="*/ 3047 w 25504"/>
                    <a:gd name="connsiteY131" fmla="*/ 2516 h 21548"/>
                    <a:gd name="connsiteX132" fmla="*/ 2887 w 25504"/>
                    <a:gd name="connsiteY132" fmla="*/ 2251 h 21548"/>
                    <a:gd name="connsiteX133" fmla="*/ 2545 w 25504"/>
                    <a:gd name="connsiteY133" fmla="*/ 2246 h 21548"/>
                    <a:gd name="connsiteX134" fmla="*/ 2350 w 25504"/>
                    <a:gd name="connsiteY134" fmla="*/ 2812 h 21548"/>
                    <a:gd name="connsiteX135" fmla="*/ 1974 w 25504"/>
                    <a:gd name="connsiteY135" fmla="*/ 2724 h 21548"/>
                    <a:gd name="connsiteX136" fmla="*/ 1449 w 25504"/>
                    <a:gd name="connsiteY136" fmla="*/ 2740 h 21548"/>
                    <a:gd name="connsiteX137" fmla="*/ 1287 w 25504"/>
                    <a:gd name="connsiteY137" fmla="*/ 2830 h 21548"/>
                    <a:gd name="connsiteX138" fmla="*/ 1011 w 25504"/>
                    <a:gd name="connsiteY138" fmla="*/ 2627 h 21548"/>
                    <a:gd name="connsiteX139" fmla="*/ 1174 w 25504"/>
                    <a:gd name="connsiteY139" fmla="*/ 2551 h 21548"/>
                    <a:gd name="connsiteX140" fmla="*/ 1553 w 25504"/>
                    <a:gd name="connsiteY140" fmla="*/ 2428 h 21548"/>
                    <a:gd name="connsiteX141" fmla="*/ 1358 w 25504"/>
                    <a:gd name="connsiteY141" fmla="*/ 2179 h 21548"/>
                    <a:gd name="connsiteX142" fmla="*/ 1178 w 25504"/>
                    <a:gd name="connsiteY142" fmla="*/ 2022 h 21548"/>
                    <a:gd name="connsiteX143" fmla="*/ 961 w 25504"/>
                    <a:gd name="connsiteY143" fmla="*/ 1560 h 21548"/>
                    <a:gd name="connsiteX144" fmla="*/ 1079 w 25504"/>
                    <a:gd name="connsiteY144" fmla="*/ 1250 h 21548"/>
                    <a:gd name="connsiteX145" fmla="*/ 653 w 25504"/>
                    <a:gd name="connsiteY145" fmla="*/ 1173 h 21548"/>
                    <a:gd name="connsiteX146" fmla="*/ 305 w 25504"/>
                    <a:gd name="connsiteY146" fmla="*/ 845 h 21548"/>
                    <a:gd name="connsiteX147" fmla="*/ 297 w 25504"/>
                    <a:gd name="connsiteY147" fmla="*/ 560 h 21548"/>
                    <a:gd name="connsiteX148" fmla="*/ 488 w 25504"/>
                    <a:gd name="connsiteY148" fmla="*/ 183 h 21548"/>
                    <a:gd name="connsiteX149" fmla="*/ 0 w 25504"/>
                    <a:gd name="connsiteY149" fmla="*/ 0 h 21548"/>
                    <a:gd name="connsiteX0" fmla="*/ 25504 w 25504"/>
                    <a:gd name="connsiteY0" fmla="*/ 11640 h 21548"/>
                    <a:gd name="connsiteX1" fmla="*/ 23055 w 25504"/>
                    <a:gd name="connsiteY1" fmla="*/ 13111 h 21548"/>
                    <a:gd name="connsiteX2" fmla="*/ 12520 w 25504"/>
                    <a:gd name="connsiteY2" fmla="*/ 19656 h 21548"/>
                    <a:gd name="connsiteX3" fmla="*/ 12440 w 25504"/>
                    <a:gd name="connsiteY3" fmla="*/ 19463 h 21548"/>
                    <a:gd name="connsiteX4" fmla="*/ 11859 w 25504"/>
                    <a:gd name="connsiteY4" fmla="*/ 19012 h 21548"/>
                    <a:gd name="connsiteX5" fmla="*/ 11575 w 25504"/>
                    <a:gd name="connsiteY5" fmla="*/ 19028 h 21548"/>
                    <a:gd name="connsiteX6" fmla="*/ 11429 w 25504"/>
                    <a:gd name="connsiteY6" fmla="*/ 18738 h 21548"/>
                    <a:gd name="connsiteX7" fmla="*/ 11661 w 25504"/>
                    <a:gd name="connsiteY7" fmla="*/ 18201 h 21548"/>
                    <a:gd name="connsiteX8" fmla="*/ 12090 w 25504"/>
                    <a:gd name="connsiteY8" fmla="*/ 17876 h 21548"/>
                    <a:gd name="connsiteX9" fmla="*/ 11969 w 25504"/>
                    <a:gd name="connsiteY9" fmla="*/ 17625 h 21548"/>
                    <a:gd name="connsiteX10" fmla="*/ 11713 w 25504"/>
                    <a:gd name="connsiteY10" fmla="*/ 17663 h 21548"/>
                    <a:gd name="connsiteX11" fmla="*/ 11491 w 25504"/>
                    <a:gd name="connsiteY11" fmla="*/ 17494 h 21548"/>
                    <a:gd name="connsiteX12" fmla="*/ 11373 w 25504"/>
                    <a:gd name="connsiteY12" fmla="*/ 17744 h 21548"/>
                    <a:gd name="connsiteX13" fmla="*/ 10986 w 25504"/>
                    <a:gd name="connsiteY13" fmla="*/ 18136 h 21548"/>
                    <a:gd name="connsiteX14" fmla="*/ 10867 w 25504"/>
                    <a:gd name="connsiteY14" fmla="*/ 18398 h 21548"/>
                    <a:gd name="connsiteX15" fmla="*/ 11046 w 25504"/>
                    <a:gd name="connsiteY15" fmla="*/ 19028 h 21548"/>
                    <a:gd name="connsiteX16" fmla="*/ 11393 w 25504"/>
                    <a:gd name="connsiteY16" fmla="*/ 19289 h 21548"/>
                    <a:gd name="connsiteX17" fmla="*/ 11547 w 25504"/>
                    <a:gd name="connsiteY17" fmla="*/ 19790 h 21548"/>
                    <a:gd name="connsiteX18" fmla="*/ 11634 w 25504"/>
                    <a:gd name="connsiteY18" fmla="*/ 19916 h 21548"/>
                    <a:gd name="connsiteX19" fmla="*/ 11737 w 25504"/>
                    <a:gd name="connsiteY19" fmla="*/ 20594 h 21548"/>
                    <a:gd name="connsiteX20" fmla="*/ 12003 w 25504"/>
                    <a:gd name="connsiteY20" fmla="*/ 20982 h 21548"/>
                    <a:gd name="connsiteX21" fmla="*/ 11888 w 25504"/>
                    <a:gd name="connsiteY21" fmla="*/ 21261 h 21548"/>
                    <a:gd name="connsiteX22" fmla="*/ 11509 w 25504"/>
                    <a:gd name="connsiteY22" fmla="*/ 21358 h 21548"/>
                    <a:gd name="connsiteX23" fmla="*/ 11171 w 25504"/>
                    <a:gd name="connsiteY23" fmla="*/ 21333 h 21548"/>
                    <a:gd name="connsiteX24" fmla="*/ 10790 w 25504"/>
                    <a:gd name="connsiteY24" fmla="*/ 21469 h 21548"/>
                    <a:gd name="connsiteX25" fmla="*/ 10016 w 25504"/>
                    <a:gd name="connsiteY25" fmla="*/ 21530 h 21548"/>
                    <a:gd name="connsiteX26" fmla="*/ 9717 w 25504"/>
                    <a:gd name="connsiteY26" fmla="*/ 21239 h 21548"/>
                    <a:gd name="connsiteX27" fmla="*/ 9539 w 25504"/>
                    <a:gd name="connsiteY27" fmla="*/ 21113 h 21548"/>
                    <a:gd name="connsiteX28" fmla="*/ 9324 w 25504"/>
                    <a:gd name="connsiteY28" fmla="*/ 21183 h 21548"/>
                    <a:gd name="connsiteX29" fmla="*/ 8766 w 25504"/>
                    <a:gd name="connsiteY29" fmla="*/ 21374 h 21548"/>
                    <a:gd name="connsiteX30" fmla="*/ 8519 w 25504"/>
                    <a:gd name="connsiteY30" fmla="*/ 21402 h 21548"/>
                    <a:gd name="connsiteX31" fmla="*/ 8014 w 25504"/>
                    <a:gd name="connsiteY31" fmla="*/ 21209 h 21548"/>
                    <a:gd name="connsiteX32" fmla="*/ 8130 w 25504"/>
                    <a:gd name="connsiteY32" fmla="*/ 21465 h 21548"/>
                    <a:gd name="connsiteX33" fmla="*/ 7606 w 25504"/>
                    <a:gd name="connsiteY33" fmla="*/ 21310 h 21548"/>
                    <a:gd name="connsiteX34" fmla="*/ 7606 w 25504"/>
                    <a:gd name="connsiteY34" fmla="*/ 20735 h 21548"/>
                    <a:gd name="connsiteX35" fmla="*/ 7436 w 25504"/>
                    <a:gd name="connsiteY35" fmla="*/ 20474 h 21548"/>
                    <a:gd name="connsiteX36" fmla="*/ 7155 w 25504"/>
                    <a:gd name="connsiteY36" fmla="*/ 19937 h 21548"/>
                    <a:gd name="connsiteX37" fmla="*/ 7165 w 25504"/>
                    <a:gd name="connsiteY37" fmla="*/ 19602 h 21548"/>
                    <a:gd name="connsiteX38" fmla="*/ 6817 w 25504"/>
                    <a:gd name="connsiteY38" fmla="*/ 19340 h 21548"/>
                    <a:gd name="connsiteX39" fmla="*/ 6579 w 25504"/>
                    <a:gd name="connsiteY39" fmla="*/ 19562 h 21548"/>
                    <a:gd name="connsiteX40" fmla="*/ 6624 w 25504"/>
                    <a:gd name="connsiteY40" fmla="*/ 19932 h 21548"/>
                    <a:gd name="connsiteX41" fmla="*/ 6579 w 25504"/>
                    <a:gd name="connsiteY41" fmla="*/ 20417 h 21548"/>
                    <a:gd name="connsiteX42" fmla="*/ 6148 w 25504"/>
                    <a:gd name="connsiteY42" fmla="*/ 20445 h 21548"/>
                    <a:gd name="connsiteX43" fmla="*/ 5895 w 25504"/>
                    <a:gd name="connsiteY43" fmla="*/ 20262 h 21548"/>
                    <a:gd name="connsiteX44" fmla="*/ 5446 w 25504"/>
                    <a:gd name="connsiteY44" fmla="*/ 20410 h 21548"/>
                    <a:gd name="connsiteX45" fmla="*/ 5198 w 25504"/>
                    <a:gd name="connsiteY45" fmla="*/ 19892 h 21548"/>
                    <a:gd name="connsiteX46" fmla="*/ 5426 w 25504"/>
                    <a:gd name="connsiteY46" fmla="*/ 19493 h 21548"/>
                    <a:gd name="connsiteX47" fmla="*/ 5599 w 25504"/>
                    <a:gd name="connsiteY47" fmla="*/ 19289 h 21548"/>
                    <a:gd name="connsiteX48" fmla="*/ 5450 w 25504"/>
                    <a:gd name="connsiteY48" fmla="*/ 18738 h 21548"/>
                    <a:gd name="connsiteX49" fmla="*/ 5068 w 25504"/>
                    <a:gd name="connsiteY49" fmla="*/ 18398 h 21548"/>
                    <a:gd name="connsiteX50" fmla="*/ 4599 w 25504"/>
                    <a:gd name="connsiteY50" fmla="*/ 18467 h 21548"/>
                    <a:gd name="connsiteX51" fmla="*/ 4264 w 25504"/>
                    <a:gd name="connsiteY51" fmla="*/ 18280 h 21548"/>
                    <a:gd name="connsiteX52" fmla="*/ 3950 w 25504"/>
                    <a:gd name="connsiteY52" fmla="*/ 18044 h 21548"/>
                    <a:gd name="connsiteX53" fmla="*/ 3506 w 25504"/>
                    <a:gd name="connsiteY53" fmla="*/ 17797 h 21548"/>
                    <a:gd name="connsiteX54" fmla="*/ 3166 w 25504"/>
                    <a:gd name="connsiteY54" fmla="*/ 17611 h 21548"/>
                    <a:gd name="connsiteX55" fmla="*/ 3341 w 25504"/>
                    <a:gd name="connsiteY55" fmla="*/ 17181 h 21548"/>
                    <a:gd name="connsiteX56" fmla="*/ 2896 w 25504"/>
                    <a:gd name="connsiteY56" fmla="*/ 16604 h 21548"/>
                    <a:gd name="connsiteX57" fmla="*/ 3096 w 25504"/>
                    <a:gd name="connsiteY57" fmla="*/ 16153 h 21548"/>
                    <a:gd name="connsiteX58" fmla="*/ 3363 w 25504"/>
                    <a:gd name="connsiteY58" fmla="*/ 16008 h 21548"/>
                    <a:gd name="connsiteX59" fmla="*/ 3481 w 25504"/>
                    <a:gd name="connsiteY59" fmla="*/ 15493 h 21548"/>
                    <a:gd name="connsiteX60" fmla="*/ 3182 w 25504"/>
                    <a:gd name="connsiteY60" fmla="*/ 15231 h 21548"/>
                    <a:gd name="connsiteX61" fmla="*/ 2407 w 25504"/>
                    <a:gd name="connsiteY61" fmla="*/ 14679 h 21548"/>
                    <a:gd name="connsiteX62" fmla="*/ 2817 w 25504"/>
                    <a:gd name="connsiteY62" fmla="*/ 14596 h 21548"/>
                    <a:gd name="connsiteX63" fmla="*/ 3210 w 25504"/>
                    <a:gd name="connsiteY63" fmla="*/ 14775 h 21548"/>
                    <a:gd name="connsiteX64" fmla="*/ 3639 w 25504"/>
                    <a:gd name="connsiteY64" fmla="*/ 14956 h 21548"/>
                    <a:gd name="connsiteX65" fmla="*/ 4006 w 25504"/>
                    <a:gd name="connsiteY65" fmla="*/ 14936 h 21548"/>
                    <a:gd name="connsiteX66" fmla="*/ 4051 w 25504"/>
                    <a:gd name="connsiteY66" fmla="*/ 14806 h 21548"/>
                    <a:gd name="connsiteX67" fmla="*/ 3512 w 25504"/>
                    <a:gd name="connsiteY67" fmla="*/ 14186 h 21548"/>
                    <a:gd name="connsiteX68" fmla="*/ 3207 w 25504"/>
                    <a:gd name="connsiteY68" fmla="*/ 13569 h 21548"/>
                    <a:gd name="connsiteX69" fmla="*/ 3704 w 25504"/>
                    <a:gd name="connsiteY69" fmla="*/ 13683 h 21548"/>
                    <a:gd name="connsiteX70" fmla="*/ 4238 w 25504"/>
                    <a:gd name="connsiteY70" fmla="*/ 13847 h 21548"/>
                    <a:gd name="connsiteX71" fmla="*/ 4851 w 25504"/>
                    <a:gd name="connsiteY71" fmla="*/ 13923 h 21548"/>
                    <a:gd name="connsiteX72" fmla="*/ 5195 w 25504"/>
                    <a:gd name="connsiteY72" fmla="*/ 14110 h 21548"/>
                    <a:gd name="connsiteX73" fmla="*/ 5675 w 25504"/>
                    <a:gd name="connsiteY73" fmla="*/ 14377 h 21548"/>
                    <a:gd name="connsiteX74" fmla="*/ 5947 w 25504"/>
                    <a:gd name="connsiteY74" fmla="*/ 14056 h 21548"/>
                    <a:gd name="connsiteX75" fmla="*/ 5922 w 25504"/>
                    <a:gd name="connsiteY75" fmla="*/ 13762 h 21548"/>
                    <a:gd name="connsiteX76" fmla="*/ 6304 w 25504"/>
                    <a:gd name="connsiteY76" fmla="*/ 13166 h 21548"/>
                    <a:gd name="connsiteX77" fmla="*/ 6851 w 25504"/>
                    <a:gd name="connsiteY77" fmla="*/ 13350 h 21548"/>
                    <a:gd name="connsiteX78" fmla="*/ 7203 w 25504"/>
                    <a:gd name="connsiteY78" fmla="*/ 13563 h 21548"/>
                    <a:gd name="connsiteX79" fmla="*/ 7337 w 25504"/>
                    <a:gd name="connsiteY79" fmla="*/ 13395 h 21548"/>
                    <a:gd name="connsiteX80" fmla="*/ 7523 w 25504"/>
                    <a:gd name="connsiteY80" fmla="*/ 13264 h 21548"/>
                    <a:gd name="connsiteX81" fmla="*/ 8113 w 25504"/>
                    <a:gd name="connsiteY81" fmla="*/ 13192 h 21548"/>
                    <a:gd name="connsiteX82" fmla="*/ 8300 w 25504"/>
                    <a:gd name="connsiteY82" fmla="*/ 13289 h 21548"/>
                    <a:gd name="connsiteX83" fmla="*/ 8543 w 25504"/>
                    <a:gd name="connsiteY83" fmla="*/ 13114 h 21548"/>
                    <a:gd name="connsiteX84" fmla="*/ 8638 w 25504"/>
                    <a:gd name="connsiteY84" fmla="*/ 12981 h 21548"/>
                    <a:gd name="connsiteX85" fmla="*/ 8238 w 25504"/>
                    <a:gd name="connsiteY85" fmla="*/ 12825 h 21548"/>
                    <a:gd name="connsiteX86" fmla="*/ 8235 w 25504"/>
                    <a:gd name="connsiteY86" fmla="*/ 12503 h 21548"/>
                    <a:gd name="connsiteX87" fmla="*/ 8663 w 25504"/>
                    <a:gd name="connsiteY87" fmla="*/ 12238 h 21548"/>
                    <a:gd name="connsiteX88" fmla="*/ 8442 w 25504"/>
                    <a:gd name="connsiteY88" fmla="*/ 11706 h 21548"/>
                    <a:gd name="connsiteX89" fmla="*/ 8310 w 25504"/>
                    <a:gd name="connsiteY89" fmla="*/ 11304 h 21548"/>
                    <a:gd name="connsiteX90" fmla="*/ 8003 w 25504"/>
                    <a:gd name="connsiteY90" fmla="*/ 11304 h 21548"/>
                    <a:gd name="connsiteX91" fmla="*/ 8263 w 25504"/>
                    <a:gd name="connsiteY91" fmla="*/ 10838 h 21548"/>
                    <a:gd name="connsiteX92" fmla="*/ 7900 w 25504"/>
                    <a:gd name="connsiteY92" fmla="*/ 10807 h 21548"/>
                    <a:gd name="connsiteX93" fmla="*/ 7631 w 25504"/>
                    <a:gd name="connsiteY93" fmla="*/ 10908 h 21548"/>
                    <a:gd name="connsiteX94" fmla="*/ 7372 w 25504"/>
                    <a:gd name="connsiteY94" fmla="*/ 10459 h 21548"/>
                    <a:gd name="connsiteX95" fmla="*/ 7128 w 25504"/>
                    <a:gd name="connsiteY95" fmla="*/ 10058 h 21548"/>
                    <a:gd name="connsiteX96" fmla="*/ 6827 w 25504"/>
                    <a:gd name="connsiteY96" fmla="*/ 9858 h 21548"/>
                    <a:gd name="connsiteX97" fmla="*/ 7013 w 25504"/>
                    <a:gd name="connsiteY97" fmla="*/ 9461 h 21548"/>
                    <a:gd name="connsiteX98" fmla="*/ 6795 w 25504"/>
                    <a:gd name="connsiteY98" fmla="*/ 9378 h 21548"/>
                    <a:gd name="connsiteX99" fmla="*/ 6510 w 25504"/>
                    <a:gd name="connsiteY99" fmla="*/ 9452 h 21548"/>
                    <a:gd name="connsiteX100" fmla="*/ 6277 w 25504"/>
                    <a:gd name="connsiteY100" fmla="*/ 9568 h 21548"/>
                    <a:gd name="connsiteX101" fmla="*/ 6113 w 25504"/>
                    <a:gd name="connsiteY101" fmla="*/ 9378 h 21548"/>
                    <a:gd name="connsiteX102" fmla="*/ 6141 w 25504"/>
                    <a:gd name="connsiteY102" fmla="*/ 8982 h 21548"/>
                    <a:gd name="connsiteX103" fmla="*/ 5807 w 25504"/>
                    <a:gd name="connsiteY103" fmla="*/ 9168 h 21548"/>
                    <a:gd name="connsiteX104" fmla="*/ 5542 w 25504"/>
                    <a:gd name="connsiteY104" fmla="*/ 8734 h 21548"/>
                    <a:gd name="connsiteX105" fmla="*/ 5908 w 25504"/>
                    <a:gd name="connsiteY105" fmla="*/ 8581 h 21548"/>
                    <a:gd name="connsiteX106" fmla="*/ 5387 w 25504"/>
                    <a:gd name="connsiteY106" fmla="*/ 8167 h 21548"/>
                    <a:gd name="connsiteX107" fmla="*/ 5228 w 25504"/>
                    <a:gd name="connsiteY107" fmla="*/ 8012 h 21548"/>
                    <a:gd name="connsiteX108" fmla="*/ 5391 w 25504"/>
                    <a:gd name="connsiteY108" fmla="*/ 7711 h 21548"/>
                    <a:gd name="connsiteX109" fmla="*/ 5443 w 25504"/>
                    <a:gd name="connsiteY109" fmla="*/ 7423 h 21548"/>
                    <a:gd name="connsiteX110" fmla="*/ 5314 w 25504"/>
                    <a:gd name="connsiteY110" fmla="*/ 7034 h 21548"/>
                    <a:gd name="connsiteX111" fmla="*/ 5278 w 25504"/>
                    <a:gd name="connsiteY111" fmla="*/ 6712 h 21548"/>
                    <a:gd name="connsiteX112" fmla="*/ 5159 w 25504"/>
                    <a:gd name="connsiteY112" fmla="*/ 6363 h 21548"/>
                    <a:gd name="connsiteX113" fmla="*/ 4949 w 25504"/>
                    <a:gd name="connsiteY113" fmla="*/ 6232 h 21548"/>
                    <a:gd name="connsiteX114" fmla="*/ 4979 w 25504"/>
                    <a:gd name="connsiteY114" fmla="*/ 6015 h 21548"/>
                    <a:gd name="connsiteX115" fmla="*/ 4934 w 25504"/>
                    <a:gd name="connsiteY115" fmla="*/ 5418 h 21548"/>
                    <a:gd name="connsiteX116" fmla="*/ 4941 w 25504"/>
                    <a:gd name="connsiteY116" fmla="*/ 5088 h 21548"/>
                    <a:gd name="connsiteX117" fmla="*/ 4509 w 25504"/>
                    <a:gd name="connsiteY117" fmla="*/ 5120 h 21548"/>
                    <a:gd name="connsiteX118" fmla="*/ 4015 w 25504"/>
                    <a:gd name="connsiteY118" fmla="*/ 5077 h 21548"/>
                    <a:gd name="connsiteX119" fmla="*/ 3959 w 25504"/>
                    <a:gd name="connsiteY119" fmla="*/ 5046 h 21548"/>
                    <a:gd name="connsiteX120" fmla="*/ 3458 w 25504"/>
                    <a:gd name="connsiteY120" fmla="*/ 4725 h 21548"/>
                    <a:gd name="connsiteX121" fmla="*/ 3182 w 25504"/>
                    <a:gd name="connsiteY121" fmla="*/ 4666 h 21548"/>
                    <a:gd name="connsiteX122" fmla="*/ 2951 w 25504"/>
                    <a:gd name="connsiteY122" fmla="*/ 4558 h 21548"/>
                    <a:gd name="connsiteX123" fmla="*/ 2753 w 25504"/>
                    <a:gd name="connsiteY123" fmla="*/ 4558 h 21548"/>
                    <a:gd name="connsiteX124" fmla="*/ 2785 w 25504"/>
                    <a:gd name="connsiteY124" fmla="*/ 4348 h 21548"/>
                    <a:gd name="connsiteX125" fmla="*/ 2895 w 25504"/>
                    <a:gd name="connsiteY125" fmla="*/ 3780 h 21548"/>
                    <a:gd name="connsiteX126" fmla="*/ 3110 w 25504"/>
                    <a:gd name="connsiteY126" fmla="*/ 3413 h 21548"/>
                    <a:gd name="connsiteX127" fmla="*/ 3032 w 25504"/>
                    <a:gd name="connsiteY127" fmla="*/ 3271 h 21548"/>
                    <a:gd name="connsiteX128" fmla="*/ 2668 w 25504"/>
                    <a:gd name="connsiteY128" fmla="*/ 3183 h 21548"/>
                    <a:gd name="connsiteX129" fmla="*/ 2632 w 25504"/>
                    <a:gd name="connsiteY129" fmla="*/ 3055 h 21548"/>
                    <a:gd name="connsiteX130" fmla="*/ 2601 w 25504"/>
                    <a:gd name="connsiteY130" fmla="*/ 2833 h 21548"/>
                    <a:gd name="connsiteX131" fmla="*/ 3047 w 25504"/>
                    <a:gd name="connsiteY131" fmla="*/ 2516 h 21548"/>
                    <a:gd name="connsiteX132" fmla="*/ 2887 w 25504"/>
                    <a:gd name="connsiteY132" fmla="*/ 2251 h 21548"/>
                    <a:gd name="connsiteX133" fmla="*/ 2545 w 25504"/>
                    <a:gd name="connsiteY133" fmla="*/ 2246 h 21548"/>
                    <a:gd name="connsiteX134" fmla="*/ 2350 w 25504"/>
                    <a:gd name="connsiteY134" fmla="*/ 2812 h 21548"/>
                    <a:gd name="connsiteX135" fmla="*/ 1974 w 25504"/>
                    <a:gd name="connsiteY135" fmla="*/ 2724 h 21548"/>
                    <a:gd name="connsiteX136" fmla="*/ 1449 w 25504"/>
                    <a:gd name="connsiteY136" fmla="*/ 2740 h 21548"/>
                    <a:gd name="connsiteX137" fmla="*/ 1287 w 25504"/>
                    <a:gd name="connsiteY137" fmla="*/ 2830 h 21548"/>
                    <a:gd name="connsiteX138" fmla="*/ 1011 w 25504"/>
                    <a:gd name="connsiteY138" fmla="*/ 2627 h 21548"/>
                    <a:gd name="connsiteX139" fmla="*/ 1174 w 25504"/>
                    <a:gd name="connsiteY139" fmla="*/ 2551 h 21548"/>
                    <a:gd name="connsiteX140" fmla="*/ 1553 w 25504"/>
                    <a:gd name="connsiteY140" fmla="*/ 2428 h 21548"/>
                    <a:gd name="connsiteX141" fmla="*/ 1358 w 25504"/>
                    <a:gd name="connsiteY141" fmla="*/ 2179 h 21548"/>
                    <a:gd name="connsiteX142" fmla="*/ 1178 w 25504"/>
                    <a:gd name="connsiteY142" fmla="*/ 2022 h 21548"/>
                    <a:gd name="connsiteX143" fmla="*/ 961 w 25504"/>
                    <a:gd name="connsiteY143" fmla="*/ 1560 h 21548"/>
                    <a:gd name="connsiteX144" fmla="*/ 1079 w 25504"/>
                    <a:gd name="connsiteY144" fmla="*/ 1250 h 21548"/>
                    <a:gd name="connsiteX145" fmla="*/ 653 w 25504"/>
                    <a:gd name="connsiteY145" fmla="*/ 1173 h 21548"/>
                    <a:gd name="connsiteX146" fmla="*/ 305 w 25504"/>
                    <a:gd name="connsiteY146" fmla="*/ 845 h 21548"/>
                    <a:gd name="connsiteX147" fmla="*/ 297 w 25504"/>
                    <a:gd name="connsiteY147" fmla="*/ 560 h 21548"/>
                    <a:gd name="connsiteX148" fmla="*/ 488 w 25504"/>
                    <a:gd name="connsiteY148" fmla="*/ 183 h 21548"/>
                    <a:gd name="connsiteX149" fmla="*/ 0 w 25504"/>
                    <a:gd name="connsiteY149" fmla="*/ 0 h 21548"/>
                    <a:gd name="connsiteX0" fmla="*/ 24153 w 24153"/>
                    <a:gd name="connsiteY0" fmla="*/ 14794 h 21548"/>
                    <a:gd name="connsiteX1" fmla="*/ 23055 w 24153"/>
                    <a:gd name="connsiteY1" fmla="*/ 13111 h 21548"/>
                    <a:gd name="connsiteX2" fmla="*/ 12520 w 24153"/>
                    <a:gd name="connsiteY2" fmla="*/ 19656 h 21548"/>
                    <a:gd name="connsiteX3" fmla="*/ 12440 w 24153"/>
                    <a:gd name="connsiteY3" fmla="*/ 19463 h 21548"/>
                    <a:gd name="connsiteX4" fmla="*/ 11859 w 24153"/>
                    <a:gd name="connsiteY4" fmla="*/ 19012 h 21548"/>
                    <a:gd name="connsiteX5" fmla="*/ 11575 w 24153"/>
                    <a:gd name="connsiteY5" fmla="*/ 19028 h 21548"/>
                    <a:gd name="connsiteX6" fmla="*/ 11429 w 24153"/>
                    <a:gd name="connsiteY6" fmla="*/ 18738 h 21548"/>
                    <a:gd name="connsiteX7" fmla="*/ 11661 w 24153"/>
                    <a:gd name="connsiteY7" fmla="*/ 18201 h 21548"/>
                    <a:gd name="connsiteX8" fmla="*/ 12090 w 24153"/>
                    <a:gd name="connsiteY8" fmla="*/ 17876 h 21548"/>
                    <a:gd name="connsiteX9" fmla="*/ 11969 w 24153"/>
                    <a:gd name="connsiteY9" fmla="*/ 17625 h 21548"/>
                    <a:gd name="connsiteX10" fmla="*/ 11713 w 24153"/>
                    <a:gd name="connsiteY10" fmla="*/ 17663 h 21548"/>
                    <a:gd name="connsiteX11" fmla="*/ 11491 w 24153"/>
                    <a:gd name="connsiteY11" fmla="*/ 17494 h 21548"/>
                    <a:gd name="connsiteX12" fmla="*/ 11373 w 24153"/>
                    <a:gd name="connsiteY12" fmla="*/ 17744 h 21548"/>
                    <a:gd name="connsiteX13" fmla="*/ 10986 w 24153"/>
                    <a:gd name="connsiteY13" fmla="*/ 18136 h 21548"/>
                    <a:gd name="connsiteX14" fmla="*/ 10867 w 24153"/>
                    <a:gd name="connsiteY14" fmla="*/ 18398 h 21548"/>
                    <a:gd name="connsiteX15" fmla="*/ 11046 w 24153"/>
                    <a:gd name="connsiteY15" fmla="*/ 19028 h 21548"/>
                    <a:gd name="connsiteX16" fmla="*/ 11393 w 24153"/>
                    <a:gd name="connsiteY16" fmla="*/ 19289 h 21548"/>
                    <a:gd name="connsiteX17" fmla="*/ 11547 w 24153"/>
                    <a:gd name="connsiteY17" fmla="*/ 19790 h 21548"/>
                    <a:gd name="connsiteX18" fmla="*/ 11634 w 24153"/>
                    <a:gd name="connsiteY18" fmla="*/ 19916 h 21548"/>
                    <a:gd name="connsiteX19" fmla="*/ 11737 w 24153"/>
                    <a:gd name="connsiteY19" fmla="*/ 20594 h 21548"/>
                    <a:gd name="connsiteX20" fmla="*/ 12003 w 24153"/>
                    <a:gd name="connsiteY20" fmla="*/ 20982 h 21548"/>
                    <a:gd name="connsiteX21" fmla="*/ 11888 w 24153"/>
                    <a:gd name="connsiteY21" fmla="*/ 21261 h 21548"/>
                    <a:gd name="connsiteX22" fmla="*/ 11509 w 24153"/>
                    <a:gd name="connsiteY22" fmla="*/ 21358 h 21548"/>
                    <a:gd name="connsiteX23" fmla="*/ 11171 w 24153"/>
                    <a:gd name="connsiteY23" fmla="*/ 21333 h 21548"/>
                    <a:gd name="connsiteX24" fmla="*/ 10790 w 24153"/>
                    <a:gd name="connsiteY24" fmla="*/ 21469 h 21548"/>
                    <a:gd name="connsiteX25" fmla="*/ 10016 w 24153"/>
                    <a:gd name="connsiteY25" fmla="*/ 21530 h 21548"/>
                    <a:gd name="connsiteX26" fmla="*/ 9717 w 24153"/>
                    <a:gd name="connsiteY26" fmla="*/ 21239 h 21548"/>
                    <a:gd name="connsiteX27" fmla="*/ 9539 w 24153"/>
                    <a:gd name="connsiteY27" fmla="*/ 21113 h 21548"/>
                    <a:gd name="connsiteX28" fmla="*/ 9324 w 24153"/>
                    <a:gd name="connsiteY28" fmla="*/ 21183 h 21548"/>
                    <a:gd name="connsiteX29" fmla="*/ 8766 w 24153"/>
                    <a:gd name="connsiteY29" fmla="*/ 21374 h 21548"/>
                    <a:gd name="connsiteX30" fmla="*/ 8519 w 24153"/>
                    <a:gd name="connsiteY30" fmla="*/ 21402 h 21548"/>
                    <a:gd name="connsiteX31" fmla="*/ 8014 w 24153"/>
                    <a:gd name="connsiteY31" fmla="*/ 21209 h 21548"/>
                    <a:gd name="connsiteX32" fmla="*/ 8130 w 24153"/>
                    <a:gd name="connsiteY32" fmla="*/ 21465 h 21548"/>
                    <a:gd name="connsiteX33" fmla="*/ 7606 w 24153"/>
                    <a:gd name="connsiteY33" fmla="*/ 21310 h 21548"/>
                    <a:gd name="connsiteX34" fmla="*/ 7606 w 24153"/>
                    <a:gd name="connsiteY34" fmla="*/ 20735 h 21548"/>
                    <a:gd name="connsiteX35" fmla="*/ 7436 w 24153"/>
                    <a:gd name="connsiteY35" fmla="*/ 20474 h 21548"/>
                    <a:gd name="connsiteX36" fmla="*/ 7155 w 24153"/>
                    <a:gd name="connsiteY36" fmla="*/ 19937 h 21548"/>
                    <a:gd name="connsiteX37" fmla="*/ 7165 w 24153"/>
                    <a:gd name="connsiteY37" fmla="*/ 19602 h 21548"/>
                    <a:gd name="connsiteX38" fmla="*/ 6817 w 24153"/>
                    <a:gd name="connsiteY38" fmla="*/ 19340 h 21548"/>
                    <a:gd name="connsiteX39" fmla="*/ 6579 w 24153"/>
                    <a:gd name="connsiteY39" fmla="*/ 19562 h 21548"/>
                    <a:gd name="connsiteX40" fmla="*/ 6624 w 24153"/>
                    <a:gd name="connsiteY40" fmla="*/ 19932 h 21548"/>
                    <a:gd name="connsiteX41" fmla="*/ 6579 w 24153"/>
                    <a:gd name="connsiteY41" fmla="*/ 20417 h 21548"/>
                    <a:gd name="connsiteX42" fmla="*/ 6148 w 24153"/>
                    <a:gd name="connsiteY42" fmla="*/ 20445 h 21548"/>
                    <a:gd name="connsiteX43" fmla="*/ 5895 w 24153"/>
                    <a:gd name="connsiteY43" fmla="*/ 20262 h 21548"/>
                    <a:gd name="connsiteX44" fmla="*/ 5446 w 24153"/>
                    <a:gd name="connsiteY44" fmla="*/ 20410 h 21548"/>
                    <a:gd name="connsiteX45" fmla="*/ 5198 w 24153"/>
                    <a:gd name="connsiteY45" fmla="*/ 19892 h 21548"/>
                    <a:gd name="connsiteX46" fmla="*/ 5426 w 24153"/>
                    <a:gd name="connsiteY46" fmla="*/ 19493 h 21548"/>
                    <a:gd name="connsiteX47" fmla="*/ 5599 w 24153"/>
                    <a:gd name="connsiteY47" fmla="*/ 19289 h 21548"/>
                    <a:gd name="connsiteX48" fmla="*/ 5450 w 24153"/>
                    <a:gd name="connsiteY48" fmla="*/ 18738 h 21548"/>
                    <a:gd name="connsiteX49" fmla="*/ 5068 w 24153"/>
                    <a:gd name="connsiteY49" fmla="*/ 18398 h 21548"/>
                    <a:gd name="connsiteX50" fmla="*/ 4599 w 24153"/>
                    <a:gd name="connsiteY50" fmla="*/ 18467 h 21548"/>
                    <a:gd name="connsiteX51" fmla="*/ 4264 w 24153"/>
                    <a:gd name="connsiteY51" fmla="*/ 18280 h 21548"/>
                    <a:gd name="connsiteX52" fmla="*/ 3950 w 24153"/>
                    <a:gd name="connsiteY52" fmla="*/ 18044 h 21548"/>
                    <a:gd name="connsiteX53" fmla="*/ 3506 w 24153"/>
                    <a:gd name="connsiteY53" fmla="*/ 17797 h 21548"/>
                    <a:gd name="connsiteX54" fmla="*/ 3166 w 24153"/>
                    <a:gd name="connsiteY54" fmla="*/ 17611 h 21548"/>
                    <a:gd name="connsiteX55" fmla="*/ 3341 w 24153"/>
                    <a:gd name="connsiteY55" fmla="*/ 17181 h 21548"/>
                    <a:gd name="connsiteX56" fmla="*/ 2896 w 24153"/>
                    <a:gd name="connsiteY56" fmla="*/ 16604 h 21548"/>
                    <a:gd name="connsiteX57" fmla="*/ 3096 w 24153"/>
                    <a:gd name="connsiteY57" fmla="*/ 16153 h 21548"/>
                    <a:gd name="connsiteX58" fmla="*/ 3363 w 24153"/>
                    <a:gd name="connsiteY58" fmla="*/ 16008 h 21548"/>
                    <a:gd name="connsiteX59" fmla="*/ 3481 w 24153"/>
                    <a:gd name="connsiteY59" fmla="*/ 15493 h 21548"/>
                    <a:gd name="connsiteX60" fmla="*/ 3182 w 24153"/>
                    <a:gd name="connsiteY60" fmla="*/ 15231 h 21548"/>
                    <a:gd name="connsiteX61" fmla="*/ 2407 w 24153"/>
                    <a:gd name="connsiteY61" fmla="*/ 14679 h 21548"/>
                    <a:gd name="connsiteX62" fmla="*/ 2817 w 24153"/>
                    <a:gd name="connsiteY62" fmla="*/ 14596 h 21548"/>
                    <a:gd name="connsiteX63" fmla="*/ 3210 w 24153"/>
                    <a:gd name="connsiteY63" fmla="*/ 14775 h 21548"/>
                    <a:gd name="connsiteX64" fmla="*/ 3639 w 24153"/>
                    <a:gd name="connsiteY64" fmla="*/ 14956 h 21548"/>
                    <a:gd name="connsiteX65" fmla="*/ 4006 w 24153"/>
                    <a:gd name="connsiteY65" fmla="*/ 14936 h 21548"/>
                    <a:gd name="connsiteX66" fmla="*/ 4051 w 24153"/>
                    <a:gd name="connsiteY66" fmla="*/ 14806 h 21548"/>
                    <a:gd name="connsiteX67" fmla="*/ 3512 w 24153"/>
                    <a:gd name="connsiteY67" fmla="*/ 14186 h 21548"/>
                    <a:gd name="connsiteX68" fmla="*/ 3207 w 24153"/>
                    <a:gd name="connsiteY68" fmla="*/ 13569 h 21548"/>
                    <a:gd name="connsiteX69" fmla="*/ 3704 w 24153"/>
                    <a:gd name="connsiteY69" fmla="*/ 13683 h 21548"/>
                    <a:gd name="connsiteX70" fmla="*/ 4238 w 24153"/>
                    <a:gd name="connsiteY70" fmla="*/ 13847 h 21548"/>
                    <a:gd name="connsiteX71" fmla="*/ 4851 w 24153"/>
                    <a:gd name="connsiteY71" fmla="*/ 13923 h 21548"/>
                    <a:gd name="connsiteX72" fmla="*/ 5195 w 24153"/>
                    <a:gd name="connsiteY72" fmla="*/ 14110 h 21548"/>
                    <a:gd name="connsiteX73" fmla="*/ 5675 w 24153"/>
                    <a:gd name="connsiteY73" fmla="*/ 14377 h 21548"/>
                    <a:gd name="connsiteX74" fmla="*/ 5947 w 24153"/>
                    <a:gd name="connsiteY74" fmla="*/ 14056 h 21548"/>
                    <a:gd name="connsiteX75" fmla="*/ 5922 w 24153"/>
                    <a:gd name="connsiteY75" fmla="*/ 13762 h 21548"/>
                    <a:gd name="connsiteX76" fmla="*/ 6304 w 24153"/>
                    <a:gd name="connsiteY76" fmla="*/ 13166 h 21548"/>
                    <a:gd name="connsiteX77" fmla="*/ 6851 w 24153"/>
                    <a:gd name="connsiteY77" fmla="*/ 13350 h 21548"/>
                    <a:gd name="connsiteX78" fmla="*/ 7203 w 24153"/>
                    <a:gd name="connsiteY78" fmla="*/ 13563 h 21548"/>
                    <a:gd name="connsiteX79" fmla="*/ 7337 w 24153"/>
                    <a:gd name="connsiteY79" fmla="*/ 13395 h 21548"/>
                    <a:gd name="connsiteX80" fmla="*/ 7523 w 24153"/>
                    <a:gd name="connsiteY80" fmla="*/ 13264 h 21548"/>
                    <a:gd name="connsiteX81" fmla="*/ 8113 w 24153"/>
                    <a:gd name="connsiteY81" fmla="*/ 13192 h 21548"/>
                    <a:gd name="connsiteX82" fmla="*/ 8300 w 24153"/>
                    <a:gd name="connsiteY82" fmla="*/ 13289 h 21548"/>
                    <a:gd name="connsiteX83" fmla="*/ 8543 w 24153"/>
                    <a:gd name="connsiteY83" fmla="*/ 13114 h 21548"/>
                    <a:gd name="connsiteX84" fmla="*/ 8638 w 24153"/>
                    <a:gd name="connsiteY84" fmla="*/ 12981 h 21548"/>
                    <a:gd name="connsiteX85" fmla="*/ 8238 w 24153"/>
                    <a:gd name="connsiteY85" fmla="*/ 12825 h 21548"/>
                    <a:gd name="connsiteX86" fmla="*/ 8235 w 24153"/>
                    <a:gd name="connsiteY86" fmla="*/ 12503 h 21548"/>
                    <a:gd name="connsiteX87" fmla="*/ 8663 w 24153"/>
                    <a:gd name="connsiteY87" fmla="*/ 12238 h 21548"/>
                    <a:gd name="connsiteX88" fmla="*/ 8442 w 24153"/>
                    <a:gd name="connsiteY88" fmla="*/ 11706 h 21548"/>
                    <a:gd name="connsiteX89" fmla="*/ 8310 w 24153"/>
                    <a:gd name="connsiteY89" fmla="*/ 11304 h 21548"/>
                    <a:gd name="connsiteX90" fmla="*/ 8003 w 24153"/>
                    <a:gd name="connsiteY90" fmla="*/ 11304 h 21548"/>
                    <a:gd name="connsiteX91" fmla="*/ 8263 w 24153"/>
                    <a:gd name="connsiteY91" fmla="*/ 10838 h 21548"/>
                    <a:gd name="connsiteX92" fmla="*/ 7900 w 24153"/>
                    <a:gd name="connsiteY92" fmla="*/ 10807 h 21548"/>
                    <a:gd name="connsiteX93" fmla="*/ 7631 w 24153"/>
                    <a:gd name="connsiteY93" fmla="*/ 10908 h 21548"/>
                    <a:gd name="connsiteX94" fmla="*/ 7372 w 24153"/>
                    <a:gd name="connsiteY94" fmla="*/ 10459 h 21548"/>
                    <a:gd name="connsiteX95" fmla="*/ 7128 w 24153"/>
                    <a:gd name="connsiteY95" fmla="*/ 10058 h 21548"/>
                    <a:gd name="connsiteX96" fmla="*/ 6827 w 24153"/>
                    <a:gd name="connsiteY96" fmla="*/ 9858 h 21548"/>
                    <a:gd name="connsiteX97" fmla="*/ 7013 w 24153"/>
                    <a:gd name="connsiteY97" fmla="*/ 9461 h 21548"/>
                    <a:gd name="connsiteX98" fmla="*/ 6795 w 24153"/>
                    <a:gd name="connsiteY98" fmla="*/ 9378 h 21548"/>
                    <a:gd name="connsiteX99" fmla="*/ 6510 w 24153"/>
                    <a:gd name="connsiteY99" fmla="*/ 9452 h 21548"/>
                    <a:gd name="connsiteX100" fmla="*/ 6277 w 24153"/>
                    <a:gd name="connsiteY100" fmla="*/ 9568 h 21548"/>
                    <a:gd name="connsiteX101" fmla="*/ 6113 w 24153"/>
                    <a:gd name="connsiteY101" fmla="*/ 9378 h 21548"/>
                    <a:gd name="connsiteX102" fmla="*/ 6141 w 24153"/>
                    <a:gd name="connsiteY102" fmla="*/ 8982 h 21548"/>
                    <a:gd name="connsiteX103" fmla="*/ 5807 w 24153"/>
                    <a:gd name="connsiteY103" fmla="*/ 9168 h 21548"/>
                    <a:gd name="connsiteX104" fmla="*/ 5542 w 24153"/>
                    <a:gd name="connsiteY104" fmla="*/ 8734 h 21548"/>
                    <a:gd name="connsiteX105" fmla="*/ 5908 w 24153"/>
                    <a:gd name="connsiteY105" fmla="*/ 8581 h 21548"/>
                    <a:gd name="connsiteX106" fmla="*/ 5387 w 24153"/>
                    <a:gd name="connsiteY106" fmla="*/ 8167 h 21548"/>
                    <a:gd name="connsiteX107" fmla="*/ 5228 w 24153"/>
                    <a:gd name="connsiteY107" fmla="*/ 8012 h 21548"/>
                    <a:gd name="connsiteX108" fmla="*/ 5391 w 24153"/>
                    <a:gd name="connsiteY108" fmla="*/ 7711 h 21548"/>
                    <a:gd name="connsiteX109" fmla="*/ 5443 w 24153"/>
                    <a:gd name="connsiteY109" fmla="*/ 7423 h 21548"/>
                    <a:gd name="connsiteX110" fmla="*/ 5314 w 24153"/>
                    <a:gd name="connsiteY110" fmla="*/ 7034 h 21548"/>
                    <a:gd name="connsiteX111" fmla="*/ 5278 w 24153"/>
                    <a:gd name="connsiteY111" fmla="*/ 6712 h 21548"/>
                    <a:gd name="connsiteX112" fmla="*/ 5159 w 24153"/>
                    <a:gd name="connsiteY112" fmla="*/ 6363 h 21548"/>
                    <a:gd name="connsiteX113" fmla="*/ 4949 w 24153"/>
                    <a:gd name="connsiteY113" fmla="*/ 6232 h 21548"/>
                    <a:gd name="connsiteX114" fmla="*/ 4979 w 24153"/>
                    <a:gd name="connsiteY114" fmla="*/ 6015 h 21548"/>
                    <a:gd name="connsiteX115" fmla="*/ 4934 w 24153"/>
                    <a:gd name="connsiteY115" fmla="*/ 5418 h 21548"/>
                    <a:gd name="connsiteX116" fmla="*/ 4941 w 24153"/>
                    <a:gd name="connsiteY116" fmla="*/ 5088 h 21548"/>
                    <a:gd name="connsiteX117" fmla="*/ 4509 w 24153"/>
                    <a:gd name="connsiteY117" fmla="*/ 5120 h 21548"/>
                    <a:gd name="connsiteX118" fmla="*/ 4015 w 24153"/>
                    <a:gd name="connsiteY118" fmla="*/ 5077 h 21548"/>
                    <a:gd name="connsiteX119" fmla="*/ 3959 w 24153"/>
                    <a:gd name="connsiteY119" fmla="*/ 5046 h 21548"/>
                    <a:gd name="connsiteX120" fmla="*/ 3458 w 24153"/>
                    <a:gd name="connsiteY120" fmla="*/ 4725 h 21548"/>
                    <a:gd name="connsiteX121" fmla="*/ 3182 w 24153"/>
                    <a:gd name="connsiteY121" fmla="*/ 4666 h 21548"/>
                    <a:gd name="connsiteX122" fmla="*/ 2951 w 24153"/>
                    <a:gd name="connsiteY122" fmla="*/ 4558 h 21548"/>
                    <a:gd name="connsiteX123" fmla="*/ 2753 w 24153"/>
                    <a:gd name="connsiteY123" fmla="*/ 4558 h 21548"/>
                    <a:gd name="connsiteX124" fmla="*/ 2785 w 24153"/>
                    <a:gd name="connsiteY124" fmla="*/ 4348 h 21548"/>
                    <a:gd name="connsiteX125" fmla="*/ 2895 w 24153"/>
                    <a:gd name="connsiteY125" fmla="*/ 3780 h 21548"/>
                    <a:gd name="connsiteX126" fmla="*/ 3110 w 24153"/>
                    <a:gd name="connsiteY126" fmla="*/ 3413 h 21548"/>
                    <a:gd name="connsiteX127" fmla="*/ 3032 w 24153"/>
                    <a:gd name="connsiteY127" fmla="*/ 3271 h 21548"/>
                    <a:gd name="connsiteX128" fmla="*/ 2668 w 24153"/>
                    <a:gd name="connsiteY128" fmla="*/ 3183 h 21548"/>
                    <a:gd name="connsiteX129" fmla="*/ 2632 w 24153"/>
                    <a:gd name="connsiteY129" fmla="*/ 3055 h 21548"/>
                    <a:gd name="connsiteX130" fmla="*/ 2601 w 24153"/>
                    <a:gd name="connsiteY130" fmla="*/ 2833 h 21548"/>
                    <a:gd name="connsiteX131" fmla="*/ 3047 w 24153"/>
                    <a:gd name="connsiteY131" fmla="*/ 2516 h 21548"/>
                    <a:gd name="connsiteX132" fmla="*/ 2887 w 24153"/>
                    <a:gd name="connsiteY132" fmla="*/ 2251 h 21548"/>
                    <a:gd name="connsiteX133" fmla="*/ 2545 w 24153"/>
                    <a:gd name="connsiteY133" fmla="*/ 2246 h 21548"/>
                    <a:gd name="connsiteX134" fmla="*/ 2350 w 24153"/>
                    <a:gd name="connsiteY134" fmla="*/ 2812 h 21548"/>
                    <a:gd name="connsiteX135" fmla="*/ 1974 w 24153"/>
                    <a:gd name="connsiteY135" fmla="*/ 2724 h 21548"/>
                    <a:gd name="connsiteX136" fmla="*/ 1449 w 24153"/>
                    <a:gd name="connsiteY136" fmla="*/ 2740 h 21548"/>
                    <a:gd name="connsiteX137" fmla="*/ 1287 w 24153"/>
                    <a:gd name="connsiteY137" fmla="*/ 2830 h 21548"/>
                    <a:gd name="connsiteX138" fmla="*/ 1011 w 24153"/>
                    <a:gd name="connsiteY138" fmla="*/ 2627 h 21548"/>
                    <a:gd name="connsiteX139" fmla="*/ 1174 w 24153"/>
                    <a:gd name="connsiteY139" fmla="*/ 2551 h 21548"/>
                    <a:gd name="connsiteX140" fmla="*/ 1553 w 24153"/>
                    <a:gd name="connsiteY140" fmla="*/ 2428 h 21548"/>
                    <a:gd name="connsiteX141" fmla="*/ 1358 w 24153"/>
                    <a:gd name="connsiteY141" fmla="*/ 2179 h 21548"/>
                    <a:gd name="connsiteX142" fmla="*/ 1178 w 24153"/>
                    <a:gd name="connsiteY142" fmla="*/ 2022 h 21548"/>
                    <a:gd name="connsiteX143" fmla="*/ 961 w 24153"/>
                    <a:gd name="connsiteY143" fmla="*/ 1560 h 21548"/>
                    <a:gd name="connsiteX144" fmla="*/ 1079 w 24153"/>
                    <a:gd name="connsiteY144" fmla="*/ 1250 h 21548"/>
                    <a:gd name="connsiteX145" fmla="*/ 653 w 24153"/>
                    <a:gd name="connsiteY145" fmla="*/ 1173 h 21548"/>
                    <a:gd name="connsiteX146" fmla="*/ 305 w 24153"/>
                    <a:gd name="connsiteY146" fmla="*/ 845 h 21548"/>
                    <a:gd name="connsiteX147" fmla="*/ 297 w 24153"/>
                    <a:gd name="connsiteY147" fmla="*/ 560 h 21548"/>
                    <a:gd name="connsiteX148" fmla="*/ 488 w 24153"/>
                    <a:gd name="connsiteY148" fmla="*/ 183 h 21548"/>
                    <a:gd name="connsiteX149" fmla="*/ 0 w 24153"/>
                    <a:gd name="connsiteY149" fmla="*/ 0 h 21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4153" h="21548">
                      <a:moveTo>
                        <a:pt x="24153" y="14794"/>
                      </a:moveTo>
                      <a:lnTo>
                        <a:pt x="23055" y="13111"/>
                      </a:lnTo>
                      <a:lnTo>
                        <a:pt x="12520" y="19656"/>
                      </a:lnTo>
                      <a:cubicBezTo>
                        <a:pt x="12493" y="19592"/>
                        <a:pt x="12467" y="19527"/>
                        <a:pt x="12440" y="19463"/>
                      </a:cubicBezTo>
                      <a:lnTo>
                        <a:pt x="11859" y="19012"/>
                      </a:lnTo>
                      <a:lnTo>
                        <a:pt x="11575" y="19028"/>
                      </a:lnTo>
                      <a:cubicBezTo>
                        <a:pt x="11575" y="19028"/>
                        <a:pt x="11325" y="19120"/>
                        <a:pt x="11429" y="18738"/>
                      </a:cubicBezTo>
                      <a:cubicBezTo>
                        <a:pt x="11532" y="18355"/>
                        <a:pt x="11661" y="18201"/>
                        <a:pt x="11661" y="18201"/>
                      </a:cubicBezTo>
                      <a:cubicBezTo>
                        <a:pt x="11661" y="18201"/>
                        <a:pt x="12019" y="17911"/>
                        <a:pt x="12090" y="17876"/>
                      </a:cubicBezTo>
                      <a:cubicBezTo>
                        <a:pt x="12159" y="17841"/>
                        <a:pt x="11969" y="17625"/>
                        <a:pt x="11969" y="17625"/>
                      </a:cubicBezTo>
                      <a:lnTo>
                        <a:pt x="11713" y="17663"/>
                      </a:lnTo>
                      <a:lnTo>
                        <a:pt x="11491" y="17494"/>
                      </a:lnTo>
                      <a:cubicBezTo>
                        <a:pt x="11491" y="17494"/>
                        <a:pt x="11425" y="17719"/>
                        <a:pt x="11373" y="17744"/>
                      </a:cubicBezTo>
                      <a:cubicBezTo>
                        <a:pt x="11321" y="17768"/>
                        <a:pt x="10986" y="18136"/>
                        <a:pt x="10986" y="18136"/>
                      </a:cubicBezTo>
                      <a:cubicBezTo>
                        <a:pt x="10986" y="18136"/>
                        <a:pt x="10815" y="18208"/>
                        <a:pt x="10867" y="18398"/>
                      </a:cubicBezTo>
                      <a:cubicBezTo>
                        <a:pt x="10918" y="18588"/>
                        <a:pt x="10737" y="18955"/>
                        <a:pt x="11046" y="19028"/>
                      </a:cubicBezTo>
                      <a:cubicBezTo>
                        <a:pt x="11355" y="19102"/>
                        <a:pt x="11393" y="19289"/>
                        <a:pt x="11393" y="19289"/>
                      </a:cubicBezTo>
                      <a:cubicBezTo>
                        <a:pt x="11393" y="19289"/>
                        <a:pt x="11510" y="19725"/>
                        <a:pt x="11547" y="19790"/>
                      </a:cubicBezTo>
                      <a:cubicBezTo>
                        <a:pt x="11584" y="19857"/>
                        <a:pt x="11634" y="19916"/>
                        <a:pt x="11634" y="19916"/>
                      </a:cubicBezTo>
                      <a:cubicBezTo>
                        <a:pt x="11668" y="20142"/>
                        <a:pt x="11703" y="20368"/>
                        <a:pt x="11737" y="20594"/>
                      </a:cubicBezTo>
                      <a:lnTo>
                        <a:pt x="12003" y="20982"/>
                      </a:lnTo>
                      <a:cubicBezTo>
                        <a:pt x="12003" y="20982"/>
                        <a:pt x="11966" y="21260"/>
                        <a:pt x="11888" y="21261"/>
                      </a:cubicBezTo>
                      <a:cubicBezTo>
                        <a:pt x="11810" y="21262"/>
                        <a:pt x="11592" y="21332"/>
                        <a:pt x="11509" y="21358"/>
                      </a:cubicBezTo>
                      <a:cubicBezTo>
                        <a:pt x="11427" y="21383"/>
                        <a:pt x="11359" y="21240"/>
                        <a:pt x="11171" y="21333"/>
                      </a:cubicBezTo>
                      <a:cubicBezTo>
                        <a:pt x="10983" y="21427"/>
                        <a:pt x="10941" y="21337"/>
                        <a:pt x="10790" y="21469"/>
                      </a:cubicBezTo>
                      <a:cubicBezTo>
                        <a:pt x="10641" y="21600"/>
                        <a:pt x="10016" y="21530"/>
                        <a:pt x="10016" y="21530"/>
                      </a:cubicBezTo>
                      <a:lnTo>
                        <a:pt x="9717" y="21239"/>
                      </a:lnTo>
                      <a:lnTo>
                        <a:pt x="9539" y="21113"/>
                      </a:lnTo>
                      <a:cubicBezTo>
                        <a:pt x="9539" y="21113"/>
                        <a:pt x="9433" y="21165"/>
                        <a:pt x="9324" y="21183"/>
                      </a:cubicBezTo>
                      <a:cubicBezTo>
                        <a:pt x="9214" y="21202"/>
                        <a:pt x="8766" y="21374"/>
                        <a:pt x="8766" y="21374"/>
                      </a:cubicBezTo>
                      <a:lnTo>
                        <a:pt x="8519" y="21402"/>
                      </a:lnTo>
                      <a:lnTo>
                        <a:pt x="8014" y="21209"/>
                      </a:lnTo>
                      <a:cubicBezTo>
                        <a:pt x="8053" y="21294"/>
                        <a:pt x="8091" y="21380"/>
                        <a:pt x="8130" y="21465"/>
                      </a:cubicBezTo>
                      <a:cubicBezTo>
                        <a:pt x="8130" y="21465"/>
                        <a:pt x="7679" y="21514"/>
                        <a:pt x="7606" y="21310"/>
                      </a:cubicBezTo>
                      <a:cubicBezTo>
                        <a:pt x="7534" y="21105"/>
                        <a:pt x="7777" y="20996"/>
                        <a:pt x="7606" y="20735"/>
                      </a:cubicBezTo>
                      <a:cubicBezTo>
                        <a:pt x="7436" y="20474"/>
                        <a:pt x="7541" y="20675"/>
                        <a:pt x="7436" y="20474"/>
                      </a:cubicBezTo>
                      <a:cubicBezTo>
                        <a:pt x="7332" y="20273"/>
                        <a:pt x="7058" y="20054"/>
                        <a:pt x="7155" y="19937"/>
                      </a:cubicBezTo>
                      <a:cubicBezTo>
                        <a:pt x="7252" y="19820"/>
                        <a:pt x="7165" y="19602"/>
                        <a:pt x="7165" y="19602"/>
                      </a:cubicBezTo>
                      <a:cubicBezTo>
                        <a:pt x="7165" y="19602"/>
                        <a:pt x="6932" y="19362"/>
                        <a:pt x="6817" y="19340"/>
                      </a:cubicBezTo>
                      <a:cubicBezTo>
                        <a:pt x="6703" y="19319"/>
                        <a:pt x="6552" y="19492"/>
                        <a:pt x="6579" y="19562"/>
                      </a:cubicBezTo>
                      <a:cubicBezTo>
                        <a:pt x="6607" y="19631"/>
                        <a:pt x="6691" y="19892"/>
                        <a:pt x="6624" y="19932"/>
                      </a:cubicBezTo>
                      <a:cubicBezTo>
                        <a:pt x="6558" y="19972"/>
                        <a:pt x="6702" y="20349"/>
                        <a:pt x="6579" y="20417"/>
                      </a:cubicBezTo>
                      <a:cubicBezTo>
                        <a:pt x="6456" y="20484"/>
                        <a:pt x="6148" y="20445"/>
                        <a:pt x="6148" y="20445"/>
                      </a:cubicBezTo>
                      <a:cubicBezTo>
                        <a:pt x="6148" y="20445"/>
                        <a:pt x="6231" y="20187"/>
                        <a:pt x="5895" y="20262"/>
                      </a:cubicBezTo>
                      <a:cubicBezTo>
                        <a:pt x="5560" y="20338"/>
                        <a:pt x="5446" y="20410"/>
                        <a:pt x="5446" y="20410"/>
                      </a:cubicBezTo>
                      <a:cubicBezTo>
                        <a:pt x="5446" y="20410"/>
                        <a:pt x="5238" y="20139"/>
                        <a:pt x="5198" y="19892"/>
                      </a:cubicBezTo>
                      <a:cubicBezTo>
                        <a:pt x="5158" y="19645"/>
                        <a:pt x="5283" y="19491"/>
                        <a:pt x="5426" y="19493"/>
                      </a:cubicBezTo>
                      <a:cubicBezTo>
                        <a:pt x="5568" y="19496"/>
                        <a:pt x="5740" y="19539"/>
                        <a:pt x="5599" y="19289"/>
                      </a:cubicBezTo>
                      <a:cubicBezTo>
                        <a:pt x="5456" y="19039"/>
                        <a:pt x="5483" y="18877"/>
                        <a:pt x="5450" y="18738"/>
                      </a:cubicBezTo>
                      <a:cubicBezTo>
                        <a:pt x="5418" y="18599"/>
                        <a:pt x="5156" y="18384"/>
                        <a:pt x="5068" y="18398"/>
                      </a:cubicBezTo>
                      <a:cubicBezTo>
                        <a:pt x="4980" y="18412"/>
                        <a:pt x="4599" y="18467"/>
                        <a:pt x="4599" y="18467"/>
                      </a:cubicBezTo>
                      <a:cubicBezTo>
                        <a:pt x="4599" y="18467"/>
                        <a:pt x="4397" y="18298"/>
                        <a:pt x="4264" y="18280"/>
                      </a:cubicBezTo>
                      <a:cubicBezTo>
                        <a:pt x="4130" y="18261"/>
                        <a:pt x="4027" y="18033"/>
                        <a:pt x="3950" y="18044"/>
                      </a:cubicBezTo>
                      <a:cubicBezTo>
                        <a:pt x="3872" y="18055"/>
                        <a:pt x="3684" y="17770"/>
                        <a:pt x="3506" y="17797"/>
                      </a:cubicBezTo>
                      <a:cubicBezTo>
                        <a:pt x="3330" y="17823"/>
                        <a:pt x="3162" y="17715"/>
                        <a:pt x="3166" y="17611"/>
                      </a:cubicBezTo>
                      <a:cubicBezTo>
                        <a:pt x="3168" y="17507"/>
                        <a:pt x="3341" y="17181"/>
                        <a:pt x="3341" y="17181"/>
                      </a:cubicBezTo>
                      <a:lnTo>
                        <a:pt x="2896" y="16604"/>
                      </a:lnTo>
                      <a:cubicBezTo>
                        <a:pt x="2963" y="16454"/>
                        <a:pt x="3029" y="16303"/>
                        <a:pt x="3096" y="16153"/>
                      </a:cubicBezTo>
                      <a:lnTo>
                        <a:pt x="3363" y="16008"/>
                      </a:lnTo>
                      <a:cubicBezTo>
                        <a:pt x="3402" y="15836"/>
                        <a:pt x="3442" y="15665"/>
                        <a:pt x="3481" y="15493"/>
                      </a:cubicBezTo>
                      <a:cubicBezTo>
                        <a:pt x="3481" y="15493"/>
                        <a:pt x="3547" y="15465"/>
                        <a:pt x="3182" y="15231"/>
                      </a:cubicBezTo>
                      <a:cubicBezTo>
                        <a:pt x="2817" y="14996"/>
                        <a:pt x="2103" y="14718"/>
                        <a:pt x="2407" y="14679"/>
                      </a:cubicBezTo>
                      <a:cubicBezTo>
                        <a:pt x="2709" y="14641"/>
                        <a:pt x="2776" y="14488"/>
                        <a:pt x="2817" y="14596"/>
                      </a:cubicBezTo>
                      <a:cubicBezTo>
                        <a:pt x="2858" y="14703"/>
                        <a:pt x="3125" y="14739"/>
                        <a:pt x="3210" y="14775"/>
                      </a:cubicBezTo>
                      <a:cubicBezTo>
                        <a:pt x="3295" y="14811"/>
                        <a:pt x="3577" y="14911"/>
                        <a:pt x="3639" y="14956"/>
                      </a:cubicBezTo>
                      <a:cubicBezTo>
                        <a:pt x="3702" y="15000"/>
                        <a:pt x="3895" y="15108"/>
                        <a:pt x="4006" y="14936"/>
                      </a:cubicBezTo>
                      <a:cubicBezTo>
                        <a:pt x="4116" y="14763"/>
                        <a:pt x="4245" y="15106"/>
                        <a:pt x="4051" y="14806"/>
                      </a:cubicBezTo>
                      <a:cubicBezTo>
                        <a:pt x="3860" y="14507"/>
                        <a:pt x="3460" y="14242"/>
                        <a:pt x="3512" y="14186"/>
                      </a:cubicBezTo>
                      <a:cubicBezTo>
                        <a:pt x="3564" y="14131"/>
                        <a:pt x="3060" y="13657"/>
                        <a:pt x="3207" y="13569"/>
                      </a:cubicBezTo>
                      <a:cubicBezTo>
                        <a:pt x="3353" y="13480"/>
                        <a:pt x="3498" y="13667"/>
                        <a:pt x="3704" y="13683"/>
                      </a:cubicBezTo>
                      <a:cubicBezTo>
                        <a:pt x="3910" y="13698"/>
                        <a:pt x="3965" y="13722"/>
                        <a:pt x="4238" y="13847"/>
                      </a:cubicBezTo>
                      <a:cubicBezTo>
                        <a:pt x="4511" y="13971"/>
                        <a:pt x="4824" y="13850"/>
                        <a:pt x="4851" y="13923"/>
                      </a:cubicBezTo>
                      <a:cubicBezTo>
                        <a:pt x="4878" y="13996"/>
                        <a:pt x="5195" y="14110"/>
                        <a:pt x="5195" y="14110"/>
                      </a:cubicBezTo>
                      <a:lnTo>
                        <a:pt x="5675" y="14377"/>
                      </a:lnTo>
                      <a:lnTo>
                        <a:pt x="5947" y="14056"/>
                      </a:lnTo>
                      <a:cubicBezTo>
                        <a:pt x="5939" y="13958"/>
                        <a:pt x="5930" y="13860"/>
                        <a:pt x="5922" y="13762"/>
                      </a:cubicBezTo>
                      <a:lnTo>
                        <a:pt x="6304" y="13166"/>
                      </a:lnTo>
                      <a:lnTo>
                        <a:pt x="6851" y="13350"/>
                      </a:lnTo>
                      <a:lnTo>
                        <a:pt x="7203" y="13563"/>
                      </a:lnTo>
                      <a:lnTo>
                        <a:pt x="7337" y="13395"/>
                      </a:lnTo>
                      <a:lnTo>
                        <a:pt x="7523" y="13264"/>
                      </a:lnTo>
                      <a:lnTo>
                        <a:pt x="8113" y="13192"/>
                      </a:lnTo>
                      <a:cubicBezTo>
                        <a:pt x="8113" y="13192"/>
                        <a:pt x="8244" y="13283"/>
                        <a:pt x="8300" y="13289"/>
                      </a:cubicBezTo>
                      <a:cubicBezTo>
                        <a:pt x="8355" y="13295"/>
                        <a:pt x="8543" y="13114"/>
                        <a:pt x="8543" y="13114"/>
                      </a:cubicBezTo>
                      <a:cubicBezTo>
                        <a:pt x="8575" y="13070"/>
                        <a:pt x="8606" y="13025"/>
                        <a:pt x="8638" y="12981"/>
                      </a:cubicBezTo>
                      <a:lnTo>
                        <a:pt x="8238" y="12825"/>
                      </a:lnTo>
                      <a:cubicBezTo>
                        <a:pt x="8237" y="12718"/>
                        <a:pt x="8236" y="12610"/>
                        <a:pt x="8235" y="12503"/>
                      </a:cubicBezTo>
                      <a:lnTo>
                        <a:pt x="8663" y="12238"/>
                      </a:lnTo>
                      <a:cubicBezTo>
                        <a:pt x="8589" y="12061"/>
                        <a:pt x="8516" y="11883"/>
                        <a:pt x="8442" y="11706"/>
                      </a:cubicBezTo>
                      <a:lnTo>
                        <a:pt x="8310" y="11304"/>
                      </a:lnTo>
                      <a:lnTo>
                        <a:pt x="8003" y="11304"/>
                      </a:lnTo>
                      <a:cubicBezTo>
                        <a:pt x="8090" y="11149"/>
                        <a:pt x="8176" y="10993"/>
                        <a:pt x="8263" y="10838"/>
                      </a:cubicBezTo>
                      <a:lnTo>
                        <a:pt x="7900" y="10807"/>
                      </a:lnTo>
                      <a:lnTo>
                        <a:pt x="7631" y="10908"/>
                      </a:lnTo>
                      <a:cubicBezTo>
                        <a:pt x="7545" y="10758"/>
                        <a:pt x="7458" y="10609"/>
                        <a:pt x="7372" y="10459"/>
                      </a:cubicBezTo>
                      <a:cubicBezTo>
                        <a:pt x="7291" y="10325"/>
                        <a:pt x="7209" y="10192"/>
                        <a:pt x="7128" y="10058"/>
                      </a:cubicBezTo>
                      <a:lnTo>
                        <a:pt x="6827" y="9858"/>
                      </a:lnTo>
                      <a:lnTo>
                        <a:pt x="7013" y="9461"/>
                      </a:lnTo>
                      <a:lnTo>
                        <a:pt x="6795" y="9378"/>
                      </a:lnTo>
                      <a:lnTo>
                        <a:pt x="6510" y="9452"/>
                      </a:lnTo>
                      <a:lnTo>
                        <a:pt x="6277" y="9568"/>
                      </a:lnTo>
                      <a:cubicBezTo>
                        <a:pt x="6222" y="9505"/>
                        <a:pt x="6168" y="9441"/>
                        <a:pt x="6113" y="9378"/>
                      </a:cubicBezTo>
                      <a:cubicBezTo>
                        <a:pt x="6122" y="9246"/>
                        <a:pt x="6132" y="9114"/>
                        <a:pt x="6141" y="8982"/>
                      </a:cubicBezTo>
                      <a:cubicBezTo>
                        <a:pt x="6141" y="8982"/>
                        <a:pt x="5723" y="9306"/>
                        <a:pt x="5807" y="9168"/>
                      </a:cubicBezTo>
                      <a:cubicBezTo>
                        <a:pt x="5890" y="9030"/>
                        <a:pt x="5542" y="8734"/>
                        <a:pt x="5542" y="8734"/>
                      </a:cubicBezTo>
                      <a:lnTo>
                        <a:pt x="5908" y="8581"/>
                      </a:lnTo>
                      <a:lnTo>
                        <a:pt x="5387" y="8167"/>
                      </a:lnTo>
                      <a:lnTo>
                        <a:pt x="5228" y="8012"/>
                      </a:lnTo>
                      <a:lnTo>
                        <a:pt x="5391" y="7711"/>
                      </a:lnTo>
                      <a:cubicBezTo>
                        <a:pt x="5408" y="7615"/>
                        <a:pt x="5426" y="7519"/>
                        <a:pt x="5443" y="7423"/>
                      </a:cubicBezTo>
                      <a:cubicBezTo>
                        <a:pt x="5443" y="7423"/>
                        <a:pt x="5337" y="7165"/>
                        <a:pt x="5314" y="7034"/>
                      </a:cubicBezTo>
                      <a:cubicBezTo>
                        <a:pt x="5293" y="6903"/>
                        <a:pt x="5204" y="6743"/>
                        <a:pt x="5278" y="6712"/>
                      </a:cubicBezTo>
                      <a:cubicBezTo>
                        <a:pt x="5353" y="6680"/>
                        <a:pt x="5159" y="6363"/>
                        <a:pt x="5159" y="6363"/>
                      </a:cubicBezTo>
                      <a:lnTo>
                        <a:pt x="4949" y="6232"/>
                      </a:lnTo>
                      <a:cubicBezTo>
                        <a:pt x="4959" y="6160"/>
                        <a:pt x="4969" y="6087"/>
                        <a:pt x="4979" y="6015"/>
                      </a:cubicBezTo>
                      <a:lnTo>
                        <a:pt x="4934" y="5418"/>
                      </a:lnTo>
                      <a:cubicBezTo>
                        <a:pt x="4936" y="5308"/>
                        <a:pt x="4939" y="5198"/>
                        <a:pt x="4941" y="5088"/>
                      </a:cubicBezTo>
                      <a:lnTo>
                        <a:pt x="4509" y="5120"/>
                      </a:lnTo>
                      <a:lnTo>
                        <a:pt x="4015" y="5077"/>
                      </a:lnTo>
                      <a:cubicBezTo>
                        <a:pt x="3996" y="5067"/>
                        <a:pt x="3978" y="5056"/>
                        <a:pt x="3959" y="5046"/>
                      </a:cubicBezTo>
                      <a:lnTo>
                        <a:pt x="3458" y="4725"/>
                      </a:lnTo>
                      <a:lnTo>
                        <a:pt x="3182" y="4666"/>
                      </a:lnTo>
                      <a:lnTo>
                        <a:pt x="2951" y="4558"/>
                      </a:lnTo>
                      <a:lnTo>
                        <a:pt x="2753" y="4558"/>
                      </a:lnTo>
                      <a:cubicBezTo>
                        <a:pt x="2764" y="4488"/>
                        <a:pt x="2774" y="4418"/>
                        <a:pt x="2785" y="4348"/>
                      </a:cubicBezTo>
                      <a:cubicBezTo>
                        <a:pt x="2822" y="4159"/>
                        <a:pt x="2858" y="3969"/>
                        <a:pt x="2895" y="3780"/>
                      </a:cubicBezTo>
                      <a:cubicBezTo>
                        <a:pt x="2967" y="3658"/>
                        <a:pt x="3038" y="3535"/>
                        <a:pt x="3110" y="3413"/>
                      </a:cubicBezTo>
                      <a:cubicBezTo>
                        <a:pt x="3110" y="3413"/>
                        <a:pt x="3146" y="3241"/>
                        <a:pt x="3032" y="3271"/>
                      </a:cubicBezTo>
                      <a:cubicBezTo>
                        <a:pt x="2918" y="3302"/>
                        <a:pt x="2668" y="3183"/>
                        <a:pt x="2668" y="3183"/>
                      </a:cubicBezTo>
                      <a:cubicBezTo>
                        <a:pt x="2668" y="3183"/>
                        <a:pt x="2642" y="3205"/>
                        <a:pt x="2632" y="3055"/>
                      </a:cubicBezTo>
                      <a:cubicBezTo>
                        <a:pt x="2620" y="2906"/>
                        <a:pt x="2410" y="2929"/>
                        <a:pt x="2601" y="2833"/>
                      </a:cubicBezTo>
                      <a:cubicBezTo>
                        <a:pt x="2791" y="2737"/>
                        <a:pt x="2957" y="2624"/>
                        <a:pt x="3047" y="2516"/>
                      </a:cubicBezTo>
                      <a:cubicBezTo>
                        <a:pt x="3137" y="2408"/>
                        <a:pt x="3140" y="2212"/>
                        <a:pt x="2887" y="2251"/>
                      </a:cubicBezTo>
                      <a:cubicBezTo>
                        <a:pt x="2632" y="2289"/>
                        <a:pt x="2621" y="1929"/>
                        <a:pt x="2545" y="2246"/>
                      </a:cubicBezTo>
                      <a:cubicBezTo>
                        <a:pt x="2469" y="2563"/>
                        <a:pt x="2524" y="2803"/>
                        <a:pt x="2350" y="2812"/>
                      </a:cubicBezTo>
                      <a:cubicBezTo>
                        <a:pt x="2177" y="2820"/>
                        <a:pt x="1974" y="2724"/>
                        <a:pt x="1974" y="2724"/>
                      </a:cubicBezTo>
                      <a:lnTo>
                        <a:pt x="1449" y="2740"/>
                      </a:lnTo>
                      <a:cubicBezTo>
                        <a:pt x="1449" y="2740"/>
                        <a:pt x="1379" y="2830"/>
                        <a:pt x="1287" y="2830"/>
                      </a:cubicBezTo>
                      <a:cubicBezTo>
                        <a:pt x="1195" y="2828"/>
                        <a:pt x="1011" y="2627"/>
                        <a:pt x="1011" y="2627"/>
                      </a:cubicBezTo>
                      <a:cubicBezTo>
                        <a:pt x="1011" y="2627"/>
                        <a:pt x="991" y="2628"/>
                        <a:pt x="1174" y="2551"/>
                      </a:cubicBezTo>
                      <a:cubicBezTo>
                        <a:pt x="1357" y="2473"/>
                        <a:pt x="1443" y="2533"/>
                        <a:pt x="1553" y="2428"/>
                      </a:cubicBezTo>
                      <a:cubicBezTo>
                        <a:pt x="1661" y="2322"/>
                        <a:pt x="1358" y="2179"/>
                        <a:pt x="1358" y="2179"/>
                      </a:cubicBezTo>
                      <a:cubicBezTo>
                        <a:pt x="1358" y="2179"/>
                        <a:pt x="1116" y="2069"/>
                        <a:pt x="1178" y="2022"/>
                      </a:cubicBezTo>
                      <a:cubicBezTo>
                        <a:pt x="1240" y="1976"/>
                        <a:pt x="961" y="1560"/>
                        <a:pt x="961" y="1560"/>
                      </a:cubicBezTo>
                      <a:cubicBezTo>
                        <a:pt x="961" y="1560"/>
                        <a:pt x="1113" y="1417"/>
                        <a:pt x="1079" y="1250"/>
                      </a:cubicBezTo>
                      <a:cubicBezTo>
                        <a:pt x="1044" y="1082"/>
                        <a:pt x="805" y="1315"/>
                        <a:pt x="653" y="1173"/>
                      </a:cubicBezTo>
                      <a:cubicBezTo>
                        <a:pt x="501" y="1031"/>
                        <a:pt x="249" y="1052"/>
                        <a:pt x="305" y="845"/>
                      </a:cubicBezTo>
                      <a:cubicBezTo>
                        <a:pt x="362" y="638"/>
                        <a:pt x="211" y="671"/>
                        <a:pt x="297" y="560"/>
                      </a:cubicBezTo>
                      <a:cubicBezTo>
                        <a:pt x="383" y="449"/>
                        <a:pt x="405" y="163"/>
                        <a:pt x="488" y="183"/>
                      </a:cubicBezTo>
                      <a:cubicBezTo>
                        <a:pt x="570" y="202"/>
                        <a:pt x="0" y="0"/>
                        <a:pt x="0" y="0"/>
                      </a:cubicBezTo>
                    </a:path>
                  </a:pathLst>
                </a:custGeom>
                <a:grpFill/>
                <a:ln w="3175"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sp>
            <p:nvSpPr>
              <p:cNvPr id="44" name="AutoShape 196"/>
              <p:cNvSpPr>
                <a:spLocks/>
              </p:cNvSpPr>
              <p:nvPr/>
            </p:nvSpPr>
            <p:spPr bwMode="auto">
              <a:xfrm>
                <a:off x="8165330" y="2374900"/>
                <a:ext cx="491729" cy="414338"/>
              </a:xfrm>
              <a:custGeom>
                <a:avLst/>
                <a:gdLst>
                  <a:gd name="connsiteX0" fmla="*/ 0 w 21600"/>
                  <a:gd name="connsiteY0" fmla="*/ 21600 h 21600"/>
                  <a:gd name="connsiteX1" fmla="*/ 916 w 21600"/>
                  <a:gd name="connsiteY1" fmla="*/ 19342 h 21600"/>
                  <a:gd name="connsiteX2" fmla="*/ 1652 w 21600"/>
                  <a:gd name="connsiteY2" fmla="*/ 18114 h 21600"/>
                  <a:gd name="connsiteX3" fmla="*/ 2222 w 21600"/>
                  <a:gd name="connsiteY3" fmla="*/ 17817 h 21600"/>
                  <a:gd name="connsiteX4" fmla="*/ 4234 w 21600"/>
                  <a:gd name="connsiteY4" fmla="*/ 17076 h 21600"/>
                  <a:gd name="connsiteX5" fmla="*/ 7246 w 21600"/>
                  <a:gd name="connsiteY5" fmla="*/ 15848 h 21600"/>
                  <a:gd name="connsiteX6" fmla="*/ 9058 w 21600"/>
                  <a:gd name="connsiteY6" fmla="*/ 15114 h 21600"/>
                  <a:gd name="connsiteX7" fmla="*/ 10434 w 21600"/>
                  <a:gd name="connsiteY7" fmla="*/ 14521 h 21600"/>
                  <a:gd name="connsiteX8" fmla="*/ 10479 w 21600"/>
                  <a:gd name="connsiteY8" fmla="*/ 13430 h 21600"/>
                  <a:gd name="connsiteX9" fmla="*/ 11065 w 21600"/>
                  <a:gd name="connsiteY9" fmla="*/ 13170 h 21600"/>
                  <a:gd name="connsiteX10" fmla="*/ 11410 w 21600"/>
                  <a:gd name="connsiteY10" fmla="*/ 12548 h 21600"/>
                  <a:gd name="connsiteX11" fmla="*/ 11410 w 21600"/>
                  <a:gd name="connsiteY11" fmla="*/ 11434 h 21600"/>
                  <a:gd name="connsiteX12" fmla="*/ 11281 w 21600"/>
                  <a:gd name="connsiteY12" fmla="*/ 10923 h 21600"/>
                  <a:gd name="connsiteX13" fmla="*/ 11661 w 21600"/>
                  <a:gd name="connsiteY13" fmla="*/ 10809 h 21600"/>
                  <a:gd name="connsiteX14" fmla="*/ 11417 w 21600"/>
                  <a:gd name="connsiteY14" fmla="*/ 10039 h 21600"/>
                  <a:gd name="connsiteX15" fmla="*/ 11820 w 21600"/>
                  <a:gd name="connsiteY15" fmla="*/ 9240 h 21600"/>
                  <a:gd name="connsiteX16" fmla="*/ 12014 w 21600"/>
                  <a:gd name="connsiteY16" fmla="*/ 7981 h 21600"/>
                  <a:gd name="connsiteX17" fmla="*/ 11728 w 21600"/>
                  <a:gd name="connsiteY17" fmla="*/ 7546 h 21600"/>
                  <a:gd name="connsiteX18" fmla="*/ 11622 w 21600"/>
                  <a:gd name="connsiteY18" fmla="*/ 6634 h 21600"/>
                  <a:gd name="connsiteX19" fmla="*/ 11887 w 21600"/>
                  <a:gd name="connsiteY19" fmla="*/ 5735 h 21600"/>
                  <a:gd name="connsiteX20" fmla="*/ 11704 w 21600"/>
                  <a:gd name="connsiteY20" fmla="*/ 4571 h 21600"/>
                  <a:gd name="connsiteX21" fmla="*/ 12537 w 21600"/>
                  <a:gd name="connsiteY21" fmla="*/ 569 h 21600"/>
                  <a:gd name="connsiteX22" fmla="*/ 13005 w 21600"/>
                  <a:gd name="connsiteY22" fmla="*/ 498 h 21600"/>
                  <a:gd name="connsiteX23" fmla="*/ 13265 w 21600"/>
                  <a:gd name="connsiteY23" fmla="*/ 1169 h 21600"/>
                  <a:gd name="connsiteX24" fmla="*/ 14347 w 21600"/>
                  <a:gd name="connsiteY24" fmla="*/ 581 h 21600"/>
                  <a:gd name="connsiteX25" fmla="*/ 14784 w 21600"/>
                  <a:gd name="connsiteY25" fmla="*/ 358 h 21600"/>
                  <a:gd name="connsiteX26" fmla="*/ 14805 w 21600"/>
                  <a:gd name="connsiteY26" fmla="*/ 0 h 21600"/>
                  <a:gd name="connsiteX27" fmla="*/ 15394 w 21600"/>
                  <a:gd name="connsiteY27" fmla="*/ 30 h 21600"/>
                  <a:gd name="connsiteX28" fmla="*/ 16239 w 21600"/>
                  <a:gd name="connsiteY28" fmla="*/ 531 h 21600"/>
                  <a:gd name="connsiteX29" fmla="*/ 16980 w 21600"/>
                  <a:gd name="connsiteY29" fmla="*/ 1948 h 21600"/>
                  <a:gd name="connsiteX30" fmla="*/ 17964 w 21600"/>
                  <a:gd name="connsiteY30" fmla="*/ 4848 h 21600"/>
                  <a:gd name="connsiteX31" fmla="*/ 18304 w 21600"/>
                  <a:gd name="connsiteY31" fmla="*/ 5699 h 21600"/>
                  <a:gd name="connsiteX32" fmla="*/ 18316 w 21600"/>
                  <a:gd name="connsiteY32" fmla="*/ 6209 h 21600"/>
                  <a:gd name="connsiteX33" fmla="*/ 19028 w 21600"/>
                  <a:gd name="connsiteY33" fmla="*/ 6425 h 21600"/>
                  <a:gd name="connsiteX34" fmla="*/ 19336 w 21600"/>
                  <a:gd name="connsiteY34" fmla="*/ 6295 h 21600"/>
                  <a:gd name="connsiteX35" fmla="*/ 19535 w 21600"/>
                  <a:gd name="connsiteY35" fmla="*/ 6713 h 21600"/>
                  <a:gd name="connsiteX36" fmla="*/ 19772 w 21600"/>
                  <a:gd name="connsiteY36" fmla="*/ 7715 h 21600"/>
                  <a:gd name="connsiteX37" fmla="*/ 20079 w 21600"/>
                  <a:gd name="connsiteY37" fmla="*/ 8097 h 21600"/>
                  <a:gd name="connsiteX38" fmla="*/ 20297 w 21600"/>
                  <a:gd name="connsiteY38" fmla="*/ 8154 h 21600"/>
                  <a:gd name="connsiteX39" fmla="*/ 20362 w 21600"/>
                  <a:gd name="connsiteY39" fmla="*/ 7839 h 21600"/>
                  <a:gd name="connsiteX40" fmla="*/ 20685 w 21600"/>
                  <a:gd name="connsiteY40" fmla="*/ 7810 h 21600"/>
                  <a:gd name="connsiteX41" fmla="*/ 21600 w 21600"/>
                  <a:gd name="connsiteY41" fmla="*/ 8980 h 2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600" h="21600">
                    <a:moveTo>
                      <a:pt x="0" y="21600"/>
                    </a:moveTo>
                    <a:lnTo>
                      <a:pt x="916" y="19342"/>
                    </a:lnTo>
                    <a:lnTo>
                      <a:pt x="1652" y="18114"/>
                    </a:lnTo>
                    <a:lnTo>
                      <a:pt x="2222" y="17817"/>
                    </a:lnTo>
                    <a:lnTo>
                      <a:pt x="4234" y="17076"/>
                    </a:lnTo>
                    <a:lnTo>
                      <a:pt x="7246" y="15848"/>
                    </a:lnTo>
                    <a:lnTo>
                      <a:pt x="9058" y="15114"/>
                    </a:lnTo>
                    <a:lnTo>
                      <a:pt x="10434" y="14521"/>
                    </a:lnTo>
                    <a:cubicBezTo>
                      <a:pt x="10449" y="14157"/>
                      <a:pt x="10464" y="13794"/>
                      <a:pt x="10479" y="13430"/>
                    </a:cubicBezTo>
                    <a:lnTo>
                      <a:pt x="11065" y="13170"/>
                    </a:lnTo>
                    <a:lnTo>
                      <a:pt x="11410" y="12548"/>
                    </a:lnTo>
                    <a:lnTo>
                      <a:pt x="11410" y="11434"/>
                    </a:lnTo>
                    <a:lnTo>
                      <a:pt x="11281" y="10923"/>
                    </a:lnTo>
                    <a:lnTo>
                      <a:pt x="11661" y="10809"/>
                    </a:lnTo>
                    <a:cubicBezTo>
                      <a:pt x="11580" y="10552"/>
                      <a:pt x="11498" y="10296"/>
                      <a:pt x="11417" y="10039"/>
                    </a:cubicBezTo>
                    <a:lnTo>
                      <a:pt x="11820" y="9240"/>
                    </a:lnTo>
                    <a:cubicBezTo>
                      <a:pt x="11885" y="8820"/>
                      <a:pt x="11949" y="8401"/>
                      <a:pt x="12014" y="7981"/>
                    </a:cubicBezTo>
                    <a:lnTo>
                      <a:pt x="11728" y="7546"/>
                    </a:lnTo>
                    <a:cubicBezTo>
                      <a:pt x="11693" y="7242"/>
                      <a:pt x="11657" y="6938"/>
                      <a:pt x="11622" y="6634"/>
                    </a:cubicBezTo>
                    <a:cubicBezTo>
                      <a:pt x="11710" y="6334"/>
                      <a:pt x="11799" y="6035"/>
                      <a:pt x="11887" y="5735"/>
                    </a:cubicBezTo>
                    <a:lnTo>
                      <a:pt x="11704" y="4571"/>
                    </a:lnTo>
                    <a:lnTo>
                      <a:pt x="12537" y="569"/>
                    </a:lnTo>
                    <a:lnTo>
                      <a:pt x="13005" y="498"/>
                    </a:lnTo>
                    <a:lnTo>
                      <a:pt x="13265" y="1169"/>
                    </a:lnTo>
                    <a:lnTo>
                      <a:pt x="14347" y="581"/>
                    </a:lnTo>
                    <a:lnTo>
                      <a:pt x="14784" y="358"/>
                    </a:lnTo>
                    <a:cubicBezTo>
                      <a:pt x="14791" y="239"/>
                      <a:pt x="14798" y="119"/>
                      <a:pt x="14805" y="0"/>
                    </a:cubicBezTo>
                    <a:lnTo>
                      <a:pt x="15394" y="30"/>
                    </a:lnTo>
                    <a:lnTo>
                      <a:pt x="16239" y="531"/>
                    </a:lnTo>
                    <a:lnTo>
                      <a:pt x="16980" y="1948"/>
                    </a:lnTo>
                    <a:lnTo>
                      <a:pt x="17964" y="4848"/>
                    </a:lnTo>
                    <a:cubicBezTo>
                      <a:pt x="18077" y="5132"/>
                      <a:pt x="18191" y="5415"/>
                      <a:pt x="18304" y="5699"/>
                    </a:cubicBezTo>
                    <a:lnTo>
                      <a:pt x="18316" y="6209"/>
                    </a:lnTo>
                    <a:lnTo>
                      <a:pt x="19028" y="6425"/>
                    </a:lnTo>
                    <a:lnTo>
                      <a:pt x="19336" y="6295"/>
                    </a:lnTo>
                    <a:lnTo>
                      <a:pt x="19535" y="6713"/>
                    </a:lnTo>
                    <a:lnTo>
                      <a:pt x="19772" y="7715"/>
                    </a:lnTo>
                    <a:lnTo>
                      <a:pt x="20079" y="8097"/>
                    </a:lnTo>
                    <a:lnTo>
                      <a:pt x="20297" y="8154"/>
                    </a:lnTo>
                    <a:cubicBezTo>
                      <a:pt x="20319" y="8049"/>
                      <a:pt x="20340" y="7944"/>
                      <a:pt x="20362" y="7839"/>
                    </a:cubicBezTo>
                    <a:lnTo>
                      <a:pt x="20685" y="7810"/>
                    </a:lnTo>
                    <a:lnTo>
                      <a:pt x="21600" y="8980"/>
                    </a:lnTo>
                  </a:path>
                </a:pathLst>
              </a:custGeom>
              <a:grpFill/>
              <a:ln w="12700" cap="flat" cmpd="sng">
                <a:solidFill>
                  <a:srgbClr val="D9D9D9"/>
                </a:solidFill>
                <a:prstDash val="solid"/>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gr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1016001"/>
            <a:ext cx="2921001" cy="2794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76" name="Content Placeholder 11"/>
          <p:cNvSpPr>
            <a:spLocks noGrp="1"/>
          </p:cNvSpPr>
          <p:nvPr>
            <p:ph sz="quarter" idx="18"/>
          </p:nvPr>
        </p:nvSpPr>
        <p:spPr>
          <a:xfrm>
            <a:off x="381002" y="4064002"/>
            <a:ext cx="2667001" cy="254000"/>
          </a:xfrm>
        </p:spPr>
        <p:txBody>
          <a:bodyPr/>
          <a:lstStyle/>
          <a:p>
            <a:pPr lvl="0"/>
            <a:r>
              <a:rPr lang="en-US" smtClean="0"/>
              <a:t>Click to edit Master text styles</a:t>
            </a:r>
          </a:p>
        </p:txBody>
      </p:sp>
      <p:sp>
        <p:nvSpPr>
          <p:cNvPr id="277" name="Text Placeholder 73"/>
          <p:cNvSpPr>
            <a:spLocks noGrp="1"/>
          </p:cNvSpPr>
          <p:nvPr>
            <p:ph type="body" sz="quarter" idx="19"/>
          </p:nvPr>
        </p:nvSpPr>
        <p:spPr>
          <a:xfrm>
            <a:off x="381000" y="4318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278" name="Content Placeholder 11"/>
          <p:cNvSpPr>
            <a:spLocks noGrp="1"/>
          </p:cNvSpPr>
          <p:nvPr>
            <p:ph sz="quarter" idx="21"/>
          </p:nvPr>
        </p:nvSpPr>
        <p:spPr>
          <a:xfrm>
            <a:off x="3302000" y="4064002"/>
            <a:ext cx="2540002" cy="254000"/>
          </a:xfrm>
        </p:spPr>
        <p:txBody>
          <a:bodyPr/>
          <a:lstStyle/>
          <a:p>
            <a:pPr lvl="0"/>
            <a:r>
              <a:rPr lang="en-US" smtClean="0"/>
              <a:t>Click to edit Master text styles</a:t>
            </a:r>
          </a:p>
        </p:txBody>
      </p:sp>
      <p:sp>
        <p:nvSpPr>
          <p:cNvPr id="279" name="Text Placeholder 73"/>
          <p:cNvSpPr>
            <a:spLocks noGrp="1"/>
          </p:cNvSpPr>
          <p:nvPr>
            <p:ph type="body" sz="quarter" idx="22"/>
          </p:nvPr>
        </p:nvSpPr>
        <p:spPr>
          <a:xfrm>
            <a:off x="3302000" y="4318000"/>
            <a:ext cx="2032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280" name="Content Placeholder 11"/>
          <p:cNvSpPr>
            <a:spLocks noGrp="1"/>
          </p:cNvSpPr>
          <p:nvPr>
            <p:ph sz="quarter" idx="24"/>
          </p:nvPr>
        </p:nvSpPr>
        <p:spPr>
          <a:xfrm>
            <a:off x="6096002" y="4064002"/>
            <a:ext cx="2667001" cy="254000"/>
          </a:xfrm>
        </p:spPr>
        <p:txBody>
          <a:bodyPr/>
          <a:lstStyle/>
          <a:p>
            <a:pPr lvl="0"/>
            <a:r>
              <a:rPr lang="en-US" smtClean="0"/>
              <a:t>Click to edit Master text styles</a:t>
            </a:r>
          </a:p>
        </p:txBody>
      </p:sp>
      <p:sp>
        <p:nvSpPr>
          <p:cNvPr id="284" name="Text Placeholder 73"/>
          <p:cNvSpPr>
            <a:spLocks noGrp="1"/>
          </p:cNvSpPr>
          <p:nvPr>
            <p:ph type="body" sz="quarter" idx="25"/>
          </p:nvPr>
        </p:nvSpPr>
        <p:spPr>
          <a:xfrm>
            <a:off x="6096000" y="4318000"/>
            <a:ext cx="2032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288" name="Content Placeholder 3"/>
          <p:cNvSpPr>
            <a:spLocks noGrp="1"/>
          </p:cNvSpPr>
          <p:nvPr>
            <p:ph sz="quarter" idx="26"/>
          </p:nvPr>
        </p:nvSpPr>
        <p:spPr>
          <a:xfrm>
            <a:off x="3302000" y="4318004"/>
            <a:ext cx="2540002" cy="1523997"/>
          </a:xfrm>
        </p:spPr>
        <p:txBody>
          <a:bodyPr anchor="ctr"/>
          <a:lstStyle>
            <a:lvl1pPr algn="ctr">
              <a:defRPr/>
            </a:lvl1pPr>
          </a:lstStyle>
          <a:p>
            <a:pPr lvl="0"/>
            <a:r>
              <a:rPr lang="en-GB" smtClean="0"/>
              <a:t>Click to edit Master text styles</a:t>
            </a:r>
          </a:p>
        </p:txBody>
      </p:sp>
      <p:sp>
        <p:nvSpPr>
          <p:cNvPr id="289" name="Content Placeholder 3"/>
          <p:cNvSpPr>
            <a:spLocks noGrp="1"/>
          </p:cNvSpPr>
          <p:nvPr>
            <p:ph sz="quarter" idx="27"/>
          </p:nvPr>
        </p:nvSpPr>
        <p:spPr>
          <a:xfrm>
            <a:off x="6096001" y="4318004"/>
            <a:ext cx="2667000" cy="1523997"/>
          </a:xfrm>
        </p:spPr>
        <p:txBody>
          <a:bodyPr anchor="ctr"/>
          <a:lstStyle>
            <a:lvl1pPr algn="ctr">
              <a:defRPr/>
            </a:lvl1pPr>
          </a:lstStyle>
          <a:p>
            <a:pPr lvl="0"/>
            <a:r>
              <a:rPr lang="en-GB" smtClean="0"/>
              <a:t>Click to edit Master text styles</a:t>
            </a:r>
          </a:p>
        </p:txBody>
      </p:sp>
      <p:sp>
        <p:nvSpPr>
          <p:cNvPr id="290" name="Content Placeholder 3"/>
          <p:cNvSpPr>
            <a:spLocks noGrp="1"/>
          </p:cNvSpPr>
          <p:nvPr>
            <p:ph sz="quarter" idx="28"/>
          </p:nvPr>
        </p:nvSpPr>
        <p:spPr>
          <a:xfrm>
            <a:off x="279403" y="4318004"/>
            <a:ext cx="2768599" cy="1523997"/>
          </a:xfrm>
        </p:spPr>
        <p:txBody>
          <a:bodyPr anchor="ctr"/>
          <a:lstStyle>
            <a:lvl1pPr algn="ctr">
              <a:defRPr/>
            </a:lvl1pPr>
          </a:lstStyle>
          <a:p>
            <a:pPr lvl="0"/>
            <a:r>
              <a:rPr lang="en-GB" smtClean="0"/>
              <a:t>Click to edit Master text styles</a:t>
            </a:r>
          </a:p>
        </p:txBody>
      </p:sp>
    </p:spTree>
    <p:extLst>
      <p:ext uri="{BB962C8B-B14F-4D97-AF65-F5344CB8AC3E}">
        <p14:creationId xmlns:p14="http://schemas.microsoft.com/office/powerpoint/2010/main" val="4047005366"/>
      </p:ext>
    </p:extLst>
  </p:cSld>
  <p:clrMapOvr>
    <a:masterClrMapping/>
  </p:clrMapOvr>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p:cSld name="USA Reduced ">
    <p:spTree>
      <p:nvGrpSpPr>
        <p:cNvPr id="1" name=""/>
        <p:cNvGrpSpPr/>
        <p:nvPr/>
      </p:nvGrpSpPr>
      <p:grpSpPr>
        <a:xfrm>
          <a:off x="0" y="0"/>
          <a:ext cx="0" cy="0"/>
          <a:chOff x="0" y="0"/>
          <a:chExt cx="0" cy="0"/>
        </a:xfrm>
      </p:grpSpPr>
      <p:sp>
        <p:nvSpPr>
          <p:cNvPr id="5" name="Rectangle 8"/>
          <p:cNvSpPr>
            <a:spLocks noChangeArrowheads="1"/>
          </p:cNvSpPr>
          <p:nvPr/>
        </p:nvSpPr>
        <p:spPr bwMode="auto">
          <a:xfrm>
            <a:off x="4826000" y="1016000"/>
            <a:ext cx="3937000" cy="3810000"/>
          </a:xfrm>
          <a:prstGeom prst="rect">
            <a:avLst/>
          </a:prstGeom>
          <a:solidFill>
            <a:srgbClr val="B8E2EA"/>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grpSp>
        <p:nvGrpSpPr>
          <p:cNvPr id="6" name="Group 5"/>
          <p:cNvGrpSpPr/>
          <p:nvPr/>
        </p:nvGrpSpPr>
        <p:grpSpPr>
          <a:xfrm>
            <a:off x="4826003" y="1016002"/>
            <a:ext cx="3933831" cy="3810001"/>
            <a:chOff x="4826001" y="1016000"/>
            <a:chExt cx="3933831" cy="3810001"/>
          </a:xfrm>
          <a:solidFill>
            <a:schemeClr val="bg1"/>
          </a:solidFill>
        </p:grpSpPr>
        <p:sp>
          <p:nvSpPr>
            <p:cNvPr id="7" name="AutoShape 9"/>
            <p:cNvSpPr>
              <a:spLocks/>
            </p:cNvSpPr>
            <p:nvPr/>
          </p:nvSpPr>
          <p:spPr bwMode="auto">
            <a:xfrm>
              <a:off x="5154874" y="2362200"/>
              <a:ext cx="3505347" cy="2244725"/>
            </a:xfrm>
            <a:custGeom>
              <a:avLst/>
              <a:gdLst/>
              <a:ahLst/>
              <a:cxnLst/>
              <a:rect l="0" t="0" r="r" b="b"/>
              <a:pathLst>
                <a:path w="21600" h="21600">
                  <a:moveTo>
                    <a:pt x="21600" y="1690"/>
                  </a:moveTo>
                  <a:lnTo>
                    <a:pt x="21600" y="1681"/>
                  </a:lnTo>
                  <a:lnTo>
                    <a:pt x="21597" y="1681"/>
                  </a:lnTo>
                  <a:lnTo>
                    <a:pt x="21590" y="1672"/>
                  </a:lnTo>
                  <a:lnTo>
                    <a:pt x="21589" y="1653"/>
                  </a:lnTo>
                  <a:lnTo>
                    <a:pt x="21583" y="1654"/>
                  </a:lnTo>
                  <a:lnTo>
                    <a:pt x="21577" y="1646"/>
                  </a:lnTo>
                  <a:lnTo>
                    <a:pt x="21562" y="1633"/>
                  </a:lnTo>
                  <a:lnTo>
                    <a:pt x="21561" y="1634"/>
                  </a:lnTo>
                  <a:lnTo>
                    <a:pt x="21561" y="1639"/>
                  </a:lnTo>
                  <a:lnTo>
                    <a:pt x="21561" y="1665"/>
                  </a:lnTo>
                  <a:lnTo>
                    <a:pt x="21561" y="1670"/>
                  </a:lnTo>
                  <a:lnTo>
                    <a:pt x="21566" y="1674"/>
                  </a:lnTo>
                  <a:lnTo>
                    <a:pt x="21561" y="1672"/>
                  </a:lnTo>
                  <a:lnTo>
                    <a:pt x="21561" y="1661"/>
                  </a:lnTo>
                  <a:lnTo>
                    <a:pt x="21564" y="1661"/>
                  </a:lnTo>
                  <a:lnTo>
                    <a:pt x="21563" y="1650"/>
                  </a:lnTo>
                  <a:lnTo>
                    <a:pt x="21550" y="1655"/>
                  </a:lnTo>
                  <a:lnTo>
                    <a:pt x="21547" y="1659"/>
                  </a:lnTo>
                  <a:lnTo>
                    <a:pt x="21551" y="1670"/>
                  </a:lnTo>
                  <a:lnTo>
                    <a:pt x="21554" y="1680"/>
                  </a:lnTo>
                  <a:lnTo>
                    <a:pt x="21554" y="1685"/>
                  </a:lnTo>
                  <a:lnTo>
                    <a:pt x="21543" y="1687"/>
                  </a:lnTo>
                  <a:lnTo>
                    <a:pt x="21539" y="1678"/>
                  </a:lnTo>
                  <a:lnTo>
                    <a:pt x="21539" y="1673"/>
                  </a:lnTo>
                  <a:lnTo>
                    <a:pt x="21533" y="1679"/>
                  </a:lnTo>
                  <a:lnTo>
                    <a:pt x="21530" y="1684"/>
                  </a:lnTo>
                  <a:lnTo>
                    <a:pt x="21540" y="1697"/>
                  </a:lnTo>
                  <a:lnTo>
                    <a:pt x="21544" y="1720"/>
                  </a:lnTo>
                  <a:lnTo>
                    <a:pt x="21538" y="1716"/>
                  </a:lnTo>
                  <a:lnTo>
                    <a:pt x="21531" y="1699"/>
                  </a:lnTo>
                  <a:lnTo>
                    <a:pt x="21524" y="1690"/>
                  </a:lnTo>
                  <a:lnTo>
                    <a:pt x="21508" y="1673"/>
                  </a:lnTo>
                  <a:lnTo>
                    <a:pt x="21508" y="1668"/>
                  </a:lnTo>
                  <a:lnTo>
                    <a:pt x="21499" y="1660"/>
                  </a:lnTo>
                  <a:lnTo>
                    <a:pt x="21499" y="1655"/>
                  </a:lnTo>
                  <a:lnTo>
                    <a:pt x="21507" y="1654"/>
                  </a:lnTo>
                  <a:lnTo>
                    <a:pt x="21529" y="1665"/>
                  </a:lnTo>
                  <a:lnTo>
                    <a:pt x="21532" y="1665"/>
                  </a:lnTo>
                  <a:lnTo>
                    <a:pt x="21535" y="1650"/>
                  </a:lnTo>
                  <a:lnTo>
                    <a:pt x="21531" y="1637"/>
                  </a:lnTo>
                  <a:lnTo>
                    <a:pt x="21516" y="1638"/>
                  </a:lnTo>
                  <a:lnTo>
                    <a:pt x="21509" y="1630"/>
                  </a:lnTo>
                  <a:lnTo>
                    <a:pt x="21518" y="1614"/>
                  </a:lnTo>
                  <a:lnTo>
                    <a:pt x="21526" y="1609"/>
                  </a:lnTo>
                  <a:lnTo>
                    <a:pt x="21529" y="1608"/>
                  </a:lnTo>
                  <a:lnTo>
                    <a:pt x="21539" y="1626"/>
                  </a:lnTo>
                  <a:lnTo>
                    <a:pt x="21543" y="1631"/>
                  </a:lnTo>
                  <a:lnTo>
                    <a:pt x="21546" y="1630"/>
                  </a:lnTo>
                  <a:lnTo>
                    <a:pt x="21544" y="1602"/>
                  </a:lnTo>
                  <a:lnTo>
                    <a:pt x="21549" y="1587"/>
                  </a:lnTo>
                  <a:lnTo>
                    <a:pt x="21546" y="1582"/>
                  </a:lnTo>
                  <a:lnTo>
                    <a:pt x="21517" y="1544"/>
                  </a:lnTo>
                  <a:lnTo>
                    <a:pt x="21508" y="1540"/>
                  </a:lnTo>
                  <a:lnTo>
                    <a:pt x="21500" y="1508"/>
                  </a:lnTo>
                  <a:lnTo>
                    <a:pt x="21468" y="1464"/>
                  </a:lnTo>
                  <a:lnTo>
                    <a:pt x="21423" y="1470"/>
                  </a:lnTo>
                  <a:lnTo>
                    <a:pt x="21421" y="1508"/>
                  </a:lnTo>
                  <a:lnTo>
                    <a:pt x="21413" y="1528"/>
                  </a:lnTo>
                  <a:lnTo>
                    <a:pt x="21383" y="1517"/>
                  </a:lnTo>
                  <a:lnTo>
                    <a:pt x="21340" y="1447"/>
                  </a:lnTo>
                  <a:lnTo>
                    <a:pt x="21338" y="1352"/>
                  </a:lnTo>
                  <a:lnTo>
                    <a:pt x="21286" y="1282"/>
                  </a:lnTo>
                  <a:lnTo>
                    <a:pt x="21297" y="1253"/>
                  </a:lnTo>
                  <a:lnTo>
                    <a:pt x="21306" y="1261"/>
                  </a:lnTo>
                  <a:lnTo>
                    <a:pt x="21315" y="1246"/>
                  </a:lnTo>
                  <a:lnTo>
                    <a:pt x="21294" y="1192"/>
                  </a:lnTo>
                  <a:lnTo>
                    <a:pt x="21278" y="1184"/>
                  </a:lnTo>
                  <a:lnTo>
                    <a:pt x="21264" y="1204"/>
                  </a:lnTo>
                  <a:lnTo>
                    <a:pt x="21204" y="1212"/>
                  </a:lnTo>
                  <a:lnTo>
                    <a:pt x="21172" y="1178"/>
                  </a:lnTo>
                  <a:lnTo>
                    <a:pt x="21167" y="1202"/>
                  </a:lnTo>
                  <a:lnTo>
                    <a:pt x="21146" y="1200"/>
                  </a:lnTo>
                  <a:lnTo>
                    <a:pt x="21135" y="1168"/>
                  </a:lnTo>
                  <a:lnTo>
                    <a:pt x="21140" y="1149"/>
                  </a:lnTo>
                  <a:lnTo>
                    <a:pt x="21127" y="1136"/>
                  </a:lnTo>
                  <a:lnTo>
                    <a:pt x="21123" y="1108"/>
                  </a:lnTo>
                  <a:lnTo>
                    <a:pt x="21134" y="1078"/>
                  </a:lnTo>
                  <a:lnTo>
                    <a:pt x="21133" y="1074"/>
                  </a:lnTo>
                  <a:lnTo>
                    <a:pt x="21111" y="1048"/>
                  </a:lnTo>
                  <a:lnTo>
                    <a:pt x="21118" y="1004"/>
                  </a:lnTo>
                  <a:lnTo>
                    <a:pt x="21105" y="992"/>
                  </a:lnTo>
                  <a:lnTo>
                    <a:pt x="20884" y="132"/>
                  </a:lnTo>
                  <a:lnTo>
                    <a:pt x="20843" y="117"/>
                  </a:lnTo>
                  <a:lnTo>
                    <a:pt x="20798" y="66"/>
                  </a:lnTo>
                  <a:lnTo>
                    <a:pt x="20680" y="0"/>
                  </a:lnTo>
                  <a:lnTo>
                    <a:pt x="20642" y="19"/>
                  </a:lnTo>
                  <a:lnTo>
                    <a:pt x="20634" y="48"/>
                  </a:lnTo>
                  <a:lnTo>
                    <a:pt x="20639" y="85"/>
                  </a:lnTo>
                  <a:lnTo>
                    <a:pt x="20594" y="101"/>
                  </a:lnTo>
                  <a:lnTo>
                    <a:pt x="20578" y="127"/>
                  </a:lnTo>
                  <a:lnTo>
                    <a:pt x="20570" y="156"/>
                  </a:lnTo>
                  <a:lnTo>
                    <a:pt x="20535" y="189"/>
                  </a:lnTo>
                  <a:lnTo>
                    <a:pt x="20488" y="266"/>
                  </a:lnTo>
                  <a:lnTo>
                    <a:pt x="20426" y="236"/>
                  </a:lnTo>
                  <a:lnTo>
                    <a:pt x="20412" y="209"/>
                  </a:lnTo>
                  <a:lnTo>
                    <a:pt x="20389" y="111"/>
                  </a:lnTo>
                  <a:lnTo>
                    <a:pt x="20365" y="119"/>
                  </a:lnTo>
                  <a:lnTo>
                    <a:pt x="20356" y="106"/>
                  </a:lnTo>
                  <a:lnTo>
                    <a:pt x="20323" y="125"/>
                  </a:lnTo>
                  <a:lnTo>
                    <a:pt x="20206" y="865"/>
                  </a:lnTo>
                  <a:lnTo>
                    <a:pt x="20217" y="964"/>
                  </a:lnTo>
                  <a:lnTo>
                    <a:pt x="20232" y="1080"/>
                  </a:lnTo>
                  <a:lnTo>
                    <a:pt x="20200" y="1179"/>
                  </a:lnTo>
                  <a:lnTo>
                    <a:pt x="20206" y="1217"/>
                  </a:lnTo>
                  <a:lnTo>
                    <a:pt x="20195" y="1247"/>
                  </a:lnTo>
                  <a:lnTo>
                    <a:pt x="20195" y="1312"/>
                  </a:lnTo>
                  <a:lnTo>
                    <a:pt x="20224" y="1342"/>
                  </a:lnTo>
                  <a:lnTo>
                    <a:pt x="20210" y="1415"/>
                  </a:lnTo>
                  <a:lnTo>
                    <a:pt x="20221" y="1418"/>
                  </a:lnTo>
                  <a:lnTo>
                    <a:pt x="20225" y="1489"/>
                  </a:lnTo>
                  <a:lnTo>
                    <a:pt x="20250" y="1496"/>
                  </a:lnTo>
                  <a:lnTo>
                    <a:pt x="20258" y="1538"/>
                  </a:lnTo>
                  <a:lnTo>
                    <a:pt x="20221" y="1647"/>
                  </a:lnTo>
                  <a:lnTo>
                    <a:pt x="20238" y="1697"/>
                  </a:lnTo>
                  <a:lnTo>
                    <a:pt x="20178" y="1818"/>
                  </a:lnTo>
                  <a:lnTo>
                    <a:pt x="20166" y="1877"/>
                  </a:lnTo>
                  <a:lnTo>
                    <a:pt x="20165" y="1924"/>
                  </a:lnTo>
                  <a:lnTo>
                    <a:pt x="20169" y="1947"/>
                  </a:lnTo>
                  <a:lnTo>
                    <a:pt x="20208" y="1981"/>
                  </a:lnTo>
                  <a:lnTo>
                    <a:pt x="20215" y="2003"/>
                  </a:lnTo>
                  <a:lnTo>
                    <a:pt x="20200" y="2019"/>
                  </a:lnTo>
                  <a:lnTo>
                    <a:pt x="20169" y="1999"/>
                  </a:lnTo>
                  <a:lnTo>
                    <a:pt x="20151" y="2006"/>
                  </a:lnTo>
                  <a:lnTo>
                    <a:pt x="20147" y="2040"/>
                  </a:lnTo>
                  <a:lnTo>
                    <a:pt x="20160" y="2067"/>
                  </a:lnTo>
                  <a:lnTo>
                    <a:pt x="20163" y="2176"/>
                  </a:lnTo>
                  <a:lnTo>
                    <a:pt x="20154" y="2177"/>
                  </a:lnTo>
                  <a:lnTo>
                    <a:pt x="20165" y="2341"/>
                  </a:lnTo>
                  <a:lnTo>
                    <a:pt x="20147" y="2348"/>
                  </a:lnTo>
                  <a:lnTo>
                    <a:pt x="20148" y="2367"/>
                  </a:lnTo>
                  <a:lnTo>
                    <a:pt x="20135" y="2384"/>
                  </a:lnTo>
                  <a:lnTo>
                    <a:pt x="20128" y="2393"/>
                  </a:lnTo>
                  <a:lnTo>
                    <a:pt x="20116" y="2456"/>
                  </a:lnTo>
                  <a:lnTo>
                    <a:pt x="20055" y="2445"/>
                  </a:lnTo>
                  <a:lnTo>
                    <a:pt x="20034" y="2504"/>
                  </a:lnTo>
                  <a:lnTo>
                    <a:pt x="20013" y="2516"/>
                  </a:lnTo>
                  <a:lnTo>
                    <a:pt x="20032" y="2533"/>
                  </a:lnTo>
                  <a:lnTo>
                    <a:pt x="20032" y="2585"/>
                  </a:lnTo>
                  <a:lnTo>
                    <a:pt x="20039" y="2608"/>
                  </a:lnTo>
                  <a:lnTo>
                    <a:pt x="20024" y="2667"/>
                  </a:lnTo>
                  <a:lnTo>
                    <a:pt x="20032" y="2704"/>
                  </a:lnTo>
                  <a:lnTo>
                    <a:pt x="20028" y="2706"/>
                  </a:lnTo>
                  <a:lnTo>
                    <a:pt x="19764" y="2856"/>
                  </a:lnTo>
                  <a:lnTo>
                    <a:pt x="19389" y="3050"/>
                  </a:lnTo>
                  <a:lnTo>
                    <a:pt x="19381" y="3054"/>
                  </a:lnTo>
                  <a:lnTo>
                    <a:pt x="19353" y="3070"/>
                  </a:lnTo>
                  <a:lnTo>
                    <a:pt x="19039" y="3244"/>
                  </a:lnTo>
                  <a:lnTo>
                    <a:pt x="18918" y="3297"/>
                  </a:lnTo>
                  <a:lnTo>
                    <a:pt x="18909" y="3305"/>
                  </a:lnTo>
                  <a:lnTo>
                    <a:pt x="18892" y="3320"/>
                  </a:lnTo>
                  <a:lnTo>
                    <a:pt x="18882" y="3324"/>
                  </a:lnTo>
                  <a:lnTo>
                    <a:pt x="18878" y="3325"/>
                  </a:lnTo>
                  <a:lnTo>
                    <a:pt x="18874" y="3316"/>
                  </a:lnTo>
                  <a:lnTo>
                    <a:pt x="18866" y="3323"/>
                  </a:lnTo>
                  <a:lnTo>
                    <a:pt x="18862" y="3318"/>
                  </a:lnTo>
                  <a:lnTo>
                    <a:pt x="18860" y="3319"/>
                  </a:lnTo>
                  <a:lnTo>
                    <a:pt x="18858" y="3325"/>
                  </a:lnTo>
                  <a:lnTo>
                    <a:pt x="18855" y="3320"/>
                  </a:lnTo>
                  <a:lnTo>
                    <a:pt x="18853" y="3317"/>
                  </a:lnTo>
                  <a:lnTo>
                    <a:pt x="18850" y="3319"/>
                  </a:lnTo>
                  <a:lnTo>
                    <a:pt x="18843" y="3332"/>
                  </a:lnTo>
                  <a:lnTo>
                    <a:pt x="18831" y="3340"/>
                  </a:lnTo>
                  <a:lnTo>
                    <a:pt x="18826" y="3360"/>
                  </a:lnTo>
                  <a:lnTo>
                    <a:pt x="18810" y="3365"/>
                  </a:lnTo>
                  <a:lnTo>
                    <a:pt x="18800" y="3375"/>
                  </a:lnTo>
                  <a:lnTo>
                    <a:pt x="18795" y="3398"/>
                  </a:lnTo>
                  <a:lnTo>
                    <a:pt x="18781" y="3425"/>
                  </a:lnTo>
                  <a:lnTo>
                    <a:pt x="18765" y="3443"/>
                  </a:lnTo>
                  <a:lnTo>
                    <a:pt x="18760" y="3447"/>
                  </a:lnTo>
                  <a:lnTo>
                    <a:pt x="18757" y="3469"/>
                  </a:lnTo>
                  <a:lnTo>
                    <a:pt x="18732" y="3501"/>
                  </a:lnTo>
                  <a:lnTo>
                    <a:pt x="18711" y="3535"/>
                  </a:lnTo>
                  <a:lnTo>
                    <a:pt x="18710" y="3542"/>
                  </a:lnTo>
                  <a:lnTo>
                    <a:pt x="18710" y="3557"/>
                  </a:lnTo>
                  <a:lnTo>
                    <a:pt x="18703" y="3571"/>
                  </a:lnTo>
                  <a:lnTo>
                    <a:pt x="18699" y="3575"/>
                  </a:lnTo>
                  <a:lnTo>
                    <a:pt x="18691" y="3598"/>
                  </a:lnTo>
                  <a:lnTo>
                    <a:pt x="18681" y="3612"/>
                  </a:lnTo>
                  <a:lnTo>
                    <a:pt x="18676" y="3631"/>
                  </a:lnTo>
                  <a:lnTo>
                    <a:pt x="18654" y="3685"/>
                  </a:lnTo>
                  <a:lnTo>
                    <a:pt x="18627" y="3776"/>
                  </a:lnTo>
                  <a:lnTo>
                    <a:pt x="18612" y="3810"/>
                  </a:lnTo>
                  <a:lnTo>
                    <a:pt x="18591" y="3873"/>
                  </a:lnTo>
                  <a:lnTo>
                    <a:pt x="18582" y="3924"/>
                  </a:lnTo>
                  <a:lnTo>
                    <a:pt x="18583" y="3956"/>
                  </a:lnTo>
                  <a:lnTo>
                    <a:pt x="18562" y="4016"/>
                  </a:lnTo>
                  <a:lnTo>
                    <a:pt x="18546" y="4049"/>
                  </a:lnTo>
                  <a:lnTo>
                    <a:pt x="18536" y="4050"/>
                  </a:lnTo>
                  <a:lnTo>
                    <a:pt x="18524" y="4065"/>
                  </a:lnTo>
                  <a:lnTo>
                    <a:pt x="18516" y="4075"/>
                  </a:lnTo>
                  <a:lnTo>
                    <a:pt x="18506" y="4098"/>
                  </a:lnTo>
                  <a:lnTo>
                    <a:pt x="18500" y="4103"/>
                  </a:lnTo>
                  <a:lnTo>
                    <a:pt x="18492" y="4112"/>
                  </a:lnTo>
                  <a:lnTo>
                    <a:pt x="18483" y="4133"/>
                  </a:lnTo>
                  <a:lnTo>
                    <a:pt x="18489" y="4164"/>
                  </a:lnTo>
                  <a:lnTo>
                    <a:pt x="18480" y="4187"/>
                  </a:lnTo>
                  <a:lnTo>
                    <a:pt x="18467" y="4204"/>
                  </a:lnTo>
                  <a:lnTo>
                    <a:pt x="18449" y="4213"/>
                  </a:lnTo>
                  <a:lnTo>
                    <a:pt x="18441" y="4223"/>
                  </a:lnTo>
                  <a:lnTo>
                    <a:pt x="18436" y="4281"/>
                  </a:lnTo>
                  <a:lnTo>
                    <a:pt x="18433" y="4287"/>
                  </a:lnTo>
                  <a:lnTo>
                    <a:pt x="18442" y="4324"/>
                  </a:lnTo>
                  <a:lnTo>
                    <a:pt x="18451" y="4318"/>
                  </a:lnTo>
                  <a:lnTo>
                    <a:pt x="18454" y="4322"/>
                  </a:lnTo>
                  <a:lnTo>
                    <a:pt x="18464" y="4326"/>
                  </a:lnTo>
                  <a:lnTo>
                    <a:pt x="18472" y="4363"/>
                  </a:lnTo>
                  <a:lnTo>
                    <a:pt x="18477" y="4353"/>
                  </a:lnTo>
                  <a:lnTo>
                    <a:pt x="18476" y="4334"/>
                  </a:lnTo>
                  <a:lnTo>
                    <a:pt x="18479" y="4320"/>
                  </a:lnTo>
                  <a:lnTo>
                    <a:pt x="18496" y="4293"/>
                  </a:lnTo>
                  <a:lnTo>
                    <a:pt x="18502" y="4298"/>
                  </a:lnTo>
                  <a:lnTo>
                    <a:pt x="18520" y="4290"/>
                  </a:lnTo>
                  <a:lnTo>
                    <a:pt x="18526" y="4299"/>
                  </a:lnTo>
                  <a:lnTo>
                    <a:pt x="18527" y="4309"/>
                  </a:lnTo>
                  <a:lnTo>
                    <a:pt x="18535" y="4298"/>
                  </a:lnTo>
                  <a:lnTo>
                    <a:pt x="18533" y="4327"/>
                  </a:lnTo>
                  <a:lnTo>
                    <a:pt x="18514" y="4357"/>
                  </a:lnTo>
                  <a:lnTo>
                    <a:pt x="18515" y="4376"/>
                  </a:lnTo>
                  <a:lnTo>
                    <a:pt x="18533" y="4375"/>
                  </a:lnTo>
                  <a:lnTo>
                    <a:pt x="18555" y="4324"/>
                  </a:lnTo>
                  <a:lnTo>
                    <a:pt x="18558" y="4328"/>
                  </a:lnTo>
                  <a:lnTo>
                    <a:pt x="18564" y="4328"/>
                  </a:lnTo>
                  <a:lnTo>
                    <a:pt x="18562" y="4361"/>
                  </a:lnTo>
                  <a:lnTo>
                    <a:pt x="18559" y="4357"/>
                  </a:lnTo>
                  <a:lnTo>
                    <a:pt x="18540" y="4393"/>
                  </a:lnTo>
                  <a:lnTo>
                    <a:pt x="18551" y="4424"/>
                  </a:lnTo>
                  <a:lnTo>
                    <a:pt x="18528" y="4470"/>
                  </a:lnTo>
                  <a:lnTo>
                    <a:pt x="18519" y="4461"/>
                  </a:lnTo>
                  <a:lnTo>
                    <a:pt x="18518" y="4447"/>
                  </a:lnTo>
                  <a:lnTo>
                    <a:pt x="18501" y="4464"/>
                  </a:lnTo>
                  <a:lnTo>
                    <a:pt x="18496" y="4488"/>
                  </a:lnTo>
                  <a:lnTo>
                    <a:pt x="18500" y="4497"/>
                  </a:lnTo>
                  <a:lnTo>
                    <a:pt x="18506" y="4501"/>
                  </a:lnTo>
                  <a:lnTo>
                    <a:pt x="18509" y="4506"/>
                  </a:lnTo>
                  <a:lnTo>
                    <a:pt x="18524" y="4504"/>
                  </a:lnTo>
                  <a:lnTo>
                    <a:pt x="18552" y="4581"/>
                  </a:lnTo>
                  <a:lnTo>
                    <a:pt x="18561" y="4627"/>
                  </a:lnTo>
                  <a:lnTo>
                    <a:pt x="18563" y="4608"/>
                  </a:lnTo>
                  <a:lnTo>
                    <a:pt x="18575" y="4621"/>
                  </a:lnTo>
                  <a:lnTo>
                    <a:pt x="18571" y="4659"/>
                  </a:lnTo>
                  <a:lnTo>
                    <a:pt x="18565" y="4655"/>
                  </a:lnTo>
                  <a:lnTo>
                    <a:pt x="18570" y="4687"/>
                  </a:lnTo>
                  <a:lnTo>
                    <a:pt x="18576" y="4692"/>
                  </a:lnTo>
                  <a:lnTo>
                    <a:pt x="18574" y="4702"/>
                  </a:lnTo>
                  <a:lnTo>
                    <a:pt x="18566" y="4736"/>
                  </a:lnTo>
                  <a:lnTo>
                    <a:pt x="18546" y="4757"/>
                  </a:lnTo>
                  <a:lnTo>
                    <a:pt x="18501" y="4772"/>
                  </a:lnTo>
                  <a:lnTo>
                    <a:pt x="18438" y="4898"/>
                  </a:lnTo>
                  <a:lnTo>
                    <a:pt x="18423" y="4962"/>
                  </a:lnTo>
                  <a:lnTo>
                    <a:pt x="18417" y="4963"/>
                  </a:lnTo>
                  <a:lnTo>
                    <a:pt x="18411" y="4969"/>
                  </a:lnTo>
                  <a:lnTo>
                    <a:pt x="18400" y="4994"/>
                  </a:lnTo>
                  <a:lnTo>
                    <a:pt x="18383" y="5015"/>
                  </a:lnTo>
                  <a:lnTo>
                    <a:pt x="18374" y="5016"/>
                  </a:lnTo>
                  <a:lnTo>
                    <a:pt x="18343" y="5053"/>
                  </a:lnTo>
                  <a:lnTo>
                    <a:pt x="18357" y="5084"/>
                  </a:lnTo>
                  <a:lnTo>
                    <a:pt x="18335" y="5073"/>
                  </a:lnTo>
                  <a:lnTo>
                    <a:pt x="18334" y="5059"/>
                  </a:lnTo>
                  <a:lnTo>
                    <a:pt x="18286" y="5069"/>
                  </a:lnTo>
                  <a:lnTo>
                    <a:pt x="18178" y="5130"/>
                  </a:lnTo>
                  <a:lnTo>
                    <a:pt x="18116" y="5185"/>
                  </a:lnTo>
                  <a:lnTo>
                    <a:pt x="18032" y="5139"/>
                  </a:lnTo>
                  <a:lnTo>
                    <a:pt x="17898" y="5169"/>
                  </a:lnTo>
                  <a:lnTo>
                    <a:pt x="17866" y="5188"/>
                  </a:lnTo>
                  <a:lnTo>
                    <a:pt x="17758" y="5225"/>
                  </a:lnTo>
                  <a:lnTo>
                    <a:pt x="17714" y="5254"/>
                  </a:lnTo>
                  <a:lnTo>
                    <a:pt x="17564" y="5396"/>
                  </a:lnTo>
                  <a:lnTo>
                    <a:pt x="17564" y="5400"/>
                  </a:lnTo>
                  <a:lnTo>
                    <a:pt x="17589" y="5493"/>
                  </a:lnTo>
                  <a:lnTo>
                    <a:pt x="17587" y="5519"/>
                  </a:lnTo>
                  <a:lnTo>
                    <a:pt x="17587" y="5535"/>
                  </a:lnTo>
                  <a:lnTo>
                    <a:pt x="17631" y="5539"/>
                  </a:lnTo>
                  <a:lnTo>
                    <a:pt x="17656" y="5550"/>
                  </a:lnTo>
                  <a:lnTo>
                    <a:pt x="17663" y="5568"/>
                  </a:lnTo>
                  <a:lnTo>
                    <a:pt x="17647" y="5618"/>
                  </a:lnTo>
                  <a:lnTo>
                    <a:pt x="17664" y="5640"/>
                  </a:lnTo>
                  <a:lnTo>
                    <a:pt x="17667" y="5649"/>
                  </a:lnTo>
                  <a:lnTo>
                    <a:pt x="17698" y="5721"/>
                  </a:lnTo>
                  <a:lnTo>
                    <a:pt x="17703" y="5748"/>
                  </a:lnTo>
                  <a:lnTo>
                    <a:pt x="17687" y="5793"/>
                  </a:lnTo>
                  <a:lnTo>
                    <a:pt x="17645" y="5856"/>
                  </a:lnTo>
                  <a:lnTo>
                    <a:pt x="17646" y="5893"/>
                  </a:lnTo>
                  <a:lnTo>
                    <a:pt x="17630" y="5924"/>
                  </a:lnTo>
                  <a:lnTo>
                    <a:pt x="17623" y="5972"/>
                  </a:lnTo>
                  <a:lnTo>
                    <a:pt x="17555" y="6066"/>
                  </a:lnTo>
                  <a:lnTo>
                    <a:pt x="17532" y="6140"/>
                  </a:lnTo>
                  <a:lnTo>
                    <a:pt x="17460" y="6277"/>
                  </a:lnTo>
                  <a:lnTo>
                    <a:pt x="17437" y="6306"/>
                  </a:lnTo>
                  <a:lnTo>
                    <a:pt x="17432" y="6314"/>
                  </a:lnTo>
                  <a:lnTo>
                    <a:pt x="17310" y="6490"/>
                  </a:lnTo>
                  <a:lnTo>
                    <a:pt x="17304" y="6491"/>
                  </a:lnTo>
                  <a:lnTo>
                    <a:pt x="17309" y="6467"/>
                  </a:lnTo>
                  <a:lnTo>
                    <a:pt x="17327" y="6455"/>
                  </a:lnTo>
                  <a:lnTo>
                    <a:pt x="17326" y="6445"/>
                  </a:lnTo>
                  <a:lnTo>
                    <a:pt x="17314" y="6447"/>
                  </a:lnTo>
                  <a:lnTo>
                    <a:pt x="17303" y="6462"/>
                  </a:lnTo>
                  <a:lnTo>
                    <a:pt x="17291" y="6521"/>
                  </a:lnTo>
                  <a:lnTo>
                    <a:pt x="17188" y="6646"/>
                  </a:lnTo>
                  <a:lnTo>
                    <a:pt x="17182" y="6653"/>
                  </a:lnTo>
                  <a:lnTo>
                    <a:pt x="17172" y="6678"/>
                  </a:lnTo>
                  <a:lnTo>
                    <a:pt x="17114" y="6737"/>
                  </a:lnTo>
                  <a:lnTo>
                    <a:pt x="17097" y="6754"/>
                  </a:lnTo>
                  <a:lnTo>
                    <a:pt x="17093" y="6749"/>
                  </a:lnTo>
                  <a:lnTo>
                    <a:pt x="17051" y="6807"/>
                  </a:lnTo>
                  <a:lnTo>
                    <a:pt x="16993" y="6857"/>
                  </a:lnTo>
                  <a:lnTo>
                    <a:pt x="16897" y="6987"/>
                  </a:lnTo>
                  <a:lnTo>
                    <a:pt x="16859" y="7087"/>
                  </a:lnTo>
                  <a:lnTo>
                    <a:pt x="16845" y="7103"/>
                  </a:lnTo>
                  <a:lnTo>
                    <a:pt x="16795" y="7204"/>
                  </a:lnTo>
                  <a:lnTo>
                    <a:pt x="16775" y="7230"/>
                  </a:lnTo>
                  <a:lnTo>
                    <a:pt x="16748" y="7233"/>
                  </a:lnTo>
                  <a:lnTo>
                    <a:pt x="16731" y="7250"/>
                  </a:lnTo>
                  <a:lnTo>
                    <a:pt x="16670" y="7247"/>
                  </a:lnTo>
                  <a:lnTo>
                    <a:pt x="16609" y="7302"/>
                  </a:lnTo>
                  <a:lnTo>
                    <a:pt x="16588" y="7348"/>
                  </a:lnTo>
                  <a:lnTo>
                    <a:pt x="16549" y="7362"/>
                  </a:lnTo>
                  <a:lnTo>
                    <a:pt x="16500" y="7416"/>
                  </a:lnTo>
                  <a:lnTo>
                    <a:pt x="16463" y="7401"/>
                  </a:lnTo>
                  <a:lnTo>
                    <a:pt x="16435" y="7392"/>
                  </a:lnTo>
                  <a:lnTo>
                    <a:pt x="16431" y="7404"/>
                  </a:lnTo>
                  <a:lnTo>
                    <a:pt x="16429" y="7404"/>
                  </a:lnTo>
                  <a:lnTo>
                    <a:pt x="16454" y="7423"/>
                  </a:lnTo>
                  <a:lnTo>
                    <a:pt x="16432" y="7394"/>
                  </a:lnTo>
                  <a:lnTo>
                    <a:pt x="16426" y="7386"/>
                  </a:lnTo>
                  <a:lnTo>
                    <a:pt x="16396" y="7393"/>
                  </a:lnTo>
                  <a:lnTo>
                    <a:pt x="16391" y="7407"/>
                  </a:lnTo>
                  <a:lnTo>
                    <a:pt x="16372" y="7385"/>
                  </a:lnTo>
                  <a:lnTo>
                    <a:pt x="16332" y="7446"/>
                  </a:lnTo>
                  <a:lnTo>
                    <a:pt x="16313" y="7429"/>
                  </a:lnTo>
                  <a:lnTo>
                    <a:pt x="16310" y="7435"/>
                  </a:lnTo>
                  <a:lnTo>
                    <a:pt x="16308" y="7440"/>
                  </a:lnTo>
                  <a:lnTo>
                    <a:pt x="16303" y="7455"/>
                  </a:lnTo>
                  <a:lnTo>
                    <a:pt x="16301" y="7436"/>
                  </a:lnTo>
                  <a:lnTo>
                    <a:pt x="16284" y="7443"/>
                  </a:lnTo>
                  <a:lnTo>
                    <a:pt x="16271" y="7439"/>
                  </a:lnTo>
                  <a:lnTo>
                    <a:pt x="16304" y="7421"/>
                  </a:lnTo>
                  <a:lnTo>
                    <a:pt x="16312" y="7396"/>
                  </a:lnTo>
                  <a:lnTo>
                    <a:pt x="16353" y="7372"/>
                  </a:lnTo>
                  <a:lnTo>
                    <a:pt x="16362" y="7376"/>
                  </a:lnTo>
                  <a:lnTo>
                    <a:pt x="16394" y="7344"/>
                  </a:lnTo>
                  <a:lnTo>
                    <a:pt x="16406" y="7352"/>
                  </a:lnTo>
                  <a:lnTo>
                    <a:pt x="16402" y="7324"/>
                  </a:lnTo>
                  <a:lnTo>
                    <a:pt x="16377" y="7317"/>
                  </a:lnTo>
                  <a:lnTo>
                    <a:pt x="16357" y="7343"/>
                  </a:lnTo>
                  <a:lnTo>
                    <a:pt x="16354" y="7339"/>
                  </a:lnTo>
                  <a:lnTo>
                    <a:pt x="16340" y="7350"/>
                  </a:lnTo>
                  <a:lnTo>
                    <a:pt x="16356" y="7310"/>
                  </a:lnTo>
                  <a:lnTo>
                    <a:pt x="16349" y="7292"/>
                  </a:lnTo>
                  <a:lnTo>
                    <a:pt x="16337" y="7308"/>
                  </a:lnTo>
                  <a:lnTo>
                    <a:pt x="16344" y="7321"/>
                  </a:lnTo>
                  <a:lnTo>
                    <a:pt x="16336" y="7341"/>
                  </a:lnTo>
                  <a:lnTo>
                    <a:pt x="16319" y="7367"/>
                  </a:lnTo>
                  <a:lnTo>
                    <a:pt x="16298" y="7360"/>
                  </a:lnTo>
                  <a:lnTo>
                    <a:pt x="16259" y="7322"/>
                  </a:lnTo>
                  <a:lnTo>
                    <a:pt x="16219" y="7308"/>
                  </a:lnTo>
                  <a:lnTo>
                    <a:pt x="16198" y="7306"/>
                  </a:lnTo>
                  <a:lnTo>
                    <a:pt x="16164" y="7282"/>
                  </a:lnTo>
                  <a:lnTo>
                    <a:pt x="16145" y="7284"/>
                  </a:lnTo>
                  <a:lnTo>
                    <a:pt x="16148" y="7269"/>
                  </a:lnTo>
                  <a:lnTo>
                    <a:pt x="16135" y="7257"/>
                  </a:lnTo>
                  <a:lnTo>
                    <a:pt x="16139" y="7275"/>
                  </a:lnTo>
                  <a:lnTo>
                    <a:pt x="16133" y="7286"/>
                  </a:lnTo>
                  <a:lnTo>
                    <a:pt x="16103" y="7289"/>
                  </a:lnTo>
                  <a:lnTo>
                    <a:pt x="16088" y="7277"/>
                  </a:lnTo>
                  <a:lnTo>
                    <a:pt x="16090" y="7267"/>
                  </a:lnTo>
                  <a:lnTo>
                    <a:pt x="16084" y="7273"/>
                  </a:lnTo>
                  <a:lnTo>
                    <a:pt x="16086" y="7257"/>
                  </a:lnTo>
                  <a:lnTo>
                    <a:pt x="16088" y="7220"/>
                  </a:lnTo>
                  <a:lnTo>
                    <a:pt x="16094" y="7229"/>
                  </a:lnTo>
                  <a:lnTo>
                    <a:pt x="16093" y="7196"/>
                  </a:lnTo>
                  <a:lnTo>
                    <a:pt x="16110" y="7118"/>
                  </a:lnTo>
                  <a:lnTo>
                    <a:pt x="16116" y="7116"/>
                  </a:lnTo>
                  <a:lnTo>
                    <a:pt x="16118" y="7093"/>
                  </a:lnTo>
                  <a:lnTo>
                    <a:pt x="16129" y="7073"/>
                  </a:lnTo>
                  <a:lnTo>
                    <a:pt x="16138" y="7071"/>
                  </a:lnTo>
                  <a:lnTo>
                    <a:pt x="16139" y="7043"/>
                  </a:lnTo>
                  <a:lnTo>
                    <a:pt x="16139" y="7033"/>
                  </a:lnTo>
                  <a:lnTo>
                    <a:pt x="16145" y="7032"/>
                  </a:lnTo>
                  <a:lnTo>
                    <a:pt x="16151" y="6980"/>
                  </a:lnTo>
                  <a:lnTo>
                    <a:pt x="16158" y="6983"/>
                  </a:lnTo>
                  <a:lnTo>
                    <a:pt x="16149" y="6942"/>
                  </a:lnTo>
                  <a:lnTo>
                    <a:pt x="16155" y="6941"/>
                  </a:lnTo>
                  <a:lnTo>
                    <a:pt x="16149" y="6918"/>
                  </a:lnTo>
                  <a:lnTo>
                    <a:pt x="16155" y="6808"/>
                  </a:lnTo>
                  <a:lnTo>
                    <a:pt x="16164" y="6750"/>
                  </a:lnTo>
                  <a:lnTo>
                    <a:pt x="16175" y="6725"/>
                  </a:lnTo>
                  <a:lnTo>
                    <a:pt x="16189" y="6704"/>
                  </a:lnTo>
                  <a:lnTo>
                    <a:pt x="16200" y="6694"/>
                  </a:lnTo>
                  <a:lnTo>
                    <a:pt x="16221" y="6682"/>
                  </a:lnTo>
                  <a:lnTo>
                    <a:pt x="16232" y="6652"/>
                  </a:lnTo>
                  <a:lnTo>
                    <a:pt x="16236" y="6618"/>
                  </a:lnTo>
                  <a:lnTo>
                    <a:pt x="16225" y="6577"/>
                  </a:lnTo>
                  <a:lnTo>
                    <a:pt x="16223" y="6539"/>
                  </a:lnTo>
                  <a:lnTo>
                    <a:pt x="16236" y="6499"/>
                  </a:lnTo>
                  <a:lnTo>
                    <a:pt x="16254" y="6497"/>
                  </a:lnTo>
                  <a:lnTo>
                    <a:pt x="16253" y="6478"/>
                  </a:lnTo>
                  <a:lnTo>
                    <a:pt x="16234" y="6456"/>
                  </a:lnTo>
                  <a:lnTo>
                    <a:pt x="16236" y="6433"/>
                  </a:lnTo>
                  <a:lnTo>
                    <a:pt x="16273" y="6386"/>
                  </a:lnTo>
                  <a:lnTo>
                    <a:pt x="16300" y="6392"/>
                  </a:lnTo>
                  <a:lnTo>
                    <a:pt x="16299" y="6425"/>
                  </a:lnTo>
                  <a:lnTo>
                    <a:pt x="16332" y="6421"/>
                  </a:lnTo>
                  <a:lnTo>
                    <a:pt x="16344" y="6415"/>
                  </a:lnTo>
                  <a:lnTo>
                    <a:pt x="16346" y="6404"/>
                  </a:lnTo>
                  <a:lnTo>
                    <a:pt x="16344" y="6376"/>
                  </a:lnTo>
                  <a:lnTo>
                    <a:pt x="16346" y="6342"/>
                  </a:lnTo>
                  <a:lnTo>
                    <a:pt x="16344" y="6309"/>
                  </a:lnTo>
                  <a:lnTo>
                    <a:pt x="16343" y="6290"/>
                  </a:lnTo>
                  <a:lnTo>
                    <a:pt x="16339" y="6272"/>
                  </a:lnTo>
                  <a:lnTo>
                    <a:pt x="16338" y="6253"/>
                  </a:lnTo>
                  <a:lnTo>
                    <a:pt x="16334" y="6240"/>
                  </a:lnTo>
                  <a:lnTo>
                    <a:pt x="16333" y="6216"/>
                  </a:lnTo>
                  <a:lnTo>
                    <a:pt x="16328" y="6188"/>
                  </a:lnTo>
                  <a:lnTo>
                    <a:pt x="16334" y="6164"/>
                  </a:lnTo>
                  <a:lnTo>
                    <a:pt x="16338" y="6139"/>
                  </a:lnTo>
                  <a:lnTo>
                    <a:pt x="16337" y="6116"/>
                  </a:lnTo>
                  <a:lnTo>
                    <a:pt x="16338" y="6112"/>
                  </a:lnTo>
                  <a:lnTo>
                    <a:pt x="16299" y="6012"/>
                  </a:lnTo>
                  <a:lnTo>
                    <a:pt x="16277" y="5925"/>
                  </a:lnTo>
                  <a:lnTo>
                    <a:pt x="16244" y="5744"/>
                  </a:lnTo>
                  <a:lnTo>
                    <a:pt x="16212" y="5662"/>
                  </a:lnTo>
                  <a:lnTo>
                    <a:pt x="16176" y="5482"/>
                  </a:lnTo>
                  <a:lnTo>
                    <a:pt x="16135" y="5387"/>
                  </a:lnTo>
                  <a:lnTo>
                    <a:pt x="16082" y="5307"/>
                  </a:lnTo>
                  <a:lnTo>
                    <a:pt x="16040" y="5294"/>
                  </a:lnTo>
                  <a:lnTo>
                    <a:pt x="16012" y="5298"/>
                  </a:lnTo>
                  <a:lnTo>
                    <a:pt x="15990" y="5329"/>
                  </a:lnTo>
                  <a:lnTo>
                    <a:pt x="15982" y="5363"/>
                  </a:lnTo>
                  <a:lnTo>
                    <a:pt x="15918" y="5404"/>
                  </a:lnTo>
                  <a:lnTo>
                    <a:pt x="15903" y="5458"/>
                  </a:lnTo>
                  <a:lnTo>
                    <a:pt x="15867" y="5472"/>
                  </a:lnTo>
                  <a:lnTo>
                    <a:pt x="15867" y="5482"/>
                  </a:lnTo>
                  <a:lnTo>
                    <a:pt x="15895" y="5483"/>
                  </a:lnTo>
                  <a:lnTo>
                    <a:pt x="15896" y="5502"/>
                  </a:lnTo>
                  <a:lnTo>
                    <a:pt x="15879" y="5527"/>
                  </a:lnTo>
                  <a:lnTo>
                    <a:pt x="15883" y="5546"/>
                  </a:lnTo>
                  <a:lnTo>
                    <a:pt x="15859" y="5663"/>
                  </a:lnTo>
                  <a:lnTo>
                    <a:pt x="15849" y="5669"/>
                  </a:lnTo>
                  <a:lnTo>
                    <a:pt x="15803" y="5770"/>
                  </a:lnTo>
                  <a:lnTo>
                    <a:pt x="15736" y="5749"/>
                  </a:lnTo>
                  <a:lnTo>
                    <a:pt x="15736" y="5764"/>
                  </a:lnTo>
                  <a:lnTo>
                    <a:pt x="15726" y="5745"/>
                  </a:lnTo>
                  <a:lnTo>
                    <a:pt x="15704" y="5734"/>
                  </a:lnTo>
                  <a:lnTo>
                    <a:pt x="15683" y="5675"/>
                  </a:lnTo>
                  <a:lnTo>
                    <a:pt x="15682" y="5594"/>
                  </a:lnTo>
                  <a:lnTo>
                    <a:pt x="15676" y="5538"/>
                  </a:lnTo>
                  <a:lnTo>
                    <a:pt x="15697" y="5464"/>
                  </a:lnTo>
                  <a:lnTo>
                    <a:pt x="15730" y="5461"/>
                  </a:lnTo>
                  <a:lnTo>
                    <a:pt x="15732" y="5446"/>
                  </a:lnTo>
                  <a:lnTo>
                    <a:pt x="15754" y="5453"/>
                  </a:lnTo>
                  <a:lnTo>
                    <a:pt x="15755" y="5405"/>
                  </a:lnTo>
                  <a:lnTo>
                    <a:pt x="15787" y="5387"/>
                  </a:lnTo>
                  <a:lnTo>
                    <a:pt x="15779" y="5232"/>
                  </a:lnTo>
                  <a:lnTo>
                    <a:pt x="15796" y="5205"/>
                  </a:lnTo>
                  <a:lnTo>
                    <a:pt x="15808" y="5209"/>
                  </a:lnTo>
                  <a:lnTo>
                    <a:pt x="15812" y="5218"/>
                  </a:lnTo>
                  <a:lnTo>
                    <a:pt x="15818" y="5222"/>
                  </a:lnTo>
                  <a:lnTo>
                    <a:pt x="15821" y="5221"/>
                  </a:lnTo>
                  <a:lnTo>
                    <a:pt x="15823" y="5193"/>
                  </a:lnTo>
                  <a:lnTo>
                    <a:pt x="15825" y="5178"/>
                  </a:lnTo>
                  <a:lnTo>
                    <a:pt x="15836" y="5153"/>
                  </a:lnTo>
                  <a:lnTo>
                    <a:pt x="15847" y="5133"/>
                  </a:lnTo>
                  <a:lnTo>
                    <a:pt x="15823" y="4908"/>
                  </a:lnTo>
                  <a:lnTo>
                    <a:pt x="15825" y="4813"/>
                  </a:lnTo>
                  <a:lnTo>
                    <a:pt x="15791" y="4684"/>
                  </a:lnTo>
                  <a:lnTo>
                    <a:pt x="15747" y="4661"/>
                  </a:lnTo>
                  <a:lnTo>
                    <a:pt x="15727" y="4607"/>
                  </a:lnTo>
                  <a:lnTo>
                    <a:pt x="15729" y="4592"/>
                  </a:lnTo>
                  <a:lnTo>
                    <a:pt x="15725" y="4583"/>
                  </a:lnTo>
                  <a:lnTo>
                    <a:pt x="15727" y="4560"/>
                  </a:lnTo>
                  <a:lnTo>
                    <a:pt x="15744" y="4533"/>
                  </a:lnTo>
                  <a:lnTo>
                    <a:pt x="15760" y="4556"/>
                  </a:lnTo>
                  <a:lnTo>
                    <a:pt x="15797" y="4560"/>
                  </a:lnTo>
                  <a:lnTo>
                    <a:pt x="15775" y="4539"/>
                  </a:lnTo>
                  <a:lnTo>
                    <a:pt x="15767" y="4517"/>
                  </a:lnTo>
                  <a:lnTo>
                    <a:pt x="15776" y="4506"/>
                  </a:lnTo>
                  <a:lnTo>
                    <a:pt x="15763" y="4493"/>
                  </a:lnTo>
                  <a:lnTo>
                    <a:pt x="15762" y="4464"/>
                  </a:lnTo>
                  <a:lnTo>
                    <a:pt x="15740" y="4453"/>
                  </a:lnTo>
                  <a:lnTo>
                    <a:pt x="15720" y="4408"/>
                  </a:lnTo>
                  <a:lnTo>
                    <a:pt x="15716" y="4390"/>
                  </a:lnTo>
                  <a:lnTo>
                    <a:pt x="15722" y="4389"/>
                  </a:lnTo>
                  <a:lnTo>
                    <a:pt x="15721" y="4375"/>
                  </a:lnTo>
                  <a:lnTo>
                    <a:pt x="15683" y="4341"/>
                  </a:lnTo>
                  <a:lnTo>
                    <a:pt x="15676" y="4333"/>
                  </a:lnTo>
                  <a:lnTo>
                    <a:pt x="15640" y="4338"/>
                  </a:lnTo>
                  <a:lnTo>
                    <a:pt x="15590" y="4301"/>
                  </a:lnTo>
                  <a:lnTo>
                    <a:pt x="15557" y="4305"/>
                  </a:lnTo>
                  <a:lnTo>
                    <a:pt x="15504" y="4264"/>
                  </a:lnTo>
                  <a:lnTo>
                    <a:pt x="15438" y="4277"/>
                  </a:lnTo>
                  <a:lnTo>
                    <a:pt x="15419" y="4222"/>
                  </a:lnTo>
                  <a:lnTo>
                    <a:pt x="15391" y="4183"/>
                  </a:lnTo>
                  <a:lnTo>
                    <a:pt x="15342" y="4170"/>
                  </a:lnTo>
                  <a:lnTo>
                    <a:pt x="15308" y="4174"/>
                  </a:lnTo>
                  <a:lnTo>
                    <a:pt x="15309" y="4189"/>
                  </a:lnTo>
                  <a:lnTo>
                    <a:pt x="15291" y="4196"/>
                  </a:lnTo>
                  <a:lnTo>
                    <a:pt x="15250" y="4158"/>
                  </a:lnTo>
                  <a:lnTo>
                    <a:pt x="15188" y="4128"/>
                  </a:lnTo>
                  <a:lnTo>
                    <a:pt x="15182" y="4119"/>
                  </a:lnTo>
                  <a:lnTo>
                    <a:pt x="15160" y="4121"/>
                  </a:lnTo>
                  <a:lnTo>
                    <a:pt x="15159" y="4160"/>
                  </a:lnTo>
                  <a:lnTo>
                    <a:pt x="15084" y="4169"/>
                  </a:lnTo>
                  <a:lnTo>
                    <a:pt x="15110" y="4199"/>
                  </a:lnTo>
                  <a:lnTo>
                    <a:pt x="15094" y="4253"/>
                  </a:lnTo>
                  <a:lnTo>
                    <a:pt x="15071" y="4280"/>
                  </a:lnTo>
                  <a:lnTo>
                    <a:pt x="15066" y="4356"/>
                  </a:lnTo>
                  <a:lnTo>
                    <a:pt x="15081" y="4402"/>
                  </a:lnTo>
                  <a:lnTo>
                    <a:pt x="15104" y="4442"/>
                  </a:lnTo>
                  <a:lnTo>
                    <a:pt x="15146" y="4441"/>
                  </a:lnTo>
                  <a:lnTo>
                    <a:pt x="15150" y="4450"/>
                  </a:lnTo>
                  <a:lnTo>
                    <a:pt x="15130" y="4481"/>
                  </a:lnTo>
                  <a:lnTo>
                    <a:pt x="15068" y="4503"/>
                  </a:lnTo>
                  <a:lnTo>
                    <a:pt x="15031" y="4560"/>
                  </a:lnTo>
                  <a:lnTo>
                    <a:pt x="15019" y="4561"/>
                  </a:lnTo>
                  <a:lnTo>
                    <a:pt x="15000" y="4606"/>
                  </a:lnTo>
                  <a:lnTo>
                    <a:pt x="14996" y="4640"/>
                  </a:lnTo>
                  <a:lnTo>
                    <a:pt x="15019" y="4742"/>
                  </a:lnTo>
                  <a:lnTo>
                    <a:pt x="15023" y="4879"/>
                  </a:lnTo>
                  <a:lnTo>
                    <a:pt x="15004" y="4990"/>
                  </a:lnTo>
                  <a:lnTo>
                    <a:pt x="14989" y="5045"/>
                  </a:lnTo>
                  <a:lnTo>
                    <a:pt x="14974" y="5041"/>
                  </a:lnTo>
                  <a:lnTo>
                    <a:pt x="14980" y="4988"/>
                  </a:lnTo>
                  <a:lnTo>
                    <a:pt x="14994" y="4938"/>
                  </a:lnTo>
                  <a:lnTo>
                    <a:pt x="14989" y="4838"/>
                  </a:lnTo>
                  <a:lnTo>
                    <a:pt x="14995" y="4838"/>
                  </a:lnTo>
                  <a:lnTo>
                    <a:pt x="14988" y="4830"/>
                  </a:lnTo>
                  <a:lnTo>
                    <a:pt x="14974" y="4854"/>
                  </a:lnTo>
                  <a:lnTo>
                    <a:pt x="14973" y="4900"/>
                  </a:lnTo>
                  <a:lnTo>
                    <a:pt x="14965" y="4932"/>
                  </a:lnTo>
                  <a:lnTo>
                    <a:pt x="14977" y="4931"/>
                  </a:lnTo>
                  <a:lnTo>
                    <a:pt x="14981" y="4945"/>
                  </a:lnTo>
                  <a:lnTo>
                    <a:pt x="14967" y="5037"/>
                  </a:lnTo>
                  <a:lnTo>
                    <a:pt x="14952" y="5039"/>
                  </a:lnTo>
                  <a:lnTo>
                    <a:pt x="14937" y="4970"/>
                  </a:lnTo>
                  <a:lnTo>
                    <a:pt x="14944" y="4926"/>
                  </a:lnTo>
                  <a:lnTo>
                    <a:pt x="14949" y="4916"/>
                  </a:lnTo>
                  <a:lnTo>
                    <a:pt x="14947" y="4883"/>
                  </a:lnTo>
                  <a:lnTo>
                    <a:pt x="14941" y="4865"/>
                  </a:lnTo>
                  <a:lnTo>
                    <a:pt x="14929" y="4881"/>
                  </a:lnTo>
                  <a:lnTo>
                    <a:pt x="14941" y="4808"/>
                  </a:lnTo>
                  <a:lnTo>
                    <a:pt x="14947" y="4817"/>
                  </a:lnTo>
                  <a:lnTo>
                    <a:pt x="14946" y="4798"/>
                  </a:lnTo>
                  <a:lnTo>
                    <a:pt x="14925" y="4739"/>
                  </a:lnTo>
                  <a:lnTo>
                    <a:pt x="14934" y="4724"/>
                  </a:lnTo>
                  <a:lnTo>
                    <a:pt x="14940" y="4737"/>
                  </a:lnTo>
                  <a:lnTo>
                    <a:pt x="14943" y="4675"/>
                  </a:lnTo>
                  <a:lnTo>
                    <a:pt x="14923" y="4706"/>
                  </a:lnTo>
                  <a:lnTo>
                    <a:pt x="14914" y="4707"/>
                  </a:lnTo>
                  <a:lnTo>
                    <a:pt x="14903" y="4779"/>
                  </a:lnTo>
                  <a:lnTo>
                    <a:pt x="14874" y="4859"/>
                  </a:lnTo>
                  <a:lnTo>
                    <a:pt x="14870" y="4912"/>
                  </a:lnTo>
                  <a:lnTo>
                    <a:pt x="14850" y="4928"/>
                  </a:lnTo>
                  <a:lnTo>
                    <a:pt x="14825" y="4908"/>
                  </a:lnTo>
                  <a:lnTo>
                    <a:pt x="14807" y="4972"/>
                  </a:lnTo>
                  <a:lnTo>
                    <a:pt x="14785" y="4970"/>
                  </a:lnTo>
                  <a:lnTo>
                    <a:pt x="14778" y="4999"/>
                  </a:lnTo>
                  <a:lnTo>
                    <a:pt x="14787" y="5112"/>
                  </a:lnTo>
                  <a:lnTo>
                    <a:pt x="14729" y="5167"/>
                  </a:lnTo>
                  <a:lnTo>
                    <a:pt x="14730" y="5194"/>
                  </a:lnTo>
                  <a:lnTo>
                    <a:pt x="14755" y="5273"/>
                  </a:lnTo>
                  <a:lnTo>
                    <a:pt x="14752" y="5325"/>
                  </a:lnTo>
                  <a:lnTo>
                    <a:pt x="14758" y="5443"/>
                  </a:lnTo>
                  <a:lnTo>
                    <a:pt x="14769" y="5427"/>
                  </a:lnTo>
                  <a:lnTo>
                    <a:pt x="14782" y="5440"/>
                  </a:lnTo>
                  <a:lnTo>
                    <a:pt x="14758" y="5457"/>
                  </a:lnTo>
                  <a:lnTo>
                    <a:pt x="14726" y="5646"/>
                  </a:lnTo>
                  <a:lnTo>
                    <a:pt x="14696" y="5717"/>
                  </a:lnTo>
                  <a:lnTo>
                    <a:pt x="14700" y="5740"/>
                  </a:lnTo>
                  <a:lnTo>
                    <a:pt x="14734" y="5807"/>
                  </a:lnTo>
                  <a:lnTo>
                    <a:pt x="14727" y="5803"/>
                  </a:lnTo>
                  <a:lnTo>
                    <a:pt x="14752" y="5938"/>
                  </a:lnTo>
                  <a:lnTo>
                    <a:pt x="14746" y="5947"/>
                  </a:lnTo>
                  <a:lnTo>
                    <a:pt x="14726" y="6016"/>
                  </a:lnTo>
                  <a:lnTo>
                    <a:pt x="14725" y="6059"/>
                  </a:lnTo>
                  <a:lnTo>
                    <a:pt x="14790" y="6260"/>
                  </a:lnTo>
                  <a:lnTo>
                    <a:pt x="14807" y="6248"/>
                  </a:lnTo>
                  <a:lnTo>
                    <a:pt x="14815" y="6229"/>
                  </a:lnTo>
                  <a:lnTo>
                    <a:pt x="14816" y="6252"/>
                  </a:lnTo>
                  <a:lnTo>
                    <a:pt x="14803" y="6273"/>
                  </a:lnTo>
                  <a:lnTo>
                    <a:pt x="14793" y="6274"/>
                  </a:lnTo>
                  <a:lnTo>
                    <a:pt x="14827" y="6350"/>
                  </a:lnTo>
                  <a:lnTo>
                    <a:pt x="14837" y="6373"/>
                  </a:lnTo>
                  <a:lnTo>
                    <a:pt x="14840" y="6358"/>
                  </a:lnTo>
                  <a:lnTo>
                    <a:pt x="14858" y="6361"/>
                  </a:lnTo>
                  <a:lnTo>
                    <a:pt x="14866" y="6341"/>
                  </a:lnTo>
                  <a:lnTo>
                    <a:pt x="14873" y="6350"/>
                  </a:lnTo>
                  <a:lnTo>
                    <a:pt x="14853" y="6385"/>
                  </a:lnTo>
                  <a:lnTo>
                    <a:pt x="14841" y="6382"/>
                  </a:lnTo>
                  <a:lnTo>
                    <a:pt x="14886" y="6500"/>
                  </a:lnTo>
                  <a:lnTo>
                    <a:pt x="14911" y="6449"/>
                  </a:lnTo>
                  <a:lnTo>
                    <a:pt x="14915" y="6477"/>
                  </a:lnTo>
                  <a:lnTo>
                    <a:pt x="14901" y="6484"/>
                  </a:lnTo>
                  <a:lnTo>
                    <a:pt x="14930" y="6518"/>
                  </a:lnTo>
                  <a:lnTo>
                    <a:pt x="14924" y="6523"/>
                  </a:lnTo>
                  <a:lnTo>
                    <a:pt x="14898" y="6494"/>
                  </a:lnTo>
                  <a:lnTo>
                    <a:pt x="14890" y="6509"/>
                  </a:lnTo>
                  <a:lnTo>
                    <a:pt x="14914" y="6625"/>
                  </a:lnTo>
                  <a:lnTo>
                    <a:pt x="14937" y="6793"/>
                  </a:lnTo>
                  <a:lnTo>
                    <a:pt x="14942" y="7001"/>
                  </a:lnTo>
                  <a:lnTo>
                    <a:pt x="14935" y="7101"/>
                  </a:lnTo>
                  <a:lnTo>
                    <a:pt x="14916" y="7208"/>
                  </a:lnTo>
                  <a:lnTo>
                    <a:pt x="14884" y="7302"/>
                  </a:lnTo>
                  <a:lnTo>
                    <a:pt x="14863" y="7485"/>
                  </a:lnTo>
                  <a:lnTo>
                    <a:pt x="14801" y="7617"/>
                  </a:lnTo>
                  <a:lnTo>
                    <a:pt x="14792" y="7636"/>
                  </a:lnTo>
                  <a:lnTo>
                    <a:pt x="14698" y="7747"/>
                  </a:lnTo>
                  <a:lnTo>
                    <a:pt x="14634" y="7798"/>
                  </a:lnTo>
                  <a:lnTo>
                    <a:pt x="14576" y="7796"/>
                  </a:lnTo>
                  <a:lnTo>
                    <a:pt x="14564" y="7783"/>
                  </a:lnTo>
                  <a:lnTo>
                    <a:pt x="14571" y="7768"/>
                  </a:lnTo>
                  <a:lnTo>
                    <a:pt x="14554" y="7775"/>
                  </a:lnTo>
                  <a:lnTo>
                    <a:pt x="14528" y="7747"/>
                  </a:lnTo>
                  <a:lnTo>
                    <a:pt x="14522" y="7741"/>
                  </a:lnTo>
                  <a:lnTo>
                    <a:pt x="14481" y="7646"/>
                  </a:lnTo>
                  <a:lnTo>
                    <a:pt x="14439" y="7480"/>
                  </a:lnTo>
                  <a:lnTo>
                    <a:pt x="14413" y="7441"/>
                  </a:lnTo>
                  <a:lnTo>
                    <a:pt x="14365" y="7338"/>
                  </a:lnTo>
                  <a:lnTo>
                    <a:pt x="14354" y="7287"/>
                  </a:lnTo>
                  <a:lnTo>
                    <a:pt x="14353" y="7140"/>
                  </a:lnTo>
                  <a:lnTo>
                    <a:pt x="14350" y="7125"/>
                  </a:lnTo>
                  <a:lnTo>
                    <a:pt x="14338" y="7032"/>
                  </a:lnTo>
                  <a:lnTo>
                    <a:pt x="14344" y="6899"/>
                  </a:lnTo>
                  <a:lnTo>
                    <a:pt x="14304" y="6833"/>
                  </a:lnTo>
                  <a:lnTo>
                    <a:pt x="14297" y="6753"/>
                  </a:lnTo>
                  <a:lnTo>
                    <a:pt x="14270" y="6709"/>
                  </a:lnTo>
                  <a:lnTo>
                    <a:pt x="14277" y="6665"/>
                  </a:lnTo>
                  <a:lnTo>
                    <a:pt x="14260" y="6625"/>
                  </a:lnTo>
                  <a:lnTo>
                    <a:pt x="14264" y="6581"/>
                  </a:lnTo>
                  <a:lnTo>
                    <a:pt x="14245" y="6503"/>
                  </a:lnTo>
                  <a:lnTo>
                    <a:pt x="14247" y="6422"/>
                  </a:lnTo>
                  <a:lnTo>
                    <a:pt x="14266" y="6330"/>
                  </a:lnTo>
                  <a:lnTo>
                    <a:pt x="14265" y="6244"/>
                  </a:lnTo>
                  <a:lnTo>
                    <a:pt x="14285" y="6156"/>
                  </a:lnTo>
                  <a:lnTo>
                    <a:pt x="14281" y="6081"/>
                  </a:lnTo>
                  <a:lnTo>
                    <a:pt x="14264" y="6031"/>
                  </a:lnTo>
                  <a:lnTo>
                    <a:pt x="14259" y="5936"/>
                  </a:lnTo>
                  <a:lnTo>
                    <a:pt x="14270" y="5802"/>
                  </a:lnTo>
                  <a:lnTo>
                    <a:pt x="14301" y="5755"/>
                  </a:lnTo>
                  <a:lnTo>
                    <a:pt x="14312" y="5726"/>
                  </a:lnTo>
                  <a:lnTo>
                    <a:pt x="14310" y="5688"/>
                  </a:lnTo>
                  <a:lnTo>
                    <a:pt x="14291" y="5619"/>
                  </a:lnTo>
                  <a:lnTo>
                    <a:pt x="14290" y="5530"/>
                  </a:lnTo>
                  <a:lnTo>
                    <a:pt x="14303" y="5366"/>
                  </a:lnTo>
                  <a:lnTo>
                    <a:pt x="14321" y="5302"/>
                  </a:lnTo>
                  <a:lnTo>
                    <a:pt x="14331" y="5201"/>
                  </a:lnTo>
                  <a:lnTo>
                    <a:pt x="14309" y="5190"/>
                  </a:lnTo>
                  <a:lnTo>
                    <a:pt x="14283" y="5146"/>
                  </a:lnTo>
                  <a:lnTo>
                    <a:pt x="14282" y="5136"/>
                  </a:lnTo>
                  <a:lnTo>
                    <a:pt x="14279" y="5132"/>
                  </a:lnTo>
                  <a:lnTo>
                    <a:pt x="14260" y="5172"/>
                  </a:lnTo>
                  <a:lnTo>
                    <a:pt x="14250" y="5164"/>
                  </a:lnTo>
                  <a:lnTo>
                    <a:pt x="14243" y="5198"/>
                  </a:lnTo>
                  <a:lnTo>
                    <a:pt x="14234" y="5200"/>
                  </a:lnTo>
                  <a:lnTo>
                    <a:pt x="14239" y="5180"/>
                  </a:lnTo>
                  <a:lnTo>
                    <a:pt x="14216" y="5196"/>
                  </a:lnTo>
                  <a:lnTo>
                    <a:pt x="14190" y="5290"/>
                  </a:lnTo>
                  <a:lnTo>
                    <a:pt x="14178" y="5362"/>
                  </a:lnTo>
                  <a:lnTo>
                    <a:pt x="14141" y="5400"/>
                  </a:lnTo>
                  <a:lnTo>
                    <a:pt x="14131" y="5435"/>
                  </a:lnTo>
                  <a:lnTo>
                    <a:pt x="14131" y="5444"/>
                  </a:lnTo>
                  <a:lnTo>
                    <a:pt x="14127" y="5469"/>
                  </a:lnTo>
                  <a:lnTo>
                    <a:pt x="14090" y="5473"/>
                  </a:lnTo>
                  <a:lnTo>
                    <a:pt x="14089" y="5455"/>
                  </a:lnTo>
                  <a:lnTo>
                    <a:pt x="14086" y="5450"/>
                  </a:lnTo>
                  <a:lnTo>
                    <a:pt x="14089" y="5466"/>
                  </a:lnTo>
                  <a:lnTo>
                    <a:pt x="14087" y="5449"/>
                  </a:lnTo>
                  <a:lnTo>
                    <a:pt x="14090" y="5449"/>
                  </a:lnTo>
                  <a:lnTo>
                    <a:pt x="14087" y="5400"/>
                  </a:lnTo>
                  <a:lnTo>
                    <a:pt x="14088" y="5327"/>
                  </a:lnTo>
                  <a:lnTo>
                    <a:pt x="14091" y="5327"/>
                  </a:lnTo>
                  <a:lnTo>
                    <a:pt x="14087" y="5318"/>
                  </a:lnTo>
                  <a:lnTo>
                    <a:pt x="14105" y="5281"/>
                  </a:lnTo>
                  <a:lnTo>
                    <a:pt x="14109" y="5238"/>
                  </a:lnTo>
                  <a:lnTo>
                    <a:pt x="14133" y="5185"/>
                  </a:lnTo>
                  <a:lnTo>
                    <a:pt x="14125" y="5140"/>
                  </a:lnTo>
                  <a:lnTo>
                    <a:pt x="14136" y="5116"/>
                  </a:lnTo>
                  <a:lnTo>
                    <a:pt x="14200" y="5075"/>
                  </a:lnTo>
                  <a:lnTo>
                    <a:pt x="14194" y="5014"/>
                  </a:lnTo>
                  <a:lnTo>
                    <a:pt x="14205" y="4979"/>
                  </a:lnTo>
                  <a:lnTo>
                    <a:pt x="14174" y="4979"/>
                  </a:lnTo>
                  <a:lnTo>
                    <a:pt x="14167" y="4951"/>
                  </a:lnTo>
                  <a:lnTo>
                    <a:pt x="14169" y="4953"/>
                  </a:lnTo>
                  <a:lnTo>
                    <a:pt x="14180" y="4969"/>
                  </a:lnTo>
                  <a:lnTo>
                    <a:pt x="14201" y="4971"/>
                  </a:lnTo>
                  <a:lnTo>
                    <a:pt x="14199" y="4928"/>
                  </a:lnTo>
                  <a:lnTo>
                    <a:pt x="14241" y="4799"/>
                  </a:lnTo>
                  <a:lnTo>
                    <a:pt x="14248" y="4751"/>
                  </a:lnTo>
                  <a:lnTo>
                    <a:pt x="14269" y="4687"/>
                  </a:lnTo>
                  <a:lnTo>
                    <a:pt x="14265" y="4664"/>
                  </a:lnTo>
                  <a:lnTo>
                    <a:pt x="14301" y="4493"/>
                  </a:lnTo>
                  <a:lnTo>
                    <a:pt x="14341" y="4431"/>
                  </a:lnTo>
                  <a:lnTo>
                    <a:pt x="14345" y="4398"/>
                  </a:lnTo>
                  <a:lnTo>
                    <a:pt x="14334" y="4366"/>
                  </a:lnTo>
                  <a:lnTo>
                    <a:pt x="14338" y="4332"/>
                  </a:lnTo>
                  <a:lnTo>
                    <a:pt x="14353" y="4307"/>
                  </a:lnTo>
                  <a:lnTo>
                    <a:pt x="14346" y="4298"/>
                  </a:lnTo>
                  <a:lnTo>
                    <a:pt x="14353" y="4255"/>
                  </a:lnTo>
                  <a:lnTo>
                    <a:pt x="14368" y="4248"/>
                  </a:lnTo>
                  <a:lnTo>
                    <a:pt x="14359" y="4263"/>
                  </a:lnTo>
                  <a:lnTo>
                    <a:pt x="14366" y="4276"/>
                  </a:lnTo>
                  <a:lnTo>
                    <a:pt x="14364" y="4296"/>
                  </a:lnTo>
                  <a:lnTo>
                    <a:pt x="14353" y="4325"/>
                  </a:lnTo>
                  <a:lnTo>
                    <a:pt x="14370" y="4409"/>
                  </a:lnTo>
                  <a:lnTo>
                    <a:pt x="14381" y="4450"/>
                  </a:lnTo>
                  <a:lnTo>
                    <a:pt x="14388" y="4416"/>
                  </a:lnTo>
                  <a:lnTo>
                    <a:pt x="14398" y="4424"/>
                  </a:lnTo>
                  <a:lnTo>
                    <a:pt x="14421" y="4398"/>
                  </a:lnTo>
                  <a:lnTo>
                    <a:pt x="14416" y="4379"/>
                  </a:lnTo>
                  <a:lnTo>
                    <a:pt x="14438" y="4315"/>
                  </a:lnTo>
                  <a:lnTo>
                    <a:pt x="14428" y="4298"/>
                  </a:lnTo>
                  <a:lnTo>
                    <a:pt x="14430" y="4278"/>
                  </a:lnTo>
                  <a:lnTo>
                    <a:pt x="14444" y="4267"/>
                  </a:lnTo>
                  <a:lnTo>
                    <a:pt x="14454" y="4285"/>
                  </a:lnTo>
                  <a:lnTo>
                    <a:pt x="14482" y="4286"/>
                  </a:lnTo>
                  <a:lnTo>
                    <a:pt x="14489" y="4247"/>
                  </a:lnTo>
                  <a:lnTo>
                    <a:pt x="14509" y="4226"/>
                  </a:lnTo>
                  <a:lnTo>
                    <a:pt x="14519" y="4243"/>
                  </a:lnTo>
                  <a:lnTo>
                    <a:pt x="14510" y="4306"/>
                  </a:lnTo>
                  <a:lnTo>
                    <a:pt x="14520" y="4324"/>
                  </a:lnTo>
                  <a:lnTo>
                    <a:pt x="14496" y="4332"/>
                  </a:lnTo>
                  <a:lnTo>
                    <a:pt x="14496" y="4346"/>
                  </a:lnTo>
                  <a:lnTo>
                    <a:pt x="14494" y="4351"/>
                  </a:lnTo>
                  <a:lnTo>
                    <a:pt x="14480" y="4376"/>
                  </a:lnTo>
                  <a:lnTo>
                    <a:pt x="14484" y="4395"/>
                  </a:lnTo>
                  <a:lnTo>
                    <a:pt x="14470" y="4420"/>
                  </a:lnTo>
                  <a:lnTo>
                    <a:pt x="14477" y="4438"/>
                  </a:lnTo>
                  <a:lnTo>
                    <a:pt x="14515" y="4467"/>
                  </a:lnTo>
                  <a:lnTo>
                    <a:pt x="14507" y="4420"/>
                  </a:lnTo>
                  <a:lnTo>
                    <a:pt x="14515" y="4406"/>
                  </a:lnTo>
                  <a:lnTo>
                    <a:pt x="14520" y="4376"/>
                  </a:lnTo>
                  <a:lnTo>
                    <a:pt x="14531" y="4360"/>
                  </a:lnTo>
                  <a:lnTo>
                    <a:pt x="14533" y="4341"/>
                  </a:lnTo>
                  <a:lnTo>
                    <a:pt x="14556" y="4324"/>
                  </a:lnTo>
                  <a:lnTo>
                    <a:pt x="14572" y="4289"/>
                  </a:lnTo>
                  <a:lnTo>
                    <a:pt x="14590" y="4272"/>
                  </a:lnTo>
                  <a:lnTo>
                    <a:pt x="14595" y="4191"/>
                  </a:lnTo>
                  <a:lnTo>
                    <a:pt x="14611" y="4151"/>
                  </a:lnTo>
                  <a:lnTo>
                    <a:pt x="14634" y="4134"/>
                  </a:lnTo>
                  <a:lnTo>
                    <a:pt x="14647" y="4137"/>
                  </a:lnTo>
                  <a:lnTo>
                    <a:pt x="14679" y="4119"/>
                  </a:lnTo>
                  <a:lnTo>
                    <a:pt x="14731" y="4122"/>
                  </a:lnTo>
                  <a:lnTo>
                    <a:pt x="14734" y="4117"/>
                  </a:lnTo>
                  <a:lnTo>
                    <a:pt x="14745" y="4097"/>
                  </a:lnTo>
                  <a:lnTo>
                    <a:pt x="14763" y="4095"/>
                  </a:lnTo>
                  <a:lnTo>
                    <a:pt x="14771" y="4080"/>
                  </a:lnTo>
                  <a:lnTo>
                    <a:pt x="14801" y="4080"/>
                  </a:lnTo>
                  <a:lnTo>
                    <a:pt x="14828" y="4068"/>
                  </a:lnTo>
                  <a:lnTo>
                    <a:pt x="14853" y="3974"/>
                  </a:lnTo>
                  <a:lnTo>
                    <a:pt x="14864" y="3949"/>
                  </a:lnTo>
                  <a:lnTo>
                    <a:pt x="14891" y="3951"/>
                  </a:lnTo>
                  <a:lnTo>
                    <a:pt x="14900" y="3940"/>
                  </a:lnTo>
                  <a:lnTo>
                    <a:pt x="14916" y="3948"/>
                  </a:lnTo>
                  <a:lnTo>
                    <a:pt x="14930" y="3936"/>
                  </a:lnTo>
                  <a:lnTo>
                    <a:pt x="14961" y="3947"/>
                  </a:lnTo>
                  <a:lnTo>
                    <a:pt x="14989" y="3953"/>
                  </a:lnTo>
                  <a:lnTo>
                    <a:pt x="14988" y="3943"/>
                  </a:lnTo>
                  <a:lnTo>
                    <a:pt x="15053" y="3969"/>
                  </a:lnTo>
                  <a:lnTo>
                    <a:pt x="15101" y="4029"/>
                  </a:lnTo>
                  <a:lnTo>
                    <a:pt x="15107" y="4023"/>
                  </a:lnTo>
                  <a:lnTo>
                    <a:pt x="15129" y="4040"/>
                  </a:lnTo>
                  <a:lnTo>
                    <a:pt x="15136" y="4063"/>
                  </a:lnTo>
                  <a:lnTo>
                    <a:pt x="15167" y="4074"/>
                  </a:lnTo>
                  <a:lnTo>
                    <a:pt x="15182" y="4062"/>
                  </a:lnTo>
                  <a:lnTo>
                    <a:pt x="15163" y="3988"/>
                  </a:lnTo>
                  <a:lnTo>
                    <a:pt x="15165" y="3969"/>
                  </a:lnTo>
                  <a:lnTo>
                    <a:pt x="15176" y="3958"/>
                  </a:lnTo>
                  <a:lnTo>
                    <a:pt x="15171" y="3916"/>
                  </a:lnTo>
                  <a:lnTo>
                    <a:pt x="15179" y="3891"/>
                  </a:lnTo>
                  <a:lnTo>
                    <a:pt x="15201" y="3907"/>
                  </a:lnTo>
                  <a:lnTo>
                    <a:pt x="15222" y="3900"/>
                  </a:lnTo>
                  <a:lnTo>
                    <a:pt x="15229" y="3928"/>
                  </a:lnTo>
                  <a:lnTo>
                    <a:pt x="15233" y="3937"/>
                  </a:lnTo>
                  <a:lnTo>
                    <a:pt x="15241" y="3921"/>
                  </a:lnTo>
                  <a:lnTo>
                    <a:pt x="15260" y="3938"/>
                  </a:lnTo>
                  <a:lnTo>
                    <a:pt x="15255" y="3905"/>
                  </a:lnTo>
                  <a:lnTo>
                    <a:pt x="15280" y="3907"/>
                  </a:lnTo>
                  <a:lnTo>
                    <a:pt x="15292" y="3915"/>
                  </a:lnTo>
                  <a:lnTo>
                    <a:pt x="15295" y="3905"/>
                  </a:lnTo>
                  <a:lnTo>
                    <a:pt x="15307" y="3899"/>
                  </a:lnTo>
                  <a:lnTo>
                    <a:pt x="15343" y="3905"/>
                  </a:lnTo>
                  <a:lnTo>
                    <a:pt x="15349" y="3899"/>
                  </a:lnTo>
                  <a:lnTo>
                    <a:pt x="15361" y="3897"/>
                  </a:lnTo>
                  <a:lnTo>
                    <a:pt x="15367" y="3892"/>
                  </a:lnTo>
                  <a:lnTo>
                    <a:pt x="15385" y="3889"/>
                  </a:lnTo>
                  <a:lnTo>
                    <a:pt x="15425" y="3899"/>
                  </a:lnTo>
                  <a:lnTo>
                    <a:pt x="15436" y="3884"/>
                  </a:lnTo>
                  <a:lnTo>
                    <a:pt x="15454" y="3872"/>
                  </a:lnTo>
                  <a:lnTo>
                    <a:pt x="15460" y="3880"/>
                  </a:lnTo>
                  <a:lnTo>
                    <a:pt x="15458" y="3843"/>
                  </a:lnTo>
                  <a:lnTo>
                    <a:pt x="15442" y="3825"/>
                  </a:lnTo>
                  <a:lnTo>
                    <a:pt x="15424" y="3837"/>
                  </a:lnTo>
                  <a:lnTo>
                    <a:pt x="15392" y="3789"/>
                  </a:lnTo>
                  <a:lnTo>
                    <a:pt x="15400" y="3760"/>
                  </a:lnTo>
                  <a:lnTo>
                    <a:pt x="15369" y="3745"/>
                  </a:lnTo>
                  <a:lnTo>
                    <a:pt x="15356" y="3742"/>
                  </a:lnTo>
                  <a:lnTo>
                    <a:pt x="15338" y="3729"/>
                  </a:lnTo>
                  <a:lnTo>
                    <a:pt x="15332" y="3754"/>
                  </a:lnTo>
                  <a:lnTo>
                    <a:pt x="15317" y="3751"/>
                  </a:lnTo>
                  <a:lnTo>
                    <a:pt x="15317" y="3732"/>
                  </a:lnTo>
                  <a:lnTo>
                    <a:pt x="15310" y="3736"/>
                  </a:lnTo>
                  <a:lnTo>
                    <a:pt x="15313" y="3738"/>
                  </a:lnTo>
                  <a:lnTo>
                    <a:pt x="15318" y="3738"/>
                  </a:lnTo>
                  <a:lnTo>
                    <a:pt x="15320" y="3697"/>
                  </a:lnTo>
                  <a:lnTo>
                    <a:pt x="15329" y="3694"/>
                  </a:lnTo>
                  <a:lnTo>
                    <a:pt x="15332" y="3681"/>
                  </a:lnTo>
                  <a:lnTo>
                    <a:pt x="15316" y="3658"/>
                  </a:lnTo>
                  <a:lnTo>
                    <a:pt x="15300" y="3583"/>
                  </a:lnTo>
                  <a:lnTo>
                    <a:pt x="15258" y="3494"/>
                  </a:lnTo>
                  <a:lnTo>
                    <a:pt x="15244" y="3494"/>
                  </a:lnTo>
                  <a:lnTo>
                    <a:pt x="15224" y="3516"/>
                  </a:lnTo>
                  <a:lnTo>
                    <a:pt x="15211" y="3557"/>
                  </a:lnTo>
                  <a:lnTo>
                    <a:pt x="15199" y="3560"/>
                  </a:lnTo>
                  <a:lnTo>
                    <a:pt x="15173" y="3592"/>
                  </a:lnTo>
                  <a:lnTo>
                    <a:pt x="15164" y="3580"/>
                  </a:lnTo>
                  <a:lnTo>
                    <a:pt x="15172" y="3574"/>
                  </a:lnTo>
                  <a:lnTo>
                    <a:pt x="15146" y="3539"/>
                  </a:lnTo>
                  <a:lnTo>
                    <a:pt x="15125" y="3542"/>
                  </a:lnTo>
                  <a:lnTo>
                    <a:pt x="15088" y="3594"/>
                  </a:lnTo>
                  <a:lnTo>
                    <a:pt x="15064" y="3578"/>
                  </a:lnTo>
                  <a:lnTo>
                    <a:pt x="15046" y="3585"/>
                  </a:lnTo>
                  <a:lnTo>
                    <a:pt x="15036" y="3572"/>
                  </a:lnTo>
                  <a:lnTo>
                    <a:pt x="15007" y="3590"/>
                  </a:lnTo>
                  <a:lnTo>
                    <a:pt x="14994" y="3567"/>
                  </a:lnTo>
                  <a:lnTo>
                    <a:pt x="14989" y="3545"/>
                  </a:lnTo>
                  <a:lnTo>
                    <a:pt x="14994" y="3525"/>
                  </a:lnTo>
                  <a:lnTo>
                    <a:pt x="14987" y="3502"/>
                  </a:lnTo>
                  <a:lnTo>
                    <a:pt x="14983" y="3412"/>
                  </a:lnTo>
                  <a:lnTo>
                    <a:pt x="15001" y="3353"/>
                  </a:lnTo>
                  <a:lnTo>
                    <a:pt x="15000" y="3344"/>
                  </a:lnTo>
                  <a:lnTo>
                    <a:pt x="14994" y="3340"/>
                  </a:lnTo>
                  <a:lnTo>
                    <a:pt x="14902" y="3385"/>
                  </a:lnTo>
                  <a:lnTo>
                    <a:pt x="14813" y="3481"/>
                  </a:lnTo>
                  <a:lnTo>
                    <a:pt x="14681" y="3502"/>
                  </a:lnTo>
                  <a:lnTo>
                    <a:pt x="14603" y="3559"/>
                  </a:lnTo>
                  <a:lnTo>
                    <a:pt x="14581" y="3552"/>
                  </a:lnTo>
                  <a:lnTo>
                    <a:pt x="14519" y="3645"/>
                  </a:lnTo>
                  <a:lnTo>
                    <a:pt x="14490" y="3678"/>
                  </a:lnTo>
                  <a:lnTo>
                    <a:pt x="14481" y="3674"/>
                  </a:lnTo>
                  <a:lnTo>
                    <a:pt x="14427" y="3804"/>
                  </a:lnTo>
                  <a:lnTo>
                    <a:pt x="14423" y="3785"/>
                  </a:lnTo>
                  <a:lnTo>
                    <a:pt x="14402" y="3788"/>
                  </a:lnTo>
                  <a:lnTo>
                    <a:pt x="14380" y="3767"/>
                  </a:lnTo>
                  <a:lnTo>
                    <a:pt x="14368" y="3773"/>
                  </a:lnTo>
                  <a:lnTo>
                    <a:pt x="14361" y="3802"/>
                  </a:lnTo>
                  <a:lnTo>
                    <a:pt x="14343" y="3809"/>
                  </a:lnTo>
                  <a:lnTo>
                    <a:pt x="14314" y="3785"/>
                  </a:lnTo>
                  <a:lnTo>
                    <a:pt x="14300" y="3753"/>
                  </a:lnTo>
                  <a:lnTo>
                    <a:pt x="14285" y="3750"/>
                  </a:lnTo>
                  <a:lnTo>
                    <a:pt x="14245" y="3793"/>
                  </a:lnTo>
                  <a:lnTo>
                    <a:pt x="14161" y="3812"/>
                  </a:lnTo>
                  <a:lnTo>
                    <a:pt x="14148" y="3786"/>
                  </a:lnTo>
                  <a:lnTo>
                    <a:pt x="14146" y="3748"/>
                  </a:lnTo>
                  <a:lnTo>
                    <a:pt x="14140" y="3749"/>
                  </a:lnTo>
                  <a:lnTo>
                    <a:pt x="14112" y="3729"/>
                  </a:lnTo>
                  <a:lnTo>
                    <a:pt x="14111" y="3710"/>
                  </a:lnTo>
                  <a:lnTo>
                    <a:pt x="14062" y="3645"/>
                  </a:lnTo>
                  <a:lnTo>
                    <a:pt x="14057" y="3603"/>
                  </a:lnTo>
                  <a:lnTo>
                    <a:pt x="14029" y="3587"/>
                  </a:lnTo>
                  <a:lnTo>
                    <a:pt x="14022" y="3578"/>
                  </a:lnTo>
                  <a:lnTo>
                    <a:pt x="14013" y="3580"/>
                  </a:lnTo>
                  <a:lnTo>
                    <a:pt x="14001" y="3576"/>
                  </a:lnTo>
                  <a:lnTo>
                    <a:pt x="13994" y="3554"/>
                  </a:lnTo>
                  <a:lnTo>
                    <a:pt x="13963" y="3538"/>
                  </a:lnTo>
                  <a:lnTo>
                    <a:pt x="13884" y="3543"/>
                  </a:lnTo>
                  <a:lnTo>
                    <a:pt x="13869" y="3536"/>
                  </a:lnTo>
                  <a:lnTo>
                    <a:pt x="13831" y="3559"/>
                  </a:lnTo>
                  <a:lnTo>
                    <a:pt x="13809" y="3609"/>
                  </a:lnTo>
                  <a:lnTo>
                    <a:pt x="13813" y="3571"/>
                  </a:lnTo>
                  <a:lnTo>
                    <a:pt x="13844" y="3515"/>
                  </a:lnTo>
                  <a:lnTo>
                    <a:pt x="13826" y="3522"/>
                  </a:lnTo>
                  <a:lnTo>
                    <a:pt x="13779" y="3604"/>
                  </a:lnTo>
                  <a:lnTo>
                    <a:pt x="13764" y="3611"/>
                  </a:lnTo>
                  <a:lnTo>
                    <a:pt x="13765" y="3634"/>
                  </a:lnTo>
                  <a:lnTo>
                    <a:pt x="13752" y="3683"/>
                  </a:lnTo>
                  <a:lnTo>
                    <a:pt x="13746" y="3688"/>
                  </a:lnTo>
                  <a:lnTo>
                    <a:pt x="13743" y="3679"/>
                  </a:lnTo>
                  <a:lnTo>
                    <a:pt x="13731" y="3628"/>
                  </a:lnTo>
                  <a:lnTo>
                    <a:pt x="13736" y="3543"/>
                  </a:lnTo>
                  <a:lnTo>
                    <a:pt x="13732" y="3514"/>
                  </a:lnTo>
                  <a:lnTo>
                    <a:pt x="13712" y="3484"/>
                  </a:lnTo>
                  <a:lnTo>
                    <a:pt x="13703" y="3489"/>
                  </a:lnTo>
                  <a:lnTo>
                    <a:pt x="13697" y="3424"/>
                  </a:lnTo>
                  <a:lnTo>
                    <a:pt x="13657" y="3415"/>
                  </a:lnTo>
                  <a:lnTo>
                    <a:pt x="13647" y="3392"/>
                  </a:lnTo>
                  <a:lnTo>
                    <a:pt x="13645" y="3354"/>
                  </a:lnTo>
                  <a:lnTo>
                    <a:pt x="13635" y="3341"/>
                  </a:lnTo>
                  <a:lnTo>
                    <a:pt x="13605" y="3407"/>
                  </a:lnTo>
                  <a:lnTo>
                    <a:pt x="13591" y="3423"/>
                  </a:lnTo>
                  <a:lnTo>
                    <a:pt x="13582" y="3443"/>
                  </a:lnTo>
                  <a:lnTo>
                    <a:pt x="13566" y="3464"/>
                  </a:lnTo>
                  <a:lnTo>
                    <a:pt x="13556" y="3513"/>
                  </a:lnTo>
                  <a:lnTo>
                    <a:pt x="13545" y="3542"/>
                  </a:lnTo>
                  <a:lnTo>
                    <a:pt x="13502" y="3576"/>
                  </a:lnTo>
                  <a:lnTo>
                    <a:pt x="13486" y="3578"/>
                  </a:lnTo>
                  <a:lnTo>
                    <a:pt x="13459" y="3639"/>
                  </a:lnTo>
                  <a:lnTo>
                    <a:pt x="13403" y="3711"/>
                  </a:lnTo>
                  <a:lnTo>
                    <a:pt x="13326" y="3750"/>
                  </a:lnTo>
                  <a:lnTo>
                    <a:pt x="13302" y="3748"/>
                  </a:lnTo>
                  <a:lnTo>
                    <a:pt x="13254" y="3768"/>
                  </a:lnTo>
                  <a:lnTo>
                    <a:pt x="13188" y="3905"/>
                  </a:lnTo>
                  <a:lnTo>
                    <a:pt x="13098" y="3982"/>
                  </a:lnTo>
                  <a:lnTo>
                    <a:pt x="13083" y="3979"/>
                  </a:lnTo>
                  <a:lnTo>
                    <a:pt x="13062" y="4014"/>
                  </a:lnTo>
                  <a:lnTo>
                    <a:pt x="13055" y="4025"/>
                  </a:lnTo>
                  <a:lnTo>
                    <a:pt x="13043" y="4032"/>
                  </a:lnTo>
                  <a:lnTo>
                    <a:pt x="13021" y="4015"/>
                  </a:lnTo>
                  <a:lnTo>
                    <a:pt x="12997" y="4014"/>
                  </a:lnTo>
                  <a:lnTo>
                    <a:pt x="12968" y="3988"/>
                  </a:lnTo>
                  <a:lnTo>
                    <a:pt x="12963" y="3994"/>
                  </a:lnTo>
                  <a:lnTo>
                    <a:pt x="12962" y="3980"/>
                  </a:lnTo>
                  <a:lnTo>
                    <a:pt x="12923" y="3942"/>
                  </a:lnTo>
                  <a:lnTo>
                    <a:pt x="12943" y="3968"/>
                  </a:lnTo>
                  <a:lnTo>
                    <a:pt x="12922" y="3975"/>
                  </a:lnTo>
                  <a:lnTo>
                    <a:pt x="12947" y="3982"/>
                  </a:lnTo>
                  <a:lnTo>
                    <a:pt x="12929" y="3984"/>
                  </a:lnTo>
                  <a:lnTo>
                    <a:pt x="12915" y="4009"/>
                  </a:lnTo>
                  <a:lnTo>
                    <a:pt x="12865" y="4049"/>
                  </a:lnTo>
                  <a:lnTo>
                    <a:pt x="12869" y="3996"/>
                  </a:lnTo>
                  <a:lnTo>
                    <a:pt x="12885" y="3961"/>
                  </a:lnTo>
                  <a:lnTo>
                    <a:pt x="12874" y="3910"/>
                  </a:lnTo>
                  <a:lnTo>
                    <a:pt x="12900" y="3840"/>
                  </a:lnTo>
                  <a:lnTo>
                    <a:pt x="12901" y="3798"/>
                  </a:lnTo>
                  <a:lnTo>
                    <a:pt x="12910" y="3792"/>
                  </a:lnTo>
                  <a:lnTo>
                    <a:pt x="12893" y="3756"/>
                  </a:lnTo>
                  <a:lnTo>
                    <a:pt x="12881" y="3753"/>
                  </a:lnTo>
                  <a:lnTo>
                    <a:pt x="12877" y="3739"/>
                  </a:lnTo>
                  <a:lnTo>
                    <a:pt x="12862" y="3741"/>
                  </a:lnTo>
                  <a:lnTo>
                    <a:pt x="12845" y="3766"/>
                  </a:lnTo>
                  <a:lnTo>
                    <a:pt x="12827" y="3764"/>
                  </a:lnTo>
                  <a:lnTo>
                    <a:pt x="12783" y="3840"/>
                  </a:lnTo>
                  <a:lnTo>
                    <a:pt x="12777" y="3846"/>
                  </a:lnTo>
                  <a:lnTo>
                    <a:pt x="12771" y="3847"/>
                  </a:lnTo>
                  <a:lnTo>
                    <a:pt x="12756" y="3853"/>
                  </a:lnTo>
                  <a:lnTo>
                    <a:pt x="12749" y="3845"/>
                  </a:lnTo>
                  <a:lnTo>
                    <a:pt x="12687" y="3928"/>
                  </a:lnTo>
                  <a:lnTo>
                    <a:pt x="12681" y="3924"/>
                  </a:lnTo>
                  <a:lnTo>
                    <a:pt x="12523" y="4038"/>
                  </a:lnTo>
                  <a:lnTo>
                    <a:pt x="12490" y="4048"/>
                  </a:lnTo>
                  <a:lnTo>
                    <a:pt x="12472" y="4050"/>
                  </a:lnTo>
                  <a:lnTo>
                    <a:pt x="12436" y="4001"/>
                  </a:lnTo>
                  <a:lnTo>
                    <a:pt x="12425" y="4017"/>
                  </a:lnTo>
                  <a:lnTo>
                    <a:pt x="12418" y="4047"/>
                  </a:lnTo>
                  <a:lnTo>
                    <a:pt x="12409" y="4053"/>
                  </a:lnTo>
                  <a:lnTo>
                    <a:pt x="12399" y="4092"/>
                  </a:lnTo>
                  <a:lnTo>
                    <a:pt x="12393" y="4091"/>
                  </a:lnTo>
                  <a:lnTo>
                    <a:pt x="12368" y="4086"/>
                  </a:lnTo>
                  <a:lnTo>
                    <a:pt x="12359" y="4087"/>
                  </a:lnTo>
                  <a:lnTo>
                    <a:pt x="12368" y="4077"/>
                  </a:lnTo>
                  <a:lnTo>
                    <a:pt x="12395" y="4074"/>
                  </a:lnTo>
                  <a:lnTo>
                    <a:pt x="12396" y="4040"/>
                  </a:lnTo>
                  <a:lnTo>
                    <a:pt x="12404" y="4025"/>
                  </a:lnTo>
                  <a:lnTo>
                    <a:pt x="12416" y="4023"/>
                  </a:lnTo>
                  <a:lnTo>
                    <a:pt x="12424" y="3999"/>
                  </a:lnTo>
                  <a:lnTo>
                    <a:pt x="12431" y="3964"/>
                  </a:lnTo>
                  <a:lnTo>
                    <a:pt x="12525" y="3834"/>
                  </a:lnTo>
                  <a:lnTo>
                    <a:pt x="12561" y="3764"/>
                  </a:lnTo>
                  <a:lnTo>
                    <a:pt x="12584" y="3742"/>
                  </a:lnTo>
                  <a:lnTo>
                    <a:pt x="12603" y="3692"/>
                  </a:lnTo>
                  <a:lnTo>
                    <a:pt x="12634" y="3650"/>
                  </a:lnTo>
                  <a:lnTo>
                    <a:pt x="12691" y="3530"/>
                  </a:lnTo>
                  <a:lnTo>
                    <a:pt x="12742" y="3395"/>
                  </a:lnTo>
                  <a:lnTo>
                    <a:pt x="12856" y="3200"/>
                  </a:lnTo>
                  <a:lnTo>
                    <a:pt x="12936" y="3100"/>
                  </a:lnTo>
                  <a:lnTo>
                    <a:pt x="13091" y="2986"/>
                  </a:lnTo>
                  <a:lnTo>
                    <a:pt x="13136" y="2928"/>
                  </a:lnTo>
                  <a:lnTo>
                    <a:pt x="13171" y="2900"/>
                  </a:lnTo>
                  <a:lnTo>
                    <a:pt x="13216" y="2838"/>
                  </a:lnTo>
                  <a:lnTo>
                    <a:pt x="13213" y="2829"/>
                  </a:lnTo>
                  <a:lnTo>
                    <a:pt x="13228" y="2827"/>
                  </a:lnTo>
                  <a:lnTo>
                    <a:pt x="13230" y="2803"/>
                  </a:lnTo>
                  <a:lnTo>
                    <a:pt x="13239" y="2807"/>
                  </a:lnTo>
                  <a:lnTo>
                    <a:pt x="13274" y="2783"/>
                  </a:lnTo>
                  <a:lnTo>
                    <a:pt x="13261" y="2788"/>
                  </a:lnTo>
                  <a:lnTo>
                    <a:pt x="13250" y="2791"/>
                  </a:lnTo>
                  <a:lnTo>
                    <a:pt x="13183" y="2785"/>
                  </a:lnTo>
                  <a:lnTo>
                    <a:pt x="13163" y="2797"/>
                  </a:lnTo>
                  <a:lnTo>
                    <a:pt x="13146" y="2823"/>
                  </a:lnTo>
                  <a:lnTo>
                    <a:pt x="13134" y="2825"/>
                  </a:lnTo>
                  <a:lnTo>
                    <a:pt x="13121" y="2807"/>
                  </a:lnTo>
                  <a:lnTo>
                    <a:pt x="13100" y="2805"/>
                  </a:lnTo>
                  <a:lnTo>
                    <a:pt x="13082" y="2755"/>
                  </a:lnTo>
                  <a:lnTo>
                    <a:pt x="13036" y="2746"/>
                  </a:lnTo>
                  <a:lnTo>
                    <a:pt x="12893" y="2792"/>
                  </a:lnTo>
                  <a:lnTo>
                    <a:pt x="12887" y="2793"/>
                  </a:lnTo>
                  <a:lnTo>
                    <a:pt x="12886" y="2770"/>
                  </a:lnTo>
                  <a:lnTo>
                    <a:pt x="12828" y="2810"/>
                  </a:lnTo>
                  <a:lnTo>
                    <a:pt x="12808" y="2784"/>
                  </a:lnTo>
                  <a:lnTo>
                    <a:pt x="12810" y="2760"/>
                  </a:lnTo>
                  <a:lnTo>
                    <a:pt x="12787" y="2734"/>
                  </a:lnTo>
                  <a:lnTo>
                    <a:pt x="12773" y="2684"/>
                  </a:lnTo>
                  <a:lnTo>
                    <a:pt x="12718" y="2743"/>
                  </a:lnTo>
                  <a:lnTo>
                    <a:pt x="12692" y="2770"/>
                  </a:lnTo>
                  <a:lnTo>
                    <a:pt x="12651" y="2851"/>
                  </a:lnTo>
                  <a:lnTo>
                    <a:pt x="12607" y="2875"/>
                  </a:lnTo>
                  <a:lnTo>
                    <a:pt x="12595" y="2891"/>
                  </a:lnTo>
                  <a:lnTo>
                    <a:pt x="12574" y="2879"/>
                  </a:lnTo>
                  <a:lnTo>
                    <a:pt x="12536" y="2908"/>
                  </a:lnTo>
                  <a:lnTo>
                    <a:pt x="12533" y="2856"/>
                  </a:lnTo>
                  <a:lnTo>
                    <a:pt x="12485" y="2857"/>
                  </a:lnTo>
                  <a:lnTo>
                    <a:pt x="12490" y="2833"/>
                  </a:lnTo>
                  <a:lnTo>
                    <a:pt x="12475" y="2787"/>
                  </a:lnTo>
                  <a:lnTo>
                    <a:pt x="12427" y="2788"/>
                  </a:lnTo>
                  <a:lnTo>
                    <a:pt x="12374" y="2761"/>
                  </a:lnTo>
                  <a:lnTo>
                    <a:pt x="12366" y="2715"/>
                  </a:lnTo>
                  <a:lnTo>
                    <a:pt x="12349" y="2679"/>
                  </a:lnTo>
                  <a:lnTo>
                    <a:pt x="12268" y="2703"/>
                  </a:lnTo>
                  <a:lnTo>
                    <a:pt x="12261" y="2747"/>
                  </a:lnTo>
                  <a:lnTo>
                    <a:pt x="12276" y="2793"/>
                  </a:lnTo>
                  <a:lnTo>
                    <a:pt x="12244" y="2816"/>
                  </a:lnTo>
                  <a:lnTo>
                    <a:pt x="12199" y="2712"/>
                  </a:lnTo>
                  <a:lnTo>
                    <a:pt x="12200" y="2674"/>
                  </a:lnTo>
                  <a:lnTo>
                    <a:pt x="12184" y="2647"/>
                  </a:lnTo>
                  <a:lnTo>
                    <a:pt x="12121" y="2655"/>
                  </a:lnTo>
                  <a:lnTo>
                    <a:pt x="12111" y="2642"/>
                  </a:lnTo>
                  <a:lnTo>
                    <a:pt x="12110" y="2614"/>
                  </a:lnTo>
                  <a:lnTo>
                    <a:pt x="12136" y="2601"/>
                  </a:lnTo>
                  <a:lnTo>
                    <a:pt x="12129" y="2573"/>
                  </a:lnTo>
                  <a:lnTo>
                    <a:pt x="12095" y="2577"/>
                  </a:lnTo>
                  <a:lnTo>
                    <a:pt x="12018" y="2535"/>
                  </a:lnTo>
                  <a:lnTo>
                    <a:pt x="12014" y="2521"/>
                  </a:lnTo>
                  <a:lnTo>
                    <a:pt x="11942" y="2535"/>
                  </a:lnTo>
                  <a:lnTo>
                    <a:pt x="11899" y="2531"/>
                  </a:lnTo>
                  <a:lnTo>
                    <a:pt x="11838" y="2581"/>
                  </a:lnTo>
                  <a:lnTo>
                    <a:pt x="11837" y="2614"/>
                  </a:lnTo>
                  <a:lnTo>
                    <a:pt x="11820" y="2631"/>
                  </a:lnTo>
                  <a:lnTo>
                    <a:pt x="11728" y="2666"/>
                  </a:lnTo>
                  <a:lnTo>
                    <a:pt x="11715" y="2653"/>
                  </a:lnTo>
                  <a:lnTo>
                    <a:pt x="11716" y="2615"/>
                  </a:lnTo>
                  <a:lnTo>
                    <a:pt x="11699" y="2574"/>
                  </a:lnTo>
                  <a:lnTo>
                    <a:pt x="11563" y="2577"/>
                  </a:lnTo>
                  <a:lnTo>
                    <a:pt x="11549" y="2541"/>
                  </a:lnTo>
                  <a:lnTo>
                    <a:pt x="11533" y="2533"/>
                  </a:lnTo>
                  <a:lnTo>
                    <a:pt x="11494" y="2528"/>
                  </a:lnTo>
                  <a:lnTo>
                    <a:pt x="11480" y="2554"/>
                  </a:lnTo>
                  <a:lnTo>
                    <a:pt x="11440" y="2544"/>
                  </a:lnTo>
                  <a:lnTo>
                    <a:pt x="11392" y="2498"/>
                  </a:lnTo>
                  <a:lnTo>
                    <a:pt x="11387" y="2456"/>
                  </a:lnTo>
                  <a:lnTo>
                    <a:pt x="11391" y="2413"/>
                  </a:lnTo>
                  <a:lnTo>
                    <a:pt x="11361" y="2241"/>
                  </a:lnTo>
                  <a:lnTo>
                    <a:pt x="11344" y="2196"/>
                  </a:lnTo>
                  <a:lnTo>
                    <a:pt x="11322" y="2065"/>
                  </a:lnTo>
                  <a:lnTo>
                    <a:pt x="11319" y="2052"/>
                  </a:lnTo>
                  <a:lnTo>
                    <a:pt x="11281" y="2033"/>
                  </a:lnTo>
                  <a:lnTo>
                    <a:pt x="11248" y="2046"/>
                  </a:lnTo>
                  <a:lnTo>
                    <a:pt x="11206" y="2037"/>
                  </a:lnTo>
                  <a:lnTo>
                    <a:pt x="11206" y="2044"/>
                  </a:lnTo>
                  <a:lnTo>
                    <a:pt x="11217" y="2335"/>
                  </a:lnTo>
                  <a:lnTo>
                    <a:pt x="10498" y="2424"/>
                  </a:lnTo>
                  <a:lnTo>
                    <a:pt x="10493" y="2424"/>
                  </a:lnTo>
                  <a:lnTo>
                    <a:pt x="10464" y="2427"/>
                  </a:lnTo>
                  <a:lnTo>
                    <a:pt x="9595" y="2497"/>
                  </a:lnTo>
                  <a:lnTo>
                    <a:pt x="8991" y="2520"/>
                  </a:lnTo>
                  <a:lnTo>
                    <a:pt x="8091" y="2517"/>
                  </a:lnTo>
                  <a:lnTo>
                    <a:pt x="8089" y="2517"/>
                  </a:lnTo>
                  <a:lnTo>
                    <a:pt x="8080" y="2526"/>
                  </a:lnTo>
                  <a:lnTo>
                    <a:pt x="7365" y="2512"/>
                  </a:lnTo>
                  <a:lnTo>
                    <a:pt x="6922" y="2493"/>
                  </a:lnTo>
                  <a:lnTo>
                    <a:pt x="5921" y="2404"/>
                  </a:lnTo>
                  <a:lnTo>
                    <a:pt x="5230" y="2324"/>
                  </a:lnTo>
                  <a:lnTo>
                    <a:pt x="4730" y="2243"/>
                  </a:lnTo>
                  <a:cubicBezTo>
                    <a:pt x="4712" y="2241"/>
                    <a:pt x="4692" y="2239"/>
                    <a:pt x="4672" y="2237"/>
                  </a:cubicBezTo>
                  <a:cubicBezTo>
                    <a:pt x="4669" y="2236"/>
                    <a:pt x="4665" y="2236"/>
                    <a:pt x="4662" y="2235"/>
                  </a:cubicBezTo>
                  <a:cubicBezTo>
                    <a:pt x="4644" y="2233"/>
                    <a:pt x="4626" y="2230"/>
                    <a:pt x="4608" y="2228"/>
                  </a:cubicBezTo>
                  <a:cubicBezTo>
                    <a:pt x="4599" y="2226"/>
                    <a:pt x="4589" y="2225"/>
                    <a:pt x="4579" y="2223"/>
                  </a:cubicBezTo>
                  <a:cubicBezTo>
                    <a:pt x="4558" y="2220"/>
                    <a:pt x="4537" y="2217"/>
                    <a:pt x="4515" y="2213"/>
                  </a:cubicBezTo>
                  <a:cubicBezTo>
                    <a:pt x="4507" y="2212"/>
                    <a:pt x="4499" y="2210"/>
                    <a:pt x="4490" y="2209"/>
                  </a:cubicBezTo>
                  <a:cubicBezTo>
                    <a:pt x="4467" y="2205"/>
                    <a:pt x="4443" y="2200"/>
                    <a:pt x="4419" y="2196"/>
                  </a:cubicBezTo>
                  <a:cubicBezTo>
                    <a:pt x="4411" y="2194"/>
                    <a:pt x="4403" y="2193"/>
                    <a:pt x="4395" y="2191"/>
                  </a:cubicBezTo>
                  <a:cubicBezTo>
                    <a:pt x="4370" y="2186"/>
                    <a:pt x="4344" y="2181"/>
                    <a:pt x="4318" y="2176"/>
                  </a:cubicBezTo>
                  <a:cubicBezTo>
                    <a:pt x="4310" y="2174"/>
                    <a:pt x="4302" y="2172"/>
                    <a:pt x="4295" y="2171"/>
                  </a:cubicBezTo>
                  <a:cubicBezTo>
                    <a:pt x="4268" y="2165"/>
                    <a:pt x="4241" y="2159"/>
                    <a:pt x="4214" y="2153"/>
                  </a:cubicBezTo>
                  <a:cubicBezTo>
                    <a:pt x="4205" y="2151"/>
                    <a:pt x="4195" y="2149"/>
                    <a:pt x="4186" y="2147"/>
                  </a:cubicBezTo>
                  <a:cubicBezTo>
                    <a:pt x="4160" y="2141"/>
                    <a:pt x="4133" y="2135"/>
                    <a:pt x="4106" y="2129"/>
                  </a:cubicBezTo>
                  <a:cubicBezTo>
                    <a:pt x="4093" y="2126"/>
                    <a:pt x="4079" y="2122"/>
                    <a:pt x="4065" y="2119"/>
                  </a:cubicBezTo>
                  <a:cubicBezTo>
                    <a:pt x="4041" y="2113"/>
                    <a:pt x="4018" y="2108"/>
                    <a:pt x="3994" y="2102"/>
                  </a:cubicBezTo>
                  <a:cubicBezTo>
                    <a:pt x="3956" y="2093"/>
                    <a:pt x="3917" y="2083"/>
                    <a:pt x="3878" y="2073"/>
                  </a:cubicBezTo>
                  <a:cubicBezTo>
                    <a:pt x="3769" y="2045"/>
                    <a:pt x="3657" y="2015"/>
                    <a:pt x="3543" y="1982"/>
                  </a:cubicBezTo>
                  <a:cubicBezTo>
                    <a:pt x="2714" y="1747"/>
                    <a:pt x="1808" y="1416"/>
                    <a:pt x="1578" y="1236"/>
                  </a:cubicBezTo>
                  <a:lnTo>
                    <a:pt x="1586" y="1264"/>
                  </a:lnTo>
                  <a:lnTo>
                    <a:pt x="1583" y="1273"/>
                  </a:lnTo>
                  <a:lnTo>
                    <a:pt x="1580" y="1274"/>
                  </a:lnTo>
                  <a:lnTo>
                    <a:pt x="1574" y="1270"/>
                  </a:lnTo>
                  <a:lnTo>
                    <a:pt x="1570" y="1261"/>
                  </a:lnTo>
                  <a:lnTo>
                    <a:pt x="1567" y="1256"/>
                  </a:lnTo>
                  <a:lnTo>
                    <a:pt x="1564" y="1257"/>
                  </a:lnTo>
                  <a:lnTo>
                    <a:pt x="1559" y="1271"/>
                  </a:lnTo>
                  <a:lnTo>
                    <a:pt x="1559" y="1281"/>
                  </a:lnTo>
                  <a:lnTo>
                    <a:pt x="1569" y="1289"/>
                  </a:lnTo>
                  <a:lnTo>
                    <a:pt x="1572" y="1294"/>
                  </a:lnTo>
                  <a:lnTo>
                    <a:pt x="1572" y="1298"/>
                  </a:lnTo>
                  <a:lnTo>
                    <a:pt x="1570" y="1309"/>
                  </a:lnTo>
                  <a:lnTo>
                    <a:pt x="1558" y="1319"/>
                  </a:lnTo>
                  <a:lnTo>
                    <a:pt x="1559" y="1329"/>
                  </a:lnTo>
                  <a:lnTo>
                    <a:pt x="1579" y="1369"/>
                  </a:lnTo>
                  <a:lnTo>
                    <a:pt x="1579" y="1373"/>
                  </a:lnTo>
                  <a:lnTo>
                    <a:pt x="1577" y="1398"/>
                  </a:lnTo>
                  <a:lnTo>
                    <a:pt x="1580" y="1397"/>
                  </a:lnTo>
                  <a:lnTo>
                    <a:pt x="1583" y="1401"/>
                  </a:lnTo>
                  <a:lnTo>
                    <a:pt x="1597" y="1423"/>
                  </a:lnTo>
                  <a:lnTo>
                    <a:pt x="1597" y="1433"/>
                  </a:lnTo>
                  <a:lnTo>
                    <a:pt x="1583" y="1458"/>
                  </a:lnTo>
                  <a:lnTo>
                    <a:pt x="1584" y="1477"/>
                  </a:lnTo>
                  <a:lnTo>
                    <a:pt x="1587" y="1482"/>
                  </a:lnTo>
                  <a:lnTo>
                    <a:pt x="1590" y="1477"/>
                  </a:lnTo>
                  <a:lnTo>
                    <a:pt x="1622" y="1440"/>
                  </a:lnTo>
                  <a:lnTo>
                    <a:pt x="1628" y="1439"/>
                  </a:lnTo>
                  <a:lnTo>
                    <a:pt x="1647" y="1465"/>
                  </a:lnTo>
                  <a:lnTo>
                    <a:pt x="1637" y="1470"/>
                  </a:lnTo>
                  <a:lnTo>
                    <a:pt x="1613" y="1490"/>
                  </a:lnTo>
                  <a:lnTo>
                    <a:pt x="1613" y="1495"/>
                  </a:lnTo>
                  <a:lnTo>
                    <a:pt x="1622" y="1519"/>
                  </a:lnTo>
                  <a:lnTo>
                    <a:pt x="1628" y="1538"/>
                  </a:lnTo>
                  <a:lnTo>
                    <a:pt x="1640" y="1560"/>
                  </a:lnTo>
                  <a:lnTo>
                    <a:pt x="1652" y="1582"/>
                  </a:lnTo>
                  <a:lnTo>
                    <a:pt x="1653" y="1602"/>
                  </a:lnTo>
                  <a:lnTo>
                    <a:pt x="1645" y="1617"/>
                  </a:lnTo>
                  <a:lnTo>
                    <a:pt x="1640" y="1622"/>
                  </a:lnTo>
                  <a:lnTo>
                    <a:pt x="1637" y="1623"/>
                  </a:lnTo>
                  <a:lnTo>
                    <a:pt x="1628" y="1619"/>
                  </a:lnTo>
                  <a:lnTo>
                    <a:pt x="1627" y="1614"/>
                  </a:lnTo>
                  <a:lnTo>
                    <a:pt x="1625" y="1619"/>
                  </a:lnTo>
                  <a:lnTo>
                    <a:pt x="1622" y="1620"/>
                  </a:lnTo>
                  <a:lnTo>
                    <a:pt x="1625" y="1700"/>
                  </a:lnTo>
                  <a:lnTo>
                    <a:pt x="1623" y="1705"/>
                  </a:lnTo>
                  <a:lnTo>
                    <a:pt x="1608" y="1684"/>
                  </a:lnTo>
                  <a:lnTo>
                    <a:pt x="1607" y="1661"/>
                  </a:lnTo>
                  <a:lnTo>
                    <a:pt x="1604" y="1661"/>
                  </a:lnTo>
                  <a:lnTo>
                    <a:pt x="1594" y="1648"/>
                  </a:lnTo>
                  <a:lnTo>
                    <a:pt x="1590" y="1653"/>
                  </a:lnTo>
                  <a:lnTo>
                    <a:pt x="1583" y="1639"/>
                  </a:lnTo>
                  <a:lnTo>
                    <a:pt x="1583" y="1637"/>
                  </a:lnTo>
                  <a:lnTo>
                    <a:pt x="1577" y="1638"/>
                  </a:lnTo>
                  <a:lnTo>
                    <a:pt x="1553" y="1647"/>
                  </a:lnTo>
                  <a:lnTo>
                    <a:pt x="1551" y="1652"/>
                  </a:lnTo>
                  <a:lnTo>
                    <a:pt x="1548" y="1657"/>
                  </a:lnTo>
                  <a:lnTo>
                    <a:pt x="1552" y="1680"/>
                  </a:lnTo>
                  <a:lnTo>
                    <a:pt x="1550" y="1709"/>
                  </a:lnTo>
                  <a:lnTo>
                    <a:pt x="1551" y="1714"/>
                  </a:lnTo>
                  <a:lnTo>
                    <a:pt x="1554" y="1718"/>
                  </a:lnTo>
                  <a:lnTo>
                    <a:pt x="1563" y="1727"/>
                  </a:lnTo>
                  <a:lnTo>
                    <a:pt x="1566" y="1722"/>
                  </a:lnTo>
                  <a:lnTo>
                    <a:pt x="1584" y="1720"/>
                  </a:lnTo>
                  <a:lnTo>
                    <a:pt x="1587" y="1723"/>
                  </a:lnTo>
                  <a:lnTo>
                    <a:pt x="1626" y="1709"/>
                  </a:lnTo>
                  <a:lnTo>
                    <a:pt x="1630" y="1727"/>
                  </a:lnTo>
                  <a:lnTo>
                    <a:pt x="1634" y="1736"/>
                  </a:lnTo>
                  <a:lnTo>
                    <a:pt x="1637" y="1736"/>
                  </a:lnTo>
                  <a:lnTo>
                    <a:pt x="1640" y="1740"/>
                  </a:lnTo>
                  <a:lnTo>
                    <a:pt x="1650" y="1767"/>
                  </a:lnTo>
                  <a:lnTo>
                    <a:pt x="1676" y="1802"/>
                  </a:lnTo>
                  <a:lnTo>
                    <a:pt x="1679" y="1806"/>
                  </a:lnTo>
                  <a:lnTo>
                    <a:pt x="1680" y="1811"/>
                  </a:lnTo>
                  <a:lnTo>
                    <a:pt x="1672" y="1836"/>
                  </a:lnTo>
                  <a:lnTo>
                    <a:pt x="1669" y="1875"/>
                  </a:lnTo>
                  <a:lnTo>
                    <a:pt x="1664" y="1906"/>
                  </a:lnTo>
                  <a:lnTo>
                    <a:pt x="1661" y="1906"/>
                  </a:lnTo>
                  <a:lnTo>
                    <a:pt x="1648" y="1864"/>
                  </a:lnTo>
                  <a:lnTo>
                    <a:pt x="1645" y="1847"/>
                  </a:lnTo>
                  <a:lnTo>
                    <a:pt x="1641" y="1836"/>
                  </a:lnTo>
                  <a:lnTo>
                    <a:pt x="1635" y="1838"/>
                  </a:lnTo>
                  <a:lnTo>
                    <a:pt x="1630" y="1838"/>
                  </a:lnTo>
                  <a:lnTo>
                    <a:pt x="1621" y="1843"/>
                  </a:lnTo>
                  <a:lnTo>
                    <a:pt x="1615" y="1848"/>
                  </a:lnTo>
                  <a:lnTo>
                    <a:pt x="1612" y="1853"/>
                  </a:lnTo>
                  <a:lnTo>
                    <a:pt x="1616" y="1924"/>
                  </a:lnTo>
                  <a:lnTo>
                    <a:pt x="1613" y="1933"/>
                  </a:lnTo>
                  <a:lnTo>
                    <a:pt x="1614" y="1938"/>
                  </a:lnTo>
                  <a:lnTo>
                    <a:pt x="1620" y="1942"/>
                  </a:lnTo>
                  <a:lnTo>
                    <a:pt x="1626" y="1946"/>
                  </a:lnTo>
                  <a:lnTo>
                    <a:pt x="1629" y="1950"/>
                  </a:lnTo>
                  <a:lnTo>
                    <a:pt x="1636" y="1973"/>
                  </a:lnTo>
                  <a:lnTo>
                    <a:pt x="1640" y="1991"/>
                  </a:lnTo>
                  <a:lnTo>
                    <a:pt x="1644" y="2000"/>
                  </a:lnTo>
                  <a:lnTo>
                    <a:pt x="1647" y="2005"/>
                  </a:lnTo>
                  <a:lnTo>
                    <a:pt x="1653" y="2009"/>
                  </a:lnTo>
                  <a:lnTo>
                    <a:pt x="1657" y="2013"/>
                  </a:lnTo>
                  <a:lnTo>
                    <a:pt x="1659" y="2008"/>
                  </a:lnTo>
                  <a:lnTo>
                    <a:pt x="1658" y="1989"/>
                  </a:lnTo>
                  <a:lnTo>
                    <a:pt x="1645" y="1958"/>
                  </a:lnTo>
                  <a:lnTo>
                    <a:pt x="1635" y="1945"/>
                  </a:lnTo>
                  <a:lnTo>
                    <a:pt x="1631" y="1931"/>
                  </a:lnTo>
                  <a:lnTo>
                    <a:pt x="1627" y="1912"/>
                  </a:lnTo>
                  <a:lnTo>
                    <a:pt x="1626" y="1899"/>
                  </a:lnTo>
                  <a:lnTo>
                    <a:pt x="1633" y="1892"/>
                  </a:lnTo>
                  <a:lnTo>
                    <a:pt x="1638" y="1892"/>
                  </a:lnTo>
                  <a:lnTo>
                    <a:pt x="1641" y="1887"/>
                  </a:lnTo>
                  <a:lnTo>
                    <a:pt x="1644" y="1877"/>
                  </a:lnTo>
                  <a:lnTo>
                    <a:pt x="1643" y="1868"/>
                  </a:lnTo>
                  <a:lnTo>
                    <a:pt x="1655" y="1866"/>
                  </a:lnTo>
                  <a:lnTo>
                    <a:pt x="1662" y="1870"/>
                  </a:lnTo>
                  <a:lnTo>
                    <a:pt x="1671" y="1878"/>
                  </a:lnTo>
                  <a:lnTo>
                    <a:pt x="1675" y="1883"/>
                  </a:lnTo>
                  <a:lnTo>
                    <a:pt x="1675" y="1897"/>
                  </a:lnTo>
                  <a:lnTo>
                    <a:pt x="1665" y="1950"/>
                  </a:lnTo>
                  <a:lnTo>
                    <a:pt x="1674" y="1997"/>
                  </a:lnTo>
                  <a:lnTo>
                    <a:pt x="1701" y="2046"/>
                  </a:lnTo>
                  <a:lnTo>
                    <a:pt x="1706" y="2045"/>
                  </a:lnTo>
                  <a:lnTo>
                    <a:pt x="1709" y="2035"/>
                  </a:lnTo>
                  <a:lnTo>
                    <a:pt x="1715" y="2039"/>
                  </a:lnTo>
                  <a:lnTo>
                    <a:pt x="1722" y="2043"/>
                  </a:lnTo>
                  <a:lnTo>
                    <a:pt x="1725" y="2052"/>
                  </a:lnTo>
                  <a:lnTo>
                    <a:pt x="1728" y="2057"/>
                  </a:lnTo>
                  <a:lnTo>
                    <a:pt x="1732" y="2065"/>
                  </a:lnTo>
                  <a:lnTo>
                    <a:pt x="1732" y="2075"/>
                  </a:lnTo>
                  <a:lnTo>
                    <a:pt x="1729" y="2075"/>
                  </a:lnTo>
                  <a:lnTo>
                    <a:pt x="1720" y="2067"/>
                  </a:lnTo>
                  <a:lnTo>
                    <a:pt x="1719" y="2053"/>
                  </a:lnTo>
                  <a:lnTo>
                    <a:pt x="1713" y="2054"/>
                  </a:lnTo>
                  <a:lnTo>
                    <a:pt x="1708" y="2069"/>
                  </a:lnTo>
                  <a:lnTo>
                    <a:pt x="1703" y="2088"/>
                  </a:lnTo>
                  <a:lnTo>
                    <a:pt x="1697" y="2094"/>
                  </a:lnTo>
                  <a:lnTo>
                    <a:pt x="1691" y="2099"/>
                  </a:lnTo>
                  <a:lnTo>
                    <a:pt x="1676" y="2106"/>
                  </a:lnTo>
                  <a:lnTo>
                    <a:pt x="1670" y="2101"/>
                  </a:lnTo>
                  <a:lnTo>
                    <a:pt x="1667" y="2102"/>
                  </a:lnTo>
                  <a:lnTo>
                    <a:pt x="1662" y="2122"/>
                  </a:lnTo>
                  <a:lnTo>
                    <a:pt x="1657" y="2141"/>
                  </a:lnTo>
                  <a:lnTo>
                    <a:pt x="1652" y="2161"/>
                  </a:lnTo>
                  <a:lnTo>
                    <a:pt x="1647" y="2176"/>
                  </a:lnTo>
                  <a:lnTo>
                    <a:pt x="1647" y="2181"/>
                  </a:lnTo>
                  <a:lnTo>
                    <a:pt x="1630" y="2201"/>
                  </a:lnTo>
                  <a:lnTo>
                    <a:pt x="1624" y="2207"/>
                  </a:lnTo>
                  <a:lnTo>
                    <a:pt x="1621" y="2212"/>
                  </a:lnTo>
                  <a:lnTo>
                    <a:pt x="1623" y="2241"/>
                  </a:lnTo>
                  <a:lnTo>
                    <a:pt x="1621" y="2260"/>
                  </a:lnTo>
                  <a:lnTo>
                    <a:pt x="1622" y="2288"/>
                  </a:lnTo>
                  <a:lnTo>
                    <a:pt x="1610" y="2299"/>
                  </a:lnTo>
                  <a:lnTo>
                    <a:pt x="1599" y="2310"/>
                  </a:lnTo>
                  <a:lnTo>
                    <a:pt x="1593" y="2315"/>
                  </a:lnTo>
                  <a:lnTo>
                    <a:pt x="1590" y="2316"/>
                  </a:lnTo>
                  <a:lnTo>
                    <a:pt x="1591" y="2330"/>
                  </a:lnTo>
                  <a:lnTo>
                    <a:pt x="1617" y="2365"/>
                  </a:lnTo>
                  <a:lnTo>
                    <a:pt x="1617" y="2374"/>
                  </a:lnTo>
                  <a:lnTo>
                    <a:pt x="1616" y="2402"/>
                  </a:lnTo>
                  <a:lnTo>
                    <a:pt x="1616" y="2407"/>
                  </a:lnTo>
                  <a:lnTo>
                    <a:pt x="1613" y="2403"/>
                  </a:lnTo>
                  <a:lnTo>
                    <a:pt x="1609" y="2394"/>
                  </a:lnTo>
                  <a:lnTo>
                    <a:pt x="1612" y="2384"/>
                  </a:lnTo>
                  <a:lnTo>
                    <a:pt x="1609" y="2384"/>
                  </a:lnTo>
                  <a:lnTo>
                    <a:pt x="1605" y="2380"/>
                  </a:lnTo>
                  <a:lnTo>
                    <a:pt x="1600" y="2390"/>
                  </a:lnTo>
                  <a:lnTo>
                    <a:pt x="1597" y="2391"/>
                  </a:lnTo>
                  <a:lnTo>
                    <a:pt x="1594" y="2400"/>
                  </a:lnTo>
                  <a:lnTo>
                    <a:pt x="1590" y="2429"/>
                  </a:lnTo>
                  <a:lnTo>
                    <a:pt x="1591" y="2448"/>
                  </a:lnTo>
                  <a:lnTo>
                    <a:pt x="1598" y="2467"/>
                  </a:lnTo>
                  <a:lnTo>
                    <a:pt x="1601" y="2471"/>
                  </a:lnTo>
                  <a:lnTo>
                    <a:pt x="1598" y="2481"/>
                  </a:lnTo>
                  <a:lnTo>
                    <a:pt x="1596" y="2491"/>
                  </a:lnTo>
                  <a:lnTo>
                    <a:pt x="1590" y="2501"/>
                  </a:lnTo>
                  <a:lnTo>
                    <a:pt x="1591" y="2505"/>
                  </a:lnTo>
                  <a:lnTo>
                    <a:pt x="1598" y="2533"/>
                  </a:lnTo>
                  <a:lnTo>
                    <a:pt x="1605" y="2551"/>
                  </a:lnTo>
                  <a:lnTo>
                    <a:pt x="1605" y="2560"/>
                  </a:lnTo>
                  <a:lnTo>
                    <a:pt x="1603" y="2580"/>
                  </a:lnTo>
                  <a:lnTo>
                    <a:pt x="1598" y="2590"/>
                  </a:lnTo>
                  <a:lnTo>
                    <a:pt x="1556" y="2605"/>
                  </a:lnTo>
                  <a:lnTo>
                    <a:pt x="1553" y="2605"/>
                  </a:lnTo>
                  <a:lnTo>
                    <a:pt x="1554" y="2614"/>
                  </a:lnTo>
                  <a:lnTo>
                    <a:pt x="1566" y="2632"/>
                  </a:lnTo>
                  <a:lnTo>
                    <a:pt x="1567" y="2641"/>
                  </a:lnTo>
                  <a:lnTo>
                    <a:pt x="1561" y="2646"/>
                  </a:lnTo>
                  <a:lnTo>
                    <a:pt x="1555" y="2647"/>
                  </a:lnTo>
                  <a:lnTo>
                    <a:pt x="1523" y="2599"/>
                  </a:lnTo>
                  <a:lnTo>
                    <a:pt x="1522" y="2595"/>
                  </a:lnTo>
                  <a:lnTo>
                    <a:pt x="1519" y="2595"/>
                  </a:lnTo>
                  <a:lnTo>
                    <a:pt x="1521" y="2618"/>
                  </a:lnTo>
                  <a:lnTo>
                    <a:pt x="1518" y="2629"/>
                  </a:lnTo>
                  <a:lnTo>
                    <a:pt x="1513" y="2643"/>
                  </a:lnTo>
                  <a:lnTo>
                    <a:pt x="1502" y="2668"/>
                  </a:lnTo>
                  <a:lnTo>
                    <a:pt x="1488" y="2694"/>
                  </a:lnTo>
                  <a:lnTo>
                    <a:pt x="1439" y="2747"/>
                  </a:lnTo>
                  <a:lnTo>
                    <a:pt x="1433" y="2753"/>
                  </a:lnTo>
                  <a:lnTo>
                    <a:pt x="1427" y="2753"/>
                  </a:lnTo>
                  <a:lnTo>
                    <a:pt x="1409" y="2669"/>
                  </a:lnTo>
                  <a:lnTo>
                    <a:pt x="1409" y="2639"/>
                  </a:lnTo>
                  <a:lnTo>
                    <a:pt x="1406" y="2639"/>
                  </a:lnTo>
                  <a:lnTo>
                    <a:pt x="1403" y="2665"/>
                  </a:lnTo>
                  <a:lnTo>
                    <a:pt x="1396" y="2723"/>
                  </a:lnTo>
                  <a:lnTo>
                    <a:pt x="1397" y="2733"/>
                  </a:lnTo>
                  <a:lnTo>
                    <a:pt x="1393" y="2731"/>
                  </a:lnTo>
                  <a:lnTo>
                    <a:pt x="1389" y="2714"/>
                  </a:lnTo>
                  <a:lnTo>
                    <a:pt x="1386" y="2710"/>
                  </a:lnTo>
                  <a:lnTo>
                    <a:pt x="1386" y="2706"/>
                  </a:lnTo>
                  <a:lnTo>
                    <a:pt x="1391" y="2686"/>
                  </a:lnTo>
                  <a:lnTo>
                    <a:pt x="1391" y="2682"/>
                  </a:lnTo>
                  <a:lnTo>
                    <a:pt x="1384" y="2678"/>
                  </a:lnTo>
                  <a:lnTo>
                    <a:pt x="1370" y="2689"/>
                  </a:lnTo>
                  <a:lnTo>
                    <a:pt x="1367" y="2761"/>
                  </a:lnTo>
                  <a:lnTo>
                    <a:pt x="1355" y="2780"/>
                  </a:lnTo>
                  <a:lnTo>
                    <a:pt x="1353" y="2761"/>
                  </a:lnTo>
                  <a:lnTo>
                    <a:pt x="1350" y="2761"/>
                  </a:lnTo>
                  <a:lnTo>
                    <a:pt x="1347" y="2739"/>
                  </a:lnTo>
                  <a:lnTo>
                    <a:pt x="1330" y="2746"/>
                  </a:lnTo>
                  <a:lnTo>
                    <a:pt x="1327" y="2737"/>
                  </a:lnTo>
                  <a:lnTo>
                    <a:pt x="1323" y="2730"/>
                  </a:lnTo>
                  <a:lnTo>
                    <a:pt x="1326" y="2724"/>
                  </a:lnTo>
                  <a:lnTo>
                    <a:pt x="1343" y="2707"/>
                  </a:lnTo>
                  <a:lnTo>
                    <a:pt x="1346" y="2702"/>
                  </a:lnTo>
                  <a:lnTo>
                    <a:pt x="1348" y="2687"/>
                  </a:lnTo>
                  <a:lnTo>
                    <a:pt x="1360" y="2677"/>
                  </a:lnTo>
                  <a:lnTo>
                    <a:pt x="1362" y="2667"/>
                  </a:lnTo>
                  <a:lnTo>
                    <a:pt x="1362" y="2657"/>
                  </a:lnTo>
                  <a:lnTo>
                    <a:pt x="1359" y="2658"/>
                  </a:lnTo>
                  <a:lnTo>
                    <a:pt x="1345" y="2683"/>
                  </a:lnTo>
                  <a:lnTo>
                    <a:pt x="1336" y="2684"/>
                  </a:lnTo>
                  <a:lnTo>
                    <a:pt x="1333" y="2680"/>
                  </a:lnTo>
                  <a:lnTo>
                    <a:pt x="1330" y="2689"/>
                  </a:lnTo>
                  <a:lnTo>
                    <a:pt x="1325" y="2704"/>
                  </a:lnTo>
                  <a:lnTo>
                    <a:pt x="1319" y="2705"/>
                  </a:lnTo>
                  <a:lnTo>
                    <a:pt x="1310" y="2711"/>
                  </a:lnTo>
                  <a:lnTo>
                    <a:pt x="1304" y="2712"/>
                  </a:lnTo>
                  <a:lnTo>
                    <a:pt x="1304" y="2702"/>
                  </a:lnTo>
                  <a:lnTo>
                    <a:pt x="1306" y="2692"/>
                  </a:lnTo>
                  <a:lnTo>
                    <a:pt x="1312" y="2687"/>
                  </a:lnTo>
                  <a:lnTo>
                    <a:pt x="1324" y="2681"/>
                  </a:lnTo>
                  <a:lnTo>
                    <a:pt x="1329" y="2671"/>
                  </a:lnTo>
                  <a:lnTo>
                    <a:pt x="1353" y="2653"/>
                  </a:lnTo>
                  <a:lnTo>
                    <a:pt x="1358" y="2643"/>
                  </a:lnTo>
                  <a:lnTo>
                    <a:pt x="1358" y="2634"/>
                  </a:lnTo>
                  <a:lnTo>
                    <a:pt x="1340" y="2631"/>
                  </a:lnTo>
                  <a:lnTo>
                    <a:pt x="1330" y="2628"/>
                  </a:lnTo>
                  <a:lnTo>
                    <a:pt x="1315" y="2620"/>
                  </a:lnTo>
                  <a:lnTo>
                    <a:pt x="1309" y="2616"/>
                  </a:lnTo>
                  <a:lnTo>
                    <a:pt x="1305" y="2607"/>
                  </a:lnTo>
                  <a:lnTo>
                    <a:pt x="1308" y="2607"/>
                  </a:lnTo>
                  <a:lnTo>
                    <a:pt x="1317" y="2601"/>
                  </a:lnTo>
                  <a:lnTo>
                    <a:pt x="1326" y="2595"/>
                  </a:lnTo>
                  <a:lnTo>
                    <a:pt x="1332" y="2599"/>
                  </a:lnTo>
                  <a:lnTo>
                    <a:pt x="1335" y="2603"/>
                  </a:lnTo>
                  <a:lnTo>
                    <a:pt x="1336" y="2613"/>
                  </a:lnTo>
                  <a:lnTo>
                    <a:pt x="1339" y="2617"/>
                  </a:lnTo>
                  <a:lnTo>
                    <a:pt x="1348" y="2616"/>
                  </a:lnTo>
                  <a:lnTo>
                    <a:pt x="1360" y="2624"/>
                  </a:lnTo>
                  <a:lnTo>
                    <a:pt x="1363" y="2623"/>
                  </a:lnTo>
                  <a:lnTo>
                    <a:pt x="1363" y="2619"/>
                  </a:lnTo>
                  <a:lnTo>
                    <a:pt x="1373" y="2575"/>
                  </a:lnTo>
                  <a:lnTo>
                    <a:pt x="1376" y="2574"/>
                  </a:lnTo>
                  <a:lnTo>
                    <a:pt x="1379" y="2570"/>
                  </a:lnTo>
                  <a:lnTo>
                    <a:pt x="1411" y="2556"/>
                  </a:lnTo>
                  <a:lnTo>
                    <a:pt x="1411" y="2552"/>
                  </a:lnTo>
                  <a:lnTo>
                    <a:pt x="1414" y="2551"/>
                  </a:lnTo>
                  <a:lnTo>
                    <a:pt x="1416" y="2517"/>
                  </a:lnTo>
                  <a:lnTo>
                    <a:pt x="1418" y="2513"/>
                  </a:lnTo>
                  <a:lnTo>
                    <a:pt x="1438" y="2508"/>
                  </a:lnTo>
                  <a:lnTo>
                    <a:pt x="1457" y="2507"/>
                  </a:lnTo>
                  <a:lnTo>
                    <a:pt x="1457" y="2512"/>
                  </a:lnTo>
                  <a:lnTo>
                    <a:pt x="1448" y="2535"/>
                  </a:lnTo>
                  <a:lnTo>
                    <a:pt x="1442" y="2572"/>
                  </a:lnTo>
                  <a:lnTo>
                    <a:pt x="1416" y="2617"/>
                  </a:lnTo>
                  <a:lnTo>
                    <a:pt x="1414" y="2627"/>
                  </a:lnTo>
                  <a:lnTo>
                    <a:pt x="1425" y="2673"/>
                  </a:lnTo>
                  <a:lnTo>
                    <a:pt x="1427" y="2677"/>
                  </a:lnTo>
                  <a:lnTo>
                    <a:pt x="1430" y="2677"/>
                  </a:lnTo>
                  <a:lnTo>
                    <a:pt x="1435" y="2667"/>
                  </a:lnTo>
                  <a:lnTo>
                    <a:pt x="1438" y="2667"/>
                  </a:lnTo>
                  <a:lnTo>
                    <a:pt x="1435" y="2662"/>
                  </a:lnTo>
                  <a:lnTo>
                    <a:pt x="1434" y="2648"/>
                  </a:lnTo>
                  <a:lnTo>
                    <a:pt x="1437" y="2648"/>
                  </a:lnTo>
                  <a:lnTo>
                    <a:pt x="1440" y="2643"/>
                  </a:lnTo>
                  <a:lnTo>
                    <a:pt x="1446" y="2646"/>
                  </a:lnTo>
                  <a:lnTo>
                    <a:pt x="1446" y="2642"/>
                  </a:lnTo>
                  <a:lnTo>
                    <a:pt x="1449" y="2637"/>
                  </a:lnTo>
                  <a:lnTo>
                    <a:pt x="1448" y="2618"/>
                  </a:lnTo>
                  <a:lnTo>
                    <a:pt x="1445" y="2614"/>
                  </a:lnTo>
                  <a:lnTo>
                    <a:pt x="1435" y="2605"/>
                  </a:lnTo>
                  <a:lnTo>
                    <a:pt x="1432" y="2606"/>
                  </a:lnTo>
                  <a:lnTo>
                    <a:pt x="1432" y="2601"/>
                  </a:lnTo>
                  <a:lnTo>
                    <a:pt x="1435" y="2596"/>
                  </a:lnTo>
                  <a:lnTo>
                    <a:pt x="1451" y="2565"/>
                  </a:lnTo>
                  <a:lnTo>
                    <a:pt x="1451" y="2560"/>
                  </a:lnTo>
                  <a:lnTo>
                    <a:pt x="1454" y="2551"/>
                  </a:lnTo>
                  <a:lnTo>
                    <a:pt x="1450" y="2546"/>
                  </a:lnTo>
                  <a:lnTo>
                    <a:pt x="1453" y="2541"/>
                  </a:lnTo>
                  <a:lnTo>
                    <a:pt x="1488" y="2523"/>
                  </a:lnTo>
                  <a:lnTo>
                    <a:pt x="1489" y="2528"/>
                  </a:lnTo>
                  <a:lnTo>
                    <a:pt x="1492" y="2527"/>
                  </a:lnTo>
                  <a:lnTo>
                    <a:pt x="1495" y="2532"/>
                  </a:lnTo>
                  <a:lnTo>
                    <a:pt x="1495" y="2536"/>
                  </a:lnTo>
                  <a:lnTo>
                    <a:pt x="1492" y="2541"/>
                  </a:lnTo>
                  <a:lnTo>
                    <a:pt x="1477" y="2548"/>
                  </a:lnTo>
                  <a:lnTo>
                    <a:pt x="1478" y="2553"/>
                  </a:lnTo>
                  <a:lnTo>
                    <a:pt x="1481" y="2562"/>
                  </a:lnTo>
                  <a:lnTo>
                    <a:pt x="1478" y="2562"/>
                  </a:lnTo>
                  <a:lnTo>
                    <a:pt x="1478" y="2538"/>
                  </a:lnTo>
                  <a:lnTo>
                    <a:pt x="1467" y="2517"/>
                  </a:lnTo>
                  <a:lnTo>
                    <a:pt x="1464" y="2517"/>
                  </a:lnTo>
                  <a:lnTo>
                    <a:pt x="1462" y="2564"/>
                  </a:lnTo>
                  <a:lnTo>
                    <a:pt x="1462" y="2588"/>
                  </a:lnTo>
                  <a:lnTo>
                    <a:pt x="1490" y="2610"/>
                  </a:lnTo>
                  <a:lnTo>
                    <a:pt x="1510" y="2623"/>
                  </a:lnTo>
                  <a:lnTo>
                    <a:pt x="1535" y="2635"/>
                  </a:lnTo>
                  <a:lnTo>
                    <a:pt x="1535" y="2630"/>
                  </a:lnTo>
                  <a:lnTo>
                    <a:pt x="1522" y="2630"/>
                  </a:lnTo>
                  <a:lnTo>
                    <a:pt x="1519" y="2615"/>
                  </a:lnTo>
                  <a:lnTo>
                    <a:pt x="1513" y="2572"/>
                  </a:lnTo>
                  <a:lnTo>
                    <a:pt x="1514" y="2572"/>
                  </a:lnTo>
                  <a:lnTo>
                    <a:pt x="1513" y="2567"/>
                  </a:lnTo>
                  <a:lnTo>
                    <a:pt x="1523" y="2542"/>
                  </a:lnTo>
                  <a:lnTo>
                    <a:pt x="1526" y="2542"/>
                  </a:lnTo>
                  <a:lnTo>
                    <a:pt x="1527" y="2499"/>
                  </a:lnTo>
                  <a:lnTo>
                    <a:pt x="1526" y="2494"/>
                  </a:lnTo>
                  <a:lnTo>
                    <a:pt x="1551" y="2444"/>
                  </a:lnTo>
                  <a:lnTo>
                    <a:pt x="1554" y="2439"/>
                  </a:lnTo>
                  <a:lnTo>
                    <a:pt x="1551" y="2434"/>
                  </a:lnTo>
                  <a:lnTo>
                    <a:pt x="1541" y="2426"/>
                  </a:lnTo>
                  <a:lnTo>
                    <a:pt x="1541" y="2417"/>
                  </a:lnTo>
                  <a:lnTo>
                    <a:pt x="1544" y="2374"/>
                  </a:lnTo>
                  <a:lnTo>
                    <a:pt x="1541" y="2369"/>
                  </a:lnTo>
                  <a:lnTo>
                    <a:pt x="1538" y="2370"/>
                  </a:lnTo>
                  <a:lnTo>
                    <a:pt x="1519" y="2395"/>
                  </a:lnTo>
                  <a:lnTo>
                    <a:pt x="1495" y="2403"/>
                  </a:lnTo>
                  <a:lnTo>
                    <a:pt x="1489" y="2404"/>
                  </a:lnTo>
                  <a:lnTo>
                    <a:pt x="1488" y="2400"/>
                  </a:lnTo>
                  <a:lnTo>
                    <a:pt x="1491" y="2394"/>
                  </a:lnTo>
                  <a:lnTo>
                    <a:pt x="1512" y="2382"/>
                  </a:lnTo>
                  <a:lnTo>
                    <a:pt x="1514" y="2377"/>
                  </a:lnTo>
                  <a:lnTo>
                    <a:pt x="1505" y="2360"/>
                  </a:lnTo>
                  <a:lnTo>
                    <a:pt x="1501" y="2355"/>
                  </a:lnTo>
                  <a:lnTo>
                    <a:pt x="1499" y="2360"/>
                  </a:lnTo>
                  <a:lnTo>
                    <a:pt x="1495" y="2360"/>
                  </a:lnTo>
                  <a:lnTo>
                    <a:pt x="1492" y="2328"/>
                  </a:lnTo>
                  <a:lnTo>
                    <a:pt x="1491" y="2272"/>
                  </a:lnTo>
                  <a:lnTo>
                    <a:pt x="1494" y="2272"/>
                  </a:lnTo>
                  <a:lnTo>
                    <a:pt x="1494" y="2295"/>
                  </a:lnTo>
                  <a:lnTo>
                    <a:pt x="1496" y="2304"/>
                  </a:lnTo>
                  <a:lnTo>
                    <a:pt x="1499" y="2306"/>
                  </a:lnTo>
                  <a:lnTo>
                    <a:pt x="1502" y="2313"/>
                  </a:lnTo>
                  <a:lnTo>
                    <a:pt x="1511" y="2371"/>
                  </a:lnTo>
                  <a:lnTo>
                    <a:pt x="1520" y="2394"/>
                  </a:lnTo>
                  <a:lnTo>
                    <a:pt x="1526" y="2394"/>
                  </a:lnTo>
                  <a:lnTo>
                    <a:pt x="1526" y="2376"/>
                  </a:lnTo>
                  <a:lnTo>
                    <a:pt x="1528" y="2363"/>
                  </a:lnTo>
                  <a:lnTo>
                    <a:pt x="1530" y="2327"/>
                  </a:lnTo>
                  <a:lnTo>
                    <a:pt x="1527" y="2273"/>
                  </a:lnTo>
                  <a:lnTo>
                    <a:pt x="1524" y="2267"/>
                  </a:lnTo>
                  <a:lnTo>
                    <a:pt x="1521" y="2258"/>
                  </a:lnTo>
                  <a:lnTo>
                    <a:pt x="1520" y="2249"/>
                  </a:lnTo>
                  <a:lnTo>
                    <a:pt x="1523" y="2243"/>
                  </a:lnTo>
                  <a:lnTo>
                    <a:pt x="1526" y="2248"/>
                  </a:lnTo>
                  <a:lnTo>
                    <a:pt x="1536" y="2265"/>
                  </a:lnTo>
                  <a:lnTo>
                    <a:pt x="1540" y="2279"/>
                  </a:lnTo>
                  <a:lnTo>
                    <a:pt x="1543" y="2279"/>
                  </a:lnTo>
                  <a:lnTo>
                    <a:pt x="1557" y="2253"/>
                  </a:lnTo>
                  <a:lnTo>
                    <a:pt x="1556" y="2239"/>
                  </a:lnTo>
                  <a:lnTo>
                    <a:pt x="1562" y="2238"/>
                  </a:lnTo>
                  <a:lnTo>
                    <a:pt x="1571" y="2242"/>
                  </a:lnTo>
                  <a:lnTo>
                    <a:pt x="1575" y="2251"/>
                  </a:lnTo>
                  <a:lnTo>
                    <a:pt x="1578" y="2250"/>
                  </a:lnTo>
                  <a:lnTo>
                    <a:pt x="1583" y="2241"/>
                  </a:lnTo>
                  <a:lnTo>
                    <a:pt x="1583" y="2236"/>
                  </a:lnTo>
                  <a:lnTo>
                    <a:pt x="1579" y="2208"/>
                  </a:lnTo>
                  <a:lnTo>
                    <a:pt x="1578" y="2199"/>
                  </a:lnTo>
                  <a:lnTo>
                    <a:pt x="1581" y="2194"/>
                  </a:lnTo>
                  <a:lnTo>
                    <a:pt x="1584" y="2193"/>
                  </a:lnTo>
                  <a:lnTo>
                    <a:pt x="1587" y="2174"/>
                  </a:lnTo>
                  <a:lnTo>
                    <a:pt x="1586" y="2150"/>
                  </a:lnTo>
                  <a:lnTo>
                    <a:pt x="1583" y="2150"/>
                  </a:lnTo>
                  <a:lnTo>
                    <a:pt x="1583" y="2160"/>
                  </a:lnTo>
                  <a:lnTo>
                    <a:pt x="1586" y="2110"/>
                  </a:lnTo>
                  <a:lnTo>
                    <a:pt x="1586" y="2108"/>
                  </a:lnTo>
                  <a:lnTo>
                    <a:pt x="1582" y="2101"/>
                  </a:lnTo>
                  <a:lnTo>
                    <a:pt x="1576" y="2093"/>
                  </a:lnTo>
                  <a:lnTo>
                    <a:pt x="1570" y="2090"/>
                  </a:lnTo>
                  <a:lnTo>
                    <a:pt x="1564" y="2095"/>
                  </a:lnTo>
                  <a:lnTo>
                    <a:pt x="1564" y="2105"/>
                  </a:lnTo>
                  <a:lnTo>
                    <a:pt x="1565" y="2181"/>
                  </a:lnTo>
                  <a:lnTo>
                    <a:pt x="1562" y="2186"/>
                  </a:lnTo>
                  <a:lnTo>
                    <a:pt x="1559" y="2186"/>
                  </a:lnTo>
                  <a:lnTo>
                    <a:pt x="1556" y="2182"/>
                  </a:lnTo>
                  <a:lnTo>
                    <a:pt x="1556" y="2177"/>
                  </a:lnTo>
                  <a:lnTo>
                    <a:pt x="1558" y="2158"/>
                  </a:lnTo>
                  <a:lnTo>
                    <a:pt x="1558" y="2154"/>
                  </a:lnTo>
                  <a:lnTo>
                    <a:pt x="1555" y="2149"/>
                  </a:lnTo>
                  <a:lnTo>
                    <a:pt x="1552" y="2154"/>
                  </a:lnTo>
                  <a:lnTo>
                    <a:pt x="1537" y="2166"/>
                  </a:lnTo>
                  <a:lnTo>
                    <a:pt x="1520" y="2182"/>
                  </a:lnTo>
                  <a:lnTo>
                    <a:pt x="1503" y="2207"/>
                  </a:lnTo>
                  <a:lnTo>
                    <a:pt x="1490" y="2242"/>
                  </a:lnTo>
                  <a:lnTo>
                    <a:pt x="1488" y="2266"/>
                  </a:lnTo>
                  <a:lnTo>
                    <a:pt x="1480" y="2286"/>
                  </a:lnTo>
                  <a:lnTo>
                    <a:pt x="1477" y="2291"/>
                  </a:lnTo>
                  <a:lnTo>
                    <a:pt x="1459" y="2303"/>
                  </a:lnTo>
                  <a:lnTo>
                    <a:pt x="1453" y="2299"/>
                  </a:lnTo>
                  <a:lnTo>
                    <a:pt x="1447" y="2291"/>
                  </a:lnTo>
                  <a:lnTo>
                    <a:pt x="1441" y="2291"/>
                  </a:lnTo>
                  <a:lnTo>
                    <a:pt x="1408" y="2314"/>
                  </a:lnTo>
                  <a:lnTo>
                    <a:pt x="1400" y="2325"/>
                  </a:lnTo>
                  <a:lnTo>
                    <a:pt x="1383" y="2346"/>
                  </a:lnTo>
                  <a:lnTo>
                    <a:pt x="1366" y="2377"/>
                  </a:lnTo>
                  <a:lnTo>
                    <a:pt x="1364" y="2395"/>
                  </a:lnTo>
                  <a:lnTo>
                    <a:pt x="1361" y="2400"/>
                  </a:lnTo>
                  <a:lnTo>
                    <a:pt x="1359" y="2406"/>
                  </a:lnTo>
                  <a:lnTo>
                    <a:pt x="1349" y="2407"/>
                  </a:lnTo>
                  <a:lnTo>
                    <a:pt x="1347" y="2413"/>
                  </a:lnTo>
                  <a:lnTo>
                    <a:pt x="1353" y="2405"/>
                  </a:lnTo>
                  <a:lnTo>
                    <a:pt x="1350" y="2394"/>
                  </a:lnTo>
                  <a:lnTo>
                    <a:pt x="1347" y="2394"/>
                  </a:lnTo>
                  <a:lnTo>
                    <a:pt x="1341" y="2407"/>
                  </a:lnTo>
                  <a:lnTo>
                    <a:pt x="1338" y="2419"/>
                  </a:lnTo>
                  <a:lnTo>
                    <a:pt x="1330" y="2443"/>
                  </a:lnTo>
                  <a:lnTo>
                    <a:pt x="1322" y="2461"/>
                  </a:lnTo>
                  <a:lnTo>
                    <a:pt x="1323" y="2476"/>
                  </a:lnTo>
                  <a:lnTo>
                    <a:pt x="1348" y="2497"/>
                  </a:lnTo>
                  <a:lnTo>
                    <a:pt x="1357" y="2496"/>
                  </a:lnTo>
                  <a:lnTo>
                    <a:pt x="1357" y="2506"/>
                  </a:lnTo>
                  <a:lnTo>
                    <a:pt x="1351" y="2506"/>
                  </a:lnTo>
                  <a:lnTo>
                    <a:pt x="1336" y="2503"/>
                  </a:lnTo>
                  <a:lnTo>
                    <a:pt x="1323" y="2491"/>
                  </a:lnTo>
                  <a:lnTo>
                    <a:pt x="1321" y="2496"/>
                  </a:lnTo>
                  <a:lnTo>
                    <a:pt x="1315" y="2506"/>
                  </a:lnTo>
                  <a:lnTo>
                    <a:pt x="1315" y="2502"/>
                  </a:lnTo>
                  <a:lnTo>
                    <a:pt x="1308" y="2493"/>
                  </a:lnTo>
                  <a:lnTo>
                    <a:pt x="1307" y="2469"/>
                  </a:lnTo>
                  <a:lnTo>
                    <a:pt x="1323" y="2424"/>
                  </a:lnTo>
                  <a:lnTo>
                    <a:pt x="1332" y="2409"/>
                  </a:lnTo>
                  <a:lnTo>
                    <a:pt x="1357" y="2382"/>
                  </a:lnTo>
                  <a:lnTo>
                    <a:pt x="1371" y="2343"/>
                  </a:lnTo>
                  <a:lnTo>
                    <a:pt x="1396" y="2302"/>
                  </a:lnTo>
                  <a:lnTo>
                    <a:pt x="1416" y="2275"/>
                  </a:lnTo>
                  <a:lnTo>
                    <a:pt x="1422" y="2275"/>
                  </a:lnTo>
                  <a:lnTo>
                    <a:pt x="1424" y="2270"/>
                  </a:lnTo>
                  <a:lnTo>
                    <a:pt x="1454" y="2209"/>
                  </a:lnTo>
                  <a:lnTo>
                    <a:pt x="1457" y="2199"/>
                  </a:lnTo>
                  <a:lnTo>
                    <a:pt x="1457" y="2190"/>
                  </a:lnTo>
                  <a:lnTo>
                    <a:pt x="1452" y="2167"/>
                  </a:lnTo>
                  <a:lnTo>
                    <a:pt x="1452" y="2157"/>
                  </a:lnTo>
                  <a:lnTo>
                    <a:pt x="1454" y="2148"/>
                  </a:lnTo>
                  <a:lnTo>
                    <a:pt x="1460" y="2142"/>
                  </a:lnTo>
                  <a:lnTo>
                    <a:pt x="1460" y="2146"/>
                  </a:lnTo>
                  <a:lnTo>
                    <a:pt x="1464" y="2160"/>
                  </a:lnTo>
                  <a:lnTo>
                    <a:pt x="1465" y="2165"/>
                  </a:lnTo>
                  <a:lnTo>
                    <a:pt x="1468" y="2170"/>
                  </a:lnTo>
                  <a:lnTo>
                    <a:pt x="1478" y="2125"/>
                  </a:lnTo>
                  <a:lnTo>
                    <a:pt x="1481" y="2120"/>
                  </a:lnTo>
                  <a:lnTo>
                    <a:pt x="1484" y="2125"/>
                  </a:lnTo>
                  <a:lnTo>
                    <a:pt x="1484" y="2139"/>
                  </a:lnTo>
                  <a:lnTo>
                    <a:pt x="1482" y="2153"/>
                  </a:lnTo>
                  <a:lnTo>
                    <a:pt x="1470" y="2222"/>
                  </a:lnTo>
                  <a:lnTo>
                    <a:pt x="1459" y="2242"/>
                  </a:lnTo>
                  <a:lnTo>
                    <a:pt x="1456" y="2247"/>
                  </a:lnTo>
                  <a:lnTo>
                    <a:pt x="1454" y="2262"/>
                  </a:lnTo>
                  <a:lnTo>
                    <a:pt x="1457" y="2266"/>
                  </a:lnTo>
                  <a:lnTo>
                    <a:pt x="1470" y="2264"/>
                  </a:lnTo>
                  <a:lnTo>
                    <a:pt x="1475" y="2258"/>
                  </a:lnTo>
                  <a:lnTo>
                    <a:pt x="1474" y="2231"/>
                  </a:lnTo>
                  <a:lnTo>
                    <a:pt x="1482" y="2220"/>
                  </a:lnTo>
                  <a:lnTo>
                    <a:pt x="1493" y="2195"/>
                  </a:lnTo>
                  <a:lnTo>
                    <a:pt x="1498" y="2166"/>
                  </a:lnTo>
                  <a:lnTo>
                    <a:pt x="1510" y="2160"/>
                  </a:lnTo>
                  <a:lnTo>
                    <a:pt x="1518" y="2149"/>
                  </a:lnTo>
                  <a:lnTo>
                    <a:pt x="1520" y="2135"/>
                  </a:lnTo>
                  <a:lnTo>
                    <a:pt x="1526" y="2124"/>
                  </a:lnTo>
                  <a:lnTo>
                    <a:pt x="1532" y="2128"/>
                  </a:lnTo>
                  <a:lnTo>
                    <a:pt x="1539" y="2133"/>
                  </a:lnTo>
                  <a:lnTo>
                    <a:pt x="1542" y="2132"/>
                  </a:lnTo>
                  <a:lnTo>
                    <a:pt x="1547" y="2126"/>
                  </a:lnTo>
                  <a:lnTo>
                    <a:pt x="1547" y="2122"/>
                  </a:lnTo>
                  <a:lnTo>
                    <a:pt x="1544" y="2112"/>
                  </a:lnTo>
                  <a:lnTo>
                    <a:pt x="1540" y="2108"/>
                  </a:lnTo>
                  <a:lnTo>
                    <a:pt x="1537" y="2099"/>
                  </a:lnTo>
                  <a:lnTo>
                    <a:pt x="1540" y="2124"/>
                  </a:lnTo>
                  <a:lnTo>
                    <a:pt x="1536" y="2150"/>
                  </a:lnTo>
                  <a:lnTo>
                    <a:pt x="1534" y="2150"/>
                  </a:lnTo>
                  <a:lnTo>
                    <a:pt x="1530" y="2111"/>
                  </a:lnTo>
                  <a:lnTo>
                    <a:pt x="1529" y="2077"/>
                  </a:lnTo>
                  <a:lnTo>
                    <a:pt x="1531" y="2060"/>
                  </a:lnTo>
                  <a:lnTo>
                    <a:pt x="1534" y="2051"/>
                  </a:lnTo>
                  <a:lnTo>
                    <a:pt x="1534" y="2044"/>
                  </a:lnTo>
                  <a:lnTo>
                    <a:pt x="1530" y="2034"/>
                  </a:lnTo>
                  <a:lnTo>
                    <a:pt x="1527" y="2030"/>
                  </a:lnTo>
                  <a:lnTo>
                    <a:pt x="1524" y="2025"/>
                  </a:lnTo>
                  <a:lnTo>
                    <a:pt x="1523" y="2006"/>
                  </a:lnTo>
                  <a:lnTo>
                    <a:pt x="1526" y="1996"/>
                  </a:lnTo>
                  <a:lnTo>
                    <a:pt x="1525" y="1987"/>
                  </a:lnTo>
                  <a:lnTo>
                    <a:pt x="1522" y="1978"/>
                  </a:lnTo>
                  <a:lnTo>
                    <a:pt x="1518" y="1969"/>
                  </a:lnTo>
                  <a:lnTo>
                    <a:pt x="1512" y="1955"/>
                  </a:lnTo>
                  <a:lnTo>
                    <a:pt x="1508" y="1946"/>
                  </a:lnTo>
                  <a:lnTo>
                    <a:pt x="1507" y="1937"/>
                  </a:lnTo>
                  <a:lnTo>
                    <a:pt x="1511" y="1936"/>
                  </a:lnTo>
                  <a:lnTo>
                    <a:pt x="1519" y="1931"/>
                  </a:lnTo>
                  <a:lnTo>
                    <a:pt x="1528" y="1924"/>
                  </a:lnTo>
                  <a:lnTo>
                    <a:pt x="1531" y="1919"/>
                  </a:lnTo>
                  <a:lnTo>
                    <a:pt x="1530" y="1901"/>
                  </a:lnTo>
                  <a:lnTo>
                    <a:pt x="1527" y="1896"/>
                  </a:lnTo>
                  <a:lnTo>
                    <a:pt x="1523" y="1892"/>
                  </a:lnTo>
                  <a:lnTo>
                    <a:pt x="1517" y="1892"/>
                  </a:lnTo>
                  <a:lnTo>
                    <a:pt x="1508" y="1889"/>
                  </a:lnTo>
                  <a:lnTo>
                    <a:pt x="1499" y="1895"/>
                  </a:lnTo>
                  <a:lnTo>
                    <a:pt x="1490" y="1901"/>
                  </a:lnTo>
                  <a:lnTo>
                    <a:pt x="1482" y="1911"/>
                  </a:lnTo>
                  <a:lnTo>
                    <a:pt x="1477" y="1921"/>
                  </a:lnTo>
                  <a:lnTo>
                    <a:pt x="1477" y="1940"/>
                  </a:lnTo>
                  <a:lnTo>
                    <a:pt x="1484" y="1954"/>
                  </a:lnTo>
                  <a:lnTo>
                    <a:pt x="1494" y="1967"/>
                  </a:lnTo>
                  <a:lnTo>
                    <a:pt x="1494" y="1981"/>
                  </a:lnTo>
                  <a:lnTo>
                    <a:pt x="1489" y="1991"/>
                  </a:lnTo>
                  <a:lnTo>
                    <a:pt x="1484" y="2006"/>
                  </a:lnTo>
                  <a:lnTo>
                    <a:pt x="1472" y="2007"/>
                  </a:lnTo>
                  <a:lnTo>
                    <a:pt x="1471" y="1998"/>
                  </a:lnTo>
                  <a:lnTo>
                    <a:pt x="1477" y="1988"/>
                  </a:lnTo>
                  <a:lnTo>
                    <a:pt x="1467" y="1983"/>
                  </a:lnTo>
                  <a:lnTo>
                    <a:pt x="1457" y="1973"/>
                  </a:lnTo>
                  <a:lnTo>
                    <a:pt x="1457" y="1968"/>
                  </a:lnTo>
                  <a:lnTo>
                    <a:pt x="1453" y="1942"/>
                  </a:lnTo>
                  <a:lnTo>
                    <a:pt x="1456" y="1938"/>
                  </a:lnTo>
                  <a:lnTo>
                    <a:pt x="1462" y="1928"/>
                  </a:lnTo>
                  <a:lnTo>
                    <a:pt x="1462" y="1913"/>
                  </a:lnTo>
                  <a:lnTo>
                    <a:pt x="1460" y="1909"/>
                  </a:lnTo>
                  <a:lnTo>
                    <a:pt x="1433" y="1912"/>
                  </a:lnTo>
                  <a:lnTo>
                    <a:pt x="1436" y="1959"/>
                  </a:lnTo>
                  <a:lnTo>
                    <a:pt x="1433" y="1965"/>
                  </a:lnTo>
                  <a:lnTo>
                    <a:pt x="1430" y="1960"/>
                  </a:lnTo>
                  <a:lnTo>
                    <a:pt x="1427" y="1956"/>
                  </a:lnTo>
                  <a:lnTo>
                    <a:pt x="1423" y="1938"/>
                  </a:lnTo>
                  <a:lnTo>
                    <a:pt x="1418" y="1900"/>
                  </a:lnTo>
                  <a:lnTo>
                    <a:pt x="1420" y="1881"/>
                  </a:lnTo>
                  <a:lnTo>
                    <a:pt x="1416" y="1872"/>
                  </a:lnTo>
                  <a:lnTo>
                    <a:pt x="1413" y="1858"/>
                  </a:lnTo>
                  <a:lnTo>
                    <a:pt x="1403" y="1850"/>
                  </a:lnTo>
                  <a:lnTo>
                    <a:pt x="1382" y="1848"/>
                  </a:lnTo>
                  <a:lnTo>
                    <a:pt x="1376" y="1854"/>
                  </a:lnTo>
                  <a:lnTo>
                    <a:pt x="1367" y="1864"/>
                  </a:lnTo>
                  <a:lnTo>
                    <a:pt x="1359" y="1865"/>
                  </a:lnTo>
                  <a:lnTo>
                    <a:pt x="1346" y="1862"/>
                  </a:lnTo>
                  <a:lnTo>
                    <a:pt x="1319" y="1856"/>
                  </a:lnTo>
                  <a:lnTo>
                    <a:pt x="1303" y="1848"/>
                  </a:lnTo>
                  <a:lnTo>
                    <a:pt x="1284" y="1827"/>
                  </a:lnTo>
                  <a:lnTo>
                    <a:pt x="1278" y="1828"/>
                  </a:lnTo>
                  <a:lnTo>
                    <a:pt x="1272" y="1824"/>
                  </a:lnTo>
                  <a:lnTo>
                    <a:pt x="1269" y="1828"/>
                  </a:lnTo>
                  <a:lnTo>
                    <a:pt x="1266" y="1824"/>
                  </a:lnTo>
                  <a:lnTo>
                    <a:pt x="1256" y="1816"/>
                  </a:lnTo>
                  <a:lnTo>
                    <a:pt x="1253" y="1807"/>
                  </a:lnTo>
                  <a:lnTo>
                    <a:pt x="1250" y="1802"/>
                  </a:lnTo>
                  <a:lnTo>
                    <a:pt x="1228" y="1800"/>
                  </a:lnTo>
                  <a:lnTo>
                    <a:pt x="1222" y="1806"/>
                  </a:lnTo>
                  <a:lnTo>
                    <a:pt x="1213" y="1798"/>
                  </a:lnTo>
                  <a:lnTo>
                    <a:pt x="1203" y="1775"/>
                  </a:lnTo>
                  <a:lnTo>
                    <a:pt x="1163" y="1770"/>
                  </a:lnTo>
                  <a:lnTo>
                    <a:pt x="1101" y="1740"/>
                  </a:lnTo>
                  <a:lnTo>
                    <a:pt x="1063" y="1702"/>
                  </a:lnTo>
                  <a:lnTo>
                    <a:pt x="1062" y="1693"/>
                  </a:lnTo>
                  <a:lnTo>
                    <a:pt x="1068" y="1683"/>
                  </a:lnTo>
                  <a:lnTo>
                    <a:pt x="1065" y="1678"/>
                  </a:lnTo>
                  <a:lnTo>
                    <a:pt x="1032" y="1635"/>
                  </a:lnTo>
                  <a:lnTo>
                    <a:pt x="1026" y="1635"/>
                  </a:lnTo>
                  <a:lnTo>
                    <a:pt x="1011" y="1632"/>
                  </a:lnTo>
                  <a:lnTo>
                    <a:pt x="982" y="1603"/>
                  </a:lnTo>
                  <a:lnTo>
                    <a:pt x="946" y="1550"/>
                  </a:lnTo>
                  <a:lnTo>
                    <a:pt x="923" y="1510"/>
                  </a:lnTo>
                  <a:lnTo>
                    <a:pt x="914" y="1511"/>
                  </a:lnTo>
                  <a:lnTo>
                    <a:pt x="908" y="1508"/>
                  </a:lnTo>
                  <a:lnTo>
                    <a:pt x="905" y="1508"/>
                  </a:lnTo>
                  <a:lnTo>
                    <a:pt x="905" y="1504"/>
                  </a:lnTo>
                  <a:lnTo>
                    <a:pt x="902" y="1504"/>
                  </a:lnTo>
                  <a:lnTo>
                    <a:pt x="901" y="1485"/>
                  </a:lnTo>
                  <a:lnTo>
                    <a:pt x="888" y="1477"/>
                  </a:lnTo>
                  <a:lnTo>
                    <a:pt x="882" y="1477"/>
                  </a:lnTo>
                  <a:lnTo>
                    <a:pt x="876" y="1474"/>
                  </a:lnTo>
                  <a:lnTo>
                    <a:pt x="870" y="1479"/>
                  </a:lnTo>
                  <a:lnTo>
                    <a:pt x="871" y="1498"/>
                  </a:lnTo>
                  <a:lnTo>
                    <a:pt x="875" y="1512"/>
                  </a:lnTo>
                  <a:lnTo>
                    <a:pt x="881" y="1521"/>
                  </a:lnTo>
                  <a:lnTo>
                    <a:pt x="885" y="1534"/>
                  </a:lnTo>
                  <a:lnTo>
                    <a:pt x="885" y="1539"/>
                  </a:lnTo>
                  <a:lnTo>
                    <a:pt x="872" y="1573"/>
                  </a:lnTo>
                  <a:lnTo>
                    <a:pt x="861" y="1594"/>
                  </a:lnTo>
                  <a:lnTo>
                    <a:pt x="860" y="1637"/>
                  </a:lnTo>
                  <a:lnTo>
                    <a:pt x="843" y="1663"/>
                  </a:lnTo>
                  <a:lnTo>
                    <a:pt x="851" y="1699"/>
                  </a:lnTo>
                  <a:lnTo>
                    <a:pt x="845" y="1814"/>
                  </a:lnTo>
                  <a:lnTo>
                    <a:pt x="848" y="1885"/>
                  </a:lnTo>
                  <a:lnTo>
                    <a:pt x="855" y="1903"/>
                  </a:lnTo>
                  <a:lnTo>
                    <a:pt x="861" y="1898"/>
                  </a:lnTo>
                  <a:lnTo>
                    <a:pt x="871" y="1911"/>
                  </a:lnTo>
                  <a:lnTo>
                    <a:pt x="904" y="2026"/>
                  </a:lnTo>
                  <a:lnTo>
                    <a:pt x="908" y="2120"/>
                  </a:lnTo>
                  <a:lnTo>
                    <a:pt x="896" y="2349"/>
                  </a:lnTo>
                  <a:lnTo>
                    <a:pt x="896" y="2354"/>
                  </a:lnTo>
                  <a:lnTo>
                    <a:pt x="902" y="2353"/>
                  </a:lnTo>
                  <a:lnTo>
                    <a:pt x="908" y="2357"/>
                  </a:lnTo>
                  <a:lnTo>
                    <a:pt x="911" y="2362"/>
                  </a:lnTo>
                  <a:lnTo>
                    <a:pt x="912" y="2366"/>
                  </a:lnTo>
                  <a:lnTo>
                    <a:pt x="903" y="2367"/>
                  </a:lnTo>
                  <a:lnTo>
                    <a:pt x="900" y="2377"/>
                  </a:lnTo>
                  <a:lnTo>
                    <a:pt x="904" y="2395"/>
                  </a:lnTo>
                  <a:lnTo>
                    <a:pt x="911" y="2409"/>
                  </a:lnTo>
                  <a:lnTo>
                    <a:pt x="917" y="2422"/>
                  </a:lnTo>
                  <a:lnTo>
                    <a:pt x="919" y="2460"/>
                  </a:lnTo>
                  <a:lnTo>
                    <a:pt x="919" y="2513"/>
                  </a:lnTo>
                  <a:lnTo>
                    <a:pt x="913" y="2632"/>
                  </a:lnTo>
                  <a:lnTo>
                    <a:pt x="907" y="2642"/>
                  </a:lnTo>
                  <a:lnTo>
                    <a:pt x="905" y="2656"/>
                  </a:lnTo>
                  <a:lnTo>
                    <a:pt x="900" y="2681"/>
                  </a:lnTo>
                  <a:lnTo>
                    <a:pt x="898" y="2695"/>
                  </a:lnTo>
                  <a:lnTo>
                    <a:pt x="895" y="2705"/>
                  </a:lnTo>
                  <a:lnTo>
                    <a:pt x="895" y="2710"/>
                  </a:lnTo>
                  <a:lnTo>
                    <a:pt x="905" y="2709"/>
                  </a:lnTo>
                  <a:lnTo>
                    <a:pt x="907" y="2704"/>
                  </a:lnTo>
                  <a:lnTo>
                    <a:pt x="913" y="2698"/>
                  </a:lnTo>
                  <a:lnTo>
                    <a:pt x="916" y="2693"/>
                  </a:lnTo>
                  <a:lnTo>
                    <a:pt x="916" y="2688"/>
                  </a:lnTo>
                  <a:lnTo>
                    <a:pt x="918" y="2678"/>
                  </a:lnTo>
                  <a:lnTo>
                    <a:pt x="920" y="2659"/>
                  </a:lnTo>
                  <a:lnTo>
                    <a:pt x="919" y="2641"/>
                  </a:lnTo>
                  <a:lnTo>
                    <a:pt x="922" y="2631"/>
                  </a:lnTo>
                  <a:lnTo>
                    <a:pt x="925" y="2630"/>
                  </a:lnTo>
                  <a:lnTo>
                    <a:pt x="928" y="2625"/>
                  </a:lnTo>
                  <a:lnTo>
                    <a:pt x="937" y="2629"/>
                  </a:lnTo>
                  <a:lnTo>
                    <a:pt x="946" y="2628"/>
                  </a:lnTo>
                  <a:lnTo>
                    <a:pt x="949" y="2632"/>
                  </a:lnTo>
                  <a:lnTo>
                    <a:pt x="952" y="2632"/>
                  </a:lnTo>
                  <a:lnTo>
                    <a:pt x="956" y="2645"/>
                  </a:lnTo>
                  <a:lnTo>
                    <a:pt x="960" y="2664"/>
                  </a:lnTo>
                  <a:lnTo>
                    <a:pt x="967" y="2660"/>
                  </a:lnTo>
                  <a:lnTo>
                    <a:pt x="967" y="2639"/>
                  </a:lnTo>
                  <a:lnTo>
                    <a:pt x="970" y="2639"/>
                  </a:lnTo>
                  <a:lnTo>
                    <a:pt x="977" y="2669"/>
                  </a:lnTo>
                  <a:lnTo>
                    <a:pt x="986" y="2686"/>
                  </a:lnTo>
                  <a:lnTo>
                    <a:pt x="986" y="2702"/>
                  </a:lnTo>
                  <a:lnTo>
                    <a:pt x="992" y="2704"/>
                  </a:lnTo>
                  <a:lnTo>
                    <a:pt x="1008" y="2731"/>
                  </a:lnTo>
                  <a:lnTo>
                    <a:pt x="1026" y="2761"/>
                  </a:lnTo>
                  <a:lnTo>
                    <a:pt x="1029" y="2761"/>
                  </a:lnTo>
                  <a:lnTo>
                    <a:pt x="1029" y="2748"/>
                  </a:lnTo>
                  <a:lnTo>
                    <a:pt x="1027" y="2743"/>
                  </a:lnTo>
                  <a:lnTo>
                    <a:pt x="1006" y="2740"/>
                  </a:lnTo>
                  <a:lnTo>
                    <a:pt x="994" y="2743"/>
                  </a:lnTo>
                  <a:lnTo>
                    <a:pt x="967" y="2751"/>
                  </a:lnTo>
                  <a:lnTo>
                    <a:pt x="978" y="2761"/>
                  </a:lnTo>
                  <a:lnTo>
                    <a:pt x="990" y="2761"/>
                  </a:lnTo>
                  <a:lnTo>
                    <a:pt x="990" y="2754"/>
                  </a:lnTo>
                  <a:lnTo>
                    <a:pt x="970" y="2759"/>
                  </a:lnTo>
                  <a:lnTo>
                    <a:pt x="954" y="2761"/>
                  </a:lnTo>
                  <a:lnTo>
                    <a:pt x="947" y="2756"/>
                  </a:lnTo>
                  <a:lnTo>
                    <a:pt x="936" y="2757"/>
                  </a:lnTo>
                  <a:lnTo>
                    <a:pt x="925" y="2767"/>
                  </a:lnTo>
                  <a:lnTo>
                    <a:pt x="912" y="2772"/>
                  </a:lnTo>
                  <a:lnTo>
                    <a:pt x="912" y="2777"/>
                  </a:lnTo>
                  <a:lnTo>
                    <a:pt x="928" y="2776"/>
                  </a:lnTo>
                  <a:lnTo>
                    <a:pt x="918" y="2781"/>
                  </a:lnTo>
                  <a:lnTo>
                    <a:pt x="912" y="2780"/>
                  </a:lnTo>
                  <a:lnTo>
                    <a:pt x="912" y="2785"/>
                  </a:lnTo>
                  <a:lnTo>
                    <a:pt x="930" y="2794"/>
                  </a:lnTo>
                  <a:lnTo>
                    <a:pt x="938" y="2798"/>
                  </a:lnTo>
                  <a:lnTo>
                    <a:pt x="939" y="2779"/>
                  </a:lnTo>
                  <a:lnTo>
                    <a:pt x="940" y="2761"/>
                  </a:lnTo>
                  <a:lnTo>
                    <a:pt x="937" y="2761"/>
                  </a:lnTo>
                  <a:lnTo>
                    <a:pt x="934" y="2781"/>
                  </a:lnTo>
                  <a:lnTo>
                    <a:pt x="933" y="2788"/>
                  </a:lnTo>
                  <a:lnTo>
                    <a:pt x="930" y="2785"/>
                  </a:lnTo>
                  <a:lnTo>
                    <a:pt x="924" y="2789"/>
                  </a:lnTo>
                  <a:lnTo>
                    <a:pt x="924" y="2786"/>
                  </a:lnTo>
                  <a:lnTo>
                    <a:pt x="921" y="2787"/>
                  </a:lnTo>
                  <a:lnTo>
                    <a:pt x="923" y="2772"/>
                  </a:lnTo>
                  <a:lnTo>
                    <a:pt x="921" y="2730"/>
                  </a:lnTo>
                  <a:lnTo>
                    <a:pt x="912" y="2732"/>
                  </a:lnTo>
                  <a:lnTo>
                    <a:pt x="912" y="2737"/>
                  </a:lnTo>
                  <a:lnTo>
                    <a:pt x="912" y="2742"/>
                  </a:lnTo>
                  <a:lnTo>
                    <a:pt x="907" y="2756"/>
                  </a:lnTo>
                  <a:lnTo>
                    <a:pt x="905" y="2799"/>
                  </a:lnTo>
                  <a:lnTo>
                    <a:pt x="906" y="2837"/>
                  </a:lnTo>
                  <a:lnTo>
                    <a:pt x="904" y="2870"/>
                  </a:lnTo>
                  <a:lnTo>
                    <a:pt x="904" y="2880"/>
                  </a:lnTo>
                  <a:lnTo>
                    <a:pt x="907" y="2884"/>
                  </a:lnTo>
                  <a:lnTo>
                    <a:pt x="917" y="2897"/>
                  </a:lnTo>
                  <a:lnTo>
                    <a:pt x="929" y="2905"/>
                  </a:lnTo>
                  <a:lnTo>
                    <a:pt x="936" y="2914"/>
                  </a:lnTo>
                  <a:lnTo>
                    <a:pt x="942" y="2918"/>
                  </a:lnTo>
                  <a:lnTo>
                    <a:pt x="945" y="2917"/>
                  </a:lnTo>
                  <a:lnTo>
                    <a:pt x="945" y="2903"/>
                  </a:lnTo>
                  <a:lnTo>
                    <a:pt x="947" y="2894"/>
                  </a:lnTo>
                  <a:lnTo>
                    <a:pt x="947" y="2889"/>
                  </a:lnTo>
                  <a:lnTo>
                    <a:pt x="953" y="2888"/>
                  </a:lnTo>
                  <a:lnTo>
                    <a:pt x="953" y="2893"/>
                  </a:lnTo>
                  <a:lnTo>
                    <a:pt x="956" y="2888"/>
                  </a:lnTo>
                  <a:lnTo>
                    <a:pt x="963" y="2883"/>
                  </a:lnTo>
                  <a:lnTo>
                    <a:pt x="966" y="2883"/>
                  </a:lnTo>
                  <a:lnTo>
                    <a:pt x="971" y="2886"/>
                  </a:lnTo>
                  <a:lnTo>
                    <a:pt x="974" y="2886"/>
                  </a:lnTo>
                  <a:lnTo>
                    <a:pt x="977" y="2883"/>
                  </a:lnTo>
                  <a:lnTo>
                    <a:pt x="984" y="2897"/>
                  </a:lnTo>
                  <a:lnTo>
                    <a:pt x="990" y="2911"/>
                  </a:lnTo>
                  <a:lnTo>
                    <a:pt x="994" y="2916"/>
                  </a:lnTo>
                  <a:lnTo>
                    <a:pt x="994" y="2921"/>
                  </a:lnTo>
                  <a:lnTo>
                    <a:pt x="998" y="2935"/>
                  </a:lnTo>
                  <a:lnTo>
                    <a:pt x="1001" y="2972"/>
                  </a:lnTo>
                  <a:lnTo>
                    <a:pt x="1002" y="3005"/>
                  </a:lnTo>
                  <a:lnTo>
                    <a:pt x="999" y="3005"/>
                  </a:lnTo>
                  <a:lnTo>
                    <a:pt x="998" y="2977"/>
                  </a:lnTo>
                  <a:lnTo>
                    <a:pt x="995" y="2966"/>
                  </a:lnTo>
                  <a:lnTo>
                    <a:pt x="995" y="2950"/>
                  </a:lnTo>
                  <a:lnTo>
                    <a:pt x="992" y="2943"/>
                  </a:lnTo>
                  <a:lnTo>
                    <a:pt x="992" y="2937"/>
                  </a:lnTo>
                  <a:lnTo>
                    <a:pt x="982" y="2933"/>
                  </a:lnTo>
                  <a:lnTo>
                    <a:pt x="973" y="2933"/>
                  </a:lnTo>
                  <a:lnTo>
                    <a:pt x="968" y="2939"/>
                  </a:lnTo>
                  <a:lnTo>
                    <a:pt x="961" y="2939"/>
                  </a:lnTo>
                  <a:lnTo>
                    <a:pt x="959" y="2944"/>
                  </a:lnTo>
                  <a:lnTo>
                    <a:pt x="956" y="2944"/>
                  </a:lnTo>
                  <a:lnTo>
                    <a:pt x="953" y="2954"/>
                  </a:lnTo>
                  <a:lnTo>
                    <a:pt x="950" y="2960"/>
                  </a:lnTo>
                  <a:lnTo>
                    <a:pt x="948" y="2969"/>
                  </a:lnTo>
                  <a:lnTo>
                    <a:pt x="949" y="2984"/>
                  </a:lnTo>
                  <a:lnTo>
                    <a:pt x="946" y="2997"/>
                  </a:lnTo>
                  <a:lnTo>
                    <a:pt x="942" y="3005"/>
                  </a:lnTo>
                  <a:lnTo>
                    <a:pt x="912" y="3005"/>
                  </a:lnTo>
                  <a:lnTo>
                    <a:pt x="912" y="2985"/>
                  </a:lnTo>
                  <a:lnTo>
                    <a:pt x="952" y="3005"/>
                  </a:lnTo>
                  <a:lnTo>
                    <a:pt x="955" y="3005"/>
                  </a:lnTo>
                  <a:lnTo>
                    <a:pt x="953" y="3046"/>
                  </a:lnTo>
                  <a:lnTo>
                    <a:pt x="950" y="3067"/>
                  </a:lnTo>
                  <a:lnTo>
                    <a:pt x="938" y="3074"/>
                  </a:lnTo>
                  <a:lnTo>
                    <a:pt x="933" y="3087"/>
                  </a:lnTo>
                  <a:lnTo>
                    <a:pt x="930" y="3098"/>
                  </a:lnTo>
                  <a:lnTo>
                    <a:pt x="931" y="3103"/>
                  </a:lnTo>
                  <a:lnTo>
                    <a:pt x="937" y="3113"/>
                  </a:lnTo>
                  <a:lnTo>
                    <a:pt x="944" y="3135"/>
                  </a:lnTo>
                  <a:lnTo>
                    <a:pt x="955" y="3163"/>
                  </a:lnTo>
                  <a:lnTo>
                    <a:pt x="958" y="3172"/>
                  </a:lnTo>
                  <a:lnTo>
                    <a:pt x="955" y="3173"/>
                  </a:lnTo>
                  <a:lnTo>
                    <a:pt x="949" y="3168"/>
                  </a:lnTo>
                  <a:lnTo>
                    <a:pt x="942" y="3160"/>
                  </a:lnTo>
                  <a:lnTo>
                    <a:pt x="939" y="3151"/>
                  </a:lnTo>
                  <a:lnTo>
                    <a:pt x="935" y="3141"/>
                  </a:lnTo>
                  <a:lnTo>
                    <a:pt x="932" y="3142"/>
                  </a:lnTo>
                  <a:lnTo>
                    <a:pt x="929" y="3147"/>
                  </a:lnTo>
                  <a:lnTo>
                    <a:pt x="924" y="3157"/>
                  </a:lnTo>
                  <a:lnTo>
                    <a:pt x="916" y="3177"/>
                  </a:lnTo>
                  <a:lnTo>
                    <a:pt x="913" y="3182"/>
                  </a:lnTo>
                  <a:lnTo>
                    <a:pt x="913" y="3179"/>
                  </a:lnTo>
                  <a:lnTo>
                    <a:pt x="912" y="3170"/>
                  </a:lnTo>
                  <a:lnTo>
                    <a:pt x="912" y="3166"/>
                  </a:lnTo>
                  <a:lnTo>
                    <a:pt x="911" y="3089"/>
                  </a:lnTo>
                  <a:lnTo>
                    <a:pt x="918" y="3002"/>
                  </a:lnTo>
                  <a:lnTo>
                    <a:pt x="913" y="2964"/>
                  </a:lnTo>
                  <a:lnTo>
                    <a:pt x="915" y="2959"/>
                  </a:lnTo>
                  <a:lnTo>
                    <a:pt x="912" y="2955"/>
                  </a:lnTo>
                  <a:lnTo>
                    <a:pt x="908" y="2955"/>
                  </a:lnTo>
                  <a:lnTo>
                    <a:pt x="908" y="2951"/>
                  </a:lnTo>
                  <a:lnTo>
                    <a:pt x="905" y="2951"/>
                  </a:lnTo>
                  <a:lnTo>
                    <a:pt x="902" y="2956"/>
                  </a:lnTo>
                  <a:lnTo>
                    <a:pt x="902" y="2961"/>
                  </a:lnTo>
                  <a:lnTo>
                    <a:pt x="900" y="2975"/>
                  </a:lnTo>
                  <a:lnTo>
                    <a:pt x="900" y="2980"/>
                  </a:lnTo>
                  <a:lnTo>
                    <a:pt x="896" y="3019"/>
                  </a:lnTo>
                  <a:lnTo>
                    <a:pt x="887" y="3076"/>
                  </a:lnTo>
                  <a:lnTo>
                    <a:pt x="870" y="3216"/>
                  </a:lnTo>
                  <a:lnTo>
                    <a:pt x="864" y="3226"/>
                  </a:lnTo>
                  <a:lnTo>
                    <a:pt x="859" y="3241"/>
                  </a:lnTo>
                  <a:lnTo>
                    <a:pt x="856" y="3247"/>
                  </a:lnTo>
                  <a:lnTo>
                    <a:pt x="856" y="3249"/>
                  </a:lnTo>
                  <a:lnTo>
                    <a:pt x="865" y="3250"/>
                  </a:lnTo>
                  <a:lnTo>
                    <a:pt x="871" y="3250"/>
                  </a:lnTo>
                  <a:lnTo>
                    <a:pt x="874" y="3255"/>
                  </a:lnTo>
                  <a:lnTo>
                    <a:pt x="873" y="3250"/>
                  </a:lnTo>
                  <a:lnTo>
                    <a:pt x="876" y="3250"/>
                  </a:lnTo>
                  <a:lnTo>
                    <a:pt x="882" y="3237"/>
                  </a:lnTo>
                  <a:lnTo>
                    <a:pt x="885" y="3237"/>
                  </a:lnTo>
                  <a:lnTo>
                    <a:pt x="889" y="3234"/>
                  </a:lnTo>
                  <a:lnTo>
                    <a:pt x="892" y="3238"/>
                  </a:lnTo>
                  <a:lnTo>
                    <a:pt x="895" y="3242"/>
                  </a:lnTo>
                  <a:lnTo>
                    <a:pt x="905" y="3255"/>
                  </a:lnTo>
                  <a:lnTo>
                    <a:pt x="915" y="3272"/>
                  </a:lnTo>
                  <a:lnTo>
                    <a:pt x="924" y="3285"/>
                  </a:lnTo>
                  <a:lnTo>
                    <a:pt x="928" y="3290"/>
                  </a:lnTo>
                  <a:lnTo>
                    <a:pt x="945" y="3283"/>
                  </a:lnTo>
                  <a:lnTo>
                    <a:pt x="960" y="3276"/>
                  </a:lnTo>
                  <a:lnTo>
                    <a:pt x="967" y="3280"/>
                  </a:lnTo>
                  <a:lnTo>
                    <a:pt x="970" y="3284"/>
                  </a:lnTo>
                  <a:lnTo>
                    <a:pt x="991" y="3282"/>
                  </a:lnTo>
                  <a:lnTo>
                    <a:pt x="996" y="3262"/>
                  </a:lnTo>
                  <a:lnTo>
                    <a:pt x="1005" y="3271"/>
                  </a:lnTo>
                  <a:lnTo>
                    <a:pt x="1007" y="3330"/>
                  </a:lnTo>
                  <a:lnTo>
                    <a:pt x="1032" y="3372"/>
                  </a:lnTo>
                  <a:lnTo>
                    <a:pt x="1075" y="3372"/>
                  </a:lnTo>
                  <a:lnTo>
                    <a:pt x="1087" y="3362"/>
                  </a:lnTo>
                  <a:lnTo>
                    <a:pt x="1093" y="3392"/>
                  </a:lnTo>
                  <a:lnTo>
                    <a:pt x="1121" y="3449"/>
                  </a:lnTo>
                  <a:lnTo>
                    <a:pt x="1123" y="3449"/>
                  </a:lnTo>
                  <a:lnTo>
                    <a:pt x="1092" y="3433"/>
                  </a:lnTo>
                  <a:lnTo>
                    <a:pt x="1075" y="3386"/>
                  </a:lnTo>
                  <a:lnTo>
                    <a:pt x="1055" y="3346"/>
                  </a:lnTo>
                  <a:lnTo>
                    <a:pt x="1028" y="3368"/>
                  </a:lnTo>
                  <a:lnTo>
                    <a:pt x="1013" y="3355"/>
                  </a:lnTo>
                  <a:lnTo>
                    <a:pt x="1017" y="3373"/>
                  </a:lnTo>
                  <a:lnTo>
                    <a:pt x="992" y="3376"/>
                  </a:lnTo>
                  <a:lnTo>
                    <a:pt x="977" y="3373"/>
                  </a:lnTo>
                  <a:lnTo>
                    <a:pt x="963" y="3337"/>
                  </a:lnTo>
                  <a:lnTo>
                    <a:pt x="957" y="3338"/>
                  </a:lnTo>
                  <a:lnTo>
                    <a:pt x="927" y="3337"/>
                  </a:lnTo>
                  <a:lnTo>
                    <a:pt x="927" y="3342"/>
                  </a:lnTo>
                  <a:lnTo>
                    <a:pt x="944" y="3368"/>
                  </a:lnTo>
                  <a:lnTo>
                    <a:pt x="951" y="3386"/>
                  </a:lnTo>
                  <a:lnTo>
                    <a:pt x="951" y="3391"/>
                  </a:lnTo>
                  <a:lnTo>
                    <a:pt x="945" y="3392"/>
                  </a:lnTo>
                  <a:lnTo>
                    <a:pt x="945" y="3402"/>
                  </a:lnTo>
                  <a:lnTo>
                    <a:pt x="943" y="3411"/>
                  </a:lnTo>
                  <a:lnTo>
                    <a:pt x="940" y="3412"/>
                  </a:lnTo>
                  <a:lnTo>
                    <a:pt x="936" y="3407"/>
                  </a:lnTo>
                  <a:lnTo>
                    <a:pt x="926" y="3402"/>
                  </a:lnTo>
                  <a:lnTo>
                    <a:pt x="912" y="3384"/>
                  </a:lnTo>
                  <a:lnTo>
                    <a:pt x="912" y="3379"/>
                  </a:lnTo>
                  <a:lnTo>
                    <a:pt x="916" y="3375"/>
                  </a:lnTo>
                  <a:lnTo>
                    <a:pt x="918" y="3371"/>
                  </a:lnTo>
                  <a:lnTo>
                    <a:pt x="907" y="3349"/>
                  </a:lnTo>
                  <a:lnTo>
                    <a:pt x="898" y="3322"/>
                  </a:lnTo>
                  <a:lnTo>
                    <a:pt x="902" y="3309"/>
                  </a:lnTo>
                  <a:lnTo>
                    <a:pt x="912" y="3300"/>
                  </a:lnTo>
                  <a:lnTo>
                    <a:pt x="912" y="3295"/>
                  </a:lnTo>
                  <a:lnTo>
                    <a:pt x="890" y="3296"/>
                  </a:lnTo>
                  <a:lnTo>
                    <a:pt x="884" y="3305"/>
                  </a:lnTo>
                  <a:lnTo>
                    <a:pt x="885" y="3329"/>
                  </a:lnTo>
                  <a:lnTo>
                    <a:pt x="888" y="3371"/>
                  </a:lnTo>
                  <a:lnTo>
                    <a:pt x="886" y="3475"/>
                  </a:lnTo>
                  <a:lnTo>
                    <a:pt x="808" y="3753"/>
                  </a:lnTo>
                  <a:lnTo>
                    <a:pt x="784" y="3769"/>
                  </a:lnTo>
                  <a:lnTo>
                    <a:pt x="781" y="3775"/>
                  </a:lnTo>
                  <a:lnTo>
                    <a:pt x="782" y="3784"/>
                  </a:lnTo>
                  <a:lnTo>
                    <a:pt x="790" y="3821"/>
                  </a:lnTo>
                  <a:lnTo>
                    <a:pt x="781" y="3889"/>
                  </a:lnTo>
                  <a:lnTo>
                    <a:pt x="776" y="3913"/>
                  </a:lnTo>
                  <a:lnTo>
                    <a:pt x="778" y="3956"/>
                  </a:lnTo>
                  <a:lnTo>
                    <a:pt x="776" y="3970"/>
                  </a:lnTo>
                  <a:lnTo>
                    <a:pt x="774" y="3984"/>
                  </a:lnTo>
                  <a:lnTo>
                    <a:pt x="774" y="3994"/>
                  </a:lnTo>
                  <a:lnTo>
                    <a:pt x="786" y="3978"/>
                  </a:lnTo>
                  <a:lnTo>
                    <a:pt x="789" y="3983"/>
                  </a:lnTo>
                  <a:lnTo>
                    <a:pt x="792" y="3982"/>
                  </a:lnTo>
                  <a:lnTo>
                    <a:pt x="794" y="3972"/>
                  </a:lnTo>
                  <a:lnTo>
                    <a:pt x="797" y="3972"/>
                  </a:lnTo>
                  <a:lnTo>
                    <a:pt x="798" y="3991"/>
                  </a:lnTo>
                  <a:lnTo>
                    <a:pt x="789" y="3997"/>
                  </a:lnTo>
                  <a:lnTo>
                    <a:pt x="783" y="3998"/>
                  </a:lnTo>
                  <a:lnTo>
                    <a:pt x="759" y="4067"/>
                  </a:lnTo>
                  <a:lnTo>
                    <a:pt x="757" y="4077"/>
                  </a:lnTo>
                  <a:lnTo>
                    <a:pt x="758" y="4094"/>
                  </a:lnTo>
                  <a:lnTo>
                    <a:pt x="773" y="4105"/>
                  </a:lnTo>
                  <a:lnTo>
                    <a:pt x="776" y="4105"/>
                  </a:lnTo>
                  <a:lnTo>
                    <a:pt x="777" y="4106"/>
                  </a:lnTo>
                  <a:lnTo>
                    <a:pt x="774" y="4124"/>
                  </a:lnTo>
                  <a:lnTo>
                    <a:pt x="772" y="4137"/>
                  </a:lnTo>
                  <a:lnTo>
                    <a:pt x="773" y="4142"/>
                  </a:lnTo>
                  <a:lnTo>
                    <a:pt x="775" y="4141"/>
                  </a:lnTo>
                  <a:lnTo>
                    <a:pt x="776" y="4150"/>
                  </a:lnTo>
                  <a:lnTo>
                    <a:pt x="779" y="4150"/>
                  </a:lnTo>
                  <a:lnTo>
                    <a:pt x="776" y="4155"/>
                  </a:lnTo>
                  <a:lnTo>
                    <a:pt x="774" y="4165"/>
                  </a:lnTo>
                  <a:lnTo>
                    <a:pt x="768" y="4166"/>
                  </a:lnTo>
                  <a:lnTo>
                    <a:pt x="768" y="4170"/>
                  </a:lnTo>
                  <a:lnTo>
                    <a:pt x="765" y="4166"/>
                  </a:lnTo>
                  <a:lnTo>
                    <a:pt x="761" y="4157"/>
                  </a:lnTo>
                  <a:lnTo>
                    <a:pt x="758" y="4143"/>
                  </a:lnTo>
                  <a:lnTo>
                    <a:pt x="754" y="4134"/>
                  </a:lnTo>
                  <a:lnTo>
                    <a:pt x="742" y="4136"/>
                  </a:lnTo>
                  <a:lnTo>
                    <a:pt x="739" y="4141"/>
                  </a:lnTo>
                  <a:lnTo>
                    <a:pt x="737" y="4150"/>
                  </a:lnTo>
                  <a:lnTo>
                    <a:pt x="741" y="4174"/>
                  </a:lnTo>
                  <a:lnTo>
                    <a:pt x="742" y="4197"/>
                  </a:lnTo>
                  <a:lnTo>
                    <a:pt x="746" y="4221"/>
                  </a:lnTo>
                  <a:lnTo>
                    <a:pt x="740" y="4226"/>
                  </a:lnTo>
                  <a:lnTo>
                    <a:pt x="738" y="4231"/>
                  </a:lnTo>
                  <a:lnTo>
                    <a:pt x="735" y="4236"/>
                  </a:lnTo>
                  <a:lnTo>
                    <a:pt x="732" y="4236"/>
                  </a:lnTo>
                  <a:lnTo>
                    <a:pt x="732" y="4232"/>
                  </a:lnTo>
                  <a:lnTo>
                    <a:pt x="734" y="4226"/>
                  </a:lnTo>
                  <a:lnTo>
                    <a:pt x="734" y="4218"/>
                  </a:lnTo>
                  <a:lnTo>
                    <a:pt x="731" y="4222"/>
                  </a:lnTo>
                  <a:lnTo>
                    <a:pt x="745" y="4227"/>
                  </a:lnTo>
                  <a:lnTo>
                    <a:pt x="756" y="4232"/>
                  </a:lnTo>
                  <a:lnTo>
                    <a:pt x="756" y="4237"/>
                  </a:lnTo>
                  <a:lnTo>
                    <a:pt x="740" y="4246"/>
                  </a:lnTo>
                  <a:lnTo>
                    <a:pt x="733" y="4251"/>
                  </a:lnTo>
                  <a:lnTo>
                    <a:pt x="728" y="4261"/>
                  </a:lnTo>
                  <a:lnTo>
                    <a:pt x="720" y="4262"/>
                  </a:lnTo>
                  <a:lnTo>
                    <a:pt x="719" y="4267"/>
                  </a:lnTo>
                  <a:lnTo>
                    <a:pt x="722" y="4271"/>
                  </a:lnTo>
                  <a:lnTo>
                    <a:pt x="725" y="4275"/>
                  </a:lnTo>
                  <a:lnTo>
                    <a:pt x="720" y="4309"/>
                  </a:lnTo>
                  <a:lnTo>
                    <a:pt x="721" y="4318"/>
                  </a:lnTo>
                  <a:lnTo>
                    <a:pt x="730" y="4318"/>
                  </a:lnTo>
                  <a:lnTo>
                    <a:pt x="727" y="4322"/>
                  </a:lnTo>
                  <a:lnTo>
                    <a:pt x="722" y="4333"/>
                  </a:lnTo>
                  <a:lnTo>
                    <a:pt x="708" y="4367"/>
                  </a:lnTo>
                  <a:lnTo>
                    <a:pt x="707" y="4401"/>
                  </a:lnTo>
                  <a:lnTo>
                    <a:pt x="712" y="4391"/>
                  </a:lnTo>
                  <a:lnTo>
                    <a:pt x="719" y="4409"/>
                  </a:lnTo>
                  <a:lnTo>
                    <a:pt x="707" y="4411"/>
                  </a:lnTo>
                  <a:lnTo>
                    <a:pt x="680" y="4475"/>
                  </a:lnTo>
                  <a:lnTo>
                    <a:pt x="658" y="4583"/>
                  </a:lnTo>
                  <a:lnTo>
                    <a:pt x="656" y="4588"/>
                  </a:lnTo>
                  <a:lnTo>
                    <a:pt x="659" y="4596"/>
                  </a:lnTo>
                  <a:lnTo>
                    <a:pt x="660" y="4616"/>
                  </a:lnTo>
                  <a:lnTo>
                    <a:pt x="657" y="4616"/>
                  </a:lnTo>
                  <a:lnTo>
                    <a:pt x="654" y="4621"/>
                  </a:lnTo>
                  <a:lnTo>
                    <a:pt x="651" y="4621"/>
                  </a:lnTo>
                  <a:lnTo>
                    <a:pt x="654" y="4616"/>
                  </a:lnTo>
                  <a:lnTo>
                    <a:pt x="651" y="4612"/>
                  </a:lnTo>
                  <a:lnTo>
                    <a:pt x="648" y="4617"/>
                  </a:lnTo>
                  <a:lnTo>
                    <a:pt x="637" y="4642"/>
                  </a:lnTo>
                  <a:lnTo>
                    <a:pt x="627" y="4681"/>
                  </a:lnTo>
                  <a:lnTo>
                    <a:pt x="624" y="4748"/>
                  </a:lnTo>
                  <a:lnTo>
                    <a:pt x="611" y="4788"/>
                  </a:lnTo>
                  <a:lnTo>
                    <a:pt x="609" y="4793"/>
                  </a:lnTo>
                  <a:lnTo>
                    <a:pt x="609" y="4798"/>
                  </a:lnTo>
                  <a:lnTo>
                    <a:pt x="615" y="4796"/>
                  </a:lnTo>
                  <a:lnTo>
                    <a:pt x="615" y="4806"/>
                  </a:lnTo>
                  <a:lnTo>
                    <a:pt x="610" y="4816"/>
                  </a:lnTo>
                  <a:lnTo>
                    <a:pt x="607" y="4830"/>
                  </a:lnTo>
                  <a:lnTo>
                    <a:pt x="611" y="4835"/>
                  </a:lnTo>
                  <a:lnTo>
                    <a:pt x="620" y="4834"/>
                  </a:lnTo>
                  <a:lnTo>
                    <a:pt x="626" y="4838"/>
                  </a:lnTo>
                  <a:lnTo>
                    <a:pt x="629" y="4843"/>
                  </a:lnTo>
                  <a:lnTo>
                    <a:pt x="627" y="4857"/>
                  </a:lnTo>
                  <a:lnTo>
                    <a:pt x="628" y="4871"/>
                  </a:lnTo>
                  <a:lnTo>
                    <a:pt x="631" y="4876"/>
                  </a:lnTo>
                  <a:lnTo>
                    <a:pt x="640" y="4879"/>
                  </a:lnTo>
                  <a:lnTo>
                    <a:pt x="649" y="4878"/>
                  </a:lnTo>
                  <a:lnTo>
                    <a:pt x="652" y="4882"/>
                  </a:lnTo>
                  <a:lnTo>
                    <a:pt x="652" y="4887"/>
                  </a:lnTo>
                  <a:lnTo>
                    <a:pt x="647" y="4888"/>
                  </a:lnTo>
                  <a:lnTo>
                    <a:pt x="644" y="4893"/>
                  </a:lnTo>
                  <a:lnTo>
                    <a:pt x="635" y="4894"/>
                  </a:lnTo>
                  <a:lnTo>
                    <a:pt x="625" y="4866"/>
                  </a:lnTo>
                  <a:lnTo>
                    <a:pt x="622" y="4838"/>
                  </a:lnTo>
                  <a:lnTo>
                    <a:pt x="618" y="4838"/>
                  </a:lnTo>
                  <a:lnTo>
                    <a:pt x="616" y="4853"/>
                  </a:lnTo>
                  <a:lnTo>
                    <a:pt x="615" y="4849"/>
                  </a:lnTo>
                  <a:lnTo>
                    <a:pt x="618" y="4853"/>
                  </a:lnTo>
                  <a:lnTo>
                    <a:pt x="617" y="4846"/>
                  </a:lnTo>
                  <a:lnTo>
                    <a:pt x="602" y="4849"/>
                  </a:lnTo>
                  <a:lnTo>
                    <a:pt x="579" y="4986"/>
                  </a:lnTo>
                  <a:lnTo>
                    <a:pt x="594" y="4988"/>
                  </a:lnTo>
                  <a:lnTo>
                    <a:pt x="595" y="5012"/>
                  </a:lnTo>
                  <a:lnTo>
                    <a:pt x="586" y="4999"/>
                  </a:lnTo>
                  <a:lnTo>
                    <a:pt x="574" y="5010"/>
                  </a:lnTo>
                  <a:lnTo>
                    <a:pt x="553" y="5079"/>
                  </a:lnTo>
                  <a:lnTo>
                    <a:pt x="514" y="5317"/>
                  </a:lnTo>
                  <a:lnTo>
                    <a:pt x="516" y="5349"/>
                  </a:lnTo>
                  <a:lnTo>
                    <a:pt x="536" y="5327"/>
                  </a:lnTo>
                  <a:lnTo>
                    <a:pt x="539" y="5327"/>
                  </a:lnTo>
                  <a:lnTo>
                    <a:pt x="540" y="5342"/>
                  </a:lnTo>
                  <a:lnTo>
                    <a:pt x="537" y="5361"/>
                  </a:lnTo>
                  <a:lnTo>
                    <a:pt x="516" y="5366"/>
                  </a:lnTo>
                  <a:lnTo>
                    <a:pt x="511" y="5326"/>
                  </a:lnTo>
                  <a:lnTo>
                    <a:pt x="477" y="5487"/>
                  </a:lnTo>
                  <a:lnTo>
                    <a:pt x="448" y="5581"/>
                  </a:lnTo>
                  <a:lnTo>
                    <a:pt x="463" y="5575"/>
                  </a:lnTo>
                  <a:lnTo>
                    <a:pt x="468" y="5541"/>
                  </a:lnTo>
                  <a:lnTo>
                    <a:pt x="482" y="5539"/>
                  </a:lnTo>
                  <a:lnTo>
                    <a:pt x="489" y="5543"/>
                  </a:lnTo>
                  <a:lnTo>
                    <a:pt x="495" y="5557"/>
                  </a:lnTo>
                  <a:lnTo>
                    <a:pt x="499" y="5570"/>
                  </a:lnTo>
                  <a:lnTo>
                    <a:pt x="509" y="5579"/>
                  </a:lnTo>
                  <a:lnTo>
                    <a:pt x="540" y="5603"/>
                  </a:lnTo>
                  <a:lnTo>
                    <a:pt x="548" y="5631"/>
                  </a:lnTo>
                  <a:lnTo>
                    <a:pt x="535" y="5623"/>
                  </a:lnTo>
                  <a:lnTo>
                    <a:pt x="525" y="5610"/>
                  </a:lnTo>
                  <a:lnTo>
                    <a:pt x="513" y="5602"/>
                  </a:lnTo>
                  <a:lnTo>
                    <a:pt x="494" y="5585"/>
                  </a:lnTo>
                  <a:lnTo>
                    <a:pt x="478" y="5573"/>
                  </a:lnTo>
                  <a:lnTo>
                    <a:pt x="462" y="5574"/>
                  </a:lnTo>
                  <a:lnTo>
                    <a:pt x="444" y="5589"/>
                  </a:lnTo>
                  <a:lnTo>
                    <a:pt x="444" y="5594"/>
                  </a:lnTo>
                  <a:lnTo>
                    <a:pt x="449" y="5599"/>
                  </a:lnTo>
                  <a:lnTo>
                    <a:pt x="444" y="5605"/>
                  </a:lnTo>
                  <a:lnTo>
                    <a:pt x="441" y="5606"/>
                  </a:lnTo>
                  <a:lnTo>
                    <a:pt x="395" y="5754"/>
                  </a:lnTo>
                  <a:lnTo>
                    <a:pt x="385" y="5779"/>
                  </a:lnTo>
                  <a:lnTo>
                    <a:pt x="380" y="5789"/>
                  </a:lnTo>
                  <a:lnTo>
                    <a:pt x="371" y="5795"/>
                  </a:lnTo>
                  <a:lnTo>
                    <a:pt x="366" y="5810"/>
                  </a:lnTo>
                  <a:lnTo>
                    <a:pt x="363" y="5816"/>
                  </a:lnTo>
                  <a:lnTo>
                    <a:pt x="364" y="5816"/>
                  </a:lnTo>
                  <a:lnTo>
                    <a:pt x="367" y="5816"/>
                  </a:lnTo>
                  <a:lnTo>
                    <a:pt x="375" y="5809"/>
                  </a:lnTo>
                  <a:lnTo>
                    <a:pt x="386" y="5796"/>
                  </a:lnTo>
                  <a:lnTo>
                    <a:pt x="401" y="5786"/>
                  </a:lnTo>
                  <a:lnTo>
                    <a:pt x="407" y="5781"/>
                  </a:lnTo>
                  <a:lnTo>
                    <a:pt x="409" y="5766"/>
                  </a:lnTo>
                  <a:lnTo>
                    <a:pt x="414" y="5752"/>
                  </a:lnTo>
                  <a:lnTo>
                    <a:pt x="421" y="5755"/>
                  </a:lnTo>
                  <a:lnTo>
                    <a:pt x="427" y="5755"/>
                  </a:lnTo>
                  <a:lnTo>
                    <a:pt x="430" y="5759"/>
                  </a:lnTo>
                  <a:lnTo>
                    <a:pt x="427" y="5764"/>
                  </a:lnTo>
                  <a:lnTo>
                    <a:pt x="425" y="5774"/>
                  </a:lnTo>
                  <a:lnTo>
                    <a:pt x="419" y="5780"/>
                  </a:lnTo>
                  <a:lnTo>
                    <a:pt x="423" y="5793"/>
                  </a:lnTo>
                  <a:lnTo>
                    <a:pt x="430" y="5816"/>
                  </a:lnTo>
                  <a:lnTo>
                    <a:pt x="439" y="5835"/>
                  </a:lnTo>
                  <a:lnTo>
                    <a:pt x="444" y="5849"/>
                  </a:lnTo>
                  <a:lnTo>
                    <a:pt x="444" y="5854"/>
                  </a:lnTo>
                  <a:lnTo>
                    <a:pt x="434" y="5855"/>
                  </a:lnTo>
                  <a:lnTo>
                    <a:pt x="423" y="5851"/>
                  </a:lnTo>
                  <a:lnTo>
                    <a:pt x="415" y="5842"/>
                  </a:lnTo>
                  <a:lnTo>
                    <a:pt x="410" y="5833"/>
                  </a:lnTo>
                  <a:lnTo>
                    <a:pt x="409" y="5809"/>
                  </a:lnTo>
                  <a:lnTo>
                    <a:pt x="411" y="5804"/>
                  </a:lnTo>
                  <a:lnTo>
                    <a:pt x="411" y="5800"/>
                  </a:lnTo>
                  <a:lnTo>
                    <a:pt x="402" y="5801"/>
                  </a:lnTo>
                  <a:lnTo>
                    <a:pt x="396" y="5815"/>
                  </a:lnTo>
                  <a:lnTo>
                    <a:pt x="388" y="5826"/>
                  </a:lnTo>
                  <a:lnTo>
                    <a:pt x="382" y="5836"/>
                  </a:lnTo>
                  <a:lnTo>
                    <a:pt x="374" y="5842"/>
                  </a:lnTo>
                  <a:lnTo>
                    <a:pt x="374" y="5852"/>
                  </a:lnTo>
                  <a:lnTo>
                    <a:pt x="368" y="5857"/>
                  </a:lnTo>
                  <a:lnTo>
                    <a:pt x="369" y="5871"/>
                  </a:lnTo>
                  <a:lnTo>
                    <a:pt x="367" y="5891"/>
                  </a:lnTo>
                  <a:lnTo>
                    <a:pt x="364" y="5896"/>
                  </a:lnTo>
                  <a:lnTo>
                    <a:pt x="361" y="5896"/>
                  </a:lnTo>
                  <a:lnTo>
                    <a:pt x="358" y="5891"/>
                  </a:lnTo>
                  <a:lnTo>
                    <a:pt x="355" y="5887"/>
                  </a:lnTo>
                  <a:lnTo>
                    <a:pt x="354" y="5868"/>
                  </a:lnTo>
                  <a:lnTo>
                    <a:pt x="356" y="5849"/>
                  </a:lnTo>
                  <a:lnTo>
                    <a:pt x="358" y="5839"/>
                  </a:lnTo>
                  <a:lnTo>
                    <a:pt x="352" y="5835"/>
                  </a:lnTo>
                  <a:lnTo>
                    <a:pt x="343" y="5836"/>
                  </a:lnTo>
                  <a:lnTo>
                    <a:pt x="337" y="5847"/>
                  </a:lnTo>
                  <a:lnTo>
                    <a:pt x="332" y="5861"/>
                  </a:lnTo>
                  <a:lnTo>
                    <a:pt x="330" y="5881"/>
                  </a:lnTo>
                  <a:lnTo>
                    <a:pt x="331" y="5900"/>
                  </a:lnTo>
                  <a:lnTo>
                    <a:pt x="314" y="5978"/>
                  </a:lnTo>
                  <a:lnTo>
                    <a:pt x="285" y="6076"/>
                  </a:lnTo>
                  <a:lnTo>
                    <a:pt x="252" y="6137"/>
                  </a:lnTo>
                  <a:lnTo>
                    <a:pt x="236" y="6172"/>
                  </a:lnTo>
                  <a:lnTo>
                    <a:pt x="220" y="6213"/>
                  </a:lnTo>
                  <a:lnTo>
                    <a:pt x="217" y="6222"/>
                  </a:lnTo>
                  <a:lnTo>
                    <a:pt x="224" y="6245"/>
                  </a:lnTo>
                  <a:lnTo>
                    <a:pt x="228" y="6263"/>
                  </a:lnTo>
                  <a:lnTo>
                    <a:pt x="223" y="6283"/>
                  </a:lnTo>
                  <a:lnTo>
                    <a:pt x="224" y="6307"/>
                  </a:lnTo>
                  <a:lnTo>
                    <a:pt x="228" y="6316"/>
                  </a:lnTo>
                  <a:lnTo>
                    <a:pt x="237" y="6319"/>
                  </a:lnTo>
                  <a:lnTo>
                    <a:pt x="241" y="6333"/>
                  </a:lnTo>
                  <a:lnTo>
                    <a:pt x="239" y="6367"/>
                  </a:lnTo>
                  <a:lnTo>
                    <a:pt x="253" y="6384"/>
                  </a:lnTo>
                  <a:lnTo>
                    <a:pt x="254" y="6417"/>
                  </a:lnTo>
                  <a:lnTo>
                    <a:pt x="248" y="6475"/>
                  </a:lnTo>
                  <a:lnTo>
                    <a:pt x="216" y="6568"/>
                  </a:lnTo>
                  <a:lnTo>
                    <a:pt x="238" y="6571"/>
                  </a:lnTo>
                  <a:lnTo>
                    <a:pt x="217" y="6587"/>
                  </a:lnTo>
                  <a:lnTo>
                    <a:pt x="206" y="6655"/>
                  </a:lnTo>
                  <a:lnTo>
                    <a:pt x="211" y="6693"/>
                  </a:lnTo>
                  <a:lnTo>
                    <a:pt x="209" y="6721"/>
                  </a:lnTo>
                  <a:lnTo>
                    <a:pt x="214" y="6763"/>
                  </a:lnTo>
                  <a:lnTo>
                    <a:pt x="212" y="6849"/>
                  </a:lnTo>
                  <a:lnTo>
                    <a:pt x="224" y="6895"/>
                  </a:lnTo>
                  <a:lnTo>
                    <a:pt x="241" y="6929"/>
                  </a:lnTo>
                  <a:lnTo>
                    <a:pt x="254" y="6953"/>
                  </a:lnTo>
                  <a:lnTo>
                    <a:pt x="256" y="7000"/>
                  </a:lnTo>
                  <a:lnTo>
                    <a:pt x="250" y="7006"/>
                  </a:lnTo>
                  <a:lnTo>
                    <a:pt x="235" y="7069"/>
                  </a:lnTo>
                  <a:lnTo>
                    <a:pt x="214" y="7125"/>
                  </a:lnTo>
                  <a:lnTo>
                    <a:pt x="228" y="7160"/>
                  </a:lnTo>
                  <a:lnTo>
                    <a:pt x="247" y="7177"/>
                  </a:lnTo>
                  <a:lnTo>
                    <a:pt x="248" y="7329"/>
                  </a:lnTo>
                  <a:lnTo>
                    <a:pt x="264" y="7346"/>
                  </a:lnTo>
                  <a:lnTo>
                    <a:pt x="252" y="7343"/>
                  </a:lnTo>
                  <a:lnTo>
                    <a:pt x="241" y="7477"/>
                  </a:lnTo>
                  <a:lnTo>
                    <a:pt x="197" y="7624"/>
                  </a:lnTo>
                  <a:lnTo>
                    <a:pt x="184" y="7669"/>
                  </a:lnTo>
                  <a:lnTo>
                    <a:pt x="178" y="7727"/>
                  </a:lnTo>
                  <a:lnTo>
                    <a:pt x="182" y="7750"/>
                  </a:lnTo>
                  <a:lnTo>
                    <a:pt x="175" y="7793"/>
                  </a:lnTo>
                  <a:lnTo>
                    <a:pt x="125" y="7895"/>
                  </a:lnTo>
                  <a:lnTo>
                    <a:pt x="115" y="7924"/>
                  </a:lnTo>
                  <a:lnTo>
                    <a:pt x="110" y="7939"/>
                  </a:lnTo>
                  <a:lnTo>
                    <a:pt x="110" y="7953"/>
                  </a:lnTo>
                  <a:lnTo>
                    <a:pt x="122" y="7943"/>
                  </a:lnTo>
                  <a:lnTo>
                    <a:pt x="142" y="7911"/>
                  </a:lnTo>
                  <a:lnTo>
                    <a:pt x="147" y="7900"/>
                  </a:lnTo>
                  <a:lnTo>
                    <a:pt x="149" y="7893"/>
                  </a:lnTo>
                  <a:lnTo>
                    <a:pt x="152" y="7893"/>
                  </a:lnTo>
                  <a:lnTo>
                    <a:pt x="162" y="7898"/>
                  </a:lnTo>
                  <a:lnTo>
                    <a:pt x="168" y="7900"/>
                  </a:lnTo>
                  <a:lnTo>
                    <a:pt x="172" y="7909"/>
                  </a:lnTo>
                  <a:lnTo>
                    <a:pt x="172" y="7913"/>
                  </a:lnTo>
                  <a:lnTo>
                    <a:pt x="166" y="7918"/>
                  </a:lnTo>
                  <a:lnTo>
                    <a:pt x="160" y="7923"/>
                  </a:lnTo>
                  <a:lnTo>
                    <a:pt x="157" y="7929"/>
                  </a:lnTo>
                  <a:lnTo>
                    <a:pt x="149" y="7934"/>
                  </a:lnTo>
                  <a:lnTo>
                    <a:pt x="140" y="7940"/>
                  </a:lnTo>
                  <a:lnTo>
                    <a:pt x="137" y="7940"/>
                  </a:lnTo>
                  <a:lnTo>
                    <a:pt x="131" y="7946"/>
                  </a:lnTo>
                  <a:lnTo>
                    <a:pt x="125" y="7956"/>
                  </a:lnTo>
                  <a:lnTo>
                    <a:pt x="120" y="7971"/>
                  </a:lnTo>
                  <a:lnTo>
                    <a:pt x="117" y="7976"/>
                  </a:lnTo>
                  <a:lnTo>
                    <a:pt x="115" y="7986"/>
                  </a:lnTo>
                  <a:lnTo>
                    <a:pt x="110" y="8006"/>
                  </a:lnTo>
                  <a:lnTo>
                    <a:pt x="104" y="8016"/>
                  </a:lnTo>
                  <a:lnTo>
                    <a:pt x="102" y="8016"/>
                  </a:lnTo>
                  <a:lnTo>
                    <a:pt x="99" y="8021"/>
                  </a:lnTo>
                  <a:lnTo>
                    <a:pt x="95" y="8012"/>
                  </a:lnTo>
                  <a:lnTo>
                    <a:pt x="92" y="8003"/>
                  </a:lnTo>
                  <a:lnTo>
                    <a:pt x="91" y="7998"/>
                  </a:lnTo>
                  <a:lnTo>
                    <a:pt x="97" y="7988"/>
                  </a:lnTo>
                  <a:lnTo>
                    <a:pt x="102" y="7978"/>
                  </a:lnTo>
                  <a:lnTo>
                    <a:pt x="105" y="7968"/>
                  </a:lnTo>
                  <a:lnTo>
                    <a:pt x="105" y="7963"/>
                  </a:lnTo>
                  <a:lnTo>
                    <a:pt x="102" y="7959"/>
                  </a:lnTo>
                  <a:lnTo>
                    <a:pt x="99" y="7964"/>
                  </a:lnTo>
                  <a:lnTo>
                    <a:pt x="93" y="7975"/>
                  </a:lnTo>
                  <a:lnTo>
                    <a:pt x="93" y="7979"/>
                  </a:lnTo>
                  <a:lnTo>
                    <a:pt x="60" y="8040"/>
                  </a:lnTo>
                  <a:lnTo>
                    <a:pt x="61" y="8049"/>
                  </a:lnTo>
                  <a:lnTo>
                    <a:pt x="58" y="8050"/>
                  </a:lnTo>
                  <a:lnTo>
                    <a:pt x="31" y="8110"/>
                  </a:lnTo>
                  <a:lnTo>
                    <a:pt x="2" y="8199"/>
                  </a:lnTo>
                  <a:lnTo>
                    <a:pt x="13" y="8293"/>
                  </a:lnTo>
                  <a:lnTo>
                    <a:pt x="0" y="8351"/>
                  </a:lnTo>
                  <a:lnTo>
                    <a:pt x="62" y="8491"/>
                  </a:lnTo>
                  <a:lnTo>
                    <a:pt x="81" y="8512"/>
                  </a:lnTo>
                  <a:lnTo>
                    <a:pt x="88" y="8535"/>
                  </a:lnTo>
                  <a:lnTo>
                    <a:pt x="84" y="8583"/>
                  </a:lnTo>
                  <a:lnTo>
                    <a:pt x="97" y="8586"/>
                  </a:lnTo>
                  <a:lnTo>
                    <a:pt x="104" y="8604"/>
                  </a:lnTo>
                  <a:lnTo>
                    <a:pt x="129" y="8691"/>
                  </a:lnTo>
                  <a:lnTo>
                    <a:pt x="134" y="8733"/>
                  </a:lnTo>
                  <a:lnTo>
                    <a:pt x="148" y="8770"/>
                  </a:lnTo>
                  <a:lnTo>
                    <a:pt x="147" y="8860"/>
                  </a:lnTo>
                  <a:lnTo>
                    <a:pt x="154" y="8887"/>
                  </a:lnTo>
                  <a:lnTo>
                    <a:pt x="149" y="8964"/>
                  </a:lnTo>
                  <a:lnTo>
                    <a:pt x="151" y="9002"/>
                  </a:lnTo>
                  <a:lnTo>
                    <a:pt x="129" y="9057"/>
                  </a:lnTo>
                  <a:lnTo>
                    <a:pt x="104" y="9165"/>
                  </a:lnTo>
                  <a:lnTo>
                    <a:pt x="108" y="9292"/>
                  </a:lnTo>
                  <a:lnTo>
                    <a:pt x="123" y="9347"/>
                  </a:lnTo>
                  <a:lnTo>
                    <a:pt x="121" y="9428"/>
                  </a:lnTo>
                  <a:lnTo>
                    <a:pt x="108" y="9482"/>
                  </a:lnTo>
                  <a:lnTo>
                    <a:pt x="94" y="9498"/>
                  </a:lnTo>
                  <a:lnTo>
                    <a:pt x="92" y="9522"/>
                  </a:lnTo>
                  <a:lnTo>
                    <a:pt x="131" y="9635"/>
                  </a:lnTo>
                  <a:lnTo>
                    <a:pt x="182" y="9739"/>
                  </a:lnTo>
                  <a:lnTo>
                    <a:pt x="209" y="9868"/>
                  </a:lnTo>
                  <a:lnTo>
                    <a:pt x="279" y="9992"/>
                  </a:lnTo>
                  <a:lnTo>
                    <a:pt x="280" y="10001"/>
                  </a:lnTo>
                  <a:lnTo>
                    <a:pt x="292" y="10057"/>
                  </a:lnTo>
                  <a:lnTo>
                    <a:pt x="288" y="10101"/>
                  </a:lnTo>
                  <a:lnTo>
                    <a:pt x="292" y="10119"/>
                  </a:lnTo>
                  <a:lnTo>
                    <a:pt x="295" y="10123"/>
                  </a:lnTo>
                  <a:lnTo>
                    <a:pt x="298" y="10118"/>
                  </a:lnTo>
                  <a:lnTo>
                    <a:pt x="307" y="10122"/>
                  </a:lnTo>
                  <a:lnTo>
                    <a:pt x="316" y="10130"/>
                  </a:lnTo>
                  <a:lnTo>
                    <a:pt x="322" y="10191"/>
                  </a:lnTo>
                  <a:lnTo>
                    <a:pt x="338" y="10203"/>
                  </a:lnTo>
                  <a:lnTo>
                    <a:pt x="366" y="10338"/>
                  </a:lnTo>
                  <a:lnTo>
                    <a:pt x="346" y="10293"/>
                  </a:lnTo>
                  <a:lnTo>
                    <a:pt x="316" y="10182"/>
                  </a:lnTo>
                  <a:lnTo>
                    <a:pt x="323" y="10252"/>
                  </a:lnTo>
                  <a:lnTo>
                    <a:pt x="278" y="10377"/>
                  </a:lnTo>
                  <a:lnTo>
                    <a:pt x="299" y="10383"/>
                  </a:lnTo>
                  <a:lnTo>
                    <a:pt x="295" y="10366"/>
                  </a:lnTo>
                  <a:lnTo>
                    <a:pt x="310" y="10354"/>
                  </a:lnTo>
                  <a:lnTo>
                    <a:pt x="316" y="10358"/>
                  </a:lnTo>
                  <a:lnTo>
                    <a:pt x="309" y="10335"/>
                  </a:lnTo>
                  <a:lnTo>
                    <a:pt x="320" y="10320"/>
                  </a:lnTo>
                  <a:lnTo>
                    <a:pt x="320" y="10329"/>
                  </a:lnTo>
                  <a:lnTo>
                    <a:pt x="327" y="10328"/>
                  </a:lnTo>
                  <a:lnTo>
                    <a:pt x="321" y="10338"/>
                  </a:lnTo>
                  <a:lnTo>
                    <a:pt x="322" y="10367"/>
                  </a:lnTo>
                  <a:lnTo>
                    <a:pt x="354" y="10391"/>
                  </a:lnTo>
                  <a:lnTo>
                    <a:pt x="369" y="10446"/>
                  </a:lnTo>
                  <a:lnTo>
                    <a:pt x="396" y="10500"/>
                  </a:lnTo>
                  <a:lnTo>
                    <a:pt x="407" y="10494"/>
                  </a:lnTo>
                  <a:lnTo>
                    <a:pt x="409" y="10474"/>
                  </a:lnTo>
                  <a:lnTo>
                    <a:pt x="411" y="10498"/>
                  </a:lnTo>
                  <a:lnTo>
                    <a:pt x="457" y="10583"/>
                  </a:lnTo>
                  <a:lnTo>
                    <a:pt x="473" y="10590"/>
                  </a:lnTo>
                  <a:lnTo>
                    <a:pt x="484" y="10579"/>
                  </a:lnTo>
                  <a:lnTo>
                    <a:pt x="473" y="10533"/>
                  </a:lnTo>
                  <a:lnTo>
                    <a:pt x="482" y="10532"/>
                  </a:lnTo>
                  <a:lnTo>
                    <a:pt x="486" y="10550"/>
                  </a:lnTo>
                  <a:lnTo>
                    <a:pt x="489" y="10555"/>
                  </a:lnTo>
                  <a:lnTo>
                    <a:pt x="492" y="10554"/>
                  </a:lnTo>
                  <a:lnTo>
                    <a:pt x="498" y="10549"/>
                  </a:lnTo>
                  <a:lnTo>
                    <a:pt x="501" y="10548"/>
                  </a:lnTo>
                  <a:lnTo>
                    <a:pt x="501" y="10544"/>
                  </a:lnTo>
                  <a:lnTo>
                    <a:pt x="497" y="10530"/>
                  </a:lnTo>
                  <a:lnTo>
                    <a:pt x="493" y="10516"/>
                  </a:lnTo>
                  <a:lnTo>
                    <a:pt x="466" y="10507"/>
                  </a:lnTo>
                  <a:lnTo>
                    <a:pt x="444" y="10499"/>
                  </a:lnTo>
                  <a:lnTo>
                    <a:pt x="444" y="10494"/>
                  </a:lnTo>
                  <a:lnTo>
                    <a:pt x="465" y="10494"/>
                  </a:lnTo>
                  <a:lnTo>
                    <a:pt x="477" y="10484"/>
                  </a:lnTo>
                  <a:lnTo>
                    <a:pt x="481" y="10474"/>
                  </a:lnTo>
                  <a:lnTo>
                    <a:pt x="485" y="10464"/>
                  </a:lnTo>
                  <a:lnTo>
                    <a:pt x="495" y="10464"/>
                  </a:lnTo>
                  <a:lnTo>
                    <a:pt x="505" y="10458"/>
                  </a:lnTo>
                  <a:lnTo>
                    <a:pt x="508" y="10458"/>
                  </a:lnTo>
                  <a:lnTo>
                    <a:pt x="508" y="10448"/>
                  </a:lnTo>
                  <a:lnTo>
                    <a:pt x="502" y="10445"/>
                  </a:lnTo>
                  <a:lnTo>
                    <a:pt x="492" y="10426"/>
                  </a:lnTo>
                  <a:lnTo>
                    <a:pt x="491" y="10422"/>
                  </a:lnTo>
                  <a:lnTo>
                    <a:pt x="488" y="10417"/>
                  </a:lnTo>
                  <a:lnTo>
                    <a:pt x="497" y="10407"/>
                  </a:lnTo>
                  <a:lnTo>
                    <a:pt x="505" y="10382"/>
                  </a:lnTo>
                  <a:lnTo>
                    <a:pt x="504" y="10372"/>
                  </a:lnTo>
                  <a:lnTo>
                    <a:pt x="500" y="10354"/>
                  </a:lnTo>
                  <a:lnTo>
                    <a:pt x="500" y="10345"/>
                  </a:lnTo>
                  <a:lnTo>
                    <a:pt x="509" y="10343"/>
                  </a:lnTo>
                  <a:lnTo>
                    <a:pt x="515" y="10348"/>
                  </a:lnTo>
                  <a:lnTo>
                    <a:pt x="525" y="10356"/>
                  </a:lnTo>
                  <a:lnTo>
                    <a:pt x="527" y="10351"/>
                  </a:lnTo>
                  <a:lnTo>
                    <a:pt x="532" y="10331"/>
                  </a:lnTo>
                  <a:lnTo>
                    <a:pt x="535" y="10317"/>
                  </a:lnTo>
                  <a:lnTo>
                    <a:pt x="541" y="10320"/>
                  </a:lnTo>
                  <a:lnTo>
                    <a:pt x="551" y="10329"/>
                  </a:lnTo>
                  <a:lnTo>
                    <a:pt x="563" y="10346"/>
                  </a:lnTo>
                  <a:lnTo>
                    <a:pt x="577" y="10369"/>
                  </a:lnTo>
                  <a:lnTo>
                    <a:pt x="586" y="10386"/>
                  </a:lnTo>
                  <a:lnTo>
                    <a:pt x="584" y="10423"/>
                  </a:lnTo>
                  <a:lnTo>
                    <a:pt x="588" y="10458"/>
                  </a:lnTo>
                  <a:lnTo>
                    <a:pt x="591" y="10458"/>
                  </a:lnTo>
                  <a:lnTo>
                    <a:pt x="590" y="10422"/>
                  </a:lnTo>
                  <a:lnTo>
                    <a:pt x="585" y="10366"/>
                  </a:lnTo>
                  <a:lnTo>
                    <a:pt x="586" y="10331"/>
                  </a:lnTo>
                  <a:lnTo>
                    <a:pt x="577" y="10320"/>
                  </a:lnTo>
                  <a:lnTo>
                    <a:pt x="571" y="10309"/>
                  </a:lnTo>
                  <a:lnTo>
                    <a:pt x="570" y="10299"/>
                  </a:lnTo>
                  <a:lnTo>
                    <a:pt x="576" y="10293"/>
                  </a:lnTo>
                  <a:lnTo>
                    <a:pt x="582" y="10292"/>
                  </a:lnTo>
                  <a:lnTo>
                    <a:pt x="585" y="10296"/>
                  </a:lnTo>
                  <a:lnTo>
                    <a:pt x="585" y="10301"/>
                  </a:lnTo>
                  <a:lnTo>
                    <a:pt x="592" y="10309"/>
                  </a:lnTo>
                  <a:lnTo>
                    <a:pt x="596" y="10323"/>
                  </a:lnTo>
                  <a:lnTo>
                    <a:pt x="597" y="10347"/>
                  </a:lnTo>
                  <a:lnTo>
                    <a:pt x="595" y="10376"/>
                  </a:lnTo>
                  <a:lnTo>
                    <a:pt x="599" y="10394"/>
                  </a:lnTo>
                  <a:lnTo>
                    <a:pt x="600" y="10413"/>
                  </a:lnTo>
                  <a:lnTo>
                    <a:pt x="603" y="10417"/>
                  </a:lnTo>
                  <a:lnTo>
                    <a:pt x="612" y="10416"/>
                  </a:lnTo>
                  <a:lnTo>
                    <a:pt x="625" y="10438"/>
                  </a:lnTo>
                  <a:lnTo>
                    <a:pt x="638" y="10458"/>
                  </a:lnTo>
                  <a:lnTo>
                    <a:pt x="641" y="10458"/>
                  </a:lnTo>
                  <a:lnTo>
                    <a:pt x="658" y="10433"/>
                  </a:lnTo>
                  <a:lnTo>
                    <a:pt x="670" y="10416"/>
                  </a:lnTo>
                  <a:lnTo>
                    <a:pt x="674" y="10391"/>
                  </a:lnTo>
                  <a:lnTo>
                    <a:pt x="680" y="10380"/>
                  </a:lnTo>
                  <a:lnTo>
                    <a:pt x="698" y="10378"/>
                  </a:lnTo>
                  <a:lnTo>
                    <a:pt x="702" y="10386"/>
                  </a:lnTo>
                  <a:lnTo>
                    <a:pt x="708" y="10390"/>
                  </a:lnTo>
                  <a:lnTo>
                    <a:pt x="711" y="10394"/>
                  </a:lnTo>
                  <a:lnTo>
                    <a:pt x="696" y="10404"/>
                  </a:lnTo>
                  <a:lnTo>
                    <a:pt x="678" y="10409"/>
                  </a:lnTo>
                  <a:lnTo>
                    <a:pt x="678" y="10414"/>
                  </a:lnTo>
                  <a:lnTo>
                    <a:pt x="682" y="10420"/>
                  </a:lnTo>
                  <a:lnTo>
                    <a:pt x="687" y="10425"/>
                  </a:lnTo>
                  <a:lnTo>
                    <a:pt x="697" y="10434"/>
                  </a:lnTo>
                  <a:lnTo>
                    <a:pt x="708" y="10442"/>
                  </a:lnTo>
                  <a:lnTo>
                    <a:pt x="728" y="10440"/>
                  </a:lnTo>
                  <a:lnTo>
                    <a:pt x="731" y="10444"/>
                  </a:lnTo>
                  <a:lnTo>
                    <a:pt x="732" y="10449"/>
                  </a:lnTo>
                  <a:lnTo>
                    <a:pt x="727" y="10464"/>
                  </a:lnTo>
                  <a:lnTo>
                    <a:pt x="733" y="10473"/>
                  </a:lnTo>
                  <a:lnTo>
                    <a:pt x="742" y="10471"/>
                  </a:lnTo>
                  <a:lnTo>
                    <a:pt x="748" y="10461"/>
                  </a:lnTo>
                  <a:lnTo>
                    <a:pt x="781" y="10466"/>
                  </a:lnTo>
                  <a:lnTo>
                    <a:pt x="796" y="10464"/>
                  </a:lnTo>
                  <a:lnTo>
                    <a:pt x="805" y="10459"/>
                  </a:lnTo>
                  <a:lnTo>
                    <a:pt x="818" y="10424"/>
                  </a:lnTo>
                  <a:lnTo>
                    <a:pt x="827" y="10414"/>
                  </a:lnTo>
                  <a:lnTo>
                    <a:pt x="835" y="10403"/>
                  </a:lnTo>
                  <a:lnTo>
                    <a:pt x="839" y="10402"/>
                  </a:lnTo>
                  <a:lnTo>
                    <a:pt x="839" y="10412"/>
                  </a:lnTo>
                  <a:lnTo>
                    <a:pt x="831" y="10432"/>
                  </a:lnTo>
                  <a:lnTo>
                    <a:pt x="826" y="10447"/>
                  </a:lnTo>
                  <a:lnTo>
                    <a:pt x="815" y="10467"/>
                  </a:lnTo>
                  <a:lnTo>
                    <a:pt x="809" y="10478"/>
                  </a:lnTo>
                  <a:lnTo>
                    <a:pt x="791" y="10485"/>
                  </a:lnTo>
                  <a:lnTo>
                    <a:pt x="785" y="10480"/>
                  </a:lnTo>
                  <a:lnTo>
                    <a:pt x="782" y="10486"/>
                  </a:lnTo>
                  <a:lnTo>
                    <a:pt x="783" y="10495"/>
                  </a:lnTo>
                  <a:lnTo>
                    <a:pt x="792" y="10503"/>
                  </a:lnTo>
                  <a:lnTo>
                    <a:pt x="805" y="10506"/>
                  </a:lnTo>
                  <a:lnTo>
                    <a:pt x="807" y="10506"/>
                  </a:lnTo>
                  <a:lnTo>
                    <a:pt x="819" y="10495"/>
                  </a:lnTo>
                  <a:lnTo>
                    <a:pt x="825" y="10494"/>
                  </a:lnTo>
                  <a:lnTo>
                    <a:pt x="825" y="10485"/>
                  </a:lnTo>
                  <a:lnTo>
                    <a:pt x="827" y="10471"/>
                  </a:lnTo>
                  <a:lnTo>
                    <a:pt x="830" y="10465"/>
                  </a:lnTo>
                  <a:lnTo>
                    <a:pt x="860" y="10466"/>
                  </a:lnTo>
                  <a:lnTo>
                    <a:pt x="869" y="10465"/>
                  </a:lnTo>
                  <a:lnTo>
                    <a:pt x="872" y="10470"/>
                  </a:lnTo>
                  <a:lnTo>
                    <a:pt x="872" y="10474"/>
                  </a:lnTo>
                  <a:lnTo>
                    <a:pt x="876" y="10483"/>
                  </a:lnTo>
                  <a:lnTo>
                    <a:pt x="873" y="10493"/>
                  </a:lnTo>
                  <a:lnTo>
                    <a:pt x="880" y="10502"/>
                  </a:lnTo>
                  <a:lnTo>
                    <a:pt x="886" y="10506"/>
                  </a:lnTo>
                  <a:lnTo>
                    <a:pt x="889" y="10506"/>
                  </a:lnTo>
                  <a:lnTo>
                    <a:pt x="905" y="10527"/>
                  </a:lnTo>
                  <a:lnTo>
                    <a:pt x="909" y="10541"/>
                  </a:lnTo>
                  <a:lnTo>
                    <a:pt x="912" y="10540"/>
                  </a:lnTo>
                  <a:lnTo>
                    <a:pt x="913" y="10560"/>
                  </a:lnTo>
                  <a:lnTo>
                    <a:pt x="917" y="10573"/>
                  </a:lnTo>
                  <a:lnTo>
                    <a:pt x="914" y="10578"/>
                  </a:lnTo>
                  <a:lnTo>
                    <a:pt x="911" y="10578"/>
                  </a:lnTo>
                  <a:lnTo>
                    <a:pt x="905" y="10570"/>
                  </a:lnTo>
                  <a:lnTo>
                    <a:pt x="901" y="10557"/>
                  </a:lnTo>
                  <a:lnTo>
                    <a:pt x="897" y="10533"/>
                  </a:lnTo>
                  <a:lnTo>
                    <a:pt x="891" y="10529"/>
                  </a:lnTo>
                  <a:lnTo>
                    <a:pt x="888" y="10534"/>
                  </a:lnTo>
                  <a:lnTo>
                    <a:pt x="878" y="10526"/>
                  </a:lnTo>
                  <a:lnTo>
                    <a:pt x="871" y="10507"/>
                  </a:lnTo>
                  <a:lnTo>
                    <a:pt x="868" y="10503"/>
                  </a:lnTo>
                  <a:lnTo>
                    <a:pt x="867" y="10485"/>
                  </a:lnTo>
                  <a:lnTo>
                    <a:pt x="855" y="10481"/>
                  </a:lnTo>
                  <a:lnTo>
                    <a:pt x="839" y="10479"/>
                  </a:lnTo>
                  <a:lnTo>
                    <a:pt x="833" y="10479"/>
                  </a:lnTo>
                  <a:lnTo>
                    <a:pt x="831" y="10494"/>
                  </a:lnTo>
                  <a:lnTo>
                    <a:pt x="829" y="10503"/>
                  </a:lnTo>
                  <a:lnTo>
                    <a:pt x="823" y="10514"/>
                  </a:lnTo>
                  <a:lnTo>
                    <a:pt x="814" y="10514"/>
                  </a:lnTo>
                  <a:lnTo>
                    <a:pt x="817" y="10524"/>
                  </a:lnTo>
                  <a:lnTo>
                    <a:pt x="821" y="10533"/>
                  </a:lnTo>
                  <a:lnTo>
                    <a:pt x="812" y="10534"/>
                  </a:lnTo>
                  <a:lnTo>
                    <a:pt x="775" y="10519"/>
                  </a:lnTo>
                  <a:lnTo>
                    <a:pt x="743" y="10495"/>
                  </a:lnTo>
                  <a:lnTo>
                    <a:pt x="712" y="10475"/>
                  </a:lnTo>
                  <a:lnTo>
                    <a:pt x="700" y="10472"/>
                  </a:lnTo>
                  <a:lnTo>
                    <a:pt x="693" y="10458"/>
                  </a:lnTo>
                  <a:lnTo>
                    <a:pt x="678" y="10460"/>
                  </a:lnTo>
                  <a:lnTo>
                    <a:pt x="663" y="10466"/>
                  </a:lnTo>
                  <a:lnTo>
                    <a:pt x="633" y="10466"/>
                  </a:lnTo>
                  <a:lnTo>
                    <a:pt x="627" y="10457"/>
                  </a:lnTo>
                  <a:lnTo>
                    <a:pt x="620" y="10444"/>
                  </a:lnTo>
                  <a:lnTo>
                    <a:pt x="607" y="10441"/>
                  </a:lnTo>
                  <a:lnTo>
                    <a:pt x="598" y="10432"/>
                  </a:lnTo>
                  <a:lnTo>
                    <a:pt x="580" y="10439"/>
                  </a:lnTo>
                  <a:lnTo>
                    <a:pt x="569" y="10450"/>
                  </a:lnTo>
                  <a:lnTo>
                    <a:pt x="557" y="10452"/>
                  </a:lnTo>
                  <a:lnTo>
                    <a:pt x="544" y="10448"/>
                  </a:lnTo>
                  <a:lnTo>
                    <a:pt x="541" y="10449"/>
                  </a:lnTo>
                  <a:lnTo>
                    <a:pt x="536" y="10469"/>
                  </a:lnTo>
                  <a:lnTo>
                    <a:pt x="528" y="10483"/>
                  </a:lnTo>
                  <a:lnTo>
                    <a:pt x="519" y="10489"/>
                  </a:lnTo>
                  <a:lnTo>
                    <a:pt x="516" y="10495"/>
                  </a:lnTo>
                  <a:lnTo>
                    <a:pt x="517" y="10499"/>
                  </a:lnTo>
                  <a:lnTo>
                    <a:pt x="520" y="10513"/>
                  </a:lnTo>
                  <a:lnTo>
                    <a:pt x="524" y="10527"/>
                  </a:lnTo>
                  <a:lnTo>
                    <a:pt x="527" y="10526"/>
                  </a:lnTo>
                  <a:lnTo>
                    <a:pt x="536" y="10530"/>
                  </a:lnTo>
                  <a:lnTo>
                    <a:pt x="546" y="10538"/>
                  </a:lnTo>
                  <a:lnTo>
                    <a:pt x="550" y="10552"/>
                  </a:lnTo>
                  <a:lnTo>
                    <a:pt x="553" y="10557"/>
                  </a:lnTo>
                  <a:lnTo>
                    <a:pt x="554" y="10575"/>
                  </a:lnTo>
                  <a:lnTo>
                    <a:pt x="552" y="10590"/>
                  </a:lnTo>
                  <a:lnTo>
                    <a:pt x="549" y="10600"/>
                  </a:lnTo>
                  <a:lnTo>
                    <a:pt x="537" y="10611"/>
                  </a:lnTo>
                  <a:lnTo>
                    <a:pt x="535" y="10625"/>
                  </a:lnTo>
                  <a:lnTo>
                    <a:pt x="536" y="10644"/>
                  </a:lnTo>
                  <a:lnTo>
                    <a:pt x="555" y="10656"/>
                  </a:lnTo>
                  <a:lnTo>
                    <a:pt x="577" y="10682"/>
                  </a:lnTo>
                  <a:lnTo>
                    <a:pt x="580" y="10686"/>
                  </a:lnTo>
                  <a:lnTo>
                    <a:pt x="565" y="10688"/>
                  </a:lnTo>
                  <a:lnTo>
                    <a:pt x="566" y="10697"/>
                  </a:lnTo>
                  <a:lnTo>
                    <a:pt x="572" y="10701"/>
                  </a:lnTo>
                  <a:lnTo>
                    <a:pt x="573" y="10710"/>
                  </a:lnTo>
                  <a:lnTo>
                    <a:pt x="579" y="10714"/>
                  </a:lnTo>
                  <a:lnTo>
                    <a:pt x="586" y="10732"/>
                  </a:lnTo>
                  <a:lnTo>
                    <a:pt x="590" y="10761"/>
                  </a:lnTo>
                  <a:lnTo>
                    <a:pt x="589" y="10790"/>
                  </a:lnTo>
                  <a:lnTo>
                    <a:pt x="588" y="10827"/>
                  </a:lnTo>
                  <a:lnTo>
                    <a:pt x="595" y="10859"/>
                  </a:lnTo>
                  <a:lnTo>
                    <a:pt x="600" y="10892"/>
                  </a:lnTo>
                  <a:lnTo>
                    <a:pt x="603" y="10902"/>
                  </a:lnTo>
                  <a:lnTo>
                    <a:pt x="609" y="10901"/>
                  </a:lnTo>
                  <a:lnTo>
                    <a:pt x="613" y="10910"/>
                  </a:lnTo>
                  <a:lnTo>
                    <a:pt x="617" y="10928"/>
                  </a:lnTo>
                  <a:lnTo>
                    <a:pt x="629" y="10931"/>
                  </a:lnTo>
                  <a:lnTo>
                    <a:pt x="639" y="10945"/>
                  </a:lnTo>
                  <a:lnTo>
                    <a:pt x="639" y="10950"/>
                  </a:lnTo>
                  <a:lnTo>
                    <a:pt x="636" y="10954"/>
                  </a:lnTo>
                  <a:lnTo>
                    <a:pt x="630" y="10955"/>
                  </a:lnTo>
                  <a:lnTo>
                    <a:pt x="618" y="10952"/>
                  </a:lnTo>
                  <a:lnTo>
                    <a:pt x="606" y="10949"/>
                  </a:lnTo>
                  <a:lnTo>
                    <a:pt x="596" y="10945"/>
                  </a:lnTo>
                  <a:lnTo>
                    <a:pt x="586" y="10922"/>
                  </a:lnTo>
                  <a:lnTo>
                    <a:pt x="582" y="10899"/>
                  </a:lnTo>
                  <a:lnTo>
                    <a:pt x="573" y="10896"/>
                  </a:lnTo>
                  <a:lnTo>
                    <a:pt x="562" y="10868"/>
                  </a:lnTo>
                  <a:lnTo>
                    <a:pt x="559" y="10859"/>
                  </a:lnTo>
                  <a:lnTo>
                    <a:pt x="543" y="10843"/>
                  </a:lnTo>
                  <a:lnTo>
                    <a:pt x="536" y="10824"/>
                  </a:lnTo>
                  <a:lnTo>
                    <a:pt x="523" y="10816"/>
                  </a:lnTo>
                  <a:lnTo>
                    <a:pt x="500" y="10776"/>
                  </a:lnTo>
                  <a:lnTo>
                    <a:pt x="499" y="10744"/>
                  </a:lnTo>
                  <a:lnTo>
                    <a:pt x="501" y="10738"/>
                  </a:lnTo>
                  <a:lnTo>
                    <a:pt x="508" y="10686"/>
                  </a:lnTo>
                  <a:lnTo>
                    <a:pt x="511" y="10680"/>
                  </a:lnTo>
                  <a:lnTo>
                    <a:pt x="510" y="10666"/>
                  </a:lnTo>
                  <a:lnTo>
                    <a:pt x="510" y="10614"/>
                  </a:lnTo>
                  <a:lnTo>
                    <a:pt x="479" y="10599"/>
                  </a:lnTo>
                  <a:lnTo>
                    <a:pt x="471" y="10614"/>
                  </a:lnTo>
                  <a:lnTo>
                    <a:pt x="462" y="10615"/>
                  </a:lnTo>
                  <a:lnTo>
                    <a:pt x="453" y="10682"/>
                  </a:lnTo>
                  <a:lnTo>
                    <a:pt x="453" y="10735"/>
                  </a:lnTo>
                  <a:lnTo>
                    <a:pt x="448" y="10759"/>
                  </a:lnTo>
                  <a:lnTo>
                    <a:pt x="436" y="10770"/>
                  </a:lnTo>
                  <a:lnTo>
                    <a:pt x="430" y="10827"/>
                  </a:lnTo>
                  <a:lnTo>
                    <a:pt x="434" y="10851"/>
                  </a:lnTo>
                  <a:lnTo>
                    <a:pt x="444" y="10855"/>
                  </a:lnTo>
                  <a:lnTo>
                    <a:pt x="454" y="10873"/>
                  </a:lnTo>
                  <a:lnTo>
                    <a:pt x="459" y="10981"/>
                  </a:lnTo>
                  <a:lnTo>
                    <a:pt x="440" y="11074"/>
                  </a:lnTo>
                  <a:lnTo>
                    <a:pt x="445" y="11116"/>
                  </a:lnTo>
                  <a:lnTo>
                    <a:pt x="458" y="11138"/>
                  </a:lnTo>
                  <a:lnTo>
                    <a:pt x="469" y="11188"/>
                  </a:lnTo>
                  <a:lnTo>
                    <a:pt x="482" y="11201"/>
                  </a:lnTo>
                  <a:lnTo>
                    <a:pt x="497" y="11251"/>
                  </a:lnTo>
                  <a:lnTo>
                    <a:pt x="521" y="11315"/>
                  </a:lnTo>
                  <a:lnTo>
                    <a:pt x="538" y="11341"/>
                  </a:lnTo>
                  <a:lnTo>
                    <a:pt x="557" y="11358"/>
                  </a:lnTo>
                  <a:lnTo>
                    <a:pt x="571" y="11351"/>
                  </a:lnTo>
                  <a:lnTo>
                    <a:pt x="584" y="11355"/>
                  </a:lnTo>
                  <a:lnTo>
                    <a:pt x="590" y="11363"/>
                  </a:lnTo>
                  <a:lnTo>
                    <a:pt x="597" y="11367"/>
                  </a:lnTo>
                  <a:lnTo>
                    <a:pt x="599" y="11362"/>
                  </a:lnTo>
                  <a:lnTo>
                    <a:pt x="605" y="11357"/>
                  </a:lnTo>
                  <a:lnTo>
                    <a:pt x="617" y="11356"/>
                  </a:lnTo>
                  <a:lnTo>
                    <a:pt x="630" y="11378"/>
                  </a:lnTo>
                  <a:lnTo>
                    <a:pt x="641" y="11409"/>
                  </a:lnTo>
                  <a:lnTo>
                    <a:pt x="652" y="11451"/>
                  </a:lnTo>
                  <a:lnTo>
                    <a:pt x="657" y="11493"/>
                  </a:lnTo>
                  <a:lnTo>
                    <a:pt x="658" y="11503"/>
                  </a:lnTo>
                  <a:lnTo>
                    <a:pt x="648" y="11541"/>
                  </a:lnTo>
                  <a:lnTo>
                    <a:pt x="648" y="11551"/>
                  </a:lnTo>
                  <a:lnTo>
                    <a:pt x="657" y="11554"/>
                  </a:lnTo>
                  <a:lnTo>
                    <a:pt x="658" y="11559"/>
                  </a:lnTo>
                  <a:lnTo>
                    <a:pt x="661" y="11563"/>
                  </a:lnTo>
                  <a:lnTo>
                    <a:pt x="671" y="11573"/>
                  </a:lnTo>
                  <a:lnTo>
                    <a:pt x="678" y="11583"/>
                  </a:lnTo>
                  <a:lnTo>
                    <a:pt x="678" y="11587"/>
                  </a:lnTo>
                  <a:lnTo>
                    <a:pt x="666" y="11588"/>
                  </a:lnTo>
                  <a:lnTo>
                    <a:pt x="654" y="11575"/>
                  </a:lnTo>
                  <a:lnTo>
                    <a:pt x="648" y="11560"/>
                  </a:lnTo>
                  <a:lnTo>
                    <a:pt x="626" y="11634"/>
                  </a:lnTo>
                  <a:lnTo>
                    <a:pt x="609" y="11655"/>
                  </a:lnTo>
                  <a:lnTo>
                    <a:pt x="602" y="11661"/>
                  </a:lnTo>
                  <a:lnTo>
                    <a:pt x="596" y="11657"/>
                  </a:lnTo>
                  <a:lnTo>
                    <a:pt x="586" y="11657"/>
                  </a:lnTo>
                  <a:lnTo>
                    <a:pt x="582" y="11680"/>
                  </a:lnTo>
                  <a:lnTo>
                    <a:pt x="579" y="11680"/>
                  </a:lnTo>
                  <a:lnTo>
                    <a:pt x="568" y="11669"/>
                  </a:lnTo>
                  <a:lnTo>
                    <a:pt x="560" y="11675"/>
                  </a:lnTo>
                  <a:lnTo>
                    <a:pt x="557" y="11673"/>
                  </a:lnTo>
                  <a:lnTo>
                    <a:pt x="561" y="11679"/>
                  </a:lnTo>
                  <a:lnTo>
                    <a:pt x="574" y="11704"/>
                  </a:lnTo>
                  <a:lnTo>
                    <a:pt x="574" y="11713"/>
                  </a:lnTo>
                  <a:lnTo>
                    <a:pt x="560" y="11723"/>
                  </a:lnTo>
                  <a:lnTo>
                    <a:pt x="560" y="11728"/>
                  </a:lnTo>
                  <a:lnTo>
                    <a:pt x="566" y="11780"/>
                  </a:lnTo>
                  <a:lnTo>
                    <a:pt x="569" y="11836"/>
                  </a:lnTo>
                  <a:lnTo>
                    <a:pt x="563" y="11846"/>
                  </a:lnTo>
                  <a:lnTo>
                    <a:pt x="561" y="11866"/>
                  </a:lnTo>
                  <a:lnTo>
                    <a:pt x="559" y="11885"/>
                  </a:lnTo>
                  <a:lnTo>
                    <a:pt x="560" y="11904"/>
                  </a:lnTo>
                  <a:lnTo>
                    <a:pt x="580" y="11934"/>
                  </a:lnTo>
                  <a:lnTo>
                    <a:pt x="578" y="11958"/>
                  </a:lnTo>
                  <a:lnTo>
                    <a:pt x="585" y="11976"/>
                  </a:lnTo>
                  <a:lnTo>
                    <a:pt x="597" y="11975"/>
                  </a:lnTo>
                  <a:lnTo>
                    <a:pt x="627" y="12033"/>
                  </a:lnTo>
                  <a:lnTo>
                    <a:pt x="655" y="12105"/>
                  </a:lnTo>
                  <a:lnTo>
                    <a:pt x="665" y="12180"/>
                  </a:lnTo>
                  <a:lnTo>
                    <a:pt x="696" y="12214"/>
                  </a:lnTo>
                  <a:lnTo>
                    <a:pt x="702" y="12318"/>
                  </a:lnTo>
                  <a:lnTo>
                    <a:pt x="739" y="12389"/>
                  </a:lnTo>
                  <a:lnTo>
                    <a:pt x="743" y="12408"/>
                  </a:lnTo>
                  <a:lnTo>
                    <a:pt x="744" y="12431"/>
                  </a:lnTo>
                  <a:lnTo>
                    <a:pt x="741" y="12441"/>
                  </a:lnTo>
                  <a:lnTo>
                    <a:pt x="743" y="12483"/>
                  </a:lnTo>
                  <a:lnTo>
                    <a:pt x="750" y="12506"/>
                  </a:lnTo>
                  <a:lnTo>
                    <a:pt x="773" y="12536"/>
                  </a:lnTo>
                  <a:lnTo>
                    <a:pt x="798" y="12553"/>
                  </a:lnTo>
                  <a:lnTo>
                    <a:pt x="809" y="12589"/>
                  </a:lnTo>
                  <a:lnTo>
                    <a:pt x="818" y="12636"/>
                  </a:lnTo>
                  <a:lnTo>
                    <a:pt x="831" y="12672"/>
                  </a:lnTo>
                  <a:lnTo>
                    <a:pt x="849" y="12713"/>
                  </a:lnTo>
                  <a:lnTo>
                    <a:pt x="871" y="12738"/>
                  </a:lnTo>
                  <a:lnTo>
                    <a:pt x="893" y="12750"/>
                  </a:lnTo>
                  <a:lnTo>
                    <a:pt x="897" y="12764"/>
                  </a:lnTo>
                  <a:lnTo>
                    <a:pt x="904" y="12796"/>
                  </a:lnTo>
                  <a:lnTo>
                    <a:pt x="908" y="12815"/>
                  </a:lnTo>
                  <a:lnTo>
                    <a:pt x="909" y="12838"/>
                  </a:lnTo>
                  <a:lnTo>
                    <a:pt x="894" y="12844"/>
                  </a:lnTo>
                  <a:lnTo>
                    <a:pt x="880" y="12860"/>
                  </a:lnTo>
                  <a:lnTo>
                    <a:pt x="872" y="12885"/>
                  </a:lnTo>
                  <a:lnTo>
                    <a:pt x="878" y="12932"/>
                  </a:lnTo>
                  <a:lnTo>
                    <a:pt x="920" y="12988"/>
                  </a:lnTo>
                  <a:lnTo>
                    <a:pt x="931" y="12973"/>
                  </a:lnTo>
                  <a:lnTo>
                    <a:pt x="967" y="13016"/>
                  </a:lnTo>
                  <a:lnTo>
                    <a:pt x="971" y="13044"/>
                  </a:lnTo>
                  <a:lnTo>
                    <a:pt x="969" y="13063"/>
                  </a:lnTo>
                  <a:lnTo>
                    <a:pt x="969" y="13068"/>
                  </a:lnTo>
                  <a:lnTo>
                    <a:pt x="956" y="13103"/>
                  </a:lnTo>
                  <a:lnTo>
                    <a:pt x="943" y="13142"/>
                  </a:lnTo>
                  <a:lnTo>
                    <a:pt x="936" y="13181"/>
                  </a:lnTo>
                  <a:lnTo>
                    <a:pt x="931" y="13205"/>
                  </a:lnTo>
                  <a:lnTo>
                    <a:pt x="944" y="13228"/>
                  </a:lnTo>
                  <a:lnTo>
                    <a:pt x="951" y="13251"/>
                  </a:lnTo>
                  <a:lnTo>
                    <a:pt x="941" y="13285"/>
                  </a:lnTo>
                  <a:lnTo>
                    <a:pt x="931" y="13329"/>
                  </a:lnTo>
                  <a:lnTo>
                    <a:pt x="935" y="13352"/>
                  </a:lnTo>
                  <a:lnTo>
                    <a:pt x="940" y="13380"/>
                  </a:lnTo>
                  <a:lnTo>
                    <a:pt x="923" y="13415"/>
                  </a:lnTo>
                  <a:lnTo>
                    <a:pt x="913" y="13454"/>
                  </a:lnTo>
                  <a:lnTo>
                    <a:pt x="911" y="13469"/>
                  </a:lnTo>
                  <a:lnTo>
                    <a:pt x="911" y="13483"/>
                  </a:lnTo>
                  <a:lnTo>
                    <a:pt x="915" y="13492"/>
                  </a:lnTo>
                  <a:lnTo>
                    <a:pt x="918" y="13496"/>
                  </a:lnTo>
                  <a:lnTo>
                    <a:pt x="934" y="13499"/>
                  </a:lnTo>
                  <a:lnTo>
                    <a:pt x="949" y="13512"/>
                  </a:lnTo>
                  <a:lnTo>
                    <a:pt x="963" y="13539"/>
                  </a:lnTo>
                  <a:lnTo>
                    <a:pt x="972" y="13599"/>
                  </a:lnTo>
                  <a:lnTo>
                    <a:pt x="975" y="13608"/>
                  </a:lnTo>
                  <a:lnTo>
                    <a:pt x="982" y="13612"/>
                  </a:lnTo>
                  <a:lnTo>
                    <a:pt x="1009" y="13613"/>
                  </a:lnTo>
                  <a:lnTo>
                    <a:pt x="1066" y="13607"/>
                  </a:lnTo>
                  <a:lnTo>
                    <a:pt x="1082" y="13614"/>
                  </a:lnTo>
                  <a:lnTo>
                    <a:pt x="1115" y="13619"/>
                  </a:lnTo>
                  <a:lnTo>
                    <a:pt x="1137" y="13641"/>
                  </a:lnTo>
                  <a:lnTo>
                    <a:pt x="1168" y="13646"/>
                  </a:lnTo>
                  <a:lnTo>
                    <a:pt x="1222" y="13696"/>
                  </a:lnTo>
                  <a:lnTo>
                    <a:pt x="1256" y="13707"/>
                  </a:lnTo>
                  <a:lnTo>
                    <a:pt x="1293" y="13721"/>
                  </a:lnTo>
                  <a:lnTo>
                    <a:pt x="1323" y="13727"/>
                  </a:lnTo>
                  <a:lnTo>
                    <a:pt x="1357" y="13741"/>
                  </a:lnTo>
                  <a:lnTo>
                    <a:pt x="1393" y="13784"/>
                  </a:lnTo>
                  <a:lnTo>
                    <a:pt x="1406" y="13811"/>
                  </a:lnTo>
                  <a:lnTo>
                    <a:pt x="1420" y="13838"/>
                  </a:lnTo>
                  <a:lnTo>
                    <a:pt x="1429" y="13837"/>
                  </a:lnTo>
                  <a:lnTo>
                    <a:pt x="1435" y="13846"/>
                  </a:lnTo>
                  <a:lnTo>
                    <a:pt x="1439" y="13864"/>
                  </a:lnTo>
                  <a:lnTo>
                    <a:pt x="1446" y="13877"/>
                  </a:lnTo>
                  <a:lnTo>
                    <a:pt x="1458" y="13881"/>
                  </a:lnTo>
                  <a:lnTo>
                    <a:pt x="1465" y="13885"/>
                  </a:lnTo>
                  <a:lnTo>
                    <a:pt x="1468" y="13893"/>
                  </a:lnTo>
                  <a:lnTo>
                    <a:pt x="1466" y="13913"/>
                  </a:lnTo>
                  <a:lnTo>
                    <a:pt x="1470" y="13927"/>
                  </a:lnTo>
                  <a:lnTo>
                    <a:pt x="1468" y="13951"/>
                  </a:lnTo>
                  <a:lnTo>
                    <a:pt x="1472" y="13983"/>
                  </a:lnTo>
                  <a:lnTo>
                    <a:pt x="1479" y="13993"/>
                  </a:lnTo>
                  <a:lnTo>
                    <a:pt x="1488" y="13991"/>
                  </a:lnTo>
                  <a:lnTo>
                    <a:pt x="1515" y="14045"/>
                  </a:lnTo>
                  <a:lnTo>
                    <a:pt x="1527" y="14048"/>
                  </a:lnTo>
                  <a:lnTo>
                    <a:pt x="1514" y="14031"/>
                  </a:lnTo>
                  <a:lnTo>
                    <a:pt x="1530" y="14043"/>
                  </a:lnTo>
                  <a:lnTo>
                    <a:pt x="1579" y="14108"/>
                  </a:lnTo>
                  <a:lnTo>
                    <a:pt x="1625" y="14135"/>
                  </a:lnTo>
                  <a:lnTo>
                    <a:pt x="1642" y="14162"/>
                  </a:lnTo>
                  <a:lnTo>
                    <a:pt x="1653" y="14146"/>
                  </a:lnTo>
                  <a:lnTo>
                    <a:pt x="1701" y="14145"/>
                  </a:lnTo>
                  <a:lnTo>
                    <a:pt x="1756" y="14157"/>
                  </a:lnTo>
                  <a:lnTo>
                    <a:pt x="1773" y="14179"/>
                  </a:lnTo>
                  <a:lnTo>
                    <a:pt x="1794" y="14243"/>
                  </a:lnTo>
                  <a:lnTo>
                    <a:pt x="1808" y="14331"/>
                  </a:lnTo>
                  <a:lnTo>
                    <a:pt x="1806" y="14364"/>
                  </a:lnTo>
                  <a:lnTo>
                    <a:pt x="1798" y="14380"/>
                  </a:lnTo>
                  <a:lnTo>
                    <a:pt x="1786" y="14386"/>
                  </a:lnTo>
                  <a:lnTo>
                    <a:pt x="1787" y="14400"/>
                  </a:lnTo>
                  <a:lnTo>
                    <a:pt x="1791" y="14414"/>
                  </a:lnTo>
                  <a:lnTo>
                    <a:pt x="1794" y="14418"/>
                  </a:lnTo>
                  <a:lnTo>
                    <a:pt x="1816" y="14430"/>
                  </a:lnTo>
                  <a:lnTo>
                    <a:pt x="1822" y="14443"/>
                  </a:lnTo>
                  <a:lnTo>
                    <a:pt x="1835" y="14460"/>
                  </a:lnTo>
                  <a:lnTo>
                    <a:pt x="1841" y="14460"/>
                  </a:lnTo>
                  <a:lnTo>
                    <a:pt x="1847" y="14454"/>
                  </a:lnTo>
                  <a:lnTo>
                    <a:pt x="1850" y="14444"/>
                  </a:lnTo>
                  <a:lnTo>
                    <a:pt x="1852" y="14421"/>
                  </a:lnTo>
                  <a:lnTo>
                    <a:pt x="1854" y="14415"/>
                  </a:lnTo>
                  <a:lnTo>
                    <a:pt x="1857" y="14410"/>
                  </a:lnTo>
                  <a:lnTo>
                    <a:pt x="1860" y="14405"/>
                  </a:lnTo>
                  <a:lnTo>
                    <a:pt x="1872" y="14409"/>
                  </a:lnTo>
                  <a:lnTo>
                    <a:pt x="1878" y="14408"/>
                  </a:lnTo>
                  <a:lnTo>
                    <a:pt x="1881" y="14412"/>
                  </a:lnTo>
                  <a:lnTo>
                    <a:pt x="1882" y="14426"/>
                  </a:lnTo>
                  <a:lnTo>
                    <a:pt x="1894" y="14425"/>
                  </a:lnTo>
                  <a:lnTo>
                    <a:pt x="1919" y="14445"/>
                  </a:lnTo>
                  <a:lnTo>
                    <a:pt x="1936" y="14472"/>
                  </a:lnTo>
                  <a:lnTo>
                    <a:pt x="1956" y="14521"/>
                  </a:lnTo>
                  <a:lnTo>
                    <a:pt x="1990" y="14584"/>
                  </a:lnTo>
                  <a:lnTo>
                    <a:pt x="1993" y="14588"/>
                  </a:lnTo>
                  <a:lnTo>
                    <a:pt x="1999" y="14587"/>
                  </a:lnTo>
                  <a:lnTo>
                    <a:pt x="1999" y="14583"/>
                  </a:lnTo>
                  <a:lnTo>
                    <a:pt x="1989" y="14574"/>
                  </a:lnTo>
                  <a:lnTo>
                    <a:pt x="1995" y="14589"/>
                  </a:lnTo>
                  <a:lnTo>
                    <a:pt x="2001" y="14612"/>
                  </a:lnTo>
                  <a:lnTo>
                    <a:pt x="2004" y="14612"/>
                  </a:lnTo>
                  <a:lnTo>
                    <a:pt x="2012" y="14615"/>
                  </a:lnTo>
                  <a:lnTo>
                    <a:pt x="2048" y="14658"/>
                  </a:lnTo>
                  <a:lnTo>
                    <a:pt x="2072" y="14721"/>
                  </a:lnTo>
                  <a:lnTo>
                    <a:pt x="2111" y="14771"/>
                  </a:lnTo>
                  <a:lnTo>
                    <a:pt x="2112" y="14773"/>
                  </a:lnTo>
                  <a:lnTo>
                    <a:pt x="2186" y="14939"/>
                  </a:lnTo>
                  <a:lnTo>
                    <a:pt x="2210" y="15046"/>
                  </a:lnTo>
                  <a:lnTo>
                    <a:pt x="2224" y="15143"/>
                  </a:lnTo>
                  <a:lnTo>
                    <a:pt x="2226" y="15256"/>
                  </a:lnTo>
                  <a:lnTo>
                    <a:pt x="2209" y="15269"/>
                  </a:lnTo>
                  <a:lnTo>
                    <a:pt x="2206" y="15278"/>
                  </a:lnTo>
                  <a:lnTo>
                    <a:pt x="2207" y="15302"/>
                  </a:lnTo>
                  <a:lnTo>
                    <a:pt x="2212" y="15331"/>
                  </a:lnTo>
                  <a:lnTo>
                    <a:pt x="2215" y="15346"/>
                  </a:lnTo>
                  <a:lnTo>
                    <a:pt x="2218" y="15346"/>
                  </a:lnTo>
                  <a:lnTo>
                    <a:pt x="2224" y="15325"/>
                  </a:lnTo>
                  <a:lnTo>
                    <a:pt x="2226" y="15316"/>
                  </a:lnTo>
                  <a:lnTo>
                    <a:pt x="2231" y="15319"/>
                  </a:lnTo>
                  <a:lnTo>
                    <a:pt x="2237" y="15328"/>
                  </a:lnTo>
                  <a:lnTo>
                    <a:pt x="2237" y="15332"/>
                  </a:lnTo>
                  <a:lnTo>
                    <a:pt x="2229" y="15342"/>
                  </a:lnTo>
                  <a:lnTo>
                    <a:pt x="2220" y="15348"/>
                  </a:lnTo>
                  <a:lnTo>
                    <a:pt x="2217" y="15353"/>
                  </a:lnTo>
                  <a:lnTo>
                    <a:pt x="2214" y="15358"/>
                  </a:lnTo>
                  <a:lnTo>
                    <a:pt x="2211" y="15378"/>
                  </a:lnTo>
                  <a:lnTo>
                    <a:pt x="2215" y="15387"/>
                  </a:lnTo>
                  <a:lnTo>
                    <a:pt x="2218" y="15396"/>
                  </a:lnTo>
                  <a:lnTo>
                    <a:pt x="2218" y="15391"/>
                  </a:lnTo>
                  <a:lnTo>
                    <a:pt x="2224" y="15386"/>
                  </a:lnTo>
                  <a:lnTo>
                    <a:pt x="2223" y="15376"/>
                  </a:lnTo>
                  <a:lnTo>
                    <a:pt x="2229" y="15370"/>
                  </a:lnTo>
                  <a:lnTo>
                    <a:pt x="2238" y="15369"/>
                  </a:lnTo>
                  <a:lnTo>
                    <a:pt x="2251" y="15378"/>
                  </a:lnTo>
                  <a:lnTo>
                    <a:pt x="2258" y="15395"/>
                  </a:lnTo>
                  <a:lnTo>
                    <a:pt x="2265" y="15418"/>
                  </a:lnTo>
                  <a:lnTo>
                    <a:pt x="2268" y="15432"/>
                  </a:lnTo>
                  <a:lnTo>
                    <a:pt x="2269" y="15446"/>
                  </a:lnTo>
                  <a:lnTo>
                    <a:pt x="2273" y="15465"/>
                  </a:lnTo>
                  <a:lnTo>
                    <a:pt x="2274" y="15478"/>
                  </a:lnTo>
                  <a:lnTo>
                    <a:pt x="2271" y="15484"/>
                  </a:lnTo>
                  <a:lnTo>
                    <a:pt x="2271" y="15489"/>
                  </a:lnTo>
                  <a:lnTo>
                    <a:pt x="2269" y="15494"/>
                  </a:lnTo>
                  <a:lnTo>
                    <a:pt x="2265" y="15489"/>
                  </a:lnTo>
                  <a:lnTo>
                    <a:pt x="2259" y="15477"/>
                  </a:lnTo>
                  <a:lnTo>
                    <a:pt x="2254" y="15453"/>
                  </a:lnTo>
                  <a:lnTo>
                    <a:pt x="2249" y="15411"/>
                  </a:lnTo>
                  <a:lnTo>
                    <a:pt x="2246" y="15397"/>
                  </a:lnTo>
                  <a:lnTo>
                    <a:pt x="2239" y="15393"/>
                  </a:lnTo>
                  <a:lnTo>
                    <a:pt x="2236" y="15388"/>
                  </a:lnTo>
                  <a:lnTo>
                    <a:pt x="2233" y="15389"/>
                  </a:lnTo>
                  <a:lnTo>
                    <a:pt x="2224" y="15399"/>
                  </a:lnTo>
                  <a:lnTo>
                    <a:pt x="2228" y="15413"/>
                  </a:lnTo>
                  <a:lnTo>
                    <a:pt x="2237" y="15412"/>
                  </a:lnTo>
                  <a:lnTo>
                    <a:pt x="2238" y="15459"/>
                  </a:lnTo>
                  <a:lnTo>
                    <a:pt x="2237" y="15537"/>
                  </a:lnTo>
                  <a:lnTo>
                    <a:pt x="2237" y="15536"/>
                  </a:lnTo>
                  <a:lnTo>
                    <a:pt x="2245" y="15543"/>
                  </a:lnTo>
                  <a:lnTo>
                    <a:pt x="2257" y="15536"/>
                  </a:lnTo>
                  <a:lnTo>
                    <a:pt x="3320" y="15590"/>
                  </a:lnTo>
                  <a:lnTo>
                    <a:pt x="3324" y="15590"/>
                  </a:lnTo>
                  <a:lnTo>
                    <a:pt x="3298" y="15667"/>
                  </a:lnTo>
                  <a:lnTo>
                    <a:pt x="3283" y="15687"/>
                  </a:lnTo>
                  <a:lnTo>
                    <a:pt x="3279" y="15723"/>
                  </a:lnTo>
                  <a:lnTo>
                    <a:pt x="3280" y="15743"/>
                  </a:lnTo>
                  <a:lnTo>
                    <a:pt x="3274" y="15754"/>
                  </a:lnTo>
                  <a:lnTo>
                    <a:pt x="3275" y="15763"/>
                  </a:lnTo>
                  <a:lnTo>
                    <a:pt x="3268" y="15789"/>
                  </a:lnTo>
                  <a:lnTo>
                    <a:pt x="3267" y="15793"/>
                  </a:lnTo>
                  <a:lnTo>
                    <a:pt x="3900" y="16284"/>
                  </a:lnTo>
                  <a:lnTo>
                    <a:pt x="4869" y="17005"/>
                  </a:lnTo>
                  <a:lnTo>
                    <a:pt x="5523" y="17081"/>
                  </a:lnTo>
                  <a:lnTo>
                    <a:pt x="5756" y="17075"/>
                  </a:lnTo>
                  <a:lnTo>
                    <a:pt x="5784" y="17056"/>
                  </a:lnTo>
                  <a:lnTo>
                    <a:pt x="5786" y="17056"/>
                  </a:lnTo>
                  <a:lnTo>
                    <a:pt x="6161" y="17110"/>
                  </a:lnTo>
                  <a:lnTo>
                    <a:pt x="6173" y="16755"/>
                  </a:lnTo>
                  <a:lnTo>
                    <a:pt x="6911" y="16812"/>
                  </a:lnTo>
                  <a:lnTo>
                    <a:pt x="6913" y="16812"/>
                  </a:lnTo>
                  <a:lnTo>
                    <a:pt x="6920" y="16811"/>
                  </a:lnTo>
                  <a:lnTo>
                    <a:pt x="6943" y="16845"/>
                  </a:lnTo>
                  <a:lnTo>
                    <a:pt x="6966" y="16828"/>
                  </a:lnTo>
                  <a:lnTo>
                    <a:pt x="6989" y="16858"/>
                  </a:lnTo>
                  <a:lnTo>
                    <a:pt x="7032" y="16995"/>
                  </a:lnTo>
                  <a:lnTo>
                    <a:pt x="7051" y="17016"/>
                  </a:lnTo>
                  <a:lnTo>
                    <a:pt x="7063" y="17076"/>
                  </a:lnTo>
                  <a:lnTo>
                    <a:pt x="7118" y="17131"/>
                  </a:lnTo>
                  <a:lnTo>
                    <a:pt x="7158" y="17150"/>
                  </a:lnTo>
                  <a:lnTo>
                    <a:pt x="7177" y="17171"/>
                  </a:lnTo>
                  <a:lnTo>
                    <a:pt x="7182" y="17209"/>
                  </a:lnTo>
                  <a:lnTo>
                    <a:pt x="7214" y="17238"/>
                  </a:lnTo>
                  <a:lnTo>
                    <a:pt x="7258" y="17337"/>
                  </a:lnTo>
                  <a:lnTo>
                    <a:pt x="7331" y="17409"/>
                  </a:lnTo>
                  <a:lnTo>
                    <a:pt x="7353" y="17482"/>
                  </a:lnTo>
                  <a:lnTo>
                    <a:pt x="7418" y="17564"/>
                  </a:lnTo>
                  <a:lnTo>
                    <a:pt x="7422" y="17583"/>
                  </a:lnTo>
                  <a:lnTo>
                    <a:pt x="7426" y="17606"/>
                  </a:lnTo>
                  <a:lnTo>
                    <a:pt x="7454" y="17626"/>
                  </a:lnTo>
                  <a:lnTo>
                    <a:pt x="7461" y="17639"/>
                  </a:lnTo>
                  <a:lnTo>
                    <a:pt x="7470" y="17638"/>
                  </a:lnTo>
                  <a:lnTo>
                    <a:pt x="7486" y="17655"/>
                  </a:lnTo>
                  <a:lnTo>
                    <a:pt x="7498" y="17654"/>
                  </a:lnTo>
                  <a:lnTo>
                    <a:pt x="7505" y="17662"/>
                  </a:lnTo>
                  <a:lnTo>
                    <a:pt x="7514" y="17661"/>
                  </a:lnTo>
                  <a:lnTo>
                    <a:pt x="7533" y="17692"/>
                  </a:lnTo>
                  <a:lnTo>
                    <a:pt x="7549" y="17700"/>
                  </a:lnTo>
                  <a:lnTo>
                    <a:pt x="7572" y="17749"/>
                  </a:lnTo>
                  <a:lnTo>
                    <a:pt x="7597" y="17760"/>
                  </a:lnTo>
                  <a:lnTo>
                    <a:pt x="7608" y="17788"/>
                  </a:lnTo>
                  <a:lnTo>
                    <a:pt x="7615" y="17810"/>
                  </a:lnTo>
                  <a:lnTo>
                    <a:pt x="7637" y="17822"/>
                  </a:lnTo>
                  <a:lnTo>
                    <a:pt x="7650" y="17848"/>
                  </a:lnTo>
                  <a:lnTo>
                    <a:pt x="7662" y="17914"/>
                  </a:lnTo>
                  <a:lnTo>
                    <a:pt x="7661" y="17952"/>
                  </a:lnTo>
                  <a:lnTo>
                    <a:pt x="7672" y="17974"/>
                  </a:lnTo>
                  <a:lnTo>
                    <a:pt x="7672" y="17993"/>
                  </a:lnTo>
                  <a:lnTo>
                    <a:pt x="7679" y="18011"/>
                  </a:lnTo>
                  <a:lnTo>
                    <a:pt x="7684" y="18030"/>
                  </a:lnTo>
                  <a:lnTo>
                    <a:pt x="7707" y="18069"/>
                  </a:lnTo>
                  <a:lnTo>
                    <a:pt x="7707" y="18088"/>
                  </a:lnTo>
                  <a:lnTo>
                    <a:pt x="7734" y="18123"/>
                  </a:lnTo>
                  <a:lnTo>
                    <a:pt x="7746" y="18197"/>
                  </a:lnTo>
                  <a:lnTo>
                    <a:pt x="7735" y="18274"/>
                  </a:lnTo>
                  <a:lnTo>
                    <a:pt x="7738" y="18336"/>
                  </a:lnTo>
                  <a:lnTo>
                    <a:pt x="7748" y="18354"/>
                  </a:lnTo>
                  <a:lnTo>
                    <a:pt x="7753" y="18391"/>
                  </a:lnTo>
                  <a:lnTo>
                    <a:pt x="7767" y="18427"/>
                  </a:lnTo>
                  <a:lnTo>
                    <a:pt x="7777" y="18454"/>
                  </a:lnTo>
                  <a:lnTo>
                    <a:pt x="7788" y="18481"/>
                  </a:lnTo>
                  <a:lnTo>
                    <a:pt x="7811" y="18574"/>
                  </a:lnTo>
                  <a:lnTo>
                    <a:pt x="7877" y="18694"/>
                  </a:lnTo>
                  <a:lnTo>
                    <a:pt x="7899" y="18714"/>
                  </a:lnTo>
                  <a:lnTo>
                    <a:pt x="7908" y="18713"/>
                  </a:lnTo>
                  <a:lnTo>
                    <a:pt x="7941" y="18757"/>
                  </a:lnTo>
                  <a:lnTo>
                    <a:pt x="7954" y="18774"/>
                  </a:lnTo>
                  <a:lnTo>
                    <a:pt x="7964" y="18797"/>
                  </a:lnTo>
                  <a:lnTo>
                    <a:pt x="7974" y="18819"/>
                  </a:lnTo>
                  <a:lnTo>
                    <a:pt x="8029" y="18879"/>
                  </a:lnTo>
                  <a:lnTo>
                    <a:pt x="8149" y="18931"/>
                  </a:lnTo>
                  <a:lnTo>
                    <a:pt x="8155" y="18930"/>
                  </a:lnTo>
                  <a:lnTo>
                    <a:pt x="8159" y="18939"/>
                  </a:lnTo>
                  <a:lnTo>
                    <a:pt x="8162" y="18948"/>
                  </a:lnTo>
                  <a:lnTo>
                    <a:pt x="8163" y="18953"/>
                  </a:lnTo>
                  <a:lnTo>
                    <a:pt x="8165" y="18952"/>
                  </a:lnTo>
                  <a:lnTo>
                    <a:pt x="8166" y="18962"/>
                  </a:lnTo>
                  <a:lnTo>
                    <a:pt x="8169" y="18966"/>
                  </a:lnTo>
                  <a:lnTo>
                    <a:pt x="8172" y="18970"/>
                  </a:lnTo>
                  <a:lnTo>
                    <a:pt x="8179" y="18969"/>
                  </a:lnTo>
                  <a:lnTo>
                    <a:pt x="8185" y="18974"/>
                  </a:lnTo>
                  <a:lnTo>
                    <a:pt x="8185" y="18983"/>
                  </a:lnTo>
                  <a:lnTo>
                    <a:pt x="8192" y="18992"/>
                  </a:lnTo>
                  <a:lnTo>
                    <a:pt x="8204" y="18999"/>
                  </a:lnTo>
                  <a:lnTo>
                    <a:pt x="8211" y="19004"/>
                  </a:lnTo>
                  <a:lnTo>
                    <a:pt x="8214" y="19008"/>
                  </a:lnTo>
                  <a:lnTo>
                    <a:pt x="8226" y="19012"/>
                  </a:lnTo>
                  <a:lnTo>
                    <a:pt x="8236" y="19015"/>
                  </a:lnTo>
                  <a:lnTo>
                    <a:pt x="8251" y="19013"/>
                  </a:lnTo>
                  <a:lnTo>
                    <a:pt x="8257" y="19011"/>
                  </a:lnTo>
                  <a:lnTo>
                    <a:pt x="8260" y="19011"/>
                  </a:lnTo>
                  <a:lnTo>
                    <a:pt x="8269" y="19025"/>
                  </a:lnTo>
                  <a:lnTo>
                    <a:pt x="8276" y="19036"/>
                  </a:lnTo>
                  <a:lnTo>
                    <a:pt x="8289" y="19054"/>
                  </a:lnTo>
                  <a:lnTo>
                    <a:pt x="8295" y="19064"/>
                  </a:lnTo>
                  <a:lnTo>
                    <a:pt x="8302" y="19078"/>
                  </a:lnTo>
                  <a:lnTo>
                    <a:pt x="8312" y="19091"/>
                  </a:lnTo>
                  <a:lnTo>
                    <a:pt x="8322" y="19113"/>
                  </a:lnTo>
                  <a:lnTo>
                    <a:pt x="8341" y="19125"/>
                  </a:lnTo>
                  <a:lnTo>
                    <a:pt x="8350" y="19124"/>
                  </a:lnTo>
                  <a:lnTo>
                    <a:pt x="8353" y="19128"/>
                  </a:lnTo>
                  <a:lnTo>
                    <a:pt x="8359" y="19128"/>
                  </a:lnTo>
                  <a:lnTo>
                    <a:pt x="8365" y="19132"/>
                  </a:lnTo>
                  <a:lnTo>
                    <a:pt x="8366" y="19137"/>
                  </a:lnTo>
                  <a:lnTo>
                    <a:pt x="8378" y="19149"/>
                  </a:lnTo>
                  <a:lnTo>
                    <a:pt x="8388" y="19146"/>
                  </a:lnTo>
                  <a:lnTo>
                    <a:pt x="8393" y="19133"/>
                  </a:lnTo>
                  <a:lnTo>
                    <a:pt x="8394" y="19133"/>
                  </a:lnTo>
                  <a:lnTo>
                    <a:pt x="8400" y="19149"/>
                  </a:lnTo>
                  <a:lnTo>
                    <a:pt x="8418" y="19158"/>
                  </a:lnTo>
                  <a:lnTo>
                    <a:pt x="8448" y="19156"/>
                  </a:lnTo>
                  <a:lnTo>
                    <a:pt x="8460" y="19147"/>
                  </a:lnTo>
                  <a:lnTo>
                    <a:pt x="8463" y="19148"/>
                  </a:lnTo>
                  <a:lnTo>
                    <a:pt x="8466" y="19143"/>
                  </a:lnTo>
                  <a:lnTo>
                    <a:pt x="8471" y="19133"/>
                  </a:lnTo>
                  <a:lnTo>
                    <a:pt x="8474" y="19123"/>
                  </a:lnTo>
                  <a:lnTo>
                    <a:pt x="8481" y="19089"/>
                  </a:lnTo>
                  <a:lnTo>
                    <a:pt x="8498" y="19063"/>
                  </a:lnTo>
                  <a:lnTo>
                    <a:pt x="8514" y="19014"/>
                  </a:lnTo>
                  <a:lnTo>
                    <a:pt x="8522" y="19003"/>
                  </a:lnTo>
                  <a:lnTo>
                    <a:pt x="8546" y="18991"/>
                  </a:lnTo>
                  <a:lnTo>
                    <a:pt x="8552" y="18986"/>
                  </a:lnTo>
                  <a:lnTo>
                    <a:pt x="8560" y="18970"/>
                  </a:lnTo>
                  <a:lnTo>
                    <a:pt x="8572" y="18964"/>
                  </a:lnTo>
                  <a:lnTo>
                    <a:pt x="8581" y="18958"/>
                  </a:lnTo>
                  <a:lnTo>
                    <a:pt x="8583" y="18953"/>
                  </a:lnTo>
                  <a:lnTo>
                    <a:pt x="8583" y="18943"/>
                  </a:lnTo>
                  <a:lnTo>
                    <a:pt x="8570" y="18921"/>
                  </a:lnTo>
                  <a:lnTo>
                    <a:pt x="8569" y="18912"/>
                  </a:lnTo>
                  <a:lnTo>
                    <a:pt x="8565" y="18903"/>
                  </a:lnTo>
                  <a:lnTo>
                    <a:pt x="8565" y="18884"/>
                  </a:lnTo>
                  <a:lnTo>
                    <a:pt x="8573" y="18864"/>
                  </a:lnTo>
                  <a:lnTo>
                    <a:pt x="8578" y="18845"/>
                  </a:lnTo>
                  <a:lnTo>
                    <a:pt x="8581" y="18844"/>
                  </a:lnTo>
                  <a:lnTo>
                    <a:pt x="8580" y="18835"/>
                  </a:lnTo>
                  <a:lnTo>
                    <a:pt x="8594" y="18809"/>
                  </a:lnTo>
                  <a:lnTo>
                    <a:pt x="8602" y="18713"/>
                  </a:lnTo>
                  <a:lnTo>
                    <a:pt x="8616" y="18693"/>
                  </a:lnTo>
                  <a:lnTo>
                    <a:pt x="8620" y="18654"/>
                  </a:lnTo>
                  <a:lnTo>
                    <a:pt x="8629" y="18653"/>
                  </a:lnTo>
                  <a:lnTo>
                    <a:pt x="8633" y="18614"/>
                  </a:lnTo>
                  <a:lnTo>
                    <a:pt x="8650" y="18593"/>
                  </a:lnTo>
                  <a:lnTo>
                    <a:pt x="8666" y="18553"/>
                  </a:lnTo>
                  <a:lnTo>
                    <a:pt x="8678" y="18543"/>
                  </a:lnTo>
                  <a:lnTo>
                    <a:pt x="8689" y="18532"/>
                  </a:lnTo>
                  <a:lnTo>
                    <a:pt x="8698" y="18530"/>
                  </a:lnTo>
                  <a:lnTo>
                    <a:pt x="8707" y="18525"/>
                  </a:lnTo>
                  <a:lnTo>
                    <a:pt x="8716" y="18529"/>
                  </a:lnTo>
                  <a:lnTo>
                    <a:pt x="8734" y="18522"/>
                  </a:lnTo>
                  <a:lnTo>
                    <a:pt x="8737" y="18516"/>
                  </a:lnTo>
                  <a:lnTo>
                    <a:pt x="8743" y="18511"/>
                  </a:lnTo>
                  <a:lnTo>
                    <a:pt x="8794" y="18514"/>
                  </a:lnTo>
                  <a:lnTo>
                    <a:pt x="8794" y="18500"/>
                  </a:lnTo>
                  <a:lnTo>
                    <a:pt x="8796" y="18495"/>
                  </a:lnTo>
                  <a:lnTo>
                    <a:pt x="8803" y="18451"/>
                  </a:lnTo>
                  <a:lnTo>
                    <a:pt x="8823" y="18420"/>
                  </a:lnTo>
                  <a:lnTo>
                    <a:pt x="8835" y="18424"/>
                  </a:lnTo>
                  <a:lnTo>
                    <a:pt x="8842" y="18432"/>
                  </a:lnTo>
                  <a:lnTo>
                    <a:pt x="8845" y="18436"/>
                  </a:lnTo>
                  <a:lnTo>
                    <a:pt x="8851" y="18441"/>
                  </a:lnTo>
                  <a:lnTo>
                    <a:pt x="8854" y="18440"/>
                  </a:lnTo>
                  <a:lnTo>
                    <a:pt x="8860" y="18444"/>
                  </a:lnTo>
                  <a:lnTo>
                    <a:pt x="8876" y="18452"/>
                  </a:lnTo>
                  <a:lnTo>
                    <a:pt x="8885" y="18455"/>
                  </a:lnTo>
                  <a:lnTo>
                    <a:pt x="8902" y="18482"/>
                  </a:lnTo>
                  <a:lnTo>
                    <a:pt x="8942" y="18496"/>
                  </a:lnTo>
                  <a:lnTo>
                    <a:pt x="8954" y="18494"/>
                  </a:lnTo>
                  <a:lnTo>
                    <a:pt x="8956" y="18485"/>
                  </a:lnTo>
                  <a:lnTo>
                    <a:pt x="8978" y="18487"/>
                  </a:lnTo>
                  <a:lnTo>
                    <a:pt x="8986" y="18476"/>
                  </a:lnTo>
                  <a:lnTo>
                    <a:pt x="9005" y="18493"/>
                  </a:lnTo>
                  <a:lnTo>
                    <a:pt x="9038" y="18484"/>
                  </a:lnTo>
                  <a:lnTo>
                    <a:pt x="9050" y="18487"/>
                  </a:lnTo>
                  <a:lnTo>
                    <a:pt x="9053" y="18482"/>
                  </a:lnTo>
                  <a:lnTo>
                    <a:pt x="9059" y="18481"/>
                  </a:lnTo>
                  <a:lnTo>
                    <a:pt x="9060" y="18496"/>
                  </a:lnTo>
                  <a:lnTo>
                    <a:pt x="9078" y="18493"/>
                  </a:lnTo>
                  <a:lnTo>
                    <a:pt x="9090" y="18496"/>
                  </a:lnTo>
                  <a:lnTo>
                    <a:pt x="9136" y="18514"/>
                  </a:lnTo>
                  <a:lnTo>
                    <a:pt x="9145" y="18504"/>
                  </a:lnTo>
                  <a:lnTo>
                    <a:pt x="9163" y="18497"/>
                  </a:lnTo>
                  <a:lnTo>
                    <a:pt x="9171" y="18487"/>
                  </a:lnTo>
                  <a:lnTo>
                    <a:pt x="9183" y="18485"/>
                  </a:lnTo>
                  <a:lnTo>
                    <a:pt x="9190" y="18489"/>
                  </a:lnTo>
                  <a:lnTo>
                    <a:pt x="9196" y="18502"/>
                  </a:lnTo>
                  <a:lnTo>
                    <a:pt x="9214" y="18491"/>
                  </a:lnTo>
                  <a:lnTo>
                    <a:pt x="9227" y="18499"/>
                  </a:lnTo>
                  <a:lnTo>
                    <a:pt x="9245" y="18516"/>
                  </a:lnTo>
                  <a:lnTo>
                    <a:pt x="9264" y="18532"/>
                  </a:lnTo>
                  <a:lnTo>
                    <a:pt x="9268" y="18546"/>
                  </a:lnTo>
                  <a:lnTo>
                    <a:pt x="9269" y="18569"/>
                  </a:lnTo>
                  <a:lnTo>
                    <a:pt x="9279" y="18578"/>
                  </a:lnTo>
                  <a:lnTo>
                    <a:pt x="9288" y="18582"/>
                  </a:lnTo>
                  <a:lnTo>
                    <a:pt x="9295" y="18590"/>
                  </a:lnTo>
                  <a:lnTo>
                    <a:pt x="9294" y="18637"/>
                  </a:lnTo>
                  <a:lnTo>
                    <a:pt x="9297" y="18642"/>
                  </a:lnTo>
                  <a:lnTo>
                    <a:pt x="9306" y="18640"/>
                  </a:lnTo>
                  <a:lnTo>
                    <a:pt x="9314" y="18611"/>
                  </a:lnTo>
                  <a:lnTo>
                    <a:pt x="9323" y="18610"/>
                  </a:lnTo>
                  <a:lnTo>
                    <a:pt x="9324" y="18629"/>
                  </a:lnTo>
                  <a:lnTo>
                    <a:pt x="9322" y="18644"/>
                  </a:lnTo>
                  <a:lnTo>
                    <a:pt x="9319" y="18653"/>
                  </a:lnTo>
                  <a:lnTo>
                    <a:pt x="9319" y="18663"/>
                  </a:lnTo>
                  <a:lnTo>
                    <a:pt x="9317" y="18673"/>
                  </a:lnTo>
                  <a:lnTo>
                    <a:pt x="9320" y="18681"/>
                  </a:lnTo>
                  <a:lnTo>
                    <a:pt x="9324" y="18691"/>
                  </a:lnTo>
                  <a:lnTo>
                    <a:pt x="9339" y="18694"/>
                  </a:lnTo>
                  <a:lnTo>
                    <a:pt x="9348" y="18697"/>
                  </a:lnTo>
                  <a:lnTo>
                    <a:pt x="9355" y="18711"/>
                  </a:lnTo>
                  <a:lnTo>
                    <a:pt x="9361" y="18715"/>
                  </a:lnTo>
                  <a:lnTo>
                    <a:pt x="9374" y="18722"/>
                  </a:lnTo>
                  <a:lnTo>
                    <a:pt x="9405" y="18737"/>
                  </a:lnTo>
                  <a:lnTo>
                    <a:pt x="9430" y="18819"/>
                  </a:lnTo>
                  <a:lnTo>
                    <a:pt x="9480" y="18861"/>
                  </a:lnTo>
                  <a:lnTo>
                    <a:pt x="9494" y="18893"/>
                  </a:lnTo>
                  <a:lnTo>
                    <a:pt x="9529" y="18917"/>
                  </a:lnTo>
                  <a:lnTo>
                    <a:pt x="9542" y="18944"/>
                  </a:lnTo>
                  <a:lnTo>
                    <a:pt x="9544" y="18986"/>
                  </a:lnTo>
                  <a:lnTo>
                    <a:pt x="9583" y="19029"/>
                  </a:lnTo>
                  <a:lnTo>
                    <a:pt x="9593" y="19056"/>
                  </a:lnTo>
                  <a:lnTo>
                    <a:pt x="9601" y="19155"/>
                  </a:lnTo>
                  <a:lnTo>
                    <a:pt x="9605" y="19173"/>
                  </a:lnTo>
                  <a:lnTo>
                    <a:pt x="9606" y="19187"/>
                  </a:lnTo>
                  <a:lnTo>
                    <a:pt x="9619" y="19205"/>
                  </a:lnTo>
                  <a:lnTo>
                    <a:pt x="9626" y="19218"/>
                  </a:lnTo>
                  <a:lnTo>
                    <a:pt x="9636" y="19235"/>
                  </a:lnTo>
                  <a:lnTo>
                    <a:pt x="9637" y="19255"/>
                  </a:lnTo>
                  <a:lnTo>
                    <a:pt x="9656" y="19276"/>
                  </a:lnTo>
                  <a:lnTo>
                    <a:pt x="9680" y="19397"/>
                  </a:lnTo>
                  <a:lnTo>
                    <a:pt x="9693" y="19414"/>
                  </a:lnTo>
                  <a:lnTo>
                    <a:pt x="9700" y="19432"/>
                  </a:lnTo>
                  <a:lnTo>
                    <a:pt x="9713" y="19459"/>
                  </a:lnTo>
                  <a:lnTo>
                    <a:pt x="9718" y="19492"/>
                  </a:lnTo>
                  <a:lnTo>
                    <a:pt x="9753" y="19525"/>
                  </a:lnTo>
                  <a:lnTo>
                    <a:pt x="9739" y="19546"/>
                  </a:lnTo>
                  <a:lnTo>
                    <a:pt x="9753" y="19577"/>
                  </a:lnTo>
                  <a:lnTo>
                    <a:pt x="9751" y="19616"/>
                  </a:lnTo>
                  <a:lnTo>
                    <a:pt x="9782" y="19674"/>
                  </a:lnTo>
                  <a:lnTo>
                    <a:pt x="9777" y="19708"/>
                  </a:lnTo>
                  <a:lnTo>
                    <a:pt x="9791" y="19729"/>
                  </a:lnTo>
                  <a:lnTo>
                    <a:pt x="9810" y="19746"/>
                  </a:lnTo>
                  <a:lnTo>
                    <a:pt x="9820" y="19773"/>
                  </a:lnTo>
                  <a:lnTo>
                    <a:pt x="9876" y="19804"/>
                  </a:lnTo>
                  <a:lnTo>
                    <a:pt x="9894" y="19854"/>
                  </a:lnTo>
                  <a:lnTo>
                    <a:pt x="9913" y="19876"/>
                  </a:lnTo>
                  <a:lnTo>
                    <a:pt x="9928" y="19926"/>
                  </a:lnTo>
                  <a:lnTo>
                    <a:pt x="9944" y="19943"/>
                  </a:lnTo>
                  <a:lnTo>
                    <a:pt x="9951" y="19966"/>
                  </a:lnTo>
                  <a:lnTo>
                    <a:pt x="9962" y="20003"/>
                  </a:lnTo>
                  <a:lnTo>
                    <a:pt x="9969" y="20025"/>
                  </a:lnTo>
                  <a:lnTo>
                    <a:pt x="9979" y="20052"/>
                  </a:lnTo>
                  <a:lnTo>
                    <a:pt x="9987" y="20089"/>
                  </a:lnTo>
                  <a:lnTo>
                    <a:pt x="9987" y="20090"/>
                  </a:lnTo>
                  <a:lnTo>
                    <a:pt x="10001" y="20112"/>
                  </a:lnTo>
                  <a:lnTo>
                    <a:pt x="10010" y="20120"/>
                  </a:lnTo>
                  <a:lnTo>
                    <a:pt x="10023" y="20137"/>
                  </a:lnTo>
                  <a:lnTo>
                    <a:pt x="10038" y="20145"/>
                  </a:lnTo>
                  <a:lnTo>
                    <a:pt x="10039" y="20145"/>
                  </a:lnTo>
                  <a:lnTo>
                    <a:pt x="10065" y="20199"/>
                  </a:lnTo>
                  <a:lnTo>
                    <a:pt x="10081" y="20206"/>
                  </a:lnTo>
                  <a:lnTo>
                    <a:pt x="10087" y="20220"/>
                  </a:lnTo>
                  <a:lnTo>
                    <a:pt x="10097" y="20219"/>
                  </a:lnTo>
                  <a:lnTo>
                    <a:pt x="10105" y="20203"/>
                  </a:lnTo>
                  <a:lnTo>
                    <a:pt x="10118" y="20207"/>
                  </a:lnTo>
                  <a:lnTo>
                    <a:pt x="10130" y="20224"/>
                  </a:lnTo>
                  <a:lnTo>
                    <a:pt x="10143" y="20237"/>
                  </a:lnTo>
                  <a:lnTo>
                    <a:pt x="10157" y="20268"/>
                  </a:lnTo>
                  <a:lnTo>
                    <a:pt x="10159" y="20311"/>
                  </a:lnTo>
                  <a:lnTo>
                    <a:pt x="10168" y="20324"/>
                  </a:lnTo>
                  <a:lnTo>
                    <a:pt x="10172" y="20342"/>
                  </a:lnTo>
                  <a:lnTo>
                    <a:pt x="10166" y="20452"/>
                  </a:lnTo>
                  <a:lnTo>
                    <a:pt x="10161" y="20472"/>
                  </a:lnTo>
                  <a:lnTo>
                    <a:pt x="10171" y="20484"/>
                  </a:lnTo>
                  <a:lnTo>
                    <a:pt x="10178" y="20503"/>
                  </a:lnTo>
                  <a:lnTo>
                    <a:pt x="10187" y="20511"/>
                  </a:lnTo>
                  <a:lnTo>
                    <a:pt x="10197" y="20524"/>
                  </a:lnTo>
                  <a:lnTo>
                    <a:pt x="10205" y="20570"/>
                  </a:lnTo>
                  <a:lnTo>
                    <a:pt x="10203" y="20651"/>
                  </a:lnTo>
                  <a:lnTo>
                    <a:pt x="10195" y="20676"/>
                  </a:lnTo>
                  <a:lnTo>
                    <a:pt x="10200" y="20709"/>
                  </a:lnTo>
                  <a:lnTo>
                    <a:pt x="10210" y="20722"/>
                  </a:lnTo>
                  <a:lnTo>
                    <a:pt x="10223" y="20749"/>
                  </a:lnTo>
                  <a:lnTo>
                    <a:pt x="10234" y="20776"/>
                  </a:lnTo>
                  <a:lnTo>
                    <a:pt x="10252" y="20792"/>
                  </a:lnTo>
                  <a:lnTo>
                    <a:pt x="10272" y="20818"/>
                  </a:lnTo>
                  <a:lnTo>
                    <a:pt x="10288" y="20844"/>
                  </a:lnTo>
                  <a:lnTo>
                    <a:pt x="10285" y="20844"/>
                  </a:lnTo>
                  <a:lnTo>
                    <a:pt x="10292" y="20854"/>
                  </a:lnTo>
                  <a:lnTo>
                    <a:pt x="10306" y="20883"/>
                  </a:lnTo>
                  <a:lnTo>
                    <a:pt x="10309" y="20900"/>
                  </a:lnTo>
                  <a:lnTo>
                    <a:pt x="10313" y="20904"/>
                  </a:lnTo>
                  <a:lnTo>
                    <a:pt x="10320" y="20931"/>
                  </a:lnTo>
                  <a:lnTo>
                    <a:pt x="10321" y="20945"/>
                  </a:lnTo>
                  <a:lnTo>
                    <a:pt x="10325" y="20959"/>
                  </a:lnTo>
                  <a:lnTo>
                    <a:pt x="10333" y="21010"/>
                  </a:lnTo>
                  <a:lnTo>
                    <a:pt x="10337" y="21034"/>
                  </a:lnTo>
                  <a:lnTo>
                    <a:pt x="10341" y="21052"/>
                  </a:lnTo>
                  <a:lnTo>
                    <a:pt x="10345" y="21071"/>
                  </a:lnTo>
                  <a:lnTo>
                    <a:pt x="10347" y="21099"/>
                  </a:lnTo>
                  <a:lnTo>
                    <a:pt x="10359" y="21116"/>
                  </a:lnTo>
                  <a:lnTo>
                    <a:pt x="10373" y="21148"/>
                  </a:lnTo>
                  <a:lnTo>
                    <a:pt x="10375" y="21181"/>
                  </a:lnTo>
                  <a:lnTo>
                    <a:pt x="10379" y="21199"/>
                  </a:lnTo>
                  <a:lnTo>
                    <a:pt x="10398" y="21211"/>
                  </a:lnTo>
                  <a:lnTo>
                    <a:pt x="10431" y="21212"/>
                  </a:lnTo>
                  <a:lnTo>
                    <a:pt x="10450" y="21224"/>
                  </a:lnTo>
                  <a:lnTo>
                    <a:pt x="10462" y="21228"/>
                  </a:lnTo>
                  <a:lnTo>
                    <a:pt x="10475" y="21240"/>
                  </a:lnTo>
                  <a:lnTo>
                    <a:pt x="10514" y="21235"/>
                  </a:lnTo>
                  <a:lnTo>
                    <a:pt x="10527" y="21257"/>
                  </a:lnTo>
                  <a:lnTo>
                    <a:pt x="10540" y="21269"/>
                  </a:lnTo>
                  <a:lnTo>
                    <a:pt x="10546" y="21283"/>
                  </a:lnTo>
                  <a:lnTo>
                    <a:pt x="10559" y="21296"/>
                  </a:lnTo>
                  <a:lnTo>
                    <a:pt x="10566" y="21304"/>
                  </a:lnTo>
                  <a:lnTo>
                    <a:pt x="10588" y="21330"/>
                  </a:lnTo>
                  <a:lnTo>
                    <a:pt x="10618" y="21322"/>
                  </a:lnTo>
                  <a:lnTo>
                    <a:pt x="10627" y="21328"/>
                  </a:lnTo>
                  <a:lnTo>
                    <a:pt x="10643" y="21332"/>
                  </a:lnTo>
                  <a:lnTo>
                    <a:pt x="10646" y="21332"/>
                  </a:lnTo>
                  <a:lnTo>
                    <a:pt x="10680" y="21354"/>
                  </a:lnTo>
                  <a:lnTo>
                    <a:pt x="10695" y="21351"/>
                  </a:lnTo>
                  <a:lnTo>
                    <a:pt x="10701" y="21355"/>
                  </a:lnTo>
                  <a:lnTo>
                    <a:pt x="10730" y="21389"/>
                  </a:lnTo>
                  <a:lnTo>
                    <a:pt x="10737" y="21388"/>
                  </a:lnTo>
                  <a:lnTo>
                    <a:pt x="10749" y="21401"/>
                  </a:lnTo>
                  <a:lnTo>
                    <a:pt x="10760" y="21423"/>
                  </a:lnTo>
                  <a:lnTo>
                    <a:pt x="10769" y="21427"/>
                  </a:lnTo>
                  <a:lnTo>
                    <a:pt x="10778" y="21430"/>
                  </a:lnTo>
                  <a:lnTo>
                    <a:pt x="10819" y="21453"/>
                  </a:lnTo>
                  <a:lnTo>
                    <a:pt x="10828" y="21452"/>
                  </a:lnTo>
                  <a:lnTo>
                    <a:pt x="10830" y="21447"/>
                  </a:lnTo>
                  <a:lnTo>
                    <a:pt x="10846" y="21450"/>
                  </a:lnTo>
                  <a:lnTo>
                    <a:pt x="10851" y="21450"/>
                  </a:lnTo>
                  <a:lnTo>
                    <a:pt x="10870" y="21462"/>
                  </a:lnTo>
                  <a:lnTo>
                    <a:pt x="10883" y="21474"/>
                  </a:lnTo>
                  <a:lnTo>
                    <a:pt x="10897" y="21463"/>
                  </a:lnTo>
                  <a:lnTo>
                    <a:pt x="10900" y="21453"/>
                  </a:lnTo>
                  <a:lnTo>
                    <a:pt x="10981" y="21443"/>
                  </a:lnTo>
                  <a:lnTo>
                    <a:pt x="11006" y="21449"/>
                  </a:lnTo>
                  <a:lnTo>
                    <a:pt x="11012" y="21453"/>
                  </a:lnTo>
                  <a:lnTo>
                    <a:pt x="11025" y="21461"/>
                  </a:lnTo>
                  <a:lnTo>
                    <a:pt x="11027" y="21461"/>
                  </a:lnTo>
                  <a:lnTo>
                    <a:pt x="11034" y="21465"/>
                  </a:lnTo>
                  <a:lnTo>
                    <a:pt x="11083" y="21468"/>
                  </a:lnTo>
                  <a:lnTo>
                    <a:pt x="11086" y="21473"/>
                  </a:lnTo>
                  <a:lnTo>
                    <a:pt x="11092" y="21482"/>
                  </a:lnTo>
                  <a:lnTo>
                    <a:pt x="11092" y="21486"/>
                  </a:lnTo>
                  <a:lnTo>
                    <a:pt x="11106" y="21513"/>
                  </a:lnTo>
                  <a:lnTo>
                    <a:pt x="11124" y="21515"/>
                  </a:lnTo>
                  <a:lnTo>
                    <a:pt x="11131" y="21524"/>
                  </a:lnTo>
                  <a:lnTo>
                    <a:pt x="11148" y="21565"/>
                  </a:lnTo>
                  <a:lnTo>
                    <a:pt x="11172" y="21575"/>
                  </a:lnTo>
                  <a:lnTo>
                    <a:pt x="11182" y="21589"/>
                  </a:lnTo>
                  <a:lnTo>
                    <a:pt x="11198" y="21597"/>
                  </a:lnTo>
                  <a:lnTo>
                    <a:pt x="11204" y="21595"/>
                  </a:lnTo>
                  <a:lnTo>
                    <a:pt x="11210" y="21600"/>
                  </a:lnTo>
                  <a:lnTo>
                    <a:pt x="11219" y="21599"/>
                  </a:lnTo>
                  <a:lnTo>
                    <a:pt x="11225" y="21589"/>
                  </a:lnTo>
                  <a:lnTo>
                    <a:pt x="11224" y="21579"/>
                  </a:lnTo>
                  <a:lnTo>
                    <a:pt x="11227" y="21569"/>
                  </a:lnTo>
                  <a:lnTo>
                    <a:pt x="11219" y="21537"/>
                  </a:lnTo>
                  <a:lnTo>
                    <a:pt x="11225" y="21527"/>
                  </a:lnTo>
                  <a:lnTo>
                    <a:pt x="11234" y="21526"/>
                  </a:lnTo>
                  <a:lnTo>
                    <a:pt x="11236" y="21516"/>
                  </a:lnTo>
                  <a:lnTo>
                    <a:pt x="11255" y="21519"/>
                  </a:lnTo>
                  <a:lnTo>
                    <a:pt x="11260" y="21504"/>
                  </a:lnTo>
                  <a:lnTo>
                    <a:pt x="11269" y="21502"/>
                  </a:lnTo>
                  <a:lnTo>
                    <a:pt x="11302" y="21493"/>
                  </a:lnTo>
                  <a:lnTo>
                    <a:pt x="11311" y="21502"/>
                  </a:lnTo>
                  <a:lnTo>
                    <a:pt x="11320" y="21496"/>
                  </a:lnTo>
                  <a:lnTo>
                    <a:pt x="11319" y="21482"/>
                  </a:lnTo>
                  <a:lnTo>
                    <a:pt x="11321" y="21458"/>
                  </a:lnTo>
                  <a:lnTo>
                    <a:pt x="11317" y="21435"/>
                  </a:lnTo>
                  <a:lnTo>
                    <a:pt x="11315" y="21401"/>
                  </a:lnTo>
                  <a:lnTo>
                    <a:pt x="11303" y="21408"/>
                  </a:lnTo>
                  <a:lnTo>
                    <a:pt x="11292" y="21419"/>
                  </a:lnTo>
                  <a:lnTo>
                    <a:pt x="11286" y="21429"/>
                  </a:lnTo>
                  <a:lnTo>
                    <a:pt x="11281" y="21434"/>
                  </a:lnTo>
                  <a:lnTo>
                    <a:pt x="11296" y="21432"/>
                  </a:lnTo>
                  <a:lnTo>
                    <a:pt x="11299" y="21428"/>
                  </a:lnTo>
                  <a:lnTo>
                    <a:pt x="11304" y="21422"/>
                  </a:lnTo>
                  <a:lnTo>
                    <a:pt x="11308" y="21427"/>
                  </a:lnTo>
                  <a:lnTo>
                    <a:pt x="11305" y="21431"/>
                  </a:lnTo>
                  <a:lnTo>
                    <a:pt x="11309" y="21445"/>
                  </a:lnTo>
                  <a:lnTo>
                    <a:pt x="11309" y="21460"/>
                  </a:lnTo>
                  <a:lnTo>
                    <a:pt x="11292" y="21465"/>
                  </a:lnTo>
                  <a:lnTo>
                    <a:pt x="11275" y="21470"/>
                  </a:lnTo>
                  <a:lnTo>
                    <a:pt x="11275" y="21475"/>
                  </a:lnTo>
                  <a:lnTo>
                    <a:pt x="11280" y="21471"/>
                  </a:lnTo>
                  <a:lnTo>
                    <a:pt x="11280" y="21481"/>
                  </a:lnTo>
                  <a:lnTo>
                    <a:pt x="11283" y="21486"/>
                  </a:lnTo>
                  <a:lnTo>
                    <a:pt x="11275" y="21488"/>
                  </a:lnTo>
                  <a:lnTo>
                    <a:pt x="11275" y="21484"/>
                  </a:lnTo>
                  <a:lnTo>
                    <a:pt x="11276" y="21478"/>
                  </a:lnTo>
                  <a:lnTo>
                    <a:pt x="11277" y="21468"/>
                  </a:lnTo>
                  <a:lnTo>
                    <a:pt x="11280" y="21468"/>
                  </a:lnTo>
                  <a:lnTo>
                    <a:pt x="11276" y="21459"/>
                  </a:lnTo>
                  <a:lnTo>
                    <a:pt x="11273" y="21459"/>
                  </a:lnTo>
                  <a:lnTo>
                    <a:pt x="11273" y="21454"/>
                  </a:lnTo>
                  <a:lnTo>
                    <a:pt x="11269" y="21455"/>
                  </a:lnTo>
                  <a:lnTo>
                    <a:pt x="11264" y="21460"/>
                  </a:lnTo>
                  <a:lnTo>
                    <a:pt x="11258" y="21470"/>
                  </a:lnTo>
                  <a:lnTo>
                    <a:pt x="11250" y="21481"/>
                  </a:lnTo>
                  <a:lnTo>
                    <a:pt x="11244" y="21482"/>
                  </a:lnTo>
                  <a:lnTo>
                    <a:pt x="11241" y="21487"/>
                  </a:lnTo>
                  <a:lnTo>
                    <a:pt x="11238" y="21482"/>
                  </a:lnTo>
                  <a:lnTo>
                    <a:pt x="11237" y="21478"/>
                  </a:lnTo>
                  <a:lnTo>
                    <a:pt x="11246" y="21467"/>
                  </a:lnTo>
                  <a:lnTo>
                    <a:pt x="11255" y="21457"/>
                  </a:lnTo>
                  <a:lnTo>
                    <a:pt x="11269" y="21441"/>
                  </a:lnTo>
                  <a:lnTo>
                    <a:pt x="11275" y="21440"/>
                  </a:lnTo>
                  <a:lnTo>
                    <a:pt x="11278" y="21435"/>
                  </a:lnTo>
                  <a:lnTo>
                    <a:pt x="11277" y="21416"/>
                  </a:lnTo>
                  <a:lnTo>
                    <a:pt x="11279" y="21411"/>
                  </a:lnTo>
                  <a:lnTo>
                    <a:pt x="11289" y="21410"/>
                  </a:lnTo>
                  <a:lnTo>
                    <a:pt x="11291" y="21404"/>
                  </a:lnTo>
                  <a:lnTo>
                    <a:pt x="11290" y="21395"/>
                  </a:lnTo>
                  <a:lnTo>
                    <a:pt x="11288" y="21396"/>
                  </a:lnTo>
                  <a:lnTo>
                    <a:pt x="11266" y="21389"/>
                  </a:lnTo>
                  <a:lnTo>
                    <a:pt x="11257" y="21385"/>
                  </a:lnTo>
                  <a:lnTo>
                    <a:pt x="11251" y="21381"/>
                  </a:lnTo>
                  <a:lnTo>
                    <a:pt x="11238" y="21373"/>
                  </a:lnTo>
                  <a:lnTo>
                    <a:pt x="11238" y="21364"/>
                  </a:lnTo>
                  <a:lnTo>
                    <a:pt x="11243" y="21358"/>
                  </a:lnTo>
                  <a:lnTo>
                    <a:pt x="11243" y="21354"/>
                  </a:lnTo>
                  <a:lnTo>
                    <a:pt x="11236" y="21336"/>
                  </a:lnTo>
                  <a:lnTo>
                    <a:pt x="11236" y="21326"/>
                  </a:lnTo>
                  <a:lnTo>
                    <a:pt x="11238" y="21307"/>
                  </a:lnTo>
                  <a:lnTo>
                    <a:pt x="11240" y="21297"/>
                  </a:lnTo>
                  <a:lnTo>
                    <a:pt x="11237" y="21292"/>
                  </a:lnTo>
                  <a:lnTo>
                    <a:pt x="11231" y="21288"/>
                  </a:lnTo>
                  <a:lnTo>
                    <a:pt x="11228" y="21289"/>
                  </a:lnTo>
                  <a:lnTo>
                    <a:pt x="11226" y="21318"/>
                  </a:lnTo>
                  <a:lnTo>
                    <a:pt x="11220" y="21318"/>
                  </a:lnTo>
                  <a:lnTo>
                    <a:pt x="11219" y="21299"/>
                  </a:lnTo>
                  <a:lnTo>
                    <a:pt x="11221" y="21276"/>
                  </a:lnTo>
                  <a:lnTo>
                    <a:pt x="11217" y="21267"/>
                  </a:lnTo>
                  <a:lnTo>
                    <a:pt x="11217" y="21252"/>
                  </a:lnTo>
                  <a:lnTo>
                    <a:pt x="11212" y="21215"/>
                  </a:lnTo>
                  <a:lnTo>
                    <a:pt x="11209" y="21206"/>
                  </a:lnTo>
                  <a:lnTo>
                    <a:pt x="11210" y="21177"/>
                  </a:lnTo>
                  <a:lnTo>
                    <a:pt x="11186" y="21180"/>
                  </a:lnTo>
                  <a:lnTo>
                    <a:pt x="11194" y="21160"/>
                  </a:lnTo>
                  <a:lnTo>
                    <a:pt x="11185" y="21157"/>
                  </a:lnTo>
                  <a:lnTo>
                    <a:pt x="11173" y="21163"/>
                  </a:lnTo>
                  <a:lnTo>
                    <a:pt x="11185" y="21148"/>
                  </a:lnTo>
                  <a:lnTo>
                    <a:pt x="11184" y="21133"/>
                  </a:lnTo>
                  <a:lnTo>
                    <a:pt x="11163" y="21145"/>
                  </a:lnTo>
                  <a:lnTo>
                    <a:pt x="11160" y="21141"/>
                  </a:lnTo>
                  <a:lnTo>
                    <a:pt x="11162" y="21131"/>
                  </a:lnTo>
                  <a:lnTo>
                    <a:pt x="11165" y="21131"/>
                  </a:lnTo>
                  <a:lnTo>
                    <a:pt x="11165" y="21126"/>
                  </a:lnTo>
                  <a:lnTo>
                    <a:pt x="11168" y="21121"/>
                  </a:lnTo>
                  <a:lnTo>
                    <a:pt x="11171" y="21116"/>
                  </a:lnTo>
                  <a:lnTo>
                    <a:pt x="11174" y="21116"/>
                  </a:lnTo>
                  <a:lnTo>
                    <a:pt x="11174" y="21111"/>
                  </a:lnTo>
                  <a:lnTo>
                    <a:pt x="11149" y="21114"/>
                  </a:lnTo>
                  <a:lnTo>
                    <a:pt x="11149" y="21104"/>
                  </a:lnTo>
                  <a:lnTo>
                    <a:pt x="11151" y="21094"/>
                  </a:lnTo>
                  <a:lnTo>
                    <a:pt x="11154" y="21089"/>
                  </a:lnTo>
                  <a:lnTo>
                    <a:pt x="11160" y="21088"/>
                  </a:lnTo>
                  <a:lnTo>
                    <a:pt x="11164" y="21098"/>
                  </a:lnTo>
                  <a:lnTo>
                    <a:pt x="11167" y="21102"/>
                  </a:lnTo>
                  <a:lnTo>
                    <a:pt x="11173" y="21101"/>
                  </a:lnTo>
                  <a:lnTo>
                    <a:pt x="11172" y="21087"/>
                  </a:lnTo>
                  <a:lnTo>
                    <a:pt x="11169" y="21083"/>
                  </a:lnTo>
                  <a:lnTo>
                    <a:pt x="11163" y="21079"/>
                  </a:lnTo>
                  <a:lnTo>
                    <a:pt x="11154" y="21075"/>
                  </a:lnTo>
                  <a:lnTo>
                    <a:pt x="11153" y="21066"/>
                  </a:lnTo>
                  <a:lnTo>
                    <a:pt x="11159" y="21060"/>
                  </a:lnTo>
                  <a:lnTo>
                    <a:pt x="11162" y="21060"/>
                  </a:lnTo>
                  <a:lnTo>
                    <a:pt x="11165" y="21055"/>
                  </a:lnTo>
                  <a:lnTo>
                    <a:pt x="11168" y="21059"/>
                  </a:lnTo>
                  <a:lnTo>
                    <a:pt x="11171" y="21059"/>
                  </a:lnTo>
                  <a:lnTo>
                    <a:pt x="11171" y="21068"/>
                  </a:lnTo>
                  <a:lnTo>
                    <a:pt x="11178" y="21073"/>
                  </a:lnTo>
                  <a:lnTo>
                    <a:pt x="11180" y="21072"/>
                  </a:lnTo>
                  <a:lnTo>
                    <a:pt x="11183" y="21067"/>
                  </a:lnTo>
                  <a:lnTo>
                    <a:pt x="11182" y="21038"/>
                  </a:lnTo>
                  <a:lnTo>
                    <a:pt x="11178" y="21015"/>
                  </a:lnTo>
                  <a:lnTo>
                    <a:pt x="11171" y="21007"/>
                  </a:lnTo>
                  <a:lnTo>
                    <a:pt x="11165" y="21008"/>
                  </a:lnTo>
                  <a:lnTo>
                    <a:pt x="11162" y="20993"/>
                  </a:lnTo>
                  <a:lnTo>
                    <a:pt x="11164" y="20984"/>
                  </a:lnTo>
                  <a:lnTo>
                    <a:pt x="11151" y="20895"/>
                  </a:lnTo>
                  <a:lnTo>
                    <a:pt x="11135" y="20826"/>
                  </a:lnTo>
                  <a:lnTo>
                    <a:pt x="11120" y="20823"/>
                  </a:lnTo>
                  <a:lnTo>
                    <a:pt x="11107" y="20815"/>
                  </a:lnTo>
                  <a:lnTo>
                    <a:pt x="11101" y="20802"/>
                  </a:lnTo>
                  <a:lnTo>
                    <a:pt x="11097" y="20787"/>
                  </a:lnTo>
                  <a:lnTo>
                    <a:pt x="11100" y="20782"/>
                  </a:lnTo>
                  <a:lnTo>
                    <a:pt x="11102" y="20773"/>
                  </a:lnTo>
                  <a:lnTo>
                    <a:pt x="11105" y="20763"/>
                  </a:lnTo>
                  <a:lnTo>
                    <a:pt x="11104" y="20758"/>
                  </a:lnTo>
                  <a:lnTo>
                    <a:pt x="11111" y="20758"/>
                  </a:lnTo>
                  <a:lnTo>
                    <a:pt x="11114" y="20766"/>
                  </a:lnTo>
                  <a:lnTo>
                    <a:pt x="11120" y="20776"/>
                  </a:lnTo>
                  <a:lnTo>
                    <a:pt x="11127" y="20784"/>
                  </a:lnTo>
                  <a:lnTo>
                    <a:pt x="11139" y="20782"/>
                  </a:lnTo>
                  <a:lnTo>
                    <a:pt x="11145" y="20773"/>
                  </a:lnTo>
                  <a:lnTo>
                    <a:pt x="11141" y="20763"/>
                  </a:lnTo>
                  <a:lnTo>
                    <a:pt x="11134" y="20755"/>
                  </a:lnTo>
                  <a:lnTo>
                    <a:pt x="11131" y="20746"/>
                  </a:lnTo>
                  <a:lnTo>
                    <a:pt x="11125" y="20742"/>
                  </a:lnTo>
                  <a:lnTo>
                    <a:pt x="11122" y="20743"/>
                  </a:lnTo>
                  <a:lnTo>
                    <a:pt x="11122" y="20752"/>
                  </a:lnTo>
                  <a:lnTo>
                    <a:pt x="11116" y="20752"/>
                  </a:lnTo>
                  <a:lnTo>
                    <a:pt x="11110" y="20748"/>
                  </a:lnTo>
                  <a:lnTo>
                    <a:pt x="11103" y="20730"/>
                  </a:lnTo>
                  <a:lnTo>
                    <a:pt x="11099" y="20712"/>
                  </a:lnTo>
                  <a:lnTo>
                    <a:pt x="11095" y="20693"/>
                  </a:lnTo>
                  <a:lnTo>
                    <a:pt x="11094" y="20679"/>
                  </a:lnTo>
                  <a:lnTo>
                    <a:pt x="11100" y="20664"/>
                  </a:lnTo>
                  <a:lnTo>
                    <a:pt x="11102" y="20659"/>
                  </a:lnTo>
                  <a:lnTo>
                    <a:pt x="11112" y="20663"/>
                  </a:lnTo>
                  <a:lnTo>
                    <a:pt x="11121" y="20657"/>
                  </a:lnTo>
                  <a:lnTo>
                    <a:pt x="11130" y="20661"/>
                  </a:lnTo>
                  <a:lnTo>
                    <a:pt x="11136" y="20664"/>
                  </a:lnTo>
                  <a:lnTo>
                    <a:pt x="11139" y="20659"/>
                  </a:lnTo>
                  <a:lnTo>
                    <a:pt x="11135" y="20645"/>
                  </a:lnTo>
                  <a:lnTo>
                    <a:pt x="11135" y="20636"/>
                  </a:lnTo>
                  <a:lnTo>
                    <a:pt x="11137" y="20621"/>
                  </a:lnTo>
                  <a:lnTo>
                    <a:pt x="11136" y="20608"/>
                  </a:lnTo>
                  <a:lnTo>
                    <a:pt x="11130" y="20599"/>
                  </a:lnTo>
                  <a:lnTo>
                    <a:pt x="11123" y="20591"/>
                  </a:lnTo>
                  <a:lnTo>
                    <a:pt x="11125" y="20575"/>
                  </a:lnTo>
                  <a:lnTo>
                    <a:pt x="11140" y="20574"/>
                  </a:lnTo>
                  <a:lnTo>
                    <a:pt x="11146" y="20559"/>
                  </a:lnTo>
                  <a:lnTo>
                    <a:pt x="11145" y="20545"/>
                  </a:lnTo>
                  <a:lnTo>
                    <a:pt x="11141" y="20536"/>
                  </a:lnTo>
                  <a:lnTo>
                    <a:pt x="11140" y="20497"/>
                  </a:lnTo>
                  <a:lnTo>
                    <a:pt x="11142" y="20479"/>
                  </a:lnTo>
                  <a:lnTo>
                    <a:pt x="11144" y="20464"/>
                  </a:lnTo>
                  <a:lnTo>
                    <a:pt x="11150" y="20463"/>
                  </a:lnTo>
                  <a:lnTo>
                    <a:pt x="11153" y="20454"/>
                  </a:lnTo>
                  <a:lnTo>
                    <a:pt x="11151" y="20435"/>
                  </a:lnTo>
                  <a:lnTo>
                    <a:pt x="11143" y="20441"/>
                  </a:lnTo>
                  <a:lnTo>
                    <a:pt x="11137" y="20441"/>
                  </a:lnTo>
                  <a:lnTo>
                    <a:pt x="11131" y="20437"/>
                  </a:lnTo>
                  <a:lnTo>
                    <a:pt x="11125" y="20443"/>
                  </a:lnTo>
                  <a:lnTo>
                    <a:pt x="11122" y="20448"/>
                  </a:lnTo>
                  <a:lnTo>
                    <a:pt x="11122" y="20458"/>
                  </a:lnTo>
                  <a:lnTo>
                    <a:pt x="11119" y="20458"/>
                  </a:lnTo>
                  <a:lnTo>
                    <a:pt x="11117" y="20463"/>
                  </a:lnTo>
                  <a:lnTo>
                    <a:pt x="11102" y="20464"/>
                  </a:lnTo>
                  <a:lnTo>
                    <a:pt x="11096" y="20470"/>
                  </a:lnTo>
                  <a:lnTo>
                    <a:pt x="11083" y="20462"/>
                  </a:lnTo>
                  <a:lnTo>
                    <a:pt x="11074" y="20459"/>
                  </a:lnTo>
                  <a:lnTo>
                    <a:pt x="11056" y="20466"/>
                  </a:lnTo>
                  <a:lnTo>
                    <a:pt x="11053" y="20461"/>
                  </a:lnTo>
                  <a:lnTo>
                    <a:pt x="11052" y="20447"/>
                  </a:lnTo>
                  <a:lnTo>
                    <a:pt x="11049" y="20462"/>
                  </a:lnTo>
                  <a:lnTo>
                    <a:pt x="11046" y="20477"/>
                  </a:lnTo>
                  <a:lnTo>
                    <a:pt x="11043" y="20477"/>
                  </a:lnTo>
                  <a:lnTo>
                    <a:pt x="11031" y="20469"/>
                  </a:lnTo>
                  <a:lnTo>
                    <a:pt x="11007" y="20462"/>
                  </a:lnTo>
                  <a:lnTo>
                    <a:pt x="10995" y="20454"/>
                  </a:lnTo>
                  <a:lnTo>
                    <a:pt x="10989" y="20448"/>
                  </a:lnTo>
                  <a:lnTo>
                    <a:pt x="10985" y="20442"/>
                  </a:lnTo>
                  <a:lnTo>
                    <a:pt x="10985" y="20432"/>
                  </a:lnTo>
                  <a:lnTo>
                    <a:pt x="10991" y="20436"/>
                  </a:lnTo>
                  <a:lnTo>
                    <a:pt x="11003" y="20455"/>
                  </a:lnTo>
                  <a:lnTo>
                    <a:pt x="11016" y="20477"/>
                  </a:lnTo>
                  <a:lnTo>
                    <a:pt x="11022" y="20477"/>
                  </a:lnTo>
                  <a:lnTo>
                    <a:pt x="11033" y="20450"/>
                  </a:lnTo>
                  <a:lnTo>
                    <a:pt x="11039" y="20435"/>
                  </a:lnTo>
                  <a:lnTo>
                    <a:pt x="11042" y="20425"/>
                  </a:lnTo>
                  <a:lnTo>
                    <a:pt x="11042" y="20417"/>
                  </a:lnTo>
                  <a:lnTo>
                    <a:pt x="11038" y="20412"/>
                  </a:lnTo>
                  <a:lnTo>
                    <a:pt x="11035" y="20378"/>
                  </a:lnTo>
                  <a:lnTo>
                    <a:pt x="11033" y="20355"/>
                  </a:lnTo>
                  <a:lnTo>
                    <a:pt x="11026" y="20355"/>
                  </a:lnTo>
                  <a:lnTo>
                    <a:pt x="11017" y="20355"/>
                  </a:lnTo>
                  <a:lnTo>
                    <a:pt x="11011" y="20355"/>
                  </a:lnTo>
                  <a:lnTo>
                    <a:pt x="11008" y="20355"/>
                  </a:lnTo>
                  <a:lnTo>
                    <a:pt x="11008" y="20375"/>
                  </a:lnTo>
                  <a:lnTo>
                    <a:pt x="11010" y="20382"/>
                  </a:lnTo>
                  <a:lnTo>
                    <a:pt x="11013" y="20384"/>
                  </a:lnTo>
                  <a:lnTo>
                    <a:pt x="11020" y="20391"/>
                  </a:lnTo>
                  <a:lnTo>
                    <a:pt x="11023" y="20397"/>
                  </a:lnTo>
                  <a:lnTo>
                    <a:pt x="11026" y="20402"/>
                  </a:lnTo>
                  <a:lnTo>
                    <a:pt x="11029" y="20402"/>
                  </a:lnTo>
                  <a:lnTo>
                    <a:pt x="11025" y="20389"/>
                  </a:lnTo>
                  <a:lnTo>
                    <a:pt x="11021" y="20365"/>
                  </a:lnTo>
                  <a:lnTo>
                    <a:pt x="11018" y="20361"/>
                  </a:lnTo>
                  <a:lnTo>
                    <a:pt x="11009" y="20362"/>
                  </a:lnTo>
                  <a:lnTo>
                    <a:pt x="11000" y="20359"/>
                  </a:lnTo>
                  <a:lnTo>
                    <a:pt x="10996" y="20350"/>
                  </a:lnTo>
                  <a:lnTo>
                    <a:pt x="10999" y="20344"/>
                  </a:lnTo>
                  <a:lnTo>
                    <a:pt x="11020" y="20348"/>
                  </a:lnTo>
                  <a:lnTo>
                    <a:pt x="11042" y="20352"/>
                  </a:lnTo>
                  <a:lnTo>
                    <a:pt x="11042" y="20348"/>
                  </a:lnTo>
                  <a:lnTo>
                    <a:pt x="11013" y="20330"/>
                  </a:lnTo>
                  <a:lnTo>
                    <a:pt x="10993" y="20313"/>
                  </a:lnTo>
                  <a:lnTo>
                    <a:pt x="10982" y="20309"/>
                  </a:lnTo>
                  <a:lnTo>
                    <a:pt x="10980" y="20290"/>
                  </a:lnTo>
                  <a:lnTo>
                    <a:pt x="10988" y="20289"/>
                  </a:lnTo>
                  <a:lnTo>
                    <a:pt x="10994" y="20302"/>
                  </a:lnTo>
                  <a:lnTo>
                    <a:pt x="11004" y="20325"/>
                  </a:lnTo>
                  <a:lnTo>
                    <a:pt x="11008" y="20333"/>
                  </a:lnTo>
                  <a:lnTo>
                    <a:pt x="11014" y="20338"/>
                  </a:lnTo>
                  <a:lnTo>
                    <a:pt x="11017" y="20344"/>
                  </a:lnTo>
                  <a:lnTo>
                    <a:pt x="11020" y="20355"/>
                  </a:lnTo>
                  <a:lnTo>
                    <a:pt x="11023" y="20355"/>
                  </a:lnTo>
                  <a:lnTo>
                    <a:pt x="11023" y="20343"/>
                  </a:lnTo>
                  <a:lnTo>
                    <a:pt x="11026" y="20338"/>
                  </a:lnTo>
                  <a:lnTo>
                    <a:pt x="11029" y="20341"/>
                  </a:lnTo>
                  <a:lnTo>
                    <a:pt x="11033" y="20350"/>
                  </a:lnTo>
                  <a:lnTo>
                    <a:pt x="11035" y="20369"/>
                  </a:lnTo>
                  <a:lnTo>
                    <a:pt x="11042" y="20382"/>
                  </a:lnTo>
                  <a:lnTo>
                    <a:pt x="11042" y="20387"/>
                  </a:lnTo>
                  <a:lnTo>
                    <a:pt x="11046" y="20355"/>
                  </a:lnTo>
                  <a:lnTo>
                    <a:pt x="11050" y="20355"/>
                  </a:lnTo>
                  <a:lnTo>
                    <a:pt x="11042" y="20394"/>
                  </a:lnTo>
                  <a:lnTo>
                    <a:pt x="11042" y="20399"/>
                  </a:lnTo>
                  <a:lnTo>
                    <a:pt x="11045" y="20409"/>
                  </a:lnTo>
                  <a:lnTo>
                    <a:pt x="11048" y="20419"/>
                  </a:lnTo>
                  <a:lnTo>
                    <a:pt x="11056" y="20422"/>
                  </a:lnTo>
                  <a:lnTo>
                    <a:pt x="11066" y="20427"/>
                  </a:lnTo>
                  <a:lnTo>
                    <a:pt x="11069" y="20426"/>
                  </a:lnTo>
                  <a:lnTo>
                    <a:pt x="11075" y="20415"/>
                  </a:lnTo>
                  <a:lnTo>
                    <a:pt x="11077" y="20406"/>
                  </a:lnTo>
                  <a:lnTo>
                    <a:pt x="11081" y="20406"/>
                  </a:lnTo>
                  <a:lnTo>
                    <a:pt x="11077" y="20401"/>
                  </a:lnTo>
                  <a:lnTo>
                    <a:pt x="11074" y="20402"/>
                  </a:lnTo>
                  <a:lnTo>
                    <a:pt x="11065" y="20407"/>
                  </a:lnTo>
                  <a:lnTo>
                    <a:pt x="11060" y="20408"/>
                  </a:lnTo>
                  <a:lnTo>
                    <a:pt x="11056" y="20399"/>
                  </a:lnTo>
                  <a:lnTo>
                    <a:pt x="11059" y="20389"/>
                  </a:lnTo>
                  <a:lnTo>
                    <a:pt x="11056" y="20385"/>
                  </a:lnTo>
                  <a:lnTo>
                    <a:pt x="11055" y="20371"/>
                  </a:lnTo>
                  <a:lnTo>
                    <a:pt x="11058" y="20370"/>
                  </a:lnTo>
                  <a:lnTo>
                    <a:pt x="11070" y="20373"/>
                  </a:lnTo>
                  <a:lnTo>
                    <a:pt x="11079" y="20364"/>
                  </a:lnTo>
                  <a:lnTo>
                    <a:pt x="11083" y="20355"/>
                  </a:lnTo>
                  <a:lnTo>
                    <a:pt x="11085" y="20355"/>
                  </a:lnTo>
                  <a:lnTo>
                    <a:pt x="11086" y="20377"/>
                  </a:lnTo>
                  <a:lnTo>
                    <a:pt x="11083" y="20390"/>
                  </a:lnTo>
                  <a:lnTo>
                    <a:pt x="11086" y="20392"/>
                  </a:lnTo>
                  <a:lnTo>
                    <a:pt x="11089" y="20398"/>
                  </a:lnTo>
                  <a:lnTo>
                    <a:pt x="11095" y="20389"/>
                  </a:lnTo>
                  <a:lnTo>
                    <a:pt x="11098" y="20374"/>
                  </a:lnTo>
                  <a:lnTo>
                    <a:pt x="11097" y="20355"/>
                  </a:lnTo>
                  <a:lnTo>
                    <a:pt x="11094" y="20355"/>
                  </a:lnTo>
                  <a:lnTo>
                    <a:pt x="11091" y="20361"/>
                  </a:lnTo>
                  <a:lnTo>
                    <a:pt x="11093" y="20356"/>
                  </a:lnTo>
                  <a:lnTo>
                    <a:pt x="11099" y="20349"/>
                  </a:lnTo>
                  <a:lnTo>
                    <a:pt x="11102" y="20345"/>
                  </a:lnTo>
                  <a:lnTo>
                    <a:pt x="11108" y="20340"/>
                  </a:lnTo>
                  <a:lnTo>
                    <a:pt x="11111" y="20344"/>
                  </a:lnTo>
                  <a:lnTo>
                    <a:pt x="11111" y="20354"/>
                  </a:lnTo>
                  <a:lnTo>
                    <a:pt x="11114" y="20348"/>
                  </a:lnTo>
                  <a:lnTo>
                    <a:pt x="11117" y="20339"/>
                  </a:lnTo>
                  <a:lnTo>
                    <a:pt x="11119" y="20330"/>
                  </a:lnTo>
                  <a:lnTo>
                    <a:pt x="11116" y="20321"/>
                  </a:lnTo>
                  <a:lnTo>
                    <a:pt x="11112" y="20311"/>
                  </a:lnTo>
                  <a:lnTo>
                    <a:pt x="11109" y="20307"/>
                  </a:lnTo>
                  <a:lnTo>
                    <a:pt x="11106" y="20312"/>
                  </a:lnTo>
                  <a:lnTo>
                    <a:pt x="11101" y="20327"/>
                  </a:lnTo>
                  <a:lnTo>
                    <a:pt x="11098" y="20332"/>
                  </a:lnTo>
                  <a:lnTo>
                    <a:pt x="11106" y="20333"/>
                  </a:lnTo>
                  <a:lnTo>
                    <a:pt x="11119" y="20329"/>
                  </a:lnTo>
                  <a:lnTo>
                    <a:pt x="11119" y="20325"/>
                  </a:lnTo>
                  <a:lnTo>
                    <a:pt x="11105" y="20319"/>
                  </a:lnTo>
                  <a:lnTo>
                    <a:pt x="11103" y="20318"/>
                  </a:lnTo>
                  <a:lnTo>
                    <a:pt x="11101" y="20313"/>
                  </a:lnTo>
                  <a:lnTo>
                    <a:pt x="11096" y="20304"/>
                  </a:lnTo>
                  <a:lnTo>
                    <a:pt x="11091" y="20295"/>
                  </a:lnTo>
                  <a:lnTo>
                    <a:pt x="11090" y="20286"/>
                  </a:lnTo>
                  <a:lnTo>
                    <a:pt x="11093" y="20258"/>
                  </a:lnTo>
                  <a:lnTo>
                    <a:pt x="11092" y="20233"/>
                  </a:lnTo>
                  <a:lnTo>
                    <a:pt x="11089" y="20233"/>
                  </a:lnTo>
                  <a:lnTo>
                    <a:pt x="11089" y="20250"/>
                  </a:lnTo>
                  <a:lnTo>
                    <a:pt x="11080" y="20266"/>
                  </a:lnTo>
                  <a:lnTo>
                    <a:pt x="11071" y="20273"/>
                  </a:lnTo>
                  <a:lnTo>
                    <a:pt x="11057" y="20272"/>
                  </a:lnTo>
                  <a:lnTo>
                    <a:pt x="11042" y="20261"/>
                  </a:lnTo>
                  <a:lnTo>
                    <a:pt x="11042" y="20233"/>
                  </a:lnTo>
                  <a:lnTo>
                    <a:pt x="11061" y="20233"/>
                  </a:lnTo>
                  <a:lnTo>
                    <a:pt x="11064" y="20249"/>
                  </a:lnTo>
                  <a:lnTo>
                    <a:pt x="11070" y="20259"/>
                  </a:lnTo>
                  <a:lnTo>
                    <a:pt x="11074" y="20266"/>
                  </a:lnTo>
                  <a:lnTo>
                    <a:pt x="11092" y="20265"/>
                  </a:lnTo>
                  <a:lnTo>
                    <a:pt x="11090" y="20242"/>
                  </a:lnTo>
                  <a:lnTo>
                    <a:pt x="11093" y="20228"/>
                  </a:lnTo>
                  <a:lnTo>
                    <a:pt x="11096" y="20223"/>
                  </a:lnTo>
                  <a:lnTo>
                    <a:pt x="11099" y="20294"/>
                  </a:lnTo>
                  <a:lnTo>
                    <a:pt x="11102" y="20299"/>
                  </a:lnTo>
                  <a:lnTo>
                    <a:pt x="11109" y="20302"/>
                  </a:lnTo>
                  <a:lnTo>
                    <a:pt x="11108" y="20293"/>
                  </a:lnTo>
                  <a:lnTo>
                    <a:pt x="11105" y="20288"/>
                  </a:lnTo>
                  <a:lnTo>
                    <a:pt x="11102" y="20284"/>
                  </a:lnTo>
                  <a:lnTo>
                    <a:pt x="11105" y="20279"/>
                  </a:lnTo>
                  <a:lnTo>
                    <a:pt x="11104" y="20275"/>
                  </a:lnTo>
                  <a:lnTo>
                    <a:pt x="11107" y="20274"/>
                  </a:lnTo>
                  <a:lnTo>
                    <a:pt x="11114" y="20278"/>
                  </a:lnTo>
                  <a:lnTo>
                    <a:pt x="11117" y="20287"/>
                  </a:lnTo>
                  <a:lnTo>
                    <a:pt x="11117" y="20291"/>
                  </a:lnTo>
                  <a:lnTo>
                    <a:pt x="11124" y="20310"/>
                  </a:lnTo>
                  <a:lnTo>
                    <a:pt x="11125" y="20333"/>
                  </a:lnTo>
                  <a:lnTo>
                    <a:pt x="11123" y="20353"/>
                  </a:lnTo>
                  <a:lnTo>
                    <a:pt x="11121" y="20367"/>
                  </a:lnTo>
                  <a:lnTo>
                    <a:pt x="11121" y="20372"/>
                  </a:lnTo>
                  <a:lnTo>
                    <a:pt x="11124" y="20376"/>
                  </a:lnTo>
                  <a:lnTo>
                    <a:pt x="11127" y="20371"/>
                  </a:lnTo>
                  <a:lnTo>
                    <a:pt x="11133" y="20370"/>
                  </a:lnTo>
                  <a:lnTo>
                    <a:pt x="11137" y="20380"/>
                  </a:lnTo>
                  <a:lnTo>
                    <a:pt x="11138" y="20369"/>
                  </a:lnTo>
                  <a:lnTo>
                    <a:pt x="11135" y="20355"/>
                  </a:lnTo>
                  <a:lnTo>
                    <a:pt x="11132" y="20355"/>
                  </a:lnTo>
                  <a:lnTo>
                    <a:pt x="11125" y="20371"/>
                  </a:lnTo>
                  <a:lnTo>
                    <a:pt x="11116" y="20382"/>
                  </a:lnTo>
                  <a:lnTo>
                    <a:pt x="11120" y="20370"/>
                  </a:lnTo>
                  <a:lnTo>
                    <a:pt x="11123" y="20355"/>
                  </a:lnTo>
                  <a:lnTo>
                    <a:pt x="11129" y="20355"/>
                  </a:lnTo>
                  <a:lnTo>
                    <a:pt x="11138" y="20376"/>
                  </a:lnTo>
                  <a:lnTo>
                    <a:pt x="11144" y="20379"/>
                  </a:lnTo>
                  <a:lnTo>
                    <a:pt x="11143" y="20382"/>
                  </a:lnTo>
                  <a:lnTo>
                    <a:pt x="11150" y="20388"/>
                  </a:lnTo>
                  <a:lnTo>
                    <a:pt x="11159" y="20390"/>
                  </a:lnTo>
                  <a:lnTo>
                    <a:pt x="11162" y="20348"/>
                  </a:lnTo>
                  <a:lnTo>
                    <a:pt x="11171" y="20285"/>
                  </a:lnTo>
                  <a:lnTo>
                    <a:pt x="11178" y="20232"/>
                  </a:lnTo>
                  <a:lnTo>
                    <a:pt x="11188" y="20193"/>
                  </a:lnTo>
                  <a:lnTo>
                    <a:pt x="11197" y="20183"/>
                  </a:lnTo>
                  <a:lnTo>
                    <a:pt x="11202" y="20167"/>
                  </a:lnTo>
                  <a:lnTo>
                    <a:pt x="11201" y="20144"/>
                  </a:lnTo>
                  <a:lnTo>
                    <a:pt x="11205" y="20120"/>
                  </a:lnTo>
                  <a:lnTo>
                    <a:pt x="11213" y="20086"/>
                  </a:lnTo>
                  <a:lnTo>
                    <a:pt x="11216" y="20080"/>
                  </a:lnTo>
                  <a:lnTo>
                    <a:pt x="11222" y="20084"/>
                  </a:lnTo>
                  <a:lnTo>
                    <a:pt x="11222" y="20079"/>
                  </a:lnTo>
                  <a:lnTo>
                    <a:pt x="11215" y="20075"/>
                  </a:lnTo>
                  <a:lnTo>
                    <a:pt x="11209" y="20076"/>
                  </a:lnTo>
                  <a:lnTo>
                    <a:pt x="11206" y="20072"/>
                  </a:lnTo>
                  <a:lnTo>
                    <a:pt x="11203" y="20068"/>
                  </a:lnTo>
                  <a:lnTo>
                    <a:pt x="11191" y="20069"/>
                  </a:lnTo>
                  <a:lnTo>
                    <a:pt x="11191" y="20074"/>
                  </a:lnTo>
                  <a:lnTo>
                    <a:pt x="11189" y="20088"/>
                  </a:lnTo>
                  <a:lnTo>
                    <a:pt x="11190" y="20112"/>
                  </a:lnTo>
                  <a:lnTo>
                    <a:pt x="11187" y="20122"/>
                  </a:lnTo>
                  <a:lnTo>
                    <a:pt x="11185" y="20127"/>
                  </a:lnTo>
                  <a:lnTo>
                    <a:pt x="11179" y="20133"/>
                  </a:lnTo>
                  <a:lnTo>
                    <a:pt x="11176" y="20128"/>
                  </a:lnTo>
                  <a:lnTo>
                    <a:pt x="11172" y="20119"/>
                  </a:lnTo>
                  <a:lnTo>
                    <a:pt x="11175" y="20109"/>
                  </a:lnTo>
                  <a:lnTo>
                    <a:pt x="11174" y="20105"/>
                  </a:lnTo>
                  <a:lnTo>
                    <a:pt x="11177" y="20104"/>
                  </a:lnTo>
                  <a:lnTo>
                    <a:pt x="11184" y="20108"/>
                  </a:lnTo>
                  <a:lnTo>
                    <a:pt x="11183" y="20089"/>
                  </a:lnTo>
                  <a:lnTo>
                    <a:pt x="11176" y="20081"/>
                  </a:lnTo>
                  <a:lnTo>
                    <a:pt x="11175" y="20062"/>
                  </a:lnTo>
                  <a:lnTo>
                    <a:pt x="11181" y="20061"/>
                  </a:lnTo>
                  <a:lnTo>
                    <a:pt x="11181" y="20056"/>
                  </a:lnTo>
                  <a:lnTo>
                    <a:pt x="11175" y="20048"/>
                  </a:lnTo>
                  <a:lnTo>
                    <a:pt x="11162" y="20039"/>
                  </a:lnTo>
                  <a:lnTo>
                    <a:pt x="11149" y="20022"/>
                  </a:lnTo>
                  <a:lnTo>
                    <a:pt x="11148" y="20008"/>
                  </a:lnTo>
                  <a:lnTo>
                    <a:pt x="11151" y="19994"/>
                  </a:lnTo>
                  <a:lnTo>
                    <a:pt x="11153" y="19984"/>
                  </a:lnTo>
                  <a:lnTo>
                    <a:pt x="11153" y="19970"/>
                  </a:lnTo>
                  <a:lnTo>
                    <a:pt x="11147" y="19970"/>
                  </a:lnTo>
                  <a:lnTo>
                    <a:pt x="11129" y="19982"/>
                  </a:lnTo>
                  <a:lnTo>
                    <a:pt x="11111" y="19984"/>
                  </a:lnTo>
                  <a:lnTo>
                    <a:pt x="11105" y="19980"/>
                  </a:lnTo>
                  <a:lnTo>
                    <a:pt x="11101" y="19966"/>
                  </a:lnTo>
                  <a:lnTo>
                    <a:pt x="11098" y="19962"/>
                  </a:lnTo>
                  <a:lnTo>
                    <a:pt x="11088" y="19958"/>
                  </a:lnTo>
                  <a:lnTo>
                    <a:pt x="11088" y="19954"/>
                  </a:lnTo>
                  <a:lnTo>
                    <a:pt x="11102" y="19944"/>
                  </a:lnTo>
                  <a:lnTo>
                    <a:pt x="11119" y="19943"/>
                  </a:lnTo>
                  <a:lnTo>
                    <a:pt x="11119" y="19938"/>
                  </a:lnTo>
                  <a:lnTo>
                    <a:pt x="11114" y="19943"/>
                  </a:lnTo>
                  <a:lnTo>
                    <a:pt x="11112" y="19952"/>
                  </a:lnTo>
                  <a:lnTo>
                    <a:pt x="11112" y="19956"/>
                  </a:lnTo>
                  <a:lnTo>
                    <a:pt x="11114" y="19960"/>
                  </a:lnTo>
                  <a:lnTo>
                    <a:pt x="11116" y="19960"/>
                  </a:lnTo>
                  <a:lnTo>
                    <a:pt x="11119" y="19955"/>
                  </a:lnTo>
                  <a:lnTo>
                    <a:pt x="11115" y="19946"/>
                  </a:lnTo>
                  <a:lnTo>
                    <a:pt x="11118" y="19945"/>
                  </a:lnTo>
                  <a:lnTo>
                    <a:pt x="11118" y="19941"/>
                  </a:lnTo>
                  <a:lnTo>
                    <a:pt x="11129" y="19934"/>
                  </a:lnTo>
                  <a:lnTo>
                    <a:pt x="11157" y="19931"/>
                  </a:lnTo>
                  <a:lnTo>
                    <a:pt x="11172" y="19934"/>
                  </a:lnTo>
                  <a:lnTo>
                    <a:pt x="11172" y="19939"/>
                  </a:lnTo>
                  <a:lnTo>
                    <a:pt x="11170" y="19944"/>
                  </a:lnTo>
                  <a:lnTo>
                    <a:pt x="11164" y="19949"/>
                  </a:lnTo>
                  <a:lnTo>
                    <a:pt x="11161" y="19959"/>
                  </a:lnTo>
                  <a:lnTo>
                    <a:pt x="11164" y="19963"/>
                  </a:lnTo>
                  <a:lnTo>
                    <a:pt x="11173" y="19963"/>
                  </a:lnTo>
                  <a:lnTo>
                    <a:pt x="11185" y="19951"/>
                  </a:lnTo>
                  <a:lnTo>
                    <a:pt x="11191" y="19941"/>
                  </a:lnTo>
                  <a:lnTo>
                    <a:pt x="11199" y="19935"/>
                  </a:lnTo>
                  <a:lnTo>
                    <a:pt x="11208" y="19934"/>
                  </a:lnTo>
                  <a:lnTo>
                    <a:pt x="11217" y="19937"/>
                  </a:lnTo>
                  <a:lnTo>
                    <a:pt x="11227" y="19946"/>
                  </a:lnTo>
                  <a:lnTo>
                    <a:pt x="11234" y="19960"/>
                  </a:lnTo>
                  <a:lnTo>
                    <a:pt x="11234" y="19964"/>
                  </a:lnTo>
                  <a:lnTo>
                    <a:pt x="11219" y="19971"/>
                  </a:lnTo>
                  <a:lnTo>
                    <a:pt x="11223" y="19974"/>
                  </a:lnTo>
                  <a:lnTo>
                    <a:pt x="11232" y="19979"/>
                  </a:lnTo>
                  <a:lnTo>
                    <a:pt x="11244" y="19977"/>
                  </a:lnTo>
                  <a:lnTo>
                    <a:pt x="11249" y="19967"/>
                  </a:lnTo>
                  <a:lnTo>
                    <a:pt x="11257" y="19942"/>
                  </a:lnTo>
                  <a:lnTo>
                    <a:pt x="11267" y="19903"/>
                  </a:lnTo>
                  <a:lnTo>
                    <a:pt x="11275" y="19873"/>
                  </a:lnTo>
                  <a:lnTo>
                    <a:pt x="11286" y="19858"/>
                  </a:lnTo>
                  <a:lnTo>
                    <a:pt x="11291" y="19843"/>
                  </a:lnTo>
                  <a:lnTo>
                    <a:pt x="11301" y="19842"/>
                  </a:lnTo>
                  <a:lnTo>
                    <a:pt x="11301" y="19837"/>
                  </a:lnTo>
                  <a:lnTo>
                    <a:pt x="11303" y="19827"/>
                  </a:lnTo>
                  <a:lnTo>
                    <a:pt x="11305" y="19813"/>
                  </a:lnTo>
                  <a:lnTo>
                    <a:pt x="11305" y="19774"/>
                  </a:lnTo>
                  <a:lnTo>
                    <a:pt x="11310" y="19744"/>
                  </a:lnTo>
                  <a:lnTo>
                    <a:pt x="11313" y="19744"/>
                  </a:lnTo>
                  <a:lnTo>
                    <a:pt x="11314" y="19773"/>
                  </a:lnTo>
                  <a:lnTo>
                    <a:pt x="11319" y="19785"/>
                  </a:lnTo>
                  <a:lnTo>
                    <a:pt x="11316" y="19734"/>
                  </a:lnTo>
                  <a:lnTo>
                    <a:pt x="11313" y="19744"/>
                  </a:lnTo>
                  <a:lnTo>
                    <a:pt x="11310" y="19744"/>
                  </a:lnTo>
                  <a:lnTo>
                    <a:pt x="11304" y="19744"/>
                  </a:lnTo>
                  <a:lnTo>
                    <a:pt x="11301" y="19744"/>
                  </a:lnTo>
                  <a:lnTo>
                    <a:pt x="11301" y="19739"/>
                  </a:lnTo>
                  <a:lnTo>
                    <a:pt x="11298" y="19734"/>
                  </a:lnTo>
                  <a:lnTo>
                    <a:pt x="11302" y="19744"/>
                  </a:lnTo>
                  <a:lnTo>
                    <a:pt x="11299" y="19753"/>
                  </a:lnTo>
                  <a:lnTo>
                    <a:pt x="11293" y="19758"/>
                  </a:lnTo>
                  <a:lnTo>
                    <a:pt x="11281" y="19759"/>
                  </a:lnTo>
                  <a:lnTo>
                    <a:pt x="11278" y="19770"/>
                  </a:lnTo>
                  <a:lnTo>
                    <a:pt x="11275" y="19775"/>
                  </a:lnTo>
                  <a:lnTo>
                    <a:pt x="11275" y="19779"/>
                  </a:lnTo>
                  <a:lnTo>
                    <a:pt x="11276" y="19784"/>
                  </a:lnTo>
                  <a:lnTo>
                    <a:pt x="11277" y="19793"/>
                  </a:lnTo>
                  <a:lnTo>
                    <a:pt x="11275" y="19803"/>
                  </a:lnTo>
                  <a:lnTo>
                    <a:pt x="11275" y="19808"/>
                  </a:lnTo>
                  <a:lnTo>
                    <a:pt x="11262" y="19809"/>
                  </a:lnTo>
                  <a:lnTo>
                    <a:pt x="11259" y="19833"/>
                  </a:lnTo>
                  <a:lnTo>
                    <a:pt x="11250" y="19853"/>
                  </a:lnTo>
                  <a:lnTo>
                    <a:pt x="11247" y="19853"/>
                  </a:lnTo>
                  <a:lnTo>
                    <a:pt x="11246" y="19848"/>
                  </a:lnTo>
                  <a:lnTo>
                    <a:pt x="11249" y="19839"/>
                  </a:lnTo>
                  <a:lnTo>
                    <a:pt x="11248" y="19820"/>
                  </a:lnTo>
                  <a:lnTo>
                    <a:pt x="11253" y="19805"/>
                  </a:lnTo>
                  <a:lnTo>
                    <a:pt x="11256" y="19790"/>
                  </a:lnTo>
                  <a:lnTo>
                    <a:pt x="11255" y="19786"/>
                  </a:lnTo>
                  <a:lnTo>
                    <a:pt x="11249" y="19782"/>
                  </a:lnTo>
                  <a:lnTo>
                    <a:pt x="11237" y="19779"/>
                  </a:lnTo>
                  <a:lnTo>
                    <a:pt x="11231" y="19775"/>
                  </a:lnTo>
                  <a:lnTo>
                    <a:pt x="11225" y="19776"/>
                  </a:lnTo>
                  <a:lnTo>
                    <a:pt x="11225" y="19781"/>
                  </a:lnTo>
                  <a:lnTo>
                    <a:pt x="11222" y="19785"/>
                  </a:lnTo>
                  <a:lnTo>
                    <a:pt x="11216" y="19790"/>
                  </a:lnTo>
                  <a:lnTo>
                    <a:pt x="11211" y="19801"/>
                  </a:lnTo>
                  <a:lnTo>
                    <a:pt x="11202" y="19807"/>
                  </a:lnTo>
                  <a:lnTo>
                    <a:pt x="11198" y="19798"/>
                  </a:lnTo>
                  <a:lnTo>
                    <a:pt x="11201" y="19788"/>
                  </a:lnTo>
                  <a:lnTo>
                    <a:pt x="11200" y="19779"/>
                  </a:lnTo>
                  <a:lnTo>
                    <a:pt x="11203" y="19773"/>
                  </a:lnTo>
                  <a:lnTo>
                    <a:pt x="11212" y="19768"/>
                  </a:lnTo>
                  <a:lnTo>
                    <a:pt x="11218" y="19767"/>
                  </a:lnTo>
                  <a:lnTo>
                    <a:pt x="11221" y="19771"/>
                  </a:lnTo>
                  <a:lnTo>
                    <a:pt x="11227" y="19770"/>
                  </a:lnTo>
                  <a:lnTo>
                    <a:pt x="11241" y="19750"/>
                  </a:lnTo>
                  <a:lnTo>
                    <a:pt x="11250" y="19729"/>
                  </a:lnTo>
                  <a:lnTo>
                    <a:pt x="11252" y="19725"/>
                  </a:lnTo>
                  <a:lnTo>
                    <a:pt x="11249" y="19725"/>
                  </a:lnTo>
                  <a:lnTo>
                    <a:pt x="11246" y="19716"/>
                  </a:lnTo>
                  <a:lnTo>
                    <a:pt x="11242" y="19706"/>
                  </a:lnTo>
                  <a:lnTo>
                    <a:pt x="11245" y="19697"/>
                  </a:lnTo>
                  <a:lnTo>
                    <a:pt x="11250" y="19687"/>
                  </a:lnTo>
                  <a:lnTo>
                    <a:pt x="11259" y="19686"/>
                  </a:lnTo>
                  <a:lnTo>
                    <a:pt x="11263" y="19699"/>
                  </a:lnTo>
                  <a:lnTo>
                    <a:pt x="11261" y="19709"/>
                  </a:lnTo>
                  <a:lnTo>
                    <a:pt x="11261" y="19714"/>
                  </a:lnTo>
                  <a:lnTo>
                    <a:pt x="11270" y="19713"/>
                  </a:lnTo>
                  <a:lnTo>
                    <a:pt x="11276" y="19708"/>
                  </a:lnTo>
                  <a:lnTo>
                    <a:pt x="11284" y="19697"/>
                  </a:lnTo>
                  <a:lnTo>
                    <a:pt x="11290" y="19691"/>
                  </a:lnTo>
                  <a:lnTo>
                    <a:pt x="11302" y="19681"/>
                  </a:lnTo>
                  <a:lnTo>
                    <a:pt x="11310" y="19670"/>
                  </a:lnTo>
                  <a:lnTo>
                    <a:pt x="11313" y="19666"/>
                  </a:lnTo>
                  <a:lnTo>
                    <a:pt x="11307" y="19661"/>
                  </a:lnTo>
                  <a:lnTo>
                    <a:pt x="11306" y="19656"/>
                  </a:lnTo>
                  <a:lnTo>
                    <a:pt x="11309" y="19651"/>
                  </a:lnTo>
                  <a:lnTo>
                    <a:pt x="11312" y="19650"/>
                  </a:lnTo>
                  <a:lnTo>
                    <a:pt x="11316" y="19655"/>
                  </a:lnTo>
                  <a:lnTo>
                    <a:pt x="11319" y="19664"/>
                  </a:lnTo>
                  <a:lnTo>
                    <a:pt x="11319" y="19674"/>
                  </a:lnTo>
                  <a:lnTo>
                    <a:pt x="11317" y="19688"/>
                  </a:lnTo>
                  <a:lnTo>
                    <a:pt x="11314" y="19698"/>
                  </a:lnTo>
                  <a:lnTo>
                    <a:pt x="11312" y="19698"/>
                  </a:lnTo>
                  <a:lnTo>
                    <a:pt x="11309" y="19703"/>
                  </a:lnTo>
                  <a:lnTo>
                    <a:pt x="11309" y="19708"/>
                  </a:lnTo>
                  <a:lnTo>
                    <a:pt x="11318" y="19711"/>
                  </a:lnTo>
                  <a:lnTo>
                    <a:pt x="11325" y="19716"/>
                  </a:lnTo>
                  <a:lnTo>
                    <a:pt x="11334" y="19720"/>
                  </a:lnTo>
                  <a:lnTo>
                    <a:pt x="11337" y="19719"/>
                  </a:lnTo>
                  <a:lnTo>
                    <a:pt x="11337" y="19714"/>
                  </a:lnTo>
                  <a:lnTo>
                    <a:pt x="11339" y="19700"/>
                  </a:lnTo>
                  <a:lnTo>
                    <a:pt x="11341" y="19676"/>
                  </a:lnTo>
                  <a:lnTo>
                    <a:pt x="11349" y="19656"/>
                  </a:lnTo>
                  <a:lnTo>
                    <a:pt x="11333" y="19639"/>
                  </a:lnTo>
                  <a:lnTo>
                    <a:pt x="11341" y="19633"/>
                  </a:lnTo>
                  <a:lnTo>
                    <a:pt x="11358" y="19598"/>
                  </a:lnTo>
                  <a:lnTo>
                    <a:pt x="11351" y="19641"/>
                  </a:lnTo>
                  <a:lnTo>
                    <a:pt x="11361" y="19659"/>
                  </a:lnTo>
                  <a:lnTo>
                    <a:pt x="11350" y="19679"/>
                  </a:lnTo>
                  <a:lnTo>
                    <a:pt x="11349" y="19717"/>
                  </a:lnTo>
                  <a:lnTo>
                    <a:pt x="11360" y="19706"/>
                  </a:lnTo>
                  <a:lnTo>
                    <a:pt x="11366" y="19691"/>
                  </a:lnTo>
                  <a:lnTo>
                    <a:pt x="11366" y="19706"/>
                  </a:lnTo>
                  <a:lnTo>
                    <a:pt x="11381" y="19695"/>
                  </a:lnTo>
                  <a:lnTo>
                    <a:pt x="11389" y="19674"/>
                  </a:lnTo>
                  <a:lnTo>
                    <a:pt x="11380" y="19671"/>
                  </a:lnTo>
                  <a:lnTo>
                    <a:pt x="11391" y="19655"/>
                  </a:lnTo>
                  <a:lnTo>
                    <a:pt x="11406" y="19644"/>
                  </a:lnTo>
                  <a:lnTo>
                    <a:pt x="11423" y="19623"/>
                  </a:lnTo>
                  <a:lnTo>
                    <a:pt x="11425" y="19618"/>
                  </a:lnTo>
                  <a:lnTo>
                    <a:pt x="11425" y="19609"/>
                  </a:lnTo>
                  <a:lnTo>
                    <a:pt x="11421" y="19594"/>
                  </a:lnTo>
                  <a:lnTo>
                    <a:pt x="11415" y="19581"/>
                  </a:lnTo>
                  <a:lnTo>
                    <a:pt x="11413" y="19558"/>
                  </a:lnTo>
                  <a:lnTo>
                    <a:pt x="11416" y="19548"/>
                  </a:lnTo>
                  <a:lnTo>
                    <a:pt x="11418" y="19529"/>
                  </a:lnTo>
                  <a:lnTo>
                    <a:pt x="11415" y="19519"/>
                  </a:lnTo>
                  <a:lnTo>
                    <a:pt x="11408" y="19506"/>
                  </a:lnTo>
                  <a:lnTo>
                    <a:pt x="11398" y="19498"/>
                  </a:lnTo>
                  <a:lnTo>
                    <a:pt x="11389" y="19485"/>
                  </a:lnTo>
                  <a:lnTo>
                    <a:pt x="11382" y="19476"/>
                  </a:lnTo>
                  <a:lnTo>
                    <a:pt x="11385" y="19485"/>
                  </a:lnTo>
                  <a:lnTo>
                    <a:pt x="11387" y="19500"/>
                  </a:lnTo>
                  <a:lnTo>
                    <a:pt x="11391" y="19500"/>
                  </a:lnTo>
                  <a:lnTo>
                    <a:pt x="11400" y="19483"/>
                  </a:lnTo>
                  <a:lnTo>
                    <a:pt x="11406" y="19483"/>
                  </a:lnTo>
                  <a:lnTo>
                    <a:pt x="11413" y="19487"/>
                  </a:lnTo>
                  <a:lnTo>
                    <a:pt x="11419" y="19483"/>
                  </a:lnTo>
                  <a:lnTo>
                    <a:pt x="11426" y="19477"/>
                  </a:lnTo>
                  <a:lnTo>
                    <a:pt x="11431" y="19470"/>
                  </a:lnTo>
                  <a:lnTo>
                    <a:pt x="11431" y="19466"/>
                  </a:lnTo>
                  <a:lnTo>
                    <a:pt x="11422" y="19448"/>
                  </a:lnTo>
                  <a:lnTo>
                    <a:pt x="11411" y="19434"/>
                  </a:lnTo>
                  <a:lnTo>
                    <a:pt x="11404" y="19435"/>
                  </a:lnTo>
                  <a:lnTo>
                    <a:pt x="11399" y="19440"/>
                  </a:lnTo>
                  <a:lnTo>
                    <a:pt x="11395" y="19436"/>
                  </a:lnTo>
                  <a:lnTo>
                    <a:pt x="11395" y="19427"/>
                  </a:lnTo>
                  <a:lnTo>
                    <a:pt x="11403" y="19416"/>
                  </a:lnTo>
                  <a:lnTo>
                    <a:pt x="11406" y="19411"/>
                  </a:lnTo>
                  <a:lnTo>
                    <a:pt x="11412" y="19410"/>
                  </a:lnTo>
                  <a:lnTo>
                    <a:pt x="11413" y="19430"/>
                  </a:lnTo>
                  <a:lnTo>
                    <a:pt x="11426" y="19438"/>
                  </a:lnTo>
                  <a:lnTo>
                    <a:pt x="11429" y="19437"/>
                  </a:lnTo>
                  <a:lnTo>
                    <a:pt x="11429" y="19456"/>
                  </a:lnTo>
                  <a:lnTo>
                    <a:pt x="11433" y="19469"/>
                  </a:lnTo>
                  <a:lnTo>
                    <a:pt x="11432" y="19469"/>
                  </a:lnTo>
                  <a:lnTo>
                    <a:pt x="11431" y="19472"/>
                  </a:lnTo>
                  <a:lnTo>
                    <a:pt x="11431" y="19477"/>
                  </a:lnTo>
                  <a:lnTo>
                    <a:pt x="11446" y="19495"/>
                  </a:lnTo>
                  <a:lnTo>
                    <a:pt x="11449" y="19519"/>
                  </a:lnTo>
                  <a:lnTo>
                    <a:pt x="11455" y="19528"/>
                  </a:lnTo>
                  <a:lnTo>
                    <a:pt x="11462" y="19533"/>
                  </a:lnTo>
                  <a:lnTo>
                    <a:pt x="11466" y="19522"/>
                  </a:lnTo>
                  <a:lnTo>
                    <a:pt x="11472" y="19517"/>
                  </a:lnTo>
                  <a:lnTo>
                    <a:pt x="11475" y="19512"/>
                  </a:lnTo>
                  <a:lnTo>
                    <a:pt x="11478" y="19516"/>
                  </a:lnTo>
                  <a:lnTo>
                    <a:pt x="11481" y="19525"/>
                  </a:lnTo>
                  <a:lnTo>
                    <a:pt x="11485" y="19535"/>
                  </a:lnTo>
                  <a:lnTo>
                    <a:pt x="11485" y="19540"/>
                  </a:lnTo>
                  <a:lnTo>
                    <a:pt x="11488" y="19539"/>
                  </a:lnTo>
                  <a:lnTo>
                    <a:pt x="11497" y="19528"/>
                  </a:lnTo>
                  <a:lnTo>
                    <a:pt x="11505" y="19513"/>
                  </a:lnTo>
                  <a:lnTo>
                    <a:pt x="11513" y="19503"/>
                  </a:lnTo>
                  <a:lnTo>
                    <a:pt x="11537" y="19481"/>
                  </a:lnTo>
                  <a:lnTo>
                    <a:pt x="11560" y="19463"/>
                  </a:lnTo>
                  <a:lnTo>
                    <a:pt x="11575" y="19453"/>
                  </a:lnTo>
                  <a:lnTo>
                    <a:pt x="11595" y="19431"/>
                  </a:lnTo>
                  <a:lnTo>
                    <a:pt x="11598" y="19426"/>
                  </a:lnTo>
                  <a:lnTo>
                    <a:pt x="11585" y="19409"/>
                  </a:lnTo>
                  <a:lnTo>
                    <a:pt x="11575" y="19395"/>
                  </a:lnTo>
                  <a:lnTo>
                    <a:pt x="11565" y="19387"/>
                  </a:lnTo>
                  <a:lnTo>
                    <a:pt x="11559" y="19379"/>
                  </a:lnTo>
                  <a:lnTo>
                    <a:pt x="11553" y="19379"/>
                  </a:lnTo>
                  <a:lnTo>
                    <a:pt x="11545" y="19399"/>
                  </a:lnTo>
                  <a:lnTo>
                    <a:pt x="11536" y="19410"/>
                  </a:lnTo>
                  <a:lnTo>
                    <a:pt x="11524" y="19411"/>
                  </a:lnTo>
                  <a:lnTo>
                    <a:pt x="11515" y="19407"/>
                  </a:lnTo>
                  <a:lnTo>
                    <a:pt x="11514" y="19388"/>
                  </a:lnTo>
                  <a:lnTo>
                    <a:pt x="11523" y="19392"/>
                  </a:lnTo>
                  <a:lnTo>
                    <a:pt x="11530" y="19396"/>
                  </a:lnTo>
                  <a:lnTo>
                    <a:pt x="11535" y="19391"/>
                  </a:lnTo>
                  <a:lnTo>
                    <a:pt x="11541" y="19385"/>
                  </a:lnTo>
                  <a:lnTo>
                    <a:pt x="11546" y="19375"/>
                  </a:lnTo>
                  <a:lnTo>
                    <a:pt x="11549" y="19370"/>
                  </a:lnTo>
                  <a:lnTo>
                    <a:pt x="11549" y="19365"/>
                  </a:lnTo>
                  <a:lnTo>
                    <a:pt x="11543" y="19352"/>
                  </a:lnTo>
                  <a:lnTo>
                    <a:pt x="11533" y="19338"/>
                  </a:lnTo>
                  <a:lnTo>
                    <a:pt x="11520" y="19325"/>
                  </a:lnTo>
                  <a:lnTo>
                    <a:pt x="11511" y="19318"/>
                  </a:lnTo>
                  <a:lnTo>
                    <a:pt x="11502" y="19324"/>
                  </a:lnTo>
                  <a:lnTo>
                    <a:pt x="11499" y="19333"/>
                  </a:lnTo>
                  <a:lnTo>
                    <a:pt x="11487" y="19335"/>
                  </a:lnTo>
                  <a:lnTo>
                    <a:pt x="11486" y="19312"/>
                  </a:lnTo>
                  <a:lnTo>
                    <a:pt x="11488" y="19302"/>
                  </a:lnTo>
                  <a:lnTo>
                    <a:pt x="11491" y="19292"/>
                  </a:lnTo>
                  <a:lnTo>
                    <a:pt x="11490" y="19283"/>
                  </a:lnTo>
                  <a:lnTo>
                    <a:pt x="11487" y="19273"/>
                  </a:lnTo>
                  <a:lnTo>
                    <a:pt x="11477" y="19256"/>
                  </a:lnTo>
                  <a:lnTo>
                    <a:pt x="11468" y="19252"/>
                  </a:lnTo>
                  <a:lnTo>
                    <a:pt x="11461" y="19238"/>
                  </a:lnTo>
                  <a:lnTo>
                    <a:pt x="11463" y="19219"/>
                  </a:lnTo>
                  <a:lnTo>
                    <a:pt x="11459" y="19206"/>
                  </a:lnTo>
                  <a:lnTo>
                    <a:pt x="11471" y="19204"/>
                  </a:lnTo>
                  <a:lnTo>
                    <a:pt x="11481" y="19207"/>
                  </a:lnTo>
                  <a:lnTo>
                    <a:pt x="11487" y="19207"/>
                  </a:lnTo>
                  <a:lnTo>
                    <a:pt x="11492" y="19202"/>
                  </a:lnTo>
                  <a:lnTo>
                    <a:pt x="11495" y="19187"/>
                  </a:lnTo>
                  <a:lnTo>
                    <a:pt x="11494" y="19168"/>
                  </a:lnTo>
                  <a:lnTo>
                    <a:pt x="11490" y="19159"/>
                  </a:lnTo>
                  <a:lnTo>
                    <a:pt x="11489" y="19145"/>
                  </a:lnTo>
                  <a:lnTo>
                    <a:pt x="11495" y="19130"/>
                  </a:lnTo>
                  <a:lnTo>
                    <a:pt x="11501" y="19129"/>
                  </a:lnTo>
                  <a:lnTo>
                    <a:pt x="11502" y="19157"/>
                  </a:lnTo>
                  <a:lnTo>
                    <a:pt x="11500" y="19176"/>
                  </a:lnTo>
                  <a:lnTo>
                    <a:pt x="11503" y="19233"/>
                  </a:lnTo>
                  <a:lnTo>
                    <a:pt x="11501" y="19248"/>
                  </a:lnTo>
                  <a:lnTo>
                    <a:pt x="11501" y="19262"/>
                  </a:lnTo>
                  <a:lnTo>
                    <a:pt x="11505" y="19271"/>
                  </a:lnTo>
                  <a:lnTo>
                    <a:pt x="11520" y="19269"/>
                  </a:lnTo>
                  <a:lnTo>
                    <a:pt x="11526" y="19264"/>
                  </a:lnTo>
                  <a:lnTo>
                    <a:pt x="11532" y="19268"/>
                  </a:lnTo>
                  <a:lnTo>
                    <a:pt x="11533" y="19291"/>
                  </a:lnTo>
                  <a:lnTo>
                    <a:pt x="11540" y="19295"/>
                  </a:lnTo>
                  <a:lnTo>
                    <a:pt x="11551" y="19294"/>
                  </a:lnTo>
                  <a:lnTo>
                    <a:pt x="11554" y="19279"/>
                  </a:lnTo>
                  <a:lnTo>
                    <a:pt x="11556" y="19269"/>
                  </a:lnTo>
                  <a:lnTo>
                    <a:pt x="11550" y="19261"/>
                  </a:lnTo>
                  <a:lnTo>
                    <a:pt x="11549" y="19242"/>
                  </a:lnTo>
                  <a:lnTo>
                    <a:pt x="11552" y="19241"/>
                  </a:lnTo>
                  <a:lnTo>
                    <a:pt x="11558" y="19246"/>
                  </a:lnTo>
                  <a:lnTo>
                    <a:pt x="11562" y="19260"/>
                  </a:lnTo>
                  <a:lnTo>
                    <a:pt x="11566" y="19278"/>
                  </a:lnTo>
                  <a:lnTo>
                    <a:pt x="11567" y="19302"/>
                  </a:lnTo>
                  <a:lnTo>
                    <a:pt x="11561" y="19278"/>
                  </a:lnTo>
                  <a:lnTo>
                    <a:pt x="11556" y="19255"/>
                  </a:lnTo>
                  <a:lnTo>
                    <a:pt x="11552" y="19255"/>
                  </a:lnTo>
                  <a:lnTo>
                    <a:pt x="11549" y="19275"/>
                  </a:lnTo>
                  <a:lnTo>
                    <a:pt x="11546" y="19294"/>
                  </a:lnTo>
                  <a:lnTo>
                    <a:pt x="11546" y="19307"/>
                  </a:lnTo>
                  <a:lnTo>
                    <a:pt x="11544" y="19320"/>
                  </a:lnTo>
                  <a:lnTo>
                    <a:pt x="11544" y="19326"/>
                  </a:lnTo>
                  <a:lnTo>
                    <a:pt x="11547" y="19332"/>
                  </a:lnTo>
                  <a:lnTo>
                    <a:pt x="11553" y="19326"/>
                  </a:lnTo>
                  <a:lnTo>
                    <a:pt x="11562" y="19321"/>
                  </a:lnTo>
                  <a:lnTo>
                    <a:pt x="11571" y="19315"/>
                  </a:lnTo>
                  <a:lnTo>
                    <a:pt x="11576" y="19305"/>
                  </a:lnTo>
                  <a:lnTo>
                    <a:pt x="11587" y="19290"/>
                  </a:lnTo>
                  <a:lnTo>
                    <a:pt x="11593" y="19279"/>
                  </a:lnTo>
                  <a:lnTo>
                    <a:pt x="11593" y="19270"/>
                  </a:lnTo>
                  <a:lnTo>
                    <a:pt x="11587" y="19266"/>
                  </a:lnTo>
                  <a:lnTo>
                    <a:pt x="11580" y="19266"/>
                  </a:lnTo>
                  <a:lnTo>
                    <a:pt x="11577" y="19262"/>
                  </a:lnTo>
                  <a:lnTo>
                    <a:pt x="11577" y="19257"/>
                  </a:lnTo>
                  <a:lnTo>
                    <a:pt x="11580" y="19252"/>
                  </a:lnTo>
                  <a:lnTo>
                    <a:pt x="11579" y="19243"/>
                  </a:lnTo>
                  <a:lnTo>
                    <a:pt x="11576" y="19233"/>
                  </a:lnTo>
                  <a:lnTo>
                    <a:pt x="11572" y="19230"/>
                  </a:lnTo>
                  <a:lnTo>
                    <a:pt x="11583" y="19215"/>
                  </a:lnTo>
                  <a:lnTo>
                    <a:pt x="11587" y="19211"/>
                  </a:lnTo>
                  <a:lnTo>
                    <a:pt x="11587" y="19206"/>
                  </a:lnTo>
                  <a:lnTo>
                    <a:pt x="11576" y="19202"/>
                  </a:lnTo>
                  <a:lnTo>
                    <a:pt x="11578" y="19187"/>
                  </a:lnTo>
                  <a:lnTo>
                    <a:pt x="11584" y="19186"/>
                  </a:lnTo>
                  <a:lnTo>
                    <a:pt x="11587" y="19195"/>
                  </a:lnTo>
                  <a:lnTo>
                    <a:pt x="11587" y="19209"/>
                  </a:lnTo>
                  <a:lnTo>
                    <a:pt x="11585" y="19223"/>
                  </a:lnTo>
                  <a:lnTo>
                    <a:pt x="11585" y="19233"/>
                  </a:lnTo>
                  <a:lnTo>
                    <a:pt x="11594" y="19236"/>
                  </a:lnTo>
                  <a:lnTo>
                    <a:pt x="11600" y="19241"/>
                  </a:lnTo>
                  <a:lnTo>
                    <a:pt x="11604" y="19249"/>
                  </a:lnTo>
                  <a:lnTo>
                    <a:pt x="11604" y="19254"/>
                  </a:lnTo>
                  <a:lnTo>
                    <a:pt x="11601" y="19253"/>
                  </a:lnTo>
                  <a:lnTo>
                    <a:pt x="11602" y="19255"/>
                  </a:lnTo>
                  <a:lnTo>
                    <a:pt x="11605" y="19255"/>
                  </a:lnTo>
                  <a:lnTo>
                    <a:pt x="11610" y="19257"/>
                  </a:lnTo>
                  <a:lnTo>
                    <a:pt x="11619" y="19254"/>
                  </a:lnTo>
                  <a:lnTo>
                    <a:pt x="11628" y="19254"/>
                  </a:lnTo>
                  <a:lnTo>
                    <a:pt x="11631" y="19250"/>
                  </a:lnTo>
                  <a:lnTo>
                    <a:pt x="11627" y="19241"/>
                  </a:lnTo>
                  <a:lnTo>
                    <a:pt x="11630" y="19232"/>
                  </a:lnTo>
                  <a:lnTo>
                    <a:pt x="11630" y="19227"/>
                  </a:lnTo>
                  <a:lnTo>
                    <a:pt x="11633" y="19227"/>
                  </a:lnTo>
                  <a:lnTo>
                    <a:pt x="11636" y="19231"/>
                  </a:lnTo>
                  <a:lnTo>
                    <a:pt x="11654" y="19224"/>
                  </a:lnTo>
                  <a:lnTo>
                    <a:pt x="11663" y="19218"/>
                  </a:lnTo>
                  <a:lnTo>
                    <a:pt x="11668" y="19208"/>
                  </a:lnTo>
                  <a:lnTo>
                    <a:pt x="11674" y="19193"/>
                  </a:lnTo>
                  <a:lnTo>
                    <a:pt x="11673" y="19179"/>
                  </a:lnTo>
                  <a:lnTo>
                    <a:pt x="11678" y="19165"/>
                  </a:lnTo>
                  <a:lnTo>
                    <a:pt x="11681" y="19154"/>
                  </a:lnTo>
                  <a:lnTo>
                    <a:pt x="11684" y="19150"/>
                  </a:lnTo>
                  <a:lnTo>
                    <a:pt x="11686" y="19144"/>
                  </a:lnTo>
                  <a:lnTo>
                    <a:pt x="11695" y="19143"/>
                  </a:lnTo>
                  <a:lnTo>
                    <a:pt x="11693" y="19158"/>
                  </a:lnTo>
                  <a:lnTo>
                    <a:pt x="11687" y="19164"/>
                  </a:lnTo>
                  <a:lnTo>
                    <a:pt x="11685" y="19173"/>
                  </a:lnTo>
                  <a:lnTo>
                    <a:pt x="11679" y="19183"/>
                  </a:lnTo>
                  <a:lnTo>
                    <a:pt x="11678" y="19216"/>
                  </a:lnTo>
                  <a:lnTo>
                    <a:pt x="11675" y="19231"/>
                  </a:lnTo>
                  <a:lnTo>
                    <a:pt x="11673" y="19241"/>
                  </a:lnTo>
                  <a:lnTo>
                    <a:pt x="11667" y="19246"/>
                  </a:lnTo>
                  <a:lnTo>
                    <a:pt x="11664" y="19246"/>
                  </a:lnTo>
                  <a:lnTo>
                    <a:pt x="11658" y="19252"/>
                  </a:lnTo>
                  <a:lnTo>
                    <a:pt x="11659" y="19257"/>
                  </a:lnTo>
                  <a:lnTo>
                    <a:pt x="11665" y="19266"/>
                  </a:lnTo>
                  <a:lnTo>
                    <a:pt x="11671" y="19269"/>
                  </a:lnTo>
                  <a:lnTo>
                    <a:pt x="11674" y="19269"/>
                  </a:lnTo>
                  <a:lnTo>
                    <a:pt x="11678" y="19263"/>
                  </a:lnTo>
                  <a:lnTo>
                    <a:pt x="11689" y="19255"/>
                  </a:lnTo>
                  <a:lnTo>
                    <a:pt x="11692" y="19255"/>
                  </a:lnTo>
                  <a:lnTo>
                    <a:pt x="11695" y="19261"/>
                  </a:lnTo>
                  <a:lnTo>
                    <a:pt x="11698" y="19265"/>
                  </a:lnTo>
                  <a:lnTo>
                    <a:pt x="11696" y="19271"/>
                  </a:lnTo>
                  <a:lnTo>
                    <a:pt x="11690" y="19276"/>
                  </a:lnTo>
                  <a:lnTo>
                    <a:pt x="11681" y="19282"/>
                  </a:lnTo>
                  <a:lnTo>
                    <a:pt x="11675" y="19288"/>
                  </a:lnTo>
                  <a:lnTo>
                    <a:pt x="11672" y="19288"/>
                  </a:lnTo>
                  <a:lnTo>
                    <a:pt x="11672" y="19279"/>
                  </a:lnTo>
                  <a:lnTo>
                    <a:pt x="11666" y="19279"/>
                  </a:lnTo>
                  <a:lnTo>
                    <a:pt x="11660" y="19285"/>
                  </a:lnTo>
                  <a:lnTo>
                    <a:pt x="11661" y="19304"/>
                  </a:lnTo>
                  <a:lnTo>
                    <a:pt x="11664" y="19303"/>
                  </a:lnTo>
                  <a:lnTo>
                    <a:pt x="11670" y="19307"/>
                  </a:lnTo>
                  <a:lnTo>
                    <a:pt x="11693" y="19286"/>
                  </a:lnTo>
                  <a:lnTo>
                    <a:pt x="11708" y="19269"/>
                  </a:lnTo>
                  <a:lnTo>
                    <a:pt x="11719" y="19259"/>
                  </a:lnTo>
                  <a:lnTo>
                    <a:pt x="11734" y="19243"/>
                  </a:lnTo>
                  <a:lnTo>
                    <a:pt x="11742" y="19237"/>
                  </a:lnTo>
                  <a:lnTo>
                    <a:pt x="11755" y="19241"/>
                  </a:lnTo>
                  <a:lnTo>
                    <a:pt x="11764" y="19239"/>
                  </a:lnTo>
                  <a:lnTo>
                    <a:pt x="11769" y="19229"/>
                  </a:lnTo>
                  <a:lnTo>
                    <a:pt x="11775" y="19223"/>
                  </a:lnTo>
                  <a:lnTo>
                    <a:pt x="11778" y="19223"/>
                  </a:lnTo>
                  <a:lnTo>
                    <a:pt x="11780" y="19252"/>
                  </a:lnTo>
                  <a:lnTo>
                    <a:pt x="11777" y="19266"/>
                  </a:lnTo>
                  <a:lnTo>
                    <a:pt x="11774" y="19271"/>
                  </a:lnTo>
                  <a:lnTo>
                    <a:pt x="11754" y="19283"/>
                  </a:lnTo>
                  <a:lnTo>
                    <a:pt x="11731" y="19305"/>
                  </a:lnTo>
                  <a:lnTo>
                    <a:pt x="11710" y="19322"/>
                  </a:lnTo>
                  <a:lnTo>
                    <a:pt x="11696" y="19338"/>
                  </a:lnTo>
                  <a:lnTo>
                    <a:pt x="11684" y="19348"/>
                  </a:lnTo>
                  <a:lnTo>
                    <a:pt x="11673" y="19365"/>
                  </a:lnTo>
                  <a:lnTo>
                    <a:pt x="11674" y="19373"/>
                  </a:lnTo>
                  <a:lnTo>
                    <a:pt x="11680" y="19373"/>
                  </a:lnTo>
                  <a:lnTo>
                    <a:pt x="11700" y="19356"/>
                  </a:lnTo>
                  <a:lnTo>
                    <a:pt x="11717" y="19340"/>
                  </a:lnTo>
                  <a:lnTo>
                    <a:pt x="11784" y="19279"/>
                  </a:lnTo>
                  <a:lnTo>
                    <a:pt x="11838" y="19225"/>
                  </a:lnTo>
                  <a:lnTo>
                    <a:pt x="11882" y="19182"/>
                  </a:lnTo>
                  <a:lnTo>
                    <a:pt x="11899" y="19166"/>
                  </a:lnTo>
                  <a:lnTo>
                    <a:pt x="11905" y="19160"/>
                  </a:lnTo>
                  <a:lnTo>
                    <a:pt x="11904" y="19151"/>
                  </a:lnTo>
                  <a:lnTo>
                    <a:pt x="11901" y="19151"/>
                  </a:lnTo>
                  <a:lnTo>
                    <a:pt x="11876" y="19173"/>
                  </a:lnTo>
                  <a:lnTo>
                    <a:pt x="11846" y="19201"/>
                  </a:lnTo>
                  <a:lnTo>
                    <a:pt x="11794" y="19245"/>
                  </a:lnTo>
                  <a:lnTo>
                    <a:pt x="11791" y="19245"/>
                  </a:lnTo>
                  <a:lnTo>
                    <a:pt x="11788" y="19241"/>
                  </a:lnTo>
                  <a:lnTo>
                    <a:pt x="11793" y="19217"/>
                  </a:lnTo>
                  <a:lnTo>
                    <a:pt x="11794" y="19193"/>
                  </a:lnTo>
                  <a:lnTo>
                    <a:pt x="11798" y="19187"/>
                  </a:lnTo>
                  <a:lnTo>
                    <a:pt x="11809" y="19176"/>
                  </a:lnTo>
                  <a:lnTo>
                    <a:pt x="11832" y="19159"/>
                  </a:lnTo>
                  <a:lnTo>
                    <a:pt x="11853" y="19147"/>
                  </a:lnTo>
                  <a:lnTo>
                    <a:pt x="11865" y="19141"/>
                  </a:lnTo>
                  <a:lnTo>
                    <a:pt x="11868" y="19141"/>
                  </a:lnTo>
                  <a:lnTo>
                    <a:pt x="11877" y="19144"/>
                  </a:lnTo>
                  <a:lnTo>
                    <a:pt x="11889" y="19148"/>
                  </a:lnTo>
                  <a:lnTo>
                    <a:pt x="11898" y="19146"/>
                  </a:lnTo>
                  <a:lnTo>
                    <a:pt x="11912" y="19133"/>
                  </a:lnTo>
                  <a:lnTo>
                    <a:pt x="11915" y="19133"/>
                  </a:lnTo>
                  <a:lnTo>
                    <a:pt x="11908" y="19134"/>
                  </a:lnTo>
                  <a:lnTo>
                    <a:pt x="11899" y="19140"/>
                  </a:lnTo>
                  <a:lnTo>
                    <a:pt x="11899" y="19145"/>
                  </a:lnTo>
                  <a:lnTo>
                    <a:pt x="11909" y="19144"/>
                  </a:lnTo>
                  <a:lnTo>
                    <a:pt x="11944" y="19112"/>
                  </a:lnTo>
                  <a:lnTo>
                    <a:pt x="11980" y="19075"/>
                  </a:lnTo>
                  <a:lnTo>
                    <a:pt x="12021" y="19017"/>
                  </a:lnTo>
                  <a:lnTo>
                    <a:pt x="12038" y="18997"/>
                  </a:lnTo>
                  <a:lnTo>
                    <a:pt x="12050" y="18986"/>
                  </a:lnTo>
                  <a:lnTo>
                    <a:pt x="12077" y="18964"/>
                  </a:lnTo>
                  <a:lnTo>
                    <a:pt x="12082" y="18953"/>
                  </a:lnTo>
                  <a:lnTo>
                    <a:pt x="12093" y="18923"/>
                  </a:lnTo>
                  <a:lnTo>
                    <a:pt x="12107" y="18898"/>
                  </a:lnTo>
                  <a:lnTo>
                    <a:pt x="12115" y="18887"/>
                  </a:lnTo>
                  <a:lnTo>
                    <a:pt x="12129" y="18866"/>
                  </a:lnTo>
                  <a:lnTo>
                    <a:pt x="12152" y="18835"/>
                  </a:lnTo>
                  <a:lnTo>
                    <a:pt x="12152" y="18831"/>
                  </a:lnTo>
                  <a:lnTo>
                    <a:pt x="12140" y="18832"/>
                  </a:lnTo>
                  <a:lnTo>
                    <a:pt x="12126" y="18853"/>
                  </a:lnTo>
                  <a:lnTo>
                    <a:pt x="12111" y="18873"/>
                  </a:lnTo>
                  <a:lnTo>
                    <a:pt x="12109" y="18879"/>
                  </a:lnTo>
                  <a:lnTo>
                    <a:pt x="12108" y="18874"/>
                  </a:lnTo>
                  <a:lnTo>
                    <a:pt x="12111" y="18864"/>
                  </a:lnTo>
                  <a:lnTo>
                    <a:pt x="12114" y="18859"/>
                  </a:lnTo>
                  <a:lnTo>
                    <a:pt x="12113" y="18845"/>
                  </a:lnTo>
                  <a:lnTo>
                    <a:pt x="12121" y="18834"/>
                  </a:lnTo>
                  <a:lnTo>
                    <a:pt x="12130" y="18824"/>
                  </a:lnTo>
                  <a:lnTo>
                    <a:pt x="12133" y="18818"/>
                  </a:lnTo>
                  <a:lnTo>
                    <a:pt x="12121" y="18820"/>
                  </a:lnTo>
                  <a:lnTo>
                    <a:pt x="12112" y="18826"/>
                  </a:lnTo>
                  <a:lnTo>
                    <a:pt x="12104" y="18836"/>
                  </a:lnTo>
                  <a:lnTo>
                    <a:pt x="12092" y="18838"/>
                  </a:lnTo>
                  <a:lnTo>
                    <a:pt x="12088" y="18833"/>
                  </a:lnTo>
                  <a:lnTo>
                    <a:pt x="12085" y="18834"/>
                  </a:lnTo>
                  <a:lnTo>
                    <a:pt x="12085" y="18825"/>
                  </a:lnTo>
                  <a:lnTo>
                    <a:pt x="12091" y="18819"/>
                  </a:lnTo>
                  <a:lnTo>
                    <a:pt x="12096" y="18814"/>
                  </a:lnTo>
                  <a:lnTo>
                    <a:pt x="12102" y="18813"/>
                  </a:lnTo>
                  <a:lnTo>
                    <a:pt x="12105" y="18818"/>
                  </a:lnTo>
                  <a:lnTo>
                    <a:pt x="12109" y="18817"/>
                  </a:lnTo>
                  <a:lnTo>
                    <a:pt x="12117" y="18802"/>
                  </a:lnTo>
                  <a:lnTo>
                    <a:pt x="12129" y="18791"/>
                  </a:lnTo>
                  <a:lnTo>
                    <a:pt x="12129" y="18795"/>
                  </a:lnTo>
                  <a:lnTo>
                    <a:pt x="12133" y="18814"/>
                  </a:lnTo>
                  <a:lnTo>
                    <a:pt x="12142" y="18822"/>
                  </a:lnTo>
                  <a:lnTo>
                    <a:pt x="12148" y="18822"/>
                  </a:lnTo>
                  <a:lnTo>
                    <a:pt x="12141" y="18803"/>
                  </a:lnTo>
                  <a:lnTo>
                    <a:pt x="12135" y="18790"/>
                  </a:lnTo>
                  <a:lnTo>
                    <a:pt x="12136" y="18761"/>
                  </a:lnTo>
                  <a:lnTo>
                    <a:pt x="12136" y="18747"/>
                  </a:lnTo>
                  <a:lnTo>
                    <a:pt x="12138" y="18732"/>
                  </a:lnTo>
                  <a:lnTo>
                    <a:pt x="12143" y="18728"/>
                  </a:lnTo>
                  <a:lnTo>
                    <a:pt x="12146" y="18722"/>
                  </a:lnTo>
                  <a:lnTo>
                    <a:pt x="12152" y="18721"/>
                  </a:lnTo>
                  <a:lnTo>
                    <a:pt x="12153" y="18730"/>
                  </a:lnTo>
                  <a:lnTo>
                    <a:pt x="12156" y="18740"/>
                  </a:lnTo>
                  <a:lnTo>
                    <a:pt x="12159" y="18739"/>
                  </a:lnTo>
                  <a:lnTo>
                    <a:pt x="12168" y="18734"/>
                  </a:lnTo>
                  <a:lnTo>
                    <a:pt x="12177" y="18723"/>
                  </a:lnTo>
                  <a:lnTo>
                    <a:pt x="12194" y="18697"/>
                  </a:lnTo>
                  <a:lnTo>
                    <a:pt x="12205" y="18681"/>
                  </a:lnTo>
                  <a:lnTo>
                    <a:pt x="12207" y="18672"/>
                  </a:lnTo>
                  <a:lnTo>
                    <a:pt x="12204" y="18658"/>
                  </a:lnTo>
                  <a:lnTo>
                    <a:pt x="12203" y="18653"/>
                  </a:lnTo>
                  <a:lnTo>
                    <a:pt x="12212" y="18652"/>
                  </a:lnTo>
                  <a:lnTo>
                    <a:pt x="12218" y="18647"/>
                  </a:lnTo>
                  <a:lnTo>
                    <a:pt x="12221" y="18650"/>
                  </a:lnTo>
                  <a:lnTo>
                    <a:pt x="12223" y="18644"/>
                  </a:lnTo>
                  <a:lnTo>
                    <a:pt x="12229" y="18644"/>
                  </a:lnTo>
                  <a:lnTo>
                    <a:pt x="12232" y="18635"/>
                  </a:lnTo>
                  <a:lnTo>
                    <a:pt x="12250" y="18626"/>
                  </a:lnTo>
                  <a:lnTo>
                    <a:pt x="12249" y="18603"/>
                  </a:lnTo>
                  <a:lnTo>
                    <a:pt x="12246" y="18593"/>
                  </a:lnTo>
                  <a:lnTo>
                    <a:pt x="12248" y="18577"/>
                  </a:lnTo>
                  <a:lnTo>
                    <a:pt x="12247" y="18549"/>
                  </a:lnTo>
                  <a:lnTo>
                    <a:pt x="12249" y="18530"/>
                  </a:lnTo>
                  <a:lnTo>
                    <a:pt x="12248" y="18515"/>
                  </a:lnTo>
                  <a:lnTo>
                    <a:pt x="12242" y="18511"/>
                  </a:lnTo>
                  <a:lnTo>
                    <a:pt x="12239" y="18516"/>
                  </a:lnTo>
                  <a:lnTo>
                    <a:pt x="12236" y="18521"/>
                  </a:lnTo>
                  <a:lnTo>
                    <a:pt x="12237" y="18530"/>
                  </a:lnTo>
                  <a:lnTo>
                    <a:pt x="12228" y="18532"/>
                  </a:lnTo>
                  <a:lnTo>
                    <a:pt x="12221" y="18528"/>
                  </a:lnTo>
                  <a:lnTo>
                    <a:pt x="12218" y="18528"/>
                  </a:lnTo>
                  <a:lnTo>
                    <a:pt x="12221" y="18513"/>
                  </a:lnTo>
                  <a:lnTo>
                    <a:pt x="12220" y="18504"/>
                  </a:lnTo>
                  <a:lnTo>
                    <a:pt x="12208" y="18506"/>
                  </a:lnTo>
                  <a:lnTo>
                    <a:pt x="12205" y="18501"/>
                  </a:lnTo>
                  <a:lnTo>
                    <a:pt x="12205" y="18496"/>
                  </a:lnTo>
                  <a:lnTo>
                    <a:pt x="12207" y="18487"/>
                  </a:lnTo>
                  <a:lnTo>
                    <a:pt x="12213" y="18486"/>
                  </a:lnTo>
                  <a:lnTo>
                    <a:pt x="12219" y="18499"/>
                  </a:lnTo>
                  <a:lnTo>
                    <a:pt x="12225" y="18522"/>
                  </a:lnTo>
                  <a:lnTo>
                    <a:pt x="12228" y="18522"/>
                  </a:lnTo>
                  <a:lnTo>
                    <a:pt x="12231" y="18498"/>
                  </a:lnTo>
                  <a:lnTo>
                    <a:pt x="12234" y="18484"/>
                  </a:lnTo>
                  <a:lnTo>
                    <a:pt x="12233" y="18460"/>
                  </a:lnTo>
                  <a:lnTo>
                    <a:pt x="12221" y="18454"/>
                  </a:lnTo>
                  <a:lnTo>
                    <a:pt x="12205" y="18450"/>
                  </a:lnTo>
                  <a:lnTo>
                    <a:pt x="12196" y="18441"/>
                  </a:lnTo>
                  <a:lnTo>
                    <a:pt x="12186" y="18433"/>
                  </a:lnTo>
                  <a:lnTo>
                    <a:pt x="12186" y="18428"/>
                  </a:lnTo>
                  <a:lnTo>
                    <a:pt x="12188" y="18413"/>
                  </a:lnTo>
                  <a:lnTo>
                    <a:pt x="12194" y="18403"/>
                  </a:lnTo>
                  <a:lnTo>
                    <a:pt x="12196" y="18393"/>
                  </a:lnTo>
                  <a:lnTo>
                    <a:pt x="12196" y="18375"/>
                  </a:lnTo>
                  <a:lnTo>
                    <a:pt x="12186" y="18366"/>
                  </a:lnTo>
                  <a:lnTo>
                    <a:pt x="12179" y="18348"/>
                  </a:lnTo>
                  <a:lnTo>
                    <a:pt x="12181" y="18338"/>
                  </a:lnTo>
                  <a:lnTo>
                    <a:pt x="12184" y="18328"/>
                  </a:lnTo>
                  <a:lnTo>
                    <a:pt x="12190" y="18323"/>
                  </a:lnTo>
                  <a:lnTo>
                    <a:pt x="12193" y="18318"/>
                  </a:lnTo>
                  <a:lnTo>
                    <a:pt x="12190" y="18314"/>
                  </a:lnTo>
                  <a:lnTo>
                    <a:pt x="12183" y="18309"/>
                  </a:lnTo>
                  <a:lnTo>
                    <a:pt x="12171" y="18306"/>
                  </a:lnTo>
                  <a:lnTo>
                    <a:pt x="12165" y="18302"/>
                  </a:lnTo>
                  <a:lnTo>
                    <a:pt x="12161" y="18298"/>
                  </a:lnTo>
                  <a:lnTo>
                    <a:pt x="12158" y="18293"/>
                  </a:lnTo>
                  <a:lnTo>
                    <a:pt x="12158" y="18289"/>
                  </a:lnTo>
                  <a:lnTo>
                    <a:pt x="12161" y="18288"/>
                  </a:lnTo>
                  <a:lnTo>
                    <a:pt x="12164" y="18292"/>
                  </a:lnTo>
                  <a:lnTo>
                    <a:pt x="12167" y="18292"/>
                  </a:lnTo>
                  <a:lnTo>
                    <a:pt x="12170" y="18287"/>
                  </a:lnTo>
                  <a:lnTo>
                    <a:pt x="12167" y="18288"/>
                  </a:lnTo>
                  <a:lnTo>
                    <a:pt x="12166" y="18278"/>
                  </a:lnTo>
                  <a:lnTo>
                    <a:pt x="12154" y="18280"/>
                  </a:lnTo>
                  <a:lnTo>
                    <a:pt x="12151" y="18275"/>
                  </a:lnTo>
                  <a:lnTo>
                    <a:pt x="12150" y="18261"/>
                  </a:lnTo>
                  <a:lnTo>
                    <a:pt x="12147" y="18257"/>
                  </a:lnTo>
                  <a:lnTo>
                    <a:pt x="12138" y="18253"/>
                  </a:lnTo>
                  <a:lnTo>
                    <a:pt x="12131" y="18245"/>
                  </a:lnTo>
                  <a:lnTo>
                    <a:pt x="12131" y="18240"/>
                  </a:lnTo>
                  <a:lnTo>
                    <a:pt x="12134" y="18261"/>
                  </a:lnTo>
                  <a:lnTo>
                    <a:pt x="12140" y="18278"/>
                  </a:lnTo>
                  <a:lnTo>
                    <a:pt x="12143" y="18278"/>
                  </a:lnTo>
                  <a:lnTo>
                    <a:pt x="12132" y="18228"/>
                  </a:lnTo>
                  <a:lnTo>
                    <a:pt x="12132" y="18224"/>
                  </a:lnTo>
                  <a:lnTo>
                    <a:pt x="12132" y="18220"/>
                  </a:lnTo>
                  <a:lnTo>
                    <a:pt x="12132" y="18215"/>
                  </a:lnTo>
                  <a:lnTo>
                    <a:pt x="12134" y="18211"/>
                  </a:lnTo>
                  <a:lnTo>
                    <a:pt x="12154" y="18223"/>
                  </a:lnTo>
                  <a:lnTo>
                    <a:pt x="12149" y="18238"/>
                  </a:lnTo>
                  <a:lnTo>
                    <a:pt x="12149" y="18242"/>
                  </a:lnTo>
                  <a:lnTo>
                    <a:pt x="12156" y="18241"/>
                  </a:lnTo>
                  <a:lnTo>
                    <a:pt x="12158" y="18237"/>
                  </a:lnTo>
                  <a:lnTo>
                    <a:pt x="12162" y="18246"/>
                  </a:lnTo>
                  <a:lnTo>
                    <a:pt x="12159" y="18251"/>
                  </a:lnTo>
                  <a:lnTo>
                    <a:pt x="12159" y="18260"/>
                  </a:lnTo>
                  <a:lnTo>
                    <a:pt x="12169" y="18273"/>
                  </a:lnTo>
                  <a:lnTo>
                    <a:pt x="12177" y="18290"/>
                  </a:lnTo>
                  <a:lnTo>
                    <a:pt x="12179" y="18278"/>
                  </a:lnTo>
                  <a:lnTo>
                    <a:pt x="12182" y="18278"/>
                  </a:lnTo>
                  <a:lnTo>
                    <a:pt x="12182" y="18274"/>
                  </a:lnTo>
                  <a:lnTo>
                    <a:pt x="12194" y="18281"/>
                  </a:lnTo>
                  <a:lnTo>
                    <a:pt x="12210" y="18295"/>
                  </a:lnTo>
                  <a:lnTo>
                    <a:pt x="12213" y="18300"/>
                  </a:lnTo>
                  <a:lnTo>
                    <a:pt x="12216" y="18309"/>
                  </a:lnTo>
                  <a:lnTo>
                    <a:pt x="12214" y="18325"/>
                  </a:lnTo>
                  <a:lnTo>
                    <a:pt x="12218" y="18329"/>
                  </a:lnTo>
                  <a:lnTo>
                    <a:pt x="12227" y="18327"/>
                  </a:lnTo>
                  <a:lnTo>
                    <a:pt x="12238" y="18321"/>
                  </a:lnTo>
                  <a:lnTo>
                    <a:pt x="12241" y="18317"/>
                  </a:lnTo>
                  <a:lnTo>
                    <a:pt x="12243" y="18302"/>
                  </a:lnTo>
                  <a:lnTo>
                    <a:pt x="12248" y="18277"/>
                  </a:lnTo>
                  <a:lnTo>
                    <a:pt x="12253" y="18258"/>
                  </a:lnTo>
                  <a:lnTo>
                    <a:pt x="12258" y="18243"/>
                  </a:lnTo>
                  <a:lnTo>
                    <a:pt x="12270" y="18227"/>
                  </a:lnTo>
                  <a:lnTo>
                    <a:pt x="12282" y="18222"/>
                  </a:lnTo>
                  <a:lnTo>
                    <a:pt x="12299" y="18210"/>
                  </a:lnTo>
                  <a:lnTo>
                    <a:pt x="12302" y="18209"/>
                  </a:lnTo>
                  <a:lnTo>
                    <a:pt x="12306" y="18218"/>
                  </a:lnTo>
                  <a:lnTo>
                    <a:pt x="12306" y="18233"/>
                  </a:lnTo>
                  <a:lnTo>
                    <a:pt x="12312" y="18232"/>
                  </a:lnTo>
                  <a:lnTo>
                    <a:pt x="12315" y="18226"/>
                  </a:lnTo>
                  <a:lnTo>
                    <a:pt x="12318" y="18231"/>
                  </a:lnTo>
                  <a:lnTo>
                    <a:pt x="12320" y="18269"/>
                  </a:lnTo>
                  <a:lnTo>
                    <a:pt x="12320" y="18316"/>
                  </a:lnTo>
                  <a:lnTo>
                    <a:pt x="12313" y="18365"/>
                  </a:lnTo>
                  <a:lnTo>
                    <a:pt x="12308" y="18389"/>
                  </a:lnTo>
                  <a:lnTo>
                    <a:pt x="12303" y="18404"/>
                  </a:lnTo>
                  <a:lnTo>
                    <a:pt x="12300" y="18408"/>
                  </a:lnTo>
                  <a:lnTo>
                    <a:pt x="12294" y="18414"/>
                  </a:lnTo>
                  <a:lnTo>
                    <a:pt x="12291" y="18405"/>
                  </a:lnTo>
                  <a:lnTo>
                    <a:pt x="12285" y="18406"/>
                  </a:lnTo>
                  <a:lnTo>
                    <a:pt x="12285" y="18415"/>
                  </a:lnTo>
                  <a:lnTo>
                    <a:pt x="12289" y="18420"/>
                  </a:lnTo>
                  <a:lnTo>
                    <a:pt x="12298" y="18428"/>
                  </a:lnTo>
                  <a:lnTo>
                    <a:pt x="12310" y="18422"/>
                  </a:lnTo>
                  <a:lnTo>
                    <a:pt x="12357" y="18388"/>
                  </a:lnTo>
                  <a:lnTo>
                    <a:pt x="12371" y="18376"/>
                  </a:lnTo>
                  <a:lnTo>
                    <a:pt x="12389" y="18369"/>
                  </a:lnTo>
                  <a:lnTo>
                    <a:pt x="12392" y="18374"/>
                  </a:lnTo>
                  <a:lnTo>
                    <a:pt x="12396" y="18378"/>
                  </a:lnTo>
                  <a:lnTo>
                    <a:pt x="12399" y="18387"/>
                  </a:lnTo>
                  <a:lnTo>
                    <a:pt x="12405" y="18396"/>
                  </a:lnTo>
                  <a:lnTo>
                    <a:pt x="12408" y="18395"/>
                  </a:lnTo>
                  <a:lnTo>
                    <a:pt x="12420" y="18389"/>
                  </a:lnTo>
                  <a:lnTo>
                    <a:pt x="12432" y="18384"/>
                  </a:lnTo>
                  <a:lnTo>
                    <a:pt x="12435" y="18383"/>
                  </a:lnTo>
                  <a:lnTo>
                    <a:pt x="12435" y="18387"/>
                  </a:lnTo>
                  <a:lnTo>
                    <a:pt x="12433" y="18397"/>
                  </a:lnTo>
                  <a:lnTo>
                    <a:pt x="12427" y="18408"/>
                  </a:lnTo>
                  <a:lnTo>
                    <a:pt x="12424" y="18417"/>
                  </a:lnTo>
                  <a:lnTo>
                    <a:pt x="12422" y="18422"/>
                  </a:lnTo>
                  <a:lnTo>
                    <a:pt x="12410" y="18424"/>
                  </a:lnTo>
                  <a:lnTo>
                    <a:pt x="12401" y="18420"/>
                  </a:lnTo>
                  <a:lnTo>
                    <a:pt x="12394" y="18412"/>
                  </a:lnTo>
                  <a:lnTo>
                    <a:pt x="12388" y="18412"/>
                  </a:lnTo>
                  <a:lnTo>
                    <a:pt x="12382" y="18417"/>
                  </a:lnTo>
                  <a:lnTo>
                    <a:pt x="12377" y="18428"/>
                  </a:lnTo>
                  <a:lnTo>
                    <a:pt x="12377" y="18437"/>
                  </a:lnTo>
                  <a:lnTo>
                    <a:pt x="12371" y="18447"/>
                  </a:lnTo>
                  <a:lnTo>
                    <a:pt x="12372" y="18452"/>
                  </a:lnTo>
                  <a:lnTo>
                    <a:pt x="12357" y="18454"/>
                  </a:lnTo>
                  <a:lnTo>
                    <a:pt x="12351" y="18460"/>
                  </a:lnTo>
                  <a:lnTo>
                    <a:pt x="12339" y="18466"/>
                  </a:lnTo>
                  <a:lnTo>
                    <a:pt x="12328" y="18491"/>
                  </a:lnTo>
                  <a:lnTo>
                    <a:pt x="12314" y="18511"/>
                  </a:lnTo>
                  <a:lnTo>
                    <a:pt x="12306" y="18522"/>
                  </a:lnTo>
                  <a:lnTo>
                    <a:pt x="12298" y="18546"/>
                  </a:lnTo>
                  <a:lnTo>
                    <a:pt x="12302" y="18561"/>
                  </a:lnTo>
                  <a:lnTo>
                    <a:pt x="12308" y="18564"/>
                  </a:lnTo>
                  <a:lnTo>
                    <a:pt x="12322" y="18548"/>
                  </a:lnTo>
                  <a:lnTo>
                    <a:pt x="12336" y="18528"/>
                  </a:lnTo>
                  <a:lnTo>
                    <a:pt x="12350" y="18498"/>
                  </a:lnTo>
                  <a:lnTo>
                    <a:pt x="12361" y="18482"/>
                  </a:lnTo>
                  <a:lnTo>
                    <a:pt x="12422" y="18432"/>
                  </a:lnTo>
                  <a:lnTo>
                    <a:pt x="12475" y="18383"/>
                  </a:lnTo>
                  <a:lnTo>
                    <a:pt x="12518" y="18344"/>
                  </a:lnTo>
                  <a:lnTo>
                    <a:pt x="12614" y="18261"/>
                  </a:lnTo>
                  <a:lnTo>
                    <a:pt x="12631" y="18254"/>
                  </a:lnTo>
                  <a:lnTo>
                    <a:pt x="12637" y="18248"/>
                  </a:lnTo>
                  <a:lnTo>
                    <a:pt x="12676" y="18244"/>
                  </a:lnTo>
                  <a:lnTo>
                    <a:pt x="12683" y="18247"/>
                  </a:lnTo>
                  <a:lnTo>
                    <a:pt x="12694" y="18246"/>
                  </a:lnTo>
                  <a:lnTo>
                    <a:pt x="12716" y="18248"/>
                  </a:lnTo>
                  <a:lnTo>
                    <a:pt x="12718" y="18243"/>
                  </a:lnTo>
                  <a:lnTo>
                    <a:pt x="12718" y="18239"/>
                  </a:lnTo>
                  <a:lnTo>
                    <a:pt x="12705" y="18212"/>
                  </a:lnTo>
                  <a:lnTo>
                    <a:pt x="12695" y="18194"/>
                  </a:lnTo>
                  <a:lnTo>
                    <a:pt x="12689" y="18195"/>
                  </a:lnTo>
                  <a:lnTo>
                    <a:pt x="12686" y="18190"/>
                  </a:lnTo>
                  <a:lnTo>
                    <a:pt x="12685" y="18176"/>
                  </a:lnTo>
                  <a:lnTo>
                    <a:pt x="12682" y="18172"/>
                  </a:lnTo>
                  <a:lnTo>
                    <a:pt x="12673" y="18168"/>
                  </a:lnTo>
                  <a:lnTo>
                    <a:pt x="12666" y="18165"/>
                  </a:lnTo>
                  <a:lnTo>
                    <a:pt x="12659" y="18146"/>
                  </a:lnTo>
                  <a:lnTo>
                    <a:pt x="12658" y="18118"/>
                  </a:lnTo>
                  <a:lnTo>
                    <a:pt x="12674" y="18073"/>
                  </a:lnTo>
                  <a:lnTo>
                    <a:pt x="12690" y="18034"/>
                  </a:lnTo>
                  <a:lnTo>
                    <a:pt x="12698" y="18018"/>
                  </a:lnTo>
                  <a:lnTo>
                    <a:pt x="12691" y="17995"/>
                  </a:lnTo>
                  <a:lnTo>
                    <a:pt x="12678" y="17990"/>
                  </a:lnTo>
                  <a:lnTo>
                    <a:pt x="12678" y="17986"/>
                  </a:lnTo>
                  <a:lnTo>
                    <a:pt x="12729" y="18034"/>
                  </a:lnTo>
                  <a:lnTo>
                    <a:pt x="12730" y="18034"/>
                  </a:lnTo>
                  <a:lnTo>
                    <a:pt x="12739" y="18011"/>
                  </a:lnTo>
                  <a:lnTo>
                    <a:pt x="12743" y="18007"/>
                  </a:lnTo>
                  <a:lnTo>
                    <a:pt x="12743" y="18010"/>
                  </a:lnTo>
                  <a:lnTo>
                    <a:pt x="12741" y="18025"/>
                  </a:lnTo>
                  <a:lnTo>
                    <a:pt x="12739" y="18053"/>
                  </a:lnTo>
                  <a:lnTo>
                    <a:pt x="12732" y="18090"/>
                  </a:lnTo>
                  <a:lnTo>
                    <a:pt x="12729" y="18096"/>
                  </a:lnTo>
                  <a:lnTo>
                    <a:pt x="12729" y="18100"/>
                  </a:lnTo>
                  <a:lnTo>
                    <a:pt x="12706" y="18117"/>
                  </a:lnTo>
                  <a:lnTo>
                    <a:pt x="12683" y="18134"/>
                  </a:lnTo>
                  <a:lnTo>
                    <a:pt x="12683" y="18143"/>
                  </a:lnTo>
                  <a:lnTo>
                    <a:pt x="12693" y="18156"/>
                  </a:lnTo>
                  <a:lnTo>
                    <a:pt x="12703" y="18178"/>
                  </a:lnTo>
                  <a:lnTo>
                    <a:pt x="12717" y="18215"/>
                  </a:lnTo>
                  <a:lnTo>
                    <a:pt x="12720" y="18220"/>
                  </a:lnTo>
                  <a:lnTo>
                    <a:pt x="12723" y="18219"/>
                  </a:lnTo>
                  <a:lnTo>
                    <a:pt x="12766" y="18166"/>
                  </a:lnTo>
                  <a:lnTo>
                    <a:pt x="12798" y="18143"/>
                  </a:lnTo>
                  <a:lnTo>
                    <a:pt x="12831" y="18139"/>
                  </a:lnTo>
                  <a:lnTo>
                    <a:pt x="12882" y="18128"/>
                  </a:lnTo>
                  <a:lnTo>
                    <a:pt x="12910" y="18134"/>
                  </a:lnTo>
                  <a:lnTo>
                    <a:pt x="12937" y="18126"/>
                  </a:lnTo>
                  <a:lnTo>
                    <a:pt x="12943" y="18125"/>
                  </a:lnTo>
                  <a:lnTo>
                    <a:pt x="12981" y="18107"/>
                  </a:lnTo>
                  <a:lnTo>
                    <a:pt x="13017" y="18102"/>
                  </a:lnTo>
                  <a:lnTo>
                    <a:pt x="13045" y="18113"/>
                  </a:lnTo>
                  <a:lnTo>
                    <a:pt x="13147" y="18153"/>
                  </a:lnTo>
                  <a:lnTo>
                    <a:pt x="13259" y="18210"/>
                  </a:lnTo>
                  <a:lnTo>
                    <a:pt x="13341" y="18228"/>
                  </a:lnTo>
                  <a:lnTo>
                    <a:pt x="13429" y="18232"/>
                  </a:lnTo>
                  <a:lnTo>
                    <a:pt x="13453" y="18219"/>
                  </a:lnTo>
                  <a:lnTo>
                    <a:pt x="13493" y="18176"/>
                  </a:lnTo>
                  <a:lnTo>
                    <a:pt x="13502" y="18171"/>
                  </a:lnTo>
                  <a:lnTo>
                    <a:pt x="13514" y="18169"/>
                  </a:lnTo>
                  <a:lnTo>
                    <a:pt x="13538" y="18171"/>
                  </a:lnTo>
                  <a:lnTo>
                    <a:pt x="13544" y="18165"/>
                  </a:lnTo>
                  <a:lnTo>
                    <a:pt x="13544" y="18160"/>
                  </a:lnTo>
                  <a:lnTo>
                    <a:pt x="13537" y="18152"/>
                  </a:lnTo>
                  <a:lnTo>
                    <a:pt x="13534" y="18153"/>
                  </a:lnTo>
                  <a:lnTo>
                    <a:pt x="13534" y="18147"/>
                  </a:lnTo>
                  <a:lnTo>
                    <a:pt x="13546" y="18136"/>
                  </a:lnTo>
                  <a:lnTo>
                    <a:pt x="13545" y="18127"/>
                  </a:lnTo>
                  <a:lnTo>
                    <a:pt x="13542" y="18122"/>
                  </a:lnTo>
                  <a:lnTo>
                    <a:pt x="13539" y="18123"/>
                  </a:lnTo>
                  <a:lnTo>
                    <a:pt x="13533" y="18128"/>
                  </a:lnTo>
                  <a:lnTo>
                    <a:pt x="13521" y="18134"/>
                  </a:lnTo>
                  <a:lnTo>
                    <a:pt x="13519" y="18140"/>
                  </a:lnTo>
                  <a:lnTo>
                    <a:pt x="13512" y="18136"/>
                  </a:lnTo>
                  <a:lnTo>
                    <a:pt x="13506" y="18127"/>
                  </a:lnTo>
                  <a:lnTo>
                    <a:pt x="13499" y="18114"/>
                  </a:lnTo>
                  <a:lnTo>
                    <a:pt x="13495" y="18100"/>
                  </a:lnTo>
                  <a:lnTo>
                    <a:pt x="13495" y="18095"/>
                  </a:lnTo>
                  <a:lnTo>
                    <a:pt x="13489" y="18091"/>
                  </a:lnTo>
                  <a:lnTo>
                    <a:pt x="13483" y="18097"/>
                  </a:lnTo>
                  <a:lnTo>
                    <a:pt x="13474" y="18089"/>
                  </a:lnTo>
                  <a:lnTo>
                    <a:pt x="13467" y="18079"/>
                  </a:lnTo>
                  <a:lnTo>
                    <a:pt x="13463" y="18062"/>
                  </a:lnTo>
                  <a:lnTo>
                    <a:pt x="13462" y="18042"/>
                  </a:lnTo>
                  <a:lnTo>
                    <a:pt x="13468" y="18032"/>
                  </a:lnTo>
                  <a:lnTo>
                    <a:pt x="13474" y="18026"/>
                  </a:lnTo>
                  <a:lnTo>
                    <a:pt x="13485" y="18027"/>
                  </a:lnTo>
                  <a:lnTo>
                    <a:pt x="13492" y="18034"/>
                  </a:lnTo>
                  <a:lnTo>
                    <a:pt x="13495" y="18034"/>
                  </a:lnTo>
                  <a:lnTo>
                    <a:pt x="13492" y="18041"/>
                  </a:lnTo>
                  <a:lnTo>
                    <a:pt x="13490" y="18059"/>
                  </a:lnTo>
                  <a:lnTo>
                    <a:pt x="13490" y="18063"/>
                  </a:lnTo>
                  <a:lnTo>
                    <a:pt x="13496" y="18062"/>
                  </a:lnTo>
                  <a:lnTo>
                    <a:pt x="13516" y="18040"/>
                  </a:lnTo>
                  <a:lnTo>
                    <a:pt x="13540" y="18019"/>
                  </a:lnTo>
                  <a:lnTo>
                    <a:pt x="13559" y="17993"/>
                  </a:lnTo>
                  <a:lnTo>
                    <a:pt x="13562" y="17987"/>
                  </a:lnTo>
                  <a:lnTo>
                    <a:pt x="13559" y="17973"/>
                  </a:lnTo>
                  <a:lnTo>
                    <a:pt x="13561" y="17959"/>
                  </a:lnTo>
                  <a:lnTo>
                    <a:pt x="13563" y="17954"/>
                  </a:lnTo>
                  <a:lnTo>
                    <a:pt x="13567" y="17958"/>
                  </a:lnTo>
                  <a:lnTo>
                    <a:pt x="13573" y="17962"/>
                  </a:lnTo>
                  <a:lnTo>
                    <a:pt x="13580" y="17971"/>
                  </a:lnTo>
                  <a:lnTo>
                    <a:pt x="13591" y="17960"/>
                  </a:lnTo>
                  <a:lnTo>
                    <a:pt x="13597" y="17950"/>
                  </a:lnTo>
                  <a:lnTo>
                    <a:pt x="13612" y="17943"/>
                  </a:lnTo>
                  <a:lnTo>
                    <a:pt x="13627" y="17946"/>
                  </a:lnTo>
                  <a:lnTo>
                    <a:pt x="13630" y="17950"/>
                  </a:lnTo>
                  <a:lnTo>
                    <a:pt x="13632" y="17983"/>
                  </a:lnTo>
                  <a:lnTo>
                    <a:pt x="13629" y="17988"/>
                  </a:lnTo>
                  <a:lnTo>
                    <a:pt x="13629" y="17993"/>
                  </a:lnTo>
                  <a:lnTo>
                    <a:pt x="13617" y="17995"/>
                  </a:lnTo>
                  <a:lnTo>
                    <a:pt x="13606" y="18011"/>
                  </a:lnTo>
                  <a:lnTo>
                    <a:pt x="13607" y="18030"/>
                  </a:lnTo>
                  <a:lnTo>
                    <a:pt x="13613" y="18043"/>
                  </a:lnTo>
                  <a:lnTo>
                    <a:pt x="13617" y="18047"/>
                  </a:lnTo>
                  <a:lnTo>
                    <a:pt x="13626" y="18051"/>
                  </a:lnTo>
                  <a:lnTo>
                    <a:pt x="13629" y="18045"/>
                  </a:lnTo>
                  <a:lnTo>
                    <a:pt x="13631" y="18036"/>
                  </a:lnTo>
                  <a:lnTo>
                    <a:pt x="13637" y="18030"/>
                  </a:lnTo>
                  <a:lnTo>
                    <a:pt x="13657" y="18014"/>
                  </a:lnTo>
                  <a:lnTo>
                    <a:pt x="13663" y="18008"/>
                  </a:lnTo>
                  <a:lnTo>
                    <a:pt x="13685" y="18015"/>
                  </a:lnTo>
                  <a:lnTo>
                    <a:pt x="13706" y="18012"/>
                  </a:lnTo>
                  <a:lnTo>
                    <a:pt x="13723" y="18000"/>
                  </a:lnTo>
                  <a:lnTo>
                    <a:pt x="13726" y="17995"/>
                  </a:lnTo>
                  <a:lnTo>
                    <a:pt x="13729" y="18000"/>
                  </a:lnTo>
                  <a:lnTo>
                    <a:pt x="13730" y="18005"/>
                  </a:lnTo>
                  <a:lnTo>
                    <a:pt x="13733" y="18018"/>
                  </a:lnTo>
                  <a:lnTo>
                    <a:pt x="13734" y="18037"/>
                  </a:lnTo>
                  <a:lnTo>
                    <a:pt x="13732" y="18052"/>
                  </a:lnTo>
                  <a:lnTo>
                    <a:pt x="13729" y="18061"/>
                  </a:lnTo>
                  <a:lnTo>
                    <a:pt x="13724" y="18071"/>
                  </a:lnTo>
                  <a:lnTo>
                    <a:pt x="13721" y="18076"/>
                  </a:lnTo>
                  <a:lnTo>
                    <a:pt x="13722" y="18091"/>
                  </a:lnTo>
                  <a:lnTo>
                    <a:pt x="13725" y="18095"/>
                  </a:lnTo>
                  <a:lnTo>
                    <a:pt x="13734" y="18094"/>
                  </a:lnTo>
                  <a:lnTo>
                    <a:pt x="13752" y="18087"/>
                  </a:lnTo>
                  <a:lnTo>
                    <a:pt x="13770" y="18084"/>
                  </a:lnTo>
                  <a:lnTo>
                    <a:pt x="13771" y="18094"/>
                  </a:lnTo>
                  <a:lnTo>
                    <a:pt x="13778" y="18117"/>
                  </a:lnTo>
                  <a:lnTo>
                    <a:pt x="13781" y="18131"/>
                  </a:lnTo>
                  <a:lnTo>
                    <a:pt x="13782" y="18150"/>
                  </a:lnTo>
                  <a:lnTo>
                    <a:pt x="13777" y="18155"/>
                  </a:lnTo>
                  <a:lnTo>
                    <a:pt x="13769" y="18170"/>
                  </a:lnTo>
                  <a:lnTo>
                    <a:pt x="13769" y="18175"/>
                  </a:lnTo>
                  <a:lnTo>
                    <a:pt x="13775" y="18175"/>
                  </a:lnTo>
                  <a:lnTo>
                    <a:pt x="13782" y="18169"/>
                  </a:lnTo>
                  <a:lnTo>
                    <a:pt x="13797" y="18163"/>
                  </a:lnTo>
                  <a:lnTo>
                    <a:pt x="13806" y="18152"/>
                  </a:lnTo>
                  <a:lnTo>
                    <a:pt x="13815" y="18146"/>
                  </a:lnTo>
                  <a:lnTo>
                    <a:pt x="13818" y="18136"/>
                  </a:lnTo>
                  <a:lnTo>
                    <a:pt x="13824" y="18131"/>
                  </a:lnTo>
                  <a:lnTo>
                    <a:pt x="13822" y="18102"/>
                  </a:lnTo>
                  <a:lnTo>
                    <a:pt x="13827" y="18078"/>
                  </a:lnTo>
                  <a:lnTo>
                    <a:pt x="13835" y="18053"/>
                  </a:lnTo>
                  <a:lnTo>
                    <a:pt x="13841" y="18053"/>
                  </a:lnTo>
                  <a:lnTo>
                    <a:pt x="13845" y="18067"/>
                  </a:lnTo>
                  <a:lnTo>
                    <a:pt x="13846" y="18090"/>
                  </a:lnTo>
                  <a:lnTo>
                    <a:pt x="13841" y="18114"/>
                  </a:lnTo>
                  <a:lnTo>
                    <a:pt x="13833" y="18139"/>
                  </a:lnTo>
                  <a:lnTo>
                    <a:pt x="13831" y="18163"/>
                  </a:lnTo>
                  <a:lnTo>
                    <a:pt x="13832" y="18167"/>
                  </a:lnTo>
                  <a:lnTo>
                    <a:pt x="13835" y="18172"/>
                  </a:lnTo>
                  <a:lnTo>
                    <a:pt x="13847" y="18171"/>
                  </a:lnTo>
                  <a:lnTo>
                    <a:pt x="13856" y="18160"/>
                  </a:lnTo>
                  <a:lnTo>
                    <a:pt x="13861" y="18159"/>
                  </a:lnTo>
                  <a:lnTo>
                    <a:pt x="13868" y="18163"/>
                  </a:lnTo>
                  <a:lnTo>
                    <a:pt x="13868" y="18168"/>
                  </a:lnTo>
                  <a:lnTo>
                    <a:pt x="13865" y="18173"/>
                  </a:lnTo>
                  <a:lnTo>
                    <a:pt x="13869" y="18182"/>
                  </a:lnTo>
                  <a:lnTo>
                    <a:pt x="13874" y="18181"/>
                  </a:lnTo>
                  <a:lnTo>
                    <a:pt x="13877" y="18176"/>
                  </a:lnTo>
                  <a:lnTo>
                    <a:pt x="13883" y="18161"/>
                  </a:lnTo>
                  <a:lnTo>
                    <a:pt x="13888" y="18151"/>
                  </a:lnTo>
                  <a:lnTo>
                    <a:pt x="13894" y="18141"/>
                  </a:lnTo>
                  <a:lnTo>
                    <a:pt x="13896" y="18126"/>
                  </a:lnTo>
                  <a:lnTo>
                    <a:pt x="13902" y="18125"/>
                  </a:lnTo>
                  <a:lnTo>
                    <a:pt x="13904" y="18107"/>
                  </a:lnTo>
                  <a:lnTo>
                    <a:pt x="13903" y="18088"/>
                  </a:lnTo>
                  <a:lnTo>
                    <a:pt x="13900" y="18079"/>
                  </a:lnTo>
                  <a:lnTo>
                    <a:pt x="13899" y="18069"/>
                  </a:lnTo>
                  <a:lnTo>
                    <a:pt x="13896" y="18065"/>
                  </a:lnTo>
                  <a:lnTo>
                    <a:pt x="13896" y="18055"/>
                  </a:lnTo>
                  <a:lnTo>
                    <a:pt x="13898" y="18045"/>
                  </a:lnTo>
                  <a:lnTo>
                    <a:pt x="13901" y="18040"/>
                  </a:lnTo>
                  <a:lnTo>
                    <a:pt x="13903" y="18030"/>
                  </a:lnTo>
                  <a:lnTo>
                    <a:pt x="13903" y="18026"/>
                  </a:lnTo>
                  <a:lnTo>
                    <a:pt x="13906" y="18021"/>
                  </a:lnTo>
                  <a:lnTo>
                    <a:pt x="13905" y="18007"/>
                  </a:lnTo>
                  <a:lnTo>
                    <a:pt x="13908" y="18002"/>
                  </a:lnTo>
                  <a:lnTo>
                    <a:pt x="13904" y="18015"/>
                  </a:lnTo>
                  <a:lnTo>
                    <a:pt x="13901" y="18034"/>
                  </a:lnTo>
                  <a:lnTo>
                    <a:pt x="13898" y="18034"/>
                  </a:lnTo>
                  <a:lnTo>
                    <a:pt x="13889" y="18002"/>
                  </a:lnTo>
                  <a:lnTo>
                    <a:pt x="13880" y="17988"/>
                  </a:lnTo>
                  <a:lnTo>
                    <a:pt x="13870" y="17979"/>
                  </a:lnTo>
                  <a:lnTo>
                    <a:pt x="13840" y="17979"/>
                  </a:lnTo>
                  <a:lnTo>
                    <a:pt x="13834" y="17974"/>
                  </a:lnTo>
                  <a:lnTo>
                    <a:pt x="13831" y="17969"/>
                  </a:lnTo>
                  <a:lnTo>
                    <a:pt x="13823" y="17946"/>
                  </a:lnTo>
                  <a:lnTo>
                    <a:pt x="13820" y="17932"/>
                  </a:lnTo>
                  <a:lnTo>
                    <a:pt x="13816" y="17913"/>
                  </a:lnTo>
                  <a:lnTo>
                    <a:pt x="13809" y="17895"/>
                  </a:lnTo>
                  <a:lnTo>
                    <a:pt x="13805" y="17886"/>
                  </a:lnTo>
                  <a:lnTo>
                    <a:pt x="13796" y="17878"/>
                  </a:lnTo>
                  <a:lnTo>
                    <a:pt x="13792" y="17873"/>
                  </a:lnTo>
                  <a:lnTo>
                    <a:pt x="13786" y="17874"/>
                  </a:lnTo>
                  <a:lnTo>
                    <a:pt x="13780" y="17890"/>
                  </a:lnTo>
                  <a:lnTo>
                    <a:pt x="13774" y="17911"/>
                  </a:lnTo>
                  <a:lnTo>
                    <a:pt x="13771" y="17911"/>
                  </a:lnTo>
                  <a:lnTo>
                    <a:pt x="13765" y="17883"/>
                  </a:lnTo>
                  <a:lnTo>
                    <a:pt x="13759" y="17866"/>
                  </a:lnTo>
                  <a:lnTo>
                    <a:pt x="13755" y="17860"/>
                  </a:lnTo>
                  <a:lnTo>
                    <a:pt x="13752" y="17848"/>
                  </a:lnTo>
                  <a:lnTo>
                    <a:pt x="13749" y="17847"/>
                  </a:lnTo>
                  <a:lnTo>
                    <a:pt x="13743" y="17843"/>
                  </a:lnTo>
                  <a:lnTo>
                    <a:pt x="13736" y="17838"/>
                  </a:lnTo>
                  <a:lnTo>
                    <a:pt x="13727" y="17839"/>
                  </a:lnTo>
                  <a:lnTo>
                    <a:pt x="13721" y="17835"/>
                  </a:lnTo>
                  <a:lnTo>
                    <a:pt x="13715" y="17831"/>
                  </a:lnTo>
                  <a:lnTo>
                    <a:pt x="13708" y="17822"/>
                  </a:lnTo>
                  <a:lnTo>
                    <a:pt x="13705" y="17817"/>
                  </a:lnTo>
                  <a:lnTo>
                    <a:pt x="13705" y="17808"/>
                  </a:lnTo>
                  <a:lnTo>
                    <a:pt x="13698" y="17800"/>
                  </a:lnTo>
                  <a:lnTo>
                    <a:pt x="13695" y="17795"/>
                  </a:lnTo>
                  <a:lnTo>
                    <a:pt x="13694" y="17791"/>
                  </a:lnTo>
                  <a:lnTo>
                    <a:pt x="13691" y="17776"/>
                  </a:lnTo>
                  <a:lnTo>
                    <a:pt x="13690" y="17767"/>
                  </a:lnTo>
                  <a:lnTo>
                    <a:pt x="13693" y="17762"/>
                  </a:lnTo>
                  <a:lnTo>
                    <a:pt x="13696" y="17757"/>
                  </a:lnTo>
                  <a:lnTo>
                    <a:pt x="13695" y="17733"/>
                  </a:lnTo>
                  <a:lnTo>
                    <a:pt x="13692" y="17729"/>
                  </a:lnTo>
                  <a:lnTo>
                    <a:pt x="13688" y="17725"/>
                  </a:lnTo>
                  <a:lnTo>
                    <a:pt x="13687" y="17706"/>
                  </a:lnTo>
                  <a:lnTo>
                    <a:pt x="13694" y="17714"/>
                  </a:lnTo>
                  <a:lnTo>
                    <a:pt x="13700" y="17719"/>
                  </a:lnTo>
                  <a:lnTo>
                    <a:pt x="13703" y="17723"/>
                  </a:lnTo>
                  <a:lnTo>
                    <a:pt x="13707" y="17732"/>
                  </a:lnTo>
                  <a:lnTo>
                    <a:pt x="13708" y="17760"/>
                  </a:lnTo>
                  <a:lnTo>
                    <a:pt x="13712" y="17765"/>
                  </a:lnTo>
                  <a:lnTo>
                    <a:pt x="13724" y="17763"/>
                  </a:lnTo>
                  <a:lnTo>
                    <a:pt x="13727" y="17768"/>
                  </a:lnTo>
                  <a:lnTo>
                    <a:pt x="13730" y="17767"/>
                  </a:lnTo>
                  <a:lnTo>
                    <a:pt x="13730" y="17772"/>
                  </a:lnTo>
                  <a:lnTo>
                    <a:pt x="13733" y="17776"/>
                  </a:lnTo>
                  <a:lnTo>
                    <a:pt x="13736" y="17781"/>
                  </a:lnTo>
                  <a:lnTo>
                    <a:pt x="13734" y="17791"/>
                  </a:lnTo>
                  <a:lnTo>
                    <a:pt x="13731" y="17791"/>
                  </a:lnTo>
                  <a:lnTo>
                    <a:pt x="13728" y="17796"/>
                  </a:lnTo>
                  <a:lnTo>
                    <a:pt x="13729" y="17800"/>
                  </a:lnTo>
                  <a:lnTo>
                    <a:pt x="13731" y="17789"/>
                  </a:lnTo>
                  <a:lnTo>
                    <a:pt x="13734" y="17789"/>
                  </a:lnTo>
                  <a:lnTo>
                    <a:pt x="13738" y="17794"/>
                  </a:lnTo>
                  <a:lnTo>
                    <a:pt x="13743" y="17789"/>
                  </a:lnTo>
                  <a:lnTo>
                    <a:pt x="13746" y="17789"/>
                  </a:lnTo>
                  <a:lnTo>
                    <a:pt x="13745" y="17775"/>
                  </a:lnTo>
                  <a:lnTo>
                    <a:pt x="13752" y="17776"/>
                  </a:lnTo>
                  <a:lnTo>
                    <a:pt x="13758" y="17782"/>
                  </a:lnTo>
                  <a:lnTo>
                    <a:pt x="13761" y="17791"/>
                  </a:lnTo>
                  <a:lnTo>
                    <a:pt x="13773" y="17790"/>
                  </a:lnTo>
                  <a:lnTo>
                    <a:pt x="13777" y="17795"/>
                  </a:lnTo>
                  <a:lnTo>
                    <a:pt x="13780" y="17799"/>
                  </a:lnTo>
                  <a:lnTo>
                    <a:pt x="13780" y="17813"/>
                  </a:lnTo>
                  <a:lnTo>
                    <a:pt x="13775" y="17819"/>
                  </a:lnTo>
                  <a:lnTo>
                    <a:pt x="13772" y="17819"/>
                  </a:lnTo>
                  <a:lnTo>
                    <a:pt x="13769" y="17824"/>
                  </a:lnTo>
                  <a:lnTo>
                    <a:pt x="13769" y="17829"/>
                  </a:lnTo>
                  <a:lnTo>
                    <a:pt x="13776" y="17833"/>
                  </a:lnTo>
                  <a:lnTo>
                    <a:pt x="13782" y="17837"/>
                  </a:lnTo>
                  <a:lnTo>
                    <a:pt x="13788" y="17846"/>
                  </a:lnTo>
                  <a:lnTo>
                    <a:pt x="13795" y="17849"/>
                  </a:lnTo>
                  <a:lnTo>
                    <a:pt x="13797" y="17849"/>
                  </a:lnTo>
                  <a:lnTo>
                    <a:pt x="13804" y="17858"/>
                  </a:lnTo>
                  <a:lnTo>
                    <a:pt x="13807" y="17862"/>
                  </a:lnTo>
                  <a:lnTo>
                    <a:pt x="13810" y="17867"/>
                  </a:lnTo>
                  <a:lnTo>
                    <a:pt x="13816" y="17861"/>
                  </a:lnTo>
                  <a:lnTo>
                    <a:pt x="13819" y="17851"/>
                  </a:lnTo>
                  <a:lnTo>
                    <a:pt x="13815" y="17847"/>
                  </a:lnTo>
                  <a:lnTo>
                    <a:pt x="13815" y="17833"/>
                  </a:lnTo>
                  <a:lnTo>
                    <a:pt x="13812" y="17829"/>
                  </a:lnTo>
                  <a:lnTo>
                    <a:pt x="13805" y="17820"/>
                  </a:lnTo>
                  <a:lnTo>
                    <a:pt x="13798" y="17811"/>
                  </a:lnTo>
                  <a:lnTo>
                    <a:pt x="13795" y="17807"/>
                  </a:lnTo>
                  <a:lnTo>
                    <a:pt x="13791" y="17793"/>
                  </a:lnTo>
                  <a:lnTo>
                    <a:pt x="13785" y="17779"/>
                  </a:lnTo>
                  <a:lnTo>
                    <a:pt x="13781" y="17770"/>
                  </a:lnTo>
                  <a:lnTo>
                    <a:pt x="13778" y="17761"/>
                  </a:lnTo>
                  <a:lnTo>
                    <a:pt x="13774" y="17753"/>
                  </a:lnTo>
                  <a:lnTo>
                    <a:pt x="13774" y="17742"/>
                  </a:lnTo>
                  <a:lnTo>
                    <a:pt x="13780" y="17742"/>
                  </a:lnTo>
                  <a:lnTo>
                    <a:pt x="13784" y="17746"/>
                  </a:lnTo>
                  <a:lnTo>
                    <a:pt x="13790" y="17755"/>
                  </a:lnTo>
                  <a:lnTo>
                    <a:pt x="13796" y="17759"/>
                  </a:lnTo>
                  <a:lnTo>
                    <a:pt x="13799" y="17768"/>
                  </a:lnTo>
                  <a:lnTo>
                    <a:pt x="13803" y="17777"/>
                  </a:lnTo>
                  <a:lnTo>
                    <a:pt x="13807" y="17787"/>
                  </a:lnTo>
                  <a:lnTo>
                    <a:pt x="13810" y="17795"/>
                  </a:lnTo>
                  <a:lnTo>
                    <a:pt x="13813" y="17804"/>
                  </a:lnTo>
                  <a:lnTo>
                    <a:pt x="13817" y="17814"/>
                  </a:lnTo>
                  <a:lnTo>
                    <a:pt x="13820" y="17818"/>
                  </a:lnTo>
                  <a:lnTo>
                    <a:pt x="13823" y="17822"/>
                  </a:lnTo>
                  <a:lnTo>
                    <a:pt x="13827" y="17826"/>
                  </a:lnTo>
                  <a:lnTo>
                    <a:pt x="13830" y="17840"/>
                  </a:lnTo>
                  <a:lnTo>
                    <a:pt x="13831" y="17850"/>
                  </a:lnTo>
                  <a:lnTo>
                    <a:pt x="13834" y="17858"/>
                  </a:lnTo>
                  <a:lnTo>
                    <a:pt x="13834" y="17863"/>
                  </a:lnTo>
                  <a:lnTo>
                    <a:pt x="13838" y="17877"/>
                  </a:lnTo>
                  <a:lnTo>
                    <a:pt x="13844" y="17877"/>
                  </a:lnTo>
                  <a:lnTo>
                    <a:pt x="13847" y="17881"/>
                  </a:lnTo>
                  <a:lnTo>
                    <a:pt x="13851" y="17895"/>
                  </a:lnTo>
                  <a:lnTo>
                    <a:pt x="13853" y="17918"/>
                  </a:lnTo>
                  <a:lnTo>
                    <a:pt x="13847" y="17924"/>
                  </a:lnTo>
                  <a:lnTo>
                    <a:pt x="13847" y="17938"/>
                  </a:lnTo>
                  <a:lnTo>
                    <a:pt x="13854" y="17942"/>
                  </a:lnTo>
                  <a:lnTo>
                    <a:pt x="13862" y="17936"/>
                  </a:lnTo>
                  <a:lnTo>
                    <a:pt x="13871" y="17935"/>
                  </a:lnTo>
                  <a:lnTo>
                    <a:pt x="13878" y="17939"/>
                  </a:lnTo>
                  <a:lnTo>
                    <a:pt x="13917" y="17934"/>
                  </a:lnTo>
                  <a:lnTo>
                    <a:pt x="13920" y="17938"/>
                  </a:lnTo>
                  <a:lnTo>
                    <a:pt x="13926" y="17942"/>
                  </a:lnTo>
                  <a:lnTo>
                    <a:pt x="13929" y="17947"/>
                  </a:lnTo>
                  <a:lnTo>
                    <a:pt x="13936" y="17946"/>
                  </a:lnTo>
                  <a:lnTo>
                    <a:pt x="13941" y="17940"/>
                  </a:lnTo>
                  <a:lnTo>
                    <a:pt x="13941" y="17931"/>
                  </a:lnTo>
                  <a:lnTo>
                    <a:pt x="13944" y="17926"/>
                  </a:lnTo>
                  <a:lnTo>
                    <a:pt x="13946" y="17916"/>
                  </a:lnTo>
                  <a:lnTo>
                    <a:pt x="13949" y="17911"/>
                  </a:lnTo>
                  <a:lnTo>
                    <a:pt x="13955" y="17910"/>
                  </a:lnTo>
                  <a:lnTo>
                    <a:pt x="13958" y="17915"/>
                  </a:lnTo>
                  <a:lnTo>
                    <a:pt x="13964" y="17918"/>
                  </a:lnTo>
                  <a:lnTo>
                    <a:pt x="13965" y="17933"/>
                  </a:lnTo>
                  <a:lnTo>
                    <a:pt x="13963" y="17938"/>
                  </a:lnTo>
                  <a:lnTo>
                    <a:pt x="13960" y="17947"/>
                  </a:lnTo>
                  <a:lnTo>
                    <a:pt x="13960" y="17961"/>
                  </a:lnTo>
                  <a:lnTo>
                    <a:pt x="13964" y="17966"/>
                  </a:lnTo>
                  <a:lnTo>
                    <a:pt x="13967" y="17976"/>
                  </a:lnTo>
                  <a:lnTo>
                    <a:pt x="13968" y="17984"/>
                  </a:lnTo>
                  <a:lnTo>
                    <a:pt x="13965" y="17999"/>
                  </a:lnTo>
                  <a:lnTo>
                    <a:pt x="13938" y="18002"/>
                  </a:lnTo>
                  <a:lnTo>
                    <a:pt x="13932" y="17994"/>
                  </a:lnTo>
                  <a:lnTo>
                    <a:pt x="13926" y="17990"/>
                  </a:lnTo>
                  <a:lnTo>
                    <a:pt x="13920" y="17991"/>
                  </a:lnTo>
                  <a:lnTo>
                    <a:pt x="13920" y="18010"/>
                  </a:lnTo>
                  <a:lnTo>
                    <a:pt x="13917" y="18015"/>
                  </a:lnTo>
                  <a:lnTo>
                    <a:pt x="13915" y="18024"/>
                  </a:lnTo>
                  <a:lnTo>
                    <a:pt x="13913" y="18034"/>
                  </a:lnTo>
                  <a:lnTo>
                    <a:pt x="13914" y="18062"/>
                  </a:lnTo>
                  <a:lnTo>
                    <a:pt x="13917" y="18067"/>
                  </a:lnTo>
                  <a:lnTo>
                    <a:pt x="13930" y="18065"/>
                  </a:lnTo>
                  <a:lnTo>
                    <a:pt x="13925" y="18074"/>
                  </a:lnTo>
                  <a:lnTo>
                    <a:pt x="13925" y="18079"/>
                  </a:lnTo>
                  <a:lnTo>
                    <a:pt x="13922" y="18090"/>
                  </a:lnTo>
                  <a:lnTo>
                    <a:pt x="13924" y="18113"/>
                  </a:lnTo>
                  <a:lnTo>
                    <a:pt x="13922" y="18118"/>
                  </a:lnTo>
                  <a:lnTo>
                    <a:pt x="13917" y="18124"/>
                  </a:lnTo>
                  <a:lnTo>
                    <a:pt x="13914" y="18129"/>
                  </a:lnTo>
                  <a:lnTo>
                    <a:pt x="13915" y="18148"/>
                  </a:lnTo>
                  <a:lnTo>
                    <a:pt x="13913" y="18167"/>
                  </a:lnTo>
                  <a:lnTo>
                    <a:pt x="13911" y="18172"/>
                  </a:lnTo>
                  <a:lnTo>
                    <a:pt x="13908" y="18182"/>
                  </a:lnTo>
                  <a:lnTo>
                    <a:pt x="13912" y="18200"/>
                  </a:lnTo>
                  <a:lnTo>
                    <a:pt x="13912" y="18210"/>
                  </a:lnTo>
                  <a:lnTo>
                    <a:pt x="13925" y="18208"/>
                  </a:lnTo>
                  <a:lnTo>
                    <a:pt x="13931" y="18212"/>
                  </a:lnTo>
                  <a:lnTo>
                    <a:pt x="13934" y="18222"/>
                  </a:lnTo>
                  <a:lnTo>
                    <a:pt x="13935" y="18226"/>
                  </a:lnTo>
                  <a:lnTo>
                    <a:pt x="13929" y="18232"/>
                  </a:lnTo>
                  <a:lnTo>
                    <a:pt x="13929" y="18241"/>
                  </a:lnTo>
                  <a:lnTo>
                    <a:pt x="13932" y="18245"/>
                  </a:lnTo>
                  <a:lnTo>
                    <a:pt x="13942" y="18258"/>
                  </a:lnTo>
                  <a:lnTo>
                    <a:pt x="13961" y="18265"/>
                  </a:lnTo>
                  <a:lnTo>
                    <a:pt x="13988" y="18283"/>
                  </a:lnTo>
                  <a:lnTo>
                    <a:pt x="14002" y="18287"/>
                  </a:lnTo>
                  <a:lnTo>
                    <a:pt x="14002" y="18292"/>
                  </a:lnTo>
                  <a:lnTo>
                    <a:pt x="13997" y="18302"/>
                  </a:lnTo>
                  <a:lnTo>
                    <a:pt x="14002" y="18310"/>
                  </a:lnTo>
                  <a:lnTo>
                    <a:pt x="14002" y="18315"/>
                  </a:lnTo>
                  <a:lnTo>
                    <a:pt x="14005" y="18313"/>
                  </a:lnTo>
                  <a:lnTo>
                    <a:pt x="14007" y="18308"/>
                  </a:lnTo>
                  <a:lnTo>
                    <a:pt x="14004" y="18303"/>
                  </a:lnTo>
                  <a:lnTo>
                    <a:pt x="14000" y="18294"/>
                  </a:lnTo>
                  <a:lnTo>
                    <a:pt x="13995" y="18285"/>
                  </a:lnTo>
                  <a:lnTo>
                    <a:pt x="13995" y="18276"/>
                  </a:lnTo>
                  <a:lnTo>
                    <a:pt x="14000" y="18270"/>
                  </a:lnTo>
                  <a:lnTo>
                    <a:pt x="14006" y="18265"/>
                  </a:lnTo>
                  <a:lnTo>
                    <a:pt x="14018" y="18263"/>
                  </a:lnTo>
                  <a:lnTo>
                    <a:pt x="14024" y="18267"/>
                  </a:lnTo>
                  <a:lnTo>
                    <a:pt x="14027" y="18271"/>
                  </a:lnTo>
                  <a:lnTo>
                    <a:pt x="14025" y="18276"/>
                  </a:lnTo>
                  <a:lnTo>
                    <a:pt x="14019" y="18282"/>
                  </a:lnTo>
                  <a:lnTo>
                    <a:pt x="14013" y="18283"/>
                  </a:lnTo>
                  <a:lnTo>
                    <a:pt x="14014" y="18297"/>
                  </a:lnTo>
                  <a:lnTo>
                    <a:pt x="14017" y="18302"/>
                  </a:lnTo>
                  <a:lnTo>
                    <a:pt x="14023" y="18300"/>
                  </a:lnTo>
                  <a:lnTo>
                    <a:pt x="14031" y="18295"/>
                  </a:lnTo>
                  <a:lnTo>
                    <a:pt x="14040" y="18284"/>
                  </a:lnTo>
                  <a:lnTo>
                    <a:pt x="14049" y="18274"/>
                  </a:lnTo>
                  <a:lnTo>
                    <a:pt x="14058" y="18268"/>
                  </a:lnTo>
                  <a:lnTo>
                    <a:pt x="14067" y="18266"/>
                  </a:lnTo>
                  <a:lnTo>
                    <a:pt x="14070" y="18276"/>
                  </a:lnTo>
                  <a:lnTo>
                    <a:pt x="14073" y="18285"/>
                  </a:lnTo>
                  <a:lnTo>
                    <a:pt x="14075" y="18318"/>
                  </a:lnTo>
                  <a:lnTo>
                    <a:pt x="14078" y="18327"/>
                  </a:lnTo>
                  <a:lnTo>
                    <a:pt x="14085" y="18331"/>
                  </a:lnTo>
                  <a:lnTo>
                    <a:pt x="14088" y="18326"/>
                  </a:lnTo>
                  <a:lnTo>
                    <a:pt x="14094" y="18320"/>
                  </a:lnTo>
                  <a:lnTo>
                    <a:pt x="14097" y="18329"/>
                  </a:lnTo>
                  <a:lnTo>
                    <a:pt x="14106" y="18333"/>
                  </a:lnTo>
                  <a:lnTo>
                    <a:pt x="14109" y="18328"/>
                  </a:lnTo>
                  <a:lnTo>
                    <a:pt x="14115" y="18327"/>
                  </a:lnTo>
                  <a:lnTo>
                    <a:pt x="14119" y="18331"/>
                  </a:lnTo>
                  <a:lnTo>
                    <a:pt x="14121" y="18336"/>
                  </a:lnTo>
                  <a:lnTo>
                    <a:pt x="14131" y="18340"/>
                  </a:lnTo>
                  <a:lnTo>
                    <a:pt x="14137" y="18344"/>
                  </a:lnTo>
                  <a:lnTo>
                    <a:pt x="14138" y="18357"/>
                  </a:lnTo>
                  <a:lnTo>
                    <a:pt x="14135" y="18363"/>
                  </a:lnTo>
                  <a:lnTo>
                    <a:pt x="14126" y="18368"/>
                  </a:lnTo>
                  <a:lnTo>
                    <a:pt x="14112" y="18375"/>
                  </a:lnTo>
                  <a:lnTo>
                    <a:pt x="14096" y="18372"/>
                  </a:lnTo>
                  <a:lnTo>
                    <a:pt x="14084" y="18378"/>
                  </a:lnTo>
                  <a:lnTo>
                    <a:pt x="14079" y="18393"/>
                  </a:lnTo>
                  <a:lnTo>
                    <a:pt x="14077" y="18408"/>
                  </a:lnTo>
                  <a:lnTo>
                    <a:pt x="14090" y="18425"/>
                  </a:lnTo>
                  <a:lnTo>
                    <a:pt x="14102" y="18438"/>
                  </a:lnTo>
                  <a:lnTo>
                    <a:pt x="14114" y="18436"/>
                  </a:lnTo>
                  <a:lnTo>
                    <a:pt x="14123" y="18421"/>
                  </a:lnTo>
                  <a:lnTo>
                    <a:pt x="14126" y="18416"/>
                  </a:lnTo>
                  <a:lnTo>
                    <a:pt x="14122" y="18407"/>
                  </a:lnTo>
                  <a:lnTo>
                    <a:pt x="14116" y="18403"/>
                  </a:lnTo>
                  <a:lnTo>
                    <a:pt x="14115" y="18389"/>
                  </a:lnTo>
                  <a:lnTo>
                    <a:pt x="14118" y="18388"/>
                  </a:lnTo>
                  <a:lnTo>
                    <a:pt x="14127" y="18392"/>
                  </a:lnTo>
                  <a:lnTo>
                    <a:pt x="14134" y="18406"/>
                  </a:lnTo>
                  <a:lnTo>
                    <a:pt x="14140" y="18405"/>
                  </a:lnTo>
                  <a:lnTo>
                    <a:pt x="14146" y="18399"/>
                  </a:lnTo>
                  <a:lnTo>
                    <a:pt x="14152" y="18399"/>
                  </a:lnTo>
                  <a:lnTo>
                    <a:pt x="14158" y="18403"/>
                  </a:lnTo>
                  <a:lnTo>
                    <a:pt x="14155" y="18408"/>
                  </a:lnTo>
                  <a:lnTo>
                    <a:pt x="14153" y="18406"/>
                  </a:lnTo>
                  <a:lnTo>
                    <a:pt x="14141" y="18400"/>
                  </a:lnTo>
                  <a:lnTo>
                    <a:pt x="14138" y="18400"/>
                  </a:lnTo>
                  <a:lnTo>
                    <a:pt x="14138" y="18417"/>
                  </a:lnTo>
                  <a:lnTo>
                    <a:pt x="14142" y="18432"/>
                  </a:lnTo>
                  <a:lnTo>
                    <a:pt x="14145" y="18439"/>
                  </a:lnTo>
                  <a:lnTo>
                    <a:pt x="14157" y="18444"/>
                  </a:lnTo>
                  <a:lnTo>
                    <a:pt x="14172" y="18443"/>
                  </a:lnTo>
                  <a:lnTo>
                    <a:pt x="14184" y="18432"/>
                  </a:lnTo>
                  <a:lnTo>
                    <a:pt x="14180" y="18424"/>
                  </a:lnTo>
                  <a:lnTo>
                    <a:pt x="14183" y="18418"/>
                  </a:lnTo>
                  <a:lnTo>
                    <a:pt x="14189" y="18417"/>
                  </a:lnTo>
                  <a:lnTo>
                    <a:pt x="14196" y="18422"/>
                  </a:lnTo>
                  <a:lnTo>
                    <a:pt x="14201" y="18421"/>
                  </a:lnTo>
                  <a:lnTo>
                    <a:pt x="14204" y="18415"/>
                  </a:lnTo>
                  <a:lnTo>
                    <a:pt x="14204" y="18411"/>
                  </a:lnTo>
                  <a:lnTo>
                    <a:pt x="14200" y="18397"/>
                  </a:lnTo>
                  <a:lnTo>
                    <a:pt x="14194" y="18384"/>
                  </a:lnTo>
                  <a:lnTo>
                    <a:pt x="14190" y="18385"/>
                  </a:lnTo>
                  <a:lnTo>
                    <a:pt x="14188" y="18394"/>
                  </a:lnTo>
                  <a:lnTo>
                    <a:pt x="14188" y="18399"/>
                  </a:lnTo>
                  <a:lnTo>
                    <a:pt x="14185" y="18394"/>
                  </a:lnTo>
                  <a:lnTo>
                    <a:pt x="14184" y="18376"/>
                  </a:lnTo>
                  <a:lnTo>
                    <a:pt x="14180" y="18366"/>
                  </a:lnTo>
                  <a:lnTo>
                    <a:pt x="14184" y="18362"/>
                  </a:lnTo>
                  <a:lnTo>
                    <a:pt x="14189" y="18360"/>
                  </a:lnTo>
                  <a:lnTo>
                    <a:pt x="14196" y="18365"/>
                  </a:lnTo>
                  <a:lnTo>
                    <a:pt x="14205" y="18378"/>
                  </a:lnTo>
                  <a:lnTo>
                    <a:pt x="14209" y="18396"/>
                  </a:lnTo>
                  <a:lnTo>
                    <a:pt x="14213" y="18405"/>
                  </a:lnTo>
                  <a:lnTo>
                    <a:pt x="14216" y="18405"/>
                  </a:lnTo>
                  <a:lnTo>
                    <a:pt x="14219" y="18400"/>
                  </a:lnTo>
                  <a:lnTo>
                    <a:pt x="14218" y="18391"/>
                  </a:lnTo>
                  <a:lnTo>
                    <a:pt x="14214" y="18377"/>
                  </a:lnTo>
                  <a:lnTo>
                    <a:pt x="14213" y="18353"/>
                  </a:lnTo>
                  <a:lnTo>
                    <a:pt x="14193" y="18317"/>
                  </a:lnTo>
                  <a:lnTo>
                    <a:pt x="14183" y="18300"/>
                  </a:lnTo>
                  <a:lnTo>
                    <a:pt x="14183" y="18295"/>
                  </a:lnTo>
                  <a:lnTo>
                    <a:pt x="14186" y="18290"/>
                  </a:lnTo>
                  <a:lnTo>
                    <a:pt x="14195" y="18293"/>
                  </a:lnTo>
                  <a:lnTo>
                    <a:pt x="14205" y="18307"/>
                  </a:lnTo>
                  <a:lnTo>
                    <a:pt x="14214" y="18320"/>
                  </a:lnTo>
                  <a:lnTo>
                    <a:pt x="14221" y="18328"/>
                  </a:lnTo>
                  <a:lnTo>
                    <a:pt x="14225" y="18367"/>
                  </a:lnTo>
                  <a:lnTo>
                    <a:pt x="14228" y="18400"/>
                  </a:lnTo>
                  <a:lnTo>
                    <a:pt x="14231" y="18400"/>
                  </a:lnTo>
                  <a:lnTo>
                    <a:pt x="14233" y="18366"/>
                  </a:lnTo>
                  <a:lnTo>
                    <a:pt x="14236" y="18342"/>
                  </a:lnTo>
                  <a:lnTo>
                    <a:pt x="14233" y="18325"/>
                  </a:lnTo>
                  <a:lnTo>
                    <a:pt x="14232" y="18317"/>
                  </a:lnTo>
                  <a:lnTo>
                    <a:pt x="14235" y="18300"/>
                  </a:lnTo>
                  <a:lnTo>
                    <a:pt x="14237" y="18290"/>
                  </a:lnTo>
                  <a:lnTo>
                    <a:pt x="14234" y="18285"/>
                  </a:lnTo>
                  <a:lnTo>
                    <a:pt x="14228" y="18285"/>
                  </a:lnTo>
                  <a:lnTo>
                    <a:pt x="14219" y="18282"/>
                  </a:lnTo>
                  <a:lnTo>
                    <a:pt x="14215" y="18267"/>
                  </a:lnTo>
                  <a:lnTo>
                    <a:pt x="14218" y="18258"/>
                  </a:lnTo>
                  <a:lnTo>
                    <a:pt x="14220" y="18253"/>
                  </a:lnTo>
                  <a:lnTo>
                    <a:pt x="14232" y="18252"/>
                  </a:lnTo>
                  <a:lnTo>
                    <a:pt x="14239" y="18255"/>
                  </a:lnTo>
                  <a:lnTo>
                    <a:pt x="14236" y="18265"/>
                  </a:lnTo>
                  <a:lnTo>
                    <a:pt x="14233" y="18270"/>
                  </a:lnTo>
                  <a:lnTo>
                    <a:pt x="14233" y="18274"/>
                  </a:lnTo>
                  <a:lnTo>
                    <a:pt x="14240" y="18274"/>
                  </a:lnTo>
                  <a:lnTo>
                    <a:pt x="14246" y="18278"/>
                  </a:lnTo>
                  <a:lnTo>
                    <a:pt x="14261" y="18276"/>
                  </a:lnTo>
                  <a:lnTo>
                    <a:pt x="14264" y="18271"/>
                  </a:lnTo>
                  <a:lnTo>
                    <a:pt x="14260" y="18266"/>
                  </a:lnTo>
                  <a:lnTo>
                    <a:pt x="14257" y="18258"/>
                  </a:lnTo>
                  <a:lnTo>
                    <a:pt x="14254" y="18215"/>
                  </a:lnTo>
                  <a:lnTo>
                    <a:pt x="14257" y="18210"/>
                  </a:lnTo>
                  <a:lnTo>
                    <a:pt x="14261" y="18210"/>
                  </a:lnTo>
                  <a:lnTo>
                    <a:pt x="14267" y="18213"/>
                  </a:lnTo>
                  <a:lnTo>
                    <a:pt x="14273" y="18222"/>
                  </a:lnTo>
                  <a:lnTo>
                    <a:pt x="14274" y="18241"/>
                  </a:lnTo>
                  <a:lnTo>
                    <a:pt x="14272" y="18252"/>
                  </a:lnTo>
                  <a:lnTo>
                    <a:pt x="14272" y="18260"/>
                  </a:lnTo>
                  <a:lnTo>
                    <a:pt x="14276" y="18269"/>
                  </a:lnTo>
                  <a:lnTo>
                    <a:pt x="14281" y="18269"/>
                  </a:lnTo>
                  <a:lnTo>
                    <a:pt x="14298" y="18249"/>
                  </a:lnTo>
                  <a:lnTo>
                    <a:pt x="14314" y="18239"/>
                  </a:lnTo>
                  <a:lnTo>
                    <a:pt x="14314" y="18234"/>
                  </a:lnTo>
                  <a:lnTo>
                    <a:pt x="14308" y="18226"/>
                  </a:lnTo>
                  <a:lnTo>
                    <a:pt x="14314" y="18216"/>
                  </a:lnTo>
                  <a:lnTo>
                    <a:pt x="14314" y="18206"/>
                  </a:lnTo>
                  <a:lnTo>
                    <a:pt x="14307" y="18205"/>
                  </a:lnTo>
                  <a:lnTo>
                    <a:pt x="14303" y="18210"/>
                  </a:lnTo>
                  <a:lnTo>
                    <a:pt x="14301" y="18220"/>
                  </a:lnTo>
                  <a:lnTo>
                    <a:pt x="14296" y="18229"/>
                  </a:lnTo>
                  <a:lnTo>
                    <a:pt x="14299" y="18234"/>
                  </a:lnTo>
                  <a:lnTo>
                    <a:pt x="14311" y="18232"/>
                  </a:lnTo>
                  <a:lnTo>
                    <a:pt x="14313" y="18236"/>
                  </a:lnTo>
                  <a:lnTo>
                    <a:pt x="14317" y="18241"/>
                  </a:lnTo>
                  <a:lnTo>
                    <a:pt x="14314" y="18250"/>
                  </a:lnTo>
                  <a:lnTo>
                    <a:pt x="14315" y="18269"/>
                  </a:lnTo>
                  <a:lnTo>
                    <a:pt x="14318" y="18279"/>
                  </a:lnTo>
                  <a:lnTo>
                    <a:pt x="14321" y="18278"/>
                  </a:lnTo>
                  <a:lnTo>
                    <a:pt x="14324" y="18273"/>
                  </a:lnTo>
                  <a:lnTo>
                    <a:pt x="14327" y="18268"/>
                  </a:lnTo>
                  <a:lnTo>
                    <a:pt x="14329" y="18249"/>
                  </a:lnTo>
                  <a:lnTo>
                    <a:pt x="14334" y="18239"/>
                  </a:lnTo>
                  <a:lnTo>
                    <a:pt x="14344" y="18237"/>
                  </a:lnTo>
                  <a:lnTo>
                    <a:pt x="14347" y="18242"/>
                  </a:lnTo>
                  <a:lnTo>
                    <a:pt x="14350" y="18250"/>
                  </a:lnTo>
                  <a:lnTo>
                    <a:pt x="14348" y="18261"/>
                  </a:lnTo>
                  <a:lnTo>
                    <a:pt x="14348" y="18265"/>
                  </a:lnTo>
                  <a:lnTo>
                    <a:pt x="14351" y="18269"/>
                  </a:lnTo>
                  <a:lnTo>
                    <a:pt x="14357" y="18269"/>
                  </a:lnTo>
                  <a:lnTo>
                    <a:pt x="14361" y="18278"/>
                  </a:lnTo>
                  <a:lnTo>
                    <a:pt x="14364" y="18287"/>
                  </a:lnTo>
                  <a:lnTo>
                    <a:pt x="14371" y="18300"/>
                  </a:lnTo>
                  <a:lnTo>
                    <a:pt x="14374" y="18300"/>
                  </a:lnTo>
                  <a:lnTo>
                    <a:pt x="14373" y="18281"/>
                  </a:lnTo>
                  <a:lnTo>
                    <a:pt x="14369" y="18263"/>
                  </a:lnTo>
                  <a:lnTo>
                    <a:pt x="14378" y="18261"/>
                  </a:lnTo>
                  <a:lnTo>
                    <a:pt x="14384" y="18270"/>
                  </a:lnTo>
                  <a:lnTo>
                    <a:pt x="14391" y="18274"/>
                  </a:lnTo>
                  <a:lnTo>
                    <a:pt x="14397" y="18278"/>
                  </a:lnTo>
                  <a:lnTo>
                    <a:pt x="14397" y="18283"/>
                  </a:lnTo>
                  <a:lnTo>
                    <a:pt x="14395" y="18292"/>
                  </a:lnTo>
                  <a:lnTo>
                    <a:pt x="14389" y="18298"/>
                  </a:lnTo>
                  <a:lnTo>
                    <a:pt x="14380" y="18308"/>
                  </a:lnTo>
                  <a:lnTo>
                    <a:pt x="14378" y="18318"/>
                  </a:lnTo>
                  <a:lnTo>
                    <a:pt x="14379" y="18332"/>
                  </a:lnTo>
                  <a:lnTo>
                    <a:pt x="14382" y="18337"/>
                  </a:lnTo>
                  <a:lnTo>
                    <a:pt x="14391" y="18341"/>
                  </a:lnTo>
                  <a:lnTo>
                    <a:pt x="14395" y="18345"/>
                  </a:lnTo>
                  <a:lnTo>
                    <a:pt x="14398" y="18354"/>
                  </a:lnTo>
                  <a:lnTo>
                    <a:pt x="14392" y="18355"/>
                  </a:lnTo>
                  <a:lnTo>
                    <a:pt x="14386" y="18360"/>
                  </a:lnTo>
                  <a:lnTo>
                    <a:pt x="14389" y="18360"/>
                  </a:lnTo>
                  <a:lnTo>
                    <a:pt x="14396" y="18368"/>
                  </a:lnTo>
                  <a:lnTo>
                    <a:pt x="14405" y="18367"/>
                  </a:lnTo>
                  <a:lnTo>
                    <a:pt x="14408" y="18376"/>
                  </a:lnTo>
                  <a:lnTo>
                    <a:pt x="14406" y="18386"/>
                  </a:lnTo>
                  <a:lnTo>
                    <a:pt x="14403" y="18386"/>
                  </a:lnTo>
                  <a:lnTo>
                    <a:pt x="14400" y="18392"/>
                  </a:lnTo>
                  <a:lnTo>
                    <a:pt x="14400" y="18396"/>
                  </a:lnTo>
                  <a:lnTo>
                    <a:pt x="14403" y="18401"/>
                  </a:lnTo>
                  <a:lnTo>
                    <a:pt x="14409" y="18405"/>
                  </a:lnTo>
                  <a:lnTo>
                    <a:pt x="14430" y="18384"/>
                  </a:lnTo>
                  <a:lnTo>
                    <a:pt x="14450" y="18357"/>
                  </a:lnTo>
                  <a:lnTo>
                    <a:pt x="14466" y="18331"/>
                  </a:lnTo>
                  <a:lnTo>
                    <a:pt x="14480" y="18310"/>
                  </a:lnTo>
                  <a:lnTo>
                    <a:pt x="14483" y="18305"/>
                  </a:lnTo>
                  <a:lnTo>
                    <a:pt x="14483" y="18296"/>
                  </a:lnTo>
                  <a:lnTo>
                    <a:pt x="14485" y="18286"/>
                  </a:lnTo>
                  <a:lnTo>
                    <a:pt x="14482" y="18282"/>
                  </a:lnTo>
                  <a:lnTo>
                    <a:pt x="14479" y="18278"/>
                  </a:lnTo>
                  <a:lnTo>
                    <a:pt x="14476" y="18278"/>
                  </a:lnTo>
                  <a:lnTo>
                    <a:pt x="14470" y="18283"/>
                  </a:lnTo>
                  <a:lnTo>
                    <a:pt x="14471" y="18292"/>
                  </a:lnTo>
                  <a:lnTo>
                    <a:pt x="14464" y="18293"/>
                  </a:lnTo>
                  <a:lnTo>
                    <a:pt x="14458" y="18280"/>
                  </a:lnTo>
                  <a:lnTo>
                    <a:pt x="14457" y="18266"/>
                  </a:lnTo>
                  <a:lnTo>
                    <a:pt x="14453" y="18257"/>
                  </a:lnTo>
                  <a:lnTo>
                    <a:pt x="14450" y="18243"/>
                  </a:lnTo>
                  <a:lnTo>
                    <a:pt x="14455" y="18238"/>
                  </a:lnTo>
                  <a:lnTo>
                    <a:pt x="14455" y="18228"/>
                  </a:lnTo>
                  <a:lnTo>
                    <a:pt x="14446" y="18225"/>
                  </a:lnTo>
                  <a:lnTo>
                    <a:pt x="14439" y="18216"/>
                  </a:lnTo>
                  <a:lnTo>
                    <a:pt x="14439" y="18211"/>
                  </a:lnTo>
                  <a:lnTo>
                    <a:pt x="14442" y="18206"/>
                  </a:lnTo>
                  <a:lnTo>
                    <a:pt x="14451" y="18205"/>
                  </a:lnTo>
                  <a:lnTo>
                    <a:pt x="14451" y="18195"/>
                  </a:lnTo>
                  <a:lnTo>
                    <a:pt x="14447" y="18178"/>
                  </a:lnTo>
                  <a:lnTo>
                    <a:pt x="14443" y="18156"/>
                  </a:lnTo>
                  <a:lnTo>
                    <a:pt x="14447" y="18156"/>
                  </a:lnTo>
                  <a:lnTo>
                    <a:pt x="14456" y="18172"/>
                  </a:lnTo>
                  <a:lnTo>
                    <a:pt x="14462" y="18183"/>
                  </a:lnTo>
                  <a:lnTo>
                    <a:pt x="14465" y="18190"/>
                  </a:lnTo>
                  <a:lnTo>
                    <a:pt x="14466" y="18197"/>
                  </a:lnTo>
                  <a:lnTo>
                    <a:pt x="14460" y="18208"/>
                  </a:lnTo>
                  <a:lnTo>
                    <a:pt x="14470" y="18217"/>
                  </a:lnTo>
                  <a:lnTo>
                    <a:pt x="14482" y="18220"/>
                  </a:lnTo>
                  <a:lnTo>
                    <a:pt x="14485" y="18215"/>
                  </a:lnTo>
                  <a:lnTo>
                    <a:pt x="14485" y="18210"/>
                  </a:lnTo>
                  <a:lnTo>
                    <a:pt x="14475" y="18193"/>
                  </a:lnTo>
                  <a:lnTo>
                    <a:pt x="14465" y="18180"/>
                  </a:lnTo>
                  <a:lnTo>
                    <a:pt x="14462" y="18171"/>
                  </a:lnTo>
                  <a:lnTo>
                    <a:pt x="14470" y="18170"/>
                  </a:lnTo>
                  <a:lnTo>
                    <a:pt x="14477" y="18178"/>
                  </a:lnTo>
                  <a:lnTo>
                    <a:pt x="14480" y="18179"/>
                  </a:lnTo>
                  <a:lnTo>
                    <a:pt x="14478" y="18156"/>
                  </a:lnTo>
                  <a:lnTo>
                    <a:pt x="14475" y="18156"/>
                  </a:lnTo>
                  <a:lnTo>
                    <a:pt x="14469" y="18156"/>
                  </a:lnTo>
                  <a:lnTo>
                    <a:pt x="14469" y="18134"/>
                  </a:lnTo>
                  <a:lnTo>
                    <a:pt x="14464" y="18114"/>
                  </a:lnTo>
                  <a:lnTo>
                    <a:pt x="14455" y="18115"/>
                  </a:lnTo>
                  <a:lnTo>
                    <a:pt x="14449" y="18106"/>
                  </a:lnTo>
                  <a:lnTo>
                    <a:pt x="14454" y="18095"/>
                  </a:lnTo>
                  <a:lnTo>
                    <a:pt x="14464" y="18094"/>
                  </a:lnTo>
                  <a:lnTo>
                    <a:pt x="14464" y="18104"/>
                  </a:lnTo>
                  <a:lnTo>
                    <a:pt x="14471" y="18117"/>
                  </a:lnTo>
                  <a:lnTo>
                    <a:pt x="14474" y="18117"/>
                  </a:lnTo>
                  <a:lnTo>
                    <a:pt x="14474" y="18112"/>
                  </a:lnTo>
                  <a:lnTo>
                    <a:pt x="14469" y="18094"/>
                  </a:lnTo>
                  <a:lnTo>
                    <a:pt x="14469" y="18084"/>
                  </a:lnTo>
                  <a:lnTo>
                    <a:pt x="14463" y="18080"/>
                  </a:lnTo>
                  <a:lnTo>
                    <a:pt x="14460" y="18081"/>
                  </a:lnTo>
                  <a:lnTo>
                    <a:pt x="14457" y="18085"/>
                  </a:lnTo>
                  <a:lnTo>
                    <a:pt x="14451" y="18096"/>
                  </a:lnTo>
                  <a:lnTo>
                    <a:pt x="14439" y="18097"/>
                  </a:lnTo>
                  <a:lnTo>
                    <a:pt x="14427" y="18094"/>
                  </a:lnTo>
                  <a:lnTo>
                    <a:pt x="14424" y="18090"/>
                  </a:lnTo>
                  <a:lnTo>
                    <a:pt x="14420" y="18080"/>
                  </a:lnTo>
                  <a:lnTo>
                    <a:pt x="14417" y="18076"/>
                  </a:lnTo>
                  <a:lnTo>
                    <a:pt x="14411" y="18073"/>
                  </a:lnTo>
                  <a:lnTo>
                    <a:pt x="14408" y="18078"/>
                  </a:lnTo>
                  <a:lnTo>
                    <a:pt x="14405" y="18078"/>
                  </a:lnTo>
                  <a:lnTo>
                    <a:pt x="14402" y="18073"/>
                  </a:lnTo>
                  <a:lnTo>
                    <a:pt x="14402" y="18064"/>
                  </a:lnTo>
                  <a:lnTo>
                    <a:pt x="14395" y="18060"/>
                  </a:lnTo>
                  <a:lnTo>
                    <a:pt x="14389" y="18061"/>
                  </a:lnTo>
                  <a:lnTo>
                    <a:pt x="14383" y="18057"/>
                  </a:lnTo>
                  <a:lnTo>
                    <a:pt x="14380" y="18052"/>
                  </a:lnTo>
                  <a:lnTo>
                    <a:pt x="14383" y="18052"/>
                  </a:lnTo>
                  <a:lnTo>
                    <a:pt x="14391" y="18046"/>
                  </a:lnTo>
                  <a:lnTo>
                    <a:pt x="14401" y="18050"/>
                  </a:lnTo>
                  <a:lnTo>
                    <a:pt x="14404" y="18045"/>
                  </a:lnTo>
                  <a:lnTo>
                    <a:pt x="14400" y="18036"/>
                  </a:lnTo>
                  <a:lnTo>
                    <a:pt x="14397" y="18036"/>
                  </a:lnTo>
                  <a:lnTo>
                    <a:pt x="14397" y="18031"/>
                  </a:lnTo>
                  <a:lnTo>
                    <a:pt x="14388" y="18037"/>
                  </a:lnTo>
                  <a:lnTo>
                    <a:pt x="14382" y="18043"/>
                  </a:lnTo>
                  <a:lnTo>
                    <a:pt x="14379" y="18039"/>
                  </a:lnTo>
                  <a:lnTo>
                    <a:pt x="14378" y="18029"/>
                  </a:lnTo>
                  <a:lnTo>
                    <a:pt x="14381" y="18024"/>
                  </a:lnTo>
                  <a:lnTo>
                    <a:pt x="14387" y="18009"/>
                  </a:lnTo>
                  <a:lnTo>
                    <a:pt x="14398" y="17998"/>
                  </a:lnTo>
                  <a:lnTo>
                    <a:pt x="14407" y="17988"/>
                  </a:lnTo>
                  <a:lnTo>
                    <a:pt x="14412" y="17982"/>
                  </a:lnTo>
                  <a:lnTo>
                    <a:pt x="14419" y="17981"/>
                  </a:lnTo>
                  <a:lnTo>
                    <a:pt x="14419" y="17991"/>
                  </a:lnTo>
                  <a:lnTo>
                    <a:pt x="14416" y="17996"/>
                  </a:lnTo>
                  <a:lnTo>
                    <a:pt x="14414" y="18001"/>
                  </a:lnTo>
                  <a:lnTo>
                    <a:pt x="14408" y="18006"/>
                  </a:lnTo>
                  <a:lnTo>
                    <a:pt x="14402" y="18007"/>
                  </a:lnTo>
                  <a:lnTo>
                    <a:pt x="14402" y="18016"/>
                  </a:lnTo>
                  <a:lnTo>
                    <a:pt x="14406" y="18025"/>
                  </a:lnTo>
                  <a:lnTo>
                    <a:pt x="14409" y="18034"/>
                  </a:lnTo>
                  <a:lnTo>
                    <a:pt x="14415" y="18034"/>
                  </a:lnTo>
                  <a:lnTo>
                    <a:pt x="14419" y="18034"/>
                  </a:lnTo>
                  <a:lnTo>
                    <a:pt x="14422" y="18042"/>
                  </a:lnTo>
                  <a:lnTo>
                    <a:pt x="14424" y="18040"/>
                  </a:lnTo>
                  <a:lnTo>
                    <a:pt x="14424" y="18031"/>
                  </a:lnTo>
                  <a:lnTo>
                    <a:pt x="14418" y="18033"/>
                  </a:lnTo>
                  <a:lnTo>
                    <a:pt x="14415" y="18024"/>
                  </a:lnTo>
                  <a:lnTo>
                    <a:pt x="14417" y="18019"/>
                  </a:lnTo>
                  <a:lnTo>
                    <a:pt x="14423" y="18014"/>
                  </a:lnTo>
                  <a:lnTo>
                    <a:pt x="14429" y="18013"/>
                  </a:lnTo>
                  <a:lnTo>
                    <a:pt x="14432" y="18017"/>
                  </a:lnTo>
                  <a:lnTo>
                    <a:pt x="14433" y="18027"/>
                  </a:lnTo>
                  <a:lnTo>
                    <a:pt x="14442" y="18030"/>
                  </a:lnTo>
                  <a:lnTo>
                    <a:pt x="14445" y="18025"/>
                  </a:lnTo>
                  <a:lnTo>
                    <a:pt x="14448" y="18030"/>
                  </a:lnTo>
                  <a:lnTo>
                    <a:pt x="14448" y="18035"/>
                  </a:lnTo>
                  <a:lnTo>
                    <a:pt x="14452" y="18039"/>
                  </a:lnTo>
                  <a:lnTo>
                    <a:pt x="14461" y="18038"/>
                  </a:lnTo>
                  <a:lnTo>
                    <a:pt x="14473" y="18041"/>
                  </a:lnTo>
                  <a:lnTo>
                    <a:pt x="14476" y="18045"/>
                  </a:lnTo>
                  <a:lnTo>
                    <a:pt x="14477" y="18055"/>
                  </a:lnTo>
                  <a:lnTo>
                    <a:pt x="14480" y="18059"/>
                  </a:lnTo>
                  <a:lnTo>
                    <a:pt x="14492" y="18058"/>
                  </a:lnTo>
                  <a:lnTo>
                    <a:pt x="14492" y="18053"/>
                  </a:lnTo>
                  <a:lnTo>
                    <a:pt x="14482" y="18044"/>
                  </a:lnTo>
                  <a:lnTo>
                    <a:pt x="14479" y="18036"/>
                  </a:lnTo>
                  <a:lnTo>
                    <a:pt x="14479" y="18031"/>
                  </a:lnTo>
                  <a:lnTo>
                    <a:pt x="14481" y="18026"/>
                  </a:lnTo>
                  <a:lnTo>
                    <a:pt x="14484" y="18025"/>
                  </a:lnTo>
                  <a:lnTo>
                    <a:pt x="14497" y="18038"/>
                  </a:lnTo>
                  <a:lnTo>
                    <a:pt x="14507" y="18056"/>
                  </a:lnTo>
                  <a:lnTo>
                    <a:pt x="14507" y="18060"/>
                  </a:lnTo>
                  <a:lnTo>
                    <a:pt x="14505" y="18066"/>
                  </a:lnTo>
                  <a:lnTo>
                    <a:pt x="14498" y="18062"/>
                  </a:lnTo>
                  <a:lnTo>
                    <a:pt x="14489" y="18062"/>
                  </a:lnTo>
                  <a:lnTo>
                    <a:pt x="14492" y="18067"/>
                  </a:lnTo>
                  <a:lnTo>
                    <a:pt x="14496" y="18071"/>
                  </a:lnTo>
                  <a:lnTo>
                    <a:pt x="14505" y="18074"/>
                  </a:lnTo>
                  <a:lnTo>
                    <a:pt x="14522" y="18069"/>
                  </a:lnTo>
                  <a:lnTo>
                    <a:pt x="14548" y="18068"/>
                  </a:lnTo>
                  <a:lnTo>
                    <a:pt x="14548" y="18063"/>
                  </a:lnTo>
                  <a:lnTo>
                    <a:pt x="14546" y="18058"/>
                  </a:lnTo>
                  <a:lnTo>
                    <a:pt x="14548" y="18059"/>
                  </a:lnTo>
                  <a:lnTo>
                    <a:pt x="14548" y="18055"/>
                  </a:lnTo>
                  <a:lnTo>
                    <a:pt x="14529" y="18045"/>
                  </a:lnTo>
                  <a:lnTo>
                    <a:pt x="14523" y="18036"/>
                  </a:lnTo>
                  <a:lnTo>
                    <a:pt x="14519" y="18031"/>
                  </a:lnTo>
                  <a:lnTo>
                    <a:pt x="14520" y="18026"/>
                  </a:lnTo>
                  <a:lnTo>
                    <a:pt x="14525" y="18025"/>
                  </a:lnTo>
                  <a:lnTo>
                    <a:pt x="14530" y="18029"/>
                  </a:lnTo>
                  <a:lnTo>
                    <a:pt x="14533" y="18034"/>
                  </a:lnTo>
                  <a:lnTo>
                    <a:pt x="14537" y="18043"/>
                  </a:lnTo>
                  <a:lnTo>
                    <a:pt x="14534" y="18048"/>
                  </a:lnTo>
                  <a:lnTo>
                    <a:pt x="14540" y="18034"/>
                  </a:lnTo>
                  <a:lnTo>
                    <a:pt x="14543" y="18034"/>
                  </a:lnTo>
                  <a:lnTo>
                    <a:pt x="14546" y="18032"/>
                  </a:lnTo>
                  <a:lnTo>
                    <a:pt x="14549" y="18036"/>
                  </a:lnTo>
                  <a:lnTo>
                    <a:pt x="14558" y="18043"/>
                  </a:lnTo>
                  <a:lnTo>
                    <a:pt x="14564" y="18047"/>
                  </a:lnTo>
                  <a:lnTo>
                    <a:pt x="14570" y="18052"/>
                  </a:lnTo>
                  <a:lnTo>
                    <a:pt x="14574" y="18057"/>
                  </a:lnTo>
                  <a:lnTo>
                    <a:pt x="14574" y="18061"/>
                  </a:lnTo>
                  <a:lnTo>
                    <a:pt x="14571" y="18067"/>
                  </a:lnTo>
                  <a:lnTo>
                    <a:pt x="14568" y="18067"/>
                  </a:lnTo>
                  <a:lnTo>
                    <a:pt x="14562" y="18063"/>
                  </a:lnTo>
                  <a:lnTo>
                    <a:pt x="14559" y="18068"/>
                  </a:lnTo>
                  <a:lnTo>
                    <a:pt x="14562" y="18068"/>
                  </a:lnTo>
                  <a:lnTo>
                    <a:pt x="14565" y="18073"/>
                  </a:lnTo>
                  <a:lnTo>
                    <a:pt x="14569" y="18076"/>
                  </a:lnTo>
                  <a:lnTo>
                    <a:pt x="14566" y="18082"/>
                  </a:lnTo>
                  <a:lnTo>
                    <a:pt x="14560" y="18087"/>
                  </a:lnTo>
                  <a:lnTo>
                    <a:pt x="14561" y="18097"/>
                  </a:lnTo>
                  <a:lnTo>
                    <a:pt x="14564" y="18123"/>
                  </a:lnTo>
                  <a:lnTo>
                    <a:pt x="14564" y="18156"/>
                  </a:lnTo>
                  <a:lnTo>
                    <a:pt x="14573" y="18156"/>
                  </a:lnTo>
                  <a:lnTo>
                    <a:pt x="14582" y="18117"/>
                  </a:lnTo>
                  <a:lnTo>
                    <a:pt x="14587" y="18100"/>
                  </a:lnTo>
                  <a:lnTo>
                    <a:pt x="14593" y="18094"/>
                  </a:lnTo>
                  <a:lnTo>
                    <a:pt x="14600" y="18104"/>
                  </a:lnTo>
                  <a:lnTo>
                    <a:pt x="14605" y="18130"/>
                  </a:lnTo>
                  <a:lnTo>
                    <a:pt x="14602" y="18144"/>
                  </a:lnTo>
                  <a:lnTo>
                    <a:pt x="14600" y="18154"/>
                  </a:lnTo>
                  <a:lnTo>
                    <a:pt x="14594" y="18159"/>
                  </a:lnTo>
                  <a:lnTo>
                    <a:pt x="14594" y="18168"/>
                  </a:lnTo>
                  <a:lnTo>
                    <a:pt x="14618" y="18166"/>
                  </a:lnTo>
                  <a:lnTo>
                    <a:pt x="14628" y="18174"/>
                  </a:lnTo>
                  <a:lnTo>
                    <a:pt x="14640" y="18177"/>
                  </a:lnTo>
                  <a:lnTo>
                    <a:pt x="14643" y="18172"/>
                  </a:lnTo>
                  <a:lnTo>
                    <a:pt x="14643" y="18167"/>
                  </a:lnTo>
                  <a:lnTo>
                    <a:pt x="14651" y="18157"/>
                  </a:lnTo>
                  <a:lnTo>
                    <a:pt x="14660" y="18146"/>
                  </a:lnTo>
                  <a:lnTo>
                    <a:pt x="14672" y="18144"/>
                  </a:lnTo>
                  <a:lnTo>
                    <a:pt x="14675" y="18149"/>
                  </a:lnTo>
                  <a:lnTo>
                    <a:pt x="14675" y="18154"/>
                  </a:lnTo>
                  <a:lnTo>
                    <a:pt x="14669" y="18159"/>
                  </a:lnTo>
                  <a:lnTo>
                    <a:pt x="14661" y="18165"/>
                  </a:lnTo>
                  <a:lnTo>
                    <a:pt x="14658" y="18170"/>
                  </a:lnTo>
                  <a:lnTo>
                    <a:pt x="14661" y="18175"/>
                  </a:lnTo>
                  <a:lnTo>
                    <a:pt x="14677" y="18177"/>
                  </a:lnTo>
                  <a:lnTo>
                    <a:pt x="14680" y="18181"/>
                  </a:lnTo>
                  <a:lnTo>
                    <a:pt x="14680" y="18186"/>
                  </a:lnTo>
                  <a:lnTo>
                    <a:pt x="14671" y="18192"/>
                  </a:lnTo>
                  <a:lnTo>
                    <a:pt x="14672" y="18197"/>
                  </a:lnTo>
                  <a:lnTo>
                    <a:pt x="14675" y="18201"/>
                  </a:lnTo>
                  <a:lnTo>
                    <a:pt x="14681" y="18200"/>
                  </a:lnTo>
                  <a:lnTo>
                    <a:pt x="14690" y="18204"/>
                  </a:lnTo>
                  <a:lnTo>
                    <a:pt x="14702" y="18212"/>
                  </a:lnTo>
                  <a:lnTo>
                    <a:pt x="14721" y="18220"/>
                  </a:lnTo>
                  <a:lnTo>
                    <a:pt x="14733" y="18218"/>
                  </a:lnTo>
                  <a:lnTo>
                    <a:pt x="14732" y="18209"/>
                  </a:lnTo>
                  <a:lnTo>
                    <a:pt x="14726" y="18200"/>
                  </a:lnTo>
                  <a:lnTo>
                    <a:pt x="14726" y="18190"/>
                  </a:lnTo>
                  <a:lnTo>
                    <a:pt x="14747" y="18188"/>
                  </a:lnTo>
                  <a:lnTo>
                    <a:pt x="14750" y="18192"/>
                  </a:lnTo>
                  <a:lnTo>
                    <a:pt x="14750" y="18196"/>
                  </a:lnTo>
                  <a:lnTo>
                    <a:pt x="14745" y="18202"/>
                  </a:lnTo>
                  <a:lnTo>
                    <a:pt x="14738" y="18203"/>
                  </a:lnTo>
                  <a:lnTo>
                    <a:pt x="14739" y="18207"/>
                  </a:lnTo>
                  <a:lnTo>
                    <a:pt x="14742" y="18212"/>
                  </a:lnTo>
                  <a:lnTo>
                    <a:pt x="14749" y="18225"/>
                  </a:lnTo>
                  <a:lnTo>
                    <a:pt x="14759" y="18247"/>
                  </a:lnTo>
                  <a:lnTo>
                    <a:pt x="14772" y="18274"/>
                  </a:lnTo>
                  <a:lnTo>
                    <a:pt x="14778" y="18279"/>
                  </a:lnTo>
                  <a:lnTo>
                    <a:pt x="14782" y="18288"/>
                  </a:lnTo>
                  <a:lnTo>
                    <a:pt x="14783" y="18316"/>
                  </a:lnTo>
                  <a:lnTo>
                    <a:pt x="14790" y="18320"/>
                  </a:lnTo>
                  <a:lnTo>
                    <a:pt x="14796" y="18314"/>
                  </a:lnTo>
                  <a:lnTo>
                    <a:pt x="14797" y="18295"/>
                  </a:lnTo>
                  <a:lnTo>
                    <a:pt x="14803" y="18285"/>
                  </a:lnTo>
                  <a:lnTo>
                    <a:pt x="14809" y="18284"/>
                  </a:lnTo>
                  <a:lnTo>
                    <a:pt x="14813" y="18293"/>
                  </a:lnTo>
                  <a:lnTo>
                    <a:pt x="14810" y="18308"/>
                  </a:lnTo>
                  <a:lnTo>
                    <a:pt x="14811" y="18317"/>
                  </a:lnTo>
                  <a:lnTo>
                    <a:pt x="14814" y="18317"/>
                  </a:lnTo>
                  <a:lnTo>
                    <a:pt x="14816" y="18312"/>
                  </a:lnTo>
                  <a:lnTo>
                    <a:pt x="14822" y="18297"/>
                  </a:lnTo>
                  <a:lnTo>
                    <a:pt x="14824" y="18282"/>
                  </a:lnTo>
                  <a:lnTo>
                    <a:pt x="14820" y="18264"/>
                  </a:lnTo>
                  <a:lnTo>
                    <a:pt x="14814" y="18255"/>
                  </a:lnTo>
                  <a:lnTo>
                    <a:pt x="14813" y="18237"/>
                  </a:lnTo>
                  <a:lnTo>
                    <a:pt x="14816" y="18231"/>
                  </a:lnTo>
                  <a:lnTo>
                    <a:pt x="14839" y="18235"/>
                  </a:lnTo>
                  <a:lnTo>
                    <a:pt x="14860" y="18244"/>
                  </a:lnTo>
                  <a:lnTo>
                    <a:pt x="14860" y="18249"/>
                  </a:lnTo>
                  <a:lnTo>
                    <a:pt x="14849" y="18253"/>
                  </a:lnTo>
                  <a:lnTo>
                    <a:pt x="14849" y="18252"/>
                  </a:lnTo>
                  <a:lnTo>
                    <a:pt x="14851" y="18256"/>
                  </a:lnTo>
                  <a:lnTo>
                    <a:pt x="14850" y="18261"/>
                  </a:lnTo>
                  <a:lnTo>
                    <a:pt x="14838" y="18300"/>
                  </a:lnTo>
                  <a:lnTo>
                    <a:pt x="14827" y="18329"/>
                  </a:lnTo>
                  <a:lnTo>
                    <a:pt x="14821" y="18306"/>
                  </a:lnTo>
                  <a:lnTo>
                    <a:pt x="14817" y="18278"/>
                  </a:lnTo>
                  <a:lnTo>
                    <a:pt x="14814" y="18278"/>
                  </a:lnTo>
                  <a:lnTo>
                    <a:pt x="14811" y="18307"/>
                  </a:lnTo>
                  <a:lnTo>
                    <a:pt x="14818" y="18333"/>
                  </a:lnTo>
                  <a:lnTo>
                    <a:pt x="14824" y="18343"/>
                  </a:lnTo>
                  <a:lnTo>
                    <a:pt x="14830" y="18374"/>
                  </a:lnTo>
                  <a:lnTo>
                    <a:pt x="14833" y="18400"/>
                  </a:lnTo>
                  <a:lnTo>
                    <a:pt x="14836" y="18400"/>
                  </a:lnTo>
                  <a:lnTo>
                    <a:pt x="14848" y="18365"/>
                  </a:lnTo>
                  <a:lnTo>
                    <a:pt x="14860" y="18340"/>
                  </a:lnTo>
                  <a:lnTo>
                    <a:pt x="14859" y="18323"/>
                  </a:lnTo>
                  <a:lnTo>
                    <a:pt x="14855" y="18306"/>
                  </a:lnTo>
                  <a:lnTo>
                    <a:pt x="14851" y="18286"/>
                  </a:lnTo>
                  <a:lnTo>
                    <a:pt x="14854" y="18280"/>
                  </a:lnTo>
                  <a:lnTo>
                    <a:pt x="14857" y="18284"/>
                  </a:lnTo>
                  <a:lnTo>
                    <a:pt x="14864" y="18288"/>
                  </a:lnTo>
                  <a:lnTo>
                    <a:pt x="14884" y="18327"/>
                  </a:lnTo>
                  <a:lnTo>
                    <a:pt x="14894" y="18345"/>
                  </a:lnTo>
                  <a:lnTo>
                    <a:pt x="14924" y="18371"/>
                  </a:lnTo>
                  <a:lnTo>
                    <a:pt x="14938" y="18371"/>
                  </a:lnTo>
                  <a:lnTo>
                    <a:pt x="14938" y="18366"/>
                  </a:lnTo>
                  <a:lnTo>
                    <a:pt x="14923" y="18352"/>
                  </a:lnTo>
                  <a:lnTo>
                    <a:pt x="14911" y="18338"/>
                  </a:lnTo>
                  <a:lnTo>
                    <a:pt x="14908" y="18334"/>
                  </a:lnTo>
                  <a:lnTo>
                    <a:pt x="14912" y="18328"/>
                  </a:lnTo>
                  <a:lnTo>
                    <a:pt x="14915" y="18328"/>
                  </a:lnTo>
                  <a:lnTo>
                    <a:pt x="14914" y="18323"/>
                  </a:lnTo>
                  <a:lnTo>
                    <a:pt x="14907" y="18310"/>
                  </a:lnTo>
                  <a:lnTo>
                    <a:pt x="14907" y="18296"/>
                  </a:lnTo>
                  <a:lnTo>
                    <a:pt x="14909" y="18286"/>
                  </a:lnTo>
                  <a:lnTo>
                    <a:pt x="14908" y="18276"/>
                  </a:lnTo>
                  <a:lnTo>
                    <a:pt x="14902" y="18263"/>
                  </a:lnTo>
                  <a:lnTo>
                    <a:pt x="14895" y="18255"/>
                  </a:lnTo>
                  <a:lnTo>
                    <a:pt x="14898" y="18249"/>
                  </a:lnTo>
                  <a:lnTo>
                    <a:pt x="14901" y="18244"/>
                  </a:lnTo>
                  <a:lnTo>
                    <a:pt x="14910" y="18248"/>
                  </a:lnTo>
                  <a:lnTo>
                    <a:pt x="14917" y="18257"/>
                  </a:lnTo>
                  <a:lnTo>
                    <a:pt x="14921" y="18275"/>
                  </a:lnTo>
                  <a:lnTo>
                    <a:pt x="14924" y="18289"/>
                  </a:lnTo>
                  <a:lnTo>
                    <a:pt x="14928" y="18298"/>
                  </a:lnTo>
                  <a:lnTo>
                    <a:pt x="14934" y="18302"/>
                  </a:lnTo>
                  <a:lnTo>
                    <a:pt x="14937" y="18297"/>
                  </a:lnTo>
                  <a:lnTo>
                    <a:pt x="14930" y="18274"/>
                  </a:lnTo>
                  <a:lnTo>
                    <a:pt x="14926" y="18265"/>
                  </a:lnTo>
                  <a:lnTo>
                    <a:pt x="14926" y="18256"/>
                  </a:lnTo>
                  <a:lnTo>
                    <a:pt x="14932" y="18255"/>
                  </a:lnTo>
                  <a:lnTo>
                    <a:pt x="14935" y="18259"/>
                  </a:lnTo>
                  <a:lnTo>
                    <a:pt x="14939" y="18273"/>
                  </a:lnTo>
                  <a:lnTo>
                    <a:pt x="14939" y="18282"/>
                  </a:lnTo>
                  <a:lnTo>
                    <a:pt x="14943" y="18292"/>
                  </a:lnTo>
                  <a:lnTo>
                    <a:pt x="14949" y="18291"/>
                  </a:lnTo>
                  <a:lnTo>
                    <a:pt x="14948" y="18272"/>
                  </a:lnTo>
                  <a:lnTo>
                    <a:pt x="14945" y="18267"/>
                  </a:lnTo>
                  <a:lnTo>
                    <a:pt x="14947" y="18253"/>
                  </a:lnTo>
                  <a:lnTo>
                    <a:pt x="14952" y="18243"/>
                  </a:lnTo>
                  <a:lnTo>
                    <a:pt x="14955" y="18233"/>
                  </a:lnTo>
                  <a:lnTo>
                    <a:pt x="14955" y="18228"/>
                  </a:lnTo>
                  <a:lnTo>
                    <a:pt x="14951" y="18224"/>
                  </a:lnTo>
                  <a:lnTo>
                    <a:pt x="14942" y="18225"/>
                  </a:lnTo>
                  <a:lnTo>
                    <a:pt x="14933" y="18231"/>
                  </a:lnTo>
                  <a:lnTo>
                    <a:pt x="14930" y="18236"/>
                  </a:lnTo>
                  <a:lnTo>
                    <a:pt x="14931" y="18241"/>
                  </a:lnTo>
                  <a:lnTo>
                    <a:pt x="14919" y="18242"/>
                  </a:lnTo>
                  <a:lnTo>
                    <a:pt x="14915" y="18233"/>
                  </a:lnTo>
                  <a:lnTo>
                    <a:pt x="14918" y="18228"/>
                  </a:lnTo>
                  <a:lnTo>
                    <a:pt x="14918" y="18223"/>
                  </a:lnTo>
                  <a:lnTo>
                    <a:pt x="14921" y="18218"/>
                  </a:lnTo>
                  <a:lnTo>
                    <a:pt x="14927" y="18222"/>
                  </a:lnTo>
                  <a:lnTo>
                    <a:pt x="14930" y="18226"/>
                  </a:lnTo>
                  <a:lnTo>
                    <a:pt x="14933" y="18212"/>
                  </a:lnTo>
                  <a:lnTo>
                    <a:pt x="14932" y="18203"/>
                  </a:lnTo>
                  <a:lnTo>
                    <a:pt x="14935" y="18198"/>
                  </a:lnTo>
                  <a:lnTo>
                    <a:pt x="14944" y="18187"/>
                  </a:lnTo>
                  <a:lnTo>
                    <a:pt x="14949" y="18177"/>
                  </a:lnTo>
                  <a:lnTo>
                    <a:pt x="14952" y="18171"/>
                  </a:lnTo>
                  <a:lnTo>
                    <a:pt x="14948" y="18167"/>
                  </a:lnTo>
                  <a:lnTo>
                    <a:pt x="14928" y="18170"/>
                  </a:lnTo>
                  <a:lnTo>
                    <a:pt x="14928" y="18184"/>
                  </a:lnTo>
                  <a:lnTo>
                    <a:pt x="14926" y="18194"/>
                  </a:lnTo>
                  <a:lnTo>
                    <a:pt x="14922" y="18189"/>
                  </a:lnTo>
                  <a:lnTo>
                    <a:pt x="14916" y="18185"/>
                  </a:lnTo>
                  <a:lnTo>
                    <a:pt x="14913" y="18191"/>
                  </a:lnTo>
                  <a:lnTo>
                    <a:pt x="14914" y="18200"/>
                  </a:lnTo>
                  <a:lnTo>
                    <a:pt x="14911" y="18205"/>
                  </a:lnTo>
                  <a:lnTo>
                    <a:pt x="14896" y="18212"/>
                  </a:lnTo>
                  <a:lnTo>
                    <a:pt x="14908" y="18196"/>
                  </a:lnTo>
                  <a:lnTo>
                    <a:pt x="14909" y="18173"/>
                  </a:lnTo>
                  <a:lnTo>
                    <a:pt x="14898" y="18193"/>
                  </a:lnTo>
                  <a:lnTo>
                    <a:pt x="14889" y="18189"/>
                  </a:lnTo>
                  <a:lnTo>
                    <a:pt x="14895" y="18179"/>
                  </a:lnTo>
                  <a:lnTo>
                    <a:pt x="14900" y="18173"/>
                  </a:lnTo>
                  <a:lnTo>
                    <a:pt x="14888" y="18165"/>
                  </a:lnTo>
                  <a:lnTo>
                    <a:pt x="14909" y="18158"/>
                  </a:lnTo>
                  <a:lnTo>
                    <a:pt x="14908" y="18144"/>
                  </a:lnTo>
                  <a:lnTo>
                    <a:pt x="14893" y="18150"/>
                  </a:lnTo>
                  <a:lnTo>
                    <a:pt x="14898" y="18131"/>
                  </a:lnTo>
                  <a:lnTo>
                    <a:pt x="14891" y="18117"/>
                  </a:lnTo>
                  <a:lnTo>
                    <a:pt x="14888" y="18118"/>
                  </a:lnTo>
                  <a:lnTo>
                    <a:pt x="14867" y="18106"/>
                  </a:lnTo>
                  <a:lnTo>
                    <a:pt x="14859" y="18079"/>
                  </a:lnTo>
                  <a:lnTo>
                    <a:pt x="14861" y="18103"/>
                  </a:lnTo>
                  <a:lnTo>
                    <a:pt x="14837" y="18128"/>
                  </a:lnTo>
                  <a:lnTo>
                    <a:pt x="14838" y="18143"/>
                  </a:lnTo>
                  <a:lnTo>
                    <a:pt x="14829" y="18140"/>
                  </a:lnTo>
                  <a:lnTo>
                    <a:pt x="14837" y="18110"/>
                  </a:lnTo>
                  <a:lnTo>
                    <a:pt x="14830" y="18092"/>
                  </a:lnTo>
                  <a:lnTo>
                    <a:pt x="14814" y="18084"/>
                  </a:lnTo>
                  <a:lnTo>
                    <a:pt x="14794" y="18110"/>
                  </a:lnTo>
                  <a:lnTo>
                    <a:pt x="14779" y="18108"/>
                  </a:lnTo>
                  <a:lnTo>
                    <a:pt x="14773" y="18104"/>
                  </a:lnTo>
                  <a:lnTo>
                    <a:pt x="14766" y="18095"/>
                  </a:lnTo>
                  <a:lnTo>
                    <a:pt x="14769" y="18090"/>
                  </a:lnTo>
                  <a:lnTo>
                    <a:pt x="14772" y="18089"/>
                  </a:lnTo>
                  <a:lnTo>
                    <a:pt x="14775" y="18079"/>
                  </a:lnTo>
                  <a:lnTo>
                    <a:pt x="14777" y="18074"/>
                  </a:lnTo>
                  <a:lnTo>
                    <a:pt x="14784" y="18079"/>
                  </a:lnTo>
                  <a:lnTo>
                    <a:pt x="14789" y="18078"/>
                  </a:lnTo>
                  <a:lnTo>
                    <a:pt x="14787" y="18073"/>
                  </a:lnTo>
                  <a:lnTo>
                    <a:pt x="14782" y="18067"/>
                  </a:lnTo>
                  <a:lnTo>
                    <a:pt x="14782" y="18062"/>
                  </a:lnTo>
                  <a:lnTo>
                    <a:pt x="14786" y="18058"/>
                  </a:lnTo>
                  <a:lnTo>
                    <a:pt x="14787" y="18058"/>
                  </a:lnTo>
                  <a:lnTo>
                    <a:pt x="14783" y="18055"/>
                  </a:lnTo>
                  <a:lnTo>
                    <a:pt x="14782" y="18060"/>
                  </a:lnTo>
                  <a:lnTo>
                    <a:pt x="14782" y="18061"/>
                  </a:lnTo>
                  <a:lnTo>
                    <a:pt x="14782" y="18065"/>
                  </a:lnTo>
                  <a:lnTo>
                    <a:pt x="14766" y="18048"/>
                  </a:lnTo>
                  <a:lnTo>
                    <a:pt x="14759" y="18034"/>
                  </a:lnTo>
                  <a:lnTo>
                    <a:pt x="14756" y="18034"/>
                  </a:lnTo>
                  <a:lnTo>
                    <a:pt x="14752" y="18043"/>
                  </a:lnTo>
                  <a:lnTo>
                    <a:pt x="14743" y="18050"/>
                  </a:lnTo>
                  <a:lnTo>
                    <a:pt x="14734" y="18061"/>
                  </a:lnTo>
                  <a:lnTo>
                    <a:pt x="14723" y="18074"/>
                  </a:lnTo>
                  <a:lnTo>
                    <a:pt x="14708" y="18082"/>
                  </a:lnTo>
                  <a:lnTo>
                    <a:pt x="14699" y="18084"/>
                  </a:lnTo>
                  <a:lnTo>
                    <a:pt x="14693" y="18080"/>
                  </a:lnTo>
                  <a:lnTo>
                    <a:pt x="14686" y="18057"/>
                  </a:lnTo>
                  <a:lnTo>
                    <a:pt x="14686" y="18034"/>
                  </a:lnTo>
                  <a:lnTo>
                    <a:pt x="14689" y="18034"/>
                  </a:lnTo>
                  <a:lnTo>
                    <a:pt x="14692" y="18043"/>
                  </a:lnTo>
                  <a:lnTo>
                    <a:pt x="14695" y="18049"/>
                  </a:lnTo>
                  <a:lnTo>
                    <a:pt x="14698" y="18061"/>
                  </a:lnTo>
                  <a:lnTo>
                    <a:pt x="14704" y="18068"/>
                  </a:lnTo>
                  <a:lnTo>
                    <a:pt x="14707" y="18063"/>
                  </a:lnTo>
                  <a:lnTo>
                    <a:pt x="14703" y="18055"/>
                  </a:lnTo>
                  <a:lnTo>
                    <a:pt x="14704" y="18051"/>
                  </a:lnTo>
                  <a:lnTo>
                    <a:pt x="14704" y="18046"/>
                  </a:lnTo>
                  <a:lnTo>
                    <a:pt x="14704" y="18041"/>
                  </a:lnTo>
                  <a:lnTo>
                    <a:pt x="14706" y="18037"/>
                  </a:lnTo>
                  <a:lnTo>
                    <a:pt x="14710" y="18026"/>
                  </a:lnTo>
                  <a:lnTo>
                    <a:pt x="14709" y="18022"/>
                  </a:lnTo>
                  <a:lnTo>
                    <a:pt x="14702" y="18023"/>
                  </a:lnTo>
                  <a:lnTo>
                    <a:pt x="14699" y="18027"/>
                  </a:lnTo>
                  <a:lnTo>
                    <a:pt x="14696" y="18032"/>
                  </a:lnTo>
                  <a:lnTo>
                    <a:pt x="14687" y="18029"/>
                  </a:lnTo>
                  <a:lnTo>
                    <a:pt x="14681" y="18025"/>
                  </a:lnTo>
                  <a:lnTo>
                    <a:pt x="14668" y="18012"/>
                  </a:lnTo>
                  <a:lnTo>
                    <a:pt x="14662" y="18008"/>
                  </a:lnTo>
                  <a:lnTo>
                    <a:pt x="14655" y="17999"/>
                  </a:lnTo>
                  <a:lnTo>
                    <a:pt x="14646" y="17996"/>
                  </a:lnTo>
                  <a:lnTo>
                    <a:pt x="14630" y="17998"/>
                  </a:lnTo>
                  <a:lnTo>
                    <a:pt x="14626" y="17994"/>
                  </a:lnTo>
                  <a:lnTo>
                    <a:pt x="14626" y="17989"/>
                  </a:lnTo>
                  <a:lnTo>
                    <a:pt x="14626" y="17984"/>
                  </a:lnTo>
                  <a:lnTo>
                    <a:pt x="14628" y="17979"/>
                  </a:lnTo>
                  <a:lnTo>
                    <a:pt x="14624" y="17970"/>
                  </a:lnTo>
                  <a:lnTo>
                    <a:pt x="14621" y="17966"/>
                  </a:lnTo>
                  <a:lnTo>
                    <a:pt x="14614" y="17952"/>
                  </a:lnTo>
                  <a:lnTo>
                    <a:pt x="14602" y="17950"/>
                  </a:lnTo>
                  <a:lnTo>
                    <a:pt x="14592" y="17946"/>
                  </a:lnTo>
                  <a:lnTo>
                    <a:pt x="14583" y="17942"/>
                  </a:lnTo>
                  <a:lnTo>
                    <a:pt x="14576" y="17933"/>
                  </a:lnTo>
                  <a:lnTo>
                    <a:pt x="14573" y="17929"/>
                  </a:lnTo>
                  <a:lnTo>
                    <a:pt x="14573" y="17919"/>
                  </a:lnTo>
                  <a:lnTo>
                    <a:pt x="14576" y="17919"/>
                  </a:lnTo>
                  <a:lnTo>
                    <a:pt x="14585" y="17927"/>
                  </a:lnTo>
                  <a:lnTo>
                    <a:pt x="14589" y="17931"/>
                  </a:lnTo>
                  <a:lnTo>
                    <a:pt x="14595" y="17940"/>
                  </a:lnTo>
                  <a:lnTo>
                    <a:pt x="14604" y="17939"/>
                  </a:lnTo>
                  <a:lnTo>
                    <a:pt x="14607" y="17934"/>
                  </a:lnTo>
                  <a:lnTo>
                    <a:pt x="14609" y="17924"/>
                  </a:lnTo>
                  <a:lnTo>
                    <a:pt x="14606" y="17920"/>
                  </a:lnTo>
                  <a:lnTo>
                    <a:pt x="14597" y="17917"/>
                  </a:lnTo>
                  <a:lnTo>
                    <a:pt x="14582" y="17918"/>
                  </a:lnTo>
                  <a:lnTo>
                    <a:pt x="14578" y="17910"/>
                  </a:lnTo>
                  <a:lnTo>
                    <a:pt x="14581" y="17904"/>
                  </a:lnTo>
                  <a:lnTo>
                    <a:pt x="14590" y="17899"/>
                  </a:lnTo>
                  <a:lnTo>
                    <a:pt x="14599" y="17902"/>
                  </a:lnTo>
                  <a:lnTo>
                    <a:pt x="14608" y="17905"/>
                  </a:lnTo>
                  <a:lnTo>
                    <a:pt x="14612" y="17910"/>
                  </a:lnTo>
                  <a:lnTo>
                    <a:pt x="14618" y="17919"/>
                  </a:lnTo>
                  <a:lnTo>
                    <a:pt x="14615" y="17924"/>
                  </a:lnTo>
                  <a:lnTo>
                    <a:pt x="14619" y="17928"/>
                  </a:lnTo>
                  <a:lnTo>
                    <a:pt x="14622" y="17933"/>
                  </a:lnTo>
                  <a:lnTo>
                    <a:pt x="14622" y="17928"/>
                  </a:lnTo>
                  <a:lnTo>
                    <a:pt x="14624" y="17923"/>
                  </a:lnTo>
                  <a:lnTo>
                    <a:pt x="14624" y="17913"/>
                  </a:lnTo>
                  <a:lnTo>
                    <a:pt x="14618" y="17909"/>
                  </a:lnTo>
                  <a:lnTo>
                    <a:pt x="14617" y="17905"/>
                  </a:lnTo>
                  <a:lnTo>
                    <a:pt x="14626" y="17903"/>
                  </a:lnTo>
                  <a:lnTo>
                    <a:pt x="14627" y="17907"/>
                  </a:lnTo>
                  <a:lnTo>
                    <a:pt x="14626" y="17911"/>
                  </a:lnTo>
                  <a:lnTo>
                    <a:pt x="14626" y="17916"/>
                  </a:lnTo>
                  <a:lnTo>
                    <a:pt x="14640" y="17915"/>
                  </a:lnTo>
                  <a:lnTo>
                    <a:pt x="14643" y="17901"/>
                  </a:lnTo>
                  <a:lnTo>
                    <a:pt x="14642" y="17891"/>
                  </a:lnTo>
                  <a:lnTo>
                    <a:pt x="14640" y="17892"/>
                  </a:lnTo>
                  <a:lnTo>
                    <a:pt x="14635" y="17897"/>
                  </a:lnTo>
                  <a:lnTo>
                    <a:pt x="14632" y="17898"/>
                  </a:lnTo>
                  <a:lnTo>
                    <a:pt x="14629" y="17894"/>
                  </a:lnTo>
                  <a:lnTo>
                    <a:pt x="14629" y="17889"/>
                  </a:lnTo>
                  <a:lnTo>
                    <a:pt x="14631" y="17884"/>
                  </a:lnTo>
                  <a:lnTo>
                    <a:pt x="14634" y="17895"/>
                  </a:lnTo>
                  <a:lnTo>
                    <a:pt x="14631" y="17911"/>
                  </a:lnTo>
                  <a:lnTo>
                    <a:pt x="14628" y="17911"/>
                  </a:lnTo>
                  <a:lnTo>
                    <a:pt x="14625" y="17896"/>
                  </a:lnTo>
                  <a:lnTo>
                    <a:pt x="14625" y="17891"/>
                  </a:lnTo>
                  <a:lnTo>
                    <a:pt x="14622" y="17890"/>
                  </a:lnTo>
                  <a:lnTo>
                    <a:pt x="14613" y="17875"/>
                  </a:lnTo>
                  <a:lnTo>
                    <a:pt x="14606" y="17869"/>
                  </a:lnTo>
                  <a:lnTo>
                    <a:pt x="14603" y="17859"/>
                  </a:lnTo>
                  <a:lnTo>
                    <a:pt x="14602" y="17845"/>
                  </a:lnTo>
                  <a:lnTo>
                    <a:pt x="14606" y="17845"/>
                  </a:lnTo>
                  <a:lnTo>
                    <a:pt x="14618" y="17848"/>
                  </a:lnTo>
                  <a:lnTo>
                    <a:pt x="14627" y="17861"/>
                  </a:lnTo>
                  <a:lnTo>
                    <a:pt x="14646" y="17873"/>
                  </a:lnTo>
                  <a:lnTo>
                    <a:pt x="14659" y="17876"/>
                  </a:lnTo>
                  <a:lnTo>
                    <a:pt x="14677" y="17878"/>
                  </a:lnTo>
                  <a:lnTo>
                    <a:pt x="14692" y="17890"/>
                  </a:lnTo>
                  <a:lnTo>
                    <a:pt x="14702" y="17906"/>
                  </a:lnTo>
                  <a:lnTo>
                    <a:pt x="14708" y="17911"/>
                  </a:lnTo>
                  <a:lnTo>
                    <a:pt x="14711" y="17911"/>
                  </a:lnTo>
                  <a:lnTo>
                    <a:pt x="14707" y="17890"/>
                  </a:lnTo>
                  <a:lnTo>
                    <a:pt x="14701" y="17876"/>
                  </a:lnTo>
                  <a:lnTo>
                    <a:pt x="14691" y="17865"/>
                  </a:lnTo>
                  <a:lnTo>
                    <a:pt x="14679" y="17865"/>
                  </a:lnTo>
                  <a:lnTo>
                    <a:pt x="14673" y="17860"/>
                  </a:lnTo>
                  <a:lnTo>
                    <a:pt x="14657" y="17886"/>
                  </a:lnTo>
                  <a:lnTo>
                    <a:pt x="14645" y="17911"/>
                  </a:lnTo>
                  <a:lnTo>
                    <a:pt x="14642" y="17911"/>
                  </a:lnTo>
                  <a:lnTo>
                    <a:pt x="14645" y="17877"/>
                  </a:lnTo>
                  <a:lnTo>
                    <a:pt x="14654" y="17857"/>
                  </a:lnTo>
                  <a:lnTo>
                    <a:pt x="14657" y="17845"/>
                  </a:lnTo>
                  <a:lnTo>
                    <a:pt x="14656" y="17837"/>
                  </a:lnTo>
                  <a:lnTo>
                    <a:pt x="14644" y="17832"/>
                  </a:lnTo>
                  <a:lnTo>
                    <a:pt x="14629" y="17833"/>
                  </a:lnTo>
                  <a:lnTo>
                    <a:pt x="14622" y="17819"/>
                  </a:lnTo>
                  <a:lnTo>
                    <a:pt x="14616" y="17815"/>
                  </a:lnTo>
                  <a:lnTo>
                    <a:pt x="14616" y="17805"/>
                  </a:lnTo>
                  <a:lnTo>
                    <a:pt x="14618" y="17800"/>
                  </a:lnTo>
                  <a:lnTo>
                    <a:pt x="14623" y="17781"/>
                  </a:lnTo>
                  <a:lnTo>
                    <a:pt x="14623" y="17771"/>
                  </a:lnTo>
                  <a:lnTo>
                    <a:pt x="14626" y="17766"/>
                  </a:lnTo>
                  <a:lnTo>
                    <a:pt x="14632" y="17770"/>
                  </a:lnTo>
                  <a:lnTo>
                    <a:pt x="14635" y="17774"/>
                  </a:lnTo>
                  <a:lnTo>
                    <a:pt x="14638" y="17778"/>
                  </a:lnTo>
                  <a:lnTo>
                    <a:pt x="14642" y="17783"/>
                  </a:lnTo>
                  <a:lnTo>
                    <a:pt x="14639" y="17788"/>
                  </a:lnTo>
                  <a:lnTo>
                    <a:pt x="14636" y="17793"/>
                  </a:lnTo>
                  <a:lnTo>
                    <a:pt x="14628" y="17793"/>
                  </a:lnTo>
                  <a:lnTo>
                    <a:pt x="14626" y="17798"/>
                  </a:lnTo>
                  <a:lnTo>
                    <a:pt x="14626" y="17802"/>
                  </a:lnTo>
                  <a:lnTo>
                    <a:pt x="14634" y="17807"/>
                  </a:lnTo>
                  <a:lnTo>
                    <a:pt x="14643" y="17805"/>
                  </a:lnTo>
                  <a:lnTo>
                    <a:pt x="14650" y="17796"/>
                  </a:lnTo>
                  <a:lnTo>
                    <a:pt x="14656" y="17791"/>
                  </a:lnTo>
                  <a:lnTo>
                    <a:pt x="14660" y="17795"/>
                  </a:lnTo>
                  <a:lnTo>
                    <a:pt x="14667" y="17804"/>
                  </a:lnTo>
                  <a:lnTo>
                    <a:pt x="14673" y="17802"/>
                  </a:lnTo>
                  <a:lnTo>
                    <a:pt x="14682" y="17797"/>
                  </a:lnTo>
                  <a:lnTo>
                    <a:pt x="14685" y="17792"/>
                  </a:lnTo>
                  <a:lnTo>
                    <a:pt x="14687" y="17782"/>
                  </a:lnTo>
                  <a:lnTo>
                    <a:pt x="14680" y="17773"/>
                  </a:lnTo>
                  <a:lnTo>
                    <a:pt x="14675" y="17774"/>
                  </a:lnTo>
                  <a:lnTo>
                    <a:pt x="14671" y="17782"/>
                  </a:lnTo>
                  <a:lnTo>
                    <a:pt x="14673" y="17789"/>
                  </a:lnTo>
                  <a:lnTo>
                    <a:pt x="14676" y="17789"/>
                  </a:lnTo>
                  <a:lnTo>
                    <a:pt x="14680" y="17781"/>
                  </a:lnTo>
                  <a:lnTo>
                    <a:pt x="14683" y="17777"/>
                  </a:lnTo>
                  <a:lnTo>
                    <a:pt x="14689" y="17792"/>
                  </a:lnTo>
                  <a:lnTo>
                    <a:pt x="14688" y="17789"/>
                  </a:lnTo>
                  <a:lnTo>
                    <a:pt x="14685" y="17789"/>
                  </a:lnTo>
                  <a:lnTo>
                    <a:pt x="14679" y="17770"/>
                  </a:lnTo>
                  <a:lnTo>
                    <a:pt x="14670" y="17759"/>
                  </a:lnTo>
                  <a:lnTo>
                    <a:pt x="14667" y="17748"/>
                  </a:lnTo>
                  <a:lnTo>
                    <a:pt x="14669" y="17735"/>
                  </a:lnTo>
                  <a:lnTo>
                    <a:pt x="14672" y="17719"/>
                  </a:lnTo>
                  <a:lnTo>
                    <a:pt x="14677" y="17708"/>
                  </a:lnTo>
                  <a:lnTo>
                    <a:pt x="14680" y="17712"/>
                  </a:lnTo>
                  <a:lnTo>
                    <a:pt x="14684" y="17716"/>
                  </a:lnTo>
                  <a:lnTo>
                    <a:pt x="14690" y="17720"/>
                  </a:lnTo>
                  <a:lnTo>
                    <a:pt x="14702" y="17718"/>
                  </a:lnTo>
                  <a:lnTo>
                    <a:pt x="14708" y="17722"/>
                  </a:lnTo>
                  <a:lnTo>
                    <a:pt x="14714" y="17731"/>
                  </a:lnTo>
                  <a:lnTo>
                    <a:pt x="14715" y="17745"/>
                  </a:lnTo>
                  <a:lnTo>
                    <a:pt x="14719" y="17755"/>
                  </a:lnTo>
                  <a:lnTo>
                    <a:pt x="14722" y="17754"/>
                  </a:lnTo>
                  <a:lnTo>
                    <a:pt x="14725" y="17749"/>
                  </a:lnTo>
                  <a:lnTo>
                    <a:pt x="14728" y="17748"/>
                  </a:lnTo>
                  <a:lnTo>
                    <a:pt x="14728" y="17772"/>
                  </a:lnTo>
                  <a:lnTo>
                    <a:pt x="14732" y="17789"/>
                  </a:lnTo>
                  <a:lnTo>
                    <a:pt x="14735" y="17789"/>
                  </a:lnTo>
                  <a:lnTo>
                    <a:pt x="14737" y="17761"/>
                  </a:lnTo>
                  <a:lnTo>
                    <a:pt x="14743" y="17751"/>
                  </a:lnTo>
                  <a:lnTo>
                    <a:pt x="14746" y="17749"/>
                  </a:lnTo>
                  <a:lnTo>
                    <a:pt x="14749" y="17751"/>
                  </a:lnTo>
                  <a:lnTo>
                    <a:pt x="14761" y="17750"/>
                  </a:lnTo>
                  <a:lnTo>
                    <a:pt x="14764" y="17744"/>
                  </a:lnTo>
                  <a:lnTo>
                    <a:pt x="14761" y="17740"/>
                  </a:lnTo>
                  <a:lnTo>
                    <a:pt x="14754" y="17731"/>
                  </a:lnTo>
                  <a:lnTo>
                    <a:pt x="14748" y="17727"/>
                  </a:lnTo>
                  <a:lnTo>
                    <a:pt x="14741" y="17723"/>
                  </a:lnTo>
                  <a:lnTo>
                    <a:pt x="14727" y="17724"/>
                  </a:lnTo>
                  <a:lnTo>
                    <a:pt x="14720" y="17721"/>
                  </a:lnTo>
                  <a:lnTo>
                    <a:pt x="14720" y="17712"/>
                  </a:lnTo>
                  <a:lnTo>
                    <a:pt x="14722" y="17706"/>
                  </a:lnTo>
                  <a:lnTo>
                    <a:pt x="14716" y="17703"/>
                  </a:lnTo>
                  <a:lnTo>
                    <a:pt x="14713" y="17693"/>
                  </a:lnTo>
                  <a:lnTo>
                    <a:pt x="14713" y="17688"/>
                  </a:lnTo>
                  <a:lnTo>
                    <a:pt x="14722" y="17688"/>
                  </a:lnTo>
                  <a:lnTo>
                    <a:pt x="14718" y="17678"/>
                  </a:lnTo>
                  <a:lnTo>
                    <a:pt x="14715" y="17674"/>
                  </a:lnTo>
                  <a:lnTo>
                    <a:pt x="14708" y="17661"/>
                  </a:lnTo>
                  <a:lnTo>
                    <a:pt x="14701" y="17648"/>
                  </a:lnTo>
                  <a:lnTo>
                    <a:pt x="14698" y="17638"/>
                  </a:lnTo>
                  <a:lnTo>
                    <a:pt x="14698" y="17633"/>
                  </a:lnTo>
                  <a:lnTo>
                    <a:pt x="14700" y="17628"/>
                  </a:lnTo>
                  <a:lnTo>
                    <a:pt x="14703" y="17628"/>
                  </a:lnTo>
                  <a:lnTo>
                    <a:pt x="14712" y="17622"/>
                  </a:lnTo>
                  <a:lnTo>
                    <a:pt x="14730" y="17620"/>
                  </a:lnTo>
                  <a:lnTo>
                    <a:pt x="14733" y="17615"/>
                  </a:lnTo>
                  <a:lnTo>
                    <a:pt x="14732" y="17596"/>
                  </a:lnTo>
                  <a:lnTo>
                    <a:pt x="14720" y="17593"/>
                  </a:lnTo>
                  <a:lnTo>
                    <a:pt x="14714" y="17598"/>
                  </a:lnTo>
                  <a:lnTo>
                    <a:pt x="14703" y="17609"/>
                  </a:lnTo>
                  <a:lnTo>
                    <a:pt x="14697" y="17615"/>
                  </a:lnTo>
                  <a:lnTo>
                    <a:pt x="14691" y="17615"/>
                  </a:lnTo>
                  <a:lnTo>
                    <a:pt x="14688" y="17611"/>
                  </a:lnTo>
                  <a:lnTo>
                    <a:pt x="14684" y="17611"/>
                  </a:lnTo>
                  <a:lnTo>
                    <a:pt x="14683" y="17592"/>
                  </a:lnTo>
                  <a:lnTo>
                    <a:pt x="14696" y="17573"/>
                  </a:lnTo>
                  <a:lnTo>
                    <a:pt x="14702" y="17545"/>
                  </a:lnTo>
                  <a:lnTo>
                    <a:pt x="14704" y="17545"/>
                  </a:lnTo>
                  <a:lnTo>
                    <a:pt x="14704" y="17553"/>
                  </a:lnTo>
                  <a:lnTo>
                    <a:pt x="14695" y="17570"/>
                  </a:lnTo>
                  <a:lnTo>
                    <a:pt x="14689" y="17581"/>
                  </a:lnTo>
                  <a:lnTo>
                    <a:pt x="14686" y="17580"/>
                  </a:lnTo>
                  <a:lnTo>
                    <a:pt x="14686" y="17576"/>
                  </a:lnTo>
                  <a:lnTo>
                    <a:pt x="14688" y="17567"/>
                  </a:lnTo>
                  <a:lnTo>
                    <a:pt x="14694" y="17554"/>
                  </a:lnTo>
                  <a:lnTo>
                    <a:pt x="14700" y="17548"/>
                  </a:lnTo>
                  <a:lnTo>
                    <a:pt x="14702" y="17538"/>
                  </a:lnTo>
                  <a:lnTo>
                    <a:pt x="14702" y="17529"/>
                  </a:lnTo>
                  <a:lnTo>
                    <a:pt x="14695" y="17524"/>
                  </a:lnTo>
                  <a:lnTo>
                    <a:pt x="14692" y="17525"/>
                  </a:lnTo>
                  <a:lnTo>
                    <a:pt x="14687" y="17535"/>
                  </a:lnTo>
                  <a:lnTo>
                    <a:pt x="14684" y="17550"/>
                  </a:lnTo>
                  <a:lnTo>
                    <a:pt x="14682" y="17559"/>
                  </a:lnTo>
                  <a:lnTo>
                    <a:pt x="14676" y="17565"/>
                  </a:lnTo>
                  <a:lnTo>
                    <a:pt x="14673" y="17565"/>
                  </a:lnTo>
                  <a:lnTo>
                    <a:pt x="14670" y="17561"/>
                  </a:lnTo>
                  <a:lnTo>
                    <a:pt x="14659" y="17572"/>
                  </a:lnTo>
                  <a:lnTo>
                    <a:pt x="14650" y="17583"/>
                  </a:lnTo>
                  <a:lnTo>
                    <a:pt x="14644" y="17588"/>
                  </a:lnTo>
                  <a:lnTo>
                    <a:pt x="14644" y="17593"/>
                  </a:lnTo>
                  <a:lnTo>
                    <a:pt x="14641" y="17598"/>
                  </a:lnTo>
                  <a:lnTo>
                    <a:pt x="14645" y="17606"/>
                  </a:lnTo>
                  <a:lnTo>
                    <a:pt x="14645" y="17616"/>
                  </a:lnTo>
                  <a:lnTo>
                    <a:pt x="14644" y="17650"/>
                  </a:lnTo>
                  <a:lnTo>
                    <a:pt x="14640" y="17683"/>
                  </a:lnTo>
                  <a:lnTo>
                    <a:pt x="14634" y="17694"/>
                  </a:lnTo>
                  <a:lnTo>
                    <a:pt x="14628" y="17699"/>
                  </a:lnTo>
                  <a:lnTo>
                    <a:pt x="14620" y="17710"/>
                  </a:lnTo>
                  <a:lnTo>
                    <a:pt x="14599" y="17703"/>
                  </a:lnTo>
                  <a:lnTo>
                    <a:pt x="14583" y="17695"/>
                  </a:lnTo>
                  <a:lnTo>
                    <a:pt x="14576" y="17687"/>
                  </a:lnTo>
                  <a:lnTo>
                    <a:pt x="14573" y="17678"/>
                  </a:lnTo>
                  <a:lnTo>
                    <a:pt x="14572" y="17664"/>
                  </a:lnTo>
                  <a:lnTo>
                    <a:pt x="14578" y="17663"/>
                  </a:lnTo>
                  <a:lnTo>
                    <a:pt x="14581" y="17657"/>
                  </a:lnTo>
                  <a:lnTo>
                    <a:pt x="14584" y="17652"/>
                  </a:lnTo>
                  <a:lnTo>
                    <a:pt x="14580" y="17643"/>
                  </a:lnTo>
                  <a:lnTo>
                    <a:pt x="14577" y="17639"/>
                  </a:lnTo>
                  <a:lnTo>
                    <a:pt x="14565" y="17640"/>
                  </a:lnTo>
                  <a:lnTo>
                    <a:pt x="14556" y="17651"/>
                  </a:lnTo>
                  <a:lnTo>
                    <a:pt x="14545" y="17662"/>
                  </a:lnTo>
                  <a:lnTo>
                    <a:pt x="14536" y="17667"/>
                  </a:lnTo>
                  <a:lnTo>
                    <a:pt x="14530" y="17664"/>
                  </a:lnTo>
                  <a:lnTo>
                    <a:pt x="14523" y="17655"/>
                  </a:lnTo>
                  <a:lnTo>
                    <a:pt x="14516" y="17637"/>
                  </a:lnTo>
                  <a:lnTo>
                    <a:pt x="14512" y="17619"/>
                  </a:lnTo>
                  <a:lnTo>
                    <a:pt x="14518" y="17604"/>
                  </a:lnTo>
                  <a:lnTo>
                    <a:pt x="14523" y="17593"/>
                  </a:lnTo>
                  <a:lnTo>
                    <a:pt x="14534" y="17577"/>
                  </a:lnTo>
                  <a:lnTo>
                    <a:pt x="14543" y="17577"/>
                  </a:lnTo>
                  <a:lnTo>
                    <a:pt x="14553" y="17581"/>
                  </a:lnTo>
                  <a:lnTo>
                    <a:pt x="14568" y="17578"/>
                  </a:lnTo>
                  <a:lnTo>
                    <a:pt x="14570" y="17574"/>
                  </a:lnTo>
                  <a:lnTo>
                    <a:pt x="14556" y="17564"/>
                  </a:lnTo>
                  <a:lnTo>
                    <a:pt x="14548" y="17559"/>
                  </a:lnTo>
                  <a:lnTo>
                    <a:pt x="14548" y="17554"/>
                  </a:lnTo>
                  <a:lnTo>
                    <a:pt x="14574" y="17552"/>
                  </a:lnTo>
                  <a:lnTo>
                    <a:pt x="14582" y="17543"/>
                  </a:lnTo>
                  <a:lnTo>
                    <a:pt x="14584" y="17529"/>
                  </a:lnTo>
                  <a:lnTo>
                    <a:pt x="14587" y="17514"/>
                  </a:lnTo>
                  <a:lnTo>
                    <a:pt x="14607" y="17499"/>
                  </a:lnTo>
                  <a:lnTo>
                    <a:pt x="14626" y="17489"/>
                  </a:lnTo>
                  <a:lnTo>
                    <a:pt x="14626" y="17484"/>
                  </a:lnTo>
                  <a:lnTo>
                    <a:pt x="14609" y="17480"/>
                  </a:lnTo>
                  <a:lnTo>
                    <a:pt x="14618" y="17476"/>
                  </a:lnTo>
                  <a:lnTo>
                    <a:pt x="14626" y="17471"/>
                  </a:lnTo>
                  <a:lnTo>
                    <a:pt x="14626" y="17467"/>
                  </a:lnTo>
                  <a:lnTo>
                    <a:pt x="14611" y="17461"/>
                  </a:lnTo>
                  <a:lnTo>
                    <a:pt x="14607" y="17456"/>
                  </a:lnTo>
                  <a:lnTo>
                    <a:pt x="14611" y="17450"/>
                  </a:lnTo>
                  <a:lnTo>
                    <a:pt x="14618" y="17445"/>
                  </a:lnTo>
                  <a:lnTo>
                    <a:pt x="14626" y="17438"/>
                  </a:lnTo>
                  <a:lnTo>
                    <a:pt x="14619" y="17449"/>
                  </a:lnTo>
                  <a:lnTo>
                    <a:pt x="14613" y="17454"/>
                  </a:lnTo>
                  <a:lnTo>
                    <a:pt x="14607" y="17459"/>
                  </a:lnTo>
                  <a:lnTo>
                    <a:pt x="14604" y="17465"/>
                  </a:lnTo>
                  <a:lnTo>
                    <a:pt x="14611" y="17468"/>
                  </a:lnTo>
                  <a:lnTo>
                    <a:pt x="14617" y="17468"/>
                  </a:lnTo>
                  <a:lnTo>
                    <a:pt x="14623" y="17472"/>
                  </a:lnTo>
                  <a:lnTo>
                    <a:pt x="14629" y="17466"/>
                  </a:lnTo>
                  <a:lnTo>
                    <a:pt x="14631" y="17461"/>
                  </a:lnTo>
                  <a:lnTo>
                    <a:pt x="14631" y="17447"/>
                  </a:lnTo>
                  <a:lnTo>
                    <a:pt x="14634" y="17442"/>
                  </a:lnTo>
                  <a:lnTo>
                    <a:pt x="14641" y="17445"/>
                  </a:lnTo>
                  <a:lnTo>
                    <a:pt x="14643" y="17445"/>
                  </a:lnTo>
                  <a:lnTo>
                    <a:pt x="14649" y="17445"/>
                  </a:lnTo>
                  <a:lnTo>
                    <a:pt x="14648" y="17431"/>
                  </a:lnTo>
                  <a:lnTo>
                    <a:pt x="14654" y="17435"/>
                  </a:lnTo>
                  <a:lnTo>
                    <a:pt x="14663" y="17425"/>
                  </a:lnTo>
                  <a:lnTo>
                    <a:pt x="14675" y="17423"/>
                  </a:lnTo>
                  <a:lnTo>
                    <a:pt x="14675" y="17427"/>
                  </a:lnTo>
                  <a:lnTo>
                    <a:pt x="14679" y="17436"/>
                  </a:lnTo>
                  <a:lnTo>
                    <a:pt x="14682" y="17436"/>
                  </a:lnTo>
                  <a:lnTo>
                    <a:pt x="14685" y="17431"/>
                  </a:lnTo>
                  <a:lnTo>
                    <a:pt x="14687" y="17426"/>
                  </a:lnTo>
                  <a:lnTo>
                    <a:pt x="14687" y="17421"/>
                  </a:lnTo>
                  <a:lnTo>
                    <a:pt x="14684" y="17417"/>
                  </a:lnTo>
                  <a:lnTo>
                    <a:pt x="14684" y="17412"/>
                  </a:lnTo>
                  <a:lnTo>
                    <a:pt x="14689" y="17402"/>
                  </a:lnTo>
                  <a:lnTo>
                    <a:pt x="14695" y="17392"/>
                  </a:lnTo>
                  <a:lnTo>
                    <a:pt x="14694" y="17388"/>
                  </a:lnTo>
                  <a:lnTo>
                    <a:pt x="14691" y="17378"/>
                  </a:lnTo>
                  <a:lnTo>
                    <a:pt x="14691" y="17369"/>
                  </a:lnTo>
                  <a:lnTo>
                    <a:pt x="14702" y="17353"/>
                  </a:lnTo>
                  <a:lnTo>
                    <a:pt x="14716" y="17337"/>
                  </a:lnTo>
                  <a:lnTo>
                    <a:pt x="14724" y="17322"/>
                  </a:lnTo>
                  <a:lnTo>
                    <a:pt x="14730" y="17307"/>
                  </a:lnTo>
                  <a:lnTo>
                    <a:pt x="14729" y="17288"/>
                  </a:lnTo>
                  <a:lnTo>
                    <a:pt x="14707" y="17291"/>
                  </a:lnTo>
                  <a:lnTo>
                    <a:pt x="14704" y="17286"/>
                  </a:lnTo>
                  <a:lnTo>
                    <a:pt x="14704" y="17277"/>
                  </a:lnTo>
                  <a:lnTo>
                    <a:pt x="14706" y="17271"/>
                  </a:lnTo>
                  <a:lnTo>
                    <a:pt x="14712" y="17261"/>
                  </a:lnTo>
                  <a:lnTo>
                    <a:pt x="14721" y="17255"/>
                  </a:lnTo>
                  <a:lnTo>
                    <a:pt x="14727" y="17255"/>
                  </a:lnTo>
                  <a:lnTo>
                    <a:pt x="14742" y="17257"/>
                  </a:lnTo>
                  <a:lnTo>
                    <a:pt x="14751" y="17257"/>
                  </a:lnTo>
                  <a:lnTo>
                    <a:pt x="14752" y="17261"/>
                  </a:lnTo>
                  <a:lnTo>
                    <a:pt x="14749" y="17266"/>
                  </a:lnTo>
                  <a:lnTo>
                    <a:pt x="14743" y="17267"/>
                  </a:lnTo>
                  <a:lnTo>
                    <a:pt x="14743" y="17272"/>
                  </a:lnTo>
                  <a:lnTo>
                    <a:pt x="14755" y="17271"/>
                  </a:lnTo>
                  <a:lnTo>
                    <a:pt x="14761" y="17274"/>
                  </a:lnTo>
                  <a:lnTo>
                    <a:pt x="14762" y="17279"/>
                  </a:lnTo>
                  <a:lnTo>
                    <a:pt x="14752" y="17280"/>
                  </a:lnTo>
                  <a:lnTo>
                    <a:pt x="14747" y="17290"/>
                  </a:lnTo>
                  <a:lnTo>
                    <a:pt x="14745" y="17300"/>
                  </a:lnTo>
                  <a:lnTo>
                    <a:pt x="14745" y="17310"/>
                  </a:lnTo>
                  <a:lnTo>
                    <a:pt x="14748" y="17314"/>
                  </a:lnTo>
                  <a:lnTo>
                    <a:pt x="14751" y="17309"/>
                  </a:lnTo>
                  <a:lnTo>
                    <a:pt x="14815" y="17254"/>
                  </a:lnTo>
                  <a:lnTo>
                    <a:pt x="14844" y="17231"/>
                  </a:lnTo>
                  <a:lnTo>
                    <a:pt x="14864" y="17219"/>
                  </a:lnTo>
                  <a:lnTo>
                    <a:pt x="14876" y="17213"/>
                  </a:lnTo>
                  <a:lnTo>
                    <a:pt x="14906" y="17209"/>
                  </a:lnTo>
                  <a:lnTo>
                    <a:pt x="14924" y="17202"/>
                  </a:lnTo>
                  <a:lnTo>
                    <a:pt x="14936" y="17196"/>
                  </a:lnTo>
                  <a:lnTo>
                    <a:pt x="14936" y="17187"/>
                  </a:lnTo>
                  <a:lnTo>
                    <a:pt x="14923" y="17178"/>
                  </a:lnTo>
                  <a:lnTo>
                    <a:pt x="14911" y="17180"/>
                  </a:lnTo>
                  <a:lnTo>
                    <a:pt x="14893" y="17187"/>
                  </a:lnTo>
                  <a:lnTo>
                    <a:pt x="14872" y="17194"/>
                  </a:lnTo>
                  <a:lnTo>
                    <a:pt x="14869" y="17190"/>
                  </a:lnTo>
                  <a:lnTo>
                    <a:pt x="14872" y="17185"/>
                  </a:lnTo>
                  <a:lnTo>
                    <a:pt x="14883" y="17174"/>
                  </a:lnTo>
                  <a:lnTo>
                    <a:pt x="14901" y="17167"/>
                  </a:lnTo>
                  <a:lnTo>
                    <a:pt x="14919" y="17160"/>
                  </a:lnTo>
                  <a:lnTo>
                    <a:pt x="14937" y="17163"/>
                  </a:lnTo>
                  <a:lnTo>
                    <a:pt x="14940" y="17162"/>
                  </a:lnTo>
                  <a:lnTo>
                    <a:pt x="14941" y="17167"/>
                  </a:lnTo>
                  <a:lnTo>
                    <a:pt x="14938" y="17172"/>
                  </a:lnTo>
                  <a:lnTo>
                    <a:pt x="14944" y="17181"/>
                  </a:lnTo>
                  <a:lnTo>
                    <a:pt x="14954" y="17184"/>
                  </a:lnTo>
                  <a:lnTo>
                    <a:pt x="14960" y="17188"/>
                  </a:lnTo>
                  <a:lnTo>
                    <a:pt x="14960" y="17198"/>
                  </a:lnTo>
                  <a:lnTo>
                    <a:pt x="14970" y="17210"/>
                  </a:lnTo>
                  <a:lnTo>
                    <a:pt x="14992" y="17223"/>
                  </a:lnTo>
                  <a:lnTo>
                    <a:pt x="15018" y="17210"/>
                  </a:lnTo>
                  <a:lnTo>
                    <a:pt x="15042" y="17197"/>
                  </a:lnTo>
                  <a:lnTo>
                    <a:pt x="15044" y="17187"/>
                  </a:lnTo>
                  <a:lnTo>
                    <a:pt x="15044" y="17173"/>
                  </a:lnTo>
                  <a:lnTo>
                    <a:pt x="15047" y="17168"/>
                  </a:lnTo>
                  <a:lnTo>
                    <a:pt x="15052" y="17167"/>
                  </a:lnTo>
                  <a:lnTo>
                    <a:pt x="15056" y="17171"/>
                  </a:lnTo>
                  <a:lnTo>
                    <a:pt x="15060" y="17190"/>
                  </a:lnTo>
                  <a:lnTo>
                    <a:pt x="15063" y="17199"/>
                  </a:lnTo>
                  <a:lnTo>
                    <a:pt x="15069" y="17204"/>
                  </a:lnTo>
                  <a:lnTo>
                    <a:pt x="15076" y="17202"/>
                  </a:lnTo>
                  <a:lnTo>
                    <a:pt x="15081" y="17197"/>
                  </a:lnTo>
                  <a:lnTo>
                    <a:pt x="15091" y="17196"/>
                  </a:lnTo>
                  <a:lnTo>
                    <a:pt x="15097" y="17200"/>
                  </a:lnTo>
                  <a:lnTo>
                    <a:pt x="15100" y="17209"/>
                  </a:lnTo>
                  <a:lnTo>
                    <a:pt x="15107" y="17213"/>
                  </a:lnTo>
                  <a:lnTo>
                    <a:pt x="15115" y="17212"/>
                  </a:lnTo>
                  <a:lnTo>
                    <a:pt x="15124" y="17202"/>
                  </a:lnTo>
                  <a:lnTo>
                    <a:pt x="15127" y="17196"/>
                  </a:lnTo>
                  <a:lnTo>
                    <a:pt x="15129" y="17191"/>
                  </a:lnTo>
                  <a:lnTo>
                    <a:pt x="15135" y="17190"/>
                  </a:lnTo>
                  <a:lnTo>
                    <a:pt x="15141" y="17180"/>
                  </a:lnTo>
                  <a:lnTo>
                    <a:pt x="15136" y="17148"/>
                  </a:lnTo>
                  <a:lnTo>
                    <a:pt x="15144" y="17150"/>
                  </a:lnTo>
                  <a:lnTo>
                    <a:pt x="15149" y="17151"/>
                  </a:lnTo>
                  <a:lnTo>
                    <a:pt x="15151" y="17145"/>
                  </a:lnTo>
                  <a:lnTo>
                    <a:pt x="15154" y="17136"/>
                  </a:lnTo>
                  <a:lnTo>
                    <a:pt x="15157" y="17131"/>
                  </a:lnTo>
                  <a:lnTo>
                    <a:pt x="15166" y="17129"/>
                  </a:lnTo>
                  <a:lnTo>
                    <a:pt x="15170" y="17143"/>
                  </a:lnTo>
                  <a:lnTo>
                    <a:pt x="15176" y="17152"/>
                  </a:lnTo>
                  <a:lnTo>
                    <a:pt x="15179" y="17152"/>
                  </a:lnTo>
                  <a:lnTo>
                    <a:pt x="15178" y="17142"/>
                  </a:lnTo>
                  <a:lnTo>
                    <a:pt x="15181" y="17133"/>
                  </a:lnTo>
                  <a:lnTo>
                    <a:pt x="15184" y="17132"/>
                  </a:lnTo>
                  <a:lnTo>
                    <a:pt x="15206" y="17148"/>
                  </a:lnTo>
                  <a:lnTo>
                    <a:pt x="15215" y="17152"/>
                  </a:lnTo>
                  <a:lnTo>
                    <a:pt x="15224" y="17151"/>
                  </a:lnTo>
                  <a:lnTo>
                    <a:pt x="15230" y="17145"/>
                  </a:lnTo>
                  <a:lnTo>
                    <a:pt x="15233" y="17140"/>
                  </a:lnTo>
                  <a:lnTo>
                    <a:pt x="15236" y="17145"/>
                  </a:lnTo>
                  <a:lnTo>
                    <a:pt x="15239" y="17144"/>
                  </a:lnTo>
                  <a:lnTo>
                    <a:pt x="15237" y="17163"/>
                  </a:lnTo>
                  <a:lnTo>
                    <a:pt x="15235" y="17178"/>
                  </a:lnTo>
                  <a:lnTo>
                    <a:pt x="15238" y="17183"/>
                  </a:lnTo>
                  <a:lnTo>
                    <a:pt x="15246" y="17172"/>
                  </a:lnTo>
                  <a:lnTo>
                    <a:pt x="15252" y="17166"/>
                  </a:lnTo>
                  <a:lnTo>
                    <a:pt x="15256" y="17171"/>
                  </a:lnTo>
                  <a:lnTo>
                    <a:pt x="15259" y="17175"/>
                  </a:lnTo>
                  <a:lnTo>
                    <a:pt x="15262" y="17180"/>
                  </a:lnTo>
                  <a:lnTo>
                    <a:pt x="15262" y="17175"/>
                  </a:lnTo>
                  <a:lnTo>
                    <a:pt x="15265" y="17174"/>
                  </a:lnTo>
                  <a:lnTo>
                    <a:pt x="15267" y="17155"/>
                  </a:lnTo>
                  <a:lnTo>
                    <a:pt x="15269" y="17140"/>
                  </a:lnTo>
                  <a:lnTo>
                    <a:pt x="15269" y="17127"/>
                  </a:lnTo>
                  <a:lnTo>
                    <a:pt x="15263" y="17085"/>
                  </a:lnTo>
                  <a:lnTo>
                    <a:pt x="15259" y="17057"/>
                  </a:lnTo>
                  <a:lnTo>
                    <a:pt x="15263" y="17013"/>
                  </a:lnTo>
                  <a:lnTo>
                    <a:pt x="15264" y="16984"/>
                  </a:lnTo>
                  <a:lnTo>
                    <a:pt x="15263" y="16966"/>
                  </a:lnTo>
                  <a:lnTo>
                    <a:pt x="15248" y="16963"/>
                  </a:lnTo>
                  <a:lnTo>
                    <a:pt x="15242" y="16959"/>
                  </a:lnTo>
                  <a:lnTo>
                    <a:pt x="15239" y="16954"/>
                  </a:lnTo>
                  <a:lnTo>
                    <a:pt x="15238" y="16950"/>
                  </a:lnTo>
                  <a:lnTo>
                    <a:pt x="15244" y="16934"/>
                  </a:lnTo>
                  <a:lnTo>
                    <a:pt x="15245" y="16930"/>
                  </a:lnTo>
                  <a:lnTo>
                    <a:pt x="15249" y="16924"/>
                  </a:lnTo>
                  <a:lnTo>
                    <a:pt x="15249" y="16929"/>
                  </a:lnTo>
                  <a:lnTo>
                    <a:pt x="15255" y="16939"/>
                  </a:lnTo>
                  <a:lnTo>
                    <a:pt x="15256" y="16952"/>
                  </a:lnTo>
                  <a:lnTo>
                    <a:pt x="15260" y="16957"/>
                  </a:lnTo>
                  <a:lnTo>
                    <a:pt x="15263" y="16956"/>
                  </a:lnTo>
                  <a:lnTo>
                    <a:pt x="15265" y="16946"/>
                  </a:lnTo>
                  <a:lnTo>
                    <a:pt x="15268" y="16942"/>
                  </a:lnTo>
                  <a:lnTo>
                    <a:pt x="15266" y="16899"/>
                  </a:lnTo>
                  <a:lnTo>
                    <a:pt x="15272" y="16889"/>
                  </a:lnTo>
                  <a:lnTo>
                    <a:pt x="15278" y="16888"/>
                  </a:lnTo>
                  <a:lnTo>
                    <a:pt x="15277" y="16879"/>
                  </a:lnTo>
                  <a:lnTo>
                    <a:pt x="15274" y="16865"/>
                  </a:lnTo>
                  <a:lnTo>
                    <a:pt x="15276" y="16860"/>
                  </a:lnTo>
                  <a:lnTo>
                    <a:pt x="15282" y="16859"/>
                  </a:lnTo>
                  <a:lnTo>
                    <a:pt x="15282" y="16854"/>
                  </a:lnTo>
                  <a:lnTo>
                    <a:pt x="15264" y="16836"/>
                  </a:lnTo>
                  <a:lnTo>
                    <a:pt x="15249" y="16818"/>
                  </a:lnTo>
                  <a:lnTo>
                    <a:pt x="15249" y="16813"/>
                  </a:lnTo>
                  <a:lnTo>
                    <a:pt x="15266" y="16817"/>
                  </a:lnTo>
                  <a:lnTo>
                    <a:pt x="15272" y="16812"/>
                  </a:lnTo>
                  <a:lnTo>
                    <a:pt x="15277" y="16798"/>
                  </a:lnTo>
                  <a:lnTo>
                    <a:pt x="15280" y="16784"/>
                  </a:lnTo>
                  <a:lnTo>
                    <a:pt x="15287" y="16787"/>
                  </a:lnTo>
                  <a:lnTo>
                    <a:pt x="15291" y="16792"/>
                  </a:lnTo>
                  <a:lnTo>
                    <a:pt x="15291" y="16797"/>
                  </a:lnTo>
                  <a:lnTo>
                    <a:pt x="15283" y="16816"/>
                  </a:lnTo>
                  <a:lnTo>
                    <a:pt x="15284" y="16830"/>
                  </a:lnTo>
                  <a:lnTo>
                    <a:pt x="15287" y="16830"/>
                  </a:lnTo>
                  <a:lnTo>
                    <a:pt x="15289" y="16820"/>
                  </a:lnTo>
                  <a:lnTo>
                    <a:pt x="15295" y="16819"/>
                  </a:lnTo>
                  <a:lnTo>
                    <a:pt x="15299" y="16824"/>
                  </a:lnTo>
                  <a:lnTo>
                    <a:pt x="15299" y="16828"/>
                  </a:lnTo>
                  <a:lnTo>
                    <a:pt x="15297" y="16852"/>
                  </a:lnTo>
                  <a:lnTo>
                    <a:pt x="15291" y="16863"/>
                  </a:lnTo>
                  <a:lnTo>
                    <a:pt x="15298" y="16871"/>
                  </a:lnTo>
                  <a:lnTo>
                    <a:pt x="15304" y="16843"/>
                  </a:lnTo>
                  <a:lnTo>
                    <a:pt x="15307" y="16812"/>
                  </a:lnTo>
                  <a:lnTo>
                    <a:pt x="15310" y="16812"/>
                  </a:lnTo>
                  <a:lnTo>
                    <a:pt x="15310" y="16834"/>
                  </a:lnTo>
                  <a:lnTo>
                    <a:pt x="15309" y="16767"/>
                  </a:lnTo>
                  <a:lnTo>
                    <a:pt x="15310" y="16735"/>
                  </a:lnTo>
                  <a:lnTo>
                    <a:pt x="15313" y="16738"/>
                  </a:lnTo>
                  <a:lnTo>
                    <a:pt x="15316" y="16749"/>
                  </a:lnTo>
                  <a:lnTo>
                    <a:pt x="15317" y="16754"/>
                  </a:lnTo>
                  <a:lnTo>
                    <a:pt x="15318" y="16845"/>
                  </a:lnTo>
                  <a:lnTo>
                    <a:pt x="15319" y="16869"/>
                  </a:lnTo>
                  <a:lnTo>
                    <a:pt x="15333" y="16910"/>
                  </a:lnTo>
                  <a:lnTo>
                    <a:pt x="15341" y="16937"/>
                  </a:lnTo>
                  <a:lnTo>
                    <a:pt x="15348" y="16964"/>
                  </a:lnTo>
                  <a:lnTo>
                    <a:pt x="15343" y="16994"/>
                  </a:lnTo>
                  <a:lnTo>
                    <a:pt x="15336" y="17014"/>
                  </a:lnTo>
                  <a:lnTo>
                    <a:pt x="15336" y="17028"/>
                  </a:lnTo>
                  <a:lnTo>
                    <a:pt x="15340" y="17042"/>
                  </a:lnTo>
                  <a:lnTo>
                    <a:pt x="15354" y="17074"/>
                  </a:lnTo>
                  <a:lnTo>
                    <a:pt x="15360" y="17081"/>
                  </a:lnTo>
                  <a:lnTo>
                    <a:pt x="15367" y="17086"/>
                  </a:lnTo>
                  <a:lnTo>
                    <a:pt x="15376" y="17089"/>
                  </a:lnTo>
                  <a:lnTo>
                    <a:pt x="15385" y="17088"/>
                  </a:lnTo>
                  <a:lnTo>
                    <a:pt x="15384" y="17079"/>
                  </a:lnTo>
                  <a:lnTo>
                    <a:pt x="15387" y="17069"/>
                  </a:lnTo>
                  <a:lnTo>
                    <a:pt x="15393" y="17064"/>
                  </a:lnTo>
                  <a:lnTo>
                    <a:pt x="15396" y="17068"/>
                  </a:lnTo>
                  <a:lnTo>
                    <a:pt x="15399" y="17077"/>
                  </a:lnTo>
                  <a:lnTo>
                    <a:pt x="15397" y="17092"/>
                  </a:lnTo>
                  <a:lnTo>
                    <a:pt x="15391" y="17102"/>
                  </a:lnTo>
                  <a:lnTo>
                    <a:pt x="15395" y="17111"/>
                  </a:lnTo>
                  <a:lnTo>
                    <a:pt x="15398" y="17120"/>
                  </a:lnTo>
                  <a:lnTo>
                    <a:pt x="15405" y="17129"/>
                  </a:lnTo>
                  <a:lnTo>
                    <a:pt x="15414" y="17137"/>
                  </a:lnTo>
                  <a:lnTo>
                    <a:pt x="15421" y="17145"/>
                  </a:lnTo>
                  <a:lnTo>
                    <a:pt x="15433" y="17154"/>
                  </a:lnTo>
                  <a:lnTo>
                    <a:pt x="15439" y="17144"/>
                  </a:lnTo>
                  <a:lnTo>
                    <a:pt x="15445" y="17143"/>
                  </a:lnTo>
                  <a:lnTo>
                    <a:pt x="15448" y="17152"/>
                  </a:lnTo>
                  <a:lnTo>
                    <a:pt x="15452" y="17161"/>
                  </a:lnTo>
                  <a:lnTo>
                    <a:pt x="15449" y="17166"/>
                  </a:lnTo>
                  <a:lnTo>
                    <a:pt x="15443" y="17171"/>
                  </a:lnTo>
                  <a:lnTo>
                    <a:pt x="15437" y="17163"/>
                  </a:lnTo>
                  <a:lnTo>
                    <a:pt x="15431" y="17168"/>
                  </a:lnTo>
                  <a:lnTo>
                    <a:pt x="15429" y="17183"/>
                  </a:lnTo>
                  <a:lnTo>
                    <a:pt x="15394" y="17206"/>
                  </a:lnTo>
                  <a:lnTo>
                    <a:pt x="15382" y="17212"/>
                  </a:lnTo>
                  <a:lnTo>
                    <a:pt x="15367" y="17214"/>
                  </a:lnTo>
                  <a:lnTo>
                    <a:pt x="15363" y="17210"/>
                  </a:lnTo>
                  <a:lnTo>
                    <a:pt x="15351" y="17212"/>
                  </a:lnTo>
                  <a:lnTo>
                    <a:pt x="15349" y="17221"/>
                  </a:lnTo>
                  <a:lnTo>
                    <a:pt x="15334" y="17195"/>
                  </a:lnTo>
                  <a:lnTo>
                    <a:pt x="15319" y="17178"/>
                  </a:lnTo>
                  <a:lnTo>
                    <a:pt x="15316" y="17178"/>
                  </a:lnTo>
                  <a:lnTo>
                    <a:pt x="15317" y="17221"/>
                  </a:lnTo>
                  <a:lnTo>
                    <a:pt x="15326" y="17229"/>
                  </a:lnTo>
                  <a:lnTo>
                    <a:pt x="15334" y="17230"/>
                  </a:lnTo>
                  <a:lnTo>
                    <a:pt x="15338" y="17228"/>
                  </a:lnTo>
                  <a:lnTo>
                    <a:pt x="15379" y="17225"/>
                  </a:lnTo>
                  <a:lnTo>
                    <a:pt x="15424" y="17211"/>
                  </a:lnTo>
                  <a:lnTo>
                    <a:pt x="15451" y="17198"/>
                  </a:lnTo>
                  <a:lnTo>
                    <a:pt x="15480" y="17181"/>
                  </a:lnTo>
                  <a:lnTo>
                    <a:pt x="15503" y="17164"/>
                  </a:lnTo>
                  <a:lnTo>
                    <a:pt x="15527" y="17147"/>
                  </a:lnTo>
                  <a:lnTo>
                    <a:pt x="15526" y="17142"/>
                  </a:lnTo>
                  <a:lnTo>
                    <a:pt x="15520" y="17138"/>
                  </a:lnTo>
                  <a:lnTo>
                    <a:pt x="15529" y="17123"/>
                  </a:lnTo>
                  <a:lnTo>
                    <a:pt x="15517" y="17129"/>
                  </a:lnTo>
                  <a:lnTo>
                    <a:pt x="15495" y="17131"/>
                  </a:lnTo>
                  <a:lnTo>
                    <a:pt x="15499" y="17127"/>
                  </a:lnTo>
                  <a:lnTo>
                    <a:pt x="15504" y="17116"/>
                  </a:lnTo>
                  <a:lnTo>
                    <a:pt x="15507" y="17111"/>
                  </a:lnTo>
                  <a:lnTo>
                    <a:pt x="15497" y="17099"/>
                  </a:lnTo>
                  <a:lnTo>
                    <a:pt x="15494" y="17089"/>
                  </a:lnTo>
                  <a:lnTo>
                    <a:pt x="15493" y="17080"/>
                  </a:lnTo>
                  <a:lnTo>
                    <a:pt x="15499" y="17079"/>
                  </a:lnTo>
                  <a:lnTo>
                    <a:pt x="15505" y="17083"/>
                  </a:lnTo>
                  <a:lnTo>
                    <a:pt x="15512" y="17087"/>
                  </a:lnTo>
                  <a:lnTo>
                    <a:pt x="15513" y="17145"/>
                  </a:lnTo>
                  <a:lnTo>
                    <a:pt x="15517" y="17178"/>
                  </a:lnTo>
                  <a:lnTo>
                    <a:pt x="15519" y="17178"/>
                  </a:lnTo>
                  <a:lnTo>
                    <a:pt x="15528" y="17143"/>
                  </a:lnTo>
                  <a:lnTo>
                    <a:pt x="15537" y="17118"/>
                  </a:lnTo>
                  <a:lnTo>
                    <a:pt x="15539" y="17105"/>
                  </a:lnTo>
                  <a:lnTo>
                    <a:pt x="15536" y="17087"/>
                  </a:lnTo>
                  <a:lnTo>
                    <a:pt x="15538" y="17076"/>
                  </a:lnTo>
                  <a:lnTo>
                    <a:pt x="15538" y="17071"/>
                  </a:lnTo>
                  <a:lnTo>
                    <a:pt x="15541" y="17070"/>
                  </a:lnTo>
                  <a:lnTo>
                    <a:pt x="15544" y="17064"/>
                  </a:lnTo>
                  <a:lnTo>
                    <a:pt x="15544" y="17059"/>
                  </a:lnTo>
                  <a:lnTo>
                    <a:pt x="15552" y="17059"/>
                  </a:lnTo>
                  <a:lnTo>
                    <a:pt x="15561" y="17064"/>
                  </a:lnTo>
                  <a:lnTo>
                    <a:pt x="15561" y="17068"/>
                  </a:lnTo>
                  <a:lnTo>
                    <a:pt x="15557" y="17072"/>
                  </a:lnTo>
                  <a:lnTo>
                    <a:pt x="15556" y="17077"/>
                  </a:lnTo>
                  <a:lnTo>
                    <a:pt x="15555" y="17081"/>
                  </a:lnTo>
                  <a:lnTo>
                    <a:pt x="15552" y="17087"/>
                  </a:lnTo>
                  <a:lnTo>
                    <a:pt x="15549" y="17092"/>
                  </a:lnTo>
                  <a:lnTo>
                    <a:pt x="15552" y="17097"/>
                  </a:lnTo>
                  <a:lnTo>
                    <a:pt x="15561" y="17101"/>
                  </a:lnTo>
                  <a:lnTo>
                    <a:pt x="15561" y="17106"/>
                  </a:lnTo>
                  <a:lnTo>
                    <a:pt x="15564" y="17105"/>
                  </a:lnTo>
                  <a:lnTo>
                    <a:pt x="15565" y="17099"/>
                  </a:lnTo>
                  <a:lnTo>
                    <a:pt x="15561" y="17099"/>
                  </a:lnTo>
                  <a:lnTo>
                    <a:pt x="15561" y="17104"/>
                  </a:lnTo>
                  <a:lnTo>
                    <a:pt x="15557" y="17109"/>
                  </a:lnTo>
                  <a:lnTo>
                    <a:pt x="15550" y="17120"/>
                  </a:lnTo>
                  <a:lnTo>
                    <a:pt x="15543" y="17121"/>
                  </a:lnTo>
                  <a:lnTo>
                    <a:pt x="15543" y="17125"/>
                  </a:lnTo>
                  <a:lnTo>
                    <a:pt x="15547" y="17130"/>
                  </a:lnTo>
                  <a:lnTo>
                    <a:pt x="15553" y="17129"/>
                  </a:lnTo>
                  <a:lnTo>
                    <a:pt x="15602" y="17100"/>
                  </a:lnTo>
                  <a:lnTo>
                    <a:pt x="15639" y="17077"/>
                  </a:lnTo>
                  <a:lnTo>
                    <a:pt x="15639" y="17072"/>
                  </a:lnTo>
                  <a:lnTo>
                    <a:pt x="15631" y="17077"/>
                  </a:lnTo>
                  <a:lnTo>
                    <a:pt x="15622" y="17079"/>
                  </a:lnTo>
                  <a:lnTo>
                    <a:pt x="15595" y="17085"/>
                  </a:lnTo>
                  <a:lnTo>
                    <a:pt x="15561" y="17097"/>
                  </a:lnTo>
                  <a:lnTo>
                    <a:pt x="15561" y="17091"/>
                  </a:lnTo>
                  <a:lnTo>
                    <a:pt x="15582" y="17086"/>
                  </a:lnTo>
                  <a:lnTo>
                    <a:pt x="15606" y="17070"/>
                  </a:lnTo>
                  <a:lnTo>
                    <a:pt x="15630" y="17053"/>
                  </a:lnTo>
                  <a:lnTo>
                    <a:pt x="15642" y="17052"/>
                  </a:lnTo>
                  <a:lnTo>
                    <a:pt x="15651" y="17046"/>
                  </a:lnTo>
                  <a:lnTo>
                    <a:pt x="15650" y="17027"/>
                  </a:lnTo>
                  <a:lnTo>
                    <a:pt x="15648" y="17023"/>
                  </a:lnTo>
                  <a:lnTo>
                    <a:pt x="15665" y="16976"/>
                  </a:lnTo>
                  <a:lnTo>
                    <a:pt x="15679" y="16934"/>
                  </a:lnTo>
                  <a:lnTo>
                    <a:pt x="15682" y="16934"/>
                  </a:lnTo>
                  <a:lnTo>
                    <a:pt x="15685" y="16954"/>
                  </a:lnTo>
                  <a:lnTo>
                    <a:pt x="15689" y="16933"/>
                  </a:lnTo>
                  <a:lnTo>
                    <a:pt x="15691" y="16911"/>
                  </a:lnTo>
                  <a:lnTo>
                    <a:pt x="15681" y="16897"/>
                  </a:lnTo>
                  <a:lnTo>
                    <a:pt x="15671" y="16881"/>
                  </a:lnTo>
                  <a:lnTo>
                    <a:pt x="15669" y="16843"/>
                  </a:lnTo>
                  <a:lnTo>
                    <a:pt x="15675" y="16843"/>
                  </a:lnTo>
                  <a:lnTo>
                    <a:pt x="15681" y="16848"/>
                  </a:lnTo>
                  <a:lnTo>
                    <a:pt x="15687" y="16851"/>
                  </a:lnTo>
                  <a:lnTo>
                    <a:pt x="15691" y="16865"/>
                  </a:lnTo>
                  <a:lnTo>
                    <a:pt x="15691" y="16870"/>
                  </a:lnTo>
                  <a:lnTo>
                    <a:pt x="15695" y="16875"/>
                  </a:lnTo>
                  <a:lnTo>
                    <a:pt x="15704" y="16873"/>
                  </a:lnTo>
                  <a:lnTo>
                    <a:pt x="15710" y="16882"/>
                  </a:lnTo>
                  <a:lnTo>
                    <a:pt x="15712" y="16915"/>
                  </a:lnTo>
                  <a:lnTo>
                    <a:pt x="15716" y="16948"/>
                  </a:lnTo>
                  <a:lnTo>
                    <a:pt x="15726" y="16946"/>
                  </a:lnTo>
                  <a:lnTo>
                    <a:pt x="15731" y="16941"/>
                  </a:lnTo>
                  <a:lnTo>
                    <a:pt x="15732" y="16898"/>
                  </a:lnTo>
                  <a:lnTo>
                    <a:pt x="15736" y="16860"/>
                  </a:lnTo>
                  <a:lnTo>
                    <a:pt x="15742" y="16845"/>
                  </a:lnTo>
                  <a:lnTo>
                    <a:pt x="15747" y="16830"/>
                  </a:lnTo>
                  <a:lnTo>
                    <a:pt x="15738" y="16827"/>
                  </a:lnTo>
                  <a:lnTo>
                    <a:pt x="15734" y="16818"/>
                  </a:lnTo>
                  <a:lnTo>
                    <a:pt x="15734" y="16813"/>
                  </a:lnTo>
                  <a:lnTo>
                    <a:pt x="15737" y="16808"/>
                  </a:lnTo>
                  <a:lnTo>
                    <a:pt x="15747" y="16821"/>
                  </a:lnTo>
                  <a:lnTo>
                    <a:pt x="15753" y="16835"/>
                  </a:lnTo>
                  <a:lnTo>
                    <a:pt x="15754" y="16848"/>
                  </a:lnTo>
                  <a:lnTo>
                    <a:pt x="15751" y="16858"/>
                  </a:lnTo>
                  <a:lnTo>
                    <a:pt x="15749" y="16868"/>
                  </a:lnTo>
                  <a:lnTo>
                    <a:pt x="15743" y="16878"/>
                  </a:lnTo>
                  <a:lnTo>
                    <a:pt x="15747" y="16892"/>
                  </a:lnTo>
                  <a:lnTo>
                    <a:pt x="15768" y="16902"/>
                  </a:lnTo>
                  <a:lnTo>
                    <a:pt x="15795" y="16926"/>
                  </a:lnTo>
                  <a:lnTo>
                    <a:pt x="15795" y="16930"/>
                  </a:lnTo>
                  <a:lnTo>
                    <a:pt x="15795" y="16932"/>
                  </a:lnTo>
                  <a:lnTo>
                    <a:pt x="15795" y="16924"/>
                  </a:lnTo>
                  <a:lnTo>
                    <a:pt x="15790" y="16919"/>
                  </a:lnTo>
                  <a:lnTo>
                    <a:pt x="15777" y="16945"/>
                  </a:lnTo>
                  <a:lnTo>
                    <a:pt x="15754" y="16977"/>
                  </a:lnTo>
                  <a:lnTo>
                    <a:pt x="15736" y="16979"/>
                  </a:lnTo>
                  <a:lnTo>
                    <a:pt x="15721" y="16985"/>
                  </a:lnTo>
                  <a:lnTo>
                    <a:pt x="15713" y="17005"/>
                  </a:lnTo>
                  <a:lnTo>
                    <a:pt x="15699" y="17021"/>
                  </a:lnTo>
                  <a:lnTo>
                    <a:pt x="15693" y="17022"/>
                  </a:lnTo>
                  <a:lnTo>
                    <a:pt x="15687" y="17018"/>
                  </a:lnTo>
                  <a:lnTo>
                    <a:pt x="15681" y="17018"/>
                  </a:lnTo>
                  <a:lnTo>
                    <a:pt x="15675" y="17029"/>
                  </a:lnTo>
                  <a:lnTo>
                    <a:pt x="15675" y="17034"/>
                  </a:lnTo>
                  <a:lnTo>
                    <a:pt x="15679" y="17042"/>
                  </a:lnTo>
                  <a:lnTo>
                    <a:pt x="15688" y="17042"/>
                  </a:lnTo>
                  <a:lnTo>
                    <a:pt x="15711" y="17025"/>
                  </a:lnTo>
                  <a:lnTo>
                    <a:pt x="15734" y="17002"/>
                  </a:lnTo>
                  <a:lnTo>
                    <a:pt x="15796" y="16967"/>
                  </a:lnTo>
                  <a:lnTo>
                    <a:pt x="15849" y="16936"/>
                  </a:lnTo>
                  <a:lnTo>
                    <a:pt x="15900" y="16920"/>
                  </a:lnTo>
                  <a:lnTo>
                    <a:pt x="15920" y="16913"/>
                  </a:lnTo>
                  <a:lnTo>
                    <a:pt x="15948" y="16910"/>
                  </a:lnTo>
                  <a:lnTo>
                    <a:pt x="15951" y="16905"/>
                  </a:lnTo>
                  <a:lnTo>
                    <a:pt x="15950" y="16900"/>
                  </a:lnTo>
                  <a:lnTo>
                    <a:pt x="15947" y="16896"/>
                  </a:lnTo>
                  <a:lnTo>
                    <a:pt x="15944" y="16897"/>
                  </a:lnTo>
                  <a:lnTo>
                    <a:pt x="15941" y="16892"/>
                  </a:lnTo>
                  <a:lnTo>
                    <a:pt x="15937" y="16878"/>
                  </a:lnTo>
                  <a:lnTo>
                    <a:pt x="15936" y="16864"/>
                  </a:lnTo>
                  <a:lnTo>
                    <a:pt x="15939" y="16859"/>
                  </a:lnTo>
                  <a:lnTo>
                    <a:pt x="15942" y="16858"/>
                  </a:lnTo>
                  <a:lnTo>
                    <a:pt x="15946" y="16872"/>
                  </a:lnTo>
                  <a:lnTo>
                    <a:pt x="15950" y="16908"/>
                  </a:lnTo>
                  <a:lnTo>
                    <a:pt x="15956" y="16934"/>
                  </a:lnTo>
                  <a:lnTo>
                    <a:pt x="15962" y="16934"/>
                  </a:lnTo>
                  <a:lnTo>
                    <a:pt x="15970" y="16906"/>
                  </a:lnTo>
                  <a:lnTo>
                    <a:pt x="15982" y="16879"/>
                  </a:lnTo>
                  <a:lnTo>
                    <a:pt x="15993" y="16853"/>
                  </a:lnTo>
                  <a:lnTo>
                    <a:pt x="15992" y="16845"/>
                  </a:lnTo>
                  <a:lnTo>
                    <a:pt x="15986" y="16831"/>
                  </a:lnTo>
                  <a:lnTo>
                    <a:pt x="15982" y="16816"/>
                  </a:lnTo>
                  <a:lnTo>
                    <a:pt x="15982" y="16811"/>
                  </a:lnTo>
                  <a:lnTo>
                    <a:pt x="15985" y="16811"/>
                  </a:lnTo>
                  <a:lnTo>
                    <a:pt x="15992" y="16824"/>
                  </a:lnTo>
                  <a:lnTo>
                    <a:pt x="15998" y="16837"/>
                  </a:lnTo>
                  <a:lnTo>
                    <a:pt x="16001" y="16837"/>
                  </a:lnTo>
                  <a:lnTo>
                    <a:pt x="16000" y="16818"/>
                  </a:lnTo>
                  <a:lnTo>
                    <a:pt x="16006" y="16812"/>
                  </a:lnTo>
                  <a:lnTo>
                    <a:pt x="16009" y="16807"/>
                  </a:lnTo>
                  <a:lnTo>
                    <a:pt x="16018" y="16806"/>
                  </a:lnTo>
                  <a:lnTo>
                    <a:pt x="16019" y="16820"/>
                  </a:lnTo>
                  <a:lnTo>
                    <a:pt x="16007" y="16822"/>
                  </a:lnTo>
                  <a:lnTo>
                    <a:pt x="16007" y="16827"/>
                  </a:lnTo>
                  <a:lnTo>
                    <a:pt x="16014" y="16840"/>
                  </a:lnTo>
                  <a:lnTo>
                    <a:pt x="16021" y="16853"/>
                  </a:lnTo>
                  <a:lnTo>
                    <a:pt x="16024" y="16858"/>
                  </a:lnTo>
                  <a:lnTo>
                    <a:pt x="16030" y="16857"/>
                  </a:lnTo>
                  <a:lnTo>
                    <a:pt x="16044" y="16836"/>
                  </a:lnTo>
                  <a:lnTo>
                    <a:pt x="16052" y="16825"/>
                  </a:lnTo>
                  <a:lnTo>
                    <a:pt x="16061" y="16820"/>
                  </a:lnTo>
                  <a:lnTo>
                    <a:pt x="16082" y="16822"/>
                  </a:lnTo>
                  <a:lnTo>
                    <a:pt x="16091" y="16816"/>
                  </a:lnTo>
                  <a:lnTo>
                    <a:pt x="16103" y="16810"/>
                  </a:lnTo>
                  <a:lnTo>
                    <a:pt x="16109" y="16805"/>
                  </a:lnTo>
                  <a:lnTo>
                    <a:pt x="16112" y="16804"/>
                  </a:lnTo>
                  <a:lnTo>
                    <a:pt x="16115" y="16808"/>
                  </a:lnTo>
                  <a:lnTo>
                    <a:pt x="16122" y="16817"/>
                  </a:lnTo>
                  <a:lnTo>
                    <a:pt x="16131" y="16821"/>
                  </a:lnTo>
                  <a:lnTo>
                    <a:pt x="16134" y="16820"/>
                  </a:lnTo>
                  <a:lnTo>
                    <a:pt x="16137" y="16816"/>
                  </a:lnTo>
                  <a:lnTo>
                    <a:pt x="16137" y="16820"/>
                  </a:lnTo>
                  <a:lnTo>
                    <a:pt x="16140" y="16819"/>
                  </a:lnTo>
                  <a:lnTo>
                    <a:pt x="16137" y="16830"/>
                  </a:lnTo>
                  <a:lnTo>
                    <a:pt x="16141" y="16834"/>
                  </a:lnTo>
                  <a:lnTo>
                    <a:pt x="16147" y="16833"/>
                  </a:lnTo>
                  <a:lnTo>
                    <a:pt x="16153" y="16837"/>
                  </a:lnTo>
                  <a:lnTo>
                    <a:pt x="16157" y="16846"/>
                  </a:lnTo>
                  <a:lnTo>
                    <a:pt x="16160" y="16860"/>
                  </a:lnTo>
                  <a:lnTo>
                    <a:pt x="16163" y="16865"/>
                  </a:lnTo>
                  <a:lnTo>
                    <a:pt x="16161" y="16869"/>
                  </a:lnTo>
                  <a:lnTo>
                    <a:pt x="16155" y="16875"/>
                  </a:lnTo>
                  <a:lnTo>
                    <a:pt x="16140" y="16876"/>
                  </a:lnTo>
                  <a:lnTo>
                    <a:pt x="16130" y="16873"/>
                  </a:lnTo>
                  <a:lnTo>
                    <a:pt x="16124" y="16869"/>
                  </a:lnTo>
                  <a:lnTo>
                    <a:pt x="16115" y="16861"/>
                  </a:lnTo>
                  <a:lnTo>
                    <a:pt x="16109" y="16857"/>
                  </a:lnTo>
                  <a:lnTo>
                    <a:pt x="16102" y="16853"/>
                  </a:lnTo>
                  <a:lnTo>
                    <a:pt x="16099" y="16854"/>
                  </a:lnTo>
                  <a:lnTo>
                    <a:pt x="16097" y="16858"/>
                  </a:lnTo>
                  <a:lnTo>
                    <a:pt x="16093" y="16863"/>
                  </a:lnTo>
                  <a:lnTo>
                    <a:pt x="16094" y="16868"/>
                  </a:lnTo>
                  <a:lnTo>
                    <a:pt x="16097" y="16872"/>
                  </a:lnTo>
                  <a:lnTo>
                    <a:pt x="16103" y="16872"/>
                  </a:lnTo>
                  <a:lnTo>
                    <a:pt x="16106" y="16876"/>
                  </a:lnTo>
                  <a:lnTo>
                    <a:pt x="16109" y="16875"/>
                  </a:lnTo>
                  <a:lnTo>
                    <a:pt x="16110" y="16880"/>
                  </a:lnTo>
                  <a:lnTo>
                    <a:pt x="16101" y="16886"/>
                  </a:lnTo>
                  <a:lnTo>
                    <a:pt x="16099" y="16887"/>
                  </a:lnTo>
                  <a:lnTo>
                    <a:pt x="16106" y="16883"/>
                  </a:lnTo>
                  <a:lnTo>
                    <a:pt x="16106" y="16880"/>
                  </a:lnTo>
                  <a:lnTo>
                    <a:pt x="16090" y="16875"/>
                  </a:lnTo>
                  <a:lnTo>
                    <a:pt x="16080" y="16870"/>
                  </a:lnTo>
                  <a:lnTo>
                    <a:pt x="16073" y="16871"/>
                  </a:lnTo>
                  <a:lnTo>
                    <a:pt x="16069" y="16876"/>
                  </a:lnTo>
                  <a:lnTo>
                    <a:pt x="16068" y="16881"/>
                  </a:lnTo>
                  <a:lnTo>
                    <a:pt x="16071" y="16895"/>
                  </a:lnTo>
                  <a:lnTo>
                    <a:pt x="16068" y="16900"/>
                  </a:lnTo>
                  <a:lnTo>
                    <a:pt x="16065" y="16900"/>
                  </a:lnTo>
                  <a:lnTo>
                    <a:pt x="16059" y="16891"/>
                  </a:lnTo>
                  <a:lnTo>
                    <a:pt x="16041" y="16894"/>
                  </a:lnTo>
                  <a:lnTo>
                    <a:pt x="16025" y="16891"/>
                  </a:lnTo>
                  <a:lnTo>
                    <a:pt x="16019" y="16891"/>
                  </a:lnTo>
                  <a:lnTo>
                    <a:pt x="16017" y="16901"/>
                  </a:lnTo>
                  <a:lnTo>
                    <a:pt x="16014" y="16902"/>
                  </a:lnTo>
                  <a:lnTo>
                    <a:pt x="16004" y="16898"/>
                  </a:lnTo>
                  <a:lnTo>
                    <a:pt x="15995" y="16889"/>
                  </a:lnTo>
                  <a:lnTo>
                    <a:pt x="15992" y="16895"/>
                  </a:lnTo>
                  <a:lnTo>
                    <a:pt x="15987" y="16900"/>
                  </a:lnTo>
                  <a:lnTo>
                    <a:pt x="15987" y="16910"/>
                  </a:lnTo>
                  <a:lnTo>
                    <a:pt x="15991" y="16919"/>
                  </a:lnTo>
                  <a:lnTo>
                    <a:pt x="15999" y="16918"/>
                  </a:lnTo>
                  <a:lnTo>
                    <a:pt x="16030" y="16919"/>
                  </a:lnTo>
                  <a:lnTo>
                    <a:pt x="16078" y="16913"/>
                  </a:lnTo>
                  <a:lnTo>
                    <a:pt x="16148" y="16923"/>
                  </a:lnTo>
                  <a:lnTo>
                    <a:pt x="16207" y="16939"/>
                  </a:lnTo>
                  <a:lnTo>
                    <a:pt x="16250" y="16958"/>
                  </a:lnTo>
                  <a:lnTo>
                    <a:pt x="16290" y="16982"/>
                  </a:lnTo>
                  <a:lnTo>
                    <a:pt x="16306" y="16989"/>
                  </a:lnTo>
                  <a:lnTo>
                    <a:pt x="16325" y="17006"/>
                  </a:lnTo>
                  <a:lnTo>
                    <a:pt x="16344" y="17023"/>
                  </a:lnTo>
                  <a:lnTo>
                    <a:pt x="16360" y="17050"/>
                  </a:lnTo>
                  <a:lnTo>
                    <a:pt x="16360" y="17056"/>
                  </a:lnTo>
                  <a:lnTo>
                    <a:pt x="16362" y="17056"/>
                  </a:lnTo>
                  <a:lnTo>
                    <a:pt x="16362" y="17036"/>
                  </a:lnTo>
                  <a:lnTo>
                    <a:pt x="16365" y="17025"/>
                  </a:lnTo>
                  <a:lnTo>
                    <a:pt x="16371" y="17021"/>
                  </a:lnTo>
                  <a:lnTo>
                    <a:pt x="16368" y="17015"/>
                  </a:lnTo>
                  <a:lnTo>
                    <a:pt x="16361" y="17007"/>
                  </a:lnTo>
                  <a:lnTo>
                    <a:pt x="16352" y="17003"/>
                  </a:lnTo>
                  <a:lnTo>
                    <a:pt x="16346" y="16998"/>
                  </a:lnTo>
                  <a:lnTo>
                    <a:pt x="16345" y="16993"/>
                  </a:lnTo>
                  <a:lnTo>
                    <a:pt x="16348" y="16989"/>
                  </a:lnTo>
                  <a:lnTo>
                    <a:pt x="16351" y="16961"/>
                  </a:lnTo>
                  <a:lnTo>
                    <a:pt x="16350" y="16934"/>
                  </a:lnTo>
                  <a:lnTo>
                    <a:pt x="16347" y="16934"/>
                  </a:lnTo>
                  <a:lnTo>
                    <a:pt x="16338" y="16948"/>
                  </a:lnTo>
                  <a:lnTo>
                    <a:pt x="16337" y="16952"/>
                  </a:lnTo>
                  <a:lnTo>
                    <a:pt x="16334" y="16948"/>
                  </a:lnTo>
                  <a:lnTo>
                    <a:pt x="16331" y="16946"/>
                  </a:lnTo>
                  <a:lnTo>
                    <a:pt x="16316" y="16948"/>
                  </a:lnTo>
                  <a:lnTo>
                    <a:pt x="16314" y="16964"/>
                  </a:lnTo>
                  <a:lnTo>
                    <a:pt x="16311" y="16969"/>
                  </a:lnTo>
                  <a:lnTo>
                    <a:pt x="16308" y="16970"/>
                  </a:lnTo>
                  <a:lnTo>
                    <a:pt x="16301" y="16966"/>
                  </a:lnTo>
                  <a:lnTo>
                    <a:pt x="16298" y="16961"/>
                  </a:lnTo>
                  <a:lnTo>
                    <a:pt x="16301" y="16956"/>
                  </a:lnTo>
                  <a:lnTo>
                    <a:pt x="16297" y="16933"/>
                  </a:lnTo>
                  <a:lnTo>
                    <a:pt x="16296" y="16924"/>
                  </a:lnTo>
                  <a:lnTo>
                    <a:pt x="16287" y="16920"/>
                  </a:lnTo>
                  <a:lnTo>
                    <a:pt x="16281" y="16912"/>
                  </a:lnTo>
                  <a:lnTo>
                    <a:pt x="16280" y="16906"/>
                  </a:lnTo>
                  <a:lnTo>
                    <a:pt x="16293" y="16905"/>
                  </a:lnTo>
                  <a:lnTo>
                    <a:pt x="16302" y="16908"/>
                  </a:lnTo>
                  <a:lnTo>
                    <a:pt x="16305" y="16913"/>
                  </a:lnTo>
                  <a:lnTo>
                    <a:pt x="16308" y="16908"/>
                  </a:lnTo>
                  <a:lnTo>
                    <a:pt x="16326" y="16906"/>
                  </a:lnTo>
                  <a:lnTo>
                    <a:pt x="16328" y="16901"/>
                  </a:lnTo>
                  <a:lnTo>
                    <a:pt x="16328" y="16897"/>
                  </a:lnTo>
                  <a:lnTo>
                    <a:pt x="16334" y="16895"/>
                  </a:lnTo>
                  <a:lnTo>
                    <a:pt x="16335" y="16909"/>
                  </a:lnTo>
                  <a:lnTo>
                    <a:pt x="16341" y="16904"/>
                  </a:lnTo>
                  <a:lnTo>
                    <a:pt x="16347" y="16908"/>
                  </a:lnTo>
                  <a:lnTo>
                    <a:pt x="16350" y="16908"/>
                  </a:lnTo>
                  <a:lnTo>
                    <a:pt x="16352" y="16936"/>
                  </a:lnTo>
                  <a:lnTo>
                    <a:pt x="16355" y="16940"/>
                  </a:lnTo>
                  <a:lnTo>
                    <a:pt x="16361" y="16939"/>
                  </a:lnTo>
                  <a:lnTo>
                    <a:pt x="16360" y="16920"/>
                  </a:lnTo>
                  <a:lnTo>
                    <a:pt x="16362" y="16911"/>
                  </a:lnTo>
                  <a:lnTo>
                    <a:pt x="16368" y="16905"/>
                  </a:lnTo>
                  <a:lnTo>
                    <a:pt x="16377" y="16895"/>
                  </a:lnTo>
                  <a:lnTo>
                    <a:pt x="16386" y="16894"/>
                  </a:lnTo>
                  <a:lnTo>
                    <a:pt x="16389" y="16898"/>
                  </a:lnTo>
                  <a:lnTo>
                    <a:pt x="16389" y="16902"/>
                  </a:lnTo>
                  <a:lnTo>
                    <a:pt x="16398" y="16902"/>
                  </a:lnTo>
                  <a:lnTo>
                    <a:pt x="16404" y="16897"/>
                  </a:lnTo>
                  <a:lnTo>
                    <a:pt x="16403" y="16882"/>
                  </a:lnTo>
                  <a:lnTo>
                    <a:pt x="16406" y="16863"/>
                  </a:lnTo>
                  <a:lnTo>
                    <a:pt x="16408" y="16858"/>
                  </a:lnTo>
                  <a:lnTo>
                    <a:pt x="16414" y="16857"/>
                  </a:lnTo>
                  <a:lnTo>
                    <a:pt x="16418" y="16870"/>
                  </a:lnTo>
                  <a:lnTo>
                    <a:pt x="16424" y="16875"/>
                  </a:lnTo>
                  <a:lnTo>
                    <a:pt x="16425" y="16884"/>
                  </a:lnTo>
                  <a:lnTo>
                    <a:pt x="16419" y="16889"/>
                  </a:lnTo>
                  <a:lnTo>
                    <a:pt x="16416" y="16885"/>
                  </a:lnTo>
                  <a:lnTo>
                    <a:pt x="16413" y="16905"/>
                  </a:lnTo>
                  <a:lnTo>
                    <a:pt x="16413" y="16934"/>
                  </a:lnTo>
                  <a:lnTo>
                    <a:pt x="16411" y="16934"/>
                  </a:lnTo>
                  <a:lnTo>
                    <a:pt x="16408" y="16924"/>
                  </a:lnTo>
                  <a:lnTo>
                    <a:pt x="16408" y="16927"/>
                  </a:lnTo>
                  <a:lnTo>
                    <a:pt x="16406" y="16928"/>
                  </a:lnTo>
                  <a:lnTo>
                    <a:pt x="16402" y="16927"/>
                  </a:lnTo>
                  <a:lnTo>
                    <a:pt x="16415" y="16922"/>
                  </a:lnTo>
                  <a:lnTo>
                    <a:pt x="16418" y="16923"/>
                  </a:lnTo>
                  <a:lnTo>
                    <a:pt x="16418" y="16927"/>
                  </a:lnTo>
                  <a:lnTo>
                    <a:pt x="16391" y="16929"/>
                  </a:lnTo>
                  <a:lnTo>
                    <a:pt x="16382" y="16943"/>
                  </a:lnTo>
                  <a:lnTo>
                    <a:pt x="16381" y="16952"/>
                  </a:lnTo>
                  <a:lnTo>
                    <a:pt x="16370" y="16953"/>
                  </a:lnTo>
                  <a:lnTo>
                    <a:pt x="16369" y="16972"/>
                  </a:lnTo>
                  <a:lnTo>
                    <a:pt x="16366" y="16977"/>
                  </a:lnTo>
                  <a:lnTo>
                    <a:pt x="16357" y="16978"/>
                  </a:lnTo>
                  <a:lnTo>
                    <a:pt x="16357" y="16992"/>
                  </a:lnTo>
                  <a:lnTo>
                    <a:pt x="16394" y="17026"/>
                  </a:lnTo>
                  <a:lnTo>
                    <a:pt x="16395" y="17056"/>
                  </a:lnTo>
                  <a:lnTo>
                    <a:pt x="16398" y="17056"/>
                  </a:lnTo>
                  <a:lnTo>
                    <a:pt x="16397" y="17026"/>
                  </a:lnTo>
                  <a:lnTo>
                    <a:pt x="16403" y="17013"/>
                  </a:lnTo>
                  <a:lnTo>
                    <a:pt x="16419" y="17018"/>
                  </a:lnTo>
                  <a:lnTo>
                    <a:pt x="16426" y="17030"/>
                  </a:lnTo>
                  <a:lnTo>
                    <a:pt x="16429" y="17027"/>
                  </a:lnTo>
                  <a:lnTo>
                    <a:pt x="16434" y="17012"/>
                  </a:lnTo>
                  <a:lnTo>
                    <a:pt x="16440" y="17032"/>
                  </a:lnTo>
                  <a:lnTo>
                    <a:pt x="16440" y="17056"/>
                  </a:lnTo>
                  <a:lnTo>
                    <a:pt x="16443" y="17056"/>
                  </a:lnTo>
                  <a:lnTo>
                    <a:pt x="16464" y="17019"/>
                  </a:lnTo>
                  <a:lnTo>
                    <a:pt x="16467" y="17013"/>
                  </a:lnTo>
                  <a:lnTo>
                    <a:pt x="16461" y="17022"/>
                  </a:lnTo>
                  <a:lnTo>
                    <a:pt x="16465" y="17024"/>
                  </a:lnTo>
                  <a:lnTo>
                    <a:pt x="16471" y="17022"/>
                  </a:lnTo>
                  <a:lnTo>
                    <a:pt x="16474" y="17030"/>
                  </a:lnTo>
                  <a:lnTo>
                    <a:pt x="16475" y="17054"/>
                  </a:lnTo>
                  <a:lnTo>
                    <a:pt x="16480" y="17072"/>
                  </a:lnTo>
                  <a:lnTo>
                    <a:pt x="16489" y="17070"/>
                  </a:lnTo>
                  <a:lnTo>
                    <a:pt x="16497" y="17065"/>
                  </a:lnTo>
                  <a:lnTo>
                    <a:pt x="16496" y="17055"/>
                  </a:lnTo>
                  <a:lnTo>
                    <a:pt x="16500" y="17050"/>
                  </a:lnTo>
                  <a:lnTo>
                    <a:pt x="16521" y="17048"/>
                  </a:lnTo>
                  <a:lnTo>
                    <a:pt x="16527" y="17057"/>
                  </a:lnTo>
                  <a:lnTo>
                    <a:pt x="16531" y="17070"/>
                  </a:lnTo>
                  <a:lnTo>
                    <a:pt x="16534" y="17075"/>
                  </a:lnTo>
                  <a:lnTo>
                    <a:pt x="16528" y="17076"/>
                  </a:lnTo>
                  <a:lnTo>
                    <a:pt x="16525" y="17071"/>
                  </a:lnTo>
                  <a:lnTo>
                    <a:pt x="16518" y="17058"/>
                  </a:lnTo>
                  <a:lnTo>
                    <a:pt x="16506" y="17064"/>
                  </a:lnTo>
                  <a:lnTo>
                    <a:pt x="16503" y="17065"/>
                  </a:lnTo>
                  <a:lnTo>
                    <a:pt x="16507" y="17068"/>
                  </a:lnTo>
                  <a:lnTo>
                    <a:pt x="16513" y="17072"/>
                  </a:lnTo>
                  <a:lnTo>
                    <a:pt x="16513" y="17077"/>
                  </a:lnTo>
                  <a:lnTo>
                    <a:pt x="16501" y="17088"/>
                  </a:lnTo>
                  <a:lnTo>
                    <a:pt x="16490" y="17095"/>
                  </a:lnTo>
                  <a:lnTo>
                    <a:pt x="16487" y="17095"/>
                  </a:lnTo>
                  <a:lnTo>
                    <a:pt x="16455" y="17070"/>
                  </a:lnTo>
                  <a:lnTo>
                    <a:pt x="16452" y="17061"/>
                  </a:lnTo>
                  <a:lnTo>
                    <a:pt x="16454" y="17056"/>
                  </a:lnTo>
                  <a:lnTo>
                    <a:pt x="16451" y="17047"/>
                  </a:lnTo>
                  <a:lnTo>
                    <a:pt x="16441" y="17039"/>
                  </a:lnTo>
                  <a:lnTo>
                    <a:pt x="16436" y="17039"/>
                  </a:lnTo>
                  <a:lnTo>
                    <a:pt x="16418" y="17055"/>
                  </a:lnTo>
                  <a:lnTo>
                    <a:pt x="16415" y="17056"/>
                  </a:lnTo>
                  <a:lnTo>
                    <a:pt x="16412" y="17056"/>
                  </a:lnTo>
                  <a:lnTo>
                    <a:pt x="16411" y="17042"/>
                  </a:lnTo>
                  <a:lnTo>
                    <a:pt x="16408" y="17027"/>
                  </a:lnTo>
                  <a:lnTo>
                    <a:pt x="16401" y="17021"/>
                  </a:lnTo>
                  <a:lnTo>
                    <a:pt x="16392" y="17022"/>
                  </a:lnTo>
                  <a:lnTo>
                    <a:pt x="16389" y="17017"/>
                  </a:lnTo>
                  <a:lnTo>
                    <a:pt x="16389" y="17012"/>
                  </a:lnTo>
                  <a:lnTo>
                    <a:pt x="16383" y="17018"/>
                  </a:lnTo>
                  <a:lnTo>
                    <a:pt x="16380" y="17023"/>
                  </a:lnTo>
                  <a:lnTo>
                    <a:pt x="16381" y="17032"/>
                  </a:lnTo>
                  <a:lnTo>
                    <a:pt x="16384" y="17036"/>
                  </a:lnTo>
                  <a:lnTo>
                    <a:pt x="16416" y="17066"/>
                  </a:lnTo>
                  <a:lnTo>
                    <a:pt x="16459" y="17088"/>
                  </a:lnTo>
                  <a:lnTo>
                    <a:pt x="16462" y="17093"/>
                  </a:lnTo>
                  <a:lnTo>
                    <a:pt x="16460" y="17098"/>
                  </a:lnTo>
                  <a:lnTo>
                    <a:pt x="16463" y="17102"/>
                  </a:lnTo>
                  <a:lnTo>
                    <a:pt x="16481" y="17106"/>
                  </a:lnTo>
                  <a:lnTo>
                    <a:pt x="16496" y="17114"/>
                  </a:lnTo>
                  <a:lnTo>
                    <a:pt x="16496" y="17119"/>
                  </a:lnTo>
                  <a:lnTo>
                    <a:pt x="16488" y="17129"/>
                  </a:lnTo>
                  <a:lnTo>
                    <a:pt x="16489" y="17137"/>
                  </a:lnTo>
                  <a:lnTo>
                    <a:pt x="16500" y="17141"/>
                  </a:lnTo>
                  <a:lnTo>
                    <a:pt x="16517" y="17139"/>
                  </a:lnTo>
                  <a:lnTo>
                    <a:pt x="16538" y="17155"/>
                  </a:lnTo>
                  <a:lnTo>
                    <a:pt x="16561" y="17190"/>
                  </a:lnTo>
                  <a:lnTo>
                    <a:pt x="16574" y="17212"/>
                  </a:lnTo>
                  <a:lnTo>
                    <a:pt x="16585" y="17239"/>
                  </a:lnTo>
                  <a:lnTo>
                    <a:pt x="16588" y="17253"/>
                  </a:lnTo>
                  <a:lnTo>
                    <a:pt x="16593" y="17281"/>
                  </a:lnTo>
                  <a:lnTo>
                    <a:pt x="16595" y="17328"/>
                  </a:lnTo>
                  <a:lnTo>
                    <a:pt x="16586" y="17315"/>
                  </a:lnTo>
                  <a:lnTo>
                    <a:pt x="16578" y="17300"/>
                  </a:lnTo>
                  <a:lnTo>
                    <a:pt x="16571" y="17300"/>
                  </a:lnTo>
                  <a:lnTo>
                    <a:pt x="16568" y="17302"/>
                  </a:lnTo>
                  <a:lnTo>
                    <a:pt x="16561" y="17298"/>
                  </a:lnTo>
                  <a:lnTo>
                    <a:pt x="16547" y="17272"/>
                  </a:lnTo>
                  <a:lnTo>
                    <a:pt x="16543" y="17261"/>
                  </a:lnTo>
                  <a:lnTo>
                    <a:pt x="16540" y="17196"/>
                  </a:lnTo>
                  <a:lnTo>
                    <a:pt x="16534" y="17197"/>
                  </a:lnTo>
                  <a:lnTo>
                    <a:pt x="16531" y="17203"/>
                  </a:lnTo>
                  <a:lnTo>
                    <a:pt x="16529" y="17207"/>
                  </a:lnTo>
                  <a:lnTo>
                    <a:pt x="16529" y="17213"/>
                  </a:lnTo>
                  <a:lnTo>
                    <a:pt x="16533" y="17236"/>
                  </a:lnTo>
                  <a:lnTo>
                    <a:pt x="16534" y="17250"/>
                  </a:lnTo>
                  <a:lnTo>
                    <a:pt x="16541" y="17278"/>
                  </a:lnTo>
                  <a:lnTo>
                    <a:pt x="16545" y="17296"/>
                  </a:lnTo>
                  <a:lnTo>
                    <a:pt x="16556" y="17319"/>
                  </a:lnTo>
                  <a:lnTo>
                    <a:pt x="16569" y="17351"/>
                  </a:lnTo>
                  <a:lnTo>
                    <a:pt x="16572" y="17354"/>
                  </a:lnTo>
                  <a:lnTo>
                    <a:pt x="16581" y="17354"/>
                  </a:lnTo>
                  <a:lnTo>
                    <a:pt x="16596" y="17342"/>
                  </a:lnTo>
                  <a:lnTo>
                    <a:pt x="16602" y="17337"/>
                  </a:lnTo>
                  <a:lnTo>
                    <a:pt x="16605" y="17341"/>
                  </a:lnTo>
                  <a:lnTo>
                    <a:pt x="16626" y="17339"/>
                  </a:lnTo>
                  <a:lnTo>
                    <a:pt x="16632" y="17333"/>
                  </a:lnTo>
                  <a:lnTo>
                    <a:pt x="16628" y="17324"/>
                  </a:lnTo>
                  <a:lnTo>
                    <a:pt x="16622" y="17325"/>
                  </a:lnTo>
                  <a:lnTo>
                    <a:pt x="16622" y="17320"/>
                  </a:lnTo>
                  <a:lnTo>
                    <a:pt x="16657" y="17297"/>
                  </a:lnTo>
                  <a:lnTo>
                    <a:pt x="16693" y="17278"/>
                  </a:lnTo>
                  <a:lnTo>
                    <a:pt x="16713" y="17271"/>
                  </a:lnTo>
                  <a:lnTo>
                    <a:pt x="16732" y="17273"/>
                  </a:lnTo>
                  <a:lnTo>
                    <a:pt x="16738" y="17268"/>
                  </a:lnTo>
                  <a:lnTo>
                    <a:pt x="16736" y="17244"/>
                  </a:lnTo>
                  <a:lnTo>
                    <a:pt x="16739" y="17234"/>
                  </a:lnTo>
                  <a:lnTo>
                    <a:pt x="16748" y="17204"/>
                  </a:lnTo>
                  <a:lnTo>
                    <a:pt x="16754" y="17178"/>
                  </a:lnTo>
                  <a:lnTo>
                    <a:pt x="16757" y="17178"/>
                  </a:lnTo>
                  <a:lnTo>
                    <a:pt x="16762" y="17178"/>
                  </a:lnTo>
                  <a:lnTo>
                    <a:pt x="16762" y="17188"/>
                  </a:lnTo>
                  <a:lnTo>
                    <a:pt x="16756" y="17199"/>
                  </a:lnTo>
                  <a:lnTo>
                    <a:pt x="16752" y="17200"/>
                  </a:lnTo>
                  <a:lnTo>
                    <a:pt x="16749" y="17197"/>
                  </a:lnTo>
                  <a:lnTo>
                    <a:pt x="16752" y="17194"/>
                  </a:lnTo>
                  <a:lnTo>
                    <a:pt x="16755" y="17193"/>
                  </a:lnTo>
                  <a:lnTo>
                    <a:pt x="16767" y="17197"/>
                  </a:lnTo>
                  <a:lnTo>
                    <a:pt x="16773" y="17196"/>
                  </a:lnTo>
                  <a:lnTo>
                    <a:pt x="16776" y="17192"/>
                  </a:lnTo>
                  <a:lnTo>
                    <a:pt x="16773" y="17187"/>
                  </a:lnTo>
                  <a:lnTo>
                    <a:pt x="16775" y="17178"/>
                  </a:lnTo>
                  <a:lnTo>
                    <a:pt x="16781" y="17173"/>
                  </a:lnTo>
                  <a:lnTo>
                    <a:pt x="16787" y="17172"/>
                  </a:lnTo>
                  <a:lnTo>
                    <a:pt x="16790" y="17176"/>
                  </a:lnTo>
                  <a:lnTo>
                    <a:pt x="16794" y="17185"/>
                  </a:lnTo>
                  <a:lnTo>
                    <a:pt x="16783" y="17215"/>
                  </a:lnTo>
                  <a:lnTo>
                    <a:pt x="16772" y="17230"/>
                  </a:lnTo>
                  <a:lnTo>
                    <a:pt x="16773" y="17240"/>
                  </a:lnTo>
                  <a:lnTo>
                    <a:pt x="16775" y="17244"/>
                  </a:lnTo>
                  <a:lnTo>
                    <a:pt x="16782" y="17276"/>
                  </a:lnTo>
                  <a:lnTo>
                    <a:pt x="16785" y="17300"/>
                  </a:lnTo>
                  <a:lnTo>
                    <a:pt x="16788" y="17300"/>
                  </a:lnTo>
                  <a:lnTo>
                    <a:pt x="16819" y="17220"/>
                  </a:lnTo>
                  <a:lnTo>
                    <a:pt x="16855" y="17149"/>
                  </a:lnTo>
                  <a:lnTo>
                    <a:pt x="16900" y="17079"/>
                  </a:lnTo>
                  <a:lnTo>
                    <a:pt x="16917" y="17055"/>
                  </a:lnTo>
                  <a:lnTo>
                    <a:pt x="16924" y="17057"/>
                  </a:lnTo>
                  <a:lnTo>
                    <a:pt x="16938" y="17050"/>
                  </a:lnTo>
                  <a:lnTo>
                    <a:pt x="16941" y="17044"/>
                  </a:lnTo>
                  <a:lnTo>
                    <a:pt x="16946" y="17028"/>
                  </a:lnTo>
                  <a:lnTo>
                    <a:pt x="16949" y="17024"/>
                  </a:lnTo>
                  <a:lnTo>
                    <a:pt x="16958" y="17018"/>
                  </a:lnTo>
                  <a:lnTo>
                    <a:pt x="16976" y="17032"/>
                  </a:lnTo>
                  <a:lnTo>
                    <a:pt x="16995" y="17056"/>
                  </a:lnTo>
                  <a:lnTo>
                    <a:pt x="16997" y="17056"/>
                  </a:lnTo>
                  <a:lnTo>
                    <a:pt x="16998" y="17056"/>
                  </a:lnTo>
                  <a:lnTo>
                    <a:pt x="17004" y="17056"/>
                  </a:lnTo>
                  <a:lnTo>
                    <a:pt x="17007" y="17041"/>
                  </a:lnTo>
                  <a:lnTo>
                    <a:pt x="17010" y="17025"/>
                  </a:lnTo>
                  <a:lnTo>
                    <a:pt x="17009" y="17009"/>
                  </a:lnTo>
                  <a:lnTo>
                    <a:pt x="17005" y="16998"/>
                  </a:lnTo>
                  <a:lnTo>
                    <a:pt x="17005" y="16993"/>
                  </a:lnTo>
                  <a:lnTo>
                    <a:pt x="16993" y="16985"/>
                  </a:lnTo>
                  <a:lnTo>
                    <a:pt x="16983" y="16982"/>
                  </a:lnTo>
                  <a:lnTo>
                    <a:pt x="16969" y="16992"/>
                  </a:lnTo>
                  <a:lnTo>
                    <a:pt x="16957" y="16994"/>
                  </a:lnTo>
                  <a:lnTo>
                    <a:pt x="16954" y="16990"/>
                  </a:lnTo>
                  <a:lnTo>
                    <a:pt x="16950" y="16976"/>
                  </a:lnTo>
                  <a:lnTo>
                    <a:pt x="16949" y="16952"/>
                  </a:lnTo>
                  <a:lnTo>
                    <a:pt x="16964" y="16969"/>
                  </a:lnTo>
                  <a:lnTo>
                    <a:pt x="16998" y="16975"/>
                  </a:lnTo>
                  <a:lnTo>
                    <a:pt x="17001" y="16970"/>
                  </a:lnTo>
                  <a:lnTo>
                    <a:pt x="16998" y="16965"/>
                  </a:lnTo>
                  <a:lnTo>
                    <a:pt x="16985" y="16948"/>
                  </a:lnTo>
                  <a:lnTo>
                    <a:pt x="16981" y="16939"/>
                  </a:lnTo>
                  <a:lnTo>
                    <a:pt x="16980" y="16905"/>
                  </a:lnTo>
                  <a:lnTo>
                    <a:pt x="16991" y="16885"/>
                  </a:lnTo>
                  <a:lnTo>
                    <a:pt x="16993" y="16881"/>
                  </a:lnTo>
                  <a:lnTo>
                    <a:pt x="16997" y="16885"/>
                  </a:lnTo>
                  <a:lnTo>
                    <a:pt x="17009" y="16892"/>
                  </a:lnTo>
                  <a:lnTo>
                    <a:pt x="17015" y="16887"/>
                  </a:lnTo>
                  <a:lnTo>
                    <a:pt x="17018" y="16866"/>
                  </a:lnTo>
                  <a:lnTo>
                    <a:pt x="17017" y="16812"/>
                  </a:lnTo>
                  <a:lnTo>
                    <a:pt x="17019" y="16812"/>
                  </a:lnTo>
                  <a:lnTo>
                    <a:pt x="17031" y="16826"/>
                  </a:lnTo>
                  <a:lnTo>
                    <a:pt x="17034" y="16836"/>
                  </a:lnTo>
                  <a:lnTo>
                    <a:pt x="17035" y="16856"/>
                  </a:lnTo>
                  <a:lnTo>
                    <a:pt x="17050" y="16852"/>
                  </a:lnTo>
                  <a:lnTo>
                    <a:pt x="17059" y="16857"/>
                  </a:lnTo>
                  <a:lnTo>
                    <a:pt x="17062" y="16862"/>
                  </a:lnTo>
                  <a:lnTo>
                    <a:pt x="17080" y="16855"/>
                  </a:lnTo>
                  <a:lnTo>
                    <a:pt x="17085" y="16845"/>
                  </a:lnTo>
                  <a:lnTo>
                    <a:pt x="17094" y="16844"/>
                  </a:lnTo>
                  <a:lnTo>
                    <a:pt x="17097" y="16834"/>
                  </a:lnTo>
                  <a:lnTo>
                    <a:pt x="17100" y="16834"/>
                  </a:lnTo>
                  <a:lnTo>
                    <a:pt x="17135" y="16811"/>
                  </a:lnTo>
                  <a:lnTo>
                    <a:pt x="17141" y="16810"/>
                  </a:lnTo>
                  <a:lnTo>
                    <a:pt x="17148" y="16818"/>
                  </a:lnTo>
                  <a:lnTo>
                    <a:pt x="17155" y="16832"/>
                  </a:lnTo>
                  <a:lnTo>
                    <a:pt x="17177" y="16853"/>
                  </a:lnTo>
                  <a:lnTo>
                    <a:pt x="17205" y="16869"/>
                  </a:lnTo>
                  <a:lnTo>
                    <a:pt x="17214" y="16872"/>
                  </a:lnTo>
                  <a:lnTo>
                    <a:pt x="17226" y="16885"/>
                  </a:lnTo>
                  <a:lnTo>
                    <a:pt x="17236" y="16889"/>
                  </a:lnTo>
                  <a:lnTo>
                    <a:pt x="17245" y="16887"/>
                  </a:lnTo>
                  <a:lnTo>
                    <a:pt x="17251" y="16881"/>
                  </a:lnTo>
                  <a:lnTo>
                    <a:pt x="17257" y="16886"/>
                  </a:lnTo>
                  <a:lnTo>
                    <a:pt x="17264" y="16895"/>
                  </a:lnTo>
                  <a:lnTo>
                    <a:pt x="17270" y="16894"/>
                  </a:lnTo>
                  <a:lnTo>
                    <a:pt x="17276" y="16902"/>
                  </a:lnTo>
                  <a:lnTo>
                    <a:pt x="17301" y="16914"/>
                  </a:lnTo>
                  <a:lnTo>
                    <a:pt x="17323" y="16930"/>
                  </a:lnTo>
                  <a:lnTo>
                    <a:pt x="17335" y="16942"/>
                  </a:lnTo>
                  <a:lnTo>
                    <a:pt x="17346" y="16961"/>
                  </a:lnTo>
                  <a:lnTo>
                    <a:pt x="17356" y="16983"/>
                  </a:lnTo>
                  <a:lnTo>
                    <a:pt x="17363" y="17001"/>
                  </a:lnTo>
                  <a:lnTo>
                    <a:pt x="17370" y="17028"/>
                  </a:lnTo>
                  <a:lnTo>
                    <a:pt x="17377" y="17042"/>
                  </a:lnTo>
                  <a:lnTo>
                    <a:pt x="17386" y="17050"/>
                  </a:lnTo>
                  <a:lnTo>
                    <a:pt x="17390" y="17054"/>
                  </a:lnTo>
                  <a:lnTo>
                    <a:pt x="17399" y="17054"/>
                  </a:lnTo>
                  <a:lnTo>
                    <a:pt x="17411" y="17057"/>
                  </a:lnTo>
                  <a:lnTo>
                    <a:pt x="17411" y="17066"/>
                  </a:lnTo>
                  <a:lnTo>
                    <a:pt x="17418" y="17070"/>
                  </a:lnTo>
                  <a:lnTo>
                    <a:pt x="17437" y="17081"/>
                  </a:lnTo>
                  <a:lnTo>
                    <a:pt x="17452" y="17095"/>
                  </a:lnTo>
                  <a:lnTo>
                    <a:pt x="17462" y="17112"/>
                  </a:lnTo>
                  <a:lnTo>
                    <a:pt x="17469" y="17135"/>
                  </a:lnTo>
                  <a:lnTo>
                    <a:pt x="17474" y="17163"/>
                  </a:lnTo>
                  <a:lnTo>
                    <a:pt x="17481" y="17190"/>
                  </a:lnTo>
                  <a:lnTo>
                    <a:pt x="17494" y="17203"/>
                  </a:lnTo>
                  <a:lnTo>
                    <a:pt x="17503" y="17207"/>
                  </a:lnTo>
                  <a:lnTo>
                    <a:pt x="17512" y="17210"/>
                  </a:lnTo>
                  <a:lnTo>
                    <a:pt x="17519" y="17219"/>
                  </a:lnTo>
                  <a:lnTo>
                    <a:pt x="17528" y="17232"/>
                  </a:lnTo>
                  <a:lnTo>
                    <a:pt x="17538" y="17240"/>
                  </a:lnTo>
                  <a:lnTo>
                    <a:pt x="17541" y="17240"/>
                  </a:lnTo>
                  <a:lnTo>
                    <a:pt x="17556" y="17243"/>
                  </a:lnTo>
                  <a:lnTo>
                    <a:pt x="17569" y="17246"/>
                  </a:lnTo>
                  <a:lnTo>
                    <a:pt x="17576" y="17273"/>
                  </a:lnTo>
                  <a:lnTo>
                    <a:pt x="17582" y="17268"/>
                  </a:lnTo>
                  <a:lnTo>
                    <a:pt x="17576" y="17278"/>
                  </a:lnTo>
                  <a:lnTo>
                    <a:pt x="17595" y="17290"/>
                  </a:lnTo>
                  <a:lnTo>
                    <a:pt x="17590" y="17305"/>
                  </a:lnTo>
                  <a:lnTo>
                    <a:pt x="17605" y="17312"/>
                  </a:lnTo>
                  <a:lnTo>
                    <a:pt x="17606" y="17327"/>
                  </a:lnTo>
                  <a:lnTo>
                    <a:pt x="17626" y="17305"/>
                  </a:lnTo>
                  <a:lnTo>
                    <a:pt x="17607" y="17341"/>
                  </a:lnTo>
                  <a:lnTo>
                    <a:pt x="17650" y="17354"/>
                  </a:lnTo>
                  <a:lnTo>
                    <a:pt x="17660" y="17377"/>
                  </a:lnTo>
                  <a:lnTo>
                    <a:pt x="17654" y="17383"/>
                  </a:lnTo>
                  <a:lnTo>
                    <a:pt x="17658" y="17401"/>
                  </a:lnTo>
                  <a:lnTo>
                    <a:pt x="17667" y="17395"/>
                  </a:lnTo>
                  <a:lnTo>
                    <a:pt x="17664" y="17405"/>
                  </a:lnTo>
                  <a:lnTo>
                    <a:pt x="17665" y="17410"/>
                  </a:lnTo>
                  <a:lnTo>
                    <a:pt x="17668" y="17414"/>
                  </a:lnTo>
                  <a:lnTo>
                    <a:pt x="17674" y="17423"/>
                  </a:lnTo>
                  <a:lnTo>
                    <a:pt x="17683" y="17427"/>
                  </a:lnTo>
                  <a:lnTo>
                    <a:pt x="17693" y="17421"/>
                  </a:lnTo>
                  <a:lnTo>
                    <a:pt x="17701" y="17405"/>
                  </a:lnTo>
                  <a:lnTo>
                    <a:pt x="17710" y="17399"/>
                  </a:lnTo>
                  <a:lnTo>
                    <a:pt x="17728" y="17407"/>
                  </a:lnTo>
                  <a:lnTo>
                    <a:pt x="17746" y="17404"/>
                  </a:lnTo>
                  <a:lnTo>
                    <a:pt x="17755" y="17399"/>
                  </a:lnTo>
                  <a:lnTo>
                    <a:pt x="17767" y="17402"/>
                  </a:lnTo>
                  <a:lnTo>
                    <a:pt x="17780" y="17410"/>
                  </a:lnTo>
                  <a:lnTo>
                    <a:pt x="17783" y="17414"/>
                  </a:lnTo>
                  <a:lnTo>
                    <a:pt x="17790" y="17418"/>
                  </a:lnTo>
                  <a:lnTo>
                    <a:pt x="17790" y="17437"/>
                  </a:lnTo>
                  <a:lnTo>
                    <a:pt x="17794" y="17446"/>
                  </a:lnTo>
                  <a:lnTo>
                    <a:pt x="17803" y="17454"/>
                  </a:lnTo>
                  <a:lnTo>
                    <a:pt x="17813" y="17467"/>
                  </a:lnTo>
                  <a:lnTo>
                    <a:pt x="17815" y="17496"/>
                  </a:lnTo>
                  <a:lnTo>
                    <a:pt x="17822" y="17524"/>
                  </a:lnTo>
                  <a:lnTo>
                    <a:pt x="17828" y="17523"/>
                  </a:lnTo>
                  <a:lnTo>
                    <a:pt x="17831" y="17527"/>
                  </a:lnTo>
                  <a:lnTo>
                    <a:pt x="17835" y="17540"/>
                  </a:lnTo>
                  <a:lnTo>
                    <a:pt x="17841" y="17550"/>
                  </a:lnTo>
                  <a:lnTo>
                    <a:pt x="17851" y="17558"/>
                  </a:lnTo>
                  <a:lnTo>
                    <a:pt x="17863" y="17565"/>
                  </a:lnTo>
                  <a:lnTo>
                    <a:pt x="17867" y="17575"/>
                  </a:lnTo>
                  <a:lnTo>
                    <a:pt x="17870" y="17578"/>
                  </a:lnTo>
                  <a:lnTo>
                    <a:pt x="17879" y="17577"/>
                  </a:lnTo>
                  <a:lnTo>
                    <a:pt x="17891" y="17586"/>
                  </a:lnTo>
                  <a:lnTo>
                    <a:pt x="17895" y="17595"/>
                  </a:lnTo>
                  <a:lnTo>
                    <a:pt x="17896" y="17623"/>
                  </a:lnTo>
                  <a:lnTo>
                    <a:pt x="17894" y="17638"/>
                  </a:lnTo>
                  <a:lnTo>
                    <a:pt x="17895" y="17648"/>
                  </a:lnTo>
                  <a:lnTo>
                    <a:pt x="17892" y="17652"/>
                  </a:lnTo>
                  <a:lnTo>
                    <a:pt x="17874" y="17654"/>
                  </a:lnTo>
                  <a:lnTo>
                    <a:pt x="17874" y="17664"/>
                  </a:lnTo>
                  <a:lnTo>
                    <a:pt x="17886" y="17667"/>
                  </a:lnTo>
                  <a:lnTo>
                    <a:pt x="17894" y="17699"/>
                  </a:lnTo>
                  <a:lnTo>
                    <a:pt x="17900" y="17698"/>
                  </a:lnTo>
                  <a:lnTo>
                    <a:pt x="17904" y="17717"/>
                  </a:lnTo>
                  <a:lnTo>
                    <a:pt x="17912" y="17744"/>
                  </a:lnTo>
                  <a:lnTo>
                    <a:pt x="17907" y="17764"/>
                  </a:lnTo>
                  <a:lnTo>
                    <a:pt x="17908" y="17788"/>
                  </a:lnTo>
                  <a:lnTo>
                    <a:pt x="17911" y="17802"/>
                  </a:lnTo>
                  <a:lnTo>
                    <a:pt x="17912" y="17816"/>
                  </a:lnTo>
                  <a:lnTo>
                    <a:pt x="17917" y="17844"/>
                  </a:lnTo>
                  <a:lnTo>
                    <a:pt x="17918" y="17881"/>
                  </a:lnTo>
                  <a:lnTo>
                    <a:pt x="17922" y="17895"/>
                  </a:lnTo>
                  <a:lnTo>
                    <a:pt x="17924" y="17928"/>
                  </a:lnTo>
                  <a:lnTo>
                    <a:pt x="17918" y="17939"/>
                  </a:lnTo>
                  <a:lnTo>
                    <a:pt x="17919" y="17962"/>
                  </a:lnTo>
                  <a:lnTo>
                    <a:pt x="17912" y="17996"/>
                  </a:lnTo>
                  <a:lnTo>
                    <a:pt x="17913" y="18019"/>
                  </a:lnTo>
                  <a:lnTo>
                    <a:pt x="17918" y="18048"/>
                  </a:lnTo>
                  <a:lnTo>
                    <a:pt x="17918" y="18057"/>
                  </a:lnTo>
                  <a:lnTo>
                    <a:pt x="17910" y="18073"/>
                  </a:lnTo>
                  <a:lnTo>
                    <a:pt x="17908" y="18096"/>
                  </a:lnTo>
                  <a:lnTo>
                    <a:pt x="17910" y="18139"/>
                  </a:lnTo>
                  <a:lnTo>
                    <a:pt x="17908" y="18158"/>
                  </a:lnTo>
                  <a:lnTo>
                    <a:pt x="17903" y="18168"/>
                  </a:lnTo>
                  <a:lnTo>
                    <a:pt x="17903" y="18160"/>
                  </a:lnTo>
                  <a:lnTo>
                    <a:pt x="17907" y="18156"/>
                  </a:lnTo>
                  <a:lnTo>
                    <a:pt x="17910" y="18156"/>
                  </a:lnTo>
                  <a:lnTo>
                    <a:pt x="17916" y="18152"/>
                  </a:lnTo>
                  <a:lnTo>
                    <a:pt x="17916" y="18156"/>
                  </a:lnTo>
                  <a:lnTo>
                    <a:pt x="17913" y="18156"/>
                  </a:lnTo>
                  <a:lnTo>
                    <a:pt x="17911" y="18186"/>
                  </a:lnTo>
                  <a:lnTo>
                    <a:pt x="17914" y="18211"/>
                  </a:lnTo>
                  <a:lnTo>
                    <a:pt x="17915" y="18232"/>
                  </a:lnTo>
                  <a:lnTo>
                    <a:pt x="17910" y="18245"/>
                  </a:lnTo>
                  <a:lnTo>
                    <a:pt x="17910" y="18256"/>
                  </a:lnTo>
                  <a:lnTo>
                    <a:pt x="17913" y="18261"/>
                  </a:lnTo>
                  <a:lnTo>
                    <a:pt x="17919" y="18260"/>
                  </a:lnTo>
                  <a:lnTo>
                    <a:pt x="17917" y="18337"/>
                  </a:lnTo>
                  <a:lnTo>
                    <a:pt x="17915" y="18408"/>
                  </a:lnTo>
                  <a:lnTo>
                    <a:pt x="17912" y="18413"/>
                  </a:lnTo>
                  <a:lnTo>
                    <a:pt x="17906" y="18419"/>
                  </a:lnTo>
                  <a:lnTo>
                    <a:pt x="17907" y="18438"/>
                  </a:lnTo>
                  <a:lnTo>
                    <a:pt x="17911" y="18461"/>
                  </a:lnTo>
                  <a:lnTo>
                    <a:pt x="17914" y="18466"/>
                  </a:lnTo>
                  <a:lnTo>
                    <a:pt x="17931" y="18492"/>
                  </a:lnTo>
                  <a:lnTo>
                    <a:pt x="17950" y="18518"/>
                  </a:lnTo>
                  <a:lnTo>
                    <a:pt x="17964" y="18550"/>
                  </a:lnTo>
                  <a:lnTo>
                    <a:pt x="17978" y="18572"/>
                  </a:lnTo>
                  <a:lnTo>
                    <a:pt x="17980" y="18576"/>
                  </a:lnTo>
                  <a:lnTo>
                    <a:pt x="17987" y="18575"/>
                  </a:lnTo>
                  <a:lnTo>
                    <a:pt x="17986" y="18557"/>
                  </a:lnTo>
                  <a:lnTo>
                    <a:pt x="17976" y="18534"/>
                  </a:lnTo>
                  <a:lnTo>
                    <a:pt x="17956" y="18508"/>
                  </a:lnTo>
                  <a:lnTo>
                    <a:pt x="17921" y="18465"/>
                  </a:lnTo>
                  <a:lnTo>
                    <a:pt x="17937" y="18460"/>
                  </a:lnTo>
                  <a:lnTo>
                    <a:pt x="17976" y="18485"/>
                  </a:lnTo>
                  <a:lnTo>
                    <a:pt x="17976" y="18480"/>
                  </a:lnTo>
                  <a:lnTo>
                    <a:pt x="17959" y="18467"/>
                  </a:lnTo>
                  <a:lnTo>
                    <a:pt x="17951" y="18458"/>
                  </a:lnTo>
                  <a:lnTo>
                    <a:pt x="17953" y="18447"/>
                  </a:lnTo>
                  <a:lnTo>
                    <a:pt x="17958" y="18446"/>
                  </a:lnTo>
                  <a:lnTo>
                    <a:pt x="17959" y="18480"/>
                  </a:lnTo>
                  <a:lnTo>
                    <a:pt x="17965" y="18493"/>
                  </a:lnTo>
                  <a:lnTo>
                    <a:pt x="17971" y="18511"/>
                  </a:lnTo>
                  <a:lnTo>
                    <a:pt x="17984" y="18514"/>
                  </a:lnTo>
                  <a:lnTo>
                    <a:pt x="17993" y="18518"/>
                  </a:lnTo>
                  <a:lnTo>
                    <a:pt x="18003" y="18515"/>
                  </a:lnTo>
                  <a:lnTo>
                    <a:pt x="18013" y="18522"/>
                  </a:lnTo>
                  <a:lnTo>
                    <a:pt x="18016" y="18522"/>
                  </a:lnTo>
                  <a:lnTo>
                    <a:pt x="18022" y="18532"/>
                  </a:lnTo>
                  <a:lnTo>
                    <a:pt x="18027" y="18529"/>
                  </a:lnTo>
                  <a:lnTo>
                    <a:pt x="18023" y="18517"/>
                  </a:lnTo>
                  <a:lnTo>
                    <a:pt x="18016" y="18509"/>
                  </a:lnTo>
                  <a:lnTo>
                    <a:pt x="18020" y="18505"/>
                  </a:lnTo>
                  <a:lnTo>
                    <a:pt x="18022" y="18504"/>
                  </a:lnTo>
                  <a:lnTo>
                    <a:pt x="18025" y="18490"/>
                  </a:lnTo>
                  <a:lnTo>
                    <a:pt x="18027" y="18480"/>
                  </a:lnTo>
                  <a:lnTo>
                    <a:pt x="18039" y="18452"/>
                  </a:lnTo>
                  <a:lnTo>
                    <a:pt x="18054" y="18447"/>
                  </a:lnTo>
                  <a:lnTo>
                    <a:pt x="18054" y="18442"/>
                  </a:lnTo>
                  <a:lnTo>
                    <a:pt x="18032" y="18439"/>
                  </a:lnTo>
                  <a:lnTo>
                    <a:pt x="18019" y="18435"/>
                  </a:lnTo>
                  <a:lnTo>
                    <a:pt x="18016" y="18430"/>
                  </a:lnTo>
                  <a:lnTo>
                    <a:pt x="18017" y="18424"/>
                  </a:lnTo>
                  <a:lnTo>
                    <a:pt x="18019" y="18420"/>
                  </a:lnTo>
                  <a:lnTo>
                    <a:pt x="18021" y="18414"/>
                  </a:lnTo>
                  <a:lnTo>
                    <a:pt x="18018" y="18410"/>
                  </a:lnTo>
                  <a:lnTo>
                    <a:pt x="18017" y="18406"/>
                  </a:lnTo>
                  <a:lnTo>
                    <a:pt x="18026" y="18391"/>
                  </a:lnTo>
                  <a:lnTo>
                    <a:pt x="18028" y="18385"/>
                  </a:lnTo>
                  <a:lnTo>
                    <a:pt x="18022" y="18386"/>
                  </a:lnTo>
                  <a:lnTo>
                    <a:pt x="18011" y="18392"/>
                  </a:lnTo>
                  <a:lnTo>
                    <a:pt x="17958" y="18370"/>
                  </a:lnTo>
                  <a:lnTo>
                    <a:pt x="17955" y="18365"/>
                  </a:lnTo>
                  <a:lnTo>
                    <a:pt x="17954" y="18357"/>
                  </a:lnTo>
                  <a:lnTo>
                    <a:pt x="17960" y="18346"/>
                  </a:lnTo>
                  <a:lnTo>
                    <a:pt x="17965" y="18336"/>
                  </a:lnTo>
                  <a:lnTo>
                    <a:pt x="17968" y="18326"/>
                  </a:lnTo>
                  <a:lnTo>
                    <a:pt x="17967" y="18303"/>
                  </a:lnTo>
                  <a:lnTo>
                    <a:pt x="17957" y="18280"/>
                  </a:lnTo>
                  <a:lnTo>
                    <a:pt x="17957" y="18276"/>
                  </a:lnTo>
                  <a:lnTo>
                    <a:pt x="17963" y="18275"/>
                  </a:lnTo>
                  <a:lnTo>
                    <a:pt x="17975" y="18278"/>
                  </a:lnTo>
                  <a:lnTo>
                    <a:pt x="17978" y="18287"/>
                  </a:lnTo>
                  <a:lnTo>
                    <a:pt x="17987" y="18281"/>
                  </a:lnTo>
                  <a:lnTo>
                    <a:pt x="17993" y="18285"/>
                  </a:lnTo>
                  <a:lnTo>
                    <a:pt x="18006" y="18302"/>
                  </a:lnTo>
                  <a:lnTo>
                    <a:pt x="18007" y="18317"/>
                  </a:lnTo>
                  <a:lnTo>
                    <a:pt x="18010" y="18321"/>
                  </a:lnTo>
                  <a:lnTo>
                    <a:pt x="18028" y="18319"/>
                  </a:lnTo>
                  <a:lnTo>
                    <a:pt x="18034" y="18314"/>
                  </a:lnTo>
                  <a:lnTo>
                    <a:pt x="18041" y="18322"/>
                  </a:lnTo>
                  <a:lnTo>
                    <a:pt x="18047" y="18330"/>
                  </a:lnTo>
                  <a:lnTo>
                    <a:pt x="18051" y="18340"/>
                  </a:lnTo>
                  <a:lnTo>
                    <a:pt x="18052" y="18377"/>
                  </a:lnTo>
                  <a:lnTo>
                    <a:pt x="18044" y="18397"/>
                  </a:lnTo>
                  <a:lnTo>
                    <a:pt x="18048" y="18416"/>
                  </a:lnTo>
                  <a:lnTo>
                    <a:pt x="18055" y="18424"/>
                  </a:lnTo>
                  <a:lnTo>
                    <a:pt x="18058" y="18430"/>
                  </a:lnTo>
                  <a:lnTo>
                    <a:pt x="18068" y="18425"/>
                  </a:lnTo>
                  <a:lnTo>
                    <a:pt x="18054" y="18421"/>
                  </a:lnTo>
                  <a:lnTo>
                    <a:pt x="18054" y="18415"/>
                  </a:lnTo>
                  <a:lnTo>
                    <a:pt x="18063" y="18384"/>
                  </a:lnTo>
                  <a:lnTo>
                    <a:pt x="18067" y="18365"/>
                  </a:lnTo>
                  <a:lnTo>
                    <a:pt x="18064" y="18347"/>
                  </a:lnTo>
                  <a:lnTo>
                    <a:pt x="18069" y="18328"/>
                  </a:lnTo>
                  <a:lnTo>
                    <a:pt x="18076" y="18322"/>
                  </a:lnTo>
                  <a:lnTo>
                    <a:pt x="18088" y="18316"/>
                  </a:lnTo>
                  <a:lnTo>
                    <a:pt x="18097" y="18306"/>
                  </a:lnTo>
                  <a:lnTo>
                    <a:pt x="18103" y="18305"/>
                  </a:lnTo>
                  <a:lnTo>
                    <a:pt x="18103" y="18314"/>
                  </a:lnTo>
                  <a:lnTo>
                    <a:pt x="18101" y="18333"/>
                  </a:lnTo>
                  <a:lnTo>
                    <a:pt x="18105" y="18343"/>
                  </a:lnTo>
                  <a:lnTo>
                    <a:pt x="18115" y="18360"/>
                  </a:lnTo>
                  <a:lnTo>
                    <a:pt x="18119" y="18384"/>
                  </a:lnTo>
                  <a:lnTo>
                    <a:pt x="18126" y="18402"/>
                  </a:lnTo>
                  <a:lnTo>
                    <a:pt x="18127" y="18421"/>
                  </a:lnTo>
                  <a:lnTo>
                    <a:pt x="18125" y="18435"/>
                  </a:lnTo>
                  <a:lnTo>
                    <a:pt x="18119" y="18450"/>
                  </a:lnTo>
                  <a:lnTo>
                    <a:pt x="18111" y="18465"/>
                  </a:lnTo>
                  <a:lnTo>
                    <a:pt x="18096" y="18477"/>
                  </a:lnTo>
                  <a:lnTo>
                    <a:pt x="18094" y="18481"/>
                  </a:lnTo>
                  <a:lnTo>
                    <a:pt x="18095" y="18496"/>
                  </a:lnTo>
                  <a:lnTo>
                    <a:pt x="18098" y="18500"/>
                  </a:lnTo>
                  <a:lnTo>
                    <a:pt x="18113" y="18498"/>
                  </a:lnTo>
                  <a:lnTo>
                    <a:pt x="18116" y="18503"/>
                  </a:lnTo>
                  <a:lnTo>
                    <a:pt x="18117" y="18521"/>
                  </a:lnTo>
                  <a:lnTo>
                    <a:pt x="18111" y="18522"/>
                  </a:lnTo>
                  <a:lnTo>
                    <a:pt x="18101" y="18512"/>
                  </a:lnTo>
                  <a:lnTo>
                    <a:pt x="18093" y="18522"/>
                  </a:lnTo>
                  <a:lnTo>
                    <a:pt x="18090" y="18522"/>
                  </a:lnTo>
                  <a:lnTo>
                    <a:pt x="18091" y="18537"/>
                  </a:lnTo>
                  <a:lnTo>
                    <a:pt x="18085" y="18548"/>
                  </a:lnTo>
                  <a:lnTo>
                    <a:pt x="18077" y="18559"/>
                  </a:lnTo>
                  <a:lnTo>
                    <a:pt x="18071" y="18565"/>
                  </a:lnTo>
                  <a:lnTo>
                    <a:pt x="18069" y="18580"/>
                  </a:lnTo>
                  <a:lnTo>
                    <a:pt x="18066" y="18594"/>
                  </a:lnTo>
                  <a:lnTo>
                    <a:pt x="18068" y="18622"/>
                  </a:lnTo>
                  <a:lnTo>
                    <a:pt x="18065" y="18627"/>
                  </a:lnTo>
                  <a:lnTo>
                    <a:pt x="18056" y="18633"/>
                  </a:lnTo>
                  <a:lnTo>
                    <a:pt x="18051" y="18639"/>
                  </a:lnTo>
                  <a:lnTo>
                    <a:pt x="18047" y="18644"/>
                  </a:lnTo>
                  <a:lnTo>
                    <a:pt x="18045" y="18658"/>
                  </a:lnTo>
                  <a:lnTo>
                    <a:pt x="18048" y="18658"/>
                  </a:lnTo>
                  <a:lnTo>
                    <a:pt x="18051" y="18653"/>
                  </a:lnTo>
                  <a:lnTo>
                    <a:pt x="18063" y="18642"/>
                  </a:lnTo>
                  <a:lnTo>
                    <a:pt x="18071" y="18631"/>
                  </a:lnTo>
                  <a:lnTo>
                    <a:pt x="18074" y="18626"/>
                  </a:lnTo>
                  <a:lnTo>
                    <a:pt x="18077" y="18625"/>
                  </a:lnTo>
                  <a:lnTo>
                    <a:pt x="18075" y="18645"/>
                  </a:lnTo>
                  <a:lnTo>
                    <a:pt x="18072" y="18650"/>
                  </a:lnTo>
                  <a:lnTo>
                    <a:pt x="18072" y="18660"/>
                  </a:lnTo>
                  <a:lnTo>
                    <a:pt x="18067" y="18675"/>
                  </a:lnTo>
                  <a:lnTo>
                    <a:pt x="18058" y="18676"/>
                  </a:lnTo>
                  <a:lnTo>
                    <a:pt x="18059" y="18680"/>
                  </a:lnTo>
                  <a:lnTo>
                    <a:pt x="18071" y="18684"/>
                  </a:lnTo>
                  <a:lnTo>
                    <a:pt x="18077" y="18683"/>
                  </a:lnTo>
                  <a:lnTo>
                    <a:pt x="18097" y="18666"/>
                  </a:lnTo>
                  <a:lnTo>
                    <a:pt x="18120" y="18649"/>
                  </a:lnTo>
                  <a:lnTo>
                    <a:pt x="18133" y="18648"/>
                  </a:lnTo>
                  <a:lnTo>
                    <a:pt x="18134" y="18651"/>
                  </a:lnTo>
                  <a:lnTo>
                    <a:pt x="18132" y="18651"/>
                  </a:lnTo>
                  <a:lnTo>
                    <a:pt x="18132" y="18656"/>
                  </a:lnTo>
                  <a:lnTo>
                    <a:pt x="18128" y="18661"/>
                  </a:lnTo>
                  <a:lnTo>
                    <a:pt x="18130" y="18669"/>
                  </a:lnTo>
                  <a:lnTo>
                    <a:pt x="18132" y="18675"/>
                  </a:lnTo>
                  <a:lnTo>
                    <a:pt x="18132" y="18680"/>
                  </a:lnTo>
                  <a:lnTo>
                    <a:pt x="18127" y="18679"/>
                  </a:lnTo>
                  <a:lnTo>
                    <a:pt x="18126" y="18661"/>
                  </a:lnTo>
                  <a:lnTo>
                    <a:pt x="18120" y="18644"/>
                  </a:lnTo>
                  <a:lnTo>
                    <a:pt x="18117" y="18644"/>
                  </a:lnTo>
                  <a:lnTo>
                    <a:pt x="18108" y="18667"/>
                  </a:lnTo>
                  <a:lnTo>
                    <a:pt x="18101" y="18676"/>
                  </a:lnTo>
                  <a:lnTo>
                    <a:pt x="18095" y="18649"/>
                  </a:lnTo>
                  <a:lnTo>
                    <a:pt x="18072" y="18644"/>
                  </a:lnTo>
                  <a:lnTo>
                    <a:pt x="18050" y="18644"/>
                  </a:lnTo>
                  <a:lnTo>
                    <a:pt x="18026" y="18664"/>
                  </a:lnTo>
                  <a:lnTo>
                    <a:pt x="18023" y="18681"/>
                  </a:lnTo>
                  <a:lnTo>
                    <a:pt x="18033" y="18705"/>
                  </a:lnTo>
                  <a:lnTo>
                    <a:pt x="18036" y="18713"/>
                  </a:lnTo>
                  <a:lnTo>
                    <a:pt x="18042" y="18714"/>
                  </a:lnTo>
                  <a:lnTo>
                    <a:pt x="18046" y="18724"/>
                  </a:lnTo>
                  <a:lnTo>
                    <a:pt x="18043" y="18729"/>
                  </a:lnTo>
                  <a:lnTo>
                    <a:pt x="18028" y="18732"/>
                  </a:lnTo>
                  <a:lnTo>
                    <a:pt x="18028" y="18737"/>
                  </a:lnTo>
                  <a:lnTo>
                    <a:pt x="18047" y="18748"/>
                  </a:lnTo>
                  <a:lnTo>
                    <a:pt x="18071" y="18755"/>
                  </a:lnTo>
                  <a:lnTo>
                    <a:pt x="18084" y="18758"/>
                  </a:lnTo>
                  <a:lnTo>
                    <a:pt x="18087" y="18762"/>
                  </a:lnTo>
                  <a:lnTo>
                    <a:pt x="18094" y="18780"/>
                  </a:lnTo>
                  <a:lnTo>
                    <a:pt x="18101" y="18808"/>
                  </a:lnTo>
                  <a:lnTo>
                    <a:pt x="18105" y="18822"/>
                  </a:lnTo>
                  <a:lnTo>
                    <a:pt x="18108" y="18826"/>
                  </a:lnTo>
                  <a:lnTo>
                    <a:pt x="18111" y="18826"/>
                  </a:lnTo>
                  <a:lnTo>
                    <a:pt x="18114" y="18821"/>
                  </a:lnTo>
                  <a:lnTo>
                    <a:pt x="18114" y="18826"/>
                  </a:lnTo>
                  <a:lnTo>
                    <a:pt x="18118" y="18839"/>
                  </a:lnTo>
                  <a:lnTo>
                    <a:pt x="18116" y="18854"/>
                  </a:lnTo>
                  <a:lnTo>
                    <a:pt x="18116" y="18864"/>
                  </a:lnTo>
                  <a:lnTo>
                    <a:pt x="18110" y="18869"/>
                  </a:lnTo>
                  <a:lnTo>
                    <a:pt x="18105" y="18874"/>
                  </a:lnTo>
                  <a:lnTo>
                    <a:pt x="18105" y="18879"/>
                  </a:lnTo>
                  <a:lnTo>
                    <a:pt x="18118" y="18896"/>
                  </a:lnTo>
                  <a:lnTo>
                    <a:pt x="18132" y="18918"/>
                  </a:lnTo>
                  <a:lnTo>
                    <a:pt x="18132" y="18922"/>
                  </a:lnTo>
                  <a:lnTo>
                    <a:pt x="18183" y="19030"/>
                  </a:lnTo>
                  <a:lnTo>
                    <a:pt x="18237" y="19133"/>
                  </a:lnTo>
                  <a:lnTo>
                    <a:pt x="18250" y="19139"/>
                  </a:lnTo>
                  <a:lnTo>
                    <a:pt x="18247" y="19133"/>
                  </a:lnTo>
                  <a:lnTo>
                    <a:pt x="18250" y="19133"/>
                  </a:lnTo>
                  <a:lnTo>
                    <a:pt x="18256" y="19129"/>
                  </a:lnTo>
                  <a:lnTo>
                    <a:pt x="18266" y="19139"/>
                  </a:lnTo>
                  <a:lnTo>
                    <a:pt x="18269" y="19135"/>
                  </a:lnTo>
                  <a:lnTo>
                    <a:pt x="18270" y="19133"/>
                  </a:lnTo>
                  <a:lnTo>
                    <a:pt x="18264" y="19133"/>
                  </a:lnTo>
                  <a:lnTo>
                    <a:pt x="18254" y="19135"/>
                  </a:lnTo>
                  <a:lnTo>
                    <a:pt x="18258" y="19154"/>
                  </a:lnTo>
                  <a:lnTo>
                    <a:pt x="18264" y="19165"/>
                  </a:lnTo>
                  <a:lnTo>
                    <a:pt x="18278" y="19184"/>
                  </a:lnTo>
                  <a:lnTo>
                    <a:pt x="18278" y="19189"/>
                  </a:lnTo>
                  <a:lnTo>
                    <a:pt x="18281" y="19193"/>
                  </a:lnTo>
                  <a:lnTo>
                    <a:pt x="18284" y="19172"/>
                  </a:lnTo>
                  <a:lnTo>
                    <a:pt x="18273" y="19133"/>
                  </a:lnTo>
                  <a:lnTo>
                    <a:pt x="18280" y="19133"/>
                  </a:lnTo>
                  <a:lnTo>
                    <a:pt x="18283" y="19154"/>
                  </a:lnTo>
                  <a:lnTo>
                    <a:pt x="18299" y="19179"/>
                  </a:lnTo>
                  <a:lnTo>
                    <a:pt x="18302" y="19155"/>
                  </a:lnTo>
                  <a:lnTo>
                    <a:pt x="18308" y="19133"/>
                  </a:lnTo>
                  <a:lnTo>
                    <a:pt x="18317" y="19133"/>
                  </a:lnTo>
                  <a:lnTo>
                    <a:pt x="18323" y="19156"/>
                  </a:lnTo>
                  <a:lnTo>
                    <a:pt x="18332" y="19173"/>
                  </a:lnTo>
                  <a:lnTo>
                    <a:pt x="18338" y="19171"/>
                  </a:lnTo>
                  <a:lnTo>
                    <a:pt x="18340" y="19174"/>
                  </a:lnTo>
                  <a:lnTo>
                    <a:pt x="18341" y="19194"/>
                  </a:lnTo>
                  <a:lnTo>
                    <a:pt x="18345" y="19200"/>
                  </a:lnTo>
                  <a:lnTo>
                    <a:pt x="18351" y="19199"/>
                  </a:lnTo>
                  <a:lnTo>
                    <a:pt x="18353" y="19190"/>
                  </a:lnTo>
                  <a:lnTo>
                    <a:pt x="18353" y="19180"/>
                  </a:lnTo>
                  <a:lnTo>
                    <a:pt x="18349" y="19157"/>
                  </a:lnTo>
                  <a:lnTo>
                    <a:pt x="18335" y="19126"/>
                  </a:lnTo>
                  <a:lnTo>
                    <a:pt x="18321" y="19085"/>
                  </a:lnTo>
                  <a:lnTo>
                    <a:pt x="18318" y="19081"/>
                  </a:lnTo>
                  <a:lnTo>
                    <a:pt x="18293" y="19074"/>
                  </a:lnTo>
                  <a:lnTo>
                    <a:pt x="18290" y="19070"/>
                  </a:lnTo>
                  <a:lnTo>
                    <a:pt x="18286" y="19051"/>
                  </a:lnTo>
                  <a:lnTo>
                    <a:pt x="18267" y="19039"/>
                  </a:lnTo>
                  <a:lnTo>
                    <a:pt x="18264" y="19034"/>
                  </a:lnTo>
                  <a:lnTo>
                    <a:pt x="18264" y="19021"/>
                  </a:lnTo>
                  <a:lnTo>
                    <a:pt x="18266" y="19011"/>
                  </a:lnTo>
                  <a:lnTo>
                    <a:pt x="18269" y="19011"/>
                  </a:lnTo>
                  <a:lnTo>
                    <a:pt x="18278" y="19023"/>
                  </a:lnTo>
                  <a:lnTo>
                    <a:pt x="18289" y="19039"/>
                  </a:lnTo>
                  <a:lnTo>
                    <a:pt x="18295" y="19028"/>
                  </a:lnTo>
                  <a:lnTo>
                    <a:pt x="18308" y="19011"/>
                  </a:lnTo>
                  <a:lnTo>
                    <a:pt x="18311" y="19011"/>
                  </a:lnTo>
                  <a:lnTo>
                    <a:pt x="18313" y="19027"/>
                  </a:lnTo>
                  <a:lnTo>
                    <a:pt x="18319" y="19034"/>
                  </a:lnTo>
                  <a:lnTo>
                    <a:pt x="18322" y="19049"/>
                  </a:lnTo>
                  <a:lnTo>
                    <a:pt x="18326" y="19066"/>
                  </a:lnTo>
                  <a:lnTo>
                    <a:pt x="18329" y="19098"/>
                  </a:lnTo>
                  <a:lnTo>
                    <a:pt x="18339" y="19133"/>
                  </a:lnTo>
                  <a:lnTo>
                    <a:pt x="18342" y="19133"/>
                  </a:lnTo>
                  <a:lnTo>
                    <a:pt x="18341" y="19098"/>
                  </a:lnTo>
                  <a:lnTo>
                    <a:pt x="18350" y="19075"/>
                  </a:lnTo>
                  <a:lnTo>
                    <a:pt x="18353" y="19063"/>
                  </a:lnTo>
                  <a:lnTo>
                    <a:pt x="18371" y="19053"/>
                  </a:lnTo>
                  <a:lnTo>
                    <a:pt x="18394" y="19034"/>
                  </a:lnTo>
                  <a:lnTo>
                    <a:pt x="18401" y="18999"/>
                  </a:lnTo>
                  <a:lnTo>
                    <a:pt x="18397" y="18966"/>
                  </a:lnTo>
                  <a:lnTo>
                    <a:pt x="18400" y="18961"/>
                  </a:lnTo>
                  <a:lnTo>
                    <a:pt x="18403" y="18965"/>
                  </a:lnTo>
                  <a:lnTo>
                    <a:pt x="18406" y="18979"/>
                  </a:lnTo>
                  <a:lnTo>
                    <a:pt x="18410" y="18988"/>
                  </a:lnTo>
                  <a:lnTo>
                    <a:pt x="18408" y="19008"/>
                  </a:lnTo>
                  <a:lnTo>
                    <a:pt x="18403" y="19037"/>
                  </a:lnTo>
                  <a:lnTo>
                    <a:pt x="18383" y="19068"/>
                  </a:lnTo>
                  <a:lnTo>
                    <a:pt x="18363" y="19084"/>
                  </a:lnTo>
                  <a:lnTo>
                    <a:pt x="18364" y="19099"/>
                  </a:lnTo>
                  <a:lnTo>
                    <a:pt x="18367" y="19103"/>
                  </a:lnTo>
                  <a:lnTo>
                    <a:pt x="18386" y="19105"/>
                  </a:lnTo>
                  <a:lnTo>
                    <a:pt x="18389" y="19115"/>
                  </a:lnTo>
                  <a:lnTo>
                    <a:pt x="18392" y="19123"/>
                  </a:lnTo>
                  <a:lnTo>
                    <a:pt x="18389" y="19185"/>
                  </a:lnTo>
                  <a:lnTo>
                    <a:pt x="18397" y="19265"/>
                  </a:lnTo>
                  <a:lnTo>
                    <a:pt x="18406" y="19278"/>
                  </a:lnTo>
                  <a:lnTo>
                    <a:pt x="18416" y="19301"/>
                  </a:lnTo>
                  <a:lnTo>
                    <a:pt x="18421" y="19324"/>
                  </a:lnTo>
                  <a:lnTo>
                    <a:pt x="18424" y="19333"/>
                  </a:lnTo>
                  <a:lnTo>
                    <a:pt x="18422" y="19347"/>
                  </a:lnTo>
                  <a:lnTo>
                    <a:pt x="18416" y="19358"/>
                  </a:lnTo>
                  <a:lnTo>
                    <a:pt x="18420" y="19367"/>
                  </a:lnTo>
                  <a:lnTo>
                    <a:pt x="18423" y="19376"/>
                  </a:lnTo>
                  <a:lnTo>
                    <a:pt x="18429" y="19375"/>
                  </a:lnTo>
                  <a:lnTo>
                    <a:pt x="18436" y="19388"/>
                  </a:lnTo>
                  <a:lnTo>
                    <a:pt x="18442" y="19393"/>
                  </a:lnTo>
                  <a:lnTo>
                    <a:pt x="18445" y="19388"/>
                  </a:lnTo>
                  <a:lnTo>
                    <a:pt x="18451" y="19372"/>
                  </a:lnTo>
                  <a:lnTo>
                    <a:pt x="18465" y="19371"/>
                  </a:lnTo>
                  <a:lnTo>
                    <a:pt x="18471" y="19366"/>
                  </a:lnTo>
                  <a:lnTo>
                    <a:pt x="18477" y="19359"/>
                  </a:lnTo>
                  <a:lnTo>
                    <a:pt x="18477" y="19351"/>
                  </a:lnTo>
                  <a:lnTo>
                    <a:pt x="18482" y="19335"/>
                  </a:lnTo>
                  <a:lnTo>
                    <a:pt x="18481" y="19312"/>
                  </a:lnTo>
                  <a:lnTo>
                    <a:pt x="18483" y="19287"/>
                  </a:lnTo>
                  <a:lnTo>
                    <a:pt x="18482" y="19269"/>
                  </a:lnTo>
                  <a:lnTo>
                    <a:pt x="18484" y="19260"/>
                  </a:lnTo>
                  <a:lnTo>
                    <a:pt x="18487" y="19254"/>
                  </a:lnTo>
                  <a:lnTo>
                    <a:pt x="18492" y="19244"/>
                  </a:lnTo>
                  <a:lnTo>
                    <a:pt x="18510" y="19227"/>
                  </a:lnTo>
                  <a:lnTo>
                    <a:pt x="18521" y="19237"/>
                  </a:lnTo>
                  <a:lnTo>
                    <a:pt x="18535" y="19255"/>
                  </a:lnTo>
                  <a:lnTo>
                    <a:pt x="18538" y="19255"/>
                  </a:lnTo>
                  <a:lnTo>
                    <a:pt x="18536" y="19235"/>
                  </a:lnTo>
                  <a:lnTo>
                    <a:pt x="18527" y="19231"/>
                  </a:lnTo>
                  <a:lnTo>
                    <a:pt x="18521" y="19234"/>
                  </a:lnTo>
                  <a:lnTo>
                    <a:pt x="18507" y="19250"/>
                  </a:lnTo>
                  <a:lnTo>
                    <a:pt x="18499" y="19264"/>
                  </a:lnTo>
                  <a:lnTo>
                    <a:pt x="18497" y="19273"/>
                  </a:lnTo>
                  <a:lnTo>
                    <a:pt x="18494" y="19287"/>
                  </a:lnTo>
                  <a:lnTo>
                    <a:pt x="18494" y="19334"/>
                  </a:lnTo>
                  <a:lnTo>
                    <a:pt x="18486" y="19359"/>
                  </a:lnTo>
                  <a:lnTo>
                    <a:pt x="18481" y="19373"/>
                  </a:lnTo>
                  <a:lnTo>
                    <a:pt x="18469" y="19389"/>
                  </a:lnTo>
                  <a:lnTo>
                    <a:pt x="18454" y="19391"/>
                  </a:lnTo>
                  <a:lnTo>
                    <a:pt x="18451" y="19396"/>
                  </a:lnTo>
                  <a:lnTo>
                    <a:pt x="18452" y="19401"/>
                  </a:lnTo>
                  <a:lnTo>
                    <a:pt x="18449" y="19415"/>
                  </a:lnTo>
                  <a:lnTo>
                    <a:pt x="18480" y="19412"/>
                  </a:lnTo>
                  <a:lnTo>
                    <a:pt x="18483" y="19416"/>
                  </a:lnTo>
                  <a:lnTo>
                    <a:pt x="18489" y="19425"/>
                  </a:lnTo>
                  <a:lnTo>
                    <a:pt x="18496" y="19428"/>
                  </a:lnTo>
                  <a:lnTo>
                    <a:pt x="18501" y="19428"/>
                  </a:lnTo>
                  <a:lnTo>
                    <a:pt x="18504" y="19423"/>
                  </a:lnTo>
                  <a:lnTo>
                    <a:pt x="18507" y="19396"/>
                  </a:lnTo>
                  <a:lnTo>
                    <a:pt x="18514" y="19377"/>
                  </a:lnTo>
                  <a:lnTo>
                    <a:pt x="18517" y="19377"/>
                  </a:lnTo>
                  <a:lnTo>
                    <a:pt x="18522" y="19389"/>
                  </a:lnTo>
                  <a:lnTo>
                    <a:pt x="18531" y="19401"/>
                  </a:lnTo>
                  <a:lnTo>
                    <a:pt x="18538" y="19412"/>
                  </a:lnTo>
                  <a:lnTo>
                    <a:pt x="18542" y="19439"/>
                  </a:lnTo>
                  <a:lnTo>
                    <a:pt x="18549" y="19463"/>
                  </a:lnTo>
                  <a:lnTo>
                    <a:pt x="18550" y="19483"/>
                  </a:lnTo>
                  <a:lnTo>
                    <a:pt x="18547" y="19493"/>
                  </a:lnTo>
                  <a:lnTo>
                    <a:pt x="18538" y="19494"/>
                  </a:lnTo>
                  <a:lnTo>
                    <a:pt x="18539" y="19503"/>
                  </a:lnTo>
                  <a:lnTo>
                    <a:pt x="18555" y="19535"/>
                  </a:lnTo>
                  <a:lnTo>
                    <a:pt x="18562" y="19548"/>
                  </a:lnTo>
                  <a:lnTo>
                    <a:pt x="18569" y="19571"/>
                  </a:lnTo>
                  <a:lnTo>
                    <a:pt x="18577" y="19613"/>
                  </a:lnTo>
                  <a:lnTo>
                    <a:pt x="18590" y="19683"/>
                  </a:lnTo>
                  <a:lnTo>
                    <a:pt x="18593" y="19692"/>
                  </a:lnTo>
                  <a:lnTo>
                    <a:pt x="18599" y="19691"/>
                  </a:lnTo>
                  <a:lnTo>
                    <a:pt x="18603" y="19700"/>
                  </a:lnTo>
                  <a:lnTo>
                    <a:pt x="18610" y="19714"/>
                  </a:lnTo>
                  <a:lnTo>
                    <a:pt x="18613" y="19718"/>
                  </a:lnTo>
                  <a:lnTo>
                    <a:pt x="18622" y="19717"/>
                  </a:lnTo>
                  <a:lnTo>
                    <a:pt x="18628" y="19726"/>
                  </a:lnTo>
                  <a:lnTo>
                    <a:pt x="18635" y="19748"/>
                  </a:lnTo>
                  <a:lnTo>
                    <a:pt x="18642" y="19757"/>
                  </a:lnTo>
                  <a:lnTo>
                    <a:pt x="18649" y="19761"/>
                  </a:lnTo>
                  <a:lnTo>
                    <a:pt x="18654" y="19756"/>
                  </a:lnTo>
                  <a:lnTo>
                    <a:pt x="18663" y="19750"/>
                  </a:lnTo>
                  <a:lnTo>
                    <a:pt x="18675" y="19748"/>
                  </a:lnTo>
                  <a:lnTo>
                    <a:pt x="18676" y="19762"/>
                  </a:lnTo>
                  <a:lnTo>
                    <a:pt x="18673" y="19777"/>
                  </a:lnTo>
                  <a:lnTo>
                    <a:pt x="18671" y="19787"/>
                  </a:lnTo>
                  <a:lnTo>
                    <a:pt x="18668" y="19792"/>
                  </a:lnTo>
                  <a:lnTo>
                    <a:pt x="18665" y="19797"/>
                  </a:lnTo>
                  <a:lnTo>
                    <a:pt x="18659" y="19793"/>
                  </a:lnTo>
                  <a:lnTo>
                    <a:pt x="18656" y="19789"/>
                  </a:lnTo>
                  <a:lnTo>
                    <a:pt x="18646" y="19771"/>
                  </a:lnTo>
                  <a:lnTo>
                    <a:pt x="18643" y="19772"/>
                  </a:lnTo>
                  <a:lnTo>
                    <a:pt x="18641" y="19781"/>
                  </a:lnTo>
                  <a:lnTo>
                    <a:pt x="18642" y="19804"/>
                  </a:lnTo>
                  <a:lnTo>
                    <a:pt x="18655" y="19822"/>
                  </a:lnTo>
                  <a:lnTo>
                    <a:pt x="18667" y="19821"/>
                  </a:lnTo>
                  <a:lnTo>
                    <a:pt x="18672" y="19815"/>
                  </a:lnTo>
                  <a:lnTo>
                    <a:pt x="18678" y="19809"/>
                  </a:lnTo>
                  <a:lnTo>
                    <a:pt x="18687" y="19808"/>
                  </a:lnTo>
                  <a:lnTo>
                    <a:pt x="18693" y="19798"/>
                  </a:lnTo>
                  <a:lnTo>
                    <a:pt x="18704" y="19788"/>
                  </a:lnTo>
                  <a:lnTo>
                    <a:pt x="18707" y="19782"/>
                  </a:lnTo>
                  <a:lnTo>
                    <a:pt x="18713" y="19782"/>
                  </a:lnTo>
                  <a:lnTo>
                    <a:pt x="18717" y="19790"/>
                  </a:lnTo>
                  <a:lnTo>
                    <a:pt x="18720" y="19809"/>
                  </a:lnTo>
                  <a:lnTo>
                    <a:pt x="18724" y="19813"/>
                  </a:lnTo>
                  <a:lnTo>
                    <a:pt x="18730" y="19813"/>
                  </a:lnTo>
                  <a:lnTo>
                    <a:pt x="18733" y="19807"/>
                  </a:lnTo>
                  <a:lnTo>
                    <a:pt x="18732" y="19793"/>
                  </a:lnTo>
                  <a:lnTo>
                    <a:pt x="18734" y="19788"/>
                  </a:lnTo>
                  <a:lnTo>
                    <a:pt x="18740" y="19787"/>
                  </a:lnTo>
                  <a:lnTo>
                    <a:pt x="18744" y="19797"/>
                  </a:lnTo>
                  <a:lnTo>
                    <a:pt x="18750" y="19796"/>
                  </a:lnTo>
                  <a:lnTo>
                    <a:pt x="18756" y="19786"/>
                  </a:lnTo>
                  <a:lnTo>
                    <a:pt x="18759" y="19795"/>
                  </a:lnTo>
                  <a:lnTo>
                    <a:pt x="18763" y="19804"/>
                  </a:lnTo>
                  <a:lnTo>
                    <a:pt x="18771" y="19798"/>
                  </a:lnTo>
                  <a:lnTo>
                    <a:pt x="18778" y="19802"/>
                  </a:lnTo>
                  <a:lnTo>
                    <a:pt x="18781" y="19811"/>
                  </a:lnTo>
                  <a:lnTo>
                    <a:pt x="18820" y="19810"/>
                  </a:lnTo>
                  <a:lnTo>
                    <a:pt x="18842" y="19822"/>
                  </a:lnTo>
                  <a:lnTo>
                    <a:pt x="18847" y="19798"/>
                  </a:lnTo>
                  <a:lnTo>
                    <a:pt x="18857" y="19821"/>
                  </a:lnTo>
                  <a:lnTo>
                    <a:pt x="18876" y="19833"/>
                  </a:lnTo>
                  <a:lnTo>
                    <a:pt x="18888" y="19822"/>
                  </a:lnTo>
                  <a:lnTo>
                    <a:pt x="18891" y="19826"/>
                  </a:lnTo>
                  <a:lnTo>
                    <a:pt x="18889" y="19855"/>
                  </a:lnTo>
                  <a:lnTo>
                    <a:pt x="18898" y="19848"/>
                  </a:lnTo>
                  <a:lnTo>
                    <a:pt x="18923" y="19869"/>
                  </a:lnTo>
                  <a:lnTo>
                    <a:pt x="18929" y="19869"/>
                  </a:lnTo>
                  <a:lnTo>
                    <a:pt x="18937" y="19896"/>
                  </a:lnTo>
                  <a:lnTo>
                    <a:pt x="18934" y="19910"/>
                  </a:lnTo>
                  <a:lnTo>
                    <a:pt x="18926" y="19912"/>
                  </a:lnTo>
                  <a:lnTo>
                    <a:pt x="18915" y="19899"/>
                  </a:lnTo>
                  <a:lnTo>
                    <a:pt x="18890" y="19921"/>
                  </a:lnTo>
                  <a:lnTo>
                    <a:pt x="18899" y="19934"/>
                  </a:lnTo>
                  <a:lnTo>
                    <a:pt x="18903" y="19948"/>
                  </a:lnTo>
                  <a:lnTo>
                    <a:pt x="18900" y="19952"/>
                  </a:lnTo>
                  <a:lnTo>
                    <a:pt x="18911" y="19979"/>
                  </a:lnTo>
                  <a:lnTo>
                    <a:pt x="18911" y="19984"/>
                  </a:lnTo>
                  <a:lnTo>
                    <a:pt x="18921" y="19997"/>
                  </a:lnTo>
                  <a:lnTo>
                    <a:pt x="18921" y="20007"/>
                  </a:lnTo>
                  <a:lnTo>
                    <a:pt x="18938" y="20014"/>
                  </a:lnTo>
                  <a:lnTo>
                    <a:pt x="18953" y="19999"/>
                  </a:lnTo>
                  <a:lnTo>
                    <a:pt x="18972" y="19949"/>
                  </a:lnTo>
                  <a:lnTo>
                    <a:pt x="18979" y="19957"/>
                  </a:lnTo>
                  <a:lnTo>
                    <a:pt x="18979" y="19963"/>
                  </a:lnTo>
                  <a:lnTo>
                    <a:pt x="18986" y="19975"/>
                  </a:lnTo>
                  <a:lnTo>
                    <a:pt x="19025" y="19980"/>
                  </a:lnTo>
                  <a:lnTo>
                    <a:pt x="19027" y="20013"/>
                  </a:lnTo>
                  <a:lnTo>
                    <a:pt x="19006" y="20011"/>
                  </a:lnTo>
                  <a:lnTo>
                    <a:pt x="19000" y="20007"/>
                  </a:lnTo>
                  <a:lnTo>
                    <a:pt x="18987" y="19994"/>
                  </a:lnTo>
                  <a:lnTo>
                    <a:pt x="18972" y="20006"/>
                  </a:lnTo>
                  <a:lnTo>
                    <a:pt x="18966" y="20002"/>
                  </a:lnTo>
                  <a:lnTo>
                    <a:pt x="18941" y="20033"/>
                  </a:lnTo>
                  <a:lnTo>
                    <a:pt x="18951" y="20060"/>
                  </a:lnTo>
                  <a:lnTo>
                    <a:pt x="18972" y="20063"/>
                  </a:lnTo>
                  <a:lnTo>
                    <a:pt x="18971" y="20091"/>
                  </a:lnTo>
                  <a:lnTo>
                    <a:pt x="18990" y="20117"/>
                  </a:lnTo>
                  <a:lnTo>
                    <a:pt x="18990" y="20122"/>
                  </a:lnTo>
                  <a:lnTo>
                    <a:pt x="18988" y="20137"/>
                  </a:lnTo>
                  <a:lnTo>
                    <a:pt x="19015" y="20138"/>
                  </a:lnTo>
                  <a:lnTo>
                    <a:pt x="19056" y="20162"/>
                  </a:lnTo>
                  <a:lnTo>
                    <a:pt x="19064" y="20146"/>
                  </a:lnTo>
                  <a:lnTo>
                    <a:pt x="19073" y="20145"/>
                  </a:lnTo>
                  <a:lnTo>
                    <a:pt x="19083" y="20158"/>
                  </a:lnTo>
                  <a:lnTo>
                    <a:pt x="19084" y="20172"/>
                  </a:lnTo>
                  <a:lnTo>
                    <a:pt x="19119" y="20201"/>
                  </a:lnTo>
                  <a:lnTo>
                    <a:pt x="19098" y="20235"/>
                  </a:lnTo>
                  <a:lnTo>
                    <a:pt x="19067" y="20241"/>
                  </a:lnTo>
                  <a:lnTo>
                    <a:pt x="19067" y="20251"/>
                  </a:lnTo>
                  <a:lnTo>
                    <a:pt x="19063" y="20249"/>
                  </a:lnTo>
                  <a:lnTo>
                    <a:pt x="19034" y="20239"/>
                  </a:lnTo>
                  <a:lnTo>
                    <a:pt x="19037" y="20216"/>
                  </a:lnTo>
                  <a:lnTo>
                    <a:pt x="19032" y="20211"/>
                  </a:lnTo>
                  <a:lnTo>
                    <a:pt x="19030" y="20207"/>
                  </a:lnTo>
                  <a:lnTo>
                    <a:pt x="19005" y="20187"/>
                  </a:lnTo>
                  <a:lnTo>
                    <a:pt x="18992" y="20217"/>
                  </a:lnTo>
                  <a:lnTo>
                    <a:pt x="18994" y="20260"/>
                  </a:lnTo>
                  <a:lnTo>
                    <a:pt x="19018" y="20313"/>
                  </a:lnTo>
                  <a:lnTo>
                    <a:pt x="19053" y="20338"/>
                  </a:lnTo>
                  <a:lnTo>
                    <a:pt x="19132" y="20290"/>
                  </a:lnTo>
                  <a:lnTo>
                    <a:pt x="19131" y="20266"/>
                  </a:lnTo>
                  <a:lnTo>
                    <a:pt x="19151" y="20249"/>
                  </a:lnTo>
                  <a:lnTo>
                    <a:pt x="19170" y="20257"/>
                  </a:lnTo>
                  <a:lnTo>
                    <a:pt x="19169" y="20243"/>
                  </a:lnTo>
                  <a:lnTo>
                    <a:pt x="19181" y="20237"/>
                  </a:lnTo>
                  <a:lnTo>
                    <a:pt x="19179" y="20260"/>
                  </a:lnTo>
                  <a:lnTo>
                    <a:pt x="19191" y="20254"/>
                  </a:lnTo>
                  <a:lnTo>
                    <a:pt x="19194" y="20258"/>
                  </a:lnTo>
                  <a:lnTo>
                    <a:pt x="19215" y="20256"/>
                  </a:lnTo>
                  <a:lnTo>
                    <a:pt x="19212" y="20252"/>
                  </a:lnTo>
                  <a:lnTo>
                    <a:pt x="19206" y="20248"/>
                  </a:lnTo>
                  <a:lnTo>
                    <a:pt x="19214" y="20237"/>
                  </a:lnTo>
                  <a:lnTo>
                    <a:pt x="19227" y="20245"/>
                  </a:lnTo>
                  <a:lnTo>
                    <a:pt x="19234" y="20220"/>
                  </a:lnTo>
                  <a:lnTo>
                    <a:pt x="19241" y="20229"/>
                  </a:lnTo>
                  <a:lnTo>
                    <a:pt x="19239" y="20248"/>
                  </a:lnTo>
                  <a:lnTo>
                    <a:pt x="19248" y="20242"/>
                  </a:lnTo>
                  <a:lnTo>
                    <a:pt x="19255" y="20213"/>
                  </a:lnTo>
                  <a:lnTo>
                    <a:pt x="19246" y="20209"/>
                  </a:lnTo>
                  <a:lnTo>
                    <a:pt x="19246" y="20205"/>
                  </a:lnTo>
                  <a:lnTo>
                    <a:pt x="19266" y="20183"/>
                  </a:lnTo>
                  <a:lnTo>
                    <a:pt x="19264" y="20207"/>
                  </a:lnTo>
                  <a:lnTo>
                    <a:pt x="19287" y="20185"/>
                  </a:lnTo>
                  <a:lnTo>
                    <a:pt x="19299" y="20179"/>
                  </a:lnTo>
                  <a:lnTo>
                    <a:pt x="19289" y="20166"/>
                  </a:lnTo>
                  <a:lnTo>
                    <a:pt x="19274" y="20172"/>
                  </a:lnTo>
                  <a:lnTo>
                    <a:pt x="19276" y="20153"/>
                  </a:lnTo>
                  <a:lnTo>
                    <a:pt x="19294" y="20142"/>
                  </a:lnTo>
                  <a:lnTo>
                    <a:pt x="19297" y="20151"/>
                  </a:lnTo>
                  <a:lnTo>
                    <a:pt x="19312" y="20139"/>
                  </a:lnTo>
                  <a:lnTo>
                    <a:pt x="19313" y="20153"/>
                  </a:lnTo>
                  <a:lnTo>
                    <a:pt x="19317" y="20167"/>
                  </a:lnTo>
                  <a:lnTo>
                    <a:pt x="19328" y="20171"/>
                  </a:lnTo>
                  <a:lnTo>
                    <a:pt x="19344" y="20178"/>
                  </a:lnTo>
                  <a:lnTo>
                    <a:pt x="19346" y="20159"/>
                  </a:lnTo>
                  <a:lnTo>
                    <a:pt x="19325" y="20147"/>
                  </a:lnTo>
                  <a:lnTo>
                    <a:pt x="19336" y="20132"/>
                  </a:lnTo>
                  <a:lnTo>
                    <a:pt x="19339" y="20135"/>
                  </a:lnTo>
                  <a:lnTo>
                    <a:pt x="19345" y="20140"/>
                  </a:lnTo>
                  <a:lnTo>
                    <a:pt x="19359" y="20162"/>
                  </a:lnTo>
                  <a:lnTo>
                    <a:pt x="19368" y="20161"/>
                  </a:lnTo>
                  <a:lnTo>
                    <a:pt x="19370" y="20147"/>
                  </a:lnTo>
                  <a:lnTo>
                    <a:pt x="19358" y="20152"/>
                  </a:lnTo>
                  <a:lnTo>
                    <a:pt x="19348" y="20134"/>
                  </a:lnTo>
                  <a:lnTo>
                    <a:pt x="19347" y="20107"/>
                  </a:lnTo>
                  <a:lnTo>
                    <a:pt x="19352" y="20097"/>
                  </a:lnTo>
                  <a:lnTo>
                    <a:pt x="19352" y="20082"/>
                  </a:lnTo>
                  <a:lnTo>
                    <a:pt x="19360" y="20072"/>
                  </a:lnTo>
                  <a:lnTo>
                    <a:pt x="19359" y="20058"/>
                  </a:lnTo>
                  <a:lnTo>
                    <a:pt x="19368" y="20042"/>
                  </a:lnTo>
                  <a:lnTo>
                    <a:pt x="19377" y="20036"/>
                  </a:lnTo>
                  <a:lnTo>
                    <a:pt x="19382" y="20026"/>
                  </a:lnTo>
                  <a:lnTo>
                    <a:pt x="19384" y="20007"/>
                  </a:lnTo>
                  <a:lnTo>
                    <a:pt x="19380" y="19989"/>
                  </a:lnTo>
                  <a:lnTo>
                    <a:pt x="19376" y="19970"/>
                  </a:lnTo>
                  <a:lnTo>
                    <a:pt x="19369" y="19947"/>
                  </a:lnTo>
                  <a:lnTo>
                    <a:pt x="19361" y="19905"/>
                  </a:lnTo>
                  <a:lnTo>
                    <a:pt x="19362" y="19868"/>
                  </a:lnTo>
                  <a:lnTo>
                    <a:pt x="19359" y="19811"/>
                  </a:lnTo>
                  <a:lnTo>
                    <a:pt x="19367" y="19791"/>
                  </a:lnTo>
                  <a:lnTo>
                    <a:pt x="19371" y="19743"/>
                  </a:lnTo>
                  <a:lnTo>
                    <a:pt x="19373" y="19733"/>
                  </a:lnTo>
                  <a:lnTo>
                    <a:pt x="19372" y="19700"/>
                  </a:lnTo>
                  <a:lnTo>
                    <a:pt x="19383" y="19680"/>
                  </a:lnTo>
                  <a:lnTo>
                    <a:pt x="19391" y="19669"/>
                  </a:lnTo>
                  <a:lnTo>
                    <a:pt x="19394" y="19660"/>
                  </a:lnTo>
                  <a:lnTo>
                    <a:pt x="19385" y="19613"/>
                  </a:lnTo>
                  <a:lnTo>
                    <a:pt x="19389" y="19565"/>
                  </a:lnTo>
                  <a:lnTo>
                    <a:pt x="19394" y="19540"/>
                  </a:lnTo>
                  <a:lnTo>
                    <a:pt x="19390" y="19518"/>
                  </a:lnTo>
                  <a:lnTo>
                    <a:pt x="19393" y="19508"/>
                  </a:lnTo>
                  <a:lnTo>
                    <a:pt x="19396" y="19517"/>
                  </a:lnTo>
                  <a:lnTo>
                    <a:pt x="19408" y="19577"/>
                  </a:lnTo>
                  <a:lnTo>
                    <a:pt x="19407" y="19629"/>
                  </a:lnTo>
                  <a:lnTo>
                    <a:pt x="19411" y="19643"/>
                  </a:lnTo>
                  <a:lnTo>
                    <a:pt x="19414" y="19648"/>
                  </a:lnTo>
                  <a:lnTo>
                    <a:pt x="19417" y="19646"/>
                  </a:lnTo>
                  <a:lnTo>
                    <a:pt x="19420" y="19637"/>
                  </a:lnTo>
                  <a:lnTo>
                    <a:pt x="19417" y="19581"/>
                  </a:lnTo>
                  <a:lnTo>
                    <a:pt x="19412" y="19548"/>
                  </a:lnTo>
                  <a:lnTo>
                    <a:pt x="19393" y="19408"/>
                  </a:lnTo>
                  <a:lnTo>
                    <a:pt x="19390" y="19399"/>
                  </a:lnTo>
                  <a:lnTo>
                    <a:pt x="19381" y="19400"/>
                  </a:lnTo>
                  <a:lnTo>
                    <a:pt x="19377" y="19382"/>
                  </a:lnTo>
                  <a:lnTo>
                    <a:pt x="19351" y="18991"/>
                  </a:lnTo>
                  <a:lnTo>
                    <a:pt x="19342" y="18921"/>
                  </a:lnTo>
                  <a:lnTo>
                    <a:pt x="19329" y="18856"/>
                  </a:lnTo>
                  <a:lnTo>
                    <a:pt x="19318" y="18800"/>
                  </a:lnTo>
                  <a:lnTo>
                    <a:pt x="19305" y="18783"/>
                  </a:lnTo>
                  <a:lnTo>
                    <a:pt x="19297" y="18760"/>
                  </a:lnTo>
                  <a:lnTo>
                    <a:pt x="19290" y="18733"/>
                  </a:lnTo>
                  <a:lnTo>
                    <a:pt x="19277" y="18720"/>
                  </a:lnTo>
                  <a:lnTo>
                    <a:pt x="19268" y="18707"/>
                  </a:lnTo>
                  <a:lnTo>
                    <a:pt x="19267" y="18697"/>
                  </a:lnTo>
                  <a:lnTo>
                    <a:pt x="19269" y="18688"/>
                  </a:lnTo>
                  <a:lnTo>
                    <a:pt x="19276" y="18687"/>
                  </a:lnTo>
                  <a:lnTo>
                    <a:pt x="19286" y="18709"/>
                  </a:lnTo>
                  <a:lnTo>
                    <a:pt x="19289" y="18709"/>
                  </a:lnTo>
                  <a:lnTo>
                    <a:pt x="19288" y="18699"/>
                  </a:lnTo>
                  <a:lnTo>
                    <a:pt x="19269" y="18669"/>
                  </a:lnTo>
                  <a:lnTo>
                    <a:pt x="19251" y="18624"/>
                  </a:lnTo>
                  <a:lnTo>
                    <a:pt x="19240" y="18592"/>
                  </a:lnTo>
                  <a:lnTo>
                    <a:pt x="19218" y="18566"/>
                  </a:lnTo>
                  <a:lnTo>
                    <a:pt x="19205" y="18558"/>
                  </a:lnTo>
                  <a:lnTo>
                    <a:pt x="19192" y="18536"/>
                  </a:lnTo>
                  <a:lnTo>
                    <a:pt x="19190" y="18536"/>
                  </a:lnTo>
                  <a:lnTo>
                    <a:pt x="19181" y="18542"/>
                  </a:lnTo>
                  <a:lnTo>
                    <a:pt x="19178" y="18547"/>
                  </a:lnTo>
                  <a:lnTo>
                    <a:pt x="19181" y="18561"/>
                  </a:lnTo>
                  <a:lnTo>
                    <a:pt x="19178" y="18566"/>
                  </a:lnTo>
                  <a:lnTo>
                    <a:pt x="19172" y="18548"/>
                  </a:lnTo>
                  <a:lnTo>
                    <a:pt x="19168" y="18543"/>
                  </a:lnTo>
                  <a:lnTo>
                    <a:pt x="19165" y="18539"/>
                  </a:lnTo>
                  <a:lnTo>
                    <a:pt x="19143" y="18518"/>
                  </a:lnTo>
                  <a:lnTo>
                    <a:pt x="19140" y="18514"/>
                  </a:lnTo>
                  <a:lnTo>
                    <a:pt x="19140" y="18509"/>
                  </a:lnTo>
                  <a:lnTo>
                    <a:pt x="19152" y="18508"/>
                  </a:lnTo>
                  <a:lnTo>
                    <a:pt x="19155" y="18512"/>
                  </a:lnTo>
                  <a:lnTo>
                    <a:pt x="19158" y="18511"/>
                  </a:lnTo>
                  <a:lnTo>
                    <a:pt x="19170" y="18525"/>
                  </a:lnTo>
                  <a:lnTo>
                    <a:pt x="19173" y="18524"/>
                  </a:lnTo>
                  <a:lnTo>
                    <a:pt x="19188" y="18517"/>
                  </a:lnTo>
                  <a:lnTo>
                    <a:pt x="19191" y="18522"/>
                  </a:lnTo>
                  <a:lnTo>
                    <a:pt x="19208" y="18548"/>
                  </a:lnTo>
                  <a:lnTo>
                    <a:pt x="19211" y="18543"/>
                  </a:lnTo>
                  <a:lnTo>
                    <a:pt x="19127" y="18383"/>
                  </a:lnTo>
                  <a:lnTo>
                    <a:pt x="19050" y="18165"/>
                  </a:lnTo>
                  <a:lnTo>
                    <a:pt x="18996" y="18067"/>
                  </a:lnTo>
                  <a:lnTo>
                    <a:pt x="18990" y="18067"/>
                  </a:lnTo>
                  <a:lnTo>
                    <a:pt x="18988" y="18082"/>
                  </a:lnTo>
                  <a:lnTo>
                    <a:pt x="18985" y="18087"/>
                  </a:lnTo>
                  <a:lnTo>
                    <a:pt x="18982" y="18087"/>
                  </a:lnTo>
                  <a:lnTo>
                    <a:pt x="18981" y="18073"/>
                  </a:lnTo>
                  <a:lnTo>
                    <a:pt x="18986" y="18054"/>
                  </a:lnTo>
                  <a:lnTo>
                    <a:pt x="18986" y="18044"/>
                  </a:lnTo>
                  <a:lnTo>
                    <a:pt x="18949" y="17972"/>
                  </a:lnTo>
                  <a:lnTo>
                    <a:pt x="18828" y="17726"/>
                  </a:lnTo>
                  <a:lnTo>
                    <a:pt x="18758" y="17550"/>
                  </a:lnTo>
                  <a:lnTo>
                    <a:pt x="18750" y="17504"/>
                  </a:lnTo>
                  <a:lnTo>
                    <a:pt x="18734" y="17482"/>
                  </a:lnTo>
                  <a:lnTo>
                    <a:pt x="18704" y="17362"/>
                  </a:lnTo>
                  <a:lnTo>
                    <a:pt x="18732" y="17383"/>
                  </a:lnTo>
                  <a:lnTo>
                    <a:pt x="18729" y="17388"/>
                  </a:lnTo>
                  <a:lnTo>
                    <a:pt x="18741" y="17386"/>
                  </a:lnTo>
                  <a:lnTo>
                    <a:pt x="18742" y="17395"/>
                  </a:lnTo>
                  <a:lnTo>
                    <a:pt x="18757" y="17398"/>
                  </a:lnTo>
                  <a:lnTo>
                    <a:pt x="18753" y="17389"/>
                  </a:lnTo>
                  <a:lnTo>
                    <a:pt x="18717" y="17337"/>
                  </a:lnTo>
                  <a:lnTo>
                    <a:pt x="18700" y="17301"/>
                  </a:lnTo>
                  <a:lnTo>
                    <a:pt x="18654" y="17212"/>
                  </a:lnTo>
                  <a:lnTo>
                    <a:pt x="18650" y="17198"/>
                  </a:lnTo>
                  <a:lnTo>
                    <a:pt x="18649" y="17184"/>
                  </a:lnTo>
                  <a:lnTo>
                    <a:pt x="18646" y="17184"/>
                  </a:lnTo>
                  <a:lnTo>
                    <a:pt x="18640" y="17180"/>
                  </a:lnTo>
                  <a:lnTo>
                    <a:pt x="18636" y="17171"/>
                  </a:lnTo>
                  <a:lnTo>
                    <a:pt x="18636" y="17157"/>
                  </a:lnTo>
                  <a:lnTo>
                    <a:pt x="18626" y="17149"/>
                  </a:lnTo>
                  <a:lnTo>
                    <a:pt x="18623" y="17144"/>
                  </a:lnTo>
                  <a:lnTo>
                    <a:pt x="18614" y="17136"/>
                  </a:lnTo>
                  <a:lnTo>
                    <a:pt x="18613" y="17131"/>
                  </a:lnTo>
                  <a:lnTo>
                    <a:pt x="18616" y="17126"/>
                  </a:lnTo>
                  <a:lnTo>
                    <a:pt x="18599" y="17095"/>
                  </a:lnTo>
                  <a:lnTo>
                    <a:pt x="18549" y="17002"/>
                  </a:lnTo>
                  <a:lnTo>
                    <a:pt x="18532" y="16966"/>
                  </a:lnTo>
                  <a:lnTo>
                    <a:pt x="18519" y="16939"/>
                  </a:lnTo>
                  <a:lnTo>
                    <a:pt x="18516" y="16934"/>
                  </a:lnTo>
                  <a:lnTo>
                    <a:pt x="18515" y="16920"/>
                  </a:lnTo>
                  <a:lnTo>
                    <a:pt x="18517" y="16911"/>
                  </a:lnTo>
                  <a:lnTo>
                    <a:pt x="18514" y="16906"/>
                  </a:lnTo>
                  <a:lnTo>
                    <a:pt x="18498" y="16880"/>
                  </a:lnTo>
                  <a:lnTo>
                    <a:pt x="18481" y="16839"/>
                  </a:lnTo>
                  <a:lnTo>
                    <a:pt x="18457" y="16799"/>
                  </a:lnTo>
                  <a:lnTo>
                    <a:pt x="18437" y="16750"/>
                  </a:lnTo>
                  <a:lnTo>
                    <a:pt x="18424" y="16747"/>
                  </a:lnTo>
                  <a:lnTo>
                    <a:pt x="18421" y="16742"/>
                  </a:lnTo>
                  <a:lnTo>
                    <a:pt x="18424" y="16737"/>
                  </a:lnTo>
                  <a:lnTo>
                    <a:pt x="18433" y="16731"/>
                  </a:lnTo>
                  <a:lnTo>
                    <a:pt x="18433" y="16726"/>
                  </a:lnTo>
                  <a:lnTo>
                    <a:pt x="18429" y="16717"/>
                  </a:lnTo>
                  <a:lnTo>
                    <a:pt x="18422" y="16704"/>
                  </a:lnTo>
                  <a:lnTo>
                    <a:pt x="18415" y="16681"/>
                  </a:lnTo>
                  <a:lnTo>
                    <a:pt x="18405" y="16663"/>
                  </a:lnTo>
                  <a:lnTo>
                    <a:pt x="18392" y="16646"/>
                  </a:lnTo>
                  <a:lnTo>
                    <a:pt x="18373" y="16620"/>
                  </a:lnTo>
                  <a:lnTo>
                    <a:pt x="18365" y="16597"/>
                  </a:lnTo>
                  <a:lnTo>
                    <a:pt x="18364" y="16564"/>
                  </a:lnTo>
                  <a:lnTo>
                    <a:pt x="18370" y="16554"/>
                  </a:lnTo>
                  <a:lnTo>
                    <a:pt x="18366" y="16549"/>
                  </a:lnTo>
                  <a:lnTo>
                    <a:pt x="18366" y="16545"/>
                  </a:lnTo>
                  <a:lnTo>
                    <a:pt x="18359" y="16536"/>
                  </a:lnTo>
                  <a:lnTo>
                    <a:pt x="18346" y="16514"/>
                  </a:lnTo>
                  <a:lnTo>
                    <a:pt x="18332" y="16482"/>
                  </a:lnTo>
                  <a:lnTo>
                    <a:pt x="18322" y="16460"/>
                  </a:lnTo>
                  <a:lnTo>
                    <a:pt x="18321" y="16441"/>
                  </a:lnTo>
                  <a:lnTo>
                    <a:pt x="18318" y="16427"/>
                  </a:lnTo>
                  <a:lnTo>
                    <a:pt x="18314" y="16413"/>
                  </a:lnTo>
                  <a:lnTo>
                    <a:pt x="18300" y="16382"/>
                  </a:lnTo>
                  <a:lnTo>
                    <a:pt x="18286" y="16350"/>
                  </a:lnTo>
                  <a:lnTo>
                    <a:pt x="18276" y="16328"/>
                  </a:lnTo>
                  <a:lnTo>
                    <a:pt x="18269" y="16301"/>
                  </a:lnTo>
                  <a:lnTo>
                    <a:pt x="18267" y="16263"/>
                  </a:lnTo>
                  <a:lnTo>
                    <a:pt x="18264" y="16254"/>
                  </a:lnTo>
                  <a:lnTo>
                    <a:pt x="18257" y="16245"/>
                  </a:lnTo>
                  <a:lnTo>
                    <a:pt x="18253" y="16227"/>
                  </a:lnTo>
                  <a:lnTo>
                    <a:pt x="18249" y="16213"/>
                  </a:lnTo>
                  <a:lnTo>
                    <a:pt x="18243" y="16204"/>
                  </a:lnTo>
                  <a:lnTo>
                    <a:pt x="18237" y="16200"/>
                  </a:lnTo>
                  <a:lnTo>
                    <a:pt x="18239" y="16195"/>
                  </a:lnTo>
                  <a:lnTo>
                    <a:pt x="18234" y="16139"/>
                  </a:lnTo>
                  <a:lnTo>
                    <a:pt x="18212" y="16084"/>
                  </a:lnTo>
                  <a:lnTo>
                    <a:pt x="18200" y="16072"/>
                  </a:lnTo>
                  <a:lnTo>
                    <a:pt x="18194" y="16072"/>
                  </a:lnTo>
                  <a:lnTo>
                    <a:pt x="18190" y="16068"/>
                  </a:lnTo>
                  <a:lnTo>
                    <a:pt x="18190" y="16054"/>
                  </a:lnTo>
                  <a:lnTo>
                    <a:pt x="18192" y="16030"/>
                  </a:lnTo>
                  <a:lnTo>
                    <a:pt x="18194" y="16011"/>
                  </a:lnTo>
                  <a:lnTo>
                    <a:pt x="18197" y="16006"/>
                  </a:lnTo>
                  <a:lnTo>
                    <a:pt x="18196" y="15997"/>
                  </a:lnTo>
                  <a:lnTo>
                    <a:pt x="18192" y="15983"/>
                  </a:lnTo>
                  <a:lnTo>
                    <a:pt x="18192" y="15973"/>
                  </a:lnTo>
                  <a:lnTo>
                    <a:pt x="18188" y="15964"/>
                  </a:lnTo>
                  <a:lnTo>
                    <a:pt x="18188" y="15959"/>
                  </a:lnTo>
                  <a:lnTo>
                    <a:pt x="18176" y="15961"/>
                  </a:lnTo>
                  <a:lnTo>
                    <a:pt x="18171" y="15966"/>
                  </a:lnTo>
                  <a:lnTo>
                    <a:pt x="18158" y="15963"/>
                  </a:lnTo>
                  <a:lnTo>
                    <a:pt x="18152" y="15959"/>
                  </a:lnTo>
                  <a:lnTo>
                    <a:pt x="18145" y="15950"/>
                  </a:lnTo>
                  <a:lnTo>
                    <a:pt x="18144" y="15949"/>
                  </a:lnTo>
                  <a:lnTo>
                    <a:pt x="18142" y="15946"/>
                  </a:lnTo>
                  <a:lnTo>
                    <a:pt x="18154" y="15944"/>
                  </a:lnTo>
                  <a:lnTo>
                    <a:pt x="18163" y="15948"/>
                  </a:lnTo>
                  <a:lnTo>
                    <a:pt x="18166" y="15948"/>
                  </a:lnTo>
                  <a:lnTo>
                    <a:pt x="18175" y="15937"/>
                  </a:lnTo>
                  <a:lnTo>
                    <a:pt x="18183" y="15922"/>
                  </a:lnTo>
                  <a:lnTo>
                    <a:pt x="18179" y="15894"/>
                  </a:lnTo>
                  <a:lnTo>
                    <a:pt x="18175" y="15880"/>
                  </a:lnTo>
                  <a:lnTo>
                    <a:pt x="18165" y="15854"/>
                  </a:lnTo>
                  <a:lnTo>
                    <a:pt x="18153" y="15834"/>
                  </a:lnTo>
                  <a:lnTo>
                    <a:pt x="18150" y="15834"/>
                  </a:lnTo>
                  <a:lnTo>
                    <a:pt x="18152" y="15837"/>
                  </a:lnTo>
                  <a:lnTo>
                    <a:pt x="18152" y="15839"/>
                  </a:lnTo>
                  <a:lnTo>
                    <a:pt x="18140" y="15834"/>
                  </a:lnTo>
                  <a:lnTo>
                    <a:pt x="18133" y="15827"/>
                  </a:lnTo>
                  <a:lnTo>
                    <a:pt x="18133" y="15823"/>
                  </a:lnTo>
                  <a:lnTo>
                    <a:pt x="18139" y="15822"/>
                  </a:lnTo>
                  <a:lnTo>
                    <a:pt x="18145" y="15827"/>
                  </a:lnTo>
                  <a:lnTo>
                    <a:pt x="18155" y="15830"/>
                  </a:lnTo>
                  <a:lnTo>
                    <a:pt x="18161" y="15834"/>
                  </a:lnTo>
                  <a:lnTo>
                    <a:pt x="18173" y="15833"/>
                  </a:lnTo>
                  <a:lnTo>
                    <a:pt x="18170" y="15829"/>
                  </a:lnTo>
                  <a:lnTo>
                    <a:pt x="18160" y="15816"/>
                  </a:lnTo>
                  <a:lnTo>
                    <a:pt x="18156" y="15797"/>
                  </a:lnTo>
                  <a:lnTo>
                    <a:pt x="18156" y="15792"/>
                  </a:lnTo>
                  <a:lnTo>
                    <a:pt x="18161" y="15778"/>
                  </a:lnTo>
                  <a:lnTo>
                    <a:pt x="18164" y="15773"/>
                  </a:lnTo>
                  <a:lnTo>
                    <a:pt x="18170" y="15767"/>
                  </a:lnTo>
                  <a:lnTo>
                    <a:pt x="18175" y="15752"/>
                  </a:lnTo>
                  <a:lnTo>
                    <a:pt x="18178" y="15747"/>
                  </a:lnTo>
                  <a:lnTo>
                    <a:pt x="18177" y="15738"/>
                  </a:lnTo>
                  <a:lnTo>
                    <a:pt x="18174" y="15733"/>
                  </a:lnTo>
                  <a:lnTo>
                    <a:pt x="18171" y="15729"/>
                  </a:lnTo>
                  <a:lnTo>
                    <a:pt x="18164" y="15725"/>
                  </a:lnTo>
                  <a:lnTo>
                    <a:pt x="18161" y="15730"/>
                  </a:lnTo>
                  <a:lnTo>
                    <a:pt x="18162" y="15740"/>
                  </a:lnTo>
                  <a:lnTo>
                    <a:pt x="18159" y="15740"/>
                  </a:lnTo>
                  <a:lnTo>
                    <a:pt x="18156" y="15745"/>
                  </a:lnTo>
                  <a:lnTo>
                    <a:pt x="18147" y="15736"/>
                  </a:lnTo>
                  <a:lnTo>
                    <a:pt x="18135" y="15738"/>
                  </a:lnTo>
                  <a:lnTo>
                    <a:pt x="18126" y="15744"/>
                  </a:lnTo>
                  <a:lnTo>
                    <a:pt x="18120" y="15745"/>
                  </a:lnTo>
                  <a:lnTo>
                    <a:pt x="18111" y="15741"/>
                  </a:lnTo>
                  <a:lnTo>
                    <a:pt x="18096" y="15743"/>
                  </a:lnTo>
                  <a:lnTo>
                    <a:pt x="18090" y="15748"/>
                  </a:lnTo>
                  <a:lnTo>
                    <a:pt x="18084" y="15750"/>
                  </a:lnTo>
                  <a:lnTo>
                    <a:pt x="18083" y="15740"/>
                  </a:lnTo>
                  <a:lnTo>
                    <a:pt x="18086" y="15735"/>
                  </a:lnTo>
                  <a:lnTo>
                    <a:pt x="18098" y="15724"/>
                  </a:lnTo>
                  <a:lnTo>
                    <a:pt x="18107" y="15722"/>
                  </a:lnTo>
                  <a:lnTo>
                    <a:pt x="18119" y="15716"/>
                  </a:lnTo>
                  <a:lnTo>
                    <a:pt x="18131" y="15719"/>
                  </a:lnTo>
                  <a:lnTo>
                    <a:pt x="18149" y="15727"/>
                  </a:lnTo>
                  <a:lnTo>
                    <a:pt x="18154" y="15707"/>
                  </a:lnTo>
                  <a:lnTo>
                    <a:pt x="18153" y="15683"/>
                  </a:lnTo>
                  <a:lnTo>
                    <a:pt x="18150" y="15675"/>
                  </a:lnTo>
                  <a:lnTo>
                    <a:pt x="18134" y="15672"/>
                  </a:lnTo>
                  <a:lnTo>
                    <a:pt x="18125" y="15659"/>
                  </a:lnTo>
                  <a:lnTo>
                    <a:pt x="18124" y="15649"/>
                  </a:lnTo>
                  <a:lnTo>
                    <a:pt x="18127" y="15640"/>
                  </a:lnTo>
                  <a:lnTo>
                    <a:pt x="18130" y="15635"/>
                  </a:lnTo>
                  <a:lnTo>
                    <a:pt x="18129" y="15615"/>
                  </a:lnTo>
                  <a:lnTo>
                    <a:pt x="18125" y="15611"/>
                  </a:lnTo>
                  <a:lnTo>
                    <a:pt x="18119" y="15607"/>
                  </a:lnTo>
                  <a:lnTo>
                    <a:pt x="18116" y="15598"/>
                  </a:lnTo>
                  <a:lnTo>
                    <a:pt x="18112" y="15584"/>
                  </a:lnTo>
                  <a:lnTo>
                    <a:pt x="18105" y="15571"/>
                  </a:lnTo>
                  <a:lnTo>
                    <a:pt x="18117" y="15557"/>
                  </a:lnTo>
                  <a:lnTo>
                    <a:pt x="18132" y="15544"/>
                  </a:lnTo>
                  <a:lnTo>
                    <a:pt x="18132" y="15539"/>
                  </a:lnTo>
                  <a:lnTo>
                    <a:pt x="18097" y="15590"/>
                  </a:lnTo>
                  <a:lnTo>
                    <a:pt x="18100" y="15590"/>
                  </a:lnTo>
                  <a:lnTo>
                    <a:pt x="18110" y="15584"/>
                  </a:lnTo>
                  <a:lnTo>
                    <a:pt x="18121" y="15597"/>
                  </a:lnTo>
                  <a:lnTo>
                    <a:pt x="18137" y="15602"/>
                  </a:lnTo>
                  <a:lnTo>
                    <a:pt x="18149" y="15612"/>
                  </a:lnTo>
                  <a:lnTo>
                    <a:pt x="18152" y="15609"/>
                  </a:lnTo>
                  <a:lnTo>
                    <a:pt x="18158" y="15598"/>
                  </a:lnTo>
                  <a:lnTo>
                    <a:pt x="18157" y="15579"/>
                  </a:lnTo>
                  <a:lnTo>
                    <a:pt x="18150" y="15566"/>
                  </a:lnTo>
                  <a:lnTo>
                    <a:pt x="18144" y="15552"/>
                  </a:lnTo>
                  <a:lnTo>
                    <a:pt x="18143" y="15543"/>
                  </a:lnTo>
                  <a:lnTo>
                    <a:pt x="18136" y="15523"/>
                  </a:lnTo>
                  <a:lnTo>
                    <a:pt x="18132" y="15518"/>
                  </a:lnTo>
                  <a:lnTo>
                    <a:pt x="18132" y="15513"/>
                  </a:lnTo>
                  <a:lnTo>
                    <a:pt x="18151" y="15526"/>
                  </a:lnTo>
                  <a:lnTo>
                    <a:pt x="18160" y="15540"/>
                  </a:lnTo>
                  <a:lnTo>
                    <a:pt x="18164" y="15577"/>
                  </a:lnTo>
                  <a:lnTo>
                    <a:pt x="18168" y="15577"/>
                  </a:lnTo>
                  <a:lnTo>
                    <a:pt x="18175" y="15581"/>
                  </a:lnTo>
                  <a:lnTo>
                    <a:pt x="18181" y="15575"/>
                  </a:lnTo>
                  <a:lnTo>
                    <a:pt x="18184" y="15575"/>
                  </a:lnTo>
                  <a:lnTo>
                    <a:pt x="18180" y="15581"/>
                  </a:lnTo>
                  <a:lnTo>
                    <a:pt x="18183" y="15590"/>
                  </a:lnTo>
                  <a:lnTo>
                    <a:pt x="18186" y="15590"/>
                  </a:lnTo>
                  <a:lnTo>
                    <a:pt x="18186" y="15566"/>
                  </a:lnTo>
                  <a:lnTo>
                    <a:pt x="18192" y="15556"/>
                  </a:lnTo>
                  <a:lnTo>
                    <a:pt x="18195" y="15546"/>
                  </a:lnTo>
                  <a:lnTo>
                    <a:pt x="18199" y="15519"/>
                  </a:lnTo>
                  <a:lnTo>
                    <a:pt x="18205" y="15503"/>
                  </a:lnTo>
                  <a:lnTo>
                    <a:pt x="18211" y="15497"/>
                  </a:lnTo>
                  <a:lnTo>
                    <a:pt x="18218" y="15472"/>
                  </a:lnTo>
                  <a:lnTo>
                    <a:pt x="18220" y="15452"/>
                  </a:lnTo>
                  <a:lnTo>
                    <a:pt x="18213" y="15439"/>
                  </a:lnTo>
                  <a:lnTo>
                    <a:pt x="18210" y="15434"/>
                  </a:lnTo>
                  <a:lnTo>
                    <a:pt x="18183" y="15428"/>
                  </a:lnTo>
                  <a:lnTo>
                    <a:pt x="18164" y="15426"/>
                  </a:lnTo>
                  <a:lnTo>
                    <a:pt x="18166" y="15454"/>
                  </a:lnTo>
                  <a:lnTo>
                    <a:pt x="18164" y="15473"/>
                  </a:lnTo>
                  <a:lnTo>
                    <a:pt x="18161" y="15474"/>
                  </a:lnTo>
                  <a:lnTo>
                    <a:pt x="18151" y="15451"/>
                  </a:lnTo>
                  <a:lnTo>
                    <a:pt x="18150" y="15433"/>
                  </a:lnTo>
                  <a:lnTo>
                    <a:pt x="18155" y="15427"/>
                  </a:lnTo>
                  <a:lnTo>
                    <a:pt x="18158" y="15422"/>
                  </a:lnTo>
                  <a:lnTo>
                    <a:pt x="18161" y="15422"/>
                  </a:lnTo>
                  <a:lnTo>
                    <a:pt x="18158" y="15417"/>
                  </a:lnTo>
                  <a:lnTo>
                    <a:pt x="18152" y="15418"/>
                  </a:lnTo>
                  <a:lnTo>
                    <a:pt x="18143" y="15424"/>
                  </a:lnTo>
                  <a:lnTo>
                    <a:pt x="18125" y="15421"/>
                  </a:lnTo>
                  <a:lnTo>
                    <a:pt x="18112" y="15413"/>
                  </a:lnTo>
                  <a:lnTo>
                    <a:pt x="18112" y="15408"/>
                  </a:lnTo>
                  <a:lnTo>
                    <a:pt x="18115" y="15404"/>
                  </a:lnTo>
                  <a:lnTo>
                    <a:pt x="18118" y="15399"/>
                  </a:lnTo>
                  <a:lnTo>
                    <a:pt x="18121" y="15398"/>
                  </a:lnTo>
                  <a:lnTo>
                    <a:pt x="18130" y="15406"/>
                  </a:lnTo>
                  <a:lnTo>
                    <a:pt x="18160" y="15402"/>
                  </a:lnTo>
                  <a:lnTo>
                    <a:pt x="18182" y="15405"/>
                  </a:lnTo>
                  <a:lnTo>
                    <a:pt x="18206" y="15402"/>
                  </a:lnTo>
                  <a:lnTo>
                    <a:pt x="18205" y="15397"/>
                  </a:lnTo>
                  <a:lnTo>
                    <a:pt x="18202" y="15388"/>
                  </a:lnTo>
                  <a:lnTo>
                    <a:pt x="18201" y="15378"/>
                  </a:lnTo>
                  <a:lnTo>
                    <a:pt x="18195" y="15375"/>
                  </a:lnTo>
                  <a:lnTo>
                    <a:pt x="18192" y="15375"/>
                  </a:lnTo>
                  <a:lnTo>
                    <a:pt x="18189" y="15366"/>
                  </a:lnTo>
                  <a:lnTo>
                    <a:pt x="18179" y="15363"/>
                  </a:lnTo>
                  <a:lnTo>
                    <a:pt x="18171" y="15378"/>
                  </a:lnTo>
                  <a:lnTo>
                    <a:pt x="18156" y="15380"/>
                  </a:lnTo>
                  <a:lnTo>
                    <a:pt x="18153" y="15375"/>
                  </a:lnTo>
                  <a:lnTo>
                    <a:pt x="18155" y="15366"/>
                  </a:lnTo>
                  <a:lnTo>
                    <a:pt x="18158" y="15361"/>
                  </a:lnTo>
                  <a:lnTo>
                    <a:pt x="18167" y="15359"/>
                  </a:lnTo>
                  <a:lnTo>
                    <a:pt x="18167" y="15364"/>
                  </a:lnTo>
                  <a:lnTo>
                    <a:pt x="18171" y="15368"/>
                  </a:lnTo>
                  <a:lnTo>
                    <a:pt x="18173" y="15364"/>
                  </a:lnTo>
                  <a:lnTo>
                    <a:pt x="18176" y="15353"/>
                  </a:lnTo>
                  <a:lnTo>
                    <a:pt x="18175" y="15344"/>
                  </a:lnTo>
                  <a:lnTo>
                    <a:pt x="18172" y="15335"/>
                  </a:lnTo>
                  <a:lnTo>
                    <a:pt x="18172" y="15330"/>
                  </a:lnTo>
                  <a:lnTo>
                    <a:pt x="18174" y="15321"/>
                  </a:lnTo>
                  <a:lnTo>
                    <a:pt x="18180" y="15320"/>
                  </a:lnTo>
                  <a:lnTo>
                    <a:pt x="18187" y="15333"/>
                  </a:lnTo>
                  <a:lnTo>
                    <a:pt x="18191" y="15351"/>
                  </a:lnTo>
                  <a:lnTo>
                    <a:pt x="18195" y="15361"/>
                  </a:lnTo>
                  <a:lnTo>
                    <a:pt x="18203" y="15360"/>
                  </a:lnTo>
                  <a:lnTo>
                    <a:pt x="18208" y="15326"/>
                  </a:lnTo>
                  <a:lnTo>
                    <a:pt x="18215" y="15291"/>
                  </a:lnTo>
                  <a:lnTo>
                    <a:pt x="18223" y="15262"/>
                  </a:lnTo>
                  <a:lnTo>
                    <a:pt x="18227" y="15233"/>
                  </a:lnTo>
                  <a:lnTo>
                    <a:pt x="18227" y="15224"/>
                  </a:lnTo>
                  <a:lnTo>
                    <a:pt x="18221" y="15219"/>
                  </a:lnTo>
                  <a:lnTo>
                    <a:pt x="18214" y="15216"/>
                  </a:lnTo>
                  <a:lnTo>
                    <a:pt x="18215" y="15220"/>
                  </a:lnTo>
                  <a:lnTo>
                    <a:pt x="18212" y="15231"/>
                  </a:lnTo>
                  <a:lnTo>
                    <a:pt x="18209" y="15240"/>
                  </a:lnTo>
                  <a:lnTo>
                    <a:pt x="18197" y="15232"/>
                  </a:lnTo>
                  <a:lnTo>
                    <a:pt x="18195" y="15242"/>
                  </a:lnTo>
                  <a:lnTo>
                    <a:pt x="18192" y="15256"/>
                  </a:lnTo>
                  <a:lnTo>
                    <a:pt x="18204" y="15271"/>
                  </a:lnTo>
                  <a:lnTo>
                    <a:pt x="18210" y="15278"/>
                  </a:lnTo>
                  <a:lnTo>
                    <a:pt x="18210" y="15273"/>
                  </a:lnTo>
                  <a:lnTo>
                    <a:pt x="18201" y="15253"/>
                  </a:lnTo>
                  <a:lnTo>
                    <a:pt x="18197" y="15238"/>
                  </a:lnTo>
                  <a:lnTo>
                    <a:pt x="18189" y="15234"/>
                  </a:lnTo>
                  <a:lnTo>
                    <a:pt x="18184" y="15234"/>
                  </a:lnTo>
                  <a:lnTo>
                    <a:pt x="18178" y="15244"/>
                  </a:lnTo>
                  <a:lnTo>
                    <a:pt x="18171" y="15249"/>
                  </a:lnTo>
                  <a:lnTo>
                    <a:pt x="18168" y="15241"/>
                  </a:lnTo>
                  <a:lnTo>
                    <a:pt x="18158" y="15242"/>
                  </a:lnTo>
                  <a:lnTo>
                    <a:pt x="18152" y="15247"/>
                  </a:lnTo>
                  <a:lnTo>
                    <a:pt x="18150" y="15252"/>
                  </a:lnTo>
                  <a:lnTo>
                    <a:pt x="18144" y="15248"/>
                  </a:lnTo>
                  <a:lnTo>
                    <a:pt x="18140" y="15249"/>
                  </a:lnTo>
                  <a:lnTo>
                    <a:pt x="18140" y="15239"/>
                  </a:lnTo>
                  <a:lnTo>
                    <a:pt x="18149" y="15238"/>
                  </a:lnTo>
                  <a:lnTo>
                    <a:pt x="18158" y="15232"/>
                  </a:lnTo>
                  <a:lnTo>
                    <a:pt x="18154" y="15226"/>
                  </a:lnTo>
                  <a:lnTo>
                    <a:pt x="18154" y="15223"/>
                  </a:lnTo>
                  <a:lnTo>
                    <a:pt x="18157" y="15223"/>
                  </a:lnTo>
                  <a:lnTo>
                    <a:pt x="18160" y="15223"/>
                  </a:lnTo>
                  <a:lnTo>
                    <a:pt x="18163" y="15223"/>
                  </a:lnTo>
                  <a:lnTo>
                    <a:pt x="18169" y="15217"/>
                  </a:lnTo>
                  <a:lnTo>
                    <a:pt x="18172" y="15212"/>
                  </a:lnTo>
                  <a:lnTo>
                    <a:pt x="18190" y="15216"/>
                  </a:lnTo>
                  <a:lnTo>
                    <a:pt x="18210" y="15210"/>
                  </a:lnTo>
                  <a:lnTo>
                    <a:pt x="18210" y="15206"/>
                  </a:lnTo>
                  <a:lnTo>
                    <a:pt x="18201" y="15205"/>
                  </a:lnTo>
                  <a:lnTo>
                    <a:pt x="18197" y="15209"/>
                  </a:lnTo>
                  <a:lnTo>
                    <a:pt x="18200" y="15208"/>
                  </a:lnTo>
                  <a:lnTo>
                    <a:pt x="18204" y="15203"/>
                  </a:lnTo>
                  <a:lnTo>
                    <a:pt x="18208" y="15193"/>
                  </a:lnTo>
                  <a:lnTo>
                    <a:pt x="18207" y="15174"/>
                  </a:lnTo>
                  <a:lnTo>
                    <a:pt x="18198" y="15180"/>
                  </a:lnTo>
                  <a:lnTo>
                    <a:pt x="18191" y="15176"/>
                  </a:lnTo>
                  <a:lnTo>
                    <a:pt x="18194" y="15166"/>
                  </a:lnTo>
                  <a:lnTo>
                    <a:pt x="18190" y="15161"/>
                  </a:lnTo>
                  <a:lnTo>
                    <a:pt x="18185" y="15162"/>
                  </a:lnTo>
                  <a:lnTo>
                    <a:pt x="18178" y="15130"/>
                  </a:lnTo>
                  <a:lnTo>
                    <a:pt x="18181" y="15101"/>
                  </a:lnTo>
                  <a:lnTo>
                    <a:pt x="18184" y="15101"/>
                  </a:lnTo>
                  <a:lnTo>
                    <a:pt x="18196" y="15127"/>
                  </a:lnTo>
                  <a:lnTo>
                    <a:pt x="18202" y="15139"/>
                  </a:lnTo>
                  <a:lnTo>
                    <a:pt x="18209" y="15153"/>
                  </a:lnTo>
                  <a:lnTo>
                    <a:pt x="18216" y="15174"/>
                  </a:lnTo>
                  <a:lnTo>
                    <a:pt x="18220" y="15195"/>
                  </a:lnTo>
                  <a:lnTo>
                    <a:pt x="18223" y="15200"/>
                  </a:lnTo>
                  <a:lnTo>
                    <a:pt x="18223" y="15195"/>
                  </a:lnTo>
                  <a:lnTo>
                    <a:pt x="18228" y="15181"/>
                  </a:lnTo>
                  <a:lnTo>
                    <a:pt x="18230" y="15166"/>
                  </a:lnTo>
                  <a:lnTo>
                    <a:pt x="18232" y="15147"/>
                  </a:lnTo>
                  <a:lnTo>
                    <a:pt x="18231" y="15114"/>
                  </a:lnTo>
                  <a:lnTo>
                    <a:pt x="18227" y="15105"/>
                  </a:lnTo>
                  <a:lnTo>
                    <a:pt x="18220" y="15087"/>
                  </a:lnTo>
                  <a:lnTo>
                    <a:pt x="18220" y="15082"/>
                  </a:lnTo>
                  <a:lnTo>
                    <a:pt x="18217" y="15083"/>
                  </a:lnTo>
                  <a:lnTo>
                    <a:pt x="18208" y="15088"/>
                  </a:lnTo>
                  <a:lnTo>
                    <a:pt x="18205" y="15090"/>
                  </a:lnTo>
                  <a:lnTo>
                    <a:pt x="18206" y="15101"/>
                  </a:lnTo>
                  <a:lnTo>
                    <a:pt x="18209" y="15101"/>
                  </a:lnTo>
                  <a:lnTo>
                    <a:pt x="18209" y="15114"/>
                  </a:lnTo>
                  <a:lnTo>
                    <a:pt x="18195" y="15122"/>
                  </a:lnTo>
                  <a:lnTo>
                    <a:pt x="18165" y="15126"/>
                  </a:lnTo>
                  <a:lnTo>
                    <a:pt x="18164" y="15117"/>
                  </a:lnTo>
                  <a:lnTo>
                    <a:pt x="18173" y="15111"/>
                  </a:lnTo>
                  <a:lnTo>
                    <a:pt x="18179" y="15106"/>
                  </a:lnTo>
                  <a:lnTo>
                    <a:pt x="18188" y="15110"/>
                  </a:lnTo>
                  <a:lnTo>
                    <a:pt x="18194" y="15104"/>
                  </a:lnTo>
                  <a:lnTo>
                    <a:pt x="18197" y="15099"/>
                  </a:lnTo>
                  <a:lnTo>
                    <a:pt x="18195" y="15075"/>
                  </a:lnTo>
                  <a:lnTo>
                    <a:pt x="18192" y="15071"/>
                  </a:lnTo>
                  <a:lnTo>
                    <a:pt x="18186" y="15072"/>
                  </a:lnTo>
                  <a:lnTo>
                    <a:pt x="18180" y="15068"/>
                  </a:lnTo>
                  <a:lnTo>
                    <a:pt x="18174" y="15069"/>
                  </a:lnTo>
                  <a:lnTo>
                    <a:pt x="18171" y="15065"/>
                  </a:lnTo>
                  <a:lnTo>
                    <a:pt x="18165" y="15070"/>
                  </a:lnTo>
                  <a:lnTo>
                    <a:pt x="18161" y="15066"/>
                  </a:lnTo>
                  <a:lnTo>
                    <a:pt x="18155" y="15062"/>
                  </a:lnTo>
                  <a:lnTo>
                    <a:pt x="18154" y="15047"/>
                  </a:lnTo>
                  <a:lnTo>
                    <a:pt x="18151" y="15039"/>
                  </a:lnTo>
                  <a:lnTo>
                    <a:pt x="18151" y="15034"/>
                  </a:lnTo>
                  <a:lnTo>
                    <a:pt x="18139" y="15035"/>
                  </a:lnTo>
                  <a:lnTo>
                    <a:pt x="18130" y="15031"/>
                  </a:lnTo>
                  <a:lnTo>
                    <a:pt x="18129" y="15027"/>
                  </a:lnTo>
                  <a:lnTo>
                    <a:pt x="18147" y="15024"/>
                  </a:lnTo>
                  <a:lnTo>
                    <a:pt x="18154" y="15029"/>
                  </a:lnTo>
                  <a:lnTo>
                    <a:pt x="18154" y="15033"/>
                  </a:lnTo>
                  <a:lnTo>
                    <a:pt x="18157" y="15038"/>
                  </a:lnTo>
                  <a:lnTo>
                    <a:pt x="18160" y="15042"/>
                  </a:lnTo>
                  <a:lnTo>
                    <a:pt x="18161" y="15051"/>
                  </a:lnTo>
                  <a:lnTo>
                    <a:pt x="18167" y="15055"/>
                  </a:lnTo>
                  <a:lnTo>
                    <a:pt x="18179" y="15058"/>
                  </a:lnTo>
                  <a:lnTo>
                    <a:pt x="18192" y="15062"/>
                  </a:lnTo>
                  <a:lnTo>
                    <a:pt x="18201" y="15061"/>
                  </a:lnTo>
                  <a:lnTo>
                    <a:pt x="18200" y="15056"/>
                  </a:lnTo>
                  <a:lnTo>
                    <a:pt x="18197" y="15046"/>
                  </a:lnTo>
                  <a:lnTo>
                    <a:pt x="18190" y="15044"/>
                  </a:lnTo>
                  <a:lnTo>
                    <a:pt x="18187" y="15034"/>
                  </a:lnTo>
                  <a:lnTo>
                    <a:pt x="18186" y="15011"/>
                  </a:lnTo>
                  <a:lnTo>
                    <a:pt x="18189" y="15006"/>
                  </a:lnTo>
                  <a:lnTo>
                    <a:pt x="18195" y="15004"/>
                  </a:lnTo>
                  <a:lnTo>
                    <a:pt x="18198" y="15014"/>
                  </a:lnTo>
                  <a:lnTo>
                    <a:pt x="18202" y="15027"/>
                  </a:lnTo>
                  <a:lnTo>
                    <a:pt x="18199" y="15037"/>
                  </a:lnTo>
                  <a:lnTo>
                    <a:pt x="18203" y="15046"/>
                  </a:lnTo>
                  <a:lnTo>
                    <a:pt x="18209" y="15050"/>
                  </a:lnTo>
                  <a:lnTo>
                    <a:pt x="18216" y="15059"/>
                  </a:lnTo>
                  <a:lnTo>
                    <a:pt x="18219" y="15058"/>
                  </a:lnTo>
                  <a:lnTo>
                    <a:pt x="18224" y="15048"/>
                  </a:lnTo>
                  <a:lnTo>
                    <a:pt x="18233" y="15033"/>
                  </a:lnTo>
                  <a:lnTo>
                    <a:pt x="18265" y="15008"/>
                  </a:lnTo>
                  <a:lnTo>
                    <a:pt x="18288" y="14969"/>
                  </a:lnTo>
                  <a:lnTo>
                    <a:pt x="18288" y="14964"/>
                  </a:lnTo>
                  <a:lnTo>
                    <a:pt x="18266" y="14965"/>
                  </a:lnTo>
                  <a:lnTo>
                    <a:pt x="18251" y="14975"/>
                  </a:lnTo>
                  <a:lnTo>
                    <a:pt x="18243" y="14970"/>
                  </a:lnTo>
                  <a:lnTo>
                    <a:pt x="18234" y="14962"/>
                  </a:lnTo>
                  <a:lnTo>
                    <a:pt x="18227" y="14958"/>
                  </a:lnTo>
                  <a:lnTo>
                    <a:pt x="18211" y="14960"/>
                  </a:lnTo>
                  <a:lnTo>
                    <a:pt x="18199" y="14956"/>
                  </a:lnTo>
                  <a:lnTo>
                    <a:pt x="18189" y="14944"/>
                  </a:lnTo>
                  <a:lnTo>
                    <a:pt x="18179" y="14930"/>
                  </a:lnTo>
                  <a:lnTo>
                    <a:pt x="18170" y="14936"/>
                  </a:lnTo>
                  <a:lnTo>
                    <a:pt x="18164" y="14942"/>
                  </a:lnTo>
                  <a:lnTo>
                    <a:pt x="18161" y="14937"/>
                  </a:lnTo>
                  <a:lnTo>
                    <a:pt x="18164" y="14927"/>
                  </a:lnTo>
                  <a:lnTo>
                    <a:pt x="18167" y="14931"/>
                  </a:lnTo>
                  <a:lnTo>
                    <a:pt x="18172" y="14927"/>
                  </a:lnTo>
                  <a:lnTo>
                    <a:pt x="18178" y="14921"/>
                  </a:lnTo>
                  <a:lnTo>
                    <a:pt x="18191" y="14933"/>
                  </a:lnTo>
                  <a:lnTo>
                    <a:pt x="18201" y="14952"/>
                  </a:lnTo>
                  <a:lnTo>
                    <a:pt x="18210" y="14946"/>
                  </a:lnTo>
                  <a:lnTo>
                    <a:pt x="18222" y="14944"/>
                  </a:lnTo>
                  <a:lnTo>
                    <a:pt x="18222" y="14939"/>
                  </a:lnTo>
                  <a:lnTo>
                    <a:pt x="18218" y="14930"/>
                  </a:lnTo>
                  <a:lnTo>
                    <a:pt x="18218" y="14926"/>
                  </a:lnTo>
                  <a:lnTo>
                    <a:pt x="18194" y="14929"/>
                  </a:lnTo>
                  <a:lnTo>
                    <a:pt x="18194" y="14919"/>
                  </a:lnTo>
                  <a:lnTo>
                    <a:pt x="18190" y="14910"/>
                  </a:lnTo>
                  <a:lnTo>
                    <a:pt x="18181" y="14911"/>
                  </a:lnTo>
                  <a:lnTo>
                    <a:pt x="18172" y="14908"/>
                  </a:lnTo>
                  <a:lnTo>
                    <a:pt x="18188" y="14903"/>
                  </a:lnTo>
                  <a:lnTo>
                    <a:pt x="18210" y="14902"/>
                  </a:lnTo>
                  <a:lnTo>
                    <a:pt x="18210" y="14897"/>
                  </a:lnTo>
                  <a:lnTo>
                    <a:pt x="18132" y="14894"/>
                  </a:lnTo>
                  <a:lnTo>
                    <a:pt x="18132" y="14889"/>
                  </a:lnTo>
                  <a:lnTo>
                    <a:pt x="18154" y="14884"/>
                  </a:lnTo>
                  <a:lnTo>
                    <a:pt x="18167" y="14883"/>
                  </a:lnTo>
                  <a:lnTo>
                    <a:pt x="18175" y="14887"/>
                  </a:lnTo>
                  <a:lnTo>
                    <a:pt x="18181" y="14892"/>
                  </a:lnTo>
                  <a:lnTo>
                    <a:pt x="18188" y="14896"/>
                  </a:lnTo>
                  <a:lnTo>
                    <a:pt x="18193" y="14910"/>
                  </a:lnTo>
                  <a:lnTo>
                    <a:pt x="18199" y="14919"/>
                  </a:lnTo>
                  <a:lnTo>
                    <a:pt x="18208" y="14917"/>
                  </a:lnTo>
                  <a:lnTo>
                    <a:pt x="18208" y="14908"/>
                  </a:lnTo>
                  <a:lnTo>
                    <a:pt x="18205" y="14898"/>
                  </a:lnTo>
                  <a:lnTo>
                    <a:pt x="18195" y="14891"/>
                  </a:lnTo>
                  <a:lnTo>
                    <a:pt x="18189" y="14886"/>
                  </a:lnTo>
                  <a:lnTo>
                    <a:pt x="18188" y="14872"/>
                  </a:lnTo>
                  <a:lnTo>
                    <a:pt x="18191" y="14857"/>
                  </a:lnTo>
                  <a:lnTo>
                    <a:pt x="18194" y="14857"/>
                  </a:lnTo>
                  <a:lnTo>
                    <a:pt x="18194" y="14867"/>
                  </a:lnTo>
                  <a:lnTo>
                    <a:pt x="18192" y="14878"/>
                  </a:lnTo>
                  <a:lnTo>
                    <a:pt x="18198" y="14884"/>
                  </a:lnTo>
                  <a:lnTo>
                    <a:pt x="18208" y="14898"/>
                  </a:lnTo>
                  <a:lnTo>
                    <a:pt x="18218" y="14916"/>
                  </a:lnTo>
                  <a:lnTo>
                    <a:pt x="18227" y="14929"/>
                  </a:lnTo>
                  <a:lnTo>
                    <a:pt x="18236" y="14928"/>
                  </a:lnTo>
                  <a:lnTo>
                    <a:pt x="18245" y="14922"/>
                  </a:lnTo>
                  <a:lnTo>
                    <a:pt x="18251" y="14917"/>
                  </a:lnTo>
                  <a:lnTo>
                    <a:pt x="18260" y="14920"/>
                  </a:lnTo>
                  <a:lnTo>
                    <a:pt x="18261" y="14930"/>
                  </a:lnTo>
                  <a:lnTo>
                    <a:pt x="18264" y="14929"/>
                  </a:lnTo>
                  <a:lnTo>
                    <a:pt x="18269" y="14919"/>
                  </a:lnTo>
                  <a:lnTo>
                    <a:pt x="18269" y="14914"/>
                  </a:lnTo>
                  <a:lnTo>
                    <a:pt x="18272" y="14909"/>
                  </a:lnTo>
                  <a:lnTo>
                    <a:pt x="18274" y="14905"/>
                  </a:lnTo>
                  <a:lnTo>
                    <a:pt x="18283" y="14890"/>
                  </a:lnTo>
                  <a:lnTo>
                    <a:pt x="18288" y="14879"/>
                  </a:lnTo>
                  <a:lnTo>
                    <a:pt x="18288" y="14875"/>
                  </a:lnTo>
                  <a:lnTo>
                    <a:pt x="18273" y="14877"/>
                  </a:lnTo>
                  <a:lnTo>
                    <a:pt x="18253" y="14869"/>
                  </a:lnTo>
                  <a:lnTo>
                    <a:pt x="18243" y="14856"/>
                  </a:lnTo>
                  <a:lnTo>
                    <a:pt x="18239" y="14847"/>
                  </a:lnTo>
                  <a:lnTo>
                    <a:pt x="18237" y="14824"/>
                  </a:lnTo>
                  <a:lnTo>
                    <a:pt x="18234" y="14819"/>
                  </a:lnTo>
                  <a:lnTo>
                    <a:pt x="18231" y="14815"/>
                  </a:lnTo>
                  <a:lnTo>
                    <a:pt x="18227" y="14806"/>
                  </a:lnTo>
                  <a:lnTo>
                    <a:pt x="18236" y="14805"/>
                  </a:lnTo>
                  <a:lnTo>
                    <a:pt x="18242" y="14809"/>
                  </a:lnTo>
                  <a:lnTo>
                    <a:pt x="18246" y="14817"/>
                  </a:lnTo>
                  <a:lnTo>
                    <a:pt x="18247" y="14851"/>
                  </a:lnTo>
                  <a:lnTo>
                    <a:pt x="18254" y="14854"/>
                  </a:lnTo>
                  <a:lnTo>
                    <a:pt x="18263" y="14859"/>
                  </a:lnTo>
                  <a:lnTo>
                    <a:pt x="18266" y="14853"/>
                  </a:lnTo>
                  <a:lnTo>
                    <a:pt x="18268" y="14843"/>
                  </a:lnTo>
                  <a:lnTo>
                    <a:pt x="18274" y="14833"/>
                  </a:lnTo>
                  <a:lnTo>
                    <a:pt x="18273" y="14829"/>
                  </a:lnTo>
                  <a:lnTo>
                    <a:pt x="18276" y="14818"/>
                  </a:lnTo>
                  <a:lnTo>
                    <a:pt x="18276" y="14810"/>
                  </a:lnTo>
                  <a:lnTo>
                    <a:pt x="18272" y="14800"/>
                  </a:lnTo>
                  <a:lnTo>
                    <a:pt x="18266" y="14767"/>
                  </a:lnTo>
                  <a:lnTo>
                    <a:pt x="18256" y="14735"/>
                  </a:lnTo>
                  <a:lnTo>
                    <a:pt x="18253" y="14735"/>
                  </a:lnTo>
                  <a:lnTo>
                    <a:pt x="18256" y="14754"/>
                  </a:lnTo>
                  <a:lnTo>
                    <a:pt x="18266" y="14775"/>
                  </a:lnTo>
                  <a:lnTo>
                    <a:pt x="18275" y="14785"/>
                  </a:lnTo>
                  <a:lnTo>
                    <a:pt x="18278" y="14801"/>
                  </a:lnTo>
                  <a:lnTo>
                    <a:pt x="18282" y="14831"/>
                  </a:lnTo>
                  <a:lnTo>
                    <a:pt x="18288" y="14846"/>
                  </a:lnTo>
                  <a:lnTo>
                    <a:pt x="18288" y="14857"/>
                  </a:lnTo>
                  <a:lnTo>
                    <a:pt x="18287" y="14857"/>
                  </a:lnTo>
                  <a:lnTo>
                    <a:pt x="18293" y="14848"/>
                  </a:lnTo>
                  <a:lnTo>
                    <a:pt x="18298" y="14836"/>
                  </a:lnTo>
                  <a:lnTo>
                    <a:pt x="18293" y="14830"/>
                  </a:lnTo>
                  <a:lnTo>
                    <a:pt x="18288" y="14819"/>
                  </a:lnTo>
                  <a:lnTo>
                    <a:pt x="18288" y="14815"/>
                  </a:lnTo>
                  <a:lnTo>
                    <a:pt x="18288" y="14806"/>
                  </a:lnTo>
                  <a:lnTo>
                    <a:pt x="18288" y="14801"/>
                  </a:lnTo>
                  <a:lnTo>
                    <a:pt x="18309" y="14857"/>
                  </a:lnTo>
                  <a:lnTo>
                    <a:pt x="18311" y="14824"/>
                  </a:lnTo>
                  <a:lnTo>
                    <a:pt x="18311" y="14800"/>
                  </a:lnTo>
                  <a:lnTo>
                    <a:pt x="18308" y="14784"/>
                  </a:lnTo>
                  <a:lnTo>
                    <a:pt x="18307" y="14776"/>
                  </a:lnTo>
                  <a:lnTo>
                    <a:pt x="18298" y="14775"/>
                  </a:lnTo>
                  <a:lnTo>
                    <a:pt x="18295" y="14779"/>
                  </a:lnTo>
                  <a:lnTo>
                    <a:pt x="18289" y="14775"/>
                  </a:lnTo>
                  <a:lnTo>
                    <a:pt x="18285" y="14775"/>
                  </a:lnTo>
                  <a:lnTo>
                    <a:pt x="18277" y="14776"/>
                  </a:lnTo>
                  <a:lnTo>
                    <a:pt x="18265" y="14773"/>
                  </a:lnTo>
                  <a:lnTo>
                    <a:pt x="18256" y="14769"/>
                  </a:lnTo>
                  <a:lnTo>
                    <a:pt x="18243" y="14756"/>
                  </a:lnTo>
                  <a:lnTo>
                    <a:pt x="18236" y="14743"/>
                  </a:lnTo>
                  <a:lnTo>
                    <a:pt x="18233" y="14735"/>
                  </a:lnTo>
                  <a:lnTo>
                    <a:pt x="18230" y="14735"/>
                  </a:lnTo>
                  <a:lnTo>
                    <a:pt x="18224" y="14745"/>
                  </a:lnTo>
                  <a:lnTo>
                    <a:pt x="18219" y="14758"/>
                  </a:lnTo>
                  <a:lnTo>
                    <a:pt x="18216" y="14763"/>
                  </a:lnTo>
                  <a:lnTo>
                    <a:pt x="18204" y="14765"/>
                  </a:lnTo>
                  <a:lnTo>
                    <a:pt x="18201" y="14756"/>
                  </a:lnTo>
                  <a:lnTo>
                    <a:pt x="18191" y="14753"/>
                  </a:lnTo>
                  <a:lnTo>
                    <a:pt x="18185" y="14749"/>
                  </a:lnTo>
                  <a:lnTo>
                    <a:pt x="18191" y="14748"/>
                  </a:lnTo>
                  <a:lnTo>
                    <a:pt x="18200" y="14752"/>
                  </a:lnTo>
                  <a:lnTo>
                    <a:pt x="18207" y="14756"/>
                  </a:lnTo>
                  <a:lnTo>
                    <a:pt x="18212" y="14755"/>
                  </a:lnTo>
                  <a:lnTo>
                    <a:pt x="18215" y="14750"/>
                  </a:lnTo>
                  <a:lnTo>
                    <a:pt x="18218" y="14745"/>
                  </a:lnTo>
                  <a:lnTo>
                    <a:pt x="18230" y="14734"/>
                  </a:lnTo>
                  <a:lnTo>
                    <a:pt x="18233" y="14734"/>
                  </a:lnTo>
                  <a:lnTo>
                    <a:pt x="18242" y="14742"/>
                  </a:lnTo>
                  <a:lnTo>
                    <a:pt x="18252" y="14755"/>
                  </a:lnTo>
                  <a:lnTo>
                    <a:pt x="18258" y="14759"/>
                  </a:lnTo>
                  <a:lnTo>
                    <a:pt x="18264" y="14768"/>
                  </a:lnTo>
                  <a:lnTo>
                    <a:pt x="18277" y="14766"/>
                  </a:lnTo>
                  <a:lnTo>
                    <a:pt x="18286" y="14765"/>
                  </a:lnTo>
                  <a:lnTo>
                    <a:pt x="18282" y="14761"/>
                  </a:lnTo>
                  <a:lnTo>
                    <a:pt x="18276" y="14762"/>
                  </a:lnTo>
                  <a:lnTo>
                    <a:pt x="18270" y="14758"/>
                  </a:lnTo>
                  <a:lnTo>
                    <a:pt x="18270" y="14753"/>
                  </a:lnTo>
                  <a:lnTo>
                    <a:pt x="18276" y="14747"/>
                  </a:lnTo>
                  <a:lnTo>
                    <a:pt x="18282" y="14742"/>
                  </a:lnTo>
                  <a:lnTo>
                    <a:pt x="18290" y="14732"/>
                  </a:lnTo>
                  <a:lnTo>
                    <a:pt x="18298" y="14712"/>
                  </a:lnTo>
                  <a:lnTo>
                    <a:pt x="18300" y="14697"/>
                  </a:lnTo>
                  <a:lnTo>
                    <a:pt x="18299" y="14673"/>
                  </a:lnTo>
                  <a:lnTo>
                    <a:pt x="18293" y="14674"/>
                  </a:lnTo>
                  <a:lnTo>
                    <a:pt x="18290" y="14670"/>
                  </a:lnTo>
                  <a:lnTo>
                    <a:pt x="18290" y="14665"/>
                  </a:lnTo>
                  <a:lnTo>
                    <a:pt x="18289" y="14650"/>
                  </a:lnTo>
                  <a:lnTo>
                    <a:pt x="18288" y="14640"/>
                  </a:lnTo>
                  <a:lnTo>
                    <a:pt x="18288" y="14635"/>
                  </a:lnTo>
                  <a:lnTo>
                    <a:pt x="18285" y="14626"/>
                  </a:lnTo>
                  <a:lnTo>
                    <a:pt x="18285" y="14612"/>
                  </a:lnTo>
                  <a:lnTo>
                    <a:pt x="18282" y="14612"/>
                  </a:lnTo>
                  <a:lnTo>
                    <a:pt x="18279" y="14627"/>
                  </a:lnTo>
                  <a:lnTo>
                    <a:pt x="18270" y="14633"/>
                  </a:lnTo>
                  <a:lnTo>
                    <a:pt x="18269" y="14612"/>
                  </a:lnTo>
                  <a:lnTo>
                    <a:pt x="18271" y="14612"/>
                  </a:lnTo>
                  <a:lnTo>
                    <a:pt x="18278" y="14612"/>
                  </a:lnTo>
                  <a:lnTo>
                    <a:pt x="18278" y="14608"/>
                  </a:lnTo>
                  <a:lnTo>
                    <a:pt x="18275" y="14612"/>
                  </a:lnTo>
                  <a:lnTo>
                    <a:pt x="18278" y="14612"/>
                  </a:lnTo>
                  <a:lnTo>
                    <a:pt x="18291" y="14612"/>
                  </a:lnTo>
                  <a:lnTo>
                    <a:pt x="18305" y="14631"/>
                  </a:lnTo>
                  <a:lnTo>
                    <a:pt x="18304" y="14612"/>
                  </a:lnTo>
                  <a:lnTo>
                    <a:pt x="18309" y="14612"/>
                  </a:lnTo>
                  <a:lnTo>
                    <a:pt x="18313" y="14599"/>
                  </a:lnTo>
                  <a:lnTo>
                    <a:pt x="18315" y="14642"/>
                  </a:lnTo>
                  <a:lnTo>
                    <a:pt x="18314" y="14666"/>
                  </a:lnTo>
                  <a:lnTo>
                    <a:pt x="18306" y="14715"/>
                  </a:lnTo>
                  <a:lnTo>
                    <a:pt x="18307" y="14735"/>
                  </a:lnTo>
                  <a:lnTo>
                    <a:pt x="18309" y="14735"/>
                  </a:lnTo>
                  <a:lnTo>
                    <a:pt x="18330" y="14691"/>
                  </a:lnTo>
                  <a:lnTo>
                    <a:pt x="18346" y="14652"/>
                  </a:lnTo>
                  <a:lnTo>
                    <a:pt x="18356" y="14614"/>
                  </a:lnTo>
                  <a:lnTo>
                    <a:pt x="18361" y="14587"/>
                  </a:lnTo>
                  <a:lnTo>
                    <a:pt x="18358" y="14577"/>
                  </a:lnTo>
                  <a:lnTo>
                    <a:pt x="18351" y="14572"/>
                  </a:lnTo>
                  <a:lnTo>
                    <a:pt x="18342" y="14560"/>
                  </a:lnTo>
                  <a:lnTo>
                    <a:pt x="18332" y="14551"/>
                  </a:lnTo>
                  <a:lnTo>
                    <a:pt x="18329" y="14551"/>
                  </a:lnTo>
                  <a:lnTo>
                    <a:pt x="18327" y="14561"/>
                  </a:lnTo>
                  <a:lnTo>
                    <a:pt x="18324" y="14565"/>
                  </a:lnTo>
                  <a:lnTo>
                    <a:pt x="18318" y="14567"/>
                  </a:lnTo>
                  <a:lnTo>
                    <a:pt x="18315" y="14562"/>
                  </a:lnTo>
                  <a:lnTo>
                    <a:pt x="18308" y="14549"/>
                  </a:lnTo>
                  <a:lnTo>
                    <a:pt x="18302" y="14540"/>
                  </a:lnTo>
                  <a:lnTo>
                    <a:pt x="18299" y="14545"/>
                  </a:lnTo>
                  <a:lnTo>
                    <a:pt x="18296" y="14550"/>
                  </a:lnTo>
                  <a:lnTo>
                    <a:pt x="18293" y="14555"/>
                  </a:lnTo>
                  <a:lnTo>
                    <a:pt x="18287" y="14561"/>
                  </a:lnTo>
                  <a:lnTo>
                    <a:pt x="18269" y="14554"/>
                  </a:lnTo>
                  <a:lnTo>
                    <a:pt x="18253" y="14546"/>
                  </a:lnTo>
                  <a:lnTo>
                    <a:pt x="18250" y="14547"/>
                  </a:lnTo>
                  <a:lnTo>
                    <a:pt x="18268" y="14537"/>
                  </a:lnTo>
                  <a:lnTo>
                    <a:pt x="18288" y="14532"/>
                  </a:lnTo>
                  <a:lnTo>
                    <a:pt x="18288" y="14527"/>
                  </a:lnTo>
                  <a:lnTo>
                    <a:pt x="18273" y="14532"/>
                  </a:lnTo>
                  <a:lnTo>
                    <a:pt x="18268" y="14536"/>
                  </a:lnTo>
                  <a:lnTo>
                    <a:pt x="18267" y="14540"/>
                  </a:lnTo>
                  <a:lnTo>
                    <a:pt x="18277" y="14548"/>
                  </a:lnTo>
                  <a:lnTo>
                    <a:pt x="18291" y="14547"/>
                  </a:lnTo>
                  <a:lnTo>
                    <a:pt x="18293" y="14537"/>
                  </a:lnTo>
                  <a:lnTo>
                    <a:pt x="18292" y="14518"/>
                  </a:lnTo>
                  <a:lnTo>
                    <a:pt x="18288" y="14514"/>
                  </a:lnTo>
                  <a:lnTo>
                    <a:pt x="18288" y="14509"/>
                  </a:lnTo>
                  <a:lnTo>
                    <a:pt x="18291" y="14499"/>
                  </a:lnTo>
                  <a:lnTo>
                    <a:pt x="18290" y="14484"/>
                  </a:lnTo>
                  <a:lnTo>
                    <a:pt x="18280" y="14472"/>
                  </a:lnTo>
                  <a:lnTo>
                    <a:pt x="18281" y="14463"/>
                  </a:lnTo>
                  <a:lnTo>
                    <a:pt x="18288" y="14463"/>
                  </a:lnTo>
                  <a:lnTo>
                    <a:pt x="18288" y="14490"/>
                  </a:lnTo>
                  <a:lnTo>
                    <a:pt x="18270" y="14490"/>
                  </a:lnTo>
                  <a:lnTo>
                    <a:pt x="18273" y="14470"/>
                  </a:lnTo>
                  <a:lnTo>
                    <a:pt x="18263" y="14444"/>
                  </a:lnTo>
                  <a:lnTo>
                    <a:pt x="18256" y="14421"/>
                  </a:lnTo>
                  <a:lnTo>
                    <a:pt x="18259" y="14414"/>
                  </a:lnTo>
                  <a:lnTo>
                    <a:pt x="18258" y="14404"/>
                  </a:lnTo>
                  <a:lnTo>
                    <a:pt x="18248" y="14386"/>
                  </a:lnTo>
                  <a:lnTo>
                    <a:pt x="18236" y="14372"/>
                  </a:lnTo>
                  <a:lnTo>
                    <a:pt x="18235" y="14363"/>
                  </a:lnTo>
                  <a:lnTo>
                    <a:pt x="18238" y="14358"/>
                  </a:lnTo>
                  <a:lnTo>
                    <a:pt x="18244" y="14357"/>
                  </a:lnTo>
                  <a:lnTo>
                    <a:pt x="18250" y="14361"/>
                  </a:lnTo>
                  <a:lnTo>
                    <a:pt x="18254" y="14370"/>
                  </a:lnTo>
                  <a:lnTo>
                    <a:pt x="18257" y="14375"/>
                  </a:lnTo>
                  <a:lnTo>
                    <a:pt x="18263" y="14374"/>
                  </a:lnTo>
                  <a:lnTo>
                    <a:pt x="18266" y="14369"/>
                  </a:lnTo>
                  <a:lnTo>
                    <a:pt x="18272" y="14368"/>
                  </a:lnTo>
                  <a:lnTo>
                    <a:pt x="18275" y="14373"/>
                  </a:lnTo>
                  <a:lnTo>
                    <a:pt x="18275" y="14382"/>
                  </a:lnTo>
                  <a:lnTo>
                    <a:pt x="18273" y="14392"/>
                  </a:lnTo>
                  <a:lnTo>
                    <a:pt x="18268" y="14407"/>
                  </a:lnTo>
                  <a:lnTo>
                    <a:pt x="18275" y="14425"/>
                  </a:lnTo>
                  <a:lnTo>
                    <a:pt x="18282" y="14448"/>
                  </a:lnTo>
                  <a:lnTo>
                    <a:pt x="18292" y="14470"/>
                  </a:lnTo>
                  <a:lnTo>
                    <a:pt x="18305" y="14488"/>
                  </a:lnTo>
                  <a:lnTo>
                    <a:pt x="18327" y="14509"/>
                  </a:lnTo>
                  <a:lnTo>
                    <a:pt x="18346" y="14525"/>
                  </a:lnTo>
                  <a:lnTo>
                    <a:pt x="18349" y="14525"/>
                  </a:lnTo>
                  <a:lnTo>
                    <a:pt x="18348" y="14491"/>
                  </a:lnTo>
                  <a:lnTo>
                    <a:pt x="18341" y="14484"/>
                  </a:lnTo>
                  <a:lnTo>
                    <a:pt x="18335" y="14474"/>
                  </a:lnTo>
                  <a:lnTo>
                    <a:pt x="18331" y="14446"/>
                  </a:lnTo>
                  <a:lnTo>
                    <a:pt x="18326" y="14424"/>
                  </a:lnTo>
                  <a:lnTo>
                    <a:pt x="18322" y="14405"/>
                  </a:lnTo>
                  <a:lnTo>
                    <a:pt x="18322" y="14387"/>
                  </a:lnTo>
                  <a:lnTo>
                    <a:pt x="18324" y="14368"/>
                  </a:lnTo>
                  <a:lnTo>
                    <a:pt x="18331" y="14368"/>
                  </a:lnTo>
                  <a:lnTo>
                    <a:pt x="18334" y="14385"/>
                  </a:lnTo>
                  <a:lnTo>
                    <a:pt x="18339" y="14429"/>
                  </a:lnTo>
                  <a:lnTo>
                    <a:pt x="18341" y="14470"/>
                  </a:lnTo>
                  <a:lnTo>
                    <a:pt x="18350" y="14471"/>
                  </a:lnTo>
                  <a:lnTo>
                    <a:pt x="18352" y="14478"/>
                  </a:lnTo>
                  <a:lnTo>
                    <a:pt x="18355" y="14490"/>
                  </a:lnTo>
                  <a:lnTo>
                    <a:pt x="18358" y="14490"/>
                  </a:lnTo>
                  <a:lnTo>
                    <a:pt x="18363" y="14516"/>
                  </a:lnTo>
                  <a:lnTo>
                    <a:pt x="18365" y="14550"/>
                  </a:lnTo>
                  <a:lnTo>
                    <a:pt x="18369" y="14555"/>
                  </a:lnTo>
                  <a:lnTo>
                    <a:pt x="18372" y="14553"/>
                  </a:lnTo>
                  <a:lnTo>
                    <a:pt x="18377" y="14546"/>
                  </a:lnTo>
                  <a:lnTo>
                    <a:pt x="18380" y="14541"/>
                  </a:lnTo>
                  <a:lnTo>
                    <a:pt x="18385" y="14520"/>
                  </a:lnTo>
                  <a:lnTo>
                    <a:pt x="18391" y="14510"/>
                  </a:lnTo>
                  <a:lnTo>
                    <a:pt x="18394" y="14515"/>
                  </a:lnTo>
                  <a:lnTo>
                    <a:pt x="18395" y="14529"/>
                  </a:lnTo>
                  <a:lnTo>
                    <a:pt x="18398" y="14528"/>
                  </a:lnTo>
                  <a:lnTo>
                    <a:pt x="18403" y="14518"/>
                  </a:lnTo>
                  <a:lnTo>
                    <a:pt x="18409" y="14503"/>
                  </a:lnTo>
                  <a:lnTo>
                    <a:pt x="18411" y="14493"/>
                  </a:lnTo>
                  <a:lnTo>
                    <a:pt x="18417" y="14488"/>
                  </a:lnTo>
                  <a:lnTo>
                    <a:pt x="18423" y="14482"/>
                  </a:lnTo>
                  <a:lnTo>
                    <a:pt x="18429" y="14486"/>
                  </a:lnTo>
                  <a:lnTo>
                    <a:pt x="18432" y="14481"/>
                  </a:lnTo>
                  <a:lnTo>
                    <a:pt x="18441" y="14476"/>
                  </a:lnTo>
                  <a:lnTo>
                    <a:pt x="18440" y="14471"/>
                  </a:lnTo>
                  <a:lnTo>
                    <a:pt x="18437" y="14462"/>
                  </a:lnTo>
                  <a:lnTo>
                    <a:pt x="18433" y="14452"/>
                  </a:lnTo>
                  <a:lnTo>
                    <a:pt x="18433" y="14448"/>
                  </a:lnTo>
                  <a:lnTo>
                    <a:pt x="18442" y="14447"/>
                  </a:lnTo>
                  <a:lnTo>
                    <a:pt x="18441" y="14432"/>
                  </a:lnTo>
                  <a:lnTo>
                    <a:pt x="18444" y="14418"/>
                  </a:lnTo>
                  <a:lnTo>
                    <a:pt x="18442" y="14390"/>
                  </a:lnTo>
                  <a:lnTo>
                    <a:pt x="18440" y="14390"/>
                  </a:lnTo>
                  <a:lnTo>
                    <a:pt x="18437" y="14395"/>
                  </a:lnTo>
                  <a:lnTo>
                    <a:pt x="18431" y="14405"/>
                  </a:lnTo>
                  <a:lnTo>
                    <a:pt x="18425" y="14411"/>
                  </a:lnTo>
                  <a:lnTo>
                    <a:pt x="18426" y="14430"/>
                  </a:lnTo>
                  <a:lnTo>
                    <a:pt x="18420" y="14426"/>
                  </a:lnTo>
                  <a:lnTo>
                    <a:pt x="18417" y="14431"/>
                  </a:lnTo>
                  <a:lnTo>
                    <a:pt x="18406" y="14451"/>
                  </a:lnTo>
                  <a:lnTo>
                    <a:pt x="18395" y="14467"/>
                  </a:lnTo>
                  <a:lnTo>
                    <a:pt x="18392" y="14463"/>
                  </a:lnTo>
                  <a:lnTo>
                    <a:pt x="18391" y="14453"/>
                  </a:lnTo>
                  <a:lnTo>
                    <a:pt x="18399" y="14438"/>
                  </a:lnTo>
                  <a:lnTo>
                    <a:pt x="18411" y="14432"/>
                  </a:lnTo>
                  <a:lnTo>
                    <a:pt x="18410" y="14413"/>
                  </a:lnTo>
                  <a:lnTo>
                    <a:pt x="18419" y="14407"/>
                  </a:lnTo>
                  <a:lnTo>
                    <a:pt x="18425" y="14406"/>
                  </a:lnTo>
                  <a:lnTo>
                    <a:pt x="18428" y="14401"/>
                  </a:lnTo>
                  <a:lnTo>
                    <a:pt x="18428" y="14397"/>
                  </a:lnTo>
                  <a:lnTo>
                    <a:pt x="18424" y="14383"/>
                  </a:lnTo>
                  <a:lnTo>
                    <a:pt x="18417" y="14369"/>
                  </a:lnTo>
                  <a:lnTo>
                    <a:pt x="18396" y="14376"/>
                  </a:lnTo>
                  <a:lnTo>
                    <a:pt x="18381" y="14374"/>
                  </a:lnTo>
                  <a:lnTo>
                    <a:pt x="18380" y="14364"/>
                  </a:lnTo>
                  <a:lnTo>
                    <a:pt x="18377" y="14355"/>
                  </a:lnTo>
                  <a:lnTo>
                    <a:pt x="18374" y="14351"/>
                  </a:lnTo>
                  <a:lnTo>
                    <a:pt x="18365" y="14357"/>
                  </a:lnTo>
                  <a:lnTo>
                    <a:pt x="18359" y="14357"/>
                  </a:lnTo>
                  <a:lnTo>
                    <a:pt x="18353" y="14353"/>
                  </a:lnTo>
                  <a:lnTo>
                    <a:pt x="18350" y="14349"/>
                  </a:lnTo>
                  <a:lnTo>
                    <a:pt x="18334" y="14351"/>
                  </a:lnTo>
                  <a:lnTo>
                    <a:pt x="18323" y="14362"/>
                  </a:lnTo>
                  <a:lnTo>
                    <a:pt x="18317" y="14362"/>
                  </a:lnTo>
                  <a:lnTo>
                    <a:pt x="18301" y="14341"/>
                  </a:lnTo>
                  <a:lnTo>
                    <a:pt x="18300" y="14336"/>
                  </a:lnTo>
                  <a:lnTo>
                    <a:pt x="18318" y="14334"/>
                  </a:lnTo>
                  <a:lnTo>
                    <a:pt x="18337" y="14351"/>
                  </a:lnTo>
                  <a:lnTo>
                    <a:pt x="18364" y="14368"/>
                  </a:lnTo>
                  <a:lnTo>
                    <a:pt x="18367" y="14368"/>
                  </a:lnTo>
                  <a:lnTo>
                    <a:pt x="18367" y="14347"/>
                  </a:lnTo>
                  <a:lnTo>
                    <a:pt x="18361" y="14336"/>
                  </a:lnTo>
                  <a:lnTo>
                    <a:pt x="18354" y="14319"/>
                  </a:lnTo>
                  <a:lnTo>
                    <a:pt x="18353" y="14303"/>
                  </a:lnTo>
                  <a:lnTo>
                    <a:pt x="18359" y="14301"/>
                  </a:lnTo>
                  <a:lnTo>
                    <a:pt x="18366" y="14333"/>
                  </a:lnTo>
                  <a:lnTo>
                    <a:pt x="18376" y="14368"/>
                  </a:lnTo>
                  <a:lnTo>
                    <a:pt x="18379" y="14368"/>
                  </a:lnTo>
                  <a:lnTo>
                    <a:pt x="18384" y="14344"/>
                  </a:lnTo>
                  <a:lnTo>
                    <a:pt x="18381" y="14326"/>
                  </a:lnTo>
                  <a:lnTo>
                    <a:pt x="18378" y="14317"/>
                  </a:lnTo>
                  <a:lnTo>
                    <a:pt x="18371" y="14301"/>
                  </a:lnTo>
                  <a:lnTo>
                    <a:pt x="18368" y="14291"/>
                  </a:lnTo>
                  <a:lnTo>
                    <a:pt x="18368" y="14286"/>
                  </a:lnTo>
                  <a:lnTo>
                    <a:pt x="18370" y="14285"/>
                  </a:lnTo>
                  <a:lnTo>
                    <a:pt x="18380" y="14293"/>
                  </a:lnTo>
                  <a:lnTo>
                    <a:pt x="18390" y="14306"/>
                  </a:lnTo>
                  <a:lnTo>
                    <a:pt x="18393" y="14315"/>
                  </a:lnTo>
                  <a:lnTo>
                    <a:pt x="18400" y="14324"/>
                  </a:lnTo>
                  <a:lnTo>
                    <a:pt x="18403" y="14328"/>
                  </a:lnTo>
                  <a:lnTo>
                    <a:pt x="18412" y="14327"/>
                  </a:lnTo>
                  <a:lnTo>
                    <a:pt x="18421" y="14321"/>
                  </a:lnTo>
                  <a:lnTo>
                    <a:pt x="18433" y="14320"/>
                  </a:lnTo>
                  <a:lnTo>
                    <a:pt x="18436" y="14324"/>
                  </a:lnTo>
                  <a:lnTo>
                    <a:pt x="18437" y="14334"/>
                  </a:lnTo>
                  <a:lnTo>
                    <a:pt x="18440" y="14338"/>
                  </a:lnTo>
                  <a:lnTo>
                    <a:pt x="18446" y="14337"/>
                  </a:lnTo>
                  <a:lnTo>
                    <a:pt x="18454" y="14322"/>
                  </a:lnTo>
                  <a:lnTo>
                    <a:pt x="18457" y="14317"/>
                  </a:lnTo>
                  <a:lnTo>
                    <a:pt x="18456" y="14307"/>
                  </a:lnTo>
                  <a:lnTo>
                    <a:pt x="18453" y="14298"/>
                  </a:lnTo>
                  <a:lnTo>
                    <a:pt x="18450" y="14294"/>
                  </a:lnTo>
                  <a:lnTo>
                    <a:pt x="18446" y="14289"/>
                  </a:lnTo>
                  <a:lnTo>
                    <a:pt x="18443" y="14285"/>
                  </a:lnTo>
                  <a:lnTo>
                    <a:pt x="18434" y="14268"/>
                  </a:lnTo>
                  <a:lnTo>
                    <a:pt x="18431" y="14246"/>
                  </a:lnTo>
                  <a:lnTo>
                    <a:pt x="18428" y="14246"/>
                  </a:lnTo>
                  <a:lnTo>
                    <a:pt x="18427" y="14245"/>
                  </a:lnTo>
                  <a:lnTo>
                    <a:pt x="18430" y="14245"/>
                  </a:lnTo>
                  <a:lnTo>
                    <a:pt x="18429" y="14245"/>
                  </a:lnTo>
                  <a:lnTo>
                    <a:pt x="18432" y="14237"/>
                  </a:lnTo>
                  <a:lnTo>
                    <a:pt x="18431" y="14219"/>
                  </a:lnTo>
                  <a:lnTo>
                    <a:pt x="18428" y="14220"/>
                  </a:lnTo>
                  <a:lnTo>
                    <a:pt x="18430" y="14215"/>
                  </a:lnTo>
                  <a:lnTo>
                    <a:pt x="18433" y="14215"/>
                  </a:lnTo>
                  <a:lnTo>
                    <a:pt x="18437" y="14224"/>
                  </a:lnTo>
                  <a:lnTo>
                    <a:pt x="18439" y="14262"/>
                  </a:lnTo>
                  <a:lnTo>
                    <a:pt x="18436" y="14262"/>
                  </a:lnTo>
                  <a:lnTo>
                    <a:pt x="18433" y="14273"/>
                  </a:lnTo>
                  <a:lnTo>
                    <a:pt x="18434" y="14277"/>
                  </a:lnTo>
                  <a:lnTo>
                    <a:pt x="18443" y="14281"/>
                  </a:lnTo>
                  <a:lnTo>
                    <a:pt x="18452" y="14284"/>
                  </a:lnTo>
                  <a:lnTo>
                    <a:pt x="18458" y="14288"/>
                  </a:lnTo>
                  <a:lnTo>
                    <a:pt x="18465" y="14297"/>
                  </a:lnTo>
                  <a:lnTo>
                    <a:pt x="18468" y="14306"/>
                  </a:lnTo>
                  <a:lnTo>
                    <a:pt x="18472" y="14319"/>
                  </a:lnTo>
                  <a:lnTo>
                    <a:pt x="18478" y="14319"/>
                  </a:lnTo>
                  <a:lnTo>
                    <a:pt x="18500" y="14273"/>
                  </a:lnTo>
                  <a:lnTo>
                    <a:pt x="18522" y="14233"/>
                  </a:lnTo>
                  <a:lnTo>
                    <a:pt x="18522" y="14228"/>
                  </a:lnTo>
                  <a:lnTo>
                    <a:pt x="18497" y="14212"/>
                  </a:lnTo>
                  <a:lnTo>
                    <a:pt x="18478" y="14195"/>
                  </a:lnTo>
                  <a:lnTo>
                    <a:pt x="18466" y="14197"/>
                  </a:lnTo>
                  <a:lnTo>
                    <a:pt x="18460" y="14203"/>
                  </a:lnTo>
                  <a:lnTo>
                    <a:pt x="18460" y="14188"/>
                  </a:lnTo>
                  <a:lnTo>
                    <a:pt x="18462" y="14183"/>
                  </a:lnTo>
                  <a:lnTo>
                    <a:pt x="18465" y="14178"/>
                  </a:lnTo>
                  <a:lnTo>
                    <a:pt x="18468" y="14177"/>
                  </a:lnTo>
                  <a:lnTo>
                    <a:pt x="18477" y="14167"/>
                  </a:lnTo>
                  <a:lnTo>
                    <a:pt x="18479" y="14162"/>
                  </a:lnTo>
                  <a:lnTo>
                    <a:pt x="18460" y="14153"/>
                  </a:lnTo>
                  <a:lnTo>
                    <a:pt x="18444" y="14143"/>
                  </a:lnTo>
                  <a:lnTo>
                    <a:pt x="18444" y="14138"/>
                  </a:lnTo>
                  <a:lnTo>
                    <a:pt x="18471" y="14137"/>
                  </a:lnTo>
                  <a:lnTo>
                    <a:pt x="18483" y="14127"/>
                  </a:lnTo>
                  <a:lnTo>
                    <a:pt x="18488" y="14118"/>
                  </a:lnTo>
                  <a:lnTo>
                    <a:pt x="18493" y="14108"/>
                  </a:lnTo>
                  <a:lnTo>
                    <a:pt x="18499" y="14103"/>
                  </a:lnTo>
                  <a:lnTo>
                    <a:pt x="18506" y="14102"/>
                  </a:lnTo>
                  <a:lnTo>
                    <a:pt x="18506" y="14107"/>
                  </a:lnTo>
                  <a:lnTo>
                    <a:pt x="18499" y="14121"/>
                  </a:lnTo>
                  <a:lnTo>
                    <a:pt x="18507" y="14132"/>
                  </a:lnTo>
                  <a:lnTo>
                    <a:pt x="18522" y="14136"/>
                  </a:lnTo>
                  <a:lnTo>
                    <a:pt x="18522" y="14140"/>
                  </a:lnTo>
                  <a:lnTo>
                    <a:pt x="18508" y="14141"/>
                  </a:lnTo>
                  <a:lnTo>
                    <a:pt x="18499" y="14146"/>
                  </a:lnTo>
                  <a:lnTo>
                    <a:pt x="18497" y="14156"/>
                  </a:lnTo>
                  <a:lnTo>
                    <a:pt x="18493" y="14165"/>
                  </a:lnTo>
                  <a:lnTo>
                    <a:pt x="18486" y="14175"/>
                  </a:lnTo>
                  <a:lnTo>
                    <a:pt x="18484" y="14190"/>
                  </a:lnTo>
                  <a:lnTo>
                    <a:pt x="18512" y="14206"/>
                  </a:lnTo>
                  <a:lnTo>
                    <a:pt x="18534" y="14226"/>
                  </a:lnTo>
                  <a:lnTo>
                    <a:pt x="18546" y="14216"/>
                  </a:lnTo>
                  <a:lnTo>
                    <a:pt x="18556" y="14190"/>
                  </a:lnTo>
                  <a:lnTo>
                    <a:pt x="18565" y="14175"/>
                  </a:lnTo>
                  <a:lnTo>
                    <a:pt x="18577" y="14169"/>
                  </a:lnTo>
                  <a:lnTo>
                    <a:pt x="18579" y="14164"/>
                  </a:lnTo>
                  <a:lnTo>
                    <a:pt x="18585" y="14149"/>
                  </a:lnTo>
                  <a:lnTo>
                    <a:pt x="18598" y="14124"/>
                  </a:lnTo>
                  <a:lnTo>
                    <a:pt x="18600" y="14124"/>
                  </a:lnTo>
                  <a:lnTo>
                    <a:pt x="18600" y="14133"/>
                  </a:lnTo>
                  <a:lnTo>
                    <a:pt x="18597" y="14138"/>
                  </a:lnTo>
                  <a:lnTo>
                    <a:pt x="18596" y="14138"/>
                  </a:lnTo>
                  <a:lnTo>
                    <a:pt x="18581" y="14143"/>
                  </a:lnTo>
                  <a:lnTo>
                    <a:pt x="18575" y="14140"/>
                  </a:lnTo>
                  <a:lnTo>
                    <a:pt x="18578" y="14135"/>
                  </a:lnTo>
                  <a:lnTo>
                    <a:pt x="18584" y="14135"/>
                  </a:lnTo>
                  <a:lnTo>
                    <a:pt x="18590" y="14129"/>
                  </a:lnTo>
                  <a:lnTo>
                    <a:pt x="18611" y="14127"/>
                  </a:lnTo>
                  <a:lnTo>
                    <a:pt x="18622" y="14111"/>
                  </a:lnTo>
                  <a:lnTo>
                    <a:pt x="18635" y="14076"/>
                  </a:lnTo>
                  <a:lnTo>
                    <a:pt x="18641" y="14066"/>
                  </a:lnTo>
                  <a:lnTo>
                    <a:pt x="18640" y="14037"/>
                  </a:lnTo>
                  <a:lnTo>
                    <a:pt x="18636" y="14029"/>
                  </a:lnTo>
                  <a:lnTo>
                    <a:pt x="18627" y="14030"/>
                  </a:lnTo>
                  <a:lnTo>
                    <a:pt x="18624" y="14021"/>
                  </a:lnTo>
                  <a:lnTo>
                    <a:pt x="18615" y="14027"/>
                  </a:lnTo>
                  <a:lnTo>
                    <a:pt x="18600" y="14028"/>
                  </a:lnTo>
                  <a:lnTo>
                    <a:pt x="18590" y="14011"/>
                  </a:lnTo>
                  <a:lnTo>
                    <a:pt x="18580" y="13988"/>
                  </a:lnTo>
                  <a:lnTo>
                    <a:pt x="18570" y="13985"/>
                  </a:lnTo>
                  <a:lnTo>
                    <a:pt x="18561" y="13981"/>
                  </a:lnTo>
                  <a:lnTo>
                    <a:pt x="18558" y="13977"/>
                  </a:lnTo>
                  <a:lnTo>
                    <a:pt x="18560" y="13972"/>
                  </a:lnTo>
                  <a:lnTo>
                    <a:pt x="18581" y="13969"/>
                  </a:lnTo>
                  <a:lnTo>
                    <a:pt x="18588" y="13978"/>
                  </a:lnTo>
                  <a:lnTo>
                    <a:pt x="18595" y="13996"/>
                  </a:lnTo>
                  <a:lnTo>
                    <a:pt x="18602" y="14004"/>
                  </a:lnTo>
                  <a:lnTo>
                    <a:pt x="18608" y="14013"/>
                  </a:lnTo>
                  <a:lnTo>
                    <a:pt x="18608" y="14009"/>
                  </a:lnTo>
                  <a:lnTo>
                    <a:pt x="18604" y="13985"/>
                  </a:lnTo>
                  <a:lnTo>
                    <a:pt x="18594" y="13968"/>
                  </a:lnTo>
                  <a:lnTo>
                    <a:pt x="18586" y="13945"/>
                  </a:lnTo>
                  <a:lnTo>
                    <a:pt x="18577" y="13931"/>
                  </a:lnTo>
                  <a:lnTo>
                    <a:pt x="18576" y="13922"/>
                  </a:lnTo>
                  <a:lnTo>
                    <a:pt x="18581" y="13903"/>
                  </a:lnTo>
                  <a:lnTo>
                    <a:pt x="18586" y="13883"/>
                  </a:lnTo>
                  <a:lnTo>
                    <a:pt x="18590" y="13883"/>
                  </a:lnTo>
                  <a:lnTo>
                    <a:pt x="18593" y="13892"/>
                  </a:lnTo>
                  <a:lnTo>
                    <a:pt x="18593" y="13901"/>
                  </a:lnTo>
                  <a:lnTo>
                    <a:pt x="18591" y="13916"/>
                  </a:lnTo>
                  <a:lnTo>
                    <a:pt x="18585" y="13926"/>
                  </a:lnTo>
                  <a:lnTo>
                    <a:pt x="18596" y="13962"/>
                  </a:lnTo>
                  <a:lnTo>
                    <a:pt x="18603" y="14002"/>
                  </a:lnTo>
                  <a:lnTo>
                    <a:pt x="18606" y="14002"/>
                  </a:lnTo>
                  <a:lnTo>
                    <a:pt x="18616" y="13945"/>
                  </a:lnTo>
                  <a:lnTo>
                    <a:pt x="18629" y="13900"/>
                  </a:lnTo>
                  <a:lnTo>
                    <a:pt x="18628" y="13882"/>
                  </a:lnTo>
                  <a:lnTo>
                    <a:pt x="18631" y="13875"/>
                  </a:lnTo>
                  <a:lnTo>
                    <a:pt x="18640" y="13868"/>
                  </a:lnTo>
                  <a:lnTo>
                    <a:pt x="18649" y="13861"/>
                  </a:lnTo>
                  <a:lnTo>
                    <a:pt x="18652" y="13860"/>
                  </a:lnTo>
                  <a:lnTo>
                    <a:pt x="18649" y="13866"/>
                  </a:lnTo>
                  <a:lnTo>
                    <a:pt x="18643" y="13876"/>
                  </a:lnTo>
                  <a:lnTo>
                    <a:pt x="18635" y="13887"/>
                  </a:lnTo>
                  <a:lnTo>
                    <a:pt x="18633" y="13901"/>
                  </a:lnTo>
                  <a:lnTo>
                    <a:pt x="18630" y="13916"/>
                  </a:lnTo>
                  <a:lnTo>
                    <a:pt x="18625" y="13931"/>
                  </a:lnTo>
                  <a:lnTo>
                    <a:pt x="18619" y="13936"/>
                  </a:lnTo>
                  <a:lnTo>
                    <a:pt x="18618" y="13970"/>
                  </a:lnTo>
                  <a:lnTo>
                    <a:pt x="18616" y="13993"/>
                  </a:lnTo>
                  <a:lnTo>
                    <a:pt x="18616" y="13998"/>
                  </a:lnTo>
                  <a:lnTo>
                    <a:pt x="18622" y="13997"/>
                  </a:lnTo>
                  <a:lnTo>
                    <a:pt x="18628" y="13992"/>
                  </a:lnTo>
                  <a:lnTo>
                    <a:pt x="18635" y="14000"/>
                  </a:lnTo>
                  <a:lnTo>
                    <a:pt x="18645" y="14014"/>
                  </a:lnTo>
                  <a:lnTo>
                    <a:pt x="18670" y="13987"/>
                  </a:lnTo>
                  <a:lnTo>
                    <a:pt x="18693" y="13956"/>
                  </a:lnTo>
                  <a:lnTo>
                    <a:pt x="18692" y="13927"/>
                  </a:lnTo>
                  <a:lnTo>
                    <a:pt x="18694" y="13912"/>
                  </a:lnTo>
                  <a:lnTo>
                    <a:pt x="18705" y="13902"/>
                  </a:lnTo>
                  <a:lnTo>
                    <a:pt x="18714" y="13891"/>
                  </a:lnTo>
                  <a:lnTo>
                    <a:pt x="18713" y="13881"/>
                  </a:lnTo>
                  <a:lnTo>
                    <a:pt x="18707" y="13878"/>
                  </a:lnTo>
                  <a:lnTo>
                    <a:pt x="18741" y="13841"/>
                  </a:lnTo>
                  <a:lnTo>
                    <a:pt x="18741" y="13822"/>
                  </a:lnTo>
                  <a:lnTo>
                    <a:pt x="18727" y="13847"/>
                  </a:lnTo>
                  <a:lnTo>
                    <a:pt x="18726" y="13832"/>
                  </a:lnTo>
                  <a:lnTo>
                    <a:pt x="18717" y="13829"/>
                  </a:lnTo>
                  <a:lnTo>
                    <a:pt x="18726" y="13767"/>
                  </a:lnTo>
                  <a:lnTo>
                    <a:pt x="18754" y="13730"/>
                  </a:lnTo>
                  <a:lnTo>
                    <a:pt x="18764" y="13747"/>
                  </a:lnTo>
                  <a:lnTo>
                    <a:pt x="18770" y="13737"/>
                  </a:lnTo>
                  <a:lnTo>
                    <a:pt x="18765" y="13761"/>
                  </a:lnTo>
                  <a:lnTo>
                    <a:pt x="18814" y="13727"/>
                  </a:lnTo>
                  <a:lnTo>
                    <a:pt x="18784" y="13721"/>
                  </a:lnTo>
                  <a:lnTo>
                    <a:pt x="18796" y="13710"/>
                  </a:lnTo>
                  <a:lnTo>
                    <a:pt x="18814" y="13713"/>
                  </a:lnTo>
                  <a:lnTo>
                    <a:pt x="18798" y="13696"/>
                  </a:lnTo>
                  <a:lnTo>
                    <a:pt x="18810" y="13699"/>
                  </a:lnTo>
                  <a:lnTo>
                    <a:pt x="18807" y="13685"/>
                  </a:lnTo>
                  <a:lnTo>
                    <a:pt x="18812" y="13675"/>
                  </a:lnTo>
                  <a:lnTo>
                    <a:pt x="18814" y="13665"/>
                  </a:lnTo>
                  <a:lnTo>
                    <a:pt x="18820" y="13660"/>
                  </a:lnTo>
                  <a:lnTo>
                    <a:pt x="18832" y="13649"/>
                  </a:lnTo>
                  <a:lnTo>
                    <a:pt x="18841" y="13643"/>
                  </a:lnTo>
                  <a:lnTo>
                    <a:pt x="18837" y="13638"/>
                  </a:lnTo>
                  <a:lnTo>
                    <a:pt x="18834" y="13639"/>
                  </a:lnTo>
                  <a:lnTo>
                    <a:pt x="18835" y="13644"/>
                  </a:lnTo>
                  <a:lnTo>
                    <a:pt x="18831" y="13639"/>
                  </a:lnTo>
                  <a:lnTo>
                    <a:pt x="18834" y="13630"/>
                  </a:lnTo>
                  <a:lnTo>
                    <a:pt x="18833" y="13620"/>
                  </a:lnTo>
                  <a:lnTo>
                    <a:pt x="18821" y="13617"/>
                  </a:lnTo>
                  <a:lnTo>
                    <a:pt x="18809" y="13609"/>
                  </a:lnTo>
                  <a:lnTo>
                    <a:pt x="18806" y="13609"/>
                  </a:lnTo>
                  <a:lnTo>
                    <a:pt x="18808" y="13604"/>
                  </a:lnTo>
                  <a:lnTo>
                    <a:pt x="18835" y="13601"/>
                  </a:lnTo>
                  <a:lnTo>
                    <a:pt x="18839" y="13618"/>
                  </a:lnTo>
                  <a:lnTo>
                    <a:pt x="18845" y="13635"/>
                  </a:lnTo>
                  <a:lnTo>
                    <a:pt x="18849" y="13635"/>
                  </a:lnTo>
                  <a:lnTo>
                    <a:pt x="18833" y="13608"/>
                  </a:lnTo>
                  <a:lnTo>
                    <a:pt x="18833" y="13604"/>
                  </a:lnTo>
                  <a:lnTo>
                    <a:pt x="18839" y="13600"/>
                  </a:lnTo>
                  <a:lnTo>
                    <a:pt x="18830" y="13587"/>
                  </a:lnTo>
                  <a:lnTo>
                    <a:pt x="18817" y="13584"/>
                  </a:lnTo>
                  <a:lnTo>
                    <a:pt x="18818" y="13579"/>
                  </a:lnTo>
                  <a:lnTo>
                    <a:pt x="18827" y="13568"/>
                  </a:lnTo>
                  <a:lnTo>
                    <a:pt x="18843" y="13567"/>
                  </a:lnTo>
                  <a:lnTo>
                    <a:pt x="18853" y="13575"/>
                  </a:lnTo>
                  <a:lnTo>
                    <a:pt x="18853" y="13589"/>
                  </a:lnTo>
                  <a:lnTo>
                    <a:pt x="18856" y="13598"/>
                  </a:lnTo>
                  <a:lnTo>
                    <a:pt x="18860" y="13598"/>
                  </a:lnTo>
                  <a:lnTo>
                    <a:pt x="18865" y="13588"/>
                  </a:lnTo>
                  <a:lnTo>
                    <a:pt x="18873" y="13567"/>
                  </a:lnTo>
                  <a:lnTo>
                    <a:pt x="18872" y="13549"/>
                  </a:lnTo>
                  <a:lnTo>
                    <a:pt x="18869" y="13545"/>
                  </a:lnTo>
                  <a:lnTo>
                    <a:pt x="18866" y="13550"/>
                  </a:lnTo>
                  <a:lnTo>
                    <a:pt x="18863" y="13545"/>
                  </a:lnTo>
                  <a:lnTo>
                    <a:pt x="18862" y="13531"/>
                  </a:lnTo>
                  <a:lnTo>
                    <a:pt x="18856" y="13518"/>
                  </a:lnTo>
                  <a:lnTo>
                    <a:pt x="18840" y="13515"/>
                  </a:lnTo>
                  <a:lnTo>
                    <a:pt x="18828" y="13507"/>
                  </a:lnTo>
                  <a:lnTo>
                    <a:pt x="18819" y="13503"/>
                  </a:lnTo>
                  <a:lnTo>
                    <a:pt x="18812" y="13490"/>
                  </a:lnTo>
                  <a:lnTo>
                    <a:pt x="18807" y="13457"/>
                  </a:lnTo>
                  <a:lnTo>
                    <a:pt x="18806" y="13415"/>
                  </a:lnTo>
                  <a:lnTo>
                    <a:pt x="18809" y="13391"/>
                  </a:lnTo>
                  <a:lnTo>
                    <a:pt x="18812" y="13391"/>
                  </a:lnTo>
                  <a:lnTo>
                    <a:pt x="18814" y="13404"/>
                  </a:lnTo>
                  <a:lnTo>
                    <a:pt x="18817" y="13404"/>
                  </a:lnTo>
                  <a:lnTo>
                    <a:pt x="18824" y="13374"/>
                  </a:lnTo>
                  <a:lnTo>
                    <a:pt x="18838" y="13342"/>
                  </a:lnTo>
                  <a:lnTo>
                    <a:pt x="18839" y="13362"/>
                  </a:lnTo>
                  <a:lnTo>
                    <a:pt x="18837" y="13382"/>
                  </a:lnTo>
                  <a:lnTo>
                    <a:pt x="18831" y="13401"/>
                  </a:lnTo>
                  <a:lnTo>
                    <a:pt x="18829" y="13417"/>
                  </a:lnTo>
                  <a:lnTo>
                    <a:pt x="18824" y="13436"/>
                  </a:lnTo>
                  <a:lnTo>
                    <a:pt x="18819" y="13446"/>
                  </a:lnTo>
                  <a:lnTo>
                    <a:pt x="18816" y="13461"/>
                  </a:lnTo>
                  <a:lnTo>
                    <a:pt x="18820" y="13470"/>
                  </a:lnTo>
                  <a:lnTo>
                    <a:pt x="18826" y="13474"/>
                  </a:lnTo>
                  <a:lnTo>
                    <a:pt x="18838" y="13472"/>
                  </a:lnTo>
                  <a:lnTo>
                    <a:pt x="18847" y="13462"/>
                  </a:lnTo>
                  <a:lnTo>
                    <a:pt x="18850" y="13457"/>
                  </a:lnTo>
                  <a:lnTo>
                    <a:pt x="18849" y="13438"/>
                  </a:lnTo>
                  <a:lnTo>
                    <a:pt x="18850" y="13414"/>
                  </a:lnTo>
                  <a:lnTo>
                    <a:pt x="18853" y="13395"/>
                  </a:lnTo>
                  <a:lnTo>
                    <a:pt x="18860" y="13391"/>
                  </a:lnTo>
                  <a:lnTo>
                    <a:pt x="18863" y="13391"/>
                  </a:lnTo>
                  <a:lnTo>
                    <a:pt x="18861" y="13375"/>
                  </a:lnTo>
                  <a:lnTo>
                    <a:pt x="18863" y="13358"/>
                  </a:lnTo>
                  <a:lnTo>
                    <a:pt x="18865" y="13342"/>
                  </a:lnTo>
                  <a:lnTo>
                    <a:pt x="18870" y="13315"/>
                  </a:lnTo>
                  <a:lnTo>
                    <a:pt x="18882" y="13267"/>
                  </a:lnTo>
                  <a:lnTo>
                    <a:pt x="18893" y="13242"/>
                  </a:lnTo>
                  <a:lnTo>
                    <a:pt x="18901" y="13218"/>
                  </a:lnTo>
                  <a:lnTo>
                    <a:pt x="18913" y="13154"/>
                  </a:lnTo>
                  <a:lnTo>
                    <a:pt x="18926" y="13106"/>
                  </a:lnTo>
                  <a:lnTo>
                    <a:pt x="18939" y="13071"/>
                  </a:lnTo>
                  <a:lnTo>
                    <a:pt x="18961" y="13025"/>
                  </a:lnTo>
                  <a:lnTo>
                    <a:pt x="18980" y="12990"/>
                  </a:lnTo>
                  <a:lnTo>
                    <a:pt x="18997" y="12964"/>
                  </a:lnTo>
                  <a:lnTo>
                    <a:pt x="19017" y="12947"/>
                  </a:lnTo>
                  <a:lnTo>
                    <a:pt x="19035" y="12931"/>
                  </a:lnTo>
                  <a:lnTo>
                    <a:pt x="19046" y="12911"/>
                  </a:lnTo>
                  <a:lnTo>
                    <a:pt x="19049" y="12902"/>
                  </a:lnTo>
                  <a:lnTo>
                    <a:pt x="19046" y="12902"/>
                  </a:lnTo>
                  <a:lnTo>
                    <a:pt x="19043" y="12897"/>
                  </a:lnTo>
                  <a:lnTo>
                    <a:pt x="19033" y="12896"/>
                  </a:lnTo>
                  <a:lnTo>
                    <a:pt x="19027" y="12902"/>
                  </a:lnTo>
                  <a:lnTo>
                    <a:pt x="19019" y="12909"/>
                  </a:lnTo>
                  <a:lnTo>
                    <a:pt x="19018" y="12904"/>
                  </a:lnTo>
                  <a:lnTo>
                    <a:pt x="19027" y="12894"/>
                  </a:lnTo>
                  <a:lnTo>
                    <a:pt x="19033" y="12889"/>
                  </a:lnTo>
                  <a:lnTo>
                    <a:pt x="19048" y="12896"/>
                  </a:lnTo>
                  <a:lnTo>
                    <a:pt x="19055" y="12891"/>
                  </a:lnTo>
                  <a:lnTo>
                    <a:pt x="19063" y="12885"/>
                  </a:lnTo>
                  <a:lnTo>
                    <a:pt x="19080" y="12868"/>
                  </a:lnTo>
                  <a:lnTo>
                    <a:pt x="19097" y="12852"/>
                  </a:lnTo>
                  <a:lnTo>
                    <a:pt x="19109" y="12836"/>
                  </a:lnTo>
                  <a:lnTo>
                    <a:pt x="19109" y="12832"/>
                  </a:lnTo>
                  <a:lnTo>
                    <a:pt x="19111" y="12812"/>
                  </a:lnTo>
                  <a:lnTo>
                    <a:pt x="19113" y="12798"/>
                  </a:lnTo>
                  <a:lnTo>
                    <a:pt x="19116" y="12793"/>
                  </a:lnTo>
                  <a:lnTo>
                    <a:pt x="19119" y="12797"/>
                  </a:lnTo>
                  <a:lnTo>
                    <a:pt x="19125" y="12805"/>
                  </a:lnTo>
                  <a:lnTo>
                    <a:pt x="19123" y="12820"/>
                  </a:lnTo>
                  <a:lnTo>
                    <a:pt x="19118" y="12803"/>
                  </a:lnTo>
                  <a:lnTo>
                    <a:pt x="19118" y="12780"/>
                  </a:lnTo>
                  <a:lnTo>
                    <a:pt x="19121" y="12780"/>
                  </a:lnTo>
                  <a:lnTo>
                    <a:pt x="19130" y="12787"/>
                  </a:lnTo>
                  <a:lnTo>
                    <a:pt x="19145" y="12780"/>
                  </a:lnTo>
                  <a:lnTo>
                    <a:pt x="19159" y="12780"/>
                  </a:lnTo>
                  <a:lnTo>
                    <a:pt x="19168" y="12787"/>
                  </a:lnTo>
                  <a:lnTo>
                    <a:pt x="19173" y="12786"/>
                  </a:lnTo>
                  <a:lnTo>
                    <a:pt x="19176" y="12781"/>
                  </a:lnTo>
                  <a:lnTo>
                    <a:pt x="19172" y="12781"/>
                  </a:lnTo>
                  <a:lnTo>
                    <a:pt x="19169" y="12780"/>
                  </a:lnTo>
                  <a:lnTo>
                    <a:pt x="19172" y="12780"/>
                  </a:lnTo>
                  <a:lnTo>
                    <a:pt x="19178" y="12782"/>
                  </a:lnTo>
                  <a:lnTo>
                    <a:pt x="19182" y="12781"/>
                  </a:lnTo>
                  <a:lnTo>
                    <a:pt x="19182" y="12780"/>
                  </a:lnTo>
                  <a:lnTo>
                    <a:pt x="19179" y="12780"/>
                  </a:lnTo>
                  <a:lnTo>
                    <a:pt x="19180" y="12792"/>
                  </a:lnTo>
                  <a:lnTo>
                    <a:pt x="19203" y="12783"/>
                  </a:lnTo>
                  <a:lnTo>
                    <a:pt x="19227" y="12777"/>
                  </a:lnTo>
                  <a:lnTo>
                    <a:pt x="19245" y="12780"/>
                  </a:lnTo>
                  <a:lnTo>
                    <a:pt x="19264" y="12784"/>
                  </a:lnTo>
                  <a:lnTo>
                    <a:pt x="19267" y="12779"/>
                  </a:lnTo>
                  <a:lnTo>
                    <a:pt x="19263" y="12760"/>
                  </a:lnTo>
                  <a:lnTo>
                    <a:pt x="19270" y="12731"/>
                  </a:lnTo>
                  <a:lnTo>
                    <a:pt x="19280" y="12688"/>
                  </a:lnTo>
                  <a:lnTo>
                    <a:pt x="19279" y="12659"/>
                  </a:lnTo>
                  <a:lnTo>
                    <a:pt x="19274" y="12631"/>
                  </a:lnTo>
                  <a:lnTo>
                    <a:pt x="19256" y="12576"/>
                  </a:lnTo>
                  <a:lnTo>
                    <a:pt x="19249" y="12544"/>
                  </a:lnTo>
                  <a:lnTo>
                    <a:pt x="19248" y="12534"/>
                  </a:lnTo>
                  <a:lnTo>
                    <a:pt x="19251" y="12529"/>
                  </a:lnTo>
                  <a:lnTo>
                    <a:pt x="19254" y="12529"/>
                  </a:lnTo>
                  <a:lnTo>
                    <a:pt x="19264" y="12551"/>
                  </a:lnTo>
                  <a:lnTo>
                    <a:pt x="19274" y="12579"/>
                  </a:lnTo>
                  <a:lnTo>
                    <a:pt x="19279" y="12607"/>
                  </a:lnTo>
                  <a:lnTo>
                    <a:pt x="19283" y="12625"/>
                  </a:lnTo>
                  <a:lnTo>
                    <a:pt x="19292" y="12619"/>
                  </a:lnTo>
                  <a:lnTo>
                    <a:pt x="19297" y="12614"/>
                  </a:lnTo>
                  <a:lnTo>
                    <a:pt x="19296" y="12594"/>
                  </a:lnTo>
                  <a:lnTo>
                    <a:pt x="19298" y="12566"/>
                  </a:lnTo>
                  <a:lnTo>
                    <a:pt x="19297" y="12549"/>
                  </a:lnTo>
                  <a:lnTo>
                    <a:pt x="19302" y="12535"/>
                  </a:lnTo>
                  <a:lnTo>
                    <a:pt x="19299" y="12535"/>
                  </a:lnTo>
                  <a:lnTo>
                    <a:pt x="19296" y="12525"/>
                  </a:lnTo>
                  <a:lnTo>
                    <a:pt x="19292" y="12513"/>
                  </a:lnTo>
                  <a:lnTo>
                    <a:pt x="19295" y="12507"/>
                  </a:lnTo>
                  <a:lnTo>
                    <a:pt x="19301" y="12510"/>
                  </a:lnTo>
                  <a:lnTo>
                    <a:pt x="19304" y="12527"/>
                  </a:lnTo>
                  <a:lnTo>
                    <a:pt x="19303" y="12535"/>
                  </a:lnTo>
                  <a:lnTo>
                    <a:pt x="19300" y="12535"/>
                  </a:lnTo>
                  <a:lnTo>
                    <a:pt x="19301" y="12486"/>
                  </a:lnTo>
                  <a:lnTo>
                    <a:pt x="19301" y="12481"/>
                  </a:lnTo>
                  <a:lnTo>
                    <a:pt x="19308" y="12480"/>
                  </a:lnTo>
                  <a:lnTo>
                    <a:pt x="19315" y="12459"/>
                  </a:lnTo>
                  <a:lnTo>
                    <a:pt x="19319" y="12436"/>
                  </a:lnTo>
                  <a:lnTo>
                    <a:pt x="19325" y="12426"/>
                  </a:lnTo>
                  <a:lnTo>
                    <a:pt x="19324" y="12407"/>
                  </a:lnTo>
                  <a:lnTo>
                    <a:pt x="19321" y="12407"/>
                  </a:lnTo>
                  <a:lnTo>
                    <a:pt x="19317" y="12402"/>
                  </a:lnTo>
                  <a:lnTo>
                    <a:pt x="19331" y="12372"/>
                  </a:lnTo>
                  <a:lnTo>
                    <a:pt x="19345" y="12347"/>
                  </a:lnTo>
                  <a:lnTo>
                    <a:pt x="19344" y="12342"/>
                  </a:lnTo>
                  <a:lnTo>
                    <a:pt x="19341" y="12338"/>
                  </a:lnTo>
                  <a:lnTo>
                    <a:pt x="19341" y="12328"/>
                  </a:lnTo>
                  <a:lnTo>
                    <a:pt x="19344" y="12308"/>
                  </a:lnTo>
                  <a:lnTo>
                    <a:pt x="19347" y="12291"/>
                  </a:lnTo>
                  <a:lnTo>
                    <a:pt x="19350" y="12291"/>
                  </a:lnTo>
                  <a:lnTo>
                    <a:pt x="19361" y="12286"/>
                  </a:lnTo>
                  <a:lnTo>
                    <a:pt x="19369" y="12277"/>
                  </a:lnTo>
                  <a:lnTo>
                    <a:pt x="19368" y="12277"/>
                  </a:lnTo>
                  <a:lnTo>
                    <a:pt x="19366" y="12275"/>
                  </a:lnTo>
                  <a:lnTo>
                    <a:pt x="19362" y="12272"/>
                  </a:lnTo>
                  <a:lnTo>
                    <a:pt x="19362" y="12268"/>
                  </a:lnTo>
                  <a:lnTo>
                    <a:pt x="19365" y="12268"/>
                  </a:lnTo>
                  <a:lnTo>
                    <a:pt x="19375" y="12277"/>
                  </a:lnTo>
                  <a:lnTo>
                    <a:pt x="19377" y="12272"/>
                  </a:lnTo>
                  <a:lnTo>
                    <a:pt x="19393" y="12236"/>
                  </a:lnTo>
                  <a:lnTo>
                    <a:pt x="19412" y="12192"/>
                  </a:lnTo>
                  <a:lnTo>
                    <a:pt x="19424" y="12176"/>
                  </a:lnTo>
                  <a:lnTo>
                    <a:pt x="19438" y="12165"/>
                  </a:lnTo>
                  <a:lnTo>
                    <a:pt x="19447" y="12154"/>
                  </a:lnTo>
                  <a:lnTo>
                    <a:pt x="19440" y="12140"/>
                  </a:lnTo>
                  <a:lnTo>
                    <a:pt x="19449" y="12130"/>
                  </a:lnTo>
                  <a:lnTo>
                    <a:pt x="19424" y="12129"/>
                  </a:lnTo>
                  <a:lnTo>
                    <a:pt x="19411" y="12102"/>
                  </a:lnTo>
                  <a:lnTo>
                    <a:pt x="19402" y="12103"/>
                  </a:lnTo>
                  <a:lnTo>
                    <a:pt x="19410" y="12092"/>
                  </a:lnTo>
                  <a:lnTo>
                    <a:pt x="19425" y="12090"/>
                  </a:lnTo>
                  <a:lnTo>
                    <a:pt x="19433" y="12062"/>
                  </a:lnTo>
                  <a:lnTo>
                    <a:pt x="19407" y="12022"/>
                  </a:lnTo>
                  <a:lnTo>
                    <a:pt x="19399" y="12037"/>
                  </a:lnTo>
                  <a:lnTo>
                    <a:pt x="19393" y="11985"/>
                  </a:lnTo>
                  <a:lnTo>
                    <a:pt x="19400" y="12003"/>
                  </a:lnTo>
                  <a:lnTo>
                    <a:pt x="19420" y="11986"/>
                  </a:lnTo>
                  <a:lnTo>
                    <a:pt x="19428" y="12023"/>
                  </a:lnTo>
                  <a:lnTo>
                    <a:pt x="19457" y="12053"/>
                  </a:lnTo>
                  <a:lnTo>
                    <a:pt x="19445" y="12064"/>
                  </a:lnTo>
                  <a:lnTo>
                    <a:pt x="19427" y="12114"/>
                  </a:lnTo>
                  <a:lnTo>
                    <a:pt x="19439" y="12113"/>
                  </a:lnTo>
                  <a:lnTo>
                    <a:pt x="19441" y="12103"/>
                  </a:lnTo>
                  <a:lnTo>
                    <a:pt x="19469" y="12123"/>
                  </a:lnTo>
                  <a:lnTo>
                    <a:pt x="19502" y="12054"/>
                  </a:lnTo>
                  <a:lnTo>
                    <a:pt x="19495" y="12047"/>
                  </a:lnTo>
                  <a:lnTo>
                    <a:pt x="19498" y="12047"/>
                  </a:lnTo>
                  <a:lnTo>
                    <a:pt x="19501" y="12040"/>
                  </a:lnTo>
                  <a:lnTo>
                    <a:pt x="19504" y="12034"/>
                  </a:lnTo>
                  <a:lnTo>
                    <a:pt x="19518" y="12026"/>
                  </a:lnTo>
                  <a:lnTo>
                    <a:pt x="19535" y="12008"/>
                  </a:lnTo>
                  <a:lnTo>
                    <a:pt x="19535" y="12003"/>
                  </a:lnTo>
                  <a:lnTo>
                    <a:pt x="19517" y="11994"/>
                  </a:lnTo>
                  <a:lnTo>
                    <a:pt x="19506" y="11981"/>
                  </a:lnTo>
                  <a:lnTo>
                    <a:pt x="19504" y="11976"/>
                  </a:lnTo>
                  <a:lnTo>
                    <a:pt x="19515" y="11985"/>
                  </a:lnTo>
                  <a:lnTo>
                    <a:pt x="19521" y="11993"/>
                  </a:lnTo>
                  <a:lnTo>
                    <a:pt x="19524" y="11993"/>
                  </a:lnTo>
                  <a:lnTo>
                    <a:pt x="19529" y="11983"/>
                  </a:lnTo>
                  <a:lnTo>
                    <a:pt x="19532" y="11973"/>
                  </a:lnTo>
                  <a:lnTo>
                    <a:pt x="19531" y="11968"/>
                  </a:lnTo>
                  <a:lnTo>
                    <a:pt x="19521" y="11950"/>
                  </a:lnTo>
                  <a:lnTo>
                    <a:pt x="19511" y="11933"/>
                  </a:lnTo>
                  <a:lnTo>
                    <a:pt x="19508" y="11924"/>
                  </a:lnTo>
                  <a:lnTo>
                    <a:pt x="19508" y="11919"/>
                  </a:lnTo>
                  <a:lnTo>
                    <a:pt x="19539" y="11944"/>
                  </a:lnTo>
                  <a:lnTo>
                    <a:pt x="19543" y="11952"/>
                  </a:lnTo>
                  <a:lnTo>
                    <a:pt x="19540" y="11962"/>
                  </a:lnTo>
                  <a:lnTo>
                    <a:pt x="19538" y="11977"/>
                  </a:lnTo>
                  <a:lnTo>
                    <a:pt x="19541" y="11981"/>
                  </a:lnTo>
                  <a:lnTo>
                    <a:pt x="19547" y="11980"/>
                  </a:lnTo>
                  <a:lnTo>
                    <a:pt x="19570" y="11959"/>
                  </a:lnTo>
                  <a:lnTo>
                    <a:pt x="19596" y="11932"/>
                  </a:lnTo>
                  <a:lnTo>
                    <a:pt x="19596" y="11927"/>
                  </a:lnTo>
                  <a:lnTo>
                    <a:pt x="19599" y="11927"/>
                  </a:lnTo>
                  <a:lnTo>
                    <a:pt x="19595" y="11917"/>
                  </a:lnTo>
                  <a:lnTo>
                    <a:pt x="19599" y="11917"/>
                  </a:lnTo>
                  <a:lnTo>
                    <a:pt x="19598" y="11912"/>
                  </a:lnTo>
                  <a:lnTo>
                    <a:pt x="19652" y="11896"/>
                  </a:lnTo>
                  <a:lnTo>
                    <a:pt x="19702" y="11875"/>
                  </a:lnTo>
                  <a:lnTo>
                    <a:pt x="19699" y="11867"/>
                  </a:lnTo>
                  <a:lnTo>
                    <a:pt x="19692" y="11858"/>
                  </a:lnTo>
                  <a:lnTo>
                    <a:pt x="19681" y="11859"/>
                  </a:lnTo>
                  <a:lnTo>
                    <a:pt x="19668" y="11857"/>
                  </a:lnTo>
                  <a:lnTo>
                    <a:pt x="19671" y="11846"/>
                  </a:lnTo>
                  <a:lnTo>
                    <a:pt x="19676" y="11836"/>
                  </a:lnTo>
                  <a:lnTo>
                    <a:pt x="19684" y="11816"/>
                  </a:lnTo>
                  <a:lnTo>
                    <a:pt x="19693" y="11801"/>
                  </a:lnTo>
                  <a:lnTo>
                    <a:pt x="19706" y="11823"/>
                  </a:lnTo>
                  <a:lnTo>
                    <a:pt x="19713" y="11841"/>
                  </a:lnTo>
                  <a:lnTo>
                    <a:pt x="19710" y="11856"/>
                  </a:lnTo>
                  <a:lnTo>
                    <a:pt x="19712" y="11874"/>
                  </a:lnTo>
                  <a:lnTo>
                    <a:pt x="19723" y="11873"/>
                  </a:lnTo>
                  <a:lnTo>
                    <a:pt x="19735" y="11867"/>
                  </a:lnTo>
                  <a:lnTo>
                    <a:pt x="19732" y="11862"/>
                  </a:lnTo>
                  <a:lnTo>
                    <a:pt x="19729" y="11858"/>
                  </a:lnTo>
                  <a:lnTo>
                    <a:pt x="19725" y="11844"/>
                  </a:lnTo>
                  <a:lnTo>
                    <a:pt x="19721" y="11826"/>
                  </a:lnTo>
                  <a:lnTo>
                    <a:pt x="19717" y="11807"/>
                  </a:lnTo>
                  <a:lnTo>
                    <a:pt x="19716" y="11784"/>
                  </a:lnTo>
                  <a:lnTo>
                    <a:pt x="19719" y="11783"/>
                  </a:lnTo>
                  <a:lnTo>
                    <a:pt x="19729" y="11797"/>
                  </a:lnTo>
                  <a:lnTo>
                    <a:pt x="19732" y="11810"/>
                  </a:lnTo>
                  <a:lnTo>
                    <a:pt x="19738" y="11810"/>
                  </a:lnTo>
                  <a:lnTo>
                    <a:pt x="19738" y="11800"/>
                  </a:lnTo>
                  <a:lnTo>
                    <a:pt x="19744" y="11794"/>
                  </a:lnTo>
                  <a:lnTo>
                    <a:pt x="19747" y="11799"/>
                  </a:lnTo>
                  <a:lnTo>
                    <a:pt x="19747" y="11808"/>
                  </a:lnTo>
                  <a:lnTo>
                    <a:pt x="19745" y="11818"/>
                  </a:lnTo>
                  <a:lnTo>
                    <a:pt x="19742" y="11824"/>
                  </a:lnTo>
                  <a:lnTo>
                    <a:pt x="19743" y="11838"/>
                  </a:lnTo>
                  <a:lnTo>
                    <a:pt x="19749" y="11846"/>
                  </a:lnTo>
                  <a:lnTo>
                    <a:pt x="19767" y="11844"/>
                  </a:lnTo>
                  <a:lnTo>
                    <a:pt x="19782" y="11833"/>
                  </a:lnTo>
                  <a:lnTo>
                    <a:pt x="19785" y="11828"/>
                  </a:lnTo>
                  <a:lnTo>
                    <a:pt x="19784" y="11823"/>
                  </a:lnTo>
                  <a:lnTo>
                    <a:pt x="19781" y="11818"/>
                  </a:lnTo>
                  <a:lnTo>
                    <a:pt x="19775" y="11819"/>
                  </a:lnTo>
                  <a:lnTo>
                    <a:pt x="19772" y="11810"/>
                  </a:lnTo>
                  <a:lnTo>
                    <a:pt x="19769" y="11806"/>
                  </a:lnTo>
                  <a:lnTo>
                    <a:pt x="19770" y="11787"/>
                  </a:lnTo>
                  <a:lnTo>
                    <a:pt x="19770" y="11782"/>
                  </a:lnTo>
                  <a:lnTo>
                    <a:pt x="19774" y="11787"/>
                  </a:lnTo>
                  <a:lnTo>
                    <a:pt x="19780" y="11790"/>
                  </a:lnTo>
                  <a:lnTo>
                    <a:pt x="19783" y="11794"/>
                  </a:lnTo>
                  <a:lnTo>
                    <a:pt x="19786" y="11794"/>
                  </a:lnTo>
                  <a:lnTo>
                    <a:pt x="19788" y="11780"/>
                  </a:lnTo>
                  <a:lnTo>
                    <a:pt x="19790" y="11756"/>
                  </a:lnTo>
                  <a:lnTo>
                    <a:pt x="19793" y="11746"/>
                  </a:lnTo>
                  <a:lnTo>
                    <a:pt x="19798" y="11740"/>
                  </a:lnTo>
                  <a:lnTo>
                    <a:pt x="19801" y="11731"/>
                  </a:lnTo>
                  <a:lnTo>
                    <a:pt x="19782" y="11707"/>
                  </a:lnTo>
                  <a:lnTo>
                    <a:pt x="19769" y="11693"/>
                  </a:lnTo>
                  <a:lnTo>
                    <a:pt x="19769" y="11688"/>
                  </a:lnTo>
                  <a:lnTo>
                    <a:pt x="19787" y="11688"/>
                  </a:lnTo>
                  <a:lnTo>
                    <a:pt x="19798" y="11701"/>
                  </a:lnTo>
                  <a:lnTo>
                    <a:pt x="19805" y="11706"/>
                  </a:lnTo>
                  <a:lnTo>
                    <a:pt x="19815" y="11695"/>
                  </a:lnTo>
                  <a:lnTo>
                    <a:pt x="19822" y="11685"/>
                  </a:lnTo>
                  <a:lnTo>
                    <a:pt x="19827" y="11665"/>
                  </a:lnTo>
                  <a:lnTo>
                    <a:pt x="19830" y="11656"/>
                  </a:lnTo>
                  <a:lnTo>
                    <a:pt x="19816" y="11658"/>
                  </a:lnTo>
                  <a:lnTo>
                    <a:pt x="19815" y="11649"/>
                  </a:lnTo>
                  <a:lnTo>
                    <a:pt x="19818" y="11639"/>
                  </a:lnTo>
                  <a:lnTo>
                    <a:pt x="19833" y="11637"/>
                  </a:lnTo>
                  <a:lnTo>
                    <a:pt x="19838" y="11617"/>
                  </a:lnTo>
                  <a:lnTo>
                    <a:pt x="19840" y="11603"/>
                  </a:lnTo>
                  <a:lnTo>
                    <a:pt x="19839" y="11586"/>
                  </a:lnTo>
                  <a:lnTo>
                    <a:pt x="19846" y="11572"/>
                  </a:lnTo>
                  <a:lnTo>
                    <a:pt x="19846" y="11567"/>
                  </a:lnTo>
                  <a:lnTo>
                    <a:pt x="19835" y="11562"/>
                  </a:lnTo>
                  <a:lnTo>
                    <a:pt x="19830" y="11562"/>
                  </a:lnTo>
                  <a:lnTo>
                    <a:pt x="19817" y="11553"/>
                  </a:lnTo>
                  <a:lnTo>
                    <a:pt x="19825" y="11559"/>
                  </a:lnTo>
                  <a:lnTo>
                    <a:pt x="19846" y="11564"/>
                  </a:lnTo>
                  <a:lnTo>
                    <a:pt x="19846" y="11573"/>
                  </a:lnTo>
                  <a:lnTo>
                    <a:pt x="19815" y="11570"/>
                  </a:lnTo>
                  <a:lnTo>
                    <a:pt x="19806" y="11575"/>
                  </a:lnTo>
                  <a:lnTo>
                    <a:pt x="19814" y="11592"/>
                  </a:lnTo>
                  <a:lnTo>
                    <a:pt x="19825" y="11579"/>
                  </a:lnTo>
                  <a:lnTo>
                    <a:pt x="19822" y="11558"/>
                  </a:lnTo>
                  <a:lnTo>
                    <a:pt x="19819" y="11558"/>
                  </a:lnTo>
                  <a:lnTo>
                    <a:pt x="19804" y="11581"/>
                  </a:lnTo>
                  <a:lnTo>
                    <a:pt x="19795" y="11595"/>
                  </a:lnTo>
                  <a:lnTo>
                    <a:pt x="19792" y="11607"/>
                  </a:lnTo>
                  <a:lnTo>
                    <a:pt x="19793" y="11624"/>
                  </a:lnTo>
                  <a:lnTo>
                    <a:pt x="19796" y="11630"/>
                  </a:lnTo>
                  <a:lnTo>
                    <a:pt x="19799" y="11640"/>
                  </a:lnTo>
                  <a:lnTo>
                    <a:pt x="19794" y="11646"/>
                  </a:lnTo>
                  <a:lnTo>
                    <a:pt x="19787" y="11642"/>
                  </a:lnTo>
                  <a:lnTo>
                    <a:pt x="19787" y="11633"/>
                  </a:lnTo>
                  <a:lnTo>
                    <a:pt x="19783" y="11624"/>
                  </a:lnTo>
                  <a:lnTo>
                    <a:pt x="19778" y="11634"/>
                  </a:lnTo>
                  <a:lnTo>
                    <a:pt x="19773" y="11649"/>
                  </a:lnTo>
                  <a:lnTo>
                    <a:pt x="19770" y="11653"/>
                  </a:lnTo>
                  <a:lnTo>
                    <a:pt x="19767" y="11659"/>
                  </a:lnTo>
                  <a:lnTo>
                    <a:pt x="19761" y="11655"/>
                  </a:lnTo>
                  <a:lnTo>
                    <a:pt x="19757" y="11641"/>
                  </a:lnTo>
                  <a:lnTo>
                    <a:pt x="19759" y="11631"/>
                  </a:lnTo>
                  <a:lnTo>
                    <a:pt x="19769" y="11626"/>
                  </a:lnTo>
                  <a:lnTo>
                    <a:pt x="19774" y="11615"/>
                  </a:lnTo>
                  <a:lnTo>
                    <a:pt x="19777" y="11610"/>
                  </a:lnTo>
                  <a:lnTo>
                    <a:pt x="19773" y="11601"/>
                  </a:lnTo>
                  <a:lnTo>
                    <a:pt x="19770" y="11597"/>
                  </a:lnTo>
                  <a:lnTo>
                    <a:pt x="19767" y="11602"/>
                  </a:lnTo>
                  <a:lnTo>
                    <a:pt x="19764" y="11598"/>
                  </a:lnTo>
                  <a:lnTo>
                    <a:pt x="19761" y="11593"/>
                  </a:lnTo>
                  <a:lnTo>
                    <a:pt x="19760" y="11584"/>
                  </a:lnTo>
                  <a:lnTo>
                    <a:pt x="19766" y="11583"/>
                  </a:lnTo>
                  <a:lnTo>
                    <a:pt x="19766" y="11573"/>
                  </a:lnTo>
                  <a:lnTo>
                    <a:pt x="19762" y="11565"/>
                  </a:lnTo>
                  <a:lnTo>
                    <a:pt x="19756" y="11556"/>
                  </a:lnTo>
                  <a:lnTo>
                    <a:pt x="19749" y="11547"/>
                  </a:lnTo>
                  <a:lnTo>
                    <a:pt x="19743" y="11543"/>
                  </a:lnTo>
                  <a:lnTo>
                    <a:pt x="19741" y="11553"/>
                  </a:lnTo>
                  <a:lnTo>
                    <a:pt x="19741" y="11567"/>
                  </a:lnTo>
                  <a:lnTo>
                    <a:pt x="19750" y="11566"/>
                  </a:lnTo>
                  <a:lnTo>
                    <a:pt x="19754" y="11575"/>
                  </a:lnTo>
                  <a:lnTo>
                    <a:pt x="19754" y="11580"/>
                  </a:lnTo>
                  <a:lnTo>
                    <a:pt x="19751" y="11585"/>
                  </a:lnTo>
                  <a:lnTo>
                    <a:pt x="19748" y="11576"/>
                  </a:lnTo>
                  <a:lnTo>
                    <a:pt x="19739" y="11577"/>
                  </a:lnTo>
                  <a:lnTo>
                    <a:pt x="19739" y="11582"/>
                  </a:lnTo>
                  <a:lnTo>
                    <a:pt x="19745" y="11586"/>
                  </a:lnTo>
                  <a:lnTo>
                    <a:pt x="19746" y="11600"/>
                  </a:lnTo>
                  <a:lnTo>
                    <a:pt x="19740" y="11601"/>
                  </a:lnTo>
                  <a:lnTo>
                    <a:pt x="19741" y="11610"/>
                  </a:lnTo>
                  <a:lnTo>
                    <a:pt x="19747" y="11614"/>
                  </a:lnTo>
                  <a:lnTo>
                    <a:pt x="19753" y="11622"/>
                  </a:lnTo>
                  <a:lnTo>
                    <a:pt x="19754" y="11632"/>
                  </a:lnTo>
                  <a:lnTo>
                    <a:pt x="19751" y="11647"/>
                  </a:lnTo>
                  <a:lnTo>
                    <a:pt x="19739" y="11639"/>
                  </a:lnTo>
                  <a:lnTo>
                    <a:pt x="19732" y="11630"/>
                  </a:lnTo>
                  <a:lnTo>
                    <a:pt x="19731" y="11611"/>
                  </a:lnTo>
                  <a:lnTo>
                    <a:pt x="19729" y="11611"/>
                  </a:lnTo>
                  <a:lnTo>
                    <a:pt x="19720" y="11622"/>
                  </a:lnTo>
                  <a:lnTo>
                    <a:pt x="19712" y="11633"/>
                  </a:lnTo>
                  <a:lnTo>
                    <a:pt x="19709" y="11638"/>
                  </a:lnTo>
                  <a:lnTo>
                    <a:pt x="19712" y="11652"/>
                  </a:lnTo>
                  <a:lnTo>
                    <a:pt x="19719" y="11655"/>
                  </a:lnTo>
                  <a:lnTo>
                    <a:pt x="19731" y="11663"/>
                  </a:lnTo>
                  <a:lnTo>
                    <a:pt x="19741" y="11672"/>
                  </a:lnTo>
                  <a:lnTo>
                    <a:pt x="19747" y="11685"/>
                  </a:lnTo>
                  <a:lnTo>
                    <a:pt x="19749" y="11708"/>
                  </a:lnTo>
                  <a:lnTo>
                    <a:pt x="19736" y="11701"/>
                  </a:lnTo>
                  <a:lnTo>
                    <a:pt x="19727" y="11697"/>
                  </a:lnTo>
                  <a:lnTo>
                    <a:pt x="19726" y="11692"/>
                  </a:lnTo>
                  <a:lnTo>
                    <a:pt x="19729" y="11688"/>
                  </a:lnTo>
                  <a:lnTo>
                    <a:pt x="19729" y="11678"/>
                  </a:lnTo>
                  <a:lnTo>
                    <a:pt x="19720" y="11675"/>
                  </a:lnTo>
                  <a:lnTo>
                    <a:pt x="19710" y="11671"/>
                  </a:lnTo>
                  <a:lnTo>
                    <a:pt x="19707" y="11661"/>
                  </a:lnTo>
                  <a:lnTo>
                    <a:pt x="19706" y="11648"/>
                  </a:lnTo>
                  <a:lnTo>
                    <a:pt x="19697" y="11644"/>
                  </a:lnTo>
                  <a:lnTo>
                    <a:pt x="19691" y="11645"/>
                  </a:lnTo>
                  <a:lnTo>
                    <a:pt x="19682" y="11655"/>
                  </a:lnTo>
                  <a:lnTo>
                    <a:pt x="19674" y="11665"/>
                  </a:lnTo>
                  <a:lnTo>
                    <a:pt x="19674" y="11675"/>
                  </a:lnTo>
                  <a:lnTo>
                    <a:pt x="19684" y="11684"/>
                  </a:lnTo>
                  <a:lnTo>
                    <a:pt x="19693" y="11692"/>
                  </a:lnTo>
                  <a:lnTo>
                    <a:pt x="19694" y="11711"/>
                  </a:lnTo>
                  <a:lnTo>
                    <a:pt x="19689" y="11725"/>
                  </a:lnTo>
                  <a:lnTo>
                    <a:pt x="19681" y="11741"/>
                  </a:lnTo>
                  <a:lnTo>
                    <a:pt x="19677" y="11741"/>
                  </a:lnTo>
                  <a:lnTo>
                    <a:pt x="19677" y="11737"/>
                  </a:lnTo>
                  <a:lnTo>
                    <a:pt x="19679" y="11713"/>
                  </a:lnTo>
                  <a:lnTo>
                    <a:pt x="19681" y="11693"/>
                  </a:lnTo>
                  <a:lnTo>
                    <a:pt x="19678" y="11689"/>
                  </a:lnTo>
                  <a:lnTo>
                    <a:pt x="19669" y="11685"/>
                  </a:lnTo>
                  <a:lnTo>
                    <a:pt x="19662" y="11686"/>
                  </a:lnTo>
                  <a:lnTo>
                    <a:pt x="19660" y="11696"/>
                  </a:lnTo>
                  <a:lnTo>
                    <a:pt x="19658" y="11710"/>
                  </a:lnTo>
                  <a:lnTo>
                    <a:pt x="19661" y="11714"/>
                  </a:lnTo>
                  <a:lnTo>
                    <a:pt x="19656" y="11700"/>
                  </a:lnTo>
                  <a:lnTo>
                    <a:pt x="19653" y="11680"/>
                  </a:lnTo>
                  <a:lnTo>
                    <a:pt x="19646" y="11680"/>
                  </a:lnTo>
                  <a:lnTo>
                    <a:pt x="19644" y="11710"/>
                  </a:lnTo>
                  <a:lnTo>
                    <a:pt x="19644" y="11732"/>
                  </a:lnTo>
                  <a:lnTo>
                    <a:pt x="19641" y="11739"/>
                  </a:lnTo>
                  <a:lnTo>
                    <a:pt x="19638" y="11738"/>
                  </a:lnTo>
                  <a:lnTo>
                    <a:pt x="19641" y="11730"/>
                  </a:lnTo>
                  <a:lnTo>
                    <a:pt x="19643" y="11726"/>
                  </a:lnTo>
                  <a:lnTo>
                    <a:pt x="19634" y="11703"/>
                  </a:lnTo>
                  <a:lnTo>
                    <a:pt x="19625" y="11680"/>
                  </a:lnTo>
                  <a:lnTo>
                    <a:pt x="19622" y="11680"/>
                  </a:lnTo>
                  <a:lnTo>
                    <a:pt x="19610" y="11706"/>
                  </a:lnTo>
                  <a:lnTo>
                    <a:pt x="19614" y="11739"/>
                  </a:lnTo>
                  <a:lnTo>
                    <a:pt x="19606" y="11755"/>
                  </a:lnTo>
                  <a:lnTo>
                    <a:pt x="19601" y="11720"/>
                  </a:lnTo>
                  <a:lnTo>
                    <a:pt x="19586" y="11728"/>
                  </a:lnTo>
                  <a:lnTo>
                    <a:pt x="19585" y="11770"/>
                  </a:lnTo>
                  <a:lnTo>
                    <a:pt x="19580" y="11739"/>
                  </a:lnTo>
                  <a:lnTo>
                    <a:pt x="19568" y="11735"/>
                  </a:lnTo>
                  <a:lnTo>
                    <a:pt x="19583" y="11720"/>
                  </a:lnTo>
                  <a:lnTo>
                    <a:pt x="19542" y="11696"/>
                  </a:lnTo>
                  <a:lnTo>
                    <a:pt x="19515" y="11642"/>
                  </a:lnTo>
                  <a:lnTo>
                    <a:pt x="19506" y="11639"/>
                  </a:lnTo>
                  <a:lnTo>
                    <a:pt x="19497" y="11654"/>
                  </a:lnTo>
                  <a:lnTo>
                    <a:pt x="19489" y="11669"/>
                  </a:lnTo>
                  <a:lnTo>
                    <a:pt x="19471" y="11672"/>
                  </a:lnTo>
                  <a:lnTo>
                    <a:pt x="19492" y="11655"/>
                  </a:lnTo>
                  <a:lnTo>
                    <a:pt x="19497" y="11639"/>
                  </a:lnTo>
                  <a:lnTo>
                    <a:pt x="19503" y="11635"/>
                  </a:lnTo>
                  <a:lnTo>
                    <a:pt x="19499" y="11621"/>
                  </a:lnTo>
                  <a:lnTo>
                    <a:pt x="19495" y="11607"/>
                  </a:lnTo>
                  <a:lnTo>
                    <a:pt x="19483" y="11604"/>
                  </a:lnTo>
                  <a:lnTo>
                    <a:pt x="19474" y="11600"/>
                  </a:lnTo>
                  <a:lnTo>
                    <a:pt x="19473" y="11586"/>
                  </a:lnTo>
                  <a:lnTo>
                    <a:pt x="19476" y="11586"/>
                  </a:lnTo>
                  <a:lnTo>
                    <a:pt x="19492" y="11598"/>
                  </a:lnTo>
                  <a:lnTo>
                    <a:pt x="19501" y="11611"/>
                  </a:lnTo>
                  <a:lnTo>
                    <a:pt x="19518" y="11633"/>
                  </a:lnTo>
                  <a:lnTo>
                    <a:pt x="19531" y="11655"/>
                  </a:lnTo>
                  <a:lnTo>
                    <a:pt x="19537" y="11649"/>
                  </a:lnTo>
                  <a:lnTo>
                    <a:pt x="19540" y="11654"/>
                  </a:lnTo>
                  <a:lnTo>
                    <a:pt x="19543" y="11658"/>
                  </a:lnTo>
                  <a:lnTo>
                    <a:pt x="19546" y="11663"/>
                  </a:lnTo>
                  <a:lnTo>
                    <a:pt x="19552" y="11657"/>
                  </a:lnTo>
                  <a:lnTo>
                    <a:pt x="19558" y="11656"/>
                  </a:lnTo>
                  <a:lnTo>
                    <a:pt x="19574" y="11673"/>
                  </a:lnTo>
                  <a:lnTo>
                    <a:pt x="19587" y="11682"/>
                  </a:lnTo>
                  <a:lnTo>
                    <a:pt x="19589" y="11676"/>
                  </a:lnTo>
                  <a:lnTo>
                    <a:pt x="19595" y="11675"/>
                  </a:lnTo>
                  <a:lnTo>
                    <a:pt x="19608" y="11688"/>
                  </a:lnTo>
                  <a:lnTo>
                    <a:pt x="19623" y="11691"/>
                  </a:lnTo>
                  <a:lnTo>
                    <a:pt x="19629" y="11681"/>
                  </a:lnTo>
                  <a:lnTo>
                    <a:pt x="19635" y="11671"/>
                  </a:lnTo>
                  <a:lnTo>
                    <a:pt x="19634" y="11666"/>
                  </a:lnTo>
                  <a:lnTo>
                    <a:pt x="19631" y="11661"/>
                  </a:lnTo>
                  <a:lnTo>
                    <a:pt x="19625" y="11658"/>
                  </a:lnTo>
                  <a:lnTo>
                    <a:pt x="19619" y="11649"/>
                  </a:lnTo>
                  <a:lnTo>
                    <a:pt x="19621" y="11644"/>
                  </a:lnTo>
                  <a:lnTo>
                    <a:pt x="19627" y="11648"/>
                  </a:lnTo>
                  <a:lnTo>
                    <a:pt x="19631" y="11652"/>
                  </a:lnTo>
                  <a:lnTo>
                    <a:pt x="19637" y="11656"/>
                  </a:lnTo>
                  <a:lnTo>
                    <a:pt x="19641" y="11665"/>
                  </a:lnTo>
                  <a:lnTo>
                    <a:pt x="19643" y="11665"/>
                  </a:lnTo>
                  <a:lnTo>
                    <a:pt x="19649" y="11654"/>
                  </a:lnTo>
                  <a:lnTo>
                    <a:pt x="19651" y="11645"/>
                  </a:lnTo>
                  <a:lnTo>
                    <a:pt x="19651" y="11639"/>
                  </a:lnTo>
                  <a:lnTo>
                    <a:pt x="19639" y="11642"/>
                  </a:lnTo>
                  <a:lnTo>
                    <a:pt x="19642" y="11637"/>
                  </a:lnTo>
                  <a:lnTo>
                    <a:pt x="19645" y="11636"/>
                  </a:lnTo>
                  <a:lnTo>
                    <a:pt x="19651" y="11630"/>
                  </a:lnTo>
                  <a:lnTo>
                    <a:pt x="19660" y="11629"/>
                  </a:lnTo>
                  <a:lnTo>
                    <a:pt x="19659" y="11625"/>
                  </a:lnTo>
                  <a:lnTo>
                    <a:pt x="19678" y="11624"/>
                  </a:lnTo>
                  <a:lnTo>
                    <a:pt x="19691" y="11610"/>
                  </a:lnTo>
                  <a:lnTo>
                    <a:pt x="19691" y="11606"/>
                  </a:lnTo>
                  <a:lnTo>
                    <a:pt x="19677" y="11605"/>
                  </a:lnTo>
                  <a:lnTo>
                    <a:pt x="19673" y="11610"/>
                  </a:lnTo>
                  <a:lnTo>
                    <a:pt x="19672" y="11614"/>
                  </a:lnTo>
                  <a:lnTo>
                    <a:pt x="19670" y="11610"/>
                  </a:lnTo>
                  <a:lnTo>
                    <a:pt x="19672" y="11609"/>
                  </a:lnTo>
                  <a:lnTo>
                    <a:pt x="19668" y="11600"/>
                  </a:lnTo>
                  <a:lnTo>
                    <a:pt x="19670" y="11590"/>
                  </a:lnTo>
                  <a:lnTo>
                    <a:pt x="19682" y="11584"/>
                  </a:lnTo>
                  <a:lnTo>
                    <a:pt x="19688" y="11579"/>
                  </a:lnTo>
                  <a:lnTo>
                    <a:pt x="19690" y="11569"/>
                  </a:lnTo>
                  <a:lnTo>
                    <a:pt x="19686" y="11560"/>
                  </a:lnTo>
                  <a:lnTo>
                    <a:pt x="19681" y="11565"/>
                  </a:lnTo>
                  <a:lnTo>
                    <a:pt x="19678" y="11575"/>
                  </a:lnTo>
                  <a:lnTo>
                    <a:pt x="19666" y="11577"/>
                  </a:lnTo>
                  <a:lnTo>
                    <a:pt x="19663" y="11567"/>
                  </a:lnTo>
                  <a:lnTo>
                    <a:pt x="19665" y="11558"/>
                  </a:lnTo>
                  <a:lnTo>
                    <a:pt x="19665" y="11553"/>
                  </a:lnTo>
                  <a:lnTo>
                    <a:pt x="19668" y="11557"/>
                  </a:lnTo>
                  <a:lnTo>
                    <a:pt x="19672" y="11566"/>
                  </a:lnTo>
                  <a:lnTo>
                    <a:pt x="19671" y="11562"/>
                  </a:lnTo>
                  <a:lnTo>
                    <a:pt x="19674" y="11556"/>
                  </a:lnTo>
                  <a:lnTo>
                    <a:pt x="19680" y="11551"/>
                  </a:lnTo>
                  <a:lnTo>
                    <a:pt x="19686" y="11555"/>
                  </a:lnTo>
                  <a:lnTo>
                    <a:pt x="19692" y="11554"/>
                  </a:lnTo>
                  <a:lnTo>
                    <a:pt x="19695" y="11549"/>
                  </a:lnTo>
                  <a:lnTo>
                    <a:pt x="19698" y="11539"/>
                  </a:lnTo>
                  <a:lnTo>
                    <a:pt x="19700" y="11534"/>
                  </a:lnTo>
                  <a:lnTo>
                    <a:pt x="19703" y="11520"/>
                  </a:lnTo>
                  <a:lnTo>
                    <a:pt x="19702" y="11501"/>
                  </a:lnTo>
                  <a:lnTo>
                    <a:pt x="19699" y="11496"/>
                  </a:lnTo>
                  <a:lnTo>
                    <a:pt x="19689" y="11493"/>
                  </a:lnTo>
                  <a:lnTo>
                    <a:pt x="19680" y="11489"/>
                  </a:lnTo>
                  <a:lnTo>
                    <a:pt x="19677" y="11495"/>
                  </a:lnTo>
                  <a:lnTo>
                    <a:pt x="19681" y="11503"/>
                  </a:lnTo>
                  <a:lnTo>
                    <a:pt x="19684" y="11513"/>
                  </a:lnTo>
                  <a:lnTo>
                    <a:pt x="19681" y="11522"/>
                  </a:lnTo>
                  <a:lnTo>
                    <a:pt x="19676" y="11532"/>
                  </a:lnTo>
                  <a:lnTo>
                    <a:pt x="19673" y="11533"/>
                  </a:lnTo>
                  <a:lnTo>
                    <a:pt x="19672" y="11505"/>
                  </a:lnTo>
                  <a:lnTo>
                    <a:pt x="19660" y="11516"/>
                  </a:lnTo>
                  <a:lnTo>
                    <a:pt x="19654" y="11521"/>
                  </a:lnTo>
                  <a:lnTo>
                    <a:pt x="19648" y="11526"/>
                  </a:lnTo>
                  <a:lnTo>
                    <a:pt x="19646" y="11532"/>
                  </a:lnTo>
                  <a:lnTo>
                    <a:pt x="19640" y="11532"/>
                  </a:lnTo>
                  <a:lnTo>
                    <a:pt x="19634" y="11538"/>
                  </a:lnTo>
                  <a:lnTo>
                    <a:pt x="19628" y="11543"/>
                  </a:lnTo>
                  <a:lnTo>
                    <a:pt x="19629" y="11558"/>
                  </a:lnTo>
                  <a:lnTo>
                    <a:pt x="19626" y="11558"/>
                  </a:lnTo>
                  <a:lnTo>
                    <a:pt x="19622" y="11549"/>
                  </a:lnTo>
                  <a:lnTo>
                    <a:pt x="19622" y="11539"/>
                  </a:lnTo>
                  <a:lnTo>
                    <a:pt x="19624" y="11529"/>
                  </a:lnTo>
                  <a:lnTo>
                    <a:pt x="19630" y="11524"/>
                  </a:lnTo>
                  <a:lnTo>
                    <a:pt x="19639" y="11518"/>
                  </a:lnTo>
                  <a:lnTo>
                    <a:pt x="19645" y="11513"/>
                  </a:lnTo>
                  <a:lnTo>
                    <a:pt x="19644" y="11494"/>
                  </a:lnTo>
                  <a:lnTo>
                    <a:pt x="19646" y="11489"/>
                  </a:lnTo>
                  <a:lnTo>
                    <a:pt x="19650" y="11489"/>
                  </a:lnTo>
                  <a:lnTo>
                    <a:pt x="19659" y="11492"/>
                  </a:lnTo>
                  <a:lnTo>
                    <a:pt x="19662" y="11496"/>
                  </a:lnTo>
                  <a:lnTo>
                    <a:pt x="19665" y="11496"/>
                  </a:lnTo>
                  <a:lnTo>
                    <a:pt x="19671" y="11486"/>
                  </a:lnTo>
                  <a:lnTo>
                    <a:pt x="19670" y="11477"/>
                  </a:lnTo>
                  <a:lnTo>
                    <a:pt x="19661" y="11478"/>
                  </a:lnTo>
                  <a:lnTo>
                    <a:pt x="19673" y="11468"/>
                  </a:lnTo>
                  <a:lnTo>
                    <a:pt x="19691" y="11458"/>
                  </a:lnTo>
                  <a:lnTo>
                    <a:pt x="19691" y="11453"/>
                  </a:lnTo>
                  <a:lnTo>
                    <a:pt x="19681" y="11453"/>
                  </a:lnTo>
                  <a:lnTo>
                    <a:pt x="19691" y="11460"/>
                  </a:lnTo>
                  <a:lnTo>
                    <a:pt x="19703" y="11472"/>
                  </a:lnTo>
                  <a:lnTo>
                    <a:pt x="19705" y="11467"/>
                  </a:lnTo>
                  <a:lnTo>
                    <a:pt x="19703" y="11453"/>
                  </a:lnTo>
                  <a:lnTo>
                    <a:pt x="19710" y="11449"/>
                  </a:lnTo>
                  <a:lnTo>
                    <a:pt x="19691" y="11443"/>
                  </a:lnTo>
                  <a:lnTo>
                    <a:pt x="19691" y="11439"/>
                  </a:lnTo>
                  <a:lnTo>
                    <a:pt x="19685" y="11433"/>
                  </a:lnTo>
                  <a:lnTo>
                    <a:pt x="19686" y="11433"/>
                  </a:lnTo>
                  <a:lnTo>
                    <a:pt x="19698" y="11435"/>
                  </a:lnTo>
                  <a:lnTo>
                    <a:pt x="19709" y="11443"/>
                  </a:lnTo>
                  <a:lnTo>
                    <a:pt x="19711" y="11438"/>
                  </a:lnTo>
                  <a:lnTo>
                    <a:pt x="19710" y="11424"/>
                  </a:lnTo>
                  <a:lnTo>
                    <a:pt x="19692" y="11421"/>
                  </a:lnTo>
                  <a:lnTo>
                    <a:pt x="19692" y="11417"/>
                  </a:lnTo>
                  <a:lnTo>
                    <a:pt x="19710" y="11414"/>
                  </a:lnTo>
                  <a:lnTo>
                    <a:pt x="19715" y="11409"/>
                  </a:lnTo>
                  <a:lnTo>
                    <a:pt x="19718" y="11399"/>
                  </a:lnTo>
                  <a:lnTo>
                    <a:pt x="19714" y="11390"/>
                  </a:lnTo>
                  <a:lnTo>
                    <a:pt x="19708" y="11381"/>
                  </a:lnTo>
                  <a:lnTo>
                    <a:pt x="19705" y="11386"/>
                  </a:lnTo>
                  <a:lnTo>
                    <a:pt x="19699" y="11397"/>
                  </a:lnTo>
                  <a:lnTo>
                    <a:pt x="19696" y="11392"/>
                  </a:lnTo>
                  <a:lnTo>
                    <a:pt x="19699" y="11378"/>
                  </a:lnTo>
                  <a:lnTo>
                    <a:pt x="19698" y="11359"/>
                  </a:lnTo>
                  <a:lnTo>
                    <a:pt x="19683" y="11361"/>
                  </a:lnTo>
                  <a:lnTo>
                    <a:pt x="19683" y="11365"/>
                  </a:lnTo>
                  <a:lnTo>
                    <a:pt x="19691" y="11374"/>
                  </a:lnTo>
                  <a:lnTo>
                    <a:pt x="19691" y="11379"/>
                  </a:lnTo>
                  <a:lnTo>
                    <a:pt x="19675" y="11381"/>
                  </a:lnTo>
                  <a:lnTo>
                    <a:pt x="19669" y="11377"/>
                  </a:lnTo>
                  <a:lnTo>
                    <a:pt x="19665" y="11373"/>
                  </a:lnTo>
                  <a:lnTo>
                    <a:pt x="19671" y="11362"/>
                  </a:lnTo>
                  <a:lnTo>
                    <a:pt x="19655" y="11365"/>
                  </a:lnTo>
                  <a:lnTo>
                    <a:pt x="19653" y="11369"/>
                  </a:lnTo>
                  <a:lnTo>
                    <a:pt x="19650" y="11370"/>
                  </a:lnTo>
                  <a:lnTo>
                    <a:pt x="19634" y="11383"/>
                  </a:lnTo>
                  <a:lnTo>
                    <a:pt x="19613" y="11398"/>
                  </a:lnTo>
                  <a:lnTo>
                    <a:pt x="19613" y="11403"/>
                  </a:lnTo>
                  <a:lnTo>
                    <a:pt x="19635" y="11402"/>
                  </a:lnTo>
                  <a:lnTo>
                    <a:pt x="19648" y="11407"/>
                  </a:lnTo>
                  <a:lnTo>
                    <a:pt x="19653" y="11416"/>
                  </a:lnTo>
                  <a:lnTo>
                    <a:pt x="19650" y="11421"/>
                  </a:lnTo>
                  <a:lnTo>
                    <a:pt x="19642" y="11418"/>
                  </a:lnTo>
                  <a:lnTo>
                    <a:pt x="19626" y="11419"/>
                  </a:lnTo>
                  <a:lnTo>
                    <a:pt x="19613" y="11415"/>
                  </a:lnTo>
                  <a:lnTo>
                    <a:pt x="19613" y="11410"/>
                  </a:lnTo>
                  <a:lnTo>
                    <a:pt x="19623" y="11405"/>
                  </a:lnTo>
                  <a:lnTo>
                    <a:pt x="19633" y="11404"/>
                  </a:lnTo>
                  <a:lnTo>
                    <a:pt x="19640" y="11395"/>
                  </a:lnTo>
                  <a:lnTo>
                    <a:pt x="19643" y="11385"/>
                  </a:lnTo>
                  <a:lnTo>
                    <a:pt x="19640" y="11375"/>
                  </a:lnTo>
                  <a:lnTo>
                    <a:pt x="19637" y="11371"/>
                  </a:lnTo>
                  <a:lnTo>
                    <a:pt x="19631" y="11367"/>
                  </a:lnTo>
                  <a:lnTo>
                    <a:pt x="19619" y="11364"/>
                  </a:lnTo>
                  <a:lnTo>
                    <a:pt x="19610" y="11370"/>
                  </a:lnTo>
                  <a:lnTo>
                    <a:pt x="19607" y="11375"/>
                  </a:lnTo>
                  <a:lnTo>
                    <a:pt x="19594" y="11400"/>
                  </a:lnTo>
                  <a:lnTo>
                    <a:pt x="19576" y="11417"/>
                  </a:lnTo>
                  <a:lnTo>
                    <a:pt x="19576" y="11412"/>
                  </a:lnTo>
                  <a:lnTo>
                    <a:pt x="19584" y="11387"/>
                  </a:lnTo>
                  <a:lnTo>
                    <a:pt x="19593" y="11372"/>
                  </a:lnTo>
                  <a:lnTo>
                    <a:pt x="19598" y="11367"/>
                  </a:lnTo>
                  <a:lnTo>
                    <a:pt x="19613" y="11361"/>
                  </a:lnTo>
                  <a:lnTo>
                    <a:pt x="19613" y="11356"/>
                  </a:lnTo>
                  <a:lnTo>
                    <a:pt x="19582" y="11355"/>
                  </a:lnTo>
                  <a:lnTo>
                    <a:pt x="19556" y="11353"/>
                  </a:lnTo>
                  <a:lnTo>
                    <a:pt x="19556" y="11362"/>
                  </a:lnTo>
                  <a:lnTo>
                    <a:pt x="19553" y="11372"/>
                  </a:lnTo>
                  <a:lnTo>
                    <a:pt x="19547" y="11378"/>
                  </a:lnTo>
                  <a:lnTo>
                    <a:pt x="19541" y="11383"/>
                  </a:lnTo>
                  <a:lnTo>
                    <a:pt x="19538" y="11379"/>
                  </a:lnTo>
                  <a:lnTo>
                    <a:pt x="19541" y="11373"/>
                  </a:lnTo>
                  <a:lnTo>
                    <a:pt x="19544" y="11364"/>
                  </a:lnTo>
                  <a:lnTo>
                    <a:pt x="19539" y="11345"/>
                  </a:lnTo>
                  <a:lnTo>
                    <a:pt x="19536" y="11336"/>
                  </a:lnTo>
                  <a:lnTo>
                    <a:pt x="19512" y="11339"/>
                  </a:lnTo>
                  <a:lnTo>
                    <a:pt x="19509" y="11344"/>
                  </a:lnTo>
                  <a:lnTo>
                    <a:pt x="19506" y="11345"/>
                  </a:lnTo>
                  <a:lnTo>
                    <a:pt x="19500" y="11336"/>
                  </a:lnTo>
                  <a:lnTo>
                    <a:pt x="19494" y="11337"/>
                  </a:lnTo>
                  <a:lnTo>
                    <a:pt x="19488" y="11343"/>
                  </a:lnTo>
                  <a:lnTo>
                    <a:pt x="19485" y="11352"/>
                  </a:lnTo>
                  <a:lnTo>
                    <a:pt x="19489" y="11361"/>
                  </a:lnTo>
                  <a:lnTo>
                    <a:pt x="19492" y="11375"/>
                  </a:lnTo>
                  <a:lnTo>
                    <a:pt x="19490" y="11380"/>
                  </a:lnTo>
                  <a:lnTo>
                    <a:pt x="19487" y="11385"/>
                  </a:lnTo>
                  <a:lnTo>
                    <a:pt x="19484" y="11386"/>
                  </a:lnTo>
                  <a:lnTo>
                    <a:pt x="19476" y="11358"/>
                  </a:lnTo>
                  <a:lnTo>
                    <a:pt x="19473" y="11335"/>
                  </a:lnTo>
                  <a:lnTo>
                    <a:pt x="19472" y="11325"/>
                  </a:lnTo>
                  <a:lnTo>
                    <a:pt x="19450" y="11318"/>
                  </a:lnTo>
                  <a:lnTo>
                    <a:pt x="19432" y="11311"/>
                  </a:lnTo>
                  <a:lnTo>
                    <a:pt x="19429" y="11307"/>
                  </a:lnTo>
                  <a:lnTo>
                    <a:pt x="19435" y="11306"/>
                  </a:lnTo>
                  <a:lnTo>
                    <a:pt x="19437" y="11301"/>
                  </a:lnTo>
                  <a:lnTo>
                    <a:pt x="19431" y="11297"/>
                  </a:lnTo>
                  <a:lnTo>
                    <a:pt x="19410" y="11290"/>
                  </a:lnTo>
                  <a:lnTo>
                    <a:pt x="19397" y="11282"/>
                  </a:lnTo>
                  <a:lnTo>
                    <a:pt x="19388" y="11274"/>
                  </a:lnTo>
                  <a:lnTo>
                    <a:pt x="19406" y="11272"/>
                  </a:lnTo>
                  <a:lnTo>
                    <a:pt x="19412" y="11276"/>
                  </a:lnTo>
                  <a:lnTo>
                    <a:pt x="19415" y="11275"/>
                  </a:lnTo>
                  <a:lnTo>
                    <a:pt x="19424" y="11279"/>
                  </a:lnTo>
                  <a:lnTo>
                    <a:pt x="19443" y="11291"/>
                  </a:lnTo>
                  <a:lnTo>
                    <a:pt x="19459" y="11303"/>
                  </a:lnTo>
                  <a:lnTo>
                    <a:pt x="19468" y="11316"/>
                  </a:lnTo>
                  <a:lnTo>
                    <a:pt x="19477" y="11310"/>
                  </a:lnTo>
                  <a:lnTo>
                    <a:pt x="19483" y="11314"/>
                  </a:lnTo>
                  <a:lnTo>
                    <a:pt x="19489" y="11308"/>
                  </a:lnTo>
                  <a:lnTo>
                    <a:pt x="19495" y="11312"/>
                  </a:lnTo>
                  <a:lnTo>
                    <a:pt x="19505" y="11317"/>
                  </a:lnTo>
                  <a:lnTo>
                    <a:pt x="19514" y="11320"/>
                  </a:lnTo>
                  <a:lnTo>
                    <a:pt x="19517" y="11315"/>
                  </a:lnTo>
                  <a:lnTo>
                    <a:pt x="19520" y="11310"/>
                  </a:lnTo>
                  <a:lnTo>
                    <a:pt x="19529" y="11308"/>
                  </a:lnTo>
                  <a:lnTo>
                    <a:pt x="19529" y="11313"/>
                  </a:lnTo>
                  <a:lnTo>
                    <a:pt x="19532" y="11318"/>
                  </a:lnTo>
                  <a:lnTo>
                    <a:pt x="19535" y="11312"/>
                  </a:lnTo>
                  <a:lnTo>
                    <a:pt x="19538" y="11307"/>
                  </a:lnTo>
                  <a:lnTo>
                    <a:pt x="19537" y="11298"/>
                  </a:lnTo>
                  <a:lnTo>
                    <a:pt x="19540" y="11293"/>
                  </a:lnTo>
                  <a:lnTo>
                    <a:pt x="19546" y="11288"/>
                  </a:lnTo>
                  <a:lnTo>
                    <a:pt x="19552" y="11287"/>
                  </a:lnTo>
                  <a:lnTo>
                    <a:pt x="19552" y="11292"/>
                  </a:lnTo>
                  <a:lnTo>
                    <a:pt x="19549" y="11297"/>
                  </a:lnTo>
                  <a:lnTo>
                    <a:pt x="19543" y="11297"/>
                  </a:lnTo>
                  <a:lnTo>
                    <a:pt x="19544" y="11317"/>
                  </a:lnTo>
                  <a:lnTo>
                    <a:pt x="19547" y="11320"/>
                  </a:lnTo>
                  <a:lnTo>
                    <a:pt x="19553" y="11319"/>
                  </a:lnTo>
                  <a:lnTo>
                    <a:pt x="19559" y="11314"/>
                  </a:lnTo>
                  <a:lnTo>
                    <a:pt x="19562" y="11314"/>
                  </a:lnTo>
                  <a:lnTo>
                    <a:pt x="19569" y="11317"/>
                  </a:lnTo>
                  <a:lnTo>
                    <a:pt x="19566" y="11323"/>
                  </a:lnTo>
                  <a:lnTo>
                    <a:pt x="19569" y="11328"/>
                  </a:lnTo>
                  <a:lnTo>
                    <a:pt x="19580" y="11312"/>
                  </a:lnTo>
                  <a:lnTo>
                    <a:pt x="19586" y="11301"/>
                  </a:lnTo>
                  <a:lnTo>
                    <a:pt x="19595" y="11310"/>
                  </a:lnTo>
                  <a:lnTo>
                    <a:pt x="19607" y="11313"/>
                  </a:lnTo>
                  <a:lnTo>
                    <a:pt x="19613" y="11308"/>
                  </a:lnTo>
                  <a:lnTo>
                    <a:pt x="19613" y="11303"/>
                  </a:lnTo>
                  <a:lnTo>
                    <a:pt x="19607" y="11299"/>
                  </a:lnTo>
                  <a:lnTo>
                    <a:pt x="19601" y="11290"/>
                  </a:lnTo>
                  <a:lnTo>
                    <a:pt x="19607" y="11285"/>
                  </a:lnTo>
                  <a:lnTo>
                    <a:pt x="19612" y="11280"/>
                  </a:lnTo>
                  <a:lnTo>
                    <a:pt x="19621" y="11288"/>
                  </a:lnTo>
                  <a:lnTo>
                    <a:pt x="19625" y="11297"/>
                  </a:lnTo>
                  <a:lnTo>
                    <a:pt x="19622" y="11301"/>
                  </a:lnTo>
                  <a:lnTo>
                    <a:pt x="19616" y="11303"/>
                  </a:lnTo>
                  <a:lnTo>
                    <a:pt x="19613" y="11308"/>
                  </a:lnTo>
                  <a:lnTo>
                    <a:pt x="19614" y="11318"/>
                  </a:lnTo>
                  <a:lnTo>
                    <a:pt x="19632" y="11320"/>
                  </a:lnTo>
                  <a:lnTo>
                    <a:pt x="19650" y="11318"/>
                  </a:lnTo>
                  <a:lnTo>
                    <a:pt x="19650" y="11308"/>
                  </a:lnTo>
                  <a:lnTo>
                    <a:pt x="19646" y="11299"/>
                  </a:lnTo>
                  <a:lnTo>
                    <a:pt x="19640" y="11299"/>
                  </a:lnTo>
                  <a:lnTo>
                    <a:pt x="19637" y="11305"/>
                  </a:lnTo>
                  <a:lnTo>
                    <a:pt x="19635" y="11306"/>
                  </a:lnTo>
                  <a:lnTo>
                    <a:pt x="19631" y="11296"/>
                  </a:lnTo>
                  <a:lnTo>
                    <a:pt x="19637" y="11291"/>
                  </a:lnTo>
                  <a:lnTo>
                    <a:pt x="19639" y="11286"/>
                  </a:lnTo>
                  <a:lnTo>
                    <a:pt x="19627" y="11278"/>
                  </a:lnTo>
                  <a:lnTo>
                    <a:pt x="19621" y="11269"/>
                  </a:lnTo>
                  <a:lnTo>
                    <a:pt x="19626" y="11263"/>
                  </a:lnTo>
                  <a:lnTo>
                    <a:pt x="19629" y="11263"/>
                  </a:lnTo>
                  <a:lnTo>
                    <a:pt x="19629" y="11254"/>
                  </a:lnTo>
                  <a:lnTo>
                    <a:pt x="19622" y="11240"/>
                  </a:lnTo>
                  <a:lnTo>
                    <a:pt x="19616" y="11236"/>
                  </a:lnTo>
                  <a:lnTo>
                    <a:pt x="19607" y="11247"/>
                  </a:lnTo>
                  <a:lnTo>
                    <a:pt x="19593" y="11258"/>
                  </a:lnTo>
                  <a:lnTo>
                    <a:pt x="19592" y="11249"/>
                  </a:lnTo>
                  <a:lnTo>
                    <a:pt x="19601" y="11234"/>
                  </a:lnTo>
                  <a:lnTo>
                    <a:pt x="19612" y="11222"/>
                  </a:lnTo>
                  <a:lnTo>
                    <a:pt x="19602" y="11210"/>
                  </a:lnTo>
                  <a:lnTo>
                    <a:pt x="19590" y="11206"/>
                  </a:lnTo>
                  <a:lnTo>
                    <a:pt x="19589" y="11192"/>
                  </a:lnTo>
                  <a:lnTo>
                    <a:pt x="19592" y="11187"/>
                  </a:lnTo>
                  <a:lnTo>
                    <a:pt x="19605" y="11195"/>
                  </a:lnTo>
                  <a:lnTo>
                    <a:pt x="19614" y="11208"/>
                  </a:lnTo>
                  <a:lnTo>
                    <a:pt x="19620" y="11203"/>
                  </a:lnTo>
                  <a:lnTo>
                    <a:pt x="19626" y="11197"/>
                  </a:lnTo>
                  <a:lnTo>
                    <a:pt x="19632" y="11196"/>
                  </a:lnTo>
                  <a:lnTo>
                    <a:pt x="19638" y="11200"/>
                  </a:lnTo>
                  <a:lnTo>
                    <a:pt x="19644" y="11199"/>
                  </a:lnTo>
                  <a:lnTo>
                    <a:pt x="19647" y="11194"/>
                  </a:lnTo>
                  <a:lnTo>
                    <a:pt x="19659" y="11193"/>
                  </a:lnTo>
                  <a:lnTo>
                    <a:pt x="19668" y="11187"/>
                  </a:lnTo>
                  <a:lnTo>
                    <a:pt x="19667" y="11169"/>
                  </a:lnTo>
                  <a:lnTo>
                    <a:pt x="19657" y="11160"/>
                  </a:lnTo>
                  <a:lnTo>
                    <a:pt x="19648" y="11152"/>
                  </a:lnTo>
                  <a:lnTo>
                    <a:pt x="19654" y="11146"/>
                  </a:lnTo>
                  <a:lnTo>
                    <a:pt x="19660" y="11150"/>
                  </a:lnTo>
                  <a:lnTo>
                    <a:pt x="19666" y="11154"/>
                  </a:lnTo>
                  <a:lnTo>
                    <a:pt x="19670" y="11158"/>
                  </a:lnTo>
                  <a:lnTo>
                    <a:pt x="19672" y="11158"/>
                  </a:lnTo>
                  <a:lnTo>
                    <a:pt x="19675" y="11153"/>
                  </a:lnTo>
                  <a:lnTo>
                    <a:pt x="19681" y="11152"/>
                  </a:lnTo>
                  <a:lnTo>
                    <a:pt x="19681" y="11157"/>
                  </a:lnTo>
                  <a:lnTo>
                    <a:pt x="19679" y="11167"/>
                  </a:lnTo>
                  <a:lnTo>
                    <a:pt x="19673" y="11176"/>
                  </a:lnTo>
                  <a:lnTo>
                    <a:pt x="19677" y="11181"/>
                  </a:lnTo>
                  <a:lnTo>
                    <a:pt x="19677" y="11191"/>
                  </a:lnTo>
                  <a:lnTo>
                    <a:pt x="19671" y="11201"/>
                  </a:lnTo>
                  <a:lnTo>
                    <a:pt x="19675" y="11210"/>
                  </a:lnTo>
                  <a:lnTo>
                    <a:pt x="19672" y="11220"/>
                  </a:lnTo>
                  <a:lnTo>
                    <a:pt x="19666" y="11216"/>
                  </a:lnTo>
                  <a:lnTo>
                    <a:pt x="19654" y="11208"/>
                  </a:lnTo>
                  <a:lnTo>
                    <a:pt x="19645" y="11213"/>
                  </a:lnTo>
                  <a:lnTo>
                    <a:pt x="19633" y="11220"/>
                  </a:lnTo>
                  <a:lnTo>
                    <a:pt x="19640" y="11238"/>
                  </a:lnTo>
                  <a:lnTo>
                    <a:pt x="19650" y="11251"/>
                  </a:lnTo>
                  <a:lnTo>
                    <a:pt x="19652" y="11237"/>
                  </a:lnTo>
                  <a:lnTo>
                    <a:pt x="19655" y="11231"/>
                  </a:lnTo>
                  <a:lnTo>
                    <a:pt x="19661" y="11231"/>
                  </a:lnTo>
                  <a:lnTo>
                    <a:pt x="19667" y="11234"/>
                  </a:lnTo>
                  <a:lnTo>
                    <a:pt x="19673" y="11238"/>
                  </a:lnTo>
                  <a:lnTo>
                    <a:pt x="19677" y="11247"/>
                  </a:lnTo>
                  <a:lnTo>
                    <a:pt x="19662" y="11254"/>
                  </a:lnTo>
                  <a:lnTo>
                    <a:pt x="19648" y="11265"/>
                  </a:lnTo>
                  <a:lnTo>
                    <a:pt x="19654" y="11275"/>
                  </a:lnTo>
                  <a:lnTo>
                    <a:pt x="19657" y="11274"/>
                  </a:lnTo>
                  <a:lnTo>
                    <a:pt x="19663" y="11269"/>
                  </a:lnTo>
                  <a:lnTo>
                    <a:pt x="19668" y="11263"/>
                  </a:lnTo>
                  <a:lnTo>
                    <a:pt x="19672" y="11267"/>
                  </a:lnTo>
                  <a:lnTo>
                    <a:pt x="19678" y="11271"/>
                  </a:lnTo>
                  <a:lnTo>
                    <a:pt x="19679" y="11276"/>
                  </a:lnTo>
                  <a:lnTo>
                    <a:pt x="19676" y="11281"/>
                  </a:lnTo>
                  <a:lnTo>
                    <a:pt x="19669" y="11277"/>
                  </a:lnTo>
                  <a:lnTo>
                    <a:pt x="19666" y="11282"/>
                  </a:lnTo>
                  <a:lnTo>
                    <a:pt x="19664" y="11287"/>
                  </a:lnTo>
                  <a:lnTo>
                    <a:pt x="19664" y="11292"/>
                  </a:lnTo>
                  <a:lnTo>
                    <a:pt x="19670" y="11301"/>
                  </a:lnTo>
                  <a:lnTo>
                    <a:pt x="19677" y="11300"/>
                  </a:lnTo>
                  <a:lnTo>
                    <a:pt x="19679" y="11295"/>
                  </a:lnTo>
                  <a:lnTo>
                    <a:pt x="19682" y="11290"/>
                  </a:lnTo>
                  <a:lnTo>
                    <a:pt x="19686" y="11308"/>
                  </a:lnTo>
                  <a:lnTo>
                    <a:pt x="19686" y="11312"/>
                  </a:lnTo>
                  <a:lnTo>
                    <a:pt x="19692" y="11317"/>
                  </a:lnTo>
                  <a:lnTo>
                    <a:pt x="19698" y="11312"/>
                  </a:lnTo>
                  <a:lnTo>
                    <a:pt x="19695" y="11303"/>
                  </a:lnTo>
                  <a:lnTo>
                    <a:pt x="19691" y="11293"/>
                  </a:lnTo>
                  <a:lnTo>
                    <a:pt x="19691" y="11284"/>
                  </a:lnTo>
                  <a:lnTo>
                    <a:pt x="19697" y="11278"/>
                  </a:lnTo>
                  <a:lnTo>
                    <a:pt x="19694" y="11275"/>
                  </a:lnTo>
                  <a:lnTo>
                    <a:pt x="19690" y="11269"/>
                  </a:lnTo>
                  <a:lnTo>
                    <a:pt x="19690" y="11260"/>
                  </a:lnTo>
                  <a:lnTo>
                    <a:pt x="19696" y="11260"/>
                  </a:lnTo>
                  <a:lnTo>
                    <a:pt x="19700" y="11288"/>
                  </a:lnTo>
                  <a:lnTo>
                    <a:pt x="19709" y="11286"/>
                  </a:lnTo>
                  <a:lnTo>
                    <a:pt x="19711" y="11262"/>
                  </a:lnTo>
                  <a:lnTo>
                    <a:pt x="19705" y="11259"/>
                  </a:lnTo>
                  <a:lnTo>
                    <a:pt x="19713" y="11253"/>
                  </a:lnTo>
                  <a:lnTo>
                    <a:pt x="19701" y="11249"/>
                  </a:lnTo>
                  <a:lnTo>
                    <a:pt x="19703" y="11230"/>
                  </a:lnTo>
                  <a:lnTo>
                    <a:pt x="19715" y="11224"/>
                  </a:lnTo>
                  <a:lnTo>
                    <a:pt x="19713" y="11243"/>
                  </a:lnTo>
                  <a:lnTo>
                    <a:pt x="19729" y="11256"/>
                  </a:lnTo>
                  <a:lnTo>
                    <a:pt x="19729" y="11265"/>
                  </a:lnTo>
                  <a:lnTo>
                    <a:pt x="19724" y="11270"/>
                  </a:lnTo>
                  <a:lnTo>
                    <a:pt x="19740" y="11292"/>
                  </a:lnTo>
                  <a:lnTo>
                    <a:pt x="19719" y="11299"/>
                  </a:lnTo>
                  <a:lnTo>
                    <a:pt x="19725" y="11308"/>
                  </a:lnTo>
                  <a:lnTo>
                    <a:pt x="19728" y="11308"/>
                  </a:lnTo>
                  <a:lnTo>
                    <a:pt x="19755" y="11300"/>
                  </a:lnTo>
                  <a:lnTo>
                    <a:pt x="19746" y="11296"/>
                  </a:lnTo>
                  <a:lnTo>
                    <a:pt x="19741" y="11263"/>
                  </a:lnTo>
                  <a:lnTo>
                    <a:pt x="19735" y="11259"/>
                  </a:lnTo>
                  <a:lnTo>
                    <a:pt x="19738" y="11250"/>
                  </a:lnTo>
                  <a:lnTo>
                    <a:pt x="19751" y="11267"/>
                  </a:lnTo>
                  <a:lnTo>
                    <a:pt x="19759" y="11266"/>
                  </a:lnTo>
                  <a:lnTo>
                    <a:pt x="19757" y="11276"/>
                  </a:lnTo>
                  <a:lnTo>
                    <a:pt x="19772" y="11278"/>
                  </a:lnTo>
                  <a:lnTo>
                    <a:pt x="19767" y="11289"/>
                  </a:lnTo>
                  <a:lnTo>
                    <a:pt x="19785" y="11291"/>
                  </a:lnTo>
                  <a:lnTo>
                    <a:pt x="19783" y="11249"/>
                  </a:lnTo>
                  <a:lnTo>
                    <a:pt x="19803" y="11280"/>
                  </a:lnTo>
                  <a:lnTo>
                    <a:pt x="19809" y="11284"/>
                  </a:lnTo>
                  <a:lnTo>
                    <a:pt x="19824" y="11277"/>
                  </a:lnTo>
                  <a:lnTo>
                    <a:pt x="19829" y="11272"/>
                  </a:lnTo>
                  <a:lnTo>
                    <a:pt x="19841" y="11256"/>
                  </a:lnTo>
                  <a:lnTo>
                    <a:pt x="19852" y="11245"/>
                  </a:lnTo>
                  <a:lnTo>
                    <a:pt x="19861" y="11230"/>
                  </a:lnTo>
                  <a:lnTo>
                    <a:pt x="19863" y="11220"/>
                  </a:lnTo>
                  <a:lnTo>
                    <a:pt x="19857" y="11216"/>
                  </a:lnTo>
                  <a:lnTo>
                    <a:pt x="19854" y="11217"/>
                  </a:lnTo>
                  <a:lnTo>
                    <a:pt x="19851" y="11212"/>
                  </a:lnTo>
                  <a:lnTo>
                    <a:pt x="19850" y="11203"/>
                  </a:lnTo>
                  <a:lnTo>
                    <a:pt x="19852" y="11183"/>
                  </a:lnTo>
                  <a:lnTo>
                    <a:pt x="19861" y="11173"/>
                  </a:lnTo>
                  <a:lnTo>
                    <a:pt x="19867" y="11176"/>
                  </a:lnTo>
                  <a:lnTo>
                    <a:pt x="19868" y="11191"/>
                  </a:lnTo>
                  <a:lnTo>
                    <a:pt x="19871" y="11190"/>
                  </a:lnTo>
                  <a:lnTo>
                    <a:pt x="19873" y="11181"/>
                  </a:lnTo>
                  <a:lnTo>
                    <a:pt x="19879" y="11166"/>
                  </a:lnTo>
                  <a:lnTo>
                    <a:pt x="19881" y="11156"/>
                  </a:lnTo>
                  <a:lnTo>
                    <a:pt x="19878" y="11147"/>
                  </a:lnTo>
                  <a:lnTo>
                    <a:pt x="19871" y="11138"/>
                  </a:lnTo>
                  <a:lnTo>
                    <a:pt x="19870" y="11120"/>
                  </a:lnTo>
                  <a:lnTo>
                    <a:pt x="19875" y="11105"/>
                  </a:lnTo>
                  <a:lnTo>
                    <a:pt x="19878" y="11090"/>
                  </a:lnTo>
                  <a:lnTo>
                    <a:pt x="19884" y="11084"/>
                  </a:lnTo>
                  <a:lnTo>
                    <a:pt x="19896" y="11083"/>
                  </a:lnTo>
                  <a:lnTo>
                    <a:pt x="19901" y="11068"/>
                  </a:lnTo>
                  <a:lnTo>
                    <a:pt x="19895" y="11064"/>
                  </a:lnTo>
                  <a:lnTo>
                    <a:pt x="19894" y="11059"/>
                  </a:lnTo>
                  <a:lnTo>
                    <a:pt x="19903" y="11049"/>
                  </a:lnTo>
                  <a:lnTo>
                    <a:pt x="19905" y="11034"/>
                  </a:lnTo>
                  <a:lnTo>
                    <a:pt x="19902" y="11025"/>
                  </a:lnTo>
                  <a:lnTo>
                    <a:pt x="19898" y="11016"/>
                  </a:lnTo>
                  <a:lnTo>
                    <a:pt x="19895" y="11003"/>
                  </a:lnTo>
                  <a:lnTo>
                    <a:pt x="19897" y="10988"/>
                  </a:lnTo>
                  <a:lnTo>
                    <a:pt x="19903" y="10987"/>
                  </a:lnTo>
                  <a:lnTo>
                    <a:pt x="19906" y="10992"/>
                  </a:lnTo>
                  <a:lnTo>
                    <a:pt x="19910" y="11005"/>
                  </a:lnTo>
                  <a:lnTo>
                    <a:pt x="19917" y="11019"/>
                  </a:lnTo>
                  <a:lnTo>
                    <a:pt x="19925" y="11017"/>
                  </a:lnTo>
                  <a:lnTo>
                    <a:pt x="19931" y="11008"/>
                  </a:lnTo>
                  <a:lnTo>
                    <a:pt x="19929" y="11031"/>
                  </a:lnTo>
                  <a:lnTo>
                    <a:pt x="19947" y="11020"/>
                  </a:lnTo>
                  <a:lnTo>
                    <a:pt x="19946" y="10996"/>
                  </a:lnTo>
                  <a:lnTo>
                    <a:pt x="19963" y="10971"/>
                  </a:lnTo>
                  <a:lnTo>
                    <a:pt x="19936" y="10931"/>
                  </a:lnTo>
                  <a:lnTo>
                    <a:pt x="19942" y="10911"/>
                  </a:lnTo>
                  <a:lnTo>
                    <a:pt x="19951" y="10919"/>
                  </a:lnTo>
                  <a:lnTo>
                    <a:pt x="19959" y="10904"/>
                  </a:lnTo>
                  <a:lnTo>
                    <a:pt x="19939" y="10855"/>
                  </a:lnTo>
                  <a:lnTo>
                    <a:pt x="19940" y="10826"/>
                  </a:lnTo>
                  <a:lnTo>
                    <a:pt x="19921" y="10795"/>
                  </a:lnTo>
                  <a:lnTo>
                    <a:pt x="19916" y="10763"/>
                  </a:lnTo>
                  <a:lnTo>
                    <a:pt x="19893" y="10732"/>
                  </a:lnTo>
                  <a:lnTo>
                    <a:pt x="19881" y="10729"/>
                  </a:lnTo>
                  <a:lnTo>
                    <a:pt x="19880" y="10715"/>
                  </a:lnTo>
                  <a:lnTo>
                    <a:pt x="19862" y="10707"/>
                  </a:lnTo>
                  <a:lnTo>
                    <a:pt x="19866" y="10731"/>
                  </a:lnTo>
                  <a:lnTo>
                    <a:pt x="19861" y="10746"/>
                  </a:lnTo>
                  <a:lnTo>
                    <a:pt x="19869" y="10735"/>
                  </a:lnTo>
                  <a:lnTo>
                    <a:pt x="19885" y="10747"/>
                  </a:lnTo>
                  <a:lnTo>
                    <a:pt x="19843" y="10762"/>
                  </a:lnTo>
                  <a:lnTo>
                    <a:pt x="19859" y="10784"/>
                  </a:lnTo>
                  <a:lnTo>
                    <a:pt x="19874" y="10777"/>
                  </a:lnTo>
                  <a:lnTo>
                    <a:pt x="19872" y="10796"/>
                  </a:lnTo>
                  <a:lnTo>
                    <a:pt x="19860" y="10788"/>
                  </a:lnTo>
                  <a:lnTo>
                    <a:pt x="19854" y="10798"/>
                  </a:lnTo>
                  <a:lnTo>
                    <a:pt x="19850" y="10776"/>
                  </a:lnTo>
                  <a:lnTo>
                    <a:pt x="19841" y="10777"/>
                  </a:lnTo>
                  <a:lnTo>
                    <a:pt x="19840" y="10767"/>
                  </a:lnTo>
                  <a:lnTo>
                    <a:pt x="19818" y="10798"/>
                  </a:lnTo>
                  <a:lnTo>
                    <a:pt x="19835" y="10900"/>
                  </a:lnTo>
                  <a:lnTo>
                    <a:pt x="19835" y="10967"/>
                  </a:lnTo>
                  <a:lnTo>
                    <a:pt x="19837" y="10995"/>
                  </a:lnTo>
                  <a:lnTo>
                    <a:pt x="19831" y="11001"/>
                  </a:lnTo>
                  <a:lnTo>
                    <a:pt x="19798" y="11005"/>
                  </a:lnTo>
                  <a:lnTo>
                    <a:pt x="19791" y="10996"/>
                  </a:lnTo>
                  <a:lnTo>
                    <a:pt x="19785" y="10992"/>
                  </a:lnTo>
                  <a:lnTo>
                    <a:pt x="19781" y="10983"/>
                  </a:lnTo>
                  <a:lnTo>
                    <a:pt x="19777" y="10988"/>
                  </a:lnTo>
                  <a:lnTo>
                    <a:pt x="19769" y="10989"/>
                  </a:lnTo>
                  <a:lnTo>
                    <a:pt x="19769" y="10984"/>
                  </a:lnTo>
                  <a:lnTo>
                    <a:pt x="19773" y="10979"/>
                  </a:lnTo>
                  <a:lnTo>
                    <a:pt x="19783" y="10978"/>
                  </a:lnTo>
                  <a:lnTo>
                    <a:pt x="19796" y="10981"/>
                  </a:lnTo>
                  <a:lnTo>
                    <a:pt x="19803" y="10985"/>
                  </a:lnTo>
                  <a:lnTo>
                    <a:pt x="19806" y="10990"/>
                  </a:lnTo>
                  <a:lnTo>
                    <a:pt x="19812" y="10979"/>
                  </a:lnTo>
                  <a:lnTo>
                    <a:pt x="19814" y="10965"/>
                  </a:lnTo>
                  <a:lnTo>
                    <a:pt x="19812" y="10937"/>
                  </a:lnTo>
                  <a:lnTo>
                    <a:pt x="19809" y="10918"/>
                  </a:lnTo>
                  <a:lnTo>
                    <a:pt x="19800" y="10924"/>
                  </a:lnTo>
                  <a:lnTo>
                    <a:pt x="19778" y="10907"/>
                  </a:lnTo>
                  <a:lnTo>
                    <a:pt x="19808" y="10913"/>
                  </a:lnTo>
                  <a:lnTo>
                    <a:pt x="19796" y="10853"/>
                  </a:lnTo>
                  <a:lnTo>
                    <a:pt x="19790" y="10849"/>
                  </a:lnTo>
                  <a:lnTo>
                    <a:pt x="19784" y="10841"/>
                  </a:lnTo>
                  <a:lnTo>
                    <a:pt x="19783" y="10836"/>
                  </a:lnTo>
                  <a:lnTo>
                    <a:pt x="19795" y="10834"/>
                  </a:lnTo>
                  <a:lnTo>
                    <a:pt x="19798" y="10829"/>
                  </a:lnTo>
                  <a:lnTo>
                    <a:pt x="19798" y="10820"/>
                  </a:lnTo>
                  <a:lnTo>
                    <a:pt x="19799" y="10796"/>
                  </a:lnTo>
                  <a:lnTo>
                    <a:pt x="19801" y="10777"/>
                  </a:lnTo>
                  <a:lnTo>
                    <a:pt x="19798" y="10772"/>
                  </a:lnTo>
                  <a:lnTo>
                    <a:pt x="19787" y="10799"/>
                  </a:lnTo>
                  <a:lnTo>
                    <a:pt x="19782" y="10825"/>
                  </a:lnTo>
                  <a:lnTo>
                    <a:pt x="19779" y="10825"/>
                  </a:lnTo>
                  <a:lnTo>
                    <a:pt x="19769" y="10811"/>
                  </a:lnTo>
                  <a:lnTo>
                    <a:pt x="19766" y="10801"/>
                  </a:lnTo>
                  <a:lnTo>
                    <a:pt x="19759" y="10789"/>
                  </a:lnTo>
                  <a:lnTo>
                    <a:pt x="19753" y="10780"/>
                  </a:lnTo>
                  <a:lnTo>
                    <a:pt x="19762" y="10802"/>
                  </a:lnTo>
                  <a:lnTo>
                    <a:pt x="19774" y="10825"/>
                  </a:lnTo>
                  <a:lnTo>
                    <a:pt x="19777" y="10825"/>
                  </a:lnTo>
                  <a:lnTo>
                    <a:pt x="19780" y="10799"/>
                  </a:lnTo>
                  <a:lnTo>
                    <a:pt x="19789" y="10783"/>
                  </a:lnTo>
                  <a:lnTo>
                    <a:pt x="19792" y="10771"/>
                  </a:lnTo>
                  <a:lnTo>
                    <a:pt x="19791" y="10758"/>
                  </a:lnTo>
                  <a:lnTo>
                    <a:pt x="19788" y="10752"/>
                  </a:lnTo>
                  <a:lnTo>
                    <a:pt x="19782" y="10742"/>
                  </a:lnTo>
                  <a:lnTo>
                    <a:pt x="19772" y="10738"/>
                  </a:lnTo>
                  <a:lnTo>
                    <a:pt x="19752" y="10745"/>
                  </a:lnTo>
                  <a:lnTo>
                    <a:pt x="19728" y="10752"/>
                  </a:lnTo>
                  <a:lnTo>
                    <a:pt x="19705" y="10774"/>
                  </a:lnTo>
                  <a:lnTo>
                    <a:pt x="19679" y="10801"/>
                  </a:lnTo>
                  <a:lnTo>
                    <a:pt x="19679" y="10811"/>
                  </a:lnTo>
                  <a:lnTo>
                    <a:pt x="19677" y="10816"/>
                  </a:lnTo>
                  <a:lnTo>
                    <a:pt x="19670" y="10821"/>
                  </a:lnTo>
                  <a:lnTo>
                    <a:pt x="19662" y="10832"/>
                  </a:lnTo>
                  <a:lnTo>
                    <a:pt x="19659" y="10837"/>
                  </a:lnTo>
                  <a:lnTo>
                    <a:pt x="19650" y="10843"/>
                  </a:lnTo>
                  <a:lnTo>
                    <a:pt x="19648" y="10843"/>
                  </a:lnTo>
                  <a:lnTo>
                    <a:pt x="19646" y="10824"/>
                  </a:lnTo>
                  <a:lnTo>
                    <a:pt x="19649" y="10819"/>
                  </a:lnTo>
                  <a:lnTo>
                    <a:pt x="19643" y="10811"/>
                  </a:lnTo>
                  <a:lnTo>
                    <a:pt x="19634" y="10811"/>
                  </a:lnTo>
                  <a:lnTo>
                    <a:pt x="19622" y="10818"/>
                  </a:lnTo>
                  <a:lnTo>
                    <a:pt x="19607" y="10833"/>
                  </a:lnTo>
                  <a:lnTo>
                    <a:pt x="19585" y="10856"/>
                  </a:lnTo>
                  <a:lnTo>
                    <a:pt x="19579" y="10866"/>
                  </a:lnTo>
                  <a:lnTo>
                    <a:pt x="19556" y="10883"/>
                  </a:lnTo>
                  <a:lnTo>
                    <a:pt x="19535" y="10895"/>
                  </a:lnTo>
                  <a:lnTo>
                    <a:pt x="19532" y="10895"/>
                  </a:lnTo>
                  <a:lnTo>
                    <a:pt x="19526" y="10891"/>
                  </a:lnTo>
                  <a:lnTo>
                    <a:pt x="19514" y="10893"/>
                  </a:lnTo>
                  <a:lnTo>
                    <a:pt x="19510" y="10889"/>
                  </a:lnTo>
                  <a:lnTo>
                    <a:pt x="19507" y="10884"/>
                  </a:lnTo>
                  <a:lnTo>
                    <a:pt x="19506" y="10851"/>
                  </a:lnTo>
                  <a:lnTo>
                    <a:pt x="19495" y="10819"/>
                  </a:lnTo>
                  <a:lnTo>
                    <a:pt x="19485" y="10797"/>
                  </a:lnTo>
                  <a:lnTo>
                    <a:pt x="19478" y="10779"/>
                  </a:lnTo>
                  <a:lnTo>
                    <a:pt x="19471" y="10756"/>
                  </a:lnTo>
                  <a:lnTo>
                    <a:pt x="19466" y="10732"/>
                  </a:lnTo>
                  <a:lnTo>
                    <a:pt x="19459" y="10710"/>
                  </a:lnTo>
                  <a:lnTo>
                    <a:pt x="19457" y="10667"/>
                  </a:lnTo>
                  <a:lnTo>
                    <a:pt x="19462" y="10652"/>
                  </a:lnTo>
                  <a:lnTo>
                    <a:pt x="19468" y="10642"/>
                  </a:lnTo>
                  <a:lnTo>
                    <a:pt x="19467" y="10623"/>
                  </a:lnTo>
                  <a:lnTo>
                    <a:pt x="19464" y="10619"/>
                  </a:lnTo>
                  <a:lnTo>
                    <a:pt x="19445" y="10603"/>
                  </a:lnTo>
                  <a:lnTo>
                    <a:pt x="19429" y="10585"/>
                  </a:lnTo>
                  <a:lnTo>
                    <a:pt x="19428" y="10571"/>
                  </a:lnTo>
                  <a:lnTo>
                    <a:pt x="19431" y="10571"/>
                  </a:lnTo>
                  <a:lnTo>
                    <a:pt x="19453" y="10592"/>
                  </a:lnTo>
                  <a:lnTo>
                    <a:pt x="19476" y="10613"/>
                  </a:lnTo>
                  <a:lnTo>
                    <a:pt x="19478" y="10613"/>
                  </a:lnTo>
                  <a:lnTo>
                    <a:pt x="19479" y="10627"/>
                  </a:lnTo>
                  <a:lnTo>
                    <a:pt x="19477" y="10650"/>
                  </a:lnTo>
                  <a:lnTo>
                    <a:pt x="19475" y="10665"/>
                  </a:lnTo>
                  <a:lnTo>
                    <a:pt x="19473" y="10689"/>
                  </a:lnTo>
                  <a:lnTo>
                    <a:pt x="19478" y="10712"/>
                  </a:lnTo>
                  <a:lnTo>
                    <a:pt x="19482" y="10740"/>
                  </a:lnTo>
                  <a:lnTo>
                    <a:pt x="19485" y="10749"/>
                  </a:lnTo>
                  <a:lnTo>
                    <a:pt x="19489" y="10758"/>
                  </a:lnTo>
                  <a:lnTo>
                    <a:pt x="19492" y="10763"/>
                  </a:lnTo>
                  <a:lnTo>
                    <a:pt x="19498" y="10762"/>
                  </a:lnTo>
                  <a:lnTo>
                    <a:pt x="19505" y="10771"/>
                  </a:lnTo>
                  <a:lnTo>
                    <a:pt x="19505" y="10785"/>
                  </a:lnTo>
                  <a:lnTo>
                    <a:pt x="19509" y="10794"/>
                  </a:lnTo>
                  <a:lnTo>
                    <a:pt x="19509" y="10803"/>
                  </a:lnTo>
                  <a:lnTo>
                    <a:pt x="19513" y="10807"/>
                  </a:lnTo>
                  <a:lnTo>
                    <a:pt x="19519" y="10811"/>
                  </a:lnTo>
                  <a:lnTo>
                    <a:pt x="19528" y="10810"/>
                  </a:lnTo>
                  <a:lnTo>
                    <a:pt x="19531" y="10806"/>
                  </a:lnTo>
                  <a:lnTo>
                    <a:pt x="19534" y="10805"/>
                  </a:lnTo>
                  <a:lnTo>
                    <a:pt x="19533" y="10800"/>
                  </a:lnTo>
                  <a:lnTo>
                    <a:pt x="19527" y="10796"/>
                  </a:lnTo>
                  <a:lnTo>
                    <a:pt x="19520" y="10788"/>
                  </a:lnTo>
                  <a:lnTo>
                    <a:pt x="19524" y="10783"/>
                  </a:lnTo>
                  <a:lnTo>
                    <a:pt x="19533" y="10786"/>
                  </a:lnTo>
                  <a:lnTo>
                    <a:pt x="19539" y="10790"/>
                  </a:lnTo>
                  <a:lnTo>
                    <a:pt x="19546" y="10803"/>
                  </a:lnTo>
                  <a:lnTo>
                    <a:pt x="19552" y="10817"/>
                  </a:lnTo>
                  <a:lnTo>
                    <a:pt x="19567" y="10815"/>
                  </a:lnTo>
                  <a:lnTo>
                    <a:pt x="19582" y="10809"/>
                  </a:lnTo>
                  <a:lnTo>
                    <a:pt x="19599" y="10787"/>
                  </a:lnTo>
                  <a:lnTo>
                    <a:pt x="19610" y="10767"/>
                  </a:lnTo>
                  <a:lnTo>
                    <a:pt x="19615" y="10743"/>
                  </a:lnTo>
                  <a:lnTo>
                    <a:pt x="19612" y="10738"/>
                  </a:lnTo>
                  <a:lnTo>
                    <a:pt x="19612" y="10725"/>
                  </a:lnTo>
                  <a:lnTo>
                    <a:pt x="19613" y="10710"/>
                  </a:lnTo>
                  <a:lnTo>
                    <a:pt x="19613" y="10706"/>
                  </a:lnTo>
                  <a:lnTo>
                    <a:pt x="19611" y="10706"/>
                  </a:lnTo>
                  <a:lnTo>
                    <a:pt x="19616" y="10719"/>
                  </a:lnTo>
                  <a:lnTo>
                    <a:pt x="19622" y="10728"/>
                  </a:lnTo>
                  <a:lnTo>
                    <a:pt x="19624" y="10727"/>
                  </a:lnTo>
                  <a:lnTo>
                    <a:pt x="19641" y="10716"/>
                  </a:lnTo>
                  <a:lnTo>
                    <a:pt x="19656" y="10705"/>
                  </a:lnTo>
                  <a:lnTo>
                    <a:pt x="19659" y="10700"/>
                  </a:lnTo>
                  <a:lnTo>
                    <a:pt x="19655" y="10695"/>
                  </a:lnTo>
                  <a:lnTo>
                    <a:pt x="19640" y="10692"/>
                  </a:lnTo>
                  <a:lnTo>
                    <a:pt x="19622" y="10694"/>
                  </a:lnTo>
                  <a:lnTo>
                    <a:pt x="19600" y="10678"/>
                  </a:lnTo>
                  <a:lnTo>
                    <a:pt x="19581" y="10657"/>
                  </a:lnTo>
                  <a:lnTo>
                    <a:pt x="19577" y="10648"/>
                  </a:lnTo>
                  <a:lnTo>
                    <a:pt x="19577" y="10643"/>
                  </a:lnTo>
                  <a:lnTo>
                    <a:pt x="19580" y="10642"/>
                  </a:lnTo>
                  <a:lnTo>
                    <a:pt x="19593" y="10677"/>
                  </a:lnTo>
                  <a:lnTo>
                    <a:pt x="19602" y="10703"/>
                  </a:lnTo>
                  <a:lnTo>
                    <a:pt x="19605" y="10703"/>
                  </a:lnTo>
                  <a:lnTo>
                    <a:pt x="19610" y="10703"/>
                  </a:lnTo>
                  <a:lnTo>
                    <a:pt x="19613" y="10703"/>
                  </a:lnTo>
                  <a:lnTo>
                    <a:pt x="19617" y="10693"/>
                  </a:lnTo>
                  <a:lnTo>
                    <a:pt x="19621" y="10689"/>
                  </a:lnTo>
                  <a:lnTo>
                    <a:pt x="19624" y="10687"/>
                  </a:lnTo>
                  <a:lnTo>
                    <a:pt x="19633" y="10678"/>
                  </a:lnTo>
                  <a:lnTo>
                    <a:pt x="19663" y="10672"/>
                  </a:lnTo>
                  <a:lnTo>
                    <a:pt x="19676" y="10684"/>
                  </a:lnTo>
                  <a:lnTo>
                    <a:pt x="19688" y="10687"/>
                  </a:lnTo>
                  <a:lnTo>
                    <a:pt x="19694" y="10681"/>
                  </a:lnTo>
                  <a:lnTo>
                    <a:pt x="19700" y="10676"/>
                  </a:lnTo>
                  <a:lnTo>
                    <a:pt x="19702" y="10670"/>
                  </a:lnTo>
                  <a:lnTo>
                    <a:pt x="19699" y="10671"/>
                  </a:lnTo>
                  <a:lnTo>
                    <a:pt x="19690" y="10667"/>
                  </a:lnTo>
                  <a:lnTo>
                    <a:pt x="19681" y="10663"/>
                  </a:lnTo>
                  <a:lnTo>
                    <a:pt x="19668" y="10651"/>
                  </a:lnTo>
                  <a:lnTo>
                    <a:pt x="19661" y="10628"/>
                  </a:lnTo>
                  <a:lnTo>
                    <a:pt x="19651" y="10624"/>
                  </a:lnTo>
                  <a:lnTo>
                    <a:pt x="19641" y="10602"/>
                  </a:lnTo>
                  <a:lnTo>
                    <a:pt x="19644" y="10601"/>
                  </a:lnTo>
                  <a:lnTo>
                    <a:pt x="19670" y="10627"/>
                  </a:lnTo>
                  <a:lnTo>
                    <a:pt x="19683" y="10639"/>
                  </a:lnTo>
                  <a:lnTo>
                    <a:pt x="19692" y="10648"/>
                  </a:lnTo>
                  <a:lnTo>
                    <a:pt x="19702" y="10656"/>
                  </a:lnTo>
                  <a:lnTo>
                    <a:pt x="19705" y="10655"/>
                  </a:lnTo>
                  <a:lnTo>
                    <a:pt x="19716" y="10650"/>
                  </a:lnTo>
                  <a:lnTo>
                    <a:pt x="19725" y="10639"/>
                  </a:lnTo>
                  <a:lnTo>
                    <a:pt x="19731" y="10634"/>
                  </a:lnTo>
                  <a:lnTo>
                    <a:pt x="19734" y="10629"/>
                  </a:lnTo>
                  <a:lnTo>
                    <a:pt x="19739" y="10618"/>
                  </a:lnTo>
                  <a:lnTo>
                    <a:pt x="19745" y="10613"/>
                  </a:lnTo>
                  <a:lnTo>
                    <a:pt x="19748" y="10608"/>
                  </a:lnTo>
                  <a:lnTo>
                    <a:pt x="19747" y="10603"/>
                  </a:lnTo>
                  <a:lnTo>
                    <a:pt x="19741" y="10590"/>
                  </a:lnTo>
                  <a:lnTo>
                    <a:pt x="19737" y="10581"/>
                  </a:lnTo>
                  <a:lnTo>
                    <a:pt x="19728" y="10572"/>
                  </a:lnTo>
                  <a:lnTo>
                    <a:pt x="19718" y="10569"/>
                  </a:lnTo>
                  <a:lnTo>
                    <a:pt x="19712" y="10565"/>
                  </a:lnTo>
                  <a:lnTo>
                    <a:pt x="19706" y="10556"/>
                  </a:lnTo>
                  <a:lnTo>
                    <a:pt x="19702" y="10542"/>
                  </a:lnTo>
                  <a:lnTo>
                    <a:pt x="19690" y="10535"/>
                  </a:lnTo>
                  <a:lnTo>
                    <a:pt x="19674" y="10527"/>
                  </a:lnTo>
                  <a:lnTo>
                    <a:pt x="19674" y="10522"/>
                  </a:lnTo>
                  <a:lnTo>
                    <a:pt x="19677" y="10516"/>
                  </a:lnTo>
                  <a:lnTo>
                    <a:pt x="19698" y="10514"/>
                  </a:lnTo>
                  <a:lnTo>
                    <a:pt x="19713" y="10522"/>
                  </a:lnTo>
                  <a:lnTo>
                    <a:pt x="19729" y="10539"/>
                  </a:lnTo>
                  <a:lnTo>
                    <a:pt x="19751" y="10560"/>
                  </a:lnTo>
                  <a:lnTo>
                    <a:pt x="19764" y="10578"/>
                  </a:lnTo>
                  <a:lnTo>
                    <a:pt x="19774" y="10581"/>
                  </a:lnTo>
                  <a:lnTo>
                    <a:pt x="19786" y="10579"/>
                  </a:lnTo>
                  <a:lnTo>
                    <a:pt x="19792" y="10585"/>
                  </a:lnTo>
                  <a:lnTo>
                    <a:pt x="19804" y="10581"/>
                  </a:lnTo>
                  <a:lnTo>
                    <a:pt x="19807" y="10581"/>
                  </a:lnTo>
                  <a:lnTo>
                    <a:pt x="19803" y="10574"/>
                  </a:lnTo>
                  <a:lnTo>
                    <a:pt x="19788" y="10561"/>
                  </a:lnTo>
                  <a:lnTo>
                    <a:pt x="19775" y="10552"/>
                  </a:lnTo>
                  <a:lnTo>
                    <a:pt x="19766" y="10558"/>
                  </a:lnTo>
                  <a:lnTo>
                    <a:pt x="19763" y="10559"/>
                  </a:lnTo>
                  <a:lnTo>
                    <a:pt x="19763" y="10553"/>
                  </a:lnTo>
                  <a:lnTo>
                    <a:pt x="19766" y="10544"/>
                  </a:lnTo>
                  <a:lnTo>
                    <a:pt x="19765" y="10539"/>
                  </a:lnTo>
                  <a:lnTo>
                    <a:pt x="19775" y="10538"/>
                  </a:lnTo>
                  <a:lnTo>
                    <a:pt x="19781" y="10542"/>
                  </a:lnTo>
                  <a:lnTo>
                    <a:pt x="19784" y="10541"/>
                  </a:lnTo>
                  <a:lnTo>
                    <a:pt x="19783" y="10537"/>
                  </a:lnTo>
                  <a:lnTo>
                    <a:pt x="19774" y="10519"/>
                  </a:lnTo>
                  <a:lnTo>
                    <a:pt x="19767" y="10501"/>
                  </a:lnTo>
                  <a:lnTo>
                    <a:pt x="19766" y="10487"/>
                  </a:lnTo>
                  <a:lnTo>
                    <a:pt x="19754" y="10489"/>
                  </a:lnTo>
                  <a:lnTo>
                    <a:pt x="19747" y="10480"/>
                  </a:lnTo>
                  <a:lnTo>
                    <a:pt x="19743" y="10466"/>
                  </a:lnTo>
                  <a:lnTo>
                    <a:pt x="19746" y="10461"/>
                  </a:lnTo>
                  <a:lnTo>
                    <a:pt x="19756" y="10469"/>
                  </a:lnTo>
                  <a:lnTo>
                    <a:pt x="19759" y="10464"/>
                  </a:lnTo>
                  <a:lnTo>
                    <a:pt x="19758" y="10454"/>
                  </a:lnTo>
                  <a:lnTo>
                    <a:pt x="19761" y="10454"/>
                  </a:lnTo>
                  <a:lnTo>
                    <a:pt x="19761" y="10459"/>
                  </a:lnTo>
                  <a:lnTo>
                    <a:pt x="19765" y="10478"/>
                  </a:lnTo>
                  <a:lnTo>
                    <a:pt x="19768" y="10477"/>
                  </a:lnTo>
                  <a:lnTo>
                    <a:pt x="19774" y="10472"/>
                  </a:lnTo>
                  <a:lnTo>
                    <a:pt x="19777" y="10471"/>
                  </a:lnTo>
                  <a:lnTo>
                    <a:pt x="19777" y="10475"/>
                  </a:lnTo>
                  <a:lnTo>
                    <a:pt x="19775" y="10500"/>
                  </a:lnTo>
                  <a:lnTo>
                    <a:pt x="19776" y="10504"/>
                  </a:lnTo>
                  <a:lnTo>
                    <a:pt x="19785" y="10499"/>
                  </a:lnTo>
                  <a:lnTo>
                    <a:pt x="19794" y="10502"/>
                  </a:lnTo>
                  <a:lnTo>
                    <a:pt x="19794" y="10516"/>
                  </a:lnTo>
                  <a:lnTo>
                    <a:pt x="19802" y="10535"/>
                  </a:lnTo>
                  <a:lnTo>
                    <a:pt x="19814" y="10542"/>
                  </a:lnTo>
                  <a:lnTo>
                    <a:pt x="19824" y="10556"/>
                  </a:lnTo>
                  <a:lnTo>
                    <a:pt x="19828" y="10574"/>
                  </a:lnTo>
                  <a:lnTo>
                    <a:pt x="19832" y="10593"/>
                  </a:lnTo>
                  <a:lnTo>
                    <a:pt x="19844" y="10610"/>
                  </a:lnTo>
                  <a:lnTo>
                    <a:pt x="19858" y="10622"/>
                  </a:lnTo>
                  <a:lnTo>
                    <a:pt x="19863" y="10622"/>
                  </a:lnTo>
                  <a:lnTo>
                    <a:pt x="19866" y="10616"/>
                  </a:lnTo>
                  <a:lnTo>
                    <a:pt x="19869" y="10612"/>
                  </a:lnTo>
                  <a:lnTo>
                    <a:pt x="19866" y="10607"/>
                  </a:lnTo>
                  <a:lnTo>
                    <a:pt x="19862" y="10594"/>
                  </a:lnTo>
                  <a:lnTo>
                    <a:pt x="19861" y="10589"/>
                  </a:lnTo>
                  <a:lnTo>
                    <a:pt x="19855" y="10576"/>
                  </a:lnTo>
                  <a:lnTo>
                    <a:pt x="19842" y="10558"/>
                  </a:lnTo>
                  <a:lnTo>
                    <a:pt x="19836" y="10549"/>
                  </a:lnTo>
                  <a:lnTo>
                    <a:pt x="19829" y="10541"/>
                  </a:lnTo>
                  <a:lnTo>
                    <a:pt x="19825" y="10517"/>
                  </a:lnTo>
                  <a:lnTo>
                    <a:pt x="19812" y="10500"/>
                  </a:lnTo>
                  <a:lnTo>
                    <a:pt x="19801" y="10473"/>
                  </a:lnTo>
                  <a:lnTo>
                    <a:pt x="19785" y="10447"/>
                  </a:lnTo>
                  <a:lnTo>
                    <a:pt x="19775" y="10419"/>
                  </a:lnTo>
                  <a:lnTo>
                    <a:pt x="19767" y="10387"/>
                  </a:lnTo>
                  <a:lnTo>
                    <a:pt x="19763" y="10364"/>
                  </a:lnTo>
                  <a:lnTo>
                    <a:pt x="19759" y="10360"/>
                  </a:lnTo>
                  <a:lnTo>
                    <a:pt x="19753" y="10360"/>
                  </a:lnTo>
                  <a:lnTo>
                    <a:pt x="19751" y="10365"/>
                  </a:lnTo>
                  <a:lnTo>
                    <a:pt x="19758" y="10393"/>
                  </a:lnTo>
                  <a:lnTo>
                    <a:pt x="19762" y="10411"/>
                  </a:lnTo>
                  <a:lnTo>
                    <a:pt x="19759" y="10417"/>
                  </a:lnTo>
                  <a:lnTo>
                    <a:pt x="19733" y="10382"/>
                  </a:lnTo>
                  <a:lnTo>
                    <a:pt x="19733" y="10377"/>
                  </a:lnTo>
                  <a:lnTo>
                    <a:pt x="19745" y="10380"/>
                  </a:lnTo>
                  <a:lnTo>
                    <a:pt x="19745" y="10366"/>
                  </a:lnTo>
                  <a:lnTo>
                    <a:pt x="19741" y="10361"/>
                  </a:lnTo>
                  <a:lnTo>
                    <a:pt x="19738" y="10362"/>
                  </a:lnTo>
                  <a:lnTo>
                    <a:pt x="19730" y="10368"/>
                  </a:lnTo>
                  <a:lnTo>
                    <a:pt x="19727" y="10369"/>
                  </a:lnTo>
                  <a:lnTo>
                    <a:pt x="19717" y="10356"/>
                  </a:lnTo>
                  <a:lnTo>
                    <a:pt x="19707" y="10333"/>
                  </a:lnTo>
                  <a:lnTo>
                    <a:pt x="19703" y="10329"/>
                  </a:lnTo>
                  <a:lnTo>
                    <a:pt x="19682" y="10331"/>
                  </a:lnTo>
                  <a:lnTo>
                    <a:pt x="19682" y="10326"/>
                  </a:lnTo>
                  <a:lnTo>
                    <a:pt x="19691" y="10316"/>
                  </a:lnTo>
                  <a:lnTo>
                    <a:pt x="19696" y="10310"/>
                  </a:lnTo>
                  <a:lnTo>
                    <a:pt x="19705" y="10309"/>
                  </a:lnTo>
                  <a:lnTo>
                    <a:pt x="19705" y="10304"/>
                  </a:lnTo>
                  <a:lnTo>
                    <a:pt x="19695" y="10282"/>
                  </a:lnTo>
                  <a:lnTo>
                    <a:pt x="19692" y="10278"/>
                  </a:lnTo>
                  <a:lnTo>
                    <a:pt x="19692" y="10273"/>
                  </a:lnTo>
                  <a:lnTo>
                    <a:pt x="19690" y="10271"/>
                  </a:lnTo>
                  <a:lnTo>
                    <a:pt x="19688" y="10269"/>
                  </a:lnTo>
                  <a:lnTo>
                    <a:pt x="19685" y="10259"/>
                  </a:lnTo>
                  <a:lnTo>
                    <a:pt x="19681" y="10250"/>
                  </a:lnTo>
                  <a:lnTo>
                    <a:pt x="19681" y="10241"/>
                  </a:lnTo>
                  <a:lnTo>
                    <a:pt x="19684" y="10241"/>
                  </a:lnTo>
                  <a:lnTo>
                    <a:pt x="19687" y="10245"/>
                  </a:lnTo>
                  <a:lnTo>
                    <a:pt x="19694" y="10254"/>
                  </a:lnTo>
                  <a:lnTo>
                    <a:pt x="19697" y="10263"/>
                  </a:lnTo>
                  <a:lnTo>
                    <a:pt x="19699" y="10267"/>
                  </a:lnTo>
                  <a:lnTo>
                    <a:pt x="19701" y="10272"/>
                  </a:lnTo>
                  <a:lnTo>
                    <a:pt x="19686" y="10276"/>
                  </a:lnTo>
                  <a:lnTo>
                    <a:pt x="19691" y="10292"/>
                  </a:lnTo>
                  <a:lnTo>
                    <a:pt x="19691" y="10297"/>
                  </a:lnTo>
                  <a:lnTo>
                    <a:pt x="19711" y="10296"/>
                  </a:lnTo>
                  <a:lnTo>
                    <a:pt x="19718" y="10307"/>
                  </a:lnTo>
                  <a:lnTo>
                    <a:pt x="19723" y="10316"/>
                  </a:lnTo>
                  <a:lnTo>
                    <a:pt x="19722" y="10316"/>
                  </a:lnTo>
                  <a:lnTo>
                    <a:pt x="19723" y="10321"/>
                  </a:lnTo>
                  <a:lnTo>
                    <a:pt x="19727" y="10329"/>
                  </a:lnTo>
                  <a:lnTo>
                    <a:pt x="19731" y="10336"/>
                  </a:lnTo>
                  <a:lnTo>
                    <a:pt x="19769" y="10336"/>
                  </a:lnTo>
                  <a:lnTo>
                    <a:pt x="19769" y="10325"/>
                  </a:lnTo>
                  <a:lnTo>
                    <a:pt x="19754" y="10314"/>
                  </a:lnTo>
                  <a:lnTo>
                    <a:pt x="19745" y="10310"/>
                  </a:lnTo>
                  <a:lnTo>
                    <a:pt x="19746" y="10309"/>
                  </a:lnTo>
                  <a:lnTo>
                    <a:pt x="19750" y="10314"/>
                  </a:lnTo>
                  <a:lnTo>
                    <a:pt x="19756" y="10322"/>
                  </a:lnTo>
                  <a:lnTo>
                    <a:pt x="19758" y="10322"/>
                  </a:lnTo>
                  <a:lnTo>
                    <a:pt x="19764" y="10316"/>
                  </a:lnTo>
                  <a:lnTo>
                    <a:pt x="19763" y="10303"/>
                  </a:lnTo>
                  <a:lnTo>
                    <a:pt x="19759" y="10284"/>
                  </a:lnTo>
                  <a:lnTo>
                    <a:pt x="19752" y="10275"/>
                  </a:lnTo>
                  <a:lnTo>
                    <a:pt x="19749" y="10266"/>
                  </a:lnTo>
                  <a:lnTo>
                    <a:pt x="19745" y="10261"/>
                  </a:lnTo>
                  <a:lnTo>
                    <a:pt x="19739" y="10257"/>
                  </a:lnTo>
                  <a:lnTo>
                    <a:pt x="19736" y="10253"/>
                  </a:lnTo>
                  <a:lnTo>
                    <a:pt x="19733" y="10254"/>
                  </a:lnTo>
                  <a:lnTo>
                    <a:pt x="19730" y="10249"/>
                  </a:lnTo>
                  <a:lnTo>
                    <a:pt x="19727" y="10250"/>
                  </a:lnTo>
                  <a:lnTo>
                    <a:pt x="19723" y="10245"/>
                  </a:lnTo>
                  <a:lnTo>
                    <a:pt x="19723" y="10236"/>
                  </a:lnTo>
                  <a:lnTo>
                    <a:pt x="19720" y="10232"/>
                  </a:lnTo>
                  <a:lnTo>
                    <a:pt x="19719" y="10222"/>
                  </a:lnTo>
                  <a:lnTo>
                    <a:pt x="19725" y="10221"/>
                  </a:lnTo>
                  <a:lnTo>
                    <a:pt x="19725" y="10226"/>
                  </a:lnTo>
                  <a:lnTo>
                    <a:pt x="19729" y="10225"/>
                  </a:lnTo>
                  <a:lnTo>
                    <a:pt x="19732" y="10230"/>
                  </a:lnTo>
                  <a:lnTo>
                    <a:pt x="19735" y="10230"/>
                  </a:lnTo>
                  <a:lnTo>
                    <a:pt x="19741" y="10234"/>
                  </a:lnTo>
                  <a:lnTo>
                    <a:pt x="19744" y="10238"/>
                  </a:lnTo>
                  <a:lnTo>
                    <a:pt x="19746" y="10242"/>
                  </a:lnTo>
                  <a:lnTo>
                    <a:pt x="19748" y="10247"/>
                  </a:lnTo>
                  <a:lnTo>
                    <a:pt x="19751" y="10247"/>
                  </a:lnTo>
                  <a:lnTo>
                    <a:pt x="19751" y="10256"/>
                  </a:lnTo>
                  <a:lnTo>
                    <a:pt x="19760" y="10260"/>
                  </a:lnTo>
                  <a:lnTo>
                    <a:pt x="19767" y="10278"/>
                  </a:lnTo>
                  <a:lnTo>
                    <a:pt x="19769" y="10306"/>
                  </a:lnTo>
                  <a:lnTo>
                    <a:pt x="19772" y="10315"/>
                  </a:lnTo>
                  <a:lnTo>
                    <a:pt x="19779" y="10320"/>
                  </a:lnTo>
                  <a:lnTo>
                    <a:pt x="19785" y="10328"/>
                  </a:lnTo>
                  <a:lnTo>
                    <a:pt x="19785" y="10333"/>
                  </a:lnTo>
                  <a:lnTo>
                    <a:pt x="19779" y="10334"/>
                  </a:lnTo>
                  <a:lnTo>
                    <a:pt x="19779" y="10338"/>
                  </a:lnTo>
                  <a:lnTo>
                    <a:pt x="19782" y="10338"/>
                  </a:lnTo>
                  <a:lnTo>
                    <a:pt x="19792" y="10346"/>
                  </a:lnTo>
                  <a:lnTo>
                    <a:pt x="19795" y="10350"/>
                  </a:lnTo>
                  <a:lnTo>
                    <a:pt x="19793" y="10369"/>
                  </a:lnTo>
                  <a:lnTo>
                    <a:pt x="19803" y="10387"/>
                  </a:lnTo>
                  <a:lnTo>
                    <a:pt x="19810" y="10401"/>
                  </a:lnTo>
                  <a:lnTo>
                    <a:pt x="19813" y="10410"/>
                  </a:lnTo>
                  <a:lnTo>
                    <a:pt x="19817" y="10414"/>
                  </a:lnTo>
                  <a:lnTo>
                    <a:pt x="19818" y="10438"/>
                  </a:lnTo>
                  <a:lnTo>
                    <a:pt x="19824" y="10447"/>
                  </a:lnTo>
                  <a:lnTo>
                    <a:pt x="19831" y="10459"/>
                  </a:lnTo>
                  <a:lnTo>
                    <a:pt x="19841" y="10487"/>
                  </a:lnTo>
                  <a:lnTo>
                    <a:pt x="19851" y="10505"/>
                  </a:lnTo>
                  <a:lnTo>
                    <a:pt x="19858" y="10509"/>
                  </a:lnTo>
                  <a:lnTo>
                    <a:pt x="19861" y="10518"/>
                  </a:lnTo>
                  <a:lnTo>
                    <a:pt x="19868" y="10540"/>
                  </a:lnTo>
                  <a:lnTo>
                    <a:pt x="19876" y="10573"/>
                  </a:lnTo>
                  <a:lnTo>
                    <a:pt x="19880" y="10591"/>
                  </a:lnTo>
                  <a:lnTo>
                    <a:pt x="19891" y="10623"/>
                  </a:lnTo>
                  <a:lnTo>
                    <a:pt x="19894" y="10628"/>
                  </a:lnTo>
                  <a:lnTo>
                    <a:pt x="19903" y="10622"/>
                  </a:lnTo>
                  <a:lnTo>
                    <a:pt x="19905" y="10617"/>
                  </a:lnTo>
                  <a:lnTo>
                    <a:pt x="19908" y="10616"/>
                  </a:lnTo>
                  <a:lnTo>
                    <a:pt x="19912" y="10621"/>
                  </a:lnTo>
                  <a:lnTo>
                    <a:pt x="19915" y="10630"/>
                  </a:lnTo>
                  <a:lnTo>
                    <a:pt x="19922" y="10643"/>
                  </a:lnTo>
                  <a:lnTo>
                    <a:pt x="19923" y="10657"/>
                  </a:lnTo>
                  <a:lnTo>
                    <a:pt x="19926" y="10662"/>
                  </a:lnTo>
                  <a:lnTo>
                    <a:pt x="19932" y="10671"/>
                  </a:lnTo>
                  <a:lnTo>
                    <a:pt x="19945" y="10688"/>
                  </a:lnTo>
                  <a:lnTo>
                    <a:pt x="19958" y="10701"/>
                  </a:lnTo>
                  <a:lnTo>
                    <a:pt x="19971" y="10717"/>
                  </a:lnTo>
                  <a:lnTo>
                    <a:pt x="19985" y="10759"/>
                  </a:lnTo>
                  <a:lnTo>
                    <a:pt x="19995" y="10781"/>
                  </a:lnTo>
                  <a:lnTo>
                    <a:pt x="20002" y="10795"/>
                  </a:lnTo>
                  <a:lnTo>
                    <a:pt x="20002" y="10798"/>
                  </a:lnTo>
                  <a:lnTo>
                    <a:pt x="20002" y="10793"/>
                  </a:lnTo>
                  <a:lnTo>
                    <a:pt x="20011" y="10788"/>
                  </a:lnTo>
                  <a:lnTo>
                    <a:pt x="20011" y="10784"/>
                  </a:lnTo>
                  <a:lnTo>
                    <a:pt x="20012" y="10774"/>
                  </a:lnTo>
                  <a:lnTo>
                    <a:pt x="19999" y="10747"/>
                  </a:lnTo>
                  <a:lnTo>
                    <a:pt x="19990" y="10734"/>
                  </a:lnTo>
                  <a:lnTo>
                    <a:pt x="19901" y="10589"/>
                  </a:lnTo>
                  <a:lnTo>
                    <a:pt x="19840" y="10468"/>
                  </a:lnTo>
                  <a:lnTo>
                    <a:pt x="19781" y="10300"/>
                  </a:lnTo>
                  <a:lnTo>
                    <a:pt x="19769" y="10244"/>
                  </a:lnTo>
                  <a:lnTo>
                    <a:pt x="19764" y="10235"/>
                  </a:lnTo>
                  <a:lnTo>
                    <a:pt x="19755" y="10217"/>
                  </a:lnTo>
                  <a:lnTo>
                    <a:pt x="19735" y="10177"/>
                  </a:lnTo>
                  <a:lnTo>
                    <a:pt x="19711" y="10118"/>
                  </a:lnTo>
                  <a:lnTo>
                    <a:pt x="19701" y="10091"/>
                  </a:lnTo>
                  <a:lnTo>
                    <a:pt x="19686" y="10046"/>
                  </a:lnTo>
                  <a:lnTo>
                    <a:pt x="19672" y="10005"/>
                  </a:lnTo>
                  <a:lnTo>
                    <a:pt x="19662" y="9978"/>
                  </a:lnTo>
                  <a:lnTo>
                    <a:pt x="19658" y="9974"/>
                  </a:lnTo>
                  <a:lnTo>
                    <a:pt x="19641" y="9975"/>
                  </a:lnTo>
                  <a:lnTo>
                    <a:pt x="19635" y="9981"/>
                  </a:lnTo>
                  <a:lnTo>
                    <a:pt x="19629" y="9986"/>
                  </a:lnTo>
                  <a:lnTo>
                    <a:pt x="19626" y="9996"/>
                  </a:lnTo>
                  <a:lnTo>
                    <a:pt x="19623" y="9997"/>
                  </a:lnTo>
                  <a:lnTo>
                    <a:pt x="19629" y="10005"/>
                  </a:lnTo>
                  <a:lnTo>
                    <a:pt x="19640" y="10023"/>
                  </a:lnTo>
                  <a:lnTo>
                    <a:pt x="19646" y="10037"/>
                  </a:lnTo>
                  <a:lnTo>
                    <a:pt x="19646" y="10041"/>
                  </a:lnTo>
                  <a:lnTo>
                    <a:pt x="19644" y="10046"/>
                  </a:lnTo>
                  <a:lnTo>
                    <a:pt x="19635" y="10043"/>
                  </a:lnTo>
                  <a:lnTo>
                    <a:pt x="19631" y="10038"/>
                  </a:lnTo>
                  <a:lnTo>
                    <a:pt x="19625" y="10039"/>
                  </a:lnTo>
                  <a:lnTo>
                    <a:pt x="19625" y="10044"/>
                  </a:lnTo>
                  <a:lnTo>
                    <a:pt x="19620" y="10054"/>
                  </a:lnTo>
                  <a:lnTo>
                    <a:pt x="19617" y="10055"/>
                  </a:lnTo>
                  <a:lnTo>
                    <a:pt x="19616" y="10035"/>
                  </a:lnTo>
                  <a:lnTo>
                    <a:pt x="19618" y="10016"/>
                  </a:lnTo>
                  <a:lnTo>
                    <a:pt x="19621" y="10006"/>
                  </a:lnTo>
                  <a:lnTo>
                    <a:pt x="19620" y="10002"/>
                  </a:lnTo>
                  <a:lnTo>
                    <a:pt x="19617" y="10002"/>
                  </a:lnTo>
                  <a:lnTo>
                    <a:pt x="19611" y="9998"/>
                  </a:lnTo>
                  <a:lnTo>
                    <a:pt x="19605" y="9994"/>
                  </a:lnTo>
                  <a:lnTo>
                    <a:pt x="19596" y="9995"/>
                  </a:lnTo>
                  <a:lnTo>
                    <a:pt x="19590" y="10000"/>
                  </a:lnTo>
                  <a:lnTo>
                    <a:pt x="19590" y="10005"/>
                  </a:lnTo>
                  <a:lnTo>
                    <a:pt x="19594" y="10010"/>
                  </a:lnTo>
                  <a:lnTo>
                    <a:pt x="19597" y="10019"/>
                  </a:lnTo>
                  <a:lnTo>
                    <a:pt x="19600" y="10023"/>
                  </a:lnTo>
                  <a:lnTo>
                    <a:pt x="19607" y="10031"/>
                  </a:lnTo>
                  <a:lnTo>
                    <a:pt x="19607" y="10037"/>
                  </a:lnTo>
                  <a:lnTo>
                    <a:pt x="19598" y="10038"/>
                  </a:lnTo>
                  <a:lnTo>
                    <a:pt x="19592" y="10033"/>
                  </a:lnTo>
                  <a:lnTo>
                    <a:pt x="19588" y="10025"/>
                  </a:lnTo>
                  <a:lnTo>
                    <a:pt x="19585" y="10025"/>
                  </a:lnTo>
                  <a:lnTo>
                    <a:pt x="19582" y="10021"/>
                  </a:lnTo>
                  <a:lnTo>
                    <a:pt x="19600" y="10006"/>
                  </a:lnTo>
                  <a:lnTo>
                    <a:pt x="19613" y="10002"/>
                  </a:lnTo>
                  <a:lnTo>
                    <a:pt x="19613" y="9997"/>
                  </a:lnTo>
                  <a:lnTo>
                    <a:pt x="19588" y="9993"/>
                  </a:lnTo>
                  <a:lnTo>
                    <a:pt x="19564" y="9995"/>
                  </a:lnTo>
                  <a:lnTo>
                    <a:pt x="19548" y="9992"/>
                  </a:lnTo>
                  <a:lnTo>
                    <a:pt x="19543" y="9987"/>
                  </a:lnTo>
                  <a:lnTo>
                    <a:pt x="19539" y="9988"/>
                  </a:lnTo>
                  <a:lnTo>
                    <a:pt x="19533" y="9994"/>
                  </a:lnTo>
                  <a:lnTo>
                    <a:pt x="19529" y="9994"/>
                  </a:lnTo>
                  <a:lnTo>
                    <a:pt x="19530" y="10003"/>
                  </a:lnTo>
                  <a:lnTo>
                    <a:pt x="19527" y="10004"/>
                  </a:lnTo>
                  <a:lnTo>
                    <a:pt x="19521" y="10009"/>
                  </a:lnTo>
                  <a:lnTo>
                    <a:pt x="19518" y="10015"/>
                  </a:lnTo>
                  <a:lnTo>
                    <a:pt x="19519" y="10033"/>
                  </a:lnTo>
                  <a:lnTo>
                    <a:pt x="19526" y="10041"/>
                  </a:lnTo>
                  <a:lnTo>
                    <a:pt x="19526" y="10046"/>
                  </a:lnTo>
                  <a:lnTo>
                    <a:pt x="19535" y="10046"/>
                  </a:lnTo>
                  <a:lnTo>
                    <a:pt x="19544" y="10040"/>
                  </a:lnTo>
                  <a:lnTo>
                    <a:pt x="19547" y="10039"/>
                  </a:lnTo>
                  <a:lnTo>
                    <a:pt x="19550" y="10044"/>
                  </a:lnTo>
                  <a:lnTo>
                    <a:pt x="19553" y="10048"/>
                  </a:lnTo>
                  <a:lnTo>
                    <a:pt x="19553" y="10053"/>
                  </a:lnTo>
                  <a:lnTo>
                    <a:pt x="19551" y="10058"/>
                  </a:lnTo>
                  <a:lnTo>
                    <a:pt x="19544" y="10058"/>
                  </a:lnTo>
                  <a:lnTo>
                    <a:pt x="19536" y="10055"/>
                  </a:lnTo>
                  <a:lnTo>
                    <a:pt x="19535" y="10060"/>
                  </a:lnTo>
                  <a:lnTo>
                    <a:pt x="19535" y="10065"/>
                  </a:lnTo>
                  <a:lnTo>
                    <a:pt x="19531" y="10070"/>
                  </a:lnTo>
                  <a:lnTo>
                    <a:pt x="19537" y="10078"/>
                  </a:lnTo>
                  <a:lnTo>
                    <a:pt x="19540" y="10083"/>
                  </a:lnTo>
                  <a:lnTo>
                    <a:pt x="19543" y="10087"/>
                  </a:lnTo>
                  <a:lnTo>
                    <a:pt x="19570" y="10086"/>
                  </a:lnTo>
                  <a:lnTo>
                    <a:pt x="19573" y="10092"/>
                  </a:lnTo>
                  <a:lnTo>
                    <a:pt x="19570" y="10092"/>
                  </a:lnTo>
                  <a:lnTo>
                    <a:pt x="19568" y="10096"/>
                  </a:lnTo>
                  <a:lnTo>
                    <a:pt x="19562" y="10095"/>
                  </a:lnTo>
                  <a:lnTo>
                    <a:pt x="19553" y="10101"/>
                  </a:lnTo>
                  <a:lnTo>
                    <a:pt x="19540" y="10097"/>
                  </a:lnTo>
                  <a:lnTo>
                    <a:pt x="19531" y="10098"/>
                  </a:lnTo>
                  <a:lnTo>
                    <a:pt x="19529" y="10108"/>
                  </a:lnTo>
                  <a:lnTo>
                    <a:pt x="19521" y="10128"/>
                  </a:lnTo>
                  <a:lnTo>
                    <a:pt x="19515" y="10133"/>
                  </a:lnTo>
                  <a:lnTo>
                    <a:pt x="19509" y="10134"/>
                  </a:lnTo>
                  <a:lnTo>
                    <a:pt x="19509" y="10124"/>
                  </a:lnTo>
                  <a:lnTo>
                    <a:pt x="19511" y="10114"/>
                  </a:lnTo>
                  <a:lnTo>
                    <a:pt x="19511" y="10110"/>
                  </a:lnTo>
                  <a:lnTo>
                    <a:pt x="19517" y="10105"/>
                  </a:lnTo>
                  <a:lnTo>
                    <a:pt x="19522" y="10095"/>
                  </a:lnTo>
                  <a:lnTo>
                    <a:pt x="19528" y="10094"/>
                  </a:lnTo>
                  <a:lnTo>
                    <a:pt x="19528" y="10084"/>
                  </a:lnTo>
                  <a:lnTo>
                    <a:pt x="19533" y="10066"/>
                  </a:lnTo>
                  <a:lnTo>
                    <a:pt x="19535" y="10048"/>
                  </a:lnTo>
                  <a:lnTo>
                    <a:pt x="19535" y="10043"/>
                  </a:lnTo>
                  <a:lnTo>
                    <a:pt x="19520" y="10044"/>
                  </a:lnTo>
                  <a:lnTo>
                    <a:pt x="19516" y="10067"/>
                  </a:lnTo>
                  <a:lnTo>
                    <a:pt x="19511" y="10068"/>
                  </a:lnTo>
                  <a:lnTo>
                    <a:pt x="19507" y="10073"/>
                  </a:lnTo>
                  <a:lnTo>
                    <a:pt x="19494" y="10070"/>
                  </a:lnTo>
                  <a:lnTo>
                    <a:pt x="19488" y="10076"/>
                  </a:lnTo>
                  <a:lnTo>
                    <a:pt x="19485" y="10092"/>
                  </a:lnTo>
                  <a:lnTo>
                    <a:pt x="19482" y="10092"/>
                  </a:lnTo>
                  <a:lnTo>
                    <a:pt x="19479" y="10092"/>
                  </a:lnTo>
                  <a:lnTo>
                    <a:pt x="19477" y="10092"/>
                  </a:lnTo>
                  <a:lnTo>
                    <a:pt x="19471" y="10104"/>
                  </a:lnTo>
                  <a:lnTo>
                    <a:pt x="19466" y="10115"/>
                  </a:lnTo>
                  <a:lnTo>
                    <a:pt x="19460" y="10131"/>
                  </a:lnTo>
                  <a:lnTo>
                    <a:pt x="19458" y="10145"/>
                  </a:lnTo>
                  <a:lnTo>
                    <a:pt x="19455" y="10145"/>
                  </a:lnTo>
                  <a:lnTo>
                    <a:pt x="19452" y="10150"/>
                  </a:lnTo>
                  <a:lnTo>
                    <a:pt x="19453" y="10165"/>
                  </a:lnTo>
                  <a:lnTo>
                    <a:pt x="19450" y="10175"/>
                  </a:lnTo>
                  <a:lnTo>
                    <a:pt x="19451" y="10179"/>
                  </a:lnTo>
                  <a:lnTo>
                    <a:pt x="19448" y="10180"/>
                  </a:lnTo>
                  <a:lnTo>
                    <a:pt x="19447" y="10175"/>
                  </a:lnTo>
                  <a:lnTo>
                    <a:pt x="19444" y="10157"/>
                  </a:lnTo>
                  <a:lnTo>
                    <a:pt x="19443" y="10142"/>
                  </a:lnTo>
                  <a:lnTo>
                    <a:pt x="19448" y="10123"/>
                  </a:lnTo>
                  <a:lnTo>
                    <a:pt x="19453" y="10113"/>
                  </a:lnTo>
                  <a:lnTo>
                    <a:pt x="19462" y="10092"/>
                  </a:lnTo>
                  <a:lnTo>
                    <a:pt x="19464" y="10087"/>
                  </a:lnTo>
                  <a:lnTo>
                    <a:pt x="19464" y="10083"/>
                  </a:lnTo>
                  <a:lnTo>
                    <a:pt x="19457" y="10073"/>
                  </a:lnTo>
                  <a:lnTo>
                    <a:pt x="19457" y="10069"/>
                  </a:lnTo>
                  <a:lnTo>
                    <a:pt x="19453" y="10074"/>
                  </a:lnTo>
                  <a:lnTo>
                    <a:pt x="19451" y="10084"/>
                  </a:lnTo>
                  <a:lnTo>
                    <a:pt x="19448" y="10080"/>
                  </a:lnTo>
                  <a:lnTo>
                    <a:pt x="19451" y="10070"/>
                  </a:lnTo>
                  <a:lnTo>
                    <a:pt x="19448" y="10061"/>
                  </a:lnTo>
                  <a:lnTo>
                    <a:pt x="19444" y="10056"/>
                  </a:lnTo>
                  <a:lnTo>
                    <a:pt x="19447" y="10051"/>
                  </a:lnTo>
                  <a:lnTo>
                    <a:pt x="19453" y="10056"/>
                  </a:lnTo>
                  <a:lnTo>
                    <a:pt x="19457" y="10060"/>
                  </a:lnTo>
                  <a:lnTo>
                    <a:pt x="19456" y="10055"/>
                  </a:lnTo>
                  <a:lnTo>
                    <a:pt x="19459" y="10050"/>
                  </a:lnTo>
                  <a:lnTo>
                    <a:pt x="19459" y="10046"/>
                  </a:lnTo>
                  <a:lnTo>
                    <a:pt x="19458" y="10041"/>
                  </a:lnTo>
                  <a:lnTo>
                    <a:pt x="19457" y="10037"/>
                  </a:lnTo>
                  <a:lnTo>
                    <a:pt x="19457" y="10032"/>
                  </a:lnTo>
                  <a:lnTo>
                    <a:pt x="19446" y="10038"/>
                  </a:lnTo>
                  <a:lnTo>
                    <a:pt x="19441" y="10033"/>
                  </a:lnTo>
                  <a:lnTo>
                    <a:pt x="19438" y="10034"/>
                  </a:lnTo>
                  <a:lnTo>
                    <a:pt x="19431" y="10020"/>
                  </a:lnTo>
                  <a:lnTo>
                    <a:pt x="19421" y="10012"/>
                  </a:lnTo>
                  <a:lnTo>
                    <a:pt x="19418" y="10013"/>
                  </a:lnTo>
                  <a:lnTo>
                    <a:pt x="19415" y="10018"/>
                  </a:lnTo>
                  <a:lnTo>
                    <a:pt x="19410" y="10028"/>
                  </a:lnTo>
                  <a:lnTo>
                    <a:pt x="19391" y="10033"/>
                  </a:lnTo>
                  <a:lnTo>
                    <a:pt x="19379" y="10034"/>
                  </a:lnTo>
                  <a:lnTo>
                    <a:pt x="19379" y="10029"/>
                  </a:lnTo>
                  <a:lnTo>
                    <a:pt x="19394" y="10014"/>
                  </a:lnTo>
                  <a:lnTo>
                    <a:pt x="19404" y="10009"/>
                  </a:lnTo>
                  <a:lnTo>
                    <a:pt x="19406" y="9989"/>
                  </a:lnTo>
                  <a:lnTo>
                    <a:pt x="19405" y="9970"/>
                  </a:lnTo>
                  <a:lnTo>
                    <a:pt x="19400" y="9970"/>
                  </a:lnTo>
                  <a:lnTo>
                    <a:pt x="19384" y="9982"/>
                  </a:lnTo>
                  <a:lnTo>
                    <a:pt x="19378" y="9991"/>
                  </a:lnTo>
                  <a:lnTo>
                    <a:pt x="19369" y="9992"/>
                  </a:lnTo>
                  <a:lnTo>
                    <a:pt x="19368" y="9984"/>
                  </a:lnTo>
                  <a:lnTo>
                    <a:pt x="19365" y="9975"/>
                  </a:lnTo>
                  <a:lnTo>
                    <a:pt x="19367" y="9956"/>
                  </a:lnTo>
                  <a:lnTo>
                    <a:pt x="19363" y="9943"/>
                  </a:lnTo>
                  <a:lnTo>
                    <a:pt x="19359" y="9920"/>
                  </a:lnTo>
                  <a:lnTo>
                    <a:pt x="19371" y="9907"/>
                  </a:lnTo>
                  <a:lnTo>
                    <a:pt x="19379" y="9893"/>
                  </a:lnTo>
                  <a:lnTo>
                    <a:pt x="19379" y="9888"/>
                  </a:lnTo>
                  <a:lnTo>
                    <a:pt x="19360" y="9884"/>
                  </a:lnTo>
                  <a:lnTo>
                    <a:pt x="19344" y="9885"/>
                  </a:lnTo>
                  <a:lnTo>
                    <a:pt x="19342" y="9923"/>
                  </a:lnTo>
                  <a:lnTo>
                    <a:pt x="19334" y="9923"/>
                  </a:lnTo>
                  <a:lnTo>
                    <a:pt x="19330" y="9928"/>
                  </a:lnTo>
                  <a:lnTo>
                    <a:pt x="19326" y="9929"/>
                  </a:lnTo>
                  <a:lnTo>
                    <a:pt x="19311" y="9922"/>
                  </a:lnTo>
                  <a:lnTo>
                    <a:pt x="19298" y="9913"/>
                  </a:lnTo>
                  <a:lnTo>
                    <a:pt x="19295" y="9909"/>
                  </a:lnTo>
                  <a:lnTo>
                    <a:pt x="19294" y="9899"/>
                  </a:lnTo>
                  <a:lnTo>
                    <a:pt x="19291" y="9895"/>
                  </a:lnTo>
                  <a:lnTo>
                    <a:pt x="19267" y="9898"/>
                  </a:lnTo>
                  <a:lnTo>
                    <a:pt x="19264" y="9903"/>
                  </a:lnTo>
                  <a:lnTo>
                    <a:pt x="19259" y="9939"/>
                  </a:lnTo>
                  <a:lnTo>
                    <a:pt x="19253" y="9970"/>
                  </a:lnTo>
                  <a:lnTo>
                    <a:pt x="19250" y="9970"/>
                  </a:lnTo>
                  <a:lnTo>
                    <a:pt x="19241" y="9941"/>
                  </a:lnTo>
                  <a:lnTo>
                    <a:pt x="19231" y="9920"/>
                  </a:lnTo>
                  <a:lnTo>
                    <a:pt x="19231" y="9880"/>
                  </a:lnTo>
                  <a:lnTo>
                    <a:pt x="19233" y="9847"/>
                  </a:lnTo>
                  <a:lnTo>
                    <a:pt x="19236" y="9847"/>
                  </a:lnTo>
                  <a:lnTo>
                    <a:pt x="19239" y="9852"/>
                  </a:lnTo>
                  <a:lnTo>
                    <a:pt x="19243" y="9847"/>
                  </a:lnTo>
                  <a:lnTo>
                    <a:pt x="19246" y="9847"/>
                  </a:lnTo>
                  <a:lnTo>
                    <a:pt x="19236" y="9859"/>
                  </a:lnTo>
                  <a:lnTo>
                    <a:pt x="19223" y="9872"/>
                  </a:lnTo>
                  <a:lnTo>
                    <a:pt x="19223" y="9867"/>
                  </a:lnTo>
                  <a:lnTo>
                    <a:pt x="19225" y="9858"/>
                  </a:lnTo>
                  <a:lnTo>
                    <a:pt x="19223" y="9844"/>
                  </a:lnTo>
                  <a:lnTo>
                    <a:pt x="19223" y="9825"/>
                  </a:lnTo>
                  <a:lnTo>
                    <a:pt x="19234" y="9816"/>
                  </a:lnTo>
                  <a:lnTo>
                    <a:pt x="19245" y="9815"/>
                  </a:lnTo>
                  <a:lnTo>
                    <a:pt x="19252" y="9823"/>
                  </a:lnTo>
                  <a:lnTo>
                    <a:pt x="19256" y="9832"/>
                  </a:lnTo>
                  <a:lnTo>
                    <a:pt x="19258" y="9852"/>
                  </a:lnTo>
                  <a:lnTo>
                    <a:pt x="19256" y="9857"/>
                  </a:lnTo>
                  <a:lnTo>
                    <a:pt x="19259" y="9866"/>
                  </a:lnTo>
                  <a:lnTo>
                    <a:pt x="19263" y="9874"/>
                  </a:lnTo>
                  <a:lnTo>
                    <a:pt x="19263" y="9880"/>
                  </a:lnTo>
                  <a:lnTo>
                    <a:pt x="19266" y="9879"/>
                  </a:lnTo>
                  <a:lnTo>
                    <a:pt x="19278" y="9873"/>
                  </a:lnTo>
                  <a:lnTo>
                    <a:pt x="19287" y="9868"/>
                  </a:lnTo>
                  <a:lnTo>
                    <a:pt x="19290" y="9867"/>
                  </a:lnTo>
                  <a:lnTo>
                    <a:pt x="19293" y="9871"/>
                  </a:lnTo>
                  <a:lnTo>
                    <a:pt x="19303" y="9884"/>
                  </a:lnTo>
                  <a:lnTo>
                    <a:pt x="19309" y="9888"/>
                  </a:lnTo>
                  <a:lnTo>
                    <a:pt x="19305" y="9892"/>
                  </a:lnTo>
                  <a:lnTo>
                    <a:pt x="19301" y="9888"/>
                  </a:lnTo>
                  <a:lnTo>
                    <a:pt x="19301" y="9847"/>
                  </a:lnTo>
                  <a:lnTo>
                    <a:pt x="19311" y="9847"/>
                  </a:lnTo>
                  <a:lnTo>
                    <a:pt x="19314" y="9860"/>
                  </a:lnTo>
                  <a:lnTo>
                    <a:pt x="19323" y="9863"/>
                  </a:lnTo>
                  <a:lnTo>
                    <a:pt x="19329" y="9872"/>
                  </a:lnTo>
                  <a:lnTo>
                    <a:pt x="19328" y="9855"/>
                  </a:lnTo>
                  <a:lnTo>
                    <a:pt x="19332" y="9856"/>
                  </a:lnTo>
                  <a:lnTo>
                    <a:pt x="19340" y="9851"/>
                  </a:lnTo>
                  <a:lnTo>
                    <a:pt x="19349" y="9849"/>
                  </a:lnTo>
                  <a:lnTo>
                    <a:pt x="19350" y="9855"/>
                  </a:lnTo>
                  <a:lnTo>
                    <a:pt x="19353" y="9854"/>
                  </a:lnTo>
                  <a:lnTo>
                    <a:pt x="19363" y="9868"/>
                  </a:lnTo>
                  <a:lnTo>
                    <a:pt x="19372" y="9881"/>
                  </a:lnTo>
                  <a:lnTo>
                    <a:pt x="19373" y="9885"/>
                  </a:lnTo>
                  <a:lnTo>
                    <a:pt x="19376" y="9889"/>
                  </a:lnTo>
                  <a:lnTo>
                    <a:pt x="19373" y="9904"/>
                  </a:lnTo>
                  <a:lnTo>
                    <a:pt x="19375" y="9928"/>
                  </a:lnTo>
                  <a:lnTo>
                    <a:pt x="19388" y="9951"/>
                  </a:lnTo>
                  <a:lnTo>
                    <a:pt x="19403" y="9970"/>
                  </a:lnTo>
                  <a:lnTo>
                    <a:pt x="19406" y="9970"/>
                  </a:lnTo>
                  <a:lnTo>
                    <a:pt x="19409" y="9958"/>
                  </a:lnTo>
                  <a:lnTo>
                    <a:pt x="19409" y="9966"/>
                  </a:lnTo>
                  <a:lnTo>
                    <a:pt x="19405" y="9970"/>
                  </a:lnTo>
                  <a:lnTo>
                    <a:pt x="19402" y="9970"/>
                  </a:lnTo>
                  <a:lnTo>
                    <a:pt x="19402" y="9950"/>
                  </a:lnTo>
                  <a:lnTo>
                    <a:pt x="19399" y="9937"/>
                  </a:lnTo>
                  <a:lnTo>
                    <a:pt x="19402" y="9928"/>
                  </a:lnTo>
                  <a:lnTo>
                    <a:pt x="19405" y="9926"/>
                  </a:lnTo>
                  <a:lnTo>
                    <a:pt x="19411" y="9929"/>
                  </a:lnTo>
                  <a:lnTo>
                    <a:pt x="19423" y="9936"/>
                  </a:lnTo>
                  <a:lnTo>
                    <a:pt x="19442" y="9950"/>
                  </a:lnTo>
                  <a:lnTo>
                    <a:pt x="19457" y="9955"/>
                  </a:lnTo>
                  <a:lnTo>
                    <a:pt x="19457" y="9960"/>
                  </a:lnTo>
                  <a:lnTo>
                    <a:pt x="19443" y="9964"/>
                  </a:lnTo>
                  <a:lnTo>
                    <a:pt x="19446" y="9968"/>
                  </a:lnTo>
                  <a:lnTo>
                    <a:pt x="19454" y="9975"/>
                  </a:lnTo>
                  <a:lnTo>
                    <a:pt x="19455" y="9980"/>
                  </a:lnTo>
                  <a:lnTo>
                    <a:pt x="19457" y="9984"/>
                  </a:lnTo>
                  <a:lnTo>
                    <a:pt x="19470" y="10006"/>
                  </a:lnTo>
                  <a:lnTo>
                    <a:pt x="19476" y="10020"/>
                  </a:lnTo>
                  <a:lnTo>
                    <a:pt x="19479" y="10024"/>
                  </a:lnTo>
                  <a:lnTo>
                    <a:pt x="19485" y="10023"/>
                  </a:lnTo>
                  <a:lnTo>
                    <a:pt x="19488" y="10018"/>
                  </a:lnTo>
                  <a:lnTo>
                    <a:pt x="19490" y="10003"/>
                  </a:lnTo>
                  <a:lnTo>
                    <a:pt x="19498" y="9988"/>
                  </a:lnTo>
                  <a:lnTo>
                    <a:pt x="19504" y="9972"/>
                  </a:lnTo>
                  <a:lnTo>
                    <a:pt x="19509" y="9970"/>
                  </a:lnTo>
                  <a:lnTo>
                    <a:pt x="19513" y="9970"/>
                  </a:lnTo>
                  <a:lnTo>
                    <a:pt x="19513" y="9971"/>
                  </a:lnTo>
                  <a:lnTo>
                    <a:pt x="19516" y="9973"/>
                  </a:lnTo>
                  <a:lnTo>
                    <a:pt x="19522" y="9972"/>
                  </a:lnTo>
                  <a:lnTo>
                    <a:pt x="19525" y="9967"/>
                  </a:lnTo>
                  <a:lnTo>
                    <a:pt x="19525" y="9961"/>
                  </a:lnTo>
                  <a:lnTo>
                    <a:pt x="19527" y="9947"/>
                  </a:lnTo>
                  <a:lnTo>
                    <a:pt x="19524" y="9890"/>
                  </a:lnTo>
                  <a:lnTo>
                    <a:pt x="19521" y="9886"/>
                  </a:lnTo>
                  <a:lnTo>
                    <a:pt x="19515" y="9887"/>
                  </a:lnTo>
                  <a:lnTo>
                    <a:pt x="19513" y="9901"/>
                  </a:lnTo>
                  <a:lnTo>
                    <a:pt x="19503" y="9902"/>
                  </a:lnTo>
                  <a:lnTo>
                    <a:pt x="19498" y="9907"/>
                  </a:lnTo>
                  <a:lnTo>
                    <a:pt x="19488" y="9908"/>
                  </a:lnTo>
                  <a:lnTo>
                    <a:pt x="19479" y="9905"/>
                  </a:lnTo>
                  <a:lnTo>
                    <a:pt x="19476" y="9901"/>
                  </a:lnTo>
                  <a:lnTo>
                    <a:pt x="19476" y="9891"/>
                  </a:lnTo>
                  <a:lnTo>
                    <a:pt x="19485" y="9890"/>
                  </a:lnTo>
                  <a:lnTo>
                    <a:pt x="19494" y="9894"/>
                  </a:lnTo>
                  <a:lnTo>
                    <a:pt x="19503" y="9893"/>
                  </a:lnTo>
                  <a:lnTo>
                    <a:pt x="19506" y="9888"/>
                  </a:lnTo>
                  <a:lnTo>
                    <a:pt x="19511" y="9877"/>
                  </a:lnTo>
                  <a:lnTo>
                    <a:pt x="19514" y="9873"/>
                  </a:lnTo>
                  <a:lnTo>
                    <a:pt x="19511" y="9868"/>
                  </a:lnTo>
                  <a:lnTo>
                    <a:pt x="19505" y="9869"/>
                  </a:lnTo>
                  <a:lnTo>
                    <a:pt x="19496" y="9865"/>
                  </a:lnTo>
                  <a:lnTo>
                    <a:pt x="19492" y="9861"/>
                  </a:lnTo>
                  <a:lnTo>
                    <a:pt x="19489" y="9851"/>
                  </a:lnTo>
                  <a:lnTo>
                    <a:pt x="19488" y="9843"/>
                  </a:lnTo>
                  <a:lnTo>
                    <a:pt x="19485" y="9839"/>
                  </a:lnTo>
                  <a:lnTo>
                    <a:pt x="19482" y="9834"/>
                  </a:lnTo>
                  <a:lnTo>
                    <a:pt x="19479" y="9839"/>
                  </a:lnTo>
                  <a:lnTo>
                    <a:pt x="19476" y="9844"/>
                  </a:lnTo>
                  <a:lnTo>
                    <a:pt x="19476" y="9849"/>
                  </a:lnTo>
                  <a:lnTo>
                    <a:pt x="19479" y="9848"/>
                  </a:lnTo>
                  <a:lnTo>
                    <a:pt x="19480" y="9848"/>
                  </a:lnTo>
                  <a:lnTo>
                    <a:pt x="19478" y="9847"/>
                  </a:lnTo>
                  <a:lnTo>
                    <a:pt x="19475" y="9847"/>
                  </a:lnTo>
                  <a:lnTo>
                    <a:pt x="19472" y="9863"/>
                  </a:lnTo>
                  <a:lnTo>
                    <a:pt x="19461" y="9863"/>
                  </a:lnTo>
                  <a:lnTo>
                    <a:pt x="19457" y="9859"/>
                  </a:lnTo>
                  <a:lnTo>
                    <a:pt x="19457" y="9854"/>
                  </a:lnTo>
                  <a:lnTo>
                    <a:pt x="19461" y="9853"/>
                  </a:lnTo>
                  <a:lnTo>
                    <a:pt x="19464" y="9847"/>
                  </a:lnTo>
                  <a:lnTo>
                    <a:pt x="19462" y="9847"/>
                  </a:lnTo>
                  <a:lnTo>
                    <a:pt x="19459" y="9854"/>
                  </a:lnTo>
                  <a:lnTo>
                    <a:pt x="19459" y="9865"/>
                  </a:lnTo>
                  <a:lnTo>
                    <a:pt x="19457" y="9870"/>
                  </a:lnTo>
                  <a:lnTo>
                    <a:pt x="19457" y="9874"/>
                  </a:lnTo>
                  <a:lnTo>
                    <a:pt x="19451" y="9880"/>
                  </a:lnTo>
                  <a:lnTo>
                    <a:pt x="19445" y="9886"/>
                  </a:lnTo>
                  <a:lnTo>
                    <a:pt x="19445" y="9881"/>
                  </a:lnTo>
                  <a:lnTo>
                    <a:pt x="19442" y="9877"/>
                  </a:lnTo>
                  <a:lnTo>
                    <a:pt x="19444" y="9867"/>
                  </a:lnTo>
                  <a:lnTo>
                    <a:pt x="19447" y="9855"/>
                  </a:lnTo>
                  <a:lnTo>
                    <a:pt x="19443" y="9847"/>
                  </a:lnTo>
                  <a:lnTo>
                    <a:pt x="19440" y="9847"/>
                  </a:lnTo>
                  <a:lnTo>
                    <a:pt x="19457" y="9849"/>
                  </a:lnTo>
                  <a:lnTo>
                    <a:pt x="19457" y="9844"/>
                  </a:lnTo>
                  <a:lnTo>
                    <a:pt x="19449" y="9839"/>
                  </a:lnTo>
                  <a:lnTo>
                    <a:pt x="19450" y="9833"/>
                  </a:lnTo>
                  <a:lnTo>
                    <a:pt x="19451" y="9838"/>
                  </a:lnTo>
                  <a:lnTo>
                    <a:pt x="19459" y="9837"/>
                  </a:lnTo>
                  <a:lnTo>
                    <a:pt x="19458" y="9822"/>
                  </a:lnTo>
                  <a:lnTo>
                    <a:pt x="19455" y="9823"/>
                  </a:lnTo>
                  <a:lnTo>
                    <a:pt x="19454" y="9818"/>
                  </a:lnTo>
                  <a:lnTo>
                    <a:pt x="19445" y="9819"/>
                  </a:lnTo>
                  <a:lnTo>
                    <a:pt x="19445" y="9814"/>
                  </a:lnTo>
                  <a:lnTo>
                    <a:pt x="19441" y="9811"/>
                  </a:lnTo>
                  <a:lnTo>
                    <a:pt x="19429" y="9812"/>
                  </a:lnTo>
                  <a:lnTo>
                    <a:pt x="19421" y="9830"/>
                  </a:lnTo>
                  <a:lnTo>
                    <a:pt x="19421" y="9847"/>
                  </a:lnTo>
                  <a:lnTo>
                    <a:pt x="19418" y="9847"/>
                  </a:lnTo>
                  <a:lnTo>
                    <a:pt x="19402" y="9828"/>
                  </a:lnTo>
                  <a:lnTo>
                    <a:pt x="19380" y="9809"/>
                  </a:lnTo>
                  <a:lnTo>
                    <a:pt x="19349" y="9792"/>
                  </a:lnTo>
                  <a:lnTo>
                    <a:pt x="19346" y="9786"/>
                  </a:lnTo>
                  <a:lnTo>
                    <a:pt x="19333" y="9767"/>
                  </a:lnTo>
                  <a:lnTo>
                    <a:pt x="19323" y="9750"/>
                  </a:lnTo>
                  <a:lnTo>
                    <a:pt x="19307" y="9732"/>
                  </a:lnTo>
                  <a:lnTo>
                    <a:pt x="19300" y="9714"/>
                  </a:lnTo>
                  <a:lnTo>
                    <a:pt x="19300" y="9700"/>
                  </a:lnTo>
                  <a:lnTo>
                    <a:pt x="19308" y="9699"/>
                  </a:lnTo>
                  <a:lnTo>
                    <a:pt x="19315" y="9703"/>
                  </a:lnTo>
                  <a:lnTo>
                    <a:pt x="19318" y="9707"/>
                  </a:lnTo>
                  <a:lnTo>
                    <a:pt x="19324" y="9706"/>
                  </a:lnTo>
                  <a:lnTo>
                    <a:pt x="19331" y="9715"/>
                  </a:lnTo>
                  <a:lnTo>
                    <a:pt x="19344" y="9732"/>
                  </a:lnTo>
                  <a:lnTo>
                    <a:pt x="19353" y="9750"/>
                  </a:lnTo>
                  <a:lnTo>
                    <a:pt x="19360" y="9763"/>
                  </a:lnTo>
                  <a:lnTo>
                    <a:pt x="19364" y="9768"/>
                  </a:lnTo>
                  <a:lnTo>
                    <a:pt x="19378" y="9766"/>
                  </a:lnTo>
                  <a:lnTo>
                    <a:pt x="19382" y="9770"/>
                  </a:lnTo>
                  <a:lnTo>
                    <a:pt x="19388" y="9774"/>
                  </a:lnTo>
                  <a:lnTo>
                    <a:pt x="19398" y="9787"/>
                  </a:lnTo>
                  <a:lnTo>
                    <a:pt x="19405" y="9801"/>
                  </a:lnTo>
                  <a:lnTo>
                    <a:pt x="19408" y="9805"/>
                  </a:lnTo>
                  <a:lnTo>
                    <a:pt x="19411" y="9805"/>
                  </a:lnTo>
                  <a:lnTo>
                    <a:pt x="19417" y="9799"/>
                  </a:lnTo>
                  <a:lnTo>
                    <a:pt x="19434" y="9787"/>
                  </a:lnTo>
                  <a:lnTo>
                    <a:pt x="19445" y="9776"/>
                  </a:lnTo>
                  <a:lnTo>
                    <a:pt x="19449" y="9772"/>
                  </a:lnTo>
                  <a:lnTo>
                    <a:pt x="19451" y="9766"/>
                  </a:lnTo>
                  <a:lnTo>
                    <a:pt x="19451" y="9757"/>
                  </a:lnTo>
                  <a:lnTo>
                    <a:pt x="19447" y="9752"/>
                  </a:lnTo>
                  <a:lnTo>
                    <a:pt x="19444" y="9743"/>
                  </a:lnTo>
                  <a:lnTo>
                    <a:pt x="19441" y="9734"/>
                  </a:lnTo>
                  <a:lnTo>
                    <a:pt x="19437" y="9725"/>
                  </a:lnTo>
                  <a:lnTo>
                    <a:pt x="19435" y="9725"/>
                  </a:lnTo>
                  <a:lnTo>
                    <a:pt x="19429" y="9736"/>
                  </a:lnTo>
                  <a:lnTo>
                    <a:pt x="19425" y="9739"/>
                  </a:lnTo>
                  <a:lnTo>
                    <a:pt x="19423" y="9745"/>
                  </a:lnTo>
                  <a:lnTo>
                    <a:pt x="19420" y="9755"/>
                  </a:lnTo>
                  <a:lnTo>
                    <a:pt x="19421" y="9765"/>
                  </a:lnTo>
                  <a:lnTo>
                    <a:pt x="19415" y="9766"/>
                  </a:lnTo>
                  <a:lnTo>
                    <a:pt x="19412" y="9762"/>
                  </a:lnTo>
                  <a:lnTo>
                    <a:pt x="19408" y="9757"/>
                  </a:lnTo>
                  <a:lnTo>
                    <a:pt x="19411" y="9757"/>
                  </a:lnTo>
                  <a:lnTo>
                    <a:pt x="19414" y="9752"/>
                  </a:lnTo>
                  <a:lnTo>
                    <a:pt x="19411" y="9747"/>
                  </a:lnTo>
                  <a:lnTo>
                    <a:pt x="19402" y="9748"/>
                  </a:lnTo>
                  <a:lnTo>
                    <a:pt x="19398" y="9734"/>
                  </a:lnTo>
                  <a:lnTo>
                    <a:pt x="19401" y="9730"/>
                  </a:lnTo>
                  <a:lnTo>
                    <a:pt x="19413" y="9729"/>
                  </a:lnTo>
                  <a:lnTo>
                    <a:pt x="19422" y="9732"/>
                  </a:lnTo>
                  <a:lnTo>
                    <a:pt x="19425" y="9736"/>
                  </a:lnTo>
                  <a:lnTo>
                    <a:pt x="19428" y="9731"/>
                  </a:lnTo>
                  <a:lnTo>
                    <a:pt x="19431" y="9726"/>
                  </a:lnTo>
                  <a:lnTo>
                    <a:pt x="19430" y="9717"/>
                  </a:lnTo>
                  <a:lnTo>
                    <a:pt x="19421" y="9708"/>
                  </a:lnTo>
                  <a:lnTo>
                    <a:pt x="19412" y="9700"/>
                  </a:lnTo>
                  <a:lnTo>
                    <a:pt x="19408" y="9701"/>
                  </a:lnTo>
                  <a:lnTo>
                    <a:pt x="19403" y="9710"/>
                  </a:lnTo>
                  <a:lnTo>
                    <a:pt x="19394" y="9712"/>
                  </a:lnTo>
                  <a:lnTo>
                    <a:pt x="19394" y="9707"/>
                  </a:lnTo>
                  <a:lnTo>
                    <a:pt x="19396" y="9697"/>
                  </a:lnTo>
                  <a:lnTo>
                    <a:pt x="19402" y="9692"/>
                  </a:lnTo>
                  <a:lnTo>
                    <a:pt x="19402" y="9687"/>
                  </a:lnTo>
                  <a:lnTo>
                    <a:pt x="19390" y="9688"/>
                  </a:lnTo>
                  <a:lnTo>
                    <a:pt x="19387" y="9684"/>
                  </a:lnTo>
                  <a:lnTo>
                    <a:pt x="19383" y="9685"/>
                  </a:lnTo>
                  <a:lnTo>
                    <a:pt x="19383" y="9675"/>
                  </a:lnTo>
                  <a:lnTo>
                    <a:pt x="19386" y="9670"/>
                  </a:lnTo>
                  <a:lnTo>
                    <a:pt x="19389" y="9669"/>
                  </a:lnTo>
                  <a:lnTo>
                    <a:pt x="19395" y="9674"/>
                  </a:lnTo>
                  <a:lnTo>
                    <a:pt x="19405" y="9682"/>
                  </a:lnTo>
                  <a:lnTo>
                    <a:pt x="19414" y="9685"/>
                  </a:lnTo>
                  <a:lnTo>
                    <a:pt x="19423" y="9694"/>
                  </a:lnTo>
                  <a:lnTo>
                    <a:pt x="19426" y="9693"/>
                  </a:lnTo>
                  <a:lnTo>
                    <a:pt x="19426" y="9689"/>
                  </a:lnTo>
                  <a:lnTo>
                    <a:pt x="19423" y="9675"/>
                  </a:lnTo>
                  <a:lnTo>
                    <a:pt x="19419" y="9666"/>
                  </a:lnTo>
                  <a:lnTo>
                    <a:pt x="19416" y="9661"/>
                  </a:lnTo>
                  <a:lnTo>
                    <a:pt x="19407" y="9663"/>
                  </a:lnTo>
                  <a:lnTo>
                    <a:pt x="19398" y="9669"/>
                  </a:lnTo>
                  <a:lnTo>
                    <a:pt x="19395" y="9664"/>
                  </a:lnTo>
                  <a:lnTo>
                    <a:pt x="19394" y="9660"/>
                  </a:lnTo>
                  <a:lnTo>
                    <a:pt x="19400" y="9649"/>
                  </a:lnTo>
                  <a:lnTo>
                    <a:pt x="19397" y="9645"/>
                  </a:lnTo>
                  <a:lnTo>
                    <a:pt x="19396" y="9631"/>
                  </a:lnTo>
                  <a:lnTo>
                    <a:pt x="19405" y="9629"/>
                  </a:lnTo>
                  <a:lnTo>
                    <a:pt x="19414" y="9633"/>
                  </a:lnTo>
                  <a:lnTo>
                    <a:pt x="19417" y="9637"/>
                  </a:lnTo>
                  <a:lnTo>
                    <a:pt x="19421" y="9642"/>
                  </a:lnTo>
                  <a:lnTo>
                    <a:pt x="19424" y="9655"/>
                  </a:lnTo>
                  <a:lnTo>
                    <a:pt x="19432" y="9675"/>
                  </a:lnTo>
                  <a:lnTo>
                    <a:pt x="19438" y="9683"/>
                  </a:lnTo>
                  <a:lnTo>
                    <a:pt x="19444" y="9682"/>
                  </a:lnTo>
                  <a:lnTo>
                    <a:pt x="19447" y="9677"/>
                  </a:lnTo>
                  <a:lnTo>
                    <a:pt x="19449" y="9672"/>
                  </a:lnTo>
                  <a:lnTo>
                    <a:pt x="19449" y="9667"/>
                  </a:lnTo>
                  <a:lnTo>
                    <a:pt x="19446" y="9663"/>
                  </a:lnTo>
                  <a:lnTo>
                    <a:pt x="19442" y="9654"/>
                  </a:lnTo>
                  <a:lnTo>
                    <a:pt x="19439" y="9644"/>
                  </a:lnTo>
                  <a:lnTo>
                    <a:pt x="19439" y="9640"/>
                  </a:lnTo>
                  <a:lnTo>
                    <a:pt x="19441" y="9635"/>
                  </a:lnTo>
                  <a:lnTo>
                    <a:pt x="19448" y="9638"/>
                  </a:lnTo>
                  <a:lnTo>
                    <a:pt x="19451" y="9643"/>
                  </a:lnTo>
                  <a:lnTo>
                    <a:pt x="19454" y="9648"/>
                  </a:lnTo>
                  <a:lnTo>
                    <a:pt x="19455" y="9661"/>
                  </a:lnTo>
                  <a:lnTo>
                    <a:pt x="19459" y="9675"/>
                  </a:lnTo>
                  <a:lnTo>
                    <a:pt x="19459" y="9690"/>
                  </a:lnTo>
                  <a:lnTo>
                    <a:pt x="19471" y="9688"/>
                  </a:lnTo>
                  <a:lnTo>
                    <a:pt x="19478" y="9692"/>
                  </a:lnTo>
                  <a:lnTo>
                    <a:pt x="19481" y="9701"/>
                  </a:lnTo>
                  <a:lnTo>
                    <a:pt x="19485" y="9710"/>
                  </a:lnTo>
                  <a:lnTo>
                    <a:pt x="19482" y="9715"/>
                  </a:lnTo>
                  <a:lnTo>
                    <a:pt x="19485" y="9719"/>
                  </a:lnTo>
                  <a:lnTo>
                    <a:pt x="19488" y="9718"/>
                  </a:lnTo>
                  <a:lnTo>
                    <a:pt x="19491" y="9714"/>
                  </a:lnTo>
                  <a:lnTo>
                    <a:pt x="19491" y="9709"/>
                  </a:lnTo>
                  <a:lnTo>
                    <a:pt x="19487" y="9695"/>
                  </a:lnTo>
                  <a:lnTo>
                    <a:pt x="19483" y="9682"/>
                  </a:lnTo>
                  <a:lnTo>
                    <a:pt x="19486" y="9677"/>
                  </a:lnTo>
                  <a:lnTo>
                    <a:pt x="19486" y="9667"/>
                  </a:lnTo>
                  <a:lnTo>
                    <a:pt x="19488" y="9658"/>
                  </a:lnTo>
                  <a:lnTo>
                    <a:pt x="19491" y="9653"/>
                  </a:lnTo>
                  <a:lnTo>
                    <a:pt x="19487" y="9638"/>
                  </a:lnTo>
                  <a:lnTo>
                    <a:pt x="19483" y="9620"/>
                  </a:lnTo>
                  <a:lnTo>
                    <a:pt x="19479" y="9607"/>
                  </a:lnTo>
                  <a:lnTo>
                    <a:pt x="19476" y="9592"/>
                  </a:lnTo>
                  <a:lnTo>
                    <a:pt x="19476" y="9587"/>
                  </a:lnTo>
                  <a:lnTo>
                    <a:pt x="19469" y="9588"/>
                  </a:lnTo>
                  <a:lnTo>
                    <a:pt x="19467" y="9594"/>
                  </a:lnTo>
                  <a:lnTo>
                    <a:pt x="19467" y="9608"/>
                  </a:lnTo>
                  <a:lnTo>
                    <a:pt x="19465" y="9612"/>
                  </a:lnTo>
                  <a:lnTo>
                    <a:pt x="19458" y="9614"/>
                  </a:lnTo>
                  <a:lnTo>
                    <a:pt x="19457" y="9605"/>
                  </a:lnTo>
                  <a:lnTo>
                    <a:pt x="19457" y="9601"/>
                  </a:lnTo>
                  <a:lnTo>
                    <a:pt x="19454" y="9596"/>
                  </a:lnTo>
                  <a:lnTo>
                    <a:pt x="19457" y="9590"/>
                  </a:lnTo>
                  <a:lnTo>
                    <a:pt x="19462" y="9590"/>
                  </a:lnTo>
                  <a:lnTo>
                    <a:pt x="19461" y="9580"/>
                  </a:lnTo>
                  <a:lnTo>
                    <a:pt x="19457" y="9580"/>
                  </a:lnTo>
                  <a:lnTo>
                    <a:pt x="19448" y="9577"/>
                  </a:lnTo>
                  <a:lnTo>
                    <a:pt x="19439" y="9578"/>
                  </a:lnTo>
                  <a:lnTo>
                    <a:pt x="19426" y="9565"/>
                  </a:lnTo>
                  <a:lnTo>
                    <a:pt x="19414" y="9562"/>
                  </a:lnTo>
                  <a:lnTo>
                    <a:pt x="19411" y="9563"/>
                  </a:lnTo>
                  <a:lnTo>
                    <a:pt x="19405" y="9573"/>
                  </a:lnTo>
                  <a:lnTo>
                    <a:pt x="19393" y="9584"/>
                  </a:lnTo>
                  <a:lnTo>
                    <a:pt x="19388" y="9589"/>
                  </a:lnTo>
                  <a:lnTo>
                    <a:pt x="19382" y="9585"/>
                  </a:lnTo>
                  <a:lnTo>
                    <a:pt x="19369" y="9573"/>
                  </a:lnTo>
                  <a:lnTo>
                    <a:pt x="19356" y="9564"/>
                  </a:lnTo>
                  <a:lnTo>
                    <a:pt x="19356" y="9555"/>
                  </a:lnTo>
                  <a:lnTo>
                    <a:pt x="19359" y="9554"/>
                  </a:lnTo>
                  <a:lnTo>
                    <a:pt x="19362" y="9559"/>
                  </a:lnTo>
                  <a:lnTo>
                    <a:pt x="19377" y="9562"/>
                  </a:lnTo>
                  <a:lnTo>
                    <a:pt x="19401" y="9587"/>
                  </a:lnTo>
                  <a:lnTo>
                    <a:pt x="19410" y="9603"/>
                  </a:lnTo>
                  <a:lnTo>
                    <a:pt x="19413" y="9603"/>
                  </a:lnTo>
                  <a:lnTo>
                    <a:pt x="19422" y="9584"/>
                  </a:lnTo>
                  <a:lnTo>
                    <a:pt x="19437" y="9568"/>
                  </a:lnTo>
                  <a:lnTo>
                    <a:pt x="19437" y="9552"/>
                  </a:lnTo>
                  <a:lnTo>
                    <a:pt x="19440" y="9539"/>
                  </a:lnTo>
                  <a:lnTo>
                    <a:pt x="19442" y="9527"/>
                  </a:lnTo>
                  <a:lnTo>
                    <a:pt x="19442" y="9521"/>
                  </a:lnTo>
                  <a:lnTo>
                    <a:pt x="19439" y="9517"/>
                  </a:lnTo>
                  <a:lnTo>
                    <a:pt x="19400" y="9522"/>
                  </a:lnTo>
                  <a:lnTo>
                    <a:pt x="19388" y="9527"/>
                  </a:lnTo>
                  <a:lnTo>
                    <a:pt x="19385" y="9523"/>
                  </a:lnTo>
                  <a:lnTo>
                    <a:pt x="19382" y="9518"/>
                  </a:lnTo>
                  <a:lnTo>
                    <a:pt x="19381" y="9509"/>
                  </a:lnTo>
                  <a:lnTo>
                    <a:pt x="19377" y="9505"/>
                  </a:lnTo>
                  <a:lnTo>
                    <a:pt x="19353" y="9508"/>
                  </a:lnTo>
                  <a:lnTo>
                    <a:pt x="19333" y="9520"/>
                  </a:lnTo>
                  <a:lnTo>
                    <a:pt x="19330" y="9520"/>
                  </a:lnTo>
                  <a:lnTo>
                    <a:pt x="19318" y="9512"/>
                  </a:lnTo>
                  <a:lnTo>
                    <a:pt x="19308" y="9504"/>
                  </a:lnTo>
                  <a:lnTo>
                    <a:pt x="19308" y="9495"/>
                  </a:lnTo>
                  <a:lnTo>
                    <a:pt x="19313" y="9490"/>
                  </a:lnTo>
                  <a:lnTo>
                    <a:pt x="19313" y="9475"/>
                  </a:lnTo>
                  <a:lnTo>
                    <a:pt x="19309" y="9466"/>
                  </a:lnTo>
                  <a:lnTo>
                    <a:pt x="19306" y="9461"/>
                  </a:lnTo>
                  <a:lnTo>
                    <a:pt x="19303" y="9462"/>
                  </a:lnTo>
                  <a:lnTo>
                    <a:pt x="19297" y="9467"/>
                  </a:lnTo>
                  <a:lnTo>
                    <a:pt x="19294" y="9463"/>
                  </a:lnTo>
                  <a:lnTo>
                    <a:pt x="19287" y="9454"/>
                  </a:lnTo>
                  <a:lnTo>
                    <a:pt x="19286" y="9440"/>
                  </a:lnTo>
                  <a:lnTo>
                    <a:pt x="19283" y="9458"/>
                  </a:lnTo>
                  <a:lnTo>
                    <a:pt x="19283" y="9481"/>
                  </a:lnTo>
                  <a:lnTo>
                    <a:pt x="19280" y="9481"/>
                  </a:lnTo>
                  <a:lnTo>
                    <a:pt x="19277" y="9459"/>
                  </a:lnTo>
                  <a:lnTo>
                    <a:pt x="19265" y="9447"/>
                  </a:lnTo>
                  <a:lnTo>
                    <a:pt x="19261" y="9436"/>
                  </a:lnTo>
                  <a:lnTo>
                    <a:pt x="19259" y="9433"/>
                  </a:lnTo>
                  <a:lnTo>
                    <a:pt x="19258" y="9416"/>
                  </a:lnTo>
                  <a:lnTo>
                    <a:pt x="19255" y="9412"/>
                  </a:lnTo>
                  <a:lnTo>
                    <a:pt x="19249" y="9407"/>
                  </a:lnTo>
                  <a:lnTo>
                    <a:pt x="19243" y="9413"/>
                  </a:lnTo>
                  <a:lnTo>
                    <a:pt x="19237" y="9413"/>
                  </a:lnTo>
                  <a:lnTo>
                    <a:pt x="19227" y="9405"/>
                  </a:lnTo>
                  <a:lnTo>
                    <a:pt x="19214" y="9392"/>
                  </a:lnTo>
                  <a:lnTo>
                    <a:pt x="19204" y="9374"/>
                  </a:lnTo>
                  <a:lnTo>
                    <a:pt x="19203" y="9356"/>
                  </a:lnTo>
                  <a:lnTo>
                    <a:pt x="19200" y="9347"/>
                  </a:lnTo>
                  <a:lnTo>
                    <a:pt x="19197" y="9343"/>
                  </a:lnTo>
                  <a:lnTo>
                    <a:pt x="19193" y="9338"/>
                  </a:lnTo>
                  <a:lnTo>
                    <a:pt x="19191" y="9343"/>
                  </a:lnTo>
                  <a:lnTo>
                    <a:pt x="19182" y="9344"/>
                  </a:lnTo>
                  <a:lnTo>
                    <a:pt x="19182" y="9339"/>
                  </a:lnTo>
                  <a:lnTo>
                    <a:pt x="19178" y="9339"/>
                  </a:lnTo>
                  <a:lnTo>
                    <a:pt x="19178" y="9330"/>
                  </a:lnTo>
                  <a:lnTo>
                    <a:pt x="19184" y="9320"/>
                  </a:lnTo>
                  <a:lnTo>
                    <a:pt x="19186" y="9319"/>
                  </a:lnTo>
                  <a:lnTo>
                    <a:pt x="19186" y="9315"/>
                  </a:lnTo>
                  <a:lnTo>
                    <a:pt x="19189" y="9314"/>
                  </a:lnTo>
                  <a:lnTo>
                    <a:pt x="19196" y="9318"/>
                  </a:lnTo>
                  <a:lnTo>
                    <a:pt x="19199" y="9328"/>
                  </a:lnTo>
                  <a:lnTo>
                    <a:pt x="19206" y="9336"/>
                  </a:lnTo>
                  <a:lnTo>
                    <a:pt x="19209" y="9345"/>
                  </a:lnTo>
                  <a:lnTo>
                    <a:pt x="19212" y="9345"/>
                  </a:lnTo>
                  <a:lnTo>
                    <a:pt x="19211" y="9335"/>
                  </a:lnTo>
                  <a:lnTo>
                    <a:pt x="19214" y="9331"/>
                  </a:lnTo>
                  <a:lnTo>
                    <a:pt x="19220" y="9321"/>
                  </a:lnTo>
                  <a:lnTo>
                    <a:pt x="19223" y="9325"/>
                  </a:lnTo>
                  <a:lnTo>
                    <a:pt x="19224" y="9334"/>
                  </a:lnTo>
                  <a:lnTo>
                    <a:pt x="19218" y="9339"/>
                  </a:lnTo>
                  <a:lnTo>
                    <a:pt x="19215" y="9344"/>
                  </a:lnTo>
                  <a:lnTo>
                    <a:pt x="19215" y="9349"/>
                  </a:lnTo>
                  <a:lnTo>
                    <a:pt x="19219" y="9363"/>
                  </a:lnTo>
                  <a:lnTo>
                    <a:pt x="19226" y="9376"/>
                  </a:lnTo>
                  <a:lnTo>
                    <a:pt x="19232" y="9380"/>
                  </a:lnTo>
                  <a:lnTo>
                    <a:pt x="19235" y="9385"/>
                  </a:lnTo>
                  <a:lnTo>
                    <a:pt x="19241" y="9379"/>
                  </a:lnTo>
                  <a:lnTo>
                    <a:pt x="19244" y="9379"/>
                  </a:lnTo>
                  <a:lnTo>
                    <a:pt x="19244" y="9374"/>
                  </a:lnTo>
                  <a:lnTo>
                    <a:pt x="19253" y="9373"/>
                  </a:lnTo>
                  <a:lnTo>
                    <a:pt x="19254" y="9387"/>
                  </a:lnTo>
                  <a:lnTo>
                    <a:pt x="19260" y="9391"/>
                  </a:lnTo>
                  <a:lnTo>
                    <a:pt x="19263" y="9391"/>
                  </a:lnTo>
                  <a:lnTo>
                    <a:pt x="19265" y="9381"/>
                  </a:lnTo>
                  <a:lnTo>
                    <a:pt x="19265" y="9372"/>
                  </a:lnTo>
                  <a:lnTo>
                    <a:pt x="19268" y="9372"/>
                  </a:lnTo>
                  <a:lnTo>
                    <a:pt x="19284" y="9375"/>
                  </a:lnTo>
                  <a:lnTo>
                    <a:pt x="19301" y="9375"/>
                  </a:lnTo>
                  <a:lnTo>
                    <a:pt x="19301" y="9380"/>
                  </a:lnTo>
                  <a:lnTo>
                    <a:pt x="19296" y="9385"/>
                  </a:lnTo>
                  <a:lnTo>
                    <a:pt x="19301" y="9394"/>
                  </a:lnTo>
                  <a:lnTo>
                    <a:pt x="19301" y="9399"/>
                  </a:lnTo>
                  <a:lnTo>
                    <a:pt x="19294" y="9398"/>
                  </a:lnTo>
                  <a:lnTo>
                    <a:pt x="19290" y="9393"/>
                  </a:lnTo>
                  <a:lnTo>
                    <a:pt x="19302" y="9391"/>
                  </a:lnTo>
                  <a:lnTo>
                    <a:pt x="19302" y="9410"/>
                  </a:lnTo>
                  <a:lnTo>
                    <a:pt x="19305" y="9424"/>
                  </a:lnTo>
                  <a:lnTo>
                    <a:pt x="19304" y="9428"/>
                  </a:lnTo>
                  <a:lnTo>
                    <a:pt x="19307" y="9433"/>
                  </a:lnTo>
                  <a:lnTo>
                    <a:pt x="19320" y="9437"/>
                  </a:lnTo>
                  <a:lnTo>
                    <a:pt x="19323" y="9440"/>
                  </a:lnTo>
                  <a:lnTo>
                    <a:pt x="19327" y="9454"/>
                  </a:lnTo>
                  <a:lnTo>
                    <a:pt x="19328" y="9478"/>
                  </a:lnTo>
                  <a:lnTo>
                    <a:pt x="19334" y="9486"/>
                  </a:lnTo>
                  <a:lnTo>
                    <a:pt x="19340" y="9490"/>
                  </a:lnTo>
                  <a:lnTo>
                    <a:pt x="19349" y="9490"/>
                  </a:lnTo>
                  <a:lnTo>
                    <a:pt x="19349" y="9484"/>
                  </a:lnTo>
                  <a:lnTo>
                    <a:pt x="19343" y="9480"/>
                  </a:lnTo>
                  <a:lnTo>
                    <a:pt x="19346" y="9476"/>
                  </a:lnTo>
                  <a:lnTo>
                    <a:pt x="19348" y="9466"/>
                  </a:lnTo>
                  <a:lnTo>
                    <a:pt x="19351" y="9461"/>
                  </a:lnTo>
                  <a:lnTo>
                    <a:pt x="19351" y="9451"/>
                  </a:lnTo>
                  <a:lnTo>
                    <a:pt x="19334" y="9434"/>
                  </a:lnTo>
                  <a:lnTo>
                    <a:pt x="19328" y="9426"/>
                  </a:lnTo>
                  <a:lnTo>
                    <a:pt x="19324" y="9412"/>
                  </a:lnTo>
                  <a:lnTo>
                    <a:pt x="19324" y="9407"/>
                  </a:lnTo>
                  <a:lnTo>
                    <a:pt x="19327" y="9402"/>
                  </a:lnTo>
                  <a:lnTo>
                    <a:pt x="19333" y="9406"/>
                  </a:lnTo>
                  <a:lnTo>
                    <a:pt x="19336" y="9410"/>
                  </a:lnTo>
                  <a:lnTo>
                    <a:pt x="19350" y="9437"/>
                  </a:lnTo>
                  <a:lnTo>
                    <a:pt x="19353" y="9437"/>
                  </a:lnTo>
                  <a:lnTo>
                    <a:pt x="19359" y="9446"/>
                  </a:lnTo>
                  <a:lnTo>
                    <a:pt x="19360" y="9450"/>
                  </a:lnTo>
                  <a:lnTo>
                    <a:pt x="19357" y="9455"/>
                  </a:lnTo>
                  <a:lnTo>
                    <a:pt x="19358" y="9470"/>
                  </a:lnTo>
                  <a:lnTo>
                    <a:pt x="19361" y="9469"/>
                  </a:lnTo>
                  <a:lnTo>
                    <a:pt x="19364" y="9473"/>
                  </a:lnTo>
                  <a:lnTo>
                    <a:pt x="19367" y="9482"/>
                  </a:lnTo>
                  <a:lnTo>
                    <a:pt x="19370" y="9481"/>
                  </a:lnTo>
                  <a:lnTo>
                    <a:pt x="19373" y="9481"/>
                  </a:lnTo>
                  <a:lnTo>
                    <a:pt x="19369" y="9467"/>
                  </a:lnTo>
                  <a:lnTo>
                    <a:pt x="19369" y="9456"/>
                  </a:lnTo>
                  <a:lnTo>
                    <a:pt x="19377" y="9454"/>
                  </a:lnTo>
                  <a:lnTo>
                    <a:pt x="19379" y="9462"/>
                  </a:lnTo>
                  <a:lnTo>
                    <a:pt x="19379" y="9466"/>
                  </a:lnTo>
                  <a:lnTo>
                    <a:pt x="19379" y="9471"/>
                  </a:lnTo>
                  <a:lnTo>
                    <a:pt x="19379" y="9472"/>
                  </a:lnTo>
                  <a:lnTo>
                    <a:pt x="19379" y="9477"/>
                  </a:lnTo>
                  <a:lnTo>
                    <a:pt x="19381" y="9481"/>
                  </a:lnTo>
                  <a:lnTo>
                    <a:pt x="19393" y="9484"/>
                  </a:lnTo>
                  <a:lnTo>
                    <a:pt x="19407" y="9481"/>
                  </a:lnTo>
                  <a:lnTo>
                    <a:pt x="19410" y="9481"/>
                  </a:lnTo>
                  <a:lnTo>
                    <a:pt x="19406" y="9474"/>
                  </a:lnTo>
                  <a:lnTo>
                    <a:pt x="19418" y="9475"/>
                  </a:lnTo>
                  <a:lnTo>
                    <a:pt x="19422" y="9480"/>
                  </a:lnTo>
                  <a:lnTo>
                    <a:pt x="19424" y="9475"/>
                  </a:lnTo>
                  <a:lnTo>
                    <a:pt x="19427" y="9475"/>
                  </a:lnTo>
                  <a:lnTo>
                    <a:pt x="19427" y="9465"/>
                  </a:lnTo>
                  <a:lnTo>
                    <a:pt x="19424" y="9461"/>
                  </a:lnTo>
                  <a:lnTo>
                    <a:pt x="19421" y="9457"/>
                  </a:lnTo>
                  <a:lnTo>
                    <a:pt x="19417" y="9457"/>
                  </a:lnTo>
                  <a:lnTo>
                    <a:pt x="19415" y="9467"/>
                  </a:lnTo>
                  <a:lnTo>
                    <a:pt x="19412" y="9463"/>
                  </a:lnTo>
                  <a:lnTo>
                    <a:pt x="19414" y="9458"/>
                  </a:lnTo>
                  <a:lnTo>
                    <a:pt x="19414" y="9453"/>
                  </a:lnTo>
                  <a:lnTo>
                    <a:pt x="19399" y="9455"/>
                  </a:lnTo>
                  <a:lnTo>
                    <a:pt x="19399" y="9450"/>
                  </a:lnTo>
                  <a:lnTo>
                    <a:pt x="19396" y="9446"/>
                  </a:lnTo>
                  <a:lnTo>
                    <a:pt x="19395" y="9437"/>
                  </a:lnTo>
                  <a:lnTo>
                    <a:pt x="19398" y="9436"/>
                  </a:lnTo>
                  <a:lnTo>
                    <a:pt x="19401" y="9431"/>
                  </a:lnTo>
                  <a:lnTo>
                    <a:pt x="19401" y="9426"/>
                  </a:lnTo>
                  <a:lnTo>
                    <a:pt x="19395" y="9422"/>
                  </a:lnTo>
                  <a:lnTo>
                    <a:pt x="19394" y="9413"/>
                  </a:lnTo>
                  <a:lnTo>
                    <a:pt x="19397" y="9408"/>
                  </a:lnTo>
                  <a:lnTo>
                    <a:pt x="19397" y="9403"/>
                  </a:lnTo>
                  <a:lnTo>
                    <a:pt x="19400" y="9402"/>
                  </a:lnTo>
                  <a:lnTo>
                    <a:pt x="19406" y="9406"/>
                  </a:lnTo>
                  <a:lnTo>
                    <a:pt x="19409" y="9441"/>
                  </a:lnTo>
                  <a:lnTo>
                    <a:pt x="19410" y="9481"/>
                  </a:lnTo>
                  <a:lnTo>
                    <a:pt x="19416" y="9481"/>
                  </a:lnTo>
                  <a:lnTo>
                    <a:pt x="19416" y="9455"/>
                  </a:lnTo>
                  <a:lnTo>
                    <a:pt x="19419" y="9434"/>
                  </a:lnTo>
                  <a:lnTo>
                    <a:pt x="19418" y="9413"/>
                  </a:lnTo>
                  <a:lnTo>
                    <a:pt x="19414" y="9400"/>
                  </a:lnTo>
                  <a:lnTo>
                    <a:pt x="19411" y="9393"/>
                  </a:lnTo>
                  <a:lnTo>
                    <a:pt x="19408" y="9388"/>
                  </a:lnTo>
                  <a:lnTo>
                    <a:pt x="19405" y="9388"/>
                  </a:lnTo>
                  <a:lnTo>
                    <a:pt x="19399" y="9393"/>
                  </a:lnTo>
                  <a:lnTo>
                    <a:pt x="19396" y="9384"/>
                  </a:lnTo>
                  <a:lnTo>
                    <a:pt x="19389" y="9375"/>
                  </a:lnTo>
                  <a:lnTo>
                    <a:pt x="19388" y="9361"/>
                  </a:lnTo>
                  <a:lnTo>
                    <a:pt x="19391" y="9356"/>
                  </a:lnTo>
                  <a:lnTo>
                    <a:pt x="19403" y="9355"/>
                  </a:lnTo>
                  <a:lnTo>
                    <a:pt x="19392" y="9349"/>
                  </a:lnTo>
                  <a:lnTo>
                    <a:pt x="19379" y="9344"/>
                  </a:lnTo>
                  <a:lnTo>
                    <a:pt x="19379" y="9335"/>
                  </a:lnTo>
                  <a:lnTo>
                    <a:pt x="19389" y="9331"/>
                  </a:lnTo>
                  <a:lnTo>
                    <a:pt x="19391" y="9331"/>
                  </a:lnTo>
                  <a:lnTo>
                    <a:pt x="19392" y="9327"/>
                  </a:lnTo>
                  <a:lnTo>
                    <a:pt x="19391" y="9322"/>
                  </a:lnTo>
                  <a:lnTo>
                    <a:pt x="19391" y="9313"/>
                  </a:lnTo>
                  <a:lnTo>
                    <a:pt x="19388" y="9309"/>
                  </a:lnTo>
                  <a:lnTo>
                    <a:pt x="19385" y="9304"/>
                  </a:lnTo>
                  <a:lnTo>
                    <a:pt x="19379" y="9305"/>
                  </a:lnTo>
                  <a:lnTo>
                    <a:pt x="19380" y="9310"/>
                  </a:lnTo>
                  <a:lnTo>
                    <a:pt x="19371" y="9311"/>
                  </a:lnTo>
                  <a:lnTo>
                    <a:pt x="19359" y="9308"/>
                  </a:lnTo>
                  <a:lnTo>
                    <a:pt x="19349" y="9309"/>
                  </a:lnTo>
                  <a:lnTo>
                    <a:pt x="19343" y="9301"/>
                  </a:lnTo>
                  <a:lnTo>
                    <a:pt x="19337" y="9297"/>
                  </a:lnTo>
                  <a:lnTo>
                    <a:pt x="19336" y="9287"/>
                  </a:lnTo>
                  <a:lnTo>
                    <a:pt x="19342" y="9282"/>
                  </a:lnTo>
                  <a:lnTo>
                    <a:pt x="19360" y="9279"/>
                  </a:lnTo>
                  <a:lnTo>
                    <a:pt x="19364" y="9288"/>
                  </a:lnTo>
                  <a:lnTo>
                    <a:pt x="19373" y="9292"/>
                  </a:lnTo>
                  <a:lnTo>
                    <a:pt x="19376" y="9291"/>
                  </a:lnTo>
                  <a:lnTo>
                    <a:pt x="19382" y="9286"/>
                  </a:lnTo>
                  <a:lnTo>
                    <a:pt x="19391" y="9285"/>
                  </a:lnTo>
                  <a:lnTo>
                    <a:pt x="19397" y="9299"/>
                  </a:lnTo>
                  <a:lnTo>
                    <a:pt x="19401" y="9303"/>
                  </a:lnTo>
                  <a:lnTo>
                    <a:pt x="19404" y="9307"/>
                  </a:lnTo>
                  <a:lnTo>
                    <a:pt x="19407" y="9316"/>
                  </a:lnTo>
                  <a:lnTo>
                    <a:pt x="19410" y="9316"/>
                  </a:lnTo>
                  <a:lnTo>
                    <a:pt x="19413" y="9306"/>
                  </a:lnTo>
                  <a:lnTo>
                    <a:pt x="19416" y="9296"/>
                  </a:lnTo>
                  <a:lnTo>
                    <a:pt x="19418" y="9282"/>
                  </a:lnTo>
                  <a:lnTo>
                    <a:pt x="19417" y="9263"/>
                  </a:lnTo>
                  <a:lnTo>
                    <a:pt x="19419" y="9253"/>
                  </a:lnTo>
                  <a:lnTo>
                    <a:pt x="19419" y="9248"/>
                  </a:lnTo>
                  <a:lnTo>
                    <a:pt x="19416" y="9244"/>
                  </a:lnTo>
                  <a:lnTo>
                    <a:pt x="19413" y="9245"/>
                  </a:lnTo>
                  <a:lnTo>
                    <a:pt x="19410" y="9250"/>
                  </a:lnTo>
                  <a:lnTo>
                    <a:pt x="19407" y="9259"/>
                  </a:lnTo>
                  <a:lnTo>
                    <a:pt x="19399" y="9265"/>
                  </a:lnTo>
                  <a:lnTo>
                    <a:pt x="19396" y="9270"/>
                  </a:lnTo>
                  <a:lnTo>
                    <a:pt x="19393" y="9265"/>
                  </a:lnTo>
                  <a:lnTo>
                    <a:pt x="19386" y="9257"/>
                  </a:lnTo>
                  <a:lnTo>
                    <a:pt x="19377" y="9244"/>
                  </a:lnTo>
                  <a:lnTo>
                    <a:pt x="19376" y="9240"/>
                  </a:lnTo>
                  <a:lnTo>
                    <a:pt x="19382" y="9238"/>
                  </a:lnTo>
                  <a:lnTo>
                    <a:pt x="19391" y="9242"/>
                  </a:lnTo>
                  <a:lnTo>
                    <a:pt x="19401" y="9245"/>
                  </a:lnTo>
                  <a:lnTo>
                    <a:pt x="19404" y="9245"/>
                  </a:lnTo>
                  <a:lnTo>
                    <a:pt x="19403" y="9241"/>
                  </a:lnTo>
                  <a:lnTo>
                    <a:pt x="19406" y="9236"/>
                  </a:lnTo>
                  <a:lnTo>
                    <a:pt x="19403" y="9231"/>
                  </a:lnTo>
                  <a:lnTo>
                    <a:pt x="19400" y="9227"/>
                  </a:lnTo>
                  <a:lnTo>
                    <a:pt x="19381" y="9220"/>
                  </a:lnTo>
                  <a:lnTo>
                    <a:pt x="19363" y="9217"/>
                  </a:lnTo>
                  <a:lnTo>
                    <a:pt x="19357" y="9213"/>
                  </a:lnTo>
                  <a:lnTo>
                    <a:pt x="19367" y="9218"/>
                  </a:lnTo>
                  <a:lnTo>
                    <a:pt x="19379" y="9219"/>
                  </a:lnTo>
                  <a:lnTo>
                    <a:pt x="19379" y="9224"/>
                  </a:lnTo>
                  <a:lnTo>
                    <a:pt x="19367" y="9233"/>
                  </a:lnTo>
                  <a:lnTo>
                    <a:pt x="19363" y="9237"/>
                  </a:lnTo>
                  <a:lnTo>
                    <a:pt x="19359" y="9242"/>
                  </a:lnTo>
                  <a:lnTo>
                    <a:pt x="19351" y="9243"/>
                  </a:lnTo>
                  <a:lnTo>
                    <a:pt x="19344" y="9238"/>
                  </a:lnTo>
                  <a:lnTo>
                    <a:pt x="19343" y="9224"/>
                  </a:lnTo>
                  <a:lnTo>
                    <a:pt x="19339" y="9220"/>
                  </a:lnTo>
                  <a:lnTo>
                    <a:pt x="19327" y="9212"/>
                  </a:lnTo>
                  <a:lnTo>
                    <a:pt x="19320" y="9209"/>
                  </a:lnTo>
                  <a:lnTo>
                    <a:pt x="19318" y="9213"/>
                  </a:lnTo>
                  <a:lnTo>
                    <a:pt x="19314" y="9214"/>
                  </a:lnTo>
                  <a:lnTo>
                    <a:pt x="19315" y="9218"/>
                  </a:lnTo>
                  <a:lnTo>
                    <a:pt x="19312" y="9233"/>
                  </a:lnTo>
                  <a:lnTo>
                    <a:pt x="19313" y="9242"/>
                  </a:lnTo>
                  <a:lnTo>
                    <a:pt x="19310" y="9248"/>
                  </a:lnTo>
                  <a:lnTo>
                    <a:pt x="19310" y="9252"/>
                  </a:lnTo>
                  <a:lnTo>
                    <a:pt x="19307" y="9248"/>
                  </a:lnTo>
                  <a:lnTo>
                    <a:pt x="19303" y="9234"/>
                  </a:lnTo>
                  <a:lnTo>
                    <a:pt x="19305" y="9224"/>
                  </a:lnTo>
                  <a:lnTo>
                    <a:pt x="19301" y="9225"/>
                  </a:lnTo>
                  <a:lnTo>
                    <a:pt x="19301" y="9220"/>
                  </a:lnTo>
                  <a:lnTo>
                    <a:pt x="19296" y="9225"/>
                  </a:lnTo>
                  <a:lnTo>
                    <a:pt x="19293" y="9226"/>
                  </a:lnTo>
                  <a:lnTo>
                    <a:pt x="19293" y="9212"/>
                  </a:lnTo>
                  <a:lnTo>
                    <a:pt x="19302" y="9210"/>
                  </a:lnTo>
                  <a:lnTo>
                    <a:pt x="19308" y="9201"/>
                  </a:lnTo>
                  <a:lnTo>
                    <a:pt x="19311" y="9200"/>
                  </a:lnTo>
                  <a:lnTo>
                    <a:pt x="19308" y="9196"/>
                  </a:lnTo>
                  <a:lnTo>
                    <a:pt x="19304" y="9191"/>
                  </a:lnTo>
                  <a:lnTo>
                    <a:pt x="19298" y="9187"/>
                  </a:lnTo>
                  <a:lnTo>
                    <a:pt x="19289" y="9184"/>
                  </a:lnTo>
                  <a:lnTo>
                    <a:pt x="19277" y="9185"/>
                  </a:lnTo>
                  <a:lnTo>
                    <a:pt x="19278" y="9204"/>
                  </a:lnTo>
                  <a:lnTo>
                    <a:pt x="19281" y="9213"/>
                  </a:lnTo>
                  <a:lnTo>
                    <a:pt x="19282" y="9222"/>
                  </a:lnTo>
                  <a:lnTo>
                    <a:pt x="19273" y="9224"/>
                  </a:lnTo>
                  <a:lnTo>
                    <a:pt x="19266" y="9220"/>
                  </a:lnTo>
                  <a:lnTo>
                    <a:pt x="19266" y="9215"/>
                  </a:lnTo>
                  <a:lnTo>
                    <a:pt x="19263" y="9215"/>
                  </a:lnTo>
                  <a:lnTo>
                    <a:pt x="19261" y="9178"/>
                  </a:lnTo>
                  <a:lnTo>
                    <a:pt x="19264" y="9168"/>
                  </a:lnTo>
                  <a:lnTo>
                    <a:pt x="19264" y="9163"/>
                  </a:lnTo>
                  <a:lnTo>
                    <a:pt x="19267" y="9167"/>
                  </a:lnTo>
                  <a:lnTo>
                    <a:pt x="19267" y="9176"/>
                  </a:lnTo>
                  <a:lnTo>
                    <a:pt x="19276" y="9176"/>
                  </a:lnTo>
                  <a:lnTo>
                    <a:pt x="19275" y="9152"/>
                  </a:lnTo>
                  <a:lnTo>
                    <a:pt x="19272" y="9148"/>
                  </a:lnTo>
                  <a:lnTo>
                    <a:pt x="19269" y="9143"/>
                  </a:lnTo>
                  <a:lnTo>
                    <a:pt x="19260" y="9145"/>
                  </a:lnTo>
                  <a:lnTo>
                    <a:pt x="19250" y="9141"/>
                  </a:lnTo>
                  <a:lnTo>
                    <a:pt x="19241" y="9138"/>
                  </a:lnTo>
                  <a:lnTo>
                    <a:pt x="19238" y="9133"/>
                  </a:lnTo>
                  <a:lnTo>
                    <a:pt x="19234" y="9128"/>
                  </a:lnTo>
                  <a:lnTo>
                    <a:pt x="19233" y="9105"/>
                  </a:lnTo>
                  <a:lnTo>
                    <a:pt x="19230" y="9101"/>
                  </a:lnTo>
                  <a:lnTo>
                    <a:pt x="19218" y="9102"/>
                  </a:lnTo>
                  <a:lnTo>
                    <a:pt x="19215" y="9107"/>
                  </a:lnTo>
                  <a:lnTo>
                    <a:pt x="19215" y="9112"/>
                  </a:lnTo>
                  <a:lnTo>
                    <a:pt x="19219" y="9116"/>
                  </a:lnTo>
                  <a:lnTo>
                    <a:pt x="19222" y="9121"/>
                  </a:lnTo>
                  <a:lnTo>
                    <a:pt x="19223" y="9130"/>
                  </a:lnTo>
                  <a:lnTo>
                    <a:pt x="19216" y="9126"/>
                  </a:lnTo>
                  <a:lnTo>
                    <a:pt x="19210" y="9118"/>
                  </a:lnTo>
                  <a:lnTo>
                    <a:pt x="19206" y="9113"/>
                  </a:lnTo>
                  <a:lnTo>
                    <a:pt x="19203" y="9109"/>
                  </a:lnTo>
                  <a:lnTo>
                    <a:pt x="19194" y="9110"/>
                  </a:lnTo>
                  <a:lnTo>
                    <a:pt x="19191" y="9115"/>
                  </a:lnTo>
                  <a:lnTo>
                    <a:pt x="19188" y="9116"/>
                  </a:lnTo>
                  <a:lnTo>
                    <a:pt x="19189" y="9120"/>
                  </a:lnTo>
                  <a:lnTo>
                    <a:pt x="19186" y="9125"/>
                  </a:lnTo>
                  <a:lnTo>
                    <a:pt x="19186" y="9130"/>
                  </a:lnTo>
                  <a:lnTo>
                    <a:pt x="19203" y="9134"/>
                  </a:lnTo>
                  <a:lnTo>
                    <a:pt x="19223" y="9148"/>
                  </a:lnTo>
                  <a:lnTo>
                    <a:pt x="19223" y="9152"/>
                  </a:lnTo>
                  <a:lnTo>
                    <a:pt x="19205" y="9167"/>
                  </a:lnTo>
                  <a:lnTo>
                    <a:pt x="19198" y="9172"/>
                  </a:lnTo>
                  <a:lnTo>
                    <a:pt x="19207" y="9180"/>
                  </a:lnTo>
                  <a:lnTo>
                    <a:pt x="19206" y="9190"/>
                  </a:lnTo>
                  <a:lnTo>
                    <a:pt x="19202" y="9190"/>
                  </a:lnTo>
                  <a:lnTo>
                    <a:pt x="19198" y="9185"/>
                  </a:lnTo>
                  <a:lnTo>
                    <a:pt x="19192" y="9186"/>
                  </a:lnTo>
                  <a:lnTo>
                    <a:pt x="19186" y="9182"/>
                  </a:lnTo>
                  <a:lnTo>
                    <a:pt x="19182" y="9178"/>
                  </a:lnTo>
                  <a:lnTo>
                    <a:pt x="19179" y="9173"/>
                  </a:lnTo>
                  <a:lnTo>
                    <a:pt x="19178" y="9155"/>
                  </a:lnTo>
                  <a:lnTo>
                    <a:pt x="19168" y="9132"/>
                  </a:lnTo>
                  <a:lnTo>
                    <a:pt x="19164" y="9118"/>
                  </a:lnTo>
                  <a:lnTo>
                    <a:pt x="19161" y="9114"/>
                  </a:lnTo>
                  <a:lnTo>
                    <a:pt x="19152" y="9115"/>
                  </a:lnTo>
                  <a:lnTo>
                    <a:pt x="19140" y="9115"/>
                  </a:lnTo>
                  <a:lnTo>
                    <a:pt x="19132" y="9114"/>
                  </a:lnTo>
                  <a:lnTo>
                    <a:pt x="19128" y="9114"/>
                  </a:lnTo>
                  <a:lnTo>
                    <a:pt x="19126" y="9126"/>
                  </a:lnTo>
                  <a:lnTo>
                    <a:pt x="19123" y="9130"/>
                  </a:lnTo>
                  <a:lnTo>
                    <a:pt x="19114" y="9128"/>
                  </a:lnTo>
                  <a:lnTo>
                    <a:pt x="19110" y="9120"/>
                  </a:lnTo>
                  <a:lnTo>
                    <a:pt x="19104" y="9121"/>
                  </a:lnTo>
                  <a:lnTo>
                    <a:pt x="19101" y="9113"/>
                  </a:lnTo>
                  <a:lnTo>
                    <a:pt x="19102" y="9114"/>
                  </a:lnTo>
                  <a:lnTo>
                    <a:pt x="19099" y="9114"/>
                  </a:lnTo>
                  <a:lnTo>
                    <a:pt x="19093" y="9133"/>
                  </a:lnTo>
                  <a:lnTo>
                    <a:pt x="19081" y="9136"/>
                  </a:lnTo>
                  <a:lnTo>
                    <a:pt x="19075" y="9136"/>
                  </a:lnTo>
                  <a:lnTo>
                    <a:pt x="19069" y="9133"/>
                  </a:lnTo>
                  <a:lnTo>
                    <a:pt x="19065" y="9130"/>
                  </a:lnTo>
                  <a:lnTo>
                    <a:pt x="19068" y="9125"/>
                  </a:lnTo>
                  <a:lnTo>
                    <a:pt x="19074" y="9120"/>
                  </a:lnTo>
                  <a:lnTo>
                    <a:pt x="19080" y="9117"/>
                  </a:lnTo>
                  <a:lnTo>
                    <a:pt x="19082" y="9114"/>
                  </a:lnTo>
                  <a:lnTo>
                    <a:pt x="19078" y="9114"/>
                  </a:lnTo>
                  <a:lnTo>
                    <a:pt x="19075" y="9114"/>
                  </a:lnTo>
                  <a:lnTo>
                    <a:pt x="19071" y="9114"/>
                  </a:lnTo>
                  <a:lnTo>
                    <a:pt x="19050" y="9080"/>
                  </a:lnTo>
                  <a:lnTo>
                    <a:pt x="19037" y="9058"/>
                  </a:lnTo>
                  <a:lnTo>
                    <a:pt x="19036" y="9049"/>
                  </a:lnTo>
                  <a:lnTo>
                    <a:pt x="19039" y="9036"/>
                  </a:lnTo>
                  <a:lnTo>
                    <a:pt x="19042" y="9030"/>
                  </a:lnTo>
                  <a:lnTo>
                    <a:pt x="19045" y="9025"/>
                  </a:lnTo>
                  <a:lnTo>
                    <a:pt x="19041" y="9006"/>
                  </a:lnTo>
                  <a:lnTo>
                    <a:pt x="19034" y="8988"/>
                  </a:lnTo>
                  <a:lnTo>
                    <a:pt x="19027" y="8979"/>
                  </a:lnTo>
                  <a:lnTo>
                    <a:pt x="19024" y="8979"/>
                  </a:lnTo>
                  <a:lnTo>
                    <a:pt x="19018" y="8975"/>
                  </a:lnTo>
                  <a:lnTo>
                    <a:pt x="19015" y="8975"/>
                  </a:lnTo>
                  <a:lnTo>
                    <a:pt x="19015" y="8980"/>
                  </a:lnTo>
                  <a:lnTo>
                    <a:pt x="19013" y="8990"/>
                  </a:lnTo>
                  <a:lnTo>
                    <a:pt x="19013" y="9004"/>
                  </a:lnTo>
                  <a:lnTo>
                    <a:pt x="19005" y="9010"/>
                  </a:lnTo>
                  <a:lnTo>
                    <a:pt x="18993" y="9020"/>
                  </a:lnTo>
                  <a:lnTo>
                    <a:pt x="18985" y="9041"/>
                  </a:lnTo>
                  <a:lnTo>
                    <a:pt x="18977" y="9056"/>
                  </a:lnTo>
                  <a:lnTo>
                    <a:pt x="18962" y="9063"/>
                  </a:lnTo>
                  <a:lnTo>
                    <a:pt x="18953" y="9069"/>
                  </a:lnTo>
                  <a:lnTo>
                    <a:pt x="18953" y="9073"/>
                  </a:lnTo>
                  <a:lnTo>
                    <a:pt x="18951" y="9074"/>
                  </a:lnTo>
                  <a:lnTo>
                    <a:pt x="18941" y="9079"/>
                  </a:lnTo>
                  <a:lnTo>
                    <a:pt x="18923" y="9081"/>
                  </a:lnTo>
                  <a:lnTo>
                    <a:pt x="18914" y="9078"/>
                  </a:lnTo>
                  <a:lnTo>
                    <a:pt x="18902" y="9079"/>
                  </a:lnTo>
                  <a:lnTo>
                    <a:pt x="18899" y="9075"/>
                  </a:lnTo>
                  <a:lnTo>
                    <a:pt x="18907" y="9065"/>
                  </a:lnTo>
                  <a:lnTo>
                    <a:pt x="18932" y="9062"/>
                  </a:lnTo>
                  <a:lnTo>
                    <a:pt x="18931" y="9057"/>
                  </a:lnTo>
                  <a:lnTo>
                    <a:pt x="18928" y="9052"/>
                  </a:lnTo>
                  <a:lnTo>
                    <a:pt x="18922" y="9049"/>
                  </a:lnTo>
                  <a:lnTo>
                    <a:pt x="18913" y="9045"/>
                  </a:lnTo>
                  <a:lnTo>
                    <a:pt x="18902" y="9032"/>
                  </a:lnTo>
                  <a:lnTo>
                    <a:pt x="18893" y="9024"/>
                  </a:lnTo>
                  <a:lnTo>
                    <a:pt x="18887" y="9019"/>
                  </a:lnTo>
                  <a:lnTo>
                    <a:pt x="18884" y="9009"/>
                  </a:lnTo>
                  <a:lnTo>
                    <a:pt x="18883" y="8992"/>
                  </a:lnTo>
                  <a:lnTo>
                    <a:pt x="18886" y="8992"/>
                  </a:lnTo>
                  <a:lnTo>
                    <a:pt x="18889" y="8994"/>
                  </a:lnTo>
                  <a:lnTo>
                    <a:pt x="18892" y="9002"/>
                  </a:lnTo>
                  <a:lnTo>
                    <a:pt x="18895" y="9003"/>
                  </a:lnTo>
                  <a:lnTo>
                    <a:pt x="18899" y="9008"/>
                  </a:lnTo>
                  <a:lnTo>
                    <a:pt x="18902" y="9017"/>
                  </a:lnTo>
                  <a:lnTo>
                    <a:pt x="18908" y="9026"/>
                  </a:lnTo>
                  <a:lnTo>
                    <a:pt x="18915" y="9026"/>
                  </a:lnTo>
                  <a:lnTo>
                    <a:pt x="18914" y="9021"/>
                  </a:lnTo>
                  <a:lnTo>
                    <a:pt x="18908" y="9008"/>
                  </a:lnTo>
                  <a:lnTo>
                    <a:pt x="18901" y="8994"/>
                  </a:lnTo>
                  <a:lnTo>
                    <a:pt x="18900" y="8980"/>
                  </a:lnTo>
                  <a:lnTo>
                    <a:pt x="18902" y="8961"/>
                  </a:lnTo>
                  <a:lnTo>
                    <a:pt x="18904" y="8946"/>
                  </a:lnTo>
                  <a:lnTo>
                    <a:pt x="18907" y="8927"/>
                  </a:lnTo>
                  <a:lnTo>
                    <a:pt x="18909" y="8912"/>
                  </a:lnTo>
                  <a:lnTo>
                    <a:pt x="18906" y="8908"/>
                  </a:lnTo>
                  <a:lnTo>
                    <a:pt x="18905" y="8887"/>
                  </a:lnTo>
                  <a:lnTo>
                    <a:pt x="18908" y="8870"/>
                  </a:lnTo>
                  <a:lnTo>
                    <a:pt x="18911" y="8870"/>
                  </a:lnTo>
                  <a:lnTo>
                    <a:pt x="18913" y="8876"/>
                  </a:lnTo>
                  <a:lnTo>
                    <a:pt x="18913" y="8878"/>
                  </a:lnTo>
                  <a:lnTo>
                    <a:pt x="18907" y="8877"/>
                  </a:lnTo>
                  <a:lnTo>
                    <a:pt x="18904" y="8874"/>
                  </a:lnTo>
                  <a:lnTo>
                    <a:pt x="18904" y="8870"/>
                  </a:lnTo>
                  <a:lnTo>
                    <a:pt x="18907" y="8870"/>
                  </a:lnTo>
                  <a:lnTo>
                    <a:pt x="18913" y="8864"/>
                  </a:lnTo>
                  <a:lnTo>
                    <a:pt x="18909" y="8860"/>
                  </a:lnTo>
                  <a:lnTo>
                    <a:pt x="18906" y="8856"/>
                  </a:lnTo>
                  <a:lnTo>
                    <a:pt x="18906" y="8851"/>
                  </a:lnTo>
                  <a:lnTo>
                    <a:pt x="18911" y="8832"/>
                  </a:lnTo>
                  <a:lnTo>
                    <a:pt x="18913" y="8817"/>
                  </a:lnTo>
                  <a:lnTo>
                    <a:pt x="18912" y="8813"/>
                  </a:lnTo>
                  <a:lnTo>
                    <a:pt x="18911" y="8809"/>
                  </a:lnTo>
                  <a:lnTo>
                    <a:pt x="18911" y="8748"/>
                  </a:lnTo>
                  <a:lnTo>
                    <a:pt x="18909" y="8748"/>
                  </a:lnTo>
                  <a:lnTo>
                    <a:pt x="18918" y="8770"/>
                  </a:lnTo>
                  <a:lnTo>
                    <a:pt x="18921" y="8784"/>
                  </a:lnTo>
                  <a:lnTo>
                    <a:pt x="18921" y="8795"/>
                  </a:lnTo>
                  <a:lnTo>
                    <a:pt x="18925" y="8798"/>
                  </a:lnTo>
                  <a:lnTo>
                    <a:pt x="18922" y="8810"/>
                  </a:lnTo>
                  <a:lnTo>
                    <a:pt x="18919" y="8816"/>
                  </a:lnTo>
                  <a:lnTo>
                    <a:pt x="18919" y="8821"/>
                  </a:lnTo>
                  <a:lnTo>
                    <a:pt x="18926" y="8829"/>
                  </a:lnTo>
                  <a:lnTo>
                    <a:pt x="18929" y="8829"/>
                  </a:lnTo>
                  <a:lnTo>
                    <a:pt x="18935" y="8824"/>
                  </a:lnTo>
                  <a:lnTo>
                    <a:pt x="18940" y="8819"/>
                  </a:lnTo>
                  <a:lnTo>
                    <a:pt x="18923" y="8805"/>
                  </a:lnTo>
                  <a:lnTo>
                    <a:pt x="18911" y="8804"/>
                  </a:lnTo>
                  <a:lnTo>
                    <a:pt x="18911" y="8800"/>
                  </a:lnTo>
                  <a:lnTo>
                    <a:pt x="18934" y="8798"/>
                  </a:lnTo>
                  <a:lnTo>
                    <a:pt x="18946" y="8794"/>
                  </a:lnTo>
                  <a:lnTo>
                    <a:pt x="18951" y="8793"/>
                  </a:lnTo>
                  <a:lnTo>
                    <a:pt x="18956" y="8793"/>
                  </a:lnTo>
                  <a:lnTo>
                    <a:pt x="18960" y="8802"/>
                  </a:lnTo>
                  <a:lnTo>
                    <a:pt x="18958" y="8811"/>
                  </a:lnTo>
                  <a:lnTo>
                    <a:pt x="18958" y="8817"/>
                  </a:lnTo>
                  <a:lnTo>
                    <a:pt x="18947" y="8827"/>
                  </a:lnTo>
                  <a:lnTo>
                    <a:pt x="18935" y="8838"/>
                  </a:lnTo>
                  <a:lnTo>
                    <a:pt x="18932" y="8843"/>
                  </a:lnTo>
                  <a:lnTo>
                    <a:pt x="18930" y="8852"/>
                  </a:lnTo>
                  <a:lnTo>
                    <a:pt x="18931" y="8870"/>
                  </a:lnTo>
                  <a:lnTo>
                    <a:pt x="18934" y="8870"/>
                  </a:lnTo>
                  <a:lnTo>
                    <a:pt x="18942" y="8851"/>
                  </a:lnTo>
                  <a:lnTo>
                    <a:pt x="18951" y="8836"/>
                  </a:lnTo>
                  <a:lnTo>
                    <a:pt x="18956" y="8850"/>
                  </a:lnTo>
                  <a:lnTo>
                    <a:pt x="18957" y="8870"/>
                  </a:lnTo>
                  <a:lnTo>
                    <a:pt x="18960" y="8870"/>
                  </a:lnTo>
                  <a:lnTo>
                    <a:pt x="18960" y="8859"/>
                  </a:lnTo>
                  <a:lnTo>
                    <a:pt x="18949" y="8872"/>
                  </a:lnTo>
                  <a:lnTo>
                    <a:pt x="18938" y="8884"/>
                  </a:lnTo>
                  <a:lnTo>
                    <a:pt x="18935" y="8887"/>
                  </a:lnTo>
                  <a:lnTo>
                    <a:pt x="18923" y="8892"/>
                  </a:lnTo>
                  <a:lnTo>
                    <a:pt x="18911" y="8887"/>
                  </a:lnTo>
                  <a:lnTo>
                    <a:pt x="18911" y="8870"/>
                  </a:lnTo>
                  <a:lnTo>
                    <a:pt x="18920" y="8870"/>
                  </a:lnTo>
                  <a:lnTo>
                    <a:pt x="18924" y="8895"/>
                  </a:lnTo>
                  <a:lnTo>
                    <a:pt x="18924" y="8910"/>
                  </a:lnTo>
                  <a:lnTo>
                    <a:pt x="18921" y="8918"/>
                  </a:lnTo>
                  <a:lnTo>
                    <a:pt x="18916" y="8929"/>
                  </a:lnTo>
                  <a:lnTo>
                    <a:pt x="18917" y="8958"/>
                  </a:lnTo>
                  <a:lnTo>
                    <a:pt x="18925" y="8991"/>
                  </a:lnTo>
                  <a:lnTo>
                    <a:pt x="18939" y="9027"/>
                  </a:lnTo>
                  <a:lnTo>
                    <a:pt x="18942" y="9032"/>
                  </a:lnTo>
                  <a:lnTo>
                    <a:pt x="18949" y="9041"/>
                  </a:lnTo>
                  <a:lnTo>
                    <a:pt x="18961" y="9044"/>
                  </a:lnTo>
                  <a:lnTo>
                    <a:pt x="18970" y="9033"/>
                  </a:lnTo>
                  <a:lnTo>
                    <a:pt x="18975" y="9023"/>
                  </a:lnTo>
                  <a:lnTo>
                    <a:pt x="18984" y="9012"/>
                  </a:lnTo>
                  <a:lnTo>
                    <a:pt x="18986" y="9003"/>
                  </a:lnTo>
                  <a:lnTo>
                    <a:pt x="18985" y="8984"/>
                  </a:lnTo>
                  <a:lnTo>
                    <a:pt x="18987" y="8965"/>
                  </a:lnTo>
                  <a:lnTo>
                    <a:pt x="18984" y="8961"/>
                  </a:lnTo>
                  <a:lnTo>
                    <a:pt x="18975" y="8966"/>
                  </a:lnTo>
                  <a:lnTo>
                    <a:pt x="18972" y="8982"/>
                  </a:lnTo>
                  <a:lnTo>
                    <a:pt x="18972" y="8992"/>
                  </a:lnTo>
                  <a:lnTo>
                    <a:pt x="18974" y="8992"/>
                  </a:lnTo>
                  <a:lnTo>
                    <a:pt x="18983" y="8966"/>
                  </a:lnTo>
                  <a:lnTo>
                    <a:pt x="18992" y="8955"/>
                  </a:lnTo>
                  <a:lnTo>
                    <a:pt x="18994" y="8983"/>
                  </a:lnTo>
                  <a:lnTo>
                    <a:pt x="18991" y="8990"/>
                  </a:lnTo>
                  <a:lnTo>
                    <a:pt x="18994" y="8989"/>
                  </a:lnTo>
                  <a:lnTo>
                    <a:pt x="18995" y="8993"/>
                  </a:lnTo>
                  <a:lnTo>
                    <a:pt x="19001" y="8987"/>
                  </a:lnTo>
                  <a:lnTo>
                    <a:pt x="19003" y="8982"/>
                  </a:lnTo>
                  <a:lnTo>
                    <a:pt x="19000" y="8977"/>
                  </a:lnTo>
                  <a:lnTo>
                    <a:pt x="19005" y="8963"/>
                  </a:lnTo>
                  <a:lnTo>
                    <a:pt x="19007" y="8943"/>
                  </a:lnTo>
                  <a:lnTo>
                    <a:pt x="19009" y="8923"/>
                  </a:lnTo>
                  <a:lnTo>
                    <a:pt x="19012" y="8909"/>
                  </a:lnTo>
                  <a:lnTo>
                    <a:pt x="19014" y="8904"/>
                  </a:lnTo>
                  <a:lnTo>
                    <a:pt x="19017" y="8899"/>
                  </a:lnTo>
                  <a:lnTo>
                    <a:pt x="19019" y="8937"/>
                  </a:lnTo>
                  <a:lnTo>
                    <a:pt x="19022" y="8941"/>
                  </a:lnTo>
                  <a:lnTo>
                    <a:pt x="19032" y="8959"/>
                  </a:lnTo>
                  <a:lnTo>
                    <a:pt x="19045" y="8981"/>
                  </a:lnTo>
                  <a:lnTo>
                    <a:pt x="19049" y="8985"/>
                  </a:lnTo>
                  <a:lnTo>
                    <a:pt x="19053" y="8999"/>
                  </a:lnTo>
                  <a:lnTo>
                    <a:pt x="19053" y="9018"/>
                  </a:lnTo>
                  <a:lnTo>
                    <a:pt x="19057" y="9018"/>
                  </a:lnTo>
                  <a:lnTo>
                    <a:pt x="19060" y="9022"/>
                  </a:lnTo>
                  <a:lnTo>
                    <a:pt x="19069" y="9021"/>
                  </a:lnTo>
                  <a:lnTo>
                    <a:pt x="19068" y="9011"/>
                  </a:lnTo>
                  <a:lnTo>
                    <a:pt x="19071" y="9011"/>
                  </a:lnTo>
                  <a:lnTo>
                    <a:pt x="19078" y="9020"/>
                  </a:lnTo>
                  <a:lnTo>
                    <a:pt x="19081" y="9029"/>
                  </a:lnTo>
                  <a:lnTo>
                    <a:pt x="19082" y="9048"/>
                  </a:lnTo>
                  <a:lnTo>
                    <a:pt x="19085" y="9047"/>
                  </a:lnTo>
                  <a:lnTo>
                    <a:pt x="19097" y="9051"/>
                  </a:lnTo>
                  <a:lnTo>
                    <a:pt x="19107" y="9026"/>
                  </a:lnTo>
                  <a:lnTo>
                    <a:pt x="19112" y="8992"/>
                  </a:lnTo>
                  <a:lnTo>
                    <a:pt x="19115" y="8992"/>
                  </a:lnTo>
                  <a:lnTo>
                    <a:pt x="19115" y="9011"/>
                  </a:lnTo>
                  <a:lnTo>
                    <a:pt x="19111" y="9011"/>
                  </a:lnTo>
                  <a:lnTo>
                    <a:pt x="19108" y="9004"/>
                  </a:lnTo>
                  <a:lnTo>
                    <a:pt x="19105" y="9004"/>
                  </a:lnTo>
                  <a:lnTo>
                    <a:pt x="19099" y="9006"/>
                  </a:lnTo>
                  <a:lnTo>
                    <a:pt x="19095" y="9002"/>
                  </a:lnTo>
                  <a:lnTo>
                    <a:pt x="19098" y="8993"/>
                  </a:lnTo>
                  <a:lnTo>
                    <a:pt x="19097" y="8979"/>
                  </a:lnTo>
                  <a:lnTo>
                    <a:pt x="19087" y="8976"/>
                  </a:lnTo>
                  <a:lnTo>
                    <a:pt x="19078" y="8972"/>
                  </a:lnTo>
                  <a:lnTo>
                    <a:pt x="19078" y="8967"/>
                  </a:lnTo>
                  <a:lnTo>
                    <a:pt x="19084" y="8957"/>
                  </a:lnTo>
                  <a:lnTo>
                    <a:pt x="19093" y="8957"/>
                  </a:lnTo>
                  <a:lnTo>
                    <a:pt x="19102" y="8959"/>
                  </a:lnTo>
                  <a:lnTo>
                    <a:pt x="19105" y="8964"/>
                  </a:lnTo>
                  <a:lnTo>
                    <a:pt x="19108" y="8969"/>
                  </a:lnTo>
                  <a:lnTo>
                    <a:pt x="19109" y="8983"/>
                  </a:lnTo>
                  <a:lnTo>
                    <a:pt x="19113" y="8991"/>
                  </a:lnTo>
                  <a:lnTo>
                    <a:pt x="19113" y="8997"/>
                  </a:lnTo>
                  <a:lnTo>
                    <a:pt x="19132" y="9027"/>
                  </a:lnTo>
                  <a:lnTo>
                    <a:pt x="19153" y="9067"/>
                  </a:lnTo>
                  <a:lnTo>
                    <a:pt x="19156" y="9072"/>
                  </a:lnTo>
                  <a:lnTo>
                    <a:pt x="19162" y="9071"/>
                  </a:lnTo>
                  <a:lnTo>
                    <a:pt x="19161" y="9062"/>
                  </a:lnTo>
                  <a:lnTo>
                    <a:pt x="19155" y="9058"/>
                  </a:lnTo>
                  <a:lnTo>
                    <a:pt x="19157" y="9043"/>
                  </a:lnTo>
                  <a:lnTo>
                    <a:pt x="19160" y="9034"/>
                  </a:lnTo>
                  <a:lnTo>
                    <a:pt x="19158" y="8995"/>
                  </a:lnTo>
                  <a:lnTo>
                    <a:pt x="19161" y="8990"/>
                  </a:lnTo>
                  <a:lnTo>
                    <a:pt x="19164" y="8995"/>
                  </a:lnTo>
                  <a:lnTo>
                    <a:pt x="19168" y="8999"/>
                  </a:lnTo>
                  <a:lnTo>
                    <a:pt x="19171" y="9008"/>
                  </a:lnTo>
                  <a:lnTo>
                    <a:pt x="19175" y="9022"/>
                  </a:lnTo>
                  <a:lnTo>
                    <a:pt x="19193" y="9020"/>
                  </a:lnTo>
                  <a:lnTo>
                    <a:pt x="19189" y="9006"/>
                  </a:lnTo>
                  <a:lnTo>
                    <a:pt x="19192" y="9001"/>
                  </a:lnTo>
                  <a:lnTo>
                    <a:pt x="19195" y="8996"/>
                  </a:lnTo>
                  <a:lnTo>
                    <a:pt x="19195" y="9001"/>
                  </a:lnTo>
                  <a:lnTo>
                    <a:pt x="19201" y="9005"/>
                  </a:lnTo>
                  <a:lnTo>
                    <a:pt x="19204" y="9009"/>
                  </a:lnTo>
                  <a:lnTo>
                    <a:pt x="19205" y="9018"/>
                  </a:lnTo>
                  <a:lnTo>
                    <a:pt x="19202" y="9023"/>
                  </a:lnTo>
                  <a:lnTo>
                    <a:pt x="19196" y="9029"/>
                  </a:lnTo>
                  <a:lnTo>
                    <a:pt x="19188" y="9044"/>
                  </a:lnTo>
                  <a:lnTo>
                    <a:pt x="19188" y="9049"/>
                  </a:lnTo>
                  <a:lnTo>
                    <a:pt x="19201" y="9052"/>
                  </a:lnTo>
                  <a:lnTo>
                    <a:pt x="19225" y="9049"/>
                  </a:lnTo>
                  <a:lnTo>
                    <a:pt x="19237" y="9052"/>
                  </a:lnTo>
                  <a:lnTo>
                    <a:pt x="19250" y="9070"/>
                  </a:lnTo>
                  <a:lnTo>
                    <a:pt x="19256" y="9083"/>
                  </a:lnTo>
                  <a:lnTo>
                    <a:pt x="19264" y="9101"/>
                  </a:lnTo>
                  <a:lnTo>
                    <a:pt x="19287" y="9098"/>
                  </a:lnTo>
                  <a:lnTo>
                    <a:pt x="19290" y="9093"/>
                  </a:lnTo>
                  <a:lnTo>
                    <a:pt x="19290" y="9088"/>
                  </a:lnTo>
                  <a:lnTo>
                    <a:pt x="19287" y="9079"/>
                  </a:lnTo>
                  <a:lnTo>
                    <a:pt x="19280" y="9071"/>
                  </a:lnTo>
                  <a:lnTo>
                    <a:pt x="19280" y="9066"/>
                  </a:lnTo>
                  <a:lnTo>
                    <a:pt x="19283" y="9066"/>
                  </a:lnTo>
                  <a:lnTo>
                    <a:pt x="19282" y="9056"/>
                  </a:lnTo>
                  <a:lnTo>
                    <a:pt x="19276" y="9043"/>
                  </a:lnTo>
                  <a:lnTo>
                    <a:pt x="19272" y="9029"/>
                  </a:lnTo>
                  <a:lnTo>
                    <a:pt x="19272" y="9024"/>
                  </a:lnTo>
                  <a:lnTo>
                    <a:pt x="19278" y="9024"/>
                  </a:lnTo>
                  <a:lnTo>
                    <a:pt x="19287" y="9032"/>
                  </a:lnTo>
                  <a:lnTo>
                    <a:pt x="19294" y="9041"/>
                  </a:lnTo>
                  <a:lnTo>
                    <a:pt x="19295" y="9059"/>
                  </a:lnTo>
                  <a:lnTo>
                    <a:pt x="19301" y="9059"/>
                  </a:lnTo>
                  <a:lnTo>
                    <a:pt x="19304" y="9063"/>
                  </a:lnTo>
                  <a:lnTo>
                    <a:pt x="19301" y="9069"/>
                  </a:lnTo>
                  <a:lnTo>
                    <a:pt x="19298" y="9074"/>
                  </a:lnTo>
                  <a:lnTo>
                    <a:pt x="19302" y="9092"/>
                  </a:lnTo>
                  <a:lnTo>
                    <a:pt x="19309" y="9105"/>
                  </a:lnTo>
                  <a:lnTo>
                    <a:pt x="19305" y="9109"/>
                  </a:lnTo>
                  <a:lnTo>
                    <a:pt x="19301" y="9109"/>
                  </a:lnTo>
                  <a:lnTo>
                    <a:pt x="19301" y="9105"/>
                  </a:lnTo>
                  <a:lnTo>
                    <a:pt x="19311" y="9104"/>
                  </a:lnTo>
                  <a:lnTo>
                    <a:pt x="19327" y="9121"/>
                  </a:lnTo>
                  <a:lnTo>
                    <a:pt x="19348" y="9133"/>
                  </a:lnTo>
                  <a:lnTo>
                    <a:pt x="19364" y="9142"/>
                  </a:lnTo>
                  <a:lnTo>
                    <a:pt x="19379" y="9141"/>
                  </a:lnTo>
                  <a:lnTo>
                    <a:pt x="19379" y="9137"/>
                  </a:lnTo>
                  <a:lnTo>
                    <a:pt x="19367" y="9123"/>
                  </a:lnTo>
                  <a:lnTo>
                    <a:pt x="19359" y="9109"/>
                  </a:lnTo>
                  <a:lnTo>
                    <a:pt x="19353" y="9095"/>
                  </a:lnTo>
                  <a:lnTo>
                    <a:pt x="19349" y="9091"/>
                  </a:lnTo>
                  <a:lnTo>
                    <a:pt x="19345" y="9092"/>
                  </a:lnTo>
                  <a:lnTo>
                    <a:pt x="19342" y="9096"/>
                  </a:lnTo>
                  <a:lnTo>
                    <a:pt x="19336" y="9097"/>
                  </a:lnTo>
                  <a:lnTo>
                    <a:pt x="19335" y="9083"/>
                  </a:lnTo>
                  <a:lnTo>
                    <a:pt x="19331" y="9102"/>
                  </a:lnTo>
                  <a:lnTo>
                    <a:pt x="19331" y="9114"/>
                  </a:lnTo>
                  <a:lnTo>
                    <a:pt x="19334" y="9114"/>
                  </a:lnTo>
                  <a:lnTo>
                    <a:pt x="19340" y="9091"/>
                  </a:lnTo>
                  <a:lnTo>
                    <a:pt x="19344" y="9086"/>
                  </a:lnTo>
                  <a:lnTo>
                    <a:pt x="19346" y="9079"/>
                  </a:lnTo>
                  <a:lnTo>
                    <a:pt x="19346" y="9066"/>
                  </a:lnTo>
                  <a:lnTo>
                    <a:pt x="19343" y="9055"/>
                  </a:lnTo>
                  <a:lnTo>
                    <a:pt x="19343" y="9050"/>
                  </a:lnTo>
                  <a:lnTo>
                    <a:pt x="19339" y="9045"/>
                  </a:lnTo>
                  <a:lnTo>
                    <a:pt x="19330" y="9036"/>
                  </a:lnTo>
                  <a:lnTo>
                    <a:pt x="19317" y="9019"/>
                  </a:lnTo>
                  <a:lnTo>
                    <a:pt x="19304" y="8997"/>
                  </a:lnTo>
                  <a:lnTo>
                    <a:pt x="19300" y="8983"/>
                  </a:lnTo>
                  <a:lnTo>
                    <a:pt x="19302" y="8964"/>
                  </a:lnTo>
                  <a:lnTo>
                    <a:pt x="19301" y="8940"/>
                  </a:lnTo>
                  <a:lnTo>
                    <a:pt x="19294" y="8936"/>
                  </a:lnTo>
                  <a:lnTo>
                    <a:pt x="19289" y="8937"/>
                  </a:lnTo>
                  <a:lnTo>
                    <a:pt x="19289" y="8942"/>
                  </a:lnTo>
                  <a:lnTo>
                    <a:pt x="19292" y="8946"/>
                  </a:lnTo>
                  <a:lnTo>
                    <a:pt x="19289" y="8951"/>
                  </a:lnTo>
                  <a:lnTo>
                    <a:pt x="19283" y="8957"/>
                  </a:lnTo>
                  <a:lnTo>
                    <a:pt x="19281" y="8962"/>
                  </a:lnTo>
                  <a:lnTo>
                    <a:pt x="19263" y="8964"/>
                  </a:lnTo>
                  <a:lnTo>
                    <a:pt x="19256" y="8955"/>
                  </a:lnTo>
                  <a:lnTo>
                    <a:pt x="19255" y="8941"/>
                  </a:lnTo>
                  <a:lnTo>
                    <a:pt x="19252" y="8942"/>
                  </a:lnTo>
                  <a:lnTo>
                    <a:pt x="19249" y="8946"/>
                  </a:lnTo>
                  <a:lnTo>
                    <a:pt x="19243" y="8942"/>
                  </a:lnTo>
                  <a:lnTo>
                    <a:pt x="19234" y="8939"/>
                  </a:lnTo>
                  <a:lnTo>
                    <a:pt x="19234" y="8934"/>
                  </a:lnTo>
                  <a:lnTo>
                    <a:pt x="19243" y="8929"/>
                  </a:lnTo>
                  <a:lnTo>
                    <a:pt x="19242" y="8919"/>
                  </a:lnTo>
                  <a:lnTo>
                    <a:pt x="19233" y="8910"/>
                  </a:lnTo>
                  <a:lnTo>
                    <a:pt x="19220" y="8907"/>
                  </a:lnTo>
                  <a:lnTo>
                    <a:pt x="19205" y="8909"/>
                  </a:lnTo>
                  <a:lnTo>
                    <a:pt x="19186" y="8893"/>
                  </a:lnTo>
                  <a:lnTo>
                    <a:pt x="19171" y="8880"/>
                  </a:lnTo>
                  <a:lnTo>
                    <a:pt x="19170" y="8866"/>
                  </a:lnTo>
                  <a:lnTo>
                    <a:pt x="19173" y="8861"/>
                  </a:lnTo>
                  <a:lnTo>
                    <a:pt x="19172" y="8856"/>
                  </a:lnTo>
                  <a:lnTo>
                    <a:pt x="19176" y="8856"/>
                  </a:lnTo>
                  <a:lnTo>
                    <a:pt x="19182" y="8860"/>
                  </a:lnTo>
                  <a:lnTo>
                    <a:pt x="19188" y="8869"/>
                  </a:lnTo>
                  <a:lnTo>
                    <a:pt x="19201" y="8872"/>
                  </a:lnTo>
                  <a:lnTo>
                    <a:pt x="19213" y="8875"/>
                  </a:lnTo>
                  <a:lnTo>
                    <a:pt x="19214" y="8894"/>
                  </a:lnTo>
                  <a:lnTo>
                    <a:pt x="19216" y="8893"/>
                  </a:lnTo>
                  <a:lnTo>
                    <a:pt x="19220" y="8884"/>
                  </a:lnTo>
                  <a:lnTo>
                    <a:pt x="19223" y="8878"/>
                  </a:lnTo>
                  <a:lnTo>
                    <a:pt x="19223" y="8882"/>
                  </a:lnTo>
                  <a:lnTo>
                    <a:pt x="19229" y="8892"/>
                  </a:lnTo>
                  <a:lnTo>
                    <a:pt x="19233" y="8896"/>
                  </a:lnTo>
                  <a:lnTo>
                    <a:pt x="19244" y="8900"/>
                  </a:lnTo>
                  <a:lnTo>
                    <a:pt x="19253" y="8903"/>
                  </a:lnTo>
                  <a:lnTo>
                    <a:pt x="19253" y="8908"/>
                  </a:lnTo>
                  <a:lnTo>
                    <a:pt x="19257" y="8922"/>
                  </a:lnTo>
                  <a:lnTo>
                    <a:pt x="19262" y="8945"/>
                  </a:lnTo>
                  <a:lnTo>
                    <a:pt x="19265" y="8945"/>
                  </a:lnTo>
                  <a:lnTo>
                    <a:pt x="19267" y="8935"/>
                  </a:lnTo>
                  <a:lnTo>
                    <a:pt x="19270" y="8934"/>
                  </a:lnTo>
                  <a:lnTo>
                    <a:pt x="19276" y="8938"/>
                  </a:lnTo>
                  <a:lnTo>
                    <a:pt x="19279" y="8933"/>
                  </a:lnTo>
                  <a:lnTo>
                    <a:pt x="19284" y="8914"/>
                  </a:lnTo>
                  <a:lnTo>
                    <a:pt x="19286" y="8899"/>
                  </a:lnTo>
                  <a:lnTo>
                    <a:pt x="19285" y="8876"/>
                  </a:lnTo>
                  <a:lnTo>
                    <a:pt x="19282" y="8872"/>
                  </a:lnTo>
                  <a:lnTo>
                    <a:pt x="19260" y="8850"/>
                  </a:lnTo>
                  <a:lnTo>
                    <a:pt x="19231" y="8825"/>
                  </a:lnTo>
                  <a:lnTo>
                    <a:pt x="19218" y="8808"/>
                  </a:lnTo>
                  <a:lnTo>
                    <a:pt x="19214" y="8789"/>
                  </a:lnTo>
                  <a:lnTo>
                    <a:pt x="19180" y="8642"/>
                  </a:lnTo>
                  <a:lnTo>
                    <a:pt x="19179" y="8628"/>
                  </a:lnTo>
                  <a:lnTo>
                    <a:pt x="19176" y="8628"/>
                  </a:lnTo>
                  <a:lnTo>
                    <a:pt x="19176" y="8623"/>
                  </a:lnTo>
                  <a:lnTo>
                    <a:pt x="19170" y="8624"/>
                  </a:lnTo>
                  <a:lnTo>
                    <a:pt x="19170" y="8629"/>
                  </a:lnTo>
                  <a:lnTo>
                    <a:pt x="19164" y="8630"/>
                  </a:lnTo>
                  <a:lnTo>
                    <a:pt x="19161" y="8625"/>
                  </a:lnTo>
                  <a:lnTo>
                    <a:pt x="19157" y="8616"/>
                  </a:lnTo>
                  <a:lnTo>
                    <a:pt x="19154" y="8607"/>
                  </a:lnTo>
                  <a:lnTo>
                    <a:pt x="19153" y="8593"/>
                  </a:lnTo>
                  <a:lnTo>
                    <a:pt x="19156" y="8588"/>
                  </a:lnTo>
                  <a:lnTo>
                    <a:pt x="19165" y="8582"/>
                  </a:lnTo>
                  <a:lnTo>
                    <a:pt x="19156" y="8576"/>
                  </a:lnTo>
                  <a:lnTo>
                    <a:pt x="19145" y="8571"/>
                  </a:lnTo>
                  <a:lnTo>
                    <a:pt x="19145" y="8567"/>
                  </a:lnTo>
                  <a:lnTo>
                    <a:pt x="19162" y="8557"/>
                  </a:lnTo>
                  <a:lnTo>
                    <a:pt x="19167" y="8523"/>
                  </a:lnTo>
                  <a:lnTo>
                    <a:pt x="19167" y="8519"/>
                  </a:lnTo>
                  <a:lnTo>
                    <a:pt x="19166" y="8520"/>
                  </a:lnTo>
                  <a:lnTo>
                    <a:pt x="19164" y="8534"/>
                  </a:lnTo>
                  <a:lnTo>
                    <a:pt x="19162" y="8530"/>
                  </a:lnTo>
                  <a:lnTo>
                    <a:pt x="19163" y="8549"/>
                  </a:lnTo>
                  <a:lnTo>
                    <a:pt x="19157" y="8554"/>
                  </a:lnTo>
                  <a:lnTo>
                    <a:pt x="19154" y="8550"/>
                  </a:lnTo>
                  <a:lnTo>
                    <a:pt x="19151" y="8541"/>
                  </a:lnTo>
                  <a:lnTo>
                    <a:pt x="19153" y="8531"/>
                  </a:lnTo>
                  <a:lnTo>
                    <a:pt x="19155" y="8517"/>
                  </a:lnTo>
                  <a:lnTo>
                    <a:pt x="19158" y="8507"/>
                  </a:lnTo>
                  <a:lnTo>
                    <a:pt x="19155" y="8502"/>
                  </a:lnTo>
                  <a:lnTo>
                    <a:pt x="19155" y="8498"/>
                  </a:lnTo>
                  <a:lnTo>
                    <a:pt x="19152" y="8502"/>
                  </a:lnTo>
                  <a:lnTo>
                    <a:pt x="19146" y="8509"/>
                  </a:lnTo>
                  <a:lnTo>
                    <a:pt x="19143" y="8504"/>
                  </a:lnTo>
                  <a:lnTo>
                    <a:pt x="19142" y="8499"/>
                  </a:lnTo>
                  <a:lnTo>
                    <a:pt x="19145" y="8490"/>
                  </a:lnTo>
                  <a:lnTo>
                    <a:pt x="19154" y="8489"/>
                  </a:lnTo>
                  <a:lnTo>
                    <a:pt x="19157" y="8493"/>
                  </a:lnTo>
                  <a:lnTo>
                    <a:pt x="19150" y="8502"/>
                  </a:lnTo>
                  <a:lnTo>
                    <a:pt x="19145" y="8506"/>
                  </a:lnTo>
                  <a:lnTo>
                    <a:pt x="19145" y="8502"/>
                  </a:lnTo>
                  <a:lnTo>
                    <a:pt x="19156" y="8501"/>
                  </a:lnTo>
                  <a:lnTo>
                    <a:pt x="19158" y="8473"/>
                  </a:lnTo>
                  <a:lnTo>
                    <a:pt x="19157" y="8468"/>
                  </a:lnTo>
                  <a:lnTo>
                    <a:pt x="19152" y="8465"/>
                  </a:lnTo>
                  <a:lnTo>
                    <a:pt x="19143" y="8466"/>
                  </a:lnTo>
                  <a:lnTo>
                    <a:pt x="19141" y="8471"/>
                  </a:lnTo>
                  <a:lnTo>
                    <a:pt x="19138" y="8472"/>
                  </a:lnTo>
                  <a:lnTo>
                    <a:pt x="19134" y="8458"/>
                  </a:lnTo>
                  <a:lnTo>
                    <a:pt x="19131" y="8478"/>
                  </a:lnTo>
                  <a:lnTo>
                    <a:pt x="19125" y="8503"/>
                  </a:lnTo>
                  <a:lnTo>
                    <a:pt x="19122" y="8503"/>
                  </a:lnTo>
                  <a:lnTo>
                    <a:pt x="19116" y="8480"/>
                  </a:lnTo>
                  <a:lnTo>
                    <a:pt x="19113" y="8461"/>
                  </a:lnTo>
                  <a:lnTo>
                    <a:pt x="19112" y="8451"/>
                  </a:lnTo>
                  <a:lnTo>
                    <a:pt x="19121" y="8443"/>
                  </a:lnTo>
                  <a:lnTo>
                    <a:pt x="19130" y="8436"/>
                  </a:lnTo>
                  <a:lnTo>
                    <a:pt x="19136" y="8439"/>
                  </a:lnTo>
                  <a:lnTo>
                    <a:pt x="19142" y="8438"/>
                  </a:lnTo>
                  <a:lnTo>
                    <a:pt x="19143" y="8452"/>
                  </a:lnTo>
                  <a:lnTo>
                    <a:pt x="19146" y="8451"/>
                  </a:lnTo>
                  <a:lnTo>
                    <a:pt x="19149" y="8456"/>
                  </a:lnTo>
                  <a:lnTo>
                    <a:pt x="19164" y="8454"/>
                  </a:lnTo>
                  <a:lnTo>
                    <a:pt x="19168" y="8463"/>
                  </a:lnTo>
                  <a:lnTo>
                    <a:pt x="19171" y="8472"/>
                  </a:lnTo>
                  <a:lnTo>
                    <a:pt x="19174" y="8472"/>
                  </a:lnTo>
                  <a:lnTo>
                    <a:pt x="19177" y="8440"/>
                  </a:lnTo>
                  <a:lnTo>
                    <a:pt x="19176" y="8381"/>
                  </a:lnTo>
                  <a:lnTo>
                    <a:pt x="19172" y="8381"/>
                  </a:lnTo>
                  <a:lnTo>
                    <a:pt x="19170" y="8381"/>
                  </a:lnTo>
                  <a:lnTo>
                    <a:pt x="19167" y="8381"/>
                  </a:lnTo>
                  <a:lnTo>
                    <a:pt x="19157" y="8402"/>
                  </a:lnTo>
                  <a:lnTo>
                    <a:pt x="19144" y="8399"/>
                  </a:lnTo>
                  <a:lnTo>
                    <a:pt x="19145" y="8398"/>
                  </a:lnTo>
                  <a:lnTo>
                    <a:pt x="19145" y="8392"/>
                  </a:lnTo>
                  <a:lnTo>
                    <a:pt x="19145" y="8387"/>
                  </a:lnTo>
                  <a:lnTo>
                    <a:pt x="19120" y="8389"/>
                  </a:lnTo>
                  <a:lnTo>
                    <a:pt x="19113" y="8385"/>
                  </a:lnTo>
                  <a:lnTo>
                    <a:pt x="19110" y="8370"/>
                  </a:lnTo>
                  <a:lnTo>
                    <a:pt x="19100" y="8367"/>
                  </a:lnTo>
                  <a:lnTo>
                    <a:pt x="19094" y="8363"/>
                  </a:lnTo>
                  <a:lnTo>
                    <a:pt x="19090" y="8358"/>
                  </a:lnTo>
                  <a:lnTo>
                    <a:pt x="19093" y="8354"/>
                  </a:lnTo>
                  <a:lnTo>
                    <a:pt x="19099" y="8353"/>
                  </a:lnTo>
                  <a:lnTo>
                    <a:pt x="19117" y="8360"/>
                  </a:lnTo>
                  <a:lnTo>
                    <a:pt x="19120" y="8359"/>
                  </a:lnTo>
                  <a:lnTo>
                    <a:pt x="19130" y="8368"/>
                  </a:lnTo>
                  <a:lnTo>
                    <a:pt x="19140" y="8385"/>
                  </a:lnTo>
                  <a:lnTo>
                    <a:pt x="19149" y="8399"/>
                  </a:lnTo>
                  <a:lnTo>
                    <a:pt x="19153" y="8408"/>
                  </a:lnTo>
                  <a:lnTo>
                    <a:pt x="19156" y="8407"/>
                  </a:lnTo>
                  <a:lnTo>
                    <a:pt x="19162" y="8411"/>
                  </a:lnTo>
                  <a:lnTo>
                    <a:pt x="19168" y="8410"/>
                  </a:lnTo>
                  <a:lnTo>
                    <a:pt x="19168" y="8406"/>
                  </a:lnTo>
                  <a:lnTo>
                    <a:pt x="19165" y="8402"/>
                  </a:lnTo>
                  <a:lnTo>
                    <a:pt x="19158" y="8398"/>
                  </a:lnTo>
                  <a:lnTo>
                    <a:pt x="19158" y="8388"/>
                  </a:lnTo>
                  <a:lnTo>
                    <a:pt x="19164" y="8383"/>
                  </a:lnTo>
                  <a:lnTo>
                    <a:pt x="19167" y="8378"/>
                  </a:lnTo>
                  <a:lnTo>
                    <a:pt x="19167" y="8382"/>
                  </a:lnTo>
                  <a:lnTo>
                    <a:pt x="19173" y="8387"/>
                  </a:lnTo>
                  <a:lnTo>
                    <a:pt x="19176" y="8396"/>
                  </a:lnTo>
                  <a:lnTo>
                    <a:pt x="19176" y="8391"/>
                  </a:lnTo>
                  <a:lnTo>
                    <a:pt x="19179" y="8395"/>
                  </a:lnTo>
                  <a:lnTo>
                    <a:pt x="19185" y="8385"/>
                  </a:lnTo>
                  <a:lnTo>
                    <a:pt x="19188" y="8380"/>
                  </a:lnTo>
                  <a:lnTo>
                    <a:pt x="19187" y="8370"/>
                  </a:lnTo>
                  <a:lnTo>
                    <a:pt x="19178" y="8357"/>
                  </a:lnTo>
                  <a:lnTo>
                    <a:pt x="19169" y="8354"/>
                  </a:lnTo>
                  <a:lnTo>
                    <a:pt x="19162" y="8355"/>
                  </a:lnTo>
                  <a:lnTo>
                    <a:pt x="19160" y="8359"/>
                  </a:lnTo>
                  <a:lnTo>
                    <a:pt x="19157" y="8365"/>
                  </a:lnTo>
                  <a:lnTo>
                    <a:pt x="19154" y="8360"/>
                  </a:lnTo>
                  <a:lnTo>
                    <a:pt x="19153" y="8351"/>
                  </a:lnTo>
                  <a:lnTo>
                    <a:pt x="19144" y="8352"/>
                  </a:lnTo>
                  <a:lnTo>
                    <a:pt x="19141" y="8357"/>
                  </a:lnTo>
                  <a:lnTo>
                    <a:pt x="19138" y="8357"/>
                  </a:lnTo>
                  <a:lnTo>
                    <a:pt x="19129" y="8354"/>
                  </a:lnTo>
                  <a:lnTo>
                    <a:pt x="19122" y="8340"/>
                  </a:lnTo>
                  <a:lnTo>
                    <a:pt x="19119" y="8336"/>
                  </a:lnTo>
                  <a:lnTo>
                    <a:pt x="19119" y="8327"/>
                  </a:lnTo>
                  <a:lnTo>
                    <a:pt x="19121" y="8326"/>
                  </a:lnTo>
                  <a:lnTo>
                    <a:pt x="19128" y="8330"/>
                  </a:lnTo>
                  <a:lnTo>
                    <a:pt x="19134" y="8339"/>
                  </a:lnTo>
                  <a:lnTo>
                    <a:pt x="19137" y="8339"/>
                  </a:lnTo>
                  <a:lnTo>
                    <a:pt x="19145" y="8323"/>
                  </a:lnTo>
                  <a:lnTo>
                    <a:pt x="19149" y="8318"/>
                  </a:lnTo>
                  <a:lnTo>
                    <a:pt x="19155" y="8341"/>
                  </a:lnTo>
                  <a:lnTo>
                    <a:pt x="19161" y="8381"/>
                  </a:lnTo>
                  <a:lnTo>
                    <a:pt x="19164" y="8381"/>
                  </a:lnTo>
                  <a:lnTo>
                    <a:pt x="19167" y="8344"/>
                  </a:lnTo>
                  <a:lnTo>
                    <a:pt x="19163" y="8301"/>
                  </a:lnTo>
                  <a:lnTo>
                    <a:pt x="19156" y="8259"/>
                  </a:lnTo>
                  <a:lnTo>
                    <a:pt x="19153" y="8259"/>
                  </a:lnTo>
                  <a:lnTo>
                    <a:pt x="19150" y="8282"/>
                  </a:lnTo>
                  <a:lnTo>
                    <a:pt x="19151" y="8297"/>
                  </a:lnTo>
                  <a:lnTo>
                    <a:pt x="19148" y="8305"/>
                  </a:lnTo>
                  <a:lnTo>
                    <a:pt x="19142" y="8308"/>
                  </a:lnTo>
                  <a:lnTo>
                    <a:pt x="19136" y="8305"/>
                  </a:lnTo>
                  <a:lnTo>
                    <a:pt x="19133" y="8301"/>
                  </a:lnTo>
                  <a:lnTo>
                    <a:pt x="19135" y="8291"/>
                  </a:lnTo>
                  <a:lnTo>
                    <a:pt x="19138" y="8286"/>
                  </a:lnTo>
                  <a:lnTo>
                    <a:pt x="19150" y="8285"/>
                  </a:lnTo>
                  <a:lnTo>
                    <a:pt x="19146" y="8281"/>
                  </a:lnTo>
                  <a:lnTo>
                    <a:pt x="19140" y="8267"/>
                  </a:lnTo>
                  <a:lnTo>
                    <a:pt x="19133" y="8263"/>
                  </a:lnTo>
                  <a:lnTo>
                    <a:pt x="19128" y="8264"/>
                  </a:lnTo>
                  <a:lnTo>
                    <a:pt x="19125" y="8273"/>
                  </a:lnTo>
                  <a:lnTo>
                    <a:pt x="19123" y="8293"/>
                  </a:lnTo>
                  <a:lnTo>
                    <a:pt x="19120" y="8293"/>
                  </a:lnTo>
                  <a:lnTo>
                    <a:pt x="19116" y="8284"/>
                  </a:lnTo>
                  <a:lnTo>
                    <a:pt x="19113" y="8284"/>
                  </a:lnTo>
                  <a:lnTo>
                    <a:pt x="19108" y="8295"/>
                  </a:lnTo>
                  <a:lnTo>
                    <a:pt x="19105" y="8295"/>
                  </a:lnTo>
                  <a:lnTo>
                    <a:pt x="19104" y="8286"/>
                  </a:lnTo>
                  <a:lnTo>
                    <a:pt x="19107" y="8276"/>
                  </a:lnTo>
                  <a:lnTo>
                    <a:pt x="19113" y="8266"/>
                  </a:lnTo>
                  <a:lnTo>
                    <a:pt x="19112" y="8261"/>
                  </a:lnTo>
                  <a:lnTo>
                    <a:pt x="19106" y="8257"/>
                  </a:lnTo>
                  <a:lnTo>
                    <a:pt x="19100" y="8249"/>
                  </a:lnTo>
                  <a:lnTo>
                    <a:pt x="19102" y="8238"/>
                  </a:lnTo>
                  <a:lnTo>
                    <a:pt x="19099" y="8239"/>
                  </a:lnTo>
                  <a:lnTo>
                    <a:pt x="19099" y="8234"/>
                  </a:lnTo>
                  <a:lnTo>
                    <a:pt x="19083" y="8235"/>
                  </a:lnTo>
                  <a:lnTo>
                    <a:pt x="19067" y="8240"/>
                  </a:lnTo>
                  <a:lnTo>
                    <a:pt x="19067" y="8245"/>
                  </a:lnTo>
                  <a:lnTo>
                    <a:pt x="19081" y="8259"/>
                  </a:lnTo>
                  <a:lnTo>
                    <a:pt x="19086" y="8263"/>
                  </a:lnTo>
                  <a:lnTo>
                    <a:pt x="19086" y="8278"/>
                  </a:lnTo>
                  <a:lnTo>
                    <a:pt x="19082" y="8293"/>
                  </a:lnTo>
                  <a:lnTo>
                    <a:pt x="19080" y="8293"/>
                  </a:lnTo>
                  <a:lnTo>
                    <a:pt x="19077" y="8284"/>
                  </a:lnTo>
                  <a:lnTo>
                    <a:pt x="19077" y="8275"/>
                  </a:lnTo>
                  <a:lnTo>
                    <a:pt x="19079" y="8270"/>
                  </a:lnTo>
                  <a:lnTo>
                    <a:pt x="19082" y="8269"/>
                  </a:lnTo>
                  <a:lnTo>
                    <a:pt x="19088" y="8264"/>
                  </a:lnTo>
                  <a:lnTo>
                    <a:pt x="19085" y="8260"/>
                  </a:lnTo>
                  <a:lnTo>
                    <a:pt x="19082" y="8250"/>
                  </a:lnTo>
                  <a:lnTo>
                    <a:pt x="19081" y="8241"/>
                  </a:lnTo>
                  <a:lnTo>
                    <a:pt x="19084" y="8236"/>
                  </a:lnTo>
                  <a:lnTo>
                    <a:pt x="19087" y="8231"/>
                  </a:lnTo>
                  <a:lnTo>
                    <a:pt x="19083" y="8226"/>
                  </a:lnTo>
                  <a:lnTo>
                    <a:pt x="19080" y="8222"/>
                  </a:lnTo>
                  <a:lnTo>
                    <a:pt x="19071" y="8238"/>
                  </a:lnTo>
                  <a:lnTo>
                    <a:pt x="19065" y="8259"/>
                  </a:lnTo>
                  <a:lnTo>
                    <a:pt x="19062" y="8259"/>
                  </a:lnTo>
                  <a:lnTo>
                    <a:pt x="19062" y="8230"/>
                  </a:lnTo>
                  <a:lnTo>
                    <a:pt x="19067" y="8217"/>
                  </a:lnTo>
                  <a:lnTo>
                    <a:pt x="19070" y="8208"/>
                  </a:lnTo>
                  <a:lnTo>
                    <a:pt x="19070" y="8202"/>
                  </a:lnTo>
                  <a:lnTo>
                    <a:pt x="19067" y="8196"/>
                  </a:lnTo>
                  <a:lnTo>
                    <a:pt x="19067" y="8191"/>
                  </a:lnTo>
                  <a:lnTo>
                    <a:pt x="19076" y="8190"/>
                  </a:lnTo>
                  <a:lnTo>
                    <a:pt x="19077" y="8194"/>
                  </a:lnTo>
                  <a:lnTo>
                    <a:pt x="19089" y="8207"/>
                  </a:lnTo>
                  <a:lnTo>
                    <a:pt x="19095" y="8216"/>
                  </a:lnTo>
                  <a:lnTo>
                    <a:pt x="19098" y="8210"/>
                  </a:lnTo>
                  <a:lnTo>
                    <a:pt x="19104" y="8210"/>
                  </a:lnTo>
                  <a:lnTo>
                    <a:pt x="19107" y="8219"/>
                  </a:lnTo>
                  <a:lnTo>
                    <a:pt x="19110" y="8239"/>
                  </a:lnTo>
                  <a:lnTo>
                    <a:pt x="19113" y="8259"/>
                  </a:lnTo>
                  <a:lnTo>
                    <a:pt x="19116" y="8259"/>
                  </a:lnTo>
                  <a:lnTo>
                    <a:pt x="19116" y="8261"/>
                  </a:lnTo>
                  <a:lnTo>
                    <a:pt x="19114" y="8259"/>
                  </a:lnTo>
                  <a:lnTo>
                    <a:pt x="19117" y="8259"/>
                  </a:lnTo>
                  <a:lnTo>
                    <a:pt x="19117" y="8250"/>
                  </a:lnTo>
                  <a:lnTo>
                    <a:pt x="19132" y="8233"/>
                  </a:lnTo>
                  <a:lnTo>
                    <a:pt x="19145" y="8221"/>
                  </a:lnTo>
                  <a:lnTo>
                    <a:pt x="19145" y="8225"/>
                  </a:lnTo>
                  <a:lnTo>
                    <a:pt x="19145" y="8230"/>
                  </a:lnTo>
                  <a:lnTo>
                    <a:pt x="19145" y="8234"/>
                  </a:lnTo>
                  <a:lnTo>
                    <a:pt x="19145" y="8233"/>
                  </a:lnTo>
                  <a:lnTo>
                    <a:pt x="19145" y="8219"/>
                  </a:lnTo>
                  <a:lnTo>
                    <a:pt x="19147" y="8204"/>
                  </a:lnTo>
                  <a:lnTo>
                    <a:pt x="19146" y="8199"/>
                  </a:lnTo>
                  <a:lnTo>
                    <a:pt x="19131" y="8202"/>
                  </a:lnTo>
                  <a:lnTo>
                    <a:pt x="19124" y="8188"/>
                  </a:lnTo>
                  <a:lnTo>
                    <a:pt x="19120" y="8175"/>
                  </a:lnTo>
                  <a:lnTo>
                    <a:pt x="19091" y="8172"/>
                  </a:lnTo>
                  <a:lnTo>
                    <a:pt x="19067" y="8163"/>
                  </a:lnTo>
                  <a:lnTo>
                    <a:pt x="19067" y="8158"/>
                  </a:lnTo>
                  <a:lnTo>
                    <a:pt x="19099" y="8156"/>
                  </a:lnTo>
                  <a:lnTo>
                    <a:pt x="19120" y="8159"/>
                  </a:lnTo>
                  <a:lnTo>
                    <a:pt x="19124" y="8164"/>
                  </a:lnTo>
                  <a:lnTo>
                    <a:pt x="19130" y="8163"/>
                  </a:lnTo>
                  <a:lnTo>
                    <a:pt x="19132" y="8187"/>
                  </a:lnTo>
                  <a:lnTo>
                    <a:pt x="19139" y="8191"/>
                  </a:lnTo>
                  <a:lnTo>
                    <a:pt x="19145" y="8191"/>
                  </a:lnTo>
                  <a:lnTo>
                    <a:pt x="19147" y="8176"/>
                  </a:lnTo>
                  <a:lnTo>
                    <a:pt x="19150" y="8161"/>
                  </a:lnTo>
                  <a:lnTo>
                    <a:pt x="19149" y="8157"/>
                  </a:lnTo>
                  <a:lnTo>
                    <a:pt x="19144" y="8158"/>
                  </a:lnTo>
                  <a:lnTo>
                    <a:pt x="19138" y="8163"/>
                  </a:lnTo>
                  <a:lnTo>
                    <a:pt x="19137" y="8149"/>
                  </a:lnTo>
                  <a:lnTo>
                    <a:pt x="19133" y="8145"/>
                  </a:lnTo>
                  <a:lnTo>
                    <a:pt x="19131" y="8143"/>
                  </a:lnTo>
                  <a:lnTo>
                    <a:pt x="19124" y="8137"/>
                  </a:lnTo>
                  <a:lnTo>
                    <a:pt x="19121" y="8137"/>
                  </a:lnTo>
                  <a:lnTo>
                    <a:pt x="19124" y="8134"/>
                  </a:lnTo>
                  <a:lnTo>
                    <a:pt x="19130" y="8129"/>
                  </a:lnTo>
                  <a:lnTo>
                    <a:pt x="19139" y="8129"/>
                  </a:lnTo>
                  <a:lnTo>
                    <a:pt x="19142" y="8138"/>
                  </a:lnTo>
                  <a:lnTo>
                    <a:pt x="19145" y="8143"/>
                  </a:lnTo>
                  <a:lnTo>
                    <a:pt x="19149" y="8142"/>
                  </a:lnTo>
                  <a:lnTo>
                    <a:pt x="19151" y="8137"/>
                  </a:lnTo>
                  <a:lnTo>
                    <a:pt x="19151" y="8128"/>
                  </a:lnTo>
                  <a:lnTo>
                    <a:pt x="19148" y="8124"/>
                  </a:lnTo>
                  <a:lnTo>
                    <a:pt x="19154" y="8123"/>
                  </a:lnTo>
                  <a:lnTo>
                    <a:pt x="19160" y="8132"/>
                  </a:lnTo>
                  <a:lnTo>
                    <a:pt x="19169" y="8130"/>
                  </a:lnTo>
                  <a:lnTo>
                    <a:pt x="19169" y="8116"/>
                  </a:lnTo>
                  <a:lnTo>
                    <a:pt x="19162" y="8112"/>
                  </a:lnTo>
                  <a:lnTo>
                    <a:pt x="19147" y="8114"/>
                  </a:lnTo>
                  <a:lnTo>
                    <a:pt x="19144" y="8110"/>
                  </a:lnTo>
                  <a:lnTo>
                    <a:pt x="19144" y="8105"/>
                  </a:lnTo>
                  <a:lnTo>
                    <a:pt x="19140" y="8100"/>
                  </a:lnTo>
                  <a:lnTo>
                    <a:pt x="19145" y="8099"/>
                  </a:lnTo>
                  <a:lnTo>
                    <a:pt x="19145" y="8094"/>
                  </a:lnTo>
                  <a:lnTo>
                    <a:pt x="19148" y="8080"/>
                  </a:lnTo>
                  <a:lnTo>
                    <a:pt x="19148" y="8048"/>
                  </a:lnTo>
                  <a:lnTo>
                    <a:pt x="19151" y="8015"/>
                  </a:lnTo>
                  <a:lnTo>
                    <a:pt x="19148" y="8015"/>
                  </a:lnTo>
                  <a:lnTo>
                    <a:pt x="19137" y="8059"/>
                  </a:lnTo>
                  <a:lnTo>
                    <a:pt x="19131" y="8073"/>
                  </a:lnTo>
                  <a:lnTo>
                    <a:pt x="19125" y="8077"/>
                  </a:lnTo>
                  <a:lnTo>
                    <a:pt x="19124" y="8076"/>
                  </a:lnTo>
                  <a:lnTo>
                    <a:pt x="19121" y="8078"/>
                  </a:lnTo>
                  <a:lnTo>
                    <a:pt x="19124" y="8074"/>
                  </a:lnTo>
                  <a:lnTo>
                    <a:pt x="19136" y="8072"/>
                  </a:lnTo>
                  <a:lnTo>
                    <a:pt x="19139" y="8068"/>
                  </a:lnTo>
                  <a:lnTo>
                    <a:pt x="19139" y="8063"/>
                  </a:lnTo>
                  <a:lnTo>
                    <a:pt x="19142" y="8058"/>
                  </a:lnTo>
                  <a:lnTo>
                    <a:pt x="19153" y="8057"/>
                  </a:lnTo>
                  <a:lnTo>
                    <a:pt x="19163" y="8060"/>
                  </a:lnTo>
                  <a:lnTo>
                    <a:pt x="19166" y="8069"/>
                  </a:lnTo>
                  <a:lnTo>
                    <a:pt x="19167" y="8083"/>
                  </a:lnTo>
                  <a:lnTo>
                    <a:pt x="19170" y="8083"/>
                  </a:lnTo>
                  <a:lnTo>
                    <a:pt x="19174" y="8108"/>
                  </a:lnTo>
                  <a:lnTo>
                    <a:pt x="19181" y="8137"/>
                  </a:lnTo>
                  <a:lnTo>
                    <a:pt x="19184" y="8137"/>
                  </a:lnTo>
                  <a:lnTo>
                    <a:pt x="19190" y="8115"/>
                  </a:lnTo>
                  <a:lnTo>
                    <a:pt x="19188" y="8089"/>
                  </a:lnTo>
                  <a:lnTo>
                    <a:pt x="19182" y="8078"/>
                  </a:lnTo>
                  <a:lnTo>
                    <a:pt x="19176" y="8074"/>
                  </a:lnTo>
                  <a:lnTo>
                    <a:pt x="19172" y="8060"/>
                  </a:lnTo>
                  <a:lnTo>
                    <a:pt x="19174" y="8044"/>
                  </a:lnTo>
                  <a:lnTo>
                    <a:pt x="19173" y="8031"/>
                  </a:lnTo>
                  <a:lnTo>
                    <a:pt x="19179" y="8020"/>
                  </a:lnTo>
                  <a:lnTo>
                    <a:pt x="19178" y="8015"/>
                  </a:lnTo>
                  <a:lnTo>
                    <a:pt x="19175" y="8006"/>
                  </a:lnTo>
                  <a:lnTo>
                    <a:pt x="19170" y="8015"/>
                  </a:lnTo>
                  <a:lnTo>
                    <a:pt x="19167" y="8015"/>
                  </a:lnTo>
                  <a:lnTo>
                    <a:pt x="19163" y="8012"/>
                  </a:lnTo>
                  <a:lnTo>
                    <a:pt x="19163" y="8008"/>
                  </a:lnTo>
                  <a:lnTo>
                    <a:pt x="19166" y="7998"/>
                  </a:lnTo>
                  <a:lnTo>
                    <a:pt x="19171" y="7993"/>
                  </a:lnTo>
                  <a:lnTo>
                    <a:pt x="19177" y="7982"/>
                  </a:lnTo>
                  <a:lnTo>
                    <a:pt x="19183" y="7977"/>
                  </a:lnTo>
                  <a:lnTo>
                    <a:pt x="19186" y="7981"/>
                  </a:lnTo>
                  <a:lnTo>
                    <a:pt x="19184" y="8001"/>
                  </a:lnTo>
                  <a:lnTo>
                    <a:pt x="19190" y="8009"/>
                  </a:lnTo>
                  <a:lnTo>
                    <a:pt x="19191" y="8014"/>
                  </a:lnTo>
                  <a:lnTo>
                    <a:pt x="19188" y="8029"/>
                  </a:lnTo>
                  <a:lnTo>
                    <a:pt x="19186" y="8048"/>
                  </a:lnTo>
                  <a:lnTo>
                    <a:pt x="19184" y="8058"/>
                  </a:lnTo>
                  <a:lnTo>
                    <a:pt x="19184" y="8062"/>
                  </a:lnTo>
                  <a:lnTo>
                    <a:pt x="19187" y="8062"/>
                  </a:lnTo>
                  <a:lnTo>
                    <a:pt x="19191" y="8071"/>
                  </a:lnTo>
                  <a:lnTo>
                    <a:pt x="19200" y="8074"/>
                  </a:lnTo>
                  <a:lnTo>
                    <a:pt x="19203" y="8074"/>
                  </a:lnTo>
                  <a:lnTo>
                    <a:pt x="19205" y="8064"/>
                  </a:lnTo>
                  <a:lnTo>
                    <a:pt x="19208" y="8055"/>
                  </a:lnTo>
                  <a:lnTo>
                    <a:pt x="19207" y="8040"/>
                  </a:lnTo>
                  <a:lnTo>
                    <a:pt x="19196" y="8051"/>
                  </a:lnTo>
                  <a:lnTo>
                    <a:pt x="19192" y="8047"/>
                  </a:lnTo>
                  <a:lnTo>
                    <a:pt x="19192" y="8042"/>
                  </a:lnTo>
                  <a:lnTo>
                    <a:pt x="19195" y="8037"/>
                  </a:lnTo>
                  <a:lnTo>
                    <a:pt x="19198" y="8037"/>
                  </a:lnTo>
                  <a:lnTo>
                    <a:pt x="19201" y="8032"/>
                  </a:lnTo>
                  <a:lnTo>
                    <a:pt x="19210" y="8031"/>
                  </a:lnTo>
                  <a:lnTo>
                    <a:pt x="19213" y="8035"/>
                  </a:lnTo>
                  <a:lnTo>
                    <a:pt x="19218" y="8015"/>
                  </a:lnTo>
                  <a:lnTo>
                    <a:pt x="19232" y="7995"/>
                  </a:lnTo>
                  <a:lnTo>
                    <a:pt x="19235" y="7989"/>
                  </a:lnTo>
                  <a:lnTo>
                    <a:pt x="19233" y="7957"/>
                  </a:lnTo>
                  <a:lnTo>
                    <a:pt x="19230" y="7952"/>
                  </a:lnTo>
                  <a:lnTo>
                    <a:pt x="19220" y="7939"/>
                  </a:lnTo>
                  <a:lnTo>
                    <a:pt x="19220" y="7929"/>
                  </a:lnTo>
                  <a:lnTo>
                    <a:pt x="19222" y="7911"/>
                  </a:lnTo>
                  <a:lnTo>
                    <a:pt x="19227" y="7896"/>
                  </a:lnTo>
                  <a:lnTo>
                    <a:pt x="19236" y="7885"/>
                  </a:lnTo>
                  <a:lnTo>
                    <a:pt x="19239" y="7880"/>
                  </a:lnTo>
                  <a:lnTo>
                    <a:pt x="19235" y="7880"/>
                  </a:lnTo>
                  <a:lnTo>
                    <a:pt x="19232" y="7876"/>
                  </a:lnTo>
                  <a:lnTo>
                    <a:pt x="19235" y="7871"/>
                  </a:lnTo>
                  <a:lnTo>
                    <a:pt x="19238" y="7865"/>
                  </a:lnTo>
                  <a:lnTo>
                    <a:pt x="19241" y="7860"/>
                  </a:lnTo>
                  <a:lnTo>
                    <a:pt x="19244" y="7865"/>
                  </a:lnTo>
                  <a:lnTo>
                    <a:pt x="19247" y="7869"/>
                  </a:lnTo>
                  <a:lnTo>
                    <a:pt x="19248" y="7879"/>
                  </a:lnTo>
                  <a:lnTo>
                    <a:pt x="19251" y="7883"/>
                  </a:lnTo>
                  <a:lnTo>
                    <a:pt x="19257" y="7883"/>
                  </a:lnTo>
                  <a:lnTo>
                    <a:pt x="19260" y="7877"/>
                  </a:lnTo>
                  <a:lnTo>
                    <a:pt x="19256" y="7873"/>
                  </a:lnTo>
                  <a:lnTo>
                    <a:pt x="19256" y="7863"/>
                  </a:lnTo>
                  <a:lnTo>
                    <a:pt x="19258" y="7854"/>
                  </a:lnTo>
                  <a:lnTo>
                    <a:pt x="19258" y="7844"/>
                  </a:lnTo>
                  <a:lnTo>
                    <a:pt x="19260" y="7835"/>
                  </a:lnTo>
                  <a:lnTo>
                    <a:pt x="19263" y="7834"/>
                  </a:lnTo>
                  <a:lnTo>
                    <a:pt x="19269" y="7829"/>
                  </a:lnTo>
                  <a:lnTo>
                    <a:pt x="19270" y="7848"/>
                  </a:lnTo>
                  <a:lnTo>
                    <a:pt x="19268" y="7857"/>
                  </a:lnTo>
                  <a:lnTo>
                    <a:pt x="19265" y="7862"/>
                  </a:lnTo>
                  <a:lnTo>
                    <a:pt x="19271" y="7871"/>
                  </a:lnTo>
                  <a:lnTo>
                    <a:pt x="19272" y="7890"/>
                  </a:lnTo>
                  <a:lnTo>
                    <a:pt x="19270" y="7904"/>
                  </a:lnTo>
                  <a:lnTo>
                    <a:pt x="19264" y="7910"/>
                  </a:lnTo>
                  <a:lnTo>
                    <a:pt x="19265" y="7924"/>
                  </a:lnTo>
                  <a:lnTo>
                    <a:pt x="19268" y="7929"/>
                  </a:lnTo>
                  <a:lnTo>
                    <a:pt x="19269" y="7934"/>
                  </a:lnTo>
                  <a:lnTo>
                    <a:pt x="19266" y="7948"/>
                  </a:lnTo>
                  <a:lnTo>
                    <a:pt x="19269" y="7947"/>
                  </a:lnTo>
                  <a:lnTo>
                    <a:pt x="19272" y="7938"/>
                  </a:lnTo>
                  <a:lnTo>
                    <a:pt x="19277" y="7923"/>
                  </a:lnTo>
                  <a:lnTo>
                    <a:pt x="19282" y="7908"/>
                  </a:lnTo>
                  <a:lnTo>
                    <a:pt x="19288" y="7897"/>
                  </a:lnTo>
                  <a:lnTo>
                    <a:pt x="19290" y="7897"/>
                  </a:lnTo>
                  <a:lnTo>
                    <a:pt x="19287" y="7893"/>
                  </a:lnTo>
                  <a:lnTo>
                    <a:pt x="19284" y="7889"/>
                  </a:lnTo>
                  <a:lnTo>
                    <a:pt x="19284" y="7884"/>
                  </a:lnTo>
                  <a:lnTo>
                    <a:pt x="19287" y="7879"/>
                  </a:lnTo>
                  <a:lnTo>
                    <a:pt x="19299" y="7877"/>
                  </a:lnTo>
                  <a:lnTo>
                    <a:pt x="19299" y="7872"/>
                  </a:lnTo>
                  <a:lnTo>
                    <a:pt x="19301" y="7863"/>
                  </a:lnTo>
                  <a:lnTo>
                    <a:pt x="19303" y="7844"/>
                  </a:lnTo>
                  <a:lnTo>
                    <a:pt x="19308" y="7824"/>
                  </a:lnTo>
                  <a:lnTo>
                    <a:pt x="19311" y="7814"/>
                  </a:lnTo>
                  <a:lnTo>
                    <a:pt x="19313" y="7809"/>
                  </a:lnTo>
                  <a:lnTo>
                    <a:pt x="19314" y="7814"/>
                  </a:lnTo>
                  <a:lnTo>
                    <a:pt x="19317" y="7818"/>
                  </a:lnTo>
                  <a:lnTo>
                    <a:pt x="19320" y="7827"/>
                  </a:lnTo>
                  <a:lnTo>
                    <a:pt x="19321" y="7832"/>
                  </a:lnTo>
                  <a:lnTo>
                    <a:pt x="19315" y="7833"/>
                  </a:lnTo>
                  <a:lnTo>
                    <a:pt x="19315" y="7847"/>
                  </a:lnTo>
                  <a:lnTo>
                    <a:pt x="19313" y="7857"/>
                  </a:lnTo>
                  <a:lnTo>
                    <a:pt x="19310" y="7861"/>
                  </a:lnTo>
                  <a:lnTo>
                    <a:pt x="19310" y="7866"/>
                  </a:lnTo>
                  <a:lnTo>
                    <a:pt x="19317" y="7870"/>
                  </a:lnTo>
                  <a:lnTo>
                    <a:pt x="19317" y="7875"/>
                  </a:lnTo>
                  <a:lnTo>
                    <a:pt x="19314" y="7880"/>
                  </a:lnTo>
                  <a:lnTo>
                    <a:pt x="19308" y="7886"/>
                  </a:lnTo>
                  <a:lnTo>
                    <a:pt x="19296" y="7892"/>
                  </a:lnTo>
                  <a:lnTo>
                    <a:pt x="19294" y="7897"/>
                  </a:lnTo>
                  <a:lnTo>
                    <a:pt x="19294" y="7911"/>
                  </a:lnTo>
                  <a:lnTo>
                    <a:pt x="19300" y="7906"/>
                  </a:lnTo>
                  <a:lnTo>
                    <a:pt x="19315" y="7904"/>
                  </a:lnTo>
                  <a:lnTo>
                    <a:pt x="19318" y="7908"/>
                  </a:lnTo>
                  <a:lnTo>
                    <a:pt x="19310" y="7912"/>
                  </a:lnTo>
                  <a:lnTo>
                    <a:pt x="19301" y="7920"/>
                  </a:lnTo>
                  <a:lnTo>
                    <a:pt x="19301" y="7925"/>
                  </a:lnTo>
                  <a:lnTo>
                    <a:pt x="19310" y="7926"/>
                  </a:lnTo>
                  <a:lnTo>
                    <a:pt x="19320" y="7931"/>
                  </a:lnTo>
                  <a:lnTo>
                    <a:pt x="19309" y="7923"/>
                  </a:lnTo>
                  <a:lnTo>
                    <a:pt x="19305" y="7919"/>
                  </a:lnTo>
                  <a:lnTo>
                    <a:pt x="19303" y="7924"/>
                  </a:lnTo>
                  <a:lnTo>
                    <a:pt x="19295" y="7925"/>
                  </a:lnTo>
                  <a:lnTo>
                    <a:pt x="19291" y="7921"/>
                  </a:lnTo>
                  <a:lnTo>
                    <a:pt x="19289" y="7921"/>
                  </a:lnTo>
                  <a:lnTo>
                    <a:pt x="19286" y="7931"/>
                  </a:lnTo>
                  <a:lnTo>
                    <a:pt x="19284" y="7941"/>
                  </a:lnTo>
                  <a:lnTo>
                    <a:pt x="19281" y="7951"/>
                  </a:lnTo>
                  <a:lnTo>
                    <a:pt x="19276" y="7965"/>
                  </a:lnTo>
                  <a:lnTo>
                    <a:pt x="19273" y="7970"/>
                  </a:lnTo>
                  <a:lnTo>
                    <a:pt x="19274" y="7985"/>
                  </a:lnTo>
                  <a:lnTo>
                    <a:pt x="19271" y="7990"/>
                  </a:lnTo>
                  <a:lnTo>
                    <a:pt x="19265" y="7995"/>
                  </a:lnTo>
                  <a:lnTo>
                    <a:pt x="19266" y="8004"/>
                  </a:lnTo>
                  <a:lnTo>
                    <a:pt x="19275" y="8008"/>
                  </a:lnTo>
                  <a:lnTo>
                    <a:pt x="19284" y="8003"/>
                  </a:lnTo>
                  <a:lnTo>
                    <a:pt x="19287" y="8002"/>
                  </a:lnTo>
                  <a:lnTo>
                    <a:pt x="19298" y="7992"/>
                  </a:lnTo>
                  <a:lnTo>
                    <a:pt x="19304" y="7980"/>
                  </a:lnTo>
                  <a:lnTo>
                    <a:pt x="19301" y="7980"/>
                  </a:lnTo>
                  <a:lnTo>
                    <a:pt x="19301" y="7985"/>
                  </a:lnTo>
                  <a:lnTo>
                    <a:pt x="19304" y="7990"/>
                  </a:lnTo>
                  <a:lnTo>
                    <a:pt x="19305" y="7995"/>
                  </a:lnTo>
                  <a:lnTo>
                    <a:pt x="19306" y="7999"/>
                  </a:lnTo>
                  <a:lnTo>
                    <a:pt x="19310" y="8004"/>
                  </a:lnTo>
                  <a:lnTo>
                    <a:pt x="19314" y="7999"/>
                  </a:lnTo>
                  <a:lnTo>
                    <a:pt x="19323" y="7993"/>
                  </a:lnTo>
                  <a:lnTo>
                    <a:pt x="19328" y="7987"/>
                  </a:lnTo>
                  <a:lnTo>
                    <a:pt x="19338" y="7981"/>
                  </a:lnTo>
                  <a:lnTo>
                    <a:pt x="19340" y="7981"/>
                  </a:lnTo>
                  <a:lnTo>
                    <a:pt x="19341" y="7991"/>
                  </a:lnTo>
                  <a:lnTo>
                    <a:pt x="19344" y="7995"/>
                  </a:lnTo>
                  <a:lnTo>
                    <a:pt x="19344" y="8000"/>
                  </a:lnTo>
                  <a:lnTo>
                    <a:pt x="19332" y="8006"/>
                  </a:lnTo>
                  <a:lnTo>
                    <a:pt x="19318" y="8008"/>
                  </a:lnTo>
                  <a:lnTo>
                    <a:pt x="19321" y="8017"/>
                  </a:lnTo>
                  <a:lnTo>
                    <a:pt x="19321" y="8022"/>
                  </a:lnTo>
                  <a:lnTo>
                    <a:pt x="19318" y="8022"/>
                  </a:lnTo>
                  <a:lnTo>
                    <a:pt x="19315" y="8018"/>
                  </a:lnTo>
                  <a:lnTo>
                    <a:pt x="19311" y="8013"/>
                  </a:lnTo>
                  <a:lnTo>
                    <a:pt x="19306" y="8009"/>
                  </a:lnTo>
                  <a:lnTo>
                    <a:pt x="19300" y="8010"/>
                  </a:lnTo>
                  <a:lnTo>
                    <a:pt x="19297" y="8015"/>
                  </a:lnTo>
                  <a:lnTo>
                    <a:pt x="19282" y="8017"/>
                  </a:lnTo>
                  <a:lnTo>
                    <a:pt x="19279" y="8023"/>
                  </a:lnTo>
                  <a:lnTo>
                    <a:pt x="19276" y="8027"/>
                  </a:lnTo>
                  <a:lnTo>
                    <a:pt x="19243" y="8031"/>
                  </a:lnTo>
                  <a:lnTo>
                    <a:pt x="19240" y="8036"/>
                  </a:lnTo>
                  <a:lnTo>
                    <a:pt x="19237" y="8036"/>
                  </a:lnTo>
                  <a:lnTo>
                    <a:pt x="19229" y="8065"/>
                  </a:lnTo>
                  <a:lnTo>
                    <a:pt x="19223" y="8069"/>
                  </a:lnTo>
                  <a:lnTo>
                    <a:pt x="19223" y="8074"/>
                  </a:lnTo>
                  <a:lnTo>
                    <a:pt x="19230" y="8080"/>
                  </a:lnTo>
                  <a:lnTo>
                    <a:pt x="19232" y="8084"/>
                  </a:lnTo>
                  <a:lnTo>
                    <a:pt x="19231" y="8084"/>
                  </a:lnTo>
                  <a:lnTo>
                    <a:pt x="19232" y="8080"/>
                  </a:lnTo>
                  <a:lnTo>
                    <a:pt x="19225" y="8081"/>
                  </a:lnTo>
                  <a:lnTo>
                    <a:pt x="19223" y="8086"/>
                  </a:lnTo>
                  <a:lnTo>
                    <a:pt x="19223" y="8091"/>
                  </a:lnTo>
                  <a:lnTo>
                    <a:pt x="19226" y="8095"/>
                  </a:lnTo>
                  <a:lnTo>
                    <a:pt x="19232" y="8104"/>
                  </a:lnTo>
                  <a:lnTo>
                    <a:pt x="19238" y="8112"/>
                  </a:lnTo>
                  <a:lnTo>
                    <a:pt x="19239" y="8127"/>
                  </a:lnTo>
                  <a:lnTo>
                    <a:pt x="19233" y="8127"/>
                  </a:lnTo>
                  <a:lnTo>
                    <a:pt x="19229" y="8118"/>
                  </a:lnTo>
                  <a:lnTo>
                    <a:pt x="19224" y="8114"/>
                  </a:lnTo>
                  <a:lnTo>
                    <a:pt x="19223" y="8119"/>
                  </a:lnTo>
                  <a:lnTo>
                    <a:pt x="19223" y="8124"/>
                  </a:lnTo>
                  <a:lnTo>
                    <a:pt x="19225" y="8134"/>
                  </a:lnTo>
                  <a:lnTo>
                    <a:pt x="19228" y="8138"/>
                  </a:lnTo>
                  <a:lnTo>
                    <a:pt x="19230" y="8137"/>
                  </a:lnTo>
                  <a:lnTo>
                    <a:pt x="19233" y="8142"/>
                  </a:lnTo>
                  <a:lnTo>
                    <a:pt x="19234" y="8156"/>
                  </a:lnTo>
                  <a:lnTo>
                    <a:pt x="19231" y="8156"/>
                  </a:lnTo>
                  <a:lnTo>
                    <a:pt x="19231" y="8161"/>
                  </a:lnTo>
                  <a:lnTo>
                    <a:pt x="19218" y="8143"/>
                  </a:lnTo>
                  <a:lnTo>
                    <a:pt x="19215" y="8144"/>
                  </a:lnTo>
                  <a:lnTo>
                    <a:pt x="19213" y="8159"/>
                  </a:lnTo>
                  <a:lnTo>
                    <a:pt x="19211" y="8187"/>
                  </a:lnTo>
                  <a:lnTo>
                    <a:pt x="19207" y="8216"/>
                  </a:lnTo>
                  <a:lnTo>
                    <a:pt x="19214" y="8235"/>
                  </a:lnTo>
                  <a:lnTo>
                    <a:pt x="19223" y="8239"/>
                  </a:lnTo>
                  <a:lnTo>
                    <a:pt x="19223" y="8249"/>
                  </a:lnTo>
                  <a:lnTo>
                    <a:pt x="19220" y="8248"/>
                  </a:lnTo>
                  <a:lnTo>
                    <a:pt x="19220" y="8244"/>
                  </a:lnTo>
                  <a:lnTo>
                    <a:pt x="19221" y="8243"/>
                  </a:lnTo>
                  <a:lnTo>
                    <a:pt x="19223" y="8247"/>
                  </a:lnTo>
                  <a:lnTo>
                    <a:pt x="19223" y="8252"/>
                  </a:lnTo>
                  <a:lnTo>
                    <a:pt x="19227" y="8256"/>
                  </a:lnTo>
                  <a:lnTo>
                    <a:pt x="19234" y="8279"/>
                  </a:lnTo>
                  <a:lnTo>
                    <a:pt x="19245" y="8311"/>
                  </a:lnTo>
                  <a:lnTo>
                    <a:pt x="19245" y="8316"/>
                  </a:lnTo>
                  <a:lnTo>
                    <a:pt x="19242" y="8321"/>
                  </a:lnTo>
                  <a:lnTo>
                    <a:pt x="19243" y="8330"/>
                  </a:lnTo>
                  <a:lnTo>
                    <a:pt x="19246" y="8335"/>
                  </a:lnTo>
                  <a:lnTo>
                    <a:pt x="19249" y="8339"/>
                  </a:lnTo>
                  <a:lnTo>
                    <a:pt x="19265" y="8337"/>
                  </a:lnTo>
                  <a:lnTo>
                    <a:pt x="19264" y="8332"/>
                  </a:lnTo>
                  <a:lnTo>
                    <a:pt x="19257" y="8319"/>
                  </a:lnTo>
                  <a:lnTo>
                    <a:pt x="19250" y="8301"/>
                  </a:lnTo>
                  <a:lnTo>
                    <a:pt x="19249" y="8273"/>
                  </a:lnTo>
                  <a:lnTo>
                    <a:pt x="19252" y="8272"/>
                  </a:lnTo>
                  <a:lnTo>
                    <a:pt x="19254" y="8262"/>
                  </a:lnTo>
                  <a:lnTo>
                    <a:pt x="19257" y="8253"/>
                  </a:lnTo>
                  <a:lnTo>
                    <a:pt x="19251" y="8249"/>
                  </a:lnTo>
                  <a:lnTo>
                    <a:pt x="19247" y="8234"/>
                  </a:lnTo>
                  <a:lnTo>
                    <a:pt x="19241" y="8226"/>
                  </a:lnTo>
                  <a:lnTo>
                    <a:pt x="19240" y="8208"/>
                  </a:lnTo>
                  <a:lnTo>
                    <a:pt x="19243" y="8202"/>
                  </a:lnTo>
                  <a:lnTo>
                    <a:pt x="19245" y="8197"/>
                  </a:lnTo>
                  <a:lnTo>
                    <a:pt x="19249" y="8197"/>
                  </a:lnTo>
                  <a:lnTo>
                    <a:pt x="19249" y="8211"/>
                  </a:lnTo>
                  <a:lnTo>
                    <a:pt x="19253" y="8225"/>
                  </a:lnTo>
                  <a:lnTo>
                    <a:pt x="19256" y="8229"/>
                  </a:lnTo>
                  <a:lnTo>
                    <a:pt x="19256" y="8219"/>
                  </a:lnTo>
                  <a:lnTo>
                    <a:pt x="19258" y="8210"/>
                  </a:lnTo>
                  <a:lnTo>
                    <a:pt x="19261" y="8171"/>
                  </a:lnTo>
                  <a:lnTo>
                    <a:pt x="19266" y="8137"/>
                  </a:lnTo>
                  <a:lnTo>
                    <a:pt x="19269" y="8137"/>
                  </a:lnTo>
                  <a:lnTo>
                    <a:pt x="19267" y="8180"/>
                  </a:lnTo>
                  <a:lnTo>
                    <a:pt x="19268" y="8213"/>
                  </a:lnTo>
                  <a:lnTo>
                    <a:pt x="19262" y="8231"/>
                  </a:lnTo>
                  <a:lnTo>
                    <a:pt x="19266" y="8238"/>
                  </a:lnTo>
                  <a:lnTo>
                    <a:pt x="19269" y="8235"/>
                  </a:lnTo>
                  <a:lnTo>
                    <a:pt x="19277" y="8235"/>
                  </a:lnTo>
                  <a:lnTo>
                    <a:pt x="19281" y="8240"/>
                  </a:lnTo>
                  <a:lnTo>
                    <a:pt x="19282" y="8254"/>
                  </a:lnTo>
                  <a:lnTo>
                    <a:pt x="19284" y="8254"/>
                  </a:lnTo>
                  <a:lnTo>
                    <a:pt x="19290" y="8259"/>
                  </a:lnTo>
                  <a:lnTo>
                    <a:pt x="19294" y="8259"/>
                  </a:lnTo>
                  <a:lnTo>
                    <a:pt x="19300" y="8267"/>
                  </a:lnTo>
                  <a:lnTo>
                    <a:pt x="19300" y="8263"/>
                  </a:lnTo>
                  <a:lnTo>
                    <a:pt x="19298" y="8259"/>
                  </a:lnTo>
                  <a:lnTo>
                    <a:pt x="19295" y="8259"/>
                  </a:lnTo>
                  <a:lnTo>
                    <a:pt x="19279" y="8259"/>
                  </a:lnTo>
                  <a:lnTo>
                    <a:pt x="19276" y="8259"/>
                  </a:lnTo>
                  <a:lnTo>
                    <a:pt x="19273" y="8264"/>
                  </a:lnTo>
                  <a:lnTo>
                    <a:pt x="19270" y="8272"/>
                  </a:lnTo>
                  <a:lnTo>
                    <a:pt x="19274" y="8278"/>
                  </a:lnTo>
                  <a:lnTo>
                    <a:pt x="19277" y="8287"/>
                  </a:lnTo>
                  <a:lnTo>
                    <a:pt x="19280" y="8292"/>
                  </a:lnTo>
                  <a:lnTo>
                    <a:pt x="19284" y="8301"/>
                  </a:lnTo>
                  <a:lnTo>
                    <a:pt x="19281" y="8306"/>
                  </a:lnTo>
                  <a:lnTo>
                    <a:pt x="19275" y="8303"/>
                  </a:lnTo>
                  <a:lnTo>
                    <a:pt x="19268" y="8294"/>
                  </a:lnTo>
                  <a:lnTo>
                    <a:pt x="19265" y="8294"/>
                  </a:lnTo>
                  <a:lnTo>
                    <a:pt x="19263" y="8304"/>
                  </a:lnTo>
                  <a:lnTo>
                    <a:pt x="19263" y="8284"/>
                  </a:lnTo>
                  <a:lnTo>
                    <a:pt x="19266" y="8259"/>
                  </a:lnTo>
                  <a:lnTo>
                    <a:pt x="19269" y="8259"/>
                  </a:lnTo>
                  <a:lnTo>
                    <a:pt x="19272" y="8283"/>
                  </a:lnTo>
                  <a:lnTo>
                    <a:pt x="19278" y="8297"/>
                  </a:lnTo>
                  <a:lnTo>
                    <a:pt x="19279" y="8314"/>
                  </a:lnTo>
                  <a:lnTo>
                    <a:pt x="19282" y="8322"/>
                  </a:lnTo>
                  <a:lnTo>
                    <a:pt x="19285" y="8333"/>
                  </a:lnTo>
                  <a:lnTo>
                    <a:pt x="19286" y="8338"/>
                  </a:lnTo>
                  <a:lnTo>
                    <a:pt x="19280" y="8345"/>
                  </a:lnTo>
                  <a:lnTo>
                    <a:pt x="19278" y="8359"/>
                  </a:lnTo>
                  <a:lnTo>
                    <a:pt x="19272" y="8369"/>
                  </a:lnTo>
                  <a:lnTo>
                    <a:pt x="19266" y="8375"/>
                  </a:lnTo>
                  <a:lnTo>
                    <a:pt x="19258" y="8380"/>
                  </a:lnTo>
                  <a:lnTo>
                    <a:pt x="19239" y="8395"/>
                  </a:lnTo>
                  <a:lnTo>
                    <a:pt x="19223" y="8399"/>
                  </a:lnTo>
                  <a:lnTo>
                    <a:pt x="19223" y="8404"/>
                  </a:lnTo>
                  <a:lnTo>
                    <a:pt x="19263" y="8394"/>
                  </a:lnTo>
                  <a:lnTo>
                    <a:pt x="19301" y="8393"/>
                  </a:lnTo>
                  <a:lnTo>
                    <a:pt x="19301" y="8398"/>
                  </a:lnTo>
                  <a:lnTo>
                    <a:pt x="19289" y="8412"/>
                  </a:lnTo>
                  <a:lnTo>
                    <a:pt x="19283" y="8435"/>
                  </a:lnTo>
                  <a:lnTo>
                    <a:pt x="19283" y="8472"/>
                  </a:lnTo>
                  <a:lnTo>
                    <a:pt x="19279" y="8503"/>
                  </a:lnTo>
                  <a:lnTo>
                    <a:pt x="19282" y="8503"/>
                  </a:lnTo>
                  <a:lnTo>
                    <a:pt x="19285" y="8466"/>
                  </a:lnTo>
                  <a:lnTo>
                    <a:pt x="19287" y="8438"/>
                  </a:lnTo>
                  <a:lnTo>
                    <a:pt x="19286" y="8413"/>
                  </a:lnTo>
                  <a:lnTo>
                    <a:pt x="19282" y="8391"/>
                  </a:lnTo>
                  <a:lnTo>
                    <a:pt x="19278" y="8375"/>
                  </a:lnTo>
                  <a:lnTo>
                    <a:pt x="19281" y="8369"/>
                  </a:lnTo>
                  <a:lnTo>
                    <a:pt x="19287" y="8368"/>
                  </a:lnTo>
                  <a:lnTo>
                    <a:pt x="19290" y="8372"/>
                  </a:lnTo>
                  <a:lnTo>
                    <a:pt x="19291" y="8386"/>
                  </a:lnTo>
                  <a:lnTo>
                    <a:pt x="19295" y="8409"/>
                  </a:lnTo>
                  <a:lnTo>
                    <a:pt x="19295" y="8414"/>
                  </a:lnTo>
                  <a:lnTo>
                    <a:pt x="19302" y="8418"/>
                  </a:lnTo>
                  <a:lnTo>
                    <a:pt x="19305" y="8418"/>
                  </a:lnTo>
                  <a:lnTo>
                    <a:pt x="19308" y="8412"/>
                  </a:lnTo>
                  <a:lnTo>
                    <a:pt x="19304" y="8408"/>
                  </a:lnTo>
                  <a:lnTo>
                    <a:pt x="19304" y="8394"/>
                  </a:lnTo>
                  <a:lnTo>
                    <a:pt x="19307" y="8389"/>
                  </a:lnTo>
                  <a:lnTo>
                    <a:pt x="19306" y="8384"/>
                  </a:lnTo>
                  <a:lnTo>
                    <a:pt x="19309" y="8379"/>
                  </a:lnTo>
                  <a:lnTo>
                    <a:pt x="19309" y="8375"/>
                  </a:lnTo>
                  <a:lnTo>
                    <a:pt x="19312" y="8374"/>
                  </a:lnTo>
                  <a:lnTo>
                    <a:pt x="19315" y="8388"/>
                  </a:lnTo>
                  <a:lnTo>
                    <a:pt x="19313" y="8407"/>
                  </a:lnTo>
                  <a:lnTo>
                    <a:pt x="19313" y="8412"/>
                  </a:lnTo>
                  <a:lnTo>
                    <a:pt x="19317" y="8416"/>
                  </a:lnTo>
                  <a:lnTo>
                    <a:pt x="19319" y="8406"/>
                  </a:lnTo>
                  <a:lnTo>
                    <a:pt x="19325" y="8405"/>
                  </a:lnTo>
                  <a:lnTo>
                    <a:pt x="19326" y="8410"/>
                  </a:lnTo>
                  <a:lnTo>
                    <a:pt x="19329" y="8414"/>
                  </a:lnTo>
                  <a:lnTo>
                    <a:pt x="19329" y="8419"/>
                  </a:lnTo>
                  <a:lnTo>
                    <a:pt x="19324" y="8434"/>
                  </a:lnTo>
                  <a:lnTo>
                    <a:pt x="19321" y="8439"/>
                  </a:lnTo>
                  <a:lnTo>
                    <a:pt x="19312" y="8440"/>
                  </a:lnTo>
                  <a:lnTo>
                    <a:pt x="19311" y="8431"/>
                  </a:lnTo>
                  <a:lnTo>
                    <a:pt x="19302" y="8432"/>
                  </a:lnTo>
                  <a:lnTo>
                    <a:pt x="19300" y="8437"/>
                  </a:lnTo>
                  <a:lnTo>
                    <a:pt x="19300" y="8447"/>
                  </a:lnTo>
                  <a:lnTo>
                    <a:pt x="19306" y="8446"/>
                  </a:lnTo>
                  <a:lnTo>
                    <a:pt x="19307" y="8450"/>
                  </a:lnTo>
                  <a:lnTo>
                    <a:pt x="19304" y="8456"/>
                  </a:lnTo>
                  <a:lnTo>
                    <a:pt x="19304" y="8461"/>
                  </a:lnTo>
                  <a:lnTo>
                    <a:pt x="19295" y="8461"/>
                  </a:lnTo>
                  <a:lnTo>
                    <a:pt x="19289" y="8467"/>
                  </a:lnTo>
                  <a:lnTo>
                    <a:pt x="19286" y="8467"/>
                  </a:lnTo>
                  <a:lnTo>
                    <a:pt x="19286" y="8477"/>
                  </a:lnTo>
                  <a:lnTo>
                    <a:pt x="19290" y="8477"/>
                  </a:lnTo>
                  <a:lnTo>
                    <a:pt x="19290" y="8481"/>
                  </a:lnTo>
                  <a:lnTo>
                    <a:pt x="19296" y="8475"/>
                  </a:lnTo>
                  <a:lnTo>
                    <a:pt x="19298" y="8480"/>
                  </a:lnTo>
                  <a:lnTo>
                    <a:pt x="19301" y="8489"/>
                  </a:lnTo>
                  <a:lnTo>
                    <a:pt x="19301" y="8494"/>
                  </a:lnTo>
                  <a:lnTo>
                    <a:pt x="19299" y="8494"/>
                  </a:lnTo>
                  <a:lnTo>
                    <a:pt x="19300" y="8508"/>
                  </a:lnTo>
                  <a:lnTo>
                    <a:pt x="19306" y="8507"/>
                  </a:lnTo>
                  <a:lnTo>
                    <a:pt x="19309" y="8498"/>
                  </a:lnTo>
                  <a:lnTo>
                    <a:pt x="19317" y="8487"/>
                  </a:lnTo>
                  <a:lnTo>
                    <a:pt x="19323" y="8477"/>
                  </a:lnTo>
                  <a:lnTo>
                    <a:pt x="19326" y="8481"/>
                  </a:lnTo>
                  <a:lnTo>
                    <a:pt x="19329" y="8485"/>
                  </a:lnTo>
                  <a:lnTo>
                    <a:pt x="19333" y="8494"/>
                  </a:lnTo>
                  <a:lnTo>
                    <a:pt x="19333" y="8500"/>
                  </a:lnTo>
                  <a:lnTo>
                    <a:pt x="19330" y="8504"/>
                  </a:lnTo>
                  <a:lnTo>
                    <a:pt x="19325" y="8519"/>
                  </a:lnTo>
                  <a:lnTo>
                    <a:pt x="19314" y="8535"/>
                  </a:lnTo>
                  <a:lnTo>
                    <a:pt x="19305" y="8536"/>
                  </a:lnTo>
                  <a:lnTo>
                    <a:pt x="19295" y="8533"/>
                  </a:lnTo>
                  <a:lnTo>
                    <a:pt x="19291" y="8514"/>
                  </a:lnTo>
                  <a:lnTo>
                    <a:pt x="19285" y="8505"/>
                  </a:lnTo>
                  <a:lnTo>
                    <a:pt x="19282" y="8501"/>
                  </a:lnTo>
                  <a:lnTo>
                    <a:pt x="19272" y="8498"/>
                  </a:lnTo>
                  <a:lnTo>
                    <a:pt x="19264" y="8499"/>
                  </a:lnTo>
                  <a:lnTo>
                    <a:pt x="19263" y="8489"/>
                  </a:lnTo>
                  <a:lnTo>
                    <a:pt x="19265" y="8479"/>
                  </a:lnTo>
                  <a:lnTo>
                    <a:pt x="19260" y="8480"/>
                  </a:lnTo>
                  <a:lnTo>
                    <a:pt x="19254" y="8490"/>
                  </a:lnTo>
                  <a:lnTo>
                    <a:pt x="19249" y="8510"/>
                  </a:lnTo>
                  <a:lnTo>
                    <a:pt x="19244" y="8529"/>
                  </a:lnTo>
                  <a:lnTo>
                    <a:pt x="19245" y="8553"/>
                  </a:lnTo>
                  <a:lnTo>
                    <a:pt x="19243" y="8568"/>
                  </a:lnTo>
                  <a:lnTo>
                    <a:pt x="19247" y="8595"/>
                  </a:lnTo>
                  <a:lnTo>
                    <a:pt x="19252" y="8620"/>
                  </a:lnTo>
                  <a:lnTo>
                    <a:pt x="19255" y="8626"/>
                  </a:lnTo>
                  <a:lnTo>
                    <a:pt x="19259" y="8626"/>
                  </a:lnTo>
                  <a:lnTo>
                    <a:pt x="19261" y="8629"/>
                  </a:lnTo>
                  <a:lnTo>
                    <a:pt x="19264" y="8627"/>
                  </a:lnTo>
                  <a:lnTo>
                    <a:pt x="19263" y="8601"/>
                  </a:lnTo>
                  <a:lnTo>
                    <a:pt x="19255" y="8574"/>
                  </a:lnTo>
                  <a:lnTo>
                    <a:pt x="19236" y="8561"/>
                  </a:lnTo>
                  <a:lnTo>
                    <a:pt x="19223" y="8552"/>
                  </a:lnTo>
                  <a:lnTo>
                    <a:pt x="19223" y="8547"/>
                  </a:lnTo>
                  <a:lnTo>
                    <a:pt x="19241" y="8537"/>
                  </a:lnTo>
                  <a:lnTo>
                    <a:pt x="19248" y="8518"/>
                  </a:lnTo>
                  <a:lnTo>
                    <a:pt x="19255" y="8518"/>
                  </a:lnTo>
                  <a:lnTo>
                    <a:pt x="19259" y="8513"/>
                  </a:lnTo>
                  <a:lnTo>
                    <a:pt x="19267" y="8517"/>
                  </a:lnTo>
                  <a:lnTo>
                    <a:pt x="19268" y="8531"/>
                  </a:lnTo>
                  <a:lnTo>
                    <a:pt x="19266" y="8541"/>
                  </a:lnTo>
                  <a:lnTo>
                    <a:pt x="19263" y="8551"/>
                  </a:lnTo>
                  <a:lnTo>
                    <a:pt x="19260" y="8561"/>
                  </a:lnTo>
                  <a:lnTo>
                    <a:pt x="19261" y="8580"/>
                  </a:lnTo>
                  <a:lnTo>
                    <a:pt x="19265" y="8594"/>
                  </a:lnTo>
                  <a:lnTo>
                    <a:pt x="19268" y="8593"/>
                  </a:lnTo>
                  <a:lnTo>
                    <a:pt x="19269" y="8598"/>
                  </a:lnTo>
                  <a:lnTo>
                    <a:pt x="19281" y="8596"/>
                  </a:lnTo>
                  <a:lnTo>
                    <a:pt x="19280" y="8577"/>
                  </a:lnTo>
                  <a:lnTo>
                    <a:pt x="19273" y="8578"/>
                  </a:lnTo>
                  <a:lnTo>
                    <a:pt x="19270" y="8564"/>
                  </a:lnTo>
                  <a:lnTo>
                    <a:pt x="19272" y="8559"/>
                  </a:lnTo>
                  <a:lnTo>
                    <a:pt x="19282" y="8558"/>
                  </a:lnTo>
                  <a:lnTo>
                    <a:pt x="19281" y="8548"/>
                  </a:lnTo>
                  <a:lnTo>
                    <a:pt x="19275" y="8545"/>
                  </a:lnTo>
                  <a:lnTo>
                    <a:pt x="19271" y="8536"/>
                  </a:lnTo>
                  <a:lnTo>
                    <a:pt x="19271" y="8521"/>
                  </a:lnTo>
                  <a:lnTo>
                    <a:pt x="19276" y="8516"/>
                  </a:lnTo>
                  <a:lnTo>
                    <a:pt x="19280" y="8520"/>
                  </a:lnTo>
                  <a:lnTo>
                    <a:pt x="19283" y="8525"/>
                  </a:lnTo>
                  <a:lnTo>
                    <a:pt x="19284" y="8544"/>
                  </a:lnTo>
                  <a:lnTo>
                    <a:pt x="19290" y="8552"/>
                  </a:lnTo>
                  <a:lnTo>
                    <a:pt x="19293" y="8556"/>
                  </a:lnTo>
                  <a:lnTo>
                    <a:pt x="19296" y="8552"/>
                  </a:lnTo>
                  <a:lnTo>
                    <a:pt x="19305" y="8550"/>
                  </a:lnTo>
                  <a:lnTo>
                    <a:pt x="19306" y="8560"/>
                  </a:lnTo>
                  <a:lnTo>
                    <a:pt x="19303" y="8570"/>
                  </a:lnTo>
                  <a:lnTo>
                    <a:pt x="19301" y="8579"/>
                  </a:lnTo>
                  <a:lnTo>
                    <a:pt x="19298" y="8580"/>
                  </a:lnTo>
                  <a:lnTo>
                    <a:pt x="19297" y="8570"/>
                  </a:lnTo>
                  <a:lnTo>
                    <a:pt x="19294" y="8566"/>
                  </a:lnTo>
                  <a:lnTo>
                    <a:pt x="19291" y="8567"/>
                  </a:lnTo>
                  <a:lnTo>
                    <a:pt x="19288" y="8571"/>
                  </a:lnTo>
                  <a:lnTo>
                    <a:pt x="19289" y="8586"/>
                  </a:lnTo>
                  <a:lnTo>
                    <a:pt x="19296" y="8599"/>
                  </a:lnTo>
                  <a:lnTo>
                    <a:pt x="19302" y="8598"/>
                  </a:lnTo>
                  <a:lnTo>
                    <a:pt x="19305" y="8603"/>
                  </a:lnTo>
                  <a:lnTo>
                    <a:pt x="19308" y="8607"/>
                  </a:lnTo>
                  <a:lnTo>
                    <a:pt x="19311" y="8592"/>
                  </a:lnTo>
                  <a:lnTo>
                    <a:pt x="19310" y="8578"/>
                  </a:lnTo>
                  <a:lnTo>
                    <a:pt x="19312" y="8568"/>
                  </a:lnTo>
                  <a:lnTo>
                    <a:pt x="19318" y="8568"/>
                  </a:lnTo>
                  <a:lnTo>
                    <a:pt x="19319" y="8573"/>
                  </a:lnTo>
                  <a:lnTo>
                    <a:pt x="19325" y="8572"/>
                  </a:lnTo>
                  <a:lnTo>
                    <a:pt x="19330" y="8557"/>
                  </a:lnTo>
                  <a:lnTo>
                    <a:pt x="19332" y="8547"/>
                  </a:lnTo>
                  <a:lnTo>
                    <a:pt x="19332" y="8537"/>
                  </a:lnTo>
                  <a:lnTo>
                    <a:pt x="19329" y="8538"/>
                  </a:lnTo>
                  <a:lnTo>
                    <a:pt x="19326" y="8521"/>
                  </a:lnTo>
                  <a:lnTo>
                    <a:pt x="19326" y="8503"/>
                  </a:lnTo>
                  <a:lnTo>
                    <a:pt x="19328" y="8503"/>
                  </a:lnTo>
                  <a:lnTo>
                    <a:pt x="19328" y="8511"/>
                  </a:lnTo>
                  <a:lnTo>
                    <a:pt x="19334" y="8512"/>
                  </a:lnTo>
                  <a:lnTo>
                    <a:pt x="19343" y="8514"/>
                  </a:lnTo>
                  <a:lnTo>
                    <a:pt x="19346" y="8524"/>
                  </a:lnTo>
                  <a:lnTo>
                    <a:pt x="19350" y="8540"/>
                  </a:lnTo>
                  <a:lnTo>
                    <a:pt x="19351" y="8549"/>
                  </a:lnTo>
                  <a:lnTo>
                    <a:pt x="19342" y="8550"/>
                  </a:lnTo>
                  <a:lnTo>
                    <a:pt x="19342" y="8555"/>
                  </a:lnTo>
                  <a:lnTo>
                    <a:pt x="19345" y="8560"/>
                  </a:lnTo>
                  <a:lnTo>
                    <a:pt x="19346" y="8574"/>
                  </a:lnTo>
                  <a:lnTo>
                    <a:pt x="19340" y="8584"/>
                  </a:lnTo>
                  <a:lnTo>
                    <a:pt x="19331" y="8580"/>
                  </a:lnTo>
                  <a:lnTo>
                    <a:pt x="19322" y="8581"/>
                  </a:lnTo>
                  <a:lnTo>
                    <a:pt x="19322" y="8586"/>
                  </a:lnTo>
                  <a:lnTo>
                    <a:pt x="19320" y="8592"/>
                  </a:lnTo>
                  <a:lnTo>
                    <a:pt x="19320" y="8605"/>
                  </a:lnTo>
                  <a:lnTo>
                    <a:pt x="19324" y="8614"/>
                  </a:lnTo>
                  <a:lnTo>
                    <a:pt x="19330" y="8614"/>
                  </a:lnTo>
                  <a:lnTo>
                    <a:pt x="19335" y="8603"/>
                  </a:lnTo>
                  <a:lnTo>
                    <a:pt x="19344" y="8612"/>
                  </a:lnTo>
                  <a:lnTo>
                    <a:pt x="19352" y="8626"/>
                  </a:lnTo>
                  <a:lnTo>
                    <a:pt x="19355" y="8626"/>
                  </a:lnTo>
                  <a:lnTo>
                    <a:pt x="19356" y="8616"/>
                  </a:lnTo>
                  <a:lnTo>
                    <a:pt x="19353" y="8609"/>
                  </a:lnTo>
                  <a:lnTo>
                    <a:pt x="19353" y="8607"/>
                  </a:lnTo>
                  <a:lnTo>
                    <a:pt x="19345" y="8610"/>
                  </a:lnTo>
                  <a:lnTo>
                    <a:pt x="19320" y="8619"/>
                  </a:lnTo>
                  <a:lnTo>
                    <a:pt x="19301" y="8623"/>
                  </a:lnTo>
                  <a:lnTo>
                    <a:pt x="19301" y="8628"/>
                  </a:lnTo>
                  <a:lnTo>
                    <a:pt x="19320" y="8632"/>
                  </a:lnTo>
                  <a:lnTo>
                    <a:pt x="19337" y="8631"/>
                  </a:lnTo>
                  <a:lnTo>
                    <a:pt x="19347" y="8625"/>
                  </a:lnTo>
                  <a:lnTo>
                    <a:pt x="19349" y="8616"/>
                  </a:lnTo>
                  <a:lnTo>
                    <a:pt x="19353" y="8611"/>
                  </a:lnTo>
                  <a:lnTo>
                    <a:pt x="19356" y="8610"/>
                  </a:lnTo>
                  <a:lnTo>
                    <a:pt x="19357" y="8615"/>
                  </a:lnTo>
                  <a:lnTo>
                    <a:pt x="19360" y="8620"/>
                  </a:lnTo>
                  <a:lnTo>
                    <a:pt x="19361" y="8629"/>
                  </a:lnTo>
                  <a:lnTo>
                    <a:pt x="19367" y="8638"/>
                  </a:lnTo>
                  <a:lnTo>
                    <a:pt x="19373" y="8646"/>
                  </a:lnTo>
                  <a:lnTo>
                    <a:pt x="19379" y="8650"/>
                  </a:lnTo>
                  <a:lnTo>
                    <a:pt x="19379" y="8645"/>
                  </a:lnTo>
                  <a:lnTo>
                    <a:pt x="19382" y="8645"/>
                  </a:lnTo>
                  <a:lnTo>
                    <a:pt x="19382" y="8631"/>
                  </a:lnTo>
                  <a:lnTo>
                    <a:pt x="19385" y="8626"/>
                  </a:lnTo>
                  <a:lnTo>
                    <a:pt x="19388" y="8621"/>
                  </a:lnTo>
                  <a:lnTo>
                    <a:pt x="19388" y="8625"/>
                  </a:lnTo>
                  <a:lnTo>
                    <a:pt x="19391" y="8635"/>
                  </a:lnTo>
                  <a:lnTo>
                    <a:pt x="19395" y="8649"/>
                  </a:lnTo>
                  <a:lnTo>
                    <a:pt x="19396" y="8667"/>
                  </a:lnTo>
                  <a:lnTo>
                    <a:pt x="19393" y="8673"/>
                  </a:lnTo>
                  <a:lnTo>
                    <a:pt x="19384" y="8674"/>
                  </a:lnTo>
                  <a:lnTo>
                    <a:pt x="19378" y="8670"/>
                  </a:lnTo>
                  <a:lnTo>
                    <a:pt x="19374" y="8645"/>
                  </a:lnTo>
                  <a:lnTo>
                    <a:pt x="19368" y="8626"/>
                  </a:lnTo>
                  <a:lnTo>
                    <a:pt x="19365" y="8626"/>
                  </a:lnTo>
                  <a:lnTo>
                    <a:pt x="19366" y="8651"/>
                  </a:lnTo>
                  <a:lnTo>
                    <a:pt x="19363" y="8668"/>
                  </a:lnTo>
                  <a:lnTo>
                    <a:pt x="19360" y="8672"/>
                  </a:lnTo>
                  <a:lnTo>
                    <a:pt x="19354" y="8649"/>
                  </a:lnTo>
                  <a:lnTo>
                    <a:pt x="19350" y="8626"/>
                  </a:lnTo>
                  <a:lnTo>
                    <a:pt x="19347" y="8626"/>
                  </a:lnTo>
                  <a:lnTo>
                    <a:pt x="19344" y="8638"/>
                  </a:lnTo>
                  <a:lnTo>
                    <a:pt x="19341" y="8651"/>
                  </a:lnTo>
                  <a:lnTo>
                    <a:pt x="19332" y="8666"/>
                  </a:lnTo>
                  <a:lnTo>
                    <a:pt x="19329" y="8664"/>
                  </a:lnTo>
                  <a:lnTo>
                    <a:pt x="19329" y="8660"/>
                  </a:lnTo>
                  <a:lnTo>
                    <a:pt x="19332" y="8651"/>
                  </a:lnTo>
                  <a:lnTo>
                    <a:pt x="19328" y="8647"/>
                  </a:lnTo>
                  <a:lnTo>
                    <a:pt x="19323" y="8657"/>
                  </a:lnTo>
                  <a:lnTo>
                    <a:pt x="19320" y="8667"/>
                  </a:lnTo>
                  <a:lnTo>
                    <a:pt x="19308" y="8669"/>
                  </a:lnTo>
                  <a:lnTo>
                    <a:pt x="19308" y="8659"/>
                  </a:lnTo>
                  <a:lnTo>
                    <a:pt x="19304" y="8655"/>
                  </a:lnTo>
                  <a:lnTo>
                    <a:pt x="19302" y="8655"/>
                  </a:lnTo>
                  <a:lnTo>
                    <a:pt x="19299" y="8665"/>
                  </a:lnTo>
                  <a:lnTo>
                    <a:pt x="19296" y="8675"/>
                  </a:lnTo>
                  <a:lnTo>
                    <a:pt x="19297" y="8680"/>
                  </a:lnTo>
                  <a:lnTo>
                    <a:pt x="19300" y="8684"/>
                  </a:lnTo>
                  <a:lnTo>
                    <a:pt x="19301" y="8698"/>
                  </a:lnTo>
                  <a:lnTo>
                    <a:pt x="19298" y="8708"/>
                  </a:lnTo>
                  <a:lnTo>
                    <a:pt x="19295" y="8733"/>
                  </a:lnTo>
                  <a:lnTo>
                    <a:pt x="19292" y="8748"/>
                  </a:lnTo>
                  <a:lnTo>
                    <a:pt x="19289" y="8748"/>
                  </a:lnTo>
                  <a:lnTo>
                    <a:pt x="19286" y="8729"/>
                  </a:lnTo>
                  <a:lnTo>
                    <a:pt x="19283" y="8727"/>
                  </a:lnTo>
                  <a:lnTo>
                    <a:pt x="19285" y="8725"/>
                  </a:lnTo>
                  <a:lnTo>
                    <a:pt x="19301" y="8720"/>
                  </a:lnTo>
                  <a:lnTo>
                    <a:pt x="19301" y="8733"/>
                  </a:lnTo>
                  <a:lnTo>
                    <a:pt x="19301" y="8736"/>
                  </a:lnTo>
                  <a:lnTo>
                    <a:pt x="19301" y="8740"/>
                  </a:lnTo>
                  <a:lnTo>
                    <a:pt x="19305" y="8736"/>
                  </a:lnTo>
                  <a:lnTo>
                    <a:pt x="19304" y="8721"/>
                  </a:lnTo>
                  <a:lnTo>
                    <a:pt x="19308" y="8716"/>
                  </a:lnTo>
                  <a:lnTo>
                    <a:pt x="19308" y="8721"/>
                  </a:lnTo>
                  <a:lnTo>
                    <a:pt x="19314" y="8725"/>
                  </a:lnTo>
                  <a:lnTo>
                    <a:pt x="19317" y="8725"/>
                  </a:lnTo>
                  <a:lnTo>
                    <a:pt x="19311" y="8710"/>
                  </a:lnTo>
                  <a:lnTo>
                    <a:pt x="19301" y="8697"/>
                  </a:lnTo>
                  <a:lnTo>
                    <a:pt x="19301" y="8692"/>
                  </a:lnTo>
                  <a:lnTo>
                    <a:pt x="19313" y="8691"/>
                  </a:lnTo>
                  <a:lnTo>
                    <a:pt x="19322" y="8695"/>
                  </a:lnTo>
                  <a:lnTo>
                    <a:pt x="19327" y="8699"/>
                  </a:lnTo>
                  <a:lnTo>
                    <a:pt x="19334" y="8699"/>
                  </a:lnTo>
                  <a:lnTo>
                    <a:pt x="19337" y="8694"/>
                  </a:lnTo>
                  <a:lnTo>
                    <a:pt x="19336" y="8689"/>
                  </a:lnTo>
                  <a:lnTo>
                    <a:pt x="19333" y="8684"/>
                  </a:lnTo>
                  <a:lnTo>
                    <a:pt x="19333" y="8680"/>
                  </a:lnTo>
                  <a:lnTo>
                    <a:pt x="19342" y="8679"/>
                  </a:lnTo>
                  <a:lnTo>
                    <a:pt x="19345" y="8683"/>
                  </a:lnTo>
                  <a:lnTo>
                    <a:pt x="19346" y="8692"/>
                  </a:lnTo>
                  <a:lnTo>
                    <a:pt x="19343" y="8697"/>
                  </a:lnTo>
                  <a:lnTo>
                    <a:pt x="19343" y="8702"/>
                  </a:lnTo>
                  <a:lnTo>
                    <a:pt x="19340" y="8707"/>
                  </a:lnTo>
                  <a:lnTo>
                    <a:pt x="19334" y="8708"/>
                  </a:lnTo>
                  <a:lnTo>
                    <a:pt x="19328" y="8714"/>
                  </a:lnTo>
                  <a:lnTo>
                    <a:pt x="19329" y="8718"/>
                  </a:lnTo>
                  <a:lnTo>
                    <a:pt x="19332" y="8723"/>
                  </a:lnTo>
                  <a:lnTo>
                    <a:pt x="19341" y="8721"/>
                  </a:lnTo>
                  <a:lnTo>
                    <a:pt x="19344" y="8716"/>
                  </a:lnTo>
                  <a:lnTo>
                    <a:pt x="19346" y="8712"/>
                  </a:lnTo>
                  <a:lnTo>
                    <a:pt x="19356" y="8706"/>
                  </a:lnTo>
                  <a:lnTo>
                    <a:pt x="19358" y="8701"/>
                  </a:lnTo>
                  <a:lnTo>
                    <a:pt x="19362" y="8704"/>
                  </a:lnTo>
                  <a:lnTo>
                    <a:pt x="19362" y="8714"/>
                  </a:lnTo>
                  <a:lnTo>
                    <a:pt x="19359" y="8719"/>
                  </a:lnTo>
                  <a:lnTo>
                    <a:pt x="19357" y="8729"/>
                  </a:lnTo>
                  <a:lnTo>
                    <a:pt x="19354" y="8739"/>
                  </a:lnTo>
                  <a:lnTo>
                    <a:pt x="19351" y="8739"/>
                  </a:lnTo>
                  <a:lnTo>
                    <a:pt x="19351" y="8744"/>
                  </a:lnTo>
                  <a:lnTo>
                    <a:pt x="19345" y="8740"/>
                  </a:lnTo>
                  <a:lnTo>
                    <a:pt x="19339" y="8740"/>
                  </a:lnTo>
                  <a:lnTo>
                    <a:pt x="19336" y="8731"/>
                  </a:lnTo>
                  <a:lnTo>
                    <a:pt x="19327" y="8733"/>
                  </a:lnTo>
                  <a:lnTo>
                    <a:pt x="19327" y="8742"/>
                  </a:lnTo>
                  <a:lnTo>
                    <a:pt x="19324" y="8747"/>
                  </a:lnTo>
                  <a:lnTo>
                    <a:pt x="19321" y="8752"/>
                  </a:lnTo>
                  <a:lnTo>
                    <a:pt x="19318" y="8753"/>
                  </a:lnTo>
                  <a:lnTo>
                    <a:pt x="19318" y="8748"/>
                  </a:lnTo>
                  <a:lnTo>
                    <a:pt x="19315" y="8748"/>
                  </a:lnTo>
                  <a:lnTo>
                    <a:pt x="19312" y="8753"/>
                  </a:lnTo>
                  <a:lnTo>
                    <a:pt x="19314" y="8779"/>
                  </a:lnTo>
                  <a:lnTo>
                    <a:pt x="19318" y="8792"/>
                  </a:lnTo>
                  <a:lnTo>
                    <a:pt x="19318" y="8805"/>
                  </a:lnTo>
                  <a:lnTo>
                    <a:pt x="19312" y="8806"/>
                  </a:lnTo>
                  <a:lnTo>
                    <a:pt x="19306" y="8797"/>
                  </a:lnTo>
                  <a:lnTo>
                    <a:pt x="19302" y="8788"/>
                  </a:lnTo>
                  <a:lnTo>
                    <a:pt x="19302" y="8778"/>
                  </a:lnTo>
                  <a:lnTo>
                    <a:pt x="19304" y="8773"/>
                  </a:lnTo>
                  <a:lnTo>
                    <a:pt x="19304" y="8759"/>
                  </a:lnTo>
                  <a:lnTo>
                    <a:pt x="19301" y="8760"/>
                  </a:lnTo>
                  <a:lnTo>
                    <a:pt x="19298" y="8765"/>
                  </a:lnTo>
                  <a:lnTo>
                    <a:pt x="19292" y="8771"/>
                  </a:lnTo>
                  <a:lnTo>
                    <a:pt x="19286" y="8776"/>
                  </a:lnTo>
                  <a:lnTo>
                    <a:pt x="19287" y="8790"/>
                  </a:lnTo>
                  <a:lnTo>
                    <a:pt x="19290" y="8799"/>
                  </a:lnTo>
                  <a:lnTo>
                    <a:pt x="19297" y="8807"/>
                  </a:lnTo>
                  <a:lnTo>
                    <a:pt x="19300" y="8817"/>
                  </a:lnTo>
                  <a:lnTo>
                    <a:pt x="19304" y="8821"/>
                  </a:lnTo>
                  <a:lnTo>
                    <a:pt x="19310" y="8825"/>
                  </a:lnTo>
                  <a:lnTo>
                    <a:pt x="19313" y="8829"/>
                  </a:lnTo>
                  <a:lnTo>
                    <a:pt x="19317" y="8838"/>
                  </a:lnTo>
                  <a:lnTo>
                    <a:pt x="19320" y="8847"/>
                  </a:lnTo>
                  <a:lnTo>
                    <a:pt x="19324" y="8861"/>
                  </a:lnTo>
                  <a:lnTo>
                    <a:pt x="19327" y="8866"/>
                  </a:lnTo>
                  <a:lnTo>
                    <a:pt x="19330" y="8860"/>
                  </a:lnTo>
                  <a:lnTo>
                    <a:pt x="19336" y="8860"/>
                  </a:lnTo>
                  <a:lnTo>
                    <a:pt x="19340" y="8869"/>
                  </a:lnTo>
                  <a:lnTo>
                    <a:pt x="19343" y="8870"/>
                  </a:lnTo>
                  <a:lnTo>
                    <a:pt x="19346" y="8870"/>
                  </a:lnTo>
                  <a:lnTo>
                    <a:pt x="19349" y="8870"/>
                  </a:lnTo>
                  <a:lnTo>
                    <a:pt x="19349" y="8869"/>
                  </a:lnTo>
                  <a:lnTo>
                    <a:pt x="19345" y="8862"/>
                  </a:lnTo>
                  <a:lnTo>
                    <a:pt x="19342" y="8858"/>
                  </a:lnTo>
                  <a:lnTo>
                    <a:pt x="19341" y="8859"/>
                  </a:lnTo>
                  <a:lnTo>
                    <a:pt x="19338" y="8870"/>
                  </a:lnTo>
                  <a:lnTo>
                    <a:pt x="19344" y="8870"/>
                  </a:lnTo>
                  <a:lnTo>
                    <a:pt x="19347" y="8859"/>
                  </a:lnTo>
                  <a:lnTo>
                    <a:pt x="19353" y="8855"/>
                  </a:lnTo>
                  <a:lnTo>
                    <a:pt x="19366" y="8860"/>
                  </a:lnTo>
                  <a:lnTo>
                    <a:pt x="19373" y="8862"/>
                  </a:lnTo>
                  <a:lnTo>
                    <a:pt x="19379" y="8870"/>
                  </a:lnTo>
                  <a:lnTo>
                    <a:pt x="19382" y="8874"/>
                  </a:lnTo>
                  <a:lnTo>
                    <a:pt x="19382" y="8878"/>
                  </a:lnTo>
                  <a:lnTo>
                    <a:pt x="19380" y="8883"/>
                  </a:lnTo>
                  <a:lnTo>
                    <a:pt x="19380" y="8893"/>
                  </a:lnTo>
                  <a:lnTo>
                    <a:pt x="19383" y="8897"/>
                  </a:lnTo>
                  <a:lnTo>
                    <a:pt x="19398" y="8895"/>
                  </a:lnTo>
                  <a:lnTo>
                    <a:pt x="19399" y="8909"/>
                  </a:lnTo>
                  <a:lnTo>
                    <a:pt x="19402" y="8909"/>
                  </a:lnTo>
                  <a:lnTo>
                    <a:pt x="19408" y="8903"/>
                  </a:lnTo>
                  <a:lnTo>
                    <a:pt x="19414" y="8907"/>
                  </a:lnTo>
                  <a:lnTo>
                    <a:pt x="19437" y="8911"/>
                  </a:lnTo>
                  <a:lnTo>
                    <a:pt x="19457" y="8915"/>
                  </a:lnTo>
                  <a:lnTo>
                    <a:pt x="19457" y="8920"/>
                  </a:lnTo>
                  <a:lnTo>
                    <a:pt x="19444" y="8925"/>
                  </a:lnTo>
                  <a:lnTo>
                    <a:pt x="19439" y="8933"/>
                  </a:lnTo>
                  <a:lnTo>
                    <a:pt x="19438" y="8942"/>
                  </a:lnTo>
                  <a:lnTo>
                    <a:pt x="19439" y="8947"/>
                  </a:lnTo>
                  <a:lnTo>
                    <a:pt x="19445" y="8951"/>
                  </a:lnTo>
                  <a:lnTo>
                    <a:pt x="19450" y="8950"/>
                  </a:lnTo>
                  <a:lnTo>
                    <a:pt x="19449" y="8931"/>
                  </a:lnTo>
                  <a:lnTo>
                    <a:pt x="19445" y="8922"/>
                  </a:lnTo>
                  <a:lnTo>
                    <a:pt x="19439" y="8914"/>
                  </a:lnTo>
                  <a:lnTo>
                    <a:pt x="19435" y="8905"/>
                  </a:lnTo>
                  <a:lnTo>
                    <a:pt x="19435" y="8890"/>
                  </a:lnTo>
                  <a:lnTo>
                    <a:pt x="19428" y="8887"/>
                  </a:lnTo>
                  <a:lnTo>
                    <a:pt x="19425" y="8882"/>
                  </a:lnTo>
                  <a:lnTo>
                    <a:pt x="19425" y="8878"/>
                  </a:lnTo>
                  <a:lnTo>
                    <a:pt x="19427" y="8863"/>
                  </a:lnTo>
                  <a:lnTo>
                    <a:pt x="19430" y="8853"/>
                  </a:lnTo>
                  <a:lnTo>
                    <a:pt x="19435" y="8843"/>
                  </a:lnTo>
                  <a:lnTo>
                    <a:pt x="19438" y="8833"/>
                  </a:lnTo>
                  <a:lnTo>
                    <a:pt x="19437" y="8828"/>
                  </a:lnTo>
                  <a:lnTo>
                    <a:pt x="19434" y="8824"/>
                  </a:lnTo>
                  <a:lnTo>
                    <a:pt x="19434" y="8810"/>
                  </a:lnTo>
                  <a:lnTo>
                    <a:pt x="19437" y="8809"/>
                  </a:lnTo>
                  <a:lnTo>
                    <a:pt x="19440" y="8840"/>
                  </a:lnTo>
                  <a:lnTo>
                    <a:pt x="19449" y="8870"/>
                  </a:lnTo>
                  <a:lnTo>
                    <a:pt x="19452" y="8870"/>
                  </a:lnTo>
                  <a:lnTo>
                    <a:pt x="19458" y="8852"/>
                  </a:lnTo>
                  <a:lnTo>
                    <a:pt x="19459" y="8853"/>
                  </a:lnTo>
                  <a:lnTo>
                    <a:pt x="19456" y="8851"/>
                  </a:lnTo>
                  <a:lnTo>
                    <a:pt x="19451" y="8854"/>
                  </a:lnTo>
                  <a:lnTo>
                    <a:pt x="19445" y="8858"/>
                  </a:lnTo>
                  <a:lnTo>
                    <a:pt x="19439" y="8862"/>
                  </a:lnTo>
                  <a:lnTo>
                    <a:pt x="19439" y="8871"/>
                  </a:lnTo>
                  <a:lnTo>
                    <a:pt x="19443" y="8885"/>
                  </a:lnTo>
                  <a:lnTo>
                    <a:pt x="19450" y="8898"/>
                  </a:lnTo>
                  <a:lnTo>
                    <a:pt x="19460" y="8911"/>
                  </a:lnTo>
                  <a:lnTo>
                    <a:pt x="19466" y="8893"/>
                  </a:lnTo>
                  <a:lnTo>
                    <a:pt x="19469" y="8870"/>
                  </a:lnTo>
                  <a:lnTo>
                    <a:pt x="19473" y="8870"/>
                  </a:lnTo>
                  <a:lnTo>
                    <a:pt x="19475" y="8892"/>
                  </a:lnTo>
                  <a:lnTo>
                    <a:pt x="19478" y="8900"/>
                  </a:lnTo>
                  <a:lnTo>
                    <a:pt x="19477" y="8893"/>
                  </a:lnTo>
                  <a:lnTo>
                    <a:pt x="19474" y="8882"/>
                  </a:lnTo>
                  <a:lnTo>
                    <a:pt x="19462" y="8870"/>
                  </a:lnTo>
                  <a:lnTo>
                    <a:pt x="19457" y="8848"/>
                  </a:lnTo>
                  <a:lnTo>
                    <a:pt x="19457" y="8843"/>
                  </a:lnTo>
                  <a:lnTo>
                    <a:pt x="19467" y="8833"/>
                  </a:lnTo>
                  <a:lnTo>
                    <a:pt x="19473" y="8824"/>
                  </a:lnTo>
                  <a:lnTo>
                    <a:pt x="19463" y="8814"/>
                  </a:lnTo>
                  <a:lnTo>
                    <a:pt x="19457" y="8809"/>
                  </a:lnTo>
                  <a:lnTo>
                    <a:pt x="19457" y="8803"/>
                  </a:lnTo>
                  <a:lnTo>
                    <a:pt x="19477" y="8803"/>
                  </a:lnTo>
                  <a:lnTo>
                    <a:pt x="19484" y="8807"/>
                  </a:lnTo>
                  <a:lnTo>
                    <a:pt x="19491" y="8812"/>
                  </a:lnTo>
                  <a:lnTo>
                    <a:pt x="19490" y="8826"/>
                  </a:lnTo>
                  <a:lnTo>
                    <a:pt x="19488" y="8836"/>
                  </a:lnTo>
                  <a:lnTo>
                    <a:pt x="19489" y="8846"/>
                  </a:lnTo>
                  <a:lnTo>
                    <a:pt x="19484" y="8860"/>
                  </a:lnTo>
                  <a:lnTo>
                    <a:pt x="19485" y="8880"/>
                  </a:lnTo>
                  <a:lnTo>
                    <a:pt x="19489" y="8888"/>
                  </a:lnTo>
                  <a:lnTo>
                    <a:pt x="19493" y="8902"/>
                  </a:lnTo>
                  <a:lnTo>
                    <a:pt x="19496" y="8907"/>
                  </a:lnTo>
                  <a:lnTo>
                    <a:pt x="19505" y="8905"/>
                  </a:lnTo>
                  <a:lnTo>
                    <a:pt x="19508" y="8900"/>
                  </a:lnTo>
                  <a:lnTo>
                    <a:pt x="19501" y="8892"/>
                  </a:lnTo>
                  <a:lnTo>
                    <a:pt x="19500" y="8878"/>
                  </a:lnTo>
                  <a:lnTo>
                    <a:pt x="19506" y="8872"/>
                  </a:lnTo>
                  <a:lnTo>
                    <a:pt x="19524" y="8870"/>
                  </a:lnTo>
                  <a:lnTo>
                    <a:pt x="19530" y="8864"/>
                  </a:lnTo>
                  <a:lnTo>
                    <a:pt x="19536" y="8864"/>
                  </a:lnTo>
                  <a:lnTo>
                    <a:pt x="19536" y="8868"/>
                  </a:lnTo>
                  <a:lnTo>
                    <a:pt x="19533" y="8874"/>
                  </a:lnTo>
                  <a:lnTo>
                    <a:pt x="19528" y="8879"/>
                  </a:lnTo>
                  <a:lnTo>
                    <a:pt x="19525" y="8889"/>
                  </a:lnTo>
                  <a:lnTo>
                    <a:pt x="19525" y="8893"/>
                  </a:lnTo>
                  <a:lnTo>
                    <a:pt x="19529" y="8902"/>
                  </a:lnTo>
                  <a:lnTo>
                    <a:pt x="19532" y="8912"/>
                  </a:lnTo>
                  <a:lnTo>
                    <a:pt x="19530" y="8917"/>
                  </a:lnTo>
                  <a:lnTo>
                    <a:pt x="19527" y="8922"/>
                  </a:lnTo>
                  <a:lnTo>
                    <a:pt x="19521" y="8932"/>
                  </a:lnTo>
                  <a:lnTo>
                    <a:pt x="19515" y="8937"/>
                  </a:lnTo>
                  <a:lnTo>
                    <a:pt x="19494" y="8940"/>
                  </a:lnTo>
                  <a:lnTo>
                    <a:pt x="19489" y="8950"/>
                  </a:lnTo>
                  <a:lnTo>
                    <a:pt x="19486" y="8955"/>
                  </a:lnTo>
                  <a:lnTo>
                    <a:pt x="19483" y="8961"/>
                  </a:lnTo>
                  <a:lnTo>
                    <a:pt x="19484" y="8979"/>
                  </a:lnTo>
                  <a:lnTo>
                    <a:pt x="19488" y="8993"/>
                  </a:lnTo>
                  <a:lnTo>
                    <a:pt x="19491" y="8997"/>
                  </a:lnTo>
                  <a:lnTo>
                    <a:pt x="19507" y="9002"/>
                  </a:lnTo>
                  <a:lnTo>
                    <a:pt x="19535" y="9001"/>
                  </a:lnTo>
                  <a:lnTo>
                    <a:pt x="19535" y="8996"/>
                  </a:lnTo>
                  <a:lnTo>
                    <a:pt x="19522" y="8990"/>
                  </a:lnTo>
                  <a:lnTo>
                    <a:pt x="19511" y="8986"/>
                  </a:lnTo>
                  <a:lnTo>
                    <a:pt x="19506" y="8977"/>
                  </a:lnTo>
                  <a:lnTo>
                    <a:pt x="19507" y="8972"/>
                  </a:lnTo>
                  <a:lnTo>
                    <a:pt x="19515" y="8971"/>
                  </a:lnTo>
                  <a:lnTo>
                    <a:pt x="19518" y="8975"/>
                  </a:lnTo>
                  <a:lnTo>
                    <a:pt x="19521" y="8975"/>
                  </a:lnTo>
                  <a:lnTo>
                    <a:pt x="19526" y="8969"/>
                  </a:lnTo>
                  <a:lnTo>
                    <a:pt x="19529" y="8959"/>
                  </a:lnTo>
                  <a:lnTo>
                    <a:pt x="19531" y="8954"/>
                  </a:lnTo>
                  <a:lnTo>
                    <a:pt x="19537" y="8949"/>
                  </a:lnTo>
                  <a:lnTo>
                    <a:pt x="19543" y="8948"/>
                  </a:lnTo>
                  <a:lnTo>
                    <a:pt x="19544" y="8953"/>
                  </a:lnTo>
                  <a:lnTo>
                    <a:pt x="19547" y="8952"/>
                  </a:lnTo>
                  <a:lnTo>
                    <a:pt x="19552" y="8947"/>
                  </a:lnTo>
                  <a:lnTo>
                    <a:pt x="19555" y="8937"/>
                  </a:lnTo>
                  <a:lnTo>
                    <a:pt x="19567" y="8936"/>
                  </a:lnTo>
                  <a:lnTo>
                    <a:pt x="19567" y="8945"/>
                  </a:lnTo>
                  <a:lnTo>
                    <a:pt x="19565" y="8950"/>
                  </a:lnTo>
                  <a:lnTo>
                    <a:pt x="19565" y="8964"/>
                  </a:lnTo>
                  <a:lnTo>
                    <a:pt x="19559" y="8970"/>
                  </a:lnTo>
                  <a:lnTo>
                    <a:pt x="19557" y="8983"/>
                  </a:lnTo>
                  <a:lnTo>
                    <a:pt x="19553" y="8992"/>
                  </a:lnTo>
                  <a:lnTo>
                    <a:pt x="19551" y="8992"/>
                  </a:lnTo>
                  <a:lnTo>
                    <a:pt x="19544" y="8985"/>
                  </a:lnTo>
                  <a:lnTo>
                    <a:pt x="19536" y="8984"/>
                  </a:lnTo>
                  <a:lnTo>
                    <a:pt x="19536" y="8986"/>
                  </a:lnTo>
                  <a:lnTo>
                    <a:pt x="19539" y="8986"/>
                  </a:lnTo>
                  <a:lnTo>
                    <a:pt x="19540" y="8992"/>
                  </a:lnTo>
                  <a:lnTo>
                    <a:pt x="19534" y="8992"/>
                  </a:lnTo>
                  <a:lnTo>
                    <a:pt x="19531" y="8999"/>
                  </a:lnTo>
                  <a:lnTo>
                    <a:pt x="19528" y="9015"/>
                  </a:lnTo>
                  <a:lnTo>
                    <a:pt x="19526" y="9021"/>
                  </a:lnTo>
                  <a:lnTo>
                    <a:pt x="19526" y="9035"/>
                  </a:lnTo>
                  <a:lnTo>
                    <a:pt x="19530" y="9040"/>
                  </a:lnTo>
                  <a:lnTo>
                    <a:pt x="19536" y="9039"/>
                  </a:lnTo>
                  <a:lnTo>
                    <a:pt x="19544" y="9029"/>
                  </a:lnTo>
                  <a:lnTo>
                    <a:pt x="19550" y="9023"/>
                  </a:lnTo>
                  <a:lnTo>
                    <a:pt x="19556" y="9022"/>
                  </a:lnTo>
                  <a:lnTo>
                    <a:pt x="19559" y="9017"/>
                  </a:lnTo>
                  <a:lnTo>
                    <a:pt x="19561" y="9003"/>
                  </a:lnTo>
                  <a:lnTo>
                    <a:pt x="19564" y="8993"/>
                  </a:lnTo>
                  <a:lnTo>
                    <a:pt x="19566" y="8988"/>
                  </a:lnTo>
                  <a:lnTo>
                    <a:pt x="19572" y="8987"/>
                  </a:lnTo>
                  <a:lnTo>
                    <a:pt x="19576" y="8991"/>
                  </a:lnTo>
                  <a:lnTo>
                    <a:pt x="19579" y="8991"/>
                  </a:lnTo>
                  <a:lnTo>
                    <a:pt x="19579" y="9001"/>
                  </a:lnTo>
                  <a:lnTo>
                    <a:pt x="19576" y="9005"/>
                  </a:lnTo>
                  <a:lnTo>
                    <a:pt x="19577" y="9010"/>
                  </a:lnTo>
                  <a:lnTo>
                    <a:pt x="19571" y="9025"/>
                  </a:lnTo>
                  <a:lnTo>
                    <a:pt x="19569" y="9040"/>
                  </a:lnTo>
                  <a:lnTo>
                    <a:pt x="19566" y="9041"/>
                  </a:lnTo>
                  <a:lnTo>
                    <a:pt x="19566" y="9045"/>
                  </a:lnTo>
                  <a:lnTo>
                    <a:pt x="19560" y="9041"/>
                  </a:lnTo>
                  <a:lnTo>
                    <a:pt x="19557" y="9041"/>
                  </a:lnTo>
                  <a:lnTo>
                    <a:pt x="19554" y="9046"/>
                  </a:lnTo>
                  <a:lnTo>
                    <a:pt x="19558" y="9051"/>
                  </a:lnTo>
                  <a:lnTo>
                    <a:pt x="19561" y="9055"/>
                  </a:lnTo>
                  <a:lnTo>
                    <a:pt x="19558" y="9060"/>
                  </a:lnTo>
                  <a:lnTo>
                    <a:pt x="19552" y="9056"/>
                  </a:lnTo>
                  <a:lnTo>
                    <a:pt x="19540" y="9058"/>
                  </a:lnTo>
                  <a:lnTo>
                    <a:pt x="19537" y="9063"/>
                  </a:lnTo>
                  <a:lnTo>
                    <a:pt x="19538" y="9077"/>
                  </a:lnTo>
                  <a:lnTo>
                    <a:pt x="19535" y="9087"/>
                  </a:lnTo>
                  <a:lnTo>
                    <a:pt x="19536" y="9101"/>
                  </a:lnTo>
                  <a:lnTo>
                    <a:pt x="19533" y="9111"/>
                  </a:lnTo>
                  <a:lnTo>
                    <a:pt x="19537" y="9115"/>
                  </a:lnTo>
                  <a:lnTo>
                    <a:pt x="19536" y="9110"/>
                  </a:lnTo>
                  <a:lnTo>
                    <a:pt x="19542" y="9113"/>
                  </a:lnTo>
                  <a:lnTo>
                    <a:pt x="19547" y="9114"/>
                  </a:lnTo>
                  <a:lnTo>
                    <a:pt x="19551" y="9114"/>
                  </a:lnTo>
                  <a:lnTo>
                    <a:pt x="19557" y="9111"/>
                  </a:lnTo>
                  <a:lnTo>
                    <a:pt x="19558" y="9124"/>
                  </a:lnTo>
                  <a:lnTo>
                    <a:pt x="19552" y="9130"/>
                  </a:lnTo>
                  <a:lnTo>
                    <a:pt x="19539" y="9134"/>
                  </a:lnTo>
                  <a:lnTo>
                    <a:pt x="19535" y="9138"/>
                  </a:lnTo>
                  <a:lnTo>
                    <a:pt x="19535" y="9142"/>
                  </a:lnTo>
                  <a:lnTo>
                    <a:pt x="19545" y="9141"/>
                  </a:lnTo>
                  <a:lnTo>
                    <a:pt x="19558" y="9131"/>
                  </a:lnTo>
                  <a:lnTo>
                    <a:pt x="19569" y="9125"/>
                  </a:lnTo>
                  <a:lnTo>
                    <a:pt x="19570" y="9114"/>
                  </a:lnTo>
                  <a:lnTo>
                    <a:pt x="19573" y="9114"/>
                  </a:lnTo>
                  <a:lnTo>
                    <a:pt x="19572" y="9101"/>
                  </a:lnTo>
                  <a:lnTo>
                    <a:pt x="19584" y="9092"/>
                  </a:lnTo>
                  <a:lnTo>
                    <a:pt x="19593" y="9088"/>
                  </a:lnTo>
                  <a:lnTo>
                    <a:pt x="19602" y="9087"/>
                  </a:lnTo>
                  <a:lnTo>
                    <a:pt x="19607" y="9099"/>
                  </a:lnTo>
                  <a:lnTo>
                    <a:pt x="19610" y="9114"/>
                  </a:lnTo>
                  <a:lnTo>
                    <a:pt x="19613" y="9114"/>
                  </a:lnTo>
                  <a:lnTo>
                    <a:pt x="19619" y="9097"/>
                  </a:lnTo>
                  <a:lnTo>
                    <a:pt x="19631" y="9085"/>
                  </a:lnTo>
                  <a:lnTo>
                    <a:pt x="19634" y="9094"/>
                  </a:lnTo>
                  <a:lnTo>
                    <a:pt x="19637" y="9114"/>
                  </a:lnTo>
                  <a:lnTo>
                    <a:pt x="19641" y="9099"/>
                  </a:lnTo>
                  <a:lnTo>
                    <a:pt x="19644" y="9093"/>
                  </a:lnTo>
                  <a:lnTo>
                    <a:pt x="19644" y="9097"/>
                  </a:lnTo>
                  <a:lnTo>
                    <a:pt x="19642" y="9100"/>
                  </a:lnTo>
                  <a:lnTo>
                    <a:pt x="19627" y="9101"/>
                  </a:lnTo>
                  <a:lnTo>
                    <a:pt x="19627" y="9104"/>
                  </a:lnTo>
                  <a:lnTo>
                    <a:pt x="19621" y="9114"/>
                  </a:lnTo>
                  <a:lnTo>
                    <a:pt x="19618" y="9110"/>
                  </a:lnTo>
                  <a:lnTo>
                    <a:pt x="19613" y="9110"/>
                  </a:lnTo>
                  <a:lnTo>
                    <a:pt x="19613" y="9105"/>
                  </a:lnTo>
                  <a:lnTo>
                    <a:pt x="19609" y="9106"/>
                  </a:lnTo>
                  <a:lnTo>
                    <a:pt x="19607" y="9111"/>
                  </a:lnTo>
                  <a:lnTo>
                    <a:pt x="19606" y="9125"/>
                  </a:lnTo>
                  <a:lnTo>
                    <a:pt x="19601" y="9135"/>
                  </a:lnTo>
                  <a:lnTo>
                    <a:pt x="19601" y="9145"/>
                  </a:lnTo>
                  <a:lnTo>
                    <a:pt x="19605" y="9150"/>
                  </a:lnTo>
                  <a:lnTo>
                    <a:pt x="19608" y="9149"/>
                  </a:lnTo>
                  <a:lnTo>
                    <a:pt x="19614" y="9144"/>
                  </a:lnTo>
                  <a:lnTo>
                    <a:pt x="19617" y="9143"/>
                  </a:lnTo>
                  <a:lnTo>
                    <a:pt x="19616" y="9138"/>
                  </a:lnTo>
                  <a:lnTo>
                    <a:pt x="19620" y="9138"/>
                  </a:lnTo>
                  <a:lnTo>
                    <a:pt x="19616" y="9133"/>
                  </a:lnTo>
                  <a:lnTo>
                    <a:pt x="19605" y="9129"/>
                  </a:lnTo>
                  <a:lnTo>
                    <a:pt x="19613" y="9127"/>
                  </a:lnTo>
                  <a:lnTo>
                    <a:pt x="19613" y="9131"/>
                  </a:lnTo>
                  <a:lnTo>
                    <a:pt x="19614" y="9137"/>
                  </a:lnTo>
                  <a:lnTo>
                    <a:pt x="19613" y="9137"/>
                  </a:lnTo>
                  <a:lnTo>
                    <a:pt x="19613" y="9142"/>
                  </a:lnTo>
                  <a:lnTo>
                    <a:pt x="19625" y="9141"/>
                  </a:lnTo>
                  <a:lnTo>
                    <a:pt x="19619" y="9145"/>
                  </a:lnTo>
                  <a:lnTo>
                    <a:pt x="19613" y="9150"/>
                  </a:lnTo>
                  <a:lnTo>
                    <a:pt x="19613" y="9155"/>
                  </a:lnTo>
                  <a:lnTo>
                    <a:pt x="19623" y="9134"/>
                  </a:lnTo>
                  <a:lnTo>
                    <a:pt x="19636" y="9114"/>
                  </a:lnTo>
                  <a:lnTo>
                    <a:pt x="19639" y="9114"/>
                  </a:lnTo>
                  <a:lnTo>
                    <a:pt x="19645" y="9134"/>
                  </a:lnTo>
                  <a:lnTo>
                    <a:pt x="19651" y="9145"/>
                  </a:lnTo>
                  <a:lnTo>
                    <a:pt x="19654" y="9156"/>
                  </a:lnTo>
                  <a:lnTo>
                    <a:pt x="19655" y="9173"/>
                  </a:lnTo>
                  <a:lnTo>
                    <a:pt x="19652" y="9180"/>
                  </a:lnTo>
                  <a:lnTo>
                    <a:pt x="19649" y="9185"/>
                  </a:lnTo>
                  <a:lnTo>
                    <a:pt x="19643" y="9191"/>
                  </a:lnTo>
                  <a:lnTo>
                    <a:pt x="19637" y="9197"/>
                  </a:lnTo>
                  <a:lnTo>
                    <a:pt x="19631" y="9198"/>
                  </a:lnTo>
                  <a:lnTo>
                    <a:pt x="19629" y="9203"/>
                  </a:lnTo>
                  <a:lnTo>
                    <a:pt x="19629" y="9212"/>
                  </a:lnTo>
                  <a:lnTo>
                    <a:pt x="19632" y="9217"/>
                  </a:lnTo>
                  <a:lnTo>
                    <a:pt x="19635" y="9217"/>
                  </a:lnTo>
                  <a:lnTo>
                    <a:pt x="19635" y="9212"/>
                  </a:lnTo>
                  <a:lnTo>
                    <a:pt x="19641" y="9212"/>
                  </a:lnTo>
                  <a:lnTo>
                    <a:pt x="19645" y="9220"/>
                  </a:lnTo>
                  <a:lnTo>
                    <a:pt x="19642" y="9230"/>
                  </a:lnTo>
                  <a:lnTo>
                    <a:pt x="19639" y="9235"/>
                  </a:lnTo>
                  <a:lnTo>
                    <a:pt x="19637" y="9240"/>
                  </a:lnTo>
                  <a:lnTo>
                    <a:pt x="19630" y="9241"/>
                  </a:lnTo>
                  <a:lnTo>
                    <a:pt x="19627" y="9237"/>
                  </a:lnTo>
                  <a:lnTo>
                    <a:pt x="19621" y="9228"/>
                  </a:lnTo>
                  <a:lnTo>
                    <a:pt x="19614" y="9224"/>
                  </a:lnTo>
                  <a:lnTo>
                    <a:pt x="19606" y="9225"/>
                  </a:lnTo>
                  <a:lnTo>
                    <a:pt x="19600" y="9235"/>
                  </a:lnTo>
                  <a:lnTo>
                    <a:pt x="19597" y="9241"/>
                  </a:lnTo>
                  <a:lnTo>
                    <a:pt x="19598" y="9255"/>
                  </a:lnTo>
                  <a:lnTo>
                    <a:pt x="19601" y="9259"/>
                  </a:lnTo>
                  <a:lnTo>
                    <a:pt x="19604" y="9254"/>
                  </a:lnTo>
                  <a:lnTo>
                    <a:pt x="19607" y="9250"/>
                  </a:lnTo>
                  <a:lnTo>
                    <a:pt x="19613" y="9249"/>
                  </a:lnTo>
                  <a:lnTo>
                    <a:pt x="19613" y="9244"/>
                  </a:lnTo>
                  <a:lnTo>
                    <a:pt x="19613" y="9243"/>
                  </a:lnTo>
                  <a:lnTo>
                    <a:pt x="19615" y="9253"/>
                  </a:lnTo>
                  <a:lnTo>
                    <a:pt x="19623" y="9252"/>
                  </a:lnTo>
                  <a:lnTo>
                    <a:pt x="19626" y="9256"/>
                  </a:lnTo>
                  <a:lnTo>
                    <a:pt x="19629" y="9260"/>
                  </a:lnTo>
                  <a:lnTo>
                    <a:pt x="19629" y="9274"/>
                  </a:lnTo>
                  <a:lnTo>
                    <a:pt x="19626" y="9275"/>
                  </a:lnTo>
                  <a:lnTo>
                    <a:pt x="19620" y="9266"/>
                  </a:lnTo>
                  <a:lnTo>
                    <a:pt x="19614" y="9267"/>
                  </a:lnTo>
                  <a:lnTo>
                    <a:pt x="19608" y="9272"/>
                  </a:lnTo>
                  <a:lnTo>
                    <a:pt x="19605" y="9277"/>
                  </a:lnTo>
                  <a:lnTo>
                    <a:pt x="19602" y="9282"/>
                  </a:lnTo>
                  <a:lnTo>
                    <a:pt x="19600" y="9293"/>
                  </a:lnTo>
                  <a:lnTo>
                    <a:pt x="19601" y="9302"/>
                  </a:lnTo>
                  <a:lnTo>
                    <a:pt x="19606" y="9301"/>
                  </a:lnTo>
                  <a:lnTo>
                    <a:pt x="19609" y="9296"/>
                  </a:lnTo>
                  <a:lnTo>
                    <a:pt x="19615" y="9291"/>
                  </a:lnTo>
                  <a:lnTo>
                    <a:pt x="19618" y="9290"/>
                  </a:lnTo>
                  <a:lnTo>
                    <a:pt x="19624" y="9294"/>
                  </a:lnTo>
                  <a:lnTo>
                    <a:pt x="19620" y="9298"/>
                  </a:lnTo>
                  <a:lnTo>
                    <a:pt x="19613" y="9302"/>
                  </a:lnTo>
                  <a:lnTo>
                    <a:pt x="19613" y="9307"/>
                  </a:lnTo>
                  <a:lnTo>
                    <a:pt x="19620" y="9307"/>
                  </a:lnTo>
                  <a:lnTo>
                    <a:pt x="19620" y="9313"/>
                  </a:lnTo>
                  <a:lnTo>
                    <a:pt x="19616" y="9309"/>
                  </a:lnTo>
                  <a:lnTo>
                    <a:pt x="19611" y="9310"/>
                  </a:lnTo>
                  <a:lnTo>
                    <a:pt x="19609" y="9315"/>
                  </a:lnTo>
                  <a:lnTo>
                    <a:pt x="19606" y="9310"/>
                  </a:lnTo>
                  <a:lnTo>
                    <a:pt x="19598" y="9311"/>
                  </a:lnTo>
                  <a:lnTo>
                    <a:pt x="19604" y="9340"/>
                  </a:lnTo>
                  <a:lnTo>
                    <a:pt x="19613" y="9344"/>
                  </a:lnTo>
                  <a:lnTo>
                    <a:pt x="19613" y="9339"/>
                  </a:lnTo>
                  <a:lnTo>
                    <a:pt x="19610" y="9339"/>
                  </a:lnTo>
                  <a:lnTo>
                    <a:pt x="19617" y="9333"/>
                  </a:lnTo>
                  <a:lnTo>
                    <a:pt x="19624" y="9332"/>
                  </a:lnTo>
                  <a:lnTo>
                    <a:pt x="19627" y="9337"/>
                  </a:lnTo>
                  <a:lnTo>
                    <a:pt x="19624" y="9342"/>
                  </a:lnTo>
                  <a:lnTo>
                    <a:pt x="19624" y="9351"/>
                  </a:lnTo>
                  <a:lnTo>
                    <a:pt x="19621" y="9356"/>
                  </a:lnTo>
                  <a:lnTo>
                    <a:pt x="19612" y="9357"/>
                  </a:lnTo>
                  <a:lnTo>
                    <a:pt x="19609" y="9353"/>
                  </a:lnTo>
                  <a:lnTo>
                    <a:pt x="19606" y="9348"/>
                  </a:lnTo>
                  <a:lnTo>
                    <a:pt x="19603" y="9349"/>
                  </a:lnTo>
                  <a:lnTo>
                    <a:pt x="19597" y="9354"/>
                  </a:lnTo>
                  <a:lnTo>
                    <a:pt x="19591" y="9355"/>
                  </a:lnTo>
                  <a:lnTo>
                    <a:pt x="19588" y="9365"/>
                  </a:lnTo>
                  <a:lnTo>
                    <a:pt x="19589" y="9379"/>
                  </a:lnTo>
                  <a:lnTo>
                    <a:pt x="19601" y="9388"/>
                  </a:lnTo>
                  <a:lnTo>
                    <a:pt x="19613" y="9393"/>
                  </a:lnTo>
                  <a:lnTo>
                    <a:pt x="19613" y="9397"/>
                  </a:lnTo>
                  <a:lnTo>
                    <a:pt x="19607" y="9397"/>
                  </a:lnTo>
                  <a:lnTo>
                    <a:pt x="19609" y="9401"/>
                  </a:lnTo>
                  <a:lnTo>
                    <a:pt x="19608" y="9410"/>
                  </a:lnTo>
                  <a:lnTo>
                    <a:pt x="19598" y="9412"/>
                  </a:lnTo>
                  <a:lnTo>
                    <a:pt x="19594" y="9407"/>
                  </a:lnTo>
                  <a:lnTo>
                    <a:pt x="19590" y="9403"/>
                  </a:lnTo>
                  <a:lnTo>
                    <a:pt x="19587" y="9393"/>
                  </a:lnTo>
                  <a:lnTo>
                    <a:pt x="19584" y="9394"/>
                  </a:lnTo>
                  <a:lnTo>
                    <a:pt x="19584" y="9399"/>
                  </a:lnTo>
                  <a:lnTo>
                    <a:pt x="19582" y="9408"/>
                  </a:lnTo>
                  <a:lnTo>
                    <a:pt x="19582" y="9413"/>
                  </a:lnTo>
                  <a:lnTo>
                    <a:pt x="19585" y="9422"/>
                  </a:lnTo>
                  <a:lnTo>
                    <a:pt x="19588" y="9422"/>
                  </a:lnTo>
                  <a:lnTo>
                    <a:pt x="19591" y="9417"/>
                  </a:lnTo>
                  <a:lnTo>
                    <a:pt x="19594" y="9416"/>
                  </a:lnTo>
                  <a:lnTo>
                    <a:pt x="19603" y="9421"/>
                  </a:lnTo>
                  <a:lnTo>
                    <a:pt x="19613" y="9426"/>
                  </a:lnTo>
                  <a:lnTo>
                    <a:pt x="19613" y="9430"/>
                  </a:lnTo>
                  <a:lnTo>
                    <a:pt x="19598" y="9436"/>
                  </a:lnTo>
                  <a:lnTo>
                    <a:pt x="19589" y="9432"/>
                  </a:lnTo>
                  <a:lnTo>
                    <a:pt x="19584" y="9432"/>
                  </a:lnTo>
                  <a:lnTo>
                    <a:pt x="19600" y="9437"/>
                  </a:lnTo>
                  <a:lnTo>
                    <a:pt x="19613" y="9442"/>
                  </a:lnTo>
                  <a:lnTo>
                    <a:pt x="19613" y="9451"/>
                  </a:lnTo>
                  <a:lnTo>
                    <a:pt x="19613" y="9455"/>
                  </a:lnTo>
                  <a:lnTo>
                    <a:pt x="19613" y="9460"/>
                  </a:lnTo>
                  <a:lnTo>
                    <a:pt x="19603" y="9465"/>
                  </a:lnTo>
                  <a:lnTo>
                    <a:pt x="19594" y="9470"/>
                  </a:lnTo>
                  <a:lnTo>
                    <a:pt x="19588" y="9479"/>
                  </a:lnTo>
                  <a:lnTo>
                    <a:pt x="19588" y="9498"/>
                  </a:lnTo>
                  <a:lnTo>
                    <a:pt x="19585" y="9512"/>
                  </a:lnTo>
                  <a:lnTo>
                    <a:pt x="19585" y="9527"/>
                  </a:lnTo>
                  <a:lnTo>
                    <a:pt x="19588" y="9527"/>
                  </a:lnTo>
                  <a:lnTo>
                    <a:pt x="19590" y="9517"/>
                  </a:lnTo>
                  <a:lnTo>
                    <a:pt x="19593" y="9512"/>
                  </a:lnTo>
                  <a:lnTo>
                    <a:pt x="19595" y="9502"/>
                  </a:lnTo>
                  <a:lnTo>
                    <a:pt x="19601" y="9487"/>
                  </a:lnTo>
                  <a:lnTo>
                    <a:pt x="19603" y="9477"/>
                  </a:lnTo>
                  <a:lnTo>
                    <a:pt x="19606" y="9472"/>
                  </a:lnTo>
                  <a:lnTo>
                    <a:pt x="19606" y="9477"/>
                  </a:lnTo>
                  <a:lnTo>
                    <a:pt x="19610" y="9486"/>
                  </a:lnTo>
                  <a:lnTo>
                    <a:pt x="19610" y="9495"/>
                  </a:lnTo>
                  <a:lnTo>
                    <a:pt x="19607" y="9500"/>
                  </a:lnTo>
                  <a:lnTo>
                    <a:pt x="19601" y="9506"/>
                  </a:lnTo>
                  <a:lnTo>
                    <a:pt x="19602" y="9511"/>
                  </a:lnTo>
                  <a:lnTo>
                    <a:pt x="19607" y="9520"/>
                  </a:lnTo>
                  <a:lnTo>
                    <a:pt x="19613" y="9524"/>
                  </a:lnTo>
                  <a:lnTo>
                    <a:pt x="19613" y="9533"/>
                  </a:lnTo>
                  <a:lnTo>
                    <a:pt x="19608" y="9534"/>
                  </a:lnTo>
                  <a:lnTo>
                    <a:pt x="19612" y="9530"/>
                  </a:lnTo>
                  <a:lnTo>
                    <a:pt x="19613" y="9531"/>
                  </a:lnTo>
                  <a:lnTo>
                    <a:pt x="19613" y="9536"/>
                  </a:lnTo>
                  <a:lnTo>
                    <a:pt x="19599" y="9545"/>
                  </a:lnTo>
                  <a:lnTo>
                    <a:pt x="19591" y="9546"/>
                  </a:lnTo>
                  <a:lnTo>
                    <a:pt x="19585" y="9550"/>
                  </a:lnTo>
                  <a:lnTo>
                    <a:pt x="19597" y="9564"/>
                  </a:lnTo>
                  <a:lnTo>
                    <a:pt x="19613" y="9574"/>
                  </a:lnTo>
                  <a:lnTo>
                    <a:pt x="19613" y="9584"/>
                  </a:lnTo>
                  <a:lnTo>
                    <a:pt x="19603" y="9579"/>
                  </a:lnTo>
                  <a:lnTo>
                    <a:pt x="19596" y="9574"/>
                  </a:lnTo>
                  <a:lnTo>
                    <a:pt x="19595" y="9563"/>
                  </a:lnTo>
                  <a:lnTo>
                    <a:pt x="19597" y="9554"/>
                  </a:lnTo>
                  <a:lnTo>
                    <a:pt x="19598" y="9549"/>
                  </a:lnTo>
                  <a:lnTo>
                    <a:pt x="19601" y="9548"/>
                  </a:lnTo>
                  <a:lnTo>
                    <a:pt x="19605" y="9557"/>
                  </a:lnTo>
                  <a:lnTo>
                    <a:pt x="19605" y="9567"/>
                  </a:lnTo>
                  <a:lnTo>
                    <a:pt x="19608" y="9576"/>
                  </a:lnTo>
                  <a:lnTo>
                    <a:pt x="19606" y="9586"/>
                  </a:lnTo>
                  <a:lnTo>
                    <a:pt x="19606" y="9596"/>
                  </a:lnTo>
                  <a:lnTo>
                    <a:pt x="19597" y="9596"/>
                  </a:lnTo>
                  <a:lnTo>
                    <a:pt x="19604" y="9602"/>
                  </a:lnTo>
                  <a:lnTo>
                    <a:pt x="19613" y="9602"/>
                  </a:lnTo>
                  <a:lnTo>
                    <a:pt x="19613" y="9607"/>
                  </a:lnTo>
                  <a:lnTo>
                    <a:pt x="19604" y="9616"/>
                  </a:lnTo>
                  <a:lnTo>
                    <a:pt x="19598" y="9621"/>
                  </a:lnTo>
                  <a:lnTo>
                    <a:pt x="19593" y="9631"/>
                  </a:lnTo>
                  <a:lnTo>
                    <a:pt x="19603" y="9650"/>
                  </a:lnTo>
                  <a:lnTo>
                    <a:pt x="19613" y="9660"/>
                  </a:lnTo>
                  <a:lnTo>
                    <a:pt x="19613" y="9669"/>
                  </a:lnTo>
                  <a:lnTo>
                    <a:pt x="19602" y="9673"/>
                  </a:lnTo>
                  <a:lnTo>
                    <a:pt x="19595" y="9669"/>
                  </a:lnTo>
                  <a:lnTo>
                    <a:pt x="19595" y="9668"/>
                  </a:lnTo>
                  <a:lnTo>
                    <a:pt x="19595" y="9636"/>
                  </a:lnTo>
                  <a:lnTo>
                    <a:pt x="19593" y="9603"/>
                  </a:lnTo>
                  <a:lnTo>
                    <a:pt x="19596" y="9603"/>
                  </a:lnTo>
                  <a:lnTo>
                    <a:pt x="19599" y="9625"/>
                  </a:lnTo>
                  <a:lnTo>
                    <a:pt x="19606" y="9639"/>
                  </a:lnTo>
                  <a:lnTo>
                    <a:pt x="19606" y="9648"/>
                  </a:lnTo>
                  <a:lnTo>
                    <a:pt x="19609" y="9660"/>
                  </a:lnTo>
                  <a:lnTo>
                    <a:pt x="19613" y="9672"/>
                  </a:lnTo>
                  <a:lnTo>
                    <a:pt x="19613" y="9677"/>
                  </a:lnTo>
                  <a:lnTo>
                    <a:pt x="19601" y="9678"/>
                  </a:lnTo>
                  <a:lnTo>
                    <a:pt x="19599" y="9682"/>
                  </a:lnTo>
                  <a:lnTo>
                    <a:pt x="19598" y="9687"/>
                  </a:lnTo>
                  <a:lnTo>
                    <a:pt x="19594" y="9696"/>
                  </a:lnTo>
                  <a:lnTo>
                    <a:pt x="19594" y="9710"/>
                  </a:lnTo>
                  <a:lnTo>
                    <a:pt x="19597" y="9720"/>
                  </a:lnTo>
                  <a:lnTo>
                    <a:pt x="19603" y="9719"/>
                  </a:lnTo>
                  <a:lnTo>
                    <a:pt x="19603" y="9710"/>
                  </a:lnTo>
                  <a:lnTo>
                    <a:pt x="19606" y="9704"/>
                  </a:lnTo>
                  <a:lnTo>
                    <a:pt x="19608" y="9704"/>
                  </a:lnTo>
                  <a:lnTo>
                    <a:pt x="19612" y="9709"/>
                  </a:lnTo>
                  <a:lnTo>
                    <a:pt x="19615" y="9713"/>
                  </a:lnTo>
                  <a:lnTo>
                    <a:pt x="19615" y="9722"/>
                  </a:lnTo>
                  <a:lnTo>
                    <a:pt x="19609" y="9723"/>
                  </a:lnTo>
                  <a:lnTo>
                    <a:pt x="19604" y="9729"/>
                  </a:lnTo>
                  <a:lnTo>
                    <a:pt x="19604" y="9738"/>
                  </a:lnTo>
                  <a:lnTo>
                    <a:pt x="19608" y="9752"/>
                  </a:lnTo>
                  <a:lnTo>
                    <a:pt x="19621" y="9765"/>
                  </a:lnTo>
                  <a:lnTo>
                    <a:pt x="19627" y="9777"/>
                  </a:lnTo>
                  <a:lnTo>
                    <a:pt x="19630" y="9782"/>
                  </a:lnTo>
                  <a:lnTo>
                    <a:pt x="19631" y="9787"/>
                  </a:lnTo>
                  <a:lnTo>
                    <a:pt x="19634" y="9796"/>
                  </a:lnTo>
                  <a:lnTo>
                    <a:pt x="19635" y="9805"/>
                  </a:lnTo>
                  <a:lnTo>
                    <a:pt x="19638" y="9810"/>
                  </a:lnTo>
                  <a:lnTo>
                    <a:pt x="19644" y="9809"/>
                  </a:lnTo>
                  <a:lnTo>
                    <a:pt x="19650" y="9799"/>
                  </a:lnTo>
                  <a:lnTo>
                    <a:pt x="19652" y="9789"/>
                  </a:lnTo>
                  <a:lnTo>
                    <a:pt x="19651" y="9775"/>
                  </a:lnTo>
                  <a:lnTo>
                    <a:pt x="19644" y="9762"/>
                  </a:lnTo>
                  <a:lnTo>
                    <a:pt x="19641" y="9752"/>
                  </a:lnTo>
                  <a:lnTo>
                    <a:pt x="19638" y="9748"/>
                  </a:lnTo>
                  <a:lnTo>
                    <a:pt x="19637" y="9734"/>
                  </a:lnTo>
                  <a:lnTo>
                    <a:pt x="19640" y="9729"/>
                  </a:lnTo>
                  <a:lnTo>
                    <a:pt x="19646" y="9728"/>
                  </a:lnTo>
                  <a:lnTo>
                    <a:pt x="19636" y="9701"/>
                  </a:lnTo>
                  <a:lnTo>
                    <a:pt x="19631" y="9664"/>
                  </a:lnTo>
                  <a:lnTo>
                    <a:pt x="19629" y="9621"/>
                  </a:lnTo>
                  <a:lnTo>
                    <a:pt x="19631" y="9602"/>
                  </a:lnTo>
                  <a:lnTo>
                    <a:pt x="19632" y="9582"/>
                  </a:lnTo>
                  <a:lnTo>
                    <a:pt x="19641" y="9558"/>
                  </a:lnTo>
                  <a:lnTo>
                    <a:pt x="19646" y="9553"/>
                  </a:lnTo>
                  <a:lnTo>
                    <a:pt x="19649" y="9547"/>
                  </a:lnTo>
                  <a:lnTo>
                    <a:pt x="19659" y="9555"/>
                  </a:lnTo>
                  <a:lnTo>
                    <a:pt x="19661" y="9555"/>
                  </a:lnTo>
                  <a:lnTo>
                    <a:pt x="19665" y="9560"/>
                  </a:lnTo>
                  <a:lnTo>
                    <a:pt x="19665" y="9555"/>
                  </a:lnTo>
                  <a:lnTo>
                    <a:pt x="19667" y="9550"/>
                  </a:lnTo>
                  <a:lnTo>
                    <a:pt x="19664" y="9545"/>
                  </a:lnTo>
                  <a:lnTo>
                    <a:pt x="19652" y="9542"/>
                  </a:lnTo>
                  <a:lnTo>
                    <a:pt x="19648" y="9533"/>
                  </a:lnTo>
                  <a:lnTo>
                    <a:pt x="19647" y="9505"/>
                  </a:lnTo>
                  <a:lnTo>
                    <a:pt x="19649" y="9490"/>
                  </a:lnTo>
                  <a:lnTo>
                    <a:pt x="19658" y="9480"/>
                  </a:lnTo>
                  <a:lnTo>
                    <a:pt x="19661" y="9475"/>
                  </a:lnTo>
                  <a:lnTo>
                    <a:pt x="19664" y="9474"/>
                  </a:lnTo>
                  <a:lnTo>
                    <a:pt x="19670" y="9483"/>
                  </a:lnTo>
                  <a:lnTo>
                    <a:pt x="19673" y="9487"/>
                  </a:lnTo>
                  <a:lnTo>
                    <a:pt x="19676" y="9487"/>
                  </a:lnTo>
                  <a:lnTo>
                    <a:pt x="19682" y="9481"/>
                  </a:lnTo>
                  <a:lnTo>
                    <a:pt x="19688" y="9471"/>
                  </a:lnTo>
                  <a:lnTo>
                    <a:pt x="19687" y="9466"/>
                  </a:lnTo>
                  <a:lnTo>
                    <a:pt x="19684" y="9462"/>
                  </a:lnTo>
                  <a:lnTo>
                    <a:pt x="19663" y="9460"/>
                  </a:lnTo>
                  <a:lnTo>
                    <a:pt x="19662" y="9441"/>
                  </a:lnTo>
                  <a:lnTo>
                    <a:pt x="19667" y="9421"/>
                  </a:lnTo>
                  <a:lnTo>
                    <a:pt x="19670" y="9417"/>
                  </a:lnTo>
                  <a:lnTo>
                    <a:pt x="19670" y="9412"/>
                  </a:lnTo>
                  <a:lnTo>
                    <a:pt x="19672" y="9411"/>
                  </a:lnTo>
                  <a:lnTo>
                    <a:pt x="19691" y="9423"/>
                  </a:lnTo>
                  <a:lnTo>
                    <a:pt x="19694" y="9418"/>
                  </a:lnTo>
                  <a:lnTo>
                    <a:pt x="19694" y="9414"/>
                  </a:lnTo>
                  <a:lnTo>
                    <a:pt x="19688" y="9410"/>
                  </a:lnTo>
                  <a:lnTo>
                    <a:pt x="19687" y="9405"/>
                  </a:lnTo>
                  <a:lnTo>
                    <a:pt x="19699" y="9399"/>
                  </a:lnTo>
                  <a:lnTo>
                    <a:pt x="19699" y="9394"/>
                  </a:lnTo>
                  <a:lnTo>
                    <a:pt x="19675" y="9397"/>
                  </a:lnTo>
                  <a:lnTo>
                    <a:pt x="19674" y="9388"/>
                  </a:lnTo>
                  <a:lnTo>
                    <a:pt x="19683" y="9372"/>
                  </a:lnTo>
                  <a:lnTo>
                    <a:pt x="19685" y="9363"/>
                  </a:lnTo>
                  <a:lnTo>
                    <a:pt x="19682" y="9354"/>
                  </a:lnTo>
                  <a:lnTo>
                    <a:pt x="19683" y="9329"/>
                  </a:lnTo>
                  <a:lnTo>
                    <a:pt x="19686" y="9324"/>
                  </a:lnTo>
                  <a:lnTo>
                    <a:pt x="19692" y="9319"/>
                  </a:lnTo>
                  <a:lnTo>
                    <a:pt x="19694" y="9304"/>
                  </a:lnTo>
                  <a:lnTo>
                    <a:pt x="19697" y="9299"/>
                  </a:lnTo>
                  <a:lnTo>
                    <a:pt x="19690" y="9286"/>
                  </a:lnTo>
                  <a:lnTo>
                    <a:pt x="19690" y="9272"/>
                  </a:lnTo>
                  <a:lnTo>
                    <a:pt x="19694" y="9243"/>
                  </a:lnTo>
                  <a:lnTo>
                    <a:pt x="19699" y="9218"/>
                  </a:lnTo>
                  <a:lnTo>
                    <a:pt x="19702" y="9209"/>
                  </a:lnTo>
                  <a:lnTo>
                    <a:pt x="19707" y="9203"/>
                  </a:lnTo>
                  <a:lnTo>
                    <a:pt x="19706" y="9180"/>
                  </a:lnTo>
                  <a:lnTo>
                    <a:pt x="19708" y="9156"/>
                  </a:lnTo>
                  <a:lnTo>
                    <a:pt x="19711" y="9150"/>
                  </a:lnTo>
                  <a:lnTo>
                    <a:pt x="19717" y="9150"/>
                  </a:lnTo>
                  <a:lnTo>
                    <a:pt x="19720" y="9145"/>
                  </a:lnTo>
                  <a:lnTo>
                    <a:pt x="19719" y="9126"/>
                  </a:lnTo>
                  <a:lnTo>
                    <a:pt x="19709" y="9117"/>
                  </a:lnTo>
                  <a:lnTo>
                    <a:pt x="19709" y="9108"/>
                  </a:lnTo>
                  <a:lnTo>
                    <a:pt x="19711" y="9089"/>
                  </a:lnTo>
                  <a:lnTo>
                    <a:pt x="19714" y="9084"/>
                  </a:lnTo>
                  <a:lnTo>
                    <a:pt x="19720" y="9083"/>
                  </a:lnTo>
                  <a:lnTo>
                    <a:pt x="19722" y="9078"/>
                  </a:lnTo>
                  <a:lnTo>
                    <a:pt x="19725" y="9073"/>
                  </a:lnTo>
                  <a:lnTo>
                    <a:pt x="19722" y="9096"/>
                  </a:lnTo>
                  <a:lnTo>
                    <a:pt x="19721" y="9114"/>
                  </a:lnTo>
                  <a:lnTo>
                    <a:pt x="19727" y="9114"/>
                  </a:lnTo>
                  <a:lnTo>
                    <a:pt x="19730" y="9081"/>
                  </a:lnTo>
                  <a:lnTo>
                    <a:pt x="19733" y="9057"/>
                  </a:lnTo>
                  <a:lnTo>
                    <a:pt x="19729" y="9032"/>
                  </a:lnTo>
                  <a:lnTo>
                    <a:pt x="19731" y="9014"/>
                  </a:lnTo>
                  <a:lnTo>
                    <a:pt x="19752" y="8987"/>
                  </a:lnTo>
                  <a:lnTo>
                    <a:pt x="19769" y="8972"/>
                  </a:lnTo>
                  <a:lnTo>
                    <a:pt x="19769" y="8971"/>
                  </a:lnTo>
                  <a:lnTo>
                    <a:pt x="19754" y="8952"/>
                  </a:lnTo>
                  <a:lnTo>
                    <a:pt x="19744" y="8943"/>
                  </a:lnTo>
                  <a:lnTo>
                    <a:pt x="19740" y="8934"/>
                  </a:lnTo>
                  <a:lnTo>
                    <a:pt x="19741" y="8929"/>
                  </a:lnTo>
                  <a:lnTo>
                    <a:pt x="19740" y="8919"/>
                  </a:lnTo>
                  <a:lnTo>
                    <a:pt x="19741" y="8905"/>
                  </a:lnTo>
                  <a:lnTo>
                    <a:pt x="19744" y="8900"/>
                  </a:lnTo>
                  <a:lnTo>
                    <a:pt x="19747" y="8899"/>
                  </a:lnTo>
                  <a:lnTo>
                    <a:pt x="19758" y="8894"/>
                  </a:lnTo>
                  <a:lnTo>
                    <a:pt x="19769" y="8894"/>
                  </a:lnTo>
                  <a:lnTo>
                    <a:pt x="19769" y="8899"/>
                  </a:lnTo>
                  <a:lnTo>
                    <a:pt x="19763" y="8893"/>
                  </a:lnTo>
                  <a:lnTo>
                    <a:pt x="19759" y="8884"/>
                  </a:lnTo>
                  <a:lnTo>
                    <a:pt x="19759" y="8875"/>
                  </a:lnTo>
                  <a:lnTo>
                    <a:pt x="19758" y="8860"/>
                  </a:lnTo>
                  <a:lnTo>
                    <a:pt x="19760" y="8850"/>
                  </a:lnTo>
                  <a:lnTo>
                    <a:pt x="19762" y="8831"/>
                  </a:lnTo>
                  <a:lnTo>
                    <a:pt x="19769" y="8822"/>
                  </a:lnTo>
                  <a:lnTo>
                    <a:pt x="19769" y="8817"/>
                  </a:lnTo>
                  <a:lnTo>
                    <a:pt x="19761" y="8808"/>
                  </a:lnTo>
                  <a:lnTo>
                    <a:pt x="19756" y="8809"/>
                  </a:lnTo>
                  <a:lnTo>
                    <a:pt x="19755" y="8798"/>
                  </a:lnTo>
                  <a:lnTo>
                    <a:pt x="19757" y="8793"/>
                  </a:lnTo>
                  <a:lnTo>
                    <a:pt x="19756" y="8779"/>
                  </a:lnTo>
                  <a:lnTo>
                    <a:pt x="19759" y="8774"/>
                  </a:lnTo>
                  <a:lnTo>
                    <a:pt x="19761" y="8769"/>
                  </a:lnTo>
                  <a:lnTo>
                    <a:pt x="19764" y="8769"/>
                  </a:lnTo>
                  <a:lnTo>
                    <a:pt x="19767" y="8764"/>
                  </a:lnTo>
                  <a:lnTo>
                    <a:pt x="19770" y="8763"/>
                  </a:lnTo>
                  <a:lnTo>
                    <a:pt x="19771" y="8783"/>
                  </a:lnTo>
                  <a:lnTo>
                    <a:pt x="19775" y="8791"/>
                  </a:lnTo>
                  <a:lnTo>
                    <a:pt x="19778" y="8796"/>
                  </a:lnTo>
                  <a:lnTo>
                    <a:pt x="19781" y="8795"/>
                  </a:lnTo>
                  <a:lnTo>
                    <a:pt x="19780" y="8786"/>
                  </a:lnTo>
                  <a:lnTo>
                    <a:pt x="19782" y="8771"/>
                  </a:lnTo>
                  <a:lnTo>
                    <a:pt x="19785" y="8762"/>
                  </a:lnTo>
                  <a:lnTo>
                    <a:pt x="19787" y="8747"/>
                  </a:lnTo>
                  <a:lnTo>
                    <a:pt x="19790" y="8733"/>
                  </a:lnTo>
                  <a:lnTo>
                    <a:pt x="19792" y="8714"/>
                  </a:lnTo>
                  <a:lnTo>
                    <a:pt x="19797" y="8698"/>
                  </a:lnTo>
                  <a:lnTo>
                    <a:pt x="19799" y="8684"/>
                  </a:lnTo>
                  <a:lnTo>
                    <a:pt x="19796" y="8680"/>
                  </a:lnTo>
                  <a:lnTo>
                    <a:pt x="19793" y="8653"/>
                  </a:lnTo>
                  <a:lnTo>
                    <a:pt x="19790" y="8626"/>
                  </a:lnTo>
                  <a:lnTo>
                    <a:pt x="19787" y="8626"/>
                  </a:lnTo>
                  <a:lnTo>
                    <a:pt x="19784" y="8653"/>
                  </a:lnTo>
                  <a:lnTo>
                    <a:pt x="19769" y="8678"/>
                  </a:lnTo>
                  <a:lnTo>
                    <a:pt x="19769" y="8674"/>
                  </a:lnTo>
                  <a:lnTo>
                    <a:pt x="19765" y="8674"/>
                  </a:lnTo>
                  <a:lnTo>
                    <a:pt x="19765" y="8665"/>
                  </a:lnTo>
                  <a:lnTo>
                    <a:pt x="19768" y="8659"/>
                  </a:lnTo>
                  <a:lnTo>
                    <a:pt x="19768" y="8655"/>
                  </a:lnTo>
                  <a:lnTo>
                    <a:pt x="19777" y="8644"/>
                  </a:lnTo>
                  <a:lnTo>
                    <a:pt x="19776" y="8626"/>
                  </a:lnTo>
                  <a:lnTo>
                    <a:pt x="19773" y="8626"/>
                  </a:lnTo>
                  <a:lnTo>
                    <a:pt x="19773" y="8630"/>
                  </a:lnTo>
                  <a:lnTo>
                    <a:pt x="19752" y="8638"/>
                  </a:lnTo>
                  <a:lnTo>
                    <a:pt x="19749" y="8636"/>
                  </a:lnTo>
                  <a:lnTo>
                    <a:pt x="19746" y="8637"/>
                  </a:lnTo>
                  <a:lnTo>
                    <a:pt x="19745" y="8619"/>
                  </a:lnTo>
                  <a:lnTo>
                    <a:pt x="19748" y="8614"/>
                  </a:lnTo>
                  <a:lnTo>
                    <a:pt x="19756" y="8613"/>
                  </a:lnTo>
                  <a:lnTo>
                    <a:pt x="19759" y="8618"/>
                  </a:lnTo>
                  <a:lnTo>
                    <a:pt x="19766" y="8621"/>
                  </a:lnTo>
                  <a:lnTo>
                    <a:pt x="19775" y="8625"/>
                  </a:lnTo>
                  <a:lnTo>
                    <a:pt x="19784" y="8624"/>
                  </a:lnTo>
                  <a:lnTo>
                    <a:pt x="19778" y="8620"/>
                  </a:lnTo>
                  <a:lnTo>
                    <a:pt x="19769" y="8615"/>
                  </a:lnTo>
                  <a:lnTo>
                    <a:pt x="19769" y="8610"/>
                  </a:lnTo>
                  <a:lnTo>
                    <a:pt x="19772" y="8611"/>
                  </a:lnTo>
                  <a:lnTo>
                    <a:pt x="19770" y="8606"/>
                  </a:lnTo>
                  <a:lnTo>
                    <a:pt x="19769" y="8607"/>
                  </a:lnTo>
                  <a:lnTo>
                    <a:pt x="19769" y="8602"/>
                  </a:lnTo>
                  <a:lnTo>
                    <a:pt x="19766" y="8612"/>
                  </a:lnTo>
                  <a:lnTo>
                    <a:pt x="19768" y="8626"/>
                  </a:lnTo>
                  <a:lnTo>
                    <a:pt x="19770" y="8626"/>
                  </a:lnTo>
                  <a:lnTo>
                    <a:pt x="19774" y="8611"/>
                  </a:lnTo>
                  <a:lnTo>
                    <a:pt x="19777" y="8606"/>
                  </a:lnTo>
                  <a:lnTo>
                    <a:pt x="19780" y="8606"/>
                  </a:lnTo>
                  <a:lnTo>
                    <a:pt x="19786" y="8602"/>
                  </a:lnTo>
                  <a:lnTo>
                    <a:pt x="19786" y="8592"/>
                  </a:lnTo>
                  <a:lnTo>
                    <a:pt x="19782" y="8587"/>
                  </a:lnTo>
                  <a:lnTo>
                    <a:pt x="19779" y="8582"/>
                  </a:lnTo>
                  <a:lnTo>
                    <a:pt x="19779" y="8573"/>
                  </a:lnTo>
                  <a:lnTo>
                    <a:pt x="19782" y="8597"/>
                  </a:lnTo>
                  <a:lnTo>
                    <a:pt x="19785" y="8626"/>
                  </a:lnTo>
                  <a:lnTo>
                    <a:pt x="19788" y="8626"/>
                  </a:lnTo>
                  <a:lnTo>
                    <a:pt x="19791" y="8606"/>
                  </a:lnTo>
                  <a:lnTo>
                    <a:pt x="19794" y="8597"/>
                  </a:lnTo>
                  <a:lnTo>
                    <a:pt x="19795" y="8600"/>
                  </a:lnTo>
                  <a:lnTo>
                    <a:pt x="19798" y="8602"/>
                  </a:lnTo>
                  <a:lnTo>
                    <a:pt x="19802" y="8685"/>
                  </a:lnTo>
                  <a:lnTo>
                    <a:pt x="19806" y="8684"/>
                  </a:lnTo>
                  <a:lnTo>
                    <a:pt x="19804" y="8660"/>
                  </a:lnTo>
                  <a:lnTo>
                    <a:pt x="19806" y="8636"/>
                  </a:lnTo>
                  <a:lnTo>
                    <a:pt x="19801" y="8594"/>
                  </a:lnTo>
                  <a:lnTo>
                    <a:pt x="19800" y="8574"/>
                  </a:lnTo>
                  <a:lnTo>
                    <a:pt x="19797" y="8566"/>
                  </a:lnTo>
                  <a:lnTo>
                    <a:pt x="19796" y="8558"/>
                  </a:lnTo>
                  <a:lnTo>
                    <a:pt x="19796" y="8552"/>
                  </a:lnTo>
                  <a:lnTo>
                    <a:pt x="19792" y="8538"/>
                  </a:lnTo>
                  <a:lnTo>
                    <a:pt x="19791" y="8523"/>
                  </a:lnTo>
                  <a:lnTo>
                    <a:pt x="19785" y="8510"/>
                  </a:lnTo>
                  <a:lnTo>
                    <a:pt x="19784" y="8491"/>
                  </a:lnTo>
                  <a:lnTo>
                    <a:pt x="19777" y="8478"/>
                  </a:lnTo>
                  <a:lnTo>
                    <a:pt x="19776" y="8463"/>
                  </a:lnTo>
                  <a:lnTo>
                    <a:pt x="19773" y="8455"/>
                  </a:lnTo>
                  <a:lnTo>
                    <a:pt x="19769" y="8450"/>
                  </a:lnTo>
                  <a:lnTo>
                    <a:pt x="19766" y="8446"/>
                  </a:lnTo>
                  <a:lnTo>
                    <a:pt x="19767" y="8451"/>
                  </a:lnTo>
                  <a:lnTo>
                    <a:pt x="19763" y="8451"/>
                  </a:lnTo>
                  <a:lnTo>
                    <a:pt x="19764" y="8465"/>
                  </a:lnTo>
                  <a:lnTo>
                    <a:pt x="19767" y="8469"/>
                  </a:lnTo>
                  <a:lnTo>
                    <a:pt x="19771" y="8474"/>
                  </a:lnTo>
                  <a:lnTo>
                    <a:pt x="19771" y="8479"/>
                  </a:lnTo>
                  <a:lnTo>
                    <a:pt x="19768" y="8489"/>
                  </a:lnTo>
                  <a:lnTo>
                    <a:pt x="19765" y="8493"/>
                  </a:lnTo>
                  <a:lnTo>
                    <a:pt x="19766" y="8499"/>
                  </a:lnTo>
                  <a:lnTo>
                    <a:pt x="19763" y="8494"/>
                  </a:lnTo>
                  <a:lnTo>
                    <a:pt x="19756" y="8490"/>
                  </a:lnTo>
                  <a:lnTo>
                    <a:pt x="19753" y="8481"/>
                  </a:lnTo>
                  <a:lnTo>
                    <a:pt x="19749" y="8472"/>
                  </a:lnTo>
                  <a:lnTo>
                    <a:pt x="19747" y="8472"/>
                  </a:lnTo>
                  <a:lnTo>
                    <a:pt x="19743" y="8477"/>
                  </a:lnTo>
                  <a:lnTo>
                    <a:pt x="19741" y="8478"/>
                  </a:lnTo>
                  <a:lnTo>
                    <a:pt x="19738" y="8483"/>
                  </a:lnTo>
                  <a:lnTo>
                    <a:pt x="19738" y="8492"/>
                  </a:lnTo>
                  <a:lnTo>
                    <a:pt x="19732" y="8498"/>
                  </a:lnTo>
                  <a:lnTo>
                    <a:pt x="19727" y="8508"/>
                  </a:lnTo>
                  <a:lnTo>
                    <a:pt x="19724" y="8513"/>
                  </a:lnTo>
                  <a:lnTo>
                    <a:pt x="19723" y="8490"/>
                  </a:lnTo>
                  <a:lnTo>
                    <a:pt x="19726" y="8485"/>
                  </a:lnTo>
                  <a:lnTo>
                    <a:pt x="19728" y="8474"/>
                  </a:lnTo>
                  <a:lnTo>
                    <a:pt x="19731" y="8465"/>
                  </a:lnTo>
                  <a:lnTo>
                    <a:pt x="19734" y="8459"/>
                  </a:lnTo>
                  <a:lnTo>
                    <a:pt x="19739" y="8450"/>
                  </a:lnTo>
                  <a:lnTo>
                    <a:pt x="19742" y="8449"/>
                  </a:lnTo>
                  <a:lnTo>
                    <a:pt x="19745" y="8444"/>
                  </a:lnTo>
                  <a:lnTo>
                    <a:pt x="19742" y="8439"/>
                  </a:lnTo>
                  <a:lnTo>
                    <a:pt x="19717" y="8438"/>
                  </a:lnTo>
                  <a:lnTo>
                    <a:pt x="19715" y="8438"/>
                  </a:lnTo>
                  <a:lnTo>
                    <a:pt x="19714" y="8429"/>
                  </a:lnTo>
                  <a:lnTo>
                    <a:pt x="19717" y="8423"/>
                  </a:lnTo>
                  <a:lnTo>
                    <a:pt x="19726" y="8423"/>
                  </a:lnTo>
                  <a:lnTo>
                    <a:pt x="19729" y="8418"/>
                  </a:lnTo>
                  <a:lnTo>
                    <a:pt x="19728" y="8403"/>
                  </a:lnTo>
                  <a:lnTo>
                    <a:pt x="19731" y="8398"/>
                  </a:lnTo>
                  <a:lnTo>
                    <a:pt x="19737" y="8393"/>
                  </a:lnTo>
                  <a:lnTo>
                    <a:pt x="19742" y="8385"/>
                  </a:lnTo>
                  <a:lnTo>
                    <a:pt x="19746" y="8381"/>
                  </a:lnTo>
                  <a:lnTo>
                    <a:pt x="19749" y="8381"/>
                  </a:lnTo>
                  <a:lnTo>
                    <a:pt x="19749" y="8398"/>
                  </a:lnTo>
                  <a:lnTo>
                    <a:pt x="19753" y="8416"/>
                  </a:lnTo>
                  <a:lnTo>
                    <a:pt x="19753" y="8432"/>
                  </a:lnTo>
                  <a:lnTo>
                    <a:pt x="19757" y="8441"/>
                  </a:lnTo>
                  <a:lnTo>
                    <a:pt x="19760" y="8446"/>
                  </a:lnTo>
                  <a:lnTo>
                    <a:pt x="19763" y="8441"/>
                  </a:lnTo>
                  <a:lnTo>
                    <a:pt x="19766" y="8437"/>
                  </a:lnTo>
                  <a:lnTo>
                    <a:pt x="19765" y="8427"/>
                  </a:lnTo>
                  <a:lnTo>
                    <a:pt x="19758" y="8404"/>
                  </a:lnTo>
                  <a:lnTo>
                    <a:pt x="19754" y="8376"/>
                  </a:lnTo>
                  <a:lnTo>
                    <a:pt x="19743" y="8344"/>
                  </a:lnTo>
                  <a:lnTo>
                    <a:pt x="19739" y="8321"/>
                  </a:lnTo>
                  <a:lnTo>
                    <a:pt x="19729" y="8303"/>
                  </a:lnTo>
                  <a:lnTo>
                    <a:pt x="19729" y="8308"/>
                  </a:lnTo>
                  <a:lnTo>
                    <a:pt x="19726" y="8313"/>
                  </a:lnTo>
                  <a:lnTo>
                    <a:pt x="19727" y="8318"/>
                  </a:lnTo>
                  <a:lnTo>
                    <a:pt x="19715" y="8324"/>
                  </a:lnTo>
                  <a:lnTo>
                    <a:pt x="19700" y="8326"/>
                  </a:lnTo>
                  <a:lnTo>
                    <a:pt x="19687" y="8318"/>
                  </a:lnTo>
                  <a:lnTo>
                    <a:pt x="19668" y="8306"/>
                  </a:lnTo>
                  <a:lnTo>
                    <a:pt x="19656" y="8293"/>
                  </a:lnTo>
                  <a:lnTo>
                    <a:pt x="19640" y="8272"/>
                  </a:lnTo>
                  <a:lnTo>
                    <a:pt x="19626" y="8255"/>
                  </a:lnTo>
                  <a:lnTo>
                    <a:pt x="19619" y="8232"/>
                  </a:lnTo>
                  <a:lnTo>
                    <a:pt x="19618" y="8208"/>
                  </a:lnTo>
                  <a:lnTo>
                    <a:pt x="19611" y="8190"/>
                  </a:lnTo>
                  <a:lnTo>
                    <a:pt x="19601" y="8182"/>
                  </a:lnTo>
                  <a:lnTo>
                    <a:pt x="19579" y="8161"/>
                  </a:lnTo>
                  <a:lnTo>
                    <a:pt x="19563" y="8143"/>
                  </a:lnTo>
                  <a:lnTo>
                    <a:pt x="19553" y="8112"/>
                  </a:lnTo>
                  <a:lnTo>
                    <a:pt x="19548" y="8083"/>
                  </a:lnTo>
                  <a:lnTo>
                    <a:pt x="19546" y="8036"/>
                  </a:lnTo>
                  <a:lnTo>
                    <a:pt x="19542" y="8013"/>
                  </a:lnTo>
                  <a:lnTo>
                    <a:pt x="19535" y="8000"/>
                  </a:lnTo>
                  <a:lnTo>
                    <a:pt x="19528" y="7981"/>
                  </a:lnTo>
                  <a:lnTo>
                    <a:pt x="19521" y="7973"/>
                  </a:lnTo>
                  <a:lnTo>
                    <a:pt x="19518" y="7964"/>
                  </a:lnTo>
                  <a:lnTo>
                    <a:pt x="19512" y="7955"/>
                  </a:lnTo>
                  <a:lnTo>
                    <a:pt x="19506" y="7956"/>
                  </a:lnTo>
                  <a:lnTo>
                    <a:pt x="19499" y="7952"/>
                  </a:lnTo>
                  <a:lnTo>
                    <a:pt x="19490" y="7958"/>
                  </a:lnTo>
                  <a:lnTo>
                    <a:pt x="19475" y="7958"/>
                  </a:lnTo>
                  <a:lnTo>
                    <a:pt x="19457" y="7955"/>
                  </a:lnTo>
                  <a:lnTo>
                    <a:pt x="19457" y="7950"/>
                  </a:lnTo>
                  <a:lnTo>
                    <a:pt x="19471" y="7940"/>
                  </a:lnTo>
                  <a:lnTo>
                    <a:pt x="19474" y="7936"/>
                  </a:lnTo>
                  <a:lnTo>
                    <a:pt x="19465" y="7927"/>
                  </a:lnTo>
                  <a:lnTo>
                    <a:pt x="19457" y="7914"/>
                  </a:lnTo>
                  <a:lnTo>
                    <a:pt x="19456" y="7900"/>
                  </a:lnTo>
                  <a:lnTo>
                    <a:pt x="19454" y="7896"/>
                  </a:lnTo>
                  <a:lnTo>
                    <a:pt x="19442" y="7893"/>
                  </a:lnTo>
                  <a:lnTo>
                    <a:pt x="19429" y="7876"/>
                  </a:lnTo>
                  <a:lnTo>
                    <a:pt x="19428" y="7866"/>
                  </a:lnTo>
                  <a:lnTo>
                    <a:pt x="19430" y="7847"/>
                  </a:lnTo>
                  <a:lnTo>
                    <a:pt x="19429" y="7819"/>
                  </a:lnTo>
                  <a:lnTo>
                    <a:pt x="19424" y="7790"/>
                  </a:lnTo>
                  <a:lnTo>
                    <a:pt x="19424" y="7781"/>
                  </a:lnTo>
                  <a:lnTo>
                    <a:pt x="19421" y="7777"/>
                  </a:lnTo>
                  <a:lnTo>
                    <a:pt x="19412" y="7773"/>
                  </a:lnTo>
                  <a:lnTo>
                    <a:pt x="19402" y="7765"/>
                  </a:lnTo>
                  <a:lnTo>
                    <a:pt x="19401" y="7750"/>
                  </a:lnTo>
                  <a:lnTo>
                    <a:pt x="19398" y="7741"/>
                  </a:lnTo>
                  <a:lnTo>
                    <a:pt x="19400" y="7722"/>
                  </a:lnTo>
                  <a:lnTo>
                    <a:pt x="19403" y="7683"/>
                  </a:lnTo>
                  <a:lnTo>
                    <a:pt x="19408" y="7648"/>
                  </a:lnTo>
                  <a:lnTo>
                    <a:pt x="19411" y="7648"/>
                  </a:lnTo>
                  <a:lnTo>
                    <a:pt x="19414" y="7648"/>
                  </a:lnTo>
                  <a:lnTo>
                    <a:pt x="19416" y="7648"/>
                  </a:lnTo>
                  <a:lnTo>
                    <a:pt x="19418" y="7643"/>
                  </a:lnTo>
                  <a:lnTo>
                    <a:pt x="19418" y="7648"/>
                  </a:lnTo>
                  <a:lnTo>
                    <a:pt x="19421" y="7648"/>
                  </a:lnTo>
                  <a:lnTo>
                    <a:pt x="19426" y="7648"/>
                  </a:lnTo>
                  <a:lnTo>
                    <a:pt x="19430" y="7648"/>
                  </a:lnTo>
                  <a:lnTo>
                    <a:pt x="19428" y="7672"/>
                  </a:lnTo>
                  <a:lnTo>
                    <a:pt x="19425" y="7686"/>
                  </a:lnTo>
                  <a:lnTo>
                    <a:pt x="19429" y="7695"/>
                  </a:lnTo>
                  <a:lnTo>
                    <a:pt x="19426" y="7705"/>
                  </a:lnTo>
                  <a:lnTo>
                    <a:pt x="19424" y="7710"/>
                  </a:lnTo>
                  <a:lnTo>
                    <a:pt x="19421" y="7720"/>
                  </a:lnTo>
                  <a:lnTo>
                    <a:pt x="19415" y="7725"/>
                  </a:lnTo>
                  <a:lnTo>
                    <a:pt x="19416" y="7734"/>
                  </a:lnTo>
                  <a:lnTo>
                    <a:pt x="19413" y="7740"/>
                  </a:lnTo>
                  <a:lnTo>
                    <a:pt x="19416" y="7744"/>
                  </a:lnTo>
                  <a:lnTo>
                    <a:pt x="19429" y="7752"/>
                  </a:lnTo>
                  <a:lnTo>
                    <a:pt x="19435" y="7761"/>
                  </a:lnTo>
                  <a:lnTo>
                    <a:pt x="19442" y="7770"/>
                  </a:lnTo>
                  <a:lnTo>
                    <a:pt x="19451" y="7788"/>
                  </a:lnTo>
                  <a:lnTo>
                    <a:pt x="19457" y="7798"/>
                  </a:lnTo>
                  <a:lnTo>
                    <a:pt x="19457" y="7803"/>
                  </a:lnTo>
                  <a:lnTo>
                    <a:pt x="19452" y="7812"/>
                  </a:lnTo>
                  <a:lnTo>
                    <a:pt x="19449" y="7831"/>
                  </a:lnTo>
                  <a:lnTo>
                    <a:pt x="19450" y="7840"/>
                  </a:lnTo>
                  <a:lnTo>
                    <a:pt x="19447" y="7845"/>
                  </a:lnTo>
                  <a:lnTo>
                    <a:pt x="19449" y="7854"/>
                  </a:lnTo>
                  <a:lnTo>
                    <a:pt x="19449" y="7863"/>
                  </a:lnTo>
                  <a:lnTo>
                    <a:pt x="19453" y="7863"/>
                  </a:lnTo>
                  <a:lnTo>
                    <a:pt x="19456" y="7867"/>
                  </a:lnTo>
                  <a:lnTo>
                    <a:pt x="19474" y="7865"/>
                  </a:lnTo>
                  <a:lnTo>
                    <a:pt x="19487" y="7878"/>
                  </a:lnTo>
                  <a:lnTo>
                    <a:pt x="19506" y="7899"/>
                  </a:lnTo>
                  <a:lnTo>
                    <a:pt x="19521" y="7911"/>
                  </a:lnTo>
                  <a:lnTo>
                    <a:pt x="19537" y="7928"/>
                  </a:lnTo>
                  <a:lnTo>
                    <a:pt x="19546" y="7927"/>
                  </a:lnTo>
                  <a:lnTo>
                    <a:pt x="19563" y="7949"/>
                  </a:lnTo>
                  <a:lnTo>
                    <a:pt x="19575" y="7928"/>
                  </a:lnTo>
                  <a:lnTo>
                    <a:pt x="19581" y="7893"/>
                  </a:lnTo>
                  <a:lnTo>
                    <a:pt x="19587" y="7893"/>
                  </a:lnTo>
                  <a:lnTo>
                    <a:pt x="19590" y="7931"/>
                  </a:lnTo>
                  <a:lnTo>
                    <a:pt x="19602" y="7944"/>
                  </a:lnTo>
                  <a:lnTo>
                    <a:pt x="19618" y="7954"/>
                  </a:lnTo>
                  <a:lnTo>
                    <a:pt x="19621" y="7967"/>
                  </a:lnTo>
                  <a:lnTo>
                    <a:pt x="19624" y="7968"/>
                  </a:lnTo>
                  <a:lnTo>
                    <a:pt x="19627" y="7973"/>
                  </a:lnTo>
                  <a:lnTo>
                    <a:pt x="19629" y="7997"/>
                  </a:lnTo>
                  <a:lnTo>
                    <a:pt x="19632" y="8002"/>
                  </a:lnTo>
                  <a:lnTo>
                    <a:pt x="19645" y="8015"/>
                  </a:lnTo>
                  <a:lnTo>
                    <a:pt x="19651" y="8014"/>
                  </a:lnTo>
                  <a:lnTo>
                    <a:pt x="19653" y="7995"/>
                  </a:lnTo>
                  <a:lnTo>
                    <a:pt x="19659" y="7985"/>
                  </a:lnTo>
                  <a:lnTo>
                    <a:pt x="19670" y="7974"/>
                  </a:lnTo>
                  <a:lnTo>
                    <a:pt x="19679" y="7968"/>
                  </a:lnTo>
                  <a:lnTo>
                    <a:pt x="19685" y="7967"/>
                  </a:lnTo>
                  <a:lnTo>
                    <a:pt x="19692" y="7980"/>
                  </a:lnTo>
                  <a:lnTo>
                    <a:pt x="19692" y="7986"/>
                  </a:lnTo>
                  <a:lnTo>
                    <a:pt x="19698" y="7985"/>
                  </a:lnTo>
                  <a:lnTo>
                    <a:pt x="19712" y="7978"/>
                  </a:lnTo>
                  <a:lnTo>
                    <a:pt x="19715" y="7973"/>
                  </a:lnTo>
                  <a:lnTo>
                    <a:pt x="19724" y="7972"/>
                  </a:lnTo>
                  <a:lnTo>
                    <a:pt x="19737" y="7975"/>
                  </a:lnTo>
                  <a:lnTo>
                    <a:pt x="19740" y="7980"/>
                  </a:lnTo>
                  <a:lnTo>
                    <a:pt x="19746" y="7983"/>
                  </a:lnTo>
                  <a:lnTo>
                    <a:pt x="19753" y="8006"/>
                  </a:lnTo>
                  <a:lnTo>
                    <a:pt x="19759" y="8011"/>
                  </a:lnTo>
                  <a:lnTo>
                    <a:pt x="19769" y="8015"/>
                  </a:lnTo>
                  <a:lnTo>
                    <a:pt x="19769" y="8020"/>
                  </a:lnTo>
                  <a:lnTo>
                    <a:pt x="19760" y="8030"/>
                  </a:lnTo>
                  <a:lnTo>
                    <a:pt x="19758" y="8049"/>
                  </a:lnTo>
                  <a:lnTo>
                    <a:pt x="19751" y="8063"/>
                  </a:lnTo>
                  <a:lnTo>
                    <a:pt x="19752" y="8087"/>
                  </a:lnTo>
                  <a:lnTo>
                    <a:pt x="19747" y="8112"/>
                  </a:lnTo>
                  <a:lnTo>
                    <a:pt x="19749" y="8159"/>
                  </a:lnTo>
                  <a:lnTo>
                    <a:pt x="19752" y="8163"/>
                  </a:lnTo>
                  <a:lnTo>
                    <a:pt x="19753" y="8182"/>
                  </a:lnTo>
                  <a:lnTo>
                    <a:pt x="19756" y="8182"/>
                  </a:lnTo>
                  <a:lnTo>
                    <a:pt x="19762" y="8176"/>
                  </a:lnTo>
                  <a:lnTo>
                    <a:pt x="19765" y="8176"/>
                  </a:lnTo>
                  <a:lnTo>
                    <a:pt x="19768" y="8171"/>
                  </a:lnTo>
                  <a:lnTo>
                    <a:pt x="19771" y="8170"/>
                  </a:lnTo>
                  <a:lnTo>
                    <a:pt x="19774" y="8165"/>
                  </a:lnTo>
                  <a:lnTo>
                    <a:pt x="19776" y="8160"/>
                  </a:lnTo>
                  <a:lnTo>
                    <a:pt x="19779" y="8159"/>
                  </a:lnTo>
                  <a:lnTo>
                    <a:pt x="19785" y="8154"/>
                  </a:lnTo>
                  <a:lnTo>
                    <a:pt x="19788" y="8153"/>
                  </a:lnTo>
                  <a:lnTo>
                    <a:pt x="19788" y="8149"/>
                  </a:lnTo>
                  <a:lnTo>
                    <a:pt x="19779" y="8150"/>
                  </a:lnTo>
                  <a:lnTo>
                    <a:pt x="19772" y="8146"/>
                  </a:lnTo>
                  <a:lnTo>
                    <a:pt x="19751" y="8149"/>
                  </a:lnTo>
                  <a:lnTo>
                    <a:pt x="19760" y="8143"/>
                  </a:lnTo>
                  <a:lnTo>
                    <a:pt x="19784" y="8140"/>
                  </a:lnTo>
                  <a:lnTo>
                    <a:pt x="19784" y="8135"/>
                  </a:lnTo>
                  <a:lnTo>
                    <a:pt x="19781" y="8135"/>
                  </a:lnTo>
                  <a:lnTo>
                    <a:pt x="19778" y="8132"/>
                  </a:lnTo>
                  <a:lnTo>
                    <a:pt x="19780" y="8126"/>
                  </a:lnTo>
                  <a:lnTo>
                    <a:pt x="19784" y="8130"/>
                  </a:lnTo>
                  <a:lnTo>
                    <a:pt x="19787" y="8125"/>
                  </a:lnTo>
                  <a:lnTo>
                    <a:pt x="19783" y="8121"/>
                  </a:lnTo>
                  <a:lnTo>
                    <a:pt x="19782" y="8098"/>
                  </a:lnTo>
                  <a:lnTo>
                    <a:pt x="19788" y="8087"/>
                  </a:lnTo>
                  <a:lnTo>
                    <a:pt x="19793" y="8082"/>
                  </a:lnTo>
                  <a:lnTo>
                    <a:pt x="19799" y="8072"/>
                  </a:lnTo>
                  <a:lnTo>
                    <a:pt x="19805" y="8071"/>
                  </a:lnTo>
                  <a:lnTo>
                    <a:pt x="19808" y="8066"/>
                  </a:lnTo>
                  <a:lnTo>
                    <a:pt x="19807" y="8061"/>
                  </a:lnTo>
                  <a:lnTo>
                    <a:pt x="19810" y="8052"/>
                  </a:lnTo>
                  <a:lnTo>
                    <a:pt x="19812" y="8037"/>
                  </a:lnTo>
                  <a:lnTo>
                    <a:pt x="19812" y="8032"/>
                  </a:lnTo>
                  <a:lnTo>
                    <a:pt x="19809" y="8028"/>
                  </a:lnTo>
                  <a:lnTo>
                    <a:pt x="19803" y="8024"/>
                  </a:lnTo>
                  <a:lnTo>
                    <a:pt x="19799" y="8015"/>
                  </a:lnTo>
                  <a:lnTo>
                    <a:pt x="19799" y="8005"/>
                  </a:lnTo>
                  <a:lnTo>
                    <a:pt x="19801" y="8000"/>
                  </a:lnTo>
                  <a:lnTo>
                    <a:pt x="19807" y="7995"/>
                  </a:lnTo>
                  <a:lnTo>
                    <a:pt x="19813" y="7989"/>
                  </a:lnTo>
                  <a:lnTo>
                    <a:pt x="19819" y="7988"/>
                  </a:lnTo>
                  <a:lnTo>
                    <a:pt x="19817" y="7941"/>
                  </a:lnTo>
                  <a:lnTo>
                    <a:pt x="19813" y="7932"/>
                  </a:lnTo>
                  <a:lnTo>
                    <a:pt x="19816" y="7927"/>
                  </a:lnTo>
                  <a:lnTo>
                    <a:pt x="19819" y="7918"/>
                  </a:lnTo>
                  <a:lnTo>
                    <a:pt x="19818" y="7913"/>
                  </a:lnTo>
                  <a:lnTo>
                    <a:pt x="19821" y="7908"/>
                  </a:lnTo>
                  <a:lnTo>
                    <a:pt x="19824" y="7903"/>
                  </a:lnTo>
                  <a:lnTo>
                    <a:pt x="19826" y="7897"/>
                  </a:lnTo>
                  <a:lnTo>
                    <a:pt x="19829" y="7892"/>
                  </a:lnTo>
                  <a:lnTo>
                    <a:pt x="19829" y="7878"/>
                  </a:lnTo>
                  <a:lnTo>
                    <a:pt x="19834" y="7872"/>
                  </a:lnTo>
                  <a:lnTo>
                    <a:pt x="19837" y="7867"/>
                  </a:lnTo>
                  <a:lnTo>
                    <a:pt x="19836" y="7835"/>
                  </a:lnTo>
                  <a:lnTo>
                    <a:pt x="19832" y="7835"/>
                  </a:lnTo>
                  <a:lnTo>
                    <a:pt x="19829" y="7831"/>
                  </a:lnTo>
                  <a:lnTo>
                    <a:pt x="19826" y="7831"/>
                  </a:lnTo>
                  <a:lnTo>
                    <a:pt x="19823" y="7837"/>
                  </a:lnTo>
                  <a:lnTo>
                    <a:pt x="19818" y="7837"/>
                  </a:lnTo>
                  <a:lnTo>
                    <a:pt x="19817" y="7832"/>
                  </a:lnTo>
                  <a:lnTo>
                    <a:pt x="19814" y="7833"/>
                  </a:lnTo>
                  <a:lnTo>
                    <a:pt x="19814" y="7823"/>
                  </a:lnTo>
                  <a:lnTo>
                    <a:pt x="19819" y="7818"/>
                  </a:lnTo>
                  <a:lnTo>
                    <a:pt x="19831" y="7816"/>
                  </a:lnTo>
                  <a:lnTo>
                    <a:pt x="19837" y="7811"/>
                  </a:lnTo>
                  <a:lnTo>
                    <a:pt x="19849" y="7809"/>
                  </a:lnTo>
                  <a:lnTo>
                    <a:pt x="19852" y="7804"/>
                  </a:lnTo>
                  <a:lnTo>
                    <a:pt x="19851" y="7781"/>
                  </a:lnTo>
                  <a:lnTo>
                    <a:pt x="19853" y="7771"/>
                  </a:lnTo>
                  <a:lnTo>
                    <a:pt x="19853" y="7761"/>
                  </a:lnTo>
                  <a:lnTo>
                    <a:pt x="19855" y="7747"/>
                  </a:lnTo>
                  <a:lnTo>
                    <a:pt x="19858" y="7742"/>
                  </a:lnTo>
                  <a:lnTo>
                    <a:pt x="19861" y="7741"/>
                  </a:lnTo>
                  <a:lnTo>
                    <a:pt x="19865" y="7750"/>
                  </a:lnTo>
                  <a:lnTo>
                    <a:pt x="19868" y="7755"/>
                  </a:lnTo>
                  <a:lnTo>
                    <a:pt x="19874" y="7754"/>
                  </a:lnTo>
                  <a:lnTo>
                    <a:pt x="19873" y="7750"/>
                  </a:lnTo>
                  <a:lnTo>
                    <a:pt x="19876" y="7744"/>
                  </a:lnTo>
                  <a:lnTo>
                    <a:pt x="19882" y="7729"/>
                  </a:lnTo>
                  <a:lnTo>
                    <a:pt x="19884" y="7724"/>
                  </a:lnTo>
                  <a:lnTo>
                    <a:pt x="19890" y="7714"/>
                  </a:lnTo>
                  <a:lnTo>
                    <a:pt x="19887" y="7710"/>
                  </a:lnTo>
                  <a:lnTo>
                    <a:pt x="19883" y="7705"/>
                  </a:lnTo>
                  <a:lnTo>
                    <a:pt x="19871" y="7702"/>
                  </a:lnTo>
                  <a:lnTo>
                    <a:pt x="19868" y="7698"/>
                  </a:lnTo>
                  <a:lnTo>
                    <a:pt x="19868" y="7693"/>
                  </a:lnTo>
                  <a:lnTo>
                    <a:pt x="19870" y="7678"/>
                  </a:lnTo>
                  <a:lnTo>
                    <a:pt x="19872" y="7659"/>
                  </a:lnTo>
                  <a:lnTo>
                    <a:pt x="19875" y="7654"/>
                  </a:lnTo>
                  <a:lnTo>
                    <a:pt x="19878" y="7659"/>
                  </a:lnTo>
                  <a:lnTo>
                    <a:pt x="19884" y="7667"/>
                  </a:lnTo>
                  <a:lnTo>
                    <a:pt x="19888" y="7671"/>
                  </a:lnTo>
                  <a:lnTo>
                    <a:pt x="19897" y="7670"/>
                  </a:lnTo>
                  <a:lnTo>
                    <a:pt x="19897" y="7666"/>
                  </a:lnTo>
                  <a:lnTo>
                    <a:pt x="19893" y="7648"/>
                  </a:lnTo>
                  <a:lnTo>
                    <a:pt x="19886" y="7638"/>
                  </a:lnTo>
                  <a:lnTo>
                    <a:pt x="19889" y="7638"/>
                  </a:lnTo>
                  <a:lnTo>
                    <a:pt x="19895" y="7633"/>
                  </a:lnTo>
                  <a:lnTo>
                    <a:pt x="19895" y="7628"/>
                  </a:lnTo>
                  <a:lnTo>
                    <a:pt x="19885" y="7615"/>
                  </a:lnTo>
                  <a:lnTo>
                    <a:pt x="19879" y="7611"/>
                  </a:lnTo>
                  <a:lnTo>
                    <a:pt x="19875" y="7607"/>
                  </a:lnTo>
                  <a:lnTo>
                    <a:pt x="19878" y="7592"/>
                  </a:lnTo>
                  <a:lnTo>
                    <a:pt x="19880" y="7587"/>
                  </a:lnTo>
                  <a:lnTo>
                    <a:pt x="19883" y="7577"/>
                  </a:lnTo>
                  <a:lnTo>
                    <a:pt x="19892" y="7571"/>
                  </a:lnTo>
                  <a:lnTo>
                    <a:pt x="19904" y="7570"/>
                  </a:lnTo>
                  <a:lnTo>
                    <a:pt x="19904" y="7575"/>
                  </a:lnTo>
                  <a:lnTo>
                    <a:pt x="19908" y="7589"/>
                  </a:lnTo>
                  <a:lnTo>
                    <a:pt x="19911" y="7593"/>
                  </a:lnTo>
                  <a:lnTo>
                    <a:pt x="19914" y="7597"/>
                  </a:lnTo>
                  <a:lnTo>
                    <a:pt x="19917" y="7597"/>
                  </a:lnTo>
                  <a:lnTo>
                    <a:pt x="19920" y="7592"/>
                  </a:lnTo>
                  <a:lnTo>
                    <a:pt x="19923" y="7581"/>
                  </a:lnTo>
                  <a:lnTo>
                    <a:pt x="19922" y="7572"/>
                  </a:lnTo>
                  <a:lnTo>
                    <a:pt x="19919" y="7568"/>
                  </a:lnTo>
                  <a:lnTo>
                    <a:pt x="19910" y="7560"/>
                  </a:lnTo>
                  <a:lnTo>
                    <a:pt x="19900" y="7547"/>
                  </a:lnTo>
                  <a:lnTo>
                    <a:pt x="19899" y="7533"/>
                  </a:lnTo>
                  <a:lnTo>
                    <a:pt x="19902" y="7523"/>
                  </a:lnTo>
                  <a:lnTo>
                    <a:pt x="19904" y="7518"/>
                  </a:lnTo>
                  <a:lnTo>
                    <a:pt x="19910" y="7512"/>
                  </a:lnTo>
                  <a:lnTo>
                    <a:pt x="19916" y="7512"/>
                  </a:lnTo>
                  <a:lnTo>
                    <a:pt x="19922" y="7506"/>
                  </a:lnTo>
                  <a:lnTo>
                    <a:pt x="19920" y="7473"/>
                  </a:lnTo>
                  <a:lnTo>
                    <a:pt x="19923" y="7472"/>
                  </a:lnTo>
                  <a:lnTo>
                    <a:pt x="19932" y="7467"/>
                  </a:lnTo>
                  <a:lnTo>
                    <a:pt x="19947" y="7403"/>
                  </a:lnTo>
                  <a:lnTo>
                    <a:pt x="19943" y="7399"/>
                  </a:lnTo>
                  <a:lnTo>
                    <a:pt x="19938" y="7400"/>
                  </a:lnTo>
                  <a:lnTo>
                    <a:pt x="19940" y="7395"/>
                  </a:lnTo>
                  <a:lnTo>
                    <a:pt x="19940" y="7380"/>
                  </a:lnTo>
                  <a:lnTo>
                    <a:pt x="19937" y="7381"/>
                  </a:lnTo>
                  <a:lnTo>
                    <a:pt x="19931" y="7386"/>
                  </a:lnTo>
                  <a:lnTo>
                    <a:pt x="19928" y="7383"/>
                  </a:lnTo>
                  <a:lnTo>
                    <a:pt x="19923" y="7349"/>
                  </a:lnTo>
                  <a:lnTo>
                    <a:pt x="19919" y="7336"/>
                  </a:lnTo>
                  <a:lnTo>
                    <a:pt x="19921" y="7316"/>
                  </a:lnTo>
                  <a:lnTo>
                    <a:pt x="19921" y="7312"/>
                  </a:lnTo>
                  <a:lnTo>
                    <a:pt x="19930" y="7296"/>
                  </a:lnTo>
                  <a:lnTo>
                    <a:pt x="19935" y="7286"/>
                  </a:lnTo>
                  <a:lnTo>
                    <a:pt x="19935" y="7281"/>
                  </a:lnTo>
                  <a:lnTo>
                    <a:pt x="19928" y="7273"/>
                  </a:lnTo>
                  <a:lnTo>
                    <a:pt x="19928" y="7268"/>
                  </a:lnTo>
                  <a:lnTo>
                    <a:pt x="19932" y="7229"/>
                  </a:lnTo>
                  <a:lnTo>
                    <a:pt x="19932" y="7220"/>
                  </a:lnTo>
                  <a:lnTo>
                    <a:pt x="19925" y="7212"/>
                  </a:lnTo>
                  <a:lnTo>
                    <a:pt x="19922" y="7202"/>
                  </a:lnTo>
                  <a:lnTo>
                    <a:pt x="19918" y="7193"/>
                  </a:lnTo>
                  <a:lnTo>
                    <a:pt x="19918" y="7184"/>
                  </a:lnTo>
                  <a:lnTo>
                    <a:pt x="19920" y="7174"/>
                  </a:lnTo>
                  <a:lnTo>
                    <a:pt x="19919" y="7155"/>
                  </a:lnTo>
                  <a:lnTo>
                    <a:pt x="19907" y="7157"/>
                  </a:lnTo>
                  <a:lnTo>
                    <a:pt x="19904" y="7152"/>
                  </a:lnTo>
                  <a:lnTo>
                    <a:pt x="19904" y="7143"/>
                  </a:lnTo>
                  <a:lnTo>
                    <a:pt x="19907" y="7143"/>
                  </a:lnTo>
                  <a:lnTo>
                    <a:pt x="19922" y="7150"/>
                  </a:lnTo>
                  <a:lnTo>
                    <a:pt x="19928" y="7149"/>
                  </a:lnTo>
                  <a:lnTo>
                    <a:pt x="19927" y="7121"/>
                  </a:lnTo>
                  <a:lnTo>
                    <a:pt x="19918" y="7122"/>
                  </a:lnTo>
                  <a:lnTo>
                    <a:pt x="19918" y="7117"/>
                  </a:lnTo>
                  <a:lnTo>
                    <a:pt x="19923" y="7112"/>
                  </a:lnTo>
                  <a:lnTo>
                    <a:pt x="19926" y="7111"/>
                  </a:lnTo>
                  <a:lnTo>
                    <a:pt x="19929" y="7106"/>
                  </a:lnTo>
                  <a:lnTo>
                    <a:pt x="19931" y="7083"/>
                  </a:lnTo>
                  <a:lnTo>
                    <a:pt x="19931" y="7078"/>
                  </a:lnTo>
                  <a:lnTo>
                    <a:pt x="19927" y="7078"/>
                  </a:lnTo>
                  <a:lnTo>
                    <a:pt x="19913" y="7089"/>
                  </a:lnTo>
                  <a:lnTo>
                    <a:pt x="19919" y="7090"/>
                  </a:lnTo>
                  <a:lnTo>
                    <a:pt x="19924" y="7085"/>
                  </a:lnTo>
                  <a:lnTo>
                    <a:pt x="19924" y="7081"/>
                  </a:lnTo>
                  <a:lnTo>
                    <a:pt x="19912" y="7072"/>
                  </a:lnTo>
                  <a:lnTo>
                    <a:pt x="19907" y="7067"/>
                  </a:lnTo>
                  <a:lnTo>
                    <a:pt x="19908" y="7066"/>
                  </a:lnTo>
                  <a:lnTo>
                    <a:pt x="19916" y="7070"/>
                  </a:lnTo>
                  <a:lnTo>
                    <a:pt x="19925" y="7069"/>
                  </a:lnTo>
                  <a:lnTo>
                    <a:pt x="19927" y="7064"/>
                  </a:lnTo>
                  <a:lnTo>
                    <a:pt x="19930" y="7063"/>
                  </a:lnTo>
                  <a:lnTo>
                    <a:pt x="19933" y="7059"/>
                  </a:lnTo>
                  <a:lnTo>
                    <a:pt x="19924" y="7007"/>
                  </a:lnTo>
                  <a:lnTo>
                    <a:pt x="19924" y="6998"/>
                  </a:lnTo>
                  <a:lnTo>
                    <a:pt x="19923" y="6927"/>
                  </a:lnTo>
                  <a:lnTo>
                    <a:pt x="19921" y="6894"/>
                  </a:lnTo>
                  <a:lnTo>
                    <a:pt x="19917" y="6871"/>
                  </a:lnTo>
                  <a:lnTo>
                    <a:pt x="19913" y="6848"/>
                  </a:lnTo>
                  <a:lnTo>
                    <a:pt x="19909" y="6829"/>
                  </a:lnTo>
                  <a:lnTo>
                    <a:pt x="19905" y="6815"/>
                  </a:lnTo>
                  <a:lnTo>
                    <a:pt x="19902" y="6801"/>
                  </a:lnTo>
                  <a:lnTo>
                    <a:pt x="19898" y="6793"/>
                  </a:lnTo>
                  <a:lnTo>
                    <a:pt x="19892" y="6784"/>
                  </a:lnTo>
                  <a:lnTo>
                    <a:pt x="19891" y="6787"/>
                  </a:lnTo>
                  <a:lnTo>
                    <a:pt x="19882" y="6793"/>
                  </a:lnTo>
                  <a:lnTo>
                    <a:pt x="19879" y="6793"/>
                  </a:lnTo>
                  <a:lnTo>
                    <a:pt x="19879" y="6789"/>
                  </a:lnTo>
                  <a:lnTo>
                    <a:pt x="19889" y="6798"/>
                  </a:lnTo>
                  <a:lnTo>
                    <a:pt x="19896" y="6809"/>
                  </a:lnTo>
                  <a:lnTo>
                    <a:pt x="19897" y="6827"/>
                  </a:lnTo>
                  <a:lnTo>
                    <a:pt x="19835" y="6805"/>
                  </a:lnTo>
                  <a:lnTo>
                    <a:pt x="19832" y="6797"/>
                  </a:lnTo>
                  <a:lnTo>
                    <a:pt x="19830" y="6793"/>
                  </a:lnTo>
                  <a:lnTo>
                    <a:pt x="19827" y="6793"/>
                  </a:lnTo>
                  <a:lnTo>
                    <a:pt x="19820" y="6803"/>
                  </a:lnTo>
                  <a:lnTo>
                    <a:pt x="19815" y="6810"/>
                  </a:lnTo>
                  <a:lnTo>
                    <a:pt x="19815" y="6827"/>
                  </a:lnTo>
                  <a:lnTo>
                    <a:pt x="19812" y="6830"/>
                  </a:lnTo>
                  <a:lnTo>
                    <a:pt x="19806" y="6836"/>
                  </a:lnTo>
                  <a:lnTo>
                    <a:pt x="19794" y="6817"/>
                  </a:lnTo>
                  <a:lnTo>
                    <a:pt x="19785" y="6793"/>
                  </a:lnTo>
                  <a:lnTo>
                    <a:pt x="19782" y="6793"/>
                  </a:lnTo>
                  <a:lnTo>
                    <a:pt x="19775" y="6796"/>
                  </a:lnTo>
                  <a:lnTo>
                    <a:pt x="19766" y="6805"/>
                  </a:lnTo>
                  <a:lnTo>
                    <a:pt x="19763" y="6814"/>
                  </a:lnTo>
                  <a:lnTo>
                    <a:pt x="19758" y="6827"/>
                  </a:lnTo>
                  <a:lnTo>
                    <a:pt x="19755" y="6833"/>
                  </a:lnTo>
                  <a:lnTo>
                    <a:pt x="19749" y="6834"/>
                  </a:lnTo>
                  <a:lnTo>
                    <a:pt x="19746" y="6830"/>
                  </a:lnTo>
                  <a:lnTo>
                    <a:pt x="19745" y="6825"/>
                  </a:lnTo>
                  <a:lnTo>
                    <a:pt x="19751" y="6815"/>
                  </a:lnTo>
                  <a:lnTo>
                    <a:pt x="19756" y="6805"/>
                  </a:lnTo>
                  <a:lnTo>
                    <a:pt x="19759" y="6800"/>
                  </a:lnTo>
                  <a:lnTo>
                    <a:pt x="19775" y="6798"/>
                  </a:lnTo>
                  <a:lnTo>
                    <a:pt x="19778" y="6803"/>
                  </a:lnTo>
                  <a:lnTo>
                    <a:pt x="19780" y="6798"/>
                  </a:lnTo>
                  <a:lnTo>
                    <a:pt x="19780" y="6793"/>
                  </a:lnTo>
                  <a:lnTo>
                    <a:pt x="19777" y="6784"/>
                  </a:lnTo>
                  <a:lnTo>
                    <a:pt x="19775" y="6760"/>
                  </a:lnTo>
                  <a:lnTo>
                    <a:pt x="19778" y="6755"/>
                  </a:lnTo>
                  <a:lnTo>
                    <a:pt x="19781" y="6745"/>
                  </a:lnTo>
                  <a:lnTo>
                    <a:pt x="19783" y="6730"/>
                  </a:lnTo>
                  <a:lnTo>
                    <a:pt x="19781" y="6684"/>
                  </a:lnTo>
                  <a:lnTo>
                    <a:pt x="19783" y="6669"/>
                  </a:lnTo>
                  <a:lnTo>
                    <a:pt x="19786" y="6664"/>
                  </a:lnTo>
                  <a:lnTo>
                    <a:pt x="19792" y="6659"/>
                  </a:lnTo>
                  <a:lnTo>
                    <a:pt x="19794" y="6653"/>
                  </a:lnTo>
                  <a:lnTo>
                    <a:pt x="19797" y="6648"/>
                  </a:lnTo>
                  <a:lnTo>
                    <a:pt x="19799" y="6629"/>
                  </a:lnTo>
                  <a:lnTo>
                    <a:pt x="19801" y="6605"/>
                  </a:lnTo>
                  <a:lnTo>
                    <a:pt x="19804" y="6600"/>
                  </a:lnTo>
                  <a:lnTo>
                    <a:pt x="19806" y="6595"/>
                  </a:lnTo>
                  <a:lnTo>
                    <a:pt x="19809" y="6594"/>
                  </a:lnTo>
                  <a:lnTo>
                    <a:pt x="19813" y="6599"/>
                  </a:lnTo>
                  <a:lnTo>
                    <a:pt x="19813" y="6613"/>
                  </a:lnTo>
                  <a:lnTo>
                    <a:pt x="19811" y="6632"/>
                  </a:lnTo>
                  <a:lnTo>
                    <a:pt x="19812" y="6642"/>
                  </a:lnTo>
                  <a:lnTo>
                    <a:pt x="19824" y="6640"/>
                  </a:lnTo>
                  <a:lnTo>
                    <a:pt x="19830" y="6630"/>
                  </a:lnTo>
                  <a:lnTo>
                    <a:pt x="19832" y="6625"/>
                  </a:lnTo>
                  <a:lnTo>
                    <a:pt x="19835" y="6615"/>
                  </a:lnTo>
                  <a:lnTo>
                    <a:pt x="19837" y="6591"/>
                  </a:lnTo>
                  <a:lnTo>
                    <a:pt x="19839" y="6586"/>
                  </a:lnTo>
                  <a:lnTo>
                    <a:pt x="19842" y="6581"/>
                  </a:lnTo>
                  <a:lnTo>
                    <a:pt x="19844" y="6557"/>
                  </a:lnTo>
                  <a:lnTo>
                    <a:pt x="19846" y="6545"/>
                  </a:lnTo>
                  <a:lnTo>
                    <a:pt x="19853" y="6499"/>
                  </a:lnTo>
                  <a:lnTo>
                    <a:pt x="19858" y="6484"/>
                  </a:lnTo>
                  <a:lnTo>
                    <a:pt x="19867" y="6468"/>
                  </a:lnTo>
                  <a:lnTo>
                    <a:pt x="19881" y="6458"/>
                  </a:lnTo>
                  <a:lnTo>
                    <a:pt x="19888" y="6456"/>
                  </a:lnTo>
                  <a:lnTo>
                    <a:pt x="19893" y="6451"/>
                  </a:lnTo>
                  <a:lnTo>
                    <a:pt x="19899" y="6446"/>
                  </a:lnTo>
                  <a:lnTo>
                    <a:pt x="19899" y="6436"/>
                  </a:lnTo>
                  <a:lnTo>
                    <a:pt x="19892" y="6432"/>
                  </a:lnTo>
                  <a:lnTo>
                    <a:pt x="19889" y="6419"/>
                  </a:lnTo>
                  <a:lnTo>
                    <a:pt x="19892" y="6418"/>
                  </a:lnTo>
                  <a:lnTo>
                    <a:pt x="19897" y="6413"/>
                  </a:lnTo>
                  <a:lnTo>
                    <a:pt x="19903" y="6403"/>
                  </a:lnTo>
                  <a:lnTo>
                    <a:pt x="19899" y="6375"/>
                  </a:lnTo>
                  <a:lnTo>
                    <a:pt x="19901" y="6370"/>
                  </a:lnTo>
                  <a:lnTo>
                    <a:pt x="19910" y="6364"/>
                  </a:lnTo>
                  <a:lnTo>
                    <a:pt x="19915" y="6354"/>
                  </a:lnTo>
                  <a:lnTo>
                    <a:pt x="19909" y="6345"/>
                  </a:lnTo>
                  <a:lnTo>
                    <a:pt x="19911" y="6330"/>
                  </a:lnTo>
                  <a:lnTo>
                    <a:pt x="19920" y="6325"/>
                  </a:lnTo>
                  <a:lnTo>
                    <a:pt x="19926" y="6324"/>
                  </a:lnTo>
                  <a:lnTo>
                    <a:pt x="19932" y="6313"/>
                  </a:lnTo>
                  <a:lnTo>
                    <a:pt x="19931" y="6295"/>
                  </a:lnTo>
                  <a:lnTo>
                    <a:pt x="19927" y="6281"/>
                  </a:lnTo>
                  <a:lnTo>
                    <a:pt x="19926" y="6267"/>
                  </a:lnTo>
                  <a:lnTo>
                    <a:pt x="19930" y="6262"/>
                  </a:lnTo>
                  <a:lnTo>
                    <a:pt x="19938" y="6251"/>
                  </a:lnTo>
                  <a:lnTo>
                    <a:pt x="19944" y="6251"/>
                  </a:lnTo>
                  <a:lnTo>
                    <a:pt x="19947" y="6255"/>
                  </a:lnTo>
                  <a:lnTo>
                    <a:pt x="19953" y="6263"/>
                  </a:lnTo>
                  <a:lnTo>
                    <a:pt x="19959" y="6258"/>
                  </a:lnTo>
                  <a:lnTo>
                    <a:pt x="19964" y="6234"/>
                  </a:lnTo>
                  <a:lnTo>
                    <a:pt x="19966" y="6219"/>
                  </a:lnTo>
                  <a:lnTo>
                    <a:pt x="19972" y="6209"/>
                  </a:lnTo>
                  <a:lnTo>
                    <a:pt x="19978" y="6208"/>
                  </a:lnTo>
                  <a:lnTo>
                    <a:pt x="19990" y="6212"/>
                  </a:lnTo>
                  <a:lnTo>
                    <a:pt x="19996" y="6206"/>
                  </a:lnTo>
                  <a:lnTo>
                    <a:pt x="20007" y="6181"/>
                  </a:lnTo>
                  <a:lnTo>
                    <a:pt x="20017" y="6142"/>
                  </a:lnTo>
                  <a:lnTo>
                    <a:pt x="20025" y="6127"/>
                  </a:lnTo>
                  <a:lnTo>
                    <a:pt x="20039" y="6110"/>
                  </a:lnTo>
                  <a:lnTo>
                    <a:pt x="20048" y="6105"/>
                  </a:lnTo>
                  <a:lnTo>
                    <a:pt x="20058" y="6113"/>
                  </a:lnTo>
                  <a:lnTo>
                    <a:pt x="20064" y="6108"/>
                  </a:lnTo>
                  <a:lnTo>
                    <a:pt x="20066" y="6098"/>
                  </a:lnTo>
                  <a:lnTo>
                    <a:pt x="20077" y="6068"/>
                  </a:lnTo>
                  <a:lnTo>
                    <a:pt x="20076" y="6049"/>
                  </a:lnTo>
                  <a:lnTo>
                    <a:pt x="20082" y="6044"/>
                  </a:lnTo>
                  <a:lnTo>
                    <a:pt x="20088" y="6047"/>
                  </a:lnTo>
                  <a:lnTo>
                    <a:pt x="20091" y="6052"/>
                  </a:lnTo>
                  <a:lnTo>
                    <a:pt x="20092" y="6066"/>
                  </a:lnTo>
                  <a:lnTo>
                    <a:pt x="20098" y="6070"/>
                  </a:lnTo>
                  <a:lnTo>
                    <a:pt x="20107" y="6060"/>
                  </a:lnTo>
                  <a:lnTo>
                    <a:pt x="20109" y="6054"/>
                  </a:lnTo>
                  <a:lnTo>
                    <a:pt x="20108" y="6026"/>
                  </a:lnTo>
                  <a:lnTo>
                    <a:pt x="20113" y="6020"/>
                  </a:lnTo>
                  <a:lnTo>
                    <a:pt x="20120" y="6020"/>
                  </a:lnTo>
                  <a:lnTo>
                    <a:pt x="20119" y="6011"/>
                  </a:lnTo>
                  <a:lnTo>
                    <a:pt x="20116" y="6001"/>
                  </a:lnTo>
                  <a:lnTo>
                    <a:pt x="20118" y="5996"/>
                  </a:lnTo>
                  <a:lnTo>
                    <a:pt x="20131" y="6000"/>
                  </a:lnTo>
                  <a:lnTo>
                    <a:pt x="20134" y="5995"/>
                  </a:lnTo>
                  <a:lnTo>
                    <a:pt x="20135" y="5966"/>
                  </a:lnTo>
                  <a:lnTo>
                    <a:pt x="20143" y="5941"/>
                  </a:lnTo>
                  <a:lnTo>
                    <a:pt x="20147" y="5912"/>
                  </a:lnTo>
                  <a:lnTo>
                    <a:pt x="20153" y="5902"/>
                  </a:lnTo>
                  <a:lnTo>
                    <a:pt x="20156" y="5892"/>
                  </a:lnTo>
                  <a:lnTo>
                    <a:pt x="20162" y="5891"/>
                  </a:lnTo>
                  <a:lnTo>
                    <a:pt x="20165" y="5900"/>
                  </a:lnTo>
                  <a:lnTo>
                    <a:pt x="20170" y="5933"/>
                  </a:lnTo>
                  <a:lnTo>
                    <a:pt x="20170" y="5943"/>
                  </a:lnTo>
                  <a:lnTo>
                    <a:pt x="20173" y="5942"/>
                  </a:lnTo>
                  <a:lnTo>
                    <a:pt x="20182" y="5936"/>
                  </a:lnTo>
                  <a:lnTo>
                    <a:pt x="20181" y="5927"/>
                  </a:lnTo>
                  <a:lnTo>
                    <a:pt x="20190" y="5916"/>
                  </a:lnTo>
                  <a:lnTo>
                    <a:pt x="20196" y="5911"/>
                  </a:lnTo>
                  <a:lnTo>
                    <a:pt x="20199" y="5920"/>
                  </a:lnTo>
                  <a:lnTo>
                    <a:pt x="20202" y="5919"/>
                  </a:lnTo>
                  <a:lnTo>
                    <a:pt x="20207" y="5900"/>
                  </a:lnTo>
                  <a:lnTo>
                    <a:pt x="20219" y="5894"/>
                  </a:lnTo>
                  <a:lnTo>
                    <a:pt x="20229" y="5902"/>
                  </a:lnTo>
                  <a:lnTo>
                    <a:pt x="20241" y="5905"/>
                  </a:lnTo>
                  <a:lnTo>
                    <a:pt x="20250" y="5899"/>
                  </a:lnTo>
                  <a:lnTo>
                    <a:pt x="20249" y="5885"/>
                  </a:lnTo>
                  <a:lnTo>
                    <a:pt x="20252" y="5880"/>
                  </a:lnTo>
                  <a:lnTo>
                    <a:pt x="20260" y="5874"/>
                  </a:lnTo>
                  <a:lnTo>
                    <a:pt x="20269" y="5864"/>
                  </a:lnTo>
                  <a:lnTo>
                    <a:pt x="20281" y="5858"/>
                  </a:lnTo>
                  <a:lnTo>
                    <a:pt x="20290" y="5856"/>
                  </a:lnTo>
                  <a:lnTo>
                    <a:pt x="20296" y="5865"/>
                  </a:lnTo>
                  <a:lnTo>
                    <a:pt x="20306" y="5864"/>
                  </a:lnTo>
                  <a:lnTo>
                    <a:pt x="20314" y="5854"/>
                  </a:lnTo>
                  <a:lnTo>
                    <a:pt x="20334" y="5822"/>
                  </a:lnTo>
                  <a:lnTo>
                    <a:pt x="20343" y="5817"/>
                  </a:lnTo>
                  <a:lnTo>
                    <a:pt x="20349" y="5816"/>
                  </a:lnTo>
                  <a:lnTo>
                    <a:pt x="20358" y="5829"/>
                  </a:lnTo>
                  <a:lnTo>
                    <a:pt x="20364" y="5828"/>
                  </a:lnTo>
                  <a:lnTo>
                    <a:pt x="20373" y="5818"/>
                  </a:lnTo>
                  <a:lnTo>
                    <a:pt x="20385" y="5813"/>
                  </a:lnTo>
                  <a:lnTo>
                    <a:pt x="20392" y="5809"/>
                  </a:lnTo>
                  <a:lnTo>
                    <a:pt x="20392" y="5805"/>
                  </a:lnTo>
                  <a:lnTo>
                    <a:pt x="20373" y="5800"/>
                  </a:lnTo>
                  <a:lnTo>
                    <a:pt x="20365" y="5782"/>
                  </a:lnTo>
                  <a:lnTo>
                    <a:pt x="20356" y="5768"/>
                  </a:lnTo>
                  <a:lnTo>
                    <a:pt x="20345" y="5764"/>
                  </a:lnTo>
                  <a:lnTo>
                    <a:pt x="20337" y="5756"/>
                  </a:lnTo>
                  <a:lnTo>
                    <a:pt x="20339" y="5746"/>
                  </a:lnTo>
                  <a:lnTo>
                    <a:pt x="20342" y="5741"/>
                  </a:lnTo>
                  <a:lnTo>
                    <a:pt x="20344" y="5736"/>
                  </a:lnTo>
                  <a:lnTo>
                    <a:pt x="20354" y="5744"/>
                  </a:lnTo>
                  <a:lnTo>
                    <a:pt x="20364" y="5762"/>
                  </a:lnTo>
                  <a:lnTo>
                    <a:pt x="20368" y="5780"/>
                  </a:lnTo>
                  <a:lnTo>
                    <a:pt x="20378" y="5798"/>
                  </a:lnTo>
                  <a:lnTo>
                    <a:pt x="20384" y="5802"/>
                  </a:lnTo>
                  <a:lnTo>
                    <a:pt x="20393" y="5796"/>
                  </a:lnTo>
                  <a:lnTo>
                    <a:pt x="20407" y="5780"/>
                  </a:lnTo>
                  <a:lnTo>
                    <a:pt x="20419" y="5770"/>
                  </a:lnTo>
                  <a:lnTo>
                    <a:pt x="20418" y="5755"/>
                  </a:lnTo>
                  <a:lnTo>
                    <a:pt x="20424" y="5750"/>
                  </a:lnTo>
                  <a:lnTo>
                    <a:pt x="20442" y="5748"/>
                  </a:lnTo>
                  <a:lnTo>
                    <a:pt x="20454" y="5742"/>
                  </a:lnTo>
                  <a:lnTo>
                    <a:pt x="20456" y="5731"/>
                  </a:lnTo>
                  <a:lnTo>
                    <a:pt x="20443" y="5705"/>
                  </a:lnTo>
                  <a:lnTo>
                    <a:pt x="20438" y="5677"/>
                  </a:lnTo>
                  <a:lnTo>
                    <a:pt x="20444" y="5662"/>
                  </a:lnTo>
                  <a:lnTo>
                    <a:pt x="20450" y="5661"/>
                  </a:lnTo>
                  <a:lnTo>
                    <a:pt x="20456" y="5670"/>
                  </a:lnTo>
                  <a:lnTo>
                    <a:pt x="20460" y="5684"/>
                  </a:lnTo>
                  <a:lnTo>
                    <a:pt x="20458" y="5708"/>
                  </a:lnTo>
                  <a:lnTo>
                    <a:pt x="20468" y="5716"/>
                  </a:lnTo>
                  <a:lnTo>
                    <a:pt x="20477" y="5720"/>
                  </a:lnTo>
                  <a:lnTo>
                    <a:pt x="20489" y="5713"/>
                  </a:lnTo>
                  <a:lnTo>
                    <a:pt x="20491" y="5699"/>
                  </a:lnTo>
                  <a:lnTo>
                    <a:pt x="20497" y="5689"/>
                  </a:lnTo>
                  <a:lnTo>
                    <a:pt x="20503" y="5683"/>
                  </a:lnTo>
                  <a:lnTo>
                    <a:pt x="20520" y="5676"/>
                  </a:lnTo>
                  <a:lnTo>
                    <a:pt x="20529" y="5682"/>
                  </a:lnTo>
                  <a:lnTo>
                    <a:pt x="20538" y="5693"/>
                  </a:lnTo>
                  <a:lnTo>
                    <a:pt x="20541" y="5686"/>
                  </a:lnTo>
                  <a:lnTo>
                    <a:pt x="20535" y="5685"/>
                  </a:lnTo>
                  <a:lnTo>
                    <a:pt x="20533" y="5692"/>
                  </a:lnTo>
                  <a:lnTo>
                    <a:pt x="20536" y="5693"/>
                  </a:lnTo>
                  <a:lnTo>
                    <a:pt x="20539" y="5693"/>
                  </a:lnTo>
                  <a:lnTo>
                    <a:pt x="20548" y="5682"/>
                  </a:lnTo>
                  <a:lnTo>
                    <a:pt x="20557" y="5681"/>
                  </a:lnTo>
                  <a:lnTo>
                    <a:pt x="20574" y="5670"/>
                  </a:lnTo>
                  <a:lnTo>
                    <a:pt x="20588" y="5653"/>
                  </a:lnTo>
                  <a:lnTo>
                    <a:pt x="20594" y="5639"/>
                  </a:lnTo>
                  <a:lnTo>
                    <a:pt x="20602" y="5623"/>
                  </a:lnTo>
                  <a:lnTo>
                    <a:pt x="20616" y="5602"/>
                  </a:lnTo>
                  <a:lnTo>
                    <a:pt x="20631" y="5586"/>
                  </a:lnTo>
                  <a:lnTo>
                    <a:pt x="20636" y="5581"/>
                  </a:lnTo>
                  <a:lnTo>
                    <a:pt x="20646" y="5580"/>
                  </a:lnTo>
                  <a:lnTo>
                    <a:pt x="20654" y="5574"/>
                  </a:lnTo>
                  <a:lnTo>
                    <a:pt x="20657" y="5569"/>
                  </a:lnTo>
                  <a:lnTo>
                    <a:pt x="20653" y="5560"/>
                  </a:lnTo>
                  <a:lnTo>
                    <a:pt x="20652" y="5532"/>
                  </a:lnTo>
                  <a:lnTo>
                    <a:pt x="20658" y="5527"/>
                  </a:lnTo>
                  <a:lnTo>
                    <a:pt x="20664" y="5540"/>
                  </a:lnTo>
                  <a:lnTo>
                    <a:pt x="20665" y="5559"/>
                  </a:lnTo>
                  <a:lnTo>
                    <a:pt x="20663" y="5564"/>
                  </a:lnTo>
                  <a:lnTo>
                    <a:pt x="20666" y="5573"/>
                  </a:lnTo>
                  <a:lnTo>
                    <a:pt x="20676" y="5576"/>
                  </a:lnTo>
                  <a:lnTo>
                    <a:pt x="20675" y="5571"/>
                  </a:lnTo>
                  <a:lnTo>
                    <a:pt x="20680" y="5557"/>
                  </a:lnTo>
                  <a:lnTo>
                    <a:pt x="20683" y="5533"/>
                  </a:lnTo>
                  <a:lnTo>
                    <a:pt x="20679" y="5462"/>
                  </a:lnTo>
                  <a:lnTo>
                    <a:pt x="20673" y="5463"/>
                  </a:lnTo>
                  <a:lnTo>
                    <a:pt x="20666" y="5450"/>
                  </a:lnTo>
                  <a:lnTo>
                    <a:pt x="20659" y="5427"/>
                  </a:lnTo>
                  <a:lnTo>
                    <a:pt x="20652" y="5404"/>
                  </a:lnTo>
                  <a:lnTo>
                    <a:pt x="20654" y="5394"/>
                  </a:lnTo>
                  <a:lnTo>
                    <a:pt x="20660" y="5388"/>
                  </a:lnTo>
                  <a:lnTo>
                    <a:pt x="20662" y="5374"/>
                  </a:lnTo>
                  <a:lnTo>
                    <a:pt x="20665" y="5364"/>
                  </a:lnTo>
                  <a:lnTo>
                    <a:pt x="20661" y="5341"/>
                  </a:lnTo>
                  <a:lnTo>
                    <a:pt x="20654" y="5327"/>
                  </a:lnTo>
                  <a:lnTo>
                    <a:pt x="20651" y="5319"/>
                  </a:lnTo>
                  <a:lnTo>
                    <a:pt x="20644" y="5319"/>
                  </a:lnTo>
                  <a:lnTo>
                    <a:pt x="20638" y="5315"/>
                  </a:lnTo>
                  <a:lnTo>
                    <a:pt x="20635" y="5306"/>
                  </a:lnTo>
                  <a:lnTo>
                    <a:pt x="20634" y="5297"/>
                  </a:lnTo>
                  <a:lnTo>
                    <a:pt x="20643" y="5291"/>
                  </a:lnTo>
                  <a:lnTo>
                    <a:pt x="20646" y="5290"/>
                  </a:lnTo>
                  <a:lnTo>
                    <a:pt x="20649" y="5307"/>
                  </a:lnTo>
                  <a:lnTo>
                    <a:pt x="20659" y="5327"/>
                  </a:lnTo>
                  <a:lnTo>
                    <a:pt x="20662" y="5327"/>
                  </a:lnTo>
                  <a:lnTo>
                    <a:pt x="20664" y="5310"/>
                  </a:lnTo>
                  <a:lnTo>
                    <a:pt x="20663" y="5275"/>
                  </a:lnTo>
                  <a:lnTo>
                    <a:pt x="20660" y="5263"/>
                  </a:lnTo>
                  <a:lnTo>
                    <a:pt x="20644" y="5254"/>
                  </a:lnTo>
                  <a:lnTo>
                    <a:pt x="20637" y="5240"/>
                  </a:lnTo>
                  <a:lnTo>
                    <a:pt x="20627" y="5208"/>
                  </a:lnTo>
                  <a:lnTo>
                    <a:pt x="20629" y="5198"/>
                  </a:lnTo>
                  <a:lnTo>
                    <a:pt x="20625" y="5179"/>
                  </a:lnTo>
                  <a:lnTo>
                    <a:pt x="20624" y="5160"/>
                  </a:lnTo>
                  <a:lnTo>
                    <a:pt x="20630" y="5159"/>
                  </a:lnTo>
                  <a:lnTo>
                    <a:pt x="20634" y="5164"/>
                  </a:lnTo>
                  <a:lnTo>
                    <a:pt x="20637" y="5168"/>
                  </a:lnTo>
                  <a:lnTo>
                    <a:pt x="20635" y="5188"/>
                  </a:lnTo>
                  <a:lnTo>
                    <a:pt x="20635" y="5197"/>
                  </a:lnTo>
                  <a:lnTo>
                    <a:pt x="20642" y="5210"/>
                  </a:lnTo>
                  <a:lnTo>
                    <a:pt x="20652" y="5228"/>
                  </a:lnTo>
                  <a:lnTo>
                    <a:pt x="20652" y="5238"/>
                  </a:lnTo>
                  <a:lnTo>
                    <a:pt x="20671" y="5254"/>
                  </a:lnTo>
                  <a:lnTo>
                    <a:pt x="20677" y="5253"/>
                  </a:lnTo>
                  <a:lnTo>
                    <a:pt x="20680" y="5248"/>
                  </a:lnTo>
                  <a:lnTo>
                    <a:pt x="20680" y="5244"/>
                  </a:lnTo>
                  <a:lnTo>
                    <a:pt x="20673" y="5235"/>
                  </a:lnTo>
                  <a:lnTo>
                    <a:pt x="20670" y="5221"/>
                  </a:lnTo>
                  <a:lnTo>
                    <a:pt x="20670" y="5216"/>
                  </a:lnTo>
                  <a:lnTo>
                    <a:pt x="20676" y="5216"/>
                  </a:lnTo>
                  <a:lnTo>
                    <a:pt x="20682" y="5224"/>
                  </a:lnTo>
                  <a:lnTo>
                    <a:pt x="20685" y="5229"/>
                  </a:lnTo>
                  <a:lnTo>
                    <a:pt x="20692" y="5233"/>
                  </a:lnTo>
                  <a:lnTo>
                    <a:pt x="20692" y="5247"/>
                  </a:lnTo>
                  <a:lnTo>
                    <a:pt x="20690" y="5261"/>
                  </a:lnTo>
                  <a:lnTo>
                    <a:pt x="20688" y="5281"/>
                  </a:lnTo>
                  <a:lnTo>
                    <a:pt x="20691" y="5285"/>
                  </a:lnTo>
                  <a:lnTo>
                    <a:pt x="20697" y="5302"/>
                  </a:lnTo>
                  <a:lnTo>
                    <a:pt x="20707" y="5327"/>
                  </a:lnTo>
                  <a:lnTo>
                    <a:pt x="20710" y="5327"/>
                  </a:lnTo>
                  <a:lnTo>
                    <a:pt x="20712" y="5304"/>
                  </a:lnTo>
                  <a:lnTo>
                    <a:pt x="20710" y="5236"/>
                  </a:lnTo>
                  <a:lnTo>
                    <a:pt x="20712" y="5205"/>
                  </a:lnTo>
                  <a:lnTo>
                    <a:pt x="20716" y="5205"/>
                  </a:lnTo>
                  <a:lnTo>
                    <a:pt x="20716" y="5226"/>
                  </a:lnTo>
                  <a:lnTo>
                    <a:pt x="20715" y="5231"/>
                  </a:lnTo>
                  <a:lnTo>
                    <a:pt x="20704" y="5232"/>
                  </a:lnTo>
                  <a:lnTo>
                    <a:pt x="20704" y="5224"/>
                  </a:lnTo>
                  <a:lnTo>
                    <a:pt x="20716" y="5205"/>
                  </a:lnTo>
                  <a:lnTo>
                    <a:pt x="20724" y="5200"/>
                  </a:lnTo>
                  <a:lnTo>
                    <a:pt x="20729" y="5190"/>
                  </a:lnTo>
                  <a:lnTo>
                    <a:pt x="20729" y="5157"/>
                  </a:lnTo>
                  <a:lnTo>
                    <a:pt x="20731" y="5133"/>
                  </a:lnTo>
                  <a:lnTo>
                    <a:pt x="20738" y="5132"/>
                  </a:lnTo>
                  <a:lnTo>
                    <a:pt x="20742" y="5141"/>
                  </a:lnTo>
                  <a:lnTo>
                    <a:pt x="20745" y="5155"/>
                  </a:lnTo>
                  <a:lnTo>
                    <a:pt x="20746" y="5178"/>
                  </a:lnTo>
                  <a:lnTo>
                    <a:pt x="20741" y="5203"/>
                  </a:lnTo>
                  <a:lnTo>
                    <a:pt x="20739" y="5222"/>
                  </a:lnTo>
                  <a:lnTo>
                    <a:pt x="20734" y="5240"/>
                  </a:lnTo>
                  <a:lnTo>
                    <a:pt x="20732" y="5247"/>
                  </a:lnTo>
                  <a:lnTo>
                    <a:pt x="20729" y="5257"/>
                  </a:lnTo>
                  <a:lnTo>
                    <a:pt x="20724" y="5271"/>
                  </a:lnTo>
                  <a:lnTo>
                    <a:pt x="20728" y="5294"/>
                  </a:lnTo>
                  <a:lnTo>
                    <a:pt x="20731" y="5304"/>
                  </a:lnTo>
                  <a:lnTo>
                    <a:pt x="20738" y="5307"/>
                  </a:lnTo>
                  <a:lnTo>
                    <a:pt x="20744" y="5316"/>
                  </a:lnTo>
                  <a:lnTo>
                    <a:pt x="20748" y="5325"/>
                  </a:lnTo>
                  <a:lnTo>
                    <a:pt x="20749" y="5349"/>
                  </a:lnTo>
                  <a:lnTo>
                    <a:pt x="20746" y="5359"/>
                  </a:lnTo>
                  <a:lnTo>
                    <a:pt x="20750" y="5368"/>
                  </a:lnTo>
                  <a:lnTo>
                    <a:pt x="20750" y="5373"/>
                  </a:lnTo>
                  <a:lnTo>
                    <a:pt x="20755" y="5405"/>
                  </a:lnTo>
                  <a:lnTo>
                    <a:pt x="20765" y="5433"/>
                  </a:lnTo>
                  <a:lnTo>
                    <a:pt x="20768" y="5437"/>
                  </a:lnTo>
                  <a:lnTo>
                    <a:pt x="20774" y="5431"/>
                  </a:lnTo>
                  <a:lnTo>
                    <a:pt x="20780" y="5416"/>
                  </a:lnTo>
                  <a:lnTo>
                    <a:pt x="20782" y="5406"/>
                  </a:lnTo>
                  <a:lnTo>
                    <a:pt x="20787" y="5391"/>
                  </a:lnTo>
                  <a:lnTo>
                    <a:pt x="20790" y="5387"/>
                  </a:lnTo>
                  <a:lnTo>
                    <a:pt x="20796" y="5386"/>
                  </a:lnTo>
                  <a:lnTo>
                    <a:pt x="20796" y="5375"/>
                  </a:lnTo>
                  <a:lnTo>
                    <a:pt x="20795" y="5372"/>
                  </a:lnTo>
                  <a:lnTo>
                    <a:pt x="20794" y="5369"/>
                  </a:lnTo>
                  <a:lnTo>
                    <a:pt x="20785" y="5354"/>
                  </a:lnTo>
                  <a:lnTo>
                    <a:pt x="20785" y="5349"/>
                  </a:lnTo>
                  <a:lnTo>
                    <a:pt x="20788" y="5349"/>
                  </a:lnTo>
                  <a:lnTo>
                    <a:pt x="20785" y="5362"/>
                  </a:lnTo>
                  <a:lnTo>
                    <a:pt x="20781" y="5352"/>
                  </a:lnTo>
                  <a:lnTo>
                    <a:pt x="20781" y="5347"/>
                  </a:lnTo>
                  <a:lnTo>
                    <a:pt x="20783" y="5320"/>
                  </a:lnTo>
                  <a:lnTo>
                    <a:pt x="20784" y="5302"/>
                  </a:lnTo>
                  <a:lnTo>
                    <a:pt x="20786" y="5292"/>
                  </a:lnTo>
                  <a:lnTo>
                    <a:pt x="20793" y="5295"/>
                  </a:lnTo>
                  <a:lnTo>
                    <a:pt x="20801" y="5309"/>
                  </a:lnTo>
                  <a:lnTo>
                    <a:pt x="20808" y="5332"/>
                  </a:lnTo>
                  <a:lnTo>
                    <a:pt x="20815" y="5351"/>
                  </a:lnTo>
                  <a:lnTo>
                    <a:pt x="20813" y="5355"/>
                  </a:lnTo>
                  <a:lnTo>
                    <a:pt x="20807" y="5361"/>
                  </a:lnTo>
                  <a:lnTo>
                    <a:pt x="20804" y="5371"/>
                  </a:lnTo>
                  <a:lnTo>
                    <a:pt x="20811" y="5375"/>
                  </a:lnTo>
                  <a:lnTo>
                    <a:pt x="20817" y="5369"/>
                  </a:lnTo>
                  <a:lnTo>
                    <a:pt x="20825" y="5368"/>
                  </a:lnTo>
                  <a:lnTo>
                    <a:pt x="20831" y="5362"/>
                  </a:lnTo>
                  <a:lnTo>
                    <a:pt x="20846" y="5357"/>
                  </a:lnTo>
                  <a:lnTo>
                    <a:pt x="20859" y="5348"/>
                  </a:lnTo>
                  <a:lnTo>
                    <a:pt x="20859" y="5343"/>
                  </a:lnTo>
                  <a:lnTo>
                    <a:pt x="20841" y="5334"/>
                  </a:lnTo>
                  <a:lnTo>
                    <a:pt x="20835" y="5330"/>
                  </a:lnTo>
                  <a:lnTo>
                    <a:pt x="20835" y="5325"/>
                  </a:lnTo>
                  <a:lnTo>
                    <a:pt x="20840" y="5319"/>
                  </a:lnTo>
                  <a:lnTo>
                    <a:pt x="20851" y="5317"/>
                  </a:lnTo>
                  <a:lnTo>
                    <a:pt x="20853" y="5312"/>
                  </a:lnTo>
                  <a:lnTo>
                    <a:pt x="20853" y="5307"/>
                  </a:lnTo>
                  <a:lnTo>
                    <a:pt x="20830" y="5282"/>
                  </a:lnTo>
                  <a:lnTo>
                    <a:pt x="20830" y="5277"/>
                  </a:lnTo>
                  <a:lnTo>
                    <a:pt x="20833" y="5272"/>
                  </a:lnTo>
                  <a:lnTo>
                    <a:pt x="20835" y="5267"/>
                  </a:lnTo>
                  <a:lnTo>
                    <a:pt x="20839" y="5276"/>
                  </a:lnTo>
                  <a:lnTo>
                    <a:pt x="20845" y="5276"/>
                  </a:lnTo>
                  <a:lnTo>
                    <a:pt x="20844" y="5266"/>
                  </a:lnTo>
                  <a:lnTo>
                    <a:pt x="20841" y="5257"/>
                  </a:lnTo>
                  <a:lnTo>
                    <a:pt x="20836" y="5229"/>
                  </a:lnTo>
                  <a:lnTo>
                    <a:pt x="20833" y="5220"/>
                  </a:lnTo>
                  <a:lnTo>
                    <a:pt x="20833" y="5210"/>
                  </a:lnTo>
                  <a:lnTo>
                    <a:pt x="20835" y="5205"/>
                  </a:lnTo>
                  <a:lnTo>
                    <a:pt x="20839" y="5210"/>
                  </a:lnTo>
                  <a:lnTo>
                    <a:pt x="20843" y="5233"/>
                  </a:lnTo>
                  <a:lnTo>
                    <a:pt x="20855" y="5236"/>
                  </a:lnTo>
                  <a:lnTo>
                    <a:pt x="20858" y="5231"/>
                  </a:lnTo>
                  <a:lnTo>
                    <a:pt x="20868" y="5229"/>
                  </a:lnTo>
                  <a:lnTo>
                    <a:pt x="20859" y="5219"/>
                  </a:lnTo>
                  <a:lnTo>
                    <a:pt x="20859" y="5214"/>
                  </a:lnTo>
                  <a:lnTo>
                    <a:pt x="20864" y="5205"/>
                  </a:lnTo>
                  <a:lnTo>
                    <a:pt x="20869" y="5196"/>
                  </a:lnTo>
                  <a:lnTo>
                    <a:pt x="20874" y="5191"/>
                  </a:lnTo>
                  <a:lnTo>
                    <a:pt x="20882" y="5190"/>
                  </a:lnTo>
                  <a:lnTo>
                    <a:pt x="20886" y="5194"/>
                  </a:lnTo>
                  <a:lnTo>
                    <a:pt x="20890" y="5204"/>
                  </a:lnTo>
                  <a:lnTo>
                    <a:pt x="20893" y="5203"/>
                  </a:lnTo>
                  <a:lnTo>
                    <a:pt x="20895" y="5193"/>
                  </a:lnTo>
                  <a:lnTo>
                    <a:pt x="20891" y="5170"/>
                  </a:lnTo>
                  <a:lnTo>
                    <a:pt x="20890" y="5146"/>
                  </a:lnTo>
                  <a:lnTo>
                    <a:pt x="20892" y="5123"/>
                  </a:lnTo>
                  <a:lnTo>
                    <a:pt x="20894" y="5108"/>
                  </a:lnTo>
                  <a:lnTo>
                    <a:pt x="20900" y="5102"/>
                  </a:lnTo>
                  <a:lnTo>
                    <a:pt x="20903" y="5107"/>
                  </a:lnTo>
                  <a:lnTo>
                    <a:pt x="20904" y="5121"/>
                  </a:lnTo>
                  <a:lnTo>
                    <a:pt x="20913" y="5120"/>
                  </a:lnTo>
                  <a:lnTo>
                    <a:pt x="20918" y="5100"/>
                  </a:lnTo>
                  <a:lnTo>
                    <a:pt x="20927" y="5089"/>
                  </a:lnTo>
                  <a:lnTo>
                    <a:pt x="20933" y="5089"/>
                  </a:lnTo>
                  <a:lnTo>
                    <a:pt x="20933" y="5098"/>
                  </a:lnTo>
                  <a:lnTo>
                    <a:pt x="20930" y="5108"/>
                  </a:lnTo>
                  <a:lnTo>
                    <a:pt x="20937" y="5117"/>
                  </a:lnTo>
                  <a:lnTo>
                    <a:pt x="20940" y="5126"/>
                  </a:lnTo>
                  <a:lnTo>
                    <a:pt x="20944" y="5140"/>
                  </a:lnTo>
                  <a:lnTo>
                    <a:pt x="20942" y="5159"/>
                  </a:lnTo>
                  <a:lnTo>
                    <a:pt x="20937" y="5174"/>
                  </a:lnTo>
                  <a:lnTo>
                    <a:pt x="20937" y="5183"/>
                  </a:lnTo>
                  <a:lnTo>
                    <a:pt x="20952" y="5229"/>
                  </a:lnTo>
                  <a:lnTo>
                    <a:pt x="20950" y="5253"/>
                  </a:lnTo>
                  <a:lnTo>
                    <a:pt x="20953" y="5257"/>
                  </a:lnTo>
                  <a:lnTo>
                    <a:pt x="20959" y="5257"/>
                  </a:lnTo>
                  <a:lnTo>
                    <a:pt x="20976" y="5240"/>
                  </a:lnTo>
                  <a:lnTo>
                    <a:pt x="20979" y="5235"/>
                  </a:lnTo>
                  <a:lnTo>
                    <a:pt x="20997" y="5223"/>
                  </a:lnTo>
                  <a:lnTo>
                    <a:pt x="21002" y="5218"/>
                  </a:lnTo>
                  <a:lnTo>
                    <a:pt x="21014" y="5212"/>
                  </a:lnTo>
                  <a:lnTo>
                    <a:pt x="21017" y="5202"/>
                  </a:lnTo>
                  <a:lnTo>
                    <a:pt x="21020" y="5192"/>
                  </a:lnTo>
                  <a:lnTo>
                    <a:pt x="21022" y="5173"/>
                  </a:lnTo>
                  <a:lnTo>
                    <a:pt x="21026" y="5148"/>
                  </a:lnTo>
                  <a:lnTo>
                    <a:pt x="21029" y="5143"/>
                  </a:lnTo>
                  <a:lnTo>
                    <a:pt x="21038" y="5147"/>
                  </a:lnTo>
                  <a:lnTo>
                    <a:pt x="21044" y="5141"/>
                  </a:lnTo>
                  <a:lnTo>
                    <a:pt x="21052" y="5117"/>
                  </a:lnTo>
                  <a:lnTo>
                    <a:pt x="21058" y="5107"/>
                  </a:lnTo>
                  <a:lnTo>
                    <a:pt x="21075" y="5095"/>
                  </a:lnTo>
                  <a:lnTo>
                    <a:pt x="21090" y="5094"/>
                  </a:lnTo>
                  <a:lnTo>
                    <a:pt x="21088" y="5103"/>
                  </a:lnTo>
                  <a:lnTo>
                    <a:pt x="21082" y="5109"/>
                  </a:lnTo>
                  <a:lnTo>
                    <a:pt x="21079" y="5118"/>
                  </a:lnTo>
                  <a:lnTo>
                    <a:pt x="21082" y="5123"/>
                  </a:lnTo>
                  <a:lnTo>
                    <a:pt x="21086" y="5123"/>
                  </a:lnTo>
                  <a:lnTo>
                    <a:pt x="21097" y="5111"/>
                  </a:lnTo>
                  <a:lnTo>
                    <a:pt x="21105" y="5087"/>
                  </a:lnTo>
                  <a:lnTo>
                    <a:pt x="21107" y="5072"/>
                  </a:lnTo>
                  <a:lnTo>
                    <a:pt x="21125" y="5065"/>
                  </a:lnTo>
                  <a:lnTo>
                    <a:pt x="21152" y="5052"/>
                  </a:lnTo>
                  <a:lnTo>
                    <a:pt x="21172" y="5031"/>
                  </a:lnTo>
                  <a:lnTo>
                    <a:pt x="21189" y="5010"/>
                  </a:lnTo>
                  <a:lnTo>
                    <a:pt x="21184" y="4977"/>
                  </a:lnTo>
                  <a:lnTo>
                    <a:pt x="21163" y="4980"/>
                  </a:lnTo>
                  <a:lnTo>
                    <a:pt x="21171" y="4960"/>
                  </a:lnTo>
                  <a:lnTo>
                    <a:pt x="21163" y="4928"/>
                  </a:lnTo>
                  <a:lnTo>
                    <a:pt x="21172" y="4922"/>
                  </a:lnTo>
                  <a:lnTo>
                    <a:pt x="21179" y="4940"/>
                  </a:lnTo>
                  <a:lnTo>
                    <a:pt x="21195" y="5014"/>
                  </a:lnTo>
                  <a:lnTo>
                    <a:pt x="21193" y="4976"/>
                  </a:lnTo>
                  <a:lnTo>
                    <a:pt x="21174" y="4902"/>
                  </a:lnTo>
                  <a:lnTo>
                    <a:pt x="21169" y="4913"/>
                  </a:lnTo>
                  <a:lnTo>
                    <a:pt x="21165" y="4904"/>
                  </a:lnTo>
                  <a:lnTo>
                    <a:pt x="21157" y="4919"/>
                  </a:lnTo>
                  <a:lnTo>
                    <a:pt x="21161" y="4876"/>
                  </a:lnTo>
                  <a:lnTo>
                    <a:pt x="21143" y="4821"/>
                  </a:lnTo>
                  <a:lnTo>
                    <a:pt x="21088" y="4747"/>
                  </a:lnTo>
                  <a:lnTo>
                    <a:pt x="21069" y="4731"/>
                  </a:lnTo>
                  <a:lnTo>
                    <a:pt x="21036" y="4729"/>
                  </a:lnTo>
                  <a:lnTo>
                    <a:pt x="21012" y="4742"/>
                  </a:lnTo>
                  <a:lnTo>
                    <a:pt x="21007" y="4762"/>
                  </a:lnTo>
                  <a:lnTo>
                    <a:pt x="21032" y="4778"/>
                  </a:lnTo>
                  <a:lnTo>
                    <a:pt x="21040" y="4753"/>
                  </a:lnTo>
                  <a:lnTo>
                    <a:pt x="21064" y="4755"/>
                  </a:lnTo>
                  <a:lnTo>
                    <a:pt x="21081" y="4786"/>
                  </a:lnTo>
                  <a:lnTo>
                    <a:pt x="21106" y="4868"/>
                  </a:lnTo>
                  <a:lnTo>
                    <a:pt x="21109" y="4858"/>
                  </a:lnTo>
                  <a:lnTo>
                    <a:pt x="21101" y="4830"/>
                  </a:lnTo>
                  <a:lnTo>
                    <a:pt x="21110" y="4820"/>
                  </a:lnTo>
                  <a:lnTo>
                    <a:pt x="21114" y="4834"/>
                  </a:lnTo>
                  <a:lnTo>
                    <a:pt x="21122" y="4833"/>
                  </a:lnTo>
                  <a:lnTo>
                    <a:pt x="21120" y="4848"/>
                  </a:lnTo>
                  <a:lnTo>
                    <a:pt x="21130" y="4856"/>
                  </a:lnTo>
                  <a:lnTo>
                    <a:pt x="21144" y="4906"/>
                  </a:lnTo>
                  <a:lnTo>
                    <a:pt x="21137" y="4940"/>
                  </a:lnTo>
                  <a:lnTo>
                    <a:pt x="21131" y="4951"/>
                  </a:lnTo>
                  <a:lnTo>
                    <a:pt x="21117" y="4976"/>
                  </a:lnTo>
                  <a:lnTo>
                    <a:pt x="21097" y="4993"/>
                  </a:lnTo>
                  <a:lnTo>
                    <a:pt x="21083" y="5004"/>
                  </a:lnTo>
                  <a:lnTo>
                    <a:pt x="21077" y="5014"/>
                  </a:lnTo>
                  <a:lnTo>
                    <a:pt x="21075" y="5024"/>
                  </a:lnTo>
                  <a:lnTo>
                    <a:pt x="21069" y="5044"/>
                  </a:lnTo>
                  <a:lnTo>
                    <a:pt x="21058" y="5054"/>
                  </a:lnTo>
                  <a:lnTo>
                    <a:pt x="21043" y="5061"/>
                  </a:lnTo>
                  <a:lnTo>
                    <a:pt x="21037" y="5057"/>
                  </a:lnTo>
                  <a:lnTo>
                    <a:pt x="21033" y="5048"/>
                  </a:lnTo>
                  <a:lnTo>
                    <a:pt x="21003" y="5047"/>
                  </a:lnTo>
                  <a:lnTo>
                    <a:pt x="20979" y="5041"/>
                  </a:lnTo>
                  <a:lnTo>
                    <a:pt x="20960" y="5029"/>
                  </a:lnTo>
                  <a:lnTo>
                    <a:pt x="20947" y="5021"/>
                  </a:lnTo>
                  <a:lnTo>
                    <a:pt x="20937" y="5003"/>
                  </a:lnTo>
                  <a:lnTo>
                    <a:pt x="20930" y="4975"/>
                  </a:lnTo>
                  <a:lnTo>
                    <a:pt x="20925" y="4938"/>
                  </a:lnTo>
                  <a:lnTo>
                    <a:pt x="20924" y="4924"/>
                  </a:lnTo>
                  <a:lnTo>
                    <a:pt x="20918" y="4920"/>
                  </a:lnTo>
                  <a:lnTo>
                    <a:pt x="20906" y="4922"/>
                  </a:lnTo>
                  <a:lnTo>
                    <a:pt x="20894" y="4932"/>
                  </a:lnTo>
                  <a:lnTo>
                    <a:pt x="20885" y="4929"/>
                  </a:lnTo>
                  <a:lnTo>
                    <a:pt x="20867" y="4926"/>
                  </a:lnTo>
                  <a:lnTo>
                    <a:pt x="20854" y="4914"/>
                  </a:lnTo>
                  <a:lnTo>
                    <a:pt x="20853" y="4904"/>
                  </a:lnTo>
                  <a:lnTo>
                    <a:pt x="20850" y="4895"/>
                  </a:lnTo>
                  <a:lnTo>
                    <a:pt x="20853" y="4890"/>
                  </a:lnTo>
                  <a:lnTo>
                    <a:pt x="20859" y="4894"/>
                  </a:lnTo>
                  <a:lnTo>
                    <a:pt x="20865" y="4889"/>
                  </a:lnTo>
                  <a:lnTo>
                    <a:pt x="20858" y="4875"/>
                  </a:lnTo>
                  <a:lnTo>
                    <a:pt x="20857" y="4847"/>
                  </a:lnTo>
                  <a:lnTo>
                    <a:pt x="20863" y="4851"/>
                  </a:lnTo>
                  <a:lnTo>
                    <a:pt x="20869" y="4855"/>
                  </a:lnTo>
                  <a:lnTo>
                    <a:pt x="20876" y="4868"/>
                  </a:lnTo>
                  <a:lnTo>
                    <a:pt x="20879" y="4873"/>
                  </a:lnTo>
                  <a:lnTo>
                    <a:pt x="20877" y="4882"/>
                  </a:lnTo>
                  <a:lnTo>
                    <a:pt x="20874" y="4887"/>
                  </a:lnTo>
                  <a:lnTo>
                    <a:pt x="20874" y="4897"/>
                  </a:lnTo>
                  <a:lnTo>
                    <a:pt x="20886" y="4895"/>
                  </a:lnTo>
                  <a:lnTo>
                    <a:pt x="20889" y="4886"/>
                  </a:lnTo>
                  <a:lnTo>
                    <a:pt x="20892" y="4881"/>
                  </a:lnTo>
                  <a:lnTo>
                    <a:pt x="20888" y="4867"/>
                  </a:lnTo>
                  <a:lnTo>
                    <a:pt x="20875" y="4849"/>
                  </a:lnTo>
                  <a:lnTo>
                    <a:pt x="20865" y="4832"/>
                  </a:lnTo>
                  <a:lnTo>
                    <a:pt x="20839" y="4797"/>
                  </a:lnTo>
                  <a:lnTo>
                    <a:pt x="20826" y="4784"/>
                  </a:lnTo>
                  <a:lnTo>
                    <a:pt x="20823" y="4780"/>
                  </a:lnTo>
                  <a:lnTo>
                    <a:pt x="20818" y="4790"/>
                  </a:lnTo>
                  <a:lnTo>
                    <a:pt x="20814" y="4785"/>
                  </a:lnTo>
                  <a:lnTo>
                    <a:pt x="20817" y="4780"/>
                  </a:lnTo>
                  <a:lnTo>
                    <a:pt x="20812" y="4748"/>
                  </a:lnTo>
                  <a:lnTo>
                    <a:pt x="20809" y="4744"/>
                  </a:lnTo>
                  <a:lnTo>
                    <a:pt x="20800" y="4731"/>
                  </a:lnTo>
                  <a:lnTo>
                    <a:pt x="20790" y="4727"/>
                  </a:lnTo>
                  <a:lnTo>
                    <a:pt x="20784" y="4723"/>
                  </a:lnTo>
                  <a:lnTo>
                    <a:pt x="20781" y="4724"/>
                  </a:lnTo>
                  <a:lnTo>
                    <a:pt x="20779" y="4733"/>
                  </a:lnTo>
                  <a:lnTo>
                    <a:pt x="20775" y="4734"/>
                  </a:lnTo>
                  <a:lnTo>
                    <a:pt x="20769" y="4725"/>
                  </a:lnTo>
                  <a:lnTo>
                    <a:pt x="20760" y="4721"/>
                  </a:lnTo>
                  <a:lnTo>
                    <a:pt x="20738" y="4705"/>
                  </a:lnTo>
                  <a:lnTo>
                    <a:pt x="20732" y="4705"/>
                  </a:lnTo>
                  <a:lnTo>
                    <a:pt x="20729" y="4701"/>
                  </a:lnTo>
                  <a:lnTo>
                    <a:pt x="20726" y="4702"/>
                  </a:lnTo>
                  <a:lnTo>
                    <a:pt x="20722" y="4707"/>
                  </a:lnTo>
                  <a:lnTo>
                    <a:pt x="20723" y="4711"/>
                  </a:lnTo>
                  <a:lnTo>
                    <a:pt x="20720" y="4712"/>
                  </a:lnTo>
                  <a:lnTo>
                    <a:pt x="20723" y="4716"/>
                  </a:lnTo>
                  <a:lnTo>
                    <a:pt x="20729" y="4720"/>
                  </a:lnTo>
                  <a:lnTo>
                    <a:pt x="20736" y="4724"/>
                  </a:lnTo>
                  <a:lnTo>
                    <a:pt x="20720" y="4733"/>
                  </a:lnTo>
                  <a:lnTo>
                    <a:pt x="20704" y="4738"/>
                  </a:lnTo>
                  <a:lnTo>
                    <a:pt x="20704" y="4742"/>
                  </a:lnTo>
                  <a:lnTo>
                    <a:pt x="20721" y="4752"/>
                  </a:lnTo>
                  <a:lnTo>
                    <a:pt x="20728" y="4757"/>
                  </a:lnTo>
                  <a:lnTo>
                    <a:pt x="20727" y="4763"/>
                  </a:lnTo>
                  <a:lnTo>
                    <a:pt x="20726" y="4768"/>
                  </a:lnTo>
                  <a:lnTo>
                    <a:pt x="20722" y="4768"/>
                  </a:lnTo>
                  <a:lnTo>
                    <a:pt x="20721" y="4754"/>
                  </a:lnTo>
                  <a:lnTo>
                    <a:pt x="20719" y="4755"/>
                  </a:lnTo>
                  <a:lnTo>
                    <a:pt x="20716" y="4760"/>
                  </a:lnTo>
                  <a:lnTo>
                    <a:pt x="20720" y="4773"/>
                  </a:lnTo>
                  <a:lnTo>
                    <a:pt x="20717" y="4779"/>
                  </a:lnTo>
                  <a:lnTo>
                    <a:pt x="20714" y="4779"/>
                  </a:lnTo>
                  <a:lnTo>
                    <a:pt x="20711" y="4775"/>
                  </a:lnTo>
                  <a:lnTo>
                    <a:pt x="20708" y="4766"/>
                  </a:lnTo>
                  <a:lnTo>
                    <a:pt x="20711" y="4766"/>
                  </a:lnTo>
                  <a:lnTo>
                    <a:pt x="20713" y="4760"/>
                  </a:lnTo>
                  <a:lnTo>
                    <a:pt x="20712" y="4746"/>
                  </a:lnTo>
                  <a:lnTo>
                    <a:pt x="20710" y="4746"/>
                  </a:lnTo>
                  <a:lnTo>
                    <a:pt x="20710" y="4751"/>
                  </a:lnTo>
                  <a:lnTo>
                    <a:pt x="20704" y="4752"/>
                  </a:lnTo>
                  <a:lnTo>
                    <a:pt x="20695" y="4757"/>
                  </a:lnTo>
                  <a:lnTo>
                    <a:pt x="20692" y="4758"/>
                  </a:lnTo>
                  <a:lnTo>
                    <a:pt x="20689" y="4754"/>
                  </a:lnTo>
                  <a:lnTo>
                    <a:pt x="20685" y="4749"/>
                  </a:lnTo>
                  <a:lnTo>
                    <a:pt x="20685" y="4745"/>
                  </a:lnTo>
                  <a:lnTo>
                    <a:pt x="20688" y="4744"/>
                  </a:lnTo>
                  <a:lnTo>
                    <a:pt x="20691" y="4739"/>
                  </a:lnTo>
                  <a:lnTo>
                    <a:pt x="20694" y="4734"/>
                  </a:lnTo>
                  <a:lnTo>
                    <a:pt x="20694" y="4729"/>
                  </a:lnTo>
                  <a:lnTo>
                    <a:pt x="20691" y="4729"/>
                  </a:lnTo>
                  <a:lnTo>
                    <a:pt x="20687" y="4726"/>
                  </a:lnTo>
                  <a:lnTo>
                    <a:pt x="20688" y="4730"/>
                  </a:lnTo>
                  <a:lnTo>
                    <a:pt x="20684" y="4730"/>
                  </a:lnTo>
                  <a:lnTo>
                    <a:pt x="20682" y="4735"/>
                  </a:lnTo>
                  <a:lnTo>
                    <a:pt x="20679" y="4745"/>
                  </a:lnTo>
                  <a:lnTo>
                    <a:pt x="20676" y="4746"/>
                  </a:lnTo>
                  <a:lnTo>
                    <a:pt x="20673" y="4741"/>
                  </a:lnTo>
                  <a:lnTo>
                    <a:pt x="20670" y="4732"/>
                  </a:lnTo>
                  <a:lnTo>
                    <a:pt x="20669" y="4722"/>
                  </a:lnTo>
                  <a:lnTo>
                    <a:pt x="20672" y="4718"/>
                  </a:lnTo>
                  <a:lnTo>
                    <a:pt x="20680" y="4707"/>
                  </a:lnTo>
                  <a:lnTo>
                    <a:pt x="20680" y="4703"/>
                  </a:lnTo>
                  <a:lnTo>
                    <a:pt x="20665" y="4704"/>
                  </a:lnTo>
                  <a:lnTo>
                    <a:pt x="20662" y="4700"/>
                  </a:lnTo>
                  <a:lnTo>
                    <a:pt x="20665" y="4695"/>
                  </a:lnTo>
                  <a:lnTo>
                    <a:pt x="20667" y="4690"/>
                  </a:lnTo>
                  <a:lnTo>
                    <a:pt x="20673" y="4689"/>
                  </a:lnTo>
                  <a:lnTo>
                    <a:pt x="20677" y="4694"/>
                  </a:lnTo>
                  <a:lnTo>
                    <a:pt x="20679" y="4693"/>
                  </a:lnTo>
                  <a:lnTo>
                    <a:pt x="20682" y="4688"/>
                  </a:lnTo>
                  <a:lnTo>
                    <a:pt x="20679" y="4689"/>
                  </a:lnTo>
                  <a:lnTo>
                    <a:pt x="20673" y="4685"/>
                  </a:lnTo>
                  <a:lnTo>
                    <a:pt x="20670" y="4680"/>
                  </a:lnTo>
                  <a:lnTo>
                    <a:pt x="20670" y="4675"/>
                  </a:lnTo>
                  <a:lnTo>
                    <a:pt x="20672" y="4698"/>
                  </a:lnTo>
                  <a:lnTo>
                    <a:pt x="20676" y="4716"/>
                  </a:lnTo>
                  <a:lnTo>
                    <a:pt x="20678" y="4716"/>
                  </a:lnTo>
                  <a:lnTo>
                    <a:pt x="20692" y="4715"/>
                  </a:lnTo>
                  <a:lnTo>
                    <a:pt x="20698" y="4703"/>
                  </a:lnTo>
                  <a:lnTo>
                    <a:pt x="20700" y="4692"/>
                  </a:lnTo>
                  <a:lnTo>
                    <a:pt x="20697" y="4684"/>
                  </a:lnTo>
                  <a:lnTo>
                    <a:pt x="20694" y="4673"/>
                  </a:lnTo>
                  <a:lnTo>
                    <a:pt x="20687" y="4664"/>
                  </a:lnTo>
                  <a:lnTo>
                    <a:pt x="20681" y="4655"/>
                  </a:lnTo>
                  <a:lnTo>
                    <a:pt x="20677" y="4636"/>
                  </a:lnTo>
                  <a:lnTo>
                    <a:pt x="20676" y="4618"/>
                  </a:lnTo>
                  <a:lnTo>
                    <a:pt x="20678" y="4608"/>
                  </a:lnTo>
                  <a:lnTo>
                    <a:pt x="20687" y="4603"/>
                  </a:lnTo>
                  <a:lnTo>
                    <a:pt x="20704" y="4625"/>
                  </a:lnTo>
                  <a:lnTo>
                    <a:pt x="20704" y="4630"/>
                  </a:lnTo>
                  <a:lnTo>
                    <a:pt x="20704" y="4629"/>
                  </a:lnTo>
                  <a:lnTo>
                    <a:pt x="20703" y="4624"/>
                  </a:lnTo>
                  <a:lnTo>
                    <a:pt x="20702" y="4619"/>
                  </a:lnTo>
                  <a:lnTo>
                    <a:pt x="20695" y="4620"/>
                  </a:lnTo>
                  <a:lnTo>
                    <a:pt x="20690" y="4597"/>
                  </a:lnTo>
                  <a:lnTo>
                    <a:pt x="20690" y="4592"/>
                  </a:lnTo>
                  <a:lnTo>
                    <a:pt x="20692" y="4587"/>
                  </a:lnTo>
                  <a:lnTo>
                    <a:pt x="20705" y="4586"/>
                  </a:lnTo>
                  <a:lnTo>
                    <a:pt x="20710" y="4576"/>
                  </a:lnTo>
                  <a:lnTo>
                    <a:pt x="20715" y="4560"/>
                  </a:lnTo>
                  <a:lnTo>
                    <a:pt x="20714" y="4542"/>
                  </a:lnTo>
                  <a:lnTo>
                    <a:pt x="20711" y="4537"/>
                  </a:lnTo>
                  <a:lnTo>
                    <a:pt x="20705" y="4533"/>
                  </a:lnTo>
                  <a:lnTo>
                    <a:pt x="20702" y="4534"/>
                  </a:lnTo>
                  <a:lnTo>
                    <a:pt x="20702" y="4538"/>
                  </a:lnTo>
                  <a:lnTo>
                    <a:pt x="20699" y="4543"/>
                  </a:lnTo>
                  <a:lnTo>
                    <a:pt x="20700" y="4553"/>
                  </a:lnTo>
                  <a:lnTo>
                    <a:pt x="20697" y="4548"/>
                  </a:lnTo>
                  <a:lnTo>
                    <a:pt x="20693" y="4544"/>
                  </a:lnTo>
                  <a:lnTo>
                    <a:pt x="20695" y="4530"/>
                  </a:lnTo>
                  <a:lnTo>
                    <a:pt x="20698" y="4520"/>
                  </a:lnTo>
                  <a:lnTo>
                    <a:pt x="20712" y="4499"/>
                  </a:lnTo>
                  <a:lnTo>
                    <a:pt x="20727" y="4493"/>
                  </a:lnTo>
                  <a:lnTo>
                    <a:pt x="20747" y="4466"/>
                  </a:lnTo>
                  <a:lnTo>
                    <a:pt x="20750" y="4457"/>
                  </a:lnTo>
                  <a:lnTo>
                    <a:pt x="20749" y="4447"/>
                  </a:lnTo>
                  <a:lnTo>
                    <a:pt x="20754" y="4432"/>
                  </a:lnTo>
                  <a:lnTo>
                    <a:pt x="20760" y="4432"/>
                  </a:lnTo>
                  <a:lnTo>
                    <a:pt x="20767" y="4440"/>
                  </a:lnTo>
                  <a:lnTo>
                    <a:pt x="20770" y="4440"/>
                  </a:lnTo>
                  <a:lnTo>
                    <a:pt x="20772" y="4430"/>
                  </a:lnTo>
                  <a:lnTo>
                    <a:pt x="20774" y="4406"/>
                  </a:lnTo>
                  <a:lnTo>
                    <a:pt x="20773" y="4392"/>
                  </a:lnTo>
                  <a:lnTo>
                    <a:pt x="20779" y="4391"/>
                  </a:lnTo>
                  <a:lnTo>
                    <a:pt x="20778" y="4368"/>
                  </a:lnTo>
                  <a:lnTo>
                    <a:pt x="20769" y="4369"/>
                  </a:lnTo>
                  <a:lnTo>
                    <a:pt x="20767" y="4374"/>
                  </a:lnTo>
                  <a:lnTo>
                    <a:pt x="20760" y="4365"/>
                  </a:lnTo>
                  <a:lnTo>
                    <a:pt x="20757" y="4366"/>
                  </a:lnTo>
                  <a:lnTo>
                    <a:pt x="20746" y="4386"/>
                  </a:lnTo>
                  <a:lnTo>
                    <a:pt x="20742" y="4383"/>
                  </a:lnTo>
                  <a:lnTo>
                    <a:pt x="20739" y="4382"/>
                  </a:lnTo>
                  <a:lnTo>
                    <a:pt x="20734" y="4387"/>
                  </a:lnTo>
                  <a:lnTo>
                    <a:pt x="20731" y="4392"/>
                  </a:lnTo>
                  <a:lnTo>
                    <a:pt x="20732" y="4402"/>
                  </a:lnTo>
                  <a:lnTo>
                    <a:pt x="20726" y="4412"/>
                  </a:lnTo>
                  <a:lnTo>
                    <a:pt x="20723" y="4417"/>
                  </a:lnTo>
                  <a:lnTo>
                    <a:pt x="20717" y="4413"/>
                  </a:lnTo>
                  <a:lnTo>
                    <a:pt x="20714" y="4409"/>
                  </a:lnTo>
                  <a:lnTo>
                    <a:pt x="20710" y="4400"/>
                  </a:lnTo>
                  <a:lnTo>
                    <a:pt x="20713" y="4395"/>
                  </a:lnTo>
                  <a:lnTo>
                    <a:pt x="20716" y="4390"/>
                  </a:lnTo>
                  <a:lnTo>
                    <a:pt x="20719" y="4394"/>
                  </a:lnTo>
                  <a:lnTo>
                    <a:pt x="20725" y="4393"/>
                  </a:lnTo>
                  <a:lnTo>
                    <a:pt x="20722" y="4384"/>
                  </a:lnTo>
                  <a:lnTo>
                    <a:pt x="20718" y="4380"/>
                  </a:lnTo>
                  <a:lnTo>
                    <a:pt x="20715" y="4380"/>
                  </a:lnTo>
                  <a:lnTo>
                    <a:pt x="20697" y="4387"/>
                  </a:lnTo>
                  <a:lnTo>
                    <a:pt x="20682" y="4379"/>
                  </a:lnTo>
                  <a:lnTo>
                    <a:pt x="20679" y="4375"/>
                  </a:lnTo>
                  <a:lnTo>
                    <a:pt x="20690" y="4366"/>
                  </a:lnTo>
                  <a:lnTo>
                    <a:pt x="20704" y="4346"/>
                  </a:lnTo>
                  <a:lnTo>
                    <a:pt x="20704" y="4342"/>
                  </a:lnTo>
                  <a:lnTo>
                    <a:pt x="20695" y="4341"/>
                  </a:lnTo>
                  <a:lnTo>
                    <a:pt x="20706" y="4373"/>
                  </a:lnTo>
                  <a:lnTo>
                    <a:pt x="20704" y="4372"/>
                  </a:lnTo>
                  <a:lnTo>
                    <a:pt x="20704" y="4367"/>
                  </a:lnTo>
                  <a:lnTo>
                    <a:pt x="20672" y="4296"/>
                  </a:lnTo>
                  <a:lnTo>
                    <a:pt x="20666" y="4296"/>
                  </a:lnTo>
                  <a:lnTo>
                    <a:pt x="20660" y="4311"/>
                  </a:lnTo>
                  <a:lnTo>
                    <a:pt x="20648" y="4313"/>
                  </a:lnTo>
                  <a:lnTo>
                    <a:pt x="20642" y="4303"/>
                  </a:lnTo>
                  <a:lnTo>
                    <a:pt x="20635" y="4295"/>
                  </a:lnTo>
                  <a:lnTo>
                    <a:pt x="20644" y="4289"/>
                  </a:lnTo>
                  <a:lnTo>
                    <a:pt x="20656" y="4283"/>
                  </a:lnTo>
                  <a:lnTo>
                    <a:pt x="20665" y="4282"/>
                  </a:lnTo>
                  <a:lnTo>
                    <a:pt x="20657" y="4245"/>
                  </a:lnTo>
                  <a:lnTo>
                    <a:pt x="20657" y="4234"/>
                  </a:lnTo>
                  <a:lnTo>
                    <a:pt x="20654" y="4184"/>
                  </a:lnTo>
                  <a:lnTo>
                    <a:pt x="20661" y="4136"/>
                  </a:lnTo>
                  <a:lnTo>
                    <a:pt x="20662" y="4097"/>
                  </a:lnTo>
                  <a:lnTo>
                    <a:pt x="20661" y="4083"/>
                  </a:lnTo>
                  <a:lnTo>
                    <a:pt x="20658" y="4089"/>
                  </a:lnTo>
                  <a:lnTo>
                    <a:pt x="20638" y="4095"/>
                  </a:lnTo>
                  <a:lnTo>
                    <a:pt x="20626" y="4095"/>
                  </a:lnTo>
                  <a:lnTo>
                    <a:pt x="20626" y="4090"/>
                  </a:lnTo>
                  <a:lnTo>
                    <a:pt x="20626" y="4080"/>
                  </a:lnTo>
                  <a:lnTo>
                    <a:pt x="20626" y="4076"/>
                  </a:lnTo>
                  <a:lnTo>
                    <a:pt x="20626" y="4072"/>
                  </a:lnTo>
                  <a:lnTo>
                    <a:pt x="20622" y="4068"/>
                  </a:lnTo>
                  <a:lnTo>
                    <a:pt x="20612" y="4060"/>
                  </a:lnTo>
                  <a:lnTo>
                    <a:pt x="20610" y="4056"/>
                  </a:lnTo>
                  <a:lnTo>
                    <a:pt x="20604" y="4057"/>
                  </a:lnTo>
                  <a:lnTo>
                    <a:pt x="20602" y="4062"/>
                  </a:lnTo>
                  <a:lnTo>
                    <a:pt x="20600" y="4067"/>
                  </a:lnTo>
                  <a:lnTo>
                    <a:pt x="20603" y="4076"/>
                  </a:lnTo>
                  <a:lnTo>
                    <a:pt x="20606" y="4080"/>
                  </a:lnTo>
                  <a:lnTo>
                    <a:pt x="20610" y="4094"/>
                  </a:lnTo>
                  <a:lnTo>
                    <a:pt x="20614" y="4108"/>
                  </a:lnTo>
                  <a:lnTo>
                    <a:pt x="20611" y="4109"/>
                  </a:lnTo>
                  <a:lnTo>
                    <a:pt x="20611" y="4113"/>
                  </a:lnTo>
                  <a:lnTo>
                    <a:pt x="20602" y="4105"/>
                  </a:lnTo>
                  <a:lnTo>
                    <a:pt x="20599" y="4105"/>
                  </a:lnTo>
                  <a:lnTo>
                    <a:pt x="20596" y="4120"/>
                  </a:lnTo>
                  <a:lnTo>
                    <a:pt x="20591" y="4130"/>
                  </a:lnTo>
                  <a:lnTo>
                    <a:pt x="20588" y="4130"/>
                  </a:lnTo>
                  <a:lnTo>
                    <a:pt x="20585" y="4126"/>
                  </a:lnTo>
                  <a:lnTo>
                    <a:pt x="20584" y="4117"/>
                  </a:lnTo>
                  <a:lnTo>
                    <a:pt x="20587" y="4107"/>
                  </a:lnTo>
                  <a:lnTo>
                    <a:pt x="20592" y="4092"/>
                  </a:lnTo>
                  <a:lnTo>
                    <a:pt x="20594" y="4082"/>
                  </a:lnTo>
                  <a:lnTo>
                    <a:pt x="20594" y="4073"/>
                  </a:lnTo>
                  <a:lnTo>
                    <a:pt x="20591" y="4068"/>
                  </a:lnTo>
                  <a:lnTo>
                    <a:pt x="20584" y="4060"/>
                  </a:lnTo>
                  <a:lnTo>
                    <a:pt x="20590" y="4049"/>
                  </a:lnTo>
                  <a:lnTo>
                    <a:pt x="20595" y="4044"/>
                  </a:lnTo>
                  <a:lnTo>
                    <a:pt x="20604" y="4043"/>
                  </a:lnTo>
                  <a:lnTo>
                    <a:pt x="20611" y="4046"/>
                  </a:lnTo>
                  <a:lnTo>
                    <a:pt x="20622" y="4049"/>
                  </a:lnTo>
                  <a:lnTo>
                    <a:pt x="20623" y="4050"/>
                  </a:lnTo>
                  <a:lnTo>
                    <a:pt x="20639" y="4082"/>
                  </a:lnTo>
                  <a:lnTo>
                    <a:pt x="20642" y="4105"/>
                  </a:lnTo>
                  <a:lnTo>
                    <a:pt x="20645" y="4105"/>
                  </a:lnTo>
                  <a:lnTo>
                    <a:pt x="20644" y="4062"/>
                  </a:lnTo>
                  <a:lnTo>
                    <a:pt x="20653" y="4051"/>
                  </a:lnTo>
                  <a:lnTo>
                    <a:pt x="20660" y="4060"/>
                  </a:lnTo>
                  <a:lnTo>
                    <a:pt x="20663" y="4066"/>
                  </a:lnTo>
                  <a:lnTo>
                    <a:pt x="20669" y="4064"/>
                  </a:lnTo>
                  <a:lnTo>
                    <a:pt x="20672" y="4058"/>
                  </a:lnTo>
                  <a:lnTo>
                    <a:pt x="20674" y="4049"/>
                  </a:lnTo>
                  <a:lnTo>
                    <a:pt x="20677" y="4039"/>
                  </a:lnTo>
                  <a:lnTo>
                    <a:pt x="20676" y="4024"/>
                  </a:lnTo>
                  <a:lnTo>
                    <a:pt x="20672" y="4006"/>
                  </a:lnTo>
                  <a:lnTo>
                    <a:pt x="20678" y="3996"/>
                  </a:lnTo>
                  <a:lnTo>
                    <a:pt x="20677" y="3972"/>
                  </a:lnTo>
                  <a:lnTo>
                    <a:pt x="20679" y="3958"/>
                  </a:lnTo>
                  <a:lnTo>
                    <a:pt x="20678" y="3939"/>
                  </a:lnTo>
                  <a:lnTo>
                    <a:pt x="20673" y="3906"/>
                  </a:lnTo>
                  <a:lnTo>
                    <a:pt x="20670" y="3892"/>
                  </a:lnTo>
                  <a:lnTo>
                    <a:pt x="20668" y="3855"/>
                  </a:lnTo>
                  <a:lnTo>
                    <a:pt x="20669" y="3831"/>
                  </a:lnTo>
                  <a:lnTo>
                    <a:pt x="20672" y="3821"/>
                  </a:lnTo>
                  <a:lnTo>
                    <a:pt x="20684" y="3819"/>
                  </a:lnTo>
                  <a:lnTo>
                    <a:pt x="20698" y="3803"/>
                  </a:lnTo>
                  <a:lnTo>
                    <a:pt x="20701" y="3793"/>
                  </a:lnTo>
                  <a:lnTo>
                    <a:pt x="20700" y="3775"/>
                  </a:lnTo>
                  <a:lnTo>
                    <a:pt x="20702" y="3755"/>
                  </a:lnTo>
                  <a:lnTo>
                    <a:pt x="20705" y="3750"/>
                  </a:lnTo>
                  <a:lnTo>
                    <a:pt x="20713" y="3740"/>
                  </a:lnTo>
                  <a:lnTo>
                    <a:pt x="20715" y="3716"/>
                  </a:lnTo>
                  <a:lnTo>
                    <a:pt x="20715" y="3701"/>
                  </a:lnTo>
                  <a:lnTo>
                    <a:pt x="20711" y="3688"/>
                  </a:lnTo>
                  <a:lnTo>
                    <a:pt x="20707" y="3669"/>
                  </a:lnTo>
                  <a:lnTo>
                    <a:pt x="20700" y="3661"/>
                  </a:lnTo>
                  <a:lnTo>
                    <a:pt x="20700" y="3651"/>
                  </a:lnTo>
                  <a:lnTo>
                    <a:pt x="20702" y="3637"/>
                  </a:lnTo>
                  <a:lnTo>
                    <a:pt x="20704" y="3613"/>
                  </a:lnTo>
                  <a:lnTo>
                    <a:pt x="20707" y="3608"/>
                  </a:lnTo>
                  <a:lnTo>
                    <a:pt x="20713" y="3607"/>
                  </a:lnTo>
                  <a:lnTo>
                    <a:pt x="20719" y="3611"/>
                  </a:lnTo>
                  <a:lnTo>
                    <a:pt x="20725" y="3596"/>
                  </a:lnTo>
                  <a:lnTo>
                    <a:pt x="20730" y="3586"/>
                  </a:lnTo>
                  <a:lnTo>
                    <a:pt x="20742" y="3584"/>
                  </a:lnTo>
                  <a:lnTo>
                    <a:pt x="20751" y="3574"/>
                  </a:lnTo>
                  <a:lnTo>
                    <a:pt x="20749" y="3546"/>
                  </a:lnTo>
                  <a:lnTo>
                    <a:pt x="20742" y="3527"/>
                  </a:lnTo>
                  <a:lnTo>
                    <a:pt x="20739" y="3518"/>
                  </a:lnTo>
                  <a:lnTo>
                    <a:pt x="20732" y="3514"/>
                  </a:lnTo>
                  <a:lnTo>
                    <a:pt x="20729" y="3510"/>
                  </a:lnTo>
                  <a:lnTo>
                    <a:pt x="20721" y="3530"/>
                  </a:lnTo>
                  <a:lnTo>
                    <a:pt x="20718" y="3535"/>
                  </a:lnTo>
                  <a:lnTo>
                    <a:pt x="20712" y="3536"/>
                  </a:lnTo>
                  <a:lnTo>
                    <a:pt x="20709" y="3531"/>
                  </a:lnTo>
                  <a:lnTo>
                    <a:pt x="20711" y="3517"/>
                  </a:lnTo>
                  <a:lnTo>
                    <a:pt x="20720" y="3502"/>
                  </a:lnTo>
                  <a:lnTo>
                    <a:pt x="20722" y="3497"/>
                  </a:lnTo>
                  <a:lnTo>
                    <a:pt x="20705" y="3406"/>
                  </a:lnTo>
                  <a:lnTo>
                    <a:pt x="20704" y="3397"/>
                  </a:lnTo>
                  <a:lnTo>
                    <a:pt x="20712" y="3376"/>
                  </a:lnTo>
                  <a:lnTo>
                    <a:pt x="20668" y="3191"/>
                  </a:lnTo>
                  <a:lnTo>
                    <a:pt x="20667" y="3176"/>
                  </a:lnTo>
                  <a:lnTo>
                    <a:pt x="20675" y="3152"/>
                  </a:lnTo>
                  <a:lnTo>
                    <a:pt x="20683" y="3137"/>
                  </a:lnTo>
                  <a:lnTo>
                    <a:pt x="20689" y="3131"/>
                  </a:lnTo>
                  <a:lnTo>
                    <a:pt x="20692" y="3121"/>
                  </a:lnTo>
                  <a:lnTo>
                    <a:pt x="20700" y="3106"/>
                  </a:lnTo>
                  <a:lnTo>
                    <a:pt x="20708" y="3086"/>
                  </a:lnTo>
                  <a:lnTo>
                    <a:pt x="20710" y="3072"/>
                  </a:lnTo>
                  <a:lnTo>
                    <a:pt x="20718" y="3056"/>
                  </a:lnTo>
                  <a:lnTo>
                    <a:pt x="20727" y="3050"/>
                  </a:lnTo>
                  <a:lnTo>
                    <a:pt x="20733" y="3054"/>
                  </a:lnTo>
                  <a:lnTo>
                    <a:pt x="20737" y="3064"/>
                  </a:lnTo>
                  <a:lnTo>
                    <a:pt x="20735" y="3083"/>
                  </a:lnTo>
                  <a:lnTo>
                    <a:pt x="20730" y="3103"/>
                  </a:lnTo>
                  <a:lnTo>
                    <a:pt x="20728" y="3131"/>
                  </a:lnTo>
                  <a:lnTo>
                    <a:pt x="20724" y="3155"/>
                  </a:lnTo>
                  <a:lnTo>
                    <a:pt x="20727" y="3165"/>
                  </a:lnTo>
                  <a:lnTo>
                    <a:pt x="20727" y="3169"/>
                  </a:lnTo>
                  <a:lnTo>
                    <a:pt x="20736" y="3168"/>
                  </a:lnTo>
                  <a:lnTo>
                    <a:pt x="20739" y="3163"/>
                  </a:lnTo>
                  <a:lnTo>
                    <a:pt x="20738" y="3149"/>
                  </a:lnTo>
                  <a:lnTo>
                    <a:pt x="20744" y="3138"/>
                  </a:lnTo>
                  <a:lnTo>
                    <a:pt x="20746" y="3119"/>
                  </a:lnTo>
                  <a:lnTo>
                    <a:pt x="20743" y="3068"/>
                  </a:lnTo>
                  <a:lnTo>
                    <a:pt x="20746" y="3062"/>
                  </a:lnTo>
                  <a:lnTo>
                    <a:pt x="20752" y="3066"/>
                  </a:lnTo>
                  <a:lnTo>
                    <a:pt x="20756" y="3071"/>
                  </a:lnTo>
                  <a:lnTo>
                    <a:pt x="20760" y="3099"/>
                  </a:lnTo>
                  <a:lnTo>
                    <a:pt x="20760" y="3103"/>
                  </a:lnTo>
                  <a:lnTo>
                    <a:pt x="20766" y="3103"/>
                  </a:lnTo>
                  <a:lnTo>
                    <a:pt x="20769" y="3093"/>
                  </a:lnTo>
                  <a:lnTo>
                    <a:pt x="20765" y="3079"/>
                  </a:lnTo>
                  <a:lnTo>
                    <a:pt x="20761" y="3056"/>
                  </a:lnTo>
                  <a:lnTo>
                    <a:pt x="20757" y="3047"/>
                  </a:lnTo>
                  <a:lnTo>
                    <a:pt x="20748" y="3038"/>
                  </a:lnTo>
                  <a:lnTo>
                    <a:pt x="20754" y="3033"/>
                  </a:lnTo>
                  <a:lnTo>
                    <a:pt x="20766" y="3031"/>
                  </a:lnTo>
                  <a:lnTo>
                    <a:pt x="20776" y="3049"/>
                  </a:lnTo>
                  <a:lnTo>
                    <a:pt x="20779" y="3058"/>
                  </a:lnTo>
                  <a:lnTo>
                    <a:pt x="20783" y="3072"/>
                  </a:lnTo>
                  <a:lnTo>
                    <a:pt x="20783" y="3077"/>
                  </a:lnTo>
                  <a:lnTo>
                    <a:pt x="20774" y="3082"/>
                  </a:lnTo>
                  <a:lnTo>
                    <a:pt x="20775" y="3092"/>
                  </a:lnTo>
                  <a:lnTo>
                    <a:pt x="20791" y="3109"/>
                  </a:lnTo>
                  <a:lnTo>
                    <a:pt x="20794" y="3118"/>
                  </a:lnTo>
                  <a:lnTo>
                    <a:pt x="20785" y="3142"/>
                  </a:lnTo>
                  <a:lnTo>
                    <a:pt x="20781" y="3151"/>
                  </a:lnTo>
                  <a:lnTo>
                    <a:pt x="20781" y="3156"/>
                  </a:lnTo>
                  <a:lnTo>
                    <a:pt x="20795" y="3155"/>
                  </a:lnTo>
                  <a:lnTo>
                    <a:pt x="20801" y="3150"/>
                  </a:lnTo>
                  <a:lnTo>
                    <a:pt x="20805" y="3140"/>
                  </a:lnTo>
                  <a:lnTo>
                    <a:pt x="20790" y="3112"/>
                  </a:lnTo>
                  <a:lnTo>
                    <a:pt x="20781" y="3102"/>
                  </a:lnTo>
                  <a:lnTo>
                    <a:pt x="20781" y="3092"/>
                  </a:lnTo>
                  <a:lnTo>
                    <a:pt x="20790" y="3093"/>
                  </a:lnTo>
                  <a:lnTo>
                    <a:pt x="20794" y="3089"/>
                  </a:lnTo>
                  <a:lnTo>
                    <a:pt x="20797" y="3075"/>
                  </a:lnTo>
                  <a:lnTo>
                    <a:pt x="20786" y="3048"/>
                  </a:lnTo>
                  <a:lnTo>
                    <a:pt x="20779" y="3015"/>
                  </a:lnTo>
                  <a:lnTo>
                    <a:pt x="20776" y="3001"/>
                  </a:lnTo>
                  <a:lnTo>
                    <a:pt x="20769" y="2984"/>
                  </a:lnTo>
                  <a:lnTo>
                    <a:pt x="20759" y="2952"/>
                  </a:lnTo>
                  <a:lnTo>
                    <a:pt x="20755" y="2938"/>
                  </a:lnTo>
                  <a:lnTo>
                    <a:pt x="20752" y="2943"/>
                  </a:lnTo>
                  <a:lnTo>
                    <a:pt x="20747" y="2967"/>
                  </a:lnTo>
                  <a:lnTo>
                    <a:pt x="20742" y="2973"/>
                  </a:lnTo>
                  <a:lnTo>
                    <a:pt x="20738" y="2968"/>
                  </a:lnTo>
                  <a:lnTo>
                    <a:pt x="20738" y="2954"/>
                  </a:lnTo>
                  <a:lnTo>
                    <a:pt x="20739" y="2926"/>
                  </a:lnTo>
                  <a:lnTo>
                    <a:pt x="20742" y="2921"/>
                  </a:lnTo>
                  <a:lnTo>
                    <a:pt x="20748" y="2920"/>
                  </a:lnTo>
                  <a:lnTo>
                    <a:pt x="20746" y="2887"/>
                  </a:lnTo>
                  <a:lnTo>
                    <a:pt x="20751" y="2858"/>
                  </a:lnTo>
                  <a:lnTo>
                    <a:pt x="20754" y="2853"/>
                  </a:lnTo>
                  <a:lnTo>
                    <a:pt x="20757" y="2857"/>
                  </a:lnTo>
                  <a:lnTo>
                    <a:pt x="20764" y="2870"/>
                  </a:lnTo>
                  <a:lnTo>
                    <a:pt x="20767" y="2875"/>
                  </a:lnTo>
                  <a:lnTo>
                    <a:pt x="20764" y="2880"/>
                  </a:lnTo>
                  <a:lnTo>
                    <a:pt x="20758" y="2890"/>
                  </a:lnTo>
                  <a:lnTo>
                    <a:pt x="20757" y="2924"/>
                  </a:lnTo>
                  <a:lnTo>
                    <a:pt x="20770" y="2945"/>
                  </a:lnTo>
                  <a:lnTo>
                    <a:pt x="20785" y="2986"/>
                  </a:lnTo>
                  <a:lnTo>
                    <a:pt x="20799" y="3027"/>
                  </a:lnTo>
                  <a:lnTo>
                    <a:pt x="20803" y="3050"/>
                  </a:lnTo>
                  <a:lnTo>
                    <a:pt x="20809" y="3054"/>
                  </a:lnTo>
                  <a:lnTo>
                    <a:pt x="20812" y="3059"/>
                  </a:lnTo>
                  <a:lnTo>
                    <a:pt x="20817" y="3096"/>
                  </a:lnTo>
                  <a:lnTo>
                    <a:pt x="20821" y="3101"/>
                  </a:lnTo>
                  <a:lnTo>
                    <a:pt x="20824" y="3100"/>
                  </a:lnTo>
                  <a:lnTo>
                    <a:pt x="20826" y="3095"/>
                  </a:lnTo>
                  <a:lnTo>
                    <a:pt x="20832" y="3080"/>
                  </a:lnTo>
                  <a:lnTo>
                    <a:pt x="20829" y="3033"/>
                  </a:lnTo>
                  <a:lnTo>
                    <a:pt x="20826" y="3024"/>
                  </a:lnTo>
                  <a:lnTo>
                    <a:pt x="20820" y="3020"/>
                  </a:lnTo>
                  <a:lnTo>
                    <a:pt x="20820" y="3030"/>
                  </a:lnTo>
                  <a:lnTo>
                    <a:pt x="20817" y="3035"/>
                  </a:lnTo>
                  <a:lnTo>
                    <a:pt x="20814" y="3030"/>
                  </a:lnTo>
                  <a:lnTo>
                    <a:pt x="20814" y="3021"/>
                  </a:lnTo>
                  <a:lnTo>
                    <a:pt x="20794" y="2999"/>
                  </a:lnTo>
                  <a:lnTo>
                    <a:pt x="20794" y="2995"/>
                  </a:lnTo>
                  <a:lnTo>
                    <a:pt x="20800" y="2985"/>
                  </a:lnTo>
                  <a:lnTo>
                    <a:pt x="20802" y="2980"/>
                  </a:lnTo>
                  <a:lnTo>
                    <a:pt x="20802" y="2966"/>
                  </a:lnTo>
                  <a:lnTo>
                    <a:pt x="20798" y="2956"/>
                  </a:lnTo>
                  <a:lnTo>
                    <a:pt x="20809" y="2874"/>
                  </a:lnTo>
                  <a:lnTo>
                    <a:pt x="20812" y="2864"/>
                  </a:lnTo>
                  <a:lnTo>
                    <a:pt x="20817" y="2854"/>
                  </a:lnTo>
                  <a:lnTo>
                    <a:pt x="20837" y="2854"/>
                  </a:lnTo>
                  <a:lnTo>
                    <a:pt x="20859" y="2858"/>
                  </a:lnTo>
                  <a:lnTo>
                    <a:pt x="20859" y="2863"/>
                  </a:lnTo>
                  <a:lnTo>
                    <a:pt x="20840" y="2920"/>
                  </a:lnTo>
                  <a:lnTo>
                    <a:pt x="20832" y="2929"/>
                  </a:lnTo>
                  <a:lnTo>
                    <a:pt x="20843" y="2932"/>
                  </a:lnTo>
                  <a:lnTo>
                    <a:pt x="20845" y="2937"/>
                  </a:lnTo>
                  <a:lnTo>
                    <a:pt x="20844" y="2971"/>
                  </a:lnTo>
                  <a:lnTo>
                    <a:pt x="20841" y="3005"/>
                  </a:lnTo>
                  <a:lnTo>
                    <a:pt x="20837" y="3005"/>
                  </a:lnTo>
                  <a:lnTo>
                    <a:pt x="20859" y="2948"/>
                  </a:lnTo>
                  <a:lnTo>
                    <a:pt x="20859" y="2952"/>
                  </a:lnTo>
                  <a:lnTo>
                    <a:pt x="20852" y="2994"/>
                  </a:lnTo>
                  <a:lnTo>
                    <a:pt x="20845" y="3004"/>
                  </a:lnTo>
                  <a:lnTo>
                    <a:pt x="20863" y="3015"/>
                  </a:lnTo>
                  <a:lnTo>
                    <a:pt x="20864" y="3024"/>
                  </a:lnTo>
                  <a:lnTo>
                    <a:pt x="20869" y="3024"/>
                  </a:lnTo>
                  <a:lnTo>
                    <a:pt x="20871" y="3014"/>
                  </a:lnTo>
                  <a:lnTo>
                    <a:pt x="20873" y="2994"/>
                  </a:lnTo>
                  <a:lnTo>
                    <a:pt x="20872" y="2985"/>
                  </a:lnTo>
                  <a:lnTo>
                    <a:pt x="20859" y="2963"/>
                  </a:lnTo>
                  <a:lnTo>
                    <a:pt x="20852" y="2945"/>
                  </a:lnTo>
                  <a:lnTo>
                    <a:pt x="20847" y="2908"/>
                  </a:lnTo>
                  <a:lnTo>
                    <a:pt x="20850" y="2841"/>
                  </a:lnTo>
                  <a:lnTo>
                    <a:pt x="20850" y="2836"/>
                  </a:lnTo>
                  <a:lnTo>
                    <a:pt x="20853" y="2835"/>
                  </a:lnTo>
                  <a:lnTo>
                    <a:pt x="20856" y="2845"/>
                  </a:lnTo>
                  <a:lnTo>
                    <a:pt x="20860" y="2858"/>
                  </a:lnTo>
                  <a:lnTo>
                    <a:pt x="20862" y="2892"/>
                  </a:lnTo>
                  <a:lnTo>
                    <a:pt x="20856" y="2911"/>
                  </a:lnTo>
                  <a:lnTo>
                    <a:pt x="20864" y="2939"/>
                  </a:lnTo>
                  <a:lnTo>
                    <a:pt x="20871" y="2966"/>
                  </a:lnTo>
                  <a:lnTo>
                    <a:pt x="20872" y="2971"/>
                  </a:lnTo>
                  <a:lnTo>
                    <a:pt x="20878" y="2970"/>
                  </a:lnTo>
                  <a:lnTo>
                    <a:pt x="20880" y="2956"/>
                  </a:lnTo>
                  <a:lnTo>
                    <a:pt x="20882" y="2942"/>
                  </a:lnTo>
                  <a:lnTo>
                    <a:pt x="20888" y="2941"/>
                  </a:lnTo>
                  <a:lnTo>
                    <a:pt x="20889" y="2950"/>
                  </a:lnTo>
                  <a:lnTo>
                    <a:pt x="20893" y="2983"/>
                  </a:lnTo>
                  <a:lnTo>
                    <a:pt x="20896" y="2982"/>
                  </a:lnTo>
                  <a:lnTo>
                    <a:pt x="20899" y="2977"/>
                  </a:lnTo>
                  <a:lnTo>
                    <a:pt x="20899" y="2968"/>
                  </a:lnTo>
                  <a:lnTo>
                    <a:pt x="20892" y="2893"/>
                  </a:lnTo>
                  <a:lnTo>
                    <a:pt x="20896" y="2845"/>
                  </a:lnTo>
                  <a:lnTo>
                    <a:pt x="20897" y="2806"/>
                  </a:lnTo>
                  <a:lnTo>
                    <a:pt x="20895" y="2769"/>
                  </a:lnTo>
                  <a:lnTo>
                    <a:pt x="20901" y="2763"/>
                  </a:lnTo>
                  <a:lnTo>
                    <a:pt x="20910" y="2767"/>
                  </a:lnTo>
                  <a:lnTo>
                    <a:pt x="20913" y="2771"/>
                  </a:lnTo>
                  <a:lnTo>
                    <a:pt x="20917" y="2790"/>
                  </a:lnTo>
                  <a:lnTo>
                    <a:pt x="20921" y="2813"/>
                  </a:lnTo>
                  <a:lnTo>
                    <a:pt x="20920" y="2842"/>
                  </a:lnTo>
                  <a:lnTo>
                    <a:pt x="20923" y="2846"/>
                  </a:lnTo>
                  <a:lnTo>
                    <a:pt x="20940" y="2830"/>
                  </a:lnTo>
                  <a:lnTo>
                    <a:pt x="20949" y="2819"/>
                  </a:lnTo>
                  <a:lnTo>
                    <a:pt x="20958" y="2813"/>
                  </a:lnTo>
                  <a:lnTo>
                    <a:pt x="20961" y="2822"/>
                  </a:lnTo>
                  <a:lnTo>
                    <a:pt x="20965" y="2831"/>
                  </a:lnTo>
                  <a:lnTo>
                    <a:pt x="20966" y="2860"/>
                  </a:lnTo>
                  <a:lnTo>
                    <a:pt x="20969" y="2864"/>
                  </a:lnTo>
                  <a:lnTo>
                    <a:pt x="20972" y="2863"/>
                  </a:lnTo>
                  <a:lnTo>
                    <a:pt x="20985" y="2824"/>
                  </a:lnTo>
                  <a:lnTo>
                    <a:pt x="20984" y="2796"/>
                  </a:lnTo>
                  <a:lnTo>
                    <a:pt x="21001" y="2779"/>
                  </a:lnTo>
                  <a:lnTo>
                    <a:pt x="21004" y="2775"/>
                  </a:lnTo>
                  <a:lnTo>
                    <a:pt x="21002" y="2741"/>
                  </a:lnTo>
                  <a:lnTo>
                    <a:pt x="21014" y="2731"/>
                  </a:lnTo>
                  <a:lnTo>
                    <a:pt x="21019" y="2701"/>
                  </a:lnTo>
                  <a:lnTo>
                    <a:pt x="21018" y="2697"/>
                  </a:lnTo>
                  <a:lnTo>
                    <a:pt x="21015" y="2692"/>
                  </a:lnTo>
                  <a:lnTo>
                    <a:pt x="21012" y="2688"/>
                  </a:lnTo>
                  <a:lnTo>
                    <a:pt x="21000" y="2703"/>
                  </a:lnTo>
                  <a:lnTo>
                    <a:pt x="20998" y="2704"/>
                  </a:lnTo>
                  <a:lnTo>
                    <a:pt x="20993" y="2685"/>
                  </a:lnTo>
                  <a:lnTo>
                    <a:pt x="20989" y="2662"/>
                  </a:lnTo>
                  <a:lnTo>
                    <a:pt x="20990" y="2624"/>
                  </a:lnTo>
                  <a:lnTo>
                    <a:pt x="21001" y="2601"/>
                  </a:lnTo>
                  <a:lnTo>
                    <a:pt x="21015" y="2524"/>
                  </a:lnTo>
                  <a:lnTo>
                    <a:pt x="21015" y="2519"/>
                  </a:lnTo>
                  <a:lnTo>
                    <a:pt x="21009" y="2519"/>
                  </a:lnTo>
                  <a:lnTo>
                    <a:pt x="21009" y="2513"/>
                  </a:lnTo>
                  <a:lnTo>
                    <a:pt x="21004" y="2481"/>
                  </a:lnTo>
                  <a:lnTo>
                    <a:pt x="21005" y="2471"/>
                  </a:lnTo>
                  <a:lnTo>
                    <a:pt x="21001" y="2462"/>
                  </a:lnTo>
                  <a:lnTo>
                    <a:pt x="20997" y="2453"/>
                  </a:lnTo>
                  <a:lnTo>
                    <a:pt x="20994" y="2453"/>
                  </a:lnTo>
                  <a:lnTo>
                    <a:pt x="20978" y="2441"/>
                  </a:lnTo>
                  <a:lnTo>
                    <a:pt x="20968" y="2423"/>
                  </a:lnTo>
                  <a:lnTo>
                    <a:pt x="20971" y="2413"/>
                  </a:lnTo>
                  <a:lnTo>
                    <a:pt x="20973" y="2408"/>
                  </a:lnTo>
                  <a:lnTo>
                    <a:pt x="20989" y="2406"/>
                  </a:lnTo>
                  <a:lnTo>
                    <a:pt x="20991" y="2401"/>
                  </a:lnTo>
                  <a:lnTo>
                    <a:pt x="20990" y="2382"/>
                  </a:lnTo>
                  <a:lnTo>
                    <a:pt x="21010" y="2351"/>
                  </a:lnTo>
                  <a:lnTo>
                    <a:pt x="21019" y="2341"/>
                  </a:lnTo>
                  <a:lnTo>
                    <a:pt x="21021" y="2335"/>
                  </a:lnTo>
                  <a:lnTo>
                    <a:pt x="21020" y="2307"/>
                  </a:lnTo>
                  <a:lnTo>
                    <a:pt x="21010" y="2294"/>
                  </a:lnTo>
                  <a:lnTo>
                    <a:pt x="21006" y="2271"/>
                  </a:lnTo>
                  <a:lnTo>
                    <a:pt x="21008" y="2266"/>
                  </a:lnTo>
                  <a:lnTo>
                    <a:pt x="21015" y="2270"/>
                  </a:lnTo>
                  <a:lnTo>
                    <a:pt x="21027" y="2273"/>
                  </a:lnTo>
                  <a:lnTo>
                    <a:pt x="21030" y="2268"/>
                  </a:lnTo>
                  <a:lnTo>
                    <a:pt x="21036" y="2268"/>
                  </a:lnTo>
                  <a:lnTo>
                    <a:pt x="21036" y="2272"/>
                  </a:lnTo>
                  <a:lnTo>
                    <a:pt x="21042" y="2323"/>
                  </a:lnTo>
                  <a:lnTo>
                    <a:pt x="21041" y="2357"/>
                  </a:lnTo>
                  <a:lnTo>
                    <a:pt x="21032" y="2372"/>
                  </a:lnTo>
                  <a:lnTo>
                    <a:pt x="21033" y="2382"/>
                  </a:lnTo>
                  <a:lnTo>
                    <a:pt x="21039" y="2386"/>
                  </a:lnTo>
                  <a:lnTo>
                    <a:pt x="21048" y="2380"/>
                  </a:lnTo>
                  <a:lnTo>
                    <a:pt x="21050" y="2370"/>
                  </a:lnTo>
                  <a:lnTo>
                    <a:pt x="21058" y="2355"/>
                  </a:lnTo>
                  <a:lnTo>
                    <a:pt x="21054" y="2332"/>
                  </a:lnTo>
                  <a:lnTo>
                    <a:pt x="21057" y="2326"/>
                  </a:lnTo>
                  <a:lnTo>
                    <a:pt x="21060" y="2326"/>
                  </a:lnTo>
                  <a:lnTo>
                    <a:pt x="21066" y="2330"/>
                  </a:lnTo>
                  <a:lnTo>
                    <a:pt x="21067" y="2335"/>
                  </a:lnTo>
                  <a:lnTo>
                    <a:pt x="21070" y="2344"/>
                  </a:lnTo>
                  <a:lnTo>
                    <a:pt x="21068" y="2358"/>
                  </a:lnTo>
                  <a:lnTo>
                    <a:pt x="21065" y="2364"/>
                  </a:lnTo>
                  <a:lnTo>
                    <a:pt x="21057" y="2374"/>
                  </a:lnTo>
                  <a:lnTo>
                    <a:pt x="21055" y="2402"/>
                  </a:lnTo>
                  <a:lnTo>
                    <a:pt x="21046" y="2413"/>
                  </a:lnTo>
                  <a:lnTo>
                    <a:pt x="21045" y="2437"/>
                  </a:lnTo>
                  <a:lnTo>
                    <a:pt x="21049" y="2465"/>
                  </a:lnTo>
                  <a:lnTo>
                    <a:pt x="21052" y="2470"/>
                  </a:lnTo>
                  <a:lnTo>
                    <a:pt x="21058" y="2468"/>
                  </a:lnTo>
                  <a:lnTo>
                    <a:pt x="21066" y="2453"/>
                  </a:lnTo>
                  <a:lnTo>
                    <a:pt x="21069" y="2429"/>
                  </a:lnTo>
                  <a:lnTo>
                    <a:pt x="21074" y="2424"/>
                  </a:lnTo>
                  <a:lnTo>
                    <a:pt x="21077" y="2428"/>
                  </a:lnTo>
                  <a:lnTo>
                    <a:pt x="21097" y="2450"/>
                  </a:lnTo>
                  <a:lnTo>
                    <a:pt x="21103" y="2454"/>
                  </a:lnTo>
                  <a:lnTo>
                    <a:pt x="21127" y="2446"/>
                  </a:lnTo>
                  <a:lnTo>
                    <a:pt x="21139" y="2454"/>
                  </a:lnTo>
                  <a:lnTo>
                    <a:pt x="21152" y="2462"/>
                  </a:lnTo>
                  <a:lnTo>
                    <a:pt x="21158" y="2471"/>
                  </a:lnTo>
                  <a:lnTo>
                    <a:pt x="21167" y="2465"/>
                  </a:lnTo>
                  <a:lnTo>
                    <a:pt x="21170" y="2455"/>
                  </a:lnTo>
                  <a:lnTo>
                    <a:pt x="21169" y="2441"/>
                  </a:lnTo>
                  <a:lnTo>
                    <a:pt x="21159" y="2418"/>
                  </a:lnTo>
                  <a:lnTo>
                    <a:pt x="21140" y="2402"/>
                  </a:lnTo>
                  <a:lnTo>
                    <a:pt x="21133" y="2388"/>
                  </a:lnTo>
                  <a:lnTo>
                    <a:pt x="21123" y="2365"/>
                  </a:lnTo>
                  <a:lnTo>
                    <a:pt x="21119" y="2352"/>
                  </a:lnTo>
                  <a:lnTo>
                    <a:pt x="21122" y="2347"/>
                  </a:lnTo>
                  <a:lnTo>
                    <a:pt x="21124" y="2342"/>
                  </a:lnTo>
                  <a:lnTo>
                    <a:pt x="21140" y="2340"/>
                  </a:lnTo>
                  <a:lnTo>
                    <a:pt x="21142" y="2335"/>
                  </a:lnTo>
                  <a:lnTo>
                    <a:pt x="21147" y="2315"/>
                  </a:lnTo>
                  <a:lnTo>
                    <a:pt x="21150" y="2296"/>
                  </a:lnTo>
                  <a:lnTo>
                    <a:pt x="21149" y="2291"/>
                  </a:lnTo>
                  <a:lnTo>
                    <a:pt x="21136" y="2264"/>
                  </a:lnTo>
                  <a:lnTo>
                    <a:pt x="21135" y="2255"/>
                  </a:lnTo>
                  <a:lnTo>
                    <a:pt x="21138" y="2255"/>
                  </a:lnTo>
                  <a:lnTo>
                    <a:pt x="21150" y="2244"/>
                  </a:lnTo>
                  <a:lnTo>
                    <a:pt x="21156" y="2243"/>
                  </a:lnTo>
                  <a:lnTo>
                    <a:pt x="21159" y="2247"/>
                  </a:lnTo>
                  <a:lnTo>
                    <a:pt x="21171" y="2303"/>
                  </a:lnTo>
                  <a:lnTo>
                    <a:pt x="21171" y="2290"/>
                  </a:lnTo>
                  <a:lnTo>
                    <a:pt x="21175" y="2272"/>
                  </a:lnTo>
                  <a:lnTo>
                    <a:pt x="21178" y="2272"/>
                  </a:lnTo>
                  <a:lnTo>
                    <a:pt x="21180" y="2289"/>
                  </a:lnTo>
                  <a:lnTo>
                    <a:pt x="21182" y="2277"/>
                  </a:lnTo>
                  <a:lnTo>
                    <a:pt x="21188" y="2266"/>
                  </a:lnTo>
                  <a:lnTo>
                    <a:pt x="21193" y="2254"/>
                  </a:lnTo>
                  <a:lnTo>
                    <a:pt x="21199" y="2251"/>
                  </a:lnTo>
                  <a:lnTo>
                    <a:pt x="21210" y="2245"/>
                  </a:lnTo>
                  <a:lnTo>
                    <a:pt x="21219" y="2239"/>
                  </a:lnTo>
                  <a:lnTo>
                    <a:pt x="21215" y="2221"/>
                  </a:lnTo>
                  <a:lnTo>
                    <a:pt x="21206" y="2208"/>
                  </a:lnTo>
                  <a:lnTo>
                    <a:pt x="21194" y="2214"/>
                  </a:lnTo>
                  <a:lnTo>
                    <a:pt x="21187" y="2210"/>
                  </a:lnTo>
                  <a:lnTo>
                    <a:pt x="21187" y="2192"/>
                  </a:lnTo>
                  <a:lnTo>
                    <a:pt x="21211" y="2189"/>
                  </a:lnTo>
                  <a:lnTo>
                    <a:pt x="21224" y="2210"/>
                  </a:lnTo>
                  <a:lnTo>
                    <a:pt x="21228" y="2220"/>
                  </a:lnTo>
                  <a:lnTo>
                    <a:pt x="21230" y="2215"/>
                  </a:lnTo>
                  <a:lnTo>
                    <a:pt x="21230" y="2210"/>
                  </a:lnTo>
                  <a:lnTo>
                    <a:pt x="21223" y="2182"/>
                  </a:lnTo>
                  <a:lnTo>
                    <a:pt x="21225" y="2177"/>
                  </a:lnTo>
                  <a:lnTo>
                    <a:pt x="21234" y="2176"/>
                  </a:lnTo>
                  <a:lnTo>
                    <a:pt x="21237" y="2181"/>
                  </a:lnTo>
                  <a:lnTo>
                    <a:pt x="21242" y="2204"/>
                  </a:lnTo>
                  <a:lnTo>
                    <a:pt x="21245" y="2208"/>
                  </a:lnTo>
                  <a:lnTo>
                    <a:pt x="21257" y="2202"/>
                  </a:lnTo>
                  <a:lnTo>
                    <a:pt x="21272" y="2200"/>
                  </a:lnTo>
                  <a:lnTo>
                    <a:pt x="21275" y="2205"/>
                  </a:lnTo>
                  <a:lnTo>
                    <a:pt x="21279" y="2237"/>
                  </a:lnTo>
                  <a:lnTo>
                    <a:pt x="21286" y="2246"/>
                  </a:lnTo>
                  <a:lnTo>
                    <a:pt x="21299" y="2268"/>
                  </a:lnTo>
                  <a:lnTo>
                    <a:pt x="21306" y="2272"/>
                  </a:lnTo>
                  <a:lnTo>
                    <a:pt x="21315" y="2266"/>
                  </a:lnTo>
                  <a:lnTo>
                    <a:pt x="21320" y="2260"/>
                  </a:lnTo>
                  <a:lnTo>
                    <a:pt x="21318" y="2227"/>
                  </a:lnTo>
                  <a:lnTo>
                    <a:pt x="21321" y="2218"/>
                  </a:lnTo>
                  <a:lnTo>
                    <a:pt x="21324" y="2222"/>
                  </a:lnTo>
                  <a:lnTo>
                    <a:pt x="21328" y="2236"/>
                  </a:lnTo>
                  <a:lnTo>
                    <a:pt x="21331" y="2236"/>
                  </a:lnTo>
                  <a:lnTo>
                    <a:pt x="21337" y="2230"/>
                  </a:lnTo>
                  <a:lnTo>
                    <a:pt x="21339" y="2221"/>
                  </a:lnTo>
                  <a:lnTo>
                    <a:pt x="21339" y="2211"/>
                  </a:lnTo>
                  <a:lnTo>
                    <a:pt x="21329" y="2207"/>
                  </a:lnTo>
                  <a:lnTo>
                    <a:pt x="21323" y="2174"/>
                  </a:lnTo>
                  <a:lnTo>
                    <a:pt x="21304" y="2150"/>
                  </a:lnTo>
                  <a:lnTo>
                    <a:pt x="21301" y="2150"/>
                  </a:lnTo>
                  <a:lnTo>
                    <a:pt x="21297" y="2153"/>
                  </a:lnTo>
                  <a:lnTo>
                    <a:pt x="21297" y="2156"/>
                  </a:lnTo>
                  <a:lnTo>
                    <a:pt x="21308" y="2139"/>
                  </a:lnTo>
                  <a:lnTo>
                    <a:pt x="21314" y="2136"/>
                  </a:lnTo>
                  <a:lnTo>
                    <a:pt x="21317" y="2137"/>
                  </a:lnTo>
                  <a:lnTo>
                    <a:pt x="21320" y="2142"/>
                  </a:lnTo>
                  <a:lnTo>
                    <a:pt x="21318" y="2161"/>
                  </a:lnTo>
                  <a:lnTo>
                    <a:pt x="21322" y="2165"/>
                  </a:lnTo>
                  <a:lnTo>
                    <a:pt x="21335" y="2197"/>
                  </a:lnTo>
                  <a:lnTo>
                    <a:pt x="21344" y="2201"/>
                  </a:lnTo>
                  <a:lnTo>
                    <a:pt x="21348" y="2201"/>
                  </a:lnTo>
                  <a:lnTo>
                    <a:pt x="21347" y="2196"/>
                  </a:lnTo>
                  <a:lnTo>
                    <a:pt x="21334" y="2164"/>
                  </a:lnTo>
                  <a:lnTo>
                    <a:pt x="21333" y="2154"/>
                  </a:lnTo>
                  <a:lnTo>
                    <a:pt x="21335" y="2140"/>
                  </a:lnTo>
                  <a:lnTo>
                    <a:pt x="21338" y="2130"/>
                  </a:lnTo>
                  <a:lnTo>
                    <a:pt x="21350" y="2119"/>
                  </a:lnTo>
                  <a:lnTo>
                    <a:pt x="21352" y="2114"/>
                  </a:lnTo>
                  <a:lnTo>
                    <a:pt x="21352" y="2105"/>
                  </a:lnTo>
                  <a:lnTo>
                    <a:pt x="21345" y="2092"/>
                  </a:lnTo>
                  <a:lnTo>
                    <a:pt x="21344" y="2077"/>
                  </a:lnTo>
                  <a:lnTo>
                    <a:pt x="21340" y="2059"/>
                  </a:lnTo>
                  <a:lnTo>
                    <a:pt x="21343" y="2054"/>
                  </a:lnTo>
                  <a:lnTo>
                    <a:pt x="21349" y="2053"/>
                  </a:lnTo>
                  <a:lnTo>
                    <a:pt x="21352" y="2043"/>
                  </a:lnTo>
                  <a:lnTo>
                    <a:pt x="21354" y="2029"/>
                  </a:lnTo>
                  <a:lnTo>
                    <a:pt x="21356" y="2028"/>
                  </a:lnTo>
                  <a:lnTo>
                    <a:pt x="21360" y="2028"/>
                  </a:lnTo>
                  <a:lnTo>
                    <a:pt x="21367" y="2055"/>
                  </a:lnTo>
                  <a:lnTo>
                    <a:pt x="21369" y="2091"/>
                  </a:lnTo>
                  <a:lnTo>
                    <a:pt x="21372" y="2089"/>
                  </a:lnTo>
                  <a:lnTo>
                    <a:pt x="21375" y="2084"/>
                  </a:lnTo>
                  <a:lnTo>
                    <a:pt x="21376" y="2050"/>
                  </a:lnTo>
                  <a:lnTo>
                    <a:pt x="21372" y="2030"/>
                  </a:lnTo>
                  <a:lnTo>
                    <a:pt x="21374" y="2028"/>
                  </a:lnTo>
                  <a:lnTo>
                    <a:pt x="21377" y="2028"/>
                  </a:lnTo>
                  <a:lnTo>
                    <a:pt x="21381" y="2024"/>
                  </a:lnTo>
                  <a:lnTo>
                    <a:pt x="21382" y="2048"/>
                  </a:lnTo>
                  <a:lnTo>
                    <a:pt x="21386" y="2060"/>
                  </a:lnTo>
                  <a:lnTo>
                    <a:pt x="21392" y="2073"/>
                  </a:lnTo>
                  <a:lnTo>
                    <a:pt x="21397" y="2095"/>
                  </a:lnTo>
                  <a:lnTo>
                    <a:pt x="21400" y="2099"/>
                  </a:lnTo>
                  <a:lnTo>
                    <a:pt x="21406" y="2094"/>
                  </a:lnTo>
                  <a:lnTo>
                    <a:pt x="21405" y="2084"/>
                  </a:lnTo>
                  <a:lnTo>
                    <a:pt x="21408" y="2079"/>
                  </a:lnTo>
                  <a:lnTo>
                    <a:pt x="21404" y="2065"/>
                  </a:lnTo>
                  <a:lnTo>
                    <a:pt x="21404" y="2051"/>
                  </a:lnTo>
                  <a:lnTo>
                    <a:pt x="21409" y="2041"/>
                  </a:lnTo>
                  <a:lnTo>
                    <a:pt x="21405" y="2027"/>
                  </a:lnTo>
                  <a:lnTo>
                    <a:pt x="21408" y="2022"/>
                  </a:lnTo>
                  <a:lnTo>
                    <a:pt x="21414" y="2017"/>
                  </a:lnTo>
                  <a:lnTo>
                    <a:pt x="21423" y="2020"/>
                  </a:lnTo>
                  <a:lnTo>
                    <a:pt x="21426" y="2024"/>
                  </a:lnTo>
                  <a:lnTo>
                    <a:pt x="21424" y="2044"/>
                  </a:lnTo>
                  <a:lnTo>
                    <a:pt x="21424" y="2049"/>
                  </a:lnTo>
                  <a:lnTo>
                    <a:pt x="21431" y="2052"/>
                  </a:lnTo>
                  <a:lnTo>
                    <a:pt x="21445" y="2037"/>
                  </a:lnTo>
                  <a:lnTo>
                    <a:pt x="21451" y="2031"/>
                  </a:lnTo>
                  <a:lnTo>
                    <a:pt x="21450" y="2022"/>
                  </a:lnTo>
                  <a:lnTo>
                    <a:pt x="21444" y="2013"/>
                  </a:lnTo>
                  <a:lnTo>
                    <a:pt x="21439" y="1981"/>
                  </a:lnTo>
                  <a:lnTo>
                    <a:pt x="21436" y="1971"/>
                  </a:lnTo>
                  <a:lnTo>
                    <a:pt x="21432" y="1962"/>
                  </a:lnTo>
                  <a:lnTo>
                    <a:pt x="21431" y="1943"/>
                  </a:lnTo>
                  <a:lnTo>
                    <a:pt x="21437" y="1938"/>
                  </a:lnTo>
                  <a:lnTo>
                    <a:pt x="21440" y="1942"/>
                  </a:lnTo>
                  <a:lnTo>
                    <a:pt x="21443" y="1929"/>
                  </a:lnTo>
                  <a:lnTo>
                    <a:pt x="21449" y="1906"/>
                  </a:lnTo>
                  <a:lnTo>
                    <a:pt x="21452" y="1906"/>
                  </a:lnTo>
                  <a:lnTo>
                    <a:pt x="21455" y="1927"/>
                  </a:lnTo>
                  <a:lnTo>
                    <a:pt x="21459" y="1947"/>
                  </a:lnTo>
                  <a:lnTo>
                    <a:pt x="21471" y="1949"/>
                  </a:lnTo>
                  <a:lnTo>
                    <a:pt x="21480" y="1945"/>
                  </a:lnTo>
                  <a:lnTo>
                    <a:pt x="21480" y="1941"/>
                  </a:lnTo>
                  <a:lnTo>
                    <a:pt x="21473" y="1928"/>
                  </a:lnTo>
                  <a:lnTo>
                    <a:pt x="21466" y="1906"/>
                  </a:lnTo>
                  <a:lnTo>
                    <a:pt x="21465" y="1901"/>
                  </a:lnTo>
                  <a:lnTo>
                    <a:pt x="21468" y="1896"/>
                  </a:lnTo>
                  <a:lnTo>
                    <a:pt x="21471" y="1896"/>
                  </a:lnTo>
                  <a:lnTo>
                    <a:pt x="21475" y="1900"/>
                  </a:lnTo>
                  <a:lnTo>
                    <a:pt x="21482" y="1932"/>
                  </a:lnTo>
                  <a:lnTo>
                    <a:pt x="21481" y="1937"/>
                  </a:lnTo>
                  <a:lnTo>
                    <a:pt x="21483" y="1945"/>
                  </a:lnTo>
                  <a:lnTo>
                    <a:pt x="21483" y="1941"/>
                  </a:lnTo>
                  <a:lnTo>
                    <a:pt x="21489" y="1921"/>
                  </a:lnTo>
                  <a:lnTo>
                    <a:pt x="21500" y="1920"/>
                  </a:lnTo>
                  <a:lnTo>
                    <a:pt x="21501" y="1911"/>
                  </a:lnTo>
                  <a:lnTo>
                    <a:pt x="21495" y="1902"/>
                  </a:lnTo>
                  <a:lnTo>
                    <a:pt x="21488" y="1879"/>
                  </a:lnTo>
                  <a:lnTo>
                    <a:pt x="21482" y="1880"/>
                  </a:lnTo>
                  <a:lnTo>
                    <a:pt x="21479" y="1876"/>
                  </a:lnTo>
                  <a:lnTo>
                    <a:pt x="21479" y="1866"/>
                  </a:lnTo>
                  <a:lnTo>
                    <a:pt x="21475" y="1857"/>
                  </a:lnTo>
                  <a:lnTo>
                    <a:pt x="21472" y="1853"/>
                  </a:lnTo>
                  <a:lnTo>
                    <a:pt x="21475" y="1848"/>
                  </a:lnTo>
                  <a:lnTo>
                    <a:pt x="21478" y="1852"/>
                  </a:lnTo>
                  <a:lnTo>
                    <a:pt x="21482" y="1861"/>
                  </a:lnTo>
                  <a:lnTo>
                    <a:pt x="21488" y="1870"/>
                  </a:lnTo>
                  <a:lnTo>
                    <a:pt x="21494" y="1869"/>
                  </a:lnTo>
                  <a:lnTo>
                    <a:pt x="21494" y="1864"/>
                  </a:lnTo>
                  <a:lnTo>
                    <a:pt x="21487" y="1856"/>
                  </a:lnTo>
                  <a:lnTo>
                    <a:pt x="21491" y="1855"/>
                  </a:lnTo>
                  <a:lnTo>
                    <a:pt x="21499" y="1849"/>
                  </a:lnTo>
                  <a:lnTo>
                    <a:pt x="21505" y="1839"/>
                  </a:lnTo>
                  <a:lnTo>
                    <a:pt x="21511" y="1839"/>
                  </a:lnTo>
                  <a:lnTo>
                    <a:pt x="21512" y="1867"/>
                  </a:lnTo>
                  <a:lnTo>
                    <a:pt x="21516" y="1876"/>
                  </a:lnTo>
                  <a:lnTo>
                    <a:pt x="21529" y="1898"/>
                  </a:lnTo>
                  <a:lnTo>
                    <a:pt x="21535" y="1897"/>
                  </a:lnTo>
                  <a:lnTo>
                    <a:pt x="21538" y="1892"/>
                  </a:lnTo>
                  <a:lnTo>
                    <a:pt x="21537" y="1887"/>
                  </a:lnTo>
                  <a:lnTo>
                    <a:pt x="21531" y="1874"/>
                  </a:lnTo>
                  <a:lnTo>
                    <a:pt x="21530" y="1860"/>
                  </a:lnTo>
                  <a:lnTo>
                    <a:pt x="21539" y="1859"/>
                  </a:lnTo>
                  <a:lnTo>
                    <a:pt x="21537" y="1873"/>
                  </a:lnTo>
                  <a:lnTo>
                    <a:pt x="21549" y="1872"/>
                  </a:lnTo>
                  <a:lnTo>
                    <a:pt x="21557" y="1866"/>
                  </a:lnTo>
                  <a:lnTo>
                    <a:pt x="21557" y="1857"/>
                  </a:lnTo>
                  <a:lnTo>
                    <a:pt x="21565" y="1837"/>
                  </a:lnTo>
                  <a:lnTo>
                    <a:pt x="21575" y="1788"/>
                  </a:lnTo>
                  <a:lnTo>
                    <a:pt x="21571" y="1779"/>
                  </a:lnTo>
                  <a:lnTo>
                    <a:pt x="21565" y="1775"/>
                  </a:lnTo>
                  <a:lnTo>
                    <a:pt x="21565" y="1765"/>
                  </a:lnTo>
                  <a:lnTo>
                    <a:pt x="21576" y="1759"/>
                  </a:lnTo>
                  <a:lnTo>
                    <a:pt x="21576" y="1750"/>
                  </a:lnTo>
                  <a:lnTo>
                    <a:pt x="21573" y="1741"/>
                  </a:lnTo>
                  <a:lnTo>
                    <a:pt x="21575" y="1735"/>
                  </a:lnTo>
                  <a:lnTo>
                    <a:pt x="21584" y="1735"/>
                  </a:lnTo>
                  <a:lnTo>
                    <a:pt x="21593" y="1724"/>
                  </a:lnTo>
                  <a:lnTo>
                    <a:pt x="21592" y="1715"/>
                  </a:lnTo>
                  <a:lnTo>
                    <a:pt x="21593" y="1713"/>
                  </a:lnTo>
                  <a:cubicBezTo>
                    <a:pt x="21593" y="1713"/>
                    <a:pt x="21593" y="1713"/>
                    <a:pt x="21592" y="1713"/>
                  </a:cubicBezTo>
                  <a:cubicBezTo>
                    <a:pt x="21592" y="1713"/>
                    <a:pt x="21600" y="1690"/>
                    <a:pt x="21600" y="1690"/>
                  </a:cubicBezTo>
                  <a:close/>
                  <a:moveTo>
                    <a:pt x="21600" y="169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 name="AutoShape 83"/>
            <p:cNvSpPr>
              <a:spLocks/>
            </p:cNvSpPr>
            <p:nvPr/>
          </p:nvSpPr>
          <p:spPr bwMode="auto">
            <a:xfrm>
              <a:off x="8367714" y="2971800"/>
              <a:ext cx="126490" cy="84138"/>
            </a:xfrm>
            <a:custGeom>
              <a:avLst/>
              <a:gdLst/>
              <a:ahLst/>
              <a:cxnLst/>
              <a:rect l="0" t="0" r="r" b="b"/>
              <a:pathLst>
                <a:path w="21600" h="21600">
                  <a:moveTo>
                    <a:pt x="20574" y="71"/>
                  </a:moveTo>
                  <a:lnTo>
                    <a:pt x="20151" y="213"/>
                  </a:lnTo>
                  <a:lnTo>
                    <a:pt x="20025" y="338"/>
                  </a:lnTo>
                  <a:lnTo>
                    <a:pt x="20138" y="575"/>
                  </a:lnTo>
                  <a:lnTo>
                    <a:pt x="20111" y="687"/>
                  </a:lnTo>
                  <a:lnTo>
                    <a:pt x="19937" y="830"/>
                  </a:lnTo>
                  <a:lnTo>
                    <a:pt x="19606" y="1013"/>
                  </a:lnTo>
                  <a:lnTo>
                    <a:pt x="19357" y="1155"/>
                  </a:lnTo>
                  <a:lnTo>
                    <a:pt x="19273" y="1300"/>
                  </a:lnTo>
                  <a:lnTo>
                    <a:pt x="19204" y="1432"/>
                  </a:lnTo>
                  <a:lnTo>
                    <a:pt x="19131" y="1692"/>
                  </a:lnTo>
                  <a:lnTo>
                    <a:pt x="19068" y="2201"/>
                  </a:lnTo>
                  <a:lnTo>
                    <a:pt x="18924" y="2469"/>
                  </a:lnTo>
                  <a:lnTo>
                    <a:pt x="18838" y="2477"/>
                  </a:lnTo>
                  <a:lnTo>
                    <a:pt x="18844" y="2603"/>
                  </a:lnTo>
                  <a:lnTo>
                    <a:pt x="18683" y="2755"/>
                  </a:lnTo>
                  <a:lnTo>
                    <a:pt x="18607" y="2900"/>
                  </a:lnTo>
                  <a:lnTo>
                    <a:pt x="18364" y="2917"/>
                  </a:lnTo>
                  <a:lnTo>
                    <a:pt x="18101" y="2828"/>
                  </a:lnTo>
                  <a:lnTo>
                    <a:pt x="17937" y="2720"/>
                  </a:lnTo>
                  <a:lnTo>
                    <a:pt x="17845" y="2463"/>
                  </a:lnTo>
                  <a:lnTo>
                    <a:pt x="17579" y="1879"/>
                  </a:lnTo>
                  <a:lnTo>
                    <a:pt x="17489" y="1879"/>
                  </a:lnTo>
                  <a:lnTo>
                    <a:pt x="17418" y="1939"/>
                  </a:lnTo>
                  <a:lnTo>
                    <a:pt x="17342" y="1879"/>
                  </a:lnTo>
                  <a:lnTo>
                    <a:pt x="17263" y="1879"/>
                  </a:lnTo>
                  <a:lnTo>
                    <a:pt x="17009" y="2365"/>
                  </a:lnTo>
                  <a:lnTo>
                    <a:pt x="16947" y="2800"/>
                  </a:lnTo>
                  <a:lnTo>
                    <a:pt x="16798" y="3154"/>
                  </a:lnTo>
                  <a:lnTo>
                    <a:pt x="16802" y="3306"/>
                  </a:lnTo>
                  <a:lnTo>
                    <a:pt x="16649" y="3607"/>
                  </a:lnTo>
                  <a:lnTo>
                    <a:pt x="16408" y="3768"/>
                  </a:lnTo>
                  <a:lnTo>
                    <a:pt x="16243" y="3922"/>
                  </a:lnTo>
                  <a:lnTo>
                    <a:pt x="16165" y="3936"/>
                  </a:lnTo>
                  <a:lnTo>
                    <a:pt x="16314" y="3666"/>
                  </a:lnTo>
                  <a:lnTo>
                    <a:pt x="16222" y="3553"/>
                  </a:lnTo>
                  <a:lnTo>
                    <a:pt x="16128" y="3311"/>
                  </a:lnTo>
                  <a:lnTo>
                    <a:pt x="15887" y="3339"/>
                  </a:lnTo>
                  <a:lnTo>
                    <a:pt x="15906" y="3841"/>
                  </a:lnTo>
                  <a:lnTo>
                    <a:pt x="16082" y="3945"/>
                  </a:lnTo>
                  <a:lnTo>
                    <a:pt x="16086" y="4076"/>
                  </a:lnTo>
                  <a:lnTo>
                    <a:pt x="15707" y="4080"/>
                  </a:lnTo>
                  <a:lnTo>
                    <a:pt x="15166" y="4231"/>
                  </a:lnTo>
                  <a:lnTo>
                    <a:pt x="15166" y="4371"/>
                  </a:lnTo>
                  <a:lnTo>
                    <a:pt x="15384" y="4506"/>
                  </a:lnTo>
                  <a:lnTo>
                    <a:pt x="15476" y="4752"/>
                  </a:lnTo>
                  <a:lnTo>
                    <a:pt x="15414" y="5277"/>
                  </a:lnTo>
                  <a:lnTo>
                    <a:pt x="15372" y="5413"/>
                  </a:lnTo>
                  <a:lnTo>
                    <a:pt x="15303" y="5421"/>
                  </a:lnTo>
                  <a:lnTo>
                    <a:pt x="15154" y="5561"/>
                  </a:lnTo>
                  <a:lnTo>
                    <a:pt x="15089" y="5837"/>
                  </a:lnTo>
                  <a:lnTo>
                    <a:pt x="15099" y="5963"/>
                  </a:lnTo>
                  <a:lnTo>
                    <a:pt x="15208" y="6329"/>
                  </a:lnTo>
                  <a:lnTo>
                    <a:pt x="15219" y="6575"/>
                  </a:lnTo>
                  <a:lnTo>
                    <a:pt x="14817" y="6872"/>
                  </a:lnTo>
                  <a:lnTo>
                    <a:pt x="14492" y="7045"/>
                  </a:lnTo>
                  <a:lnTo>
                    <a:pt x="13927" y="7366"/>
                  </a:lnTo>
                  <a:lnTo>
                    <a:pt x="13600" y="7524"/>
                  </a:lnTo>
                  <a:lnTo>
                    <a:pt x="13520" y="7537"/>
                  </a:lnTo>
                  <a:lnTo>
                    <a:pt x="13420" y="7900"/>
                  </a:lnTo>
                  <a:lnTo>
                    <a:pt x="13412" y="8380"/>
                  </a:lnTo>
                  <a:lnTo>
                    <a:pt x="13502" y="8380"/>
                  </a:lnTo>
                  <a:lnTo>
                    <a:pt x="13581" y="7634"/>
                  </a:lnTo>
                  <a:lnTo>
                    <a:pt x="13663" y="7320"/>
                  </a:lnTo>
                  <a:lnTo>
                    <a:pt x="13816" y="6901"/>
                  </a:lnTo>
                  <a:lnTo>
                    <a:pt x="13812" y="6694"/>
                  </a:lnTo>
                  <a:lnTo>
                    <a:pt x="13883" y="6520"/>
                  </a:lnTo>
                  <a:lnTo>
                    <a:pt x="13860" y="6123"/>
                  </a:lnTo>
                  <a:lnTo>
                    <a:pt x="14000" y="5707"/>
                  </a:lnTo>
                  <a:lnTo>
                    <a:pt x="14086" y="5579"/>
                  </a:lnTo>
                  <a:lnTo>
                    <a:pt x="14170" y="5563"/>
                  </a:lnTo>
                  <a:lnTo>
                    <a:pt x="14323" y="5415"/>
                  </a:lnTo>
                  <a:lnTo>
                    <a:pt x="14572" y="5264"/>
                  </a:lnTo>
                  <a:lnTo>
                    <a:pt x="14639" y="5001"/>
                  </a:lnTo>
                  <a:lnTo>
                    <a:pt x="14547" y="4896"/>
                  </a:lnTo>
                  <a:lnTo>
                    <a:pt x="14526" y="4637"/>
                  </a:lnTo>
                  <a:lnTo>
                    <a:pt x="14612" y="4506"/>
                  </a:lnTo>
                  <a:lnTo>
                    <a:pt x="14683" y="4241"/>
                  </a:lnTo>
                  <a:lnTo>
                    <a:pt x="14842" y="4088"/>
                  </a:lnTo>
                  <a:lnTo>
                    <a:pt x="15074" y="3822"/>
                  </a:lnTo>
                  <a:lnTo>
                    <a:pt x="15236" y="3668"/>
                  </a:lnTo>
                  <a:lnTo>
                    <a:pt x="15227" y="3419"/>
                  </a:lnTo>
                  <a:lnTo>
                    <a:pt x="15192" y="3311"/>
                  </a:lnTo>
                  <a:lnTo>
                    <a:pt x="15166" y="3331"/>
                  </a:lnTo>
                  <a:lnTo>
                    <a:pt x="15166" y="3214"/>
                  </a:lnTo>
                  <a:lnTo>
                    <a:pt x="15095" y="2942"/>
                  </a:lnTo>
                  <a:lnTo>
                    <a:pt x="15229" y="2163"/>
                  </a:lnTo>
                  <a:lnTo>
                    <a:pt x="15403" y="1374"/>
                  </a:lnTo>
                  <a:lnTo>
                    <a:pt x="15552" y="1359"/>
                  </a:lnTo>
                  <a:lnTo>
                    <a:pt x="15694" y="1217"/>
                  </a:lnTo>
                  <a:lnTo>
                    <a:pt x="15933" y="1054"/>
                  </a:lnTo>
                  <a:lnTo>
                    <a:pt x="16090" y="913"/>
                  </a:lnTo>
                  <a:lnTo>
                    <a:pt x="16168" y="779"/>
                  </a:lnTo>
                  <a:lnTo>
                    <a:pt x="16243" y="644"/>
                  </a:lnTo>
                  <a:lnTo>
                    <a:pt x="16222" y="267"/>
                  </a:lnTo>
                  <a:lnTo>
                    <a:pt x="15981" y="1022"/>
                  </a:lnTo>
                  <a:lnTo>
                    <a:pt x="15897" y="1879"/>
                  </a:lnTo>
                  <a:lnTo>
                    <a:pt x="15816" y="1879"/>
                  </a:lnTo>
                  <a:lnTo>
                    <a:pt x="15566" y="1317"/>
                  </a:lnTo>
                  <a:lnTo>
                    <a:pt x="15497" y="1090"/>
                  </a:lnTo>
                  <a:lnTo>
                    <a:pt x="15428" y="1051"/>
                  </a:lnTo>
                  <a:lnTo>
                    <a:pt x="15267" y="1524"/>
                  </a:lnTo>
                  <a:lnTo>
                    <a:pt x="15196" y="1879"/>
                  </a:lnTo>
                  <a:lnTo>
                    <a:pt x="15114" y="1879"/>
                  </a:lnTo>
                  <a:lnTo>
                    <a:pt x="14808" y="2133"/>
                  </a:lnTo>
                  <a:lnTo>
                    <a:pt x="14737" y="2233"/>
                  </a:lnTo>
                  <a:lnTo>
                    <a:pt x="14741" y="2285"/>
                  </a:lnTo>
                  <a:lnTo>
                    <a:pt x="14369" y="3055"/>
                  </a:lnTo>
                  <a:lnTo>
                    <a:pt x="14291" y="3173"/>
                  </a:lnTo>
                  <a:lnTo>
                    <a:pt x="14237" y="3677"/>
                  </a:lnTo>
                  <a:lnTo>
                    <a:pt x="14168" y="3926"/>
                  </a:lnTo>
                  <a:lnTo>
                    <a:pt x="13872" y="4591"/>
                  </a:lnTo>
                  <a:lnTo>
                    <a:pt x="13715" y="4860"/>
                  </a:lnTo>
                  <a:lnTo>
                    <a:pt x="13569" y="5248"/>
                  </a:lnTo>
                  <a:lnTo>
                    <a:pt x="13345" y="5791"/>
                  </a:lnTo>
                  <a:lnTo>
                    <a:pt x="13106" y="6071"/>
                  </a:lnTo>
                  <a:lnTo>
                    <a:pt x="11426" y="7277"/>
                  </a:lnTo>
                  <a:lnTo>
                    <a:pt x="8988" y="8459"/>
                  </a:lnTo>
                  <a:lnTo>
                    <a:pt x="8415" y="8635"/>
                  </a:lnTo>
                  <a:lnTo>
                    <a:pt x="8410" y="8780"/>
                  </a:lnTo>
                  <a:lnTo>
                    <a:pt x="8733" y="8891"/>
                  </a:lnTo>
                  <a:lnTo>
                    <a:pt x="8733" y="9003"/>
                  </a:lnTo>
                  <a:lnTo>
                    <a:pt x="8595" y="9138"/>
                  </a:lnTo>
                  <a:lnTo>
                    <a:pt x="8402" y="9291"/>
                  </a:lnTo>
                  <a:lnTo>
                    <a:pt x="8134" y="9318"/>
                  </a:lnTo>
                  <a:lnTo>
                    <a:pt x="8023" y="9065"/>
                  </a:lnTo>
                  <a:lnTo>
                    <a:pt x="8092" y="8811"/>
                  </a:lnTo>
                  <a:lnTo>
                    <a:pt x="7916" y="8697"/>
                  </a:lnTo>
                  <a:lnTo>
                    <a:pt x="7841" y="8832"/>
                  </a:lnTo>
                  <a:lnTo>
                    <a:pt x="7684" y="8983"/>
                  </a:lnTo>
                  <a:lnTo>
                    <a:pt x="7594" y="9129"/>
                  </a:lnTo>
                  <a:lnTo>
                    <a:pt x="7617" y="9372"/>
                  </a:lnTo>
                  <a:lnTo>
                    <a:pt x="7797" y="9613"/>
                  </a:lnTo>
                  <a:lnTo>
                    <a:pt x="7885" y="9729"/>
                  </a:lnTo>
                  <a:lnTo>
                    <a:pt x="7889" y="9845"/>
                  </a:lnTo>
                  <a:lnTo>
                    <a:pt x="7814" y="9867"/>
                  </a:lnTo>
                  <a:lnTo>
                    <a:pt x="7657" y="10013"/>
                  </a:lnTo>
                  <a:lnTo>
                    <a:pt x="7332" y="10418"/>
                  </a:lnTo>
                  <a:lnTo>
                    <a:pt x="7267" y="10678"/>
                  </a:lnTo>
                  <a:lnTo>
                    <a:pt x="6528" y="10765"/>
                  </a:lnTo>
                  <a:lnTo>
                    <a:pt x="6352" y="10659"/>
                  </a:lnTo>
                  <a:lnTo>
                    <a:pt x="6262" y="10667"/>
                  </a:lnTo>
                  <a:lnTo>
                    <a:pt x="6025" y="10829"/>
                  </a:lnTo>
                  <a:lnTo>
                    <a:pt x="5866" y="10971"/>
                  </a:lnTo>
                  <a:lnTo>
                    <a:pt x="5707" y="11003"/>
                  </a:lnTo>
                  <a:lnTo>
                    <a:pt x="5338" y="10522"/>
                  </a:lnTo>
                  <a:lnTo>
                    <a:pt x="5261" y="10541"/>
                  </a:lnTo>
                  <a:lnTo>
                    <a:pt x="5190" y="10667"/>
                  </a:lnTo>
                  <a:lnTo>
                    <a:pt x="5301" y="11298"/>
                  </a:lnTo>
                  <a:lnTo>
                    <a:pt x="5395" y="11413"/>
                  </a:lnTo>
                  <a:lnTo>
                    <a:pt x="5476" y="11514"/>
                  </a:lnTo>
                  <a:lnTo>
                    <a:pt x="5403" y="11659"/>
                  </a:lnTo>
                  <a:lnTo>
                    <a:pt x="5328" y="11795"/>
                  </a:lnTo>
                  <a:lnTo>
                    <a:pt x="5164" y="11811"/>
                  </a:lnTo>
                  <a:lnTo>
                    <a:pt x="5169" y="11947"/>
                  </a:lnTo>
                  <a:lnTo>
                    <a:pt x="5267" y="12179"/>
                  </a:lnTo>
                  <a:lnTo>
                    <a:pt x="5183" y="12192"/>
                  </a:lnTo>
                  <a:lnTo>
                    <a:pt x="5014" y="12089"/>
                  </a:lnTo>
                  <a:lnTo>
                    <a:pt x="4915" y="11976"/>
                  </a:lnTo>
                  <a:lnTo>
                    <a:pt x="4999" y="11966"/>
                  </a:lnTo>
                  <a:lnTo>
                    <a:pt x="4963" y="11202"/>
                  </a:lnTo>
                  <a:lnTo>
                    <a:pt x="4880" y="11214"/>
                  </a:lnTo>
                  <a:lnTo>
                    <a:pt x="4783" y="11116"/>
                  </a:lnTo>
                  <a:lnTo>
                    <a:pt x="4444" y="11159"/>
                  </a:lnTo>
                  <a:lnTo>
                    <a:pt x="4444" y="11279"/>
                  </a:lnTo>
                  <a:lnTo>
                    <a:pt x="4482" y="11781"/>
                  </a:lnTo>
                  <a:lnTo>
                    <a:pt x="4641" y="12263"/>
                  </a:lnTo>
                  <a:lnTo>
                    <a:pt x="4794" y="11881"/>
                  </a:lnTo>
                  <a:lnTo>
                    <a:pt x="4785" y="11630"/>
                  </a:lnTo>
                  <a:lnTo>
                    <a:pt x="4702" y="11630"/>
                  </a:lnTo>
                  <a:lnTo>
                    <a:pt x="4524" y="11906"/>
                  </a:lnTo>
                  <a:lnTo>
                    <a:pt x="4446" y="12168"/>
                  </a:lnTo>
                  <a:lnTo>
                    <a:pt x="4366" y="12416"/>
                  </a:lnTo>
                  <a:lnTo>
                    <a:pt x="4457" y="12720"/>
                  </a:lnTo>
                  <a:lnTo>
                    <a:pt x="4381" y="12889"/>
                  </a:lnTo>
                  <a:lnTo>
                    <a:pt x="4297" y="12912"/>
                  </a:lnTo>
                  <a:lnTo>
                    <a:pt x="4126" y="12678"/>
                  </a:lnTo>
                  <a:lnTo>
                    <a:pt x="4092" y="12073"/>
                  </a:lnTo>
                  <a:lnTo>
                    <a:pt x="4015" y="12079"/>
                  </a:lnTo>
                  <a:lnTo>
                    <a:pt x="3523" y="12384"/>
                  </a:lnTo>
                  <a:lnTo>
                    <a:pt x="3208" y="12682"/>
                  </a:lnTo>
                  <a:lnTo>
                    <a:pt x="3055" y="12958"/>
                  </a:lnTo>
                  <a:lnTo>
                    <a:pt x="2913" y="13471"/>
                  </a:lnTo>
                  <a:lnTo>
                    <a:pt x="3041" y="14220"/>
                  </a:lnTo>
                  <a:lnTo>
                    <a:pt x="3047" y="14336"/>
                  </a:lnTo>
                  <a:lnTo>
                    <a:pt x="2961" y="14344"/>
                  </a:lnTo>
                  <a:lnTo>
                    <a:pt x="2442" y="13906"/>
                  </a:lnTo>
                  <a:lnTo>
                    <a:pt x="2356" y="13915"/>
                  </a:lnTo>
                  <a:lnTo>
                    <a:pt x="2408" y="14039"/>
                  </a:lnTo>
                  <a:lnTo>
                    <a:pt x="2299" y="14436"/>
                  </a:lnTo>
                  <a:lnTo>
                    <a:pt x="2299" y="14561"/>
                  </a:lnTo>
                  <a:lnTo>
                    <a:pt x="2346" y="14680"/>
                  </a:lnTo>
                  <a:lnTo>
                    <a:pt x="2404" y="14536"/>
                  </a:lnTo>
                  <a:lnTo>
                    <a:pt x="2299" y="14641"/>
                  </a:lnTo>
                  <a:lnTo>
                    <a:pt x="2299" y="14764"/>
                  </a:lnTo>
                  <a:lnTo>
                    <a:pt x="2572" y="14999"/>
                  </a:lnTo>
                  <a:lnTo>
                    <a:pt x="2672" y="15247"/>
                  </a:lnTo>
                  <a:lnTo>
                    <a:pt x="2643" y="15390"/>
                  </a:lnTo>
                  <a:lnTo>
                    <a:pt x="2580" y="15404"/>
                  </a:lnTo>
                  <a:lnTo>
                    <a:pt x="2237" y="15060"/>
                  </a:lnTo>
                  <a:lnTo>
                    <a:pt x="2077" y="15090"/>
                  </a:lnTo>
                  <a:lnTo>
                    <a:pt x="2291" y="15814"/>
                  </a:lnTo>
                  <a:lnTo>
                    <a:pt x="2214" y="15950"/>
                  </a:lnTo>
                  <a:lnTo>
                    <a:pt x="2134" y="16094"/>
                  </a:lnTo>
                  <a:lnTo>
                    <a:pt x="2044" y="15975"/>
                  </a:lnTo>
                  <a:lnTo>
                    <a:pt x="1707" y="15885"/>
                  </a:lnTo>
                  <a:lnTo>
                    <a:pt x="1539" y="15910"/>
                  </a:lnTo>
                  <a:lnTo>
                    <a:pt x="1464" y="16047"/>
                  </a:lnTo>
                  <a:lnTo>
                    <a:pt x="1215" y="16074"/>
                  </a:lnTo>
                  <a:lnTo>
                    <a:pt x="1068" y="16350"/>
                  </a:lnTo>
                  <a:lnTo>
                    <a:pt x="1079" y="16596"/>
                  </a:lnTo>
                  <a:lnTo>
                    <a:pt x="756" y="16893"/>
                  </a:lnTo>
                  <a:lnTo>
                    <a:pt x="672" y="16898"/>
                  </a:lnTo>
                  <a:lnTo>
                    <a:pt x="607" y="17148"/>
                  </a:lnTo>
                  <a:lnTo>
                    <a:pt x="465" y="17550"/>
                  </a:lnTo>
                  <a:lnTo>
                    <a:pt x="434" y="18564"/>
                  </a:lnTo>
                  <a:lnTo>
                    <a:pt x="352" y="18705"/>
                  </a:lnTo>
                  <a:lnTo>
                    <a:pt x="287" y="19088"/>
                  </a:lnTo>
                  <a:lnTo>
                    <a:pt x="73" y="19619"/>
                  </a:lnTo>
                  <a:lnTo>
                    <a:pt x="0" y="19753"/>
                  </a:lnTo>
                  <a:lnTo>
                    <a:pt x="13" y="20253"/>
                  </a:lnTo>
                  <a:lnTo>
                    <a:pt x="138" y="20999"/>
                  </a:lnTo>
                  <a:lnTo>
                    <a:pt x="406" y="21244"/>
                  </a:lnTo>
                  <a:lnTo>
                    <a:pt x="507" y="21381"/>
                  </a:lnTo>
                  <a:lnTo>
                    <a:pt x="584" y="21381"/>
                  </a:lnTo>
                  <a:lnTo>
                    <a:pt x="672" y="21600"/>
                  </a:lnTo>
                  <a:lnTo>
                    <a:pt x="838" y="21500"/>
                  </a:lnTo>
                  <a:lnTo>
                    <a:pt x="1160" y="21359"/>
                  </a:lnTo>
                  <a:lnTo>
                    <a:pt x="1326" y="21233"/>
                  </a:lnTo>
                  <a:lnTo>
                    <a:pt x="1397" y="21097"/>
                  </a:lnTo>
                  <a:lnTo>
                    <a:pt x="1464" y="20840"/>
                  </a:lnTo>
                  <a:lnTo>
                    <a:pt x="1453" y="20580"/>
                  </a:lnTo>
                  <a:lnTo>
                    <a:pt x="1527" y="20451"/>
                  </a:lnTo>
                  <a:lnTo>
                    <a:pt x="1606" y="20440"/>
                  </a:lnTo>
                  <a:lnTo>
                    <a:pt x="1688" y="20295"/>
                  </a:lnTo>
                  <a:lnTo>
                    <a:pt x="1677" y="20192"/>
                  </a:lnTo>
                  <a:lnTo>
                    <a:pt x="1592" y="20064"/>
                  </a:lnTo>
                  <a:lnTo>
                    <a:pt x="1347" y="20224"/>
                  </a:lnTo>
                  <a:lnTo>
                    <a:pt x="1261" y="20110"/>
                  </a:lnTo>
                  <a:lnTo>
                    <a:pt x="1969" y="19261"/>
                  </a:lnTo>
                  <a:lnTo>
                    <a:pt x="2886" y="19284"/>
                  </a:lnTo>
                  <a:lnTo>
                    <a:pt x="2991" y="19772"/>
                  </a:lnTo>
                  <a:lnTo>
                    <a:pt x="2834" y="19924"/>
                  </a:lnTo>
                  <a:lnTo>
                    <a:pt x="2503" y="20094"/>
                  </a:lnTo>
                  <a:lnTo>
                    <a:pt x="2356" y="20354"/>
                  </a:lnTo>
                  <a:lnTo>
                    <a:pt x="2366" y="20494"/>
                  </a:lnTo>
                  <a:lnTo>
                    <a:pt x="2207" y="20757"/>
                  </a:lnTo>
                  <a:lnTo>
                    <a:pt x="2224" y="20999"/>
                  </a:lnTo>
                  <a:lnTo>
                    <a:pt x="2467" y="20849"/>
                  </a:lnTo>
                  <a:lnTo>
                    <a:pt x="2618" y="20706"/>
                  </a:lnTo>
                  <a:lnTo>
                    <a:pt x="3171" y="20000"/>
                  </a:lnTo>
                  <a:lnTo>
                    <a:pt x="3261" y="20121"/>
                  </a:lnTo>
                  <a:lnTo>
                    <a:pt x="3830" y="19924"/>
                  </a:lnTo>
                  <a:lnTo>
                    <a:pt x="4327" y="19743"/>
                  </a:lnTo>
                  <a:lnTo>
                    <a:pt x="4729" y="19567"/>
                  </a:lnTo>
                  <a:lnTo>
                    <a:pt x="4972" y="19413"/>
                  </a:lnTo>
                  <a:lnTo>
                    <a:pt x="4963" y="19284"/>
                  </a:lnTo>
                  <a:lnTo>
                    <a:pt x="5047" y="19270"/>
                  </a:lnTo>
                  <a:lnTo>
                    <a:pt x="5035" y="19026"/>
                  </a:lnTo>
                  <a:lnTo>
                    <a:pt x="4869" y="19045"/>
                  </a:lnTo>
                  <a:lnTo>
                    <a:pt x="4390" y="19351"/>
                  </a:lnTo>
                  <a:lnTo>
                    <a:pt x="3979" y="19535"/>
                  </a:lnTo>
                  <a:lnTo>
                    <a:pt x="3644" y="19567"/>
                  </a:lnTo>
                  <a:lnTo>
                    <a:pt x="3556" y="19456"/>
                  </a:lnTo>
                  <a:lnTo>
                    <a:pt x="3627" y="19315"/>
                  </a:lnTo>
                  <a:lnTo>
                    <a:pt x="3707" y="19054"/>
                  </a:lnTo>
                  <a:lnTo>
                    <a:pt x="3864" y="18904"/>
                  </a:lnTo>
                  <a:lnTo>
                    <a:pt x="4197" y="18875"/>
                  </a:lnTo>
                  <a:lnTo>
                    <a:pt x="4679" y="18443"/>
                  </a:lnTo>
                  <a:lnTo>
                    <a:pt x="4911" y="18162"/>
                  </a:lnTo>
                  <a:lnTo>
                    <a:pt x="4903" y="18034"/>
                  </a:lnTo>
                  <a:lnTo>
                    <a:pt x="4978" y="17899"/>
                  </a:lnTo>
                  <a:lnTo>
                    <a:pt x="5053" y="17758"/>
                  </a:lnTo>
                  <a:lnTo>
                    <a:pt x="5629" y="17577"/>
                  </a:lnTo>
                  <a:lnTo>
                    <a:pt x="6107" y="17255"/>
                  </a:lnTo>
                  <a:lnTo>
                    <a:pt x="6593" y="16944"/>
                  </a:lnTo>
                  <a:lnTo>
                    <a:pt x="6829" y="16675"/>
                  </a:lnTo>
                  <a:lnTo>
                    <a:pt x="6974" y="16272"/>
                  </a:lnTo>
                  <a:lnTo>
                    <a:pt x="7288" y="15982"/>
                  </a:lnTo>
                  <a:lnTo>
                    <a:pt x="7523" y="15572"/>
                  </a:lnTo>
                  <a:lnTo>
                    <a:pt x="7768" y="15420"/>
                  </a:lnTo>
                  <a:lnTo>
                    <a:pt x="7929" y="15287"/>
                  </a:lnTo>
                  <a:lnTo>
                    <a:pt x="7994" y="15015"/>
                  </a:lnTo>
                  <a:lnTo>
                    <a:pt x="8057" y="14633"/>
                  </a:lnTo>
                  <a:lnTo>
                    <a:pt x="8138" y="14617"/>
                  </a:lnTo>
                  <a:lnTo>
                    <a:pt x="8555" y="14696"/>
                  </a:lnTo>
                  <a:lnTo>
                    <a:pt x="8974" y="14650"/>
                  </a:lnTo>
                  <a:lnTo>
                    <a:pt x="9049" y="14515"/>
                  </a:lnTo>
                  <a:lnTo>
                    <a:pt x="9030" y="14136"/>
                  </a:lnTo>
                  <a:lnTo>
                    <a:pt x="8942" y="14141"/>
                  </a:lnTo>
                  <a:lnTo>
                    <a:pt x="8852" y="14025"/>
                  </a:lnTo>
                  <a:lnTo>
                    <a:pt x="8775" y="13906"/>
                  </a:lnTo>
                  <a:lnTo>
                    <a:pt x="8848" y="13773"/>
                  </a:lnTo>
                  <a:lnTo>
                    <a:pt x="9104" y="13863"/>
                  </a:lnTo>
                  <a:lnTo>
                    <a:pt x="9437" y="13952"/>
                  </a:lnTo>
                  <a:lnTo>
                    <a:pt x="9690" y="13934"/>
                  </a:lnTo>
                  <a:lnTo>
                    <a:pt x="9755" y="13665"/>
                  </a:lnTo>
                  <a:lnTo>
                    <a:pt x="9918" y="13646"/>
                  </a:lnTo>
                  <a:lnTo>
                    <a:pt x="10073" y="13381"/>
                  </a:lnTo>
                  <a:lnTo>
                    <a:pt x="10136" y="12998"/>
                  </a:lnTo>
                  <a:lnTo>
                    <a:pt x="10381" y="12958"/>
                  </a:lnTo>
                  <a:lnTo>
                    <a:pt x="10710" y="12797"/>
                  </a:lnTo>
                  <a:lnTo>
                    <a:pt x="10951" y="12765"/>
                  </a:lnTo>
                  <a:lnTo>
                    <a:pt x="11035" y="12633"/>
                  </a:lnTo>
                  <a:lnTo>
                    <a:pt x="11016" y="12252"/>
                  </a:lnTo>
                  <a:lnTo>
                    <a:pt x="11099" y="12244"/>
                  </a:lnTo>
                  <a:lnTo>
                    <a:pt x="11087" y="12119"/>
                  </a:lnTo>
                  <a:lnTo>
                    <a:pt x="11336" y="11966"/>
                  </a:lnTo>
                  <a:lnTo>
                    <a:pt x="11409" y="11824"/>
                  </a:lnTo>
                  <a:lnTo>
                    <a:pt x="11497" y="11947"/>
                  </a:lnTo>
                  <a:lnTo>
                    <a:pt x="11587" y="12057"/>
                  </a:lnTo>
                  <a:lnTo>
                    <a:pt x="11606" y="12305"/>
                  </a:lnTo>
                  <a:lnTo>
                    <a:pt x="11684" y="12293"/>
                  </a:lnTo>
                  <a:lnTo>
                    <a:pt x="11927" y="12019"/>
                  </a:lnTo>
                  <a:lnTo>
                    <a:pt x="12006" y="11876"/>
                  </a:lnTo>
                  <a:lnTo>
                    <a:pt x="12463" y="11625"/>
                  </a:lnTo>
                  <a:lnTo>
                    <a:pt x="13022" y="11473"/>
                  </a:lnTo>
                  <a:lnTo>
                    <a:pt x="13022" y="11354"/>
                  </a:lnTo>
                  <a:lnTo>
                    <a:pt x="12360" y="11125"/>
                  </a:lnTo>
                  <a:lnTo>
                    <a:pt x="12153" y="11006"/>
                  </a:lnTo>
                  <a:lnTo>
                    <a:pt x="12218" y="10983"/>
                  </a:lnTo>
                  <a:lnTo>
                    <a:pt x="12337" y="11087"/>
                  </a:lnTo>
                  <a:lnTo>
                    <a:pt x="12400" y="11081"/>
                  </a:lnTo>
                  <a:lnTo>
                    <a:pt x="12545" y="10940"/>
                  </a:lnTo>
                  <a:lnTo>
                    <a:pt x="12693" y="10786"/>
                  </a:lnTo>
                  <a:lnTo>
                    <a:pt x="12775" y="10778"/>
                  </a:lnTo>
                  <a:lnTo>
                    <a:pt x="12762" y="10522"/>
                  </a:lnTo>
                  <a:lnTo>
                    <a:pt x="12838" y="10276"/>
                  </a:lnTo>
                  <a:lnTo>
                    <a:pt x="12813" y="10022"/>
                  </a:lnTo>
                  <a:lnTo>
                    <a:pt x="12901" y="10013"/>
                  </a:lnTo>
                  <a:lnTo>
                    <a:pt x="12991" y="10130"/>
                  </a:lnTo>
                  <a:lnTo>
                    <a:pt x="13160" y="10227"/>
                  </a:lnTo>
                  <a:lnTo>
                    <a:pt x="13240" y="10213"/>
                  </a:lnTo>
                  <a:lnTo>
                    <a:pt x="13330" y="10084"/>
                  </a:lnTo>
                  <a:lnTo>
                    <a:pt x="13386" y="9826"/>
                  </a:lnTo>
                  <a:lnTo>
                    <a:pt x="13468" y="9681"/>
                  </a:lnTo>
                  <a:lnTo>
                    <a:pt x="13715" y="9648"/>
                  </a:lnTo>
                  <a:lnTo>
                    <a:pt x="13801" y="9772"/>
                  </a:lnTo>
                  <a:lnTo>
                    <a:pt x="13812" y="9899"/>
                  </a:lnTo>
                  <a:lnTo>
                    <a:pt x="13724" y="9910"/>
                  </a:lnTo>
                  <a:lnTo>
                    <a:pt x="13569" y="10059"/>
                  </a:lnTo>
                  <a:lnTo>
                    <a:pt x="12947" y="11019"/>
                  </a:lnTo>
                  <a:lnTo>
                    <a:pt x="12882" y="11156"/>
                  </a:lnTo>
                  <a:lnTo>
                    <a:pt x="12955" y="11140"/>
                  </a:lnTo>
                  <a:lnTo>
                    <a:pt x="13426" y="10571"/>
                  </a:lnTo>
                  <a:lnTo>
                    <a:pt x="13742" y="10279"/>
                  </a:lnTo>
                  <a:lnTo>
                    <a:pt x="14057" y="9884"/>
                  </a:lnTo>
                  <a:lnTo>
                    <a:pt x="14377" y="9587"/>
                  </a:lnTo>
                  <a:lnTo>
                    <a:pt x="14764" y="9026"/>
                  </a:lnTo>
                  <a:lnTo>
                    <a:pt x="14999" y="8751"/>
                  </a:lnTo>
                  <a:lnTo>
                    <a:pt x="15154" y="8610"/>
                  </a:lnTo>
                  <a:lnTo>
                    <a:pt x="15236" y="8459"/>
                  </a:lnTo>
                  <a:lnTo>
                    <a:pt x="15231" y="8340"/>
                  </a:lnTo>
                  <a:lnTo>
                    <a:pt x="15133" y="8226"/>
                  </a:lnTo>
                  <a:lnTo>
                    <a:pt x="15043" y="7983"/>
                  </a:lnTo>
                  <a:lnTo>
                    <a:pt x="14949" y="7753"/>
                  </a:lnTo>
                  <a:lnTo>
                    <a:pt x="14938" y="7491"/>
                  </a:lnTo>
                  <a:lnTo>
                    <a:pt x="15007" y="7366"/>
                  </a:lnTo>
                  <a:lnTo>
                    <a:pt x="15175" y="7342"/>
                  </a:lnTo>
                  <a:lnTo>
                    <a:pt x="15418" y="7180"/>
                  </a:lnTo>
                  <a:lnTo>
                    <a:pt x="15506" y="7294"/>
                  </a:lnTo>
                  <a:lnTo>
                    <a:pt x="15587" y="7283"/>
                  </a:lnTo>
                  <a:lnTo>
                    <a:pt x="15602" y="7418"/>
                  </a:lnTo>
                  <a:lnTo>
                    <a:pt x="15514" y="7542"/>
                  </a:lnTo>
                  <a:lnTo>
                    <a:pt x="15449" y="7685"/>
                  </a:lnTo>
                  <a:lnTo>
                    <a:pt x="15374" y="7948"/>
                  </a:lnTo>
                  <a:lnTo>
                    <a:pt x="15384" y="8062"/>
                  </a:lnTo>
                  <a:lnTo>
                    <a:pt x="15464" y="8054"/>
                  </a:lnTo>
                  <a:lnTo>
                    <a:pt x="15623" y="7919"/>
                  </a:lnTo>
                  <a:lnTo>
                    <a:pt x="15776" y="7642"/>
                  </a:lnTo>
                  <a:lnTo>
                    <a:pt x="16021" y="7491"/>
                  </a:lnTo>
                  <a:lnTo>
                    <a:pt x="16402" y="6816"/>
                  </a:lnTo>
                  <a:lnTo>
                    <a:pt x="16861" y="6128"/>
                  </a:lnTo>
                  <a:lnTo>
                    <a:pt x="16947" y="5994"/>
                  </a:lnTo>
                  <a:lnTo>
                    <a:pt x="17097" y="5840"/>
                  </a:lnTo>
                  <a:lnTo>
                    <a:pt x="17401" y="5298"/>
                  </a:lnTo>
                  <a:lnTo>
                    <a:pt x="17858" y="4488"/>
                  </a:lnTo>
                  <a:lnTo>
                    <a:pt x="18247" y="3939"/>
                  </a:lnTo>
                  <a:lnTo>
                    <a:pt x="18641" y="3509"/>
                  </a:lnTo>
                  <a:lnTo>
                    <a:pt x="18957" y="3104"/>
                  </a:lnTo>
                  <a:lnTo>
                    <a:pt x="19499" y="2282"/>
                  </a:lnTo>
                  <a:lnTo>
                    <a:pt x="19807" y="1863"/>
                  </a:lnTo>
                  <a:lnTo>
                    <a:pt x="20117" y="1452"/>
                  </a:lnTo>
                  <a:lnTo>
                    <a:pt x="20415" y="779"/>
                  </a:lnTo>
                  <a:lnTo>
                    <a:pt x="21007" y="509"/>
                  </a:lnTo>
                  <a:lnTo>
                    <a:pt x="21600" y="135"/>
                  </a:lnTo>
                  <a:lnTo>
                    <a:pt x="21600" y="0"/>
                  </a:lnTo>
                  <a:cubicBezTo>
                    <a:pt x="21600" y="0"/>
                    <a:pt x="20574" y="71"/>
                    <a:pt x="20574" y="71"/>
                  </a:cubicBezTo>
                  <a:close/>
                  <a:moveTo>
                    <a:pt x="20574" y="71"/>
                  </a:moveTo>
                </a:path>
              </a:pathLst>
            </a:custGeom>
            <a:grpFill/>
            <a:ln w="12700" cap="flat">
              <a:noFill/>
              <a:miter lim="800000"/>
              <a:headEnd type="none" w="med" len="med"/>
              <a:tailEnd type="none" w="med" len="med"/>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 name="AutoShape 101"/>
            <p:cNvSpPr>
              <a:spLocks/>
            </p:cNvSpPr>
            <p:nvPr/>
          </p:nvSpPr>
          <p:spPr bwMode="auto">
            <a:xfrm>
              <a:off x="5513366" y="3970520"/>
              <a:ext cx="1473605" cy="855481"/>
            </a:xfrm>
            <a:custGeom>
              <a:avLst/>
              <a:gdLst/>
              <a:ahLst/>
              <a:cxnLst/>
              <a:rect l="0" t="0" r="r" b="b"/>
              <a:pathLst>
                <a:path w="21585" h="21600">
                  <a:moveTo>
                    <a:pt x="21030" y="20280"/>
                  </a:moveTo>
                  <a:cubicBezTo>
                    <a:pt x="21039" y="20171"/>
                    <a:pt x="21026" y="19843"/>
                    <a:pt x="21018" y="19716"/>
                  </a:cubicBezTo>
                  <a:cubicBezTo>
                    <a:pt x="21010" y="19590"/>
                    <a:pt x="20987" y="19840"/>
                    <a:pt x="20987" y="19938"/>
                  </a:cubicBezTo>
                  <a:cubicBezTo>
                    <a:pt x="20987" y="20034"/>
                    <a:pt x="20937" y="20019"/>
                    <a:pt x="20946" y="19959"/>
                  </a:cubicBezTo>
                  <a:cubicBezTo>
                    <a:pt x="20955" y="19901"/>
                    <a:pt x="20937" y="19795"/>
                    <a:pt x="20918" y="19752"/>
                  </a:cubicBezTo>
                  <a:cubicBezTo>
                    <a:pt x="20899" y="19710"/>
                    <a:pt x="20890" y="19627"/>
                    <a:pt x="20888" y="19540"/>
                  </a:cubicBezTo>
                  <a:cubicBezTo>
                    <a:pt x="20886" y="19453"/>
                    <a:pt x="20984" y="19465"/>
                    <a:pt x="20985" y="19490"/>
                  </a:cubicBezTo>
                  <a:cubicBezTo>
                    <a:pt x="20985" y="19513"/>
                    <a:pt x="21003" y="19616"/>
                    <a:pt x="21016" y="19576"/>
                  </a:cubicBezTo>
                  <a:cubicBezTo>
                    <a:pt x="21066" y="19304"/>
                    <a:pt x="21020" y="18839"/>
                    <a:pt x="21009" y="18686"/>
                  </a:cubicBezTo>
                  <a:cubicBezTo>
                    <a:pt x="20997" y="18531"/>
                    <a:pt x="21051" y="18735"/>
                    <a:pt x="21073" y="18675"/>
                  </a:cubicBezTo>
                  <a:cubicBezTo>
                    <a:pt x="21096" y="18615"/>
                    <a:pt x="21086" y="18548"/>
                    <a:pt x="21027" y="18455"/>
                  </a:cubicBezTo>
                  <a:cubicBezTo>
                    <a:pt x="20968" y="18361"/>
                    <a:pt x="21007" y="18120"/>
                    <a:pt x="21022" y="18076"/>
                  </a:cubicBezTo>
                  <a:cubicBezTo>
                    <a:pt x="21036" y="18031"/>
                    <a:pt x="21049" y="17965"/>
                    <a:pt x="21017" y="17914"/>
                  </a:cubicBezTo>
                  <a:cubicBezTo>
                    <a:pt x="20972" y="17817"/>
                    <a:pt x="21007" y="17661"/>
                    <a:pt x="21003" y="17631"/>
                  </a:cubicBezTo>
                  <a:cubicBezTo>
                    <a:pt x="20998" y="17601"/>
                    <a:pt x="20933" y="17606"/>
                    <a:pt x="20969" y="17517"/>
                  </a:cubicBezTo>
                  <a:cubicBezTo>
                    <a:pt x="21006" y="17427"/>
                    <a:pt x="21083" y="17559"/>
                    <a:pt x="21100" y="17625"/>
                  </a:cubicBezTo>
                  <a:cubicBezTo>
                    <a:pt x="21117" y="17691"/>
                    <a:pt x="21156" y="17708"/>
                    <a:pt x="21204" y="17618"/>
                  </a:cubicBezTo>
                  <a:cubicBezTo>
                    <a:pt x="21252" y="17476"/>
                    <a:pt x="21196" y="17399"/>
                    <a:pt x="21139" y="17299"/>
                  </a:cubicBezTo>
                  <a:cubicBezTo>
                    <a:pt x="21113" y="17179"/>
                    <a:pt x="21260" y="17308"/>
                    <a:pt x="21299" y="17348"/>
                  </a:cubicBezTo>
                  <a:cubicBezTo>
                    <a:pt x="21339" y="17390"/>
                    <a:pt x="21329" y="17442"/>
                    <a:pt x="21291" y="17510"/>
                  </a:cubicBezTo>
                  <a:cubicBezTo>
                    <a:pt x="21312" y="17582"/>
                    <a:pt x="21329" y="17653"/>
                    <a:pt x="21293" y="17743"/>
                  </a:cubicBezTo>
                  <a:cubicBezTo>
                    <a:pt x="21256" y="17834"/>
                    <a:pt x="21318" y="17858"/>
                    <a:pt x="21318" y="17858"/>
                  </a:cubicBezTo>
                  <a:cubicBezTo>
                    <a:pt x="21318" y="17858"/>
                    <a:pt x="21441" y="17252"/>
                    <a:pt x="21541" y="16822"/>
                  </a:cubicBezTo>
                  <a:cubicBezTo>
                    <a:pt x="21600" y="16497"/>
                    <a:pt x="21586" y="16043"/>
                    <a:pt x="21576" y="15863"/>
                  </a:cubicBezTo>
                  <a:lnTo>
                    <a:pt x="21560" y="15875"/>
                  </a:lnTo>
                  <a:lnTo>
                    <a:pt x="21538" y="15852"/>
                  </a:lnTo>
                  <a:lnTo>
                    <a:pt x="21459" y="15875"/>
                  </a:lnTo>
                  <a:lnTo>
                    <a:pt x="21438" y="15879"/>
                  </a:lnTo>
                  <a:lnTo>
                    <a:pt x="21426" y="15918"/>
                  </a:lnTo>
                  <a:lnTo>
                    <a:pt x="21382" y="15911"/>
                  </a:lnTo>
                  <a:lnTo>
                    <a:pt x="21376" y="15937"/>
                  </a:lnTo>
                  <a:lnTo>
                    <a:pt x="21354" y="15940"/>
                  </a:lnTo>
                  <a:lnTo>
                    <a:pt x="21342" y="15968"/>
                  </a:lnTo>
                  <a:lnTo>
                    <a:pt x="21360" y="16053"/>
                  </a:lnTo>
                  <a:lnTo>
                    <a:pt x="21353" y="16080"/>
                  </a:lnTo>
                  <a:lnTo>
                    <a:pt x="21355" y="16105"/>
                  </a:lnTo>
                  <a:lnTo>
                    <a:pt x="21342" y="16131"/>
                  </a:lnTo>
                  <a:lnTo>
                    <a:pt x="21320" y="16135"/>
                  </a:lnTo>
                  <a:lnTo>
                    <a:pt x="21305" y="16123"/>
                  </a:lnTo>
                  <a:lnTo>
                    <a:pt x="21291" y="16126"/>
                  </a:lnTo>
                  <a:lnTo>
                    <a:pt x="21254" y="16105"/>
                  </a:lnTo>
                  <a:lnTo>
                    <a:pt x="21230" y="16070"/>
                  </a:lnTo>
                  <a:lnTo>
                    <a:pt x="21172" y="16041"/>
                  </a:lnTo>
                  <a:lnTo>
                    <a:pt x="21132" y="15934"/>
                  </a:lnTo>
                  <a:lnTo>
                    <a:pt x="21115" y="15910"/>
                  </a:lnTo>
                  <a:lnTo>
                    <a:pt x="21072" y="15903"/>
                  </a:lnTo>
                  <a:lnTo>
                    <a:pt x="21040" y="15832"/>
                  </a:lnTo>
                  <a:lnTo>
                    <a:pt x="21039" y="15821"/>
                  </a:lnTo>
                  <a:lnTo>
                    <a:pt x="21024" y="15797"/>
                  </a:lnTo>
                  <a:lnTo>
                    <a:pt x="21017" y="15785"/>
                  </a:lnTo>
                  <a:lnTo>
                    <a:pt x="20902" y="15775"/>
                  </a:lnTo>
                  <a:lnTo>
                    <a:pt x="20886" y="15764"/>
                  </a:lnTo>
                  <a:lnTo>
                    <a:pt x="20879" y="15766"/>
                  </a:lnTo>
                  <a:lnTo>
                    <a:pt x="20849" y="15745"/>
                  </a:lnTo>
                  <a:lnTo>
                    <a:pt x="20835" y="15734"/>
                  </a:lnTo>
                  <a:lnTo>
                    <a:pt x="20777" y="15716"/>
                  </a:lnTo>
                  <a:lnTo>
                    <a:pt x="20583" y="15743"/>
                  </a:lnTo>
                  <a:lnTo>
                    <a:pt x="20577" y="15770"/>
                  </a:lnTo>
                  <a:lnTo>
                    <a:pt x="20543" y="15801"/>
                  </a:lnTo>
                  <a:lnTo>
                    <a:pt x="20512" y="15767"/>
                  </a:lnTo>
                  <a:lnTo>
                    <a:pt x="20468" y="15735"/>
                  </a:lnTo>
                  <a:lnTo>
                    <a:pt x="20454" y="15737"/>
                  </a:lnTo>
                  <a:lnTo>
                    <a:pt x="20417" y="15729"/>
                  </a:lnTo>
                  <a:lnTo>
                    <a:pt x="20411" y="15742"/>
                  </a:lnTo>
                  <a:lnTo>
                    <a:pt x="20390" y="15745"/>
                  </a:lnTo>
                  <a:lnTo>
                    <a:pt x="20294" y="15682"/>
                  </a:lnTo>
                  <a:lnTo>
                    <a:pt x="20271" y="15674"/>
                  </a:lnTo>
                  <a:lnTo>
                    <a:pt x="20250" y="15664"/>
                  </a:lnTo>
                  <a:lnTo>
                    <a:pt x="20225" y="15604"/>
                  </a:lnTo>
                  <a:lnTo>
                    <a:pt x="20195" y="15570"/>
                  </a:lnTo>
                  <a:lnTo>
                    <a:pt x="20180" y="15572"/>
                  </a:lnTo>
                  <a:lnTo>
                    <a:pt x="20111" y="15481"/>
                  </a:lnTo>
                  <a:lnTo>
                    <a:pt x="20096" y="15470"/>
                  </a:lnTo>
                  <a:lnTo>
                    <a:pt x="20061" y="15482"/>
                  </a:lnTo>
                  <a:lnTo>
                    <a:pt x="19979" y="15423"/>
                  </a:lnTo>
                  <a:lnTo>
                    <a:pt x="19972" y="15423"/>
                  </a:lnTo>
                  <a:lnTo>
                    <a:pt x="19935" y="15410"/>
                  </a:lnTo>
                  <a:lnTo>
                    <a:pt x="19913" y="15398"/>
                  </a:lnTo>
                  <a:lnTo>
                    <a:pt x="19842" y="15418"/>
                  </a:lnTo>
                  <a:lnTo>
                    <a:pt x="19790" y="15349"/>
                  </a:lnTo>
                  <a:lnTo>
                    <a:pt x="19774" y="15326"/>
                  </a:lnTo>
                  <a:lnTo>
                    <a:pt x="19743" y="15293"/>
                  </a:lnTo>
                  <a:lnTo>
                    <a:pt x="19728" y="15255"/>
                  </a:lnTo>
                  <a:lnTo>
                    <a:pt x="19698" y="15222"/>
                  </a:lnTo>
                  <a:lnTo>
                    <a:pt x="19666" y="15164"/>
                  </a:lnTo>
                  <a:lnTo>
                    <a:pt x="19573" y="15177"/>
                  </a:lnTo>
                  <a:lnTo>
                    <a:pt x="19542" y="15144"/>
                  </a:lnTo>
                  <a:lnTo>
                    <a:pt x="19513" y="15134"/>
                  </a:lnTo>
                  <a:lnTo>
                    <a:pt x="19469" y="15103"/>
                  </a:lnTo>
                  <a:lnTo>
                    <a:pt x="19390" y="15100"/>
                  </a:lnTo>
                  <a:lnTo>
                    <a:pt x="19345" y="15068"/>
                  </a:lnTo>
                  <a:lnTo>
                    <a:pt x="19336" y="15020"/>
                  </a:lnTo>
                  <a:lnTo>
                    <a:pt x="19332" y="14931"/>
                  </a:lnTo>
                  <a:lnTo>
                    <a:pt x="19299" y="14847"/>
                  </a:lnTo>
                  <a:lnTo>
                    <a:pt x="19268" y="14802"/>
                  </a:lnTo>
                  <a:lnTo>
                    <a:pt x="19265" y="14726"/>
                  </a:lnTo>
                  <a:lnTo>
                    <a:pt x="19256" y="14677"/>
                  </a:lnTo>
                  <a:lnTo>
                    <a:pt x="19246" y="14628"/>
                  </a:lnTo>
                  <a:lnTo>
                    <a:pt x="19237" y="14566"/>
                  </a:lnTo>
                  <a:lnTo>
                    <a:pt x="19216" y="14430"/>
                  </a:lnTo>
                  <a:lnTo>
                    <a:pt x="19207" y="14393"/>
                  </a:lnTo>
                  <a:lnTo>
                    <a:pt x="19205" y="14355"/>
                  </a:lnTo>
                  <a:lnTo>
                    <a:pt x="19188" y="14283"/>
                  </a:lnTo>
                  <a:lnTo>
                    <a:pt x="19180" y="14270"/>
                  </a:lnTo>
                  <a:lnTo>
                    <a:pt x="19171" y="14221"/>
                  </a:lnTo>
                  <a:lnTo>
                    <a:pt x="19138" y="14149"/>
                  </a:lnTo>
                  <a:lnTo>
                    <a:pt x="19122" y="14123"/>
                  </a:lnTo>
                  <a:lnTo>
                    <a:pt x="19130" y="14123"/>
                  </a:lnTo>
                  <a:lnTo>
                    <a:pt x="19091" y="14054"/>
                  </a:lnTo>
                  <a:lnTo>
                    <a:pt x="19045" y="13991"/>
                  </a:lnTo>
                  <a:lnTo>
                    <a:pt x="19000" y="13945"/>
                  </a:lnTo>
                  <a:lnTo>
                    <a:pt x="18975" y="13871"/>
                  </a:lnTo>
                  <a:lnTo>
                    <a:pt x="18943" y="13799"/>
                  </a:lnTo>
                  <a:lnTo>
                    <a:pt x="18920" y="13764"/>
                  </a:lnTo>
                  <a:lnTo>
                    <a:pt x="18909" y="13677"/>
                  </a:lnTo>
                  <a:lnTo>
                    <a:pt x="18927" y="13611"/>
                  </a:lnTo>
                  <a:lnTo>
                    <a:pt x="18932" y="13396"/>
                  </a:lnTo>
                  <a:lnTo>
                    <a:pt x="18913" y="13272"/>
                  </a:lnTo>
                  <a:lnTo>
                    <a:pt x="18889" y="13238"/>
                  </a:lnTo>
                  <a:lnTo>
                    <a:pt x="18867" y="13216"/>
                  </a:lnTo>
                  <a:lnTo>
                    <a:pt x="18850" y="13167"/>
                  </a:lnTo>
                  <a:lnTo>
                    <a:pt x="18827" y="13133"/>
                  </a:lnTo>
                  <a:lnTo>
                    <a:pt x="18839" y="13081"/>
                  </a:lnTo>
                  <a:lnTo>
                    <a:pt x="18855" y="12789"/>
                  </a:lnTo>
                  <a:lnTo>
                    <a:pt x="18845" y="12739"/>
                  </a:lnTo>
                  <a:lnTo>
                    <a:pt x="18822" y="12705"/>
                  </a:lnTo>
                  <a:lnTo>
                    <a:pt x="18817" y="12590"/>
                  </a:lnTo>
                  <a:lnTo>
                    <a:pt x="18785" y="12508"/>
                  </a:lnTo>
                  <a:lnTo>
                    <a:pt x="18754" y="12473"/>
                  </a:lnTo>
                  <a:lnTo>
                    <a:pt x="18724" y="12428"/>
                  </a:lnTo>
                  <a:lnTo>
                    <a:pt x="18694" y="12419"/>
                  </a:lnTo>
                  <a:lnTo>
                    <a:pt x="18674" y="12460"/>
                  </a:lnTo>
                  <a:lnTo>
                    <a:pt x="18653" y="12463"/>
                  </a:lnTo>
                  <a:lnTo>
                    <a:pt x="18637" y="12426"/>
                  </a:lnTo>
                  <a:lnTo>
                    <a:pt x="18600" y="12406"/>
                  </a:lnTo>
                  <a:lnTo>
                    <a:pt x="18537" y="12265"/>
                  </a:lnTo>
                  <a:lnTo>
                    <a:pt x="18536" y="12264"/>
                  </a:lnTo>
                  <a:lnTo>
                    <a:pt x="18499" y="12242"/>
                  </a:lnTo>
                  <a:lnTo>
                    <a:pt x="18469" y="12197"/>
                  </a:lnTo>
                  <a:lnTo>
                    <a:pt x="18446" y="12176"/>
                  </a:lnTo>
                  <a:lnTo>
                    <a:pt x="18415" y="12116"/>
                  </a:lnTo>
                  <a:lnTo>
                    <a:pt x="18414" y="12114"/>
                  </a:lnTo>
                  <a:lnTo>
                    <a:pt x="18396" y="12017"/>
                  </a:lnTo>
                  <a:lnTo>
                    <a:pt x="18371" y="11945"/>
                  </a:lnTo>
                  <a:lnTo>
                    <a:pt x="18354" y="11886"/>
                  </a:lnTo>
                  <a:lnTo>
                    <a:pt x="18328" y="11787"/>
                  </a:lnTo>
                  <a:lnTo>
                    <a:pt x="18311" y="11726"/>
                  </a:lnTo>
                  <a:lnTo>
                    <a:pt x="18273" y="11681"/>
                  </a:lnTo>
                  <a:lnTo>
                    <a:pt x="18239" y="11548"/>
                  </a:lnTo>
                  <a:lnTo>
                    <a:pt x="18192" y="11489"/>
                  </a:lnTo>
                  <a:lnTo>
                    <a:pt x="18151" y="11356"/>
                  </a:lnTo>
                  <a:lnTo>
                    <a:pt x="18017" y="11274"/>
                  </a:lnTo>
                  <a:lnTo>
                    <a:pt x="17993" y="11202"/>
                  </a:lnTo>
                  <a:lnTo>
                    <a:pt x="17948" y="11158"/>
                  </a:lnTo>
                  <a:lnTo>
                    <a:pt x="17916" y="11100"/>
                  </a:lnTo>
                  <a:lnTo>
                    <a:pt x="17926" y="11009"/>
                  </a:lnTo>
                  <a:lnTo>
                    <a:pt x="17854" y="10855"/>
                  </a:lnTo>
                  <a:lnTo>
                    <a:pt x="17857" y="10753"/>
                  </a:lnTo>
                  <a:lnTo>
                    <a:pt x="17825" y="10670"/>
                  </a:lnTo>
                  <a:lnTo>
                    <a:pt x="17858" y="10614"/>
                  </a:lnTo>
                  <a:lnTo>
                    <a:pt x="17775" y="10525"/>
                  </a:lnTo>
                  <a:lnTo>
                    <a:pt x="17764" y="10439"/>
                  </a:lnTo>
                  <a:lnTo>
                    <a:pt x="17732" y="10366"/>
                  </a:lnTo>
                  <a:lnTo>
                    <a:pt x="17716" y="10319"/>
                  </a:lnTo>
                  <a:lnTo>
                    <a:pt x="17685" y="10273"/>
                  </a:lnTo>
                  <a:lnTo>
                    <a:pt x="17627" y="9952"/>
                  </a:lnTo>
                  <a:lnTo>
                    <a:pt x="17581" y="9895"/>
                  </a:lnTo>
                  <a:lnTo>
                    <a:pt x="17579" y="9843"/>
                  </a:lnTo>
                  <a:lnTo>
                    <a:pt x="17556" y="9797"/>
                  </a:lnTo>
                  <a:lnTo>
                    <a:pt x="17539" y="9762"/>
                  </a:lnTo>
                  <a:lnTo>
                    <a:pt x="17509" y="9715"/>
                  </a:lnTo>
                  <a:lnTo>
                    <a:pt x="17507" y="9678"/>
                  </a:lnTo>
                  <a:lnTo>
                    <a:pt x="17498" y="9629"/>
                  </a:lnTo>
                  <a:lnTo>
                    <a:pt x="17479" y="9365"/>
                  </a:lnTo>
                  <a:lnTo>
                    <a:pt x="17454" y="9294"/>
                  </a:lnTo>
                  <a:lnTo>
                    <a:pt x="17363" y="9180"/>
                  </a:lnTo>
                  <a:lnTo>
                    <a:pt x="17358" y="9068"/>
                  </a:lnTo>
                  <a:lnTo>
                    <a:pt x="17326" y="8997"/>
                  </a:lnTo>
                  <a:lnTo>
                    <a:pt x="17244" y="8932"/>
                  </a:lnTo>
                  <a:lnTo>
                    <a:pt x="17211" y="8848"/>
                  </a:lnTo>
                  <a:lnTo>
                    <a:pt x="17092" y="8737"/>
                  </a:lnTo>
                  <a:lnTo>
                    <a:pt x="17031" y="8518"/>
                  </a:lnTo>
                  <a:lnTo>
                    <a:pt x="16958" y="8478"/>
                  </a:lnTo>
                  <a:lnTo>
                    <a:pt x="16927" y="8458"/>
                  </a:lnTo>
                  <a:lnTo>
                    <a:pt x="16913" y="8448"/>
                  </a:lnTo>
                  <a:lnTo>
                    <a:pt x="16897" y="8411"/>
                  </a:lnTo>
                  <a:lnTo>
                    <a:pt x="16874" y="8402"/>
                  </a:lnTo>
                  <a:lnTo>
                    <a:pt x="16839" y="8396"/>
                  </a:lnTo>
                  <a:lnTo>
                    <a:pt x="16830" y="8369"/>
                  </a:lnTo>
                  <a:lnTo>
                    <a:pt x="16822" y="8346"/>
                  </a:lnTo>
                  <a:lnTo>
                    <a:pt x="16828" y="8321"/>
                  </a:lnTo>
                  <a:lnTo>
                    <a:pt x="16826" y="8295"/>
                  </a:lnTo>
                  <a:lnTo>
                    <a:pt x="16833" y="8269"/>
                  </a:lnTo>
                  <a:lnTo>
                    <a:pt x="16839" y="8230"/>
                  </a:lnTo>
                  <a:lnTo>
                    <a:pt x="16836" y="8179"/>
                  </a:lnTo>
                  <a:lnTo>
                    <a:pt x="16814" y="8183"/>
                  </a:lnTo>
                  <a:lnTo>
                    <a:pt x="16796" y="8260"/>
                  </a:lnTo>
                  <a:lnTo>
                    <a:pt x="16775" y="8263"/>
                  </a:lnTo>
                  <a:lnTo>
                    <a:pt x="16767" y="8252"/>
                  </a:lnTo>
                  <a:lnTo>
                    <a:pt x="16769" y="8127"/>
                  </a:lnTo>
                  <a:lnTo>
                    <a:pt x="16753" y="8103"/>
                  </a:lnTo>
                  <a:lnTo>
                    <a:pt x="16731" y="8093"/>
                  </a:lnTo>
                  <a:lnTo>
                    <a:pt x="16709" y="8071"/>
                  </a:lnTo>
                  <a:lnTo>
                    <a:pt x="16706" y="8009"/>
                  </a:lnTo>
                  <a:lnTo>
                    <a:pt x="16697" y="7972"/>
                  </a:lnTo>
                  <a:lnTo>
                    <a:pt x="16652" y="7929"/>
                  </a:lnTo>
                  <a:lnTo>
                    <a:pt x="16607" y="7883"/>
                  </a:lnTo>
                  <a:lnTo>
                    <a:pt x="16577" y="7861"/>
                  </a:lnTo>
                  <a:lnTo>
                    <a:pt x="16535" y="7893"/>
                  </a:lnTo>
                  <a:lnTo>
                    <a:pt x="16519" y="7857"/>
                  </a:lnTo>
                  <a:lnTo>
                    <a:pt x="16505" y="7846"/>
                  </a:lnTo>
                  <a:lnTo>
                    <a:pt x="16475" y="7851"/>
                  </a:lnTo>
                  <a:lnTo>
                    <a:pt x="16455" y="7879"/>
                  </a:lnTo>
                  <a:lnTo>
                    <a:pt x="16413" y="7898"/>
                  </a:lnTo>
                  <a:lnTo>
                    <a:pt x="16393" y="7923"/>
                  </a:lnTo>
                  <a:lnTo>
                    <a:pt x="16283" y="7877"/>
                  </a:lnTo>
                  <a:lnTo>
                    <a:pt x="16254" y="7869"/>
                  </a:lnTo>
                  <a:lnTo>
                    <a:pt x="16211" y="7875"/>
                  </a:lnTo>
                  <a:lnTo>
                    <a:pt x="16210" y="7837"/>
                  </a:lnTo>
                  <a:lnTo>
                    <a:pt x="16195" y="7839"/>
                  </a:lnTo>
                  <a:lnTo>
                    <a:pt x="16188" y="7853"/>
                  </a:lnTo>
                  <a:lnTo>
                    <a:pt x="16160" y="7845"/>
                  </a:lnTo>
                  <a:lnTo>
                    <a:pt x="16081" y="7867"/>
                  </a:lnTo>
                  <a:lnTo>
                    <a:pt x="16036" y="7823"/>
                  </a:lnTo>
                  <a:lnTo>
                    <a:pt x="16016" y="7851"/>
                  </a:lnTo>
                  <a:lnTo>
                    <a:pt x="15965" y="7845"/>
                  </a:lnTo>
                  <a:lnTo>
                    <a:pt x="15959" y="7872"/>
                  </a:lnTo>
                  <a:lnTo>
                    <a:pt x="15931" y="7875"/>
                  </a:lnTo>
                  <a:lnTo>
                    <a:pt x="15836" y="7839"/>
                  </a:lnTo>
                  <a:lnTo>
                    <a:pt x="15796" y="7768"/>
                  </a:lnTo>
                  <a:lnTo>
                    <a:pt x="15775" y="7758"/>
                  </a:lnTo>
                  <a:lnTo>
                    <a:pt x="15737" y="7738"/>
                  </a:lnTo>
                  <a:lnTo>
                    <a:pt x="15723" y="7727"/>
                  </a:lnTo>
                  <a:lnTo>
                    <a:pt x="15716" y="7729"/>
                  </a:lnTo>
                  <a:lnTo>
                    <a:pt x="15700" y="7717"/>
                  </a:lnTo>
                  <a:lnTo>
                    <a:pt x="15693" y="7706"/>
                  </a:lnTo>
                  <a:lnTo>
                    <a:pt x="15678" y="7683"/>
                  </a:lnTo>
                  <a:lnTo>
                    <a:pt x="15648" y="7674"/>
                  </a:lnTo>
                  <a:lnTo>
                    <a:pt x="15602" y="7757"/>
                  </a:lnTo>
                  <a:lnTo>
                    <a:pt x="15585" y="7873"/>
                  </a:lnTo>
                  <a:lnTo>
                    <a:pt x="15579" y="7887"/>
                  </a:lnTo>
                  <a:lnTo>
                    <a:pt x="15581" y="7923"/>
                  </a:lnTo>
                  <a:lnTo>
                    <a:pt x="15458" y="7916"/>
                  </a:lnTo>
                  <a:lnTo>
                    <a:pt x="15445" y="7929"/>
                  </a:lnTo>
                  <a:lnTo>
                    <a:pt x="15437" y="7944"/>
                  </a:lnTo>
                  <a:lnTo>
                    <a:pt x="15395" y="7963"/>
                  </a:lnTo>
                  <a:lnTo>
                    <a:pt x="15373" y="7953"/>
                  </a:lnTo>
                  <a:lnTo>
                    <a:pt x="15352" y="7968"/>
                  </a:lnTo>
                  <a:lnTo>
                    <a:pt x="15331" y="7972"/>
                  </a:lnTo>
                  <a:lnTo>
                    <a:pt x="15303" y="8001"/>
                  </a:lnTo>
                  <a:lnTo>
                    <a:pt x="15276" y="8029"/>
                  </a:lnTo>
                  <a:lnTo>
                    <a:pt x="15238" y="8134"/>
                  </a:lnTo>
                  <a:lnTo>
                    <a:pt x="15197" y="8191"/>
                  </a:lnTo>
                  <a:lnTo>
                    <a:pt x="15187" y="8294"/>
                  </a:lnTo>
                  <a:lnTo>
                    <a:pt x="15165" y="8296"/>
                  </a:lnTo>
                  <a:lnTo>
                    <a:pt x="15156" y="8400"/>
                  </a:lnTo>
                  <a:lnTo>
                    <a:pt x="15123" y="8454"/>
                  </a:lnTo>
                  <a:lnTo>
                    <a:pt x="15105" y="8708"/>
                  </a:lnTo>
                  <a:lnTo>
                    <a:pt x="15072" y="8777"/>
                  </a:lnTo>
                  <a:lnTo>
                    <a:pt x="15073" y="8802"/>
                  </a:lnTo>
                  <a:lnTo>
                    <a:pt x="15066" y="8804"/>
                  </a:lnTo>
                  <a:lnTo>
                    <a:pt x="15054" y="8855"/>
                  </a:lnTo>
                  <a:lnTo>
                    <a:pt x="15035" y="8908"/>
                  </a:lnTo>
                  <a:lnTo>
                    <a:pt x="15037" y="8959"/>
                  </a:lnTo>
                  <a:lnTo>
                    <a:pt x="15046" y="8983"/>
                  </a:lnTo>
                  <a:lnTo>
                    <a:pt x="15047" y="9007"/>
                  </a:lnTo>
                  <a:lnTo>
                    <a:pt x="15078" y="9066"/>
                  </a:lnTo>
                  <a:lnTo>
                    <a:pt x="15079" y="9093"/>
                  </a:lnTo>
                  <a:lnTo>
                    <a:pt x="15072" y="9106"/>
                  </a:lnTo>
                  <a:lnTo>
                    <a:pt x="15052" y="9120"/>
                  </a:lnTo>
                  <a:lnTo>
                    <a:pt x="15024" y="9138"/>
                  </a:lnTo>
                  <a:lnTo>
                    <a:pt x="15004" y="9179"/>
                  </a:lnTo>
                  <a:lnTo>
                    <a:pt x="14990" y="9192"/>
                  </a:lnTo>
                  <a:lnTo>
                    <a:pt x="14934" y="9225"/>
                  </a:lnTo>
                  <a:lnTo>
                    <a:pt x="14914" y="9254"/>
                  </a:lnTo>
                  <a:lnTo>
                    <a:pt x="14876" y="9385"/>
                  </a:lnTo>
                  <a:lnTo>
                    <a:pt x="14836" y="9454"/>
                  </a:lnTo>
                  <a:lnTo>
                    <a:pt x="14819" y="9545"/>
                  </a:lnTo>
                  <a:lnTo>
                    <a:pt x="14813" y="9571"/>
                  </a:lnTo>
                  <a:lnTo>
                    <a:pt x="14800" y="9597"/>
                  </a:lnTo>
                  <a:lnTo>
                    <a:pt x="14794" y="9612"/>
                  </a:lnTo>
                  <a:lnTo>
                    <a:pt x="14786" y="9612"/>
                  </a:lnTo>
                  <a:lnTo>
                    <a:pt x="14758" y="9641"/>
                  </a:lnTo>
                  <a:lnTo>
                    <a:pt x="14687" y="9652"/>
                  </a:lnTo>
                  <a:lnTo>
                    <a:pt x="14644" y="9613"/>
                  </a:lnTo>
                  <a:lnTo>
                    <a:pt x="14629" y="9571"/>
                  </a:lnTo>
                  <a:lnTo>
                    <a:pt x="14626" y="9571"/>
                  </a:lnTo>
                  <a:lnTo>
                    <a:pt x="14614" y="9606"/>
                  </a:lnTo>
                  <a:lnTo>
                    <a:pt x="14592" y="9598"/>
                  </a:lnTo>
                  <a:lnTo>
                    <a:pt x="14562" y="9573"/>
                  </a:lnTo>
                  <a:lnTo>
                    <a:pt x="14562" y="9564"/>
                  </a:lnTo>
                  <a:lnTo>
                    <a:pt x="14546" y="9556"/>
                  </a:lnTo>
                  <a:lnTo>
                    <a:pt x="14532" y="9558"/>
                  </a:lnTo>
                  <a:lnTo>
                    <a:pt x="14524" y="9546"/>
                  </a:lnTo>
                  <a:lnTo>
                    <a:pt x="14503" y="9551"/>
                  </a:lnTo>
                  <a:lnTo>
                    <a:pt x="14458" y="9519"/>
                  </a:lnTo>
                  <a:lnTo>
                    <a:pt x="14434" y="9459"/>
                  </a:lnTo>
                  <a:lnTo>
                    <a:pt x="14411" y="9424"/>
                  </a:lnTo>
                  <a:lnTo>
                    <a:pt x="14395" y="9389"/>
                  </a:lnTo>
                  <a:lnTo>
                    <a:pt x="14379" y="9364"/>
                  </a:lnTo>
                  <a:lnTo>
                    <a:pt x="14349" y="9319"/>
                  </a:lnTo>
                  <a:lnTo>
                    <a:pt x="14333" y="9283"/>
                  </a:lnTo>
                  <a:lnTo>
                    <a:pt x="14311" y="9246"/>
                  </a:lnTo>
                  <a:lnTo>
                    <a:pt x="14304" y="9246"/>
                  </a:lnTo>
                  <a:lnTo>
                    <a:pt x="14289" y="9251"/>
                  </a:lnTo>
                  <a:lnTo>
                    <a:pt x="14253" y="9249"/>
                  </a:lnTo>
                  <a:lnTo>
                    <a:pt x="14230" y="9244"/>
                  </a:lnTo>
                  <a:lnTo>
                    <a:pt x="14201" y="9237"/>
                  </a:lnTo>
                  <a:lnTo>
                    <a:pt x="14193" y="9225"/>
                  </a:lnTo>
                  <a:lnTo>
                    <a:pt x="14179" y="9215"/>
                  </a:lnTo>
                  <a:lnTo>
                    <a:pt x="14149" y="9194"/>
                  </a:lnTo>
                  <a:lnTo>
                    <a:pt x="14134" y="9171"/>
                  </a:lnTo>
                  <a:lnTo>
                    <a:pt x="14132" y="9148"/>
                  </a:lnTo>
                  <a:lnTo>
                    <a:pt x="14117" y="9135"/>
                  </a:lnTo>
                  <a:lnTo>
                    <a:pt x="14103" y="9138"/>
                  </a:lnTo>
                  <a:lnTo>
                    <a:pt x="14095" y="9126"/>
                  </a:lnTo>
                  <a:lnTo>
                    <a:pt x="14087" y="9115"/>
                  </a:lnTo>
                  <a:lnTo>
                    <a:pt x="14086" y="9089"/>
                  </a:lnTo>
                  <a:lnTo>
                    <a:pt x="14080" y="9091"/>
                  </a:lnTo>
                  <a:lnTo>
                    <a:pt x="14079" y="9079"/>
                  </a:lnTo>
                  <a:lnTo>
                    <a:pt x="14071" y="9054"/>
                  </a:lnTo>
                  <a:lnTo>
                    <a:pt x="14062" y="9030"/>
                  </a:lnTo>
                  <a:lnTo>
                    <a:pt x="14048" y="9033"/>
                  </a:lnTo>
                  <a:lnTo>
                    <a:pt x="13762" y="8894"/>
                  </a:lnTo>
                  <a:lnTo>
                    <a:pt x="13632" y="8737"/>
                  </a:lnTo>
                  <a:lnTo>
                    <a:pt x="13608" y="8677"/>
                  </a:lnTo>
                  <a:lnTo>
                    <a:pt x="13583" y="8616"/>
                  </a:lnTo>
                  <a:lnTo>
                    <a:pt x="13552" y="8569"/>
                  </a:lnTo>
                  <a:lnTo>
                    <a:pt x="13475" y="8454"/>
                  </a:lnTo>
                  <a:lnTo>
                    <a:pt x="13454" y="8456"/>
                  </a:lnTo>
                  <a:lnTo>
                    <a:pt x="13401" y="8402"/>
                  </a:lnTo>
                  <a:lnTo>
                    <a:pt x="13243" y="8082"/>
                  </a:lnTo>
                  <a:lnTo>
                    <a:pt x="13189" y="7837"/>
                  </a:lnTo>
                  <a:lnTo>
                    <a:pt x="13164" y="7765"/>
                  </a:lnTo>
                  <a:lnTo>
                    <a:pt x="13140" y="7692"/>
                  </a:lnTo>
                  <a:lnTo>
                    <a:pt x="13107" y="7598"/>
                  </a:lnTo>
                  <a:lnTo>
                    <a:pt x="13095" y="7498"/>
                  </a:lnTo>
                  <a:lnTo>
                    <a:pt x="13071" y="7450"/>
                  </a:lnTo>
                  <a:lnTo>
                    <a:pt x="13064" y="7285"/>
                  </a:lnTo>
                  <a:lnTo>
                    <a:pt x="13090" y="7081"/>
                  </a:lnTo>
                  <a:lnTo>
                    <a:pt x="13060" y="6883"/>
                  </a:lnTo>
                  <a:lnTo>
                    <a:pt x="12998" y="6790"/>
                  </a:lnTo>
                  <a:lnTo>
                    <a:pt x="12996" y="6740"/>
                  </a:lnTo>
                  <a:lnTo>
                    <a:pt x="12941" y="6635"/>
                  </a:lnTo>
                  <a:lnTo>
                    <a:pt x="12932" y="6585"/>
                  </a:lnTo>
                  <a:lnTo>
                    <a:pt x="12915" y="6538"/>
                  </a:lnTo>
                  <a:lnTo>
                    <a:pt x="12913" y="6486"/>
                  </a:lnTo>
                  <a:lnTo>
                    <a:pt x="12888" y="6427"/>
                  </a:lnTo>
                  <a:lnTo>
                    <a:pt x="12891" y="6326"/>
                  </a:lnTo>
                  <a:lnTo>
                    <a:pt x="12862" y="6153"/>
                  </a:lnTo>
                  <a:lnTo>
                    <a:pt x="12830" y="6082"/>
                  </a:lnTo>
                  <a:lnTo>
                    <a:pt x="12778" y="6051"/>
                  </a:lnTo>
                  <a:lnTo>
                    <a:pt x="12761" y="5991"/>
                  </a:lnTo>
                  <a:lnTo>
                    <a:pt x="12736" y="5918"/>
                  </a:lnTo>
                  <a:lnTo>
                    <a:pt x="12677" y="5888"/>
                  </a:lnTo>
                  <a:lnTo>
                    <a:pt x="12621" y="5759"/>
                  </a:lnTo>
                  <a:lnTo>
                    <a:pt x="12584" y="5737"/>
                  </a:lnTo>
                  <a:lnTo>
                    <a:pt x="12538" y="5655"/>
                  </a:lnTo>
                  <a:lnTo>
                    <a:pt x="12516" y="5657"/>
                  </a:lnTo>
                  <a:lnTo>
                    <a:pt x="12500" y="5635"/>
                  </a:lnTo>
                  <a:lnTo>
                    <a:pt x="12472" y="5639"/>
                  </a:lnTo>
                  <a:lnTo>
                    <a:pt x="12434" y="5593"/>
                  </a:lnTo>
                  <a:lnTo>
                    <a:pt x="12413" y="5596"/>
                  </a:lnTo>
                  <a:lnTo>
                    <a:pt x="12397" y="5560"/>
                  </a:lnTo>
                  <a:lnTo>
                    <a:pt x="12329" y="5507"/>
                  </a:lnTo>
                  <a:lnTo>
                    <a:pt x="12320" y="5445"/>
                  </a:lnTo>
                  <a:lnTo>
                    <a:pt x="12310" y="5396"/>
                  </a:lnTo>
                  <a:lnTo>
                    <a:pt x="12156" y="5178"/>
                  </a:lnTo>
                  <a:lnTo>
                    <a:pt x="12105" y="4983"/>
                  </a:lnTo>
                  <a:lnTo>
                    <a:pt x="11930" y="4791"/>
                  </a:lnTo>
                  <a:lnTo>
                    <a:pt x="11826" y="4528"/>
                  </a:lnTo>
                  <a:lnTo>
                    <a:pt x="11750" y="4450"/>
                  </a:lnTo>
                  <a:lnTo>
                    <a:pt x="11738" y="4350"/>
                  </a:lnTo>
                  <a:lnTo>
                    <a:pt x="11693" y="4294"/>
                  </a:lnTo>
                  <a:lnTo>
                    <a:pt x="11597" y="4243"/>
                  </a:lnTo>
                  <a:lnTo>
                    <a:pt x="11468" y="4097"/>
                  </a:lnTo>
                  <a:lnTo>
                    <a:pt x="11439" y="3937"/>
                  </a:lnTo>
                  <a:lnTo>
                    <a:pt x="11394" y="3881"/>
                  </a:lnTo>
                  <a:lnTo>
                    <a:pt x="11291" y="3516"/>
                  </a:lnTo>
                  <a:lnTo>
                    <a:pt x="11238" y="3436"/>
                  </a:lnTo>
                  <a:lnTo>
                    <a:pt x="11182" y="3480"/>
                  </a:lnTo>
                  <a:lnTo>
                    <a:pt x="11127" y="3391"/>
                  </a:lnTo>
                  <a:lnTo>
                    <a:pt x="11112" y="3394"/>
                  </a:lnTo>
                  <a:lnTo>
                    <a:pt x="11107" y="3394"/>
                  </a:lnTo>
                  <a:lnTo>
                    <a:pt x="9353" y="3270"/>
                  </a:lnTo>
                  <a:lnTo>
                    <a:pt x="9325" y="4191"/>
                  </a:lnTo>
                  <a:lnTo>
                    <a:pt x="8433" y="4044"/>
                  </a:lnTo>
                  <a:lnTo>
                    <a:pt x="8432" y="4044"/>
                  </a:lnTo>
                  <a:lnTo>
                    <a:pt x="8429" y="4044"/>
                  </a:lnTo>
                  <a:lnTo>
                    <a:pt x="8361" y="4094"/>
                  </a:lnTo>
                  <a:lnTo>
                    <a:pt x="7809" y="4084"/>
                  </a:lnTo>
                  <a:lnTo>
                    <a:pt x="6254" y="3896"/>
                  </a:lnTo>
                  <a:lnTo>
                    <a:pt x="3953" y="1985"/>
                  </a:lnTo>
                  <a:lnTo>
                    <a:pt x="2449" y="680"/>
                  </a:lnTo>
                  <a:lnTo>
                    <a:pt x="2452" y="672"/>
                  </a:lnTo>
                  <a:lnTo>
                    <a:pt x="2467" y="604"/>
                  </a:lnTo>
                  <a:lnTo>
                    <a:pt x="2465" y="581"/>
                  </a:lnTo>
                  <a:lnTo>
                    <a:pt x="2479" y="552"/>
                  </a:lnTo>
                  <a:lnTo>
                    <a:pt x="2476" y="502"/>
                  </a:lnTo>
                  <a:lnTo>
                    <a:pt x="2487" y="412"/>
                  </a:lnTo>
                  <a:lnTo>
                    <a:pt x="2521" y="350"/>
                  </a:lnTo>
                  <a:lnTo>
                    <a:pt x="2585" y="143"/>
                  </a:lnTo>
                  <a:lnTo>
                    <a:pt x="2574" y="143"/>
                  </a:lnTo>
                  <a:lnTo>
                    <a:pt x="58" y="0"/>
                  </a:lnTo>
                  <a:lnTo>
                    <a:pt x="20" y="8"/>
                  </a:lnTo>
                  <a:lnTo>
                    <a:pt x="0" y="0"/>
                  </a:lnTo>
                  <a:lnTo>
                    <a:pt x="0" y="2"/>
                  </a:lnTo>
                  <a:lnTo>
                    <a:pt x="19" y="46"/>
                  </a:lnTo>
                  <a:cubicBezTo>
                    <a:pt x="21" y="198"/>
                    <a:pt x="10" y="275"/>
                    <a:pt x="33" y="302"/>
                  </a:cubicBezTo>
                  <a:cubicBezTo>
                    <a:pt x="76" y="356"/>
                    <a:pt x="41" y="565"/>
                    <a:pt x="113" y="670"/>
                  </a:cubicBezTo>
                  <a:cubicBezTo>
                    <a:pt x="184" y="778"/>
                    <a:pt x="245" y="930"/>
                    <a:pt x="210" y="1270"/>
                  </a:cubicBezTo>
                  <a:cubicBezTo>
                    <a:pt x="292" y="1405"/>
                    <a:pt x="401" y="1717"/>
                    <a:pt x="435" y="1796"/>
                  </a:cubicBezTo>
                  <a:cubicBezTo>
                    <a:pt x="469" y="1873"/>
                    <a:pt x="387" y="1964"/>
                    <a:pt x="360" y="2011"/>
                  </a:cubicBezTo>
                  <a:cubicBezTo>
                    <a:pt x="332" y="2059"/>
                    <a:pt x="339" y="2113"/>
                    <a:pt x="354" y="2198"/>
                  </a:cubicBezTo>
                  <a:cubicBezTo>
                    <a:pt x="368" y="2283"/>
                    <a:pt x="365" y="2313"/>
                    <a:pt x="349" y="2415"/>
                  </a:cubicBezTo>
                  <a:cubicBezTo>
                    <a:pt x="333" y="2517"/>
                    <a:pt x="373" y="2541"/>
                    <a:pt x="430" y="2648"/>
                  </a:cubicBezTo>
                  <a:cubicBezTo>
                    <a:pt x="487" y="2755"/>
                    <a:pt x="500" y="2859"/>
                    <a:pt x="546" y="3013"/>
                  </a:cubicBezTo>
                  <a:cubicBezTo>
                    <a:pt x="593" y="3166"/>
                    <a:pt x="687" y="3443"/>
                    <a:pt x="606" y="3791"/>
                  </a:cubicBezTo>
                  <a:cubicBezTo>
                    <a:pt x="877" y="4290"/>
                    <a:pt x="848" y="4524"/>
                    <a:pt x="831" y="4667"/>
                  </a:cubicBezTo>
                  <a:cubicBezTo>
                    <a:pt x="814" y="4809"/>
                    <a:pt x="803" y="4995"/>
                    <a:pt x="807" y="5104"/>
                  </a:cubicBezTo>
                  <a:cubicBezTo>
                    <a:pt x="810" y="5213"/>
                    <a:pt x="821" y="5166"/>
                    <a:pt x="878" y="5151"/>
                  </a:cubicBezTo>
                  <a:cubicBezTo>
                    <a:pt x="937" y="5137"/>
                    <a:pt x="886" y="5224"/>
                    <a:pt x="906" y="5258"/>
                  </a:cubicBezTo>
                  <a:cubicBezTo>
                    <a:pt x="1083" y="5367"/>
                    <a:pt x="1011" y="5854"/>
                    <a:pt x="1012" y="5899"/>
                  </a:cubicBezTo>
                  <a:cubicBezTo>
                    <a:pt x="1014" y="5945"/>
                    <a:pt x="1008" y="6040"/>
                    <a:pt x="993" y="6123"/>
                  </a:cubicBezTo>
                  <a:cubicBezTo>
                    <a:pt x="979" y="6207"/>
                    <a:pt x="985" y="6251"/>
                    <a:pt x="999" y="6291"/>
                  </a:cubicBezTo>
                  <a:cubicBezTo>
                    <a:pt x="1012" y="6330"/>
                    <a:pt x="1072" y="6371"/>
                    <a:pt x="1063" y="6497"/>
                  </a:cubicBezTo>
                  <a:cubicBezTo>
                    <a:pt x="1056" y="6627"/>
                    <a:pt x="1072" y="6823"/>
                    <a:pt x="1122" y="6881"/>
                  </a:cubicBezTo>
                  <a:cubicBezTo>
                    <a:pt x="1257" y="7005"/>
                    <a:pt x="1363" y="7321"/>
                    <a:pt x="1436" y="7398"/>
                  </a:cubicBezTo>
                  <a:cubicBezTo>
                    <a:pt x="1509" y="7477"/>
                    <a:pt x="1509" y="7486"/>
                    <a:pt x="1562" y="7682"/>
                  </a:cubicBezTo>
                  <a:cubicBezTo>
                    <a:pt x="1819" y="7678"/>
                    <a:pt x="2069" y="8487"/>
                    <a:pt x="2107" y="8610"/>
                  </a:cubicBezTo>
                  <a:cubicBezTo>
                    <a:pt x="2124" y="8981"/>
                    <a:pt x="2233" y="9039"/>
                    <a:pt x="2294" y="9107"/>
                  </a:cubicBezTo>
                  <a:cubicBezTo>
                    <a:pt x="2355" y="9179"/>
                    <a:pt x="2358" y="9302"/>
                    <a:pt x="2377" y="9426"/>
                  </a:cubicBezTo>
                  <a:cubicBezTo>
                    <a:pt x="2396" y="9551"/>
                    <a:pt x="2401" y="9560"/>
                    <a:pt x="2487" y="9647"/>
                  </a:cubicBezTo>
                  <a:cubicBezTo>
                    <a:pt x="2572" y="9734"/>
                    <a:pt x="2579" y="10019"/>
                    <a:pt x="2630" y="10098"/>
                  </a:cubicBezTo>
                  <a:cubicBezTo>
                    <a:pt x="2682" y="10179"/>
                    <a:pt x="2614" y="10436"/>
                    <a:pt x="2587" y="10507"/>
                  </a:cubicBezTo>
                  <a:cubicBezTo>
                    <a:pt x="2561" y="10578"/>
                    <a:pt x="2595" y="10675"/>
                    <a:pt x="2610" y="10746"/>
                  </a:cubicBezTo>
                  <a:cubicBezTo>
                    <a:pt x="2618" y="10788"/>
                    <a:pt x="2562" y="10927"/>
                    <a:pt x="2509" y="11045"/>
                  </a:cubicBezTo>
                  <a:cubicBezTo>
                    <a:pt x="2472" y="11123"/>
                    <a:pt x="2438" y="11191"/>
                    <a:pt x="2423" y="11213"/>
                  </a:cubicBezTo>
                  <a:cubicBezTo>
                    <a:pt x="2389" y="11266"/>
                    <a:pt x="2382" y="11357"/>
                    <a:pt x="2377" y="11440"/>
                  </a:cubicBezTo>
                  <a:cubicBezTo>
                    <a:pt x="2373" y="11522"/>
                    <a:pt x="2428" y="11399"/>
                    <a:pt x="2452" y="11356"/>
                  </a:cubicBezTo>
                  <a:cubicBezTo>
                    <a:pt x="2477" y="11312"/>
                    <a:pt x="2464" y="11630"/>
                    <a:pt x="2447" y="11704"/>
                  </a:cubicBezTo>
                  <a:cubicBezTo>
                    <a:pt x="2430" y="11780"/>
                    <a:pt x="2525" y="11861"/>
                    <a:pt x="2546" y="11895"/>
                  </a:cubicBezTo>
                  <a:cubicBezTo>
                    <a:pt x="2566" y="11928"/>
                    <a:pt x="2612" y="11755"/>
                    <a:pt x="2636" y="11713"/>
                  </a:cubicBezTo>
                  <a:cubicBezTo>
                    <a:pt x="2662" y="11670"/>
                    <a:pt x="2650" y="11584"/>
                    <a:pt x="2631" y="11468"/>
                  </a:cubicBezTo>
                  <a:cubicBezTo>
                    <a:pt x="2794" y="11679"/>
                    <a:pt x="2750" y="11961"/>
                    <a:pt x="2740" y="12057"/>
                  </a:cubicBezTo>
                  <a:cubicBezTo>
                    <a:pt x="2731" y="12152"/>
                    <a:pt x="2744" y="12170"/>
                    <a:pt x="2781" y="12278"/>
                  </a:cubicBezTo>
                  <a:cubicBezTo>
                    <a:pt x="2819" y="12389"/>
                    <a:pt x="2739" y="12397"/>
                    <a:pt x="2704" y="12440"/>
                  </a:cubicBezTo>
                  <a:cubicBezTo>
                    <a:pt x="2669" y="12484"/>
                    <a:pt x="2677" y="12354"/>
                    <a:pt x="2682" y="12262"/>
                  </a:cubicBezTo>
                  <a:cubicBezTo>
                    <a:pt x="2685" y="12171"/>
                    <a:pt x="2650" y="12121"/>
                    <a:pt x="2616" y="12037"/>
                  </a:cubicBezTo>
                  <a:cubicBezTo>
                    <a:pt x="2581" y="11955"/>
                    <a:pt x="2566" y="12020"/>
                    <a:pt x="2510" y="12070"/>
                  </a:cubicBezTo>
                  <a:cubicBezTo>
                    <a:pt x="2453" y="12121"/>
                    <a:pt x="2262" y="11787"/>
                    <a:pt x="2253" y="11498"/>
                  </a:cubicBezTo>
                  <a:cubicBezTo>
                    <a:pt x="1990" y="11851"/>
                    <a:pt x="1682" y="11434"/>
                    <a:pt x="1580" y="11420"/>
                  </a:cubicBezTo>
                  <a:cubicBezTo>
                    <a:pt x="1477" y="11408"/>
                    <a:pt x="1467" y="11464"/>
                    <a:pt x="1470" y="11560"/>
                  </a:cubicBezTo>
                  <a:cubicBezTo>
                    <a:pt x="1473" y="11653"/>
                    <a:pt x="1529" y="11728"/>
                    <a:pt x="1648" y="11871"/>
                  </a:cubicBezTo>
                  <a:cubicBezTo>
                    <a:pt x="1767" y="12015"/>
                    <a:pt x="1721" y="12126"/>
                    <a:pt x="1792" y="12188"/>
                  </a:cubicBezTo>
                  <a:cubicBezTo>
                    <a:pt x="2041" y="12454"/>
                    <a:pt x="2026" y="12659"/>
                    <a:pt x="2021" y="12781"/>
                  </a:cubicBezTo>
                  <a:cubicBezTo>
                    <a:pt x="2014" y="12905"/>
                    <a:pt x="2136" y="13133"/>
                    <a:pt x="2263" y="13157"/>
                  </a:cubicBezTo>
                  <a:cubicBezTo>
                    <a:pt x="2391" y="13180"/>
                    <a:pt x="2455" y="13368"/>
                    <a:pt x="2459" y="13472"/>
                  </a:cubicBezTo>
                  <a:cubicBezTo>
                    <a:pt x="2462" y="13577"/>
                    <a:pt x="2500" y="13563"/>
                    <a:pt x="2589" y="13618"/>
                  </a:cubicBezTo>
                  <a:cubicBezTo>
                    <a:pt x="2679" y="13673"/>
                    <a:pt x="2758" y="13781"/>
                    <a:pt x="2767" y="13898"/>
                  </a:cubicBezTo>
                  <a:cubicBezTo>
                    <a:pt x="2780" y="14025"/>
                    <a:pt x="2823" y="14133"/>
                    <a:pt x="2871" y="14260"/>
                  </a:cubicBezTo>
                  <a:cubicBezTo>
                    <a:pt x="2919" y="14387"/>
                    <a:pt x="3012" y="14274"/>
                    <a:pt x="3073" y="14196"/>
                  </a:cubicBezTo>
                  <a:cubicBezTo>
                    <a:pt x="3134" y="14115"/>
                    <a:pt x="3157" y="14182"/>
                    <a:pt x="3193" y="14219"/>
                  </a:cubicBezTo>
                  <a:cubicBezTo>
                    <a:pt x="3228" y="14256"/>
                    <a:pt x="3270" y="14201"/>
                    <a:pt x="3321" y="14175"/>
                  </a:cubicBezTo>
                  <a:cubicBezTo>
                    <a:pt x="3370" y="14147"/>
                    <a:pt x="3381" y="13992"/>
                    <a:pt x="3415" y="13879"/>
                  </a:cubicBezTo>
                  <a:cubicBezTo>
                    <a:pt x="3448" y="13767"/>
                    <a:pt x="3471" y="13814"/>
                    <a:pt x="3475" y="13937"/>
                  </a:cubicBezTo>
                  <a:cubicBezTo>
                    <a:pt x="3479" y="14059"/>
                    <a:pt x="3477" y="14072"/>
                    <a:pt x="3436" y="14139"/>
                  </a:cubicBezTo>
                  <a:cubicBezTo>
                    <a:pt x="3393" y="14208"/>
                    <a:pt x="3406" y="14265"/>
                    <a:pt x="3475" y="14467"/>
                  </a:cubicBezTo>
                  <a:cubicBezTo>
                    <a:pt x="3545" y="14669"/>
                    <a:pt x="3536" y="14678"/>
                    <a:pt x="3562" y="14799"/>
                  </a:cubicBezTo>
                  <a:cubicBezTo>
                    <a:pt x="3587" y="14918"/>
                    <a:pt x="3974" y="15659"/>
                    <a:pt x="4099" y="15634"/>
                  </a:cubicBezTo>
                  <a:cubicBezTo>
                    <a:pt x="4258" y="15600"/>
                    <a:pt x="4312" y="16123"/>
                    <a:pt x="4369" y="16210"/>
                  </a:cubicBezTo>
                  <a:cubicBezTo>
                    <a:pt x="4445" y="16315"/>
                    <a:pt x="4507" y="16794"/>
                    <a:pt x="4538" y="17027"/>
                  </a:cubicBezTo>
                  <a:cubicBezTo>
                    <a:pt x="4571" y="17260"/>
                    <a:pt x="4525" y="17286"/>
                    <a:pt x="4535" y="17445"/>
                  </a:cubicBezTo>
                  <a:cubicBezTo>
                    <a:pt x="4545" y="17601"/>
                    <a:pt x="4452" y="18223"/>
                    <a:pt x="4432" y="18289"/>
                  </a:cubicBezTo>
                  <a:cubicBezTo>
                    <a:pt x="4412" y="18354"/>
                    <a:pt x="4416" y="18231"/>
                    <a:pt x="4435" y="18017"/>
                  </a:cubicBezTo>
                  <a:cubicBezTo>
                    <a:pt x="4402" y="18274"/>
                    <a:pt x="4270" y="18899"/>
                    <a:pt x="4219" y="19006"/>
                  </a:cubicBezTo>
                  <a:cubicBezTo>
                    <a:pt x="4170" y="19109"/>
                    <a:pt x="4269" y="19194"/>
                    <a:pt x="4313" y="19253"/>
                  </a:cubicBezTo>
                  <a:cubicBezTo>
                    <a:pt x="4356" y="19312"/>
                    <a:pt x="4336" y="19391"/>
                    <a:pt x="4324" y="19449"/>
                  </a:cubicBezTo>
                  <a:cubicBezTo>
                    <a:pt x="4311" y="19503"/>
                    <a:pt x="4398" y="19653"/>
                    <a:pt x="4437" y="19667"/>
                  </a:cubicBezTo>
                  <a:cubicBezTo>
                    <a:pt x="4344" y="19495"/>
                    <a:pt x="4367" y="19352"/>
                    <a:pt x="4371" y="19251"/>
                  </a:cubicBezTo>
                  <a:cubicBezTo>
                    <a:pt x="4375" y="19152"/>
                    <a:pt x="4366" y="19172"/>
                    <a:pt x="4322" y="19112"/>
                  </a:cubicBezTo>
                  <a:cubicBezTo>
                    <a:pt x="4279" y="19052"/>
                    <a:pt x="4306" y="18924"/>
                    <a:pt x="4431" y="18329"/>
                  </a:cubicBezTo>
                  <a:cubicBezTo>
                    <a:pt x="4419" y="18431"/>
                    <a:pt x="4398" y="18791"/>
                    <a:pt x="4418" y="18716"/>
                  </a:cubicBezTo>
                  <a:cubicBezTo>
                    <a:pt x="4396" y="19236"/>
                    <a:pt x="4497" y="19251"/>
                    <a:pt x="4569" y="19346"/>
                  </a:cubicBezTo>
                  <a:cubicBezTo>
                    <a:pt x="4640" y="19442"/>
                    <a:pt x="4646" y="19442"/>
                    <a:pt x="4665" y="19512"/>
                  </a:cubicBezTo>
                  <a:cubicBezTo>
                    <a:pt x="4683" y="19583"/>
                    <a:pt x="4835" y="19742"/>
                    <a:pt x="4905" y="19833"/>
                  </a:cubicBezTo>
                  <a:cubicBezTo>
                    <a:pt x="4976" y="19924"/>
                    <a:pt x="4928" y="19940"/>
                    <a:pt x="4943" y="20005"/>
                  </a:cubicBezTo>
                  <a:cubicBezTo>
                    <a:pt x="4958" y="20070"/>
                    <a:pt x="5265" y="20614"/>
                    <a:pt x="5373" y="20768"/>
                  </a:cubicBezTo>
                  <a:cubicBezTo>
                    <a:pt x="5474" y="20908"/>
                    <a:pt x="5672" y="21275"/>
                    <a:pt x="5818" y="21600"/>
                  </a:cubicBezTo>
                  <a:lnTo>
                    <a:pt x="7035" y="21600"/>
                  </a:lnTo>
                  <a:cubicBezTo>
                    <a:pt x="7038" y="21275"/>
                    <a:pt x="7042" y="21443"/>
                    <a:pt x="7050" y="21398"/>
                  </a:cubicBezTo>
                  <a:cubicBezTo>
                    <a:pt x="6921" y="21416"/>
                    <a:pt x="6819" y="21331"/>
                    <a:pt x="6828" y="21166"/>
                  </a:cubicBezTo>
                  <a:cubicBezTo>
                    <a:pt x="6835" y="21004"/>
                    <a:pt x="6686" y="20781"/>
                    <a:pt x="6633" y="20761"/>
                  </a:cubicBezTo>
                  <a:cubicBezTo>
                    <a:pt x="6581" y="20742"/>
                    <a:pt x="6551" y="20524"/>
                    <a:pt x="6518" y="20527"/>
                  </a:cubicBezTo>
                  <a:cubicBezTo>
                    <a:pt x="6486" y="20530"/>
                    <a:pt x="6409" y="20745"/>
                    <a:pt x="6432" y="20954"/>
                  </a:cubicBezTo>
                  <a:cubicBezTo>
                    <a:pt x="5980" y="20811"/>
                    <a:pt x="5983" y="20199"/>
                    <a:pt x="5983" y="20199"/>
                  </a:cubicBezTo>
                  <a:cubicBezTo>
                    <a:pt x="5949" y="19948"/>
                    <a:pt x="5975" y="19671"/>
                    <a:pt x="6029" y="19418"/>
                  </a:cubicBezTo>
                  <a:cubicBezTo>
                    <a:pt x="6082" y="19165"/>
                    <a:pt x="6015" y="19099"/>
                    <a:pt x="6000" y="18956"/>
                  </a:cubicBezTo>
                  <a:cubicBezTo>
                    <a:pt x="5987" y="18811"/>
                    <a:pt x="6002" y="18803"/>
                    <a:pt x="5938" y="18725"/>
                  </a:cubicBezTo>
                  <a:cubicBezTo>
                    <a:pt x="5874" y="18646"/>
                    <a:pt x="5796" y="18636"/>
                    <a:pt x="5782" y="18106"/>
                  </a:cubicBezTo>
                  <a:cubicBezTo>
                    <a:pt x="5768" y="17575"/>
                    <a:pt x="5577" y="17504"/>
                    <a:pt x="5573" y="17377"/>
                  </a:cubicBezTo>
                  <a:cubicBezTo>
                    <a:pt x="5569" y="17251"/>
                    <a:pt x="5501" y="17172"/>
                    <a:pt x="5468" y="17037"/>
                  </a:cubicBezTo>
                  <a:cubicBezTo>
                    <a:pt x="5435" y="16902"/>
                    <a:pt x="5321" y="16495"/>
                    <a:pt x="5436" y="16151"/>
                  </a:cubicBezTo>
                  <a:cubicBezTo>
                    <a:pt x="5360" y="15917"/>
                    <a:pt x="5283" y="15137"/>
                    <a:pt x="5254" y="15046"/>
                  </a:cubicBezTo>
                  <a:cubicBezTo>
                    <a:pt x="5225" y="14953"/>
                    <a:pt x="5199" y="14833"/>
                    <a:pt x="5206" y="14760"/>
                  </a:cubicBezTo>
                  <a:cubicBezTo>
                    <a:pt x="5213" y="14688"/>
                    <a:pt x="5104" y="14607"/>
                    <a:pt x="5070" y="14483"/>
                  </a:cubicBezTo>
                  <a:cubicBezTo>
                    <a:pt x="5037" y="14359"/>
                    <a:pt x="5006" y="14278"/>
                    <a:pt x="4909" y="14202"/>
                  </a:cubicBezTo>
                  <a:cubicBezTo>
                    <a:pt x="4917" y="14268"/>
                    <a:pt x="4914" y="14462"/>
                    <a:pt x="4911" y="14566"/>
                  </a:cubicBezTo>
                  <a:cubicBezTo>
                    <a:pt x="4908" y="14669"/>
                    <a:pt x="4943" y="14744"/>
                    <a:pt x="4970" y="14789"/>
                  </a:cubicBezTo>
                  <a:cubicBezTo>
                    <a:pt x="4998" y="14835"/>
                    <a:pt x="4982" y="14958"/>
                    <a:pt x="4932" y="15023"/>
                  </a:cubicBezTo>
                  <a:cubicBezTo>
                    <a:pt x="4932" y="14908"/>
                    <a:pt x="4885" y="14786"/>
                    <a:pt x="4844" y="14699"/>
                  </a:cubicBezTo>
                  <a:cubicBezTo>
                    <a:pt x="4802" y="14612"/>
                    <a:pt x="4811" y="14577"/>
                    <a:pt x="4844" y="14483"/>
                  </a:cubicBezTo>
                  <a:cubicBezTo>
                    <a:pt x="4876" y="14387"/>
                    <a:pt x="4796" y="14136"/>
                    <a:pt x="4772" y="14060"/>
                  </a:cubicBezTo>
                  <a:cubicBezTo>
                    <a:pt x="4746" y="13984"/>
                    <a:pt x="4782" y="13884"/>
                    <a:pt x="4821" y="13806"/>
                  </a:cubicBezTo>
                  <a:cubicBezTo>
                    <a:pt x="4861" y="13729"/>
                    <a:pt x="4699" y="13644"/>
                    <a:pt x="4586" y="13546"/>
                  </a:cubicBezTo>
                  <a:cubicBezTo>
                    <a:pt x="4576" y="13347"/>
                    <a:pt x="4516" y="13172"/>
                    <a:pt x="4461" y="13021"/>
                  </a:cubicBezTo>
                  <a:cubicBezTo>
                    <a:pt x="4474" y="12609"/>
                    <a:pt x="4342" y="12536"/>
                    <a:pt x="4208" y="12393"/>
                  </a:cubicBezTo>
                  <a:cubicBezTo>
                    <a:pt x="4074" y="12249"/>
                    <a:pt x="4004" y="11816"/>
                    <a:pt x="4013" y="11675"/>
                  </a:cubicBezTo>
                  <a:cubicBezTo>
                    <a:pt x="4021" y="11536"/>
                    <a:pt x="4039" y="11485"/>
                    <a:pt x="4010" y="11391"/>
                  </a:cubicBezTo>
                  <a:cubicBezTo>
                    <a:pt x="4003" y="11369"/>
                    <a:pt x="3996" y="11354"/>
                    <a:pt x="3991" y="11341"/>
                  </a:cubicBezTo>
                  <a:cubicBezTo>
                    <a:pt x="3973" y="11301"/>
                    <a:pt x="3965" y="11289"/>
                    <a:pt x="3993" y="11176"/>
                  </a:cubicBezTo>
                  <a:cubicBezTo>
                    <a:pt x="4031" y="11027"/>
                    <a:pt x="4002" y="10975"/>
                    <a:pt x="3962" y="10919"/>
                  </a:cubicBezTo>
                  <a:cubicBezTo>
                    <a:pt x="3921" y="10863"/>
                    <a:pt x="3936" y="10600"/>
                    <a:pt x="3945" y="10497"/>
                  </a:cubicBezTo>
                  <a:cubicBezTo>
                    <a:pt x="3955" y="10393"/>
                    <a:pt x="3884" y="10394"/>
                    <a:pt x="3715" y="10309"/>
                  </a:cubicBezTo>
                  <a:cubicBezTo>
                    <a:pt x="3727" y="10083"/>
                    <a:pt x="3642" y="9959"/>
                    <a:pt x="3642" y="9857"/>
                  </a:cubicBezTo>
                  <a:cubicBezTo>
                    <a:pt x="3669" y="9491"/>
                    <a:pt x="3533" y="9402"/>
                    <a:pt x="3489" y="9406"/>
                  </a:cubicBezTo>
                  <a:cubicBezTo>
                    <a:pt x="3443" y="9411"/>
                    <a:pt x="3438" y="9369"/>
                    <a:pt x="3435" y="9267"/>
                  </a:cubicBezTo>
                  <a:cubicBezTo>
                    <a:pt x="3431" y="9164"/>
                    <a:pt x="3398" y="9222"/>
                    <a:pt x="3358" y="9293"/>
                  </a:cubicBezTo>
                  <a:cubicBezTo>
                    <a:pt x="3318" y="9364"/>
                    <a:pt x="3271" y="9211"/>
                    <a:pt x="3287" y="9100"/>
                  </a:cubicBezTo>
                  <a:cubicBezTo>
                    <a:pt x="3303" y="8989"/>
                    <a:pt x="3295" y="8850"/>
                    <a:pt x="3249" y="8718"/>
                  </a:cubicBezTo>
                  <a:cubicBezTo>
                    <a:pt x="3202" y="8584"/>
                    <a:pt x="3178" y="8537"/>
                    <a:pt x="3186" y="8385"/>
                  </a:cubicBezTo>
                  <a:cubicBezTo>
                    <a:pt x="3194" y="8233"/>
                    <a:pt x="3082" y="8003"/>
                    <a:pt x="2974" y="7850"/>
                  </a:cubicBezTo>
                  <a:cubicBezTo>
                    <a:pt x="2865" y="7698"/>
                    <a:pt x="2753" y="7437"/>
                    <a:pt x="2706" y="7284"/>
                  </a:cubicBezTo>
                  <a:cubicBezTo>
                    <a:pt x="2659" y="7132"/>
                    <a:pt x="2602" y="7095"/>
                    <a:pt x="2554" y="7101"/>
                  </a:cubicBezTo>
                  <a:cubicBezTo>
                    <a:pt x="2505" y="7105"/>
                    <a:pt x="2401" y="6686"/>
                    <a:pt x="2374" y="6635"/>
                  </a:cubicBezTo>
                  <a:cubicBezTo>
                    <a:pt x="2345" y="6583"/>
                    <a:pt x="2320" y="6403"/>
                    <a:pt x="2243" y="6103"/>
                  </a:cubicBezTo>
                  <a:cubicBezTo>
                    <a:pt x="2322" y="5249"/>
                    <a:pt x="2302" y="5353"/>
                    <a:pt x="2281" y="5198"/>
                  </a:cubicBezTo>
                  <a:cubicBezTo>
                    <a:pt x="2260" y="5044"/>
                    <a:pt x="2238" y="4979"/>
                    <a:pt x="2267" y="4668"/>
                  </a:cubicBezTo>
                  <a:cubicBezTo>
                    <a:pt x="2296" y="4357"/>
                    <a:pt x="2226" y="4219"/>
                    <a:pt x="2155" y="4014"/>
                  </a:cubicBezTo>
                  <a:cubicBezTo>
                    <a:pt x="2083" y="3810"/>
                    <a:pt x="2173" y="3081"/>
                    <a:pt x="2254" y="2789"/>
                  </a:cubicBezTo>
                  <a:cubicBezTo>
                    <a:pt x="2335" y="2496"/>
                    <a:pt x="2254" y="2384"/>
                    <a:pt x="2211" y="2261"/>
                  </a:cubicBezTo>
                  <a:cubicBezTo>
                    <a:pt x="2168" y="2139"/>
                    <a:pt x="2084" y="2049"/>
                    <a:pt x="2107" y="1958"/>
                  </a:cubicBezTo>
                  <a:cubicBezTo>
                    <a:pt x="2107" y="1958"/>
                    <a:pt x="2107" y="1958"/>
                    <a:pt x="2107" y="1959"/>
                  </a:cubicBezTo>
                  <a:cubicBezTo>
                    <a:pt x="2142" y="2088"/>
                    <a:pt x="2425" y="2458"/>
                    <a:pt x="2585" y="2587"/>
                  </a:cubicBezTo>
                  <a:cubicBezTo>
                    <a:pt x="2806" y="3320"/>
                    <a:pt x="3102" y="3260"/>
                    <a:pt x="3203" y="2984"/>
                  </a:cubicBezTo>
                  <a:cubicBezTo>
                    <a:pt x="3475" y="3173"/>
                    <a:pt x="3470" y="3411"/>
                    <a:pt x="3457" y="3496"/>
                  </a:cubicBezTo>
                  <a:cubicBezTo>
                    <a:pt x="3443" y="3582"/>
                    <a:pt x="3479" y="3766"/>
                    <a:pt x="3610" y="3807"/>
                  </a:cubicBezTo>
                  <a:cubicBezTo>
                    <a:pt x="3740" y="3848"/>
                    <a:pt x="3893" y="3966"/>
                    <a:pt x="3981" y="4066"/>
                  </a:cubicBezTo>
                  <a:cubicBezTo>
                    <a:pt x="4068" y="4166"/>
                    <a:pt x="4053" y="4173"/>
                    <a:pt x="3963" y="4400"/>
                  </a:cubicBezTo>
                  <a:cubicBezTo>
                    <a:pt x="4013" y="4637"/>
                    <a:pt x="3995" y="4693"/>
                    <a:pt x="3950" y="4921"/>
                  </a:cubicBezTo>
                  <a:cubicBezTo>
                    <a:pt x="3906" y="5151"/>
                    <a:pt x="4157" y="5862"/>
                    <a:pt x="4170" y="5951"/>
                  </a:cubicBezTo>
                  <a:cubicBezTo>
                    <a:pt x="4181" y="6042"/>
                    <a:pt x="4221" y="6249"/>
                    <a:pt x="4252" y="6408"/>
                  </a:cubicBezTo>
                  <a:cubicBezTo>
                    <a:pt x="4283" y="6570"/>
                    <a:pt x="4238" y="6671"/>
                    <a:pt x="4251" y="6753"/>
                  </a:cubicBezTo>
                  <a:cubicBezTo>
                    <a:pt x="4263" y="6837"/>
                    <a:pt x="4260" y="6935"/>
                    <a:pt x="4221" y="7053"/>
                  </a:cubicBezTo>
                  <a:cubicBezTo>
                    <a:pt x="4379" y="7328"/>
                    <a:pt x="4520" y="8039"/>
                    <a:pt x="4561" y="8144"/>
                  </a:cubicBezTo>
                  <a:cubicBezTo>
                    <a:pt x="4604" y="8249"/>
                    <a:pt x="4565" y="8251"/>
                    <a:pt x="4548" y="8308"/>
                  </a:cubicBezTo>
                  <a:cubicBezTo>
                    <a:pt x="4530" y="8364"/>
                    <a:pt x="4532" y="8419"/>
                    <a:pt x="4565" y="8536"/>
                  </a:cubicBezTo>
                  <a:cubicBezTo>
                    <a:pt x="4598" y="8654"/>
                    <a:pt x="4612" y="8598"/>
                    <a:pt x="4688" y="8530"/>
                  </a:cubicBezTo>
                  <a:cubicBezTo>
                    <a:pt x="4763" y="8461"/>
                    <a:pt x="4775" y="9018"/>
                    <a:pt x="4772" y="9113"/>
                  </a:cubicBezTo>
                  <a:cubicBezTo>
                    <a:pt x="4768" y="9211"/>
                    <a:pt x="4767" y="9363"/>
                    <a:pt x="4841" y="9457"/>
                  </a:cubicBezTo>
                  <a:cubicBezTo>
                    <a:pt x="4916" y="9553"/>
                    <a:pt x="4980" y="9741"/>
                    <a:pt x="4993" y="9908"/>
                  </a:cubicBezTo>
                  <a:cubicBezTo>
                    <a:pt x="5004" y="10076"/>
                    <a:pt x="5152" y="10235"/>
                    <a:pt x="5183" y="10396"/>
                  </a:cubicBezTo>
                  <a:cubicBezTo>
                    <a:pt x="5214" y="10556"/>
                    <a:pt x="5339" y="10701"/>
                    <a:pt x="5406" y="10779"/>
                  </a:cubicBezTo>
                  <a:cubicBezTo>
                    <a:pt x="5473" y="10857"/>
                    <a:pt x="5602" y="11231"/>
                    <a:pt x="5649" y="11486"/>
                  </a:cubicBezTo>
                  <a:cubicBezTo>
                    <a:pt x="5697" y="11742"/>
                    <a:pt x="5917" y="11937"/>
                    <a:pt x="5970" y="11980"/>
                  </a:cubicBezTo>
                  <a:cubicBezTo>
                    <a:pt x="6024" y="12023"/>
                    <a:pt x="6059" y="12110"/>
                    <a:pt x="6069" y="12218"/>
                  </a:cubicBezTo>
                  <a:cubicBezTo>
                    <a:pt x="6079" y="12326"/>
                    <a:pt x="6084" y="12173"/>
                    <a:pt x="6080" y="12078"/>
                  </a:cubicBezTo>
                  <a:cubicBezTo>
                    <a:pt x="6077" y="11981"/>
                    <a:pt x="6108" y="12044"/>
                    <a:pt x="6168" y="12081"/>
                  </a:cubicBezTo>
                  <a:cubicBezTo>
                    <a:pt x="6227" y="12116"/>
                    <a:pt x="6366" y="12187"/>
                    <a:pt x="6412" y="12231"/>
                  </a:cubicBezTo>
                  <a:cubicBezTo>
                    <a:pt x="6460" y="12275"/>
                    <a:pt x="6515" y="12270"/>
                    <a:pt x="6420" y="12376"/>
                  </a:cubicBezTo>
                  <a:cubicBezTo>
                    <a:pt x="6327" y="12483"/>
                    <a:pt x="6339" y="12663"/>
                    <a:pt x="6350" y="12783"/>
                  </a:cubicBezTo>
                  <a:cubicBezTo>
                    <a:pt x="6360" y="12902"/>
                    <a:pt x="6374" y="12932"/>
                    <a:pt x="6371" y="13040"/>
                  </a:cubicBezTo>
                  <a:cubicBezTo>
                    <a:pt x="6368" y="13150"/>
                    <a:pt x="6368" y="13162"/>
                    <a:pt x="6430" y="13240"/>
                  </a:cubicBezTo>
                  <a:cubicBezTo>
                    <a:pt x="6490" y="13319"/>
                    <a:pt x="6489" y="13372"/>
                    <a:pt x="6475" y="13435"/>
                  </a:cubicBezTo>
                  <a:cubicBezTo>
                    <a:pt x="6461" y="13497"/>
                    <a:pt x="6436" y="13542"/>
                    <a:pt x="6465" y="13551"/>
                  </a:cubicBezTo>
                  <a:cubicBezTo>
                    <a:pt x="6495" y="13559"/>
                    <a:pt x="6563" y="13650"/>
                    <a:pt x="6609" y="13753"/>
                  </a:cubicBezTo>
                  <a:cubicBezTo>
                    <a:pt x="6654" y="13858"/>
                    <a:pt x="6854" y="14031"/>
                    <a:pt x="6983" y="14012"/>
                  </a:cubicBezTo>
                  <a:cubicBezTo>
                    <a:pt x="7112" y="13992"/>
                    <a:pt x="7071" y="14221"/>
                    <a:pt x="7058" y="14320"/>
                  </a:cubicBezTo>
                  <a:cubicBezTo>
                    <a:pt x="7045" y="14417"/>
                    <a:pt x="7129" y="14499"/>
                    <a:pt x="7139" y="14625"/>
                  </a:cubicBezTo>
                  <a:cubicBezTo>
                    <a:pt x="7150" y="14751"/>
                    <a:pt x="7209" y="14975"/>
                    <a:pt x="7263" y="15054"/>
                  </a:cubicBezTo>
                  <a:cubicBezTo>
                    <a:pt x="7318" y="15134"/>
                    <a:pt x="7442" y="15073"/>
                    <a:pt x="7494" y="14958"/>
                  </a:cubicBezTo>
                  <a:cubicBezTo>
                    <a:pt x="7545" y="14844"/>
                    <a:pt x="7560" y="14898"/>
                    <a:pt x="7584" y="15033"/>
                  </a:cubicBezTo>
                  <a:cubicBezTo>
                    <a:pt x="7608" y="15170"/>
                    <a:pt x="7620" y="15138"/>
                    <a:pt x="7702" y="15281"/>
                  </a:cubicBezTo>
                  <a:cubicBezTo>
                    <a:pt x="7784" y="15425"/>
                    <a:pt x="7825" y="15572"/>
                    <a:pt x="7826" y="15712"/>
                  </a:cubicBezTo>
                  <a:cubicBezTo>
                    <a:pt x="7827" y="15850"/>
                    <a:pt x="7817" y="15897"/>
                    <a:pt x="7888" y="15807"/>
                  </a:cubicBezTo>
                  <a:cubicBezTo>
                    <a:pt x="7917" y="15769"/>
                    <a:pt x="7837" y="16172"/>
                    <a:pt x="7887" y="16274"/>
                  </a:cubicBezTo>
                  <a:cubicBezTo>
                    <a:pt x="7856" y="16406"/>
                    <a:pt x="7806" y="16571"/>
                    <a:pt x="7726" y="16802"/>
                  </a:cubicBezTo>
                  <a:cubicBezTo>
                    <a:pt x="7687" y="16929"/>
                    <a:pt x="7703" y="16967"/>
                    <a:pt x="7722" y="17018"/>
                  </a:cubicBezTo>
                  <a:cubicBezTo>
                    <a:pt x="7741" y="17068"/>
                    <a:pt x="7727" y="17181"/>
                    <a:pt x="7717" y="17247"/>
                  </a:cubicBezTo>
                  <a:cubicBezTo>
                    <a:pt x="7707" y="17313"/>
                    <a:pt x="7740" y="17413"/>
                    <a:pt x="7752" y="17508"/>
                  </a:cubicBezTo>
                  <a:cubicBezTo>
                    <a:pt x="7761" y="17390"/>
                    <a:pt x="7784" y="17363"/>
                    <a:pt x="7824" y="17411"/>
                  </a:cubicBezTo>
                  <a:cubicBezTo>
                    <a:pt x="7863" y="17460"/>
                    <a:pt x="7880" y="17474"/>
                    <a:pt x="7885" y="17629"/>
                  </a:cubicBezTo>
                  <a:cubicBezTo>
                    <a:pt x="7889" y="17663"/>
                    <a:pt x="7931" y="17664"/>
                    <a:pt x="7928" y="17613"/>
                  </a:cubicBezTo>
                  <a:cubicBezTo>
                    <a:pt x="7922" y="17562"/>
                    <a:pt x="7925" y="17522"/>
                    <a:pt x="7951" y="17565"/>
                  </a:cubicBezTo>
                  <a:cubicBezTo>
                    <a:pt x="7977" y="17606"/>
                    <a:pt x="8057" y="17790"/>
                    <a:pt x="8091" y="17741"/>
                  </a:cubicBezTo>
                  <a:cubicBezTo>
                    <a:pt x="8125" y="17691"/>
                    <a:pt x="8185" y="17614"/>
                    <a:pt x="8220" y="17619"/>
                  </a:cubicBezTo>
                  <a:cubicBezTo>
                    <a:pt x="8255" y="17623"/>
                    <a:pt x="8304" y="17638"/>
                    <a:pt x="8296" y="17708"/>
                  </a:cubicBezTo>
                  <a:cubicBezTo>
                    <a:pt x="8288" y="17779"/>
                    <a:pt x="8260" y="17755"/>
                    <a:pt x="8243" y="17775"/>
                  </a:cubicBezTo>
                  <a:cubicBezTo>
                    <a:pt x="8226" y="17794"/>
                    <a:pt x="8211" y="17864"/>
                    <a:pt x="8189" y="17877"/>
                  </a:cubicBezTo>
                  <a:cubicBezTo>
                    <a:pt x="8166" y="17888"/>
                    <a:pt x="8108" y="17912"/>
                    <a:pt x="8080" y="17917"/>
                  </a:cubicBezTo>
                  <a:cubicBezTo>
                    <a:pt x="8123" y="18060"/>
                    <a:pt x="8143" y="18106"/>
                    <a:pt x="8188" y="18104"/>
                  </a:cubicBezTo>
                  <a:cubicBezTo>
                    <a:pt x="8194" y="18041"/>
                    <a:pt x="8217" y="17995"/>
                    <a:pt x="8256" y="18021"/>
                  </a:cubicBezTo>
                  <a:cubicBezTo>
                    <a:pt x="8269" y="18069"/>
                    <a:pt x="8293" y="18128"/>
                    <a:pt x="8320" y="18077"/>
                  </a:cubicBezTo>
                  <a:cubicBezTo>
                    <a:pt x="8321" y="17984"/>
                    <a:pt x="8317" y="17861"/>
                    <a:pt x="8356" y="17853"/>
                  </a:cubicBezTo>
                  <a:cubicBezTo>
                    <a:pt x="8392" y="17852"/>
                    <a:pt x="8393" y="17892"/>
                    <a:pt x="8417" y="17931"/>
                  </a:cubicBezTo>
                  <a:cubicBezTo>
                    <a:pt x="8458" y="17932"/>
                    <a:pt x="8479" y="17919"/>
                    <a:pt x="8475" y="17974"/>
                  </a:cubicBezTo>
                  <a:cubicBezTo>
                    <a:pt x="8470" y="18028"/>
                    <a:pt x="8470" y="18135"/>
                    <a:pt x="8484" y="18163"/>
                  </a:cubicBezTo>
                  <a:cubicBezTo>
                    <a:pt x="8498" y="18192"/>
                    <a:pt x="8494" y="18268"/>
                    <a:pt x="8488" y="18302"/>
                  </a:cubicBezTo>
                  <a:cubicBezTo>
                    <a:pt x="8525" y="18313"/>
                    <a:pt x="8608" y="18312"/>
                    <a:pt x="8668" y="18381"/>
                  </a:cubicBezTo>
                  <a:cubicBezTo>
                    <a:pt x="8727" y="18451"/>
                    <a:pt x="8842" y="18561"/>
                    <a:pt x="8916" y="18740"/>
                  </a:cubicBezTo>
                  <a:cubicBezTo>
                    <a:pt x="8944" y="18699"/>
                    <a:pt x="8946" y="18687"/>
                    <a:pt x="8939" y="18640"/>
                  </a:cubicBezTo>
                  <a:cubicBezTo>
                    <a:pt x="8932" y="18593"/>
                    <a:pt x="8986" y="18554"/>
                    <a:pt x="8990" y="18636"/>
                  </a:cubicBezTo>
                  <a:cubicBezTo>
                    <a:pt x="8993" y="18721"/>
                    <a:pt x="8994" y="18739"/>
                    <a:pt x="8994" y="18739"/>
                  </a:cubicBezTo>
                  <a:cubicBezTo>
                    <a:pt x="8994" y="18739"/>
                    <a:pt x="9050" y="18729"/>
                    <a:pt x="9052" y="18739"/>
                  </a:cubicBezTo>
                  <a:cubicBezTo>
                    <a:pt x="9111" y="18851"/>
                    <a:pt x="9173" y="18965"/>
                    <a:pt x="9234" y="18971"/>
                  </a:cubicBezTo>
                  <a:cubicBezTo>
                    <a:pt x="9294" y="18978"/>
                    <a:pt x="9309" y="19042"/>
                    <a:pt x="9311" y="19137"/>
                  </a:cubicBezTo>
                  <a:cubicBezTo>
                    <a:pt x="9313" y="19233"/>
                    <a:pt x="9325" y="19206"/>
                    <a:pt x="9352" y="19212"/>
                  </a:cubicBezTo>
                  <a:cubicBezTo>
                    <a:pt x="9379" y="19217"/>
                    <a:pt x="9390" y="19293"/>
                    <a:pt x="9357" y="19383"/>
                  </a:cubicBezTo>
                  <a:cubicBezTo>
                    <a:pt x="9356" y="19419"/>
                    <a:pt x="9385" y="19509"/>
                    <a:pt x="9367" y="19528"/>
                  </a:cubicBezTo>
                  <a:cubicBezTo>
                    <a:pt x="9358" y="19576"/>
                    <a:pt x="9335" y="19771"/>
                    <a:pt x="9343" y="19912"/>
                  </a:cubicBezTo>
                  <a:cubicBezTo>
                    <a:pt x="9352" y="20055"/>
                    <a:pt x="9463" y="20135"/>
                    <a:pt x="9531" y="20248"/>
                  </a:cubicBezTo>
                  <a:cubicBezTo>
                    <a:pt x="9600" y="20359"/>
                    <a:pt x="10217" y="21260"/>
                    <a:pt x="10323" y="21414"/>
                  </a:cubicBezTo>
                  <a:cubicBezTo>
                    <a:pt x="10341" y="21439"/>
                    <a:pt x="10365" y="21275"/>
                    <a:pt x="10391" y="21600"/>
                  </a:cubicBezTo>
                  <a:lnTo>
                    <a:pt x="21071" y="21600"/>
                  </a:lnTo>
                  <a:cubicBezTo>
                    <a:pt x="21066" y="21275"/>
                    <a:pt x="21061" y="21313"/>
                    <a:pt x="21058" y="21260"/>
                  </a:cubicBezTo>
                  <a:cubicBezTo>
                    <a:pt x="21042" y="21003"/>
                    <a:pt x="21023" y="20388"/>
                    <a:pt x="21030" y="20280"/>
                  </a:cubicBezTo>
                  <a:close/>
                  <a:moveTo>
                    <a:pt x="21030" y="2028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 name="AutoShape 104"/>
            <p:cNvSpPr>
              <a:spLocks/>
            </p:cNvSpPr>
            <p:nvPr/>
          </p:nvSpPr>
          <p:spPr bwMode="auto">
            <a:xfrm>
              <a:off x="5306662" y="2362200"/>
              <a:ext cx="6324" cy="7938"/>
            </a:xfrm>
            <a:custGeom>
              <a:avLst/>
              <a:gdLst/>
              <a:ahLst/>
              <a:cxnLst/>
              <a:rect l="0" t="0" r="r" b="b"/>
              <a:pathLst>
                <a:path w="21600" h="21600">
                  <a:moveTo>
                    <a:pt x="0" y="21012"/>
                  </a:moveTo>
                  <a:lnTo>
                    <a:pt x="21600" y="21600"/>
                  </a:lnTo>
                  <a:lnTo>
                    <a:pt x="9795" y="0"/>
                  </a:lnTo>
                  <a:cubicBezTo>
                    <a:pt x="9795" y="0"/>
                    <a:pt x="0" y="21012"/>
                    <a:pt x="0" y="21012"/>
                  </a:cubicBezTo>
                  <a:close/>
                  <a:moveTo>
                    <a:pt x="0" y="2101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1" name="AutoShape 105"/>
            <p:cNvSpPr>
              <a:spLocks/>
            </p:cNvSpPr>
            <p:nvPr/>
          </p:nvSpPr>
          <p:spPr bwMode="auto">
            <a:xfrm>
              <a:off x="5294013" y="2349500"/>
              <a:ext cx="6324" cy="23813"/>
            </a:xfrm>
            <a:custGeom>
              <a:avLst/>
              <a:gdLst/>
              <a:ahLst/>
              <a:cxnLst/>
              <a:rect l="0" t="0" r="r" b="b"/>
              <a:pathLst>
                <a:path w="20246" h="21600">
                  <a:moveTo>
                    <a:pt x="20246" y="4584"/>
                  </a:moveTo>
                  <a:lnTo>
                    <a:pt x="44" y="0"/>
                  </a:lnTo>
                  <a:cubicBezTo>
                    <a:pt x="44" y="0"/>
                    <a:pt x="-1354" y="19951"/>
                    <a:pt x="11525" y="21600"/>
                  </a:cubicBezTo>
                  <a:lnTo>
                    <a:pt x="9464" y="10208"/>
                  </a:lnTo>
                  <a:cubicBezTo>
                    <a:pt x="9464" y="10208"/>
                    <a:pt x="20246" y="4584"/>
                    <a:pt x="20246" y="4584"/>
                  </a:cubicBezTo>
                  <a:close/>
                  <a:moveTo>
                    <a:pt x="20246" y="458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fontAlgn="base">
                <a:spcBef>
                  <a:spcPct val="0"/>
                </a:spcBef>
                <a:spcAft>
                  <a:spcPct val="0"/>
                </a:spcAft>
                <a:defRPr/>
              </a:pPr>
              <a:endParaRPr lang="en-US" sz="3500">
                <a:solidFill>
                  <a:srgbClr val="595959"/>
                </a:solidFill>
                <a:ea typeface="ヒラギノ角ゴ ProN W6" charset="0"/>
                <a:cs typeface="ヒラギノ角ゴ ProN W6" charset="0"/>
                <a:sym typeface="Futura Medium" charset="0"/>
              </a:endParaRPr>
            </a:p>
          </p:txBody>
        </p:sp>
        <p:sp>
          <p:nvSpPr>
            <p:cNvPr id="13" name="AutoShape 121"/>
            <p:cNvSpPr>
              <a:spLocks/>
            </p:cNvSpPr>
            <p:nvPr/>
          </p:nvSpPr>
          <p:spPr bwMode="auto">
            <a:xfrm>
              <a:off x="8570097" y="2032000"/>
              <a:ext cx="164437" cy="44450"/>
            </a:xfrm>
            <a:custGeom>
              <a:avLst/>
              <a:gdLst/>
              <a:ahLst/>
              <a:cxnLst/>
              <a:rect l="0" t="0" r="r" b="b"/>
              <a:pathLst>
                <a:path w="21346" h="19735">
                  <a:moveTo>
                    <a:pt x="17290" y="1277"/>
                  </a:moveTo>
                  <a:cubicBezTo>
                    <a:pt x="16385" y="525"/>
                    <a:pt x="15667" y="744"/>
                    <a:pt x="15268" y="1483"/>
                  </a:cubicBezTo>
                  <a:cubicBezTo>
                    <a:pt x="14860" y="2224"/>
                    <a:pt x="14731" y="-205"/>
                    <a:pt x="13052" y="14"/>
                  </a:cubicBezTo>
                  <a:cubicBezTo>
                    <a:pt x="11373" y="225"/>
                    <a:pt x="6826" y="641"/>
                    <a:pt x="3156" y="7915"/>
                  </a:cubicBezTo>
                  <a:cubicBezTo>
                    <a:pt x="2688" y="8767"/>
                    <a:pt x="1258" y="6557"/>
                    <a:pt x="14" y="12870"/>
                  </a:cubicBezTo>
                  <a:cubicBezTo>
                    <a:pt x="-111" y="13827"/>
                    <a:pt x="665" y="16762"/>
                    <a:pt x="665" y="16762"/>
                  </a:cubicBezTo>
                  <a:cubicBezTo>
                    <a:pt x="1507" y="14979"/>
                    <a:pt x="6078" y="12458"/>
                    <a:pt x="7356" y="17830"/>
                  </a:cubicBezTo>
                  <a:cubicBezTo>
                    <a:pt x="7912" y="19929"/>
                    <a:pt x="8599" y="20148"/>
                    <a:pt x="9320" y="19193"/>
                  </a:cubicBezTo>
                  <a:cubicBezTo>
                    <a:pt x="10034" y="18257"/>
                    <a:pt x="11779" y="20359"/>
                    <a:pt x="14082" y="17203"/>
                  </a:cubicBezTo>
                  <a:cubicBezTo>
                    <a:pt x="16385" y="14035"/>
                    <a:pt x="17225" y="13930"/>
                    <a:pt x="17909" y="13511"/>
                  </a:cubicBezTo>
                  <a:cubicBezTo>
                    <a:pt x="18597" y="13081"/>
                    <a:pt x="20588" y="10457"/>
                    <a:pt x="21337" y="4972"/>
                  </a:cubicBezTo>
                  <a:cubicBezTo>
                    <a:pt x="21489" y="4020"/>
                    <a:pt x="19596" y="-1241"/>
                    <a:pt x="17290" y="1277"/>
                  </a:cubicBezTo>
                  <a:close/>
                  <a:moveTo>
                    <a:pt x="17290" y="127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 name="AutoShape 18"/>
            <p:cNvSpPr>
              <a:spLocks/>
            </p:cNvSpPr>
            <p:nvPr/>
          </p:nvSpPr>
          <p:spPr bwMode="auto">
            <a:xfrm>
              <a:off x="7368445" y="2679700"/>
              <a:ext cx="49015" cy="46038"/>
            </a:xfrm>
            <a:custGeom>
              <a:avLst/>
              <a:gdLst/>
              <a:ahLst/>
              <a:cxnLst/>
              <a:rect l="0" t="0" r="r" b="b"/>
              <a:pathLst>
                <a:path w="21600" h="21600">
                  <a:moveTo>
                    <a:pt x="727" y="16404"/>
                  </a:moveTo>
                  <a:lnTo>
                    <a:pt x="1802" y="16537"/>
                  </a:lnTo>
                  <a:lnTo>
                    <a:pt x="3534" y="16842"/>
                  </a:lnTo>
                  <a:lnTo>
                    <a:pt x="3999" y="17730"/>
                  </a:lnTo>
                  <a:lnTo>
                    <a:pt x="4416" y="17682"/>
                  </a:lnTo>
                  <a:lnTo>
                    <a:pt x="5208" y="16469"/>
                  </a:lnTo>
                  <a:lnTo>
                    <a:pt x="5389" y="16233"/>
                  </a:lnTo>
                  <a:lnTo>
                    <a:pt x="5352" y="15572"/>
                  </a:lnTo>
                  <a:lnTo>
                    <a:pt x="5122" y="15347"/>
                  </a:lnTo>
                  <a:lnTo>
                    <a:pt x="4523" y="15860"/>
                  </a:lnTo>
                  <a:lnTo>
                    <a:pt x="4090" y="15900"/>
                  </a:lnTo>
                  <a:lnTo>
                    <a:pt x="4283" y="15640"/>
                  </a:lnTo>
                  <a:lnTo>
                    <a:pt x="5389" y="13525"/>
                  </a:lnTo>
                  <a:lnTo>
                    <a:pt x="5609" y="13277"/>
                  </a:lnTo>
                  <a:lnTo>
                    <a:pt x="5838" y="13696"/>
                  </a:lnTo>
                  <a:lnTo>
                    <a:pt x="6063" y="16404"/>
                  </a:lnTo>
                  <a:lnTo>
                    <a:pt x="4475" y="18360"/>
                  </a:lnTo>
                  <a:lnTo>
                    <a:pt x="4357" y="19493"/>
                  </a:lnTo>
                  <a:lnTo>
                    <a:pt x="6218" y="21600"/>
                  </a:lnTo>
                  <a:lnTo>
                    <a:pt x="7389" y="20159"/>
                  </a:lnTo>
                  <a:lnTo>
                    <a:pt x="7218" y="17904"/>
                  </a:lnTo>
                  <a:lnTo>
                    <a:pt x="7416" y="17645"/>
                  </a:lnTo>
                  <a:lnTo>
                    <a:pt x="8592" y="16404"/>
                  </a:lnTo>
                  <a:lnTo>
                    <a:pt x="8576" y="16201"/>
                  </a:lnTo>
                  <a:lnTo>
                    <a:pt x="8710" y="15043"/>
                  </a:lnTo>
                  <a:lnTo>
                    <a:pt x="8929" y="15031"/>
                  </a:lnTo>
                  <a:lnTo>
                    <a:pt x="9752" y="14741"/>
                  </a:lnTo>
                  <a:lnTo>
                    <a:pt x="9945" y="14499"/>
                  </a:lnTo>
                  <a:lnTo>
                    <a:pt x="10137" y="14245"/>
                  </a:lnTo>
                  <a:lnTo>
                    <a:pt x="9586" y="12702"/>
                  </a:lnTo>
                  <a:lnTo>
                    <a:pt x="9800" y="12477"/>
                  </a:lnTo>
                  <a:lnTo>
                    <a:pt x="11613" y="11196"/>
                  </a:lnTo>
                  <a:lnTo>
                    <a:pt x="11821" y="11179"/>
                  </a:lnTo>
                  <a:lnTo>
                    <a:pt x="13489" y="7867"/>
                  </a:lnTo>
                  <a:lnTo>
                    <a:pt x="13709" y="7833"/>
                  </a:lnTo>
                  <a:lnTo>
                    <a:pt x="14548" y="7548"/>
                  </a:lnTo>
                  <a:lnTo>
                    <a:pt x="14730" y="7295"/>
                  </a:lnTo>
                  <a:lnTo>
                    <a:pt x="16120" y="6045"/>
                  </a:lnTo>
                  <a:lnTo>
                    <a:pt x="16050" y="5134"/>
                  </a:lnTo>
                  <a:lnTo>
                    <a:pt x="15596" y="4741"/>
                  </a:lnTo>
                  <a:lnTo>
                    <a:pt x="15355" y="4322"/>
                  </a:lnTo>
                  <a:lnTo>
                    <a:pt x="15548" y="4066"/>
                  </a:lnTo>
                  <a:lnTo>
                    <a:pt x="16981" y="3257"/>
                  </a:lnTo>
                  <a:lnTo>
                    <a:pt x="20172" y="2990"/>
                  </a:lnTo>
                  <a:lnTo>
                    <a:pt x="20531" y="2298"/>
                  </a:lnTo>
                  <a:lnTo>
                    <a:pt x="20953" y="2266"/>
                  </a:lnTo>
                  <a:lnTo>
                    <a:pt x="21162" y="2443"/>
                  </a:lnTo>
                  <a:lnTo>
                    <a:pt x="21600" y="2190"/>
                  </a:lnTo>
                  <a:lnTo>
                    <a:pt x="21525" y="1523"/>
                  </a:lnTo>
                  <a:lnTo>
                    <a:pt x="20851" y="900"/>
                  </a:lnTo>
                  <a:lnTo>
                    <a:pt x="20360" y="256"/>
                  </a:lnTo>
                  <a:lnTo>
                    <a:pt x="18210" y="0"/>
                  </a:lnTo>
                  <a:lnTo>
                    <a:pt x="13372" y="626"/>
                  </a:lnTo>
                  <a:lnTo>
                    <a:pt x="8806" y="2121"/>
                  </a:lnTo>
                  <a:lnTo>
                    <a:pt x="8464" y="3289"/>
                  </a:lnTo>
                  <a:lnTo>
                    <a:pt x="5229" y="5381"/>
                  </a:lnTo>
                  <a:lnTo>
                    <a:pt x="3465" y="7340"/>
                  </a:lnTo>
                  <a:lnTo>
                    <a:pt x="2379" y="10145"/>
                  </a:lnTo>
                  <a:lnTo>
                    <a:pt x="0" y="12392"/>
                  </a:lnTo>
                  <a:lnTo>
                    <a:pt x="21" y="15316"/>
                  </a:lnTo>
                  <a:cubicBezTo>
                    <a:pt x="21" y="15316"/>
                    <a:pt x="727" y="16404"/>
                    <a:pt x="727" y="16404"/>
                  </a:cubicBezTo>
                  <a:close/>
                  <a:moveTo>
                    <a:pt x="727" y="16404"/>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 name="AutoShape 19"/>
            <p:cNvSpPr>
              <a:spLocks/>
            </p:cNvSpPr>
            <p:nvPr/>
          </p:nvSpPr>
          <p:spPr bwMode="auto">
            <a:xfrm>
              <a:off x="7330498" y="2628900"/>
              <a:ext cx="37947" cy="34925"/>
            </a:xfrm>
            <a:custGeom>
              <a:avLst/>
              <a:gdLst/>
              <a:ahLst/>
              <a:cxnLst/>
              <a:rect l="0" t="0" r="r" b="b"/>
              <a:pathLst>
                <a:path w="21600" h="21600">
                  <a:moveTo>
                    <a:pt x="0" y="19303"/>
                  </a:moveTo>
                  <a:lnTo>
                    <a:pt x="105" y="20769"/>
                  </a:lnTo>
                  <a:lnTo>
                    <a:pt x="405" y="21063"/>
                  </a:lnTo>
                  <a:lnTo>
                    <a:pt x="984" y="21600"/>
                  </a:lnTo>
                  <a:lnTo>
                    <a:pt x="2365" y="21458"/>
                  </a:lnTo>
                  <a:lnTo>
                    <a:pt x="2909" y="21130"/>
                  </a:lnTo>
                  <a:lnTo>
                    <a:pt x="3405" y="20795"/>
                  </a:lnTo>
                  <a:lnTo>
                    <a:pt x="7395" y="18393"/>
                  </a:lnTo>
                  <a:lnTo>
                    <a:pt x="9028" y="17651"/>
                  </a:lnTo>
                  <a:lnTo>
                    <a:pt x="7591" y="17640"/>
                  </a:lnTo>
                  <a:lnTo>
                    <a:pt x="6133" y="17021"/>
                  </a:lnTo>
                  <a:lnTo>
                    <a:pt x="6133" y="16734"/>
                  </a:lnTo>
                  <a:lnTo>
                    <a:pt x="6440" y="16827"/>
                  </a:lnTo>
                  <a:lnTo>
                    <a:pt x="6195" y="17211"/>
                  </a:lnTo>
                  <a:lnTo>
                    <a:pt x="6314" y="16674"/>
                  </a:lnTo>
                  <a:lnTo>
                    <a:pt x="6747" y="16037"/>
                  </a:lnTo>
                  <a:lnTo>
                    <a:pt x="8693" y="14419"/>
                  </a:lnTo>
                  <a:lnTo>
                    <a:pt x="10800" y="12457"/>
                  </a:lnTo>
                  <a:lnTo>
                    <a:pt x="11867" y="11484"/>
                  </a:lnTo>
                  <a:lnTo>
                    <a:pt x="13221" y="10757"/>
                  </a:lnTo>
                  <a:lnTo>
                    <a:pt x="13779" y="10720"/>
                  </a:lnTo>
                  <a:lnTo>
                    <a:pt x="15663" y="9974"/>
                  </a:lnTo>
                  <a:lnTo>
                    <a:pt x="16458" y="9314"/>
                  </a:lnTo>
                  <a:lnTo>
                    <a:pt x="18279" y="7416"/>
                  </a:lnTo>
                  <a:lnTo>
                    <a:pt x="18740" y="6454"/>
                  </a:lnTo>
                  <a:lnTo>
                    <a:pt x="18984" y="6137"/>
                  </a:lnTo>
                  <a:lnTo>
                    <a:pt x="18691" y="5563"/>
                  </a:lnTo>
                  <a:lnTo>
                    <a:pt x="18126" y="5612"/>
                  </a:lnTo>
                  <a:lnTo>
                    <a:pt x="17840" y="5362"/>
                  </a:lnTo>
                  <a:lnTo>
                    <a:pt x="18091" y="5015"/>
                  </a:lnTo>
                  <a:lnTo>
                    <a:pt x="18342" y="4706"/>
                  </a:lnTo>
                  <a:lnTo>
                    <a:pt x="19374" y="3736"/>
                  </a:lnTo>
                  <a:lnTo>
                    <a:pt x="20456" y="3039"/>
                  </a:lnTo>
                  <a:lnTo>
                    <a:pt x="20407" y="2472"/>
                  </a:lnTo>
                  <a:lnTo>
                    <a:pt x="20602" y="1544"/>
                  </a:lnTo>
                  <a:lnTo>
                    <a:pt x="21105" y="943"/>
                  </a:lnTo>
                  <a:lnTo>
                    <a:pt x="21600" y="268"/>
                  </a:lnTo>
                  <a:lnTo>
                    <a:pt x="21300" y="0"/>
                  </a:lnTo>
                  <a:lnTo>
                    <a:pt x="19709" y="731"/>
                  </a:lnTo>
                  <a:lnTo>
                    <a:pt x="18970" y="1995"/>
                  </a:lnTo>
                  <a:lnTo>
                    <a:pt x="18453" y="2330"/>
                  </a:lnTo>
                  <a:lnTo>
                    <a:pt x="16521" y="2793"/>
                  </a:lnTo>
                  <a:lnTo>
                    <a:pt x="16026" y="3423"/>
                  </a:lnTo>
                  <a:lnTo>
                    <a:pt x="15502" y="4049"/>
                  </a:lnTo>
                  <a:lnTo>
                    <a:pt x="15265" y="4691"/>
                  </a:lnTo>
                  <a:lnTo>
                    <a:pt x="13640" y="5097"/>
                  </a:lnTo>
                  <a:lnTo>
                    <a:pt x="12433" y="7289"/>
                  </a:lnTo>
                  <a:lnTo>
                    <a:pt x="11637" y="7946"/>
                  </a:lnTo>
                  <a:lnTo>
                    <a:pt x="10842" y="8587"/>
                  </a:lnTo>
                  <a:lnTo>
                    <a:pt x="10298" y="8639"/>
                  </a:lnTo>
                  <a:lnTo>
                    <a:pt x="10012" y="8382"/>
                  </a:lnTo>
                  <a:lnTo>
                    <a:pt x="7926" y="10325"/>
                  </a:lnTo>
                  <a:lnTo>
                    <a:pt x="5567" y="12319"/>
                  </a:lnTo>
                  <a:lnTo>
                    <a:pt x="1647" y="15623"/>
                  </a:lnTo>
                  <a:lnTo>
                    <a:pt x="593" y="16276"/>
                  </a:lnTo>
                  <a:lnTo>
                    <a:pt x="370" y="16902"/>
                  </a:lnTo>
                  <a:lnTo>
                    <a:pt x="105" y="17498"/>
                  </a:lnTo>
                  <a:lnTo>
                    <a:pt x="147" y="17808"/>
                  </a:lnTo>
                  <a:lnTo>
                    <a:pt x="719" y="17767"/>
                  </a:lnTo>
                  <a:lnTo>
                    <a:pt x="747" y="18345"/>
                  </a:lnTo>
                  <a:lnTo>
                    <a:pt x="230" y="19001"/>
                  </a:lnTo>
                  <a:cubicBezTo>
                    <a:pt x="230" y="19001"/>
                    <a:pt x="0" y="19303"/>
                    <a:pt x="0" y="19303"/>
                  </a:cubicBezTo>
                  <a:close/>
                  <a:moveTo>
                    <a:pt x="0" y="19303"/>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 name="AutoShape 21"/>
            <p:cNvSpPr>
              <a:spLocks/>
            </p:cNvSpPr>
            <p:nvPr/>
          </p:nvSpPr>
          <p:spPr bwMode="auto">
            <a:xfrm>
              <a:off x="7659371" y="2755900"/>
              <a:ext cx="22136" cy="15875"/>
            </a:xfrm>
            <a:custGeom>
              <a:avLst/>
              <a:gdLst/>
              <a:ahLst/>
              <a:cxnLst/>
              <a:rect l="0" t="0" r="r" b="b"/>
              <a:pathLst>
                <a:path w="21600" h="21600">
                  <a:moveTo>
                    <a:pt x="703" y="18102"/>
                  </a:moveTo>
                  <a:lnTo>
                    <a:pt x="1274" y="19282"/>
                  </a:lnTo>
                  <a:lnTo>
                    <a:pt x="1298" y="19945"/>
                  </a:lnTo>
                  <a:lnTo>
                    <a:pt x="2191" y="19167"/>
                  </a:lnTo>
                  <a:lnTo>
                    <a:pt x="2703" y="19773"/>
                  </a:lnTo>
                  <a:lnTo>
                    <a:pt x="3251" y="21068"/>
                  </a:lnTo>
                  <a:lnTo>
                    <a:pt x="3751" y="21600"/>
                  </a:lnTo>
                  <a:lnTo>
                    <a:pt x="5156" y="21485"/>
                  </a:lnTo>
                  <a:lnTo>
                    <a:pt x="5096" y="19487"/>
                  </a:lnTo>
                  <a:lnTo>
                    <a:pt x="5513" y="18848"/>
                  </a:lnTo>
                  <a:lnTo>
                    <a:pt x="5978" y="18782"/>
                  </a:lnTo>
                  <a:lnTo>
                    <a:pt x="7895" y="19855"/>
                  </a:lnTo>
                  <a:lnTo>
                    <a:pt x="11193" y="19536"/>
                  </a:lnTo>
                  <a:lnTo>
                    <a:pt x="13491" y="17906"/>
                  </a:lnTo>
                  <a:lnTo>
                    <a:pt x="13944" y="17267"/>
                  </a:lnTo>
                  <a:lnTo>
                    <a:pt x="14908" y="17824"/>
                  </a:lnTo>
                  <a:lnTo>
                    <a:pt x="15896" y="19003"/>
                  </a:lnTo>
                  <a:lnTo>
                    <a:pt x="16897" y="19601"/>
                  </a:lnTo>
                  <a:lnTo>
                    <a:pt x="18790" y="19356"/>
                  </a:lnTo>
                  <a:lnTo>
                    <a:pt x="20600" y="17881"/>
                  </a:lnTo>
                  <a:lnTo>
                    <a:pt x="20564" y="17169"/>
                  </a:lnTo>
                  <a:lnTo>
                    <a:pt x="21326" y="13917"/>
                  </a:lnTo>
                  <a:lnTo>
                    <a:pt x="21600" y="10624"/>
                  </a:lnTo>
                  <a:lnTo>
                    <a:pt x="20112" y="8724"/>
                  </a:lnTo>
                  <a:lnTo>
                    <a:pt x="17694" y="8380"/>
                  </a:lnTo>
                  <a:lnTo>
                    <a:pt x="16111" y="5996"/>
                  </a:lnTo>
                  <a:lnTo>
                    <a:pt x="14575" y="3563"/>
                  </a:lnTo>
                  <a:lnTo>
                    <a:pt x="13479" y="1048"/>
                  </a:lnTo>
                  <a:lnTo>
                    <a:pt x="12967" y="451"/>
                  </a:lnTo>
                  <a:lnTo>
                    <a:pt x="10991" y="0"/>
                  </a:lnTo>
                  <a:lnTo>
                    <a:pt x="7776" y="369"/>
                  </a:lnTo>
                  <a:lnTo>
                    <a:pt x="6370" y="1147"/>
                  </a:lnTo>
                  <a:lnTo>
                    <a:pt x="6097" y="2228"/>
                  </a:lnTo>
                  <a:lnTo>
                    <a:pt x="5978" y="2490"/>
                  </a:lnTo>
                  <a:lnTo>
                    <a:pt x="5596" y="3833"/>
                  </a:lnTo>
                  <a:lnTo>
                    <a:pt x="6120" y="4456"/>
                  </a:lnTo>
                  <a:lnTo>
                    <a:pt x="8430" y="4202"/>
                  </a:lnTo>
                  <a:lnTo>
                    <a:pt x="9514" y="6045"/>
                  </a:lnTo>
                  <a:lnTo>
                    <a:pt x="9621" y="7995"/>
                  </a:lnTo>
                  <a:lnTo>
                    <a:pt x="9169" y="8699"/>
                  </a:lnTo>
                  <a:lnTo>
                    <a:pt x="5954" y="10280"/>
                  </a:lnTo>
                  <a:lnTo>
                    <a:pt x="5049" y="10378"/>
                  </a:lnTo>
                  <a:lnTo>
                    <a:pt x="4620" y="11132"/>
                  </a:lnTo>
                  <a:lnTo>
                    <a:pt x="3846" y="15104"/>
                  </a:lnTo>
                  <a:lnTo>
                    <a:pt x="3465" y="15784"/>
                  </a:lnTo>
                  <a:lnTo>
                    <a:pt x="2989" y="15833"/>
                  </a:lnTo>
                  <a:lnTo>
                    <a:pt x="1346" y="12737"/>
                  </a:lnTo>
                  <a:lnTo>
                    <a:pt x="417" y="12868"/>
                  </a:lnTo>
                  <a:lnTo>
                    <a:pt x="0" y="13573"/>
                  </a:lnTo>
                  <a:lnTo>
                    <a:pt x="119" y="15514"/>
                  </a:lnTo>
                  <a:cubicBezTo>
                    <a:pt x="119" y="15514"/>
                    <a:pt x="703" y="18102"/>
                    <a:pt x="703" y="18102"/>
                  </a:cubicBezTo>
                  <a:close/>
                  <a:moveTo>
                    <a:pt x="703" y="1810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 name="AutoShape 25"/>
            <p:cNvSpPr>
              <a:spLocks/>
            </p:cNvSpPr>
            <p:nvPr/>
          </p:nvSpPr>
          <p:spPr bwMode="auto">
            <a:xfrm>
              <a:off x="7469636" y="2857500"/>
              <a:ext cx="18973" cy="46038"/>
            </a:xfrm>
            <a:custGeom>
              <a:avLst/>
              <a:gdLst/>
              <a:ahLst/>
              <a:cxnLst/>
              <a:rect l="0" t="0" r="r" b="b"/>
              <a:pathLst>
                <a:path w="21600" h="21600">
                  <a:moveTo>
                    <a:pt x="21600" y="391"/>
                  </a:moveTo>
                  <a:lnTo>
                    <a:pt x="20514" y="208"/>
                  </a:lnTo>
                  <a:lnTo>
                    <a:pt x="19984" y="0"/>
                  </a:lnTo>
                  <a:lnTo>
                    <a:pt x="18938" y="240"/>
                  </a:lnTo>
                  <a:lnTo>
                    <a:pt x="18488" y="730"/>
                  </a:lnTo>
                  <a:lnTo>
                    <a:pt x="17958" y="750"/>
                  </a:lnTo>
                  <a:lnTo>
                    <a:pt x="17389" y="536"/>
                  </a:lnTo>
                  <a:lnTo>
                    <a:pt x="15852" y="594"/>
                  </a:lnTo>
                  <a:lnTo>
                    <a:pt x="15349" y="837"/>
                  </a:lnTo>
                  <a:lnTo>
                    <a:pt x="15508" y="1740"/>
                  </a:lnTo>
                  <a:lnTo>
                    <a:pt x="15045" y="1983"/>
                  </a:lnTo>
                  <a:lnTo>
                    <a:pt x="14502" y="2021"/>
                  </a:lnTo>
                  <a:lnTo>
                    <a:pt x="13535" y="2516"/>
                  </a:lnTo>
                  <a:lnTo>
                    <a:pt x="13588" y="2742"/>
                  </a:lnTo>
                  <a:lnTo>
                    <a:pt x="13204" y="3677"/>
                  </a:lnTo>
                  <a:lnTo>
                    <a:pt x="13336" y="4361"/>
                  </a:lnTo>
                  <a:lnTo>
                    <a:pt x="12873" y="4618"/>
                  </a:lnTo>
                  <a:lnTo>
                    <a:pt x="11389" y="5122"/>
                  </a:lnTo>
                  <a:lnTo>
                    <a:pt x="10886" y="5359"/>
                  </a:lnTo>
                  <a:lnTo>
                    <a:pt x="10542" y="6072"/>
                  </a:lnTo>
                  <a:lnTo>
                    <a:pt x="9972" y="6321"/>
                  </a:lnTo>
                  <a:lnTo>
                    <a:pt x="8396" y="6130"/>
                  </a:lnTo>
                  <a:lnTo>
                    <a:pt x="7403" y="6619"/>
                  </a:lnTo>
                  <a:lnTo>
                    <a:pt x="6953" y="6891"/>
                  </a:lnTo>
                  <a:lnTo>
                    <a:pt x="6794" y="9193"/>
                  </a:lnTo>
                  <a:lnTo>
                    <a:pt x="6079" y="10841"/>
                  </a:lnTo>
                  <a:lnTo>
                    <a:pt x="5628" y="11066"/>
                  </a:lnTo>
                  <a:lnTo>
                    <a:pt x="4595" y="11344"/>
                  </a:lnTo>
                  <a:lnTo>
                    <a:pt x="2318" y="13273"/>
                  </a:lnTo>
                  <a:lnTo>
                    <a:pt x="1417" y="14222"/>
                  </a:lnTo>
                  <a:lnTo>
                    <a:pt x="728" y="16333"/>
                  </a:lnTo>
                  <a:lnTo>
                    <a:pt x="0" y="17726"/>
                  </a:lnTo>
                  <a:lnTo>
                    <a:pt x="1218" y="19078"/>
                  </a:lnTo>
                  <a:lnTo>
                    <a:pt x="3112" y="20390"/>
                  </a:lnTo>
                  <a:lnTo>
                    <a:pt x="5324" y="21212"/>
                  </a:lnTo>
                  <a:lnTo>
                    <a:pt x="7496" y="21600"/>
                  </a:lnTo>
                  <a:lnTo>
                    <a:pt x="7973" y="21360"/>
                  </a:lnTo>
                  <a:lnTo>
                    <a:pt x="9469" y="20853"/>
                  </a:lnTo>
                  <a:lnTo>
                    <a:pt x="11840" y="19399"/>
                  </a:lnTo>
                  <a:lnTo>
                    <a:pt x="13243" y="18415"/>
                  </a:lnTo>
                  <a:lnTo>
                    <a:pt x="13204" y="18186"/>
                  </a:lnTo>
                  <a:lnTo>
                    <a:pt x="13707" y="17926"/>
                  </a:lnTo>
                  <a:lnTo>
                    <a:pt x="12965" y="17051"/>
                  </a:lnTo>
                  <a:lnTo>
                    <a:pt x="13482" y="16799"/>
                  </a:lnTo>
                  <a:lnTo>
                    <a:pt x="14382" y="15835"/>
                  </a:lnTo>
                  <a:lnTo>
                    <a:pt x="13747" y="15395"/>
                  </a:lnTo>
                  <a:lnTo>
                    <a:pt x="13535" y="14260"/>
                  </a:lnTo>
                  <a:lnTo>
                    <a:pt x="15389" y="14052"/>
                  </a:lnTo>
                  <a:lnTo>
                    <a:pt x="18236" y="13565"/>
                  </a:lnTo>
                  <a:lnTo>
                    <a:pt x="18236" y="13325"/>
                  </a:lnTo>
                  <a:lnTo>
                    <a:pt x="17296" y="12833"/>
                  </a:lnTo>
                  <a:lnTo>
                    <a:pt x="16541" y="12366"/>
                  </a:lnTo>
                  <a:lnTo>
                    <a:pt x="16382" y="11883"/>
                  </a:lnTo>
                  <a:lnTo>
                    <a:pt x="16488" y="11188"/>
                  </a:lnTo>
                  <a:lnTo>
                    <a:pt x="16726" y="10464"/>
                  </a:lnTo>
                  <a:lnTo>
                    <a:pt x="18753" y="10403"/>
                  </a:lnTo>
                  <a:lnTo>
                    <a:pt x="18594" y="9711"/>
                  </a:lnTo>
                  <a:lnTo>
                    <a:pt x="17945" y="9271"/>
                  </a:lnTo>
                  <a:lnTo>
                    <a:pt x="18488" y="9263"/>
                  </a:lnTo>
                  <a:lnTo>
                    <a:pt x="19481" y="8990"/>
                  </a:lnTo>
                  <a:lnTo>
                    <a:pt x="19984" y="8976"/>
                  </a:lnTo>
                  <a:lnTo>
                    <a:pt x="20448" y="8721"/>
                  </a:lnTo>
                  <a:lnTo>
                    <a:pt x="20368" y="8489"/>
                  </a:lnTo>
                  <a:lnTo>
                    <a:pt x="19839" y="8275"/>
                  </a:lnTo>
                  <a:lnTo>
                    <a:pt x="18753" y="8093"/>
                  </a:lnTo>
                  <a:lnTo>
                    <a:pt x="17468" y="6972"/>
                  </a:lnTo>
                  <a:lnTo>
                    <a:pt x="16912" y="6770"/>
                  </a:lnTo>
                  <a:lnTo>
                    <a:pt x="17389" y="6321"/>
                  </a:lnTo>
                  <a:lnTo>
                    <a:pt x="18422" y="5041"/>
                  </a:lnTo>
                  <a:lnTo>
                    <a:pt x="19600" y="4433"/>
                  </a:lnTo>
                  <a:lnTo>
                    <a:pt x="20143" y="4433"/>
                  </a:lnTo>
                  <a:lnTo>
                    <a:pt x="20620" y="5417"/>
                  </a:lnTo>
                  <a:lnTo>
                    <a:pt x="20474" y="5345"/>
                  </a:lnTo>
                  <a:lnTo>
                    <a:pt x="19415" y="5704"/>
                  </a:lnTo>
                  <a:lnTo>
                    <a:pt x="19388" y="5614"/>
                  </a:lnTo>
                  <a:lnTo>
                    <a:pt x="19825" y="5003"/>
                  </a:lnTo>
                  <a:lnTo>
                    <a:pt x="19640" y="4109"/>
                  </a:lnTo>
                  <a:lnTo>
                    <a:pt x="18991" y="4184"/>
                  </a:lnTo>
                  <a:lnTo>
                    <a:pt x="18912" y="4433"/>
                  </a:lnTo>
                  <a:lnTo>
                    <a:pt x="19481" y="4433"/>
                  </a:lnTo>
                  <a:lnTo>
                    <a:pt x="21057" y="4433"/>
                  </a:lnTo>
                  <a:lnTo>
                    <a:pt x="21600" y="4433"/>
                  </a:lnTo>
                  <a:lnTo>
                    <a:pt x="19693" y="3654"/>
                  </a:lnTo>
                  <a:lnTo>
                    <a:pt x="18236" y="2646"/>
                  </a:lnTo>
                  <a:lnTo>
                    <a:pt x="18236" y="2412"/>
                  </a:lnTo>
                  <a:lnTo>
                    <a:pt x="19905" y="1283"/>
                  </a:lnTo>
                  <a:cubicBezTo>
                    <a:pt x="19905" y="1283"/>
                    <a:pt x="21600" y="391"/>
                    <a:pt x="21600" y="391"/>
                  </a:cubicBezTo>
                  <a:close/>
                  <a:moveTo>
                    <a:pt x="21600" y="39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 name="AutoShape 100"/>
            <p:cNvSpPr>
              <a:spLocks/>
            </p:cNvSpPr>
            <p:nvPr/>
          </p:nvSpPr>
          <p:spPr bwMode="auto">
            <a:xfrm>
              <a:off x="7305200" y="2667000"/>
              <a:ext cx="34785" cy="33338"/>
            </a:xfrm>
            <a:custGeom>
              <a:avLst/>
              <a:gdLst/>
              <a:ahLst/>
              <a:cxnLst/>
              <a:rect l="0" t="0" r="r" b="b"/>
              <a:pathLst>
                <a:path w="21293" h="21274">
                  <a:moveTo>
                    <a:pt x="2910" y="21258"/>
                  </a:moveTo>
                  <a:cubicBezTo>
                    <a:pt x="3279" y="20912"/>
                    <a:pt x="7657" y="18173"/>
                    <a:pt x="7716" y="17630"/>
                  </a:cubicBezTo>
                  <a:cubicBezTo>
                    <a:pt x="7761" y="17148"/>
                    <a:pt x="9387" y="12703"/>
                    <a:pt x="10600" y="12430"/>
                  </a:cubicBezTo>
                  <a:cubicBezTo>
                    <a:pt x="11761" y="12156"/>
                    <a:pt x="15429" y="10477"/>
                    <a:pt x="15606" y="9922"/>
                  </a:cubicBezTo>
                  <a:cubicBezTo>
                    <a:pt x="15762" y="9387"/>
                    <a:pt x="21293" y="0"/>
                    <a:pt x="21293" y="0"/>
                  </a:cubicBezTo>
                  <a:cubicBezTo>
                    <a:pt x="21293" y="0"/>
                    <a:pt x="19171" y="293"/>
                    <a:pt x="18579" y="608"/>
                  </a:cubicBezTo>
                  <a:cubicBezTo>
                    <a:pt x="17980" y="923"/>
                    <a:pt x="-307" y="15769"/>
                    <a:pt x="4" y="16035"/>
                  </a:cubicBezTo>
                  <a:cubicBezTo>
                    <a:pt x="233" y="16312"/>
                    <a:pt x="2525" y="21600"/>
                    <a:pt x="2910" y="21258"/>
                  </a:cubicBezTo>
                  <a:close/>
                  <a:moveTo>
                    <a:pt x="2910" y="2125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 name="AutoShape 102"/>
            <p:cNvSpPr>
              <a:spLocks/>
            </p:cNvSpPr>
            <p:nvPr/>
          </p:nvSpPr>
          <p:spPr bwMode="auto">
            <a:xfrm>
              <a:off x="7697318" y="2768600"/>
              <a:ext cx="90124" cy="34925"/>
            </a:xfrm>
            <a:custGeom>
              <a:avLst/>
              <a:gdLst/>
              <a:ahLst/>
              <a:cxnLst/>
              <a:rect l="0" t="0" r="r" b="b"/>
              <a:pathLst>
                <a:path w="21496" h="21244">
                  <a:moveTo>
                    <a:pt x="5630" y="16219"/>
                  </a:moveTo>
                  <a:cubicBezTo>
                    <a:pt x="6566" y="17186"/>
                    <a:pt x="9148" y="17406"/>
                    <a:pt x="11265" y="17645"/>
                  </a:cubicBezTo>
                  <a:cubicBezTo>
                    <a:pt x="12009" y="18679"/>
                    <a:pt x="12391" y="19015"/>
                    <a:pt x="14687" y="19878"/>
                  </a:cubicBezTo>
                  <a:cubicBezTo>
                    <a:pt x="16994" y="20740"/>
                    <a:pt x="18041" y="14849"/>
                    <a:pt x="18132" y="14110"/>
                  </a:cubicBezTo>
                  <a:cubicBezTo>
                    <a:pt x="18216" y="13397"/>
                    <a:pt x="18444" y="18761"/>
                    <a:pt x="18444" y="18761"/>
                  </a:cubicBezTo>
                  <a:cubicBezTo>
                    <a:pt x="18444" y="18761"/>
                    <a:pt x="18730" y="19878"/>
                    <a:pt x="19377" y="21244"/>
                  </a:cubicBezTo>
                  <a:cubicBezTo>
                    <a:pt x="20885" y="15614"/>
                    <a:pt x="21375" y="7566"/>
                    <a:pt x="21489" y="7163"/>
                  </a:cubicBezTo>
                  <a:cubicBezTo>
                    <a:pt x="21600" y="6786"/>
                    <a:pt x="20319" y="2343"/>
                    <a:pt x="20188" y="1951"/>
                  </a:cubicBezTo>
                  <a:cubicBezTo>
                    <a:pt x="20051" y="1544"/>
                    <a:pt x="18899" y="6491"/>
                    <a:pt x="18779" y="6853"/>
                  </a:cubicBezTo>
                  <a:cubicBezTo>
                    <a:pt x="18674" y="7211"/>
                    <a:pt x="14973" y="364"/>
                    <a:pt x="14836" y="25"/>
                  </a:cubicBezTo>
                  <a:cubicBezTo>
                    <a:pt x="14690" y="-356"/>
                    <a:pt x="13613" y="3795"/>
                    <a:pt x="13613" y="4441"/>
                  </a:cubicBezTo>
                  <a:cubicBezTo>
                    <a:pt x="13613" y="5106"/>
                    <a:pt x="9976" y="3594"/>
                    <a:pt x="9778" y="3373"/>
                  </a:cubicBezTo>
                  <a:cubicBezTo>
                    <a:pt x="9576" y="3190"/>
                    <a:pt x="8045" y="6995"/>
                    <a:pt x="7896" y="7357"/>
                  </a:cubicBezTo>
                  <a:cubicBezTo>
                    <a:pt x="7762" y="7737"/>
                    <a:pt x="8331" y="10825"/>
                    <a:pt x="8412" y="12180"/>
                  </a:cubicBezTo>
                  <a:cubicBezTo>
                    <a:pt x="6969" y="13819"/>
                    <a:pt x="5291" y="12953"/>
                    <a:pt x="5046" y="12878"/>
                  </a:cubicBezTo>
                  <a:cubicBezTo>
                    <a:pt x="4830" y="12826"/>
                    <a:pt x="3637" y="7861"/>
                    <a:pt x="3637" y="7861"/>
                  </a:cubicBezTo>
                  <a:cubicBezTo>
                    <a:pt x="3637" y="7861"/>
                    <a:pt x="1966" y="9040"/>
                    <a:pt x="1881" y="9399"/>
                  </a:cubicBezTo>
                  <a:cubicBezTo>
                    <a:pt x="1797" y="9768"/>
                    <a:pt x="1001" y="11142"/>
                    <a:pt x="0" y="13397"/>
                  </a:cubicBezTo>
                  <a:cubicBezTo>
                    <a:pt x="1881" y="18485"/>
                    <a:pt x="3920" y="17735"/>
                    <a:pt x="5630" y="16219"/>
                  </a:cubicBezTo>
                  <a:close/>
                  <a:moveTo>
                    <a:pt x="5630" y="1621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nvGrpSpPr>
            <p:cNvPr id="20" name="Group 19"/>
            <p:cNvGrpSpPr/>
            <p:nvPr/>
          </p:nvGrpSpPr>
          <p:grpSpPr>
            <a:xfrm>
              <a:off x="4963559" y="1016000"/>
              <a:ext cx="3796273" cy="2084388"/>
              <a:chOff x="4963571" y="1016000"/>
              <a:chExt cx="3796273" cy="2084388"/>
            </a:xfrm>
            <a:grpFill/>
          </p:grpSpPr>
          <p:sp>
            <p:nvSpPr>
              <p:cNvPr id="38" name="AutoShape 103"/>
              <p:cNvSpPr>
                <a:spLocks/>
              </p:cNvSpPr>
              <p:nvPr/>
            </p:nvSpPr>
            <p:spPr bwMode="auto">
              <a:xfrm>
                <a:off x="7456999" y="1016000"/>
                <a:ext cx="550230" cy="185738"/>
              </a:xfrm>
              <a:custGeom>
                <a:avLst/>
                <a:gdLst/>
                <a:ahLst/>
                <a:cxnLst/>
                <a:rect l="0" t="0" r="r" b="b"/>
                <a:pathLst>
                  <a:path w="21267" h="21155">
                    <a:moveTo>
                      <a:pt x="5350" y="331"/>
                    </a:moveTo>
                    <a:cubicBezTo>
                      <a:pt x="5434" y="493"/>
                      <a:pt x="5565" y="1405"/>
                      <a:pt x="5417" y="1110"/>
                    </a:cubicBezTo>
                    <a:cubicBezTo>
                      <a:pt x="5267" y="805"/>
                      <a:pt x="5184" y="716"/>
                      <a:pt x="5044" y="935"/>
                    </a:cubicBezTo>
                    <a:cubicBezTo>
                      <a:pt x="4906" y="1157"/>
                      <a:pt x="4523" y="1713"/>
                      <a:pt x="4533" y="2287"/>
                    </a:cubicBezTo>
                    <a:cubicBezTo>
                      <a:pt x="4542" y="2857"/>
                      <a:pt x="4431" y="4065"/>
                      <a:pt x="4235" y="3739"/>
                    </a:cubicBezTo>
                    <a:cubicBezTo>
                      <a:pt x="4041" y="3406"/>
                      <a:pt x="3716" y="3890"/>
                      <a:pt x="3706" y="4323"/>
                    </a:cubicBezTo>
                    <a:cubicBezTo>
                      <a:pt x="3696" y="4763"/>
                      <a:pt x="3390" y="6258"/>
                      <a:pt x="2896" y="5603"/>
                    </a:cubicBezTo>
                    <a:cubicBezTo>
                      <a:pt x="2832" y="5519"/>
                      <a:pt x="2423" y="6193"/>
                      <a:pt x="2660" y="6338"/>
                    </a:cubicBezTo>
                    <a:cubicBezTo>
                      <a:pt x="2896" y="6480"/>
                      <a:pt x="3244" y="6953"/>
                      <a:pt x="3384" y="7258"/>
                    </a:cubicBezTo>
                    <a:cubicBezTo>
                      <a:pt x="3524" y="7566"/>
                      <a:pt x="3916" y="7377"/>
                      <a:pt x="3825" y="7789"/>
                    </a:cubicBezTo>
                    <a:cubicBezTo>
                      <a:pt x="3733" y="8197"/>
                      <a:pt x="3649" y="9592"/>
                      <a:pt x="3754" y="9592"/>
                    </a:cubicBezTo>
                    <a:cubicBezTo>
                      <a:pt x="3859" y="9592"/>
                      <a:pt x="3867" y="9940"/>
                      <a:pt x="3853" y="10223"/>
                    </a:cubicBezTo>
                    <a:cubicBezTo>
                      <a:pt x="3838" y="10511"/>
                      <a:pt x="3769" y="10755"/>
                      <a:pt x="3636" y="10307"/>
                    </a:cubicBezTo>
                    <a:cubicBezTo>
                      <a:pt x="3504" y="9860"/>
                      <a:pt x="3482" y="9978"/>
                      <a:pt x="3504" y="9425"/>
                    </a:cubicBezTo>
                    <a:cubicBezTo>
                      <a:pt x="3524" y="8873"/>
                      <a:pt x="3629" y="8177"/>
                      <a:pt x="3489" y="7848"/>
                    </a:cubicBezTo>
                    <a:cubicBezTo>
                      <a:pt x="3349" y="7525"/>
                      <a:pt x="2820" y="6663"/>
                      <a:pt x="2339" y="6806"/>
                    </a:cubicBezTo>
                    <a:cubicBezTo>
                      <a:pt x="1998" y="6233"/>
                      <a:pt x="1127" y="5679"/>
                      <a:pt x="373" y="6928"/>
                    </a:cubicBezTo>
                    <a:cubicBezTo>
                      <a:pt x="248" y="7192"/>
                      <a:pt x="288" y="7506"/>
                      <a:pt x="443" y="7931"/>
                    </a:cubicBezTo>
                    <a:cubicBezTo>
                      <a:pt x="595" y="8363"/>
                      <a:pt x="847" y="9184"/>
                      <a:pt x="603" y="9772"/>
                    </a:cubicBezTo>
                    <a:cubicBezTo>
                      <a:pt x="360" y="10365"/>
                      <a:pt x="-284" y="12089"/>
                      <a:pt x="143" y="14016"/>
                    </a:cubicBezTo>
                    <a:cubicBezTo>
                      <a:pt x="205" y="14277"/>
                      <a:pt x="93" y="15056"/>
                      <a:pt x="346" y="16064"/>
                    </a:cubicBezTo>
                    <a:cubicBezTo>
                      <a:pt x="595" y="17064"/>
                      <a:pt x="881" y="18086"/>
                      <a:pt x="1127" y="17679"/>
                    </a:cubicBezTo>
                    <a:cubicBezTo>
                      <a:pt x="1369" y="17272"/>
                      <a:pt x="1392" y="17227"/>
                      <a:pt x="1914" y="18027"/>
                    </a:cubicBezTo>
                    <a:cubicBezTo>
                      <a:pt x="2312" y="17576"/>
                      <a:pt x="2436" y="17494"/>
                      <a:pt x="2861" y="17802"/>
                    </a:cubicBezTo>
                    <a:cubicBezTo>
                      <a:pt x="2597" y="16779"/>
                      <a:pt x="2569" y="16347"/>
                      <a:pt x="3252" y="16309"/>
                    </a:cubicBezTo>
                    <a:cubicBezTo>
                      <a:pt x="3343" y="15305"/>
                      <a:pt x="3468" y="15056"/>
                      <a:pt x="3615" y="14893"/>
                    </a:cubicBezTo>
                    <a:cubicBezTo>
                      <a:pt x="3762" y="14731"/>
                      <a:pt x="3685" y="14712"/>
                      <a:pt x="3594" y="14384"/>
                    </a:cubicBezTo>
                    <a:cubicBezTo>
                      <a:pt x="3504" y="14056"/>
                      <a:pt x="3517" y="13767"/>
                      <a:pt x="3608" y="13933"/>
                    </a:cubicBezTo>
                    <a:cubicBezTo>
                      <a:pt x="3698" y="14096"/>
                      <a:pt x="3916" y="14175"/>
                      <a:pt x="3789" y="13831"/>
                    </a:cubicBezTo>
                    <a:cubicBezTo>
                      <a:pt x="3663" y="13479"/>
                      <a:pt x="3517" y="13135"/>
                      <a:pt x="3615" y="12930"/>
                    </a:cubicBezTo>
                    <a:cubicBezTo>
                      <a:pt x="3713" y="12723"/>
                      <a:pt x="4041" y="12274"/>
                      <a:pt x="4370" y="13008"/>
                    </a:cubicBezTo>
                    <a:cubicBezTo>
                      <a:pt x="4695" y="13749"/>
                      <a:pt x="4772" y="12641"/>
                      <a:pt x="5009" y="12990"/>
                    </a:cubicBezTo>
                    <a:cubicBezTo>
                      <a:pt x="5246" y="13337"/>
                      <a:pt x="5489" y="12763"/>
                      <a:pt x="5421" y="12478"/>
                    </a:cubicBezTo>
                    <a:cubicBezTo>
                      <a:pt x="5350" y="12194"/>
                      <a:pt x="5337" y="11230"/>
                      <a:pt x="5350" y="11004"/>
                    </a:cubicBezTo>
                    <a:cubicBezTo>
                      <a:pt x="5365" y="10777"/>
                      <a:pt x="5079" y="10243"/>
                      <a:pt x="4856" y="10243"/>
                    </a:cubicBezTo>
                    <a:cubicBezTo>
                      <a:pt x="4632" y="10243"/>
                      <a:pt x="4507" y="9791"/>
                      <a:pt x="4466" y="9631"/>
                    </a:cubicBezTo>
                    <a:cubicBezTo>
                      <a:pt x="4424" y="9467"/>
                      <a:pt x="4703" y="9592"/>
                      <a:pt x="4709" y="9282"/>
                    </a:cubicBezTo>
                    <a:cubicBezTo>
                      <a:pt x="4716" y="8974"/>
                      <a:pt x="4738" y="8344"/>
                      <a:pt x="4814" y="8318"/>
                    </a:cubicBezTo>
                    <a:cubicBezTo>
                      <a:pt x="4891" y="8299"/>
                      <a:pt x="5120" y="8117"/>
                      <a:pt x="5051" y="8402"/>
                    </a:cubicBezTo>
                    <a:cubicBezTo>
                      <a:pt x="4982" y="8691"/>
                      <a:pt x="4954" y="9135"/>
                      <a:pt x="5003" y="9381"/>
                    </a:cubicBezTo>
                    <a:cubicBezTo>
                      <a:pt x="5051" y="9631"/>
                      <a:pt x="5484" y="10922"/>
                      <a:pt x="5464" y="10452"/>
                    </a:cubicBezTo>
                    <a:cubicBezTo>
                      <a:pt x="5441" y="9978"/>
                      <a:pt x="5643" y="8385"/>
                      <a:pt x="5706" y="8789"/>
                    </a:cubicBezTo>
                    <a:cubicBezTo>
                      <a:pt x="5768" y="9199"/>
                      <a:pt x="5917" y="9791"/>
                      <a:pt x="6041" y="10002"/>
                    </a:cubicBezTo>
                    <a:cubicBezTo>
                      <a:pt x="6168" y="10208"/>
                      <a:pt x="6181" y="11413"/>
                      <a:pt x="6068" y="12194"/>
                    </a:cubicBezTo>
                    <a:cubicBezTo>
                      <a:pt x="6425" y="11310"/>
                      <a:pt x="6648" y="9381"/>
                      <a:pt x="6432" y="8587"/>
                    </a:cubicBezTo>
                    <a:cubicBezTo>
                      <a:pt x="6648" y="8666"/>
                      <a:pt x="6982" y="8709"/>
                      <a:pt x="7016" y="10429"/>
                    </a:cubicBezTo>
                    <a:cubicBezTo>
                      <a:pt x="7276" y="10408"/>
                      <a:pt x="7358" y="10777"/>
                      <a:pt x="7269" y="11230"/>
                    </a:cubicBezTo>
                    <a:cubicBezTo>
                      <a:pt x="7177" y="11682"/>
                      <a:pt x="7415" y="11598"/>
                      <a:pt x="7449" y="11434"/>
                    </a:cubicBezTo>
                    <a:cubicBezTo>
                      <a:pt x="7484" y="11266"/>
                      <a:pt x="7548" y="11373"/>
                      <a:pt x="7723" y="11740"/>
                    </a:cubicBezTo>
                    <a:cubicBezTo>
                      <a:pt x="7897" y="12108"/>
                      <a:pt x="8210" y="12248"/>
                      <a:pt x="8307" y="12681"/>
                    </a:cubicBezTo>
                    <a:cubicBezTo>
                      <a:pt x="8405" y="13112"/>
                      <a:pt x="9074" y="14689"/>
                      <a:pt x="9137" y="14198"/>
                    </a:cubicBezTo>
                    <a:cubicBezTo>
                      <a:pt x="9198" y="13709"/>
                      <a:pt x="9256" y="13277"/>
                      <a:pt x="9354" y="13627"/>
                    </a:cubicBezTo>
                    <a:cubicBezTo>
                      <a:pt x="9451" y="13967"/>
                      <a:pt x="9535" y="14626"/>
                      <a:pt x="9535" y="15305"/>
                    </a:cubicBezTo>
                    <a:cubicBezTo>
                      <a:pt x="9647" y="14423"/>
                      <a:pt x="9681" y="14626"/>
                      <a:pt x="9791" y="14772"/>
                    </a:cubicBezTo>
                    <a:cubicBezTo>
                      <a:pt x="9903" y="14912"/>
                      <a:pt x="9932" y="14912"/>
                      <a:pt x="9875" y="14364"/>
                    </a:cubicBezTo>
                    <a:cubicBezTo>
                      <a:pt x="9821" y="13812"/>
                      <a:pt x="9925" y="13709"/>
                      <a:pt x="9988" y="13728"/>
                    </a:cubicBezTo>
                    <a:cubicBezTo>
                      <a:pt x="10051" y="13749"/>
                      <a:pt x="10238" y="13891"/>
                      <a:pt x="10281" y="14071"/>
                    </a:cubicBezTo>
                    <a:cubicBezTo>
                      <a:pt x="10324" y="14261"/>
                      <a:pt x="10776" y="15035"/>
                      <a:pt x="10831" y="14835"/>
                    </a:cubicBezTo>
                    <a:cubicBezTo>
                      <a:pt x="10888" y="14626"/>
                      <a:pt x="11102" y="13831"/>
                      <a:pt x="11145" y="14138"/>
                    </a:cubicBezTo>
                    <a:cubicBezTo>
                      <a:pt x="11187" y="14442"/>
                      <a:pt x="11039" y="16654"/>
                      <a:pt x="10337" y="17023"/>
                    </a:cubicBezTo>
                    <a:cubicBezTo>
                      <a:pt x="10568" y="17105"/>
                      <a:pt x="11047" y="18434"/>
                      <a:pt x="11187" y="18987"/>
                    </a:cubicBezTo>
                    <a:cubicBezTo>
                      <a:pt x="11325" y="19544"/>
                      <a:pt x="12045" y="19873"/>
                      <a:pt x="12191" y="18358"/>
                    </a:cubicBezTo>
                    <a:cubicBezTo>
                      <a:pt x="12155" y="19095"/>
                      <a:pt x="12393" y="20195"/>
                      <a:pt x="12706" y="19873"/>
                    </a:cubicBezTo>
                    <a:cubicBezTo>
                      <a:pt x="13021" y="19544"/>
                      <a:pt x="13180" y="19624"/>
                      <a:pt x="13307" y="19725"/>
                    </a:cubicBezTo>
                    <a:cubicBezTo>
                      <a:pt x="13432" y="19830"/>
                      <a:pt x="13654" y="20221"/>
                      <a:pt x="13857" y="19973"/>
                    </a:cubicBezTo>
                    <a:cubicBezTo>
                      <a:pt x="14060" y="19725"/>
                      <a:pt x="14045" y="19765"/>
                      <a:pt x="14303" y="19440"/>
                    </a:cubicBezTo>
                    <a:cubicBezTo>
                      <a:pt x="14562" y="19114"/>
                      <a:pt x="14737" y="18395"/>
                      <a:pt x="14757" y="18844"/>
                    </a:cubicBezTo>
                    <a:cubicBezTo>
                      <a:pt x="14777" y="19295"/>
                      <a:pt x="14888" y="20113"/>
                      <a:pt x="15259" y="20195"/>
                    </a:cubicBezTo>
                    <a:cubicBezTo>
                      <a:pt x="15363" y="20176"/>
                      <a:pt x="15559" y="20567"/>
                      <a:pt x="15698" y="20895"/>
                    </a:cubicBezTo>
                    <a:cubicBezTo>
                      <a:pt x="15838" y="21221"/>
                      <a:pt x="16095" y="21159"/>
                      <a:pt x="16388" y="21038"/>
                    </a:cubicBezTo>
                    <a:cubicBezTo>
                      <a:pt x="16869" y="21322"/>
                      <a:pt x="17098" y="21081"/>
                      <a:pt x="17588" y="20439"/>
                    </a:cubicBezTo>
                    <a:cubicBezTo>
                      <a:pt x="18041" y="20504"/>
                      <a:pt x="18515" y="20113"/>
                      <a:pt x="18578" y="20074"/>
                    </a:cubicBezTo>
                    <a:cubicBezTo>
                      <a:pt x="18641" y="20033"/>
                      <a:pt x="19477" y="20113"/>
                      <a:pt x="19778" y="19643"/>
                    </a:cubicBezTo>
                    <a:cubicBezTo>
                      <a:pt x="20015" y="20033"/>
                      <a:pt x="20077" y="20113"/>
                      <a:pt x="20146" y="20033"/>
                    </a:cubicBezTo>
                    <a:cubicBezTo>
                      <a:pt x="20216" y="19951"/>
                      <a:pt x="20571" y="19995"/>
                      <a:pt x="20669" y="19995"/>
                    </a:cubicBezTo>
                    <a:cubicBezTo>
                      <a:pt x="20766" y="19995"/>
                      <a:pt x="21316" y="18746"/>
                      <a:pt x="20871" y="18374"/>
                    </a:cubicBezTo>
                    <a:cubicBezTo>
                      <a:pt x="20426" y="18006"/>
                      <a:pt x="20334" y="17355"/>
                      <a:pt x="20495" y="17454"/>
                    </a:cubicBezTo>
                    <a:cubicBezTo>
                      <a:pt x="20655" y="17553"/>
                      <a:pt x="20779" y="17721"/>
                      <a:pt x="20711" y="17327"/>
                    </a:cubicBezTo>
                    <a:cubicBezTo>
                      <a:pt x="20641" y="16939"/>
                      <a:pt x="20628" y="16617"/>
                      <a:pt x="20495" y="16548"/>
                    </a:cubicBezTo>
                    <a:cubicBezTo>
                      <a:pt x="20362" y="16490"/>
                      <a:pt x="20084" y="15716"/>
                      <a:pt x="20063" y="15423"/>
                    </a:cubicBezTo>
                    <a:cubicBezTo>
                      <a:pt x="20041" y="15142"/>
                      <a:pt x="20056" y="16265"/>
                      <a:pt x="19971" y="16265"/>
                    </a:cubicBezTo>
                    <a:cubicBezTo>
                      <a:pt x="19889" y="16265"/>
                      <a:pt x="19728" y="16161"/>
                      <a:pt x="19728" y="15996"/>
                    </a:cubicBezTo>
                    <a:cubicBezTo>
                      <a:pt x="19728" y="15839"/>
                      <a:pt x="19728" y="15119"/>
                      <a:pt x="19651" y="15364"/>
                    </a:cubicBezTo>
                    <a:cubicBezTo>
                      <a:pt x="19574" y="15612"/>
                      <a:pt x="19518" y="15612"/>
                      <a:pt x="19464" y="15220"/>
                    </a:cubicBezTo>
                    <a:cubicBezTo>
                      <a:pt x="19408" y="14835"/>
                      <a:pt x="18774" y="13156"/>
                      <a:pt x="18368" y="14071"/>
                    </a:cubicBezTo>
                    <a:cubicBezTo>
                      <a:pt x="18133" y="13435"/>
                      <a:pt x="18033" y="13175"/>
                      <a:pt x="17894" y="13277"/>
                    </a:cubicBezTo>
                    <a:cubicBezTo>
                      <a:pt x="17756" y="13382"/>
                      <a:pt x="17476" y="12665"/>
                      <a:pt x="17343" y="13071"/>
                    </a:cubicBezTo>
                    <a:cubicBezTo>
                      <a:pt x="17211" y="13479"/>
                      <a:pt x="17148" y="13234"/>
                      <a:pt x="17175" y="12990"/>
                    </a:cubicBezTo>
                    <a:cubicBezTo>
                      <a:pt x="17204" y="12744"/>
                      <a:pt x="17198" y="12293"/>
                      <a:pt x="17098" y="12478"/>
                    </a:cubicBezTo>
                    <a:cubicBezTo>
                      <a:pt x="17003" y="12665"/>
                      <a:pt x="16883" y="12867"/>
                      <a:pt x="16911" y="12618"/>
                    </a:cubicBezTo>
                    <a:cubicBezTo>
                      <a:pt x="16939" y="12374"/>
                      <a:pt x="16931" y="11863"/>
                      <a:pt x="16841" y="12008"/>
                    </a:cubicBezTo>
                    <a:cubicBezTo>
                      <a:pt x="16750" y="12152"/>
                      <a:pt x="16137" y="12601"/>
                      <a:pt x="15991" y="12108"/>
                    </a:cubicBezTo>
                    <a:cubicBezTo>
                      <a:pt x="15844" y="11619"/>
                      <a:pt x="15962" y="11207"/>
                      <a:pt x="14645" y="9959"/>
                    </a:cubicBezTo>
                    <a:cubicBezTo>
                      <a:pt x="14206" y="9547"/>
                      <a:pt x="14226" y="8440"/>
                      <a:pt x="14226" y="8318"/>
                    </a:cubicBezTo>
                    <a:cubicBezTo>
                      <a:pt x="14226" y="8196"/>
                      <a:pt x="14310" y="7358"/>
                      <a:pt x="14916" y="8196"/>
                    </a:cubicBezTo>
                    <a:cubicBezTo>
                      <a:pt x="15154" y="8136"/>
                      <a:pt x="15265" y="8014"/>
                      <a:pt x="15420" y="8485"/>
                    </a:cubicBezTo>
                    <a:cubicBezTo>
                      <a:pt x="15572" y="8955"/>
                      <a:pt x="15773" y="8485"/>
                      <a:pt x="16206" y="9547"/>
                    </a:cubicBezTo>
                    <a:cubicBezTo>
                      <a:pt x="16269" y="9571"/>
                      <a:pt x="16242" y="8728"/>
                      <a:pt x="16067" y="8385"/>
                    </a:cubicBezTo>
                    <a:cubicBezTo>
                      <a:pt x="15893" y="8033"/>
                      <a:pt x="15635" y="7011"/>
                      <a:pt x="15614" y="6683"/>
                    </a:cubicBezTo>
                    <a:cubicBezTo>
                      <a:pt x="15788" y="6888"/>
                      <a:pt x="15886" y="6721"/>
                      <a:pt x="15998" y="7217"/>
                    </a:cubicBezTo>
                    <a:cubicBezTo>
                      <a:pt x="16109" y="7707"/>
                      <a:pt x="16493" y="8548"/>
                      <a:pt x="16610" y="8587"/>
                    </a:cubicBezTo>
                    <a:cubicBezTo>
                      <a:pt x="16730" y="8627"/>
                      <a:pt x="17126" y="9121"/>
                      <a:pt x="17175" y="9221"/>
                    </a:cubicBezTo>
                    <a:cubicBezTo>
                      <a:pt x="17225" y="9321"/>
                      <a:pt x="17274" y="7726"/>
                      <a:pt x="17372" y="8548"/>
                    </a:cubicBezTo>
                    <a:cubicBezTo>
                      <a:pt x="17469" y="9362"/>
                      <a:pt x="17719" y="9610"/>
                      <a:pt x="17777" y="9655"/>
                    </a:cubicBezTo>
                    <a:cubicBezTo>
                      <a:pt x="17832" y="9692"/>
                      <a:pt x="17664" y="8299"/>
                      <a:pt x="17803" y="8851"/>
                    </a:cubicBezTo>
                    <a:cubicBezTo>
                      <a:pt x="17943" y="9409"/>
                      <a:pt x="18311" y="10697"/>
                      <a:pt x="18327" y="10452"/>
                    </a:cubicBezTo>
                    <a:cubicBezTo>
                      <a:pt x="18341" y="10208"/>
                      <a:pt x="18319" y="8851"/>
                      <a:pt x="17777" y="7688"/>
                    </a:cubicBezTo>
                    <a:cubicBezTo>
                      <a:pt x="18027" y="8033"/>
                      <a:pt x="18709" y="10208"/>
                      <a:pt x="18751" y="10184"/>
                    </a:cubicBezTo>
                    <a:cubicBezTo>
                      <a:pt x="18793" y="10163"/>
                      <a:pt x="19114" y="10002"/>
                      <a:pt x="19191" y="10208"/>
                    </a:cubicBezTo>
                    <a:cubicBezTo>
                      <a:pt x="19268" y="10408"/>
                      <a:pt x="18989" y="9592"/>
                      <a:pt x="18926" y="9348"/>
                    </a:cubicBezTo>
                    <a:cubicBezTo>
                      <a:pt x="18864" y="9096"/>
                      <a:pt x="19289" y="9507"/>
                      <a:pt x="19415" y="9610"/>
                    </a:cubicBezTo>
                    <a:cubicBezTo>
                      <a:pt x="19540" y="9714"/>
                      <a:pt x="19574" y="9507"/>
                      <a:pt x="19588" y="9259"/>
                    </a:cubicBezTo>
                    <a:cubicBezTo>
                      <a:pt x="19602" y="9018"/>
                      <a:pt x="19694" y="8915"/>
                      <a:pt x="19797" y="9221"/>
                    </a:cubicBezTo>
                    <a:cubicBezTo>
                      <a:pt x="19902" y="9528"/>
                      <a:pt x="20271" y="10085"/>
                      <a:pt x="20271" y="9487"/>
                    </a:cubicBezTo>
                    <a:cubicBezTo>
                      <a:pt x="20271" y="8891"/>
                      <a:pt x="20356" y="8851"/>
                      <a:pt x="20370" y="9058"/>
                    </a:cubicBezTo>
                    <a:cubicBezTo>
                      <a:pt x="20384" y="9259"/>
                      <a:pt x="20858" y="11352"/>
                      <a:pt x="21039" y="11082"/>
                    </a:cubicBezTo>
                    <a:cubicBezTo>
                      <a:pt x="21219" y="10820"/>
                      <a:pt x="21310" y="10678"/>
                      <a:pt x="21248" y="10266"/>
                    </a:cubicBezTo>
                    <a:cubicBezTo>
                      <a:pt x="21185" y="9860"/>
                      <a:pt x="21304" y="9571"/>
                      <a:pt x="20997" y="9259"/>
                    </a:cubicBezTo>
                    <a:cubicBezTo>
                      <a:pt x="20691" y="8955"/>
                      <a:pt x="20417" y="7995"/>
                      <a:pt x="20509" y="7974"/>
                    </a:cubicBezTo>
                    <a:cubicBezTo>
                      <a:pt x="20600" y="7955"/>
                      <a:pt x="21059" y="8014"/>
                      <a:pt x="21136" y="7769"/>
                    </a:cubicBezTo>
                    <a:cubicBezTo>
                      <a:pt x="21213" y="7525"/>
                      <a:pt x="21310" y="6969"/>
                      <a:pt x="21149" y="7031"/>
                    </a:cubicBezTo>
                    <a:cubicBezTo>
                      <a:pt x="20990" y="7094"/>
                      <a:pt x="20941" y="6928"/>
                      <a:pt x="20933" y="6785"/>
                    </a:cubicBezTo>
                    <a:cubicBezTo>
                      <a:pt x="20927" y="6644"/>
                      <a:pt x="20704" y="5292"/>
                      <a:pt x="20300" y="5535"/>
                    </a:cubicBezTo>
                    <a:cubicBezTo>
                      <a:pt x="20166" y="4821"/>
                      <a:pt x="20084" y="4123"/>
                      <a:pt x="20084" y="3916"/>
                    </a:cubicBezTo>
                    <a:cubicBezTo>
                      <a:pt x="20084" y="3716"/>
                      <a:pt x="19623" y="3427"/>
                      <a:pt x="19638" y="2712"/>
                    </a:cubicBezTo>
                    <a:cubicBezTo>
                      <a:pt x="19651" y="1994"/>
                      <a:pt x="19540" y="1459"/>
                      <a:pt x="18996" y="764"/>
                    </a:cubicBezTo>
                    <a:cubicBezTo>
                      <a:pt x="19393" y="622"/>
                      <a:pt x="20028" y="1933"/>
                      <a:pt x="20139" y="2731"/>
                    </a:cubicBezTo>
                    <a:cubicBezTo>
                      <a:pt x="20251" y="3531"/>
                      <a:pt x="20543" y="4245"/>
                      <a:pt x="20843" y="3593"/>
                    </a:cubicBezTo>
                    <a:cubicBezTo>
                      <a:pt x="20620" y="3019"/>
                      <a:pt x="20475" y="2874"/>
                      <a:pt x="20482" y="2464"/>
                    </a:cubicBezTo>
                    <a:cubicBezTo>
                      <a:pt x="20488" y="2056"/>
                      <a:pt x="20536" y="1811"/>
                      <a:pt x="20384" y="1504"/>
                    </a:cubicBezTo>
                    <a:cubicBezTo>
                      <a:pt x="20230" y="1198"/>
                      <a:pt x="20069" y="542"/>
                      <a:pt x="20063" y="129"/>
                    </a:cubicBezTo>
                    <a:cubicBezTo>
                      <a:pt x="20056" y="-278"/>
                      <a:pt x="19525" y="408"/>
                      <a:pt x="19421" y="447"/>
                    </a:cubicBezTo>
                    <a:cubicBezTo>
                      <a:pt x="19330" y="483"/>
                      <a:pt x="19300" y="31"/>
                      <a:pt x="19312" y="31"/>
                    </a:cubicBezTo>
                    <a:lnTo>
                      <a:pt x="5079" y="31"/>
                    </a:lnTo>
                    <a:cubicBezTo>
                      <a:pt x="5171" y="31"/>
                      <a:pt x="5262" y="285"/>
                      <a:pt x="5350" y="331"/>
                    </a:cubicBezTo>
                    <a:close/>
                    <a:moveTo>
                      <a:pt x="5350" y="331"/>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9" name="AutoShape 106"/>
              <p:cNvSpPr>
                <a:spLocks/>
              </p:cNvSpPr>
              <p:nvPr/>
            </p:nvSpPr>
            <p:spPr bwMode="auto">
              <a:xfrm>
                <a:off x="7178722" y="1104900"/>
                <a:ext cx="26880" cy="34925"/>
              </a:xfrm>
              <a:custGeom>
                <a:avLst/>
                <a:gdLst/>
                <a:ahLst/>
                <a:cxnLst/>
                <a:rect l="0" t="0" r="r" b="b"/>
                <a:pathLst>
                  <a:path w="19992" h="19988">
                    <a:moveTo>
                      <a:pt x="5139" y="12700"/>
                    </a:moveTo>
                    <a:cubicBezTo>
                      <a:pt x="8151" y="14297"/>
                      <a:pt x="12205" y="18072"/>
                      <a:pt x="12704" y="19362"/>
                    </a:cubicBezTo>
                    <a:cubicBezTo>
                      <a:pt x="13248" y="20649"/>
                      <a:pt x="15966" y="19665"/>
                      <a:pt x="18309" y="18954"/>
                    </a:cubicBezTo>
                    <a:cubicBezTo>
                      <a:pt x="20644" y="18239"/>
                      <a:pt x="19869" y="17868"/>
                      <a:pt x="19869" y="15975"/>
                    </a:cubicBezTo>
                    <a:cubicBezTo>
                      <a:pt x="19869" y="14082"/>
                      <a:pt x="19094" y="12298"/>
                      <a:pt x="16376" y="10913"/>
                    </a:cubicBezTo>
                    <a:cubicBezTo>
                      <a:pt x="13622" y="9514"/>
                      <a:pt x="9657" y="3536"/>
                      <a:pt x="7483" y="738"/>
                    </a:cubicBezTo>
                    <a:cubicBezTo>
                      <a:pt x="6199" y="-951"/>
                      <a:pt x="2680" y="656"/>
                      <a:pt x="844" y="1643"/>
                    </a:cubicBezTo>
                    <a:cubicBezTo>
                      <a:pt x="-956" y="2634"/>
                      <a:pt x="470" y="4349"/>
                      <a:pt x="1895" y="6630"/>
                    </a:cubicBezTo>
                    <a:cubicBezTo>
                      <a:pt x="3321" y="8915"/>
                      <a:pt x="2163" y="11093"/>
                      <a:pt x="5139" y="12700"/>
                    </a:cubicBezTo>
                    <a:close/>
                    <a:moveTo>
                      <a:pt x="5139" y="1270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0" name="AutoShape 107"/>
              <p:cNvSpPr>
                <a:spLocks/>
              </p:cNvSpPr>
              <p:nvPr/>
            </p:nvSpPr>
            <p:spPr bwMode="auto">
              <a:xfrm>
                <a:off x="7140775" y="1117600"/>
                <a:ext cx="259304" cy="242888"/>
              </a:xfrm>
              <a:custGeom>
                <a:avLst/>
                <a:gdLst/>
                <a:ahLst/>
                <a:cxnLst/>
                <a:rect l="0" t="0" r="r" b="b"/>
                <a:pathLst>
                  <a:path w="21493" h="21473">
                    <a:moveTo>
                      <a:pt x="8820" y="4499"/>
                    </a:moveTo>
                    <a:cubicBezTo>
                      <a:pt x="8432" y="4541"/>
                      <a:pt x="7034" y="4676"/>
                      <a:pt x="6882" y="4337"/>
                    </a:cubicBezTo>
                    <a:cubicBezTo>
                      <a:pt x="6735" y="3994"/>
                      <a:pt x="6716" y="3772"/>
                      <a:pt x="6447" y="3592"/>
                    </a:cubicBezTo>
                    <a:cubicBezTo>
                      <a:pt x="6177" y="3408"/>
                      <a:pt x="5582" y="3194"/>
                      <a:pt x="5293" y="2802"/>
                    </a:cubicBezTo>
                    <a:cubicBezTo>
                      <a:pt x="5036" y="3120"/>
                      <a:pt x="4787" y="4124"/>
                      <a:pt x="5006" y="5051"/>
                    </a:cubicBezTo>
                    <a:cubicBezTo>
                      <a:pt x="4517" y="4775"/>
                      <a:pt x="4332" y="4655"/>
                      <a:pt x="4311" y="4467"/>
                    </a:cubicBezTo>
                    <a:cubicBezTo>
                      <a:pt x="4293" y="4272"/>
                      <a:pt x="4152" y="3772"/>
                      <a:pt x="4001" y="3697"/>
                    </a:cubicBezTo>
                    <a:cubicBezTo>
                      <a:pt x="3854" y="3620"/>
                      <a:pt x="3386" y="3408"/>
                      <a:pt x="3367" y="3110"/>
                    </a:cubicBezTo>
                    <a:cubicBezTo>
                      <a:pt x="3346" y="2811"/>
                      <a:pt x="3259" y="2169"/>
                      <a:pt x="3346" y="1890"/>
                    </a:cubicBezTo>
                    <a:cubicBezTo>
                      <a:pt x="3438" y="1617"/>
                      <a:pt x="2919" y="1095"/>
                      <a:pt x="2402" y="769"/>
                    </a:cubicBezTo>
                    <a:cubicBezTo>
                      <a:pt x="1888" y="450"/>
                      <a:pt x="1657" y="189"/>
                      <a:pt x="1650" y="55"/>
                    </a:cubicBezTo>
                    <a:cubicBezTo>
                      <a:pt x="1639" y="-70"/>
                      <a:pt x="1511" y="55"/>
                      <a:pt x="1511" y="55"/>
                    </a:cubicBezTo>
                    <a:cubicBezTo>
                      <a:pt x="1114" y="377"/>
                      <a:pt x="448" y="1468"/>
                      <a:pt x="545" y="2321"/>
                    </a:cubicBezTo>
                    <a:cubicBezTo>
                      <a:pt x="648" y="3177"/>
                      <a:pt x="648" y="3120"/>
                      <a:pt x="596" y="3470"/>
                    </a:cubicBezTo>
                    <a:cubicBezTo>
                      <a:pt x="545" y="3823"/>
                      <a:pt x="755" y="5743"/>
                      <a:pt x="924" y="6129"/>
                    </a:cubicBezTo>
                    <a:cubicBezTo>
                      <a:pt x="1094" y="6516"/>
                      <a:pt x="1083" y="6800"/>
                      <a:pt x="1043" y="7357"/>
                    </a:cubicBezTo>
                    <a:cubicBezTo>
                      <a:pt x="1002" y="7915"/>
                      <a:pt x="1401" y="8389"/>
                      <a:pt x="1261" y="9258"/>
                    </a:cubicBezTo>
                    <a:cubicBezTo>
                      <a:pt x="1122" y="10123"/>
                      <a:pt x="1193" y="10497"/>
                      <a:pt x="1102" y="10867"/>
                    </a:cubicBezTo>
                    <a:cubicBezTo>
                      <a:pt x="1014" y="11240"/>
                      <a:pt x="1788" y="13675"/>
                      <a:pt x="2394" y="14253"/>
                    </a:cubicBezTo>
                    <a:cubicBezTo>
                      <a:pt x="2542" y="14380"/>
                      <a:pt x="2513" y="14506"/>
                      <a:pt x="2166" y="14846"/>
                    </a:cubicBezTo>
                    <a:cubicBezTo>
                      <a:pt x="1817" y="15189"/>
                      <a:pt x="1061" y="15957"/>
                      <a:pt x="726" y="16257"/>
                    </a:cubicBezTo>
                    <a:cubicBezTo>
                      <a:pt x="389" y="16558"/>
                      <a:pt x="-18" y="18113"/>
                      <a:pt x="0" y="18658"/>
                    </a:cubicBezTo>
                    <a:cubicBezTo>
                      <a:pt x="22" y="19201"/>
                      <a:pt x="369" y="19671"/>
                      <a:pt x="1033" y="19245"/>
                    </a:cubicBezTo>
                    <a:cubicBezTo>
                      <a:pt x="1701" y="18818"/>
                      <a:pt x="2262" y="18057"/>
                      <a:pt x="2434" y="18166"/>
                    </a:cubicBezTo>
                    <a:cubicBezTo>
                      <a:pt x="2605" y="18275"/>
                      <a:pt x="2981" y="18275"/>
                      <a:pt x="3189" y="18093"/>
                    </a:cubicBezTo>
                    <a:cubicBezTo>
                      <a:pt x="3397" y="17909"/>
                      <a:pt x="4302" y="17678"/>
                      <a:pt x="4517" y="16918"/>
                    </a:cubicBezTo>
                    <a:cubicBezTo>
                      <a:pt x="4836" y="17079"/>
                      <a:pt x="5166" y="17431"/>
                      <a:pt x="5196" y="18210"/>
                    </a:cubicBezTo>
                    <a:cubicBezTo>
                      <a:pt x="5227" y="18991"/>
                      <a:pt x="5582" y="21401"/>
                      <a:pt x="6396" y="21465"/>
                    </a:cubicBezTo>
                    <a:cubicBezTo>
                      <a:pt x="7211" y="21530"/>
                      <a:pt x="7441" y="21156"/>
                      <a:pt x="7816" y="20697"/>
                    </a:cubicBezTo>
                    <a:cubicBezTo>
                      <a:pt x="8194" y="20238"/>
                      <a:pt x="8591" y="19722"/>
                      <a:pt x="8820" y="19514"/>
                    </a:cubicBezTo>
                    <a:cubicBezTo>
                      <a:pt x="9047" y="19297"/>
                      <a:pt x="9138" y="18722"/>
                      <a:pt x="9058" y="18287"/>
                    </a:cubicBezTo>
                    <a:cubicBezTo>
                      <a:pt x="8979" y="17845"/>
                      <a:pt x="9136" y="17088"/>
                      <a:pt x="9516" y="16996"/>
                    </a:cubicBezTo>
                    <a:cubicBezTo>
                      <a:pt x="9893" y="16900"/>
                      <a:pt x="10002" y="16440"/>
                      <a:pt x="10160" y="16076"/>
                    </a:cubicBezTo>
                    <a:cubicBezTo>
                      <a:pt x="10320" y="15713"/>
                      <a:pt x="10877" y="14892"/>
                      <a:pt x="11026" y="14793"/>
                    </a:cubicBezTo>
                    <a:cubicBezTo>
                      <a:pt x="11177" y="14701"/>
                      <a:pt x="10946" y="13910"/>
                      <a:pt x="10589" y="13320"/>
                    </a:cubicBezTo>
                    <a:cubicBezTo>
                      <a:pt x="10429" y="13078"/>
                      <a:pt x="10647" y="12555"/>
                      <a:pt x="10856" y="12407"/>
                    </a:cubicBezTo>
                    <a:cubicBezTo>
                      <a:pt x="11063" y="12254"/>
                      <a:pt x="12018" y="11314"/>
                      <a:pt x="12115" y="11550"/>
                    </a:cubicBezTo>
                    <a:cubicBezTo>
                      <a:pt x="12215" y="11784"/>
                      <a:pt x="12446" y="12115"/>
                      <a:pt x="12345" y="12202"/>
                    </a:cubicBezTo>
                    <a:cubicBezTo>
                      <a:pt x="12247" y="12289"/>
                      <a:pt x="12176" y="12841"/>
                      <a:pt x="12307" y="12876"/>
                    </a:cubicBezTo>
                    <a:cubicBezTo>
                      <a:pt x="12436" y="12906"/>
                      <a:pt x="12744" y="13032"/>
                      <a:pt x="12919" y="12950"/>
                    </a:cubicBezTo>
                    <a:cubicBezTo>
                      <a:pt x="13101" y="12862"/>
                      <a:pt x="14094" y="12511"/>
                      <a:pt x="14316" y="12661"/>
                    </a:cubicBezTo>
                    <a:cubicBezTo>
                      <a:pt x="14534" y="12811"/>
                      <a:pt x="14791" y="12897"/>
                      <a:pt x="14722" y="13110"/>
                    </a:cubicBezTo>
                    <a:cubicBezTo>
                      <a:pt x="14651" y="13320"/>
                      <a:pt x="14534" y="14453"/>
                      <a:pt x="14722" y="14570"/>
                    </a:cubicBezTo>
                    <a:cubicBezTo>
                      <a:pt x="14906" y="14688"/>
                      <a:pt x="15040" y="14815"/>
                      <a:pt x="15316" y="14688"/>
                    </a:cubicBezTo>
                    <a:cubicBezTo>
                      <a:pt x="15593" y="14559"/>
                      <a:pt x="15780" y="14358"/>
                      <a:pt x="15991" y="14367"/>
                    </a:cubicBezTo>
                    <a:cubicBezTo>
                      <a:pt x="16202" y="14380"/>
                      <a:pt x="16913" y="14506"/>
                      <a:pt x="17162" y="14453"/>
                    </a:cubicBezTo>
                    <a:cubicBezTo>
                      <a:pt x="17411" y="14400"/>
                      <a:pt x="18019" y="14603"/>
                      <a:pt x="18296" y="14771"/>
                    </a:cubicBezTo>
                    <a:cubicBezTo>
                      <a:pt x="18575" y="14945"/>
                      <a:pt x="19578" y="14924"/>
                      <a:pt x="19885" y="15115"/>
                    </a:cubicBezTo>
                    <a:cubicBezTo>
                      <a:pt x="19953" y="14815"/>
                      <a:pt x="20072" y="14453"/>
                      <a:pt x="20102" y="14358"/>
                    </a:cubicBezTo>
                    <a:cubicBezTo>
                      <a:pt x="20131" y="14262"/>
                      <a:pt x="21037" y="12661"/>
                      <a:pt x="21465" y="12306"/>
                    </a:cubicBezTo>
                    <a:cubicBezTo>
                      <a:pt x="21582" y="12211"/>
                      <a:pt x="21314" y="11529"/>
                      <a:pt x="21027" y="11550"/>
                    </a:cubicBezTo>
                    <a:cubicBezTo>
                      <a:pt x="20740" y="11575"/>
                      <a:pt x="20510" y="11510"/>
                      <a:pt x="20500" y="11265"/>
                    </a:cubicBezTo>
                    <a:cubicBezTo>
                      <a:pt x="20492" y="11015"/>
                      <a:pt x="20413" y="10772"/>
                      <a:pt x="20182" y="10719"/>
                    </a:cubicBezTo>
                    <a:cubicBezTo>
                      <a:pt x="19953" y="10666"/>
                      <a:pt x="19187" y="10290"/>
                      <a:pt x="19029" y="10058"/>
                    </a:cubicBezTo>
                    <a:cubicBezTo>
                      <a:pt x="18870" y="9821"/>
                      <a:pt x="19170" y="10825"/>
                      <a:pt x="18920" y="10836"/>
                    </a:cubicBezTo>
                    <a:cubicBezTo>
                      <a:pt x="18676" y="10846"/>
                      <a:pt x="18276" y="10825"/>
                      <a:pt x="18058" y="10676"/>
                    </a:cubicBezTo>
                    <a:cubicBezTo>
                      <a:pt x="17838" y="10525"/>
                      <a:pt x="17779" y="10592"/>
                      <a:pt x="17608" y="10793"/>
                    </a:cubicBezTo>
                    <a:cubicBezTo>
                      <a:pt x="17442" y="10994"/>
                      <a:pt x="16279" y="11862"/>
                      <a:pt x="15694" y="11954"/>
                    </a:cubicBezTo>
                    <a:cubicBezTo>
                      <a:pt x="15683" y="11633"/>
                      <a:pt x="15772" y="11201"/>
                      <a:pt x="16017" y="11071"/>
                    </a:cubicBezTo>
                    <a:cubicBezTo>
                      <a:pt x="16270" y="10942"/>
                      <a:pt x="16597" y="10685"/>
                      <a:pt x="16577" y="10497"/>
                    </a:cubicBezTo>
                    <a:cubicBezTo>
                      <a:pt x="16558" y="10302"/>
                      <a:pt x="16497" y="9821"/>
                      <a:pt x="16330" y="9736"/>
                    </a:cubicBezTo>
                    <a:cubicBezTo>
                      <a:pt x="16156" y="9650"/>
                      <a:pt x="15880" y="9439"/>
                      <a:pt x="15870" y="9150"/>
                    </a:cubicBezTo>
                    <a:cubicBezTo>
                      <a:pt x="15861" y="8862"/>
                      <a:pt x="15642" y="8116"/>
                      <a:pt x="15426" y="7901"/>
                    </a:cubicBezTo>
                    <a:cubicBezTo>
                      <a:pt x="15205" y="7689"/>
                      <a:pt x="13498" y="6052"/>
                      <a:pt x="12284" y="6688"/>
                    </a:cubicBezTo>
                    <a:cubicBezTo>
                      <a:pt x="12164" y="6737"/>
                      <a:pt x="11143" y="5755"/>
                      <a:pt x="10242" y="5743"/>
                    </a:cubicBezTo>
                    <a:cubicBezTo>
                      <a:pt x="9852" y="5199"/>
                      <a:pt x="9208" y="4454"/>
                      <a:pt x="8820" y="4499"/>
                    </a:cubicBezTo>
                    <a:close/>
                    <a:moveTo>
                      <a:pt x="8820" y="449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1" name="AutoShape 108"/>
              <p:cNvSpPr>
                <a:spLocks/>
              </p:cNvSpPr>
              <p:nvPr/>
            </p:nvSpPr>
            <p:spPr bwMode="auto">
              <a:xfrm>
                <a:off x="7292563" y="1346200"/>
                <a:ext cx="69569" cy="84138"/>
              </a:xfrm>
              <a:custGeom>
                <a:avLst/>
                <a:gdLst/>
                <a:ahLst/>
                <a:cxnLst/>
                <a:rect l="0" t="0" r="r" b="b"/>
                <a:pathLst>
                  <a:path w="21263" h="20287">
                    <a:moveTo>
                      <a:pt x="20675" y="1653"/>
                    </a:moveTo>
                    <a:cubicBezTo>
                      <a:pt x="21058" y="963"/>
                      <a:pt x="16557" y="-865"/>
                      <a:pt x="14982" y="484"/>
                    </a:cubicBezTo>
                    <a:cubicBezTo>
                      <a:pt x="13793" y="1560"/>
                      <a:pt x="13240" y="1779"/>
                      <a:pt x="12375" y="1834"/>
                    </a:cubicBezTo>
                    <a:cubicBezTo>
                      <a:pt x="11506" y="1873"/>
                      <a:pt x="10640" y="1913"/>
                      <a:pt x="10091" y="2652"/>
                    </a:cubicBezTo>
                    <a:cubicBezTo>
                      <a:pt x="9560" y="3386"/>
                      <a:pt x="8746" y="4299"/>
                      <a:pt x="7766" y="4423"/>
                    </a:cubicBezTo>
                    <a:cubicBezTo>
                      <a:pt x="6782" y="4558"/>
                      <a:pt x="6562" y="5168"/>
                      <a:pt x="4449" y="4085"/>
                    </a:cubicBezTo>
                    <a:cubicBezTo>
                      <a:pt x="4070" y="3819"/>
                      <a:pt x="3539" y="3819"/>
                      <a:pt x="3539" y="3819"/>
                    </a:cubicBezTo>
                    <a:cubicBezTo>
                      <a:pt x="2459" y="4909"/>
                      <a:pt x="2173" y="7756"/>
                      <a:pt x="2399" y="9203"/>
                    </a:cubicBezTo>
                    <a:cubicBezTo>
                      <a:pt x="2603" y="10639"/>
                      <a:pt x="1883" y="12957"/>
                      <a:pt x="0" y="14460"/>
                    </a:cubicBezTo>
                    <a:cubicBezTo>
                      <a:pt x="724" y="16598"/>
                      <a:pt x="2767" y="17833"/>
                      <a:pt x="3201" y="18045"/>
                    </a:cubicBezTo>
                    <a:cubicBezTo>
                      <a:pt x="3628" y="18256"/>
                      <a:pt x="3628" y="20735"/>
                      <a:pt x="4290" y="20216"/>
                    </a:cubicBezTo>
                    <a:cubicBezTo>
                      <a:pt x="4939" y="19698"/>
                      <a:pt x="8687" y="17355"/>
                      <a:pt x="9118" y="17739"/>
                    </a:cubicBezTo>
                    <a:cubicBezTo>
                      <a:pt x="9560" y="18129"/>
                      <a:pt x="11339" y="18920"/>
                      <a:pt x="11784" y="18389"/>
                    </a:cubicBezTo>
                    <a:cubicBezTo>
                      <a:pt x="12222" y="17871"/>
                      <a:pt x="14770" y="15094"/>
                      <a:pt x="14982" y="14614"/>
                    </a:cubicBezTo>
                    <a:cubicBezTo>
                      <a:pt x="15208" y="14142"/>
                      <a:pt x="15208" y="13151"/>
                      <a:pt x="16233" y="12498"/>
                    </a:cubicBezTo>
                    <a:cubicBezTo>
                      <a:pt x="17266" y="11845"/>
                      <a:pt x="17537" y="10974"/>
                      <a:pt x="17537" y="10366"/>
                    </a:cubicBezTo>
                    <a:cubicBezTo>
                      <a:pt x="17537" y="9765"/>
                      <a:pt x="17752" y="8942"/>
                      <a:pt x="18677" y="8378"/>
                    </a:cubicBezTo>
                    <a:cubicBezTo>
                      <a:pt x="19609" y="7814"/>
                      <a:pt x="21600" y="5429"/>
                      <a:pt x="21214" y="4995"/>
                    </a:cubicBezTo>
                    <a:cubicBezTo>
                      <a:pt x="20839" y="4558"/>
                      <a:pt x="20300" y="2342"/>
                      <a:pt x="20675" y="1653"/>
                    </a:cubicBezTo>
                    <a:close/>
                    <a:moveTo>
                      <a:pt x="20675" y="1653"/>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2" name="AutoShape 109"/>
              <p:cNvSpPr>
                <a:spLocks/>
              </p:cNvSpPr>
              <p:nvPr/>
            </p:nvSpPr>
            <p:spPr bwMode="auto">
              <a:xfrm>
                <a:off x="7444351" y="1358900"/>
                <a:ext cx="37947" cy="69850"/>
              </a:xfrm>
              <a:custGeom>
                <a:avLst/>
                <a:gdLst/>
                <a:ahLst/>
                <a:cxnLst/>
                <a:rect l="0" t="0" r="r" b="b"/>
                <a:pathLst>
                  <a:path w="20018" h="21124">
                    <a:moveTo>
                      <a:pt x="10265" y="19665"/>
                    </a:moveTo>
                    <a:cubicBezTo>
                      <a:pt x="12034" y="19665"/>
                      <a:pt x="12417" y="19887"/>
                      <a:pt x="13803" y="20735"/>
                    </a:cubicBezTo>
                    <a:cubicBezTo>
                      <a:pt x="15184" y="21600"/>
                      <a:pt x="16441" y="20825"/>
                      <a:pt x="17970" y="20315"/>
                    </a:cubicBezTo>
                    <a:cubicBezTo>
                      <a:pt x="19474" y="19814"/>
                      <a:pt x="20122" y="9771"/>
                      <a:pt x="20005" y="6182"/>
                    </a:cubicBezTo>
                    <a:cubicBezTo>
                      <a:pt x="19882" y="2596"/>
                      <a:pt x="12792" y="797"/>
                      <a:pt x="11043" y="0"/>
                    </a:cubicBezTo>
                    <a:cubicBezTo>
                      <a:pt x="11043" y="0"/>
                      <a:pt x="2806" y="2164"/>
                      <a:pt x="1795" y="3165"/>
                    </a:cubicBezTo>
                    <a:cubicBezTo>
                      <a:pt x="-1478" y="9485"/>
                      <a:pt x="531" y="10912"/>
                      <a:pt x="1548" y="14216"/>
                    </a:cubicBezTo>
                    <a:cubicBezTo>
                      <a:pt x="2566" y="17521"/>
                      <a:pt x="8489" y="19665"/>
                      <a:pt x="10265" y="19665"/>
                    </a:cubicBezTo>
                    <a:close/>
                    <a:moveTo>
                      <a:pt x="10265" y="1966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3" name="AutoShape 110"/>
              <p:cNvSpPr>
                <a:spLocks/>
              </p:cNvSpPr>
              <p:nvPr/>
            </p:nvSpPr>
            <p:spPr bwMode="auto">
              <a:xfrm>
                <a:off x="7482297" y="1244600"/>
                <a:ext cx="39529" cy="28575"/>
              </a:xfrm>
              <a:custGeom>
                <a:avLst/>
                <a:gdLst/>
                <a:ahLst/>
                <a:cxnLst/>
                <a:rect l="0" t="0" r="r" b="b"/>
                <a:pathLst>
                  <a:path w="20549" h="18713">
                    <a:moveTo>
                      <a:pt x="12927" y="18706"/>
                    </a:moveTo>
                    <a:cubicBezTo>
                      <a:pt x="21600" y="17456"/>
                      <a:pt x="20980" y="7619"/>
                      <a:pt x="20015" y="6519"/>
                    </a:cubicBezTo>
                    <a:cubicBezTo>
                      <a:pt x="10490" y="-2582"/>
                      <a:pt x="2814" y="-881"/>
                      <a:pt x="0" y="3917"/>
                    </a:cubicBezTo>
                    <a:cubicBezTo>
                      <a:pt x="0" y="3917"/>
                      <a:pt x="0" y="8366"/>
                      <a:pt x="232" y="9157"/>
                    </a:cubicBezTo>
                    <a:cubicBezTo>
                      <a:pt x="501" y="9917"/>
                      <a:pt x="10872" y="19018"/>
                      <a:pt x="12927" y="18706"/>
                    </a:cubicBezTo>
                    <a:close/>
                    <a:moveTo>
                      <a:pt x="12927" y="18706"/>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4" name="AutoShape 111"/>
              <p:cNvSpPr>
                <a:spLocks/>
              </p:cNvSpPr>
              <p:nvPr/>
            </p:nvSpPr>
            <p:spPr bwMode="auto">
              <a:xfrm>
                <a:off x="7520244" y="1219200"/>
                <a:ext cx="36366" cy="20638"/>
              </a:xfrm>
              <a:custGeom>
                <a:avLst/>
                <a:gdLst/>
                <a:ahLst/>
                <a:cxnLst/>
                <a:rect l="0" t="0" r="r" b="b"/>
                <a:pathLst>
                  <a:path w="21600" h="18985">
                    <a:moveTo>
                      <a:pt x="21600" y="9452"/>
                    </a:moveTo>
                    <a:cubicBezTo>
                      <a:pt x="17769" y="9663"/>
                      <a:pt x="16207" y="7100"/>
                      <a:pt x="14792" y="3108"/>
                    </a:cubicBezTo>
                    <a:cubicBezTo>
                      <a:pt x="13383" y="-933"/>
                      <a:pt x="2423" y="-499"/>
                      <a:pt x="861" y="1397"/>
                    </a:cubicBezTo>
                    <a:cubicBezTo>
                      <a:pt x="861" y="1397"/>
                      <a:pt x="146" y="5003"/>
                      <a:pt x="0" y="8816"/>
                    </a:cubicBezTo>
                    <a:cubicBezTo>
                      <a:pt x="9538" y="13471"/>
                      <a:pt x="11544" y="16398"/>
                      <a:pt x="15368" y="18543"/>
                    </a:cubicBezTo>
                    <a:cubicBezTo>
                      <a:pt x="19192" y="20667"/>
                      <a:pt x="20622" y="14720"/>
                      <a:pt x="21600" y="9452"/>
                    </a:cubicBezTo>
                    <a:close/>
                    <a:moveTo>
                      <a:pt x="21600" y="945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5" name="AutoShape 112"/>
              <p:cNvSpPr>
                <a:spLocks/>
              </p:cNvSpPr>
              <p:nvPr/>
            </p:nvSpPr>
            <p:spPr bwMode="auto">
              <a:xfrm>
                <a:off x="7773224" y="1193800"/>
                <a:ext cx="41109" cy="22225"/>
              </a:xfrm>
              <a:custGeom>
                <a:avLst/>
                <a:gdLst/>
                <a:ahLst/>
                <a:cxnLst/>
                <a:rect l="0" t="0" r="r" b="b"/>
                <a:pathLst>
                  <a:path w="21015" h="17432">
                    <a:moveTo>
                      <a:pt x="8315" y="8412"/>
                    </a:moveTo>
                    <a:cubicBezTo>
                      <a:pt x="8151" y="10930"/>
                      <a:pt x="10532" y="14050"/>
                      <a:pt x="11656" y="16641"/>
                    </a:cubicBezTo>
                    <a:cubicBezTo>
                      <a:pt x="12760" y="19183"/>
                      <a:pt x="18285" y="14935"/>
                      <a:pt x="19775" y="13219"/>
                    </a:cubicBezTo>
                    <a:cubicBezTo>
                      <a:pt x="21246" y="11537"/>
                      <a:pt x="21600" y="8111"/>
                      <a:pt x="19775" y="5569"/>
                    </a:cubicBezTo>
                    <a:cubicBezTo>
                      <a:pt x="13316" y="-2417"/>
                      <a:pt x="3353" y="-1532"/>
                      <a:pt x="0" y="6419"/>
                    </a:cubicBezTo>
                    <a:cubicBezTo>
                      <a:pt x="7766" y="1870"/>
                      <a:pt x="8524" y="5846"/>
                      <a:pt x="8315" y="8412"/>
                    </a:cubicBezTo>
                    <a:close/>
                    <a:moveTo>
                      <a:pt x="8315" y="8412"/>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6" name="AutoShape 113"/>
              <p:cNvSpPr>
                <a:spLocks/>
              </p:cNvSpPr>
              <p:nvPr/>
            </p:nvSpPr>
            <p:spPr bwMode="auto">
              <a:xfrm>
                <a:off x="7975607" y="1320800"/>
                <a:ext cx="17393" cy="33338"/>
              </a:xfrm>
              <a:custGeom>
                <a:avLst/>
                <a:gdLst/>
                <a:ahLst/>
                <a:cxnLst/>
                <a:rect l="0" t="0" r="r" b="b"/>
                <a:pathLst>
                  <a:path w="19032" h="19460">
                    <a:moveTo>
                      <a:pt x="4037" y="19460"/>
                    </a:moveTo>
                    <a:cubicBezTo>
                      <a:pt x="12812" y="17574"/>
                      <a:pt x="15733" y="14259"/>
                      <a:pt x="18654" y="9076"/>
                    </a:cubicBezTo>
                    <a:cubicBezTo>
                      <a:pt x="21600" y="3864"/>
                      <a:pt x="6569" y="-2140"/>
                      <a:pt x="0" y="755"/>
                    </a:cubicBezTo>
                    <a:lnTo>
                      <a:pt x="727" y="15286"/>
                    </a:lnTo>
                    <a:cubicBezTo>
                      <a:pt x="727" y="15286"/>
                      <a:pt x="2921" y="17169"/>
                      <a:pt x="4037" y="19460"/>
                    </a:cubicBezTo>
                    <a:close/>
                    <a:moveTo>
                      <a:pt x="4037" y="1946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7" name="AutoShape 114"/>
              <p:cNvSpPr>
                <a:spLocks/>
              </p:cNvSpPr>
              <p:nvPr/>
            </p:nvSpPr>
            <p:spPr bwMode="auto">
              <a:xfrm>
                <a:off x="8013554" y="1104900"/>
                <a:ext cx="17393" cy="19050"/>
              </a:xfrm>
              <a:custGeom>
                <a:avLst/>
                <a:gdLst/>
                <a:ahLst/>
                <a:cxnLst/>
                <a:rect l="0" t="0" r="r" b="b"/>
                <a:pathLst>
                  <a:path w="20679" h="17242">
                    <a:moveTo>
                      <a:pt x="14990" y="15215"/>
                    </a:moveTo>
                    <a:cubicBezTo>
                      <a:pt x="21357" y="12598"/>
                      <a:pt x="21600" y="1283"/>
                      <a:pt x="19491" y="601"/>
                    </a:cubicBezTo>
                    <a:cubicBezTo>
                      <a:pt x="7421" y="-3773"/>
                      <a:pt x="0" y="17167"/>
                      <a:pt x="0" y="17167"/>
                    </a:cubicBezTo>
                    <a:cubicBezTo>
                      <a:pt x="0" y="17167"/>
                      <a:pt x="8705" y="17827"/>
                      <a:pt x="14990" y="15215"/>
                    </a:cubicBezTo>
                    <a:close/>
                    <a:moveTo>
                      <a:pt x="14990" y="1521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8" name="AutoShape 115"/>
              <p:cNvSpPr>
                <a:spLocks/>
              </p:cNvSpPr>
              <p:nvPr/>
            </p:nvSpPr>
            <p:spPr bwMode="auto">
              <a:xfrm>
                <a:off x="8026203" y="1168400"/>
                <a:ext cx="18973" cy="11113"/>
              </a:xfrm>
              <a:custGeom>
                <a:avLst/>
                <a:gdLst/>
                <a:ahLst/>
                <a:cxnLst/>
                <a:rect l="0" t="0" r="r" b="b"/>
                <a:pathLst>
                  <a:path w="18397" h="19640">
                    <a:moveTo>
                      <a:pt x="2705" y="16099"/>
                    </a:moveTo>
                    <a:cubicBezTo>
                      <a:pt x="3990" y="21600"/>
                      <a:pt x="12690" y="20793"/>
                      <a:pt x="18397" y="12970"/>
                    </a:cubicBezTo>
                    <a:cubicBezTo>
                      <a:pt x="13807" y="12970"/>
                      <a:pt x="7251" y="5511"/>
                      <a:pt x="3777" y="0"/>
                    </a:cubicBezTo>
                    <a:cubicBezTo>
                      <a:pt x="-3203" y="1595"/>
                      <a:pt x="1376" y="10628"/>
                      <a:pt x="2705" y="16099"/>
                    </a:cubicBezTo>
                    <a:close/>
                    <a:moveTo>
                      <a:pt x="2705" y="1609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9" name="AutoShape 116"/>
              <p:cNvSpPr>
                <a:spLocks/>
              </p:cNvSpPr>
              <p:nvPr/>
            </p:nvSpPr>
            <p:spPr bwMode="auto">
              <a:xfrm>
                <a:off x="8026203" y="1181100"/>
                <a:ext cx="34785" cy="23813"/>
              </a:xfrm>
              <a:custGeom>
                <a:avLst/>
                <a:gdLst/>
                <a:ahLst/>
                <a:cxnLst/>
                <a:rect l="0" t="0" r="r" b="b"/>
                <a:pathLst>
                  <a:path w="20588" h="16156">
                    <a:moveTo>
                      <a:pt x="268" y="8110"/>
                    </a:moveTo>
                    <a:lnTo>
                      <a:pt x="0" y="8448"/>
                    </a:lnTo>
                    <a:cubicBezTo>
                      <a:pt x="0" y="8448"/>
                      <a:pt x="2806" y="12026"/>
                      <a:pt x="5047" y="12825"/>
                    </a:cubicBezTo>
                    <a:cubicBezTo>
                      <a:pt x="7331" y="13600"/>
                      <a:pt x="8882" y="11732"/>
                      <a:pt x="9876" y="12985"/>
                    </a:cubicBezTo>
                    <a:cubicBezTo>
                      <a:pt x="10862" y="14222"/>
                      <a:pt x="14813" y="15154"/>
                      <a:pt x="17786" y="16101"/>
                    </a:cubicBezTo>
                    <a:cubicBezTo>
                      <a:pt x="20737" y="17033"/>
                      <a:pt x="21600" y="5777"/>
                      <a:pt x="19193" y="2794"/>
                    </a:cubicBezTo>
                    <a:cubicBezTo>
                      <a:pt x="13262" y="-4567"/>
                      <a:pt x="3111" y="4540"/>
                      <a:pt x="268" y="8110"/>
                    </a:cubicBezTo>
                    <a:close/>
                    <a:moveTo>
                      <a:pt x="268" y="811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0" name="AutoShape 117"/>
              <p:cNvSpPr>
                <a:spLocks/>
              </p:cNvSpPr>
              <p:nvPr/>
            </p:nvSpPr>
            <p:spPr bwMode="auto">
              <a:xfrm>
                <a:off x="7659383" y="1841500"/>
                <a:ext cx="11068" cy="23813"/>
              </a:xfrm>
              <a:custGeom>
                <a:avLst/>
                <a:gdLst/>
                <a:ahLst/>
                <a:cxnLst/>
                <a:rect l="0" t="0" r="r" b="b"/>
                <a:pathLst>
                  <a:path w="19085" h="19667">
                    <a:moveTo>
                      <a:pt x="17423" y="16355"/>
                    </a:moveTo>
                    <a:cubicBezTo>
                      <a:pt x="21600" y="12838"/>
                      <a:pt x="16768" y="7868"/>
                      <a:pt x="15274" y="4051"/>
                    </a:cubicBezTo>
                    <a:cubicBezTo>
                      <a:pt x="13840" y="245"/>
                      <a:pt x="8415" y="0"/>
                      <a:pt x="2682" y="0"/>
                    </a:cubicBezTo>
                    <a:lnTo>
                      <a:pt x="0" y="6974"/>
                    </a:lnTo>
                    <a:cubicBezTo>
                      <a:pt x="0" y="6974"/>
                      <a:pt x="2989" y="11095"/>
                      <a:pt x="8681" y="16355"/>
                    </a:cubicBezTo>
                    <a:cubicBezTo>
                      <a:pt x="14373" y="21600"/>
                      <a:pt x="13206" y="19857"/>
                      <a:pt x="17423" y="16355"/>
                    </a:cubicBezTo>
                    <a:close/>
                    <a:moveTo>
                      <a:pt x="17423" y="1635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1" name="AutoShape 118"/>
              <p:cNvSpPr>
                <a:spLocks/>
              </p:cNvSpPr>
              <p:nvPr/>
            </p:nvSpPr>
            <p:spPr bwMode="auto">
              <a:xfrm>
                <a:off x="7608787" y="1854200"/>
                <a:ext cx="18973" cy="31750"/>
              </a:xfrm>
              <a:custGeom>
                <a:avLst/>
                <a:gdLst/>
                <a:ahLst/>
                <a:cxnLst/>
                <a:rect l="0" t="0" r="r" b="b"/>
                <a:pathLst>
                  <a:path w="20983" h="21140">
                    <a:moveTo>
                      <a:pt x="5893" y="21135"/>
                    </a:moveTo>
                    <a:cubicBezTo>
                      <a:pt x="8784" y="21370"/>
                      <a:pt x="17653" y="12855"/>
                      <a:pt x="19118" y="11206"/>
                    </a:cubicBezTo>
                    <a:cubicBezTo>
                      <a:pt x="20699" y="9574"/>
                      <a:pt x="21231" y="3415"/>
                      <a:pt x="20881" y="0"/>
                    </a:cubicBezTo>
                    <a:cubicBezTo>
                      <a:pt x="20881" y="0"/>
                      <a:pt x="18392" y="598"/>
                      <a:pt x="18392" y="2845"/>
                    </a:cubicBezTo>
                    <a:cubicBezTo>
                      <a:pt x="18392" y="5084"/>
                      <a:pt x="14632" y="8131"/>
                      <a:pt x="9485" y="9804"/>
                    </a:cubicBezTo>
                    <a:cubicBezTo>
                      <a:pt x="4350" y="11420"/>
                      <a:pt x="409" y="17353"/>
                      <a:pt x="33" y="19486"/>
                    </a:cubicBezTo>
                    <a:cubicBezTo>
                      <a:pt x="-369" y="21600"/>
                      <a:pt x="3041" y="20893"/>
                      <a:pt x="5893" y="21135"/>
                    </a:cubicBezTo>
                    <a:close/>
                    <a:moveTo>
                      <a:pt x="5893" y="21135"/>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2" name="AutoShape 119"/>
              <p:cNvSpPr>
                <a:spLocks/>
              </p:cNvSpPr>
              <p:nvPr/>
            </p:nvSpPr>
            <p:spPr bwMode="auto">
              <a:xfrm>
                <a:off x="7621436" y="1841500"/>
                <a:ext cx="39529" cy="69850"/>
              </a:xfrm>
              <a:custGeom>
                <a:avLst/>
                <a:gdLst/>
                <a:ahLst/>
                <a:cxnLst/>
                <a:rect l="0" t="0" r="r" b="b"/>
                <a:pathLst>
                  <a:path w="19961" h="21489">
                    <a:moveTo>
                      <a:pt x="578" y="21389"/>
                    </a:moveTo>
                    <a:cubicBezTo>
                      <a:pt x="2428" y="21600"/>
                      <a:pt x="3912" y="21546"/>
                      <a:pt x="4801" y="20567"/>
                    </a:cubicBezTo>
                    <a:cubicBezTo>
                      <a:pt x="5672" y="19584"/>
                      <a:pt x="6110" y="18696"/>
                      <a:pt x="6200" y="17655"/>
                    </a:cubicBezTo>
                    <a:cubicBezTo>
                      <a:pt x="6284" y="16615"/>
                      <a:pt x="7245" y="14105"/>
                      <a:pt x="7936" y="13609"/>
                    </a:cubicBezTo>
                    <a:cubicBezTo>
                      <a:pt x="9534" y="15638"/>
                      <a:pt x="9264" y="19046"/>
                      <a:pt x="7438" y="21050"/>
                    </a:cubicBezTo>
                    <a:cubicBezTo>
                      <a:pt x="10579" y="20894"/>
                      <a:pt x="12958" y="19366"/>
                      <a:pt x="13312" y="18162"/>
                    </a:cubicBezTo>
                    <a:cubicBezTo>
                      <a:pt x="13649" y="16955"/>
                      <a:pt x="9534" y="14657"/>
                      <a:pt x="10669" y="10669"/>
                    </a:cubicBezTo>
                    <a:cubicBezTo>
                      <a:pt x="11732" y="12750"/>
                      <a:pt x="13649" y="16615"/>
                      <a:pt x="14195" y="16789"/>
                    </a:cubicBezTo>
                    <a:cubicBezTo>
                      <a:pt x="14628" y="14548"/>
                      <a:pt x="14453" y="10940"/>
                      <a:pt x="12423" y="6720"/>
                    </a:cubicBezTo>
                    <a:cubicBezTo>
                      <a:pt x="11666" y="5139"/>
                      <a:pt x="12345" y="4912"/>
                      <a:pt x="12856" y="4912"/>
                    </a:cubicBezTo>
                    <a:cubicBezTo>
                      <a:pt x="13390" y="4912"/>
                      <a:pt x="15505" y="5803"/>
                      <a:pt x="14970" y="6838"/>
                    </a:cubicBezTo>
                    <a:cubicBezTo>
                      <a:pt x="14453" y="7881"/>
                      <a:pt x="14970" y="11049"/>
                      <a:pt x="16111" y="11756"/>
                    </a:cubicBezTo>
                    <a:cubicBezTo>
                      <a:pt x="17259" y="12458"/>
                      <a:pt x="17511" y="14601"/>
                      <a:pt x="16982" y="15913"/>
                    </a:cubicBezTo>
                    <a:cubicBezTo>
                      <a:pt x="16466" y="17243"/>
                      <a:pt x="18220" y="18273"/>
                      <a:pt x="19271" y="18273"/>
                    </a:cubicBezTo>
                    <a:cubicBezTo>
                      <a:pt x="20328" y="18273"/>
                      <a:pt x="19878" y="10669"/>
                      <a:pt x="19799" y="8257"/>
                    </a:cubicBezTo>
                    <a:cubicBezTo>
                      <a:pt x="19703" y="5848"/>
                      <a:pt x="18934" y="4755"/>
                      <a:pt x="17691" y="4692"/>
                    </a:cubicBezTo>
                    <a:cubicBezTo>
                      <a:pt x="16466" y="4652"/>
                      <a:pt x="13312" y="3399"/>
                      <a:pt x="12423" y="2072"/>
                    </a:cubicBezTo>
                    <a:cubicBezTo>
                      <a:pt x="11552" y="769"/>
                      <a:pt x="10237" y="769"/>
                      <a:pt x="8303" y="0"/>
                    </a:cubicBezTo>
                    <a:cubicBezTo>
                      <a:pt x="8303" y="0"/>
                      <a:pt x="12345" y="9621"/>
                      <a:pt x="7936" y="12252"/>
                    </a:cubicBezTo>
                    <a:cubicBezTo>
                      <a:pt x="7864" y="10443"/>
                      <a:pt x="9005" y="11204"/>
                      <a:pt x="7594" y="8522"/>
                    </a:cubicBezTo>
                    <a:cubicBezTo>
                      <a:pt x="6200" y="5848"/>
                      <a:pt x="5996" y="4692"/>
                      <a:pt x="5996" y="4692"/>
                    </a:cubicBezTo>
                    <a:cubicBezTo>
                      <a:pt x="5996" y="4692"/>
                      <a:pt x="6477" y="9949"/>
                      <a:pt x="4801" y="11650"/>
                    </a:cubicBezTo>
                    <a:cubicBezTo>
                      <a:pt x="3119" y="13343"/>
                      <a:pt x="2428" y="15205"/>
                      <a:pt x="2164" y="16725"/>
                    </a:cubicBezTo>
                    <a:cubicBezTo>
                      <a:pt x="1888" y="18273"/>
                      <a:pt x="-1272" y="21168"/>
                      <a:pt x="578" y="21389"/>
                    </a:cubicBezTo>
                    <a:close/>
                    <a:moveTo>
                      <a:pt x="578" y="21389"/>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3" name="AutoShape 120"/>
              <p:cNvSpPr>
                <a:spLocks/>
              </p:cNvSpPr>
              <p:nvPr/>
            </p:nvSpPr>
            <p:spPr bwMode="auto">
              <a:xfrm>
                <a:off x="7659383" y="1879600"/>
                <a:ext cx="3162" cy="25400"/>
              </a:xfrm>
              <a:custGeom>
                <a:avLst/>
                <a:gdLst/>
                <a:ahLst/>
                <a:cxnLst/>
                <a:rect l="0" t="0" r="r" b="b"/>
                <a:pathLst>
                  <a:path w="12613" h="21600">
                    <a:moveTo>
                      <a:pt x="7095" y="21600"/>
                    </a:moveTo>
                    <a:cubicBezTo>
                      <a:pt x="19502" y="17076"/>
                      <a:pt x="8256" y="2387"/>
                      <a:pt x="0" y="0"/>
                    </a:cubicBezTo>
                    <a:cubicBezTo>
                      <a:pt x="3123" y="15791"/>
                      <a:pt x="-2098" y="20243"/>
                      <a:pt x="7095" y="21600"/>
                    </a:cubicBezTo>
                    <a:close/>
                    <a:moveTo>
                      <a:pt x="7095" y="21600"/>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4" name="AutoShape 124"/>
              <p:cNvSpPr>
                <a:spLocks/>
              </p:cNvSpPr>
              <p:nvPr/>
            </p:nvSpPr>
            <p:spPr bwMode="auto">
              <a:xfrm>
                <a:off x="4963571" y="1016000"/>
                <a:ext cx="3796273" cy="2084388"/>
              </a:xfrm>
              <a:custGeom>
                <a:avLst/>
                <a:gdLst/>
                <a:ahLst/>
                <a:cxnLst/>
                <a:rect l="0" t="0" r="r" b="b"/>
                <a:pathLst>
                  <a:path w="21584" h="21599">
                    <a:moveTo>
                      <a:pt x="4508" y="165"/>
                    </a:moveTo>
                    <a:cubicBezTo>
                      <a:pt x="4508" y="165"/>
                      <a:pt x="4556" y="181"/>
                      <a:pt x="4611" y="216"/>
                    </a:cubicBezTo>
                    <a:cubicBezTo>
                      <a:pt x="4693" y="167"/>
                      <a:pt x="4734" y="214"/>
                      <a:pt x="4741" y="222"/>
                    </a:cubicBezTo>
                    <a:cubicBezTo>
                      <a:pt x="4748" y="231"/>
                      <a:pt x="4778" y="207"/>
                      <a:pt x="4786" y="201"/>
                    </a:cubicBezTo>
                    <a:cubicBezTo>
                      <a:pt x="4793" y="196"/>
                      <a:pt x="4863" y="191"/>
                      <a:pt x="4874" y="192"/>
                    </a:cubicBezTo>
                    <a:cubicBezTo>
                      <a:pt x="4884" y="193"/>
                      <a:pt x="4913" y="159"/>
                      <a:pt x="4923" y="149"/>
                    </a:cubicBezTo>
                    <a:cubicBezTo>
                      <a:pt x="4933" y="138"/>
                      <a:pt x="5007" y="161"/>
                      <a:pt x="5020" y="175"/>
                    </a:cubicBezTo>
                    <a:cubicBezTo>
                      <a:pt x="5032" y="189"/>
                      <a:pt x="5059" y="141"/>
                      <a:pt x="5063" y="138"/>
                    </a:cubicBezTo>
                    <a:cubicBezTo>
                      <a:pt x="5068" y="135"/>
                      <a:pt x="5073" y="147"/>
                      <a:pt x="5108" y="178"/>
                    </a:cubicBezTo>
                    <a:cubicBezTo>
                      <a:pt x="5168" y="220"/>
                      <a:pt x="5336" y="70"/>
                      <a:pt x="5341" y="64"/>
                    </a:cubicBezTo>
                    <a:cubicBezTo>
                      <a:pt x="5347" y="58"/>
                      <a:pt x="5382" y="60"/>
                      <a:pt x="5389" y="66"/>
                    </a:cubicBezTo>
                    <a:cubicBezTo>
                      <a:pt x="5396" y="73"/>
                      <a:pt x="5488" y="25"/>
                      <a:pt x="5497" y="32"/>
                    </a:cubicBezTo>
                    <a:cubicBezTo>
                      <a:pt x="5507" y="40"/>
                      <a:pt x="5645" y="-1"/>
                      <a:pt x="5652" y="0"/>
                    </a:cubicBezTo>
                    <a:cubicBezTo>
                      <a:pt x="5660" y="1"/>
                      <a:pt x="5667" y="31"/>
                      <a:pt x="5682" y="84"/>
                    </a:cubicBezTo>
                    <a:cubicBezTo>
                      <a:pt x="5699" y="95"/>
                      <a:pt x="5742" y="149"/>
                      <a:pt x="5770" y="201"/>
                    </a:cubicBezTo>
                    <a:cubicBezTo>
                      <a:pt x="5736" y="206"/>
                      <a:pt x="5695" y="289"/>
                      <a:pt x="5680" y="288"/>
                    </a:cubicBezTo>
                    <a:cubicBezTo>
                      <a:pt x="5665" y="288"/>
                      <a:pt x="5627" y="301"/>
                      <a:pt x="5608" y="322"/>
                    </a:cubicBezTo>
                    <a:cubicBezTo>
                      <a:pt x="5589" y="343"/>
                      <a:pt x="5577" y="341"/>
                      <a:pt x="5569" y="340"/>
                    </a:cubicBezTo>
                    <a:cubicBezTo>
                      <a:pt x="5561" y="339"/>
                      <a:pt x="5537" y="375"/>
                      <a:pt x="5524" y="393"/>
                    </a:cubicBezTo>
                    <a:cubicBezTo>
                      <a:pt x="5510" y="411"/>
                      <a:pt x="5484" y="427"/>
                      <a:pt x="5476" y="433"/>
                    </a:cubicBezTo>
                    <a:cubicBezTo>
                      <a:pt x="5468" y="438"/>
                      <a:pt x="5442" y="508"/>
                      <a:pt x="5440" y="515"/>
                    </a:cubicBezTo>
                    <a:cubicBezTo>
                      <a:pt x="5437" y="521"/>
                      <a:pt x="5450" y="536"/>
                      <a:pt x="5488" y="573"/>
                    </a:cubicBezTo>
                    <a:cubicBezTo>
                      <a:pt x="5550" y="573"/>
                      <a:pt x="5612" y="668"/>
                      <a:pt x="5623" y="689"/>
                    </a:cubicBezTo>
                    <a:cubicBezTo>
                      <a:pt x="5633" y="709"/>
                      <a:pt x="5654" y="697"/>
                      <a:pt x="5664" y="700"/>
                    </a:cubicBezTo>
                    <a:cubicBezTo>
                      <a:pt x="5673" y="703"/>
                      <a:pt x="5684" y="706"/>
                      <a:pt x="5741" y="747"/>
                    </a:cubicBezTo>
                    <a:cubicBezTo>
                      <a:pt x="5798" y="789"/>
                      <a:pt x="5866" y="724"/>
                      <a:pt x="5886" y="704"/>
                    </a:cubicBezTo>
                    <a:cubicBezTo>
                      <a:pt x="5906" y="683"/>
                      <a:pt x="5906" y="667"/>
                      <a:pt x="5916" y="609"/>
                    </a:cubicBezTo>
                    <a:cubicBezTo>
                      <a:pt x="5948" y="555"/>
                      <a:pt x="6006" y="530"/>
                      <a:pt x="6013" y="528"/>
                    </a:cubicBezTo>
                    <a:cubicBezTo>
                      <a:pt x="6020" y="525"/>
                      <a:pt x="6010" y="599"/>
                      <a:pt x="6010" y="607"/>
                    </a:cubicBezTo>
                    <a:cubicBezTo>
                      <a:pt x="6010" y="613"/>
                      <a:pt x="5969" y="682"/>
                      <a:pt x="5964" y="689"/>
                    </a:cubicBezTo>
                    <a:cubicBezTo>
                      <a:pt x="5960" y="695"/>
                      <a:pt x="5998" y="710"/>
                      <a:pt x="6005" y="717"/>
                    </a:cubicBezTo>
                    <a:cubicBezTo>
                      <a:pt x="6012" y="723"/>
                      <a:pt x="6006" y="810"/>
                      <a:pt x="5998" y="891"/>
                    </a:cubicBezTo>
                    <a:cubicBezTo>
                      <a:pt x="5958" y="924"/>
                      <a:pt x="5914" y="985"/>
                      <a:pt x="5909" y="987"/>
                    </a:cubicBezTo>
                    <a:cubicBezTo>
                      <a:pt x="5904" y="989"/>
                      <a:pt x="5920" y="1062"/>
                      <a:pt x="5927" y="1066"/>
                    </a:cubicBezTo>
                    <a:cubicBezTo>
                      <a:pt x="5933" y="1071"/>
                      <a:pt x="5886" y="1067"/>
                      <a:pt x="5884" y="1067"/>
                    </a:cubicBezTo>
                    <a:cubicBezTo>
                      <a:pt x="5883" y="1067"/>
                      <a:pt x="5846" y="1155"/>
                      <a:pt x="5846" y="1155"/>
                    </a:cubicBezTo>
                    <a:cubicBezTo>
                      <a:pt x="5846" y="1155"/>
                      <a:pt x="5832" y="1232"/>
                      <a:pt x="5831" y="1242"/>
                    </a:cubicBezTo>
                    <a:cubicBezTo>
                      <a:pt x="5828" y="1251"/>
                      <a:pt x="5866" y="1270"/>
                      <a:pt x="5872" y="1275"/>
                    </a:cubicBezTo>
                    <a:cubicBezTo>
                      <a:pt x="5878" y="1280"/>
                      <a:pt x="5887" y="1335"/>
                      <a:pt x="5889" y="1364"/>
                    </a:cubicBezTo>
                    <a:cubicBezTo>
                      <a:pt x="5766" y="1488"/>
                      <a:pt x="5674" y="1260"/>
                      <a:pt x="5649" y="1200"/>
                    </a:cubicBezTo>
                    <a:cubicBezTo>
                      <a:pt x="5625" y="1209"/>
                      <a:pt x="5524" y="1160"/>
                      <a:pt x="5521" y="1154"/>
                    </a:cubicBezTo>
                    <a:cubicBezTo>
                      <a:pt x="5517" y="1148"/>
                      <a:pt x="5523" y="1202"/>
                      <a:pt x="5534" y="1239"/>
                    </a:cubicBezTo>
                    <a:cubicBezTo>
                      <a:pt x="5437" y="1260"/>
                      <a:pt x="5428" y="1305"/>
                      <a:pt x="5429" y="1325"/>
                    </a:cubicBezTo>
                    <a:cubicBezTo>
                      <a:pt x="5438" y="1401"/>
                      <a:pt x="5490" y="1468"/>
                      <a:pt x="5496" y="1474"/>
                    </a:cubicBezTo>
                    <a:cubicBezTo>
                      <a:pt x="5502" y="1479"/>
                      <a:pt x="5503" y="1514"/>
                      <a:pt x="5506" y="1560"/>
                    </a:cubicBezTo>
                    <a:cubicBezTo>
                      <a:pt x="5442" y="1533"/>
                      <a:pt x="5398" y="1578"/>
                      <a:pt x="5345" y="1655"/>
                    </a:cubicBezTo>
                    <a:cubicBezTo>
                      <a:pt x="5253" y="1767"/>
                      <a:pt x="5211" y="1785"/>
                      <a:pt x="5165" y="1799"/>
                    </a:cubicBezTo>
                    <a:cubicBezTo>
                      <a:pt x="5120" y="1812"/>
                      <a:pt x="5071" y="1868"/>
                      <a:pt x="5068" y="1873"/>
                    </a:cubicBezTo>
                    <a:cubicBezTo>
                      <a:pt x="5065" y="1879"/>
                      <a:pt x="5058" y="1873"/>
                      <a:pt x="5054" y="1871"/>
                    </a:cubicBezTo>
                    <a:cubicBezTo>
                      <a:pt x="5050" y="1868"/>
                      <a:pt x="5032" y="1798"/>
                      <a:pt x="5031" y="1789"/>
                    </a:cubicBezTo>
                    <a:cubicBezTo>
                      <a:pt x="5030" y="1781"/>
                      <a:pt x="5075" y="1741"/>
                      <a:pt x="5080" y="1737"/>
                    </a:cubicBezTo>
                    <a:cubicBezTo>
                      <a:pt x="5084" y="1734"/>
                      <a:pt x="5118" y="1739"/>
                      <a:pt x="5123" y="1747"/>
                    </a:cubicBezTo>
                    <a:cubicBezTo>
                      <a:pt x="5128" y="1754"/>
                      <a:pt x="5155" y="1665"/>
                      <a:pt x="5155" y="1665"/>
                    </a:cubicBezTo>
                    <a:cubicBezTo>
                      <a:pt x="5155" y="1665"/>
                      <a:pt x="5240" y="1582"/>
                      <a:pt x="5244" y="1582"/>
                    </a:cubicBezTo>
                    <a:cubicBezTo>
                      <a:pt x="5249" y="1581"/>
                      <a:pt x="5268" y="1543"/>
                      <a:pt x="5312" y="1468"/>
                    </a:cubicBezTo>
                    <a:cubicBezTo>
                      <a:pt x="5357" y="1394"/>
                      <a:pt x="5341" y="1292"/>
                      <a:pt x="5337" y="1269"/>
                    </a:cubicBezTo>
                    <a:cubicBezTo>
                      <a:pt x="5333" y="1246"/>
                      <a:pt x="5313" y="1229"/>
                      <a:pt x="5288" y="1219"/>
                    </a:cubicBezTo>
                    <a:cubicBezTo>
                      <a:pt x="5242" y="1199"/>
                      <a:pt x="5130" y="1314"/>
                      <a:pt x="5106" y="1330"/>
                    </a:cubicBezTo>
                    <a:cubicBezTo>
                      <a:pt x="5081" y="1346"/>
                      <a:pt x="5038" y="1556"/>
                      <a:pt x="5035" y="1579"/>
                    </a:cubicBezTo>
                    <a:cubicBezTo>
                      <a:pt x="5033" y="1601"/>
                      <a:pt x="4957" y="1647"/>
                      <a:pt x="4943" y="1655"/>
                    </a:cubicBezTo>
                    <a:cubicBezTo>
                      <a:pt x="4928" y="1663"/>
                      <a:pt x="4851" y="1563"/>
                      <a:pt x="4836" y="1561"/>
                    </a:cubicBezTo>
                    <a:cubicBezTo>
                      <a:pt x="4822" y="1559"/>
                      <a:pt x="4714" y="1434"/>
                      <a:pt x="4714" y="1434"/>
                    </a:cubicBezTo>
                    <a:cubicBezTo>
                      <a:pt x="4714" y="1434"/>
                      <a:pt x="4664" y="1354"/>
                      <a:pt x="4658" y="1346"/>
                    </a:cubicBezTo>
                    <a:cubicBezTo>
                      <a:pt x="4652" y="1339"/>
                      <a:pt x="4670" y="1333"/>
                      <a:pt x="4702" y="1301"/>
                    </a:cubicBezTo>
                    <a:cubicBezTo>
                      <a:pt x="4797" y="1374"/>
                      <a:pt x="4837" y="1240"/>
                      <a:pt x="4840" y="1233"/>
                    </a:cubicBezTo>
                    <a:cubicBezTo>
                      <a:pt x="4844" y="1226"/>
                      <a:pt x="4840" y="1151"/>
                      <a:pt x="4839" y="1141"/>
                    </a:cubicBezTo>
                    <a:cubicBezTo>
                      <a:pt x="4837" y="1130"/>
                      <a:pt x="4852" y="1062"/>
                      <a:pt x="4857" y="1056"/>
                    </a:cubicBezTo>
                    <a:cubicBezTo>
                      <a:pt x="4863" y="1050"/>
                      <a:pt x="4867" y="1054"/>
                      <a:pt x="4917" y="1043"/>
                    </a:cubicBezTo>
                    <a:cubicBezTo>
                      <a:pt x="4966" y="1033"/>
                      <a:pt x="5006" y="929"/>
                      <a:pt x="5025" y="867"/>
                    </a:cubicBezTo>
                    <a:cubicBezTo>
                      <a:pt x="4974" y="824"/>
                      <a:pt x="4961" y="727"/>
                      <a:pt x="4959" y="712"/>
                    </a:cubicBezTo>
                    <a:cubicBezTo>
                      <a:pt x="4957" y="697"/>
                      <a:pt x="4970" y="697"/>
                      <a:pt x="4996" y="686"/>
                    </a:cubicBezTo>
                    <a:cubicBezTo>
                      <a:pt x="5022" y="674"/>
                      <a:pt x="5084" y="784"/>
                      <a:pt x="5094" y="807"/>
                    </a:cubicBezTo>
                    <a:cubicBezTo>
                      <a:pt x="5104" y="829"/>
                      <a:pt x="5179" y="847"/>
                      <a:pt x="5185" y="846"/>
                    </a:cubicBezTo>
                    <a:cubicBezTo>
                      <a:pt x="5192" y="845"/>
                      <a:pt x="5234" y="797"/>
                      <a:pt x="5234" y="791"/>
                    </a:cubicBezTo>
                    <a:cubicBezTo>
                      <a:pt x="5234" y="785"/>
                      <a:pt x="5224" y="727"/>
                      <a:pt x="5225" y="708"/>
                    </a:cubicBezTo>
                    <a:cubicBezTo>
                      <a:pt x="5225" y="690"/>
                      <a:pt x="5207" y="695"/>
                      <a:pt x="5178" y="697"/>
                    </a:cubicBezTo>
                    <a:cubicBezTo>
                      <a:pt x="5177" y="476"/>
                      <a:pt x="5026" y="448"/>
                      <a:pt x="5009" y="446"/>
                    </a:cubicBezTo>
                    <a:cubicBezTo>
                      <a:pt x="4991" y="444"/>
                      <a:pt x="4916" y="404"/>
                      <a:pt x="4910" y="404"/>
                    </a:cubicBezTo>
                    <a:cubicBezTo>
                      <a:pt x="4904" y="403"/>
                      <a:pt x="4914" y="471"/>
                      <a:pt x="4917" y="478"/>
                    </a:cubicBezTo>
                    <a:cubicBezTo>
                      <a:pt x="4920" y="485"/>
                      <a:pt x="4908" y="501"/>
                      <a:pt x="4874" y="568"/>
                    </a:cubicBezTo>
                    <a:cubicBezTo>
                      <a:pt x="4865" y="451"/>
                      <a:pt x="4781" y="408"/>
                      <a:pt x="4717" y="433"/>
                    </a:cubicBezTo>
                    <a:cubicBezTo>
                      <a:pt x="4657" y="297"/>
                      <a:pt x="4590" y="314"/>
                      <a:pt x="4583" y="314"/>
                    </a:cubicBezTo>
                    <a:cubicBezTo>
                      <a:pt x="4577" y="314"/>
                      <a:pt x="4574" y="395"/>
                      <a:pt x="4573" y="406"/>
                    </a:cubicBezTo>
                    <a:cubicBezTo>
                      <a:pt x="4572" y="417"/>
                      <a:pt x="4542" y="417"/>
                      <a:pt x="4530" y="420"/>
                    </a:cubicBezTo>
                    <a:cubicBezTo>
                      <a:pt x="4517" y="422"/>
                      <a:pt x="4522" y="451"/>
                      <a:pt x="4513" y="502"/>
                    </a:cubicBezTo>
                    <a:cubicBezTo>
                      <a:pt x="4452" y="288"/>
                      <a:pt x="4489" y="184"/>
                      <a:pt x="4508" y="165"/>
                    </a:cubicBezTo>
                    <a:close/>
                    <a:moveTo>
                      <a:pt x="6161" y="4525"/>
                    </a:moveTo>
                    <a:cubicBezTo>
                      <a:pt x="6197" y="4562"/>
                      <a:pt x="6207" y="4571"/>
                      <a:pt x="6211" y="4586"/>
                    </a:cubicBezTo>
                    <a:cubicBezTo>
                      <a:pt x="6216" y="4600"/>
                      <a:pt x="6231" y="4669"/>
                      <a:pt x="6241" y="4672"/>
                    </a:cubicBezTo>
                    <a:cubicBezTo>
                      <a:pt x="6241" y="4672"/>
                      <a:pt x="6285" y="4700"/>
                      <a:pt x="6288" y="4693"/>
                    </a:cubicBezTo>
                    <a:cubicBezTo>
                      <a:pt x="6290" y="4685"/>
                      <a:pt x="6348" y="4634"/>
                      <a:pt x="6347" y="4672"/>
                    </a:cubicBezTo>
                    <a:cubicBezTo>
                      <a:pt x="6347" y="4710"/>
                      <a:pt x="6341" y="4750"/>
                      <a:pt x="6349" y="4761"/>
                    </a:cubicBezTo>
                    <a:cubicBezTo>
                      <a:pt x="6357" y="4772"/>
                      <a:pt x="6389" y="4819"/>
                      <a:pt x="6393" y="4834"/>
                    </a:cubicBezTo>
                    <a:cubicBezTo>
                      <a:pt x="6396" y="4849"/>
                      <a:pt x="6449" y="5057"/>
                      <a:pt x="6485" y="5082"/>
                    </a:cubicBezTo>
                    <a:cubicBezTo>
                      <a:pt x="6521" y="5107"/>
                      <a:pt x="6533" y="5106"/>
                      <a:pt x="6548" y="5096"/>
                    </a:cubicBezTo>
                    <a:cubicBezTo>
                      <a:pt x="6564" y="5086"/>
                      <a:pt x="6567" y="5082"/>
                      <a:pt x="6576" y="5090"/>
                    </a:cubicBezTo>
                    <a:cubicBezTo>
                      <a:pt x="6585" y="5097"/>
                      <a:pt x="6611" y="5110"/>
                      <a:pt x="6640" y="5099"/>
                    </a:cubicBezTo>
                    <a:lnTo>
                      <a:pt x="6642" y="5154"/>
                    </a:lnTo>
                    <a:lnTo>
                      <a:pt x="6693" y="5130"/>
                    </a:lnTo>
                    <a:cubicBezTo>
                      <a:pt x="6693" y="5130"/>
                      <a:pt x="6740" y="5090"/>
                      <a:pt x="6771" y="5090"/>
                    </a:cubicBezTo>
                    <a:cubicBezTo>
                      <a:pt x="6778" y="5086"/>
                      <a:pt x="6789" y="5068"/>
                      <a:pt x="6768" y="5067"/>
                    </a:cubicBezTo>
                    <a:cubicBezTo>
                      <a:pt x="6765" y="5067"/>
                      <a:pt x="6762" y="5067"/>
                      <a:pt x="6759" y="5067"/>
                    </a:cubicBezTo>
                    <a:cubicBezTo>
                      <a:pt x="6769" y="5058"/>
                      <a:pt x="6779" y="5048"/>
                      <a:pt x="6791" y="5032"/>
                    </a:cubicBezTo>
                    <a:cubicBezTo>
                      <a:pt x="6812" y="5004"/>
                      <a:pt x="6843" y="4964"/>
                      <a:pt x="6874" y="4918"/>
                    </a:cubicBezTo>
                    <a:lnTo>
                      <a:pt x="6862" y="4976"/>
                    </a:lnTo>
                    <a:lnTo>
                      <a:pt x="6909" y="4931"/>
                    </a:lnTo>
                    <a:lnTo>
                      <a:pt x="6911" y="4860"/>
                    </a:lnTo>
                    <a:cubicBezTo>
                      <a:pt x="6952" y="4794"/>
                      <a:pt x="6988" y="4723"/>
                      <a:pt x="6994" y="4667"/>
                    </a:cubicBezTo>
                    <a:cubicBezTo>
                      <a:pt x="6999" y="4634"/>
                      <a:pt x="7003" y="4609"/>
                      <a:pt x="7022" y="4581"/>
                    </a:cubicBezTo>
                    <a:cubicBezTo>
                      <a:pt x="7040" y="4554"/>
                      <a:pt x="7157" y="4334"/>
                      <a:pt x="7357" y="4426"/>
                    </a:cubicBezTo>
                    <a:cubicBezTo>
                      <a:pt x="7375" y="4436"/>
                      <a:pt x="7477" y="4538"/>
                      <a:pt x="7491" y="4538"/>
                    </a:cubicBezTo>
                    <a:cubicBezTo>
                      <a:pt x="7505" y="4538"/>
                      <a:pt x="7524" y="4539"/>
                      <a:pt x="7535" y="4546"/>
                    </a:cubicBezTo>
                    <a:cubicBezTo>
                      <a:pt x="7546" y="4554"/>
                      <a:pt x="7575" y="4574"/>
                      <a:pt x="7570" y="4586"/>
                    </a:cubicBezTo>
                    <a:cubicBezTo>
                      <a:pt x="7565" y="4599"/>
                      <a:pt x="7541" y="4676"/>
                      <a:pt x="7550" y="4670"/>
                    </a:cubicBezTo>
                    <a:cubicBezTo>
                      <a:pt x="7559" y="4665"/>
                      <a:pt x="7603" y="4636"/>
                      <a:pt x="7597" y="4648"/>
                    </a:cubicBezTo>
                    <a:cubicBezTo>
                      <a:pt x="7590" y="4659"/>
                      <a:pt x="7566" y="4726"/>
                      <a:pt x="7558" y="4725"/>
                    </a:cubicBezTo>
                    <a:cubicBezTo>
                      <a:pt x="7549" y="4725"/>
                      <a:pt x="7514" y="4750"/>
                      <a:pt x="7513" y="4733"/>
                    </a:cubicBezTo>
                    <a:cubicBezTo>
                      <a:pt x="7511" y="4717"/>
                      <a:pt x="7498" y="4646"/>
                      <a:pt x="7491" y="4646"/>
                    </a:cubicBezTo>
                    <a:cubicBezTo>
                      <a:pt x="7485" y="4646"/>
                      <a:pt x="7453" y="4636"/>
                      <a:pt x="7441" y="4619"/>
                    </a:cubicBezTo>
                    <a:cubicBezTo>
                      <a:pt x="7429" y="4602"/>
                      <a:pt x="7385" y="4531"/>
                      <a:pt x="7331" y="4542"/>
                    </a:cubicBezTo>
                    <a:cubicBezTo>
                      <a:pt x="7300" y="4550"/>
                      <a:pt x="7255" y="4525"/>
                      <a:pt x="7242" y="4507"/>
                    </a:cubicBezTo>
                    <a:cubicBezTo>
                      <a:pt x="7214" y="4550"/>
                      <a:pt x="7200" y="4562"/>
                      <a:pt x="7193" y="4559"/>
                    </a:cubicBezTo>
                    <a:cubicBezTo>
                      <a:pt x="7186" y="4555"/>
                      <a:pt x="7150" y="4555"/>
                      <a:pt x="7144" y="4561"/>
                    </a:cubicBezTo>
                    <a:cubicBezTo>
                      <a:pt x="7138" y="4567"/>
                      <a:pt x="7056" y="4616"/>
                      <a:pt x="7051" y="4623"/>
                    </a:cubicBezTo>
                    <a:cubicBezTo>
                      <a:pt x="7046" y="4629"/>
                      <a:pt x="7013" y="4658"/>
                      <a:pt x="7008" y="4670"/>
                    </a:cubicBezTo>
                    <a:cubicBezTo>
                      <a:pt x="7002" y="4683"/>
                      <a:pt x="6974" y="4779"/>
                      <a:pt x="6963" y="4835"/>
                    </a:cubicBezTo>
                    <a:cubicBezTo>
                      <a:pt x="6992" y="4767"/>
                      <a:pt x="7039" y="4665"/>
                      <a:pt x="7056" y="4668"/>
                    </a:cubicBezTo>
                    <a:cubicBezTo>
                      <a:pt x="7073" y="4670"/>
                      <a:pt x="7086" y="4669"/>
                      <a:pt x="7110" y="4662"/>
                    </a:cubicBezTo>
                    <a:cubicBezTo>
                      <a:pt x="7133" y="4654"/>
                      <a:pt x="7186" y="4644"/>
                      <a:pt x="7231" y="4652"/>
                    </a:cubicBezTo>
                    <a:cubicBezTo>
                      <a:pt x="7242" y="4607"/>
                      <a:pt x="7258" y="4566"/>
                      <a:pt x="7262" y="4566"/>
                    </a:cubicBezTo>
                    <a:cubicBezTo>
                      <a:pt x="7266" y="4566"/>
                      <a:pt x="7362" y="4565"/>
                      <a:pt x="7396" y="4643"/>
                    </a:cubicBezTo>
                    <a:cubicBezTo>
                      <a:pt x="7330" y="4594"/>
                      <a:pt x="7304" y="4591"/>
                      <a:pt x="7245" y="4654"/>
                    </a:cubicBezTo>
                    <a:cubicBezTo>
                      <a:pt x="7293" y="4648"/>
                      <a:pt x="7346" y="4665"/>
                      <a:pt x="7349" y="4676"/>
                    </a:cubicBezTo>
                    <a:cubicBezTo>
                      <a:pt x="7353" y="4686"/>
                      <a:pt x="7392" y="4741"/>
                      <a:pt x="7385" y="4749"/>
                    </a:cubicBezTo>
                    <a:cubicBezTo>
                      <a:pt x="7377" y="4756"/>
                      <a:pt x="7339" y="4785"/>
                      <a:pt x="7332" y="4777"/>
                    </a:cubicBezTo>
                    <a:cubicBezTo>
                      <a:pt x="7325" y="4767"/>
                      <a:pt x="7256" y="4727"/>
                      <a:pt x="7197" y="4800"/>
                    </a:cubicBezTo>
                    <a:cubicBezTo>
                      <a:pt x="7220" y="4797"/>
                      <a:pt x="7244" y="4795"/>
                      <a:pt x="7238" y="4798"/>
                    </a:cubicBezTo>
                    <a:cubicBezTo>
                      <a:pt x="7231" y="4800"/>
                      <a:pt x="7198" y="4849"/>
                      <a:pt x="7198" y="4849"/>
                    </a:cubicBezTo>
                    <a:lnTo>
                      <a:pt x="7250" y="4815"/>
                    </a:lnTo>
                    <a:lnTo>
                      <a:pt x="7288" y="4838"/>
                    </a:lnTo>
                    <a:lnTo>
                      <a:pt x="7334" y="4806"/>
                    </a:lnTo>
                    <a:lnTo>
                      <a:pt x="7337" y="4832"/>
                    </a:lnTo>
                    <a:lnTo>
                      <a:pt x="7274" y="4865"/>
                    </a:lnTo>
                    <a:lnTo>
                      <a:pt x="7233" y="4918"/>
                    </a:lnTo>
                    <a:lnTo>
                      <a:pt x="7274" y="4939"/>
                    </a:lnTo>
                    <a:lnTo>
                      <a:pt x="7227" y="4941"/>
                    </a:lnTo>
                    <a:cubicBezTo>
                      <a:pt x="7227" y="4941"/>
                      <a:pt x="7183" y="4898"/>
                      <a:pt x="7179" y="4901"/>
                    </a:cubicBezTo>
                    <a:cubicBezTo>
                      <a:pt x="7175" y="4904"/>
                      <a:pt x="7147" y="4909"/>
                      <a:pt x="7139" y="4906"/>
                    </a:cubicBezTo>
                    <a:cubicBezTo>
                      <a:pt x="7131" y="4904"/>
                      <a:pt x="7094" y="4870"/>
                      <a:pt x="7091" y="4881"/>
                    </a:cubicBezTo>
                    <a:cubicBezTo>
                      <a:pt x="7088" y="4892"/>
                      <a:pt x="7025" y="4971"/>
                      <a:pt x="7008" y="5019"/>
                    </a:cubicBezTo>
                    <a:cubicBezTo>
                      <a:pt x="6993" y="5058"/>
                      <a:pt x="6960" y="5071"/>
                      <a:pt x="6953" y="5082"/>
                    </a:cubicBezTo>
                    <a:cubicBezTo>
                      <a:pt x="6946" y="5093"/>
                      <a:pt x="6920" y="5159"/>
                      <a:pt x="6926" y="5159"/>
                    </a:cubicBezTo>
                    <a:cubicBezTo>
                      <a:pt x="6932" y="5159"/>
                      <a:pt x="6972" y="5149"/>
                      <a:pt x="6965" y="5162"/>
                    </a:cubicBezTo>
                    <a:cubicBezTo>
                      <a:pt x="6958" y="5176"/>
                      <a:pt x="6935" y="5246"/>
                      <a:pt x="6927" y="5252"/>
                    </a:cubicBezTo>
                    <a:cubicBezTo>
                      <a:pt x="6918" y="5258"/>
                      <a:pt x="6889" y="5280"/>
                      <a:pt x="6884" y="5287"/>
                    </a:cubicBezTo>
                    <a:cubicBezTo>
                      <a:pt x="6884" y="5287"/>
                      <a:pt x="6823" y="5393"/>
                      <a:pt x="6805" y="5426"/>
                    </a:cubicBezTo>
                    <a:cubicBezTo>
                      <a:pt x="6786" y="5459"/>
                      <a:pt x="6774" y="5498"/>
                      <a:pt x="6768" y="5515"/>
                    </a:cubicBezTo>
                    <a:cubicBezTo>
                      <a:pt x="6762" y="5533"/>
                      <a:pt x="6641" y="5641"/>
                      <a:pt x="6634" y="5652"/>
                    </a:cubicBezTo>
                    <a:cubicBezTo>
                      <a:pt x="6627" y="5664"/>
                      <a:pt x="6617" y="5658"/>
                      <a:pt x="6608" y="5650"/>
                    </a:cubicBezTo>
                    <a:cubicBezTo>
                      <a:pt x="6600" y="5642"/>
                      <a:pt x="6572" y="5652"/>
                      <a:pt x="6566" y="5656"/>
                    </a:cubicBezTo>
                    <a:cubicBezTo>
                      <a:pt x="6559" y="5660"/>
                      <a:pt x="6557" y="5626"/>
                      <a:pt x="6558" y="5606"/>
                    </a:cubicBezTo>
                    <a:cubicBezTo>
                      <a:pt x="6558" y="5586"/>
                      <a:pt x="6535" y="5589"/>
                      <a:pt x="6528" y="5592"/>
                    </a:cubicBezTo>
                    <a:cubicBezTo>
                      <a:pt x="6520" y="5595"/>
                      <a:pt x="6506" y="5588"/>
                      <a:pt x="6497" y="5610"/>
                    </a:cubicBezTo>
                    <a:cubicBezTo>
                      <a:pt x="6489" y="5631"/>
                      <a:pt x="6459" y="5661"/>
                      <a:pt x="6412" y="5689"/>
                    </a:cubicBezTo>
                    <a:cubicBezTo>
                      <a:pt x="6365" y="5716"/>
                      <a:pt x="6390" y="5865"/>
                      <a:pt x="6390" y="5876"/>
                    </a:cubicBezTo>
                    <a:cubicBezTo>
                      <a:pt x="6390" y="5887"/>
                      <a:pt x="6387" y="5923"/>
                      <a:pt x="6363" y="5963"/>
                    </a:cubicBezTo>
                    <a:cubicBezTo>
                      <a:pt x="6327" y="6010"/>
                      <a:pt x="6231" y="5959"/>
                      <a:pt x="6223" y="5951"/>
                    </a:cubicBezTo>
                    <a:cubicBezTo>
                      <a:pt x="6216" y="5944"/>
                      <a:pt x="6143" y="5989"/>
                      <a:pt x="6134" y="5999"/>
                    </a:cubicBezTo>
                    <a:cubicBezTo>
                      <a:pt x="6124" y="6008"/>
                      <a:pt x="6088" y="5970"/>
                      <a:pt x="6083" y="5966"/>
                    </a:cubicBezTo>
                    <a:cubicBezTo>
                      <a:pt x="6078" y="5963"/>
                      <a:pt x="6034" y="5991"/>
                      <a:pt x="5981" y="6001"/>
                    </a:cubicBezTo>
                    <a:cubicBezTo>
                      <a:pt x="5929" y="6012"/>
                      <a:pt x="5846" y="5951"/>
                      <a:pt x="5846" y="5951"/>
                    </a:cubicBezTo>
                    <a:lnTo>
                      <a:pt x="5801" y="5948"/>
                    </a:lnTo>
                    <a:cubicBezTo>
                      <a:pt x="5790" y="5948"/>
                      <a:pt x="5718" y="5838"/>
                      <a:pt x="5709" y="5823"/>
                    </a:cubicBezTo>
                    <a:cubicBezTo>
                      <a:pt x="5700" y="5808"/>
                      <a:pt x="5690" y="5759"/>
                      <a:pt x="5685" y="5740"/>
                    </a:cubicBezTo>
                    <a:cubicBezTo>
                      <a:pt x="5681" y="5721"/>
                      <a:pt x="5606" y="5685"/>
                      <a:pt x="5574" y="5674"/>
                    </a:cubicBezTo>
                    <a:cubicBezTo>
                      <a:pt x="5542" y="5663"/>
                      <a:pt x="5517" y="5634"/>
                      <a:pt x="5510" y="5562"/>
                    </a:cubicBezTo>
                    <a:cubicBezTo>
                      <a:pt x="5503" y="5491"/>
                      <a:pt x="5446" y="5384"/>
                      <a:pt x="5446" y="5384"/>
                    </a:cubicBezTo>
                    <a:cubicBezTo>
                      <a:pt x="5469" y="5394"/>
                      <a:pt x="5503" y="5455"/>
                      <a:pt x="5513" y="5487"/>
                    </a:cubicBezTo>
                    <a:cubicBezTo>
                      <a:pt x="5523" y="5519"/>
                      <a:pt x="5570" y="5578"/>
                      <a:pt x="5579" y="5578"/>
                    </a:cubicBezTo>
                    <a:cubicBezTo>
                      <a:pt x="5588" y="5578"/>
                      <a:pt x="5660" y="5542"/>
                      <a:pt x="5669" y="5538"/>
                    </a:cubicBezTo>
                    <a:cubicBezTo>
                      <a:pt x="5687" y="5479"/>
                      <a:pt x="5693" y="5458"/>
                      <a:pt x="5693" y="5458"/>
                    </a:cubicBezTo>
                    <a:cubicBezTo>
                      <a:pt x="5693" y="5458"/>
                      <a:pt x="5729" y="5521"/>
                      <a:pt x="5736" y="5521"/>
                    </a:cubicBezTo>
                    <a:cubicBezTo>
                      <a:pt x="5743" y="5521"/>
                      <a:pt x="5780" y="5533"/>
                      <a:pt x="5783" y="5540"/>
                    </a:cubicBezTo>
                    <a:cubicBezTo>
                      <a:pt x="5787" y="5548"/>
                      <a:pt x="5830" y="5610"/>
                      <a:pt x="5833" y="5598"/>
                    </a:cubicBezTo>
                    <a:cubicBezTo>
                      <a:pt x="5836" y="5587"/>
                      <a:pt x="5869" y="5513"/>
                      <a:pt x="5868" y="5508"/>
                    </a:cubicBezTo>
                    <a:cubicBezTo>
                      <a:pt x="5867" y="5502"/>
                      <a:pt x="5868" y="5415"/>
                      <a:pt x="5875" y="5419"/>
                    </a:cubicBezTo>
                    <a:cubicBezTo>
                      <a:pt x="5883" y="5422"/>
                      <a:pt x="5912" y="5427"/>
                      <a:pt x="5918" y="5404"/>
                    </a:cubicBezTo>
                    <a:cubicBezTo>
                      <a:pt x="5924" y="5381"/>
                      <a:pt x="5953" y="5209"/>
                      <a:pt x="6003" y="5162"/>
                    </a:cubicBezTo>
                    <a:cubicBezTo>
                      <a:pt x="6015" y="5151"/>
                      <a:pt x="6045" y="5151"/>
                      <a:pt x="6050" y="5164"/>
                    </a:cubicBezTo>
                    <a:cubicBezTo>
                      <a:pt x="6055" y="5177"/>
                      <a:pt x="6082" y="5222"/>
                      <a:pt x="6109" y="5220"/>
                    </a:cubicBezTo>
                    <a:cubicBezTo>
                      <a:pt x="6136" y="5219"/>
                      <a:pt x="6172" y="5201"/>
                      <a:pt x="6187" y="5182"/>
                    </a:cubicBezTo>
                    <a:cubicBezTo>
                      <a:pt x="6202" y="5162"/>
                      <a:pt x="6212" y="5096"/>
                      <a:pt x="6210" y="5093"/>
                    </a:cubicBezTo>
                    <a:cubicBezTo>
                      <a:pt x="6208" y="5088"/>
                      <a:pt x="6201" y="5022"/>
                      <a:pt x="6190" y="5007"/>
                    </a:cubicBezTo>
                    <a:cubicBezTo>
                      <a:pt x="6179" y="4992"/>
                      <a:pt x="6154" y="4932"/>
                      <a:pt x="6155" y="4916"/>
                    </a:cubicBezTo>
                    <a:cubicBezTo>
                      <a:pt x="6157" y="4900"/>
                      <a:pt x="6151" y="4857"/>
                      <a:pt x="6144" y="4843"/>
                    </a:cubicBezTo>
                    <a:cubicBezTo>
                      <a:pt x="6137" y="4829"/>
                      <a:pt x="6119" y="4772"/>
                      <a:pt x="6119" y="4763"/>
                    </a:cubicBezTo>
                    <a:cubicBezTo>
                      <a:pt x="6119" y="4754"/>
                      <a:pt x="6105" y="4589"/>
                      <a:pt x="6110" y="4522"/>
                    </a:cubicBezTo>
                    <a:cubicBezTo>
                      <a:pt x="6075" y="4526"/>
                      <a:pt x="6071" y="4523"/>
                      <a:pt x="6063" y="4516"/>
                    </a:cubicBezTo>
                    <a:cubicBezTo>
                      <a:pt x="6055" y="4508"/>
                      <a:pt x="6017" y="4466"/>
                      <a:pt x="6018" y="4454"/>
                    </a:cubicBezTo>
                    <a:cubicBezTo>
                      <a:pt x="6018" y="4442"/>
                      <a:pt x="6016" y="4376"/>
                      <a:pt x="6011" y="4365"/>
                    </a:cubicBezTo>
                    <a:cubicBezTo>
                      <a:pt x="6005" y="4353"/>
                      <a:pt x="5970" y="4297"/>
                      <a:pt x="5973" y="4283"/>
                    </a:cubicBezTo>
                    <a:cubicBezTo>
                      <a:pt x="5975" y="4269"/>
                      <a:pt x="5981" y="4199"/>
                      <a:pt x="5986" y="4199"/>
                    </a:cubicBezTo>
                    <a:cubicBezTo>
                      <a:pt x="5991" y="4198"/>
                      <a:pt x="6009" y="4216"/>
                      <a:pt x="6047" y="4334"/>
                    </a:cubicBezTo>
                    <a:cubicBezTo>
                      <a:pt x="6100" y="4365"/>
                      <a:pt x="6157" y="4435"/>
                      <a:pt x="6161" y="4525"/>
                    </a:cubicBezTo>
                    <a:close/>
                    <a:moveTo>
                      <a:pt x="7704" y="7738"/>
                    </a:moveTo>
                    <a:cubicBezTo>
                      <a:pt x="7727" y="7769"/>
                      <a:pt x="7792" y="7766"/>
                      <a:pt x="7800" y="7766"/>
                    </a:cubicBezTo>
                    <a:cubicBezTo>
                      <a:pt x="7807" y="7766"/>
                      <a:pt x="7843" y="7822"/>
                      <a:pt x="7848" y="7831"/>
                    </a:cubicBezTo>
                    <a:cubicBezTo>
                      <a:pt x="7854" y="7839"/>
                      <a:pt x="7919" y="7842"/>
                      <a:pt x="7932" y="7841"/>
                    </a:cubicBezTo>
                    <a:cubicBezTo>
                      <a:pt x="7945" y="7840"/>
                      <a:pt x="8027" y="7888"/>
                      <a:pt x="8050" y="7906"/>
                    </a:cubicBezTo>
                    <a:cubicBezTo>
                      <a:pt x="8073" y="7922"/>
                      <a:pt x="8112" y="7908"/>
                      <a:pt x="8123" y="7904"/>
                    </a:cubicBezTo>
                    <a:cubicBezTo>
                      <a:pt x="8133" y="7899"/>
                      <a:pt x="8175" y="7926"/>
                      <a:pt x="8170" y="7928"/>
                    </a:cubicBezTo>
                    <a:cubicBezTo>
                      <a:pt x="8075" y="7957"/>
                      <a:pt x="7955" y="7928"/>
                      <a:pt x="7935" y="7906"/>
                    </a:cubicBezTo>
                    <a:cubicBezTo>
                      <a:pt x="7888" y="7849"/>
                      <a:pt x="7789" y="7865"/>
                      <a:pt x="7785" y="7868"/>
                    </a:cubicBezTo>
                    <a:cubicBezTo>
                      <a:pt x="7781" y="7870"/>
                      <a:pt x="7742" y="7841"/>
                      <a:pt x="7738" y="7837"/>
                    </a:cubicBezTo>
                    <a:cubicBezTo>
                      <a:pt x="7735" y="7832"/>
                      <a:pt x="7717" y="7866"/>
                      <a:pt x="7698" y="7931"/>
                    </a:cubicBezTo>
                    <a:cubicBezTo>
                      <a:pt x="7649" y="7920"/>
                      <a:pt x="7643" y="7934"/>
                      <a:pt x="7607" y="7968"/>
                    </a:cubicBezTo>
                    <a:cubicBezTo>
                      <a:pt x="7538" y="7955"/>
                      <a:pt x="7478" y="7969"/>
                      <a:pt x="7472" y="7974"/>
                    </a:cubicBezTo>
                    <a:cubicBezTo>
                      <a:pt x="7466" y="7979"/>
                      <a:pt x="7429" y="7968"/>
                      <a:pt x="7424" y="7963"/>
                    </a:cubicBezTo>
                    <a:cubicBezTo>
                      <a:pt x="7419" y="7957"/>
                      <a:pt x="7378" y="7986"/>
                      <a:pt x="7375" y="7990"/>
                    </a:cubicBezTo>
                    <a:cubicBezTo>
                      <a:pt x="7371" y="7994"/>
                      <a:pt x="7335" y="7944"/>
                      <a:pt x="7334" y="7940"/>
                    </a:cubicBezTo>
                    <a:cubicBezTo>
                      <a:pt x="7332" y="7937"/>
                      <a:pt x="7319" y="7942"/>
                      <a:pt x="7281" y="7988"/>
                    </a:cubicBezTo>
                    <a:cubicBezTo>
                      <a:pt x="7217" y="7988"/>
                      <a:pt x="7163" y="8023"/>
                      <a:pt x="7127" y="8057"/>
                    </a:cubicBezTo>
                    <a:cubicBezTo>
                      <a:pt x="7096" y="8085"/>
                      <a:pt x="7077" y="8113"/>
                      <a:pt x="7076" y="8117"/>
                    </a:cubicBezTo>
                    <a:cubicBezTo>
                      <a:pt x="7073" y="8124"/>
                      <a:pt x="7063" y="8132"/>
                      <a:pt x="7032" y="8197"/>
                    </a:cubicBezTo>
                    <a:cubicBezTo>
                      <a:pt x="7033" y="8271"/>
                      <a:pt x="7021" y="8347"/>
                      <a:pt x="7017" y="8355"/>
                    </a:cubicBezTo>
                    <a:cubicBezTo>
                      <a:pt x="7014" y="8363"/>
                      <a:pt x="6981" y="8331"/>
                      <a:pt x="6976" y="8327"/>
                    </a:cubicBezTo>
                    <a:cubicBezTo>
                      <a:pt x="6971" y="8324"/>
                      <a:pt x="6933" y="8352"/>
                      <a:pt x="6927" y="8360"/>
                    </a:cubicBezTo>
                    <a:cubicBezTo>
                      <a:pt x="6922" y="8367"/>
                      <a:pt x="6892" y="8457"/>
                      <a:pt x="6894" y="8453"/>
                    </a:cubicBezTo>
                    <a:cubicBezTo>
                      <a:pt x="6896" y="8449"/>
                      <a:pt x="6900" y="8414"/>
                      <a:pt x="6899" y="8411"/>
                    </a:cubicBezTo>
                    <a:cubicBezTo>
                      <a:pt x="6897" y="8408"/>
                      <a:pt x="6873" y="8344"/>
                      <a:pt x="6870" y="8333"/>
                    </a:cubicBezTo>
                    <a:cubicBezTo>
                      <a:pt x="6867" y="8322"/>
                      <a:pt x="6843" y="8414"/>
                      <a:pt x="6843" y="8414"/>
                    </a:cubicBezTo>
                    <a:cubicBezTo>
                      <a:pt x="6843" y="8414"/>
                      <a:pt x="6829" y="8284"/>
                      <a:pt x="6829" y="8279"/>
                    </a:cubicBezTo>
                    <a:cubicBezTo>
                      <a:pt x="6829" y="8273"/>
                      <a:pt x="6803" y="8229"/>
                      <a:pt x="6801" y="8226"/>
                    </a:cubicBezTo>
                    <a:cubicBezTo>
                      <a:pt x="6800" y="8223"/>
                      <a:pt x="6805" y="8145"/>
                      <a:pt x="6808" y="8138"/>
                    </a:cubicBezTo>
                    <a:cubicBezTo>
                      <a:pt x="6810" y="8130"/>
                      <a:pt x="6825" y="8138"/>
                      <a:pt x="6832" y="8138"/>
                    </a:cubicBezTo>
                    <a:cubicBezTo>
                      <a:pt x="6838" y="8138"/>
                      <a:pt x="6838" y="8176"/>
                      <a:pt x="6833" y="8232"/>
                    </a:cubicBezTo>
                    <a:cubicBezTo>
                      <a:pt x="6849" y="8203"/>
                      <a:pt x="6904" y="8142"/>
                      <a:pt x="6921" y="8136"/>
                    </a:cubicBezTo>
                    <a:cubicBezTo>
                      <a:pt x="6938" y="8130"/>
                      <a:pt x="6953" y="8030"/>
                      <a:pt x="6975" y="7972"/>
                    </a:cubicBezTo>
                    <a:cubicBezTo>
                      <a:pt x="6997" y="7915"/>
                      <a:pt x="7030" y="7887"/>
                      <a:pt x="7065" y="7871"/>
                    </a:cubicBezTo>
                    <a:cubicBezTo>
                      <a:pt x="7084" y="7862"/>
                      <a:pt x="7111" y="7824"/>
                      <a:pt x="7139" y="7777"/>
                    </a:cubicBezTo>
                    <a:cubicBezTo>
                      <a:pt x="7190" y="7689"/>
                      <a:pt x="7243" y="7573"/>
                      <a:pt x="7248" y="7568"/>
                    </a:cubicBezTo>
                    <a:cubicBezTo>
                      <a:pt x="7255" y="7558"/>
                      <a:pt x="7285" y="7511"/>
                      <a:pt x="7301" y="7499"/>
                    </a:cubicBezTo>
                    <a:cubicBezTo>
                      <a:pt x="7386" y="7476"/>
                      <a:pt x="7426" y="7609"/>
                      <a:pt x="7429" y="7617"/>
                    </a:cubicBezTo>
                    <a:cubicBezTo>
                      <a:pt x="7432" y="7626"/>
                      <a:pt x="7466" y="7642"/>
                      <a:pt x="7474" y="7647"/>
                    </a:cubicBezTo>
                    <a:cubicBezTo>
                      <a:pt x="7482" y="7652"/>
                      <a:pt x="7441" y="7726"/>
                      <a:pt x="7439" y="7731"/>
                    </a:cubicBezTo>
                    <a:cubicBezTo>
                      <a:pt x="7437" y="7735"/>
                      <a:pt x="7472" y="7736"/>
                      <a:pt x="7478" y="7735"/>
                    </a:cubicBezTo>
                    <a:cubicBezTo>
                      <a:pt x="7484" y="7735"/>
                      <a:pt x="7525" y="7693"/>
                      <a:pt x="7529" y="7689"/>
                    </a:cubicBezTo>
                    <a:cubicBezTo>
                      <a:pt x="7532" y="7686"/>
                      <a:pt x="7561" y="7699"/>
                      <a:pt x="7586" y="7697"/>
                    </a:cubicBezTo>
                    <a:cubicBezTo>
                      <a:pt x="7637" y="7681"/>
                      <a:pt x="7680" y="7708"/>
                      <a:pt x="7704" y="7738"/>
                    </a:cubicBezTo>
                    <a:close/>
                    <a:moveTo>
                      <a:pt x="8834" y="10444"/>
                    </a:moveTo>
                    <a:cubicBezTo>
                      <a:pt x="8833" y="10437"/>
                      <a:pt x="8852" y="10435"/>
                      <a:pt x="8883" y="10427"/>
                    </a:cubicBezTo>
                    <a:cubicBezTo>
                      <a:pt x="8875" y="10294"/>
                      <a:pt x="8892" y="10238"/>
                      <a:pt x="8911" y="10180"/>
                    </a:cubicBezTo>
                    <a:cubicBezTo>
                      <a:pt x="8914" y="10269"/>
                      <a:pt x="8889" y="10498"/>
                      <a:pt x="8888" y="10512"/>
                    </a:cubicBezTo>
                    <a:cubicBezTo>
                      <a:pt x="8886" y="10525"/>
                      <a:pt x="8931" y="10468"/>
                      <a:pt x="8934" y="10464"/>
                    </a:cubicBezTo>
                    <a:cubicBezTo>
                      <a:pt x="8936" y="10459"/>
                      <a:pt x="8945" y="10386"/>
                      <a:pt x="8945" y="10380"/>
                    </a:cubicBezTo>
                    <a:cubicBezTo>
                      <a:pt x="8945" y="10374"/>
                      <a:pt x="8978" y="10311"/>
                      <a:pt x="8980" y="10306"/>
                    </a:cubicBezTo>
                    <a:cubicBezTo>
                      <a:pt x="8982" y="10301"/>
                      <a:pt x="8984" y="10314"/>
                      <a:pt x="8978" y="10386"/>
                    </a:cubicBezTo>
                    <a:cubicBezTo>
                      <a:pt x="8991" y="10326"/>
                      <a:pt x="9037" y="10216"/>
                      <a:pt x="9040" y="10209"/>
                    </a:cubicBezTo>
                    <a:cubicBezTo>
                      <a:pt x="9044" y="10201"/>
                      <a:pt x="9047" y="10051"/>
                      <a:pt x="9047" y="10044"/>
                    </a:cubicBezTo>
                    <a:cubicBezTo>
                      <a:pt x="9046" y="10038"/>
                      <a:pt x="9012" y="9935"/>
                      <a:pt x="9005" y="9930"/>
                    </a:cubicBezTo>
                    <a:cubicBezTo>
                      <a:pt x="8999" y="9926"/>
                      <a:pt x="9009" y="9854"/>
                      <a:pt x="9011" y="9844"/>
                    </a:cubicBezTo>
                    <a:cubicBezTo>
                      <a:pt x="9012" y="9835"/>
                      <a:pt x="8979" y="9762"/>
                      <a:pt x="8975" y="9756"/>
                    </a:cubicBezTo>
                    <a:cubicBezTo>
                      <a:pt x="8972" y="9749"/>
                      <a:pt x="8937" y="9790"/>
                      <a:pt x="8933" y="9798"/>
                    </a:cubicBezTo>
                    <a:cubicBezTo>
                      <a:pt x="8930" y="9807"/>
                      <a:pt x="8948" y="9640"/>
                      <a:pt x="8948" y="9636"/>
                    </a:cubicBezTo>
                    <a:cubicBezTo>
                      <a:pt x="8948" y="9632"/>
                      <a:pt x="8990" y="9596"/>
                      <a:pt x="8992" y="9591"/>
                    </a:cubicBezTo>
                    <a:cubicBezTo>
                      <a:pt x="8995" y="9587"/>
                      <a:pt x="9017" y="9511"/>
                      <a:pt x="9021" y="9504"/>
                    </a:cubicBezTo>
                    <a:cubicBezTo>
                      <a:pt x="9025" y="9496"/>
                      <a:pt x="9007" y="9437"/>
                      <a:pt x="9004" y="9428"/>
                    </a:cubicBezTo>
                    <a:cubicBezTo>
                      <a:pt x="9001" y="9419"/>
                      <a:pt x="9017" y="9423"/>
                      <a:pt x="9050" y="9416"/>
                    </a:cubicBezTo>
                    <a:cubicBezTo>
                      <a:pt x="9062" y="9305"/>
                      <a:pt x="9150" y="9205"/>
                      <a:pt x="9157" y="9195"/>
                    </a:cubicBezTo>
                    <a:cubicBezTo>
                      <a:pt x="9164" y="9185"/>
                      <a:pt x="9154" y="9123"/>
                      <a:pt x="9147" y="9107"/>
                    </a:cubicBezTo>
                    <a:cubicBezTo>
                      <a:pt x="9147" y="9107"/>
                      <a:pt x="9170" y="9058"/>
                      <a:pt x="9182" y="9033"/>
                    </a:cubicBezTo>
                    <a:cubicBezTo>
                      <a:pt x="9186" y="9026"/>
                      <a:pt x="9189" y="9021"/>
                      <a:pt x="9189" y="9019"/>
                    </a:cubicBezTo>
                    <a:cubicBezTo>
                      <a:pt x="9192" y="9015"/>
                      <a:pt x="9201" y="9019"/>
                      <a:pt x="9204" y="9021"/>
                    </a:cubicBezTo>
                    <a:cubicBezTo>
                      <a:pt x="9207" y="9021"/>
                      <a:pt x="9195" y="9090"/>
                      <a:pt x="9191" y="9100"/>
                    </a:cubicBezTo>
                    <a:cubicBezTo>
                      <a:pt x="9187" y="9111"/>
                      <a:pt x="9189" y="9175"/>
                      <a:pt x="9189" y="9185"/>
                    </a:cubicBezTo>
                    <a:cubicBezTo>
                      <a:pt x="9189" y="9194"/>
                      <a:pt x="9230" y="9135"/>
                      <a:pt x="9232" y="9132"/>
                    </a:cubicBezTo>
                    <a:cubicBezTo>
                      <a:pt x="9235" y="9130"/>
                      <a:pt x="9240" y="9096"/>
                      <a:pt x="9247" y="9044"/>
                    </a:cubicBezTo>
                    <a:cubicBezTo>
                      <a:pt x="9249" y="9072"/>
                      <a:pt x="9244" y="9188"/>
                      <a:pt x="9243" y="9209"/>
                    </a:cubicBezTo>
                    <a:cubicBezTo>
                      <a:pt x="9242" y="9230"/>
                      <a:pt x="9253" y="9290"/>
                      <a:pt x="9253" y="9296"/>
                    </a:cubicBezTo>
                    <a:cubicBezTo>
                      <a:pt x="9252" y="9302"/>
                      <a:pt x="9288" y="9211"/>
                      <a:pt x="9288" y="9211"/>
                    </a:cubicBezTo>
                    <a:lnTo>
                      <a:pt x="9338" y="9205"/>
                    </a:lnTo>
                    <a:lnTo>
                      <a:pt x="9338" y="9267"/>
                    </a:lnTo>
                    <a:cubicBezTo>
                      <a:pt x="9338" y="9267"/>
                      <a:pt x="9253" y="9518"/>
                      <a:pt x="9251" y="9524"/>
                    </a:cubicBezTo>
                    <a:cubicBezTo>
                      <a:pt x="9250" y="9530"/>
                      <a:pt x="9211" y="9568"/>
                      <a:pt x="9200" y="9582"/>
                    </a:cubicBezTo>
                    <a:cubicBezTo>
                      <a:pt x="9198" y="9584"/>
                      <a:pt x="9195" y="9586"/>
                      <a:pt x="9194" y="9587"/>
                    </a:cubicBezTo>
                    <a:cubicBezTo>
                      <a:pt x="9190" y="9593"/>
                      <a:pt x="9178" y="9647"/>
                      <a:pt x="9177" y="9654"/>
                    </a:cubicBezTo>
                    <a:cubicBezTo>
                      <a:pt x="9177" y="9660"/>
                      <a:pt x="9188" y="9725"/>
                      <a:pt x="9191" y="9736"/>
                    </a:cubicBezTo>
                    <a:cubicBezTo>
                      <a:pt x="9191" y="9739"/>
                      <a:pt x="9195" y="9744"/>
                      <a:pt x="9199" y="9751"/>
                    </a:cubicBezTo>
                    <a:cubicBezTo>
                      <a:pt x="9212" y="9770"/>
                      <a:pt x="9233" y="9800"/>
                      <a:pt x="9236" y="9805"/>
                    </a:cubicBezTo>
                    <a:cubicBezTo>
                      <a:pt x="9238" y="9809"/>
                      <a:pt x="9212" y="9829"/>
                      <a:pt x="9201" y="9838"/>
                    </a:cubicBezTo>
                    <a:cubicBezTo>
                      <a:pt x="9198" y="9839"/>
                      <a:pt x="9197" y="9841"/>
                      <a:pt x="9196" y="9841"/>
                    </a:cubicBezTo>
                    <a:cubicBezTo>
                      <a:pt x="9192" y="9845"/>
                      <a:pt x="9185" y="9890"/>
                      <a:pt x="9183" y="9897"/>
                    </a:cubicBezTo>
                    <a:cubicBezTo>
                      <a:pt x="9181" y="9905"/>
                      <a:pt x="9187" y="9980"/>
                      <a:pt x="9190" y="9992"/>
                    </a:cubicBezTo>
                    <a:cubicBezTo>
                      <a:pt x="9194" y="10003"/>
                      <a:pt x="9192" y="10067"/>
                      <a:pt x="9192" y="10067"/>
                    </a:cubicBezTo>
                    <a:lnTo>
                      <a:pt x="9181" y="10063"/>
                    </a:lnTo>
                    <a:cubicBezTo>
                      <a:pt x="9181" y="10063"/>
                      <a:pt x="9156" y="10136"/>
                      <a:pt x="9153" y="10146"/>
                    </a:cubicBezTo>
                    <a:cubicBezTo>
                      <a:pt x="9150" y="10157"/>
                      <a:pt x="9114" y="10169"/>
                      <a:pt x="9110" y="10173"/>
                    </a:cubicBezTo>
                    <a:cubicBezTo>
                      <a:pt x="9105" y="10177"/>
                      <a:pt x="9088" y="10247"/>
                      <a:pt x="9083" y="10257"/>
                    </a:cubicBezTo>
                    <a:cubicBezTo>
                      <a:pt x="9079" y="10267"/>
                      <a:pt x="9116" y="10272"/>
                      <a:pt x="9122" y="10274"/>
                    </a:cubicBezTo>
                    <a:cubicBezTo>
                      <a:pt x="9128" y="10276"/>
                      <a:pt x="9082" y="10313"/>
                      <a:pt x="9076" y="10315"/>
                    </a:cubicBezTo>
                    <a:cubicBezTo>
                      <a:pt x="9071" y="10316"/>
                      <a:pt x="9075" y="10393"/>
                      <a:pt x="9075" y="10401"/>
                    </a:cubicBezTo>
                    <a:cubicBezTo>
                      <a:pt x="9075" y="10410"/>
                      <a:pt x="8945" y="10539"/>
                      <a:pt x="8938" y="10542"/>
                    </a:cubicBezTo>
                    <a:cubicBezTo>
                      <a:pt x="8930" y="10545"/>
                      <a:pt x="8911" y="10616"/>
                      <a:pt x="8908" y="10623"/>
                    </a:cubicBezTo>
                    <a:cubicBezTo>
                      <a:pt x="8906" y="10631"/>
                      <a:pt x="8873" y="10618"/>
                      <a:pt x="8868" y="10615"/>
                    </a:cubicBezTo>
                    <a:cubicBezTo>
                      <a:pt x="8862" y="10612"/>
                      <a:pt x="8859" y="10640"/>
                      <a:pt x="8852" y="10713"/>
                    </a:cubicBezTo>
                    <a:cubicBezTo>
                      <a:pt x="8828" y="10713"/>
                      <a:pt x="8835" y="10450"/>
                      <a:pt x="8834" y="10444"/>
                    </a:cubicBezTo>
                    <a:close/>
                    <a:moveTo>
                      <a:pt x="9536" y="13190"/>
                    </a:moveTo>
                    <a:cubicBezTo>
                      <a:pt x="9535" y="13177"/>
                      <a:pt x="9552" y="13185"/>
                      <a:pt x="9559" y="13185"/>
                    </a:cubicBezTo>
                    <a:cubicBezTo>
                      <a:pt x="9566" y="13187"/>
                      <a:pt x="9598" y="13227"/>
                      <a:pt x="9603" y="13237"/>
                    </a:cubicBezTo>
                    <a:cubicBezTo>
                      <a:pt x="9608" y="13247"/>
                      <a:pt x="9591" y="13166"/>
                      <a:pt x="9587" y="13156"/>
                    </a:cubicBezTo>
                    <a:cubicBezTo>
                      <a:pt x="9584" y="13148"/>
                      <a:pt x="9615" y="13154"/>
                      <a:pt x="9624" y="13160"/>
                    </a:cubicBezTo>
                    <a:cubicBezTo>
                      <a:pt x="9634" y="13167"/>
                      <a:pt x="9679" y="13113"/>
                      <a:pt x="9683" y="13113"/>
                    </a:cubicBezTo>
                    <a:cubicBezTo>
                      <a:pt x="9688" y="13114"/>
                      <a:pt x="9696" y="13095"/>
                      <a:pt x="9697" y="13080"/>
                    </a:cubicBezTo>
                    <a:cubicBezTo>
                      <a:pt x="9697" y="13065"/>
                      <a:pt x="9682" y="13008"/>
                      <a:pt x="9680" y="13000"/>
                    </a:cubicBezTo>
                    <a:cubicBezTo>
                      <a:pt x="9679" y="12993"/>
                      <a:pt x="9651" y="12923"/>
                      <a:pt x="9646" y="12912"/>
                    </a:cubicBezTo>
                    <a:cubicBezTo>
                      <a:pt x="9640" y="12902"/>
                      <a:pt x="9682" y="12851"/>
                      <a:pt x="9688" y="12842"/>
                    </a:cubicBezTo>
                    <a:cubicBezTo>
                      <a:pt x="9693" y="12833"/>
                      <a:pt x="9650" y="12867"/>
                      <a:pt x="9649" y="12875"/>
                    </a:cubicBezTo>
                    <a:cubicBezTo>
                      <a:pt x="9648" y="12885"/>
                      <a:pt x="9639" y="12799"/>
                      <a:pt x="9639" y="12787"/>
                    </a:cubicBezTo>
                    <a:cubicBezTo>
                      <a:pt x="9639" y="12774"/>
                      <a:pt x="9682" y="12809"/>
                      <a:pt x="9686" y="12811"/>
                    </a:cubicBezTo>
                    <a:cubicBezTo>
                      <a:pt x="9691" y="12814"/>
                      <a:pt x="9683" y="12748"/>
                      <a:pt x="9679" y="12734"/>
                    </a:cubicBezTo>
                    <a:cubicBezTo>
                      <a:pt x="9674" y="12721"/>
                      <a:pt x="9686" y="12676"/>
                      <a:pt x="9688" y="12652"/>
                    </a:cubicBezTo>
                    <a:cubicBezTo>
                      <a:pt x="9690" y="12628"/>
                      <a:pt x="9670" y="12576"/>
                      <a:pt x="9666" y="12570"/>
                    </a:cubicBezTo>
                    <a:cubicBezTo>
                      <a:pt x="9663" y="12564"/>
                      <a:pt x="9695" y="12584"/>
                      <a:pt x="9702" y="12593"/>
                    </a:cubicBezTo>
                    <a:cubicBezTo>
                      <a:pt x="9702" y="12593"/>
                      <a:pt x="9724" y="12516"/>
                      <a:pt x="9728" y="12504"/>
                    </a:cubicBezTo>
                    <a:cubicBezTo>
                      <a:pt x="9733" y="12492"/>
                      <a:pt x="9769" y="12552"/>
                      <a:pt x="9773" y="12562"/>
                    </a:cubicBezTo>
                    <a:cubicBezTo>
                      <a:pt x="9778" y="12570"/>
                      <a:pt x="9775" y="12589"/>
                      <a:pt x="9773" y="12600"/>
                    </a:cubicBezTo>
                    <a:cubicBezTo>
                      <a:pt x="9771" y="12612"/>
                      <a:pt x="9804" y="12594"/>
                      <a:pt x="9813" y="12592"/>
                    </a:cubicBezTo>
                    <a:cubicBezTo>
                      <a:pt x="9822" y="12589"/>
                      <a:pt x="9735" y="12681"/>
                      <a:pt x="9730" y="12688"/>
                    </a:cubicBezTo>
                    <a:cubicBezTo>
                      <a:pt x="9724" y="12696"/>
                      <a:pt x="9735" y="12765"/>
                      <a:pt x="9737" y="12770"/>
                    </a:cubicBezTo>
                    <a:cubicBezTo>
                      <a:pt x="9738" y="12775"/>
                      <a:pt x="9727" y="12843"/>
                      <a:pt x="9725" y="12855"/>
                    </a:cubicBezTo>
                    <a:cubicBezTo>
                      <a:pt x="9723" y="12866"/>
                      <a:pt x="9726" y="12868"/>
                      <a:pt x="9758" y="12873"/>
                    </a:cubicBezTo>
                    <a:cubicBezTo>
                      <a:pt x="9790" y="12878"/>
                      <a:pt x="9833" y="12799"/>
                      <a:pt x="9839" y="12794"/>
                    </a:cubicBezTo>
                    <a:cubicBezTo>
                      <a:pt x="9845" y="12789"/>
                      <a:pt x="9850" y="12775"/>
                      <a:pt x="9886" y="12767"/>
                    </a:cubicBezTo>
                    <a:cubicBezTo>
                      <a:pt x="9855" y="12830"/>
                      <a:pt x="9853" y="12915"/>
                      <a:pt x="9854" y="12932"/>
                    </a:cubicBezTo>
                    <a:cubicBezTo>
                      <a:pt x="9856" y="12949"/>
                      <a:pt x="9814" y="12896"/>
                      <a:pt x="9810" y="12893"/>
                    </a:cubicBezTo>
                    <a:cubicBezTo>
                      <a:pt x="9807" y="12891"/>
                      <a:pt x="9747" y="13045"/>
                      <a:pt x="9747" y="13045"/>
                    </a:cubicBezTo>
                    <a:lnTo>
                      <a:pt x="9701" y="13088"/>
                    </a:lnTo>
                    <a:cubicBezTo>
                      <a:pt x="9701" y="13088"/>
                      <a:pt x="9732" y="13096"/>
                      <a:pt x="9737" y="13096"/>
                    </a:cubicBezTo>
                    <a:cubicBezTo>
                      <a:pt x="9743" y="13097"/>
                      <a:pt x="9765" y="13131"/>
                      <a:pt x="9773" y="13149"/>
                    </a:cubicBezTo>
                    <a:cubicBezTo>
                      <a:pt x="9780" y="13167"/>
                      <a:pt x="9814" y="13268"/>
                      <a:pt x="9817" y="13277"/>
                    </a:cubicBezTo>
                    <a:cubicBezTo>
                      <a:pt x="9819" y="13286"/>
                      <a:pt x="9813" y="13352"/>
                      <a:pt x="9811" y="13363"/>
                    </a:cubicBezTo>
                    <a:cubicBezTo>
                      <a:pt x="9809" y="13375"/>
                      <a:pt x="9824" y="13427"/>
                      <a:pt x="9830" y="13439"/>
                    </a:cubicBezTo>
                    <a:cubicBezTo>
                      <a:pt x="9835" y="13450"/>
                      <a:pt x="9870" y="13385"/>
                      <a:pt x="9874" y="13376"/>
                    </a:cubicBezTo>
                    <a:cubicBezTo>
                      <a:pt x="9879" y="13367"/>
                      <a:pt x="9915" y="13360"/>
                      <a:pt x="9923" y="13365"/>
                    </a:cubicBezTo>
                    <a:cubicBezTo>
                      <a:pt x="9930" y="13371"/>
                      <a:pt x="9969" y="13342"/>
                      <a:pt x="9969" y="13342"/>
                    </a:cubicBezTo>
                    <a:cubicBezTo>
                      <a:pt x="9969" y="13342"/>
                      <a:pt x="9965" y="13397"/>
                      <a:pt x="9963" y="13410"/>
                    </a:cubicBezTo>
                    <a:cubicBezTo>
                      <a:pt x="9961" y="13422"/>
                      <a:pt x="9970" y="13463"/>
                      <a:pt x="9976" y="13477"/>
                    </a:cubicBezTo>
                    <a:cubicBezTo>
                      <a:pt x="9983" y="13492"/>
                      <a:pt x="9983" y="13502"/>
                      <a:pt x="9978" y="13505"/>
                    </a:cubicBezTo>
                    <a:cubicBezTo>
                      <a:pt x="9974" y="13509"/>
                      <a:pt x="9973" y="13567"/>
                      <a:pt x="9973" y="13579"/>
                    </a:cubicBezTo>
                    <a:cubicBezTo>
                      <a:pt x="9973" y="13593"/>
                      <a:pt x="9917" y="13544"/>
                      <a:pt x="9881" y="13516"/>
                    </a:cubicBezTo>
                    <a:cubicBezTo>
                      <a:pt x="9864" y="13537"/>
                      <a:pt x="9842" y="13549"/>
                      <a:pt x="9810" y="13562"/>
                    </a:cubicBezTo>
                    <a:cubicBezTo>
                      <a:pt x="9777" y="13574"/>
                      <a:pt x="9711" y="13514"/>
                      <a:pt x="9702" y="13512"/>
                    </a:cubicBezTo>
                    <a:cubicBezTo>
                      <a:pt x="9694" y="13509"/>
                      <a:pt x="9678" y="13432"/>
                      <a:pt x="9674" y="13426"/>
                    </a:cubicBezTo>
                    <a:cubicBezTo>
                      <a:pt x="9670" y="13419"/>
                      <a:pt x="9645" y="13411"/>
                      <a:pt x="9627" y="13400"/>
                    </a:cubicBezTo>
                    <a:cubicBezTo>
                      <a:pt x="9614" y="13365"/>
                      <a:pt x="9544" y="13306"/>
                      <a:pt x="9538" y="13298"/>
                    </a:cubicBezTo>
                    <a:cubicBezTo>
                      <a:pt x="9532" y="13292"/>
                      <a:pt x="9536" y="13205"/>
                      <a:pt x="9536" y="13190"/>
                    </a:cubicBezTo>
                    <a:close/>
                    <a:moveTo>
                      <a:pt x="10017" y="13338"/>
                    </a:moveTo>
                    <a:cubicBezTo>
                      <a:pt x="10024" y="13319"/>
                      <a:pt x="10058" y="13189"/>
                      <a:pt x="10059" y="13149"/>
                    </a:cubicBezTo>
                    <a:cubicBezTo>
                      <a:pt x="10060" y="13109"/>
                      <a:pt x="10064" y="13053"/>
                      <a:pt x="10073" y="13032"/>
                    </a:cubicBezTo>
                    <a:cubicBezTo>
                      <a:pt x="10082" y="13011"/>
                      <a:pt x="10080" y="12996"/>
                      <a:pt x="10074" y="12972"/>
                    </a:cubicBezTo>
                    <a:cubicBezTo>
                      <a:pt x="10069" y="12947"/>
                      <a:pt x="10069" y="12925"/>
                      <a:pt x="10075" y="12896"/>
                    </a:cubicBezTo>
                    <a:cubicBezTo>
                      <a:pt x="10080" y="12867"/>
                      <a:pt x="10087" y="12838"/>
                      <a:pt x="10095" y="12835"/>
                    </a:cubicBezTo>
                    <a:cubicBezTo>
                      <a:pt x="10102" y="12831"/>
                      <a:pt x="10125" y="12804"/>
                      <a:pt x="10134" y="12817"/>
                    </a:cubicBezTo>
                    <a:cubicBezTo>
                      <a:pt x="10142" y="12829"/>
                      <a:pt x="10170" y="12864"/>
                      <a:pt x="10188" y="12849"/>
                    </a:cubicBezTo>
                    <a:cubicBezTo>
                      <a:pt x="10206" y="12836"/>
                      <a:pt x="10294" y="12804"/>
                      <a:pt x="10361" y="12975"/>
                    </a:cubicBezTo>
                    <a:cubicBezTo>
                      <a:pt x="10379" y="12959"/>
                      <a:pt x="10401" y="12936"/>
                      <a:pt x="10401" y="12936"/>
                    </a:cubicBezTo>
                    <a:cubicBezTo>
                      <a:pt x="10401" y="12936"/>
                      <a:pt x="10372" y="12916"/>
                      <a:pt x="10365" y="12908"/>
                    </a:cubicBezTo>
                    <a:cubicBezTo>
                      <a:pt x="10359" y="12898"/>
                      <a:pt x="10278" y="12764"/>
                      <a:pt x="10278" y="12759"/>
                    </a:cubicBezTo>
                    <a:cubicBezTo>
                      <a:pt x="10277" y="12754"/>
                      <a:pt x="10272" y="12674"/>
                      <a:pt x="10274" y="12662"/>
                    </a:cubicBezTo>
                    <a:cubicBezTo>
                      <a:pt x="10277" y="12650"/>
                      <a:pt x="10298" y="12546"/>
                      <a:pt x="10299" y="12513"/>
                    </a:cubicBezTo>
                    <a:cubicBezTo>
                      <a:pt x="10299" y="12481"/>
                      <a:pt x="10338" y="12325"/>
                      <a:pt x="10342" y="12326"/>
                    </a:cubicBezTo>
                    <a:cubicBezTo>
                      <a:pt x="10346" y="12327"/>
                      <a:pt x="10359" y="12327"/>
                      <a:pt x="10357" y="12345"/>
                    </a:cubicBezTo>
                    <a:cubicBezTo>
                      <a:pt x="10355" y="12362"/>
                      <a:pt x="10350" y="12416"/>
                      <a:pt x="10358" y="12419"/>
                    </a:cubicBezTo>
                    <a:cubicBezTo>
                      <a:pt x="10365" y="12421"/>
                      <a:pt x="10402" y="12441"/>
                      <a:pt x="10397" y="12449"/>
                    </a:cubicBezTo>
                    <a:cubicBezTo>
                      <a:pt x="10392" y="12457"/>
                      <a:pt x="10361" y="12507"/>
                      <a:pt x="10352" y="12509"/>
                    </a:cubicBezTo>
                    <a:cubicBezTo>
                      <a:pt x="10344" y="12512"/>
                      <a:pt x="10305" y="12552"/>
                      <a:pt x="10306" y="12558"/>
                    </a:cubicBezTo>
                    <a:cubicBezTo>
                      <a:pt x="10307" y="12564"/>
                      <a:pt x="10309" y="12681"/>
                      <a:pt x="10300" y="12718"/>
                    </a:cubicBezTo>
                    <a:cubicBezTo>
                      <a:pt x="10319" y="12731"/>
                      <a:pt x="10346" y="12748"/>
                      <a:pt x="10349" y="12738"/>
                    </a:cubicBezTo>
                    <a:cubicBezTo>
                      <a:pt x="10354" y="12727"/>
                      <a:pt x="10378" y="12671"/>
                      <a:pt x="10386" y="12660"/>
                    </a:cubicBezTo>
                    <a:cubicBezTo>
                      <a:pt x="10394" y="12650"/>
                      <a:pt x="10430" y="12610"/>
                      <a:pt x="10431" y="12619"/>
                    </a:cubicBezTo>
                    <a:cubicBezTo>
                      <a:pt x="10432" y="12628"/>
                      <a:pt x="10425" y="12696"/>
                      <a:pt x="10419" y="12702"/>
                    </a:cubicBezTo>
                    <a:cubicBezTo>
                      <a:pt x="10413" y="12708"/>
                      <a:pt x="10376" y="12770"/>
                      <a:pt x="10377" y="12776"/>
                    </a:cubicBezTo>
                    <a:cubicBezTo>
                      <a:pt x="10378" y="12782"/>
                      <a:pt x="10395" y="12882"/>
                      <a:pt x="10407" y="12911"/>
                    </a:cubicBezTo>
                    <a:cubicBezTo>
                      <a:pt x="10418" y="12940"/>
                      <a:pt x="10429" y="13022"/>
                      <a:pt x="10424" y="13070"/>
                    </a:cubicBezTo>
                    <a:cubicBezTo>
                      <a:pt x="10439" y="13107"/>
                      <a:pt x="10462" y="13154"/>
                      <a:pt x="10462" y="13154"/>
                    </a:cubicBezTo>
                    <a:cubicBezTo>
                      <a:pt x="10462" y="13154"/>
                      <a:pt x="10487" y="13308"/>
                      <a:pt x="10517" y="13377"/>
                    </a:cubicBezTo>
                    <a:cubicBezTo>
                      <a:pt x="10547" y="13446"/>
                      <a:pt x="10574" y="13552"/>
                      <a:pt x="10583" y="13567"/>
                    </a:cubicBezTo>
                    <a:cubicBezTo>
                      <a:pt x="10563" y="13630"/>
                      <a:pt x="10571" y="13747"/>
                      <a:pt x="10617" y="13830"/>
                    </a:cubicBezTo>
                    <a:cubicBezTo>
                      <a:pt x="10626" y="13848"/>
                      <a:pt x="10681" y="14075"/>
                      <a:pt x="10681" y="14090"/>
                    </a:cubicBezTo>
                    <a:cubicBezTo>
                      <a:pt x="10681" y="14106"/>
                      <a:pt x="10676" y="14145"/>
                      <a:pt x="10683" y="14167"/>
                    </a:cubicBezTo>
                    <a:cubicBezTo>
                      <a:pt x="10690" y="14187"/>
                      <a:pt x="10701" y="14239"/>
                      <a:pt x="10701" y="14255"/>
                    </a:cubicBezTo>
                    <a:cubicBezTo>
                      <a:pt x="10701" y="14272"/>
                      <a:pt x="10697" y="14328"/>
                      <a:pt x="10701" y="14339"/>
                    </a:cubicBezTo>
                    <a:cubicBezTo>
                      <a:pt x="10705" y="14351"/>
                      <a:pt x="10765" y="14500"/>
                      <a:pt x="10767" y="14506"/>
                    </a:cubicBezTo>
                    <a:cubicBezTo>
                      <a:pt x="10768" y="14512"/>
                      <a:pt x="10768" y="14581"/>
                      <a:pt x="10773" y="14587"/>
                    </a:cubicBezTo>
                    <a:cubicBezTo>
                      <a:pt x="10778" y="14592"/>
                      <a:pt x="10822" y="14656"/>
                      <a:pt x="10816" y="14659"/>
                    </a:cubicBezTo>
                    <a:cubicBezTo>
                      <a:pt x="10810" y="14661"/>
                      <a:pt x="10804" y="14657"/>
                      <a:pt x="10805" y="14668"/>
                    </a:cubicBezTo>
                    <a:cubicBezTo>
                      <a:pt x="10805" y="14679"/>
                      <a:pt x="10810" y="14751"/>
                      <a:pt x="10814" y="14755"/>
                    </a:cubicBezTo>
                    <a:cubicBezTo>
                      <a:pt x="10817" y="14759"/>
                      <a:pt x="10858" y="14817"/>
                      <a:pt x="10858" y="14834"/>
                    </a:cubicBezTo>
                    <a:cubicBezTo>
                      <a:pt x="10859" y="14849"/>
                      <a:pt x="10869" y="14983"/>
                      <a:pt x="10949" y="15085"/>
                    </a:cubicBezTo>
                    <a:cubicBezTo>
                      <a:pt x="10944" y="15195"/>
                      <a:pt x="10946" y="15184"/>
                      <a:pt x="10926" y="15256"/>
                    </a:cubicBezTo>
                    <a:cubicBezTo>
                      <a:pt x="10939" y="15313"/>
                      <a:pt x="10942" y="15357"/>
                      <a:pt x="10941" y="15391"/>
                    </a:cubicBezTo>
                    <a:cubicBezTo>
                      <a:pt x="10940" y="15425"/>
                      <a:pt x="10957" y="15494"/>
                      <a:pt x="10957" y="15509"/>
                    </a:cubicBezTo>
                    <a:cubicBezTo>
                      <a:pt x="10957" y="15524"/>
                      <a:pt x="10954" y="15612"/>
                      <a:pt x="10954" y="15612"/>
                    </a:cubicBezTo>
                    <a:lnTo>
                      <a:pt x="10980" y="15690"/>
                    </a:lnTo>
                    <a:cubicBezTo>
                      <a:pt x="10967" y="15695"/>
                      <a:pt x="10920" y="15680"/>
                      <a:pt x="10900" y="15638"/>
                    </a:cubicBezTo>
                    <a:cubicBezTo>
                      <a:pt x="10892" y="15697"/>
                      <a:pt x="10889" y="15724"/>
                      <a:pt x="10894" y="15770"/>
                    </a:cubicBezTo>
                    <a:cubicBezTo>
                      <a:pt x="10899" y="15815"/>
                      <a:pt x="10890" y="15890"/>
                      <a:pt x="10874" y="15899"/>
                    </a:cubicBezTo>
                    <a:cubicBezTo>
                      <a:pt x="10858" y="15908"/>
                      <a:pt x="10844" y="15928"/>
                      <a:pt x="10821" y="15910"/>
                    </a:cubicBezTo>
                    <a:cubicBezTo>
                      <a:pt x="10799" y="15893"/>
                      <a:pt x="10793" y="15890"/>
                      <a:pt x="10788" y="15874"/>
                    </a:cubicBezTo>
                    <a:cubicBezTo>
                      <a:pt x="10783" y="15859"/>
                      <a:pt x="10777" y="15822"/>
                      <a:pt x="10778" y="15771"/>
                    </a:cubicBezTo>
                    <a:cubicBezTo>
                      <a:pt x="10781" y="15719"/>
                      <a:pt x="10778" y="15709"/>
                      <a:pt x="10772" y="15691"/>
                    </a:cubicBezTo>
                    <a:cubicBezTo>
                      <a:pt x="10765" y="15674"/>
                      <a:pt x="10761" y="15641"/>
                      <a:pt x="10763" y="15606"/>
                    </a:cubicBezTo>
                    <a:cubicBezTo>
                      <a:pt x="10766" y="15571"/>
                      <a:pt x="10774" y="15564"/>
                      <a:pt x="10764" y="15517"/>
                    </a:cubicBezTo>
                    <a:cubicBezTo>
                      <a:pt x="10754" y="15471"/>
                      <a:pt x="10757" y="15461"/>
                      <a:pt x="10765" y="15436"/>
                    </a:cubicBezTo>
                    <a:cubicBezTo>
                      <a:pt x="10774" y="15411"/>
                      <a:pt x="10780" y="15407"/>
                      <a:pt x="10776" y="15372"/>
                    </a:cubicBezTo>
                    <a:cubicBezTo>
                      <a:pt x="10772" y="15336"/>
                      <a:pt x="10768" y="15292"/>
                      <a:pt x="10771" y="15279"/>
                    </a:cubicBezTo>
                    <a:cubicBezTo>
                      <a:pt x="10774" y="15266"/>
                      <a:pt x="10792" y="15195"/>
                      <a:pt x="10840" y="15134"/>
                    </a:cubicBezTo>
                    <a:cubicBezTo>
                      <a:pt x="10826" y="15077"/>
                      <a:pt x="10814" y="15040"/>
                      <a:pt x="10811" y="15055"/>
                    </a:cubicBezTo>
                    <a:cubicBezTo>
                      <a:pt x="10808" y="15070"/>
                      <a:pt x="10799" y="15132"/>
                      <a:pt x="10788" y="15134"/>
                    </a:cubicBezTo>
                    <a:cubicBezTo>
                      <a:pt x="10777" y="15135"/>
                      <a:pt x="10741" y="15143"/>
                      <a:pt x="10744" y="15134"/>
                    </a:cubicBezTo>
                    <a:cubicBezTo>
                      <a:pt x="10748" y="15125"/>
                      <a:pt x="10808" y="14890"/>
                      <a:pt x="10807" y="14877"/>
                    </a:cubicBezTo>
                    <a:cubicBezTo>
                      <a:pt x="10805" y="14864"/>
                      <a:pt x="10779" y="14705"/>
                      <a:pt x="10773" y="14712"/>
                    </a:cubicBezTo>
                    <a:cubicBezTo>
                      <a:pt x="10767" y="14720"/>
                      <a:pt x="10717" y="14762"/>
                      <a:pt x="10692" y="14842"/>
                    </a:cubicBezTo>
                    <a:cubicBezTo>
                      <a:pt x="10692" y="14871"/>
                      <a:pt x="10698" y="14918"/>
                      <a:pt x="10692" y="14924"/>
                    </a:cubicBezTo>
                    <a:cubicBezTo>
                      <a:pt x="10686" y="14930"/>
                      <a:pt x="10645" y="14968"/>
                      <a:pt x="10646" y="14959"/>
                    </a:cubicBezTo>
                    <a:cubicBezTo>
                      <a:pt x="10646" y="14950"/>
                      <a:pt x="10635" y="14794"/>
                      <a:pt x="10637" y="14788"/>
                    </a:cubicBezTo>
                    <a:cubicBezTo>
                      <a:pt x="10638" y="14781"/>
                      <a:pt x="10658" y="14650"/>
                      <a:pt x="10649" y="14618"/>
                    </a:cubicBezTo>
                    <a:cubicBezTo>
                      <a:pt x="10639" y="14587"/>
                      <a:pt x="10585" y="14448"/>
                      <a:pt x="10581" y="14463"/>
                    </a:cubicBezTo>
                    <a:cubicBezTo>
                      <a:pt x="10578" y="14478"/>
                      <a:pt x="10538" y="14550"/>
                      <a:pt x="10540" y="14535"/>
                    </a:cubicBezTo>
                    <a:cubicBezTo>
                      <a:pt x="10541" y="14519"/>
                      <a:pt x="10544" y="14466"/>
                      <a:pt x="10546" y="14454"/>
                    </a:cubicBezTo>
                    <a:cubicBezTo>
                      <a:pt x="10547" y="14443"/>
                      <a:pt x="10542" y="14370"/>
                      <a:pt x="10534" y="14377"/>
                    </a:cubicBezTo>
                    <a:cubicBezTo>
                      <a:pt x="10527" y="14385"/>
                      <a:pt x="10493" y="14429"/>
                      <a:pt x="10493" y="14433"/>
                    </a:cubicBezTo>
                    <a:cubicBezTo>
                      <a:pt x="10493" y="14437"/>
                      <a:pt x="10489" y="14515"/>
                      <a:pt x="10483" y="14525"/>
                    </a:cubicBezTo>
                    <a:cubicBezTo>
                      <a:pt x="10477" y="14535"/>
                      <a:pt x="10451" y="14611"/>
                      <a:pt x="10445" y="14603"/>
                    </a:cubicBezTo>
                    <a:cubicBezTo>
                      <a:pt x="10438" y="14594"/>
                      <a:pt x="10399" y="14545"/>
                      <a:pt x="10399" y="14545"/>
                    </a:cubicBezTo>
                    <a:cubicBezTo>
                      <a:pt x="10399" y="14545"/>
                      <a:pt x="10400" y="14293"/>
                      <a:pt x="10275" y="14186"/>
                    </a:cubicBezTo>
                    <a:cubicBezTo>
                      <a:pt x="10257" y="14098"/>
                      <a:pt x="10233" y="14022"/>
                      <a:pt x="10198" y="13982"/>
                    </a:cubicBezTo>
                    <a:cubicBezTo>
                      <a:pt x="10164" y="13942"/>
                      <a:pt x="10115" y="13778"/>
                      <a:pt x="10118" y="13750"/>
                    </a:cubicBezTo>
                    <a:cubicBezTo>
                      <a:pt x="10122" y="13723"/>
                      <a:pt x="10128" y="13680"/>
                      <a:pt x="10138" y="13676"/>
                    </a:cubicBezTo>
                    <a:cubicBezTo>
                      <a:pt x="10148" y="13673"/>
                      <a:pt x="10176" y="13649"/>
                      <a:pt x="10184" y="13640"/>
                    </a:cubicBezTo>
                    <a:cubicBezTo>
                      <a:pt x="10193" y="13631"/>
                      <a:pt x="10233" y="13568"/>
                      <a:pt x="10222" y="13568"/>
                    </a:cubicBezTo>
                    <a:cubicBezTo>
                      <a:pt x="10211" y="13568"/>
                      <a:pt x="10153" y="13537"/>
                      <a:pt x="10145" y="13548"/>
                    </a:cubicBezTo>
                    <a:cubicBezTo>
                      <a:pt x="10138" y="13558"/>
                      <a:pt x="10108" y="13582"/>
                      <a:pt x="10100" y="13570"/>
                    </a:cubicBezTo>
                    <a:cubicBezTo>
                      <a:pt x="10091" y="13559"/>
                      <a:pt x="10013" y="13471"/>
                      <a:pt x="10013" y="13471"/>
                    </a:cubicBezTo>
                    <a:cubicBezTo>
                      <a:pt x="10013" y="13471"/>
                      <a:pt x="10010" y="13357"/>
                      <a:pt x="10017" y="13338"/>
                    </a:cubicBezTo>
                    <a:close/>
                    <a:moveTo>
                      <a:pt x="10458" y="12010"/>
                    </a:moveTo>
                    <a:cubicBezTo>
                      <a:pt x="10465" y="12005"/>
                      <a:pt x="10594" y="11860"/>
                      <a:pt x="10604" y="11858"/>
                    </a:cubicBezTo>
                    <a:cubicBezTo>
                      <a:pt x="10615" y="11855"/>
                      <a:pt x="10668" y="11836"/>
                      <a:pt x="10683" y="11811"/>
                    </a:cubicBezTo>
                    <a:cubicBezTo>
                      <a:pt x="10683" y="11811"/>
                      <a:pt x="10673" y="11840"/>
                      <a:pt x="10655" y="11851"/>
                    </a:cubicBezTo>
                    <a:cubicBezTo>
                      <a:pt x="10608" y="11880"/>
                      <a:pt x="10562" y="11965"/>
                      <a:pt x="10555" y="11981"/>
                    </a:cubicBezTo>
                    <a:cubicBezTo>
                      <a:pt x="10549" y="11997"/>
                      <a:pt x="10519" y="12004"/>
                      <a:pt x="10511" y="12008"/>
                    </a:cubicBezTo>
                    <a:cubicBezTo>
                      <a:pt x="10504" y="12011"/>
                      <a:pt x="10465" y="12064"/>
                      <a:pt x="10460" y="12079"/>
                    </a:cubicBezTo>
                    <a:cubicBezTo>
                      <a:pt x="10454" y="12094"/>
                      <a:pt x="10433" y="12084"/>
                      <a:pt x="10421" y="12084"/>
                    </a:cubicBezTo>
                    <a:cubicBezTo>
                      <a:pt x="10408" y="12084"/>
                      <a:pt x="10404" y="12154"/>
                      <a:pt x="10402" y="12171"/>
                    </a:cubicBezTo>
                    <a:cubicBezTo>
                      <a:pt x="10400" y="12189"/>
                      <a:pt x="10381" y="12184"/>
                      <a:pt x="10367" y="12182"/>
                    </a:cubicBezTo>
                    <a:cubicBezTo>
                      <a:pt x="10352" y="12181"/>
                      <a:pt x="10346" y="12192"/>
                      <a:pt x="10334" y="12202"/>
                    </a:cubicBezTo>
                    <a:cubicBezTo>
                      <a:pt x="10344" y="11965"/>
                      <a:pt x="10451" y="12015"/>
                      <a:pt x="10458" y="12010"/>
                    </a:cubicBezTo>
                    <a:close/>
                    <a:moveTo>
                      <a:pt x="16215" y="8524"/>
                    </a:moveTo>
                    <a:cubicBezTo>
                      <a:pt x="16201" y="8539"/>
                      <a:pt x="16128" y="8581"/>
                      <a:pt x="16090" y="8596"/>
                    </a:cubicBezTo>
                    <a:cubicBezTo>
                      <a:pt x="16080" y="8544"/>
                      <a:pt x="16069" y="8503"/>
                      <a:pt x="16090" y="8443"/>
                    </a:cubicBezTo>
                    <a:cubicBezTo>
                      <a:pt x="16064" y="8380"/>
                      <a:pt x="16048" y="8289"/>
                      <a:pt x="16058" y="8259"/>
                    </a:cubicBezTo>
                    <a:cubicBezTo>
                      <a:pt x="16068" y="8229"/>
                      <a:pt x="16070" y="8229"/>
                      <a:pt x="16086" y="8267"/>
                    </a:cubicBezTo>
                    <a:cubicBezTo>
                      <a:pt x="16101" y="8305"/>
                      <a:pt x="16138" y="8355"/>
                      <a:pt x="16150" y="8395"/>
                    </a:cubicBezTo>
                    <a:cubicBezTo>
                      <a:pt x="16163" y="8435"/>
                      <a:pt x="16194" y="8455"/>
                      <a:pt x="16215" y="8423"/>
                    </a:cubicBezTo>
                    <a:cubicBezTo>
                      <a:pt x="16215" y="8423"/>
                      <a:pt x="16229" y="8509"/>
                      <a:pt x="16215" y="8524"/>
                    </a:cubicBezTo>
                    <a:close/>
                    <a:moveTo>
                      <a:pt x="13627" y="16515"/>
                    </a:moveTo>
                    <a:lnTo>
                      <a:pt x="13626" y="16503"/>
                    </a:lnTo>
                    <a:lnTo>
                      <a:pt x="13625" y="16493"/>
                    </a:lnTo>
                    <a:lnTo>
                      <a:pt x="13633" y="16471"/>
                    </a:lnTo>
                    <a:lnTo>
                      <a:pt x="13641" y="16455"/>
                    </a:lnTo>
                    <a:lnTo>
                      <a:pt x="13643" y="16449"/>
                    </a:lnTo>
                    <a:lnTo>
                      <a:pt x="13646" y="16449"/>
                    </a:lnTo>
                    <a:lnTo>
                      <a:pt x="13649" y="16459"/>
                    </a:lnTo>
                    <a:lnTo>
                      <a:pt x="13651" y="16465"/>
                    </a:lnTo>
                    <a:cubicBezTo>
                      <a:pt x="13645" y="16474"/>
                      <a:pt x="13635" y="16498"/>
                      <a:pt x="13627" y="16515"/>
                    </a:cubicBezTo>
                    <a:close/>
                    <a:moveTo>
                      <a:pt x="1862" y="13749"/>
                    </a:moveTo>
                    <a:cubicBezTo>
                      <a:pt x="1840" y="13733"/>
                      <a:pt x="1814" y="13719"/>
                      <a:pt x="1792" y="13698"/>
                    </a:cubicBezTo>
                    <a:cubicBezTo>
                      <a:pt x="1809" y="13704"/>
                      <a:pt x="1826" y="13706"/>
                      <a:pt x="1840" y="13704"/>
                    </a:cubicBezTo>
                    <a:cubicBezTo>
                      <a:pt x="1866" y="13700"/>
                      <a:pt x="1866" y="13720"/>
                      <a:pt x="1862" y="13749"/>
                    </a:cubicBezTo>
                    <a:close/>
                    <a:moveTo>
                      <a:pt x="5" y="2447"/>
                    </a:moveTo>
                    <a:cubicBezTo>
                      <a:pt x="6" y="2449"/>
                      <a:pt x="6" y="2451"/>
                      <a:pt x="7" y="2453"/>
                    </a:cubicBezTo>
                    <a:cubicBezTo>
                      <a:pt x="8" y="2456"/>
                      <a:pt x="8" y="2459"/>
                      <a:pt x="9" y="2462"/>
                    </a:cubicBezTo>
                    <a:cubicBezTo>
                      <a:pt x="10" y="2470"/>
                      <a:pt x="11" y="2478"/>
                      <a:pt x="13" y="2486"/>
                    </a:cubicBezTo>
                    <a:cubicBezTo>
                      <a:pt x="16" y="2498"/>
                      <a:pt x="19" y="2511"/>
                      <a:pt x="23" y="2522"/>
                    </a:cubicBezTo>
                    <a:cubicBezTo>
                      <a:pt x="25" y="2533"/>
                      <a:pt x="28" y="2542"/>
                      <a:pt x="30" y="2552"/>
                    </a:cubicBezTo>
                    <a:cubicBezTo>
                      <a:pt x="41" y="2593"/>
                      <a:pt x="53" y="2624"/>
                      <a:pt x="62" y="2614"/>
                    </a:cubicBezTo>
                    <a:cubicBezTo>
                      <a:pt x="63" y="2614"/>
                      <a:pt x="63" y="2614"/>
                      <a:pt x="63" y="2614"/>
                    </a:cubicBezTo>
                    <a:cubicBezTo>
                      <a:pt x="63" y="2614"/>
                      <a:pt x="64" y="2613"/>
                      <a:pt x="64" y="2613"/>
                    </a:cubicBezTo>
                    <a:cubicBezTo>
                      <a:pt x="67" y="2616"/>
                      <a:pt x="69" y="2618"/>
                      <a:pt x="72" y="2618"/>
                    </a:cubicBezTo>
                    <a:cubicBezTo>
                      <a:pt x="75" y="2619"/>
                      <a:pt x="78" y="2619"/>
                      <a:pt x="80" y="2617"/>
                    </a:cubicBezTo>
                    <a:cubicBezTo>
                      <a:pt x="88" y="2609"/>
                      <a:pt x="96" y="2601"/>
                      <a:pt x="102" y="2600"/>
                    </a:cubicBezTo>
                    <a:cubicBezTo>
                      <a:pt x="107" y="2604"/>
                      <a:pt x="110" y="2612"/>
                      <a:pt x="114" y="2623"/>
                    </a:cubicBezTo>
                    <a:cubicBezTo>
                      <a:pt x="128" y="2669"/>
                      <a:pt x="145" y="2811"/>
                      <a:pt x="172" y="2788"/>
                    </a:cubicBezTo>
                    <a:cubicBezTo>
                      <a:pt x="177" y="2784"/>
                      <a:pt x="184" y="2778"/>
                      <a:pt x="191" y="2772"/>
                    </a:cubicBezTo>
                    <a:cubicBezTo>
                      <a:pt x="192" y="2772"/>
                      <a:pt x="192" y="2772"/>
                      <a:pt x="192" y="2772"/>
                    </a:cubicBezTo>
                    <a:cubicBezTo>
                      <a:pt x="206" y="2761"/>
                      <a:pt x="228" y="2750"/>
                      <a:pt x="252" y="2749"/>
                    </a:cubicBezTo>
                    <a:cubicBezTo>
                      <a:pt x="277" y="2747"/>
                      <a:pt x="304" y="2754"/>
                      <a:pt x="329" y="2779"/>
                    </a:cubicBezTo>
                    <a:cubicBezTo>
                      <a:pt x="358" y="2808"/>
                      <a:pt x="384" y="2831"/>
                      <a:pt x="397" y="2854"/>
                    </a:cubicBezTo>
                    <a:cubicBezTo>
                      <a:pt x="397" y="2855"/>
                      <a:pt x="396" y="2855"/>
                      <a:pt x="396" y="2856"/>
                    </a:cubicBezTo>
                    <a:cubicBezTo>
                      <a:pt x="395" y="2860"/>
                      <a:pt x="393" y="2863"/>
                      <a:pt x="391" y="2867"/>
                    </a:cubicBezTo>
                    <a:cubicBezTo>
                      <a:pt x="363" y="2910"/>
                      <a:pt x="318" y="2993"/>
                      <a:pt x="323" y="3030"/>
                    </a:cubicBezTo>
                    <a:cubicBezTo>
                      <a:pt x="325" y="3038"/>
                      <a:pt x="326" y="3047"/>
                      <a:pt x="327" y="3056"/>
                    </a:cubicBezTo>
                    <a:cubicBezTo>
                      <a:pt x="329" y="3067"/>
                      <a:pt x="331" y="3079"/>
                      <a:pt x="333" y="3092"/>
                    </a:cubicBezTo>
                    <a:cubicBezTo>
                      <a:pt x="338" y="3125"/>
                      <a:pt x="345" y="3167"/>
                      <a:pt x="356" y="3199"/>
                    </a:cubicBezTo>
                    <a:cubicBezTo>
                      <a:pt x="358" y="3203"/>
                      <a:pt x="359" y="3208"/>
                      <a:pt x="361" y="3212"/>
                    </a:cubicBezTo>
                    <a:cubicBezTo>
                      <a:pt x="366" y="3225"/>
                      <a:pt x="370" y="3238"/>
                      <a:pt x="374" y="3251"/>
                    </a:cubicBezTo>
                    <a:cubicBezTo>
                      <a:pt x="374" y="3255"/>
                      <a:pt x="374" y="3261"/>
                      <a:pt x="374" y="3266"/>
                    </a:cubicBezTo>
                    <a:cubicBezTo>
                      <a:pt x="374" y="3284"/>
                      <a:pt x="374" y="3303"/>
                      <a:pt x="371" y="3323"/>
                    </a:cubicBezTo>
                    <a:cubicBezTo>
                      <a:pt x="366" y="3348"/>
                      <a:pt x="369" y="3386"/>
                      <a:pt x="373" y="3426"/>
                    </a:cubicBezTo>
                    <a:cubicBezTo>
                      <a:pt x="376" y="3450"/>
                      <a:pt x="380" y="3474"/>
                      <a:pt x="384" y="3498"/>
                    </a:cubicBezTo>
                    <a:cubicBezTo>
                      <a:pt x="390" y="3537"/>
                      <a:pt x="397" y="3575"/>
                      <a:pt x="403" y="3605"/>
                    </a:cubicBezTo>
                    <a:cubicBezTo>
                      <a:pt x="406" y="3618"/>
                      <a:pt x="410" y="3642"/>
                      <a:pt x="415" y="3672"/>
                    </a:cubicBezTo>
                    <a:cubicBezTo>
                      <a:pt x="431" y="3770"/>
                      <a:pt x="451" y="3910"/>
                      <a:pt x="459" y="4009"/>
                    </a:cubicBezTo>
                    <a:cubicBezTo>
                      <a:pt x="462" y="4055"/>
                      <a:pt x="463" y="4093"/>
                      <a:pt x="460" y="4113"/>
                    </a:cubicBezTo>
                    <a:cubicBezTo>
                      <a:pt x="449" y="4173"/>
                      <a:pt x="449" y="4248"/>
                      <a:pt x="440" y="4303"/>
                    </a:cubicBezTo>
                    <a:cubicBezTo>
                      <a:pt x="439" y="4307"/>
                      <a:pt x="439" y="4310"/>
                      <a:pt x="438" y="4313"/>
                    </a:cubicBezTo>
                    <a:cubicBezTo>
                      <a:pt x="436" y="4322"/>
                      <a:pt x="433" y="4327"/>
                      <a:pt x="431" y="4334"/>
                    </a:cubicBezTo>
                    <a:cubicBezTo>
                      <a:pt x="429" y="4342"/>
                      <a:pt x="427" y="4351"/>
                      <a:pt x="424" y="4357"/>
                    </a:cubicBezTo>
                    <a:cubicBezTo>
                      <a:pt x="431" y="4353"/>
                      <a:pt x="437" y="4351"/>
                      <a:pt x="443" y="4349"/>
                    </a:cubicBezTo>
                    <a:cubicBezTo>
                      <a:pt x="449" y="4348"/>
                      <a:pt x="455" y="4345"/>
                      <a:pt x="464" y="4340"/>
                    </a:cubicBezTo>
                    <a:cubicBezTo>
                      <a:pt x="505" y="4321"/>
                      <a:pt x="549" y="4306"/>
                      <a:pt x="583" y="4301"/>
                    </a:cubicBezTo>
                    <a:cubicBezTo>
                      <a:pt x="585" y="4301"/>
                      <a:pt x="587" y="4301"/>
                      <a:pt x="589" y="4301"/>
                    </a:cubicBezTo>
                    <a:cubicBezTo>
                      <a:pt x="593" y="4300"/>
                      <a:pt x="596" y="4300"/>
                      <a:pt x="599" y="4300"/>
                    </a:cubicBezTo>
                    <a:cubicBezTo>
                      <a:pt x="613" y="4300"/>
                      <a:pt x="624" y="4302"/>
                      <a:pt x="631" y="4308"/>
                    </a:cubicBezTo>
                    <a:cubicBezTo>
                      <a:pt x="639" y="4316"/>
                      <a:pt x="650" y="4319"/>
                      <a:pt x="661" y="4319"/>
                    </a:cubicBezTo>
                    <a:cubicBezTo>
                      <a:pt x="685" y="4346"/>
                      <a:pt x="711" y="4367"/>
                      <a:pt x="727" y="4335"/>
                    </a:cubicBezTo>
                    <a:cubicBezTo>
                      <a:pt x="752" y="4285"/>
                      <a:pt x="818" y="4222"/>
                      <a:pt x="839" y="4214"/>
                    </a:cubicBezTo>
                    <a:cubicBezTo>
                      <a:pt x="861" y="4207"/>
                      <a:pt x="901" y="4182"/>
                      <a:pt x="901" y="4132"/>
                    </a:cubicBezTo>
                    <a:cubicBezTo>
                      <a:pt x="901" y="4082"/>
                      <a:pt x="870" y="4052"/>
                      <a:pt x="888" y="4059"/>
                    </a:cubicBezTo>
                    <a:cubicBezTo>
                      <a:pt x="895" y="4063"/>
                      <a:pt x="903" y="4061"/>
                      <a:pt x="911" y="4055"/>
                    </a:cubicBezTo>
                    <a:cubicBezTo>
                      <a:pt x="927" y="4061"/>
                      <a:pt x="937" y="4067"/>
                      <a:pt x="943" y="4072"/>
                    </a:cubicBezTo>
                    <a:cubicBezTo>
                      <a:pt x="941" y="4070"/>
                      <a:pt x="940" y="4068"/>
                      <a:pt x="937" y="4066"/>
                    </a:cubicBezTo>
                    <a:cubicBezTo>
                      <a:pt x="957" y="4058"/>
                      <a:pt x="976" y="4055"/>
                      <a:pt x="993" y="4056"/>
                    </a:cubicBezTo>
                    <a:cubicBezTo>
                      <a:pt x="1048" y="4060"/>
                      <a:pt x="1089" y="4105"/>
                      <a:pt x="1101" y="4166"/>
                    </a:cubicBezTo>
                    <a:cubicBezTo>
                      <a:pt x="1112" y="4216"/>
                      <a:pt x="1122" y="4259"/>
                      <a:pt x="1126" y="4296"/>
                    </a:cubicBezTo>
                    <a:cubicBezTo>
                      <a:pt x="1125" y="4300"/>
                      <a:pt x="1124" y="4304"/>
                      <a:pt x="1124" y="4308"/>
                    </a:cubicBezTo>
                    <a:cubicBezTo>
                      <a:pt x="1124" y="4314"/>
                      <a:pt x="1124" y="4320"/>
                      <a:pt x="1122" y="4325"/>
                    </a:cubicBezTo>
                    <a:cubicBezTo>
                      <a:pt x="1110" y="4370"/>
                      <a:pt x="1096" y="4413"/>
                      <a:pt x="1091" y="4453"/>
                    </a:cubicBezTo>
                    <a:cubicBezTo>
                      <a:pt x="1087" y="4478"/>
                      <a:pt x="1082" y="4506"/>
                      <a:pt x="1083" y="4530"/>
                    </a:cubicBezTo>
                    <a:cubicBezTo>
                      <a:pt x="1083" y="4535"/>
                      <a:pt x="1083" y="4541"/>
                      <a:pt x="1084" y="4546"/>
                    </a:cubicBezTo>
                    <a:cubicBezTo>
                      <a:pt x="1083" y="4565"/>
                      <a:pt x="1085" y="4583"/>
                      <a:pt x="1093" y="4596"/>
                    </a:cubicBezTo>
                    <a:cubicBezTo>
                      <a:pt x="1111" y="4623"/>
                      <a:pt x="1119" y="4651"/>
                      <a:pt x="1126" y="4691"/>
                    </a:cubicBezTo>
                    <a:cubicBezTo>
                      <a:pt x="1131" y="4722"/>
                      <a:pt x="1154" y="4777"/>
                      <a:pt x="1159" y="4823"/>
                    </a:cubicBezTo>
                    <a:cubicBezTo>
                      <a:pt x="1159" y="4828"/>
                      <a:pt x="1159" y="4832"/>
                      <a:pt x="1158" y="4835"/>
                    </a:cubicBezTo>
                    <a:cubicBezTo>
                      <a:pt x="1158" y="4836"/>
                      <a:pt x="1158" y="4837"/>
                      <a:pt x="1158" y="4837"/>
                    </a:cubicBezTo>
                    <a:cubicBezTo>
                      <a:pt x="1155" y="4855"/>
                      <a:pt x="1152" y="4882"/>
                      <a:pt x="1150" y="4913"/>
                    </a:cubicBezTo>
                    <a:cubicBezTo>
                      <a:pt x="1150" y="4914"/>
                      <a:pt x="1150" y="4915"/>
                      <a:pt x="1150" y="4915"/>
                    </a:cubicBezTo>
                    <a:cubicBezTo>
                      <a:pt x="1148" y="4948"/>
                      <a:pt x="1148" y="4983"/>
                      <a:pt x="1149" y="5011"/>
                    </a:cubicBezTo>
                    <a:cubicBezTo>
                      <a:pt x="1150" y="5047"/>
                      <a:pt x="1152" y="5078"/>
                      <a:pt x="1159" y="5089"/>
                    </a:cubicBezTo>
                    <a:cubicBezTo>
                      <a:pt x="1175" y="5116"/>
                      <a:pt x="1218" y="5212"/>
                      <a:pt x="1218" y="5254"/>
                    </a:cubicBezTo>
                    <a:cubicBezTo>
                      <a:pt x="1218" y="5296"/>
                      <a:pt x="1247" y="5494"/>
                      <a:pt x="1252" y="5514"/>
                    </a:cubicBezTo>
                    <a:cubicBezTo>
                      <a:pt x="1255" y="5526"/>
                      <a:pt x="1259" y="5554"/>
                      <a:pt x="1261" y="5579"/>
                    </a:cubicBezTo>
                    <a:cubicBezTo>
                      <a:pt x="1260" y="5584"/>
                      <a:pt x="1259" y="5586"/>
                      <a:pt x="1258" y="5590"/>
                    </a:cubicBezTo>
                    <a:cubicBezTo>
                      <a:pt x="1258" y="5593"/>
                      <a:pt x="1257" y="5599"/>
                      <a:pt x="1256" y="5601"/>
                    </a:cubicBezTo>
                    <a:cubicBezTo>
                      <a:pt x="1250" y="5609"/>
                      <a:pt x="1246" y="5626"/>
                      <a:pt x="1244" y="5646"/>
                    </a:cubicBezTo>
                    <a:cubicBezTo>
                      <a:pt x="1243" y="5657"/>
                      <a:pt x="1242" y="5667"/>
                      <a:pt x="1242" y="5680"/>
                    </a:cubicBezTo>
                    <a:cubicBezTo>
                      <a:pt x="1242" y="5691"/>
                      <a:pt x="1242" y="5705"/>
                      <a:pt x="1244" y="5720"/>
                    </a:cubicBezTo>
                    <a:cubicBezTo>
                      <a:pt x="1247" y="5749"/>
                      <a:pt x="1256" y="5796"/>
                      <a:pt x="1258" y="5861"/>
                    </a:cubicBezTo>
                    <a:cubicBezTo>
                      <a:pt x="1259" y="5896"/>
                      <a:pt x="1257" y="5936"/>
                      <a:pt x="1252" y="5981"/>
                    </a:cubicBezTo>
                    <a:cubicBezTo>
                      <a:pt x="1252" y="5984"/>
                      <a:pt x="1252" y="5987"/>
                      <a:pt x="1253" y="5990"/>
                    </a:cubicBezTo>
                    <a:cubicBezTo>
                      <a:pt x="1252" y="5994"/>
                      <a:pt x="1252" y="5997"/>
                      <a:pt x="1252" y="6000"/>
                    </a:cubicBezTo>
                    <a:cubicBezTo>
                      <a:pt x="1269" y="6113"/>
                      <a:pt x="1275" y="6292"/>
                      <a:pt x="1275" y="6408"/>
                    </a:cubicBezTo>
                    <a:cubicBezTo>
                      <a:pt x="1275" y="6446"/>
                      <a:pt x="1275" y="6476"/>
                      <a:pt x="1274" y="6492"/>
                    </a:cubicBezTo>
                    <a:cubicBezTo>
                      <a:pt x="1274" y="6493"/>
                      <a:pt x="1274" y="6495"/>
                      <a:pt x="1274" y="6496"/>
                    </a:cubicBezTo>
                    <a:cubicBezTo>
                      <a:pt x="1274" y="6500"/>
                      <a:pt x="1274" y="6505"/>
                      <a:pt x="1274" y="6507"/>
                    </a:cubicBezTo>
                    <a:cubicBezTo>
                      <a:pt x="1285" y="6579"/>
                      <a:pt x="1291" y="6654"/>
                      <a:pt x="1292" y="6727"/>
                    </a:cubicBezTo>
                    <a:cubicBezTo>
                      <a:pt x="1291" y="6767"/>
                      <a:pt x="1288" y="6807"/>
                      <a:pt x="1282" y="6845"/>
                    </a:cubicBezTo>
                    <a:cubicBezTo>
                      <a:pt x="1277" y="6876"/>
                      <a:pt x="1271" y="6905"/>
                      <a:pt x="1261" y="6933"/>
                    </a:cubicBezTo>
                    <a:cubicBezTo>
                      <a:pt x="1262" y="6933"/>
                      <a:pt x="1262" y="6934"/>
                      <a:pt x="1262" y="6934"/>
                    </a:cubicBezTo>
                    <a:cubicBezTo>
                      <a:pt x="1263" y="6935"/>
                      <a:pt x="1264" y="6936"/>
                      <a:pt x="1264" y="6936"/>
                    </a:cubicBezTo>
                    <a:cubicBezTo>
                      <a:pt x="1263" y="6939"/>
                      <a:pt x="1263" y="6943"/>
                      <a:pt x="1262" y="6945"/>
                    </a:cubicBezTo>
                    <a:cubicBezTo>
                      <a:pt x="1286" y="6982"/>
                      <a:pt x="1296" y="6998"/>
                      <a:pt x="1298" y="7012"/>
                    </a:cubicBezTo>
                    <a:cubicBezTo>
                      <a:pt x="1298" y="7014"/>
                      <a:pt x="1296" y="7018"/>
                      <a:pt x="1296" y="7020"/>
                    </a:cubicBezTo>
                    <a:cubicBezTo>
                      <a:pt x="1295" y="7024"/>
                      <a:pt x="1294" y="7027"/>
                      <a:pt x="1293" y="7031"/>
                    </a:cubicBezTo>
                    <a:cubicBezTo>
                      <a:pt x="1286" y="7051"/>
                      <a:pt x="1277" y="7072"/>
                      <a:pt x="1273" y="7091"/>
                    </a:cubicBezTo>
                    <a:cubicBezTo>
                      <a:pt x="1271" y="7098"/>
                      <a:pt x="1271" y="7104"/>
                      <a:pt x="1271" y="7110"/>
                    </a:cubicBezTo>
                    <a:cubicBezTo>
                      <a:pt x="1270" y="7119"/>
                      <a:pt x="1270" y="7126"/>
                      <a:pt x="1273" y="7133"/>
                    </a:cubicBezTo>
                    <a:cubicBezTo>
                      <a:pt x="1281" y="7154"/>
                      <a:pt x="1287" y="7187"/>
                      <a:pt x="1287" y="7214"/>
                    </a:cubicBezTo>
                    <a:cubicBezTo>
                      <a:pt x="1287" y="7227"/>
                      <a:pt x="1284" y="7251"/>
                      <a:pt x="1284" y="7283"/>
                    </a:cubicBezTo>
                    <a:cubicBezTo>
                      <a:pt x="1283" y="7336"/>
                      <a:pt x="1289" y="7410"/>
                      <a:pt x="1330" y="7479"/>
                    </a:cubicBezTo>
                    <a:cubicBezTo>
                      <a:pt x="1359" y="7524"/>
                      <a:pt x="1404" y="7594"/>
                      <a:pt x="1404" y="7656"/>
                    </a:cubicBezTo>
                    <a:cubicBezTo>
                      <a:pt x="1404" y="7719"/>
                      <a:pt x="1442" y="7731"/>
                      <a:pt x="1463" y="7776"/>
                    </a:cubicBezTo>
                    <a:cubicBezTo>
                      <a:pt x="1483" y="7821"/>
                      <a:pt x="1523" y="7891"/>
                      <a:pt x="1534" y="7999"/>
                    </a:cubicBezTo>
                    <a:cubicBezTo>
                      <a:pt x="1545" y="8106"/>
                      <a:pt x="1579" y="8139"/>
                      <a:pt x="1601" y="8144"/>
                    </a:cubicBezTo>
                    <a:cubicBezTo>
                      <a:pt x="1623" y="8149"/>
                      <a:pt x="1619" y="8184"/>
                      <a:pt x="1619" y="8212"/>
                    </a:cubicBezTo>
                    <a:cubicBezTo>
                      <a:pt x="1619" y="8214"/>
                      <a:pt x="1619" y="8219"/>
                      <a:pt x="1618" y="8223"/>
                    </a:cubicBezTo>
                    <a:cubicBezTo>
                      <a:pt x="1618" y="8229"/>
                      <a:pt x="1616" y="8235"/>
                      <a:pt x="1615" y="8241"/>
                    </a:cubicBezTo>
                    <a:cubicBezTo>
                      <a:pt x="1607" y="8276"/>
                      <a:pt x="1590" y="8324"/>
                      <a:pt x="1568" y="8348"/>
                    </a:cubicBezTo>
                    <a:cubicBezTo>
                      <a:pt x="1545" y="8373"/>
                      <a:pt x="1545" y="8400"/>
                      <a:pt x="1544" y="8428"/>
                    </a:cubicBezTo>
                    <a:cubicBezTo>
                      <a:pt x="1543" y="8433"/>
                      <a:pt x="1543" y="8438"/>
                      <a:pt x="1543" y="8443"/>
                    </a:cubicBezTo>
                    <a:cubicBezTo>
                      <a:pt x="1542" y="8448"/>
                      <a:pt x="1541" y="8453"/>
                      <a:pt x="1540" y="8459"/>
                    </a:cubicBezTo>
                    <a:cubicBezTo>
                      <a:pt x="1534" y="8487"/>
                      <a:pt x="1529" y="8517"/>
                      <a:pt x="1521" y="8538"/>
                    </a:cubicBezTo>
                    <a:cubicBezTo>
                      <a:pt x="1519" y="8544"/>
                      <a:pt x="1516" y="8550"/>
                      <a:pt x="1513" y="8554"/>
                    </a:cubicBezTo>
                    <a:cubicBezTo>
                      <a:pt x="1513" y="8554"/>
                      <a:pt x="1513" y="8555"/>
                      <a:pt x="1513" y="8555"/>
                    </a:cubicBezTo>
                    <a:cubicBezTo>
                      <a:pt x="1513" y="8556"/>
                      <a:pt x="1513" y="8556"/>
                      <a:pt x="1512" y="8557"/>
                    </a:cubicBezTo>
                    <a:cubicBezTo>
                      <a:pt x="1500" y="8574"/>
                      <a:pt x="1508" y="8629"/>
                      <a:pt x="1508" y="8679"/>
                    </a:cubicBezTo>
                    <a:cubicBezTo>
                      <a:pt x="1508" y="8686"/>
                      <a:pt x="1508" y="8695"/>
                      <a:pt x="1507" y="8704"/>
                    </a:cubicBezTo>
                    <a:cubicBezTo>
                      <a:pt x="1506" y="8711"/>
                      <a:pt x="1504" y="8720"/>
                      <a:pt x="1503" y="8728"/>
                    </a:cubicBezTo>
                    <a:cubicBezTo>
                      <a:pt x="1492" y="8786"/>
                      <a:pt x="1470" y="8858"/>
                      <a:pt x="1447" y="8875"/>
                    </a:cubicBezTo>
                    <a:cubicBezTo>
                      <a:pt x="1417" y="8898"/>
                      <a:pt x="1332" y="8993"/>
                      <a:pt x="1316" y="9026"/>
                    </a:cubicBezTo>
                    <a:cubicBezTo>
                      <a:pt x="1304" y="9048"/>
                      <a:pt x="1317" y="9077"/>
                      <a:pt x="1285" y="9123"/>
                    </a:cubicBezTo>
                    <a:cubicBezTo>
                      <a:pt x="1283" y="9126"/>
                      <a:pt x="1282" y="9129"/>
                      <a:pt x="1280" y="9132"/>
                    </a:cubicBezTo>
                    <a:cubicBezTo>
                      <a:pt x="1279" y="9133"/>
                      <a:pt x="1279" y="9133"/>
                      <a:pt x="1279" y="9133"/>
                    </a:cubicBezTo>
                    <a:cubicBezTo>
                      <a:pt x="1279" y="9133"/>
                      <a:pt x="1279" y="9133"/>
                      <a:pt x="1279" y="9133"/>
                    </a:cubicBezTo>
                    <a:cubicBezTo>
                      <a:pt x="1285" y="9130"/>
                      <a:pt x="1289" y="9128"/>
                      <a:pt x="1288" y="9130"/>
                    </a:cubicBezTo>
                    <a:cubicBezTo>
                      <a:pt x="1287" y="9131"/>
                      <a:pt x="1286" y="9132"/>
                      <a:pt x="1284" y="9134"/>
                    </a:cubicBezTo>
                    <a:cubicBezTo>
                      <a:pt x="1274" y="9144"/>
                      <a:pt x="1264" y="9164"/>
                      <a:pt x="1257" y="9185"/>
                    </a:cubicBezTo>
                    <a:cubicBezTo>
                      <a:pt x="1247" y="9219"/>
                      <a:pt x="1249" y="9256"/>
                      <a:pt x="1281" y="9254"/>
                    </a:cubicBezTo>
                    <a:cubicBezTo>
                      <a:pt x="1333" y="9249"/>
                      <a:pt x="1430" y="8985"/>
                      <a:pt x="1472" y="8935"/>
                    </a:cubicBezTo>
                    <a:cubicBezTo>
                      <a:pt x="1514" y="8883"/>
                      <a:pt x="1604" y="8614"/>
                      <a:pt x="1604" y="8614"/>
                    </a:cubicBezTo>
                    <a:cubicBezTo>
                      <a:pt x="1585" y="8740"/>
                      <a:pt x="1588" y="8770"/>
                      <a:pt x="1657" y="8815"/>
                    </a:cubicBezTo>
                    <a:cubicBezTo>
                      <a:pt x="1527" y="8810"/>
                      <a:pt x="1470" y="8982"/>
                      <a:pt x="1461" y="9037"/>
                    </a:cubicBezTo>
                    <a:cubicBezTo>
                      <a:pt x="1453" y="9092"/>
                      <a:pt x="1450" y="9107"/>
                      <a:pt x="1516" y="9168"/>
                    </a:cubicBezTo>
                    <a:cubicBezTo>
                      <a:pt x="1449" y="9118"/>
                      <a:pt x="1406" y="9172"/>
                      <a:pt x="1370" y="9237"/>
                    </a:cubicBezTo>
                    <a:cubicBezTo>
                      <a:pt x="1333" y="9303"/>
                      <a:pt x="1353" y="9314"/>
                      <a:pt x="1366" y="9393"/>
                    </a:cubicBezTo>
                    <a:cubicBezTo>
                      <a:pt x="1379" y="9472"/>
                      <a:pt x="1352" y="9384"/>
                      <a:pt x="1337" y="9329"/>
                    </a:cubicBezTo>
                    <a:cubicBezTo>
                      <a:pt x="1323" y="9274"/>
                      <a:pt x="1301" y="9302"/>
                      <a:pt x="1284" y="9303"/>
                    </a:cubicBezTo>
                    <a:cubicBezTo>
                      <a:pt x="1266" y="9304"/>
                      <a:pt x="1298" y="9557"/>
                      <a:pt x="1317" y="9665"/>
                    </a:cubicBezTo>
                    <a:cubicBezTo>
                      <a:pt x="1335" y="9774"/>
                      <a:pt x="1374" y="9833"/>
                      <a:pt x="1436" y="9845"/>
                    </a:cubicBezTo>
                    <a:cubicBezTo>
                      <a:pt x="1395" y="9887"/>
                      <a:pt x="1332" y="9820"/>
                      <a:pt x="1318" y="9780"/>
                    </a:cubicBezTo>
                    <a:cubicBezTo>
                      <a:pt x="1304" y="9739"/>
                      <a:pt x="1314" y="9868"/>
                      <a:pt x="1308" y="9987"/>
                    </a:cubicBezTo>
                    <a:cubicBezTo>
                      <a:pt x="1308" y="9971"/>
                      <a:pt x="1295" y="9880"/>
                      <a:pt x="1282" y="9835"/>
                    </a:cubicBezTo>
                    <a:cubicBezTo>
                      <a:pt x="1269" y="9790"/>
                      <a:pt x="1231" y="9885"/>
                      <a:pt x="1222" y="9937"/>
                    </a:cubicBezTo>
                    <a:cubicBezTo>
                      <a:pt x="1213" y="9990"/>
                      <a:pt x="1231" y="10074"/>
                      <a:pt x="1264" y="10198"/>
                    </a:cubicBezTo>
                    <a:cubicBezTo>
                      <a:pt x="1281" y="10435"/>
                      <a:pt x="1321" y="10535"/>
                      <a:pt x="1329" y="10575"/>
                    </a:cubicBezTo>
                    <a:cubicBezTo>
                      <a:pt x="1339" y="10615"/>
                      <a:pt x="1360" y="10567"/>
                      <a:pt x="1364" y="10529"/>
                    </a:cubicBezTo>
                    <a:cubicBezTo>
                      <a:pt x="1367" y="10497"/>
                      <a:pt x="1371" y="10471"/>
                      <a:pt x="1378" y="10449"/>
                    </a:cubicBezTo>
                    <a:cubicBezTo>
                      <a:pt x="1377" y="10464"/>
                      <a:pt x="1377" y="10479"/>
                      <a:pt x="1377" y="10497"/>
                    </a:cubicBezTo>
                    <a:cubicBezTo>
                      <a:pt x="1397" y="10452"/>
                      <a:pt x="1420" y="10414"/>
                      <a:pt x="1420" y="10414"/>
                    </a:cubicBezTo>
                    <a:lnTo>
                      <a:pt x="1464" y="10403"/>
                    </a:lnTo>
                    <a:lnTo>
                      <a:pt x="1485" y="10326"/>
                    </a:lnTo>
                    <a:cubicBezTo>
                      <a:pt x="1497" y="10310"/>
                      <a:pt x="1502" y="10284"/>
                      <a:pt x="1504" y="10257"/>
                    </a:cubicBezTo>
                    <a:cubicBezTo>
                      <a:pt x="1508" y="10218"/>
                      <a:pt x="1515" y="10239"/>
                      <a:pt x="1516" y="10276"/>
                    </a:cubicBezTo>
                    <a:cubicBezTo>
                      <a:pt x="1517" y="10313"/>
                      <a:pt x="1517" y="10315"/>
                      <a:pt x="1531" y="10297"/>
                    </a:cubicBezTo>
                    <a:cubicBezTo>
                      <a:pt x="1546" y="10280"/>
                      <a:pt x="1608" y="10184"/>
                      <a:pt x="1617" y="10196"/>
                    </a:cubicBezTo>
                    <a:cubicBezTo>
                      <a:pt x="1626" y="10209"/>
                      <a:pt x="1609" y="10240"/>
                      <a:pt x="1596" y="10268"/>
                    </a:cubicBezTo>
                    <a:cubicBezTo>
                      <a:pt x="1583" y="10295"/>
                      <a:pt x="1593" y="10308"/>
                      <a:pt x="1631" y="10379"/>
                    </a:cubicBezTo>
                    <a:cubicBezTo>
                      <a:pt x="1566" y="10284"/>
                      <a:pt x="1516" y="10360"/>
                      <a:pt x="1515" y="10479"/>
                    </a:cubicBezTo>
                    <a:cubicBezTo>
                      <a:pt x="1515" y="10599"/>
                      <a:pt x="1550" y="10699"/>
                      <a:pt x="1565" y="10701"/>
                    </a:cubicBezTo>
                    <a:cubicBezTo>
                      <a:pt x="1698" y="10694"/>
                      <a:pt x="1674" y="10817"/>
                      <a:pt x="1684" y="10849"/>
                    </a:cubicBezTo>
                    <a:cubicBezTo>
                      <a:pt x="1694" y="10882"/>
                      <a:pt x="1698" y="10903"/>
                      <a:pt x="1696" y="11010"/>
                    </a:cubicBezTo>
                    <a:cubicBezTo>
                      <a:pt x="1696" y="10961"/>
                      <a:pt x="1659" y="10811"/>
                      <a:pt x="1639" y="10759"/>
                    </a:cubicBezTo>
                    <a:cubicBezTo>
                      <a:pt x="1618" y="10707"/>
                      <a:pt x="1564" y="10739"/>
                      <a:pt x="1557" y="10768"/>
                    </a:cubicBezTo>
                    <a:cubicBezTo>
                      <a:pt x="1549" y="10796"/>
                      <a:pt x="1536" y="10774"/>
                      <a:pt x="1534" y="10723"/>
                    </a:cubicBezTo>
                    <a:cubicBezTo>
                      <a:pt x="1532" y="10673"/>
                      <a:pt x="1500" y="10596"/>
                      <a:pt x="1497" y="10562"/>
                    </a:cubicBezTo>
                    <a:cubicBezTo>
                      <a:pt x="1494" y="10529"/>
                      <a:pt x="1484" y="10539"/>
                      <a:pt x="1471" y="10542"/>
                    </a:cubicBezTo>
                    <a:cubicBezTo>
                      <a:pt x="1458" y="10546"/>
                      <a:pt x="1444" y="10558"/>
                      <a:pt x="1451" y="10590"/>
                    </a:cubicBezTo>
                    <a:cubicBezTo>
                      <a:pt x="1459" y="10623"/>
                      <a:pt x="1460" y="10620"/>
                      <a:pt x="1444" y="10679"/>
                    </a:cubicBezTo>
                    <a:cubicBezTo>
                      <a:pt x="1428" y="10735"/>
                      <a:pt x="1436" y="10755"/>
                      <a:pt x="1439" y="10788"/>
                    </a:cubicBezTo>
                    <a:cubicBezTo>
                      <a:pt x="1417" y="10710"/>
                      <a:pt x="1374" y="10616"/>
                      <a:pt x="1374" y="10616"/>
                    </a:cubicBezTo>
                    <a:cubicBezTo>
                      <a:pt x="1374" y="10616"/>
                      <a:pt x="1339" y="10690"/>
                      <a:pt x="1327" y="10766"/>
                    </a:cubicBezTo>
                    <a:cubicBezTo>
                      <a:pt x="1363" y="10762"/>
                      <a:pt x="1371" y="10831"/>
                      <a:pt x="1387" y="10871"/>
                    </a:cubicBezTo>
                    <a:cubicBezTo>
                      <a:pt x="1340" y="10910"/>
                      <a:pt x="1291" y="11008"/>
                      <a:pt x="1286" y="11051"/>
                    </a:cubicBezTo>
                    <a:cubicBezTo>
                      <a:pt x="1276" y="11158"/>
                      <a:pt x="1307" y="11195"/>
                      <a:pt x="1339" y="11186"/>
                    </a:cubicBezTo>
                    <a:cubicBezTo>
                      <a:pt x="1345" y="11137"/>
                      <a:pt x="1388" y="11031"/>
                      <a:pt x="1388" y="11031"/>
                    </a:cubicBezTo>
                    <a:cubicBezTo>
                      <a:pt x="1388" y="11031"/>
                      <a:pt x="1355" y="11228"/>
                      <a:pt x="1364" y="11246"/>
                    </a:cubicBezTo>
                    <a:cubicBezTo>
                      <a:pt x="1374" y="11265"/>
                      <a:pt x="1387" y="11218"/>
                      <a:pt x="1416" y="11147"/>
                    </a:cubicBezTo>
                    <a:cubicBezTo>
                      <a:pt x="1444" y="11077"/>
                      <a:pt x="1463" y="10894"/>
                      <a:pt x="1444" y="10810"/>
                    </a:cubicBezTo>
                    <a:cubicBezTo>
                      <a:pt x="1458" y="10848"/>
                      <a:pt x="1492" y="10903"/>
                      <a:pt x="1502" y="10926"/>
                    </a:cubicBezTo>
                    <a:cubicBezTo>
                      <a:pt x="1515" y="10954"/>
                      <a:pt x="1495" y="11047"/>
                      <a:pt x="1481" y="11078"/>
                    </a:cubicBezTo>
                    <a:cubicBezTo>
                      <a:pt x="1467" y="11110"/>
                      <a:pt x="1455" y="11164"/>
                      <a:pt x="1474" y="11222"/>
                    </a:cubicBezTo>
                    <a:cubicBezTo>
                      <a:pt x="1494" y="11280"/>
                      <a:pt x="1515" y="11292"/>
                      <a:pt x="1553" y="11292"/>
                    </a:cubicBezTo>
                    <a:cubicBezTo>
                      <a:pt x="1553" y="11335"/>
                      <a:pt x="1532" y="11403"/>
                      <a:pt x="1512" y="11439"/>
                    </a:cubicBezTo>
                    <a:cubicBezTo>
                      <a:pt x="1492" y="11474"/>
                      <a:pt x="1444" y="11596"/>
                      <a:pt x="1433" y="11621"/>
                    </a:cubicBezTo>
                    <a:cubicBezTo>
                      <a:pt x="1422" y="11646"/>
                      <a:pt x="1421" y="11676"/>
                      <a:pt x="1430" y="11702"/>
                    </a:cubicBezTo>
                    <a:cubicBezTo>
                      <a:pt x="1453" y="11690"/>
                      <a:pt x="1495" y="11608"/>
                      <a:pt x="1504" y="11584"/>
                    </a:cubicBezTo>
                    <a:cubicBezTo>
                      <a:pt x="1514" y="11558"/>
                      <a:pt x="1547" y="11565"/>
                      <a:pt x="1561" y="11577"/>
                    </a:cubicBezTo>
                    <a:cubicBezTo>
                      <a:pt x="1575" y="11589"/>
                      <a:pt x="1557" y="11596"/>
                      <a:pt x="1537" y="11598"/>
                    </a:cubicBezTo>
                    <a:cubicBezTo>
                      <a:pt x="1517" y="11601"/>
                      <a:pt x="1498" y="11669"/>
                      <a:pt x="1509" y="11681"/>
                    </a:cubicBezTo>
                    <a:cubicBezTo>
                      <a:pt x="1520" y="11694"/>
                      <a:pt x="1537" y="11703"/>
                      <a:pt x="1573" y="11611"/>
                    </a:cubicBezTo>
                    <a:cubicBezTo>
                      <a:pt x="1573" y="11614"/>
                      <a:pt x="1542" y="11730"/>
                      <a:pt x="1534" y="11758"/>
                    </a:cubicBezTo>
                    <a:cubicBezTo>
                      <a:pt x="1531" y="11771"/>
                      <a:pt x="1528" y="11781"/>
                      <a:pt x="1527" y="11795"/>
                    </a:cubicBezTo>
                    <a:lnTo>
                      <a:pt x="1468" y="11942"/>
                    </a:lnTo>
                    <a:cubicBezTo>
                      <a:pt x="1468" y="11942"/>
                      <a:pt x="1479" y="11954"/>
                      <a:pt x="1507" y="11974"/>
                    </a:cubicBezTo>
                    <a:cubicBezTo>
                      <a:pt x="1538" y="11839"/>
                      <a:pt x="1688" y="11789"/>
                      <a:pt x="1710" y="11787"/>
                    </a:cubicBezTo>
                    <a:cubicBezTo>
                      <a:pt x="1720" y="11786"/>
                      <a:pt x="1722" y="11766"/>
                      <a:pt x="1722" y="11746"/>
                    </a:cubicBezTo>
                    <a:cubicBezTo>
                      <a:pt x="1728" y="11741"/>
                      <a:pt x="1733" y="11736"/>
                      <a:pt x="1734" y="11733"/>
                    </a:cubicBezTo>
                    <a:cubicBezTo>
                      <a:pt x="1742" y="11707"/>
                      <a:pt x="1764" y="11657"/>
                      <a:pt x="1792" y="11653"/>
                    </a:cubicBezTo>
                    <a:cubicBezTo>
                      <a:pt x="1821" y="11648"/>
                      <a:pt x="1849" y="11628"/>
                      <a:pt x="1883" y="11495"/>
                    </a:cubicBezTo>
                    <a:cubicBezTo>
                      <a:pt x="1885" y="11557"/>
                      <a:pt x="1873" y="11598"/>
                      <a:pt x="1861" y="11645"/>
                    </a:cubicBezTo>
                    <a:cubicBezTo>
                      <a:pt x="1848" y="11692"/>
                      <a:pt x="1801" y="11692"/>
                      <a:pt x="1765" y="11725"/>
                    </a:cubicBezTo>
                    <a:cubicBezTo>
                      <a:pt x="1730" y="11760"/>
                      <a:pt x="1752" y="11835"/>
                      <a:pt x="1762" y="11865"/>
                    </a:cubicBezTo>
                    <a:cubicBezTo>
                      <a:pt x="1770" y="11896"/>
                      <a:pt x="1772" y="11908"/>
                      <a:pt x="1790" y="11907"/>
                    </a:cubicBezTo>
                    <a:cubicBezTo>
                      <a:pt x="1808" y="11905"/>
                      <a:pt x="1834" y="11900"/>
                      <a:pt x="1874" y="11946"/>
                    </a:cubicBezTo>
                    <a:cubicBezTo>
                      <a:pt x="1814" y="11914"/>
                      <a:pt x="1813" y="11969"/>
                      <a:pt x="1808" y="12006"/>
                    </a:cubicBezTo>
                    <a:cubicBezTo>
                      <a:pt x="1803" y="12043"/>
                      <a:pt x="1812" y="12101"/>
                      <a:pt x="1825" y="12149"/>
                    </a:cubicBezTo>
                    <a:cubicBezTo>
                      <a:pt x="1837" y="12196"/>
                      <a:pt x="1831" y="12234"/>
                      <a:pt x="1820" y="12272"/>
                    </a:cubicBezTo>
                    <a:cubicBezTo>
                      <a:pt x="1820" y="12242"/>
                      <a:pt x="1787" y="12127"/>
                      <a:pt x="1791" y="12091"/>
                    </a:cubicBezTo>
                    <a:cubicBezTo>
                      <a:pt x="1795" y="12054"/>
                      <a:pt x="1785" y="12017"/>
                      <a:pt x="1772" y="11959"/>
                    </a:cubicBezTo>
                    <a:cubicBezTo>
                      <a:pt x="1758" y="11902"/>
                      <a:pt x="1677" y="11956"/>
                      <a:pt x="1657" y="11965"/>
                    </a:cubicBezTo>
                    <a:cubicBezTo>
                      <a:pt x="1636" y="11974"/>
                      <a:pt x="1630" y="11996"/>
                      <a:pt x="1630" y="12044"/>
                    </a:cubicBezTo>
                    <a:cubicBezTo>
                      <a:pt x="1629" y="12092"/>
                      <a:pt x="1600" y="12060"/>
                      <a:pt x="1582" y="12036"/>
                    </a:cubicBezTo>
                    <a:cubicBezTo>
                      <a:pt x="1565" y="12012"/>
                      <a:pt x="1558" y="12033"/>
                      <a:pt x="1555" y="12070"/>
                    </a:cubicBezTo>
                    <a:cubicBezTo>
                      <a:pt x="1552" y="12108"/>
                      <a:pt x="1537" y="12103"/>
                      <a:pt x="1512" y="12107"/>
                    </a:cubicBezTo>
                    <a:cubicBezTo>
                      <a:pt x="1487" y="12111"/>
                      <a:pt x="1492" y="12116"/>
                      <a:pt x="1465" y="12161"/>
                    </a:cubicBezTo>
                    <a:cubicBezTo>
                      <a:pt x="1402" y="12333"/>
                      <a:pt x="1430" y="12527"/>
                      <a:pt x="1446" y="12533"/>
                    </a:cubicBezTo>
                    <a:cubicBezTo>
                      <a:pt x="1518" y="12501"/>
                      <a:pt x="1517" y="12378"/>
                      <a:pt x="1510" y="12348"/>
                    </a:cubicBezTo>
                    <a:cubicBezTo>
                      <a:pt x="1504" y="12318"/>
                      <a:pt x="1529" y="12327"/>
                      <a:pt x="1547" y="12336"/>
                    </a:cubicBezTo>
                    <a:cubicBezTo>
                      <a:pt x="1566" y="12346"/>
                      <a:pt x="1580" y="12331"/>
                      <a:pt x="1595" y="12299"/>
                    </a:cubicBezTo>
                    <a:cubicBezTo>
                      <a:pt x="1610" y="12266"/>
                      <a:pt x="1602" y="12323"/>
                      <a:pt x="1590" y="12366"/>
                    </a:cubicBezTo>
                    <a:cubicBezTo>
                      <a:pt x="1577" y="12410"/>
                      <a:pt x="1612" y="12429"/>
                      <a:pt x="1639" y="12438"/>
                    </a:cubicBezTo>
                    <a:cubicBezTo>
                      <a:pt x="1667" y="12448"/>
                      <a:pt x="1739" y="12497"/>
                      <a:pt x="1754" y="12520"/>
                    </a:cubicBezTo>
                    <a:cubicBezTo>
                      <a:pt x="1770" y="12543"/>
                      <a:pt x="1786" y="12501"/>
                      <a:pt x="1806" y="12461"/>
                    </a:cubicBezTo>
                    <a:cubicBezTo>
                      <a:pt x="1806" y="12540"/>
                      <a:pt x="1793" y="12537"/>
                      <a:pt x="1758" y="12556"/>
                    </a:cubicBezTo>
                    <a:cubicBezTo>
                      <a:pt x="1723" y="12575"/>
                      <a:pt x="1661" y="12499"/>
                      <a:pt x="1613" y="12457"/>
                    </a:cubicBezTo>
                    <a:cubicBezTo>
                      <a:pt x="1564" y="12416"/>
                      <a:pt x="1513" y="12465"/>
                      <a:pt x="1505" y="12499"/>
                    </a:cubicBezTo>
                    <a:cubicBezTo>
                      <a:pt x="1497" y="12533"/>
                      <a:pt x="1479" y="12565"/>
                      <a:pt x="1462" y="12580"/>
                    </a:cubicBezTo>
                    <a:cubicBezTo>
                      <a:pt x="1444" y="12595"/>
                      <a:pt x="1434" y="12608"/>
                      <a:pt x="1433" y="12638"/>
                    </a:cubicBezTo>
                    <a:cubicBezTo>
                      <a:pt x="1432" y="12669"/>
                      <a:pt x="1493" y="12720"/>
                      <a:pt x="1567" y="12759"/>
                    </a:cubicBezTo>
                    <a:cubicBezTo>
                      <a:pt x="1544" y="12780"/>
                      <a:pt x="1529" y="12782"/>
                      <a:pt x="1512" y="12763"/>
                    </a:cubicBezTo>
                    <a:cubicBezTo>
                      <a:pt x="1496" y="12744"/>
                      <a:pt x="1460" y="12723"/>
                      <a:pt x="1441" y="12707"/>
                    </a:cubicBezTo>
                    <a:cubicBezTo>
                      <a:pt x="1423" y="12689"/>
                      <a:pt x="1408" y="12703"/>
                      <a:pt x="1379" y="12774"/>
                    </a:cubicBezTo>
                    <a:cubicBezTo>
                      <a:pt x="1450" y="12930"/>
                      <a:pt x="1600" y="13003"/>
                      <a:pt x="1627" y="13007"/>
                    </a:cubicBezTo>
                    <a:cubicBezTo>
                      <a:pt x="1654" y="13011"/>
                      <a:pt x="1659" y="13016"/>
                      <a:pt x="1695" y="12992"/>
                    </a:cubicBezTo>
                    <a:cubicBezTo>
                      <a:pt x="1666" y="13059"/>
                      <a:pt x="1637" y="13065"/>
                      <a:pt x="1623" y="13045"/>
                    </a:cubicBezTo>
                    <a:cubicBezTo>
                      <a:pt x="1608" y="13024"/>
                      <a:pt x="1570" y="13005"/>
                      <a:pt x="1543" y="13005"/>
                    </a:cubicBezTo>
                    <a:cubicBezTo>
                      <a:pt x="1517" y="13005"/>
                      <a:pt x="1493" y="12981"/>
                      <a:pt x="1479" y="12947"/>
                    </a:cubicBezTo>
                    <a:cubicBezTo>
                      <a:pt x="1466" y="12912"/>
                      <a:pt x="1437" y="12928"/>
                      <a:pt x="1426" y="12935"/>
                    </a:cubicBezTo>
                    <a:cubicBezTo>
                      <a:pt x="1414" y="12943"/>
                      <a:pt x="1409" y="12958"/>
                      <a:pt x="1416" y="12977"/>
                    </a:cubicBezTo>
                    <a:cubicBezTo>
                      <a:pt x="1424" y="12996"/>
                      <a:pt x="1428" y="13039"/>
                      <a:pt x="1448" y="13050"/>
                    </a:cubicBezTo>
                    <a:cubicBezTo>
                      <a:pt x="1469" y="13062"/>
                      <a:pt x="1501" y="13126"/>
                      <a:pt x="1510" y="13149"/>
                    </a:cubicBezTo>
                    <a:cubicBezTo>
                      <a:pt x="1519" y="13171"/>
                      <a:pt x="1527" y="13188"/>
                      <a:pt x="1547" y="13190"/>
                    </a:cubicBezTo>
                    <a:cubicBezTo>
                      <a:pt x="1568" y="13192"/>
                      <a:pt x="1562" y="13175"/>
                      <a:pt x="1533" y="13093"/>
                    </a:cubicBezTo>
                    <a:cubicBezTo>
                      <a:pt x="1573" y="13163"/>
                      <a:pt x="1635" y="13186"/>
                      <a:pt x="1650" y="13211"/>
                    </a:cubicBezTo>
                    <a:cubicBezTo>
                      <a:pt x="1664" y="13235"/>
                      <a:pt x="1687" y="13192"/>
                      <a:pt x="1703" y="13163"/>
                    </a:cubicBezTo>
                    <a:cubicBezTo>
                      <a:pt x="1720" y="13135"/>
                      <a:pt x="1731" y="13185"/>
                      <a:pt x="1733" y="13203"/>
                    </a:cubicBezTo>
                    <a:cubicBezTo>
                      <a:pt x="1735" y="13222"/>
                      <a:pt x="1752" y="13254"/>
                      <a:pt x="1783" y="13277"/>
                    </a:cubicBezTo>
                    <a:cubicBezTo>
                      <a:pt x="1773" y="13279"/>
                      <a:pt x="1761" y="13275"/>
                      <a:pt x="1749" y="13269"/>
                    </a:cubicBezTo>
                    <a:cubicBezTo>
                      <a:pt x="1749" y="13268"/>
                      <a:pt x="1750" y="13267"/>
                      <a:pt x="1750" y="13265"/>
                    </a:cubicBezTo>
                    <a:cubicBezTo>
                      <a:pt x="1748" y="13240"/>
                      <a:pt x="1731" y="13235"/>
                      <a:pt x="1710" y="13239"/>
                    </a:cubicBezTo>
                    <a:cubicBezTo>
                      <a:pt x="1707" y="13236"/>
                      <a:pt x="1704" y="13234"/>
                      <a:pt x="1702" y="13231"/>
                    </a:cubicBezTo>
                    <a:cubicBezTo>
                      <a:pt x="1697" y="13226"/>
                      <a:pt x="1694" y="13232"/>
                      <a:pt x="1693" y="13245"/>
                    </a:cubicBezTo>
                    <a:cubicBezTo>
                      <a:pt x="1654" y="13259"/>
                      <a:pt x="1610" y="13293"/>
                      <a:pt x="1610" y="13293"/>
                    </a:cubicBezTo>
                    <a:cubicBezTo>
                      <a:pt x="1610" y="13293"/>
                      <a:pt x="1606" y="13318"/>
                      <a:pt x="1621" y="13318"/>
                    </a:cubicBezTo>
                    <a:cubicBezTo>
                      <a:pt x="1636" y="13318"/>
                      <a:pt x="1684" y="13365"/>
                      <a:pt x="1706" y="13363"/>
                    </a:cubicBezTo>
                    <a:cubicBezTo>
                      <a:pt x="1721" y="13359"/>
                      <a:pt x="1734" y="13337"/>
                      <a:pt x="1742" y="13313"/>
                    </a:cubicBezTo>
                    <a:cubicBezTo>
                      <a:pt x="1758" y="13318"/>
                      <a:pt x="1772" y="13326"/>
                      <a:pt x="1780" y="13335"/>
                    </a:cubicBezTo>
                    <a:cubicBezTo>
                      <a:pt x="1795" y="13352"/>
                      <a:pt x="1793" y="13385"/>
                      <a:pt x="1792" y="13417"/>
                    </a:cubicBezTo>
                    <a:cubicBezTo>
                      <a:pt x="1791" y="13448"/>
                      <a:pt x="1778" y="13464"/>
                      <a:pt x="1741" y="13483"/>
                    </a:cubicBezTo>
                    <a:cubicBezTo>
                      <a:pt x="1769" y="13500"/>
                      <a:pt x="1854" y="13528"/>
                      <a:pt x="1885" y="13524"/>
                    </a:cubicBezTo>
                    <a:cubicBezTo>
                      <a:pt x="1916" y="13520"/>
                      <a:pt x="1935" y="13441"/>
                      <a:pt x="1936" y="13412"/>
                    </a:cubicBezTo>
                    <a:cubicBezTo>
                      <a:pt x="1937" y="13385"/>
                      <a:pt x="1971" y="13352"/>
                      <a:pt x="1981" y="13309"/>
                    </a:cubicBezTo>
                    <a:cubicBezTo>
                      <a:pt x="1992" y="13265"/>
                      <a:pt x="1987" y="13239"/>
                      <a:pt x="1998" y="13233"/>
                    </a:cubicBezTo>
                    <a:cubicBezTo>
                      <a:pt x="2012" y="13379"/>
                      <a:pt x="1982" y="13429"/>
                      <a:pt x="1958" y="13452"/>
                    </a:cubicBezTo>
                    <a:cubicBezTo>
                      <a:pt x="1933" y="13475"/>
                      <a:pt x="1937" y="13494"/>
                      <a:pt x="1914" y="13543"/>
                    </a:cubicBezTo>
                    <a:cubicBezTo>
                      <a:pt x="1892" y="13593"/>
                      <a:pt x="1811" y="13558"/>
                      <a:pt x="1781" y="13543"/>
                    </a:cubicBezTo>
                    <a:cubicBezTo>
                      <a:pt x="1751" y="13528"/>
                      <a:pt x="1721" y="13516"/>
                      <a:pt x="1726" y="13546"/>
                    </a:cubicBezTo>
                    <a:cubicBezTo>
                      <a:pt x="1731" y="13577"/>
                      <a:pt x="1787" y="13564"/>
                      <a:pt x="1818" y="13593"/>
                    </a:cubicBezTo>
                    <a:cubicBezTo>
                      <a:pt x="1775" y="13585"/>
                      <a:pt x="1753" y="13597"/>
                      <a:pt x="1741" y="13611"/>
                    </a:cubicBezTo>
                    <a:cubicBezTo>
                      <a:pt x="1702" y="13527"/>
                      <a:pt x="1652" y="13490"/>
                      <a:pt x="1632" y="13487"/>
                    </a:cubicBezTo>
                    <a:cubicBezTo>
                      <a:pt x="1611" y="13483"/>
                      <a:pt x="1546" y="13376"/>
                      <a:pt x="1501" y="13320"/>
                    </a:cubicBezTo>
                    <a:cubicBezTo>
                      <a:pt x="1456" y="13264"/>
                      <a:pt x="1444" y="13273"/>
                      <a:pt x="1361" y="13044"/>
                    </a:cubicBezTo>
                    <a:cubicBezTo>
                      <a:pt x="1278" y="12815"/>
                      <a:pt x="1134" y="12855"/>
                      <a:pt x="1114" y="12856"/>
                    </a:cubicBezTo>
                    <a:cubicBezTo>
                      <a:pt x="1093" y="12858"/>
                      <a:pt x="1106" y="13007"/>
                      <a:pt x="1121" y="13080"/>
                    </a:cubicBezTo>
                    <a:cubicBezTo>
                      <a:pt x="1149" y="13222"/>
                      <a:pt x="1256" y="13207"/>
                      <a:pt x="1286" y="13211"/>
                    </a:cubicBezTo>
                    <a:cubicBezTo>
                      <a:pt x="1316" y="13215"/>
                      <a:pt x="1303" y="13196"/>
                      <a:pt x="1264" y="13112"/>
                    </a:cubicBezTo>
                    <a:cubicBezTo>
                      <a:pt x="1274" y="13123"/>
                      <a:pt x="1323" y="13185"/>
                      <a:pt x="1348" y="13207"/>
                    </a:cubicBezTo>
                    <a:cubicBezTo>
                      <a:pt x="1373" y="13230"/>
                      <a:pt x="1338" y="13256"/>
                      <a:pt x="1329" y="13256"/>
                    </a:cubicBezTo>
                    <a:cubicBezTo>
                      <a:pt x="1321" y="13256"/>
                      <a:pt x="1313" y="13271"/>
                      <a:pt x="1308" y="13346"/>
                    </a:cubicBezTo>
                    <a:cubicBezTo>
                      <a:pt x="1281" y="13190"/>
                      <a:pt x="1206" y="13247"/>
                      <a:pt x="1179" y="13279"/>
                    </a:cubicBezTo>
                    <a:cubicBezTo>
                      <a:pt x="1153" y="13310"/>
                      <a:pt x="1174" y="13333"/>
                      <a:pt x="1176" y="13343"/>
                    </a:cubicBezTo>
                    <a:cubicBezTo>
                      <a:pt x="1179" y="13352"/>
                      <a:pt x="1192" y="13365"/>
                      <a:pt x="1187" y="13417"/>
                    </a:cubicBezTo>
                    <a:cubicBezTo>
                      <a:pt x="1182" y="13470"/>
                      <a:pt x="1187" y="13532"/>
                      <a:pt x="1188" y="13547"/>
                    </a:cubicBezTo>
                    <a:cubicBezTo>
                      <a:pt x="1189" y="13562"/>
                      <a:pt x="1207" y="13543"/>
                      <a:pt x="1225" y="13536"/>
                    </a:cubicBezTo>
                    <a:cubicBezTo>
                      <a:pt x="1242" y="13528"/>
                      <a:pt x="1290" y="13673"/>
                      <a:pt x="1291" y="13682"/>
                    </a:cubicBezTo>
                    <a:cubicBezTo>
                      <a:pt x="1292" y="13691"/>
                      <a:pt x="1322" y="13646"/>
                      <a:pt x="1328" y="13628"/>
                    </a:cubicBezTo>
                    <a:cubicBezTo>
                      <a:pt x="1334" y="13609"/>
                      <a:pt x="1359" y="13652"/>
                      <a:pt x="1370" y="13676"/>
                    </a:cubicBezTo>
                    <a:cubicBezTo>
                      <a:pt x="1380" y="13700"/>
                      <a:pt x="1364" y="13714"/>
                      <a:pt x="1336" y="13749"/>
                    </a:cubicBezTo>
                    <a:cubicBezTo>
                      <a:pt x="1305" y="13840"/>
                      <a:pt x="1342" y="13883"/>
                      <a:pt x="1356" y="13911"/>
                    </a:cubicBezTo>
                    <a:cubicBezTo>
                      <a:pt x="1370" y="13939"/>
                      <a:pt x="1383" y="13905"/>
                      <a:pt x="1400" y="13853"/>
                    </a:cubicBezTo>
                    <a:cubicBezTo>
                      <a:pt x="1418" y="13800"/>
                      <a:pt x="1415" y="13853"/>
                      <a:pt x="1406" y="13915"/>
                    </a:cubicBezTo>
                    <a:cubicBezTo>
                      <a:pt x="1490" y="13932"/>
                      <a:pt x="1467" y="14104"/>
                      <a:pt x="1466" y="14119"/>
                    </a:cubicBezTo>
                    <a:cubicBezTo>
                      <a:pt x="1465" y="14135"/>
                      <a:pt x="1485" y="14118"/>
                      <a:pt x="1503" y="14110"/>
                    </a:cubicBezTo>
                    <a:cubicBezTo>
                      <a:pt x="1520" y="14103"/>
                      <a:pt x="1511" y="14138"/>
                      <a:pt x="1512" y="14162"/>
                    </a:cubicBezTo>
                    <a:cubicBezTo>
                      <a:pt x="1513" y="14187"/>
                      <a:pt x="1534" y="14202"/>
                      <a:pt x="1607" y="14241"/>
                    </a:cubicBezTo>
                    <a:cubicBezTo>
                      <a:pt x="1554" y="14262"/>
                      <a:pt x="1521" y="14215"/>
                      <a:pt x="1496" y="14219"/>
                    </a:cubicBezTo>
                    <a:cubicBezTo>
                      <a:pt x="1447" y="14220"/>
                      <a:pt x="1429" y="14363"/>
                      <a:pt x="1429" y="14390"/>
                    </a:cubicBezTo>
                    <a:cubicBezTo>
                      <a:pt x="1429" y="14416"/>
                      <a:pt x="1462" y="14363"/>
                      <a:pt x="1469" y="14359"/>
                    </a:cubicBezTo>
                    <a:cubicBezTo>
                      <a:pt x="1476" y="14355"/>
                      <a:pt x="1488" y="14403"/>
                      <a:pt x="1488" y="14423"/>
                    </a:cubicBezTo>
                    <a:cubicBezTo>
                      <a:pt x="1488" y="14444"/>
                      <a:pt x="1560" y="14444"/>
                      <a:pt x="1576" y="14444"/>
                    </a:cubicBezTo>
                    <a:cubicBezTo>
                      <a:pt x="1591" y="14444"/>
                      <a:pt x="1579" y="14498"/>
                      <a:pt x="1572" y="14523"/>
                    </a:cubicBezTo>
                    <a:cubicBezTo>
                      <a:pt x="1564" y="14547"/>
                      <a:pt x="1599" y="14513"/>
                      <a:pt x="1611" y="14508"/>
                    </a:cubicBezTo>
                    <a:cubicBezTo>
                      <a:pt x="1622" y="14502"/>
                      <a:pt x="1600" y="14545"/>
                      <a:pt x="1596" y="14573"/>
                    </a:cubicBezTo>
                    <a:cubicBezTo>
                      <a:pt x="1592" y="14601"/>
                      <a:pt x="1602" y="14598"/>
                      <a:pt x="1621" y="14601"/>
                    </a:cubicBezTo>
                    <a:cubicBezTo>
                      <a:pt x="1641" y="14605"/>
                      <a:pt x="1645" y="14750"/>
                      <a:pt x="1646" y="14774"/>
                    </a:cubicBezTo>
                    <a:cubicBezTo>
                      <a:pt x="1647" y="14799"/>
                      <a:pt x="1626" y="14788"/>
                      <a:pt x="1597" y="14781"/>
                    </a:cubicBezTo>
                    <a:cubicBezTo>
                      <a:pt x="1605" y="14797"/>
                      <a:pt x="1641" y="14909"/>
                      <a:pt x="1641" y="14924"/>
                    </a:cubicBezTo>
                    <a:cubicBezTo>
                      <a:pt x="1641" y="14940"/>
                      <a:pt x="1670" y="14979"/>
                      <a:pt x="1683" y="14996"/>
                    </a:cubicBezTo>
                    <a:cubicBezTo>
                      <a:pt x="1695" y="15013"/>
                      <a:pt x="1712" y="14960"/>
                      <a:pt x="1723" y="14940"/>
                    </a:cubicBezTo>
                    <a:cubicBezTo>
                      <a:pt x="1733" y="14918"/>
                      <a:pt x="1758" y="15002"/>
                      <a:pt x="1758" y="15014"/>
                    </a:cubicBezTo>
                    <a:cubicBezTo>
                      <a:pt x="1758" y="15028"/>
                      <a:pt x="1811" y="15028"/>
                      <a:pt x="1833" y="15031"/>
                    </a:cubicBezTo>
                    <a:cubicBezTo>
                      <a:pt x="1854" y="15035"/>
                      <a:pt x="1883" y="14996"/>
                      <a:pt x="1928" y="14876"/>
                    </a:cubicBezTo>
                    <a:cubicBezTo>
                      <a:pt x="1919" y="14960"/>
                      <a:pt x="1888" y="15013"/>
                      <a:pt x="1873" y="15052"/>
                    </a:cubicBezTo>
                    <a:cubicBezTo>
                      <a:pt x="1857" y="15092"/>
                      <a:pt x="1809" y="15103"/>
                      <a:pt x="1782" y="15120"/>
                    </a:cubicBezTo>
                    <a:cubicBezTo>
                      <a:pt x="1755" y="15137"/>
                      <a:pt x="1758" y="15193"/>
                      <a:pt x="1758" y="15211"/>
                    </a:cubicBezTo>
                    <a:cubicBezTo>
                      <a:pt x="1758" y="15230"/>
                      <a:pt x="1813" y="15341"/>
                      <a:pt x="1858" y="15403"/>
                    </a:cubicBezTo>
                    <a:cubicBezTo>
                      <a:pt x="1858" y="15403"/>
                      <a:pt x="2058" y="15792"/>
                      <a:pt x="2175" y="15868"/>
                    </a:cubicBezTo>
                    <a:cubicBezTo>
                      <a:pt x="2230" y="15897"/>
                      <a:pt x="2331" y="15838"/>
                      <a:pt x="2285" y="15662"/>
                    </a:cubicBezTo>
                    <a:cubicBezTo>
                      <a:pt x="2255" y="15667"/>
                      <a:pt x="2233" y="15663"/>
                      <a:pt x="2233" y="15663"/>
                    </a:cubicBezTo>
                    <a:cubicBezTo>
                      <a:pt x="2217" y="15660"/>
                      <a:pt x="2211" y="15526"/>
                      <a:pt x="2234" y="15472"/>
                    </a:cubicBezTo>
                    <a:cubicBezTo>
                      <a:pt x="2256" y="15418"/>
                      <a:pt x="2231" y="15324"/>
                      <a:pt x="2208" y="15281"/>
                    </a:cubicBezTo>
                    <a:cubicBezTo>
                      <a:pt x="2186" y="15238"/>
                      <a:pt x="2198" y="15226"/>
                      <a:pt x="2211" y="15191"/>
                    </a:cubicBezTo>
                    <a:cubicBezTo>
                      <a:pt x="2225" y="15155"/>
                      <a:pt x="2215" y="15140"/>
                      <a:pt x="2196" y="15103"/>
                    </a:cubicBezTo>
                    <a:cubicBezTo>
                      <a:pt x="2176" y="15065"/>
                      <a:pt x="2182" y="15061"/>
                      <a:pt x="2184" y="15018"/>
                    </a:cubicBezTo>
                    <a:cubicBezTo>
                      <a:pt x="2188" y="14975"/>
                      <a:pt x="2165" y="14969"/>
                      <a:pt x="2154" y="14964"/>
                    </a:cubicBezTo>
                    <a:cubicBezTo>
                      <a:pt x="2143" y="14958"/>
                      <a:pt x="2128" y="14941"/>
                      <a:pt x="2117" y="14887"/>
                    </a:cubicBezTo>
                    <a:cubicBezTo>
                      <a:pt x="2106" y="14832"/>
                      <a:pt x="2076" y="14815"/>
                      <a:pt x="2025" y="14753"/>
                    </a:cubicBezTo>
                    <a:cubicBezTo>
                      <a:pt x="1973" y="14692"/>
                      <a:pt x="1923" y="14549"/>
                      <a:pt x="1981" y="14410"/>
                    </a:cubicBezTo>
                    <a:cubicBezTo>
                      <a:pt x="1912" y="14262"/>
                      <a:pt x="1908" y="13921"/>
                      <a:pt x="1907" y="13827"/>
                    </a:cubicBezTo>
                    <a:cubicBezTo>
                      <a:pt x="1907" y="13797"/>
                      <a:pt x="1895" y="13777"/>
                      <a:pt x="1879" y="13762"/>
                    </a:cubicBezTo>
                    <a:cubicBezTo>
                      <a:pt x="1893" y="13741"/>
                      <a:pt x="1916" y="13701"/>
                      <a:pt x="1946" y="13641"/>
                    </a:cubicBezTo>
                    <a:cubicBezTo>
                      <a:pt x="1926" y="13696"/>
                      <a:pt x="1931" y="13757"/>
                      <a:pt x="1941" y="13791"/>
                    </a:cubicBezTo>
                    <a:cubicBezTo>
                      <a:pt x="1935" y="13798"/>
                      <a:pt x="1932" y="13804"/>
                      <a:pt x="1932" y="13804"/>
                    </a:cubicBezTo>
                    <a:cubicBezTo>
                      <a:pt x="1932" y="13804"/>
                      <a:pt x="1977" y="13851"/>
                      <a:pt x="1979" y="13898"/>
                    </a:cubicBezTo>
                    <a:cubicBezTo>
                      <a:pt x="1982" y="13946"/>
                      <a:pt x="1984" y="13966"/>
                      <a:pt x="1969" y="13981"/>
                    </a:cubicBezTo>
                    <a:cubicBezTo>
                      <a:pt x="1954" y="13996"/>
                      <a:pt x="1967" y="14024"/>
                      <a:pt x="1967" y="14024"/>
                    </a:cubicBezTo>
                    <a:lnTo>
                      <a:pt x="2014" y="13959"/>
                    </a:lnTo>
                    <a:cubicBezTo>
                      <a:pt x="2014" y="13959"/>
                      <a:pt x="2007" y="13894"/>
                      <a:pt x="1997" y="13836"/>
                    </a:cubicBezTo>
                    <a:cubicBezTo>
                      <a:pt x="2025" y="13861"/>
                      <a:pt x="2038" y="13898"/>
                      <a:pt x="2045" y="13878"/>
                    </a:cubicBezTo>
                    <a:cubicBezTo>
                      <a:pt x="2055" y="13848"/>
                      <a:pt x="2066" y="13807"/>
                      <a:pt x="2103" y="13780"/>
                    </a:cubicBezTo>
                    <a:cubicBezTo>
                      <a:pt x="2140" y="13752"/>
                      <a:pt x="2150" y="13661"/>
                      <a:pt x="2147" y="13626"/>
                    </a:cubicBezTo>
                    <a:cubicBezTo>
                      <a:pt x="2144" y="13591"/>
                      <a:pt x="2146" y="13558"/>
                      <a:pt x="2173" y="13523"/>
                    </a:cubicBezTo>
                    <a:cubicBezTo>
                      <a:pt x="2201" y="13488"/>
                      <a:pt x="2209" y="13513"/>
                      <a:pt x="2210" y="13515"/>
                    </a:cubicBezTo>
                    <a:cubicBezTo>
                      <a:pt x="2184" y="13548"/>
                      <a:pt x="2174" y="13591"/>
                      <a:pt x="2172" y="13674"/>
                    </a:cubicBezTo>
                    <a:cubicBezTo>
                      <a:pt x="2169" y="13757"/>
                      <a:pt x="2092" y="13860"/>
                      <a:pt x="2064" y="13888"/>
                    </a:cubicBezTo>
                    <a:cubicBezTo>
                      <a:pt x="2037" y="13916"/>
                      <a:pt x="2042" y="13936"/>
                      <a:pt x="2036" y="13976"/>
                    </a:cubicBezTo>
                    <a:cubicBezTo>
                      <a:pt x="2028" y="14016"/>
                      <a:pt x="2052" y="13996"/>
                      <a:pt x="2069" y="13976"/>
                    </a:cubicBezTo>
                    <a:cubicBezTo>
                      <a:pt x="2085" y="13956"/>
                      <a:pt x="2091" y="13991"/>
                      <a:pt x="2107" y="14054"/>
                    </a:cubicBezTo>
                    <a:cubicBezTo>
                      <a:pt x="2128" y="14029"/>
                      <a:pt x="2166" y="13961"/>
                      <a:pt x="2242" y="14011"/>
                    </a:cubicBezTo>
                    <a:cubicBezTo>
                      <a:pt x="2121" y="14069"/>
                      <a:pt x="2151" y="14094"/>
                      <a:pt x="2154" y="14125"/>
                    </a:cubicBezTo>
                    <a:cubicBezTo>
                      <a:pt x="2157" y="14155"/>
                      <a:pt x="2162" y="14178"/>
                      <a:pt x="2146" y="14200"/>
                    </a:cubicBezTo>
                    <a:cubicBezTo>
                      <a:pt x="2129" y="14223"/>
                      <a:pt x="2119" y="14228"/>
                      <a:pt x="2107" y="14296"/>
                    </a:cubicBezTo>
                    <a:cubicBezTo>
                      <a:pt x="2095" y="14364"/>
                      <a:pt x="2104" y="14343"/>
                      <a:pt x="2089" y="14331"/>
                    </a:cubicBezTo>
                    <a:cubicBezTo>
                      <a:pt x="2074" y="14318"/>
                      <a:pt x="2051" y="14323"/>
                      <a:pt x="2070" y="14341"/>
                    </a:cubicBezTo>
                    <a:cubicBezTo>
                      <a:pt x="2086" y="14355"/>
                      <a:pt x="2114" y="14464"/>
                      <a:pt x="2132" y="14530"/>
                    </a:cubicBezTo>
                    <a:cubicBezTo>
                      <a:pt x="2107" y="14461"/>
                      <a:pt x="2082" y="14414"/>
                      <a:pt x="2082" y="14414"/>
                    </a:cubicBezTo>
                    <a:cubicBezTo>
                      <a:pt x="2063" y="14501"/>
                      <a:pt x="2104" y="14569"/>
                      <a:pt x="2129" y="14639"/>
                    </a:cubicBezTo>
                    <a:cubicBezTo>
                      <a:pt x="2153" y="14709"/>
                      <a:pt x="2162" y="14749"/>
                      <a:pt x="2184" y="14752"/>
                    </a:cubicBezTo>
                    <a:cubicBezTo>
                      <a:pt x="2180" y="14694"/>
                      <a:pt x="2166" y="14637"/>
                      <a:pt x="2151" y="14587"/>
                    </a:cubicBezTo>
                    <a:cubicBezTo>
                      <a:pt x="2167" y="14613"/>
                      <a:pt x="2189" y="14602"/>
                      <a:pt x="2217" y="14613"/>
                    </a:cubicBezTo>
                    <a:cubicBezTo>
                      <a:pt x="2250" y="14626"/>
                      <a:pt x="2253" y="14608"/>
                      <a:pt x="2271" y="14565"/>
                    </a:cubicBezTo>
                    <a:cubicBezTo>
                      <a:pt x="2289" y="14522"/>
                      <a:pt x="2293" y="14539"/>
                      <a:pt x="2287" y="14621"/>
                    </a:cubicBezTo>
                    <a:cubicBezTo>
                      <a:pt x="2282" y="14701"/>
                      <a:pt x="2307" y="14519"/>
                      <a:pt x="2307" y="14475"/>
                    </a:cubicBezTo>
                    <a:cubicBezTo>
                      <a:pt x="2307" y="14429"/>
                      <a:pt x="2323" y="14427"/>
                      <a:pt x="2348" y="14404"/>
                    </a:cubicBezTo>
                    <a:cubicBezTo>
                      <a:pt x="2373" y="14381"/>
                      <a:pt x="2369" y="14371"/>
                      <a:pt x="2352" y="14286"/>
                    </a:cubicBezTo>
                    <a:cubicBezTo>
                      <a:pt x="2431" y="14396"/>
                      <a:pt x="2367" y="14472"/>
                      <a:pt x="2352" y="14472"/>
                    </a:cubicBezTo>
                    <a:cubicBezTo>
                      <a:pt x="2337" y="14472"/>
                      <a:pt x="2326" y="14484"/>
                      <a:pt x="2336" y="14527"/>
                    </a:cubicBezTo>
                    <a:cubicBezTo>
                      <a:pt x="2345" y="14570"/>
                      <a:pt x="2311" y="14661"/>
                      <a:pt x="2309" y="14718"/>
                    </a:cubicBezTo>
                    <a:cubicBezTo>
                      <a:pt x="2308" y="14844"/>
                      <a:pt x="2334" y="14807"/>
                      <a:pt x="2406" y="14792"/>
                    </a:cubicBezTo>
                    <a:cubicBezTo>
                      <a:pt x="2395" y="14809"/>
                      <a:pt x="2389" y="14832"/>
                      <a:pt x="2362" y="14837"/>
                    </a:cubicBezTo>
                    <a:cubicBezTo>
                      <a:pt x="2334" y="14842"/>
                      <a:pt x="2325" y="14862"/>
                      <a:pt x="2297" y="14920"/>
                    </a:cubicBezTo>
                    <a:cubicBezTo>
                      <a:pt x="2307" y="14759"/>
                      <a:pt x="2282" y="14716"/>
                      <a:pt x="2246" y="14709"/>
                    </a:cubicBezTo>
                    <a:cubicBezTo>
                      <a:pt x="2210" y="14940"/>
                      <a:pt x="2336" y="15028"/>
                      <a:pt x="2336" y="15028"/>
                    </a:cubicBezTo>
                    <a:cubicBezTo>
                      <a:pt x="2396" y="15089"/>
                      <a:pt x="2389" y="15002"/>
                      <a:pt x="2389" y="14975"/>
                    </a:cubicBezTo>
                    <a:cubicBezTo>
                      <a:pt x="2389" y="14948"/>
                      <a:pt x="2455" y="14960"/>
                      <a:pt x="2478" y="14943"/>
                    </a:cubicBezTo>
                    <a:cubicBezTo>
                      <a:pt x="2499" y="14925"/>
                      <a:pt x="2476" y="14988"/>
                      <a:pt x="2458" y="15066"/>
                    </a:cubicBezTo>
                    <a:cubicBezTo>
                      <a:pt x="2440" y="15144"/>
                      <a:pt x="2468" y="15179"/>
                      <a:pt x="2483" y="15210"/>
                    </a:cubicBezTo>
                    <a:cubicBezTo>
                      <a:pt x="2498" y="15240"/>
                      <a:pt x="2535" y="15220"/>
                      <a:pt x="2578" y="15134"/>
                    </a:cubicBezTo>
                    <a:cubicBezTo>
                      <a:pt x="2567" y="15230"/>
                      <a:pt x="2562" y="15286"/>
                      <a:pt x="2518" y="15312"/>
                    </a:cubicBezTo>
                    <a:cubicBezTo>
                      <a:pt x="2490" y="15328"/>
                      <a:pt x="2523" y="15341"/>
                      <a:pt x="2544" y="15361"/>
                    </a:cubicBezTo>
                    <a:lnTo>
                      <a:pt x="2543" y="15355"/>
                    </a:lnTo>
                    <a:cubicBezTo>
                      <a:pt x="2755" y="15549"/>
                      <a:pt x="3591" y="15905"/>
                      <a:pt x="4357" y="16158"/>
                    </a:cubicBezTo>
                    <a:cubicBezTo>
                      <a:pt x="4462" y="16193"/>
                      <a:pt x="4566" y="16225"/>
                      <a:pt x="4666" y="16255"/>
                    </a:cubicBezTo>
                    <a:cubicBezTo>
                      <a:pt x="4702" y="16266"/>
                      <a:pt x="4738" y="16277"/>
                      <a:pt x="4773" y="16287"/>
                    </a:cubicBezTo>
                    <a:cubicBezTo>
                      <a:pt x="4795" y="16293"/>
                      <a:pt x="4817" y="16299"/>
                      <a:pt x="4839" y="16305"/>
                    </a:cubicBezTo>
                    <a:cubicBezTo>
                      <a:pt x="4851" y="16309"/>
                      <a:pt x="4864" y="16312"/>
                      <a:pt x="4877" y="16316"/>
                    </a:cubicBezTo>
                    <a:cubicBezTo>
                      <a:pt x="4902" y="16323"/>
                      <a:pt x="4926" y="16329"/>
                      <a:pt x="4951" y="16335"/>
                    </a:cubicBezTo>
                    <a:cubicBezTo>
                      <a:pt x="4959" y="16338"/>
                      <a:pt x="4968" y="16340"/>
                      <a:pt x="4976" y="16342"/>
                    </a:cubicBezTo>
                    <a:cubicBezTo>
                      <a:pt x="5002" y="16349"/>
                      <a:pt x="5026" y="16355"/>
                      <a:pt x="5051" y="16361"/>
                    </a:cubicBezTo>
                    <a:cubicBezTo>
                      <a:pt x="5058" y="16363"/>
                      <a:pt x="5065" y="16364"/>
                      <a:pt x="5072" y="16366"/>
                    </a:cubicBezTo>
                    <a:cubicBezTo>
                      <a:pt x="5097" y="16372"/>
                      <a:pt x="5120" y="16378"/>
                      <a:pt x="5144" y="16383"/>
                    </a:cubicBezTo>
                    <a:cubicBezTo>
                      <a:pt x="5151" y="16384"/>
                      <a:pt x="5158" y="16386"/>
                      <a:pt x="5165" y="16388"/>
                    </a:cubicBezTo>
                    <a:cubicBezTo>
                      <a:pt x="5188" y="16393"/>
                      <a:pt x="5210" y="16397"/>
                      <a:pt x="5232" y="16402"/>
                    </a:cubicBezTo>
                    <a:cubicBezTo>
                      <a:pt x="5239" y="16403"/>
                      <a:pt x="5247" y="16405"/>
                      <a:pt x="5254" y="16406"/>
                    </a:cubicBezTo>
                    <a:cubicBezTo>
                      <a:pt x="5274" y="16410"/>
                      <a:pt x="5294" y="16414"/>
                      <a:pt x="5314" y="16418"/>
                    </a:cubicBezTo>
                    <a:cubicBezTo>
                      <a:pt x="5323" y="16419"/>
                      <a:pt x="5332" y="16421"/>
                      <a:pt x="5340" y="16422"/>
                    </a:cubicBezTo>
                    <a:cubicBezTo>
                      <a:pt x="5357" y="16425"/>
                      <a:pt x="5374" y="16428"/>
                      <a:pt x="5390" y="16430"/>
                    </a:cubicBezTo>
                    <a:cubicBezTo>
                      <a:pt x="5393" y="16431"/>
                      <a:pt x="5397" y="16431"/>
                      <a:pt x="5400" y="16432"/>
                    </a:cubicBezTo>
                    <a:cubicBezTo>
                      <a:pt x="5418" y="16434"/>
                      <a:pt x="5436" y="16437"/>
                      <a:pt x="5453" y="16439"/>
                    </a:cubicBezTo>
                    <a:lnTo>
                      <a:pt x="5915" y="16526"/>
                    </a:lnTo>
                    <a:lnTo>
                      <a:pt x="6553" y="16613"/>
                    </a:lnTo>
                    <a:lnTo>
                      <a:pt x="6762" y="16634"/>
                    </a:lnTo>
                    <a:lnTo>
                      <a:pt x="7476" y="16710"/>
                    </a:lnTo>
                    <a:lnTo>
                      <a:pt x="7885" y="16733"/>
                    </a:lnTo>
                    <a:lnTo>
                      <a:pt x="8546" y="16743"/>
                    </a:lnTo>
                    <a:lnTo>
                      <a:pt x="8554" y="16733"/>
                    </a:lnTo>
                    <a:lnTo>
                      <a:pt x="8557" y="16733"/>
                    </a:lnTo>
                    <a:lnTo>
                      <a:pt x="9387" y="16737"/>
                    </a:lnTo>
                    <a:lnTo>
                      <a:pt x="9547" y="16731"/>
                    </a:lnTo>
                    <a:lnTo>
                      <a:pt x="9944" y="16710"/>
                    </a:lnTo>
                    <a:lnTo>
                      <a:pt x="10747" y="16620"/>
                    </a:lnTo>
                    <a:lnTo>
                      <a:pt x="10774" y="16602"/>
                    </a:lnTo>
                    <a:lnTo>
                      <a:pt x="10778" y="16602"/>
                    </a:lnTo>
                    <a:lnTo>
                      <a:pt x="11443" y="16522"/>
                    </a:lnTo>
                    <a:lnTo>
                      <a:pt x="11433" y="16217"/>
                    </a:lnTo>
                    <a:lnTo>
                      <a:pt x="11432" y="16213"/>
                    </a:lnTo>
                    <a:lnTo>
                      <a:pt x="11472" y="16225"/>
                    </a:lnTo>
                    <a:lnTo>
                      <a:pt x="11502" y="16211"/>
                    </a:lnTo>
                    <a:lnTo>
                      <a:pt x="11536" y="16233"/>
                    </a:lnTo>
                    <a:lnTo>
                      <a:pt x="11540" y="16247"/>
                    </a:lnTo>
                    <a:lnTo>
                      <a:pt x="11560" y="16388"/>
                    </a:lnTo>
                    <a:lnTo>
                      <a:pt x="11576" y="16436"/>
                    </a:lnTo>
                    <a:lnTo>
                      <a:pt x="11603" y="16621"/>
                    </a:lnTo>
                    <a:lnTo>
                      <a:pt x="11600" y="16668"/>
                    </a:lnTo>
                    <a:lnTo>
                      <a:pt x="11604" y="16713"/>
                    </a:lnTo>
                    <a:lnTo>
                      <a:pt x="11649" y="16763"/>
                    </a:lnTo>
                    <a:lnTo>
                      <a:pt x="11685" y="16774"/>
                    </a:lnTo>
                    <a:lnTo>
                      <a:pt x="11698" y="16746"/>
                    </a:lnTo>
                    <a:lnTo>
                      <a:pt x="11735" y="16751"/>
                    </a:lnTo>
                    <a:lnTo>
                      <a:pt x="11749" y="16759"/>
                    </a:lnTo>
                    <a:lnTo>
                      <a:pt x="11762" y="16798"/>
                    </a:lnTo>
                    <a:lnTo>
                      <a:pt x="11888" y="16795"/>
                    </a:lnTo>
                    <a:lnTo>
                      <a:pt x="11903" y="16839"/>
                    </a:lnTo>
                    <a:lnTo>
                      <a:pt x="11902" y="16880"/>
                    </a:lnTo>
                    <a:lnTo>
                      <a:pt x="11914" y="16894"/>
                    </a:lnTo>
                    <a:lnTo>
                      <a:pt x="11999" y="16856"/>
                    </a:lnTo>
                    <a:lnTo>
                      <a:pt x="12015" y="16838"/>
                    </a:lnTo>
                    <a:lnTo>
                      <a:pt x="12016" y="16802"/>
                    </a:lnTo>
                    <a:lnTo>
                      <a:pt x="12072" y="16748"/>
                    </a:lnTo>
                    <a:lnTo>
                      <a:pt x="12112" y="16753"/>
                    </a:lnTo>
                    <a:lnTo>
                      <a:pt x="12178" y="16738"/>
                    </a:lnTo>
                    <a:lnTo>
                      <a:pt x="12182" y="16753"/>
                    </a:lnTo>
                    <a:lnTo>
                      <a:pt x="12254" y="16799"/>
                    </a:lnTo>
                    <a:lnTo>
                      <a:pt x="12284" y="16794"/>
                    </a:lnTo>
                    <a:lnTo>
                      <a:pt x="12291" y="16824"/>
                    </a:lnTo>
                    <a:lnTo>
                      <a:pt x="12267" y="16838"/>
                    </a:lnTo>
                    <a:lnTo>
                      <a:pt x="12268" y="16868"/>
                    </a:lnTo>
                    <a:lnTo>
                      <a:pt x="12277" y="16882"/>
                    </a:lnTo>
                    <a:lnTo>
                      <a:pt x="12335" y="16874"/>
                    </a:lnTo>
                    <a:lnTo>
                      <a:pt x="12350" y="16902"/>
                    </a:lnTo>
                    <a:lnTo>
                      <a:pt x="12349" y="16943"/>
                    </a:lnTo>
                    <a:lnTo>
                      <a:pt x="12390" y="17055"/>
                    </a:lnTo>
                    <a:lnTo>
                      <a:pt x="12420" y="17031"/>
                    </a:lnTo>
                    <a:lnTo>
                      <a:pt x="12407" y="16981"/>
                    </a:lnTo>
                    <a:lnTo>
                      <a:pt x="12413" y="16934"/>
                    </a:lnTo>
                    <a:lnTo>
                      <a:pt x="12488" y="16908"/>
                    </a:lnTo>
                    <a:lnTo>
                      <a:pt x="12503" y="16947"/>
                    </a:lnTo>
                    <a:lnTo>
                      <a:pt x="12511" y="16997"/>
                    </a:lnTo>
                    <a:lnTo>
                      <a:pt x="12560" y="17026"/>
                    </a:lnTo>
                    <a:lnTo>
                      <a:pt x="12605" y="17024"/>
                    </a:lnTo>
                    <a:lnTo>
                      <a:pt x="12618" y="17073"/>
                    </a:lnTo>
                    <a:lnTo>
                      <a:pt x="12613" y="17100"/>
                    </a:lnTo>
                    <a:lnTo>
                      <a:pt x="12658" y="17099"/>
                    </a:lnTo>
                    <a:lnTo>
                      <a:pt x="12660" y="17155"/>
                    </a:lnTo>
                    <a:lnTo>
                      <a:pt x="12695" y="17123"/>
                    </a:lnTo>
                    <a:lnTo>
                      <a:pt x="12715" y="17136"/>
                    </a:lnTo>
                    <a:lnTo>
                      <a:pt x="12726" y="17119"/>
                    </a:lnTo>
                    <a:lnTo>
                      <a:pt x="12767" y="17093"/>
                    </a:lnTo>
                    <a:lnTo>
                      <a:pt x="12805" y="17006"/>
                    </a:lnTo>
                    <a:lnTo>
                      <a:pt x="12829" y="16977"/>
                    </a:lnTo>
                    <a:lnTo>
                      <a:pt x="12879" y="16913"/>
                    </a:lnTo>
                    <a:lnTo>
                      <a:pt x="12892" y="16967"/>
                    </a:lnTo>
                    <a:lnTo>
                      <a:pt x="12913" y="16995"/>
                    </a:lnTo>
                    <a:lnTo>
                      <a:pt x="12912" y="17021"/>
                    </a:lnTo>
                    <a:lnTo>
                      <a:pt x="12930" y="17049"/>
                    </a:lnTo>
                    <a:lnTo>
                      <a:pt x="12984" y="17006"/>
                    </a:lnTo>
                    <a:lnTo>
                      <a:pt x="12985" y="17031"/>
                    </a:lnTo>
                    <a:lnTo>
                      <a:pt x="12990" y="17030"/>
                    </a:lnTo>
                    <a:lnTo>
                      <a:pt x="13122" y="16980"/>
                    </a:lnTo>
                    <a:lnTo>
                      <a:pt x="13164" y="16990"/>
                    </a:lnTo>
                    <a:lnTo>
                      <a:pt x="13181" y="17043"/>
                    </a:lnTo>
                    <a:lnTo>
                      <a:pt x="13200" y="17046"/>
                    </a:lnTo>
                    <a:lnTo>
                      <a:pt x="13213" y="17065"/>
                    </a:lnTo>
                    <a:lnTo>
                      <a:pt x="13224" y="17063"/>
                    </a:lnTo>
                    <a:lnTo>
                      <a:pt x="13239" y="17035"/>
                    </a:lnTo>
                    <a:lnTo>
                      <a:pt x="13258" y="17022"/>
                    </a:lnTo>
                    <a:lnTo>
                      <a:pt x="13320" y="17029"/>
                    </a:lnTo>
                    <a:lnTo>
                      <a:pt x="13329" y="17025"/>
                    </a:lnTo>
                    <a:lnTo>
                      <a:pt x="13351" y="17001"/>
                    </a:lnTo>
                    <a:lnTo>
                      <a:pt x="13356" y="16985"/>
                    </a:lnTo>
                    <a:lnTo>
                      <a:pt x="13356" y="16975"/>
                    </a:lnTo>
                    <a:lnTo>
                      <a:pt x="13364" y="16976"/>
                    </a:lnTo>
                    <a:lnTo>
                      <a:pt x="13367" y="16982"/>
                    </a:lnTo>
                    <a:lnTo>
                      <a:pt x="13367" y="16977"/>
                    </a:lnTo>
                    <a:lnTo>
                      <a:pt x="13367" y="16967"/>
                    </a:lnTo>
                    <a:lnTo>
                      <a:pt x="13367" y="16961"/>
                    </a:lnTo>
                    <a:lnTo>
                      <a:pt x="13367" y="16956"/>
                    </a:lnTo>
                    <a:lnTo>
                      <a:pt x="13369" y="16949"/>
                    </a:lnTo>
                    <a:lnTo>
                      <a:pt x="13370" y="16948"/>
                    </a:lnTo>
                    <a:lnTo>
                      <a:pt x="13379" y="16947"/>
                    </a:lnTo>
                    <a:lnTo>
                      <a:pt x="13383" y="16941"/>
                    </a:lnTo>
                    <a:lnTo>
                      <a:pt x="13385" y="16930"/>
                    </a:lnTo>
                    <a:lnTo>
                      <a:pt x="13384" y="16920"/>
                    </a:lnTo>
                    <a:lnTo>
                      <a:pt x="13387" y="16915"/>
                    </a:lnTo>
                    <a:lnTo>
                      <a:pt x="13389" y="16909"/>
                    </a:lnTo>
                    <a:lnTo>
                      <a:pt x="13391" y="16893"/>
                    </a:lnTo>
                    <a:lnTo>
                      <a:pt x="13394" y="16878"/>
                    </a:lnTo>
                    <a:lnTo>
                      <a:pt x="13393" y="16868"/>
                    </a:lnTo>
                    <a:lnTo>
                      <a:pt x="13387" y="16869"/>
                    </a:lnTo>
                    <a:lnTo>
                      <a:pt x="13384" y="16864"/>
                    </a:lnTo>
                    <a:lnTo>
                      <a:pt x="13384" y="16854"/>
                    </a:lnTo>
                    <a:lnTo>
                      <a:pt x="13387" y="16854"/>
                    </a:lnTo>
                    <a:lnTo>
                      <a:pt x="13390" y="16853"/>
                    </a:lnTo>
                    <a:lnTo>
                      <a:pt x="13390" y="16858"/>
                    </a:lnTo>
                    <a:lnTo>
                      <a:pt x="13395" y="16857"/>
                    </a:lnTo>
                    <a:lnTo>
                      <a:pt x="13400" y="16846"/>
                    </a:lnTo>
                    <a:lnTo>
                      <a:pt x="13400" y="16841"/>
                    </a:lnTo>
                    <a:lnTo>
                      <a:pt x="13400" y="16831"/>
                    </a:lnTo>
                    <a:lnTo>
                      <a:pt x="13397" y="16816"/>
                    </a:lnTo>
                    <a:lnTo>
                      <a:pt x="13396" y="16801"/>
                    </a:lnTo>
                    <a:lnTo>
                      <a:pt x="13393" y="16792"/>
                    </a:lnTo>
                    <a:lnTo>
                      <a:pt x="13395" y="16776"/>
                    </a:lnTo>
                    <a:lnTo>
                      <a:pt x="13397" y="16755"/>
                    </a:lnTo>
                    <a:lnTo>
                      <a:pt x="13402" y="16749"/>
                    </a:lnTo>
                    <a:lnTo>
                      <a:pt x="13407" y="16748"/>
                    </a:lnTo>
                    <a:lnTo>
                      <a:pt x="13410" y="16743"/>
                    </a:lnTo>
                    <a:lnTo>
                      <a:pt x="13412" y="16737"/>
                    </a:lnTo>
                    <a:lnTo>
                      <a:pt x="13409" y="16723"/>
                    </a:lnTo>
                    <a:lnTo>
                      <a:pt x="13409" y="16713"/>
                    </a:lnTo>
                    <a:lnTo>
                      <a:pt x="13406" y="16708"/>
                    </a:lnTo>
                    <a:lnTo>
                      <a:pt x="13397" y="16704"/>
                    </a:lnTo>
                    <a:lnTo>
                      <a:pt x="13392" y="16700"/>
                    </a:lnTo>
                    <a:lnTo>
                      <a:pt x="13388" y="16695"/>
                    </a:lnTo>
                    <a:lnTo>
                      <a:pt x="13388" y="16685"/>
                    </a:lnTo>
                    <a:lnTo>
                      <a:pt x="13398" y="16657"/>
                    </a:lnTo>
                    <a:lnTo>
                      <a:pt x="13407" y="16621"/>
                    </a:lnTo>
                    <a:lnTo>
                      <a:pt x="13415" y="16599"/>
                    </a:lnTo>
                    <a:lnTo>
                      <a:pt x="13425" y="16582"/>
                    </a:lnTo>
                    <a:lnTo>
                      <a:pt x="13431" y="16576"/>
                    </a:lnTo>
                    <a:lnTo>
                      <a:pt x="13442" y="16575"/>
                    </a:lnTo>
                    <a:lnTo>
                      <a:pt x="13458" y="16563"/>
                    </a:lnTo>
                    <a:lnTo>
                      <a:pt x="13471" y="16550"/>
                    </a:lnTo>
                    <a:lnTo>
                      <a:pt x="13474" y="16545"/>
                    </a:lnTo>
                    <a:lnTo>
                      <a:pt x="13476" y="16506"/>
                    </a:lnTo>
                    <a:lnTo>
                      <a:pt x="13484" y="16470"/>
                    </a:lnTo>
                    <a:lnTo>
                      <a:pt x="13487" y="16470"/>
                    </a:lnTo>
                    <a:lnTo>
                      <a:pt x="13489" y="16488"/>
                    </a:lnTo>
                    <a:lnTo>
                      <a:pt x="13495" y="16504"/>
                    </a:lnTo>
                    <a:lnTo>
                      <a:pt x="13501" y="16509"/>
                    </a:lnTo>
                    <a:lnTo>
                      <a:pt x="13508" y="16491"/>
                    </a:lnTo>
                    <a:lnTo>
                      <a:pt x="13524" y="16473"/>
                    </a:lnTo>
                    <a:lnTo>
                      <a:pt x="13530" y="16470"/>
                    </a:lnTo>
                    <a:lnTo>
                      <a:pt x="13522" y="16470"/>
                    </a:lnTo>
                    <a:lnTo>
                      <a:pt x="13511" y="16480"/>
                    </a:lnTo>
                    <a:lnTo>
                      <a:pt x="13511" y="16485"/>
                    </a:lnTo>
                    <a:lnTo>
                      <a:pt x="13525" y="16495"/>
                    </a:lnTo>
                    <a:lnTo>
                      <a:pt x="13526" y="16526"/>
                    </a:lnTo>
                    <a:lnTo>
                      <a:pt x="13522" y="16558"/>
                    </a:lnTo>
                    <a:lnTo>
                      <a:pt x="13519" y="16574"/>
                    </a:lnTo>
                    <a:lnTo>
                      <a:pt x="13520" y="16584"/>
                    </a:lnTo>
                    <a:lnTo>
                      <a:pt x="13521" y="16599"/>
                    </a:lnTo>
                    <a:lnTo>
                      <a:pt x="13516" y="16621"/>
                    </a:lnTo>
                    <a:lnTo>
                      <a:pt x="13514" y="16631"/>
                    </a:lnTo>
                    <a:lnTo>
                      <a:pt x="13515" y="16641"/>
                    </a:lnTo>
                    <a:lnTo>
                      <a:pt x="13518" y="16656"/>
                    </a:lnTo>
                    <a:lnTo>
                      <a:pt x="13518" y="16666"/>
                    </a:lnTo>
                    <a:lnTo>
                      <a:pt x="13515" y="16667"/>
                    </a:lnTo>
                    <a:lnTo>
                      <a:pt x="13513" y="16667"/>
                    </a:lnTo>
                    <a:lnTo>
                      <a:pt x="13510" y="16662"/>
                    </a:lnTo>
                    <a:lnTo>
                      <a:pt x="13507" y="16663"/>
                    </a:lnTo>
                    <a:lnTo>
                      <a:pt x="13504" y="16668"/>
                    </a:lnTo>
                    <a:lnTo>
                      <a:pt x="13502" y="16679"/>
                    </a:lnTo>
                    <a:lnTo>
                      <a:pt x="13500" y="16690"/>
                    </a:lnTo>
                    <a:lnTo>
                      <a:pt x="13498" y="16710"/>
                    </a:lnTo>
                    <a:lnTo>
                      <a:pt x="13496" y="16720"/>
                    </a:lnTo>
                    <a:lnTo>
                      <a:pt x="13496" y="16725"/>
                    </a:lnTo>
                    <a:lnTo>
                      <a:pt x="13501" y="16719"/>
                    </a:lnTo>
                    <a:lnTo>
                      <a:pt x="13504" y="16714"/>
                    </a:lnTo>
                    <a:lnTo>
                      <a:pt x="13506" y="16703"/>
                    </a:lnTo>
                    <a:lnTo>
                      <a:pt x="13512" y="16703"/>
                    </a:lnTo>
                    <a:lnTo>
                      <a:pt x="13522" y="16691"/>
                    </a:lnTo>
                    <a:lnTo>
                      <a:pt x="13536" y="16679"/>
                    </a:lnTo>
                    <a:lnTo>
                      <a:pt x="13544" y="16678"/>
                    </a:lnTo>
                    <a:lnTo>
                      <a:pt x="13552" y="16677"/>
                    </a:lnTo>
                    <a:lnTo>
                      <a:pt x="13555" y="16671"/>
                    </a:lnTo>
                    <a:lnTo>
                      <a:pt x="13560" y="16650"/>
                    </a:lnTo>
                    <a:lnTo>
                      <a:pt x="13566" y="16608"/>
                    </a:lnTo>
                    <a:lnTo>
                      <a:pt x="13567" y="16572"/>
                    </a:lnTo>
                    <a:lnTo>
                      <a:pt x="13567" y="16562"/>
                    </a:lnTo>
                    <a:lnTo>
                      <a:pt x="13566" y="16542"/>
                    </a:lnTo>
                    <a:lnTo>
                      <a:pt x="13566" y="16537"/>
                    </a:lnTo>
                    <a:lnTo>
                      <a:pt x="13577" y="16525"/>
                    </a:lnTo>
                    <a:lnTo>
                      <a:pt x="13576" y="16520"/>
                    </a:lnTo>
                    <a:lnTo>
                      <a:pt x="13578" y="16494"/>
                    </a:lnTo>
                    <a:lnTo>
                      <a:pt x="13577" y="16474"/>
                    </a:lnTo>
                    <a:lnTo>
                      <a:pt x="13574" y="16459"/>
                    </a:lnTo>
                    <a:lnTo>
                      <a:pt x="13573" y="16434"/>
                    </a:lnTo>
                    <a:lnTo>
                      <a:pt x="13575" y="16423"/>
                    </a:lnTo>
                    <a:lnTo>
                      <a:pt x="13583" y="16422"/>
                    </a:lnTo>
                    <a:lnTo>
                      <a:pt x="13593" y="16400"/>
                    </a:lnTo>
                    <a:lnTo>
                      <a:pt x="13596" y="16395"/>
                    </a:lnTo>
                    <a:lnTo>
                      <a:pt x="13595" y="16379"/>
                    </a:lnTo>
                    <a:lnTo>
                      <a:pt x="13594" y="16354"/>
                    </a:lnTo>
                    <a:lnTo>
                      <a:pt x="13594" y="16344"/>
                    </a:lnTo>
                    <a:lnTo>
                      <a:pt x="13596" y="16333"/>
                    </a:lnTo>
                    <a:lnTo>
                      <a:pt x="13593" y="16329"/>
                    </a:lnTo>
                    <a:lnTo>
                      <a:pt x="13590" y="16319"/>
                    </a:lnTo>
                    <a:lnTo>
                      <a:pt x="13586" y="16299"/>
                    </a:lnTo>
                    <a:lnTo>
                      <a:pt x="13588" y="16283"/>
                    </a:lnTo>
                    <a:lnTo>
                      <a:pt x="13595" y="16242"/>
                    </a:lnTo>
                    <a:lnTo>
                      <a:pt x="13600" y="16226"/>
                    </a:lnTo>
                    <a:lnTo>
                      <a:pt x="13602" y="16215"/>
                    </a:lnTo>
                    <a:lnTo>
                      <a:pt x="13608" y="16209"/>
                    </a:lnTo>
                    <a:lnTo>
                      <a:pt x="13621" y="16202"/>
                    </a:lnTo>
                    <a:lnTo>
                      <a:pt x="13630" y="16206"/>
                    </a:lnTo>
                    <a:lnTo>
                      <a:pt x="13641" y="16209"/>
                    </a:lnTo>
                    <a:lnTo>
                      <a:pt x="13647" y="16214"/>
                    </a:lnTo>
                    <a:lnTo>
                      <a:pt x="13656" y="16233"/>
                    </a:lnTo>
                    <a:lnTo>
                      <a:pt x="13663" y="16262"/>
                    </a:lnTo>
                    <a:lnTo>
                      <a:pt x="13669" y="16272"/>
                    </a:lnTo>
                    <a:lnTo>
                      <a:pt x="13669" y="16287"/>
                    </a:lnTo>
                    <a:lnTo>
                      <a:pt x="13668" y="16308"/>
                    </a:lnTo>
                    <a:lnTo>
                      <a:pt x="13664" y="16344"/>
                    </a:lnTo>
                    <a:lnTo>
                      <a:pt x="13661" y="16355"/>
                    </a:lnTo>
                    <a:lnTo>
                      <a:pt x="13653" y="16361"/>
                    </a:lnTo>
                    <a:lnTo>
                      <a:pt x="13643" y="16383"/>
                    </a:lnTo>
                    <a:lnTo>
                      <a:pt x="13641" y="16393"/>
                    </a:lnTo>
                    <a:lnTo>
                      <a:pt x="13636" y="16409"/>
                    </a:lnTo>
                    <a:lnTo>
                      <a:pt x="13633" y="16415"/>
                    </a:lnTo>
                    <a:lnTo>
                      <a:pt x="13628" y="16431"/>
                    </a:lnTo>
                    <a:lnTo>
                      <a:pt x="13621" y="16457"/>
                    </a:lnTo>
                    <a:lnTo>
                      <a:pt x="13613" y="16474"/>
                    </a:lnTo>
                    <a:lnTo>
                      <a:pt x="13611" y="16479"/>
                    </a:lnTo>
                    <a:lnTo>
                      <a:pt x="13605" y="16480"/>
                    </a:lnTo>
                    <a:lnTo>
                      <a:pt x="13603" y="16485"/>
                    </a:lnTo>
                    <a:lnTo>
                      <a:pt x="13598" y="16507"/>
                    </a:lnTo>
                    <a:lnTo>
                      <a:pt x="13599" y="16522"/>
                    </a:lnTo>
                    <a:lnTo>
                      <a:pt x="13599" y="16532"/>
                    </a:lnTo>
                    <a:lnTo>
                      <a:pt x="13602" y="16537"/>
                    </a:lnTo>
                    <a:lnTo>
                      <a:pt x="13603" y="16557"/>
                    </a:lnTo>
                    <a:lnTo>
                      <a:pt x="13607" y="16577"/>
                    </a:lnTo>
                    <a:lnTo>
                      <a:pt x="13610" y="16597"/>
                    </a:lnTo>
                    <a:lnTo>
                      <a:pt x="13613" y="16597"/>
                    </a:lnTo>
                    <a:lnTo>
                      <a:pt x="13621" y="16590"/>
                    </a:lnTo>
                    <a:lnTo>
                      <a:pt x="13621" y="16585"/>
                    </a:lnTo>
                    <a:lnTo>
                      <a:pt x="13624" y="16580"/>
                    </a:lnTo>
                    <a:lnTo>
                      <a:pt x="13623" y="16570"/>
                    </a:lnTo>
                    <a:lnTo>
                      <a:pt x="13625" y="16559"/>
                    </a:lnTo>
                    <a:lnTo>
                      <a:pt x="13625" y="16554"/>
                    </a:lnTo>
                    <a:lnTo>
                      <a:pt x="13630" y="16548"/>
                    </a:lnTo>
                    <a:lnTo>
                      <a:pt x="13630" y="16545"/>
                    </a:lnTo>
                    <a:cubicBezTo>
                      <a:pt x="13641" y="16552"/>
                      <a:pt x="13655" y="16560"/>
                      <a:pt x="13660" y="16562"/>
                    </a:cubicBezTo>
                    <a:cubicBezTo>
                      <a:pt x="13668" y="16564"/>
                      <a:pt x="13692" y="16556"/>
                      <a:pt x="13699" y="16555"/>
                    </a:cubicBezTo>
                    <a:cubicBezTo>
                      <a:pt x="13706" y="16554"/>
                      <a:pt x="13705" y="16515"/>
                      <a:pt x="13709" y="16482"/>
                    </a:cubicBezTo>
                    <a:cubicBezTo>
                      <a:pt x="13713" y="16455"/>
                      <a:pt x="13680" y="16457"/>
                      <a:pt x="13663" y="16460"/>
                    </a:cubicBezTo>
                    <a:lnTo>
                      <a:pt x="13665" y="16441"/>
                    </a:lnTo>
                    <a:lnTo>
                      <a:pt x="13668" y="16435"/>
                    </a:lnTo>
                    <a:lnTo>
                      <a:pt x="13670" y="16435"/>
                    </a:lnTo>
                    <a:lnTo>
                      <a:pt x="13673" y="16434"/>
                    </a:lnTo>
                    <a:lnTo>
                      <a:pt x="13673" y="16440"/>
                    </a:lnTo>
                    <a:lnTo>
                      <a:pt x="13676" y="16444"/>
                    </a:lnTo>
                    <a:lnTo>
                      <a:pt x="13679" y="16439"/>
                    </a:lnTo>
                    <a:lnTo>
                      <a:pt x="13682" y="16434"/>
                    </a:lnTo>
                    <a:lnTo>
                      <a:pt x="13681" y="16423"/>
                    </a:lnTo>
                    <a:lnTo>
                      <a:pt x="13669" y="16405"/>
                    </a:lnTo>
                    <a:lnTo>
                      <a:pt x="13669" y="16400"/>
                    </a:lnTo>
                    <a:lnTo>
                      <a:pt x="13662" y="16380"/>
                    </a:lnTo>
                    <a:lnTo>
                      <a:pt x="13665" y="16369"/>
                    </a:lnTo>
                    <a:lnTo>
                      <a:pt x="13668" y="16364"/>
                    </a:lnTo>
                    <a:lnTo>
                      <a:pt x="13673" y="16368"/>
                    </a:lnTo>
                    <a:lnTo>
                      <a:pt x="13679" y="16383"/>
                    </a:lnTo>
                    <a:lnTo>
                      <a:pt x="13683" y="16413"/>
                    </a:lnTo>
                    <a:lnTo>
                      <a:pt x="13686" y="16412"/>
                    </a:lnTo>
                    <a:lnTo>
                      <a:pt x="13689" y="16407"/>
                    </a:lnTo>
                    <a:lnTo>
                      <a:pt x="13696" y="16385"/>
                    </a:lnTo>
                    <a:lnTo>
                      <a:pt x="13699" y="16360"/>
                    </a:lnTo>
                    <a:lnTo>
                      <a:pt x="13704" y="16339"/>
                    </a:lnTo>
                    <a:lnTo>
                      <a:pt x="13707" y="16339"/>
                    </a:lnTo>
                    <a:lnTo>
                      <a:pt x="13707" y="16369"/>
                    </a:lnTo>
                    <a:lnTo>
                      <a:pt x="13700" y="16400"/>
                    </a:lnTo>
                    <a:lnTo>
                      <a:pt x="13700" y="16411"/>
                    </a:lnTo>
                    <a:lnTo>
                      <a:pt x="13706" y="16412"/>
                    </a:lnTo>
                    <a:lnTo>
                      <a:pt x="13711" y="16407"/>
                    </a:lnTo>
                    <a:lnTo>
                      <a:pt x="13714" y="16408"/>
                    </a:lnTo>
                    <a:lnTo>
                      <a:pt x="13716" y="16398"/>
                    </a:lnTo>
                    <a:lnTo>
                      <a:pt x="13715" y="16383"/>
                    </a:lnTo>
                    <a:lnTo>
                      <a:pt x="13723" y="16356"/>
                    </a:lnTo>
                    <a:lnTo>
                      <a:pt x="13733" y="16334"/>
                    </a:lnTo>
                    <a:lnTo>
                      <a:pt x="13735" y="16323"/>
                    </a:lnTo>
                    <a:lnTo>
                      <a:pt x="13735" y="16308"/>
                    </a:lnTo>
                    <a:lnTo>
                      <a:pt x="13734" y="16293"/>
                    </a:lnTo>
                    <a:lnTo>
                      <a:pt x="13730" y="16253"/>
                    </a:lnTo>
                    <a:lnTo>
                      <a:pt x="13728" y="16228"/>
                    </a:lnTo>
                    <a:lnTo>
                      <a:pt x="13725" y="16223"/>
                    </a:lnTo>
                    <a:lnTo>
                      <a:pt x="13705" y="16200"/>
                    </a:lnTo>
                    <a:lnTo>
                      <a:pt x="13699" y="16196"/>
                    </a:lnTo>
                    <a:lnTo>
                      <a:pt x="13693" y="16191"/>
                    </a:lnTo>
                    <a:lnTo>
                      <a:pt x="13682" y="16183"/>
                    </a:lnTo>
                    <a:lnTo>
                      <a:pt x="13682" y="16178"/>
                    </a:lnTo>
                    <a:lnTo>
                      <a:pt x="13678" y="16174"/>
                    </a:lnTo>
                    <a:lnTo>
                      <a:pt x="13683" y="16152"/>
                    </a:lnTo>
                    <a:lnTo>
                      <a:pt x="13683" y="16137"/>
                    </a:lnTo>
                    <a:lnTo>
                      <a:pt x="13679" y="16118"/>
                    </a:lnTo>
                    <a:lnTo>
                      <a:pt x="13676" y="16118"/>
                    </a:lnTo>
                    <a:lnTo>
                      <a:pt x="13670" y="16098"/>
                    </a:lnTo>
                    <a:lnTo>
                      <a:pt x="13663" y="16079"/>
                    </a:lnTo>
                    <a:lnTo>
                      <a:pt x="13663" y="16074"/>
                    </a:lnTo>
                    <a:lnTo>
                      <a:pt x="13666" y="16068"/>
                    </a:lnTo>
                    <a:lnTo>
                      <a:pt x="13669" y="16068"/>
                    </a:lnTo>
                    <a:lnTo>
                      <a:pt x="13672" y="16077"/>
                    </a:lnTo>
                    <a:lnTo>
                      <a:pt x="13675" y="16087"/>
                    </a:lnTo>
                    <a:lnTo>
                      <a:pt x="13678" y="16092"/>
                    </a:lnTo>
                    <a:lnTo>
                      <a:pt x="13683" y="16081"/>
                    </a:lnTo>
                    <a:lnTo>
                      <a:pt x="13686" y="16080"/>
                    </a:lnTo>
                    <a:lnTo>
                      <a:pt x="13688" y="16080"/>
                    </a:lnTo>
                    <a:lnTo>
                      <a:pt x="13695" y="16090"/>
                    </a:lnTo>
                    <a:lnTo>
                      <a:pt x="13697" y="16089"/>
                    </a:lnTo>
                    <a:lnTo>
                      <a:pt x="13700" y="16083"/>
                    </a:lnTo>
                    <a:lnTo>
                      <a:pt x="13705" y="16062"/>
                    </a:lnTo>
                    <a:lnTo>
                      <a:pt x="13710" y="16057"/>
                    </a:lnTo>
                    <a:lnTo>
                      <a:pt x="13721" y="16050"/>
                    </a:lnTo>
                    <a:lnTo>
                      <a:pt x="13729" y="16049"/>
                    </a:lnTo>
                    <a:lnTo>
                      <a:pt x="13738" y="16048"/>
                    </a:lnTo>
                    <a:lnTo>
                      <a:pt x="13743" y="16052"/>
                    </a:lnTo>
                    <a:lnTo>
                      <a:pt x="13744" y="16057"/>
                    </a:lnTo>
                    <a:lnTo>
                      <a:pt x="13747" y="16067"/>
                    </a:lnTo>
                    <a:lnTo>
                      <a:pt x="13749" y="16071"/>
                    </a:lnTo>
                    <a:lnTo>
                      <a:pt x="13758" y="16075"/>
                    </a:lnTo>
                    <a:lnTo>
                      <a:pt x="13772" y="16078"/>
                    </a:lnTo>
                    <a:lnTo>
                      <a:pt x="13775" y="16078"/>
                    </a:lnTo>
                    <a:lnTo>
                      <a:pt x="13781" y="16072"/>
                    </a:lnTo>
                    <a:lnTo>
                      <a:pt x="13786" y="16077"/>
                    </a:lnTo>
                    <a:lnTo>
                      <a:pt x="13789" y="16081"/>
                    </a:lnTo>
                    <a:lnTo>
                      <a:pt x="13798" y="16081"/>
                    </a:lnTo>
                    <a:lnTo>
                      <a:pt x="13804" y="16076"/>
                    </a:lnTo>
                    <a:lnTo>
                      <a:pt x="13807" y="16076"/>
                    </a:lnTo>
                    <a:lnTo>
                      <a:pt x="13814" y="16078"/>
                    </a:lnTo>
                    <a:lnTo>
                      <a:pt x="13834" y="16085"/>
                    </a:lnTo>
                    <a:lnTo>
                      <a:pt x="13851" y="16090"/>
                    </a:lnTo>
                    <a:lnTo>
                      <a:pt x="13857" y="16096"/>
                    </a:lnTo>
                    <a:lnTo>
                      <a:pt x="13863" y="16101"/>
                    </a:lnTo>
                    <a:lnTo>
                      <a:pt x="13865" y="16091"/>
                    </a:lnTo>
                    <a:lnTo>
                      <a:pt x="13868" y="16076"/>
                    </a:lnTo>
                    <a:lnTo>
                      <a:pt x="13871" y="16076"/>
                    </a:lnTo>
                    <a:lnTo>
                      <a:pt x="13880" y="16089"/>
                    </a:lnTo>
                    <a:lnTo>
                      <a:pt x="13891" y="16095"/>
                    </a:lnTo>
                    <a:lnTo>
                      <a:pt x="13893" y="16098"/>
                    </a:lnTo>
                    <a:lnTo>
                      <a:pt x="13899" y="16104"/>
                    </a:lnTo>
                    <a:lnTo>
                      <a:pt x="13902" y="16120"/>
                    </a:lnTo>
                    <a:lnTo>
                      <a:pt x="13906" y="16125"/>
                    </a:lnTo>
                    <a:lnTo>
                      <a:pt x="13911" y="16125"/>
                    </a:lnTo>
                    <a:lnTo>
                      <a:pt x="13922" y="16118"/>
                    </a:lnTo>
                    <a:lnTo>
                      <a:pt x="13939" y="16115"/>
                    </a:lnTo>
                    <a:lnTo>
                      <a:pt x="13942" y="16120"/>
                    </a:lnTo>
                    <a:lnTo>
                      <a:pt x="13945" y="16125"/>
                    </a:lnTo>
                    <a:lnTo>
                      <a:pt x="13948" y="16135"/>
                    </a:lnTo>
                    <a:lnTo>
                      <a:pt x="13956" y="16168"/>
                    </a:lnTo>
                    <a:lnTo>
                      <a:pt x="13965" y="16207"/>
                    </a:lnTo>
                    <a:lnTo>
                      <a:pt x="13968" y="16207"/>
                    </a:lnTo>
                    <a:lnTo>
                      <a:pt x="13973" y="16176"/>
                    </a:lnTo>
                    <a:lnTo>
                      <a:pt x="13979" y="16161"/>
                    </a:lnTo>
                    <a:lnTo>
                      <a:pt x="13985" y="16158"/>
                    </a:lnTo>
                    <a:lnTo>
                      <a:pt x="13988" y="16158"/>
                    </a:lnTo>
                    <a:lnTo>
                      <a:pt x="13988" y="16166"/>
                    </a:lnTo>
                    <a:lnTo>
                      <a:pt x="13994" y="16170"/>
                    </a:lnTo>
                    <a:lnTo>
                      <a:pt x="14000" y="16174"/>
                    </a:lnTo>
                    <a:lnTo>
                      <a:pt x="14003" y="16173"/>
                    </a:lnTo>
                    <a:lnTo>
                      <a:pt x="14013" y="16166"/>
                    </a:lnTo>
                    <a:lnTo>
                      <a:pt x="14018" y="16160"/>
                    </a:lnTo>
                    <a:lnTo>
                      <a:pt x="14014" y="16159"/>
                    </a:lnTo>
                    <a:lnTo>
                      <a:pt x="14014" y="16154"/>
                    </a:lnTo>
                    <a:lnTo>
                      <a:pt x="14024" y="16149"/>
                    </a:lnTo>
                    <a:lnTo>
                      <a:pt x="14026" y="16144"/>
                    </a:lnTo>
                    <a:lnTo>
                      <a:pt x="14030" y="16143"/>
                    </a:lnTo>
                    <a:lnTo>
                      <a:pt x="14037" y="16148"/>
                    </a:lnTo>
                    <a:lnTo>
                      <a:pt x="14046" y="16152"/>
                    </a:lnTo>
                    <a:lnTo>
                      <a:pt x="14051" y="16145"/>
                    </a:lnTo>
                    <a:lnTo>
                      <a:pt x="14065" y="16128"/>
                    </a:lnTo>
                    <a:lnTo>
                      <a:pt x="14076" y="16122"/>
                    </a:lnTo>
                    <a:lnTo>
                      <a:pt x="14078" y="16121"/>
                    </a:lnTo>
                    <a:lnTo>
                      <a:pt x="14081" y="16121"/>
                    </a:lnTo>
                    <a:lnTo>
                      <a:pt x="14084" y="16120"/>
                    </a:lnTo>
                    <a:lnTo>
                      <a:pt x="14084" y="16115"/>
                    </a:lnTo>
                    <a:lnTo>
                      <a:pt x="14081" y="16106"/>
                    </a:lnTo>
                    <a:lnTo>
                      <a:pt x="14083" y="16091"/>
                    </a:lnTo>
                    <a:lnTo>
                      <a:pt x="14088" y="16076"/>
                    </a:lnTo>
                    <a:lnTo>
                      <a:pt x="14091" y="16076"/>
                    </a:lnTo>
                    <a:lnTo>
                      <a:pt x="14094" y="16084"/>
                    </a:lnTo>
                    <a:lnTo>
                      <a:pt x="14094" y="16094"/>
                    </a:lnTo>
                    <a:lnTo>
                      <a:pt x="14092" y="16102"/>
                    </a:lnTo>
                    <a:lnTo>
                      <a:pt x="14092" y="16108"/>
                    </a:lnTo>
                    <a:lnTo>
                      <a:pt x="14092" y="16113"/>
                    </a:lnTo>
                    <a:lnTo>
                      <a:pt x="14098" y="16118"/>
                    </a:lnTo>
                    <a:lnTo>
                      <a:pt x="14104" y="16128"/>
                    </a:lnTo>
                    <a:lnTo>
                      <a:pt x="14121" y="16136"/>
                    </a:lnTo>
                    <a:lnTo>
                      <a:pt x="14135" y="16133"/>
                    </a:lnTo>
                    <a:lnTo>
                      <a:pt x="14138" y="16133"/>
                    </a:lnTo>
                    <a:lnTo>
                      <a:pt x="14150" y="16106"/>
                    </a:lnTo>
                    <a:lnTo>
                      <a:pt x="14161" y="16089"/>
                    </a:lnTo>
                    <a:lnTo>
                      <a:pt x="14174" y="16071"/>
                    </a:lnTo>
                    <a:lnTo>
                      <a:pt x="14179" y="16066"/>
                    </a:lnTo>
                    <a:lnTo>
                      <a:pt x="14185" y="16075"/>
                    </a:lnTo>
                    <a:lnTo>
                      <a:pt x="14196" y="16073"/>
                    </a:lnTo>
                    <a:lnTo>
                      <a:pt x="14202" y="16077"/>
                    </a:lnTo>
                    <a:lnTo>
                      <a:pt x="14205" y="16083"/>
                    </a:lnTo>
                    <a:lnTo>
                      <a:pt x="14206" y="16098"/>
                    </a:lnTo>
                    <a:lnTo>
                      <a:pt x="14207" y="16118"/>
                    </a:lnTo>
                    <a:lnTo>
                      <a:pt x="14210" y="16122"/>
                    </a:lnTo>
                    <a:lnTo>
                      <a:pt x="14213" y="16127"/>
                    </a:lnTo>
                    <a:lnTo>
                      <a:pt x="14224" y="16126"/>
                    </a:lnTo>
                    <a:lnTo>
                      <a:pt x="14235" y="16124"/>
                    </a:lnTo>
                    <a:lnTo>
                      <a:pt x="14238" y="16119"/>
                    </a:lnTo>
                    <a:lnTo>
                      <a:pt x="14237" y="16114"/>
                    </a:lnTo>
                    <a:lnTo>
                      <a:pt x="14237" y="16103"/>
                    </a:lnTo>
                    <a:lnTo>
                      <a:pt x="14244" y="16087"/>
                    </a:lnTo>
                    <a:lnTo>
                      <a:pt x="14253" y="16080"/>
                    </a:lnTo>
                    <a:lnTo>
                      <a:pt x="14255" y="16075"/>
                    </a:lnTo>
                    <a:lnTo>
                      <a:pt x="14263" y="16074"/>
                    </a:lnTo>
                    <a:lnTo>
                      <a:pt x="14266" y="16074"/>
                    </a:lnTo>
                    <a:lnTo>
                      <a:pt x="14272" y="16083"/>
                    </a:lnTo>
                    <a:lnTo>
                      <a:pt x="14278" y="16087"/>
                    </a:lnTo>
                    <a:lnTo>
                      <a:pt x="14281" y="16092"/>
                    </a:lnTo>
                    <a:lnTo>
                      <a:pt x="14284" y="16097"/>
                    </a:lnTo>
                    <a:lnTo>
                      <a:pt x="14287" y="16107"/>
                    </a:lnTo>
                    <a:lnTo>
                      <a:pt x="14282" y="16112"/>
                    </a:lnTo>
                    <a:lnTo>
                      <a:pt x="14282" y="16117"/>
                    </a:lnTo>
                    <a:lnTo>
                      <a:pt x="14283" y="16127"/>
                    </a:lnTo>
                    <a:lnTo>
                      <a:pt x="14288" y="16137"/>
                    </a:lnTo>
                    <a:lnTo>
                      <a:pt x="14292" y="16146"/>
                    </a:lnTo>
                    <a:lnTo>
                      <a:pt x="14298" y="16180"/>
                    </a:lnTo>
                    <a:lnTo>
                      <a:pt x="14301" y="16207"/>
                    </a:lnTo>
                    <a:lnTo>
                      <a:pt x="14304" y="16207"/>
                    </a:lnTo>
                    <a:lnTo>
                      <a:pt x="14309" y="16188"/>
                    </a:lnTo>
                    <a:lnTo>
                      <a:pt x="14313" y="16183"/>
                    </a:lnTo>
                    <a:lnTo>
                      <a:pt x="14313" y="16184"/>
                    </a:lnTo>
                    <a:lnTo>
                      <a:pt x="14310" y="16192"/>
                    </a:lnTo>
                    <a:lnTo>
                      <a:pt x="14316" y="16195"/>
                    </a:lnTo>
                    <a:lnTo>
                      <a:pt x="14325" y="16198"/>
                    </a:lnTo>
                    <a:lnTo>
                      <a:pt x="14328" y="16203"/>
                    </a:lnTo>
                    <a:lnTo>
                      <a:pt x="14328" y="16208"/>
                    </a:lnTo>
                    <a:lnTo>
                      <a:pt x="14326" y="16218"/>
                    </a:lnTo>
                    <a:lnTo>
                      <a:pt x="14334" y="16222"/>
                    </a:lnTo>
                    <a:lnTo>
                      <a:pt x="14337" y="16227"/>
                    </a:lnTo>
                    <a:lnTo>
                      <a:pt x="14337" y="16232"/>
                    </a:lnTo>
                    <a:lnTo>
                      <a:pt x="14338" y="16252"/>
                    </a:lnTo>
                    <a:lnTo>
                      <a:pt x="14345" y="16272"/>
                    </a:lnTo>
                    <a:lnTo>
                      <a:pt x="14355" y="16311"/>
                    </a:lnTo>
                    <a:lnTo>
                      <a:pt x="14365" y="16355"/>
                    </a:lnTo>
                    <a:lnTo>
                      <a:pt x="14365" y="16366"/>
                    </a:lnTo>
                    <a:lnTo>
                      <a:pt x="14371" y="16369"/>
                    </a:lnTo>
                    <a:lnTo>
                      <a:pt x="14378" y="16384"/>
                    </a:lnTo>
                    <a:lnTo>
                      <a:pt x="14378" y="16400"/>
                    </a:lnTo>
                    <a:lnTo>
                      <a:pt x="14387" y="16418"/>
                    </a:lnTo>
                    <a:lnTo>
                      <a:pt x="14393" y="16433"/>
                    </a:lnTo>
                    <a:lnTo>
                      <a:pt x="14403" y="16452"/>
                    </a:lnTo>
                    <a:lnTo>
                      <a:pt x="14409" y="16471"/>
                    </a:lnTo>
                    <a:lnTo>
                      <a:pt x="14410" y="16482"/>
                    </a:lnTo>
                    <a:lnTo>
                      <a:pt x="14407" y="16487"/>
                    </a:lnTo>
                    <a:lnTo>
                      <a:pt x="14407" y="16497"/>
                    </a:lnTo>
                    <a:lnTo>
                      <a:pt x="14411" y="16502"/>
                    </a:lnTo>
                    <a:lnTo>
                      <a:pt x="14419" y="16515"/>
                    </a:lnTo>
                    <a:lnTo>
                      <a:pt x="14422" y="16521"/>
                    </a:lnTo>
                    <a:lnTo>
                      <a:pt x="14423" y="16541"/>
                    </a:lnTo>
                    <a:lnTo>
                      <a:pt x="14433" y="16565"/>
                    </a:lnTo>
                    <a:lnTo>
                      <a:pt x="14439" y="16575"/>
                    </a:lnTo>
                    <a:lnTo>
                      <a:pt x="14447" y="16583"/>
                    </a:lnTo>
                    <a:lnTo>
                      <a:pt x="14453" y="16588"/>
                    </a:lnTo>
                    <a:lnTo>
                      <a:pt x="14454" y="16597"/>
                    </a:lnTo>
                    <a:lnTo>
                      <a:pt x="14446" y="16607"/>
                    </a:lnTo>
                    <a:lnTo>
                      <a:pt x="14446" y="16611"/>
                    </a:lnTo>
                    <a:lnTo>
                      <a:pt x="14452" y="16617"/>
                    </a:lnTo>
                    <a:lnTo>
                      <a:pt x="14453" y="16623"/>
                    </a:lnTo>
                    <a:lnTo>
                      <a:pt x="14459" y="16628"/>
                    </a:lnTo>
                    <a:lnTo>
                      <a:pt x="14474" y="16631"/>
                    </a:lnTo>
                    <a:lnTo>
                      <a:pt x="14492" y="16649"/>
                    </a:lnTo>
                    <a:lnTo>
                      <a:pt x="14501" y="16657"/>
                    </a:lnTo>
                    <a:lnTo>
                      <a:pt x="14510" y="16677"/>
                    </a:lnTo>
                    <a:lnTo>
                      <a:pt x="14522" y="16696"/>
                    </a:lnTo>
                    <a:lnTo>
                      <a:pt x="14545" y="16707"/>
                    </a:lnTo>
                    <a:lnTo>
                      <a:pt x="14565" y="16725"/>
                    </a:lnTo>
                    <a:lnTo>
                      <a:pt x="14582" y="16722"/>
                    </a:lnTo>
                    <a:lnTo>
                      <a:pt x="14601" y="16714"/>
                    </a:lnTo>
                    <a:lnTo>
                      <a:pt x="14612" y="16713"/>
                    </a:lnTo>
                    <a:lnTo>
                      <a:pt x="14629" y="16711"/>
                    </a:lnTo>
                    <a:lnTo>
                      <a:pt x="14648" y="16708"/>
                    </a:lnTo>
                    <a:lnTo>
                      <a:pt x="14670" y="16700"/>
                    </a:lnTo>
                    <a:lnTo>
                      <a:pt x="14673" y="16699"/>
                    </a:lnTo>
                    <a:lnTo>
                      <a:pt x="14678" y="16693"/>
                    </a:lnTo>
                    <a:lnTo>
                      <a:pt x="14686" y="16677"/>
                    </a:lnTo>
                    <a:lnTo>
                      <a:pt x="14699" y="16660"/>
                    </a:lnTo>
                    <a:lnTo>
                      <a:pt x="14705" y="16658"/>
                    </a:lnTo>
                    <a:lnTo>
                      <a:pt x="14735" y="16650"/>
                    </a:lnTo>
                    <a:lnTo>
                      <a:pt x="14770" y="16629"/>
                    </a:lnTo>
                    <a:lnTo>
                      <a:pt x="14784" y="16621"/>
                    </a:lnTo>
                    <a:lnTo>
                      <a:pt x="14789" y="16616"/>
                    </a:lnTo>
                    <a:lnTo>
                      <a:pt x="14800" y="16607"/>
                    </a:lnTo>
                    <a:lnTo>
                      <a:pt x="14817" y="16602"/>
                    </a:lnTo>
                    <a:lnTo>
                      <a:pt x="14820" y="16602"/>
                    </a:lnTo>
                    <a:lnTo>
                      <a:pt x="14826" y="16613"/>
                    </a:lnTo>
                    <a:lnTo>
                      <a:pt x="14831" y="16614"/>
                    </a:lnTo>
                    <a:lnTo>
                      <a:pt x="14834" y="16614"/>
                    </a:lnTo>
                    <a:lnTo>
                      <a:pt x="14836" y="16604"/>
                    </a:lnTo>
                    <a:lnTo>
                      <a:pt x="14842" y="16603"/>
                    </a:lnTo>
                    <a:lnTo>
                      <a:pt x="14850" y="16607"/>
                    </a:lnTo>
                    <a:lnTo>
                      <a:pt x="14857" y="16616"/>
                    </a:lnTo>
                    <a:lnTo>
                      <a:pt x="14860" y="16637"/>
                    </a:lnTo>
                    <a:lnTo>
                      <a:pt x="14858" y="16652"/>
                    </a:lnTo>
                    <a:lnTo>
                      <a:pt x="14853" y="16663"/>
                    </a:lnTo>
                    <a:lnTo>
                      <a:pt x="14843" y="16690"/>
                    </a:lnTo>
                    <a:lnTo>
                      <a:pt x="14835" y="16712"/>
                    </a:lnTo>
                    <a:lnTo>
                      <a:pt x="14833" y="16722"/>
                    </a:lnTo>
                    <a:lnTo>
                      <a:pt x="14836" y="16727"/>
                    </a:lnTo>
                    <a:lnTo>
                      <a:pt x="14839" y="16731"/>
                    </a:lnTo>
                    <a:lnTo>
                      <a:pt x="14845" y="16736"/>
                    </a:lnTo>
                    <a:lnTo>
                      <a:pt x="14851" y="16745"/>
                    </a:lnTo>
                    <a:lnTo>
                      <a:pt x="14854" y="16750"/>
                    </a:lnTo>
                    <a:lnTo>
                      <a:pt x="14854" y="16755"/>
                    </a:lnTo>
                    <a:lnTo>
                      <a:pt x="14849" y="16771"/>
                    </a:lnTo>
                    <a:lnTo>
                      <a:pt x="14847" y="16791"/>
                    </a:lnTo>
                    <a:lnTo>
                      <a:pt x="14842" y="16807"/>
                    </a:lnTo>
                    <a:lnTo>
                      <a:pt x="14840" y="16813"/>
                    </a:lnTo>
                    <a:lnTo>
                      <a:pt x="14831" y="16809"/>
                    </a:lnTo>
                    <a:lnTo>
                      <a:pt x="14828" y="16814"/>
                    </a:lnTo>
                    <a:lnTo>
                      <a:pt x="14826" y="16825"/>
                    </a:lnTo>
                    <a:lnTo>
                      <a:pt x="14824" y="16836"/>
                    </a:lnTo>
                    <a:lnTo>
                      <a:pt x="14827" y="16840"/>
                    </a:lnTo>
                    <a:lnTo>
                      <a:pt x="14820" y="16849"/>
                    </a:lnTo>
                    <a:lnTo>
                      <a:pt x="14806" y="16854"/>
                    </a:lnTo>
                    <a:lnTo>
                      <a:pt x="14806" y="16859"/>
                    </a:lnTo>
                    <a:lnTo>
                      <a:pt x="14817" y="16885"/>
                    </a:lnTo>
                    <a:lnTo>
                      <a:pt x="14823" y="16916"/>
                    </a:lnTo>
                    <a:lnTo>
                      <a:pt x="14827" y="16926"/>
                    </a:lnTo>
                    <a:lnTo>
                      <a:pt x="14832" y="16931"/>
                    </a:lnTo>
                    <a:lnTo>
                      <a:pt x="14847" y="16944"/>
                    </a:lnTo>
                    <a:lnTo>
                      <a:pt x="14854" y="16953"/>
                    </a:lnTo>
                    <a:lnTo>
                      <a:pt x="14857" y="16963"/>
                    </a:lnTo>
                    <a:lnTo>
                      <a:pt x="14861" y="16978"/>
                    </a:lnTo>
                    <a:lnTo>
                      <a:pt x="14864" y="16983"/>
                    </a:lnTo>
                    <a:lnTo>
                      <a:pt x="14872" y="16987"/>
                    </a:lnTo>
                    <a:lnTo>
                      <a:pt x="14883" y="16985"/>
                    </a:lnTo>
                    <a:lnTo>
                      <a:pt x="14898" y="16999"/>
                    </a:lnTo>
                    <a:lnTo>
                      <a:pt x="14909" y="17007"/>
                    </a:lnTo>
                    <a:lnTo>
                      <a:pt x="14918" y="17016"/>
                    </a:lnTo>
                    <a:lnTo>
                      <a:pt x="14924" y="17025"/>
                    </a:lnTo>
                    <a:lnTo>
                      <a:pt x="14933" y="17039"/>
                    </a:lnTo>
                    <a:lnTo>
                      <a:pt x="14945" y="17047"/>
                    </a:lnTo>
                    <a:lnTo>
                      <a:pt x="14951" y="17062"/>
                    </a:lnTo>
                    <a:lnTo>
                      <a:pt x="14957" y="17082"/>
                    </a:lnTo>
                    <a:lnTo>
                      <a:pt x="14963" y="17086"/>
                    </a:lnTo>
                    <a:lnTo>
                      <a:pt x="14969" y="17091"/>
                    </a:lnTo>
                    <a:lnTo>
                      <a:pt x="14983" y="17104"/>
                    </a:lnTo>
                    <a:lnTo>
                      <a:pt x="14993" y="17117"/>
                    </a:lnTo>
                    <a:lnTo>
                      <a:pt x="14996" y="17137"/>
                    </a:lnTo>
                    <a:lnTo>
                      <a:pt x="14999" y="17152"/>
                    </a:lnTo>
                    <a:lnTo>
                      <a:pt x="14997" y="17163"/>
                    </a:lnTo>
                    <a:lnTo>
                      <a:pt x="14992" y="17173"/>
                    </a:lnTo>
                    <a:lnTo>
                      <a:pt x="14985" y="17195"/>
                    </a:lnTo>
                    <a:lnTo>
                      <a:pt x="14973" y="17243"/>
                    </a:lnTo>
                    <a:lnTo>
                      <a:pt x="14966" y="17280"/>
                    </a:lnTo>
                    <a:lnTo>
                      <a:pt x="14964" y="17295"/>
                    </a:lnTo>
                    <a:lnTo>
                      <a:pt x="14967" y="17300"/>
                    </a:lnTo>
                    <a:lnTo>
                      <a:pt x="14976" y="17314"/>
                    </a:lnTo>
                    <a:lnTo>
                      <a:pt x="14976" y="17319"/>
                    </a:lnTo>
                    <a:lnTo>
                      <a:pt x="14974" y="17340"/>
                    </a:lnTo>
                    <a:lnTo>
                      <a:pt x="14962" y="17377"/>
                    </a:lnTo>
                    <a:lnTo>
                      <a:pt x="14960" y="17408"/>
                    </a:lnTo>
                    <a:lnTo>
                      <a:pt x="14965" y="17443"/>
                    </a:lnTo>
                    <a:lnTo>
                      <a:pt x="14973" y="17452"/>
                    </a:lnTo>
                    <a:lnTo>
                      <a:pt x="14982" y="17456"/>
                    </a:lnTo>
                    <a:lnTo>
                      <a:pt x="14987" y="17450"/>
                    </a:lnTo>
                    <a:lnTo>
                      <a:pt x="14992" y="17444"/>
                    </a:lnTo>
                    <a:lnTo>
                      <a:pt x="15001" y="17443"/>
                    </a:lnTo>
                    <a:lnTo>
                      <a:pt x="15007" y="17452"/>
                    </a:lnTo>
                    <a:lnTo>
                      <a:pt x="15011" y="17472"/>
                    </a:lnTo>
                    <a:lnTo>
                      <a:pt x="15020" y="17491"/>
                    </a:lnTo>
                    <a:lnTo>
                      <a:pt x="15026" y="17496"/>
                    </a:lnTo>
                    <a:lnTo>
                      <a:pt x="15028" y="17500"/>
                    </a:lnTo>
                    <a:lnTo>
                      <a:pt x="15034" y="17494"/>
                    </a:lnTo>
                    <a:lnTo>
                      <a:pt x="15034" y="17489"/>
                    </a:lnTo>
                    <a:lnTo>
                      <a:pt x="15033" y="17479"/>
                    </a:lnTo>
                    <a:lnTo>
                      <a:pt x="15027" y="17470"/>
                    </a:lnTo>
                    <a:lnTo>
                      <a:pt x="15030" y="17459"/>
                    </a:lnTo>
                    <a:lnTo>
                      <a:pt x="15035" y="17453"/>
                    </a:lnTo>
                    <a:lnTo>
                      <a:pt x="15038" y="17453"/>
                    </a:lnTo>
                    <a:lnTo>
                      <a:pt x="15046" y="17457"/>
                    </a:lnTo>
                    <a:lnTo>
                      <a:pt x="15052" y="17456"/>
                    </a:lnTo>
                    <a:lnTo>
                      <a:pt x="15062" y="17444"/>
                    </a:lnTo>
                    <a:lnTo>
                      <a:pt x="15073" y="17442"/>
                    </a:lnTo>
                    <a:lnTo>
                      <a:pt x="15082" y="17441"/>
                    </a:lnTo>
                    <a:lnTo>
                      <a:pt x="15096" y="17454"/>
                    </a:lnTo>
                    <a:lnTo>
                      <a:pt x="15111" y="17468"/>
                    </a:lnTo>
                    <a:lnTo>
                      <a:pt x="15117" y="17477"/>
                    </a:lnTo>
                    <a:lnTo>
                      <a:pt x="15117" y="17487"/>
                    </a:lnTo>
                    <a:lnTo>
                      <a:pt x="15112" y="17508"/>
                    </a:lnTo>
                    <a:lnTo>
                      <a:pt x="15108" y="17529"/>
                    </a:lnTo>
                    <a:lnTo>
                      <a:pt x="15103" y="17535"/>
                    </a:lnTo>
                    <a:lnTo>
                      <a:pt x="15097" y="17536"/>
                    </a:lnTo>
                    <a:lnTo>
                      <a:pt x="15091" y="17527"/>
                    </a:lnTo>
                    <a:lnTo>
                      <a:pt x="15088" y="17517"/>
                    </a:lnTo>
                    <a:lnTo>
                      <a:pt x="15082" y="17518"/>
                    </a:lnTo>
                    <a:lnTo>
                      <a:pt x="15074" y="17529"/>
                    </a:lnTo>
                    <a:lnTo>
                      <a:pt x="15067" y="17540"/>
                    </a:lnTo>
                    <a:lnTo>
                      <a:pt x="15061" y="17546"/>
                    </a:lnTo>
                    <a:lnTo>
                      <a:pt x="15059" y="17557"/>
                    </a:lnTo>
                    <a:lnTo>
                      <a:pt x="15062" y="17567"/>
                    </a:lnTo>
                    <a:lnTo>
                      <a:pt x="15065" y="17581"/>
                    </a:lnTo>
                    <a:lnTo>
                      <a:pt x="15064" y="17602"/>
                    </a:lnTo>
                    <a:lnTo>
                      <a:pt x="15064" y="17617"/>
                    </a:lnTo>
                    <a:lnTo>
                      <a:pt x="15062" y="17623"/>
                    </a:lnTo>
                    <a:lnTo>
                      <a:pt x="15056" y="17623"/>
                    </a:lnTo>
                    <a:lnTo>
                      <a:pt x="15056" y="17629"/>
                    </a:lnTo>
                    <a:lnTo>
                      <a:pt x="15057" y="17638"/>
                    </a:lnTo>
                    <a:lnTo>
                      <a:pt x="15057" y="17649"/>
                    </a:lnTo>
                    <a:lnTo>
                      <a:pt x="15061" y="17659"/>
                    </a:lnTo>
                    <a:lnTo>
                      <a:pt x="15063" y="17663"/>
                    </a:lnTo>
                    <a:lnTo>
                      <a:pt x="15069" y="17663"/>
                    </a:lnTo>
                    <a:lnTo>
                      <a:pt x="15074" y="17662"/>
                    </a:lnTo>
                    <a:lnTo>
                      <a:pt x="15077" y="17657"/>
                    </a:lnTo>
                    <a:lnTo>
                      <a:pt x="15080" y="17651"/>
                    </a:lnTo>
                    <a:lnTo>
                      <a:pt x="15084" y="17621"/>
                    </a:lnTo>
                    <a:lnTo>
                      <a:pt x="15094" y="17600"/>
                    </a:lnTo>
                    <a:lnTo>
                      <a:pt x="15094" y="17594"/>
                    </a:lnTo>
                    <a:lnTo>
                      <a:pt x="15102" y="17603"/>
                    </a:lnTo>
                    <a:lnTo>
                      <a:pt x="15108" y="17612"/>
                    </a:lnTo>
                    <a:lnTo>
                      <a:pt x="15110" y="17621"/>
                    </a:lnTo>
                    <a:lnTo>
                      <a:pt x="15113" y="17626"/>
                    </a:lnTo>
                    <a:lnTo>
                      <a:pt x="15113" y="17641"/>
                    </a:lnTo>
                    <a:lnTo>
                      <a:pt x="15113" y="17651"/>
                    </a:lnTo>
                    <a:lnTo>
                      <a:pt x="15105" y="17668"/>
                    </a:lnTo>
                    <a:lnTo>
                      <a:pt x="15095" y="17680"/>
                    </a:lnTo>
                    <a:lnTo>
                      <a:pt x="15082" y="17712"/>
                    </a:lnTo>
                    <a:lnTo>
                      <a:pt x="15073" y="17754"/>
                    </a:lnTo>
                    <a:lnTo>
                      <a:pt x="15071" y="17775"/>
                    </a:lnTo>
                    <a:lnTo>
                      <a:pt x="15069" y="17800"/>
                    </a:lnTo>
                    <a:lnTo>
                      <a:pt x="15072" y="17805"/>
                    </a:lnTo>
                    <a:lnTo>
                      <a:pt x="15081" y="17814"/>
                    </a:lnTo>
                    <a:lnTo>
                      <a:pt x="15090" y="17824"/>
                    </a:lnTo>
                    <a:lnTo>
                      <a:pt x="15093" y="17823"/>
                    </a:lnTo>
                    <a:lnTo>
                      <a:pt x="15096" y="17827"/>
                    </a:lnTo>
                    <a:lnTo>
                      <a:pt x="15096" y="17843"/>
                    </a:lnTo>
                    <a:lnTo>
                      <a:pt x="15102" y="17852"/>
                    </a:lnTo>
                    <a:lnTo>
                      <a:pt x="15105" y="17856"/>
                    </a:lnTo>
                    <a:lnTo>
                      <a:pt x="15111" y="17856"/>
                    </a:lnTo>
                    <a:lnTo>
                      <a:pt x="15113" y="17850"/>
                    </a:lnTo>
                    <a:lnTo>
                      <a:pt x="15116" y="17840"/>
                    </a:lnTo>
                    <a:lnTo>
                      <a:pt x="15115" y="17824"/>
                    </a:lnTo>
                    <a:lnTo>
                      <a:pt x="15126" y="17813"/>
                    </a:lnTo>
                    <a:lnTo>
                      <a:pt x="15136" y="17796"/>
                    </a:lnTo>
                    <a:lnTo>
                      <a:pt x="15147" y="17789"/>
                    </a:lnTo>
                    <a:lnTo>
                      <a:pt x="15155" y="17788"/>
                    </a:lnTo>
                    <a:lnTo>
                      <a:pt x="15172" y="17786"/>
                    </a:lnTo>
                    <a:lnTo>
                      <a:pt x="15180" y="17779"/>
                    </a:lnTo>
                    <a:lnTo>
                      <a:pt x="15185" y="17768"/>
                    </a:lnTo>
                    <a:lnTo>
                      <a:pt x="15190" y="17757"/>
                    </a:lnTo>
                    <a:lnTo>
                      <a:pt x="15195" y="17747"/>
                    </a:lnTo>
                    <a:lnTo>
                      <a:pt x="15204" y="17740"/>
                    </a:lnTo>
                    <a:lnTo>
                      <a:pt x="15209" y="17739"/>
                    </a:lnTo>
                    <a:lnTo>
                      <a:pt x="15220" y="17743"/>
                    </a:lnTo>
                    <a:lnTo>
                      <a:pt x="15224" y="17746"/>
                    </a:lnTo>
                    <a:lnTo>
                      <a:pt x="15220" y="17750"/>
                    </a:lnTo>
                    <a:lnTo>
                      <a:pt x="15210" y="17742"/>
                    </a:lnTo>
                    <a:lnTo>
                      <a:pt x="15207" y="17745"/>
                    </a:lnTo>
                    <a:lnTo>
                      <a:pt x="15201" y="17750"/>
                    </a:lnTo>
                    <a:lnTo>
                      <a:pt x="15195" y="17781"/>
                    </a:lnTo>
                    <a:lnTo>
                      <a:pt x="15192" y="17792"/>
                    </a:lnTo>
                    <a:lnTo>
                      <a:pt x="15186" y="17793"/>
                    </a:lnTo>
                    <a:lnTo>
                      <a:pt x="15186" y="17797"/>
                    </a:lnTo>
                    <a:lnTo>
                      <a:pt x="15190" y="17802"/>
                    </a:lnTo>
                    <a:lnTo>
                      <a:pt x="15198" y="17805"/>
                    </a:lnTo>
                    <a:lnTo>
                      <a:pt x="15204" y="17815"/>
                    </a:lnTo>
                    <a:lnTo>
                      <a:pt x="15217" y="17849"/>
                    </a:lnTo>
                    <a:lnTo>
                      <a:pt x="15233" y="17903"/>
                    </a:lnTo>
                    <a:lnTo>
                      <a:pt x="15236" y="17907"/>
                    </a:lnTo>
                    <a:lnTo>
                      <a:pt x="15239" y="17912"/>
                    </a:lnTo>
                    <a:lnTo>
                      <a:pt x="15255" y="17910"/>
                    </a:lnTo>
                    <a:lnTo>
                      <a:pt x="15256" y="17911"/>
                    </a:lnTo>
                    <a:lnTo>
                      <a:pt x="15261" y="17912"/>
                    </a:lnTo>
                    <a:lnTo>
                      <a:pt x="15270" y="17917"/>
                    </a:lnTo>
                    <a:lnTo>
                      <a:pt x="15273" y="17917"/>
                    </a:lnTo>
                    <a:lnTo>
                      <a:pt x="15286" y="17918"/>
                    </a:lnTo>
                    <a:lnTo>
                      <a:pt x="15305" y="17917"/>
                    </a:lnTo>
                    <a:lnTo>
                      <a:pt x="15314" y="17917"/>
                    </a:lnTo>
                    <a:lnTo>
                      <a:pt x="15322" y="17911"/>
                    </a:lnTo>
                    <a:lnTo>
                      <a:pt x="15316" y="17912"/>
                    </a:lnTo>
                    <a:lnTo>
                      <a:pt x="15309" y="17911"/>
                    </a:lnTo>
                    <a:lnTo>
                      <a:pt x="15309" y="17916"/>
                    </a:lnTo>
                    <a:lnTo>
                      <a:pt x="15331" y="17917"/>
                    </a:lnTo>
                    <a:lnTo>
                      <a:pt x="15334" y="17917"/>
                    </a:lnTo>
                    <a:lnTo>
                      <a:pt x="15353" y="17910"/>
                    </a:lnTo>
                    <a:lnTo>
                      <a:pt x="15364" y="17910"/>
                    </a:lnTo>
                    <a:lnTo>
                      <a:pt x="15370" y="17910"/>
                    </a:lnTo>
                    <a:lnTo>
                      <a:pt x="15370" y="17915"/>
                    </a:lnTo>
                    <a:lnTo>
                      <a:pt x="15370" y="17921"/>
                    </a:lnTo>
                    <a:lnTo>
                      <a:pt x="15374" y="17926"/>
                    </a:lnTo>
                    <a:lnTo>
                      <a:pt x="15382" y="17924"/>
                    </a:lnTo>
                    <a:lnTo>
                      <a:pt x="15396" y="17922"/>
                    </a:lnTo>
                    <a:lnTo>
                      <a:pt x="15398" y="17922"/>
                    </a:lnTo>
                    <a:lnTo>
                      <a:pt x="15409" y="17910"/>
                    </a:lnTo>
                    <a:lnTo>
                      <a:pt x="15414" y="17904"/>
                    </a:lnTo>
                    <a:lnTo>
                      <a:pt x="15420" y="17903"/>
                    </a:lnTo>
                    <a:lnTo>
                      <a:pt x="15428" y="17907"/>
                    </a:lnTo>
                    <a:lnTo>
                      <a:pt x="15435" y="17916"/>
                    </a:lnTo>
                    <a:lnTo>
                      <a:pt x="15437" y="17921"/>
                    </a:lnTo>
                    <a:lnTo>
                      <a:pt x="15440" y="17921"/>
                    </a:lnTo>
                    <a:lnTo>
                      <a:pt x="15446" y="17915"/>
                    </a:lnTo>
                    <a:lnTo>
                      <a:pt x="15454" y="17919"/>
                    </a:lnTo>
                    <a:lnTo>
                      <a:pt x="15460" y="17918"/>
                    </a:lnTo>
                    <a:lnTo>
                      <a:pt x="15501" y="17917"/>
                    </a:lnTo>
                    <a:lnTo>
                      <a:pt x="15543" y="17921"/>
                    </a:lnTo>
                    <a:lnTo>
                      <a:pt x="15552" y="17930"/>
                    </a:lnTo>
                    <a:lnTo>
                      <a:pt x="15561" y="17929"/>
                    </a:lnTo>
                    <a:lnTo>
                      <a:pt x="15566" y="17923"/>
                    </a:lnTo>
                    <a:lnTo>
                      <a:pt x="15574" y="17922"/>
                    </a:lnTo>
                    <a:lnTo>
                      <a:pt x="15575" y="17927"/>
                    </a:lnTo>
                    <a:lnTo>
                      <a:pt x="15580" y="17926"/>
                    </a:lnTo>
                    <a:lnTo>
                      <a:pt x="15586" y="17925"/>
                    </a:lnTo>
                    <a:lnTo>
                      <a:pt x="15594" y="17917"/>
                    </a:lnTo>
                    <a:lnTo>
                      <a:pt x="15597" y="17917"/>
                    </a:lnTo>
                    <a:lnTo>
                      <a:pt x="15605" y="17921"/>
                    </a:lnTo>
                    <a:lnTo>
                      <a:pt x="15614" y="17931"/>
                    </a:lnTo>
                    <a:lnTo>
                      <a:pt x="15619" y="17930"/>
                    </a:lnTo>
                    <a:lnTo>
                      <a:pt x="15636" y="17923"/>
                    </a:lnTo>
                    <a:lnTo>
                      <a:pt x="15657" y="17904"/>
                    </a:lnTo>
                    <a:lnTo>
                      <a:pt x="15706" y="17872"/>
                    </a:lnTo>
                    <a:lnTo>
                      <a:pt x="15733" y="17853"/>
                    </a:lnTo>
                    <a:lnTo>
                      <a:pt x="15739" y="17847"/>
                    </a:lnTo>
                    <a:lnTo>
                      <a:pt x="15741" y="17841"/>
                    </a:lnTo>
                    <a:lnTo>
                      <a:pt x="15741" y="17840"/>
                    </a:lnTo>
                    <a:lnTo>
                      <a:pt x="15741" y="17845"/>
                    </a:lnTo>
                    <a:lnTo>
                      <a:pt x="15747" y="17850"/>
                    </a:lnTo>
                    <a:lnTo>
                      <a:pt x="15745" y="17856"/>
                    </a:lnTo>
                    <a:lnTo>
                      <a:pt x="15741" y="17862"/>
                    </a:lnTo>
                    <a:lnTo>
                      <a:pt x="15739" y="17867"/>
                    </a:lnTo>
                    <a:lnTo>
                      <a:pt x="15738" y="17873"/>
                    </a:lnTo>
                    <a:lnTo>
                      <a:pt x="15741" y="17883"/>
                    </a:lnTo>
                    <a:lnTo>
                      <a:pt x="15741" y="17888"/>
                    </a:lnTo>
                    <a:lnTo>
                      <a:pt x="15742" y="17903"/>
                    </a:lnTo>
                    <a:lnTo>
                      <a:pt x="15746" y="17917"/>
                    </a:lnTo>
                    <a:lnTo>
                      <a:pt x="15749" y="17917"/>
                    </a:lnTo>
                    <a:lnTo>
                      <a:pt x="15751" y="17896"/>
                    </a:lnTo>
                    <a:lnTo>
                      <a:pt x="15754" y="17883"/>
                    </a:lnTo>
                    <a:lnTo>
                      <a:pt x="15760" y="17878"/>
                    </a:lnTo>
                    <a:lnTo>
                      <a:pt x="15765" y="17871"/>
                    </a:lnTo>
                    <a:lnTo>
                      <a:pt x="15779" y="17868"/>
                    </a:lnTo>
                    <a:lnTo>
                      <a:pt x="15790" y="17861"/>
                    </a:lnTo>
                    <a:lnTo>
                      <a:pt x="15792" y="17855"/>
                    </a:lnTo>
                    <a:lnTo>
                      <a:pt x="15797" y="17849"/>
                    </a:lnTo>
                    <a:lnTo>
                      <a:pt x="15805" y="17838"/>
                    </a:lnTo>
                    <a:lnTo>
                      <a:pt x="15808" y="17837"/>
                    </a:lnTo>
                    <a:lnTo>
                      <a:pt x="15811" y="17837"/>
                    </a:lnTo>
                    <a:lnTo>
                      <a:pt x="15814" y="17847"/>
                    </a:lnTo>
                    <a:lnTo>
                      <a:pt x="15817" y="17846"/>
                    </a:lnTo>
                    <a:lnTo>
                      <a:pt x="15819" y="17836"/>
                    </a:lnTo>
                    <a:lnTo>
                      <a:pt x="15824" y="17830"/>
                    </a:lnTo>
                    <a:lnTo>
                      <a:pt x="15832" y="17824"/>
                    </a:lnTo>
                    <a:lnTo>
                      <a:pt x="15843" y="17817"/>
                    </a:lnTo>
                    <a:lnTo>
                      <a:pt x="15854" y="17815"/>
                    </a:lnTo>
                    <a:lnTo>
                      <a:pt x="15857" y="17814"/>
                    </a:lnTo>
                    <a:lnTo>
                      <a:pt x="15860" y="17819"/>
                    </a:lnTo>
                    <a:lnTo>
                      <a:pt x="15860" y="17824"/>
                    </a:lnTo>
                    <a:lnTo>
                      <a:pt x="15861" y="17830"/>
                    </a:lnTo>
                    <a:lnTo>
                      <a:pt x="15858" y="17835"/>
                    </a:lnTo>
                    <a:lnTo>
                      <a:pt x="15850" y="17831"/>
                    </a:lnTo>
                    <a:lnTo>
                      <a:pt x="15841" y="17838"/>
                    </a:lnTo>
                    <a:lnTo>
                      <a:pt x="15839" y="17838"/>
                    </a:lnTo>
                    <a:lnTo>
                      <a:pt x="15827" y="17843"/>
                    </a:lnTo>
                    <a:lnTo>
                      <a:pt x="15813" y="17849"/>
                    </a:lnTo>
                    <a:lnTo>
                      <a:pt x="15813" y="17854"/>
                    </a:lnTo>
                    <a:lnTo>
                      <a:pt x="15825" y="17854"/>
                    </a:lnTo>
                    <a:lnTo>
                      <a:pt x="15835" y="17853"/>
                    </a:lnTo>
                    <a:lnTo>
                      <a:pt x="15843" y="17847"/>
                    </a:lnTo>
                    <a:lnTo>
                      <a:pt x="15852" y="17841"/>
                    </a:lnTo>
                    <a:lnTo>
                      <a:pt x="15855" y="17845"/>
                    </a:lnTo>
                    <a:lnTo>
                      <a:pt x="15861" y="17849"/>
                    </a:lnTo>
                    <a:lnTo>
                      <a:pt x="15865" y="17860"/>
                    </a:lnTo>
                    <a:lnTo>
                      <a:pt x="15873" y="17854"/>
                    </a:lnTo>
                    <a:lnTo>
                      <a:pt x="15878" y="17824"/>
                    </a:lnTo>
                    <a:lnTo>
                      <a:pt x="15881" y="17785"/>
                    </a:lnTo>
                    <a:lnTo>
                      <a:pt x="15884" y="17785"/>
                    </a:lnTo>
                    <a:lnTo>
                      <a:pt x="15889" y="17813"/>
                    </a:lnTo>
                    <a:lnTo>
                      <a:pt x="15897" y="17825"/>
                    </a:lnTo>
                    <a:lnTo>
                      <a:pt x="15903" y="17842"/>
                    </a:lnTo>
                    <a:lnTo>
                      <a:pt x="15912" y="17849"/>
                    </a:lnTo>
                    <a:lnTo>
                      <a:pt x="15915" y="17856"/>
                    </a:lnTo>
                    <a:lnTo>
                      <a:pt x="15918" y="17861"/>
                    </a:lnTo>
                    <a:lnTo>
                      <a:pt x="15924" y="17861"/>
                    </a:lnTo>
                    <a:lnTo>
                      <a:pt x="15941" y="17860"/>
                    </a:lnTo>
                    <a:lnTo>
                      <a:pt x="15957" y="17855"/>
                    </a:lnTo>
                    <a:lnTo>
                      <a:pt x="15957" y="17849"/>
                    </a:lnTo>
                    <a:lnTo>
                      <a:pt x="15954" y="17844"/>
                    </a:lnTo>
                    <a:lnTo>
                      <a:pt x="15957" y="17838"/>
                    </a:lnTo>
                    <a:lnTo>
                      <a:pt x="15957" y="17843"/>
                    </a:lnTo>
                    <a:lnTo>
                      <a:pt x="15965" y="17846"/>
                    </a:lnTo>
                    <a:lnTo>
                      <a:pt x="15979" y="17848"/>
                    </a:lnTo>
                    <a:lnTo>
                      <a:pt x="15999" y="17836"/>
                    </a:lnTo>
                    <a:lnTo>
                      <a:pt x="16018" y="17827"/>
                    </a:lnTo>
                    <a:lnTo>
                      <a:pt x="16034" y="17820"/>
                    </a:lnTo>
                    <a:lnTo>
                      <a:pt x="16050" y="17807"/>
                    </a:lnTo>
                    <a:lnTo>
                      <a:pt x="16058" y="17806"/>
                    </a:lnTo>
                    <a:lnTo>
                      <a:pt x="16066" y="17805"/>
                    </a:lnTo>
                    <a:lnTo>
                      <a:pt x="16069" y="17805"/>
                    </a:lnTo>
                    <a:lnTo>
                      <a:pt x="16069" y="17810"/>
                    </a:lnTo>
                    <a:lnTo>
                      <a:pt x="16070" y="17820"/>
                    </a:lnTo>
                    <a:lnTo>
                      <a:pt x="16067" y="17820"/>
                    </a:lnTo>
                    <a:lnTo>
                      <a:pt x="16067" y="17825"/>
                    </a:lnTo>
                    <a:lnTo>
                      <a:pt x="16059" y="17832"/>
                    </a:lnTo>
                    <a:lnTo>
                      <a:pt x="16054" y="17838"/>
                    </a:lnTo>
                    <a:lnTo>
                      <a:pt x="16051" y="17843"/>
                    </a:lnTo>
                    <a:lnTo>
                      <a:pt x="16051" y="17848"/>
                    </a:lnTo>
                    <a:lnTo>
                      <a:pt x="16055" y="17868"/>
                    </a:lnTo>
                    <a:lnTo>
                      <a:pt x="16058" y="17883"/>
                    </a:lnTo>
                    <a:lnTo>
                      <a:pt x="16061" y="17882"/>
                    </a:lnTo>
                    <a:lnTo>
                      <a:pt x="16064" y="17882"/>
                    </a:lnTo>
                    <a:lnTo>
                      <a:pt x="16066" y="17876"/>
                    </a:lnTo>
                    <a:lnTo>
                      <a:pt x="16069" y="17861"/>
                    </a:lnTo>
                    <a:lnTo>
                      <a:pt x="16069" y="17856"/>
                    </a:lnTo>
                    <a:lnTo>
                      <a:pt x="16066" y="17851"/>
                    </a:lnTo>
                    <a:lnTo>
                      <a:pt x="16065" y="17841"/>
                    </a:lnTo>
                    <a:lnTo>
                      <a:pt x="16068" y="17836"/>
                    </a:lnTo>
                    <a:lnTo>
                      <a:pt x="16073" y="17835"/>
                    </a:lnTo>
                    <a:lnTo>
                      <a:pt x="16081" y="17834"/>
                    </a:lnTo>
                    <a:lnTo>
                      <a:pt x="16092" y="17827"/>
                    </a:lnTo>
                    <a:lnTo>
                      <a:pt x="16095" y="17822"/>
                    </a:lnTo>
                    <a:lnTo>
                      <a:pt x="16095" y="17816"/>
                    </a:lnTo>
                    <a:lnTo>
                      <a:pt x="16091" y="17801"/>
                    </a:lnTo>
                    <a:lnTo>
                      <a:pt x="16091" y="17797"/>
                    </a:lnTo>
                    <a:lnTo>
                      <a:pt x="16093" y="17791"/>
                    </a:lnTo>
                    <a:lnTo>
                      <a:pt x="16105" y="17789"/>
                    </a:lnTo>
                    <a:lnTo>
                      <a:pt x="16113" y="17788"/>
                    </a:lnTo>
                    <a:lnTo>
                      <a:pt x="16111" y="17792"/>
                    </a:lnTo>
                    <a:lnTo>
                      <a:pt x="16101" y="17797"/>
                    </a:lnTo>
                    <a:lnTo>
                      <a:pt x="16101" y="17801"/>
                    </a:lnTo>
                    <a:lnTo>
                      <a:pt x="16114" y="17807"/>
                    </a:lnTo>
                    <a:lnTo>
                      <a:pt x="16127" y="17821"/>
                    </a:lnTo>
                    <a:lnTo>
                      <a:pt x="16131" y="17826"/>
                    </a:lnTo>
                    <a:lnTo>
                      <a:pt x="16130" y="17832"/>
                    </a:lnTo>
                    <a:lnTo>
                      <a:pt x="16123" y="17832"/>
                    </a:lnTo>
                    <a:lnTo>
                      <a:pt x="16120" y="17838"/>
                    </a:lnTo>
                    <a:lnTo>
                      <a:pt x="16112" y="17844"/>
                    </a:lnTo>
                    <a:lnTo>
                      <a:pt x="16102" y="17851"/>
                    </a:lnTo>
                    <a:lnTo>
                      <a:pt x="16091" y="17868"/>
                    </a:lnTo>
                    <a:lnTo>
                      <a:pt x="16089" y="17873"/>
                    </a:lnTo>
                    <a:lnTo>
                      <a:pt x="16092" y="17878"/>
                    </a:lnTo>
                    <a:lnTo>
                      <a:pt x="16094" y="17878"/>
                    </a:lnTo>
                    <a:lnTo>
                      <a:pt x="16103" y="17881"/>
                    </a:lnTo>
                    <a:lnTo>
                      <a:pt x="16111" y="17885"/>
                    </a:lnTo>
                    <a:lnTo>
                      <a:pt x="16123" y="17884"/>
                    </a:lnTo>
                    <a:lnTo>
                      <a:pt x="16128" y="17883"/>
                    </a:lnTo>
                    <a:lnTo>
                      <a:pt x="16139" y="17876"/>
                    </a:lnTo>
                    <a:lnTo>
                      <a:pt x="16145" y="17875"/>
                    </a:lnTo>
                    <a:lnTo>
                      <a:pt x="16148" y="17880"/>
                    </a:lnTo>
                    <a:lnTo>
                      <a:pt x="16148" y="17890"/>
                    </a:lnTo>
                    <a:lnTo>
                      <a:pt x="16151" y="17890"/>
                    </a:lnTo>
                    <a:lnTo>
                      <a:pt x="16167" y="17867"/>
                    </a:lnTo>
                    <a:lnTo>
                      <a:pt x="16178" y="17860"/>
                    </a:lnTo>
                    <a:lnTo>
                      <a:pt x="16183" y="17860"/>
                    </a:lnTo>
                    <a:lnTo>
                      <a:pt x="16186" y="17859"/>
                    </a:lnTo>
                    <a:lnTo>
                      <a:pt x="16192" y="17863"/>
                    </a:lnTo>
                    <a:lnTo>
                      <a:pt x="16200" y="17867"/>
                    </a:lnTo>
                    <a:lnTo>
                      <a:pt x="16206" y="17866"/>
                    </a:lnTo>
                    <a:lnTo>
                      <a:pt x="16214" y="17855"/>
                    </a:lnTo>
                    <a:lnTo>
                      <a:pt x="16222" y="17849"/>
                    </a:lnTo>
                    <a:lnTo>
                      <a:pt x="16225" y="17854"/>
                    </a:lnTo>
                    <a:lnTo>
                      <a:pt x="16228" y="17858"/>
                    </a:lnTo>
                    <a:lnTo>
                      <a:pt x="16228" y="17874"/>
                    </a:lnTo>
                    <a:lnTo>
                      <a:pt x="16237" y="17873"/>
                    </a:lnTo>
                    <a:lnTo>
                      <a:pt x="16248" y="17866"/>
                    </a:lnTo>
                    <a:lnTo>
                      <a:pt x="16255" y="17859"/>
                    </a:lnTo>
                    <a:lnTo>
                      <a:pt x="16258" y="17854"/>
                    </a:lnTo>
                    <a:lnTo>
                      <a:pt x="16260" y="17843"/>
                    </a:lnTo>
                    <a:lnTo>
                      <a:pt x="16260" y="17833"/>
                    </a:lnTo>
                    <a:lnTo>
                      <a:pt x="16262" y="17823"/>
                    </a:lnTo>
                    <a:lnTo>
                      <a:pt x="16260" y="17818"/>
                    </a:lnTo>
                    <a:lnTo>
                      <a:pt x="16257" y="17819"/>
                    </a:lnTo>
                    <a:lnTo>
                      <a:pt x="16248" y="17824"/>
                    </a:lnTo>
                    <a:lnTo>
                      <a:pt x="16246" y="17836"/>
                    </a:lnTo>
                    <a:lnTo>
                      <a:pt x="16247" y="17840"/>
                    </a:lnTo>
                    <a:lnTo>
                      <a:pt x="16241" y="17851"/>
                    </a:lnTo>
                    <a:lnTo>
                      <a:pt x="16238" y="17847"/>
                    </a:lnTo>
                    <a:lnTo>
                      <a:pt x="16238" y="17836"/>
                    </a:lnTo>
                    <a:lnTo>
                      <a:pt x="16237" y="17831"/>
                    </a:lnTo>
                    <a:lnTo>
                      <a:pt x="16243" y="17820"/>
                    </a:lnTo>
                    <a:lnTo>
                      <a:pt x="16248" y="17814"/>
                    </a:lnTo>
                    <a:lnTo>
                      <a:pt x="16253" y="17803"/>
                    </a:lnTo>
                    <a:lnTo>
                      <a:pt x="16261" y="17802"/>
                    </a:lnTo>
                    <a:lnTo>
                      <a:pt x="16264" y="17802"/>
                    </a:lnTo>
                    <a:lnTo>
                      <a:pt x="16255" y="17812"/>
                    </a:lnTo>
                    <a:lnTo>
                      <a:pt x="16245" y="17822"/>
                    </a:lnTo>
                    <a:lnTo>
                      <a:pt x="16245" y="17826"/>
                    </a:lnTo>
                    <a:lnTo>
                      <a:pt x="16256" y="17842"/>
                    </a:lnTo>
                    <a:lnTo>
                      <a:pt x="16257" y="17858"/>
                    </a:lnTo>
                    <a:lnTo>
                      <a:pt x="16258" y="17869"/>
                    </a:lnTo>
                    <a:lnTo>
                      <a:pt x="16260" y="17874"/>
                    </a:lnTo>
                    <a:lnTo>
                      <a:pt x="16264" y="17879"/>
                    </a:lnTo>
                    <a:lnTo>
                      <a:pt x="16267" y="17883"/>
                    </a:lnTo>
                    <a:lnTo>
                      <a:pt x="16273" y="17882"/>
                    </a:lnTo>
                    <a:lnTo>
                      <a:pt x="16276" y="17882"/>
                    </a:lnTo>
                    <a:lnTo>
                      <a:pt x="16279" y="17876"/>
                    </a:lnTo>
                    <a:lnTo>
                      <a:pt x="16278" y="17861"/>
                    </a:lnTo>
                    <a:lnTo>
                      <a:pt x="16281" y="17856"/>
                    </a:lnTo>
                    <a:lnTo>
                      <a:pt x="16286" y="17855"/>
                    </a:lnTo>
                    <a:lnTo>
                      <a:pt x="16294" y="17854"/>
                    </a:lnTo>
                    <a:lnTo>
                      <a:pt x="16297" y="17854"/>
                    </a:lnTo>
                    <a:lnTo>
                      <a:pt x="16302" y="17838"/>
                    </a:lnTo>
                    <a:lnTo>
                      <a:pt x="16305" y="17837"/>
                    </a:lnTo>
                    <a:lnTo>
                      <a:pt x="16308" y="17836"/>
                    </a:lnTo>
                    <a:lnTo>
                      <a:pt x="16314" y="17841"/>
                    </a:lnTo>
                    <a:lnTo>
                      <a:pt x="16322" y="17840"/>
                    </a:lnTo>
                    <a:lnTo>
                      <a:pt x="16324" y="17834"/>
                    </a:lnTo>
                    <a:lnTo>
                      <a:pt x="16330" y="17833"/>
                    </a:lnTo>
                    <a:lnTo>
                      <a:pt x="16333" y="17843"/>
                    </a:lnTo>
                    <a:lnTo>
                      <a:pt x="16336" y="17843"/>
                    </a:lnTo>
                    <a:lnTo>
                      <a:pt x="16344" y="17832"/>
                    </a:lnTo>
                    <a:lnTo>
                      <a:pt x="16352" y="17830"/>
                    </a:lnTo>
                    <a:lnTo>
                      <a:pt x="16358" y="17824"/>
                    </a:lnTo>
                    <a:lnTo>
                      <a:pt x="16360" y="17824"/>
                    </a:lnTo>
                    <a:lnTo>
                      <a:pt x="16369" y="17833"/>
                    </a:lnTo>
                    <a:lnTo>
                      <a:pt x="16375" y="17837"/>
                    </a:lnTo>
                    <a:lnTo>
                      <a:pt x="16380" y="17836"/>
                    </a:lnTo>
                    <a:lnTo>
                      <a:pt x="16383" y="17831"/>
                    </a:lnTo>
                    <a:lnTo>
                      <a:pt x="16382" y="17816"/>
                    </a:lnTo>
                    <a:lnTo>
                      <a:pt x="16384" y="17805"/>
                    </a:lnTo>
                    <a:lnTo>
                      <a:pt x="16387" y="17805"/>
                    </a:lnTo>
                    <a:lnTo>
                      <a:pt x="16388" y="17804"/>
                    </a:lnTo>
                    <a:lnTo>
                      <a:pt x="16389" y="17809"/>
                    </a:lnTo>
                    <a:lnTo>
                      <a:pt x="16389" y="17814"/>
                    </a:lnTo>
                    <a:lnTo>
                      <a:pt x="16392" y="17824"/>
                    </a:lnTo>
                    <a:lnTo>
                      <a:pt x="16395" y="17829"/>
                    </a:lnTo>
                    <a:lnTo>
                      <a:pt x="16404" y="17823"/>
                    </a:lnTo>
                    <a:lnTo>
                      <a:pt x="16410" y="17822"/>
                    </a:lnTo>
                    <a:lnTo>
                      <a:pt x="16414" y="17832"/>
                    </a:lnTo>
                    <a:lnTo>
                      <a:pt x="16414" y="17847"/>
                    </a:lnTo>
                    <a:lnTo>
                      <a:pt x="16420" y="17861"/>
                    </a:lnTo>
                    <a:lnTo>
                      <a:pt x="16426" y="17870"/>
                    </a:lnTo>
                    <a:lnTo>
                      <a:pt x="16429" y="17876"/>
                    </a:lnTo>
                    <a:lnTo>
                      <a:pt x="16435" y="17901"/>
                    </a:lnTo>
                    <a:lnTo>
                      <a:pt x="16441" y="17917"/>
                    </a:lnTo>
                    <a:lnTo>
                      <a:pt x="16443" y="17917"/>
                    </a:lnTo>
                    <a:lnTo>
                      <a:pt x="16444" y="17906"/>
                    </a:lnTo>
                    <a:lnTo>
                      <a:pt x="16438" y="17900"/>
                    </a:lnTo>
                    <a:lnTo>
                      <a:pt x="16436" y="17895"/>
                    </a:lnTo>
                    <a:lnTo>
                      <a:pt x="16430" y="17888"/>
                    </a:lnTo>
                    <a:lnTo>
                      <a:pt x="16427" y="17892"/>
                    </a:lnTo>
                    <a:lnTo>
                      <a:pt x="16425" y="17897"/>
                    </a:lnTo>
                    <a:lnTo>
                      <a:pt x="16428" y="17901"/>
                    </a:lnTo>
                    <a:lnTo>
                      <a:pt x="16431" y="17906"/>
                    </a:lnTo>
                    <a:lnTo>
                      <a:pt x="16434" y="17910"/>
                    </a:lnTo>
                    <a:lnTo>
                      <a:pt x="16439" y="17905"/>
                    </a:lnTo>
                    <a:lnTo>
                      <a:pt x="16445" y="17904"/>
                    </a:lnTo>
                    <a:lnTo>
                      <a:pt x="16448" y="17908"/>
                    </a:lnTo>
                    <a:lnTo>
                      <a:pt x="16451" y="17918"/>
                    </a:lnTo>
                    <a:lnTo>
                      <a:pt x="16451" y="17928"/>
                    </a:lnTo>
                    <a:lnTo>
                      <a:pt x="16454" y="17928"/>
                    </a:lnTo>
                    <a:lnTo>
                      <a:pt x="16460" y="17927"/>
                    </a:lnTo>
                    <a:lnTo>
                      <a:pt x="16463" y="17932"/>
                    </a:lnTo>
                    <a:lnTo>
                      <a:pt x="16463" y="17937"/>
                    </a:lnTo>
                    <a:lnTo>
                      <a:pt x="16461" y="17962"/>
                    </a:lnTo>
                    <a:lnTo>
                      <a:pt x="16464" y="17967"/>
                    </a:lnTo>
                    <a:lnTo>
                      <a:pt x="16464" y="17972"/>
                    </a:lnTo>
                    <a:lnTo>
                      <a:pt x="16482" y="17985"/>
                    </a:lnTo>
                    <a:lnTo>
                      <a:pt x="16490" y="17994"/>
                    </a:lnTo>
                    <a:lnTo>
                      <a:pt x="16478" y="17999"/>
                    </a:lnTo>
                    <a:lnTo>
                      <a:pt x="16461" y="18004"/>
                    </a:lnTo>
                    <a:lnTo>
                      <a:pt x="16461" y="18009"/>
                    </a:lnTo>
                    <a:lnTo>
                      <a:pt x="16479" y="18014"/>
                    </a:lnTo>
                    <a:lnTo>
                      <a:pt x="16489" y="18014"/>
                    </a:lnTo>
                    <a:lnTo>
                      <a:pt x="16496" y="18018"/>
                    </a:lnTo>
                    <a:lnTo>
                      <a:pt x="16498" y="18023"/>
                    </a:lnTo>
                    <a:lnTo>
                      <a:pt x="16502" y="18028"/>
                    </a:lnTo>
                    <a:lnTo>
                      <a:pt x="16508" y="18032"/>
                    </a:lnTo>
                    <a:lnTo>
                      <a:pt x="16520" y="18041"/>
                    </a:lnTo>
                    <a:lnTo>
                      <a:pt x="16523" y="18045"/>
                    </a:lnTo>
                    <a:lnTo>
                      <a:pt x="16523" y="18050"/>
                    </a:lnTo>
                    <a:lnTo>
                      <a:pt x="16518" y="18057"/>
                    </a:lnTo>
                    <a:lnTo>
                      <a:pt x="16523" y="18061"/>
                    </a:lnTo>
                    <a:lnTo>
                      <a:pt x="16533" y="18065"/>
                    </a:lnTo>
                    <a:lnTo>
                      <a:pt x="16533" y="18070"/>
                    </a:lnTo>
                    <a:lnTo>
                      <a:pt x="16532" y="18076"/>
                    </a:lnTo>
                    <a:lnTo>
                      <a:pt x="16530" y="18065"/>
                    </a:lnTo>
                    <a:lnTo>
                      <a:pt x="16528" y="18048"/>
                    </a:lnTo>
                    <a:lnTo>
                      <a:pt x="16531" y="18048"/>
                    </a:lnTo>
                    <a:lnTo>
                      <a:pt x="16539" y="18068"/>
                    </a:lnTo>
                    <a:lnTo>
                      <a:pt x="16547" y="18067"/>
                    </a:lnTo>
                    <a:lnTo>
                      <a:pt x="16555" y="18061"/>
                    </a:lnTo>
                    <a:lnTo>
                      <a:pt x="16558" y="18063"/>
                    </a:lnTo>
                    <a:lnTo>
                      <a:pt x="16557" y="18054"/>
                    </a:lnTo>
                    <a:lnTo>
                      <a:pt x="16554" y="18051"/>
                    </a:lnTo>
                    <a:lnTo>
                      <a:pt x="16549" y="18047"/>
                    </a:lnTo>
                    <a:lnTo>
                      <a:pt x="16545" y="18037"/>
                    </a:lnTo>
                    <a:lnTo>
                      <a:pt x="16548" y="18043"/>
                    </a:lnTo>
                    <a:lnTo>
                      <a:pt x="16550" y="18048"/>
                    </a:lnTo>
                    <a:lnTo>
                      <a:pt x="16553" y="18048"/>
                    </a:lnTo>
                    <a:lnTo>
                      <a:pt x="16556" y="18042"/>
                    </a:lnTo>
                    <a:lnTo>
                      <a:pt x="16545" y="18046"/>
                    </a:lnTo>
                    <a:lnTo>
                      <a:pt x="16533" y="18055"/>
                    </a:lnTo>
                    <a:lnTo>
                      <a:pt x="16533" y="18059"/>
                    </a:lnTo>
                    <a:lnTo>
                      <a:pt x="16550" y="18065"/>
                    </a:lnTo>
                    <a:lnTo>
                      <a:pt x="16558" y="18070"/>
                    </a:lnTo>
                    <a:lnTo>
                      <a:pt x="16562" y="18075"/>
                    </a:lnTo>
                    <a:lnTo>
                      <a:pt x="16573" y="18074"/>
                    </a:lnTo>
                    <a:lnTo>
                      <a:pt x="16577" y="18078"/>
                    </a:lnTo>
                    <a:lnTo>
                      <a:pt x="16578" y="18084"/>
                    </a:lnTo>
                    <a:lnTo>
                      <a:pt x="16573" y="18094"/>
                    </a:lnTo>
                    <a:lnTo>
                      <a:pt x="16571" y="18110"/>
                    </a:lnTo>
                    <a:lnTo>
                      <a:pt x="16575" y="18140"/>
                    </a:lnTo>
                    <a:lnTo>
                      <a:pt x="16579" y="18170"/>
                    </a:lnTo>
                    <a:lnTo>
                      <a:pt x="16585" y="18184"/>
                    </a:lnTo>
                    <a:lnTo>
                      <a:pt x="16602" y="18187"/>
                    </a:lnTo>
                    <a:lnTo>
                      <a:pt x="16611" y="18196"/>
                    </a:lnTo>
                    <a:lnTo>
                      <a:pt x="16614" y="18216"/>
                    </a:lnTo>
                    <a:lnTo>
                      <a:pt x="16624" y="18240"/>
                    </a:lnTo>
                    <a:lnTo>
                      <a:pt x="16640" y="18238"/>
                    </a:lnTo>
                    <a:lnTo>
                      <a:pt x="16649" y="18242"/>
                    </a:lnTo>
                    <a:lnTo>
                      <a:pt x="16657" y="18241"/>
                    </a:lnTo>
                    <a:lnTo>
                      <a:pt x="16662" y="18235"/>
                    </a:lnTo>
                    <a:lnTo>
                      <a:pt x="16662" y="18225"/>
                    </a:lnTo>
                    <a:lnTo>
                      <a:pt x="16656" y="18215"/>
                    </a:lnTo>
                    <a:lnTo>
                      <a:pt x="16653" y="18201"/>
                    </a:lnTo>
                    <a:lnTo>
                      <a:pt x="16658" y="18194"/>
                    </a:lnTo>
                    <a:lnTo>
                      <a:pt x="16666" y="18183"/>
                    </a:lnTo>
                    <a:lnTo>
                      <a:pt x="16679" y="18171"/>
                    </a:lnTo>
                    <a:lnTo>
                      <a:pt x="16694" y="18174"/>
                    </a:lnTo>
                    <a:lnTo>
                      <a:pt x="16705" y="18193"/>
                    </a:lnTo>
                    <a:lnTo>
                      <a:pt x="16715" y="18222"/>
                    </a:lnTo>
                    <a:lnTo>
                      <a:pt x="16713" y="18237"/>
                    </a:lnTo>
                    <a:lnTo>
                      <a:pt x="16713" y="18253"/>
                    </a:lnTo>
                    <a:lnTo>
                      <a:pt x="16712" y="18274"/>
                    </a:lnTo>
                    <a:lnTo>
                      <a:pt x="16710" y="18289"/>
                    </a:lnTo>
                    <a:lnTo>
                      <a:pt x="16701" y="18290"/>
                    </a:lnTo>
                    <a:lnTo>
                      <a:pt x="16699" y="18296"/>
                    </a:lnTo>
                    <a:lnTo>
                      <a:pt x="16697" y="18306"/>
                    </a:lnTo>
                    <a:lnTo>
                      <a:pt x="16694" y="18322"/>
                    </a:lnTo>
                    <a:lnTo>
                      <a:pt x="16698" y="18337"/>
                    </a:lnTo>
                    <a:lnTo>
                      <a:pt x="16701" y="18336"/>
                    </a:lnTo>
                    <a:lnTo>
                      <a:pt x="16701" y="18341"/>
                    </a:lnTo>
                    <a:lnTo>
                      <a:pt x="16701" y="18357"/>
                    </a:lnTo>
                    <a:lnTo>
                      <a:pt x="16704" y="18361"/>
                    </a:lnTo>
                    <a:lnTo>
                      <a:pt x="16710" y="18360"/>
                    </a:lnTo>
                    <a:lnTo>
                      <a:pt x="16715" y="18345"/>
                    </a:lnTo>
                    <a:lnTo>
                      <a:pt x="16718" y="18349"/>
                    </a:lnTo>
                    <a:lnTo>
                      <a:pt x="16721" y="18348"/>
                    </a:lnTo>
                    <a:lnTo>
                      <a:pt x="16726" y="18358"/>
                    </a:lnTo>
                    <a:lnTo>
                      <a:pt x="16732" y="18357"/>
                    </a:lnTo>
                    <a:lnTo>
                      <a:pt x="16738" y="18362"/>
                    </a:lnTo>
                    <a:lnTo>
                      <a:pt x="16744" y="18366"/>
                    </a:lnTo>
                    <a:lnTo>
                      <a:pt x="16750" y="18380"/>
                    </a:lnTo>
                    <a:lnTo>
                      <a:pt x="16751" y="18396"/>
                    </a:lnTo>
                    <a:lnTo>
                      <a:pt x="16745" y="18406"/>
                    </a:lnTo>
                    <a:lnTo>
                      <a:pt x="16740" y="18407"/>
                    </a:lnTo>
                    <a:lnTo>
                      <a:pt x="16741" y="18422"/>
                    </a:lnTo>
                    <a:lnTo>
                      <a:pt x="16746" y="18427"/>
                    </a:lnTo>
                    <a:lnTo>
                      <a:pt x="16747" y="18432"/>
                    </a:lnTo>
                    <a:lnTo>
                      <a:pt x="16741" y="18438"/>
                    </a:lnTo>
                    <a:lnTo>
                      <a:pt x="16736" y="18444"/>
                    </a:lnTo>
                    <a:lnTo>
                      <a:pt x="16733" y="18449"/>
                    </a:lnTo>
                    <a:lnTo>
                      <a:pt x="16737" y="18459"/>
                    </a:lnTo>
                    <a:lnTo>
                      <a:pt x="16742" y="18458"/>
                    </a:lnTo>
                    <a:lnTo>
                      <a:pt x="16751" y="18467"/>
                    </a:lnTo>
                    <a:lnTo>
                      <a:pt x="16756" y="18471"/>
                    </a:lnTo>
                    <a:lnTo>
                      <a:pt x="16760" y="18486"/>
                    </a:lnTo>
                    <a:lnTo>
                      <a:pt x="16766" y="18495"/>
                    </a:lnTo>
                    <a:lnTo>
                      <a:pt x="16772" y="18494"/>
                    </a:lnTo>
                    <a:lnTo>
                      <a:pt x="16777" y="18484"/>
                    </a:lnTo>
                    <a:lnTo>
                      <a:pt x="16779" y="18484"/>
                    </a:lnTo>
                    <a:lnTo>
                      <a:pt x="16785" y="18487"/>
                    </a:lnTo>
                    <a:lnTo>
                      <a:pt x="16791" y="18497"/>
                    </a:lnTo>
                    <a:lnTo>
                      <a:pt x="16791" y="18502"/>
                    </a:lnTo>
                    <a:lnTo>
                      <a:pt x="16787" y="18513"/>
                    </a:lnTo>
                    <a:lnTo>
                      <a:pt x="16787" y="18528"/>
                    </a:lnTo>
                    <a:lnTo>
                      <a:pt x="16793" y="18532"/>
                    </a:lnTo>
                    <a:lnTo>
                      <a:pt x="16793" y="18538"/>
                    </a:lnTo>
                    <a:lnTo>
                      <a:pt x="16796" y="18547"/>
                    </a:lnTo>
                    <a:lnTo>
                      <a:pt x="16802" y="18546"/>
                    </a:lnTo>
                    <a:lnTo>
                      <a:pt x="16804" y="18546"/>
                    </a:lnTo>
                    <a:lnTo>
                      <a:pt x="16806" y="18525"/>
                    </a:lnTo>
                    <a:lnTo>
                      <a:pt x="16812" y="18525"/>
                    </a:lnTo>
                    <a:lnTo>
                      <a:pt x="16817" y="18519"/>
                    </a:lnTo>
                    <a:lnTo>
                      <a:pt x="16823" y="18523"/>
                    </a:lnTo>
                    <a:lnTo>
                      <a:pt x="16826" y="18533"/>
                    </a:lnTo>
                    <a:lnTo>
                      <a:pt x="16832" y="18537"/>
                    </a:lnTo>
                    <a:lnTo>
                      <a:pt x="16833" y="18547"/>
                    </a:lnTo>
                    <a:lnTo>
                      <a:pt x="16824" y="18559"/>
                    </a:lnTo>
                    <a:lnTo>
                      <a:pt x="16828" y="18563"/>
                    </a:lnTo>
                    <a:lnTo>
                      <a:pt x="16833" y="18572"/>
                    </a:lnTo>
                    <a:lnTo>
                      <a:pt x="16839" y="18571"/>
                    </a:lnTo>
                    <a:lnTo>
                      <a:pt x="16842" y="18566"/>
                    </a:lnTo>
                    <a:lnTo>
                      <a:pt x="16847" y="18565"/>
                    </a:lnTo>
                    <a:lnTo>
                      <a:pt x="16850" y="18576"/>
                    </a:lnTo>
                    <a:lnTo>
                      <a:pt x="16853" y="18585"/>
                    </a:lnTo>
                    <a:lnTo>
                      <a:pt x="16851" y="18590"/>
                    </a:lnTo>
                    <a:lnTo>
                      <a:pt x="16846" y="18596"/>
                    </a:lnTo>
                    <a:lnTo>
                      <a:pt x="16846" y="18606"/>
                    </a:lnTo>
                    <a:lnTo>
                      <a:pt x="16852" y="18616"/>
                    </a:lnTo>
                    <a:lnTo>
                      <a:pt x="16856" y="18636"/>
                    </a:lnTo>
                    <a:lnTo>
                      <a:pt x="16867" y="18644"/>
                    </a:lnTo>
                    <a:lnTo>
                      <a:pt x="16876" y="18643"/>
                    </a:lnTo>
                    <a:lnTo>
                      <a:pt x="16875" y="18638"/>
                    </a:lnTo>
                    <a:lnTo>
                      <a:pt x="16875" y="18627"/>
                    </a:lnTo>
                    <a:lnTo>
                      <a:pt x="16880" y="18617"/>
                    </a:lnTo>
                    <a:lnTo>
                      <a:pt x="16883" y="18606"/>
                    </a:lnTo>
                    <a:lnTo>
                      <a:pt x="16879" y="18601"/>
                    </a:lnTo>
                    <a:lnTo>
                      <a:pt x="16868" y="18588"/>
                    </a:lnTo>
                    <a:lnTo>
                      <a:pt x="16867" y="18583"/>
                    </a:lnTo>
                    <a:lnTo>
                      <a:pt x="16870" y="18572"/>
                    </a:lnTo>
                    <a:lnTo>
                      <a:pt x="16875" y="18561"/>
                    </a:lnTo>
                    <a:lnTo>
                      <a:pt x="16880" y="18555"/>
                    </a:lnTo>
                    <a:lnTo>
                      <a:pt x="16886" y="18554"/>
                    </a:lnTo>
                    <a:lnTo>
                      <a:pt x="16886" y="18570"/>
                    </a:lnTo>
                    <a:lnTo>
                      <a:pt x="16884" y="18581"/>
                    </a:lnTo>
                    <a:lnTo>
                      <a:pt x="16890" y="18595"/>
                    </a:lnTo>
                    <a:lnTo>
                      <a:pt x="16894" y="18610"/>
                    </a:lnTo>
                    <a:lnTo>
                      <a:pt x="16892" y="18620"/>
                    </a:lnTo>
                    <a:lnTo>
                      <a:pt x="16886" y="18626"/>
                    </a:lnTo>
                    <a:lnTo>
                      <a:pt x="16884" y="18646"/>
                    </a:lnTo>
                    <a:lnTo>
                      <a:pt x="16890" y="18661"/>
                    </a:lnTo>
                    <a:lnTo>
                      <a:pt x="16901" y="18660"/>
                    </a:lnTo>
                    <a:lnTo>
                      <a:pt x="16908" y="18669"/>
                    </a:lnTo>
                    <a:lnTo>
                      <a:pt x="16911" y="18679"/>
                    </a:lnTo>
                    <a:lnTo>
                      <a:pt x="16903" y="18685"/>
                    </a:lnTo>
                    <a:lnTo>
                      <a:pt x="16889" y="18687"/>
                    </a:lnTo>
                    <a:lnTo>
                      <a:pt x="16881" y="18693"/>
                    </a:lnTo>
                    <a:lnTo>
                      <a:pt x="16872" y="18689"/>
                    </a:lnTo>
                    <a:lnTo>
                      <a:pt x="16861" y="18696"/>
                    </a:lnTo>
                    <a:lnTo>
                      <a:pt x="16853" y="18697"/>
                    </a:lnTo>
                    <a:lnTo>
                      <a:pt x="16845" y="18699"/>
                    </a:lnTo>
                    <a:lnTo>
                      <a:pt x="16839" y="18699"/>
                    </a:lnTo>
                    <a:lnTo>
                      <a:pt x="16833" y="18690"/>
                    </a:lnTo>
                    <a:lnTo>
                      <a:pt x="16835" y="18674"/>
                    </a:lnTo>
                    <a:lnTo>
                      <a:pt x="16829" y="18665"/>
                    </a:lnTo>
                    <a:lnTo>
                      <a:pt x="16823" y="18661"/>
                    </a:lnTo>
                    <a:lnTo>
                      <a:pt x="16818" y="18666"/>
                    </a:lnTo>
                    <a:lnTo>
                      <a:pt x="16813" y="18672"/>
                    </a:lnTo>
                    <a:lnTo>
                      <a:pt x="16811" y="18688"/>
                    </a:lnTo>
                    <a:lnTo>
                      <a:pt x="16808" y="18688"/>
                    </a:lnTo>
                    <a:lnTo>
                      <a:pt x="16802" y="18689"/>
                    </a:lnTo>
                    <a:lnTo>
                      <a:pt x="16802" y="18679"/>
                    </a:lnTo>
                    <a:lnTo>
                      <a:pt x="16801" y="18669"/>
                    </a:lnTo>
                    <a:lnTo>
                      <a:pt x="16809" y="18652"/>
                    </a:lnTo>
                    <a:lnTo>
                      <a:pt x="16808" y="18638"/>
                    </a:lnTo>
                    <a:lnTo>
                      <a:pt x="16805" y="18623"/>
                    </a:lnTo>
                    <a:lnTo>
                      <a:pt x="16796" y="18614"/>
                    </a:lnTo>
                    <a:lnTo>
                      <a:pt x="16783" y="18626"/>
                    </a:lnTo>
                    <a:lnTo>
                      <a:pt x="16772" y="18642"/>
                    </a:lnTo>
                    <a:lnTo>
                      <a:pt x="16770" y="18648"/>
                    </a:lnTo>
                    <a:lnTo>
                      <a:pt x="16774" y="18673"/>
                    </a:lnTo>
                    <a:lnTo>
                      <a:pt x="16774" y="18688"/>
                    </a:lnTo>
                    <a:lnTo>
                      <a:pt x="16772" y="18694"/>
                    </a:lnTo>
                    <a:lnTo>
                      <a:pt x="16766" y="18689"/>
                    </a:lnTo>
                    <a:lnTo>
                      <a:pt x="16760" y="18685"/>
                    </a:lnTo>
                    <a:lnTo>
                      <a:pt x="16755" y="18686"/>
                    </a:lnTo>
                    <a:lnTo>
                      <a:pt x="16747" y="18702"/>
                    </a:lnTo>
                    <a:lnTo>
                      <a:pt x="16745" y="18723"/>
                    </a:lnTo>
                    <a:lnTo>
                      <a:pt x="16752" y="18743"/>
                    </a:lnTo>
                    <a:lnTo>
                      <a:pt x="16757" y="18746"/>
                    </a:lnTo>
                    <a:lnTo>
                      <a:pt x="16766" y="18751"/>
                    </a:lnTo>
                    <a:lnTo>
                      <a:pt x="16786" y="18758"/>
                    </a:lnTo>
                    <a:lnTo>
                      <a:pt x="16800" y="18771"/>
                    </a:lnTo>
                    <a:lnTo>
                      <a:pt x="16804" y="18786"/>
                    </a:lnTo>
                    <a:lnTo>
                      <a:pt x="16812" y="18840"/>
                    </a:lnTo>
                    <a:lnTo>
                      <a:pt x="16818" y="18871"/>
                    </a:lnTo>
                    <a:lnTo>
                      <a:pt x="16817" y="18896"/>
                    </a:lnTo>
                    <a:lnTo>
                      <a:pt x="16815" y="18917"/>
                    </a:lnTo>
                    <a:lnTo>
                      <a:pt x="16810" y="18933"/>
                    </a:lnTo>
                    <a:lnTo>
                      <a:pt x="16803" y="18959"/>
                    </a:lnTo>
                    <a:lnTo>
                      <a:pt x="16792" y="18976"/>
                    </a:lnTo>
                    <a:lnTo>
                      <a:pt x="16787" y="18982"/>
                    </a:lnTo>
                    <a:lnTo>
                      <a:pt x="16782" y="18988"/>
                    </a:lnTo>
                    <a:lnTo>
                      <a:pt x="16776" y="18979"/>
                    </a:lnTo>
                    <a:lnTo>
                      <a:pt x="16764" y="18970"/>
                    </a:lnTo>
                    <a:lnTo>
                      <a:pt x="16753" y="18962"/>
                    </a:lnTo>
                    <a:lnTo>
                      <a:pt x="16742" y="18959"/>
                    </a:lnTo>
                    <a:lnTo>
                      <a:pt x="16717" y="18967"/>
                    </a:lnTo>
                    <a:lnTo>
                      <a:pt x="16689" y="18966"/>
                    </a:lnTo>
                    <a:lnTo>
                      <a:pt x="16674" y="18957"/>
                    </a:lnTo>
                    <a:lnTo>
                      <a:pt x="16662" y="18944"/>
                    </a:lnTo>
                    <a:lnTo>
                      <a:pt x="16654" y="18935"/>
                    </a:lnTo>
                    <a:lnTo>
                      <a:pt x="16645" y="18931"/>
                    </a:lnTo>
                    <a:lnTo>
                      <a:pt x="16628" y="18928"/>
                    </a:lnTo>
                    <a:lnTo>
                      <a:pt x="16617" y="18935"/>
                    </a:lnTo>
                    <a:lnTo>
                      <a:pt x="16606" y="18927"/>
                    </a:lnTo>
                    <a:lnTo>
                      <a:pt x="16600" y="18912"/>
                    </a:lnTo>
                    <a:lnTo>
                      <a:pt x="16597" y="18903"/>
                    </a:lnTo>
                    <a:lnTo>
                      <a:pt x="16596" y="18887"/>
                    </a:lnTo>
                    <a:lnTo>
                      <a:pt x="16586" y="18863"/>
                    </a:lnTo>
                    <a:lnTo>
                      <a:pt x="16575" y="18844"/>
                    </a:lnTo>
                    <a:lnTo>
                      <a:pt x="16569" y="18845"/>
                    </a:lnTo>
                    <a:lnTo>
                      <a:pt x="16564" y="18851"/>
                    </a:lnTo>
                    <a:lnTo>
                      <a:pt x="16553" y="18857"/>
                    </a:lnTo>
                    <a:lnTo>
                      <a:pt x="16539" y="18870"/>
                    </a:lnTo>
                    <a:lnTo>
                      <a:pt x="16531" y="18881"/>
                    </a:lnTo>
                    <a:lnTo>
                      <a:pt x="16522" y="18913"/>
                    </a:lnTo>
                    <a:lnTo>
                      <a:pt x="16517" y="18939"/>
                    </a:lnTo>
                    <a:lnTo>
                      <a:pt x="16512" y="18955"/>
                    </a:lnTo>
                    <a:lnTo>
                      <a:pt x="16510" y="18976"/>
                    </a:lnTo>
                    <a:lnTo>
                      <a:pt x="16505" y="18980"/>
                    </a:lnTo>
                    <a:lnTo>
                      <a:pt x="16500" y="18969"/>
                    </a:lnTo>
                    <a:lnTo>
                      <a:pt x="16498" y="18969"/>
                    </a:lnTo>
                    <a:lnTo>
                      <a:pt x="16494" y="18982"/>
                    </a:lnTo>
                    <a:lnTo>
                      <a:pt x="16491" y="18980"/>
                    </a:lnTo>
                    <a:lnTo>
                      <a:pt x="16493" y="18954"/>
                    </a:lnTo>
                    <a:lnTo>
                      <a:pt x="16494" y="18926"/>
                    </a:lnTo>
                    <a:lnTo>
                      <a:pt x="16496" y="18901"/>
                    </a:lnTo>
                    <a:lnTo>
                      <a:pt x="16497" y="18860"/>
                    </a:lnTo>
                    <a:lnTo>
                      <a:pt x="16494" y="18840"/>
                    </a:lnTo>
                    <a:lnTo>
                      <a:pt x="16490" y="18826"/>
                    </a:lnTo>
                    <a:lnTo>
                      <a:pt x="16481" y="18817"/>
                    </a:lnTo>
                    <a:lnTo>
                      <a:pt x="16467" y="18819"/>
                    </a:lnTo>
                    <a:lnTo>
                      <a:pt x="16459" y="18820"/>
                    </a:lnTo>
                    <a:lnTo>
                      <a:pt x="16451" y="18821"/>
                    </a:lnTo>
                    <a:lnTo>
                      <a:pt x="16448" y="18827"/>
                    </a:lnTo>
                    <a:lnTo>
                      <a:pt x="16449" y="18842"/>
                    </a:lnTo>
                    <a:lnTo>
                      <a:pt x="16436" y="18865"/>
                    </a:lnTo>
                    <a:lnTo>
                      <a:pt x="16425" y="18881"/>
                    </a:lnTo>
                    <a:lnTo>
                      <a:pt x="16417" y="18892"/>
                    </a:lnTo>
                    <a:lnTo>
                      <a:pt x="16414" y="18893"/>
                    </a:lnTo>
                    <a:lnTo>
                      <a:pt x="16412" y="18888"/>
                    </a:lnTo>
                    <a:lnTo>
                      <a:pt x="16411" y="18873"/>
                    </a:lnTo>
                    <a:lnTo>
                      <a:pt x="16416" y="18862"/>
                    </a:lnTo>
                    <a:lnTo>
                      <a:pt x="16421" y="18846"/>
                    </a:lnTo>
                    <a:lnTo>
                      <a:pt x="16423" y="18830"/>
                    </a:lnTo>
                    <a:lnTo>
                      <a:pt x="16433" y="18813"/>
                    </a:lnTo>
                    <a:lnTo>
                      <a:pt x="16441" y="18797"/>
                    </a:lnTo>
                    <a:lnTo>
                      <a:pt x="16441" y="18782"/>
                    </a:lnTo>
                    <a:lnTo>
                      <a:pt x="16434" y="18763"/>
                    </a:lnTo>
                    <a:lnTo>
                      <a:pt x="16433" y="18743"/>
                    </a:lnTo>
                    <a:lnTo>
                      <a:pt x="16441" y="18721"/>
                    </a:lnTo>
                    <a:lnTo>
                      <a:pt x="16446" y="18710"/>
                    </a:lnTo>
                    <a:lnTo>
                      <a:pt x="16445" y="18700"/>
                    </a:lnTo>
                    <a:lnTo>
                      <a:pt x="16442" y="18690"/>
                    </a:lnTo>
                    <a:lnTo>
                      <a:pt x="16437" y="18686"/>
                    </a:lnTo>
                    <a:lnTo>
                      <a:pt x="16428" y="18687"/>
                    </a:lnTo>
                    <a:lnTo>
                      <a:pt x="16420" y="18698"/>
                    </a:lnTo>
                    <a:lnTo>
                      <a:pt x="16418" y="18709"/>
                    </a:lnTo>
                    <a:lnTo>
                      <a:pt x="16418" y="18724"/>
                    </a:lnTo>
                    <a:lnTo>
                      <a:pt x="16422" y="18744"/>
                    </a:lnTo>
                    <a:lnTo>
                      <a:pt x="16423" y="18754"/>
                    </a:lnTo>
                    <a:lnTo>
                      <a:pt x="16414" y="18761"/>
                    </a:lnTo>
                    <a:lnTo>
                      <a:pt x="16406" y="18761"/>
                    </a:lnTo>
                    <a:lnTo>
                      <a:pt x="16401" y="18762"/>
                    </a:lnTo>
                    <a:lnTo>
                      <a:pt x="16395" y="18763"/>
                    </a:lnTo>
                    <a:lnTo>
                      <a:pt x="16392" y="18763"/>
                    </a:lnTo>
                    <a:lnTo>
                      <a:pt x="16389" y="18759"/>
                    </a:lnTo>
                    <a:lnTo>
                      <a:pt x="16391" y="18733"/>
                    </a:lnTo>
                    <a:lnTo>
                      <a:pt x="16388" y="18718"/>
                    </a:lnTo>
                    <a:lnTo>
                      <a:pt x="16385" y="18719"/>
                    </a:lnTo>
                    <a:lnTo>
                      <a:pt x="16371" y="18720"/>
                    </a:lnTo>
                    <a:lnTo>
                      <a:pt x="16365" y="18716"/>
                    </a:lnTo>
                    <a:lnTo>
                      <a:pt x="16362" y="18712"/>
                    </a:lnTo>
                    <a:lnTo>
                      <a:pt x="16367" y="18691"/>
                    </a:lnTo>
                    <a:lnTo>
                      <a:pt x="16364" y="18680"/>
                    </a:lnTo>
                    <a:lnTo>
                      <a:pt x="16361" y="18681"/>
                    </a:lnTo>
                    <a:lnTo>
                      <a:pt x="16355" y="18682"/>
                    </a:lnTo>
                    <a:lnTo>
                      <a:pt x="16353" y="18687"/>
                    </a:lnTo>
                    <a:lnTo>
                      <a:pt x="16353" y="18698"/>
                    </a:lnTo>
                    <a:lnTo>
                      <a:pt x="16351" y="18703"/>
                    </a:lnTo>
                    <a:lnTo>
                      <a:pt x="16345" y="18699"/>
                    </a:lnTo>
                    <a:lnTo>
                      <a:pt x="16339" y="18690"/>
                    </a:lnTo>
                    <a:lnTo>
                      <a:pt x="16336" y="18685"/>
                    </a:lnTo>
                    <a:lnTo>
                      <a:pt x="16334" y="18644"/>
                    </a:lnTo>
                    <a:lnTo>
                      <a:pt x="16327" y="18605"/>
                    </a:lnTo>
                    <a:lnTo>
                      <a:pt x="16321" y="18595"/>
                    </a:lnTo>
                    <a:lnTo>
                      <a:pt x="16304" y="18593"/>
                    </a:lnTo>
                    <a:lnTo>
                      <a:pt x="16301" y="18583"/>
                    </a:lnTo>
                    <a:lnTo>
                      <a:pt x="16300" y="18567"/>
                    </a:lnTo>
                    <a:lnTo>
                      <a:pt x="16304" y="18536"/>
                    </a:lnTo>
                    <a:lnTo>
                      <a:pt x="16309" y="18515"/>
                    </a:lnTo>
                    <a:lnTo>
                      <a:pt x="16308" y="18500"/>
                    </a:lnTo>
                    <a:lnTo>
                      <a:pt x="16305" y="18490"/>
                    </a:lnTo>
                    <a:lnTo>
                      <a:pt x="16299" y="18486"/>
                    </a:lnTo>
                    <a:lnTo>
                      <a:pt x="16291" y="18492"/>
                    </a:lnTo>
                    <a:lnTo>
                      <a:pt x="16278" y="18505"/>
                    </a:lnTo>
                    <a:lnTo>
                      <a:pt x="16265" y="18517"/>
                    </a:lnTo>
                    <a:lnTo>
                      <a:pt x="16248" y="18524"/>
                    </a:lnTo>
                    <a:lnTo>
                      <a:pt x="16237" y="18520"/>
                    </a:lnTo>
                    <a:lnTo>
                      <a:pt x="16223" y="18522"/>
                    </a:lnTo>
                    <a:lnTo>
                      <a:pt x="16209" y="18535"/>
                    </a:lnTo>
                    <a:lnTo>
                      <a:pt x="16204" y="18530"/>
                    </a:lnTo>
                    <a:lnTo>
                      <a:pt x="16198" y="18526"/>
                    </a:lnTo>
                    <a:lnTo>
                      <a:pt x="16189" y="18527"/>
                    </a:lnTo>
                    <a:lnTo>
                      <a:pt x="16186" y="18522"/>
                    </a:lnTo>
                    <a:lnTo>
                      <a:pt x="16178" y="18524"/>
                    </a:lnTo>
                    <a:lnTo>
                      <a:pt x="16170" y="18530"/>
                    </a:lnTo>
                    <a:lnTo>
                      <a:pt x="16168" y="18541"/>
                    </a:lnTo>
                    <a:lnTo>
                      <a:pt x="16174" y="18550"/>
                    </a:lnTo>
                    <a:lnTo>
                      <a:pt x="16174" y="18555"/>
                    </a:lnTo>
                    <a:lnTo>
                      <a:pt x="16174" y="18560"/>
                    </a:lnTo>
                    <a:lnTo>
                      <a:pt x="16166" y="18561"/>
                    </a:lnTo>
                    <a:lnTo>
                      <a:pt x="16163" y="18571"/>
                    </a:lnTo>
                    <a:lnTo>
                      <a:pt x="16167" y="18581"/>
                    </a:lnTo>
                    <a:lnTo>
                      <a:pt x="16170" y="18586"/>
                    </a:lnTo>
                    <a:lnTo>
                      <a:pt x="16173" y="18591"/>
                    </a:lnTo>
                    <a:lnTo>
                      <a:pt x="16175" y="18590"/>
                    </a:lnTo>
                    <a:lnTo>
                      <a:pt x="16178" y="18590"/>
                    </a:lnTo>
                    <a:lnTo>
                      <a:pt x="16184" y="18584"/>
                    </a:lnTo>
                    <a:lnTo>
                      <a:pt x="16189" y="18583"/>
                    </a:lnTo>
                    <a:lnTo>
                      <a:pt x="16195" y="18588"/>
                    </a:lnTo>
                    <a:lnTo>
                      <a:pt x="16198" y="18598"/>
                    </a:lnTo>
                    <a:lnTo>
                      <a:pt x="16209" y="18596"/>
                    </a:lnTo>
                    <a:lnTo>
                      <a:pt x="16218" y="18610"/>
                    </a:lnTo>
                    <a:lnTo>
                      <a:pt x="16221" y="18610"/>
                    </a:lnTo>
                    <a:lnTo>
                      <a:pt x="16242" y="18642"/>
                    </a:lnTo>
                    <a:lnTo>
                      <a:pt x="16263" y="18680"/>
                    </a:lnTo>
                    <a:lnTo>
                      <a:pt x="16272" y="18699"/>
                    </a:lnTo>
                    <a:lnTo>
                      <a:pt x="16282" y="18723"/>
                    </a:lnTo>
                    <a:lnTo>
                      <a:pt x="16282" y="18720"/>
                    </a:lnTo>
                    <a:lnTo>
                      <a:pt x="16285" y="18706"/>
                    </a:lnTo>
                    <a:lnTo>
                      <a:pt x="16288" y="18706"/>
                    </a:lnTo>
                    <a:lnTo>
                      <a:pt x="16291" y="18724"/>
                    </a:lnTo>
                    <a:lnTo>
                      <a:pt x="16290" y="18723"/>
                    </a:lnTo>
                    <a:lnTo>
                      <a:pt x="16293" y="18722"/>
                    </a:lnTo>
                    <a:lnTo>
                      <a:pt x="16304" y="18723"/>
                    </a:lnTo>
                    <a:lnTo>
                      <a:pt x="16310" y="18733"/>
                    </a:lnTo>
                    <a:lnTo>
                      <a:pt x="16313" y="18743"/>
                    </a:lnTo>
                    <a:lnTo>
                      <a:pt x="16317" y="18769"/>
                    </a:lnTo>
                    <a:lnTo>
                      <a:pt x="16318" y="18794"/>
                    </a:lnTo>
                    <a:lnTo>
                      <a:pt x="16325" y="18814"/>
                    </a:lnTo>
                    <a:lnTo>
                      <a:pt x="16331" y="18828"/>
                    </a:lnTo>
                    <a:lnTo>
                      <a:pt x="16336" y="18828"/>
                    </a:lnTo>
                    <a:lnTo>
                      <a:pt x="16340" y="18837"/>
                    </a:lnTo>
                    <a:lnTo>
                      <a:pt x="16340" y="18852"/>
                    </a:lnTo>
                    <a:lnTo>
                      <a:pt x="16344" y="18863"/>
                    </a:lnTo>
                    <a:lnTo>
                      <a:pt x="16355" y="18881"/>
                    </a:lnTo>
                    <a:lnTo>
                      <a:pt x="16365" y="18900"/>
                    </a:lnTo>
                    <a:lnTo>
                      <a:pt x="16369" y="18935"/>
                    </a:lnTo>
                    <a:lnTo>
                      <a:pt x="16372" y="18950"/>
                    </a:lnTo>
                    <a:lnTo>
                      <a:pt x="16370" y="18965"/>
                    </a:lnTo>
                    <a:lnTo>
                      <a:pt x="16371" y="18986"/>
                    </a:lnTo>
                    <a:lnTo>
                      <a:pt x="16378" y="19005"/>
                    </a:lnTo>
                    <a:lnTo>
                      <a:pt x="16381" y="19030"/>
                    </a:lnTo>
                    <a:lnTo>
                      <a:pt x="16380" y="19061"/>
                    </a:lnTo>
                    <a:lnTo>
                      <a:pt x="16365" y="19109"/>
                    </a:lnTo>
                    <a:lnTo>
                      <a:pt x="16359" y="19146"/>
                    </a:lnTo>
                    <a:lnTo>
                      <a:pt x="16357" y="19162"/>
                    </a:lnTo>
                    <a:lnTo>
                      <a:pt x="16357" y="19187"/>
                    </a:lnTo>
                    <a:lnTo>
                      <a:pt x="16355" y="19203"/>
                    </a:lnTo>
                    <a:lnTo>
                      <a:pt x="16350" y="19218"/>
                    </a:lnTo>
                    <a:lnTo>
                      <a:pt x="16329" y="19242"/>
                    </a:lnTo>
                    <a:lnTo>
                      <a:pt x="16322" y="19258"/>
                    </a:lnTo>
                    <a:lnTo>
                      <a:pt x="16315" y="19296"/>
                    </a:lnTo>
                    <a:lnTo>
                      <a:pt x="16315" y="19305"/>
                    </a:lnTo>
                    <a:lnTo>
                      <a:pt x="16313" y="19311"/>
                    </a:lnTo>
                    <a:lnTo>
                      <a:pt x="16305" y="19322"/>
                    </a:lnTo>
                    <a:lnTo>
                      <a:pt x="16302" y="19333"/>
                    </a:lnTo>
                    <a:lnTo>
                      <a:pt x="16306" y="19348"/>
                    </a:lnTo>
                    <a:lnTo>
                      <a:pt x="16309" y="19357"/>
                    </a:lnTo>
                    <a:lnTo>
                      <a:pt x="16312" y="19372"/>
                    </a:lnTo>
                    <a:lnTo>
                      <a:pt x="16307" y="19449"/>
                    </a:lnTo>
                    <a:lnTo>
                      <a:pt x="16303" y="19470"/>
                    </a:lnTo>
                    <a:lnTo>
                      <a:pt x="16286" y="19524"/>
                    </a:lnTo>
                    <a:lnTo>
                      <a:pt x="16279" y="19566"/>
                    </a:lnTo>
                    <a:lnTo>
                      <a:pt x="16279" y="19581"/>
                    </a:lnTo>
                    <a:lnTo>
                      <a:pt x="16283" y="19591"/>
                    </a:lnTo>
                    <a:lnTo>
                      <a:pt x="16299" y="19650"/>
                    </a:lnTo>
                    <a:lnTo>
                      <a:pt x="16311" y="19730"/>
                    </a:lnTo>
                    <a:lnTo>
                      <a:pt x="16319" y="19795"/>
                    </a:lnTo>
                    <a:lnTo>
                      <a:pt x="16321" y="19820"/>
                    </a:lnTo>
                    <a:lnTo>
                      <a:pt x="16335" y="19889"/>
                    </a:lnTo>
                    <a:lnTo>
                      <a:pt x="16344" y="19965"/>
                    </a:lnTo>
                    <a:lnTo>
                      <a:pt x="16349" y="20035"/>
                    </a:lnTo>
                    <a:lnTo>
                      <a:pt x="16364" y="20109"/>
                    </a:lnTo>
                    <a:lnTo>
                      <a:pt x="16368" y="20139"/>
                    </a:lnTo>
                    <a:lnTo>
                      <a:pt x="16369" y="20175"/>
                    </a:lnTo>
                    <a:lnTo>
                      <a:pt x="16363" y="20217"/>
                    </a:lnTo>
                    <a:lnTo>
                      <a:pt x="16350" y="20255"/>
                    </a:lnTo>
                    <a:lnTo>
                      <a:pt x="16345" y="20271"/>
                    </a:lnTo>
                    <a:lnTo>
                      <a:pt x="16338" y="20287"/>
                    </a:lnTo>
                    <a:lnTo>
                      <a:pt x="16314" y="20326"/>
                    </a:lnTo>
                    <a:lnTo>
                      <a:pt x="16291" y="20360"/>
                    </a:lnTo>
                    <a:lnTo>
                      <a:pt x="16285" y="20366"/>
                    </a:lnTo>
                    <a:lnTo>
                      <a:pt x="16283" y="20377"/>
                    </a:lnTo>
                    <a:lnTo>
                      <a:pt x="16286" y="20391"/>
                    </a:lnTo>
                    <a:lnTo>
                      <a:pt x="16284" y="20397"/>
                    </a:lnTo>
                    <a:lnTo>
                      <a:pt x="16267" y="20450"/>
                    </a:lnTo>
                    <a:lnTo>
                      <a:pt x="16254" y="20483"/>
                    </a:lnTo>
                    <a:lnTo>
                      <a:pt x="16239" y="20515"/>
                    </a:lnTo>
                    <a:lnTo>
                      <a:pt x="16234" y="20527"/>
                    </a:lnTo>
                    <a:lnTo>
                      <a:pt x="16201" y="20556"/>
                    </a:lnTo>
                    <a:lnTo>
                      <a:pt x="16185" y="20574"/>
                    </a:lnTo>
                    <a:lnTo>
                      <a:pt x="16173" y="20596"/>
                    </a:lnTo>
                    <a:lnTo>
                      <a:pt x="16171" y="20603"/>
                    </a:lnTo>
                    <a:lnTo>
                      <a:pt x="16170" y="20607"/>
                    </a:lnTo>
                    <a:lnTo>
                      <a:pt x="16171" y="20632"/>
                    </a:lnTo>
                    <a:lnTo>
                      <a:pt x="16167" y="20659"/>
                    </a:lnTo>
                    <a:lnTo>
                      <a:pt x="16162" y="20685"/>
                    </a:lnTo>
                    <a:lnTo>
                      <a:pt x="16167" y="20715"/>
                    </a:lnTo>
                    <a:lnTo>
                      <a:pt x="16167" y="20740"/>
                    </a:lnTo>
                    <a:lnTo>
                      <a:pt x="16171" y="20755"/>
                    </a:lnTo>
                    <a:lnTo>
                      <a:pt x="16172" y="20775"/>
                    </a:lnTo>
                    <a:lnTo>
                      <a:pt x="16175" y="20795"/>
                    </a:lnTo>
                    <a:lnTo>
                      <a:pt x="16176" y="20815"/>
                    </a:lnTo>
                    <a:lnTo>
                      <a:pt x="16178" y="20851"/>
                    </a:lnTo>
                    <a:lnTo>
                      <a:pt x="16177" y="20887"/>
                    </a:lnTo>
                    <a:lnTo>
                      <a:pt x="16178" y="20917"/>
                    </a:lnTo>
                    <a:lnTo>
                      <a:pt x="16176" y="20930"/>
                    </a:lnTo>
                    <a:lnTo>
                      <a:pt x="16175" y="20940"/>
                    </a:lnTo>
                    <a:lnTo>
                      <a:pt x="16160" y="20946"/>
                    </a:lnTo>
                    <a:lnTo>
                      <a:pt x="16155" y="20953"/>
                    </a:lnTo>
                    <a:lnTo>
                      <a:pt x="16152" y="20958"/>
                    </a:lnTo>
                    <a:lnTo>
                      <a:pt x="16153" y="20968"/>
                    </a:lnTo>
                    <a:lnTo>
                      <a:pt x="16148" y="20974"/>
                    </a:lnTo>
                    <a:lnTo>
                      <a:pt x="16142" y="20980"/>
                    </a:lnTo>
                    <a:lnTo>
                      <a:pt x="16140" y="20980"/>
                    </a:lnTo>
                    <a:lnTo>
                      <a:pt x="16140" y="20986"/>
                    </a:lnTo>
                    <a:lnTo>
                      <a:pt x="16145" y="20990"/>
                    </a:lnTo>
                    <a:lnTo>
                      <a:pt x="16149" y="20999"/>
                    </a:lnTo>
                    <a:lnTo>
                      <a:pt x="16143" y="21005"/>
                    </a:lnTo>
                    <a:lnTo>
                      <a:pt x="16138" y="21016"/>
                    </a:lnTo>
                    <a:lnTo>
                      <a:pt x="16135" y="21022"/>
                    </a:lnTo>
                    <a:lnTo>
                      <a:pt x="16136" y="21027"/>
                    </a:lnTo>
                    <a:lnTo>
                      <a:pt x="16141" y="21021"/>
                    </a:lnTo>
                    <a:lnTo>
                      <a:pt x="16160" y="20993"/>
                    </a:lnTo>
                    <a:lnTo>
                      <a:pt x="16165" y="20981"/>
                    </a:lnTo>
                    <a:lnTo>
                      <a:pt x="16174" y="20952"/>
                    </a:lnTo>
                    <a:lnTo>
                      <a:pt x="16174" y="20953"/>
                    </a:lnTo>
                    <a:lnTo>
                      <a:pt x="16167" y="20986"/>
                    </a:lnTo>
                    <a:lnTo>
                      <a:pt x="16157" y="21012"/>
                    </a:lnTo>
                    <a:lnTo>
                      <a:pt x="16158" y="21033"/>
                    </a:lnTo>
                    <a:lnTo>
                      <a:pt x="16158" y="21047"/>
                    </a:lnTo>
                    <a:lnTo>
                      <a:pt x="16161" y="21052"/>
                    </a:lnTo>
                    <a:lnTo>
                      <a:pt x="16164" y="21057"/>
                    </a:lnTo>
                    <a:lnTo>
                      <a:pt x="16173" y="21051"/>
                    </a:lnTo>
                    <a:lnTo>
                      <a:pt x="16175" y="21051"/>
                    </a:lnTo>
                    <a:lnTo>
                      <a:pt x="16181" y="21055"/>
                    </a:lnTo>
                    <a:lnTo>
                      <a:pt x="16184" y="21054"/>
                    </a:lnTo>
                    <a:lnTo>
                      <a:pt x="16186" y="21059"/>
                    </a:lnTo>
                    <a:lnTo>
                      <a:pt x="16189" y="21073"/>
                    </a:lnTo>
                    <a:lnTo>
                      <a:pt x="16192" y="21073"/>
                    </a:lnTo>
                    <a:lnTo>
                      <a:pt x="16195" y="21062"/>
                    </a:lnTo>
                    <a:lnTo>
                      <a:pt x="16195" y="21065"/>
                    </a:lnTo>
                    <a:lnTo>
                      <a:pt x="16201" y="21066"/>
                    </a:lnTo>
                    <a:lnTo>
                      <a:pt x="16204" y="21069"/>
                    </a:lnTo>
                    <a:lnTo>
                      <a:pt x="16207" y="21073"/>
                    </a:lnTo>
                    <a:lnTo>
                      <a:pt x="16210" y="21066"/>
                    </a:lnTo>
                    <a:lnTo>
                      <a:pt x="16214" y="21050"/>
                    </a:lnTo>
                    <a:lnTo>
                      <a:pt x="16220" y="21049"/>
                    </a:lnTo>
                    <a:lnTo>
                      <a:pt x="16223" y="21059"/>
                    </a:lnTo>
                    <a:lnTo>
                      <a:pt x="16226" y="21069"/>
                    </a:lnTo>
                    <a:lnTo>
                      <a:pt x="16225" y="21089"/>
                    </a:lnTo>
                    <a:lnTo>
                      <a:pt x="16227" y="21094"/>
                    </a:lnTo>
                    <a:lnTo>
                      <a:pt x="16234" y="21108"/>
                    </a:lnTo>
                    <a:lnTo>
                      <a:pt x="16240" y="21123"/>
                    </a:lnTo>
                    <a:lnTo>
                      <a:pt x="16245" y="21165"/>
                    </a:lnTo>
                    <a:lnTo>
                      <a:pt x="16245" y="21170"/>
                    </a:lnTo>
                    <a:lnTo>
                      <a:pt x="16237" y="21185"/>
                    </a:lnTo>
                    <a:lnTo>
                      <a:pt x="16229" y="21201"/>
                    </a:lnTo>
                    <a:lnTo>
                      <a:pt x="16225" y="21206"/>
                    </a:lnTo>
                    <a:lnTo>
                      <a:pt x="16219" y="21212"/>
                    </a:lnTo>
                    <a:lnTo>
                      <a:pt x="16214" y="21218"/>
                    </a:lnTo>
                    <a:lnTo>
                      <a:pt x="16205" y="21219"/>
                    </a:lnTo>
                    <a:lnTo>
                      <a:pt x="16188" y="21227"/>
                    </a:lnTo>
                    <a:lnTo>
                      <a:pt x="16172" y="21240"/>
                    </a:lnTo>
                    <a:lnTo>
                      <a:pt x="16148" y="21248"/>
                    </a:lnTo>
                    <a:lnTo>
                      <a:pt x="16128" y="21256"/>
                    </a:lnTo>
                    <a:lnTo>
                      <a:pt x="16112" y="21258"/>
                    </a:lnTo>
                    <a:lnTo>
                      <a:pt x="16094" y="21250"/>
                    </a:lnTo>
                    <a:lnTo>
                      <a:pt x="16064" y="21245"/>
                    </a:lnTo>
                    <a:lnTo>
                      <a:pt x="16055" y="21251"/>
                    </a:lnTo>
                    <a:lnTo>
                      <a:pt x="16039" y="21264"/>
                    </a:lnTo>
                    <a:lnTo>
                      <a:pt x="16031" y="21270"/>
                    </a:lnTo>
                    <a:lnTo>
                      <a:pt x="16026" y="21281"/>
                    </a:lnTo>
                    <a:lnTo>
                      <a:pt x="16018" y="21292"/>
                    </a:lnTo>
                    <a:lnTo>
                      <a:pt x="16011" y="21319"/>
                    </a:lnTo>
                    <a:lnTo>
                      <a:pt x="16007" y="21355"/>
                    </a:lnTo>
                    <a:lnTo>
                      <a:pt x="16005" y="21352"/>
                    </a:lnTo>
                    <a:lnTo>
                      <a:pt x="16007" y="21336"/>
                    </a:lnTo>
                    <a:lnTo>
                      <a:pt x="16006" y="21336"/>
                    </a:lnTo>
                    <a:lnTo>
                      <a:pt x="16004" y="21380"/>
                    </a:lnTo>
                    <a:lnTo>
                      <a:pt x="16005" y="21409"/>
                    </a:lnTo>
                    <a:lnTo>
                      <a:pt x="16003" y="21432"/>
                    </a:lnTo>
                    <a:lnTo>
                      <a:pt x="16003" y="21446"/>
                    </a:lnTo>
                    <a:lnTo>
                      <a:pt x="16007" y="21462"/>
                    </a:lnTo>
                    <a:lnTo>
                      <a:pt x="16007" y="21478"/>
                    </a:lnTo>
                    <a:lnTo>
                      <a:pt x="16010" y="21483"/>
                    </a:lnTo>
                    <a:lnTo>
                      <a:pt x="16012" y="21465"/>
                    </a:lnTo>
                    <a:lnTo>
                      <a:pt x="16016" y="21502"/>
                    </a:lnTo>
                    <a:lnTo>
                      <a:pt x="16019" y="21517"/>
                    </a:lnTo>
                    <a:lnTo>
                      <a:pt x="16025" y="21521"/>
                    </a:lnTo>
                    <a:lnTo>
                      <a:pt x="16034" y="21530"/>
                    </a:lnTo>
                    <a:lnTo>
                      <a:pt x="16057" y="21537"/>
                    </a:lnTo>
                    <a:lnTo>
                      <a:pt x="16074" y="21555"/>
                    </a:lnTo>
                    <a:lnTo>
                      <a:pt x="16094" y="21562"/>
                    </a:lnTo>
                    <a:lnTo>
                      <a:pt x="16102" y="21561"/>
                    </a:lnTo>
                    <a:lnTo>
                      <a:pt x="16116" y="21554"/>
                    </a:lnTo>
                    <a:lnTo>
                      <a:pt x="16124" y="21548"/>
                    </a:lnTo>
                    <a:lnTo>
                      <a:pt x="16132" y="21537"/>
                    </a:lnTo>
                    <a:lnTo>
                      <a:pt x="16145" y="21514"/>
                    </a:lnTo>
                    <a:lnTo>
                      <a:pt x="16153" y="21497"/>
                    </a:lnTo>
                    <a:lnTo>
                      <a:pt x="16167" y="21496"/>
                    </a:lnTo>
                    <a:lnTo>
                      <a:pt x="16177" y="21484"/>
                    </a:lnTo>
                    <a:lnTo>
                      <a:pt x="16188" y="21477"/>
                    </a:lnTo>
                    <a:lnTo>
                      <a:pt x="16205" y="21475"/>
                    </a:lnTo>
                    <a:lnTo>
                      <a:pt x="16211" y="21479"/>
                    </a:lnTo>
                    <a:lnTo>
                      <a:pt x="16213" y="21479"/>
                    </a:lnTo>
                    <a:lnTo>
                      <a:pt x="16216" y="21484"/>
                    </a:lnTo>
                    <a:lnTo>
                      <a:pt x="16223" y="21498"/>
                    </a:lnTo>
                    <a:lnTo>
                      <a:pt x="16229" y="21517"/>
                    </a:lnTo>
                    <a:lnTo>
                      <a:pt x="16238" y="21563"/>
                    </a:lnTo>
                    <a:lnTo>
                      <a:pt x="16244" y="21599"/>
                    </a:lnTo>
                    <a:lnTo>
                      <a:pt x="16247" y="21599"/>
                    </a:lnTo>
                    <a:lnTo>
                      <a:pt x="16246" y="21561"/>
                    </a:lnTo>
                    <a:lnTo>
                      <a:pt x="16243" y="21534"/>
                    </a:lnTo>
                    <a:lnTo>
                      <a:pt x="16240" y="21517"/>
                    </a:lnTo>
                    <a:lnTo>
                      <a:pt x="16242" y="21498"/>
                    </a:lnTo>
                    <a:lnTo>
                      <a:pt x="16248" y="21450"/>
                    </a:lnTo>
                    <a:lnTo>
                      <a:pt x="16257" y="21397"/>
                    </a:lnTo>
                    <a:lnTo>
                      <a:pt x="16259" y="21386"/>
                    </a:lnTo>
                    <a:lnTo>
                      <a:pt x="16262" y="21380"/>
                    </a:lnTo>
                    <a:lnTo>
                      <a:pt x="16275" y="21358"/>
                    </a:lnTo>
                    <a:lnTo>
                      <a:pt x="16288" y="21336"/>
                    </a:lnTo>
                    <a:lnTo>
                      <a:pt x="16322" y="21284"/>
                    </a:lnTo>
                    <a:lnTo>
                      <a:pt x="16351" y="21234"/>
                    </a:lnTo>
                    <a:lnTo>
                      <a:pt x="16361" y="21212"/>
                    </a:lnTo>
                    <a:lnTo>
                      <a:pt x="16372" y="21200"/>
                    </a:lnTo>
                    <a:lnTo>
                      <a:pt x="16380" y="21194"/>
                    </a:lnTo>
                    <a:lnTo>
                      <a:pt x="16393" y="21187"/>
                    </a:lnTo>
                    <a:lnTo>
                      <a:pt x="16413" y="21180"/>
                    </a:lnTo>
                    <a:lnTo>
                      <a:pt x="16415" y="21179"/>
                    </a:lnTo>
                    <a:lnTo>
                      <a:pt x="16418" y="21174"/>
                    </a:lnTo>
                    <a:lnTo>
                      <a:pt x="16421" y="21173"/>
                    </a:lnTo>
                    <a:lnTo>
                      <a:pt x="16418" y="21169"/>
                    </a:lnTo>
                    <a:lnTo>
                      <a:pt x="16415" y="21169"/>
                    </a:lnTo>
                    <a:lnTo>
                      <a:pt x="16414" y="21159"/>
                    </a:lnTo>
                    <a:lnTo>
                      <a:pt x="16417" y="21148"/>
                    </a:lnTo>
                    <a:lnTo>
                      <a:pt x="16424" y="21127"/>
                    </a:lnTo>
                    <a:lnTo>
                      <a:pt x="16432" y="21105"/>
                    </a:lnTo>
                    <a:lnTo>
                      <a:pt x="16434" y="21105"/>
                    </a:lnTo>
                    <a:lnTo>
                      <a:pt x="16437" y="21104"/>
                    </a:lnTo>
                    <a:lnTo>
                      <a:pt x="16438" y="21110"/>
                    </a:lnTo>
                    <a:lnTo>
                      <a:pt x="16439" y="21157"/>
                    </a:lnTo>
                    <a:lnTo>
                      <a:pt x="16437" y="21204"/>
                    </a:lnTo>
                    <a:lnTo>
                      <a:pt x="16434" y="21204"/>
                    </a:lnTo>
                    <a:lnTo>
                      <a:pt x="16447" y="21183"/>
                    </a:lnTo>
                    <a:lnTo>
                      <a:pt x="16461" y="21167"/>
                    </a:lnTo>
                    <a:lnTo>
                      <a:pt x="16461" y="21172"/>
                    </a:lnTo>
                    <a:lnTo>
                      <a:pt x="16445" y="21177"/>
                    </a:lnTo>
                    <a:lnTo>
                      <a:pt x="16443" y="21176"/>
                    </a:lnTo>
                    <a:lnTo>
                      <a:pt x="16442" y="21176"/>
                    </a:lnTo>
                    <a:lnTo>
                      <a:pt x="16445" y="21175"/>
                    </a:lnTo>
                    <a:lnTo>
                      <a:pt x="16447" y="21170"/>
                    </a:lnTo>
                    <a:lnTo>
                      <a:pt x="16446" y="21160"/>
                    </a:lnTo>
                    <a:lnTo>
                      <a:pt x="16445" y="21145"/>
                    </a:lnTo>
                    <a:lnTo>
                      <a:pt x="16443" y="21109"/>
                    </a:lnTo>
                    <a:lnTo>
                      <a:pt x="16442" y="21073"/>
                    </a:lnTo>
                    <a:lnTo>
                      <a:pt x="16444" y="21052"/>
                    </a:lnTo>
                    <a:lnTo>
                      <a:pt x="16448" y="21036"/>
                    </a:lnTo>
                    <a:lnTo>
                      <a:pt x="16461" y="21004"/>
                    </a:lnTo>
                    <a:lnTo>
                      <a:pt x="16489" y="20944"/>
                    </a:lnTo>
                    <a:lnTo>
                      <a:pt x="16509" y="20885"/>
                    </a:lnTo>
                    <a:lnTo>
                      <a:pt x="16529" y="20831"/>
                    </a:lnTo>
                    <a:lnTo>
                      <a:pt x="16547" y="20803"/>
                    </a:lnTo>
                    <a:lnTo>
                      <a:pt x="16555" y="20797"/>
                    </a:lnTo>
                    <a:lnTo>
                      <a:pt x="16566" y="20785"/>
                    </a:lnTo>
                    <a:lnTo>
                      <a:pt x="16571" y="20779"/>
                    </a:lnTo>
                    <a:lnTo>
                      <a:pt x="16571" y="20769"/>
                    </a:lnTo>
                    <a:lnTo>
                      <a:pt x="16573" y="20758"/>
                    </a:lnTo>
                    <a:lnTo>
                      <a:pt x="16578" y="20747"/>
                    </a:lnTo>
                    <a:lnTo>
                      <a:pt x="16597" y="20729"/>
                    </a:lnTo>
                    <a:lnTo>
                      <a:pt x="16641" y="20708"/>
                    </a:lnTo>
                    <a:lnTo>
                      <a:pt x="16679" y="20692"/>
                    </a:lnTo>
                    <a:lnTo>
                      <a:pt x="16718" y="20682"/>
                    </a:lnTo>
                    <a:lnTo>
                      <a:pt x="16759" y="20670"/>
                    </a:lnTo>
                    <a:lnTo>
                      <a:pt x="16776" y="20673"/>
                    </a:lnTo>
                    <a:lnTo>
                      <a:pt x="16807" y="20689"/>
                    </a:lnTo>
                    <a:lnTo>
                      <a:pt x="16841" y="20694"/>
                    </a:lnTo>
                    <a:lnTo>
                      <a:pt x="16866" y="20691"/>
                    </a:lnTo>
                    <a:lnTo>
                      <a:pt x="16888" y="20683"/>
                    </a:lnTo>
                    <a:lnTo>
                      <a:pt x="16921" y="20672"/>
                    </a:lnTo>
                    <a:lnTo>
                      <a:pt x="16935" y="20678"/>
                    </a:lnTo>
                    <a:lnTo>
                      <a:pt x="16971" y="20678"/>
                    </a:lnTo>
                    <a:lnTo>
                      <a:pt x="16994" y="20671"/>
                    </a:lnTo>
                    <a:lnTo>
                      <a:pt x="17013" y="20659"/>
                    </a:lnTo>
                    <a:lnTo>
                      <a:pt x="17024" y="20655"/>
                    </a:lnTo>
                    <a:lnTo>
                      <a:pt x="17040" y="20641"/>
                    </a:lnTo>
                    <a:lnTo>
                      <a:pt x="17039" y="20660"/>
                    </a:lnTo>
                    <a:lnTo>
                      <a:pt x="17039" y="20678"/>
                    </a:lnTo>
                    <a:lnTo>
                      <a:pt x="17037" y="20678"/>
                    </a:lnTo>
                    <a:lnTo>
                      <a:pt x="17015" y="20663"/>
                    </a:lnTo>
                    <a:lnTo>
                      <a:pt x="17012" y="20641"/>
                    </a:lnTo>
                    <a:lnTo>
                      <a:pt x="17006" y="20636"/>
                    </a:lnTo>
                    <a:lnTo>
                      <a:pt x="17003" y="20633"/>
                    </a:lnTo>
                    <a:lnTo>
                      <a:pt x="17004" y="20642"/>
                    </a:lnTo>
                    <a:lnTo>
                      <a:pt x="16970" y="20651"/>
                    </a:lnTo>
                    <a:lnTo>
                      <a:pt x="16962" y="20646"/>
                    </a:lnTo>
                    <a:lnTo>
                      <a:pt x="16962" y="20641"/>
                    </a:lnTo>
                    <a:lnTo>
                      <a:pt x="16950" y="20638"/>
                    </a:lnTo>
                    <a:lnTo>
                      <a:pt x="16937" y="20640"/>
                    </a:lnTo>
                    <a:lnTo>
                      <a:pt x="16933" y="20635"/>
                    </a:lnTo>
                    <a:lnTo>
                      <a:pt x="16923" y="20642"/>
                    </a:lnTo>
                    <a:lnTo>
                      <a:pt x="16909" y="20654"/>
                    </a:lnTo>
                    <a:lnTo>
                      <a:pt x="16901" y="20660"/>
                    </a:lnTo>
                    <a:lnTo>
                      <a:pt x="16898" y="20656"/>
                    </a:lnTo>
                    <a:lnTo>
                      <a:pt x="16895" y="20641"/>
                    </a:lnTo>
                    <a:lnTo>
                      <a:pt x="16892" y="20631"/>
                    </a:lnTo>
                    <a:lnTo>
                      <a:pt x="16897" y="20615"/>
                    </a:lnTo>
                    <a:lnTo>
                      <a:pt x="16906" y="20588"/>
                    </a:lnTo>
                    <a:lnTo>
                      <a:pt x="16911" y="20577"/>
                    </a:lnTo>
                    <a:lnTo>
                      <a:pt x="16925" y="20570"/>
                    </a:lnTo>
                    <a:lnTo>
                      <a:pt x="16928" y="20564"/>
                    </a:lnTo>
                    <a:lnTo>
                      <a:pt x="16930" y="20544"/>
                    </a:lnTo>
                    <a:lnTo>
                      <a:pt x="16937" y="20512"/>
                    </a:lnTo>
                    <a:lnTo>
                      <a:pt x="16949" y="20480"/>
                    </a:lnTo>
                    <a:lnTo>
                      <a:pt x="16957" y="20458"/>
                    </a:lnTo>
                    <a:lnTo>
                      <a:pt x="16965" y="20452"/>
                    </a:lnTo>
                    <a:lnTo>
                      <a:pt x="16970" y="20451"/>
                    </a:lnTo>
                    <a:lnTo>
                      <a:pt x="16987" y="20444"/>
                    </a:lnTo>
                    <a:lnTo>
                      <a:pt x="17006" y="20431"/>
                    </a:lnTo>
                    <a:lnTo>
                      <a:pt x="17014" y="20419"/>
                    </a:lnTo>
                    <a:lnTo>
                      <a:pt x="17022" y="20413"/>
                    </a:lnTo>
                    <a:lnTo>
                      <a:pt x="17032" y="20406"/>
                    </a:lnTo>
                    <a:lnTo>
                      <a:pt x="17038" y="20401"/>
                    </a:lnTo>
                    <a:lnTo>
                      <a:pt x="17049" y="20389"/>
                    </a:lnTo>
                    <a:lnTo>
                      <a:pt x="17054" y="20378"/>
                    </a:lnTo>
                    <a:lnTo>
                      <a:pt x="17094" y="20341"/>
                    </a:lnTo>
                    <a:lnTo>
                      <a:pt x="17118" y="20318"/>
                    </a:lnTo>
                    <a:lnTo>
                      <a:pt x="17126" y="20311"/>
                    </a:lnTo>
                    <a:lnTo>
                      <a:pt x="17135" y="20315"/>
                    </a:lnTo>
                    <a:lnTo>
                      <a:pt x="17143" y="20309"/>
                    </a:lnTo>
                    <a:lnTo>
                      <a:pt x="17156" y="20297"/>
                    </a:lnTo>
                    <a:lnTo>
                      <a:pt x="17167" y="20290"/>
                    </a:lnTo>
                    <a:lnTo>
                      <a:pt x="17173" y="20289"/>
                    </a:lnTo>
                    <a:lnTo>
                      <a:pt x="17176" y="20289"/>
                    </a:lnTo>
                    <a:lnTo>
                      <a:pt x="17184" y="20288"/>
                    </a:lnTo>
                    <a:lnTo>
                      <a:pt x="17189" y="20287"/>
                    </a:lnTo>
                    <a:lnTo>
                      <a:pt x="17195" y="20281"/>
                    </a:lnTo>
                    <a:lnTo>
                      <a:pt x="17202" y="20264"/>
                    </a:lnTo>
                    <a:lnTo>
                      <a:pt x="17210" y="20258"/>
                    </a:lnTo>
                    <a:lnTo>
                      <a:pt x="17213" y="20258"/>
                    </a:lnTo>
                    <a:lnTo>
                      <a:pt x="17222" y="20257"/>
                    </a:lnTo>
                    <a:lnTo>
                      <a:pt x="17236" y="20255"/>
                    </a:lnTo>
                    <a:lnTo>
                      <a:pt x="17241" y="20254"/>
                    </a:lnTo>
                    <a:lnTo>
                      <a:pt x="17247" y="20253"/>
                    </a:lnTo>
                    <a:lnTo>
                      <a:pt x="17254" y="20237"/>
                    </a:lnTo>
                    <a:lnTo>
                      <a:pt x="17265" y="20230"/>
                    </a:lnTo>
                    <a:lnTo>
                      <a:pt x="17287" y="20217"/>
                    </a:lnTo>
                    <a:lnTo>
                      <a:pt x="17306" y="20208"/>
                    </a:lnTo>
                    <a:lnTo>
                      <a:pt x="17314" y="20208"/>
                    </a:lnTo>
                    <a:lnTo>
                      <a:pt x="17320" y="20211"/>
                    </a:lnTo>
                    <a:lnTo>
                      <a:pt x="17326" y="20221"/>
                    </a:lnTo>
                    <a:lnTo>
                      <a:pt x="17326" y="20226"/>
                    </a:lnTo>
                    <a:lnTo>
                      <a:pt x="17329" y="20226"/>
                    </a:lnTo>
                    <a:lnTo>
                      <a:pt x="17332" y="20220"/>
                    </a:lnTo>
                    <a:lnTo>
                      <a:pt x="17334" y="20215"/>
                    </a:lnTo>
                    <a:lnTo>
                      <a:pt x="17334" y="20210"/>
                    </a:lnTo>
                    <a:lnTo>
                      <a:pt x="17337" y="20205"/>
                    </a:lnTo>
                    <a:lnTo>
                      <a:pt x="17350" y="20193"/>
                    </a:lnTo>
                    <a:lnTo>
                      <a:pt x="17369" y="20174"/>
                    </a:lnTo>
                    <a:lnTo>
                      <a:pt x="17374" y="20174"/>
                    </a:lnTo>
                    <a:lnTo>
                      <a:pt x="17382" y="20167"/>
                    </a:lnTo>
                    <a:lnTo>
                      <a:pt x="17385" y="20157"/>
                    </a:lnTo>
                    <a:lnTo>
                      <a:pt x="17384" y="20142"/>
                    </a:lnTo>
                    <a:lnTo>
                      <a:pt x="17384" y="20132"/>
                    </a:lnTo>
                    <a:lnTo>
                      <a:pt x="17378" y="20127"/>
                    </a:lnTo>
                    <a:lnTo>
                      <a:pt x="17363" y="20114"/>
                    </a:lnTo>
                    <a:lnTo>
                      <a:pt x="17343" y="20101"/>
                    </a:lnTo>
                    <a:lnTo>
                      <a:pt x="17334" y="20087"/>
                    </a:lnTo>
                    <a:lnTo>
                      <a:pt x="17331" y="20072"/>
                    </a:lnTo>
                    <a:lnTo>
                      <a:pt x="17327" y="20052"/>
                    </a:lnTo>
                    <a:lnTo>
                      <a:pt x="17324" y="20037"/>
                    </a:lnTo>
                    <a:lnTo>
                      <a:pt x="17324" y="20032"/>
                    </a:lnTo>
                    <a:lnTo>
                      <a:pt x="17323" y="20027"/>
                    </a:lnTo>
                    <a:lnTo>
                      <a:pt x="17314" y="20024"/>
                    </a:lnTo>
                    <a:lnTo>
                      <a:pt x="17309" y="20025"/>
                    </a:lnTo>
                    <a:lnTo>
                      <a:pt x="17308" y="20009"/>
                    </a:lnTo>
                    <a:lnTo>
                      <a:pt x="17308" y="19994"/>
                    </a:lnTo>
                    <a:lnTo>
                      <a:pt x="17302" y="19980"/>
                    </a:lnTo>
                    <a:lnTo>
                      <a:pt x="17304" y="19959"/>
                    </a:lnTo>
                    <a:lnTo>
                      <a:pt x="17297" y="19919"/>
                    </a:lnTo>
                    <a:lnTo>
                      <a:pt x="17286" y="19875"/>
                    </a:lnTo>
                    <a:lnTo>
                      <a:pt x="17277" y="19871"/>
                    </a:lnTo>
                    <a:lnTo>
                      <a:pt x="17269" y="19872"/>
                    </a:lnTo>
                    <a:lnTo>
                      <a:pt x="17256" y="19885"/>
                    </a:lnTo>
                    <a:lnTo>
                      <a:pt x="17248" y="19900"/>
                    </a:lnTo>
                    <a:lnTo>
                      <a:pt x="17232" y="19929"/>
                    </a:lnTo>
                    <a:lnTo>
                      <a:pt x="17217" y="19956"/>
                    </a:lnTo>
                    <a:lnTo>
                      <a:pt x="17198" y="19974"/>
                    </a:lnTo>
                    <a:lnTo>
                      <a:pt x="17182" y="19982"/>
                    </a:lnTo>
                    <a:lnTo>
                      <a:pt x="17159" y="19975"/>
                    </a:lnTo>
                    <a:lnTo>
                      <a:pt x="17143" y="19978"/>
                    </a:lnTo>
                    <a:lnTo>
                      <a:pt x="17121" y="19990"/>
                    </a:lnTo>
                    <a:lnTo>
                      <a:pt x="17098" y="19994"/>
                    </a:lnTo>
                    <a:lnTo>
                      <a:pt x="17076" y="19982"/>
                    </a:lnTo>
                    <a:lnTo>
                      <a:pt x="17056" y="19970"/>
                    </a:lnTo>
                    <a:lnTo>
                      <a:pt x="17044" y="19951"/>
                    </a:lnTo>
                    <a:lnTo>
                      <a:pt x="17037" y="19921"/>
                    </a:lnTo>
                    <a:lnTo>
                      <a:pt x="17039" y="19911"/>
                    </a:lnTo>
                    <a:lnTo>
                      <a:pt x="17044" y="19894"/>
                    </a:lnTo>
                    <a:lnTo>
                      <a:pt x="17052" y="19873"/>
                    </a:lnTo>
                    <a:lnTo>
                      <a:pt x="17063" y="19815"/>
                    </a:lnTo>
                    <a:lnTo>
                      <a:pt x="17068" y="19799"/>
                    </a:lnTo>
                    <a:lnTo>
                      <a:pt x="17075" y="19762"/>
                    </a:lnTo>
                    <a:lnTo>
                      <a:pt x="17076" y="19737"/>
                    </a:lnTo>
                    <a:lnTo>
                      <a:pt x="17075" y="19706"/>
                    </a:lnTo>
                    <a:lnTo>
                      <a:pt x="17079" y="19675"/>
                    </a:lnTo>
                    <a:lnTo>
                      <a:pt x="17089" y="19653"/>
                    </a:lnTo>
                    <a:lnTo>
                      <a:pt x="17098" y="19641"/>
                    </a:lnTo>
                    <a:lnTo>
                      <a:pt x="17105" y="19626"/>
                    </a:lnTo>
                    <a:lnTo>
                      <a:pt x="17107" y="19609"/>
                    </a:lnTo>
                    <a:lnTo>
                      <a:pt x="17110" y="19604"/>
                    </a:lnTo>
                    <a:lnTo>
                      <a:pt x="17128" y="19581"/>
                    </a:lnTo>
                    <a:lnTo>
                      <a:pt x="17150" y="19568"/>
                    </a:lnTo>
                    <a:lnTo>
                      <a:pt x="17160" y="19546"/>
                    </a:lnTo>
                    <a:lnTo>
                      <a:pt x="17173" y="19508"/>
                    </a:lnTo>
                    <a:lnTo>
                      <a:pt x="17195" y="19444"/>
                    </a:lnTo>
                    <a:lnTo>
                      <a:pt x="17205" y="19412"/>
                    </a:lnTo>
                    <a:lnTo>
                      <a:pt x="17218" y="19390"/>
                    </a:lnTo>
                    <a:lnTo>
                      <a:pt x="17226" y="19379"/>
                    </a:lnTo>
                    <a:lnTo>
                      <a:pt x="17249" y="19344"/>
                    </a:lnTo>
                    <a:lnTo>
                      <a:pt x="17279" y="19310"/>
                    </a:lnTo>
                    <a:lnTo>
                      <a:pt x="17292" y="19303"/>
                    </a:lnTo>
                    <a:lnTo>
                      <a:pt x="17317" y="19289"/>
                    </a:lnTo>
                    <a:lnTo>
                      <a:pt x="17335" y="19270"/>
                    </a:lnTo>
                    <a:lnTo>
                      <a:pt x="17351" y="19248"/>
                    </a:lnTo>
                    <a:lnTo>
                      <a:pt x="17365" y="19236"/>
                    </a:lnTo>
                    <a:lnTo>
                      <a:pt x="17387" y="19228"/>
                    </a:lnTo>
                    <a:lnTo>
                      <a:pt x="17403" y="19210"/>
                    </a:lnTo>
                    <a:lnTo>
                      <a:pt x="17437" y="19174"/>
                    </a:lnTo>
                    <a:lnTo>
                      <a:pt x="17513" y="19102"/>
                    </a:lnTo>
                    <a:lnTo>
                      <a:pt x="17588" y="19051"/>
                    </a:lnTo>
                    <a:lnTo>
                      <a:pt x="17636" y="18998"/>
                    </a:lnTo>
                    <a:lnTo>
                      <a:pt x="17642" y="18992"/>
                    </a:lnTo>
                    <a:lnTo>
                      <a:pt x="17647" y="18986"/>
                    </a:lnTo>
                    <a:lnTo>
                      <a:pt x="17652" y="18970"/>
                    </a:lnTo>
                    <a:lnTo>
                      <a:pt x="17660" y="18969"/>
                    </a:lnTo>
                    <a:lnTo>
                      <a:pt x="17671" y="18962"/>
                    </a:lnTo>
                    <a:lnTo>
                      <a:pt x="17687" y="18945"/>
                    </a:lnTo>
                    <a:lnTo>
                      <a:pt x="17690" y="18944"/>
                    </a:lnTo>
                    <a:lnTo>
                      <a:pt x="17699" y="18953"/>
                    </a:lnTo>
                    <a:lnTo>
                      <a:pt x="17710" y="18956"/>
                    </a:lnTo>
                    <a:lnTo>
                      <a:pt x="17719" y="18961"/>
                    </a:lnTo>
                    <a:lnTo>
                      <a:pt x="17722" y="18965"/>
                    </a:lnTo>
                    <a:lnTo>
                      <a:pt x="17719" y="18971"/>
                    </a:lnTo>
                    <a:lnTo>
                      <a:pt x="17719" y="18976"/>
                    </a:lnTo>
                    <a:lnTo>
                      <a:pt x="17708" y="18972"/>
                    </a:lnTo>
                    <a:lnTo>
                      <a:pt x="17708" y="18977"/>
                    </a:lnTo>
                    <a:lnTo>
                      <a:pt x="17717" y="18986"/>
                    </a:lnTo>
                    <a:lnTo>
                      <a:pt x="17728" y="19000"/>
                    </a:lnTo>
                    <a:lnTo>
                      <a:pt x="17732" y="19005"/>
                    </a:lnTo>
                    <a:lnTo>
                      <a:pt x="17735" y="19004"/>
                    </a:lnTo>
                    <a:lnTo>
                      <a:pt x="17738" y="18994"/>
                    </a:lnTo>
                    <a:lnTo>
                      <a:pt x="17741" y="18969"/>
                    </a:lnTo>
                    <a:lnTo>
                      <a:pt x="17743" y="18969"/>
                    </a:lnTo>
                    <a:lnTo>
                      <a:pt x="17757" y="18976"/>
                    </a:lnTo>
                    <a:lnTo>
                      <a:pt x="17775" y="18966"/>
                    </a:lnTo>
                    <a:lnTo>
                      <a:pt x="17794" y="18954"/>
                    </a:lnTo>
                    <a:lnTo>
                      <a:pt x="17808" y="18950"/>
                    </a:lnTo>
                    <a:lnTo>
                      <a:pt x="17816" y="18945"/>
                    </a:lnTo>
                    <a:lnTo>
                      <a:pt x="17821" y="18945"/>
                    </a:lnTo>
                    <a:lnTo>
                      <a:pt x="17824" y="18950"/>
                    </a:lnTo>
                    <a:lnTo>
                      <a:pt x="17822" y="18965"/>
                    </a:lnTo>
                    <a:lnTo>
                      <a:pt x="17822" y="18969"/>
                    </a:lnTo>
                    <a:lnTo>
                      <a:pt x="17820" y="18969"/>
                    </a:lnTo>
                    <a:lnTo>
                      <a:pt x="17817" y="18981"/>
                    </a:lnTo>
                    <a:lnTo>
                      <a:pt x="17814" y="18982"/>
                    </a:lnTo>
                    <a:lnTo>
                      <a:pt x="17800" y="18969"/>
                    </a:lnTo>
                    <a:lnTo>
                      <a:pt x="17797" y="18969"/>
                    </a:lnTo>
                    <a:lnTo>
                      <a:pt x="17794" y="18975"/>
                    </a:lnTo>
                    <a:lnTo>
                      <a:pt x="17795" y="18985"/>
                    </a:lnTo>
                    <a:lnTo>
                      <a:pt x="17801" y="18989"/>
                    </a:lnTo>
                    <a:lnTo>
                      <a:pt x="17810" y="19009"/>
                    </a:lnTo>
                    <a:lnTo>
                      <a:pt x="17819" y="19013"/>
                    </a:lnTo>
                    <a:lnTo>
                      <a:pt x="17821" y="19012"/>
                    </a:lnTo>
                    <a:lnTo>
                      <a:pt x="17824" y="19012"/>
                    </a:lnTo>
                    <a:lnTo>
                      <a:pt x="17826" y="19001"/>
                    </a:lnTo>
                    <a:lnTo>
                      <a:pt x="17832" y="19000"/>
                    </a:lnTo>
                    <a:lnTo>
                      <a:pt x="17838" y="19004"/>
                    </a:lnTo>
                    <a:lnTo>
                      <a:pt x="17838" y="19010"/>
                    </a:lnTo>
                    <a:lnTo>
                      <a:pt x="17836" y="19025"/>
                    </a:lnTo>
                    <a:lnTo>
                      <a:pt x="17839" y="19030"/>
                    </a:lnTo>
                    <a:lnTo>
                      <a:pt x="17855" y="19018"/>
                    </a:lnTo>
                    <a:lnTo>
                      <a:pt x="17858" y="19022"/>
                    </a:lnTo>
                    <a:lnTo>
                      <a:pt x="17864" y="19031"/>
                    </a:lnTo>
                    <a:lnTo>
                      <a:pt x="17867" y="19031"/>
                    </a:lnTo>
                    <a:lnTo>
                      <a:pt x="17877" y="19003"/>
                    </a:lnTo>
                    <a:lnTo>
                      <a:pt x="17890" y="18982"/>
                    </a:lnTo>
                    <a:lnTo>
                      <a:pt x="17956" y="18901"/>
                    </a:lnTo>
                    <a:lnTo>
                      <a:pt x="17959" y="18895"/>
                    </a:lnTo>
                    <a:lnTo>
                      <a:pt x="17958" y="18866"/>
                    </a:lnTo>
                    <a:lnTo>
                      <a:pt x="17956" y="18837"/>
                    </a:lnTo>
                    <a:lnTo>
                      <a:pt x="17953" y="18837"/>
                    </a:lnTo>
                    <a:lnTo>
                      <a:pt x="17950" y="18837"/>
                    </a:lnTo>
                    <a:lnTo>
                      <a:pt x="17942" y="18868"/>
                    </a:lnTo>
                    <a:lnTo>
                      <a:pt x="17934" y="18887"/>
                    </a:lnTo>
                    <a:lnTo>
                      <a:pt x="17931" y="18898"/>
                    </a:lnTo>
                    <a:lnTo>
                      <a:pt x="17926" y="18902"/>
                    </a:lnTo>
                    <a:lnTo>
                      <a:pt x="17914" y="18905"/>
                    </a:lnTo>
                    <a:lnTo>
                      <a:pt x="17907" y="18912"/>
                    </a:lnTo>
                    <a:lnTo>
                      <a:pt x="17904" y="18913"/>
                    </a:lnTo>
                    <a:lnTo>
                      <a:pt x="17902" y="18929"/>
                    </a:lnTo>
                    <a:lnTo>
                      <a:pt x="17899" y="18934"/>
                    </a:lnTo>
                    <a:lnTo>
                      <a:pt x="17896" y="18924"/>
                    </a:lnTo>
                    <a:lnTo>
                      <a:pt x="17893" y="18920"/>
                    </a:lnTo>
                    <a:lnTo>
                      <a:pt x="17892" y="18910"/>
                    </a:lnTo>
                    <a:lnTo>
                      <a:pt x="17892" y="18905"/>
                    </a:lnTo>
                    <a:lnTo>
                      <a:pt x="17900" y="18883"/>
                    </a:lnTo>
                    <a:lnTo>
                      <a:pt x="17899" y="18878"/>
                    </a:lnTo>
                    <a:lnTo>
                      <a:pt x="17899" y="18868"/>
                    </a:lnTo>
                    <a:lnTo>
                      <a:pt x="17899" y="18863"/>
                    </a:lnTo>
                    <a:lnTo>
                      <a:pt x="17912" y="18840"/>
                    </a:lnTo>
                    <a:lnTo>
                      <a:pt x="17922" y="18824"/>
                    </a:lnTo>
                    <a:lnTo>
                      <a:pt x="17924" y="18813"/>
                    </a:lnTo>
                    <a:lnTo>
                      <a:pt x="17936" y="18751"/>
                    </a:lnTo>
                    <a:lnTo>
                      <a:pt x="17935" y="18746"/>
                    </a:lnTo>
                    <a:lnTo>
                      <a:pt x="17930" y="18756"/>
                    </a:lnTo>
                    <a:lnTo>
                      <a:pt x="17925" y="18767"/>
                    </a:lnTo>
                    <a:lnTo>
                      <a:pt x="17920" y="18783"/>
                    </a:lnTo>
                    <a:lnTo>
                      <a:pt x="17915" y="18794"/>
                    </a:lnTo>
                    <a:lnTo>
                      <a:pt x="17902" y="18822"/>
                    </a:lnTo>
                    <a:lnTo>
                      <a:pt x="17889" y="18839"/>
                    </a:lnTo>
                    <a:lnTo>
                      <a:pt x="17876" y="18846"/>
                    </a:lnTo>
                    <a:lnTo>
                      <a:pt x="17862" y="18858"/>
                    </a:lnTo>
                    <a:lnTo>
                      <a:pt x="17857" y="18851"/>
                    </a:lnTo>
                    <a:lnTo>
                      <a:pt x="17854" y="18837"/>
                    </a:lnTo>
                    <a:lnTo>
                      <a:pt x="17852" y="18837"/>
                    </a:lnTo>
                    <a:lnTo>
                      <a:pt x="17849" y="18857"/>
                    </a:lnTo>
                    <a:lnTo>
                      <a:pt x="17851" y="18856"/>
                    </a:lnTo>
                    <a:lnTo>
                      <a:pt x="17853" y="18835"/>
                    </a:lnTo>
                    <a:lnTo>
                      <a:pt x="17857" y="18801"/>
                    </a:lnTo>
                    <a:lnTo>
                      <a:pt x="17845" y="18781"/>
                    </a:lnTo>
                    <a:lnTo>
                      <a:pt x="17828" y="18747"/>
                    </a:lnTo>
                    <a:lnTo>
                      <a:pt x="17828" y="18742"/>
                    </a:lnTo>
                    <a:lnTo>
                      <a:pt x="17838" y="18743"/>
                    </a:lnTo>
                    <a:lnTo>
                      <a:pt x="17837" y="18754"/>
                    </a:lnTo>
                    <a:lnTo>
                      <a:pt x="17830" y="18766"/>
                    </a:lnTo>
                    <a:lnTo>
                      <a:pt x="17818" y="18777"/>
                    </a:lnTo>
                    <a:lnTo>
                      <a:pt x="17813" y="18783"/>
                    </a:lnTo>
                    <a:lnTo>
                      <a:pt x="17811" y="18784"/>
                    </a:lnTo>
                    <a:lnTo>
                      <a:pt x="17803" y="18790"/>
                    </a:lnTo>
                    <a:lnTo>
                      <a:pt x="17795" y="18796"/>
                    </a:lnTo>
                    <a:lnTo>
                      <a:pt x="17795" y="18801"/>
                    </a:lnTo>
                    <a:lnTo>
                      <a:pt x="17810" y="18807"/>
                    </a:lnTo>
                    <a:lnTo>
                      <a:pt x="17828" y="18827"/>
                    </a:lnTo>
                    <a:lnTo>
                      <a:pt x="17828" y="18833"/>
                    </a:lnTo>
                    <a:lnTo>
                      <a:pt x="17806" y="18840"/>
                    </a:lnTo>
                    <a:lnTo>
                      <a:pt x="17781" y="18837"/>
                    </a:lnTo>
                    <a:lnTo>
                      <a:pt x="17778" y="18837"/>
                    </a:lnTo>
                    <a:lnTo>
                      <a:pt x="17773" y="18842"/>
                    </a:lnTo>
                    <a:lnTo>
                      <a:pt x="17775" y="18836"/>
                    </a:lnTo>
                    <a:lnTo>
                      <a:pt x="17774" y="18828"/>
                    </a:lnTo>
                    <a:lnTo>
                      <a:pt x="17774" y="18824"/>
                    </a:lnTo>
                    <a:lnTo>
                      <a:pt x="17769" y="18825"/>
                    </a:lnTo>
                    <a:lnTo>
                      <a:pt x="17769" y="18820"/>
                    </a:lnTo>
                    <a:lnTo>
                      <a:pt x="17776" y="18804"/>
                    </a:lnTo>
                    <a:lnTo>
                      <a:pt x="17779" y="18798"/>
                    </a:lnTo>
                    <a:lnTo>
                      <a:pt x="17776" y="18799"/>
                    </a:lnTo>
                    <a:lnTo>
                      <a:pt x="17773" y="18799"/>
                    </a:lnTo>
                    <a:lnTo>
                      <a:pt x="17762" y="18806"/>
                    </a:lnTo>
                    <a:lnTo>
                      <a:pt x="17751" y="18813"/>
                    </a:lnTo>
                    <a:lnTo>
                      <a:pt x="17738" y="18835"/>
                    </a:lnTo>
                    <a:lnTo>
                      <a:pt x="17731" y="18851"/>
                    </a:lnTo>
                    <a:lnTo>
                      <a:pt x="17718" y="18879"/>
                    </a:lnTo>
                    <a:lnTo>
                      <a:pt x="17708" y="18901"/>
                    </a:lnTo>
                    <a:lnTo>
                      <a:pt x="17697" y="18918"/>
                    </a:lnTo>
                    <a:lnTo>
                      <a:pt x="17694" y="18918"/>
                    </a:lnTo>
                    <a:lnTo>
                      <a:pt x="17686" y="18903"/>
                    </a:lnTo>
                    <a:lnTo>
                      <a:pt x="17684" y="18888"/>
                    </a:lnTo>
                    <a:lnTo>
                      <a:pt x="17684" y="18883"/>
                    </a:lnTo>
                    <a:lnTo>
                      <a:pt x="17691" y="18877"/>
                    </a:lnTo>
                    <a:lnTo>
                      <a:pt x="17712" y="18848"/>
                    </a:lnTo>
                    <a:lnTo>
                      <a:pt x="17739" y="18820"/>
                    </a:lnTo>
                    <a:lnTo>
                      <a:pt x="17758" y="18791"/>
                    </a:lnTo>
                    <a:lnTo>
                      <a:pt x="17769" y="18779"/>
                    </a:lnTo>
                    <a:lnTo>
                      <a:pt x="17772" y="18784"/>
                    </a:lnTo>
                    <a:lnTo>
                      <a:pt x="17775" y="18779"/>
                    </a:lnTo>
                    <a:lnTo>
                      <a:pt x="17785" y="18762"/>
                    </a:lnTo>
                    <a:lnTo>
                      <a:pt x="17794" y="18756"/>
                    </a:lnTo>
                    <a:lnTo>
                      <a:pt x="17796" y="18755"/>
                    </a:lnTo>
                    <a:lnTo>
                      <a:pt x="17805" y="18764"/>
                    </a:lnTo>
                    <a:lnTo>
                      <a:pt x="17816" y="18763"/>
                    </a:lnTo>
                    <a:lnTo>
                      <a:pt x="17827" y="18756"/>
                    </a:lnTo>
                    <a:lnTo>
                      <a:pt x="17845" y="18723"/>
                    </a:lnTo>
                    <a:lnTo>
                      <a:pt x="17861" y="18705"/>
                    </a:lnTo>
                    <a:lnTo>
                      <a:pt x="17867" y="18700"/>
                    </a:lnTo>
                    <a:lnTo>
                      <a:pt x="17872" y="18693"/>
                    </a:lnTo>
                    <a:lnTo>
                      <a:pt x="17875" y="18698"/>
                    </a:lnTo>
                    <a:lnTo>
                      <a:pt x="17875" y="18703"/>
                    </a:lnTo>
                    <a:lnTo>
                      <a:pt x="17867" y="18720"/>
                    </a:lnTo>
                    <a:lnTo>
                      <a:pt x="17862" y="18725"/>
                    </a:lnTo>
                    <a:lnTo>
                      <a:pt x="17864" y="18766"/>
                    </a:lnTo>
                    <a:lnTo>
                      <a:pt x="17862" y="18782"/>
                    </a:lnTo>
                    <a:lnTo>
                      <a:pt x="17865" y="18786"/>
                    </a:lnTo>
                    <a:lnTo>
                      <a:pt x="17867" y="18781"/>
                    </a:lnTo>
                    <a:lnTo>
                      <a:pt x="17882" y="18728"/>
                    </a:lnTo>
                    <a:lnTo>
                      <a:pt x="17894" y="18700"/>
                    </a:lnTo>
                    <a:lnTo>
                      <a:pt x="17900" y="18695"/>
                    </a:lnTo>
                    <a:lnTo>
                      <a:pt x="17903" y="18699"/>
                    </a:lnTo>
                    <a:lnTo>
                      <a:pt x="17908" y="18699"/>
                    </a:lnTo>
                    <a:lnTo>
                      <a:pt x="17911" y="18703"/>
                    </a:lnTo>
                    <a:lnTo>
                      <a:pt x="17912" y="18708"/>
                    </a:lnTo>
                    <a:lnTo>
                      <a:pt x="17912" y="18719"/>
                    </a:lnTo>
                    <a:lnTo>
                      <a:pt x="17909" y="18724"/>
                    </a:lnTo>
                    <a:lnTo>
                      <a:pt x="17907" y="18729"/>
                    </a:lnTo>
                    <a:lnTo>
                      <a:pt x="17901" y="18730"/>
                    </a:lnTo>
                    <a:lnTo>
                      <a:pt x="17883" y="18758"/>
                    </a:lnTo>
                    <a:lnTo>
                      <a:pt x="17878" y="18769"/>
                    </a:lnTo>
                    <a:lnTo>
                      <a:pt x="17866" y="18811"/>
                    </a:lnTo>
                    <a:lnTo>
                      <a:pt x="17866" y="18817"/>
                    </a:lnTo>
                    <a:lnTo>
                      <a:pt x="17869" y="18826"/>
                    </a:lnTo>
                    <a:lnTo>
                      <a:pt x="17875" y="18831"/>
                    </a:lnTo>
                    <a:lnTo>
                      <a:pt x="17880" y="18825"/>
                    </a:lnTo>
                    <a:lnTo>
                      <a:pt x="17888" y="18819"/>
                    </a:lnTo>
                    <a:lnTo>
                      <a:pt x="17939" y="18699"/>
                    </a:lnTo>
                    <a:lnTo>
                      <a:pt x="17965" y="18649"/>
                    </a:lnTo>
                    <a:lnTo>
                      <a:pt x="17978" y="18632"/>
                    </a:lnTo>
                    <a:lnTo>
                      <a:pt x="17991" y="18615"/>
                    </a:lnTo>
                    <a:lnTo>
                      <a:pt x="17994" y="18615"/>
                    </a:lnTo>
                    <a:lnTo>
                      <a:pt x="18000" y="18619"/>
                    </a:lnTo>
                    <a:lnTo>
                      <a:pt x="18011" y="18617"/>
                    </a:lnTo>
                    <a:lnTo>
                      <a:pt x="18027" y="18600"/>
                    </a:lnTo>
                    <a:lnTo>
                      <a:pt x="18040" y="18577"/>
                    </a:lnTo>
                    <a:lnTo>
                      <a:pt x="18038" y="18542"/>
                    </a:lnTo>
                    <a:lnTo>
                      <a:pt x="18041" y="18536"/>
                    </a:lnTo>
                    <a:lnTo>
                      <a:pt x="18044" y="18536"/>
                    </a:lnTo>
                    <a:lnTo>
                      <a:pt x="18048" y="18571"/>
                    </a:lnTo>
                    <a:lnTo>
                      <a:pt x="18053" y="18570"/>
                    </a:lnTo>
                    <a:lnTo>
                      <a:pt x="18064" y="18548"/>
                    </a:lnTo>
                    <a:lnTo>
                      <a:pt x="18092" y="18488"/>
                    </a:lnTo>
                    <a:lnTo>
                      <a:pt x="18102" y="18472"/>
                    </a:lnTo>
                    <a:lnTo>
                      <a:pt x="18116" y="18459"/>
                    </a:lnTo>
                    <a:lnTo>
                      <a:pt x="18127" y="18463"/>
                    </a:lnTo>
                    <a:lnTo>
                      <a:pt x="18130" y="18462"/>
                    </a:lnTo>
                    <a:lnTo>
                      <a:pt x="18140" y="18440"/>
                    </a:lnTo>
                    <a:lnTo>
                      <a:pt x="18203" y="18340"/>
                    </a:lnTo>
                    <a:lnTo>
                      <a:pt x="18236" y="18202"/>
                    </a:lnTo>
                    <a:lnTo>
                      <a:pt x="18251" y="18149"/>
                    </a:lnTo>
                    <a:lnTo>
                      <a:pt x="18260" y="18112"/>
                    </a:lnTo>
                    <a:lnTo>
                      <a:pt x="18296" y="17989"/>
                    </a:lnTo>
                    <a:lnTo>
                      <a:pt x="18339" y="17861"/>
                    </a:lnTo>
                    <a:lnTo>
                      <a:pt x="18392" y="17740"/>
                    </a:lnTo>
                    <a:lnTo>
                      <a:pt x="18400" y="17724"/>
                    </a:lnTo>
                    <a:lnTo>
                      <a:pt x="18410" y="17713"/>
                    </a:lnTo>
                    <a:lnTo>
                      <a:pt x="18418" y="17706"/>
                    </a:lnTo>
                    <a:lnTo>
                      <a:pt x="18421" y="17701"/>
                    </a:lnTo>
                    <a:lnTo>
                      <a:pt x="18423" y="17686"/>
                    </a:lnTo>
                    <a:lnTo>
                      <a:pt x="18413" y="17681"/>
                    </a:lnTo>
                    <a:lnTo>
                      <a:pt x="18403" y="17686"/>
                    </a:lnTo>
                    <a:lnTo>
                      <a:pt x="18403" y="17681"/>
                    </a:lnTo>
                    <a:lnTo>
                      <a:pt x="18410" y="17676"/>
                    </a:lnTo>
                    <a:lnTo>
                      <a:pt x="18421" y="17665"/>
                    </a:lnTo>
                    <a:lnTo>
                      <a:pt x="18431" y="17653"/>
                    </a:lnTo>
                    <a:lnTo>
                      <a:pt x="18435" y="17653"/>
                    </a:lnTo>
                    <a:lnTo>
                      <a:pt x="18438" y="17653"/>
                    </a:lnTo>
                    <a:lnTo>
                      <a:pt x="18441" y="17647"/>
                    </a:lnTo>
                    <a:lnTo>
                      <a:pt x="18441" y="17642"/>
                    </a:lnTo>
                    <a:lnTo>
                      <a:pt x="18438" y="17637"/>
                    </a:lnTo>
                    <a:lnTo>
                      <a:pt x="18438" y="17632"/>
                    </a:lnTo>
                    <a:lnTo>
                      <a:pt x="18443" y="17627"/>
                    </a:lnTo>
                    <a:lnTo>
                      <a:pt x="18459" y="17614"/>
                    </a:lnTo>
                    <a:lnTo>
                      <a:pt x="18470" y="17602"/>
                    </a:lnTo>
                    <a:lnTo>
                      <a:pt x="18478" y="17591"/>
                    </a:lnTo>
                    <a:lnTo>
                      <a:pt x="18483" y="17590"/>
                    </a:lnTo>
                    <a:lnTo>
                      <a:pt x="18489" y="17589"/>
                    </a:lnTo>
                    <a:lnTo>
                      <a:pt x="18492" y="17594"/>
                    </a:lnTo>
                    <a:lnTo>
                      <a:pt x="18493" y="17595"/>
                    </a:lnTo>
                    <a:lnTo>
                      <a:pt x="18495" y="17598"/>
                    </a:lnTo>
                    <a:lnTo>
                      <a:pt x="18498" y="17603"/>
                    </a:lnTo>
                    <a:lnTo>
                      <a:pt x="18500" y="17597"/>
                    </a:lnTo>
                    <a:lnTo>
                      <a:pt x="18502" y="17596"/>
                    </a:lnTo>
                    <a:lnTo>
                      <a:pt x="18505" y="17601"/>
                    </a:lnTo>
                    <a:lnTo>
                      <a:pt x="18512" y="17593"/>
                    </a:lnTo>
                    <a:lnTo>
                      <a:pt x="18516" y="17603"/>
                    </a:lnTo>
                    <a:lnTo>
                      <a:pt x="18520" y="17603"/>
                    </a:lnTo>
                    <a:lnTo>
                      <a:pt x="18529" y="17598"/>
                    </a:lnTo>
                    <a:lnTo>
                      <a:pt x="18544" y="17581"/>
                    </a:lnTo>
                    <a:lnTo>
                      <a:pt x="18553" y="17573"/>
                    </a:lnTo>
                    <a:lnTo>
                      <a:pt x="18639" y="17529"/>
                    </a:lnTo>
                    <a:lnTo>
                      <a:pt x="18665" y="17516"/>
                    </a:lnTo>
                    <a:lnTo>
                      <a:pt x="18955" y="17329"/>
                    </a:lnTo>
                    <a:lnTo>
                      <a:pt x="18980" y="17312"/>
                    </a:lnTo>
                    <a:lnTo>
                      <a:pt x="18988" y="17308"/>
                    </a:lnTo>
                    <a:lnTo>
                      <a:pt x="19334" y="17098"/>
                    </a:lnTo>
                    <a:lnTo>
                      <a:pt x="19578" y="16937"/>
                    </a:lnTo>
                    <a:lnTo>
                      <a:pt x="19582" y="16934"/>
                    </a:lnTo>
                    <a:lnTo>
                      <a:pt x="19574" y="16895"/>
                    </a:lnTo>
                    <a:lnTo>
                      <a:pt x="19589" y="16832"/>
                    </a:lnTo>
                    <a:lnTo>
                      <a:pt x="19582" y="16807"/>
                    </a:lnTo>
                    <a:lnTo>
                      <a:pt x="19582" y="16751"/>
                    </a:lnTo>
                    <a:lnTo>
                      <a:pt x="19564" y="16733"/>
                    </a:lnTo>
                    <a:lnTo>
                      <a:pt x="19584" y="16720"/>
                    </a:lnTo>
                    <a:lnTo>
                      <a:pt x="19603" y="16656"/>
                    </a:lnTo>
                    <a:lnTo>
                      <a:pt x="19660" y="16668"/>
                    </a:lnTo>
                    <a:lnTo>
                      <a:pt x="19670" y="16600"/>
                    </a:lnTo>
                    <a:lnTo>
                      <a:pt x="19677" y="16590"/>
                    </a:lnTo>
                    <a:lnTo>
                      <a:pt x="19689" y="16572"/>
                    </a:lnTo>
                    <a:lnTo>
                      <a:pt x="19688" y="16552"/>
                    </a:lnTo>
                    <a:lnTo>
                      <a:pt x="19704" y="16544"/>
                    </a:lnTo>
                    <a:lnTo>
                      <a:pt x="19694" y="16367"/>
                    </a:lnTo>
                    <a:lnTo>
                      <a:pt x="19702" y="16367"/>
                    </a:lnTo>
                    <a:lnTo>
                      <a:pt x="19700" y="16249"/>
                    </a:lnTo>
                    <a:lnTo>
                      <a:pt x="19688" y="16221"/>
                    </a:lnTo>
                    <a:lnTo>
                      <a:pt x="19692" y="16184"/>
                    </a:lnTo>
                    <a:lnTo>
                      <a:pt x="19708" y="16176"/>
                    </a:lnTo>
                    <a:lnTo>
                      <a:pt x="19737" y="16198"/>
                    </a:lnTo>
                    <a:lnTo>
                      <a:pt x="19750" y="16181"/>
                    </a:lnTo>
                    <a:lnTo>
                      <a:pt x="19744" y="16156"/>
                    </a:lnTo>
                    <a:lnTo>
                      <a:pt x="19708" y="16120"/>
                    </a:lnTo>
                    <a:lnTo>
                      <a:pt x="19705" y="16095"/>
                    </a:lnTo>
                    <a:lnTo>
                      <a:pt x="19705" y="16044"/>
                    </a:lnTo>
                    <a:lnTo>
                      <a:pt x="19716" y="15981"/>
                    </a:lnTo>
                    <a:lnTo>
                      <a:pt x="19772" y="15851"/>
                    </a:lnTo>
                    <a:lnTo>
                      <a:pt x="19756" y="15797"/>
                    </a:lnTo>
                    <a:lnTo>
                      <a:pt x="19790" y="15679"/>
                    </a:lnTo>
                    <a:lnTo>
                      <a:pt x="19783" y="15635"/>
                    </a:lnTo>
                    <a:lnTo>
                      <a:pt x="19760" y="15628"/>
                    </a:lnTo>
                    <a:lnTo>
                      <a:pt x="19757" y="15551"/>
                    </a:lnTo>
                    <a:lnTo>
                      <a:pt x="19746" y="15548"/>
                    </a:lnTo>
                    <a:lnTo>
                      <a:pt x="19759" y="15469"/>
                    </a:lnTo>
                    <a:lnTo>
                      <a:pt x="19732" y="15437"/>
                    </a:lnTo>
                    <a:lnTo>
                      <a:pt x="19732" y="15366"/>
                    </a:lnTo>
                    <a:lnTo>
                      <a:pt x="19742" y="15334"/>
                    </a:lnTo>
                    <a:lnTo>
                      <a:pt x="19737" y="15294"/>
                    </a:lnTo>
                    <a:lnTo>
                      <a:pt x="19766" y="15187"/>
                    </a:lnTo>
                    <a:lnTo>
                      <a:pt x="19752" y="15062"/>
                    </a:lnTo>
                    <a:lnTo>
                      <a:pt x="19742" y="14955"/>
                    </a:lnTo>
                    <a:lnTo>
                      <a:pt x="19851" y="14159"/>
                    </a:lnTo>
                    <a:lnTo>
                      <a:pt x="19880" y="14139"/>
                    </a:lnTo>
                    <a:lnTo>
                      <a:pt x="19889" y="14153"/>
                    </a:lnTo>
                    <a:lnTo>
                      <a:pt x="19911" y="14144"/>
                    </a:lnTo>
                    <a:lnTo>
                      <a:pt x="19933" y="14249"/>
                    </a:lnTo>
                    <a:lnTo>
                      <a:pt x="19937" y="14259"/>
                    </a:lnTo>
                    <a:lnTo>
                      <a:pt x="19945" y="14278"/>
                    </a:lnTo>
                    <a:lnTo>
                      <a:pt x="20002" y="14311"/>
                    </a:lnTo>
                    <a:lnTo>
                      <a:pt x="20046" y="14228"/>
                    </a:lnTo>
                    <a:lnTo>
                      <a:pt x="20078" y="14193"/>
                    </a:lnTo>
                    <a:lnTo>
                      <a:pt x="20085" y="14161"/>
                    </a:lnTo>
                    <a:lnTo>
                      <a:pt x="20101" y="14133"/>
                    </a:lnTo>
                    <a:lnTo>
                      <a:pt x="20142" y="14116"/>
                    </a:lnTo>
                    <a:lnTo>
                      <a:pt x="20138" y="14076"/>
                    </a:lnTo>
                    <a:lnTo>
                      <a:pt x="20145" y="14045"/>
                    </a:lnTo>
                    <a:lnTo>
                      <a:pt x="20180" y="14024"/>
                    </a:lnTo>
                    <a:lnTo>
                      <a:pt x="20289" y="14095"/>
                    </a:lnTo>
                    <a:lnTo>
                      <a:pt x="20331" y="14151"/>
                    </a:lnTo>
                    <a:lnTo>
                      <a:pt x="20368" y="14166"/>
                    </a:lnTo>
                    <a:lnTo>
                      <a:pt x="20572" y="15092"/>
                    </a:lnTo>
                    <a:lnTo>
                      <a:pt x="20584" y="15105"/>
                    </a:lnTo>
                    <a:lnTo>
                      <a:pt x="20578" y="15152"/>
                    </a:lnTo>
                    <a:lnTo>
                      <a:pt x="20599" y="15180"/>
                    </a:lnTo>
                    <a:lnTo>
                      <a:pt x="20599" y="15185"/>
                    </a:lnTo>
                    <a:lnTo>
                      <a:pt x="20589" y="15217"/>
                    </a:lnTo>
                    <a:lnTo>
                      <a:pt x="20593" y="15247"/>
                    </a:lnTo>
                    <a:lnTo>
                      <a:pt x="20605" y="15261"/>
                    </a:lnTo>
                    <a:lnTo>
                      <a:pt x="20600" y="15282"/>
                    </a:lnTo>
                    <a:lnTo>
                      <a:pt x="20610" y="15316"/>
                    </a:lnTo>
                    <a:lnTo>
                      <a:pt x="20630" y="15318"/>
                    </a:lnTo>
                    <a:lnTo>
                      <a:pt x="20634" y="15292"/>
                    </a:lnTo>
                    <a:lnTo>
                      <a:pt x="20664" y="15329"/>
                    </a:lnTo>
                    <a:lnTo>
                      <a:pt x="20719" y="15321"/>
                    </a:lnTo>
                    <a:lnTo>
                      <a:pt x="20733" y="15299"/>
                    </a:lnTo>
                    <a:lnTo>
                      <a:pt x="20747" y="15307"/>
                    </a:lnTo>
                    <a:lnTo>
                      <a:pt x="20766" y="15365"/>
                    </a:lnTo>
                    <a:lnTo>
                      <a:pt x="20758" y="15382"/>
                    </a:lnTo>
                    <a:lnTo>
                      <a:pt x="20749" y="15373"/>
                    </a:lnTo>
                    <a:lnTo>
                      <a:pt x="20740" y="15404"/>
                    </a:lnTo>
                    <a:lnTo>
                      <a:pt x="20788" y="15479"/>
                    </a:lnTo>
                    <a:lnTo>
                      <a:pt x="20789" y="15582"/>
                    </a:lnTo>
                    <a:lnTo>
                      <a:pt x="20829" y="15658"/>
                    </a:lnTo>
                    <a:lnTo>
                      <a:pt x="20857" y="15669"/>
                    </a:lnTo>
                    <a:lnTo>
                      <a:pt x="20865" y="15647"/>
                    </a:lnTo>
                    <a:lnTo>
                      <a:pt x="20866" y="15606"/>
                    </a:lnTo>
                    <a:lnTo>
                      <a:pt x="20908" y="15600"/>
                    </a:lnTo>
                    <a:lnTo>
                      <a:pt x="20937" y="15647"/>
                    </a:lnTo>
                    <a:lnTo>
                      <a:pt x="20944" y="15682"/>
                    </a:lnTo>
                    <a:lnTo>
                      <a:pt x="20953" y="15686"/>
                    </a:lnTo>
                    <a:lnTo>
                      <a:pt x="20980" y="15728"/>
                    </a:lnTo>
                    <a:lnTo>
                      <a:pt x="20983" y="15733"/>
                    </a:lnTo>
                    <a:lnTo>
                      <a:pt x="20978" y="15749"/>
                    </a:lnTo>
                    <a:lnTo>
                      <a:pt x="20979" y="15779"/>
                    </a:lnTo>
                    <a:lnTo>
                      <a:pt x="20977" y="15780"/>
                    </a:lnTo>
                    <a:lnTo>
                      <a:pt x="20974" y="15775"/>
                    </a:lnTo>
                    <a:lnTo>
                      <a:pt x="20964" y="15755"/>
                    </a:lnTo>
                    <a:lnTo>
                      <a:pt x="20962" y="15756"/>
                    </a:lnTo>
                    <a:lnTo>
                      <a:pt x="20953" y="15762"/>
                    </a:lnTo>
                    <a:lnTo>
                      <a:pt x="20946" y="15779"/>
                    </a:lnTo>
                    <a:lnTo>
                      <a:pt x="20952" y="15788"/>
                    </a:lnTo>
                    <a:lnTo>
                      <a:pt x="20966" y="15786"/>
                    </a:lnTo>
                    <a:lnTo>
                      <a:pt x="20969" y="15801"/>
                    </a:lnTo>
                    <a:lnTo>
                      <a:pt x="20967" y="15817"/>
                    </a:lnTo>
                    <a:lnTo>
                      <a:pt x="20964" y="15817"/>
                    </a:lnTo>
                    <a:lnTo>
                      <a:pt x="20944" y="15805"/>
                    </a:lnTo>
                    <a:lnTo>
                      <a:pt x="20936" y="15806"/>
                    </a:lnTo>
                    <a:lnTo>
                      <a:pt x="20936" y="15811"/>
                    </a:lnTo>
                    <a:lnTo>
                      <a:pt x="20945" y="15819"/>
                    </a:lnTo>
                    <a:lnTo>
                      <a:pt x="20945" y="15825"/>
                    </a:lnTo>
                    <a:lnTo>
                      <a:pt x="20960" y="15843"/>
                    </a:lnTo>
                    <a:lnTo>
                      <a:pt x="20966" y="15853"/>
                    </a:lnTo>
                    <a:lnTo>
                      <a:pt x="20972" y="15872"/>
                    </a:lnTo>
                    <a:lnTo>
                      <a:pt x="20978" y="15876"/>
                    </a:lnTo>
                    <a:lnTo>
                      <a:pt x="20974" y="15851"/>
                    </a:lnTo>
                    <a:lnTo>
                      <a:pt x="20965" y="15837"/>
                    </a:lnTo>
                    <a:lnTo>
                      <a:pt x="20968" y="15831"/>
                    </a:lnTo>
                    <a:lnTo>
                      <a:pt x="20973" y="15826"/>
                    </a:lnTo>
                    <a:lnTo>
                      <a:pt x="20973" y="15831"/>
                    </a:lnTo>
                    <a:lnTo>
                      <a:pt x="20976" y="15841"/>
                    </a:lnTo>
                    <a:lnTo>
                      <a:pt x="20987" y="15839"/>
                    </a:lnTo>
                    <a:lnTo>
                      <a:pt x="20987" y="15834"/>
                    </a:lnTo>
                    <a:lnTo>
                      <a:pt x="20984" y="15825"/>
                    </a:lnTo>
                    <a:lnTo>
                      <a:pt x="20981" y="15815"/>
                    </a:lnTo>
                    <a:lnTo>
                      <a:pt x="20983" y="15814"/>
                    </a:lnTo>
                    <a:lnTo>
                      <a:pt x="20995" y="15800"/>
                    </a:lnTo>
                    <a:lnTo>
                      <a:pt x="20996" y="15813"/>
                    </a:lnTo>
                    <a:lnTo>
                      <a:pt x="20999" y="15813"/>
                    </a:lnTo>
                    <a:lnTo>
                      <a:pt x="21002" y="15825"/>
                    </a:lnTo>
                    <a:lnTo>
                      <a:pt x="21001" y="15817"/>
                    </a:lnTo>
                    <a:lnTo>
                      <a:pt x="20993" y="15822"/>
                    </a:lnTo>
                    <a:lnTo>
                      <a:pt x="20993" y="15817"/>
                    </a:lnTo>
                    <a:lnTo>
                      <a:pt x="20993" y="15789"/>
                    </a:lnTo>
                    <a:lnTo>
                      <a:pt x="20993" y="15784"/>
                    </a:lnTo>
                    <a:lnTo>
                      <a:pt x="20995" y="15782"/>
                    </a:lnTo>
                    <a:lnTo>
                      <a:pt x="21010" y="15796"/>
                    </a:lnTo>
                    <a:lnTo>
                      <a:pt x="21015" y="15805"/>
                    </a:lnTo>
                    <a:lnTo>
                      <a:pt x="21020" y="15804"/>
                    </a:lnTo>
                    <a:lnTo>
                      <a:pt x="21021" y="15824"/>
                    </a:lnTo>
                    <a:lnTo>
                      <a:pt x="21026" y="15833"/>
                    </a:lnTo>
                    <a:lnTo>
                      <a:pt x="21029" y="15833"/>
                    </a:lnTo>
                    <a:lnTo>
                      <a:pt x="21030" y="15843"/>
                    </a:lnTo>
                    <a:lnTo>
                      <a:pt x="21022" y="15869"/>
                    </a:lnTo>
                    <a:cubicBezTo>
                      <a:pt x="21023" y="15869"/>
                      <a:pt x="21023" y="15868"/>
                      <a:pt x="21023" y="15868"/>
                    </a:cubicBezTo>
                    <a:cubicBezTo>
                      <a:pt x="21042" y="15818"/>
                      <a:pt x="21049" y="15712"/>
                      <a:pt x="21049" y="15712"/>
                    </a:cubicBezTo>
                    <a:cubicBezTo>
                      <a:pt x="21045" y="15696"/>
                      <a:pt x="21031" y="15599"/>
                      <a:pt x="21027" y="15587"/>
                    </a:cubicBezTo>
                    <a:cubicBezTo>
                      <a:pt x="20999" y="15504"/>
                      <a:pt x="21022" y="15431"/>
                      <a:pt x="21060" y="15456"/>
                    </a:cubicBezTo>
                    <a:cubicBezTo>
                      <a:pt x="21099" y="15482"/>
                      <a:pt x="21137" y="15436"/>
                      <a:pt x="21152" y="15353"/>
                    </a:cubicBezTo>
                    <a:cubicBezTo>
                      <a:pt x="21223" y="15380"/>
                      <a:pt x="21217" y="15282"/>
                      <a:pt x="21209" y="15227"/>
                    </a:cubicBezTo>
                    <a:cubicBezTo>
                      <a:pt x="21320" y="15116"/>
                      <a:pt x="21410" y="14940"/>
                      <a:pt x="21421" y="14857"/>
                    </a:cubicBezTo>
                    <a:cubicBezTo>
                      <a:pt x="21432" y="14774"/>
                      <a:pt x="21454" y="14698"/>
                      <a:pt x="21479" y="14658"/>
                    </a:cubicBezTo>
                    <a:cubicBezTo>
                      <a:pt x="21503" y="14618"/>
                      <a:pt x="21523" y="14560"/>
                      <a:pt x="21523" y="14515"/>
                    </a:cubicBezTo>
                    <a:cubicBezTo>
                      <a:pt x="21523" y="14469"/>
                      <a:pt x="21539" y="14462"/>
                      <a:pt x="21564" y="14442"/>
                    </a:cubicBezTo>
                    <a:cubicBezTo>
                      <a:pt x="21589" y="14421"/>
                      <a:pt x="21579" y="14343"/>
                      <a:pt x="21582" y="14296"/>
                    </a:cubicBezTo>
                    <a:cubicBezTo>
                      <a:pt x="21585" y="14248"/>
                      <a:pt x="21571" y="14193"/>
                      <a:pt x="21549" y="14157"/>
                    </a:cubicBezTo>
                    <a:cubicBezTo>
                      <a:pt x="21527" y="14122"/>
                      <a:pt x="21556" y="14165"/>
                      <a:pt x="21583" y="14190"/>
                    </a:cubicBezTo>
                    <a:cubicBezTo>
                      <a:pt x="21585" y="14191"/>
                      <a:pt x="21569" y="14192"/>
                      <a:pt x="21569" y="14193"/>
                    </a:cubicBezTo>
                    <a:lnTo>
                      <a:pt x="21569" y="13798"/>
                    </a:lnTo>
                    <a:cubicBezTo>
                      <a:pt x="21569" y="13795"/>
                      <a:pt x="21579" y="13791"/>
                      <a:pt x="21575" y="13787"/>
                    </a:cubicBezTo>
                    <a:cubicBezTo>
                      <a:pt x="21556" y="13765"/>
                      <a:pt x="21514" y="13850"/>
                      <a:pt x="21492" y="13873"/>
                    </a:cubicBezTo>
                    <a:cubicBezTo>
                      <a:pt x="21470" y="13895"/>
                      <a:pt x="21437" y="13845"/>
                      <a:pt x="21425" y="13792"/>
                    </a:cubicBezTo>
                    <a:cubicBezTo>
                      <a:pt x="21412" y="13739"/>
                      <a:pt x="21409" y="13732"/>
                      <a:pt x="21377" y="13701"/>
                    </a:cubicBezTo>
                    <a:cubicBezTo>
                      <a:pt x="21346" y="13672"/>
                      <a:pt x="21348" y="13589"/>
                      <a:pt x="21336" y="13586"/>
                    </a:cubicBezTo>
                    <a:cubicBezTo>
                      <a:pt x="21187" y="13536"/>
                      <a:pt x="21246" y="13369"/>
                      <a:pt x="21220" y="13342"/>
                    </a:cubicBezTo>
                    <a:cubicBezTo>
                      <a:pt x="21175" y="13289"/>
                      <a:pt x="21129" y="13362"/>
                      <a:pt x="21115" y="13415"/>
                    </a:cubicBezTo>
                    <a:cubicBezTo>
                      <a:pt x="21101" y="13467"/>
                      <a:pt x="21099" y="13467"/>
                      <a:pt x="21096" y="13429"/>
                    </a:cubicBezTo>
                    <a:cubicBezTo>
                      <a:pt x="21093" y="13392"/>
                      <a:pt x="21082" y="13410"/>
                      <a:pt x="21044" y="13450"/>
                    </a:cubicBezTo>
                    <a:cubicBezTo>
                      <a:pt x="21101" y="13334"/>
                      <a:pt x="21079" y="13284"/>
                      <a:pt x="21103" y="13190"/>
                    </a:cubicBezTo>
                    <a:cubicBezTo>
                      <a:pt x="21126" y="13098"/>
                      <a:pt x="21099" y="12999"/>
                      <a:pt x="21082" y="12941"/>
                    </a:cubicBezTo>
                    <a:cubicBezTo>
                      <a:pt x="21066" y="12884"/>
                      <a:pt x="21068" y="12792"/>
                      <a:pt x="21086" y="12753"/>
                    </a:cubicBezTo>
                    <a:cubicBezTo>
                      <a:pt x="21104" y="12712"/>
                      <a:pt x="21044" y="12702"/>
                      <a:pt x="21030" y="12722"/>
                    </a:cubicBezTo>
                    <a:cubicBezTo>
                      <a:pt x="21016" y="12742"/>
                      <a:pt x="21001" y="12760"/>
                      <a:pt x="20971" y="12758"/>
                    </a:cubicBezTo>
                    <a:cubicBezTo>
                      <a:pt x="20911" y="12745"/>
                      <a:pt x="20851" y="13045"/>
                      <a:pt x="20845" y="13085"/>
                    </a:cubicBezTo>
                    <a:cubicBezTo>
                      <a:pt x="20840" y="13125"/>
                      <a:pt x="20804" y="13075"/>
                      <a:pt x="20781" y="13012"/>
                    </a:cubicBezTo>
                    <a:cubicBezTo>
                      <a:pt x="20757" y="12949"/>
                      <a:pt x="20703" y="12914"/>
                      <a:pt x="20679" y="12949"/>
                    </a:cubicBezTo>
                    <a:cubicBezTo>
                      <a:pt x="20654" y="12984"/>
                      <a:pt x="20603" y="12987"/>
                      <a:pt x="20570" y="12984"/>
                    </a:cubicBezTo>
                    <a:cubicBezTo>
                      <a:pt x="20537" y="12982"/>
                      <a:pt x="20516" y="12979"/>
                      <a:pt x="20497" y="13019"/>
                    </a:cubicBezTo>
                    <a:cubicBezTo>
                      <a:pt x="20479" y="13058"/>
                      <a:pt x="20433" y="13134"/>
                      <a:pt x="20398" y="13145"/>
                    </a:cubicBezTo>
                    <a:cubicBezTo>
                      <a:pt x="20396" y="13146"/>
                      <a:pt x="20394" y="13148"/>
                      <a:pt x="20392" y="13148"/>
                    </a:cubicBezTo>
                    <a:cubicBezTo>
                      <a:pt x="20414" y="13130"/>
                      <a:pt x="20472" y="13027"/>
                      <a:pt x="20484" y="12974"/>
                    </a:cubicBezTo>
                    <a:cubicBezTo>
                      <a:pt x="20497" y="12921"/>
                      <a:pt x="20511" y="12906"/>
                      <a:pt x="20549" y="12891"/>
                    </a:cubicBezTo>
                    <a:cubicBezTo>
                      <a:pt x="20588" y="12875"/>
                      <a:pt x="20600" y="12858"/>
                      <a:pt x="20603" y="12795"/>
                    </a:cubicBezTo>
                    <a:cubicBezTo>
                      <a:pt x="20606" y="12732"/>
                      <a:pt x="20736" y="12740"/>
                      <a:pt x="20774" y="12742"/>
                    </a:cubicBezTo>
                    <a:cubicBezTo>
                      <a:pt x="20811" y="12745"/>
                      <a:pt x="20869" y="12717"/>
                      <a:pt x="20891" y="12574"/>
                    </a:cubicBezTo>
                    <a:cubicBezTo>
                      <a:pt x="20913" y="12430"/>
                      <a:pt x="20961" y="12395"/>
                      <a:pt x="20950" y="12352"/>
                    </a:cubicBezTo>
                    <a:cubicBezTo>
                      <a:pt x="20939" y="12309"/>
                      <a:pt x="20918" y="12272"/>
                      <a:pt x="20972" y="12179"/>
                    </a:cubicBezTo>
                    <a:cubicBezTo>
                      <a:pt x="21026" y="12085"/>
                      <a:pt x="21023" y="12025"/>
                      <a:pt x="21009" y="11982"/>
                    </a:cubicBezTo>
                    <a:cubicBezTo>
                      <a:pt x="20995" y="11939"/>
                      <a:pt x="21002" y="11919"/>
                      <a:pt x="21010" y="11882"/>
                    </a:cubicBezTo>
                    <a:cubicBezTo>
                      <a:pt x="21019" y="11844"/>
                      <a:pt x="20943" y="11826"/>
                      <a:pt x="20902" y="11813"/>
                    </a:cubicBezTo>
                    <a:cubicBezTo>
                      <a:pt x="20860" y="11801"/>
                      <a:pt x="20855" y="11776"/>
                      <a:pt x="20891" y="11774"/>
                    </a:cubicBezTo>
                    <a:cubicBezTo>
                      <a:pt x="20927" y="11771"/>
                      <a:pt x="20990" y="11761"/>
                      <a:pt x="20968" y="11736"/>
                    </a:cubicBezTo>
                    <a:cubicBezTo>
                      <a:pt x="20668" y="11358"/>
                      <a:pt x="20219" y="12033"/>
                      <a:pt x="20076" y="12496"/>
                    </a:cubicBezTo>
                    <a:cubicBezTo>
                      <a:pt x="19954" y="12723"/>
                      <a:pt x="19814" y="13075"/>
                      <a:pt x="19792" y="13256"/>
                    </a:cubicBezTo>
                    <a:cubicBezTo>
                      <a:pt x="19690" y="13417"/>
                      <a:pt x="19615" y="13845"/>
                      <a:pt x="19618" y="14026"/>
                    </a:cubicBezTo>
                    <a:cubicBezTo>
                      <a:pt x="19621" y="14208"/>
                      <a:pt x="19546" y="14384"/>
                      <a:pt x="19563" y="14449"/>
                    </a:cubicBezTo>
                    <a:cubicBezTo>
                      <a:pt x="19580" y="14515"/>
                      <a:pt x="19574" y="14545"/>
                      <a:pt x="19541" y="14626"/>
                    </a:cubicBezTo>
                    <a:cubicBezTo>
                      <a:pt x="19558" y="14912"/>
                      <a:pt x="19414" y="15204"/>
                      <a:pt x="19313" y="15335"/>
                    </a:cubicBezTo>
                    <a:cubicBezTo>
                      <a:pt x="19348" y="15144"/>
                      <a:pt x="19387" y="14993"/>
                      <a:pt x="19415" y="14938"/>
                    </a:cubicBezTo>
                    <a:cubicBezTo>
                      <a:pt x="19443" y="14883"/>
                      <a:pt x="19434" y="14802"/>
                      <a:pt x="19431" y="14663"/>
                    </a:cubicBezTo>
                    <a:cubicBezTo>
                      <a:pt x="19428" y="14523"/>
                      <a:pt x="19492" y="14525"/>
                      <a:pt x="19487" y="14476"/>
                    </a:cubicBezTo>
                    <a:cubicBezTo>
                      <a:pt x="19482" y="14426"/>
                      <a:pt x="19483" y="14304"/>
                      <a:pt x="19508" y="14226"/>
                    </a:cubicBezTo>
                    <a:cubicBezTo>
                      <a:pt x="19532" y="14149"/>
                      <a:pt x="19519" y="14087"/>
                      <a:pt x="19522" y="14032"/>
                    </a:cubicBezTo>
                    <a:cubicBezTo>
                      <a:pt x="19525" y="13978"/>
                      <a:pt x="19508" y="13885"/>
                      <a:pt x="19503" y="13862"/>
                    </a:cubicBezTo>
                    <a:cubicBezTo>
                      <a:pt x="19499" y="13839"/>
                      <a:pt x="19443" y="13834"/>
                      <a:pt x="19423" y="13819"/>
                    </a:cubicBezTo>
                    <a:cubicBezTo>
                      <a:pt x="19403" y="13804"/>
                      <a:pt x="19385" y="13807"/>
                      <a:pt x="19357" y="13849"/>
                    </a:cubicBezTo>
                    <a:cubicBezTo>
                      <a:pt x="19247" y="13764"/>
                      <a:pt x="19147" y="13911"/>
                      <a:pt x="19129" y="13957"/>
                    </a:cubicBezTo>
                    <a:cubicBezTo>
                      <a:pt x="19110" y="14002"/>
                      <a:pt x="19117" y="13926"/>
                      <a:pt x="19128" y="13894"/>
                    </a:cubicBezTo>
                    <a:cubicBezTo>
                      <a:pt x="19138" y="13862"/>
                      <a:pt x="19095" y="13860"/>
                      <a:pt x="19049" y="13900"/>
                    </a:cubicBezTo>
                    <a:cubicBezTo>
                      <a:pt x="19087" y="13781"/>
                      <a:pt x="19161" y="13858"/>
                      <a:pt x="19180" y="13837"/>
                    </a:cubicBezTo>
                    <a:cubicBezTo>
                      <a:pt x="19248" y="13757"/>
                      <a:pt x="19287" y="13786"/>
                      <a:pt x="19306" y="13790"/>
                    </a:cubicBezTo>
                    <a:cubicBezTo>
                      <a:pt x="19326" y="13794"/>
                      <a:pt x="19354" y="13810"/>
                      <a:pt x="19380" y="13785"/>
                    </a:cubicBezTo>
                    <a:cubicBezTo>
                      <a:pt x="19405" y="13760"/>
                      <a:pt x="19449" y="13777"/>
                      <a:pt x="19468" y="13805"/>
                    </a:cubicBezTo>
                    <a:cubicBezTo>
                      <a:pt x="19488" y="13834"/>
                      <a:pt x="19500" y="13827"/>
                      <a:pt x="19512" y="13811"/>
                    </a:cubicBezTo>
                    <a:cubicBezTo>
                      <a:pt x="19581" y="13649"/>
                      <a:pt x="19567" y="13383"/>
                      <a:pt x="19563" y="13335"/>
                    </a:cubicBezTo>
                    <a:cubicBezTo>
                      <a:pt x="19564" y="13298"/>
                      <a:pt x="19572" y="13275"/>
                      <a:pt x="19584" y="13243"/>
                    </a:cubicBezTo>
                    <a:cubicBezTo>
                      <a:pt x="19595" y="13212"/>
                      <a:pt x="19583" y="13206"/>
                      <a:pt x="19574" y="13150"/>
                    </a:cubicBezTo>
                    <a:cubicBezTo>
                      <a:pt x="19565" y="13095"/>
                      <a:pt x="19636" y="12904"/>
                      <a:pt x="19644" y="12884"/>
                    </a:cubicBezTo>
                    <a:cubicBezTo>
                      <a:pt x="19651" y="12864"/>
                      <a:pt x="19649" y="12825"/>
                      <a:pt x="19646" y="12800"/>
                    </a:cubicBezTo>
                    <a:cubicBezTo>
                      <a:pt x="19644" y="12776"/>
                      <a:pt x="19665" y="12741"/>
                      <a:pt x="19678" y="12718"/>
                    </a:cubicBezTo>
                    <a:cubicBezTo>
                      <a:pt x="19691" y="12696"/>
                      <a:pt x="19681" y="12673"/>
                      <a:pt x="19673" y="12647"/>
                    </a:cubicBezTo>
                    <a:cubicBezTo>
                      <a:pt x="19666" y="12620"/>
                      <a:pt x="19691" y="12648"/>
                      <a:pt x="19700" y="12666"/>
                    </a:cubicBezTo>
                    <a:cubicBezTo>
                      <a:pt x="19709" y="12683"/>
                      <a:pt x="19723" y="12663"/>
                      <a:pt x="19735" y="12633"/>
                    </a:cubicBezTo>
                    <a:cubicBezTo>
                      <a:pt x="19745" y="12603"/>
                      <a:pt x="19744" y="12585"/>
                      <a:pt x="19729" y="12585"/>
                    </a:cubicBezTo>
                    <a:cubicBezTo>
                      <a:pt x="19715" y="12585"/>
                      <a:pt x="19729" y="12576"/>
                      <a:pt x="19735" y="12541"/>
                    </a:cubicBezTo>
                    <a:cubicBezTo>
                      <a:pt x="19758" y="12354"/>
                      <a:pt x="19894" y="12299"/>
                      <a:pt x="19927" y="12236"/>
                    </a:cubicBezTo>
                    <a:cubicBezTo>
                      <a:pt x="19961" y="12173"/>
                      <a:pt x="19948" y="12050"/>
                      <a:pt x="19931" y="12010"/>
                    </a:cubicBezTo>
                    <a:cubicBezTo>
                      <a:pt x="19914" y="11969"/>
                      <a:pt x="19924" y="11909"/>
                      <a:pt x="19900" y="11820"/>
                    </a:cubicBezTo>
                    <a:cubicBezTo>
                      <a:pt x="19929" y="11762"/>
                      <a:pt x="19929" y="11704"/>
                      <a:pt x="19911" y="11567"/>
                    </a:cubicBezTo>
                    <a:cubicBezTo>
                      <a:pt x="19960" y="11495"/>
                      <a:pt x="19949" y="11388"/>
                      <a:pt x="19945" y="11367"/>
                    </a:cubicBezTo>
                    <a:cubicBezTo>
                      <a:pt x="19940" y="11346"/>
                      <a:pt x="19962" y="11349"/>
                      <a:pt x="19988" y="11347"/>
                    </a:cubicBezTo>
                    <a:cubicBezTo>
                      <a:pt x="20014" y="11344"/>
                      <a:pt x="20013" y="11317"/>
                      <a:pt x="20015" y="11276"/>
                    </a:cubicBezTo>
                    <a:cubicBezTo>
                      <a:pt x="20016" y="11235"/>
                      <a:pt x="20048" y="11219"/>
                      <a:pt x="20078" y="11183"/>
                    </a:cubicBezTo>
                    <a:cubicBezTo>
                      <a:pt x="20109" y="11146"/>
                      <a:pt x="20115" y="11149"/>
                      <a:pt x="20115" y="11076"/>
                    </a:cubicBezTo>
                    <a:cubicBezTo>
                      <a:pt x="20148" y="11071"/>
                      <a:pt x="20172" y="11056"/>
                      <a:pt x="20207" y="10998"/>
                    </a:cubicBezTo>
                    <a:cubicBezTo>
                      <a:pt x="20243" y="10940"/>
                      <a:pt x="20289" y="10869"/>
                      <a:pt x="20315" y="10856"/>
                    </a:cubicBezTo>
                    <a:cubicBezTo>
                      <a:pt x="20441" y="10808"/>
                      <a:pt x="20497" y="10706"/>
                      <a:pt x="20524" y="10650"/>
                    </a:cubicBezTo>
                    <a:cubicBezTo>
                      <a:pt x="20550" y="10593"/>
                      <a:pt x="20579" y="10633"/>
                      <a:pt x="20597" y="10608"/>
                    </a:cubicBezTo>
                    <a:cubicBezTo>
                      <a:pt x="20683" y="10459"/>
                      <a:pt x="20709" y="10441"/>
                      <a:pt x="20760" y="10438"/>
                    </a:cubicBezTo>
                    <a:cubicBezTo>
                      <a:pt x="20811" y="10434"/>
                      <a:pt x="20860" y="10393"/>
                      <a:pt x="20873" y="10350"/>
                    </a:cubicBezTo>
                    <a:cubicBezTo>
                      <a:pt x="20886" y="10307"/>
                      <a:pt x="20869" y="10273"/>
                      <a:pt x="20901" y="10263"/>
                    </a:cubicBezTo>
                    <a:cubicBezTo>
                      <a:pt x="20933" y="10253"/>
                      <a:pt x="20973" y="10173"/>
                      <a:pt x="20984" y="10163"/>
                    </a:cubicBezTo>
                    <a:cubicBezTo>
                      <a:pt x="20995" y="10154"/>
                      <a:pt x="21068" y="10104"/>
                      <a:pt x="21097" y="10058"/>
                    </a:cubicBezTo>
                    <a:cubicBezTo>
                      <a:pt x="21126" y="10011"/>
                      <a:pt x="21141" y="10034"/>
                      <a:pt x="21159" y="10033"/>
                    </a:cubicBezTo>
                    <a:cubicBezTo>
                      <a:pt x="21178" y="10032"/>
                      <a:pt x="21220" y="9999"/>
                      <a:pt x="21243" y="9967"/>
                    </a:cubicBezTo>
                    <a:cubicBezTo>
                      <a:pt x="21266" y="9936"/>
                      <a:pt x="21276" y="9954"/>
                      <a:pt x="21292" y="9969"/>
                    </a:cubicBezTo>
                    <a:cubicBezTo>
                      <a:pt x="21308" y="9985"/>
                      <a:pt x="21316" y="9969"/>
                      <a:pt x="21327" y="9920"/>
                    </a:cubicBezTo>
                    <a:cubicBezTo>
                      <a:pt x="21337" y="9872"/>
                      <a:pt x="21333" y="9875"/>
                      <a:pt x="21337" y="9952"/>
                    </a:cubicBezTo>
                    <a:cubicBezTo>
                      <a:pt x="21406" y="9702"/>
                      <a:pt x="21569" y="9624"/>
                      <a:pt x="21569" y="9558"/>
                    </a:cubicBezTo>
                    <a:lnTo>
                      <a:pt x="21569" y="5729"/>
                    </a:lnTo>
                    <a:cubicBezTo>
                      <a:pt x="21569" y="5740"/>
                      <a:pt x="21564" y="5752"/>
                      <a:pt x="21554" y="5762"/>
                    </a:cubicBezTo>
                    <a:cubicBezTo>
                      <a:pt x="21524" y="5791"/>
                      <a:pt x="21523" y="5826"/>
                      <a:pt x="21535" y="5893"/>
                    </a:cubicBezTo>
                    <a:cubicBezTo>
                      <a:pt x="21546" y="5960"/>
                      <a:pt x="21542" y="6043"/>
                      <a:pt x="21531" y="6127"/>
                    </a:cubicBezTo>
                    <a:cubicBezTo>
                      <a:pt x="21521" y="6212"/>
                      <a:pt x="21530" y="6045"/>
                      <a:pt x="21501" y="6052"/>
                    </a:cubicBezTo>
                    <a:cubicBezTo>
                      <a:pt x="21473" y="6057"/>
                      <a:pt x="21431" y="6061"/>
                      <a:pt x="21450" y="6015"/>
                    </a:cubicBezTo>
                    <a:cubicBezTo>
                      <a:pt x="21554" y="5733"/>
                      <a:pt x="21437" y="5699"/>
                      <a:pt x="21397" y="5704"/>
                    </a:cubicBezTo>
                    <a:cubicBezTo>
                      <a:pt x="21357" y="5709"/>
                      <a:pt x="21338" y="5663"/>
                      <a:pt x="21294" y="5616"/>
                    </a:cubicBezTo>
                    <a:cubicBezTo>
                      <a:pt x="21284" y="5637"/>
                      <a:pt x="21195" y="5718"/>
                      <a:pt x="21195" y="5718"/>
                    </a:cubicBezTo>
                    <a:cubicBezTo>
                      <a:pt x="21121" y="5773"/>
                      <a:pt x="21103" y="5825"/>
                      <a:pt x="21090" y="5855"/>
                    </a:cubicBezTo>
                    <a:cubicBezTo>
                      <a:pt x="21078" y="5885"/>
                      <a:pt x="21104" y="5920"/>
                      <a:pt x="21116" y="5938"/>
                    </a:cubicBezTo>
                    <a:cubicBezTo>
                      <a:pt x="21129" y="5956"/>
                      <a:pt x="21134" y="5898"/>
                      <a:pt x="21143" y="5870"/>
                    </a:cubicBezTo>
                    <a:cubicBezTo>
                      <a:pt x="21151" y="5842"/>
                      <a:pt x="21194" y="5815"/>
                      <a:pt x="21238" y="5810"/>
                    </a:cubicBezTo>
                    <a:cubicBezTo>
                      <a:pt x="21146" y="5916"/>
                      <a:pt x="21077" y="6102"/>
                      <a:pt x="21053" y="6164"/>
                    </a:cubicBezTo>
                    <a:cubicBezTo>
                      <a:pt x="21005" y="6364"/>
                      <a:pt x="21020" y="6376"/>
                      <a:pt x="21048" y="6444"/>
                    </a:cubicBezTo>
                    <a:cubicBezTo>
                      <a:pt x="21002" y="6499"/>
                      <a:pt x="20980" y="6628"/>
                      <a:pt x="20979" y="6676"/>
                    </a:cubicBezTo>
                    <a:cubicBezTo>
                      <a:pt x="20977" y="6724"/>
                      <a:pt x="20940" y="6794"/>
                      <a:pt x="20889" y="6819"/>
                    </a:cubicBezTo>
                    <a:cubicBezTo>
                      <a:pt x="20933" y="6887"/>
                      <a:pt x="20915" y="6985"/>
                      <a:pt x="20893" y="7018"/>
                    </a:cubicBezTo>
                    <a:cubicBezTo>
                      <a:pt x="20872" y="7051"/>
                      <a:pt x="20863" y="7089"/>
                      <a:pt x="20866" y="7119"/>
                    </a:cubicBezTo>
                    <a:cubicBezTo>
                      <a:pt x="20869" y="7149"/>
                      <a:pt x="20849" y="7169"/>
                      <a:pt x="20837" y="7172"/>
                    </a:cubicBezTo>
                    <a:cubicBezTo>
                      <a:pt x="20825" y="7174"/>
                      <a:pt x="20834" y="7131"/>
                      <a:pt x="20819" y="7134"/>
                    </a:cubicBezTo>
                    <a:cubicBezTo>
                      <a:pt x="20804" y="7137"/>
                      <a:pt x="20836" y="7001"/>
                      <a:pt x="20845" y="6957"/>
                    </a:cubicBezTo>
                    <a:cubicBezTo>
                      <a:pt x="20783" y="6897"/>
                      <a:pt x="20672" y="6912"/>
                      <a:pt x="20646" y="6935"/>
                    </a:cubicBezTo>
                    <a:cubicBezTo>
                      <a:pt x="20619" y="6957"/>
                      <a:pt x="20616" y="6973"/>
                      <a:pt x="20571" y="6885"/>
                    </a:cubicBezTo>
                    <a:cubicBezTo>
                      <a:pt x="20588" y="6897"/>
                      <a:pt x="20622" y="6910"/>
                      <a:pt x="20641" y="6895"/>
                    </a:cubicBezTo>
                    <a:cubicBezTo>
                      <a:pt x="20702" y="6857"/>
                      <a:pt x="20747" y="6892"/>
                      <a:pt x="20775" y="6892"/>
                    </a:cubicBezTo>
                    <a:cubicBezTo>
                      <a:pt x="20803" y="6892"/>
                      <a:pt x="20805" y="6859"/>
                      <a:pt x="20804" y="6822"/>
                    </a:cubicBezTo>
                    <a:cubicBezTo>
                      <a:pt x="20803" y="6784"/>
                      <a:pt x="20774" y="6724"/>
                      <a:pt x="20778" y="6711"/>
                    </a:cubicBezTo>
                    <a:cubicBezTo>
                      <a:pt x="20782" y="6698"/>
                      <a:pt x="20801" y="6683"/>
                      <a:pt x="20805" y="6628"/>
                    </a:cubicBezTo>
                    <a:cubicBezTo>
                      <a:pt x="20809" y="6572"/>
                      <a:pt x="20855" y="6532"/>
                      <a:pt x="20877" y="6530"/>
                    </a:cubicBezTo>
                    <a:cubicBezTo>
                      <a:pt x="20899" y="6527"/>
                      <a:pt x="20922" y="6461"/>
                      <a:pt x="20929" y="6411"/>
                    </a:cubicBezTo>
                    <a:cubicBezTo>
                      <a:pt x="20936" y="6361"/>
                      <a:pt x="20960" y="6288"/>
                      <a:pt x="20975" y="6273"/>
                    </a:cubicBezTo>
                    <a:cubicBezTo>
                      <a:pt x="20990" y="6258"/>
                      <a:pt x="20999" y="6240"/>
                      <a:pt x="20991" y="6155"/>
                    </a:cubicBezTo>
                    <a:cubicBezTo>
                      <a:pt x="21059" y="6142"/>
                      <a:pt x="21070" y="5953"/>
                      <a:pt x="21063" y="5923"/>
                    </a:cubicBezTo>
                    <a:cubicBezTo>
                      <a:pt x="21056" y="5893"/>
                      <a:pt x="21037" y="5931"/>
                      <a:pt x="21035" y="5966"/>
                    </a:cubicBezTo>
                    <a:cubicBezTo>
                      <a:pt x="21034" y="6001"/>
                      <a:pt x="21002" y="6082"/>
                      <a:pt x="20977" y="6119"/>
                    </a:cubicBezTo>
                    <a:cubicBezTo>
                      <a:pt x="20953" y="6157"/>
                      <a:pt x="20937" y="6213"/>
                      <a:pt x="20937" y="6213"/>
                    </a:cubicBezTo>
                    <a:cubicBezTo>
                      <a:pt x="20921" y="6274"/>
                      <a:pt x="20886" y="6337"/>
                      <a:pt x="20847" y="6350"/>
                    </a:cubicBezTo>
                    <a:cubicBezTo>
                      <a:pt x="20855" y="6301"/>
                      <a:pt x="20973" y="6050"/>
                      <a:pt x="20995" y="6026"/>
                    </a:cubicBezTo>
                    <a:cubicBezTo>
                      <a:pt x="21018" y="6003"/>
                      <a:pt x="21019" y="5983"/>
                      <a:pt x="21031" y="5917"/>
                    </a:cubicBezTo>
                    <a:cubicBezTo>
                      <a:pt x="21041" y="5850"/>
                      <a:pt x="21064" y="5835"/>
                      <a:pt x="21075" y="5820"/>
                    </a:cubicBezTo>
                    <a:cubicBezTo>
                      <a:pt x="21086" y="5805"/>
                      <a:pt x="21086" y="5803"/>
                      <a:pt x="21083" y="5749"/>
                    </a:cubicBezTo>
                    <a:cubicBezTo>
                      <a:pt x="21081" y="5695"/>
                      <a:pt x="21160" y="5554"/>
                      <a:pt x="21185" y="5524"/>
                    </a:cubicBezTo>
                    <a:cubicBezTo>
                      <a:pt x="21211" y="5493"/>
                      <a:pt x="21205" y="5473"/>
                      <a:pt x="21209" y="5437"/>
                    </a:cubicBezTo>
                    <a:cubicBezTo>
                      <a:pt x="21212" y="5402"/>
                      <a:pt x="21193" y="5438"/>
                      <a:pt x="21162" y="5484"/>
                    </a:cubicBezTo>
                    <a:cubicBezTo>
                      <a:pt x="21165" y="5452"/>
                      <a:pt x="21198" y="5398"/>
                      <a:pt x="21215" y="5388"/>
                    </a:cubicBezTo>
                    <a:cubicBezTo>
                      <a:pt x="21232" y="5378"/>
                      <a:pt x="21222" y="5327"/>
                      <a:pt x="21216" y="5301"/>
                    </a:cubicBezTo>
                    <a:cubicBezTo>
                      <a:pt x="21211" y="5277"/>
                      <a:pt x="21195" y="5270"/>
                      <a:pt x="21168" y="5269"/>
                    </a:cubicBezTo>
                    <a:cubicBezTo>
                      <a:pt x="21141" y="5267"/>
                      <a:pt x="21118" y="5367"/>
                      <a:pt x="21118" y="5367"/>
                    </a:cubicBezTo>
                    <a:cubicBezTo>
                      <a:pt x="21059" y="5265"/>
                      <a:pt x="20963" y="5417"/>
                      <a:pt x="20960" y="5417"/>
                    </a:cubicBezTo>
                    <a:cubicBezTo>
                      <a:pt x="20956" y="5417"/>
                      <a:pt x="20934" y="5388"/>
                      <a:pt x="20930" y="5406"/>
                    </a:cubicBezTo>
                    <a:cubicBezTo>
                      <a:pt x="20926" y="5423"/>
                      <a:pt x="20943" y="5504"/>
                      <a:pt x="20909" y="5485"/>
                    </a:cubicBezTo>
                    <a:cubicBezTo>
                      <a:pt x="20834" y="5431"/>
                      <a:pt x="20765" y="5557"/>
                      <a:pt x="20747" y="5556"/>
                    </a:cubicBezTo>
                    <a:cubicBezTo>
                      <a:pt x="20729" y="5554"/>
                      <a:pt x="20721" y="5551"/>
                      <a:pt x="20733" y="5520"/>
                    </a:cubicBezTo>
                    <a:cubicBezTo>
                      <a:pt x="20745" y="5488"/>
                      <a:pt x="20746" y="5455"/>
                      <a:pt x="20732" y="5455"/>
                    </a:cubicBezTo>
                    <a:cubicBezTo>
                      <a:pt x="20717" y="5455"/>
                      <a:pt x="20688" y="5438"/>
                      <a:pt x="20652" y="5352"/>
                    </a:cubicBezTo>
                    <a:cubicBezTo>
                      <a:pt x="20649" y="5487"/>
                      <a:pt x="20609" y="5549"/>
                      <a:pt x="20613" y="5526"/>
                    </a:cubicBezTo>
                    <a:cubicBezTo>
                      <a:pt x="20630" y="5388"/>
                      <a:pt x="20612" y="5342"/>
                      <a:pt x="20604" y="5352"/>
                    </a:cubicBezTo>
                    <a:cubicBezTo>
                      <a:pt x="20596" y="5362"/>
                      <a:pt x="20579" y="5452"/>
                      <a:pt x="20587" y="5516"/>
                    </a:cubicBezTo>
                    <a:cubicBezTo>
                      <a:pt x="20595" y="5581"/>
                      <a:pt x="20579" y="5603"/>
                      <a:pt x="20582" y="5635"/>
                    </a:cubicBezTo>
                    <a:cubicBezTo>
                      <a:pt x="20584" y="5666"/>
                      <a:pt x="20570" y="5735"/>
                      <a:pt x="20546" y="5846"/>
                    </a:cubicBezTo>
                    <a:cubicBezTo>
                      <a:pt x="20525" y="5784"/>
                      <a:pt x="20546" y="5659"/>
                      <a:pt x="20554" y="5639"/>
                    </a:cubicBezTo>
                    <a:cubicBezTo>
                      <a:pt x="20562" y="5618"/>
                      <a:pt x="20540" y="5559"/>
                      <a:pt x="20530" y="5541"/>
                    </a:cubicBezTo>
                    <a:cubicBezTo>
                      <a:pt x="20521" y="5522"/>
                      <a:pt x="20509" y="5546"/>
                      <a:pt x="20498" y="5581"/>
                    </a:cubicBezTo>
                    <a:cubicBezTo>
                      <a:pt x="20487" y="5616"/>
                      <a:pt x="20463" y="5622"/>
                      <a:pt x="20433" y="5630"/>
                    </a:cubicBezTo>
                    <a:cubicBezTo>
                      <a:pt x="20462" y="5586"/>
                      <a:pt x="20476" y="5560"/>
                      <a:pt x="20470" y="5509"/>
                    </a:cubicBezTo>
                    <a:cubicBezTo>
                      <a:pt x="20464" y="5457"/>
                      <a:pt x="20462" y="5466"/>
                      <a:pt x="20433" y="5477"/>
                    </a:cubicBezTo>
                    <a:cubicBezTo>
                      <a:pt x="20404" y="5488"/>
                      <a:pt x="20398" y="5554"/>
                      <a:pt x="20404" y="5618"/>
                    </a:cubicBezTo>
                    <a:cubicBezTo>
                      <a:pt x="20409" y="5683"/>
                      <a:pt x="20399" y="5832"/>
                      <a:pt x="20394" y="5819"/>
                    </a:cubicBezTo>
                    <a:cubicBezTo>
                      <a:pt x="20388" y="5805"/>
                      <a:pt x="20380" y="5735"/>
                      <a:pt x="20388" y="5696"/>
                    </a:cubicBezTo>
                    <a:cubicBezTo>
                      <a:pt x="20396" y="5658"/>
                      <a:pt x="20368" y="5632"/>
                      <a:pt x="20360" y="5611"/>
                    </a:cubicBezTo>
                    <a:cubicBezTo>
                      <a:pt x="20353" y="5589"/>
                      <a:pt x="20326" y="5714"/>
                      <a:pt x="20323" y="5757"/>
                    </a:cubicBezTo>
                    <a:cubicBezTo>
                      <a:pt x="20319" y="5800"/>
                      <a:pt x="20315" y="5832"/>
                      <a:pt x="20317" y="5884"/>
                    </a:cubicBezTo>
                    <a:cubicBezTo>
                      <a:pt x="20319" y="5936"/>
                      <a:pt x="20279" y="5923"/>
                      <a:pt x="20293" y="5885"/>
                    </a:cubicBezTo>
                    <a:cubicBezTo>
                      <a:pt x="20307" y="5847"/>
                      <a:pt x="20303" y="5790"/>
                      <a:pt x="20292" y="5773"/>
                    </a:cubicBezTo>
                    <a:cubicBezTo>
                      <a:pt x="20282" y="5757"/>
                      <a:pt x="20274" y="5740"/>
                      <a:pt x="20283" y="5695"/>
                    </a:cubicBezTo>
                    <a:cubicBezTo>
                      <a:pt x="20293" y="5650"/>
                      <a:pt x="20293" y="5635"/>
                      <a:pt x="20286" y="5610"/>
                    </a:cubicBezTo>
                    <a:cubicBezTo>
                      <a:pt x="20278" y="5584"/>
                      <a:pt x="20263" y="5582"/>
                      <a:pt x="20290" y="5525"/>
                    </a:cubicBezTo>
                    <a:cubicBezTo>
                      <a:pt x="20318" y="5469"/>
                      <a:pt x="20293" y="5467"/>
                      <a:pt x="20270" y="5493"/>
                    </a:cubicBezTo>
                    <a:cubicBezTo>
                      <a:pt x="20246" y="5518"/>
                      <a:pt x="20232" y="5419"/>
                      <a:pt x="20231" y="5470"/>
                    </a:cubicBezTo>
                    <a:cubicBezTo>
                      <a:pt x="20230" y="5522"/>
                      <a:pt x="20210" y="5487"/>
                      <a:pt x="20193" y="5453"/>
                    </a:cubicBezTo>
                    <a:cubicBezTo>
                      <a:pt x="20177" y="5421"/>
                      <a:pt x="20185" y="5340"/>
                      <a:pt x="20188" y="5303"/>
                    </a:cubicBezTo>
                    <a:cubicBezTo>
                      <a:pt x="20190" y="5267"/>
                      <a:pt x="20172" y="5275"/>
                      <a:pt x="20155" y="5295"/>
                    </a:cubicBezTo>
                    <a:cubicBezTo>
                      <a:pt x="20139" y="5315"/>
                      <a:pt x="20146" y="5343"/>
                      <a:pt x="20148" y="5361"/>
                    </a:cubicBezTo>
                    <a:cubicBezTo>
                      <a:pt x="20150" y="5378"/>
                      <a:pt x="20156" y="5471"/>
                      <a:pt x="20146" y="5481"/>
                    </a:cubicBezTo>
                    <a:cubicBezTo>
                      <a:pt x="20124" y="5357"/>
                      <a:pt x="20103" y="5328"/>
                      <a:pt x="20103" y="5328"/>
                    </a:cubicBezTo>
                    <a:cubicBezTo>
                      <a:pt x="20095" y="5306"/>
                      <a:pt x="20091" y="5367"/>
                      <a:pt x="20089" y="5397"/>
                    </a:cubicBezTo>
                    <a:cubicBezTo>
                      <a:pt x="20088" y="5427"/>
                      <a:pt x="20073" y="5430"/>
                      <a:pt x="20062" y="5430"/>
                    </a:cubicBezTo>
                    <a:cubicBezTo>
                      <a:pt x="20051" y="5430"/>
                      <a:pt x="20053" y="5387"/>
                      <a:pt x="20033" y="5330"/>
                    </a:cubicBezTo>
                    <a:cubicBezTo>
                      <a:pt x="20013" y="5367"/>
                      <a:pt x="19967" y="5401"/>
                      <a:pt x="19954" y="5410"/>
                    </a:cubicBezTo>
                    <a:cubicBezTo>
                      <a:pt x="19941" y="5421"/>
                      <a:pt x="19942" y="5387"/>
                      <a:pt x="19941" y="5350"/>
                    </a:cubicBezTo>
                    <a:cubicBezTo>
                      <a:pt x="19940" y="5314"/>
                      <a:pt x="19907" y="5361"/>
                      <a:pt x="19896" y="5382"/>
                    </a:cubicBezTo>
                    <a:cubicBezTo>
                      <a:pt x="19886" y="5403"/>
                      <a:pt x="19863" y="5389"/>
                      <a:pt x="19850" y="5383"/>
                    </a:cubicBezTo>
                    <a:cubicBezTo>
                      <a:pt x="19837" y="5377"/>
                      <a:pt x="19841" y="5340"/>
                      <a:pt x="19849" y="5308"/>
                    </a:cubicBezTo>
                    <a:cubicBezTo>
                      <a:pt x="19858" y="5275"/>
                      <a:pt x="19848" y="5246"/>
                      <a:pt x="19844" y="5216"/>
                    </a:cubicBezTo>
                    <a:cubicBezTo>
                      <a:pt x="19840" y="5185"/>
                      <a:pt x="19763" y="5295"/>
                      <a:pt x="19739" y="5314"/>
                    </a:cubicBezTo>
                    <a:cubicBezTo>
                      <a:pt x="19716" y="5332"/>
                      <a:pt x="19700" y="5308"/>
                      <a:pt x="19690" y="5296"/>
                    </a:cubicBezTo>
                    <a:cubicBezTo>
                      <a:pt x="19682" y="5285"/>
                      <a:pt x="19679" y="5251"/>
                      <a:pt x="19694" y="5236"/>
                    </a:cubicBezTo>
                    <a:cubicBezTo>
                      <a:pt x="19708" y="5220"/>
                      <a:pt x="19719" y="5204"/>
                      <a:pt x="19706" y="5195"/>
                    </a:cubicBezTo>
                    <a:cubicBezTo>
                      <a:pt x="19693" y="5187"/>
                      <a:pt x="19677" y="5150"/>
                      <a:pt x="19663" y="5176"/>
                    </a:cubicBezTo>
                    <a:cubicBezTo>
                      <a:pt x="19649" y="5203"/>
                      <a:pt x="19612" y="5216"/>
                      <a:pt x="19595" y="5219"/>
                    </a:cubicBezTo>
                    <a:cubicBezTo>
                      <a:pt x="19578" y="5223"/>
                      <a:pt x="19596" y="5162"/>
                      <a:pt x="19604" y="5140"/>
                    </a:cubicBezTo>
                    <a:cubicBezTo>
                      <a:pt x="19612" y="5118"/>
                      <a:pt x="19627" y="5110"/>
                      <a:pt x="19642" y="5105"/>
                    </a:cubicBezTo>
                    <a:cubicBezTo>
                      <a:pt x="19656" y="5100"/>
                      <a:pt x="19651" y="5052"/>
                      <a:pt x="19651" y="5032"/>
                    </a:cubicBezTo>
                    <a:cubicBezTo>
                      <a:pt x="19650" y="5012"/>
                      <a:pt x="19553" y="5090"/>
                      <a:pt x="19531" y="5106"/>
                    </a:cubicBezTo>
                    <a:cubicBezTo>
                      <a:pt x="19510" y="5123"/>
                      <a:pt x="19536" y="5066"/>
                      <a:pt x="19557" y="5051"/>
                    </a:cubicBezTo>
                    <a:cubicBezTo>
                      <a:pt x="19578" y="5035"/>
                      <a:pt x="19535" y="5058"/>
                      <a:pt x="19453" y="5031"/>
                    </a:cubicBezTo>
                    <a:cubicBezTo>
                      <a:pt x="19507" y="5033"/>
                      <a:pt x="19617" y="4997"/>
                      <a:pt x="19635" y="4976"/>
                    </a:cubicBezTo>
                    <a:cubicBezTo>
                      <a:pt x="19653" y="4956"/>
                      <a:pt x="19624" y="4941"/>
                      <a:pt x="19610" y="4909"/>
                    </a:cubicBezTo>
                    <a:cubicBezTo>
                      <a:pt x="19595" y="4876"/>
                      <a:pt x="19595" y="4887"/>
                      <a:pt x="19578" y="4902"/>
                    </a:cubicBezTo>
                    <a:cubicBezTo>
                      <a:pt x="19545" y="4941"/>
                      <a:pt x="19568" y="4856"/>
                      <a:pt x="19578" y="4833"/>
                    </a:cubicBezTo>
                    <a:cubicBezTo>
                      <a:pt x="19589" y="4811"/>
                      <a:pt x="19584" y="4751"/>
                      <a:pt x="19582" y="4686"/>
                    </a:cubicBezTo>
                    <a:cubicBezTo>
                      <a:pt x="19580" y="4620"/>
                      <a:pt x="19605" y="4638"/>
                      <a:pt x="19622" y="4629"/>
                    </a:cubicBezTo>
                    <a:cubicBezTo>
                      <a:pt x="19638" y="4620"/>
                      <a:pt x="19614" y="4577"/>
                      <a:pt x="19600" y="4542"/>
                    </a:cubicBezTo>
                    <a:cubicBezTo>
                      <a:pt x="19586" y="4507"/>
                      <a:pt x="19590" y="4492"/>
                      <a:pt x="19568" y="4515"/>
                    </a:cubicBezTo>
                    <a:cubicBezTo>
                      <a:pt x="19547" y="4538"/>
                      <a:pt x="19520" y="4524"/>
                      <a:pt x="19500" y="4503"/>
                    </a:cubicBezTo>
                    <a:cubicBezTo>
                      <a:pt x="19481" y="4483"/>
                      <a:pt x="19470" y="4541"/>
                      <a:pt x="19460" y="4581"/>
                    </a:cubicBezTo>
                    <a:cubicBezTo>
                      <a:pt x="19450" y="4620"/>
                      <a:pt x="19415" y="4468"/>
                      <a:pt x="19408" y="4435"/>
                    </a:cubicBezTo>
                    <a:cubicBezTo>
                      <a:pt x="19402" y="4403"/>
                      <a:pt x="19339" y="4424"/>
                      <a:pt x="19323" y="4437"/>
                    </a:cubicBezTo>
                    <a:cubicBezTo>
                      <a:pt x="19306" y="4451"/>
                      <a:pt x="19288" y="4486"/>
                      <a:pt x="19275" y="4518"/>
                    </a:cubicBezTo>
                    <a:cubicBezTo>
                      <a:pt x="19263" y="4550"/>
                      <a:pt x="19247" y="4518"/>
                      <a:pt x="19230" y="4484"/>
                    </a:cubicBezTo>
                    <a:cubicBezTo>
                      <a:pt x="19257" y="4483"/>
                      <a:pt x="19303" y="4386"/>
                      <a:pt x="19303" y="4386"/>
                    </a:cubicBezTo>
                    <a:cubicBezTo>
                      <a:pt x="19303" y="4386"/>
                      <a:pt x="19313" y="4288"/>
                      <a:pt x="19315" y="4233"/>
                    </a:cubicBezTo>
                    <a:cubicBezTo>
                      <a:pt x="19317" y="4178"/>
                      <a:pt x="19257" y="4137"/>
                      <a:pt x="19237" y="4137"/>
                    </a:cubicBezTo>
                    <a:cubicBezTo>
                      <a:pt x="19217" y="4137"/>
                      <a:pt x="19215" y="4112"/>
                      <a:pt x="19215" y="4076"/>
                    </a:cubicBezTo>
                    <a:cubicBezTo>
                      <a:pt x="19215" y="4041"/>
                      <a:pt x="19146" y="4114"/>
                      <a:pt x="19128" y="4118"/>
                    </a:cubicBezTo>
                    <a:cubicBezTo>
                      <a:pt x="19109" y="4122"/>
                      <a:pt x="19082" y="4171"/>
                      <a:pt x="19074" y="4193"/>
                    </a:cubicBezTo>
                    <a:cubicBezTo>
                      <a:pt x="19065" y="4216"/>
                      <a:pt x="19114" y="4044"/>
                      <a:pt x="19118" y="4025"/>
                    </a:cubicBezTo>
                    <a:cubicBezTo>
                      <a:pt x="19122" y="4007"/>
                      <a:pt x="19099" y="4028"/>
                      <a:pt x="19086" y="4035"/>
                    </a:cubicBezTo>
                    <a:cubicBezTo>
                      <a:pt x="19074" y="4042"/>
                      <a:pt x="19058" y="4012"/>
                      <a:pt x="19058" y="3978"/>
                    </a:cubicBezTo>
                    <a:cubicBezTo>
                      <a:pt x="19056" y="3944"/>
                      <a:pt x="18997" y="4114"/>
                      <a:pt x="18981" y="4137"/>
                    </a:cubicBezTo>
                    <a:cubicBezTo>
                      <a:pt x="18965" y="4159"/>
                      <a:pt x="18960" y="4177"/>
                      <a:pt x="18956" y="4228"/>
                    </a:cubicBezTo>
                    <a:cubicBezTo>
                      <a:pt x="18952" y="4279"/>
                      <a:pt x="18913" y="4346"/>
                      <a:pt x="18912" y="4316"/>
                    </a:cubicBezTo>
                    <a:cubicBezTo>
                      <a:pt x="18923" y="4088"/>
                      <a:pt x="19006" y="4028"/>
                      <a:pt x="19013" y="4003"/>
                    </a:cubicBezTo>
                    <a:cubicBezTo>
                      <a:pt x="19019" y="3978"/>
                      <a:pt x="19001" y="3903"/>
                      <a:pt x="18982" y="3882"/>
                    </a:cubicBezTo>
                    <a:cubicBezTo>
                      <a:pt x="18963" y="3861"/>
                      <a:pt x="18950" y="3797"/>
                      <a:pt x="18949" y="3746"/>
                    </a:cubicBezTo>
                    <a:cubicBezTo>
                      <a:pt x="18949" y="3746"/>
                      <a:pt x="18873" y="3856"/>
                      <a:pt x="18862" y="3880"/>
                    </a:cubicBezTo>
                    <a:cubicBezTo>
                      <a:pt x="18852" y="3905"/>
                      <a:pt x="18852" y="3937"/>
                      <a:pt x="18852" y="3948"/>
                    </a:cubicBezTo>
                    <a:cubicBezTo>
                      <a:pt x="18852" y="3960"/>
                      <a:pt x="18846" y="3971"/>
                      <a:pt x="18810" y="3937"/>
                    </a:cubicBezTo>
                    <a:cubicBezTo>
                      <a:pt x="18811" y="3965"/>
                      <a:pt x="18798" y="4073"/>
                      <a:pt x="18773" y="4103"/>
                    </a:cubicBezTo>
                    <a:cubicBezTo>
                      <a:pt x="18801" y="3963"/>
                      <a:pt x="18769" y="3927"/>
                      <a:pt x="18774" y="3918"/>
                    </a:cubicBezTo>
                    <a:cubicBezTo>
                      <a:pt x="18833" y="3858"/>
                      <a:pt x="18842" y="3750"/>
                      <a:pt x="18850" y="3716"/>
                    </a:cubicBezTo>
                    <a:cubicBezTo>
                      <a:pt x="18857" y="3682"/>
                      <a:pt x="18834" y="3665"/>
                      <a:pt x="18819" y="3656"/>
                    </a:cubicBezTo>
                    <a:cubicBezTo>
                      <a:pt x="18803" y="3646"/>
                      <a:pt x="18791" y="3589"/>
                      <a:pt x="18791" y="3572"/>
                    </a:cubicBezTo>
                    <a:cubicBezTo>
                      <a:pt x="18791" y="3555"/>
                      <a:pt x="18754" y="3578"/>
                      <a:pt x="18699" y="3621"/>
                    </a:cubicBezTo>
                    <a:cubicBezTo>
                      <a:pt x="18695" y="3586"/>
                      <a:pt x="18668" y="3512"/>
                      <a:pt x="18650" y="3467"/>
                    </a:cubicBezTo>
                    <a:cubicBezTo>
                      <a:pt x="18584" y="3514"/>
                      <a:pt x="18560" y="3623"/>
                      <a:pt x="18554" y="3663"/>
                    </a:cubicBezTo>
                    <a:cubicBezTo>
                      <a:pt x="18548" y="3703"/>
                      <a:pt x="18532" y="3691"/>
                      <a:pt x="18520" y="3691"/>
                    </a:cubicBezTo>
                    <a:cubicBezTo>
                      <a:pt x="18509" y="3691"/>
                      <a:pt x="18495" y="3693"/>
                      <a:pt x="18499" y="3671"/>
                    </a:cubicBezTo>
                    <a:cubicBezTo>
                      <a:pt x="18504" y="3648"/>
                      <a:pt x="18511" y="3591"/>
                      <a:pt x="18547" y="3561"/>
                    </a:cubicBezTo>
                    <a:cubicBezTo>
                      <a:pt x="18583" y="3531"/>
                      <a:pt x="18609" y="3457"/>
                      <a:pt x="18598" y="3402"/>
                    </a:cubicBezTo>
                    <a:cubicBezTo>
                      <a:pt x="18586" y="3348"/>
                      <a:pt x="18524" y="3348"/>
                      <a:pt x="18509" y="3348"/>
                    </a:cubicBezTo>
                    <a:cubicBezTo>
                      <a:pt x="18493" y="3348"/>
                      <a:pt x="18494" y="3380"/>
                      <a:pt x="18498" y="3420"/>
                    </a:cubicBezTo>
                    <a:cubicBezTo>
                      <a:pt x="18503" y="3459"/>
                      <a:pt x="18477" y="3382"/>
                      <a:pt x="18467" y="3353"/>
                    </a:cubicBezTo>
                    <a:cubicBezTo>
                      <a:pt x="18456" y="3325"/>
                      <a:pt x="18434" y="3355"/>
                      <a:pt x="18417" y="3363"/>
                    </a:cubicBezTo>
                    <a:cubicBezTo>
                      <a:pt x="18400" y="3370"/>
                      <a:pt x="18423" y="3322"/>
                      <a:pt x="18435" y="3295"/>
                    </a:cubicBezTo>
                    <a:cubicBezTo>
                      <a:pt x="18448" y="3268"/>
                      <a:pt x="18440" y="3267"/>
                      <a:pt x="18421" y="3229"/>
                    </a:cubicBezTo>
                    <a:cubicBezTo>
                      <a:pt x="18402" y="3191"/>
                      <a:pt x="18373" y="3210"/>
                      <a:pt x="18373" y="3210"/>
                    </a:cubicBezTo>
                    <a:cubicBezTo>
                      <a:pt x="18355" y="3212"/>
                      <a:pt x="18356" y="3231"/>
                      <a:pt x="18354" y="3299"/>
                    </a:cubicBezTo>
                    <a:cubicBezTo>
                      <a:pt x="18334" y="3235"/>
                      <a:pt x="18339" y="3162"/>
                      <a:pt x="18341" y="3146"/>
                    </a:cubicBezTo>
                    <a:cubicBezTo>
                      <a:pt x="18342" y="3128"/>
                      <a:pt x="18312" y="3157"/>
                      <a:pt x="18303" y="3176"/>
                    </a:cubicBezTo>
                    <a:cubicBezTo>
                      <a:pt x="18294" y="3195"/>
                      <a:pt x="18248" y="3029"/>
                      <a:pt x="18233" y="2936"/>
                    </a:cubicBezTo>
                    <a:cubicBezTo>
                      <a:pt x="18196" y="2955"/>
                      <a:pt x="18177" y="3099"/>
                      <a:pt x="18173" y="3085"/>
                    </a:cubicBezTo>
                    <a:cubicBezTo>
                      <a:pt x="18169" y="3072"/>
                      <a:pt x="18162" y="3017"/>
                      <a:pt x="18167" y="2991"/>
                    </a:cubicBezTo>
                    <a:cubicBezTo>
                      <a:pt x="18172" y="2965"/>
                      <a:pt x="18175" y="2936"/>
                      <a:pt x="18149" y="2898"/>
                    </a:cubicBezTo>
                    <a:cubicBezTo>
                      <a:pt x="18149" y="2953"/>
                      <a:pt x="18127" y="2995"/>
                      <a:pt x="18102" y="3024"/>
                    </a:cubicBezTo>
                    <a:cubicBezTo>
                      <a:pt x="18096" y="3030"/>
                      <a:pt x="18091" y="3036"/>
                      <a:pt x="18085" y="3040"/>
                    </a:cubicBezTo>
                    <a:cubicBezTo>
                      <a:pt x="18089" y="3032"/>
                      <a:pt x="18092" y="3024"/>
                      <a:pt x="18096" y="3016"/>
                    </a:cubicBezTo>
                    <a:cubicBezTo>
                      <a:pt x="18140" y="2913"/>
                      <a:pt x="18130" y="2838"/>
                      <a:pt x="18130" y="2838"/>
                    </a:cubicBezTo>
                    <a:cubicBezTo>
                      <a:pt x="18130" y="2838"/>
                      <a:pt x="18120" y="2830"/>
                      <a:pt x="18102" y="2827"/>
                    </a:cubicBezTo>
                    <a:cubicBezTo>
                      <a:pt x="18093" y="2825"/>
                      <a:pt x="18086" y="2825"/>
                      <a:pt x="18077" y="2831"/>
                    </a:cubicBezTo>
                    <a:cubicBezTo>
                      <a:pt x="18067" y="2838"/>
                      <a:pt x="18053" y="2853"/>
                      <a:pt x="18031" y="2883"/>
                    </a:cubicBezTo>
                    <a:cubicBezTo>
                      <a:pt x="18050" y="2821"/>
                      <a:pt x="18069" y="2789"/>
                      <a:pt x="18117" y="2778"/>
                    </a:cubicBezTo>
                    <a:cubicBezTo>
                      <a:pt x="18044" y="2742"/>
                      <a:pt x="18012" y="2793"/>
                      <a:pt x="18003" y="2794"/>
                    </a:cubicBezTo>
                    <a:cubicBezTo>
                      <a:pt x="17994" y="2794"/>
                      <a:pt x="17997" y="2899"/>
                      <a:pt x="18005" y="2943"/>
                    </a:cubicBezTo>
                    <a:cubicBezTo>
                      <a:pt x="18013" y="2986"/>
                      <a:pt x="18010" y="2999"/>
                      <a:pt x="18011" y="3057"/>
                    </a:cubicBezTo>
                    <a:cubicBezTo>
                      <a:pt x="18011" y="3114"/>
                      <a:pt x="18032" y="3218"/>
                      <a:pt x="18042" y="3263"/>
                    </a:cubicBezTo>
                    <a:cubicBezTo>
                      <a:pt x="18052" y="3307"/>
                      <a:pt x="18050" y="3303"/>
                      <a:pt x="18098" y="3320"/>
                    </a:cubicBezTo>
                    <a:cubicBezTo>
                      <a:pt x="18089" y="3322"/>
                      <a:pt x="18029" y="3324"/>
                      <a:pt x="18018" y="3320"/>
                    </a:cubicBezTo>
                    <a:cubicBezTo>
                      <a:pt x="18006" y="3315"/>
                      <a:pt x="17986" y="3364"/>
                      <a:pt x="17992" y="3402"/>
                    </a:cubicBezTo>
                    <a:cubicBezTo>
                      <a:pt x="18020" y="3601"/>
                      <a:pt x="18095" y="3574"/>
                      <a:pt x="18123" y="3571"/>
                    </a:cubicBezTo>
                    <a:cubicBezTo>
                      <a:pt x="18151" y="3568"/>
                      <a:pt x="18166" y="3586"/>
                      <a:pt x="18189" y="3624"/>
                    </a:cubicBezTo>
                    <a:cubicBezTo>
                      <a:pt x="18142" y="3591"/>
                      <a:pt x="18089" y="3621"/>
                      <a:pt x="18074" y="3636"/>
                    </a:cubicBezTo>
                    <a:cubicBezTo>
                      <a:pt x="18059" y="3650"/>
                      <a:pt x="18078" y="3681"/>
                      <a:pt x="18092" y="3686"/>
                    </a:cubicBezTo>
                    <a:cubicBezTo>
                      <a:pt x="18106" y="3692"/>
                      <a:pt x="18109" y="3724"/>
                      <a:pt x="18112" y="3762"/>
                    </a:cubicBezTo>
                    <a:cubicBezTo>
                      <a:pt x="18116" y="3800"/>
                      <a:pt x="18082" y="3764"/>
                      <a:pt x="18071" y="3755"/>
                    </a:cubicBezTo>
                    <a:cubicBezTo>
                      <a:pt x="18060" y="3745"/>
                      <a:pt x="18091" y="3813"/>
                      <a:pt x="18103" y="3823"/>
                    </a:cubicBezTo>
                    <a:cubicBezTo>
                      <a:pt x="18115" y="3832"/>
                      <a:pt x="18091" y="3870"/>
                      <a:pt x="18075" y="3887"/>
                    </a:cubicBezTo>
                    <a:cubicBezTo>
                      <a:pt x="18058" y="3904"/>
                      <a:pt x="18083" y="3939"/>
                      <a:pt x="18111" y="3977"/>
                    </a:cubicBezTo>
                    <a:cubicBezTo>
                      <a:pt x="18119" y="3973"/>
                      <a:pt x="18154" y="3972"/>
                      <a:pt x="18196" y="3971"/>
                    </a:cubicBezTo>
                    <a:cubicBezTo>
                      <a:pt x="18177" y="4016"/>
                      <a:pt x="18139" y="4063"/>
                      <a:pt x="18114" y="4076"/>
                    </a:cubicBezTo>
                    <a:cubicBezTo>
                      <a:pt x="18088" y="4090"/>
                      <a:pt x="18104" y="4103"/>
                      <a:pt x="18129" y="4113"/>
                    </a:cubicBezTo>
                    <a:cubicBezTo>
                      <a:pt x="18153" y="4124"/>
                      <a:pt x="18140" y="4142"/>
                      <a:pt x="18126" y="4145"/>
                    </a:cubicBezTo>
                    <a:cubicBezTo>
                      <a:pt x="18112" y="4147"/>
                      <a:pt x="18104" y="4152"/>
                      <a:pt x="18101" y="4183"/>
                    </a:cubicBezTo>
                    <a:cubicBezTo>
                      <a:pt x="18098" y="4214"/>
                      <a:pt x="18091" y="4221"/>
                      <a:pt x="18107" y="4219"/>
                    </a:cubicBezTo>
                    <a:cubicBezTo>
                      <a:pt x="18123" y="4217"/>
                      <a:pt x="18149" y="4215"/>
                      <a:pt x="18143" y="4231"/>
                    </a:cubicBezTo>
                    <a:cubicBezTo>
                      <a:pt x="18137" y="4247"/>
                      <a:pt x="18110" y="4263"/>
                      <a:pt x="18087" y="4264"/>
                    </a:cubicBezTo>
                    <a:cubicBezTo>
                      <a:pt x="18099" y="4373"/>
                      <a:pt x="18173" y="4418"/>
                      <a:pt x="18189" y="4434"/>
                    </a:cubicBezTo>
                    <a:cubicBezTo>
                      <a:pt x="18204" y="4451"/>
                      <a:pt x="18200" y="4460"/>
                      <a:pt x="18197" y="4498"/>
                    </a:cubicBezTo>
                    <a:cubicBezTo>
                      <a:pt x="18194" y="4535"/>
                      <a:pt x="18202" y="4556"/>
                      <a:pt x="18210" y="4591"/>
                    </a:cubicBezTo>
                    <a:cubicBezTo>
                      <a:pt x="18219" y="4626"/>
                      <a:pt x="18211" y="4667"/>
                      <a:pt x="18209" y="4689"/>
                    </a:cubicBezTo>
                    <a:cubicBezTo>
                      <a:pt x="18208" y="4712"/>
                      <a:pt x="18189" y="4692"/>
                      <a:pt x="18185" y="4673"/>
                    </a:cubicBezTo>
                    <a:cubicBezTo>
                      <a:pt x="18207" y="4558"/>
                      <a:pt x="18162" y="4463"/>
                      <a:pt x="18150" y="4435"/>
                    </a:cubicBezTo>
                    <a:cubicBezTo>
                      <a:pt x="18138" y="4408"/>
                      <a:pt x="18069" y="4370"/>
                      <a:pt x="18060" y="4362"/>
                    </a:cubicBezTo>
                    <a:cubicBezTo>
                      <a:pt x="18050" y="4353"/>
                      <a:pt x="18030" y="4397"/>
                      <a:pt x="18016" y="4414"/>
                    </a:cubicBezTo>
                    <a:cubicBezTo>
                      <a:pt x="18003" y="4430"/>
                      <a:pt x="18009" y="4538"/>
                      <a:pt x="18009" y="4576"/>
                    </a:cubicBezTo>
                    <a:cubicBezTo>
                      <a:pt x="18009" y="4614"/>
                      <a:pt x="18021" y="4646"/>
                      <a:pt x="18031" y="4674"/>
                    </a:cubicBezTo>
                    <a:cubicBezTo>
                      <a:pt x="18042" y="4702"/>
                      <a:pt x="17991" y="4774"/>
                      <a:pt x="17971" y="4785"/>
                    </a:cubicBezTo>
                    <a:cubicBezTo>
                      <a:pt x="17951" y="4795"/>
                      <a:pt x="17961" y="4865"/>
                      <a:pt x="17955" y="4894"/>
                    </a:cubicBezTo>
                    <a:cubicBezTo>
                      <a:pt x="17861" y="5053"/>
                      <a:pt x="17881" y="5185"/>
                      <a:pt x="17894" y="5227"/>
                    </a:cubicBezTo>
                    <a:cubicBezTo>
                      <a:pt x="17907" y="5270"/>
                      <a:pt x="17919" y="5328"/>
                      <a:pt x="17916" y="5392"/>
                    </a:cubicBezTo>
                    <a:cubicBezTo>
                      <a:pt x="17915" y="5365"/>
                      <a:pt x="17889" y="5277"/>
                      <a:pt x="17874" y="5250"/>
                    </a:cubicBezTo>
                    <a:cubicBezTo>
                      <a:pt x="17859" y="5222"/>
                      <a:pt x="17861" y="5178"/>
                      <a:pt x="17856" y="5114"/>
                    </a:cubicBezTo>
                    <a:cubicBezTo>
                      <a:pt x="17844" y="5100"/>
                      <a:pt x="17797" y="5002"/>
                      <a:pt x="17775" y="4971"/>
                    </a:cubicBezTo>
                    <a:cubicBezTo>
                      <a:pt x="17846" y="5155"/>
                      <a:pt x="17782" y="5303"/>
                      <a:pt x="17779" y="5317"/>
                    </a:cubicBezTo>
                    <a:cubicBezTo>
                      <a:pt x="17775" y="5330"/>
                      <a:pt x="17783" y="5185"/>
                      <a:pt x="17788" y="5152"/>
                    </a:cubicBezTo>
                    <a:cubicBezTo>
                      <a:pt x="17793" y="5119"/>
                      <a:pt x="17751" y="5003"/>
                      <a:pt x="17746" y="4989"/>
                    </a:cubicBezTo>
                    <a:cubicBezTo>
                      <a:pt x="17742" y="4973"/>
                      <a:pt x="17722" y="4971"/>
                      <a:pt x="17708" y="4953"/>
                    </a:cubicBezTo>
                    <a:cubicBezTo>
                      <a:pt x="17693" y="4936"/>
                      <a:pt x="17682" y="5019"/>
                      <a:pt x="17688" y="5039"/>
                    </a:cubicBezTo>
                    <a:cubicBezTo>
                      <a:pt x="17721" y="5141"/>
                      <a:pt x="17714" y="5292"/>
                      <a:pt x="17727" y="5345"/>
                    </a:cubicBezTo>
                    <a:cubicBezTo>
                      <a:pt x="17741" y="5398"/>
                      <a:pt x="17717" y="5444"/>
                      <a:pt x="17704" y="5476"/>
                    </a:cubicBezTo>
                    <a:cubicBezTo>
                      <a:pt x="17691" y="5507"/>
                      <a:pt x="17700" y="5441"/>
                      <a:pt x="17706" y="5390"/>
                    </a:cubicBezTo>
                    <a:cubicBezTo>
                      <a:pt x="17701" y="5109"/>
                      <a:pt x="17666" y="4980"/>
                      <a:pt x="17653" y="4985"/>
                    </a:cubicBezTo>
                    <a:cubicBezTo>
                      <a:pt x="17616" y="4990"/>
                      <a:pt x="17569" y="4881"/>
                      <a:pt x="17558" y="4826"/>
                    </a:cubicBezTo>
                    <a:cubicBezTo>
                      <a:pt x="17547" y="4771"/>
                      <a:pt x="17468" y="4795"/>
                      <a:pt x="17450" y="4829"/>
                    </a:cubicBezTo>
                    <a:cubicBezTo>
                      <a:pt x="17431" y="4863"/>
                      <a:pt x="17425" y="4871"/>
                      <a:pt x="17394" y="4880"/>
                    </a:cubicBezTo>
                    <a:cubicBezTo>
                      <a:pt x="17300" y="4909"/>
                      <a:pt x="17270" y="5228"/>
                      <a:pt x="17272" y="5263"/>
                    </a:cubicBezTo>
                    <a:cubicBezTo>
                      <a:pt x="17274" y="5298"/>
                      <a:pt x="17216" y="5216"/>
                      <a:pt x="17205" y="5199"/>
                    </a:cubicBezTo>
                    <a:cubicBezTo>
                      <a:pt x="17195" y="5182"/>
                      <a:pt x="17124" y="5214"/>
                      <a:pt x="17140" y="5192"/>
                    </a:cubicBezTo>
                    <a:cubicBezTo>
                      <a:pt x="17245" y="5085"/>
                      <a:pt x="17201" y="4967"/>
                      <a:pt x="17196" y="4955"/>
                    </a:cubicBezTo>
                    <a:cubicBezTo>
                      <a:pt x="17192" y="4942"/>
                      <a:pt x="17241" y="4960"/>
                      <a:pt x="17280" y="5003"/>
                    </a:cubicBezTo>
                    <a:cubicBezTo>
                      <a:pt x="17287" y="4918"/>
                      <a:pt x="17265" y="4777"/>
                      <a:pt x="17264" y="4767"/>
                    </a:cubicBezTo>
                    <a:cubicBezTo>
                      <a:pt x="17263" y="4757"/>
                      <a:pt x="17242" y="4759"/>
                      <a:pt x="17227" y="4761"/>
                    </a:cubicBezTo>
                    <a:cubicBezTo>
                      <a:pt x="17212" y="4763"/>
                      <a:pt x="17230" y="4723"/>
                      <a:pt x="17242" y="4695"/>
                    </a:cubicBezTo>
                    <a:cubicBezTo>
                      <a:pt x="17253" y="4667"/>
                      <a:pt x="17240" y="4612"/>
                      <a:pt x="17229" y="4594"/>
                    </a:cubicBezTo>
                    <a:cubicBezTo>
                      <a:pt x="17135" y="4642"/>
                      <a:pt x="17116" y="4554"/>
                      <a:pt x="17095" y="4525"/>
                    </a:cubicBezTo>
                    <a:cubicBezTo>
                      <a:pt x="17075" y="4496"/>
                      <a:pt x="17103" y="4431"/>
                      <a:pt x="17115" y="4379"/>
                    </a:cubicBezTo>
                    <a:cubicBezTo>
                      <a:pt x="17125" y="4326"/>
                      <a:pt x="17033" y="4166"/>
                      <a:pt x="16983" y="4152"/>
                    </a:cubicBezTo>
                    <a:cubicBezTo>
                      <a:pt x="16970" y="4179"/>
                      <a:pt x="16923" y="4225"/>
                      <a:pt x="16900" y="4229"/>
                    </a:cubicBezTo>
                    <a:cubicBezTo>
                      <a:pt x="16877" y="4232"/>
                      <a:pt x="16855" y="4256"/>
                      <a:pt x="16835" y="4281"/>
                    </a:cubicBezTo>
                    <a:cubicBezTo>
                      <a:pt x="16815" y="4305"/>
                      <a:pt x="16760" y="4310"/>
                      <a:pt x="16724" y="4310"/>
                    </a:cubicBezTo>
                    <a:cubicBezTo>
                      <a:pt x="16688" y="4310"/>
                      <a:pt x="16697" y="4273"/>
                      <a:pt x="16721" y="4274"/>
                    </a:cubicBezTo>
                    <a:cubicBezTo>
                      <a:pt x="16746" y="4275"/>
                      <a:pt x="16818" y="4251"/>
                      <a:pt x="16846" y="4214"/>
                    </a:cubicBezTo>
                    <a:cubicBezTo>
                      <a:pt x="16875" y="4178"/>
                      <a:pt x="16927" y="4138"/>
                      <a:pt x="16956" y="4136"/>
                    </a:cubicBezTo>
                    <a:cubicBezTo>
                      <a:pt x="16986" y="4134"/>
                      <a:pt x="16986" y="4112"/>
                      <a:pt x="16971" y="4093"/>
                    </a:cubicBezTo>
                    <a:cubicBezTo>
                      <a:pt x="16957" y="4076"/>
                      <a:pt x="16970" y="4054"/>
                      <a:pt x="16992" y="4035"/>
                    </a:cubicBezTo>
                    <a:cubicBezTo>
                      <a:pt x="17013" y="4016"/>
                      <a:pt x="17005" y="3933"/>
                      <a:pt x="16974" y="3910"/>
                    </a:cubicBezTo>
                    <a:cubicBezTo>
                      <a:pt x="16943" y="3888"/>
                      <a:pt x="16885" y="3727"/>
                      <a:pt x="16878" y="3704"/>
                    </a:cubicBezTo>
                    <a:cubicBezTo>
                      <a:pt x="16871" y="3682"/>
                      <a:pt x="16879" y="3637"/>
                      <a:pt x="16882" y="3618"/>
                    </a:cubicBezTo>
                    <a:cubicBezTo>
                      <a:pt x="16885" y="3599"/>
                      <a:pt x="16867" y="3567"/>
                      <a:pt x="16857" y="3548"/>
                    </a:cubicBezTo>
                    <a:cubicBezTo>
                      <a:pt x="16847" y="3529"/>
                      <a:pt x="16876" y="3436"/>
                      <a:pt x="16895" y="3382"/>
                    </a:cubicBezTo>
                    <a:cubicBezTo>
                      <a:pt x="16915" y="3327"/>
                      <a:pt x="16853" y="3214"/>
                      <a:pt x="16786" y="3214"/>
                    </a:cubicBezTo>
                    <a:cubicBezTo>
                      <a:pt x="16808" y="3301"/>
                      <a:pt x="16776" y="3414"/>
                      <a:pt x="16758" y="3444"/>
                    </a:cubicBezTo>
                    <a:cubicBezTo>
                      <a:pt x="16740" y="3474"/>
                      <a:pt x="16698" y="3374"/>
                      <a:pt x="16689" y="3336"/>
                    </a:cubicBezTo>
                    <a:cubicBezTo>
                      <a:pt x="16679" y="3299"/>
                      <a:pt x="16676" y="3293"/>
                      <a:pt x="16658" y="3293"/>
                    </a:cubicBezTo>
                    <a:cubicBezTo>
                      <a:pt x="16639" y="3293"/>
                      <a:pt x="16634" y="3299"/>
                      <a:pt x="16623" y="3369"/>
                    </a:cubicBezTo>
                    <a:cubicBezTo>
                      <a:pt x="16611" y="3439"/>
                      <a:pt x="16503" y="3433"/>
                      <a:pt x="16472" y="3414"/>
                    </a:cubicBezTo>
                    <a:cubicBezTo>
                      <a:pt x="16385" y="3495"/>
                      <a:pt x="16342" y="3485"/>
                      <a:pt x="16327" y="3450"/>
                    </a:cubicBezTo>
                    <a:cubicBezTo>
                      <a:pt x="16313" y="3414"/>
                      <a:pt x="16276" y="3387"/>
                      <a:pt x="16259" y="3387"/>
                    </a:cubicBezTo>
                    <a:cubicBezTo>
                      <a:pt x="16243" y="3387"/>
                      <a:pt x="16240" y="3355"/>
                      <a:pt x="16255" y="3334"/>
                    </a:cubicBezTo>
                    <a:cubicBezTo>
                      <a:pt x="16270" y="3314"/>
                      <a:pt x="16278" y="3293"/>
                      <a:pt x="16271" y="3280"/>
                    </a:cubicBezTo>
                    <a:cubicBezTo>
                      <a:pt x="16183" y="3237"/>
                      <a:pt x="16226" y="3165"/>
                      <a:pt x="16236" y="3144"/>
                    </a:cubicBezTo>
                    <a:cubicBezTo>
                      <a:pt x="16245" y="3123"/>
                      <a:pt x="16234" y="3108"/>
                      <a:pt x="16218" y="3091"/>
                    </a:cubicBezTo>
                    <a:cubicBezTo>
                      <a:pt x="16201" y="3074"/>
                      <a:pt x="16192" y="3091"/>
                      <a:pt x="16171" y="3121"/>
                    </a:cubicBezTo>
                    <a:cubicBezTo>
                      <a:pt x="16151" y="3152"/>
                      <a:pt x="16152" y="3174"/>
                      <a:pt x="16146" y="3200"/>
                    </a:cubicBezTo>
                    <a:cubicBezTo>
                      <a:pt x="16139" y="3227"/>
                      <a:pt x="16116" y="3232"/>
                      <a:pt x="16103" y="3232"/>
                    </a:cubicBezTo>
                    <a:cubicBezTo>
                      <a:pt x="16091" y="3232"/>
                      <a:pt x="16099" y="3205"/>
                      <a:pt x="16121" y="3191"/>
                    </a:cubicBezTo>
                    <a:cubicBezTo>
                      <a:pt x="16142" y="3178"/>
                      <a:pt x="16132" y="3144"/>
                      <a:pt x="16127" y="3112"/>
                    </a:cubicBezTo>
                    <a:cubicBezTo>
                      <a:pt x="16122" y="3080"/>
                      <a:pt x="16099" y="3085"/>
                      <a:pt x="16087" y="3085"/>
                    </a:cubicBezTo>
                    <a:cubicBezTo>
                      <a:pt x="16074" y="3085"/>
                      <a:pt x="16060" y="3046"/>
                      <a:pt x="16056" y="3008"/>
                    </a:cubicBezTo>
                    <a:cubicBezTo>
                      <a:pt x="16052" y="2970"/>
                      <a:pt x="15995" y="3023"/>
                      <a:pt x="15973" y="3036"/>
                    </a:cubicBezTo>
                    <a:cubicBezTo>
                      <a:pt x="15951" y="3050"/>
                      <a:pt x="15964" y="3082"/>
                      <a:pt x="15974" y="3116"/>
                    </a:cubicBezTo>
                    <a:cubicBezTo>
                      <a:pt x="15984" y="3150"/>
                      <a:pt x="15955" y="3133"/>
                      <a:pt x="15930" y="3128"/>
                    </a:cubicBezTo>
                    <a:cubicBezTo>
                      <a:pt x="15960" y="2936"/>
                      <a:pt x="15943" y="2944"/>
                      <a:pt x="15901" y="2859"/>
                    </a:cubicBezTo>
                    <a:cubicBezTo>
                      <a:pt x="15851" y="2891"/>
                      <a:pt x="15820" y="2910"/>
                      <a:pt x="15798" y="2872"/>
                    </a:cubicBezTo>
                    <a:cubicBezTo>
                      <a:pt x="15775" y="2834"/>
                      <a:pt x="15719" y="2785"/>
                      <a:pt x="15689" y="2785"/>
                    </a:cubicBezTo>
                    <a:cubicBezTo>
                      <a:pt x="15659" y="2785"/>
                      <a:pt x="15650" y="2774"/>
                      <a:pt x="15632" y="2736"/>
                    </a:cubicBezTo>
                    <a:cubicBezTo>
                      <a:pt x="15615" y="2698"/>
                      <a:pt x="15584" y="2759"/>
                      <a:pt x="15575" y="2849"/>
                    </a:cubicBezTo>
                    <a:cubicBezTo>
                      <a:pt x="15567" y="2940"/>
                      <a:pt x="15458" y="3093"/>
                      <a:pt x="15449" y="3097"/>
                    </a:cubicBezTo>
                    <a:cubicBezTo>
                      <a:pt x="15441" y="3100"/>
                      <a:pt x="15445" y="3131"/>
                      <a:pt x="15469" y="3195"/>
                    </a:cubicBezTo>
                    <a:cubicBezTo>
                      <a:pt x="15401" y="3116"/>
                      <a:pt x="15341" y="3121"/>
                      <a:pt x="15302" y="3134"/>
                    </a:cubicBezTo>
                    <a:cubicBezTo>
                      <a:pt x="15262" y="3147"/>
                      <a:pt x="15255" y="3176"/>
                      <a:pt x="15231" y="3199"/>
                    </a:cubicBezTo>
                    <a:cubicBezTo>
                      <a:pt x="15206" y="3221"/>
                      <a:pt x="15192" y="3208"/>
                      <a:pt x="15114" y="3191"/>
                    </a:cubicBezTo>
                    <a:cubicBezTo>
                      <a:pt x="14950" y="3157"/>
                      <a:pt x="14880" y="3221"/>
                      <a:pt x="14849" y="3206"/>
                    </a:cubicBezTo>
                    <a:cubicBezTo>
                      <a:pt x="14818" y="3191"/>
                      <a:pt x="14776" y="3223"/>
                      <a:pt x="14774" y="3229"/>
                    </a:cubicBezTo>
                    <a:cubicBezTo>
                      <a:pt x="14766" y="3272"/>
                      <a:pt x="14736" y="3367"/>
                      <a:pt x="14708" y="3410"/>
                    </a:cubicBezTo>
                    <a:cubicBezTo>
                      <a:pt x="14680" y="3453"/>
                      <a:pt x="14665" y="3514"/>
                      <a:pt x="14672" y="3572"/>
                    </a:cubicBezTo>
                    <a:cubicBezTo>
                      <a:pt x="14688" y="3714"/>
                      <a:pt x="14799" y="4054"/>
                      <a:pt x="14826" y="4054"/>
                    </a:cubicBezTo>
                    <a:cubicBezTo>
                      <a:pt x="14926" y="4046"/>
                      <a:pt x="14935" y="4137"/>
                      <a:pt x="14939" y="4158"/>
                    </a:cubicBezTo>
                    <a:cubicBezTo>
                      <a:pt x="14943" y="4178"/>
                      <a:pt x="14926" y="4212"/>
                      <a:pt x="14908" y="4242"/>
                    </a:cubicBezTo>
                    <a:cubicBezTo>
                      <a:pt x="14890" y="4273"/>
                      <a:pt x="14933" y="4394"/>
                      <a:pt x="14950" y="4424"/>
                    </a:cubicBezTo>
                    <a:cubicBezTo>
                      <a:pt x="14960" y="4439"/>
                      <a:pt x="14942" y="4513"/>
                      <a:pt x="14943" y="4573"/>
                    </a:cubicBezTo>
                    <a:cubicBezTo>
                      <a:pt x="14944" y="4634"/>
                      <a:pt x="14936" y="4668"/>
                      <a:pt x="14918" y="4707"/>
                    </a:cubicBezTo>
                    <a:cubicBezTo>
                      <a:pt x="14901" y="4747"/>
                      <a:pt x="14918" y="4803"/>
                      <a:pt x="14918" y="4824"/>
                    </a:cubicBezTo>
                    <a:cubicBezTo>
                      <a:pt x="14920" y="4845"/>
                      <a:pt x="14921" y="4866"/>
                      <a:pt x="14949" y="4830"/>
                    </a:cubicBezTo>
                    <a:cubicBezTo>
                      <a:pt x="14975" y="4794"/>
                      <a:pt x="14975" y="4800"/>
                      <a:pt x="14976" y="4837"/>
                    </a:cubicBezTo>
                    <a:cubicBezTo>
                      <a:pt x="14977" y="4875"/>
                      <a:pt x="14985" y="4862"/>
                      <a:pt x="15014" y="4815"/>
                    </a:cubicBezTo>
                    <a:cubicBezTo>
                      <a:pt x="15043" y="4767"/>
                      <a:pt x="15035" y="4871"/>
                      <a:pt x="15023" y="4962"/>
                    </a:cubicBezTo>
                    <a:cubicBezTo>
                      <a:pt x="15052" y="4992"/>
                      <a:pt x="15056" y="5043"/>
                      <a:pt x="15119" y="4977"/>
                    </a:cubicBezTo>
                    <a:cubicBezTo>
                      <a:pt x="15067" y="5068"/>
                      <a:pt x="15072" y="5145"/>
                      <a:pt x="15101" y="5172"/>
                    </a:cubicBezTo>
                    <a:cubicBezTo>
                      <a:pt x="15130" y="5198"/>
                      <a:pt x="15142" y="5230"/>
                      <a:pt x="15145" y="5268"/>
                    </a:cubicBezTo>
                    <a:cubicBezTo>
                      <a:pt x="15148" y="5306"/>
                      <a:pt x="15168" y="5306"/>
                      <a:pt x="15182" y="5306"/>
                    </a:cubicBezTo>
                    <a:cubicBezTo>
                      <a:pt x="15195" y="5306"/>
                      <a:pt x="15193" y="5359"/>
                      <a:pt x="15168" y="5408"/>
                    </a:cubicBezTo>
                    <a:cubicBezTo>
                      <a:pt x="15236" y="5353"/>
                      <a:pt x="15255" y="5421"/>
                      <a:pt x="15243" y="5449"/>
                    </a:cubicBezTo>
                    <a:cubicBezTo>
                      <a:pt x="15230" y="5477"/>
                      <a:pt x="15235" y="5488"/>
                      <a:pt x="15248" y="5515"/>
                    </a:cubicBezTo>
                    <a:cubicBezTo>
                      <a:pt x="15261" y="5542"/>
                      <a:pt x="15248" y="5651"/>
                      <a:pt x="15241" y="5704"/>
                    </a:cubicBezTo>
                    <a:cubicBezTo>
                      <a:pt x="15233" y="5757"/>
                      <a:pt x="15211" y="5759"/>
                      <a:pt x="15196" y="5774"/>
                    </a:cubicBezTo>
                    <a:cubicBezTo>
                      <a:pt x="15182" y="5789"/>
                      <a:pt x="15209" y="5851"/>
                      <a:pt x="15216" y="5861"/>
                    </a:cubicBezTo>
                    <a:cubicBezTo>
                      <a:pt x="15223" y="5870"/>
                      <a:pt x="15211" y="5942"/>
                      <a:pt x="15197" y="5961"/>
                    </a:cubicBezTo>
                    <a:cubicBezTo>
                      <a:pt x="15184" y="5980"/>
                      <a:pt x="15205" y="6006"/>
                      <a:pt x="15224" y="6035"/>
                    </a:cubicBezTo>
                    <a:cubicBezTo>
                      <a:pt x="15244" y="6063"/>
                      <a:pt x="15224" y="6127"/>
                      <a:pt x="15208" y="6192"/>
                    </a:cubicBezTo>
                    <a:cubicBezTo>
                      <a:pt x="15191" y="6256"/>
                      <a:pt x="15162" y="6446"/>
                      <a:pt x="15165" y="6487"/>
                    </a:cubicBezTo>
                    <a:cubicBezTo>
                      <a:pt x="15168" y="6529"/>
                      <a:pt x="15159" y="6543"/>
                      <a:pt x="15136" y="6552"/>
                    </a:cubicBezTo>
                    <a:cubicBezTo>
                      <a:pt x="15114" y="6561"/>
                      <a:pt x="15134" y="6599"/>
                      <a:pt x="15154" y="6627"/>
                    </a:cubicBezTo>
                    <a:cubicBezTo>
                      <a:pt x="15174" y="6656"/>
                      <a:pt x="15166" y="6729"/>
                      <a:pt x="15172" y="6769"/>
                    </a:cubicBezTo>
                    <a:cubicBezTo>
                      <a:pt x="15179" y="6809"/>
                      <a:pt x="15178" y="6824"/>
                      <a:pt x="15208" y="6799"/>
                    </a:cubicBezTo>
                    <a:cubicBezTo>
                      <a:pt x="15238" y="6774"/>
                      <a:pt x="15260" y="6856"/>
                      <a:pt x="15291" y="6863"/>
                    </a:cubicBezTo>
                    <a:cubicBezTo>
                      <a:pt x="15322" y="6871"/>
                      <a:pt x="15345" y="6929"/>
                      <a:pt x="15355" y="6937"/>
                    </a:cubicBezTo>
                    <a:cubicBezTo>
                      <a:pt x="15682" y="6986"/>
                      <a:pt x="15883" y="7662"/>
                      <a:pt x="15897" y="7707"/>
                    </a:cubicBezTo>
                    <a:cubicBezTo>
                      <a:pt x="15912" y="7752"/>
                      <a:pt x="15927" y="7793"/>
                      <a:pt x="15929" y="7841"/>
                    </a:cubicBezTo>
                    <a:cubicBezTo>
                      <a:pt x="15931" y="7890"/>
                      <a:pt x="15974" y="8013"/>
                      <a:pt x="15992" y="8090"/>
                    </a:cubicBezTo>
                    <a:cubicBezTo>
                      <a:pt x="16009" y="8168"/>
                      <a:pt x="16012" y="8268"/>
                      <a:pt x="16040" y="8360"/>
                    </a:cubicBezTo>
                    <a:cubicBezTo>
                      <a:pt x="16068" y="8453"/>
                      <a:pt x="16069" y="8668"/>
                      <a:pt x="16044" y="8778"/>
                    </a:cubicBezTo>
                    <a:cubicBezTo>
                      <a:pt x="16002" y="8984"/>
                      <a:pt x="16000" y="9053"/>
                      <a:pt x="16003" y="9119"/>
                    </a:cubicBezTo>
                    <a:cubicBezTo>
                      <a:pt x="16006" y="9186"/>
                      <a:pt x="15978" y="9299"/>
                      <a:pt x="15957" y="9357"/>
                    </a:cubicBezTo>
                    <a:cubicBezTo>
                      <a:pt x="15935" y="9416"/>
                      <a:pt x="15903" y="9435"/>
                      <a:pt x="15892" y="9576"/>
                    </a:cubicBezTo>
                    <a:cubicBezTo>
                      <a:pt x="15860" y="9631"/>
                      <a:pt x="15795" y="9754"/>
                      <a:pt x="15784" y="9863"/>
                    </a:cubicBezTo>
                    <a:cubicBezTo>
                      <a:pt x="15715" y="9922"/>
                      <a:pt x="15667" y="10058"/>
                      <a:pt x="15659" y="10092"/>
                    </a:cubicBezTo>
                    <a:cubicBezTo>
                      <a:pt x="15651" y="10126"/>
                      <a:pt x="15610" y="10175"/>
                      <a:pt x="15563" y="10222"/>
                    </a:cubicBezTo>
                    <a:cubicBezTo>
                      <a:pt x="15516" y="10269"/>
                      <a:pt x="15500" y="10324"/>
                      <a:pt x="15487" y="10369"/>
                    </a:cubicBezTo>
                    <a:cubicBezTo>
                      <a:pt x="15473" y="10415"/>
                      <a:pt x="15540" y="10520"/>
                      <a:pt x="15557" y="10530"/>
                    </a:cubicBezTo>
                    <a:cubicBezTo>
                      <a:pt x="15573" y="10539"/>
                      <a:pt x="15577" y="10566"/>
                      <a:pt x="15583" y="10613"/>
                    </a:cubicBezTo>
                    <a:cubicBezTo>
                      <a:pt x="15588" y="10660"/>
                      <a:pt x="15647" y="10722"/>
                      <a:pt x="15662" y="10734"/>
                    </a:cubicBezTo>
                    <a:cubicBezTo>
                      <a:pt x="15678" y="10745"/>
                      <a:pt x="15683" y="10758"/>
                      <a:pt x="15703" y="10735"/>
                    </a:cubicBezTo>
                    <a:cubicBezTo>
                      <a:pt x="15724" y="10713"/>
                      <a:pt x="15719" y="10758"/>
                      <a:pt x="15695" y="10820"/>
                    </a:cubicBezTo>
                    <a:cubicBezTo>
                      <a:pt x="15782" y="10768"/>
                      <a:pt x="15768" y="10934"/>
                      <a:pt x="15768" y="10962"/>
                    </a:cubicBezTo>
                    <a:cubicBezTo>
                      <a:pt x="15768" y="10990"/>
                      <a:pt x="15779" y="10977"/>
                      <a:pt x="15802" y="10975"/>
                    </a:cubicBezTo>
                    <a:cubicBezTo>
                      <a:pt x="15824" y="10973"/>
                      <a:pt x="15813" y="11009"/>
                      <a:pt x="15798" y="11024"/>
                    </a:cubicBezTo>
                    <a:cubicBezTo>
                      <a:pt x="15784" y="11039"/>
                      <a:pt x="15789" y="11075"/>
                      <a:pt x="15806" y="11098"/>
                    </a:cubicBezTo>
                    <a:cubicBezTo>
                      <a:pt x="15822" y="11121"/>
                      <a:pt x="15814" y="11145"/>
                      <a:pt x="15812" y="11170"/>
                    </a:cubicBezTo>
                    <a:cubicBezTo>
                      <a:pt x="15810" y="11194"/>
                      <a:pt x="15822" y="11208"/>
                      <a:pt x="15847" y="11209"/>
                    </a:cubicBezTo>
                    <a:cubicBezTo>
                      <a:pt x="15872" y="11212"/>
                      <a:pt x="15828" y="11292"/>
                      <a:pt x="15824" y="11321"/>
                    </a:cubicBezTo>
                    <a:cubicBezTo>
                      <a:pt x="15868" y="11325"/>
                      <a:pt x="15926" y="11496"/>
                      <a:pt x="15918" y="11527"/>
                    </a:cubicBezTo>
                    <a:cubicBezTo>
                      <a:pt x="15911" y="11557"/>
                      <a:pt x="15919" y="11634"/>
                      <a:pt x="15925" y="11670"/>
                    </a:cubicBezTo>
                    <a:cubicBezTo>
                      <a:pt x="15930" y="11706"/>
                      <a:pt x="15938" y="11696"/>
                      <a:pt x="15967" y="11691"/>
                    </a:cubicBezTo>
                    <a:cubicBezTo>
                      <a:pt x="15996" y="11685"/>
                      <a:pt x="15987" y="11712"/>
                      <a:pt x="15980" y="11752"/>
                    </a:cubicBezTo>
                    <a:cubicBezTo>
                      <a:pt x="15974" y="11791"/>
                      <a:pt x="15985" y="11789"/>
                      <a:pt x="16006" y="11774"/>
                    </a:cubicBezTo>
                    <a:cubicBezTo>
                      <a:pt x="16027" y="11759"/>
                      <a:pt x="16026" y="11851"/>
                      <a:pt x="16024" y="11904"/>
                    </a:cubicBezTo>
                    <a:cubicBezTo>
                      <a:pt x="16022" y="11957"/>
                      <a:pt x="16087" y="12050"/>
                      <a:pt x="16124" y="12072"/>
                    </a:cubicBezTo>
                    <a:cubicBezTo>
                      <a:pt x="16161" y="12095"/>
                      <a:pt x="16168" y="12191"/>
                      <a:pt x="16167" y="12289"/>
                    </a:cubicBezTo>
                    <a:cubicBezTo>
                      <a:pt x="16199" y="12393"/>
                      <a:pt x="16153" y="12554"/>
                      <a:pt x="16139" y="12588"/>
                    </a:cubicBezTo>
                    <a:cubicBezTo>
                      <a:pt x="16126" y="12622"/>
                      <a:pt x="16107" y="12626"/>
                      <a:pt x="16126" y="12678"/>
                    </a:cubicBezTo>
                    <a:cubicBezTo>
                      <a:pt x="16145" y="12731"/>
                      <a:pt x="16128" y="12761"/>
                      <a:pt x="16122" y="12806"/>
                    </a:cubicBezTo>
                    <a:cubicBezTo>
                      <a:pt x="16166" y="12831"/>
                      <a:pt x="16188" y="12874"/>
                      <a:pt x="16188" y="12914"/>
                    </a:cubicBezTo>
                    <a:cubicBezTo>
                      <a:pt x="16188" y="12954"/>
                      <a:pt x="16203" y="12954"/>
                      <a:pt x="16230" y="12956"/>
                    </a:cubicBezTo>
                    <a:cubicBezTo>
                      <a:pt x="16257" y="12958"/>
                      <a:pt x="16239" y="12984"/>
                      <a:pt x="16222" y="12996"/>
                    </a:cubicBezTo>
                    <a:cubicBezTo>
                      <a:pt x="16205" y="13007"/>
                      <a:pt x="16212" y="13048"/>
                      <a:pt x="16218" y="13075"/>
                    </a:cubicBezTo>
                    <a:cubicBezTo>
                      <a:pt x="16224" y="13101"/>
                      <a:pt x="16220" y="13120"/>
                      <a:pt x="16215" y="13137"/>
                    </a:cubicBezTo>
                    <a:cubicBezTo>
                      <a:pt x="16210" y="13154"/>
                      <a:pt x="16219" y="13203"/>
                      <a:pt x="16236" y="13245"/>
                    </a:cubicBezTo>
                    <a:cubicBezTo>
                      <a:pt x="16252" y="13286"/>
                      <a:pt x="16209" y="13245"/>
                      <a:pt x="16196" y="13200"/>
                    </a:cubicBezTo>
                    <a:cubicBezTo>
                      <a:pt x="16170" y="13005"/>
                      <a:pt x="16112" y="12971"/>
                      <a:pt x="16088" y="13003"/>
                    </a:cubicBezTo>
                    <a:cubicBezTo>
                      <a:pt x="16063" y="13035"/>
                      <a:pt x="16060" y="12984"/>
                      <a:pt x="16062" y="12931"/>
                    </a:cubicBezTo>
                    <a:cubicBezTo>
                      <a:pt x="15972" y="12962"/>
                      <a:pt x="15969" y="13069"/>
                      <a:pt x="15994" y="13127"/>
                    </a:cubicBezTo>
                    <a:cubicBezTo>
                      <a:pt x="15989" y="13134"/>
                      <a:pt x="15985" y="13143"/>
                      <a:pt x="15982" y="13152"/>
                    </a:cubicBezTo>
                    <a:cubicBezTo>
                      <a:pt x="15952" y="13225"/>
                      <a:pt x="15962" y="13354"/>
                      <a:pt x="15984" y="13433"/>
                    </a:cubicBezTo>
                    <a:cubicBezTo>
                      <a:pt x="15944" y="13431"/>
                      <a:pt x="15942" y="13435"/>
                      <a:pt x="15918" y="13394"/>
                    </a:cubicBezTo>
                    <a:cubicBezTo>
                      <a:pt x="15894" y="13352"/>
                      <a:pt x="15861" y="13360"/>
                      <a:pt x="15804" y="13360"/>
                    </a:cubicBezTo>
                    <a:cubicBezTo>
                      <a:pt x="15746" y="13360"/>
                      <a:pt x="15704" y="13581"/>
                      <a:pt x="15694" y="13599"/>
                    </a:cubicBezTo>
                    <a:cubicBezTo>
                      <a:pt x="15684" y="13618"/>
                      <a:pt x="15663" y="13618"/>
                      <a:pt x="15628" y="13711"/>
                    </a:cubicBezTo>
                    <a:cubicBezTo>
                      <a:pt x="15630" y="13643"/>
                      <a:pt x="15649" y="13601"/>
                      <a:pt x="15672" y="13556"/>
                    </a:cubicBezTo>
                    <a:cubicBezTo>
                      <a:pt x="15696" y="13511"/>
                      <a:pt x="15683" y="13458"/>
                      <a:pt x="15710" y="13429"/>
                    </a:cubicBezTo>
                    <a:cubicBezTo>
                      <a:pt x="15736" y="13401"/>
                      <a:pt x="15743" y="13396"/>
                      <a:pt x="15740" y="13322"/>
                    </a:cubicBezTo>
                    <a:cubicBezTo>
                      <a:pt x="15736" y="13248"/>
                      <a:pt x="15702" y="13224"/>
                      <a:pt x="15667" y="13144"/>
                    </a:cubicBezTo>
                    <a:cubicBezTo>
                      <a:pt x="15632" y="13065"/>
                      <a:pt x="15593" y="12998"/>
                      <a:pt x="15555" y="12982"/>
                    </a:cubicBezTo>
                    <a:cubicBezTo>
                      <a:pt x="15516" y="12967"/>
                      <a:pt x="15518" y="12933"/>
                      <a:pt x="15483" y="12888"/>
                    </a:cubicBezTo>
                    <a:cubicBezTo>
                      <a:pt x="15389" y="12897"/>
                      <a:pt x="15339" y="12823"/>
                      <a:pt x="15315" y="12795"/>
                    </a:cubicBezTo>
                    <a:cubicBezTo>
                      <a:pt x="15291" y="12767"/>
                      <a:pt x="15239" y="12792"/>
                      <a:pt x="15208" y="12882"/>
                    </a:cubicBezTo>
                    <a:cubicBezTo>
                      <a:pt x="15205" y="12850"/>
                      <a:pt x="15205" y="12806"/>
                      <a:pt x="15230" y="12770"/>
                    </a:cubicBezTo>
                    <a:cubicBezTo>
                      <a:pt x="15256" y="12735"/>
                      <a:pt x="15270" y="12739"/>
                      <a:pt x="15274" y="12676"/>
                    </a:cubicBezTo>
                    <a:cubicBezTo>
                      <a:pt x="15278" y="12614"/>
                      <a:pt x="15208" y="12520"/>
                      <a:pt x="15179" y="12491"/>
                    </a:cubicBezTo>
                    <a:cubicBezTo>
                      <a:pt x="15150" y="12463"/>
                      <a:pt x="15093" y="12400"/>
                      <a:pt x="15067" y="12331"/>
                    </a:cubicBezTo>
                    <a:cubicBezTo>
                      <a:pt x="15041" y="12261"/>
                      <a:pt x="15011" y="12323"/>
                      <a:pt x="14995" y="12265"/>
                    </a:cubicBezTo>
                    <a:cubicBezTo>
                      <a:pt x="14966" y="12151"/>
                      <a:pt x="14962" y="12077"/>
                      <a:pt x="14969" y="12028"/>
                    </a:cubicBezTo>
                    <a:cubicBezTo>
                      <a:pt x="14970" y="12039"/>
                      <a:pt x="14971" y="12051"/>
                      <a:pt x="14973" y="12059"/>
                    </a:cubicBezTo>
                    <a:cubicBezTo>
                      <a:pt x="14987" y="12112"/>
                      <a:pt x="15048" y="12114"/>
                      <a:pt x="15139" y="12102"/>
                    </a:cubicBezTo>
                    <a:cubicBezTo>
                      <a:pt x="15229" y="12089"/>
                      <a:pt x="15283" y="12149"/>
                      <a:pt x="15303" y="12137"/>
                    </a:cubicBezTo>
                    <a:cubicBezTo>
                      <a:pt x="15324" y="12124"/>
                      <a:pt x="15361" y="12130"/>
                      <a:pt x="15384" y="12127"/>
                    </a:cubicBezTo>
                    <a:cubicBezTo>
                      <a:pt x="15397" y="12029"/>
                      <a:pt x="15269" y="11847"/>
                      <a:pt x="15210" y="11789"/>
                    </a:cubicBezTo>
                    <a:cubicBezTo>
                      <a:pt x="15151" y="11732"/>
                      <a:pt x="15060" y="11863"/>
                      <a:pt x="15026" y="11872"/>
                    </a:cubicBezTo>
                    <a:cubicBezTo>
                      <a:pt x="15010" y="11876"/>
                      <a:pt x="14998" y="11889"/>
                      <a:pt x="14988" y="11907"/>
                    </a:cubicBezTo>
                    <a:cubicBezTo>
                      <a:pt x="14984" y="11873"/>
                      <a:pt x="14974" y="11839"/>
                      <a:pt x="14965" y="11819"/>
                    </a:cubicBezTo>
                    <a:cubicBezTo>
                      <a:pt x="14911" y="11698"/>
                      <a:pt x="14920" y="11594"/>
                      <a:pt x="14925" y="11529"/>
                    </a:cubicBezTo>
                    <a:cubicBezTo>
                      <a:pt x="14930" y="11463"/>
                      <a:pt x="14867" y="11291"/>
                      <a:pt x="14831" y="11255"/>
                    </a:cubicBezTo>
                    <a:cubicBezTo>
                      <a:pt x="14795" y="11219"/>
                      <a:pt x="14764" y="11096"/>
                      <a:pt x="14764" y="11002"/>
                    </a:cubicBezTo>
                    <a:cubicBezTo>
                      <a:pt x="14764" y="10907"/>
                      <a:pt x="14772" y="10628"/>
                      <a:pt x="14761" y="10607"/>
                    </a:cubicBezTo>
                    <a:cubicBezTo>
                      <a:pt x="14730" y="10552"/>
                      <a:pt x="14720" y="10462"/>
                      <a:pt x="14721" y="10412"/>
                    </a:cubicBezTo>
                    <a:cubicBezTo>
                      <a:pt x="14722" y="10364"/>
                      <a:pt x="14713" y="10388"/>
                      <a:pt x="14698" y="10401"/>
                    </a:cubicBezTo>
                    <a:cubicBezTo>
                      <a:pt x="14684" y="10415"/>
                      <a:pt x="14656" y="10416"/>
                      <a:pt x="14632" y="10400"/>
                    </a:cubicBezTo>
                    <a:cubicBezTo>
                      <a:pt x="14609" y="10383"/>
                      <a:pt x="14548" y="10420"/>
                      <a:pt x="14523" y="10464"/>
                    </a:cubicBezTo>
                    <a:cubicBezTo>
                      <a:pt x="14544" y="10360"/>
                      <a:pt x="14487" y="10365"/>
                      <a:pt x="14457" y="10396"/>
                    </a:cubicBezTo>
                    <a:cubicBezTo>
                      <a:pt x="14427" y="10426"/>
                      <a:pt x="14383" y="10430"/>
                      <a:pt x="14357" y="10418"/>
                    </a:cubicBezTo>
                    <a:cubicBezTo>
                      <a:pt x="14330" y="10407"/>
                      <a:pt x="14334" y="10454"/>
                      <a:pt x="14346" y="10494"/>
                    </a:cubicBezTo>
                    <a:cubicBezTo>
                      <a:pt x="14359" y="10533"/>
                      <a:pt x="14310" y="10500"/>
                      <a:pt x="14268" y="10439"/>
                    </a:cubicBezTo>
                    <a:cubicBezTo>
                      <a:pt x="14225" y="10379"/>
                      <a:pt x="14122" y="10501"/>
                      <a:pt x="14085" y="10539"/>
                    </a:cubicBezTo>
                    <a:cubicBezTo>
                      <a:pt x="14048" y="10577"/>
                      <a:pt x="14016" y="10582"/>
                      <a:pt x="13947" y="10581"/>
                    </a:cubicBezTo>
                    <a:cubicBezTo>
                      <a:pt x="13877" y="10579"/>
                      <a:pt x="13861" y="10903"/>
                      <a:pt x="13855" y="10877"/>
                    </a:cubicBezTo>
                    <a:cubicBezTo>
                      <a:pt x="13848" y="10851"/>
                      <a:pt x="13856" y="10764"/>
                      <a:pt x="13873" y="10690"/>
                    </a:cubicBezTo>
                    <a:cubicBezTo>
                      <a:pt x="13891" y="10617"/>
                      <a:pt x="13883" y="10581"/>
                      <a:pt x="13880" y="10549"/>
                    </a:cubicBezTo>
                    <a:cubicBezTo>
                      <a:pt x="13878" y="10517"/>
                      <a:pt x="13812" y="10549"/>
                      <a:pt x="13760" y="10435"/>
                    </a:cubicBezTo>
                    <a:cubicBezTo>
                      <a:pt x="13678" y="10271"/>
                      <a:pt x="13567" y="10375"/>
                      <a:pt x="13541" y="10328"/>
                    </a:cubicBezTo>
                    <a:cubicBezTo>
                      <a:pt x="13516" y="10281"/>
                      <a:pt x="13468" y="10281"/>
                      <a:pt x="13430" y="10279"/>
                    </a:cubicBezTo>
                    <a:cubicBezTo>
                      <a:pt x="13392" y="10277"/>
                      <a:pt x="13326" y="10220"/>
                      <a:pt x="13312" y="10227"/>
                    </a:cubicBezTo>
                    <a:cubicBezTo>
                      <a:pt x="13241" y="10279"/>
                      <a:pt x="13214" y="10245"/>
                      <a:pt x="13196" y="10226"/>
                    </a:cubicBezTo>
                    <a:cubicBezTo>
                      <a:pt x="13177" y="10207"/>
                      <a:pt x="13170" y="10209"/>
                      <a:pt x="13151" y="10224"/>
                    </a:cubicBezTo>
                    <a:cubicBezTo>
                      <a:pt x="13169" y="10135"/>
                      <a:pt x="13106" y="10090"/>
                      <a:pt x="13095" y="10059"/>
                    </a:cubicBezTo>
                    <a:cubicBezTo>
                      <a:pt x="13085" y="10029"/>
                      <a:pt x="13043" y="9952"/>
                      <a:pt x="13010" y="9888"/>
                    </a:cubicBezTo>
                    <a:cubicBezTo>
                      <a:pt x="12977" y="9824"/>
                      <a:pt x="12938" y="9858"/>
                      <a:pt x="12925" y="9835"/>
                    </a:cubicBezTo>
                    <a:cubicBezTo>
                      <a:pt x="12912" y="9812"/>
                      <a:pt x="12813" y="9729"/>
                      <a:pt x="12792" y="9691"/>
                    </a:cubicBezTo>
                    <a:cubicBezTo>
                      <a:pt x="12770" y="9654"/>
                      <a:pt x="12770" y="9578"/>
                      <a:pt x="12715" y="9608"/>
                    </a:cubicBezTo>
                    <a:cubicBezTo>
                      <a:pt x="12696" y="9619"/>
                      <a:pt x="12678" y="9617"/>
                      <a:pt x="12661" y="9610"/>
                    </a:cubicBezTo>
                    <a:cubicBezTo>
                      <a:pt x="12632" y="9598"/>
                      <a:pt x="12608" y="9569"/>
                      <a:pt x="12590" y="9571"/>
                    </a:cubicBezTo>
                    <a:cubicBezTo>
                      <a:pt x="12563" y="9572"/>
                      <a:pt x="12470" y="9612"/>
                      <a:pt x="12336" y="9472"/>
                    </a:cubicBezTo>
                    <a:cubicBezTo>
                      <a:pt x="12202" y="9333"/>
                      <a:pt x="12078" y="9404"/>
                      <a:pt x="12024" y="9495"/>
                    </a:cubicBezTo>
                    <a:cubicBezTo>
                      <a:pt x="11970" y="9586"/>
                      <a:pt x="11931" y="9605"/>
                      <a:pt x="11898" y="9646"/>
                    </a:cubicBezTo>
                    <a:cubicBezTo>
                      <a:pt x="11865" y="9688"/>
                      <a:pt x="11776" y="9797"/>
                      <a:pt x="11793" y="9756"/>
                    </a:cubicBezTo>
                    <a:cubicBezTo>
                      <a:pt x="11809" y="9714"/>
                      <a:pt x="11805" y="9714"/>
                      <a:pt x="11776" y="9699"/>
                    </a:cubicBezTo>
                    <a:cubicBezTo>
                      <a:pt x="11747" y="9684"/>
                      <a:pt x="11741" y="9714"/>
                      <a:pt x="11708" y="9782"/>
                    </a:cubicBezTo>
                    <a:cubicBezTo>
                      <a:pt x="11708" y="9782"/>
                      <a:pt x="11721" y="9722"/>
                      <a:pt x="11744" y="9578"/>
                    </a:cubicBezTo>
                    <a:cubicBezTo>
                      <a:pt x="11767" y="9435"/>
                      <a:pt x="11721" y="9238"/>
                      <a:pt x="11693" y="9186"/>
                    </a:cubicBezTo>
                    <a:cubicBezTo>
                      <a:pt x="11665" y="9132"/>
                      <a:pt x="11648" y="9058"/>
                      <a:pt x="11625" y="8935"/>
                    </a:cubicBezTo>
                    <a:cubicBezTo>
                      <a:pt x="11601" y="8812"/>
                      <a:pt x="11518" y="8483"/>
                      <a:pt x="11507" y="8449"/>
                    </a:cubicBezTo>
                    <a:cubicBezTo>
                      <a:pt x="11496" y="8415"/>
                      <a:pt x="11484" y="8340"/>
                      <a:pt x="11484" y="8309"/>
                    </a:cubicBezTo>
                    <a:cubicBezTo>
                      <a:pt x="11483" y="8279"/>
                      <a:pt x="11477" y="8267"/>
                      <a:pt x="11451" y="8217"/>
                    </a:cubicBezTo>
                    <a:cubicBezTo>
                      <a:pt x="11424" y="8166"/>
                      <a:pt x="11394" y="8268"/>
                      <a:pt x="11357" y="8221"/>
                    </a:cubicBezTo>
                    <a:cubicBezTo>
                      <a:pt x="11320" y="8175"/>
                      <a:pt x="11261" y="8254"/>
                      <a:pt x="11231" y="8240"/>
                    </a:cubicBezTo>
                    <a:cubicBezTo>
                      <a:pt x="11201" y="8226"/>
                      <a:pt x="11171" y="8259"/>
                      <a:pt x="11153" y="8289"/>
                    </a:cubicBezTo>
                    <a:cubicBezTo>
                      <a:pt x="11135" y="8222"/>
                      <a:pt x="11107" y="8176"/>
                      <a:pt x="11095" y="8168"/>
                    </a:cubicBezTo>
                    <a:cubicBezTo>
                      <a:pt x="11083" y="8161"/>
                      <a:pt x="11075" y="8161"/>
                      <a:pt x="11068" y="8099"/>
                    </a:cubicBezTo>
                    <a:cubicBezTo>
                      <a:pt x="11062" y="8037"/>
                      <a:pt x="11015" y="8027"/>
                      <a:pt x="11000" y="8024"/>
                    </a:cubicBezTo>
                    <a:cubicBezTo>
                      <a:pt x="10986" y="8020"/>
                      <a:pt x="10997" y="7997"/>
                      <a:pt x="11019" y="7987"/>
                    </a:cubicBezTo>
                    <a:cubicBezTo>
                      <a:pt x="11041" y="7977"/>
                      <a:pt x="11031" y="7889"/>
                      <a:pt x="11031" y="7834"/>
                    </a:cubicBezTo>
                    <a:cubicBezTo>
                      <a:pt x="11031" y="7778"/>
                      <a:pt x="11041" y="7759"/>
                      <a:pt x="11052" y="7732"/>
                    </a:cubicBezTo>
                    <a:cubicBezTo>
                      <a:pt x="11052" y="7732"/>
                      <a:pt x="11035" y="7669"/>
                      <a:pt x="11012" y="7547"/>
                    </a:cubicBezTo>
                    <a:cubicBezTo>
                      <a:pt x="10989" y="7425"/>
                      <a:pt x="11011" y="7395"/>
                      <a:pt x="11003" y="7321"/>
                    </a:cubicBezTo>
                    <a:cubicBezTo>
                      <a:pt x="10995" y="7249"/>
                      <a:pt x="10970" y="7213"/>
                      <a:pt x="10998" y="7101"/>
                    </a:cubicBezTo>
                    <a:cubicBezTo>
                      <a:pt x="11011" y="7046"/>
                      <a:pt x="11011" y="7003"/>
                      <a:pt x="11009" y="6967"/>
                    </a:cubicBezTo>
                    <a:cubicBezTo>
                      <a:pt x="11007" y="6929"/>
                      <a:pt x="11002" y="6898"/>
                      <a:pt x="11007" y="6866"/>
                    </a:cubicBezTo>
                    <a:cubicBezTo>
                      <a:pt x="11019" y="6760"/>
                      <a:pt x="10998" y="6731"/>
                      <a:pt x="10978" y="6713"/>
                    </a:cubicBezTo>
                    <a:cubicBezTo>
                      <a:pt x="10958" y="6696"/>
                      <a:pt x="10967" y="6659"/>
                      <a:pt x="10998" y="6659"/>
                    </a:cubicBezTo>
                    <a:cubicBezTo>
                      <a:pt x="11029" y="6659"/>
                      <a:pt x="11048" y="6481"/>
                      <a:pt x="11050" y="6413"/>
                    </a:cubicBezTo>
                    <a:cubicBezTo>
                      <a:pt x="11051" y="6345"/>
                      <a:pt x="11083" y="6276"/>
                      <a:pt x="11091" y="6206"/>
                    </a:cubicBezTo>
                    <a:cubicBezTo>
                      <a:pt x="11099" y="6135"/>
                      <a:pt x="11097" y="6162"/>
                      <a:pt x="11117" y="6122"/>
                    </a:cubicBezTo>
                    <a:cubicBezTo>
                      <a:pt x="11138" y="6082"/>
                      <a:pt x="11110" y="5992"/>
                      <a:pt x="11094" y="5934"/>
                    </a:cubicBezTo>
                    <a:cubicBezTo>
                      <a:pt x="11078" y="5877"/>
                      <a:pt x="11146" y="5976"/>
                      <a:pt x="11136" y="5938"/>
                    </a:cubicBezTo>
                    <a:cubicBezTo>
                      <a:pt x="11092" y="5714"/>
                      <a:pt x="11176" y="5587"/>
                      <a:pt x="11208" y="5564"/>
                    </a:cubicBezTo>
                    <a:cubicBezTo>
                      <a:pt x="11241" y="5542"/>
                      <a:pt x="11252" y="5499"/>
                      <a:pt x="11261" y="5455"/>
                    </a:cubicBezTo>
                    <a:cubicBezTo>
                      <a:pt x="11243" y="5453"/>
                      <a:pt x="11248" y="5415"/>
                      <a:pt x="11221" y="5410"/>
                    </a:cubicBezTo>
                    <a:cubicBezTo>
                      <a:pt x="11193" y="5407"/>
                      <a:pt x="11161" y="5303"/>
                      <a:pt x="11179" y="5325"/>
                    </a:cubicBezTo>
                    <a:cubicBezTo>
                      <a:pt x="11222" y="5355"/>
                      <a:pt x="11232" y="5325"/>
                      <a:pt x="11245" y="5315"/>
                    </a:cubicBezTo>
                    <a:cubicBezTo>
                      <a:pt x="11259" y="5305"/>
                      <a:pt x="11252" y="5285"/>
                      <a:pt x="11232" y="5252"/>
                    </a:cubicBezTo>
                    <a:cubicBezTo>
                      <a:pt x="11212" y="5219"/>
                      <a:pt x="11248" y="5223"/>
                      <a:pt x="11266" y="5232"/>
                    </a:cubicBezTo>
                    <a:cubicBezTo>
                      <a:pt x="11284" y="5241"/>
                      <a:pt x="11292" y="5213"/>
                      <a:pt x="11303" y="5191"/>
                    </a:cubicBezTo>
                    <a:cubicBezTo>
                      <a:pt x="11315" y="5168"/>
                      <a:pt x="11318" y="5146"/>
                      <a:pt x="11308" y="5090"/>
                    </a:cubicBezTo>
                    <a:cubicBezTo>
                      <a:pt x="11298" y="5033"/>
                      <a:pt x="11318" y="5057"/>
                      <a:pt x="11346" y="5073"/>
                    </a:cubicBezTo>
                    <a:cubicBezTo>
                      <a:pt x="11336" y="4958"/>
                      <a:pt x="11238" y="4923"/>
                      <a:pt x="11248" y="4926"/>
                    </a:cubicBezTo>
                    <a:cubicBezTo>
                      <a:pt x="11358" y="4930"/>
                      <a:pt x="11376" y="5012"/>
                      <a:pt x="11380" y="5023"/>
                    </a:cubicBezTo>
                    <a:cubicBezTo>
                      <a:pt x="11384" y="5035"/>
                      <a:pt x="11385" y="4967"/>
                      <a:pt x="11385" y="4958"/>
                    </a:cubicBezTo>
                    <a:cubicBezTo>
                      <a:pt x="11385" y="4949"/>
                      <a:pt x="11377" y="4930"/>
                      <a:pt x="11361" y="4918"/>
                    </a:cubicBezTo>
                    <a:cubicBezTo>
                      <a:pt x="11345" y="4905"/>
                      <a:pt x="11343" y="4911"/>
                      <a:pt x="11343" y="4870"/>
                    </a:cubicBezTo>
                    <a:cubicBezTo>
                      <a:pt x="11342" y="4828"/>
                      <a:pt x="11350" y="4807"/>
                      <a:pt x="11362" y="4812"/>
                    </a:cubicBezTo>
                    <a:cubicBezTo>
                      <a:pt x="11399" y="4809"/>
                      <a:pt x="11386" y="4782"/>
                      <a:pt x="11385" y="4744"/>
                    </a:cubicBezTo>
                    <a:cubicBezTo>
                      <a:pt x="11384" y="4706"/>
                      <a:pt x="11466" y="4690"/>
                      <a:pt x="11480" y="4705"/>
                    </a:cubicBezTo>
                    <a:cubicBezTo>
                      <a:pt x="11493" y="4720"/>
                      <a:pt x="11521" y="4661"/>
                      <a:pt x="11529" y="4630"/>
                    </a:cubicBezTo>
                    <a:cubicBezTo>
                      <a:pt x="11537" y="4600"/>
                      <a:pt x="11467" y="4580"/>
                      <a:pt x="11449" y="4581"/>
                    </a:cubicBezTo>
                    <a:cubicBezTo>
                      <a:pt x="11431" y="4582"/>
                      <a:pt x="11392" y="4512"/>
                      <a:pt x="11400" y="4493"/>
                    </a:cubicBezTo>
                    <a:cubicBezTo>
                      <a:pt x="11449" y="4428"/>
                      <a:pt x="11480" y="4392"/>
                      <a:pt x="11537" y="4420"/>
                    </a:cubicBezTo>
                    <a:cubicBezTo>
                      <a:pt x="11595" y="4448"/>
                      <a:pt x="11636" y="4422"/>
                      <a:pt x="11655" y="4368"/>
                    </a:cubicBezTo>
                    <a:cubicBezTo>
                      <a:pt x="11688" y="4278"/>
                      <a:pt x="11721" y="4244"/>
                      <a:pt x="11747" y="4251"/>
                    </a:cubicBezTo>
                    <a:cubicBezTo>
                      <a:pt x="11773" y="4259"/>
                      <a:pt x="11780" y="4181"/>
                      <a:pt x="11767" y="4020"/>
                    </a:cubicBezTo>
                    <a:cubicBezTo>
                      <a:pt x="11754" y="3859"/>
                      <a:pt x="11612" y="3772"/>
                      <a:pt x="11580" y="3769"/>
                    </a:cubicBezTo>
                    <a:cubicBezTo>
                      <a:pt x="11549" y="3767"/>
                      <a:pt x="11536" y="3708"/>
                      <a:pt x="11497" y="3645"/>
                    </a:cubicBezTo>
                    <a:cubicBezTo>
                      <a:pt x="11457" y="3582"/>
                      <a:pt x="11410" y="3708"/>
                      <a:pt x="11404" y="3742"/>
                    </a:cubicBezTo>
                    <a:cubicBezTo>
                      <a:pt x="11399" y="3776"/>
                      <a:pt x="11379" y="3773"/>
                      <a:pt x="11353" y="3794"/>
                    </a:cubicBezTo>
                    <a:cubicBezTo>
                      <a:pt x="11352" y="3694"/>
                      <a:pt x="11373" y="3681"/>
                      <a:pt x="11394" y="3657"/>
                    </a:cubicBezTo>
                    <a:cubicBezTo>
                      <a:pt x="11414" y="3634"/>
                      <a:pt x="11359" y="3623"/>
                      <a:pt x="11338" y="3595"/>
                    </a:cubicBezTo>
                    <a:cubicBezTo>
                      <a:pt x="11318" y="3566"/>
                      <a:pt x="11290" y="3571"/>
                      <a:pt x="11275" y="3573"/>
                    </a:cubicBezTo>
                    <a:cubicBezTo>
                      <a:pt x="11234" y="3577"/>
                      <a:pt x="11123" y="3510"/>
                      <a:pt x="11110" y="3471"/>
                    </a:cubicBezTo>
                    <a:cubicBezTo>
                      <a:pt x="11096" y="3432"/>
                      <a:pt x="11101" y="3496"/>
                      <a:pt x="11105" y="3526"/>
                    </a:cubicBezTo>
                    <a:cubicBezTo>
                      <a:pt x="11108" y="3557"/>
                      <a:pt x="11091" y="3554"/>
                      <a:pt x="11077" y="3563"/>
                    </a:cubicBezTo>
                    <a:cubicBezTo>
                      <a:pt x="11062" y="3572"/>
                      <a:pt x="11025" y="3525"/>
                      <a:pt x="11018" y="3484"/>
                    </a:cubicBezTo>
                    <a:cubicBezTo>
                      <a:pt x="11011" y="3442"/>
                      <a:pt x="11071" y="3448"/>
                      <a:pt x="11063" y="3437"/>
                    </a:cubicBezTo>
                    <a:cubicBezTo>
                      <a:pt x="11056" y="3426"/>
                      <a:pt x="11002" y="3304"/>
                      <a:pt x="11007" y="3266"/>
                    </a:cubicBezTo>
                    <a:cubicBezTo>
                      <a:pt x="11038" y="3409"/>
                      <a:pt x="11217" y="3482"/>
                      <a:pt x="11243" y="3506"/>
                    </a:cubicBezTo>
                    <a:cubicBezTo>
                      <a:pt x="11268" y="3530"/>
                      <a:pt x="11306" y="3554"/>
                      <a:pt x="11355" y="3569"/>
                    </a:cubicBezTo>
                    <a:cubicBezTo>
                      <a:pt x="11405" y="3584"/>
                      <a:pt x="11480" y="3607"/>
                      <a:pt x="11522" y="3586"/>
                    </a:cubicBezTo>
                    <a:cubicBezTo>
                      <a:pt x="11565" y="3567"/>
                      <a:pt x="11590" y="3657"/>
                      <a:pt x="11615" y="3654"/>
                    </a:cubicBezTo>
                    <a:cubicBezTo>
                      <a:pt x="11639" y="3650"/>
                      <a:pt x="11649" y="3679"/>
                      <a:pt x="11688" y="3689"/>
                    </a:cubicBezTo>
                    <a:cubicBezTo>
                      <a:pt x="11728" y="3699"/>
                      <a:pt x="11736" y="3619"/>
                      <a:pt x="11736" y="3554"/>
                    </a:cubicBezTo>
                    <a:cubicBezTo>
                      <a:pt x="11760" y="3598"/>
                      <a:pt x="11788" y="3619"/>
                      <a:pt x="11821" y="3579"/>
                    </a:cubicBezTo>
                    <a:cubicBezTo>
                      <a:pt x="11877" y="3507"/>
                      <a:pt x="11878" y="3359"/>
                      <a:pt x="11822" y="3289"/>
                    </a:cubicBezTo>
                    <a:cubicBezTo>
                      <a:pt x="11869" y="3246"/>
                      <a:pt x="11865" y="3111"/>
                      <a:pt x="11814" y="3118"/>
                    </a:cubicBezTo>
                    <a:cubicBezTo>
                      <a:pt x="11822" y="3110"/>
                      <a:pt x="11853" y="3034"/>
                      <a:pt x="11861" y="3019"/>
                    </a:cubicBezTo>
                    <a:cubicBezTo>
                      <a:pt x="11869" y="3004"/>
                      <a:pt x="11891" y="3070"/>
                      <a:pt x="11897" y="3173"/>
                    </a:cubicBezTo>
                    <a:cubicBezTo>
                      <a:pt x="11897" y="3173"/>
                      <a:pt x="11927" y="3202"/>
                      <a:pt x="11966" y="3257"/>
                    </a:cubicBezTo>
                    <a:cubicBezTo>
                      <a:pt x="11899" y="3099"/>
                      <a:pt x="11994" y="3160"/>
                      <a:pt x="12030" y="3214"/>
                    </a:cubicBezTo>
                    <a:cubicBezTo>
                      <a:pt x="12029" y="3200"/>
                      <a:pt x="12021" y="3149"/>
                      <a:pt x="11992" y="3028"/>
                    </a:cubicBezTo>
                    <a:cubicBezTo>
                      <a:pt x="12078" y="3235"/>
                      <a:pt x="12128" y="3173"/>
                      <a:pt x="12141" y="3135"/>
                    </a:cubicBezTo>
                    <a:cubicBezTo>
                      <a:pt x="12154" y="3097"/>
                      <a:pt x="12178" y="3058"/>
                      <a:pt x="12199" y="3036"/>
                    </a:cubicBezTo>
                    <a:cubicBezTo>
                      <a:pt x="12220" y="3013"/>
                      <a:pt x="12251" y="3001"/>
                      <a:pt x="12249" y="2939"/>
                    </a:cubicBezTo>
                    <a:cubicBezTo>
                      <a:pt x="12246" y="2877"/>
                      <a:pt x="12269" y="2829"/>
                      <a:pt x="12269" y="2795"/>
                    </a:cubicBezTo>
                    <a:cubicBezTo>
                      <a:pt x="12269" y="2761"/>
                      <a:pt x="12276" y="2632"/>
                      <a:pt x="12282" y="2617"/>
                    </a:cubicBezTo>
                    <a:cubicBezTo>
                      <a:pt x="12339" y="2546"/>
                      <a:pt x="12333" y="2482"/>
                      <a:pt x="12324" y="2454"/>
                    </a:cubicBezTo>
                    <a:cubicBezTo>
                      <a:pt x="12315" y="2427"/>
                      <a:pt x="12295" y="2420"/>
                      <a:pt x="12334" y="2356"/>
                    </a:cubicBezTo>
                    <a:cubicBezTo>
                      <a:pt x="12371" y="2292"/>
                      <a:pt x="12337" y="2277"/>
                      <a:pt x="12373" y="2162"/>
                    </a:cubicBezTo>
                    <a:cubicBezTo>
                      <a:pt x="12421" y="2000"/>
                      <a:pt x="12393" y="1957"/>
                      <a:pt x="12370" y="1903"/>
                    </a:cubicBezTo>
                    <a:cubicBezTo>
                      <a:pt x="12346" y="1849"/>
                      <a:pt x="12287" y="1899"/>
                      <a:pt x="12254" y="1890"/>
                    </a:cubicBezTo>
                    <a:cubicBezTo>
                      <a:pt x="12222" y="1882"/>
                      <a:pt x="12189" y="1913"/>
                      <a:pt x="12145" y="1937"/>
                    </a:cubicBezTo>
                    <a:cubicBezTo>
                      <a:pt x="12102" y="1961"/>
                      <a:pt x="11957" y="1979"/>
                      <a:pt x="11944" y="1934"/>
                    </a:cubicBezTo>
                    <a:cubicBezTo>
                      <a:pt x="11932" y="1890"/>
                      <a:pt x="11877" y="1893"/>
                      <a:pt x="11849" y="1810"/>
                    </a:cubicBezTo>
                    <a:cubicBezTo>
                      <a:pt x="11769" y="1597"/>
                      <a:pt x="11630" y="1552"/>
                      <a:pt x="11597" y="1555"/>
                    </a:cubicBezTo>
                    <a:cubicBezTo>
                      <a:pt x="11563" y="1559"/>
                      <a:pt x="11508" y="1555"/>
                      <a:pt x="11486" y="1544"/>
                    </a:cubicBezTo>
                    <a:cubicBezTo>
                      <a:pt x="11465" y="1533"/>
                      <a:pt x="11476" y="1579"/>
                      <a:pt x="11482" y="1615"/>
                    </a:cubicBezTo>
                    <a:cubicBezTo>
                      <a:pt x="11487" y="1650"/>
                      <a:pt x="11412" y="1567"/>
                      <a:pt x="11392" y="1542"/>
                    </a:cubicBezTo>
                    <a:cubicBezTo>
                      <a:pt x="11416" y="1517"/>
                      <a:pt x="11466" y="1490"/>
                      <a:pt x="11493" y="1509"/>
                    </a:cubicBezTo>
                    <a:cubicBezTo>
                      <a:pt x="11520" y="1528"/>
                      <a:pt x="11566" y="1517"/>
                      <a:pt x="11602" y="1503"/>
                    </a:cubicBezTo>
                    <a:cubicBezTo>
                      <a:pt x="11638" y="1487"/>
                      <a:pt x="11688" y="1498"/>
                      <a:pt x="11716" y="1533"/>
                    </a:cubicBezTo>
                    <a:cubicBezTo>
                      <a:pt x="11745" y="1568"/>
                      <a:pt x="11741" y="1539"/>
                      <a:pt x="11725" y="1498"/>
                    </a:cubicBezTo>
                    <a:cubicBezTo>
                      <a:pt x="11708" y="1456"/>
                      <a:pt x="11675" y="1437"/>
                      <a:pt x="11689" y="1441"/>
                    </a:cubicBezTo>
                    <a:cubicBezTo>
                      <a:pt x="11807" y="1430"/>
                      <a:pt x="11883" y="1564"/>
                      <a:pt x="11896" y="1581"/>
                    </a:cubicBezTo>
                    <a:cubicBezTo>
                      <a:pt x="11909" y="1597"/>
                      <a:pt x="11927" y="1625"/>
                      <a:pt x="11969" y="1627"/>
                    </a:cubicBezTo>
                    <a:cubicBezTo>
                      <a:pt x="12011" y="1630"/>
                      <a:pt x="12066" y="1752"/>
                      <a:pt x="12100" y="1806"/>
                    </a:cubicBezTo>
                    <a:cubicBezTo>
                      <a:pt x="12134" y="1860"/>
                      <a:pt x="12165" y="1879"/>
                      <a:pt x="12185" y="1864"/>
                    </a:cubicBezTo>
                    <a:cubicBezTo>
                      <a:pt x="12205" y="1849"/>
                      <a:pt x="12229" y="1843"/>
                      <a:pt x="12257" y="1841"/>
                    </a:cubicBezTo>
                    <a:cubicBezTo>
                      <a:pt x="12285" y="1840"/>
                      <a:pt x="12315" y="1802"/>
                      <a:pt x="12317" y="1766"/>
                    </a:cubicBezTo>
                    <a:cubicBezTo>
                      <a:pt x="12319" y="1729"/>
                      <a:pt x="12325" y="1658"/>
                      <a:pt x="12378" y="1554"/>
                    </a:cubicBezTo>
                    <a:cubicBezTo>
                      <a:pt x="12441" y="1435"/>
                      <a:pt x="12430" y="1372"/>
                      <a:pt x="12422" y="1319"/>
                    </a:cubicBezTo>
                    <a:cubicBezTo>
                      <a:pt x="12415" y="1266"/>
                      <a:pt x="12438" y="1233"/>
                      <a:pt x="12446" y="1199"/>
                    </a:cubicBezTo>
                    <a:cubicBezTo>
                      <a:pt x="12453" y="1165"/>
                      <a:pt x="12457" y="1144"/>
                      <a:pt x="12491" y="1063"/>
                    </a:cubicBezTo>
                    <a:cubicBezTo>
                      <a:pt x="12525" y="983"/>
                      <a:pt x="12464" y="900"/>
                      <a:pt x="12391" y="871"/>
                    </a:cubicBezTo>
                    <a:cubicBezTo>
                      <a:pt x="12318" y="842"/>
                      <a:pt x="12295" y="786"/>
                      <a:pt x="12294" y="747"/>
                    </a:cubicBezTo>
                    <a:cubicBezTo>
                      <a:pt x="12294" y="708"/>
                      <a:pt x="12338" y="652"/>
                      <a:pt x="12386" y="652"/>
                    </a:cubicBezTo>
                    <a:cubicBezTo>
                      <a:pt x="12435" y="652"/>
                      <a:pt x="12492" y="619"/>
                      <a:pt x="12515" y="555"/>
                    </a:cubicBezTo>
                    <a:cubicBezTo>
                      <a:pt x="12537" y="491"/>
                      <a:pt x="12557" y="575"/>
                      <a:pt x="12569" y="594"/>
                    </a:cubicBezTo>
                    <a:cubicBezTo>
                      <a:pt x="12583" y="613"/>
                      <a:pt x="12582" y="682"/>
                      <a:pt x="12595" y="729"/>
                    </a:cubicBezTo>
                    <a:cubicBezTo>
                      <a:pt x="12607" y="775"/>
                      <a:pt x="12606" y="794"/>
                      <a:pt x="12618" y="795"/>
                    </a:cubicBezTo>
                    <a:cubicBezTo>
                      <a:pt x="12664" y="755"/>
                      <a:pt x="12754" y="789"/>
                      <a:pt x="12785" y="811"/>
                    </a:cubicBezTo>
                    <a:cubicBezTo>
                      <a:pt x="12768" y="809"/>
                      <a:pt x="12747" y="815"/>
                      <a:pt x="12723" y="831"/>
                    </a:cubicBezTo>
                    <a:cubicBezTo>
                      <a:pt x="12701" y="846"/>
                      <a:pt x="12747" y="931"/>
                      <a:pt x="12774" y="938"/>
                    </a:cubicBezTo>
                    <a:cubicBezTo>
                      <a:pt x="12800" y="946"/>
                      <a:pt x="12825" y="1032"/>
                      <a:pt x="12815" y="1132"/>
                    </a:cubicBezTo>
                    <a:cubicBezTo>
                      <a:pt x="12854" y="1098"/>
                      <a:pt x="12888" y="1090"/>
                      <a:pt x="12901" y="1086"/>
                    </a:cubicBezTo>
                    <a:cubicBezTo>
                      <a:pt x="12914" y="1082"/>
                      <a:pt x="12920" y="1094"/>
                      <a:pt x="12919" y="1124"/>
                    </a:cubicBezTo>
                    <a:cubicBezTo>
                      <a:pt x="12918" y="1154"/>
                      <a:pt x="12920" y="1180"/>
                      <a:pt x="12932" y="1173"/>
                    </a:cubicBezTo>
                    <a:cubicBezTo>
                      <a:pt x="12968" y="1143"/>
                      <a:pt x="12993" y="1147"/>
                      <a:pt x="13010" y="1165"/>
                    </a:cubicBezTo>
                    <a:cubicBezTo>
                      <a:pt x="13026" y="1184"/>
                      <a:pt x="13014" y="1148"/>
                      <a:pt x="13006" y="1107"/>
                    </a:cubicBezTo>
                    <a:cubicBezTo>
                      <a:pt x="12997" y="1066"/>
                      <a:pt x="12985" y="1073"/>
                      <a:pt x="12962" y="1073"/>
                    </a:cubicBezTo>
                    <a:cubicBezTo>
                      <a:pt x="12884" y="1030"/>
                      <a:pt x="12890" y="899"/>
                      <a:pt x="12873" y="902"/>
                    </a:cubicBezTo>
                    <a:cubicBezTo>
                      <a:pt x="12857" y="906"/>
                      <a:pt x="12831" y="865"/>
                      <a:pt x="12816" y="833"/>
                    </a:cubicBezTo>
                    <a:cubicBezTo>
                      <a:pt x="12811" y="824"/>
                      <a:pt x="12805" y="819"/>
                      <a:pt x="12798" y="815"/>
                    </a:cubicBezTo>
                    <a:cubicBezTo>
                      <a:pt x="12798" y="796"/>
                      <a:pt x="12759" y="707"/>
                      <a:pt x="12740" y="638"/>
                    </a:cubicBezTo>
                    <a:cubicBezTo>
                      <a:pt x="12776" y="740"/>
                      <a:pt x="12817" y="682"/>
                      <a:pt x="12836" y="671"/>
                    </a:cubicBezTo>
                    <a:cubicBezTo>
                      <a:pt x="12849" y="697"/>
                      <a:pt x="12926" y="793"/>
                      <a:pt x="12927" y="766"/>
                    </a:cubicBezTo>
                    <a:cubicBezTo>
                      <a:pt x="12933" y="685"/>
                      <a:pt x="12904" y="614"/>
                      <a:pt x="12815" y="431"/>
                    </a:cubicBezTo>
                    <a:cubicBezTo>
                      <a:pt x="12727" y="247"/>
                      <a:pt x="12649" y="185"/>
                      <a:pt x="12627" y="177"/>
                    </a:cubicBezTo>
                    <a:cubicBezTo>
                      <a:pt x="12605" y="170"/>
                      <a:pt x="12592" y="206"/>
                      <a:pt x="12589" y="247"/>
                    </a:cubicBezTo>
                    <a:cubicBezTo>
                      <a:pt x="12585" y="287"/>
                      <a:pt x="12571" y="235"/>
                      <a:pt x="12569" y="201"/>
                    </a:cubicBezTo>
                    <a:cubicBezTo>
                      <a:pt x="12568" y="167"/>
                      <a:pt x="12580" y="152"/>
                      <a:pt x="12631" y="103"/>
                    </a:cubicBezTo>
                    <a:cubicBezTo>
                      <a:pt x="12682" y="54"/>
                      <a:pt x="12709" y="113"/>
                      <a:pt x="12713" y="153"/>
                    </a:cubicBezTo>
                    <a:cubicBezTo>
                      <a:pt x="12720" y="234"/>
                      <a:pt x="12746" y="257"/>
                      <a:pt x="12751" y="281"/>
                    </a:cubicBezTo>
                    <a:cubicBezTo>
                      <a:pt x="12757" y="305"/>
                      <a:pt x="12811" y="215"/>
                      <a:pt x="12811" y="215"/>
                    </a:cubicBezTo>
                    <a:cubicBezTo>
                      <a:pt x="12811" y="215"/>
                      <a:pt x="12824" y="281"/>
                      <a:pt x="12837" y="307"/>
                    </a:cubicBezTo>
                    <a:cubicBezTo>
                      <a:pt x="12850" y="333"/>
                      <a:pt x="12850" y="364"/>
                      <a:pt x="12850" y="389"/>
                    </a:cubicBezTo>
                    <a:cubicBezTo>
                      <a:pt x="12849" y="414"/>
                      <a:pt x="12875" y="426"/>
                      <a:pt x="12894" y="428"/>
                    </a:cubicBezTo>
                    <a:cubicBezTo>
                      <a:pt x="12913" y="429"/>
                      <a:pt x="12930" y="458"/>
                      <a:pt x="12935" y="489"/>
                    </a:cubicBezTo>
                    <a:cubicBezTo>
                      <a:pt x="12941" y="521"/>
                      <a:pt x="12964" y="536"/>
                      <a:pt x="12988" y="542"/>
                    </a:cubicBezTo>
                    <a:cubicBezTo>
                      <a:pt x="12999" y="499"/>
                      <a:pt x="13032" y="373"/>
                      <a:pt x="13042" y="368"/>
                    </a:cubicBezTo>
                    <a:cubicBezTo>
                      <a:pt x="13061" y="351"/>
                      <a:pt x="13116" y="219"/>
                      <a:pt x="13125" y="172"/>
                    </a:cubicBezTo>
                    <a:cubicBezTo>
                      <a:pt x="13133" y="126"/>
                      <a:pt x="13142" y="118"/>
                      <a:pt x="13165" y="110"/>
                    </a:cubicBezTo>
                    <a:cubicBezTo>
                      <a:pt x="13189" y="103"/>
                      <a:pt x="13177" y="111"/>
                      <a:pt x="13168" y="63"/>
                    </a:cubicBezTo>
                    <a:cubicBezTo>
                      <a:pt x="13165" y="46"/>
                      <a:pt x="13164" y="32"/>
                      <a:pt x="13164" y="32"/>
                    </a:cubicBezTo>
                    <a:lnTo>
                      <a:pt x="12162" y="32"/>
                    </a:lnTo>
                    <a:cubicBezTo>
                      <a:pt x="12157" y="32"/>
                      <a:pt x="12154" y="40"/>
                      <a:pt x="12153" y="52"/>
                    </a:cubicBezTo>
                    <a:cubicBezTo>
                      <a:pt x="12150" y="98"/>
                      <a:pt x="12148" y="100"/>
                      <a:pt x="12134" y="128"/>
                    </a:cubicBezTo>
                    <a:cubicBezTo>
                      <a:pt x="12120" y="156"/>
                      <a:pt x="12119" y="169"/>
                      <a:pt x="12123" y="198"/>
                    </a:cubicBezTo>
                    <a:cubicBezTo>
                      <a:pt x="12128" y="227"/>
                      <a:pt x="12102" y="216"/>
                      <a:pt x="12090" y="217"/>
                    </a:cubicBezTo>
                    <a:cubicBezTo>
                      <a:pt x="12077" y="218"/>
                      <a:pt x="12074" y="235"/>
                      <a:pt x="12073" y="121"/>
                    </a:cubicBezTo>
                    <a:cubicBezTo>
                      <a:pt x="12073" y="79"/>
                      <a:pt x="12061" y="32"/>
                      <a:pt x="12045" y="32"/>
                    </a:cubicBezTo>
                    <a:lnTo>
                      <a:pt x="10452" y="32"/>
                    </a:lnTo>
                    <a:cubicBezTo>
                      <a:pt x="10450" y="32"/>
                      <a:pt x="10442" y="45"/>
                      <a:pt x="10425" y="92"/>
                    </a:cubicBezTo>
                    <a:cubicBezTo>
                      <a:pt x="10475" y="154"/>
                      <a:pt x="10509" y="198"/>
                      <a:pt x="10503" y="272"/>
                    </a:cubicBezTo>
                    <a:cubicBezTo>
                      <a:pt x="10496" y="345"/>
                      <a:pt x="10534" y="450"/>
                      <a:pt x="10549" y="477"/>
                    </a:cubicBezTo>
                    <a:cubicBezTo>
                      <a:pt x="10565" y="503"/>
                      <a:pt x="10543" y="533"/>
                      <a:pt x="10531" y="573"/>
                    </a:cubicBezTo>
                    <a:cubicBezTo>
                      <a:pt x="10518" y="613"/>
                      <a:pt x="10536" y="701"/>
                      <a:pt x="10546" y="781"/>
                    </a:cubicBezTo>
                    <a:cubicBezTo>
                      <a:pt x="10467" y="850"/>
                      <a:pt x="10449" y="828"/>
                      <a:pt x="10427" y="806"/>
                    </a:cubicBezTo>
                    <a:cubicBezTo>
                      <a:pt x="10406" y="783"/>
                      <a:pt x="10411" y="837"/>
                      <a:pt x="10409" y="869"/>
                    </a:cubicBezTo>
                    <a:cubicBezTo>
                      <a:pt x="10407" y="901"/>
                      <a:pt x="10474" y="1031"/>
                      <a:pt x="10483" y="1047"/>
                    </a:cubicBezTo>
                    <a:cubicBezTo>
                      <a:pt x="10493" y="1062"/>
                      <a:pt x="10466" y="1094"/>
                      <a:pt x="10444" y="1130"/>
                    </a:cubicBezTo>
                    <a:cubicBezTo>
                      <a:pt x="10473" y="1001"/>
                      <a:pt x="10407" y="929"/>
                      <a:pt x="10384" y="910"/>
                    </a:cubicBezTo>
                    <a:cubicBezTo>
                      <a:pt x="10361" y="891"/>
                      <a:pt x="10323" y="760"/>
                      <a:pt x="10320" y="746"/>
                    </a:cubicBezTo>
                    <a:cubicBezTo>
                      <a:pt x="10317" y="733"/>
                      <a:pt x="10345" y="748"/>
                      <a:pt x="10357" y="763"/>
                    </a:cubicBezTo>
                    <a:cubicBezTo>
                      <a:pt x="10370" y="778"/>
                      <a:pt x="10384" y="740"/>
                      <a:pt x="10396" y="697"/>
                    </a:cubicBezTo>
                    <a:cubicBezTo>
                      <a:pt x="10409" y="654"/>
                      <a:pt x="10408" y="701"/>
                      <a:pt x="10413" y="744"/>
                    </a:cubicBezTo>
                    <a:cubicBezTo>
                      <a:pt x="10418" y="788"/>
                      <a:pt x="10444" y="767"/>
                      <a:pt x="10473" y="773"/>
                    </a:cubicBezTo>
                    <a:cubicBezTo>
                      <a:pt x="10502" y="778"/>
                      <a:pt x="10502" y="780"/>
                      <a:pt x="10514" y="746"/>
                    </a:cubicBezTo>
                    <a:cubicBezTo>
                      <a:pt x="10526" y="712"/>
                      <a:pt x="10525" y="676"/>
                      <a:pt x="10513" y="650"/>
                    </a:cubicBezTo>
                    <a:cubicBezTo>
                      <a:pt x="10501" y="624"/>
                      <a:pt x="10503" y="595"/>
                      <a:pt x="10507" y="563"/>
                    </a:cubicBezTo>
                    <a:cubicBezTo>
                      <a:pt x="10511" y="531"/>
                      <a:pt x="10486" y="541"/>
                      <a:pt x="10471" y="535"/>
                    </a:cubicBezTo>
                    <a:cubicBezTo>
                      <a:pt x="10455" y="529"/>
                      <a:pt x="10458" y="478"/>
                      <a:pt x="10465" y="384"/>
                    </a:cubicBezTo>
                    <a:cubicBezTo>
                      <a:pt x="10433" y="382"/>
                      <a:pt x="10392" y="457"/>
                      <a:pt x="10387" y="497"/>
                    </a:cubicBezTo>
                    <a:cubicBezTo>
                      <a:pt x="10382" y="536"/>
                      <a:pt x="10357" y="519"/>
                      <a:pt x="10346" y="519"/>
                    </a:cubicBezTo>
                    <a:cubicBezTo>
                      <a:pt x="10334" y="519"/>
                      <a:pt x="10342" y="408"/>
                      <a:pt x="10359" y="352"/>
                    </a:cubicBezTo>
                    <a:cubicBezTo>
                      <a:pt x="10316" y="363"/>
                      <a:pt x="10282" y="318"/>
                      <a:pt x="10294" y="273"/>
                    </a:cubicBezTo>
                    <a:cubicBezTo>
                      <a:pt x="10313" y="206"/>
                      <a:pt x="10324" y="32"/>
                      <a:pt x="10331" y="32"/>
                    </a:cubicBezTo>
                    <a:lnTo>
                      <a:pt x="10134" y="32"/>
                    </a:lnTo>
                    <a:cubicBezTo>
                      <a:pt x="10137" y="32"/>
                      <a:pt x="10139" y="15"/>
                      <a:pt x="10141" y="24"/>
                    </a:cubicBezTo>
                    <a:cubicBezTo>
                      <a:pt x="10152" y="61"/>
                      <a:pt x="10143" y="60"/>
                      <a:pt x="10134" y="92"/>
                    </a:cubicBezTo>
                    <a:cubicBezTo>
                      <a:pt x="10125" y="125"/>
                      <a:pt x="10127" y="118"/>
                      <a:pt x="10149" y="128"/>
                    </a:cubicBezTo>
                    <a:cubicBezTo>
                      <a:pt x="10172" y="137"/>
                      <a:pt x="10148" y="184"/>
                      <a:pt x="10106" y="216"/>
                    </a:cubicBezTo>
                    <a:cubicBezTo>
                      <a:pt x="10065" y="248"/>
                      <a:pt x="9953" y="145"/>
                      <a:pt x="9941" y="77"/>
                    </a:cubicBezTo>
                    <a:cubicBezTo>
                      <a:pt x="9937" y="56"/>
                      <a:pt x="9929" y="32"/>
                      <a:pt x="9921" y="32"/>
                    </a:cubicBezTo>
                    <a:lnTo>
                      <a:pt x="9859" y="32"/>
                    </a:lnTo>
                    <a:cubicBezTo>
                      <a:pt x="9882" y="32"/>
                      <a:pt x="9907" y="94"/>
                      <a:pt x="9895" y="88"/>
                    </a:cubicBezTo>
                    <a:cubicBezTo>
                      <a:pt x="9874" y="78"/>
                      <a:pt x="9793" y="99"/>
                      <a:pt x="9775" y="122"/>
                    </a:cubicBezTo>
                    <a:cubicBezTo>
                      <a:pt x="9758" y="145"/>
                      <a:pt x="9734" y="121"/>
                      <a:pt x="9698" y="89"/>
                    </a:cubicBezTo>
                    <a:cubicBezTo>
                      <a:pt x="9662" y="56"/>
                      <a:pt x="9606" y="89"/>
                      <a:pt x="9561" y="44"/>
                    </a:cubicBezTo>
                    <a:cubicBezTo>
                      <a:pt x="9515" y="-1"/>
                      <a:pt x="9472" y="80"/>
                      <a:pt x="9446" y="75"/>
                    </a:cubicBezTo>
                    <a:cubicBezTo>
                      <a:pt x="9420" y="70"/>
                      <a:pt x="9317" y="149"/>
                      <a:pt x="9295" y="177"/>
                    </a:cubicBezTo>
                    <a:cubicBezTo>
                      <a:pt x="9273" y="204"/>
                      <a:pt x="9244" y="189"/>
                      <a:pt x="9220" y="151"/>
                    </a:cubicBezTo>
                    <a:cubicBezTo>
                      <a:pt x="9197" y="114"/>
                      <a:pt x="9201" y="146"/>
                      <a:pt x="9161" y="171"/>
                    </a:cubicBezTo>
                    <a:cubicBezTo>
                      <a:pt x="9126" y="193"/>
                      <a:pt x="9037" y="32"/>
                      <a:pt x="9000" y="32"/>
                    </a:cubicBezTo>
                    <a:lnTo>
                      <a:pt x="8036" y="32"/>
                    </a:lnTo>
                    <a:cubicBezTo>
                      <a:pt x="8003" y="32"/>
                      <a:pt x="8012" y="147"/>
                      <a:pt x="8025" y="163"/>
                    </a:cubicBezTo>
                    <a:cubicBezTo>
                      <a:pt x="8058" y="216"/>
                      <a:pt x="8089" y="300"/>
                      <a:pt x="8077" y="409"/>
                    </a:cubicBezTo>
                    <a:cubicBezTo>
                      <a:pt x="8066" y="570"/>
                      <a:pt x="8112" y="612"/>
                      <a:pt x="8131" y="642"/>
                    </a:cubicBezTo>
                    <a:cubicBezTo>
                      <a:pt x="8150" y="673"/>
                      <a:pt x="8132" y="668"/>
                      <a:pt x="8123" y="706"/>
                    </a:cubicBezTo>
                    <a:cubicBezTo>
                      <a:pt x="8113" y="744"/>
                      <a:pt x="8112" y="739"/>
                      <a:pt x="8130" y="780"/>
                    </a:cubicBezTo>
                    <a:cubicBezTo>
                      <a:pt x="8148" y="820"/>
                      <a:pt x="8156" y="839"/>
                      <a:pt x="8156" y="887"/>
                    </a:cubicBezTo>
                    <a:cubicBezTo>
                      <a:pt x="8156" y="935"/>
                      <a:pt x="8135" y="866"/>
                      <a:pt x="8128" y="824"/>
                    </a:cubicBezTo>
                    <a:cubicBezTo>
                      <a:pt x="8121" y="781"/>
                      <a:pt x="8107" y="841"/>
                      <a:pt x="8098" y="881"/>
                    </a:cubicBezTo>
                    <a:cubicBezTo>
                      <a:pt x="8088" y="921"/>
                      <a:pt x="8080" y="881"/>
                      <a:pt x="8068" y="849"/>
                    </a:cubicBezTo>
                    <a:cubicBezTo>
                      <a:pt x="8055" y="815"/>
                      <a:pt x="8046" y="808"/>
                      <a:pt x="8063" y="768"/>
                    </a:cubicBezTo>
                    <a:cubicBezTo>
                      <a:pt x="8081" y="727"/>
                      <a:pt x="8080" y="722"/>
                      <a:pt x="8061" y="722"/>
                    </a:cubicBezTo>
                    <a:cubicBezTo>
                      <a:pt x="8042" y="722"/>
                      <a:pt x="8024" y="743"/>
                      <a:pt x="8032" y="828"/>
                    </a:cubicBezTo>
                    <a:cubicBezTo>
                      <a:pt x="8040" y="914"/>
                      <a:pt x="8034" y="929"/>
                      <a:pt x="8029" y="982"/>
                    </a:cubicBezTo>
                    <a:cubicBezTo>
                      <a:pt x="8024" y="1034"/>
                      <a:pt x="8051" y="1077"/>
                      <a:pt x="8061" y="1145"/>
                    </a:cubicBezTo>
                    <a:cubicBezTo>
                      <a:pt x="8070" y="1213"/>
                      <a:pt x="8088" y="1236"/>
                      <a:pt x="8121" y="1329"/>
                    </a:cubicBezTo>
                    <a:cubicBezTo>
                      <a:pt x="8066" y="1349"/>
                      <a:pt x="8003" y="1027"/>
                      <a:pt x="7993" y="949"/>
                    </a:cubicBezTo>
                    <a:cubicBezTo>
                      <a:pt x="7984" y="871"/>
                      <a:pt x="7955" y="896"/>
                      <a:pt x="7938" y="894"/>
                    </a:cubicBezTo>
                    <a:cubicBezTo>
                      <a:pt x="7922" y="891"/>
                      <a:pt x="7948" y="830"/>
                      <a:pt x="7956" y="803"/>
                    </a:cubicBezTo>
                    <a:cubicBezTo>
                      <a:pt x="7965" y="775"/>
                      <a:pt x="7904" y="682"/>
                      <a:pt x="7882" y="619"/>
                    </a:cubicBezTo>
                    <a:cubicBezTo>
                      <a:pt x="7910" y="682"/>
                      <a:pt x="7941" y="697"/>
                      <a:pt x="7959" y="674"/>
                    </a:cubicBezTo>
                    <a:cubicBezTo>
                      <a:pt x="7977" y="652"/>
                      <a:pt x="7989" y="669"/>
                      <a:pt x="8021" y="685"/>
                    </a:cubicBezTo>
                    <a:cubicBezTo>
                      <a:pt x="8044" y="563"/>
                      <a:pt x="7970" y="400"/>
                      <a:pt x="7937" y="336"/>
                    </a:cubicBezTo>
                    <a:lnTo>
                      <a:pt x="7971" y="362"/>
                    </a:lnTo>
                    <a:lnTo>
                      <a:pt x="7975" y="277"/>
                    </a:lnTo>
                    <a:lnTo>
                      <a:pt x="7965" y="254"/>
                    </a:lnTo>
                    <a:lnTo>
                      <a:pt x="7927" y="316"/>
                    </a:lnTo>
                    <a:cubicBezTo>
                      <a:pt x="7903" y="267"/>
                      <a:pt x="7910" y="164"/>
                      <a:pt x="7894" y="199"/>
                    </a:cubicBezTo>
                    <a:cubicBezTo>
                      <a:pt x="7877" y="234"/>
                      <a:pt x="7854" y="310"/>
                      <a:pt x="7849" y="347"/>
                    </a:cubicBezTo>
                    <a:cubicBezTo>
                      <a:pt x="7843" y="385"/>
                      <a:pt x="7789" y="276"/>
                      <a:pt x="7802" y="236"/>
                    </a:cubicBezTo>
                    <a:cubicBezTo>
                      <a:pt x="7873" y="80"/>
                      <a:pt x="7741" y="17"/>
                      <a:pt x="7704" y="30"/>
                    </a:cubicBezTo>
                    <a:cubicBezTo>
                      <a:pt x="7677" y="39"/>
                      <a:pt x="7678" y="32"/>
                      <a:pt x="7683" y="32"/>
                    </a:cubicBezTo>
                    <a:lnTo>
                      <a:pt x="781" y="32"/>
                    </a:lnTo>
                    <a:lnTo>
                      <a:pt x="12" y="2348"/>
                    </a:lnTo>
                    <a:cubicBezTo>
                      <a:pt x="12" y="2348"/>
                      <a:pt x="-11" y="2376"/>
                      <a:pt x="5" y="2447"/>
                    </a:cubicBezTo>
                    <a:close/>
                    <a:moveTo>
                      <a:pt x="5" y="2447"/>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5" name="AutoShape 125"/>
              <p:cNvSpPr>
                <a:spLocks/>
              </p:cNvSpPr>
              <p:nvPr/>
            </p:nvSpPr>
            <p:spPr bwMode="auto">
              <a:xfrm>
                <a:off x="8709248" y="2273300"/>
                <a:ext cx="50596" cy="42863"/>
              </a:xfrm>
              <a:custGeom>
                <a:avLst/>
                <a:gdLst/>
                <a:ahLst/>
                <a:cxnLst/>
                <a:rect l="0" t="0" r="r" b="b"/>
                <a:pathLst>
                  <a:path w="21002" h="20099">
                    <a:moveTo>
                      <a:pt x="14641" y="15598"/>
                    </a:moveTo>
                    <a:cubicBezTo>
                      <a:pt x="14641" y="15598"/>
                      <a:pt x="14500" y="14740"/>
                      <a:pt x="14425" y="12292"/>
                    </a:cubicBezTo>
                    <a:cubicBezTo>
                      <a:pt x="14340" y="9823"/>
                      <a:pt x="10080" y="8134"/>
                      <a:pt x="8327" y="7294"/>
                    </a:cubicBezTo>
                    <a:cubicBezTo>
                      <a:pt x="6569" y="6436"/>
                      <a:pt x="4725" y="1621"/>
                      <a:pt x="4208" y="1"/>
                    </a:cubicBezTo>
                    <a:cubicBezTo>
                      <a:pt x="4208" y="1"/>
                      <a:pt x="3108" y="-77"/>
                      <a:pt x="1415" y="1183"/>
                    </a:cubicBezTo>
                    <a:cubicBezTo>
                      <a:pt x="-258" y="2450"/>
                      <a:pt x="410" y="6790"/>
                      <a:pt x="777" y="8467"/>
                    </a:cubicBezTo>
                    <a:cubicBezTo>
                      <a:pt x="1144" y="10151"/>
                      <a:pt x="988" y="10513"/>
                      <a:pt x="254" y="12535"/>
                    </a:cubicBezTo>
                    <a:cubicBezTo>
                      <a:pt x="-489" y="14561"/>
                      <a:pt x="546" y="15743"/>
                      <a:pt x="1415" y="16690"/>
                    </a:cubicBezTo>
                    <a:cubicBezTo>
                      <a:pt x="2314" y="17620"/>
                      <a:pt x="5976" y="14650"/>
                      <a:pt x="7533" y="13129"/>
                    </a:cubicBezTo>
                    <a:cubicBezTo>
                      <a:pt x="9055" y="11597"/>
                      <a:pt x="9201" y="15163"/>
                      <a:pt x="9507" y="17191"/>
                    </a:cubicBezTo>
                    <a:cubicBezTo>
                      <a:pt x="9799" y="19225"/>
                      <a:pt x="12431" y="21523"/>
                      <a:pt x="14937" y="18973"/>
                    </a:cubicBezTo>
                    <a:cubicBezTo>
                      <a:pt x="17419" y="16424"/>
                      <a:pt x="19594" y="16690"/>
                      <a:pt x="20990" y="19495"/>
                    </a:cubicBezTo>
                    <a:cubicBezTo>
                      <a:pt x="21111" y="19732"/>
                      <a:pt x="20187" y="19877"/>
                      <a:pt x="20187" y="20037"/>
                    </a:cubicBezTo>
                    <a:lnTo>
                      <a:pt x="20187" y="7555"/>
                    </a:lnTo>
                    <a:cubicBezTo>
                      <a:pt x="20187" y="7850"/>
                      <a:pt x="19041" y="8276"/>
                      <a:pt x="18790" y="8893"/>
                    </a:cubicBezTo>
                    <a:cubicBezTo>
                      <a:pt x="18052" y="10678"/>
                      <a:pt x="14641" y="15598"/>
                      <a:pt x="14641" y="15598"/>
                    </a:cubicBezTo>
                    <a:close/>
                    <a:moveTo>
                      <a:pt x="14641" y="15598"/>
                    </a:moveTo>
                  </a:path>
                </a:pathLst>
              </a:custGeom>
              <a:grpFill/>
              <a:ln>
                <a:noFill/>
              </a:ln>
              <a:extLs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grpSp>
          <p:nvGrpSpPr>
            <p:cNvPr id="21" name="Group 20"/>
            <p:cNvGrpSpPr/>
            <p:nvPr/>
          </p:nvGrpSpPr>
          <p:grpSpPr>
            <a:xfrm>
              <a:off x="4826001" y="1016000"/>
              <a:ext cx="412673" cy="1109663"/>
              <a:chOff x="4826013" y="1016000"/>
              <a:chExt cx="412673" cy="1109663"/>
            </a:xfrm>
            <a:grpFill/>
          </p:grpSpPr>
          <p:sp>
            <p:nvSpPr>
              <p:cNvPr id="22" name="AutoShape 1"/>
              <p:cNvSpPr>
                <a:spLocks/>
              </p:cNvSpPr>
              <p:nvPr/>
            </p:nvSpPr>
            <p:spPr bwMode="auto">
              <a:xfrm>
                <a:off x="5142237" y="1790700"/>
                <a:ext cx="42691" cy="60325"/>
              </a:xfrm>
              <a:custGeom>
                <a:avLst/>
                <a:gdLst/>
                <a:ahLst/>
                <a:cxnLst/>
                <a:rect l="0" t="0" r="r" b="b"/>
                <a:pathLst>
                  <a:path w="20835" h="20792">
                    <a:moveTo>
                      <a:pt x="3351" y="15016"/>
                    </a:moveTo>
                    <a:cubicBezTo>
                      <a:pt x="4135" y="15016"/>
                      <a:pt x="5452" y="13908"/>
                      <a:pt x="5452" y="12688"/>
                    </a:cubicBezTo>
                    <a:cubicBezTo>
                      <a:pt x="5452" y="11462"/>
                      <a:pt x="6841" y="13431"/>
                      <a:pt x="6841" y="14105"/>
                    </a:cubicBezTo>
                    <a:cubicBezTo>
                      <a:pt x="6841" y="14775"/>
                      <a:pt x="7966" y="14162"/>
                      <a:pt x="10952" y="9979"/>
                    </a:cubicBezTo>
                    <a:cubicBezTo>
                      <a:pt x="13041" y="14649"/>
                      <a:pt x="8067" y="15682"/>
                      <a:pt x="6134" y="15997"/>
                    </a:cubicBezTo>
                    <a:cubicBezTo>
                      <a:pt x="4201" y="16304"/>
                      <a:pt x="4907" y="17230"/>
                      <a:pt x="6565" y="17536"/>
                    </a:cubicBezTo>
                    <a:cubicBezTo>
                      <a:pt x="8247" y="17843"/>
                      <a:pt x="9115" y="18460"/>
                      <a:pt x="7637" y="19058"/>
                    </a:cubicBezTo>
                    <a:cubicBezTo>
                      <a:pt x="6134" y="19682"/>
                      <a:pt x="6134" y="20369"/>
                      <a:pt x="9821" y="20776"/>
                    </a:cubicBezTo>
                    <a:cubicBezTo>
                      <a:pt x="13490" y="21217"/>
                      <a:pt x="18374" y="12318"/>
                      <a:pt x="19858" y="11210"/>
                    </a:cubicBezTo>
                    <a:cubicBezTo>
                      <a:pt x="21354" y="10111"/>
                      <a:pt x="20050" y="8085"/>
                      <a:pt x="20756" y="5622"/>
                    </a:cubicBezTo>
                    <a:cubicBezTo>
                      <a:pt x="21450" y="1759"/>
                      <a:pt x="17410" y="595"/>
                      <a:pt x="14621" y="106"/>
                    </a:cubicBezTo>
                    <a:cubicBezTo>
                      <a:pt x="11832" y="-383"/>
                      <a:pt x="7271" y="839"/>
                      <a:pt x="6236" y="3170"/>
                    </a:cubicBezTo>
                    <a:lnTo>
                      <a:pt x="8863" y="4648"/>
                    </a:lnTo>
                    <a:cubicBezTo>
                      <a:pt x="8863" y="4648"/>
                      <a:pt x="7720" y="5068"/>
                      <a:pt x="6134" y="5020"/>
                    </a:cubicBezTo>
                    <a:cubicBezTo>
                      <a:pt x="4566" y="4961"/>
                      <a:pt x="4907" y="6055"/>
                      <a:pt x="5362" y="7340"/>
                    </a:cubicBezTo>
                    <a:cubicBezTo>
                      <a:pt x="5793" y="8646"/>
                      <a:pt x="4135" y="8320"/>
                      <a:pt x="2041" y="9188"/>
                    </a:cubicBezTo>
                    <a:cubicBezTo>
                      <a:pt x="-78" y="10053"/>
                      <a:pt x="-150" y="12075"/>
                      <a:pt x="101" y="13484"/>
                    </a:cubicBezTo>
                    <a:cubicBezTo>
                      <a:pt x="371" y="14897"/>
                      <a:pt x="2567" y="15016"/>
                      <a:pt x="3351" y="15016"/>
                    </a:cubicBezTo>
                    <a:close/>
                    <a:moveTo>
                      <a:pt x="3351" y="15016"/>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 name="AutoShape 2"/>
              <p:cNvSpPr>
                <a:spLocks/>
              </p:cNvSpPr>
              <p:nvPr/>
            </p:nvSpPr>
            <p:spPr bwMode="auto">
              <a:xfrm>
                <a:off x="5078992" y="1714500"/>
                <a:ext cx="49015" cy="157163"/>
              </a:xfrm>
              <a:custGeom>
                <a:avLst/>
                <a:gdLst/>
                <a:ahLst/>
                <a:cxnLst/>
                <a:rect l="0" t="0" r="r" b="b"/>
                <a:pathLst>
                  <a:path w="19459" h="21386">
                    <a:moveTo>
                      <a:pt x="15803" y="10889"/>
                    </a:moveTo>
                    <a:cubicBezTo>
                      <a:pt x="16569" y="11237"/>
                      <a:pt x="19453" y="12878"/>
                      <a:pt x="19453" y="12878"/>
                    </a:cubicBezTo>
                    <a:cubicBezTo>
                      <a:pt x="19453" y="12878"/>
                      <a:pt x="18827" y="11680"/>
                      <a:pt x="18962" y="11237"/>
                    </a:cubicBezTo>
                    <a:cubicBezTo>
                      <a:pt x="19106" y="10791"/>
                      <a:pt x="18119" y="9811"/>
                      <a:pt x="18466" y="9253"/>
                    </a:cubicBezTo>
                    <a:cubicBezTo>
                      <a:pt x="18827" y="8685"/>
                      <a:pt x="19179" y="5965"/>
                      <a:pt x="13121" y="4223"/>
                    </a:cubicBezTo>
                    <a:cubicBezTo>
                      <a:pt x="15168" y="2775"/>
                      <a:pt x="15640" y="664"/>
                      <a:pt x="13333" y="1037"/>
                    </a:cubicBezTo>
                    <a:cubicBezTo>
                      <a:pt x="11008" y="1405"/>
                      <a:pt x="11080" y="1158"/>
                      <a:pt x="10459" y="547"/>
                    </a:cubicBezTo>
                    <a:cubicBezTo>
                      <a:pt x="9818" y="-72"/>
                      <a:pt x="6997" y="-214"/>
                      <a:pt x="6520" y="372"/>
                    </a:cubicBezTo>
                    <a:cubicBezTo>
                      <a:pt x="6015" y="963"/>
                      <a:pt x="6015" y="1329"/>
                      <a:pt x="6997" y="1503"/>
                    </a:cubicBezTo>
                    <a:cubicBezTo>
                      <a:pt x="7984" y="1672"/>
                      <a:pt x="10459" y="2534"/>
                      <a:pt x="8899" y="4172"/>
                    </a:cubicBezTo>
                    <a:cubicBezTo>
                      <a:pt x="7767" y="5062"/>
                      <a:pt x="7209" y="5255"/>
                      <a:pt x="7719" y="5744"/>
                    </a:cubicBezTo>
                    <a:cubicBezTo>
                      <a:pt x="8191" y="6234"/>
                      <a:pt x="7916" y="6551"/>
                      <a:pt x="6722" y="6698"/>
                    </a:cubicBezTo>
                    <a:cubicBezTo>
                      <a:pt x="5533" y="6844"/>
                      <a:pt x="2774" y="7313"/>
                      <a:pt x="2004" y="7342"/>
                    </a:cubicBezTo>
                    <a:cubicBezTo>
                      <a:pt x="1503" y="8175"/>
                      <a:pt x="1503" y="9032"/>
                      <a:pt x="8552" y="8761"/>
                    </a:cubicBezTo>
                    <a:cubicBezTo>
                      <a:pt x="2996" y="9253"/>
                      <a:pt x="2774" y="10624"/>
                      <a:pt x="4339" y="11680"/>
                    </a:cubicBezTo>
                    <a:cubicBezTo>
                      <a:pt x="1729" y="11018"/>
                      <a:pt x="1026" y="11112"/>
                      <a:pt x="530" y="11430"/>
                    </a:cubicBezTo>
                    <a:cubicBezTo>
                      <a:pt x="29" y="11752"/>
                      <a:pt x="-322" y="12264"/>
                      <a:pt x="453" y="12337"/>
                    </a:cubicBezTo>
                    <a:cubicBezTo>
                      <a:pt x="1243" y="12412"/>
                      <a:pt x="5750" y="12954"/>
                      <a:pt x="5461" y="13223"/>
                    </a:cubicBezTo>
                    <a:cubicBezTo>
                      <a:pt x="5182" y="13494"/>
                      <a:pt x="5104" y="14595"/>
                      <a:pt x="5952" y="14230"/>
                    </a:cubicBezTo>
                    <a:cubicBezTo>
                      <a:pt x="6790" y="13862"/>
                      <a:pt x="8465" y="13494"/>
                      <a:pt x="8759" y="14198"/>
                    </a:cubicBezTo>
                    <a:cubicBezTo>
                      <a:pt x="9048" y="14915"/>
                      <a:pt x="8465" y="15574"/>
                      <a:pt x="8123" y="16089"/>
                    </a:cubicBezTo>
                    <a:cubicBezTo>
                      <a:pt x="7767" y="16610"/>
                      <a:pt x="7984" y="18128"/>
                      <a:pt x="9684" y="18635"/>
                    </a:cubicBezTo>
                    <a:cubicBezTo>
                      <a:pt x="7984" y="19623"/>
                      <a:pt x="6939" y="20628"/>
                      <a:pt x="12780" y="21386"/>
                    </a:cubicBezTo>
                    <a:cubicBezTo>
                      <a:pt x="13608" y="21045"/>
                      <a:pt x="15091" y="20580"/>
                      <a:pt x="14816" y="20189"/>
                    </a:cubicBezTo>
                    <a:cubicBezTo>
                      <a:pt x="14523" y="19794"/>
                      <a:pt x="13820" y="19549"/>
                      <a:pt x="15023" y="19156"/>
                    </a:cubicBezTo>
                    <a:cubicBezTo>
                      <a:pt x="16213" y="18764"/>
                      <a:pt x="17214" y="18147"/>
                      <a:pt x="15803" y="18229"/>
                    </a:cubicBezTo>
                    <a:cubicBezTo>
                      <a:pt x="14388" y="18300"/>
                      <a:pt x="14455" y="17361"/>
                      <a:pt x="16506" y="17069"/>
                    </a:cubicBezTo>
                    <a:cubicBezTo>
                      <a:pt x="18538" y="16777"/>
                      <a:pt x="19391" y="16950"/>
                      <a:pt x="19453" y="16289"/>
                    </a:cubicBezTo>
                    <a:cubicBezTo>
                      <a:pt x="19530" y="15625"/>
                      <a:pt x="18890" y="15625"/>
                      <a:pt x="18057" y="15820"/>
                    </a:cubicBezTo>
                    <a:cubicBezTo>
                      <a:pt x="17214" y="16020"/>
                      <a:pt x="21278" y="14054"/>
                      <a:pt x="14889" y="12900"/>
                    </a:cubicBezTo>
                    <a:cubicBezTo>
                      <a:pt x="17055" y="12930"/>
                      <a:pt x="17479" y="12736"/>
                      <a:pt x="16993" y="12362"/>
                    </a:cubicBezTo>
                    <a:cubicBezTo>
                      <a:pt x="16506" y="11997"/>
                      <a:pt x="15437" y="11799"/>
                      <a:pt x="14306" y="11827"/>
                    </a:cubicBezTo>
                    <a:cubicBezTo>
                      <a:pt x="13184" y="11851"/>
                      <a:pt x="13049" y="11729"/>
                      <a:pt x="13608" y="11306"/>
                    </a:cubicBezTo>
                    <a:cubicBezTo>
                      <a:pt x="14171" y="10889"/>
                      <a:pt x="15023" y="10548"/>
                      <a:pt x="15803" y="10889"/>
                    </a:cubicBezTo>
                    <a:close/>
                    <a:moveTo>
                      <a:pt x="15803" y="10889"/>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 name="AutoShape 3"/>
              <p:cNvSpPr>
                <a:spLocks/>
              </p:cNvSpPr>
              <p:nvPr/>
            </p:nvSpPr>
            <p:spPr bwMode="auto">
              <a:xfrm>
                <a:off x="5104290" y="1651000"/>
                <a:ext cx="42691" cy="60325"/>
              </a:xfrm>
              <a:custGeom>
                <a:avLst/>
                <a:gdLst/>
                <a:ahLst/>
                <a:cxnLst/>
                <a:rect l="0" t="0" r="r" b="b"/>
                <a:pathLst>
                  <a:path w="20675" h="21523">
                    <a:moveTo>
                      <a:pt x="19887" y="12503"/>
                    </a:moveTo>
                    <a:cubicBezTo>
                      <a:pt x="21429" y="11229"/>
                      <a:pt x="20573" y="8143"/>
                      <a:pt x="18503" y="7491"/>
                    </a:cubicBezTo>
                    <a:cubicBezTo>
                      <a:pt x="16457" y="6857"/>
                      <a:pt x="6337" y="1033"/>
                      <a:pt x="4901" y="0"/>
                    </a:cubicBezTo>
                    <a:cubicBezTo>
                      <a:pt x="4901" y="0"/>
                      <a:pt x="2409" y="2751"/>
                      <a:pt x="3599" y="4742"/>
                    </a:cubicBezTo>
                    <a:cubicBezTo>
                      <a:pt x="4801" y="6739"/>
                      <a:pt x="2655" y="14618"/>
                      <a:pt x="1371" y="15844"/>
                    </a:cubicBezTo>
                    <a:cubicBezTo>
                      <a:pt x="93" y="17053"/>
                      <a:pt x="-171" y="17502"/>
                      <a:pt x="93" y="19556"/>
                    </a:cubicBezTo>
                    <a:cubicBezTo>
                      <a:pt x="357" y="21600"/>
                      <a:pt x="6595" y="21600"/>
                      <a:pt x="9861" y="21482"/>
                    </a:cubicBezTo>
                    <a:cubicBezTo>
                      <a:pt x="13121" y="21343"/>
                      <a:pt x="13121" y="16528"/>
                      <a:pt x="11485" y="12119"/>
                    </a:cubicBezTo>
                    <a:cubicBezTo>
                      <a:pt x="12001" y="12503"/>
                      <a:pt x="13543" y="14416"/>
                      <a:pt x="13889" y="16728"/>
                    </a:cubicBezTo>
                    <a:cubicBezTo>
                      <a:pt x="14247" y="19047"/>
                      <a:pt x="15771" y="18198"/>
                      <a:pt x="16879" y="17448"/>
                    </a:cubicBezTo>
                    <a:cubicBezTo>
                      <a:pt x="17993" y="16669"/>
                      <a:pt x="18339" y="13784"/>
                      <a:pt x="19887" y="12503"/>
                    </a:cubicBezTo>
                    <a:close/>
                    <a:moveTo>
                      <a:pt x="19887" y="12503"/>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 name="AutoShape 4"/>
              <p:cNvSpPr>
                <a:spLocks/>
              </p:cNvSpPr>
              <p:nvPr/>
            </p:nvSpPr>
            <p:spPr bwMode="auto">
              <a:xfrm>
                <a:off x="5066343" y="1651000"/>
                <a:ext cx="42691" cy="73025"/>
              </a:xfrm>
              <a:custGeom>
                <a:avLst/>
                <a:gdLst/>
                <a:ahLst/>
                <a:cxnLst/>
                <a:rect l="0" t="0" r="r" b="b"/>
                <a:pathLst>
                  <a:path w="19190" h="20730">
                    <a:moveTo>
                      <a:pt x="12813" y="7288"/>
                    </a:moveTo>
                    <a:cubicBezTo>
                      <a:pt x="21600" y="4412"/>
                      <a:pt x="15317" y="703"/>
                      <a:pt x="12162" y="0"/>
                    </a:cubicBezTo>
                    <a:lnTo>
                      <a:pt x="10392" y="2319"/>
                    </a:lnTo>
                    <a:cubicBezTo>
                      <a:pt x="10392" y="2319"/>
                      <a:pt x="9200" y="2885"/>
                      <a:pt x="7502" y="3393"/>
                    </a:cubicBezTo>
                    <a:cubicBezTo>
                      <a:pt x="5803" y="3895"/>
                      <a:pt x="8219" y="5011"/>
                      <a:pt x="8869" y="5575"/>
                    </a:cubicBezTo>
                    <a:cubicBezTo>
                      <a:pt x="9498" y="6127"/>
                      <a:pt x="8384" y="6427"/>
                      <a:pt x="5720" y="7651"/>
                    </a:cubicBezTo>
                    <a:cubicBezTo>
                      <a:pt x="9200" y="9117"/>
                      <a:pt x="8952" y="10855"/>
                      <a:pt x="8550" y="12175"/>
                    </a:cubicBezTo>
                    <a:cubicBezTo>
                      <a:pt x="3469" y="9230"/>
                      <a:pt x="0" y="19470"/>
                      <a:pt x="0" y="20533"/>
                    </a:cubicBezTo>
                    <a:cubicBezTo>
                      <a:pt x="0" y="21600"/>
                      <a:pt x="3387" y="18049"/>
                      <a:pt x="4280" y="16881"/>
                    </a:cubicBezTo>
                    <a:cubicBezTo>
                      <a:pt x="5163" y="15706"/>
                      <a:pt x="5306" y="17648"/>
                      <a:pt x="4440" y="18606"/>
                    </a:cubicBezTo>
                    <a:cubicBezTo>
                      <a:pt x="3552" y="19575"/>
                      <a:pt x="8461" y="18103"/>
                      <a:pt x="8550" y="17440"/>
                    </a:cubicBezTo>
                    <a:cubicBezTo>
                      <a:pt x="7739" y="15211"/>
                      <a:pt x="8770" y="14555"/>
                      <a:pt x="12339" y="13486"/>
                    </a:cubicBezTo>
                    <a:cubicBezTo>
                      <a:pt x="12162" y="12734"/>
                      <a:pt x="13624" y="10483"/>
                      <a:pt x="13955" y="9834"/>
                    </a:cubicBezTo>
                    <a:cubicBezTo>
                      <a:pt x="14258" y="9173"/>
                      <a:pt x="15317" y="9025"/>
                      <a:pt x="17971" y="10284"/>
                    </a:cubicBezTo>
                    <a:cubicBezTo>
                      <a:pt x="17645" y="9327"/>
                      <a:pt x="19190" y="6089"/>
                      <a:pt x="19190" y="6089"/>
                    </a:cubicBezTo>
                    <a:cubicBezTo>
                      <a:pt x="19190" y="6089"/>
                      <a:pt x="18296" y="6127"/>
                      <a:pt x="12813" y="7288"/>
                    </a:cubicBezTo>
                    <a:close/>
                    <a:moveTo>
                      <a:pt x="12813" y="7288"/>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 name="AutoShape 5"/>
              <p:cNvSpPr>
                <a:spLocks/>
              </p:cNvSpPr>
              <p:nvPr/>
            </p:nvSpPr>
            <p:spPr bwMode="auto">
              <a:xfrm>
                <a:off x="5078992" y="1524000"/>
                <a:ext cx="55340" cy="114300"/>
              </a:xfrm>
              <a:custGeom>
                <a:avLst/>
                <a:gdLst/>
                <a:ahLst/>
                <a:cxnLst/>
                <a:rect l="0" t="0" r="r" b="b"/>
                <a:pathLst>
                  <a:path w="21392" h="20539">
                    <a:moveTo>
                      <a:pt x="7573" y="16885"/>
                    </a:moveTo>
                    <a:cubicBezTo>
                      <a:pt x="9142" y="18004"/>
                      <a:pt x="6469" y="16712"/>
                      <a:pt x="5647" y="16064"/>
                    </a:cubicBezTo>
                    <a:cubicBezTo>
                      <a:pt x="4838" y="15421"/>
                      <a:pt x="5731" y="17011"/>
                      <a:pt x="4284" y="17391"/>
                    </a:cubicBezTo>
                    <a:cubicBezTo>
                      <a:pt x="1996" y="17698"/>
                      <a:pt x="351" y="18863"/>
                      <a:pt x="69" y="19343"/>
                    </a:cubicBezTo>
                    <a:cubicBezTo>
                      <a:pt x="-208" y="19812"/>
                      <a:pt x="351" y="19898"/>
                      <a:pt x="1728" y="20412"/>
                    </a:cubicBezTo>
                    <a:cubicBezTo>
                      <a:pt x="3086" y="20935"/>
                      <a:pt x="8198" y="19685"/>
                      <a:pt x="8771" y="19468"/>
                    </a:cubicBezTo>
                    <a:cubicBezTo>
                      <a:pt x="9321" y="19256"/>
                      <a:pt x="10218" y="18390"/>
                      <a:pt x="10312" y="18134"/>
                    </a:cubicBezTo>
                    <a:cubicBezTo>
                      <a:pt x="10420" y="17870"/>
                      <a:pt x="12986" y="18564"/>
                      <a:pt x="13442" y="18906"/>
                    </a:cubicBezTo>
                    <a:cubicBezTo>
                      <a:pt x="13898" y="19256"/>
                      <a:pt x="15349" y="18170"/>
                      <a:pt x="15810" y="17659"/>
                    </a:cubicBezTo>
                    <a:cubicBezTo>
                      <a:pt x="16266" y="17143"/>
                      <a:pt x="13075" y="16019"/>
                      <a:pt x="13075" y="16019"/>
                    </a:cubicBezTo>
                    <a:cubicBezTo>
                      <a:pt x="13075" y="16019"/>
                      <a:pt x="14067" y="15762"/>
                      <a:pt x="15533" y="16535"/>
                    </a:cubicBezTo>
                    <a:cubicBezTo>
                      <a:pt x="17003" y="17314"/>
                      <a:pt x="17370" y="14945"/>
                      <a:pt x="16825" y="11883"/>
                    </a:cubicBezTo>
                    <a:cubicBezTo>
                      <a:pt x="16266" y="8817"/>
                      <a:pt x="16369" y="8514"/>
                      <a:pt x="17746" y="7271"/>
                    </a:cubicBezTo>
                    <a:cubicBezTo>
                      <a:pt x="19104" y="6015"/>
                      <a:pt x="20297" y="7353"/>
                      <a:pt x="19292" y="8695"/>
                    </a:cubicBezTo>
                    <a:cubicBezTo>
                      <a:pt x="18286" y="10027"/>
                      <a:pt x="18375" y="12141"/>
                      <a:pt x="19376" y="15281"/>
                    </a:cubicBezTo>
                    <a:cubicBezTo>
                      <a:pt x="19104" y="14814"/>
                      <a:pt x="19841" y="13304"/>
                      <a:pt x="20570" y="12698"/>
                    </a:cubicBezTo>
                    <a:cubicBezTo>
                      <a:pt x="21312" y="12092"/>
                      <a:pt x="21392" y="8774"/>
                      <a:pt x="21392" y="7478"/>
                    </a:cubicBezTo>
                    <a:cubicBezTo>
                      <a:pt x="21392" y="6186"/>
                      <a:pt x="17915" y="5156"/>
                      <a:pt x="15998" y="4723"/>
                    </a:cubicBezTo>
                    <a:cubicBezTo>
                      <a:pt x="14067" y="4293"/>
                      <a:pt x="13696" y="3135"/>
                      <a:pt x="14170" y="2266"/>
                    </a:cubicBezTo>
                    <a:cubicBezTo>
                      <a:pt x="14631" y="1406"/>
                      <a:pt x="14349" y="1187"/>
                      <a:pt x="13799" y="158"/>
                    </a:cubicBezTo>
                    <a:cubicBezTo>
                      <a:pt x="13442" y="-665"/>
                      <a:pt x="11238" y="1916"/>
                      <a:pt x="11045" y="3471"/>
                    </a:cubicBezTo>
                    <a:cubicBezTo>
                      <a:pt x="10867" y="5023"/>
                      <a:pt x="9866" y="7908"/>
                      <a:pt x="8034" y="9205"/>
                    </a:cubicBezTo>
                    <a:cubicBezTo>
                      <a:pt x="6201" y="10494"/>
                      <a:pt x="6380" y="10927"/>
                      <a:pt x="6201" y="12442"/>
                    </a:cubicBezTo>
                    <a:cubicBezTo>
                      <a:pt x="6018" y="13949"/>
                      <a:pt x="6018" y="15762"/>
                      <a:pt x="7573" y="16885"/>
                    </a:cubicBezTo>
                    <a:close/>
                    <a:moveTo>
                      <a:pt x="7573" y="16885"/>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 name="AutoShape 6"/>
              <p:cNvSpPr>
                <a:spLocks/>
              </p:cNvSpPr>
              <p:nvPr/>
            </p:nvSpPr>
            <p:spPr bwMode="auto">
              <a:xfrm>
                <a:off x="5066343" y="1536700"/>
                <a:ext cx="31622" cy="34925"/>
              </a:xfrm>
              <a:custGeom>
                <a:avLst/>
                <a:gdLst/>
                <a:ahLst/>
                <a:cxnLst/>
                <a:rect l="0" t="0" r="r" b="b"/>
                <a:pathLst>
                  <a:path w="21323" h="19414">
                    <a:moveTo>
                      <a:pt x="0" y="4092"/>
                    </a:moveTo>
                    <a:cubicBezTo>
                      <a:pt x="455" y="7452"/>
                      <a:pt x="6602" y="16049"/>
                      <a:pt x="8844" y="17501"/>
                    </a:cubicBezTo>
                    <a:cubicBezTo>
                      <a:pt x="11085" y="18981"/>
                      <a:pt x="16587" y="20585"/>
                      <a:pt x="14965" y="18186"/>
                    </a:cubicBezTo>
                    <a:cubicBezTo>
                      <a:pt x="13360" y="15763"/>
                      <a:pt x="11755" y="8123"/>
                      <a:pt x="13203" y="11224"/>
                    </a:cubicBezTo>
                    <a:cubicBezTo>
                      <a:pt x="14643" y="14297"/>
                      <a:pt x="16099" y="14824"/>
                      <a:pt x="16752" y="14442"/>
                    </a:cubicBezTo>
                    <a:cubicBezTo>
                      <a:pt x="17389" y="14008"/>
                      <a:pt x="21261" y="12397"/>
                      <a:pt x="21261" y="12397"/>
                    </a:cubicBezTo>
                    <a:cubicBezTo>
                      <a:pt x="21600" y="10270"/>
                      <a:pt x="20632" y="6922"/>
                      <a:pt x="16256" y="3432"/>
                    </a:cubicBezTo>
                    <a:cubicBezTo>
                      <a:pt x="11913" y="-41"/>
                      <a:pt x="10970" y="-1015"/>
                      <a:pt x="8049" y="1139"/>
                    </a:cubicBezTo>
                    <a:cubicBezTo>
                      <a:pt x="5162" y="3294"/>
                      <a:pt x="2573" y="3982"/>
                      <a:pt x="0" y="4092"/>
                    </a:cubicBezTo>
                    <a:close/>
                    <a:moveTo>
                      <a:pt x="0" y="4092"/>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 name="AutoShape 7"/>
              <p:cNvSpPr>
                <a:spLocks/>
              </p:cNvSpPr>
              <p:nvPr/>
            </p:nvSpPr>
            <p:spPr bwMode="auto">
              <a:xfrm>
                <a:off x="5041046" y="1511300"/>
                <a:ext cx="55340" cy="84138"/>
              </a:xfrm>
              <a:custGeom>
                <a:avLst/>
                <a:gdLst/>
                <a:ahLst/>
                <a:cxnLst/>
                <a:rect l="0" t="0" r="r" b="b"/>
                <a:pathLst>
                  <a:path w="21076" h="20542">
                    <a:moveTo>
                      <a:pt x="1025" y="9806"/>
                    </a:moveTo>
                    <a:cubicBezTo>
                      <a:pt x="16" y="11024"/>
                      <a:pt x="2866" y="14814"/>
                      <a:pt x="2673" y="15973"/>
                    </a:cubicBezTo>
                    <a:cubicBezTo>
                      <a:pt x="2495" y="17133"/>
                      <a:pt x="3678" y="17425"/>
                      <a:pt x="5232" y="17602"/>
                    </a:cubicBezTo>
                    <a:cubicBezTo>
                      <a:pt x="9457" y="17317"/>
                      <a:pt x="8166" y="13706"/>
                      <a:pt x="8086" y="12016"/>
                    </a:cubicBezTo>
                    <a:cubicBezTo>
                      <a:pt x="13935" y="16380"/>
                      <a:pt x="14475" y="18830"/>
                      <a:pt x="14475" y="19129"/>
                    </a:cubicBezTo>
                    <a:cubicBezTo>
                      <a:pt x="14475" y="19413"/>
                      <a:pt x="16118" y="19988"/>
                      <a:pt x="17959" y="20509"/>
                    </a:cubicBezTo>
                    <a:cubicBezTo>
                      <a:pt x="19780" y="21032"/>
                      <a:pt x="21076" y="15215"/>
                      <a:pt x="21076" y="14862"/>
                    </a:cubicBezTo>
                    <a:cubicBezTo>
                      <a:pt x="21076" y="14524"/>
                      <a:pt x="19132" y="14112"/>
                      <a:pt x="17588" y="13928"/>
                    </a:cubicBezTo>
                    <a:cubicBezTo>
                      <a:pt x="16029" y="13754"/>
                      <a:pt x="15217" y="14173"/>
                      <a:pt x="14851" y="12182"/>
                    </a:cubicBezTo>
                    <a:cubicBezTo>
                      <a:pt x="14475" y="10210"/>
                      <a:pt x="10555" y="6944"/>
                      <a:pt x="10086" y="6195"/>
                    </a:cubicBezTo>
                    <a:cubicBezTo>
                      <a:pt x="9635" y="5426"/>
                      <a:pt x="10452" y="5772"/>
                      <a:pt x="11274" y="6756"/>
                    </a:cubicBezTo>
                    <a:cubicBezTo>
                      <a:pt x="12100" y="7753"/>
                      <a:pt x="16118" y="5203"/>
                      <a:pt x="17588" y="3802"/>
                    </a:cubicBezTo>
                    <a:cubicBezTo>
                      <a:pt x="19067" y="2392"/>
                      <a:pt x="11461" y="538"/>
                      <a:pt x="10368" y="244"/>
                    </a:cubicBezTo>
                    <a:cubicBezTo>
                      <a:pt x="9260" y="-55"/>
                      <a:pt x="8621" y="598"/>
                      <a:pt x="7710" y="1870"/>
                    </a:cubicBezTo>
                    <a:cubicBezTo>
                      <a:pt x="6161" y="3041"/>
                      <a:pt x="5973" y="1870"/>
                      <a:pt x="6978" y="647"/>
                    </a:cubicBezTo>
                    <a:cubicBezTo>
                      <a:pt x="7983" y="-568"/>
                      <a:pt x="5786" y="301"/>
                      <a:pt x="4607" y="301"/>
                    </a:cubicBezTo>
                    <a:cubicBezTo>
                      <a:pt x="3405" y="301"/>
                      <a:pt x="3588" y="2983"/>
                      <a:pt x="4509" y="5949"/>
                    </a:cubicBezTo>
                    <a:cubicBezTo>
                      <a:pt x="4152" y="5134"/>
                      <a:pt x="3232" y="4433"/>
                      <a:pt x="1673" y="4727"/>
                    </a:cubicBezTo>
                    <a:cubicBezTo>
                      <a:pt x="124" y="5013"/>
                      <a:pt x="-524" y="6130"/>
                      <a:pt x="485" y="6944"/>
                    </a:cubicBezTo>
                    <a:cubicBezTo>
                      <a:pt x="1490" y="7753"/>
                      <a:pt x="2049" y="8571"/>
                      <a:pt x="1025" y="9806"/>
                    </a:cubicBezTo>
                    <a:close/>
                    <a:moveTo>
                      <a:pt x="1025" y="9806"/>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 name="AutoShape 8"/>
              <p:cNvSpPr>
                <a:spLocks/>
              </p:cNvSpPr>
              <p:nvPr/>
            </p:nvSpPr>
            <p:spPr bwMode="auto">
              <a:xfrm>
                <a:off x="5041046" y="1587500"/>
                <a:ext cx="37947" cy="119063"/>
              </a:xfrm>
              <a:custGeom>
                <a:avLst/>
                <a:gdLst/>
                <a:ahLst/>
                <a:cxnLst/>
                <a:rect l="0" t="0" r="r" b="b"/>
                <a:pathLst>
                  <a:path w="20295" h="21600">
                    <a:moveTo>
                      <a:pt x="2274" y="15553"/>
                    </a:moveTo>
                    <a:cubicBezTo>
                      <a:pt x="77" y="19711"/>
                      <a:pt x="1871" y="19934"/>
                      <a:pt x="4042" y="21600"/>
                    </a:cubicBezTo>
                    <a:cubicBezTo>
                      <a:pt x="5995" y="21119"/>
                      <a:pt x="8680" y="20024"/>
                      <a:pt x="10349" y="16910"/>
                    </a:cubicBezTo>
                    <a:cubicBezTo>
                      <a:pt x="16524" y="15944"/>
                      <a:pt x="20001" y="7932"/>
                      <a:pt x="19599" y="6699"/>
                    </a:cubicBezTo>
                    <a:cubicBezTo>
                      <a:pt x="19216" y="5485"/>
                      <a:pt x="19744" y="5086"/>
                      <a:pt x="20258" y="4290"/>
                    </a:cubicBezTo>
                    <a:cubicBezTo>
                      <a:pt x="20773" y="3499"/>
                      <a:pt x="15746" y="1881"/>
                      <a:pt x="13826" y="1446"/>
                    </a:cubicBezTo>
                    <a:cubicBezTo>
                      <a:pt x="11886" y="1008"/>
                      <a:pt x="13324" y="567"/>
                      <a:pt x="14334" y="0"/>
                    </a:cubicBezTo>
                    <a:cubicBezTo>
                      <a:pt x="9953" y="436"/>
                      <a:pt x="7130" y="2148"/>
                      <a:pt x="5210" y="3549"/>
                    </a:cubicBezTo>
                    <a:cubicBezTo>
                      <a:pt x="9709" y="4471"/>
                      <a:pt x="9181" y="4995"/>
                      <a:pt x="9076" y="5648"/>
                    </a:cubicBezTo>
                    <a:cubicBezTo>
                      <a:pt x="8950" y="6307"/>
                      <a:pt x="1225" y="9548"/>
                      <a:pt x="189" y="9944"/>
                    </a:cubicBezTo>
                    <a:cubicBezTo>
                      <a:pt x="-827" y="10342"/>
                      <a:pt x="2531" y="10647"/>
                      <a:pt x="3791" y="10910"/>
                    </a:cubicBezTo>
                    <a:cubicBezTo>
                      <a:pt x="5071" y="11170"/>
                      <a:pt x="3158" y="12143"/>
                      <a:pt x="2379" y="12616"/>
                    </a:cubicBezTo>
                    <a:cubicBezTo>
                      <a:pt x="1594" y="13100"/>
                      <a:pt x="3917" y="12794"/>
                      <a:pt x="5850" y="12535"/>
                    </a:cubicBezTo>
                    <a:cubicBezTo>
                      <a:pt x="7789" y="12267"/>
                      <a:pt x="4708" y="13224"/>
                      <a:pt x="3415" y="13579"/>
                    </a:cubicBezTo>
                    <a:cubicBezTo>
                      <a:pt x="2122" y="13929"/>
                      <a:pt x="1753" y="14064"/>
                      <a:pt x="1357" y="14460"/>
                    </a:cubicBezTo>
                    <a:cubicBezTo>
                      <a:pt x="968" y="14848"/>
                      <a:pt x="3791" y="14364"/>
                      <a:pt x="5210" y="13798"/>
                    </a:cubicBezTo>
                    <a:cubicBezTo>
                      <a:pt x="6635" y="13224"/>
                      <a:pt x="6490" y="14203"/>
                      <a:pt x="6371" y="14587"/>
                    </a:cubicBezTo>
                    <a:cubicBezTo>
                      <a:pt x="6239" y="14982"/>
                      <a:pt x="4570" y="15381"/>
                      <a:pt x="2274" y="15553"/>
                    </a:cubicBezTo>
                    <a:close/>
                    <a:moveTo>
                      <a:pt x="2274" y="15553"/>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 name="AutoShape 99"/>
              <p:cNvSpPr>
                <a:spLocks/>
              </p:cNvSpPr>
              <p:nvPr/>
            </p:nvSpPr>
            <p:spPr bwMode="auto">
              <a:xfrm>
                <a:off x="4826013" y="1016000"/>
                <a:ext cx="412673" cy="881063"/>
              </a:xfrm>
              <a:custGeom>
                <a:avLst/>
                <a:gdLst/>
                <a:ahLst/>
                <a:cxnLst/>
                <a:rect l="0" t="0" r="r" b="b"/>
                <a:pathLst>
                  <a:path w="21564" h="21551">
                    <a:moveTo>
                      <a:pt x="267" y="4719"/>
                    </a:moveTo>
                    <a:cubicBezTo>
                      <a:pt x="505" y="4677"/>
                      <a:pt x="991" y="4772"/>
                      <a:pt x="1807" y="4997"/>
                    </a:cubicBezTo>
                    <a:cubicBezTo>
                      <a:pt x="2822" y="5062"/>
                      <a:pt x="4083" y="5570"/>
                      <a:pt x="4484" y="6024"/>
                    </a:cubicBezTo>
                    <a:cubicBezTo>
                      <a:pt x="5224" y="6143"/>
                      <a:pt x="5511" y="5847"/>
                      <a:pt x="5523" y="6006"/>
                    </a:cubicBezTo>
                    <a:cubicBezTo>
                      <a:pt x="5534" y="6165"/>
                      <a:pt x="5180" y="6278"/>
                      <a:pt x="4928" y="6284"/>
                    </a:cubicBezTo>
                    <a:cubicBezTo>
                      <a:pt x="4677" y="6289"/>
                      <a:pt x="5009" y="6496"/>
                      <a:pt x="5486" y="6810"/>
                    </a:cubicBezTo>
                    <a:cubicBezTo>
                      <a:pt x="6855" y="7606"/>
                      <a:pt x="8390" y="7123"/>
                      <a:pt x="8390" y="7123"/>
                    </a:cubicBezTo>
                    <a:cubicBezTo>
                      <a:pt x="8727" y="6969"/>
                      <a:pt x="9131" y="7111"/>
                      <a:pt x="9055" y="7223"/>
                    </a:cubicBezTo>
                    <a:cubicBezTo>
                      <a:pt x="8930" y="7578"/>
                      <a:pt x="9483" y="7595"/>
                      <a:pt x="9432" y="7612"/>
                    </a:cubicBezTo>
                    <a:cubicBezTo>
                      <a:pt x="9329" y="7649"/>
                      <a:pt x="8981" y="7507"/>
                      <a:pt x="8944" y="7583"/>
                    </a:cubicBezTo>
                    <a:cubicBezTo>
                      <a:pt x="8905" y="7660"/>
                      <a:pt x="8604" y="7837"/>
                      <a:pt x="8317" y="7944"/>
                    </a:cubicBezTo>
                    <a:cubicBezTo>
                      <a:pt x="8528" y="7814"/>
                      <a:pt x="8945" y="7459"/>
                      <a:pt x="8931" y="7347"/>
                    </a:cubicBezTo>
                    <a:cubicBezTo>
                      <a:pt x="8919" y="7235"/>
                      <a:pt x="8805" y="7164"/>
                      <a:pt x="8528" y="7223"/>
                    </a:cubicBezTo>
                    <a:cubicBezTo>
                      <a:pt x="8254" y="7281"/>
                      <a:pt x="8192" y="7484"/>
                      <a:pt x="8180" y="7701"/>
                    </a:cubicBezTo>
                    <a:cubicBezTo>
                      <a:pt x="7977" y="7701"/>
                      <a:pt x="7653" y="7790"/>
                      <a:pt x="7336" y="7962"/>
                    </a:cubicBezTo>
                    <a:cubicBezTo>
                      <a:pt x="7601" y="8086"/>
                      <a:pt x="7776" y="8475"/>
                      <a:pt x="8016" y="8593"/>
                    </a:cubicBezTo>
                    <a:cubicBezTo>
                      <a:pt x="8254" y="8712"/>
                      <a:pt x="8405" y="8854"/>
                      <a:pt x="8555" y="9006"/>
                    </a:cubicBezTo>
                    <a:cubicBezTo>
                      <a:pt x="8707" y="9161"/>
                      <a:pt x="8631" y="9125"/>
                      <a:pt x="8945" y="9154"/>
                    </a:cubicBezTo>
                    <a:cubicBezTo>
                      <a:pt x="9258" y="9183"/>
                      <a:pt x="9108" y="9255"/>
                      <a:pt x="8869" y="9230"/>
                    </a:cubicBezTo>
                    <a:cubicBezTo>
                      <a:pt x="8629" y="9207"/>
                      <a:pt x="8906" y="9372"/>
                      <a:pt x="9220" y="9496"/>
                    </a:cubicBezTo>
                    <a:cubicBezTo>
                      <a:pt x="9535" y="9621"/>
                      <a:pt x="9671" y="10005"/>
                      <a:pt x="9535" y="10123"/>
                    </a:cubicBezTo>
                    <a:cubicBezTo>
                      <a:pt x="9397" y="10241"/>
                      <a:pt x="9535" y="10317"/>
                      <a:pt x="9573" y="10400"/>
                    </a:cubicBezTo>
                    <a:cubicBezTo>
                      <a:pt x="9584" y="10683"/>
                      <a:pt x="10110" y="11322"/>
                      <a:pt x="10525" y="11452"/>
                    </a:cubicBezTo>
                    <a:cubicBezTo>
                      <a:pt x="10941" y="11582"/>
                      <a:pt x="10978" y="11664"/>
                      <a:pt x="10915" y="11800"/>
                    </a:cubicBezTo>
                    <a:cubicBezTo>
                      <a:pt x="10851" y="11936"/>
                      <a:pt x="10827" y="11959"/>
                      <a:pt x="11004" y="11977"/>
                    </a:cubicBezTo>
                    <a:cubicBezTo>
                      <a:pt x="11178" y="11995"/>
                      <a:pt x="11481" y="11753"/>
                      <a:pt x="11607" y="11635"/>
                    </a:cubicBezTo>
                    <a:cubicBezTo>
                      <a:pt x="11730" y="11517"/>
                      <a:pt x="12007" y="11800"/>
                      <a:pt x="12220" y="11971"/>
                    </a:cubicBezTo>
                    <a:cubicBezTo>
                      <a:pt x="12635" y="12012"/>
                      <a:pt x="12836" y="11552"/>
                      <a:pt x="12686" y="11511"/>
                    </a:cubicBezTo>
                    <a:cubicBezTo>
                      <a:pt x="12119" y="11410"/>
                      <a:pt x="12195" y="11014"/>
                      <a:pt x="12172" y="10820"/>
                    </a:cubicBezTo>
                    <a:cubicBezTo>
                      <a:pt x="12146" y="10625"/>
                      <a:pt x="11769" y="10501"/>
                      <a:pt x="11203" y="10413"/>
                    </a:cubicBezTo>
                    <a:cubicBezTo>
                      <a:pt x="11610" y="10417"/>
                      <a:pt x="11724" y="10300"/>
                      <a:pt x="11756" y="10244"/>
                    </a:cubicBezTo>
                    <a:cubicBezTo>
                      <a:pt x="11762" y="10229"/>
                      <a:pt x="11769" y="10216"/>
                      <a:pt x="11769" y="10216"/>
                    </a:cubicBezTo>
                    <a:cubicBezTo>
                      <a:pt x="11769" y="10216"/>
                      <a:pt x="11766" y="10229"/>
                      <a:pt x="11756" y="10244"/>
                    </a:cubicBezTo>
                    <a:cubicBezTo>
                      <a:pt x="11744" y="10285"/>
                      <a:pt x="11742" y="10364"/>
                      <a:pt x="11895" y="10418"/>
                    </a:cubicBezTo>
                    <a:cubicBezTo>
                      <a:pt x="12107" y="10495"/>
                      <a:pt x="12572" y="10501"/>
                      <a:pt x="12521" y="10601"/>
                    </a:cubicBezTo>
                    <a:cubicBezTo>
                      <a:pt x="12473" y="10701"/>
                      <a:pt x="12672" y="10813"/>
                      <a:pt x="12786" y="10897"/>
                    </a:cubicBezTo>
                    <a:cubicBezTo>
                      <a:pt x="12898" y="10979"/>
                      <a:pt x="12875" y="11050"/>
                      <a:pt x="12862" y="11120"/>
                    </a:cubicBezTo>
                    <a:cubicBezTo>
                      <a:pt x="12849" y="11191"/>
                      <a:pt x="13010" y="11127"/>
                      <a:pt x="13199" y="11085"/>
                    </a:cubicBezTo>
                    <a:cubicBezTo>
                      <a:pt x="13388" y="11044"/>
                      <a:pt x="13452" y="10903"/>
                      <a:pt x="13690" y="10654"/>
                    </a:cubicBezTo>
                    <a:cubicBezTo>
                      <a:pt x="13564" y="10766"/>
                      <a:pt x="13616" y="10885"/>
                      <a:pt x="13752" y="11003"/>
                    </a:cubicBezTo>
                    <a:cubicBezTo>
                      <a:pt x="13889" y="11122"/>
                      <a:pt x="13714" y="11085"/>
                      <a:pt x="13502" y="11120"/>
                    </a:cubicBezTo>
                    <a:cubicBezTo>
                      <a:pt x="13288" y="11156"/>
                      <a:pt x="13340" y="11210"/>
                      <a:pt x="13363" y="11293"/>
                    </a:cubicBezTo>
                    <a:cubicBezTo>
                      <a:pt x="13388" y="11375"/>
                      <a:pt x="13277" y="11576"/>
                      <a:pt x="13277" y="11688"/>
                    </a:cubicBezTo>
                    <a:cubicBezTo>
                      <a:pt x="13277" y="11800"/>
                      <a:pt x="13151" y="11783"/>
                      <a:pt x="12974" y="11812"/>
                    </a:cubicBezTo>
                    <a:cubicBezTo>
                      <a:pt x="12799" y="11841"/>
                      <a:pt x="12935" y="11948"/>
                      <a:pt x="13088" y="12049"/>
                    </a:cubicBezTo>
                    <a:cubicBezTo>
                      <a:pt x="13401" y="12000"/>
                      <a:pt x="13616" y="12095"/>
                      <a:pt x="13777" y="12095"/>
                    </a:cubicBezTo>
                    <a:cubicBezTo>
                      <a:pt x="13940" y="12095"/>
                      <a:pt x="13815" y="12261"/>
                      <a:pt x="13828" y="12426"/>
                    </a:cubicBezTo>
                    <a:cubicBezTo>
                      <a:pt x="13840" y="12592"/>
                      <a:pt x="14003" y="12727"/>
                      <a:pt x="14177" y="12704"/>
                    </a:cubicBezTo>
                    <a:cubicBezTo>
                      <a:pt x="14743" y="12592"/>
                      <a:pt x="14631" y="12120"/>
                      <a:pt x="14831" y="12018"/>
                    </a:cubicBezTo>
                    <a:cubicBezTo>
                      <a:pt x="15032" y="11918"/>
                      <a:pt x="15046" y="11499"/>
                      <a:pt x="15046" y="11334"/>
                    </a:cubicBezTo>
                    <a:cubicBezTo>
                      <a:pt x="15046" y="11168"/>
                      <a:pt x="15271" y="10973"/>
                      <a:pt x="15348" y="10778"/>
                    </a:cubicBezTo>
                    <a:cubicBezTo>
                      <a:pt x="15422" y="10583"/>
                      <a:pt x="15422" y="10673"/>
                      <a:pt x="15536" y="10813"/>
                    </a:cubicBezTo>
                    <a:cubicBezTo>
                      <a:pt x="15650" y="10956"/>
                      <a:pt x="15560" y="10566"/>
                      <a:pt x="15536" y="10477"/>
                    </a:cubicBezTo>
                    <a:cubicBezTo>
                      <a:pt x="15510" y="10389"/>
                      <a:pt x="15536" y="10400"/>
                      <a:pt x="15697" y="10389"/>
                    </a:cubicBezTo>
                    <a:cubicBezTo>
                      <a:pt x="15862" y="10377"/>
                      <a:pt x="15950" y="10329"/>
                      <a:pt x="16176" y="10317"/>
                    </a:cubicBezTo>
                    <a:cubicBezTo>
                      <a:pt x="15799" y="10406"/>
                      <a:pt x="15598" y="10654"/>
                      <a:pt x="15710" y="10796"/>
                    </a:cubicBezTo>
                    <a:cubicBezTo>
                      <a:pt x="15824" y="10938"/>
                      <a:pt x="15592" y="11296"/>
                      <a:pt x="15451" y="11390"/>
                    </a:cubicBezTo>
                    <a:cubicBezTo>
                      <a:pt x="15310" y="11483"/>
                      <a:pt x="15393" y="11602"/>
                      <a:pt x="15572" y="11669"/>
                    </a:cubicBezTo>
                    <a:cubicBezTo>
                      <a:pt x="15752" y="11735"/>
                      <a:pt x="15696" y="11753"/>
                      <a:pt x="15460" y="11819"/>
                    </a:cubicBezTo>
                    <a:cubicBezTo>
                      <a:pt x="15225" y="11885"/>
                      <a:pt x="15319" y="12010"/>
                      <a:pt x="15356" y="12138"/>
                    </a:cubicBezTo>
                    <a:cubicBezTo>
                      <a:pt x="15393" y="12267"/>
                      <a:pt x="15384" y="12276"/>
                      <a:pt x="15356" y="12373"/>
                    </a:cubicBezTo>
                    <a:cubicBezTo>
                      <a:pt x="15328" y="12471"/>
                      <a:pt x="15233" y="12475"/>
                      <a:pt x="15431" y="12577"/>
                    </a:cubicBezTo>
                    <a:cubicBezTo>
                      <a:pt x="15631" y="12678"/>
                      <a:pt x="15882" y="12972"/>
                      <a:pt x="15997" y="13078"/>
                    </a:cubicBezTo>
                    <a:cubicBezTo>
                      <a:pt x="16109" y="13183"/>
                      <a:pt x="16495" y="12997"/>
                      <a:pt x="16629" y="12878"/>
                    </a:cubicBezTo>
                    <a:cubicBezTo>
                      <a:pt x="16760" y="12759"/>
                      <a:pt x="17107" y="12746"/>
                      <a:pt x="17664" y="12674"/>
                    </a:cubicBezTo>
                    <a:cubicBezTo>
                      <a:pt x="17013" y="12808"/>
                      <a:pt x="16880" y="13028"/>
                      <a:pt x="16477" y="13228"/>
                    </a:cubicBezTo>
                    <a:cubicBezTo>
                      <a:pt x="16071" y="13427"/>
                      <a:pt x="16251" y="13636"/>
                      <a:pt x="16335" y="13711"/>
                    </a:cubicBezTo>
                    <a:cubicBezTo>
                      <a:pt x="16421" y="13786"/>
                      <a:pt x="16665" y="13729"/>
                      <a:pt x="16825" y="13671"/>
                    </a:cubicBezTo>
                    <a:cubicBezTo>
                      <a:pt x="16985" y="13613"/>
                      <a:pt x="16939" y="13707"/>
                      <a:pt x="16873" y="13790"/>
                    </a:cubicBezTo>
                    <a:cubicBezTo>
                      <a:pt x="16806" y="13875"/>
                      <a:pt x="16713" y="13875"/>
                      <a:pt x="16485" y="13849"/>
                    </a:cubicBezTo>
                    <a:cubicBezTo>
                      <a:pt x="16259" y="13822"/>
                      <a:pt x="16392" y="14057"/>
                      <a:pt x="16495" y="14189"/>
                    </a:cubicBezTo>
                    <a:cubicBezTo>
                      <a:pt x="16600" y="14323"/>
                      <a:pt x="16750" y="14140"/>
                      <a:pt x="16862" y="14039"/>
                    </a:cubicBezTo>
                    <a:cubicBezTo>
                      <a:pt x="16975" y="13937"/>
                      <a:pt x="17862" y="14339"/>
                      <a:pt x="17862" y="14339"/>
                    </a:cubicBezTo>
                    <a:cubicBezTo>
                      <a:pt x="17862" y="14339"/>
                      <a:pt x="17483" y="14291"/>
                      <a:pt x="17305" y="14211"/>
                    </a:cubicBezTo>
                    <a:cubicBezTo>
                      <a:pt x="17126" y="14131"/>
                      <a:pt x="16816" y="14233"/>
                      <a:pt x="16760" y="14300"/>
                    </a:cubicBezTo>
                    <a:cubicBezTo>
                      <a:pt x="16702" y="14366"/>
                      <a:pt x="16816" y="14472"/>
                      <a:pt x="16919" y="14566"/>
                    </a:cubicBezTo>
                    <a:cubicBezTo>
                      <a:pt x="17022" y="14660"/>
                      <a:pt x="17259" y="14778"/>
                      <a:pt x="17220" y="14978"/>
                    </a:cubicBezTo>
                    <a:cubicBezTo>
                      <a:pt x="16892" y="14642"/>
                      <a:pt x="16637" y="14571"/>
                      <a:pt x="16335" y="14535"/>
                    </a:cubicBezTo>
                    <a:cubicBezTo>
                      <a:pt x="16035" y="14500"/>
                      <a:pt x="16220" y="14757"/>
                      <a:pt x="16477" y="14787"/>
                    </a:cubicBezTo>
                    <a:cubicBezTo>
                      <a:pt x="16731" y="14819"/>
                      <a:pt x="16524" y="14862"/>
                      <a:pt x="16364" y="14862"/>
                    </a:cubicBezTo>
                    <a:cubicBezTo>
                      <a:pt x="16205" y="14862"/>
                      <a:pt x="16392" y="15039"/>
                      <a:pt x="16485" y="15062"/>
                    </a:cubicBezTo>
                    <a:cubicBezTo>
                      <a:pt x="16580" y="15084"/>
                      <a:pt x="16468" y="15189"/>
                      <a:pt x="16401" y="15243"/>
                    </a:cubicBezTo>
                    <a:cubicBezTo>
                      <a:pt x="16335" y="15297"/>
                      <a:pt x="16401" y="15314"/>
                      <a:pt x="16618" y="15399"/>
                    </a:cubicBezTo>
                    <a:cubicBezTo>
                      <a:pt x="16835" y="15483"/>
                      <a:pt x="16251" y="15412"/>
                      <a:pt x="15825" y="15381"/>
                    </a:cubicBezTo>
                    <a:cubicBezTo>
                      <a:pt x="15544" y="15558"/>
                      <a:pt x="15968" y="15788"/>
                      <a:pt x="16156" y="15796"/>
                    </a:cubicBezTo>
                    <a:cubicBezTo>
                      <a:pt x="16344" y="15806"/>
                      <a:pt x="16421" y="15761"/>
                      <a:pt x="16458" y="15871"/>
                    </a:cubicBezTo>
                    <a:cubicBezTo>
                      <a:pt x="16495" y="15983"/>
                      <a:pt x="16654" y="16028"/>
                      <a:pt x="16862" y="16094"/>
                    </a:cubicBezTo>
                    <a:cubicBezTo>
                      <a:pt x="17071" y="16160"/>
                      <a:pt x="16928" y="16178"/>
                      <a:pt x="16741" y="16324"/>
                    </a:cubicBezTo>
                    <a:cubicBezTo>
                      <a:pt x="16551" y="16471"/>
                      <a:pt x="16958" y="16772"/>
                      <a:pt x="17220" y="16758"/>
                    </a:cubicBezTo>
                    <a:cubicBezTo>
                      <a:pt x="17483" y="16745"/>
                      <a:pt x="17351" y="16803"/>
                      <a:pt x="17107" y="16869"/>
                    </a:cubicBezTo>
                    <a:cubicBezTo>
                      <a:pt x="16862" y="16935"/>
                      <a:pt x="16975" y="16975"/>
                      <a:pt x="16966" y="17029"/>
                    </a:cubicBezTo>
                    <a:cubicBezTo>
                      <a:pt x="16958" y="17081"/>
                      <a:pt x="17022" y="17126"/>
                      <a:pt x="17343" y="17152"/>
                    </a:cubicBezTo>
                    <a:cubicBezTo>
                      <a:pt x="17071" y="17250"/>
                      <a:pt x="17107" y="17299"/>
                      <a:pt x="17200" y="17347"/>
                    </a:cubicBezTo>
                    <a:cubicBezTo>
                      <a:pt x="17297" y="17396"/>
                      <a:pt x="17297" y="17448"/>
                      <a:pt x="17276" y="17569"/>
                    </a:cubicBezTo>
                    <a:cubicBezTo>
                      <a:pt x="17259" y="17689"/>
                      <a:pt x="17248" y="17683"/>
                      <a:pt x="17437" y="17777"/>
                    </a:cubicBezTo>
                    <a:cubicBezTo>
                      <a:pt x="17625" y="17870"/>
                      <a:pt x="17607" y="17914"/>
                      <a:pt x="17559" y="18029"/>
                    </a:cubicBezTo>
                    <a:cubicBezTo>
                      <a:pt x="17512" y="18144"/>
                      <a:pt x="18039" y="18251"/>
                      <a:pt x="18445" y="18344"/>
                    </a:cubicBezTo>
                    <a:cubicBezTo>
                      <a:pt x="18218" y="18344"/>
                      <a:pt x="17975" y="18322"/>
                      <a:pt x="17720" y="18251"/>
                    </a:cubicBezTo>
                    <a:cubicBezTo>
                      <a:pt x="17165" y="18141"/>
                      <a:pt x="17165" y="18507"/>
                      <a:pt x="17013" y="18552"/>
                    </a:cubicBezTo>
                    <a:cubicBezTo>
                      <a:pt x="16862" y="18596"/>
                      <a:pt x="16609" y="18645"/>
                      <a:pt x="16448" y="18755"/>
                    </a:cubicBezTo>
                    <a:cubicBezTo>
                      <a:pt x="16288" y="18866"/>
                      <a:pt x="16117" y="18866"/>
                      <a:pt x="15854" y="18951"/>
                    </a:cubicBezTo>
                    <a:cubicBezTo>
                      <a:pt x="15781" y="19292"/>
                      <a:pt x="15845" y="19350"/>
                      <a:pt x="16117" y="19384"/>
                    </a:cubicBezTo>
                    <a:cubicBezTo>
                      <a:pt x="16392" y="19420"/>
                      <a:pt x="16316" y="19367"/>
                      <a:pt x="16335" y="19204"/>
                    </a:cubicBezTo>
                    <a:cubicBezTo>
                      <a:pt x="16939" y="19363"/>
                      <a:pt x="17136" y="18915"/>
                      <a:pt x="17136" y="18876"/>
                    </a:cubicBezTo>
                    <a:cubicBezTo>
                      <a:pt x="17136" y="18835"/>
                      <a:pt x="17504" y="18840"/>
                      <a:pt x="17711" y="18840"/>
                    </a:cubicBezTo>
                    <a:cubicBezTo>
                      <a:pt x="17918" y="18840"/>
                      <a:pt x="18032" y="18800"/>
                      <a:pt x="18285" y="18871"/>
                    </a:cubicBezTo>
                    <a:cubicBezTo>
                      <a:pt x="18539" y="18941"/>
                      <a:pt x="18821" y="18880"/>
                      <a:pt x="19103" y="18858"/>
                    </a:cubicBezTo>
                    <a:cubicBezTo>
                      <a:pt x="19385" y="18835"/>
                      <a:pt x="19115" y="18924"/>
                      <a:pt x="18792" y="19053"/>
                    </a:cubicBezTo>
                    <a:cubicBezTo>
                      <a:pt x="19160" y="19341"/>
                      <a:pt x="18954" y="19841"/>
                      <a:pt x="18718" y="20027"/>
                    </a:cubicBezTo>
                    <a:cubicBezTo>
                      <a:pt x="18483" y="20213"/>
                      <a:pt x="18454" y="20249"/>
                      <a:pt x="18445" y="20319"/>
                    </a:cubicBezTo>
                    <a:cubicBezTo>
                      <a:pt x="18435" y="20390"/>
                      <a:pt x="18520" y="20457"/>
                      <a:pt x="18821" y="20563"/>
                    </a:cubicBezTo>
                    <a:cubicBezTo>
                      <a:pt x="17607" y="20329"/>
                      <a:pt x="17419" y="20719"/>
                      <a:pt x="17691" y="20758"/>
                    </a:cubicBezTo>
                    <a:cubicBezTo>
                      <a:pt x="18670" y="20837"/>
                      <a:pt x="18529" y="20736"/>
                      <a:pt x="19302" y="20576"/>
                    </a:cubicBezTo>
                    <a:cubicBezTo>
                      <a:pt x="19010" y="20731"/>
                      <a:pt x="18606" y="20847"/>
                      <a:pt x="18228" y="20833"/>
                    </a:cubicBezTo>
                    <a:cubicBezTo>
                      <a:pt x="17852" y="20821"/>
                      <a:pt x="17587" y="20873"/>
                      <a:pt x="17616" y="20948"/>
                    </a:cubicBezTo>
                    <a:cubicBezTo>
                      <a:pt x="17644" y="21024"/>
                      <a:pt x="17664" y="21068"/>
                      <a:pt x="17494" y="21187"/>
                    </a:cubicBezTo>
                    <a:cubicBezTo>
                      <a:pt x="17325" y="21306"/>
                      <a:pt x="17381" y="21330"/>
                      <a:pt x="17409" y="21441"/>
                    </a:cubicBezTo>
                    <a:cubicBezTo>
                      <a:pt x="17437" y="21551"/>
                      <a:pt x="17871" y="21263"/>
                      <a:pt x="18002" y="21148"/>
                    </a:cubicBezTo>
                    <a:cubicBezTo>
                      <a:pt x="18133" y="21033"/>
                      <a:pt x="17842" y="21399"/>
                      <a:pt x="17730" y="21515"/>
                    </a:cubicBezTo>
                    <a:cubicBezTo>
                      <a:pt x="17647" y="21600"/>
                      <a:pt x="18225" y="21511"/>
                      <a:pt x="18446" y="21482"/>
                    </a:cubicBezTo>
                    <a:cubicBezTo>
                      <a:pt x="18472" y="21473"/>
                      <a:pt x="18499" y="21467"/>
                      <a:pt x="18524" y="21459"/>
                    </a:cubicBezTo>
                    <a:cubicBezTo>
                      <a:pt x="18811" y="21349"/>
                      <a:pt x="18696" y="21282"/>
                      <a:pt x="18803" y="21228"/>
                    </a:cubicBezTo>
                    <a:cubicBezTo>
                      <a:pt x="18954" y="21152"/>
                      <a:pt x="19729" y="20927"/>
                      <a:pt x="20009" y="20873"/>
                    </a:cubicBezTo>
                    <a:cubicBezTo>
                      <a:pt x="20217" y="20833"/>
                      <a:pt x="20423" y="20662"/>
                      <a:pt x="20519" y="20526"/>
                    </a:cubicBezTo>
                    <a:cubicBezTo>
                      <a:pt x="20535" y="20480"/>
                      <a:pt x="20544" y="20439"/>
                      <a:pt x="20544" y="20411"/>
                    </a:cubicBezTo>
                    <a:cubicBezTo>
                      <a:pt x="20544" y="20293"/>
                      <a:pt x="20468" y="20163"/>
                      <a:pt x="20583" y="20122"/>
                    </a:cubicBezTo>
                    <a:cubicBezTo>
                      <a:pt x="20696" y="20080"/>
                      <a:pt x="20771" y="19979"/>
                      <a:pt x="20834" y="19891"/>
                    </a:cubicBezTo>
                    <a:cubicBezTo>
                      <a:pt x="20854" y="19863"/>
                      <a:pt x="20873" y="19840"/>
                      <a:pt x="20894" y="19819"/>
                    </a:cubicBezTo>
                    <a:cubicBezTo>
                      <a:pt x="20907" y="19752"/>
                      <a:pt x="20905" y="19688"/>
                      <a:pt x="21117" y="19628"/>
                    </a:cubicBezTo>
                    <a:cubicBezTo>
                      <a:pt x="21319" y="19572"/>
                      <a:pt x="21472" y="19459"/>
                      <a:pt x="21544" y="19376"/>
                    </a:cubicBezTo>
                    <a:cubicBezTo>
                      <a:pt x="21554" y="19348"/>
                      <a:pt x="21561" y="19322"/>
                      <a:pt x="21561" y="19307"/>
                    </a:cubicBezTo>
                    <a:cubicBezTo>
                      <a:pt x="21561" y="19242"/>
                      <a:pt x="21600" y="19159"/>
                      <a:pt x="21398" y="19148"/>
                    </a:cubicBezTo>
                    <a:cubicBezTo>
                      <a:pt x="21197" y="19135"/>
                      <a:pt x="20882" y="19059"/>
                      <a:pt x="20783" y="18804"/>
                    </a:cubicBezTo>
                    <a:cubicBezTo>
                      <a:pt x="20682" y="18550"/>
                      <a:pt x="20318" y="18386"/>
                      <a:pt x="20130" y="18278"/>
                    </a:cubicBezTo>
                    <a:cubicBezTo>
                      <a:pt x="19942" y="18173"/>
                      <a:pt x="19590" y="18143"/>
                      <a:pt x="19590" y="17996"/>
                    </a:cubicBezTo>
                    <a:cubicBezTo>
                      <a:pt x="19590" y="17849"/>
                      <a:pt x="19175" y="17683"/>
                      <a:pt x="18913" y="17577"/>
                    </a:cubicBezTo>
                    <a:cubicBezTo>
                      <a:pt x="18321" y="17323"/>
                      <a:pt x="18522" y="17033"/>
                      <a:pt x="18522" y="16968"/>
                    </a:cubicBezTo>
                    <a:cubicBezTo>
                      <a:pt x="18522" y="16903"/>
                      <a:pt x="18472" y="16815"/>
                      <a:pt x="18385" y="16761"/>
                    </a:cubicBezTo>
                    <a:cubicBezTo>
                      <a:pt x="18340" y="16735"/>
                      <a:pt x="18363" y="16700"/>
                      <a:pt x="18410" y="16662"/>
                    </a:cubicBezTo>
                    <a:cubicBezTo>
                      <a:pt x="18446" y="16618"/>
                      <a:pt x="18532" y="16568"/>
                      <a:pt x="18595" y="16519"/>
                    </a:cubicBezTo>
                    <a:cubicBezTo>
                      <a:pt x="18608" y="16510"/>
                      <a:pt x="18612" y="16503"/>
                      <a:pt x="18620" y="16495"/>
                    </a:cubicBezTo>
                    <a:cubicBezTo>
                      <a:pt x="18630" y="16455"/>
                      <a:pt x="18547" y="16420"/>
                      <a:pt x="18285" y="16318"/>
                    </a:cubicBezTo>
                    <a:cubicBezTo>
                      <a:pt x="18296" y="16310"/>
                      <a:pt x="18304" y="16300"/>
                      <a:pt x="18314" y="16291"/>
                    </a:cubicBezTo>
                    <a:cubicBezTo>
                      <a:pt x="18312" y="16290"/>
                      <a:pt x="18309" y="16290"/>
                      <a:pt x="18305" y="16288"/>
                    </a:cubicBezTo>
                    <a:cubicBezTo>
                      <a:pt x="18392" y="16224"/>
                      <a:pt x="18452" y="16154"/>
                      <a:pt x="18497" y="16081"/>
                    </a:cubicBezTo>
                    <a:cubicBezTo>
                      <a:pt x="18628" y="15834"/>
                      <a:pt x="18547" y="15549"/>
                      <a:pt x="18397" y="15284"/>
                    </a:cubicBezTo>
                    <a:cubicBezTo>
                      <a:pt x="18435" y="15131"/>
                      <a:pt x="18410" y="14459"/>
                      <a:pt x="18196" y="14086"/>
                    </a:cubicBezTo>
                    <a:cubicBezTo>
                      <a:pt x="18349" y="13755"/>
                      <a:pt x="18173" y="13536"/>
                      <a:pt x="18122" y="13425"/>
                    </a:cubicBezTo>
                    <a:cubicBezTo>
                      <a:pt x="18089" y="13353"/>
                      <a:pt x="18106" y="13295"/>
                      <a:pt x="18147" y="13252"/>
                    </a:cubicBezTo>
                    <a:cubicBezTo>
                      <a:pt x="18164" y="13205"/>
                      <a:pt x="18198" y="13164"/>
                      <a:pt x="18254" y="13144"/>
                    </a:cubicBezTo>
                    <a:cubicBezTo>
                      <a:pt x="18267" y="13139"/>
                      <a:pt x="18269" y="13127"/>
                      <a:pt x="18276" y="13118"/>
                    </a:cubicBezTo>
                    <a:cubicBezTo>
                      <a:pt x="18274" y="13053"/>
                      <a:pt x="18229" y="12970"/>
                      <a:pt x="18196" y="12940"/>
                    </a:cubicBezTo>
                    <a:cubicBezTo>
                      <a:pt x="18147" y="12892"/>
                      <a:pt x="17883" y="12426"/>
                      <a:pt x="17883" y="12325"/>
                    </a:cubicBezTo>
                    <a:cubicBezTo>
                      <a:pt x="17883" y="12226"/>
                      <a:pt x="17494" y="12000"/>
                      <a:pt x="17343" y="11936"/>
                    </a:cubicBezTo>
                    <a:cubicBezTo>
                      <a:pt x="17230" y="11887"/>
                      <a:pt x="17237" y="11679"/>
                      <a:pt x="17283" y="11527"/>
                    </a:cubicBezTo>
                    <a:cubicBezTo>
                      <a:pt x="17284" y="11525"/>
                      <a:pt x="17285" y="11523"/>
                      <a:pt x="17285" y="11521"/>
                    </a:cubicBezTo>
                    <a:cubicBezTo>
                      <a:pt x="17301" y="11449"/>
                      <a:pt x="17327" y="11383"/>
                      <a:pt x="17355" y="11342"/>
                    </a:cubicBezTo>
                    <a:cubicBezTo>
                      <a:pt x="17339" y="11227"/>
                      <a:pt x="17095" y="11078"/>
                      <a:pt x="17042" y="10997"/>
                    </a:cubicBezTo>
                    <a:cubicBezTo>
                      <a:pt x="16978" y="10903"/>
                      <a:pt x="16901" y="10837"/>
                      <a:pt x="16741" y="10773"/>
                    </a:cubicBezTo>
                    <a:cubicBezTo>
                      <a:pt x="16642" y="10734"/>
                      <a:pt x="16643" y="10676"/>
                      <a:pt x="16667" y="10617"/>
                    </a:cubicBezTo>
                    <a:cubicBezTo>
                      <a:pt x="16661" y="10560"/>
                      <a:pt x="16707" y="10494"/>
                      <a:pt x="16740" y="10435"/>
                    </a:cubicBezTo>
                    <a:cubicBezTo>
                      <a:pt x="16789" y="10340"/>
                      <a:pt x="16914" y="10239"/>
                      <a:pt x="17029" y="10132"/>
                    </a:cubicBezTo>
                    <a:cubicBezTo>
                      <a:pt x="17042" y="10120"/>
                      <a:pt x="17042" y="10107"/>
                      <a:pt x="17046" y="10093"/>
                    </a:cubicBezTo>
                    <a:cubicBezTo>
                      <a:pt x="17028" y="10001"/>
                      <a:pt x="16921" y="9890"/>
                      <a:pt x="16816" y="9757"/>
                    </a:cubicBezTo>
                    <a:cubicBezTo>
                      <a:pt x="16703" y="9616"/>
                      <a:pt x="16337" y="9511"/>
                      <a:pt x="15845" y="9499"/>
                    </a:cubicBezTo>
                    <a:cubicBezTo>
                      <a:pt x="15685" y="9496"/>
                      <a:pt x="15513" y="9502"/>
                      <a:pt x="15331" y="9521"/>
                    </a:cubicBezTo>
                    <a:cubicBezTo>
                      <a:pt x="15353" y="9527"/>
                      <a:pt x="15370" y="9532"/>
                      <a:pt x="15384" y="9536"/>
                    </a:cubicBezTo>
                    <a:cubicBezTo>
                      <a:pt x="15416" y="9545"/>
                      <a:pt x="15433" y="9548"/>
                      <a:pt x="15433" y="9547"/>
                    </a:cubicBezTo>
                    <a:cubicBezTo>
                      <a:pt x="15433" y="9548"/>
                      <a:pt x="15416" y="9545"/>
                      <a:pt x="15384" y="9536"/>
                    </a:cubicBezTo>
                    <a:cubicBezTo>
                      <a:pt x="15331" y="9525"/>
                      <a:pt x="15237" y="9510"/>
                      <a:pt x="15094" y="9496"/>
                    </a:cubicBezTo>
                    <a:cubicBezTo>
                      <a:pt x="15014" y="9509"/>
                      <a:pt x="14945" y="9514"/>
                      <a:pt x="14880" y="9506"/>
                    </a:cubicBezTo>
                    <a:cubicBezTo>
                      <a:pt x="14715" y="9490"/>
                      <a:pt x="14996" y="9559"/>
                      <a:pt x="14996" y="9677"/>
                    </a:cubicBezTo>
                    <a:cubicBezTo>
                      <a:pt x="14996" y="9796"/>
                      <a:pt x="14636" y="9854"/>
                      <a:pt x="14433" y="9871"/>
                    </a:cubicBezTo>
                    <a:cubicBezTo>
                      <a:pt x="14234" y="9890"/>
                      <a:pt x="13628" y="10038"/>
                      <a:pt x="13399" y="10157"/>
                    </a:cubicBezTo>
                    <a:cubicBezTo>
                      <a:pt x="13253" y="10233"/>
                      <a:pt x="13018" y="10182"/>
                      <a:pt x="12802" y="10119"/>
                    </a:cubicBezTo>
                    <a:cubicBezTo>
                      <a:pt x="12688" y="10120"/>
                      <a:pt x="12579" y="10114"/>
                      <a:pt x="12497" y="10093"/>
                    </a:cubicBezTo>
                    <a:cubicBezTo>
                      <a:pt x="12442" y="10080"/>
                      <a:pt x="12345" y="10075"/>
                      <a:pt x="12225" y="10074"/>
                    </a:cubicBezTo>
                    <a:cubicBezTo>
                      <a:pt x="12198" y="10075"/>
                      <a:pt x="12171" y="10075"/>
                      <a:pt x="12142" y="10075"/>
                    </a:cubicBezTo>
                    <a:cubicBezTo>
                      <a:pt x="12122" y="10076"/>
                      <a:pt x="12101" y="10077"/>
                      <a:pt x="12079" y="10077"/>
                    </a:cubicBezTo>
                    <a:cubicBezTo>
                      <a:pt x="11774" y="10088"/>
                      <a:pt x="11370" y="10123"/>
                      <a:pt x="10994" y="10168"/>
                    </a:cubicBezTo>
                    <a:cubicBezTo>
                      <a:pt x="10908" y="10181"/>
                      <a:pt x="10851" y="10186"/>
                      <a:pt x="10796" y="10191"/>
                    </a:cubicBezTo>
                    <a:cubicBezTo>
                      <a:pt x="10729" y="10200"/>
                      <a:pt x="10662" y="10208"/>
                      <a:pt x="10600" y="10218"/>
                    </a:cubicBezTo>
                    <a:cubicBezTo>
                      <a:pt x="10639" y="10200"/>
                      <a:pt x="10662" y="10177"/>
                      <a:pt x="10690" y="10155"/>
                    </a:cubicBezTo>
                    <a:cubicBezTo>
                      <a:pt x="10711" y="10139"/>
                      <a:pt x="10738" y="10125"/>
                      <a:pt x="10754" y="10105"/>
                    </a:cubicBezTo>
                    <a:cubicBezTo>
                      <a:pt x="10760" y="10098"/>
                      <a:pt x="10764" y="10090"/>
                      <a:pt x="10769" y="10082"/>
                    </a:cubicBezTo>
                    <a:cubicBezTo>
                      <a:pt x="10855" y="9951"/>
                      <a:pt x="10854" y="9774"/>
                      <a:pt x="10953" y="9633"/>
                    </a:cubicBezTo>
                    <a:cubicBezTo>
                      <a:pt x="10987" y="9586"/>
                      <a:pt x="10976" y="9496"/>
                      <a:pt x="10943" y="9387"/>
                    </a:cubicBezTo>
                    <a:cubicBezTo>
                      <a:pt x="10816" y="9042"/>
                      <a:pt x="10502" y="8551"/>
                      <a:pt x="10412" y="8434"/>
                    </a:cubicBezTo>
                    <a:cubicBezTo>
                      <a:pt x="10326" y="8319"/>
                      <a:pt x="10203" y="8150"/>
                      <a:pt x="10161" y="8010"/>
                    </a:cubicBezTo>
                    <a:cubicBezTo>
                      <a:pt x="10116" y="7916"/>
                      <a:pt x="10093" y="7827"/>
                      <a:pt x="10134" y="7767"/>
                    </a:cubicBezTo>
                    <a:cubicBezTo>
                      <a:pt x="10164" y="7720"/>
                      <a:pt x="10169" y="7675"/>
                      <a:pt x="10165" y="7633"/>
                    </a:cubicBezTo>
                    <a:cubicBezTo>
                      <a:pt x="10136" y="7588"/>
                      <a:pt x="10091" y="7545"/>
                      <a:pt x="10024" y="7507"/>
                    </a:cubicBezTo>
                    <a:cubicBezTo>
                      <a:pt x="9861" y="7412"/>
                      <a:pt x="9786" y="7253"/>
                      <a:pt x="9736" y="7164"/>
                    </a:cubicBezTo>
                    <a:cubicBezTo>
                      <a:pt x="9731" y="7156"/>
                      <a:pt x="9735" y="7147"/>
                      <a:pt x="9737" y="7137"/>
                    </a:cubicBezTo>
                    <a:cubicBezTo>
                      <a:pt x="9725" y="7116"/>
                      <a:pt x="9713" y="7095"/>
                      <a:pt x="9702" y="7077"/>
                    </a:cubicBezTo>
                    <a:cubicBezTo>
                      <a:pt x="9654" y="6989"/>
                      <a:pt x="10070" y="6793"/>
                      <a:pt x="10321" y="6692"/>
                    </a:cubicBezTo>
                    <a:cubicBezTo>
                      <a:pt x="10345" y="6682"/>
                      <a:pt x="10356" y="6674"/>
                      <a:pt x="10367" y="6666"/>
                    </a:cubicBezTo>
                    <a:cubicBezTo>
                      <a:pt x="10258" y="6611"/>
                      <a:pt x="10006" y="6555"/>
                      <a:pt x="9736" y="6485"/>
                    </a:cubicBezTo>
                    <a:cubicBezTo>
                      <a:pt x="9514" y="6427"/>
                      <a:pt x="9269" y="6410"/>
                      <a:pt x="9046" y="6412"/>
                    </a:cubicBezTo>
                    <a:cubicBezTo>
                      <a:pt x="8824" y="6417"/>
                      <a:pt x="8626" y="6441"/>
                      <a:pt x="8501" y="6467"/>
                    </a:cubicBezTo>
                    <a:cubicBezTo>
                      <a:pt x="8497" y="6468"/>
                      <a:pt x="8493" y="6467"/>
                      <a:pt x="8488" y="6468"/>
                    </a:cubicBezTo>
                    <a:cubicBezTo>
                      <a:pt x="8421" y="6483"/>
                      <a:pt x="8359" y="6496"/>
                      <a:pt x="8314" y="6506"/>
                    </a:cubicBezTo>
                    <a:cubicBezTo>
                      <a:pt x="8062" y="6559"/>
                      <a:pt x="7909" y="6224"/>
                      <a:pt x="7782" y="6116"/>
                    </a:cubicBezTo>
                    <a:cubicBezTo>
                      <a:pt x="7749" y="6089"/>
                      <a:pt x="7714" y="6071"/>
                      <a:pt x="7674" y="6062"/>
                    </a:cubicBezTo>
                    <a:cubicBezTo>
                      <a:pt x="7612" y="6064"/>
                      <a:pt x="7547" y="6082"/>
                      <a:pt x="7473" y="6101"/>
                    </a:cubicBezTo>
                    <a:cubicBezTo>
                      <a:pt x="7449" y="6106"/>
                      <a:pt x="7423" y="6107"/>
                      <a:pt x="7396" y="6105"/>
                    </a:cubicBezTo>
                    <a:cubicBezTo>
                      <a:pt x="7370" y="6105"/>
                      <a:pt x="7342" y="6102"/>
                      <a:pt x="7312" y="6095"/>
                    </a:cubicBezTo>
                    <a:cubicBezTo>
                      <a:pt x="7311" y="6095"/>
                      <a:pt x="7310" y="6095"/>
                      <a:pt x="7309" y="6095"/>
                    </a:cubicBezTo>
                    <a:cubicBezTo>
                      <a:pt x="7219" y="6118"/>
                      <a:pt x="7116" y="6045"/>
                      <a:pt x="7015" y="5948"/>
                    </a:cubicBezTo>
                    <a:cubicBezTo>
                      <a:pt x="6946" y="5899"/>
                      <a:pt x="6882" y="5846"/>
                      <a:pt x="6834" y="5793"/>
                    </a:cubicBezTo>
                    <a:cubicBezTo>
                      <a:pt x="6809" y="5766"/>
                      <a:pt x="6807" y="5741"/>
                      <a:pt x="6799" y="5715"/>
                    </a:cubicBezTo>
                    <a:cubicBezTo>
                      <a:pt x="6794" y="5710"/>
                      <a:pt x="6789" y="5705"/>
                      <a:pt x="6785" y="5700"/>
                    </a:cubicBezTo>
                    <a:cubicBezTo>
                      <a:pt x="6635" y="5534"/>
                      <a:pt x="6849" y="5468"/>
                      <a:pt x="6849" y="5468"/>
                    </a:cubicBezTo>
                    <a:lnTo>
                      <a:pt x="13899" y="0"/>
                    </a:lnTo>
                    <a:lnTo>
                      <a:pt x="0" y="0"/>
                    </a:lnTo>
                    <a:lnTo>
                      <a:pt x="0" y="2946"/>
                    </a:lnTo>
                    <a:cubicBezTo>
                      <a:pt x="660" y="2935"/>
                      <a:pt x="246" y="2934"/>
                      <a:pt x="430" y="2960"/>
                    </a:cubicBezTo>
                    <a:cubicBezTo>
                      <a:pt x="280" y="2955"/>
                      <a:pt x="660" y="2974"/>
                      <a:pt x="0" y="3003"/>
                    </a:cubicBezTo>
                    <a:lnTo>
                      <a:pt x="0" y="4720"/>
                    </a:lnTo>
                    <a:cubicBezTo>
                      <a:pt x="660" y="4724"/>
                      <a:pt x="235" y="4725"/>
                      <a:pt x="267" y="4719"/>
                    </a:cubicBezTo>
                    <a:close/>
                    <a:moveTo>
                      <a:pt x="267" y="4719"/>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 name="AutoShape 126"/>
              <p:cNvSpPr>
                <a:spLocks/>
              </p:cNvSpPr>
              <p:nvPr/>
            </p:nvSpPr>
            <p:spPr bwMode="auto">
              <a:xfrm>
                <a:off x="5180184" y="2070100"/>
                <a:ext cx="11068" cy="31750"/>
              </a:xfrm>
              <a:custGeom>
                <a:avLst/>
                <a:gdLst/>
                <a:ahLst/>
                <a:cxnLst/>
                <a:rect l="0" t="0" r="r" b="b"/>
                <a:pathLst>
                  <a:path w="18543" h="18984">
                    <a:moveTo>
                      <a:pt x="2588" y="405"/>
                    </a:moveTo>
                    <a:cubicBezTo>
                      <a:pt x="-2454" y="3229"/>
                      <a:pt x="-563" y="10335"/>
                      <a:pt x="12118" y="18984"/>
                    </a:cubicBezTo>
                    <a:cubicBezTo>
                      <a:pt x="18611" y="16920"/>
                      <a:pt x="19146" y="14221"/>
                      <a:pt x="18153" y="13236"/>
                    </a:cubicBezTo>
                    <a:cubicBezTo>
                      <a:pt x="17255" y="12258"/>
                      <a:pt x="5911" y="-2616"/>
                      <a:pt x="2588" y="405"/>
                    </a:cubicBezTo>
                    <a:close/>
                    <a:moveTo>
                      <a:pt x="2588" y="405"/>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2" name="AutoShape 127"/>
              <p:cNvSpPr>
                <a:spLocks/>
              </p:cNvSpPr>
              <p:nvPr/>
            </p:nvSpPr>
            <p:spPr bwMode="auto">
              <a:xfrm>
                <a:off x="5205482" y="2095500"/>
                <a:ext cx="9487" cy="30163"/>
              </a:xfrm>
              <a:custGeom>
                <a:avLst/>
                <a:gdLst/>
                <a:ahLst/>
                <a:cxnLst/>
                <a:rect l="0" t="0" r="r" b="b"/>
                <a:pathLst>
                  <a:path w="17571" h="21600">
                    <a:moveTo>
                      <a:pt x="17351" y="0"/>
                    </a:moveTo>
                    <a:cubicBezTo>
                      <a:pt x="6676" y="1753"/>
                      <a:pt x="-766" y="17247"/>
                      <a:pt x="63" y="21600"/>
                    </a:cubicBezTo>
                    <a:cubicBezTo>
                      <a:pt x="20834" y="14592"/>
                      <a:pt x="17351" y="0"/>
                      <a:pt x="17351" y="0"/>
                    </a:cubicBezTo>
                    <a:close/>
                    <a:moveTo>
                      <a:pt x="17351" y="0"/>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3" name="AutoShape 128"/>
              <p:cNvSpPr>
                <a:spLocks/>
              </p:cNvSpPr>
              <p:nvPr/>
            </p:nvSpPr>
            <p:spPr bwMode="auto">
              <a:xfrm>
                <a:off x="5142237" y="1981200"/>
                <a:ext cx="23717" cy="47625"/>
              </a:xfrm>
              <a:custGeom>
                <a:avLst/>
                <a:gdLst/>
                <a:ahLst/>
                <a:cxnLst/>
                <a:rect l="0" t="0" r="r" b="b"/>
                <a:pathLst>
                  <a:path w="20382" h="20831">
                    <a:moveTo>
                      <a:pt x="13090" y="20185"/>
                    </a:moveTo>
                    <a:cubicBezTo>
                      <a:pt x="14073" y="21600"/>
                      <a:pt x="17851" y="20334"/>
                      <a:pt x="19726" y="19760"/>
                    </a:cubicBezTo>
                    <a:cubicBezTo>
                      <a:pt x="21600" y="19202"/>
                      <a:pt x="18773" y="17287"/>
                      <a:pt x="19635" y="13930"/>
                    </a:cubicBezTo>
                    <a:cubicBezTo>
                      <a:pt x="20528" y="10600"/>
                      <a:pt x="9512" y="4049"/>
                      <a:pt x="7267" y="2339"/>
                    </a:cubicBezTo>
                    <a:cubicBezTo>
                      <a:pt x="4992" y="622"/>
                      <a:pt x="3027" y="668"/>
                      <a:pt x="0" y="0"/>
                    </a:cubicBezTo>
                    <a:cubicBezTo>
                      <a:pt x="0" y="0"/>
                      <a:pt x="80" y="6767"/>
                      <a:pt x="3027" y="8319"/>
                    </a:cubicBezTo>
                    <a:cubicBezTo>
                      <a:pt x="5954" y="9879"/>
                      <a:pt x="9181" y="13839"/>
                      <a:pt x="9863" y="16448"/>
                    </a:cubicBezTo>
                    <a:cubicBezTo>
                      <a:pt x="10574" y="19026"/>
                      <a:pt x="12138" y="18782"/>
                      <a:pt x="13090" y="20185"/>
                    </a:cubicBezTo>
                    <a:close/>
                    <a:moveTo>
                      <a:pt x="13090" y="20185"/>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4" name="AutoShape 129"/>
              <p:cNvSpPr>
                <a:spLocks/>
              </p:cNvSpPr>
              <p:nvPr/>
            </p:nvSpPr>
            <p:spPr bwMode="auto">
              <a:xfrm>
                <a:off x="5167535" y="1968500"/>
                <a:ext cx="23717" cy="60325"/>
              </a:xfrm>
              <a:custGeom>
                <a:avLst/>
                <a:gdLst/>
                <a:ahLst/>
                <a:cxnLst/>
                <a:rect l="0" t="0" r="r" b="b"/>
                <a:pathLst>
                  <a:path w="19704" h="21177">
                    <a:moveTo>
                      <a:pt x="3946" y="7097"/>
                    </a:moveTo>
                    <a:cubicBezTo>
                      <a:pt x="5273" y="7871"/>
                      <a:pt x="4711" y="8585"/>
                      <a:pt x="4304" y="9278"/>
                    </a:cubicBezTo>
                    <a:cubicBezTo>
                      <a:pt x="3946" y="9988"/>
                      <a:pt x="3752" y="10570"/>
                      <a:pt x="4585" y="11357"/>
                    </a:cubicBezTo>
                    <a:cubicBezTo>
                      <a:pt x="5437" y="12154"/>
                      <a:pt x="6115" y="12442"/>
                      <a:pt x="5902" y="13847"/>
                    </a:cubicBezTo>
                    <a:cubicBezTo>
                      <a:pt x="5728" y="15273"/>
                      <a:pt x="8546" y="18961"/>
                      <a:pt x="9128" y="19871"/>
                    </a:cubicBezTo>
                    <a:cubicBezTo>
                      <a:pt x="9699" y="20794"/>
                      <a:pt x="11956" y="21123"/>
                      <a:pt x="13390" y="21155"/>
                    </a:cubicBezTo>
                    <a:cubicBezTo>
                      <a:pt x="14794" y="21206"/>
                      <a:pt x="16460" y="21240"/>
                      <a:pt x="17981" y="20409"/>
                    </a:cubicBezTo>
                    <a:cubicBezTo>
                      <a:pt x="19501" y="19584"/>
                      <a:pt x="20441" y="18211"/>
                      <a:pt x="18959" y="17420"/>
                    </a:cubicBezTo>
                    <a:cubicBezTo>
                      <a:pt x="17429" y="16652"/>
                      <a:pt x="16460" y="15136"/>
                      <a:pt x="16964" y="13981"/>
                    </a:cubicBezTo>
                    <a:cubicBezTo>
                      <a:pt x="17429" y="12815"/>
                      <a:pt x="13845" y="9408"/>
                      <a:pt x="13564" y="8040"/>
                    </a:cubicBezTo>
                    <a:cubicBezTo>
                      <a:pt x="13273" y="6671"/>
                      <a:pt x="7820" y="1646"/>
                      <a:pt x="6551" y="646"/>
                    </a:cubicBezTo>
                    <a:cubicBezTo>
                      <a:pt x="5360" y="-360"/>
                      <a:pt x="2144" y="69"/>
                      <a:pt x="352" y="231"/>
                    </a:cubicBezTo>
                    <a:cubicBezTo>
                      <a:pt x="-1159" y="1282"/>
                      <a:pt x="2599" y="6300"/>
                      <a:pt x="3946" y="7097"/>
                    </a:cubicBezTo>
                    <a:close/>
                    <a:moveTo>
                      <a:pt x="3946" y="7097"/>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5" name="AutoShape 130"/>
              <p:cNvSpPr>
                <a:spLocks/>
              </p:cNvSpPr>
              <p:nvPr/>
            </p:nvSpPr>
            <p:spPr bwMode="auto">
              <a:xfrm>
                <a:off x="5167535" y="1917700"/>
                <a:ext cx="17393" cy="36513"/>
              </a:xfrm>
              <a:custGeom>
                <a:avLst/>
                <a:gdLst/>
                <a:ahLst/>
                <a:cxnLst/>
                <a:rect l="0" t="0" r="r" b="b"/>
                <a:pathLst>
                  <a:path w="19682" h="21019">
                    <a:moveTo>
                      <a:pt x="5699" y="10089"/>
                    </a:moveTo>
                    <a:cubicBezTo>
                      <a:pt x="8958" y="10737"/>
                      <a:pt x="8471" y="12807"/>
                      <a:pt x="6229" y="13997"/>
                    </a:cubicBezTo>
                    <a:cubicBezTo>
                      <a:pt x="3945" y="15166"/>
                      <a:pt x="6521" y="17297"/>
                      <a:pt x="7733" y="18508"/>
                    </a:cubicBezTo>
                    <a:cubicBezTo>
                      <a:pt x="8958" y="19755"/>
                      <a:pt x="13944" y="20375"/>
                      <a:pt x="17718" y="20987"/>
                    </a:cubicBezTo>
                    <a:cubicBezTo>
                      <a:pt x="21492" y="21600"/>
                      <a:pt x="18957" y="13258"/>
                      <a:pt x="17300" y="9050"/>
                    </a:cubicBezTo>
                    <a:cubicBezTo>
                      <a:pt x="15657" y="4828"/>
                      <a:pt x="11437" y="2007"/>
                      <a:pt x="7858" y="0"/>
                    </a:cubicBezTo>
                    <a:cubicBezTo>
                      <a:pt x="7858" y="0"/>
                      <a:pt x="2844" y="2141"/>
                      <a:pt x="1967" y="2933"/>
                    </a:cubicBezTo>
                    <a:cubicBezTo>
                      <a:pt x="1048" y="3704"/>
                      <a:pt x="87" y="5395"/>
                      <a:pt x="3" y="7205"/>
                    </a:cubicBezTo>
                    <a:cubicBezTo>
                      <a:pt x="-108" y="8983"/>
                      <a:pt x="2454" y="9430"/>
                      <a:pt x="5699" y="10089"/>
                    </a:cubicBezTo>
                    <a:close/>
                    <a:moveTo>
                      <a:pt x="5699" y="10089"/>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6" name="AutoShape 131"/>
              <p:cNvSpPr>
                <a:spLocks/>
              </p:cNvSpPr>
              <p:nvPr/>
            </p:nvSpPr>
            <p:spPr bwMode="auto">
              <a:xfrm>
                <a:off x="5028397" y="1981200"/>
                <a:ext cx="41109" cy="101600"/>
              </a:xfrm>
              <a:custGeom>
                <a:avLst/>
                <a:gdLst/>
                <a:ahLst/>
                <a:cxnLst/>
                <a:rect l="0" t="0" r="r" b="b"/>
                <a:pathLst>
                  <a:path w="21196" h="21448">
                    <a:moveTo>
                      <a:pt x="15935" y="3356"/>
                    </a:moveTo>
                    <a:cubicBezTo>
                      <a:pt x="17153" y="3256"/>
                      <a:pt x="17584" y="3711"/>
                      <a:pt x="21113" y="5234"/>
                    </a:cubicBezTo>
                    <a:cubicBezTo>
                      <a:pt x="21600" y="2904"/>
                      <a:pt x="19845" y="1236"/>
                      <a:pt x="18308" y="959"/>
                    </a:cubicBezTo>
                    <a:cubicBezTo>
                      <a:pt x="16778" y="680"/>
                      <a:pt x="14598" y="350"/>
                      <a:pt x="11081" y="1084"/>
                    </a:cubicBezTo>
                    <a:cubicBezTo>
                      <a:pt x="8458" y="196"/>
                      <a:pt x="3767" y="-82"/>
                      <a:pt x="0" y="21"/>
                    </a:cubicBezTo>
                    <a:cubicBezTo>
                      <a:pt x="119" y="630"/>
                      <a:pt x="2680" y="1873"/>
                      <a:pt x="4391" y="2268"/>
                    </a:cubicBezTo>
                    <a:cubicBezTo>
                      <a:pt x="6071" y="2669"/>
                      <a:pt x="6071" y="3513"/>
                      <a:pt x="6259" y="3991"/>
                    </a:cubicBezTo>
                    <a:cubicBezTo>
                      <a:pt x="6453" y="4471"/>
                      <a:pt x="4566" y="3991"/>
                      <a:pt x="3279" y="3556"/>
                    </a:cubicBezTo>
                    <a:cubicBezTo>
                      <a:pt x="2011" y="3130"/>
                      <a:pt x="3036" y="5761"/>
                      <a:pt x="3148" y="6390"/>
                    </a:cubicBezTo>
                    <a:cubicBezTo>
                      <a:pt x="3279" y="7028"/>
                      <a:pt x="4629" y="6958"/>
                      <a:pt x="6153" y="7005"/>
                    </a:cubicBezTo>
                    <a:cubicBezTo>
                      <a:pt x="7658" y="7051"/>
                      <a:pt x="8695" y="8594"/>
                      <a:pt x="6696" y="10013"/>
                    </a:cubicBezTo>
                    <a:cubicBezTo>
                      <a:pt x="4685" y="11420"/>
                      <a:pt x="10531" y="14695"/>
                      <a:pt x="11481" y="15177"/>
                    </a:cubicBezTo>
                    <a:cubicBezTo>
                      <a:pt x="12468" y="15653"/>
                      <a:pt x="11256" y="16518"/>
                      <a:pt x="10706" y="17042"/>
                    </a:cubicBezTo>
                    <a:cubicBezTo>
                      <a:pt x="10163" y="17571"/>
                      <a:pt x="12280" y="19573"/>
                      <a:pt x="12967" y="20333"/>
                    </a:cubicBezTo>
                    <a:cubicBezTo>
                      <a:pt x="13636" y="21086"/>
                      <a:pt x="15441" y="21370"/>
                      <a:pt x="17821" y="21444"/>
                    </a:cubicBezTo>
                    <a:cubicBezTo>
                      <a:pt x="20195" y="21518"/>
                      <a:pt x="20676" y="20613"/>
                      <a:pt x="20507" y="19394"/>
                    </a:cubicBezTo>
                    <a:cubicBezTo>
                      <a:pt x="20507" y="19394"/>
                      <a:pt x="18789" y="19097"/>
                      <a:pt x="17034" y="18994"/>
                    </a:cubicBezTo>
                    <a:cubicBezTo>
                      <a:pt x="15254" y="18894"/>
                      <a:pt x="14598" y="16891"/>
                      <a:pt x="15379" y="15961"/>
                    </a:cubicBezTo>
                    <a:cubicBezTo>
                      <a:pt x="16184" y="15014"/>
                      <a:pt x="11481" y="12468"/>
                      <a:pt x="12337" y="11687"/>
                    </a:cubicBezTo>
                    <a:cubicBezTo>
                      <a:pt x="13192" y="10900"/>
                      <a:pt x="12218" y="9553"/>
                      <a:pt x="11481" y="9005"/>
                    </a:cubicBezTo>
                    <a:cubicBezTo>
                      <a:pt x="10763" y="8446"/>
                      <a:pt x="12655" y="8720"/>
                      <a:pt x="14598" y="8794"/>
                    </a:cubicBezTo>
                    <a:cubicBezTo>
                      <a:pt x="16559" y="8879"/>
                      <a:pt x="13011" y="7864"/>
                      <a:pt x="11668" y="7430"/>
                    </a:cubicBezTo>
                    <a:cubicBezTo>
                      <a:pt x="10344" y="7005"/>
                      <a:pt x="11787" y="4347"/>
                      <a:pt x="12105" y="4020"/>
                    </a:cubicBezTo>
                    <a:cubicBezTo>
                      <a:pt x="12412" y="3691"/>
                      <a:pt x="14710" y="3464"/>
                      <a:pt x="15935" y="3356"/>
                    </a:cubicBezTo>
                    <a:close/>
                    <a:moveTo>
                      <a:pt x="15935" y="3356"/>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7" name="AutoShape 132"/>
              <p:cNvSpPr>
                <a:spLocks/>
              </p:cNvSpPr>
              <p:nvPr/>
            </p:nvSpPr>
            <p:spPr bwMode="auto">
              <a:xfrm>
                <a:off x="5028397" y="1892300"/>
                <a:ext cx="75894" cy="93663"/>
              </a:xfrm>
              <a:custGeom>
                <a:avLst/>
                <a:gdLst/>
                <a:ahLst/>
                <a:cxnLst/>
                <a:rect l="0" t="0" r="r" b="b"/>
                <a:pathLst>
                  <a:path w="20995" h="21127">
                    <a:moveTo>
                      <a:pt x="17814" y="7064"/>
                    </a:moveTo>
                    <a:cubicBezTo>
                      <a:pt x="16457" y="7439"/>
                      <a:pt x="15924" y="6957"/>
                      <a:pt x="14580" y="6418"/>
                    </a:cubicBezTo>
                    <a:cubicBezTo>
                      <a:pt x="14274" y="7844"/>
                      <a:pt x="11729" y="10740"/>
                      <a:pt x="11369" y="11486"/>
                    </a:cubicBezTo>
                    <a:cubicBezTo>
                      <a:pt x="11002" y="12244"/>
                      <a:pt x="10344" y="12082"/>
                      <a:pt x="9512" y="11972"/>
                    </a:cubicBezTo>
                    <a:cubicBezTo>
                      <a:pt x="8688" y="11870"/>
                      <a:pt x="7561" y="12037"/>
                      <a:pt x="7004" y="12380"/>
                    </a:cubicBezTo>
                    <a:cubicBezTo>
                      <a:pt x="6448" y="12730"/>
                      <a:pt x="5575" y="12224"/>
                      <a:pt x="4588" y="11137"/>
                    </a:cubicBezTo>
                    <a:cubicBezTo>
                      <a:pt x="6899" y="10064"/>
                      <a:pt x="9679" y="9892"/>
                      <a:pt x="10476" y="9932"/>
                    </a:cubicBezTo>
                    <a:cubicBezTo>
                      <a:pt x="11264" y="9946"/>
                      <a:pt x="11990" y="9684"/>
                      <a:pt x="13147" y="7921"/>
                    </a:cubicBezTo>
                    <a:cubicBezTo>
                      <a:pt x="14546" y="5845"/>
                      <a:pt x="13253" y="4117"/>
                      <a:pt x="11766" y="4117"/>
                    </a:cubicBezTo>
                    <a:cubicBezTo>
                      <a:pt x="10269" y="4117"/>
                      <a:pt x="9058" y="4954"/>
                      <a:pt x="6936" y="4881"/>
                    </a:cubicBezTo>
                    <a:cubicBezTo>
                      <a:pt x="10242" y="4307"/>
                      <a:pt x="9380" y="2170"/>
                      <a:pt x="8786" y="2101"/>
                    </a:cubicBezTo>
                    <a:cubicBezTo>
                      <a:pt x="8192" y="2009"/>
                      <a:pt x="5877" y="1096"/>
                      <a:pt x="5117" y="66"/>
                    </a:cubicBezTo>
                    <a:cubicBezTo>
                      <a:pt x="4618" y="-391"/>
                      <a:pt x="3824" y="1599"/>
                      <a:pt x="1217" y="3306"/>
                    </a:cubicBezTo>
                    <a:cubicBezTo>
                      <a:pt x="-205" y="4548"/>
                      <a:pt x="359" y="5930"/>
                      <a:pt x="725" y="6332"/>
                    </a:cubicBezTo>
                    <a:cubicBezTo>
                      <a:pt x="1078" y="6735"/>
                      <a:pt x="1513" y="7259"/>
                      <a:pt x="956" y="7823"/>
                    </a:cubicBezTo>
                    <a:cubicBezTo>
                      <a:pt x="-442" y="9375"/>
                      <a:pt x="912" y="10510"/>
                      <a:pt x="786" y="11056"/>
                    </a:cubicBezTo>
                    <a:cubicBezTo>
                      <a:pt x="650" y="11597"/>
                      <a:pt x="559" y="12277"/>
                      <a:pt x="1418" y="13005"/>
                    </a:cubicBezTo>
                    <a:cubicBezTo>
                      <a:pt x="3128" y="14676"/>
                      <a:pt x="3929" y="16780"/>
                      <a:pt x="4160" y="17539"/>
                    </a:cubicBezTo>
                    <a:cubicBezTo>
                      <a:pt x="4391" y="18293"/>
                      <a:pt x="3230" y="17349"/>
                      <a:pt x="2639" y="16727"/>
                    </a:cubicBezTo>
                    <a:cubicBezTo>
                      <a:pt x="2035" y="16109"/>
                      <a:pt x="725" y="16870"/>
                      <a:pt x="135" y="16977"/>
                    </a:cubicBezTo>
                    <a:cubicBezTo>
                      <a:pt x="-473" y="17083"/>
                      <a:pt x="1153" y="19270"/>
                      <a:pt x="1451" y="19859"/>
                    </a:cubicBezTo>
                    <a:cubicBezTo>
                      <a:pt x="1740" y="20450"/>
                      <a:pt x="2239" y="20484"/>
                      <a:pt x="3430" y="20376"/>
                    </a:cubicBezTo>
                    <a:cubicBezTo>
                      <a:pt x="4618" y="20262"/>
                      <a:pt x="6006" y="21045"/>
                      <a:pt x="7035" y="21122"/>
                    </a:cubicBezTo>
                    <a:cubicBezTo>
                      <a:pt x="8056" y="21209"/>
                      <a:pt x="10840" y="20074"/>
                      <a:pt x="11400" y="18624"/>
                    </a:cubicBezTo>
                    <a:cubicBezTo>
                      <a:pt x="12645" y="14302"/>
                      <a:pt x="15696" y="11224"/>
                      <a:pt x="17913" y="10197"/>
                    </a:cubicBezTo>
                    <a:cubicBezTo>
                      <a:pt x="20122" y="9166"/>
                      <a:pt x="20855" y="7894"/>
                      <a:pt x="20988" y="7395"/>
                    </a:cubicBezTo>
                    <a:cubicBezTo>
                      <a:pt x="21127" y="6875"/>
                      <a:pt x="19169" y="6691"/>
                      <a:pt x="17814" y="7064"/>
                    </a:cubicBezTo>
                    <a:close/>
                    <a:moveTo>
                      <a:pt x="17814" y="7064"/>
                    </a:moveTo>
                  </a:path>
                </a:pathLst>
              </a:custGeom>
              <a:grpFill/>
              <a:ln>
                <a:noFill/>
              </a:ln>
            </p:spPr>
            <p:txBody>
              <a:bodyPr lIns="0" tIns="0" rIns="0" bIns="0"/>
              <a:lstStyle/>
              <a:p>
                <a:pPr>
                  <a:defRPr/>
                </a:pPr>
                <a:endParaRPr lang="en-US" kern="0">
                  <a:solidFill>
                    <a:sysClr val="windowText" lastClr="000000"/>
                  </a:solidFill>
                  <a:ea typeface="ヒラギノ角ゴ ProN W6" charset="0"/>
                  <a:cs typeface="ヒラギノ角ゴ ProN W6" charset="0"/>
                  <a:sym typeface="Futura Medium" charset="0"/>
                </a:endParaRPr>
              </a:p>
            </p:txBody>
          </p:sp>
        </p:grpSp>
      </p:gr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2" y="1015999"/>
            <a:ext cx="3937001" cy="508000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2860410185"/>
      </p:ext>
    </p:extLst>
  </p:cSld>
  <p:clrMapOvr>
    <a:masterClrMapping/>
  </p:clrMapOvr>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p:cSld name="USA &amp; Australia">
    <p:spTree>
      <p:nvGrpSpPr>
        <p:cNvPr id="1" name=""/>
        <p:cNvGrpSpPr/>
        <p:nvPr/>
      </p:nvGrpSpPr>
      <p:grpSpPr>
        <a:xfrm>
          <a:off x="0" y="0"/>
          <a:ext cx="0" cy="0"/>
          <a:chOff x="0" y="0"/>
          <a:chExt cx="0" cy="0"/>
        </a:xfrm>
      </p:grpSpPr>
      <p:sp>
        <p:nvSpPr>
          <p:cNvPr id="8" name="Rectangle 8"/>
          <p:cNvSpPr>
            <a:spLocks noChangeArrowheads="1"/>
          </p:cNvSpPr>
          <p:nvPr/>
        </p:nvSpPr>
        <p:spPr bwMode="auto">
          <a:xfrm>
            <a:off x="381000" y="1397000"/>
            <a:ext cx="3937000" cy="2667000"/>
          </a:xfrm>
          <a:prstGeom prst="rect">
            <a:avLst/>
          </a:prstGeom>
          <a:solidFill>
            <a:srgbClr val="B8E2EA"/>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sp>
        <p:nvSpPr>
          <p:cNvPr id="9" name="Rectangle 9"/>
          <p:cNvSpPr>
            <a:spLocks noChangeArrowheads="1"/>
          </p:cNvSpPr>
          <p:nvPr/>
        </p:nvSpPr>
        <p:spPr bwMode="auto">
          <a:xfrm>
            <a:off x="4826000" y="1397000"/>
            <a:ext cx="3937000" cy="2667000"/>
          </a:xfrm>
          <a:prstGeom prst="rect">
            <a:avLst/>
          </a:prstGeom>
          <a:solidFill>
            <a:srgbClr val="B8E2EA"/>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grpSp>
        <p:nvGrpSpPr>
          <p:cNvPr id="10" name="Group 9"/>
          <p:cNvGrpSpPr/>
          <p:nvPr/>
        </p:nvGrpSpPr>
        <p:grpSpPr>
          <a:xfrm>
            <a:off x="4883974" y="1428556"/>
            <a:ext cx="3871784" cy="2628524"/>
            <a:chOff x="4883974" y="1428554"/>
            <a:chExt cx="3871784" cy="2628524"/>
          </a:xfrm>
          <a:solidFill>
            <a:schemeClr val="bg1"/>
          </a:solidFill>
        </p:grpSpPr>
        <p:sp>
          <p:nvSpPr>
            <p:cNvPr id="11" name="AutoShape 1"/>
            <p:cNvSpPr>
              <a:spLocks/>
            </p:cNvSpPr>
            <p:nvPr/>
          </p:nvSpPr>
          <p:spPr bwMode="auto">
            <a:xfrm>
              <a:off x="8651429" y="2495033"/>
              <a:ext cx="81145" cy="89839"/>
            </a:xfrm>
            <a:custGeom>
              <a:avLst/>
              <a:gdLst/>
              <a:ahLst/>
              <a:cxnLst/>
              <a:rect l="0" t="0" r="r" b="b"/>
              <a:pathLst>
                <a:path w="19863" h="20472">
                  <a:moveTo>
                    <a:pt x="1343" y="17233"/>
                  </a:moveTo>
                  <a:cubicBezTo>
                    <a:pt x="4918" y="16084"/>
                    <a:pt x="3169" y="12017"/>
                    <a:pt x="3964" y="9315"/>
                  </a:cubicBezTo>
                  <a:cubicBezTo>
                    <a:pt x="4282" y="8319"/>
                    <a:pt x="4321" y="5396"/>
                    <a:pt x="5036" y="5136"/>
                  </a:cubicBezTo>
                  <a:cubicBezTo>
                    <a:pt x="5352" y="4989"/>
                    <a:pt x="5988" y="5989"/>
                    <a:pt x="6942" y="5653"/>
                  </a:cubicBezTo>
                  <a:cubicBezTo>
                    <a:pt x="7617" y="5432"/>
                    <a:pt x="7896" y="4507"/>
                    <a:pt x="8330" y="4140"/>
                  </a:cubicBezTo>
                  <a:cubicBezTo>
                    <a:pt x="8173" y="5728"/>
                    <a:pt x="9920" y="5136"/>
                    <a:pt x="10118" y="4324"/>
                  </a:cubicBezTo>
                  <a:cubicBezTo>
                    <a:pt x="11985" y="4436"/>
                    <a:pt x="10277" y="2991"/>
                    <a:pt x="10159" y="2178"/>
                  </a:cubicBezTo>
                  <a:cubicBezTo>
                    <a:pt x="9959" y="662"/>
                    <a:pt x="11626" y="553"/>
                    <a:pt x="11308" y="1882"/>
                  </a:cubicBezTo>
                  <a:cubicBezTo>
                    <a:pt x="11906" y="1549"/>
                    <a:pt x="14129" y="-632"/>
                    <a:pt x="14604" y="180"/>
                  </a:cubicBezTo>
                  <a:cubicBezTo>
                    <a:pt x="15043" y="957"/>
                    <a:pt x="11151" y="3804"/>
                    <a:pt x="13929" y="3472"/>
                  </a:cubicBezTo>
                  <a:cubicBezTo>
                    <a:pt x="13334" y="4989"/>
                    <a:pt x="13216" y="6025"/>
                    <a:pt x="15240" y="6209"/>
                  </a:cubicBezTo>
                  <a:cubicBezTo>
                    <a:pt x="17384" y="6357"/>
                    <a:pt x="17702" y="4027"/>
                    <a:pt x="16471" y="5025"/>
                  </a:cubicBezTo>
                  <a:cubicBezTo>
                    <a:pt x="17225" y="4324"/>
                    <a:pt x="17861" y="2403"/>
                    <a:pt x="19170" y="3215"/>
                  </a:cubicBezTo>
                  <a:cubicBezTo>
                    <a:pt x="20919" y="4252"/>
                    <a:pt x="18893" y="5693"/>
                    <a:pt x="18180" y="6653"/>
                  </a:cubicBezTo>
                  <a:cubicBezTo>
                    <a:pt x="17502" y="7542"/>
                    <a:pt x="17543" y="7690"/>
                    <a:pt x="16751" y="8170"/>
                  </a:cubicBezTo>
                  <a:cubicBezTo>
                    <a:pt x="16115" y="8579"/>
                    <a:pt x="15399" y="8206"/>
                    <a:pt x="14683" y="9168"/>
                  </a:cubicBezTo>
                  <a:cubicBezTo>
                    <a:pt x="14050" y="10056"/>
                    <a:pt x="13773" y="11869"/>
                    <a:pt x="15440" y="11721"/>
                  </a:cubicBezTo>
                  <a:cubicBezTo>
                    <a:pt x="14884" y="12682"/>
                    <a:pt x="13652" y="12237"/>
                    <a:pt x="13414" y="13422"/>
                  </a:cubicBezTo>
                  <a:cubicBezTo>
                    <a:pt x="12065" y="12682"/>
                    <a:pt x="11470" y="15236"/>
                    <a:pt x="11826" y="16084"/>
                  </a:cubicBezTo>
                  <a:cubicBezTo>
                    <a:pt x="12103" y="16861"/>
                    <a:pt x="12023" y="17121"/>
                    <a:pt x="13096" y="17121"/>
                  </a:cubicBezTo>
                  <a:cubicBezTo>
                    <a:pt x="14406" y="17121"/>
                    <a:pt x="13534" y="16272"/>
                    <a:pt x="13811" y="16196"/>
                  </a:cubicBezTo>
                  <a:cubicBezTo>
                    <a:pt x="15399" y="15788"/>
                    <a:pt x="15278" y="17749"/>
                    <a:pt x="16551" y="17749"/>
                  </a:cubicBezTo>
                  <a:cubicBezTo>
                    <a:pt x="17502" y="17749"/>
                    <a:pt x="17425" y="16641"/>
                    <a:pt x="17941" y="16309"/>
                  </a:cubicBezTo>
                  <a:cubicBezTo>
                    <a:pt x="18418" y="15975"/>
                    <a:pt x="18893" y="15864"/>
                    <a:pt x="19767" y="15936"/>
                  </a:cubicBezTo>
                  <a:cubicBezTo>
                    <a:pt x="19093" y="16825"/>
                    <a:pt x="19013" y="17341"/>
                    <a:pt x="18775" y="18082"/>
                  </a:cubicBezTo>
                  <a:cubicBezTo>
                    <a:pt x="18654" y="18490"/>
                    <a:pt x="18457" y="20006"/>
                    <a:pt x="17941" y="20303"/>
                  </a:cubicBezTo>
                  <a:cubicBezTo>
                    <a:pt x="16789" y="20968"/>
                    <a:pt x="12660" y="19451"/>
                    <a:pt x="10951" y="19674"/>
                  </a:cubicBezTo>
                  <a:cubicBezTo>
                    <a:pt x="10397" y="19747"/>
                    <a:pt x="10397" y="20340"/>
                    <a:pt x="9564" y="20191"/>
                  </a:cubicBezTo>
                  <a:cubicBezTo>
                    <a:pt x="9007" y="20079"/>
                    <a:pt x="8530" y="19674"/>
                    <a:pt x="7973" y="19486"/>
                  </a:cubicBezTo>
                  <a:cubicBezTo>
                    <a:pt x="6981" y="19119"/>
                    <a:pt x="4877" y="18638"/>
                    <a:pt x="4123" y="17933"/>
                  </a:cubicBezTo>
                  <a:cubicBezTo>
                    <a:pt x="3092" y="16973"/>
                    <a:pt x="2494" y="17749"/>
                    <a:pt x="1463" y="17969"/>
                  </a:cubicBezTo>
                  <a:cubicBezTo>
                    <a:pt x="1184" y="18046"/>
                    <a:pt x="591" y="18638"/>
                    <a:pt x="312" y="18599"/>
                  </a:cubicBezTo>
                  <a:cubicBezTo>
                    <a:pt x="-681" y="18414"/>
                    <a:pt x="986" y="17341"/>
                    <a:pt x="1343" y="17233"/>
                  </a:cubicBezTo>
                  <a:cubicBezTo>
                    <a:pt x="1343" y="17233"/>
                    <a:pt x="1343" y="17233"/>
                    <a:pt x="1343" y="17233"/>
                  </a:cubicBezTo>
                  <a:close/>
                  <a:moveTo>
                    <a:pt x="1343" y="1723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 name="AutoShape 2"/>
            <p:cNvSpPr>
              <a:spLocks/>
            </p:cNvSpPr>
            <p:nvPr/>
          </p:nvSpPr>
          <p:spPr bwMode="auto">
            <a:xfrm>
              <a:off x="8674613" y="2182045"/>
              <a:ext cx="39124" cy="30430"/>
            </a:xfrm>
            <a:custGeom>
              <a:avLst/>
              <a:gdLst/>
              <a:ahLst/>
              <a:cxnLst/>
              <a:rect l="0" t="0" r="r" b="b"/>
              <a:pathLst>
                <a:path w="21104" h="21600">
                  <a:moveTo>
                    <a:pt x="12" y="21600"/>
                  </a:moveTo>
                  <a:cubicBezTo>
                    <a:pt x="-161" y="15906"/>
                    <a:pt x="1563" y="17302"/>
                    <a:pt x="4075" y="14511"/>
                  </a:cubicBezTo>
                  <a:cubicBezTo>
                    <a:pt x="5024" y="13356"/>
                    <a:pt x="5973" y="9988"/>
                    <a:pt x="7268" y="9523"/>
                  </a:cubicBezTo>
                  <a:cubicBezTo>
                    <a:pt x="8825" y="8833"/>
                    <a:pt x="7357" y="12779"/>
                    <a:pt x="9171" y="12189"/>
                  </a:cubicBezTo>
                  <a:cubicBezTo>
                    <a:pt x="10985" y="11736"/>
                    <a:pt x="13056" y="8244"/>
                    <a:pt x="13921" y="6267"/>
                  </a:cubicBezTo>
                  <a:cubicBezTo>
                    <a:pt x="14523" y="4876"/>
                    <a:pt x="19971" y="702"/>
                    <a:pt x="21093" y="0"/>
                  </a:cubicBezTo>
                  <a:cubicBezTo>
                    <a:pt x="21439" y="4182"/>
                    <a:pt x="13575" y="11961"/>
                    <a:pt x="10896" y="13468"/>
                  </a:cubicBezTo>
                  <a:cubicBezTo>
                    <a:pt x="10382" y="13821"/>
                    <a:pt x="7530" y="14752"/>
                    <a:pt x="8043" y="14286"/>
                  </a:cubicBezTo>
                  <a:cubicBezTo>
                    <a:pt x="7357" y="14864"/>
                    <a:pt x="7011" y="16949"/>
                    <a:pt x="5800" y="17767"/>
                  </a:cubicBezTo>
                  <a:cubicBezTo>
                    <a:pt x="3210" y="19391"/>
                    <a:pt x="2608" y="18809"/>
                    <a:pt x="12" y="21600"/>
                  </a:cubicBezTo>
                  <a:cubicBezTo>
                    <a:pt x="12" y="21600"/>
                    <a:pt x="12" y="21600"/>
                    <a:pt x="12" y="21600"/>
                  </a:cubicBezTo>
                  <a:close/>
                  <a:moveTo>
                    <a:pt x="12"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 name="AutoShape 3"/>
            <p:cNvSpPr>
              <a:spLocks/>
            </p:cNvSpPr>
            <p:nvPr/>
          </p:nvSpPr>
          <p:spPr bwMode="auto">
            <a:xfrm>
              <a:off x="8558692" y="2657324"/>
              <a:ext cx="8694" cy="8694"/>
            </a:xfrm>
            <a:custGeom>
              <a:avLst/>
              <a:gdLst/>
              <a:ahLst/>
              <a:cxnLst/>
              <a:rect l="0" t="0" r="r" b="b"/>
              <a:pathLst>
                <a:path w="18361" h="12131">
                  <a:moveTo>
                    <a:pt x="0" y="12131"/>
                  </a:moveTo>
                  <a:cubicBezTo>
                    <a:pt x="3897" y="8732"/>
                    <a:pt x="13184" y="-7480"/>
                    <a:pt x="17703" y="4125"/>
                  </a:cubicBezTo>
                  <a:cubicBezTo>
                    <a:pt x="21600" y="14120"/>
                    <a:pt x="7214" y="7523"/>
                    <a:pt x="0" y="12131"/>
                  </a:cubicBezTo>
                  <a:cubicBezTo>
                    <a:pt x="0" y="12131"/>
                    <a:pt x="0" y="12131"/>
                    <a:pt x="0" y="12131"/>
                  </a:cubicBezTo>
                  <a:close/>
                  <a:moveTo>
                    <a:pt x="0" y="1213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 name="AutoShape 4"/>
            <p:cNvSpPr>
              <a:spLocks/>
            </p:cNvSpPr>
            <p:nvPr/>
          </p:nvSpPr>
          <p:spPr bwMode="auto">
            <a:xfrm>
              <a:off x="8651429" y="2784838"/>
              <a:ext cx="10144" cy="14490"/>
            </a:xfrm>
            <a:custGeom>
              <a:avLst/>
              <a:gdLst/>
              <a:ahLst/>
              <a:cxnLst/>
              <a:rect l="0" t="0" r="r" b="b"/>
              <a:pathLst>
                <a:path w="14884" h="21600">
                  <a:moveTo>
                    <a:pt x="5840" y="21600"/>
                  </a:moveTo>
                  <a:cubicBezTo>
                    <a:pt x="-3720" y="13336"/>
                    <a:pt x="-973" y="2993"/>
                    <a:pt x="9937" y="0"/>
                  </a:cubicBezTo>
                  <a:cubicBezTo>
                    <a:pt x="17880" y="6898"/>
                    <a:pt x="16075" y="15178"/>
                    <a:pt x="5840" y="21600"/>
                  </a:cubicBezTo>
                  <a:cubicBezTo>
                    <a:pt x="5840" y="21600"/>
                    <a:pt x="5840" y="21600"/>
                    <a:pt x="5840" y="21600"/>
                  </a:cubicBezTo>
                  <a:close/>
                  <a:moveTo>
                    <a:pt x="5840"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 name="AutoShape 5"/>
            <p:cNvSpPr>
              <a:spLocks/>
            </p:cNvSpPr>
            <p:nvPr/>
          </p:nvSpPr>
          <p:spPr bwMode="auto">
            <a:xfrm>
              <a:off x="7909530" y="2158860"/>
              <a:ext cx="75349" cy="71003"/>
            </a:xfrm>
            <a:custGeom>
              <a:avLst/>
              <a:gdLst/>
              <a:ahLst/>
              <a:cxnLst/>
              <a:rect l="0" t="0" r="r" b="b"/>
              <a:pathLst>
                <a:path w="20468" h="21283">
                  <a:moveTo>
                    <a:pt x="15601" y="21283"/>
                  </a:moveTo>
                  <a:cubicBezTo>
                    <a:pt x="13239" y="20322"/>
                    <a:pt x="11137" y="18820"/>
                    <a:pt x="8733" y="19060"/>
                  </a:cubicBezTo>
                  <a:cubicBezTo>
                    <a:pt x="7422" y="19207"/>
                    <a:pt x="6462" y="19881"/>
                    <a:pt x="5236" y="20368"/>
                  </a:cubicBezTo>
                  <a:cubicBezTo>
                    <a:pt x="3883" y="20849"/>
                    <a:pt x="2439" y="21143"/>
                    <a:pt x="996" y="20756"/>
                  </a:cubicBezTo>
                  <a:cubicBezTo>
                    <a:pt x="470" y="20609"/>
                    <a:pt x="-140" y="19447"/>
                    <a:pt x="29" y="18820"/>
                  </a:cubicBezTo>
                  <a:cubicBezTo>
                    <a:pt x="337" y="17418"/>
                    <a:pt x="1255" y="18773"/>
                    <a:pt x="1563" y="18291"/>
                  </a:cubicBezTo>
                  <a:cubicBezTo>
                    <a:pt x="2349" y="16937"/>
                    <a:pt x="1213" y="14856"/>
                    <a:pt x="2832" y="14568"/>
                  </a:cubicBezTo>
                  <a:cubicBezTo>
                    <a:pt x="3925" y="14374"/>
                    <a:pt x="4493" y="16744"/>
                    <a:pt x="5979" y="14614"/>
                  </a:cubicBezTo>
                  <a:cubicBezTo>
                    <a:pt x="6855" y="13359"/>
                    <a:pt x="7465" y="6158"/>
                    <a:pt x="5628" y="6592"/>
                  </a:cubicBezTo>
                  <a:cubicBezTo>
                    <a:pt x="6637" y="4803"/>
                    <a:pt x="8075" y="2872"/>
                    <a:pt x="9434" y="1470"/>
                  </a:cubicBezTo>
                  <a:cubicBezTo>
                    <a:pt x="9826" y="1036"/>
                    <a:pt x="11270" y="-317"/>
                    <a:pt x="12146" y="69"/>
                  </a:cubicBezTo>
                  <a:cubicBezTo>
                    <a:pt x="13022" y="409"/>
                    <a:pt x="12931" y="1377"/>
                    <a:pt x="13281" y="2632"/>
                  </a:cubicBezTo>
                  <a:cubicBezTo>
                    <a:pt x="13722" y="4227"/>
                    <a:pt x="13674" y="4321"/>
                    <a:pt x="13541" y="5823"/>
                  </a:cubicBezTo>
                  <a:cubicBezTo>
                    <a:pt x="13414" y="7512"/>
                    <a:pt x="13106" y="7465"/>
                    <a:pt x="13940" y="8960"/>
                  </a:cubicBezTo>
                  <a:cubicBezTo>
                    <a:pt x="14634" y="10217"/>
                    <a:pt x="15118" y="10023"/>
                    <a:pt x="15293" y="11764"/>
                  </a:cubicBezTo>
                  <a:cubicBezTo>
                    <a:pt x="15426" y="13072"/>
                    <a:pt x="15075" y="14469"/>
                    <a:pt x="14725" y="15677"/>
                  </a:cubicBezTo>
                  <a:cubicBezTo>
                    <a:pt x="15951" y="14374"/>
                    <a:pt x="19581" y="15923"/>
                    <a:pt x="20234" y="17658"/>
                  </a:cubicBezTo>
                  <a:cubicBezTo>
                    <a:pt x="21460" y="21043"/>
                    <a:pt x="17570" y="20849"/>
                    <a:pt x="15601" y="21283"/>
                  </a:cubicBezTo>
                  <a:cubicBezTo>
                    <a:pt x="15601" y="21283"/>
                    <a:pt x="15601" y="21283"/>
                    <a:pt x="15601" y="21283"/>
                  </a:cubicBezTo>
                  <a:close/>
                  <a:moveTo>
                    <a:pt x="15601" y="2128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 name="AutoShape 6"/>
            <p:cNvSpPr>
              <a:spLocks/>
            </p:cNvSpPr>
            <p:nvPr/>
          </p:nvSpPr>
          <p:spPr bwMode="auto">
            <a:xfrm>
              <a:off x="8663021" y="2773245"/>
              <a:ext cx="13042" cy="14490"/>
            </a:xfrm>
            <a:custGeom>
              <a:avLst/>
              <a:gdLst/>
              <a:ahLst/>
              <a:cxnLst/>
              <a:rect l="0" t="0" r="r" b="b"/>
              <a:pathLst>
                <a:path w="19349" h="20001">
                  <a:moveTo>
                    <a:pt x="0" y="20001"/>
                  </a:moveTo>
                  <a:cubicBezTo>
                    <a:pt x="440" y="15419"/>
                    <a:pt x="4304" y="1929"/>
                    <a:pt x="7273" y="674"/>
                  </a:cubicBezTo>
                  <a:cubicBezTo>
                    <a:pt x="12033" y="-1599"/>
                    <a:pt x="21600" y="2137"/>
                    <a:pt x="18867" y="7953"/>
                  </a:cubicBezTo>
                  <a:cubicBezTo>
                    <a:pt x="16589" y="12313"/>
                    <a:pt x="14782" y="3371"/>
                    <a:pt x="12724" y="5458"/>
                  </a:cubicBezTo>
                  <a:cubicBezTo>
                    <a:pt x="10227" y="7953"/>
                    <a:pt x="12504" y="11481"/>
                    <a:pt x="12504" y="11281"/>
                  </a:cubicBezTo>
                  <a:cubicBezTo>
                    <a:pt x="9771" y="14608"/>
                    <a:pt x="6598" y="18337"/>
                    <a:pt x="0" y="20001"/>
                  </a:cubicBezTo>
                  <a:cubicBezTo>
                    <a:pt x="0" y="20001"/>
                    <a:pt x="0" y="20001"/>
                    <a:pt x="0" y="20001"/>
                  </a:cubicBezTo>
                  <a:close/>
                  <a:moveTo>
                    <a:pt x="0" y="2000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 name="AutoShape 7"/>
            <p:cNvSpPr>
              <a:spLocks/>
            </p:cNvSpPr>
            <p:nvPr/>
          </p:nvSpPr>
          <p:spPr bwMode="auto">
            <a:xfrm>
              <a:off x="7955899" y="2135676"/>
              <a:ext cx="142004" cy="108677"/>
            </a:xfrm>
            <a:custGeom>
              <a:avLst/>
              <a:gdLst/>
              <a:ahLst/>
              <a:cxnLst/>
              <a:rect l="0" t="0" r="r" b="b"/>
              <a:pathLst>
                <a:path w="21018" h="21090">
                  <a:moveTo>
                    <a:pt x="15452" y="6098"/>
                  </a:moveTo>
                  <a:cubicBezTo>
                    <a:pt x="15236" y="4988"/>
                    <a:pt x="15068" y="3748"/>
                    <a:pt x="15213" y="2826"/>
                  </a:cubicBezTo>
                  <a:cubicBezTo>
                    <a:pt x="15356" y="2002"/>
                    <a:pt x="16272" y="159"/>
                    <a:pt x="16970" y="1048"/>
                  </a:cubicBezTo>
                  <a:cubicBezTo>
                    <a:pt x="17403" y="1588"/>
                    <a:pt x="16778" y="2541"/>
                    <a:pt x="16970" y="2860"/>
                  </a:cubicBezTo>
                  <a:cubicBezTo>
                    <a:pt x="17380" y="3558"/>
                    <a:pt x="17306" y="2445"/>
                    <a:pt x="17764" y="2256"/>
                  </a:cubicBezTo>
                  <a:cubicBezTo>
                    <a:pt x="17548" y="2351"/>
                    <a:pt x="19041" y="2479"/>
                    <a:pt x="18800" y="2351"/>
                  </a:cubicBezTo>
                  <a:cubicBezTo>
                    <a:pt x="19450" y="2730"/>
                    <a:pt x="19186" y="2637"/>
                    <a:pt x="19450" y="3558"/>
                  </a:cubicBezTo>
                  <a:cubicBezTo>
                    <a:pt x="19595" y="4033"/>
                    <a:pt x="19643" y="4194"/>
                    <a:pt x="19714" y="4765"/>
                  </a:cubicBezTo>
                  <a:cubicBezTo>
                    <a:pt x="19763" y="5178"/>
                    <a:pt x="19595" y="6003"/>
                    <a:pt x="19907" y="6353"/>
                  </a:cubicBezTo>
                  <a:cubicBezTo>
                    <a:pt x="20148" y="6607"/>
                    <a:pt x="20461" y="5655"/>
                    <a:pt x="20870" y="6161"/>
                  </a:cubicBezTo>
                  <a:cubicBezTo>
                    <a:pt x="21040" y="6385"/>
                    <a:pt x="21063" y="7814"/>
                    <a:pt x="20942" y="8068"/>
                  </a:cubicBezTo>
                  <a:cubicBezTo>
                    <a:pt x="20509" y="9214"/>
                    <a:pt x="19498" y="8354"/>
                    <a:pt x="19329" y="10420"/>
                  </a:cubicBezTo>
                  <a:cubicBezTo>
                    <a:pt x="19209" y="12102"/>
                    <a:pt x="19498" y="12769"/>
                    <a:pt x="17982" y="11689"/>
                  </a:cubicBezTo>
                  <a:cubicBezTo>
                    <a:pt x="17692" y="11500"/>
                    <a:pt x="16728" y="14009"/>
                    <a:pt x="16440" y="14452"/>
                  </a:cubicBezTo>
                  <a:cubicBezTo>
                    <a:pt x="15838" y="15436"/>
                    <a:pt x="15213" y="15725"/>
                    <a:pt x="14441" y="16326"/>
                  </a:cubicBezTo>
                  <a:cubicBezTo>
                    <a:pt x="13021" y="17471"/>
                    <a:pt x="11649" y="18742"/>
                    <a:pt x="10397" y="20077"/>
                  </a:cubicBezTo>
                  <a:cubicBezTo>
                    <a:pt x="9554" y="20964"/>
                    <a:pt x="9673" y="21569"/>
                    <a:pt x="8711" y="20585"/>
                  </a:cubicBezTo>
                  <a:cubicBezTo>
                    <a:pt x="7941" y="19791"/>
                    <a:pt x="7651" y="19407"/>
                    <a:pt x="6760" y="18836"/>
                  </a:cubicBezTo>
                  <a:cubicBezTo>
                    <a:pt x="5220" y="17853"/>
                    <a:pt x="4279" y="16550"/>
                    <a:pt x="3125" y="15058"/>
                  </a:cubicBezTo>
                  <a:cubicBezTo>
                    <a:pt x="2619" y="14422"/>
                    <a:pt x="1801" y="14009"/>
                    <a:pt x="1439" y="13246"/>
                  </a:cubicBezTo>
                  <a:cubicBezTo>
                    <a:pt x="1149" y="12579"/>
                    <a:pt x="1488" y="11974"/>
                    <a:pt x="1392" y="11342"/>
                  </a:cubicBezTo>
                  <a:cubicBezTo>
                    <a:pt x="1296" y="10609"/>
                    <a:pt x="1149" y="10482"/>
                    <a:pt x="933" y="9815"/>
                  </a:cubicBezTo>
                  <a:cubicBezTo>
                    <a:pt x="331" y="7687"/>
                    <a:pt x="524" y="5304"/>
                    <a:pt x="308" y="3146"/>
                  </a:cubicBezTo>
                  <a:cubicBezTo>
                    <a:pt x="258" y="2668"/>
                    <a:pt x="-537" y="32"/>
                    <a:pt x="644" y="1"/>
                  </a:cubicBezTo>
                  <a:cubicBezTo>
                    <a:pt x="1176" y="-31"/>
                    <a:pt x="1705" y="2066"/>
                    <a:pt x="1944" y="2509"/>
                  </a:cubicBezTo>
                  <a:cubicBezTo>
                    <a:pt x="1971" y="2606"/>
                    <a:pt x="2500" y="3558"/>
                    <a:pt x="2523" y="3590"/>
                  </a:cubicBezTo>
                  <a:cubicBezTo>
                    <a:pt x="2955" y="3779"/>
                    <a:pt x="3052" y="2730"/>
                    <a:pt x="3677" y="3335"/>
                  </a:cubicBezTo>
                  <a:cubicBezTo>
                    <a:pt x="4811" y="4449"/>
                    <a:pt x="2789" y="5209"/>
                    <a:pt x="3198" y="6226"/>
                  </a:cubicBezTo>
                  <a:cubicBezTo>
                    <a:pt x="3704" y="7529"/>
                    <a:pt x="4618" y="4637"/>
                    <a:pt x="4979" y="4703"/>
                  </a:cubicBezTo>
                  <a:cubicBezTo>
                    <a:pt x="5074" y="4734"/>
                    <a:pt x="5027" y="6797"/>
                    <a:pt x="5581" y="7402"/>
                  </a:cubicBezTo>
                  <a:cubicBezTo>
                    <a:pt x="5533" y="5463"/>
                    <a:pt x="7891" y="5813"/>
                    <a:pt x="8832" y="5051"/>
                  </a:cubicBezTo>
                  <a:cubicBezTo>
                    <a:pt x="9723" y="4384"/>
                    <a:pt x="9530" y="3843"/>
                    <a:pt x="10734" y="4637"/>
                  </a:cubicBezTo>
                  <a:cubicBezTo>
                    <a:pt x="11479" y="5146"/>
                    <a:pt x="11601" y="5813"/>
                    <a:pt x="11503" y="6797"/>
                  </a:cubicBezTo>
                  <a:cubicBezTo>
                    <a:pt x="12274" y="5686"/>
                    <a:pt x="12203" y="3621"/>
                    <a:pt x="13551" y="2984"/>
                  </a:cubicBezTo>
                  <a:cubicBezTo>
                    <a:pt x="14538" y="2479"/>
                    <a:pt x="14104" y="2826"/>
                    <a:pt x="14441" y="3909"/>
                  </a:cubicBezTo>
                  <a:cubicBezTo>
                    <a:pt x="14682" y="4765"/>
                    <a:pt x="15091" y="5718"/>
                    <a:pt x="15213" y="6607"/>
                  </a:cubicBezTo>
                  <a:cubicBezTo>
                    <a:pt x="15381" y="6512"/>
                    <a:pt x="15381" y="6353"/>
                    <a:pt x="15452" y="6098"/>
                  </a:cubicBezTo>
                  <a:cubicBezTo>
                    <a:pt x="15452" y="6098"/>
                    <a:pt x="15452" y="6098"/>
                    <a:pt x="15452" y="6098"/>
                  </a:cubicBezTo>
                  <a:close/>
                  <a:moveTo>
                    <a:pt x="15452" y="609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 name="AutoShape 8"/>
            <p:cNvSpPr>
              <a:spLocks/>
            </p:cNvSpPr>
            <p:nvPr/>
          </p:nvSpPr>
          <p:spPr bwMode="auto">
            <a:xfrm>
              <a:off x="5904085" y="3491960"/>
              <a:ext cx="23184" cy="27532"/>
            </a:xfrm>
            <a:custGeom>
              <a:avLst/>
              <a:gdLst/>
              <a:ahLst/>
              <a:cxnLst/>
              <a:rect l="0" t="0" r="r" b="b"/>
              <a:pathLst>
                <a:path w="18838" h="18806">
                  <a:moveTo>
                    <a:pt x="6799" y="18805"/>
                  </a:moveTo>
                  <a:cubicBezTo>
                    <a:pt x="4707" y="13810"/>
                    <a:pt x="1959" y="19452"/>
                    <a:pt x="386" y="17645"/>
                  </a:cubicBezTo>
                  <a:cubicBezTo>
                    <a:pt x="-1187" y="15720"/>
                    <a:pt x="2483" y="12208"/>
                    <a:pt x="3527" y="10827"/>
                  </a:cubicBezTo>
                  <a:cubicBezTo>
                    <a:pt x="5624" y="8064"/>
                    <a:pt x="10854" y="2099"/>
                    <a:pt x="14253" y="614"/>
                  </a:cubicBezTo>
                  <a:cubicBezTo>
                    <a:pt x="20413" y="-2148"/>
                    <a:pt x="19098" y="5081"/>
                    <a:pt x="17525" y="8814"/>
                  </a:cubicBezTo>
                  <a:cubicBezTo>
                    <a:pt x="16223" y="12325"/>
                    <a:pt x="10727" y="17101"/>
                    <a:pt x="6799" y="18805"/>
                  </a:cubicBezTo>
                  <a:cubicBezTo>
                    <a:pt x="6799" y="18805"/>
                    <a:pt x="6799" y="18805"/>
                    <a:pt x="6799" y="18805"/>
                  </a:cubicBezTo>
                  <a:close/>
                  <a:moveTo>
                    <a:pt x="6799" y="1880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 name="AutoShape 9"/>
            <p:cNvSpPr>
              <a:spLocks/>
            </p:cNvSpPr>
            <p:nvPr/>
          </p:nvSpPr>
          <p:spPr bwMode="auto">
            <a:xfrm>
              <a:off x="8697798" y="2773245"/>
              <a:ext cx="15940" cy="31878"/>
            </a:xfrm>
            <a:custGeom>
              <a:avLst/>
              <a:gdLst/>
              <a:ahLst/>
              <a:cxnLst/>
              <a:rect l="0" t="0" r="r" b="b"/>
              <a:pathLst>
                <a:path w="20041" h="21031">
                  <a:moveTo>
                    <a:pt x="13579" y="21031"/>
                  </a:moveTo>
                  <a:cubicBezTo>
                    <a:pt x="11240" y="18819"/>
                    <a:pt x="6374" y="17552"/>
                    <a:pt x="5205" y="15132"/>
                  </a:cubicBezTo>
                  <a:cubicBezTo>
                    <a:pt x="4036" y="12604"/>
                    <a:pt x="8122" y="9019"/>
                    <a:pt x="339" y="11017"/>
                  </a:cubicBezTo>
                  <a:cubicBezTo>
                    <a:pt x="-1220" y="8703"/>
                    <a:pt x="2866" y="2269"/>
                    <a:pt x="6952" y="5646"/>
                  </a:cubicBezTo>
                  <a:cubicBezTo>
                    <a:pt x="8901" y="3434"/>
                    <a:pt x="9681" y="-569"/>
                    <a:pt x="14157" y="68"/>
                  </a:cubicBezTo>
                  <a:cubicBezTo>
                    <a:pt x="14748" y="68"/>
                    <a:pt x="19211" y="5748"/>
                    <a:pt x="19412" y="6283"/>
                  </a:cubicBezTo>
                  <a:cubicBezTo>
                    <a:pt x="20380" y="8179"/>
                    <a:pt x="19990" y="12920"/>
                    <a:pt x="19802" y="14288"/>
                  </a:cubicBezTo>
                  <a:cubicBezTo>
                    <a:pt x="19022" y="17243"/>
                    <a:pt x="19022" y="18819"/>
                    <a:pt x="13579" y="21031"/>
                  </a:cubicBezTo>
                  <a:cubicBezTo>
                    <a:pt x="13579" y="21031"/>
                    <a:pt x="13579" y="21031"/>
                    <a:pt x="13579" y="21031"/>
                  </a:cubicBezTo>
                  <a:close/>
                  <a:moveTo>
                    <a:pt x="13579" y="2103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 name="AutoShape 10"/>
            <p:cNvSpPr>
              <a:spLocks/>
            </p:cNvSpPr>
            <p:nvPr/>
          </p:nvSpPr>
          <p:spPr bwMode="auto">
            <a:xfrm>
              <a:off x="8628245" y="2495033"/>
              <a:ext cx="21736" cy="26082"/>
            </a:xfrm>
            <a:custGeom>
              <a:avLst/>
              <a:gdLst/>
              <a:ahLst/>
              <a:cxnLst/>
              <a:rect l="0" t="0" r="r" b="b"/>
              <a:pathLst>
                <a:path w="20501" h="18442">
                  <a:moveTo>
                    <a:pt x="9039" y="18443"/>
                  </a:moveTo>
                  <a:cubicBezTo>
                    <a:pt x="9785" y="17012"/>
                    <a:pt x="10531" y="8198"/>
                    <a:pt x="5434" y="10177"/>
                  </a:cubicBezTo>
                  <a:cubicBezTo>
                    <a:pt x="4398" y="10619"/>
                    <a:pt x="4999" y="20102"/>
                    <a:pt x="337" y="15905"/>
                  </a:cubicBezTo>
                  <a:cubicBezTo>
                    <a:pt x="-409" y="15246"/>
                    <a:pt x="192" y="7757"/>
                    <a:pt x="1093" y="6981"/>
                  </a:cubicBezTo>
                  <a:cubicBezTo>
                    <a:pt x="2740" y="5660"/>
                    <a:pt x="4843" y="7532"/>
                    <a:pt x="4688" y="7639"/>
                  </a:cubicBezTo>
                  <a:cubicBezTo>
                    <a:pt x="6035" y="6768"/>
                    <a:pt x="6781" y="5550"/>
                    <a:pt x="8438" y="4225"/>
                  </a:cubicBezTo>
                  <a:cubicBezTo>
                    <a:pt x="11443" y="1581"/>
                    <a:pt x="11443" y="-1498"/>
                    <a:pt x="17441" y="816"/>
                  </a:cubicBezTo>
                  <a:cubicBezTo>
                    <a:pt x="16840" y="591"/>
                    <a:pt x="20435" y="4336"/>
                    <a:pt x="20290" y="3788"/>
                  </a:cubicBezTo>
                  <a:cubicBezTo>
                    <a:pt x="21191" y="6326"/>
                    <a:pt x="18943" y="5767"/>
                    <a:pt x="18643" y="6874"/>
                  </a:cubicBezTo>
                  <a:cubicBezTo>
                    <a:pt x="18943" y="5337"/>
                    <a:pt x="16249" y="10954"/>
                    <a:pt x="17596" y="9081"/>
                  </a:cubicBezTo>
                  <a:cubicBezTo>
                    <a:pt x="17596" y="9081"/>
                    <a:pt x="17741" y="12278"/>
                    <a:pt x="17741" y="12491"/>
                  </a:cubicBezTo>
                  <a:cubicBezTo>
                    <a:pt x="17285" y="14363"/>
                    <a:pt x="12499" y="18230"/>
                    <a:pt x="9039" y="18443"/>
                  </a:cubicBezTo>
                  <a:cubicBezTo>
                    <a:pt x="9039" y="18443"/>
                    <a:pt x="9039" y="18443"/>
                    <a:pt x="9039" y="18443"/>
                  </a:cubicBezTo>
                  <a:close/>
                  <a:moveTo>
                    <a:pt x="9039" y="1844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 name="AutoShape 11"/>
            <p:cNvSpPr>
              <a:spLocks/>
            </p:cNvSpPr>
            <p:nvPr/>
          </p:nvSpPr>
          <p:spPr bwMode="auto">
            <a:xfrm>
              <a:off x="8639837" y="2761653"/>
              <a:ext cx="14490" cy="17388"/>
            </a:xfrm>
            <a:custGeom>
              <a:avLst/>
              <a:gdLst/>
              <a:ahLst/>
              <a:cxnLst/>
              <a:rect l="0" t="0" r="r" b="b"/>
              <a:pathLst>
                <a:path w="14980" h="17565">
                  <a:moveTo>
                    <a:pt x="2264" y="17565"/>
                  </a:moveTo>
                  <a:cubicBezTo>
                    <a:pt x="-5603" y="12785"/>
                    <a:pt x="9136" y="-4035"/>
                    <a:pt x="14493" y="895"/>
                  </a:cubicBezTo>
                  <a:cubicBezTo>
                    <a:pt x="15997" y="2131"/>
                    <a:pt x="13648" y="10466"/>
                    <a:pt x="12480" y="12001"/>
                  </a:cubicBezTo>
                  <a:cubicBezTo>
                    <a:pt x="9298" y="16643"/>
                    <a:pt x="7123" y="14788"/>
                    <a:pt x="2264" y="17565"/>
                  </a:cubicBezTo>
                  <a:cubicBezTo>
                    <a:pt x="2264" y="17565"/>
                    <a:pt x="2264" y="17565"/>
                    <a:pt x="2264" y="17565"/>
                  </a:cubicBezTo>
                  <a:close/>
                  <a:moveTo>
                    <a:pt x="2264" y="1756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 name="AutoShape 12"/>
            <p:cNvSpPr>
              <a:spLocks/>
            </p:cNvSpPr>
            <p:nvPr/>
          </p:nvSpPr>
          <p:spPr bwMode="auto">
            <a:xfrm>
              <a:off x="8686205" y="2761653"/>
              <a:ext cx="5796" cy="17388"/>
            </a:xfrm>
            <a:custGeom>
              <a:avLst/>
              <a:gdLst/>
              <a:ahLst/>
              <a:cxnLst/>
              <a:rect l="0" t="0" r="r" b="b"/>
              <a:pathLst>
                <a:path w="14077" h="21600">
                  <a:moveTo>
                    <a:pt x="428" y="21600"/>
                  </a:moveTo>
                  <a:cubicBezTo>
                    <a:pt x="-1870" y="16055"/>
                    <a:pt x="5437" y="3056"/>
                    <a:pt x="14077" y="0"/>
                  </a:cubicBezTo>
                  <a:cubicBezTo>
                    <a:pt x="7092" y="9367"/>
                    <a:pt x="19730" y="15678"/>
                    <a:pt x="428" y="21600"/>
                  </a:cubicBezTo>
                  <a:cubicBezTo>
                    <a:pt x="428" y="21600"/>
                    <a:pt x="428" y="21600"/>
                    <a:pt x="428" y="21600"/>
                  </a:cubicBezTo>
                  <a:close/>
                  <a:moveTo>
                    <a:pt x="428"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 name="AutoShape 13"/>
            <p:cNvSpPr>
              <a:spLocks/>
            </p:cNvSpPr>
            <p:nvPr/>
          </p:nvSpPr>
          <p:spPr bwMode="auto">
            <a:xfrm>
              <a:off x="7214000" y="2680508"/>
              <a:ext cx="7246" cy="11592"/>
            </a:xfrm>
            <a:custGeom>
              <a:avLst/>
              <a:gdLst/>
              <a:ahLst/>
              <a:cxnLst/>
              <a:rect l="0" t="0" r="r" b="b"/>
              <a:pathLst>
                <a:path w="20980" h="19103">
                  <a:moveTo>
                    <a:pt x="20411" y="19103"/>
                  </a:moveTo>
                  <a:cubicBezTo>
                    <a:pt x="14796" y="17828"/>
                    <a:pt x="0" y="6799"/>
                    <a:pt x="0" y="7041"/>
                  </a:cubicBezTo>
                  <a:cubicBezTo>
                    <a:pt x="2378" y="-2497"/>
                    <a:pt x="12003" y="8541"/>
                    <a:pt x="19194" y="0"/>
                  </a:cubicBezTo>
                  <a:cubicBezTo>
                    <a:pt x="20798" y="5524"/>
                    <a:pt x="21600" y="14819"/>
                    <a:pt x="20411" y="19103"/>
                  </a:cubicBezTo>
                  <a:cubicBezTo>
                    <a:pt x="20411" y="19103"/>
                    <a:pt x="20411" y="19103"/>
                    <a:pt x="20411" y="19103"/>
                  </a:cubicBezTo>
                  <a:close/>
                  <a:moveTo>
                    <a:pt x="20411" y="1910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 name="AutoShape 14"/>
            <p:cNvSpPr>
              <a:spLocks/>
            </p:cNvSpPr>
            <p:nvPr/>
          </p:nvSpPr>
          <p:spPr bwMode="auto">
            <a:xfrm>
              <a:off x="7248776" y="2610955"/>
              <a:ext cx="15940" cy="27532"/>
            </a:xfrm>
            <a:custGeom>
              <a:avLst/>
              <a:gdLst/>
              <a:ahLst/>
              <a:cxnLst/>
              <a:rect l="0" t="0" r="r" b="b"/>
              <a:pathLst>
                <a:path w="21030" h="21066">
                  <a:moveTo>
                    <a:pt x="5979" y="21066"/>
                  </a:moveTo>
                  <a:cubicBezTo>
                    <a:pt x="2584" y="16173"/>
                    <a:pt x="-372" y="20341"/>
                    <a:pt x="38" y="14982"/>
                  </a:cubicBezTo>
                  <a:cubicBezTo>
                    <a:pt x="477" y="11522"/>
                    <a:pt x="1735" y="8775"/>
                    <a:pt x="7677" y="11164"/>
                  </a:cubicBezTo>
                  <a:cubicBezTo>
                    <a:pt x="10867" y="6748"/>
                    <a:pt x="5774" y="6514"/>
                    <a:pt x="10223" y="2695"/>
                  </a:cubicBezTo>
                  <a:cubicBezTo>
                    <a:pt x="12330" y="912"/>
                    <a:pt x="12769" y="-534"/>
                    <a:pt x="16369" y="191"/>
                  </a:cubicBezTo>
                  <a:cubicBezTo>
                    <a:pt x="15316" y="-44"/>
                    <a:pt x="21023" y="4607"/>
                    <a:pt x="21023" y="4359"/>
                  </a:cubicBezTo>
                  <a:cubicBezTo>
                    <a:pt x="21228" y="6386"/>
                    <a:pt x="16779" y="8062"/>
                    <a:pt x="16369" y="9731"/>
                  </a:cubicBezTo>
                  <a:cubicBezTo>
                    <a:pt x="15930" y="10451"/>
                    <a:pt x="17628" y="12956"/>
                    <a:pt x="17218" y="13668"/>
                  </a:cubicBezTo>
                  <a:cubicBezTo>
                    <a:pt x="14672" y="17009"/>
                    <a:pt x="7472" y="17128"/>
                    <a:pt x="5979" y="21066"/>
                  </a:cubicBezTo>
                  <a:cubicBezTo>
                    <a:pt x="5979" y="21066"/>
                    <a:pt x="5979" y="21066"/>
                    <a:pt x="5979" y="21066"/>
                  </a:cubicBezTo>
                  <a:close/>
                  <a:moveTo>
                    <a:pt x="5979" y="2106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 name="AutoShape 15"/>
            <p:cNvSpPr>
              <a:spLocks/>
            </p:cNvSpPr>
            <p:nvPr/>
          </p:nvSpPr>
          <p:spPr bwMode="auto">
            <a:xfrm>
              <a:off x="7156039" y="2715285"/>
              <a:ext cx="20286" cy="27532"/>
            </a:xfrm>
            <a:custGeom>
              <a:avLst/>
              <a:gdLst/>
              <a:ahLst/>
              <a:cxnLst/>
              <a:rect l="0" t="0" r="r" b="b"/>
              <a:pathLst>
                <a:path w="19076" h="21600">
                  <a:moveTo>
                    <a:pt x="4625" y="21600"/>
                  </a:moveTo>
                  <a:cubicBezTo>
                    <a:pt x="2989" y="17814"/>
                    <a:pt x="8502" y="16174"/>
                    <a:pt x="11629" y="14407"/>
                  </a:cubicBezTo>
                  <a:cubicBezTo>
                    <a:pt x="8646" y="13522"/>
                    <a:pt x="5674" y="14150"/>
                    <a:pt x="4326" y="13522"/>
                  </a:cubicBezTo>
                  <a:cubicBezTo>
                    <a:pt x="-2524" y="16052"/>
                    <a:pt x="-292" y="6194"/>
                    <a:pt x="4481" y="8462"/>
                  </a:cubicBezTo>
                  <a:cubicBezTo>
                    <a:pt x="4182" y="2914"/>
                    <a:pt x="7309" y="4048"/>
                    <a:pt x="12370" y="0"/>
                  </a:cubicBezTo>
                  <a:cubicBezTo>
                    <a:pt x="11177" y="5566"/>
                    <a:pt x="10734" y="5182"/>
                    <a:pt x="13265" y="8597"/>
                  </a:cubicBezTo>
                  <a:cubicBezTo>
                    <a:pt x="14458" y="10364"/>
                    <a:pt x="16844" y="15040"/>
                    <a:pt x="19076" y="16558"/>
                  </a:cubicBezTo>
                  <a:cubicBezTo>
                    <a:pt x="15949" y="18577"/>
                    <a:pt x="8801" y="20601"/>
                    <a:pt x="4625" y="21600"/>
                  </a:cubicBezTo>
                  <a:cubicBezTo>
                    <a:pt x="4625" y="21600"/>
                    <a:pt x="4625" y="21600"/>
                    <a:pt x="4625" y="21600"/>
                  </a:cubicBezTo>
                  <a:close/>
                  <a:moveTo>
                    <a:pt x="4625"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 name="AutoShape 16"/>
            <p:cNvSpPr>
              <a:spLocks/>
            </p:cNvSpPr>
            <p:nvPr/>
          </p:nvSpPr>
          <p:spPr bwMode="auto">
            <a:xfrm>
              <a:off x="8222519" y="2112492"/>
              <a:ext cx="15940" cy="52165"/>
            </a:xfrm>
            <a:custGeom>
              <a:avLst/>
              <a:gdLst/>
              <a:ahLst/>
              <a:cxnLst/>
              <a:rect l="0" t="0" r="r" b="b"/>
              <a:pathLst>
                <a:path w="20716" h="20811">
                  <a:moveTo>
                    <a:pt x="13247" y="20811"/>
                  </a:moveTo>
                  <a:cubicBezTo>
                    <a:pt x="9169" y="19397"/>
                    <a:pt x="8775" y="17670"/>
                    <a:pt x="7341" y="15942"/>
                  </a:cubicBezTo>
                  <a:cubicBezTo>
                    <a:pt x="6328" y="14658"/>
                    <a:pt x="1237" y="12349"/>
                    <a:pt x="1041" y="11196"/>
                  </a:cubicBezTo>
                  <a:cubicBezTo>
                    <a:pt x="619" y="9532"/>
                    <a:pt x="5091" y="9720"/>
                    <a:pt x="4500" y="7737"/>
                  </a:cubicBezTo>
                  <a:cubicBezTo>
                    <a:pt x="4078" y="6070"/>
                    <a:pt x="0" y="4851"/>
                    <a:pt x="0" y="3248"/>
                  </a:cubicBezTo>
                  <a:cubicBezTo>
                    <a:pt x="7341" y="7223"/>
                    <a:pt x="12853" y="1194"/>
                    <a:pt x="17100" y="169"/>
                  </a:cubicBezTo>
                  <a:cubicBezTo>
                    <a:pt x="21178" y="-789"/>
                    <a:pt x="16509" y="2608"/>
                    <a:pt x="16509" y="3186"/>
                  </a:cubicBezTo>
                  <a:cubicBezTo>
                    <a:pt x="16313" y="4532"/>
                    <a:pt x="19772" y="6002"/>
                    <a:pt x="19153" y="7285"/>
                  </a:cubicBezTo>
                  <a:cubicBezTo>
                    <a:pt x="18534" y="8888"/>
                    <a:pt x="14878" y="8826"/>
                    <a:pt x="14878" y="10364"/>
                  </a:cubicBezTo>
                  <a:cubicBezTo>
                    <a:pt x="14681" y="11066"/>
                    <a:pt x="20166" y="10233"/>
                    <a:pt x="20559" y="10878"/>
                  </a:cubicBezTo>
                  <a:cubicBezTo>
                    <a:pt x="21600" y="11898"/>
                    <a:pt x="17100" y="11710"/>
                    <a:pt x="17522" y="12223"/>
                  </a:cubicBezTo>
                  <a:cubicBezTo>
                    <a:pt x="19350" y="15747"/>
                    <a:pt x="16088" y="17093"/>
                    <a:pt x="13247" y="20811"/>
                  </a:cubicBezTo>
                  <a:cubicBezTo>
                    <a:pt x="13247" y="20811"/>
                    <a:pt x="13247" y="20811"/>
                    <a:pt x="13247" y="20811"/>
                  </a:cubicBezTo>
                  <a:close/>
                  <a:moveTo>
                    <a:pt x="13247" y="2081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 name="AutoShape 17"/>
            <p:cNvSpPr>
              <a:spLocks/>
            </p:cNvSpPr>
            <p:nvPr/>
          </p:nvSpPr>
          <p:spPr bwMode="auto">
            <a:xfrm>
              <a:off x="8651429" y="2205229"/>
              <a:ext cx="10144" cy="8694"/>
            </a:xfrm>
            <a:custGeom>
              <a:avLst/>
              <a:gdLst/>
              <a:ahLst/>
              <a:cxnLst/>
              <a:rect l="0" t="0" r="r" b="b"/>
              <a:pathLst>
                <a:path w="11822" h="19891">
                  <a:moveTo>
                    <a:pt x="5718" y="19886"/>
                  </a:moveTo>
                  <a:cubicBezTo>
                    <a:pt x="-5082" y="20240"/>
                    <a:pt x="1675" y="828"/>
                    <a:pt x="7570" y="107"/>
                  </a:cubicBezTo>
                  <a:cubicBezTo>
                    <a:pt x="16518" y="-1360"/>
                    <a:pt x="9085" y="12551"/>
                    <a:pt x="5718" y="19886"/>
                  </a:cubicBezTo>
                  <a:cubicBezTo>
                    <a:pt x="5718" y="19886"/>
                    <a:pt x="5718" y="19886"/>
                    <a:pt x="5718" y="19886"/>
                  </a:cubicBezTo>
                  <a:close/>
                  <a:moveTo>
                    <a:pt x="5718" y="1988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 name="AutoShape 18"/>
            <p:cNvSpPr>
              <a:spLocks/>
            </p:cNvSpPr>
            <p:nvPr/>
          </p:nvSpPr>
          <p:spPr bwMode="auto">
            <a:xfrm>
              <a:off x="8222519" y="2205229"/>
              <a:ext cx="17388" cy="10144"/>
            </a:xfrm>
            <a:custGeom>
              <a:avLst/>
              <a:gdLst/>
              <a:ahLst/>
              <a:cxnLst/>
              <a:rect l="0" t="0" r="r" b="b"/>
              <a:pathLst>
                <a:path w="14321" h="17345">
                  <a:moveTo>
                    <a:pt x="4614" y="17345"/>
                  </a:moveTo>
                  <a:cubicBezTo>
                    <a:pt x="-4851" y="5515"/>
                    <a:pt x="1944" y="-4255"/>
                    <a:pt x="9807" y="1900"/>
                  </a:cubicBezTo>
                  <a:cubicBezTo>
                    <a:pt x="11814" y="3454"/>
                    <a:pt x="16749" y="-916"/>
                    <a:pt x="12882" y="10915"/>
                  </a:cubicBezTo>
                  <a:cubicBezTo>
                    <a:pt x="10875" y="16821"/>
                    <a:pt x="8076" y="15533"/>
                    <a:pt x="4614" y="17345"/>
                  </a:cubicBezTo>
                  <a:cubicBezTo>
                    <a:pt x="4614" y="17345"/>
                    <a:pt x="4614" y="17345"/>
                    <a:pt x="4614" y="17345"/>
                  </a:cubicBezTo>
                  <a:close/>
                  <a:moveTo>
                    <a:pt x="4614" y="1734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 name="AutoShape 19"/>
            <p:cNvSpPr>
              <a:spLocks/>
            </p:cNvSpPr>
            <p:nvPr/>
          </p:nvSpPr>
          <p:spPr bwMode="auto">
            <a:xfrm>
              <a:off x="8639837" y="2447216"/>
              <a:ext cx="8694" cy="24633"/>
            </a:xfrm>
            <a:custGeom>
              <a:avLst/>
              <a:gdLst/>
              <a:ahLst/>
              <a:cxnLst/>
              <a:rect l="0" t="0" r="r" b="b"/>
              <a:pathLst>
                <a:path w="15817" h="21600">
                  <a:moveTo>
                    <a:pt x="6658" y="21600"/>
                  </a:moveTo>
                  <a:cubicBezTo>
                    <a:pt x="-5529" y="14702"/>
                    <a:pt x="12742" y="6458"/>
                    <a:pt x="0" y="0"/>
                  </a:cubicBezTo>
                  <a:cubicBezTo>
                    <a:pt x="6658" y="161"/>
                    <a:pt x="15803" y="8700"/>
                    <a:pt x="15803" y="11408"/>
                  </a:cubicBezTo>
                  <a:cubicBezTo>
                    <a:pt x="16071" y="16944"/>
                    <a:pt x="12474" y="11103"/>
                    <a:pt x="9145" y="14397"/>
                  </a:cubicBezTo>
                  <a:cubicBezTo>
                    <a:pt x="7194" y="16504"/>
                    <a:pt x="7194" y="18146"/>
                    <a:pt x="6658" y="21600"/>
                  </a:cubicBezTo>
                  <a:cubicBezTo>
                    <a:pt x="6658" y="21600"/>
                    <a:pt x="6658" y="21600"/>
                    <a:pt x="6658" y="21600"/>
                  </a:cubicBezTo>
                  <a:close/>
                  <a:moveTo>
                    <a:pt x="6658"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 name="AutoShape 20"/>
            <p:cNvSpPr>
              <a:spLocks/>
            </p:cNvSpPr>
            <p:nvPr/>
          </p:nvSpPr>
          <p:spPr bwMode="auto">
            <a:xfrm>
              <a:off x="8663021" y="2251598"/>
              <a:ext cx="24634" cy="13042"/>
            </a:xfrm>
            <a:custGeom>
              <a:avLst/>
              <a:gdLst/>
              <a:ahLst/>
              <a:cxnLst/>
              <a:rect l="0" t="0" r="r" b="b"/>
              <a:pathLst>
                <a:path w="18265" h="16107">
                  <a:moveTo>
                    <a:pt x="5544" y="16107"/>
                  </a:moveTo>
                  <a:cubicBezTo>
                    <a:pt x="2511" y="14446"/>
                    <a:pt x="-2097" y="11337"/>
                    <a:pt x="1062" y="6208"/>
                  </a:cubicBezTo>
                  <a:cubicBezTo>
                    <a:pt x="936" y="6410"/>
                    <a:pt x="3240" y="8962"/>
                    <a:pt x="4095" y="8229"/>
                  </a:cubicBezTo>
                  <a:cubicBezTo>
                    <a:pt x="5427" y="7319"/>
                    <a:pt x="6885" y="4211"/>
                    <a:pt x="7731" y="2745"/>
                  </a:cubicBezTo>
                  <a:cubicBezTo>
                    <a:pt x="5058" y="17017"/>
                    <a:pt x="17316" y="-4583"/>
                    <a:pt x="18162" y="920"/>
                  </a:cubicBezTo>
                  <a:cubicBezTo>
                    <a:pt x="19503" y="8229"/>
                    <a:pt x="7371" y="11533"/>
                    <a:pt x="5544" y="16107"/>
                  </a:cubicBezTo>
                  <a:cubicBezTo>
                    <a:pt x="5544" y="16107"/>
                    <a:pt x="5544" y="16107"/>
                    <a:pt x="5544" y="16107"/>
                  </a:cubicBezTo>
                  <a:close/>
                  <a:moveTo>
                    <a:pt x="5544" y="1610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 name="AutoShape 22"/>
            <p:cNvSpPr>
              <a:spLocks/>
            </p:cNvSpPr>
            <p:nvPr/>
          </p:nvSpPr>
          <p:spPr bwMode="auto">
            <a:xfrm>
              <a:off x="7445843" y="2552994"/>
              <a:ext cx="0" cy="0"/>
            </a:xfrm>
            <a:custGeom>
              <a:avLst/>
              <a:gdLst/>
              <a:ahLst/>
              <a:cxnLst/>
              <a:rect l="0" t="0" r="r" b="b"/>
              <a:pathLst>
                <a:path w="6908" h="13385">
                  <a:moveTo>
                    <a:pt x="5881" y="13385"/>
                  </a:moveTo>
                  <a:cubicBezTo>
                    <a:pt x="11710" y="-8215"/>
                    <a:pt x="-9890" y="-272"/>
                    <a:pt x="5881" y="13385"/>
                  </a:cubicBezTo>
                  <a:cubicBezTo>
                    <a:pt x="5881" y="13385"/>
                    <a:pt x="5881" y="13385"/>
                    <a:pt x="5881" y="13385"/>
                  </a:cubicBezTo>
                  <a:close/>
                  <a:moveTo>
                    <a:pt x="5881" y="1338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2" name="AutoShape 23"/>
            <p:cNvSpPr>
              <a:spLocks/>
            </p:cNvSpPr>
            <p:nvPr/>
          </p:nvSpPr>
          <p:spPr bwMode="auto">
            <a:xfrm>
              <a:off x="6947380" y="2877575"/>
              <a:ext cx="0" cy="0"/>
            </a:xfrm>
            <a:custGeom>
              <a:avLst/>
              <a:gdLst/>
              <a:ahLst/>
              <a:cxnLst/>
              <a:rect l="0" t="0" r="r" b="b"/>
              <a:pathLst>
                <a:path w="7347" h="13664">
                  <a:moveTo>
                    <a:pt x="616" y="13664"/>
                  </a:moveTo>
                  <a:cubicBezTo>
                    <a:pt x="17775" y="-831"/>
                    <a:pt x="-3825" y="-7936"/>
                    <a:pt x="616" y="13664"/>
                  </a:cubicBezTo>
                  <a:cubicBezTo>
                    <a:pt x="616" y="13664"/>
                    <a:pt x="616" y="13664"/>
                    <a:pt x="616" y="13664"/>
                  </a:cubicBezTo>
                  <a:close/>
                  <a:moveTo>
                    <a:pt x="616" y="1366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3" name="AutoShape 24"/>
            <p:cNvSpPr>
              <a:spLocks/>
            </p:cNvSpPr>
            <p:nvPr/>
          </p:nvSpPr>
          <p:spPr bwMode="auto">
            <a:xfrm>
              <a:off x="5579504" y="2135676"/>
              <a:ext cx="3176254" cy="1921402"/>
            </a:xfrm>
            <a:custGeom>
              <a:avLst/>
              <a:gdLst/>
              <a:ahLst/>
              <a:cxnLst/>
              <a:rect l="0" t="0" r="r" b="b"/>
              <a:pathLst>
                <a:path w="21587" h="21554">
                  <a:moveTo>
                    <a:pt x="21481" y="1701"/>
                  </a:moveTo>
                  <a:cubicBezTo>
                    <a:pt x="21453" y="1680"/>
                    <a:pt x="21469" y="1668"/>
                    <a:pt x="21429" y="1679"/>
                  </a:cubicBezTo>
                  <a:cubicBezTo>
                    <a:pt x="21416" y="1680"/>
                    <a:pt x="21377" y="1680"/>
                    <a:pt x="21378" y="1715"/>
                  </a:cubicBezTo>
                  <a:cubicBezTo>
                    <a:pt x="21379" y="1741"/>
                    <a:pt x="21488" y="1756"/>
                    <a:pt x="21407" y="1829"/>
                  </a:cubicBezTo>
                  <a:cubicBezTo>
                    <a:pt x="21358" y="1872"/>
                    <a:pt x="21344" y="1796"/>
                    <a:pt x="21329" y="1738"/>
                  </a:cubicBezTo>
                  <a:cubicBezTo>
                    <a:pt x="21301" y="1633"/>
                    <a:pt x="21322" y="1471"/>
                    <a:pt x="21268" y="1390"/>
                  </a:cubicBezTo>
                  <a:cubicBezTo>
                    <a:pt x="21263" y="1383"/>
                    <a:pt x="21221" y="1441"/>
                    <a:pt x="21228" y="1375"/>
                  </a:cubicBezTo>
                  <a:cubicBezTo>
                    <a:pt x="21232" y="1339"/>
                    <a:pt x="21253" y="1342"/>
                    <a:pt x="21268" y="1327"/>
                  </a:cubicBezTo>
                  <a:cubicBezTo>
                    <a:pt x="21291" y="1305"/>
                    <a:pt x="21369" y="1280"/>
                    <a:pt x="21327" y="1204"/>
                  </a:cubicBezTo>
                  <a:cubicBezTo>
                    <a:pt x="21326" y="1278"/>
                    <a:pt x="21293" y="1291"/>
                    <a:pt x="21257" y="1305"/>
                  </a:cubicBezTo>
                  <a:cubicBezTo>
                    <a:pt x="21218" y="1320"/>
                    <a:pt x="21203" y="1318"/>
                    <a:pt x="21167" y="1362"/>
                  </a:cubicBezTo>
                  <a:cubicBezTo>
                    <a:pt x="21147" y="1388"/>
                    <a:pt x="21124" y="1454"/>
                    <a:pt x="21107" y="1469"/>
                  </a:cubicBezTo>
                  <a:cubicBezTo>
                    <a:pt x="21071" y="1506"/>
                    <a:pt x="21059" y="1487"/>
                    <a:pt x="21027" y="1552"/>
                  </a:cubicBezTo>
                  <a:cubicBezTo>
                    <a:pt x="21017" y="1572"/>
                    <a:pt x="20954" y="1653"/>
                    <a:pt x="20954" y="1657"/>
                  </a:cubicBezTo>
                  <a:cubicBezTo>
                    <a:pt x="20951" y="1686"/>
                    <a:pt x="20998" y="1736"/>
                    <a:pt x="21019" y="1732"/>
                  </a:cubicBezTo>
                  <a:cubicBezTo>
                    <a:pt x="21124" y="1712"/>
                    <a:pt x="21102" y="1785"/>
                    <a:pt x="21061" y="1908"/>
                  </a:cubicBezTo>
                  <a:cubicBezTo>
                    <a:pt x="21041" y="1969"/>
                    <a:pt x="21034" y="2032"/>
                    <a:pt x="20998" y="2078"/>
                  </a:cubicBezTo>
                  <a:cubicBezTo>
                    <a:pt x="20976" y="2105"/>
                    <a:pt x="20967" y="2113"/>
                    <a:pt x="20940" y="2120"/>
                  </a:cubicBezTo>
                  <a:cubicBezTo>
                    <a:pt x="20912" y="2127"/>
                    <a:pt x="20912" y="2079"/>
                    <a:pt x="20897" y="2085"/>
                  </a:cubicBezTo>
                  <a:cubicBezTo>
                    <a:pt x="20880" y="2091"/>
                    <a:pt x="20836" y="2076"/>
                    <a:pt x="20834" y="2076"/>
                  </a:cubicBezTo>
                  <a:cubicBezTo>
                    <a:pt x="20812" y="2087"/>
                    <a:pt x="20813" y="2144"/>
                    <a:pt x="20791" y="2116"/>
                  </a:cubicBezTo>
                  <a:cubicBezTo>
                    <a:pt x="20766" y="2085"/>
                    <a:pt x="20794" y="2052"/>
                    <a:pt x="20790" y="2015"/>
                  </a:cubicBezTo>
                  <a:cubicBezTo>
                    <a:pt x="20788" y="1986"/>
                    <a:pt x="20766" y="2017"/>
                    <a:pt x="20774" y="1956"/>
                  </a:cubicBezTo>
                  <a:cubicBezTo>
                    <a:pt x="20781" y="1914"/>
                    <a:pt x="20843" y="1833"/>
                    <a:pt x="20846" y="1809"/>
                  </a:cubicBezTo>
                  <a:cubicBezTo>
                    <a:pt x="20855" y="1684"/>
                    <a:pt x="20789" y="1846"/>
                    <a:pt x="20764" y="1806"/>
                  </a:cubicBezTo>
                  <a:cubicBezTo>
                    <a:pt x="20701" y="1703"/>
                    <a:pt x="20833" y="1598"/>
                    <a:pt x="20857" y="1508"/>
                  </a:cubicBezTo>
                  <a:cubicBezTo>
                    <a:pt x="20821" y="1510"/>
                    <a:pt x="20809" y="1568"/>
                    <a:pt x="20783" y="1603"/>
                  </a:cubicBezTo>
                  <a:cubicBezTo>
                    <a:pt x="20779" y="1611"/>
                    <a:pt x="20737" y="1660"/>
                    <a:pt x="20737" y="1660"/>
                  </a:cubicBezTo>
                  <a:cubicBezTo>
                    <a:pt x="20721" y="1664"/>
                    <a:pt x="20722" y="1625"/>
                    <a:pt x="20708" y="1633"/>
                  </a:cubicBezTo>
                  <a:cubicBezTo>
                    <a:pt x="20690" y="1642"/>
                    <a:pt x="20644" y="1708"/>
                    <a:pt x="20630" y="1732"/>
                  </a:cubicBezTo>
                  <a:cubicBezTo>
                    <a:pt x="20614" y="1758"/>
                    <a:pt x="20622" y="1802"/>
                    <a:pt x="20595" y="1809"/>
                  </a:cubicBezTo>
                  <a:cubicBezTo>
                    <a:pt x="20580" y="1815"/>
                    <a:pt x="20566" y="1848"/>
                    <a:pt x="20561" y="1872"/>
                  </a:cubicBezTo>
                  <a:cubicBezTo>
                    <a:pt x="20581" y="1806"/>
                    <a:pt x="20525" y="1774"/>
                    <a:pt x="20522" y="1708"/>
                  </a:cubicBezTo>
                  <a:cubicBezTo>
                    <a:pt x="20517" y="1634"/>
                    <a:pt x="20553" y="1594"/>
                    <a:pt x="20583" y="1550"/>
                  </a:cubicBezTo>
                  <a:cubicBezTo>
                    <a:pt x="20611" y="1508"/>
                    <a:pt x="20634" y="1462"/>
                    <a:pt x="20663" y="1421"/>
                  </a:cubicBezTo>
                  <a:cubicBezTo>
                    <a:pt x="20686" y="1388"/>
                    <a:pt x="20738" y="1372"/>
                    <a:pt x="20749" y="1333"/>
                  </a:cubicBezTo>
                  <a:cubicBezTo>
                    <a:pt x="20718" y="1342"/>
                    <a:pt x="20690" y="1364"/>
                    <a:pt x="20657" y="1372"/>
                  </a:cubicBezTo>
                  <a:cubicBezTo>
                    <a:pt x="20615" y="1379"/>
                    <a:pt x="20598" y="1399"/>
                    <a:pt x="20630" y="1344"/>
                  </a:cubicBezTo>
                  <a:cubicBezTo>
                    <a:pt x="20646" y="1313"/>
                    <a:pt x="20675" y="1289"/>
                    <a:pt x="20696" y="1250"/>
                  </a:cubicBezTo>
                  <a:cubicBezTo>
                    <a:pt x="20716" y="1212"/>
                    <a:pt x="20741" y="1188"/>
                    <a:pt x="20762" y="1155"/>
                  </a:cubicBezTo>
                  <a:cubicBezTo>
                    <a:pt x="20781" y="1125"/>
                    <a:pt x="20819" y="1019"/>
                    <a:pt x="20764" y="1007"/>
                  </a:cubicBezTo>
                  <a:cubicBezTo>
                    <a:pt x="20719" y="996"/>
                    <a:pt x="20754" y="1065"/>
                    <a:pt x="20748" y="1088"/>
                  </a:cubicBezTo>
                  <a:cubicBezTo>
                    <a:pt x="20737" y="1131"/>
                    <a:pt x="20725" y="1140"/>
                    <a:pt x="20704" y="1167"/>
                  </a:cubicBezTo>
                  <a:cubicBezTo>
                    <a:pt x="20684" y="1197"/>
                    <a:pt x="20634" y="1285"/>
                    <a:pt x="20608" y="1289"/>
                  </a:cubicBezTo>
                  <a:cubicBezTo>
                    <a:pt x="20596" y="1289"/>
                    <a:pt x="20578" y="1276"/>
                    <a:pt x="20567" y="1283"/>
                  </a:cubicBezTo>
                  <a:cubicBezTo>
                    <a:pt x="20558" y="1289"/>
                    <a:pt x="20545" y="1318"/>
                    <a:pt x="20540" y="1320"/>
                  </a:cubicBezTo>
                  <a:cubicBezTo>
                    <a:pt x="20538" y="1322"/>
                    <a:pt x="20522" y="1339"/>
                    <a:pt x="20517" y="1342"/>
                  </a:cubicBezTo>
                  <a:cubicBezTo>
                    <a:pt x="20510" y="1348"/>
                    <a:pt x="20505" y="1305"/>
                    <a:pt x="20495" y="1315"/>
                  </a:cubicBezTo>
                  <a:cubicBezTo>
                    <a:pt x="20471" y="1339"/>
                    <a:pt x="20438" y="1464"/>
                    <a:pt x="20474" y="1471"/>
                  </a:cubicBezTo>
                  <a:cubicBezTo>
                    <a:pt x="20493" y="1476"/>
                    <a:pt x="20573" y="1377"/>
                    <a:pt x="20505" y="1487"/>
                  </a:cubicBezTo>
                  <a:cubicBezTo>
                    <a:pt x="20494" y="1506"/>
                    <a:pt x="20465" y="1543"/>
                    <a:pt x="20450" y="1535"/>
                  </a:cubicBezTo>
                  <a:cubicBezTo>
                    <a:pt x="20414" y="1519"/>
                    <a:pt x="20448" y="1502"/>
                    <a:pt x="20411" y="1515"/>
                  </a:cubicBezTo>
                  <a:cubicBezTo>
                    <a:pt x="20396" y="1521"/>
                    <a:pt x="20313" y="1629"/>
                    <a:pt x="20329" y="1524"/>
                  </a:cubicBezTo>
                  <a:cubicBezTo>
                    <a:pt x="20309" y="1532"/>
                    <a:pt x="20280" y="1537"/>
                    <a:pt x="20262" y="1557"/>
                  </a:cubicBezTo>
                  <a:cubicBezTo>
                    <a:pt x="20236" y="1583"/>
                    <a:pt x="20243" y="1603"/>
                    <a:pt x="20222" y="1633"/>
                  </a:cubicBezTo>
                  <a:cubicBezTo>
                    <a:pt x="20183" y="1688"/>
                    <a:pt x="20147" y="1668"/>
                    <a:pt x="20208" y="1747"/>
                  </a:cubicBezTo>
                  <a:cubicBezTo>
                    <a:pt x="20213" y="1754"/>
                    <a:pt x="20282" y="1760"/>
                    <a:pt x="20229" y="1783"/>
                  </a:cubicBezTo>
                  <a:cubicBezTo>
                    <a:pt x="20193" y="1798"/>
                    <a:pt x="20197" y="1756"/>
                    <a:pt x="20171" y="1747"/>
                  </a:cubicBezTo>
                  <a:cubicBezTo>
                    <a:pt x="20096" y="1721"/>
                    <a:pt x="20118" y="1776"/>
                    <a:pt x="20142" y="1842"/>
                  </a:cubicBezTo>
                  <a:cubicBezTo>
                    <a:pt x="20103" y="1839"/>
                    <a:pt x="20096" y="1780"/>
                    <a:pt x="20054" y="1780"/>
                  </a:cubicBezTo>
                  <a:cubicBezTo>
                    <a:pt x="20007" y="1778"/>
                    <a:pt x="20027" y="1820"/>
                    <a:pt x="19986" y="1761"/>
                  </a:cubicBezTo>
                  <a:cubicBezTo>
                    <a:pt x="19965" y="1730"/>
                    <a:pt x="19960" y="1688"/>
                    <a:pt x="19942" y="1659"/>
                  </a:cubicBezTo>
                  <a:cubicBezTo>
                    <a:pt x="19916" y="1611"/>
                    <a:pt x="19889" y="1627"/>
                    <a:pt x="19856" y="1594"/>
                  </a:cubicBezTo>
                  <a:cubicBezTo>
                    <a:pt x="19828" y="1567"/>
                    <a:pt x="19837" y="1493"/>
                    <a:pt x="19824" y="1456"/>
                  </a:cubicBezTo>
                  <a:cubicBezTo>
                    <a:pt x="19824" y="1456"/>
                    <a:pt x="19801" y="1436"/>
                    <a:pt x="19794" y="1414"/>
                  </a:cubicBezTo>
                  <a:cubicBezTo>
                    <a:pt x="19789" y="1395"/>
                    <a:pt x="19789" y="1355"/>
                    <a:pt x="19787" y="1348"/>
                  </a:cubicBezTo>
                  <a:cubicBezTo>
                    <a:pt x="19764" y="1294"/>
                    <a:pt x="19747" y="1320"/>
                    <a:pt x="19720" y="1350"/>
                  </a:cubicBezTo>
                  <a:cubicBezTo>
                    <a:pt x="19691" y="1381"/>
                    <a:pt x="19645" y="1443"/>
                    <a:pt x="19625" y="1491"/>
                  </a:cubicBezTo>
                  <a:cubicBezTo>
                    <a:pt x="19603" y="1454"/>
                    <a:pt x="19573" y="1491"/>
                    <a:pt x="19544" y="1495"/>
                  </a:cubicBezTo>
                  <a:cubicBezTo>
                    <a:pt x="19510" y="1497"/>
                    <a:pt x="19474" y="1476"/>
                    <a:pt x="19445" y="1451"/>
                  </a:cubicBezTo>
                  <a:cubicBezTo>
                    <a:pt x="19425" y="1432"/>
                    <a:pt x="19407" y="1383"/>
                    <a:pt x="19389" y="1370"/>
                  </a:cubicBezTo>
                  <a:cubicBezTo>
                    <a:pt x="19341" y="1333"/>
                    <a:pt x="19368" y="1372"/>
                    <a:pt x="19343" y="1421"/>
                  </a:cubicBezTo>
                  <a:cubicBezTo>
                    <a:pt x="19340" y="1427"/>
                    <a:pt x="19285" y="1511"/>
                    <a:pt x="19286" y="1511"/>
                  </a:cubicBezTo>
                  <a:cubicBezTo>
                    <a:pt x="19276" y="1510"/>
                    <a:pt x="19282" y="1416"/>
                    <a:pt x="19285" y="1392"/>
                  </a:cubicBezTo>
                  <a:cubicBezTo>
                    <a:pt x="19284" y="1395"/>
                    <a:pt x="19281" y="1326"/>
                    <a:pt x="19281" y="1333"/>
                  </a:cubicBezTo>
                  <a:cubicBezTo>
                    <a:pt x="19282" y="1346"/>
                    <a:pt x="19297" y="1318"/>
                    <a:pt x="19295" y="1304"/>
                  </a:cubicBezTo>
                  <a:cubicBezTo>
                    <a:pt x="19294" y="1283"/>
                    <a:pt x="19262" y="1241"/>
                    <a:pt x="19260" y="1202"/>
                  </a:cubicBezTo>
                  <a:cubicBezTo>
                    <a:pt x="19256" y="1204"/>
                    <a:pt x="19254" y="1208"/>
                    <a:pt x="19252" y="1213"/>
                  </a:cubicBezTo>
                  <a:cubicBezTo>
                    <a:pt x="19235" y="1212"/>
                    <a:pt x="19234" y="1283"/>
                    <a:pt x="19209" y="1256"/>
                  </a:cubicBezTo>
                  <a:cubicBezTo>
                    <a:pt x="19211" y="1258"/>
                    <a:pt x="19210" y="1180"/>
                    <a:pt x="19201" y="1167"/>
                  </a:cubicBezTo>
                  <a:cubicBezTo>
                    <a:pt x="19165" y="1105"/>
                    <a:pt x="19151" y="1217"/>
                    <a:pt x="19111" y="1235"/>
                  </a:cubicBezTo>
                  <a:cubicBezTo>
                    <a:pt x="19077" y="1250"/>
                    <a:pt x="19001" y="1190"/>
                    <a:pt x="19008" y="1120"/>
                  </a:cubicBezTo>
                  <a:cubicBezTo>
                    <a:pt x="19014" y="1044"/>
                    <a:pt x="19091" y="1065"/>
                    <a:pt x="19101" y="1009"/>
                  </a:cubicBezTo>
                  <a:cubicBezTo>
                    <a:pt x="19108" y="963"/>
                    <a:pt x="19083" y="974"/>
                    <a:pt x="19076" y="969"/>
                  </a:cubicBezTo>
                  <a:cubicBezTo>
                    <a:pt x="19083" y="974"/>
                    <a:pt x="19018" y="945"/>
                    <a:pt x="19026" y="945"/>
                  </a:cubicBezTo>
                  <a:cubicBezTo>
                    <a:pt x="18981" y="943"/>
                    <a:pt x="18965" y="1006"/>
                    <a:pt x="18922" y="1035"/>
                  </a:cubicBezTo>
                  <a:cubicBezTo>
                    <a:pt x="18911" y="1044"/>
                    <a:pt x="18896" y="1022"/>
                    <a:pt x="18884" y="1033"/>
                  </a:cubicBezTo>
                  <a:cubicBezTo>
                    <a:pt x="18874" y="1042"/>
                    <a:pt x="18880" y="1078"/>
                    <a:pt x="18872" y="1087"/>
                  </a:cubicBezTo>
                  <a:cubicBezTo>
                    <a:pt x="18857" y="1101"/>
                    <a:pt x="18840" y="1118"/>
                    <a:pt x="18822" y="1116"/>
                  </a:cubicBezTo>
                  <a:cubicBezTo>
                    <a:pt x="18804" y="1116"/>
                    <a:pt x="18818" y="1055"/>
                    <a:pt x="18778" y="1094"/>
                  </a:cubicBezTo>
                  <a:cubicBezTo>
                    <a:pt x="18765" y="1107"/>
                    <a:pt x="18755" y="1155"/>
                    <a:pt x="18746" y="1167"/>
                  </a:cubicBezTo>
                  <a:cubicBezTo>
                    <a:pt x="18749" y="1138"/>
                    <a:pt x="18778" y="1011"/>
                    <a:pt x="18762" y="998"/>
                  </a:cubicBezTo>
                  <a:cubicBezTo>
                    <a:pt x="18743" y="982"/>
                    <a:pt x="18690" y="1096"/>
                    <a:pt x="18654" y="1024"/>
                  </a:cubicBezTo>
                  <a:cubicBezTo>
                    <a:pt x="18646" y="1007"/>
                    <a:pt x="18693" y="940"/>
                    <a:pt x="18651" y="958"/>
                  </a:cubicBezTo>
                  <a:cubicBezTo>
                    <a:pt x="18629" y="967"/>
                    <a:pt x="18636" y="1035"/>
                    <a:pt x="18612" y="1024"/>
                  </a:cubicBezTo>
                  <a:cubicBezTo>
                    <a:pt x="18521" y="982"/>
                    <a:pt x="18647" y="918"/>
                    <a:pt x="18610" y="892"/>
                  </a:cubicBezTo>
                  <a:cubicBezTo>
                    <a:pt x="18573" y="868"/>
                    <a:pt x="18543" y="973"/>
                    <a:pt x="18496" y="952"/>
                  </a:cubicBezTo>
                  <a:cubicBezTo>
                    <a:pt x="18445" y="932"/>
                    <a:pt x="18433" y="862"/>
                    <a:pt x="18417" y="792"/>
                  </a:cubicBezTo>
                  <a:cubicBezTo>
                    <a:pt x="18400" y="726"/>
                    <a:pt x="18407" y="662"/>
                    <a:pt x="18396" y="607"/>
                  </a:cubicBezTo>
                  <a:cubicBezTo>
                    <a:pt x="18390" y="577"/>
                    <a:pt x="18351" y="491"/>
                    <a:pt x="18338" y="454"/>
                  </a:cubicBezTo>
                  <a:cubicBezTo>
                    <a:pt x="18321" y="410"/>
                    <a:pt x="18279" y="307"/>
                    <a:pt x="18244" y="349"/>
                  </a:cubicBezTo>
                  <a:cubicBezTo>
                    <a:pt x="18261" y="366"/>
                    <a:pt x="18274" y="408"/>
                    <a:pt x="18263" y="439"/>
                  </a:cubicBezTo>
                  <a:cubicBezTo>
                    <a:pt x="18241" y="498"/>
                    <a:pt x="18239" y="417"/>
                    <a:pt x="18217" y="428"/>
                  </a:cubicBezTo>
                  <a:cubicBezTo>
                    <a:pt x="18188" y="443"/>
                    <a:pt x="18161" y="537"/>
                    <a:pt x="18138" y="572"/>
                  </a:cubicBezTo>
                  <a:cubicBezTo>
                    <a:pt x="18059" y="702"/>
                    <a:pt x="18029" y="474"/>
                    <a:pt x="17982" y="392"/>
                  </a:cubicBezTo>
                  <a:cubicBezTo>
                    <a:pt x="17947" y="329"/>
                    <a:pt x="17955" y="307"/>
                    <a:pt x="17940" y="230"/>
                  </a:cubicBezTo>
                  <a:cubicBezTo>
                    <a:pt x="17939" y="226"/>
                    <a:pt x="17907" y="143"/>
                    <a:pt x="17906" y="143"/>
                  </a:cubicBezTo>
                  <a:cubicBezTo>
                    <a:pt x="17864" y="127"/>
                    <a:pt x="17884" y="178"/>
                    <a:pt x="17870" y="206"/>
                  </a:cubicBezTo>
                  <a:cubicBezTo>
                    <a:pt x="17818" y="301"/>
                    <a:pt x="17844" y="221"/>
                    <a:pt x="17841" y="142"/>
                  </a:cubicBezTo>
                  <a:cubicBezTo>
                    <a:pt x="17840" y="127"/>
                    <a:pt x="17829" y="66"/>
                    <a:pt x="17825" y="55"/>
                  </a:cubicBezTo>
                  <a:cubicBezTo>
                    <a:pt x="17820" y="40"/>
                    <a:pt x="17817" y="31"/>
                    <a:pt x="17816" y="26"/>
                  </a:cubicBezTo>
                  <a:cubicBezTo>
                    <a:pt x="17816" y="32"/>
                    <a:pt x="17815" y="43"/>
                    <a:pt x="17803" y="44"/>
                  </a:cubicBezTo>
                  <a:cubicBezTo>
                    <a:pt x="17744" y="53"/>
                    <a:pt x="17763" y="75"/>
                    <a:pt x="17753" y="169"/>
                  </a:cubicBezTo>
                  <a:cubicBezTo>
                    <a:pt x="17742" y="274"/>
                    <a:pt x="17734" y="154"/>
                    <a:pt x="17718" y="101"/>
                  </a:cubicBezTo>
                  <a:cubicBezTo>
                    <a:pt x="17708" y="64"/>
                    <a:pt x="17661" y="-46"/>
                    <a:pt x="17647" y="33"/>
                  </a:cubicBezTo>
                  <a:cubicBezTo>
                    <a:pt x="17643" y="61"/>
                    <a:pt x="17677" y="158"/>
                    <a:pt x="17677" y="195"/>
                  </a:cubicBezTo>
                  <a:cubicBezTo>
                    <a:pt x="17677" y="219"/>
                    <a:pt x="17666" y="276"/>
                    <a:pt x="17669" y="294"/>
                  </a:cubicBezTo>
                  <a:cubicBezTo>
                    <a:pt x="17671" y="305"/>
                    <a:pt x="17704" y="307"/>
                    <a:pt x="17703" y="349"/>
                  </a:cubicBezTo>
                  <a:cubicBezTo>
                    <a:pt x="17702" y="392"/>
                    <a:pt x="17676" y="355"/>
                    <a:pt x="17672" y="369"/>
                  </a:cubicBezTo>
                  <a:cubicBezTo>
                    <a:pt x="17674" y="364"/>
                    <a:pt x="17662" y="410"/>
                    <a:pt x="17667" y="401"/>
                  </a:cubicBezTo>
                  <a:cubicBezTo>
                    <a:pt x="17666" y="403"/>
                    <a:pt x="17681" y="491"/>
                    <a:pt x="17643" y="445"/>
                  </a:cubicBezTo>
                  <a:cubicBezTo>
                    <a:pt x="17615" y="410"/>
                    <a:pt x="17643" y="362"/>
                    <a:pt x="17634" y="325"/>
                  </a:cubicBezTo>
                  <a:cubicBezTo>
                    <a:pt x="17617" y="254"/>
                    <a:pt x="17612" y="346"/>
                    <a:pt x="17609" y="340"/>
                  </a:cubicBezTo>
                  <a:cubicBezTo>
                    <a:pt x="17583" y="287"/>
                    <a:pt x="17610" y="200"/>
                    <a:pt x="17612" y="142"/>
                  </a:cubicBezTo>
                  <a:cubicBezTo>
                    <a:pt x="17585" y="169"/>
                    <a:pt x="17570" y="99"/>
                    <a:pt x="17547" y="62"/>
                  </a:cubicBezTo>
                  <a:cubicBezTo>
                    <a:pt x="17538" y="46"/>
                    <a:pt x="17538" y="9"/>
                    <a:pt x="17522" y="2"/>
                  </a:cubicBezTo>
                  <a:cubicBezTo>
                    <a:pt x="17486" y="-11"/>
                    <a:pt x="17517" y="39"/>
                    <a:pt x="17515" y="51"/>
                  </a:cubicBezTo>
                  <a:cubicBezTo>
                    <a:pt x="17509" y="73"/>
                    <a:pt x="17506" y="92"/>
                    <a:pt x="17501" y="112"/>
                  </a:cubicBezTo>
                  <a:cubicBezTo>
                    <a:pt x="17495" y="142"/>
                    <a:pt x="17515" y="156"/>
                    <a:pt x="17483" y="178"/>
                  </a:cubicBezTo>
                  <a:cubicBezTo>
                    <a:pt x="17452" y="202"/>
                    <a:pt x="17443" y="125"/>
                    <a:pt x="17423" y="81"/>
                  </a:cubicBezTo>
                  <a:cubicBezTo>
                    <a:pt x="17418" y="140"/>
                    <a:pt x="17402" y="160"/>
                    <a:pt x="17365" y="119"/>
                  </a:cubicBezTo>
                  <a:cubicBezTo>
                    <a:pt x="17365" y="151"/>
                    <a:pt x="17389" y="316"/>
                    <a:pt x="17343" y="208"/>
                  </a:cubicBezTo>
                  <a:cubicBezTo>
                    <a:pt x="17348" y="268"/>
                    <a:pt x="17284" y="285"/>
                    <a:pt x="17339" y="307"/>
                  </a:cubicBezTo>
                  <a:cubicBezTo>
                    <a:pt x="17371" y="320"/>
                    <a:pt x="17403" y="281"/>
                    <a:pt x="17441" y="309"/>
                  </a:cubicBezTo>
                  <a:cubicBezTo>
                    <a:pt x="17427" y="299"/>
                    <a:pt x="17465" y="369"/>
                    <a:pt x="17472" y="359"/>
                  </a:cubicBezTo>
                  <a:cubicBezTo>
                    <a:pt x="17470" y="380"/>
                    <a:pt x="17460" y="409"/>
                    <a:pt x="17460" y="408"/>
                  </a:cubicBezTo>
                  <a:cubicBezTo>
                    <a:pt x="17468" y="458"/>
                    <a:pt x="17483" y="450"/>
                    <a:pt x="17507" y="473"/>
                  </a:cubicBezTo>
                  <a:cubicBezTo>
                    <a:pt x="17532" y="496"/>
                    <a:pt x="17525" y="458"/>
                    <a:pt x="17537" y="504"/>
                  </a:cubicBezTo>
                  <a:cubicBezTo>
                    <a:pt x="17535" y="493"/>
                    <a:pt x="17525" y="553"/>
                    <a:pt x="17530" y="574"/>
                  </a:cubicBezTo>
                  <a:cubicBezTo>
                    <a:pt x="17546" y="645"/>
                    <a:pt x="17573" y="629"/>
                    <a:pt x="17606" y="612"/>
                  </a:cubicBezTo>
                  <a:cubicBezTo>
                    <a:pt x="17633" y="597"/>
                    <a:pt x="17661" y="541"/>
                    <a:pt x="17686" y="531"/>
                  </a:cubicBezTo>
                  <a:cubicBezTo>
                    <a:pt x="17717" y="519"/>
                    <a:pt x="17752" y="519"/>
                    <a:pt x="17783" y="509"/>
                  </a:cubicBezTo>
                  <a:cubicBezTo>
                    <a:pt x="17826" y="496"/>
                    <a:pt x="17860" y="493"/>
                    <a:pt x="17897" y="542"/>
                  </a:cubicBezTo>
                  <a:cubicBezTo>
                    <a:pt x="17913" y="564"/>
                    <a:pt x="17950" y="645"/>
                    <a:pt x="17956" y="675"/>
                  </a:cubicBezTo>
                  <a:cubicBezTo>
                    <a:pt x="17964" y="712"/>
                    <a:pt x="17944" y="713"/>
                    <a:pt x="17962" y="759"/>
                  </a:cubicBezTo>
                  <a:cubicBezTo>
                    <a:pt x="17976" y="789"/>
                    <a:pt x="17988" y="791"/>
                    <a:pt x="18006" y="805"/>
                  </a:cubicBezTo>
                  <a:cubicBezTo>
                    <a:pt x="18055" y="846"/>
                    <a:pt x="18060" y="851"/>
                    <a:pt x="18016" y="947"/>
                  </a:cubicBezTo>
                  <a:cubicBezTo>
                    <a:pt x="18008" y="965"/>
                    <a:pt x="17977" y="998"/>
                    <a:pt x="17974" y="1017"/>
                  </a:cubicBezTo>
                  <a:cubicBezTo>
                    <a:pt x="17964" y="1072"/>
                    <a:pt x="17978" y="1039"/>
                    <a:pt x="17987" y="1083"/>
                  </a:cubicBezTo>
                  <a:cubicBezTo>
                    <a:pt x="18002" y="1164"/>
                    <a:pt x="18001" y="1197"/>
                    <a:pt x="17987" y="1285"/>
                  </a:cubicBezTo>
                  <a:cubicBezTo>
                    <a:pt x="17969" y="1392"/>
                    <a:pt x="17948" y="1620"/>
                    <a:pt x="18058" y="1600"/>
                  </a:cubicBezTo>
                  <a:cubicBezTo>
                    <a:pt x="18020" y="1646"/>
                    <a:pt x="17967" y="1581"/>
                    <a:pt x="17928" y="1567"/>
                  </a:cubicBezTo>
                  <a:cubicBezTo>
                    <a:pt x="17894" y="1554"/>
                    <a:pt x="17919" y="1541"/>
                    <a:pt x="17880" y="1561"/>
                  </a:cubicBezTo>
                  <a:cubicBezTo>
                    <a:pt x="17867" y="1568"/>
                    <a:pt x="17840" y="1596"/>
                    <a:pt x="17828" y="1609"/>
                  </a:cubicBezTo>
                  <a:cubicBezTo>
                    <a:pt x="17732" y="1704"/>
                    <a:pt x="17821" y="1875"/>
                    <a:pt x="17723" y="1986"/>
                  </a:cubicBezTo>
                  <a:cubicBezTo>
                    <a:pt x="17722" y="1925"/>
                    <a:pt x="17753" y="1901"/>
                    <a:pt x="17756" y="1846"/>
                  </a:cubicBezTo>
                  <a:cubicBezTo>
                    <a:pt x="17758" y="1818"/>
                    <a:pt x="17743" y="1725"/>
                    <a:pt x="17725" y="1712"/>
                  </a:cubicBezTo>
                  <a:cubicBezTo>
                    <a:pt x="17686" y="1684"/>
                    <a:pt x="17674" y="1778"/>
                    <a:pt x="17647" y="1739"/>
                  </a:cubicBezTo>
                  <a:cubicBezTo>
                    <a:pt x="17637" y="1725"/>
                    <a:pt x="17650" y="1673"/>
                    <a:pt x="17640" y="1660"/>
                  </a:cubicBezTo>
                  <a:cubicBezTo>
                    <a:pt x="17618" y="1627"/>
                    <a:pt x="17632" y="1668"/>
                    <a:pt x="17614" y="1682"/>
                  </a:cubicBezTo>
                  <a:cubicBezTo>
                    <a:pt x="17544" y="1736"/>
                    <a:pt x="17499" y="1894"/>
                    <a:pt x="17415" y="1859"/>
                  </a:cubicBezTo>
                  <a:cubicBezTo>
                    <a:pt x="17399" y="1852"/>
                    <a:pt x="17375" y="1839"/>
                    <a:pt x="17362" y="1822"/>
                  </a:cubicBezTo>
                  <a:cubicBezTo>
                    <a:pt x="17355" y="1813"/>
                    <a:pt x="17334" y="1754"/>
                    <a:pt x="17333" y="1754"/>
                  </a:cubicBezTo>
                  <a:cubicBezTo>
                    <a:pt x="17301" y="1730"/>
                    <a:pt x="17266" y="1794"/>
                    <a:pt x="17230" y="1817"/>
                  </a:cubicBezTo>
                  <a:cubicBezTo>
                    <a:pt x="17154" y="1863"/>
                    <a:pt x="17020" y="1886"/>
                    <a:pt x="16946" y="1850"/>
                  </a:cubicBezTo>
                  <a:cubicBezTo>
                    <a:pt x="16821" y="1787"/>
                    <a:pt x="16861" y="1614"/>
                    <a:pt x="16843" y="1464"/>
                  </a:cubicBezTo>
                  <a:cubicBezTo>
                    <a:pt x="16791" y="1495"/>
                    <a:pt x="16797" y="1666"/>
                    <a:pt x="16772" y="1734"/>
                  </a:cubicBezTo>
                  <a:cubicBezTo>
                    <a:pt x="16763" y="1758"/>
                    <a:pt x="16780" y="1776"/>
                    <a:pt x="16752" y="1748"/>
                  </a:cubicBezTo>
                  <a:cubicBezTo>
                    <a:pt x="16743" y="1739"/>
                    <a:pt x="16727" y="1697"/>
                    <a:pt x="16718" y="1686"/>
                  </a:cubicBezTo>
                  <a:cubicBezTo>
                    <a:pt x="16698" y="1660"/>
                    <a:pt x="16654" y="1613"/>
                    <a:pt x="16620" y="1625"/>
                  </a:cubicBezTo>
                  <a:cubicBezTo>
                    <a:pt x="16560" y="1647"/>
                    <a:pt x="16583" y="1677"/>
                    <a:pt x="16586" y="1752"/>
                  </a:cubicBezTo>
                  <a:cubicBezTo>
                    <a:pt x="16588" y="1791"/>
                    <a:pt x="16577" y="1831"/>
                    <a:pt x="16578" y="1868"/>
                  </a:cubicBezTo>
                  <a:cubicBezTo>
                    <a:pt x="16579" y="1890"/>
                    <a:pt x="16601" y="1925"/>
                    <a:pt x="16597" y="1947"/>
                  </a:cubicBezTo>
                  <a:cubicBezTo>
                    <a:pt x="16589" y="1984"/>
                    <a:pt x="16528" y="1947"/>
                    <a:pt x="16501" y="1942"/>
                  </a:cubicBezTo>
                  <a:cubicBezTo>
                    <a:pt x="16466" y="1934"/>
                    <a:pt x="16492" y="1916"/>
                    <a:pt x="16458" y="1949"/>
                  </a:cubicBezTo>
                  <a:cubicBezTo>
                    <a:pt x="16434" y="1973"/>
                    <a:pt x="16435" y="1989"/>
                    <a:pt x="16423" y="2017"/>
                  </a:cubicBezTo>
                  <a:cubicBezTo>
                    <a:pt x="16417" y="2033"/>
                    <a:pt x="16384" y="2070"/>
                    <a:pt x="16393" y="2102"/>
                  </a:cubicBezTo>
                  <a:cubicBezTo>
                    <a:pt x="16408" y="2149"/>
                    <a:pt x="16424" y="2096"/>
                    <a:pt x="16442" y="2109"/>
                  </a:cubicBezTo>
                  <a:cubicBezTo>
                    <a:pt x="16438" y="2107"/>
                    <a:pt x="16486" y="2175"/>
                    <a:pt x="16482" y="2168"/>
                  </a:cubicBezTo>
                  <a:cubicBezTo>
                    <a:pt x="16492" y="2188"/>
                    <a:pt x="16502" y="2210"/>
                    <a:pt x="16507" y="2236"/>
                  </a:cubicBezTo>
                  <a:cubicBezTo>
                    <a:pt x="16480" y="2223"/>
                    <a:pt x="16422" y="2151"/>
                    <a:pt x="16433" y="2247"/>
                  </a:cubicBezTo>
                  <a:cubicBezTo>
                    <a:pt x="16442" y="2319"/>
                    <a:pt x="16499" y="2302"/>
                    <a:pt x="16493" y="2381"/>
                  </a:cubicBezTo>
                  <a:cubicBezTo>
                    <a:pt x="16442" y="2300"/>
                    <a:pt x="16449" y="2436"/>
                    <a:pt x="16418" y="2350"/>
                  </a:cubicBezTo>
                  <a:cubicBezTo>
                    <a:pt x="16405" y="2319"/>
                    <a:pt x="16363" y="2171"/>
                    <a:pt x="16355" y="2311"/>
                  </a:cubicBezTo>
                  <a:cubicBezTo>
                    <a:pt x="16330" y="2247"/>
                    <a:pt x="16373" y="2120"/>
                    <a:pt x="16348" y="2067"/>
                  </a:cubicBezTo>
                  <a:cubicBezTo>
                    <a:pt x="16335" y="2041"/>
                    <a:pt x="16223" y="1978"/>
                    <a:pt x="16205" y="2012"/>
                  </a:cubicBezTo>
                  <a:cubicBezTo>
                    <a:pt x="16184" y="2050"/>
                    <a:pt x="16220" y="2050"/>
                    <a:pt x="16217" y="2065"/>
                  </a:cubicBezTo>
                  <a:cubicBezTo>
                    <a:pt x="16216" y="2074"/>
                    <a:pt x="16200" y="2107"/>
                    <a:pt x="16198" y="2114"/>
                  </a:cubicBezTo>
                  <a:cubicBezTo>
                    <a:pt x="16197" y="2164"/>
                    <a:pt x="16198" y="2186"/>
                    <a:pt x="16190" y="2238"/>
                  </a:cubicBezTo>
                  <a:cubicBezTo>
                    <a:pt x="16186" y="2256"/>
                    <a:pt x="16168" y="2282"/>
                    <a:pt x="16171" y="2304"/>
                  </a:cubicBezTo>
                  <a:cubicBezTo>
                    <a:pt x="16173" y="2326"/>
                    <a:pt x="16198" y="2328"/>
                    <a:pt x="16198" y="2328"/>
                  </a:cubicBezTo>
                  <a:cubicBezTo>
                    <a:pt x="16197" y="2372"/>
                    <a:pt x="16184" y="2392"/>
                    <a:pt x="16149" y="2383"/>
                  </a:cubicBezTo>
                  <a:cubicBezTo>
                    <a:pt x="16168" y="2416"/>
                    <a:pt x="16175" y="2440"/>
                    <a:pt x="16193" y="2456"/>
                  </a:cubicBezTo>
                  <a:cubicBezTo>
                    <a:pt x="16203" y="2466"/>
                    <a:pt x="16241" y="2490"/>
                    <a:pt x="16254" y="2497"/>
                  </a:cubicBezTo>
                  <a:cubicBezTo>
                    <a:pt x="16202" y="2546"/>
                    <a:pt x="16160" y="2506"/>
                    <a:pt x="16143" y="2451"/>
                  </a:cubicBezTo>
                  <a:cubicBezTo>
                    <a:pt x="16137" y="2436"/>
                    <a:pt x="16124" y="2355"/>
                    <a:pt x="16117" y="2352"/>
                  </a:cubicBezTo>
                  <a:cubicBezTo>
                    <a:pt x="16091" y="2335"/>
                    <a:pt x="16100" y="2407"/>
                    <a:pt x="16107" y="2425"/>
                  </a:cubicBezTo>
                  <a:cubicBezTo>
                    <a:pt x="16070" y="2420"/>
                    <a:pt x="16054" y="2365"/>
                    <a:pt x="16021" y="2429"/>
                  </a:cubicBezTo>
                  <a:cubicBezTo>
                    <a:pt x="16017" y="2438"/>
                    <a:pt x="16016" y="2466"/>
                    <a:pt x="16010" y="2471"/>
                  </a:cubicBezTo>
                  <a:cubicBezTo>
                    <a:pt x="16006" y="2477"/>
                    <a:pt x="15988" y="2466"/>
                    <a:pt x="15989" y="2464"/>
                  </a:cubicBezTo>
                  <a:cubicBezTo>
                    <a:pt x="15983" y="2471"/>
                    <a:pt x="15972" y="2469"/>
                    <a:pt x="15963" y="2506"/>
                  </a:cubicBezTo>
                  <a:cubicBezTo>
                    <a:pt x="15951" y="2550"/>
                    <a:pt x="15964" y="2638"/>
                    <a:pt x="15957" y="2690"/>
                  </a:cubicBezTo>
                  <a:cubicBezTo>
                    <a:pt x="15948" y="2754"/>
                    <a:pt x="15937" y="2800"/>
                    <a:pt x="15903" y="2843"/>
                  </a:cubicBezTo>
                  <a:cubicBezTo>
                    <a:pt x="15890" y="2859"/>
                    <a:pt x="15875" y="2876"/>
                    <a:pt x="15859" y="2881"/>
                  </a:cubicBezTo>
                  <a:cubicBezTo>
                    <a:pt x="15825" y="2892"/>
                    <a:pt x="15821" y="2857"/>
                    <a:pt x="15807" y="2854"/>
                  </a:cubicBezTo>
                  <a:cubicBezTo>
                    <a:pt x="15795" y="2850"/>
                    <a:pt x="15795" y="2822"/>
                    <a:pt x="15769" y="2859"/>
                  </a:cubicBezTo>
                  <a:cubicBezTo>
                    <a:pt x="15742" y="2898"/>
                    <a:pt x="15752" y="2949"/>
                    <a:pt x="15745" y="2997"/>
                  </a:cubicBezTo>
                  <a:cubicBezTo>
                    <a:pt x="15738" y="3052"/>
                    <a:pt x="15713" y="3137"/>
                    <a:pt x="15721" y="3194"/>
                  </a:cubicBezTo>
                  <a:cubicBezTo>
                    <a:pt x="15729" y="3253"/>
                    <a:pt x="15773" y="3310"/>
                    <a:pt x="15796" y="3383"/>
                  </a:cubicBezTo>
                  <a:cubicBezTo>
                    <a:pt x="15813" y="3437"/>
                    <a:pt x="15874" y="3451"/>
                    <a:pt x="15874" y="3512"/>
                  </a:cubicBezTo>
                  <a:cubicBezTo>
                    <a:pt x="15875" y="3580"/>
                    <a:pt x="15847" y="3495"/>
                    <a:pt x="15838" y="3497"/>
                  </a:cubicBezTo>
                  <a:cubicBezTo>
                    <a:pt x="15815" y="3501"/>
                    <a:pt x="15806" y="3510"/>
                    <a:pt x="15787" y="3532"/>
                  </a:cubicBezTo>
                  <a:cubicBezTo>
                    <a:pt x="15753" y="3572"/>
                    <a:pt x="15744" y="3659"/>
                    <a:pt x="15713" y="3698"/>
                  </a:cubicBezTo>
                  <a:cubicBezTo>
                    <a:pt x="15692" y="3723"/>
                    <a:pt x="15682" y="3699"/>
                    <a:pt x="15666" y="3714"/>
                  </a:cubicBezTo>
                  <a:cubicBezTo>
                    <a:pt x="15650" y="3729"/>
                    <a:pt x="15639" y="3760"/>
                    <a:pt x="15624" y="3777"/>
                  </a:cubicBezTo>
                  <a:cubicBezTo>
                    <a:pt x="15597" y="3804"/>
                    <a:pt x="15546" y="3845"/>
                    <a:pt x="15516" y="3806"/>
                  </a:cubicBezTo>
                  <a:cubicBezTo>
                    <a:pt x="15470" y="3747"/>
                    <a:pt x="15536" y="3648"/>
                    <a:pt x="15476" y="3727"/>
                  </a:cubicBezTo>
                  <a:cubicBezTo>
                    <a:pt x="15414" y="3808"/>
                    <a:pt x="15370" y="4049"/>
                    <a:pt x="15366" y="4187"/>
                  </a:cubicBezTo>
                  <a:cubicBezTo>
                    <a:pt x="15421" y="4143"/>
                    <a:pt x="15349" y="4251"/>
                    <a:pt x="15335" y="4271"/>
                  </a:cubicBezTo>
                  <a:cubicBezTo>
                    <a:pt x="15289" y="4343"/>
                    <a:pt x="15309" y="4361"/>
                    <a:pt x="15313" y="4444"/>
                  </a:cubicBezTo>
                  <a:cubicBezTo>
                    <a:pt x="15321" y="4588"/>
                    <a:pt x="15167" y="4687"/>
                    <a:pt x="15178" y="4569"/>
                  </a:cubicBezTo>
                  <a:cubicBezTo>
                    <a:pt x="15166" y="4606"/>
                    <a:pt x="15188" y="4632"/>
                    <a:pt x="15180" y="4666"/>
                  </a:cubicBezTo>
                  <a:cubicBezTo>
                    <a:pt x="15168" y="4724"/>
                    <a:pt x="15159" y="4696"/>
                    <a:pt x="15147" y="4696"/>
                  </a:cubicBezTo>
                  <a:cubicBezTo>
                    <a:pt x="15106" y="4698"/>
                    <a:pt x="15115" y="4674"/>
                    <a:pt x="15076" y="4643"/>
                  </a:cubicBezTo>
                  <a:cubicBezTo>
                    <a:pt x="15069" y="4712"/>
                    <a:pt x="15081" y="4766"/>
                    <a:pt x="15058" y="4832"/>
                  </a:cubicBezTo>
                  <a:cubicBezTo>
                    <a:pt x="15045" y="4871"/>
                    <a:pt x="14997" y="4911"/>
                    <a:pt x="14991" y="4946"/>
                  </a:cubicBezTo>
                  <a:cubicBezTo>
                    <a:pt x="14981" y="5014"/>
                    <a:pt x="14962" y="5043"/>
                    <a:pt x="14944" y="5102"/>
                  </a:cubicBezTo>
                  <a:cubicBezTo>
                    <a:pt x="14941" y="5113"/>
                    <a:pt x="14930" y="5176"/>
                    <a:pt x="14930" y="5189"/>
                  </a:cubicBezTo>
                  <a:cubicBezTo>
                    <a:pt x="14930" y="5249"/>
                    <a:pt x="14932" y="5211"/>
                    <a:pt x="14944" y="5248"/>
                  </a:cubicBezTo>
                  <a:cubicBezTo>
                    <a:pt x="14974" y="5340"/>
                    <a:pt x="15029" y="5415"/>
                    <a:pt x="15088" y="5459"/>
                  </a:cubicBezTo>
                  <a:cubicBezTo>
                    <a:pt x="15167" y="5516"/>
                    <a:pt x="15193" y="5420"/>
                    <a:pt x="15264" y="5420"/>
                  </a:cubicBezTo>
                  <a:cubicBezTo>
                    <a:pt x="15235" y="5545"/>
                    <a:pt x="15081" y="5494"/>
                    <a:pt x="15089" y="5604"/>
                  </a:cubicBezTo>
                  <a:cubicBezTo>
                    <a:pt x="15091" y="5645"/>
                    <a:pt x="15110" y="5654"/>
                    <a:pt x="15120" y="5687"/>
                  </a:cubicBezTo>
                  <a:cubicBezTo>
                    <a:pt x="15129" y="5713"/>
                    <a:pt x="15133" y="5762"/>
                    <a:pt x="15140" y="5781"/>
                  </a:cubicBezTo>
                  <a:cubicBezTo>
                    <a:pt x="15173" y="5854"/>
                    <a:pt x="15198" y="5825"/>
                    <a:pt x="15237" y="5796"/>
                  </a:cubicBezTo>
                  <a:cubicBezTo>
                    <a:pt x="15234" y="5819"/>
                    <a:pt x="15222" y="5849"/>
                    <a:pt x="15208" y="5869"/>
                  </a:cubicBezTo>
                  <a:cubicBezTo>
                    <a:pt x="15262" y="5880"/>
                    <a:pt x="15391" y="5781"/>
                    <a:pt x="15412" y="5705"/>
                  </a:cubicBezTo>
                  <a:cubicBezTo>
                    <a:pt x="15420" y="5755"/>
                    <a:pt x="15390" y="5801"/>
                    <a:pt x="15392" y="5852"/>
                  </a:cubicBezTo>
                  <a:cubicBezTo>
                    <a:pt x="15355" y="5784"/>
                    <a:pt x="15327" y="5858"/>
                    <a:pt x="15301" y="5889"/>
                  </a:cubicBezTo>
                  <a:cubicBezTo>
                    <a:pt x="15262" y="5932"/>
                    <a:pt x="15242" y="5937"/>
                    <a:pt x="15195" y="5928"/>
                  </a:cubicBezTo>
                  <a:cubicBezTo>
                    <a:pt x="15178" y="5926"/>
                    <a:pt x="15148" y="5908"/>
                    <a:pt x="15133" y="5913"/>
                  </a:cubicBezTo>
                  <a:cubicBezTo>
                    <a:pt x="15098" y="5922"/>
                    <a:pt x="15121" y="5904"/>
                    <a:pt x="15101" y="5955"/>
                  </a:cubicBezTo>
                  <a:cubicBezTo>
                    <a:pt x="15080" y="6007"/>
                    <a:pt x="15072" y="6066"/>
                    <a:pt x="15070" y="6125"/>
                  </a:cubicBezTo>
                  <a:cubicBezTo>
                    <a:pt x="15068" y="6174"/>
                    <a:pt x="15066" y="6250"/>
                    <a:pt x="15078" y="6297"/>
                  </a:cubicBezTo>
                  <a:cubicBezTo>
                    <a:pt x="15089" y="6340"/>
                    <a:pt x="15123" y="6380"/>
                    <a:pt x="15125" y="6428"/>
                  </a:cubicBezTo>
                  <a:cubicBezTo>
                    <a:pt x="15127" y="6467"/>
                    <a:pt x="15146" y="6457"/>
                    <a:pt x="15115" y="6472"/>
                  </a:cubicBezTo>
                  <a:cubicBezTo>
                    <a:pt x="15070" y="6494"/>
                    <a:pt x="15099" y="6450"/>
                    <a:pt x="15082" y="6424"/>
                  </a:cubicBezTo>
                  <a:cubicBezTo>
                    <a:pt x="15061" y="6393"/>
                    <a:pt x="15086" y="6399"/>
                    <a:pt x="15049" y="6388"/>
                  </a:cubicBezTo>
                  <a:cubicBezTo>
                    <a:pt x="15048" y="6388"/>
                    <a:pt x="15016" y="6422"/>
                    <a:pt x="15012" y="6424"/>
                  </a:cubicBezTo>
                  <a:cubicBezTo>
                    <a:pt x="15021" y="6362"/>
                    <a:pt x="15033" y="6310"/>
                    <a:pt x="15013" y="6246"/>
                  </a:cubicBezTo>
                  <a:cubicBezTo>
                    <a:pt x="15005" y="6218"/>
                    <a:pt x="14984" y="6202"/>
                    <a:pt x="14978" y="6178"/>
                  </a:cubicBezTo>
                  <a:cubicBezTo>
                    <a:pt x="14969" y="6150"/>
                    <a:pt x="14978" y="6125"/>
                    <a:pt x="14968" y="6099"/>
                  </a:cubicBezTo>
                  <a:cubicBezTo>
                    <a:pt x="14942" y="6033"/>
                    <a:pt x="14896" y="6025"/>
                    <a:pt x="14861" y="5992"/>
                  </a:cubicBezTo>
                  <a:cubicBezTo>
                    <a:pt x="14833" y="5965"/>
                    <a:pt x="14817" y="5902"/>
                    <a:pt x="14781" y="5976"/>
                  </a:cubicBezTo>
                  <a:cubicBezTo>
                    <a:pt x="14782" y="5957"/>
                    <a:pt x="14776" y="5893"/>
                    <a:pt x="14756" y="5908"/>
                  </a:cubicBezTo>
                  <a:cubicBezTo>
                    <a:pt x="14735" y="5922"/>
                    <a:pt x="14750" y="5970"/>
                    <a:pt x="14748" y="5994"/>
                  </a:cubicBezTo>
                  <a:cubicBezTo>
                    <a:pt x="14746" y="6049"/>
                    <a:pt x="14742" y="6115"/>
                    <a:pt x="14743" y="6170"/>
                  </a:cubicBezTo>
                  <a:cubicBezTo>
                    <a:pt x="14744" y="6237"/>
                    <a:pt x="14750" y="6275"/>
                    <a:pt x="14737" y="6329"/>
                  </a:cubicBezTo>
                  <a:cubicBezTo>
                    <a:pt x="14722" y="6389"/>
                    <a:pt x="14708" y="6467"/>
                    <a:pt x="14693" y="6529"/>
                  </a:cubicBezTo>
                  <a:cubicBezTo>
                    <a:pt x="14686" y="6503"/>
                    <a:pt x="14705" y="6426"/>
                    <a:pt x="14690" y="6424"/>
                  </a:cubicBezTo>
                  <a:cubicBezTo>
                    <a:pt x="14682" y="6424"/>
                    <a:pt x="14656" y="6509"/>
                    <a:pt x="14649" y="6522"/>
                  </a:cubicBezTo>
                  <a:cubicBezTo>
                    <a:pt x="14643" y="6463"/>
                    <a:pt x="14675" y="6428"/>
                    <a:pt x="14685" y="6376"/>
                  </a:cubicBezTo>
                  <a:cubicBezTo>
                    <a:pt x="14696" y="6320"/>
                    <a:pt x="14682" y="6283"/>
                    <a:pt x="14685" y="6222"/>
                  </a:cubicBezTo>
                  <a:cubicBezTo>
                    <a:pt x="14689" y="6125"/>
                    <a:pt x="14701" y="6161"/>
                    <a:pt x="14664" y="6084"/>
                  </a:cubicBezTo>
                  <a:cubicBezTo>
                    <a:pt x="14649" y="6055"/>
                    <a:pt x="14642" y="6007"/>
                    <a:pt x="14614" y="5990"/>
                  </a:cubicBezTo>
                  <a:cubicBezTo>
                    <a:pt x="14549" y="5948"/>
                    <a:pt x="14511" y="5926"/>
                    <a:pt x="14449" y="5917"/>
                  </a:cubicBezTo>
                  <a:cubicBezTo>
                    <a:pt x="14412" y="5911"/>
                    <a:pt x="14363" y="5891"/>
                    <a:pt x="14334" y="5854"/>
                  </a:cubicBezTo>
                  <a:cubicBezTo>
                    <a:pt x="14261" y="5764"/>
                    <a:pt x="14174" y="5784"/>
                    <a:pt x="14097" y="5830"/>
                  </a:cubicBezTo>
                  <a:cubicBezTo>
                    <a:pt x="14075" y="5843"/>
                    <a:pt x="14049" y="5812"/>
                    <a:pt x="14050" y="5867"/>
                  </a:cubicBezTo>
                  <a:cubicBezTo>
                    <a:pt x="14050" y="5889"/>
                    <a:pt x="14087" y="5904"/>
                    <a:pt x="14088" y="5937"/>
                  </a:cubicBezTo>
                  <a:cubicBezTo>
                    <a:pt x="14087" y="5911"/>
                    <a:pt x="14059" y="5976"/>
                    <a:pt x="14057" y="5996"/>
                  </a:cubicBezTo>
                  <a:cubicBezTo>
                    <a:pt x="14053" y="6022"/>
                    <a:pt x="14062" y="6064"/>
                    <a:pt x="14067" y="6088"/>
                  </a:cubicBezTo>
                  <a:cubicBezTo>
                    <a:pt x="14072" y="6126"/>
                    <a:pt x="14107" y="6242"/>
                    <a:pt x="14055" y="6237"/>
                  </a:cubicBezTo>
                  <a:cubicBezTo>
                    <a:pt x="14018" y="6231"/>
                    <a:pt x="13997" y="6069"/>
                    <a:pt x="13996" y="6229"/>
                  </a:cubicBezTo>
                  <a:cubicBezTo>
                    <a:pt x="13961" y="6156"/>
                    <a:pt x="14019" y="5959"/>
                    <a:pt x="13948" y="6069"/>
                  </a:cubicBezTo>
                  <a:cubicBezTo>
                    <a:pt x="13920" y="6112"/>
                    <a:pt x="13853" y="6213"/>
                    <a:pt x="13849" y="6287"/>
                  </a:cubicBezTo>
                  <a:cubicBezTo>
                    <a:pt x="13846" y="6325"/>
                    <a:pt x="13864" y="6369"/>
                    <a:pt x="13864" y="6415"/>
                  </a:cubicBezTo>
                  <a:cubicBezTo>
                    <a:pt x="13864" y="6463"/>
                    <a:pt x="13851" y="6481"/>
                    <a:pt x="13866" y="6535"/>
                  </a:cubicBezTo>
                  <a:cubicBezTo>
                    <a:pt x="13879" y="6577"/>
                    <a:pt x="13898" y="6590"/>
                    <a:pt x="13903" y="6637"/>
                  </a:cubicBezTo>
                  <a:cubicBezTo>
                    <a:pt x="13909" y="6683"/>
                    <a:pt x="13894" y="6755"/>
                    <a:pt x="13886" y="6797"/>
                  </a:cubicBezTo>
                  <a:cubicBezTo>
                    <a:pt x="13861" y="6715"/>
                    <a:pt x="13876" y="6647"/>
                    <a:pt x="13840" y="6564"/>
                  </a:cubicBezTo>
                  <a:cubicBezTo>
                    <a:pt x="13812" y="6503"/>
                    <a:pt x="13773" y="6400"/>
                    <a:pt x="13755" y="6524"/>
                  </a:cubicBezTo>
                  <a:cubicBezTo>
                    <a:pt x="13741" y="6623"/>
                    <a:pt x="13761" y="6950"/>
                    <a:pt x="13644" y="6950"/>
                  </a:cubicBezTo>
                  <a:cubicBezTo>
                    <a:pt x="13660" y="6889"/>
                    <a:pt x="13701" y="6856"/>
                    <a:pt x="13707" y="6779"/>
                  </a:cubicBezTo>
                  <a:cubicBezTo>
                    <a:pt x="13710" y="6737"/>
                    <a:pt x="13691" y="6696"/>
                    <a:pt x="13696" y="6656"/>
                  </a:cubicBezTo>
                  <a:cubicBezTo>
                    <a:pt x="13699" y="6623"/>
                    <a:pt x="13717" y="6625"/>
                    <a:pt x="13726" y="6592"/>
                  </a:cubicBezTo>
                  <a:cubicBezTo>
                    <a:pt x="13743" y="6525"/>
                    <a:pt x="13745" y="6439"/>
                    <a:pt x="13741" y="6369"/>
                  </a:cubicBezTo>
                  <a:cubicBezTo>
                    <a:pt x="13737" y="6312"/>
                    <a:pt x="13768" y="6213"/>
                    <a:pt x="13779" y="6158"/>
                  </a:cubicBezTo>
                  <a:cubicBezTo>
                    <a:pt x="13793" y="6095"/>
                    <a:pt x="13813" y="5996"/>
                    <a:pt x="13832" y="5941"/>
                  </a:cubicBezTo>
                  <a:cubicBezTo>
                    <a:pt x="13834" y="5935"/>
                    <a:pt x="13826" y="5928"/>
                    <a:pt x="13840" y="5906"/>
                  </a:cubicBezTo>
                  <a:cubicBezTo>
                    <a:pt x="13845" y="5897"/>
                    <a:pt x="13863" y="5902"/>
                    <a:pt x="13867" y="5893"/>
                  </a:cubicBezTo>
                  <a:cubicBezTo>
                    <a:pt x="13874" y="5882"/>
                    <a:pt x="13884" y="5897"/>
                    <a:pt x="13892" y="5876"/>
                  </a:cubicBezTo>
                  <a:cubicBezTo>
                    <a:pt x="13896" y="5862"/>
                    <a:pt x="13880" y="5834"/>
                    <a:pt x="13882" y="5817"/>
                  </a:cubicBezTo>
                  <a:cubicBezTo>
                    <a:pt x="13890" y="5766"/>
                    <a:pt x="13900" y="5768"/>
                    <a:pt x="13910" y="5738"/>
                  </a:cubicBezTo>
                  <a:cubicBezTo>
                    <a:pt x="13909" y="5740"/>
                    <a:pt x="13945" y="5740"/>
                    <a:pt x="13923" y="5691"/>
                  </a:cubicBezTo>
                  <a:cubicBezTo>
                    <a:pt x="13924" y="5692"/>
                    <a:pt x="13874" y="5659"/>
                    <a:pt x="13869" y="5652"/>
                  </a:cubicBezTo>
                  <a:cubicBezTo>
                    <a:pt x="13859" y="5641"/>
                    <a:pt x="13818" y="5597"/>
                    <a:pt x="13814" y="5591"/>
                  </a:cubicBezTo>
                  <a:cubicBezTo>
                    <a:pt x="13803" y="5569"/>
                    <a:pt x="13799" y="5522"/>
                    <a:pt x="13782" y="5499"/>
                  </a:cubicBezTo>
                  <a:cubicBezTo>
                    <a:pt x="13757" y="5468"/>
                    <a:pt x="13734" y="5507"/>
                    <a:pt x="13726" y="5497"/>
                  </a:cubicBezTo>
                  <a:cubicBezTo>
                    <a:pt x="13690" y="5459"/>
                    <a:pt x="13727" y="5441"/>
                    <a:pt x="13718" y="5408"/>
                  </a:cubicBezTo>
                  <a:cubicBezTo>
                    <a:pt x="13715" y="5393"/>
                    <a:pt x="13684" y="5347"/>
                    <a:pt x="13676" y="5334"/>
                  </a:cubicBezTo>
                  <a:cubicBezTo>
                    <a:pt x="13673" y="5328"/>
                    <a:pt x="13645" y="5321"/>
                    <a:pt x="13647" y="5334"/>
                  </a:cubicBezTo>
                  <a:cubicBezTo>
                    <a:pt x="13645" y="5323"/>
                    <a:pt x="13654" y="5294"/>
                    <a:pt x="13655" y="5297"/>
                  </a:cubicBezTo>
                  <a:cubicBezTo>
                    <a:pt x="13657" y="5303"/>
                    <a:pt x="13667" y="5268"/>
                    <a:pt x="13666" y="5258"/>
                  </a:cubicBezTo>
                  <a:cubicBezTo>
                    <a:pt x="13663" y="5233"/>
                    <a:pt x="13649" y="5244"/>
                    <a:pt x="13648" y="5238"/>
                  </a:cubicBezTo>
                  <a:cubicBezTo>
                    <a:pt x="13651" y="5248"/>
                    <a:pt x="13638" y="5290"/>
                    <a:pt x="13627" y="5270"/>
                  </a:cubicBezTo>
                  <a:cubicBezTo>
                    <a:pt x="13618" y="5255"/>
                    <a:pt x="13634" y="5225"/>
                    <a:pt x="13630" y="5211"/>
                  </a:cubicBezTo>
                  <a:cubicBezTo>
                    <a:pt x="13621" y="5181"/>
                    <a:pt x="13611" y="5157"/>
                    <a:pt x="13602" y="5126"/>
                  </a:cubicBezTo>
                  <a:cubicBezTo>
                    <a:pt x="13581" y="5051"/>
                    <a:pt x="13570" y="5005"/>
                    <a:pt x="13538" y="4935"/>
                  </a:cubicBezTo>
                  <a:cubicBezTo>
                    <a:pt x="13524" y="4905"/>
                    <a:pt x="13528" y="4871"/>
                    <a:pt x="13514" y="4839"/>
                  </a:cubicBezTo>
                  <a:cubicBezTo>
                    <a:pt x="13494" y="4795"/>
                    <a:pt x="13479" y="4804"/>
                    <a:pt x="13458" y="4775"/>
                  </a:cubicBezTo>
                  <a:cubicBezTo>
                    <a:pt x="13438" y="4749"/>
                    <a:pt x="13423" y="4702"/>
                    <a:pt x="13403" y="4679"/>
                  </a:cubicBezTo>
                  <a:cubicBezTo>
                    <a:pt x="13383" y="4654"/>
                    <a:pt x="13372" y="4698"/>
                    <a:pt x="13357" y="4633"/>
                  </a:cubicBezTo>
                  <a:cubicBezTo>
                    <a:pt x="13351" y="4600"/>
                    <a:pt x="13372" y="4575"/>
                    <a:pt x="13362" y="4538"/>
                  </a:cubicBezTo>
                  <a:cubicBezTo>
                    <a:pt x="13347" y="4481"/>
                    <a:pt x="13337" y="4521"/>
                    <a:pt x="13325" y="4505"/>
                  </a:cubicBezTo>
                  <a:cubicBezTo>
                    <a:pt x="13301" y="4470"/>
                    <a:pt x="13235" y="4369"/>
                    <a:pt x="13272" y="4499"/>
                  </a:cubicBezTo>
                  <a:cubicBezTo>
                    <a:pt x="13247" y="4490"/>
                    <a:pt x="13234" y="4433"/>
                    <a:pt x="13213" y="4426"/>
                  </a:cubicBezTo>
                  <a:cubicBezTo>
                    <a:pt x="13184" y="4415"/>
                    <a:pt x="13204" y="4431"/>
                    <a:pt x="13180" y="4446"/>
                  </a:cubicBezTo>
                  <a:cubicBezTo>
                    <a:pt x="13177" y="4448"/>
                    <a:pt x="13158" y="4529"/>
                    <a:pt x="13151" y="4481"/>
                  </a:cubicBezTo>
                  <a:cubicBezTo>
                    <a:pt x="13147" y="4451"/>
                    <a:pt x="13167" y="4409"/>
                    <a:pt x="13141" y="4400"/>
                  </a:cubicBezTo>
                  <a:cubicBezTo>
                    <a:pt x="13128" y="4394"/>
                    <a:pt x="13127" y="4525"/>
                    <a:pt x="13104" y="4527"/>
                  </a:cubicBezTo>
                  <a:cubicBezTo>
                    <a:pt x="13057" y="4530"/>
                    <a:pt x="13104" y="4369"/>
                    <a:pt x="13051" y="4394"/>
                  </a:cubicBezTo>
                  <a:cubicBezTo>
                    <a:pt x="13056" y="4359"/>
                    <a:pt x="13085" y="4310"/>
                    <a:pt x="13050" y="4310"/>
                  </a:cubicBezTo>
                  <a:cubicBezTo>
                    <a:pt x="13045" y="4275"/>
                    <a:pt x="13040" y="4279"/>
                    <a:pt x="13026" y="4251"/>
                  </a:cubicBezTo>
                  <a:cubicBezTo>
                    <a:pt x="13021" y="4240"/>
                    <a:pt x="12997" y="4187"/>
                    <a:pt x="12990" y="4166"/>
                  </a:cubicBezTo>
                  <a:cubicBezTo>
                    <a:pt x="12967" y="4093"/>
                    <a:pt x="12949" y="4177"/>
                    <a:pt x="12949" y="4177"/>
                  </a:cubicBezTo>
                  <a:cubicBezTo>
                    <a:pt x="12953" y="4176"/>
                    <a:pt x="12910" y="4170"/>
                    <a:pt x="12910" y="4170"/>
                  </a:cubicBezTo>
                  <a:cubicBezTo>
                    <a:pt x="12872" y="4203"/>
                    <a:pt x="12915" y="4286"/>
                    <a:pt x="12861" y="4262"/>
                  </a:cubicBezTo>
                  <a:cubicBezTo>
                    <a:pt x="12861" y="4262"/>
                    <a:pt x="12873" y="4214"/>
                    <a:pt x="12866" y="4210"/>
                  </a:cubicBezTo>
                  <a:cubicBezTo>
                    <a:pt x="12853" y="4203"/>
                    <a:pt x="12856" y="4220"/>
                    <a:pt x="12844" y="4222"/>
                  </a:cubicBezTo>
                  <a:cubicBezTo>
                    <a:pt x="12818" y="4223"/>
                    <a:pt x="12806" y="4240"/>
                    <a:pt x="12802" y="4264"/>
                  </a:cubicBezTo>
                  <a:cubicBezTo>
                    <a:pt x="12797" y="4284"/>
                    <a:pt x="12821" y="4435"/>
                    <a:pt x="12827" y="4450"/>
                  </a:cubicBezTo>
                  <a:cubicBezTo>
                    <a:pt x="12837" y="4471"/>
                    <a:pt x="12852" y="4460"/>
                    <a:pt x="12863" y="4477"/>
                  </a:cubicBezTo>
                  <a:cubicBezTo>
                    <a:pt x="12849" y="4464"/>
                    <a:pt x="12826" y="4527"/>
                    <a:pt x="12843" y="4516"/>
                  </a:cubicBezTo>
                  <a:cubicBezTo>
                    <a:pt x="12857" y="4505"/>
                    <a:pt x="12836" y="4538"/>
                    <a:pt x="12830" y="4543"/>
                  </a:cubicBezTo>
                  <a:cubicBezTo>
                    <a:pt x="12824" y="4547"/>
                    <a:pt x="12814" y="4523"/>
                    <a:pt x="12804" y="4529"/>
                  </a:cubicBezTo>
                  <a:cubicBezTo>
                    <a:pt x="12782" y="4538"/>
                    <a:pt x="12776" y="4551"/>
                    <a:pt x="12755" y="4567"/>
                  </a:cubicBezTo>
                  <a:cubicBezTo>
                    <a:pt x="12764" y="4560"/>
                    <a:pt x="12716" y="4519"/>
                    <a:pt x="12729" y="4578"/>
                  </a:cubicBezTo>
                  <a:cubicBezTo>
                    <a:pt x="12737" y="4615"/>
                    <a:pt x="12745" y="4622"/>
                    <a:pt x="12766" y="4597"/>
                  </a:cubicBezTo>
                  <a:cubicBezTo>
                    <a:pt x="12765" y="4628"/>
                    <a:pt x="12754" y="4678"/>
                    <a:pt x="12740" y="4705"/>
                  </a:cubicBezTo>
                  <a:cubicBezTo>
                    <a:pt x="12737" y="4714"/>
                    <a:pt x="12724" y="4764"/>
                    <a:pt x="12717" y="4766"/>
                  </a:cubicBezTo>
                  <a:cubicBezTo>
                    <a:pt x="12698" y="4768"/>
                    <a:pt x="12716" y="4724"/>
                    <a:pt x="12706" y="4720"/>
                  </a:cubicBezTo>
                  <a:cubicBezTo>
                    <a:pt x="12694" y="4716"/>
                    <a:pt x="12689" y="4709"/>
                    <a:pt x="12687" y="4704"/>
                  </a:cubicBezTo>
                  <a:cubicBezTo>
                    <a:pt x="12686" y="4710"/>
                    <a:pt x="12685" y="4718"/>
                    <a:pt x="12681" y="4731"/>
                  </a:cubicBezTo>
                  <a:cubicBezTo>
                    <a:pt x="12670" y="4771"/>
                    <a:pt x="12663" y="4801"/>
                    <a:pt x="12651" y="4836"/>
                  </a:cubicBezTo>
                  <a:cubicBezTo>
                    <a:pt x="12644" y="4860"/>
                    <a:pt x="12618" y="4924"/>
                    <a:pt x="12609" y="4922"/>
                  </a:cubicBezTo>
                  <a:cubicBezTo>
                    <a:pt x="12568" y="4911"/>
                    <a:pt x="12616" y="4837"/>
                    <a:pt x="12605" y="4803"/>
                  </a:cubicBezTo>
                  <a:cubicBezTo>
                    <a:pt x="12590" y="4764"/>
                    <a:pt x="12574" y="4830"/>
                    <a:pt x="12556" y="4779"/>
                  </a:cubicBezTo>
                  <a:cubicBezTo>
                    <a:pt x="12542" y="4742"/>
                    <a:pt x="12557" y="4714"/>
                    <a:pt x="12570" y="4681"/>
                  </a:cubicBezTo>
                  <a:cubicBezTo>
                    <a:pt x="12507" y="4742"/>
                    <a:pt x="12524" y="4685"/>
                    <a:pt x="12550" y="4624"/>
                  </a:cubicBezTo>
                  <a:cubicBezTo>
                    <a:pt x="12573" y="4569"/>
                    <a:pt x="12583" y="4518"/>
                    <a:pt x="12622" y="4475"/>
                  </a:cubicBezTo>
                  <a:cubicBezTo>
                    <a:pt x="12589" y="4426"/>
                    <a:pt x="12555" y="4540"/>
                    <a:pt x="12518" y="4560"/>
                  </a:cubicBezTo>
                  <a:cubicBezTo>
                    <a:pt x="12517" y="4562"/>
                    <a:pt x="12512" y="4534"/>
                    <a:pt x="12493" y="4552"/>
                  </a:cubicBezTo>
                  <a:cubicBezTo>
                    <a:pt x="12487" y="4560"/>
                    <a:pt x="12481" y="4569"/>
                    <a:pt x="12475" y="4576"/>
                  </a:cubicBezTo>
                  <a:cubicBezTo>
                    <a:pt x="12467" y="4588"/>
                    <a:pt x="12468" y="4615"/>
                    <a:pt x="12461" y="4626"/>
                  </a:cubicBezTo>
                  <a:cubicBezTo>
                    <a:pt x="12455" y="4635"/>
                    <a:pt x="12436" y="4637"/>
                    <a:pt x="12433" y="4641"/>
                  </a:cubicBezTo>
                  <a:cubicBezTo>
                    <a:pt x="12411" y="4678"/>
                    <a:pt x="12379" y="4748"/>
                    <a:pt x="12382" y="4797"/>
                  </a:cubicBezTo>
                  <a:cubicBezTo>
                    <a:pt x="12383" y="4814"/>
                    <a:pt x="12431" y="4834"/>
                    <a:pt x="12403" y="4861"/>
                  </a:cubicBezTo>
                  <a:cubicBezTo>
                    <a:pt x="12383" y="4880"/>
                    <a:pt x="12367" y="4891"/>
                    <a:pt x="12360" y="4931"/>
                  </a:cubicBezTo>
                  <a:cubicBezTo>
                    <a:pt x="12345" y="4880"/>
                    <a:pt x="12327" y="4926"/>
                    <a:pt x="12308" y="4905"/>
                  </a:cubicBezTo>
                  <a:cubicBezTo>
                    <a:pt x="12321" y="4918"/>
                    <a:pt x="12316" y="4858"/>
                    <a:pt x="12314" y="4854"/>
                  </a:cubicBezTo>
                  <a:cubicBezTo>
                    <a:pt x="12311" y="4843"/>
                    <a:pt x="12287" y="4856"/>
                    <a:pt x="12282" y="4837"/>
                  </a:cubicBezTo>
                  <a:cubicBezTo>
                    <a:pt x="12271" y="4804"/>
                    <a:pt x="12330" y="4657"/>
                    <a:pt x="12274" y="4705"/>
                  </a:cubicBezTo>
                  <a:cubicBezTo>
                    <a:pt x="12256" y="4641"/>
                    <a:pt x="12365" y="4606"/>
                    <a:pt x="12279" y="4582"/>
                  </a:cubicBezTo>
                  <a:cubicBezTo>
                    <a:pt x="12295" y="4575"/>
                    <a:pt x="12342" y="4514"/>
                    <a:pt x="12306" y="4516"/>
                  </a:cubicBezTo>
                  <a:cubicBezTo>
                    <a:pt x="12283" y="4516"/>
                    <a:pt x="12257" y="4584"/>
                    <a:pt x="12235" y="4598"/>
                  </a:cubicBezTo>
                  <a:cubicBezTo>
                    <a:pt x="12242" y="4552"/>
                    <a:pt x="12263" y="4496"/>
                    <a:pt x="12274" y="4457"/>
                  </a:cubicBezTo>
                  <a:cubicBezTo>
                    <a:pt x="12216" y="4488"/>
                    <a:pt x="12243" y="4409"/>
                    <a:pt x="12220" y="4409"/>
                  </a:cubicBezTo>
                  <a:cubicBezTo>
                    <a:pt x="12242" y="4409"/>
                    <a:pt x="12161" y="4496"/>
                    <a:pt x="12177" y="4446"/>
                  </a:cubicBezTo>
                  <a:cubicBezTo>
                    <a:pt x="12164" y="4486"/>
                    <a:pt x="12177" y="4444"/>
                    <a:pt x="12193" y="4490"/>
                  </a:cubicBezTo>
                  <a:cubicBezTo>
                    <a:pt x="12206" y="4530"/>
                    <a:pt x="12214" y="4505"/>
                    <a:pt x="12215" y="4560"/>
                  </a:cubicBezTo>
                  <a:cubicBezTo>
                    <a:pt x="12216" y="4595"/>
                    <a:pt x="12219" y="4621"/>
                    <a:pt x="12199" y="4615"/>
                  </a:cubicBezTo>
                  <a:cubicBezTo>
                    <a:pt x="12183" y="4610"/>
                    <a:pt x="12201" y="4545"/>
                    <a:pt x="12181" y="4543"/>
                  </a:cubicBezTo>
                  <a:cubicBezTo>
                    <a:pt x="12166" y="4540"/>
                    <a:pt x="12174" y="4604"/>
                    <a:pt x="12159" y="4613"/>
                  </a:cubicBezTo>
                  <a:cubicBezTo>
                    <a:pt x="12147" y="4621"/>
                    <a:pt x="12100" y="4499"/>
                    <a:pt x="12119" y="4639"/>
                  </a:cubicBezTo>
                  <a:cubicBezTo>
                    <a:pt x="12132" y="4731"/>
                    <a:pt x="12158" y="4685"/>
                    <a:pt x="12197" y="4694"/>
                  </a:cubicBezTo>
                  <a:cubicBezTo>
                    <a:pt x="12243" y="4705"/>
                    <a:pt x="12252" y="4745"/>
                    <a:pt x="12240" y="4825"/>
                  </a:cubicBezTo>
                  <a:cubicBezTo>
                    <a:pt x="12236" y="4863"/>
                    <a:pt x="12234" y="4887"/>
                    <a:pt x="12215" y="4915"/>
                  </a:cubicBezTo>
                  <a:cubicBezTo>
                    <a:pt x="12201" y="4933"/>
                    <a:pt x="12178" y="4918"/>
                    <a:pt x="12168" y="4941"/>
                  </a:cubicBezTo>
                  <a:cubicBezTo>
                    <a:pt x="12147" y="4986"/>
                    <a:pt x="12181" y="5082"/>
                    <a:pt x="12145" y="5124"/>
                  </a:cubicBezTo>
                  <a:cubicBezTo>
                    <a:pt x="12128" y="5143"/>
                    <a:pt x="12097" y="5148"/>
                    <a:pt x="12085" y="5174"/>
                  </a:cubicBezTo>
                  <a:cubicBezTo>
                    <a:pt x="12062" y="5229"/>
                    <a:pt x="12089" y="5198"/>
                    <a:pt x="12096" y="5229"/>
                  </a:cubicBezTo>
                  <a:cubicBezTo>
                    <a:pt x="12100" y="5253"/>
                    <a:pt x="12113" y="5299"/>
                    <a:pt x="12113" y="5321"/>
                  </a:cubicBezTo>
                  <a:cubicBezTo>
                    <a:pt x="12111" y="5384"/>
                    <a:pt x="12102" y="5362"/>
                    <a:pt x="12089" y="5385"/>
                  </a:cubicBezTo>
                  <a:cubicBezTo>
                    <a:pt x="12070" y="5418"/>
                    <a:pt x="12076" y="5417"/>
                    <a:pt x="12053" y="5424"/>
                  </a:cubicBezTo>
                  <a:cubicBezTo>
                    <a:pt x="12045" y="5428"/>
                    <a:pt x="12033" y="5378"/>
                    <a:pt x="12009" y="5408"/>
                  </a:cubicBezTo>
                  <a:cubicBezTo>
                    <a:pt x="11971" y="5452"/>
                    <a:pt x="12028" y="5577"/>
                    <a:pt x="11977" y="5586"/>
                  </a:cubicBezTo>
                  <a:cubicBezTo>
                    <a:pt x="11939" y="5595"/>
                    <a:pt x="11934" y="5474"/>
                    <a:pt x="11933" y="5452"/>
                  </a:cubicBezTo>
                  <a:cubicBezTo>
                    <a:pt x="11931" y="5395"/>
                    <a:pt x="11945" y="5312"/>
                    <a:pt x="11941" y="5290"/>
                  </a:cubicBezTo>
                  <a:cubicBezTo>
                    <a:pt x="11945" y="5316"/>
                    <a:pt x="11903" y="5277"/>
                    <a:pt x="11908" y="5275"/>
                  </a:cubicBezTo>
                  <a:cubicBezTo>
                    <a:pt x="11892" y="5279"/>
                    <a:pt x="11886" y="5321"/>
                    <a:pt x="11861" y="5316"/>
                  </a:cubicBezTo>
                  <a:cubicBezTo>
                    <a:pt x="11864" y="5294"/>
                    <a:pt x="11883" y="5196"/>
                    <a:pt x="11860" y="5207"/>
                  </a:cubicBezTo>
                  <a:cubicBezTo>
                    <a:pt x="11843" y="5216"/>
                    <a:pt x="11832" y="5336"/>
                    <a:pt x="11825" y="5363"/>
                  </a:cubicBezTo>
                  <a:cubicBezTo>
                    <a:pt x="11814" y="5411"/>
                    <a:pt x="11800" y="5477"/>
                    <a:pt x="11783" y="5520"/>
                  </a:cubicBezTo>
                  <a:cubicBezTo>
                    <a:pt x="11752" y="5601"/>
                    <a:pt x="11758" y="5558"/>
                    <a:pt x="11774" y="5492"/>
                  </a:cubicBezTo>
                  <a:cubicBezTo>
                    <a:pt x="11786" y="5439"/>
                    <a:pt x="11810" y="5389"/>
                    <a:pt x="11813" y="5330"/>
                  </a:cubicBezTo>
                  <a:cubicBezTo>
                    <a:pt x="11815" y="5286"/>
                    <a:pt x="11804" y="5238"/>
                    <a:pt x="11806" y="5192"/>
                  </a:cubicBezTo>
                  <a:cubicBezTo>
                    <a:pt x="11806" y="5165"/>
                    <a:pt x="11802" y="5150"/>
                    <a:pt x="11814" y="5123"/>
                  </a:cubicBezTo>
                  <a:cubicBezTo>
                    <a:pt x="11824" y="5100"/>
                    <a:pt x="11840" y="5108"/>
                    <a:pt x="11838" y="5108"/>
                  </a:cubicBezTo>
                  <a:cubicBezTo>
                    <a:pt x="11856" y="5078"/>
                    <a:pt x="11864" y="5051"/>
                    <a:pt x="11876" y="4997"/>
                  </a:cubicBezTo>
                  <a:cubicBezTo>
                    <a:pt x="11814" y="5075"/>
                    <a:pt x="11810" y="4852"/>
                    <a:pt x="11760" y="4963"/>
                  </a:cubicBezTo>
                  <a:cubicBezTo>
                    <a:pt x="11730" y="5031"/>
                    <a:pt x="11766" y="5156"/>
                    <a:pt x="11763" y="5224"/>
                  </a:cubicBezTo>
                  <a:cubicBezTo>
                    <a:pt x="11762" y="5258"/>
                    <a:pt x="11718" y="5510"/>
                    <a:pt x="11682" y="5452"/>
                  </a:cubicBezTo>
                  <a:cubicBezTo>
                    <a:pt x="11660" y="5415"/>
                    <a:pt x="11732" y="5395"/>
                    <a:pt x="11680" y="5367"/>
                  </a:cubicBezTo>
                  <a:cubicBezTo>
                    <a:pt x="11646" y="5347"/>
                    <a:pt x="11644" y="5382"/>
                    <a:pt x="11644" y="5441"/>
                  </a:cubicBezTo>
                  <a:cubicBezTo>
                    <a:pt x="11641" y="5433"/>
                    <a:pt x="11631" y="5417"/>
                    <a:pt x="11628" y="5409"/>
                  </a:cubicBezTo>
                  <a:cubicBezTo>
                    <a:pt x="11617" y="5466"/>
                    <a:pt x="11587" y="5531"/>
                    <a:pt x="11589" y="5586"/>
                  </a:cubicBezTo>
                  <a:cubicBezTo>
                    <a:pt x="11576" y="5547"/>
                    <a:pt x="11573" y="5483"/>
                    <a:pt x="11564" y="5431"/>
                  </a:cubicBezTo>
                  <a:cubicBezTo>
                    <a:pt x="11554" y="5461"/>
                    <a:pt x="11538" y="5488"/>
                    <a:pt x="11519" y="5507"/>
                  </a:cubicBezTo>
                  <a:cubicBezTo>
                    <a:pt x="11529" y="5463"/>
                    <a:pt x="11529" y="5409"/>
                    <a:pt x="11533" y="5365"/>
                  </a:cubicBezTo>
                  <a:cubicBezTo>
                    <a:pt x="11516" y="5389"/>
                    <a:pt x="11520" y="5430"/>
                    <a:pt x="11503" y="5455"/>
                  </a:cubicBezTo>
                  <a:cubicBezTo>
                    <a:pt x="11486" y="5481"/>
                    <a:pt x="11471" y="5463"/>
                    <a:pt x="11454" y="5483"/>
                  </a:cubicBezTo>
                  <a:cubicBezTo>
                    <a:pt x="11429" y="5514"/>
                    <a:pt x="11424" y="5547"/>
                    <a:pt x="11429" y="5580"/>
                  </a:cubicBezTo>
                  <a:cubicBezTo>
                    <a:pt x="11430" y="5589"/>
                    <a:pt x="11461" y="5545"/>
                    <a:pt x="11459" y="5595"/>
                  </a:cubicBezTo>
                  <a:cubicBezTo>
                    <a:pt x="11459" y="5597"/>
                    <a:pt x="11406" y="5646"/>
                    <a:pt x="11413" y="5635"/>
                  </a:cubicBezTo>
                  <a:cubicBezTo>
                    <a:pt x="11419" y="5628"/>
                    <a:pt x="11394" y="5637"/>
                    <a:pt x="11391" y="5639"/>
                  </a:cubicBezTo>
                  <a:cubicBezTo>
                    <a:pt x="11381" y="5648"/>
                    <a:pt x="11393" y="5681"/>
                    <a:pt x="11387" y="5689"/>
                  </a:cubicBezTo>
                  <a:cubicBezTo>
                    <a:pt x="11380" y="5702"/>
                    <a:pt x="11367" y="5685"/>
                    <a:pt x="11371" y="5681"/>
                  </a:cubicBezTo>
                  <a:cubicBezTo>
                    <a:pt x="11371" y="5681"/>
                    <a:pt x="11355" y="5716"/>
                    <a:pt x="11356" y="5715"/>
                  </a:cubicBezTo>
                  <a:cubicBezTo>
                    <a:pt x="11342" y="5731"/>
                    <a:pt x="11322" y="5724"/>
                    <a:pt x="11324" y="5773"/>
                  </a:cubicBezTo>
                  <a:cubicBezTo>
                    <a:pt x="11324" y="5814"/>
                    <a:pt x="11353" y="5794"/>
                    <a:pt x="11356" y="5810"/>
                  </a:cubicBezTo>
                  <a:cubicBezTo>
                    <a:pt x="11364" y="5845"/>
                    <a:pt x="11342" y="5869"/>
                    <a:pt x="11355" y="5908"/>
                  </a:cubicBezTo>
                  <a:cubicBezTo>
                    <a:pt x="11373" y="5957"/>
                    <a:pt x="11423" y="5900"/>
                    <a:pt x="11443" y="5954"/>
                  </a:cubicBezTo>
                  <a:cubicBezTo>
                    <a:pt x="11446" y="5966"/>
                    <a:pt x="11430" y="6031"/>
                    <a:pt x="11417" y="6040"/>
                  </a:cubicBezTo>
                  <a:cubicBezTo>
                    <a:pt x="11392" y="6058"/>
                    <a:pt x="11402" y="6005"/>
                    <a:pt x="11377" y="6014"/>
                  </a:cubicBezTo>
                  <a:cubicBezTo>
                    <a:pt x="11337" y="6031"/>
                    <a:pt x="11326" y="6134"/>
                    <a:pt x="11375" y="6084"/>
                  </a:cubicBezTo>
                  <a:cubicBezTo>
                    <a:pt x="11380" y="6115"/>
                    <a:pt x="11395" y="6114"/>
                    <a:pt x="11414" y="6101"/>
                  </a:cubicBezTo>
                  <a:cubicBezTo>
                    <a:pt x="11391" y="6167"/>
                    <a:pt x="11455" y="6163"/>
                    <a:pt x="11474" y="6143"/>
                  </a:cubicBezTo>
                  <a:cubicBezTo>
                    <a:pt x="11475" y="6200"/>
                    <a:pt x="11508" y="6183"/>
                    <a:pt x="11530" y="6170"/>
                  </a:cubicBezTo>
                  <a:cubicBezTo>
                    <a:pt x="11518" y="6215"/>
                    <a:pt x="11489" y="6211"/>
                    <a:pt x="11473" y="6244"/>
                  </a:cubicBezTo>
                  <a:cubicBezTo>
                    <a:pt x="11486" y="6215"/>
                    <a:pt x="11474" y="6349"/>
                    <a:pt x="11464" y="6323"/>
                  </a:cubicBezTo>
                  <a:cubicBezTo>
                    <a:pt x="11477" y="6353"/>
                    <a:pt x="11520" y="6343"/>
                    <a:pt x="11522" y="6356"/>
                  </a:cubicBezTo>
                  <a:cubicBezTo>
                    <a:pt x="11531" y="6421"/>
                    <a:pt x="11472" y="6380"/>
                    <a:pt x="11464" y="6382"/>
                  </a:cubicBezTo>
                  <a:cubicBezTo>
                    <a:pt x="11396" y="6397"/>
                    <a:pt x="11405" y="6393"/>
                    <a:pt x="11375" y="6307"/>
                  </a:cubicBezTo>
                  <a:cubicBezTo>
                    <a:pt x="11357" y="6257"/>
                    <a:pt x="11298" y="6259"/>
                    <a:pt x="11301" y="6191"/>
                  </a:cubicBezTo>
                  <a:cubicBezTo>
                    <a:pt x="11283" y="6218"/>
                    <a:pt x="11311" y="6435"/>
                    <a:pt x="11276" y="6399"/>
                  </a:cubicBezTo>
                  <a:cubicBezTo>
                    <a:pt x="11248" y="6369"/>
                    <a:pt x="11287" y="6128"/>
                    <a:pt x="11227" y="6237"/>
                  </a:cubicBezTo>
                  <a:cubicBezTo>
                    <a:pt x="11207" y="6189"/>
                    <a:pt x="11250" y="6169"/>
                    <a:pt x="11239" y="6132"/>
                  </a:cubicBezTo>
                  <a:cubicBezTo>
                    <a:pt x="11231" y="6106"/>
                    <a:pt x="11198" y="6141"/>
                    <a:pt x="11180" y="6123"/>
                  </a:cubicBezTo>
                  <a:cubicBezTo>
                    <a:pt x="11184" y="6228"/>
                    <a:pt x="11190" y="6338"/>
                    <a:pt x="11119" y="6349"/>
                  </a:cubicBezTo>
                  <a:cubicBezTo>
                    <a:pt x="11083" y="6354"/>
                    <a:pt x="11081" y="6314"/>
                    <a:pt x="11043" y="6345"/>
                  </a:cubicBezTo>
                  <a:cubicBezTo>
                    <a:pt x="11018" y="6365"/>
                    <a:pt x="10983" y="6444"/>
                    <a:pt x="11033" y="6426"/>
                  </a:cubicBezTo>
                  <a:cubicBezTo>
                    <a:pt x="11021" y="6468"/>
                    <a:pt x="11030" y="6520"/>
                    <a:pt x="11030" y="6562"/>
                  </a:cubicBezTo>
                  <a:cubicBezTo>
                    <a:pt x="11060" y="6516"/>
                    <a:pt x="11111" y="6481"/>
                    <a:pt x="11129" y="6428"/>
                  </a:cubicBezTo>
                  <a:cubicBezTo>
                    <a:pt x="11150" y="6503"/>
                    <a:pt x="11147" y="6397"/>
                    <a:pt x="11175" y="6410"/>
                  </a:cubicBezTo>
                  <a:cubicBezTo>
                    <a:pt x="11198" y="6422"/>
                    <a:pt x="11171" y="6492"/>
                    <a:pt x="11152" y="6509"/>
                  </a:cubicBezTo>
                  <a:cubicBezTo>
                    <a:pt x="11131" y="6527"/>
                    <a:pt x="11129" y="6494"/>
                    <a:pt x="11101" y="6513"/>
                  </a:cubicBezTo>
                  <a:cubicBezTo>
                    <a:pt x="11080" y="6525"/>
                    <a:pt x="11067" y="6546"/>
                    <a:pt x="11054" y="6579"/>
                  </a:cubicBezTo>
                  <a:cubicBezTo>
                    <a:pt x="11024" y="6665"/>
                    <a:pt x="11042" y="6711"/>
                    <a:pt x="11101" y="6665"/>
                  </a:cubicBezTo>
                  <a:cubicBezTo>
                    <a:pt x="11118" y="6652"/>
                    <a:pt x="11147" y="6615"/>
                    <a:pt x="11161" y="6614"/>
                  </a:cubicBezTo>
                  <a:cubicBezTo>
                    <a:pt x="11182" y="6610"/>
                    <a:pt x="11184" y="6676"/>
                    <a:pt x="11215" y="6630"/>
                  </a:cubicBezTo>
                  <a:cubicBezTo>
                    <a:pt x="11225" y="6645"/>
                    <a:pt x="11235" y="6656"/>
                    <a:pt x="11246" y="6669"/>
                  </a:cubicBezTo>
                  <a:cubicBezTo>
                    <a:pt x="11220" y="6683"/>
                    <a:pt x="11209" y="6706"/>
                    <a:pt x="11195" y="6741"/>
                  </a:cubicBezTo>
                  <a:cubicBezTo>
                    <a:pt x="11162" y="6821"/>
                    <a:pt x="11180" y="6847"/>
                    <a:pt x="11215" y="6906"/>
                  </a:cubicBezTo>
                  <a:cubicBezTo>
                    <a:pt x="11249" y="6961"/>
                    <a:pt x="11265" y="7000"/>
                    <a:pt x="11213" y="6945"/>
                  </a:cubicBezTo>
                  <a:cubicBezTo>
                    <a:pt x="11201" y="6934"/>
                    <a:pt x="11185" y="6882"/>
                    <a:pt x="11171" y="6884"/>
                  </a:cubicBezTo>
                  <a:cubicBezTo>
                    <a:pt x="11156" y="6885"/>
                    <a:pt x="11150" y="6924"/>
                    <a:pt x="11139" y="6942"/>
                  </a:cubicBezTo>
                  <a:cubicBezTo>
                    <a:pt x="11143" y="6920"/>
                    <a:pt x="11084" y="6881"/>
                    <a:pt x="11092" y="6921"/>
                  </a:cubicBezTo>
                  <a:cubicBezTo>
                    <a:pt x="11083" y="6880"/>
                    <a:pt x="11113" y="6895"/>
                    <a:pt x="11109" y="6851"/>
                  </a:cubicBezTo>
                  <a:cubicBezTo>
                    <a:pt x="11106" y="6816"/>
                    <a:pt x="11082" y="6810"/>
                    <a:pt x="11073" y="6792"/>
                  </a:cubicBezTo>
                  <a:cubicBezTo>
                    <a:pt x="11063" y="6772"/>
                    <a:pt x="11063" y="6739"/>
                    <a:pt x="11044" y="6722"/>
                  </a:cubicBezTo>
                  <a:cubicBezTo>
                    <a:pt x="11020" y="6702"/>
                    <a:pt x="10994" y="6742"/>
                    <a:pt x="10978" y="6724"/>
                  </a:cubicBezTo>
                  <a:cubicBezTo>
                    <a:pt x="10978" y="6724"/>
                    <a:pt x="10983" y="6673"/>
                    <a:pt x="10971" y="6652"/>
                  </a:cubicBezTo>
                  <a:cubicBezTo>
                    <a:pt x="10935" y="6599"/>
                    <a:pt x="10953" y="6671"/>
                    <a:pt x="10923" y="6687"/>
                  </a:cubicBezTo>
                  <a:cubicBezTo>
                    <a:pt x="10880" y="6711"/>
                    <a:pt x="10931" y="6667"/>
                    <a:pt x="10925" y="6650"/>
                  </a:cubicBezTo>
                  <a:cubicBezTo>
                    <a:pt x="10909" y="6599"/>
                    <a:pt x="10894" y="6560"/>
                    <a:pt x="10858" y="6573"/>
                  </a:cubicBezTo>
                  <a:cubicBezTo>
                    <a:pt x="10858" y="6608"/>
                    <a:pt x="10872" y="6628"/>
                    <a:pt x="10870" y="6661"/>
                  </a:cubicBezTo>
                  <a:cubicBezTo>
                    <a:pt x="10868" y="6685"/>
                    <a:pt x="10834" y="6665"/>
                    <a:pt x="10844" y="6711"/>
                  </a:cubicBezTo>
                  <a:cubicBezTo>
                    <a:pt x="10846" y="6722"/>
                    <a:pt x="10902" y="6680"/>
                    <a:pt x="10891" y="6737"/>
                  </a:cubicBezTo>
                  <a:cubicBezTo>
                    <a:pt x="10888" y="6748"/>
                    <a:pt x="10857" y="6764"/>
                    <a:pt x="10851" y="6781"/>
                  </a:cubicBezTo>
                  <a:cubicBezTo>
                    <a:pt x="10839" y="6812"/>
                    <a:pt x="10851" y="6853"/>
                    <a:pt x="10843" y="6879"/>
                  </a:cubicBezTo>
                  <a:cubicBezTo>
                    <a:pt x="10817" y="6957"/>
                    <a:pt x="10804" y="6899"/>
                    <a:pt x="10813" y="6833"/>
                  </a:cubicBezTo>
                  <a:cubicBezTo>
                    <a:pt x="10789" y="6864"/>
                    <a:pt x="10792" y="6978"/>
                    <a:pt x="10750" y="6978"/>
                  </a:cubicBezTo>
                  <a:cubicBezTo>
                    <a:pt x="10727" y="6978"/>
                    <a:pt x="10715" y="6924"/>
                    <a:pt x="10690" y="6915"/>
                  </a:cubicBezTo>
                  <a:cubicBezTo>
                    <a:pt x="10642" y="6899"/>
                    <a:pt x="10668" y="6932"/>
                    <a:pt x="10643" y="6970"/>
                  </a:cubicBezTo>
                  <a:cubicBezTo>
                    <a:pt x="10626" y="7000"/>
                    <a:pt x="10604" y="7040"/>
                    <a:pt x="10587" y="6987"/>
                  </a:cubicBezTo>
                  <a:cubicBezTo>
                    <a:pt x="10582" y="7033"/>
                    <a:pt x="10594" y="7079"/>
                    <a:pt x="10583" y="7123"/>
                  </a:cubicBezTo>
                  <a:cubicBezTo>
                    <a:pt x="10610" y="7125"/>
                    <a:pt x="10601" y="7189"/>
                    <a:pt x="10591" y="7221"/>
                  </a:cubicBezTo>
                  <a:cubicBezTo>
                    <a:pt x="10589" y="7208"/>
                    <a:pt x="10583" y="7196"/>
                    <a:pt x="10580" y="7187"/>
                  </a:cubicBezTo>
                  <a:cubicBezTo>
                    <a:pt x="10578" y="7200"/>
                    <a:pt x="10571" y="7217"/>
                    <a:pt x="10569" y="7231"/>
                  </a:cubicBezTo>
                  <a:cubicBezTo>
                    <a:pt x="10540" y="7208"/>
                    <a:pt x="10553" y="7347"/>
                    <a:pt x="10551" y="7395"/>
                  </a:cubicBezTo>
                  <a:cubicBezTo>
                    <a:pt x="10550" y="7448"/>
                    <a:pt x="10559" y="7627"/>
                    <a:pt x="10586" y="7491"/>
                  </a:cubicBezTo>
                  <a:cubicBezTo>
                    <a:pt x="10592" y="7535"/>
                    <a:pt x="10594" y="7583"/>
                    <a:pt x="10599" y="7627"/>
                  </a:cubicBezTo>
                  <a:cubicBezTo>
                    <a:pt x="10600" y="7651"/>
                    <a:pt x="10609" y="7662"/>
                    <a:pt x="10611" y="7687"/>
                  </a:cubicBezTo>
                  <a:cubicBezTo>
                    <a:pt x="10612" y="7699"/>
                    <a:pt x="10602" y="7733"/>
                    <a:pt x="10602" y="7748"/>
                  </a:cubicBezTo>
                  <a:cubicBezTo>
                    <a:pt x="10660" y="7676"/>
                    <a:pt x="10670" y="7542"/>
                    <a:pt x="10724" y="7465"/>
                  </a:cubicBezTo>
                  <a:cubicBezTo>
                    <a:pt x="10744" y="7437"/>
                    <a:pt x="10776" y="7397"/>
                    <a:pt x="10804" y="7419"/>
                  </a:cubicBezTo>
                  <a:cubicBezTo>
                    <a:pt x="10850" y="7458"/>
                    <a:pt x="10797" y="7496"/>
                    <a:pt x="10784" y="7559"/>
                  </a:cubicBezTo>
                  <a:cubicBezTo>
                    <a:pt x="10755" y="7485"/>
                    <a:pt x="10725" y="7597"/>
                    <a:pt x="10716" y="7640"/>
                  </a:cubicBezTo>
                  <a:cubicBezTo>
                    <a:pt x="10711" y="7660"/>
                    <a:pt x="10715" y="7700"/>
                    <a:pt x="10713" y="7711"/>
                  </a:cubicBezTo>
                  <a:cubicBezTo>
                    <a:pt x="10708" y="7730"/>
                    <a:pt x="10688" y="7715"/>
                    <a:pt x="10681" y="7746"/>
                  </a:cubicBezTo>
                  <a:cubicBezTo>
                    <a:pt x="10671" y="7794"/>
                    <a:pt x="10688" y="7871"/>
                    <a:pt x="10674" y="7915"/>
                  </a:cubicBezTo>
                  <a:cubicBezTo>
                    <a:pt x="10668" y="7930"/>
                    <a:pt x="10621" y="7989"/>
                    <a:pt x="10606" y="8024"/>
                  </a:cubicBezTo>
                  <a:cubicBezTo>
                    <a:pt x="10600" y="8006"/>
                    <a:pt x="10588" y="7978"/>
                    <a:pt x="10583" y="7956"/>
                  </a:cubicBezTo>
                  <a:cubicBezTo>
                    <a:pt x="10580" y="7941"/>
                    <a:pt x="10578" y="7879"/>
                    <a:pt x="10577" y="7879"/>
                  </a:cubicBezTo>
                  <a:cubicBezTo>
                    <a:pt x="10539" y="7783"/>
                    <a:pt x="10547" y="7912"/>
                    <a:pt x="10533" y="7963"/>
                  </a:cubicBezTo>
                  <a:cubicBezTo>
                    <a:pt x="10514" y="8029"/>
                    <a:pt x="10494" y="8055"/>
                    <a:pt x="10486" y="8125"/>
                  </a:cubicBezTo>
                  <a:cubicBezTo>
                    <a:pt x="10483" y="8162"/>
                    <a:pt x="10463" y="8258"/>
                    <a:pt x="10488" y="8294"/>
                  </a:cubicBezTo>
                  <a:cubicBezTo>
                    <a:pt x="10509" y="8324"/>
                    <a:pt x="10554" y="8283"/>
                    <a:pt x="10580" y="8280"/>
                  </a:cubicBezTo>
                  <a:cubicBezTo>
                    <a:pt x="10623" y="8270"/>
                    <a:pt x="10649" y="8272"/>
                    <a:pt x="10691" y="8292"/>
                  </a:cubicBezTo>
                  <a:cubicBezTo>
                    <a:pt x="10726" y="8309"/>
                    <a:pt x="10754" y="8329"/>
                    <a:pt x="10789" y="8355"/>
                  </a:cubicBezTo>
                  <a:cubicBezTo>
                    <a:pt x="10825" y="8381"/>
                    <a:pt x="10855" y="8375"/>
                    <a:pt x="10888" y="8395"/>
                  </a:cubicBezTo>
                  <a:cubicBezTo>
                    <a:pt x="10842" y="8471"/>
                    <a:pt x="10826" y="8405"/>
                    <a:pt x="10786" y="8379"/>
                  </a:cubicBezTo>
                  <a:cubicBezTo>
                    <a:pt x="10746" y="8351"/>
                    <a:pt x="10702" y="8377"/>
                    <a:pt x="10659" y="8384"/>
                  </a:cubicBezTo>
                  <a:cubicBezTo>
                    <a:pt x="10622" y="8390"/>
                    <a:pt x="10566" y="8399"/>
                    <a:pt x="10530" y="8381"/>
                  </a:cubicBezTo>
                  <a:cubicBezTo>
                    <a:pt x="10492" y="8362"/>
                    <a:pt x="10481" y="8283"/>
                    <a:pt x="10440" y="8346"/>
                  </a:cubicBezTo>
                  <a:cubicBezTo>
                    <a:pt x="10414" y="8386"/>
                    <a:pt x="10364" y="8432"/>
                    <a:pt x="10325" y="8392"/>
                  </a:cubicBezTo>
                  <a:cubicBezTo>
                    <a:pt x="10289" y="8355"/>
                    <a:pt x="10309" y="8281"/>
                    <a:pt x="10288" y="8232"/>
                  </a:cubicBezTo>
                  <a:cubicBezTo>
                    <a:pt x="10265" y="8175"/>
                    <a:pt x="10215" y="8171"/>
                    <a:pt x="10182" y="8160"/>
                  </a:cubicBezTo>
                  <a:cubicBezTo>
                    <a:pt x="10150" y="8151"/>
                    <a:pt x="10118" y="8121"/>
                    <a:pt x="10086" y="8105"/>
                  </a:cubicBezTo>
                  <a:cubicBezTo>
                    <a:pt x="10093" y="8136"/>
                    <a:pt x="10132" y="8167"/>
                    <a:pt x="10136" y="8199"/>
                  </a:cubicBezTo>
                  <a:cubicBezTo>
                    <a:pt x="10137" y="8212"/>
                    <a:pt x="10106" y="8208"/>
                    <a:pt x="10104" y="8237"/>
                  </a:cubicBezTo>
                  <a:cubicBezTo>
                    <a:pt x="10103" y="8255"/>
                    <a:pt x="10116" y="8276"/>
                    <a:pt x="10116" y="8292"/>
                  </a:cubicBezTo>
                  <a:cubicBezTo>
                    <a:pt x="10114" y="8355"/>
                    <a:pt x="10145" y="8359"/>
                    <a:pt x="10098" y="8336"/>
                  </a:cubicBezTo>
                  <a:cubicBezTo>
                    <a:pt x="10063" y="8322"/>
                    <a:pt x="10079" y="8261"/>
                    <a:pt x="10049" y="8322"/>
                  </a:cubicBezTo>
                  <a:cubicBezTo>
                    <a:pt x="10040" y="8342"/>
                    <a:pt x="10047" y="8474"/>
                    <a:pt x="10009" y="8421"/>
                  </a:cubicBezTo>
                  <a:cubicBezTo>
                    <a:pt x="9975" y="8373"/>
                    <a:pt x="10030" y="8335"/>
                    <a:pt x="10030" y="8320"/>
                  </a:cubicBezTo>
                  <a:cubicBezTo>
                    <a:pt x="10030" y="8255"/>
                    <a:pt x="9959" y="8222"/>
                    <a:pt x="9932" y="8162"/>
                  </a:cubicBezTo>
                  <a:cubicBezTo>
                    <a:pt x="9946" y="8149"/>
                    <a:pt x="9983" y="8162"/>
                    <a:pt x="9990" y="8154"/>
                  </a:cubicBezTo>
                  <a:cubicBezTo>
                    <a:pt x="10032" y="8108"/>
                    <a:pt x="9978" y="8134"/>
                    <a:pt x="9976" y="8110"/>
                  </a:cubicBezTo>
                  <a:cubicBezTo>
                    <a:pt x="9976" y="8120"/>
                    <a:pt x="9968" y="8070"/>
                    <a:pt x="9969" y="8077"/>
                  </a:cubicBezTo>
                  <a:cubicBezTo>
                    <a:pt x="9969" y="8077"/>
                    <a:pt x="9994" y="8090"/>
                    <a:pt x="9994" y="8085"/>
                  </a:cubicBezTo>
                  <a:cubicBezTo>
                    <a:pt x="9993" y="8048"/>
                    <a:pt x="9993" y="8048"/>
                    <a:pt x="9974" y="8016"/>
                  </a:cubicBezTo>
                  <a:cubicBezTo>
                    <a:pt x="9936" y="7954"/>
                    <a:pt x="9797" y="8002"/>
                    <a:pt x="9794" y="8075"/>
                  </a:cubicBezTo>
                  <a:cubicBezTo>
                    <a:pt x="9790" y="8149"/>
                    <a:pt x="9766" y="8184"/>
                    <a:pt x="9792" y="8230"/>
                  </a:cubicBezTo>
                  <a:cubicBezTo>
                    <a:pt x="9816" y="8274"/>
                    <a:pt x="9825" y="8234"/>
                    <a:pt x="9816" y="8228"/>
                  </a:cubicBezTo>
                  <a:cubicBezTo>
                    <a:pt x="9825" y="8234"/>
                    <a:pt x="9838" y="8259"/>
                    <a:pt x="9852" y="8268"/>
                  </a:cubicBezTo>
                  <a:cubicBezTo>
                    <a:pt x="9870" y="8283"/>
                    <a:pt x="9905" y="8272"/>
                    <a:pt x="9900" y="8320"/>
                  </a:cubicBezTo>
                  <a:cubicBezTo>
                    <a:pt x="9892" y="8390"/>
                    <a:pt x="9871" y="8326"/>
                    <a:pt x="9853" y="8342"/>
                  </a:cubicBezTo>
                  <a:cubicBezTo>
                    <a:pt x="9840" y="8353"/>
                    <a:pt x="9824" y="8316"/>
                    <a:pt x="9840" y="8375"/>
                  </a:cubicBezTo>
                  <a:cubicBezTo>
                    <a:pt x="9847" y="8395"/>
                    <a:pt x="9872" y="8408"/>
                    <a:pt x="9881" y="8434"/>
                  </a:cubicBezTo>
                  <a:cubicBezTo>
                    <a:pt x="9848" y="8439"/>
                    <a:pt x="9708" y="8364"/>
                    <a:pt x="9728" y="8428"/>
                  </a:cubicBezTo>
                  <a:cubicBezTo>
                    <a:pt x="9744" y="8473"/>
                    <a:pt x="9900" y="8535"/>
                    <a:pt x="9778" y="8548"/>
                  </a:cubicBezTo>
                  <a:cubicBezTo>
                    <a:pt x="9838" y="8579"/>
                    <a:pt x="9794" y="8601"/>
                    <a:pt x="9750" y="8570"/>
                  </a:cubicBezTo>
                  <a:cubicBezTo>
                    <a:pt x="9725" y="8552"/>
                    <a:pt x="9696" y="8495"/>
                    <a:pt x="9673" y="8502"/>
                  </a:cubicBezTo>
                  <a:cubicBezTo>
                    <a:pt x="9726" y="8572"/>
                    <a:pt x="9595" y="8500"/>
                    <a:pt x="9667" y="8612"/>
                  </a:cubicBezTo>
                  <a:cubicBezTo>
                    <a:pt x="9685" y="8640"/>
                    <a:pt x="9696" y="8655"/>
                    <a:pt x="9724" y="8653"/>
                  </a:cubicBezTo>
                  <a:cubicBezTo>
                    <a:pt x="9720" y="8655"/>
                    <a:pt x="9725" y="8588"/>
                    <a:pt x="9760" y="8609"/>
                  </a:cubicBezTo>
                  <a:cubicBezTo>
                    <a:pt x="9821" y="8644"/>
                    <a:pt x="9714" y="8721"/>
                    <a:pt x="9704" y="8761"/>
                  </a:cubicBezTo>
                  <a:cubicBezTo>
                    <a:pt x="9690" y="8820"/>
                    <a:pt x="9689" y="8776"/>
                    <a:pt x="9731" y="8805"/>
                  </a:cubicBezTo>
                  <a:cubicBezTo>
                    <a:pt x="9761" y="8826"/>
                    <a:pt x="9763" y="8835"/>
                    <a:pt x="9784" y="8868"/>
                  </a:cubicBezTo>
                  <a:cubicBezTo>
                    <a:pt x="9821" y="8921"/>
                    <a:pt x="9825" y="8938"/>
                    <a:pt x="9842" y="9011"/>
                  </a:cubicBezTo>
                  <a:cubicBezTo>
                    <a:pt x="9851" y="9054"/>
                    <a:pt x="9854" y="9160"/>
                    <a:pt x="9878" y="9179"/>
                  </a:cubicBezTo>
                  <a:cubicBezTo>
                    <a:pt x="9893" y="9190"/>
                    <a:pt x="9976" y="9131"/>
                    <a:pt x="9989" y="9112"/>
                  </a:cubicBezTo>
                  <a:cubicBezTo>
                    <a:pt x="9999" y="9100"/>
                    <a:pt x="10020" y="9032"/>
                    <a:pt x="10025" y="9035"/>
                  </a:cubicBezTo>
                  <a:cubicBezTo>
                    <a:pt x="10039" y="9050"/>
                    <a:pt x="10019" y="9120"/>
                    <a:pt x="10012" y="9134"/>
                  </a:cubicBezTo>
                  <a:cubicBezTo>
                    <a:pt x="9993" y="9177"/>
                    <a:pt x="9916" y="9215"/>
                    <a:pt x="9910" y="9274"/>
                  </a:cubicBezTo>
                  <a:cubicBezTo>
                    <a:pt x="9907" y="9296"/>
                    <a:pt x="9937" y="9330"/>
                    <a:pt x="9933" y="9348"/>
                  </a:cubicBezTo>
                  <a:cubicBezTo>
                    <a:pt x="9921" y="9410"/>
                    <a:pt x="9911" y="9340"/>
                    <a:pt x="9893" y="9348"/>
                  </a:cubicBezTo>
                  <a:cubicBezTo>
                    <a:pt x="9876" y="9357"/>
                    <a:pt x="9882" y="9320"/>
                    <a:pt x="9873" y="9379"/>
                  </a:cubicBezTo>
                  <a:cubicBezTo>
                    <a:pt x="9870" y="9405"/>
                    <a:pt x="9878" y="9447"/>
                    <a:pt x="9880" y="9473"/>
                  </a:cubicBezTo>
                  <a:cubicBezTo>
                    <a:pt x="9884" y="9548"/>
                    <a:pt x="9894" y="9583"/>
                    <a:pt x="9915" y="9646"/>
                  </a:cubicBezTo>
                  <a:cubicBezTo>
                    <a:pt x="9916" y="9647"/>
                    <a:pt x="9969" y="9723"/>
                    <a:pt x="9915" y="9690"/>
                  </a:cubicBezTo>
                  <a:cubicBezTo>
                    <a:pt x="9886" y="9671"/>
                    <a:pt x="9894" y="9644"/>
                    <a:pt x="9878" y="9616"/>
                  </a:cubicBezTo>
                  <a:cubicBezTo>
                    <a:pt x="9852" y="9568"/>
                    <a:pt x="9840" y="9521"/>
                    <a:pt x="9817" y="9469"/>
                  </a:cubicBezTo>
                  <a:cubicBezTo>
                    <a:pt x="9806" y="9447"/>
                    <a:pt x="9769" y="9425"/>
                    <a:pt x="9775" y="9434"/>
                  </a:cubicBezTo>
                  <a:cubicBezTo>
                    <a:pt x="9770" y="9427"/>
                    <a:pt x="9769" y="9372"/>
                    <a:pt x="9763" y="9359"/>
                  </a:cubicBezTo>
                  <a:cubicBezTo>
                    <a:pt x="9731" y="9296"/>
                    <a:pt x="9688" y="9344"/>
                    <a:pt x="9679" y="9425"/>
                  </a:cubicBezTo>
                  <a:cubicBezTo>
                    <a:pt x="9670" y="9502"/>
                    <a:pt x="9698" y="9533"/>
                    <a:pt x="9707" y="9596"/>
                  </a:cubicBezTo>
                  <a:cubicBezTo>
                    <a:pt x="9717" y="9675"/>
                    <a:pt x="9684" y="9695"/>
                    <a:pt x="9666" y="9780"/>
                  </a:cubicBezTo>
                  <a:cubicBezTo>
                    <a:pt x="9649" y="9859"/>
                    <a:pt x="9625" y="9922"/>
                    <a:pt x="9617" y="10002"/>
                  </a:cubicBezTo>
                  <a:cubicBezTo>
                    <a:pt x="9609" y="10076"/>
                    <a:pt x="9620" y="10131"/>
                    <a:pt x="9614" y="10199"/>
                  </a:cubicBezTo>
                  <a:cubicBezTo>
                    <a:pt x="9601" y="10341"/>
                    <a:pt x="9604" y="10247"/>
                    <a:pt x="9591" y="10173"/>
                  </a:cubicBezTo>
                  <a:cubicBezTo>
                    <a:pt x="9579" y="10105"/>
                    <a:pt x="9554" y="10041"/>
                    <a:pt x="9538" y="9975"/>
                  </a:cubicBezTo>
                  <a:cubicBezTo>
                    <a:pt x="9532" y="9955"/>
                    <a:pt x="9529" y="9909"/>
                    <a:pt x="9519" y="9892"/>
                  </a:cubicBezTo>
                  <a:cubicBezTo>
                    <a:pt x="9505" y="9868"/>
                    <a:pt x="9485" y="9866"/>
                    <a:pt x="9479" y="9831"/>
                  </a:cubicBezTo>
                  <a:cubicBezTo>
                    <a:pt x="9471" y="9795"/>
                    <a:pt x="9483" y="9760"/>
                    <a:pt x="9480" y="9723"/>
                  </a:cubicBezTo>
                  <a:cubicBezTo>
                    <a:pt x="9474" y="9649"/>
                    <a:pt x="9443" y="9585"/>
                    <a:pt x="9428" y="9517"/>
                  </a:cubicBezTo>
                  <a:cubicBezTo>
                    <a:pt x="9415" y="9453"/>
                    <a:pt x="9420" y="9397"/>
                    <a:pt x="9405" y="9335"/>
                  </a:cubicBezTo>
                  <a:cubicBezTo>
                    <a:pt x="9393" y="9284"/>
                    <a:pt x="9346" y="9241"/>
                    <a:pt x="9338" y="9199"/>
                  </a:cubicBezTo>
                  <a:cubicBezTo>
                    <a:pt x="9330" y="9153"/>
                    <a:pt x="9364" y="9129"/>
                    <a:pt x="9364" y="9092"/>
                  </a:cubicBezTo>
                  <a:cubicBezTo>
                    <a:pt x="9364" y="9059"/>
                    <a:pt x="9351" y="9039"/>
                    <a:pt x="9344" y="9015"/>
                  </a:cubicBezTo>
                  <a:cubicBezTo>
                    <a:pt x="9334" y="8980"/>
                    <a:pt x="9308" y="9002"/>
                    <a:pt x="9322" y="8932"/>
                  </a:cubicBezTo>
                  <a:cubicBezTo>
                    <a:pt x="9328" y="8897"/>
                    <a:pt x="9357" y="8905"/>
                    <a:pt x="9361" y="8855"/>
                  </a:cubicBezTo>
                  <a:cubicBezTo>
                    <a:pt x="9343" y="8873"/>
                    <a:pt x="9286" y="8872"/>
                    <a:pt x="9273" y="8829"/>
                  </a:cubicBezTo>
                  <a:cubicBezTo>
                    <a:pt x="9265" y="8802"/>
                    <a:pt x="9284" y="8763"/>
                    <a:pt x="9275" y="8730"/>
                  </a:cubicBezTo>
                  <a:cubicBezTo>
                    <a:pt x="9273" y="8723"/>
                    <a:pt x="9248" y="8758"/>
                    <a:pt x="9246" y="8752"/>
                  </a:cubicBezTo>
                  <a:cubicBezTo>
                    <a:pt x="9237" y="8735"/>
                    <a:pt x="9248" y="8730"/>
                    <a:pt x="9244" y="8710"/>
                  </a:cubicBezTo>
                  <a:cubicBezTo>
                    <a:pt x="9231" y="8656"/>
                    <a:pt x="9244" y="8684"/>
                    <a:pt x="9251" y="8629"/>
                  </a:cubicBezTo>
                  <a:cubicBezTo>
                    <a:pt x="9252" y="8620"/>
                    <a:pt x="9264" y="8541"/>
                    <a:pt x="9267" y="8535"/>
                  </a:cubicBezTo>
                  <a:cubicBezTo>
                    <a:pt x="9289" y="8493"/>
                    <a:pt x="9296" y="8539"/>
                    <a:pt x="9314" y="8517"/>
                  </a:cubicBezTo>
                  <a:cubicBezTo>
                    <a:pt x="9342" y="8484"/>
                    <a:pt x="9322" y="8474"/>
                    <a:pt x="9319" y="8462"/>
                  </a:cubicBezTo>
                  <a:cubicBezTo>
                    <a:pt x="9319" y="8456"/>
                    <a:pt x="9296" y="8449"/>
                    <a:pt x="9293" y="8438"/>
                  </a:cubicBezTo>
                  <a:cubicBezTo>
                    <a:pt x="9290" y="8421"/>
                    <a:pt x="9307" y="8395"/>
                    <a:pt x="9305" y="8390"/>
                  </a:cubicBezTo>
                  <a:cubicBezTo>
                    <a:pt x="9301" y="8378"/>
                    <a:pt x="9299" y="8371"/>
                    <a:pt x="9299" y="8367"/>
                  </a:cubicBezTo>
                  <a:cubicBezTo>
                    <a:pt x="9297" y="8371"/>
                    <a:pt x="9292" y="8375"/>
                    <a:pt x="9280" y="8379"/>
                  </a:cubicBezTo>
                  <a:cubicBezTo>
                    <a:pt x="9219" y="8397"/>
                    <a:pt x="9218" y="8467"/>
                    <a:pt x="9191" y="8541"/>
                  </a:cubicBezTo>
                  <a:cubicBezTo>
                    <a:pt x="9180" y="8570"/>
                    <a:pt x="9160" y="8594"/>
                    <a:pt x="9146" y="8621"/>
                  </a:cubicBezTo>
                  <a:cubicBezTo>
                    <a:pt x="9127" y="8658"/>
                    <a:pt x="9107" y="8634"/>
                    <a:pt x="9091" y="8653"/>
                  </a:cubicBezTo>
                  <a:cubicBezTo>
                    <a:pt x="9023" y="8739"/>
                    <a:pt x="9022" y="8899"/>
                    <a:pt x="9083" y="8989"/>
                  </a:cubicBezTo>
                  <a:cubicBezTo>
                    <a:pt x="9030" y="8965"/>
                    <a:pt x="9029" y="8978"/>
                    <a:pt x="8981" y="9008"/>
                  </a:cubicBezTo>
                  <a:cubicBezTo>
                    <a:pt x="8975" y="9011"/>
                    <a:pt x="8934" y="9026"/>
                    <a:pt x="8927" y="9024"/>
                  </a:cubicBezTo>
                  <a:cubicBezTo>
                    <a:pt x="8912" y="9022"/>
                    <a:pt x="8901" y="8986"/>
                    <a:pt x="8891" y="8989"/>
                  </a:cubicBezTo>
                  <a:cubicBezTo>
                    <a:pt x="8814" y="9022"/>
                    <a:pt x="8828" y="9210"/>
                    <a:pt x="8865" y="9294"/>
                  </a:cubicBezTo>
                  <a:cubicBezTo>
                    <a:pt x="8849" y="9291"/>
                    <a:pt x="8827" y="9285"/>
                    <a:pt x="8813" y="9271"/>
                  </a:cubicBezTo>
                  <a:cubicBezTo>
                    <a:pt x="8799" y="9258"/>
                    <a:pt x="8816" y="9208"/>
                    <a:pt x="8787" y="9214"/>
                  </a:cubicBezTo>
                  <a:cubicBezTo>
                    <a:pt x="8789" y="9214"/>
                    <a:pt x="8730" y="9394"/>
                    <a:pt x="8744" y="9272"/>
                  </a:cubicBezTo>
                  <a:cubicBezTo>
                    <a:pt x="8725" y="9291"/>
                    <a:pt x="8706" y="9307"/>
                    <a:pt x="8689" y="9330"/>
                  </a:cubicBezTo>
                  <a:cubicBezTo>
                    <a:pt x="8657" y="9372"/>
                    <a:pt x="8621" y="9421"/>
                    <a:pt x="8592" y="9469"/>
                  </a:cubicBezTo>
                  <a:cubicBezTo>
                    <a:pt x="8573" y="9502"/>
                    <a:pt x="8574" y="9530"/>
                    <a:pt x="8568" y="9552"/>
                  </a:cubicBezTo>
                  <a:cubicBezTo>
                    <a:pt x="8563" y="9565"/>
                    <a:pt x="8554" y="9591"/>
                    <a:pt x="8540" y="9620"/>
                  </a:cubicBezTo>
                  <a:cubicBezTo>
                    <a:pt x="8467" y="9762"/>
                    <a:pt x="8445" y="9881"/>
                    <a:pt x="8418" y="10059"/>
                  </a:cubicBezTo>
                  <a:cubicBezTo>
                    <a:pt x="8407" y="10142"/>
                    <a:pt x="8401" y="10210"/>
                    <a:pt x="8405" y="10293"/>
                  </a:cubicBezTo>
                  <a:cubicBezTo>
                    <a:pt x="8410" y="10355"/>
                    <a:pt x="8427" y="10423"/>
                    <a:pt x="8425" y="10488"/>
                  </a:cubicBezTo>
                  <a:cubicBezTo>
                    <a:pt x="8423" y="10561"/>
                    <a:pt x="8412" y="10639"/>
                    <a:pt x="8410" y="10716"/>
                  </a:cubicBezTo>
                  <a:cubicBezTo>
                    <a:pt x="8407" y="10780"/>
                    <a:pt x="8363" y="10879"/>
                    <a:pt x="8374" y="10933"/>
                  </a:cubicBezTo>
                  <a:cubicBezTo>
                    <a:pt x="8378" y="10925"/>
                    <a:pt x="8396" y="10892"/>
                    <a:pt x="8403" y="10890"/>
                  </a:cubicBezTo>
                  <a:cubicBezTo>
                    <a:pt x="8495" y="10866"/>
                    <a:pt x="8561" y="10962"/>
                    <a:pt x="8486" y="11120"/>
                  </a:cubicBezTo>
                  <a:cubicBezTo>
                    <a:pt x="8459" y="11177"/>
                    <a:pt x="8374" y="11210"/>
                    <a:pt x="8358" y="11271"/>
                  </a:cubicBezTo>
                  <a:cubicBezTo>
                    <a:pt x="8343" y="11326"/>
                    <a:pt x="8278" y="11385"/>
                    <a:pt x="8246" y="11424"/>
                  </a:cubicBezTo>
                  <a:cubicBezTo>
                    <a:pt x="8179" y="11505"/>
                    <a:pt x="8121" y="11670"/>
                    <a:pt x="8029" y="11683"/>
                  </a:cubicBezTo>
                  <a:cubicBezTo>
                    <a:pt x="7992" y="11689"/>
                    <a:pt x="8010" y="11646"/>
                    <a:pt x="7975" y="11690"/>
                  </a:cubicBezTo>
                  <a:cubicBezTo>
                    <a:pt x="7962" y="11707"/>
                    <a:pt x="7955" y="11757"/>
                    <a:pt x="7945" y="11780"/>
                  </a:cubicBezTo>
                  <a:cubicBezTo>
                    <a:pt x="7932" y="11810"/>
                    <a:pt x="7906" y="11841"/>
                    <a:pt x="7905" y="11874"/>
                  </a:cubicBezTo>
                  <a:cubicBezTo>
                    <a:pt x="7905" y="11880"/>
                    <a:pt x="7933" y="11911"/>
                    <a:pt x="7931" y="11944"/>
                  </a:cubicBezTo>
                  <a:cubicBezTo>
                    <a:pt x="7923" y="12042"/>
                    <a:pt x="7836" y="12043"/>
                    <a:pt x="7799" y="12075"/>
                  </a:cubicBezTo>
                  <a:cubicBezTo>
                    <a:pt x="7778" y="12091"/>
                    <a:pt x="7786" y="12056"/>
                    <a:pt x="7784" y="12119"/>
                  </a:cubicBezTo>
                  <a:cubicBezTo>
                    <a:pt x="7784" y="12148"/>
                    <a:pt x="7797" y="12168"/>
                    <a:pt x="7790" y="12211"/>
                  </a:cubicBezTo>
                  <a:cubicBezTo>
                    <a:pt x="7771" y="12343"/>
                    <a:pt x="7691" y="12470"/>
                    <a:pt x="7654" y="12588"/>
                  </a:cubicBezTo>
                  <a:cubicBezTo>
                    <a:pt x="7580" y="12821"/>
                    <a:pt x="7460" y="13069"/>
                    <a:pt x="7336" y="13237"/>
                  </a:cubicBezTo>
                  <a:cubicBezTo>
                    <a:pt x="7145" y="13492"/>
                    <a:pt x="6928" y="13656"/>
                    <a:pt x="6701" y="13803"/>
                  </a:cubicBezTo>
                  <a:cubicBezTo>
                    <a:pt x="6500" y="13933"/>
                    <a:pt x="6298" y="14031"/>
                    <a:pt x="6081" y="14064"/>
                  </a:cubicBezTo>
                  <a:cubicBezTo>
                    <a:pt x="6047" y="14068"/>
                    <a:pt x="6021" y="14044"/>
                    <a:pt x="5992" y="14075"/>
                  </a:cubicBezTo>
                  <a:cubicBezTo>
                    <a:pt x="5991" y="14077"/>
                    <a:pt x="5984" y="14127"/>
                    <a:pt x="5975" y="14141"/>
                  </a:cubicBezTo>
                  <a:cubicBezTo>
                    <a:pt x="5961" y="14163"/>
                    <a:pt x="5877" y="14228"/>
                    <a:pt x="5855" y="14218"/>
                  </a:cubicBezTo>
                  <a:cubicBezTo>
                    <a:pt x="5825" y="14209"/>
                    <a:pt x="5811" y="14169"/>
                    <a:pt x="5790" y="14150"/>
                  </a:cubicBezTo>
                  <a:cubicBezTo>
                    <a:pt x="5786" y="14149"/>
                    <a:pt x="5782" y="14127"/>
                    <a:pt x="5775" y="14121"/>
                  </a:cubicBezTo>
                  <a:cubicBezTo>
                    <a:pt x="5770" y="14116"/>
                    <a:pt x="5756" y="14141"/>
                    <a:pt x="5743" y="14130"/>
                  </a:cubicBezTo>
                  <a:cubicBezTo>
                    <a:pt x="5708" y="14101"/>
                    <a:pt x="5614" y="14070"/>
                    <a:pt x="5577" y="14064"/>
                  </a:cubicBezTo>
                  <a:cubicBezTo>
                    <a:pt x="5566" y="14062"/>
                    <a:pt x="5555" y="14042"/>
                    <a:pt x="5545" y="14049"/>
                  </a:cubicBezTo>
                  <a:cubicBezTo>
                    <a:pt x="5536" y="14053"/>
                    <a:pt x="5528" y="14097"/>
                    <a:pt x="5526" y="14097"/>
                  </a:cubicBezTo>
                  <a:cubicBezTo>
                    <a:pt x="5524" y="14097"/>
                    <a:pt x="5521" y="14108"/>
                    <a:pt x="5512" y="14110"/>
                  </a:cubicBezTo>
                  <a:cubicBezTo>
                    <a:pt x="5507" y="14110"/>
                    <a:pt x="5503" y="14077"/>
                    <a:pt x="5498" y="14077"/>
                  </a:cubicBezTo>
                  <a:cubicBezTo>
                    <a:pt x="5464" y="14079"/>
                    <a:pt x="5427" y="14116"/>
                    <a:pt x="5391" y="14160"/>
                  </a:cubicBezTo>
                  <a:cubicBezTo>
                    <a:pt x="5355" y="14205"/>
                    <a:pt x="5348" y="14275"/>
                    <a:pt x="5315" y="14331"/>
                  </a:cubicBezTo>
                  <a:cubicBezTo>
                    <a:pt x="5283" y="14382"/>
                    <a:pt x="5259" y="14417"/>
                    <a:pt x="5232" y="14480"/>
                  </a:cubicBezTo>
                  <a:cubicBezTo>
                    <a:pt x="5197" y="14561"/>
                    <a:pt x="5161" y="14570"/>
                    <a:pt x="5106" y="14607"/>
                  </a:cubicBezTo>
                  <a:cubicBezTo>
                    <a:pt x="5054" y="14640"/>
                    <a:pt x="5041" y="14610"/>
                    <a:pt x="4989" y="14617"/>
                  </a:cubicBezTo>
                  <a:cubicBezTo>
                    <a:pt x="4945" y="14625"/>
                    <a:pt x="4898" y="14650"/>
                    <a:pt x="4854" y="14665"/>
                  </a:cubicBezTo>
                  <a:cubicBezTo>
                    <a:pt x="4799" y="14684"/>
                    <a:pt x="4790" y="14656"/>
                    <a:pt x="4742" y="14669"/>
                  </a:cubicBezTo>
                  <a:cubicBezTo>
                    <a:pt x="4713" y="14678"/>
                    <a:pt x="4690" y="14702"/>
                    <a:pt x="4660" y="14704"/>
                  </a:cubicBezTo>
                  <a:cubicBezTo>
                    <a:pt x="4650" y="14706"/>
                    <a:pt x="4645" y="14660"/>
                    <a:pt x="4613" y="14696"/>
                  </a:cubicBezTo>
                  <a:cubicBezTo>
                    <a:pt x="4561" y="14755"/>
                    <a:pt x="4502" y="14816"/>
                    <a:pt x="4454" y="14884"/>
                  </a:cubicBezTo>
                  <a:cubicBezTo>
                    <a:pt x="4433" y="14914"/>
                    <a:pt x="4433" y="14937"/>
                    <a:pt x="4416" y="14967"/>
                  </a:cubicBezTo>
                  <a:cubicBezTo>
                    <a:pt x="4397" y="15000"/>
                    <a:pt x="4379" y="14993"/>
                    <a:pt x="4359" y="15018"/>
                  </a:cubicBezTo>
                  <a:cubicBezTo>
                    <a:pt x="4335" y="15051"/>
                    <a:pt x="4339" y="15079"/>
                    <a:pt x="4303" y="15105"/>
                  </a:cubicBezTo>
                  <a:cubicBezTo>
                    <a:pt x="4275" y="15127"/>
                    <a:pt x="4249" y="15145"/>
                    <a:pt x="4220" y="15163"/>
                  </a:cubicBezTo>
                  <a:cubicBezTo>
                    <a:pt x="4197" y="15176"/>
                    <a:pt x="4178" y="15186"/>
                    <a:pt x="4156" y="15186"/>
                  </a:cubicBezTo>
                  <a:cubicBezTo>
                    <a:pt x="4134" y="15186"/>
                    <a:pt x="4137" y="15160"/>
                    <a:pt x="4111" y="15171"/>
                  </a:cubicBezTo>
                  <a:cubicBezTo>
                    <a:pt x="4087" y="15182"/>
                    <a:pt x="4074" y="15222"/>
                    <a:pt x="4050" y="15235"/>
                  </a:cubicBezTo>
                  <a:cubicBezTo>
                    <a:pt x="4024" y="15248"/>
                    <a:pt x="3998" y="15259"/>
                    <a:pt x="3972" y="15265"/>
                  </a:cubicBezTo>
                  <a:cubicBezTo>
                    <a:pt x="3904" y="15283"/>
                    <a:pt x="3783" y="15281"/>
                    <a:pt x="3756" y="15149"/>
                  </a:cubicBezTo>
                  <a:cubicBezTo>
                    <a:pt x="3749" y="15116"/>
                    <a:pt x="3783" y="15084"/>
                    <a:pt x="3753" y="15075"/>
                  </a:cubicBezTo>
                  <a:cubicBezTo>
                    <a:pt x="3750" y="15073"/>
                    <a:pt x="3709" y="15127"/>
                    <a:pt x="3699" y="15130"/>
                  </a:cubicBezTo>
                  <a:cubicBezTo>
                    <a:pt x="3692" y="15134"/>
                    <a:pt x="3688" y="15101"/>
                    <a:pt x="3675" y="15105"/>
                  </a:cubicBezTo>
                  <a:cubicBezTo>
                    <a:pt x="3656" y="15112"/>
                    <a:pt x="3636" y="15140"/>
                    <a:pt x="3621" y="15154"/>
                  </a:cubicBezTo>
                  <a:cubicBezTo>
                    <a:pt x="3587" y="15187"/>
                    <a:pt x="3553" y="15230"/>
                    <a:pt x="3515" y="15248"/>
                  </a:cubicBezTo>
                  <a:cubicBezTo>
                    <a:pt x="3394" y="15309"/>
                    <a:pt x="3473" y="15022"/>
                    <a:pt x="3508" y="14963"/>
                  </a:cubicBezTo>
                  <a:cubicBezTo>
                    <a:pt x="3470" y="14937"/>
                    <a:pt x="3438" y="15033"/>
                    <a:pt x="3416" y="15075"/>
                  </a:cubicBezTo>
                  <a:cubicBezTo>
                    <a:pt x="3374" y="15156"/>
                    <a:pt x="3320" y="15246"/>
                    <a:pt x="3259" y="15290"/>
                  </a:cubicBezTo>
                  <a:cubicBezTo>
                    <a:pt x="3236" y="15307"/>
                    <a:pt x="3219" y="15307"/>
                    <a:pt x="3199" y="15327"/>
                  </a:cubicBezTo>
                  <a:cubicBezTo>
                    <a:pt x="3183" y="15346"/>
                    <a:pt x="3170" y="15388"/>
                    <a:pt x="3149" y="15404"/>
                  </a:cubicBezTo>
                  <a:cubicBezTo>
                    <a:pt x="3112" y="15436"/>
                    <a:pt x="3067" y="15432"/>
                    <a:pt x="3028" y="15454"/>
                  </a:cubicBezTo>
                  <a:cubicBezTo>
                    <a:pt x="2989" y="15476"/>
                    <a:pt x="2984" y="15485"/>
                    <a:pt x="2948" y="15485"/>
                  </a:cubicBezTo>
                  <a:cubicBezTo>
                    <a:pt x="2924" y="15485"/>
                    <a:pt x="2939" y="15436"/>
                    <a:pt x="2909" y="15482"/>
                  </a:cubicBezTo>
                  <a:cubicBezTo>
                    <a:pt x="2900" y="15496"/>
                    <a:pt x="2896" y="15574"/>
                    <a:pt x="2887" y="15598"/>
                  </a:cubicBezTo>
                  <a:cubicBezTo>
                    <a:pt x="2872" y="15642"/>
                    <a:pt x="2867" y="15658"/>
                    <a:pt x="2837" y="15682"/>
                  </a:cubicBezTo>
                  <a:cubicBezTo>
                    <a:pt x="2760" y="15743"/>
                    <a:pt x="2683" y="15768"/>
                    <a:pt x="2624" y="15879"/>
                  </a:cubicBezTo>
                  <a:cubicBezTo>
                    <a:pt x="2595" y="15932"/>
                    <a:pt x="2577" y="16006"/>
                    <a:pt x="2549" y="16053"/>
                  </a:cubicBezTo>
                  <a:cubicBezTo>
                    <a:pt x="2513" y="16116"/>
                    <a:pt x="2459" y="16127"/>
                    <a:pt x="2416" y="16167"/>
                  </a:cubicBezTo>
                  <a:cubicBezTo>
                    <a:pt x="2308" y="16271"/>
                    <a:pt x="2259" y="16464"/>
                    <a:pt x="2150" y="16550"/>
                  </a:cubicBezTo>
                  <a:cubicBezTo>
                    <a:pt x="2071" y="16611"/>
                    <a:pt x="1995" y="16671"/>
                    <a:pt x="1915" y="16725"/>
                  </a:cubicBezTo>
                  <a:cubicBezTo>
                    <a:pt x="1880" y="16748"/>
                    <a:pt x="1847" y="16793"/>
                    <a:pt x="1803" y="16805"/>
                  </a:cubicBezTo>
                  <a:cubicBezTo>
                    <a:pt x="1752" y="16820"/>
                    <a:pt x="1731" y="16807"/>
                    <a:pt x="1682" y="16859"/>
                  </a:cubicBezTo>
                  <a:cubicBezTo>
                    <a:pt x="1649" y="16894"/>
                    <a:pt x="1616" y="16940"/>
                    <a:pt x="1579" y="16967"/>
                  </a:cubicBezTo>
                  <a:cubicBezTo>
                    <a:pt x="1539" y="16999"/>
                    <a:pt x="1489" y="17004"/>
                    <a:pt x="1465" y="17074"/>
                  </a:cubicBezTo>
                  <a:cubicBezTo>
                    <a:pt x="1440" y="17142"/>
                    <a:pt x="1426" y="17205"/>
                    <a:pt x="1397" y="17271"/>
                  </a:cubicBezTo>
                  <a:cubicBezTo>
                    <a:pt x="1380" y="17307"/>
                    <a:pt x="1369" y="17352"/>
                    <a:pt x="1347" y="17353"/>
                  </a:cubicBezTo>
                  <a:cubicBezTo>
                    <a:pt x="1346" y="17353"/>
                    <a:pt x="1339" y="17249"/>
                    <a:pt x="1322" y="17307"/>
                  </a:cubicBezTo>
                  <a:cubicBezTo>
                    <a:pt x="1302" y="17374"/>
                    <a:pt x="1333" y="17423"/>
                    <a:pt x="1307" y="17504"/>
                  </a:cubicBezTo>
                  <a:cubicBezTo>
                    <a:pt x="1284" y="17570"/>
                    <a:pt x="1264" y="17603"/>
                    <a:pt x="1242" y="17673"/>
                  </a:cubicBezTo>
                  <a:cubicBezTo>
                    <a:pt x="1221" y="17739"/>
                    <a:pt x="1193" y="17802"/>
                    <a:pt x="1177" y="17874"/>
                  </a:cubicBezTo>
                  <a:cubicBezTo>
                    <a:pt x="1166" y="17921"/>
                    <a:pt x="1158" y="18071"/>
                    <a:pt x="1123" y="18078"/>
                  </a:cubicBezTo>
                  <a:cubicBezTo>
                    <a:pt x="1074" y="18087"/>
                    <a:pt x="1088" y="17953"/>
                    <a:pt x="1015" y="18041"/>
                  </a:cubicBezTo>
                  <a:cubicBezTo>
                    <a:pt x="983" y="18078"/>
                    <a:pt x="1001" y="18111"/>
                    <a:pt x="954" y="18129"/>
                  </a:cubicBezTo>
                  <a:cubicBezTo>
                    <a:pt x="931" y="18137"/>
                    <a:pt x="928" y="18083"/>
                    <a:pt x="927" y="18058"/>
                  </a:cubicBezTo>
                  <a:cubicBezTo>
                    <a:pt x="924" y="17995"/>
                    <a:pt x="956" y="17925"/>
                    <a:pt x="974" y="17877"/>
                  </a:cubicBezTo>
                  <a:cubicBezTo>
                    <a:pt x="997" y="17809"/>
                    <a:pt x="999" y="17743"/>
                    <a:pt x="951" y="17830"/>
                  </a:cubicBezTo>
                  <a:cubicBezTo>
                    <a:pt x="955" y="17760"/>
                    <a:pt x="963" y="17721"/>
                    <a:pt x="956" y="17651"/>
                  </a:cubicBezTo>
                  <a:cubicBezTo>
                    <a:pt x="950" y="17583"/>
                    <a:pt x="948" y="17548"/>
                    <a:pt x="964" y="17482"/>
                  </a:cubicBezTo>
                  <a:cubicBezTo>
                    <a:pt x="991" y="17361"/>
                    <a:pt x="1008" y="17199"/>
                    <a:pt x="1046" y="17090"/>
                  </a:cubicBezTo>
                  <a:cubicBezTo>
                    <a:pt x="1065" y="17035"/>
                    <a:pt x="1104" y="16997"/>
                    <a:pt x="1062" y="16976"/>
                  </a:cubicBezTo>
                  <a:cubicBezTo>
                    <a:pt x="1044" y="16969"/>
                    <a:pt x="990" y="17013"/>
                    <a:pt x="971" y="17033"/>
                  </a:cubicBezTo>
                  <a:cubicBezTo>
                    <a:pt x="918" y="17092"/>
                    <a:pt x="881" y="17203"/>
                    <a:pt x="849" y="17293"/>
                  </a:cubicBezTo>
                  <a:cubicBezTo>
                    <a:pt x="801" y="17425"/>
                    <a:pt x="768" y="17568"/>
                    <a:pt x="726" y="17708"/>
                  </a:cubicBezTo>
                  <a:cubicBezTo>
                    <a:pt x="705" y="17780"/>
                    <a:pt x="681" y="17833"/>
                    <a:pt x="653" y="17896"/>
                  </a:cubicBezTo>
                  <a:cubicBezTo>
                    <a:pt x="625" y="17960"/>
                    <a:pt x="616" y="18030"/>
                    <a:pt x="588" y="18094"/>
                  </a:cubicBezTo>
                  <a:cubicBezTo>
                    <a:pt x="557" y="18164"/>
                    <a:pt x="534" y="18183"/>
                    <a:pt x="528" y="18265"/>
                  </a:cubicBezTo>
                  <a:cubicBezTo>
                    <a:pt x="526" y="18306"/>
                    <a:pt x="518" y="18370"/>
                    <a:pt x="522" y="18411"/>
                  </a:cubicBezTo>
                  <a:cubicBezTo>
                    <a:pt x="524" y="18429"/>
                    <a:pt x="510" y="18438"/>
                    <a:pt x="516" y="18458"/>
                  </a:cubicBezTo>
                  <a:cubicBezTo>
                    <a:pt x="519" y="18470"/>
                    <a:pt x="543" y="18455"/>
                    <a:pt x="548" y="18466"/>
                  </a:cubicBezTo>
                  <a:cubicBezTo>
                    <a:pt x="598" y="18576"/>
                    <a:pt x="602" y="18745"/>
                    <a:pt x="593" y="18878"/>
                  </a:cubicBezTo>
                  <a:cubicBezTo>
                    <a:pt x="585" y="18992"/>
                    <a:pt x="557" y="18997"/>
                    <a:pt x="527" y="19082"/>
                  </a:cubicBezTo>
                  <a:cubicBezTo>
                    <a:pt x="505" y="19148"/>
                    <a:pt x="517" y="19244"/>
                    <a:pt x="516" y="19315"/>
                  </a:cubicBezTo>
                  <a:cubicBezTo>
                    <a:pt x="514" y="19455"/>
                    <a:pt x="486" y="19648"/>
                    <a:pt x="430" y="19751"/>
                  </a:cubicBezTo>
                  <a:cubicBezTo>
                    <a:pt x="404" y="19801"/>
                    <a:pt x="361" y="19826"/>
                    <a:pt x="331" y="19871"/>
                  </a:cubicBezTo>
                  <a:cubicBezTo>
                    <a:pt x="295" y="19924"/>
                    <a:pt x="289" y="20003"/>
                    <a:pt x="259" y="20065"/>
                  </a:cubicBezTo>
                  <a:cubicBezTo>
                    <a:pt x="242" y="20100"/>
                    <a:pt x="228" y="20102"/>
                    <a:pt x="213" y="20144"/>
                  </a:cubicBezTo>
                  <a:cubicBezTo>
                    <a:pt x="202" y="20176"/>
                    <a:pt x="200" y="20218"/>
                    <a:pt x="187" y="20251"/>
                  </a:cubicBezTo>
                  <a:cubicBezTo>
                    <a:pt x="176" y="20282"/>
                    <a:pt x="153" y="20308"/>
                    <a:pt x="145" y="20338"/>
                  </a:cubicBezTo>
                  <a:cubicBezTo>
                    <a:pt x="134" y="20376"/>
                    <a:pt x="140" y="20422"/>
                    <a:pt x="128" y="20463"/>
                  </a:cubicBezTo>
                  <a:cubicBezTo>
                    <a:pt x="104" y="20555"/>
                    <a:pt x="71" y="20566"/>
                    <a:pt x="76" y="20687"/>
                  </a:cubicBezTo>
                  <a:cubicBezTo>
                    <a:pt x="81" y="20788"/>
                    <a:pt x="38" y="20803"/>
                    <a:pt x="23" y="20889"/>
                  </a:cubicBezTo>
                  <a:cubicBezTo>
                    <a:pt x="-6" y="21045"/>
                    <a:pt x="-13" y="21237"/>
                    <a:pt x="35" y="21380"/>
                  </a:cubicBezTo>
                  <a:cubicBezTo>
                    <a:pt x="52" y="21433"/>
                    <a:pt x="79" y="21492"/>
                    <a:pt x="98" y="21554"/>
                  </a:cubicBezTo>
                  <a:lnTo>
                    <a:pt x="21587" y="21554"/>
                  </a:lnTo>
                  <a:lnTo>
                    <a:pt x="21587" y="8036"/>
                  </a:lnTo>
                  <a:cubicBezTo>
                    <a:pt x="21575" y="8028"/>
                    <a:pt x="21562" y="8021"/>
                    <a:pt x="21549" y="8020"/>
                  </a:cubicBezTo>
                  <a:cubicBezTo>
                    <a:pt x="21494" y="8016"/>
                    <a:pt x="21487" y="7985"/>
                    <a:pt x="21443" y="7958"/>
                  </a:cubicBezTo>
                  <a:cubicBezTo>
                    <a:pt x="21382" y="7921"/>
                    <a:pt x="21370" y="7814"/>
                    <a:pt x="21322" y="7767"/>
                  </a:cubicBezTo>
                  <a:cubicBezTo>
                    <a:pt x="21288" y="7732"/>
                    <a:pt x="21250" y="7704"/>
                    <a:pt x="21216" y="7667"/>
                  </a:cubicBezTo>
                  <a:cubicBezTo>
                    <a:pt x="21191" y="7638"/>
                    <a:pt x="21153" y="7540"/>
                    <a:pt x="21130" y="7539"/>
                  </a:cubicBezTo>
                  <a:cubicBezTo>
                    <a:pt x="21127" y="7539"/>
                    <a:pt x="21084" y="7595"/>
                    <a:pt x="21079" y="7603"/>
                  </a:cubicBezTo>
                  <a:cubicBezTo>
                    <a:pt x="21056" y="7641"/>
                    <a:pt x="21104" y="7653"/>
                    <a:pt x="21057" y="7649"/>
                  </a:cubicBezTo>
                  <a:cubicBezTo>
                    <a:pt x="21043" y="7647"/>
                    <a:pt x="21013" y="7616"/>
                    <a:pt x="20991" y="7612"/>
                  </a:cubicBezTo>
                  <a:cubicBezTo>
                    <a:pt x="20961" y="7608"/>
                    <a:pt x="20958" y="7618"/>
                    <a:pt x="20936" y="7623"/>
                  </a:cubicBezTo>
                  <a:cubicBezTo>
                    <a:pt x="20925" y="7627"/>
                    <a:pt x="20892" y="7702"/>
                    <a:pt x="20893" y="7618"/>
                  </a:cubicBezTo>
                  <a:cubicBezTo>
                    <a:pt x="20895" y="7581"/>
                    <a:pt x="20915" y="7566"/>
                    <a:pt x="20914" y="7526"/>
                  </a:cubicBezTo>
                  <a:cubicBezTo>
                    <a:pt x="20910" y="7471"/>
                    <a:pt x="20859" y="7382"/>
                    <a:pt x="20838" y="7345"/>
                  </a:cubicBezTo>
                  <a:cubicBezTo>
                    <a:pt x="20831" y="7334"/>
                    <a:pt x="20838" y="7301"/>
                    <a:pt x="20831" y="7294"/>
                  </a:cubicBezTo>
                  <a:cubicBezTo>
                    <a:pt x="20822" y="7287"/>
                    <a:pt x="20810" y="7312"/>
                    <a:pt x="20802" y="7307"/>
                  </a:cubicBezTo>
                  <a:cubicBezTo>
                    <a:pt x="20783" y="7294"/>
                    <a:pt x="20773" y="7323"/>
                    <a:pt x="20757" y="7283"/>
                  </a:cubicBezTo>
                  <a:cubicBezTo>
                    <a:pt x="20735" y="7233"/>
                    <a:pt x="20721" y="7180"/>
                    <a:pt x="20688" y="7152"/>
                  </a:cubicBezTo>
                  <a:cubicBezTo>
                    <a:pt x="20670" y="7138"/>
                    <a:pt x="20645" y="7145"/>
                    <a:pt x="20628" y="7127"/>
                  </a:cubicBezTo>
                  <a:cubicBezTo>
                    <a:pt x="20581" y="7070"/>
                    <a:pt x="20591" y="6972"/>
                    <a:pt x="20581" y="6891"/>
                  </a:cubicBezTo>
                  <a:cubicBezTo>
                    <a:pt x="20569" y="6788"/>
                    <a:pt x="20548" y="6810"/>
                    <a:pt x="20506" y="6744"/>
                  </a:cubicBezTo>
                  <a:cubicBezTo>
                    <a:pt x="20476" y="6698"/>
                    <a:pt x="20434" y="6656"/>
                    <a:pt x="20399" y="6615"/>
                  </a:cubicBezTo>
                  <a:cubicBezTo>
                    <a:pt x="20354" y="6562"/>
                    <a:pt x="20327" y="6498"/>
                    <a:pt x="20286" y="6437"/>
                  </a:cubicBezTo>
                  <a:cubicBezTo>
                    <a:pt x="20258" y="6397"/>
                    <a:pt x="20213" y="6369"/>
                    <a:pt x="20190" y="6338"/>
                  </a:cubicBezTo>
                  <a:cubicBezTo>
                    <a:pt x="20169" y="6312"/>
                    <a:pt x="20161" y="6257"/>
                    <a:pt x="20143" y="6237"/>
                  </a:cubicBezTo>
                  <a:cubicBezTo>
                    <a:pt x="20128" y="6220"/>
                    <a:pt x="20099" y="6229"/>
                    <a:pt x="20082" y="6216"/>
                  </a:cubicBezTo>
                  <a:cubicBezTo>
                    <a:pt x="20049" y="6193"/>
                    <a:pt x="20016" y="6134"/>
                    <a:pt x="19997" y="6084"/>
                  </a:cubicBezTo>
                  <a:cubicBezTo>
                    <a:pt x="19961" y="5987"/>
                    <a:pt x="19987" y="5775"/>
                    <a:pt x="19950" y="5716"/>
                  </a:cubicBezTo>
                  <a:cubicBezTo>
                    <a:pt x="20003" y="5740"/>
                    <a:pt x="19988" y="5713"/>
                    <a:pt x="20025" y="5665"/>
                  </a:cubicBezTo>
                  <a:cubicBezTo>
                    <a:pt x="20045" y="5639"/>
                    <a:pt x="20073" y="5641"/>
                    <a:pt x="20089" y="5608"/>
                  </a:cubicBezTo>
                  <a:cubicBezTo>
                    <a:pt x="20106" y="5577"/>
                    <a:pt x="20102" y="5518"/>
                    <a:pt x="20116" y="5474"/>
                  </a:cubicBezTo>
                  <a:cubicBezTo>
                    <a:pt x="20137" y="5409"/>
                    <a:pt x="20164" y="5343"/>
                    <a:pt x="20195" y="5292"/>
                  </a:cubicBezTo>
                  <a:cubicBezTo>
                    <a:pt x="20223" y="5246"/>
                    <a:pt x="20239" y="5222"/>
                    <a:pt x="20262" y="5170"/>
                  </a:cubicBezTo>
                  <a:cubicBezTo>
                    <a:pt x="20290" y="5108"/>
                    <a:pt x="20314" y="5025"/>
                    <a:pt x="20351" y="4974"/>
                  </a:cubicBezTo>
                  <a:cubicBezTo>
                    <a:pt x="20376" y="4941"/>
                    <a:pt x="20442" y="4863"/>
                    <a:pt x="20472" y="4876"/>
                  </a:cubicBezTo>
                  <a:cubicBezTo>
                    <a:pt x="20461" y="4753"/>
                    <a:pt x="20502" y="4558"/>
                    <a:pt x="20548" y="4481"/>
                  </a:cubicBezTo>
                  <a:cubicBezTo>
                    <a:pt x="20607" y="4387"/>
                    <a:pt x="20630" y="4198"/>
                    <a:pt x="20664" y="4074"/>
                  </a:cubicBezTo>
                  <a:cubicBezTo>
                    <a:pt x="20666" y="4071"/>
                    <a:pt x="20712" y="3977"/>
                    <a:pt x="20665" y="4012"/>
                  </a:cubicBezTo>
                  <a:cubicBezTo>
                    <a:pt x="20647" y="4027"/>
                    <a:pt x="20646" y="4063"/>
                    <a:pt x="20634" y="4089"/>
                  </a:cubicBezTo>
                  <a:cubicBezTo>
                    <a:pt x="20615" y="4131"/>
                    <a:pt x="20562" y="4212"/>
                    <a:pt x="20528" y="4152"/>
                  </a:cubicBezTo>
                  <a:cubicBezTo>
                    <a:pt x="20512" y="4120"/>
                    <a:pt x="20518" y="4085"/>
                    <a:pt x="20542" y="4065"/>
                  </a:cubicBezTo>
                  <a:cubicBezTo>
                    <a:pt x="20583" y="4030"/>
                    <a:pt x="20527" y="4039"/>
                    <a:pt x="20526" y="4038"/>
                  </a:cubicBezTo>
                  <a:cubicBezTo>
                    <a:pt x="20506" y="3977"/>
                    <a:pt x="20496" y="3920"/>
                    <a:pt x="20517" y="3856"/>
                  </a:cubicBezTo>
                  <a:cubicBezTo>
                    <a:pt x="20542" y="3780"/>
                    <a:pt x="20507" y="3698"/>
                    <a:pt x="20565" y="3677"/>
                  </a:cubicBezTo>
                  <a:cubicBezTo>
                    <a:pt x="20568" y="3677"/>
                    <a:pt x="20575" y="3716"/>
                    <a:pt x="20582" y="3716"/>
                  </a:cubicBezTo>
                  <a:cubicBezTo>
                    <a:pt x="20597" y="3718"/>
                    <a:pt x="20585" y="3703"/>
                    <a:pt x="20598" y="3698"/>
                  </a:cubicBezTo>
                  <a:cubicBezTo>
                    <a:pt x="20615" y="3690"/>
                    <a:pt x="20632" y="3696"/>
                    <a:pt x="20632" y="3648"/>
                  </a:cubicBezTo>
                  <a:cubicBezTo>
                    <a:pt x="20632" y="3635"/>
                    <a:pt x="20604" y="3659"/>
                    <a:pt x="20602" y="3653"/>
                  </a:cubicBezTo>
                  <a:cubicBezTo>
                    <a:pt x="20598" y="3642"/>
                    <a:pt x="20604" y="3613"/>
                    <a:pt x="20601" y="3607"/>
                  </a:cubicBezTo>
                  <a:cubicBezTo>
                    <a:pt x="20591" y="3591"/>
                    <a:pt x="20571" y="3567"/>
                    <a:pt x="20569" y="3539"/>
                  </a:cubicBezTo>
                  <a:cubicBezTo>
                    <a:pt x="20568" y="3492"/>
                    <a:pt x="20633" y="3350"/>
                    <a:pt x="20644" y="3447"/>
                  </a:cubicBezTo>
                  <a:cubicBezTo>
                    <a:pt x="20656" y="3414"/>
                    <a:pt x="20659" y="3315"/>
                    <a:pt x="20693" y="3339"/>
                  </a:cubicBezTo>
                  <a:cubicBezTo>
                    <a:pt x="20715" y="3356"/>
                    <a:pt x="20705" y="3444"/>
                    <a:pt x="20708" y="3470"/>
                  </a:cubicBezTo>
                  <a:cubicBezTo>
                    <a:pt x="20725" y="3435"/>
                    <a:pt x="20714" y="3398"/>
                    <a:pt x="20723" y="3365"/>
                  </a:cubicBezTo>
                  <a:cubicBezTo>
                    <a:pt x="20729" y="3343"/>
                    <a:pt x="20749" y="3310"/>
                    <a:pt x="20760" y="3284"/>
                  </a:cubicBezTo>
                  <a:cubicBezTo>
                    <a:pt x="20774" y="3253"/>
                    <a:pt x="20783" y="3203"/>
                    <a:pt x="20805" y="3186"/>
                  </a:cubicBezTo>
                  <a:cubicBezTo>
                    <a:pt x="20838" y="3164"/>
                    <a:pt x="20810" y="3253"/>
                    <a:pt x="20809" y="3269"/>
                  </a:cubicBezTo>
                  <a:cubicBezTo>
                    <a:pt x="20807" y="3357"/>
                    <a:pt x="20815" y="3378"/>
                    <a:pt x="20857" y="3326"/>
                  </a:cubicBezTo>
                  <a:cubicBezTo>
                    <a:pt x="20880" y="3297"/>
                    <a:pt x="20875" y="3295"/>
                    <a:pt x="20888" y="3260"/>
                  </a:cubicBezTo>
                  <a:cubicBezTo>
                    <a:pt x="20898" y="3231"/>
                    <a:pt x="20870" y="3203"/>
                    <a:pt x="20909" y="3196"/>
                  </a:cubicBezTo>
                  <a:cubicBezTo>
                    <a:pt x="20916" y="3196"/>
                    <a:pt x="20922" y="3267"/>
                    <a:pt x="20950" y="3245"/>
                  </a:cubicBezTo>
                  <a:cubicBezTo>
                    <a:pt x="20965" y="3232"/>
                    <a:pt x="20956" y="3168"/>
                    <a:pt x="20958" y="3153"/>
                  </a:cubicBezTo>
                  <a:cubicBezTo>
                    <a:pt x="20968" y="3072"/>
                    <a:pt x="21004" y="3021"/>
                    <a:pt x="21005" y="3133"/>
                  </a:cubicBezTo>
                  <a:cubicBezTo>
                    <a:pt x="21005" y="3170"/>
                    <a:pt x="20995" y="3205"/>
                    <a:pt x="20996" y="3240"/>
                  </a:cubicBezTo>
                  <a:cubicBezTo>
                    <a:pt x="20998" y="3273"/>
                    <a:pt x="21015" y="3293"/>
                    <a:pt x="21008" y="3328"/>
                  </a:cubicBezTo>
                  <a:cubicBezTo>
                    <a:pt x="20996" y="3394"/>
                    <a:pt x="20947" y="3402"/>
                    <a:pt x="20957" y="3488"/>
                  </a:cubicBezTo>
                  <a:cubicBezTo>
                    <a:pt x="20991" y="3437"/>
                    <a:pt x="21012" y="3359"/>
                    <a:pt x="21057" y="3335"/>
                  </a:cubicBezTo>
                  <a:cubicBezTo>
                    <a:pt x="21065" y="3435"/>
                    <a:pt x="21081" y="3306"/>
                    <a:pt x="21090" y="3278"/>
                  </a:cubicBezTo>
                  <a:cubicBezTo>
                    <a:pt x="21108" y="3214"/>
                    <a:pt x="21132" y="3212"/>
                    <a:pt x="21153" y="3161"/>
                  </a:cubicBezTo>
                  <a:cubicBezTo>
                    <a:pt x="21181" y="3093"/>
                    <a:pt x="21162" y="3091"/>
                    <a:pt x="21149" y="3047"/>
                  </a:cubicBezTo>
                  <a:cubicBezTo>
                    <a:pt x="21134" y="3004"/>
                    <a:pt x="21110" y="2980"/>
                    <a:pt x="21135" y="2938"/>
                  </a:cubicBezTo>
                  <a:cubicBezTo>
                    <a:pt x="21135" y="2938"/>
                    <a:pt x="21184" y="2922"/>
                    <a:pt x="21183" y="2922"/>
                  </a:cubicBezTo>
                  <a:cubicBezTo>
                    <a:pt x="21194" y="2927"/>
                    <a:pt x="21179" y="2980"/>
                    <a:pt x="21192" y="2988"/>
                  </a:cubicBezTo>
                  <a:cubicBezTo>
                    <a:pt x="21203" y="2995"/>
                    <a:pt x="21213" y="2944"/>
                    <a:pt x="21224" y="2949"/>
                  </a:cubicBezTo>
                  <a:cubicBezTo>
                    <a:pt x="21232" y="2951"/>
                    <a:pt x="21241" y="2995"/>
                    <a:pt x="21240" y="2995"/>
                  </a:cubicBezTo>
                  <a:cubicBezTo>
                    <a:pt x="21329" y="2946"/>
                    <a:pt x="21188" y="2857"/>
                    <a:pt x="21180" y="2844"/>
                  </a:cubicBezTo>
                  <a:cubicBezTo>
                    <a:pt x="21172" y="2833"/>
                    <a:pt x="21182" y="2804"/>
                    <a:pt x="21180" y="2800"/>
                  </a:cubicBezTo>
                  <a:cubicBezTo>
                    <a:pt x="21177" y="2797"/>
                    <a:pt x="21157" y="2784"/>
                    <a:pt x="21157" y="2780"/>
                  </a:cubicBezTo>
                  <a:cubicBezTo>
                    <a:pt x="21150" y="2754"/>
                    <a:pt x="21137" y="2739"/>
                    <a:pt x="21132" y="2710"/>
                  </a:cubicBezTo>
                  <a:cubicBezTo>
                    <a:pt x="21129" y="2694"/>
                    <a:pt x="21127" y="2626"/>
                    <a:pt x="21137" y="2620"/>
                  </a:cubicBezTo>
                  <a:cubicBezTo>
                    <a:pt x="21160" y="2609"/>
                    <a:pt x="21150" y="2675"/>
                    <a:pt x="21164" y="2677"/>
                  </a:cubicBezTo>
                  <a:cubicBezTo>
                    <a:pt x="21205" y="2681"/>
                    <a:pt x="21195" y="2545"/>
                    <a:pt x="21216" y="2600"/>
                  </a:cubicBezTo>
                  <a:cubicBezTo>
                    <a:pt x="21231" y="2638"/>
                    <a:pt x="21230" y="2800"/>
                    <a:pt x="21250" y="2657"/>
                  </a:cubicBezTo>
                  <a:cubicBezTo>
                    <a:pt x="21254" y="2627"/>
                    <a:pt x="21242" y="2580"/>
                    <a:pt x="21247" y="2559"/>
                  </a:cubicBezTo>
                  <a:cubicBezTo>
                    <a:pt x="21261" y="2499"/>
                    <a:pt x="21281" y="2535"/>
                    <a:pt x="21298" y="2517"/>
                  </a:cubicBezTo>
                  <a:cubicBezTo>
                    <a:pt x="21323" y="2484"/>
                    <a:pt x="21343" y="2383"/>
                    <a:pt x="21372" y="2320"/>
                  </a:cubicBezTo>
                  <a:cubicBezTo>
                    <a:pt x="21381" y="2300"/>
                    <a:pt x="21398" y="2306"/>
                    <a:pt x="21402" y="2282"/>
                  </a:cubicBezTo>
                  <a:cubicBezTo>
                    <a:pt x="21405" y="2274"/>
                    <a:pt x="21389" y="2256"/>
                    <a:pt x="21390" y="2243"/>
                  </a:cubicBezTo>
                  <a:cubicBezTo>
                    <a:pt x="21393" y="2201"/>
                    <a:pt x="21382" y="2184"/>
                    <a:pt x="21398" y="2149"/>
                  </a:cubicBezTo>
                  <a:cubicBezTo>
                    <a:pt x="21425" y="2089"/>
                    <a:pt x="21445" y="2103"/>
                    <a:pt x="21443" y="2162"/>
                  </a:cubicBezTo>
                  <a:cubicBezTo>
                    <a:pt x="21441" y="2193"/>
                    <a:pt x="21414" y="2199"/>
                    <a:pt x="21417" y="2247"/>
                  </a:cubicBezTo>
                  <a:cubicBezTo>
                    <a:pt x="21450" y="2214"/>
                    <a:pt x="21477" y="2138"/>
                    <a:pt x="21505" y="2087"/>
                  </a:cubicBezTo>
                  <a:cubicBezTo>
                    <a:pt x="21525" y="2050"/>
                    <a:pt x="21561" y="2022"/>
                    <a:pt x="21587" y="1989"/>
                  </a:cubicBezTo>
                  <a:lnTo>
                    <a:pt x="21587" y="1942"/>
                  </a:lnTo>
                  <a:cubicBezTo>
                    <a:pt x="21573" y="1922"/>
                    <a:pt x="21575" y="1859"/>
                    <a:pt x="21561" y="1815"/>
                  </a:cubicBezTo>
                  <a:cubicBezTo>
                    <a:pt x="21539" y="1745"/>
                    <a:pt x="21526" y="1730"/>
                    <a:pt x="21481" y="1701"/>
                  </a:cubicBezTo>
                  <a:close/>
                  <a:moveTo>
                    <a:pt x="21481" y="170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4" name="AutoShape 25"/>
            <p:cNvSpPr>
              <a:spLocks/>
            </p:cNvSpPr>
            <p:nvPr/>
          </p:nvSpPr>
          <p:spPr bwMode="auto">
            <a:xfrm>
              <a:off x="8210926" y="2135676"/>
              <a:ext cx="0" cy="0"/>
            </a:xfrm>
            <a:custGeom>
              <a:avLst/>
              <a:gdLst/>
              <a:ahLst/>
              <a:cxnLst/>
              <a:rect l="0" t="0" r="r" b="b"/>
              <a:pathLst>
                <a:path w="10516" h="13831">
                  <a:moveTo>
                    <a:pt x="10516" y="13831"/>
                  </a:moveTo>
                  <a:cubicBezTo>
                    <a:pt x="6659" y="-1157"/>
                    <a:pt x="-11084" y="-7769"/>
                    <a:pt x="10516" y="13831"/>
                  </a:cubicBezTo>
                  <a:cubicBezTo>
                    <a:pt x="10516" y="13831"/>
                    <a:pt x="10516" y="13831"/>
                    <a:pt x="10516" y="13831"/>
                  </a:cubicBezTo>
                  <a:close/>
                  <a:moveTo>
                    <a:pt x="10516" y="1383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5" name="AutoShape 26"/>
            <p:cNvSpPr>
              <a:spLocks/>
            </p:cNvSpPr>
            <p:nvPr/>
          </p:nvSpPr>
          <p:spPr bwMode="auto">
            <a:xfrm>
              <a:off x="7306737" y="1741542"/>
              <a:ext cx="301396" cy="162290"/>
            </a:xfrm>
            <a:custGeom>
              <a:avLst/>
              <a:gdLst/>
              <a:ahLst/>
              <a:cxnLst/>
              <a:rect l="0" t="0" r="r" b="b"/>
              <a:pathLst>
                <a:path w="21177" h="21334">
                  <a:moveTo>
                    <a:pt x="4015" y="4904"/>
                  </a:moveTo>
                  <a:cubicBezTo>
                    <a:pt x="4451" y="4626"/>
                    <a:pt x="4923" y="4626"/>
                    <a:pt x="5336" y="4433"/>
                  </a:cubicBezTo>
                  <a:cubicBezTo>
                    <a:pt x="5761" y="4238"/>
                    <a:pt x="6187" y="4045"/>
                    <a:pt x="6589" y="3918"/>
                  </a:cubicBezTo>
                  <a:cubicBezTo>
                    <a:pt x="7405" y="3615"/>
                    <a:pt x="8462" y="2715"/>
                    <a:pt x="9290" y="3144"/>
                  </a:cubicBezTo>
                  <a:cubicBezTo>
                    <a:pt x="9682" y="3360"/>
                    <a:pt x="9923" y="3809"/>
                    <a:pt x="10348" y="3767"/>
                  </a:cubicBezTo>
                  <a:cubicBezTo>
                    <a:pt x="10866" y="3701"/>
                    <a:pt x="11497" y="3423"/>
                    <a:pt x="11958" y="3058"/>
                  </a:cubicBezTo>
                  <a:cubicBezTo>
                    <a:pt x="12302" y="2780"/>
                    <a:pt x="12693" y="2116"/>
                    <a:pt x="13061" y="2007"/>
                  </a:cubicBezTo>
                  <a:cubicBezTo>
                    <a:pt x="13498" y="1879"/>
                    <a:pt x="13889" y="2372"/>
                    <a:pt x="14257" y="2629"/>
                  </a:cubicBezTo>
                  <a:cubicBezTo>
                    <a:pt x="14751" y="2973"/>
                    <a:pt x="14900" y="2908"/>
                    <a:pt x="15418" y="2458"/>
                  </a:cubicBezTo>
                  <a:cubicBezTo>
                    <a:pt x="15877" y="2028"/>
                    <a:pt x="16164" y="2028"/>
                    <a:pt x="16613" y="1814"/>
                  </a:cubicBezTo>
                  <a:cubicBezTo>
                    <a:pt x="17303" y="1515"/>
                    <a:pt x="17923" y="-266"/>
                    <a:pt x="18590" y="34"/>
                  </a:cubicBezTo>
                  <a:cubicBezTo>
                    <a:pt x="19051" y="227"/>
                    <a:pt x="19154" y="935"/>
                    <a:pt x="19694" y="786"/>
                  </a:cubicBezTo>
                  <a:cubicBezTo>
                    <a:pt x="20326" y="591"/>
                    <a:pt x="20337" y="184"/>
                    <a:pt x="20878" y="1106"/>
                  </a:cubicBezTo>
                  <a:cubicBezTo>
                    <a:pt x="21315" y="1879"/>
                    <a:pt x="21269" y="2072"/>
                    <a:pt x="20762" y="2866"/>
                  </a:cubicBezTo>
                  <a:cubicBezTo>
                    <a:pt x="20488" y="3316"/>
                    <a:pt x="20142" y="3809"/>
                    <a:pt x="19821" y="4282"/>
                  </a:cubicBezTo>
                  <a:cubicBezTo>
                    <a:pt x="19510" y="4753"/>
                    <a:pt x="19246" y="5246"/>
                    <a:pt x="18970" y="5782"/>
                  </a:cubicBezTo>
                  <a:cubicBezTo>
                    <a:pt x="18601" y="6513"/>
                    <a:pt x="18430" y="6490"/>
                    <a:pt x="17993" y="6813"/>
                  </a:cubicBezTo>
                  <a:cubicBezTo>
                    <a:pt x="17625" y="7070"/>
                    <a:pt x="17360" y="7864"/>
                    <a:pt x="17015" y="8098"/>
                  </a:cubicBezTo>
                  <a:cubicBezTo>
                    <a:pt x="16625" y="8356"/>
                    <a:pt x="16153" y="8078"/>
                    <a:pt x="15716" y="8293"/>
                  </a:cubicBezTo>
                  <a:cubicBezTo>
                    <a:pt x="15315" y="8487"/>
                    <a:pt x="14832" y="8830"/>
                    <a:pt x="14498" y="9301"/>
                  </a:cubicBezTo>
                  <a:cubicBezTo>
                    <a:pt x="14141" y="9773"/>
                    <a:pt x="14095" y="10587"/>
                    <a:pt x="13808" y="11144"/>
                  </a:cubicBezTo>
                  <a:cubicBezTo>
                    <a:pt x="13245" y="12282"/>
                    <a:pt x="11969" y="12133"/>
                    <a:pt x="11188" y="12282"/>
                  </a:cubicBezTo>
                  <a:cubicBezTo>
                    <a:pt x="10107" y="12498"/>
                    <a:pt x="9440" y="14599"/>
                    <a:pt x="8428" y="15070"/>
                  </a:cubicBezTo>
                  <a:cubicBezTo>
                    <a:pt x="7980" y="15286"/>
                    <a:pt x="7486" y="15265"/>
                    <a:pt x="7049" y="15630"/>
                  </a:cubicBezTo>
                  <a:cubicBezTo>
                    <a:pt x="6785" y="15864"/>
                    <a:pt x="6555" y="16166"/>
                    <a:pt x="6290" y="16380"/>
                  </a:cubicBezTo>
                  <a:cubicBezTo>
                    <a:pt x="6095" y="16530"/>
                    <a:pt x="5854" y="16143"/>
                    <a:pt x="5623" y="16231"/>
                  </a:cubicBezTo>
                  <a:cubicBezTo>
                    <a:pt x="5301" y="16358"/>
                    <a:pt x="4923" y="17023"/>
                    <a:pt x="4578" y="17259"/>
                  </a:cubicBezTo>
                  <a:cubicBezTo>
                    <a:pt x="4061" y="17603"/>
                    <a:pt x="3612" y="17967"/>
                    <a:pt x="3164" y="18569"/>
                  </a:cubicBezTo>
                  <a:cubicBezTo>
                    <a:pt x="2819" y="19061"/>
                    <a:pt x="2589" y="19748"/>
                    <a:pt x="2267" y="20219"/>
                  </a:cubicBezTo>
                  <a:cubicBezTo>
                    <a:pt x="1865" y="20798"/>
                    <a:pt x="1336" y="20456"/>
                    <a:pt x="1014" y="21334"/>
                  </a:cubicBezTo>
                  <a:cubicBezTo>
                    <a:pt x="979" y="20477"/>
                    <a:pt x="772" y="19618"/>
                    <a:pt x="784" y="18847"/>
                  </a:cubicBezTo>
                  <a:cubicBezTo>
                    <a:pt x="795" y="18033"/>
                    <a:pt x="71" y="17903"/>
                    <a:pt x="279" y="16551"/>
                  </a:cubicBezTo>
                  <a:cubicBezTo>
                    <a:pt x="371" y="15908"/>
                    <a:pt x="496" y="15650"/>
                    <a:pt x="853" y="15778"/>
                  </a:cubicBezTo>
                  <a:cubicBezTo>
                    <a:pt x="957" y="15822"/>
                    <a:pt x="1152" y="16166"/>
                    <a:pt x="1174" y="16166"/>
                  </a:cubicBezTo>
                  <a:cubicBezTo>
                    <a:pt x="1336" y="16187"/>
                    <a:pt x="1301" y="16101"/>
                    <a:pt x="1462" y="16101"/>
                  </a:cubicBezTo>
                  <a:cubicBezTo>
                    <a:pt x="1992" y="16059"/>
                    <a:pt x="2324" y="14471"/>
                    <a:pt x="2209" y="13420"/>
                  </a:cubicBezTo>
                  <a:cubicBezTo>
                    <a:pt x="2175" y="13013"/>
                    <a:pt x="1784" y="12024"/>
                    <a:pt x="1554" y="12133"/>
                  </a:cubicBezTo>
                  <a:cubicBezTo>
                    <a:pt x="1565" y="12133"/>
                    <a:pt x="1117" y="13055"/>
                    <a:pt x="1049" y="13162"/>
                  </a:cubicBezTo>
                  <a:cubicBezTo>
                    <a:pt x="807" y="13484"/>
                    <a:pt x="358" y="14149"/>
                    <a:pt x="83" y="13527"/>
                  </a:cubicBezTo>
                  <a:cubicBezTo>
                    <a:pt x="-285" y="12712"/>
                    <a:pt x="669" y="10223"/>
                    <a:pt x="979" y="9601"/>
                  </a:cubicBezTo>
                  <a:cubicBezTo>
                    <a:pt x="1266" y="9044"/>
                    <a:pt x="1450" y="9064"/>
                    <a:pt x="1600" y="8270"/>
                  </a:cubicBezTo>
                  <a:cubicBezTo>
                    <a:pt x="1762" y="7435"/>
                    <a:pt x="1784" y="6383"/>
                    <a:pt x="2198" y="5805"/>
                  </a:cubicBezTo>
                  <a:cubicBezTo>
                    <a:pt x="2578" y="5290"/>
                    <a:pt x="3554" y="5076"/>
                    <a:pt x="4015" y="4904"/>
                  </a:cubicBezTo>
                  <a:cubicBezTo>
                    <a:pt x="4015" y="4904"/>
                    <a:pt x="4015" y="4904"/>
                    <a:pt x="4015" y="4904"/>
                  </a:cubicBezTo>
                  <a:close/>
                  <a:moveTo>
                    <a:pt x="4015" y="490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6" name="AutoShape 27"/>
            <p:cNvSpPr>
              <a:spLocks/>
            </p:cNvSpPr>
            <p:nvPr/>
          </p:nvSpPr>
          <p:spPr bwMode="auto">
            <a:xfrm>
              <a:off x="7190816" y="1857464"/>
              <a:ext cx="55063" cy="43471"/>
            </a:xfrm>
            <a:custGeom>
              <a:avLst/>
              <a:gdLst/>
              <a:ahLst/>
              <a:cxnLst/>
              <a:rect l="0" t="0" r="r" b="b"/>
              <a:pathLst>
                <a:path w="20817" h="20408">
                  <a:moveTo>
                    <a:pt x="0" y="10319"/>
                  </a:moveTo>
                  <a:cubicBezTo>
                    <a:pt x="4564" y="8411"/>
                    <a:pt x="7665" y="3984"/>
                    <a:pt x="12288" y="2308"/>
                  </a:cubicBezTo>
                  <a:cubicBezTo>
                    <a:pt x="14238" y="1615"/>
                    <a:pt x="17095" y="94"/>
                    <a:pt x="18986" y="20"/>
                  </a:cubicBezTo>
                  <a:cubicBezTo>
                    <a:pt x="21600" y="-138"/>
                    <a:pt x="20810" y="632"/>
                    <a:pt x="20264" y="3225"/>
                  </a:cubicBezTo>
                  <a:cubicBezTo>
                    <a:pt x="19961" y="4521"/>
                    <a:pt x="19835" y="7115"/>
                    <a:pt x="19348" y="8032"/>
                  </a:cubicBezTo>
                  <a:cubicBezTo>
                    <a:pt x="18440" y="10014"/>
                    <a:pt x="16431" y="11005"/>
                    <a:pt x="15515" y="12839"/>
                  </a:cubicBezTo>
                  <a:cubicBezTo>
                    <a:pt x="14179" y="15432"/>
                    <a:pt x="15154" y="19248"/>
                    <a:pt x="12355" y="20239"/>
                  </a:cubicBezTo>
                  <a:cubicBezTo>
                    <a:pt x="8884" y="21462"/>
                    <a:pt x="12111" y="15738"/>
                    <a:pt x="9430" y="13218"/>
                  </a:cubicBezTo>
                  <a:cubicBezTo>
                    <a:pt x="7001" y="10931"/>
                    <a:pt x="6875" y="14209"/>
                    <a:pt x="5413" y="14897"/>
                  </a:cubicBezTo>
                  <a:cubicBezTo>
                    <a:pt x="2555" y="16275"/>
                    <a:pt x="2009" y="13376"/>
                    <a:pt x="0" y="10319"/>
                  </a:cubicBezTo>
                  <a:cubicBezTo>
                    <a:pt x="0" y="10319"/>
                    <a:pt x="0" y="10319"/>
                    <a:pt x="0" y="10319"/>
                  </a:cubicBezTo>
                  <a:close/>
                  <a:moveTo>
                    <a:pt x="0" y="1031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7" name="AutoShape 28"/>
            <p:cNvSpPr>
              <a:spLocks/>
            </p:cNvSpPr>
            <p:nvPr/>
          </p:nvSpPr>
          <p:spPr bwMode="auto">
            <a:xfrm>
              <a:off x="7387882" y="1706766"/>
              <a:ext cx="17388" cy="24634"/>
            </a:xfrm>
            <a:custGeom>
              <a:avLst/>
              <a:gdLst/>
              <a:ahLst/>
              <a:cxnLst/>
              <a:rect l="0" t="0" r="r" b="b"/>
              <a:pathLst>
                <a:path w="18388" h="20359">
                  <a:moveTo>
                    <a:pt x="17665" y="0"/>
                  </a:moveTo>
                  <a:cubicBezTo>
                    <a:pt x="20694" y="3313"/>
                    <a:pt x="13332" y="14040"/>
                    <a:pt x="11574" y="17628"/>
                  </a:cubicBezTo>
                  <a:cubicBezTo>
                    <a:pt x="9662" y="21600"/>
                    <a:pt x="1813" y="21197"/>
                    <a:pt x="45" y="16694"/>
                  </a:cubicBezTo>
                  <a:cubicBezTo>
                    <a:pt x="-906" y="13770"/>
                    <a:pt x="13498" y="659"/>
                    <a:pt x="17665" y="0"/>
                  </a:cubicBezTo>
                  <a:cubicBezTo>
                    <a:pt x="17665" y="0"/>
                    <a:pt x="17665" y="0"/>
                    <a:pt x="17665" y="0"/>
                  </a:cubicBezTo>
                  <a:close/>
                  <a:moveTo>
                    <a:pt x="17665"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8" name="AutoShape 29"/>
            <p:cNvSpPr>
              <a:spLocks/>
            </p:cNvSpPr>
            <p:nvPr/>
          </p:nvSpPr>
          <p:spPr bwMode="auto">
            <a:xfrm>
              <a:off x="6135928" y="1787911"/>
              <a:ext cx="15940" cy="18838"/>
            </a:xfrm>
            <a:custGeom>
              <a:avLst/>
              <a:gdLst/>
              <a:ahLst/>
              <a:cxnLst/>
              <a:rect l="0" t="0" r="r" b="b"/>
              <a:pathLst>
                <a:path w="13320" h="19799">
                  <a:moveTo>
                    <a:pt x="10371" y="19799"/>
                  </a:moveTo>
                  <a:cubicBezTo>
                    <a:pt x="3085" y="17991"/>
                    <a:pt x="-5987" y="2944"/>
                    <a:pt x="5380" y="165"/>
                  </a:cubicBezTo>
                  <a:cubicBezTo>
                    <a:pt x="13817" y="-1801"/>
                    <a:pt x="15613" y="14399"/>
                    <a:pt x="10371" y="19799"/>
                  </a:cubicBezTo>
                  <a:cubicBezTo>
                    <a:pt x="10371" y="19799"/>
                    <a:pt x="10371" y="19799"/>
                    <a:pt x="10371" y="19799"/>
                  </a:cubicBezTo>
                  <a:close/>
                  <a:moveTo>
                    <a:pt x="10371" y="1979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9" name="AutoShape 30"/>
            <p:cNvSpPr>
              <a:spLocks/>
            </p:cNvSpPr>
            <p:nvPr/>
          </p:nvSpPr>
          <p:spPr bwMode="auto">
            <a:xfrm>
              <a:off x="7190816" y="1718358"/>
              <a:ext cx="49267" cy="53614"/>
            </a:xfrm>
            <a:custGeom>
              <a:avLst/>
              <a:gdLst/>
              <a:ahLst/>
              <a:cxnLst/>
              <a:rect l="0" t="0" r="r" b="b"/>
              <a:pathLst>
                <a:path w="19868" h="18754">
                  <a:moveTo>
                    <a:pt x="3726" y="7776"/>
                  </a:moveTo>
                  <a:cubicBezTo>
                    <a:pt x="5467" y="6820"/>
                    <a:pt x="6941" y="5529"/>
                    <a:pt x="8486" y="6710"/>
                  </a:cubicBezTo>
                  <a:cubicBezTo>
                    <a:pt x="9321" y="7386"/>
                    <a:pt x="7909" y="8846"/>
                    <a:pt x="9774" y="9577"/>
                  </a:cubicBezTo>
                  <a:cubicBezTo>
                    <a:pt x="10289" y="8227"/>
                    <a:pt x="16400" y="185"/>
                    <a:pt x="18132" y="20"/>
                  </a:cubicBezTo>
                  <a:cubicBezTo>
                    <a:pt x="20894" y="-322"/>
                    <a:pt x="19615" y="3953"/>
                    <a:pt x="19286" y="5195"/>
                  </a:cubicBezTo>
                  <a:cubicBezTo>
                    <a:pt x="18585" y="7611"/>
                    <a:pt x="17421" y="8227"/>
                    <a:pt x="15752" y="10144"/>
                  </a:cubicBezTo>
                  <a:cubicBezTo>
                    <a:pt x="14597" y="11550"/>
                    <a:pt x="11186" y="21278"/>
                    <a:pt x="6817" y="18131"/>
                  </a:cubicBezTo>
                  <a:cubicBezTo>
                    <a:pt x="5271" y="17005"/>
                    <a:pt x="7652" y="13741"/>
                    <a:pt x="5333" y="12506"/>
                  </a:cubicBezTo>
                  <a:cubicBezTo>
                    <a:pt x="3277" y="11434"/>
                    <a:pt x="1479" y="14643"/>
                    <a:pt x="129" y="13633"/>
                  </a:cubicBezTo>
                  <a:cubicBezTo>
                    <a:pt x="-706" y="13011"/>
                    <a:pt x="2767" y="8458"/>
                    <a:pt x="3726" y="7776"/>
                  </a:cubicBezTo>
                  <a:cubicBezTo>
                    <a:pt x="3726" y="7776"/>
                    <a:pt x="3726" y="7776"/>
                    <a:pt x="3726" y="7776"/>
                  </a:cubicBezTo>
                  <a:close/>
                  <a:moveTo>
                    <a:pt x="3726" y="777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0" name="AutoShape 31"/>
            <p:cNvSpPr>
              <a:spLocks/>
            </p:cNvSpPr>
            <p:nvPr/>
          </p:nvSpPr>
          <p:spPr bwMode="auto">
            <a:xfrm>
              <a:off x="7098078" y="1718358"/>
              <a:ext cx="91289" cy="56512"/>
            </a:xfrm>
            <a:custGeom>
              <a:avLst/>
              <a:gdLst/>
              <a:ahLst/>
              <a:cxnLst/>
              <a:rect l="0" t="0" r="r" b="b"/>
              <a:pathLst>
                <a:path w="21068" h="20152">
                  <a:moveTo>
                    <a:pt x="5770" y="4160"/>
                  </a:moveTo>
                  <a:cubicBezTo>
                    <a:pt x="7414" y="4681"/>
                    <a:pt x="7639" y="2940"/>
                    <a:pt x="9022" y="2764"/>
                  </a:cubicBezTo>
                  <a:cubicBezTo>
                    <a:pt x="11564" y="2357"/>
                    <a:pt x="9396" y="5204"/>
                    <a:pt x="9097" y="6656"/>
                  </a:cubicBezTo>
                  <a:cubicBezTo>
                    <a:pt x="8836" y="8050"/>
                    <a:pt x="8537" y="8050"/>
                    <a:pt x="9321" y="8980"/>
                  </a:cubicBezTo>
                  <a:cubicBezTo>
                    <a:pt x="9732" y="9501"/>
                    <a:pt x="10779" y="9734"/>
                    <a:pt x="11151" y="8980"/>
                  </a:cubicBezTo>
                  <a:cubicBezTo>
                    <a:pt x="11675" y="7937"/>
                    <a:pt x="10666" y="7063"/>
                    <a:pt x="10815" y="6542"/>
                  </a:cubicBezTo>
                  <a:cubicBezTo>
                    <a:pt x="11301" y="4914"/>
                    <a:pt x="11564" y="6887"/>
                    <a:pt x="11938" y="6133"/>
                  </a:cubicBezTo>
                  <a:cubicBezTo>
                    <a:pt x="12684" y="4739"/>
                    <a:pt x="11600" y="1892"/>
                    <a:pt x="12834" y="1721"/>
                  </a:cubicBezTo>
                  <a:cubicBezTo>
                    <a:pt x="13917" y="1545"/>
                    <a:pt x="12945" y="3343"/>
                    <a:pt x="13693" y="3462"/>
                  </a:cubicBezTo>
                  <a:cubicBezTo>
                    <a:pt x="14364" y="3582"/>
                    <a:pt x="14702" y="2357"/>
                    <a:pt x="15112" y="1836"/>
                  </a:cubicBezTo>
                  <a:cubicBezTo>
                    <a:pt x="15375" y="1545"/>
                    <a:pt x="16346" y="213"/>
                    <a:pt x="16570" y="151"/>
                  </a:cubicBezTo>
                  <a:cubicBezTo>
                    <a:pt x="17765" y="-308"/>
                    <a:pt x="17092" y="384"/>
                    <a:pt x="18026" y="849"/>
                  </a:cubicBezTo>
                  <a:cubicBezTo>
                    <a:pt x="18813" y="1256"/>
                    <a:pt x="21280" y="1721"/>
                    <a:pt x="21053" y="3462"/>
                  </a:cubicBezTo>
                  <a:cubicBezTo>
                    <a:pt x="20792" y="5726"/>
                    <a:pt x="17579" y="4739"/>
                    <a:pt x="16720" y="5499"/>
                  </a:cubicBezTo>
                  <a:cubicBezTo>
                    <a:pt x="15636" y="6423"/>
                    <a:pt x="15262" y="8980"/>
                    <a:pt x="14477" y="10488"/>
                  </a:cubicBezTo>
                  <a:cubicBezTo>
                    <a:pt x="13879" y="11595"/>
                    <a:pt x="14067" y="11940"/>
                    <a:pt x="13208" y="12293"/>
                  </a:cubicBezTo>
                  <a:cubicBezTo>
                    <a:pt x="13019" y="12349"/>
                    <a:pt x="12834" y="11009"/>
                    <a:pt x="12573" y="11130"/>
                  </a:cubicBezTo>
                  <a:cubicBezTo>
                    <a:pt x="12049" y="11304"/>
                    <a:pt x="12085" y="11940"/>
                    <a:pt x="11711" y="12172"/>
                  </a:cubicBezTo>
                  <a:cubicBezTo>
                    <a:pt x="11639" y="12229"/>
                    <a:pt x="10292" y="14033"/>
                    <a:pt x="10292" y="13971"/>
                  </a:cubicBezTo>
                  <a:cubicBezTo>
                    <a:pt x="9956" y="15365"/>
                    <a:pt x="10666" y="15252"/>
                    <a:pt x="10666" y="16584"/>
                  </a:cubicBezTo>
                  <a:cubicBezTo>
                    <a:pt x="10741" y="19720"/>
                    <a:pt x="9956" y="19142"/>
                    <a:pt x="8648" y="18388"/>
                  </a:cubicBezTo>
                  <a:cubicBezTo>
                    <a:pt x="7863" y="17923"/>
                    <a:pt x="8462" y="16875"/>
                    <a:pt x="7342" y="17340"/>
                  </a:cubicBezTo>
                  <a:cubicBezTo>
                    <a:pt x="6893" y="17570"/>
                    <a:pt x="6594" y="19142"/>
                    <a:pt x="6145" y="19549"/>
                  </a:cubicBezTo>
                  <a:cubicBezTo>
                    <a:pt x="4276" y="21292"/>
                    <a:pt x="4986" y="18790"/>
                    <a:pt x="3530" y="17923"/>
                  </a:cubicBezTo>
                  <a:cubicBezTo>
                    <a:pt x="3006" y="17570"/>
                    <a:pt x="317" y="19199"/>
                    <a:pt x="18" y="17803"/>
                  </a:cubicBezTo>
                  <a:cubicBezTo>
                    <a:pt x="-320" y="16409"/>
                    <a:pt x="4201" y="11186"/>
                    <a:pt x="4911" y="10546"/>
                  </a:cubicBezTo>
                  <a:cubicBezTo>
                    <a:pt x="5623" y="9967"/>
                    <a:pt x="7489" y="9734"/>
                    <a:pt x="7750" y="8282"/>
                  </a:cubicBezTo>
                  <a:cubicBezTo>
                    <a:pt x="8201" y="5958"/>
                    <a:pt x="5734" y="6020"/>
                    <a:pt x="4689" y="6365"/>
                  </a:cubicBezTo>
                  <a:cubicBezTo>
                    <a:pt x="4836" y="5555"/>
                    <a:pt x="5285" y="4739"/>
                    <a:pt x="5770" y="4160"/>
                  </a:cubicBezTo>
                  <a:cubicBezTo>
                    <a:pt x="5770" y="4160"/>
                    <a:pt x="5770" y="4160"/>
                    <a:pt x="5770" y="4160"/>
                  </a:cubicBezTo>
                  <a:close/>
                  <a:moveTo>
                    <a:pt x="5770" y="416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1" name="AutoShape 32"/>
            <p:cNvSpPr>
              <a:spLocks/>
            </p:cNvSpPr>
            <p:nvPr/>
          </p:nvSpPr>
          <p:spPr bwMode="auto">
            <a:xfrm>
              <a:off x="4883974" y="1428554"/>
              <a:ext cx="1140380" cy="404277"/>
            </a:xfrm>
            <a:custGeom>
              <a:avLst/>
              <a:gdLst/>
              <a:ahLst/>
              <a:cxnLst/>
              <a:rect l="0" t="0" r="r" b="b"/>
              <a:pathLst>
                <a:path w="21531" h="21233">
                  <a:moveTo>
                    <a:pt x="2018" y="26"/>
                  </a:moveTo>
                  <a:cubicBezTo>
                    <a:pt x="2286" y="-228"/>
                    <a:pt x="2064" y="1532"/>
                    <a:pt x="2433" y="736"/>
                  </a:cubicBezTo>
                  <a:cubicBezTo>
                    <a:pt x="2573" y="432"/>
                    <a:pt x="2524" y="407"/>
                    <a:pt x="2703" y="712"/>
                  </a:cubicBezTo>
                  <a:cubicBezTo>
                    <a:pt x="2764" y="813"/>
                    <a:pt x="2977" y="1219"/>
                    <a:pt x="3057" y="1159"/>
                  </a:cubicBezTo>
                  <a:cubicBezTo>
                    <a:pt x="3105" y="1117"/>
                    <a:pt x="3130" y="947"/>
                    <a:pt x="3178" y="915"/>
                  </a:cubicBezTo>
                  <a:cubicBezTo>
                    <a:pt x="3233" y="879"/>
                    <a:pt x="3325" y="939"/>
                    <a:pt x="3383" y="947"/>
                  </a:cubicBezTo>
                  <a:cubicBezTo>
                    <a:pt x="3419" y="957"/>
                    <a:pt x="3522" y="932"/>
                    <a:pt x="3547" y="990"/>
                  </a:cubicBezTo>
                  <a:cubicBezTo>
                    <a:pt x="3604" y="1135"/>
                    <a:pt x="3574" y="1422"/>
                    <a:pt x="3638" y="1557"/>
                  </a:cubicBezTo>
                  <a:cubicBezTo>
                    <a:pt x="3754" y="1794"/>
                    <a:pt x="4195" y="1532"/>
                    <a:pt x="4238" y="1278"/>
                  </a:cubicBezTo>
                  <a:cubicBezTo>
                    <a:pt x="4256" y="1168"/>
                    <a:pt x="4268" y="829"/>
                    <a:pt x="4274" y="677"/>
                  </a:cubicBezTo>
                  <a:cubicBezTo>
                    <a:pt x="4290" y="262"/>
                    <a:pt x="4323" y="127"/>
                    <a:pt x="4481" y="407"/>
                  </a:cubicBezTo>
                  <a:cubicBezTo>
                    <a:pt x="4655" y="712"/>
                    <a:pt x="4618" y="727"/>
                    <a:pt x="4816" y="584"/>
                  </a:cubicBezTo>
                  <a:cubicBezTo>
                    <a:pt x="5157" y="330"/>
                    <a:pt x="5142" y="1371"/>
                    <a:pt x="5306" y="1870"/>
                  </a:cubicBezTo>
                  <a:cubicBezTo>
                    <a:pt x="5401" y="2167"/>
                    <a:pt x="5553" y="2200"/>
                    <a:pt x="5659" y="2522"/>
                  </a:cubicBezTo>
                  <a:cubicBezTo>
                    <a:pt x="5717" y="2707"/>
                    <a:pt x="5809" y="2767"/>
                    <a:pt x="5897" y="2675"/>
                  </a:cubicBezTo>
                  <a:cubicBezTo>
                    <a:pt x="5952" y="2615"/>
                    <a:pt x="5976" y="2420"/>
                    <a:pt x="6022" y="2395"/>
                  </a:cubicBezTo>
                  <a:cubicBezTo>
                    <a:pt x="6110" y="2344"/>
                    <a:pt x="6107" y="2260"/>
                    <a:pt x="6192" y="2328"/>
                  </a:cubicBezTo>
                  <a:cubicBezTo>
                    <a:pt x="6232" y="2361"/>
                    <a:pt x="6372" y="2733"/>
                    <a:pt x="6412" y="2801"/>
                  </a:cubicBezTo>
                  <a:cubicBezTo>
                    <a:pt x="6527" y="3012"/>
                    <a:pt x="6652" y="3334"/>
                    <a:pt x="6792" y="3376"/>
                  </a:cubicBezTo>
                  <a:cubicBezTo>
                    <a:pt x="6975" y="3427"/>
                    <a:pt x="6923" y="3182"/>
                    <a:pt x="7005" y="2919"/>
                  </a:cubicBezTo>
                  <a:cubicBezTo>
                    <a:pt x="7097" y="2623"/>
                    <a:pt x="7234" y="2717"/>
                    <a:pt x="7310" y="3054"/>
                  </a:cubicBezTo>
                  <a:cubicBezTo>
                    <a:pt x="7407" y="3477"/>
                    <a:pt x="7495" y="3926"/>
                    <a:pt x="7635" y="4256"/>
                  </a:cubicBezTo>
                  <a:cubicBezTo>
                    <a:pt x="7781" y="4611"/>
                    <a:pt x="7760" y="4848"/>
                    <a:pt x="7781" y="5424"/>
                  </a:cubicBezTo>
                  <a:cubicBezTo>
                    <a:pt x="7803" y="5940"/>
                    <a:pt x="7806" y="6439"/>
                    <a:pt x="8001" y="6540"/>
                  </a:cubicBezTo>
                  <a:cubicBezTo>
                    <a:pt x="8052" y="6566"/>
                    <a:pt x="8065" y="6743"/>
                    <a:pt x="8110" y="6786"/>
                  </a:cubicBezTo>
                  <a:cubicBezTo>
                    <a:pt x="8189" y="6862"/>
                    <a:pt x="8266" y="6769"/>
                    <a:pt x="8345" y="6743"/>
                  </a:cubicBezTo>
                  <a:cubicBezTo>
                    <a:pt x="8427" y="6727"/>
                    <a:pt x="8451" y="6718"/>
                    <a:pt x="8528" y="6828"/>
                  </a:cubicBezTo>
                  <a:cubicBezTo>
                    <a:pt x="8600" y="6947"/>
                    <a:pt x="8549" y="7107"/>
                    <a:pt x="8683" y="7031"/>
                  </a:cubicBezTo>
                  <a:cubicBezTo>
                    <a:pt x="8780" y="6972"/>
                    <a:pt x="8716" y="6760"/>
                    <a:pt x="8786" y="6685"/>
                  </a:cubicBezTo>
                  <a:cubicBezTo>
                    <a:pt x="8877" y="6591"/>
                    <a:pt x="8981" y="6947"/>
                    <a:pt x="9054" y="7065"/>
                  </a:cubicBezTo>
                  <a:cubicBezTo>
                    <a:pt x="9203" y="7285"/>
                    <a:pt x="9419" y="7311"/>
                    <a:pt x="9584" y="7268"/>
                  </a:cubicBezTo>
                  <a:cubicBezTo>
                    <a:pt x="9666" y="7243"/>
                    <a:pt x="9766" y="7209"/>
                    <a:pt x="9839" y="7091"/>
                  </a:cubicBezTo>
                  <a:cubicBezTo>
                    <a:pt x="9900" y="6989"/>
                    <a:pt x="9876" y="6862"/>
                    <a:pt x="9943" y="6846"/>
                  </a:cubicBezTo>
                  <a:cubicBezTo>
                    <a:pt x="10013" y="6837"/>
                    <a:pt x="10187" y="7099"/>
                    <a:pt x="10272" y="7133"/>
                  </a:cubicBezTo>
                  <a:cubicBezTo>
                    <a:pt x="10384" y="7192"/>
                    <a:pt x="10476" y="7303"/>
                    <a:pt x="10586" y="7387"/>
                  </a:cubicBezTo>
                  <a:cubicBezTo>
                    <a:pt x="10738" y="7505"/>
                    <a:pt x="10868" y="7623"/>
                    <a:pt x="11033" y="7658"/>
                  </a:cubicBezTo>
                  <a:cubicBezTo>
                    <a:pt x="11148" y="7674"/>
                    <a:pt x="11310" y="7548"/>
                    <a:pt x="11413" y="7412"/>
                  </a:cubicBezTo>
                  <a:cubicBezTo>
                    <a:pt x="11444" y="7378"/>
                    <a:pt x="11481" y="7073"/>
                    <a:pt x="11523" y="7225"/>
                  </a:cubicBezTo>
                  <a:cubicBezTo>
                    <a:pt x="11578" y="7437"/>
                    <a:pt x="11627" y="7522"/>
                    <a:pt x="11709" y="7666"/>
                  </a:cubicBezTo>
                  <a:cubicBezTo>
                    <a:pt x="11873" y="7945"/>
                    <a:pt x="11949" y="8165"/>
                    <a:pt x="12150" y="7835"/>
                  </a:cubicBezTo>
                  <a:cubicBezTo>
                    <a:pt x="12263" y="7649"/>
                    <a:pt x="12354" y="7293"/>
                    <a:pt x="12418" y="6981"/>
                  </a:cubicBezTo>
                  <a:cubicBezTo>
                    <a:pt x="12565" y="6253"/>
                    <a:pt x="12607" y="5525"/>
                    <a:pt x="12710" y="4798"/>
                  </a:cubicBezTo>
                  <a:cubicBezTo>
                    <a:pt x="12814" y="4070"/>
                    <a:pt x="13094" y="3841"/>
                    <a:pt x="13383" y="3994"/>
                  </a:cubicBezTo>
                  <a:cubicBezTo>
                    <a:pt x="13523" y="4070"/>
                    <a:pt x="13548" y="4052"/>
                    <a:pt x="13609" y="4451"/>
                  </a:cubicBezTo>
                  <a:cubicBezTo>
                    <a:pt x="13657" y="4772"/>
                    <a:pt x="13654" y="5128"/>
                    <a:pt x="13694" y="5457"/>
                  </a:cubicBezTo>
                  <a:cubicBezTo>
                    <a:pt x="13742" y="5855"/>
                    <a:pt x="13785" y="5982"/>
                    <a:pt x="13928" y="6016"/>
                  </a:cubicBezTo>
                  <a:cubicBezTo>
                    <a:pt x="14132" y="6067"/>
                    <a:pt x="14345" y="6185"/>
                    <a:pt x="14491" y="5796"/>
                  </a:cubicBezTo>
                  <a:cubicBezTo>
                    <a:pt x="14528" y="5686"/>
                    <a:pt x="14513" y="5449"/>
                    <a:pt x="14592" y="5500"/>
                  </a:cubicBezTo>
                  <a:cubicBezTo>
                    <a:pt x="14632" y="5525"/>
                    <a:pt x="14772" y="5601"/>
                    <a:pt x="14802" y="5678"/>
                  </a:cubicBezTo>
                  <a:cubicBezTo>
                    <a:pt x="14972" y="6083"/>
                    <a:pt x="15006" y="6481"/>
                    <a:pt x="15231" y="6642"/>
                  </a:cubicBezTo>
                  <a:cubicBezTo>
                    <a:pt x="15356" y="6736"/>
                    <a:pt x="15429" y="6769"/>
                    <a:pt x="15539" y="6718"/>
                  </a:cubicBezTo>
                  <a:cubicBezTo>
                    <a:pt x="15609" y="6685"/>
                    <a:pt x="15636" y="6524"/>
                    <a:pt x="15706" y="6676"/>
                  </a:cubicBezTo>
                  <a:cubicBezTo>
                    <a:pt x="15788" y="6870"/>
                    <a:pt x="15803" y="7217"/>
                    <a:pt x="15879" y="7404"/>
                  </a:cubicBezTo>
                  <a:cubicBezTo>
                    <a:pt x="16087" y="7894"/>
                    <a:pt x="16522" y="7065"/>
                    <a:pt x="16781" y="7293"/>
                  </a:cubicBezTo>
                  <a:cubicBezTo>
                    <a:pt x="16884" y="7387"/>
                    <a:pt x="16911" y="7726"/>
                    <a:pt x="17033" y="7505"/>
                  </a:cubicBezTo>
                  <a:cubicBezTo>
                    <a:pt x="17061" y="7455"/>
                    <a:pt x="16987" y="7073"/>
                    <a:pt x="17079" y="7251"/>
                  </a:cubicBezTo>
                  <a:cubicBezTo>
                    <a:pt x="17149" y="7378"/>
                    <a:pt x="17110" y="7616"/>
                    <a:pt x="17107" y="7776"/>
                  </a:cubicBezTo>
                  <a:cubicBezTo>
                    <a:pt x="17100" y="7979"/>
                    <a:pt x="17046" y="8749"/>
                    <a:pt x="17231" y="8486"/>
                  </a:cubicBezTo>
                  <a:cubicBezTo>
                    <a:pt x="17210" y="8656"/>
                    <a:pt x="17137" y="8648"/>
                    <a:pt x="17125" y="8809"/>
                  </a:cubicBezTo>
                  <a:cubicBezTo>
                    <a:pt x="17113" y="8977"/>
                    <a:pt x="17186" y="9096"/>
                    <a:pt x="17207" y="9223"/>
                  </a:cubicBezTo>
                  <a:cubicBezTo>
                    <a:pt x="17298" y="9731"/>
                    <a:pt x="17228" y="9486"/>
                    <a:pt x="17085" y="9654"/>
                  </a:cubicBezTo>
                  <a:cubicBezTo>
                    <a:pt x="17119" y="9764"/>
                    <a:pt x="17225" y="10052"/>
                    <a:pt x="17283" y="10035"/>
                  </a:cubicBezTo>
                  <a:cubicBezTo>
                    <a:pt x="17362" y="10018"/>
                    <a:pt x="17332" y="9806"/>
                    <a:pt x="17389" y="9739"/>
                  </a:cubicBezTo>
                  <a:cubicBezTo>
                    <a:pt x="17496" y="9629"/>
                    <a:pt x="17575" y="9874"/>
                    <a:pt x="17588" y="10196"/>
                  </a:cubicBezTo>
                  <a:cubicBezTo>
                    <a:pt x="17618" y="11042"/>
                    <a:pt x="17240" y="11693"/>
                    <a:pt x="17505" y="12337"/>
                  </a:cubicBezTo>
                  <a:cubicBezTo>
                    <a:pt x="17652" y="12700"/>
                    <a:pt x="17828" y="12734"/>
                    <a:pt x="17995" y="12971"/>
                  </a:cubicBezTo>
                  <a:cubicBezTo>
                    <a:pt x="18072" y="13072"/>
                    <a:pt x="18102" y="13267"/>
                    <a:pt x="18172" y="13385"/>
                  </a:cubicBezTo>
                  <a:cubicBezTo>
                    <a:pt x="18230" y="13479"/>
                    <a:pt x="18282" y="13580"/>
                    <a:pt x="18346" y="13631"/>
                  </a:cubicBezTo>
                  <a:cubicBezTo>
                    <a:pt x="18400" y="13682"/>
                    <a:pt x="18461" y="13546"/>
                    <a:pt x="18519" y="13638"/>
                  </a:cubicBezTo>
                  <a:cubicBezTo>
                    <a:pt x="18559" y="13698"/>
                    <a:pt x="18559" y="13944"/>
                    <a:pt x="18595" y="13969"/>
                  </a:cubicBezTo>
                  <a:cubicBezTo>
                    <a:pt x="18671" y="14011"/>
                    <a:pt x="18747" y="13783"/>
                    <a:pt x="18808" y="13698"/>
                  </a:cubicBezTo>
                  <a:cubicBezTo>
                    <a:pt x="18973" y="13470"/>
                    <a:pt x="19079" y="13334"/>
                    <a:pt x="19268" y="13360"/>
                  </a:cubicBezTo>
                  <a:cubicBezTo>
                    <a:pt x="19366" y="13376"/>
                    <a:pt x="19484" y="13334"/>
                    <a:pt x="19582" y="13376"/>
                  </a:cubicBezTo>
                  <a:cubicBezTo>
                    <a:pt x="19655" y="13419"/>
                    <a:pt x="19694" y="13563"/>
                    <a:pt x="19773" y="13495"/>
                  </a:cubicBezTo>
                  <a:cubicBezTo>
                    <a:pt x="19819" y="13453"/>
                    <a:pt x="19837" y="13267"/>
                    <a:pt x="19883" y="13208"/>
                  </a:cubicBezTo>
                  <a:cubicBezTo>
                    <a:pt x="19959" y="13106"/>
                    <a:pt x="20029" y="13216"/>
                    <a:pt x="20111" y="13165"/>
                  </a:cubicBezTo>
                  <a:cubicBezTo>
                    <a:pt x="20188" y="13114"/>
                    <a:pt x="20233" y="12708"/>
                    <a:pt x="20315" y="12683"/>
                  </a:cubicBezTo>
                  <a:cubicBezTo>
                    <a:pt x="20434" y="12649"/>
                    <a:pt x="20468" y="13114"/>
                    <a:pt x="20553" y="13283"/>
                  </a:cubicBezTo>
                  <a:cubicBezTo>
                    <a:pt x="20675" y="13521"/>
                    <a:pt x="20793" y="13216"/>
                    <a:pt x="20881" y="13419"/>
                  </a:cubicBezTo>
                  <a:cubicBezTo>
                    <a:pt x="21000" y="13698"/>
                    <a:pt x="21122" y="13706"/>
                    <a:pt x="21244" y="13978"/>
                  </a:cubicBezTo>
                  <a:cubicBezTo>
                    <a:pt x="21408" y="14350"/>
                    <a:pt x="21223" y="14764"/>
                    <a:pt x="21232" y="15179"/>
                  </a:cubicBezTo>
                  <a:cubicBezTo>
                    <a:pt x="21238" y="15602"/>
                    <a:pt x="21217" y="15881"/>
                    <a:pt x="21165" y="16278"/>
                  </a:cubicBezTo>
                  <a:cubicBezTo>
                    <a:pt x="21091" y="16854"/>
                    <a:pt x="21046" y="17506"/>
                    <a:pt x="20997" y="18115"/>
                  </a:cubicBezTo>
                  <a:cubicBezTo>
                    <a:pt x="20970" y="18445"/>
                    <a:pt x="20957" y="18715"/>
                    <a:pt x="20994" y="19045"/>
                  </a:cubicBezTo>
                  <a:cubicBezTo>
                    <a:pt x="21055" y="19587"/>
                    <a:pt x="21021" y="19122"/>
                    <a:pt x="21076" y="18800"/>
                  </a:cubicBezTo>
                  <a:cubicBezTo>
                    <a:pt x="21119" y="19114"/>
                    <a:pt x="21070" y="19469"/>
                    <a:pt x="21113" y="19773"/>
                  </a:cubicBezTo>
                  <a:cubicBezTo>
                    <a:pt x="21159" y="20095"/>
                    <a:pt x="21323" y="20137"/>
                    <a:pt x="21414" y="20339"/>
                  </a:cubicBezTo>
                  <a:cubicBezTo>
                    <a:pt x="21496" y="20526"/>
                    <a:pt x="21600" y="20907"/>
                    <a:pt x="21466" y="21169"/>
                  </a:cubicBezTo>
                  <a:cubicBezTo>
                    <a:pt x="21356" y="21372"/>
                    <a:pt x="21223" y="21034"/>
                    <a:pt x="21116" y="20992"/>
                  </a:cubicBezTo>
                  <a:cubicBezTo>
                    <a:pt x="21088" y="20974"/>
                    <a:pt x="20967" y="21025"/>
                    <a:pt x="20949" y="20966"/>
                  </a:cubicBezTo>
                  <a:cubicBezTo>
                    <a:pt x="20891" y="20772"/>
                    <a:pt x="20997" y="20797"/>
                    <a:pt x="20997" y="20619"/>
                  </a:cubicBezTo>
                  <a:cubicBezTo>
                    <a:pt x="21000" y="20323"/>
                    <a:pt x="20909" y="20086"/>
                    <a:pt x="20799" y="20027"/>
                  </a:cubicBezTo>
                  <a:cubicBezTo>
                    <a:pt x="20717" y="19976"/>
                    <a:pt x="20714" y="20077"/>
                    <a:pt x="20650" y="20112"/>
                  </a:cubicBezTo>
                  <a:cubicBezTo>
                    <a:pt x="20574" y="20154"/>
                    <a:pt x="20559" y="20103"/>
                    <a:pt x="20477" y="20095"/>
                  </a:cubicBezTo>
                  <a:cubicBezTo>
                    <a:pt x="20416" y="20086"/>
                    <a:pt x="20373" y="20187"/>
                    <a:pt x="20321" y="20179"/>
                  </a:cubicBezTo>
                  <a:cubicBezTo>
                    <a:pt x="20239" y="20170"/>
                    <a:pt x="20224" y="19993"/>
                    <a:pt x="20160" y="19951"/>
                  </a:cubicBezTo>
                  <a:cubicBezTo>
                    <a:pt x="20126" y="19934"/>
                    <a:pt x="20087" y="20120"/>
                    <a:pt x="20047" y="20061"/>
                  </a:cubicBezTo>
                  <a:cubicBezTo>
                    <a:pt x="19980" y="19942"/>
                    <a:pt x="20096" y="19638"/>
                    <a:pt x="19980" y="19705"/>
                  </a:cubicBezTo>
                  <a:cubicBezTo>
                    <a:pt x="19886" y="19764"/>
                    <a:pt x="19843" y="19629"/>
                    <a:pt x="19749" y="19561"/>
                  </a:cubicBezTo>
                  <a:cubicBezTo>
                    <a:pt x="19643" y="19485"/>
                    <a:pt x="19734" y="19265"/>
                    <a:pt x="19658" y="19182"/>
                  </a:cubicBezTo>
                  <a:cubicBezTo>
                    <a:pt x="19600" y="19114"/>
                    <a:pt x="19575" y="19409"/>
                    <a:pt x="19527" y="19393"/>
                  </a:cubicBezTo>
                  <a:cubicBezTo>
                    <a:pt x="19475" y="19375"/>
                    <a:pt x="19441" y="19215"/>
                    <a:pt x="19411" y="19138"/>
                  </a:cubicBezTo>
                  <a:cubicBezTo>
                    <a:pt x="19356" y="19003"/>
                    <a:pt x="19207" y="18732"/>
                    <a:pt x="19128" y="18657"/>
                  </a:cubicBezTo>
                  <a:cubicBezTo>
                    <a:pt x="19061" y="18597"/>
                    <a:pt x="19034" y="18657"/>
                    <a:pt x="18951" y="18504"/>
                  </a:cubicBezTo>
                  <a:cubicBezTo>
                    <a:pt x="18933" y="18470"/>
                    <a:pt x="18933" y="18335"/>
                    <a:pt x="18915" y="18318"/>
                  </a:cubicBezTo>
                  <a:cubicBezTo>
                    <a:pt x="18890" y="18292"/>
                    <a:pt x="18839" y="18327"/>
                    <a:pt x="18823" y="18309"/>
                  </a:cubicBezTo>
                  <a:cubicBezTo>
                    <a:pt x="18765" y="18234"/>
                    <a:pt x="18762" y="18352"/>
                    <a:pt x="18702" y="18115"/>
                  </a:cubicBezTo>
                  <a:cubicBezTo>
                    <a:pt x="18656" y="17937"/>
                    <a:pt x="18595" y="17784"/>
                    <a:pt x="18525" y="17683"/>
                  </a:cubicBezTo>
                  <a:cubicBezTo>
                    <a:pt x="18260" y="17312"/>
                    <a:pt x="17916" y="17632"/>
                    <a:pt x="17724" y="18132"/>
                  </a:cubicBezTo>
                  <a:cubicBezTo>
                    <a:pt x="17585" y="18487"/>
                    <a:pt x="17600" y="18318"/>
                    <a:pt x="17432" y="18275"/>
                  </a:cubicBezTo>
                  <a:cubicBezTo>
                    <a:pt x="17475" y="18284"/>
                    <a:pt x="17280" y="18377"/>
                    <a:pt x="17307" y="18343"/>
                  </a:cubicBezTo>
                  <a:cubicBezTo>
                    <a:pt x="17268" y="18394"/>
                    <a:pt x="17216" y="18521"/>
                    <a:pt x="17164" y="18589"/>
                  </a:cubicBezTo>
                  <a:cubicBezTo>
                    <a:pt x="17003" y="18800"/>
                    <a:pt x="16942" y="18563"/>
                    <a:pt x="16763" y="18461"/>
                  </a:cubicBezTo>
                  <a:cubicBezTo>
                    <a:pt x="16695" y="18427"/>
                    <a:pt x="16626" y="18427"/>
                    <a:pt x="16559" y="18394"/>
                  </a:cubicBezTo>
                  <a:cubicBezTo>
                    <a:pt x="16443" y="18327"/>
                    <a:pt x="16437" y="18182"/>
                    <a:pt x="16367" y="18039"/>
                  </a:cubicBezTo>
                  <a:cubicBezTo>
                    <a:pt x="16278" y="17861"/>
                    <a:pt x="16111" y="17987"/>
                    <a:pt x="16026" y="17954"/>
                  </a:cubicBezTo>
                  <a:cubicBezTo>
                    <a:pt x="15925" y="17912"/>
                    <a:pt x="15721" y="17887"/>
                    <a:pt x="15624" y="17784"/>
                  </a:cubicBezTo>
                  <a:cubicBezTo>
                    <a:pt x="15578" y="17734"/>
                    <a:pt x="15493" y="17573"/>
                    <a:pt x="15447" y="17573"/>
                  </a:cubicBezTo>
                  <a:cubicBezTo>
                    <a:pt x="15417" y="17573"/>
                    <a:pt x="15383" y="17726"/>
                    <a:pt x="15377" y="17726"/>
                  </a:cubicBezTo>
                  <a:cubicBezTo>
                    <a:pt x="15344" y="17717"/>
                    <a:pt x="15310" y="17683"/>
                    <a:pt x="15274" y="17667"/>
                  </a:cubicBezTo>
                  <a:cubicBezTo>
                    <a:pt x="15246" y="17658"/>
                    <a:pt x="15173" y="17539"/>
                    <a:pt x="15143" y="17522"/>
                  </a:cubicBezTo>
                  <a:cubicBezTo>
                    <a:pt x="15049" y="17446"/>
                    <a:pt x="15058" y="17404"/>
                    <a:pt x="14994" y="17565"/>
                  </a:cubicBezTo>
                  <a:cubicBezTo>
                    <a:pt x="14975" y="17615"/>
                    <a:pt x="15000" y="17793"/>
                    <a:pt x="14978" y="17836"/>
                  </a:cubicBezTo>
                  <a:cubicBezTo>
                    <a:pt x="14945" y="17903"/>
                    <a:pt x="14936" y="17827"/>
                    <a:pt x="14921" y="17844"/>
                  </a:cubicBezTo>
                  <a:cubicBezTo>
                    <a:pt x="14896" y="17878"/>
                    <a:pt x="14896" y="17599"/>
                    <a:pt x="14817" y="17878"/>
                  </a:cubicBezTo>
                  <a:cubicBezTo>
                    <a:pt x="14790" y="17980"/>
                    <a:pt x="14853" y="18207"/>
                    <a:pt x="14799" y="18207"/>
                  </a:cubicBezTo>
                  <a:cubicBezTo>
                    <a:pt x="14683" y="18216"/>
                    <a:pt x="14711" y="17996"/>
                    <a:pt x="14650" y="17929"/>
                  </a:cubicBezTo>
                  <a:cubicBezTo>
                    <a:pt x="14559" y="17819"/>
                    <a:pt x="14430" y="17971"/>
                    <a:pt x="14339" y="17869"/>
                  </a:cubicBezTo>
                  <a:cubicBezTo>
                    <a:pt x="14245" y="17768"/>
                    <a:pt x="14227" y="17590"/>
                    <a:pt x="14169" y="17506"/>
                  </a:cubicBezTo>
                  <a:cubicBezTo>
                    <a:pt x="14141" y="17463"/>
                    <a:pt x="14044" y="17480"/>
                    <a:pt x="14010" y="17463"/>
                  </a:cubicBezTo>
                  <a:cubicBezTo>
                    <a:pt x="13885" y="17404"/>
                    <a:pt x="13843" y="17378"/>
                    <a:pt x="13706" y="17463"/>
                  </a:cubicBezTo>
                  <a:cubicBezTo>
                    <a:pt x="13633" y="17506"/>
                    <a:pt x="13633" y="17573"/>
                    <a:pt x="13566" y="17497"/>
                  </a:cubicBezTo>
                  <a:cubicBezTo>
                    <a:pt x="13545" y="17472"/>
                    <a:pt x="13447" y="17083"/>
                    <a:pt x="13456" y="17083"/>
                  </a:cubicBezTo>
                  <a:cubicBezTo>
                    <a:pt x="13401" y="17074"/>
                    <a:pt x="13395" y="17302"/>
                    <a:pt x="13340" y="17362"/>
                  </a:cubicBezTo>
                  <a:cubicBezTo>
                    <a:pt x="13240" y="17463"/>
                    <a:pt x="13112" y="17192"/>
                    <a:pt x="13021" y="17124"/>
                  </a:cubicBezTo>
                  <a:cubicBezTo>
                    <a:pt x="12850" y="16999"/>
                    <a:pt x="12668" y="16981"/>
                    <a:pt x="12509" y="16846"/>
                  </a:cubicBezTo>
                  <a:cubicBezTo>
                    <a:pt x="11855" y="16304"/>
                    <a:pt x="11352" y="14942"/>
                    <a:pt x="10710" y="14366"/>
                  </a:cubicBezTo>
                  <a:cubicBezTo>
                    <a:pt x="10418" y="14113"/>
                    <a:pt x="10071" y="13791"/>
                    <a:pt x="9754" y="13783"/>
                  </a:cubicBezTo>
                  <a:cubicBezTo>
                    <a:pt x="9672" y="13783"/>
                    <a:pt x="9663" y="13909"/>
                    <a:pt x="9587" y="13758"/>
                  </a:cubicBezTo>
                  <a:cubicBezTo>
                    <a:pt x="9529" y="13647"/>
                    <a:pt x="9575" y="13512"/>
                    <a:pt x="9484" y="13385"/>
                  </a:cubicBezTo>
                  <a:cubicBezTo>
                    <a:pt x="9346" y="13191"/>
                    <a:pt x="8963" y="13140"/>
                    <a:pt x="8816" y="13309"/>
                  </a:cubicBezTo>
                  <a:cubicBezTo>
                    <a:pt x="8789" y="13334"/>
                    <a:pt x="8713" y="13554"/>
                    <a:pt x="8701" y="13554"/>
                  </a:cubicBezTo>
                  <a:cubicBezTo>
                    <a:pt x="8658" y="13563"/>
                    <a:pt x="8610" y="13385"/>
                    <a:pt x="8567" y="13343"/>
                  </a:cubicBezTo>
                  <a:cubicBezTo>
                    <a:pt x="8512" y="13275"/>
                    <a:pt x="8448" y="13360"/>
                    <a:pt x="8403" y="13208"/>
                  </a:cubicBezTo>
                  <a:cubicBezTo>
                    <a:pt x="8366" y="13089"/>
                    <a:pt x="8412" y="12742"/>
                    <a:pt x="8366" y="12683"/>
                  </a:cubicBezTo>
                  <a:cubicBezTo>
                    <a:pt x="8299" y="12581"/>
                    <a:pt x="8208" y="13004"/>
                    <a:pt x="8183" y="13081"/>
                  </a:cubicBezTo>
                  <a:cubicBezTo>
                    <a:pt x="8126" y="13250"/>
                    <a:pt x="8065" y="13081"/>
                    <a:pt x="8013" y="13114"/>
                  </a:cubicBezTo>
                  <a:cubicBezTo>
                    <a:pt x="7964" y="13148"/>
                    <a:pt x="7912" y="13385"/>
                    <a:pt x="7912" y="13385"/>
                  </a:cubicBezTo>
                  <a:cubicBezTo>
                    <a:pt x="7839" y="13444"/>
                    <a:pt x="7891" y="13292"/>
                    <a:pt x="7815" y="13224"/>
                  </a:cubicBezTo>
                  <a:cubicBezTo>
                    <a:pt x="7696" y="13123"/>
                    <a:pt x="7553" y="13233"/>
                    <a:pt x="7495" y="13538"/>
                  </a:cubicBezTo>
                  <a:cubicBezTo>
                    <a:pt x="7465" y="13698"/>
                    <a:pt x="7510" y="13850"/>
                    <a:pt x="7453" y="14003"/>
                  </a:cubicBezTo>
                  <a:cubicBezTo>
                    <a:pt x="7383" y="14181"/>
                    <a:pt x="7179" y="14053"/>
                    <a:pt x="7103" y="14029"/>
                  </a:cubicBezTo>
                  <a:cubicBezTo>
                    <a:pt x="6890" y="13952"/>
                    <a:pt x="6695" y="13935"/>
                    <a:pt x="6491" y="13724"/>
                  </a:cubicBezTo>
                  <a:cubicBezTo>
                    <a:pt x="6341" y="13563"/>
                    <a:pt x="6250" y="13554"/>
                    <a:pt x="6107" y="13512"/>
                  </a:cubicBezTo>
                  <a:cubicBezTo>
                    <a:pt x="5964" y="13470"/>
                    <a:pt x="5967" y="13173"/>
                    <a:pt x="5836" y="13081"/>
                  </a:cubicBezTo>
                  <a:cubicBezTo>
                    <a:pt x="5690" y="12979"/>
                    <a:pt x="5656" y="12920"/>
                    <a:pt x="5553" y="12624"/>
                  </a:cubicBezTo>
                  <a:cubicBezTo>
                    <a:pt x="5297" y="11904"/>
                    <a:pt x="4978" y="11896"/>
                    <a:pt x="4646" y="11735"/>
                  </a:cubicBezTo>
                  <a:cubicBezTo>
                    <a:pt x="4512" y="11667"/>
                    <a:pt x="4393" y="11491"/>
                    <a:pt x="4259" y="11455"/>
                  </a:cubicBezTo>
                  <a:cubicBezTo>
                    <a:pt x="4006" y="11397"/>
                    <a:pt x="3750" y="11397"/>
                    <a:pt x="3498" y="11312"/>
                  </a:cubicBezTo>
                  <a:cubicBezTo>
                    <a:pt x="3380" y="11270"/>
                    <a:pt x="3276" y="11244"/>
                    <a:pt x="3157" y="11228"/>
                  </a:cubicBezTo>
                  <a:cubicBezTo>
                    <a:pt x="3020" y="11211"/>
                    <a:pt x="2996" y="11076"/>
                    <a:pt x="2880" y="10924"/>
                  </a:cubicBezTo>
                  <a:cubicBezTo>
                    <a:pt x="2813" y="10831"/>
                    <a:pt x="2755" y="10703"/>
                    <a:pt x="2706" y="10932"/>
                  </a:cubicBezTo>
                  <a:cubicBezTo>
                    <a:pt x="2673" y="10678"/>
                    <a:pt x="2597" y="10213"/>
                    <a:pt x="2649" y="9942"/>
                  </a:cubicBezTo>
                  <a:cubicBezTo>
                    <a:pt x="2670" y="9823"/>
                    <a:pt x="2694" y="9637"/>
                    <a:pt x="2728" y="9552"/>
                  </a:cubicBezTo>
                  <a:cubicBezTo>
                    <a:pt x="2746" y="9510"/>
                    <a:pt x="2801" y="9561"/>
                    <a:pt x="2807" y="9544"/>
                  </a:cubicBezTo>
                  <a:cubicBezTo>
                    <a:pt x="2822" y="9493"/>
                    <a:pt x="2831" y="9333"/>
                    <a:pt x="2847" y="9274"/>
                  </a:cubicBezTo>
                  <a:cubicBezTo>
                    <a:pt x="2935" y="8977"/>
                    <a:pt x="3233" y="8081"/>
                    <a:pt x="2892" y="7987"/>
                  </a:cubicBezTo>
                  <a:cubicBezTo>
                    <a:pt x="2770" y="7945"/>
                    <a:pt x="2694" y="8258"/>
                    <a:pt x="2566" y="8198"/>
                  </a:cubicBezTo>
                  <a:cubicBezTo>
                    <a:pt x="2439" y="8139"/>
                    <a:pt x="2381" y="7776"/>
                    <a:pt x="2271" y="7640"/>
                  </a:cubicBezTo>
                  <a:cubicBezTo>
                    <a:pt x="2061" y="7387"/>
                    <a:pt x="1909" y="6794"/>
                    <a:pt x="1653" y="6905"/>
                  </a:cubicBezTo>
                  <a:cubicBezTo>
                    <a:pt x="1562" y="6947"/>
                    <a:pt x="1504" y="7040"/>
                    <a:pt x="1409" y="7065"/>
                  </a:cubicBezTo>
                  <a:cubicBezTo>
                    <a:pt x="1321" y="7099"/>
                    <a:pt x="1266" y="7049"/>
                    <a:pt x="1175" y="7031"/>
                  </a:cubicBezTo>
                  <a:cubicBezTo>
                    <a:pt x="1029" y="7014"/>
                    <a:pt x="898" y="7209"/>
                    <a:pt x="758" y="7243"/>
                  </a:cubicBezTo>
                  <a:cubicBezTo>
                    <a:pt x="599" y="7293"/>
                    <a:pt x="499" y="7031"/>
                    <a:pt x="381" y="6921"/>
                  </a:cubicBezTo>
                  <a:cubicBezTo>
                    <a:pt x="350" y="6888"/>
                    <a:pt x="286" y="6820"/>
                    <a:pt x="250" y="6837"/>
                  </a:cubicBezTo>
                  <a:cubicBezTo>
                    <a:pt x="216" y="6853"/>
                    <a:pt x="179" y="6972"/>
                    <a:pt x="173" y="6981"/>
                  </a:cubicBezTo>
                  <a:cubicBezTo>
                    <a:pt x="140" y="6989"/>
                    <a:pt x="131" y="7183"/>
                    <a:pt x="85" y="7023"/>
                  </a:cubicBezTo>
                  <a:cubicBezTo>
                    <a:pt x="49" y="6888"/>
                    <a:pt x="34" y="6676"/>
                    <a:pt x="0" y="6524"/>
                  </a:cubicBezTo>
                  <a:cubicBezTo>
                    <a:pt x="183" y="6524"/>
                    <a:pt x="213" y="5796"/>
                    <a:pt x="338" y="5770"/>
                  </a:cubicBezTo>
                  <a:cubicBezTo>
                    <a:pt x="451" y="5745"/>
                    <a:pt x="451" y="6303"/>
                    <a:pt x="484" y="6507"/>
                  </a:cubicBezTo>
                  <a:cubicBezTo>
                    <a:pt x="563" y="7014"/>
                    <a:pt x="594" y="6820"/>
                    <a:pt x="672" y="6447"/>
                  </a:cubicBezTo>
                  <a:cubicBezTo>
                    <a:pt x="731" y="6167"/>
                    <a:pt x="816" y="5982"/>
                    <a:pt x="886" y="5728"/>
                  </a:cubicBezTo>
                  <a:cubicBezTo>
                    <a:pt x="968" y="5433"/>
                    <a:pt x="980" y="5187"/>
                    <a:pt x="993" y="4806"/>
                  </a:cubicBezTo>
                  <a:cubicBezTo>
                    <a:pt x="996" y="4654"/>
                    <a:pt x="971" y="4467"/>
                    <a:pt x="1011" y="4341"/>
                  </a:cubicBezTo>
                  <a:cubicBezTo>
                    <a:pt x="1126" y="3986"/>
                    <a:pt x="1072" y="4451"/>
                    <a:pt x="1120" y="4518"/>
                  </a:cubicBezTo>
                  <a:cubicBezTo>
                    <a:pt x="1461" y="4975"/>
                    <a:pt x="1461" y="3283"/>
                    <a:pt x="1486" y="2707"/>
                  </a:cubicBezTo>
                  <a:cubicBezTo>
                    <a:pt x="1507" y="2200"/>
                    <a:pt x="1586" y="1574"/>
                    <a:pt x="1708" y="1194"/>
                  </a:cubicBezTo>
                  <a:cubicBezTo>
                    <a:pt x="1824" y="829"/>
                    <a:pt x="1882" y="297"/>
                    <a:pt x="2018" y="26"/>
                  </a:cubicBezTo>
                  <a:cubicBezTo>
                    <a:pt x="2018" y="26"/>
                    <a:pt x="2018" y="26"/>
                    <a:pt x="2018" y="26"/>
                  </a:cubicBezTo>
                  <a:close/>
                  <a:moveTo>
                    <a:pt x="2018" y="2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2" name="AutoShape 33"/>
            <p:cNvSpPr>
              <a:spLocks/>
            </p:cNvSpPr>
            <p:nvPr/>
          </p:nvSpPr>
          <p:spPr bwMode="auto">
            <a:xfrm>
              <a:off x="6622799" y="1753134"/>
              <a:ext cx="26082" cy="44920"/>
            </a:xfrm>
            <a:custGeom>
              <a:avLst/>
              <a:gdLst/>
              <a:ahLst/>
              <a:cxnLst/>
              <a:rect l="0" t="0" r="r" b="b"/>
              <a:pathLst>
                <a:path w="19959" h="21600">
                  <a:moveTo>
                    <a:pt x="9709" y="0"/>
                  </a:moveTo>
                  <a:cubicBezTo>
                    <a:pt x="10434" y="5483"/>
                    <a:pt x="12141" y="2703"/>
                    <a:pt x="17514" y="3939"/>
                  </a:cubicBezTo>
                  <a:cubicBezTo>
                    <a:pt x="20688" y="4706"/>
                    <a:pt x="18126" y="5092"/>
                    <a:pt x="18610" y="5941"/>
                  </a:cubicBezTo>
                  <a:cubicBezTo>
                    <a:pt x="18610" y="5941"/>
                    <a:pt x="19959" y="9339"/>
                    <a:pt x="19959" y="9254"/>
                  </a:cubicBezTo>
                  <a:cubicBezTo>
                    <a:pt x="17514" y="13579"/>
                    <a:pt x="15812" y="9414"/>
                    <a:pt x="13485" y="9563"/>
                  </a:cubicBezTo>
                  <a:cubicBezTo>
                    <a:pt x="11534" y="9723"/>
                    <a:pt x="6539" y="12343"/>
                    <a:pt x="11045" y="12343"/>
                  </a:cubicBezTo>
                  <a:cubicBezTo>
                    <a:pt x="10805" y="14964"/>
                    <a:pt x="6657" y="14346"/>
                    <a:pt x="6539" y="16657"/>
                  </a:cubicBezTo>
                  <a:cubicBezTo>
                    <a:pt x="6539" y="18436"/>
                    <a:pt x="8731" y="20748"/>
                    <a:pt x="6539" y="21600"/>
                  </a:cubicBezTo>
                  <a:cubicBezTo>
                    <a:pt x="7382" y="21291"/>
                    <a:pt x="-672" y="19129"/>
                    <a:pt x="184" y="20513"/>
                  </a:cubicBezTo>
                  <a:cubicBezTo>
                    <a:pt x="-912" y="18894"/>
                    <a:pt x="3235" y="17201"/>
                    <a:pt x="3357" y="15582"/>
                  </a:cubicBezTo>
                  <a:cubicBezTo>
                    <a:pt x="3488" y="13496"/>
                    <a:pt x="795" y="13579"/>
                    <a:pt x="1532" y="11033"/>
                  </a:cubicBezTo>
                  <a:cubicBezTo>
                    <a:pt x="2139" y="8644"/>
                    <a:pt x="3846" y="9180"/>
                    <a:pt x="5562" y="7177"/>
                  </a:cubicBezTo>
                  <a:cubicBezTo>
                    <a:pt x="7635" y="4788"/>
                    <a:pt x="3488" y="775"/>
                    <a:pt x="9709" y="0"/>
                  </a:cubicBezTo>
                  <a:cubicBezTo>
                    <a:pt x="9709" y="0"/>
                    <a:pt x="9709" y="0"/>
                    <a:pt x="9709" y="0"/>
                  </a:cubicBezTo>
                  <a:close/>
                  <a:moveTo>
                    <a:pt x="9709"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3" name="AutoShape 34"/>
            <p:cNvSpPr>
              <a:spLocks/>
            </p:cNvSpPr>
            <p:nvPr/>
          </p:nvSpPr>
          <p:spPr bwMode="auto">
            <a:xfrm>
              <a:off x="7109670" y="1822687"/>
              <a:ext cx="228945" cy="201414"/>
            </a:xfrm>
            <a:custGeom>
              <a:avLst/>
              <a:gdLst/>
              <a:ahLst/>
              <a:cxnLst/>
              <a:rect l="0" t="0" r="r" b="b"/>
              <a:pathLst>
                <a:path w="21473" h="21374">
                  <a:moveTo>
                    <a:pt x="18788" y="0"/>
                  </a:moveTo>
                  <a:cubicBezTo>
                    <a:pt x="18542" y="1303"/>
                    <a:pt x="18604" y="1946"/>
                    <a:pt x="19724" y="1234"/>
                  </a:cubicBezTo>
                  <a:cubicBezTo>
                    <a:pt x="20340" y="835"/>
                    <a:pt x="20847" y="-173"/>
                    <a:pt x="21369" y="938"/>
                  </a:cubicBezTo>
                  <a:cubicBezTo>
                    <a:pt x="21600" y="1442"/>
                    <a:pt x="21384" y="1877"/>
                    <a:pt x="21307" y="2416"/>
                  </a:cubicBezTo>
                  <a:cubicBezTo>
                    <a:pt x="21184" y="3267"/>
                    <a:pt x="21277" y="2988"/>
                    <a:pt x="20724" y="3302"/>
                  </a:cubicBezTo>
                  <a:cubicBezTo>
                    <a:pt x="20647" y="3355"/>
                    <a:pt x="20401" y="3701"/>
                    <a:pt x="20325" y="3701"/>
                  </a:cubicBezTo>
                  <a:cubicBezTo>
                    <a:pt x="20108" y="3684"/>
                    <a:pt x="20125" y="3355"/>
                    <a:pt x="19926" y="3302"/>
                  </a:cubicBezTo>
                  <a:cubicBezTo>
                    <a:pt x="19586" y="3232"/>
                    <a:pt x="19249" y="3180"/>
                    <a:pt x="19035" y="3476"/>
                  </a:cubicBezTo>
                  <a:cubicBezTo>
                    <a:pt x="18449" y="4205"/>
                    <a:pt x="19158" y="4918"/>
                    <a:pt x="19387" y="5439"/>
                  </a:cubicBezTo>
                  <a:cubicBezTo>
                    <a:pt x="19557" y="5822"/>
                    <a:pt x="19803" y="6396"/>
                    <a:pt x="19832" y="6882"/>
                  </a:cubicBezTo>
                  <a:cubicBezTo>
                    <a:pt x="19862" y="7786"/>
                    <a:pt x="19832" y="7716"/>
                    <a:pt x="19234" y="8254"/>
                  </a:cubicBezTo>
                  <a:cubicBezTo>
                    <a:pt x="19018" y="8446"/>
                    <a:pt x="18757" y="8758"/>
                    <a:pt x="18651" y="9036"/>
                  </a:cubicBezTo>
                  <a:cubicBezTo>
                    <a:pt x="18358" y="9802"/>
                    <a:pt x="18619" y="10270"/>
                    <a:pt x="18035" y="10879"/>
                  </a:cubicBezTo>
                  <a:cubicBezTo>
                    <a:pt x="17390" y="11540"/>
                    <a:pt x="16745" y="12043"/>
                    <a:pt x="16162" y="12807"/>
                  </a:cubicBezTo>
                  <a:cubicBezTo>
                    <a:pt x="15593" y="13573"/>
                    <a:pt x="15270" y="14250"/>
                    <a:pt x="14549" y="14806"/>
                  </a:cubicBezTo>
                  <a:cubicBezTo>
                    <a:pt x="14010" y="15241"/>
                    <a:pt x="13333" y="15658"/>
                    <a:pt x="12934" y="16249"/>
                  </a:cubicBezTo>
                  <a:cubicBezTo>
                    <a:pt x="12444" y="16962"/>
                    <a:pt x="12136" y="17970"/>
                    <a:pt x="11275" y="18299"/>
                  </a:cubicBezTo>
                  <a:cubicBezTo>
                    <a:pt x="10216" y="18716"/>
                    <a:pt x="8741" y="17848"/>
                    <a:pt x="7712" y="18542"/>
                  </a:cubicBezTo>
                  <a:cubicBezTo>
                    <a:pt x="7343" y="18786"/>
                    <a:pt x="7097" y="19497"/>
                    <a:pt x="6698" y="19776"/>
                  </a:cubicBezTo>
                  <a:cubicBezTo>
                    <a:pt x="6299" y="20037"/>
                    <a:pt x="5807" y="20054"/>
                    <a:pt x="5377" y="20315"/>
                  </a:cubicBezTo>
                  <a:cubicBezTo>
                    <a:pt x="4885" y="20593"/>
                    <a:pt x="4486" y="21184"/>
                    <a:pt x="3948" y="21340"/>
                  </a:cubicBezTo>
                  <a:cubicBezTo>
                    <a:pt x="3625" y="21427"/>
                    <a:pt x="2904" y="21323"/>
                    <a:pt x="2551" y="21306"/>
                  </a:cubicBezTo>
                  <a:cubicBezTo>
                    <a:pt x="2259" y="21288"/>
                    <a:pt x="1690" y="21184"/>
                    <a:pt x="1398" y="21114"/>
                  </a:cubicBezTo>
                  <a:cubicBezTo>
                    <a:pt x="1152" y="21045"/>
                    <a:pt x="1183" y="20714"/>
                    <a:pt x="830" y="20767"/>
                  </a:cubicBezTo>
                  <a:cubicBezTo>
                    <a:pt x="538" y="20819"/>
                    <a:pt x="246" y="21114"/>
                    <a:pt x="0" y="21254"/>
                  </a:cubicBezTo>
                  <a:cubicBezTo>
                    <a:pt x="154" y="20385"/>
                    <a:pt x="338" y="19307"/>
                    <a:pt x="876" y="18700"/>
                  </a:cubicBezTo>
                  <a:cubicBezTo>
                    <a:pt x="1199" y="18333"/>
                    <a:pt x="1935" y="18212"/>
                    <a:pt x="2366" y="18021"/>
                  </a:cubicBezTo>
                  <a:cubicBezTo>
                    <a:pt x="2735" y="17865"/>
                    <a:pt x="3748" y="17378"/>
                    <a:pt x="3748" y="16857"/>
                  </a:cubicBezTo>
                  <a:cubicBezTo>
                    <a:pt x="3748" y="16422"/>
                    <a:pt x="2842" y="16040"/>
                    <a:pt x="2442" y="16144"/>
                  </a:cubicBezTo>
                  <a:cubicBezTo>
                    <a:pt x="1812" y="16318"/>
                    <a:pt x="1705" y="16943"/>
                    <a:pt x="1674" y="15779"/>
                  </a:cubicBezTo>
                  <a:cubicBezTo>
                    <a:pt x="1629" y="14857"/>
                    <a:pt x="1935" y="14857"/>
                    <a:pt x="2382" y="14336"/>
                  </a:cubicBezTo>
                  <a:cubicBezTo>
                    <a:pt x="3087" y="13554"/>
                    <a:pt x="2565" y="13381"/>
                    <a:pt x="2643" y="12565"/>
                  </a:cubicBezTo>
                  <a:cubicBezTo>
                    <a:pt x="2674" y="12200"/>
                    <a:pt x="3011" y="11852"/>
                    <a:pt x="3087" y="11470"/>
                  </a:cubicBezTo>
                  <a:cubicBezTo>
                    <a:pt x="3150" y="11122"/>
                    <a:pt x="2980" y="10671"/>
                    <a:pt x="3103" y="10357"/>
                  </a:cubicBezTo>
                  <a:cubicBezTo>
                    <a:pt x="3487" y="9245"/>
                    <a:pt x="4962" y="8602"/>
                    <a:pt x="5653" y="7872"/>
                  </a:cubicBezTo>
                  <a:cubicBezTo>
                    <a:pt x="6223" y="7265"/>
                    <a:pt x="7375" y="4901"/>
                    <a:pt x="8126" y="6360"/>
                  </a:cubicBezTo>
                  <a:cubicBezTo>
                    <a:pt x="9033" y="8134"/>
                    <a:pt x="9202" y="5787"/>
                    <a:pt x="10124" y="6447"/>
                  </a:cubicBezTo>
                  <a:cubicBezTo>
                    <a:pt x="10401" y="6639"/>
                    <a:pt x="10477" y="7073"/>
                    <a:pt x="10507" y="7386"/>
                  </a:cubicBezTo>
                  <a:cubicBezTo>
                    <a:pt x="10553" y="7942"/>
                    <a:pt x="10292" y="8081"/>
                    <a:pt x="10708" y="8134"/>
                  </a:cubicBezTo>
                  <a:cubicBezTo>
                    <a:pt x="11445" y="8202"/>
                    <a:pt x="11459" y="7229"/>
                    <a:pt x="11659" y="6691"/>
                  </a:cubicBezTo>
                  <a:cubicBezTo>
                    <a:pt x="11860" y="6134"/>
                    <a:pt x="12043" y="6152"/>
                    <a:pt x="12412" y="5683"/>
                  </a:cubicBezTo>
                  <a:cubicBezTo>
                    <a:pt x="12752" y="5266"/>
                    <a:pt x="12629" y="5093"/>
                    <a:pt x="12752" y="4605"/>
                  </a:cubicBezTo>
                  <a:cubicBezTo>
                    <a:pt x="12811" y="4344"/>
                    <a:pt x="12919" y="3771"/>
                    <a:pt x="13089" y="3581"/>
                  </a:cubicBezTo>
                  <a:cubicBezTo>
                    <a:pt x="13488" y="3127"/>
                    <a:pt x="14655" y="3250"/>
                    <a:pt x="15239" y="2520"/>
                  </a:cubicBezTo>
                  <a:cubicBezTo>
                    <a:pt x="15761" y="1877"/>
                    <a:pt x="15777" y="1756"/>
                    <a:pt x="16499" y="1373"/>
                  </a:cubicBezTo>
                  <a:cubicBezTo>
                    <a:pt x="17252" y="974"/>
                    <a:pt x="18035" y="487"/>
                    <a:pt x="18788" y="0"/>
                  </a:cubicBezTo>
                  <a:cubicBezTo>
                    <a:pt x="18788" y="0"/>
                    <a:pt x="18788" y="0"/>
                    <a:pt x="18788" y="0"/>
                  </a:cubicBezTo>
                  <a:close/>
                  <a:moveTo>
                    <a:pt x="18788"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4" name="AutoShape 35"/>
            <p:cNvSpPr>
              <a:spLocks/>
            </p:cNvSpPr>
            <p:nvPr/>
          </p:nvSpPr>
          <p:spPr bwMode="auto">
            <a:xfrm>
              <a:off x="5299843" y="1648805"/>
              <a:ext cx="30429" cy="13042"/>
            </a:xfrm>
            <a:custGeom>
              <a:avLst/>
              <a:gdLst/>
              <a:ahLst/>
              <a:cxnLst/>
              <a:rect l="0" t="0" r="r" b="b"/>
              <a:pathLst>
                <a:path w="18174" h="18758">
                  <a:moveTo>
                    <a:pt x="2309" y="108"/>
                  </a:moveTo>
                  <a:cubicBezTo>
                    <a:pt x="6647" y="5436"/>
                    <a:pt x="11079" y="7073"/>
                    <a:pt x="15219" y="12649"/>
                  </a:cubicBezTo>
                  <a:cubicBezTo>
                    <a:pt x="21278" y="21002"/>
                    <a:pt x="16734" y="19165"/>
                    <a:pt x="13002" y="16597"/>
                  </a:cubicBezTo>
                  <a:cubicBezTo>
                    <a:pt x="9877" y="14262"/>
                    <a:pt x="6340" y="13107"/>
                    <a:pt x="3316" y="10796"/>
                  </a:cubicBezTo>
                  <a:cubicBezTo>
                    <a:pt x="692" y="8934"/>
                    <a:pt x="793" y="13107"/>
                    <a:pt x="180" y="7073"/>
                  </a:cubicBezTo>
                  <a:cubicBezTo>
                    <a:pt x="-322" y="2194"/>
                    <a:pt x="180" y="-598"/>
                    <a:pt x="2309" y="108"/>
                  </a:cubicBezTo>
                  <a:cubicBezTo>
                    <a:pt x="2309" y="108"/>
                    <a:pt x="2309" y="108"/>
                    <a:pt x="2309" y="108"/>
                  </a:cubicBezTo>
                  <a:close/>
                  <a:moveTo>
                    <a:pt x="2309" y="10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5" name="AutoShape 36"/>
            <p:cNvSpPr>
              <a:spLocks/>
            </p:cNvSpPr>
            <p:nvPr/>
          </p:nvSpPr>
          <p:spPr bwMode="auto">
            <a:xfrm>
              <a:off x="7237184" y="1706766"/>
              <a:ext cx="101431" cy="46369"/>
            </a:xfrm>
            <a:custGeom>
              <a:avLst/>
              <a:gdLst/>
              <a:ahLst/>
              <a:cxnLst/>
              <a:rect l="0" t="0" r="r" b="b"/>
              <a:pathLst>
                <a:path w="20899" h="21142">
                  <a:moveTo>
                    <a:pt x="4169" y="0"/>
                  </a:moveTo>
                  <a:cubicBezTo>
                    <a:pt x="5342" y="368"/>
                    <a:pt x="6214" y="-225"/>
                    <a:pt x="6920" y="1257"/>
                  </a:cubicBezTo>
                  <a:cubicBezTo>
                    <a:pt x="7592" y="2585"/>
                    <a:pt x="6419" y="3619"/>
                    <a:pt x="7727" y="3916"/>
                  </a:cubicBezTo>
                  <a:cubicBezTo>
                    <a:pt x="7861" y="3916"/>
                    <a:pt x="8970" y="2442"/>
                    <a:pt x="9239" y="2289"/>
                  </a:cubicBezTo>
                  <a:cubicBezTo>
                    <a:pt x="9842" y="1849"/>
                    <a:pt x="10649" y="1698"/>
                    <a:pt x="11322" y="1624"/>
                  </a:cubicBezTo>
                  <a:cubicBezTo>
                    <a:pt x="12732" y="1257"/>
                    <a:pt x="14208" y="2289"/>
                    <a:pt x="15655" y="1992"/>
                  </a:cubicBezTo>
                  <a:cubicBezTo>
                    <a:pt x="16291" y="1849"/>
                    <a:pt x="18443" y="664"/>
                    <a:pt x="19380" y="1402"/>
                  </a:cubicBezTo>
                  <a:cubicBezTo>
                    <a:pt x="21533" y="3177"/>
                    <a:pt x="21264" y="12570"/>
                    <a:pt x="19413" y="14345"/>
                  </a:cubicBezTo>
                  <a:cubicBezTo>
                    <a:pt x="17335" y="16269"/>
                    <a:pt x="14514" y="15602"/>
                    <a:pt x="12264" y="17012"/>
                  </a:cubicBezTo>
                  <a:cubicBezTo>
                    <a:pt x="10817" y="17901"/>
                    <a:pt x="9875" y="16787"/>
                    <a:pt x="8567" y="17012"/>
                  </a:cubicBezTo>
                  <a:cubicBezTo>
                    <a:pt x="7356" y="17308"/>
                    <a:pt x="6553" y="19822"/>
                    <a:pt x="5277" y="19893"/>
                  </a:cubicBezTo>
                  <a:cubicBezTo>
                    <a:pt x="4739" y="19968"/>
                    <a:pt x="4568" y="18711"/>
                    <a:pt x="3899" y="18933"/>
                  </a:cubicBezTo>
                  <a:cubicBezTo>
                    <a:pt x="3259" y="19158"/>
                    <a:pt x="2990" y="20711"/>
                    <a:pt x="2420" y="21079"/>
                  </a:cubicBezTo>
                  <a:cubicBezTo>
                    <a:pt x="1919" y="21375"/>
                    <a:pt x="137" y="20632"/>
                    <a:pt x="3" y="18637"/>
                  </a:cubicBezTo>
                  <a:cubicBezTo>
                    <a:pt x="-67" y="17155"/>
                    <a:pt x="1413" y="13313"/>
                    <a:pt x="1881" y="12057"/>
                  </a:cubicBezTo>
                  <a:cubicBezTo>
                    <a:pt x="2656" y="9686"/>
                    <a:pt x="3630" y="9535"/>
                    <a:pt x="4637" y="8061"/>
                  </a:cubicBezTo>
                  <a:cubicBezTo>
                    <a:pt x="6284" y="5765"/>
                    <a:pt x="5240" y="5548"/>
                    <a:pt x="3932" y="6948"/>
                  </a:cubicBezTo>
                  <a:cubicBezTo>
                    <a:pt x="2958" y="7990"/>
                    <a:pt x="1380" y="10943"/>
                    <a:pt x="1951" y="5987"/>
                  </a:cubicBezTo>
                  <a:cubicBezTo>
                    <a:pt x="2118" y="4580"/>
                    <a:pt x="3630" y="592"/>
                    <a:pt x="4169" y="0"/>
                  </a:cubicBezTo>
                  <a:cubicBezTo>
                    <a:pt x="4169" y="0"/>
                    <a:pt x="4169" y="0"/>
                    <a:pt x="4169" y="0"/>
                  </a:cubicBezTo>
                  <a:close/>
                  <a:moveTo>
                    <a:pt x="4169"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6" name="AutoShape 37"/>
            <p:cNvSpPr>
              <a:spLocks/>
            </p:cNvSpPr>
            <p:nvPr/>
          </p:nvSpPr>
          <p:spPr bwMode="auto">
            <a:xfrm>
              <a:off x="6553246" y="1869056"/>
              <a:ext cx="231843" cy="144902"/>
            </a:xfrm>
            <a:custGeom>
              <a:avLst/>
              <a:gdLst/>
              <a:ahLst/>
              <a:cxnLst/>
              <a:rect l="0" t="0" r="r" b="b"/>
              <a:pathLst>
                <a:path w="20896" h="21600">
                  <a:moveTo>
                    <a:pt x="16400" y="21600"/>
                  </a:moveTo>
                  <a:cubicBezTo>
                    <a:pt x="15959" y="21334"/>
                    <a:pt x="15753" y="20581"/>
                    <a:pt x="15267" y="20339"/>
                  </a:cubicBezTo>
                  <a:cubicBezTo>
                    <a:pt x="14751" y="20071"/>
                    <a:pt x="14131" y="20241"/>
                    <a:pt x="13646" y="20071"/>
                  </a:cubicBezTo>
                  <a:cubicBezTo>
                    <a:pt x="12939" y="19829"/>
                    <a:pt x="11980" y="17911"/>
                    <a:pt x="11744" y="16990"/>
                  </a:cubicBezTo>
                  <a:cubicBezTo>
                    <a:pt x="11318" y="15240"/>
                    <a:pt x="11052" y="14442"/>
                    <a:pt x="10213" y="13591"/>
                  </a:cubicBezTo>
                  <a:cubicBezTo>
                    <a:pt x="10006" y="13373"/>
                    <a:pt x="9755" y="13396"/>
                    <a:pt x="9550" y="13228"/>
                  </a:cubicBezTo>
                  <a:cubicBezTo>
                    <a:pt x="9300" y="13034"/>
                    <a:pt x="9240" y="12887"/>
                    <a:pt x="8974" y="12595"/>
                  </a:cubicBezTo>
                  <a:cubicBezTo>
                    <a:pt x="8797" y="12427"/>
                    <a:pt x="8518" y="12327"/>
                    <a:pt x="8386" y="12038"/>
                  </a:cubicBezTo>
                  <a:cubicBezTo>
                    <a:pt x="8179" y="11600"/>
                    <a:pt x="8311" y="11237"/>
                    <a:pt x="8150" y="10825"/>
                  </a:cubicBezTo>
                  <a:cubicBezTo>
                    <a:pt x="8164" y="10849"/>
                    <a:pt x="7574" y="10363"/>
                    <a:pt x="7663" y="10412"/>
                  </a:cubicBezTo>
                  <a:cubicBezTo>
                    <a:pt x="7501" y="10315"/>
                    <a:pt x="7266" y="10194"/>
                    <a:pt x="7000" y="10121"/>
                  </a:cubicBezTo>
                  <a:cubicBezTo>
                    <a:pt x="6514" y="10000"/>
                    <a:pt x="5984" y="9612"/>
                    <a:pt x="5512" y="9876"/>
                  </a:cubicBezTo>
                  <a:cubicBezTo>
                    <a:pt x="5276" y="10024"/>
                    <a:pt x="5203" y="10606"/>
                    <a:pt x="4966" y="10606"/>
                  </a:cubicBezTo>
                  <a:cubicBezTo>
                    <a:pt x="4834" y="10631"/>
                    <a:pt x="4540" y="10047"/>
                    <a:pt x="4393" y="9950"/>
                  </a:cubicBezTo>
                  <a:cubicBezTo>
                    <a:pt x="3935" y="9612"/>
                    <a:pt x="3375" y="9756"/>
                    <a:pt x="2889" y="9635"/>
                  </a:cubicBezTo>
                  <a:cubicBezTo>
                    <a:pt x="2477" y="9514"/>
                    <a:pt x="1859" y="9320"/>
                    <a:pt x="1505" y="8931"/>
                  </a:cubicBezTo>
                  <a:cubicBezTo>
                    <a:pt x="1004" y="8398"/>
                    <a:pt x="1061" y="7741"/>
                    <a:pt x="768" y="7037"/>
                  </a:cubicBezTo>
                  <a:cubicBezTo>
                    <a:pt x="575" y="6601"/>
                    <a:pt x="31" y="6360"/>
                    <a:pt x="1" y="5726"/>
                  </a:cubicBezTo>
                  <a:cubicBezTo>
                    <a:pt x="-28" y="5193"/>
                    <a:pt x="546" y="4077"/>
                    <a:pt x="768" y="3712"/>
                  </a:cubicBezTo>
                  <a:cubicBezTo>
                    <a:pt x="1401" y="2619"/>
                    <a:pt x="2477" y="2377"/>
                    <a:pt x="3287" y="2062"/>
                  </a:cubicBezTo>
                  <a:cubicBezTo>
                    <a:pt x="3876" y="1820"/>
                    <a:pt x="4038" y="1747"/>
                    <a:pt x="4627" y="1820"/>
                  </a:cubicBezTo>
                  <a:cubicBezTo>
                    <a:pt x="5158" y="1892"/>
                    <a:pt x="5557" y="1479"/>
                    <a:pt x="6086" y="1529"/>
                  </a:cubicBezTo>
                  <a:cubicBezTo>
                    <a:pt x="6381" y="1552"/>
                    <a:pt x="6603" y="1918"/>
                    <a:pt x="6882" y="1867"/>
                  </a:cubicBezTo>
                  <a:cubicBezTo>
                    <a:pt x="7132" y="1844"/>
                    <a:pt x="7295" y="1406"/>
                    <a:pt x="7531" y="1311"/>
                  </a:cubicBezTo>
                  <a:cubicBezTo>
                    <a:pt x="8179" y="993"/>
                    <a:pt x="8414" y="1747"/>
                    <a:pt x="9033" y="2012"/>
                  </a:cubicBezTo>
                  <a:cubicBezTo>
                    <a:pt x="9932" y="2401"/>
                    <a:pt x="11052" y="1261"/>
                    <a:pt x="11538" y="0"/>
                  </a:cubicBezTo>
                  <a:cubicBezTo>
                    <a:pt x="12112" y="945"/>
                    <a:pt x="12614" y="3567"/>
                    <a:pt x="13394" y="3979"/>
                  </a:cubicBezTo>
                  <a:cubicBezTo>
                    <a:pt x="13897" y="4222"/>
                    <a:pt x="14322" y="3470"/>
                    <a:pt x="14648" y="4563"/>
                  </a:cubicBezTo>
                  <a:cubicBezTo>
                    <a:pt x="14941" y="5461"/>
                    <a:pt x="14515" y="6722"/>
                    <a:pt x="14927" y="7572"/>
                  </a:cubicBezTo>
                  <a:cubicBezTo>
                    <a:pt x="14898" y="7523"/>
                    <a:pt x="15694" y="8153"/>
                    <a:pt x="15605" y="8179"/>
                  </a:cubicBezTo>
                  <a:cubicBezTo>
                    <a:pt x="15782" y="8153"/>
                    <a:pt x="16032" y="7572"/>
                    <a:pt x="16209" y="7426"/>
                  </a:cubicBezTo>
                  <a:cubicBezTo>
                    <a:pt x="16990" y="6819"/>
                    <a:pt x="17019" y="7499"/>
                    <a:pt x="17403" y="8275"/>
                  </a:cubicBezTo>
                  <a:cubicBezTo>
                    <a:pt x="17713" y="8882"/>
                    <a:pt x="18199" y="9005"/>
                    <a:pt x="18478" y="9732"/>
                  </a:cubicBezTo>
                  <a:cubicBezTo>
                    <a:pt x="18773" y="10483"/>
                    <a:pt x="18686" y="11455"/>
                    <a:pt x="18993" y="12232"/>
                  </a:cubicBezTo>
                  <a:cubicBezTo>
                    <a:pt x="19584" y="13688"/>
                    <a:pt x="21572" y="14416"/>
                    <a:pt x="20660" y="16964"/>
                  </a:cubicBezTo>
                  <a:cubicBezTo>
                    <a:pt x="20261" y="18082"/>
                    <a:pt x="19068" y="19829"/>
                    <a:pt x="18257" y="19950"/>
                  </a:cubicBezTo>
                  <a:cubicBezTo>
                    <a:pt x="17845" y="19998"/>
                    <a:pt x="17638" y="19609"/>
                    <a:pt x="17255" y="20071"/>
                  </a:cubicBezTo>
                  <a:cubicBezTo>
                    <a:pt x="16873" y="20510"/>
                    <a:pt x="16755" y="21090"/>
                    <a:pt x="16400" y="21600"/>
                  </a:cubicBezTo>
                  <a:cubicBezTo>
                    <a:pt x="16400" y="21600"/>
                    <a:pt x="16400" y="21600"/>
                    <a:pt x="16400" y="21600"/>
                  </a:cubicBezTo>
                  <a:close/>
                  <a:moveTo>
                    <a:pt x="16400"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7" name="AutoShape 38"/>
            <p:cNvSpPr>
              <a:spLocks/>
            </p:cNvSpPr>
            <p:nvPr/>
          </p:nvSpPr>
          <p:spPr bwMode="auto">
            <a:xfrm>
              <a:off x="6008414" y="1695173"/>
              <a:ext cx="153596" cy="113024"/>
            </a:xfrm>
            <a:custGeom>
              <a:avLst/>
              <a:gdLst/>
              <a:ahLst/>
              <a:cxnLst/>
              <a:rect l="0" t="0" r="r" b="b"/>
              <a:pathLst>
                <a:path w="19755" h="21028">
                  <a:moveTo>
                    <a:pt x="578" y="880"/>
                  </a:moveTo>
                  <a:cubicBezTo>
                    <a:pt x="1060" y="851"/>
                    <a:pt x="1100" y="1367"/>
                    <a:pt x="1395" y="1519"/>
                  </a:cubicBezTo>
                  <a:cubicBezTo>
                    <a:pt x="1519" y="1611"/>
                    <a:pt x="1435" y="1977"/>
                    <a:pt x="1623" y="2037"/>
                  </a:cubicBezTo>
                  <a:cubicBezTo>
                    <a:pt x="1770" y="2128"/>
                    <a:pt x="2061" y="1793"/>
                    <a:pt x="2188" y="1825"/>
                  </a:cubicBezTo>
                  <a:cubicBezTo>
                    <a:pt x="2731" y="1915"/>
                    <a:pt x="3565" y="1825"/>
                    <a:pt x="4234" y="2250"/>
                  </a:cubicBezTo>
                  <a:cubicBezTo>
                    <a:pt x="5677" y="3103"/>
                    <a:pt x="7013" y="3982"/>
                    <a:pt x="8663" y="3405"/>
                  </a:cubicBezTo>
                  <a:cubicBezTo>
                    <a:pt x="9918" y="2978"/>
                    <a:pt x="10418" y="363"/>
                    <a:pt x="11609" y="28"/>
                  </a:cubicBezTo>
                  <a:cubicBezTo>
                    <a:pt x="12549" y="-245"/>
                    <a:pt x="14618" y="1519"/>
                    <a:pt x="15473" y="2157"/>
                  </a:cubicBezTo>
                  <a:cubicBezTo>
                    <a:pt x="16895" y="3254"/>
                    <a:pt x="17501" y="4166"/>
                    <a:pt x="18378" y="5931"/>
                  </a:cubicBezTo>
                  <a:cubicBezTo>
                    <a:pt x="19296" y="7754"/>
                    <a:pt x="20571" y="8120"/>
                    <a:pt x="19045" y="10310"/>
                  </a:cubicBezTo>
                  <a:cubicBezTo>
                    <a:pt x="18566" y="11011"/>
                    <a:pt x="18023" y="12104"/>
                    <a:pt x="17250" y="11923"/>
                  </a:cubicBezTo>
                  <a:cubicBezTo>
                    <a:pt x="16707" y="11771"/>
                    <a:pt x="16099" y="13109"/>
                    <a:pt x="15516" y="13473"/>
                  </a:cubicBezTo>
                  <a:cubicBezTo>
                    <a:pt x="14867" y="13902"/>
                    <a:pt x="14137" y="14175"/>
                    <a:pt x="13551" y="14814"/>
                  </a:cubicBezTo>
                  <a:cubicBezTo>
                    <a:pt x="12884" y="15545"/>
                    <a:pt x="12758" y="16515"/>
                    <a:pt x="12236" y="17309"/>
                  </a:cubicBezTo>
                  <a:cubicBezTo>
                    <a:pt x="11943" y="17796"/>
                    <a:pt x="10669" y="18189"/>
                    <a:pt x="11526" y="19192"/>
                  </a:cubicBezTo>
                  <a:cubicBezTo>
                    <a:pt x="11609" y="17856"/>
                    <a:pt x="12215" y="19834"/>
                    <a:pt x="11399" y="20654"/>
                  </a:cubicBezTo>
                  <a:cubicBezTo>
                    <a:pt x="11003" y="21079"/>
                    <a:pt x="9457" y="21355"/>
                    <a:pt x="9477" y="20259"/>
                  </a:cubicBezTo>
                  <a:cubicBezTo>
                    <a:pt x="9499" y="19406"/>
                    <a:pt x="10816" y="19133"/>
                    <a:pt x="10962" y="18129"/>
                  </a:cubicBezTo>
                  <a:cubicBezTo>
                    <a:pt x="11191" y="16700"/>
                    <a:pt x="10230" y="15574"/>
                    <a:pt x="9688" y="14630"/>
                  </a:cubicBezTo>
                  <a:cubicBezTo>
                    <a:pt x="8580" y="12713"/>
                    <a:pt x="7515" y="10889"/>
                    <a:pt x="5885" y="9823"/>
                  </a:cubicBezTo>
                  <a:cubicBezTo>
                    <a:pt x="4485" y="8911"/>
                    <a:pt x="2627" y="9550"/>
                    <a:pt x="1729" y="7876"/>
                  </a:cubicBezTo>
                  <a:cubicBezTo>
                    <a:pt x="1164" y="6843"/>
                    <a:pt x="-1029" y="1216"/>
                    <a:pt x="578" y="880"/>
                  </a:cubicBezTo>
                  <a:cubicBezTo>
                    <a:pt x="578" y="880"/>
                    <a:pt x="578" y="880"/>
                    <a:pt x="578" y="880"/>
                  </a:cubicBezTo>
                  <a:close/>
                  <a:moveTo>
                    <a:pt x="578" y="88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8" name="AutoShape 39"/>
            <p:cNvSpPr>
              <a:spLocks/>
            </p:cNvSpPr>
            <p:nvPr/>
          </p:nvSpPr>
          <p:spPr bwMode="auto">
            <a:xfrm>
              <a:off x="6669168" y="1706766"/>
              <a:ext cx="407175" cy="121718"/>
            </a:xfrm>
            <a:custGeom>
              <a:avLst/>
              <a:gdLst/>
              <a:ahLst/>
              <a:cxnLst/>
              <a:rect l="0" t="0" r="r" b="b"/>
              <a:pathLst>
                <a:path w="21442" h="20273">
                  <a:moveTo>
                    <a:pt x="18694" y="7235"/>
                  </a:moveTo>
                  <a:cubicBezTo>
                    <a:pt x="19237" y="7126"/>
                    <a:pt x="19548" y="6772"/>
                    <a:pt x="19935" y="5654"/>
                  </a:cubicBezTo>
                  <a:cubicBezTo>
                    <a:pt x="20108" y="5164"/>
                    <a:pt x="20324" y="5190"/>
                    <a:pt x="20523" y="4863"/>
                  </a:cubicBezTo>
                  <a:cubicBezTo>
                    <a:pt x="20652" y="4645"/>
                    <a:pt x="20678" y="3963"/>
                    <a:pt x="20781" y="3635"/>
                  </a:cubicBezTo>
                  <a:cubicBezTo>
                    <a:pt x="21127" y="2410"/>
                    <a:pt x="20652" y="2327"/>
                    <a:pt x="20341" y="2708"/>
                  </a:cubicBezTo>
                  <a:cubicBezTo>
                    <a:pt x="20134" y="2953"/>
                    <a:pt x="19530" y="4455"/>
                    <a:pt x="19720" y="2764"/>
                  </a:cubicBezTo>
                  <a:cubicBezTo>
                    <a:pt x="19850" y="1589"/>
                    <a:pt x="19919" y="854"/>
                    <a:pt x="20264" y="281"/>
                  </a:cubicBezTo>
                  <a:cubicBezTo>
                    <a:pt x="20582" y="-264"/>
                    <a:pt x="20695" y="7"/>
                    <a:pt x="20980" y="881"/>
                  </a:cubicBezTo>
                  <a:cubicBezTo>
                    <a:pt x="21144" y="1400"/>
                    <a:pt x="21558" y="4836"/>
                    <a:pt x="21411" y="5736"/>
                  </a:cubicBezTo>
                  <a:cubicBezTo>
                    <a:pt x="21229" y="6826"/>
                    <a:pt x="20963" y="5819"/>
                    <a:pt x="20747" y="6173"/>
                  </a:cubicBezTo>
                  <a:cubicBezTo>
                    <a:pt x="20393" y="6719"/>
                    <a:pt x="20721" y="8437"/>
                    <a:pt x="20480" y="8927"/>
                  </a:cubicBezTo>
                  <a:cubicBezTo>
                    <a:pt x="20229" y="9447"/>
                    <a:pt x="19841" y="7209"/>
                    <a:pt x="19841" y="9063"/>
                  </a:cubicBezTo>
                  <a:cubicBezTo>
                    <a:pt x="19841" y="10019"/>
                    <a:pt x="20264" y="10618"/>
                    <a:pt x="20143" y="11710"/>
                  </a:cubicBezTo>
                  <a:cubicBezTo>
                    <a:pt x="20039" y="12555"/>
                    <a:pt x="19557" y="12747"/>
                    <a:pt x="19349" y="12882"/>
                  </a:cubicBezTo>
                  <a:cubicBezTo>
                    <a:pt x="19091" y="13044"/>
                    <a:pt x="18616" y="13292"/>
                    <a:pt x="18323" y="13783"/>
                  </a:cubicBezTo>
                  <a:cubicBezTo>
                    <a:pt x="17961" y="14355"/>
                    <a:pt x="17719" y="15173"/>
                    <a:pt x="17288" y="15553"/>
                  </a:cubicBezTo>
                  <a:cubicBezTo>
                    <a:pt x="16934" y="15855"/>
                    <a:pt x="16485" y="15801"/>
                    <a:pt x="16123" y="15719"/>
                  </a:cubicBezTo>
                  <a:cubicBezTo>
                    <a:pt x="15769" y="15636"/>
                    <a:pt x="15485" y="15064"/>
                    <a:pt x="15131" y="15527"/>
                  </a:cubicBezTo>
                  <a:cubicBezTo>
                    <a:pt x="14976" y="15746"/>
                    <a:pt x="14916" y="16100"/>
                    <a:pt x="14795" y="16345"/>
                  </a:cubicBezTo>
                  <a:cubicBezTo>
                    <a:pt x="14501" y="17026"/>
                    <a:pt x="14234" y="17245"/>
                    <a:pt x="13854" y="17546"/>
                  </a:cubicBezTo>
                  <a:cubicBezTo>
                    <a:pt x="13518" y="17791"/>
                    <a:pt x="13095" y="19155"/>
                    <a:pt x="12767" y="19072"/>
                  </a:cubicBezTo>
                  <a:cubicBezTo>
                    <a:pt x="12647" y="19019"/>
                    <a:pt x="12534" y="18390"/>
                    <a:pt x="12423" y="18390"/>
                  </a:cubicBezTo>
                  <a:cubicBezTo>
                    <a:pt x="12216" y="18416"/>
                    <a:pt x="12172" y="19373"/>
                    <a:pt x="12069" y="19346"/>
                  </a:cubicBezTo>
                  <a:cubicBezTo>
                    <a:pt x="11992" y="19317"/>
                    <a:pt x="12000" y="17791"/>
                    <a:pt x="11671" y="17463"/>
                  </a:cubicBezTo>
                  <a:cubicBezTo>
                    <a:pt x="11474" y="17271"/>
                    <a:pt x="11370" y="17573"/>
                    <a:pt x="11197" y="17519"/>
                  </a:cubicBezTo>
                  <a:cubicBezTo>
                    <a:pt x="11034" y="17463"/>
                    <a:pt x="10922" y="17191"/>
                    <a:pt x="10766" y="17109"/>
                  </a:cubicBezTo>
                  <a:cubicBezTo>
                    <a:pt x="10007" y="16672"/>
                    <a:pt x="10490" y="18310"/>
                    <a:pt x="10137" y="19429"/>
                  </a:cubicBezTo>
                  <a:cubicBezTo>
                    <a:pt x="9835" y="20382"/>
                    <a:pt x="9628" y="19429"/>
                    <a:pt x="9317" y="19237"/>
                  </a:cubicBezTo>
                  <a:cubicBezTo>
                    <a:pt x="8541" y="18747"/>
                    <a:pt x="8015" y="21336"/>
                    <a:pt x="7229" y="19754"/>
                  </a:cubicBezTo>
                  <a:cubicBezTo>
                    <a:pt x="6988" y="19264"/>
                    <a:pt x="6988" y="17982"/>
                    <a:pt x="6807" y="17573"/>
                  </a:cubicBezTo>
                  <a:cubicBezTo>
                    <a:pt x="6609" y="17083"/>
                    <a:pt x="6487" y="17708"/>
                    <a:pt x="6341" y="17982"/>
                  </a:cubicBezTo>
                  <a:cubicBezTo>
                    <a:pt x="6117" y="18416"/>
                    <a:pt x="6263" y="18582"/>
                    <a:pt x="5962" y="18499"/>
                  </a:cubicBezTo>
                  <a:cubicBezTo>
                    <a:pt x="5659" y="18416"/>
                    <a:pt x="5435" y="17383"/>
                    <a:pt x="5193" y="17109"/>
                  </a:cubicBezTo>
                  <a:cubicBezTo>
                    <a:pt x="4823" y="16672"/>
                    <a:pt x="4365" y="16917"/>
                    <a:pt x="4003" y="17000"/>
                  </a:cubicBezTo>
                  <a:cubicBezTo>
                    <a:pt x="3632" y="17053"/>
                    <a:pt x="3382" y="17546"/>
                    <a:pt x="3020" y="17628"/>
                  </a:cubicBezTo>
                  <a:cubicBezTo>
                    <a:pt x="2787" y="17682"/>
                    <a:pt x="2589" y="16808"/>
                    <a:pt x="2424" y="16371"/>
                  </a:cubicBezTo>
                  <a:cubicBezTo>
                    <a:pt x="2218" y="15828"/>
                    <a:pt x="2166" y="16401"/>
                    <a:pt x="1993" y="16563"/>
                  </a:cubicBezTo>
                  <a:cubicBezTo>
                    <a:pt x="1735" y="16864"/>
                    <a:pt x="1562" y="17136"/>
                    <a:pt x="1269" y="17191"/>
                  </a:cubicBezTo>
                  <a:cubicBezTo>
                    <a:pt x="1130" y="17218"/>
                    <a:pt x="1053" y="17300"/>
                    <a:pt x="949" y="17546"/>
                  </a:cubicBezTo>
                  <a:cubicBezTo>
                    <a:pt x="864" y="17735"/>
                    <a:pt x="880" y="18337"/>
                    <a:pt x="846" y="18390"/>
                  </a:cubicBezTo>
                  <a:cubicBezTo>
                    <a:pt x="424" y="19019"/>
                    <a:pt x="725" y="17519"/>
                    <a:pt x="467" y="17191"/>
                  </a:cubicBezTo>
                  <a:cubicBezTo>
                    <a:pt x="217" y="16891"/>
                    <a:pt x="95" y="16589"/>
                    <a:pt x="35" y="15746"/>
                  </a:cubicBezTo>
                  <a:cubicBezTo>
                    <a:pt x="-42" y="14762"/>
                    <a:pt x="9" y="12118"/>
                    <a:pt x="174" y="11274"/>
                  </a:cubicBezTo>
                  <a:cubicBezTo>
                    <a:pt x="268" y="10728"/>
                    <a:pt x="518" y="10536"/>
                    <a:pt x="605" y="9990"/>
                  </a:cubicBezTo>
                  <a:cubicBezTo>
                    <a:pt x="717" y="9338"/>
                    <a:pt x="587" y="8627"/>
                    <a:pt x="622" y="7917"/>
                  </a:cubicBezTo>
                  <a:cubicBezTo>
                    <a:pt x="821" y="8844"/>
                    <a:pt x="1173" y="9281"/>
                    <a:pt x="1553" y="8381"/>
                  </a:cubicBezTo>
                  <a:cubicBezTo>
                    <a:pt x="1596" y="8271"/>
                    <a:pt x="1519" y="7782"/>
                    <a:pt x="1605" y="7590"/>
                  </a:cubicBezTo>
                  <a:cubicBezTo>
                    <a:pt x="1718" y="7292"/>
                    <a:pt x="1795" y="7318"/>
                    <a:pt x="1933" y="7155"/>
                  </a:cubicBezTo>
                  <a:cubicBezTo>
                    <a:pt x="2123" y="6964"/>
                    <a:pt x="2330" y="7837"/>
                    <a:pt x="2295" y="6475"/>
                  </a:cubicBezTo>
                  <a:cubicBezTo>
                    <a:pt x="2571" y="7126"/>
                    <a:pt x="2821" y="5382"/>
                    <a:pt x="3029" y="4945"/>
                  </a:cubicBezTo>
                  <a:cubicBezTo>
                    <a:pt x="3425" y="4128"/>
                    <a:pt x="3745" y="4836"/>
                    <a:pt x="4124" y="4429"/>
                  </a:cubicBezTo>
                  <a:cubicBezTo>
                    <a:pt x="4339" y="4181"/>
                    <a:pt x="4219" y="3635"/>
                    <a:pt x="4469" y="3800"/>
                  </a:cubicBezTo>
                  <a:cubicBezTo>
                    <a:pt x="4521" y="3826"/>
                    <a:pt x="4504" y="4455"/>
                    <a:pt x="4573" y="4535"/>
                  </a:cubicBezTo>
                  <a:cubicBezTo>
                    <a:pt x="4668" y="4617"/>
                    <a:pt x="4771" y="4429"/>
                    <a:pt x="4831" y="4455"/>
                  </a:cubicBezTo>
                  <a:cubicBezTo>
                    <a:pt x="4857" y="4482"/>
                    <a:pt x="5004" y="4210"/>
                    <a:pt x="5065" y="4210"/>
                  </a:cubicBezTo>
                  <a:cubicBezTo>
                    <a:pt x="5151" y="4210"/>
                    <a:pt x="5159" y="4700"/>
                    <a:pt x="5271" y="4645"/>
                  </a:cubicBezTo>
                  <a:cubicBezTo>
                    <a:pt x="5461" y="4565"/>
                    <a:pt x="5573" y="4565"/>
                    <a:pt x="5496" y="3773"/>
                  </a:cubicBezTo>
                  <a:cubicBezTo>
                    <a:pt x="5771" y="3718"/>
                    <a:pt x="5832" y="4429"/>
                    <a:pt x="6005" y="4945"/>
                  </a:cubicBezTo>
                  <a:cubicBezTo>
                    <a:pt x="6316" y="5899"/>
                    <a:pt x="6453" y="5710"/>
                    <a:pt x="6884" y="5793"/>
                  </a:cubicBezTo>
                  <a:cubicBezTo>
                    <a:pt x="7169" y="5872"/>
                    <a:pt x="7678" y="5845"/>
                    <a:pt x="7928" y="6090"/>
                  </a:cubicBezTo>
                  <a:cubicBezTo>
                    <a:pt x="8204" y="6335"/>
                    <a:pt x="8359" y="7620"/>
                    <a:pt x="8688" y="8000"/>
                  </a:cubicBezTo>
                  <a:cubicBezTo>
                    <a:pt x="8937" y="8302"/>
                    <a:pt x="9205" y="8354"/>
                    <a:pt x="9455" y="8656"/>
                  </a:cubicBezTo>
                  <a:cubicBezTo>
                    <a:pt x="9791" y="9036"/>
                    <a:pt x="9895" y="9526"/>
                    <a:pt x="10102" y="10317"/>
                  </a:cubicBezTo>
                  <a:cubicBezTo>
                    <a:pt x="10231" y="10811"/>
                    <a:pt x="10464" y="11790"/>
                    <a:pt x="10680" y="11928"/>
                  </a:cubicBezTo>
                  <a:cubicBezTo>
                    <a:pt x="10913" y="12091"/>
                    <a:pt x="11129" y="10890"/>
                    <a:pt x="11309" y="12363"/>
                  </a:cubicBezTo>
                  <a:cubicBezTo>
                    <a:pt x="11474" y="11982"/>
                    <a:pt x="11819" y="11055"/>
                    <a:pt x="11870" y="10811"/>
                  </a:cubicBezTo>
                  <a:cubicBezTo>
                    <a:pt x="11913" y="10618"/>
                    <a:pt x="12025" y="9500"/>
                    <a:pt x="12207" y="9145"/>
                  </a:cubicBezTo>
                  <a:cubicBezTo>
                    <a:pt x="12405" y="10374"/>
                    <a:pt x="12767" y="9827"/>
                    <a:pt x="13147" y="9609"/>
                  </a:cubicBezTo>
                  <a:cubicBezTo>
                    <a:pt x="13397" y="9447"/>
                    <a:pt x="13751" y="9827"/>
                    <a:pt x="14061" y="9500"/>
                  </a:cubicBezTo>
                  <a:cubicBezTo>
                    <a:pt x="14217" y="9338"/>
                    <a:pt x="14726" y="7563"/>
                    <a:pt x="14873" y="8519"/>
                  </a:cubicBezTo>
                  <a:cubicBezTo>
                    <a:pt x="14933" y="8901"/>
                    <a:pt x="14674" y="9447"/>
                    <a:pt x="14717" y="9883"/>
                  </a:cubicBezTo>
                  <a:cubicBezTo>
                    <a:pt x="14777" y="10346"/>
                    <a:pt x="15260" y="10618"/>
                    <a:pt x="15407" y="10863"/>
                  </a:cubicBezTo>
                  <a:cubicBezTo>
                    <a:pt x="15675" y="11327"/>
                    <a:pt x="15804" y="12419"/>
                    <a:pt x="16071" y="12882"/>
                  </a:cubicBezTo>
                  <a:cubicBezTo>
                    <a:pt x="16399" y="13481"/>
                    <a:pt x="16623" y="12882"/>
                    <a:pt x="16960" y="12581"/>
                  </a:cubicBezTo>
                  <a:cubicBezTo>
                    <a:pt x="17296" y="12310"/>
                    <a:pt x="17685" y="12638"/>
                    <a:pt x="17848" y="11519"/>
                  </a:cubicBezTo>
                  <a:cubicBezTo>
                    <a:pt x="17986" y="10592"/>
                    <a:pt x="17555" y="9718"/>
                    <a:pt x="17925" y="9228"/>
                  </a:cubicBezTo>
                  <a:cubicBezTo>
                    <a:pt x="18279" y="8736"/>
                    <a:pt x="18392" y="7891"/>
                    <a:pt x="18694" y="7235"/>
                  </a:cubicBezTo>
                  <a:cubicBezTo>
                    <a:pt x="18694" y="7235"/>
                    <a:pt x="18694" y="7235"/>
                    <a:pt x="18694" y="7235"/>
                  </a:cubicBezTo>
                  <a:close/>
                  <a:moveTo>
                    <a:pt x="18694" y="723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9" name="AutoShape 40"/>
            <p:cNvSpPr>
              <a:spLocks/>
            </p:cNvSpPr>
            <p:nvPr/>
          </p:nvSpPr>
          <p:spPr bwMode="auto">
            <a:xfrm>
              <a:off x="6182297" y="1718358"/>
              <a:ext cx="113024" cy="105779"/>
            </a:xfrm>
            <a:custGeom>
              <a:avLst/>
              <a:gdLst/>
              <a:ahLst/>
              <a:cxnLst/>
              <a:rect l="0" t="0" r="r" b="b"/>
              <a:pathLst>
                <a:path w="20651" h="20087">
                  <a:moveTo>
                    <a:pt x="12144" y="306"/>
                  </a:moveTo>
                  <a:cubicBezTo>
                    <a:pt x="13806" y="-780"/>
                    <a:pt x="16333" y="1326"/>
                    <a:pt x="17877" y="1885"/>
                  </a:cubicBezTo>
                  <a:cubicBezTo>
                    <a:pt x="20253" y="2690"/>
                    <a:pt x="21413" y="3777"/>
                    <a:pt x="20105" y="6410"/>
                  </a:cubicBezTo>
                  <a:cubicBezTo>
                    <a:pt x="19542" y="7493"/>
                    <a:pt x="19510" y="8673"/>
                    <a:pt x="19066" y="9727"/>
                  </a:cubicBezTo>
                  <a:cubicBezTo>
                    <a:pt x="18651" y="10686"/>
                    <a:pt x="17847" y="11554"/>
                    <a:pt x="17372" y="12483"/>
                  </a:cubicBezTo>
                  <a:cubicBezTo>
                    <a:pt x="16867" y="13506"/>
                    <a:pt x="16363" y="14435"/>
                    <a:pt x="15738" y="15364"/>
                  </a:cubicBezTo>
                  <a:cubicBezTo>
                    <a:pt x="15442" y="15860"/>
                    <a:pt x="15025" y="16079"/>
                    <a:pt x="14938" y="16698"/>
                  </a:cubicBezTo>
                  <a:cubicBezTo>
                    <a:pt x="14668" y="18339"/>
                    <a:pt x="15320" y="16853"/>
                    <a:pt x="15620" y="16976"/>
                  </a:cubicBezTo>
                  <a:cubicBezTo>
                    <a:pt x="16658" y="17349"/>
                    <a:pt x="17342" y="18030"/>
                    <a:pt x="15976" y="18711"/>
                  </a:cubicBezTo>
                  <a:cubicBezTo>
                    <a:pt x="15768" y="18805"/>
                    <a:pt x="14700" y="18959"/>
                    <a:pt x="14520" y="18898"/>
                  </a:cubicBezTo>
                  <a:cubicBezTo>
                    <a:pt x="13481" y="18650"/>
                    <a:pt x="14195" y="19083"/>
                    <a:pt x="14134" y="17936"/>
                  </a:cubicBezTo>
                  <a:cubicBezTo>
                    <a:pt x="14134" y="17195"/>
                    <a:pt x="14816" y="16946"/>
                    <a:pt x="13957" y="16853"/>
                  </a:cubicBezTo>
                  <a:cubicBezTo>
                    <a:pt x="13392" y="16789"/>
                    <a:pt x="13063" y="17286"/>
                    <a:pt x="12797" y="17751"/>
                  </a:cubicBezTo>
                  <a:cubicBezTo>
                    <a:pt x="12587" y="18155"/>
                    <a:pt x="12857" y="18989"/>
                    <a:pt x="12559" y="19519"/>
                  </a:cubicBezTo>
                  <a:cubicBezTo>
                    <a:pt x="11787" y="20820"/>
                    <a:pt x="12349" y="19519"/>
                    <a:pt x="11906" y="19207"/>
                  </a:cubicBezTo>
                  <a:cubicBezTo>
                    <a:pt x="11282" y="18865"/>
                    <a:pt x="10481" y="18929"/>
                    <a:pt x="9500" y="18959"/>
                  </a:cubicBezTo>
                  <a:cubicBezTo>
                    <a:pt x="8935" y="18959"/>
                    <a:pt x="8905" y="18959"/>
                    <a:pt x="8311" y="18774"/>
                  </a:cubicBezTo>
                  <a:cubicBezTo>
                    <a:pt x="8102" y="18711"/>
                    <a:pt x="8015" y="19207"/>
                    <a:pt x="7716" y="19052"/>
                  </a:cubicBezTo>
                  <a:cubicBezTo>
                    <a:pt x="7478" y="18929"/>
                    <a:pt x="7539" y="18279"/>
                    <a:pt x="7421" y="18248"/>
                  </a:cubicBezTo>
                  <a:cubicBezTo>
                    <a:pt x="6350" y="17782"/>
                    <a:pt x="5697" y="18557"/>
                    <a:pt x="4923" y="18433"/>
                  </a:cubicBezTo>
                  <a:cubicBezTo>
                    <a:pt x="4836" y="18402"/>
                    <a:pt x="5607" y="17101"/>
                    <a:pt x="4539" y="17658"/>
                  </a:cubicBezTo>
                  <a:cubicBezTo>
                    <a:pt x="3974" y="17936"/>
                    <a:pt x="4360" y="18959"/>
                    <a:pt x="3707" y="18898"/>
                  </a:cubicBezTo>
                  <a:cubicBezTo>
                    <a:pt x="3231" y="18835"/>
                    <a:pt x="3322" y="17999"/>
                    <a:pt x="3054" y="17782"/>
                  </a:cubicBezTo>
                  <a:cubicBezTo>
                    <a:pt x="2874" y="17658"/>
                    <a:pt x="2965" y="17286"/>
                    <a:pt x="2755" y="17132"/>
                  </a:cubicBezTo>
                  <a:cubicBezTo>
                    <a:pt x="2460" y="16946"/>
                    <a:pt x="2279" y="17594"/>
                    <a:pt x="2012" y="17473"/>
                  </a:cubicBezTo>
                  <a:cubicBezTo>
                    <a:pt x="1093" y="17037"/>
                    <a:pt x="-187" y="16605"/>
                    <a:pt x="22" y="15304"/>
                  </a:cubicBezTo>
                  <a:cubicBezTo>
                    <a:pt x="351" y="13040"/>
                    <a:pt x="1151" y="15116"/>
                    <a:pt x="2103" y="15240"/>
                  </a:cubicBezTo>
                  <a:cubicBezTo>
                    <a:pt x="2993" y="15397"/>
                    <a:pt x="4655" y="13412"/>
                    <a:pt x="4836" y="14961"/>
                  </a:cubicBezTo>
                  <a:cubicBezTo>
                    <a:pt x="5431" y="14341"/>
                    <a:pt x="5816" y="11772"/>
                    <a:pt x="5845" y="10810"/>
                  </a:cubicBezTo>
                  <a:cubicBezTo>
                    <a:pt x="5874" y="9538"/>
                    <a:pt x="4955" y="8020"/>
                    <a:pt x="5161" y="6812"/>
                  </a:cubicBezTo>
                  <a:cubicBezTo>
                    <a:pt x="5398" y="5387"/>
                    <a:pt x="7688" y="4147"/>
                    <a:pt x="8637" y="3157"/>
                  </a:cubicBezTo>
                  <a:cubicBezTo>
                    <a:pt x="9826" y="1980"/>
                    <a:pt x="10568" y="957"/>
                    <a:pt x="12144" y="306"/>
                  </a:cubicBezTo>
                  <a:cubicBezTo>
                    <a:pt x="12144" y="306"/>
                    <a:pt x="12144" y="306"/>
                    <a:pt x="12144" y="306"/>
                  </a:cubicBezTo>
                  <a:close/>
                  <a:moveTo>
                    <a:pt x="12144" y="30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0" name="AutoShape 41"/>
            <p:cNvSpPr>
              <a:spLocks/>
            </p:cNvSpPr>
            <p:nvPr/>
          </p:nvSpPr>
          <p:spPr bwMode="auto">
            <a:xfrm>
              <a:off x="6286626" y="1705317"/>
              <a:ext cx="308642" cy="144902"/>
            </a:xfrm>
            <a:custGeom>
              <a:avLst/>
              <a:gdLst/>
              <a:ahLst/>
              <a:cxnLst/>
              <a:rect l="0" t="0" r="r" b="b"/>
              <a:pathLst>
                <a:path w="21410" h="21228">
                  <a:moveTo>
                    <a:pt x="9432" y="1091"/>
                  </a:moveTo>
                  <a:cubicBezTo>
                    <a:pt x="9603" y="536"/>
                    <a:pt x="10148" y="390"/>
                    <a:pt x="10444" y="172"/>
                  </a:cubicBezTo>
                  <a:cubicBezTo>
                    <a:pt x="10909" y="-168"/>
                    <a:pt x="11091" y="75"/>
                    <a:pt x="11501" y="220"/>
                  </a:cubicBezTo>
                  <a:cubicBezTo>
                    <a:pt x="11898" y="390"/>
                    <a:pt x="12409" y="149"/>
                    <a:pt x="12682" y="1041"/>
                  </a:cubicBezTo>
                  <a:cubicBezTo>
                    <a:pt x="12921" y="1792"/>
                    <a:pt x="12773" y="2855"/>
                    <a:pt x="13012" y="3703"/>
                  </a:cubicBezTo>
                  <a:cubicBezTo>
                    <a:pt x="13261" y="4575"/>
                    <a:pt x="13613" y="5928"/>
                    <a:pt x="14091" y="5808"/>
                  </a:cubicBezTo>
                  <a:cubicBezTo>
                    <a:pt x="14625" y="5662"/>
                    <a:pt x="14829" y="3460"/>
                    <a:pt x="15397" y="3292"/>
                  </a:cubicBezTo>
                  <a:cubicBezTo>
                    <a:pt x="15693" y="3219"/>
                    <a:pt x="16295" y="3753"/>
                    <a:pt x="16579" y="4065"/>
                  </a:cubicBezTo>
                  <a:cubicBezTo>
                    <a:pt x="17011" y="4502"/>
                    <a:pt x="17238" y="5154"/>
                    <a:pt x="17193" y="6266"/>
                  </a:cubicBezTo>
                  <a:cubicBezTo>
                    <a:pt x="17147" y="7405"/>
                    <a:pt x="16829" y="8590"/>
                    <a:pt x="16841" y="9606"/>
                  </a:cubicBezTo>
                  <a:cubicBezTo>
                    <a:pt x="17830" y="8250"/>
                    <a:pt x="17034" y="5274"/>
                    <a:pt x="18273" y="4331"/>
                  </a:cubicBezTo>
                  <a:cubicBezTo>
                    <a:pt x="18602" y="4091"/>
                    <a:pt x="19227" y="4065"/>
                    <a:pt x="19545" y="4358"/>
                  </a:cubicBezTo>
                  <a:cubicBezTo>
                    <a:pt x="20113" y="4863"/>
                    <a:pt x="19829" y="5323"/>
                    <a:pt x="19966" y="6413"/>
                  </a:cubicBezTo>
                  <a:cubicBezTo>
                    <a:pt x="20068" y="7188"/>
                    <a:pt x="20295" y="7669"/>
                    <a:pt x="20250" y="8517"/>
                  </a:cubicBezTo>
                  <a:cubicBezTo>
                    <a:pt x="20193" y="9386"/>
                    <a:pt x="20034" y="9967"/>
                    <a:pt x="20068" y="10548"/>
                  </a:cubicBezTo>
                  <a:cubicBezTo>
                    <a:pt x="20227" y="12917"/>
                    <a:pt x="21022" y="11080"/>
                    <a:pt x="21261" y="9824"/>
                  </a:cubicBezTo>
                  <a:cubicBezTo>
                    <a:pt x="21556" y="10692"/>
                    <a:pt x="21341" y="11370"/>
                    <a:pt x="21226" y="12266"/>
                  </a:cubicBezTo>
                  <a:cubicBezTo>
                    <a:pt x="21102" y="13208"/>
                    <a:pt x="21113" y="13740"/>
                    <a:pt x="20613" y="13863"/>
                  </a:cubicBezTo>
                  <a:cubicBezTo>
                    <a:pt x="20409" y="13909"/>
                    <a:pt x="20181" y="13692"/>
                    <a:pt x="19909" y="13789"/>
                  </a:cubicBezTo>
                  <a:cubicBezTo>
                    <a:pt x="19374" y="13933"/>
                    <a:pt x="19476" y="13789"/>
                    <a:pt x="19159" y="13281"/>
                  </a:cubicBezTo>
                  <a:cubicBezTo>
                    <a:pt x="18954" y="12991"/>
                    <a:pt x="19057" y="12603"/>
                    <a:pt x="18761" y="12603"/>
                  </a:cubicBezTo>
                  <a:cubicBezTo>
                    <a:pt x="18647" y="12629"/>
                    <a:pt x="18635" y="13184"/>
                    <a:pt x="18591" y="13208"/>
                  </a:cubicBezTo>
                  <a:cubicBezTo>
                    <a:pt x="18500" y="13234"/>
                    <a:pt x="18363" y="13208"/>
                    <a:pt x="18284" y="13234"/>
                  </a:cubicBezTo>
                  <a:cubicBezTo>
                    <a:pt x="18091" y="13305"/>
                    <a:pt x="17204" y="12677"/>
                    <a:pt x="17113" y="13716"/>
                  </a:cubicBezTo>
                  <a:cubicBezTo>
                    <a:pt x="17034" y="14637"/>
                    <a:pt x="17921" y="14297"/>
                    <a:pt x="18182" y="14370"/>
                  </a:cubicBezTo>
                  <a:cubicBezTo>
                    <a:pt x="18420" y="14417"/>
                    <a:pt x="19227" y="14684"/>
                    <a:pt x="19114" y="15553"/>
                  </a:cubicBezTo>
                  <a:cubicBezTo>
                    <a:pt x="19023" y="16328"/>
                    <a:pt x="18080" y="15700"/>
                    <a:pt x="17943" y="15580"/>
                  </a:cubicBezTo>
                  <a:cubicBezTo>
                    <a:pt x="17409" y="15119"/>
                    <a:pt x="17340" y="14781"/>
                    <a:pt x="16647" y="15142"/>
                  </a:cubicBezTo>
                  <a:cubicBezTo>
                    <a:pt x="16046" y="15483"/>
                    <a:pt x="15102" y="17030"/>
                    <a:pt x="14545" y="15966"/>
                  </a:cubicBezTo>
                  <a:cubicBezTo>
                    <a:pt x="13944" y="14828"/>
                    <a:pt x="14500" y="14200"/>
                    <a:pt x="14727" y="13281"/>
                  </a:cubicBezTo>
                  <a:cubicBezTo>
                    <a:pt x="14977" y="12218"/>
                    <a:pt x="14705" y="11394"/>
                    <a:pt x="14648" y="10428"/>
                  </a:cubicBezTo>
                  <a:cubicBezTo>
                    <a:pt x="14478" y="10863"/>
                    <a:pt x="14614" y="11587"/>
                    <a:pt x="14489" y="11998"/>
                  </a:cubicBezTo>
                  <a:cubicBezTo>
                    <a:pt x="14375" y="12363"/>
                    <a:pt x="13864" y="13087"/>
                    <a:pt x="13704" y="13402"/>
                  </a:cubicBezTo>
                  <a:cubicBezTo>
                    <a:pt x="13352" y="14080"/>
                    <a:pt x="13114" y="14925"/>
                    <a:pt x="12693" y="15652"/>
                  </a:cubicBezTo>
                  <a:cubicBezTo>
                    <a:pt x="12102" y="16619"/>
                    <a:pt x="11943" y="15700"/>
                    <a:pt x="11353" y="16014"/>
                  </a:cubicBezTo>
                  <a:cubicBezTo>
                    <a:pt x="11034" y="16184"/>
                    <a:pt x="10114" y="17103"/>
                    <a:pt x="10001" y="17828"/>
                  </a:cubicBezTo>
                  <a:cubicBezTo>
                    <a:pt x="9876" y="17731"/>
                    <a:pt x="9534" y="17103"/>
                    <a:pt x="9466" y="17103"/>
                  </a:cubicBezTo>
                  <a:cubicBezTo>
                    <a:pt x="9217" y="17103"/>
                    <a:pt x="9148" y="17805"/>
                    <a:pt x="8910" y="17684"/>
                  </a:cubicBezTo>
                  <a:cubicBezTo>
                    <a:pt x="8387" y="17417"/>
                    <a:pt x="8296" y="17320"/>
                    <a:pt x="7808" y="17972"/>
                  </a:cubicBezTo>
                  <a:cubicBezTo>
                    <a:pt x="7160" y="18820"/>
                    <a:pt x="6603" y="19618"/>
                    <a:pt x="5830" y="19956"/>
                  </a:cubicBezTo>
                  <a:cubicBezTo>
                    <a:pt x="5262" y="20173"/>
                    <a:pt x="4898" y="19448"/>
                    <a:pt x="4421" y="19425"/>
                  </a:cubicBezTo>
                  <a:cubicBezTo>
                    <a:pt x="3831" y="19375"/>
                    <a:pt x="3831" y="20296"/>
                    <a:pt x="3456" y="20827"/>
                  </a:cubicBezTo>
                  <a:cubicBezTo>
                    <a:pt x="3035" y="21432"/>
                    <a:pt x="2569" y="21262"/>
                    <a:pt x="2160" y="20901"/>
                  </a:cubicBezTo>
                  <a:cubicBezTo>
                    <a:pt x="2025" y="20778"/>
                    <a:pt x="1979" y="20441"/>
                    <a:pt x="1808" y="20320"/>
                  </a:cubicBezTo>
                  <a:cubicBezTo>
                    <a:pt x="1604" y="20173"/>
                    <a:pt x="1161" y="20296"/>
                    <a:pt x="888" y="20150"/>
                  </a:cubicBezTo>
                  <a:cubicBezTo>
                    <a:pt x="547" y="19980"/>
                    <a:pt x="331" y="19328"/>
                    <a:pt x="13" y="19255"/>
                  </a:cubicBezTo>
                  <a:cubicBezTo>
                    <a:pt x="-44" y="18505"/>
                    <a:pt x="93" y="16885"/>
                    <a:pt x="262" y="16257"/>
                  </a:cubicBezTo>
                  <a:cubicBezTo>
                    <a:pt x="331" y="15991"/>
                    <a:pt x="740" y="15362"/>
                    <a:pt x="740" y="15386"/>
                  </a:cubicBezTo>
                  <a:cubicBezTo>
                    <a:pt x="843" y="14731"/>
                    <a:pt x="615" y="14611"/>
                    <a:pt x="581" y="14177"/>
                  </a:cubicBezTo>
                  <a:cubicBezTo>
                    <a:pt x="524" y="13402"/>
                    <a:pt x="468" y="12289"/>
                    <a:pt x="513" y="11684"/>
                  </a:cubicBezTo>
                  <a:cubicBezTo>
                    <a:pt x="593" y="10669"/>
                    <a:pt x="1195" y="9991"/>
                    <a:pt x="1081" y="8975"/>
                  </a:cubicBezTo>
                  <a:cubicBezTo>
                    <a:pt x="1888" y="10645"/>
                    <a:pt x="3536" y="5879"/>
                    <a:pt x="4046" y="5855"/>
                  </a:cubicBezTo>
                  <a:cubicBezTo>
                    <a:pt x="4820" y="5831"/>
                    <a:pt x="5455" y="7742"/>
                    <a:pt x="6228" y="8080"/>
                  </a:cubicBezTo>
                  <a:cubicBezTo>
                    <a:pt x="6206" y="7258"/>
                    <a:pt x="6376" y="6994"/>
                    <a:pt x="6592" y="6847"/>
                  </a:cubicBezTo>
                  <a:cubicBezTo>
                    <a:pt x="6615" y="6823"/>
                    <a:pt x="7398" y="6703"/>
                    <a:pt x="7398" y="6727"/>
                  </a:cubicBezTo>
                  <a:cubicBezTo>
                    <a:pt x="7580" y="6968"/>
                    <a:pt x="7353" y="7887"/>
                    <a:pt x="7467" y="8396"/>
                  </a:cubicBezTo>
                  <a:cubicBezTo>
                    <a:pt x="7739" y="9483"/>
                    <a:pt x="7604" y="7936"/>
                    <a:pt x="7695" y="7669"/>
                  </a:cubicBezTo>
                  <a:cubicBezTo>
                    <a:pt x="8069" y="6727"/>
                    <a:pt x="7864" y="9459"/>
                    <a:pt x="8183" y="9894"/>
                  </a:cubicBezTo>
                  <a:cubicBezTo>
                    <a:pt x="8409" y="10234"/>
                    <a:pt x="8705" y="9967"/>
                    <a:pt x="8831" y="10184"/>
                  </a:cubicBezTo>
                  <a:cubicBezTo>
                    <a:pt x="9057" y="10548"/>
                    <a:pt x="9024" y="10983"/>
                    <a:pt x="9228" y="11370"/>
                  </a:cubicBezTo>
                  <a:cubicBezTo>
                    <a:pt x="8875" y="11564"/>
                    <a:pt x="9024" y="12967"/>
                    <a:pt x="9330" y="13234"/>
                  </a:cubicBezTo>
                  <a:cubicBezTo>
                    <a:pt x="9478" y="13355"/>
                    <a:pt x="9773" y="12846"/>
                    <a:pt x="9933" y="12894"/>
                  </a:cubicBezTo>
                  <a:cubicBezTo>
                    <a:pt x="10239" y="12943"/>
                    <a:pt x="10092" y="13161"/>
                    <a:pt x="10319" y="13355"/>
                  </a:cubicBezTo>
                  <a:cubicBezTo>
                    <a:pt x="11160" y="14126"/>
                    <a:pt x="11296" y="11638"/>
                    <a:pt x="12193" y="11638"/>
                  </a:cubicBezTo>
                  <a:cubicBezTo>
                    <a:pt x="12602" y="11638"/>
                    <a:pt x="13068" y="12409"/>
                    <a:pt x="13420" y="11661"/>
                  </a:cubicBezTo>
                  <a:cubicBezTo>
                    <a:pt x="13569" y="11321"/>
                    <a:pt x="13637" y="10910"/>
                    <a:pt x="13535" y="10452"/>
                  </a:cubicBezTo>
                  <a:cubicBezTo>
                    <a:pt x="13409" y="9920"/>
                    <a:pt x="13012" y="10064"/>
                    <a:pt x="13001" y="10041"/>
                  </a:cubicBezTo>
                  <a:cubicBezTo>
                    <a:pt x="12728" y="9701"/>
                    <a:pt x="12330" y="8685"/>
                    <a:pt x="12046" y="8298"/>
                  </a:cubicBezTo>
                  <a:cubicBezTo>
                    <a:pt x="11774" y="7887"/>
                    <a:pt x="11830" y="7839"/>
                    <a:pt x="11477" y="7766"/>
                  </a:cubicBezTo>
                  <a:cubicBezTo>
                    <a:pt x="11273" y="7719"/>
                    <a:pt x="11216" y="8080"/>
                    <a:pt x="10989" y="7936"/>
                  </a:cubicBezTo>
                  <a:cubicBezTo>
                    <a:pt x="10489" y="7622"/>
                    <a:pt x="9740" y="5591"/>
                    <a:pt x="9466" y="4769"/>
                  </a:cubicBezTo>
                  <a:cubicBezTo>
                    <a:pt x="9319" y="4358"/>
                    <a:pt x="8864" y="3606"/>
                    <a:pt x="8796" y="3172"/>
                  </a:cubicBezTo>
                  <a:cubicBezTo>
                    <a:pt x="8705" y="2421"/>
                    <a:pt x="9024" y="994"/>
                    <a:pt x="9432" y="1091"/>
                  </a:cubicBezTo>
                  <a:cubicBezTo>
                    <a:pt x="9432" y="1091"/>
                    <a:pt x="9432" y="1091"/>
                    <a:pt x="9432" y="1091"/>
                  </a:cubicBezTo>
                  <a:close/>
                  <a:moveTo>
                    <a:pt x="9432" y="109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1" name="AutoShape 42"/>
            <p:cNvSpPr>
              <a:spLocks/>
            </p:cNvSpPr>
            <p:nvPr/>
          </p:nvSpPr>
          <p:spPr bwMode="auto">
            <a:xfrm>
              <a:off x="6112744" y="1521291"/>
              <a:ext cx="43471" cy="24634"/>
            </a:xfrm>
            <a:custGeom>
              <a:avLst/>
              <a:gdLst/>
              <a:ahLst/>
              <a:cxnLst/>
              <a:rect l="0" t="0" r="r" b="b"/>
              <a:pathLst>
                <a:path w="19758" h="17276">
                  <a:moveTo>
                    <a:pt x="4826" y="492"/>
                  </a:moveTo>
                  <a:cubicBezTo>
                    <a:pt x="9129" y="1058"/>
                    <a:pt x="13363" y="602"/>
                    <a:pt x="17082" y="4355"/>
                  </a:cubicBezTo>
                  <a:cubicBezTo>
                    <a:pt x="19058" y="6396"/>
                    <a:pt x="21459" y="9924"/>
                    <a:pt x="18030" y="11180"/>
                  </a:cubicBezTo>
                  <a:cubicBezTo>
                    <a:pt x="17304" y="11404"/>
                    <a:pt x="15694" y="9815"/>
                    <a:pt x="14895" y="9583"/>
                  </a:cubicBezTo>
                  <a:cubicBezTo>
                    <a:pt x="13655" y="9128"/>
                    <a:pt x="12556" y="9359"/>
                    <a:pt x="11760" y="9238"/>
                  </a:cubicBezTo>
                  <a:cubicBezTo>
                    <a:pt x="11176" y="9128"/>
                    <a:pt x="10006" y="7652"/>
                    <a:pt x="9200" y="8217"/>
                  </a:cubicBezTo>
                  <a:cubicBezTo>
                    <a:pt x="6358" y="10148"/>
                    <a:pt x="8688" y="10380"/>
                    <a:pt x="8618" y="11860"/>
                  </a:cubicBezTo>
                  <a:cubicBezTo>
                    <a:pt x="8545" y="13457"/>
                    <a:pt x="11246" y="14811"/>
                    <a:pt x="8111" y="15153"/>
                  </a:cubicBezTo>
                  <a:cubicBezTo>
                    <a:pt x="6942" y="15267"/>
                    <a:pt x="6501" y="11969"/>
                    <a:pt x="5624" y="12311"/>
                  </a:cubicBezTo>
                  <a:cubicBezTo>
                    <a:pt x="4604" y="12766"/>
                    <a:pt x="4969" y="20381"/>
                    <a:pt x="3001" y="15832"/>
                  </a:cubicBezTo>
                  <a:cubicBezTo>
                    <a:pt x="2268" y="14132"/>
                    <a:pt x="2853" y="11860"/>
                    <a:pt x="2487" y="10835"/>
                  </a:cubicBezTo>
                  <a:cubicBezTo>
                    <a:pt x="1976" y="9473"/>
                    <a:pt x="-141" y="11746"/>
                    <a:pt x="8" y="7538"/>
                  </a:cubicBezTo>
                  <a:cubicBezTo>
                    <a:pt x="8" y="6286"/>
                    <a:pt x="1754" y="4245"/>
                    <a:pt x="2268" y="3334"/>
                  </a:cubicBezTo>
                  <a:cubicBezTo>
                    <a:pt x="3072" y="1968"/>
                    <a:pt x="1976" y="-1219"/>
                    <a:pt x="4826" y="492"/>
                  </a:cubicBezTo>
                  <a:cubicBezTo>
                    <a:pt x="4826" y="492"/>
                    <a:pt x="4826" y="492"/>
                    <a:pt x="4826" y="492"/>
                  </a:cubicBezTo>
                  <a:close/>
                  <a:moveTo>
                    <a:pt x="4826" y="49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2" name="AutoShape 43"/>
            <p:cNvSpPr>
              <a:spLocks/>
            </p:cNvSpPr>
            <p:nvPr/>
          </p:nvSpPr>
          <p:spPr bwMode="auto">
            <a:xfrm>
              <a:off x="7782016" y="1556067"/>
              <a:ext cx="18838" cy="20286"/>
            </a:xfrm>
            <a:custGeom>
              <a:avLst/>
              <a:gdLst/>
              <a:ahLst/>
              <a:cxnLst/>
              <a:rect l="0" t="0" r="r" b="b"/>
              <a:pathLst>
                <a:path w="17247" h="20306">
                  <a:moveTo>
                    <a:pt x="9678" y="0"/>
                  </a:moveTo>
                  <a:cubicBezTo>
                    <a:pt x="10511" y="1401"/>
                    <a:pt x="16972" y="6059"/>
                    <a:pt x="17243" y="7148"/>
                  </a:cubicBezTo>
                  <a:cubicBezTo>
                    <a:pt x="17388" y="8393"/>
                    <a:pt x="13601" y="12278"/>
                    <a:pt x="13320" y="12901"/>
                  </a:cubicBezTo>
                  <a:cubicBezTo>
                    <a:pt x="12903" y="13829"/>
                    <a:pt x="14860" y="16942"/>
                    <a:pt x="11915" y="19126"/>
                  </a:cubicBezTo>
                  <a:cubicBezTo>
                    <a:pt x="8700" y="21600"/>
                    <a:pt x="9397" y="19582"/>
                    <a:pt x="6588" y="18504"/>
                  </a:cubicBezTo>
                  <a:cubicBezTo>
                    <a:pt x="-4212" y="13829"/>
                    <a:pt x="-706" y="2490"/>
                    <a:pt x="9678" y="0"/>
                  </a:cubicBezTo>
                  <a:cubicBezTo>
                    <a:pt x="9678" y="0"/>
                    <a:pt x="9678" y="0"/>
                    <a:pt x="9678" y="0"/>
                  </a:cubicBezTo>
                  <a:close/>
                  <a:moveTo>
                    <a:pt x="9678"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3" name="AutoShape 44"/>
            <p:cNvSpPr>
              <a:spLocks/>
            </p:cNvSpPr>
            <p:nvPr/>
          </p:nvSpPr>
          <p:spPr bwMode="auto">
            <a:xfrm>
              <a:off x="5799755" y="1532883"/>
              <a:ext cx="179679" cy="52165"/>
            </a:xfrm>
            <a:custGeom>
              <a:avLst/>
              <a:gdLst/>
              <a:ahLst/>
              <a:cxnLst/>
              <a:rect l="0" t="0" r="r" b="b"/>
              <a:pathLst>
                <a:path w="20722" h="18898">
                  <a:moveTo>
                    <a:pt x="3782" y="1017"/>
                  </a:moveTo>
                  <a:cubicBezTo>
                    <a:pt x="6658" y="425"/>
                    <a:pt x="9533" y="960"/>
                    <a:pt x="12391" y="1197"/>
                  </a:cubicBezTo>
                  <a:cubicBezTo>
                    <a:pt x="15061" y="1493"/>
                    <a:pt x="18031" y="-2600"/>
                    <a:pt x="20306" y="2859"/>
                  </a:cubicBezTo>
                  <a:cubicBezTo>
                    <a:pt x="21471" y="5649"/>
                    <a:pt x="19892" y="6122"/>
                    <a:pt x="19215" y="6952"/>
                  </a:cubicBezTo>
                  <a:cubicBezTo>
                    <a:pt x="18859" y="7368"/>
                    <a:pt x="18539" y="8436"/>
                    <a:pt x="18220" y="8731"/>
                  </a:cubicBezTo>
                  <a:cubicBezTo>
                    <a:pt x="17899" y="9089"/>
                    <a:pt x="16922" y="8378"/>
                    <a:pt x="16790" y="9860"/>
                  </a:cubicBezTo>
                  <a:cubicBezTo>
                    <a:pt x="16659" y="11344"/>
                    <a:pt x="17693" y="11286"/>
                    <a:pt x="17148" y="13008"/>
                  </a:cubicBezTo>
                  <a:cubicBezTo>
                    <a:pt x="16847" y="14016"/>
                    <a:pt x="15323" y="12237"/>
                    <a:pt x="14835" y="12237"/>
                  </a:cubicBezTo>
                  <a:cubicBezTo>
                    <a:pt x="13689" y="12174"/>
                    <a:pt x="13313" y="13245"/>
                    <a:pt x="12674" y="16149"/>
                  </a:cubicBezTo>
                  <a:cubicBezTo>
                    <a:pt x="12373" y="14254"/>
                    <a:pt x="12391" y="18584"/>
                    <a:pt x="11809" y="18885"/>
                  </a:cubicBezTo>
                  <a:cubicBezTo>
                    <a:pt x="11640" y="19000"/>
                    <a:pt x="10755" y="18352"/>
                    <a:pt x="10493" y="18229"/>
                  </a:cubicBezTo>
                  <a:cubicBezTo>
                    <a:pt x="10098" y="18172"/>
                    <a:pt x="9740" y="17934"/>
                    <a:pt x="9364" y="17813"/>
                  </a:cubicBezTo>
                  <a:cubicBezTo>
                    <a:pt x="8764" y="17633"/>
                    <a:pt x="7860" y="18229"/>
                    <a:pt x="7297" y="17813"/>
                  </a:cubicBezTo>
                  <a:cubicBezTo>
                    <a:pt x="6676" y="17402"/>
                    <a:pt x="6995" y="17877"/>
                    <a:pt x="6620" y="16149"/>
                  </a:cubicBezTo>
                  <a:cubicBezTo>
                    <a:pt x="6507" y="15617"/>
                    <a:pt x="6676" y="13362"/>
                    <a:pt x="6170" y="13901"/>
                  </a:cubicBezTo>
                  <a:cubicBezTo>
                    <a:pt x="5134" y="14967"/>
                    <a:pt x="6995" y="17338"/>
                    <a:pt x="6074" y="18352"/>
                  </a:cubicBezTo>
                  <a:cubicBezTo>
                    <a:pt x="5604" y="18885"/>
                    <a:pt x="4684" y="17279"/>
                    <a:pt x="4194" y="16869"/>
                  </a:cubicBezTo>
                  <a:cubicBezTo>
                    <a:pt x="3537" y="16330"/>
                    <a:pt x="642" y="15500"/>
                    <a:pt x="361" y="14133"/>
                  </a:cubicBezTo>
                  <a:cubicBezTo>
                    <a:pt x="211" y="13362"/>
                    <a:pt x="361" y="11942"/>
                    <a:pt x="473" y="11229"/>
                  </a:cubicBezTo>
                  <a:cubicBezTo>
                    <a:pt x="60" y="11581"/>
                    <a:pt x="-129" y="10040"/>
                    <a:pt x="97" y="8794"/>
                  </a:cubicBezTo>
                  <a:cubicBezTo>
                    <a:pt x="229" y="7966"/>
                    <a:pt x="1112" y="7073"/>
                    <a:pt x="1374" y="6239"/>
                  </a:cubicBezTo>
                  <a:cubicBezTo>
                    <a:pt x="2428" y="3097"/>
                    <a:pt x="2164" y="1909"/>
                    <a:pt x="3782" y="1017"/>
                  </a:cubicBezTo>
                  <a:cubicBezTo>
                    <a:pt x="3782" y="1017"/>
                    <a:pt x="3782" y="1017"/>
                    <a:pt x="3782" y="1017"/>
                  </a:cubicBezTo>
                  <a:close/>
                  <a:moveTo>
                    <a:pt x="3782" y="101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4" name="AutoShape 45"/>
            <p:cNvSpPr>
              <a:spLocks/>
            </p:cNvSpPr>
            <p:nvPr/>
          </p:nvSpPr>
          <p:spPr bwMode="auto">
            <a:xfrm>
              <a:off x="7619726" y="1625620"/>
              <a:ext cx="17388" cy="21736"/>
            </a:xfrm>
            <a:custGeom>
              <a:avLst/>
              <a:gdLst/>
              <a:ahLst/>
              <a:cxnLst/>
              <a:rect l="0" t="0" r="r" b="b"/>
              <a:pathLst>
                <a:path w="14670" h="18695">
                  <a:moveTo>
                    <a:pt x="7692" y="999"/>
                  </a:moveTo>
                  <a:cubicBezTo>
                    <a:pt x="11546" y="4349"/>
                    <a:pt x="18243" y="4483"/>
                    <a:pt x="12328" y="11318"/>
                  </a:cubicBezTo>
                  <a:cubicBezTo>
                    <a:pt x="10516" y="13262"/>
                    <a:pt x="8473" y="12295"/>
                    <a:pt x="6786" y="13546"/>
                  </a:cubicBezTo>
                  <a:cubicBezTo>
                    <a:pt x="5116" y="14802"/>
                    <a:pt x="5382" y="18840"/>
                    <a:pt x="2540" y="18691"/>
                  </a:cubicBezTo>
                  <a:cubicBezTo>
                    <a:pt x="-3357" y="18287"/>
                    <a:pt x="2807" y="10610"/>
                    <a:pt x="3198" y="8661"/>
                  </a:cubicBezTo>
                  <a:cubicBezTo>
                    <a:pt x="3961" y="5042"/>
                    <a:pt x="1261" y="-2760"/>
                    <a:pt x="7692" y="999"/>
                  </a:cubicBezTo>
                  <a:cubicBezTo>
                    <a:pt x="7692" y="999"/>
                    <a:pt x="7692" y="999"/>
                    <a:pt x="7692" y="999"/>
                  </a:cubicBezTo>
                  <a:close/>
                  <a:moveTo>
                    <a:pt x="7692" y="99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5" name="AutoShape 46"/>
            <p:cNvSpPr>
              <a:spLocks/>
            </p:cNvSpPr>
            <p:nvPr/>
          </p:nvSpPr>
          <p:spPr bwMode="auto">
            <a:xfrm>
              <a:off x="8465954" y="1428554"/>
              <a:ext cx="57961" cy="104330"/>
            </a:xfrm>
            <a:custGeom>
              <a:avLst/>
              <a:gdLst/>
              <a:ahLst/>
              <a:cxnLst/>
              <a:rect l="0" t="0" r="r" b="b"/>
              <a:pathLst>
                <a:path w="21480" h="21127">
                  <a:moveTo>
                    <a:pt x="5074" y="0"/>
                  </a:moveTo>
                  <a:cubicBezTo>
                    <a:pt x="7163" y="1848"/>
                    <a:pt x="11037" y="2573"/>
                    <a:pt x="12471" y="4486"/>
                  </a:cubicBezTo>
                  <a:cubicBezTo>
                    <a:pt x="13311" y="5575"/>
                    <a:pt x="13723" y="6070"/>
                    <a:pt x="15635" y="6795"/>
                  </a:cubicBezTo>
                  <a:cubicBezTo>
                    <a:pt x="16706" y="7224"/>
                    <a:pt x="18857" y="7620"/>
                    <a:pt x="19632" y="8180"/>
                  </a:cubicBezTo>
                  <a:cubicBezTo>
                    <a:pt x="20464" y="8772"/>
                    <a:pt x="20110" y="9893"/>
                    <a:pt x="20168" y="10257"/>
                  </a:cubicBezTo>
                  <a:cubicBezTo>
                    <a:pt x="20407" y="10950"/>
                    <a:pt x="21544" y="11970"/>
                    <a:pt x="21478" y="12435"/>
                  </a:cubicBezTo>
                  <a:cubicBezTo>
                    <a:pt x="21420" y="12763"/>
                    <a:pt x="19986" y="13984"/>
                    <a:pt x="19393" y="14148"/>
                  </a:cubicBezTo>
                  <a:cubicBezTo>
                    <a:pt x="17901" y="14512"/>
                    <a:pt x="17901" y="13226"/>
                    <a:pt x="16467" y="14084"/>
                  </a:cubicBezTo>
                  <a:cubicBezTo>
                    <a:pt x="18618" y="14644"/>
                    <a:pt x="15989" y="16029"/>
                    <a:pt x="15157" y="16688"/>
                  </a:cubicBezTo>
                  <a:cubicBezTo>
                    <a:pt x="13665" y="17877"/>
                    <a:pt x="14201" y="18302"/>
                    <a:pt x="12528" y="19195"/>
                  </a:cubicBezTo>
                  <a:cubicBezTo>
                    <a:pt x="11457" y="19822"/>
                    <a:pt x="8713" y="20580"/>
                    <a:pt x="7221" y="20911"/>
                  </a:cubicBezTo>
                  <a:cubicBezTo>
                    <a:pt x="3941" y="21600"/>
                    <a:pt x="5968" y="20515"/>
                    <a:pt x="3702" y="19458"/>
                  </a:cubicBezTo>
                  <a:cubicBezTo>
                    <a:pt x="1914" y="18635"/>
                    <a:pt x="-56" y="19227"/>
                    <a:pt x="2" y="17249"/>
                  </a:cubicBezTo>
                  <a:cubicBezTo>
                    <a:pt x="59" y="15929"/>
                    <a:pt x="1613" y="14708"/>
                    <a:pt x="2091" y="13455"/>
                  </a:cubicBezTo>
                  <a:cubicBezTo>
                    <a:pt x="2631" y="12106"/>
                    <a:pt x="1971" y="10257"/>
                    <a:pt x="3104" y="9005"/>
                  </a:cubicBezTo>
                  <a:cubicBezTo>
                    <a:pt x="4295" y="7719"/>
                    <a:pt x="4361" y="9137"/>
                    <a:pt x="6743" y="9104"/>
                  </a:cubicBezTo>
                  <a:cubicBezTo>
                    <a:pt x="7040" y="9104"/>
                    <a:pt x="7699" y="9368"/>
                    <a:pt x="7938" y="9497"/>
                  </a:cubicBezTo>
                  <a:cubicBezTo>
                    <a:pt x="7823" y="9169"/>
                    <a:pt x="7641" y="8508"/>
                    <a:pt x="7106" y="8312"/>
                  </a:cubicBezTo>
                  <a:cubicBezTo>
                    <a:pt x="6628" y="8112"/>
                    <a:pt x="5614" y="8576"/>
                    <a:pt x="5194" y="8344"/>
                  </a:cubicBezTo>
                  <a:cubicBezTo>
                    <a:pt x="3521" y="7488"/>
                    <a:pt x="4238" y="6630"/>
                    <a:pt x="4477" y="5575"/>
                  </a:cubicBezTo>
                  <a:cubicBezTo>
                    <a:pt x="4716" y="4421"/>
                    <a:pt x="2870" y="164"/>
                    <a:pt x="5074" y="0"/>
                  </a:cubicBezTo>
                  <a:cubicBezTo>
                    <a:pt x="5074" y="0"/>
                    <a:pt x="5074" y="0"/>
                    <a:pt x="5074" y="0"/>
                  </a:cubicBezTo>
                  <a:close/>
                  <a:moveTo>
                    <a:pt x="5074"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6" name="AutoShape 47"/>
            <p:cNvSpPr>
              <a:spLocks/>
            </p:cNvSpPr>
            <p:nvPr/>
          </p:nvSpPr>
          <p:spPr bwMode="auto">
            <a:xfrm>
              <a:off x="7422659" y="1625620"/>
              <a:ext cx="134759" cy="63757"/>
            </a:xfrm>
            <a:custGeom>
              <a:avLst/>
              <a:gdLst/>
              <a:ahLst/>
              <a:cxnLst/>
              <a:rect l="0" t="0" r="r" b="b"/>
              <a:pathLst>
                <a:path w="21138" h="21281">
                  <a:moveTo>
                    <a:pt x="205" y="21281"/>
                  </a:moveTo>
                  <a:cubicBezTo>
                    <a:pt x="-435" y="20127"/>
                    <a:pt x="615" y="18488"/>
                    <a:pt x="792" y="17068"/>
                  </a:cubicBezTo>
                  <a:cubicBezTo>
                    <a:pt x="1101" y="14553"/>
                    <a:pt x="947" y="14115"/>
                    <a:pt x="1689" y="12038"/>
                  </a:cubicBezTo>
                  <a:cubicBezTo>
                    <a:pt x="2252" y="10399"/>
                    <a:pt x="3531" y="4219"/>
                    <a:pt x="4684" y="4438"/>
                  </a:cubicBezTo>
                  <a:cubicBezTo>
                    <a:pt x="5246" y="4492"/>
                    <a:pt x="6347" y="5965"/>
                    <a:pt x="7011" y="6298"/>
                  </a:cubicBezTo>
                  <a:cubicBezTo>
                    <a:pt x="8266" y="6953"/>
                    <a:pt x="8369" y="6517"/>
                    <a:pt x="9493" y="5912"/>
                  </a:cubicBezTo>
                  <a:cubicBezTo>
                    <a:pt x="10467" y="5421"/>
                    <a:pt x="11209" y="6243"/>
                    <a:pt x="12105" y="4876"/>
                  </a:cubicBezTo>
                  <a:cubicBezTo>
                    <a:pt x="12821" y="3835"/>
                    <a:pt x="13332" y="2634"/>
                    <a:pt x="14127" y="1811"/>
                  </a:cubicBezTo>
                  <a:cubicBezTo>
                    <a:pt x="14767" y="1212"/>
                    <a:pt x="16046" y="-319"/>
                    <a:pt x="16787" y="59"/>
                  </a:cubicBezTo>
                  <a:cubicBezTo>
                    <a:pt x="17248" y="338"/>
                    <a:pt x="17632" y="1977"/>
                    <a:pt x="18348" y="3178"/>
                  </a:cubicBezTo>
                  <a:cubicBezTo>
                    <a:pt x="18706" y="3782"/>
                    <a:pt x="18758" y="4545"/>
                    <a:pt x="19193" y="4817"/>
                  </a:cubicBezTo>
                  <a:cubicBezTo>
                    <a:pt x="19680" y="5202"/>
                    <a:pt x="20242" y="4219"/>
                    <a:pt x="20677" y="4817"/>
                  </a:cubicBezTo>
                  <a:cubicBezTo>
                    <a:pt x="20804" y="5036"/>
                    <a:pt x="21165" y="7008"/>
                    <a:pt x="21137" y="7391"/>
                  </a:cubicBezTo>
                  <a:cubicBezTo>
                    <a:pt x="21009" y="9468"/>
                    <a:pt x="20985" y="8320"/>
                    <a:pt x="20370" y="8647"/>
                  </a:cubicBezTo>
                  <a:cubicBezTo>
                    <a:pt x="19373" y="9137"/>
                    <a:pt x="18118" y="9304"/>
                    <a:pt x="17068" y="9795"/>
                  </a:cubicBezTo>
                  <a:cubicBezTo>
                    <a:pt x="16379" y="10125"/>
                    <a:pt x="15304" y="12257"/>
                    <a:pt x="14868" y="13458"/>
                  </a:cubicBezTo>
                  <a:cubicBezTo>
                    <a:pt x="14509" y="14498"/>
                    <a:pt x="14152" y="18328"/>
                    <a:pt x="13537" y="18547"/>
                  </a:cubicBezTo>
                  <a:cubicBezTo>
                    <a:pt x="13127" y="18654"/>
                    <a:pt x="12897" y="17287"/>
                    <a:pt x="12565" y="17013"/>
                  </a:cubicBezTo>
                  <a:cubicBezTo>
                    <a:pt x="12079" y="16630"/>
                    <a:pt x="11338" y="16577"/>
                    <a:pt x="10825" y="16464"/>
                  </a:cubicBezTo>
                  <a:cubicBezTo>
                    <a:pt x="9749" y="16251"/>
                    <a:pt x="8623" y="16849"/>
                    <a:pt x="7626" y="16192"/>
                  </a:cubicBezTo>
                  <a:cubicBezTo>
                    <a:pt x="7294" y="15973"/>
                    <a:pt x="7319" y="14936"/>
                    <a:pt x="6884" y="14936"/>
                  </a:cubicBezTo>
                  <a:cubicBezTo>
                    <a:pt x="6449" y="14936"/>
                    <a:pt x="5961" y="14884"/>
                    <a:pt x="5553" y="14991"/>
                  </a:cubicBezTo>
                  <a:cubicBezTo>
                    <a:pt x="3250" y="15813"/>
                    <a:pt x="2124" y="18435"/>
                    <a:pt x="205" y="21281"/>
                  </a:cubicBezTo>
                  <a:cubicBezTo>
                    <a:pt x="205" y="21281"/>
                    <a:pt x="205" y="21281"/>
                    <a:pt x="205" y="21281"/>
                  </a:cubicBezTo>
                  <a:close/>
                  <a:moveTo>
                    <a:pt x="205" y="2128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7" name="AutoShape 48"/>
            <p:cNvSpPr>
              <a:spLocks/>
            </p:cNvSpPr>
            <p:nvPr/>
          </p:nvSpPr>
          <p:spPr bwMode="auto">
            <a:xfrm>
              <a:off x="8083413" y="1567660"/>
              <a:ext cx="86941" cy="127514"/>
            </a:xfrm>
            <a:custGeom>
              <a:avLst/>
              <a:gdLst/>
              <a:ahLst/>
              <a:cxnLst/>
              <a:rect l="0" t="0" r="r" b="b"/>
              <a:pathLst>
                <a:path w="19854" h="20784">
                  <a:moveTo>
                    <a:pt x="17567" y="0"/>
                  </a:moveTo>
                  <a:cubicBezTo>
                    <a:pt x="18205" y="289"/>
                    <a:pt x="17459" y="1031"/>
                    <a:pt x="17531" y="1059"/>
                  </a:cubicBezTo>
                  <a:cubicBezTo>
                    <a:pt x="18498" y="1508"/>
                    <a:pt x="18426" y="424"/>
                    <a:pt x="18945" y="501"/>
                  </a:cubicBezTo>
                  <a:cubicBezTo>
                    <a:pt x="19280" y="582"/>
                    <a:pt x="19506" y="1031"/>
                    <a:pt x="19617" y="1453"/>
                  </a:cubicBezTo>
                  <a:cubicBezTo>
                    <a:pt x="19805" y="2220"/>
                    <a:pt x="20211" y="1852"/>
                    <a:pt x="19172" y="2432"/>
                  </a:cubicBezTo>
                  <a:cubicBezTo>
                    <a:pt x="18611" y="2724"/>
                    <a:pt x="18127" y="2272"/>
                    <a:pt x="17531" y="2724"/>
                  </a:cubicBezTo>
                  <a:cubicBezTo>
                    <a:pt x="17011" y="3119"/>
                    <a:pt x="17011" y="3623"/>
                    <a:pt x="17047" y="4152"/>
                  </a:cubicBezTo>
                  <a:cubicBezTo>
                    <a:pt x="17083" y="4521"/>
                    <a:pt x="17417" y="4890"/>
                    <a:pt x="17495" y="5262"/>
                  </a:cubicBezTo>
                  <a:cubicBezTo>
                    <a:pt x="17531" y="5500"/>
                    <a:pt x="17417" y="6161"/>
                    <a:pt x="17495" y="6292"/>
                  </a:cubicBezTo>
                  <a:cubicBezTo>
                    <a:pt x="17754" y="6767"/>
                    <a:pt x="18498" y="6690"/>
                    <a:pt x="18539" y="7034"/>
                  </a:cubicBezTo>
                  <a:cubicBezTo>
                    <a:pt x="18498" y="6822"/>
                    <a:pt x="17680" y="8301"/>
                    <a:pt x="17680" y="8301"/>
                  </a:cubicBezTo>
                  <a:cubicBezTo>
                    <a:pt x="17273" y="9068"/>
                    <a:pt x="16934" y="10233"/>
                    <a:pt x="16301" y="11051"/>
                  </a:cubicBezTo>
                  <a:cubicBezTo>
                    <a:pt x="15892" y="11634"/>
                    <a:pt x="14922" y="12982"/>
                    <a:pt x="14181" y="13405"/>
                  </a:cubicBezTo>
                  <a:cubicBezTo>
                    <a:pt x="13695" y="13695"/>
                    <a:pt x="12653" y="13589"/>
                    <a:pt x="12355" y="13775"/>
                  </a:cubicBezTo>
                  <a:cubicBezTo>
                    <a:pt x="11943" y="14038"/>
                    <a:pt x="11871" y="14542"/>
                    <a:pt x="11534" y="14965"/>
                  </a:cubicBezTo>
                  <a:cubicBezTo>
                    <a:pt x="11236" y="15334"/>
                    <a:pt x="9970" y="15731"/>
                    <a:pt x="9150" y="16287"/>
                  </a:cubicBezTo>
                  <a:cubicBezTo>
                    <a:pt x="8666" y="16576"/>
                    <a:pt x="8443" y="17053"/>
                    <a:pt x="8108" y="17423"/>
                  </a:cubicBezTo>
                  <a:cubicBezTo>
                    <a:pt x="7920" y="17608"/>
                    <a:pt x="8332" y="17766"/>
                    <a:pt x="8219" y="17978"/>
                  </a:cubicBezTo>
                  <a:cubicBezTo>
                    <a:pt x="8034" y="18190"/>
                    <a:pt x="7401" y="18032"/>
                    <a:pt x="7252" y="18322"/>
                  </a:cubicBezTo>
                  <a:cubicBezTo>
                    <a:pt x="7030" y="18851"/>
                    <a:pt x="7699" y="19987"/>
                    <a:pt x="6544" y="20570"/>
                  </a:cubicBezTo>
                  <a:cubicBezTo>
                    <a:pt x="4494" y="21600"/>
                    <a:pt x="7066" y="18559"/>
                    <a:pt x="5315" y="18825"/>
                  </a:cubicBezTo>
                  <a:cubicBezTo>
                    <a:pt x="4718" y="18905"/>
                    <a:pt x="4870" y="19855"/>
                    <a:pt x="4458" y="20093"/>
                  </a:cubicBezTo>
                  <a:cubicBezTo>
                    <a:pt x="3712" y="20542"/>
                    <a:pt x="3342" y="20279"/>
                    <a:pt x="2446" y="20279"/>
                  </a:cubicBezTo>
                  <a:cubicBezTo>
                    <a:pt x="286" y="20304"/>
                    <a:pt x="399" y="20199"/>
                    <a:pt x="921" y="18693"/>
                  </a:cubicBezTo>
                  <a:cubicBezTo>
                    <a:pt x="1255" y="17661"/>
                    <a:pt x="-1389" y="17105"/>
                    <a:pt x="1032" y="16207"/>
                  </a:cubicBezTo>
                  <a:cubicBezTo>
                    <a:pt x="2112" y="15812"/>
                    <a:pt x="1628" y="16287"/>
                    <a:pt x="2076" y="15466"/>
                  </a:cubicBezTo>
                  <a:cubicBezTo>
                    <a:pt x="2148" y="15309"/>
                    <a:pt x="2037" y="14699"/>
                    <a:pt x="2148" y="14304"/>
                  </a:cubicBezTo>
                  <a:cubicBezTo>
                    <a:pt x="1291" y="14356"/>
                    <a:pt x="623" y="13271"/>
                    <a:pt x="1963" y="13059"/>
                  </a:cubicBezTo>
                  <a:cubicBezTo>
                    <a:pt x="2855" y="12928"/>
                    <a:pt x="3342" y="14199"/>
                    <a:pt x="4792" y="13563"/>
                  </a:cubicBezTo>
                  <a:cubicBezTo>
                    <a:pt x="1106" y="12398"/>
                    <a:pt x="5425" y="7614"/>
                    <a:pt x="8147" y="7007"/>
                  </a:cubicBezTo>
                  <a:cubicBezTo>
                    <a:pt x="8183" y="7139"/>
                    <a:pt x="8219" y="7271"/>
                    <a:pt x="8296" y="7402"/>
                  </a:cubicBezTo>
                  <a:cubicBezTo>
                    <a:pt x="8556" y="7111"/>
                    <a:pt x="9078" y="6741"/>
                    <a:pt x="9338" y="6450"/>
                  </a:cubicBezTo>
                  <a:cubicBezTo>
                    <a:pt x="9672" y="6055"/>
                    <a:pt x="9561" y="5631"/>
                    <a:pt x="10081" y="5262"/>
                  </a:cubicBezTo>
                  <a:cubicBezTo>
                    <a:pt x="10565" y="4890"/>
                    <a:pt x="11125" y="5128"/>
                    <a:pt x="11609" y="4758"/>
                  </a:cubicBezTo>
                  <a:cubicBezTo>
                    <a:pt x="11833" y="4575"/>
                    <a:pt x="12021" y="3729"/>
                    <a:pt x="12355" y="3385"/>
                  </a:cubicBezTo>
                  <a:cubicBezTo>
                    <a:pt x="12725" y="3068"/>
                    <a:pt x="13621" y="2750"/>
                    <a:pt x="13806" y="2538"/>
                  </a:cubicBezTo>
                  <a:cubicBezTo>
                    <a:pt x="14289" y="2035"/>
                    <a:pt x="13734" y="1983"/>
                    <a:pt x="14030" y="1453"/>
                  </a:cubicBezTo>
                  <a:cubicBezTo>
                    <a:pt x="14850" y="80"/>
                    <a:pt x="15817" y="343"/>
                    <a:pt x="17567" y="0"/>
                  </a:cubicBezTo>
                  <a:cubicBezTo>
                    <a:pt x="17567" y="0"/>
                    <a:pt x="17567" y="0"/>
                    <a:pt x="17567" y="0"/>
                  </a:cubicBezTo>
                  <a:close/>
                  <a:moveTo>
                    <a:pt x="17567"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8" name="AutoShape 49"/>
            <p:cNvSpPr>
              <a:spLocks/>
            </p:cNvSpPr>
            <p:nvPr/>
          </p:nvSpPr>
          <p:spPr bwMode="auto">
            <a:xfrm>
              <a:off x="6576431" y="1706766"/>
              <a:ext cx="14490" cy="17388"/>
            </a:xfrm>
            <a:custGeom>
              <a:avLst/>
              <a:gdLst/>
              <a:ahLst/>
              <a:cxnLst/>
              <a:rect l="0" t="0" r="r" b="b"/>
              <a:pathLst>
                <a:path w="15934" h="18561">
                  <a:moveTo>
                    <a:pt x="10533" y="121"/>
                  </a:moveTo>
                  <a:cubicBezTo>
                    <a:pt x="16053" y="4496"/>
                    <a:pt x="17789" y="8069"/>
                    <a:pt x="13636" y="13762"/>
                  </a:cubicBezTo>
                  <a:cubicBezTo>
                    <a:pt x="11566" y="16679"/>
                    <a:pt x="7246" y="20089"/>
                    <a:pt x="3260" y="17823"/>
                  </a:cubicBezTo>
                  <a:cubicBezTo>
                    <a:pt x="-3811" y="13762"/>
                    <a:pt x="1541" y="-1511"/>
                    <a:pt x="10533" y="121"/>
                  </a:cubicBezTo>
                  <a:cubicBezTo>
                    <a:pt x="10533" y="121"/>
                    <a:pt x="10533" y="121"/>
                    <a:pt x="10533" y="121"/>
                  </a:cubicBezTo>
                  <a:close/>
                  <a:moveTo>
                    <a:pt x="10533" y="12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9" name="AutoShape 50"/>
            <p:cNvSpPr>
              <a:spLocks/>
            </p:cNvSpPr>
            <p:nvPr/>
          </p:nvSpPr>
          <p:spPr bwMode="auto">
            <a:xfrm>
              <a:off x="8048636" y="1706766"/>
              <a:ext cx="52165" cy="37675"/>
            </a:xfrm>
            <a:custGeom>
              <a:avLst/>
              <a:gdLst/>
              <a:ahLst/>
              <a:cxnLst/>
              <a:rect l="0" t="0" r="r" b="b"/>
              <a:pathLst>
                <a:path w="21158" h="21424">
                  <a:moveTo>
                    <a:pt x="0" y="21424"/>
                  </a:moveTo>
                  <a:cubicBezTo>
                    <a:pt x="199" y="18939"/>
                    <a:pt x="2956" y="15725"/>
                    <a:pt x="4334" y="13707"/>
                  </a:cubicBezTo>
                  <a:cubicBezTo>
                    <a:pt x="5254" y="12326"/>
                    <a:pt x="7616" y="11498"/>
                    <a:pt x="8273" y="10029"/>
                  </a:cubicBezTo>
                  <a:cubicBezTo>
                    <a:pt x="8930" y="8557"/>
                    <a:pt x="7684" y="6716"/>
                    <a:pt x="8404" y="5342"/>
                  </a:cubicBezTo>
                  <a:cubicBezTo>
                    <a:pt x="9719" y="2677"/>
                    <a:pt x="9846" y="5891"/>
                    <a:pt x="11623" y="4330"/>
                  </a:cubicBezTo>
                  <a:cubicBezTo>
                    <a:pt x="12738" y="3413"/>
                    <a:pt x="12801" y="202"/>
                    <a:pt x="14247" y="11"/>
                  </a:cubicBezTo>
                  <a:cubicBezTo>
                    <a:pt x="15426" y="-176"/>
                    <a:pt x="15562" y="2121"/>
                    <a:pt x="16478" y="2769"/>
                  </a:cubicBezTo>
                  <a:cubicBezTo>
                    <a:pt x="17135" y="3324"/>
                    <a:pt x="16020" y="4060"/>
                    <a:pt x="16935" y="4517"/>
                  </a:cubicBezTo>
                  <a:cubicBezTo>
                    <a:pt x="17461" y="4698"/>
                    <a:pt x="18445" y="2956"/>
                    <a:pt x="19170" y="3045"/>
                  </a:cubicBezTo>
                  <a:cubicBezTo>
                    <a:pt x="20680" y="3235"/>
                    <a:pt x="21600" y="2401"/>
                    <a:pt x="20943" y="4698"/>
                  </a:cubicBezTo>
                  <a:cubicBezTo>
                    <a:pt x="20154" y="7830"/>
                    <a:pt x="12538" y="11689"/>
                    <a:pt x="10639" y="12326"/>
                  </a:cubicBezTo>
                  <a:cubicBezTo>
                    <a:pt x="9914" y="12602"/>
                    <a:pt x="8010" y="12234"/>
                    <a:pt x="7289" y="13059"/>
                  </a:cubicBezTo>
                  <a:cubicBezTo>
                    <a:pt x="6437" y="14164"/>
                    <a:pt x="6831" y="16185"/>
                    <a:pt x="6043" y="17746"/>
                  </a:cubicBezTo>
                  <a:cubicBezTo>
                    <a:pt x="4923" y="19863"/>
                    <a:pt x="1777" y="21237"/>
                    <a:pt x="0" y="21424"/>
                  </a:cubicBezTo>
                  <a:cubicBezTo>
                    <a:pt x="0" y="21424"/>
                    <a:pt x="0" y="21424"/>
                    <a:pt x="0" y="21424"/>
                  </a:cubicBezTo>
                  <a:close/>
                  <a:moveTo>
                    <a:pt x="0" y="2142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0" name="AutoShape 51"/>
            <p:cNvSpPr>
              <a:spLocks/>
            </p:cNvSpPr>
            <p:nvPr/>
          </p:nvSpPr>
          <p:spPr bwMode="auto">
            <a:xfrm>
              <a:off x="7677687" y="1706766"/>
              <a:ext cx="42022" cy="21736"/>
            </a:xfrm>
            <a:custGeom>
              <a:avLst/>
              <a:gdLst/>
              <a:ahLst/>
              <a:cxnLst/>
              <a:rect l="0" t="0" r="r" b="b"/>
              <a:pathLst>
                <a:path w="18688" h="19791">
                  <a:moveTo>
                    <a:pt x="1426" y="238"/>
                  </a:moveTo>
                  <a:cubicBezTo>
                    <a:pt x="4409" y="-908"/>
                    <a:pt x="6185" y="2377"/>
                    <a:pt x="8953" y="3957"/>
                  </a:cubicBezTo>
                  <a:cubicBezTo>
                    <a:pt x="11367" y="5395"/>
                    <a:pt x="14213" y="3814"/>
                    <a:pt x="16411" y="4807"/>
                  </a:cubicBezTo>
                  <a:cubicBezTo>
                    <a:pt x="19326" y="6106"/>
                    <a:pt x="19110" y="6387"/>
                    <a:pt x="17618" y="10828"/>
                  </a:cubicBezTo>
                  <a:cubicBezTo>
                    <a:pt x="17265" y="11678"/>
                    <a:pt x="14282" y="18830"/>
                    <a:pt x="13997" y="19111"/>
                  </a:cubicBezTo>
                  <a:cubicBezTo>
                    <a:pt x="12437" y="20692"/>
                    <a:pt x="11583" y="19265"/>
                    <a:pt x="10013" y="17407"/>
                  </a:cubicBezTo>
                  <a:cubicBezTo>
                    <a:pt x="7883" y="15115"/>
                    <a:pt x="7599" y="15115"/>
                    <a:pt x="4978" y="13969"/>
                  </a:cubicBezTo>
                  <a:cubicBezTo>
                    <a:pt x="2064" y="12685"/>
                    <a:pt x="-2274" y="-53"/>
                    <a:pt x="1426" y="238"/>
                  </a:cubicBezTo>
                  <a:cubicBezTo>
                    <a:pt x="1426" y="238"/>
                    <a:pt x="1426" y="238"/>
                    <a:pt x="1426" y="238"/>
                  </a:cubicBezTo>
                  <a:close/>
                  <a:moveTo>
                    <a:pt x="1426" y="23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1" name="AutoShape 52"/>
            <p:cNvSpPr>
              <a:spLocks/>
            </p:cNvSpPr>
            <p:nvPr/>
          </p:nvSpPr>
          <p:spPr bwMode="auto">
            <a:xfrm>
              <a:off x="7028525" y="2042939"/>
              <a:ext cx="78247" cy="68104"/>
            </a:xfrm>
            <a:custGeom>
              <a:avLst/>
              <a:gdLst/>
              <a:ahLst/>
              <a:cxnLst/>
              <a:rect l="0" t="0" r="r" b="b"/>
              <a:pathLst>
                <a:path w="20968" h="19771">
                  <a:moveTo>
                    <a:pt x="18" y="19358"/>
                  </a:moveTo>
                  <a:cubicBezTo>
                    <a:pt x="60" y="16230"/>
                    <a:pt x="-510" y="13672"/>
                    <a:pt x="2520" y="12488"/>
                  </a:cubicBezTo>
                  <a:cubicBezTo>
                    <a:pt x="4099" y="11872"/>
                    <a:pt x="5505" y="12016"/>
                    <a:pt x="6997" y="11303"/>
                  </a:cubicBezTo>
                  <a:cubicBezTo>
                    <a:pt x="8578" y="10592"/>
                    <a:pt x="9544" y="9504"/>
                    <a:pt x="11078" y="8274"/>
                  </a:cubicBezTo>
                  <a:cubicBezTo>
                    <a:pt x="11829" y="7658"/>
                    <a:pt x="12575" y="8036"/>
                    <a:pt x="12879" y="6801"/>
                  </a:cubicBezTo>
                  <a:cubicBezTo>
                    <a:pt x="13102" y="5905"/>
                    <a:pt x="13934" y="5239"/>
                    <a:pt x="14504" y="4670"/>
                  </a:cubicBezTo>
                  <a:cubicBezTo>
                    <a:pt x="15778" y="3346"/>
                    <a:pt x="17315" y="3013"/>
                    <a:pt x="18677" y="1828"/>
                  </a:cubicBezTo>
                  <a:cubicBezTo>
                    <a:pt x="20390" y="264"/>
                    <a:pt x="20784" y="-1437"/>
                    <a:pt x="19992" y="2018"/>
                  </a:cubicBezTo>
                  <a:cubicBezTo>
                    <a:pt x="19817" y="2726"/>
                    <a:pt x="19641" y="3772"/>
                    <a:pt x="19510" y="4432"/>
                  </a:cubicBezTo>
                  <a:cubicBezTo>
                    <a:pt x="19247" y="5996"/>
                    <a:pt x="19028" y="5475"/>
                    <a:pt x="19510" y="6234"/>
                  </a:cubicBezTo>
                  <a:cubicBezTo>
                    <a:pt x="19859" y="6899"/>
                    <a:pt x="20784" y="6044"/>
                    <a:pt x="20957" y="7658"/>
                  </a:cubicBezTo>
                  <a:cubicBezTo>
                    <a:pt x="21090" y="8934"/>
                    <a:pt x="20083" y="9407"/>
                    <a:pt x="19510" y="9739"/>
                  </a:cubicBezTo>
                  <a:cubicBezTo>
                    <a:pt x="19292" y="9883"/>
                    <a:pt x="18543" y="9458"/>
                    <a:pt x="18194" y="9549"/>
                  </a:cubicBezTo>
                  <a:cubicBezTo>
                    <a:pt x="17712" y="9739"/>
                    <a:pt x="17579" y="10354"/>
                    <a:pt x="17185" y="10642"/>
                  </a:cubicBezTo>
                  <a:cubicBezTo>
                    <a:pt x="16524" y="11017"/>
                    <a:pt x="15250" y="11589"/>
                    <a:pt x="14812" y="12108"/>
                  </a:cubicBezTo>
                  <a:cubicBezTo>
                    <a:pt x="13934" y="13057"/>
                    <a:pt x="14066" y="14902"/>
                    <a:pt x="12837" y="15517"/>
                  </a:cubicBezTo>
                  <a:cubicBezTo>
                    <a:pt x="12005" y="15995"/>
                    <a:pt x="10907" y="15517"/>
                    <a:pt x="9938" y="15754"/>
                  </a:cubicBezTo>
                  <a:cubicBezTo>
                    <a:pt x="8447" y="16086"/>
                    <a:pt x="6033" y="16891"/>
                    <a:pt x="4760" y="17886"/>
                  </a:cubicBezTo>
                  <a:cubicBezTo>
                    <a:pt x="4190" y="18316"/>
                    <a:pt x="4978" y="18931"/>
                    <a:pt x="4584" y="19168"/>
                  </a:cubicBezTo>
                  <a:cubicBezTo>
                    <a:pt x="4232" y="19404"/>
                    <a:pt x="3442" y="19168"/>
                    <a:pt x="3001" y="19307"/>
                  </a:cubicBezTo>
                  <a:cubicBezTo>
                    <a:pt x="2126" y="19594"/>
                    <a:pt x="677" y="20163"/>
                    <a:pt x="18" y="19358"/>
                  </a:cubicBezTo>
                  <a:cubicBezTo>
                    <a:pt x="18" y="19358"/>
                    <a:pt x="18" y="19358"/>
                    <a:pt x="18" y="19358"/>
                  </a:cubicBezTo>
                  <a:close/>
                  <a:moveTo>
                    <a:pt x="18" y="1935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2" name="AutoShape 53"/>
            <p:cNvSpPr>
              <a:spLocks/>
            </p:cNvSpPr>
            <p:nvPr/>
          </p:nvSpPr>
          <p:spPr bwMode="auto">
            <a:xfrm>
              <a:off x="7074894" y="1729950"/>
              <a:ext cx="40573" cy="24634"/>
            </a:xfrm>
            <a:custGeom>
              <a:avLst/>
              <a:gdLst/>
              <a:ahLst/>
              <a:cxnLst/>
              <a:rect l="0" t="0" r="r" b="b"/>
              <a:pathLst>
                <a:path w="20567" h="20209">
                  <a:moveTo>
                    <a:pt x="5076" y="5787"/>
                  </a:moveTo>
                  <a:cubicBezTo>
                    <a:pt x="7816" y="2725"/>
                    <a:pt x="10238" y="-475"/>
                    <a:pt x="13706" y="59"/>
                  </a:cubicBezTo>
                  <a:cubicBezTo>
                    <a:pt x="14675" y="331"/>
                    <a:pt x="19992" y="2062"/>
                    <a:pt x="20399" y="3259"/>
                  </a:cubicBezTo>
                  <a:cubicBezTo>
                    <a:pt x="21039" y="4991"/>
                    <a:pt x="19669" y="10995"/>
                    <a:pt x="19263" y="13003"/>
                  </a:cubicBezTo>
                  <a:cubicBezTo>
                    <a:pt x="18216" y="17925"/>
                    <a:pt x="18617" y="18993"/>
                    <a:pt x="14992" y="19670"/>
                  </a:cubicBezTo>
                  <a:cubicBezTo>
                    <a:pt x="12815" y="20057"/>
                    <a:pt x="10321" y="17925"/>
                    <a:pt x="8139" y="18325"/>
                  </a:cubicBezTo>
                  <a:cubicBezTo>
                    <a:pt x="5644" y="18860"/>
                    <a:pt x="4673" y="21125"/>
                    <a:pt x="2014" y="19799"/>
                  </a:cubicBezTo>
                  <a:cubicBezTo>
                    <a:pt x="-324" y="18602"/>
                    <a:pt x="-561" y="18459"/>
                    <a:pt x="965" y="13260"/>
                  </a:cubicBezTo>
                  <a:cubicBezTo>
                    <a:pt x="1933" y="10189"/>
                    <a:pt x="3384" y="7661"/>
                    <a:pt x="5076" y="5787"/>
                  </a:cubicBezTo>
                  <a:cubicBezTo>
                    <a:pt x="5076" y="5787"/>
                    <a:pt x="5076" y="5787"/>
                    <a:pt x="5076" y="5787"/>
                  </a:cubicBezTo>
                  <a:close/>
                  <a:moveTo>
                    <a:pt x="5076" y="578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3" name="AutoShape 54"/>
            <p:cNvSpPr>
              <a:spLocks/>
            </p:cNvSpPr>
            <p:nvPr/>
          </p:nvSpPr>
          <p:spPr bwMode="auto">
            <a:xfrm>
              <a:off x="6889419" y="2031346"/>
              <a:ext cx="37675" cy="24634"/>
            </a:xfrm>
            <a:custGeom>
              <a:avLst/>
              <a:gdLst/>
              <a:ahLst/>
              <a:cxnLst/>
              <a:rect l="0" t="0" r="r" b="b"/>
              <a:pathLst>
                <a:path w="17773" h="18075">
                  <a:moveTo>
                    <a:pt x="1867" y="11839"/>
                  </a:moveTo>
                  <a:cubicBezTo>
                    <a:pt x="6439" y="7632"/>
                    <a:pt x="10943" y="-3408"/>
                    <a:pt x="15896" y="1035"/>
                  </a:cubicBezTo>
                  <a:cubicBezTo>
                    <a:pt x="17916" y="2721"/>
                    <a:pt x="17771" y="554"/>
                    <a:pt x="17771" y="4992"/>
                  </a:cubicBezTo>
                  <a:cubicBezTo>
                    <a:pt x="17771" y="7396"/>
                    <a:pt x="17017" y="9684"/>
                    <a:pt x="16041" y="11358"/>
                  </a:cubicBezTo>
                  <a:cubicBezTo>
                    <a:pt x="13865" y="15436"/>
                    <a:pt x="9516" y="17840"/>
                    <a:pt x="6739" y="18072"/>
                  </a:cubicBezTo>
                  <a:cubicBezTo>
                    <a:pt x="4716" y="18192"/>
                    <a:pt x="-3684" y="14955"/>
                    <a:pt x="1867" y="11839"/>
                  </a:cubicBezTo>
                  <a:cubicBezTo>
                    <a:pt x="1867" y="11839"/>
                    <a:pt x="1867" y="11839"/>
                    <a:pt x="1867" y="11839"/>
                  </a:cubicBezTo>
                  <a:close/>
                  <a:moveTo>
                    <a:pt x="1867" y="1183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4" name="AutoShape 55"/>
            <p:cNvSpPr>
              <a:spLocks/>
            </p:cNvSpPr>
            <p:nvPr/>
          </p:nvSpPr>
          <p:spPr bwMode="auto">
            <a:xfrm>
              <a:off x="8176150" y="1567660"/>
              <a:ext cx="30430" cy="18838"/>
            </a:xfrm>
            <a:custGeom>
              <a:avLst/>
              <a:gdLst/>
              <a:ahLst/>
              <a:cxnLst/>
              <a:rect l="0" t="0" r="r" b="b"/>
              <a:pathLst>
                <a:path w="20193" h="15624">
                  <a:moveTo>
                    <a:pt x="2031" y="779"/>
                  </a:moveTo>
                  <a:cubicBezTo>
                    <a:pt x="9686" y="254"/>
                    <a:pt x="16915" y="-2622"/>
                    <a:pt x="19693" y="7454"/>
                  </a:cubicBezTo>
                  <a:cubicBezTo>
                    <a:pt x="20971" y="12434"/>
                    <a:pt x="19898" y="18978"/>
                    <a:pt x="15329" y="13623"/>
                  </a:cubicBezTo>
                  <a:cubicBezTo>
                    <a:pt x="11493" y="8902"/>
                    <a:pt x="13947" y="5885"/>
                    <a:pt x="7027" y="6025"/>
                  </a:cubicBezTo>
                  <a:cubicBezTo>
                    <a:pt x="5425" y="6025"/>
                    <a:pt x="2354" y="7852"/>
                    <a:pt x="1075" y="6536"/>
                  </a:cubicBezTo>
                  <a:cubicBezTo>
                    <a:pt x="-629" y="4836"/>
                    <a:pt x="-306" y="1955"/>
                    <a:pt x="2031" y="779"/>
                  </a:cubicBezTo>
                  <a:cubicBezTo>
                    <a:pt x="2031" y="779"/>
                    <a:pt x="2031" y="779"/>
                    <a:pt x="2031" y="779"/>
                  </a:cubicBezTo>
                  <a:close/>
                  <a:moveTo>
                    <a:pt x="2031" y="77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5" name="AutoShape 56"/>
            <p:cNvSpPr>
              <a:spLocks/>
            </p:cNvSpPr>
            <p:nvPr/>
          </p:nvSpPr>
          <p:spPr bwMode="auto">
            <a:xfrm>
              <a:off x="7086486" y="1996570"/>
              <a:ext cx="24634" cy="26082"/>
            </a:xfrm>
            <a:custGeom>
              <a:avLst/>
              <a:gdLst/>
              <a:ahLst/>
              <a:cxnLst/>
              <a:rect l="0" t="0" r="r" b="b"/>
              <a:pathLst>
                <a:path w="19825" h="20121">
                  <a:moveTo>
                    <a:pt x="12151" y="688"/>
                  </a:moveTo>
                  <a:cubicBezTo>
                    <a:pt x="15604" y="-1479"/>
                    <a:pt x="20717" y="1901"/>
                    <a:pt x="19693" y="4918"/>
                  </a:cubicBezTo>
                  <a:cubicBezTo>
                    <a:pt x="19445" y="5756"/>
                    <a:pt x="13811" y="9740"/>
                    <a:pt x="12919" y="10223"/>
                  </a:cubicBezTo>
                  <a:cubicBezTo>
                    <a:pt x="10615" y="11674"/>
                    <a:pt x="10367" y="6852"/>
                    <a:pt x="10747" y="12757"/>
                  </a:cubicBezTo>
                  <a:cubicBezTo>
                    <a:pt x="11003" y="16141"/>
                    <a:pt x="11127" y="19037"/>
                    <a:pt x="8054" y="19875"/>
                  </a:cubicBezTo>
                  <a:cubicBezTo>
                    <a:pt x="7550" y="20121"/>
                    <a:pt x="7418" y="16624"/>
                    <a:pt x="5881" y="16987"/>
                  </a:cubicBezTo>
                  <a:cubicBezTo>
                    <a:pt x="4857" y="17104"/>
                    <a:pt x="3206" y="20121"/>
                    <a:pt x="2826" y="20121"/>
                  </a:cubicBezTo>
                  <a:cubicBezTo>
                    <a:pt x="265" y="19642"/>
                    <a:pt x="-883" y="16504"/>
                    <a:pt x="777" y="13124"/>
                  </a:cubicBezTo>
                  <a:cubicBezTo>
                    <a:pt x="1802" y="11073"/>
                    <a:pt x="10235" y="1417"/>
                    <a:pt x="12151" y="688"/>
                  </a:cubicBezTo>
                  <a:cubicBezTo>
                    <a:pt x="12151" y="688"/>
                    <a:pt x="12151" y="688"/>
                    <a:pt x="12151" y="688"/>
                  </a:cubicBezTo>
                  <a:close/>
                  <a:moveTo>
                    <a:pt x="12151" y="68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6" name="AutoShape 57"/>
            <p:cNvSpPr>
              <a:spLocks/>
            </p:cNvSpPr>
            <p:nvPr/>
          </p:nvSpPr>
          <p:spPr bwMode="auto">
            <a:xfrm>
              <a:off x="7897938" y="1660397"/>
              <a:ext cx="33328" cy="36226"/>
            </a:xfrm>
            <a:custGeom>
              <a:avLst/>
              <a:gdLst/>
              <a:ahLst/>
              <a:cxnLst/>
              <a:rect l="0" t="0" r="r" b="b"/>
              <a:pathLst>
                <a:path w="16225" h="17941">
                  <a:moveTo>
                    <a:pt x="3353" y="184"/>
                  </a:moveTo>
                  <a:cubicBezTo>
                    <a:pt x="8737" y="-529"/>
                    <a:pt x="16457" y="654"/>
                    <a:pt x="16220" y="6859"/>
                  </a:cubicBezTo>
                  <a:cubicBezTo>
                    <a:pt x="16145" y="9918"/>
                    <a:pt x="15208" y="10309"/>
                    <a:pt x="13410" y="12671"/>
                  </a:cubicBezTo>
                  <a:cubicBezTo>
                    <a:pt x="12634" y="13770"/>
                    <a:pt x="11536" y="17068"/>
                    <a:pt x="10686" y="17534"/>
                  </a:cubicBezTo>
                  <a:cubicBezTo>
                    <a:pt x="4451" y="21071"/>
                    <a:pt x="-5143" y="415"/>
                    <a:pt x="3353" y="184"/>
                  </a:cubicBezTo>
                  <a:cubicBezTo>
                    <a:pt x="3353" y="184"/>
                    <a:pt x="3353" y="184"/>
                    <a:pt x="3353" y="184"/>
                  </a:cubicBezTo>
                  <a:close/>
                  <a:moveTo>
                    <a:pt x="3353" y="18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grpSp>
      <p:grpSp>
        <p:nvGrpSpPr>
          <p:cNvPr id="67" name="Group 66"/>
          <p:cNvGrpSpPr/>
          <p:nvPr/>
        </p:nvGrpSpPr>
        <p:grpSpPr>
          <a:xfrm>
            <a:off x="410684" y="1388543"/>
            <a:ext cx="3538958" cy="2675459"/>
            <a:chOff x="1422400" y="444500"/>
            <a:chExt cx="3881438" cy="2946192"/>
          </a:xfrm>
          <a:solidFill>
            <a:schemeClr val="bg1"/>
          </a:solidFill>
        </p:grpSpPr>
        <p:sp>
          <p:nvSpPr>
            <p:cNvPr id="68" name="AutoShape 26"/>
            <p:cNvSpPr>
              <a:spLocks/>
            </p:cNvSpPr>
            <p:nvPr/>
          </p:nvSpPr>
          <p:spPr bwMode="auto">
            <a:xfrm>
              <a:off x="2358717" y="1654497"/>
              <a:ext cx="2511425" cy="1601788"/>
            </a:xfrm>
            <a:custGeom>
              <a:avLst/>
              <a:gdLst/>
              <a:ahLst/>
              <a:cxnLst/>
              <a:rect l="0" t="0" r="r" b="b"/>
              <a:pathLst>
                <a:path w="21600" h="21600">
                  <a:moveTo>
                    <a:pt x="21600" y="1690"/>
                  </a:moveTo>
                  <a:lnTo>
                    <a:pt x="21600" y="1681"/>
                  </a:lnTo>
                  <a:lnTo>
                    <a:pt x="21597" y="1681"/>
                  </a:lnTo>
                  <a:lnTo>
                    <a:pt x="21590" y="1672"/>
                  </a:lnTo>
                  <a:lnTo>
                    <a:pt x="21589" y="1654"/>
                  </a:lnTo>
                  <a:lnTo>
                    <a:pt x="21583" y="1654"/>
                  </a:lnTo>
                  <a:lnTo>
                    <a:pt x="21577" y="1646"/>
                  </a:lnTo>
                  <a:lnTo>
                    <a:pt x="21558" y="1633"/>
                  </a:lnTo>
                  <a:lnTo>
                    <a:pt x="21552" y="1634"/>
                  </a:lnTo>
                  <a:lnTo>
                    <a:pt x="21552" y="1639"/>
                  </a:lnTo>
                  <a:lnTo>
                    <a:pt x="21572" y="1665"/>
                  </a:lnTo>
                  <a:lnTo>
                    <a:pt x="21572" y="1670"/>
                  </a:lnTo>
                  <a:lnTo>
                    <a:pt x="21575" y="1674"/>
                  </a:lnTo>
                  <a:lnTo>
                    <a:pt x="21570" y="1689"/>
                  </a:lnTo>
                  <a:lnTo>
                    <a:pt x="21567" y="1694"/>
                  </a:lnTo>
                  <a:lnTo>
                    <a:pt x="21564" y="1695"/>
                  </a:lnTo>
                  <a:lnTo>
                    <a:pt x="21562" y="1666"/>
                  </a:lnTo>
                  <a:lnTo>
                    <a:pt x="21550" y="1663"/>
                  </a:lnTo>
                  <a:lnTo>
                    <a:pt x="21547" y="1663"/>
                  </a:lnTo>
                  <a:lnTo>
                    <a:pt x="21551" y="1673"/>
                  </a:lnTo>
                  <a:lnTo>
                    <a:pt x="21554" y="1681"/>
                  </a:lnTo>
                  <a:lnTo>
                    <a:pt x="21555" y="1686"/>
                  </a:lnTo>
                  <a:lnTo>
                    <a:pt x="21543" y="1688"/>
                  </a:lnTo>
                  <a:lnTo>
                    <a:pt x="21539" y="1679"/>
                  </a:lnTo>
                  <a:lnTo>
                    <a:pt x="21539" y="1674"/>
                  </a:lnTo>
                  <a:lnTo>
                    <a:pt x="21533" y="1679"/>
                  </a:lnTo>
                  <a:lnTo>
                    <a:pt x="21530" y="1684"/>
                  </a:lnTo>
                  <a:lnTo>
                    <a:pt x="21540" y="1697"/>
                  </a:lnTo>
                  <a:lnTo>
                    <a:pt x="21544" y="1720"/>
                  </a:lnTo>
                  <a:lnTo>
                    <a:pt x="21538" y="1716"/>
                  </a:lnTo>
                  <a:lnTo>
                    <a:pt x="21531" y="1699"/>
                  </a:lnTo>
                  <a:lnTo>
                    <a:pt x="21524" y="1690"/>
                  </a:lnTo>
                  <a:lnTo>
                    <a:pt x="21508" y="1673"/>
                  </a:lnTo>
                  <a:lnTo>
                    <a:pt x="21508" y="1668"/>
                  </a:lnTo>
                  <a:lnTo>
                    <a:pt x="21499" y="1660"/>
                  </a:lnTo>
                  <a:lnTo>
                    <a:pt x="21499" y="1655"/>
                  </a:lnTo>
                  <a:lnTo>
                    <a:pt x="21507" y="1654"/>
                  </a:lnTo>
                  <a:lnTo>
                    <a:pt x="21529" y="1665"/>
                  </a:lnTo>
                  <a:lnTo>
                    <a:pt x="21532" y="1665"/>
                  </a:lnTo>
                  <a:lnTo>
                    <a:pt x="21535" y="1650"/>
                  </a:lnTo>
                  <a:lnTo>
                    <a:pt x="21531" y="1637"/>
                  </a:lnTo>
                  <a:lnTo>
                    <a:pt x="21516" y="1639"/>
                  </a:lnTo>
                  <a:lnTo>
                    <a:pt x="21509" y="1630"/>
                  </a:lnTo>
                  <a:lnTo>
                    <a:pt x="21517" y="1614"/>
                  </a:lnTo>
                  <a:lnTo>
                    <a:pt x="21526" y="1609"/>
                  </a:lnTo>
                  <a:lnTo>
                    <a:pt x="21529" y="1608"/>
                  </a:lnTo>
                  <a:lnTo>
                    <a:pt x="21539" y="1626"/>
                  </a:lnTo>
                  <a:lnTo>
                    <a:pt x="21543" y="1631"/>
                  </a:lnTo>
                  <a:lnTo>
                    <a:pt x="21546" y="1630"/>
                  </a:lnTo>
                  <a:lnTo>
                    <a:pt x="21544" y="1602"/>
                  </a:lnTo>
                  <a:lnTo>
                    <a:pt x="21549" y="1587"/>
                  </a:lnTo>
                  <a:lnTo>
                    <a:pt x="21546" y="1583"/>
                  </a:lnTo>
                  <a:lnTo>
                    <a:pt x="21517" y="1544"/>
                  </a:lnTo>
                  <a:lnTo>
                    <a:pt x="21508" y="1540"/>
                  </a:lnTo>
                  <a:lnTo>
                    <a:pt x="21500" y="1508"/>
                  </a:lnTo>
                  <a:lnTo>
                    <a:pt x="21468" y="1464"/>
                  </a:lnTo>
                  <a:lnTo>
                    <a:pt x="21423" y="1470"/>
                  </a:lnTo>
                  <a:lnTo>
                    <a:pt x="21421" y="1508"/>
                  </a:lnTo>
                  <a:lnTo>
                    <a:pt x="21413" y="1528"/>
                  </a:lnTo>
                  <a:lnTo>
                    <a:pt x="21383" y="1518"/>
                  </a:lnTo>
                  <a:lnTo>
                    <a:pt x="21340" y="1447"/>
                  </a:lnTo>
                  <a:lnTo>
                    <a:pt x="21338" y="1352"/>
                  </a:lnTo>
                  <a:lnTo>
                    <a:pt x="21286" y="1282"/>
                  </a:lnTo>
                  <a:lnTo>
                    <a:pt x="21296" y="1253"/>
                  </a:lnTo>
                  <a:lnTo>
                    <a:pt x="21306" y="1261"/>
                  </a:lnTo>
                  <a:lnTo>
                    <a:pt x="21315" y="1246"/>
                  </a:lnTo>
                  <a:lnTo>
                    <a:pt x="21294" y="1192"/>
                  </a:lnTo>
                  <a:lnTo>
                    <a:pt x="21278" y="1184"/>
                  </a:lnTo>
                  <a:lnTo>
                    <a:pt x="21264" y="1205"/>
                  </a:lnTo>
                  <a:lnTo>
                    <a:pt x="21204" y="1212"/>
                  </a:lnTo>
                  <a:lnTo>
                    <a:pt x="21172" y="1178"/>
                  </a:lnTo>
                  <a:lnTo>
                    <a:pt x="21167" y="1202"/>
                  </a:lnTo>
                  <a:lnTo>
                    <a:pt x="21146" y="1200"/>
                  </a:lnTo>
                  <a:lnTo>
                    <a:pt x="21135" y="1168"/>
                  </a:lnTo>
                  <a:lnTo>
                    <a:pt x="21140" y="1149"/>
                  </a:lnTo>
                  <a:lnTo>
                    <a:pt x="21127" y="1136"/>
                  </a:lnTo>
                  <a:lnTo>
                    <a:pt x="21123" y="1108"/>
                  </a:lnTo>
                  <a:lnTo>
                    <a:pt x="21134" y="1078"/>
                  </a:lnTo>
                  <a:lnTo>
                    <a:pt x="21134" y="1074"/>
                  </a:lnTo>
                  <a:lnTo>
                    <a:pt x="21111" y="1048"/>
                  </a:lnTo>
                  <a:lnTo>
                    <a:pt x="21118" y="1004"/>
                  </a:lnTo>
                  <a:lnTo>
                    <a:pt x="21105" y="992"/>
                  </a:lnTo>
                  <a:lnTo>
                    <a:pt x="20883" y="132"/>
                  </a:lnTo>
                  <a:lnTo>
                    <a:pt x="20843" y="117"/>
                  </a:lnTo>
                  <a:lnTo>
                    <a:pt x="20799" y="66"/>
                  </a:lnTo>
                  <a:lnTo>
                    <a:pt x="20680" y="0"/>
                  </a:lnTo>
                  <a:lnTo>
                    <a:pt x="20642" y="19"/>
                  </a:lnTo>
                  <a:lnTo>
                    <a:pt x="20634" y="48"/>
                  </a:lnTo>
                  <a:lnTo>
                    <a:pt x="20639" y="86"/>
                  </a:lnTo>
                  <a:lnTo>
                    <a:pt x="20594" y="101"/>
                  </a:lnTo>
                  <a:lnTo>
                    <a:pt x="20578" y="127"/>
                  </a:lnTo>
                  <a:lnTo>
                    <a:pt x="20570" y="156"/>
                  </a:lnTo>
                  <a:lnTo>
                    <a:pt x="20535" y="189"/>
                  </a:lnTo>
                  <a:lnTo>
                    <a:pt x="20488" y="266"/>
                  </a:lnTo>
                  <a:lnTo>
                    <a:pt x="20426" y="236"/>
                  </a:lnTo>
                  <a:lnTo>
                    <a:pt x="20412" y="209"/>
                  </a:lnTo>
                  <a:lnTo>
                    <a:pt x="20389" y="112"/>
                  </a:lnTo>
                  <a:lnTo>
                    <a:pt x="20365" y="119"/>
                  </a:lnTo>
                  <a:lnTo>
                    <a:pt x="20355" y="106"/>
                  </a:lnTo>
                  <a:lnTo>
                    <a:pt x="20323" y="125"/>
                  </a:lnTo>
                  <a:lnTo>
                    <a:pt x="20206" y="865"/>
                  </a:lnTo>
                  <a:lnTo>
                    <a:pt x="20217" y="964"/>
                  </a:lnTo>
                  <a:lnTo>
                    <a:pt x="20232" y="1080"/>
                  </a:lnTo>
                  <a:lnTo>
                    <a:pt x="20201" y="1179"/>
                  </a:lnTo>
                  <a:lnTo>
                    <a:pt x="20205" y="1217"/>
                  </a:lnTo>
                  <a:lnTo>
                    <a:pt x="20195" y="1247"/>
                  </a:lnTo>
                  <a:lnTo>
                    <a:pt x="20195" y="1313"/>
                  </a:lnTo>
                  <a:lnTo>
                    <a:pt x="20224" y="1342"/>
                  </a:lnTo>
                  <a:lnTo>
                    <a:pt x="20210" y="1415"/>
                  </a:lnTo>
                  <a:lnTo>
                    <a:pt x="20222" y="1419"/>
                  </a:lnTo>
                  <a:lnTo>
                    <a:pt x="20225" y="1490"/>
                  </a:lnTo>
                  <a:lnTo>
                    <a:pt x="20250" y="1496"/>
                  </a:lnTo>
                  <a:lnTo>
                    <a:pt x="20258" y="1538"/>
                  </a:lnTo>
                  <a:lnTo>
                    <a:pt x="20221" y="1647"/>
                  </a:lnTo>
                  <a:lnTo>
                    <a:pt x="20238" y="1697"/>
                  </a:lnTo>
                  <a:lnTo>
                    <a:pt x="20178" y="1818"/>
                  </a:lnTo>
                  <a:lnTo>
                    <a:pt x="20166" y="1877"/>
                  </a:lnTo>
                  <a:lnTo>
                    <a:pt x="20165" y="1924"/>
                  </a:lnTo>
                  <a:lnTo>
                    <a:pt x="20169" y="1947"/>
                  </a:lnTo>
                  <a:lnTo>
                    <a:pt x="20208" y="1981"/>
                  </a:lnTo>
                  <a:lnTo>
                    <a:pt x="20215" y="2003"/>
                  </a:lnTo>
                  <a:lnTo>
                    <a:pt x="20200" y="2019"/>
                  </a:lnTo>
                  <a:lnTo>
                    <a:pt x="20169" y="1999"/>
                  </a:lnTo>
                  <a:lnTo>
                    <a:pt x="20151" y="2006"/>
                  </a:lnTo>
                  <a:lnTo>
                    <a:pt x="20147" y="2040"/>
                  </a:lnTo>
                  <a:lnTo>
                    <a:pt x="20160" y="2067"/>
                  </a:lnTo>
                  <a:lnTo>
                    <a:pt x="20163" y="2176"/>
                  </a:lnTo>
                  <a:lnTo>
                    <a:pt x="20154" y="2177"/>
                  </a:lnTo>
                  <a:lnTo>
                    <a:pt x="20165" y="2341"/>
                  </a:lnTo>
                  <a:lnTo>
                    <a:pt x="20147" y="2348"/>
                  </a:lnTo>
                  <a:lnTo>
                    <a:pt x="20148" y="2367"/>
                  </a:lnTo>
                  <a:lnTo>
                    <a:pt x="20135" y="2384"/>
                  </a:lnTo>
                  <a:lnTo>
                    <a:pt x="20128" y="2393"/>
                  </a:lnTo>
                  <a:lnTo>
                    <a:pt x="20116" y="2456"/>
                  </a:lnTo>
                  <a:lnTo>
                    <a:pt x="20055" y="2445"/>
                  </a:lnTo>
                  <a:lnTo>
                    <a:pt x="20034" y="2504"/>
                  </a:lnTo>
                  <a:lnTo>
                    <a:pt x="20013" y="2517"/>
                  </a:lnTo>
                  <a:lnTo>
                    <a:pt x="20032" y="2533"/>
                  </a:lnTo>
                  <a:lnTo>
                    <a:pt x="20032" y="2585"/>
                  </a:lnTo>
                  <a:lnTo>
                    <a:pt x="20039" y="2608"/>
                  </a:lnTo>
                  <a:lnTo>
                    <a:pt x="20024" y="2667"/>
                  </a:lnTo>
                  <a:lnTo>
                    <a:pt x="20032" y="2704"/>
                  </a:lnTo>
                  <a:lnTo>
                    <a:pt x="20028" y="2706"/>
                  </a:lnTo>
                  <a:lnTo>
                    <a:pt x="19764" y="2856"/>
                  </a:lnTo>
                  <a:lnTo>
                    <a:pt x="19389" y="3051"/>
                  </a:lnTo>
                  <a:lnTo>
                    <a:pt x="19381" y="3055"/>
                  </a:lnTo>
                  <a:lnTo>
                    <a:pt x="19353" y="3070"/>
                  </a:lnTo>
                  <a:lnTo>
                    <a:pt x="19039" y="3244"/>
                  </a:lnTo>
                  <a:lnTo>
                    <a:pt x="18918" y="3297"/>
                  </a:lnTo>
                  <a:lnTo>
                    <a:pt x="18909" y="3305"/>
                  </a:lnTo>
                  <a:lnTo>
                    <a:pt x="18907" y="3276"/>
                  </a:lnTo>
                  <a:lnTo>
                    <a:pt x="18904" y="3277"/>
                  </a:lnTo>
                  <a:lnTo>
                    <a:pt x="18881" y="3299"/>
                  </a:lnTo>
                  <a:lnTo>
                    <a:pt x="18862" y="3318"/>
                  </a:lnTo>
                  <a:lnTo>
                    <a:pt x="18860" y="3314"/>
                  </a:lnTo>
                  <a:lnTo>
                    <a:pt x="18852" y="3318"/>
                  </a:lnTo>
                  <a:lnTo>
                    <a:pt x="18850" y="3319"/>
                  </a:lnTo>
                  <a:lnTo>
                    <a:pt x="18843" y="3333"/>
                  </a:lnTo>
                  <a:lnTo>
                    <a:pt x="18831" y="3340"/>
                  </a:lnTo>
                  <a:lnTo>
                    <a:pt x="18826" y="3360"/>
                  </a:lnTo>
                  <a:lnTo>
                    <a:pt x="18809" y="3365"/>
                  </a:lnTo>
                  <a:lnTo>
                    <a:pt x="18800" y="3375"/>
                  </a:lnTo>
                  <a:lnTo>
                    <a:pt x="18795" y="3398"/>
                  </a:lnTo>
                  <a:lnTo>
                    <a:pt x="18781" y="3426"/>
                  </a:lnTo>
                  <a:lnTo>
                    <a:pt x="18765" y="3443"/>
                  </a:lnTo>
                  <a:lnTo>
                    <a:pt x="18760" y="3447"/>
                  </a:lnTo>
                  <a:lnTo>
                    <a:pt x="18757" y="3469"/>
                  </a:lnTo>
                  <a:lnTo>
                    <a:pt x="18732" y="3501"/>
                  </a:lnTo>
                  <a:lnTo>
                    <a:pt x="18711" y="3535"/>
                  </a:lnTo>
                  <a:lnTo>
                    <a:pt x="18710" y="3542"/>
                  </a:lnTo>
                  <a:lnTo>
                    <a:pt x="18710" y="3558"/>
                  </a:lnTo>
                  <a:lnTo>
                    <a:pt x="18703" y="3571"/>
                  </a:lnTo>
                  <a:lnTo>
                    <a:pt x="18699" y="3575"/>
                  </a:lnTo>
                  <a:lnTo>
                    <a:pt x="18691" y="3598"/>
                  </a:lnTo>
                  <a:lnTo>
                    <a:pt x="18681" y="3612"/>
                  </a:lnTo>
                  <a:lnTo>
                    <a:pt x="18676" y="3631"/>
                  </a:lnTo>
                  <a:lnTo>
                    <a:pt x="18654" y="3685"/>
                  </a:lnTo>
                  <a:lnTo>
                    <a:pt x="18627" y="3777"/>
                  </a:lnTo>
                  <a:lnTo>
                    <a:pt x="18612" y="3810"/>
                  </a:lnTo>
                  <a:lnTo>
                    <a:pt x="18591" y="3873"/>
                  </a:lnTo>
                  <a:lnTo>
                    <a:pt x="18582" y="3924"/>
                  </a:lnTo>
                  <a:lnTo>
                    <a:pt x="18583" y="3956"/>
                  </a:lnTo>
                  <a:lnTo>
                    <a:pt x="18562" y="4016"/>
                  </a:lnTo>
                  <a:lnTo>
                    <a:pt x="18546" y="4049"/>
                  </a:lnTo>
                  <a:lnTo>
                    <a:pt x="18536" y="4051"/>
                  </a:lnTo>
                  <a:lnTo>
                    <a:pt x="18524" y="4065"/>
                  </a:lnTo>
                  <a:lnTo>
                    <a:pt x="18516" y="4075"/>
                  </a:lnTo>
                  <a:lnTo>
                    <a:pt x="18506" y="4098"/>
                  </a:lnTo>
                  <a:lnTo>
                    <a:pt x="18500" y="4103"/>
                  </a:lnTo>
                  <a:lnTo>
                    <a:pt x="18492" y="4113"/>
                  </a:lnTo>
                  <a:lnTo>
                    <a:pt x="18483" y="4133"/>
                  </a:lnTo>
                  <a:lnTo>
                    <a:pt x="18489" y="4164"/>
                  </a:lnTo>
                  <a:lnTo>
                    <a:pt x="18480" y="4187"/>
                  </a:lnTo>
                  <a:lnTo>
                    <a:pt x="18467" y="4204"/>
                  </a:lnTo>
                  <a:lnTo>
                    <a:pt x="18449" y="4213"/>
                  </a:lnTo>
                  <a:lnTo>
                    <a:pt x="18441" y="4223"/>
                  </a:lnTo>
                  <a:lnTo>
                    <a:pt x="18436" y="4281"/>
                  </a:lnTo>
                  <a:lnTo>
                    <a:pt x="18433" y="4287"/>
                  </a:lnTo>
                  <a:lnTo>
                    <a:pt x="18442" y="4324"/>
                  </a:lnTo>
                  <a:lnTo>
                    <a:pt x="18451" y="4318"/>
                  </a:lnTo>
                  <a:lnTo>
                    <a:pt x="18454" y="4322"/>
                  </a:lnTo>
                  <a:lnTo>
                    <a:pt x="18464" y="4326"/>
                  </a:lnTo>
                  <a:lnTo>
                    <a:pt x="18472" y="4363"/>
                  </a:lnTo>
                  <a:lnTo>
                    <a:pt x="18477" y="4353"/>
                  </a:lnTo>
                  <a:lnTo>
                    <a:pt x="18476" y="4334"/>
                  </a:lnTo>
                  <a:lnTo>
                    <a:pt x="18478" y="4320"/>
                  </a:lnTo>
                  <a:lnTo>
                    <a:pt x="18495" y="4294"/>
                  </a:lnTo>
                  <a:lnTo>
                    <a:pt x="18502" y="4298"/>
                  </a:lnTo>
                  <a:lnTo>
                    <a:pt x="18520" y="4291"/>
                  </a:lnTo>
                  <a:lnTo>
                    <a:pt x="18526" y="4299"/>
                  </a:lnTo>
                  <a:lnTo>
                    <a:pt x="18526" y="4309"/>
                  </a:lnTo>
                  <a:lnTo>
                    <a:pt x="18535" y="4298"/>
                  </a:lnTo>
                  <a:lnTo>
                    <a:pt x="18533" y="4327"/>
                  </a:lnTo>
                  <a:lnTo>
                    <a:pt x="18514" y="4358"/>
                  </a:lnTo>
                  <a:lnTo>
                    <a:pt x="18515" y="4377"/>
                  </a:lnTo>
                  <a:lnTo>
                    <a:pt x="18533" y="4375"/>
                  </a:lnTo>
                  <a:lnTo>
                    <a:pt x="18554" y="4325"/>
                  </a:lnTo>
                  <a:lnTo>
                    <a:pt x="18558" y="4328"/>
                  </a:lnTo>
                  <a:lnTo>
                    <a:pt x="18564" y="4328"/>
                  </a:lnTo>
                  <a:lnTo>
                    <a:pt x="18562" y="4361"/>
                  </a:lnTo>
                  <a:lnTo>
                    <a:pt x="18559" y="4357"/>
                  </a:lnTo>
                  <a:lnTo>
                    <a:pt x="18540" y="4392"/>
                  </a:lnTo>
                  <a:lnTo>
                    <a:pt x="18551" y="4425"/>
                  </a:lnTo>
                  <a:lnTo>
                    <a:pt x="18528" y="4470"/>
                  </a:lnTo>
                  <a:lnTo>
                    <a:pt x="18519" y="4461"/>
                  </a:lnTo>
                  <a:lnTo>
                    <a:pt x="18518" y="4447"/>
                  </a:lnTo>
                  <a:lnTo>
                    <a:pt x="18501" y="4464"/>
                  </a:lnTo>
                  <a:lnTo>
                    <a:pt x="18496" y="4488"/>
                  </a:lnTo>
                  <a:lnTo>
                    <a:pt x="18500" y="4497"/>
                  </a:lnTo>
                  <a:lnTo>
                    <a:pt x="18506" y="4501"/>
                  </a:lnTo>
                  <a:lnTo>
                    <a:pt x="18509" y="4506"/>
                  </a:lnTo>
                  <a:lnTo>
                    <a:pt x="18524" y="4504"/>
                  </a:lnTo>
                  <a:lnTo>
                    <a:pt x="18552" y="4581"/>
                  </a:lnTo>
                  <a:lnTo>
                    <a:pt x="18561" y="4627"/>
                  </a:lnTo>
                  <a:lnTo>
                    <a:pt x="18563" y="4608"/>
                  </a:lnTo>
                  <a:lnTo>
                    <a:pt x="18575" y="4621"/>
                  </a:lnTo>
                  <a:lnTo>
                    <a:pt x="18571" y="4659"/>
                  </a:lnTo>
                  <a:lnTo>
                    <a:pt x="18565" y="4655"/>
                  </a:lnTo>
                  <a:lnTo>
                    <a:pt x="18570" y="4688"/>
                  </a:lnTo>
                  <a:lnTo>
                    <a:pt x="18576" y="4692"/>
                  </a:lnTo>
                  <a:lnTo>
                    <a:pt x="18573" y="4702"/>
                  </a:lnTo>
                  <a:lnTo>
                    <a:pt x="18566" y="4736"/>
                  </a:lnTo>
                  <a:lnTo>
                    <a:pt x="18546" y="4757"/>
                  </a:lnTo>
                  <a:lnTo>
                    <a:pt x="18501" y="4772"/>
                  </a:lnTo>
                  <a:lnTo>
                    <a:pt x="18438" y="4899"/>
                  </a:lnTo>
                  <a:lnTo>
                    <a:pt x="18423" y="4962"/>
                  </a:lnTo>
                  <a:lnTo>
                    <a:pt x="18417" y="4963"/>
                  </a:lnTo>
                  <a:lnTo>
                    <a:pt x="18411" y="4969"/>
                  </a:lnTo>
                  <a:lnTo>
                    <a:pt x="18400" y="4994"/>
                  </a:lnTo>
                  <a:lnTo>
                    <a:pt x="18383" y="5015"/>
                  </a:lnTo>
                  <a:lnTo>
                    <a:pt x="18374" y="5016"/>
                  </a:lnTo>
                  <a:lnTo>
                    <a:pt x="18343" y="5053"/>
                  </a:lnTo>
                  <a:lnTo>
                    <a:pt x="18357" y="5084"/>
                  </a:lnTo>
                  <a:lnTo>
                    <a:pt x="18335" y="5073"/>
                  </a:lnTo>
                  <a:lnTo>
                    <a:pt x="18334" y="5059"/>
                  </a:lnTo>
                  <a:lnTo>
                    <a:pt x="18286" y="5069"/>
                  </a:lnTo>
                  <a:lnTo>
                    <a:pt x="18177" y="5130"/>
                  </a:lnTo>
                  <a:lnTo>
                    <a:pt x="18117" y="5185"/>
                  </a:lnTo>
                  <a:lnTo>
                    <a:pt x="18032" y="5139"/>
                  </a:lnTo>
                  <a:lnTo>
                    <a:pt x="17898" y="5170"/>
                  </a:lnTo>
                  <a:lnTo>
                    <a:pt x="17865" y="5187"/>
                  </a:lnTo>
                  <a:lnTo>
                    <a:pt x="17758" y="5225"/>
                  </a:lnTo>
                  <a:lnTo>
                    <a:pt x="17714" y="5254"/>
                  </a:lnTo>
                  <a:lnTo>
                    <a:pt x="17564" y="5396"/>
                  </a:lnTo>
                  <a:lnTo>
                    <a:pt x="17564" y="5400"/>
                  </a:lnTo>
                  <a:lnTo>
                    <a:pt x="17590" y="5493"/>
                  </a:lnTo>
                  <a:lnTo>
                    <a:pt x="17589" y="5520"/>
                  </a:lnTo>
                  <a:lnTo>
                    <a:pt x="17589" y="5535"/>
                  </a:lnTo>
                  <a:lnTo>
                    <a:pt x="17632" y="5539"/>
                  </a:lnTo>
                  <a:lnTo>
                    <a:pt x="17657" y="5550"/>
                  </a:lnTo>
                  <a:lnTo>
                    <a:pt x="17663" y="5569"/>
                  </a:lnTo>
                  <a:lnTo>
                    <a:pt x="17648" y="5618"/>
                  </a:lnTo>
                  <a:lnTo>
                    <a:pt x="17664" y="5640"/>
                  </a:lnTo>
                  <a:lnTo>
                    <a:pt x="17668" y="5649"/>
                  </a:lnTo>
                  <a:lnTo>
                    <a:pt x="17698" y="5721"/>
                  </a:lnTo>
                  <a:lnTo>
                    <a:pt x="17703" y="5749"/>
                  </a:lnTo>
                  <a:lnTo>
                    <a:pt x="17687" y="5794"/>
                  </a:lnTo>
                  <a:lnTo>
                    <a:pt x="17645" y="5856"/>
                  </a:lnTo>
                  <a:lnTo>
                    <a:pt x="17646" y="5894"/>
                  </a:lnTo>
                  <a:lnTo>
                    <a:pt x="17630" y="5924"/>
                  </a:lnTo>
                  <a:lnTo>
                    <a:pt x="17623" y="5972"/>
                  </a:lnTo>
                  <a:lnTo>
                    <a:pt x="17555" y="6066"/>
                  </a:lnTo>
                  <a:lnTo>
                    <a:pt x="17532" y="6140"/>
                  </a:lnTo>
                  <a:lnTo>
                    <a:pt x="17460" y="6277"/>
                  </a:lnTo>
                  <a:lnTo>
                    <a:pt x="17437" y="6306"/>
                  </a:lnTo>
                  <a:lnTo>
                    <a:pt x="17432" y="6313"/>
                  </a:lnTo>
                  <a:lnTo>
                    <a:pt x="17310" y="6490"/>
                  </a:lnTo>
                  <a:lnTo>
                    <a:pt x="17304" y="6491"/>
                  </a:lnTo>
                  <a:lnTo>
                    <a:pt x="17309" y="6467"/>
                  </a:lnTo>
                  <a:lnTo>
                    <a:pt x="17327" y="6455"/>
                  </a:lnTo>
                  <a:lnTo>
                    <a:pt x="17326" y="6446"/>
                  </a:lnTo>
                  <a:lnTo>
                    <a:pt x="17314" y="6447"/>
                  </a:lnTo>
                  <a:lnTo>
                    <a:pt x="17303" y="6463"/>
                  </a:lnTo>
                  <a:lnTo>
                    <a:pt x="17291" y="6521"/>
                  </a:lnTo>
                  <a:lnTo>
                    <a:pt x="17188" y="6646"/>
                  </a:lnTo>
                  <a:lnTo>
                    <a:pt x="17182" y="6653"/>
                  </a:lnTo>
                  <a:lnTo>
                    <a:pt x="17171" y="6678"/>
                  </a:lnTo>
                  <a:lnTo>
                    <a:pt x="17114" y="6738"/>
                  </a:lnTo>
                  <a:lnTo>
                    <a:pt x="17096" y="6753"/>
                  </a:lnTo>
                  <a:lnTo>
                    <a:pt x="17093" y="6749"/>
                  </a:lnTo>
                  <a:lnTo>
                    <a:pt x="17051" y="6807"/>
                  </a:lnTo>
                  <a:lnTo>
                    <a:pt x="16993" y="6857"/>
                  </a:lnTo>
                  <a:lnTo>
                    <a:pt x="16896" y="6988"/>
                  </a:lnTo>
                  <a:lnTo>
                    <a:pt x="16859" y="7087"/>
                  </a:lnTo>
                  <a:lnTo>
                    <a:pt x="16845" y="7103"/>
                  </a:lnTo>
                  <a:lnTo>
                    <a:pt x="16795" y="7204"/>
                  </a:lnTo>
                  <a:lnTo>
                    <a:pt x="16775" y="7230"/>
                  </a:lnTo>
                  <a:lnTo>
                    <a:pt x="16748" y="7234"/>
                  </a:lnTo>
                  <a:lnTo>
                    <a:pt x="16731" y="7250"/>
                  </a:lnTo>
                  <a:lnTo>
                    <a:pt x="16670" y="7248"/>
                  </a:lnTo>
                  <a:lnTo>
                    <a:pt x="16609" y="7303"/>
                  </a:lnTo>
                  <a:lnTo>
                    <a:pt x="16588" y="7348"/>
                  </a:lnTo>
                  <a:lnTo>
                    <a:pt x="16549" y="7362"/>
                  </a:lnTo>
                  <a:lnTo>
                    <a:pt x="16500" y="7416"/>
                  </a:lnTo>
                  <a:lnTo>
                    <a:pt x="16463" y="7402"/>
                  </a:lnTo>
                  <a:lnTo>
                    <a:pt x="16435" y="7377"/>
                  </a:lnTo>
                  <a:lnTo>
                    <a:pt x="16431" y="7373"/>
                  </a:lnTo>
                  <a:lnTo>
                    <a:pt x="16428" y="7373"/>
                  </a:lnTo>
                  <a:lnTo>
                    <a:pt x="16454" y="7407"/>
                  </a:lnTo>
                  <a:lnTo>
                    <a:pt x="16432" y="7386"/>
                  </a:lnTo>
                  <a:lnTo>
                    <a:pt x="16426" y="7383"/>
                  </a:lnTo>
                  <a:lnTo>
                    <a:pt x="16396" y="7391"/>
                  </a:lnTo>
                  <a:lnTo>
                    <a:pt x="16391" y="7406"/>
                  </a:lnTo>
                  <a:lnTo>
                    <a:pt x="16372" y="7384"/>
                  </a:lnTo>
                  <a:lnTo>
                    <a:pt x="16332" y="7446"/>
                  </a:lnTo>
                  <a:lnTo>
                    <a:pt x="16313" y="7429"/>
                  </a:lnTo>
                  <a:lnTo>
                    <a:pt x="16310" y="7435"/>
                  </a:lnTo>
                  <a:lnTo>
                    <a:pt x="16308" y="7440"/>
                  </a:lnTo>
                  <a:lnTo>
                    <a:pt x="16303" y="7455"/>
                  </a:lnTo>
                  <a:lnTo>
                    <a:pt x="16301" y="7436"/>
                  </a:lnTo>
                  <a:lnTo>
                    <a:pt x="16284" y="7443"/>
                  </a:lnTo>
                  <a:lnTo>
                    <a:pt x="16271" y="7439"/>
                  </a:lnTo>
                  <a:lnTo>
                    <a:pt x="16304" y="7421"/>
                  </a:lnTo>
                  <a:lnTo>
                    <a:pt x="16312" y="7396"/>
                  </a:lnTo>
                  <a:lnTo>
                    <a:pt x="16353" y="7373"/>
                  </a:lnTo>
                  <a:lnTo>
                    <a:pt x="16362" y="7376"/>
                  </a:lnTo>
                  <a:lnTo>
                    <a:pt x="16394" y="7344"/>
                  </a:lnTo>
                  <a:lnTo>
                    <a:pt x="16406" y="7352"/>
                  </a:lnTo>
                  <a:lnTo>
                    <a:pt x="16402" y="7324"/>
                  </a:lnTo>
                  <a:lnTo>
                    <a:pt x="16377" y="7317"/>
                  </a:lnTo>
                  <a:lnTo>
                    <a:pt x="16357" y="7343"/>
                  </a:lnTo>
                  <a:lnTo>
                    <a:pt x="16354" y="7339"/>
                  </a:lnTo>
                  <a:lnTo>
                    <a:pt x="16340" y="7350"/>
                  </a:lnTo>
                  <a:lnTo>
                    <a:pt x="16356" y="7310"/>
                  </a:lnTo>
                  <a:lnTo>
                    <a:pt x="16349" y="7292"/>
                  </a:lnTo>
                  <a:lnTo>
                    <a:pt x="16337" y="7308"/>
                  </a:lnTo>
                  <a:lnTo>
                    <a:pt x="16344" y="7321"/>
                  </a:lnTo>
                  <a:lnTo>
                    <a:pt x="16336" y="7342"/>
                  </a:lnTo>
                  <a:lnTo>
                    <a:pt x="16319" y="7367"/>
                  </a:lnTo>
                  <a:lnTo>
                    <a:pt x="16298" y="7360"/>
                  </a:lnTo>
                  <a:lnTo>
                    <a:pt x="16259" y="7323"/>
                  </a:lnTo>
                  <a:lnTo>
                    <a:pt x="16219" y="7308"/>
                  </a:lnTo>
                  <a:lnTo>
                    <a:pt x="16198" y="7306"/>
                  </a:lnTo>
                  <a:lnTo>
                    <a:pt x="16163" y="7282"/>
                  </a:lnTo>
                  <a:lnTo>
                    <a:pt x="16145" y="7285"/>
                  </a:lnTo>
                  <a:lnTo>
                    <a:pt x="16148" y="7269"/>
                  </a:lnTo>
                  <a:lnTo>
                    <a:pt x="16135" y="7257"/>
                  </a:lnTo>
                  <a:lnTo>
                    <a:pt x="16139" y="7275"/>
                  </a:lnTo>
                  <a:lnTo>
                    <a:pt x="16133" y="7286"/>
                  </a:lnTo>
                  <a:lnTo>
                    <a:pt x="16103" y="7290"/>
                  </a:lnTo>
                  <a:lnTo>
                    <a:pt x="16088" y="7277"/>
                  </a:lnTo>
                  <a:lnTo>
                    <a:pt x="16090" y="7267"/>
                  </a:lnTo>
                  <a:lnTo>
                    <a:pt x="16084" y="7273"/>
                  </a:lnTo>
                  <a:lnTo>
                    <a:pt x="16086" y="7257"/>
                  </a:lnTo>
                  <a:lnTo>
                    <a:pt x="16088" y="7220"/>
                  </a:lnTo>
                  <a:lnTo>
                    <a:pt x="16094" y="7229"/>
                  </a:lnTo>
                  <a:lnTo>
                    <a:pt x="16093" y="7196"/>
                  </a:lnTo>
                  <a:lnTo>
                    <a:pt x="16110" y="7118"/>
                  </a:lnTo>
                  <a:lnTo>
                    <a:pt x="16116" y="7117"/>
                  </a:lnTo>
                  <a:lnTo>
                    <a:pt x="16118" y="7093"/>
                  </a:lnTo>
                  <a:lnTo>
                    <a:pt x="16129" y="7073"/>
                  </a:lnTo>
                  <a:lnTo>
                    <a:pt x="16138" y="7071"/>
                  </a:lnTo>
                  <a:lnTo>
                    <a:pt x="16139" y="7043"/>
                  </a:lnTo>
                  <a:lnTo>
                    <a:pt x="16139" y="7033"/>
                  </a:lnTo>
                  <a:lnTo>
                    <a:pt x="16145" y="7033"/>
                  </a:lnTo>
                  <a:lnTo>
                    <a:pt x="16151" y="6980"/>
                  </a:lnTo>
                  <a:lnTo>
                    <a:pt x="16158" y="6984"/>
                  </a:lnTo>
                  <a:lnTo>
                    <a:pt x="16149" y="6942"/>
                  </a:lnTo>
                  <a:lnTo>
                    <a:pt x="16155" y="6942"/>
                  </a:lnTo>
                  <a:lnTo>
                    <a:pt x="16148" y="6919"/>
                  </a:lnTo>
                  <a:lnTo>
                    <a:pt x="16155" y="6808"/>
                  </a:lnTo>
                  <a:lnTo>
                    <a:pt x="16164" y="6750"/>
                  </a:lnTo>
                  <a:lnTo>
                    <a:pt x="16175" y="6725"/>
                  </a:lnTo>
                  <a:lnTo>
                    <a:pt x="16189" y="6704"/>
                  </a:lnTo>
                  <a:lnTo>
                    <a:pt x="16200" y="6694"/>
                  </a:lnTo>
                  <a:lnTo>
                    <a:pt x="16221" y="6682"/>
                  </a:lnTo>
                  <a:lnTo>
                    <a:pt x="16232" y="6652"/>
                  </a:lnTo>
                  <a:lnTo>
                    <a:pt x="16236" y="6618"/>
                  </a:lnTo>
                  <a:lnTo>
                    <a:pt x="16225" y="6577"/>
                  </a:lnTo>
                  <a:lnTo>
                    <a:pt x="16223" y="6539"/>
                  </a:lnTo>
                  <a:lnTo>
                    <a:pt x="16236" y="6499"/>
                  </a:lnTo>
                  <a:lnTo>
                    <a:pt x="16254" y="6497"/>
                  </a:lnTo>
                  <a:lnTo>
                    <a:pt x="16253" y="6478"/>
                  </a:lnTo>
                  <a:lnTo>
                    <a:pt x="16234" y="6457"/>
                  </a:lnTo>
                  <a:lnTo>
                    <a:pt x="16236" y="6433"/>
                  </a:lnTo>
                  <a:lnTo>
                    <a:pt x="16273" y="6386"/>
                  </a:lnTo>
                  <a:lnTo>
                    <a:pt x="16300" y="6392"/>
                  </a:lnTo>
                  <a:lnTo>
                    <a:pt x="16299" y="6425"/>
                  </a:lnTo>
                  <a:lnTo>
                    <a:pt x="16332" y="6421"/>
                  </a:lnTo>
                  <a:lnTo>
                    <a:pt x="16344" y="6416"/>
                  </a:lnTo>
                  <a:lnTo>
                    <a:pt x="16346" y="6404"/>
                  </a:lnTo>
                  <a:lnTo>
                    <a:pt x="16344" y="6376"/>
                  </a:lnTo>
                  <a:lnTo>
                    <a:pt x="16346" y="6343"/>
                  </a:lnTo>
                  <a:lnTo>
                    <a:pt x="16344" y="6309"/>
                  </a:lnTo>
                  <a:lnTo>
                    <a:pt x="16343" y="6291"/>
                  </a:lnTo>
                  <a:lnTo>
                    <a:pt x="16339" y="6272"/>
                  </a:lnTo>
                  <a:lnTo>
                    <a:pt x="16338" y="6253"/>
                  </a:lnTo>
                  <a:lnTo>
                    <a:pt x="16334" y="6240"/>
                  </a:lnTo>
                  <a:lnTo>
                    <a:pt x="16333" y="6216"/>
                  </a:lnTo>
                  <a:lnTo>
                    <a:pt x="16329" y="6188"/>
                  </a:lnTo>
                  <a:lnTo>
                    <a:pt x="16333" y="6164"/>
                  </a:lnTo>
                  <a:lnTo>
                    <a:pt x="16338" y="6139"/>
                  </a:lnTo>
                  <a:lnTo>
                    <a:pt x="16337" y="6116"/>
                  </a:lnTo>
                  <a:lnTo>
                    <a:pt x="16338" y="6112"/>
                  </a:lnTo>
                  <a:lnTo>
                    <a:pt x="16299" y="6012"/>
                  </a:lnTo>
                  <a:lnTo>
                    <a:pt x="16277" y="5925"/>
                  </a:lnTo>
                  <a:lnTo>
                    <a:pt x="16243" y="5744"/>
                  </a:lnTo>
                  <a:lnTo>
                    <a:pt x="16213" y="5662"/>
                  </a:lnTo>
                  <a:lnTo>
                    <a:pt x="16176" y="5482"/>
                  </a:lnTo>
                  <a:lnTo>
                    <a:pt x="16135" y="5387"/>
                  </a:lnTo>
                  <a:lnTo>
                    <a:pt x="16083" y="5308"/>
                  </a:lnTo>
                  <a:lnTo>
                    <a:pt x="16040" y="5295"/>
                  </a:lnTo>
                  <a:lnTo>
                    <a:pt x="16012" y="5298"/>
                  </a:lnTo>
                  <a:lnTo>
                    <a:pt x="15990" y="5329"/>
                  </a:lnTo>
                  <a:lnTo>
                    <a:pt x="15982" y="5363"/>
                  </a:lnTo>
                  <a:lnTo>
                    <a:pt x="15918" y="5405"/>
                  </a:lnTo>
                  <a:lnTo>
                    <a:pt x="15903" y="5459"/>
                  </a:lnTo>
                  <a:lnTo>
                    <a:pt x="15867" y="5472"/>
                  </a:lnTo>
                  <a:lnTo>
                    <a:pt x="15867" y="5482"/>
                  </a:lnTo>
                  <a:lnTo>
                    <a:pt x="15895" y="5483"/>
                  </a:lnTo>
                  <a:lnTo>
                    <a:pt x="15896" y="5502"/>
                  </a:lnTo>
                  <a:lnTo>
                    <a:pt x="15879" y="5528"/>
                  </a:lnTo>
                  <a:lnTo>
                    <a:pt x="15883" y="5546"/>
                  </a:lnTo>
                  <a:lnTo>
                    <a:pt x="15858" y="5663"/>
                  </a:lnTo>
                  <a:lnTo>
                    <a:pt x="15849" y="5669"/>
                  </a:lnTo>
                  <a:lnTo>
                    <a:pt x="15803" y="5770"/>
                  </a:lnTo>
                  <a:lnTo>
                    <a:pt x="15735" y="5750"/>
                  </a:lnTo>
                  <a:lnTo>
                    <a:pt x="15736" y="5764"/>
                  </a:lnTo>
                  <a:lnTo>
                    <a:pt x="15726" y="5746"/>
                  </a:lnTo>
                  <a:lnTo>
                    <a:pt x="15704" y="5734"/>
                  </a:lnTo>
                  <a:lnTo>
                    <a:pt x="15683" y="5675"/>
                  </a:lnTo>
                  <a:lnTo>
                    <a:pt x="15682" y="5595"/>
                  </a:lnTo>
                  <a:lnTo>
                    <a:pt x="15676" y="5539"/>
                  </a:lnTo>
                  <a:lnTo>
                    <a:pt x="15697" y="5464"/>
                  </a:lnTo>
                  <a:lnTo>
                    <a:pt x="15730" y="5461"/>
                  </a:lnTo>
                  <a:lnTo>
                    <a:pt x="15732" y="5446"/>
                  </a:lnTo>
                  <a:lnTo>
                    <a:pt x="15754" y="5453"/>
                  </a:lnTo>
                  <a:lnTo>
                    <a:pt x="15754" y="5406"/>
                  </a:lnTo>
                  <a:lnTo>
                    <a:pt x="15787" y="5387"/>
                  </a:lnTo>
                  <a:lnTo>
                    <a:pt x="15779" y="5232"/>
                  </a:lnTo>
                  <a:lnTo>
                    <a:pt x="15796" y="5206"/>
                  </a:lnTo>
                  <a:lnTo>
                    <a:pt x="15808" y="5209"/>
                  </a:lnTo>
                  <a:lnTo>
                    <a:pt x="15812" y="5218"/>
                  </a:lnTo>
                  <a:lnTo>
                    <a:pt x="15818" y="5222"/>
                  </a:lnTo>
                  <a:lnTo>
                    <a:pt x="15821" y="5222"/>
                  </a:lnTo>
                  <a:lnTo>
                    <a:pt x="15823" y="5193"/>
                  </a:lnTo>
                  <a:lnTo>
                    <a:pt x="15825" y="5179"/>
                  </a:lnTo>
                  <a:lnTo>
                    <a:pt x="15836" y="5153"/>
                  </a:lnTo>
                  <a:lnTo>
                    <a:pt x="15847" y="5133"/>
                  </a:lnTo>
                  <a:lnTo>
                    <a:pt x="15823" y="4908"/>
                  </a:lnTo>
                  <a:lnTo>
                    <a:pt x="15825" y="4813"/>
                  </a:lnTo>
                  <a:lnTo>
                    <a:pt x="15791" y="4684"/>
                  </a:lnTo>
                  <a:lnTo>
                    <a:pt x="15747" y="4661"/>
                  </a:lnTo>
                  <a:lnTo>
                    <a:pt x="15727" y="4607"/>
                  </a:lnTo>
                  <a:lnTo>
                    <a:pt x="15729" y="4592"/>
                  </a:lnTo>
                  <a:lnTo>
                    <a:pt x="15725" y="4583"/>
                  </a:lnTo>
                  <a:lnTo>
                    <a:pt x="15727" y="4560"/>
                  </a:lnTo>
                  <a:lnTo>
                    <a:pt x="15744" y="4534"/>
                  </a:lnTo>
                  <a:lnTo>
                    <a:pt x="15760" y="4556"/>
                  </a:lnTo>
                  <a:lnTo>
                    <a:pt x="15797" y="4560"/>
                  </a:lnTo>
                  <a:lnTo>
                    <a:pt x="15775" y="4539"/>
                  </a:lnTo>
                  <a:lnTo>
                    <a:pt x="15767" y="4517"/>
                  </a:lnTo>
                  <a:lnTo>
                    <a:pt x="15776" y="4506"/>
                  </a:lnTo>
                  <a:lnTo>
                    <a:pt x="15763" y="4493"/>
                  </a:lnTo>
                  <a:lnTo>
                    <a:pt x="15762" y="4465"/>
                  </a:lnTo>
                  <a:lnTo>
                    <a:pt x="15740" y="4453"/>
                  </a:lnTo>
                  <a:lnTo>
                    <a:pt x="15720" y="4408"/>
                  </a:lnTo>
                  <a:lnTo>
                    <a:pt x="15716" y="4390"/>
                  </a:lnTo>
                  <a:lnTo>
                    <a:pt x="15722" y="4389"/>
                  </a:lnTo>
                  <a:lnTo>
                    <a:pt x="15721" y="4375"/>
                  </a:lnTo>
                  <a:lnTo>
                    <a:pt x="15683" y="4341"/>
                  </a:lnTo>
                  <a:lnTo>
                    <a:pt x="15676" y="4333"/>
                  </a:lnTo>
                  <a:lnTo>
                    <a:pt x="15640" y="4338"/>
                  </a:lnTo>
                  <a:lnTo>
                    <a:pt x="15590" y="4301"/>
                  </a:lnTo>
                  <a:lnTo>
                    <a:pt x="15557" y="4305"/>
                  </a:lnTo>
                  <a:lnTo>
                    <a:pt x="15504" y="4264"/>
                  </a:lnTo>
                  <a:lnTo>
                    <a:pt x="15437" y="4277"/>
                  </a:lnTo>
                  <a:lnTo>
                    <a:pt x="15419" y="4223"/>
                  </a:lnTo>
                  <a:lnTo>
                    <a:pt x="15391" y="4183"/>
                  </a:lnTo>
                  <a:lnTo>
                    <a:pt x="15341" y="4170"/>
                  </a:lnTo>
                  <a:lnTo>
                    <a:pt x="15308" y="4175"/>
                  </a:lnTo>
                  <a:lnTo>
                    <a:pt x="15309" y="4189"/>
                  </a:lnTo>
                  <a:lnTo>
                    <a:pt x="15291" y="4196"/>
                  </a:lnTo>
                  <a:lnTo>
                    <a:pt x="15250" y="4158"/>
                  </a:lnTo>
                  <a:lnTo>
                    <a:pt x="15188" y="4128"/>
                  </a:lnTo>
                  <a:lnTo>
                    <a:pt x="15182" y="4119"/>
                  </a:lnTo>
                  <a:lnTo>
                    <a:pt x="15160" y="4121"/>
                  </a:lnTo>
                  <a:lnTo>
                    <a:pt x="15159" y="4160"/>
                  </a:lnTo>
                  <a:lnTo>
                    <a:pt x="15084" y="4169"/>
                  </a:lnTo>
                  <a:lnTo>
                    <a:pt x="15110" y="4199"/>
                  </a:lnTo>
                  <a:lnTo>
                    <a:pt x="15094" y="4253"/>
                  </a:lnTo>
                  <a:lnTo>
                    <a:pt x="15072" y="4280"/>
                  </a:lnTo>
                  <a:lnTo>
                    <a:pt x="15066" y="4356"/>
                  </a:lnTo>
                  <a:lnTo>
                    <a:pt x="15081" y="4402"/>
                  </a:lnTo>
                  <a:lnTo>
                    <a:pt x="15104" y="4442"/>
                  </a:lnTo>
                  <a:lnTo>
                    <a:pt x="15146" y="4441"/>
                  </a:lnTo>
                  <a:lnTo>
                    <a:pt x="15150" y="4450"/>
                  </a:lnTo>
                  <a:lnTo>
                    <a:pt x="15130" y="4482"/>
                  </a:lnTo>
                  <a:lnTo>
                    <a:pt x="15068" y="4503"/>
                  </a:lnTo>
                  <a:lnTo>
                    <a:pt x="15031" y="4560"/>
                  </a:lnTo>
                  <a:lnTo>
                    <a:pt x="15019" y="4561"/>
                  </a:lnTo>
                  <a:lnTo>
                    <a:pt x="15000" y="4606"/>
                  </a:lnTo>
                  <a:lnTo>
                    <a:pt x="14996" y="4640"/>
                  </a:lnTo>
                  <a:lnTo>
                    <a:pt x="15019" y="4742"/>
                  </a:lnTo>
                  <a:lnTo>
                    <a:pt x="15023" y="4879"/>
                  </a:lnTo>
                  <a:lnTo>
                    <a:pt x="15004" y="4991"/>
                  </a:lnTo>
                  <a:lnTo>
                    <a:pt x="14989" y="5045"/>
                  </a:lnTo>
                  <a:lnTo>
                    <a:pt x="14974" y="5042"/>
                  </a:lnTo>
                  <a:lnTo>
                    <a:pt x="14980" y="4988"/>
                  </a:lnTo>
                  <a:lnTo>
                    <a:pt x="14993" y="4954"/>
                  </a:lnTo>
                  <a:lnTo>
                    <a:pt x="14989" y="4869"/>
                  </a:lnTo>
                  <a:lnTo>
                    <a:pt x="14995" y="4868"/>
                  </a:lnTo>
                  <a:lnTo>
                    <a:pt x="14988" y="4845"/>
                  </a:lnTo>
                  <a:lnTo>
                    <a:pt x="14974" y="4861"/>
                  </a:lnTo>
                  <a:lnTo>
                    <a:pt x="14973" y="4904"/>
                  </a:lnTo>
                  <a:lnTo>
                    <a:pt x="14965" y="4934"/>
                  </a:lnTo>
                  <a:lnTo>
                    <a:pt x="14977" y="4932"/>
                  </a:lnTo>
                  <a:lnTo>
                    <a:pt x="14981" y="4946"/>
                  </a:lnTo>
                  <a:lnTo>
                    <a:pt x="14967" y="5038"/>
                  </a:lnTo>
                  <a:lnTo>
                    <a:pt x="14952" y="5040"/>
                  </a:lnTo>
                  <a:lnTo>
                    <a:pt x="14937" y="4970"/>
                  </a:lnTo>
                  <a:lnTo>
                    <a:pt x="14944" y="4926"/>
                  </a:lnTo>
                  <a:lnTo>
                    <a:pt x="14949" y="4917"/>
                  </a:lnTo>
                  <a:lnTo>
                    <a:pt x="14948" y="4883"/>
                  </a:lnTo>
                  <a:lnTo>
                    <a:pt x="14941" y="4865"/>
                  </a:lnTo>
                  <a:lnTo>
                    <a:pt x="14929" y="4881"/>
                  </a:lnTo>
                  <a:lnTo>
                    <a:pt x="14941" y="4808"/>
                  </a:lnTo>
                  <a:lnTo>
                    <a:pt x="14947" y="4817"/>
                  </a:lnTo>
                  <a:lnTo>
                    <a:pt x="14946" y="4798"/>
                  </a:lnTo>
                  <a:lnTo>
                    <a:pt x="14925" y="4739"/>
                  </a:lnTo>
                  <a:lnTo>
                    <a:pt x="14933" y="4724"/>
                  </a:lnTo>
                  <a:lnTo>
                    <a:pt x="14940" y="4737"/>
                  </a:lnTo>
                  <a:lnTo>
                    <a:pt x="14943" y="4675"/>
                  </a:lnTo>
                  <a:lnTo>
                    <a:pt x="14923" y="4706"/>
                  </a:lnTo>
                  <a:lnTo>
                    <a:pt x="14914" y="4707"/>
                  </a:lnTo>
                  <a:lnTo>
                    <a:pt x="14903" y="4780"/>
                  </a:lnTo>
                  <a:lnTo>
                    <a:pt x="14874" y="4860"/>
                  </a:lnTo>
                  <a:lnTo>
                    <a:pt x="14870" y="4912"/>
                  </a:lnTo>
                  <a:lnTo>
                    <a:pt x="14850" y="4929"/>
                  </a:lnTo>
                  <a:lnTo>
                    <a:pt x="14824" y="4908"/>
                  </a:lnTo>
                  <a:lnTo>
                    <a:pt x="14807" y="4972"/>
                  </a:lnTo>
                  <a:lnTo>
                    <a:pt x="14785" y="4970"/>
                  </a:lnTo>
                  <a:lnTo>
                    <a:pt x="14778" y="4999"/>
                  </a:lnTo>
                  <a:lnTo>
                    <a:pt x="14786" y="5112"/>
                  </a:lnTo>
                  <a:lnTo>
                    <a:pt x="14729" y="5167"/>
                  </a:lnTo>
                  <a:lnTo>
                    <a:pt x="14730" y="5195"/>
                  </a:lnTo>
                  <a:lnTo>
                    <a:pt x="14755" y="5273"/>
                  </a:lnTo>
                  <a:lnTo>
                    <a:pt x="14752" y="5325"/>
                  </a:lnTo>
                  <a:lnTo>
                    <a:pt x="14758" y="5443"/>
                  </a:lnTo>
                  <a:lnTo>
                    <a:pt x="14769" y="5427"/>
                  </a:lnTo>
                  <a:lnTo>
                    <a:pt x="14782" y="5440"/>
                  </a:lnTo>
                  <a:lnTo>
                    <a:pt x="14758" y="5457"/>
                  </a:lnTo>
                  <a:lnTo>
                    <a:pt x="14726" y="5646"/>
                  </a:lnTo>
                  <a:lnTo>
                    <a:pt x="14696" y="5717"/>
                  </a:lnTo>
                  <a:lnTo>
                    <a:pt x="14700" y="5740"/>
                  </a:lnTo>
                  <a:lnTo>
                    <a:pt x="14733" y="5807"/>
                  </a:lnTo>
                  <a:lnTo>
                    <a:pt x="14727" y="5803"/>
                  </a:lnTo>
                  <a:lnTo>
                    <a:pt x="14752" y="5938"/>
                  </a:lnTo>
                  <a:lnTo>
                    <a:pt x="14746" y="5948"/>
                  </a:lnTo>
                  <a:lnTo>
                    <a:pt x="14726" y="6017"/>
                  </a:lnTo>
                  <a:lnTo>
                    <a:pt x="14725" y="6060"/>
                  </a:lnTo>
                  <a:lnTo>
                    <a:pt x="14790" y="6260"/>
                  </a:lnTo>
                  <a:lnTo>
                    <a:pt x="14807" y="6248"/>
                  </a:lnTo>
                  <a:lnTo>
                    <a:pt x="14815" y="6229"/>
                  </a:lnTo>
                  <a:lnTo>
                    <a:pt x="14816" y="6252"/>
                  </a:lnTo>
                  <a:lnTo>
                    <a:pt x="14802" y="6273"/>
                  </a:lnTo>
                  <a:lnTo>
                    <a:pt x="14793" y="6274"/>
                  </a:lnTo>
                  <a:lnTo>
                    <a:pt x="14827" y="6351"/>
                  </a:lnTo>
                  <a:lnTo>
                    <a:pt x="14838" y="6373"/>
                  </a:lnTo>
                  <a:lnTo>
                    <a:pt x="14840" y="6358"/>
                  </a:lnTo>
                  <a:lnTo>
                    <a:pt x="14858" y="6361"/>
                  </a:lnTo>
                  <a:lnTo>
                    <a:pt x="14866" y="6341"/>
                  </a:lnTo>
                  <a:lnTo>
                    <a:pt x="14873" y="6350"/>
                  </a:lnTo>
                  <a:lnTo>
                    <a:pt x="14854" y="6385"/>
                  </a:lnTo>
                  <a:lnTo>
                    <a:pt x="14841" y="6382"/>
                  </a:lnTo>
                  <a:lnTo>
                    <a:pt x="14886" y="6500"/>
                  </a:lnTo>
                  <a:lnTo>
                    <a:pt x="14911" y="6450"/>
                  </a:lnTo>
                  <a:lnTo>
                    <a:pt x="14916" y="6477"/>
                  </a:lnTo>
                  <a:lnTo>
                    <a:pt x="14901" y="6484"/>
                  </a:lnTo>
                  <a:lnTo>
                    <a:pt x="14930" y="6518"/>
                  </a:lnTo>
                  <a:lnTo>
                    <a:pt x="14924" y="6524"/>
                  </a:lnTo>
                  <a:lnTo>
                    <a:pt x="14898" y="6494"/>
                  </a:lnTo>
                  <a:lnTo>
                    <a:pt x="14890" y="6509"/>
                  </a:lnTo>
                  <a:lnTo>
                    <a:pt x="14914" y="6625"/>
                  </a:lnTo>
                  <a:lnTo>
                    <a:pt x="14937" y="6793"/>
                  </a:lnTo>
                  <a:lnTo>
                    <a:pt x="14942" y="7001"/>
                  </a:lnTo>
                  <a:lnTo>
                    <a:pt x="14935" y="7101"/>
                  </a:lnTo>
                  <a:lnTo>
                    <a:pt x="14916" y="7208"/>
                  </a:lnTo>
                  <a:lnTo>
                    <a:pt x="14884" y="7302"/>
                  </a:lnTo>
                  <a:lnTo>
                    <a:pt x="14863" y="7485"/>
                  </a:lnTo>
                  <a:lnTo>
                    <a:pt x="14801" y="7617"/>
                  </a:lnTo>
                  <a:lnTo>
                    <a:pt x="14792" y="7636"/>
                  </a:lnTo>
                  <a:lnTo>
                    <a:pt x="14698" y="7747"/>
                  </a:lnTo>
                  <a:lnTo>
                    <a:pt x="14634" y="7798"/>
                  </a:lnTo>
                  <a:lnTo>
                    <a:pt x="14576" y="7796"/>
                  </a:lnTo>
                  <a:lnTo>
                    <a:pt x="14563" y="7783"/>
                  </a:lnTo>
                  <a:lnTo>
                    <a:pt x="14571" y="7768"/>
                  </a:lnTo>
                  <a:lnTo>
                    <a:pt x="14554" y="7775"/>
                  </a:lnTo>
                  <a:lnTo>
                    <a:pt x="14528" y="7747"/>
                  </a:lnTo>
                  <a:lnTo>
                    <a:pt x="14522" y="7741"/>
                  </a:lnTo>
                  <a:lnTo>
                    <a:pt x="14481" y="7646"/>
                  </a:lnTo>
                  <a:lnTo>
                    <a:pt x="14439" y="7481"/>
                  </a:lnTo>
                  <a:lnTo>
                    <a:pt x="14413" y="7441"/>
                  </a:lnTo>
                  <a:lnTo>
                    <a:pt x="14365" y="7338"/>
                  </a:lnTo>
                  <a:lnTo>
                    <a:pt x="14354" y="7287"/>
                  </a:lnTo>
                  <a:lnTo>
                    <a:pt x="14353" y="7140"/>
                  </a:lnTo>
                  <a:lnTo>
                    <a:pt x="14350" y="7125"/>
                  </a:lnTo>
                  <a:lnTo>
                    <a:pt x="14338" y="7033"/>
                  </a:lnTo>
                  <a:lnTo>
                    <a:pt x="14344" y="6899"/>
                  </a:lnTo>
                  <a:lnTo>
                    <a:pt x="14304" y="6833"/>
                  </a:lnTo>
                  <a:lnTo>
                    <a:pt x="14297" y="6753"/>
                  </a:lnTo>
                  <a:lnTo>
                    <a:pt x="14270" y="6708"/>
                  </a:lnTo>
                  <a:lnTo>
                    <a:pt x="14277" y="6665"/>
                  </a:lnTo>
                  <a:lnTo>
                    <a:pt x="14260" y="6625"/>
                  </a:lnTo>
                  <a:lnTo>
                    <a:pt x="14264" y="6581"/>
                  </a:lnTo>
                  <a:lnTo>
                    <a:pt x="14245" y="6503"/>
                  </a:lnTo>
                  <a:lnTo>
                    <a:pt x="14247" y="6422"/>
                  </a:lnTo>
                  <a:lnTo>
                    <a:pt x="14266" y="6330"/>
                  </a:lnTo>
                  <a:lnTo>
                    <a:pt x="14265" y="6244"/>
                  </a:lnTo>
                  <a:lnTo>
                    <a:pt x="14285" y="6157"/>
                  </a:lnTo>
                  <a:lnTo>
                    <a:pt x="14281" y="6081"/>
                  </a:lnTo>
                  <a:lnTo>
                    <a:pt x="14263" y="6031"/>
                  </a:lnTo>
                  <a:lnTo>
                    <a:pt x="14259" y="5936"/>
                  </a:lnTo>
                  <a:lnTo>
                    <a:pt x="14270" y="5802"/>
                  </a:lnTo>
                  <a:lnTo>
                    <a:pt x="14301" y="5756"/>
                  </a:lnTo>
                  <a:lnTo>
                    <a:pt x="14312" y="5726"/>
                  </a:lnTo>
                  <a:lnTo>
                    <a:pt x="14310" y="5688"/>
                  </a:lnTo>
                  <a:lnTo>
                    <a:pt x="14291" y="5619"/>
                  </a:lnTo>
                  <a:lnTo>
                    <a:pt x="14290" y="5530"/>
                  </a:lnTo>
                  <a:lnTo>
                    <a:pt x="14303" y="5367"/>
                  </a:lnTo>
                  <a:lnTo>
                    <a:pt x="14321" y="5302"/>
                  </a:lnTo>
                  <a:lnTo>
                    <a:pt x="14331" y="5201"/>
                  </a:lnTo>
                  <a:lnTo>
                    <a:pt x="14309" y="5190"/>
                  </a:lnTo>
                  <a:lnTo>
                    <a:pt x="14282" y="5146"/>
                  </a:lnTo>
                  <a:lnTo>
                    <a:pt x="14282" y="5136"/>
                  </a:lnTo>
                  <a:lnTo>
                    <a:pt x="14279" y="5132"/>
                  </a:lnTo>
                  <a:lnTo>
                    <a:pt x="14260" y="5172"/>
                  </a:lnTo>
                  <a:lnTo>
                    <a:pt x="14250" y="5164"/>
                  </a:lnTo>
                  <a:lnTo>
                    <a:pt x="14243" y="5198"/>
                  </a:lnTo>
                  <a:lnTo>
                    <a:pt x="14234" y="5199"/>
                  </a:lnTo>
                  <a:lnTo>
                    <a:pt x="14239" y="5180"/>
                  </a:lnTo>
                  <a:lnTo>
                    <a:pt x="14216" y="5197"/>
                  </a:lnTo>
                  <a:lnTo>
                    <a:pt x="14190" y="5290"/>
                  </a:lnTo>
                  <a:lnTo>
                    <a:pt x="14179" y="5363"/>
                  </a:lnTo>
                  <a:lnTo>
                    <a:pt x="14141" y="5400"/>
                  </a:lnTo>
                  <a:lnTo>
                    <a:pt x="14131" y="5435"/>
                  </a:lnTo>
                  <a:lnTo>
                    <a:pt x="14131" y="5444"/>
                  </a:lnTo>
                  <a:lnTo>
                    <a:pt x="14127" y="5469"/>
                  </a:lnTo>
                  <a:lnTo>
                    <a:pt x="14090" y="5474"/>
                  </a:lnTo>
                  <a:lnTo>
                    <a:pt x="14089" y="5455"/>
                  </a:lnTo>
                  <a:lnTo>
                    <a:pt x="14086" y="5450"/>
                  </a:lnTo>
                  <a:lnTo>
                    <a:pt x="14089" y="5445"/>
                  </a:lnTo>
                  <a:lnTo>
                    <a:pt x="14087" y="5407"/>
                  </a:lnTo>
                  <a:lnTo>
                    <a:pt x="14090" y="5407"/>
                  </a:lnTo>
                  <a:lnTo>
                    <a:pt x="14087" y="5398"/>
                  </a:lnTo>
                  <a:lnTo>
                    <a:pt x="14088" y="5364"/>
                  </a:lnTo>
                  <a:lnTo>
                    <a:pt x="14091" y="5364"/>
                  </a:lnTo>
                  <a:lnTo>
                    <a:pt x="14087" y="5336"/>
                  </a:lnTo>
                  <a:lnTo>
                    <a:pt x="14105" y="5291"/>
                  </a:lnTo>
                  <a:lnTo>
                    <a:pt x="14109" y="5243"/>
                  </a:lnTo>
                  <a:lnTo>
                    <a:pt x="14133" y="5188"/>
                  </a:lnTo>
                  <a:lnTo>
                    <a:pt x="14125" y="5141"/>
                  </a:lnTo>
                  <a:lnTo>
                    <a:pt x="14136" y="5116"/>
                  </a:lnTo>
                  <a:lnTo>
                    <a:pt x="14200" y="5075"/>
                  </a:lnTo>
                  <a:lnTo>
                    <a:pt x="14194" y="5015"/>
                  </a:lnTo>
                  <a:lnTo>
                    <a:pt x="14205" y="4980"/>
                  </a:lnTo>
                  <a:lnTo>
                    <a:pt x="14174" y="4979"/>
                  </a:lnTo>
                  <a:lnTo>
                    <a:pt x="14167" y="4951"/>
                  </a:lnTo>
                  <a:lnTo>
                    <a:pt x="14169" y="4953"/>
                  </a:lnTo>
                  <a:lnTo>
                    <a:pt x="14180" y="4969"/>
                  </a:lnTo>
                  <a:lnTo>
                    <a:pt x="14201" y="4971"/>
                  </a:lnTo>
                  <a:lnTo>
                    <a:pt x="14199" y="4928"/>
                  </a:lnTo>
                  <a:lnTo>
                    <a:pt x="14241" y="4800"/>
                  </a:lnTo>
                  <a:lnTo>
                    <a:pt x="14248" y="4751"/>
                  </a:lnTo>
                  <a:lnTo>
                    <a:pt x="14269" y="4687"/>
                  </a:lnTo>
                  <a:lnTo>
                    <a:pt x="14265" y="4664"/>
                  </a:lnTo>
                  <a:lnTo>
                    <a:pt x="14301" y="4493"/>
                  </a:lnTo>
                  <a:lnTo>
                    <a:pt x="14341" y="4431"/>
                  </a:lnTo>
                  <a:lnTo>
                    <a:pt x="14345" y="4398"/>
                  </a:lnTo>
                  <a:lnTo>
                    <a:pt x="14334" y="4366"/>
                  </a:lnTo>
                  <a:lnTo>
                    <a:pt x="14339" y="4332"/>
                  </a:lnTo>
                  <a:lnTo>
                    <a:pt x="14353" y="4307"/>
                  </a:lnTo>
                  <a:lnTo>
                    <a:pt x="14346" y="4298"/>
                  </a:lnTo>
                  <a:lnTo>
                    <a:pt x="14353" y="4255"/>
                  </a:lnTo>
                  <a:lnTo>
                    <a:pt x="14368" y="4248"/>
                  </a:lnTo>
                  <a:lnTo>
                    <a:pt x="14359" y="4263"/>
                  </a:lnTo>
                  <a:lnTo>
                    <a:pt x="14366" y="4276"/>
                  </a:lnTo>
                  <a:lnTo>
                    <a:pt x="14364" y="4296"/>
                  </a:lnTo>
                  <a:lnTo>
                    <a:pt x="14353" y="4325"/>
                  </a:lnTo>
                  <a:lnTo>
                    <a:pt x="14370" y="4409"/>
                  </a:lnTo>
                  <a:lnTo>
                    <a:pt x="14381" y="4450"/>
                  </a:lnTo>
                  <a:lnTo>
                    <a:pt x="14388" y="4416"/>
                  </a:lnTo>
                  <a:lnTo>
                    <a:pt x="14398" y="4425"/>
                  </a:lnTo>
                  <a:lnTo>
                    <a:pt x="14421" y="4398"/>
                  </a:lnTo>
                  <a:lnTo>
                    <a:pt x="14416" y="4379"/>
                  </a:lnTo>
                  <a:lnTo>
                    <a:pt x="14438" y="4315"/>
                  </a:lnTo>
                  <a:lnTo>
                    <a:pt x="14428" y="4298"/>
                  </a:lnTo>
                  <a:lnTo>
                    <a:pt x="14430" y="4278"/>
                  </a:lnTo>
                  <a:lnTo>
                    <a:pt x="14444" y="4267"/>
                  </a:lnTo>
                  <a:lnTo>
                    <a:pt x="14454" y="4285"/>
                  </a:lnTo>
                  <a:lnTo>
                    <a:pt x="14482" y="4286"/>
                  </a:lnTo>
                  <a:lnTo>
                    <a:pt x="14489" y="4247"/>
                  </a:lnTo>
                  <a:lnTo>
                    <a:pt x="14509" y="4226"/>
                  </a:lnTo>
                  <a:lnTo>
                    <a:pt x="14519" y="4244"/>
                  </a:lnTo>
                  <a:lnTo>
                    <a:pt x="14510" y="4306"/>
                  </a:lnTo>
                  <a:lnTo>
                    <a:pt x="14520" y="4324"/>
                  </a:lnTo>
                  <a:lnTo>
                    <a:pt x="14496" y="4332"/>
                  </a:lnTo>
                  <a:lnTo>
                    <a:pt x="14497" y="4346"/>
                  </a:lnTo>
                  <a:lnTo>
                    <a:pt x="14494" y="4351"/>
                  </a:lnTo>
                  <a:lnTo>
                    <a:pt x="14480" y="4376"/>
                  </a:lnTo>
                  <a:lnTo>
                    <a:pt x="14484" y="4395"/>
                  </a:lnTo>
                  <a:lnTo>
                    <a:pt x="14470" y="4420"/>
                  </a:lnTo>
                  <a:lnTo>
                    <a:pt x="14477" y="4438"/>
                  </a:lnTo>
                  <a:lnTo>
                    <a:pt x="14515" y="4467"/>
                  </a:lnTo>
                  <a:lnTo>
                    <a:pt x="14507" y="4420"/>
                  </a:lnTo>
                  <a:lnTo>
                    <a:pt x="14515" y="4406"/>
                  </a:lnTo>
                  <a:lnTo>
                    <a:pt x="14520" y="4376"/>
                  </a:lnTo>
                  <a:lnTo>
                    <a:pt x="14531" y="4360"/>
                  </a:lnTo>
                  <a:lnTo>
                    <a:pt x="14533" y="4341"/>
                  </a:lnTo>
                  <a:lnTo>
                    <a:pt x="14556" y="4324"/>
                  </a:lnTo>
                  <a:lnTo>
                    <a:pt x="14573" y="4289"/>
                  </a:lnTo>
                  <a:lnTo>
                    <a:pt x="14590" y="4272"/>
                  </a:lnTo>
                  <a:lnTo>
                    <a:pt x="14595" y="4191"/>
                  </a:lnTo>
                  <a:lnTo>
                    <a:pt x="14611" y="4151"/>
                  </a:lnTo>
                  <a:lnTo>
                    <a:pt x="14634" y="4134"/>
                  </a:lnTo>
                  <a:lnTo>
                    <a:pt x="14647" y="4138"/>
                  </a:lnTo>
                  <a:lnTo>
                    <a:pt x="14679" y="4120"/>
                  </a:lnTo>
                  <a:lnTo>
                    <a:pt x="14731" y="4123"/>
                  </a:lnTo>
                  <a:lnTo>
                    <a:pt x="14733" y="4117"/>
                  </a:lnTo>
                  <a:lnTo>
                    <a:pt x="14745" y="4097"/>
                  </a:lnTo>
                  <a:lnTo>
                    <a:pt x="14763" y="4095"/>
                  </a:lnTo>
                  <a:lnTo>
                    <a:pt x="14771" y="4080"/>
                  </a:lnTo>
                  <a:lnTo>
                    <a:pt x="14801" y="4080"/>
                  </a:lnTo>
                  <a:lnTo>
                    <a:pt x="14828" y="4068"/>
                  </a:lnTo>
                  <a:lnTo>
                    <a:pt x="14854" y="3974"/>
                  </a:lnTo>
                  <a:lnTo>
                    <a:pt x="14864" y="3949"/>
                  </a:lnTo>
                  <a:lnTo>
                    <a:pt x="14892" y="3950"/>
                  </a:lnTo>
                  <a:lnTo>
                    <a:pt x="14900" y="3940"/>
                  </a:lnTo>
                  <a:lnTo>
                    <a:pt x="14916" y="3948"/>
                  </a:lnTo>
                  <a:lnTo>
                    <a:pt x="14930" y="3937"/>
                  </a:lnTo>
                  <a:lnTo>
                    <a:pt x="14961" y="3947"/>
                  </a:lnTo>
                  <a:lnTo>
                    <a:pt x="14989" y="3953"/>
                  </a:lnTo>
                  <a:lnTo>
                    <a:pt x="14988" y="3943"/>
                  </a:lnTo>
                  <a:lnTo>
                    <a:pt x="15053" y="3969"/>
                  </a:lnTo>
                  <a:lnTo>
                    <a:pt x="15101" y="4029"/>
                  </a:lnTo>
                  <a:lnTo>
                    <a:pt x="15107" y="4023"/>
                  </a:lnTo>
                  <a:lnTo>
                    <a:pt x="15129" y="4040"/>
                  </a:lnTo>
                  <a:lnTo>
                    <a:pt x="15136" y="4063"/>
                  </a:lnTo>
                  <a:lnTo>
                    <a:pt x="15167" y="4074"/>
                  </a:lnTo>
                  <a:lnTo>
                    <a:pt x="15182" y="4062"/>
                  </a:lnTo>
                  <a:lnTo>
                    <a:pt x="15163" y="3989"/>
                  </a:lnTo>
                  <a:lnTo>
                    <a:pt x="15165" y="3969"/>
                  </a:lnTo>
                  <a:lnTo>
                    <a:pt x="15176" y="3958"/>
                  </a:lnTo>
                  <a:lnTo>
                    <a:pt x="15171" y="3916"/>
                  </a:lnTo>
                  <a:lnTo>
                    <a:pt x="15179" y="3891"/>
                  </a:lnTo>
                  <a:lnTo>
                    <a:pt x="15201" y="3908"/>
                  </a:lnTo>
                  <a:lnTo>
                    <a:pt x="15222" y="3900"/>
                  </a:lnTo>
                  <a:lnTo>
                    <a:pt x="15229" y="3928"/>
                  </a:lnTo>
                  <a:lnTo>
                    <a:pt x="15232" y="3937"/>
                  </a:lnTo>
                  <a:lnTo>
                    <a:pt x="15241" y="3922"/>
                  </a:lnTo>
                  <a:lnTo>
                    <a:pt x="15260" y="3938"/>
                  </a:lnTo>
                  <a:lnTo>
                    <a:pt x="15255" y="3906"/>
                  </a:lnTo>
                  <a:lnTo>
                    <a:pt x="15280" y="3908"/>
                  </a:lnTo>
                  <a:lnTo>
                    <a:pt x="15292" y="3916"/>
                  </a:lnTo>
                  <a:lnTo>
                    <a:pt x="15295" y="3905"/>
                  </a:lnTo>
                  <a:lnTo>
                    <a:pt x="15307" y="3900"/>
                  </a:lnTo>
                  <a:lnTo>
                    <a:pt x="15343" y="3905"/>
                  </a:lnTo>
                  <a:lnTo>
                    <a:pt x="15349" y="3899"/>
                  </a:lnTo>
                  <a:lnTo>
                    <a:pt x="15361" y="3897"/>
                  </a:lnTo>
                  <a:lnTo>
                    <a:pt x="15367" y="3892"/>
                  </a:lnTo>
                  <a:lnTo>
                    <a:pt x="15385" y="3890"/>
                  </a:lnTo>
                  <a:lnTo>
                    <a:pt x="15425" y="3899"/>
                  </a:lnTo>
                  <a:lnTo>
                    <a:pt x="15436" y="3883"/>
                  </a:lnTo>
                  <a:lnTo>
                    <a:pt x="15454" y="3872"/>
                  </a:lnTo>
                  <a:lnTo>
                    <a:pt x="15460" y="3880"/>
                  </a:lnTo>
                  <a:lnTo>
                    <a:pt x="15458" y="3843"/>
                  </a:lnTo>
                  <a:lnTo>
                    <a:pt x="15442" y="3826"/>
                  </a:lnTo>
                  <a:lnTo>
                    <a:pt x="15424" y="3838"/>
                  </a:lnTo>
                  <a:lnTo>
                    <a:pt x="15392" y="3789"/>
                  </a:lnTo>
                  <a:lnTo>
                    <a:pt x="15400" y="3760"/>
                  </a:lnTo>
                  <a:lnTo>
                    <a:pt x="15369" y="3744"/>
                  </a:lnTo>
                  <a:lnTo>
                    <a:pt x="15356" y="3742"/>
                  </a:lnTo>
                  <a:lnTo>
                    <a:pt x="15337" y="3729"/>
                  </a:lnTo>
                  <a:lnTo>
                    <a:pt x="15333" y="3754"/>
                  </a:lnTo>
                  <a:lnTo>
                    <a:pt x="15317" y="3751"/>
                  </a:lnTo>
                  <a:lnTo>
                    <a:pt x="15317" y="3732"/>
                  </a:lnTo>
                  <a:lnTo>
                    <a:pt x="15310" y="3723"/>
                  </a:lnTo>
                  <a:lnTo>
                    <a:pt x="15313" y="3714"/>
                  </a:lnTo>
                  <a:lnTo>
                    <a:pt x="15318" y="3713"/>
                  </a:lnTo>
                  <a:lnTo>
                    <a:pt x="15320" y="3684"/>
                  </a:lnTo>
                  <a:lnTo>
                    <a:pt x="15329" y="3688"/>
                  </a:lnTo>
                  <a:lnTo>
                    <a:pt x="15332" y="3678"/>
                  </a:lnTo>
                  <a:lnTo>
                    <a:pt x="15316" y="3656"/>
                  </a:lnTo>
                  <a:lnTo>
                    <a:pt x="15300" y="3587"/>
                  </a:lnTo>
                  <a:lnTo>
                    <a:pt x="15258" y="3504"/>
                  </a:lnTo>
                  <a:lnTo>
                    <a:pt x="15245" y="3504"/>
                  </a:lnTo>
                  <a:lnTo>
                    <a:pt x="15224" y="3520"/>
                  </a:lnTo>
                  <a:lnTo>
                    <a:pt x="15211" y="3560"/>
                  </a:lnTo>
                  <a:lnTo>
                    <a:pt x="15199" y="3562"/>
                  </a:lnTo>
                  <a:lnTo>
                    <a:pt x="15173" y="3593"/>
                  </a:lnTo>
                  <a:lnTo>
                    <a:pt x="15164" y="3580"/>
                  </a:lnTo>
                  <a:lnTo>
                    <a:pt x="15172" y="3574"/>
                  </a:lnTo>
                  <a:lnTo>
                    <a:pt x="15146" y="3539"/>
                  </a:lnTo>
                  <a:lnTo>
                    <a:pt x="15125" y="3542"/>
                  </a:lnTo>
                  <a:lnTo>
                    <a:pt x="15088" y="3594"/>
                  </a:lnTo>
                  <a:lnTo>
                    <a:pt x="15063" y="3578"/>
                  </a:lnTo>
                  <a:lnTo>
                    <a:pt x="15046" y="3585"/>
                  </a:lnTo>
                  <a:lnTo>
                    <a:pt x="15036" y="3572"/>
                  </a:lnTo>
                  <a:lnTo>
                    <a:pt x="15007" y="3590"/>
                  </a:lnTo>
                  <a:lnTo>
                    <a:pt x="14993" y="3568"/>
                  </a:lnTo>
                  <a:lnTo>
                    <a:pt x="14989" y="3545"/>
                  </a:lnTo>
                  <a:lnTo>
                    <a:pt x="14994" y="3525"/>
                  </a:lnTo>
                  <a:lnTo>
                    <a:pt x="14987" y="3502"/>
                  </a:lnTo>
                  <a:lnTo>
                    <a:pt x="14983" y="3413"/>
                  </a:lnTo>
                  <a:lnTo>
                    <a:pt x="15001" y="3353"/>
                  </a:lnTo>
                  <a:lnTo>
                    <a:pt x="15000" y="3344"/>
                  </a:lnTo>
                  <a:lnTo>
                    <a:pt x="14994" y="3340"/>
                  </a:lnTo>
                  <a:lnTo>
                    <a:pt x="14902" y="3385"/>
                  </a:lnTo>
                  <a:lnTo>
                    <a:pt x="14813" y="3481"/>
                  </a:lnTo>
                  <a:lnTo>
                    <a:pt x="14681" y="3502"/>
                  </a:lnTo>
                  <a:lnTo>
                    <a:pt x="14602" y="3559"/>
                  </a:lnTo>
                  <a:lnTo>
                    <a:pt x="14581" y="3552"/>
                  </a:lnTo>
                  <a:lnTo>
                    <a:pt x="14519" y="3645"/>
                  </a:lnTo>
                  <a:lnTo>
                    <a:pt x="14490" y="3678"/>
                  </a:lnTo>
                  <a:lnTo>
                    <a:pt x="14481" y="3674"/>
                  </a:lnTo>
                  <a:lnTo>
                    <a:pt x="14427" y="3804"/>
                  </a:lnTo>
                  <a:lnTo>
                    <a:pt x="14423" y="3785"/>
                  </a:lnTo>
                  <a:lnTo>
                    <a:pt x="14402" y="3788"/>
                  </a:lnTo>
                  <a:lnTo>
                    <a:pt x="14380" y="3767"/>
                  </a:lnTo>
                  <a:lnTo>
                    <a:pt x="14368" y="3773"/>
                  </a:lnTo>
                  <a:lnTo>
                    <a:pt x="14361" y="3802"/>
                  </a:lnTo>
                  <a:lnTo>
                    <a:pt x="14343" y="3810"/>
                  </a:lnTo>
                  <a:lnTo>
                    <a:pt x="14314" y="3785"/>
                  </a:lnTo>
                  <a:lnTo>
                    <a:pt x="14300" y="3753"/>
                  </a:lnTo>
                  <a:lnTo>
                    <a:pt x="14285" y="3750"/>
                  </a:lnTo>
                  <a:lnTo>
                    <a:pt x="14245" y="3793"/>
                  </a:lnTo>
                  <a:lnTo>
                    <a:pt x="14161" y="3813"/>
                  </a:lnTo>
                  <a:lnTo>
                    <a:pt x="14148" y="3786"/>
                  </a:lnTo>
                  <a:lnTo>
                    <a:pt x="14146" y="3748"/>
                  </a:lnTo>
                  <a:lnTo>
                    <a:pt x="14140" y="3749"/>
                  </a:lnTo>
                  <a:lnTo>
                    <a:pt x="14112" y="3729"/>
                  </a:lnTo>
                  <a:lnTo>
                    <a:pt x="14111" y="3710"/>
                  </a:lnTo>
                  <a:lnTo>
                    <a:pt x="14062" y="3645"/>
                  </a:lnTo>
                  <a:lnTo>
                    <a:pt x="14057" y="3603"/>
                  </a:lnTo>
                  <a:lnTo>
                    <a:pt x="14029" y="3587"/>
                  </a:lnTo>
                  <a:lnTo>
                    <a:pt x="14022" y="3578"/>
                  </a:lnTo>
                  <a:lnTo>
                    <a:pt x="14013" y="3580"/>
                  </a:lnTo>
                  <a:lnTo>
                    <a:pt x="14001" y="3576"/>
                  </a:lnTo>
                  <a:lnTo>
                    <a:pt x="13994" y="3554"/>
                  </a:lnTo>
                  <a:lnTo>
                    <a:pt x="13963" y="3538"/>
                  </a:lnTo>
                  <a:lnTo>
                    <a:pt x="13884" y="3543"/>
                  </a:lnTo>
                  <a:lnTo>
                    <a:pt x="13869" y="3536"/>
                  </a:lnTo>
                  <a:lnTo>
                    <a:pt x="13831" y="3559"/>
                  </a:lnTo>
                  <a:lnTo>
                    <a:pt x="13809" y="3609"/>
                  </a:lnTo>
                  <a:lnTo>
                    <a:pt x="13813" y="3571"/>
                  </a:lnTo>
                  <a:lnTo>
                    <a:pt x="13844" y="3515"/>
                  </a:lnTo>
                  <a:lnTo>
                    <a:pt x="13826" y="3522"/>
                  </a:lnTo>
                  <a:lnTo>
                    <a:pt x="13778" y="3604"/>
                  </a:lnTo>
                  <a:lnTo>
                    <a:pt x="13764" y="3611"/>
                  </a:lnTo>
                  <a:lnTo>
                    <a:pt x="13765" y="3634"/>
                  </a:lnTo>
                  <a:lnTo>
                    <a:pt x="13752" y="3683"/>
                  </a:lnTo>
                  <a:lnTo>
                    <a:pt x="13747" y="3689"/>
                  </a:lnTo>
                  <a:lnTo>
                    <a:pt x="13743" y="3680"/>
                  </a:lnTo>
                  <a:lnTo>
                    <a:pt x="13731" y="3629"/>
                  </a:lnTo>
                  <a:lnTo>
                    <a:pt x="13736" y="3543"/>
                  </a:lnTo>
                  <a:lnTo>
                    <a:pt x="13732" y="3515"/>
                  </a:lnTo>
                  <a:lnTo>
                    <a:pt x="13712" y="3484"/>
                  </a:lnTo>
                  <a:lnTo>
                    <a:pt x="13703" y="3490"/>
                  </a:lnTo>
                  <a:lnTo>
                    <a:pt x="13697" y="3424"/>
                  </a:lnTo>
                  <a:lnTo>
                    <a:pt x="13657" y="3415"/>
                  </a:lnTo>
                  <a:lnTo>
                    <a:pt x="13647" y="3392"/>
                  </a:lnTo>
                  <a:lnTo>
                    <a:pt x="13645" y="3354"/>
                  </a:lnTo>
                  <a:lnTo>
                    <a:pt x="13635" y="3342"/>
                  </a:lnTo>
                  <a:lnTo>
                    <a:pt x="13605" y="3407"/>
                  </a:lnTo>
                  <a:lnTo>
                    <a:pt x="13591" y="3423"/>
                  </a:lnTo>
                  <a:lnTo>
                    <a:pt x="13582" y="3443"/>
                  </a:lnTo>
                  <a:lnTo>
                    <a:pt x="13566" y="3464"/>
                  </a:lnTo>
                  <a:lnTo>
                    <a:pt x="13556" y="3513"/>
                  </a:lnTo>
                  <a:lnTo>
                    <a:pt x="13545" y="3542"/>
                  </a:lnTo>
                  <a:lnTo>
                    <a:pt x="13502" y="3576"/>
                  </a:lnTo>
                  <a:lnTo>
                    <a:pt x="13486" y="3578"/>
                  </a:lnTo>
                  <a:lnTo>
                    <a:pt x="13459" y="3639"/>
                  </a:lnTo>
                  <a:lnTo>
                    <a:pt x="13403" y="3712"/>
                  </a:lnTo>
                  <a:lnTo>
                    <a:pt x="13326" y="3750"/>
                  </a:lnTo>
                  <a:lnTo>
                    <a:pt x="13302" y="3748"/>
                  </a:lnTo>
                  <a:lnTo>
                    <a:pt x="13254" y="3768"/>
                  </a:lnTo>
                  <a:lnTo>
                    <a:pt x="13188" y="3905"/>
                  </a:lnTo>
                  <a:lnTo>
                    <a:pt x="13098" y="3982"/>
                  </a:lnTo>
                  <a:lnTo>
                    <a:pt x="13083" y="3979"/>
                  </a:lnTo>
                  <a:lnTo>
                    <a:pt x="13062" y="4014"/>
                  </a:lnTo>
                  <a:lnTo>
                    <a:pt x="13055" y="4025"/>
                  </a:lnTo>
                  <a:lnTo>
                    <a:pt x="13043" y="4032"/>
                  </a:lnTo>
                  <a:lnTo>
                    <a:pt x="13021" y="4015"/>
                  </a:lnTo>
                  <a:lnTo>
                    <a:pt x="12997" y="4014"/>
                  </a:lnTo>
                  <a:lnTo>
                    <a:pt x="12968" y="3989"/>
                  </a:lnTo>
                  <a:lnTo>
                    <a:pt x="12963" y="3994"/>
                  </a:lnTo>
                  <a:lnTo>
                    <a:pt x="12962" y="3980"/>
                  </a:lnTo>
                  <a:lnTo>
                    <a:pt x="12923" y="3942"/>
                  </a:lnTo>
                  <a:lnTo>
                    <a:pt x="12943" y="3968"/>
                  </a:lnTo>
                  <a:lnTo>
                    <a:pt x="12922" y="3975"/>
                  </a:lnTo>
                  <a:lnTo>
                    <a:pt x="12947" y="3982"/>
                  </a:lnTo>
                  <a:lnTo>
                    <a:pt x="12929" y="3984"/>
                  </a:lnTo>
                  <a:lnTo>
                    <a:pt x="12915" y="4009"/>
                  </a:lnTo>
                  <a:lnTo>
                    <a:pt x="12865" y="4049"/>
                  </a:lnTo>
                  <a:lnTo>
                    <a:pt x="12869" y="3996"/>
                  </a:lnTo>
                  <a:lnTo>
                    <a:pt x="12885" y="3961"/>
                  </a:lnTo>
                  <a:lnTo>
                    <a:pt x="12874" y="3910"/>
                  </a:lnTo>
                  <a:lnTo>
                    <a:pt x="12900" y="3840"/>
                  </a:lnTo>
                  <a:lnTo>
                    <a:pt x="12901" y="3798"/>
                  </a:lnTo>
                  <a:lnTo>
                    <a:pt x="12910" y="3792"/>
                  </a:lnTo>
                  <a:lnTo>
                    <a:pt x="12893" y="3756"/>
                  </a:lnTo>
                  <a:lnTo>
                    <a:pt x="12881" y="3753"/>
                  </a:lnTo>
                  <a:lnTo>
                    <a:pt x="12877" y="3739"/>
                  </a:lnTo>
                  <a:lnTo>
                    <a:pt x="12862" y="3741"/>
                  </a:lnTo>
                  <a:lnTo>
                    <a:pt x="12845" y="3766"/>
                  </a:lnTo>
                  <a:lnTo>
                    <a:pt x="12827" y="3764"/>
                  </a:lnTo>
                  <a:lnTo>
                    <a:pt x="12783" y="3841"/>
                  </a:lnTo>
                  <a:lnTo>
                    <a:pt x="12777" y="3846"/>
                  </a:lnTo>
                  <a:lnTo>
                    <a:pt x="12771" y="3847"/>
                  </a:lnTo>
                  <a:lnTo>
                    <a:pt x="12756" y="3854"/>
                  </a:lnTo>
                  <a:lnTo>
                    <a:pt x="12749" y="3845"/>
                  </a:lnTo>
                  <a:lnTo>
                    <a:pt x="12687" y="3928"/>
                  </a:lnTo>
                  <a:lnTo>
                    <a:pt x="12681" y="3924"/>
                  </a:lnTo>
                  <a:lnTo>
                    <a:pt x="12523" y="4039"/>
                  </a:lnTo>
                  <a:lnTo>
                    <a:pt x="12490" y="4048"/>
                  </a:lnTo>
                  <a:lnTo>
                    <a:pt x="12472" y="4050"/>
                  </a:lnTo>
                  <a:lnTo>
                    <a:pt x="12436" y="4002"/>
                  </a:lnTo>
                  <a:lnTo>
                    <a:pt x="12425" y="4017"/>
                  </a:lnTo>
                  <a:lnTo>
                    <a:pt x="12418" y="4047"/>
                  </a:lnTo>
                  <a:lnTo>
                    <a:pt x="12409" y="4053"/>
                  </a:lnTo>
                  <a:lnTo>
                    <a:pt x="12399" y="4092"/>
                  </a:lnTo>
                  <a:lnTo>
                    <a:pt x="12393" y="4091"/>
                  </a:lnTo>
                  <a:lnTo>
                    <a:pt x="12368" y="4087"/>
                  </a:lnTo>
                  <a:lnTo>
                    <a:pt x="12359" y="4087"/>
                  </a:lnTo>
                  <a:lnTo>
                    <a:pt x="12368" y="4077"/>
                  </a:lnTo>
                  <a:lnTo>
                    <a:pt x="12395" y="4074"/>
                  </a:lnTo>
                  <a:lnTo>
                    <a:pt x="12396" y="4040"/>
                  </a:lnTo>
                  <a:lnTo>
                    <a:pt x="12404" y="4025"/>
                  </a:lnTo>
                  <a:lnTo>
                    <a:pt x="12416" y="4023"/>
                  </a:lnTo>
                  <a:lnTo>
                    <a:pt x="12424" y="3999"/>
                  </a:lnTo>
                  <a:lnTo>
                    <a:pt x="12431" y="3965"/>
                  </a:lnTo>
                  <a:lnTo>
                    <a:pt x="12525" y="3834"/>
                  </a:lnTo>
                  <a:lnTo>
                    <a:pt x="12561" y="3764"/>
                  </a:lnTo>
                  <a:lnTo>
                    <a:pt x="12584" y="3742"/>
                  </a:lnTo>
                  <a:lnTo>
                    <a:pt x="12603" y="3692"/>
                  </a:lnTo>
                  <a:lnTo>
                    <a:pt x="12633" y="3650"/>
                  </a:lnTo>
                  <a:lnTo>
                    <a:pt x="12691" y="3530"/>
                  </a:lnTo>
                  <a:lnTo>
                    <a:pt x="12742" y="3395"/>
                  </a:lnTo>
                  <a:lnTo>
                    <a:pt x="12856" y="3200"/>
                  </a:lnTo>
                  <a:lnTo>
                    <a:pt x="12936" y="3100"/>
                  </a:lnTo>
                  <a:lnTo>
                    <a:pt x="13090" y="2986"/>
                  </a:lnTo>
                  <a:lnTo>
                    <a:pt x="13136" y="2929"/>
                  </a:lnTo>
                  <a:lnTo>
                    <a:pt x="13171" y="2901"/>
                  </a:lnTo>
                  <a:lnTo>
                    <a:pt x="13216" y="2838"/>
                  </a:lnTo>
                  <a:lnTo>
                    <a:pt x="13213" y="2829"/>
                  </a:lnTo>
                  <a:lnTo>
                    <a:pt x="13228" y="2827"/>
                  </a:lnTo>
                  <a:lnTo>
                    <a:pt x="13230" y="2803"/>
                  </a:lnTo>
                  <a:lnTo>
                    <a:pt x="13239" y="2807"/>
                  </a:lnTo>
                  <a:lnTo>
                    <a:pt x="13274" y="2783"/>
                  </a:lnTo>
                  <a:lnTo>
                    <a:pt x="13261" y="2788"/>
                  </a:lnTo>
                  <a:lnTo>
                    <a:pt x="13250" y="2791"/>
                  </a:lnTo>
                  <a:lnTo>
                    <a:pt x="13183" y="2785"/>
                  </a:lnTo>
                  <a:lnTo>
                    <a:pt x="13163" y="2797"/>
                  </a:lnTo>
                  <a:lnTo>
                    <a:pt x="13146" y="2823"/>
                  </a:lnTo>
                  <a:lnTo>
                    <a:pt x="13134" y="2825"/>
                  </a:lnTo>
                  <a:lnTo>
                    <a:pt x="13121" y="2807"/>
                  </a:lnTo>
                  <a:lnTo>
                    <a:pt x="13100" y="2805"/>
                  </a:lnTo>
                  <a:lnTo>
                    <a:pt x="13082" y="2755"/>
                  </a:lnTo>
                  <a:lnTo>
                    <a:pt x="13036" y="2746"/>
                  </a:lnTo>
                  <a:lnTo>
                    <a:pt x="12893" y="2793"/>
                  </a:lnTo>
                  <a:lnTo>
                    <a:pt x="12887" y="2793"/>
                  </a:lnTo>
                  <a:lnTo>
                    <a:pt x="12886" y="2770"/>
                  </a:lnTo>
                  <a:lnTo>
                    <a:pt x="12828" y="2810"/>
                  </a:lnTo>
                  <a:lnTo>
                    <a:pt x="12808" y="2784"/>
                  </a:lnTo>
                  <a:lnTo>
                    <a:pt x="12810" y="2760"/>
                  </a:lnTo>
                  <a:lnTo>
                    <a:pt x="12787" y="2734"/>
                  </a:lnTo>
                  <a:lnTo>
                    <a:pt x="12773" y="2684"/>
                  </a:lnTo>
                  <a:lnTo>
                    <a:pt x="12718" y="2743"/>
                  </a:lnTo>
                  <a:lnTo>
                    <a:pt x="12692" y="2770"/>
                  </a:lnTo>
                  <a:lnTo>
                    <a:pt x="12651" y="2851"/>
                  </a:lnTo>
                  <a:lnTo>
                    <a:pt x="12607" y="2875"/>
                  </a:lnTo>
                  <a:lnTo>
                    <a:pt x="12596" y="2891"/>
                  </a:lnTo>
                  <a:lnTo>
                    <a:pt x="12574" y="2879"/>
                  </a:lnTo>
                  <a:lnTo>
                    <a:pt x="12536" y="2908"/>
                  </a:lnTo>
                  <a:lnTo>
                    <a:pt x="12533" y="2856"/>
                  </a:lnTo>
                  <a:lnTo>
                    <a:pt x="12485" y="2857"/>
                  </a:lnTo>
                  <a:lnTo>
                    <a:pt x="12490" y="2833"/>
                  </a:lnTo>
                  <a:lnTo>
                    <a:pt x="12475" y="2787"/>
                  </a:lnTo>
                  <a:lnTo>
                    <a:pt x="12427" y="2788"/>
                  </a:lnTo>
                  <a:lnTo>
                    <a:pt x="12374" y="2762"/>
                  </a:lnTo>
                  <a:lnTo>
                    <a:pt x="12366" y="2715"/>
                  </a:lnTo>
                  <a:lnTo>
                    <a:pt x="12349" y="2679"/>
                  </a:lnTo>
                  <a:lnTo>
                    <a:pt x="12268" y="2704"/>
                  </a:lnTo>
                  <a:lnTo>
                    <a:pt x="12262" y="2747"/>
                  </a:lnTo>
                  <a:lnTo>
                    <a:pt x="12276" y="2793"/>
                  </a:lnTo>
                  <a:lnTo>
                    <a:pt x="12244" y="2816"/>
                  </a:lnTo>
                  <a:lnTo>
                    <a:pt x="12199" y="2712"/>
                  </a:lnTo>
                  <a:lnTo>
                    <a:pt x="12200" y="2674"/>
                  </a:lnTo>
                  <a:lnTo>
                    <a:pt x="12184" y="2647"/>
                  </a:lnTo>
                  <a:lnTo>
                    <a:pt x="12121" y="2655"/>
                  </a:lnTo>
                  <a:lnTo>
                    <a:pt x="12111" y="2642"/>
                  </a:lnTo>
                  <a:lnTo>
                    <a:pt x="12110" y="2614"/>
                  </a:lnTo>
                  <a:lnTo>
                    <a:pt x="12136" y="2601"/>
                  </a:lnTo>
                  <a:lnTo>
                    <a:pt x="12129" y="2573"/>
                  </a:lnTo>
                  <a:lnTo>
                    <a:pt x="12096" y="2578"/>
                  </a:lnTo>
                  <a:lnTo>
                    <a:pt x="12018" y="2535"/>
                  </a:lnTo>
                  <a:lnTo>
                    <a:pt x="12014" y="2521"/>
                  </a:lnTo>
                  <a:lnTo>
                    <a:pt x="11942" y="2535"/>
                  </a:lnTo>
                  <a:lnTo>
                    <a:pt x="11899" y="2531"/>
                  </a:lnTo>
                  <a:lnTo>
                    <a:pt x="11838" y="2581"/>
                  </a:lnTo>
                  <a:lnTo>
                    <a:pt x="11837" y="2615"/>
                  </a:lnTo>
                  <a:lnTo>
                    <a:pt x="11820" y="2631"/>
                  </a:lnTo>
                  <a:lnTo>
                    <a:pt x="11728" y="2666"/>
                  </a:lnTo>
                  <a:lnTo>
                    <a:pt x="11715" y="2653"/>
                  </a:lnTo>
                  <a:lnTo>
                    <a:pt x="11716" y="2615"/>
                  </a:lnTo>
                  <a:lnTo>
                    <a:pt x="11699" y="2574"/>
                  </a:lnTo>
                  <a:lnTo>
                    <a:pt x="11563" y="2577"/>
                  </a:lnTo>
                  <a:lnTo>
                    <a:pt x="11549" y="2541"/>
                  </a:lnTo>
                  <a:lnTo>
                    <a:pt x="11534" y="2533"/>
                  </a:lnTo>
                  <a:lnTo>
                    <a:pt x="11494" y="2529"/>
                  </a:lnTo>
                  <a:lnTo>
                    <a:pt x="11480" y="2554"/>
                  </a:lnTo>
                  <a:lnTo>
                    <a:pt x="11440" y="2545"/>
                  </a:lnTo>
                  <a:lnTo>
                    <a:pt x="11392" y="2498"/>
                  </a:lnTo>
                  <a:lnTo>
                    <a:pt x="11387" y="2456"/>
                  </a:lnTo>
                  <a:lnTo>
                    <a:pt x="11391" y="2413"/>
                  </a:lnTo>
                  <a:lnTo>
                    <a:pt x="11361" y="2241"/>
                  </a:lnTo>
                  <a:lnTo>
                    <a:pt x="11344" y="2196"/>
                  </a:lnTo>
                  <a:lnTo>
                    <a:pt x="11322" y="2066"/>
                  </a:lnTo>
                  <a:lnTo>
                    <a:pt x="11319" y="2052"/>
                  </a:lnTo>
                  <a:lnTo>
                    <a:pt x="11281" y="2033"/>
                  </a:lnTo>
                  <a:lnTo>
                    <a:pt x="11249" y="2047"/>
                  </a:lnTo>
                  <a:lnTo>
                    <a:pt x="11206" y="2037"/>
                  </a:lnTo>
                  <a:lnTo>
                    <a:pt x="11218" y="2335"/>
                  </a:lnTo>
                  <a:lnTo>
                    <a:pt x="10497" y="2424"/>
                  </a:lnTo>
                  <a:lnTo>
                    <a:pt x="10493" y="2424"/>
                  </a:lnTo>
                  <a:lnTo>
                    <a:pt x="10464" y="2427"/>
                  </a:lnTo>
                  <a:lnTo>
                    <a:pt x="9595" y="2497"/>
                  </a:lnTo>
                  <a:lnTo>
                    <a:pt x="8991" y="2529"/>
                  </a:lnTo>
                  <a:lnTo>
                    <a:pt x="8091" y="2536"/>
                  </a:lnTo>
                  <a:lnTo>
                    <a:pt x="8089" y="2536"/>
                  </a:lnTo>
                  <a:lnTo>
                    <a:pt x="8081" y="2536"/>
                  </a:lnTo>
                  <a:lnTo>
                    <a:pt x="7365" y="2517"/>
                  </a:lnTo>
                  <a:lnTo>
                    <a:pt x="6922" y="2495"/>
                  </a:lnTo>
                  <a:lnTo>
                    <a:pt x="5921" y="2405"/>
                  </a:lnTo>
                  <a:lnTo>
                    <a:pt x="5230" y="2324"/>
                  </a:lnTo>
                  <a:lnTo>
                    <a:pt x="4730" y="2244"/>
                  </a:lnTo>
                  <a:cubicBezTo>
                    <a:pt x="4515" y="2222"/>
                    <a:pt x="4212" y="2159"/>
                    <a:pt x="3878" y="2073"/>
                  </a:cubicBezTo>
                  <a:cubicBezTo>
                    <a:pt x="3769" y="2045"/>
                    <a:pt x="3657" y="2015"/>
                    <a:pt x="3543" y="1983"/>
                  </a:cubicBezTo>
                  <a:cubicBezTo>
                    <a:pt x="2714" y="1747"/>
                    <a:pt x="1808" y="1417"/>
                    <a:pt x="1578" y="1236"/>
                  </a:cubicBezTo>
                  <a:lnTo>
                    <a:pt x="1586" y="1264"/>
                  </a:lnTo>
                  <a:lnTo>
                    <a:pt x="1583" y="1273"/>
                  </a:lnTo>
                  <a:lnTo>
                    <a:pt x="1580" y="1274"/>
                  </a:lnTo>
                  <a:lnTo>
                    <a:pt x="1574" y="1270"/>
                  </a:lnTo>
                  <a:lnTo>
                    <a:pt x="1570" y="1261"/>
                  </a:lnTo>
                  <a:lnTo>
                    <a:pt x="1567" y="1256"/>
                  </a:lnTo>
                  <a:lnTo>
                    <a:pt x="1564" y="1257"/>
                  </a:lnTo>
                  <a:lnTo>
                    <a:pt x="1559" y="1272"/>
                  </a:lnTo>
                  <a:lnTo>
                    <a:pt x="1559" y="1281"/>
                  </a:lnTo>
                  <a:lnTo>
                    <a:pt x="1569" y="1290"/>
                  </a:lnTo>
                  <a:lnTo>
                    <a:pt x="1572" y="1294"/>
                  </a:lnTo>
                  <a:lnTo>
                    <a:pt x="1572" y="1299"/>
                  </a:lnTo>
                  <a:lnTo>
                    <a:pt x="1570" y="1309"/>
                  </a:lnTo>
                  <a:lnTo>
                    <a:pt x="1558" y="1320"/>
                  </a:lnTo>
                  <a:lnTo>
                    <a:pt x="1559" y="1329"/>
                  </a:lnTo>
                  <a:lnTo>
                    <a:pt x="1579" y="1369"/>
                  </a:lnTo>
                  <a:lnTo>
                    <a:pt x="1579" y="1374"/>
                  </a:lnTo>
                  <a:lnTo>
                    <a:pt x="1577" y="1398"/>
                  </a:lnTo>
                  <a:lnTo>
                    <a:pt x="1580" y="1397"/>
                  </a:lnTo>
                  <a:lnTo>
                    <a:pt x="1583" y="1402"/>
                  </a:lnTo>
                  <a:lnTo>
                    <a:pt x="1597" y="1424"/>
                  </a:lnTo>
                  <a:lnTo>
                    <a:pt x="1597" y="1433"/>
                  </a:lnTo>
                  <a:lnTo>
                    <a:pt x="1583" y="1459"/>
                  </a:lnTo>
                  <a:lnTo>
                    <a:pt x="1584" y="1478"/>
                  </a:lnTo>
                  <a:lnTo>
                    <a:pt x="1587" y="1482"/>
                  </a:lnTo>
                  <a:lnTo>
                    <a:pt x="1590" y="1477"/>
                  </a:lnTo>
                  <a:lnTo>
                    <a:pt x="1622" y="1440"/>
                  </a:lnTo>
                  <a:lnTo>
                    <a:pt x="1628" y="1439"/>
                  </a:lnTo>
                  <a:lnTo>
                    <a:pt x="1647" y="1465"/>
                  </a:lnTo>
                  <a:lnTo>
                    <a:pt x="1647" y="1470"/>
                  </a:lnTo>
                  <a:lnTo>
                    <a:pt x="1633" y="1490"/>
                  </a:lnTo>
                  <a:lnTo>
                    <a:pt x="1633" y="1495"/>
                  </a:lnTo>
                  <a:lnTo>
                    <a:pt x="1632" y="1519"/>
                  </a:lnTo>
                  <a:lnTo>
                    <a:pt x="1633" y="1538"/>
                  </a:lnTo>
                  <a:lnTo>
                    <a:pt x="1643" y="1561"/>
                  </a:lnTo>
                  <a:lnTo>
                    <a:pt x="1653" y="1583"/>
                  </a:lnTo>
                  <a:lnTo>
                    <a:pt x="1654" y="1602"/>
                  </a:lnTo>
                  <a:lnTo>
                    <a:pt x="1646" y="1617"/>
                  </a:lnTo>
                  <a:lnTo>
                    <a:pt x="1640" y="1622"/>
                  </a:lnTo>
                  <a:lnTo>
                    <a:pt x="1637" y="1623"/>
                  </a:lnTo>
                  <a:lnTo>
                    <a:pt x="1628" y="1619"/>
                  </a:lnTo>
                  <a:lnTo>
                    <a:pt x="1627" y="1614"/>
                  </a:lnTo>
                  <a:lnTo>
                    <a:pt x="1625" y="1619"/>
                  </a:lnTo>
                  <a:lnTo>
                    <a:pt x="1622" y="1620"/>
                  </a:lnTo>
                  <a:lnTo>
                    <a:pt x="1625" y="1700"/>
                  </a:lnTo>
                  <a:lnTo>
                    <a:pt x="1623" y="1705"/>
                  </a:lnTo>
                  <a:lnTo>
                    <a:pt x="1608" y="1702"/>
                  </a:lnTo>
                  <a:lnTo>
                    <a:pt x="1607" y="1698"/>
                  </a:lnTo>
                  <a:lnTo>
                    <a:pt x="1604" y="1698"/>
                  </a:lnTo>
                  <a:lnTo>
                    <a:pt x="1594" y="1666"/>
                  </a:lnTo>
                  <a:lnTo>
                    <a:pt x="1590" y="1662"/>
                  </a:lnTo>
                  <a:lnTo>
                    <a:pt x="1583" y="1643"/>
                  </a:lnTo>
                  <a:lnTo>
                    <a:pt x="1583" y="1639"/>
                  </a:lnTo>
                  <a:lnTo>
                    <a:pt x="1577" y="1640"/>
                  </a:lnTo>
                  <a:lnTo>
                    <a:pt x="1554" y="1647"/>
                  </a:lnTo>
                  <a:lnTo>
                    <a:pt x="1551" y="1652"/>
                  </a:lnTo>
                  <a:lnTo>
                    <a:pt x="1548" y="1657"/>
                  </a:lnTo>
                  <a:lnTo>
                    <a:pt x="1552" y="1681"/>
                  </a:lnTo>
                  <a:lnTo>
                    <a:pt x="1551" y="1709"/>
                  </a:lnTo>
                  <a:lnTo>
                    <a:pt x="1551" y="1714"/>
                  </a:lnTo>
                  <a:lnTo>
                    <a:pt x="1554" y="1718"/>
                  </a:lnTo>
                  <a:lnTo>
                    <a:pt x="1564" y="1727"/>
                  </a:lnTo>
                  <a:lnTo>
                    <a:pt x="1566" y="1722"/>
                  </a:lnTo>
                  <a:lnTo>
                    <a:pt x="1584" y="1720"/>
                  </a:lnTo>
                  <a:lnTo>
                    <a:pt x="1587" y="1724"/>
                  </a:lnTo>
                  <a:lnTo>
                    <a:pt x="1626" y="1709"/>
                  </a:lnTo>
                  <a:lnTo>
                    <a:pt x="1630" y="1727"/>
                  </a:lnTo>
                  <a:lnTo>
                    <a:pt x="1634" y="1736"/>
                  </a:lnTo>
                  <a:lnTo>
                    <a:pt x="1637" y="1736"/>
                  </a:lnTo>
                  <a:lnTo>
                    <a:pt x="1640" y="1740"/>
                  </a:lnTo>
                  <a:lnTo>
                    <a:pt x="1650" y="1767"/>
                  </a:lnTo>
                  <a:lnTo>
                    <a:pt x="1676" y="1802"/>
                  </a:lnTo>
                  <a:lnTo>
                    <a:pt x="1679" y="1807"/>
                  </a:lnTo>
                  <a:lnTo>
                    <a:pt x="1680" y="1811"/>
                  </a:lnTo>
                  <a:lnTo>
                    <a:pt x="1672" y="1836"/>
                  </a:lnTo>
                  <a:lnTo>
                    <a:pt x="1670" y="1850"/>
                  </a:lnTo>
                  <a:lnTo>
                    <a:pt x="1664" y="1856"/>
                  </a:lnTo>
                  <a:lnTo>
                    <a:pt x="1661" y="1856"/>
                  </a:lnTo>
                  <a:lnTo>
                    <a:pt x="1648" y="1839"/>
                  </a:lnTo>
                  <a:lnTo>
                    <a:pt x="1645" y="1835"/>
                  </a:lnTo>
                  <a:lnTo>
                    <a:pt x="1641" y="1830"/>
                  </a:lnTo>
                  <a:lnTo>
                    <a:pt x="1636" y="1836"/>
                  </a:lnTo>
                  <a:lnTo>
                    <a:pt x="1630" y="1836"/>
                  </a:lnTo>
                  <a:lnTo>
                    <a:pt x="1621" y="1842"/>
                  </a:lnTo>
                  <a:lnTo>
                    <a:pt x="1615" y="1848"/>
                  </a:lnTo>
                  <a:lnTo>
                    <a:pt x="1612" y="1853"/>
                  </a:lnTo>
                  <a:lnTo>
                    <a:pt x="1616" y="1924"/>
                  </a:lnTo>
                  <a:lnTo>
                    <a:pt x="1613" y="1933"/>
                  </a:lnTo>
                  <a:lnTo>
                    <a:pt x="1614" y="1938"/>
                  </a:lnTo>
                  <a:lnTo>
                    <a:pt x="1620" y="1942"/>
                  </a:lnTo>
                  <a:lnTo>
                    <a:pt x="1626" y="1946"/>
                  </a:lnTo>
                  <a:lnTo>
                    <a:pt x="1629" y="1950"/>
                  </a:lnTo>
                  <a:lnTo>
                    <a:pt x="1636" y="1973"/>
                  </a:lnTo>
                  <a:lnTo>
                    <a:pt x="1641" y="1992"/>
                  </a:lnTo>
                  <a:lnTo>
                    <a:pt x="1644" y="2001"/>
                  </a:lnTo>
                  <a:lnTo>
                    <a:pt x="1647" y="2005"/>
                  </a:lnTo>
                  <a:lnTo>
                    <a:pt x="1653" y="2009"/>
                  </a:lnTo>
                  <a:lnTo>
                    <a:pt x="1657" y="2013"/>
                  </a:lnTo>
                  <a:lnTo>
                    <a:pt x="1660" y="2008"/>
                  </a:lnTo>
                  <a:lnTo>
                    <a:pt x="1658" y="1989"/>
                  </a:lnTo>
                  <a:lnTo>
                    <a:pt x="1645" y="1958"/>
                  </a:lnTo>
                  <a:lnTo>
                    <a:pt x="1635" y="1945"/>
                  </a:lnTo>
                  <a:lnTo>
                    <a:pt x="1631" y="1931"/>
                  </a:lnTo>
                  <a:lnTo>
                    <a:pt x="1627" y="1913"/>
                  </a:lnTo>
                  <a:lnTo>
                    <a:pt x="1627" y="1899"/>
                  </a:lnTo>
                  <a:lnTo>
                    <a:pt x="1633" y="1893"/>
                  </a:lnTo>
                  <a:lnTo>
                    <a:pt x="1638" y="1892"/>
                  </a:lnTo>
                  <a:lnTo>
                    <a:pt x="1641" y="1887"/>
                  </a:lnTo>
                  <a:lnTo>
                    <a:pt x="1644" y="1878"/>
                  </a:lnTo>
                  <a:lnTo>
                    <a:pt x="1643" y="1868"/>
                  </a:lnTo>
                  <a:lnTo>
                    <a:pt x="1655" y="1866"/>
                  </a:lnTo>
                  <a:lnTo>
                    <a:pt x="1662" y="1870"/>
                  </a:lnTo>
                  <a:lnTo>
                    <a:pt x="1671" y="1879"/>
                  </a:lnTo>
                  <a:lnTo>
                    <a:pt x="1674" y="1883"/>
                  </a:lnTo>
                  <a:lnTo>
                    <a:pt x="1675" y="1897"/>
                  </a:lnTo>
                  <a:lnTo>
                    <a:pt x="1666" y="1950"/>
                  </a:lnTo>
                  <a:lnTo>
                    <a:pt x="1674" y="1997"/>
                  </a:lnTo>
                  <a:lnTo>
                    <a:pt x="1701" y="2046"/>
                  </a:lnTo>
                  <a:lnTo>
                    <a:pt x="1707" y="2045"/>
                  </a:lnTo>
                  <a:lnTo>
                    <a:pt x="1709" y="2035"/>
                  </a:lnTo>
                  <a:lnTo>
                    <a:pt x="1716" y="2039"/>
                  </a:lnTo>
                  <a:lnTo>
                    <a:pt x="1722" y="2043"/>
                  </a:lnTo>
                  <a:lnTo>
                    <a:pt x="1725" y="2052"/>
                  </a:lnTo>
                  <a:lnTo>
                    <a:pt x="1728" y="2057"/>
                  </a:lnTo>
                  <a:lnTo>
                    <a:pt x="1732" y="2066"/>
                  </a:lnTo>
                  <a:lnTo>
                    <a:pt x="1732" y="2075"/>
                  </a:lnTo>
                  <a:lnTo>
                    <a:pt x="1729" y="2076"/>
                  </a:lnTo>
                  <a:lnTo>
                    <a:pt x="1720" y="2067"/>
                  </a:lnTo>
                  <a:lnTo>
                    <a:pt x="1719" y="2053"/>
                  </a:lnTo>
                  <a:lnTo>
                    <a:pt x="1713" y="2054"/>
                  </a:lnTo>
                  <a:lnTo>
                    <a:pt x="1708" y="2069"/>
                  </a:lnTo>
                  <a:lnTo>
                    <a:pt x="1703" y="2088"/>
                  </a:lnTo>
                  <a:lnTo>
                    <a:pt x="1697" y="2094"/>
                  </a:lnTo>
                  <a:lnTo>
                    <a:pt x="1691" y="2099"/>
                  </a:lnTo>
                  <a:lnTo>
                    <a:pt x="1676" y="2106"/>
                  </a:lnTo>
                  <a:lnTo>
                    <a:pt x="1670" y="2102"/>
                  </a:lnTo>
                  <a:lnTo>
                    <a:pt x="1667" y="2102"/>
                  </a:lnTo>
                  <a:lnTo>
                    <a:pt x="1662" y="2122"/>
                  </a:lnTo>
                  <a:lnTo>
                    <a:pt x="1657" y="2141"/>
                  </a:lnTo>
                  <a:lnTo>
                    <a:pt x="1652" y="2161"/>
                  </a:lnTo>
                  <a:lnTo>
                    <a:pt x="1647" y="2176"/>
                  </a:lnTo>
                  <a:lnTo>
                    <a:pt x="1647" y="2181"/>
                  </a:lnTo>
                  <a:lnTo>
                    <a:pt x="1630" y="2202"/>
                  </a:lnTo>
                  <a:lnTo>
                    <a:pt x="1624" y="2207"/>
                  </a:lnTo>
                  <a:lnTo>
                    <a:pt x="1621" y="2212"/>
                  </a:lnTo>
                  <a:lnTo>
                    <a:pt x="1623" y="2241"/>
                  </a:lnTo>
                  <a:lnTo>
                    <a:pt x="1621" y="2260"/>
                  </a:lnTo>
                  <a:lnTo>
                    <a:pt x="1622" y="2288"/>
                  </a:lnTo>
                  <a:lnTo>
                    <a:pt x="1610" y="2299"/>
                  </a:lnTo>
                  <a:lnTo>
                    <a:pt x="1599" y="2310"/>
                  </a:lnTo>
                  <a:lnTo>
                    <a:pt x="1593" y="2315"/>
                  </a:lnTo>
                  <a:lnTo>
                    <a:pt x="1590" y="2316"/>
                  </a:lnTo>
                  <a:lnTo>
                    <a:pt x="1591" y="2330"/>
                  </a:lnTo>
                  <a:lnTo>
                    <a:pt x="1617" y="2365"/>
                  </a:lnTo>
                  <a:lnTo>
                    <a:pt x="1617" y="2374"/>
                  </a:lnTo>
                  <a:lnTo>
                    <a:pt x="1616" y="2403"/>
                  </a:lnTo>
                  <a:lnTo>
                    <a:pt x="1616" y="2408"/>
                  </a:lnTo>
                  <a:lnTo>
                    <a:pt x="1613" y="2403"/>
                  </a:lnTo>
                  <a:lnTo>
                    <a:pt x="1609" y="2394"/>
                  </a:lnTo>
                  <a:lnTo>
                    <a:pt x="1612" y="2384"/>
                  </a:lnTo>
                  <a:lnTo>
                    <a:pt x="1609" y="2385"/>
                  </a:lnTo>
                  <a:lnTo>
                    <a:pt x="1605" y="2380"/>
                  </a:lnTo>
                  <a:lnTo>
                    <a:pt x="1600" y="2390"/>
                  </a:lnTo>
                  <a:lnTo>
                    <a:pt x="1597" y="2391"/>
                  </a:lnTo>
                  <a:lnTo>
                    <a:pt x="1594" y="2400"/>
                  </a:lnTo>
                  <a:lnTo>
                    <a:pt x="1590" y="2429"/>
                  </a:lnTo>
                  <a:lnTo>
                    <a:pt x="1591" y="2449"/>
                  </a:lnTo>
                  <a:lnTo>
                    <a:pt x="1598" y="2467"/>
                  </a:lnTo>
                  <a:lnTo>
                    <a:pt x="1601" y="2471"/>
                  </a:lnTo>
                  <a:lnTo>
                    <a:pt x="1598" y="2481"/>
                  </a:lnTo>
                  <a:lnTo>
                    <a:pt x="1596" y="2491"/>
                  </a:lnTo>
                  <a:lnTo>
                    <a:pt x="1590" y="2501"/>
                  </a:lnTo>
                  <a:lnTo>
                    <a:pt x="1591" y="2506"/>
                  </a:lnTo>
                  <a:lnTo>
                    <a:pt x="1598" y="2533"/>
                  </a:lnTo>
                  <a:lnTo>
                    <a:pt x="1605" y="2551"/>
                  </a:lnTo>
                  <a:lnTo>
                    <a:pt x="1605" y="2561"/>
                  </a:lnTo>
                  <a:lnTo>
                    <a:pt x="1603" y="2580"/>
                  </a:lnTo>
                  <a:lnTo>
                    <a:pt x="1598" y="2590"/>
                  </a:lnTo>
                  <a:lnTo>
                    <a:pt x="1556" y="2605"/>
                  </a:lnTo>
                  <a:lnTo>
                    <a:pt x="1553" y="2605"/>
                  </a:lnTo>
                  <a:lnTo>
                    <a:pt x="1554" y="2615"/>
                  </a:lnTo>
                  <a:lnTo>
                    <a:pt x="1567" y="2632"/>
                  </a:lnTo>
                  <a:lnTo>
                    <a:pt x="1567" y="2641"/>
                  </a:lnTo>
                  <a:lnTo>
                    <a:pt x="1561" y="2647"/>
                  </a:lnTo>
                  <a:lnTo>
                    <a:pt x="1555" y="2647"/>
                  </a:lnTo>
                  <a:lnTo>
                    <a:pt x="1523" y="2600"/>
                  </a:lnTo>
                  <a:lnTo>
                    <a:pt x="1522" y="2595"/>
                  </a:lnTo>
                  <a:lnTo>
                    <a:pt x="1519" y="2595"/>
                  </a:lnTo>
                  <a:lnTo>
                    <a:pt x="1521" y="2618"/>
                  </a:lnTo>
                  <a:lnTo>
                    <a:pt x="1518" y="2629"/>
                  </a:lnTo>
                  <a:lnTo>
                    <a:pt x="1513" y="2643"/>
                  </a:lnTo>
                  <a:lnTo>
                    <a:pt x="1502" y="2668"/>
                  </a:lnTo>
                  <a:lnTo>
                    <a:pt x="1488" y="2694"/>
                  </a:lnTo>
                  <a:lnTo>
                    <a:pt x="1439" y="2747"/>
                  </a:lnTo>
                  <a:lnTo>
                    <a:pt x="1434" y="2753"/>
                  </a:lnTo>
                  <a:lnTo>
                    <a:pt x="1427" y="2754"/>
                  </a:lnTo>
                  <a:lnTo>
                    <a:pt x="1409" y="2690"/>
                  </a:lnTo>
                  <a:lnTo>
                    <a:pt x="1409" y="2680"/>
                  </a:lnTo>
                  <a:lnTo>
                    <a:pt x="1406" y="2680"/>
                  </a:lnTo>
                  <a:lnTo>
                    <a:pt x="1403" y="2686"/>
                  </a:lnTo>
                  <a:lnTo>
                    <a:pt x="1396" y="2734"/>
                  </a:lnTo>
                  <a:lnTo>
                    <a:pt x="1397" y="2738"/>
                  </a:lnTo>
                  <a:lnTo>
                    <a:pt x="1393" y="2734"/>
                  </a:lnTo>
                  <a:lnTo>
                    <a:pt x="1389" y="2715"/>
                  </a:lnTo>
                  <a:lnTo>
                    <a:pt x="1386" y="2711"/>
                  </a:lnTo>
                  <a:lnTo>
                    <a:pt x="1386" y="2707"/>
                  </a:lnTo>
                  <a:lnTo>
                    <a:pt x="1391" y="2687"/>
                  </a:lnTo>
                  <a:lnTo>
                    <a:pt x="1391" y="2682"/>
                  </a:lnTo>
                  <a:lnTo>
                    <a:pt x="1384" y="2678"/>
                  </a:lnTo>
                  <a:lnTo>
                    <a:pt x="1370" y="2690"/>
                  </a:lnTo>
                  <a:lnTo>
                    <a:pt x="1367" y="2761"/>
                  </a:lnTo>
                  <a:lnTo>
                    <a:pt x="1355" y="2762"/>
                  </a:lnTo>
                  <a:lnTo>
                    <a:pt x="1353" y="2725"/>
                  </a:lnTo>
                  <a:lnTo>
                    <a:pt x="1350" y="2725"/>
                  </a:lnTo>
                  <a:lnTo>
                    <a:pt x="1347" y="2721"/>
                  </a:lnTo>
                  <a:lnTo>
                    <a:pt x="1330" y="2737"/>
                  </a:lnTo>
                  <a:lnTo>
                    <a:pt x="1327" y="2732"/>
                  </a:lnTo>
                  <a:lnTo>
                    <a:pt x="1323" y="2728"/>
                  </a:lnTo>
                  <a:lnTo>
                    <a:pt x="1326" y="2723"/>
                  </a:lnTo>
                  <a:lnTo>
                    <a:pt x="1344" y="2707"/>
                  </a:lnTo>
                  <a:lnTo>
                    <a:pt x="1346" y="2702"/>
                  </a:lnTo>
                  <a:lnTo>
                    <a:pt x="1349" y="2687"/>
                  </a:lnTo>
                  <a:lnTo>
                    <a:pt x="1360" y="2677"/>
                  </a:lnTo>
                  <a:lnTo>
                    <a:pt x="1363" y="2667"/>
                  </a:lnTo>
                  <a:lnTo>
                    <a:pt x="1362" y="2657"/>
                  </a:lnTo>
                  <a:lnTo>
                    <a:pt x="1359" y="2658"/>
                  </a:lnTo>
                  <a:lnTo>
                    <a:pt x="1345" y="2683"/>
                  </a:lnTo>
                  <a:lnTo>
                    <a:pt x="1336" y="2684"/>
                  </a:lnTo>
                  <a:lnTo>
                    <a:pt x="1333" y="2680"/>
                  </a:lnTo>
                  <a:lnTo>
                    <a:pt x="1330" y="2690"/>
                  </a:lnTo>
                  <a:lnTo>
                    <a:pt x="1325" y="2705"/>
                  </a:lnTo>
                  <a:lnTo>
                    <a:pt x="1319" y="2705"/>
                  </a:lnTo>
                  <a:lnTo>
                    <a:pt x="1310" y="2711"/>
                  </a:lnTo>
                  <a:lnTo>
                    <a:pt x="1304" y="2712"/>
                  </a:lnTo>
                  <a:lnTo>
                    <a:pt x="1304" y="2702"/>
                  </a:lnTo>
                  <a:lnTo>
                    <a:pt x="1306" y="2692"/>
                  </a:lnTo>
                  <a:lnTo>
                    <a:pt x="1312" y="2687"/>
                  </a:lnTo>
                  <a:lnTo>
                    <a:pt x="1324" y="2681"/>
                  </a:lnTo>
                  <a:lnTo>
                    <a:pt x="1330" y="2671"/>
                  </a:lnTo>
                  <a:lnTo>
                    <a:pt x="1353" y="2653"/>
                  </a:lnTo>
                  <a:lnTo>
                    <a:pt x="1358" y="2643"/>
                  </a:lnTo>
                  <a:lnTo>
                    <a:pt x="1358" y="2634"/>
                  </a:lnTo>
                  <a:lnTo>
                    <a:pt x="1340" y="2632"/>
                  </a:lnTo>
                  <a:lnTo>
                    <a:pt x="1330" y="2628"/>
                  </a:lnTo>
                  <a:lnTo>
                    <a:pt x="1315" y="2620"/>
                  </a:lnTo>
                  <a:lnTo>
                    <a:pt x="1309" y="2616"/>
                  </a:lnTo>
                  <a:lnTo>
                    <a:pt x="1305" y="2607"/>
                  </a:lnTo>
                  <a:lnTo>
                    <a:pt x="1308" y="2607"/>
                  </a:lnTo>
                  <a:lnTo>
                    <a:pt x="1317" y="2601"/>
                  </a:lnTo>
                  <a:lnTo>
                    <a:pt x="1326" y="2595"/>
                  </a:lnTo>
                  <a:lnTo>
                    <a:pt x="1332" y="2599"/>
                  </a:lnTo>
                  <a:lnTo>
                    <a:pt x="1335" y="2603"/>
                  </a:lnTo>
                  <a:lnTo>
                    <a:pt x="1336" y="2613"/>
                  </a:lnTo>
                  <a:lnTo>
                    <a:pt x="1339" y="2618"/>
                  </a:lnTo>
                  <a:lnTo>
                    <a:pt x="1348" y="2616"/>
                  </a:lnTo>
                  <a:lnTo>
                    <a:pt x="1360" y="2624"/>
                  </a:lnTo>
                  <a:lnTo>
                    <a:pt x="1363" y="2624"/>
                  </a:lnTo>
                  <a:lnTo>
                    <a:pt x="1363" y="2619"/>
                  </a:lnTo>
                  <a:lnTo>
                    <a:pt x="1373" y="2575"/>
                  </a:lnTo>
                  <a:lnTo>
                    <a:pt x="1376" y="2575"/>
                  </a:lnTo>
                  <a:lnTo>
                    <a:pt x="1379" y="2570"/>
                  </a:lnTo>
                  <a:lnTo>
                    <a:pt x="1411" y="2556"/>
                  </a:lnTo>
                  <a:lnTo>
                    <a:pt x="1411" y="2552"/>
                  </a:lnTo>
                  <a:lnTo>
                    <a:pt x="1414" y="2551"/>
                  </a:lnTo>
                  <a:lnTo>
                    <a:pt x="1416" y="2517"/>
                  </a:lnTo>
                  <a:lnTo>
                    <a:pt x="1418" y="2513"/>
                  </a:lnTo>
                  <a:lnTo>
                    <a:pt x="1421" y="2508"/>
                  </a:lnTo>
                  <a:lnTo>
                    <a:pt x="1424" y="2507"/>
                  </a:lnTo>
                  <a:lnTo>
                    <a:pt x="1424" y="2512"/>
                  </a:lnTo>
                  <a:lnTo>
                    <a:pt x="1432" y="2535"/>
                  </a:lnTo>
                  <a:lnTo>
                    <a:pt x="1434" y="2572"/>
                  </a:lnTo>
                  <a:lnTo>
                    <a:pt x="1412" y="2618"/>
                  </a:lnTo>
                  <a:lnTo>
                    <a:pt x="1412" y="2627"/>
                  </a:lnTo>
                  <a:lnTo>
                    <a:pt x="1423" y="2673"/>
                  </a:lnTo>
                  <a:lnTo>
                    <a:pt x="1427" y="2678"/>
                  </a:lnTo>
                  <a:lnTo>
                    <a:pt x="1430" y="2677"/>
                  </a:lnTo>
                  <a:lnTo>
                    <a:pt x="1435" y="2667"/>
                  </a:lnTo>
                  <a:lnTo>
                    <a:pt x="1438" y="2667"/>
                  </a:lnTo>
                  <a:lnTo>
                    <a:pt x="1435" y="2662"/>
                  </a:lnTo>
                  <a:lnTo>
                    <a:pt x="1434" y="2648"/>
                  </a:lnTo>
                  <a:lnTo>
                    <a:pt x="1437" y="2648"/>
                  </a:lnTo>
                  <a:lnTo>
                    <a:pt x="1440" y="2643"/>
                  </a:lnTo>
                  <a:lnTo>
                    <a:pt x="1446" y="2647"/>
                  </a:lnTo>
                  <a:lnTo>
                    <a:pt x="1446" y="2642"/>
                  </a:lnTo>
                  <a:lnTo>
                    <a:pt x="1449" y="2637"/>
                  </a:lnTo>
                  <a:lnTo>
                    <a:pt x="1448" y="2618"/>
                  </a:lnTo>
                  <a:lnTo>
                    <a:pt x="1445" y="2614"/>
                  </a:lnTo>
                  <a:lnTo>
                    <a:pt x="1435" y="2605"/>
                  </a:lnTo>
                  <a:lnTo>
                    <a:pt x="1432" y="2606"/>
                  </a:lnTo>
                  <a:lnTo>
                    <a:pt x="1432" y="2601"/>
                  </a:lnTo>
                  <a:lnTo>
                    <a:pt x="1435" y="2596"/>
                  </a:lnTo>
                  <a:lnTo>
                    <a:pt x="1451" y="2566"/>
                  </a:lnTo>
                  <a:lnTo>
                    <a:pt x="1451" y="2561"/>
                  </a:lnTo>
                  <a:lnTo>
                    <a:pt x="1454" y="2551"/>
                  </a:lnTo>
                  <a:lnTo>
                    <a:pt x="1450" y="2547"/>
                  </a:lnTo>
                  <a:lnTo>
                    <a:pt x="1453" y="2541"/>
                  </a:lnTo>
                  <a:lnTo>
                    <a:pt x="1488" y="2523"/>
                  </a:lnTo>
                  <a:lnTo>
                    <a:pt x="1489" y="2528"/>
                  </a:lnTo>
                  <a:lnTo>
                    <a:pt x="1492" y="2527"/>
                  </a:lnTo>
                  <a:lnTo>
                    <a:pt x="1495" y="2532"/>
                  </a:lnTo>
                  <a:lnTo>
                    <a:pt x="1495" y="2536"/>
                  </a:lnTo>
                  <a:lnTo>
                    <a:pt x="1493" y="2541"/>
                  </a:lnTo>
                  <a:lnTo>
                    <a:pt x="1478" y="2548"/>
                  </a:lnTo>
                  <a:lnTo>
                    <a:pt x="1478" y="2553"/>
                  </a:lnTo>
                  <a:lnTo>
                    <a:pt x="1481" y="2562"/>
                  </a:lnTo>
                  <a:lnTo>
                    <a:pt x="1478" y="2562"/>
                  </a:lnTo>
                  <a:lnTo>
                    <a:pt x="1479" y="2567"/>
                  </a:lnTo>
                  <a:lnTo>
                    <a:pt x="1467" y="2573"/>
                  </a:lnTo>
                  <a:lnTo>
                    <a:pt x="1464" y="2573"/>
                  </a:lnTo>
                  <a:lnTo>
                    <a:pt x="1462" y="2592"/>
                  </a:lnTo>
                  <a:lnTo>
                    <a:pt x="1462" y="2602"/>
                  </a:lnTo>
                  <a:lnTo>
                    <a:pt x="1490" y="2618"/>
                  </a:lnTo>
                  <a:lnTo>
                    <a:pt x="1494" y="2627"/>
                  </a:lnTo>
                  <a:lnTo>
                    <a:pt x="1503" y="2635"/>
                  </a:lnTo>
                  <a:lnTo>
                    <a:pt x="1503" y="2630"/>
                  </a:lnTo>
                  <a:lnTo>
                    <a:pt x="1506" y="2630"/>
                  </a:lnTo>
                  <a:lnTo>
                    <a:pt x="1511" y="2615"/>
                  </a:lnTo>
                  <a:lnTo>
                    <a:pt x="1509" y="2573"/>
                  </a:lnTo>
                  <a:lnTo>
                    <a:pt x="1512" y="2572"/>
                  </a:lnTo>
                  <a:lnTo>
                    <a:pt x="1512" y="2568"/>
                  </a:lnTo>
                  <a:lnTo>
                    <a:pt x="1523" y="2542"/>
                  </a:lnTo>
                  <a:lnTo>
                    <a:pt x="1526" y="2542"/>
                  </a:lnTo>
                  <a:lnTo>
                    <a:pt x="1527" y="2499"/>
                  </a:lnTo>
                  <a:lnTo>
                    <a:pt x="1526" y="2494"/>
                  </a:lnTo>
                  <a:lnTo>
                    <a:pt x="1551" y="2444"/>
                  </a:lnTo>
                  <a:lnTo>
                    <a:pt x="1554" y="2439"/>
                  </a:lnTo>
                  <a:lnTo>
                    <a:pt x="1551" y="2435"/>
                  </a:lnTo>
                  <a:lnTo>
                    <a:pt x="1541" y="2426"/>
                  </a:lnTo>
                  <a:lnTo>
                    <a:pt x="1541" y="2417"/>
                  </a:lnTo>
                  <a:lnTo>
                    <a:pt x="1545" y="2374"/>
                  </a:lnTo>
                  <a:lnTo>
                    <a:pt x="1541" y="2369"/>
                  </a:lnTo>
                  <a:lnTo>
                    <a:pt x="1538" y="2370"/>
                  </a:lnTo>
                  <a:lnTo>
                    <a:pt x="1519" y="2396"/>
                  </a:lnTo>
                  <a:lnTo>
                    <a:pt x="1495" y="2403"/>
                  </a:lnTo>
                  <a:lnTo>
                    <a:pt x="1489" y="2404"/>
                  </a:lnTo>
                  <a:lnTo>
                    <a:pt x="1488" y="2400"/>
                  </a:lnTo>
                  <a:lnTo>
                    <a:pt x="1491" y="2394"/>
                  </a:lnTo>
                  <a:lnTo>
                    <a:pt x="1512" y="2382"/>
                  </a:lnTo>
                  <a:lnTo>
                    <a:pt x="1514" y="2377"/>
                  </a:lnTo>
                  <a:lnTo>
                    <a:pt x="1504" y="2360"/>
                  </a:lnTo>
                  <a:lnTo>
                    <a:pt x="1501" y="2355"/>
                  </a:lnTo>
                  <a:lnTo>
                    <a:pt x="1499" y="2360"/>
                  </a:lnTo>
                  <a:lnTo>
                    <a:pt x="1495" y="2361"/>
                  </a:lnTo>
                  <a:lnTo>
                    <a:pt x="1492" y="2356"/>
                  </a:lnTo>
                  <a:lnTo>
                    <a:pt x="1491" y="2328"/>
                  </a:lnTo>
                  <a:lnTo>
                    <a:pt x="1494" y="2328"/>
                  </a:lnTo>
                  <a:lnTo>
                    <a:pt x="1494" y="2323"/>
                  </a:lnTo>
                  <a:lnTo>
                    <a:pt x="1496" y="2318"/>
                  </a:lnTo>
                  <a:lnTo>
                    <a:pt x="1499" y="2313"/>
                  </a:lnTo>
                  <a:lnTo>
                    <a:pt x="1502" y="2317"/>
                  </a:lnTo>
                  <a:lnTo>
                    <a:pt x="1511" y="2359"/>
                  </a:lnTo>
                  <a:lnTo>
                    <a:pt x="1520" y="2367"/>
                  </a:lnTo>
                  <a:lnTo>
                    <a:pt x="1526" y="2367"/>
                  </a:lnTo>
                  <a:lnTo>
                    <a:pt x="1526" y="2362"/>
                  </a:lnTo>
                  <a:lnTo>
                    <a:pt x="1529" y="2357"/>
                  </a:lnTo>
                  <a:lnTo>
                    <a:pt x="1530" y="2323"/>
                  </a:lnTo>
                  <a:lnTo>
                    <a:pt x="1528" y="2272"/>
                  </a:lnTo>
                  <a:lnTo>
                    <a:pt x="1524" y="2267"/>
                  </a:lnTo>
                  <a:lnTo>
                    <a:pt x="1521" y="2258"/>
                  </a:lnTo>
                  <a:lnTo>
                    <a:pt x="1520" y="2249"/>
                  </a:lnTo>
                  <a:lnTo>
                    <a:pt x="1523" y="2244"/>
                  </a:lnTo>
                  <a:lnTo>
                    <a:pt x="1526" y="2248"/>
                  </a:lnTo>
                  <a:lnTo>
                    <a:pt x="1536" y="2266"/>
                  </a:lnTo>
                  <a:lnTo>
                    <a:pt x="1540" y="2279"/>
                  </a:lnTo>
                  <a:lnTo>
                    <a:pt x="1543" y="2279"/>
                  </a:lnTo>
                  <a:lnTo>
                    <a:pt x="1557" y="2254"/>
                  </a:lnTo>
                  <a:lnTo>
                    <a:pt x="1556" y="2239"/>
                  </a:lnTo>
                  <a:lnTo>
                    <a:pt x="1562" y="2239"/>
                  </a:lnTo>
                  <a:lnTo>
                    <a:pt x="1571" y="2242"/>
                  </a:lnTo>
                  <a:lnTo>
                    <a:pt x="1575" y="2251"/>
                  </a:lnTo>
                  <a:lnTo>
                    <a:pt x="1578" y="2251"/>
                  </a:lnTo>
                  <a:lnTo>
                    <a:pt x="1583" y="2241"/>
                  </a:lnTo>
                  <a:lnTo>
                    <a:pt x="1583" y="2236"/>
                  </a:lnTo>
                  <a:lnTo>
                    <a:pt x="1579" y="2208"/>
                  </a:lnTo>
                  <a:lnTo>
                    <a:pt x="1578" y="2199"/>
                  </a:lnTo>
                  <a:lnTo>
                    <a:pt x="1581" y="2194"/>
                  </a:lnTo>
                  <a:lnTo>
                    <a:pt x="1584" y="2193"/>
                  </a:lnTo>
                  <a:lnTo>
                    <a:pt x="1587" y="2188"/>
                  </a:lnTo>
                  <a:lnTo>
                    <a:pt x="1586" y="2179"/>
                  </a:lnTo>
                  <a:lnTo>
                    <a:pt x="1583" y="2179"/>
                  </a:lnTo>
                  <a:lnTo>
                    <a:pt x="1583" y="2174"/>
                  </a:lnTo>
                  <a:lnTo>
                    <a:pt x="1586" y="2117"/>
                  </a:lnTo>
                  <a:lnTo>
                    <a:pt x="1586" y="2112"/>
                  </a:lnTo>
                  <a:lnTo>
                    <a:pt x="1583" y="2103"/>
                  </a:lnTo>
                  <a:lnTo>
                    <a:pt x="1576" y="2094"/>
                  </a:lnTo>
                  <a:lnTo>
                    <a:pt x="1570" y="2090"/>
                  </a:lnTo>
                  <a:lnTo>
                    <a:pt x="1564" y="2096"/>
                  </a:lnTo>
                  <a:lnTo>
                    <a:pt x="1564" y="2105"/>
                  </a:lnTo>
                  <a:lnTo>
                    <a:pt x="1565" y="2181"/>
                  </a:lnTo>
                  <a:lnTo>
                    <a:pt x="1562" y="2186"/>
                  </a:lnTo>
                  <a:lnTo>
                    <a:pt x="1559" y="2187"/>
                  </a:lnTo>
                  <a:lnTo>
                    <a:pt x="1556" y="2182"/>
                  </a:lnTo>
                  <a:lnTo>
                    <a:pt x="1556" y="2178"/>
                  </a:lnTo>
                  <a:lnTo>
                    <a:pt x="1558" y="2159"/>
                  </a:lnTo>
                  <a:lnTo>
                    <a:pt x="1558" y="2154"/>
                  </a:lnTo>
                  <a:lnTo>
                    <a:pt x="1555" y="2149"/>
                  </a:lnTo>
                  <a:lnTo>
                    <a:pt x="1552" y="2154"/>
                  </a:lnTo>
                  <a:lnTo>
                    <a:pt x="1537" y="2166"/>
                  </a:lnTo>
                  <a:lnTo>
                    <a:pt x="1520" y="2182"/>
                  </a:lnTo>
                  <a:lnTo>
                    <a:pt x="1503" y="2208"/>
                  </a:lnTo>
                  <a:lnTo>
                    <a:pt x="1490" y="2242"/>
                  </a:lnTo>
                  <a:lnTo>
                    <a:pt x="1488" y="2267"/>
                  </a:lnTo>
                  <a:lnTo>
                    <a:pt x="1480" y="2286"/>
                  </a:lnTo>
                  <a:lnTo>
                    <a:pt x="1477" y="2292"/>
                  </a:lnTo>
                  <a:lnTo>
                    <a:pt x="1459" y="2303"/>
                  </a:lnTo>
                  <a:lnTo>
                    <a:pt x="1453" y="2299"/>
                  </a:lnTo>
                  <a:lnTo>
                    <a:pt x="1447" y="2291"/>
                  </a:lnTo>
                  <a:lnTo>
                    <a:pt x="1441" y="2292"/>
                  </a:lnTo>
                  <a:lnTo>
                    <a:pt x="1408" y="2314"/>
                  </a:lnTo>
                  <a:lnTo>
                    <a:pt x="1400" y="2325"/>
                  </a:lnTo>
                  <a:lnTo>
                    <a:pt x="1383" y="2346"/>
                  </a:lnTo>
                  <a:lnTo>
                    <a:pt x="1366" y="2377"/>
                  </a:lnTo>
                  <a:lnTo>
                    <a:pt x="1364" y="2396"/>
                  </a:lnTo>
                  <a:lnTo>
                    <a:pt x="1361" y="2401"/>
                  </a:lnTo>
                  <a:lnTo>
                    <a:pt x="1359" y="2406"/>
                  </a:lnTo>
                  <a:lnTo>
                    <a:pt x="1349" y="2407"/>
                  </a:lnTo>
                  <a:lnTo>
                    <a:pt x="1347" y="2413"/>
                  </a:lnTo>
                  <a:lnTo>
                    <a:pt x="1353" y="2421"/>
                  </a:lnTo>
                  <a:lnTo>
                    <a:pt x="1350" y="2426"/>
                  </a:lnTo>
                  <a:lnTo>
                    <a:pt x="1347" y="2426"/>
                  </a:lnTo>
                  <a:lnTo>
                    <a:pt x="1341" y="2423"/>
                  </a:lnTo>
                  <a:lnTo>
                    <a:pt x="1338" y="2428"/>
                  </a:lnTo>
                  <a:lnTo>
                    <a:pt x="1330" y="2447"/>
                  </a:lnTo>
                  <a:lnTo>
                    <a:pt x="1322" y="2463"/>
                  </a:lnTo>
                  <a:lnTo>
                    <a:pt x="1323" y="2477"/>
                  </a:lnTo>
                  <a:lnTo>
                    <a:pt x="1348" y="2498"/>
                  </a:lnTo>
                  <a:lnTo>
                    <a:pt x="1357" y="2497"/>
                  </a:lnTo>
                  <a:lnTo>
                    <a:pt x="1357" y="2506"/>
                  </a:lnTo>
                  <a:lnTo>
                    <a:pt x="1352" y="2507"/>
                  </a:lnTo>
                  <a:lnTo>
                    <a:pt x="1336" y="2504"/>
                  </a:lnTo>
                  <a:lnTo>
                    <a:pt x="1324" y="2491"/>
                  </a:lnTo>
                  <a:lnTo>
                    <a:pt x="1321" y="2496"/>
                  </a:lnTo>
                  <a:lnTo>
                    <a:pt x="1315" y="2506"/>
                  </a:lnTo>
                  <a:lnTo>
                    <a:pt x="1315" y="2502"/>
                  </a:lnTo>
                  <a:lnTo>
                    <a:pt x="1309" y="2493"/>
                  </a:lnTo>
                  <a:lnTo>
                    <a:pt x="1307" y="2470"/>
                  </a:lnTo>
                  <a:lnTo>
                    <a:pt x="1323" y="2424"/>
                  </a:lnTo>
                  <a:lnTo>
                    <a:pt x="1332" y="2410"/>
                  </a:lnTo>
                  <a:lnTo>
                    <a:pt x="1357" y="2383"/>
                  </a:lnTo>
                  <a:lnTo>
                    <a:pt x="1371" y="2343"/>
                  </a:lnTo>
                  <a:lnTo>
                    <a:pt x="1396" y="2302"/>
                  </a:lnTo>
                  <a:lnTo>
                    <a:pt x="1416" y="2275"/>
                  </a:lnTo>
                  <a:lnTo>
                    <a:pt x="1422" y="2275"/>
                  </a:lnTo>
                  <a:lnTo>
                    <a:pt x="1424" y="2270"/>
                  </a:lnTo>
                  <a:lnTo>
                    <a:pt x="1455" y="2210"/>
                  </a:lnTo>
                  <a:lnTo>
                    <a:pt x="1457" y="2199"/>
                  </a:lnTo>
                  <a:lnTo>
                    <a:pt x="1457" y="2190"/>
                  </a:lnTo>
                  <a:lnTo>
                    <a:pt x="1453" y="2167"/>
                  </a:lnTo>
                  <a:lnTo>
                    <a:pt x="1452" y="2157"/>
                  </a:lnTo>
                  <a:lnTo>
                    <a:pt x="1455" y="2148"/>
                  </a:lnTo>
                  <a:lnTo>
                    <a:pt x="1460" y="2142"/>
                  </a:lnTo>
                  <a:lnTo>
                    <a:pt x="1461" y="2147"/>
                  </a:lnTo>
                  <a:lnTo>
                    <a:pt x="1464" y="2160"/>
                  </a:lnTo>
                  <a:lnTo>
                    <a:pt x="1465" y="2165"/>
                  </a:lnTo>
                  <a:lnTo>
                    <a:pt x="1468" y="2170"/>
                  </a:lnTo>
                  <a:lnTo>
                    <a:pt x="1478" y="2125"/>
                  </a:lnTo>
                  <a:lnTo>
                    <a:pt x="1481" y="2120"/>
                  </a:lnTo>
                  <a:lnTo>
                    <a:pt x="1484" y="2125"/>
                  </a:lnTo>
                  <a:lnTo>
                    <a:pt x="1484" y="2139"/>
                  </a:lnTo>
                  <a:lnTo>
                    <a:pt x="1482" y="2153"/>
                  </a:lnTo>
                  <a:lnTo>
                    <a:pt x="1470" y="2222"/>
                  </a:lnTo>
                  <a:lnTo>
                    <a:pt x="1459" y="2242"/>
                  </a:lnTo>
                  <a:lnTo>
                    <a:pt x="1456" y="2247"/>
                  </a:lnTo>
                  <a:lnTo>
                    <a:pt x="1454" y="2262"/>
                  </a:lnTo>
                  <a:lnTo>
                    <a:pt x="1458" y="2266"/>
                  </a:lnTo>
                  <a:lnTo>
                    <a:pt x="1470" y="2264"/>
                  </a:lnTo>
                  <a:lnTo>
                    <a:pt x="1475" y="2259"/>
                  </a:lnTo>
                  <a:lnTo>
                    <a:pt x="1474" y="2231"/>
                  </a:lnTo>
                  <a:lnTo>
                    <a:pt x="1482" y="2220"/>
                  </a:lnTo>
                  <a:lnTo>
                    <a:pt x="1493" y="2195"/>
                  </a:lnTo>
                  <a:lnTo>
                    <a:pt x="1498" y="2166"/>
                  </a:lnTo>
                  <a:lnTo>
                    <a:pt x="1510" y="2160"/>
                  </a:lnTo>
                  <a:lnTo>
                    <a:pt x="1518" y="2149"/>
                  </a:lnTo>
                  <a:lnTo>
                    <a:pt x="1520" y="2135"/>
                  </a:lnTo>
                  <a:lnTo>
                    <a:pt x="1526" y="2124"/>
                  </a:lnTo>
                  <a:lnTo>
                    <a:pt x="1532" y="2128"/>
                  </a:lnTo>
                  <a:lnTo>
                    <a:pt x="1539" y="2133"/>
                  </a:lnTo>
                  <a:lnTo>
                    <a:pt x="1542" y="2132"/>
                  </a:lnTo>
                  <a:lnTo>
                    <a:pt x="1547" y="2126"/>
                  </a:lnTo>
                  <a:lnTo>
                    <a:pt x="1547" y="2122"/>
                  </a:lnTo>
                  <a:lnTo>
                    <a:pt x="1544" y="2113"/>
                  </a:lnTo>
                  <a:lnTo>
                    <a:pt x="1540" y="2109"/>
                  </a:lnTo>
                  <a:lnTo>
                    <a:pt x="1537" y="2100"/>
                  </a:lnTo>
                  <a:lnTo>
                    <a:pt x="1540" y="2094"/>
                  </a:lnTo>
                  <a:lnTo>
                    <a:pt x="1536" y="2090"/>
                  </a:lnTo>
                  <a:lnTo>
                    <a:pt x="1534" y="2090"/>
                  </a:lnTo>
                  <a:lnTo>
                    <a:pt x="1530" y="2081"/>
                  </a:lnTo>
                  <a:lnTo>
                    <a:pt x="1529" y="2062"/>
                  </a:lnTo>
                  <a:lnTo>
                    <a:pt x="1532" y="2053"/>
                  </a:lnTo>
                  <a:lnTo>
                    <a:pt x="1534" y="2048"/>
                  </a:lnTo>
                  <a:lnTo>
                    <a:pt x="1534" y="2043"/>
                  </a:lnTo>
                  <a:lnTo>
                    <a:pt x="1531" y="2034"/>
                  </a:lnTo>
                  <a:lnTo>
                    <a:pt x="1527" y="2029"/>
                  </a:lnTo>
                  <a:lnTo>
                    <a:pt x="1524" y="2025"/>
                  </a:lnTo>
                  <a:lnTo>
                    <a:pt x="1523" y="2006"/>
                  </a:lnTo>
                  <a:lnTo>
                    <a:pt x="1526" y="1996"/>
                  </a:lnTo>
                  <a:lnTo>
                    <a:pt x="1525" y="1987"/>
                  </a:lnTo>
                  <a:lnTo>
                    <a:pt x="1522" y="1978"/>
                  </a:lnTo>
                  <a:lnTo>
                    <a:pt x="1518" y="1969"/>
                  </a:lnTo>
                  <a:lnTo>
                    <a:pt x="1512" y="1955"/>
                  </a:lnTo>
                  <a:lnTo>
                    <a:pt x="1508" y="1946"/>
                  </a:lnTo>
                  <a:lnTo>
                    <a:pt x="1508" y="1937"/>
                  </a:lnTo>
                  <a:lnTo>
                    <a:pt x="1511" y="1936"/>
                  </a:lnTo>
                  <a:lnTo>
                    <a:pt x="1519" y="1931"/>
                  </a:lnTo>
                  <a:lnTo>
                    <a:pt x="1528" y="1925"/>
                  </a:lnTo>
                  <a:lnTo>
                    <a:pt x="1531" y="1920"/>
                  </a:lnTo>
                  <a:lnTo>
                    <a:pt x="1530" y="1901"/>
                  </a:lnTo>
                  <a:lnTo>
                    <a:pt x="1527" y="1896"/>
                  </a:lnTo>
                  <a:lnTo>
                    <a:pt x="1523" y="1892"/>
                  </a:lnTo>
                  <a:lnTo>
                    <a:pt x="1517" y="1893"/>
                  </a:lnTo>
                  <a:lnTo>
                    <a:pt x="1508" y="1889"/>
                  </a:lnTo>
                  <a:lnTo>
                    <a:pt x="1499" y="1895"/>
                  </a:lnTo>
                  <a:lnTo>
                    <a:pt x="1491" y="1901"/>
                  </a:lnTo>
                  <a:lnTo>
                    <a:pt x="1482" y="1911"/>
                  </a:lnTo>
                  <a:lnTo>
                    <a:pt x="1477" y="1922"/>
                  </a:lnTo>
                  <a:lnTo>
                    <a:pt x="1477" y="1941"/>
                  </a:lnTo>
                  <a:lnTo>
                    <a:pt x="1484" y="1954"/>
                  </a:lnTo>
                  <a:lnTo>
                    <a:pt x="1494" y="1967"/>
                  </a:lnTo>
                  <a:lnTo>
                    <a:pt x="1495" y="1981"/>
                  </a:lnTo>
                  <a:lnTo>
                    <a:pt x="1489" y="1991"/>
                  </a:lnTo>
                  <a:lnTo>
                    <a:pt x="1484" y="2006"/>
                  </a:lnTo>
                  <a:lnTo>
                    <a:pt x="1472" y="2007"/>
                  </a:lnTo>
                  <a:lnTo>
                    <a:pt x="1471" y="1998"/>
                  </a:lnTo>
                  <a:lnTo>
                    <a:pt x="1477" y="1988"/>
                  </a:lnTo>
                  <a:lnTo>
                    <a:pt x="1479" y="1983"/>
                  </a:lnTo>
                  <a:lnTo>
                    <a:pt x="1482" y="1973"/>
                  </a:lnTo>
                  <a:lnTo>
                    <a:pt x="1482" y="1969"/>
                  </a:lnTo>
                  <a:lnTo>
                    <a:pt x="1466" y="1942"/>
                  </a:lnTo>
                  <a:lnTo>
                    <a:pt x="1462" y="1938"/>
                  </a:lnTo>
                  <a:lnTo>
                    <a:pt x="1465" y="1928"/>
                  </a:lnTo>
                  <a:lnTo>
                    <a:pt x="1464" y="1913"/>
                  </a:lnTo>
                  <a:lnTo>
                    <a:pt x="1461" y="1909"/>
                  </a:lnTo>
                  <a:lnTo>
                    <a:pt x="1434" y="1913"/>
                  </a:lnTo>
                  <a:lnTo>
                    <a:pt x="1436" y="1960"/>
                  </a:lnTo>
                  <a:lnTo>
                    <a:pt x="1433" y="1965"/>
                  </a:lnTo>
                  <a:lnTo>
                    <a:pt x="1430" y="1961"/>
                  </a:lnTo>
                  <a:lnTo>
                    <a:pt x="1427" y="1956"/>
                  </a:lnTo>
                  <a:lnTo>
                    <a:pt x="1423" y="1938"/>
                  </a:lnTo>
                  <a:lnTo>
                    <a:pt x="1418" y="1900"/>
                  </a:lnTo>
                  <a:lnTo>
                    <a:pt x="1420" y="1881"/>
                  </a:lnTo>
                  <a:lnTo>
                    <a:pt x="1416" y="1872"/>
                  </a:lnTo>
                  <a:lnTo>
                    <a:pt x="1413" y="1858"/>
                  </a:lnTo>
                  <a:lnTo>
                    <a:pt x="1403" y="1850"/>
                  </a:lnTo>
                  <a:lnTo>
                    <a:pt x="1382" y="1848"/>
                  </a:lnTo>
                  <a:lnTo>
                    <a:pt x="1376" y="1853"/>
                  </a:lnTo>
                  <a:lnTo>
                    <a:pt x="1368" y="1864"/>
                  </a:lnTo>
                  <a:lnTo>
                    <a:pt x="1359" y="1865"/>
                  </a:lnTo>
                  <a:lnTo>
                    <a:pt x="1346" y="1862"/>
                  </a:lnTo>
                  <a:lnTo>
                    <a:pt x="1319" y="1856"/>
                  </a:lnTo>
                  <a:lnTo>
                    <a:pt x="1303" y="1848"/>
                  </a:lnTo>
                  <a:lnTo>
                    <a:pt x="1284" y="1827"/>
                  </a:lnTo>
                  <a:lnTo>
                    <a:pt x="1278" y="1828"/>
                  </a:lnTo>
                  <a:lnTo>
                    <a:pt x="1272" y="1824"/>
                  </a:lnTo>
                  <a:lnTo>
                    <a:pt x="1269" y="1828"/>
                  </a:lnTo>
                  <a:lnTo>
                    <a:pt x="1266" y="1824"/>
                  </a:lnTo>
                  <a:lnTo>
                    <a:pt x="1256" y="1816"/>
                  </a:lnTo>
                  <a:lnTo>
                    <a:pt x="1253" y="1807"/>
                  </a:lnTo>
                  <a:lnTo>
                    <a:pt x="1250" y="1802"/>
                  </a:lnTo>
                  <a:lnTo>
                    <a:pt x="1228" y="1800"/>
                  </a:lnTo>
                  <a:lnTo>
                    <a:pt x="1222" y="1806"/>
                  </a:lnTo>
                  <a:lnTo>
                    <a:pt x="1213" y="1798"/>
                  </a:lnTo>
                  <a:lnTo>
                    <a:pt x="1203" y="1775"/>
                  </a:lnTo>
                  <a:lnTo>
                    <a:pt x="1163" y="1770"/>
                  </a:lnTo>
                  <a:lnTo>
                    <a:pt x="1101" y="1740"/>
                  </a:lnTo>
                  <a:lnTo>
                    <a:pt x="1063" y="1702"/>
                  </a:lnTo>
                  <a:lnTo>
                    <a:pt x="1062" y="1693"/>
                  </a:lnTo>
                  <a:lnTo>
                    <a:pt x="1068" y="1683"/>
                  </a:lnTo>
                  <a:lnTo>
                    <a:pt x="1065" y="1678"/>
                  </a:lnTo>
                  <a:lnTo>
                    <a:pt x="1032" y="1635"/>
                  </a:lnTo>
                  <a:lnTo>
                    <a:pt x="1026" y="1635"/>
                  </a:lnTo>
                  <a:lnTo>
                    <a:pt x="1011" y="1632"/>
                  </a:lnTo>
                  <a:lnTo>
                    <a:pt x="982" y="1603"/>
                  </a:lnTo>
                  <a:lnTo>
                    <a:pt x="946" y="1551"/>
                  </a:lnTo>
                  <a:lnTo>
                    <a:pt x="923" y="1510"/>
                  </a:lnTo>
                  <a:lnTo>
                    <a:pt x="914" y="1511"/>
                  </a:lnTo>
                  <a:lnTo>
                    <a:pt x="908" y="1508"/>
                  </a:lnTo>
                  <a:lnTo>
                    <a:pt x="905" y="1508"/>
                  </a:lnTo>
                  <a:lnTo>
                    <a:pt x="905" y="1504"/>
                  </a:lnTo>
                  <a:lnTo>
                    <a:pt x="902" y="1504"/>
                  </a:lnTo>
                  <a:lnTo>
                    <a:pt x="901" y="1485"/>
                  </a:lnTo>
                  <a:lnTo>
                    <a:pt x="888" y="1477"/>
                  </a:lnTo>
                  <a:lnTo>
                    <a:pt x="882" y="1478"/>
                  </a:lnTo>
                  <a:lnTo>
                    <a:pt x="876" y="1474"/>
                  </a:lnTo>
                  <a:lnTo>
                    <a:pt x="870" y="1479"/>
                  </a:lnTo>
                  <a:lnTo>
                    <a:pt x="871" y="1498"/>
                  </a:lnTo>
                  <a:lnTo>
                    <a:pt x="875" y="1512"/>
                  </a:lnTo>
                  <a:lnTo>
                    <a:pt x="881" y="1521"/>
                  </a:lnTo>
                  <a:lnTo>
                    <a:pt x="885" y="1534"/>
                  </a:lnTo>
                  <a:lnTo>
                    <a:pt x="885" y="1539"/>
                  </a:lnTo>
                  <a:lnTo>
                    <a:pt x="872" y="1574"/>
                  </a:lnTo>
                  <a:lnTo>
                    <a:pt x="861" y="1594"/>
                  </a:lnTo>
                  <a:lnTo>
                    <a:pt x="860" y="1637"/>
                  </a:lnTo>
                  <a:lnTo>
                    <a:pt x="843" y="1663"/>
                  </a:lnTo>
                  <a:lnTo>
                    <a:pt x="851" y="1700"/>
                  </a:lnTo>
                  <a:lnTo>
                    <a:pt x="845" y="1814"/>
                  </a:lnTo>
                  <a:lnTo>
                    <a:pt x="848" y="1885"/>
                  </a:lnTo>
                  <a:lnTo>
                    <a:pt x="855" y="1903"/>
                  </a:lnTo>
                  <a:lnTo>
                    <a:pt x="861" y="1898"/>
                  </a:lnTo>
                  <a:lnTo>
                    <a:pt x="871" y="1911"/>
                  </a:lnTo>
                  <a:lnTo>
                    <a:pt x="904" y="2026"/>
                  </a:lnTo>
                  <a:lnTo>
                    <a:pt x="908" y="2120"/>
                  </a:lnTo>
                  <a:lnTo>
                    <a:pt x="896" y="2349"/>
                  </a:lnTo>
                  <a:lnTo>
                    <a:pt x="896" y="2354"/>
                  </a:lnTo>
                  <a:lnTo>
                    <a:pt x="902" y="2353"/>
                  </a:lnTo>
                  <a:lnTo>
                    <a:pt x="908" y="2358"/>
                  </a:lnTo>
                  <a:lnTo>
                    <a:pt x="911" y="2362"/>
                  </a:lnTo>
                  <a:lnTo>
                    <a:pt x="912" y="2366"/>
                  </a:lnTo>
                  <a:lnTo>
                    <a:pt x="903" y="2367"/>
                  </a:lnTo>
                  <a:lnTo>
                    <a:pt x="900" y="2377"/>
                  </a:lnTo>
                  <a:lnTo>
                    <a:pt x="904" y="2396"/>
                  </a:lnTo>
                  <a:lnTo>
                    <a:pt x="911" y="2409"/>
                  </a:lnTo>
                  <a:lnTo>
                    <a:pt x="917" y="2422"/>
                  </a:lnTo>
                  <a:lnTo>
                    <a:pt x="919" y="2460"/>
                  </a:lnTo>
                  <a:lnTo>
                    <a:pt x="919" y="2513"/>
                  </a:lnTo>
                  <a:lnTo>
                    <a:pt x="913" y="2632"/>
                  </a:lnTo>
                  <a:lnTo>
                    <a:pt x="907" y="2642"/>
                  </a:lnTo>
                  <a:lnTo>
                    <a:pt x="905" y="2656"/>
                  </a:lnTo>
                  <a:lnTo>
                    <a:pt x="900" y="2681"/>
                  </a:lnTo>
                  <a:lnTo>
                    <a:pt x="898" y="2696"/>
                  </a:lnTo>
                  <a:lnTo>
                    <a:pt x="895" y="2705"/>
                  </a:lnTo>
                  <a:lnTo>
                    <a:pt x="896" y="2710"/>
                  </a:lnTo>
                  <a:lnTo>
                    <a:pt x="905" y="2709"/>
                  </a:lnTo>
                  <a:lnTo>
                    <a:pt x="907" y="2704"/>
                  </a:lnTo>
                  <a:lnTo>
                    <a:pt x="913" y="2698"/>
                  </a:lnTo>
                  <a:lnTo>
                    <a:pt x="916" y="2693"/>
                  </a:lnTo>
                  <a:lnTo>
                    <a:pt x="916" y="2689"/>
                  </a:lnTo>
                  <a:lnTo>
                    <a:pt x="918" y="2679"/>
                  </a:lnTo>
                  <a:lnTo>
                    <a:pt x="920" y="2660"/>
                  </a:lnTo>
                  <a:lnTo>
                    <a:pt x="919" y="2641"/>
                  </a:lnTo>
                  <a:lnTo>
                    <a:pt x="922" y="2631"/>
                  </a:lnTo>
                  <a:lnTo>
                    <a:pt x="925" y="2631"/>
                  </a:lnTo>
                  <a:lnTo>
                    <a:pt x="928" y="2625"/>
                  </a:lnTo>
                  <a:lnTo>
                    <a:pt x="937" y="2629"/>
                  </a:lnTo>
                  <a:lnTo>
                    <a:pt x="946" y="2628"/>
                  </a:lnTo>
                  <a:lnTo>
                    <a:pt x="949" y="2632"/>
                  </a:lnTo>
                  <a:lnTo>
                    <a:pt x="952" y="2632"/>
                  </a:lnTo>
                  <a:lnTo>
                    <a:pt x="956" y="2646"/>
                  </a:lnTo>
                  <a:lnTo>
                    <a:pt x="960" y="2664"/>
                  </a:lnTo>
                  <a:lnTo>
                    <a:pt x="967" y="2687"/>
                  </a:lnTo>
                  <a:lnTo>
                    <a:pt x="967" y="2692"/>
                  </a:lnTo>
                  <a:lnTo>
                    <a:pt x="970" y="2691"/>
                  </a:lnTo>
                  <a:lnTo>
                    <a:pt x="977" y="2695"/>
                  </a:lnTo>
                  <a:lnTo>
                    <a:pt x="986" y="2699"/>
                  </a:lnTo>
                  <a:lnTo>
                    <a:pt x="986" y="2708"/>
                  </a:lnTo>
                  <a:lnTo>
                    <a:pt x="992" y="2708"/>
                  </a:lnTo>
                  <a:lnTo>
                    <a:pt x="1008" y="2710"/>
                  </a:lnTo>
                  <a:lnTo>
                    <a:pt x="1026" y="2717"/>
                  </a:lnTo>
                  <a:lnTo>
                    <a:pt x="1029" y="2717"/>
                  </a:lnTo>
                  <a:lnTo>
                    <a:pt x="1030" y="2727"/>
                  </a:lnTo>
                  <a:lnTo>
                    <a:pt x="1027" y="2732"/>
                  </a:lnTo>
                  <a:lnTo>
                    <a:pt x="1006" y="2734"/>
                  </a:lnTo>
                  <a:lnTo>
                    <a:pt x="994" y="2741"/>
                  </a:lnTo>
                  <a:lnTo>
                    <a:pt x="967" y="2744"/>
                  </a:lnTo>
                  <a:lnTo>
                    <a:pt x="964" y="2749"/>
                  </a:lnTo>
                  <a:lnTo>
                    <a:pt x="961" y="2749"/>
                  </a:lnTo>
                  <a:lnTo>
                    <a:pt x="961" y="2754"/>
                  </a:lnTo>
                  <a:lnTo>
                    <a:pt x="956" y="2759"/>
                  </a:lnTo>
                  <a:lnTo>
                    <a:pt x="947" y="2761"/>
                  </a:lnTo>
                  <a:lnTo>
                    <a:pt x="943" y="2756"/>
                  </a:lnTo>
                  <a:lnTo>
                    <a:pt x="934" y="2758"/>
                  </a:lnTo>
                  <a:lnTo>
                    <a:pt x="935" y="2767"/>
                  </a:lnTo>
                  <a:lnTo>
                    <a:pt x="932" y="2772"/>
                  </a:lnTo>
                  <a:lnTo>
                    <a:pt x="932" y="2777"/>
                  </a:lnTo>
                  <a:lnTo>
                    <a:pt x="938" y="2776"/>
                  </a:lnTo>
                  <a:lnTo>
                    <a:pt x="938" y="2781"/>
                  </a:lnTo>
                  <a:lnTo>
                    <a:pt x="942" y="2780"/>
                  </a:lnTo>
                  <a:lnTo>
                    <a:pt x="942" y="2785"/>
                  </a:lnTo>
                  <a:lnTo>
                    <a:pt x="945" y="2794"/>
                  </a:lnTo>
                  <a:lnTo>
                    <a:pt x="945" y="2799"/>
                  </a:lnTo>
                  <a:lnTo>
                    <a:pt x="943" y="2804"/>
                  </a:lnTo>
                  <a:lnTo>
                    <a:pt x="940" y="2809"/>
                  </a:lnTo>
                  <a:lnTo>
                    <a:pt x="937" y="2809"/>
                  </a:lnTo>
                  <a:lnTo>
                    <a:pt x="934" y="2805"/>
                  </a:lnTo>
                  <a:lnTo>
                    <a:pt x="933" y="2801"/>
                  </a:lnTo>
                  <a:lnTo>
                    <a:pt x="930" y="2791"/>
                  </a:lnTo>
                  <a:lnTo>
                    <a:pt x="924" y="2792"/>
                  </a:lnTo>
                  <a:lnTo>
                    <a:pt x="924" y="2787"/>
                  </a:lnTo>
                  <a:lnTo>
                    <a:pt x="921" y="2788"/>
                  </a:lnTo>
                  <a:lnTo>
                    <a:pt x="923" y="2773"/>
                  </a:lnTo>
                  <a:lnTo>
                    <a:pt x="921" y="2731"/>
                  </a:lnTo>
                  <a:lnTo>
                    <a:pt x="912" y="2732"/>
                  </a:lnTo>
                  <a:lnTo>
                    <a:pt x="909" y="2737"/>
                  </a:lnTo>
                  <a:lnTo>
                    <a:pt x="906" y="2737"/>
                  </a:lnTo>
                  <a:lnTo>
                    <a:pt x="906" y="2742"/>
                  </a:lnTo>
                  <a:lnTo>
                    <a:pt x="904" y="2756"/>
                  </a:lnTo>
                  <a:lnTo>
                    <a:pt x="903" y="2799"/>
                  </a:lnTo>
                  <a:lnTo>
                    <a:pt x="905" y="2837"/>
                  </a:lnTo>
                  <a:lnTo>
                    <a:pt x="904" y="2870"/>
                  </a:lnTo>
                  <a:lnTo>
                    <a:pt x="904" y="2880"/>
                  </a:lnTo>
                  <a:lnTo>
                    <a:pt x="907" y="2884"/>
                  </a:lnTo>
                  <a:lnTo>
                    <a:pt x="917" y="2897"/>
                  </a:lnTo>
                  <a:lnTo>
                    <a:pt x="929" y="2905"/>
                  </a:lnTo>
                  <a:lnTo>
                    <a:pt x="936" y="2914"/>
                  </a:lnTo>
                  <a:lnTo>
                    <a:pt x="942" y="2918"/>
                  </a:lnTo>
                  <a:lnTo>
                    <a:pt x="945" y="2917"/>
                  </a:lnTo>
                  <a:lnTo>
                    <a:pt x="945" y="2904"/>
                  </a:lnTo>
                  <a:lnTo>
                    <a:pt x="947" y="2894"/>
                  </a:lnTo>
                  <a:lnTo>
                    <a:pt x="947" y="2889"/>
                  </a:lnTo>
                  <a:lnTo>
                    <a:pt x="953" y="2888"/>
                  </a:lnTo>
                  <a:lnTo>
                    <a:pt x="953" y="2893"/>
                  </a:lnTo>
                  <a:lnTo>
                    <a:pt x="956" y="2897"/>
                  </a:lnTo>
                  <a:lnTo>
                    <a:pt x="963" y="2901"/>
                  </a:lnTo>
                  <a:lnTo>
                    <a:pt x="966" y="2901"/>
                  </a:lnTo>
                  <a:lnTo>
                    <a:pt x="972" y="2895"/>
                  </a:lnTo>
                  <a:lnTo>
                    <a:pt x="974" y="2890"/>
                  </a:lnTo>
                  <a:lnTo>
                    <a:pt x="977" y="2885"/>
                  </a:lnTo>
                  <a:lnTo>
                    <a:pt x="984" y="2898"/>
                  </a:lnTo>
                  <a:lnTo>
                    <a:pt x="990" y="2912"/>
                  </a:lnTo>
                  <a:lnTo>
                    <a:pt x="994" y="2916"/>
                  </a:lnTo>
                  <a:lnTo>
                    <a:pt x="994" y="2921"/>
                  </a:lnTo>
                  <a:lnTo>
                    <a:pt x="998" y="2935"/>
                  </a:lnTo>
                  <a:lnTo>
                    <a:pt x="1001" y="2949"/>
                  </a:lnTo>
                  <a:lnTo>
                    <a:pt x="1002" y="2958"/>
                  </a:lnTo>
                  <a:lnTo>
                    <a:pt x="999" y="2958"/>
                  </a:lnTo>
                  <a:lnTo>
                    <a:pt x="999" y="2954"/>
                  </a:lnTo>
                  <a:lnTo>
                    <a:pt x="996" y="2954"/>
                  </a:lnTo>
                  <a:lnTo>
                    <a:pt x="995" y="2944"/>
                  </a:lnTo>
                  <a:lnTo>
                    <a:pt x="992" y="2940"/>
                  </a:lnTo>
                  <a:lnTo>
                    <a:pt x="992" y="2935"/>
                  </a:lnTo>
                  <a:lnTo>
                    <a:pt x="982" y="2932"/>
                  </a:lnTo>
                  <a:lnTo>
                    <a:pt x="973" y="2933"/>
                  </a:lnTo>
                  <a:lnTo>
                    <a:pt x="968" y="2938"/>
                  </a:lnTo>
                  <a:lnTo>
                    <a:pt x="961" y="2939"/>
                  </a:lnTo>
                  <a:lnTo>
                    <a:pt x="959" y="2944"/>
                  </a:lnTo>
                  <a:lnTo>
                    <a:pt x="956" y="2945"/>
                  </a:lnTo>
                  <a:lnTo>
                    <a:pt x="953" y="2954"/>
                  </a:lnTo>
                  <a:lnTo>
                    <a:pt x="950" y="2960"/>
                  </a:lnTo>
                  <a:lnTo>
                    <a:pt x="948" y="2969"/>
                  </a:lnTo>
                  <a:lnTo>
                    <a:pt x="949" y="2984"/>
                  </a:lnTo>
                  <a:lnTo>
                    <a:pt x="946" y="2984"/>
                  </a:lnTo>
                  <a:lnTo>
                    <a:pt x="942" y="2980"/>
                  </a:lnTo>
                  <a:lnTo>
                    <a:pt x="939" y="2980"/>
                  </a:lnTo>
                  <a:lnTo>
                    <a:pt x="940" y="2985"/>
                  </a:lnTo>
                  <a:lnTo>
                    <a:pt x="952" y="3049"/>
                  </a:lnTo>
                  <a:lnTo>
                    <a:pt x="955" y="3049"/>
                  </a:lnTo>
                  <a:lnTo>
                    <a:pt x="953" y="3069"/>
                  </a:lnTo>
                  <a:lnTo>
                    <a:pt x="950" y="3078"/>
                  </a:lnTo>
                  <a:lnTo>
                    <a:pt x="938" y="3080"/>
                  </a:lnTo>
                  <a:lnTo>
                    <a:pt x="933" y="3090"/>
                  </a:lnTo>
                  <a:lnTo>
                    <a:pt x="930" y="3099"/>
                  </a:lnTo>
                  <a:lnTo>
                    <a:pt x="931" y="3104"/>
                  </a:lnTo>
                  <a:lnTo>
                    <a:pt x="937" y="3113"/>
                  </a:lnTo>
                  <a:lnTo>
                    <a:pt x="944" y="3136"/>
                  </a:lnTo>
                  <a:lnTo>
                    <a:pt x="955" y="3163"/>
                  </a:lnTo>
                  <a:lnTo>
                    <a:pt x="958" y="3172"/>
                  </a:lnTo>
                  <a:lnTo>
                    <a:pt x="955" y="3173"/>
                  </a:lnTo>
                  <a:lnTo>
                    <a:pt x="949" y="3168"/>
                  </a:lnTo>
                  <a:lnTo>
                    <a:pt x="942" y="3160"/>
                  </a:lnTo>
                  <a:lnTo>
                    <a:pt x="939" y="3151"/>
                  </a:lnTo>
                  <a:lnTo>
                    <a:pt x="936" y="3141"/>
                  </a:lnTo>
                  <a:lnTo>
                    <a:pt x="932" y="3142"/>
                  </a:lnTo>
                  <a:lnTo>
                    <a:pt x="929" y="3147"/>
                  </a:lnTo>
                  <a:lnTo>
                    <a:pt x="924" y="3157"/>
                  </a:lnTo>
                  <a:lnTo>
                    <a:pt x="916" y="3177"/>
                  </a:lnTo>
                  <a:lnTo>
                    <a:pt x="913" y="3183"/>
                  </a:lnTo>
                  <a:lnTo>
                    <a:pt x="904" y="3179"/>
                  </a:lnTo>
                  <a:lnTo>
                    <a:pt x="894" y="3170"/>
                  </a:lnTo>
                  <a:lnTo>
                    <a:pt x="894" y="3166"/>
                  </a:lnTo>
                  <a:lnTo>
                    <a:pt x="903" y="3089"/>
                  </a:lnTo>
                  <a:lnTo>
                    <a:pt x="913" y="3002"/>
                  </a:lnTo>
                  <a:lnTo>
                    <a:pt x="911" y="2964"/>
                  </a:lnTo>
                  <a:lnTo>
                    <a:pt x="914" y="2959"/>
                  </a:lnTo>
                  <a:lnTo>
                    <a:pt x="911" y="2955"/>
                  </a:lnTo>
                  <a:lnTo>
                    <a:pt x="908" y="2955"/>
                  </a:lnTo>
                  <a:lnTo>
                    <a:pt x="908" y="2951"/>
                  </a:lnTo>
                  <a:lnTo>
                    <a:pt x="905" y="2951"/>
                  </a:lnTo>
                  <a:lnTo>
                    <a:pt x="902" y="2956"/>
                  </a:lnTo>
                  <a:lnTo>
                    <a:pt x="902" y="2961"/>
                  </a:lnTo>
                  <a:lnTo>
                    <a:pt x="900" y="2975"/>
                  </a:lnTo>
                  <a:lnTo>
                    <a:pt x="900" y="2980"/>
                  </a:lnTo>
                  <a:lnTo>
                    <a:pt x="896" y="3019"/>
                  </a:lnTo>
                  <a:lnTo>
                    <a:pt x="887" y="3077"/>
                  </a:lnTo>
                  <a:lnTo>
                    <a:pt x="870" y="3216"/>
                  </a:lnTo>
                  <a:lnTo>
                    <a:pt x="864" y="3226"/>
                  </a:lnTo>
                  <a:lnTo>
                    <a:pt x="859" y="3241"/>
                  </a:lnTo>
                  <a:lnTo>
                    <a:pt x="856" y="3247"/>
                  </a:lnTo>
                  <a:lnTo>
                    <a:pt x="856" y="3251"/>
                  </a:lnTo>
                  <a:lnTo>
                    <a:pt x="865" y="3255"/>
                  </a:lnTo>
                  <a:lnTo>
                    <a:pt x="871" y="3254"/>
                  </a:lnTo>
                  <a:lnTo>
                    <a:pt x="874" y="3249"/>
                  </a:lnTo>
                  <a:lnTo>
                    <a:pt x="874" y="3235"/>
                  </a:lnTo>
                  <a:lnTo>
                    <a:pt x="876" y="3234"/>
                  </a:lnTo>
                  <a:lnTo>
                    <a:pt x="882" y="3229"/>
                  </a:lnTo>
                  <a:lnTo>
                    <a:pt x="886" y="3233"/>
                  </a:lnTo>
                  <a:lnTo>
                    <a:pt x="889" y="3233"/>
                  </a:lnTo>
                  <a:lnTo>
                    <a:pt x="892" y="3237"/>
                  </a:lnTo>
                  <a:lnTo>
                    <a:pt x="895" y="3242"/>
                  </a:lnTo>
                  <a:lnTo>
                    <a:pt x="905" y="3255"/>
                  </a:lnTo>
                  <a:lnTo>
                    <a:pt x="915" y="3272"/>
                  </a:lnTo>
                  <a:lnTo>
                    <a:pt x="924" y="3285"/>
                  </a:lnTo>
                  <a:lnTo>
                    <a:pt x="928" y="3290"/>
                  </a:lnTo>
                  <a:lnTo>
                    <a:pt x="945" y="3283"/>
                  </a:lnTo>
                  <a:lnTo>
                    <a:pt x="960" y="3276"/>
                  </a:lnTo>
                  <a:lnTo>
                    <a:pt x="967" y="3280"/>
                  </a:lnTo>
                  <a:lnTo>
                    <a:pt x="970" y="3284"/>
                  </a:lnTo>
                  <a:lnTo>
                    <a:pt x="991" y="3282"/>
                  </a:lnTo>
                  <a:lnTo>
                    <a:pt x="996" y="3262"/>
                  </a:lnTo>
                  <a:lnTo>
                    <a:pt x="1006" y="3271"/>
                  </a:lnTo>
                  <a:lnTo>
                    <a:pt x="1007" y="3304"/>
                  </a:lnTo>
                  <a:lnTo>
                    <a:pt x="1032" y="3320"/>
                  </a:lnTo>
                  <a:lnTo>
                    <a:pt x="1075" y="3319"/>
                  </a:lnTo>
                  <a:lnTo>
                    <a:pt x="1088" y="3336"/>
                  </a:lnTo>
                  <a:lnTo>
                    <a:pt x="1093" y="3378"/>
                  </a:lnTo>
                  <a:lnTo>
                    <a:pt x="1121" y="3442"/>
                  </a:lnTo>
                  <a:lnTo>
                    <a:pt x="1123" y="3446"/>
                  </a:lnTo>
                  <a:lnTo>
                    <a:pt x="1092" y="3431"/>
                  </a:lnTo>
                  <a:lnTo>
                    <a:pt x="1075" y="3385"/>
                  </a:lnTo>
                  <a:lnTo>
                    <a:pt x="1054" y="3345"/>
                  </a:lnTo>
                  <a:lnTo>
                    <a:pt x="1028" y="3368"/>
                  </a:lnTo>
                  <a:lnTo>
                    <a:pt x="1013" y="3355"/>
                  </a:lnTo>
                  <a:lnTo>
                    <a:pt x="1017" y="3374"/>
                  </a:lnTo>
                  <a:lnTo>
                    <a:pt x="993" y="3377"/>
                  </a:lnTo>
                  <a:lnTo>
                    <a:pt x="977" y="3374"/>
                  </a:lnTo>
                  <a:lnTo>
                    <a:pt x="963" y="3338"/>
                  </a:lnTo>
                  <a:lnTo>
                    <a:pt x="958" y="3338"/>
                  </a:lnTo>
                  <a:lnTo>
                    <a:pt x="927" y="3337"/>
                  </a:lnTo>
                  <a:lnTo>
                    <a:pt x="927" y="3342"/>
                  </a:lnTo>
                  <a:lnTo>
                    <a:pt x="944" y="3369"/>
                  </a:lnTo>
                  <a:lnTo>
                    <a:pt x="951" y="3387"/>
                  </a:lnTo>
                  <a:lnTo>
                    <a:pt x="951" y="3391"/>
                  </a:lnTo>
                  <a:lnTo>
                    <a:pt x="945" y="3392"/>
                  </a:lnTo>
                  <a:lnTo>
                    <a:pt x="945" y="3402"/>
                  </a:lnTo>
                  <a:lnTo>
                    <a:pt x="943" y="3411"/>
                  </a:lnTo>
                  <a:lnTo>
                    <a:pt x="940" y="3412"/>
                  </a:lnTo>
                  <a:lnTo>
                    <a:pt x="936" y="3407"/>
                  </a:lnTo>
                  <a:lnTo>
                    <a:pt x="936" y="3402"/>
                  </a:lnTo>
                  <a:lnTo>
                    <a:pt x="932" y="3384"/>
                  </a:lnTo>
                  <a:lnTo>
                    <a:pt x="932" y="3379"/>
                  </a:lnTo>
                  <a:lnTo>
                    <a:pt x="926" y="3375"/>
                  </a:lnTo>
                  <a:lnTo>
                    <a:pt x="923" y="3371"/>
                  </a:lnTo>
                  <a:lnTo>
                    <a:pt x="909" y="3349"/>
                  </a:lnTo>
                  <a:lnTo>
                    <a:pt x="899" y="3322"/>
                  </a:lnTo>
                  <a:lnTo>
                    <a:pt x="889" y="3309"/>
                  </a:lnTo>
                  <a:lnTo>
                    <a:pt x="886" y="3300"/>
                  </a:lnTo>
                  <a:lnTo>
                    <a:pt x="886" y="3295"/>
                  </a:lnTo>
                  <a:lnTo>
                    <a:pt x="877" y="3296"/>
                  </a:lnTo>
                  <a:lnTo>
                    <a:pt x="877" y="3306"/>
                  </a:lnTo>
                  <a:lnTo>
                    <a:pt x="881" y="3329"/>
                  </a:lnTo>
                  <a:lnTo>
                    <a:pt x="886" y="3371"/>
                  </a:lnTo>
                  <a:lnTo>
                    <a:pt x="886" y="3475"/>
                  </a:lnTo>
                  <a:lnTo>
                    <a:pt x="807" y="3753"/>
                  </a:lnTo>
                  <a:lnTo>
                    <a:pt x="784" y="3770"/>
                  </a:lnTo>
                  <a:lnTo>
                    <a:pt x="781" y="3775"/>
                  </a:lnTo>
                  <a:lnTo>
                    <a:pt x="782" y="3785"/>
                  </a:lnTo>
                  <a:lnTo>
                    <a:pt x="790" y="3821"/>
                  </a:lnTo>
                  <a:lnTo>
                    <a:pt x="781" y="3889"/>
                  </a:lnTo>
                  <a:lnTo>
                    <a:pt x="776" y="3913"/>
                  </a:lnTo>
                  <a:lnTo>
                    <a:pt x="778" y="3956"/>
                  </a:lnTo>
                  <a:lnTo>
                    <a:pt x="776" y="3970"/>
                  </a:lnTo>
                  <a:lnTo>
                    <a:pt x="774" y="3985"/>
                  </a:lnTo>
                  <a:lnTo>
                    <a:pt x="774" y="3994"/>
                  </a:lnTo>
                  <a:lnTo>
                    <a:pt x="786" y="3978"/>
                  </a:lnTo>
                  <a:lnTo>
                    <a:pt x="789" y="3983"/>
                  </a:lnTo>
                  <a:lnTo>
                    <a:pt x="792" y="3983"/>
                  </a:lnTo>
                  <a:lnTo>
                    <a:pt x="794" y="3972"/>
                  </a:lnTo>
                  <a:lnTo>
                    <a:pt x="797" y="3972"/>
                  </a:lnTo>
                  <a:lnTo>
                    <a:pt x="798" y="3991"/>
                  </a:lnTo>
                  <a:lnTo>
                    <a:pt x="790" y="3997"/>
                  </a:lnTo>
                  <a:lnTo>
                    <a:pt x="783" y="3998"/>
                  </a:lnTo>
                  <a:lnTo>
                    <a:pt x="760" y="4067"/>
                  </a:lnTo>
                  <a:lnTo>
                    <a:pt x="757" y="4077"/>
                  </a:lnTo>
                  <a:lnTo>
                    <a:pt x="758" y="4091"/>
                  </a:lnTo>
                  <a:lnTo>
                    <a:pt x="773" y="4098"/>
                  </a:lnTo>
                  <a:lnTo>
                    <a:pt x="776" y="4098"/>
                  </a:lnTo>
                  <a:lnTo>
                    <a:pt x="777" y="4103"/>
                  </a:lnTo>
                  <a:lnTo>
                    <a:pt x="775" y="4122"/>
                  </a:lnTo>
                  <a:lnTo>
                    <a:pt x="772" y="4137"/>
                  </a:lnTo>
                  <a:lnTo>
                    <a:pt x="773" y="4141"/>
                  </a:lnTo>
                  <a:lnTo>
                    <a:pt x="775" y="4141"/>
                  </a:lnTo>
                  <a:lnTo>
                    <a:pt x="776" y="4151"/>
                  </a:lnTo>
                  <a:lnTo>
                    <a:pt x="779" y="4150"/>
                  </a:lnTo>
                  <a:lnTo>
                    <a:pt x="776" y="4155"/>
                  </a:lnTo>
                  <a:lnTo>
                    <a:pt x="774" y="4165"/>
                  </a:lnTo>
                  <a:lnTo>
                    <a:pt x="768" y="4166"/>
                  </a:lnTo>
                  <a:lnTo>
                    <a:pt x="768" y="4170"/>
                  </a:lnTo>
                  <a:lnTo>
                    <a:pt x="765" y="4166"/>
                  </a:lnTo>
                  <a:lnTo>
                    <a:pt x="761" y="4157"/>
                  </a:lnTo>
                  <a:lnTo>
                    <a:pt x="758" y="4143"/>
                  </a:lnTo>
                  <a:lnTo>
                    <a:pt x="754" y="4134"/>
                  </a:lnTo>
                  <a:lnTo>
                    <a:pt x="742" y="4136"/>
                  </a:lnTo>
                  <a:lnTo>
                    <a:pt x="739" y="4141"/>
                  </a:lnTo>
                  <a:lnTo>
                    <a:pt x="737" y="4151"/>
                  </a:lnTo>
                  <a:lnTo>
                    <a:pt x="741" y="4174"/>
                  </a:lnTo>
                  <a:lnTo>
                    <a:pt x="742" y="4197"/>
                  </a:lnTo>
                  <a:lnTo>
                    <a:pt x="746" y="4221"/>
                  </a:lnTo>
                  <a:lnTo>
                    <a:pt x="740" y="4226"/>
                  </a:lnTo>
                  <a:lnTo>
                    <a:pt x="738" y="4231"/>
                  </a:lnTo>
                  <a:lnTo>
                    <a:pt x="735" y="4236"/>
                  </a:lnTo>
                  <a:lnTo>
                    <a:pt x="732" y="4237"/>
                  </a:lnTo>
                  <a:lnTo>
                    <a:pt x="732" y="4232"/>
                  </a:lnTo>
                  <a:lnTo>
                    <a:pt x="734" y="4227"/>
                  </a:lnTo>
                  <a:lnTo>
                    <a:pt x="734" y="4218"/>
                  </a:lnTo>
                  <a:lnTo>
                    <a:pt x="731" y="4223"/>
                  </a:lnTo>
                  <a:lnTo>
                    <a:pt x="732" y="4227"/>
                  </a:lnTo>
                  <a:lnTo>
                    <a:pt x="729" y="4232"/>
                  </a:lnTo>
                  <a:lnTo>
                    <a:pt x="729" y="4237"/>
                  </a:lnTo>
                  <a:lnTo>
                    <a:pt x="726" y="4247"/>
                  </a:lnTo>
                  <a:lnTo>
                    <a:pt x="727" y="4252"/>
                  </a:lnTo>
                  <a:lnTo>
                    <a:pt x="724" y="4261"/>
                  </a:lnTo>
                  <a:lnTo>
                    <a:pt x="718" y="4262"/>
                  </a:lnTo>
                  <a:lnTo>
                    <a:pt x="718" y="4267"/>
                  </a:lnTo>
                  <a:lnTo>
                    <a:pt x="721" y="4271"/>
                  </a:lnTo>
                  <a:lnTo>
                    <a:pt x="725" y="4275"/>
                  </a:lnTo>
                  <a:lnTo>
                    <a:pt x="720" y="4309"/>
                  </a:lnTo>
                  <a:lnTo>
                    <a:pt x="721" y="4318"/>
                  </a:lnTo>
                  <a:lnTo>
                    <a:pt x="730" y="4317"/>
                  </a:lnTo>
                  <a:lnTo>
                    <a:pt x="727" y="4322"/>
                  </a:lnTo>
                  <a:lnTo>
                    <a:pt x="722" y="4333"/>
                  </a:lnTo>
                  <a:lnTo>
                    <a:pt x="708" y="4367"/>
                  </a:lnTo>
                  <a:lnTo>
                    <a:pt x="707" y="4401"/>
                  </a:lnTo>
                  <a:lnTo>
                    <a:pt x="712" y="4391"/>
                  </a:lnTo>
                  <a:lnTo>
                    <a:pt x="719" y="4409"/>
                  </a:lnTo>
                  <a:lnTo>
                    <a:pt x="707" y="4411"/>
                  </a:lnTo>
                  <a:lnTo>
                    <a:pt x="680" y="4475"/>
                  </a:lnTo>
                  <a:lnTo>
                    <a:pt x="658" y="4583"/>
                  </a:lnTo>
                  <a:lnTo>
                    <a:pt x="656" y="4588"/>
                  </a:lnTo>
                  <a:lnTo>
                    <a:pt x="659" y="4597"/>
                  </a:lnTo>
                  <a:lnTo>
                    <a:pt x="660" y="4616"/>
                  </a:lnTo>
                  <a:lnTo>
                    <a:pt x="657" y="4616"/>
                  </a:lnTo>
                  <a:lnTo>
                    <a:pt x="654" y="4621"/>
                  </a:lnTo>
                  <a:lnTo>
                    <a:pt x="651" y="4622"/>
                  </a:lnTo>
                  <a:lnTo>
                    <a:pt x="654" y="4616"/>
                  </a:lnTo>
                  <a:lnTo>
                    <a:pt x="651" y="4612"/>
                  </a:lnTo>
                  <a:lnTo>
                    <a:pt x="648" y="4617"/>
                  </a:lnTo>
                  <a:lnTo>
                    <a:pt x="637" y="4642"/>
                  </a:lnTo>
                  <a:lnTo>
                    <a:pt x="627" y="4681"/>
                  </a:lnTo>
                  <a:lnTo>
                    <a:pt x="624" y="4748"/>
                  </a:lnTo>
                  <a:lnTo>
                    <a:pt x="611" y="4788"/>
                  </a:lnTo>
                  <a:lnTo>
                    <a:pt x="608" y="4793"/>
                  </a:lnTo>
                  <a:lnTo>
                    <a:pt x="609" y="4798"/>
                  </a:lnTo>
                  <a:lnTo>
                    <a:pt x="615" y="4797"/>
                  </a:lnTo>
                  <a:lnTo>
                    <a:pt x="615" y="4806"/>
                  </a:lnTo>
                  <a:lnTo>
                    <a:pt x="610" y="4816"/>
                  </a:lnTo>
                  <a:lnTo>
                    <a:pt x="607" y="4831"/>
                  </a:lnTo>
                  <a:lnTo>
                    <a:pt x="611" y="4835"/>
                  </a:lnTo>
                  <a:lnTo>
                    <a:pt x="620" y="4834"/>
                  </a:lnTo>
                  <a:lnTo>
                    <a:pt x="626" y="4838"/>
                  </a:lnTo>
                  <a:lnTo>
                    <a:pt x="629" y="4843"/>
                  </a:lnTo>
                  <a:lnTo>
                    <a:pt x="627" y="4857"/>
                  </a:lnTo>
                  <a:lnTo>
                    <a:pt x="628" y="4871"/>
                  </a:lnTo>
                  <a:lnTo>
                    <a:pt x="631" y="4876"/>
                  </a:lnTo>
                  <a:lnTo>
                    <a:pt x="640" y="4879"/>
                  </a:lnTo>
                  <a:lnTo>
                    <a:pt x="649" y="4878"/>
                  </a:lnTo>
                  <a:lnTo>
                    <a:pt x="652" y="4882"/>
                  </a:lnTo>
                  <a:lnTo>
                    <a:pt x="653" y="4887"/>
                  </a:lnTo>
                  <a:lnTo>
                    <a:pt x="647" y="4888"/>
                  </a:lnTo>
                  <a:lnTo>
                    <a:pt x="644" y="4893"/>
                  </a:lnTo>
                  <a:lnTo>
                    <a:pt x="635" y="4894"/>
                  </a:lnTo>
                  <a:lnTo>
                    <a:pt x="625" y="4886"/>
                  </a:lnTo>
                  <a:lnTo>
                    <a:pt x="622" y="4877"/>
                  </a:lnTo>
                  <a:lnTo>
                    <a:pt x="619" y="4877"/>
                  </a:lnTo>
                  <a:lnTo>
                    <a:pt x="616" y="4873"/>
                  </a:lnTo>
                  <a:lnTo>
                    <a:pt x="615" y="4859"/>
                  </a:lnTo>
                  <a:lnTo>
                    <a:pt x="618" y="4858"/>
                  </a:lnTo>
                  <a:lnTo>
                    <a:pt x="617" y="4849"/>
                  </a:lnTo>
                  <a:lnTo>
                    <a:pt x="602" y="4850"/>
                  </a:lnTo>
                  <a:lnTo>
                    <a:pt x="579" y="4986"/>
                  </a:lnTo>
                  <a:lnTo>
                    <a:pt x="594" y="4989"/>
                  </a:lnTo>
                  <a:lnTo>
                    <a:pt x="595" y="5013"/>
                  </a:lnTo>
                  <a:lnTo>
                    <a:pt x="586" y="4999"/>
                  </a:lnTo>
                  <a:lnTo>
                    <a:pt x="574" y="5010"/>
                  </a:lnTo>
                  <a:lnTo>
                    <a:pt x="553" y="5079"/>
                  </a:lnTo>
                  <a:lnTo>
                    <a:pt x="514" y="5317"/>
                  </a:lnTo>
                  <a:lnTo>
                    <a:pt x="516" y="5360"/>
                  </a:lnTo>
                  <a:lnTo>
                    <a:pt x="536" y="5347"/>
                  </a:lnTo>
                  <a:lnTo>
                    <a:pt x="539" y="5347"/>
                  </a:lnTo>
                  <a:lnTo>
                    <a:pt x="540" y="5352"/>
                  </a:lnTo>
                  <a:lnTo>
                    <a:pt x="537" y="5367"/>
                  </a:lnTo>
                  <a:lnTo>
                    <a:pt x="516" y="5369"/>
                  </a:lnTo>
                  <a:lnTo>
                    <a:pt x="511" y="5327"/>
                  </a:lnTo>
                  <a:lnTo>
                    <a:pt x="477" y="5488"/>
                  </a:lnTo>
                  <a:lnTo>
                    <a:pt x="448" y="5581"/>
                  </a:lnTo>
                  <a:lnTo>
                    <a:pt x="463" y="5575"/>
                  </a:lnTo>
                  <a:lnTo>
                    <a:pt x="468" y="5541"/>
                  </a:lnTo>
                  <a:lnTo>
                    <a:pt x="482" y="5539"/>
                  </a:lnTo>
                  <a:lnTo>
                    <a:pt x="489" y="5543"/>
                  </a:lnTo>
                  <a:lnTo>
                    <a:pt x="496" y="5557"/>
                  </a:lnTo>
                  <a:lnTo>
                    <a:pt x="499" y="5571"/>
                  </a:lnTo>
                  <a:lnTo>
                    <a:pt x="509" y="5579"/>
                  </a:lnTo>
                  <a:lnTo>
                    <a:pt x="540" y="5603"/>
                  </a:lnTo>
                  <a:lnTo>
                    <a:pt x="548" y="5631"/>
                  </a:lnTo>
                  <a:lnTo>
                    <a:pt x="535" y="5623"/>
                  </a:lnTo>
                  <a:lnTo>
                    <a:pt x="526" y="5610"/>
                  </a:lnTo>
                  <a:lnTo>
                    <a:pt x="513" y="5602"/>
                  </a:lnTo>
                  <a:lnTo>
                    <a:pt x="494" y="5585"/>
                  </a:lnTo>
                  <a:lnTo>
                    <a:pt x="478" y="5573"/>
                  </a:lnTo>
                  <a:lnTo>
                    <a:pt x="472" y="5574"/>
                  </a:lnTo>
                  <a:lnTo>
                    <a:pt x="464" y="5589"/>
                  </a:lnTo>
                  <a:lnTo>
                    <a:pt x="464" y="5594"/>
                  </a:lnTo>
                  <a:lnTo>
                    <a:pt x="458" y="5600"/>
                  </a:lnTo>
                  <a:lnTo>
                    <a:pt x="449" y="5605"/>
                  </a:lnTo>
                  <a:lnTo>
                    <a:pt x="443" y="5606"/>
                  </a:lnTo>
                  <a:lnTo>
                    <a:pt x="396" y="5754"/>
                  </a:lnTo>
                  <a:lnTo>
                    <a:pt x="386" y="5779"/>
                  </a:lnTo>
                  <a:lnTo>
                    <a:pt x="380" y="5789"/>
                  </a:lnTo>
                  <a:lnTo>
                    <a:pt x="371" y="5795"/>
                  </a:lnTo>
                  <a:lnTo>
                    <a:pt x="366" y="5810"/>
                  </a:lnTo>
                  <a:lnTo>
                    <a:pt x="364" y="5820"/>
                  </a:lnTo>
                  <a:lnTo>
                    <a:pt x="364" y="5824"/>
                  </a:lnTo>
                  <a:lnTo>
                    <a:pt x="367" y="5824"/>
                  </a:lnTo>
                  <a:lnTo>
                    <a:pt x="375" y="5813"/>
                  </a:lnTo>
                  <a:lnTo>
                    <a:pt x="387" y="5798"/>
                  </a:lnTo>
                  <a:lnTo>
                    <a:pt x="401" y="5787"/>
                  </a:lnTo>
                  <a:lnTo>
                    <a:pt x="407" y="5781"/>
                  </a:lnTo>
                  <a:lnTo>
                    <a:pt x="409" y="5766"/>
                  </a:lnTo>
                  <a:lnTo>
                    <a:pt x="414" y="5752"/>
                  </a:lnTo>
                  <a:lnTo>
                    <a:pt x="421" y="5756"/>
                  </a:lnTo>
                  <a:lnTo>
                    <a:pt x="427" y="5755"/>
                  </a:lnTo>
                  <a:lnTo>
                    <a:pt x="430" y="5759"/>
                  </a:lnTo>
                  <a:lnTo>
                    <a:pt x="427" y="5765"/>
                  </a:lnTo>
                  <a:lnTo>
                    <a:pt x="425" y="5774"/>
                  </a:lnTo>
                  <a:lnTo>
                    <a:pt x="419" y="5780"/>
                  </a:lnTo>
                  <a:lnTo>
                    <a:pt x="423" y="5793"/>
                  </a:lnTo>
                  <a:lnTo>
                    <a:pt x="430" y="5816"/>
                  </a:lnTo>
                  <a:lnTo>
                    <a:pt x="431" y="5835"/>
                  </a:lnTo>
                  <a:lnTo>
                    <a:pt x="429" y="5850"/>
                  </a:lnTo>
                  <a:lnTo>
                    <a:pt x="429" y="5854"/>
                  </a:lnTo>
                  <a:lnTo>
                    <a:pt x="426" y="5855"/>
                  </a:lnTo>
                  <a:lnTo>
                    <a:pt x="420" y="5851"/>
                  </a:lnTo>
                  <a:lnTo>
                    <a:pt x="413" y="5843"/>
                  </a:lnTo>
                  <a:lnTo>
                    <a:pt x="409" y="5833"/>
                  </a:lnTo>
                  <a:lnTo>
                    <a:pt x="408" y="5809"/>
                  </a:lnTo>
                  <a:lnTo>
                    <a:pt x="411" y="5804"/>
                  </a:lnTo>
                  <a:lnTo>
                    <a:pt x="411" y="5800"/>
                  </a:lnTo>
                  <a:lnTo>
                    <a:pt x="402" y="5801"/>
                  </a:lnTo>
                  <a:lnTo>
                    <a:pt x="397" y="5815"/>
                  </a:lnTo>
                  <a:lnTo>
                    <a:pt x="388" y="5826"/>
                  </a:lnTo>
                  <a:lnTo>
                    <a:pt x="382" y="5836"/>
                  </a:lnTo>
                  <a:lnTo>
                    <a:pt x="374" y="5842"/>
                  </a:lnTo>
                  <a:lnTo>
                    <a:pt x="374" y="5852"/>
                  </a:lnTo>
                  <a:lnTo>
                    <a:pt x="368" y="5857"/>
                  </a:lnTo>
                  <a:lnTo>
                    <a:pt x="369" y="5871"/>
                  </a:lnTo>
                  <a:lnTo>
                    <a:pt x="367" y="5891"/>
                  </a:lnTo>
                  <a:lnTo>
                    <a:pt x="364" y="5896"/>
                  </a:lnTo>
                  <a:lnTo>
                    <a:pt x="361" y="5896"/>
                  </a:lnTo>
                  <a:lnTo>
                    <a:pt x="358" y="5892"/>
                  </a:lnTo>
                  <a:lnTo>
                    <a:pt x="355" y="5887"/>
                  </a:lnTo>
                  <a:lnTo>
                    <a:pt x="354" y="5868"/>
                  </a:lnTo>
                  <a:lnTo>
                    <a:pt x="356" y="5849"/>
                  </a:lnTo>
                  <a:lnTo>
                    <a:pt x="358" y="5839"/>
                  </a:lnTo>
                  <a:lnTo>
                    <a:pt x="352" y="5835"/>
                  </a:lnTo>
                  <a:lnTo>
                    <a:pt x="343" y="5836"/>
                  </a:lnTo>
                  <a:lnTo>
                    <a:pt x="338" y="5847"/>
                  </a:lnTo>
                  <a:lnTo>
                    <a:pt x="332" y="5862"/>
                  </a:lnTo>
                  <a:lnTo>
                    <a:pt x="330" y="5881"/>
                  </a:lnTo>
                  <a:lnTo>
                    <a:pt x="331" y="5900"/>
                  </a:lnTo>
                  <a:lnTo>
                    <a:pt x="314" y="5978"/>
                  </a:lnTo>
                  <a:lnTo>
                    <a:pt x="285" y="6076"/>
                  </a:lnTo>
                  <a:lnTo>
                    <a:pt x="252" y="6137"/>
                  </a:lnTo>
                  <a:lnTo>
                    <a:pt x="236" y="6172"/>
                  </a:lnTo>
                  <a:lnTo>
                    <a:pt x="220" y="6213"/>
                  </a:lnTo>
                  <a:lnTo>
                    <a:pt x="217" y="6222"/>
                  </a:lnTo>
                  <a:lnTo>
                    <a:pt x="224" y="6245"/>
                  </a:lnTo>
                  <a:lnTo>
                    <a:pt x="228" y="6264"/>
                  </a:lnTo>
                  <a:lnTo>
                    <a:pt x="223" y="6283"/>
                  </a:lnTo>
                  <a:lnTo>
                    <a:pt x="224" y="6307"/>
                  </a:lnTo>
                  <a:lnTo>
                    <a:pt x="228" y="6316"/>
                  </a:lnTo>
                  <a:lnTo>
                    <a:pt x="237" y="6319"/>
                  </a:lnTo>
                  <a:lnTo>
                    <a:pt x="241" y="6333"/>
                  </a:lnTo>
                  <a:lnTo>
                    <a:pt x="240" y="6367"/>
                  </a:lnTo>
                  <a:lnTo>
                    <a:pt x="253" y="6384"/>
                  </a:lnTo>
                  <a:lnTo>
                    <a:pt x="254" y="6417"/>
                  </a:lnTo>
                  <a:lnTo>
                    <a:pt x="248" y="6475"/>
                  </a:lnTo>
                  <a:lnTo>
                    <a:pt x="216" y="6569"/>
                  </a:lnTo>
                  <a:lnTo>
                    <a:pt x="238" y="6571"/>
                  </a:lnTo>
                  <a:lnTo>
                    <a:pt x="217" y="6588"/>
                  </a:lnTo>
                  <a:lnTo>
                    <a:pt x="206" y="6656"/>
                  </a:lnTo>
                  <a:lnTo>
                    <a:pt x="211" y="6693"/>
                  </a:lnTo>
                  <a:lnTo>
                    <a:pt x="209" y="6721"/>
                  </a:lnTo>
                  <a:lnTo>
                    <a:pt x="214" y="6764"/>
                  </a:lnTo>
                  <a:lnTo>
                    <a:pt x="212" y="6850"/>
                  </a:lnTo>
                  <a:lnTo>
                    <a:pt x="224" y="6895"/>
                  </a:lnTo>
                  <a:lnTo>
                    <a:pt x="241" y="6929"/>
                  </a:lnTo>
                  <a:lnTo>
                    <a:pt x="254" y="6953"/>
                  </a:lnTo>
                  <a:lnTo>
                    <a:pt x="256" y="7000"/>
                  </a:lnTo>
                  <a:lnTo>
                    <a:pt x="251" y="7006"/>
                  </a:lnTo>
                  <a:lnTo>
                    <a:pt x="235" y="7070"/>
                  </a:lnTo>
                  <a:lnTo>
                    <a:pt x="214" y="7125"/>
                  </a:lnTo>
                  <a:lnTo>
                    <a:pt x="228" y="7160"/>
                  </a:lnTo>
                  <a:lnTo>
                    <a:pt x="247" y="7178"/>
                  </a:lnTo>
                  <a:lnTo>
                    <a:pt x="248" y="7329"/>
                  </a:lnTo>
                  <a:lnTo>
                    <a:pt x="264" y="7346"/>
                  </a:lnTo>
                  <a:lnTo>
                    <a:pt x="252" y="7343"/>
                  </a:lnTo>
                  <a:lnTo>
                    <a:pt x="241" y="7477"/>
                  </a:lnTo>
                  <a:lnTo>
                    <a:pt x="197" y="7625"/>
                  </a:lnTo>
                  <a:lnTo>
                    <a:pt x="184" y="7669"/>
                  </a:lnTo>
                  <a:lnTo>
                    <a:pt x="178" y="7727"/>
                  </a:lnTo>
                  <a:lnTo>
                    <a:pt x="182" y="7750"/>
                  </a:lnTo>
                  <a:lnTo>
                    <a:pt x="175" y="7793"/>
                  </a:lnTo>
                  <a:lnTo>
                    <a:pt x="126" y="7895"/>
                  </a:lnTo>
                  <a:lnTo>
                    <a:pt x="115" y="7924"/>
                  </a:lnTo>
                  <a:lnTo>
                    <a:pt x="110" y="7939"/>
                  </a:lnTo>
                  <a:lnTo>
                    <a:pt x="110" y="7954"/>
                  </a:lnTo>
                  <a:lnTo>
                    <a:pt x="122" y="7942"/>
                  </a:lnTo>
                  <a:lnTo>
                    <a:pt x="142" y="7912"/>
                  </a:lnTo>
                  <a:lnTo>
                    <a:pt x="147" y="7897"/>
                  </a:lnTo>
                  <a:lnTo>
                    <a:pt x="149" y="7887"/>
                  </a:lnTo>
                  <a:lnTo>
                    <a:pt x="153" y="7887"/>
                  </a:lnTo>
                  <a:lnTo>
                    <a:pt x="162" y="7895"/>
                  </a:lnTo>
                  <a:lnTo>
                    <a:pt x="168" y="7899"/>
                  </a:lnTo>
                  <a:lnTo>
                    <a:pt x="172" y="7908"/>
                  </a:lnTo>
                  <a:lnTo>
                    <a:pt x="172" y="7913"/>
                  </a:lnTo>
                  <a:lnTo>
                    <a:pt x="166" y="7918"/>
                  </a:lnTo>
                  <a:lnTo>
                    <a:pt x="160" y="7923"/>
                  </a:lnTo>
                  <a:lnTo>
                    <a:pt x="158" y="7929"/>
                  </a:lnTo>
                  <a:lnTo>
                    <a:pt x="149" y="7934"/>
                  </a:lnTo>
                  <a:lnTo>
                    <a:pt x="140" y="7940"/>
                  </a:lnTo>
                  <a:lnTo>
                    <a:pt x="137" y="7940"/>
                  </a:lnTo>
                  <a:lnTo>
                    <a:pt x="131" y="7946"/>
                  </a:lnTo>
                  <a:lnTo>
                    <a:pt x="126" y="7956"/>
                  </a:lnTo>
                  <a:lnTo>
                    <a:pt x="120" y="7971"/>
                  </a:lnTo>
                  <a:lnTo>
                    <a:pt x="117" y="7976"/>
                  </a:lnTo>
                  <a:lnTo>
                    <a:pt x="115" y="7986"/>
                  </a:lnTo>
                  <a:lnTo>
                    <a:pt x="110" y="8006"/>
                  </a:lnTo>
                  <a:lnTo>
                    <a:pt x="104" y="8016"/>
                  </a:lnTo>
                  <a:lnTo>
                    <a:pt x="101" y="8016"/>
                  </a:lnTo>
                  <a:lnTo>
                    <a:pt x="99" y="8021"/>
                  </a:lnTo>
                  <a:lnTo>
                    <a:pt x="95" y="8012"/>
                  </a:lnTo>
                  <a:lnTo>
                    <a:pt x="92" y="8003"/>
                  </a:lnTo>
                  <a:lnTo>
                    <a:pt x="91" y="7998"/>
                  </a:lnTo>
                  <a:lnTo>
                    <a:pt x="97" y="7988"/>
                  </a:lnTo>
                  <a:lnTo>
                    <a:pt x="102" y="7978"/>
                  </a:lnTo>
                  <a:lnTo>
                    <a:pt x="105" y="7969"/>
                  </a:lnTo>
                  <a:lnTo>
                    <a:pt x="105" y="7964"/>
                  </a:lnTo>
                  <a:lnTo>
                    <a:pt x="102" y="7959"/>
                  </a:lnTo>
                  <a:lnTo>
                    <a:pt x="99" y="7965"/>
                  </a:lnTo>
                  <a:lnTo>
                    <a:pt x="93" y="7975"/>
                  </a:lnTo>
                  <a:lnTo>
                    <a:pt x="93" y="7979"/>
                  </a:lnTo>
                  <a:lnTo>
                    <a:pt x="60" y="8040"/>
                  </a:lnTo>
                  <a:lnTo>
                    <a:pt x="61" y="8050"/>
                  </a:lnTo>
                  <a:lnTo>
                    <a:pt x="58" y="8050"/>
                  </a:lnTo>
                  <a:lnTo>
                    <a:pt x="31" y="8111"/>
                  </a:lnTo>
                  <a:lnTo>
                    <a:pt x="2" y="8199"/>
                  </a:lnTo>
                  <a:lnTo>
                    <a:pt x="12" y="8293"/>
                  </a:lnTo>
                  <a:lnTo>
                    <a:pt x="0" y="8352"/>
                  </a:lnTo>
                  <a:lnTo>
                    <a:pt x="62" y="8491"/>
                  </a:lnTo>
                  <a:lnTo>
                    <a:pt x="81" y="8513"/>
                  </a:lnTo>
                  <a:lnTo>
                    <a:pt x="88" y="8535"/>
                  </a:lnTo>
                  <a:lnTo>
                    <a:pt x="84" y="8583"/>
                  </a:lnTo>
                  <a:lnTo>
                    <a:pt x="97" y="8586"/>
                  </a:lnTo>
                  <a:lnTo>
                    <a:pt x="104" y="8604"/>
                  </a:lnTo>
                  <a:lnTo>
                    <a:pt x="129" y="8692"/>
                  </a:lnTo>
                  <a:lnTo>
                    <a:pt x="134" y="8733"/>
                  </a:lnTo>
                  <a:lnTo>
                    <a:pt x="148" y="8770"/>
                  </a:lnTo>
                  <a:lnTo>
                    <a:pt x="147" y="8860"/>
                  </a:lnTo>
                  <a:lnTo>
                    <a:pt x="154" y="8888"/>
                  </a:lnTo>
                  <a:lnTo>
                    <a:pt x="149" y="8964"/>
                  </a:lnTo>
                  <a:lnTo>
                    <a:pt x="151" y="9002"/>
                  </a:lnTo>
                  <a:lnTo>
                    <a:pt x="130" y="9057"/>
                  </a:lnTo>
                  <a:lnTo>
                    <a:pt x="105" y="9164"/>
                  </a:lnTo>
                  <a:lnTo>
                    <a:pt x="108" y="9292"/>
                  </a:lnTo>
                  <a:lnTo>
                    <a:pt x="123" y="9348"/>
                  </a:lnTo>
                  <a:lnTo>
                    <a:pt x="121" y="9428"/>
                  </a:lnTo>
                  <a:lnTo>
                    <a:pt x="108" y="9482"/>
                  </a:lnTo>
                  <a:lnTo>
                    <a:pt x="94" y="9498"/>
                  </a:lnTo>
                  <a:lnTo>
                    <a:pt x="92" y="9522"/>
                  </a:lnTo>
                  <a:lnTo>
                    <a:pt x="131" y="9636"/>
                  </a:lnTo>
                  <a:lnTo>
                    <a:pt x="182" y="9739"/>
                  </a:lnTo>
                  <a:lnTo>
                    <a:pt x="209" y="9868"/>
                  </a:lnTo>
                  <a:lnTo>
                    <a:pt x="279" y="9992"/>
                  </a:lnTo>
                  <a:lnTo>
                    <a:pt x="280" y="10001"/>
                  </a:lnTo>
                  <a:lnTo>
                    <a:pt x="292" y="10057"/>
                  </a:lnTo>
                  <a:lnTo>
                    <a:pt x="288" y="10101"/>
                  </a:lnTo>
                  <a:lnTo>
                    <a:pt x="292" y="10119"/>
                  </a:lnTo>
                  <a:lnTo>
                    <a:pt x="295" y="10123"/>
                  </a:lnTo>
                  <a:lnTo>
                    <a:pt x="298" y="10118"/>
                  </a:lnTo>
                  <a:lnTo>
                    <a:pt x="307" y="10122"/>
                  </a:lnTo>
                  <a:lnTo>
                    <a:pt x="317" y="10130"/>
                  </a:lnTo>
                  <a:lnTo>
                    <a:pt x="323" y="10191"/>
                  </a:lnTo>
                  <a:lnTo>
                    <a:pt x="339" y="10203"/>
                  </a:lnTo>
                  <a:lnTo>
                    <a:pt x="366" y="10337"/>
                  </a:lnTo>
                  <a:lnTo>
                    <a:pt x="346" y="10292"/>
                  </a:lnTo>
                  <a:lnTo>
                    <a:pt x="316" y="10182"/>
                  </a:lnTo>
                  <a:lnTo>
                    <a:pt x="323" y="10253"/>
                  </a:lnTo>
                  <a:lnTo>
                    <a:pt x="278" y="10377"/>
                  </a:lnTo>
                  <a:lnTo>
                    <a:pt x="299" y="10384"/>
                  </a:lnTo>
                  <a:lnTo>
                    <a:pt x="295" y="10366"/>
                  </a:lnTo>
                  <a:lnTo>
                    <a:pt x="310" y="10354"/>
                  </a:lnTo>
                  <a:lnTo>
                    <a:pt x="316" y="10358"/>
                  </a:lnTo>
                  <a:lnTo>
                    <a:pt x="309" y="10335"/>
                  </a:lnTo>
                  <a:lnTo>
                    <a:pt x="320" y="10320"/>
                  </a:lnTo>
                  <a:lnTo>
                    <a:pt x="320" y="10329"/>
                  </a:lnTo>
                  <a:lnTo>
                    <a:pt x="326" y="10328"/>
                  </a:lnTo>
                  <a:lnTo>
                    <a:pt x="321" y="10338"/>
                  </a:lnTo>
                  <a:lnTo>
                    <a:pt x="322" y="10367"/>
                  </a:lnTo>
                  <a:lnTo>
                    <a:pt x="354" y="10391"/>
                  </a:lnTo>
                  <a:lnTo>
                    <a:pt x="369" y="10446"/>
                  </a:lnTo>
                  <a:lnTo>
                    <a:pt x="396" y="10500"/>
                  </a:lnTo>
                  <a:lnTo>
                    <a:pt x="407" y="10494"/>
                  </a:lnTo>
                  <a:lnTo>
                    <a:pt x="409" y="10475"/>
                  </a:lnTo>
                  <a:lnTo>
                    <a:pt x="411" y="10498"/>
                  </a:lnTo>
                  <a:lnTo>
                    <a:pt x="457" y="10582"/>
                  </a:lnTo>
                  <a:lnTo>
                    <a:pt x="473" y="10590"/>
                  </a:lnTo>
                  <a:lnTo>
                    <a:pt x="484" y="10579"/>
                  </a:lnTo>
                  <a:lnTo>
                    <a:pt x="473" y="10533"/>
                  </a:lnTo>
                  <a:lnTo>
                    <a:pt x="482" y="10532"/>
                  </a:lnTo>
                  <a:lnTo>
                    <a:pt x="486" y="10551"/>
                  </a:lnTo>
                  <a:lnTo>
                    <a:pt x="489" y="10555"/>
                  </a:lnTo>
                  <a:lnTo>
                    <a:pt x="492" y="10555"/>
                  </a:lnTo>
                  <a:lnTo>
                    <a:pt x="498" y="10549"/>
                  </a:lnTo>
                  <a:lnTo>
                    <a:pt x="501" y="10548"/>
                  </a:lnTo>
                  <a:lnTo>
                    <a:pt x="501" y="10544"/>
                  </a:lnTo>
                  <a:lnTo>
                    <a:pt x="497" y="10531"/>
                  </a:lnTo>
                  <a:lnTo>
                    <a:pt x="493" y="10517"/>
                  </a:lnTo>
                  <a:lnTo>
                    <a:pt x="484" y="10508"/>
                  </a:lnTo>
                  <a:lnTo>
                    <a:pt x="480" y="10499"/>
                  </a:lnTo>
                  <a:lnTo>
                    <a:pt x="480" y="10494"/>
                  </a:lnTo>
                  <a:lnTo>
                    <a:pt x="483" y="10494"/>
                  </a:lnTo>
                  <a:lnTo>
                    <a:pt x="486" y="10484"/>
                  </a:lnTo>
                  <a:lnTo>
                    <a:pt x="485" y="10475"/>
                  </a:lnTo>
                  <a:lnTo>
                    <a:pt x="488" y="10465"/>
                  </a:lnTo>
                  <a:lnTo>
                    <a:pt x="497" y="10464"/>
                  </a:lnTo>
                  <a:lnTo>
                    <a:pt x="506" y="10458"/>
                  </a:lnTo>
                  <a:lnTo>
                    <a:pt x="509" y="10458"/>
                  </a:lnTo>
                  <a:lnTo>
                    <a:pt x="508" y="10448"/>
                  </a:lnTo>
                  <a:lnTo>
                    <a:pt x="502" y="10445"/>
                  </a:lnTo>
                  <a:lnTo>
                    <a:pt x="492" y="10427"/>
                  </a:lnTo>
                  <a:lnTo>
                    <a:pt x="491" y="10422"/>
                  </a:lnTo>
                  <a:lnTo>
                    <a:pt x="488" y="10418"/>
                  </a:lnTo>
                  <a:lnTo>
                    <a:pt x="497" y="10406"/>
                  </a:lnTo>
                  <a:lnTo>
                    <a:pt x="505" y="10382"/>
                  </a:lnTo>
                  <a:lnTo>
                    <a:pt x="504" y="10373"/>
                  </a:lnTo>
                  <a:lnTo>
                    <a:pt x="500" y="10354"/>
                  </a:lnTo>
                  <a:lnTo>
                    <a:pt x="500" y="10345"/>
                  </a:lnTo>
                  <a:lnTo>
                    <a:pt x="509" y="10343"/>
                  </a:lnTo>
                  <a:lnTo>
                    <a:pt x="515" y="10348"/>
                  </a:lnTo>
                  <a:lnTo>
                    <a:pt x="525" y="10356"/>
                  </a:lnTo>
                  <a:lnTo>
                    <a:pt x="528" y="10351"/>
                  </a:lnTo>
                  <a:lnTo>
                    <a:pt x="532" y="10331"/>
                  </a:lnTo>
                  <a:lnTo>
                    <a:pt x="535" y="10317"/>
                  </a:lnTo>
                  <a:lnTo>
                    <a:pt x="541" y="10320"/>
                  </a:lnTo>
                  <a:lnTo>
                    <a:pt x="551" y="10329"/>
                  </a:lnTo>
                  <a:lnTo>
                    <a:pt x="563" y="10346"/>
                  </a:lnTo>
                  <a:lnTo>
                    <a:pt x="577" y="10369"/>
                  </a:lnTo>
                  <a:lnTo>
                    <a:pt x="587" y="10386"/>
                  </a:lnTo>
                  <a:lnTo>
                    <a:pt x="584" y="10396"/>
                  </a:lnTo>
                  <a:lnTo>
                    <a:pt x="588" y="10405"/>
                  </a:lnTo>
                  <a:lnTo>
                    <a:pt x="591" y="10405"/>
                  </a:lnTo>
                  <a:lnTo>
                    <a:pt x="590" y="10395"/>
                  </a:lnTo>
                  <a:lnTo>
                    <a:pt x="585" y="10353"/>
                  </a:lnTo>
                  <a:lnTo>
                    <a:pt x="587" y="10325"/>
                  </a:lnTo>
                  <a:lnTo>
                    <a:pt x="577" y="10317"/>
                  </a:lnTo>
                  <a:lnTo>
                    <a:pt x="570" y="10308"/>
                  </a:lnTo>
                  <a:lnTo>
                    <a:pt x="570" y="10298"/>
                  </a:lnTo>
                  <a:lnTo>
                    <a:pt x="576" y="10293"/>
                  </a:lnTo>
                  <a:lnTo>
                    <a:pt x="582" y="10292"/>
                  </a:lnTo>
                  <a:lnTo>
                    <a:pt x="585" y="10296"/>
                  </a:lnTo>
                  <a:lnTo>
                    <a:pt x="585" y="10301"/>
                  </a:lnTo>
                  <a:lnTo>
                    <a:pt x="592" y="10309"/>
                  </a:lnTo>
                  <a:lnTo>
                    <a:pt x="596" y="10324"/>
                  </a:lnTo>
                  <a:lnTo>
                    <a:pt x="597" y="10347"/>
                  </a:lnTo>
                  <a:lnTo>
                    <a:pt x="595" y="10376"/>
                  </a:lnTo>
                  <a:lnTo>
                    <a:pt x="599" y="10394"/>
                  </a:lnTo>
                  <a:lnTo>
                    <a:pt x="600" y="10413"/>
                  </a:lnTo>
                  <a:lnTo>
                    <a:pt x="603" y="10418"/>
                  </a:lnTo>
                  <a:lnTo>
                    <a:pt x="613" y="10416"/>
                  </a:lnTo>
                  <a:lnTo>
                    <a:pt x="625" y="10434"/>
                  </a:lnTo>
                  <a:lnTo>
                    <a:pt x="638" y="10451"/>
                  </a:lnTo>
                  <a:lnTo>
                    <a:pt x="641" y="10451"/>
                  </a:lnTo>
                  <a:lnTo>
                    <a:pt x="658" y="10429"/>
                  </a:lnTo>
                  <a:lnTo>
                    <a:pt x="670" y="10414"/>
                  </a:lnTo>
                  <a:lnTo>
                    <a:pt x="674" y="10390"/>
                  </a:lnTo>
                  <a:lnTo>
                    <a:pt x="680" y="10380"/>
                  </a:lnTo>
                  <a:lnTo>
                    <a:pt x="698" y="10377"/>
                  </a:lnTo>
                  <a:lnTo>
                    <a:pt x="702" y="10386"/>
                  </a:lnTo>
                  <a:lnTo>
                    <a:pt x="708" y="10390"/>
                  </a:lnTo>
                  <a:lnTo>
                    <a:pt x="711" y="10395"/>
                  </a:lnTo>
                  <a:lnTo>
                    <a:pt x="712" y="10404"/>
                  </a:lnTo>
                  <a:lnTo>
                    <a:pt x="709" y="10409"/>
                  </a:lnTo>
                  <a:lnTo>
                    <a:pt x="709" y="10414"/>
                  </a:lnTo>
                  <a:lnTo>
                    <a:pt x="697" y="10420"/>
                  </a:lnTo>
                  <a:lnTo>
                    <a:pt x="694" y="10425"/>
                  </a:lnTo>
                  <a:lnTo>
                    <a:pt x="701" y="10434"/>
                  </a:lnTo>
                  <a:lnTo>
                    <a:pt x="711" y="10443"/>
                  </a:lnTo>
                  <a:lnTo>
                    <a:pt x="729" y="10440"/>
                  </a:lnTo>
                  <a:lnTo>
                    <a:pt x="732" y="10445"/>
                  </a:lnTo>
                  <a:lnTo>
                    <a:pt x="732" y="10449"/>
                  </a:lnTo>
                  <a:lnTo>
                    <a:pt x="727" y="10464"/>
                  </a:lnTo>
                  <a:lnTo>
                    <a:pt x="733" y="10473"/>
                  </a:lnTo>
                  <a:lnTo>
                    <a:pt x="742" y="10471"/>
                  </a:lnTo>
                  <a:lnTo>
                    <a:pt x="748" y="10462"/>
                  </a:lnTo>
                  <a:lnTo>
                    <a:pt x="782" y="10466"/>
                  </a:lnTo>
                  <a:lnTo>
                    <a:pt x="796" y="10465"/>
                  </a:lnTo>
                  <a:lnTo>
                    <a:pt x="805" y="10459"/>
                  </a:lnTo>
                  <a:lnTo>
                    <a:pt x="819" y="10424"/>
                  </a:lnTo>
                  <a:lnTo>
                    <a:pt x="827" y="10414"/>
                  </a:lnTo>
                  <a:lnTo>
                    <a:pt x="836" y="10403"/>
                  </a:lnTo>
                  <a:lnTo>
                    <a:pt x="839" y="10403"/>
                  </a:lnTo>
                  <a:lnTo>
                    <a:pt x="839" y="10412"/>
                  </a:lnTo>
                  <a:lnTo>
                    <a:pt x="831" y="10432"/>
                  </a:lnTo>
                  <a:lnTo>
                    <a:pt x="826" y="10447"/>
                  </a:lnTo>
                  <a:lnTo>
                    <a:pt x="815" y="10467"/>
                  </a:lnTo>
                  <a:lnTo>
                    <a:pt x="809" y="10478"/>
                  </a:lnTo>
                  <a:lnTo>
                    <a:pt x="791" y="10485"/>
                  </a:lnTo>
                  <a:lnTo>
                    <a:pt x="785" y="10480"/>
                  </a:lnTo>
                  <a:lnTo>
                    <a:pt x="783" y="10486"/>
                  </a:lnTo>
                  <a:lnTo>
                    <a:pt x="783" y="10495"/>
                  </a:lnTo>
                  <a:lnTo>
                    <a:pt x="792" y="10503"/>
                  </a:lnTo>
                  <a:lnTo>
                    <a:pt x="805" y="10507"/>
                  </a:lnTo>
                  <a:lnTo>
                    <a:pt x="807" y="10506"/>
                  </a:lnTo>
                  <a:lnTo>
                    <a:pt x="819" y="10495"/>
                  </a:lnTo>
                  <a:lnTo>
                    <a:pt x="825" y="10494"/>
                  </a:lnTo>
                  <a:lnTo>
                    <a:pt x="825" y="10485"/>
                  </a:lnTo>
                  <a:lnTo>
                    <a:pt x="827" y="10471"/>
                  </a:lnTo>
                  <a:lnTo>
                    <a:pt x="830" y="10465"/>
                  </a:lnTo>
                  <a:lnTo>
                    <a:pt x="860" y="10466"/>
                  </a:lnTo>
                  <a:lnTo>
                    <a:pt x="869" y="10465"/>
                  </a:lnTo>
                  <a:lnTo>
                    <a:pt x="872" y="10470"/>
                  </a:lnTo>
                  <a:lnTo>
                    <a:pt x="872" y="10475"/>
                  </a:lnTo>
                  <a:lnTo>
                    <a:pt x="876" y="10483"/>
                  </a:lnTo>
                  <a:lnTo>
                    <a:pt x="874" y="10494"/>
                  </a:lnTo>
                  <a:lnTo>
                    <a:pt x="880" y="10502"/>
                  </a:lnTo>
                  <a:lnTo>
                    <a:pt x="886" y="10506"/>
                  </a:lnTo>
                  <a:lnTo>
                    <a:pt x="889" y="10506"/>
                  </a:lnTo>
                  <a:lnTo>
                    <a:pt x="905" y="10527"/>
                  </a:lnTo>
                  <a:lnTo>
                    <a:pt x="909" y="10541"/>
                  </a:lnTo>
                  <a:lnTo>
                    <a:pt x="912" y="10541"/>
                  </a:lnTo>
                  <a:lnTo>
                    <a:pt x="913" y="10560"/>
                  </a:lnTo>
                  <a:lnTo>
                    <a:pt x="917" y="10573"/>
                  </a:lnTo>
                  <a:lnTo>
                    <a:pt x="914" y="10578"/>
                  </a:lnTo>
                  <a:lnTo>
                    <a:pt x="911" y="10579"/>
                  </a:lnTo>
                  <a:lnTo>
                    <a:pt x="905" y="10570"/>
                  </a:lnTo>
                  <a:lnTo>
                    <a:pt x="901" y="10557"/>
                  </a:lnTo>
                  <a:lnTo>
                    <a:pt x="897" y="10533"/>
                  </a:lnTo>
                  <a:lnTo>
                    <a:pt x="891" y="10529"/>
                  </a:lnTo>
                  <a:lnTo>
                    <a:pt x="887" y="10534"/>
                  </a:lnTo>
                  <a:lnTo>
                    <a:pt x="878" y="10526"/>
                  </a:lnTo>
                  <a:lnTo>
                    <a:pt x="871" y="10508"/>
                  </a:lnTo>
                  <a:lnTo>
                    <a:pt x="868" y="10504"/>
                  </a:lnTo>
                  <a:lnTo>
                    <a:pt x="867" y="10485"/>
                  </a:lnTo>
                  <a:lnTo>
                    <a:pt x="855" y="10482"/>
                  </a:lnTo>
                  <a:lnTo>
                    <a:pt x="839" y="10479"/>
                  </a:lnTo>
                  <a:lnTo>
                    <a:pt x="833" y="10479"/>
                  </a:lnTo>
                  <a:lnTo>
                    <a:pt x="831" y="10494"/>
                  </a:lnTo>
                  <a:lnTo>
                    <a:pt x="829" y="10504"/>
                  </a:lnTo>
                  <a:lnTo>
                    <a:pt x="823" y="10514"/>
                  </a:lnTo>
                  <a:lnTo>
                    <a:pt x="814" y="10515"/>
                  </a:lnTo>
                  <a:lnTo>
                    <a:pt x="817" y="10524"/>
                  </a:lnTo>
                  <a:lnTo>
                    <a:pt x="821" y="10533"/>
                  </a:lnTo>
                  <a:lnTo>
                    <a:pt x="812" y="10534"/>
                  </a:lnTo>
                  <a:lnTo>
                    <a:pt x="775" y="10520"/>
                  </a:lnTo>
                  <a:lnTo>
                    <a:pt x="743" y="10495"/>
                  </a:lnTo>
                  <a:lnTo>
                    <a:pt x="712" y="10475"/>
                  </a:lnTo>
                  <a:lnTo>
                    <a:pt x="700" y="10472"/>
                  </a:lnTo>
                  <a:lnTo>
                    <a:pt x="693" y="10459"/>
                  </a:lnTo>
                  <a:lnTo>
                    <a:pt x="678" y="10460"/>
                  </a:lnTo>
                  <a:lnTo>
                    <a:pt x="663" y="10467"/>
                  </a:lnTo>
                  <a:lnTo>
                    <a:pt x="633" y="10466"/>
                  </a:lnTo>
                  <a:lnTo>
                    <a:pt x="627" y="10458"/>
                  </a:lnTo>
                  <a:lnTo>
                    <a:pt x="620" y="10444"/>
                  </a:lnTo>
                  <a:lnTo>
                    <a:pt x="607" y="10440"/>
                  </a:lnTo>
                  <a:lnTo>
                    <a:pt x="598" y="10432"/>
                  </a:lnTo>
                  <a:lnTo>
                    <a:pt x="580" y="10439"/>
                  </a:lnTo>
                  <a:lnTo>
                    <a:pt x="569" y="10450"/>
                  </a:lnTo>
                  <a:lnTo>
                    <a:pt x="557" y="10452"/>
                  </a:lnTo>
                  <a:lnTo>
                    <a:pt x="544" y="10448"/>
                  </a:lnTo>
                  <a:lnTo>
                    <a:pt x="541" y="10449"/>
                  </a:lnTo>
                  <a:lnTo>
                    <a:pt x="536" y="10469"/>
                  </a:lnTo>
                  <a:lnTo>
                    <a:pt x="528" y="10483"/>
                  </a:lnTo>
                  <a:lnTo>
                    <a:pt x="519" y="10490"/>
                  </a:lnTo>
                  <a:lnTo>
                    <a:pt x="516" y="10495"/>
                  </a:lnTo>
                  <a:lnTo>
                    <a:pt x="517" y="10499"/>
                  </a:lnTo>
                  <a:lnTo>
                    <a:pt x="520" y="10513"/>
                  </a:lnTo>
                  <a:lnTo>
                    <a:pt x="524" y="10527"/>
                  </a:lnTo>
                  <a:lnTo>
                    <a:pt x="527" y="10527"/>
                  </a:lnTo>
                  <a:lnTo>
                    <a:pt x="536" y="10530"/>
                  </a:lnTo>
                  <a:lnTo>
                    <a:pt x="546" y="10539"/>
                  </a:lnTo>
                  <a:lnTo>
                    <a:pt x="550" y="10552"/>
                  </a:lnTo>
                  <a:lnTo>
                    <a:pt x="553" y="10557"/>
                  </a:lnTo>
                  <a:lnTo>
                    <a:pt x="554" y="10575"/>
                  </a:lnTo>
                  <a:lnTo>
                    <a:pt x="552" y="10590"/>
                  </a:lnTo>
                  <a:lnTo>
                    <a:pt x="549" y="10600"/>
                  </a:lnTo>
                  <a:lnTo>
                    <a:pt x="537" y="10611"/>
                  </a:lnTo>
                  <a:lnTo>
                    <a:pt x="535" y="10626"/>
                  </a:lnTo>
                  <a:lnTo>
                    <a:pt x="536" y="10644"/>
                  </a:lnTo>
                  <a:lnTo>
                    <a:pt x="555" y="10656"/>
                  </a:lnTo>
                  <a:lnTo>
                    <a:pt x="577" y="10682"/>
                  </a:lnTo>
                  <a:lnTo>
                    <a:pt x="581" y="10686"/>
                  </a:lnTo>
                  <a:lnTo>
                    <a:pt x="565" y="10688"/>
                  </a:lnTo>
                  <a:lnTo>
                    <a:pt x="566" y="10697"/>
                  </a:lnTo>
                  <a:lnTo>
                    <a:pt x="572" y="10701"/>
                  </a:lnTo>
                  <a:lnTo>
                    <a:pt x="573" y="10711"/>
                  </a:lnTo>
                  <a:lnTo>
                    <a:pt x="579" y="10715"/>
                  </a:lnTo>
                  <a:lnTo>
                    <a:pt x="586" y="10733"/>
                  </a:lnTo>
                  <a:lnTo>
                    <a:pt x="590" y="10761"/>
                  </a:lnTo>
                  <a:lnTo>
                    <a:pt x="589" y="10790"/>
                  </a:lnTo>
                  <a:lnTo>
                    <a:pt x="588" y="10827"/>
                  </a:lnTo>
                  <a:lnTo>
                    <a:pt x="595" y="10860"/>
                  </a:lnTo>
                  <a:lnTo>
                    <a:pt x="600" y="10893"/>
                  </a:lnTo>
                  <a:lnTo>
                    <a:pt x="603" y="10902"/>
                  </a:lnTo>
                  <a:lnTo>
                    <a:pt x="609" y="10901"/>
                  </a:lnTo>
                  <a:lnTo>
                    <a:pt x="613" y="10910"/>
                  </a:lnTo>
                  <a:lnTo>
                    <a:pt x="617" y="10928"/>
                  </a:lnTo>
                  <a:lnTo>
                    <a:pt x="629" y="10932"/>
                  </a:lnTo>
                  <a:lnTo>
                    <a:pt x="639" y="10945"/>
                  </a:lnTo>
                  <a:lnTo>
                    <a:pt x="639" y="10950"/>
                  </a:lnTo>
                  <a:lnTo>
                    <a:pt x="636" y="10954"/>
                  </a:lnTo>
                  <a:lnTo>
                    <a:pt x="630" y="10955"/>
                  </a:lnTo>
                  <a:lnTo>
                    <a:pt x="618" y="10952"/>
                  </a:lnTo>
                  <a:lnTo>
                    <a:pt x="606" y="10949"/>
                  </a:lnTo>
                  <a:lnTo>
                    <a:pt x="597" y="10945"/>
                  </a:lnTo>
                  <a:lnTo>
                    <a:pt x="586" y="10922"/>
                  </a:lnTo>
                  <a:lnTo>
                    <a:pt x="582" y="10900"/>
                  </a:lnTo>
                  <a:lnTo>
                    <a:pt x="573" y="10896"/>
                  </a:lnTo>
                  <a:lnTo>
                    <a:pt x="562" y="10869"/>
                  </a:lnTo>
                  <a:lnTo>
                    <a:pt x="559" y="10860"/>
                  </a:lnTo>
                  <a:lnTo>
                    <a:pt x="543" y="10843"/>
                  </a:lnTo>
                  <a:lnTo>
                    <a:pt x="536" y="10825"/>
                  </a:lnTo>
                  <a:lnTo>
                    <a:pt x="523" y="10816"/>
                  </a:lnTo>
                  <a:lnTo>
                    <a:pt x="500" y="10776"/>
                  </a:lnTo>
                  <a:lnTo>
                    <a:pt x="499" y="10744"/>
                  </a:lnTo>
                  <a:lnTo>
                    <a:pt x="501" y="10738"/>
                  </a:lnTo>
                  <a:lnTo>
                    <a:pt x="508" y="10686"/>
                  </a:lnTo>
                  <a:lnTo>
                    <a:pt x="511" y="10681"/>
                  </a:lnTo>
                  <a:lnTo>
                    <a:pt x="510" y="10666"/>
                  </a:lnTo>
                  <a:lnTo>
                    <a:pt x="510" y="10614"/>
                  </a:lnTo>
                  <a:lnTo>
                    <a:pt x="479" y="10599"/>
                  </a:lnTo>
                  <a:lnTo>
                    <a:pt x="471" y="10614"/>
                  </a:lnTo>
                  <a:lnTo>
                    <a:pt x="462" y="10615"/>
                  </a:lnTo>
                  <a:lnTo>
                    <a:pt x="453" y="10683"/>
                  </a:lnTo>
                  <a:lnTo>
                    <a:pt x="453" y="10735"/>
                  </a:lnTo>
                  <a:lnTo>
                    <a:pt x="448" y="10760"/>
                  </a:lnTo>
                  <a:lnTo>
                    <a:pt x="436" y="10770"/>
                  </a:lnTo>
                  <a:lnTo>
                    <a:pt x="430" y="10828"/>
                  </a:lnTo>
                  <a:lnTo>
                    <a:pt x="435" y="10852"/>
                  </a:lnTo>
                  <a:lnTo>
                    <a:pt x="444" y="10855"/>
                  </a:lnTo>
                  <a:lnTo>
                    <a:pt x="454" y="10873"/>
                  </a:lnTo>
                  <a:lnTo>
                    <a:pt x="459" y="10981"/>
                  </a:lnTo>
                  <a:lnTo>
                    <a:pt x="440" y="11074"/>
                  </a:lnTo>
                  <a:lnTo>
                    <a:pt x="445" y="11116"/>
                  </a:lnTo>
                  <a:lnTo>
                    <a:pt x="458" y="11138"/>
                  </a:lnTo>
                  <a:lnTo>
                    <a:pt x="469" y="11188"/>
                  </a:lnTo>
                  <a:lnTo>
                    <a:pt x="482" y="11201"/>
                  </a:lnTo>
                  <a:lnTo>
                    <a:pt x="497" y="11252"/>
                  </a:lnTo>
                  <a:lnTo>
                    <a:pt x="521" y="11315"/>
                  </a:lnTo>
                  <a:lnTo>
                    <a:pt x="538" y="11341"/>
                  </a:lnTo>
                  <a:lnTo>
                    <a:pt x="557" y="11358"/>
                  </a:lnTo>
                  <a:lnTo>
                    <a:pt x="572" y="11352"/>
                  </a:lnTo>
                  <a:lnTo>
                    <a:pt x="584" y="11355"/>
                  </a:lnTo>
                  <a:lnTo>
                    <a:pt x="590" y="11363"/>
                  </a:lnTo>
                  <a:lnTo>
                    <a:pt x="597" y="11368"/>
                  </a:lnTo>
                  <a:lnTo>
                    <a:pt x="599" y="11362"/>
                  </a:lnTo>
                  <a:lnTo>
                    <a:pt x="605" y="11357"/>
                  </a:lnTo>
                  <a:lnTo>
                    <a:pt x="617" y="11356"/>
                  </a:lnTo>
                  <a:lnTo>
                    <a:pt x="631" y="11378"/>
                  </a:lnTo>
                  <a:lnTo>
                    <a:pt x="641" y="11409"/>
                  </a:lnTo>
                  <a:lnTo>
                    <a:pt x="652" y="11451"/>
                  </a:lnTo>
                  <a:lnTo>
                    <a:pt x="657" y="11493"/>
                  </a:lnTo>
                  <a:lnTo>
                    <a:pt x="658" y="11503"/>
                  </a:lnTo>
                  <a:lnTo>
                    <a:pt x="648" y="11541"/>
                  </a:lnTo>
                  <a:lnTo>
                    <a:pt x="648" y="11551"/>
                  </a:lnTo>
                  <a:lnTo>
                    <a:pt x="657" y="11555"/>
                  </a:lnTo>
                  <a:lnTo>
                    <a:pt x="658" y="11560"/>
                  </a:lnTo>
                  <a:lnTo>
                    <a:pt x="661" y="11563"/>
                  </a:lnTo>
                  <a:lnTo>
                    <a:pt x="661" y="11573"/>
                  </a:lnTo>
                  <a:lnTo>
                    <a:pt x="659" y="11583"/>
                  </a:lnTo>
                  <a:lnTo>
                    <a:pt x="659" y="11588"/>
                  </a:lnTo>
                  <a:lnTo>
                    <a:pt x="656" y="11588"/>
                  </a:lnTo>
                  <a:lnTo>
                    <a:pt x="649" y="11575"/>
                  </a:lnTo>
                  <a:lnTo>
                    <a:pt x="646" y="11561"/>
                  </a:lnTo>
                  <a:lnTo>
                    <a:pt x="625" y="11634"/>
                  </a:lnTo>
                  <a:lnTo>
                    <a:pt x="608" y="11656"/>
                  </a:lnTo>
                  <a:lnTo>
                    <a:pt x="602" y="11661"/>
                  </a:lnTo>
                  <a:lnTo>
                    <a:pt x="596" y="11657"/>
                  </a:lnTo>
                  <a:lnTo>
                    <a:pt x="586" y="11630"/>
                  </a:lnTo>
                  <a:lnTo>
                    <a:pt x="582" y="11626"/>
                  </a:lnTo>
                  <a:lnTo>
                    <a:pt x="579" y="11626"/>
                  </a:lnTo>
                  <a:lnTo>
                    <a:pt x="568" y="11642"/>
                  </a:lnTo>
                  <a:lnTo>
                    <a:pt x="560" y="11662"/>
                  </a:lnTo>
                  <a:lnTo>
                    <a:pt x="557" y="11666"/>
                  </a:lnTo>
                  <a:lnTo>
                    <a:pt x="561" y="11676"/>
                  </a:lnTo>
                  <a:lnTo>
                    <a:pt x="574" y="11702"/>
                  </a:lnTo>
                  <a:lnTo>
                    <a:pt x="574" y="11712"/>
                  </a:lnTo>
                  <a:lnTo>
                    <a:pt x="560" y="11723"/>
                  </a:lnTo>
                  <a:lnTo>
                    <a:pt x="560" y="11728"/>
                  </a:lnTo>
                  <a:lnTo>
                    <a:pt x="566" y="11780"/>
                  </a:lnTo>
                  <a:lnTo>
                    <a:pt x="569" y="11836"/>
                  </a:lnTo>
                  <a:lnTo>
                    <a:pt x="563" y="11847"/>
                  </a:lnTo>
                  <a:lnTo>
                    <a:pt x="561" y="11866"/>
                  </a:lnTo>
                  <a:lnTo>
                    <a:pt x="559" y="11885"/>
                  </a:lnTo>
                  <a:lnTo>
                    <a:pt x="560" y="11904"/>
                  </a:lnTo>
                  <a:lnTo>
                    <a:pt x="580" y="11934"/>
                  </a:lnTo>
                  <a:lnTo>
                    <a:pt x="578" y="11958"/>
                  </a:lnTo>
                  <a:lnTo>
                    <a:pt x="585" y="11976"/>
                  </a:lnTo>
                  <a:lnTo>
                    <a:pt x="597" y="11975"/>
                  </a:lnTo>
                  <a:lnTo>
                    <a:pt x="627" y="12033"/>
                  </a:lnTo>
                  <a:lnTo>
                    <a:pt x="655" y="12105"/>
                  </a:lnTo>
                  <a:lnTo>
                    <a:pt x="665" y="12180"/>
                  </a:lnTo>
                  <a:lnTo>
                    <a:pt x="696" y="12214"/>
                  </a:lnTo>
                  <a:lnTo>
                    <a:pt x="702" y="12318"/>
                  </a:lnTo>
                  <a:lnTo>
                    <a:pt x="739" y="12389"/>
                  </a:lnTo>
                  <a:lnTo>
                    <a:pt x="743" y="12408"/>
                  </a:lnTo>
                  <a:lnTo>
                    <a:pt x="744" y="12431"/>
                  </a:lnTo>
                  <a:lnTo>
                    <a:pt x="741" y="12441"/>
                  </a:lnTo>
                  <a:lnTo>
                    <a:pt x="743" y="12484"/>
                  </a:lnTo>
                  <a:lnTo>
                    <a:pt x="750" y="12506"/>
                  </a:lnTo>
                  <a:lnTo>
                    <a:pt x="773" y="12537"/>
                  </a:lnTo>
                  <a:lnTo>
                    <a:pt x="798" y="12553"/>
                  </a:lnTo>
                  <a:lnTo>
                    <a:pt x="809" y="12590"/>
                  </a:lnTo>
                  <a:lnTo>
                    <a:pt x="818" y="12636"/>
                  </a:lnTo>
                  <a:lnTo>
                    <a:pt x="831" y="12672"/>
                  </a:lnTo>
                  <a:lnTo>
                    <a:pt x="849" y="12713"/>
                  </a:lnTo>
                  <a:lnTo>
                    <a:pt x="871" y="12738"/>
                  </a:lnTo>
                  <a:lnTo>
                    <a:pt x="893" y="12750"/>
                  </a:lnTo>
                  <a:lnTo>
                    <a:pt x="897" y="12764"/>
                  </a:lnTo>
                  <a:lnTo>
                    <a:pt x="904" y="12796"/>
                  </a:lnTo>
                  <a:lnTo>
                    <a:pt x="908" y="12815"/>
                  </a:lnTo>
                  <a:lnTo>
                    <a:pt x="909" y="12838"/>
                  </a:lnTo>
                  <a:lnTo>
                    <a:pt x="894" y="12844"/>
                  </a:lnTo>
                  <a:lnTo>
                    <a:pt x="880" y="12861"/>
                  </a:lnTo>
                  <a:lnTo>
                    <a:pt x="872" y="12885"/>
                  </a:lnTo>
                  <a:lnTo>
                    <a:pt x="878" y="12932"/>
                  </a:lnTo>
                  <a:lnTo>
                    <a:pt x="920" y="12989"/>
                  </a:lnTo>
                  <a:lnTo>
                    <a:pt x="931" y="12973"/>
                  </a:lnTo>
                  <a:lnTo>
                    <a:pt x="967" y="13017"/>
                  </a:lnTo>
                  <a:lnTo>
                    <a:pt x="971" y="13044"/>
                  </a:lnTo>
                  <a:lnTo>
                    <a:pt x="969" y="13063"/>
                  </a:lnTo>
                  <a:lnTo>
                    <a:pt x="969" y="13068"/>
                  </a:lnTo>
                  <a:lnTo>
                    <a:pt x="956" y="13102"/>
                  </a:lnTo>
                  <a:lnTo>
                    <a:pt x="943" y="13142"/>
                  </a:lnTo>
                  <a:lnTo>
                    <a:pt x="936" y="13181"/>
                  </a:lnTo>
                  <a:lnTo>
                    <a:pt x="931" y="13206"/>
                  </a:lnTo>
                  <a:lnTo>
                    <a:pt x="944" y="13228"/>
                  </a:lnTo>
                  <a:lnTo>
                    <a:pt x="951" y="13251"/>
                  </a:lnTo>
                  <a:lnTo>
                    <a:pt x="941" y="13285"/>
                  </a:lnTo>
                  <a:lnTo>
                    <a:pt x="931" y="13329"/>
                  </a:lnTo>
                  <a:lnTo>
                    <a:pt x="935" y="13352"/>
                  </a:lnTo>
                  <a:lnTo>
                    <a:pt x="940" y="13380"/>
                  </a:lnTo>
                  <a:lnTo>
                    <a:pt x="923" y="13416"/>
                  </a:lnTo>
                  <a:lnTo>
                    <a:pt x="913" y="13455"/>
                  </a:lnTo>
                  <a:lnTo>
                    <a:pt x="911" y="13469"/>
                  </a:lnTo>
                  <a:lnTo>
                    <a:pt x="912" y="13483"/>
                  </a:lnTo>
                  <a:lnTo>
                    <a:pt x="915" y="13492"/>
                  </a:lnTo>
                  <a:lnTo>
                    <a:pt x="918" y="13497"/>
                  </a:lnTo>
                  <a:lnTo>
                    <a:pt x="934" y="13499"/>
                  </a:lnTo>
                  <a:lnTo>
                    <a:pt x="949" y="13512"/>
                  </a:lnTo>
                  <a:lnTo>
                    <a:pt x="963" y="13539"/>
                  </a:lnTo>
                  <a:lnTo>
                    <a:pt x="972" y="13599"/>
                  </a:lnTo>
                  <a:lnTo>
                    <a:pt x="975" y="13608"/>
                  </a:lnTo>
                  <a:lnTo>
                    <a:pt x="982" y="13612"/>
                  </a:lnTo>
                  <a:lnTo>
                    <a:pt x="1009" y="13613"/>
                  </a:lnTo>
                  <a:lnTo>
                    <a:pt x="1066" y="13607"/>
                  </a:lnTo>
                  <a:lnTo>
                    <a:pt x="1082" y="13614"/>
                  </a:lnTo>
                  <a:lnTo>
                    <a:pt x="1115" y="13619"/>
                  </a:lnTo>
                  <a:lnTo>
                    <a:pt x="1137" y="13641"/>
                  </a:lnTo>
                  <a:lnTo>
                    <a:pt x="1168" y="13646"/>
                  </a:lnTo>
                  <a:lnTo>
                    <a:pt x="1222" y="13697"/>
                  </a:lnTo>
                  <a:lnTo>
                    <a:pt x="1256" y="13707"/>
                  </a:lnTo>
                  <a:lnTo>
                    <a:pt x="1293" y="13721"/>
                  </a:lnTo>
                  <a:lnTo>
                    <a:pt x="1323" y="13727"/>
                  </a:lnTo>
                  <a:lnTo>
                    <a:pt x="1357" y="13742"/>
                  </a:lnTo>
                  <a:lnTo>
                    <a:pt x="1393" y="13785"/>
                  </a:lnTo>
                  <a:lnTo>
                    <a:pt x="1406" y="13811"/>
                  </a:lnTo>
                  <a:lnTo>
                    <a:pt x="1420" y="13838"/>
                  </a:lnTo>
                  <a:lnTo>
                    <a:pt x="1429" y="13837"/>
                  </a:lnTo>
                  <a:lnTo>
                    <a:pt x="1435" y="13846"/>
                  </a:lnTo>
                  <a:lnTo>
                    <a:pt x="1439" y="13864"/>
                  </a:lnTo>
                  <a:lnTo>
                    <a:pt x="1446" y="13878"/>
                  </a:lnTo>
                  <a:lnTo>
                    <a:pt x="1458" y="13881"/>
                  </a:lnTo>
                  <a:lnTo>
                    <a:pt x="1465" y="13885"/>
                  </a:lnTo>
                  <a:lnTo>
                    <a:pt x="1468" y="13894"/>
                  </a:lnTo>
                  <a:lnTo>
                    <a:pt x="1466" y="13913"/>
                  </a:lnTo>
                  <a:lnTo>
                    <a:pt x="1470" y="13927"/>
                  </a:lnTo>
                  <a:lnTo>
                    <a:pt x="1468" y="13951"/>
                  </a:lnTo>
                  <a:lnTo>
                    <a:pt x="1472" y="13983"/>
                  </a:lnTo>
                  <a:lnTo>
                    <a:pt x="1479" y="13993"/>
                  </a:lnTo>
                  <a:lnTo>
                    <a:pt x="1488" y="13991"/>
                  </a:lnTo>
                  <a:lnTo>
                    <a:pt x="1515" y="14045"/>
                  </a:lnTo>
                  <a:lnTo>
                    <a:pt x="1527" y="14048"/>
                  </a:lnTo>
                  <a:lnTo>
                    <a:pt x="1514" y="14031"/>
                  </a:lnTo>
                  <a:lnTo>
                    <a:pt x="1530" y="14043"/>
                  </a:lnTo>
                  <a:lnTo>
                    <a:pt x="1579" y="14108"/>
                  </a:lnTo>
                  <a:lnTo>
                    <a:pt x="1625" y="14136"/>
                  </a:lnTo>
                  <a:lnTo>
                    <a:pt x="1642" y="14162"/>
                  </a:lnTo>
                  <a:lnTo>
                    <a:pt x="1653" y="14146"/>
                  </a:lnTo>
                  <a:lnTo>
                    <a:pt x="1701" y="14145"/>
                  </a:lnTo>
                  <a:lnTo>
                    <a:pt x="1756" y="14157"/>
                  </a:lnTo>
                  <a:lnTo>
                    <a:pt x="1773" y="14178"/>
                  </a:lnTo>
                  <a:lnTo>
                    <a:pt x="1794" y="14243"/>
                  </a:lnTo>
                  <a:lnTo>
                    <a:pt x="1808" y="14331"/>
                  </a:lnTo>
                  <a:lnTo>
                    <a:pt x="1806" y="14365"/>
                  </a:lnTo>
                  <a:lnTo>
                    <a:pt x="1798" y="14380"/>
                  </a:lnTo>
                  <a:lnTo>
                    <a:pt x="1786" y="14386"/>
                  </a:lnTo>
                  <a:lnTo>
                    <a:pt x="1787" y="14400"/>
                  </a:lnTo>
                  <a:lnTo>
                    <a:pt x="1791" y="14414"/>
                  </a:lnTo>
                  <a:lnTo>
                    <a:pt x="1794" y="14418"/>
                  </a:lnTo>
                  <a:lnTo>
                    <a:pt x="1816" y="14430"/>
                  </a:lnTo>
                  <a:lnTo>
                    <a:pt x="1822" y="14443"/>
                  </a:lnTo>
                  <a:lnTo>
                    <a:pt x="1835" y="14461"/>
                  </a:lnTo>
                  <a:lnTo>
                    <a:pt x="1841" y="14460"/>
                  </a:lnTo>
                  <a:lnTo>
                    <a:pt x="1847" y="14455"/>
                  </a:lnTo>
                  <a:lnTo>
                    <a:pt x="1850" y="14445"/>
                  </a:lnTo>
                  <a:lnTo>
                    <a:pt x="1852" y="14421"/>
                  </a:lnTo>
                  <a:lnTo>
                    <a:pt x="1854" y="14415"/>
                  </a:lnTo>
                  <a:lnTo>
                    <a:pt x="1857" y="14411"/>
                  </a:lnTo>
                  <a:lnTo>
                    <a:pt x="1860" y="14406"/>
                  </a:lnTo>
                  <a:lnTo>
                    <a:pt x="1872" y="14409"/>
                  </a:lnTo>
                  <a:lnTo>
                    <a:pt x="1878" y="14408"/>
                  </a:lnTo>
                  <a:lnTo>
                    <a:pt x="1882" y="14412"/>
                  </a:lnTo>
                  <a:lnTo>
                    <a:pt x="1882" y="14427"/>
                  </a:lnTo>
                  <a:lnTo>
                    <a:pt x="1894" y="14425"/>
                  </a:lnTo>
                  <a:lnTo>
                    <a:pt x="1919" y="14445"/>
                  </a:lnTo>
                  <a:lnTo>
                    <a:pt x="1936" y="14472"/>
                  </a:lnTo>
                  <a:lnTo>
                    <a:pt x="1956" y="14522"/>
                  </a:lnTo>
                  <a:lnTo>
                    <a:pt x="1990" y="14584"/>
                  </a:lnTo>
                  <a:lnTo>
                    <a:pt x="1993" y="14589"/>
                  </a:lnTo>
                  <a:lnTo>
                    <a:pt x="1999" y="14587"/>
                  </a:lnTo>
                  <a:lnTo>
                    <a:pt x="1999" y="14583"/>
                  </a:lnTo>
                  <a:lnTo>
                    <a:pt x="1989" y="14574"/>
                  </a:lnTo>
                  <a:lnTo>
                    <a:pt x="1995" y="14569"/>
                  </a:lnTo>
                  <a:lnTo>
                    <a:pt x="2001" y="14573"/>
                  </a:lnTo>
                  <a:lnTo>
                    <a:pt x="2004" y="14573"/>
                  </a:lnTo>
                  <a:lnTo>
                    <a:pt x="2012" y="14595"/>
                  </a:lnTo>
                  <a:lnTo>
                    <a:pt x="2048" y="14648"/>
                  </a:lnTo>
                  <a:lnTo>
                    <a:pt x="2072" y="14717"/>
                  </a:lnTo>
                  <a:lnTo>
                    <a:pt x="2111" y="14768"/>
                  </a:lnTo>
                  <a:lnTo>
                    <a:pt x="2113" y="14771"/>
                  </a:lnTo>
                  <a:lnTo>
                    <a:pt x="2186" y="14939"/>
                  </a:lnTo>
                  <a:lnTo>
                    <a:pt x="2210" y="15046"/>
                  </a:lnTo>
                  <a:lnTo>
                    <a:pt x="2224" y="15144"/>
                  </a:lnTo>
                  <a:lnTo>
                    <a:pt x="2226" y="15257"/>
                  </a:lnTo>
                  <a:lnTo>
                    <a:pt x="2209" y="15269"/>
                  </a:lnTo>
                  <a:lnTo>
                    <a:pt x="2206" y="15279"/>
                  </a:lnTo>
                  <a:lnTo>
                    <a:pt x="2207" y="15302"/>
                  </a:lnTo>
                  <a:lnTo>
                    <a:pt x="2212" y="15325"/>
                  </a:lnTo>
                  <a:lnTo>
                    <a:pt x="2215" y="15335"/>
                  </a:lnTo>
                  <a:lnTo>
                    <a:pt x="2218" y="15334"/>
                  </a:lnTo>
                  <a:lnTo>
                    <a:pt x="2224" y="15319"/>
                  </a:lnTo>
                  <a:lnTo>
                    <a:pt x="2226" y="15314"/>
                  </a:lnTo>
                  <a:lnTo>
                    <a:pt x="2229" y="15318"/>
                  </a:lnTo>
                  <a:lnTo>
                    <a:pt x="2233" y="15328"/>
                  </a:lnTo>
                  <a:lnTo>
                    <a:pt x="2233" y="15332"/>
                  </a:lnTo>
                  <a:lnTo>
                    <a:pt x="2228" y="15342"/>
                  </a:lnTo>
                  <a:lnTo>
                    <a:pt x="2219" y="15348"/>
                  </a:lnTo>
                  <a:lnTo>
                    <a:pt x="2216" y="15354"/>
                  </a:lnTo>
                  <a:lnTo>
                    <a:pt x="2213" y="15359"/>
                  </a:lnTo>
                  <a:lnTo>
                    <a:pt x="2211" y="15378"/>
                  </a:lnTo>
                  <a:lnTo>
                    <a:pt x="2215" y="15387"/>
                  </a:lnTo>
                  <a:lnTo>
                    <a:pt x="2218" y="15396"/>
                  </a:lnTo>
                  <a:lnTo>
                    <a:pt x="2218" y="15391"/>
                  </a:lnTo>
                  <a:lnTo>
                    <a:pt x="2224" y="15386"/>
                  </a:lnTo>
                  <a:lnTo>
                    <a:pt x="2223" y="15376"/>
                  </a:lnTo>
                  <a:lnTo>
                    <a:pt x="2229" y="15371"/>
                  </a:lnTo>
                  <a:lnTo>
                    <a:pt x="2238" y="15370"/>
                  </a:lnTo>
                  <a:lnTo>
                    <a:pt x="2251" y="15378"/>
                  </a:lnTo>
                  <a:lnTo>
                    <a:pt x="2258" y="15396"/>
                  </a:lnTo>
                  <a:lnTo>
                    <a:pt x="2265" y="15418"/>
                  </a:lnTo>
                  <a:lnTo>
                    <a:pt x="2268" y="15432"/>
                  </a:lnTo>
                  <a:lnTo>
                    <a:pt x="2269" y="15446"/>
                  </a:lnTo>
                  <a:lnTo>
                    <a:pt x="2273" y="15465"/>
                  </a:lnTo>
                  <a:lnTo>
                    <a:pt x="2274" y="15479"/>
                  </a:lnTo>
                  <a:lnTo>
                    <a:pt x="2271" y="15484"/>
                  </a:lnTo>
                  <a:lnTo>
                    <a:pt x="2271" y="15489"/>
                  </a:lnTo>
                  <a:lnTo>
                    <a:pt x="2269" y="15494"/>
                  </a:lnTo>
                  <a:lnTo>
                    <a:pt x="2265" y="15489"/>
                  </a:lnTo>
                  <a:lnTo>
                    <a:pt x="2259" y="15477"/>
                  </a:lnTo>
                  <a:lnTo>
                    <a:pt x="2255" y="15453"/>
                  </a:lnTo>
                  <a:lnTo>
                    <a:pt x="2249" y="15411"/>
                  </a:lnTo>
                  <a:lnTo>
                    <a:pt x="2246" y="15397"/>
                  </a:lnTo>
                  <a:lnTo>
                    <a:pt x="2239" y="15393"/>
                  </a:lnTo>
                  <a:lnTo>
                    <a:pt x="2236" y="15389"/>
                  </a:lnTo>
                  <a:lnTo>
                    <a:pt x="2233" y="15389"/>
                  </a:lnTo>
                  <a:lnTo>
                    <a:pt x="2225" y="15400"/>
                  </a:lnTo>
                  <a:lnTo>
                    <a:pt x="2228" y="15413"/>
                  </a:lnTo>
                  <a:lnTo>
                    <a:pt x="2237" y="15412"/>
                  </a:lnTo>
                  <a:lnTo>
                    <a:pt x="2246" y="15459"/>
                  </a:lnTo>
                  <a:lnTo>
                    <a:pt x="2253" y="15543"/>
                  </a:lnTo>
                  <a:lnTo>
                    <a:pt x="2261" y="15544"/>
                  </a:lnTo>
                  <a:lnTo>
                    <a:pt x="3320" y="15605"/>
                  </a:lnTo>
                  <a:lnTo>
                    <a:pt x="3324" y="15606"/>
                  </a:lnTo>
                  <a:lnTo>
                    <a:pt x="3297" y="15676"/>
                  </a:lnTo>
                  <a:lnTo>
                    <a:pt x="3284" y="15691"/>
                  </a:lnTo>
                  <a:lnTo>
                    <a:pt x="3279" y="15725"/>
                  </a:lnTo>
                  <a:lnTo>
                    <a:pt x="3280" y="15744"/>
                  </a:lnTo>
                  <a:lnTo>
                    <a:pt x="3274" y="15754"/>
                  </a:lnTo>
                  <a:lnTo>
                    <a:pt x="3275" y="15764"/>
                  </a:lnTo>
                  <a:lnTo>
                    <a:pt x="3267" y="15793"/>
                  </a:lnTo>
                  <a:lnTo>
                    <a:pt x="3900" y="16284"/>
                  </a:lnTo>
                  <a:lnTo>
                    <a:pt x="4869" y="17005"/>
                  </a:lnTo>
                  <a:lnTo>
                    <a:pt x="5523" y="17081"/>
                  </a:lnTo>
                  <a:lnTo>
                    <a:pt x="5756" y="17095"/>
                  </a:lnTo>
                  <a:lnTo>
                    <a:pt x="5784" y="17096"/>
                  </a:lnTo>
                  <a:lnTo>
                    <a:pt x="5786" y="17097"/>
                  </a:lnTo>
                  <a:lnTo>
                    <a:pt x="6161" y="17131"/>
                  </a:lnTo>
                  <a:lnTo>
                    <a:pt x="6173" y="16764"/>
                  </a:lnTo>
                  <a:lnTo>
                    <a:pt x="6912" y="16808"/>
                  </a:lnTo>
                  <a:lnTo>
                    <a:pt x="6913" y="16808"/>
                  </a:lnTo>
                  <a:lnTo>
                    <a:pt x="6920" y="16809"/>
                  </a:lnTo>
                  <a:lnTo>
                    <a:pt x="6943" y="16844"/>
                  </a:lnTo>
                  <a:lnTo>
                    <a:pt x="6966" y="16827"/>
                  </a:lnTo>
                  <a:lnTo>
                    <a:pt x="6989" y="16858"/>
                  </a:lnTo>
                  <a:lnTo>
                    <a:pt x="7032" y="16995"/>
                  </a:lnTo>
                  <a:lnTo>
                    <a:pt x="7051" y="17016"/>
                  </a:lnTo>
                  <a:lnTo>
                    <a:pt x="7063" y="17076"/>
                  </a:lnTo>
                  <a:lnTo>
                    <a:pt x="7118" y="17131"/>
                  </a:lnTo>
                  <a:lnTo>
                    <a:pt x="7158" y="17150"/>
                  </a:lnTo>
                  <a:lnTo>
                    <a:pt x="7177" y="17171"/>
                  </a:lnTo>
                  <a:lnTo>
                    <a:pt x="7182" y="17209"/>
                  </a:lnTo>
                  <a:lnTo>
                    <a:pt x="7214" y="17238"/>
                  </a:lnTo>
                  <a:lnTo>
                    <a:pt x="7258" y="17337"/>
                  </a:lnTo>
                  <a:lnTo>
                    <a:pt x="7332" y="17409"/>
                  </a:lnTo>
                  <a:lnTo>
                    <a:pt x="7353" y="17482"/>
                  </a:lnTo>
                  <a:lnTo>
                    <a:pt x="7418" y="17564"/>
                  </a:lnTo>
                  <a:lnTo>
                    <a:pt x="7422" y="17583"/>
                  </a:lnTo>
                  <a:lnTo>
                    <a:pt x="7426" y="17606"/>
                  </a:lnTo>
                  <a:lnTo>
                    <a:pt x="7454" y="17626"/>
                  </a:lnTo>
                  <a:lnTo>
                    <a:pt x="7461" y="17640"/>
                  </a:lnTo>
                  <a:lnTo>
                    <a:pt x="7470" y="17638"/>
                  </a:lnTo>
                  <a:lnTo>
                    <a:pt x="7486" y="17655"/>
                  </a:lnTo>
                  <a:lnTo>
                    <a:pt x="7498" y="17654"/>
                  </a:lnTo>
                  <a:lnTo>
                    <a:pt x="7505" y="17662"/>
                  </a:lnTo>
                  <a:lnTo>
                    <a:pt x="7514" y="17662"/>
                  </a:lnTo>
                  <a:lnTo>
                    <a:pt x="7533" y="17692"/>
                  </a:lnTo>
                  <a:lnTo>
                    <a:pt x="7549" y="17700"/>
                  </a:lnTo>
                  <a:lnTo>
                    <a:pt x="7573" y="17749"/>
                  </a:lnTo>
                  <a:lnTo>
                    <a:pt x="7597" y="17760"/>
                  </a:lnTo>
                  <a:lnTo>
                    <a:pt x="7608" y="17788"/>
                  </a:lnTo>
                  <a:lnTo>
                    <a:pt x="7615" y="17810"/>
                  </a:lnTo>
                  <a:lnTo>
                    <a:pt x="7637" y="17822"/>
                  </a:lnTo>
                  <a:lnTo>
                    <a:pt x="7650" y="17848"/>
                  </a:lnTo>
                  <a:lnTo>
                    <a:pt x="7662" y="17914"/>
                  </a:lnTo>
                  <a:lnTo>
                    <a:pt x="7661" y="17952"/>
                  </a:lnTo>
                  <a:lnTo>
                    <a:pt x="7672" y="17974"/>
                  </a:lnTo>
                  <a:lnTo>
                    <a:pt x="7673" y="17993"/>
                  </a:lnTo>
                  <a:lnTo>
                    <a:pt x="7679" y="18011"/>
                  </a:lnTo>
                  <a:lnTo>
                    <a:pt x="7684" y="18030"/>
                  </a:lnTo>
                  <a:lnTo>
                    <a:pt x="7707" y="18069"/>
                  </a:lnTo>
                  <a:lnTo>
                    <a:pt x="7708" y="18088"/>
                  </a:lnTo>
                  <a:lnTo>
                    <a:pt x="7734" y="18123"/>
                  </a:lnTo>
                  <a:lnTo>
                    <a:pt x="7746" y="18198"/>
                  </a:lnTo>
                  <a:lnTo>
                    <a:pt x="7735" y="18274"/>
                  </a:lnTo>
                  <a:lnTo>
                    <a:pt x="7738" y="18336"/>
                  </a:lnTo>
                  <a:lnTo>
                    <a:pt x="7748" y="18354"/>
                  </a:lnTo>
                  <a:lnTo>
                    <a:pt x="7753" y="18392"/>
                  </a:lnTo>
                  <a:lnTo>
                    <a:pt x="7767" y="18427"/>
                  </a:lnTo>
                  <a:lnTo>
                    <a:pt x="7777" y="18454"/>
                  </a:lnTo>
                  <a:lnTo>
                    <a:pt x="7788" y="18482"/>
                  </a:lnTo>
                  <a:lnTo>
                    <a:pt x="7811" y="18574"/>
                  </a:lnTo>
                  <a:lnTo>
                    <a:pt x="7877" y="18694"/>
                  </a:lnTo>
                  <a:lnTo>
                    <a:pt x="7899" y="18715"/>
                  </a:lnTo>
                  <a:lnTo>
                    <a:pt x="7909" y="18714"/>
                  </a:lnTo>
                  <a:lnTo>
                    <a:pt x="7941" y="18757"/>
                  </a:lnTo>
                  <a:lnTo>
                    <a:pt x="7954" y="18774"/>
                  </a:lnTo>
                  <a:lnTo>
                    <a:pt x="7964" y="18797"/>
                  </a:lnTo>
                  <a:lnTo>
                    <a:pt x="7974" y="18820"/>
                  </a:lnTo>
                  <a:lnTo>
                    <a:pt x="8029" y="18879"/>
                  </a:lnTo>
                  <a:lnTo>
                    <a:pt x="8149" y="18931"/>
                  </a:lnTo>
                  <a:lnTo>
                    <a:pt x="8156" y="18930"/>
                  </a:lnTo>
                  <a:lnTo>
                    <a:pt x="8159" y="18939"/>
                  </a:lnTo>
                  <a:lnTo>
                    <a:pt x="8162" y="18949"/>
                  </a:lnTo>
                  <a:lnTo>
                    <a:pt x="8163" y="18953"/>
                  </a:lnTo>
                  <a:lnTo>
                    <a:pt x="8165" y="18952"/>
                  </a:lnTo>
                  <a:lnTo>
                    <a:pt x="8166" y="18962"/>
                  </a:lnTo>
                  <a:lnTo>
                    <a:pt x="8169" y="18966"/>
                  </a:lnTo>
                  <a:lnTo>
                    <a:pt x="8172" y="18971"/>
                  </a:lnTo>
                  <a:lnTo>
                    <a:pt x="8179" y="18969"/>
                  </a:lnTo>
                  <a:lnTo>
                    <a:pt x="8185" y="18974"/>
                  </a:lnTo>
                  <a:lnTo>
                    <a:pt x="8185" y="18983"/>
                  </a:lnTo>
                  <a:lnTo>
                    <a:pt x="8192" y="18992"/>
                  </a:lnTo>
                  <a:lnTo>
                    <a:pt x="8204" y="19000"/>
                  </a:lnTo>
                  <a:lnTo>
                    <a:pt x="8211" y="19004"/>
                  </a:lnTo>
                  <a:lnTo>
                    <a:pt x="8214" y="19008"/>
                  </a:lnTo>
                  <a:lnTo>
                    <a:pt x="8226" y="19012"/>
                  </a:lnTo>
                  <a:lnTo>
                    <a:pt x="8236" y="19015"/>
                  </a:lnTo>
                  <a:lnTo>
                    <a:pt x="8251" y="19018"/>
                  </a:lnTo>
                  <a:lnTo>
                    <a:pt x="8257" y="19022"/>
                  </a:lnTo>
                  <a:lnTo>
                    <a:pt x="8260" y="19022"/>
                  </a:lnTo>
                  <a:lnTo>
                    <a:pt x="8269" y="19030"/>
                  </a:lnTo>
                  <a:lnTo>
                    <a:pt x="8276" y="19038"/>
                  </a:lnTo>
                  <a:lnTo>
                    <a:pt x="8289" y="19056"/>
                  </a:lnTo>
                  <a:lnTo>
                    <a:pt x="8295" y="19065"/>
                  </a:lnTo>
                  <a:lnTo>
                    <a:pt x="8302" y="19078"/>
                  </a:lnTo>
                  <a:lnTo>
                    <a:pt x="8312" y="19091"/>
                  </a:lnTo>
                  <a:lnTo>
                    <a:pt x="8322" y="19114"/>
                  </a:lnTo>
                  <a:lnTo>
                    <a:pt x="8341" y="19125"/>
                  </a:lnTo>
                  <a:lnTo>
                    <a:pt x="8350" y="19124"/>
                  </a:lnTo>
                  <a:lnTo>
                    <a:pt x="8353" y="19129"/>
                  </a:lnTo>
                  <a:lnTo>
                    <a:pt x="8359" y="19128"/>
                  </a:lnTo>
                  <a:lnTo>
                    <a:pt x="8365" y="19132"/>
                  </a:lnTo>
                  <a:lnTo>
                    <a:pt x="8366" y="19137"/>
                  </a:lnTo>
                  <a:lnTo>
                    <a:pt x="8378" y="19150"/>
                  </a:lnTo>
                  <a:lnTo>
                    <a:pt x="8388" y="19158"/>
                  </a:lnTo>
                  <a:lnTo>
                    <a:pt x="8394" y="19157"/>
                  </a:lnTo>
                  <a:lnTo>
                    <a:pt x="8400" y="19161"/>
                  </a:lnTo>
                  <a:lnTo>
                    <a:pt x="8418" y="19164"/>
                  </a:lnTo>
                  <a:lnTo>
                    <a:pt x="8448" y="19159"/>
                  </a:lnTo>
                  <a:lnTo>
                    <a:pt x="8460" y="19149"/>
                  </a:lnTo>
                  <a:lnTo>
                    <a:pt x="8463" y="19149"/>
                  </a:lnTo>
                  <a:lnTo>
                    <a:pt x="8466" y="19143"/>
                  </a:lnTo>
                  <a:lnTo>
                    <a:pt x="8471" y="19133"/>
                  </a:lnTo>
                  <a:lnTo>
                    <a:pt x="8474" y="19124"/>
                  </a:lnTo>
                  <a:lnTo>
                    <a:pt x="8481" y="19089"/>
                  </a:lnTo>
                  <a:lnTo>
                    <a:pt x="8498" y="19063"/>
                  </a:lnTo>
                  <a:lnTo>
                    <a:pt x="8514" y="19014"/>
                  </a:lnTo>
                  <a:lnTo>
                    <a:pt x="8522" y="19003"/>
                  </a:lnTo>
                  <a:lnTo>
                    <a:pt x="8546" y="18991"/>
                  </a:lnTo>
                  <a:lnTo>
                    <a:pt x="8552" y="18986"/>
                  </a:lnTo>
                  <a:lnTo>
                    <a:pt x="8560" y="18971"/>
                  </a:lnTo>
                  <a:lnTo>
                    <a:pt x="8572" y="18964"/>
                  </a:lnTo>
                  <a:lnTo>
                    <a:pt x="8581" y="18958"/>
                  </a:lnTo>
                  <a:lnTo>
                    <a:pt x="8584" y="18953"/>
                  </a:lnTo>
                  <a:lnTo>
                    <a:pt x="8583" y="18944"/>
                  </a:lnTo>
                  <a:lnTo>
                    <a:pt x="8570" y="18921"/>
                  </a:lnTo>
                  <a:lnTo>
                    <a:pt x="8569" y="18912"/>
                  </a:lnTo>
                  <a:lnTo>
                    <a:pt x="8566" y="18903"/>
                  </a:lnTo>
                  <a:lnTo>
                    <a:pt x="8565" y="18884"/>
                  </a:lnTo>
                  <a:lnTo>
                    <a:pt x="8573" y="18864"/>
                  </a:lnTo>
                  <a:lnTo>
                    <a:pt x="8578" y="18845"/>
                  </a:lnTo>
                  <a:lnTo>
                    <a:pt x="8581" y="18844"/>
                  </a:lnTo>
                  <a:lnTo>
                    <a:pt x="8580" y="18835"/>
                  </a:lnTo>
                  <a:lnTo>
                    <a:pt x="8594" y="18809"/>
                  </a:lnTo>
                  <a:lnTo>
                    <a:pt x="8602" y="18714"/>
                  </a:lnTo>
                  <a:lnTo>
                    <a:pt x="8616" y="18693"/>
                  </a:lnTo>
                  <a:lnTo>
                    <a:pt x="8620" y="18654"/>
                  </a:lnTo>
                  <a:lnTo>
                    <a:pt x="8629" y="18653"/>
                  </a:lnTo>
                  <a:lnTo>
                    <a:pt x="8633" y="18615"/>
                  </a:lnTo>
                  <a:lnTo>
                    <a:pt x="8650" y="18593"/>
                  </a:lnTo>
                  <a:lnTo>
                    <a:pt x="8666" y="18554"/>
                  </a:lnTo>
                  <a:lnTo>
                    <a:pt x="8678" y="18543"/>
                  </a:lnTo>
                  <a:lnTo>
                    <a:pt x="8689" y="18532"/>
                  </a:lnTo>
                  <a:lnTo>
                    <a:pt x="8698" y="18531"/>
                  </a:lnTo>
                  <a:lnTo>
                    <a:pt x="8707" y="18525"/>
                  </a:lnTo>
                  <a:lnTo>
                    <a:pt x="8717" y="18529"/>
                  </a:lnTo>
                  <a:lnTo>
                    <a:pt x="8734" y="18522"/>
                  </a:lnTo>
                  <a:lnTo>
                    <a:pt x="8737" y="18517"/>
                  </a:lnTo>
                  <a:lnTo>
                    <a:pt x="8743" y="18511"/>
                  </a:lnTo>
                  <a:lnTo>
                    <a:pt x="8794" y="18514"/>
                  </a:lnTo>
                  <a:lnTo>
                    <a:pt x="8794" y="18500"/>
                  </a:lnTo>
                  <a:lnTo>
                    <a:pt x="8796" y="18495"/>
                  </a:lnTo>
                  <a:lnTo>
                    <a:pt x="8803" y="18451"/>
                  </a:lnTo>
                  <a:lnTo>
                    <a:pt x="8823" y="18421"/>
                  </a:lnTo>
                  <a:lnTo>
                    <a:pt x="8835" y="18424"/>
                  </a:lnTo>
                  <a:lnTo>
                    <a:pt x="8842" y="18432"/>
                  </a:lnTo>
                  <a:lnTo>
                    <a:pt x="8845" y="18437"/>
                  </a:lnTo>
                  <a:lnTo>
                    <a:pt x="8851" y="18441"/>
                  </a:lnTo>
                  <a:lnTo>
                    <a:pt x="8854" y="18440"/>
                  </a:lnTo>
                  <a:lnTo>
                    <a:pt x="8860" y="18444"/>
                  </a:lnTo>
                  <a:lnTo>
                    <a:pt x="8876" y="18452"/>
                  </a:lnTo>
                  <a:lnTo>
                    <a:pt x="8885" y="18455"/>
                  </a:lnTo>
                  <a:lnTo>
                    <a:pt x="8902" y="18482"/>
                  </a:lnTo>
                  <a:lnTo>
                    <a:pt x="8942" y="18496"/>
                  </a:lnTo>
                  <a:lnTo>
                    <a:pt x="8954" y="18495"/>
                  </a:lnTo>
                  <a:lnTo>
                    <a:pt x="8956" y="18485"/>
                  </a:lnTo>
                  <a:lnTo>
                    <a:pt x="8978" y="18487"/>
                  </a:lnTo>
                  <a:lnTo>
                    <a:pt x="8986" y="18476"/>
                  </a:lnTo>
                  <a:lnTo>
                    <a:pt x="9005" y="18493"/>
                  </a:lnTo>
                  <a:lnTo>
                    <a:pt x="9038" y="18484"/>
                  </a:lnTo>
                  <a:lnTo>
                    <a:pt x="9050" y="18488"/>
                  </a:lnTo>
                  <a:lnTo>
                    <a:pt x="9053" y="18482"/>
                  </a:lnTo>
                  <a:lnTo>
                    <a:pt x="9059" y="18482"/>
                  </a:lnTo>
                  <a:lnTo>
                    <a:pt x="9060" y="18496"/>
                  </a:lnTo>
                  <a:lnTo>
                    <a:pt x="9078" y="18493"/>
                  </a:lnTo>
                  <a:lnTo>
                    <a:pt x="9090" y="18497"/>
                  </a:lnTo>
                  <a:lnTo>
                    <a:pt x="9136" y="18514"/>
                  </a:lnTo>
                  <a:lnTo>
                    <a:pt x="9145" y="18504"/>
                  </a:lnTo>
                  <a:lnTo>
                    <a:pt x="9163" y="18497"/>
                  </a:lnTo>
                  <a:lnTo>
                    <a:pt x="9171" y="18487"/>
                  </a:lnTo>
                  <a:lnTo>
                    <a:pt x="9183" y="18485"/>
                  </a:lnTo>
                  <a:lnTo>
                    <a:pt x="9190" y="18489"/>
                  </a:lnTo>
                  <a:lnTo>
                    <a:pt x="9196" y="18503"/>
                  </a:lnTo>
                  <a:lnTo>
                    <a:pt x="9214" y="18491"/>
                  </a:lnTo>
                  <a:lnTo>
                    <a:pt x="9226" y="18499"/>
                  </a:lnTo>
                  <a:lnTo>
                    <a:pt x="9245" y="18516"/>
                  </a:lnTo>
                  <a:lnTo>
                    <a:pt x="9264" y="18532"/>
                  </a:lnTo>
                  <a:lnTo>
                    <a:pt x="9268" y="18546"/>
                  </a:lnTo>
                  <a:lnTo>
                    <a:pt x="9269" y="18569"/>
                  </a:lnTo>
                  <a:lnTo>
                    <a:pt x="9279" y="18578"/>
                  </a:lnTo>
                  <a:lnTo>
                    <a:pt x="9288" y="18581"/>
                  </a:lnTo>
                  <a:lnTo>
                    <a:pt x="9294" y="18590"/>
                  </a:lnTo>
                  <a:lnTo>
                    <a:pt x="9294" y="18637"/>
                  </a:lnTo>
                  <a:lnTo>
                    <a:pt x="9297" y="18642"/>
                  </a:lnTo>
                  <a:lnTo>
                    <a:pt x="9306" y="18641"/>
                  </a:lnTo>
                  <a:lnTo>
                    <a:pt x="9314" y="18612"/>
                  </a:lnTo>
                  <a:lnTo>
                    <a:pt x="9323" y="18610"/>
                  </a:lnTo>
                  <a:lnTo>
                    <a:pt x="9324" y="18629"/>
                  </a:lnTo>
                  <a:lnTo>
                    <a:pt x="9321" y="18644"/>
                  </a:lnTo>
                  <a:lnTo>
                    <a:pt x="9319" y="18654"/>
                  </a:lnTo>
                  <a:lnTo>
                    <a:pt x="9319" y="18663"/>
                  </a:lnTo>
                  <a:lnTo>
                    <a:pt x="9317" y="18673"/>
                  </a:lnTo>
                  <a:lnTo>
                    <a:pt x="9320" y="18682"/>
                  </a:lnTo>
                  <a:lnTo>
                    <a:pt x="9324" y="18691"/>
                  </a:lnTo>
                  <a:lnTo>
                    <a:pt x="9339" y="18694"/>
                  </a:lnTo>
                  <a:lnTo>
                    <a:pt x="9348" y="18697"/>
                  </a:lnTo>
                  <a:lnTo>
                    <a:pt x="9355" y="18711"/>
                  </a:lnTo>
                  <a:lnTo>
                    <a:pt x="9361" y="18715"/>
                  </a:lnTo>
                  <a:lnTo>
                    <a:pt x="9374" y="18723"/>
                  </a:lnTo>
                  <a:lnTo>
                    <a:pt x="9405" y="18738"/>
                  </a:lnTo>
                  <a:lnTo>
                    <a:pt x="9430" y="18820"/>
                  </a:lnTo>
                  <a:lnTo>
                    <a:pt x="9480" y="18861"/>
                  </a:lnTo>
                  <a:lnTo>
                    <a:pt x="9494" y="18893"/>
                  </a:lnTo>
                  <a:lnTo>
                    <a:pt x="9529" y="18917"/>
                  </a:lnTo>
                  <a:lnTo>
                    <a:pt x="9542" y="18944"/>
                  </a:lnTo>
                  <a:lnTo>
                    <a:pt x="9544" y="18987"/>
                  </a:lnTo>
                  <a:lnTo>
                    <a:pt x="9583" y="19029"/>
                  </a:lnTo>
                  <a:lnTo>
                    <a:pt x="9593" y="19056"/>
                  </a:lnTo>
                  <a:lnTo>
                    <a:pt x="9601" y="19155"/>
                  </a:lnTo>
                  <a:lnTo>
                    <a:pt x="9605" y="19173"/>
                  </a:lnTo>
                  <a:lnTo>
                    <a:pt x="9606" y="19187"/>
                  </a:lnTo>
                  <a:lnTo>
                    <a:pt x="9619" y="19205"/>
                  </a:lnTo>
                  <a:lnTo>
                    <a:pt x="9626" y="19218"/>
                  </a:lnTo>
                  <a:lnTo>
                    <a:pt x="9636" y="19236"/>
                  </a:lnTo>
                  <a:lnTo>
                    <a:pt x="9637" y="19255"/>
                  </a:lnTo>
                  <a:lnTo>
                    <a:pt x="9656" y="19276"/>
                  </a:lnTo>
                  <a:lnTo>
                    <a:pt x="9680" y="19397"/>
                  </a:lnTo>
                  <a:lnTo>
                    <a:pt x="9693" y="19414"/>
                  </a:lnTo>
                  <a:lnTo>
                    <a:pt x="9700" y="19432"/>
                  </a:lnTo>
                  <a:lnTo>
                    <a:pt x="9713" y="19459"/>
                  </a:lnTo>
                  <a:lnTo>
                    <a:pt x="9718" y="19492"/>
                  </a:lnTo>
                  <a:lnTo>
                    <a:pt x="9753" y="19525"/>
                  </a:lnTo>
                  <a:lnTo>
                    <a:pt x="9739" y="19546"/>
                  </a:lnTo>
                  <a:lnTo>
                    <a:pt x="9753" y="19578"/>
                  </a:lnTo>
                  <a:lnTo>
                    <a:pt x="9751" y="19616"/>
                  </a:lnTo>
                  <a:lnTo>
                    <a:pt x="9782" y="19674"/>
                  </a:lnTo>
                  <a:lnTo>
                    <a:pt x="9777" y="19708"/>
                  </a:lnTo>
                  <a:lnTo>
                    <a:pt x="9791" y="19730"/>
                  </a:lnTo>
                  <a:lnTo>
                    <a:pt x="9810" y="19746"/>
                  </a:lnTo>
                  <a:lnTo>
                    <a:pt x="9820" y="19773"/>
                  </a:lnTo>
                  <a:lnTo>
                    <a:pt x="9876" y="19804"/>
                  </a:lnTo>
                  <a:lnTo>
                    <a:pt x="9893" y="19854"/>
                  </a:lnTo>
                  <a:lnTo>
                    <a:pt x="9913" y="19876"/>
                  </a:lnTo>
                  <a:lnTo>
                    <a:pt x="9928" y="19926"/>
                  </a:lnTo>
                  <a:lnTo>
                    <a:pt x="9944" y="19943"/>
                  </a:lnTo>
                  <a:lnTo>
                    <a:pt x="9951" y="19966"/>
                  </a:lnTo>
                  <a:lnTo>
                    <a:pt x="9962" y="20003"/>
                  </a:lnTo>
                  <a:lnTo>
                    <a:pt x="9969" y="20025"/>
                  </a:lnTo>
                  <a:lnTo>
                    <a:pt x="9979" y="20052"/>
                  </a:lnTo>
                  <a:lnTo>
                    <a:pt x="9987" y="20090"/>
                  </a:lnTo>
                  <a:lnTo>
                    <a:pt x="10001" y="20112"/>
                  </a:lnTo>
                  <a:lnTo>
                    <a:pt x="10010" y="20120"/>
                  </a:lnTo>
                  <a:lnTo>
                    <a:pt x="10023" y="20137"/>
                  </a:lnTo>
                  <a:lnTo>
                    <a:pt x="10038" y="20145"/>
                  </a:lnTo>
                  <a:lnTo>
                    <a:pt x="10065" y="20199"/>
                  </a:lnTo>
                  <a:lnTo>
                    <a:pt x="10081" y="20206"/>
                  </a:lnTo>
                  <a:lnTo>
                    <a:pt x="10087" y="20220"/>
                  </a:lnTo>
                  <a:lnTo>
                    <a:pt x="10097" y="20219"/>
                  </a:lnTo>
                  <a:lnTo>
                    <a:pt x="10105" y="20203"/>
                  </a:lnTo>
                  <a:lnTo>
                    <a:pt x="10117" y="20207"/>
                  </a:lnTo>
                  <a:lnTo>
                    <a:pt x="10130" y="20224"/>
                  </a:lnTo>
                  <a:lnTo>
                    <a:pt x="10143" y="20237"/>
                  </a:lnTo>
                  <a:lnTo>
                    <a:pt x="10157" y="20268"/>
                  </a:lnTo>
                  <a:lnTo>
                    <a:pt x="10159" y="20311"/>
                  </a:lnTo>
                  <a:lnTo>
                    <a:pt x="10168" y="20324"/>
                  </a:lnTo>
                  <a:lnTo>
                    <a:pt x="10173" y="20342"/>
                  </a:lnTo>
                  <a:lnTo>
                    <a:pt x="10166" y="20452"/>
                  </a:lnTo>
                  <a:lnTo>
                    <a:pt x="10161" y="20472"/>
                  </a:lnTo>
                  <a:lnTo>
                    <a:pt x="10171" y="20485"/>
                  </a:lnTo>
                  <a:lnTo>
                    <a:pt x="10178" y="20503"/>
                  </a:lnTo>
                  <a:lnTo>
                    <a:pt x="10187" y="20512"/>
                  </a:lnTo>
                  <a:lnTo>
                    <a:pt x="10197" y="20524"/>
                  </a:lnTo>
                  <a:lnTo>
                    <a:pt x="10205" y="20571"/>
                  </a:lnTo>
                  <a:lnTo>
                    <a:pt x="10203" y="20652"/>
                  </a:lnTo>
                  <a:lnTo>
                    <a:pt x="10195" y="20676"/>
                  </a:lnTo>
                  <a:lnTo>
                    <a:pt x="10200" y="20709"/>
                  </a:lnTo>
                  <a:lnTo>
                    <a:pt x="10210" y="20722"/>
                  </a:lnTo>
                  <a:lnTo>
                    <a:pt x="10223" y="20749"/>
                  </a:lnTo>
                  <a:lnTo>
                    <a:pt x="10234" y="20776"/>
                  </a:lnTo>
                  <a:lnTo>
                    <a:pt x="10252" y="20792"/>
                  </a:lnTo>
                  <a:lnTo>
                    <a:pt x="10272" y="20814"/>
                  </a:lnTo>
                  <a:lnTo>
                    <a:pt x="10288" y="20836"/>
                  </a:lnTo>
                  <a:lnTo>
                    <a:pt x="10285" y="20836"/>
                  </a:lnTo>
                  <a:lnTo>
                    <a:pt x="10292" y="20850"/>
                  </a:lnTo>
                  <a:lnTo>
                    <a:pt x="10305" y="20880"/>
                  </a:lnTo>
                  <a:lnTo>
                    <a:pt x="10309" y="20899"/>
                  </a:lnTo>
                  <a:lnTo>
                    <a:pt x="10313" y="20904"/>
                  </a:lnTo>
                  <a:lnTo>
                    <a:pt x="10320" y="20931"/>
                  </a:lnTo>
                  <a:lnTo>
                    <a:pt x="10321" y="20945"/>
                  </a:lnTo>
                  <a:lnTo>
                    <a:pt x="10325" y="20959"/>
                  </a:lnTo>
                  <a:lnTo>
                    <a:pt x="10333" y="21011"/>
                  </a:lnTo>
                  <a:lnTo>
                    <a:pt x="10337" y="21034"/>
                  </a:lnTo>
                  <a:lnTo>
                    <a:pt x="10341" y="21052"/>
                  </a:lnTo>
                  <a:lnTo>
                    <a:pt x="10345" y="21071"/>
                  </a:lnTo>
                  <a:lnTo>
                    <a:pt x="10347" y="21099"/>
                  </a:lnTo>
                  <a:lnTo>
                    <a:pt x="10360" y="21116"/>
                  </a:lnTo>
                  <a:lnTo>
                    <a:pt x="10373" y="21148"/>
                  </a:lnTo>
                  <a:lnTo>
                    <a:pt x="10375" y="21181"/>
                  </a:lnTo>
                  <a:lnTo>
                    <a:pt x="10379" y="21199"/>
                  </a:lnTo>
                  <a:lnTo>
                    <a:pt x="10398" y="21211"/>
                  </a:lnTo>
                  <a:lnTo>
                    <a:pt x="10431" y="21212"/>
                  </a:lnTo>
                  <a:lnTo>
                    <a:pt x="10450" y="21224"/>
                  </a:lnTo>
                  <a:lnTo>
                    <a:pt x="10462" y="21228"/>
                  </a:lnTo>
                  <a:lnTo>
                    <a:pt x="10475" y="21240"/>
                  </a:lnTo>
                  <a:lnTo>
                    <a:pt x="10514" y="21235"/>
                  </a:lnTo>
                  <a:lnTo>
                    <a:pt x="10527" y="21257"/>
                  </a:lnTo>
                  <a:lnTo>
                    <a:pt x="10540" y="21269"/>
                  </a:lnTo>
                  <a:lnTo>
                    <a:pt x="10546" y="21283"/>
                  </a:lnTo>
                  <a:lnTo>
                    <a:pt x="10559" y="21296"/>
                  </a:lnTo>
                  <a:lnTo>
                    <a:pt x="10566" y="21305"/>
                  </a:lnTo>
                  <a:lnTo>
                    <a:pt x="10588" y="21330"/>
                  </a:lnTo>
                  <a:lnTo>
                    <a:pt x="10618" y="21322"/>
                  </a:lnTo>
                  <a:lnTo>
                    <a:pt x="10627" y="21325"/>
                  </a:lnTo>
                  <a:lnTo>
                    <a:pt x="10643" y="21328"/>
                  </a:lnTo>
                  <a:lnTo>
                    <a:pt x="10646" y="21328"/>
                  </a:lnTo>
                  <a:lnTo>
                    <a:pt x="10680" y="21352"/>
                  </a:lnTo>
                  <a:lnTo>
                    <a:pt x="10695" y="21350"/>
                  </a:lnTo>
                  <a:lnTo>
                    <a:pt x="10701" y="21354"/>
                  </a:lnTo>
                  <a:lnTo>
                    <a:pt x="10730" y="21388"/>
                  </a:lnTo>
                  <a:lnTo>
                    <a:pt x="10737" y="21388"/>
                  </a:lnTo>
                  <a:lnTo>
                    <a:pt x="10749" y="21400"/>
                  </a:lnTo>
                  <a:lnTo>
                    <a:pt x="10759" y="21423"/>
                  </a:lnTo>
                  <a:lnTo>
                    <a:pt x="10769" y="21426"/>
                  </a:lnTo>
                  <a:lnTo>
                    <a:pt x="10778" y="21430"/>
                  </a:lnTo>
                  <a:lnTo>
                    <a:pt x="10819" y="21454"/>
                  </a:lnTo>
                  <a:lnTo>
                    <a:pt x="10828" y="21453"/>
                  </a:lnTo>
                  <a:lnTo>
                    <a:pt x="10830" y="21447"/>
                  </a:lnTo>
                  <a:lnTo>
                    <a:pt x="10845" y="21450"/>
                  </a:lnTo>
                  <a:lnTo>
                    <a:pt x="10852" y="21450"/>
                  </a:lnTo>
                  <a:lnTo>
                    <a:pt x="10870" y="21462"/>
                  </a:lnTo>
                  <a:lnTo>
                    <a:pt x="10883" y="21474"/>
                  </a:lnTo>
                  <a:lnTo>
                    <a:pt x="10897" y="21463"/>
                  </a:lnTo>
                  <a:lnTo>
                    <a:pt x="10900" y="21453"/>
                  </a:lnTo>
                  <a:lnTo>
                    <a:pt x="10981" y="21443"/>
                  </a:lnTo>
                  <a:lnTo>
                    <a:pt x="11006" y="21449"/>
                  </a:lnTo>
                  <a:lnTo>
                    <a:pt x="11012" y="21453"/>
                  </a:lnTo>
                  <a:lnTo>
                    <a:pt x="11025" y="21461"/>
                  </a:lnTo>
                  <a:lnTo>
                    <a:pt x="11027" y="21461"/>
                  </a:lnTo>
                  <a:lnTo>
                    <a:pt x="11034" y="21465"/>
                  </a:lnTo>
                  <a:lnTo>
                    <a:pt x="11083" y="21469"/>
                  </a:lnTo>
                  <a:lnTo>
                    <a:pt x="11086" y="21473"/>
                  </a:lnTo>
                  <a:lnTo>
                    <a:pt x="11092" y="21482"/>
                  </a:lnTo>
                  <a:lnTo>
                    <a:pt x="11092" y="21486"/>
                  </a:lnTo>
                  <a:lnTo>
                    <a:pt x="11106" y="21513"/>
                  </a:lnTo>
                  <a:lnTo>
                    <a:pt x="11124" y="21515"/>
                  </a:lnTo>
                  <a:lnTo>
                    <a:pt x="11131" y="21524"/>
                  </a:lnTo>
                  <a:lnTo>
                    <a:pt x="11148" y="21565"/>
                  </a:lnTo>
                  <a:lnTo>
                    <a:pt x="11173" y="21576"/>
                  </a:lnTo>
                  <a:lnTo>
                    <a:pt x="11182" y="21589"/>
                  </a:lnTo>
                  <a:lnTo>
                    <a:pt x="11198" y="21597"/>
                  </a:lnTo>
                  <a:lnTo>
                    <a:pt x="11204" y="21596"/>
                  </a:lnTo>
                  <a:lnTo>
                    <a:pt x="11210" y="21600"/>
                  </a:lnTo>
                  <a:lnTo>
                    <a:pt x="11219" y="21599"/>
                  </a:lnTo>
                  <a:lnTo>
                    <a:pt x="11225" y="21589"/>
                  </a:lnTo>
                  <a:lnTo>
                    <a:pt x="11224" y="21579"/>
                  </a:lnTo>
                  <a:lnTo>
                    <a:pt x="11227" y="21569"/>
                  </a:lnTo>
                  <a:lnTo>
                    <a:pt x="11219" y="21537"/>
                  </a:lnTo>
                  <a:lnTo>
                    <a:pt x="11224" y="21527"/>
                  </a:lnTo>
                  <a:lnTo>
                    <a:pt x="11234" y="21526"/>
                  </a:lnTo>
                  <a:lnTo>
                    <a:pt x="11236" y="21516"/>
                  </a:lnTo>
                  <a:lnTo>
                    <a:pt x="11254" y="21518"/>
                  </a:lnTo>
                  <a:lnTo>
                    <a:pt x="11260" y="21504"/>
                  </a:lnTo>
                  <a:lnTo>
                    <a:pt x="11269" y="21503"/>
                  </a:lnTo>
                  <a:lnTo>
                    <a:pt x="11302" y="21493"/>
                  </a:lnTo>
                  <a:lnTo>
                    <a:pt x="11311" y="21502"/>
                  </a:lnTo>
                  <a:lnTo>
                    <a:pt x="11320" y="21496"/>
                  </a:lnTo>
                  <a:lnTo>
                    <a:pt x="11319" y="21482"/>
                  </a:lnTo>
                  <a:lnTo>
                    <a:pt x="11321" y="21458"/>
                  </a:lnTo>
                  <a:lnTo>
                    <a:pt x="11317" y="21435"/>
                  </a:lnTo>
                  <a:lnTo>
                    <a:pt x="11315" y="21402"/>
                  </a:lnTo>
                  <a:lnTo>
                    <a:pt x="11304" y="21408"/>
                  </a:lnTo>
                  <a:lnTo>
                    <a:pt x="11292" y="21419"/>
                  </a:lnTo>
                  <a:lnTo>
                    <a:pt x="11286" y="21429"/>
                  </a:lnTo>
                  <a:lnTo>
                    <a:pt x="11281" y="21434"/>
                  </a:lnTo>
                  <a:lnTo>
                    <a:pt x="11296" y="21432"/>
                  </a:lnTo>
                  <a:lnTo>
                    <a:pt x="11298" y="21428"/>
                  </a:lnTo>
                  <a:lnTo>
                    <a:pt x="11304" y="21422"/>
                  </a:lnTo>
                  <a:lnTo>
                    <a:pt x="11308" y="21426"/>
                  </a:lnTo>
                  <a:lnTo>
                    <a:pt x="11305" y="21431"/>
                  </a:lnTo>
                  <a:lnTo>
                    <a:pt x="11309" y="21446"/>
                  </a:lnTo>
                  <a:lnTo>
                    <a:pt x="11309" y="21460"/>
                  </a:lnTo>
                  <a:lnTo>
                    <a:pt x="11303" y="21465"/>
                  </a:lnTo>
                  <a:lnTo>
                    <a:pt x="11298" y="21471"/>
                  </a:lnTo>
                  <a:lnTo>
                    <a:pt x="11298" y="21475"/>
                  </a:lnTo>
                  <a:lnTo>
                    <a:pt x="11291" y="21471"/>
                  </a:lnTo>
                  <a:lnTo>
                    <a:pt x="11286" y="21481"/>
                  </a:lnTo>
                  <a:lnTo>
                    <a:pt x="11283" y="21487"/>
                  </a:lnTo>
                  <a:lnTo>
                    <a:pt x="11271" y="21488"/>
                  </a:lnTo>
                  <a:lnTo>
                    <a:pt x="11271" y="21484"/>
                  </a:lnTo>
                  <a:lnTo>
                    <a:pt x="11274" y="21478"/>
                  </a:lnTo>
                  <a:lnTo>
                    <a:pt x="11276" y="21468"/>
                  </a:lnTo>
                  <a:lnTo>
                    <a:pt x="11279" y="21468"/>
                  </a:lnTo>
                  <a:lnTo>
                    <a:pt x="11276" y="21459"/>
                  </a:lnTo>
                  <a:lnTo>
                    <a:pt x="11273" y="21460"/>
                  </a:lnTo>
                  <a:lnTo>
                    <a:pt x="11272" y="21455"/>
                  </a:lnTo>
                  <a:lnTo>
                    <a:pt x="11269" y="21455"/>
                  </a:lnTo>
                  <a:lnTo>
                    <a:pt x="11264" y="21460"/>
                  </a:lnTo>
                  <a:lnTo>
                    <a:pt x="11258" y="21471"/>
                  </a:lnTo>
                  <a:lnTo>
                    <a:pt x="11250" y="21481"/>
                  </a:lnTo>
                  <a:lnTo>
                    <a:pt x="11243" y="21482"/>
                  </a:lnTo>
                  <a:lnTo>
                    <a:pt x="11241" y="21487"/>
                  </a:lnTo>
                  <a:lnTo>
                    <a:pt x="11238" y="21483"/>
                  </a:lnTo>
                  <a:lnTo>
                    <a:pt x="11237" y="21478"/>
                  </a:lnTo>
                  <a:lnTo>
                    <a:pt x="11246" y="21467"/>
                  </a:lnTo>
                  <a:lnTo>
                    <a:pt x="11254" y="21457"/>
                  </a:lnTo>
                  <a:lnTo>
                    <a:pt x="11269" y="21441"/>
                  </a:lnTo>
                  <a:lnTo>
                    <a:pt x="11275" y="21440"/>
                  </a:lnTo>
                  <a:lnTo>
                    <a:pt x="11277" y="21435"/>
                  </a:lnTo>
                  <a:lnTo>
                    <a:pt x="11277" y="21416"/>
                  </a:lnTo>
                  <a:lnTo>
                    <a:pt x="11279" y="21411"/>
                  </a:lnTo>
                  <a:lnTo>
                    <a:pt x="11289" y="21410"/>
                  </a:lnTo>
                  <a:lnTo>
                    <a:pt x="11291" y="21405"/>
                  </a:lnTo>
                  <a:lnTo>
                    <a:pt x="11290" y="21396"/>
                  </a:lnTo>
                  <a:lnTo>
                    <a:pt x="11288" y="21396"/>
                  </a:lnTo>
                  <a:lnTo>
                    <a:pt x="11266" y="21389"/>
                  </a:lnTo>
                  <a:lnTo>
                    <a:pt x="11257" y="21385"/>
                  </a:lnTo>
                  <a:lnTo>
                    <a:pt x="11251" y="21381"/>
                  </a:lnTo>
                  <a:lnTo>
                    <a:pt x="11238" y="21373"/>
                  </a:lnTo>
                  <a:lnTo>
                    <a:pt x="11238" y="21364"/>
                  </a:lnTo>
                  <a:lnTo>
                    <a:pt x="11243" y="21358"/>
                  </a:lnTo>
                  <a:lnTo>
                    <a:pt x="11243" y="21354"/>
                  </a:lnTo>
                  <a:lnTo>
                    <a:pt x="11236" y="21336"/>
                  </a:lnTo>
                  <a:lnTo>
                    <a:pt x="11236" y="21326"/>
                  </a:lnTo>
                  <a:lnTo>
                    <a:pt x="11238" y="21307"/>
                  </a:lnTo>
                  <a:lnTo>
                    <a:pt x="11240" y="21297"/>
                  </a:lnTo>
                  <a:lnTo>
                    <a:pt x="11237" y="21292"/>
                  </a:lnTo>
                  <a:lnTo>
                    <a:pt x="11231" y="21289"/>
                  </a:lnTo>
                  <a:lnTo>
                    <a:pt x="11228" y="21289"/>
                  </a:lnTo>
                  <a:lnTo>
                    <a:pt x="11227" y="21318"/>
                  </a:lnTo>
                  <a:lnTo>
                    <a:pt x="11220" y="21318"/>
                  </a:lnTo>
                  <a:lnTo>
                    <a:pt x="11219" y="21300"/>
                  </a:lnTo>
                  <a:lnTo>
                    <a:pt x="11221" y="21276"/>
                  </a:lnTo>
                  <a:lnTo>
                    <a:pt x="11218" y="21267"/>
                  </a:lnTo>
                  <a:lnTo>
                    <a:pt x="11217" y="21252"/>
                  </a:lnTo>
                  <a:lnTo>
                    <a:pt x="11212" y="21215"/>
                  </a:lnTo>
                  <a:lnTo>
                    <a:pt x="11209" y="21206"/>
                  </a:lnTo>
                  <a:lnTo>
                    <a:pt x="11210" y="21177"/>
                  </a:lnTo>
                  <a:lnTo>
                    <a:pt x="11186" y="21180"/>
                  </a:lnTo>
                  <a:lnTo>
                    <a:pt x="11194" y="21161"/>
                  </a:lnTo>
                  <a:lnTo>
                    <a:pt x="11185" y="21157"/>
                  </a:lnTo>
                  <a:lnTo>
                    <a:pt x="11173" y="21163"/>
                  </a:lnTo>
                  <a:lnTo>
                    <a:pt x="11185" y="21148"/>
                  </a:lnTo>
                  <a:lnTo>
                    <a:pt x="11184" y="21133"/>
                  </a:lnTo>
                  <a:lnTo>
                    <a:pt x="11163" y="21145"/>
                  </a:lnTo>
                  <a:lnTo>
                    <a:pt x="11160" y="21141"/>
                  </a:lnTo>
                  <a:lnTo>
                    <a:pt x="11162" y="21131"/>
                  </a:lnTo>
                  <a:lnTo>
                    <a:pt x="11165" y="21131"/>
                  </a:lnTo>
                  <a:lnTo>
                    <a:pt x="11165" y="21126"/>
                  </a:lnTo>
                  <a:lnTo>
                    <a:pt x="11168" y="21121"/>
                  </a:lnTo>
                  <a:lnTo>
                    <a:pt x="11171" y="21116"/>
                  </a:lnTo>
                  <a:lnTo>
                    <a:pt x="11174" y="21116"/>
                  </a:lnTo>
                  <a:lnTo>
                    <a:pt x="11173" y="21111"/>
                  </a:lnTo>
                  <a:lnTo>
                    <a:pt x="11149" y="21114"/>
                  </a:lnTo>
                  <a:lnTo>
                    <a:pt x="11149" y="21105"/>
                  </a:lnTo>
                  <a:lnTo>
                    <a:pt x="11151" y="21094"/>
                  </a:lnTo>
                  <a:lnTo>
                    <a:pt x="11154" y="21090"/>
                  </a:lnTo>
                  <a:lnTo>
                    <a:pt x="11160" y="21089"/>
                  </a:lnTo>
                  <a:lnTo>
                    <a:pt x="11164" y="21098"/>
                  </a:lnTo>
                  <a:lnTo>
                    <a:pt x="11167" y="21102"/>
                  </a:lnTo>
                  <a:lnTo>
                    <a:pt x="11173" y="21101"/>
                  </a:lnTo>
                  <a:lnTo>
                    <a:pt x="11172" y="21087"/>
                  </a:lnTo>
                  <a:lnTo>
                    <a:pt x="11169" y="21083"/>
                  </a:lnTo>
                  <a:lnTo>
                    <a:pt x="11163" y="21079"/>
                  </a:lnTo>
                  <a:lnTo>
                    <a:pt x="11154" y="21075"/>
                  </a:lnTo>
                  <a:lnTo>
                    <a:pt x="11153" y="21066"/>
                  </a:lnTo>
                  <a:lnTo>
                    <a:pt x="11159" y="21061"/>
                  </a:lnTo>
                  <a:lnTo>
                    <a:pt x="11162" y="21060"/>
                  </a:lnTo>
                  <a:lnTo>
                    <a:pt x="11165" y="21055"/>
                  </a:lnTo>
                  <a:lnTo>
                    <a:pt x="11168" y="21059"/>
                  </a:lnTo>
                  <a:lnTo>
                    <a:pt x="11171" y="21059"/>
                  </a:lnTo>
                  <a:lnTo>
                    <a:pt x="11172" y="21068"/>
                  </a:lnTo>
                  <a:lnTo>
                    <a:pt x="11178" y="21073"/>
                  </a:lnTo>
                  <a:lnTo>
                    <a:pt x="11180" y="21072"/>
                  </a:lnTo>
                  <a:lnTo>
                    <a:pt x="11184" y="21067"/>
                  </a:lnTo>
                  <a:lnTo>
                    <a:pt x="11182" y="21039"/>
                  </a:lnTo>
                  <a:lnTo>
                    <a:pt x="11178" y="21015"/>
                  </a:lnTo>
                  <a:lnTo>
                    <a:pt x="11172" y="21007"/>
                  </a:lnTo>
                  <a:lnTo>
                    <a:pt x="11165" y="21008"/>
                  </a:lnTo>
                  <a:lnTo>
                    <a:pt x="11162" y="20994"/>
                  </a:lnTo>
                  <a:lnTo>
                    <a:pt x="11164" y="20984"/>
                  </a:lnTo>
                  <a:lnTo>
                    <a:pt x="11151" y="20896"/>
                  </a:lnTo>
                  <a:lnTo>
                    <a:pt x="11135" y="20826"/>
                  </a:lnTo>
                  <a:lnTo>
                    <a:pt x="11120" y="20823"/>
                  </a:lnTo>
                  <a:lnTo>
                    <a:pt x="11107" y="20815"/>
                  </a:lnTo>
                  <a:lnTo>
                    <a:pt x="11100" y="20802"/>
                  </a:lnTo>
                  <a:lnTo>
                    <a:pt x="11097" y="20788"/>
                  </a:lnTo>
                  <a:lnTo>
                    <a:pt x="11100" y="20783"/>
                  </a:lnTo>
                  <a:lnTo>
                    <a:pt x="11102" y="20773"/>
                  </a:lnTo>
                  <a:lnTo>
                    <a:pt x="11105" y="20763"/>
                  </a:lnTo>
                  <a:lnTo>
                    <a:pt x="11104" y="20759"/>
                  </a:lnTo>
                  <a:lnTo>
                    <a:pt x="11110" y="20758"/>
                  </a:lnTo>
                  <a:lnTo>
                    <a:pt x="11114" y="20767"/>
                  </a:lnTo>
                  <a:lnTo>
                    <a:pt x="11120" y="20776"/>
                  </a:lnTo>
                  <a:lnTo>
                    <a:pt x="11127" y="20785"/>
                  </a:lnTo>
                  <a:lnTo>
                    <a:pt x="11139" y="20783"/>
                  </a:lnTo>
                  <a:lnTo>
                    <a:pt x="11144" y="20773"/>
                  </a:lnTo>
                  <a:lnTo>
                    <a:pt x="11141" y="20764"/>
                  </a:lnTo>
                  <a:lnTo>
                    <a:pt x="11134" y="20755"/>
                  </a:lnTo>
                  <a:lnTo>
                    <a:pt x="11131" y="20746"/>
                  </a:lnTo>
                  <a:lnTo>
                    <a:pt x="11125" y="20742"/>
                  </a:lnTo>
                  <a:lnTo>
                    <a:pt x="11122" y="20742"/>
                  </a:lnTo>
                  <a:lnTo>
                    <a:pt x="11122" y="20752"/>
                  </a:lnTo>
                  <a:lnTo>
                    <a:pt x="11116" y="20752"/>
                  </a:lnTo>
                  <a:lnTo>
                    <a:pt x="11110" y="20749"/>
                  </a:lnTo>
                  <a:lnTo>
                    <a:pt x="11103" y="20730"/>
                  </a:lnTo>
                  <a:lnTo>
                    <a:pt x="11099" y="20712"/>
                  </a:lnTo>
                  <a:lnTo>
                    <a:pt x="11095" y="20693"/>
                  </a:lnTo>
                  <a:lnTo>
                    <a:pt x="11094" y="20679"/>
                  </a:lnTo>
                  <a:lnTo>
                    <a:pt x="11100" y="20664"/>
                  </a:lnTo>
                  <a:lnTo>
                    <a:pt x="11102" y="20660"/>
                  </a:lnTo>
                  <a:lnTo>
                    <a:pt x="11112" y="20663"/>
                  </a:lnTo>
                  <a:lnTo>
                    <a:pt x="11121" y="20657"/>
                  </a:lnTo>
                  <a:lnTo>
                    <a:pt x="11130" y="20661"/>
                  </a:lnTo>
                  <a:lnTo>
                    <a:pt x="11136" y="20665"/>
                  </a:lnTo>
                  <a:lnTo>
                    <a:pt x="11139" y="20659"/>
                  </a:lnTo>
                  <a:lnTo>
                    <a:pt x="11135" y="20646"/>
                  </a:lnTo>
                  <a:lnTo>
                    <a:pt x="11135" y="20637"/>
                  </a:lnTo>
                  <a:lnTo>
                    <a:pt x="11137" y="20622"/>
                  </a:lnTo>
                  <a:lnTo>
                    <a:pt x="11136" y="20608"/>
                  </a:lnTo>
                  <a:lnTo>
                    <a:pt x="11130" y="20599"/>
                  </a:lnTo>
                  <a:lnTo>
                    <a:pt x="11123" y="20591"/>
                  </a:lnTo>
                  <a:lnTo>
                    <a:pt x="11126" y="20576"/>
                  </a:lnTo>
                  <a:lnTo>
                    <a:pt x="11140" y="20574"/>
                  </a:lnTo>
                  <a:lnTo>
                    <a:pt x="11146" y="20559"/>
                  </a:lnTo>
                  <a:lnTo>
                    <a:pt x="11145" y="20545"/>
                  </a:lnTo>
                  <a:lnTo>
                    <a:pt x="11142" y="20536"/>
                  </a:lnTo>
                  <a:lnTo>
                    <a:pt x="11140" y="20498"/>
                  </a:lnTo>
                  <a:lnTo>
                    <a:pt x="11142" y="20479"/>
                  </a:lnTo>
                  <a:lnTo>
                    <a:pt x="11144" y="20464"/>
                  </a:lnTo>
                  <a:lnTo>
                    <a:pt x="11150" y="20464"/>
                  </a:lnTo>
                  <a:lnTo>
                    <a:pt x="11152" y="20454"/>
                  </a:lnTo>
                  <a:lnTo>
                    <a:pt x="11151" y="20435"/>
                  </a:lnTo>
                  <a:lnTo>
                    <a:pt x="11143" y="20441"/>
                  </a:lnTo>
                  <a:lnTo>
                    <a:pt x="11137" y="20441"/>
                  </a:lnTo>
                  <a:lnTo>
                    <a:pt x="11131" y="20437"/>
                  </a:lnTo>
                  <a:lnTo>
                    <a:pt x="11125" y="20443"/>
                  </a:lnTo>
                  <a:lnTo>
                    <a:pt x="11122" y="20448"/>
                  </a:lnTo>
                  <a:lnTo>
                    <a:pt x="11123" y="20458"/>
                  </a:lnTo>
                  <a:lnTo>
                    <a:pt x="11119" y="20458"/>
                  </a:lnTo>
                  <a:lnTo>
                    <a:pt x="11117" y="20463"/>
                  </a:lnTo>
                  <a:lnTo>
                    <a:pt x="11102" y="20465"/>
                  </a:lnTo>
                  <a:lnTo>
                    <a:pt x="11096" y="20471"/>
                  </a:lnTo>
                  <a:lnTo>
                    <a:pt x="11084" y="20462"/>
                  </a:lnTo>
                  <a:lnTo>
                    <a:pt x="11074" y="20459"/>
                  </a:lnTo>
                  <a:lnTo>
                    <a:pt x="11056" y="20466"/>
                  </a:lnTo>
                  <a:lnTo>
                    <a:pt x="11053" y="20461"/>
                  </a:lnTo>
                  <a:lnTo>
                    <a:pt x="11052" y="20447"/>
                  </a:lnTo>
                  <a:lnTo>
                    <a:pt x="11049" y="20443"/>
                  </a:lnTo>
                  <a:lnTo>
                    <a:pt x="11046" y="20438"/>
                  </a:lnTo>
                  <a:lnTo>
                    <a:pt x="11043" y="20438"/>
                  </a:lnTo>
                  <a:lnTo>
                    <a:pt x="11031" y="20449"/>
                  </a:lnTo>
                  <a:lnTo>
                    <a:pt x="11007" y="20453"/>
                  </a:lnTo>
                  <a:lnTo>
                    <a:pt x="10995" y="20449"/>
                  </a:lnTo>
                  <a:lnTo>
                    <a:pt x="10989" y="20445"/>
                  </a:lnTo>
                  <a:lnTo>
                    <a:pt x="10985" y="20441"/>
                  </a:lnTo>
                  <a:lnTo>
                    <a:pt x="10985" y="20432"/>
                  </a:lnTo>
                  <a:lnTo>
                    <a:pt x="10991" y="20436"/>
                  </a:lnTo>
                  <a:lnTo>
                    <a:pt x="11003" y="20435"/>
                  </a:lnTo>
                  <a:lnTo>
                    <a:pt x="11016" y="20437"/>
                  </a:lnTo>
                  <a:lnTo>
                    <a:pt x="11022" y="20437"/>
                  </a:lnTo>
                  <a:lnTo>
                    <a:pt x="11033" y="20430"/>
                  </a:lnTo>
                  <a:lnTo>
                    <a:pt x="11039" y="20425"/>
                  </a:lnTo>
                  <a:lnTo>
                    <a:pt x="11042" y="20420"/>
                  </a:lnTo>
                  <a:lnTo>
                    <a:pt x="11042" y="20415"/>
                  </a:lnTo>
                  <a:lnTo>
                    <a:pt x="11038" y="20411"/>
                  </a:lnTo>
                  <a:lnTo>
                    <a:pt x="11035" y="20406"/>
                  </a:lnTo>
                  <a:lnTo>
                    <a:pt x="11033" y="20412"/>
                  </a:lnTo>
                  <a:lnTo>
                    <a:pt x="11026" y="20413"/>
                  </a:lnTo>
                  <a:lnTo>
                    <a:pt x="11017" y="20408"/>
                  </a:lnTo>
                  <a:lnTo>
                    <a:pt x="11011" y="20405"/>
                  </a:lnTo>
                  <a:lnTo>
                    <a:pt x="11008" y="20405"/>
                  </a:lnTo>
                  <a:lnTo>
                    <a:pt x="11008" y="20400"/>
                  </a:lnTo>
                  <a:lnTo>
                    <a:pt x="11010" y="20395"/>
                  </a:lnTo>
                  <a:lnTo>
                    <a:pt x="11013" y="20391"/>
                  </a:lnTo>
                  <a:lnTo>
                    <a:pt x="11019" y="20394"/>
                  </a:lnTo>
                  <a:lnTo>
                    <a:pt x="11023" y="20399"/>
                  </a:lnTo>
                  <a:lnTo>
                    <a:pt x="11026" y="20403"/>
                  </a:lnTo>
                  <a:lnTo>
                    <a:pt x="11029" y="20403"/>
                  </a:lnTo>
                  <a:lnTo>
                    <a:pt x="11025" y="20389"/>
                  </a:lnTo>
                  <a:lnTo>
                    <a:pt x="11021" y="20365"/>
                  </a:lnTo>
                  <a:lnTo>
                    <a:pt x="11018" y="20361"/>
                  </a:lnTo>
                  <a:lnTo>
                    <a:pt x="11009" y="20362"/>
                  </a:lnTo>
                  <a:lnTo>
                    <a:pt x="11000" y="20359"/>
                  </a:lnTo>
                  <a:lnTo>
                    <a:pt x="10996" y="20350"/>
                  </a:lnTo>
                  <a:lnTo>
                    <a:pt x="10999" y="20345"/>
                  </a:lnTo>
                  <a:lnTo>
                    <a:pt x="11005" y="20348"/>
                  </a:lnTo>
                  <a:lnTo>
                    <a:pt x="11011" y="20353"/>
                  </a:lnTo>
                  <a:lnTo>
                    <a:pt x="11011" y="20348"/>
                  </a:lnTo>
                  <a:lnTo>
                    <a:pt x="10998" y="20331"/>
                  </a:lnTo>
                  <a:lnTo>
                    <a:pt x="10985" y="20313"/>
                  </a:lnTo>
                  <a:lnTo>
                    <a:pt x="10979" y="20309"/>
                  </a:lnTo>
                  <a:lnTo>
                    <a:pt x="10978" y="20290"/>
                  </a:lnTo>
                  <a:lnTo>
                    <a:pt x="10987" y="20289"/>
                  </a:lnTo>
                  <a:lnTo>
                    <a:pt x="10994" y="20302"/>
                  </a:lnTo>
                  <a:lnTo>
                    <a:pt x="11004" y="20325"/>
                  </a:lnTo>
                  <a:lnTo>
                    <a:pt x="11008" y="20334"/>
                  </a:lnTo>
                  <a:lnTo>
                    <a:pt x="11014" y="20338"/>
                  </a:lnTo>
                  <a:lnTo>
                    <a:pt x="11017" y="20342"/>
                  </a:lnTo>
                  <a:lnTo>
                    <a:pt x="11020" y="20351"/>
                  </a:lnTo>
                  <a:lnTo>
                    <a:pt x="11023" y="20351"/>
                  </a:lnTo>
                  <a:lnTo>
                    <a:pt x="11023" y="20342"/>
                  </a:lnTo>
                  <a:lnTo>
                    <a:pt x="11026" y="20337"/>
                  </a:lnTo>
                  <a:lnTo>
                    <a:pt x="11029" y="20341"/>
                  </a:lnTo>
                  <a:lnTo>
                    <a:pt x="11033" y="20350"/>
                  </a:lnTo>
                  <a:lnTo>
                    <a:pt x="11033" y="20369"/>
                  </a:lnTo>
                  <a:lnTo>
                    <a:pt x="11037" y="20382"/>
                  </a:lnTo>
                  <a:lnTo>
                    <a:pt x="11037" y="20387"/>
                  </a:lnTo>
                  <a:lnTo>
                    <a:pt x="11047" y="20391"/>
                  </a:lnTo>
                  <a:lnTo>
                    <a:pt x="11050" y="20391"/>
                  </a:lnTo>
                  <a:lnTo>
                    <a:pt x="11053" y="20395"/>
                  </a:lnTo>
                  <a:lnTo>
                    <a:pt x="11053" y="20400"/>
                  </a:lnTo>
                  <a:lnTo>
                    <a:pt x="11051" y="20409"/>
                  </a:lnTo>
                  <a:lnTo>
                    <a:pt x="11051" y="20419"/>
                  </a:lnTo>
                  <a:lnTo>
                    <a:pt x="11057" y="20423"/>
                  </a:lnTo>
                  <a:lnTo>
                    <a:pt x="11067" y="20427"/>
                  </a:lnTo>
                  <a:lnTo>
                    <a:pt x="11070" y="20426"/>
                  </a:lnTo>
                  <a:lnTo>
                    <a:pt x="11075" y="20416"/>
                  </a:lnTo>
                  <a:lnTo>
                    <a:pt x="11077" y="20406"/>
                  </a:lnTo>
                  <a:lnTo>
                    <a:pt x="11081" y="20406"/>
                  </a:lnTo>
                  <a:lnTo>
                    <a:pt x="11077" y="20401"/>
                  </a:lnTo>
                  <a:lnTo>
                    <a:pt x="11074" y="20402"/>
                  </a:lnTo>
                  <a:lnTo>
                    <a:pt x="11066" y="20408"/>
                  </a:lnTo>
                  <a:lnTo>
                    <a:pt x="11060" y="20408"/>
                  </a:lnTo>
                  <a:lnTo>
                    <a:pt x="11056" y="20399"/>
                  </a:lnTo>
                  <a:lnTo>
                    <a:pt x="11059" y="20389"/>
                  </a:lnTo>
                  <a:lnTo>
                    <a:pt x="11055" y="20385"/>
                  </a:lnTo>
                  <a:lnTo>
                    <a:pt x="11055" y="20371"/>
                  </a:lnTo>
                  <a:lnTo>
                    <a:pt x="11058" y="20370"/>
                  </a:lnTo>
                  <a:lnTo>
                    <a:pt x="11070" y="20374"/>
                  </a:lnTo>
                  <a:lnTo>
                    <a:pt x="11079" y="20378"/>
                  </a:lnTo>
                  <a:lnTo>
                    <a:pt x="11083" y="20381"/>
                  </a:lnTo>
                  <a:lnTo>
                    <a:pt x="11085" y="20381"/>
                  </a:lnTo>
                  <a:lnTo>
                    <a:pt x="11086" y="20391"/>
                  </a:lnTo>
                  <a:lnTo>
                    <a:pt x="11083" y="20396"/>
                  </a:lnTo>
                  <a:lnTo>
                    <a:pt x="11086" y="20396"/>
                  </a:lnTo>
                  <a:lnTo>
                    <a:pt x="11089" y="20400"/>
                  </a:lnTo>
                  <a:lnTo>
                    <a:pt x="11095" y="20390"/>
                  </a:lnTo>
                  <a:lnTo>
                    <a:pt x="11098" y="20385"/>
                  </a:lnTo>
                  <a:lnTo>
                    <a:pt x="11097" y="20375"/>
                  </a:lnTo>
                  <a:lnTo>
                    <a:pt x="11094" y="20375"/>
                  </a:lnTo>
                  <a:lnTo>
                    <a:pt x="11091" y="20371"/>
                  </a:lnTo>
                  <a:lnTo>
                    <a:pt x="11093" y="20361"/>
                  </a:lnTo>
                  <a:lnTo>
                    <a:pt x="11099" y="20351"/>
                  </a:lnTo>
                  <a:lnTo>
                    <a:pt x="11102" y="20346"/>
                  </a:lnTo>
                  <a:lnTo>
                    <a:pt x="11108" y="20340"/>
                  </a:lnTo>
                  <a:lnTo>
                    <a:pt x="11111" y="20345"/>
                  </a:lnTo>
                  <a:lnTo>
                    <a:pt x="11111" y="20355"/>
                  </a:lnTo>
                  <a:lnTo>
                    <a:pt x="11114" y="20349"/>
                  </a:lnTo>
                  <a:lnTo>
                    <a:pt x="11117" y="20340"/>
                  </a:lnTo>
                  <a:lnTo>
                    <a:pt x="11119" y="20330"/>
                  </a:lnTo>
                  <a:lnTo>
                    <a:pt x="11116" y="20321"/>
                  </a:lnTo>
                  <a:lnTo>
                    <a:pt x="11112" y="20311"/>
                  </a:lnTo>
                  <a:lnTo>
                    <a:pt x="11109" y="20307"/>
                  </a:lnTo>
                  <a:lnTo>
                    <a:pt x="11106" y="20313"/>
                  </a:lnTo>
                  <a:lnTo>
                    <a:pt x="11101" y="20327"/>
                  </a:lnTo>
                  <a:lnTo>
                    <a:pt x="11098" y="20332"/>
                  </a:lnTo>
                  <a:lnTo>
                    <a:pt x="11089" y="20334"/>
                  </a:lnTo>
                  <a:lnTo>
                    <a:pt x="11086" y="20330"/>
                  </a:lnTo>
                  <a:lnTo>
                    <a:pt x="11086" y="20325"/>
                  </a:lnTo>
                  <a:lnTo>
                    <a:pt x="11088" y="20319"/>
                  </a:lnTo>
                  <a:lnTo>
                    <a:pt x="11094" y="20318"/>
                  </a:lnTo>
                  <a:lnTo>
                    <a:pt x="11097" y="20314"/>
                  </a:lnTo>
                  <a:lnTo>
                    <a:pt x="11094" y="20304"/>
                  </a:lnTo>
                  <a:lnTo>
                    <a:pt x="11090" y="20296"/>
                  </a:lnTo>
                  <a:lnTo>
                    <a:pt x="11090" y="20286"/>
                  </a:lnTo>
                  <a:lnTo>
                    <a:pt x="11092" y="20281"/>
                  </a:lnTo>
                  <a:lnTo>
                    <a:pt x="11092" y="20277"/>
                  </a:lnTo>
                  <a:lnTo>
                    <a:pt x="11089" y="20277"/>
                  </a:lnTo>
                  <a:lnTo>
                    <a:pt x="11089" y="20272"/>
                  </a:lnTo>
                  <a:lnTo>
                    <a:pt x="11080" y="20278"/>
                  </a:lnTo>
                  <a:lnTo>
                    <a:pt x="11071" y="20279"/>
                  </a:lnTo>
                  <a:lnTo>
                    <a:pt x="11065" y="20275"/>
                  </a:lnTo>
                  <a:lnTo>
                    <a:pt x="11058" y="20261"/>
                  </a:lnTo>
                  <a:lnTo>
                    <a:pt x="11058" y="20256"/>
                  </a:lnTo>
                  <a:lnTo>
                    <a:pt x="11061" y="20256"/>
                  </a:lnTo>
                  <a:lnTo>
                    <a:pt x="11064" y="20261"/>
                  </a:lnTo>
                  <a:lnTo>
                    <a:pt x="11070" y="20265"/>
                  </a:lnTo>
                  <a:lnTo>
                    <a:pt x="11074" y="20269"/>
                  </a:lnTo>
                  <a:lnTo>
                    <a:pt x="11092" y="20267"/>
                  </a:lnTo>
                  <a:lnTo>
                    <a:pt x="11090" y="20243"/>
                  </a:lnTo>
                  <a:lnTo>
                    <a:pt x="11093" y="20229"/>
                  </a:lnTo>
                  <a:lnTo>
                    <a:pt x="11096" y="20223"/>
                  </a:lnTo>
                  <a:lnTo>
                    <a:pt x="11099" y="20294"/>
                  </a:lnTo>
                  <a:lnTo>
                    <a:pt x="11102" y="20299"/>
                  </a:lnTo>
                  <a:lnTo>
                    <a:pt x="11109" y="20302"/>
                  </a:lnTo>
                  <a:lnTo>
                    <a:pt x="11108" y="20293"/>
                  </a:lnTo>
                  <a:lnTo>
                    <a:pt x="11105" y="20289"/>
                  </a:lnTo>
                  <a:lnTo>
                    <a:pt x="11102" y="20284"/>
                  </a:lnTo>
                  <a:lnTo>
                    <a:pt x="11104" y="20279"/>
                  </a:lnTo>
                  <a:lnTo>
                    <a:pt x="11104" y="20275"/>
                  </a:lnTo>
                  <a:lnTo>
                    <a:pt x="11107" y="20275"/>
                  </a:lnTo>
                  <a:lnTo>
                    <a:pt x="11113" y="20279"/>
                  </a:lnTo>
                  <a:lnTo>
                    <a:pt x="11117" y="20287"/>
                  </a:lnTo>
                  <a:lnTo>
                    <a:pt x="11117" y="20292"/>
                  </a:lnTo>
                  <a:lnTo>
                    <a:pt x="11124" y="20310"/>
                  </a:lnTo>
                  <a:lnTo>
                    <a:pt x="11126" y="20334"/>
                  </a:lnTo>
                  <a:lnTo>
                    <a:pt x="11123" y="20353"/>
                  </a:lnTo>
                  <a:lnTo>
                    <a:pt x="11121" y="20367"/>
                  </a:lnTo>
                  <a:lnTo>
                    <a:pt x="11121" y="20372"/>
                  </a:lnTo>
                  <a:lnTo>
                    <a:pt x="11124" y="20376"/>
                  </a:lnTo>
                  <a:lnTo>
                    <a:pt x="11127" y="20371"/>
                  </a:lnTo>
                  <a:lnTo>
                    <a:pt x="11133" y="20370"/>
                  </a:lnTo>
                  <a:lnTo>
                    <a:pt x="11137" y="20380"/>
                  </a:lnTo>
                  <a:lnTo>
                    <a:pt x="11138" y="20389"/>
                  </a:lnTo>
                  <a:lnTo>
                    <a:pt x="11135" y="20394"/>
                  </a:lnTo>
                  <a:lnTo>
                    <a:pt x="11131" y="20394"/>
                  </a:lnTo>
                  <a:lnTo>
                    <a:pt x="11125" y="20391"/>
                  </a:lnTo>
                  <a:lnTo>
                    <a:pt x="11116" y="20392"/>
                  </a:lnTo>
                  <a:lnTo>
                    <a:pt x="11120" y="20401"/>
                  </a:lnTo>
                  <a:lnTo>
                    <a:pt x="11123" y="20410"/>
                  </a:lnTo>
                  <a:lnTo>
                    <a:pt x="11129" y="20409"/>
                  </a:lnTo>
                  <a:lnTo>
                    <a:pt x="11138" y="20403"/>
                  </a:lnTo>
                  <a:lnTo>
                    <a:pt x="11144" y="20393"/>
                  </a:lnTo>
                  <a:lnTo>
                    <a:pt x="11143" y="20389"/>
                  </a:lnTo>
                  <a:lnTo>
                    <a:pt x="11150" y="20392"/>
                  </a:lnTo>
                  <a:lnTo>
                    <a:pt x="11159" y="20391"/>
                  </a:lnTo>
                  <a:lnTo>
                    <a:pt x="11162" y="20348"/>
                  </a:lnTo>
                  <a:lnTo>
                    <a:pt x="11172" y="20285"/>
                  </a:lnTo>
                  <a:lnTo>
                    <a:pt x="11178" y="20232"/>
                  </a:lnTo>
                  <a:lnTo>
                    <a:pt x="11188" y="20193"/>
                  </a:lnTo>
                  <a:lnTo>
                    <a:pt x="11197" y="20183"/>
                  </a:lnTo>
                  <a:lnTo>
                    <a:pt x="11202" y="20168"/>
                  </a:lnTo>
                  <a:lnTo>
                    <a:pt x="11201" y="20144"/>
                  </a:lnTo>
                  <a:lnTo>
                    <a:pt x="11205" y="20120"/>
                  </a:lnTo>
                  <a:lnTo>
                    <a:pt x="11213" y="20086"/>
                  </a:lnTo>
                  <a:lnTo>
                    <a:pt x="11216" y="20081"/>
                  </a:lnTo>
                  <a:lnTo>
                    <a:pt x="11222" y="20084"/>
                  </a:lnTo>
                  <a:lnTo>
                    <a:pt x="11222" y="20079"/>
                  </a:lnTo>
                  <a:lnTo>
                    <a:pt x="11215" y="20076"/>
                  </a:lnTo>
                  <a:lnTo>
                    <a:pt x="11209" y="20076"/>
                  </a:lnTo>
                  <a:lnTo>
                    <a:pt x="11206" y="20072"/>
                  </a:lnTo>
                  <a:lnTo>
                    <a:pt x="11203" y="20068"/>
                  </a:lnTo>
                  <a:lnTo>
                    <a:pt x="11191" y="20069"/>
                  </a:lnTo>
                  <a:lnTo>
                    <a:pt x="11191" y="20074"/>
                  </a:lnTo>
                  <a:lnTo>
                    <a:pt x="11189" y="20089"/>
                  </a:lnTo>
                  <a:lnTo>
                    <a:pt x="11190" y="20112"/>
                  </a:lnTo>
                  <a:lnTo>
                    <a:pt x="11187" y="20122"/>
                  </a:lnTo>
                  <a:lnTo>
                    <a:pt x="11185" y="20127"/>
                  </a:lnTo>
                  <a:lnTo>
                    <a:pt x="11179" y="20133"/>
                  </a:lnTo>
                  <a:lnTo>
                    <a:pt x="11176" y="20128"/>
                  </a:lnTo>
                  <a:lnTo>
                    <a:pt x="11172" y="20119"/>
                  </a:lnTo>
                  <a:lnTo>
                    <a:pt x="11175" y="20109"/>
                  </a:lnTo>
                  <a:lnTo>
                    <a:pt x="11174" y="20105"/>
                  </a:lnTo>
                  <a:lnTo>
                    <a:pt x="11177" y="20104"/>
                  </a:lnTo>
                  <a:lnTo>
                    <a:pt x="11184" y="20108"/>
                  </a:lnTo>
                  <a:lnTo>
                    <a:pt x="11183" y="20090"/>
                  </a:lnTo>
                  <a:lnTo>
                    <a:pt x="11176" y="20081"/>
                  </a:lnTo>
                  <a:lnTo>
                    <a:pt x="11175" y="20062"/>
                  </a:lnTo>
                  <a:lnTo>
                    <a:pt x="11181" y="20061"/>
                  </a:lnTo>
                  <a:lnTo>
                    <a:pt x="11181" y="20056"/>
                  </a:lnTo>
                  <a:lnTo>
                    <a:pt x="11175" y="20048"/>
                  </a:lnTo>
                  <a:lnTo>
                    <a:pt x="11162" y="20039"/>
                  </a:lnTo>
                  <a:lnTo>
                    <a:pt x="11149" y="20022"/>
                  </a:lnTo>
                  <a:lnTo>
                    <a:pt x="11148" y="20008"/>
                  </a:lnTo>
                  <a:lnTo>
                    <a:pt x="11151" y="19994"/>
                  </a:lnTo>
                  <a:lnTo>
                    <a:pt x="11153" y="19984"/>
                  </a:lnTo>
                  <a:lnTo>
                    <a:pt x="11152" y="19970"/>
                  </a:lnTo>
                  <a:lnTo>
                    <a:pt x="11147" y="19970"/>
                  </a:lnTo>
                  <a:lnTo>
                    <a:pt x="11129" y="19982"/>
                  </a:lnTo>
                  <a:lnTo>
                    <a:pt x="11111" y="19984"/>
                  </a:lnTo>
                  <a:lnTo>
                    <a:pt x="11105" y="19980"/>
                  </a:lnTo>
                  <a:lnTo>
                    <a:pt x="11101" y="19967"/>
                  </a:lnTo>
                  <a:lnTo>
                    <a:pt x="11098" y="19962"/>
                  </a:lnTo>
                  <a:lnTo>
                    <a:pt x="11088" y="19959"/>
                  </a:lnTo>
                  <a:lnTo>
                    <a:pt x="11088" y="19954"/>
                  </a:lnTo>
                  <a:lnTo>
                    <a:pt x="11091" y="19944"/>
                  </a:lnTo>
                  <a:lnTo>
                    <a:pt x="11097" y="19943"/>
                  </a:lnTo>
                  <a:lnTo>
                    <a:pt x="11097" y="19939"/>
                  </a:lnTo>
                  <a:lnTo>
                    <a:pt x="11103" y="19943"/>
                  </a:lnTo>
                  <a:lnTo>
                    <a:pt x="11106" y="19952"/>
                  </a:lnTo>
                  <a:lnTo>
                    <a:pt x="11109" y="19956"/>
                  </a:lnTo>
                  <a:lnTo>
                    <a:pt x="11113" y="19960"/>
                  </a:lnTo>
                  <a:lnTo>
                    <a:pt x="11116" y="19960"/>
                  </a:lnTo>
                  <a:lnTo>
                    <a:pt x="11119" y="19955"/>
                  </a:lnTo>
                  <a:lnTo>
                    <a:pt x="11115" y="19946"/>
                  </a:lnTo>
                  <a:lnTo>
                    <a:pt x="11118" y="19946"/>
                  </a:lnTo>
                  <a:lnTo>
                    <a:pt x="11118" y="19941"/>
                  </a:lnTo>
                  <a:lnTo>
                    <a:pt x="11129" y="19934"/>
                  </a:lnTo>
                  <a:lnTo>
                    <a:pt x="11157" y="19931"/>
                  </a:lnTo>
                  <a:lnTo>
                    <a:pt x="11172" y="19934"/>
                  </a:lnTo>
                  <a:lnTo>
                    <a:pt x="11172" y="19939"/>
                  </a:lnTo>
                  <a:lnTo>
                    <a:pt x="11169" y="19944"/>
                  </a:lnTo>
                  <a:lnTo>
                    <a:pt x="11164" y="19949"/>
                  </a:lnTo>
                  <a:lnTo>
                    <a:pt x="11161" y="19959"/>
                  </a:lnTo>
                  <a:lnTo>
                    <a:pt x="11164" y="19963"/>
                  </a:lnTo>
                  <a:lnTo>
                    <a:pt x="11173" y="19963"/>
                  </a:lnTo>
                  <a:lnTo>
                    <a:pt x="11185" y="19951"/>
                  </a:lnTo>
                  <a:lnTo>
                    <a:pt x="11190" y="19941"/>
                  </a:lnTo>
                  <a:lnTo>
                    <a:pt x="11199" y="19935"/>
                  </a:lnTo>
                  <a:lnTo>
                    <a:pt x="11208" y="19934"/>
                  </a:lnTo>
                  <a:lnTo>
                    <a:pt x="11218" y="19938"/>
                  </a:lnTo>
                  <a:lnTo>
                    <a:pt x="11227" y="19946"/>
                  </a:lnTo>
                  <a:lnTo>
                    <a:pt x="11234" y="19960"/>
                  </a:lnTo>
                  <a:lnTo>
                    <a:pt x="11234" y="19965"/>
                  </a:lnTo>
                  <a:lnTo>
                    <a:pt x="11219" y="19971"/>
                  </a:lnTo>
                  <a:lnTo>
                    <a:pt x="11223" y="19975"/>
                  </a:lnTo>
                  <a:lnTo>
                    <a:pt x="11232" y="19979"/>
                  </a:lnTo>
                  <a:lnTo>
                    <a:pt x="11244" y="19977"/>
                  </a:lnTo>
                  <a:lnTo>
                    <a:pt x="11249" y="19967"/>
                  </a:lnTo>
                  <a:lnTo>
                    <a:pt x="11257" y="19942"/>
                  </a:lnTo>
                  <a:lnTo>
                    <a:pt x="11267" y="19903"/>
                  </a:lnTo>
                  <a:lnTo>
                    <a:pt x="11275" y="19874"/>
                  </a:lnTo>
                  <a:lnTo>
                    <a:pt x="11286" y="19858"/>
                  </a:lnTo>
                  <a:lnTo>
                    <a:pt x="11291" y="19844"/>
                  </a:lnTo>
                  <a:lnTo>
                    <a:pt x="11301" y="19842"/>
                  </a:lnTo>
                  <a:lnTo>
                    <a:pt x="11300" y="19838"/>
                  </a:lnTo>
                  <a:lnTo>
                    <a:pt x="11303" y="19827"/>
                  </a:lnTo>
                  <a:lnTo>
                    <a:pt x="11305" y="19814"/>
                  </a:lnTo>
                  <a:lnTo>
                    <a:pt x="11305" y="19799"/>
                  </a:lnTo>
                  <a:lnTo>
                    <a:pt x="11310" y="19794"/>
                  </a:lnTo>
                  <a:lnTo>
                    <a:pt x="11313" y="19793"/>
                  </a:lnTo>
                  <a:lnTo>
                    <a:pt x="11313" y="19798"/>
                  </a:lnTo>
                  <a:lnTo>
                    <a:pt x="11319" y="19797"/>
                  </a:lnTo>
                  <a:lnTo>
                    <a:pt x="11316" y="19731"/>
                  </a:lnTo>
                  <a:lnTo>
                    <a:pt x="11313" y="19727"/>
                  </a:lnTo>
                  <a:lnTo>
                    <a:pt x="11310" y="19727"/>
                  </a:lnTo>
                  <a:lnTo>
                    <a:pt x="11304" y="19723"/>
                  </a:lnTo>
                  <a:lnTo>
                    <a:pt x="11301" y="19723"/>
                  </a:lnTo>
                  <a:lnTo>
                    <a:pt x="11301" y="19728"/>
                  </a:lnTo>
                  <a:lnTo>
                    <a:pt x="11298" y="19729"/>
                  </a:lnTo>
                  <a:lnTo>
                    <a:pt x="11302" y="19742"/>
                  </a:lnTo>
                  <a:lnTo>
                    <a:pt x="11299" y="19752"/>
                  </a:lnTo>
                  <a:lnTo>
                    <a:pt x="11293" y="19758"/>
                  </a:lnTo>
                  <a:lnTo>
                    <a:pt x="11281" y="19759"/>
                  </a:lnTo>
                  <a:lnTo>
                    <a:pt x="11276" y="19769"/>
                  </a:lnTo>
                  <a:lnTo>
                    <a:pt x="11270" y="19775"/>
                  </a:lnTo>
                  <a:lnTo>
                    <a:pt x="11270" y="19780"/>
                  </a:lnTo>
                  <a:lnTo>
                    <a:pt x="11274" y="19784"/>
                  </a:lnTo>
                  <a:lnTo>
                    <a:pt x="11274" y="19793"/>
                  </a:lnTo>
                  <a:lnTo>
                    <a:pt x="11271" y="19803"/>
                  </a:lnTo>
                  <a:lnTo>
                    <a:pt x="11272" y="19808"/>
                  </a:lnTo>
                  <a:lnTo>
                    <a:pt x="11260" y="19809"/>
                  </a:lnTo>
                  <a:lnTo>
                    <a:pt x="11258" y="19833"/>
                  </a:lnTo>
                  <a:lnTo>
                    <a:pt x="11250" y="19853"/>
                  </a:lnTo>
                  <a:lnTo>
                    <a:pt x="11247" y="19854"/>
                  </a:lnTo>
                  <a:lnTo>
                    <a:pt x="11246" y="19849"/>
                  </a:lnTo>
                  <a:lnTo>
                    <a:pt x="11249" y="19839"/>
                  </a:lnTo>
                  <a:lnTo>
                    <a:pt x="11248" y="19820"/>
                  </a:lnTo>
                  <a:lnTo>
                    <a:pt x="11253" y="19805"/>
                  </a:lnTo>
                  <a:lnTo>
                    <a:pt x="11256" y="19791"/>
                  </a:lnTo>
                  <a:lnTo>
                    <a:pt x="11255" y="19786"/>
                  </a:lnTo>
                  <a:lnTo>
                    <a:pt x="11249" y="19782"/>
                  </a:lnTo>
                  <a:lnTo>
                    <a:pt x="11237" y="19779"/>
                  </a:lnTo>
                  <a:lnTo>
                    <a:pt x="11231" y="19775"/>
                  </a:lnTo>
                  <a:lnTo>
                    <a:pt x="11224" y="19776"/>
                  </a:lnTo>
                  <a:lnTo>
                    <a:pt x="11225" y="19780"/>
                  </a:lnTo>
                  <a:lnTo>
                    <a:pt x="11222" y="19785"/>
                  </a:lnTo>
                  <a:lnTo>
                    <a:pt x="11216" y="19791"/>
                  </a:lnTo>
                  <a:lnTo>
                    <a:pt x="11211" y="19801"/>
                  </a:lnTo>
                  <a:lnTo>
                    <a:pt x="11202" y="19807"/>
                  </a:lnTo>
                  <a:lnTo>
                    <a:pt x="11198" y="19798"/>
                  </a:lnTo>
                  <a:lnTo>
                    <a:pt x="11201" y="19788"/>
                  </a:lnTo>
                  <a:lnTo>
                    <a:pt x="11200" y="19779"/>
                  </a:lnTo>
                  <a:lnTo>
                    <a:pt x="11203" y="19774"/>
                  </a:lnTo>
                  <a:lnTo>
                    <a:pt x="11212" y="19768"/>
                  </a:lnTo>
                  <a:lnTo>
                    <a:pt x="11218" y="19767"/>
                  </a:lnTo>
                  <a:lnTo>
                    <a:pt x="11221" y="19771"/>
                  </a:lnTo>
                  <a:lnTo>
                    <a:pt x="11227" y="19770"/>
                  </a:lnTo>
                  <a:lnTo>
                    <a:pt x="11241" y="19750"/>
                  </a:lnTo>
                  <a:lnTo>
                    <a:pt x="11250" y="19730"/>
                  </a:lnTo>
                  <a:lnTo>
                    <a:pt x="11252" y="19725"/>
                  </a:lnTo>
                  <a:lnTo>
                    <a:pt x="11249" y="19725"/>
                  </a:lnTo>
                  <a:lnTo>
                    <a:pt x="11246" y="19716"/>
                  </a:lnTo>
                  <a:lnTo>
                    <a:pt x="11242" y="19707"/>
                  </a:lnTo>
                  <a:lnTo>
                    <a:pt x="11245" y="19697"/>
                  </a:lnTo>
                  <a:lnTo>
                    <a:pt x="11250" y="19688"/>
                  </a:lnTo>
                  <a:lnTo>
                    <a:pt x="11259" y="19686"/>
                  </a:lnTo>
                  <a:lnTo>
                    <a:pt x="11263" y="19699"/>
                  </a:lnTo>
                  <a:lnTo>
                    <a:pt x="11261" y="19710"/>
                  </a:lnTo>
                  <a:lnTo>
                    <a:pt x="11261" y="19714"/>
                  </a:lnTo>
                  <a:lnTo>
                    <a:pt x="11270" y="19713"/>
                  </a:lnTo>
                  <a:lnTo>
                    <a:pt x="11276" y="19708"/>
                  </a:lnTo>
                  <a:lnTo>
                    <a:pt x="11284" y="19697"/>
                  </a:lnTo>
                  <a:lnTo>
                    <a:pt x="11290" y="19692"/>
                  </a:lnTo>
                  <a:lnTo>
                    <a:pt x="11302" y="19681"/>
                  </a:lnTo>
                  <a:lnTo>
                    <a:pt x="11310" y="19670"/>
                  </a:lnTo>
                  <a:lnTo>
                    <a:pt x="11313" y="19666"/>
                  </a:lnTo>
                  <a:lnTo>
                    <a:pt x="11307" y="19661"/>
                  </a:lnTo>
                  <a:lnTo>
                    <a:pt x="11306" y="19656"/>
                  </a:lnTo>
                  <a:lnTo>
                    <a:pt x="11309" y="19652"/>
                  </a:lnTo>
                  <a:lnTo>
                    <a:pt x="11312" y="19651"/>
                  </a:lnTo>
                  <a:lnTo>
                    <a:pt x="11315" y="19655"/>
                  </a:lnTo>
                  <a:lnTo>
                    <a:pt x="11319" y="19665"/>
                  </a:lnTo>
                  <a:lnTo>
                    <a:pt x="11319" y="19674"/>
                  </a:lnTo>
                  <a:lnTo>
                    <a:pt x="11317" y="19688"/>
                  </a:lnTo>
                  <a:lnTo>
                    <a:pt x="11314" y="19698"/>
                  </a:lnTo>
                  <a:lnTo>
                    <a:pt x="11312" y="19698"/>
                  </a:lnTo>
                  <a:lnTo>
                    <a:pt x="11309" y="19704"/>
                  </a:lnTo>
                  <a:lnTo>
                    <a:pt x="11309" y="19708"/>
                  </a:lnTo>
                  <a:lnTo>
                    <a:pt x="11318" y="19712"/>
                  </a:lnTo>
                  <a:lnTo>
                    <a:pt x="11325" y="19716"/>
                  </a:lnTo>
                  <a:lnTo>
                    <a:pt x="11334" y="19720"/>
                  </a:lnTo>
                  <a:lnTo>
                    <a:pt x="11337" y="19719"/>
                  </a:lnTo>
                  <a:lnTo>
                    <a:pt x="11337" y="19714"/>
                  </a:lnTo>
                  <a:lnTo>
                    <a:pt x="11339" y="19700"/>
                  </a:lnTo>
                  <a:lnTo>
                    <a:pt x="11341" y="19676"/>
                  </a:lnTo>
                  <a:lnTo>
                    <a:pt x="11349" y="19656"/>
                  </a:lnTo>
                  <a:lnTo>
                    <a:pt x="11333" y="19639"/>
                  </a:lnTo>
                  <a:lnTo>
                    <a:pt x="11341" y="19633"/>
                  </a:lnTo>
                  <a:lnTo>
                    <a:pt x="11358" y="19598"/>
                  </a:lnTo>
                  <a:lnTo>
                    <a:pt x="11351" y="19641"/>
                  </a:lnTo>
                  <a:lnTo>
                    <a:pt x="11361" y="19659"/>
                  </a:lnTo>
                  <a:lnTo>
                    <a:pt x="11350" y="19679"/>
                  </a:lnTo>
                  <a:lnTo>
                    <a:pt x="11349" y="19717"/>
                  </a:lnTo>
                  <a:lnTo>
                    <a:pt x="11360" y="19706"/>
                  </a:lnTo>
                  <a:lnTo>
                    <a:pt x="11366" y="19692"/>
                  </a:lnTo>
                  <a:lnTo>
                    <a:pt x="11366" y="19706"/>
                  </a:lnTo>
                  <a:lnTo>
                    <a:pt x="11381" y="19695"/>
                  </a:lnTo>
                  <a:lnTo>
                    <a:pt x="11389" y="19674"/>
                  </a:lnTo>
                  <a:lnTo>
                    <a:pt x="11380" y="19671"/>
                  </a:lnTo>
                  <a:lnTo>
                    <a:pt x="11391" y="19656"/>
                  </a:lnTo>
                  <a:lnTo>
                    <a:pt x="11406" y="19644"/>
                  </a:lnTo>
                  <a:lnTo>
                    <a:pt x="11423" y="19623"/>
                  </a:lnTo>
                  <a:lnTo>
                    <a:pt x="11426" y="19618"/>
                  </a:lnTo>
                  <a:lnTo>
                    <a:pt x="11425" y="19609"/>
                  </a:lnTo>
                  <a:lnTo>
                    <a:pt x="11421" y="19594"/>
                  </a:lnTo>
                  <a:lnTo>
                    <a:pt x="11415" y="19581"/>
                  </a:lnTo>
                  <a:lnTo>
                    <a:pt x="11413" y="19558"/>
                  </a:lnTo>
                  <a:lnTo>
                    <a:pt x="11416" y="19548"/>
                  </a:lnTo>
                  <a:lnTo>
                    <a:pt x="11418" y="19529"/>
                  </a:lnTo>
                  <a:lnTo>
                    <a:pt x="11415" y="19520"/>
                  </a:lnTo>
                  <a:lnTo>
                    <a:pt x="11408" y="19506"/>
                  </a:lnTo>
                  <a:lnTo>
                    <a:pt x="11398" y="19498"/>
                  </a:lnTo>
                  <a:lnTo>
                    <a:pt x="11389" y="19485"/>
                  </a:lnTo>
                  <a:lnTo>
                    <a:pt x="11382" y="19476"/>
                  </a:lnTo>
                  <a:lnTo>
                    <a:pt x="11385" y="19466"/>
                  </a:lnTo>
                  <a:lnTo>
                    <a:pt x="11387" y="19461"/>
                  </a:lnTo>
                  <a:lnTo>
                    <a:pt x="11390" y="19461"/>
                  </a:lnTo>
                  <a:lnTo>
                    <a:pt x="11400" y="19464"/>
                  </a:lnTo>
                  <a:lnTo>
                    <a:pt x="11406" y="19473"/>
                  </a:lnTo>
                  <a:lnTo>
                    <a:pt x="11413" y="19482"/>
                  </a:lnTo>
                  <a:lnTo>
                    <a:pt x="11419" y="19481"/>
                  </a:lnTo>
                  <a:lnTo>
                    <a:pt x="11424" y="19476"/>
                  </a:lnTo>
                  <a:lnTo>
                    <a:pt x="11427" y="19470"/>
                  </a:lnTo>
                  <a:lnTo>
                    <a:pt x="11427" y="19466"/>
                  </a:lnTo>
                  <a:lnTo>
                    <a:pt x="11420" y="19448"/>
                  </a:lnTo>
                  <a:lnTo>
                    <a:pt x="11410" y="19435"/>
                  </a:lnTo>
                  <a:lnTo>
                    <a:pt x="11404" y="19435"/>
                  </a:lnTo>
                  <a:lnTo>
                    <a:pt x="11398" y="19441"/>
                  </a:lnTo>
                  <a:lnTo>
                    <a:pt x="11395" y="19436"/>
                  </a:lnTo>
                  <a:lnTo>
                    <a:pt x="11395" y="19428"/>
                  </a:lnTo>
                  <a:lnTo>
                    <a:pt x="11403" y="19416"/>
                  </a:lnTo>
                  <a:lnTo>
                    <a:pt x="11406" y="19411"/>
                  </a:lnTo>
                  <a:lnTo>
                    <a:pt x="11412" y="19411"/>
                  </a:lnTo>
                  <a:lnTo>
                    <a:pt x="11413" y="19429"/>
                  </a:lnTo>
                  <a:lnTo>
                    <a:pt x="11426" y="19438"/>
                  </a:lnTo>
                  <a:lnTo>
                    <a:pt x="11429" y="19437"/>
                  </a:lnTo>
                  <a:lnTo>
                    <a:pt x="11429" y="19456"/>
                  </a:lnTo>
                  <a:lnTo>
                    <a:pt x="11433" y="19469"/>
                  </a:lnTo>
                  <a:lnTo>
                    <a:pt x="11442" y="19469"/>
                  </a:lnTo>
                  <a:lnTo>
                    <a:pt x="11451" y="19472"/>
                  </a:lnTo>
                  <a:lnTo>
                    <a:pt x="11452" y="19477"/>
                  </a:lnTo>
                  <a:lnTo>
                    <a:pt x="11456" y="19495"/>
                  </a:lnTo>
                  <a:lnTo>
                    <a:pt x="11454" y="19520"/>
                  </a:lnTo>
                  <a:lnTo>
                    <a:pt x="11458" y="19529"/>
                  </a:lnTo>
                  <a:lnTo>
                    <a:pt x="11463" y="19532"/>
                  </a:lnTo>
                  <a:lnTo>
                    <a:pt x="11466" y="19523"/>
                  </a:lnTo>
                  <a:lnTo>
                    <a:pt x="11472" y="19518"/>
                  </a:lnTo>
                  <a:lnTo>
                    <a:pt x="11475" y="19512"/>
                  </a:lnTo>
                  <a:lnTo>
                    <a:pt x="11478" y="19517"/>
                  </a:lnTo>
                  <a:lnTo>
                    <a:pt x="11482" y="19526"/>
                  </a:lnTo>
                  <a:lnTo>
                    <a:pt x="11485" y="19535"/>
                  </a:lnTo>
                  <a:lnTo>
                    <a:pt x="11485" y="19540"/>
                  </a:lnTo>
                  <a:lnTo>
                    <a:pt x="11488" y="19539"/>
                  </a:lnTo>
                  <a:lnTo>
                    <a:pt x="11497" y="19528"/>
                  </a:lnTo>
                  <a:lnTo>
                    <a:pt x="11505" y="19513"/>
                  </a:lnTo>
                  <a:lnTo>
                    <a:pt x="11514" y="19503"/>
                  </a:lnTo>
                  <a:lnTo>
                    <a:pt x="11537" y="19481"/>
                  </a:lnTo>
                  <a:lnTo>
                    <a:pt x="11560" y="19464"/>
                  </a:lnTo>
                  <a:lnTo>
                    <a:pt x="11575" y="19453"/>
                  </a:lnTo>
                  <a:lnTo>
                    <a:pt x="11595" y="19431"/>
                  </a:lnTo>
                  <a:lnTo>
                    <a:pt x="11598" y="19426"/>
                  </a:lnTo>
                  <a:lnTo>
                    <a:pt x="11585" y="19409"/>
                  </a:lnTo>
                  <a:lnTo>
                    <a:pt x="11575" y="19396"/>
                  </a:lnTo>
                  <a:lnTo>
                    <a:pt x="11565" y="19387"/>
                  </a:lnTo>
                  <a:lnTo>
                    <a:pt x="11559" y="19378"/>
                  </a:lnTo>
                  <a:lnTo>
                    <a:pt x="11553" y="19379"/>
                  </a:lnTo>
                  <a:lnTo>
                    <a:pt x="11545" y="19399"/>
                  </a:lnTo>
                  <a:lnTo>
                    <a:pt x="11536" y="19410"/>
                  </a:lnTo>
                  <a:lnTo>
                    <a:pt x="11524" y="19411"/>
                  </a:lnTo>
                  <a:lnTo>
                    <a:pt x="11515" y="19407"/>
                  </a:lnTo>
                  <a:lnTo>
                    <a:pt x="11514" y="19388"/>
                  </a:lnTo>
                  <a:lnTo>
                    <a:pt x="11523" y="19392"/>
                  </a:lnTo>
                  <a:lnTo>
                    <a:pt x="11530" y="19396"/>
                  </a:lnTo>
                  <a:lnTo>
                    <a:pt x="11535" y="19391"/>
                  </a:lnTo>
                  <a:lnTo>
                    <a:pt x="11541" y="19385"/>
                  </a:lnTo>
                  <a:lnTo>
                    <a:pt x="11547" y="19375"/>
                  </a:lnTo>
                  <a:lnTo>
                    <a:pt x="11549" y="19370"/>
                  </a:lnTo>
                  <a:lnTo>
                    <a:pt x="11549" y="19365"/>
                  </a:lnTo>
                  <a:lnTo>
                    <a:pt x="11542" y="19352"/>
                  </a:lnTo>
                  <a:lnTo>
                    <a:pt x="11533" y="19339"/>
                  </a:lnTo>
                  <a:lnTo>
                    <a:pt x="11520" y="19326"/>
                  </a:lnTo>
                  <a:lnTo>
                    <a:pt x="11510" y="19318"/>
                  </a:lnTo>
                  <a:lnTo>
                    <a:pt x="11502" y="19324"/>
                  </a:lnTo>
                  <a:lnTo>
                    <a:pt x="11499" y="19333"/>
                  </a:lnTo>
                  <a:lnTo>
                    <a:pt x="11487" y="19335"/>
                  </a:lnTo>
                  <a:lnTo>
                    <a:pt x="11486" y="19312"/>
                  </a:lnTo>
                  <a:lnTo>
                    <a:pt x="11488" y="19302"/>
                  </a:lnTo>
                  <a:lnTo>
                    <a:pt x="11491" y="19292"/>
                  </a:lnTo>
                  <a:lnTo>
                    <a:pt x="11490" y="19283"/>
                  </a:lnTo>
                  <a:lnTo>
                    <a:pt x="11487" y="19273"/>
                  </a:lnTo>
                  <a:lnTo>
                    <a:pt x="11477" y="19256"/>
                  </a:lnTo>
                  <a:lnTo>
                    <a:pt x="11467" y="19252"/>
                  </a:lnTo>
                  <a:lnTo>
                    <a:pt x="11461" y="19239"/>
                  </a:lnTo>
                  <a:lnTo>
                    <a:pt x="11463" y="19220"/>
                  </a:lnTo>
                  <a:lnTo>
                    <a:pt x="11459" y="19206"/>
                  </a:lnTo>
                  <a:lnTo>
                    <a:pt x="11471" y="19204"/>
                  </a:lnTo>
                  <a:lnTo>
                    <a:pt x="11481" y="19207"/>
                  </a:lnTo>
                  <a:lnTo>
                    <a:pt x="11487" y="19207"/>
                  </a:lnTo>
                  <a:lnTo>
                    <a:pt x="11492" y="19202"/>
                  </a:lnTo>
                  <a:lnTo>
                    <a:pt x="11495" y="19187"/>
                  </a:lnTo>
                  <a:lnTo>
                    <a:pt x="11494" y="19169"/>
                  </a:lnTo>
                  <a:lnTo>
                    <a:pt x="11490" y="19159"/>
                  </a:lnTo>
                  <a:lnTo>
                    <a:pt x="11490" y="19145"/>
                  </a:lnTo>
                  <a:lnTo>
                    <a:pt x="11495" y="19130"/>
                  </a:lnTo>
                  <a:lnTo>
                    <a:pt x="11501" y="19129"/>
                  </a:lnTo>
                  <a:lnTo>
                    <a:pt x="11502" y="19157"/>
                  </a:lnTo>
                  <a:lnTo>
                    <a:pt x="11500" y="19177"/>
                  </a:lnTo>
                  <a:lnTo>
                    <a:pt x="11503" y="19233"/>
                  </a:lnTo>
                  <a:lnTo>
                    <a:pt x="11501" y="19248"/>
                  </a:lnTo>
                  <a:lnTo>
                    <a:pt x="11501" y="19262"/>
                  </a:lnTo>
                  <a:lnTo>
                    <a:pt x="11505" y="19271"/>
                  </a:lnTo>
                  <a:lnTo>
                    <a:pt x="11520" y="19269"/>
                  </a:lnTo>
                  <a:lnTo>
                    <a:pt x="11526" y="19264"/>
                  </a:lnTo>
                  <a:lnTo>
                    <a:pt x="11532" y="19268"/>
                  </a:lnTo>
                  <a:lnTo>
                    <a:pt x="11533" y="19292"/>
                  </a:lnTo>
                  <a:lnTo>
                    <a:pt x="11540" y="19295"/>
                  </a:lnTo>
                  <a:lnTo>
                    <a:pt x="11552" y="19294"/>
                  </a:lnTo>
                  <a:lnTo>
                    <a:pt x="11554" y="19279"/>
                  </a:lnTo>
                  <a:lnTo>
                    <a:pt x="11556" y="19269"/>
                  </a:lnTo>
                  <a:lnTo>
                    <a:pt x="11550" y="19261"/>
                  </a:lnTo>
                  <a:lnTo>
                    <a:pt x="11549" y="19242"/>
                  </a:lnTo>
                  <a:lnTo>
                    <a:pt x="11552" y="19241"/>
                  </a:lnTo>
                  <a:lnTo>
                    <a:pt x="11558" y="19246"/>
                  </a:lnTo>
                  <a:lnTo>
                    <a:pt x="11562" y="19260"/>
                  </a:lnTo>
                  <a:lnTo>
                    <a:pt x="11566" y="19278"/>
                  </a:lnTo>
                  <a:lnTo>
                    <a:pt x="11567" y="19302"/>
                  </a:lnTo>
                  <a:lnTo>
                    <a:pt x="11561" y="19307"/>
                  </a:lnTo>
                  <a:lnTo>
                    <a:pt x="11555" y="19313"/>
                  </a:lnTo>
                  <a:lnTo>
                    <a:pt x="11552" y="19313"/>
                  </a:lnTo>
                  <a:lnTo>
                    <a:pt x="11549" y="19303"/>
                  </a:lnTo>
                  <a:lnTo>
                    <a:pt x="11546" y="19309"/>
                  </a:lnTo>
                  <a:lnTo>
                    <a:pt x="11547" y="19314"/>
                  </a:lnTo>
                  <a:lnTo>
                    <a:pt x="11544" y="19323"/>
                  </a:lnTo>
                  <a:lnTo>
                    <a:pt x="11544" y="19328"/>
                  </a:lnTo>
                  <a:lnTo>
                    <a:pt x="11547" y="19333"/>
                  </a:lnTo>
                  <a:lnTo>
                    <a:pt x="11553" y="19327"/>
                  </a:lnTo>
                  <a:lnTo>
                    <a:pt x="11562" y="19321"/>
                  </a:lnTo>
                  <a:lnTo>
                    <a:pt x="11571" y="19315"/>
                  </a:lnTo>
                  <a:lnTo>
                    <a:pt x="11576" y="19305"/>
                  </a:lnTo>
                  <a:lnTo>
                    <a:pt x="11588" y="19290"/>
                  </a:lnTo>
                  <a:lnTo>
                    <a:pt x="11593" y="19279"/>
                  </a:lnTo>
                  <a:lnTo>
                    <a:pt x="11593" y="19270"/>
                  </a:lnTo>
                  <a:lnTo>
                    <a:pt x="11586" y="19266"/>
                  </a:lnTo>
                  <a:lnTo>
                    <a:pt x="11580" y="19266"/>
                  </a:lnTo>
                  <a:lnTo>
                    <a:pt x="11577" y="19262"/>
                  </a:lnTo>
                  <a:lnTo>
                    <a:pt x="11577" y="19258"/>
                  </a:lnTo>
                  <a:lnTo>
                    <a:pt x="11580" y="19252"/>
                  </a:lnTo>
                  <a:lnTo>
                    <a:pt x="11579" y="19243"/>
                  </a:lnTo>
                  <a:lnTo>
                    <a:pt x="11576" y="19234"/>
                  </a:lnTo>
                  <a:lnTo>
                    <a:pt x="11572" y="19230"/>
                  </a:lnTo>
                  <a:lnTo>
                    <a:pt x="11575" y="19215"/>
                  </a:lnTo>
                  <a:lnTo>
                    <a:pt x="11571" y="19211"/>
                  </a:lnTo>
                  <a:lnTo>
                    <a:pt x="11571" y="19206"/>
                  </a:lnTo>
                  <a:lnTo>
                    <a:pt x="11568" y="19202"/>
                  </a:lnTo>
                  <a:lnTo>
                    <a:pt x="11574" y="19187"/>
                  </a:lnTo>
                  <a:lnTo>
                    <a:pt x="11582" y="19186"/>
                  </a:lnTo>
                  <a:lnTo>
                    <a:pt x="11586" y="19195"/>
                  </a:lnTo>
                  <a:lnTo>
                    <a:pt x="11587" y="19209"/>
                  </a:lnTo>
                  <a:lnTo>
                    <a:pt x="11584" y="19224"/>
                  </a:lnTo>
                  <a:lnTo>
                    <a:pt x="11585" y="19233"/>
                  </a:lnTo>
                  <a:lnTo>
                    <a:pt x="11594" y="19236"/>
                  </a:lnTo>
                  <a:lnTo>
                    <a:pt x="11600" y="19241"/>
                  </a:lnTo>
                  <a:lnTo>
                    <a:pt x="11604" y="19249"/>
                  </a:lnTo>
                  <a:lnTo>
                    <a:pt x="11604" y="19254"/>
                  </a:lnTo>
                  <a:lnTo>
                    <a:pt x="11601" y="19260"/>
                  </a:lnTo>
                  <a:lnTo>
                    <a:pt x="11602" y="19268"/>
                  </a:lnTo>
                  <a:lnTo>
                    <a:pt x="11605" y="19268"/>
                  </a:lnTo>
                  <a:lnTo>
                    <a:pt x="11611" y="19263"/>
                  </a:lnTo>
                  <a:lnTo>
                    <a:pt x="11619" y="19257"/>
                  </a:lnTo>
                  <a:lnTo>
                    <a:pt x="11628" y="19256"/>
                  </a:lnTo>
                  <a:lnTo>
                    <a:pt x="11631" y="19251"/>
                  </a:lnTo>
                  <a:lnTo>
                    <a:pt x="11628" y="19242"/>
                  </a:lnTo>
                  <a:lnTo>
                    <a:pt x="11630" y="19232"/>
                  </a:lnTo>
                  <a:lnTo>
                    <a:pt x="11630" y="19227"/>
                  </a:lnTo>
                  <a:lnTo>
                    <a:pt x="11633" y="19227"/>
                  </a:lnTo>
                  <a:lnTo>
                    <a:pt x="11636" y="19231"/>
                  </a:lnTo>
                  <a:lnTo>
                    <a:pt x="11654" y="19224"/>
                  </a:lnTo>
                  <a:lnTo>
                    <a:pt x="11663" y="19219"/>
                  </a:lnTo>
                  <a:lnTo>
                    <a:pt x="11668" y="19208"/>
                  </a:lnTo>
                  <a:lnTo>
                    <a:pt x="11674" y="19193"/>
                  </a:lnTo>
                  <a:lnTo>
                    <a:pt x="11673" y="19179"/>
                  </a:lnTo>
                  <a:lnTo>
                    <a:pt x="11678" y="19165"/>
                  </a:lnTo>
                  <a:lnTo>
                    <a:pt x="11681" y="19154"/>
                  </a:lnTo>
                  <a:lnTo>
                    <a:pt x="11684" y="19150"/>
                  </a:lnTo>
                  <a:lnTo>
                    <a:pt x="11686" y="19144"/>
                  </a:lnTo>
                  <a:lnTo>
                    <a:pt x="11695" y="19143"/>
                  </a:lnTo>
                  <a:lnTo>
                    <a:pt x="11693" y="19158"/>
                  </a:lnTo>
                  <a:lnTo>
                    <a:pt x="11687" y="19164"/>
                  </a:lnTo>
                  <a:lnTo>
                    <a:pt x="11685" y="19173"/>
                  </a:lnTo>
                  <a:lnTo>
                    <a:pt x="11679" y="19183"/>
                  </a:lnTo>
                  <a:lnTo>
                    <a:pt x="11678" y="19217"/>
                  </a:lnTo>
                  <a:lnTo>
                    <a:pt x="11676" y="19231"/>
                  </a:lnTo>
                  <a:lnTo>
                    <a:pt x="11673" y="19241"/>
                  </a:lnTo>
                  <a:lnTo>
                    <a:pt x="11667" y="19246"/>
                  </a:lnTo>
                  <a:lnTo>
                    <a:pt x="11664" y="19247"/>
                  </a:lnTo>
                  <a:lnTo>
                    <a:pt x="11658" y="19252"/>
                  </a:lnTo>
                  <a:lnTo>
                    <a:pt x="11659" y="19257"/>
                  </a:lnTo>
                  <a:lnTo>
                    <a:pt x="11665" y="19265"/>
                  </a:lnTo>
                  <a:lnTo>
                    <a:pt x="11671" y="19269"/>
                  </a:lnTo>
                  <a:lnTo>
                    <a:pt x="11674" y="19269"/>
                  </a:lnTo>
                  <a:lnTo>
                    <a:pt x="11677" y="19264"/>
                  </a:lnTo>
                  <a:lnTo>
                    <a:pt x="11689" y="19258"/>
                  </a:lnTo>
                  <a:lnTo>
                    <a:pt x="11692" y="19258"/>
                  </a:lnTo>
                  <a:lnTo>
                    <a:pt x="11695" y="19262"/>
                  </a:lnTo>
                  <a:lnTo>
                    <a:pt x="11698" y="19266"/>
                  </a:lnTo>
                  <a:lnTo>
                    <a:pt x="11696" y="19271"/>
                  </a:lnTo>
                  <a:lnTo>
                    <a:pt x="11690" y="19277"/>
                  </a:lnTo>
                  <a:lnTo>
                    <a:pt x="11681" y="19283"/>
                  </a:lnTo>
                  <a:lnTo>
                    <a:pt x="11675" y="19288"/>
                  </a:lnTo>
                  <a:lnTo>
                    <a:pt x="11672" y="19288"/>
                  </a:lnTo>
                  <a:lnTo>
                    <a:pt x="11672" y="19279"/>
                  </a:lnTo>
                  <a:lnTo>
                    <a:pt x="11666" y="19280"/>
                  </a:lnTo>
                  <a:lnTo>
                    <a:pt x="11660" y="19285"/>
                  </a:lnTo>
                  <a:lnTo>
                    <a:pt x="11661" y="19304"/>
                  </a:lnTo>
                  <a:lnTo>
                    <a:pt x="11664" y="19303"/>
                  </a:lnTo>
                  <a:lnTo>
                    <a:pt x="11670" y="19308"/>
                  </a:lnTo>
                  <a:lnTo>
                    <a:pt x="11693" y="19286"/>
                  </a:lnTo>
                  <a:lnTo>
                    <a:pt x="11708" y="19270"/>
                  </a:lnTo>
                  <a:lnTo>
                    <a:pt x="11719" y="19259"/>
                  </a:lnTo>
                  <a:lnTo>
                    <a:pt x="11734" y="19243"/>
                  </a:lnTo>
                  <a:lnTo>
                    <a:pt x="11742" y="19237"/>
                  </a:lnTo>
                  <a:lnTo>
                    <a:pt x="11755" y="19240"/>
                  </a:lnTo>
                  <a:lnTo>
                    <a:pt x="11764" y="19239"/>
                  </a:lnTo>
                  <a:lnTo>
                    <a:pt x="11769" y="19229"/>
                  </a:lnTo>
                  <a:lnTo>
                    <a:pt x="11775" y="19224"/>
                  </a:lnTo>
                  <a:lnTo>
                    <a:pt x="11778" y="19223"/>
                  </a:lnTo>
                  <a:lnTo>
                    <a:pt x="11780" y="19252"/>
                  </a:lnTo>
                  <a:lnTo>
                    <a:pt x="11777" y="19266"/>
                  </a:lnTo>
                  <a:lnTo>
                    <a:pt x="11774" y="19271"/>
                  </a:lnTo>
                  <a:lnTo>
                    <a:pt x="11754" y="19283"/>
                  </a:lnTo>
                  <a:lnTo>
                    <a:pt x="11731" y="19305"/>
                  </a:lnTo>
                  <a:lnTo>
                    <a:pt x="11710" y="19322"/>
                  </a:lnTo>
                  <a:lnTo>
                    <a:pt x="11696" y="19338"/>
                  </a:lnTo>
                  <a:lnTo>
                    <a:pt x="11684" y="19348"/>
                  </a:lnTo>
                  <a:lnTo>
                    <a:pt x="11673" y="19364"/>
                  </a:lnTo>
                  <a:lnTo>
                    <a:pt x="11673" y="19373"/>
                  </a:lnTo>
                  <a:lnTo>
                    <a:pt x="11680" y="19373"/>
                  </a:lnTo>
                  <a:lnTo>
                    <a:pt x="11700" y="19356"/>
                  </a:lnTo>
                  <a:lnTo>
                    <a:pt x="11717" y="19340"/>
                  </a:lnTo>
                  <a:lnTo>
                    <a:pt x="11784" y="19280"/>
                  </a:lnTo>
                  <a:lnTo>
                    <a:pt x="11838" y="19225"/>
                  </a:lnTo>
                  <a:lnTo>
                    <a:pt x="11882" y="19182"/>
                  </a:lnTo>
                  <a:lnTo>
                    <a:pt x="11899" y="19166"/>
                  </a:lnTo>
                  <a:lnTo>
                    <a:pt x="11905" y="19161"/>
                  </a:lnTo>
                  <a:lnTo>
                    <a:pt x="11904" y="19151"/>
                  </a:lnTo>
                  <a:lnTo>
                    <a:pt x="11902" y="19151"/>
                  </a:lnTo>
                  <a:lnTo>
                    <a:pt x="11875" y="19173"/>
                  </a:lnTo>
                  <a:lnTo>
                    <a:pt x="11846" y="19201"/>
                  </a:lnTo>
                  <a:lnTo>
                    <a:pt x="11794" y="19245"/>
                  </a:lnTo>
                  <a:lnTo>
                    <a:pt x="11791" y="19245"/>
                  </a:lnTo>
                  <a:lnTo>
                    <a:pt x="11788" y="19241"/>
                  </a:lnTo>
                  <a:lnTo>
                    <a:pt x="11793" y="19217"/>
                  </a:lnTo>
                  <a:lnTo>
                    <a:pt x="11795" y="19193"/>
                  </a:lnTo>
                  <a:lnTo>
                    <a:pt x="11797" y="19187"/>
                  </a:lnTo>
                  <a:lnTo>
                    <a:pt x="11809" y="19176"/>
                  </a:lnTo>
                  <a:lnTo>
                    <a:pt x="11832" y="19159"/>
                  </a:lnTo>
                  <a:lnTo>
                    <a:pt x="11853" y="19147"/>
                  </a:lnTo>
                  <a:lnTo>
                    <a:pt x="11865" y="19141"/>
                  </a:lnTo>
                  <a:lnTo>
                    <a:pt x="11868" y="19141"/>
                  </a:lnTo>
                  <a:lnTo>
                    <a:pt x="11877" y="19144"/>
                  </a:lnTo>
                  <a:lnTo>
                    <a:pt x="11889" y="19148"/>
                  </a:lnTo>
                  <a:lnTo>
                    <a:pt x="11898" y="19142"/>
                  </a:lnTo>
                  <a:lnTo>
                    <a:pt x="11912" y="19126"/>
                  </a:lnTo>
                  <a:lnTo>
                    <a:pt x="11915" y="19126"/>
                  </a:lnTo>
                  <a:lnTo>
                    <a:pt x="11915" y="19130"/>
                  </a:lnTo>
                  <a:lnTo>
                    <a:pt x="11913" y="19140"/>
                  </a:lnTo>
                  <a:lnTo>
                    <a:pt x="11913" y="19145"/>
                  </a:lnTo>
                  <a:lnTo>
                    <a:pt x="11916" y="19144"/>
                  </a:lnTo>
                  <a:lnTo>
                    <a:pt x="11948" y="19112"/>
                  </a:lnTo>
                  <a:lnTo>
                    <a:pt x="11982" y="19075"/>
                  </a:lnTo>
                  <a:lnTo>
                    <a:pt x="12022" y="19018"/>
                  </a:lnTo>
                  <a:lnTo>
                    <a:pt x="12039" y="18997"/>
                  </a:lnTo>
                  <a:lnTo>
                    <a:pt x="12051" y="18986"/>
                  </a:lnTo>
                  <a:lnTo>
                    <a:pt x="12077" y="18964"/>
                  </a:lnTo>
                  <a:lnTo>
                    <a:pt x="12082" y="18953"/>
                  </a:lnTo>
                  <a:lnTo>
                    <a:pt x="12093" y="18923"/>
                  </a:lnTo>
                  <a:lnTo>
                    <a:pt x="12107" y="18898"/>
                  </a:lnTo>
                  <a:lnTo>
                    <a:pt x="12115" y="18887"/>
                  </a:lnTo>
                  <a:lnTo>
                    <a:pt x="12130" y="18867"/>
                  </a:lnTo>
                  <a:lnTo>
                    <a:pt x="12152" y="18835"/>
                  </a:lnTo>
                  <a:lnTo>
                    <a:pt x="12152" y="18831"/>
                  </a:lnTo>
                  <a:lnTo>
                    <a:pt x="12140" y="18832"/>
                  </a:lnTo>
                  <a:lnTo>
                    <a:pt x="12126" y="18853"/>
                  </a:lnTo>
                  <a:lnTo>
                    <a:pt x="12111" y="18874"/>
                  </a:lnTo>
                  <a:lnTo>
                    <a:pt x="12109" y="18878"/>
                  </a:lnTo>
                  <a:lnTo>
                    <a:pt x="12109" y="18874"/>
                  </a:lnTo>
                  <a:lnTo>
                    <a:pt x="12111" y="18864"/>
                  </a:lnTo>
                  <a:lnTo>
                    <a:pt x="12114" y="18859"/>
                  </a:lnTo>
                  <a:lnTo>
                    <a:pt x="12113" y="18845"/>
                  </a:lnTo>
                  <a:lnTo>
                    <a:pt x="12121" y="18834"/>
                  </a:lnTo>
                  <a:lnTo>
                    <a:pt x="12130" y="18824"/>
                  </a:lnTo>
                  <a:lnTo>
                    <a:pt x="12133" y="18819"/>
                  </a:lnTo>
                  <a:lnTo>
                    <a:pt x="12121" y="18821"/>
                  </a:lnTo>
                  <a:lnTo>
                    <a:pt x="12112" y="18826"/>
                  </a:lnTo>
                  <a:lnTo>
                    <a:pt x="12104" y="18836"/>
                  </a:lnTo>
                  <a:lnTo>
                    <a:pt x="12091" y="18838"/>
                  </a:lnTo>
                  <a:lnTo>
                    <a:pt x="12088" y="18833"/>
                  </a:lnTo>
                  <a:lnTo>
                    <a:pt x="12085" y="18834"/>
                  </a:lnTo>
                  <a:lnTo>
                    <a:pt x="12085" y="18825"/>
                  </a:lnTo>
                  <a:lnTo>
                    <a:pt x="12091" y="18819"/>
                  </a:lnTo>
                  <a:lnTo>
                    <a:pt x="12096" y="18814"/>
                  </a:lnTo>
                  <a:lnTo>
                    <a:pt x="12102" y="18813"/>
                  </a:lnTo>
                  <a:lnTo>
                    <a:pt x="12106" y="18818"/>
                  </a:lnTo>
                  <a:lnTo>
                    <a:pt x="12109" y="18817"/>
                  </a:lnTo>
                  <a:lnTo>
                    <a:pt x="12117" y="18802"/>
                  </a:lnTo>
                  <a:lnTo>
                    <a:pt x="12129" y="18791"/>
                  </a:lnTo>
                  <a:lnTo>
                    <a:pt x="12129" y="18796"/>
                  </a:lnTo>
                  <a:lnTo>
                    <a:pt x="12133" y="18814"/>
                  </a:lnTo>
                  <a:lnTo>
                    <a:pt x="12142" y="18822"/>
                  </a:lnTo>
                  <a:lnTo>
                    <a:pt x="12148" y="18822"/>
                  </a:lnTo>
                  <a:lnTo>
                    <a:pt x="12141" y="18804"/>
                  </a:lnTo>
                  <a:lnTo>
                    <a:pt x="12135" y="18790"/>
                  </a:lnTo>
                  <a:lnTo>
                    <a:pt x="12136" y="18761"/>
                  </a:lnTo>
                  <a:lnTo>
                    <a:pt x="12135" y="18747"/>
                  </a:lnTo>
                  <a:lnTo>
                    <a:pt x="12138" y="18733"/>
                  </a:lnTo>
                  <a:lnTo>
                    <a:pt x="12144" y="18728"/>
                  </a:lnTo>
                  <a:lnTo>
                    <a:pt x="12146" y="18723"/>
                  </a:lnTo>
                  <a:lnTo>
                    <a:pt x="12152" y="18721"/>
                  </a:lnTo>
                  <a:lnTo>
                    <a:pt x="12153" y="18731"/>
                  </a:lnTo>
                  <a:lnTo>
                    <a:pt x="12156" y="18740"/>
                  </a:lnTo>
                  <a:lnTo>
                    <a:pt x="12159" y="18740"/>
                  </a:lnTo>
                  <a:lnTo>
                    <a:pt x="12168" y="18734"/>
                  </a:lnTo>
                  <a:lnTo>
                    <a:pt x="12177" y="18723"/>
                  </a:lnTo>
                  <a:lnTo>
                    <a:pt x="12194" y="18697"/>
                  </a:lnTo>
                  <a:lnTo>
                    <a:pt x="12205" y="18682"/>
                  </a:lnTo>
                  <a:lnTo>
                    <a:pt x="12207" y="18672"/>
                  </a:lnTo>
                  <a:lnTo>
                    <a:pt x="12204" y="18658"/>
                  </a:lnTo>
                  <a:lnTo>
                    <a:pt x="12203" y="18653"/>
                  </a:lnTo>
                  <a:lnTo>
                    <a:pt x="12212" y="18652"/>
                  </a:lnTo>
                  <a:lnTo>
                    <a:pt x="12218" y="18647"/>
                  </a:lnTo>
                  <a:lnTo>
                    <a:pt x="12221" y="18637"/>
                  </a:lnTo>
                  <a:lnTo>
                    <a:pt x="12223" y="18618"/>
                  </a:lnTo>
                  <a:lnTo>
                    <a:pt x="12229" y="18618"/>
                  </a:lnTo>
                  <a:lnTo>
                    <a:pt x="12232" y="18621"/>
                  </a:lnTo>
                  <a:lnTo>
                    <a:pt x="12250" y="18619"/>
                  </a:lnTo>
                  <a:lnTo>
                    <a:pt x="12249" y="18600"/>
                  </a:lnTo>
                  <a:lnTo>
                    <a:pt x="12246" y="18591"/>
                  </a:lnTo>
                  <a:lnTo>
                    <a:pt x="12248" y="18577"/>
                  </a:lnTo>
                  <a:lnTo>
                    <a:pt x="12247" y="18549"/>
                  </a:lnTo>
                  <a:lnTo>
                    <a:pt x="12249" y="18529"/>
                  </a:lnTo>
                  <a:lnTo>
                    <a:pt x="12248" y="18515"/>
                  </a:lnTo>
                  <a:lnTo>
                    <a:pt x="12242" y="18511"/>
                  </a:lnTo>
                  <a:lnTo>
                    <a:pt x="12239" y="18517"/>
                  </a:lnTo>
                  <a:lnTo>
                    <a:pt x="12236" y="18521"/>
                  </a:lnTo>
                  <a:lnTo>
                    <a:pt x="12237" y="18531"/>
                  </a:lnTo>
                  <a:lnTo>
                    <a:pt x="12228" y="18532"/>
                  </a:lnTo>
                  <a:lnTo>
                    <a:pt x="12221" y="18528"/>
                  </a:lnTo>
                  <a:lnTo>
                    <a:pt x="12218" y="18528"/>
                  </a:lnTo>
                  <a:lnTo>
                    <a:pt x="12221" y="18514"/>
                  </a:lnTo>
                  <a:lnTo>
                    <a:pt x="12220" y="18504"/>
                  </a:lnTo>
                  <a:lnTo>
                    <a:pt x="12208" y="18506"/>
                  </a:lnTo>
                  <a:lnTo>
                    <a:pt x="12205" y="18501"/>
                  </a:lnTo>
                  <a:lnTo>
                    <a:pt x="12205" y="18497"/>
                  </a:lnTo>
                  <a:lnTo>
                    <a:pt x="12207" y="18487"/>
                  </a:lnTo>
                  <a:lnTo>
                    <a:pt x="12213" y="18486"/>
                  </a:lnTo>
                  <a:lnTo>
                    <a:pt x="12219" y="18481"/>
                  </a:lnTo>
                  <a:lnTo>
                    <a:pt x="12225" y="18484"/>
                  </a:lnTo>
                  <a:lnTo>
                    <a:pt x="12228" y="18484"/>
                  </a:lnTo>
                  <a:lnTo>
                    <a:pt x="12231" y="18479"/>
                  </a:lnTo>
                  <a:lnTo>
                    <a:pt x="12234" y="18474"/>
                  </a:lnTo>
                  <a:lnTo>
                    <a:pt x="12233" y="18455"/>
                  </a:lnTo>
                  <a:lnTo>
                    <a:pt x="12221" y="18452"/>
                  </a:lnTo>
                  <a:lnTo>
                    <a:pt x="12205" y="18449"/>
                  </a:lnTo>
                  <a:lnTo>
                    <a:pt x="12196" y="18441"/>
                  </a:lnTo>
                  <a:lnTo>
                    <a:pt x="12186" y="18433"/>
                  </a:lnTo>
                  <a:lnTo>
                    <a:pt x="12186" y="18428"/>
                  </a:lnTo>
                  <a:lnTo>
                    <a:pt x="12188" y="18413"/>
                  </a:lnTo>
                  <a:lnTo>
                    <a:pt x="12194" y="18403"/>
                  </a:lnTo>
                  <a:lnTo>
                    <a:pt x="12196" y="18393"/>
                  </a:lnTo>
                  <a:lnTo>
                    <a:pt x="12196" y="18375"/>
                  </a:lnTo>
                  <a:lnTo>
                    <a:pt x="12186" y="18366"/>
                  </a:lnTo>
                  <a:lnTo>
                    <a:pt x="12179" y="18348"/>
                  </a:lnTo>
                  <a:lnTo>
                    <a:pt x="12181" y="18338"/>
                  </a:lnTo>
                  <a:lnTo>
                    <a:pt x="12184" y="18328"/>
                  </a:lnTo>
                  <a:lnTo>
                    <a:pt x="12190" y="18323"/>
                  </a:lnTo>
                  <a:lnTo>
                    <a:pt x="12192" y="18318"/>
                  </a:lnTo>
                  <a:lnTo>
                    <a:pt x="12190" y="18314"/>
                  </a:lnTo>
                  <a:lnTo>
                    <a:pt x="12183" y="18309"/>
                  </a:lnTo>
                  <a:lnTo>
                    <a:pt x="12171" y="18306"/>
                  </a:lnTo>
                  <a:lnTo>
                    <a:pt x="12165" y="18302"/>
                  </a:lnTo>
                  <a:lnTo>
                    <a:pt x="12161" y="18298"/>
                  </a:lnTo>
                  <a:lnTo>
                    <a:pt x="12158" y="18294"/>
                  </a:lnTo>
                  <a:lnTo>
                    <a:pt x="12158" y="18289"/>
                  </a:lnTo>
                  <a:lnTo>
                    <a:pt x="12161" y="18289"/>
                  </a:lnTo>
                  <a:lnTo>
                    <a:pt x="12164" y="18293"/>
                  </a:lnTo>
                  <a:lnTo>
                    <a:pt x="12167" y="18292"/>
                  </a:lnTo>
                  <a:lnTo>
                    <a:pt x="12170" y="18287"/>
                  </a:lnTo>
                  <a:lnTo>
                    <a:pt x="12167" y="18288"/>
                  </a:lnTo>
                  <a:lnTo>
                    <a:pt x="12166" y="18278"/>
                  </a:lnTo>
                  <a:lnTo>
                    <a:pt x="12154" y="18280"/>
                  </a:lnTo>
                  <a:lnTo>
                    <a:pt x="12151" y="18276"/>
                  </a:lnTo>
                  <a:lnTo>
                    <a:pt x="12150" y="18261"/>
                  </a:lnTo>
                  <a:lnTo>
                    <a:pt x="12147" y="18257"/>
                  </a:lnTo>
                  <a:lnTo>
                    <a:pt x="12138" y="18253"/>
                  </a:lnTo>
                  <a:lnTo>
                    <a:pt x="12131" y="18245"/>
                  </a:lnTo>
                  <a:lnTo>
                    <a:pt x="12131" y="18240"/>
                  </a:lnTo>
                  <a:lnTo>
                    <a:pt x="12134" y="18240"/>
                  </a:lnTo>
                  <a:lnTo>
                    <a:pt x="12140" y="18234"/>
                  </a:lnTo>
                  <a:lnTo>
                    <a:pt x="12143" y="18234"/>
                  </a:lnTo>
                  <a:lnTo>
                    <a:pt x="12146" y="18229"/>
                  </a:lnTo>
                  <a:lnTo>
                    <a:pt x="12146" y="18224"/>
                  </a:lnTo>
                  <a:lnTo>
                    <a:pt x="12139" y="18220"/>
                  </a:lnTo>
                  <a:lnTo>
                    <a:pt x="12136" y="18216"/>
                  </a:lnTo>
                  <a:lnTo>
                    <a:pt x="12136" y="18211"/>
                  </a:lnTo>
                  <a:lnTo>
                    <a:pt x="12155" y="18223"/>
                  </a:lnTo>
                  <a:lnTo>
                    <a:pt x="12149" y="18238"/>
                  </a:lnTo>
                  <a:lnTo>
                    <a:pt x="12149" y="18242"/>
                  </a:lnTo>
                  <a:lnTo>
                    <a:pt x="12156" y="18241"/>
                  </a:lnTo>
                  <a:lnTo>
                    <a:pt x="12158" y="18237"/>
                  </a:lnTo>
                  <a:lnTo>
                    <a:pt x="12162" y="18246"/>
                  </a:lnTo>
                  <a:lnTo>
                    <a:pt x="12159" y="18251"/>
                  </a:lnTo>
                  <a:lnTo>
                    <a:pt x="12159" y="18260"/>
                  </a:lnTo>
                  <a:lnTo>
                    <a:pt x="12169" y="18274"/>
                  </a:lnTo>
                  <a:lnTo>
                    <a:pt x="12176" y="18296"/>
                  </a:lnTo>
                  <a:lnTo>
                    <a:pt x="12179" y="18290"/>
                  </a:lnTo>
                  <a:lnTo>
                    <a:pt x="12182" y="18290"/>
                  </a:lnTo>
                  <a:lnTo>
                    <a:pt x="12182" y="18281"/>
                  </a:lnTo>
                  <a:lnTo>
                    <a:pt x="12194" y="18284"/>
                  </a:lnTo>
                  <a:lnTo>
                    <a:pt x="12210" y="18297"/>
                  </a:lnTo>
                  <a:lnTo>
                    <a:pt x="12213" y="18301"/>
                  </a:lnTo>
                  <a:lnTo>
                    <a:pt x="12216" y="18310"/>
                  </a:lnTo>
                  <a:lnTo>
                    <a:pt x="12214" y="18325"/>
                  </a:lnTo>
                  <a:lnTo>
                    <a:pt x="12218" y="18329"/>
                  </a:lnTo>
                  <a:lnTo>
                    <a:pt x="12226" y="18328"/>
                  </a:lnTo>
                  <a:lnTo>
                    <a:pt x="12238" y="18322"/>
                  </a:lnTo>
                  <a:lnTo>
                    <a:pt x="12241" y="18316"/>
                  </a:lnTo>
                  <a:lnTo>
                    <a:pt x="12243" y="18302"/>
                  </a:lnTo>
                  <a:lnTo>
                    <a:pt x="12248" y="18278"/>
                  </a:lnTo>
                  <a:lnTo>
                    <a:pt x="12253" y="18258"/>
                  </a:lnTo>
                  <a:lnTo>
                    <a:pt x="12258" y="18243"/>
                  </a:lnTo>
                  <a:lnTo>
                    <a:pt x="12270" y="18228"/>
                  </a:lnTo>
                  <a:lnTo>
                    <a:pt x="12282" y="18222"/>
                  </a:lnTo>
                  <a:lnTo>
                    <a:pt x="12299" y="18210"/>
                  </a:lnTo>
                  <a:lnTo>
                    <a:pt x="12302" y="18209"/>
                  </a:lnTo>
                  <a:lnTo>
                    <a:pt x="12306" y="18218"/>
                  </a:lnTo>
                  <a:lnTo>
                    <a:pt x="12306" y="18233"/>
                  </a:lnTo>
                  <a:lnTo>
                    <a:pt x="12313" y="18232"/>
                  </a:lnTo>
                  <a:lnTo>
                    <a:pt x="12315" y="18227"/>
                  </a:lnTo>
                  <a:lnTo>
                    <a:pt x="12318" y="18231"/>
                  </a:lnTo>
                  <a:lnTo>
                    <a:pt x="12320" y="18269"/>
                  </a:lnTo>
                  <a:lnTo>
                    <a:pt x="12320" y="18316"/>
                  </a:lnTo>
                  <a:lnTo>
                    <a:pt x="12313" y="18365"/>
                  </a:lnTo>
                  <a:lnTo>
                    <a:pt x="12308" y="18389"/>
                  </a:lnTo>
                  <a:lnTo>
                    <a:pt x="12303" y="18404"/>
                  </a:lnTo>
                  <a:lnTo>
                    <a:pt x="12300" y="18408"/>
                  </a:lnTo>
                  <a:lnTo>
                    <a:pt x="12294" y="18415"/>
                  </a:lnTo>
                  <a:lnTo>
                    <a:pt x="12291" y="18405"/>
                  </a:lnTo>
                  <a:lnTo>
                    <a:pt x="12285" y="18406"/>
                  </a:lnTo>
                  <a:lnTo>
                    <a:pt x="12285" y="18416"/>
                  </a:lnTo>
                  <a:lnTo>
                    <a:pt x="12289" y="18420"/>
                  </a:lnTo>
                  <a:lnTo>
                    <a:pt x="12298" y="18428"/>
                  </a:lnTo>
                  <a:lnTo>
                    <a:pt x="12310" y="18422"/>
                  </a:lnTo>
                  <a:lnTo>
                    <a:pt x="12357" y="18388"/>
                  </a:lnTo>
                  <a:lnTo>
                    <a:pt x="12371" y="18376"/>
                  </a:lnTo>
                  <a:lnTo>
                    <a:pt x="12389" y="18370"/>
                  </a:lnTo>
                  <a:lnTo>
                    <a:pt x="12392" y="18374"/>
                  </a:lnTo>
                  <a:lnTo>
                    <a:pt x="12396" y="18378"/>
                  </a:lnTo>
                  <a:lnTo>
                    <a:pt x="12399" y="18387"/>
                  </a:lnTo>
                  <a:lnTo>
                    <a:pt x="12405" y="18396"/>
                  </a:lnTo>
                  <a:lnTo>
                    <a:pt x="12408" y="18395"/>
                  </a:lnTo>
                  <a:lnTo>
                    <a:pt x="12420" y="18389"/>
                  </a:lnTo>
                  <a:lnTo>
                    <a:pt x="12432" y="18384"/>
                  </a:lnTo>
                  <a:lnTo>
                    <a:pt x="12435" y="18383"/>
                  </a:lnTo>
                  <a:lnTo>
                    <a:pt x="12435" y="18387"/>
                  </a:lnTo>
                  <a:lnTo>
                    <a:pt x="12433" y="18397"/>
                  </a:lnTo>
                  <a:lnTo>
                    <a:pt x="12427" y="18408"/>
                  </a:lnTo>
                  <a:lnTo>
                    <a:pt x="12425" y="18418"/>
                  </a:lnTo>
                  <a:lnTo>
                    <a:pt x="12422" y="18423"/>
                  </a:lnTo>
                  <a:lnTo>
                    <a:pt x="12410" y="18424"/>
                  </a:lnTo>
                  <a:lnTo>
                    <a:pt x="12401" y="18420"/>
                  </a:lnTo>
                  <a:lnTo>
                    <a:pt x="12394" y="18412"/>
                  </a:lnTo>
                  <a:lnTo>
                    <a:pt x="12388" y="18413"/>
                  </a:lnTo>
                  <a:lnTo>
                    <a:pt x="12382" y="18418"/>
                  </a:lnTo>
                  <a:lnTo>
                    <a:pt x="12377" y="18428"/>
                  </a:lnTo>
                  <a:lnTo>
                    <a:pt x="12377" y="18437"/>
                  </a:lnTo>
                  <a:lnTo>
                    <a:pt x="12372" y="18447"/>
                  </a:lnTo>
                  <a:lnTo>
                    <a:pt x="12372" y="18452"/>
                  </a:lnTo>
                  <a:lnTo>
                    <a:pt x="12357" y="18454"/>
                  </a:lnTo>
                  <a:lnTo>
                    <a:pt x="12351" y="18460"/>
                  </a:lnTo>
                  <a:lnTo>
                    <a:pt x="12339" y="18466"/>
                  </a:lnTo>
                  <a:lnTo>
                    <a:pt x="12328" y="18491"/>
                  </a:lnTo>
                  <a:lnTo>
                    <a:pt x="12314" y="18512"/>
                  </a:lnTo>
                  <a:lnTo>
                    <a:pt x="12306" y="18522"/>
                  </a:lnTo>
                  <a:lnTo>
                    <a:pt x="12298" y="18547"/>
                  </a:lnTo>
                  <a:lnTo>
                    <a:pt x="12302" y="18561"/>
                  </a:lnTo>
                  <a:lnTo>
                    <a:pt x="12308" y="18565"/>
                  </a:lnTo>
                  <a:lnTo>
                    <a:pt x="12322" y="18548"/>
                  </a:lnTo>
                  <a:lnTo>
                    <a:pt x="12336" y="18528"/>
                  </a:lnTo>
                  <a:lnTo>
                    <a:pt x="12350" y="18498"/>
                  </a:lnTo>
                  <a:lnTo>
                    <a:pt x="12361" y="18482"/>
                  </a:lnTo>
                  <a:lnTo>
                    <a:pt x="12422" y="18432"/>
                  </a:lnTo>
                  <a:lnTo>
                    <a:pt x="12474" y="18383"/>
                  </a:lnTo>
                  <a:lnTo>
                    <a:pt x="12518" y="18344"/>
                  </a:lnTo>
                  <a:lnTo>
                    <a:pt x="12614" y="18261"/>
                  </a:lnTo>
                  <a:lnTo>
                    <a:pt x="12631" y="18254"/>
                  </a:lnTo>
                  <a:lnTo>
                    <a:pt x="12637" y="18248"/>
                  </a:lnTo>
                  <a:lnTo>
                    <a:pt x="12676" y="18244"/>
                  </a:lnTo>
                  <a:lnTo>
                    <a:pt x="12683" y="18248"/>
                  </a:lnTo>
                  <a:lnTo>
                    <a:pt x="12694" y="18246"/>
                  </a:lnTo>
                  <a:lnTo>
                    <a:pt x="12716" y="18248"/>
                  </a:lnTo>
                  <a:lnTo>
                    <a:pt x="12718" y="18243"/>
                  </a:lnTo>
                  <a:lnTo>
                    <a:pt x="12718" y="18239"/>
                  </a:lnTo>
                  <a:lnTo>
                    <a:pt x="12705" y="18212"/>
                  </a:lnTo>
                  <a:lnTo>
                    <a:pt x="12695" y="18194"/>
                  </a:lnTo>
                  <a:lnTo>
                    <a:pt x="12689" y="18195"/>
                  </a:lnTo>
                  <a:lnTo>
                    <a:pt x="12686" y="18190"/>
                  </a:lnTo>
                  <a:lnTo>
                    <a:pt x="12685" y="18177"/>
                  </a:lnTo>
                  <a:lnTo>
                    <a:pt x="12682" y="18172"/>
                  </a:lnTo>
                  <a:lnTo>
                    <a:pt x="12673" y="18169"/>
                  </a:lnTo>
                  <a:lnTo>
                    <a:pt x="12666" y="18165"/>
                  </a:lnTo>
                  <a:lnTo>
                    <a:pt x="12659" y="18146"/>
                  </a:lnTo>
                  <a:lnTo>
                    <a:pt x="12658" y="18118"/>
                  </a:lnTo>
                  <a:lnTo>
                    <a:pt x="12674" y="18073"/>
                  </a:lnTo>
                  <a:lnTo>
                    <a:pt x="12690" y="18034"/>
                  </a:lnTo>
                  <a:lnTo>
                    <a:pt x="12698" y="18018"/>
                  </a:lnTo>
                  <a:lnTo>
                    <a:pt x="12697" y="17995"/>
                  </a:lnTo>
                  <a:lnTo>
                    <a:pt x="12691" y="17991"/>
                  </a:lnTo>
                  <a:lnTo>
                    <a:pt x="12691" y="17986"/>
                  </a:lnTo>
                  <a:lnTo>
                    <a:pt x="12729" y="17981"/>
                  </a:lnTo>
                  <a:lnTo>
                    <a:pt x="12730" y="17981"/>
                  </a:lnTo>
                  <a:lnTo>
                    <a:pt x="12739" y="17985"/>
                  </a:lnTo>
                  <a:lnTo>
                    <a:pt x="12743" y="17993"/>
                  </a:lnTo>
                  <a:lnTo>
                    <a:pt x="12743" y="18003"/>
                  </a:lnTo>
                  <a:lnTo>
                    <a:pt x="12741" y="18022"/>
                  </a:lnTo>
                  <a:lnTo>
                    <a:pt x="12739" y="18051"/>
                  </a:lnTo>
                  <a:lnTo>
                    <a:pt x="12732" y="18090"/>
                  </a:lnTo>
                  <a:lnTo>
                    <a:pt x="12729" y="18095"/>
                  </a:lnTo>
                  <a:lnTo>
                    <a:pt x="12729" y="18100"/>
                  </a:lnTo>
                  <a:lnTo>
                    <a:pt x="12706" y="18117"/>
                  </a:lnTo>
                  <a:lnTo>
                    <a:pt x="12683" y="18134"/>
                  </a:lnTo>
                  <a:lnTo>
                    <a:pt x="12683" y="18143"/>
                  </a:lnTo>
                  <a:lnTo>
                    <a:pt x="12693" y="18156"/>
                  </a:lnTo>
                  <a:lnTo>
                    <a:pt x="12703" y="18179"/>
                  </a:lnTo>
                  <a:lnTo>
                    <a:pt x="12717" y="18215"/>
                  </a:lnTo>
                  <a:lnTo>
                    <a:pt x="12720" y="18220"/>
                  </a:lnTo>
                  <a:lnTo>
                    <a:pt x="12723" y="18219"/>
                  </a:lnTo>
                  <a:lnTo>
                    <a:pt x="12766" y="18166"/>
                  </a:lnTo>
                  <a:lnTo>
                    <a:pt x="12798" y="18144"/>
                  </a:lnTo>
                  <a:lnTo>
                    <a:pt x="12831" y="18139"/>
                  </a:lnTo>
                  <a:lnTo>
                    <a:pt x="12882" y="18128"/>
                  </a:lnTo>
                  <a:lnTo>
                    <a:pt x="12910" y="18134"/>
                  </a:lnTo>
                  <a:lnTo>
                    <a:pt x="12937" y="18126"/>
                  </a:lnTo>
                  <a:lnTo>
                    <a:pt x="12943" y="18126"/>
                  </a:lnTo>
                  <a:lnTo>
                    <a:pt x="12981" y="18107"/>
                  </a:lnTo>
                  <a:lnTo>
                    <a:pt x="13017" y="18102"/>
                  </a:lnTo>
                  <a:lnTo>
                    <a:pt x="13045" y="18113"/>
                  </a:lnTo>
                  <a:lnTo>
                    <a:pt x="13147" y="18153"/>
                  </a:lnTo>
                  <a:lnTo>
                    <a:pt x="13258" y="18210"/>
                  </a:lnTo>
                  <a:lnTo>
                    <a:pt x="13341" y="18228"/>
                  </a:lnTo>
                  <a:lnTo>
                    <a:pt x="13429" y="18232"/>
                  </a:lnTo>
                  <a:lnTo>
                    <a:pt x="13453" y="18219"/>
                  </a:lnTo>
                  <a:lnTo>
                    <a:pt x="13493" y="18177"/>
                  </a:lnTo>
                  <a:lnTo>
                    <a:pt x="13502" y="18171"/>
                  </a:lnTo>
                  <a:lnTo>
                    <a:pt x="13514" y="18169"/>
                  </a:lnTo>
                  <a:lnTo>
                    <a:pt x="13538" y="18171"/>
                  </a:lnTo>
                  <a:lnTo>
                    <a:pt x="13544" y="18165"/>
                  </a:lnTo>
                  <a:lnTo>
                    <a:pt x="13544" y="18160"/>
                  </a:lnTo>
                  <a:lnTo>
                    <a:pt x="13537" y="18152"/>
                  </a:lnTo>
                  <a:lnTo>
                    <a:pt x="13534" y="18153"/>
                  </a:lnTo>
                  <a:lnTo>
                    <a:pt x="13534" y="18148"/>
                  </a:lnTo>
                  <a:lnTo>
                    <a:pt x="13546" y="18137"/>
                  </a:lnTo>
                  <a:lnTo>
                    <a:pt x="13545" y="18127"/>
                  </a:lnTo>
                  <a:lnTo>
                    <a:pt x="13542" y="18123"/>
                  </a:lnTo>
                  <a:lnTo>
                    <a:pt x="13539" y="18123"/>
                  </a:lnTo>
                  <a:lnTo>
                    <a:pt x="13533" y="18129"/>
                  </a:lnTo>
                  <a:lnTo>
                    <a:pt x="13521" y="18135"/>
                  </a:lnTo>
                  <a:lnTo>
                    <a:pt x="13518" y="18140"/>
                  </a:lnTo>
                  <a:lnTo>
                    <a:pt x="13512" y="18136"/>
                  </a:lnTo>
                  <a:lnTo>
                    <a:pt x="13506" y="18127"/>
                  </a:lnTo>
                  <a:lnTo>
                    <a:pt x="13499" y="18114"/>
                  </a:lnTo>
                  <a:lnTo>
                    <a:pt x="13495" y="18100"/>
                  </a:lnTo>
                  <a:lnTo>
                    <a:pt x="13495" y="18095"/>
                  </a:lnTo>
                  <a:lnTo>
                    <a:pt x="13489" y="18091"/>
                  </a:lnTo>
                  <a:lnTo>
                    <a:pt x="13483" y="18097"/>
                  </a:lnTo>
                  <a:lnTo>
                    <a:pt x="13474" y="18089"/>
                  </a:lnTo>
                  <a:lnTo>
                    <a:pt x="13467" y="18080"/>
                  </a:lnTo>
                  <a:lnTo>
                    <a:pt x="13463" y="18062"/>
                  </a:lnTo>
                  <a:lnTo>
                    <a:pt x="13462" y="18042"/>
                  </a:lnTo>
                  <a:lnTo>
                    <a:pt x="13468" y="18033"/>
                  </a:lnTo>
                  <a:lnTo>
                    <a:pt x="13474" y="18027"/>
                  </a:lnTo>
                  <a:lnTo>
                    <a:pt x="13486" y="18025"/>
                  </a:lnTo>
                  <a:lnTo>
                    <a:pt x="13492" y="18029"/>
                  </a:lnTo>
                  <a:lnTo>
                    <a:pt x="13495" y="18029"/>
                  </a:lnTo>
                  <a:lnTo>
                    <a:pt x="13492" y="18039"/>
                  </a:lnTo>
                  <a:lnTo>
                    <a:pt x="13490" y="18058"/>
                  </a:lnTo>
                  <a:lnTo>
                    <a:pt x="13490" y="18063"/>
                  </a:lnTo>
                  <a:lnTo>
                    <a:pt x="13496" y="18062"/>
                  </a:lnTo>
                  <a:lnTo>
                    <a:pt x="13516" y="18041"/>
                  </a:lnTo>
                  <a:lnTo>
                    <a:pt x="13540" y="18019"/>
                  </a:lnTo>
                  <a:lnTo>
                    <a:pt x="13560" y="17993"/>
                  </a:lnTo>
                  <a:lnTo>
                    <a:pt x="13562" y="17987"/>
                  </a:lnTo>
                  <a:lnTo>
                    <a:pt x="13559" y="17974"/>
                  </a:lnTo>
                  <a:lnTo>
                    <a:pt x="13561" y="17959"/>
                  </a:lnTo>
                  <a:lnTo>
                    <a:pt x="13563" y="17954"/>
                  </a:lnTo>
                  <a:lnTo>
                    <a:pt x="13567" y="17958"/>
                  </a:lnTo>
                  <a:lnTo>
                    <a:pt x="13573" y="17962"/>
                  </a:lnTo>
                  <a:lnTo>
                    <a:pt x="13580" y="17971"/>
                  </a:lnTo>
                  <a:lnTo>
                    <a:pt x="13591" y="17960"/>
                  </a:lnTo>
                  <a:lnTo>
                    <a:pt x="13597" y="17950"/>
                  </a:lnTo>
                  <a:lnTo>
                    <a:pt x="13612" y="17943"/>
                  </a:lnTo>
                  <a:lnTo>
                    <a:pt x="13627" y="17946"/>
                  </a:lnTo>
                  <a:lnTo>
                    <a:pt x="13630" y="17950"/>
                  </a:lnTo>
                  <a:lnTo>
                    <a:pt x="13632" y="17983"/>
                  </a:lnTo>
                  <a:lnTo>
                    <a:pt x="13629" y="17988"/>
                  </a:lnTo>
                  <a:lnTo>
                    <a:pt x="13629" y="17993"/>
                  </a:lnTo>
                  <a:lnTo>
                    <a:pt x="13617" y="17995"/>
                  </a:lnTo>
                  <a:lnTo>
                    <a:pt x="13606" y="18010"/>
                  </a:lnTo>
                  <a:lnTo>
                    <a:pt x="13607" y="18030"/>
                  </a:lnTo>
                  <a:lnTo>
                    <a:pt x="13613" y="18043"/>
                  </a:lnTo>
                  <a:lnTo>
                    <a:pt x="13617" y="18047"/>
                  </a:lnTo>
                  <a:lnTo>
                    <a:pt x="13626" y="18051"/>
                  </a:lnTo>
                  <a:lnTo>
                    <a:pt x="13629" y="18046"/>
                  </a:lnTo>
                  <a:lnTo>
                    <a:pt x="13631" y="18036"/>
                  </a:lnTo>
                  <a:lnTo>
                    <a:pt x="13637" y="18030"/>
                  </a:lnTo>
                  <a:lnTo>
                    <a:pt x="13657" y="18014"/>
                  </a:lnTo>
                  <a:lnTo>
                    <a:pt x="13663" y="18008"/>
                  </a:lnTo>
                  <a:lnTo>
                    <a:pt x="13685" y="18015"/>
                  </a:lnTo>
                  <a:lnTo>
                    <a:pt x="13706" y="18012"/>
                  </a:lnTo>
                  <a:lnTo>
                    <a:pt x="13723" y="18001"/>
                  </a:lnTo>
                  <a:lnTo>
                    <a:pt x="13726" y="17996"/>
                  </a:lnTo>
                  <a:lnTo>
                    <a:pt x="13729" y="18000"/>
                  </a:lnTo>
                  <a:lnTo>
                    <a:pt x="13730" y="18005"/>
                  </a:lnTo>
                  <a:lnTo>
                    <a:pt x="13733" y="18019"/>
                  </a:lnTo>
                  <a:lnTo>
                    <a:pt x="13734" y="18038"/>
                  </a:lnTo>
                  <a:lnTo>
                    <a:pt x="13732" y="18052"/>
                  </a:lnTo>
                  <a:lnTo>
                    <a:pt x="13729" y="18061"/>
                  </a:lnTo>
                  <a:lnTo>
                    <a:pt x="13724" y="18072"/>
                  </a:lnTo>
                  <a:lnTo>
                    <a:pt x="13721" y="18077"/>
                  </a:lnTo>
                  <a:lnTo>
                    <a:pt x="13722" y="18091"/>
                  </a:lnTo>
                  <a:lnTo>
                    <a:pt x="13725" y="18095"/>
                  </a:lnTo>
                  <a:lnTo>
                    <a:pt x="13734" y="18094"/>
                  </a:lnTo>
                  <a:lnTo>
                    <a:pt x="13752" y="18087"/>
                  </a:lnTo>
                  <a:lnTo>
                    <a:pt x="13770" y="18085"/>
                  </a:lnTo>
                  <a:lnTo>
                    <a:pt x="13770" y="18094"/>
                  </a:lnTo>
                  <a:lnTo>
                    <a:pt x="13778" y="18117"/>
                  </a:lnTo>
                  <a:lnTo>
                    <a:pt x="13781" y="18131"/>
                  </a:lnTo>
                  <a:lnTo>
                    <a:pt x="13782" y="18150"/>
                  </a:lnTo>
                  <a:lnTo>
                    <a:pt x="13779" y="18155"/>
                  </a:lnTo>
                  <a:lnTo>
                    <a:pt x="13774" y="18170"/>
                  </a:lnTo>
                  <a:lnTo>
                    <a:pt x="13774" y="18175"/>
                  </a:lnTo>
                  <a:lnTo>
                    <a:pt x="13777" y="18174"/>
                  </a:lnTo>
                  <a:lnTo>
                    <a:pt x="13783" y="18169"/>
                  </a:lnTo>
                  <a:lnTo>
                    <a:pt x="13798" y="18163"/>
                  </a:lnTo>
                  <a:lnTo>
                    <a:pt x="13806" y="18152"/>
                  </a:lnTo>
                  <a:lnTo>
                    <a:pt x="13815" y="18146"/>
                  </a:lnTo>
                  <a:lnTo>
                    <a:pt x="13818" y="18136"/>
                  </a:lnTo>
                  <a:lnTo>
                    <a:pt x="13824" y="18131"/>
                  </a:lnTo>
                  <a:lnTo>
                    <a:pt x="13822" y="18102"/>
                  </a:lnTo>
                  <a:lnTo>
                    <a:pt x="13827" y="18079"/>
                  </a:lnTo>
                  <a:lnTo>
                    <a:pt x="13835" y="18054"/>
                  </a:lnTo>
                  <a:lnTo>
                    <a:pt x="13841" y="18053"/>
                  </a:lnTo>
                  <a:lnTo>
                    <a:pt x="13845" y="18067"/>
                  </a:lnTo>
                  <a:lnTo>
                    <a:pt x="13846" y="18090"/>
                  </a:lnTo>
                  <a:lnTo>
                    <a:pt x="13841" y="18114"/>
                  </a:lnTo>
                  <a:lnTo>
                    <a:pt x="13833" y="18139"/>
                  </a:lnTo>
                  <a:lnTo>
                    <a:pt x="13831" y="18163"/>
                  </a:lnTo>
                  <a:lnTo>
                    <a:pt x="13832" y="18168"/>
                  </a:lnTo>
                  <a:lnTo>
                    <a:pt x="13835" y="18172"/>
                  </a:lnTo>
                  <a:lnTo>
                    <a:pt x="13847" y="18171"/>
                  </a:lnTo>
                  <a:lnTo>
                    <a:pt x="13856" y="18160"/>
                  </a:lnTo>
                  <a:lnTo>
                    <a:pt x="13861" y="18159"/>
                  </a:lnTo>
                  <a:lnTo>
                    <a:pt x="13868" y="18163"/>
                  </a:lnTo>
                  <a:lnTo>
                    <a:pt x="13868" y="18168"/>
                  </a:lnTo>
                  <a:lnTo>
                    <a:pt x="13865" y="18174"/>
                  </a:lnTo>
                  <a:lnTo>
                    <a:pt x="13869" y="18182"/>
                  </a:lnTo>
                  <a:lnTo>
                    <a:pt x="13874" y="18182"/>
                  </a:lnTo>
                  <a:lnTo>
                    <a:pt x="13877" y="18177"/>
                  </a:lnTo>
                  <a:lnTo>
                    <a:pt x="13883" y="18161"/>
                  </a:lnTo>
                  <a:lnTo>
                    <a:pt x="13888" y="18151"/>
                  </a:lnTo>
                  <a:lnTo>
                    <a:pt x="13894" y="18141"/>
                  </a:lnTo>
                  <a:lnTo>
                    <a:pt x="13896" y="18126"/>
                  </a:lnTo>
                  <a:lnTo>
                    <a:pt x="13902" y="18126"/>
                  </a:lnTo>
                  <a:lnTo>
                    <a:pt x="13904" y="18107"/>
                  </a:lnTo>
                  <a:lnTo>
                    <a:pt x="13903" y="18088"/>
                  </a:lnTo>
                  <a:lnTo>
                    <a:pt x="13900" y="18079"/>
                  </a:lnTo>
                  <a:lnTo>
                    <a:pt x="13899" y="18069"/>
                  </a:lnTo>
                  <a:lnTo>
                    <a:pt x="13896" y="18065"/>
                  </a:lnTo>
                  <a:lnTo>
                    <a:pt x="13896" y="18055"/>
                  </a:lnTo>
                  <a:lnTo>
                    <a:pt x="13898" y="18046"/>
                  </a:lnTo>
                  <a:lnTo>
                    <a:pt x="13901" y="18041"/>
                  </a:lnTo>
                  <a:lnTo>
                    <a:pt x="13903" y="18031"/>
                  </a:lnTo>
                  <a:lnTo>
                    <a:pt x="13903" y="18026"/>
                  </a:lnTo>
                  <a:lnTo>
                    <a:pt x="13906" y="18021"/>
                  </a:lnTo>
                  <a:lnTo>
                    <a:pt x="13905" y="18007"/>
                  </a:lnTo>
                  <a:lnTo>
                    <a:pt x="13908" y="18002"/>
                  </a:lnTo>
                  <a:lnTo>
                    <a:pt x="13905" y="17993"/>
                  </a:lnTo>
                  <a:lnTo>
                    <a:pt x="13901" y="17988"/>
                  </a:lnTo>
                  <a:lnTo>
                    <a:pt x="13898" y="17988"/>
                  </a:lnTo>
                  <a:lnTo>
                    <a:pt x="13889" y="17980"/>
                  </a:lnTo>
                  <a:lnTo>
                    <a:pt x="13880" y="17977"/>
                  </a:lnTo>
                  <a:lnTo>
                    <a:pt x="13870" y="17973"/>
                  </a:lnTo>
                  <a:lnTo>
                    <a:pt x="13840" y="17977"/>
                  </a:lnTo>
                  <a:lnTo>
                    <a:pt x="13834" y="17973"/>
                  </a:lnTo>
                  <a:lnTo>
                    <a:pt x="13831" y="17969"/>
                  </a:lnTo>
                  <a:lnTo>
                    <a:pt x="13824" y="17946"/>
                  </a:lnTo>
                  <a:lnTo>
                    <a:pt x="13820" y="17932"/>
                  </a:lnTo>
                  <a:lnTo>
                    <a:pt x="13816" y="17913"/>
                  </a:lnTo>
                  <a:lnTo>
                    <a:pt x="13809" y="17895"/>
                  </a:lnTo>
                  <a:lnTo>
                    <a:pt x="13805" y="17886"/>
                  </a:lnTo>
                  <a:lnTo>
                    <a:pt x="13796" y="17878"/>
                  </a:lnTo>
                  <a:lnTo>
                    <a:pt x="13792" y="17874"/>
                  </a:lnTo>
                  <a:lnTo>
                    <a:pt x="13787" y="17874"/>
                  </a:lnTo>
                  <a:lnTo>
                    <a:pt x="13780" y="17865"/>
                  </a:lnTo>
                  <a:lnTo>
                    <a:pt x="13774" y="17862"/>
                  </a:lnTo>
                  <a:lnTo>
                    <a:pt x="13771" y="17862"/>
                  </a:lnTo>
                  <a:lnTo>
                    <a:pt x="13765" y="17858"/>
                  </a:lnTo>
                  <a:lnTo>
                    <a:pt x="13758" y="17854"/>
                  </a:lnTo>
                  <a:lnTo>
                    <a:pt x="13755" y="17854"/>
                  </a:lnTo>
                  <a:lnTo>
                    <a:pt x="13752" y="17845"/>
                  </a:lnTo>
                  <a:lnTo>
                    <a:pt x="13749" y="17846"/>
                  </a:lnTo>
                  <a:lnTo>
                    <a:pt x="13743" y="17842"/>
                  </a:lnTo>
                  <a:lnTo>
                    <a:pt x="13736" y="17838"/>
                  </a:lnTo>
                  <a:lnTo>
                    <a:pt x="13727" y="17839"/>
                  </a:lnTo>
                  <a:lnTo>
                    <a:pt x="13721" y="17835"/>
                  </a:lnTo>
                  <a:lnTo>
                    <a:pt x="13715" y="17831"/>
                  </a:lnTo>
                  <a:lnTo>
                    <a:pt x="13708" y="17822"/>
                  </a:lnTo>
                  <a:lnTo>
                    <a:pt x="13705" y="17817"/>
                  </a:lnTo>
                  <a:lnTo>
                    <a:pt x="13705" y="17809"/>
                  </a:lnTo>
                  <a:lnTo>
                    <a:pt x="13698" y="17800"/>
                  </a:lnTo>
                  <a:lnTo>
                    <a:pt x="13695" y="17795"/>
                  </a:lnTo>
                  <a:lnTo>
                    <a:pt x="13694" y="17791"/>
                  </a:lnTo>
                  <a:lnTo>
                    <a:pt x="13691" y="17776"/>
                  </a:lnTo>
                  <a:lnTo>
                    <a:pt x="13691" y="17767"/>
                  </a:lnTo>
                  <a:lnTo>
                    <a:pt x="13693" y="17762"/>
                  </a:lnTo>
                  <a:lnTo>
                    <a:pt x="13696" y="17757"/>
                  </a:lnTo>
                  <a:lnTo>
                    <a:pt x="13695" y="17734"/>
                  </a:lnTo>
                  <a:lnTo>
                    <a:pt x="13692" y="17729"/>
                  </a:lnTo>
                  <a:lnTo>
                    <a:pt x="13688" y="17725"/>
                  </a:lnTo>
                  <a:lnTo>
                    <a:pt x="13687" y="17706"/>
                  </a:lnTo>
                  <a:lnTo>
                    <a:pt x="13694" y="17715"/>
                  </a:lnTo>
                  <a:lnTo>
                    <a:pt x="13700" y="17719"/>
                  </a:lnTo>
                  <a:lnTo>
                    <a:pt x="13703" y="17723"/>
                  </a:lnTo>
                  <a:lnTo>
                    <a:pt x="13707" y="17732"/>
                  </a:lnTo>
                  <a:lnTo>
                    <a:pt x="13708" y="17760"/>
                  </a:lnTo>
                  <a:lnTo>
                    <a:pt x="13712" y="17765"/>
                  </a:lnTo>
                  <a:lnTo>
                    <a:pt x="13724" y="17763"/>
                  </a:lnTo>
                  <a:lnTo>
                    <a:pt x="13727" y="17768"/>
                  </a:lnTo>
                  <a:lnTo>
                    <a:pt x="13730" y="17767"/>
                  </a:lnTo>
                  <a:lnTo>
                    <a:pt x="13730" y="17772"/>
                  </a:lnTo>
                  <a:lnTo>
                    <a:pt x="13733" y="17776"/>
                  </a:lnTo>
                  <a:lnTo>
                    <a:pt x="13737" y="17781"/>
                  </a:lnTo>
                  <a:lnTo>
                    <a:pt x="13734" y="17791"/>
                  </a:lnTo>
                  <a:lnTo>
                    <a:pt x="13731" y="17791"/>
                  </a:lnTo>
                  <a:lnTo>
                    <a:pt x="13728" y="17796"/>
                  </a:lnTo>
                  <a:lnTo>
                    <a:pt x="13729" y="17805"/>
                  </a:lnTo>
                  <a:lnTo>
                    <a:pt x="13731" y="17800"/>
                  </a:lnTo>
                  <a:lnTo>
                    <a:pt x="13734" y="17800"/>
                  </a:lnTo>
                  <a:lnTo>
                    <a:pt x="13738" y="17805"/>
                  </a:lnTo>
                  <a:lnTo>
                    <a:pt x="13743" y="17799"/>
                  </a:lnTo>
                  <a:lnTo>
                    <a:pt x="13747" y="17799"/>
                  </a:lnTo>
                  <a:lnTo>
                    <a:pt x="13745" y="17780"/>
                  </a:lnTo>
                  <a:lnTo>
                    <a:pt x="13752" y="17779"/>
                  </a:lnTo>
                  <a:lnTo>
                    <a:pt x="13758" y="17783"/>
                  </a:lnTo>
                  <a:lnTo>
                    <a:pt x="13761" y="17792"/>
                  </a:lnTo>
                  <a:lnTo>
                    <a:pt x="13773" y="17791"/>
                  </a:lnTo>
                  <a:lnTo>
                    <a:pt x="13777" y="17795"/>
                  </a:lnTo>
                  <a:lnTo>
                    <a:pt x="13780" y="17799"/>
                  </a:lnTo>
                  <a:lnTo>
                    <a:pt x="13780" y="17814"/>
                  </a:lnTo>
                  <a:lnTo>
                    <a:pt x="13775" y="17819"/>
                  </a:lnTo>
                  <a:lnTo>
                    <a:pt x="13772" y="17819"/>
                  </a:lnTo>
                  <a:lnTo>
                    <a:pt x="13769" y="17824"/>
                  </a:lnTo>
                  <a:lnTo>
                    <a:pt x="13769" y="17829"/>
                  </a:lnTo>
                  <a:lnTo>
                    <a:pt x="13776" y="17833"/>
                  </a:lnTo>
                  <a:lnTo>
                    <a:pt x="13782" y="17837"/>
                  </a:lnTo>
                  <a:lnTo>
                    <a:pt x="13788" y="17846"/>
                  </a:lnTo>
                  <a:lnTo>
                    <a:pt x="13794" y="17850"/>
                  </a:lnTo>
                  <a:lnTo>
                    <a:pt x="13797" y="17849"/>
                  </a:lnTo>
                  <a:lnTo>
                    <a:pt x="13804" y="17858"/>
                  </a:lnTo>
                  <a:lnTo>
                    <a:pt x="13807" y="17862"/>
                  </a:lnTo>
                  <a:lnTo>
                    <a:pt x="13810" y="17867"/>
                  </a:lnTo>
                  <a:lnTo>
                    <a:pt x="13816" y="17861"/>
                  </a:lnTo>
                  <a:lnTo>
                    <a:pt x="13819" y="17852"/>
                  </a:lnTo>
                  <a:lnTo>
                    <a:pt x="13815" y="17847"/>
                  </a:lnTo>
                  <a:lnTo>
                    <a:pt x="13815" y="17833"/>
                  </a:lnTo>
                  <a:lnTo>
                    <a:pt x="13811" y="17829"/>
                  </a:lnTo>
                  <a:lnTo>
                    <a:pt x="13805" y="17820"/>
                  </a:lnTo>
                  <a:lnTo>
                    <a:pt x="13798" y="17811"/>
                  </a:lnTo>
                  <a:lnTo>
                    <a:pt x="13795" y="17807"/>
                  </a:lnTo>
                  <a:lnTo>
                    <a:pt x="13792" y="17793"/>
                  </a:lnTo>
                  <a:lnTo>
                    <a:pt x="13785" y="17780"/>
                  </a:lnTo>
                  <a:lnTo>
                    <a:pt x="13781" y="17771"/>
                  </a:lnTo>
                  <a:lnTo>
                    <a:pt x="13778" y="17761"/>
                  </a:lnTo>
                  <a:lnTo>
                    <a:pt x="13774" y="17752"/>
                  </a:lnTo>
                  <a:lnTo>
                    <a:pt x="13774" y="17743"/>
                  </a:lnTo>
                  <a:lnTo>
                    <a:pt x="13780" y="17742"/>
                  </a:lnTo>
                  <a:lnTo>
                    <a:pt x="13784" y="17747"/>
                  </a:lnTo>
                  <a:lnTo>
                    <a:pt x="13790" y="17755"/>
                  </a:lnTo>
                  <a:lnTo>
                    <a:pt x="13796" y="17759"/>
                  </a:lnTo>
                  <a:lnTo>
                    <a:pt x="13799" y="17768"/>
                  </a:lnTo>
                  <a:lnTo>
                    <a:pt x="13803" y="17777"/>
                  </a:lnTo>
                  <a:lnTo>
                    <a:pt x="13806" y="17787"/>
                  </a:lnTo>
                  <a:lnTo>
                    <a:pt x="13810" y="17795"/>
                  </a:lnTo>
                  <a:lnTo>
                    <a:pt x="13813" y="17805"/>
                  </a:lnTo>
                  <a:lnTo>
                    <a:pt x="13817" y="17814"/>
                  </a:lnTo>
                  <a:lnTo>
                    <a:pt x="13820" y="17818"/>
                  </a:lnTo>
                  <a:lnTo>
                    <a:pt x="13823" y="17822"/>
                  </a:lnTo>
                  <a:lnTo>
                    <a:pt x="13827" y="17827"/>
                  </a:lnTo>
                  <a:lnTo>
                    <a:pt x="13830" y="17840"/>
                  </a:lnTo>
                  <a:lnTo>
                    <a:pt x="13831" y="17850"/>
                  </a:lnTo>
                  <a:lnTo>
                    <a:pt x="13834" y="17859"/>
                  </a:lnTo>
                  <a:lnTo>
                    <a:pt x="13834" y="17863"/>
                  </a:lnTo>
                  <a:lnTo>
                    <a:pt x="13838" y="17878"/>
                  </a:lnTo>
                  <a:lnTo>
                    <a:pt x="13844" y="17877"/>
                  </a:lnTo>
                  <a:lnTo>
                    <a:pt x="13847" y="17881"/>
                  </a:lnTo>
                  <a:lnTo>
                    <a:pt x="13851" y="17895"/>
                  </a:lnTo>
                  <a:lnTo>
                    <a:pt x="13853" y="17919"/>
                  </a:lnTo>
                  <a:lnTo>
                    <a:pt x="13847" y="17924"/>
                  </a:lnTo>
                  <a:lnTo>
                    <a:pt x="13847" y="17938"/>
                  </a:lnTo>
                  <a:lnTo>
                    <a:pt x="13853" y="17942"/>
                  </a:lnTo>
                  <a:lnTo>
                    <a:pt x="13862" y="17936"/>
                  </a:lnTo>
                  <a:lnTo>
                    <a:pt x="13871" y="17936"/>
                  </a:lnTo>
                  <a:lnTo>
                    <a:pt x="13878" y="17939"/>
                  </a:lnTo>
                  <a:lnTo>
                    <a:pt x="13917" y="17935"/>
                  </a:lnTo>
                  <a:lnTo>
                    <a:pt x="13920" y="17939"/>
                  </a:lnTo>
                  <a:lnTo>
                    <a:pt x="13926" y="17942"/>
                  </a:lnTo>
                  <a:lnTo>
                    <a:pt x="13929" y="17947"/>
                  </a:lnTo>
                  <a:lnTo>
                    <a:pt x="13935" y="17946"/>
                  </a:lnTo>
                  <a:lnTo>
                    <a:pt x="13941" y="17940"/>
                  </a:lnTo>
                  <a:lnTo>
                    <a:pt x="13941" y="17931"/>
                  </a:lnTo>
                  <a:lnTo>
                    <a:pt x="13944" y="17926"/>
                  </a:lnTo>
                  <a:lnTo>
                    <a:pt x="13946" y="17916"/>
                  </a:lnTo>
                  <a:lnTo>
                    <a:pt x="13949" y="17911"/>
                  </a:lnTo>
                  <a:lnTo>
                    <a:pt x="13955" y="17910"/>
                  </a:lnTo>
                  <a:lnTo>
                    <a:pt x="13958" y="17915"/>
                  </a:lnTo>
                  <a:lnTo>
                    <a:pt x="13964" y="17919"/>
                  </a:lnTo>
                  <a:lnTo>
                    <a:pt x="13965" y="17933"/>
                  </a:lnTo>
                  <a:lnTo>
                    <a:pt x="13962" y="17938"/>
                  </a:lnTo>
                  <a:lnTo>
                    <a:pt x="13960" y="17948"/>
                  </a:lnTo>
                  <a:lnTo>
                    <a:pt x="13960" y="17962"/>
                  </a:lnTo>
                  <a:lnTo>
                    <a:pt x="13964" y="17966"/>
                  </a:lnTo>
                  <a:lnTo>
                    <a:pt x="13967" y="17976"/>
                  </a:lnTo>
                  <a:lnTo>
                    <a:pt x="13968" y="17985"/>
                  </a:lnTo>
                  <a:lnTo>
                    <a:pt x="13965" y="17999"/>
                  </a:lnTo>
                  <a:lnTo>
                    <a:pt x="13938" y="18003"/>
                  </a:lnTo>
                  <a:lnTo>
                    <a:pt x="13932" y="17994"/>
                  </a:lnTo>
                  <a:lnTo>
                    <a:pt x="13926" y="17990"/>
                  </a:lnTo>
                  <a:lnTo>
                    <a:pt x="13919" y="17991"/>
                  </a:lnTo>
                  <a:lnTo>
                    <a:pt x="13920" y="18010"/>
                  </a:lnTo>
                  <a:lnTo>
                    <a:pt x="13918" y="18015"/>
                  </a:lnTo>
                  <a:lnTo>
                    <a:pt x="13915" y="18025"/>
                  </a:lnTo>
                  <a:lnTo>
                    <a:pt x="13913" y="18034"/>
                  </a:lnTo>
                  <a:lnTo>
                    <a:pt x="13914" y="18062"/>
                  </a:lnTo>
                  <a:lnTo>
                    <a:pt x="13917" y="18067"/>
                  </a:lnTo>
                  <a:lnTo>
                    <a:pt x="13933" y="18065"/>
                  </a:lnTo>
                  <a:lnTo>
                    <a:pt x="13930" y="18074"/>
                  </a:lnTo>
                  <a:lnTo>
                    <a:pt x="13930" y="18080"/>
                  </a:lnTo>
                  <a:lnTo>
                    <a:pt x="13925" y="18090"/>
                  </a:lnTo>
                  <a:lnTo>
                    <a:pt x="13926" y="18113"/>
                  </a:lnTo>
                  <a:lnTo>
                    <a:pt x="13923" y="18119"/>
                  </a:lnTo>
                  <a:lnTo>
                    <a:pt x="13917" y="18124"/>
                  </a:lnTo>
                  <a:lnTo>
                    <a:pt x="13914" y="18129"/>
                  </a:lnTo>
                  <a:lnTo>
                    <a:pt x="13915" y="18148"/>
                  </a:lnTo>
                  <a:lnTo>
                    <a:pt x="13913" y="18167"/>
                  </a:lnTo>
                  <a:lnTo>
                    <a:pt x="13911" y="18172"/>
                  </a:lnTo>
                  <a:lnTo>
                    <a:pt x="13908" y="18182"/>
                  </a:lnTo>
                  <a:lnTo>
                    <a:pt x="13912" y="18201"/>
                  </a:lnTo>
                  <a:lnTo>
                    <a:pt x="13912" y="18210"/>
                  </a:lnTo>
                  <a:lnTo>
                    <a:pt x="13925" y="18209"/>
                  </a:lnTo>
                  <a:lnTo>
                    <a:pt x="13931" y="18212"/>
                  </a:lnTo>
                  <a:lnTo>
                    <a:pt x="13934" y="18222"/>
                  </a:lnTo>
                  <a:lnTo>
                    <a:pt x="13935" y="18227"/>
                  </a:lnTo>
                  <a:lnTo>
                    <a:pt x="13929" y="18232"/>
                  </a:lnTo>
                  <a:lnTo>
                    <a:pt x="13929" y="18241"/>
                  </a:lnTo>
                  <a:lnTo>
                    <a:pt x="13932" y="18245"/>
                  </a:lnTo>
                  <a:lnTo>
                    <a:pt x="13942" y="18258"/>
                  </a:lnTo>
                  <a:lnTo>
                    <a:pt x="13961" y="18266"/>
                  </a:lnTo>
                  <a:lnTo>
                    <a:pt x="13977" y="18283"/>
                  </a:lnTo>
                  <a:lnTo>
                    <a:pt x="13980" y="18287"/>
                  </a:lnTo>
                  <a:lnTo>
                    <a:pt x="13980" y="18292"/>
                  </a:lnTo>
                  <a:lnTo>
                    <a:pt x="13978" y="18302"/>
                  </a:lnTo>
                  <a:lnTo>
                    <a:pt x="13981" y="18311"/>
                  </a:lnTo>
                  <a:lnTo>
                    <a:pt x="13984" y="18315"/>
                  </a:lnTo>
                  <a:lnTo>
                    <a:pt x="13996" y="18314"/>
                  </a:lnTo>
                  <a:lnTo>
                    <a:pt x="14002" y="18308"/>
                  </a:lnTo>
                  <a:lnTo>
                    <a:pt x="14002" y="18303"/>
                  </a:lnTo>
                  <a:lnTo>
                    <a:pt x="13998" y="18294"/>
                  </a:lnTo>
                  <a:lnTo>
                    <a:pt x="13995" y="18285"/>
                  </a:lnTo>
                  <a:lnTo>
                    <a:pt x="13995" y="18276"/>
                  </a:lnTo>
                  <a:lnTo>
                    <a:pt x="14000" y="18270"/>
                  </a:lnTo>
                  <a:lnTo>
                    <a:pt x="14006" y="18265"/>
                  </a:lnTo>
                  <a:lnTo>
                    <a:pt x="14018" y="18264"/>
                  </a:lnTo>
                  <a:lnTo>
                    <a:pt x="14024" y="18268"/>
                  </a:lnTo>
                  <a:lnTo>
                    <a:pt x="14028" y="18271"/>
                  </a:lnTo>
                  <a:lnTo>
                    <a:pt x="14025" y="18276"/>
                  </a:lnTo>
                  <a:lnTo>
                    <a:pt x="14019" y="18283"/>
                  </a:lnTo>
                  <a:lnTo>
                    <a:pt x="14013" y="18283"/>
                  </a:lnTo>
                  <a:lnTo>
                    <a:pt x="14014" y="18297"/>
                  </a:lnTo>
                  <a:lnTo>
                    <a:pt x="14017" y="18302"/>
                  </a:lnTo>
                  <a:lnTo>
                    <a:pt x="14023" y="18301"/>
                  </a:lnTo>
                  <a:lnTo>
                    <a:pt x="14031" y="18295"/>
                  </a:lnTo>
                  <a:lnTo>
                    <a:pt x="14040" y="18284"/>
                  </a:lnTo>
                  <a:lnTo>
                    <a:pt x="14049" y="18274"/>
                  </a:lnTo>
                  <a:lnTo>
                    <a:pt x="14058" y="18268"/>
                  </a:lnTo>
                  <a:lnTo>
                    <a:pt x="14067" y="18267"/>
                  </a:lnTo>
                  <a:lnTo>
                    <a:pt x="14070" y="18276"/>
                  </a:lnTo>
                  <a:lnTo>
                    <a:pt x="14074" y="18285"/>
                  </a:lnTo>
                  <a:lnTo>
                    <a:pt x="14075" y="18318"/>
                  </a:lnTo>
                  <a:lnTo>
                    <a:pt x="14079" y="18327"/>
                  </a:lnTo>
                  <a:lnTo>
                    <a:pt x="14085" y="18331"/>
                  </a:lnTo>
                  <a:lnTo>
                    <a:pt x="14088" y="18326"/>
                  </a:lnTo>
                  <a:lnTo>
                    <a:pt x="14094" y="18321"/>
                  </a:lnTo>
                  <a:lnTo>
                    <a:pt x="14097" y="18329"/>
                  </a:lnTo>
                  <a:lnTo>
                    <a:pt x="14106" y="18333"/>
                  </a:lnTo>
                  <a:lnTo>
                    <a:pt x="14109" y="18328"/>
                  </a:lnTo>
                  <a:lnTo>
                    <a:pt x="14115" y="18327"/>
                  </a:lnTo>
                  <a:lnTo>
                    <a:pt x="14118" y="18332"/>
                  </a:lnTo>
                  <a:lnTo>
                    <a:pt x="14121" y="18336"/>
                  </a:lnTo>
                  <a:lnTo>
                    <a:pt x="14131" y="18340"/>
                  </a:lnTo>
                  <a:lnTo>
                    <a:pt x="14137" y="18344"/>
                  </a:lnTo>
                  <a:lnTo>
                    <a:pt x="14138" y="18358"/>
                  </a:lnTo>
                  <a:lnTo>
                    <a:pt x="14135" y="18363"/>
                  </a:lnTo>
                  <a:lnTo>
                    <a:pt x="14126" y="18369"/>
                  </a:lnTo>
                  <a:lnTo>
                    <a:pt x="14111" y="18375"/>
                  </a:lnTo>
                  <a:lnTo>
                    <a:pt x="14096" y="18373"/>
                  </a:lnTo>
                  <a:lnTo>
                    <a:pt x="14084" y="18378"/>
                  </a:lnTo>
                  <a:lnTo>
                    <a:pt x="14079" y="18393"/>
                  </a:lnTo>
                  <a:lnTo>
                    <a:pt x="14077" y="18408"/>
                  </a:lnTo>
                  <a:lnTo>
                    <a:pt x="14090" y="18425"/>
                  </a:lnTo>
                  <a:lnTo>
                    <a:pt x="14102" y="18438"/>
                  </a:lnTo>
                  <a:lnTo>
                    <a:pt x="14114" y="18436"/>
                  </a:lnTo>
                  <a:lnTo>
                    <a:pt x="14123" y="18422"/>
                  </a:lnTo>
                  <a:lnTo>
                    <a:pt x="14125" y="18416"/>
                  </a:lnTo>
                  <a:lnTo>
                    <a:pt x="14122" y="18407"/>
                  </a:lnTo>
                  <a:lnTo>
                    <a:pt x="14116" y="18403"/>
                  </a:lnTo>
                  <a:lnTo>
                    <a:pt x="14115" y="18389"/>
                  </a:lnTo>
                  <a:lnTo>
                    <a:pt x="14118" y="18389"/>
                  </a:lnTo>
                  <a:lnTo>
                    <a:pt x="14127" y="18392"/>
                  </a:lnTo>
                  <a:lnTo>
                    <a:pt x="14134" y="18406"/>
                  </a:lnTo>
                  <a:lnTo>
                    <a:pt x="14140" y="18405"/>
                  </a:lnTo>
                  <a:lnTo>
                    <a:pt x="14146" y="18399"/>
                  </a:lnTo>
                  <a:lnTo>
                    <a:pt x="14152" y="18399"/>
                  </a:lnTo>
                  <a:lnTo>
                    <a:pt x="14158" y="18403"/>
                  </a:lnTo>
                  <a:lnTo>
                    <a:pt x="14156" y="18408"/>
                  </a:lnTo>
                  <a:lnTo>
                    <a:pt x="14153" y="18417"/>
                  </a:lnTo>
                  <a:lnTo>
                    <a:pt x="14141" y="18424"/>
                  </a:lnTo>
                  <a:lnTo>
                    <a:pt x="14138" y="18424"/>
                  </a:lnTo>
                  <a:lnTo>
                    <a:pt x="14138" y="18429"/>
                  </a:lnTo>
                  <a:lnTo>
                    <a:pt x="14142" y="18438"/>
                  </a:lnTo>
                  <a:lnTo>
                    <a:pt x="14145" y="18442"/>
                  </a:lnTo>
                  <a:lnTo>
                    <a:pt x="14157" y="18445"/>
                  </a:lnTo>
                  <a:lnTo>
                    <a:pt x="14172" y="18444"/>
                  </a:lnTo>
                  <a:lnTo>
                    <a:pt x="14184" y="18433"/>
                  </a:lnTo>
                  <a:lnTo>
                    <a:pt x="14180" y="18424"/>
                  </a:lnTo>
                  <a:lnTo>
                    <a:pt x="14183" y="18418"/>
                  </a:lnTo>
                  <a:lnTo>
                    <a:pt x="14189" y="18418"/>
                  </a:lnTo>
                  <a:lnTo>
                    <a:pt x="14196" y="18422"/>
                  </a:lnTo>
                  <a:lnTo>
                    <a:pt x="14201" y="18421"/>
                  </a:lnTo>
                  <a:lnTo>
                    <a:pt x="14204" y="18416"/>
                  </a:lnTo>
                  <a:lnTo>
                    <a:pt x="14204" y="18411"/>
                  </a:lnTo>
                  <a:lnTo>
                    <a:pt x="14200" y="18397"/>
                  </a:lnTo>
                  <a:lnTo>
                    <a:pt x="14194" y="18384"/>
                  </a:lnTo>
                  <a:lnTo>
                    <a:pt x="14190" y="18385"/>
                  </a:lnTo>
                  <a:lnTo>
                    <a:pt x="14188" y="18394"/>
                  </a:lnTo>
                  <a:lnTo>
                    <a:pt x="14188" y="18399"/>
                  </a:lnTo>
                  <a:lnTo>
                    <a:pt x="14185" y="18394"/>
                  </a:lnTo>
                  <a:lnTo>
                    <a:pt x="14184" y="18376"/>
                  </a:lnTo>
                  <a:lnTo>
                    <a:pt x="14180" y="18367"/>
                  </a:lnTo>
                  <a:lnTo>
                    <a:pt x="14183" y="18362"/>
                  </a:lnTo>
                  <a:lnTo>
                    <a:pt x="14189" y="18361"/>
                  </a:lnTo>
                  <a:lnTo>
                    <a:pt x="14196" y="18365"/>
                  </a:lnTo>
                  <a:lnTo>
                    <a:pt x="14205" y="18378"/>
                  </a:lnTo>
                  <a:lnTo>
                    <a:pt x="14209" y="18396"/>
                  </a:lnTo>
                  <a:lnTo>
                    <a:pt x="14213" y="18406"/>
                  </a:lnTo>
                  <a:lnTo>
                    <a:pt x="14216" y="18405"/>
                  </a:lnTo>
                  <a:lnTo>
                    <a:pt x="14219" y="18400"/>
                  </a:lnTo>
                  <a:lnTo>
                    <a:pt x="14218" y="18390"/>
                  </a:lnTo>
                  <a:lnTo>
                    <a:pt x="14214" y="18377"/>
                  </a:lnTo>
                  <a:lnTo>
                    <a:pt x="14213" y="18354"/>
                  </a:lnTo>
                  <a:lnTo>
                    <a:pt x="14193" y="18318"/>
                  </a:lnTo>
                  <a:lnTo>
                    <a:pt x="14183" y="18300"/>
                  </a:lnTo>
                  <a:lnTo>
                    <a:pt x="14183" y="18295"/>
                  </a:lnTo>
                  <a:lnTo>
                    <a:pt x="14186" y="18290"/>
                  </a:lnTo>
                  <a:lnTo>
                    <a:pt x="14195" y="18294"/>
                  </a:lnTo>
                  <a:lnTo>
                    <a:pt x="14205" y="18307"/>
                  </a:lnTo>
                  <a:lnTo>
                    <a:pt x="14214" y="18320"/>
                  </a:lnTo>
                  <a:lnTo>
                    <a:pt x="14221" y="18329"/>
                  </a:lnTo>
                  <a:lnTo>
                    <a:pt x="14225" y="18338"/>
                  </a:lnTo>
                  <a:lnTo>
                    <a:pt x="14228" y="18342"/>
                  </a:lnTo>
                  <a:lnTo>
                    <a:pt x="14231" y="18341"/>
                  </a:lnTo>
                  <a:lnTo>
                    <a:pt x="14233" y="18336"/>
                  </a:lnTo>
                  <a:lnTo>
                    <a:pt x="14236" y="18327"/>
                  </a:lnTo>
                  <a:lnTo>
                    <a:pt x="14233" y="18318"/>
                  </a:lnTo>
                  <a:lnTo>
                    <a:pt x="14232" y="18313"/>
                  </a:lnTo>
                  <a:lnTo>
                    <a:pt x="14235" y="18298"/>
                  </a:lnTo>
                  <a:lnTo>
                    <a:pt x="14237" y="18289"/>
                  </a:lnTo>
                  <a:lnTo>
                    <a:pt x="14234" y="18284"/>
                  </a:lnTo>
                  <a:lnTo>
                    <a:pt x="14228" y="18285"/>
                  </a:lnTo>
                  <a:lnTo>
                    <a:pt x="14219" y="18281"/>
                  </a:lnTo>
                  <a:lnTo>
                    <a:pt x="14215" y="18268"/>
                  </a:lnTo>
                  <a:lnTo>
                    <a:pt x="14217" y="18258"/>
                  </a:lnTo>
                  <a:lnTo>
                    <a:pt x="14220" y="18253"/>
                  </a:lnTo>
                  <a:lnTo>
                    <a:pt x="14232" y="18251"/>
                  </a:lnTo>
                  <a:lnTo>
                    <a:pt x="14239" y="18255"/>
                  </a:lnTo>
                  <a:lnTo>
                    <a:pt x="14236" y="18265"/>
                  </a:lnTo>
                  <a:lnTo>
                    <a:pt x="14233" y="18270"/>
                  </a:lnTo>
                  <a:lnTo>
                    <a:pt x="14233" y="18274"/>
                  </a:lnTo>
                  <a:lnTo>
                    <a:pt x="14240" y="18274"/>
                  </a:lnTo>
                  <a:lnTo>
                    <a:pt x="14246" y="18278"/>
                  </a:lnTo>
                  <a:lnTo>
                    <a:pt x="14261" y="18276"/>
                  </a:lnTo>
                  <a:lnTo>
                    <a:pt x="14264" y="18271"/>
                  </a:lnTo>
                  <a:lnTo>
                    <a:pt x="14260" y="18267"/>
                  </a:lnTo>
                  <a:lnTo>
                    <a:pt x="14257" y="18258"/>
                  </a:lnTo>
                  <a:lnTo>
                    <a:pt x="14255" y="18215"/>
                  </a:lnTo>
                  <a:lnTo>
                    <a:pt x="14257" y="18210"/>
                  </a:lnTo>
                  <a:lnTo>
                    <a:pt x="14260" y="18210"/>
                  </a:lnTo>
                  <a:lnTo>
                    <a:pt x="14267" y="18214"/>
                  </a:lnTo>
                  <a:lnTo>
                    <a:pt x="14273" y="18222"/>
                  </a:lnTo>
                  <a:lnTo>
                    <a:pt x="14274" y="18241"/>
                  </a:lnTo>
                  <a:lnTo>
                    <a:pt x="14272" y="18251"/>
                  </a:lnTo>
                  <a:lnTo>
                    <a:pt x="14272" y="18260"/>
                  </a:lnTo>
                  <a:lnTo>
                    <a:pt x="14276" y="18270"/>
                  </a:lnTo>
                  <a:lnTo>
                    <a:pt x="14281" y="18269"/>
                  </a:lnTo>
                  <a:lnTo>
                    <a:pt x="14287" y="18249"/>
                  </a:lnTo>
                  <a:lnTo>
                    <a:pt x="14292" y="18239"/>
                  </a:lnTo>
                  <a:lnTo>
                    <a:pt x="14292" y="18234"/>
                  </a:lnTo>
                  <a:lnTo>
                    <a:pt x="14286" y="18226"/>
                  </a:lnTo>
                  <a:lnTo>
                    <a:pt x="14285" y="18216"/>
                  </a:lnTo>
                  <a:lnTo>
                    <a:pt x="14288" y="18206"/>
                  </a:lnTo>
                  <a:lnTo>
                    <a:pt x="14294" y="18206"/>
                  </a:lnTo>
                  <a:lnTo>
                    <a:pt x="14297" y="18210"/>
                  </a:lnTo>
                  <a:lnTo>
                    <a:pt x="14297" y="18220"/>
                  </a:lnTo>
                  <a:lnTo>
                    <a:pt x="14294" y="18229"/>
                  </a:lnTo>
                  <a:lnTo>
                    <a:pt x="14298" y="18234"/>
                  </a:lnTo>
                  <a:lnTo>
                    <a:pt x="14310" y="18232"/>
                  </a:lnTo>
                  <a:lnTo>
                    <a:pt x="14313" y="18236"/>
                  </a:lnTo>
                  <a:lnTo>
                    <a:pt x="14316" y="18241"/>
                  </a:lnTo>
                  <a:lnTo>
                    <a:pt x="14314" y="18250"/>
                  </a:lnTo>
                  <a:lnTo>
                    <a:pt x="14315" y="18270"/>
                  </a:lnTo>
                  <a:lnTo>
                    <a:pt x="14318" y="18279"/>
                  </a:lnTo>
                  <a:lnTo>
                    <a:pt x="14321" y="18278"/>
                  </a:lnTo>
                  <a:lnTo>
                    <a:pt x="14324" y="18273"/>
                  </a:lnTo>
                  <a:lnTo>
                    <a:pt x="14327" y="18268"/>
                  </a:lnTo>
                  <a:lnTo>
                    <a:pt x="14329" y="18249"/>
                  </a:lnTo>
                  <a:lnTo>
                    <a:pt x="14334" y="18239"/>
                  </a:lnTo>
                  <a:lnTo>
                    <a:pt x="14344" y="18237"/>
                  </a:lnTo>
                  <a:lnTo>
                    <a:pt x="14347" y="18242"/>
                  </a:lnTo>
                  <a:lnTo>
                    <a:pt x="14350" y="18250"/>
                  </a:lnTo>
                  <a:lnTo>
                    <a:pt x="14348" y="18260"/>
                  </a:lnTo>
                  <a:lnTo>
                    <a:pt x="14348" y="18266"/>
                  </a:lnTo>
                  <a:lnTo>
                    <a:pt x="14351" y="18270"/>
                  </a:lnTo>
                  <a:lnTo>
                    <a:pt x="14357" y="18269"/>
                  </a:lnTo>
                  <a:lnTo>
                    <a:pt x="14361" y="18278"/>
                  </a:lnTo>
                  <a:lnTo>
                    <a:pt x="14364" y="18287"/>
                  </a:lnTo>
                  <a:lnTo>
                    <a:pt x="14371" y="18301"/>
                  </a:lnTo>
                  <a:lnTo>
                    <a:pt x="14374" y="18300"/>
                  </a:lnTo>
                  <a:lnTo>
                    <a:pt x="14373" y="18281"/>
                  </a:lnTo>
                  <a:lnTo>
                    <a:pt x="14369" y="18263"/>
                  </a:lnTo>
                  <a:lnTo>
                    <a:pt x="14378" y="18262"/>
                  </a:lnTo>
                  <a:lnTo>
                    <a:pt x="14385" y="18271"/>
                  </a:lnTo>
                  <a:lnTo>
                    <a:pt x="14391" y="18274"/>
                  </a:lnTo>
                  <a:lnTo>
                    <a:pt x="14397" y="18279"/>
                  </a:lnTo>
                  <a:lnTo>
                    <a:pt x="14397" y="18283"/>
                  </a:lnTo>
                  <a:lnTo>
                    <a:pt x="14395" y="18293"/>
                  </a:lnTo>
                  <a:lnTo>
                    <a:pt x="14389" y="18298"/>
                  </a:lnTo>
                  <a:lnTo>
                    <a:pt x="14381" y="18309"/>
                  </a:lnTo>
                  <a:lnTo>
                    <a:pt x="14378" y="18319"/>
                  </a:lnTo>
                  <a:lnTo>
                    <a:pt x="14379" y="18333"/>
                  </a:lnTo>
                  <a:lnTo>
                    <a:pt x="14382" y="18337"/>
                  </a:lnTo>
                  <a:lnTo>
                    <a:pt x="14391" y="18341"/>
                  </a:lnTo>
                  <a:lnTo>
                    <a:pt x="14395" y="18345"/>
                  </a:lnTo>
                  <a:lnTo>
                    <a:pt x="14398" y="18354"/>
                  </a:lnTo>
                  <a:lnTo>
                    <a:pt x="14392" y="18355"/>
                  </a:lnTo>
                  <a:lnTo>
                    <a:pt x="14386" y="18360"/>
                  </a:lnTo>
                  <a:lnTo>
                    <a:pt x="14389" y="18360"/>
                  </a:lnTo>
                  <a:lnTo>
                    <a:pt x="14395" y="18369"/>
                  </a:lnTo>
                  <a:lnTo>
                    <a:pt x="14405" y="18367"/>
                  </a:lnTo>
                  <a:lnTo>
                    <a:pt x="14408" y="18376"/>
                  </a:lnTo>
                  <a:lnTo>
                    <a:pt x="14406" y="18386"/>
                  </a:lnTo>
                  <a:lnTo>
                    <a:pt x="14403" y="18387"/>
                  </a:lnTo>
                  <a:lnTo>
                    <a:pt x="14400" y="18392"/>
                  </a:lnTo>
                  <a:lnTo>
                    <a:pt x="14400" y="18396"/>
                  </a:lnTo>
                  <a:lnTo>
                    <a:pt x="14403" y="18401"/>
                  </a:lnTo>
                  <a:lnTo>
                    <a:pt x="14409" y="18405"/>
                  </a:lnTo>
                  <a:lnTo>
                    <a:pt x="14430" y="18384"/>
                  </a:lnTo>
                  <a:lnTo>
                    <a:pt x="14449" y="18357"/>
                  </a:lnTo>
                  <a:lnTo>
                    <a:pt x="14466" y="18332"/>
                  </a:lnTo>
                  <a:lnTo>
                    <a:pt x="14480" y="18311"/>
                  </a:lnTo>
                  <a:lnTo>
                    <a:pt x="14483" y="18305"/>
                  </a:lnTo>
                  <a:lnTo>
                    <a:pt x="14483" y="18296"/>
                  </a:lnTo>
                  <a:lnTo>
                    <a:pt x="14485" y="18286"/>
                  </a:lnTo>
                  <a:lnTo>
                    <a:pt x="14482" y="18282"/>
                  </a:lnTo>
                  <a:lnTo>
                    <a:pt x="14479" y="18278"/>
                  </a:lnTo>
                  <a:lnTo>
                    <a:pt x="14476" y="18278"/>
                  </a:lnTo>
                  <a:lnTo>
                    <a:pt x="14470" y="18284"/>
                  </a:lnTo>
                  <a:lnTo>
                    <a:pt x="14470" y="18293"/>
                  </a:lnTo>
                  <a:lnTo>
                    <a:pt x="14464" y="18293"/>
                  </a:lnTo>
                  <a:lnTo>
                    <a:pt x="14458" y="18280"/>
                  </a:lnTo>
                  <a:lnTo>
                    <a:pt x="14457" y="18266"/>
                  </a:lnTo>
                  <a:lnTo>
                    <a:pt x="14454" y="18257"/>
                  </a:lnTo>
                  <a:lnTo>
                    <a:pt x="14450" y="18243"/>
                  </a:lnTo>
                  <a:lnTo>
                    <a:pt x="14456" y="18238"/>
                  </a:lnTo>
                  <a:lnTo>
                    <a:pt x="14455" y="18229"/>
                  </a:lnTo>
                  <a:lnTo>
                    <a:pt x="14446" y="18225"/>
                  </a:lnTo>
                  <a:lnTo>
                    <a:pt x="14439" y="18216"/>
                  </a:lnTo>
                  <a:lnTo>
                    <a:pt x="14439" y="18211"/>
                  </a:lnTo>
                  <a:lnTo>
                    <a:pt x="14442" y="18206"/>
                  </a:lnTo>
                  <a:lnTo>
                    <a:pt x="14451" y="18206"/>
                  </a:lnTo>
                  <a:lnTo>
                    <a:pt x="14451" y="18196"/>
                  </a:lnTo>
                  <a:lnTo>
                    <a:pt x="14447" y="18191"/>
                  </a:lnTo>
                  <a:lnTo>
                    <a:pt x="14444" y="18182"/>
                  </a:lnTo>
                  <a:lnTo>
                    <a:pt x="14447" y="18182"/>
                  </a:lnTo>
                  <a:lnTo>
                    <a:pt x="14456" y="18185"/>
                  </a:lnTo>
                  <a:lnTo>
                    <a:pt x="14462" y="18190"/>
                  </a:lnTo>
                  <a:lnTo>
                    <a:pt x="14465" y="18194"/>
                  </a:lnTo>
                  <a:lnTo>
                    <a:pt x="14465" y="18199"/>
                  </a:lnTo>
                  <a:lnTo>
                    <a:pt x="14460" y="18209"/>
                  </a:lnTo>
                  <a:lnTo>
                    <a:pt x="14470" y="18217"/>
                  </a:lnTo>
                  <a:lnTo>
                    <a:pt x="14482" y="18220"/>
                  </a:lnTo>
                  <a:lnTo>
                    <a:pt x="14485" y="18215"/>
                  </a:lnTo>
                  <a:lnTo>
                    <a:pt x="14484" y="18210"/>
                  </a:lnTo>
                  <a:lnTo>
                    <a:pt x="14475" y="18193"/>
                  </a:lnTo>
                  <a:lnTo>
                    <a:pt x="14465" y="18180"/>
                  </a:lnTo>
                  <a:lnTo>
                    <a:pt x="14462" y="18171"/>
                  </a:lnTo>
                  <a:lnTo>
                    <a:pt x="14470" y="18170"/>
                  </a:lnTo>
                  <a:lnTo>
                    <a:pt x="14477" y="18178"/>
                  </a:lnTo>
                  <a:lnTo>
                    <a:pt x="14480" y="18174"/>
                  </a:lnTo>
                  <a:lnTo>
                    <a:pt x="14478" y="18145"/>
                  </a:lnTo>
                  <a:lnTo>
                    <a:pt x="14475" y="18145"/>
                  </a:lnTo>
                  <a:lnTo>
                    <a:pt x="14469" y="18150"/>
                  </a:lnTo>
                  <a:lnTo>
                    <a:pt x="14468" y="18131"/>
                  </a:lnTo>
                  <a:lnTo>
                    <a:pt x="14464" y="18113"/>
                  </a:lnTo>
                  <a:lnTo>
                    <a:pt x="14455" y="18114"/>
                  </a:lnTo>
                  <a:lnTo>
                    <a:pt x="14449" y="18106"/>
                  </a:lnTo>
                  <a:lnTo>
                    <a:pt x="14454" y="18096"/>
                  </a:lnTo>
                  <a:lnTo>
                    <a:pt x="14464" y="18094"/>
                  </a:lnTo>
                  <a:lnTo>
                    <a:pt x="14464" y="18104"/>
                  </a:lnTo>
                  <a:lnTo>
                    <a:pt x="14471" y="18117"/>
                  </a:lnTo>
                  <a:lnTo>
                    <a:pt x="14474" y="18117"/>
                  </a:lnTo>
                  <a:lnTo>
                    <a:pt x="14473" y="18112"/>
                  </a:lnTo>
                  <a:lnTo>
                    <a:pt x="14469" y="18094"/>
                  </a:lnTo>
                  <a:lnTo>
                    <a:pt x="14469" y="18084"/>
                  </a:lnTo>
                  <a:lnTo>
                    <a:pt x="14463" y="18080"/>
                  </a:lnTo>
                  <a:lnTo>
                    <a:pt x="14460" y="18081"/>
                  </a:lnTo>
                  <a:lnTo>
                    <a:pt x="14457" y="18086"/>
                  </a:lnTo>
                  <a:lnTo>
                    <a:pt x="14451" y="18096"/>
                  </a:lnTo>
                  <a:lnTo>
                    <a:pt x="14439" y="18098"/>
                  </a:lnTo>
                  <a:lnTo>
                    <a:pt x="14427" y="18094"/>
                  </a:lnTo>
                  <a:lnTo>
                    <a:pt x="14424" y="18090"/>
                  </a:lnTo>
                  <a:lnTo>
                    <a:pt x="14420" y="18081"/>
                  </a:lnTo>
                  <a:lnTo>
                    <a:pt x="14417" y="18077"/>
                  </a:lnTo>
                  <a:lnTo>
                    <a:pt x="14411" y="18073"/>
                  </a:lnTo>
                  <a:lnTo>
                    <a:pt x="14408" y="18078"/>
                  </a:lnTo>
                  <a:lnTo>
                    <a:pt x="14405" y="18079"/>
                  </a:lnTo>
                  <a:lnTo>
                    <a:pt x="14402" y="18073"/>
                  </a:lnTo>
                  <a:lnTo>
                    <a:pt x="14402" y="18064"/>
                  </a:lnTo>
                  <a:lnTo>
                    <a:pt x="14395" y="18060"/>
                  </a:lnTo>
                  <a:lnTo>
                    <a:pt x="14389" y="18061"/>
                  </a:lnTo>
                  <a:lnTo>
                    <a:pt x="14383" y="18057"/>
                  </a:lnTo>
                  <a:lnTo>
                    <a:pt x="14380" y="18052"/>
                  </a:lnTo>
                  <a:lnTo>
                    <a:pt x="14383" y="18052"/>
                  </a:lnTo>
                  <a:lnTo>
                    <a:pt x="14391" y="18046"/>
                  </a:lnTo>
                  <a:lnTo>
                    <a:pt x="14401" y="18050"/>
                  </a:lnTo>
                  <a:lnTo>
                    <a:pt x="14404" y="18045"/>
                  </a:lnTo>
                  <a:lnTo>
                    <a:pt x="14400" y="18036"/>
                  </a:lnTo>
                  <a:lnTo>
                    <a:pt x="14397" y="18036"/>
                  </a:lnTo>
                  <a:lnTo>
                    <a:pt x="14397" y="18031"/>
                  </a:lnTo>
                  <a:lnTo>
                    <a:pt x="14388" y="18037"/>
                  </a:lnTo>
                  <a:lnTo>
                    <a:pt x="14382" y="18043"/>
                  </a:lnTo>
                  <a:lnTo>
                    <a:pt x="14379" y="18039"/>
                  </a:lnTo>
                  <a:lnTo>
                    <a:pt x="14378" y="18029"/>
                  </a:lnTo>
                  <a:lnTo>
                    <a:pt x="14381" y="18024"/>
                  </a:lnTo>
                  <a:lnTo>
                    <a:pt x="14387" y="18009"/>
                  </a:lnTo>
                  <a:lnTo>
                    <a:pt x="14398" y="17998"/>
                  </a:lnTo>
                  <a:lnTo>
                    <a:pt x="14407" y="17988"/>
                  </a:lnTo>
                  <a:lnTo>
                    <a:pt x="14412" y="17982"/>
                  </a:lnTo>
                  <a:lnTo>
                    <a:pt x="14419" y="17981"/>
                  </a:lnTo>
                  <a:lnTo>
                    <a:pt x="14419" y="17991"/>
                  </a:lnTo>
                  <a:lnTo>
                    <a:pt x="14416" y="17996"/>
                  </a:lnTo>
                  <a:lnTo>
                    <a:pt x="14413" y="18001"/>
                  </a:lnTo>
                  <a:lnTo>
                    <a:pt x="14408" y="18006"/>
                  </a:lnTo>
                  <a:lnTo>
                    <a:pt x="14402" y="18007"/>
                  </a:lnTo>
                  <a:lnTo>
                    <a:pt x="14402" y="18017"/>
                  </a:lnTo>
                  <a:lnTo>
                    <a:pt x="14406" y="18025"/>
                  </a:lnTo>
                  <a:lnTo>
                    <a:pt x="14409" y="18039"/>
                  </a:lnTo>
                  <a:lnTo>
                    <a:pt x="14415" y="18043"/>
                  </a:lnTo>
                  <a:lnTo>
                    <a:pt x="14419" y="18043"/>
                  </a:lnTo>
                  <a:lnTo>
                    <a:pt x="14422" y="18047"/>
                  </a:lnTo>
                  <a:lnTo>
                    <a:pt x="14425" y="18042"/>
                  </a:lnTo>
                  <a:lnTo>
                    <a:pt x="14424" y="18033"/>
                  </a:lnTo>
                  <a:lnTo>
                    <a:pt x="14418" y="18034"/>
                  </a:lnTo>
                  <a:lnTo>
                    <a:pt x="14415" y="18024"/>
                  </a:lnTo>
                  <a:lnTo>
                    <a:pt x="14417" y="18020"/>
                  </a:lnTo>
                  <a:lnTo>
                    <a:pt x="14423" y="18014"/>
                  </a:lnTo>
                  <a:lnTo>
                    <a:pt x="14430" y="18013"/>
                  </a:lnTo>
                  <a:lnTo>
                    <a:pt x="14432" y="18017"/>
                  </a:lnTo>
                  <a:lnTo>
                    <a:pt x="14433" y="18027"/>
                  </a:lnTo>
                  <a:lnTo>
                    <a:pt x="14442" y="18031"/>
                  </a:lnTo>
                  <a:lnTo>
                    <a:pt x="14445" y="18025"/>
                  </a:lnTo>
                  <a:lnTo>
                    <a:pt x="14448" y="18030"/>
                  </a:lnTo>
                  <a:lnTo>
                    <a:pt x="14448" y="18035"/>
                  </a:lnTo>
                  <a:lnTo>
                    <a:pt x="14452" y="18039"/>
                  </a:lnTo>
                  <a:lnTo>
                    <a:pt x="14461" y="18038"/>
                  </a:lnTo>
                  <a:lnTo>
                    <a:pt x="14473" y="18041"/>
                  </a:lnTo>
                  <a:lnTo>
                    <a:pt x="14476" y="18045"/>
                  </a:lnTo>
                  <a:lnTo>
                    <a:pt x="14477" y="18055"/>
                  </a:lnTo>
                  <a:lnTo>
                    <a:pt x="14480" y="18059"/>
                  </a:lnTo>
                  <a:lnTo>
                    <a:pt x="14492" y="18058"/>
                  </a:lnTo>
                  <a:lnTo>
                    <a:pt x="14492" y="18053"/>
                  </a:lnTo>
                  <a:lnTo>
                    <a:pt x="14482" y="18045"/>
                  </a:lnTo>
                  <a:lnTo>
                    <a:pt x="14479" y="18036"/>
                  </a:lnTo>
                  <a:lnTo>
                    <a:pt x="14479" y="18031"/>
                  </a:lnTo>
                  <a:lnTo>
                    <a:pt x="14481" y="18026"/>
                  </a:lnTo>
                  <a:lnTo>
                    <a:pt x="14484" y="18025"/>
                  </a:lnTo>
                  <a:lnTo>
                    <a:pt x="14497" y="18038"/>
                  </a:lnTo>
                  <a:lnTo>
                    <a:pt x="14507" y="18056"/>
                  </a:lnTo>
                  <a:lnTo>
                    <a:pt x="14507" y="18061"/>
                  </a:lnTo>
                  <a:lnTo>
                    <a:pt x="14504" y="18066"/>
                  </a:lnTo>
                  <a:lnTo>
                    <a:pt x="14498" y="18062"/>
                  </a:lnTo>
                  <a:lnTo>
                    <a:pt x="14489" y="18062"/>
                  </a:lnTo>
                  <a:lnTo>
                    <a:pt x="14493" y="18067"/>
                  </a:lnTo>
                  <a:lnTo>
                    <a:pt x="14496" y="18071"/>
                  </a:lnTo>
                  <a:lnTo>
                    <a:pt x="14505" y="18075"/>
                  </a:lnTo>
                  <a:lnTo>
                    <a:pt x="14511" y="18069"/>
                  </a:lnTo>
                  <a:lnTo>
                    <a:pt x="14526" y="18068"/>
                  </a:lnTo>
                  <a:lnTo>
                    <a:pt x="14525" y="18063"/>
                  </a:lnTo>
                  <a:lnTo>
                    <a:pt x="14519" y="18059"/>
                  </a:lnTo>
                  <a:lnTo>
                    <a:pt x="14516" y="18059"/>
                  </a:lnTo>
                  <a:lnTo>
                    <a:pt x="14516" y="18055"/>
                  </a:lnTo>
                  <a:lnTo>
                    <a:pt x="14513" y="18046"/>
                  </a:lnTo>
                  <a:lnTo>
                    <a:pt x="14515" y="18036"/>
                  </a:lnTo>
                  <a:lnTo>
                    <a:pt x="14515" y="18031"/>
                  </a:lnTo>
                  <a:lnTo>
                    <a:pt x="14518" y="18026"/>
                  </a:lnTo>
                  <a:lnTo>
                    <a:pt x="14524" y="18025"/>
                  </a:lnTo>
                  <a:lnTo>
                    <a:pt x="14530" y="18029"/>
                  </a:lnTo>
                  <a:lnTo>
                    <a:pt x="14533" y="18034"/>
                  </a:lnTo>
                  <a:lnTo>
                    <a:pt x="14537" y="18043"/>
                  </a:lnTo>
                  <a:lnTo>
                    <a:pt x="14534" y="18048"/>
                  </a:lnTo>
                  <a:lnTo>
                    <a:pt x="14534" y="18057"/>
                  </a:lnTo>
                  <a:lnTo>
                    <a:pt x="14540" y="18052"/>
                  </a:lnTo>
                  <a:lnTo>
                    <a:pt x="14543" y="18052"/>
                  </a:lnTo>
                  <a:lnTo>
                    <a:pt x="14546" y="18042"/>
                  </a:lnTo>
                  <a:lnTo>
                    <a:pt x="14549" y="18041"/>
                  </a:lnTo>
                  <a:lnTo>
                    <a:pt x="14558" y="18045"/>
                  </a:lnTo>
                  <a:lnTo>
                    <a:pt x="14564" y="18049"/>
                  </a:lnTo>
                  <a:lnTo>
                    <a:pt x="14571" y="18052"/>
                  </a:lnTo>
                  <a:lnTo>
                    <a:pt x="14574" y="18057"/>
                  </a:lnTo>
                  <a:lnTo>
                    <a:pt x="14574" y="18062"/>
                  </a:lnTo>
                  <a:lnTo>
                    <a:pt x="14571" y="18067"/>
                  </a:lnTo>
                  <a:lnTo>
                    <a:pt x="14568" y="18067"/>
                  </a:lnTo>
                  <a:lnTo>
                    <a:pt x="14562" y="18063"/>
                  </a:lnTo>
                  <a:lnTo>
                    <a:pt x="14559" y="18068"/>
                  </a:lnTo>
                  <a:lnTo>
                    <a:pt x="14562" y="18068"/>
                  </a:lnTo>
                  <a:lnTo>
                    <a:pt x="14565" y="18073"/>
                  </a:lnTo>
                  <a:lnTo>
                    <a:pt x="14569" y="18077"/>
                  </a:lnTo>
                  <a:lnTo>
                    <a:pt x="14566" y="18082"/>
                  </a:lnTo>
                  <a:lnTo>
                    <a:pt x="14560" y="18087"/>
                  </a:lnTo>
                  <a:lnTo>
                    <a:pt x="14560" y="18097"/>
                  </a:lnTo>
                  <a:lnTo>
                    <a:pt x="14564" y="18101"/>
                  </a:lnTo>
                  <a:lnTo>
                    <a:pt x="14564" y="18110"/>
                  </a:lnTo>
                  <a:lnTo>
                    <a:pt x="14573" y="18110"/>
                  </a:lnTo>
                  <a:lnTo>
                    <a:pt x="14582" y="18094"/>
                  </a:lnTo>
                  <a:lnTo>
                    <a:pt x="14587" y="18089"/>
                  </a:lnTo>
                  <a:lnTo>
                    <a:pt x="14593" y="18088"/>
                  </a:lnTo>
                  <a:lnTo>
                    <a:pt x="14600" y="18101"/>
                  </a:lnTo>
                  <a:lnTo>
                    <a:pt x="14605" y="18129"/>
                  </a:lnTo>
                  <a:lnTo>
                    <a:pt x="14602" y="18144"/>
                  </a:lnTo>
                  <a:lnTo>
                    <a:pt x="14600" y="18154"/>
                  </a:lnTo>
                  <a:lnTo>
                    <a:pt x="14594" y="18159"/>
                  </a:lnTo>
                  <a:lnTo>
                    <a:pt x="14594" y="18169"/>
                  </a:lnTo>
                  <a:lnTo>
                    <a:pt x="14618" y="18166"/>
                  </a:lnTo>
                  <a:lnTo>
                    <a:pt x="14628" y="18174"/>
                  </a:lnTo>
                  <a:lnTo>
                    <a:pt x="14640" y="18177"/>
                  </a:lnTo>
                  <a:lnTo>
                    <a:pt x="14643" y="18172"/>
                  </a:lnTo>
                  <a:lnTo>
                    <a:pt x="14643" y="18167"/>
                  </a:lnTo>
                  <a:lnTo>
                    <a:pt x="14651" y="18157"/>
                  </a:lnTo>
                  <a:lnTo>
                    <a:pt x="14660" y="18146"/>
                  </a:lnTo>
                  <a:lnTo>
                    <a:pt x="14672" y="18145"/>
                  </a:lnTo>
                  <a:lnTo>
                    <a:pt x="14675" y="18149"/>
                  </a:lnTo>
                  <a:lnTo>
                    <a:pt x="14675" y="18154"/>
                  </a:lnTo>
                  <a:lnTo>
                    <a:pt x="14669" y="18159"/>
                  </a:lnTo>
                  <a:lnTo>
                    <a:pt x="14661" y="18165"/>
                  </a:lnTo>
                  <a:lnTo>
                    <a:pt x="14658" y="18170"/>
                  </a:lnTo>
                  <a:lnTo>
                    <a:pt x="14661" y="18174"/>
                  </a:lnTo>
                  <a:lnTo>
                    <a:pt x="14677" y="18178"/>
                  </a:lnTo>
                  <a:lnTo>
                    <a:pt x="14680" y="18182"/>
                  </a:lnTo>
                  <a:lnTo>
                    <a:pt x="14680" y="18186"/>
                  </a:lnTo>
                  <a:lnTo>
                    <a:pt x="14671" y="18192"/>
                  </a:lnTo>
                  <a:lnTo>
                    <a:pt x="14672" y="18197"/>
                  </a:lnTo>
                  <a:lnTo>
                    <a:pt x="14675" y="18201"/>
                  </a:lnTo>
                  <a:lnTo>
                    <a:pt x="14681" y="18201"/>
                  </a:lnTo>
                  <a:lnTo>
                    <a:pt x="14690" y="18204"/>
                  </a:lnTo>
                  <a:lnTo>
                    <a:pt x="14702" y="18212"/>
                  </a:lnTo>
                  <a:lnTo>
                    <a:pt x="14721" y="18220"/>
                  </a:lnTo>
                  <a:lnTo>
                    <a:pt x="14733" y="18218"/>
                  </a:lnTo>
                  <a:lnTo>
                    <a:pt x="14733" y="18209"/>
                  </a:lnTo>
                  <a:lnTo>
                    <a:pt x="14726" y="18200"/>
                  </a:lnTo>
                  <a:lnTo>
                    <a:pt x="14726" y="18190"/>
                  </a:lnTo>
                  <a:lnTo>
                    <a:pt x="14747" y="18188"/>
                  </a:lnTo>
                  <a:lnTo>
                    <a:pt x="14750" y="18192"/>
                  </a:lnTo>
                  <a:lnTo>
                    <a:pt x="14750" y="18196"/>
                  </a:lnTo>
                  <a:lnTo>
                    <a:pt x="14745" y="18202"/>
                  </a:lnTo>
                  <a:lnTo>
                    <a:pt x="14738" y="18203"/>
                  </a:lnTo>
                  <a:lnTo>
                    <a:pt x="14739" y="18208"/>
                  </a:lnTo>
                  <a:lnTo>
                    <a:pt x="14742" y="18212"/>
                  </a:lnTo>
                  <a:lnTo>
                    <a:pt x="14749" y="18226"/>
                  </a:lnTo>
                  <a:lnTo>
                    <a:pt x="14759" y="18248"/>
                  </a:lnTo>
                  <a:lnTo>
                    <a:pt x="14772" y="18274"/>
                  </a:lnTo>
                  <a:lnTo>
                    <a:pt x="14778" y="18279"/>
                  </a:lnTo>
                  <a:lnTo>
                    <a:pt x="14782" y="18288"/>
                  </a:lnTo>
                  <a:lnTo>
                    <a:pt x="14783" y="18316"/>
                  </a:lnTo>
                  <a:lnTo>
                    <a:pt x="14790" y="18320"/>
                  </a:lnTo>
                  <a:lnTo>
                    <a:pt x="14796" y="18315"/>
                  </a:lnTo>
                  <a:lnTo>
                    <a:pt x="14798" y="18295"/>
                  </a:lnTo>
                  <a:lnTo>
                    <a:pt x="14803" y="18285"/>
                  </a:lnTo>
                  <a:lnTo>
                    <a:pt x="14809" y="18284"/>
                  </a:lnTo>
                  <a:lnTo>
                    <a:pt x="14812" y="18293"/>
                  </a:lnTo>
                  <a:lnTo>
                    <a:pt x="14810" y="18308"/>
                  </a:lnTo>
                  <a:lnTo>
                    <a:pt x="14811" y="18318"/>
                  </a:lnTo>
                  <a:lnTo>
                    <a:pt x="14814" y="18317"/>
                  </a:lnTo>
                  <a:lnTo>
                    <a:pt x="14816" y="18312"/>
                  </a:lnTo>
                  <a:lnTo>
                    <a:pt x="14822" y="18297"/>
                  </a:lnTo>
                  <a:lnTo>
                    <a:pt x="14824" y="18283"/>
                  </a:lnTo>
                  <a:lnTo>
                    <a:pt x="14820" y="18264"/>
                  </a:lnTo>
                  <a:lnTo>
                    <a:pt x="14814" y="18255"/>
                  </a:lnTo>
                  <a:lnTo>
                    <a:pt x="14812" y="18237"/>
                  </a:lnTo>
                  <a:lnTo>
                    <a:pt x="14816" y="18231"/>
                  </a:lnTo>
                  <a:lnTo>
                    <a:pt x="14822" y="18236"/>
                  </a:lnTo>
                  <a:lnTo>
                    <a:pt x="14825" y="18244"/>
                  </a:lnTo>
                  <a:lnTo>
                    <a:pt x="14825" y="18249"/>
                  </a:lnTo>
                  <a:lnTo>
                    <a:pt x="14832" y="18253"/>
                  </a:lnTo>
                  <a:lnTo>
                    <a:pt x="14841" y="18252"/>
                  </a:lnTo>
                  <a:lnTo>
                    <a:pt x="14847" y="18256"/>
                  </a:lnTo>
                  <a:lnTo>
                    <a:pt x="14847" y="18261"/>
                  </a:lnTo>
                  <a:lnTo>
                    <a:pt x="14837" y="18300"/>
                  </a:lnTo>
                  <a:lnTo>
                    <a:pt x="14826" y="18329"/>
                  </a:lnTo>
                  <a:lnTo>
                    <a:pt x="14820" y="18330"/>
                  </a:lnTo>
                  <a:lnTo>
                    <a:pt x="14817" y="18327"/>
                  </a:lnTo>
                  <a:lnTo>
                    <a:pt x="14814" y="18327"/>
                  </a:lnTo>
                  <a:lnTo>
                    <a:pt x="14811" y="18332"/>
                  </a:lnTo>
                  <a:lnTo>
                    <a:pt x="14818" y="18345"/>
                  </a:lnTo>
                  <a:lnTo>
                    <a:pt x="14824" y="18349"/>
                  </a:lnTo>
                  <a:lnTo>
                    <a:pt x="14831" y="18348"/>
                  </a:lnTo>
                  <a:lnTo>
                    <a:pt x="14833" y="18343"/>
                  </a:lnTo>
                  <a:lnTo>
                    <a:pt x="14836" y="18343"/>
                  </a:lnTo>
                  <a:lnTo>
                    <a:pt x="14848" y="18336"/>
                  </a:lnTo>
                  <a:lnTo>
                    <a:pt x="14860" y="18326"/>
                  </a:lnTo>
                  <a:lnTo>
                    <a:pt x="14859" y="18316"/>
                  </a:lnTo>
                  <a:lnTo>
                    <a:pt x="14855" y="18302"/>
                  </a:lnTo>
                  <a:lnTo>
                    <a:pt x="14851" y="18284"/>
                  </a:lnTo>
                  <a:lnTo>
                    <a:pt x="14854" y="18279"/>
                  </a:lnTo>
                  <a:lnTo>
                    <a:pt x="14857" y="18284"/>
                  </a:lnTo>
                  <a:lnTo>
                    <a:pt x="14864" y="18287"/>
                  </a:lnTo>
                  <a:lnTo>
                    <a:pt x="14884" y="18327"/>
                  </a:lnTo>
                  <a:lnTo>
                    <a:pt x="14894" y="18345"/>
                  </a:lnTo>
                  <a:lnTo>
                    <a:pt x="14913" y="18371"/>
                  </a:lnTo>
                  <a:lnTo>
                    <a:pt x="14916" y="18371"/>
                  </a:lnTo>
                  <a:lnTo>
                    <a:pt x="14916" y="18366"/>
                  </a:lnTo>
                  <a:lnTo>
                    <a:pt x="14912" y="18352"/>
                  </a:lnTo>
                  <a:lnTo>
                    <a:pt x="14906" y="18338"/>
                  </a:lnTo>
                  <a:lnTo>
                    <a:pt x="14905" y="18334"/>
                  </a:lnTo>
                  <a:lnTo>
                    <a:pt x="14911" y="18329"/>
                  </a:lnTo>
                  <a:lnTo>
                    <a:pt x="14914" y="18328"/>
                  </a:lnTo>
                  <a:lnTo>
                    <a:pt x="14914" y="18324"/>
                  </a:lnTo>
                  <a:lnTo>
                    <a:pt x="14907" y="18310"/>
                  </a:lnTo>
                  <a:lnTo>
                    <a:pt x="14907" y="18296"/>
                  </a:lnTo>
                  <a:lnTo>
                    <a:pt x="14909" y="18286"/>
                  </a:lnTo>
                  <a:lnTo>
                    <a:pt x="14908" y="18277"/>
                  </a:lnTo>
                  <a:lnTo>
                    <a:pt x="14902" y="18264"/>
                  </a:lnTo>
                  <a:lnTo>
                    <a:pt x="14895" y="18255"/>
                  </a:lnTo>
                  <a:lnTo>
                    <a:pt x="14898" y="18250"/>
                  </a:lnTo>
                  <a:lnTo>
                    <a:pt x="14901" y="18244"/>
                  </a:lnTo>
                  <a:lnTo>
                    <a:pt x="14910" y="18248"/>
                  </a:lnTo>
                  <a:lnTo>
                    <a:pt x="14917" y="18257"/>
                  </a:lnTo>
                  <a:lnTo>
                    <a:pt x="14921" y="18275"/>
                  </a:lnTo>
                  <a:lnTo>
                    <a:pt x="14924" y="18289"/>
                  </a:lnTo>
                  <a:lnTo>
                    <a:pt x="14928" y="18298"/>
                  </a:lnTo>
                  <a:lnTo>
                    <a:pt x="14934" y="18302"/>
                  </a:lnTo>
                  <a:lnTo>
                    <a:pt x="14937" y="18297"/>
                  </a:lnTo>
                  <a:lnTo>
                    <a:pt x="14930" y="18274"/>
                  </a:lnTo>
                  <a:lnTo>
                    <a:pt x="14926" y="18265"/>
                  </a:lnTo>
                  <a:lnTo>
                    <a:pt x="14926" y="18255"/>
                  </a:lnTo>
                  <a:lnTo>
                    <a:pt x="14932" y="18255"/>
                  </a:lnTo>
                  <a:lnTo>
                    <a:pt x="14935" y="18259"/>
                  </a:lnTo>
                  <a:lnTo>
                    <a:pt x="14939" y="18273"/>
                  </a:lnTo>
                  <a:lnTo>
                    <a:pt x="14939" y="18283"/>
                  </a:lnTo>
                  <a:lnTo>
                    <a:pt x="14943" y="18292"/>
                  </a:lnTo>
                  <a:lnTo>
                    <a:pt x="14949" y="18291"/>
                  </a:lnTo>
                  <a:lnTo>
                    <a:pt x="14948" y="18272"/>
                  </a:lnTo>
                  <a:lnTo>
                    <a:pt x="14944" y="18268"/>
                  </a:lnTo>
                  <a:lnTo>
                    <a:pt x="14947" y="18253"/>
                  </a:lnTo>
                  <a:lnTo>
                    <a:pt x="14952" y="18243"/>
                  </a:lnTo>
                  <a:lnTo>
                    <a:pt x="14955" y="18233"/>
                  </a:lnTo>
                  <a:lnTo>
                    <a:pt x="14954" y="18229"/>
                  </a:lnTo>
                  <a:lnTo>
                    <a:pt x="14951" y="18225"/>
                  </a:lnTo>
                  <a:lnTo>
                    <a:pt x="14942" y="18225"/>
                  </a:lnTo>
                  <a:lnTo>
                    <a:pt x="14933" y="18231"/>
                  </a:lnTo>
                  <a:lnTo>
                    <a:pt x="14931" y="18236"/>
                  </a:lnTo>
                  <a:lnTo>
                    <a:pt x="14931" y="18241"/>
                  </a:lnTo>
                  <a:lnTo>
                    <a:pt x="14919" y="18242"/>
                  </a:lnTo>
                  <a:lnTo>
                    <a:pt x="14916" y="18233"/>
                  </a:lnTo>
                  <a:lnTo>
                    <a:pt x="14918" y="18228"/>
                  </a:lnTo>
                  <a:lnTo>
                    <a:pt x="14918" y="18224"/>
                  </a:lnTo>
                  <a:lnTo>
                    <a:pt x="14921" y="18218"/>
                  </a:lnTo>
                  <a:lnTo>
                    <a:pt x="14927" y="18222"/>
                  </a:lnTo>
                  <a:lnTo>
                    <a:pt x="14930" y="18227"/>
                  </a:lnTo>
                  <a:lnTo>
                    <a:pt x="14933" y="18212"/>
                  </a:lnTo>
                  <a:lnTo>
                    <a:pt x="14932" y="18203"/>
                  </a:lnTo>
                  <a:lnTo>
                    <a:pt x="14935" y="18198"/>
                  </a:lnTo>
                  <a:lnTo>
                    <a:pt x="14944" y="18187"/>
                  </a:lnTo>
                  <a:lnTo>
                    <a:pt x="14949" y="18177"/>
                  </a:lnTo>
                  <a:lnTo>
                    <a:pt x="14952" y="18172"/>
                  </a:lnTo>
                  <a:lnTo>
                    <a:pt x="14948" y="18168"/>
                  </a:lnTo>
                  <a:lnTo>
                    <a:pt x="14928" y="18170"/>
                  </a:lnTo>
                  <a:lnTo>
                    <a:pt x="14928" y="18184"/>
                  </a:lnTo>
                  <a:lnTo>
                    <a:pt x="14926" y="18194"/>
                  </a:lnTo>
                  <a:lnTo>
                    <a:pt x="14922" y="18190"/>
                  </a:lnTo>
                  <a:lnTo>
                    <a:pt x="14916" y="18186"/>
                  </a:lnTo>
                  <a:lnTo>
                    <a:pt x="14913" y="18191"/>
                  </a:lnTo>
                  <a:lnTo>
                    <a:pt x="14914" y="18201"/>
                  </a:lnTo>
                  <a:lnTo>
                    <a:pt x="14911" y="18206"/>
                  </a:lnTo>
                  <a:lnTo>
                    <a:pt x="14896" y="18212"/>
                  </a:lnTo>
                  <a:lnTo>
                    <a:pt x="14908" y="18196"/>
                  </a:lnTo>
                  <a:lnTo>
                    <a:pt x="14909" y="18173"/>
                  </a:lnTo>
                  <a:lnTo>
                    <a:pt x="14898" y="18193"/>
                  </a:lnTo>
                  <a:lnTo>
                    <a:pt x="14889" y="18189"/>
                  </a:lnTo>
                  <a:lnTo>
                    <a:pt x="14895" y="18179"/>
                  </a:lnTo>
                  <a:lnTo>
                    <a:pt x="14900" y="18174"/>
                  </a:lnTo>
                  <a:lnTo>
                    <a:pt x="14888" y="18166"/>
                  </a:lnTo>
                  <a:lnTo>
                    <a:pt x="14909" y="18158"/>
                  </a:lnTo>
                  <a:lnTo>
                    <a:pt x="14908" y="18144"/>
                  </a:lnTo>
                  <a:lnTo>
                    <a:pt x="14893" y="18150"/>
                  </a:lnTo>
                  <a:lnTo>
                    <a:pt x="14898" y="18131"/>
                  </a:lnTo>
                  <a:lnTo>
                    <a:pt x="14892" y="18118"/>
                  </a:lnTo>
                  <a:lnTo>
                    <a:pt x="14888" y="18118"/>
                  </a:lnTo>
                  <a:lnTo>
                    <a:pt x="14867" y="18106"/>
                  </a:lnTo>
                  <a:lnTo>
                    <a:pt x="14859" y="18079"/>
                  </a:lnTo>
                  <a:lnTo>
                    <a:pt x="14861" y="18103"/>
                  </a:lnTo>
                  <a:lnTo>
                    <a:pt x="14837" y="18129"/>
                  </a:lnTo>
                  <a:lnTo>
                    <a:pt x="14838" y="18143"/>
                  </a:lnTo>
                  <a:lnTo>
                    <a:pt x="14829" y="18140"/>
                  </a:lnTo>
                  <a:lnTo>
                    <a:pt x="14836" y="18110"/>
                  </a:lnTo>
                  <a:lnTo>
                    <a:pt x="14830" y="18092"/>
                  </a:lnTo>
                  <a:lnTo>
                    <a:pt x="14814" y="18084"/>
                  </a:lnTo>
                  <a:lnTo>
                    <a:pt x="14794" y="18111"/>
                  </a:lnTo>
                  <a:lnTo>
                    <a:pt x="14779" y="18108"/>
                  </a:lnTo>
                  <a:lnTo>
                    <a:pt x="14773" y="18104"/>
                  </a:lnTo>
                  <a:lnTo>
                    <a:pt x="14766" y="18095"/>
                  </a:lnTo>
                  <a:lnTo>
                    <a:pt x="14769" y="18090"/>
                  </a:lnTo>
                  <a:lnTo>
                    <a:pt x="14772" y="18089"/>
                  </a:lnTo>
                  <a:lnTo>
                    <a:pt x="14775" y="18080"/>
                  </a:lnTo>
                  <a:lnTo>
                    <a:pt x="14778" y="18074"/>
                  </a:lnTo>
                  <a:lnTo>
                    <a:pt x="14784" y="18079"/>
                  </a:lnTo>
                  <a:lnTo>
                    <a:pt x="14789" y="18079"/>
                  </a:lnTo>
                  <a:lnTo>
                    <a:pt x="14796" y="18073"/>
                  </a:lnTo>
                  <a:lnTo>
                    <a:pt x="14798" y="18067"/>
                  </a:lnTo>
                  <a:lnTo>
                    <a:pt x="14798" y="18062"/>
                  </a:lnTo>
                  <a:lnTo>
                    <a:pt x="14795" y="18058"/>
                  </a:lnTo>
                  <a:lnTo>
                    <a:pt x="14792" y="18059"/>
                  </a:lnTo>
                  <a:lnTo>
                    <a:pt x="14785" y="18055"/>
                  </a:lnTo>
                  <a:lnTo>
                    <a:pt x="14779" y="18061"/>
                  </a:lnTo>
                  <a:lnTo>
                    <a:pt x="14774" y="18061"/>
                  </a:lnTo>
                  <a:lnTo>
                    <a:pt x="14774" y="18066"/>
                  </a:lnTo>
                  <a:lnTo>
                    <a:pt x="14762" y="18067"/>
                  </a:lnTo>
                  <a:lnTo>
                    <a:pt x="14759" y="18073"/>
                  </a:lnTo>
                  <a:lnTo>
                    <a:pt x="14756" y="18073"/>
                  </a:lnTo>
                  <a:lnTo>
                    <a:pt x="14752" y="18063"/>
                  </a:lnTo>
                  <a:lnTo>
                    <a:pt x="14743" y="18060"/>
                  </a:lnTo>
                  <a:lnTo>
                    <a:pt x="14734" y="18066"/>
                  </a:lnTo>
                  <a:lnTo>
                    <a:pt x="14723" y="18077"/>
                  </a:lnTo>
                  <a:lnTo>
                    <a:pt x="14708" y="18084"/>
                  </a:lnTo>
                  <a:lnTo>
                    <a:pt x="14699" y="18084"/>
                  </a:lnTo>
                  <a:lnTo>
                    <a:pt x="14693" y="18080"/>
                  </a:lnTo>
                  <a:lnTo>
                    <a:pt x="14686" y="18072"/>
                  </a:lnTo>
                  <a:lnTo>
                    <a:pt x="14686" y="18062"/>
                  </a:lnTo>
                  <a:lnTo>
                    <a:pt x="14689" y="18062"/>
                  </a:lnTo>
                  <a:lnTo>
                    <a:pt x="14692" y="18057"/>
                  </a:lnTo>
                  <a:lnTo>
                    <a:pt x="14695" y="18057"/>
                  </a:lnTo>
                  <a:lnTo>
                    <a:pt x="14698" y="18065"/>
                  </a:lnTo>
                  <a:lnTo>
                    <a:pt x="14705" y="18069"/>
                  </a:lnTo>
                  <a:lnTo>
                    <a:pt x="14707" y="18064"/>
                  </a:lnTo>
                  <a:lnTo>
                    <a:pt x="14703" y="18055"/>
                  </a:lnTo>
                  <a:lnTo>
                    <a:pt x="14701" y="18051"/>
                  </a:lnTo>
                  <a:lnTo>
                    <a:pt x="14697" y="18046"/>
                  </a:lnTo>
                  <a:lnTo>
                    <a:pt x="14697" y="18042"/>
                  </a:lnTo>
                  <a:lnTo>
                    <a:pt x="14703" y="18036"/>
                  </a:lnTo>
                  <a:lnTo>
                    <a:pt x="14708" y="18027"/>
                  </a:lnTo>
                  <a:lnTo>
                    <a:pt x="14708" y="18022"/>
                  </a:lnTo>
                  <a:lnTo>
                    <a:pt x="14702" y="18023"/>
                  </a:lnTo>
                  <a:lnTo>
                    <a:pt x="14699" y="18027"/>
                  </a:lnTo>
                  <a:lnTo>
                    <a:pt x="14697" y="18033"/>
                  </a:lnTo>
                  <a:lnTo>
                    <a:pt x="14687" y="18029"/>
                  </a:lnTo>
                  <a:lnTo>
                    <a:pt x="14681" y="18025"/>
                  </a:lnTo>
                  <a:lnTo>
                    <a:pt x="14668" y="18012"/>
                  </a:lnTo>
                  <a:lnTo>
                    <a:pt x="14662" y="18008"/>
                  </a:lnTo>
                  <a:lnTo>
                    <a:pt x="14655" y="17999"/>
                  </a:lnTo>
                  <a:lnTo>
                    <a:pt x="14646" y="17996"/>
                  </a:lnTo>
                  <a:lnTo>
                    <a:pt x="14628" y="17998"/>
                  </a:lnTo>
                  <a:lnTo>
                    <a:pt x="14622" y="17994"/>
                  </a:lnTo>
                  <a:lnTo>
                    <a:pt x="14622" y="17989"/>
                  </a:lnTo>
                  <a:lnTo>
                    <a:pt x="14624" y="17984"/>
                  </a:lnTo>
                  <a:lnTo>
                    <a:pt x="14627" y="17979"/>
                  </a:lnTo>
                  <a:lnTo>
                    <a:pt x="14624" y="17971"/>
                  </a:lnTo>
                  <a:lnTo>
                    <a:pt x="14621" y="17966"/>
                  </a:lnTo>
                  <a:lnTo>
                    <a:pt x="14614" y="17952"/>
                  </a:lnTo>
                  <a:lnTo>
                    <a:pt x="14602" y="17950"/>
                  </a:lnTo>
                  <a:lnTo>
                    <a:pt x="14592" y="17946"/>
                  </a:lnTo>
                  <a:lnTo>
                    <a:pt x="14583" y="17942"/>
                  </a:lnTo>
                  <a:lnTo>
                    <a:pt x="14576" y="17934"/>
                  </a:lnTo>
                  <a:lnTo>
                    <a:pt x="14573" y="17929"/>
                  </a:lnTo>
                  <a:lnTo>
                    <a:pt x="14573" y="17920"/>
                  </a:lnTo>
                  <a:lnTo>
                    <a:pt x="14576" y="17919"/>
                  </a:lnTo>
                  <a:lnTo>
                    <a:pt x="14585" y="17928"/>
                  </a:lnTo>
                  <a:lnTo>
                    <a:pt x="14589" y="17932"/>
                  </a:lnTo>
                  <a:lnTo>
                    <a:pt x="14595" y="17940"/>
                  </a:lnTo>
                  <a:lnTo>
                    <a:pt x="14604" y="17940"/>
                  </a:lnTo>
                  <a:lnTo>
                    <a:pt x="14607" y="17935"/>
                  </a:lnTo>
                  <a:lnTo>
                    <a:pt x="14610" y="17925"/>
                  </a:lnTo>
                  <a:lnTo>
                    <a:pt x="14606" y="17920"/>
                  </a:lnTo>
                  <a:lnTo>
                    <a:pt x="14597" y="17917"/>
                  </a:lnTo>
                  <a:lnTo>
                    <a:pt x="14582" y="17919"/>
                  </a:lnTo>
                  <a:lnTo>
                    <a:pt x="14578" y="17910"/>
                  </a:lnTo>
                  <a:lnTo>
                    <a:pt x="14581" y="17904"/>
                  </a:lnTo>
                  <a:lnTo>
                    <a:pt x="14590" y="17899"/>
                  </a:lnTo>
                  <a:lnTo>
                    <a:pt x="14599" y="17902"/>
                  </a:lnTo>
                  <a:lnTo>
                    <a:pt x="14609" y="17905"/>
                  </a:lnTo>
                  <a:lnTo>
                    <a:pt x="14612" y="17910"/>
                  </a:lnTo>
                  <a:lnTo>
                    <a:pt x="14618" y="17919"/>
                  </a:lnTo>
                  <a:lnTo>
                    <a:pt x="14615" y="17924"/>
                  </a:lnTo>
                  <a:lnTo>
                    <a:pt x="14619" y="17928"/>
                  </a:lnTo>
                  <a:lnTo>
                    <a:pt x="14622" y="17933"/>
                  </a:lnTo>
                  <a:lnTo>
                    <a:pt x="14621" y="17928"/>
                  </a:lnTo>
                  <a:lnTo>
                    <a:pt x="14624" y="17923"/>
                  </a:lnTo>
                  <a:lnTo>
                    <a:pt x="14624" y="17913"/>
                  </a:lnTo>
                  <a:lnTo>
                    <a:pt x="14618" y="17909"/>
                  </a:lnTo>
                  <a:lnTo>
                    <a:pt x="14617" y="17905"/>
                  </a:lnTo>
                  <a:lnTo>
                    <a:pt x="14626" y="17903"/>
                  </a:lnTo>
                  <a:lnTo>
                    <a:pt x="14635" y="17907"/>
                  </a:lnTo>
                  <a:lnTo>
                    <a:pt x="14642" y="17911"/>
                  </a:lnTo>
                  <a:lnTo>
                    <a:pt x="14642" y="17916"/>
                  </a:lnTo>
                  <a:lnTo>
                    <a:pt x="14648" y="17915"/>
                  </a:lnTo>
                  <a:lnTo>
                    <a:pt x="14648" y="17901"/>
                  </a:lnTo>
                  <a:lnTo>
                    <a:pt x="14644" y="17892"/>
                  </a:lnTo>
                  <a:lnTo>
                    <a:pt x="14641" y="17892"/>
                  </a:lnTo>
                  <a:lnTo>
                    <a:pt x="14635" y="17897"/>
                  </a:lnTo>
                  <a:lnTo>
                    <a:pt x="14632" y="17898"/>
                  </a:lnTo>
                  <a:lnTo>
                    <a:pt x="14629" y="17894"/>
                  </a:lnTo>
                  <a:lnTo>
                    <a:pt x="14629" y="17889"/>
                  </a:lnTo>
                  <a:lnTo>
                    <a:pt x="14632" y="17884"/>
                  </a:lnTo>
                  <a:lnTo>
                    <a:pt x="14634" y="17874"/>
                  </a:lnTo>
                  <a:lnTo>
                    <a:pt x="14631" y="17870"/>
                  </a:lnTo>
                  <a:lnTo>
                    <a:pt x="14628" y="17870"/>
                  </a:lnTo>
                  <a:lnTo>
                    <a:pt x="14625" y="17875"/>
                  </a:lnTo>
                  <a:lnTo>
                    <a:pt x="14625" y="17880"/>
                  </a:lnTo>
                  <a:lnTo>
                    <a:pt x="14622" y="17885"/>
                  </a:lnTo>
                  <a:lnTo>
                    <a:pt x="14613" y="17872"/>
                  </a:lnTo>
                  <a:lnTo>
                    <a:pt x="14607" y="17868"/>
                  </a:lnTo>
                  <a:lnTo>
                    <a:pt x="14603" y="17859"/>
                  </a:lnTo>
                  <a:lnTo>
                    <a:pt x="14602" y="17845"/>
                  </a:lnTo>
                  <a:lnTo>
                    <a:pt x="14606" y="17845"/>
                  </a:lnTo>
                  <a:lnTo>
                    <a:pt x="14618" y="17848"/>
                  </a:lnTo>
                  <a:lnTo>
                    <a:pt x="14627" y="17861"/>
                  </a:lnTo>
                  <a:lnTo>
                    <a:pt x="14646" y="17873"/>
                  </a:lnTo>
                  <a:lnTo>
                    <a:pt x="14658" y="17876"/>
                  </a:lnTo>
                  <a:lnTo>
                    <a:pt x="14677" y="17878"/>
                  </a:lnTo>
                  <a:lnTo>
                    <a:pt x="14692" y="17891"/>
                  </a:lnTo>
                  <a:lnTo>
                    <a:pt x="14702" y="17894"/>
                  </a:lnTo>
                  <a:lnTo>
                    <a:pt x="14708" y="17888"/>
                  </a:lnTo>
                  <a:lnTo>
                    <a:pt x="14711" y="17888"/>
                  </a:lnTo>
                  <a:lnTo>
                    <a:pt x="14707" y="17879"/>
                  </a:lnTo>
                  <a:lnTo>
                    <a:pt x="14701" y="17871"/>
                  </a:lnTo>
                  <a:lnTo>
                    <a:pt x="14691" y="17862"/>
                  </a:lnTo>
                  <a:lnTo>
                    <a:pt x="14679" y="17864"/>
                  </a:lnTo>
                  <a:lnTo>
                    <a:pt x="14673" y="17860"/>
                  </a:lnTo>
                  <a:lnTo>
                    <a:pt x="14657" y="17857"/>
                  </a:lnTo>
                  <a:lnTo>
                    <a:pt x="14645" y="17854"/>
                  </a:lnTo>
                  <a:lnTo>
                    <a:pt x="14642" y="17854"/>
                  </a:lnTo>
                  <a:lnTo>
                    <a:pt x="14645" y="17849"/>
                  </a:lnTo>
                  <a:lnTo>
                    <a:pt x="14654" y="17843"/>
                  </a:lnTo>
                  <a:lnTo>
                    <a:pt x="14657" y="17838"/>
                  </a:lnTo>
                  <a:lnTo>
                    <a:pt x="14656" y="17834"/>
                  </a:lnTo>
                  <a:lnTo>
                    <a:pt x="14644" y="17830"/>
                  </a:lnTo>
                  <a:lnTo>
                    <a:pt x="14629" y="17832"/>
                  </a:lnTo>
                  <a:lnTo>
                    <a:pt x="14622" y="17818"/>
                  </a:lnTo>
                  <a:lnTo>
                    <a:pt x="14616" y="17815"/>
                  </a:lnTo>
                  <a:lnTo>
                    <a:pt x="14616" y="17805"/>
                  </a:lnTo>
                  <a:lnTo>
                    <a:pt x="14618" y="17800"/>
                  </a:lnTo>
                  <a:lnTo>
                    <a:pt x="14623" y="17781"/>
                  </a:lnTo>
                  <a:lnTo>
                    <a:pt x="14623" y="17771"/>
                  </a:lnTo>
                  <a:lnTo>
                    <a:pt x="14626" y="17766"/>
                  </a:lnTo>
                  <a:lnTo>
                    <a:pt x="14632" y="17770"/>
                  </a:lnTo>
                  <a:lnTo>
                    <a:pt x="14635" y="17774"/>
                  </a:lnTo>
                  <a:lnTo>
                    <a:pt x="14638" y="17779"/>
                  </a:lnTo>
                  <a:lnTo>
                    <a:pt x="14642" y="17783"/>
                  </a:lnTo>
                  <a:lnTo>
                    <a:pt x="14639" y="17788"/>
                  </a:lnTo>
                  <a:lnTo>
                    <a:pt x="14636" y="17793"/>
                  </a:lnTo>
                  <a:lnTo>
                    <a:pt x="14633" y="17794"/>
                  </a:lnTo>
                  <a:lnTo>
                    <a:pt x="14636" y="17798"/>
                  </a:lnTo>
                  <a:lnTo>
                    <a:pt x="14636" y="17803"/>
                  </a:lnTo>
                  <a:lnTo>
                    <a:pt x="14640" y="17807"/>
                  </a:lnTo>
                  <a:lnTo>
                    <a:pt x="14646" y="17806"/>
                  </a:lnTo>
                  <a:lnTo>
                    <a:pt x="14651" y="17796"/>
                  </a:lnTo>
                  <a:lnTo>
                    <a:pt x="14657" y="17791"/>
                  </a:lnTo>
                  <a:lnTo>
                    <a:pt x="14661" y="17795"/>
                  </a:lnTo>
                  <a:lnTo>
                    <a:pt x="14667" y="17804"/>
                  </a:lnTo>
                  <a:lnTo>
                    <a:pt x="14673" y="17803"/>
                  </a:lnTo>
                  <a:lnTo>
                    <a:pt x="14682" y="17797"/>
                  </a:lnTo>
                  <a:lnTo>
                    <a:pt x="14685" y="17792"/>
                  </a:lnTo>
                  <a:lnTo>
                    <a:pt x="14687" y="17782"/>
                  </a:lnTo>
                  <a:lnTo>
                    <a:pt x="14680" y="17773"/>
                  </a:lnTo>
                  <a:lnTo>
                    <a:pt x="14675" y="17774"/>
                  </a:lnTo>
                  <a:lnTo>
                    <a:pt x="14671" y="17765"/>
                  </a:lnTo>
                  <a:lnTo>
                    <a:pt x="14674" y="17755"/>
                  </a:lnTo>
                  <a:lnTo>
                    <a:pt x="14676" y="17755"/>
                  </a:lnTo>
                  <a:lnTo>
                    <a:pt x="14680" y="17764"/>
                  </a:lnTo>
                  <a:lnTo>
                    <a:pt x="14683" y="17769"/>
                  </a:lnTo>
                  <a:lnTo>
                    <a:pt x="14689" y="17763"/>
                  </a:lnTo>
                  <a:lnTo>
                    <a:pt x="14688" y="17739"/>
                  </a:lnTo>
                  <a:lnTo>
                    <a:pt x="14685" y="17740"/>
                  </a:lnTo>
                  <a:lnTo>
                    <a:pt x="14679" y="17745"/>
                  </a:lnTo>
                  <a:lnTo>
                    <a:pt x="14670" y="17746"/>
                  </a:lnTo>
                  <a:lnTo>
                    <a:pt x="14667" y="17742"/>
                  </a:lnTo>
                  <a:lnTo>
                    <a:pt x="14669" y="17733"/>
                  </a:lnTo>
                  <a:lnTo>
                    <a:pt x="14672" y="17717"/>
                  </a:lnTo>
                  <a:lnTo>
                    <a:pt x="14677" y="17707"/>
                  </a:lnTo>
                  <a:lnTo>
                    <a:pt x="14680" y="17712"/>
                  </a:lnTo>
                  <a:lnTo>
                    <a:pt x="14684" y="17716"/>
                  </a:lnTo>
                  <a:lnTo>
                    <a:pt x="14690" y="17720"/>
                  </a:lnTo>
                  <a:lnTo>
                    <a:pt x="14702" y="17718"/>
                  </a:lnTo>
                  <a:lnTo>
                    <a:pt x="14708" y="17722"/>
                  </a:lnTo>
                  <a:lnTo>
                    <a:pt x="14714" y="17731"/>
                  </a:lnTo>
                  <a:lnTo>
                    <a:pt x="14715" y="17745"/>
                  </a:lnTo>
                  <a:lnTo>
                    <a:pt x="14719" y="17754"/>
                  </a:lnTo>
                  <a:lnTo>
                    <a:pt x="14722" y="17754"/>
                  </a:lnTo>
                  <a:lnTo>
                    <a:pt x="14725" y="17749"/>
                  </a:lnTo>
                  <a:lnTo>
                    <a:pt x="14728" y="17748"/>
                  </a:lnTo>
                  <a:lnTo>
                    <a:pt x="14728" y="17763"/>
                  </a:lnTo>
                  <a:lnTo>
                    <a:pt x="14732" y="17772"/>
                  </a:lnTo>
                  <a:lnTo>
                    <a:pt x="14735" y="17772"/>
                  </a:lnTo>
                  <a:lnTo>
                    <a:pt x="14737" y="17752"/>
                  </a:lnTo>
                  <a:lnTo>
                    <a:pt x="14743" y="17747"/>
                  </a:lnTo>
                  <a:lnTo>
                    <a:pt x="14746" y="17747"/>
                  </a:lnTo>
                  <a:lnTo>
                    <a:pt x="14749" y="17751"/>
                  </a:lnTo>
                  <a:lnTo>
                    <a:pt x="14761" y="17749"/>
                  </a:lnTo>
                  <a:lnTo>
                    <a:pt x="14764" y="17744"/>
                  </a:lnTo>
                  <a:lnTo>
                    <a:pt x="14761" y="17740"/>
                  </a:lnTo>
                  <a:lnTo>
                    <a:pt x="14754" y="17731"/>
                  </a:lnTo>
                  <a:lnTo>
                    <a:pt x="14748" y="17727"/>
                  </a:lnTo>
                  <a:lnTo>
                    <a:pt x="14742" y="17723"/>
                  </a:lnTo>
                  <a:lnTo>
                    <a:pt x="14727" y="17725"/>
                  </a:lnTo>
                  <a:lnTo>
                    <a:pt x="14720" y="17721"/>
                  </a:lnTo>
                  <a:lnTo>
                    <a:pt x="14720" y="17712"/>
                  </a:lnTo>
                  <a:lnTo>
                    <a:pt x="14722" y="17707"/>
                  </a:lnTo>
                  <a:lnTo>
                    <a:pt x="14716" y="17703"/>
                  </a:lnTo>
                  <a:lnTo>
                    <a:pt x="14713" y="17693"/>
                  </a:lnTo>
                  <a:lnTo>
                    <a:pt x="14712" y="17689"/>
                  </a:lnTo>
                  <a:lnTo>
                    <a:pt x="14722" y="17688"/>
                  </a:lnTo>
                  <a:lnTo>
                    <a:pt x="14718" y="17679"/>
                  </a:lnTo>
                  <a:lnTo>
                    <a:pt x="14715" y="17674"/>
                  </a:lnTo>
                  <a:lnTo>
                    <a:pt x="14708" y="17661"/>
                  </a:lnTo>
                  <a:lnTo>
                    <a:pt x="14701" y="17648"/>
                  </a:lnTo>
                  <a:lnTo>
                    <a:pt x="14698" y="17638"/>
                  </a:lnTo>
                  <a:lnTo>
                    <a:pt x="14697" y="17633"/>
                  </a:lnTo>
                  <a:lnTo>
                    <a:pt x="14700" y="17629"/>
                  </a:lnTo>
                  <a:lnTo>
                    <a:pt x="14703" y="17628"/>
                  </a:lnTo>
                  <a:lnTo>
                    <a:pt x="14712" y="17622"/>
                  </a:lnTo>
                  <a:lnTo>
                    <a:pt x="14730" y="17621"/>
                  </a:lnTo>
                  <a:lnTo>
                    <a:pt x="14733" y="17615"/>
                  </a:lnTo>
                  <a:lnTo>
                    <a:pt x="14732" y="17597"/>
                  </a:lnTo>
                  <a:lnTo>
                    <a:pt x="14720" y="17593"/>
                  </a:lnTo>
                  <a:lnTo>
                    <a:pt x="14714" y="17598"/>
                  </a:lnTo>
                  <a:lnTo>
                    <a:pt x="14703" y="17610"/>
                  </a:lnTo>
                  <a:lnTo>
                    <a:pt x="14697" y="17615"/>
                  </a:lnTo>
                  <a:lnTo>
                    <a:pt x="14691" y="17616"/>
                  </a:lnTo>
                  <a:lnTo>
                    <a:pt x="14688" y="17611"/>
                  </a:lnTo>
                  <a:lnTo>
                    <a:pt x="14685" y="17611"/>
                  </a:lnTo>
                  <a:lnTo>
                    <a:pt x="14684" y="17593"/>
                  </a:lnTo>
                  <a:lnTo>
                    <a:pt x="14696" y="17596"/>
                  </a:lnTo>
                  <a:lnTo>
                    <a:pt x="14702" y="17590"/>
                  </a:lnTo>
                  <a:lnTo>
                    <a:pt x="14705" y="17590"/>
                  </a:lnTo>
                  <a:lnTo>
                    <a:pt x="14704" y="17576"/>
                  </a:lnTo>
                  <a:lnTo>
                    <a:pt x="14695" y="17582"/>
                  </a:lnTo>
                  <a:lnTo>
                    <a:pt x="14689" y="17587"/>
                  </a:lnTo>
                  <a:lnTo>
                    <a:pt x="14686" y="17583"/>
                  </a:lnTo>
                  <a:lnTo>
                    <a:pt x="14686" y="17578"/>
                  </a:lnTo>
                  <a:lnTo>
                    <a:pt x="14688" y="17568"/>
                  </a:lnTo>
                  <a:lnTo>
                    <a:pt x="14694" y="17554"/>
                  </a:lnTo>
                  <a:lnTo>
                    <a:pt x="14699" y="17548"/>
                  </a:lnTo>
                  <a:lnTo>
                    <a:pt x="14702" y="17538"/>
                  </a:lnTo>
                  <a:lnTo>
                    <a:pt x="14702" y="17529"/>
                  </a:lnTo>
                  <a:lnTo>
                    <a:pt x="14695" y="17525"/>
                  </a:lnTo>
                  <a:lnTo>
                    <a:pt x="14692" y="17525"/>
                  </a:lnTo>
                  <a:lnTo>
                    <a:pt x="14687" y="17535"/>
                  </a:lnTo>
                  <a:lnTo>
                    <a:pt x="14685" y="17550"/>
                  </a:lnTo>
                  <a:lnTo>
                    <a:pt x="14682" y="17560"/>
                  </a:lnTo>
                  <a:lnTo>
                    <a:pt x="14676" y="17565"/>
                  </a:lnTo>
                  <a:lnTo>
                    <a:pt x="14673" y="17565"/>
                  </a:lnTo>
                  <a:lnTo>
                    <a:pt x="14670" y="17561"/>
                  </a:lnTo>
                  <a:lnTo>
                    <a:pt x="14658" y="17572"/>
                  </a:lnTo>
                  <a:lnTo>
                    <a:pt x="14650" y="17583"/>
                  </a:lnTo>
                  <a:lnTo>
                    <a:pt x="14644" y="17588"/>
                  </a:lnTo>
                  <a:lnTo>
                    <a:pt x="14644" y="17593"/>
                  </a:lnTo>
                  <a:lnTo>
                    <a:pt x="14641" y="17598"/>
                  </a:lnTo>
                  <a:lnTo>
                    <a:pt x="14645" y="17607"/>
                  </a:lnTo>
                  <a:lnTo>
                    <a:pt x="14645" y="17616"/>
                  </a:lnTo>
                  <a:lnTo>
                    <a:pt x="14644" y="17650"/>
                  </a:lnTo>
                  <a:lnTo>
                    <a:pt x="14640" y="17684"/>
                  </a:lnTo>
                  <a:lnTo>
                    <a:pt x="14634" y="17694"/>
                  </a:lnTo>
                  <a:lnTo>
                    <a:pt x="14628" y="17699"/>
                  </a:lnTo>
                  <a:lnTo>
                    <a:pt x="14620" y="17710"/>
                  </a:lnTo>
                  <a:lnTo>
                    <a:pt x="14598" y="17703"/>
                  </a:lnTo>
                  <a:lnTo>
                    <a:pt x="14582" y="17695"/>
                  </a:lnTo>
                  <a:lnTo>
                    <a:pt x="14576" y="17687"/>
                  </a:lnTo>
                  <a:lnTo>
                    <a:pt x="14573" y="17678"/>
                  </a:lnTo>
                  <a:lnTo>
                    <a:pt x="14572" y="17664"/>
                  </a:lnTo>
                  <a:lnTo>
                    <a:pt x="14578" y="17663"/>
                  </a:lnTo>
                  <a:lnTo>
                    <a:pt x="14581" y="17657"/>
                  </a:lnTo>
                  <a:lnTo>
                    <a:pt x="14584" y="17652"/>
                  </a:lnTo>
                  <a:lnTo>
                    <a:pt x="14580" y="17643"/>
                  </a:lnTo>
                  <a:lnTo>
                    <a:pt x="14577" y="17639"/>
                  </a:lnTo>
                  <a:lnTo>
                    <a:pt x="14565" y="17640"/>
                  </a:lnTo>
                  <a:lnTo>
                    <a:pt x="14556" y="17652"/>
                  </a:lnTo>
                  <a:lnTo>
                    <a:pt x="14545" y="17662"/>
                  </a:lnTo>
                  <a:lnTo>
                    <a:pt x="14536" y="17668"/>
                  </a:lnTo>
                  <a:lnTo>
                    <a:pt x="14530" y="17664"/>
                  </a:lnTo>
                  <a:lnTo>
                    <a:pt x="14523" y="17655"/>
                  </a:lnTo>
                  <a:lnTo>
                    <a:pt x="14516" y="17637"/>
                  </a:lnTo>
                  <a:lnTo>
                    <a:pt x="14512" y="17619"/>
                  </a:lnTo>
                  <a:lnTo>
                    <a:pt x="14518" y="17604"/>
                  </a:lnTo>
                  <a:lnTo>
                    <a:pt x="14523" y="17593"/>
                  </a:lnTo>
                  <a:lnTo>
                    <a:pt x="14534" y="17578"/>
                  </a:lnTo>
                  <a:lnTo>
                    <a:pt x="14543" y="17577"/>
                  </a:lnTo>
                  <a:lnTo>
                    <a:pt x="14553" y="17581"/>
                  </a:lnTo>
                  <a:lnTo>
                    <a:pt x="14568" y="17579"/>
                  </a:lnTo>
                  <a:lnTo>
                    <a:pt x="14571" y="17573"/>
                  </a:lnTo>
                  <a:lnTo>
                    <a:pt x="14567" y="17564"/>
                  </a:lnTo>
                  <a:lnTo>
                    <a:pt x="14570" y="17559"/>
                  </a:lnTo>
                  <a:lnTo>
                    <a:pt x="14570" y="17554"/>
                  </a:lnTo>
                  <a:lnTo>
                    <a:pt x="14585" y="17553"/>
                  </a:lnTo>
                  <a:lnTo>
                    <a:pt x="14587" y="17543"/>
                  </a:lnTo>
                  <a:lnTo>
                    <a:pt x="14586" y="17529"/>
                  </a:lnTo>
                  <a:lnTo>
                    <a:pt x="14589" y="17514"/>
                  </a:lnTo>
                  <a:lnTo>
                    <a:pt x="14594" y="17499"/>
                  </a:lnTo>
                  <a:lnTo>
                    <a:pt x="14600" y="17489"/>
                  </a:lnTo>
                  <a:lnTo>
                    <a:pt x="14599" y="17484"/>
                  </a:lnTo>
                  <a:lnTo>
                    <a:pt x="14596" y="17480"/>
                  </a:lnTo>
                  <a:lnTo>
                    <a:pt x="14593" y="17476"/>
                  </a:lnTo>
                  <a:lnTo>
                    <a:pt x="14589" y="17471"/>
                  </a:lnTo>
                  <a:lnTo>
                    <a:pt x="14589" y="17467"/>
                  </a:lnTo>
                  <a:lnTo>
                    <a:pt x="14592" y="17461"/>
                  </a:lnTo>
                  <a:lnTo>
                    <a:pt x="14598" y="17456"/>
                  </a:lnTo>
                  <a:lnTo>
                    <a:pt x="14607" y="17450"/>
                  </a:lnTo>
                  <a:lnTo>
                    <a:pt x="14616" y="17445"/>
                  </a:lnTo>
                  <a:lnTo>
                    <a:pt x="14624" y="17439"/>
                  </a:lnTo>
                  <a:lnTo>
                    <a:pt x="14619" y="17449"/>
                  </a:lnTo>
                  <a:lnTo>
                    <a:pt x="14613" y="17454"/>
                  </a:lnTo>
                  <a:lnTo>
                    <a:pt x="14607" y="17460"/>
                  </a:lnTo>
                  <a:lnTo>
                    <a:pt x="14604" y="17465"/>
                  </a:lnTo>
                  <a:lnTo>
                    <a:pt x="14611" y="17469"/>
                  </a:lnTo>
                  <a:lnTo>
                    <a:pt x="14617" y="17468"/>
                  </a:lnTo>
                  <a:lnTo>
                    <a:pt x="14623" y="17472"/>
                  </a:lnTo>
                  <a:lnTo>
                    <a:pt x="14629" y="17466"/>
                  </a:lnTo>
                  <a:lnTo>
                    <a:pt x="14632" y="17461"/>
                  </a:lnTo>
                  <a:lnTo>
                    <a:pt x="14631" y="17447"/>
                  </a:lnTo>
                  <a:lnTo>
                    <a:pt x="14634" y="17442"/>
                  </a:lnTo>
                  <a:lnTo>
                    <a:pt x="14641" y="17445"/>
                  </a:lnTo>
                  <a:lnTo>
                    <a:pt x="14643" y="17446"/>
                  </a:lnTo>
                  <a:lnTo>
                    <a:pt x="14649" y="17445"/>
                  </a:lnTo>
                  <a:lnTo>
                    <a:pt x="14648" y="17431"/>
                  </a:lnTo>
                  <a:lnTo>
                    <a:pt x="14654" y="17435"/>
                  </a:lnTo>
                  <a:lnTo>
                    <a:pt x="14663" y="17424"/>
                  </a:lnTo>
                  <a:lnTo>
                    <a:pt x="14675" y="17423"/>
                  </a:lnTo>
                  <a:lnTo>
                    <a:pt x="14675" y="17428"/>
                  </a:lnTo>
                  <a:lnTo>
                    <a:pt x="14679" y="17437"/>
                  </a:lnTo>
                  <a:lnTo>
                    <a:pt x="14682" y="17437"/>
                  </a:lnTo>
                  <a:lnTo>
                    <a:pt x="14685" y="17431"/>
                  </a:lnTo>
                  <a:lnTo>
                    <a:pt x="14687" y="17426"/>
                  </a:lnTo>
                  <a:lnTo>
                    <a:pt x="14687" y="17421"/>
                  </a:lnTo>
                  <a:lnTo>
                    <a:pt x="14684" y="17417"/>
                  </a:lnTo>
                  <a:lnTo>
                    <a:pt x="14684" y="17412"/>
                  </a:lnTo>
                  <a:lnTo>
                    <a:pt x="14689" y="17402"/>
                  </a:lnTo>
                  <a:lnTo>
                    <a:pt x="14695" y="17392"/>
                  </a:lnTo>
                  <a:lnTo>
                    <a:pt x="14694" y="17388"/>
                  </a:lnTo>
                  <a:lnTo>
                    <a:pt x="14691" y="17378"/>
                  </a:lnTo>
                  <a:lnTo>
                    <a:pt x="14690" y="17369"/>
                  </a:lnTo>
                  <a:lnTo>
                    <a:pt x="14702" y="17353"/>
                  </a:lnTo>
                  <a:lnTo>
                    <a:pt x="14716" y="17337"/>
                  </a:lnTo>
                  <a:lnTo>
                    <a:pt x="14724" y="17322"/>
                  </a:lnTo>
                  <a:lnTo>
                    <a:pt x="14730" y="17307"/>
                  </a:lnTo>
                  <a:lnTo>
                    <a:pt x="14729" y="17288"/>
                  </a:lnTo>
                  <a:lnTo>
                    <a:pt x="14708" y="17291"/>
                  </a:lnTo>
                  <a:lnTo>
                    <a:pt x="14705" y="17287"/>
                  </a:lnTo>
                  <a:lnTo>
                    <a:pt x="14704" y="17277"/>
                  </a:lnTo>
                  <a:lnTo>
                    <a:pt x="14707" y="17272"/>
                  </a:lnTo>
                  <a:lnTo>
                    <a:pt x="14712" y="17261"/>
                  </a:lnTo>
                  <a:lnTo>
                    <a:pt x="14721" y="17256"/>
                  </a:lnTo>
                  <a:lnTo>
                    <a:pt x="14727" y="17255"/>
                  </a:lnTo>
                  <a:lnTo>
                    <a:pt x="14742" y="17258"/>
                  </a:lnTo>
                  <a:lnTo>
                    <a:pt x="14751" y="17257"/>
                  </a:lnTo>
                  <a:lnTo>
                    <a:pt x="14752" y="17262"/>
                  </a:lnTo>
                  <a:lnTo>
                    <a:pt x="14749" y="17266"/>
                  </a:lnTo>
                  <a:lnTo>
                    <a:pt x="14743" y="17268"/>
                  </a:lnTo>
                  <a:lnTo>
                    <a:pt x="14743" y="17272"/>
                  </a:lnTo>
                  <a:lnTo>
                    <a:pt x="14755" y="17271"/>
                  </a:lnTo>
                  <a:lnTo>
                    <a:pt x="14762" y="17274"/>
                  </a:lnTo>
                  <a:lnTo>
                    <a:pt x="14762" y="17279"/>
                  </a:lnTo>
                  <a:lnTo>
                    <a:pt x="14752" y="17281"/>
                  </a:lnTo>
                  <a:lnTo>
                    <a:pt x="14747" y="17291"/>
                  </a:lnTo>
                  <a:lnTo>
                    <a:pt x="14745" y="17301"/>
                  </a:lnTo>
                  <a:lnTo>
                    <a:pt x="14745" y="17310"/>
                  </a:lnTo>
                  <a:lnTo>
                    <a:pt x="14748" y="17314"/>
                  </a:lnTo>
                  <a:lnTo>
                    <a:pt x="14751" y="17309"/>
                  </a:lnTo>
                  <a:lnTo>
                    <a:pt x="14815" y="17254"/>
                  </a:lnTo>
                  <a:lnTo>
                    <a:pt x="14844" y="17231"/>
                  </a:lnTo>
                  <a:lnTo>
                    <a:pt x="14864" y="17219"/>
                  </a:lnTo>
                  <a:lnTo>
                    <a:pt x="14876" y="17213"/>
                  </a:lnTo>
                  <a:lnTo>
                    <a:pt x="14906" y="17209"/>
                  </a:lnTo>
                  <a:lnTo>
                    <a:pt x="14924" y="17202"/>
                  </a:lnTo>
                  <a:lnTo>
                    <a:pt x="14936" y="17196"/>
                  </a:lnTo>
                  <a:lnTo>
                    <a:pt x="14936" y="17187"/>
                  </a:lnTo>
                  <a:lnTo>
                    <a:pt x="14923" y="17178"/>
                  </a:lnTo>
                  <a:lnTo>
                    <a:pt x="14911" y="17180"/>
                  </a:lnTo>
                  <a:lnTo>
                    <a:pt x="14893" y="17187"/>
                  </a:lnTo>
                  <a:lnTo>
                    <a:pt x="14872" y="17195"/>
                  </a:lnTo>
                  <a:lnTo>
                    <a:pt x="14869" y="17190"/>
                  </a:lnTo>
                  <a:lnTo>
                    <a:pt x="14872" y="17185"/>
                  </a:lnTo>
                  <a:lnTo>
                    <a:pt x="14883" y="17174"/>
                  </a:lnTo>
                  <a:lnTo>
                    <a:pt x="14901" y="17167"/>
                  </a:lnTo>
                  <a:lnTo>
                    <a:pt x="14919" y="17160"/>
                  </a:lnTo>
                  <a:lnTo>
                    <a:pt x="14937" y="17163"/>
                  </a:lnTo>
                  <a:lnTo>
                    <a:pt x="14940" y="17162"/>
                  </a:lnTo>
                  <a:lnTo>
                    <a:pt x="14941" y="17167"/>
                  </a:lnTo>
                  <a:lnTo>
                    <a:pt x="14938" y="17172"/>
                  </a:lnTo>
                  <a:lnTo>
                    <a:pt x="14944" y="17181"/>
                  </a:lnTo>
                  <a:lnTo>
                    <a:pt x="14953" y="17185"/>
                  </a:lnTo>
                  <a:lnTo>
                    <a:pt x="14960" y="17188"/>
                  </a:lnTo>
                  <a:lnTo>
                    <a:pt x="14960" y="17198"/>
                  </a:lnTo>
                  <a:lnTo>
                    <a:pt x="14970" y="17211"/>
                  </a:lnTo>
                  <a:lnTo>
                    <a:pt x="14992" y="17223"/>
                  </a:lnTo>
                  <a:lnTo>
                    <a:pt x="15018" y="17210"/>
                  </a:lnTo>
                  <a:lnTo>
                    <a:pt x="15042" y="17197"/>
                  </a:lnTo>
                  <a:lnTo>
                    <a:pt x="15044" y="17187"/>
                  </a:lnTo>
                  <a:lnTo>
                    <a:pt x="15044" y="17174"/>
                  </a:lnTo>
                  <a:lnTo>
                    <a:pt x="15047" y="17168"/>
                  </a:lnTo>
                  <a:lnTo>
                    <a:pt x="15053" y="17167"/>
                  </a:lnTo>
                  <a:lnTo>
                    <a:pt x="15056" y="17172"/>
                  </a:lnTo>
                  <a:lnTo>
                    <a:pt x="15060" y="17190"/>
                  </a:lnTo>
                  <a:lnTo>
                    <a:pt x="15063" y="17199"/>
                  </a:lnTo>
                  <a:lnTo>
                    <a:pt x="15069" y="17204"/>
                  </a:lnTo>
                  <a:lnTo>
                    <a:pt x="15076" y="17202"/>
                  </a:lnTo>
                  <a:lnTo>
                    <a:pt x="15081" y="17197"/>
                  </a:lnTo>
                  <a:lnTo>
                    <a:pt x="15091" y="17196"/>
                  </a:lnTo>
                  <a:lnTo>
                    <a:pt x="15097" y="17200"/>
                  </a:lnTo>
                  <a:lnTo>
                    <a:pt x="15100" y="17209"/>
                  </a:lnTo>
                  <a:lnTo>
                    <a:pt x="15106" y="17213"/>
                  </a:lnTo>
                  <a:lnTo>
                    <a:pt x="15115" y="17212"/>
                  </a:lnTo>
                  <a:lnTo>
                    <a:pt x="15124" y="17202"/>
                  </a:lnTo>
                  <a:lnTo>
                    <a:pt x="15127" y="17196"/>
                  </a:lnTo>
                  <a:lnTo>
                    <a:pt x="15129" y="17191"/>
                  </a:lnTo>
                  <a:lnTo>
                    <a:pt x="15135" y="17190"/>
                  </a:lnTo>
                  <a:lnTo>
                    <a:pt x="15141" y="17180"/>
                  </a:lnTo>
                  <a:lnTo>
                    <a:pt x="15136" y="17148"/>
                  </a:lnTo>
                  <a:lnTo>
                    <a:pt x="15144" y="17150"/>
                  </a:lnTo>
                  <a:lnTo>
                    <a:pt x="15149" y="17151"/>
                  </a:lnTo>
                  <a:lnTo>
                    <a:pt x="15151" y="17146"/>
                  </a:lnTo>
                  <a:lnTo>
                    <a:pt x="15154" y="17136"/>
                  </a:lnTo>
                  <a:lnTo>
                    <a:pt x="15157" y="17131"/>
                  </a:lnTo>
                  <a:lnTo>
                    <a:pt x="15166" y="17129"/>
                  </a:lnTo>
                  <a:lnTo>
                    <a:pt x="15169" y="17144"/>
                  </a:lnTo>
                  <a:lnTo>
                    <a:pt x="15176" y="17152"/>
                  </a:lnTo>
                  <a:lnTo>
                    <a:pt x="15179" y="17152"/>
                  </a:lnTo>
                  <a:lnTo>
                    <a:pt x="15178" y="17142"/>
                  </a:lnTo>
                  <a:lnTo>
                    <a:pt x="15181" y="17133"/>
                  </a:lnTo>
                  <a:lnTo>
                    <a:pt x="15184" y="17133"/>
                  </a:lnTo>
                  <a:lnTo>
                    <a:pt x="15206" y="17149"/>
                  </a:lnTo>
                  <a:lnTo>
                    <a:pt x="15215" y="17152"/>
                  </a:lnTo>
                  <a:lnTo>
                    <a:pt x="15224" y="17151"/>
                  </a:lnTo>
                  <a:lnTo>
                    <a:pt x="15230" y="17146"/>
                  </a:lnTo>
                  <a:lnTo>
                    <a:pt x="15233" y="17140"/>
                  </a:lnTo>
                  <a:lnTo>
                    <a:pt x="15236" y="17145"/>
                  </a:lnTo>
                  <a:lnTo>
                    <a:pt x="15239" y="17145"/>
                  </a:lnTo>
                  <a:lnTo>
                    <a:pt x="15237" y="17164"/>
                  </a:lnTo>
                  <a:lnTo>
                    <a:pt x="15235" y="17178"/>
                  </a:lnTo>
                  <a:lnTo>
                    <a:pt x="15238" y="17183"/>
                  </a:lnTo>
                  <a:lnTo>
                    <a:pt x="15247" y="17172"/>
                  </a:lnTo>
                  <a:lnTo>
                    <a:pt x="15252" y="17166"/>
                  </a:lnTo>
                  <a:lnTo>
                    <a:pt x="15256" y="17171"/>
                  </a:lnTo>
                  <a:lnTo>
                    <a:pt x="15259" y="17176"/>
                  </a:lnTo>
                  <a:lnTo>
                    <a:pt x="15262" y="17180"/>
                  </a:lnTo>
                  <a:lnTo>
                    <a:pt x="15262" y="17175"/>
                  </a:lnTo>
                  <a:lnTo>
                    <a:pt x="15265" y="17175"/>
                  </a:lnTo>
                  <a:lnTo>
                    <a:pt x="15267" y="17155"/>
                  </a:lnTo>
                  <a:lnTo>
                    <a:pt x="15269" y="17141"/>
                  </a:lnTo>
                  <a:lnTo>
                    <a:pt x="15268" y="17127"/>
                  </a:lnTo>
                  <a:lnTo>
                    <a:pt x="15263" y="17085"/>
                  </a:lnTo>
                  <a:lnTo>
                    <a:pt x="15259" y="17057"/>
                  </a:lnTo>
                  <a:lnTo>
                    <a:pt x="15263" y="17013"/>
                  </a:lnTo>
                  <a:lnTo>
                    <a:pt x="15264" y="16985"/>
                  </a:lnTo>
                  <a:lnTo>
                    <a:pt x="15264" y="16966"/>
                  </a:lnTo>
                  <a:lnTo>
                    <a:pt x="15248" y="16963"/>
                  </a:lnTo>
                  <a:lnTo>
                    <a:pt x="15242" y="16959"/>
                  </a:lnTo>
                  <a:lnTo>
                    <a:pt x="15239" y="16955"/>
                  </a:lnTo>
                  <a:lnTo>
                    <a:pt x="15238" y="16950"/>
                  </a:lnTo>
                  <a:lnTo>
                    <a:pt x="15243" y="16935"/>
                  </a:lnTo>
                  <a:lnTo>
                    <a:pt x="15246" y="16930"/>
                  </a:lnTo>
                  <a:lnTo>
                    <a:pt x="15252" y="16924"/>
                  </a:lnTo>
                  <a:lnTo>
                    <a:pt x="15252" y="16929"/>
                  </a:lnTo>
                  <a:lnTo>
                    <a:pt x="15256" y="16939"/>
                  </a:lnTo>
                  <a:lnTo>
                    <a:pt x="15257" y="16952"/>
                  </a:lnTo>
                  <a:lnTo>
                    <a:pt x="15260" y="16957"/>
                  </a:lnTo>
                  <a:lnTo>
                    <a:pt x="15263" y="16956"/>
                  </a:lnTo>
                  <a:lnTo>
                    <a:pt x="15265" y="16947"/>
                  </a:lnTo>
                  <a:lnTo>
                    <a:pt x="15268" y="16942"/>
                  </a:lnTo>
                  <a:lnTo>
                    <a:pt x="15266" y="16899"/>
                  </a:lnTo>
                  <a:lnTo>
                    <a:pt x="15272" y="16889"/>
                  </a:lnTo>
                  <a:lnTo>
                    <a:pt x="15278" y="16888"/>
                  </a:lnTo>
                  <a:lnTo>
                    <a:pt x="15277" y="16879"/>
                  </a:lnTo>
                  <a:lnTo>
                    <a:pt x="15274" y="16865"/>
                  </a:lnTo>
                  <a:lnTo>
                    <a:pt x="15276" y="16860"/>
                  </a:lnTo>
                  <a:lnTo>
                    <a:pt x="15282" y="16859"/>
                  </a:lnTo>
                  <a:lnTo>
                    <a:pt x="15282" y="16854"/>
                  </a:lnTo>
                  <a:lnTo>
                    <a:pt x="15275" y="16836"/>
                  </a:lnTo>
                  <a:lnTo>
                    <a:pt x="15271" y="16818"/>
                  </a:lnTo>
                  <a:lnTo>
                    <a:pt x="15271" y="16813"/>
                  </a:lnTo>
                  <a:lnTo>
                    <a:pt x="15277" y="16817"/>
                  </a:lnTo>
                  <a:lnTo>
                    <a:pt x="15277" y="16812"/>
                  </a:lnTo>
                  <a:lnTo>
                    <a:pt x="15279" y="16798"/>
                  </a:lnTo>
                  <a:lnTo>
                    <a:pt x="15282" y="16784"/>
                  </a:lnTo>
                  <a:lnTo>
                    <a:pt x="15288" y="16787"/>
                  </a:lnTo>
                  <a:lnTo>
                    <a:pt x="15291" y="16792"/>
                  </a:lnTo>
                  <a:lnTo>
                    <a:pt x="15291" y="16797"/>
                  </a:lnTo>
                  <a:lnTo>
                    <a:pt x="15283" y="16816"/>
                  </a:lnTo>
                  <a:lnTo>
                    <a:pt x="15284" y="16830"/>
                  </a:lnTo>
                  <a:lnTo>
                    <a:pt x="15287" y="16830"/>
                  </a:lnTo>
                  <a:lnTo>
                    <a:pt x="15289" y="16820"/>
                  </a:lnTo>
                  <a:lnTo>
                    <a:pt x="15295" y="16820"/>
                  </a:lnTo>
                  <a:lnTo>
                    <a:pt x="15299" y="16824"/>
                  </a:lnTo>
                  <a:lnTo>
                    <a:pt x="15299" y="16829"/>
                  </a:lnTo>
                  <a:lnTo>
                    <a:pt x="15297" y="16852"/>
                  </a:lnTo>
                  <a:lnTo>
                    <a:pt x="15291" y="16863"/>
                  </a:lnTo>
                  <a:lnTo>
                    <a:pt x="15298" y="16871"/>
                  </a:lnTo>
                  <a:lnTo>
                    <a:pt x="15304" y="16870"/>
                  </a:lnTo>
                  <a:lnTo>
                    <a:pt x="15307" y="16865"/>
                  </a:lnTo>
                  <a:lnTo>
                    <a:pt x="15310" y="16865"/>
                  </a:lnTo>
                  <a:lnTo>
                    <a:pt x="15310" y="16861"/>
                  </a:lnTo>
                  <a:lnTo>
                    <a:pt x="15309" y="16780"/>
                  </a:lnTo>
                  <a:lnTo>
                    <a:pt x="15310" y="16742"/>
                  </a:lnTo>
                  <a:lnTo>
                    <a:pt x="15313" y="16742"/>
                  </a:lnTo>
                  <a:lnTo>
                    <a:pt x="15316" y="16751"/>
                  </a:lnTo>
                  <a:lnTo>
                    <a:pt x="15316" y="16755"/>
                  </a:lnTo>
                  <a:lnTo>
                    <a:pt x="15318" y="16845"/>
                  </a:lnTo>
                  <a:lnTo>
                    <a:pt x="15319" y="16869"/>
                  </a:lnTo>
                  <a:lnTo>
                    <a:pt x="15333" y="16910"/>
                  </a:lnTo>
                  <a:lnTo>
                    <a:pt x="15341" y="16938"/>
                  </a:lnTo>
                  <a:lnTo>
                    <a:pt x="15348" y="16965"/>
                  </a:lnTo>
                  <a:lnTo>
                    <a:pt x="15343" y="16994"/>
                  </a:lnTo>
                  <a:lnTo>
                    <a:pt x="15336" y="17014"/>
                  </a:lnTo>
                  <a:lnTo>
                    <a:pt x="15336" y="17028"/>
                  </a:lnTo>
                  <a:lnTo>
                    <a:pt x="15340" y="17042"/>
                  </a:lnTo>
                  <a:lnTo>
                    <a:pt x="15354" y="17074"/>
                  </a:lnTo>
                  <a:lnTo>
                    <a:pt x="15360" y="17082"/>
                  </a:lnTo>
                  <a:lnTo>
                    <a:pt x="15366" y="17086"/>
                  </a:lnTo>
                  <a:lnTo>
                    <a:pt x="15376" y="17090"/>
                  </a:lnTo>
                  <a:lnTo>
                    <a:pt x="15385" y="17089"/>
                  </a:lnTo>
                  <a:lnTo>
                    <a:pt x="15384" y="17079"/>
                  </a:lnTo>
                  <a:lnTo>
                    <a:pt x="15387" y="17070"/>
                  </a:lnTo>
                  <a:lnTo>
                    <a:pt x="15392" y="17064"/>
                  </a:lnTo>
                  <a:lnTo>
                    <a:pt x="15396" y="17068"/>
                  </a:lnTo>
                  <a:lnTo>
                    <a:pt x="15399" y="17077"/>
                  </a:lnTo>
                  <a:lnTo>
                    <a:pt x="15397" y="17092"/>
                  </a:lnTo>
                  <a:lnTo>
                    <a:pt x="15391" y="17102"/>
                  </a:lnTo>
                  <a:lnTo>
                    <a:pt x="15395" y="17112"/>
                  </a:lnTo>
                  <a:lnTo>
                    <a:pt x="15398" y="17120"/>
                  </a:lnTo>
                  <a:lnTo>
                    <a:pt x="15405" y="17129"/>
                  </a:lnTo>
                  <a:lnTo>
                    <a:pt x="15414" y="17137"/>
                  </a:lnTo>
                  <a:lnTo>
                    <a:pt x="15421" y="17146"/>
                  </a:lnTo>
                  <a:lnTo>
                    <a:pt x="15433" y="17154"/>
                  </a:lnTo>
                  <a:lnTo>
                    <a:pt x="15439" y="17144"/>
                  </a:lnTo>
                  <a:lnTo>
                    <a:pt x="15445" y="17143"/>
                  </a:lnTo>
                  <a:lnTo>
                    <a:pt x="15448" y="17152"/>
                  </a:lnTo>
                  <a:lnTo>
                    <a:pt x="15452" y="17161"/>
                  </a:lnTo>
                  <a:lnTo>
                    <a:pt x="15449" y="17166"/>
                  </a:lnTo>
                  <a:lnTo>
                    <a:pt x="15444" y="17171"/>
                  </a:lnTo>
                  <a:lnTo>
                    <a:pt x="15437" y="17163"/>
                  </a:lnTo>
                  <a:lnTo>
                    <a:pt x="15431" y="17168"/>
                  </a:lnTo>
                  <a:lnTo>
                    <a:pt x="15429" y="17183"/>
                  </a:lnTo>
                  <a:lnTo>
                    <a:pt x="15394" y="17206"/>
                  </a:lnTo>
                  <a:lnTo>
                    <a:pt x="15382" y="17212"/>
                  </a:lnTo>
                  <a:lnTo>
                    <a:pt x="15367" y="17214"/>
                  </a:lnTo>
                  <a:lnTo>
                    <a:pt x="15363" y="17210"/>
                  </a:lnTo>
                  <a:lnTo>
                    <a:pt x="15351" y="17212"/>
                  </a:lnTo>
                  <a:lnTo>
                    <a:pt x="15349" y="17221"/>
                  </a:lnTo>
                  <a:lnTo>
                    <a:pt x="15334" y="17223"/>
                  </a:lnTo>
                  <a:lnTo>
                    <a:pt x="15319" y="17235"/>
                  </a:lnTo>
                  <a:lnTo>
                    <a:pt x="15316" y="17235"/>
                  </a:lnTo>
                  <a:lnTo>
                    <a:pt x="15317" y="17249"/>
                  </a:lnTo>
                  <a:lnTo>
                    <a:pt x="15326" y="17243"/>
                  </a:lnTo>
                  <a:lnTo>
                    <a:pt x="15335" y="17237"/>
                  </a:lnTo>
                  <a:lnTo>
                    <a:pt x="15337" y="17232"/>
                  </a:lnTo>
                  <a:lnTo>
                    <a:pt x="15379" y="17227"/>
                  </a:lnTo>
                  <a:lnTo>
                    <a:pt x="15424" y="17212"/>
                  </a:lnTo>
                  <a:lnTo>
                    <a:pt x="15451" y="17199"/>
                  </a:lnTo>
                  <a:lnTo>
                    <a:pt x="15480" y="17181"/>
                  </a:lnTo>
                  <a:lnTo>
                    <a:pt x="15503" y="17164"/>
                  </a:lnTo>
                  <a:lnTo>
                    <a:pt x="15527" y="17147"/>
                  </a:lnTo>
                  <a:lnTo>
                    <a:pt x="15526" y="17142"/>
                  </a:lnTo>
                  <a:lnTo>
                    <a:pt x="15520" y="17138"/>
                  </a:lnTo>
                  <a:lnTo>
                    <a:pt x="15529" y="17123"/>
                  </a:lnTo>
                  <a:lnTo>
                    <a:pt x="15517" y="17129"/>
                  </a:lnTo>
                  <a:lnTo>
                    <a:pt x="15495" y="17132"/>
                  </a:lnTo>
                  <a:lnTo>
                    <a:pt x="15498" y="17127"/>
                  </a:lnTo>
                  <a:lnTo>
                    <a:pt x="15504" y="17117"/>
                  </a:lnTo>
                  <a:lnTo>
                    <a:pt x="15507" y="17112"/>
                  </a:lnTo>
                  <a:lnTo>
                    <a:pt x="15497" y="17099"/>
                  </a:lnTo>
                  <a:lnTo>
                    <a:pt x="15494" y="17089"/>
                  </a:lnTo>
                  <a:lnTo>
                    <a:pt x="15493" y="17080"/>
                  </a:lnTo>
                  <a:lnTo>
                    <a:pt x="15499" y="17079"/>
                  </a:lnTo>
                  <a:lnTo>
                    <a:pt x="15506" y="17083"/>
                  </a:lnTo>
                  <a:lnTo>
                    <a:pt x="15512" y="17087"/>
                  </a:lnTo>
                  <a:lnTo>
                    <a:pt x="15513" y="17115"/>
                  </a:lnTo>
                  <a:lnTo>
                    <a:pt x="15516" y="17120"/>
                  </a:lnTo>
                  <a:lnTo>
                    <a:pt x="15519" y="17119"/>
                  </a:lnTo>
                  <a:lnTo>
                    <a:pt x="15528" y="17114"/>
                  </a:lnTo>
                  <a:lnTo>
                    <a:pt x="15537" y="17103"/>
                  </a:lnTo>
                  <a:lnTo>
                    <a:pt x="15539" y="17098"/>
                  </a:lnTo>
                  <a:lnTo>
                    <a:pt x="15536" y="17084"/>
                  </a:lnTo>
                  <a:lnTo>
                    <a:pt x="15538" y="17074"/>
                  </a:lnTo>
                  <a:lnTo>
                    <a:pt x="15538" y="17070"/>
                  </a:lnTo>
                  <a:lnTo>
                    <a:pt x="15541" y="17070"/>
                  </a:lnTo>
                  <a:lnTo>
                    <a:pt x="15544" y="17064"/>
                  </a:lnTo>
                  <a:lnTo>
                    <a:pt x="15544" y="17059"/>
                  </a:lnTo>
                  <a:lnTo>
                    <a:pt x="15547" y="17059"/>
                  </a:lnTo>
                  <a:lnTo>
                    <a:pt x="15550" y="17064"/>
                  </a:lnTo>
                  <a:lnTo>
                    <a:pt x="15550" y="17068"/>
                  </a:lnTo>
                  <a:lnTo>
                    <a:pt x="15552" y="17072"/>
                  </a:lnTo>
                  <a:lnTo>
                    <a:pt x="15553" y="17077"/>
                  </a:lnTo>
                  <a:lnTo>
                    <a:pt x="15554" y="17082"/>
                  </a:lnTo>
                  <a:lnTo>
                    <a:pt x="15551" y="17087"/>
                  </a:lnTo>
                  <a:lnTo>
                    <a:pt x="15548" y="17092"/>
                  </a:lnTo>
                  <a:lnTo>
                    <a:pt x="15545" y="17097"/>
                  </a:lnTo>
                  <a:lnTo>
                    <a:pt x="15549" y="17102"/>
                  </a:lnTo>
                  <a:lnTo>
                    <a:pt x="15549" y="17106"/>
                  </a:lnTo>
                  <a:lnTo>
                    <a:pt x="15558" y="17105"/>
                  </a:lnTo>
                  <a:lnTo>
                    <a:pt x="15567" y="17099"/>
                  </a:lnTo>
                  <a:lnTo>
                    <a:pt x="15570" y="17099"/>
                  </a:lnTo>
                  <a:lnTo>
                    <a:pt x="15570" y="17104"/>
                  </a:lnTo>
                  <a:lnTo>
                    <a:pt x="15561" y="17110"/>
                  </a:lnTo>
                  <a:lnTo>
                    <a:pt x="15553" y="17120"/>
                  </a:lnTo>
                  <a:lnTo>
                    <a:pt x="15544" y="17121"/>
                  </a:lnTo>
                  <a:lnTo>
                    <a:pt x="15544" y="17125"/>
                  </a:lnTo>
                  <a:lnTo>
                    <a:pt x="15547" y="17130"/>
                  </a:lnTo>
                  <a:lnTo>
                    <a:pt x="15553" y="17129"/>
                  </a:lnTo>
                  <a:lnTo>
                    <a:pt x="15597" y="17100"/>
                  </a:lnTo>
                  <a:lnTo>
                    <a:pt x="15629" y="17077"/>
                  </a:lnTo>
                  <a:lnTo>
                    <a:pt x="15629" y="17072"/>
                  </a:lnTo>
                  <a:lnTo>
                    <a:pt x="15626" y="17077"/>
                  </a:lnTo>
                  <a:lnTo>
                    <a:pt x="15620" y="17079"/>
                  </a:lnTo>
                  <a:lnTo>
                    <a:pt x="15608" y="17085"/>
                  </a:lnTo>
                  <a:lnTo>
                    <a:pt x="15591" y="17097"/>
                  </a:lnTo>
                  <a:lnTo>
                    <a:pt x="15590" y="17091"/>
                  </a:lnTo>
                  <a:lnTo>
                    <a:pt x="15596" y="17086"/>
                  </a:lnTo>
                  <a:lnTo>
                    <a:pt x="15614" y="17070"/>
                  </a:lnTo>
                  <a:lnTo>
                    <a:pt x="15634" y="17053"/>
                  </a:lnTo>
                  <a:lnTo>
                    <a:pt x="15643" y="17052"/>
                  </a:lnTo>
                  <a:lnTo>
                    <a:pt x="15652" y="17046"/>
                  </a:lnTo>
                  <a:lnTo>
                    <a:pt x="15651" y="17028"/>
                  </a:lnTo>
                  <a:lnTo>
                    <a:pt x="15648" y="17023"/>
                  </a:lnTo>
                  <a:lnTo>
                    <a:pt x="15665" y="17002"/>
                  </a:lnTo>
                  <a:lnTo>
                    <a:pt x="15679" y="16986"/>
                  </a:lnTo>
                  <a:lnTo>
                    <a:pt x="15682" y="16986"/>
                  </a:lnTo>
                  <a:lnTo>
                    <a:pt x="15685" y="16980"/>
                  </a:lnTo>
                  <a:lnTo>
                    <a:pt x="15689" y="16946"/>
                  </a:lnTo>
                  <a:lnTo>
                    <a:pt x="15691" y="16918"/>
                  </a:lnTo>
                  <a:lnTo>
                    <a:pt x="15681" y="16900"/>
                  </a:lnTo>
                  <a:lnTo>
                    <a:pt x="15671" y="16882"/>
                  </a:lnTo>
                  <a:lnTo>
                    <a:pt x="15669" y="16845"/>
                  </a:lnTo>
                  <a:lnTo>
                    <a:pt x="15675" y="16844"/>
                  </a:lnTo>
                  <a:lnTo>
                    <a:pt x="15681" y="16848"/>
                  </a:lnTo>
                  <a:lnTo>
                    <a:pt x="15688" y="16852"/>
                  </a:lnTo>
                  <a:lnTo>
                    <a:pt x="15691" y="16865"/>
                  </a:lnTo>
                  <a:lnTo>
                    <a:pt x="15691" y="16870"/>
                  </a:lnTo>
                  <a:lnTo>
                    <a:pt x="15695" y="16875"/>
                  </a:lnTo>
                  <a:lnTo>
                    <a:pt x="15704" y="16873"/>
                  </a:lnTo>
                  <a:lnTo>
                    <a:pt x="15710" y="16882"/>
                  </a:lnTo>
                  <a:lnTo>
                    <a:pt x="15712" y="16915"/>
                  </a:lnTo>
                  <a:lnTo>
                    <a:pt x="15716" y="16948"/>
                  </a:lnTo>
                  <a:lnTo>
                    <a:pt x="15725" y="16947"/>
                  </a:lnTo>
                  <a:lnTo>
                    <a:pt x="15731" y="16941"/>
                  </a:lnTo>
                  <a:lnTo>
                    <a:pt x="15732" y="16899"/>
                  </a:lnTo>
                  <a:lnTo>
                    <a:pt x="15736" y="16860"/>
                  </a:lnTo>
                  <a:lnTo>
                    <a:pt x="15742" y="16845"/>
                  </a:lnTo>
                  <a:lnTo>
                    <a:pt x="15747" y="16830"/>
                  </a:lnTo>
                  <a:lnTo>
                    <a:pt x="15738" y="16827"/>
                  </a:lnTo>
                  <a:lnTo>
                    <a:pt x="15734" y="16818"/>
                  </a:lnTo>
                  <a:lnTo>
                    <a:pt x="15734" y="16813"/>
                  </a:lnTo>
                  <a:lnTo>
                    <a:pt x="15737" y="16808"/>
                  </a:lnTo>
                  <a:lnTo>
                    <a:pt x="15747" y="16821"/>
                  </a:lnTo>
                  <a:lnTo>
                    <a:pt x="15753" y="16835"/>
                  </a:lnTo>
                  <a:lnTo>
                    <a:pt x="15754" y="16849"/>
                  </a:lnTo>
                  <a:lnTo>
                    <a:pt x="15751" y="16859"/>
                  </a:lnTo>
                  <a:lnTo>
                    <a:pt x="15749" y="16868"/>
                  </a:lnTo>
                  <a:lnTo>
                    <a:pt x="15743" y="16878"/>
                  </a:lnTo>
                  <a:lnTo>
                    <a:pt x="15747" y="16892"/>
                  </a:lnTo>
                  <a:lnTo>
                    <a:pt x="15781" y="16902"/>
                  </a:lnTo>
                  <a:lnTo>
                    <a:pt x="15821" y="16926"/>
                  </a:lnTo>
                  <a:lnTo>
                    <a:pt x="15821" y="16930"/>
                  </a:lnTo>
                  <a:lnTo>
                    <a:pt x="15803" y="16932"/>
                  </a:lnTo>
                  <a:lnTo>
                    <a:pt x="15797" y="16924"/>
                  </a:lnTo>
                  <a:lnTo>
                    <a:pt x="15791" y="16920"/>
                  </a:lnTo>
                  <a:lnTo>
                    <a:pt x="15777" y="16945"/>
                  </a:lnTo>
                  <a:lnTo>
                    <a:pt x="15754" y="16976"/>
                  </a:lnTo>
                  <a:lnTo>
                    <a:pt x="15736" y="16979"/>
                  </a:lnTo>
                  <a:lnTo>
                    <a:pt x="15722" y="16985"/>
                  </a:lnTo>
                  <a:lnTo>
                    <a:pt x="15713" y="17005"/>
                  </a:lnTo>
                  <a:lnTo>
                    <a:pt x="15699" y="17021"/>
                  </a:lnTo>
                  <a:lnTo>
                    <a:pt x="15693" y="17022"/>
                  </a:lnTo>
                  <a:lnTo>
                    <a:pt x="15687" y="17018"/>
                  </a:lnTo>
                  <a:lnTo>
                    <a:pt x="15681" y="17019"/>
                  </a:lnTo>
                  <a:lnTo>
                    <a:pt x="15675" y="17029"/>
                  </a:lnTo>
                  <a:lnTo>
                    <a:pt x="15675" y="17034"/>
                  </a:lnTo>
                  <a:lnTo>
                    <a:pt x="15679" y="17043"/>
                  </a:lnTo>
                  <a:lnTo>
                    <a:pt x="15688" y="17042"/>
                  </a:lnTo>
                  <a:lnTo>
                    <a:pt x="15711" y="17025"/>
                  </a:lnTo>
                  <a:lnTo>
                    <a:pt x="15734" y="17003"/>
                  </a:lnTo>
                  <a:lnTo>
                    <a:pt x="15796" y="16967"/>
                  </a:lnTo>
                  <a:lnTo>
                    <a:pt x="15849" y="16936"/>
                  </a:lnTo>
                  <a:lnTo>
                    <a:pt x="15900" y="16920"/>
                  </a:lnTo>
                  <a:lnTo>
                    <a:pt x="15921" y="16913"/>
                  </a:lnTo>
                  <a:lnTo>
                    <a:pt x="15948" y="16910"/>
                  </a:lnTo>
                  <a:lnTo>
                    <a:pt x="15951" y="16905"/>
                  </a:lnTo>
                  <a:lnTo>
                    <a:pt x="15950" y="16900"/>
                  </a:lnTo>
                  <a:lnTo>
                    <a:pt x="15947" y="16896"/>
                  </a:lnTo>
                  <a:lnTo>
                    <a:pt x="15944" y="16896"/>
                  </a:lnTo>
                  <a:lnTo>
                    <a:pt x="15941" y="16892"/>
                  </a:lnTo>
                  <a:lnTo>
                    <a:pt x="15937" y="16878"/>
                  </a:lnTo>
                  <a:lnTo>
                    <a:pt x="15936" y="16864"/>
                  </a:lnTo>
                  <a:lnTo>
                    <a:pt x="15939" y="16859"/>
                  </a:lnTo>
                  <a:lnTo>
                    <a:pt x="15942" y="16859"/>
                  </a:lnTo>
                  <a:lnTo>
                    <a:pt x="15945" y="16872"/>
                  </a:lnTo>
                  <a:lnTo>
                    <a:pt x="15950" y="16886"/>
                  </a:lnTo>
                  <a:lnTo>
                    <a:pt x="15956" y="16890"/>
                  </a:lnTo>
                  <a:lnTo>
                    <a:pt x="15962" y="16889"/>
                  </a:lnTo>
                  <a:lnTo>
                    <a:pt x="15971" y="16884"/>
                  </a:lnTo>
                  <a:lnTo>
                    <a:pt x="15982" y="16868"/>
                  </a:lnTo>
                  <a:lnTo>
                    <a:pt x="15993" y="16847"/>
                  </a:lnTo>
                  <a:lnTo>
                    <a:pt x="15993" y="16843"/>
                  </a:lnTo>
                  <a:lnTo>
                    <a:pt x="15986" y="16829"/>
                  </a:lnTo>
                  <a:lnTo>
                    <a:pt x="15982" y="16815"/>
                  </a:lnTo>
                  <a:lnTo>
                    <a:pt x="15982" y="16811"/>
                  </a:lnTo>
                  <a:lnTo>
                    <a:pt x="15985" y="16811"/>
                  </a:lnTo>
                  <a:lnTo>
                    <a:pt x="15992" y="16824"/>
                  </a:lnTo>
                  <a:lnTo>
                    <a:pt x="15998" y="16837"/>
                  </a:lnTo>
                  <a:lnTo>
                    <a:pt x="16001" y="16837"/>
                  </a:lnTo>
                  <a:lnTo>
                    <a:pt x="16000" y="16818"/>
                  </a:lnTo>
                  <a:lnTo>
                    <a:pt x="16007" y="16812"/>
                  </a:lnTo>
                  <a:lnTo>
                    <a:pt x="16009" y="16808"/>
                  </a:lnTo>
                  <a:lnTo>
                    <a:pt x="16018" y="16806"/>
                  </a:lnTo>
                  <a:lnTo>
                    <a:pt x="16019" y="16821"/>
                  </a:lnTo>
                  <a:lnTo>
                    <a:pt x="16007" y="16822"/>
                  </a:lnTo>
                  <a:lnTo>
                    <a:pt x="16007" y="16827"/>
                  </a:lnTo>
                  <a:lnTo>
                    <a:pt x="16014" y="16840"/>
                  </a:lnTo>
                  <a:lnTo>
                    <a:pt x="16020" y="16853"/>
                  </a:lnTo>
                  <a:lnTo>
                    <a:pt x="16024" y="16858"/>
                  </a:lnTo>
                  <a:lnTo>
                    <a:pt x="16030" y="16857"/>
                  </a:lnTo>
                  <a:lnTo>
                    <a:pt x="16044" y="16836"/>
                  </a:lnTo>
                  <a:lnTo>
                    <a:pt x="16052" y="16826"/>
                  </a:lnTo>
                  <a:lnTo>
                    <a:pt x="16061" y="16820"/>
                  </a:lnTo>
                  <a:lnTo>
                    <a:pt x="16082" y="16822"/>
                  </a:lnTo>
                  <a:lnTo>
                    <a:pt x="16091" y="16816"/>
                  </a:lnTo>
                  <a:lnTo>
                    <a:pt x="16103" y="16810"/>
                  </a:lnTo>
                  <a:lnTo>
                    <a:pt x="16109" y="16805"/>
                  </a:lnTo>
                  <a:lnTo>
                    <a:pt x="16112" y="16805"/>
                  </a:lnTo>
                  <a:lnTo>
                    <a:pt x="16115" y="16808"/>
                  </a:lnTo>
                  <a:lnTo>
                    <a:pt x="16122" y="16817"/>
                  </a:lnTo>
                  <a:lnTo>
                    <a:pt x="16131" y="16821"/>
                  </a:lnTo>
                  <a:lnTo>
                    <a:pt x="16134" y="16820"/>
                  </a:lnTo>
                  <a:lnTo>
                    <a:pt x="16137" y="16816"/>
                  </a:lnTo>
                  <a:lnTo>
                    <a:pt x="16137" y="16820"/>
                  </a:lnTo>
                  <a:lnTo>
                    <a:pt x="16140" y="16820"/>
                  </a:lnTo>
                  <a:lnTo>
                    <a:pt x="16137" y="16829"/>
                  </a:lnTo>
                  <a:lnTo>
                    <a:pt x="16141" y="16834"/>
                  </a:lnTo>
                  <a:lnTo>
                    <a:pt x="16147" y="16833"/>
                  </a:lnTo>
                  <a:lnTo>
                    <a:pt x="16153" y="16837"/>
                  </a:lnTo>
                  <a:lnTo>
                    <a:pt x="16157" y="16846"/>
                  </a:lnTo>
                  <a:lnTo>
                    <a:pt x="16160" y="16860"/>
                  </a:lnTo>
                  <a:lnTo>
                    <a:pt x="16163" y="16865"/>
                  </a:lnTo>
                  <a:lnTo>
                    <a:pt x="16161" y="16869"/>
                  </a:lnTo>
                  <a:lnTo>
                    <a:pt x="16155" y="16875"/>
                  </a:lnTo>
                  <a:lnTo>
                    <a:pt x="16140" y="16877"/>
                  </a:lnTo>
                  <a:lnTo>
                    <a:pt x="16130" y="16873"/>
                  </a:lnTo>
                  <a:lnTo>
                    <a:pt x="16124" y="16869"/>
                  </a:lnTo>
                  <a:lnTo>
                    <a:pt x="16115" y="16861"/>
                  </a:lnTo>
                  <a:lnTo>
                    <a:pt x="16108" y="16857"/>
                  </a:lnTo>
                  <a:lnTo>
                    <a:pt x="16102" y="16853"/>
                  </a:lnTo>
                  <a:lnTo>
                    <a:pt x="16099" y="16854"/>
                  </a:lnTo>
                  <a:lnTo>
                    <a:pt x="16096" y="16859"/>
                  </a:lnTo>
                  <a:lnTo>
                    <a:pt x="16093" y="16864"/>
                  </a:lnTo>
                  <a:lnTo>
                    <a:pt x="16094" y="16868"/>
                  </a:lnTo>
                  <a:lnTo>
                    <a:pt x="16097" y="16873"/>
                  </a:lnTo>
                  <a:lnTo>
                    <a:pt x="16103" y="16872"/>
                  </a:lnTo>
                  <a:lnTo>
                    <a:pt x="16106" y="16876"/>
                  </a:lnTo>
                  <a:lnTo>
                    <a:pt x="16109" y="16875"/>
                  </a:lnTo>
                  <a:lnTo>
                    <a:pt x="16110" y="16880"/>
                  </a:lnTo>
                  <a:lnTo>
                    <a:pt x="16101" y="16886"/>
                  </a:lnTo>
                  <a:lnTo>
                    <a:pt x="16086" y="16888"/>
                  </a:lnTo>
                  <a:lnTo>
                    <a:pt x="16079" y="16884"/>
                  </a:lnTo>
                  <a:lnTo>
                    <a:pt x="16079" y="16880"/>
                  </a:lnTo>
                  <a:lnTo>
                    <a:pt x="16076" y="16875"/>
                  </a:lnTo>
                  <a:lnTo>
                    <a:pt x="16073" y="16870"/>
                  </a:lnTo>
                  <a:lnTo>
                    <a:pt x="16070" y="16871"/>
                  </a:lnTo>
                  <a:lnTo>
                    <a:pt x="16067" y="16876"/>
                  </a:lnTo>
                  <a:lnTo>
                    <a:pt x="16067" y="16881"/>
                  </a:lnTo>
                  <a:lnTo>
                    <a:pt x="16071" y="16895"/>
                  </a:lnTo>
                  <a:lnTo>
                    <a:pt x="16068" y="16900"/>
                  </a:lnTo>
                  <a:lnTo>
                    <a:pt x="16065" y="16900"/>
                  </a:lnTo>
                  <a:lnTo>
                    <a:pt x="16059" y="16892"/>
                  </a:lnTo>
                  <a:lnTo>
                    <a:pt x="16041" y="16894"/>
                  </a:lnTo>
                  <a:lnTo>
                    <a:pt x="16026" y="16891"/>
                  </a:lnTo>
                  <a:lnTo>
                    <a:pt x="16019" y="16892"/>
                  </a:lnTo>
                  <a:lnTo>
                    <a:pt x="16017" y="16901"/>
                  </a:lnTo>
                  <a:lnTo>
                    <a:pt x="16014" y="16902"/>
                  </a:lnTo>
                  <a:lnTo>
                    <a:pt x="16005" y="16898"/>
                  </a:lnTo>
                  <a:lnTo>
                    <a:pt x="15995" y="16890"/>
                  </a:lnTo>
                  <a:lnTo>
                    <a:pt x="15992" y="16895"/>
                  </a:lnTo>
                  <a:lnTo>
                    <a:pt x="15987" y="16900"/>
                  </a:lnTo>
                  <a:lnTo>
                    <a:pt x="15987" y="16910"/>
                  </a:lnTo>
                  <a:lnTo>
                    <a:pt x="15990" y="16919"/>
                  </a:lnTo>
                  <a:lnTo>
                    <a:pt x="15999" y="16918"/>
                  </a:lnTo>
                  <a:lnTo>
                    <a:pt x="16030" y="16919"/>
                  </a:lnTo>
                  <a:lnTo>
                    <a:pt x="16078" y="16913"/>
                  </a:lnTo>
                  <a:lnTo>
                    <a:pt x="16148" y="16923"/>
                  </a:lnTo>
                  <a:lnTo>
                    <a:pt x="16207" y="16940"/>
                  </a:lnTo>
                  <a:lnTo>
                    <a:pt x="16250" y="16958"/>
                  </a:lnTo>
                  <a:lnTo>
                    <a:pt x="16290" y="16982"/>
                  </a:lnTo>
                  <a:lnTo>
                    <a:pt x="16306" y="16989"/>
                  </a:lnTo>
                  <a:lnTo>
                    <a:pt x="16325" y="17006"/>
                  </a:lnTo>
                  <a:lnTo>
                    <a:pt x="16344" y="17022"/>
                  </a:lnTo>
                  <a:lnTo>
                    <a:pt x="16360" y="17039"/>
                  </a:lnTo>
                  <a:lnTo>
                    <a:pt x="16360" y="17035"/>
                  </a:lnTo>
                  <a:lnTo>
                    <a:pt x="16362" y="17034"/>
                  </a:lnTo>
                  <a:lnTo>
                    <a:pt x="16362" y="17025"/>
                  </a:lnTo>
                  <a:lnTo>
                    <a:pt x="16365" y="17020"/>
                  </a:lnTo>
                  <a:lnTo>
                    <a:pt x="16371" y="17019"/>
                  </a:lnTo>
                  <a:lnTo>
                    <a:pt x="16367" y="17014"/>
                  </a:lnTo>
                  <a:lnTo>
                    <a:pt x="16361" y="17006"/>
                  </a:lnTo>
                  <a:lnTo>
                    <a:pt x="16352" y="17003"/>
                  </a:lnTo>
                  <a:lnTo>
                    <a:pt x="16346" y="16998"/>
                  </a:lnTo>
                  <a:lnTo>
                    <a:pt x="16345" y="16994"/>
                  </a:lnTo>
                  <a:lnTo>
                    <a:pt x="16348" y="16989"/>
                  </a:lnTo>
                  <a:lnTo>
                    <a:pt x="16351" y="16979"/>
                  </a:lnTo>
                  <a:lnTo>
                    <a:pt x="16350" y="16969"/>
                  </a:lnTo>
                  <a:lnTo>
                    <a:pt x="16347" y="16970"/>
                  </a:lnTo>
                  <a:lnTo>
                    <a:pt x="16338" y="16966"/>
                  </a:lnTo>
                  <a:lnTo>
                    <a:pt x="16338" y="16961"/>
                  </a:lnTo>
                  <a:lnTo>
                    <a:pt x="16334" y="16952"/>
                  </a:lnTo>
                  <a:lnTo>
                    <a:pt x="16331" y="16948"/>
                  </a:lnTo>
                  <a:lnTo>
                    <a:pt x="16316" y="16950"/>
                  </a:lnTo>
                  <a:lnTo>
                    <a:pt x="16314" y="16964"/>
                  </a:lnTo>
                  <a:lnTo>
                    <a:pt x="16311" y="16970"/>
                  </a:lnTo>
                  <a:lnTo>
                    <a:pt x="16308" y="16970"/>
                  </a:lnTo>
                  <a:lnTo>
                    <a:pt x="16301" y="16966"/>
                  </a:lnTo>
                  <a:lnTo>
                    <a:pt x="16298" y="16961"/>
                  </a:lnTo>
                  <a:lnTo>
                    <a:pt x="16301" y="16956"/>
                  </a:lnTo>
                  <a:lnTo>
                    <a:pt x="16297" y="16933"/>
                  </a:lnTo>
                  <a:lnTo>
                    <a:pt x="16296" y="16924"/>
                  </a:lnTo>
                  <a:lnTo>
                    <a:pt x="16287" y="16920"/>
                  </a:lnTo>
                  <a:lnTo>
                    <a:pt x="16281" y="16912"/>
                  </a:lnTo>
                  <a:lnTo>
                    <a:pt x="16281" y="16907"/>
                  </a:lnTo>
                  <a:lnTo>
                    <a:pt x="16293" y="16905"/>
                  </a:lnTo>
                  <a:lnTo>
                    <a:pt x="16302" y="16908"/>
                  </a:lnTo>
                  <a:lnTo>
                    <a:pt x="16305" y="16913"/>
                  </a:lnTo>
                  <a:lnTo>
                    <a:pt x="16308" y="16908"/>
                  </a:lnTo>
                  <a:lnTo>
                    <a:pt x="16326" y="16906"/>
                  </a:lnTo>
                  <a:lnTo>
                    <a:pt x="16329" y="16901"/>
                  </a:lnTo>
                  <a:lnTo>
                    <a:pt x="16328" y="16896"/>
                  </a:lnTo>
                  <a:lnTo>
                    <a:pt x="16334" y="16895"/>
                  </a:lnTo>
                  <a:lnTo>
                    <a:pt x="16335" y="16910"/>
                  </a:lnTo>
                  <a:lnTo>
                    <a:pt x="16341" y="16904"/>
                  </a:lnTo>
                  <a:lnTo>
                    <a:pt x="16347" y="16908"/>
                  </a:lnTo>
                  <a:lnTo>
                    <a:pt x="16350" y="16908"/>
                  </a:lnTo>
                  <a:lnTo>
                    <a:pt x="16352" y="16936"/>
                  </a:lnTo>
                  <a:lnTo>
                    <a:pt x="16355" y="16940"/>
                  </a:lnTo>
                  <a:lnTo>
                    <a:pt x="16361" y="16939"/>
                  </a:lnTo>
                  <a:lnTo>
                    <a:pt x="16360" y="16921"/>
                  </a:lnTo>
                  <a:lnTo>
                    <a:pt x="16362" y="16911"/>
                  </a:lnTo>
                  <a:lnTo>
                    <a:pt x="16368" y="16905"/>
                  </a:lnTo>
                  <a:lnTo>
                    <a:pt x="16377" y="16895"/>
                  </a:lnTo>
                  <a:lnTo>
                    <a:pt x="16386" y="16894"/>
                  </a:lnTo>
                  <a:lnTo>
                    <a:pt x="16389" y="16898"/>
                  </a:lnTo>
                  <a:lnTo>
                    <a:pt x="16389" y="16903"/>
                  </a:lnTo>
                  <a:lnTo>
                    <a:pt x="16398" y="16902"/>
                  </a:lnTo>
                  <a:lnTo>
                    <a:pt x="16404" y="16897"/>
                  </a:lnTo>
                  <a:lnTo>
                    <a:pt x="16403" y="16882"/>
                  </a:lnTo>
                  <a:lnTo>
                    <a:pt x="16406" y="16863"/>
                  </a:lnTo>
                  <a:lnTo>
                    <a:pt x="16408" y="16858"/>
                  </a:lnTo>
                  <a:lnTo>
                    <a:pt x="16414" y="16857"/>
                  </a:lnTo>
                  <a:lnTo>
                    <a:pt x="16418" y="16870"/>
                  </a:lnTo>
                  <a:lnTo>
                    <a:pt x="16424" y="16875"/>
                  </a:lnTo>
                  <a:lnTo>
                    <a:pt x="16424" y="16884"/>
                  </a:lnTo>
                  <a:lnTo>
                    <a:pt x="16419" y="16890"/>
                  </a:lnTo>
                  <a:lnTo>
                    <a:pt x="16416" y="16885"/>
                  </a:lnTo>
                  <a:lnTo>
                    <a:pt x="16413" y="16891"/>
                  </a:lnTo>
                  <a:lnTo>
                    <a:pt x="16413" y="16905"/>
                  </a:lnTo>
                  <a:lnTo>
                    <a:pt x="16410" y="16905"/>
                  </a:lnTo>
                  <a:lnTo>
                    <a:pt x="16408" y="16910"/>
                  </a:lnTo>
                  <a:lnTo>
                    <a:pt x="16408" y="16920"/>
                  </a:lnTo>
                  <a:lnTo>
                    <a:pt x="16406" y="16925"/>
                  </a:lnTo>
                  <a:lnTo>
                    <a:pt x="16402" y="16925"/>
                  </a:lnTo>
                  <a:lnTo>
                    <a:pt x="16396" y="16921"/>
                  </a:lnTo>
                  <a:lnTo>
                    <a:pt x="16381" y="16923"/>
                  </a:lnTo>
                  <a:lnTo>
                    <a:pt x="16381" y="16927"/>
                  </a:lnTo>
                  <a:lnTo>
                    <a:pt x="16372" y="16929"/>
                  </a:lnTo>
                  <a:lnTo>
                    <a:pt x="16373" y="16943"/>
                  </a:lnTo>
                  <a:lnTo>
                    <a:pt x="16376" y="16952"/>
                  </a:lnTo>
                  <a:lnTo>
                    <a:pt x="16367" y="16953"/>
                  </a:lnTo>
                  <a:lnTo>
                    <a:pt x="16368" y="16972"/>
                  </a:lnTo>
                  <a:lnTo>
                    <a:pt x="16365" y="16977"/>
                  </a:lnTo>
                  <a:lnTo>
                    <a:pt x="16357" y="16978"/>
                  </a:lnTo>
                  <a:lnTo>
                    <a:pt x="16357" y="16992"/>
                  </a:lnTo>
                  <a:lnTo>
                    <a:pt x="16394" y="17002"/>
                  </a:lnTo>
                  <a:lnTo>
                    <a:pt x="16395" y="17007"/>
                  </a:lnTo>
                  <a:lnTo>
                    <a:pt x="16397" y="17006"/>
                  </a:lnTo>
                  <a:lnTo>
                    <a:pt x="16397" y="17002"/>
                  </a:lnTo>
                  <a:lnTo>
                    <a:pt x="16403" y="17001"/>
                  </a:lnTo>
                  <a:lnTo>
                    <a:pt x="16419" y="17013"/>
                  </a:lnTo>
                  <a:lnTo>
                    <a:pt x="16426" y="17027"/>
                  </a:lnTo>
                  <a:lnTo>
                    <a:pt x="16429" y="17026"/>
                  </a:lnTo>
                  <a:lnTo>
                    <a:pt x="16434" y="17011"/>
                  </a:lnTo>
                  <a:lnTo>
                    <a:pt x="16440" y="17011"/>
                  </a:lnTo>
                  <a:lnTo>
                    <a:pt x="16440" y="17015"/>
                  </a:lnTo>
                  <a:lnTo>
                    <a:pt x="16443" y="17015"/>
                  </a:lnTo>
                  <a:lnTo>
                    <a:pt x="16464" y="16998"/>
                  </a:lnTo>
                  <a:lnTo>
                    <a:pt x="16467" y="17003"/>
                  </a:lnTo>
                  <a:lnTo>
                    <a:pt x="16461" y="17017"/>
                  </a:lnTo>
                  <a:lnTo>
                    <a:pt x="16465" y="17021"/>
                  </a:lnTo>
                  <a:lnTo>
                    <a:pt x="16471" y="17021"/>
                  </a:lnTo>
                  <a:lnTo>
                    <a:pt x="16474" y="17030"/>
                  </a:lnTo>
                  <a:lnTo>
                    <a:pt x="16475" y="17054"/>
                  </a:lnTo>
                  <a:lnTo>
                    <a:pt x="16479" y="17072"/>
                  </a:lnTo>
                  <a:lnTo>
                    <a:pt x="16489" y="17071"/>
                  </a:lnTo>
                  <a:lnTo>
                    <a:pt x="16497" y="17065"/>
                  </a:lnTo>
                  <a:lnTo>
                    <a:pt x="16497" y="17055"/>
                  </a:lnTo>
                  <a:lnTo>
                    <a:pt x="16500" y="17051"/>
                  </a:lnTo>
                  <a:lnTo>
                    <a:pt x="16521" y="17048"/>
                  </a:lnTo>
                  <a:lnTo>
                    <a:pt x="16527" y="17057"/>
                  </a:lnTo>
                  <a:lnTo>
                    <a:pt x="16531" y="17071"/>
                  </a:lnTo>
                  <a:lnTo>
                    <a:pt x="16534" y="17075"/>
                  </a:lnTo>
                  <a:lnTo>
                    <a:pt x="16528" y="17076"/>
                  </a:lnTo>
                  <a:lnTo>
                    <a:pt x="16525" y="17071"/>
                  </a:lnTo>
                  <a:lnTo>
                    <a:pt x="16518" y="17058"/>
                  </a:lnTo>
                  <a:lnTo>
                    <a:pt x="16506" y="17064"/>
                  </a:lnTo>
                  <a:lnTo>
                    <a:pt x="16503" y="17065"/>
                  </a:lnTo>
                  <a:lnTo>
                    <a:pt x="16506" y="17069"/>
                  </a:lnTo>
                  <a:lnTo>
                    <a:pt x="16513" y="17072"/>
                  </a:lnTo>
                  <a:lnTo>
                    <a:pt x="16513" y="17077"/>
                  </a:lnTo>
                  <a:lnTo>
                    <a:pt x="16501" y="17088"/>
                  </a:lnTo>
                  <a:lnTo>
                    <a:pt x="16490" y="17095"/>
                  </a:lnTo>
                  <a:lnTo>
                    <a:pt x="16486" y="17095"/>
                  </a:lnTo>
                  <a:lnTo>
                    <a:pt x="16455" y="17070"/>
                  </a:lnTo>
                  <a:lnTo>
                    <a:pt x="16452" y="17061"/>
                  </a:lnTo>
                  <a:lnTo>
                    <a:pt x="16455" y="17056"/>
                  </a:lnTo>
                  <a:lnTo>
                    <a:pt x="16451" y="17047"/>
                  </a:lnTo>
                  <a:lnTo>
                    <a:pt x="16441" y="17039"/>
                  </a:lnTo>
                  <a:lnTo>
                    <a:pt x="16435" y="17040"/>
                  </a:lnTo>
                  <a:lnTo>
                    <a:pt x="16418" y="17051"/>
                  </a:lnTo>
                  <a:lnTo>
                    <a:pt x="16415" y="17047"/>
                  </a:lnTo>
                  <a:lnTo>
                    <a:pt x="16412" y="17047"/>
                  </a:lnTo>
                  <a:lnTo>
                    <a:pt x="16411" y="17038"/>
                  </a:lnTo>
                  <a:lnTo>
                    <a:pt x="16407" y="17024"/>
                  </a:lnTo>
                  <a:lnTo>
                    <a:pt x="16401" y="17020"/>
                  </a:lnTo>
                  <a:lnTo>
                    <a:pt x="16392" y="17021"/>
                  </a:lnTo>
                  <a:lnTo>
                    <a:pt x="16389" y="17017"/>
                  </a:lnTo>
                  <a:lnTo>
                    <a:pt x="16389" y="17012"/>
                  </a:lnTo>
                  <a:lnTo>
                    <a:pt x="16383" y="17018"/>
                  </a:lnTo>
                  <a:lnTo>
                    <a:pt x="16380" y="17023"/>
                  </a:lnTo>
                  <a:lnTo>
                    <a:pt x="16381" y="17032"/>
                  </a:lnTo>
                  <a:lnTo>
                    <a:pt x="16384" y="17036"/>
                  </a:lnTo>
                  <a:lnTo>
                    <a:pt x="16416" y="17066"/>
                  </a:lnTo>
                  <a:lnTo>
                    <a:pt x="16459" y="17089"/>
                  </a:lnTo>
                  <a:lnTo>
                    <a:pt x="16462" y="17093"/>
                  </a:lnTo>
                  <a:lnTo>
                    <a:pt x="16460" y="17098"/>
                  </a:lnTo>
                  <a:lnTo>
                    <a:pt x="16463" y="17103"/>
                  </a:lnTo>
                  <a:lnTo>
                    <a:pt x="16475" y="17106"/>
                  </a:lnTo>
                  <a:lnTo>
                    <a:pt x="16484" y="17114"/>
                  </a:lnTo>
                  <a:lnTo>
                    <a:pt x="16485" y="17119"/>
                  </a:lnTo>
                  <a:lnTo>
                    <a:pt x="16483" y="17129"/>
                  </a:lnTo>
                  <a:lnTo>
                    <a:pt x="16486" y="17138"/>
                  </a:lnTo>
                  <a:lnTo>
                    <a:pt x="16498" y="17141"/>
                  </a:lnTo>
                  <a:lnTo>
                    <a:pt x="16516" y="17139"/>
                  </a:lnTo>
                  <a:lnTo>
                    <a:pt x="16538" y="17155"/>
                  </a:lnTo>
                  <a:lnTo>
                    <a:pt x="16561" y="17190"/>
                  </a:lnTo>
                  <a:lnTo>
                    <a:pt x="16574" y="17212"/>
                  </a:lnTo>
                  <a:lnTo>
                    <a:pt x="16585" y="17240"/>
                  </a:lnTo>
                  <a:lnTo>
                    <a:pt x="16588" y="17253"/>
                  </a:lnTo>
                  <a:lnTo>
                    <a:pt x="16593" y="17281"/>
                  </a:lnTo>
                  <a:lnTo>
                    <a:pt x="16595" y="17328"/>
                  </a:lnTo>
                  <a:lnTo>
                    <a:pt x="16586" y="17335"/>
                  </a:lnTo>
                  <a:lnTo>
                    <a:pt x="16577" y="17340"/>
                  </a:lnTo>
                  <a:lnTo>
                    <a:pt x="16572" y="17340"/>
                  </a:lnTo>
                  <a:lnTo>
                    <a:pt x="16568" y="17322"/>
                  </a:lnTo>
                  <a:lnTo>
                    <a:pt x="16561" y="17309"/>
                  </a:lnTo>
                  <a:lnTo>
                    <a:pt x="16547" y="17277"/>
                  </a:lnTo>
                  <a:lnTo>
                    <a:pt x="16543" y="17264"/>
                  </a:lnTo>
                  <a:lnTo>
                    <a:pt x="16540" y="17197"/>
                  </a:lnTo>
                  <a:lnTo>
                    <a:pt x="16534" y="17198"/>
                  </a:lnTo>
                  <a:lnTo>
                    <a:pt x="16531" y="17204"/>
                  </a:lnTo>
                  <a:lnTo>
                    <a:pt x="16529" y="17208"/>
                  </a:lnTo>
                  <a:lnTo>
                    <a:pt x="16529" y="17213"/>
                  </a:lnTo>
                  <a:lnTo>
                    <a:pt x="16533" y="17237"/>
                  </a:lnTo>
                  <a:lnTo>
                    <a:pt x="16534" y="17250"/>
                  </a:lnTo>
                  <a:lnTo>
                    <a:pt x="16541" y="17278"/>
                  </a:lnTo>
                  <a:lnTo>
                    <a:pt x="16545" y="17297"/>
                  </a:lnTo>
                  <a:lnTo>
                    <a:pt x="16556" y="17319"/>
                  </a:lnTo>
                  <a:lnTo>
                    <a:pt x="16569" y="17351"/>
                  </a:lnTo>
                  <a:lnTo>
                    <a:pt x="16572" y="17355"/>
                  </a:lnTo>
                  <a:lnTo>
                    <a:pt x="16581" y="17354"/>
                  </a:lnTo>
                  <a:lnTo>
                    <a:pt x="16596" y="17342"/>
                  </a:lnTo>
                  <a:lnTo>
                    <a:pt x="16602" y="17337"/>
                  </a:lnTo>
                  <a:lnTo>
                    <a:pt x="16605" y="17341"/>
                  </a:lnTo>
                  <a:lnTo>
                    <a:pt x="16626" y="17339"/>
                  </a:lnTo>
                  <a:lnTo>
                    <a:pt x="16632" y="17333"/>
                  </a:lnTo>
                  <a:lnTo>
                    <a:pt x="16628" y="17324"/>
                  </a:lnTo>
                  <a:lnTo>
                    <a:pt x="16622" y="17325"/>
                  </a:lnTo>
                  <a:lnTo>
                    <a:pt x="16622" y="17320"/>
                  </a:lnTo>
                  <a:lnTo>
                    <a:pt x="16657" y="17297"/>
                  </a:lnTo>
                  <a:lnTo>
                    <a:pt x="16693" y="17278"/>
                  </a:lnTo>
                  <a:lnTo>
                    <a:pt x="16713" y="17271"/>
                  </a:lnTo>
                  <a:lnTo>
                    <a:pt x="16732" y="17274"/>
                  </a:lnTo>
                  <a:lnTo>
                    <a:pt x="16737" y="17268"/>
                  </a:lnTo>
                  <a:lnTo>
                    <a:pt x="16736" y="17245"/>
                  </a:lnTo>
                  <a:lnTo>
                    <a:pt x="16739" y="17235"/>
                  </a:lnTo>
                  <a:lnTo>
                    <a:pt x="16748" y="17234"/>
                  </a:lnTo>
                  <a:lnTo>
                    <a:pt x="16754" y="17238"/>
                  </a:lnTo>
                  <a:lnTo>
                    <a:pt x="16757" y="17237"/>
                  </a:lnTo>
                  <a:lnTo>
                    <a:pt x="16757" y="17233"/>
                  </a:lnTo>
                  <a:lnTo>
                    <a:pt x="16762" y="17218"/>
                  </a:lnTo>
                  <a:lnTo>
                    <a:pt x="16762" y="17208"/>
                  </a:lnTo>
                  <a:lnTo>
                    <a:pt x="16756" y="17209"/>
                  </a:lnTo>
                  <a:lnTo>
                    <a:pt x="16752" y="17205"/>
                  </a:lnTo>
                  <a:lnTo>
                    <a:pt x="16749" y="17200"/>
                  </a:lnTo>
                  <a:lnTo>
                    <a:pt x="16752" y="17195"/>
                  </a:lnTo>
                  <a:lnTo>
                    <a:pt x="16755" y="17195"/>
                  </a:lnTo>
                  <a:lnTo>
                    <a:pt x="16767" y="17198"/>
                  </a:lnTo>
                  <a:lnTo>
                    <a:pt x="16773" y="17197"/>
                  </a:lnTo>
                  <a:lnTo>
                    <a:pt x="16776" y="17192"/>
                  </a:lnTo>
                  <a:lnTo>
                    <a:pt x="16773" y="17188"/>
                  </a:lnTo>
                  <a:lnTo>
                    <a:pt x="16775" y="17178"/>
                  </a:lnTo>
                  <a:lnTo>
                    <a:pt x="16781" y="17173"/>
                  </a:lnTo>
                  <a:lnTo>
                    <a:pt x="16787" y="17172"/>
                  </a:lnTo>
                  <a:lnTo>
                    <a:pt x="16790" y="17176"/>
                  </a:lnTo>
                  <a:lnTo>
                    <a:pt x="16794" y="17185"/>
                  </a:lnTo>
                  <a:lnTo>
                    <a:pt x="16783" y="17215"/>
                  </a:lnTo>
                  <a:lnTo>
                    <a:pt x="16772" y="17231"/>
                  </a:lnTo>
                  <a:lnTo>
                    <a:pt x="16772" y="17240"/>
                  </a:lnTo>
                  <a:lnTo>
                    <a:pt x="16776" y="17245"/>
                  </a:lnTo>
                  <a:lnTo>
                    <a:pt x="16782" y="17248"/>
                  </a:lnTo>
                  <a:lnTo>
                    <a:pt x="16785" y="17243"/>
                  </a:lnTo>
                  <a:lnTo>
                    <a:pt x="16788" y="17243"/>
                  </a:lnTo>
                  <a:lnTo>
                    <a:pt x="16818" y="17192"/>
                  </a:lnTo>
                  <a:lnTo>
                    <a:pt x="16855" y="17135"/>
                  </a:lnTo>
                  <a:lnTo>
                    <a:pt x="16900" y="17072"/>
                  </a:lnTo>
                  <a:lnTo>
                    <a:pt x="16918" y="17051"/>
                  </a:lnTo>
                  <a:lnTo>
                    <a:pt x="16924" y="17055"/>
                  </a:lnTo>
                  <a:lnTo>
                    <a:pt x="16938" y="17049"/>
                  </a:lnTo>
                  <a:lnTo>
                    <a:pt x="16941" y="17044"/>
                  </a:lnTo>
                  <a:lnTo>
                    <a:pt x="16946" y="17028"/>
                  </a:lnTo>
                  <a:lnTo>
                    <a:pt x="16949" y="17024"/>
                  </a:lnTo>
                  <a:lnTo>
                    <a:pt x="16958" y="17018"/>
                  </a:lnTo>
                  <a:lnTo>
                    <a:pt x="16976" y="17015"/>
                  </a:lnTo>
                  <a:lnTo>
                    <a:pt x="16995" y="17023"/>
                  </a:lnTo>
                  <a:lnTo>
                    <a:pt x="16997" y="17022"/>
                  </a:lnTo>
                  <a:lnTo>
                    <a:pt x="16998" y="17036"/>
                  </a:lnTo>
                  <a:lnTo>
                    <a:pt x="17004" y="17036"/>
                  </a:lnTo>
                  <a:lnTo>
                    <a:pt x="17007" y="17031"/>
                  </a:lnTo>
                  <a:lnTo>
                    <a:pt x="17010" y="17021"/>
                  </a:lnTo>
                  <a:lnTo>
                    <a:pt x="17009" y="17007"/>
                  </a:lnTo>
                  <a:lnTo>
                    <a:pt x="17005" y="16998"/>
                  </a:lnTo>
                  <a:lnTo>
                    <a:pt x="17005" y="16993"/>
                  </a:lnTo>
                  <a:lnTo>
                    <a:pt x="16993" y="16985"/>
                  </a:lnTo>
                  <a:lnTo>
                    <a:pt x="16983" y="16981"/>
                  </a:lnTo>
                  <a:lnTo>
                    <a:pt x="16969" y="16992"/>
                  </a:lnTo>
                  <a:lnTo>
                    <a:pt x="16957" y="16994"/>
                  </a:lnTo>
                  <a:lnTo>
                    <a:pt x="16953" y="16990"/>
                  </a:lnTo>
                  <a:lnTo>
                    <a:pt x="16950" y="16976"/>
                  </a:lnTo>
                  <a:lnTo>
                    <a:pt x="16949" y="16952"/>
                  </a:lnTo>
                  <a:lnTo>
                    <a:pt x="16965" y="16969"/>
                  </a:lnTo>
                  <a:lnTo>
                    <a:pt x="16998" y="16975"/>
                  </a:lnTo>
                  <a:lnTo>
                    <a:pt x="17001" y="16970"/>
                  </a:lnTo>
                  <a:lnTo>
                    <a:pt x="16998" y="16965"/>
                  </a:lnTo>
                  <a:lnTo>
                    <a:pt x="16985" y="16948"/>
                  </a:lnTo>
                  <a:lnTo>
                    <a:pt x="16981" y="16939"/>
                  </a:lnTo>
                  <a:lnTo>
                    <a:pt x="16980" y="16905"/>
                  </a:lnTo>
                  <a:lnTo>
                    <a:pt x="16991" y="16886"/>
                  </a:lnTo>
                  <a:lnTo>
                    <a:pt x="16994" y="16881"/>
                  </a:lnTo>
                  <a:lnTo>
                    <a:pt x="16997" y="16885"/>
                  </a:lnTo>
                  <a:lnTo>
                    <a:pt x="17009" y="16893"/>
                  </a:lnTo>
                  <a:lnTo>
                    <a:pt x="17015" y="16887"/>
                  </a:lnTo>
                  <a:lnTo>
                    <a:pt x="17018" y="16887"/>
                  </a:lnTo>
                  <a:lnTo>
                    <a:pt x="17016" y="16854"/>
                  </a:lnTo>
                  <a:lnTo>
                    <a:pt x="17019" y="16854"/>
                  </a:lnTo>
                  <a:lnTo>
                    <a:pt x="17031" y="16847"/>
                  </a:lnTo>
                  <a:lnTo>
                    <a:pt x="17034" y="16847"/>
                  </a:lnTo>
                  <a:lnTo>
                    <a:pt x="17035" y="16861"/>
                  </a:lnTo>
                  <a:lnTo>
                    <a:pt x="17050" y="16855"/>
                  </a:lnTo>
                  <a:lnTo>
                    <a:pt x="17059" y="16858"/>
                  </a:lnTo>
                  <a:lnTo>
                    <a:pt x="17062" y="16863"/>
                  </a:lnTo>
                  <a:lnTo>
                    <a:pt x="17080" y="16856"/>
                  </a:lnTo>
                  <a:lnTo>
                    <a:pt x="17086" y="16846"/>
                  </a:lnTo>
                  <a:lnTo>
                    <a:pt x="17095" y="16844"/>
                  </a:lnTo>
                  <a:lnTo>
                    <a:pt x="17097" y="16834"/>
                  </a:lnTo>
                  <a:lnTo>
                    <a:pt x="17100" y="16834"/>
                  </a:lnTo>
                  <a:lnTo>
                    <a:pt x="17135" y="16811"/>
                  </a:lnTo>
                  <a:lnTo>
                    <a:pt x="17141" y="16810"/>
                  </a:lnTo>
                  <a:lnTo>
                    <a:pt x="17148" y="16819"/>
                  </a:lnTo>
                  <a:lnTo>
                    <a:pt x="17155" y="16832"/>
                  </a:lnTo>
                  <a:lnTo>
                    <a:pt x="17177" y="16853"/>
                  </a:lnTo>
                  <a:lnTo>
                    <a:pt x="17205" y="16869"/>
                  </a:lnTo>
                  <a:lnTo>
                    <a:pt x="17214" y="16872"/>
                  </a:lnTo>
                  <a:lnTo>
                    <a:pt x="17227" y="16885"/>
                  </a:lnTo>
                  <a:lnTo>
                    <a:pt x="17236" y="16889"/>
                  </a:lnTo>
                  <a:lnTo>
                    <a:pt x="17245" y="16887"/>
                  </a:lnTo>
                  <a:lnTo>
                    <a:pt x="17251" y="16882"/>
                  </a:lnTo>
                  <a:lnTo>
                    <a:pt x="17257" y="16886"/>
                  </a:lnTo>
                  <a:lnTo>
                    <a:pt x="17263" y="16895"/>
                  </a:lnTo>
                  <a:lnTo>
                    <a:pt x="17270" y="16894"/>
                  </a:lnTo>
                  <a:lnTo>
                    <a:pt x="17276" y="16903"/>
                  </a:lnTo>
                  <a:lnTo>
                    <a:pt x="17301" y="16914"/>
                  </a:lnTo>
                  <a:lnTo>
                    <a:pt x="17323" y="16930"/>
                  </a:lnTo>
                  <a:lnTo>
                    <a:pt x="17335" y="16942"/>
                  </a:lnTo>
                  <a:lnTo>
                    <a:pt x="17346" y="16961"/>
                  </a:lnTo>
                  <a:lnTo>
                    <a:pt x="17356" y="16983"/>
                  </a:lnTo>
                  <a:lnTo>
                    <a:pt x="17363" y="17001"/>
                  </a:lnTo>
                  <a:lnTo>
                    <a:pt x="17370" y="17028"/>
                  </a:lnTo>
                  <a:lnTo>
                    <a:pt x="17377" y="17042"/>
                  </a:lnTo>
                  <a:lnTo>
                    <a:pt x="17386" y="17050"/>
                  </a:lnTo>
                  <a:lnTo>
                    <a:pt x="17390" y="17055"/>
                  </a:lnTo>
                  <a:lnTo>
                    <a:pt x="17399" y="17054"/>
                  </a:lnTo>
                  <a:lnTo>
                    <a:pt x="17411" y="17057"/>
                  </a:lnTo>
                  <a:lnTo>
                    <a:pt x="17411" y="17066"/>
                  </a:lnTo>
                  <a:lnTo>
                    <a:pt x="17418" y="17070"/>
                  </a:lnTo>
                  <a:lnTo>
                    <a:pt x="17436" y="17082"/>
                  </a:lnTo>
                  <a:lnTo>
                    <a:pt x="17452" y="17095"/>
                  </a:lnTo>
                  <a:lnTo>
                    <a:pt x="17462" y="17112"/>
                  </a:lnTo>
                  <a:lnTo>
                    <a:pt x="17469" y="17135"/>
                  </a:lnTo>
                  <a:lnTo>
                    <a:pt x="17474" y="17163"/>
                  </a:lnTo>
                  <a:lnTo>
                    <a:pt x="17481" y="17191"/>
                  </a:lnTo>
                  <a:lnTo>
                    <a:pt x="17494" y="17203"/>
                  </a:lnTo>
                  <a:lnTo>
                    <a:pt x="17503" y="17207"/>
                  </a:lnTo>
                  <a:lnTo>
                    <a:pt x="17512" y="17210"/>
                  </a:lnTo>
                  <a:lnTo>
                    <a:pt x="17519" y="17219"/>
                  </a:lnTo>
                  <a:lnTo>
                    <a:pt x="17528" y="17232"/>
                  </a:lnTo>
                  <a:lnTo>
                    <a:pt x="17538" y="17241"/>
                  </a:lnTo>
                  <a:lnTo>
                    <a:pt x="17541" y="17240"/>
                  </a:lnTo>
                  <a:lnTo>
                    <a:pt x="17557" y="17243"/>
                  </a:lnTo>
                  <a:lnTo>
                    <a:pt x="17569" y="17246"/>
                  </a:lnTo>
                  <a:lnTo>
                    <a:pt x="17576" y="17274"/>
                  </a:lnTo>
                  <a:lnTo>
                    <a:pt x="17582" y="17268"/>
                  </a:lnTo>
                  <a:lnTo>
                    <a:pt x="17576" y="17278"/>
                  </a:lnTo>
                  <a:lnTo>
                    <a:pt x="17595" y="17290"/>
                  </a:lnTo>
                  <a:lnTo>
                    <a:pt x="17590" y="17305"/>
                  </a:lnTo>
                  <a:lnTo>
                    <a:pt x="17605" y="17313"/>
                  </a:lnTo>
                  <a:lnTo>
                    <a:pt x="17606" y="17327"/>
                  </a:lnTo>
                  <a:lnTo>
                    <a:pt x="17626" y="17306"/>
                  </a:lnTo>
                  <a:lnTo>
                    <a:pt x="17607" y="17341"/>
                  </a:lnTo>
                  <a:lnTo>
                    <a:pt x="17650" y="17355"/>
                  </a:lnTo>
                  <a:lnTo>
                    <a:pt x="17660" y="17377"/>
                  </a:lnTo>
                  <a:lnTo>
                    <a:pt x="17654" y="17383"/>
                  </a:lnTo>
                  <a:lnTo>
                    <a:pt x="17658" y="17401"/>
                  </a:lnTo>
                  <a:lnTo>
                    <a:pt x="17667" y="17395"/>
                  </a:lnTo>
                  <a:lnTo>
                    <a:pt x="17665" y="17405"/>
                  </a:lnTo>
                  <a:lnTo>
                    <a:pt x="17665" y="17410"/>
                  </a:lnTo>
                  <a:lnTo>
                    <a:pt x="17668" y="17414"/>
                  </a:lnTo>
                  <a:lnTo>
                    <a:pt x="17674" y="17423"/>
                  </a:lnTo>
                  <a:lnTo>
                    <a:pt x="17683" y="17426"/>
                  </a:lnTo>
                  <a:lnTo>
                    <a:pt x="17693" y="17421"/>
                  </a:lnTo>
                  <a:lnTo>
                    <a:pt x="17701" y="17406"/>
                  </a:lnTo>
                  <a:lnTo>
                    <a:pt x="17710" y="17399"/>
                  </a:lnTo>
                  <a:lnTo>
                    <a:pt x="17728" y="17407"/>
                  </a:lnTo>
                  <a:lnTo>
                    <a:pt x="17746" y="17404"/>
                  </a:lnTo>
                  <a:lnTo>
                    <a:pt x="17755" y="17399"/>
                  </a:lnTo>
                  <a:lnTo>
                    <a:pt x="17767" y="17402"/>
                  </a:lnTo>
                  <a:lnTo>
                    <a:pt x="17780" y="17410"/>
                  </a:lnTo>
                  <a:lnTo>
                    <a:pt x="17783" y="17414"/>
                  </a:lnTo>
                  <a:lnTo>
                    <a:pt x="17790" y="17418"/>
                  </a:lnTo>
                  <a:lnTo>
                    <a:pt x="17790" y="17437"/>
                  </a:lnTo>
                  <a:lnTo>
                    <a:pt x="17794" y="17446"/>
                  </a:lnTo>
                  <a:lnTo>
                    <a:pt x="17803" y="17454"/>
                  </a:lnTo>
                  <a:lnTo>
                    <a:pt x="17813" y="17467"/>
                  </a:lnTo>
                  <a:lnTo>
                    <a:pt x="17814" y="17496"/>
                  </a:lnTo>
                  <a:lnTo>
                    <a:pt x="17822" y="17524"/>
                  </a:lnTo>
                  <a:lnTo>
                    <a:pt x="17828" y="17523"/>
                  </a:lnTo>
                  <a:lnTo>
                    <a:pt x="17831" y="17527"/>
                  </a:lnTo>
                  <a:lnTo>
                    <a:pt x="17835" y="17540"/>
                  </a:lnTo>
                  <a:lnTo>
                    <a:pt x="17841" y="17550"/>
                  </a:lnTo>
                  <a:lnTo>
                    <a:pt x="17851" y="17558"/>
                  </a:lnTo>
                  <a:lnTo>
                    <a:pt x="17863" y="17565"/>
                  </a:lnTo>
                  <a:lnTo>
                    <a:pt x="17867" y="17575"/>
                  </a:lnTo>
                  <a:lnTo>
                    <a:pt x="17870" y="17579"/>
                  </a:lnTo>
                  <a:lnTo>
                    <a:pt x="17879" y="17578"/>
                  </a:lnTo>
                  <a:lnTo>
                    <a:pt x="17892" y="17586"/>
                  </a:lnTo>
                  <a:lnTo>
                    <a:pt x="17895" y="17595"/>
                  </a:lnTo>
                  <a:lnTo>
                    <a:pt x="17896" y="17623"/>
                  </a:lnTo>
                  <a:lnTo>
                    <a:pt x="17894" y="17638"/>
                  </a:lnTo>
                  <a:lnTo>
                    <a:pt x="17895" y="17648"/>
                  </a:lnTo>
                  <a:lnTo>
                    <a:pt x="17892" y="17652"/>
                  </a:lnTo>
                  <a:lnTo>
                    <a:pt x="17874" y="17654"/>
                  </a:lnTo>
                  <a:lnTo>
                    <a:pt x="17874" y="17664"/>
                  </a:lnTo>
                  <a:lnTo>
                    <a:pt x="17887" y="17667"/>
                  </a:lnTo>
                  <a:lnTo>
                    <a:pt x="17894" y="17699"/>
                  </a:lnTo>
                  <a:lnTo>
                    <a:pt x="17900" y="17699"/>
                  </a:lnTo>
                  <a:lnTo>
                    <a:pt x="17904" y="17717"/>
                  </a:lnTo>
                  <a:lnTo>
                    <a:pt x="17912" y="17745"/>
                  </a:lnTo>
                  <a:lnTo>
                    <a:pt x="17907" y="17764"/>
                  </a:lnTo>
                  <a:lnTo>
                    <a:pt x="17908" y="17788"/>
                  </a:lnTo>
                  <a:lnTo>
                    <a:pt x="17911" y="17802"/>
                  </a:lnTo>
                  <a:lnTo>
                    <a:pt x="17912" y="17816"/>
                  </a:lnTo>
                  <a:lnTo>
                    <a:pt x="17917" y="17844"/>
                  </a:lnTo>
                  <a:lnTo>
                    <a:pt x="17918" y="17882"/>
                  </a:lnTo>
                  <a:lnTo>
                    <a:pt x="17922" y="17896"/>
                  </a:lnTo>
                  <a:lnTo>
                    <a:pt x="17924" y="17928"/>
                  </a:lnTo>
                  <a:lnTo>
                    <a:pt x="17918" y="17939"/>
                  </a:lnTo>
                  <a:lnTo>
                    <a:pt x="17919" y="17962"/>
                  </a:lnTo>
                  <a:lnTo>
                    <a:pt x="17912" y="17996"/>
                  </a:lnTo>
                  <a:lnTo>
                    <a:pt x="17913" y="18020"/>
                  </a:lnTo>
                  <a:lnTo>
                    <a:pt x="17917" y="18048"/>
                  </a:lnTo>
                  <a:lnTo>
                    <a:pt x="17918" y="18057"/>
                  </a:lnTo>
                  <a:lnTo>
                    <a:pt x="17910" y="18073"/>
                  </a:lnTo>
                  <a:lnTo>
                    <a:pt x="17908" y="18096"/>
                  </a:lnTo>
                  <a:lnTo>
                    <a:pt x="17910" y="18139"/>
                  </a:lnTo>
                  <a:lnTo>
                    <a:pt x="17908" y="18158"/>
                  </a:lnTo>
                  <a:lnTo>
                    <a:pt x="17903" y="18169"/>
                  </a:lnTo>
                  <a:lnTo>
                    <a:pt x="17903" y="18178"/>
                  </a:lnTo>
                  <a:lnTo>
                    <a:pt x="17907" y="18191"/>
                  </a:lnTo>
                  <a:lnTo>
                    <a:pt x="17910" y="18191"/>
                  </a:lnTo>
                  <a:lnTo>
                    <a:pt x="17916" y="18195"/>
                  </a:lnTo>
                  <a:lnTo>
                    <a:pt x="17916" y="18205"/>
                  </a:lnTo>
                  <a:lnTo>
                    <a:pt x="17914" y="18205"/>
                  </a:lnTo>
                  <a:lnTo>
                    <a:pt x="17911" y="18210"/>
                  </a:lnTo>
                  <a:lnTo>
                    <a:pt x="17914" y="18224"/>
                  </a:lnTo>
                  <a:lnTo>
                    <a:pt x="17915" y="18238"/>
                  </a:lnTo>
                  <a:lnTo>
                    <a:pt x="17910" y="18248"/>
                  </a:lnTo>
                  <a:lnTo>
                    <a:pt x="17910" y="18258"/>
                  </a:lnTo>
                  <a:lnTo>
                    <a:pt x="17913" y="18262"/>
                  </a:lnTo>
                  <a:lnTo>
                    <a:pt x="17919" y="18261"/>
                  </a:lnTo>
                  <a:lnTo>
                    <a:pt x="17917" y="18338"/>
                  </a:lnTo>
                  <a:lnTo>
                    <a:pt x="17915" y="18408"/>
                  </a:lnTo>
                  <a:lnTo>
                    <a:pt x="17912" y="18414"/>
                  </a:lnTo>
                  <a:lnTo>
                    <a:pt x="17906" y="18419"/>
                  </a:lnTo>
                  <a:lnTo>
                    <a:pt x="17907" y="18438"/>
                  </a:lnTo>
                  <a:lnTo>
                    <a:pt x="17911" y="18462"/>
                  </a:lnTo>
                  <a:lnTo>
                    <a:pt x="17914" y="18466"/>
                  </a:lnTo>
                  <a:lnTo>
                    <a:pt x="17931" y="18492"/>
                  </a:lnTo>
                  <a:lnTo>
                    <a:pt x="17950" y="18519"/>
                  </a:lnTo>
                  <a:lnTo>
                    <a:pt x="17964" y="18550"/>
                  </a:lnTo>
                  <a:lnTo>
                    <a:pt x="17977" y="18572"/>
                  </a:lnTo>
                  <a:lnTo>
                    <a:pt x="17980" y="18576"/>
                  </a:lnTo>
                  <a:lnTo>
                    <a:pt x="17987" y="18576"/>
                  </a:lnTo>
                  <a:lnTo>
                    <a:pt x="17986" y="18557"/>
                  </a:lnTo>
                  <a:lnTo>
                    <a:pt x="17975" y="18535"/>
                  </a:lnTo>
                  <a:lnTo>
                    <a:pt x="17956" y="18508"/>
                  </a:lnTo>
                  <a:lnTo>
                    <a:pt x="17921" y="18465"/>
                  </a:lnTo>
                  <a:lnTo>
                    <a:pt x="17923" y="18460"/>
                  </a:lnTo>
                  <a:lnTo>
                    <a:pt x="17949" y="18485"/>
                  </a:lnTo>
                  <a:lnTo>
                    <a:pt x="17949" y="18481"/>
                  </a:lnTo>
                  <a:lnTo>
                    <a:pt x="17945" y="18467"/>
                  </a:lnTo>
                  <a:lnTo>
                    <a:pt x="17944" y="18458"/>
                  </a:lnTo>
                  <a:lnTo>
                    <a:pt x="17950" y="18447"/>
                  </a:lnTo>
                  <a:lnTo>
                    <a:pt x="17956" y="18446"/>
                  </a:lnTo>
                  <a:lnTo>
                    <a:pt x="17958" y="18480"/>
                  </a:lnTo>
                  <a:lnTo>
                    <a:pt x="17964" y="18493"/>
                  </a:lnTo>
                  <a:lnTo>
                    <a:pt x="17971" y="18511"/>
                  </a:lnTo>
                  <a:lnTo>
                    <a:pt x="17984" y="18514"/>
                  </a:lnTo>
                  <a:lnTo>
                    <a:pt x="17993" y="18518"/>
                  </a:lnTo>
                  <a:lnTo>
                    <a:pt x="18003" y="18531"/>
                  </a:lnTo>
                  <a:lnTo>
                    <a:pt x="18013" y="18554"/>
                  </a:lnTo>
                  <a:lnTo>
                    <a:pt x="18016" y="18553"/>
                  </a:lnTo>
                  <a:lnTo>
                    <a:pt x="18021" y="18547"/>
                  </a:lnTo>
                  <a:lnTo>
                    <a:pt x="18027" y="18537"/>
                  </a:lnTo>
                  <a:lnTo>
                    <a:pt x="18027" y="18533"/>
                  </a:lnTo>
                  <a:lnTo>
                    <a:pt x="18023" y="18519"/>
                  </a:lnTo>
                  <a:lnTo>
                    <a:pt x="18016" y="18510"/>
                  </a:lnTo>
                  <a:lnTo>
                    <a:pt x="18020" y="18505"/>
                  </a:lnTo>
                  <a:lnTo>
                    <a:pt x="18022" y="18505"/>
                  </a:lnTo>
                  <a:lnTo>
                    <a:pt x="18025" y="18490"/>
                  </a:lnTo>
                  <a:lnTo>
                    <a:pt x="18027" y="18480"/>
                  </a:lnTo>
                  <a:lnTo>
                    <a:pt x="18026" y="18452"/>
                  </a:lnTo>
                  <a:lnTo>
                    <a:pt x="18028" y="18447"/>
                  </a:lnTo>
                  <a:lnTo>
                    <a:pt x="18028" y="18442"/>
                  </a:lnTo>
                  <a:lnTo>
                    <a:pt x="18019" y="18438"/>
                  </a:lnTo>
                  <a:lnTo>
                    <a:pt x="18013" y="18435"/>
                  </a:lnTo>
                  <a:lnTo>
                    <a:pt x="18012" y="18430"/>
                  </a:lnTo>
                  <a:lnTo>
                    <a:pt x="18015" y="18425"/>
                  </a:lnTo>
                  <a:lnTo>
                    <a:pt x="18018" y="18420"/>
                  </a:lnTo>
                  <a:lnTo>
                    <a:pt x="18021" y="18415"/>
                  </a:lnTo>
                  <a:lnTo>
                    <a:pt x="18018" y="18410"/>
                  </a:lnTo>
                  <a:lnTo>
                    <a:pt x="18017" y="18406"/>
                  </a:lnTo>
                  <a:lnTo>
                    <a:pt x="18026" y="18390"/>
                  </a:lnTo>
                  <a:lnTo>
                    <a:pt x="18029" y="18385"/>
                  </a:lnTo>
                  <a:lnTo>
                    <a:pt x="18023" y="18386"/>
                  </a:lnTo>
                  <a:lnTo>
                    <a:pt x="18011" y="18392"/>
                  </a:lnTo>
                  <a:lnTo>
                    <a:pt x="17958" y="18370"/>
                  </a:lnTo>
                  <a:lnTo>
                    <a:pt x="17955" y="18366"/>
                  </a:lnTo>
                  <a:lnTo>
                    <a:pt x="17954" y="18357"/>
                  </a:lnTo>
                  <a:lnTo>
                    <a:pt x="17960" y="18346"/>
                  </a:lnTo>
                  <a:lnTo>
                    <a:pt x="17965" y="18336"/>
                  </a:lnTo>
                  <a:lnTo>
                    <a:pt x="17968" y="18327"/>
                  </a:lnTo>
                  <a:lnTo>
                    <a:pt x="17967" y="18303"/>
                  </a:lnTo>
                  <a:lnTo>
                    <a:pt x="17957" y="18280"/>
                  </a:lnTo>
                  <a:lnTo>
                    <a:pt x="17956" y="18276"/>
                  </a:lnTo>
                  <a:lnTo>
                    <a:pt x="17962" y="18275"/>
                  </a:lnTo>
                  <a:lnTo>
                    <a:pt x="17974" y="18278"/>
                  </a:lnTo>
                  <a:lnTo>
                    <a:pt x="17978" y="18287"/>
                  </a:lnTo>
                  <a:lnTo>
                    <a:pt x="17987" y="18281"/>
                  </a:lnTo>
                  <a:lnTo>
                    <a:pt x="17993" y="18285"/>
                  </a:lnTo>
                  <a:lnTo>
                    <a:pt x="18006" y="18302"/>
                  </a:lnTo>
                  <a:lnTo>
                    <a:pt x="18007" y="18317"/>
                  </a:lnTo>
                  <a:lnTo>
                    <a:pt x="18010" y="18322"/>
                  </a:lnTo>
                  <a:lnTo>
                    <a:pt x="18028" y="18319"/>
                  </a:lnTo>
                  <a:lnTo>
                    <a:pt x="18034" y="18314"/>
                  </a:lnTo>
                  <a:lnTo>
                    <a:pt x="18041" y="18322"/>
                  </a:lnTo>
                  <a:lnTo>
                    <a:pt x="18047" y="18331"/>
                  </a:lnTo>
                  <a:lnTo>
                    <a:pt x="18050" y="18340"/>
                  </a:lnTo>
                  <a:lnTo>
                    <a:pt x="18052" y="18378"/>
                  </a:lnTo>
                  <a:lnTo>
                    <a:pt x="18044" y="18397"/>
                  </a:lnTo>
                  <a:lnTo>
                    <a:pt x="18048" y="18416"/>
                  </a:lnTo>
                  <a:lnTo>
                    <a:pt x="18055" y="18425"/>
                  </a:lnTo>
                  <a:lnTo>
                    <a:pt x="18058" y="18430"/>
                  </a:lnTo>
                  <a:lnTo>
                    <a:pt x="18085" y="18426"/>
                  </a:lnTo>
                  <a:lnTo>
                    <a:pt x="18087" y="18421"/>
                  </a:lnTo>
                  <a:lnTo>
                    <a:pt x="18087" y="18416"/>
                  </a:lnTo>
                  <a:lnTo>
                    <a:pt x="18080" y="18384"/>
                  </a:lnTo>
                  <a:lnTo>
                    <a:pt x="18076" y="18365"/>
                  </a:lnTo>
                  <a:lnTo>
                    <a:pt x="18069" y="18347"/>
                  </a:lnTo>
                  <a:lnTo>
                    <a:pt x="18071" y="18328"/>
                  </a:lnTo>
                  <a:lnTo>
                    <a:pt x="18077" y="18322"/>
                  </a:lnTo>
                  <a:lnTo>
                    <a:pt x="18089" y="18316"/>
                  </a:lnTo>
                  <a:lnTo>
                    <a:pt x="18097" y="18306"/>
                  </a:lnTo>
                  <a:lnTo>
                    <a:pt x="18103" y="18305"/>
                  </a:lnTo>
                  <a:lnTo>
                    <a:pt x="18103" y="18314"/>
                  </a:lnTo>
                  <a:lnTo>
                    <a:pt x="18101" y="18333"/>
                  </a:lnTo>
                  <a:lnTo>
                    <a:pt x="18105" y="18343"/>
                  </a:lnTo>
                  <a:lnTo>
                    <a:pt x="18115" y="18360"/>
                  </a:lnTo>
                  <a:lnTo>
                    <a:pt x="18119" y="18384"/>
                  </a:lnTo>
                  <a:lnTo>
                    <a:pt x="18126" y="18402"/>
                  </a:lnTo>
                  <a:lnTo>
                    <a:pt x="18127" y="18421"/>
                  </a:lnTo>
                  <a:lnTo>
                    <a:pt x="18125" y="18435"/>
                  </a:lnTo>
                  <a:lnTo>
                    <a:pt x="18119" y="18450"/>
                  </a:lnTo>
                  <a:lnTo>
                    <a:pt x="18111" y="18465"/>
                  </a:lnTo>
                  <a:lnTo>
                    <a:pt x="18097" y="18476"/>
                  </a:lnTo>
                  <a:lnTo>
                    <a:pt x="18094" y="18482"/>
                  </a:lnTo>
                  <a:lnTo>
                    <a:pt x="18095" y="18496"/>
                  </a:lnTo>
                  <a:lnTo>
                    <a:pt x="18098" y="18500"/>
                  </a:lnTo>
                  <a:lnTo>
                    <a:pt x="18113" y="18499"/>
                  </a:lnTo>
                  <a:lnTo>
                    <a:pt x="18116" y="18503"/>
                  </a:lnTo>
                  <a:lnTo>
                    <a:pt x="18117" y="18521"/>
                  </a:lnTo>
                  <a:lnTo>
                    <a:pt x="18111" y="18522"/>
                  </a:lnTo>
                  <a:lnTo>
                    <a:pt x="18101" y="18514"/>
                  </a:lnTo>
                  <a:lnTo>
                    <a:pt x="18093" y="18525"/>
                  </a:lnTo>
                  <a:lnTo>
                    <a:pt x="18090" y="18525"/>
                  </a:lnTo>
                  <a:lnTo>
                    <a:pt x="18091" y="18539"/>
                  </a:lnTo>
                  <a:lnTo>
                    <a:pt x="18085" y="18549"/>
                  </a:lnTo>
                  <a:lnTo>
                    <a:pt x="18077" y="18560"/>
                  </a:lnTo>
                  <a:lnTo>
                    <a:pt x="18071" y="18565"/>
                  </a:lnTo>
                  <a:lnTo>
                    <a:pt x="18069" y="18580"/>
                  </a:lnTo>
                  <a:lnTo>
                    <a:pt x="18066" y="18594"/>
                  </a:lnTo>
                  <a:lnTo>
                    <a:pt x="18068" y="18623"/>
                  </a:lnTo>
                  <a:lnTo>
                    <a:pt x="18065" y="18627"/>
                  </a:lnTo>
                  <a:lnTo>
                    <a:pt x="18056" y="18634"/>
                  </a:lnTo>
                  <a:lnTo>
                    <a:pt x="18050" y="18639"/>
                  </a:lnTo>
                  <a:lnTo>
                    <a:pt x="18047" y="18644"/>
                  </a:lnTo>
                  <a:lnTo>
                    <a:pt x="18045" y="18659"/>
                  </a:lnTo>
                  <a:lnTo>
                    <a:pt x="18048" y="18658"/>
                  </a:lnTo>
                  <a:lnTo>
                    <a:pt x="18051" y="18653"/>
                  </a:lnTo>
                  <a:lnTo>
                    <a:pt x="18063" y="18642"/>
                  </a:lnTo>
                  <a:lnTo>
                    <a:pt x="18071" y="18631"/>
                  </a:lnTo>
                  <a:lnTo>
                    <a:pt x="18074" y="18626"/>
                  </a:lnTo>
                  <a:lnTo>
                    <a:pt x="18077" y="18626"/>
                  </a:lnTo>
                  <a:lnTo>
                    <a:pt x="18075" y="18645"/>
                  </a:lnTo>
                  <a:lnTo>
                    <a:pt x="18072" y="18650"/>
                  </a:lnTo>
                  <a:lnTo>
                    <a:pt x="18072" y="18660"/>
                  </a:lnTo>
                  <a:lnTo>
                    <a:pt x="18067" y="18675"/>
                  </a:lnTo>
                  <a:lnTo>
                    <a:pt x="18058" y="18676"/>
                  </a:lnTo>
                  <a:lnTo>
                    <a:pt x="18059" y="18680"/>
                  </a:lnTo>
                  <a:lnTo>
                    <a:pt x="18071" y="18684"/>
                  </a:lnTo>
                  <a:lnTo>
                    <a:pt x="18077" y="18683"/>
                  </a:lnTo>
                  <a:lnTo>
                    <a:pt x="18097" y="18667"/>
                  </a:lnTo>
                  <a:lnTo>
                    <a:pt x="18120" y="18649"/>
                  </a:lnTo>
                  <a:lnTo>
                    <a:pt x="18132" y="18648"/>
                  </a:lnTo>
                  <a:lnTo>
                    <a:pt x="18139" y="18652"/>
                  </a:lnTo>
                  <a:lnTo>
                    <a:pt x="18142" y="18651"/>
                  </a:lnTo>
                  <a:lnTo>
                    <a:pt x="18142" y="18656"/>
                  </a:lnTo>
                  <a:lnTo>
                    <a:pt x="18133" y="18662"/>
                  </a:lnTo>
                  <a:lnTo>
                    <a:pt x="18118" y="18669"/>
                  </a:lnTo>
                  <a:lnTo>
                    <a:pt x="18103" y="18675"/>
                  </a:lnTo>
                  <a:lnTo>
                    <a:pt x="18104" y="18680"/>
                  </a:lnTo>
                  <a:lnTo>
                    <a:pt x="18113" y="18679"/>
                  </a:lnTo>
                  <a:lnTo>
                    <a:pt x="18119" y="18687"/>
                  </a:lnTo>
                  <a:lnTo>
                    <a:pt x="18120" y="18697"/>
                  </a:lnTo>
                  <a:lnTo>
                    <a:pt x="18117" y="18697"/>
                  </a:lnTo>
                  <a:lnTo>
                    <a:pt x="18107" y="18694"/>
                  </a:lnTo>
                  <a:lnTo>
                    <a:pt x="18101" y="18689"/>
                  </a:lnTo>
                  <a:lnTo>
                    <a:pt x="18095" y="18680"/>
                  </a:lnTo>
                  <a:lnTo>
                    <a:pt x="18071" y="18698"/>
                  </a:lnTo>
                  <a:lnTo>
                    <a:pt x="18050" y="18696"/>
                  </a:lnTo>
                  <a:lnTo>
                    <a:pt x="18026" y="18689"/>
                  </a:lnTo>
                  <a:lnTo>
                    <a:pt x="18023" y="18694"/>
                  </a:lnTo>
                  <a:lnTo>
                    <a:pt x="18033" y="18712"/>
                  </a:lnTo>
                  <a:lnTo>
                    <a:pt x="18036" y="18717"/>
                  </a:lnTo>
                  <a:lnTo>
                    <a:pt x="18042" y="18716"/>
                  </a:lnTo>
                  <a:lnTo>
                    <a:pt x="18045" y="18725"/>
                  </a:lnTo>
                  <a:lnTo>
                    <a:pt x="18043" y="18730"/>
                  </a:lnTo>
                  <a:lnTo>
                    <a:pt x="18028" y="18732"/>
                  </a:lnTo>
                  <a:lnTo>
                    <a:pt x="18028" y="18737"/>
                  </a:lnTo>
                  <a:lnTo>
                    <a:pt x="18047" y="18748"/>
                  </a:lnTo>
                  <a:lnTo>
                    <a:pt x="18071" y="18755"/>
                  </a:lnTo>
                  <a:lnTo>
                    <a:pt x="18084" y="18758"/>
                  </a:lnTo>
                  <a:lnTo>
                    <a:pt x="18087" y="18763"/>
                  </a:lnTo>
                  <a:lnTo>
                    <a:pt x="18094" y="18781"/>
                  </a:lnTo>
                  <a:lnTo>
                    <a:pt x="18101" y="18809"/>
                  </a:lnTo>
                  <a:lnTo>
                    <a:pt x="18105" y="18822"/>
                  </a:lnTo>
                  <a:lnTo>
                    <a:pt x="18108" y="18826"/>
                  </a:lnTo>
                  <a:lnTo>
                    <a:pt x="18111" y="18826"/>
                  </a:lnTo>
                  <a:lnTo>
                    <a:pt x="18114" y="18821"/>
                  </a:lnTo>
                  <a:lnTo>
                    <a:pt x="18114" y="18826"/>
                  </a:lnTo>
                  <a:lnTo>
                    <a:pt x="18118" y="18839"/>
                  </a:lnTo>
                  <a:lnTo>
                    <a:pt x="18116" y="18854"/>
                  </a:lnTo>
                  <a:lnTo>
                    <a:pt x="18116" y="18863"/>
                  </a:lnTo>
                  <a:lnTo>
                    <a:pt x="18110" y="18869"/>
                  </a:lnTo>
                  <a:lnTo>
                    <a:pt x="18104" y="18874"/>
                  </a:lnTo>
                  <a:lnTo>
                    <a:pt x="18105" y="18879"/>
                  </a:lnTo>
                  <a:lnTo>
                    <a:pt x="18121" y="18896"/>
                  </a:lnTo>
                  <a:lnTo>
                    <a:pt x="18137" y="18918"/>
                  </a:lnTo>
                  <a:lnTo>
                    <a:pt x="18137" y="18923"/>
                  </a:lnTo>
                  <a:lnTo>
                    <a:pt x="18185" y="19031"/>
                  </a:lnTo>
                  <a:lnTo>
                    <a:pt x="18239" y="19133"/>
                  </a:lnTo>
                  <a:lnTo>
                    <a:pt x="18251" y="19132"/>
                  </a:lnTo>
                  <a:lnTo>
                    <a:pt x="18247" y="19118"/>
                  </a:lnTo>
                  <a:lnTo>
                    <a:pt x="18250" y="19118"/>
                  </a:lnTo>
                  <a:lnTo>
                    <a:pt x="18256" y="19121"/>
                  </a:lnTo>
                  <a:lnTo>
                    <a:pt x="18266" y="19135"/>
                  </a:lnTo>
                  <a:lnTo>
                    <a:pt x="18269" y="19143"/>
                  </a:lnTo>
                  <a:lnTo>
                    <a:pt x="18270" y="19153"/>
                  </a:lnTo>
                  <a:lnTo>
                    <a:pt x="18264" y="19154"/>
                  </a:lnTo>
                  <a:lnTo>
                    <a:pt x="18254" y="19145"/>
                  </a:lnTo>
                  <a:lnTo>
                    <a:pt x="18258" y="19159"/>
                  </a:lnTo>
                  <a:lnTo>
                    <a:pt x="18264" y="19168"/>
                  </a:lnTo>
                  <a:lnTo>
                    <a:pt x="18278" y="19185"/>
                  </a:lnTo>
                  <a:lnTo>
                    <a:pt x="18278" y="19190"/>
                  </a:lnTo>
                  <a:lnTo>
                    <a:pt x="18281" y="19194"/>
                  </a:lnTo>
                  <a:lnTo>
                    <a:pt x="18284" y="19189"/>
                  </a:lnTo>
                  <a:lnTo>
                    <a:pt x="18273" y="19166"/>
                  </a:lnTo>
                  <a:lnTo>
                    <a:pt x="18279" y="19166"/>
                  </a:lnTo>
                  <a:lnTo>
                    <a:pt x="18283" y="19170"/>
                  </a:lnTo>
                  <a:lnTo>
                    <a:pt x="18299" y="19187"/>
                  </a:lnTo>
                  <a:lnTo>
                    <a:pt x="18302" y="19187"/>
                  </a:lnTo>
                  <a:lnTo>
                    <a:pt x="18308" y="19191"/>
                  </a:lnTo>
                  <a:lnTo>
                    <a:pt x="18317" y="19190"/>
                  </a:lnTo>
                  <a:lnTo>
                    <a:pt x="18323" y="19184"/>
                  </a:lnTo>
                  <a:lnTo>
                    <a:pt x="18332" y="19187"/>
                  </a:lnTo>
                  <a:lnTo>
                    <a:pt x="18338" y="19178"/>
                  </a:lnTo>
                  <a:lnTo>
                    <a:pt x="18340" y="19178"/>
                  </a:lnTo>
                  <a:lnTo>
                    <a:pt x="18342" y="19196"/>
                  </a:lnTo>
                  <a:lnTo>
                    <a:pt x="18345" y="19201"/>
                  </a:lnTo>
                  <a:lnTo>
                    <a:pt x="18351" y="19200"/>
                  </a:lnTo>
                  <a:lnTo>
                    <a:pt x="18353" y="19190"/>
                  </a:lnTo>
                  <a:lnTo>
                    <a:pt x="18353" y="19180"/>
                  </a:lnTo>
                  <a:lnTo>
                    <a:pt x="18349" y="19157"/>
                  </a:lnTo>
                  <a:lnTo>
                    <a:pt x="18335" y="19126"/>
                  </a:lnTo>
                  <a:lnTo>
                    <a:pt x="18321" y="19085"/>
                  </a:lnTo>
                  <a:lnTo>
                    <a:pt x="18318" y="19080"/>
                  </a:lnTo>
                  <a:lnTo>
                    <a:pt x="18293" y="19074"/>
                  </a:lnTo>
                  <a:lnTo>
                    <a:pt x="18290" y="19070"/>
                  </a:lnTo>
                  <a:lnTo>
                    <a:pt x="18286" y="19051"/>
                  </a:lnTo>
                  <a:lnTo>
                    <a:pt x="18267" y="19039"/>
                  </a:lnTo>
                  <a:lnTo>
                    <a:pt x="18264" y="19035"/>
                  </a:lnTo>
                  <a:lnTo>
                    <a:pt x="18264" y="19026"/>
                  </a:lnTo>
                  <a:lnTo>
                    <a:pt x="18266" y="19020"/>
                  </a:lnTo>
                  <a:lnTo>
                    <a:pt x="18269" y="19020"/>
                  </a:lnTo>
                  <a:lnTo>
                    <a:pt x="18278" y="19028"/>
                  </a:lnTo>
                  <a:lnTo>
                    <a:pt x="18288" y="19042"/>
                  </a:lnTo>
                  <a:lnTo>
                    <a:pt x="18295" y="19055"/>
                  </a:lnTo>
                  <a:lnTo>
                    <a:pt x="18308" y="19063"/>
                  </a:lnTo>
                  <a:lnTo>
                    <a:pt x="18311" y="19062"/>
                  </a:lnTo>
                  <a:lnTo>
                    <a:pt x="18313" y="19053"/>
                  </a:lnTo>
                  <a:lnTo>
                    <a:pt x="18319" y="19047"/>
                  </a:lnTo>
                  <a:lnTo>
                    <a:pt x="18322" y="19056"/>
                  </a:lnTo>
                  <a:lnTo>
                    <a:pt x="18326" y="19070"/>
                  </a:lnTo>
                  <a:lnTo>
                    <a:pt x="18329" y="19075"/>
                  </a:lnTo>
                  <a:lnTo>
                    <a:pt x="18339" y="19083"/>
                  </a:lnTo>
                  <a:lnTo>
                    <a:pt x="18342" y="19083"/>
                  </a:lnTo>
                  <a:lnTo>
                    <a:pt x="18342" y="19073"/>
                  </a:lnTo>
                  <a:lnTo>
                    <a:pt x="18350" y="19062"/>
                  </a:lnTo>
                  <a:lnTo>
                    <a:pt x="18353" y="19057"/>
                  </a:lnTo>
                  <a:lnTo>
                    <a:pt x="18371" y="19051"/>
                  </a:lnTo>
                  <a:lnTo>
                    <a:pt x="18394" y="19033"/>
                  </a:lnTo>
                  <a:lnTo>
                    <a:pt x="18401" y="18999"/>
                  </a:lnTo>
                  <a:lnTo>
                    <a:pt x="18397" y="18966"/>
                  </a:lnTo>
                  <a:lnTo>
                    <a:pt x="18399" y="18961"/>
                  </a:lnTo>
                  <a:lnTo>
                    <a:pt x="18403" y="18966"/>
                  </a:lnTo>
                  <a:lnTo>
                    <a:pt x="18406" y="18980"/>
                  </a:lnTo>
                  <a:lnTo>
                    <a:pt x="18410" y="18988"/>
                  </a:lnTo>
                  <a:lnTo>
                    <a:pt x="18408" y="19008"/>
                  </a:lnTo>
                  <a:lnTo>
                    <a:pt x="18403" y="19037"/>
                  </a:lnTo>
                  <a:lnTo>
                    <a:pt x="18383" y="19068"/>
                  </a:lnTo>
                  <a:lnTo>
                    <a:pt x="18363" y="19085"/>
                  </a:lnTo>
                  <a:lnTo>
                    <a:pt x="18364" y="19099"/>
                  </a:lnTo>
                  <a:lnTo>
                    <a:pt x="18367" y="19103"/>
                  </a:lnTo>
                  <a:lnTo>
                    <a:pt x="18385" y="19106"/>
                  </a:lnTo>
                  <a:lnTo>
                    <a:pt x="18389" y="19115"/>
                  </a:lnTo>
                  <a:lnTo>
                    <a:pt x="18393" y="19124"/>
                  </a:lnTo>
                  <a:lnTo>
                    <a:pt x="18389" y="19185"/>
                  </a:lnTo>
                  <a:lnTo>
                    <a:pt x="18397" y="19265"/>
                  </a:lnTo>
                  <a:lnTo>
                    <a:pt x="18406" y="19278"/>
                  </a:lnTo>
                  <a:lnTo>
                    <a:pt x="18416" y="19301"/>
                  </a:lnTo>
                  <a:lnTo>
                    <a:pt x="18421" y="19324"/>
                  </a:lnTo>
                  <a:lnTo>
                    <a:pt x="18424" y="19333"/>
                  </a:lnTo>
                  <a:lnTo>
                    <a:pt x="18422" y="19347"/>
                  </a:lnTo>
                  <a:lnTo>
                    <a:pt x="18416" y="19358"/>
                  </a:lnTo>
                  <a:lnTo>
                    <a:pt x="18420" y="19367"/>
                  </a:lnTo>
                  <a:lnTo>
                    <a:pt x="18423" y="19376"/>
                  </a:lnTo>
                  <a:lnTo>
                    <a:pt x="18429" y="19375"/>
                  </a:lnTo>
                  <a:lnTo>
                    <a:pt x="18436" y="19388"/>
                  </a:lnTo>
                  <a:lnTo>
                    <a:pt x="18442" y="19393"/>
                  </a:lnTo>
                  <a:lnTo>
                    <a:pt x="18445" y="19388"/>
                  </a:lnTo>
                  <a:lnTo>
                    <a:pt x="18450" y="19373"/>
                  </a:lnTo>
                  <a:lnTo>
                    <a:pt x="18465" y="19371"/>
                  </a:lnTo>
                  <a:lnTo>
                    <a:pt x="18471" y="19366"/>
                  </a:lnTo>
                  <a:lnTo>
                    <a:pt x="18477" y="19360"/>
                  </a:lnTo>
                  <a:lnTo>
                    <a:pt x="18477" y="19351"/>
                  </a:lnTo>
                  <a:lnTo>
                    <a:pt x="18482" y="19336"/>
                  </a:lnTo>
                  <a:lnTo>
                    <a:pt x="18481" y="19312"/>
                  </a:lnTo>
                  <a:lnTo>
                    <a:pt x="18483" y="19288"/>
                  </a:lnTo>
                  <a:lnTo>
                    <a:pt x="18481" y="19269"/>
                  </a:lnTo>
                  <a:lnTo>
                    <a:pt x="18484" y="19260"/>
                  </a:lnTo>
                  <a:lnTo>
                    <a:pt x="18487" y="19254"/>
                  </a:lnTo>
                  <a:lnTo>
                    <a:pt x="18492" y="19244"/>
                  </a:lnTo>
                  <a:lnTo>
                    <a:pt x="18510" y="19228"/>
                  </a:lnTo>
                  <a:lnTo>
                    <a:pt x="18520" y="19207"/>
                  </a:lnTo>
                  <a:lnTo>
                    <a:pt x="18535" y="19196"/>
                  </a:lnTo>
                  <a:lnTo>
                    <a:pt x="18538" y="19196"/>
                  </a:lnTo>
                  <a:lnTo>
                    <a:pt x="18536" y="19205"/>
                  </a:lnTo>
                  <a:lnTo>
                    <a:pt x="18527" y="19216"/>
                  </a:lnTo>
                  <a:lnTo>
                    <a:pt x="18521" y="19226"/>
                  </a:lnTo>
                  <a:lnTo>
                    <a:pt x="18507" y="19247"/>
                  </a:lnTo>
                  <a:lnTo>
                    <a:pt x="18499" y="19263"/>
                  </a:lnTo>
                  <a:lnTo>
                    <a:pt x="18497" y="19272"/>
                  </a:lnTo>
                  <a:lnTo>
                    <a:pt x="18494" y="19287"/>
                  </a:lnTo>
                  <a:lnTo>
                    <a:pt x="18494" y="19334"/>
                  </a:lnTo>
                  <a:lnTo>
                    <a:pt x="18486" y="19359"/>
                  </a:lnTo>
                  <a:lnTo>
                    <a:pt x="18481" y="19373"/>
                  </a:lnTo>
                  <a:lnTo>
                    <a:pt x="18469" y="19389"/>
                  </a:lnTo>
                  <a:lnTo>
                    <a:pt x="18454" y="19391"/>
                  </a:lnTo>
                  <a:lnTo>
                    <a:pt x="18451" y="19396"/>
                  </a:lnTo>
                  <a:lnTo>
                    <a:pt x="18452" y="19401"/>
                  </a:lnTo>
                  <a:lnTo>
                    <a:pt x="18450" y="19416"/>
                  </a:lnTo>
                  <a:lnTo>
                    <a:pt x="18479" y="19412"/>
                  </a:lnTo>
                  <a:lnTo>
                    <a:pt x="18483" y="19416"/>
                  </a:lnTo>
                  <a:lnTo>
                    <a:pt x="18489" y="19425"/>
                  </a:lnTo>
                  <a:lnTo>
                    <a:pt x="18495" y="19428"/>
                  </a:lnTo>
                  <a:lnTo>
                    <a:pt x="18501" y="19428"/>
                  </a:lnTo>
                  <a:lnTo>
                    <a:pt x="18504" y="19423"/>
                  </a:lnTo>
                  <a:lnTo>
                    <a:pt x="18507" y="19423"/>
                  </a:lnTo>
                  <a:lnTo>
                    <a:pt x="18514" y="19431"/>
                  </a:lnTo>
                  <a:lnTo>
                    <a:pt x="18517" y="19431"/>
                  </a:lnTo>
                  <a:lnTo>
                    <a:pt x="18522" y="19416"/>
                  </a:lnTo>
                  <a:lnTo>
                    <a:pt x="18531" y="19415"/>
                  </a:lnTo>
                  <a:lnTo>
                    <a:pt x="18537" y="19419"/>
                  </a:lnTo>
                  <a:lnTo>
                    <a:pt x="18542" y="19442"/>
                  </a:lnTo>
                  <a:lnTo>
                    <a:pt x="18549" y="19465"/>
                  </a:lnTo>
                  <a:lnTo>
                    <a:pt x="18550" y="19484"/>
                  </a:lnTo>
                  <a:lnTo>
                    <a:pt x="18547" y="19494"/>
                  </a:lnTo>
                  <a:lnTo>
                    <a:pt x="18538" y="19494"/>
                  </a:lnTo>
                  <a:lnTo>
                    <a:pt x="18539" y="19504"/>
                  </a:lnTo>
                  <a:lnTo>
                    <a:pt x="18555" y="19535"/>
                  </a:lnTo>
                  <a:lnTo>
                    <a:pt x="18562" y="19549"/>
                  </a:lnTo>
                  <a:lnTo>
                    <a:pt x="18569" y="19572"/>
                  </a:lnTo>
                  <a:lnTo>
                    <a:pt x="18577" y="19613"/>
                  </a:lnTo>
                  <a:lnTo>
                    <a:pt x="18590" y="19683"/>
                  </a:lnTo>
                  <a:lnTo>
                    <a:pt x="18593" y="19692"/>
                  </a:lnTo>
                  <a:lnTo>
                    <a:pt x="18600" y="19691"/>
                  </a:lnTo>
                  <a:lnTo>
                    <a:pt x="18603" y="19700"/>
                  </a:lnTo>
                  <a:lnTo>
                    <a:pt x="18609" y="19714"/>
                  </a:lnTo>
                  <a:lnTo>
                    <a:pt x="18613" y="19718"/>
                  </a:lnTo>
                  <a:lnTo>
                    <a:pt x="18622" y="19717"/>
                  </a:lnTo>
                  <a:lnTo>
                    <a:pt x="18628" y="19726"/>
                  </a:lnTo>
                  <a:lnTo>
                    <a:pt x="18636" y="19749"/>
                  </a:lnTo>
                  <a:lnTo>
                    <a:pt x="18642" y="19757"/>
                  </a:lnTo>
                  <a:lnTo>
                    <a:pt x="18648" y="19761"/>
                  </a:lnTo>
                  <a:lnTo>
                    <a:pt x="18654" y="19756"/>
                  </a:lnTo>
                  <a:lnTo>
                    <a:pt x="18663" y="19750"/>
                  </a:lnTo>
                  <a:lnTo>
                    <a:pt x="18675" y="19748"/>
                  </a:lnTo>
                  <a:lnTo>
                    <a:pt x="18676" y="19763"/>
                  </a:lnTo>
                  <a:lnTo>
                    <a:pt x="18673" y="19777"/>
                  </a:lnTo>
                  <a:lnTo>
                    <a:pt x="18671" y="19787"/>
                  </a:lnTo>
                  <a:lnTo>
                    <a:pt x="18668" y="19792"/>
                  </a:lnTo>
                  <a:lnTo>
                    <a:pt x="18665" y="19797"/>
                  </a:lnTo>
                  <a:lnTo>
                    <a:pt x="18659" y="19793"/>
                  </a:lnTo>
                  <a:lnTo>
                    <a:pt x="18656" y="19789"/>
                  </a:lnTo>
                  <a:lnTo>
                    <a:pt x="18646" y="19771"/>
                  </a:lnTo>
                  <a:lnTo>
                    <a:pt x="18643" y="19772"/>
                  </a:lnTo>
                  <a:lnTo>
                    <a:pt x="18640" y="19781"/>
                  </a:lnTo>
                  <a:lnTo>
                    <a:pt x="18642" y="19805"/>
                  </a:lnTo>
                  <a:lnTo>
                    <a:pt x="18655" y="19822"/>
                  </a:lnTo>
                  <a:lnTo>
                    <a:pt x="18667" y="19821"/>
                  </a:lnTo>
                  <a:lnTo>
                    <a:pt x="18672" y="19815"/>
                  </a:lnTo>
                  <a:lnTo>
                    <a:pt x="18678" y="19809"/>
                  </a:lnTo>
                  <a:lnTo>
                    <a:pt x="18687" y="19808"/>
                  </a:lnTo>
                  <a:lnTo>
                    <a:pt x="18693" y="19799"/>
                  </a:lnTo>
                  <a:lnTo>
                    <a:pt x="18704" y="19788"/>
                  </a:lnTo>
                  <a:lnTo>
                    <a:pt x="18707" y="19782"/>
                  </a:lnTo>
                  <a:lnTo>
                    <a:pt x="18713" y="19782"/>
                  </a:lnTo>
                  <a:lnTo>
                    <a:pt x="18717" y="19791"/>
                  </a:lnTo>
                  <a:lnTo>
                    <a:pt x="18720" y="19809"/>
                  </a:lnTo>
                  <a:lnTo>
                    <a:pt x="18724" y="19814"/>
                  </a:lnTo>
                  <a:lnTo>
                    <a:pt x="18730" y="19813"/>
                  </a:lnTo>
                  <a:lnTo>
                    <a:pt x="18732" y="19808"/>
                  </a:lnTo>
                  <a:lnTo>
                    <a:pt x="18732" y="19793"/>
                  </a:lnTo>
                  <a:lnTo>
                    <a:pt x="18734" y="19789"/>
                  </a:lnTo>
                  <a:lnTo>
                    <a:pt x="18740" y="19788"/>
                  </a:lnTo>
                  <a:lnTo>
                    <a:pt x="18744" y="19797"/>
                  </a:lnTo>
                  <a:lnTo>
                    <a:pt x="18750" y="19796"/>
                  </a:lnTo>
                  <a:lnTo>
                    <a:pt x="18756" y="19786"/>
                  </a:lnTo>
                  <a:lnTo>
                    <a:pt x="18759" y="19795"/>
                  </a:lnTo>
                  <a:lnTo>
                    <a:pt x="18762" y="19804"/>
                  </a:lnTo>
                  <a:lnTo>
                    <a:pt x="18771" y="19798"/>
                  </a:lnTo>
                  <a:lnTo>
                    <a:pt x="18778" y="19802"/>
                  </a:lnTo>
                  <a:lnTo>
                    <a:pt x="18781" y="19811"/>
                  </a:lnTo>
                  <a:lnTo>
                    <a:pt x="18820" y="19811"/>
                  </a:lnTo>
                  <a:lnTo>
                    <a:pt x="18842" y="19822"/>
                  </a:lnTo>
                  <a:lnTo>
                    <a:pt x="18847" y="19799"/>
                  </a:lnTo>
                  <a:lnTo>
                    <a:pt x="18857" y="19821"/>
                  </a:lnTo>
                  <a:lnTo>
                    <a:pt x="18876" y="19833"/>
                  </a:lnTo>
                  <a:lnTo>
                    <a:pt x="18887" y="19822"/>
                  </a:lnTo>
                  <a:lnTo>
                    <a:pt x="18891" y="19826"/>
                  </a:lnTo>
                  <a:lnTo>
                    <a:pt x="18889" y="19855"/>
                  </a:lnTo>
                  <a:lnTo>
                    <a:pt x="18898" y="19849"/>
                  </a:lnTo>
                  <a:lnTo>
                    <a:pt x="18923" y="19870"/>
                  </a:lnTo>
                  <a:lnTo>
                    <a:pt x="18929" y="19869"/>
                  </a:lnTo>
                  <a:lnTo>
                    <a:pt x="18937" y="19897"/>
                  </a:lnTo>
                  <a:lnTo>
                    <a:pt x="18934" y="19911"/>
                  </a:lnTo>
                  <a:lnTo>
                    <a:pt x="18925" y="19912"/>
                  </a:lnTo>
                  <a:lnTo>
                    <a:pt x="18916" y="19899"/>
                  </a:lnTo>
                  <a:lnTo>
                    <a:pt x="18890" y="19921"/>
                  </a:lnTo>
                  <a:lnTo>
                    <a:pt x="18899" y="19934"/>
                  </a:lnTo>
                  <a:lnTo>
                    <a:pt x="18903" y="19948"/>
                  </a:lnTo>
                  <a:lnTo>
                    <a:pt x="18906" y="19952"/>
                  </a:lnTo>
                  <a:lnTo>
                    <a:pt x="18923" y="19979"/>
                  </a:lnTo>
                  <a:lnTo>
                    <a:pt x="18923" y="19984"/>
                  </a:lnTo>
                  <a:lnTo>
                    <a:pt x="18926" y="19997"/>
                  </a:lnTo>
                  <a:lnTo>
                    <a:pt x="18924" y="20007"/>
                  </a:lnTo>
                  <a:lnTo>
                    <a:pt x="18939" y="20015"/>
                  </a:lnTo>
                  <a:lnTo>
                    <a:pt x="18954" y="19999"/>
                  </a:lnTo>
                  <a:lnTo>
                    <a:pt x="18973" y="19949"/>
                  </a:lnTo>
                  <a:lnTo>
                    <a:pt x="18979" y="19958"/>
                  </a:lnTo>
                  <a:lnTo>
                    <a:pt x="18979" y="19963"/>
                  </a:lnTo>
                  <a:lnTo>
                    <a:pt x="18986" y="19975"/>
                  </a:lnTo>
                  <a:lnTo>
                    <a:pt x="19025" y="19980"/>
                  </a:lnTo>
                  <a:lnTo>
                    <a:pt x="19027" y="20013"/>
                  </a:lnTo>
                  <a:lnTo>
                    <a:pt x="19006" y="20011"/>
                  </a:lnTo>
                  <a:lnTo>
                    <a:pt x="19000" y="20008"/>
                  </a:lnTo>
                  <a:lnTo>
                    <a:pt x="18987" y="19995"/>
                  </a:lnTo>
                  <a:lnTo>
                    <a:pt x="18973" y="20006"/>
                  </a:lnTo>
                  <a:lnTo>
                    <a:pt x="18966" y="20002"/>
                  </a:lnTo>
                  <a:lnTo>
                    <a:pt x="18941" y="20033"/>
                  </a:lnTo>
                  <a:lnTo>
                    <a:pt x="18951" y="20060"/>
                  </a:lnTo>
                  <a:lnTo>
                    <a:pt x="18972" y="20063"/>
                  </a:lnTo>
                  <a:lnTo>
                    <a:pt x="18971" y="20091"/>
                  </a:lnTo>
                  <a:lnTo>
                    <a:pt x="18990" y="20117"/>
                  </a:lnTo>
                  <a:lnTo>
                    <a:pt x="18990" y="20122"/>
                  </a:lnTo>
                  <a:lnTo>
                    <a:pt x="18988" y="20137"/>
                  </a:lnTo>
                  <a:lnTo>
                    <a:pt x="19015" y="20138"/>
                  </a:lnTo>
                  <a:lnTo>
                    <a:pt x="19056" y="20162"/>
                  </a:lnTo>
                  <a:lnTo>
                    <a:pt x="19064" y="20146"/>
                  </a:lnTo>
                  <a:lnTo>
                    <a:pt x="19073" y="20145"/>
                  </a:lnTo>
                  <a:lnTo>
                    <a:pt x="19083" y="20158"/>
                  </a:lnTo>
                  <a:lnTo>
                    <a:pt x="19084" y="20172"/>
                  </a:lnTo>
                  <a:lnTo>
                    <a:pt x="19119" y="20201"/>
                  </a:lnTo>
                  <a:lnTo>
                    <a:pt x="19114" y="20235"/>
                  </a:lnTo>
                  <a:lnTo>
                    <a:pt x="19099" y="20242"/>
                  </a:lnTo>
                  <a:lnTo>
                    <a:pt x="19100" y="20251"/>
                  </a:lnTo>
                  <a:lnTo>
                    <a:pt x="19079" y="20249"/>
                  </a:lnTo>
                  <a:lnTo>
                    <a:pt x="19042" y="20239"/>
                  </a:lnTo>
                  <a:lnTo>
                    <a:pt x="19040" y="20216"/>
                  </a:lnTo>
                  <a:lnTo>
                    <a:pt x="19034" y="20212"/>
                  </a:lnTo>
                  <a:lnTo>
                    <a:pt x="19031" y="20208"/>
                  </a:lnTo>
                  <a:lnTo>
                    <a:pt x="19006" y="20187"/>
                  </a:lnTo>
                  <a:lnTo>
                    <a:pt x="18992" y="20217"/>
                  </a:lnTo>
                  <a:lnTo>
                    <a:pt x="18994" y="20260"/>
                  </a:lnTo>
                  <a:lnTo>
                    <a:pt x="19018" y="20313"/>
                  </a:lnTo>
                  <a:lnTo>
                    <a:pt x="19053" y="20338"/>
                  </a:lnTo>
                  <a:lnTo>
                    <a:pt x="19132" y="20290"/>
                  </a:lnTo>
                  <a:lnTo>
                    <a:pt x="19131" y="20266"/>
                  </a:lnTo>
                  <a:lnTo>
                    <a:pt x="19151" y="20249"/>
                  </a:lnTo>
                  <a:lnTo>
                    <a:pt x="19169" y="20257"/>
                  </a:lnTo>
                  <a:lnTo>
                    <a:pt x="19169" y="20243"/>
                  </a:lnTo>
                  <a:lnTo>
                    <a:pt x="19181" y="20237"/>
                  </a:lnTo>
                  <a:lnTo>
                    <a:pt x="19179" y="20260"/>
                  </a:lnTo>
                  <a:lnTo>
                    <a:pt x="19190" y="20254"/>
                  </a:lnTo>
                  <a:lnTo>
                    <a:pt x="19194" y="20258"/>
                  </a:lnTo>
                  <a:lnTo>
                    <a:pt x="19215" y="20256"/>
                  </a:lnTo>
                  <a:lnTo>
                    <a:pt x="19212" y="20252"/>
                  </a:lnTo>
                  <a:lnTo>
                    <a:pt x="19206" y="20248"/>
                  </a:lnTo>
                  <a:lnTo>
                    <a:pt x="19214" y="20237"/>
                  </a:lnTo>
                  <a:lnTo>
                    <a:pt x="19227" y="20245"/>
                  </a:lnTo>
                  <a:lnTo>
                    <a:pt x="19235" y="20220"/>
                  </a:lnTo>
                  <a:lnTo>
                    <a:pt x="19241" y="20229"/>
                  </a:lnTo>
                  <a:lnTo>
                    <a:pt x="19239" y="20248"/>
                  </a:lnTo>
                  <a:lnTo>
                    <a:pt x="19248" y="20242"/>
                  </a:lnTo>
                  <a:lnTo>
                    <a:pt x="19255" y="20213"/>
                  </a:lnTo>
                  <a:lnTo>
                    <a:pt x="19246" y="20209"/>
                  </a:lnTo>
                  <a:lnTo>
                    <a:pt x="19246" y="20205"/>
                  </a:lnTo>
                  <a:lnTo>
                    <a:pt x="19266" y="20183"/>
                  </a:lnTo>
                  <a:lnTo>
                    <a:pt x="19264" y="20208"/>
                  </a:lnTo>
                  <a:lnTo>
                    <a:pt x="19287" y="20185"/>
                  </a:lnTo>
                  <a:lnTo>
                    <a:pt x="19299" y="20179"/>
                  </a:lnTo>
                  <a:lnTo>
                    <a:pt x="19289" y="20166"/>
                  </a:lnTo>
                  <a:lnTo>
                    <a:pt x="19275" y="20173"/>
                  </a:lnTo>
                  <a:lnTo>
                    <a:pt x="19276" y="20154"/>
                  </a:lnTo>
                  <a:lnTo>
                    <a:pt x="19294" y="20142"/>
                  </a:lnTo>
                  <a:lnTo>
                    <a:pt x="19297" y="20151"/>
                  </a:lnTo>
                  <a:lnTo>
                    <a:pt x="19312" y="20139"/>
                  </a:lnTo>
                  <a:lnTo>
                    <a:pt x="19313" y="20154"/>
                  </a:lnTo>
                  <a:lnTo>
                    <a:pt x="19317" y="20168"/>
                  </a:lnTo>
                  <a:lnTo>
                    <a:pt x="19329" y="20171"/>
                  </a:lnTo>
                  <a:lnTo>
                    <a:pt x="19344" y="20179"/>
                  </a:lnTo>
                  <a:lnTo>
                    <a:pt x="19346" y="20159"/>
                  </a:lnTo>
                  <a:lnTo>
                    <a:pt x="19325" y="20148"/>
                  </a:lnTo>
                  <a:lnTo>
                    <a:pt x="19336" y="20132"/>
                  </a:lnTo>
                  <a:lnTo>
                    <a:pt x="19339" y="20136"/>
                  </a:lnTo>
                  <a:lnTo>
                    <a:pt x="19345" y="20140"/>
                  </a:lnTo>
                  <a:lnTo>
                    <a:pt x="19359" y="20162"/>
                  </a:lnTo>
                  <a:lnTo>
                    <a:pt x="19368" y="20161"/>
                  </a:lnTo>
                  <a:lnTo>
                    <a:pt x="19370" y="20147"/>
                  </a:lnTo>
                  <a:lnTo>
                    <a:pt x="19358" y="20153"/>
                  </a:lnTo>
                  <a:lnTo>
                    <a:pt x="19348" y="20135"/>
                  </a:lnTo>
                  <a:lnTo>
                    <a:pt x="19347" y="20107"/>
                  </a:lnTo>
                  <a:lnTo>
                    <a:pt x="19352" y="20097"/>
                  </a:lnTo>
                  <a:lnTo>
                    <a:pt x="19352" y="20083"/>
                  </a:lnTo>
                  <a:lnTo>
                    <a:pt x="19360" y="20072"/>
                  </a:lnTo>
                  <a:lnTo>
                    <a:pt x="19359" y="20058"/>
                  </a:lnTo>
                  <a:lnTo>
                    <a:pt x="19368" y="20042"/>
                  </a:lnTo>
                  <a:lnTo>
                    <a:pt x="19377" y="20037"/>
                  </a:lnTo>
                  <a:lnTo>
                    <a:pt x="19382" y="20027"/>
                  </a:lnTo>
                  <a:lnTo>
                    <a:pt x="19384" y="20008"/>
                  </a:lnTo>
                  <a:lnTo>
                    <a:pt x="19380" y="19989"/>
                  </a:lnTo>
                  <a:lnTo>
                    <a:pt x="19376" y="19970"/>
                  </a:lnTo>
                  <a:lnTo>
                    <a:pt x="19369" y="19947"/>
                  </a:lnTo>
                  <a:lnTo>
                    <a:pt x="19361" y="19905"/>
                  </a:lnTo>
                  <a:lnTo>
                    <a:pt x="19362" y="19867"/>
                  </a:lnTo>
                  <a:lnTo>
                    <a:pt x="19359" y="19811"/>
                  </a:lnTo>
                  <a:lnTo>
                    <a:pt x="19367" y="19791"/>
                  </a:lnTo>
                  <a:lnTo>
                    <a:pt x="19371" y="19743"/>
                  </a:lnTo>
                  <a:lnTo>
                    <a:pt x="19373" y="19733"/>
                  </a:lnTo>
                  <a:lnTo>
                    <a:pt x="19372" y="19700"/>
                  </a:lnTo>
                  <a:lnTo>
                    <a:pt x="19383" y="19680"/>
                  </a:lnTo>
                  <a:lnTo>
                    <a:pt x="19391" y="19669"/>
                  </a:lnTo>
                  <a:lnTo>
                    <a:pt x="19394" y="19660"/>
                  </a:lnTo>
                  <a:lnTo>
                    <a:pt x="19385" y="19614"/>
                  </a:lnTo>
                  <a:lnTo>
                    <a:pt x="19389" y="19565"/>
                  </a:lnTo>
                  <a:lnTo>
                    <a:pt x="19394" y="19541"/>
                  </a:lnTo>
                  <a:lnTo>
                    <a:pt x="19390" y="19518"/>
                  </a:lnTo>
                  <a:lnTo>
                    <a:pt x="19392" y="19508"/>
                  </a:lnTo>
                  <a:lnTo>
                    <a:pt x="19396" y="19517"/>
                  </a:lnTo>
                  <a:lnTo>
                    <a:pt x="19408" y="19577"/>
                  </a:lnTo>
                  <a:lnTo>
                    <a:pt x="19407" y="19629"/>
                  </a:lnTo>
                  <a:lnTo>
                    <a:pt x="19411" y="19643"/>
                  </a:lnTo>
                  <a:lnTo>
                    <a:pt x="19414" y="19648"/>
                  </a:lnTo>
                  <a:lnTo>
                    <a:pt x="19417" y="19647"/>
                  </a:lnTo>
                  <a:lnTo>
                    <a:pt x="19420" y="19637"/>
                  </a:lnTo>
                  <a:lnTo>
                    <a:pt x="19417" y="19581"/>
                  </a:lnTo>
                  <a:lnTo>
                    <a:pt x="19412" y="19548"/>
                  </a:lnTo>
                  <a:lnTo>
                    <a:pt x="19393" y="19408"/>
                  </a:lnTo>
                  <a:lnTo>
                    <a:pt x="19390" y="19399"/>
                  </a:lnTo>
                  <a:lnTo>
                    <a:pt x="19381" y="19400"/>
                  </a:lnTo>
                  <a:lnTo>
                    <a:pt x="19377" y="19382"/>
                  </a:lnTo>
                  <a:lnTo>
                    <a:pt x="19352" y="18991"/>
                  </a:lnTo>
                  <a:lnTo>
                    <a:pt x="19342" y="18921"/>
                  </a:lnTo>
                  <a:lnTo>
                    <a:pt x="19329" y="18856"/>
                  </a:lnTo>
                  <a:lnTo>
                    <a:pt x="19318" y="18800"/>
                  </a:lnTo>
                  <a:lnTo>
                    <a:pt x="19305" y="18783"/>
                  </a:lnTo>
                  <a:lnTo>
                    <a:pt x="19297" y="18760"/>
                  </a:lnTo>
                  <a:lnTo>
                    <a:pt x="19290" y="18733"/>
                  </a:lnTo>
                  <a:lnTo>
                    <a:pt x="19277" y="18720"/>
                  </a:lnTo>
                  <a:lnTo>
                    <a:pt x="19268" y="18707"/>
                  </a:lnTo>
                  <a:lnTo>
                    <a:pt x="19267" y="18698"/>
                  </a:lnTo>
                  <a:lnTo>
                    <a:pt x="19270" y="18688"/>
                  </a:lnTo>
                  <a:lnTo>
                    <a:pt x="19275" y="18687"/>
                  </a:lnTo>
                  <a:lnTo>
                    <a:pt x="19286" y="18710"/>
                  </a:lnTo>
                  <a:lnTo>
                    <a:pt x="19289" y="18709"/>
                  </a:lnTo>
                  <a:lnTo>
                    <a:pt x="19288" y="18699"/>
                  </a:lnTo>
                  <a:lnTo>
                    <a:pt x="19268" y="18669"/>
                  </a:lnTo>
                  <a:lnTo>
                    <a:pt x="19251" y="18624"/>
                  </a:lnTo>
                  <a:lnTo>
                    <a:pt x="19240" y="18592"/>
                  </a:lnTo>
                  <a:lnTo>
                    <a:pt x="19218" y="18566"/>
                  </a:lnTo>
                  <a:lnTo>
                    <a:pt x="19205" y="18558"/>
                  </a:lnTo>
                  <a:lnTo>
                    <a:pt x="19192" y="18536"/>
                  </a:lnTo>
                  <a:lnTo>
                    <a:pt x="19189" y="18536"/>
                  </a:lnTo>
                  <a:lnTo>
                    <a:pt x="19180" y="18542"/>
                  </a:lnTo>
                  <a:lnTo>
                    <a:pt x="19178" y="18547"/>
                  </a:lnTo>
                  <a:lnTo>
                    <a:pt x="19181" y="18561"/>
                  </a:lnTo>
                  <a:lnTo>
                    <a:pt x="19178" y="18566"/>
                  </a:lnTo>
                  <a:lnTo>
                    <a:pt x="19172" y="18548"/>
                  </a:lnTo>
                  <a:lnTo>
                    <a:pt x="19168" y="18544"/>
                  </a:lnTo>
                  <a:lnTo>
                    <a:pt x="19165" y="18539"/>
                  </a:lnTo>
                  <a:lnTo>
                    <a:pt x="19143" y="18518"/>
                  </a:lnTo>
                  <a:lnTo>
                    <a:pt x="19140" y="18514"/>
                  </a:lnTo>
                  <a:lnTo>
                    <a:pt x="19140" y="18509"/>
                  </a:lnTo>
                  <a:lnTo>
                    <a:pt x="19152" y="18508"/>
                  </a:lnTo>
                  <a:lnTo>
                    <a:pt x="19154" y="18512"/>
                  </a:lnTo>
                  <a:lnTo>
                    <a:pt x="19158" y="18512"/>
                  </a:lnTo>
                  <a:lnTo>
                    <a:pt x="19170" y="18525"/>
                  </a:lnTo>
                  <a:lnTo>
                    <a:pt x="19173" y="18524"/>
                  </a:lnTo>
                  <a:lnTo>
                    <a:pt x="19188" y="18518"/>
                  </a:lnTo>
                  <a:lnTo>
                    <a:pt x="19191" y="18522"/>
                  </a:lnTo>
                  <a:lnTo>
                    <a:pt x="19208" y="18548"/>
                  </a:lnTo>
                  <a:lnTo>
                    <a:pt x="19211" y="18543"/>
                  </a:lnTo>
                  <a:lnTo>
                    <a:pt x="19127" y="18383"/>
                  </a:lnTo>
                  <a:lnTo>
                    <a:pt x="19050" y="18165"/>
                  </a:lnTo>
                  <a:lnTo>
                    <a:pt x="18996" y="18067"/>
                  </a:lnTo>
                  <a:lnTo>
                    <a:pt x="18990" y="18067"/>
                  </a:lnTo>
                  <a:lnTo>
                    <a:pt x="18988" y="18082"/>
                  </a:lnTo>
                  <a:lnTo>
                    <a:pt x="18985" y="18087"/>
                  </a:lnTo>
                  <a:lnTo>
                    <a:pt x="18982" y="18087"/>
                  </a:lnTo>
                  <a:lnTo>
                    <a:pt x="18981" y="18073"/>
                  </a:lnTo>
                  <a:lnTo>
                    <a:pt x="18986" y="18054"/>
                  </a:lnTo>
                  <a:lnTo>
                    <a:pt x="18986" y="18044"/>
                  </a:lnTo>
                  <a:lnTo>
                    <a:pt x="18949" y="17973"/>
                  </a:lnTo>
                  <a:lnTo>
                    <a:pt x="18828" y="17726"/>
                  </a:lnTo>
                  <a:lnTo>
                    <a:pt x="18758" y="17551"/>
                  </a:lnTo>
                  <a:lnTo>
                    <a:pt x="18750" y="17504"/>
                  </a:lnTo>
                  <a:lnTo>
                    <a:pt x="18734" y="17482"/>
                  </a:lnTo>
                  <a:lnTo>
                    <a:pt x="18704" y="17362"/>
                  </a:lnTo>
                  <a:lnTo>
                    <a:pt x="18732" y="17383"/>
                  </a:lnTo>
                  <a:lnTo>
                    <a:pt x="18729" y="17388"/>
                  </a:lnTo>
                  <a:lnTo>
                    <a:pt x="18741" y="17386"/>
                  </a:lnTo>
                  <a:lnTo>
                    <a:pt x="18742" y="17395"/>
                  </a:lnTo>
                  <a:lnTo>
                    <a:pt x="18757" y="17398"/>
                  </a:lnTo>
                  <a:lnTo>
                    <a:pt x="18753" y="17389"/>
                  </a:lnTo>
                  <a:lnTo>
                    <a:pt x="18717" y="17337"/>
                  </a:lnTo>
                  <a:lnTo>
                    <a:pt x="18700" y="17301"/>
                  </a:lnTo>
                  <a:lnTo>
                    <a:pt x="18653" y="17212"/>
                  </a:lnTo>
                  <a:lnTo>
                    <a:pt x="18650" y="17198"/>
                  </a:lnTo>
                  <a:lnTo>
                    <a:pt x="18649" y="17184"/>
                  </a:lnTo>
                  <a:lnTo>
                    <a:pt x="18646" y="17185"/>
                  </a:lnTo>
                  <a:lnTo>
                    <a:pt x="18640" y="17180"/>
                  </a:lnTo>
                  <a:lnTo>
                    <a:pt x="18636" y="17171"/>
                  </a:lnTo>
                  <a:lnTo>
                    <a:pt x="18636" y="17157"/>
                  </a:lnTo>
                  <a:lnTo>
                    <a:pt x="18626" y="17149"/>
                  </a:lnTo>
                  <a:lnTo>
                    <a:pt x="18623" y="17145"/>
                  </a:lnTo>
                  <a:lnTo>
                    <a:pt x="18614" y="17136"/>
                  </a:lnTo>
                  <a:lnTo>
                    <a:pt x="18613" y="17131"/>
                  </a:lnTo>
                  <a:lnTo>
                    <a:pt x="18616" y="17126"/>
                  </a:lnTo>
                  <a:lnTo>
                    <a:pt x="18599" y="17095"/>
                  </a:lnTo>
                  <a:lnTo>
                    <a:pt x="18549" y="17002"/>
                  </a:lnTo>
                  <a:lnTo>
                    <a:pt x="18532" y="16966"/>
                  </a:lnTo>
                  <a:lnTo>
                    <a:pt x="18519" y="16939"/>
                  </a:lnTo>
                  <a:lnTo>
                    <a:pt x="18515" y="16934"/>
                  </a:lnTo>
                  <a:lnTo>
                    <a:pt x="18515" y="16921"/>
                  </a:lnTo>
                  <a:lnTo>
                    <a:pt x="18517" y="16911"/>
                  </a:lnTo>
                  <a:lnTo>
                    <a:pt x="18514" y="16906"/>
                  </a:lnTo>
                  <a:lnTo>
                    <a:pt x="18498" y="16880"/>
                  </a:lnTo>
                  <a:lnTo>
                    <a:pt x="18481" y="16839"/>
                  </a:lnTo>
                  <a:lnTo>
                    <a:pt x="18457" y="16800"/>
                  </a:lnTo>
                  <a:lnTo>
                    <a:pt x="18437" y="16750"/>
                  </a:lnTo>
                  <a:lnTo>
                    <a:pt x="18424" y="16747"/>
                  </a:lnTo>
                  <a:lnTo>
                    <a:pt x="18421" y="16742"/>
                  </a:lnTo>
                  <a:lnTo>
                    <a:pt x="18424" y="16737"/>
                  </a:lnTo>
                  <a:lnTo>
                    <a:pt x="18433" y="16731"/>
                  </a:lnTo>
                  <a:lnTo>
                    <a:pt x="18433" y="16726"/>
                  </a:lnTo>
                  <a:lnTo>
                    <a:pt x="18429" y="16718"/>
                  </a:lnTo>
                  <a:lnTo>
                    <a:pt x="18422" y="16704"/>
                  </a:lnTo>
                  <a:lnTo>
                    <a:pt x="18415" y="16681"/>
                  </a:lnTo>
                  <a:lnTo>
                    <a:pt x="18405" y="16663"/>
                  </a:lnTo>
                  <a:lnTo>
                    <a:pt x="18392" y="16646"/>
                  </a:lnTo>
                  <a:lnTo>
                    <a:pt x="18373" y="16620"/>
                  </a:lnTo>
                  <a:lnTo>
                    <a:pt x="18365" y="16597"/>
                  </a:lnTo>
                  <a:lnTo>
                    <a:pt x="18364" y="16565"/>
                  </a:lnTo>
                  <a:lnTo>
                    <a:pt x="18369" y="16554"/>
                  </a:lnTo>
                  <a:lnTo>
                    <a:pt x="18366" y="16550"/>
                  </a:lnTo>
                  <a:lnTo>
                    <a:pt x="18366" y="16545"/>
                  </a:lnTo>
                  <a:lnTo>
                    <a:pt x="18359" y="16536"/>
                  </a:lnTo>
                  <a:lnTo>
                    <a:pt x="18346" y="16514"/>
                  </a:lnTo>
                  <a:lnTo>
                    <a:pt x="18332" y="16483"/>
                  </a:lnTo>
                  <a:lnTo>
                    <a:pt x="18322" y="16460"/>
                  </a:lnTo>
                  <a:lnTo>
                    <a:pt x="18321" y="16441"/>
                  </a:lnTo>
                  <a:lnTo>
                    <a:pt x="18318" y="16428"/>
                  </a:lnTo>
                  <a:lnTo>
                    <a:pt x="18314" y="16414"/>
                  </a:lnTo>
                  <a:lnTo>
                    <a:pt x="18300" y="16382"/>
                  </a:lnTo>
                  <a:lnTo>
                    <a:pt x="18286" y="16351"/>
                  </a:lnTo>
                  <a:lnTo>
                    <a:pt x="18276" y="16328"/>
                  </a:lnTo>
                  <a:lnTo>
                    <a:pt x="18269" y="16301"/>
                  </a:lnTo>
                  <a:lnTo>
                    <a:pt x="18267" y="16263"/>
                  </a:lnTo>
                  <a:lnTo>
                    <a:pt x="18264" y="16254"/>
                  </a:lnTo>
                  <a:lnTo>
                    <a:pt x="18257" y="16245"/>
                  </a:lnTo>
                  <a:lnTo>
                    <a:pt x="18253" y="16227"/>
                  </a:lnTo>
                  <a:lnTo>
                    <a:pt x="18249" y="16213"/>
                  </a:lnTo>
                  <a:lnTo>
                    <a:pt x="18243" y="16205"/>
                  </a:lnTo>
                  <a:lnTo>
                    <a:pt x="18237" y="16200"/>
                  </a:lnTo>
                  <a:lnTo>
                    <a:pt x="18239" y="16195"/>
                  </a:lnTo>
                  <a:lnTo>
                    <a:pt x="18234" y="16139"/>
                  </a:lnTo>
                  <a:lnTo>
                    <a:pt x="18212" y="16084"/>
                  </a:lnTo>
                  <a:lnTo>
                    <a:pt x="18200" y="16072"/>
                  </a:lnTo>
                  <a:lnTo>
                    <a:pt x="18194" y="16073"/>
                  </a:lnTo>
                  <a:lnTo>
                    <a:pt x="18191" y="16068"/>
                  </a:lnTo>
                  <a:lnTo>
                    <a:pt x="18190" y="16054"/>
                  </a:lnTo>
                  <a:lnTo>
                    <a:pt x="18192" y="16031"/>
                  </a:lnTo>
                  <a:lnTo>
                    <a:pt x="18194" y="16011"/>
                  </a:lnTo>
                  <a:lnTo>
                    <a:pt x="18197" y="16006"/>
                  </a:lnTo>
                  <a:lnTo>
                    <a:pt x="18196" y="15997"/>
                  </a:lnTo>
                  <a:lnTo>
                    <a:pt x="18192" y="15983"/>
                  </a:lnTo>
                  <a:lnTo>
                    <a:pt x="18192" y="15973"/>
                  </a:lnTo>
                  <a:lnTo>
                    <a:pt x="18188" y="15964"/>
                  </a:lnTo>
                  <a:lnTo>
                    <a:pt x="18188" y="15959"/>
                  </a:lnTo>
                  <a:lnTo>
                    <a:pt x="18176" y="15961"/>
                  </a:lnTo>
                  <a:lnTo>
                    <a:pt x="18171" y="15967"/>
                  </a:lnTo>
                  <a:lnTo>
                    <a:pt x="18158" y="15963"/>
                  </a:lnTo>
                  <a:lnTo>
                    <a:pt x="18152" y="15959"/>
                  </a:lnTo>
                  <a:lnTo>
                    <a:pt x="18145" y="15950"/>
                  </a:lnTo>
                  <a:lnTo>
                    <a:pt x="18144" y="15949"/>
                  </a:lnTo>
                  <a:lnTo>
                    <a:pt x="18142" y="15946"/>
                  </a:lnTo>
                  <a:lnTo>
                    <a:pt x="18154" y="15944"/>
                  </a:lnTo>
                  <a:lnTo>
                    <a:pt x="18163" y="15948"/>
                  </a:lnTo>
                  <a:lnTo>
                    <a:pt x="18166" y="15948"/>
                  </a:lnTo>
                  <a:lnTo>
                    <a:pt x="18175" y="15937"/>
                  </a:lnTo>
                  <a:lnTo>
                    <a:pt x="18183" y="15922"/>
                  </a:lnTo>
                  <a:lnTo>
                    <a:pt x="18179" y="15894"/>
                  </a:lnTo>
                  <a:lnTo>
                    <a:pt x="18175" y="15880"/>
                  </a:lnTo>
                  <a:lnTo>
                    <a:pt x="18165" y="15867"/>
                  </a:lnTo>
                  <a:lnTo>
                    <a:pt x="18153" y="15859"/>
                  </a:lnTo>
                  <a:lnTo>
                    <a:pt x="18150" y="15860"/>
                  </a:lnTo>
                  <a:lnTo>
                    <a:pt x="18152" y="15850"/>
                  </a:lnTo>
                  <a:lnTo>
                    <a:pt x="18152" y="15845"/>
                  </a:lnTo>
                  <a:lnTo>
                    <a:pt x="18140" y="15837"/>
                  </a:lnTo>
                  <a:lnTo>
                    <a:pt x="18133" y="15829"/>
                  </a:lnTo>
                  <a:lnTo>
                    <a:pt x="18133" y="15824"/>
                  </a:lnTo>
                  <a:lnTo>
                    <a:pt x="18139" y="15823"/>
                  </a:lnTo>
                  <a:lnTo>
                    <a:pt x="18145" y="15827"/>
                  </a:lnTo>
                  <a:lnTo>
                    <a:pt x="18155" y="15831"/>
                  </a:lnTo>
                  <a:lnTo>
                    <a:pt x="18161" y="15835"/>
                  </a:lnTo>
                  <a:lnTo>
                    <a:pt x="18173" y="15833"/>
                  </a:lnTo>
                  <a:lnTo>
                    <a:pt x="18170" y="15829"/>
                  </a:lnTo>
                  <a:lnTo>
                    <a:pt x="18160" y="15816"/>
                  </a:lnTo>
                  <a:lnTo>
                    <a:pt x="18156" y="15797"/>
                  </a:lnTo>
                  <a:lnTo>
                    <a:pt x="18156" y="15792"/>
                  </a:lnTo>
                  <a:lnTo>
                    <a:pt x="18161" y="15778"/>
                  </a:lnTo>
                  <a:lnTo>
                    <a:pt x="18164" y="15773"/>
                  </a:lnTo>
                  <a:lnTo>
                    <a:pt x="18170" y="15767"/>
                  </a:lnTo>
                  <a:lnTo>
                    <a:pt x="18175" y="15752"/>
                  </a:lnTo>
                  <a:lnTo>
                    <a:pt x="18178" y="15748"/>
                  </a:lnTo>
                  <a:lnTo>
                    <a:pt x="18177" y="15738"/>
                  </a:lnTo>
                  <a:lnTo>
                    <a:pt x="18174" y="15733"/>
                  </a:lnTo>
                  <a:lnTo>
                    <a:pt x="18171" y="15729"/>
                  </a:lnTo>
                  <a:lnTo>
                    <a:pt x="18164" y="15725"/>
                  </a:lnTo>
                  <a:lnTo>
                    <a:pt x="18162" y="15730"/>
                  </a:lnTo>
                  <a:lnTo>
                    <a:pt x="18162" y="15740"/>
                  </a:lnTo>
                  <a:lnTo>
                    <a:pt x="18159" y="15740"/>
                  </a:lnTo>
                  <a:lnTo>
                    <a:pt x="18156" y="15745"/>
                  </a:lnTo>
                  <a:lnTo>
                    <a:pt x="18147" y="15737"/>
                  </a:lnTo>
                  <a:lnTo>
                    <a:pt x="18135" y="15738"/>
                  </a:lnTo>
                  <a:lnTo>
                    <a:pt x="18126" y="15744"/>
                  </a:lnTo>
                  <a:lnTo>
                    <a:pt x="18120" y="15745"/>
                  </a:lnTo>
                  <a:lnTo>
                    <a:pt x="18111" y="15741"/>
                  </a:lnTo>
                  <a:lnTo>
                    <a:pt x="18096" y="15743"/>
                  </a:lnTo>
                  <a:lnTo>
                    <a:pt x="18090" y="15748"/>
                  </a:lnTo>
                  <a:lnTo>
                    <a:pt x="18084" y="15749"/>
                  </a:lnTo>
                  <a:lnTo>
                    <a:pt x="18083" y="15740"/>
                  </a:lnTo>
                  <a:lnTo>
                    <a:pt x="18086" y="15735"/>
                  </a:lnTo>
                  <a:lnTo>
                    <a:pt x="18098" y="15724"/>
                  </a:lnTo>
                  <a:lnTo>
                    <a:pt x="18107" y="15723"/>
                  </a:lnTo>
                  <a:lnTo>
                    <a:pt x="18119" y="15717"/>
                  </a:lnTo>
                  <a:lnTo>
                    <a:pt x="18131" y="15720"/>
                  </a:lnTo>
                  <a:lnTo>
                    <a:pt x="18149" y="15727"/>
                  </a:lnTo>
                  <a:lnTo>
                    <a:pt x="18154" y="15707"/>
                  </a:lnTo>
                  <a:lnTo>
                    <a:pt x="18153" y="15684"/>
                  </a:lnTo>
                  <a:lnTo>
                    <a:pt x="18150" y="15675"/>
                  </a:lnTo>
                  <a:lnTo>
                    <a:pt x="18134" y="15672"/>
                  </a:lnTo>
                  <a:lnTo>
                    <a:pt x="18125" y="15659"/>
                  </a:lnTo>
                  <a:lnTo>
                    <a:pt x="18124" y="15649"/>
                  </a:lnTo>
                  <a:lnTo>
                    <a:pt x="18127" y="15640"/>
                  </a:lnTo>
                  <a:lnTo>
                    <a:pt x="18130" y="15635"/>
                  </a:lnTo>
                  <a:lnTo>
                    <a:pt x="18129" y="15616"/>
                  </a:lnTo>
                  <a:lnTo>
                    <a:pt x="18125" y="15611"/>
                  </a:lnTo>
                  <a:lnTo>
                    <a:pt x="18119" y="15607"/>
                  </a:lnTo>
                  <a:lnTo>
                    <a:pt x="18116" y="15598"/>
                  </a:lnTo>
                  <a:lnTo>
                    <a:pt x="18112" y="15584"/>
                  </a:lnTo>
                  <a:lnTo>
                    <a:pt x="18105" y="15571"/>
                  </a:lnTo>
                  <a:lnTo>
                    <a:pt x="18099" y="15557"/>
                  </a:lnTo>
                  <a:lnTo>
                    <a:pt x="18095" y="15544"/>
                  </a:lnTo>
                  <a:lnTo>
                    <a:pt x="18095" y="15539"/>
                  </a:lnTo>
                  <a:lnTo>
                    <a:pt x="18097" y="15534"/>
                  </a:lnTo>
                  <a:lnTo>
                    <a:pt x="18100" y="15534"/>
                  </a:lnTo>
                  <a:lnTo>
                    <a:pt x="18110" y="15556"/>
                  </a:lnTo>
                  <a:lnTo>
                    <a:pt x="18121" y="15583"/>
                  </a:lnTo>
                  <a:lnTo>
                    <a:pt x="18137" y="15596"/>
                  </a:lnTo>
                  <a:lnTo>
                    <a:pt x="18149" y="15608"/>
                  </a:lnTo>
                  <a:lnTo>
                    <a:pt x="18152" y="15608"/>
                  </a:lnTo>
                  <a:lnTo>
                    <a:pt x="18158" y="15598"/>
                  </a:lnTo>
                  <a:lnTo>
                    <a:pt x="18157" y="15579"/>
                  </a:lnTo>
                  <a:lnTo>
                    <a:pt x="18150" y="15566"/>
                  </a:lnTo>
                  <a:lnTo>
                    <a:pt x="18143" y="15552"/>
                  </a:lnTo>
                  <a:lnTo>
                    <a:pt x="18143" y="15543"/>
                  </a:lnTo>
                  <a:lnTo>
                    <a:pt x="18145" y="15523"/>
                  </a:lnTo>
                  <a:lnTo>
                    <a:pt x="18151" y="15518"/>
                  </a:lnTo>
                  <a:lnTo>
                    <a:pt x="18151" y="15514"/>
                  </a:lnTo>
                  <a:lnTo>
                    <a:pt x="18160" y="15526"/>
                  </a:lnTo>
                  <a:lnTo>
                    <a:pt x="18164" y="15540"/>
                  </a:lnTo>
                  <a:lnTo>
                    <a:pt x="18166" y="15578"/>
                  </a:lnTo>
                  <a:lnTo>
                    <a:pt x="18169" y="15577"/>
                  </a:lnTo>
                  <a:lnTo>
                    <a:pt x="18175" y="15581"/>
                  </a:lnTo>
                  <a:lnTo>
                    <a:pt x="18181" y="15576"/>
                  </a:lnTo>
                  <a:lnTo>
                    <a:pt x="18184" y="15575"/>
                  </a:lnTo>
                  <a:lnTo>
                    <a:pt x="18180" y="15562"/>
                  </a:lnTo>
                  <a:lnTo>
                    <a:pt x="18183" y="15551"/>
                  </a:lnTo>
                  <a:lnTo>
                    <a:pt x="18186" y="15551"/>
                  </a:lnTo>
                  <a:lnTo>
                    <a:pt x="18185" y="15547"/>
                  </a:lnTo>
                  <a:lnTo>
                    <a:pt x="18192" y="15546"/>
                  </a:lnTo>
                  <a:lnTo>
                    <a:pt x="18195" y="15541"/>
                  </a:lnTo>
                  <a:lnTo>
                    <a:pt x="18199" y="15517"/>
                  </a:lnTo>
                  <a:lnTo>
                    <a:pt x="18205" y="15502"/>
                  </a:lnTo>
                  <a:lnTo>
                    <a:pt x="18210" y="15497"/>
                  </a:lnTo>
                  <a:lnTo>
                    <a:pt x="18218" y="15471"/>
                  </a:lnTo>
                  <a:lnTo>
                    <a:pt x="18220" y="15452"/>
                  </a:lnTo>
                  <a:lnTo>
                    <a:pt x="18214" y="15439"/>
                  </a:lnTo>
                  <a:lnTo>
                    <a:pt x="18210" y="15435"/>
                  </a:lnTo>
                  <a:lnTo>
                    <a:pt x="18183" y="15428"/>
                  </a:lnTo>
                  <a:lnTo>
                    <a:pt x="18164" y="15426"/>
                  </a:lnTo>
                  <a:lnTo>
                    <a:pt x="18166" y="15454"/>
                  </a:lnTo>
                  <a:lnTo>
                    <a:pt x="18164" y="15474"/>
                  </a:lnTo>
                  <a:lnTo>
                    <a:pt x="18161" y="15474"/>
                  </a:lnTo>
                  <a:lnTo>
                    <a:pt x="18151" y="15451"/>
                  </a:lnTo>
                  <a:lnTo>
                    <a:pt x="18150" y="15433"/>
                  </a:lnTo>
                  <a:lnTo>
                    <a:pt x="18155" y="15427"/>
                  </a:lnTo>
                  <a:lnTo>
                    <a:pt x="18158" y="15423"/>
                  </a:lnTo>
                  <a:lnTo>
                    <a:pt x="18161" y="15422"/>
                  </a:lnTo>
                  <a:lnTo>
                    <a:pt x="18158" y="15418"/>
                  </a:lnTo>
                  <a:lnTo>
                    <a:pt x="18152" y="15418"/>
                  </a:lnTo>
                  <a:lnTo>
                    <a:pt x="18143" y="15424"/>
                  </a:lnTo>
                  <a:lnTo>
                    <a:pt x="18125" y="15422"/>
                  </a:lnTo>
                  <a:lnTo>
                    <a:pt x="18112" y="15413"/>
                  </a:lnTo>
                  <a:lnTo>
                    <a:pt x="18112" y="15409"/>
                  </a:lnTo>
                  <a:lnTo>
                    <a:pt x="18115" y="15404"/>
                  </a:lnTo>
                  <a:lnTo>
                    <a:pt x="18118" y="15399"/>
                  </a:lnTo>
                  <a:lnTo>
                    <a:pt x="18121" y="15398"/>
                  </a:lnTo>
                  <a:lnTo>
                    <a:pt x="18130" y="15407"/>
                  </a:lnTo>
                  <a:lnTo>
                    <a:pt x="18160" y="15403"/>
                  </a:lnTo>
                  <a:lnTo>
                    <a:pt x="18181" y="15405"/>
                  </a:lnTo>
                  <a:lnTo>
                    <a:pt x="18206" y="15402"/>
                  </a:lnTo>
                  <a:lnTo>
                    <a:pt x="18205" y="15398"/>
                  </a:lnTo>
                  <a:lnTo>
                    <a:pt x="18202" y="15388"/>
                  </a:lnTo>
                  <a:lnTo>
                    <a:pt x="18201" y="15379"/>
                  </a:lnTo>
                  <a:lnTo>
                    <a:pt x="18195" y="15375"/>
                  </a:lnTo>
                  <a:lnTo>
                    <a:pt x="18192" y="15375"/>
                  </a:lnTo>
                  <a:lnTo>
                    <a:pt x="18189" y="15366"/>
                  </a:lnTo>
                  <a:lnTo>
                    <a:pt x="18179" y="15363"/>
                  </a:lnTo>
                  <a:lnTo>
                    <a:pt x="18171" y="15378"/>
                  </a:lnTo>
                  <a:lnTo>
                    <a:pt x="18156" y="15380"/>
                  </a:lnTo>
                  <a:lnTo>
                    <a:pt x="18153" y="15375"/>
                  </a:lnTo>
                  <a:lnTo>
                    <a:pt x="18155" y="15366"/>
                  </a:lnTo>
                  <a:lnTo>
                    <a:pt x="18158" y="15360"/>
                  </a:lnTo>
                  <a:lnTo>
                    <a:pt x="18167" y="15359"/>
                  </a:lnTo>
                  <a:lnTo>
                    <a:pt x="18167" y="15364"/>
                  </a:lnTo>
                  <a:lnTo>
                    <a:pt x="18171" y="15368"/>
                  </a:lnTo>
                  <a:lnTo>
                    <a:pt x="18174" y="15363"/>
                  </a:lnTo>
                  <a:lnTo>
                    <a:pt x="18176" y="15354"/>
                  </a:lnTo>
                  <a:lnTo>
                    <a:pt x="18176" y="15344"/>
                  </a:lnTo>
                  <a:lnTo>
                    <a:pt x="18172" y="15335"/>
                  </a:lnTo>
                  <a:lnTo>
                    <a:pt x="18172" y="15330"/>
                  </a:lnTo>
                  <a:lnTo>
                    <a:pt x="18174" y="15320"/>
                  </a:lnTo>
                  <a:lnTo>
                    <a:pt x="18180" y="15320"/>
                  </a:lnTo>
                  <a:lnTo>
                    <a:pt x="18187" y="15333"/>
                  </a:lnTo>
                  <a:lnTo>
                    <a:pt x="18191" y="15351"/>
                  </a:lnTo>
                  <a:lnTo>
                    <a:pt x="18194" y="15361"/>
                  </a:lnTo>
                  <a:lnTo>
                    <a:pt x="18203" y="15360"/>
                  </a:lnTo>
                  <a:lnTo>
                    <a:pt x="18208" y="15326"/>
                  </a:lnTo>
                  <a:lnTo>
                    <a:pt x="18215" y="15292"/>
                  </a:lnTo>
                  <a:lnTo>
                    <a:pt x="18223" y="15262"/>
                  </a:lnTo>
                  <a:lnTo>
                    <a:pt x="18228" y="15233"/>
                  </a:lnTo>
                  <a:lnTo>
                    <a:pt x="18227" y="15224"/>
                  </a:lnTo>
                  <a:lnTo>
                    <a:pt x="18220" y="15220"/>
                  </a:lnTo>
                  <a:lnTo>
                    <a:pt x="18214" y="15215"/>
                  </a:lnTo>
                  <a:lnTo>
                    <a:pt x="18215" y="15220"/>
                  </a:lnTo>
                  <a:lnTo>
                    <a:pt x="18212" y="15230"/>
                  </a:lnTo>
                  <a:lnTo>
                    <a:pt x="18209" y="15240"/>
                  </a:lnTo>
                  <a:lnTo>
                    <a:pt x="18197" y="15232"/>
                  </a:lnTo>
                  <a:lnTo>
                    <a:pt x="18195" y="15242"/>
                  </a:lnTo>
                  <a:lnTo>
                    <a:pt x="18192" y="15257"/>
                  </a:lnTo>
                  <a:lnTo>
                    <a:pt x="18187" y="15272"/>
                  </a:lnTo>
                  <a:lnTo>
                    <a:pt x="18175" y="15278"/>
                  </a:lnTo>
                  <a:lnTo>
                    <a:pt x="18175" y="15273"/>
                  </a:lnTo>
                  <a:lnTo>
                    <a:pt x="18183" y="15253"/>
                  </a:lnTo>
                  <a:lnTo>
                    <a:pt x="18188" y="15238"/>
                  </a:lnTo>
                  <a:lnTo>
                    <a:pt x="18185" y="15234"/>
                  </a:lnTo>
                  <a:lnTo>
                    <a:pt x="18182" y="15234"/>
                  </a:lnTo>
                  <a:lnTo>
                    <a:pt x="18177" y="15244"/>
                  </a:lnTo>
                  <a:lnTo>
                    <a:pt x="18171" y="15250"/>
                  </a:lnTo>
                  <a:lnTo>
                    <a:pt x="18167" y="15241"/>
                  </a:lnTo>
                  <a:lnTo>
                    <a:pt x="18158" y="15242"/>
                  </a:lnTo>
                  <a:lnTo>
                    <a:pt x="18152" y="15247"/>
                  </a:lnTo>
                  <a:lnTo>
                    <a:pt x="18150" y="15252"/>
                  </a:lnTo>
                  <a:lnTo>
                    <a:pt x="18143" y="15248"/>
                  </a:lnTo>
                  <a:lnTo>
                    <a:pt x="18140" y="15249"/>
                  </a:lnTo>
                  <a:lnTo>
                    <a:pt x="18140" y="15239"/>
                  </a:lnTo>
                  <a:lnTo>
                    <a:pt x="18149" y="15238"/>
                  </a:lnTo>
                  <a:lnTo>
                    <a:pt x="18158" y="15232"/>
                  </a:lnTo>
                  <a:lnTo>
                    <a:pt x="18154" y="15223"/>
                  </a:lnTo>
                  <a:lnTo>
                    <a:pt x="18154" y="15218"/>
                  </a:lnTo>
                  <a:lnTo>
                    <a:pt x="18157" y="15218"/>
                  </a:lnTo>
                  <a:lnTo>
                    <a:pt x="18160" y="15223"/>
                  </a:lnTo>
                  <a:lnTo>
                    <a:pt x="18163" y="15223"/>
                  </a:lnTo>
                  <a:lnTo>
                    <a:pt x="18169" y="15217"/>
                  </a:lnTo>
                  <a:lnTo>
                    <a:pt x="18172" y="15211"/>
                  </a:lnTo>
                  <a:lnTo>
                    <a:pt x="18175" y="15216"/>
                  </a:lnTo>
                  <a:lnTo>
                    <a:pt x="18181" y="15211"/>
                  </a:lnTo>
                  <a:lnTo>
                    <a:pt x="18181" y="15206"/>
                  </a:lnTo>
                  <a:lnTo>
                    <a:pt x="18187" y="15205"/>
                  </a:lnTo>
                  <a:lnTo>
                    <a:pt x="18190" y="15209"/>
                  </a:lnTo>
                  <a:lnTo>
                    <a:pt x="18196" y="15209"/>
                  </a:lnTo>
                  <a:lnTo>
                    <a:pt x="18202" y="15203"/>
                  </a:lnTo>
                  <a:lnTo>
                    <a:pt x="18207" y="15193"/>
                  </a:lnTo>
                  <a:lnTo>
                    <a:pt x="18207" y="15174"/>
                  </a:lnTo>
                  <a:lnTo>
                    <a:pt x="18197" y="15180"/>
                  </a:lnTo>
                  <a:lnTo>
                    <a:pt x="18191" y="15176"/>
                  </a:lnTo>
                  <a:lnTo>
                    <a:pt x="18194" y="15166"/>
                  </a:lnTo>
                  <a:lnTo>
                    <a:pt x="18191" y="15161"/>
                  </a:lnTo>
                  <a:lnTo>
                    <a:pt x="18185" y="15163"/>
                  </a:lnTo>
                  <a:lnTo>
                    <a:pt x="18178" y="15154"/>
                  </a:lnTo>
                  <a:lnTo>
                    <a:pt x="18181" y="15149"/>
                  </a:lnTo>
                  <a:lnTo>
                    <a:pt x="18184" y="15149"/>
                  </a:lnTo>
                  <a:lnTo>
                    <a:pt x="18196" y="15152"/>
                  </a:lnTo>
                  <a:lnTo>
                    <a:pt x="18202" y="15151"/>
                  </a:lnTo>
                  <a:lnTo>
                    <a:pt x="18209" y="15160"/>
                  </a:lnTo>
                  <a:lnTo>
                    <a:pt x="18216" y="15178"/>
                  </a:lnTo>
                  <a:lnTo>
                    <a:pt x="18219" y="15196"/>
                  </a:lnTo>
                  <a:lnTo>
                    <a:pt x="18223" y="15201"/>
                  </a:lnTo>
                  <a:lnTo>
                    <a:pt x="18223" y="15196"/>
                  </a:lnTo>
                  <a:lnTo>
                    <a:pt x="18228" y="15181"/>
                  </a:lnTo>
                  <a:lnTo>
                    <a:pt x="18230" y="15167"/>
                  </a:lnTo>
                  <a:lnTo>
                    <a:pt x="18232" y="15147"/>
                  </a:lnTo>
                  <a:lnTo>
                    <a:pt x="18231" y="15114"/>
                  </a:lnTo>
                  <a:lnTo>
                    <a:pt x="18227" y="15105"/>
                  </a:lnTo>
                  <a:lnTo>
                    <a:pt x="18220" y="15087"/>
                  </a:lnTo>
                  <a:lnTo>
                    <a:pt x="18220" y="15082"/>
                  </a:lnTo>
                  <a:lnTo>
                    <a:pt x="18217" y="15083"/>
                  </a:lnTo>
                  <a:lnTo>
                    <a:pt x="18208" y="15088"/>
                  </a:lnTo>
                  <a:lnTo>
                    <a:pt x="18205" y="15094"/>
                  </a:lnTo>
                  <a:lnTo>
                    <a:pt x="18206" y="15108"/>
                  </a:lnTo>
                  <a:lnTo>
                    <a:pt x="18209" y="15108"/>
                  </a:lnTo>
                  <a:lnTo>
                    <a:pt x="18209" y="15117"/>
                  </a:lnTo>
                  <a:lnTo>
                    <a:pt x="18195" y="15123"/>
                  </a:lnTo>
                  <a:lnTo>
                    <a:pt x="18164" y="15127"/>
                  </a:lnTo>
                  <a:lnTo>
                    <a:pt x="18164" y="15118"/>
                  </a:lnTo>
                  <a:lnTo>
                    <a:pt x="18173" y="15112"/>
                  </a:lnTo>
                  <a:lnTo>
                    <a:pt x="18179" y="15106"/>
                  </a:lnTo>
                  <a:lnTo>
                    <a:pt x="18188" y="15110"/>
                  </a:lnTo>
                  <a:lnTo>
                    <a:pt x="18194" y="15104"/>
                  </a:lnTo>
                  <a:lnTo>
                    <a:pt x="18197" y="15099"/>
                  </a:lnTo>
                  <a:lnTo>
                    <a:pt x="18196" y="15076"/>
                  </a:lnTo>
                  <a:lnTo>
                    <a:pt x="18192" y="15072"/>
                  </a:lnTo>
                  <a:lnTo>
                    <a:pt x="18186" y="15072"/>
                  </a:lnTo>
                  <a:lnTo>
                    <a:pt x="18180" y="15068"/>
                  </a:lnTo>
                  <a:lnTo>
                    <a:pt x="18174" y="15069"/>
                  </a:lnTo>
                  <a:lnTo>
                    <a:pt x="18171" y="15065"/>
                  </a:lnTo>
                  <a:lnTo>
                    <a:pt x="18164" y="15070"/>
                  </a:lnTo>
                  <a:lnTo>
                    <a:pt x="18162" y="15066"/>
                  </a:lnTo>
                  <a:lnTo>
                    <a:pt x="18155" y="15062"/>
                  </a:lnTo>
                  <a:lnTo>
                    <a:pt x="18154" y="15047"/>
                  </a:lnTo>
                  <a:lnTo>
                    <a:pt x="18151" y="15039"/>
                  </a:lnTo>
                  <a:lnTo>
                    <a:pt x="18151" y="15034"/>
                  </a:lnTo>
                  <a:lnTo>
                    <a:pt x="18139" y="15035"/>
                  </a:lnTo>
                  <a:lnTo>
                    <a:pt x="18130" y="15032"/>
                  </a:lnTo>
                  <a:lnTo>
                    <a:pt x="18129" y="15027"/>
                  </a:lnTo>
                  <a:lnTo>
                    <a:pt x="18147" y="15025"/>
                  </a:lnTo>
                  <a:lnTo>
                    <a:pt x="18154" y="15028"/>
                  </a:lnTo>
                  <a:lnTo>
                    <a:pt x="18154" y="15033"/>
                  </a:lnTo>
                  <a:lnTo>
                    <a:pt x="18157" y="15038"/>
                  </a:lnTo>
                  <a:lnTo>
                    <a:pt x="18160" y="15042"/>
                  </a:lnTo>
                  <a:lnTo>
                    <a:pt x="18161" y="15051"/>
                  </a:lnTo>
                  <a:lnTo>
                    <a:pt x="18167" y="15055"/>
                  </a:lnTo>
                  <a:lnTo>
                    <a:pt x="18179" y="15059"/>
                  </a:lnTo>
                  <a:lnTo>
                    <a:pt x="18192" y="15062"/>
                  </a:lnTo>
                  <a:lnTo>
                    <a:pt x="18201" y="15061"/>
                  </a:lnTo>
                  <a:lnTo>
                    <a:pt x="18200" y="15056"/>
                  </a:lnTo>
                  <a:lnTo>
                    <a:pt x="18197" y="15047"/>
                  </a:lnTo>
                  <a:lnTo>
                    <a:pt x="18191" y="15044"/>
                  </a:lnTo>
                  <a:lnTo>
                    <a:pt x="18187" y="15034"/>
                  </a:lnTo>
                  <a:lnTo>
                    <a:pt x="18186" y="15011"/>
                  </a:lnTo>
                  <a:lnTo>
                    <a:pt x="18189" y="15006"/>
                  </a:lnTo>
                  <a:lnTo>
                    <a:pt x="18195" y="15004"/>
                  </a:lnTo>
                  <a:lnTo>
                    <a:pt x="18198" y="15014"/>
                  </a:lnTo>
                  <a:lnTo>
                    <a:pt x="18202" y="15028"/>
                  </a:lnTo>
                  <a:lnTo>
                    <a:pt x="18199" y="15038"/>
                  </a:lnTo>
                  <a:lnTo>
                    <a:pt x="18203" y="15046"/>
                  </a:lnTo>
                  <a:lnTo>
                    <a:pt x="18209" y="15050"/>
                  </a:lnTo>
                  <a:lnTo>
                    <a:pt x="18216" y="15059"/>
                  </a:lnTo>
                  <a:lnTo>
                    <a:pt x="18219" y="15059"/>
                  </a:lnTo>
                  <a:lnTo>
                    <a:pt x="18224" y="15049"/>
                  </a:lnTo>
                  <a:lnTo>
                    <a:pt x="18233" y="15033"/>
                  </a:lnTo>
                  <a:lnTo>
                    <a:pt x="18246" y="15008"/>
                  </a:lnTo>
                  <a:lnTo>
                    <a:pt x="18250" y="14969"/>
                  </a:lnTo>
                  <a:lnTo>
                    <a:pt x="18250" y="14965"/>
                  </a:lnTo>
                  <a:lnTo>
                    <a:pt x="18247" y="14965"/>
                  </a:lnTo>
                  <a:lnTo>
                    <a:pt x="18242" y="14975"/>
                  </a:lnTo>
                  <a:lnTo>
                    <a:pt x="18238" y="14971"/>
                  </a:lnTo>
                  <a:lnTo>
                    <a:pt x="18232" y="14962"/>
                  </a:lnTo>
                  <a:lnTo>
                    <a:pt x="18226" y="14958"/>
                  </a:lnTo>
                  <a:lnTo>
                    <a:pt x="18211" y="14960"/>
                  </a:lnTo>
                  <a:lnTo>
                    <a:pt x="18198" y="14956"/>
                  </a:lnTo>
                  <a:lnTo>
                    <a:pt x="18189" y="14944"/>
                  </a:lnTo>
                  <a:lnTo>
                    <a:pt x="18179" y="14931"/>
                  </a:lnTo>
                  <a:lnTo>
                    <a:pt x="18170" y="14937"/>
                  </a:lnTo>
                  <a:lnTo>
                    <a:pt x="18164" y="14942"/>
                  </a:lnTo>
                  <a:lnTo>
                    <a:pt x="18161" y="14938"/>
                  </a:lnTo>
                  <a:lnTo>
                    <a:pt x="18164" y="14928"/>
                  </a:lnTo>
                  <a:lnTo>
                    <a:pt x="18167" y="14932"/>
                  </a:lnTo>
                  <a:lnTo>
                    <a:pt x="18172" y="14927"/>
                  </a:lnTo>
                  <a:lnTo>
                    <a:pt x="18178" y="14921"/>
                  </a:lnTo>
                  <a:lnTo>
                    <a:pt x="18191" y="14934"/>
                  </a:lnTo>
                  <a:lnTo>
                    <a:pt x="18201" y="14952"/>
                  </a:lnTo>
                  <a:lnTo>
                    <a:pt x="18210" y="14946"/>
                  </a:lnTo>
                  <a:lnTo>
                    <a:pt x="18222" y="14944"/>
                  </a:lnTo>
                  <a:lnTo>
                    <a:pt x="18222" y="14940"/>
                  </a:lnTo>
                  <a:lnTo>
                    <a:pt x="18218" y="14930"/>
                  </a:lnTo>
                  <a:lnTo>
                    <a:pt x="18218" y="14926"/>
                  </a:lnTo>
                  <a:lnTo>
                    <a:pt x="18194" y="14929"/>
                  </a:lnTo>
                  <a:lnTo>
                    <a:pt x="18194" y="14919"/>
                  </a:lnTo>
                  <a:lnTo>
                    <a:pt x="18190" y="14911"/>
                  </a:lnTo>
                  <a:lnTo>
                    <a:pt x="18181" y="14911"/>
                  </a:lnTo>
                  <a:lnTo>
                    <a:pt x="18172" y="14908"/>
                  </a:lnTo>
                  <a:lnTo>
                    <a:pt x="18171" y="14903"/>
                  </a:lnTo>
                  <a:lnTo>
                    <a:pt x="18177" y="14902"/>
                  </a:lnTo>
                  <a:lnTo>
                    <a:pt x="18177" y="14897"/>
                  </a:lnTo>
                  <a:lnTo>
                    <a:pt x="18171" y="14894"/>
                  </a:lnTo>
                  <a:lnTo>
                    <a:pt x="18171" y="14889"/>
                  </a:lnTo>
                  <a:lnTo>
                    <a:pt x="18174" y="14884"/>
                  </a:lnTo>
                  <a:lnTo>
                    <a:pt x="18177" y="14884"/>
                  </a:lnTo>
                  <a:lnTo>
                    <a:pt x="18180" y="14888"/>
                  </a:lnTo>
                  <a:lnTo>
                    <a:pt x="18183" y="14892"/>
                  </a:lnTo>
                  <a:lnTo>
                    <a:pt x="18189" y="14896"/>
                  </a:lnTo>
                  <a:lnTo>
                    <a:pt x="18193" y="14910"/>
                  </a:lnTo>
                  <a:lnTo>
                    <a:pt x="18199" y="14919"/>
                  </a:lnTo>
                  <a:lnTo>
                    <a:pt x="18209" y="14917"/>
                  </a:lnTo>
                  <a:lnTo>
                    <a:pt x="18208" y="14908"/>
                  </a:lnTo>
                  <a:lnTo>
                    <a:pt x="18205" y="14899"/>
                  </a:lnTo>
                  <a:lnTo>
                    <a:pt x="18195" y="14891"/>
                  </a:lnTo>
                  <a:lnTo>
                    <a:pt x="18189" y="14887"/>
                  </a:lnTo>
                  <a:lnTo>
                    <a:pt x="18188" y="14877"/>
                  </a:lnTo>
                  <a:lnTo>
                    <a:pt x="18191" y="14867"/>
                  </a:lnTo>
                  <a:lnTo>
                    <a:pt x="18194" y="14867"/>
                  </a:lnTo>
                  <a:lnTo>
                    <a:pt x="18194" y="14872"/>
                  </a:lnTo>
                  <a:lnTo>
                    <a:pt x="18192" y="14881"/>
                  </a:lnTo>
                  <a:lnTo>
                    <a:pt x="18198" y="14885"/>
                  </a:lnTo>
                  <a:lnTo>
                    <a:pt x="18208" y="14899"/>
                  </a:lnTo>
                  <a:lnTo>
                    <a:pt x="18218" y="14916"/>
                  </a:lnTo>
                  <a:lnTo>
                    <a:pt x="18227" y="14929"/>
                  </a:lnTo>
                  <a:lnTo>
                    <a:pt x="18236" y="14928"/>
                  </a:lnTo>
                  <a:lnTo>
                    <a:pt x="18245" y="14922"/>
                  </a:lnTo>
                  <a:lnTo>
                    <a:pt x="18251" y="14917"/>
                  </a:lnTo>
                  <a:lnTo>
                    <a:pt x="18260" y="14921"/>
                  </a:lnTo>
                  <a:lnTo>
                    <a:pt x="18261" y="14930"/>
                  </a:lnTo>
                  <a:lnTo>
                    <a:pt x="18264" y="14929"/>
                  </a:lnTo>
                  <a:lnTo>
                    <a:pt x="18269" y="14920"/>
                  </a:lnTo>
                  <a:lnTo>
                    <a:pt x="18269" y="14915"/>
                  </a:lnTo>
                  <a:lnTo>
                    <a:pt x="18272" y="14909"/>
                  </a:lnTo>
                  <a:lnTo>
                    <a:pt x="18274" y="14905"/>
                  </a:lnTo>
                  <a:lnTo>
                    <a:pt x="18280" y="14890"/>
                  </a:lnTo>
                  <a:lnTo>
                    <a:pt x="18282" y="14880"/>
                  </a:lnTo>
                  <a:lnTo>
                    <a:pt x="18282" y="14875"/>
                  </a:lnTo>
                  <a:lnTo>
                    <a:pt x="18270" y="14877"/>
                  </a:lnTo>
                  <a:lnTo>
                    <a:pt x="18252" y="14870"/>
                  </a:lnTo>
                  <a:lnTo>
                    <a:pt x="18242" y="14857"/>
                  </a:lnTo>
                  <a:lnTo>
                    <a:pt x="18238" y="14847"/>
                  </a:lnTo>
                  <a:lnTo>
                    <a:pt x="18237" y="14824"/>
                  </a:lnTo>
                  <a:lnTo>
                    <a:pt x="18234" y="14819"/>
                  </a:lnTo>
                  <a:lnTo>
                    <a:pt x="18230" y="14815"/>
                  </a:lnTo>
                  <a:lnTo>
                    <a:pt x="18227" y="14806"/>
                  </a:lnTo>
                  <a:lnTo>
                    <a:pt x="18236" y="14805"/>
                  </a:lnTo>
                  <a:lnTo>
                    <a:pt x="18242" y="14809"/>
                  </a:lnTo>
                  <a:lnTo>
                    <a:pt x="18246" y="14818"/>
                  </a:lnTo>
                  <a:lnTo>
                    <a:pt x="18247" y="14851"/>
                  </a:lnTo>
                  <a:lnTo>
                    <a:pt x="18254" y="14855"/>
                  </a:lnTo>
                  <a:lnTo>
                    <a:pt x="18263" y="14859"/>
                  </a:lnTo>
                  <a:lnTo>
                    <a:pt x="18266" y="14853"/>
                  </a:lnTo>
                  <a:lnTo>
                    <a:pt x="18268" y="14843"/>
                  </a:lnTo>
                  <a:lnTo>
                    <a:pt x="18274" y="14834"/>
                  </a:lnTo>
                  <a:lnTo>
                    <a:pt x="18273" y="14829"/>
                  </a:lnTo>
                  <a:lnTo>
                    <a:pt x="18276" y="14818"/>
                  </a:lnTo>
                  <a:lnTo>
                    <a:pt x="18276" y="14809"/>
                  </a:lnTo>
                  <a:lnTo>
                    <a:pt x="18272" y="14801"/>
                  </a:lnTo>
                  <a:lnTo>
                    <a:pt x="18266" y="14792"/>
                  </a:lnTo>
                  <a:lnTo>
                    <a:pt x="18256" y="14783"/>
                  </a:lnTo>
                  <a:lnTo>
                    <a:pt x="18253" y="14783"/>
                  </a:lnTo>
                  <a:lnTo>
                    <a:pt x="18256" y="14779"/>
                  </a:lnTo>
                  <a:lnTo>
                    <a:pt x="18265" y="14787"/>
                  </a:lnTo>
                  <a:lnTo>
                    <a:pt x="18275" y="14791"/>
                  </a:lnTo>
                  <a:lnTo>
                    <a:pt x="18278" y="14804"/>
                  </a:lnTo>
                  <a:lnTo>
                    <a:pt x="18280" y="14833"/>
                  </a:lnTo>
                  <a:lnTo>
                    <a:pt x="18284" y="14846"/>
                  </a:lnTo>
                  <a:lnTo>
                    <a:pt x="18284" y="14851"/>
                  </a:lnTo>
                  <a:lnTo>
                    <a:pt x="18287" y="14851"/>
                  </a:lnTo>
                  <a:lnTo>
                    <a:pt x="18293" y="14846"/>
                  </a:lnTo>
                  <a:lnTo>
                    <a:pt x="18298" y="14835"/>
                  </a:lnTo>
                  <a:lnTo>
                    <a:pt x="18304" y="14830"/>
                  </a:lnTo>
                  <a:lnTo>
                    <a:pt x="18309" y="14820"/>
                  </a:lnTo>
                  <a:lnTo>
                    <a:pt x="18309" y="14815"/>
                  </a:lnTo>
                  <a:lnTo>
                    <a:pt x="18306" y="14806"/>
                  </a:lnTo>
                  <a:lnTo>
                    <a:pt x="18306" y="14801"/>
                  </a:lnTo>
                  <a:lnTo>
                    <a:pt x="18309" y="14801"/>
                  </a:lnTo>
                  <a:lnTo>
                    <a:pt x="18309" y="14800"/>
                  </a:lnTo>
                  <a:lnTo>
                    <a:pt x="18311" y="14796"/>
                  </a:lnTo>
                  <a:lnTo>
                    <a:pt x="18311" y="14786"/>
                  </a:lnTo>
                  <a:lnTo>
                    <a:pt x="18308" y="14777"/>
                  </a:lnTo>
                  <a:lnTo>
                    <a:pt x="18307" y="14772"/>
                  </a:lnTo>
                  <a:lnTo>
                    <a:pt x="18298" y="14774"/>
                  </a:lnTo>
                  <a:lnTo>
                    <a:pt x="18295" y="14779"/>
                  </a:lnTo>
                  <a:lnTo>
                    <a:pt x="18289" y="14775"/>
                  </a:lnTo>
                  <a:lnTo>
                    <a:pt x="18285" y="14775"/>
                  </a:lnTo>
                  <a:lnTo>
                    <a:pt x="18277" y="14776"/>
                  </a:lnTo>
                  <a:lnTo>
                    <a:pt x="18265" y="14773"/>
                  </a:lnTo>
                  <a:lnTo>
                    <a:pt x="18255" y="14769"/>
                  </a:lnTo>
                  <a:lnTo>
                    <a:pt x="18243" y="14757"/>
                  </a:lnTo>
                  <a:lnTo>
                    <a:pt x="18236" y="14748"/>
                  </a:lnTo>
                  <a:lnTo>
                    <a:pt x="18233" y="14744"/>
                  </a:lnTo>
                  <a:lnTo>
                    <a:pt x="18230" y="14744"/>
                  </a:lnTo>
                  <a:lnTo>
                    <a:pt x="18224" y="14749"/>
                  </a:lnTo>
                  <a:lnTo>
                    <a:pt x="18219" y="14760"/>
                  </a:lnTo>
                  <a:lnTo>
                    <a:pt x="18216" y="14765"/>
                  </a:lnTo>
                  <a:lnTo>
                    <a:pt x="18204" y="14766"/>
                  </a:lnTo>
                  <a:lnTo>
                    <a:pt x="18200" y="14757"/>
                  </a:lnTo>
                  <a:lnTo>
                    <a:pt x="18191" y="14753"/>
                  </a:lnTo>
                  <a:lnTo>
                    <a:pt x="18185" y="14749"/>
                  </a:lnTo>
                  <a:lnTo>
                    <a:pt x="18191" y="14748"/>
                  </a:lnTo>
                  <a:lnTo>
                    <a:pt x="18200" y="14752"/>
                  </a:lnTo>
                  <a:lnTo>
                    <a:pt x="18207" y="14756"/>
                  </a:lnTo>
                  <a:lnTo>
                    <a:pt x="18212" y="14755"/>
                  </a:lnTo>
                  <a:lnTo>
                    <a:pt x="18215" y="14751"/>
                  </a:lnTo>
                  <a:lnTo>
                    <a:pt x="18218" y="14745"/>
                  </a:lnTo>
                  <a:lnTo>
                    <a:pt x="18230" y="14734"/>
                  </a:lnTo>
                  <a:lnTo>
                    <a:pt x="18233" y="14734"/>
                  </a:lnTo>
                  <a:lnTo>
                    <a:pt x="18242" y="14742"/>
                  </a:lnTo>
                  <a:lnTo>
                    <a:pt x="18252" y="14755"/>
                  </a:lnTo>
                  <a:lnTo>
                    <a:pt x="18258" y="14759"/>
                  </a:lnTo>
                  <a:lnTo>
                    <a:pt x="18264" y="14768"/>
                  </a:lnTo>
                  <a:lnTo>
                    <a:pt x="18277" y="14766"/>
                  </a:lnTo>
                  <a:lnTo>
                    <a:pt x="18286" y="14765"/>
                  </a:lnTo>
                  <a:lnTo>
                    <a:pt x="18282" y="14761"/>
                  </a:lnTo>
                  <a:lnTo>
                    <a:pt x="18276" y="14762"/>
                  </a:lnTo>
                  <a:lnTo>
                    <a:pt x="18270" y="14758"/>
                  </a:lnTo>
                  <a:lnTo>
                    <a:pt x="18270" y="14753"/>
                  </a:lnTo>
                  <a:lnTo>
                    <a:pt x="18276" y="14748"/>
                  </a:lnTo>
                  <a:lnTo>
                    <a:pt x="18281" y="14742"/>
                  </a:lnTo>
                  <a:lnTo>
                    <a:pt x="18290" y="14732"/>
                  </a:lnTo>
                  <a:lnTo>
                    <a:pt x="18298" y="14712"/>
                  </a:lnTo>
                  <a:lnTo>
                    <a:pt x="18300" y="14697"/>
                  </a:lnTo>
                  <a:lnTo>
                    <a:pt x="18299" y="14673"/>
                  </a:lnTo>
                  <a:lnTo>
                    <a:pt x="18293" y="14674"/>
                  </a:lnTo>
                  <a:lnTo>
                    <a:pt x="18290" y="14670"/>
                  </a:lnTo>
                  <a:lnTo>
                    <a:pt x="18289" y="14665"/>
                  </a:lnTo>
                  <a:lnTo>
                    <a:pt x="18295" y="14650"/>
                  </a:lnTo>
                  <a:lnTo>
                    <a:pt x="18300" y="14640"/>
                  </a:lnTo>
                  <a:lnTo>
                    <a:pt x="18300" y="14635"/>
                  </a:lnTo>
                  <a:lnTo>
                    <a:pt x="18291" y="14636"/>
                  </a:lnTo>
                  <a:lnTo>
                    <a:pt x="18285" y="14633"/>
                  </a:lnTo>
                  <a:lnTo>
                    <a:pt x="18282" y="14633"/>
                  </a:lnTo>
                  <a:lnTo>
                    <a:pt x="18279" y="14638"/>
                  </a:lnTo>
                  <a:lnTo>
                    <a:pt x="18270" y="14639"/>
                  </a:lnTo>
                  <a:lnTo>
                    <a:pt x="18269" y="14611"/>
                  </a:lnTo>
                  <a:lnTo>
                    <a:pt x="18272" y="14606"/>
                  </a:lnTo>
                  <a:lnTo>
                    <a:pt x="18278" y="14605"/>
                  </a:lnTo>
                  <a:lnTo>
                    <a:pt x="18278" y="14610"/>
                  </a:lnTo>
                  <a:lnTo>
                    <a:pt x="18275" y="14624"/>
                  </a:lnTo>
                  <a:lnTo>
                    <a:pt x="18278" y="14624"/>
                  </a:lnTo>
                  <a:lnTo>
                    <a:pt x="18290" y="14617"/>
                  </a:lnTo>
                  <a:lnTo>
                    <a:pt x="18305" y="14616"/>
                  </a:lnTo>
                  <a:lnTo>
                    <a:pt x="18304" y="14578"/>
                  </a:lnTo>
                  <a:lnTo>
                    <a:pt x="18309" y="14577"/>
                  </a:lnTo>
                  <a:lnTo>
                    <a:pt x="18313" y="14582"/>
                  </a:lnTo>
                  <a:lnTo>
                    <a:pt x="18315" y="14634"/>
                  </a:lnTo>
                  <a:lnTo>
                    <a:pt x="18314" y="14662"/>
                  </a:lnTo>
                  <a:lnTo>
                    <a:pt x="18306" y="14696"/>
                  </a:lnTo>
                  <a:lnTo>
                    <a:pt x="18307" y="14701"/>
                  </a:lnTo>
                  <a:lnTo>
                    <a:pt x="18309" y="14701"/>
                  </a:lnTo>
                  <a:lnTo>
                    <a:pt x="18329" y="14674"/>
                  </a:lnTo>
                  <a:lnTo>
                    <a:pt x="18346" y="14644"/>
                  </a:lnTo>
                  <a:lnTo>
                    <a:pt x="18356" y="14610"/>
                  </a:lnTo>
                  <a:lnTo>
                    <a:pt x="18361" y="14585"/>
                  </a:lnTo>
                  <a:lnTo>
                    <a:pt x="18358" y="14576"/>
                  </a:lnTo>
                  <a:lnTo>
                    <a:pt x="18351" y="14572"/>
                  </a:lnTo>
                  <a:lnTo>
                    <a:pt x="18342" y="14559"/>
                  </a:lnTo>
                  <a:lnTo>
                    <a:pt x="18332" y="14551"/>
                  </a:lnTo>
                  <a:lnTo>
                    <a:pt x="18329" y="14551"/>
                  </a:lnTo>
                  <a:lnTo>
                    <a:pt x="18327" y="14561"/>
                  </a:lnTo>
                  <a:lnTo>
                    <a:pt x="18324" y="14566"/>
                  </a:lnTo>
                  <a:lnTo>
                    <a:pt x="18318" y="14567"/>
                  </a:lnTo>
                  <a:lnTo>
                    <a:pt x="18315" y="14563"/>
                  </a:lnTo>
                  <a:lnTo>
                    <a:pt x="18308" y="14549"/>
                  </a:lnTo>
                  <a:lnTo>
                    <a:pt x="18301" y="14540"/>
                  </a:lnTo>
                  <a:lnTo>
                    <a:pt x="18299" y="14546"/>
                  </a:lnTo>
                  <a:lnTo>
                    <a:pt x="18296" y="14550"/>
                  </a:lnTo>
                  <a:lnTo>
                    <a:pt x="18293" y="14555"/>
                  </a:lnTo>
                  <a:lnTo>
                    <a:pt x="18287" y="14561"/>
                  </a:lnTo>
                  <a:lnTo>
                    <a:pt x="18269" y="14554"/>
                  </a:lnTo>
                  <a:lnTo>
                    <a:pt x="18253" y="14546"/>
                  </a:lnTo>
                  <a:lnTo>
                    <a:pt x="18250" y="14547"/>
                  </a:lnTo>
                  <a:lnTo>
                    <a:pt x="18250" y="14537"/>
                  </a:lnTo>
                  <a:lnTo>
                    <a:pt x="18253" y="14532"/>
                  </a:lnTo>
                  <a:lnTo>
                    <a:pt x="18253" y="14527"/>
                  </a:lnTo>
                  <a:lnTo>
                    <a:pt x="18256" y="14532"/>
                  </a:lnTo>
                  <a:lnTo>
                    <a:pt x="18259" y="14536"/>
                  </a:lnTo>
                  <a:lnTo>
                    <a:pt x="18262" y="14541"/>
                  </a:lnTo>
                  <a:lnTo>
                    <a:pt x="18275" y="14549"/>
                  </a:lnTo>
                  <a:lnTo>
                    <a:pt x="18290" y="14547"/>
                  </a:lnTo>
                  <a:lnTo>
                    <a:pt x="18292" y="14537"/>
                  </a:lnTo>
                  <a:lnTo>
                    <a:pt x="18291" y="14517"/>
                  </a:lnTo>
                  <a:lnTo>
                    <a:pt x="18288" y="14514"/>
                  </a:lnTo>
                  <a:lnTo>
                    <a:pt x="18288" y="14509"/>
                  </a:lnTo>
                  <a:lnTo>
                    <a:pt x="18290" y="14499"/>
                  </a:lnTo>
                  <a:lnTo>
                    <a:pt x="18289" y="14485"/>
                  </a:lnTo>
                  <a:lnTo>
                    <a:pt x="18280" y="14472"/>
                  </a:lnTo>
                  <a:lnTo>
                    <a:pt x="18271" y="14463"/>
                  </a:lnTo>
                  <a:lnTo>
                    <a:pt x="18267" y="14464"/>
                  </a:lnTo>
                  <a:lnTo>
                    <a:pt x="18267" y="14459"/>
                  </a:lnTo>
                  <a:lnTo>
                    <a:pt x="18270" y="14459"/>
                  </a:lnTo>
                  <a:lnTo>
                    <a:pt x="18273" y="14454"/>
                  </a:lnTo>
                  <a:lnTo>
                    <a:pt x="18263" y="14436"/>
                  </a:lnTo>
                  <a:lnTo>
                    <a:pt x="18256" y="14417"/>
                  </a:lnTo>
                  <a:lnTo>
                    <a:pt x="18259" y="14412"/>
                  </a:lnTo>
                  <a:lnTo>
                    <a:pt x="18258" y="14403"/>
                  </a:lnTo>
                  <a:lnTo>
                    <a:pt x="18248" y="14386"/>
                  </a:lnTo>
                  <a:lnTo>
                    <a:pt x="18236" y="14372"/>
                  </a:lnTo>
                  <a:lnTo>
                    <a:pt x="18235" y="14364"/>
                  </a:lnTo>
                  <a:lnTo>
                    <a:pt x="18238" y="14358"/>
                  </a:lnTo>
                  <a:lnTo>
                    <a:pt x="18244" y="14358"/>
                  </a:lnTo>
                  <a:lnTo>
                    <a:pt x="18250" y="14362"/>
                  </a:lnTo>
                  <a:lnTo>
                    <a:pt x="18254" y="14370"/>
                  </a:lnTo>
                  <a:lnTo>
                    <a:pt x="18257" y="14375"/>
                  </a:lnTo>
                  <a:lnTo>
                    <a:pt x="18263" y="14374"/>
                  </a:lnTo>
                  <a:lnTo>
                    <a:pt x="18266" y="14369"/>
                  </a:lnTo>
                  <a:lnTo>
                    <a:pt x="18272" y="14368"/>
                  </a:lnTo>
                  <a:lnTo>
                    <a:pt x="18275" y="14373"/>
                  </a:lnTo>
                  <a:lnTo>
                    <a:pt x="18275" y="14382"/>
                  </a:lnTo>
                  <a:lnTo>
                    <a:pt x="18273" y="14392"/>
                  </a:lnTo>
                  <a:lnTo>
                    <a:pt x="18268" y="14407"/>
                  </a:lnTo>
                  <a:lnTo>
                    <a:pt x="18275" y="14425"/>
                  </a:lnTo>
                  <a:lnTo>
                    <a:pt x="18282" y="14448"/>
                  </a:lnTo>
                  <a:lnTo>
                    <a:pt x="18292" y="14470"/>
                  </a:lnTo>
                  <a:lnTo>
                    <a:pt x="18305" y="14488"/>
                  </a:lnTo>
                  <a:lnTo>
                    <a:pt x="18327" y="14509"/>
                  </a:lnTo>
                  <a:lnTo>
                    <a:pt x="18346" y="14525"/>
                  </a:lnTo>
                  <a:lnTo>
                    <a:pt x="18349" y="14525"/>
                  </a:lnTo>
                  <a:lnTo>
                    <a:pt x="18348" y="14492"/>
                  </a:lnTo>
                  <a:lnTo>
                    <a:pt x="18341" y="14484"/>
                  </a:lnTo>
                  <a:lnTo>
                    <a:pt x="18335" y="14474"/>
                  </a:lnTo>
                  <a:lnTo>
                    <a:pt x="18330" y="14447"/>
                  </a:lnTo>
                  <a:lnTo>
                    <a:pt x="18326" y="14424"/>
                  </a:lnTo>
                  <a:lnTo>
                    <a:pt x="18322" y="14405"/>
                  </a:lnTo>
                  <a:lnTo>
                    <a:pt x="18322" y="14400"/>
                  </a:lnTo>
                  <a:lnTo>
                    <a:pt x="18324" y="14395"/>
                  </a:lnTo>
                  <a:lnTo>
                    <a:pt x="18331" y="14394"/>
                  </a:lnTo>
                  <a:lnTo>
                    <a:pt x="18334" y="14399"/>
                  </a:lnTo>
                  <a:lnTo>
                    <a:pt x="18339" y="14436"/>
                  </a:lnTo>
                  <a:lnTo>
                    <a:pt x="18341" y="14474"/>
                  </a:lnTo>
                  <a:lnTo>
                    <a:pt x="18350" y="14473"/>
                  </a:lnTo>
                  <a:lnTo>
                    <a:pt x="18352" y="14463"/>
                  </a:lnTo>
                  <a:lnTo>
                    <a:pt x="18355" y="14458"/>
                  </a:lnTo>
                  <a:lnTo>
                    <a:pt x="18358" y="14458"/>
                  </a:lnTo>
                  <a:lnTo>
                    <a:pt x="18363" y="14500"/>
                  </a:lnTo>
                  <a:lnTo>
                    <a:pt x="18365" y="14542"/>
                  </a:lnTo>
                  <a:lnTo>
                    <a:pt x="18369" y="14551"/>
                  </a:lnTo>
                  <a:lnTo>
                    <a:pt x="18372" y="14551"/>
                  </a:lnTo>
                  <a:lnTo>
                    <a:pt x="18377" y="14545"/>
                  </a:lnTo>
                  <a:lnTo>
                    <a:pt x="18380" y="14540"/>
                  </a:lnTo>
                  <a:lnTo>
                    <a:pt x="18385" y="14520"/>
                  </a:lnTo>
                  <a:lnTo>
                    <a:pt x="18391" y="14510"/>
                  </a:lnTo>
                  <a:lnTo>
                    <a:pt x="18394" y="14515"/>
                  </a:lnTo>
                  <a:lnTo>
                    <a:pt x="18395" y="14528"/>
                  </a:lnTo>
                  <a:lnTo>
                    <a:pt x="18398" y="14528"/>
                  </a:lnTo>
                  <a:lnTo>
                    <a:pt x="18403" y="14518"/>
                  </a:lnTo>
                  <a:lnTo>
                    <a:pt x="18409" y="14503"/>
                  </a:lnTo>
                  <a:lnTo>
                    <a:pt x="18411" y="14494"/>
                  </a:lnTo>
                  <a:lnTo>
                    <a:pt x="18417" y="14489"/>
                  </a:lnTo>
                  <a:lnTo>
                    <a:pt x="18423" y="14483"/>
                  </a:lnTo>
                  <a:lnTo>
                    <a:pt x="18429" y="14486"/>
                  </a:lnTo>
                  <a:lnTo>
                    <a:pt x="18432" y="14482"/>
                  </a:lnTo>
                  <a:lnTo>
                    <a:pt x="18441" y="14476"/>
                  </a:lnTo>
                  <a:lnTo>
                    <a:pt x="18440" y="14471"/>
                  </a:lnTo>
                  <a:lnTo>
                    <a:pt x="18437" y="14462"/>
                  </a:lnTo>
                  <a:lnTo>
                    <a:pt x="18433" y="14453"/>
                  </a:lnTo>
                  <a:lnTo>
                    <a:pt x="18433" y="14448"/>
                  </a:lnTo>
                  <a:lnTo>
                    <a:pt x="18442" y="14447"/>
                  </a:lnTo>
                  <a:lnTo>
                    <a:pt x="18441" y="14433"/>
                  </a:lnTo>
                  <a:lnTo>
                    <a:pt x="18444" y="14418"/>
                  </a:lnTo>
                  <a:lnTo>
                    <a:pt x="18442" y="14390"/>
                  </a:lnTo>
                  <a:lnTo>
                    <a:pt x="18439" y="14390"/>
                  </a:lnTo>
                  <a:lnTo>
                    <a:pt x="18437" y="14396"/>
                  </a:lnTo>
                  <a:lnTo>
                    <a:pt x="18431" y="14406"/>
                  </a:lnTo>
                  <a:lnTo>
                    <a:pt x="18425" y="14411"/>
                  </a:lnTo>
                  <a:lnTo>
                    <a:pt x="18426" y="14430"/>
                  </a:lnTo>
                  <a:lnTo>
                    <a:pt x="18420" y="14426"/>
                  </a:lnTo>
                  <a:lnTo>
                    <a:pt x="18417" y="14431"/>
                  </a:lnTo>
                  <a:lnTo>
                    <a:pt x="18406" y="14451"/>
                  </a:lnTo>
                  <a:lnTo>
                    <a:pt x="18395" y="14467"/>
                  </a:lnTo>
                  <a:lnTo>
                    <a:pt x="18391" y="14463"/>
                  </a:lnTo>
                  <a:lnTo>
                    <a:pt x="18391" y="14453"/>
                  </a:lnTo>
                  <a:lnTo>
                    <a:pt x="18399" y="14438"/>
                  </a:lnTo>
                  <a:lnTo>
                    <a:pt x="18411" y="14432"/>
                  </a:lnTo>
                  <a:lnTo>
                    <a:pt x="18410" y="14413"/>
                  </a:lnTo>
                  <a:lnTo>
                    <a:pt x="18419" y="14408"/>
                  </a:lnTo>
                  <a:lnTo>
                    <a:pt x="18425" y="14406"/>
                  </a:lnTo>
                  <a:lnTo>
                    <a:pt x="18428" y="14401"/>
                  </a:lnTo>
                  <a:lnTo>
                    <a:pt x="18427" y="14397"/>
                  </a:lnTo>
                  <a:lnTo>
                    <a:pt x="18424" y="14382"/>
                  </a:lnTo>
                  <a:lnTo>
                    <a:pt x="18417" y="14369"/>
                  </a:lnTo>
                  <a:lnTo>
                    <a:pt x="18396" y="14376"/>
                  </a:lnTo>
                  <a:lnTo>
                    <a:pt x="18381" y="14374"/>
                  </a:lnTo>
                  <a:lnTo>
                    <a:pt x="18381" y="14365"/>
                  </a:lnTo>
                  <a:lnTo>
                    <a:pt x="18377" y="14355"/>
                  </a:lnTo>
                  <a:lnTo>
                    <a:pt x="18374" y="14351"/>
                  </a:lnTo>
                  <a:lnTo>
                    <a:pt x="18365" y="14357"/>
                  </a:lnTo>
                  <a:lnTo>
                    <a:pt x="18359" y="14358"/>
                  </a:lnTo>
                  <a:lnTo>
                    <a:pt x="18353" y="14353"/>
                  </a:lnTo>
                  <a:lnTo>
                    <a:pt x="18350" y="14349"/>
                  </a:lnTo>
                  <a:lnTo>
                    <a:pt x="18335" y="14351"/>
                  </a:lnTo>
                  <a:lnTo>
                    <a:pt x="18323" y="14362"/>
                  </a:lnTo>
                  <a:lnTo>
                    <a:pt x="18317" y="14363"/>
                  </a:lnTo>
                  <a:lnTo>
                    <a:pt x="18301" y="14341"/>
                  </a:lnTo>
                  <a:lnTo>
                    <a:pt x="18300" y="14336"/>
                  </a:lnTo>
                  <a:lnTo>
                    <a:pt x="18319" y="14334"/>
                  </a:lnTo>
                  <a:lnTo>
                    <a:pt x="18337" y="14336"/>
                  </a:lnTo>
                  <a:lnTo>
                    <a:pt x="18364" y="14338"/>
                  </a:lnTo>
                  <a:lnTo>
                    <a:pt x="18367" y="14338"/>
                  </a:lnTo>
                  <a:lnTo>
                    <a:pt x="18367" y="14332"/>
                  </a:lnTo>
                  <a:lnTo>
                    <a:pt x="18361" y="14329"/>
                  </a:lnTo>
                  <a:lnTo>
                    <a:pt x="18354" y="14316"/>
                  </a:lnTo>
                  <a:lnTo>
                    <a:pt x="18353" y="14301"/>
                  </a:lnTo>
                  <a:lnTo>
                    <a:pt x="18359" y="14300"/>
                  </a:lnTo>
                  <a:lnTo>
                    <a:pt x="18366" y="14314"/>
                  </a:lnTo>
                  <a:lnTo>
                    <a:pt x="18376" y="14331"/>
                  </a:lnTo>
                  <a:lnTo>
                    <a:pt x="18379" y="14331"/>
                  </a:lnTo>
                  <a:lnTo>
                    <a:pt x="18384" y="14326"/>
                  </a:lnTo>
                  <a:lnTo>
                    <a:pt x="18381" y="14317"/>
                  </a:lnTo>
                  <a:lnTo>
                    <a:pt x="18378" y="14312"/>
                  </a:lnTo>
                  <a:lnTo>
                    <a:pt x="18371" y="14299"/>
                  </a:lnTo>
                  <a:lnTo>
                    <a:pt x="18368" y="14290"/>
                  </a:lnTo>
                  <a:lnTo>
                    <a:pt x="18367" y="14285"/>
                  </a:lnTo>
                  <a:lnTo>
                    <a:pt x="18370" y="14285"/>
                  </a:lnTo>
                  <a:lnTo>
                    <a:pt x="18380" y="14293"/>
                  </a:lnTo>
                  <a:lnTo>
                    <a:pt x="18390" y="14306"/>
                  </a:lnTo>
                  <a:lnTo>
                    <a:pt x="18393" y="14315"/>
                  </a:lnTo>
                  <a:lnTo>
                    <a:pt x="18400" y="14324"/>
                  </a:lnTo>
                  <a:lnTo>
                    <a:pt x="18403" y="14328"/>
                  </a:lnTo>
                  <a:lnTo>
                    <a:pt x="18412" y="14327"/>
                  </a:lnTo>
                  <a:lnTo>
                    <a:pt x="18421" y="14321"/>
                  </a:lnTo>
                  <a:lnTo>
                    <a:pt x="18433" y="14320"/>
                  </a:lnTo>
                  <a:lnTo>
                    <a:pt x="18436" y="14324"/>
                  </a:lnTo>
                  <a:lnTo>
                    <a:pt x="18437" y="14334"/>
                  </a:lnTo>
                  <a:lnTo>
                    <a:pt x="18440" y="14338"/>
                  </a:lnTo>
                  <a:lnTo>
                    <a:pt x="18446" y="14338"/>
                  </a:lnTo>
                  <a:lnTo>
                    <a:pt x="18454" y="14322"/>
                  </a:lnTo>
                  <a:lnTo>
                    <a:pt x="18457" y="14317"/>
                  </a:lnTo>
                  <a:lnTo>
                    <a:pt x="18456" y="14307"/>
                  </a:lnTo>
                  <a:lnTo>
                    <a:pt x="18453" y="14298"/>
                  </a:lnTo>
                  <a:lnTo>
                    <a:pt x="18450" y="14294"/>
                  </a:lnTo>
                  <a:lnTo>
                    <a:pt x="18446" y="14290"/>
                  </a:lnTo>
                  <a:lnTo>
                    <a:pt x="18443" y="14285"/>
                  </a:lnTo>
                  <a:lnTo>
                    <a:pt x="18434" y="14287"/>
                  </a:lnTo>
                  <a:lnTo>
                    <a:pt x="18431" y="14282"/>
                  </a:lnTo>
                  <a:lnTo>
                    <a:pt x="18428" y="14282"/>
                  </a:lnTo>
                  <a:lnTo>
                    <a:pt x="18427" y="14263"/>
                  </a:lnTo>
                  <a:lnTo>
                    <a:pt x="18430" y="14254"/>
                  </a:lnTo>
                  <a:lnTo>
                    <a:pt x="18429" y="14250"/>
                  </a:lnTo>
                  <a:lnTo>
                    <a:pt x="18432" y="14240"/>
                  </a:lnTo>
                  <a:lnTo>
                    <a:pt x="18431" y="14220"/>
                  </a:lnTo>
                  <a:lnTo>
                    <a:pt x="18428" y="14221"/>
                  </a:lnTo>
                  <a:lnTo>
                    <a:pt x="18430" y="14216"/>
                  </a:lnTo>
                  <a:lnTo>
                    <a:pt x="18433" y="14215"/>
                  </a:lnTo>
                  <a:lnTo>
                    <a:pt x="18437" y="14225"/>
                  </a:lnTo>
                  <a:lnTo>
                    <a:pt x="18439" y="14262"/>
                  </a:lnTo>
                  <a:lnTo>
                    <a:pt x="18436" y="14263"/>
                  </a:lnTo>
                  <a:lnTo>
                    <a:pt x="18433" y="14273"/>
                  </a:lnTo>
                  <a:lnTo>
                    <a:pt x="18434" y="14277"/>
                  </a:lnTo>
                  <a:lnTo>
                    <a:pt x="18443" y="14281"/>
                  </a:lnTo>
                  <a:lnTo>
                    <a:pt x="18452" y="14284"/>
                  </a:lnTo>
                  <a:lnTo>
                    <a:pt x="18458" y="14288"/>
                  </a:lnTo>
                  <a:lnTo>
                    <a:pt x="18465" y="14297"/>
                  </a:lnTo>
                  <a:lnTo>
                    <a:pt x="18468" y="14306"/>
                  </a:lnTo>
                  <a:lnTo>
                    <a:pt x="18472" y="14320"/>
                  </a:lnTo>
                  <a:lnTo>
                    <a:pt x="18478" y="14319"/>
                  </a:lnTo>
                  <a:lnTo>
                    <a:pt x="18500" y="14274"/>
                  </a:lnTo>
                  <a:lnTo>
                    <a:pt x="18522" y="14233"/>
                  </a:lnTo>
                  <a:lnTo>
                    <a:pt x="18522" y="14228"/>
                  </a:lnTo>
                  <a:lnTo>
                    <a:pt x="18497" y="14212"/>
                  </a:lnTo>
                  <a:lnTo>
                    <a:pt x="18478" y="14196"/>
                  </a:lnTo>
                  <a:lnTo>
                    <a:pt x="18466" y="14197"/>
                  </a:lnTo>
                  <a:lnTo>
                    <a:pt x="18460" y="14202"/>
                  </a:lnTo>
                  <a:lnTo>
                    <a:pt x="18459" y="14189"/>
                  </a:lnTo>
                  <a:lnTo>
                    <a:pt x="18462" y="14183"/>
                  </a:lnTo>
                  <a:lnTo>
                    <a:pt x="18465" y="14178"/>
                  </a:lnTo>
                  <a:lnTo>
                    <a:pt x="18468" y="14178"/>
                  </a:lnTo>
                  <a:lnTo>
                    <a:pt x="18477" y="14167"/>
                  </a:lnTo>
                  <a:lnTo>
                    <a:pt x="18479" y="14162"/>
                  </a:lnTo>
                  <a:lnTo>
                    <a:pt x="18479" y="14153"/>
                  </a:lnTo>
                  <a:lnTo>
                    <a:pt x="18481" y="14143"/>
                  </a:lnTo>
                  <a:lnTo>
                    <a:pt x="18481" y="14138"/>
                  </a:lnTo>
                  <a:lnTo>
                    <a:pt x="18490" y="14137"/>
                  </a:lnTo>
                  <a:lnTo>
                    <a:pt x="18493" y="14127"/>
                  </a:lnTo>
                  <a:lnTo>
                    <a:pt x="18492" y="14118"/>
                  </a:lnTo>
                  <a:lnTo>
                    <a:pt x="18495" y="14108"/>
                  </a:lnTo>
                  <a:lnTo>
                    <a:pt x="18500" y="14103"/>
                  </a:lnTo>
                  <a:lnTo>
                    <a:pt x="18507" y="14102"/>
                  </a:lnTo>
                  <a:lnTo>
                    <a:pt x="18507" y="14107"/>
                  </a:lnTo>
                  <a:lnTo>
                    <a:pt x="18498" y="14121"/>
                  </a:lnTo>
                  <a:lnTo>
                    <a:pt x="18496" y="14132"/>
                  </a:lnTo>
                  <a:lnTo>
                    <a:pt x="18499" y="14136"/>
                  </a:lnTo>
                  <a:lnTo>
                    <a:pt x="18500" y="14141"/>
                  </a:lnTo>
                  <a:lnTo>
                    <a:pt x="18497" y="14141"/>
                  </a:lnTo>
                  <a:lnTo>
                    <a:pt x="18494" y="14146"/>
                  </a:lnTo>
                  <a:lnTo>
                    <a:pt x="18494" y="14156"/>
                  </a:lnTo>
                  <a:lnTo>
                    <a:pt x="18492" y="14165"/>
                  </a:lnTo>
                  <a:lnTo>
                    <a:pt x="18486" y="14175"/>
                  </a:lnTo>
                  <a:lnTo>
                    <a:pt x="18484" y="14190"/>
                  </a:lnTo>
                  <a:lnTo>
                    <a:pt x="18512" y="14206"/>
                  </a:lnTo>
                  <a:lnTo>
                    <a:pt x="18534" y="14226"/>
                  </a:lnTo>
                  <a:lnTo>
                    <a:pt x="18546" y="14216"/>
                  </a:lnTo>
                  <a:lnTo>
                    <a:pt x="18556" y="14191"/>
                  </a:lnTo>
                  <a:lnTo>
                    <a:pt x="18565" y="14176"/>
                  </a:lnTo>
                  <a:lnTo>
                    <a:pt x="18576" y="14169"/>
                  </a:lnTo>
                  <a:lnTo>
                    <a:pt x="18579" y="14164"/>
                  </a:lnTo>
                  <a:lnTo>
                    <a:pt x="18585" y="14168"/>
                  </a:lnTo>
                  <a:lnTo>
                    <a:pt x="18598" y="14162"/>
                  </a:lnTo>
                  <a:lnTo>
                    <a:pt x="18600" y="14161"/>
                  </a:lnTo>
                  <a:lnTo>
                    <a:pt x="18600" y="14152"/>
                  </a:lnTo>
                  <a:lnTo>
                    <a:pt x="18596" y="14147"/>
                  </a:lnTo>
                  <a:lnTo>
                    <a:pt x="18596" y="14143"/>
                  </a:lnTo>
                  <a:lnTo>
                    <a:pt x="18581" y="14145"/>
                  </a:lnTo>
                  <a:lnTo>
                    <a:pt x="18575" y="14141"/>
                  </a:lnTo>
                  <a:lnTo>
                    <a:pt x="18578" y="14136"/>
                  </a:lnTo>
                  <a:lnTo>
                    <a:pt x="18584" y="14135"/>
                  </a:lnTo>
                  <a:lnTo>
                    <a:pt x="18590" y="14130"/>
                  </a:lnTo>
                  <a:lnTo>
                    <a:pt x="18611" y="14127"/>
                  </a:lnTo>
                  <a:lnTo>
                    <a:pt x="18622" y="14112"/>
                  </a:lnTo>
                  <a:lnTo>
                    <a:pt x="18636" y="14076"/>
                  </a:lnTo>
                  <a:lnTo>
                    <a:pt x="18641" y="14066"/>
                  </a:lnTo>
                  <a:lnTo>
                    <a:pt x="18640" y="14038"/>
                  </a:lnTo>
                  <a:lnTo>
                    <a:pt x="18636" y="14029"/>
                  </a:lnTo>
                  <a:lnTo>
                    <a:pt x="18627" y="14030"/>
                  </a:lnTo>
                  <a:lnTo>
                    <a:pt x="18624" y="14021"/>
                  </a:lnTo>
                  <a:lnTo>
                    <a:pt x="18615" y="14027"/>
                  </a:lnTo>
                  <a:lnTo>
                    <a:pt x="18600" y="14029"/>
                  </a:lnTo>
                  <a:lnTo>
                    <a:pt x="18590" y="14011"/>
                  </a:lnTo>
                  <a:lnTo>
                    <a:pt x="18580" y="13988"/>
                  </a:lnTo>
                  <a:lnTo>
                    <a:pt x="18570" y="13985"/>
                  </a:lnTo>
                  <a:lnTo>
                    <a:pt x="18561" y="13981"/>
                  </a:lnTo>
                  <a:lnTo>
                    <a:pt x="18558" y="13977"/>
                  </a:lnTo>
                  <a:lnTo>
                    <a:pt x="18560" y="13972"/>
                  </a:lnTo>
                  <a:lnTo>
                    <a:pt x="18582" y="13969"/>
                  </a:lnTo>
                  <a:lnTo>
                    <a:pt x="18588" y="13978"/>
                  </a:lnTo>
                  <a:lnTo>
                    <a:pt x="18595" y="13997"/>
                  </a:lnTo>
                  <a:lnTo>
                    <a:pt x="18602" y="14005"/>
                  </a:lnTo>
                  <a:lnTo>
                    <a:pt x="18608" y="14013"/>
                  </a:lnTo>
                  <a:lnTo>
                    <a:pt x="18608" y="14009"/>
                  </a:lnTo>
                  <a:lnTo>
                    <a:pt x="18604" y="13985"/>
                  </a:lnTo>
                  <a:lnTo>
                    <a:pt x="18594" y="13968"/>
                  </a:lnTo>
                  <a:lnTo>
                    <a:pt x="18586" y="13945"/>
                  </a:lnTo>
                  <a:lnTo>
                    <a:pt x="18577" y="13932"/>
                  </a:lnTo>
                  <a:lnTo>
                    <a:pt x="18576" y="13922"/>
                  </a:lnTo>
                  <a:lnTo>
                    <a:pt x="18581" y="13903"/>
                  </a:lnTo>
                  <a:lnTo>
                    <a:pt x="18586" y="13883"/>
                  </a:lnTo>
                  <a:lnTo>
                    <a:pt x="18589" y="13883"/>
                  </a:lnTo>
                  <a:lnTo>
                    <a:pt x="18593" y="13892"/>
                  </a:lnTo>
                  <a:lnTo>
                    <a:pt x="18593" y="13902"/>
                  </a:lnTo>
                  <a:lnTo>
                    <a:pt x="18591" y="13916"/>
                  </a:lnTo>
                  <a:lnTo>
                    <a:pt x="18585" y="13926"/>
                  </a:lnTo>
                  <a:lnTo>
                    <a:pt x="18595" y="13945"/>
                  </a:lnTo>
                  <a:lnTo>
                    <a:pt x="18603" y="13967"/>
                  </a:lnTo>
                  <a:lnTo>
                    <a:pt x="18606" y="13967"/>
                  </a:lnTo>
                  <a:lnTo>
                    <a:pt x="18616" y="13927"/>
                  </a:lnTo>
                  <a:lnTo>
                    <a:pt x="18629" y="13892"/>
                  </a:lnTo>
                  <a:lnTo>
                    <a:pt x="18628" y="13878"/>
                  </a:lnTo>
                  <a:lnTo>
                    <a:pt x="18631" y="13873"/>
                  </a:lnTo>
                  <a:lnTo>
                    <a:pt x="18640" y="13867"/>
                  </a:lnTo>
                  <a:lnTo>
                    <a:pt x="18649" y="13861"/>
                  </a:lnTo>
                  <a:lnTo>
                    <a:pt x="18652" y="13860"/>
                  </a:lnTo>
                  <a:lnTo>
                    <a:pt x="18649" y="13866"/>
                  </a:lnTo>
                  <a:lnTo>
                    <a:pt x="18643" y="13876"/>
                  </a:lnTo>
                  <a:lnTo>
                    <a:pt x="18635" y="13887"/>
                  </a:lnTo>
                  <a:lnTo>
                    <a:pt x="18633" y="13902"/>
                  </a:lnTo>
                  <a:lnTo>
                    <a:pt x="18630" y="13916"/>
                  </a:lnTo>
                  <a:lnTo>
                    <a:pt x="18625" y="13931"/>
                  </a:lnTo>
                  <a:lnTo>
                    <a:pt x="18619" y="13936"/>
                  </a:lnTo>
                  <a:lnTo>
                    <a:pt x="18618" y="13970"/>
                  </a:lnTo>
                  <a:lnTo>
                    <a:pt x="18616" y="13994"/>
                  </a:lnTo>
                  <a:lnTo>
                    <a:pt x="18616" y="13998"/>
                  </a:lnTo>
                  <a:lnTo>
                    <a:pt x="18622" y="13997"/>
                  </a:lnTo>
                  <a:lnTo>
                    <a:pt x="18628" y="13992"/>
                  </a:lnTo>
                  <a:lnTo>
                    <a:pt x="18635" y="14001"/>
                  </a:lnTo>
                  <a:lnTo>
                    <a:pt x="18644" y="14014"/>
                  </a:lnTo>
                  <a:lnTo>
                    <a:pt x="18670" y="13987"/>
                  </a:lnTo>
                  <a:lnTo>
                    <a:pt x="18693" y="13956"/>
                  </a:lnTo>
                  <a:lnTo>
                    <a:pt x="18692" y="13928"/>
                  </a:lnTo>
                  <a:lnTo>
                    <a:pt x="18694" y="13913"/>
                  </a:lnTo>
                  <a:lnTo>
                    <a:pt x="18705" y="13902"/>
                  </a:lnTo>
                  <a:lnTo>
                    <a:pt x="18714" y="13891"/>
                  </a:lnTo>
                  <a:lnTo>
                    <a:pt x="18713" y="13882"/>
                  </a:lnTo>
                  <a:lnTo>
                    <a:pt x="18707" y="13878"/>
                  </a:lnTo>
                  <a:lnTo>
                    <a:pt x="18741" y="13841"/>
                  </a:lnTo>
                  <a:lnTo>
                    <a:pt x="18741" y="13822"/>
                  </a:lnTo>
                  <a:lnTo>
                    <a:pt x="18727" y="13847"/>
                  </a:lnTo>
                  <a:lnTo>
                    <a:pt x="18726" y="13832"/>
                  </a:lnTo>
                  <a:lnTo>
                    <a:pt x="18717" y="13830"/>
                  </a:lnTo>
                  <a:lnTo>
                    <a:pt x="18726" y="13766"/>
                  </a:lnTo>
                  <a:lnTo>
                    <a:pt x="18754" y="13730"/>
                  </a:lnTo>
                  <a:lnTo>
                    <a:pt x="18764" y="13747"/>
                  </a:lnTo>
                  <a:lnTo>
                    <a:pt x="18770" y="13737"/>
                  </a:lnTo>
                  <a:lnTo>
                    <a:pt x="18765" y="13761"/>
                  </a:lnTo>
                  <a:lnTo>
                    <a:pt x="18814" y="13727"/>
                  </a:lnTo>
                  <a:lnTo>
                    <a:pt x="18784" y="13721"/>
                  </a:lnTo>
                  <a:lnTo>
                    <a:pt x="18796" y="13711"/>
                  </a:lnTo>
                  <a:lnTo>
                    <a:pt x="18814" y="13713"/>
                  </a:lnTo>
                  <a:lnTo>
                    <a:pt x="18798" y="13696"/>
                  </a:lnTo>
                  <a:lnTo>
                    <a:pt x="18810" y="13699"/>
                  </a:lnTo>
                  <a:lnTo>
                    <a:pt x="18807" y="13685"/>
                  </a:lnTo>
                  <a:lnTo>
                    <a:pt x="18812" y="13675"/>
                  </a:lnTo>
                  <a:lnTo>
                    <a:pt x="18814" y="13665"/>
                  </a:lnTo>
                  <a:lnTo>
                    <a:pt x="18820" y="13660"/>
                  </a:lnTo>
                  <a:lnTo>
                    <a:pt x="18832" y="13649"/>
                  </a:lnTo>
                  <a:lnTo>
                    <a:pt x="18841" y="13643"/>
                  </a:lnTo>
                  <a:lnTo>
                    <a:pt x="18837" y="13638"/>
                  </a:lnTo>
                  <a:lnTo>
                    <a:pt x="18834" y="13639"/>
                  </a:lnTo>
                  <a:lnTo>
                    <a:pt x="18835" y="13644"/>
                  </a:lnTo>
                  <a:lnTo>
                    <a:pt x="18831" y="13640"/>
                  </a:lnTo>
                  <a:lnTo>
                    <a:pt x="18834" y="13630"/>
                  </a:lnTo>
                  <a:lnTo>
                    <a:pt x="18834" y="13620"/>
                  </a:lnTo>
                  <a:lnTo>
                    <a:pt x="18821" y="13617"/>
                  </a:lnTo>
                  <a:lnTo>
                    <a:pt x="18809" y="13609"/>
                  </a:lnTo>
                  <a:lnTo>
                    <a:pt x="18806" y="13609"/>
                  </a:lnTo>
                  <a:lnTo>
                    <a:pt x="18808" y="13604"/>
                  </a:lnTo>
                  <a:lnTo>
                    <a:pt x="18835" y="13601"/>
                  </a:lnTo>
                  <a:lnTo>
                    <a:pt x="18839" y="13610"/>
                  </a:lnTo>
                  <a:lnTo>
                    <a:pt x="18845" y="13619"/>
                  </a:lnTo>
                  <a:lnTo>
                    <a:pt x="18849" y="13618"/>
                  </a:lnTo>
                  <a:lnTo>
                    <a:pt x="18851" y="13609"/>
                  </a:lnTo>
                  <a:lnTo>
                    <a:pt x="18851" y="13604"/>
                  </a:lnTo>
                  <a:lnTo>
                    <a:pt x="18848" y="13600"/>
                  </a:lnTo>
                  <a:lnTo>
                    <a:pt x="18835" y="13587"/>
                  </a:lnTo>
                  <a:lnTo>
                    <a:pt x="18820" y="13584"/>
                  </a:lnTo>
                  <a:lnTo>
                    <a:pt x="18819" y="13579"/>
                  </a:lnTo>
                  <a:lnTo>
                    <a:pt x="18828" y="13569"/>
                  </a:lnTo>
                  <a:lnTo>
                    <a:pt x="18843" y="13567"/>
                  </a:lnTo>
                  <a:lnTo>
                    <a:pt x="18852" y="13575"/>
                  </a:lnTo>
                  <a:lnTo>
                    <a:pt x="18853" y="13589"/>
                  </a:lnTo>
                  <a:lnTo>
                    <a:pt x="18856" y="13598"/>
                  </a:lnTo>
                  <a:lnTo>
                    <a:pt x="18860" y="13598"/>
                  </a:lnTo>
                  <a:lnTo>
                    <a:pt x="18865" y="13588"/>
                  </a:lnTo>
                  <a:lnTo>
                    <a:pt x="18873" y="13568"/>
                  </a:lnTo>
                  <a:lnTo>
                    <a:pt x="18872" y="13549"/>
                  </a:lnTo>
                  <a:lnTo>
                    <a:pt x="18869" y="13545"/>
                  </a:lnTo>
                  <a:lnTo>
                    <a:pt x="18866" y="13550"/>
                  </a:lnTo>
                  <a:lnTo>
                    <a:pt x="18863" y="13545"/>
                  </a:lnTo>
                  <a:lnTo>
                    <a:pt x="18862" y="13531"/>
                  </a:lnTo>
                  <a:lnTo>
                    <a:pt x="18856" y="13518"/>
                  </a:lnTo>
                  <a:lnTo>
                    <a:pt x="18840" y="13515"/>
                  </a:lnTo>
                  <a:lnTo>
                    <a:pt x="18828" y="13507"/>
                  </a:lnTo>
                  <a:lnTo>
                    <a:pt x="18818" y="13503"/>
                  </a:lnTo>
                  <a:lnTo>
                    <a:pt x="18812" y="13490"/>
                  </a:lnTo>
                  <a:lnTo>
                    <a:pt x="18807" y="13458"/>
                  </a:lnTo>
                  <a:lnTo>
                    <a:pt x="18806" y="13434"/>
                  </a:lnTo>
                  <a:lnTo>
                    <a:pt x="18809" y="13429"/>
                  </a:lnTo>
                  <a:lnTo>
                    <a:pt x="18812" y="13428"/>
                  </a:lnTo>
                  <a:lnTo>
                    <a:pt x="18814" y="13423"/>
                  </a:lnTo>
                  <a:lnTo>
                    <a:pt x="18817" y="13413"/>
                  </a:lnTo>
                  <a:lnTo>
                    <a:pt x="18824" y="13379"/>
                  </a:lnTo>
                  <a:lnTo>
                    <a:pt x="18838" y="13345"/>
                  </a:lnTo>
                  <a:lnTo>
                    <a:pt x="18839" y="13364"/>
                  </a:lnTo>
                  <a:lnTo>
                    <a:pt x="18837" y="13383"/>
                  </a:lnTo>
                  <a:lnTo>
                    <a:pt x="18831" y="13402"/>
                  </a:lnTo>
                  <a:lnTo>
                    <a:pt x="18829" y="13417"/>
                  </a:lnTo>
                  <a:lnTo>
                    <a:pt x="18824" y="13436"/>
                  </a:lnTo>
                  <a:lnTo>
                    <a:pt x="18819" y="13446"/>
                  </a:lnTo>
                  <a:lnTo>
                    <a:pt x="18816" y="13461"/>
                  </a:lnTo>
                  <a:lnTo>
                    <a:pt x="18820" y="13471"/>
                  </a:lnTo>
                  <a:lnTo>
                    <a:pt x="18826" y="13474"/>
                  </a:lnTo>
                  <a:lnTo>
                    <a:pt x="18838" y="13473"/>
                  </a:lnTo>
                  <a:lnTo>
                    <a:pt x="18847" y="13462"/>
                  </a:lnTo>
                  <a:lnTo>
                    <a:pt x="18850" y="13457"/>
                  </a:lnTo>
                  <a:lnTo>
                    <a:pt x="18849" y="13438"/>
                  </a:lnTo>
                  <a:lnTo>
                    <a:pt x="18850" y="13414"/>
                  </a:lnTo>
                  <a:lnTo>
                    <a:pt x="18853" y="13409"/>
                  </a:lnTo>
                  <a:lnTo>
                    <a:pt x="18860" y="13418"/>
                  </a:lnTo>
                  <a:lnTo>
                    <a:pt x="18863" y="13418"/>
                  </a:lnTo>
                  <a:lnTo>
                    <a:pt x="18861" y="13389"/>
                  </a:lnTo>
                  <a:lnTo>
                    <a:pt x="18863" y="13365"/>
                  </a:lnTo>
                  <a:lnTo>
                    <a:pt x="18865" y="13346"/>
                  </a:lnTo>
                  <a:lnTo>
                    <a:pt x="18870" y="13317"/>
                  </a:lnTo>
                  <a:lnTo>
                    <a:pt x="18882" y="13268"/>
                  </a:lnTo>
                  <a:lnTo>
                    <a:pt x="18893" y="13243"/>
                  </a:lnTo>
                  <a:lnTo>
                    <a:pt x="18901" y="13218"/>
                  </a:lnTo>
                  <a:lnTo>
                    <a:pt x="18913" y="13154"/>
                  </a:lnTo>
                  <a:lnTo>
                    <a:pt x="18926" y="13106"/>
                  </a:lnTo>
                  <a:lnTo>
                    <a:pt x="18939" y="13071"/>
                  </a:lnTo>
                  <a:lnTo>
                    <a:pt x="18961" y="13025"/>
                  </a:lnTo>
                  <a:lnTo>
                    <a:pt x="18980" y="12990"/>
                  </a:lnTo>
                  <a:lnTo>
                    <a:pt x="18997" y="12964"/>
                  </a:lnTo>
                  <a:lnTo>
                    <a:pt x="19017" y="12947"/>
                  </a:lnTo>
                  <a:lnTo>
                    <a:pt x="19035" y="12931"/>
                  </a:lnTo>
                  <a:lnTo>
                    <a:pt x="19046" y="12915"/>
                  </a:lnTo>
                  <a:lnTo>
                    <a:pt x="19049" y="12911"/>
                  </a:lnTo>
                  <a:lnTo>
                    <a:pt x="19046" y="12911"/>
                  </a:lnTo>
                  <a:lnTo>
                    <a:pt x="19042" y="12901"/>
                  </a:lnTo>
                  <a:lnTo>
                    <a:pt x="19033" y="12898"/>
                  </a:lnTo>
                  <a:lnTo>
                    <a:pt x="19028" y="12904"/>
                  </a:lnTo>
                  <a:lnTo>
                    <a:pt x="19019" y="12909"/>
                  </a:lnTo>
                  <a:lnTo>
                    <a:pt x="19018" y="12904"/>
                  </a:lnTo>
                  <a:lnTo>
                    <a:pt x="19027" y="12894"/>
                  </a:lnTo>
                  <a:lnTo>
                    <a:pt x="19033" y="12889"/>
                  </a:lnTo>
                  <a:lnTo>
                    <a:pt x="19048" y="12896"/>
                  </a:lnTo>
                  <a:lnTo>
                    <a:pt x="19055" y="12891"/>
                  </a:lnTo>
                  <a:lnTo>
                    <a:pt x="19063" y="12885"/>
                  </a:lnTo>
                  <a:lnTo>
                    <a:pt x="19080" y="12868"/>
                  </a:lnTo>
                  <a:lnTo>
                    <a:pt x="19097" y="12852"/>
                  </a:lnTo>
                  <a:lnTo>
                    <a:pt x="19109" y="12836"/>
                  </a:lnTo>
                  <a:lnTo>
                    <a:pt x="19109" y="12832"/>
                  </a:lnTo>
                  <a:lnTo>
                    <a:pt x="19111" y="12813"/>
                  </a:lnTo>
                  <a:lnTo>
                    <a:pt x="19113" y="12798"/>
                  </a:lnTo>
                  <a:lnTo>
                    <a:pt x="19116" y="12793"/>
                  </a:lnTo>
                  <a:lnTo>
                    <a:pt x="19119" y="12797"/>
                  </a:lnTo>
                  <a:lnTo>
                    <a:pt x="19125" y="12806"/>
                  </a:lnTo>
                  <a:lnTo>
                    <a:pt x="19123" y="12820"/>
                  </a:lnTo>
                  <a:lnTo>
                    <a:pt x="19118" y="12831"/>
                  </a:lnTo>
                  <a:lnTo>
                    <a:pt x="19118" y="12835"/>
                  </a:lnTo>
                  <a:lnTo>
                    <a:pt x="19121" y="12835"/>
                  </a:lnTo>
                  <a:lnTo>
                    <a:pt x="19130" y="12829"/>
                  </a:lnTo>
                  <a:lnTo>
                    <a:pt x="19145" y="12823"/>
                  </a:lnTo>
                  <a:lnTo>
                    <a:pt x="19159" y="12816"/>
                  </a:lnTo>
                  <a:lnTo>
                    <a:pt x="19168" y="12805"/>
                  </a:lnTo>
                  <a:lnTo>
                    <a:pt x="19173" y="12795"/>
                  </a:lnTo>
                  <a:lnTo>
                    <a:pt x="19176" y="12785"/>
                  </a:lnTo>
                  <a:lnTo>
                    <a:pt x="19172" y="12776"/>
                  </a:lnTo>
                  <a:lnTo>
                    <a:pt x="19169" y="12767"/>
                  </a:lnTo>
                  <a:lnTo>
                    <a:pt x="19172" y="12767"/>
                  </a:lnTo>
                  <a:lnTo>
                    <a:pt x="19178" y="12776"/>
                  </a:lnTo>
                  <a:lnTo>
                    <a:pt x="19182" y="12785"/>
                  </a:lnTo>
                  <a:lnTo>
                    <a:pt x="19182" y="12794"/>
                  </a:lnTo>
                  <a:lnTo>
                    <a:pt x="19179" y="12794"/>
                  </a:lnTo>
                  <a:lnTo>
                    <a:pt x="19180" y="12800"/>
                  </a:lnTo>
                  <a:lnTo>
                    <a:pt x="19203" y="12786"/>
                  </a:lnTo>
                  <a:lnTo>
                    <a:pt x="19227" y="12779"/>
                  </a:lnTo>
                  <a:lnTo>
                    <a:pt x="19245" y="12782"/>
                  </a:lnTo>
                  <a:lnTo>
                    <a:pt x="19264" y="12784"/>
                  </a:lnTo>
                  <a:lnTo>
                    <a:pt x="19266" y="12779"/>
                  </a:lnTo>
                  <a:lnTo>
                    <a:pt x="19262" y="12760"/>
                  </a:lnTo>
                  <a:lnTo>
                    <a:pt x="19270" y="12731"/>
                  </a:lnTo>
                  <a:lnTo>
                    <a:pt x="19280" y="12688"/>
                  </a:lnTo>
                  <a:lnTo>
                    <a:pt x="19279" y="12659"/>
                  </a:lnTo>
                  <a:lnTo>
                    <a:pt x="19274" y="12631"/>
                  </a:lnTo>
                  <a:lnTo>
                    <a:pt x="19256" y="12576"/>
                  </a:lnTo>
                  <a:lnTo>
                    <a:pt x="19248" y="12544"/>
                  </a:lnTo>
                  <a:lnTo>
                    <a:pt x="19248" y="12534"/>
                  </a:lnTo>
                  <a:lnTo>
                    <a:pt x="19251" y="12529"/>
                  </a:lnTo>
                  <a:lnTo>
                    <a:pt x="19254" y="12529"/>
                  </a:lnTo>
                  <a:lnTo>
                    <a:pt x="19264" y="12552"/>
                  </a:lnTo>
                  <a:lnTo>
                    <a:pt x="19275" y="12579"/>
                  </a:lnTo>
                  <a:lnTo>
                    <a:pt x="19279" y="12607"/>
                  </a:lnTo>
                  <a:lnTo>
                    <a:pt x="19283" y="12625"/>
                  </a:lnTo>
                  <a:lnTo>
                    <a:pt x="19292" y="12619"/>
                  </a:lnTo>
                  <a:lnTo>
                    <a:pt x="19297" y="12614"/>
                  </a:lnTo>
                  <a:lnTo>
                    <a:pt x="19297" y="12595"/>
                  </a:lnTo>
                  <a:lnTo>
                    <a:pt x="19298" y="12566"/>
                  </a:lnTo>
                  <a:lnTo>
                    <a:pt x="19297" y="12543"/>
                  </a:lnTo>
                  <a:lnTo>
                    <a:pt x="19302" y="12524"/>
                  </a:lnTo>
                  <a:lnTo>
                    <a:pt x="19299" y="12524"/>
                  </a:lnTo>
                  <a:lnTo>
                    <a:pt x="19296" y="12519"/>
                  </a:lnTo>
                  <a:lnTo>
                    <a:pt x="19292" y="12510"/>
                  </a:lnTo>
                  <a:lnTo>
                    <a:pt x="19295" y="12505"/>
                  </a:lnTo>
                  <a:lnTo>
                    <a:pt x="19301" y="12509"/>
                  </a:lnTo>
                  <a:lnTo>
                    <a:pt x="19304" y="12504"/>
                  </a:lnTo>
                  <a:lnTo>
                    <a:pt x="19303" y="12490"/>
                  </a:lnTo>
                  <a:lnTo>
                    <a:pt x="19300" y="12490"/>
                  </a:lnTo>
                  <a:lnTo>
                    <a:pt x="19297" y="12486"/>
                  </a:lnTo>
                  <a:lnTo>
                    <a:pt x="19297" y="12481"/>
                  </a:lnTo>
                  <a:lnTo>
                    <a:pt x="19306" y="12480"/>
                  </a:lnTo>
                  <a:lnTo>
                    <a:pt x="19314" y="12460"/>
                  </a:lnTo>
                  <a:lnTo>
                    <a:pt x="19319" y="12436"/>
                  </a:lnTo>
                  <a:lnTo>
                    <a:pt x="19324" y="12426"/>
                  </a:lnTo>
                  <a:lnTo>
                    <a:pt x="19323" y="12407"/>
                  </a:lnTo>
                  <a:lnTo>
                    <a:pt x="19320" y="12407"/>
                  </a:lnTo>
                  <a:lnTo>
                    <a:pt x="19317" y="12403"/>
                  </a:lnTo>
                  <a:lnTo>
                    <a:pt x="19331" y="12373"/>
                  </a:lnTo>
                  <a:lnTo>
                    <a:pt x="19345" y="12347"/>
                  </a:lnTo>
                  <a:lnTo>
                    <a:pt x="19344" y="12342"/>
                  </a:lnTo>
                  <a:lnTo>
                    <a:pt x="19341" y="12338"/>
                  </a:lnTo>
                  <a:lnTo>
                    <a:pt x="19341" y="12328"/>
                  </a:lnTo>
                  <a:lnTo>
                    <a:pt x="19344" y="12328"/>
                  </a:lnTo>
                  <a:lnTo>
                    <a:pt x="19347" y="12332"/>
                  </a:lnTo>
                  <a:lnTo>
                    <a:pt x="19350" y="12332"/>
                  </a:lnTo>
                  <a:lnTo>
                    <a:pt x="19361" y="12307"/>
                  </a:lnTo>
                  <a:lnTo>
                    <a:pt x="19369" y="12288"/>
                  </a:lnTo>
                  <a:lnTo>
                    <a:pt x="19368" y="12282"/>
                  </a:lnTo>
                  <a:lnTo>
                    <a:pt x="19366" y="12278"/>
                  </a:lnTo>
                  <a:lnTo>
                    <a:pt x="19362" y="12274"/>
                  </a:lnTo>
                  <a:lnTo>
                    <a:pt x="19362" y="12269"/>
                  </a:lnTo>
                  <a:lnTo>
                    <a:pt x="19365" y="12269"/>
                  </a:lnTo>
                  <a:lnTo>
                    <a:pt x="19374" y="12277"/>
                  </a:lnTo>
                  <a:lnTo>
                    <a:pt x="19377" y="12272"/>
                  </a:lnTo>
                  <a:lnTo>
                    <a:pt x="19393" y="12236"/>
                  </a:lnTo>
                  <a:lnTo>
                    <a:pt x="19412" y="12192"/>
                  </a:lnTo>
                  <a:lnTo>
                    <a:pt x="19424" y="12176"/>
                  </a:lnTo>
                  <a:lnTo>
                    <a:pt x="19438" y="12165"/>
                  </a:lnTo>
                  <a:lnTo>
                    <a:pt x="19447" y="12154"/>
                  </a:lnTo>
                  <a:lnTo>
                    <a:pt x="19440" y="12140"/>
                  </a:lnTo>
                  <a:lnTo>
                    <a:pt x="19449" y="12130"/>
                  </a:lnTo>
                  <a:lnTo>
                    <a:pt x="19424" y="12129"/>
                  </a:lnTo>
                  <a:lnTo>
                    <a:pt x="19411" y="12102"/>
                  </a:lnTo>
                  <a:lnTo>
                    <a:pt x="19402" y="12103"/>
                  </a:lnTo>
                  <a:lnTo>
                    <a:pt x="19410" y="12092"/>
                  </a:lnTo>
                  <a:lnTo>
                    <a:pt x="19426" y="12090"/>
                  </a:lnTo>
                  <a:lnTo>
                    <a:pt x="19433" y="12061"/>
                  </a:lnTo>
                  <a:lnTo>
                    <a:pt x="19407" y="12022"/>
                  </a:lnTo>
                  <a:lnTo>
                    <a:pt x="19399" y="12037"/>
                  </a:lnTo>
                  <a:lnTo>
                    <a:pt x="19393" y="11985"/>
                  </a:lnTo>
                  <a:lnTo>
                    <a:pt x="19400" y="12003"/>
                  </a:lnTo>
                  <a:lnTo>
                    <a:pt x="19421" y="11986"/>
                  </a:lnTo>
                  <a:lnTo>
                    <a:pt x="19428" y="12024"/>
                  </a:lnTo>
                  <a:lnTo>
                    <a:pt x="19457" y="12053"/>
                  </a:lnTo>
                  <a:lnTo>
                    <a:pt x="19445" y="12064"/>
                  </a:lnTo>
                  <a:lnTo>
                    <a:pt x="19427" y="12114"/>
                  </a:lnTo>
                  <a:lnTo>
                    <a:pt x="19439" y="12113"/>
                  </a:lnTo>
                  <a:lnTo>
                    <a:pt x="19441" y="12103"/>
                  </a:lnTo>
                  <a:lnTo>
                    <a:pt x="19470" y="12123"/>
                  </a:lnTo>
                  <a:lnTo>
                    <a:pt x="19502" y="12043"/>
                  </a:lnTo>
                  <a:lnTo>
                    <a:pt x="19495" y="12025"/>
                  </a:lnTo>
                  <a:lnTo>
                    <a:pt x="19498" y="12024"/>
                  </a:lnTo>
                  <a:lnTo>
                    <a:pt x="19501" y="12029"/>
                  </a:lnTo>
                  <a:lnTo>
                    <a:pt x="19504" y="12028"/>
                  </a:lnTo>
                  <a:lnTo>
                    <a:pt x="19510" y="12023"/>
                  </a:lnTo>
                  <a:lnTo>
                    <a:pt x="19518" y="12008"/>
                  </a:lnTo>
                  <a:lnTo>
                    <a:pt x="19518" y="12003"/>
                  </a:lnTo>
                  <a:lnTo>
                    <a:pt x="19508" y="11995"/>
                  </a:lnTo>
                  <a:lnTo>
                    <a:pt x="19502" y="11981"/>
                  </a:lnTo>
                  <a:lnTo>
                    <a:pt x="19502" y="11976"/>
                  </a:lnTo>
                  <a:lnTo>
                    <a:pt x="19514" y="11985"/>
                  </a:lnTo>
                  <a:lnTo>
                    <a:pt x="19520" y="11993"/>
                  </a:lnTo>
                  <a:lnTo>
                    <a:pt x="19523" y="11993"/>
                  </a:lnTo>
                  <a:lnTo>
                    <a:pt x="19529" y="11983"/>
                  </a:lnTo>
                  <a:lnTo>
                    <a:pt x="19532" y="11973"/>
                  </a:lnTo>
                  <a:lnTo>
                    <a:pt x="19531" y="11968"/>
                  </a:lnTo>
                  <a:lnTo>
                    <a:pt x="19521" y="11950"/>
                  </a:lnTo>
                  <a:lnTo>
                    <a:pt x="19511" y="11933"/>
                  </a:lnTo>
                  <a:lnTo>
                    <a:pt x="19508" y="11924"/>
                  </a:lnTo>
                  <a:lnTo>
                    <a:pt x="19508" y="11919"/>
                  </a:lnTo>
                  <a:lnTo>
                    <a:pt x="19539" y="11944"/>
                  </a:lnTo>
                  <a:lnTo>
                    <a:pt x="19543" y="11952"/>
                  </a:lnTo>
                  <a:lnTo>
                    <a:pt x="19540" y="11962"/>
                  </a:lnTo>
                  <a:lnTo>
                    <a:pt x="19538" y="11977"/>
                  </a:lnTo>
                  <a:lnTo>
                    <a:pt x="19541" y="11981"/>
                  </a:lnTo>
                  <a:lnTo>
                    <a:pt x="19547" y="11980"/>
                  </a:lnTo>
                  <a:lnTo>
                    <a:pt x="19570" y="11959"/>
                  </a:lnTo>
                  <a:lnTo>
                    <a:pt x="19596" y="11932"/>
                  </a:lnTo>
                  <a:lnTo>
                    <a:pt x="19596" y="11927"/>
                  </a:lnTo>
                  <a:lnTo>
                    <a:pt x="19599" y="11927"/>
                  </a:lnTo>
                  <a:lnTo>
                    <a:pt x="19595" y="11917"/>
                  </a:lnTo>
                  <a:lnTo>
                    <a:pt x="19598" y="11917"/>
                  </a:lnTo>
                  <a:lnTo>
                    <a:pt x="19598" y="11912"/>
                  </a:lnTo>
                  <a:lnTo>
                    <a:pt x="19652" y="11896"/>
                  </a:lnTo>
                  <a:lnTo>
                    <a:pt x="19702" y="11876"/>
                  </a:lnTo>
                  <a:lnTo>
                    <a:pt x="19699" y="11867"/>
                  </a:lnTo>
                  <a:lnTo>
                    <a:pt x="19692" y="11858"/>
                  </a:lnTo>
                  <a:lnTo>
                    <a:pt x="19681" y="11860"/>
                  </a:lnTo>
                  <a:lnTo>
                    <a:pt x="19668" y="11857"/>
                  </a:lnTo>
                  <a:lnTo>
                    <a:pt x="19671" y="11847"/>
                  </a:lnTo>
                  <a:lnTo>
                    <a:pt x="19676" y="11837"/>
                  </a:lnTo>
                  <a:lnTo>
                    <a:pt x="19684" y="11816"/>
                  </a:lnTo>
                  <a:lnTo>
                    <a:pt x="19693" y="11802"/>
                  </a:lnTo>
                  <a:lnTo>
                    <a:pt x="19706" y="11823"/>
                  </a:lnTo>
                  <a:lnTo>
                    <a:pt x="19713" y="11841"/>
                  </a:lnTo>
                  <a:lnTo>
                    <a:pt x="19710" y="11856"/>
                  </a:lnTo>
                  <a:lnTo>
                    <a:pt x="19711" y="11874"/>
                  </a:lnTo>
                  <a:lnTo>
                    <a:pt x="19723" y="11873"/>
                  </a:lnTo>
                  <a:lnTo>
                    <a:pt x="19735" y="11867"/>
                  </a:lnTo>
                  <a:lnTo>
                    <a:pt x="19732" y="11862"/>
                  </a:lnTo>
                  <a:lnTo>
                    <a:pt x="19729" y="11858"/>
                  </a:lnTo>
                  <a:lnTo>
                    <a:pt x="19725" y="11845"/>
                  </a:lnTo>
                  <a:lnTo>
                    <a:pt x="19721" y="11826"/>
                  </a:lnTo>
                  <a:lnTo>
                    <a:pt x="19717" y="11808"/>
                  </a:lnTo>
                  <a:lnTo>
                    <a:pt x="19716" y="11784"/>
                  </a:lnTo>
                  <a:lnTo>
                    <a:pt x="19719" y="11784"/>
                  </a:lnTo>
                  <a:lnTo>
                    <a:pt x="19728" y="11797"/>
                  </a:lnTo>
                  <a:lnTo>
                    <a:pt x="19732" y="11811"/>
                  </a:lnTo>
                  <a:lnTo>
                    <a:pt x="19738" y="11810"/>
                  </a:lnTo>
                  <a:lnTo>
                    <a:pt x="19738" y="11800"/>
                  </a:lnTo>
                  <a:lnTo>
                    <a:pt x="19744" y="11795"/>
                  </a:lnTo>
                  <a:lnTo>
                    <a:pt x="19747" y="11799"/>
                  </a:lnTo>
                  <a:lnTo>
                    <a:pt x="19747" y="11808"/>
                  </a:lnTo>
                  <a:lnTo>
                    <a:pt x="19745" y="11819"/>
                  </a:lnTo>
                  <a:lnTo>
                    <a:pt x="19742" y="11824"/>
                  </a:lnTo>
                  <a:lnTo>
                    <a:pt x="19743" y="11838"/>
                  </a:lnTo>
                  <a:lnTo>
                    <a:pt x="19749" y="11847"/>
                  </a:lnTo>
                  <a:lnTo>
                    <a:pt x="19767" y="11845"/>
                  </a:lnTo>
                  <a:lnTo>
                    <a:pt x="19782" y="11833"/>
                  </a:lnTo>
                  <a:lnTo>
                    <a:pt x="19785" y="11828"/>
                  </a:lnTo>
                  <a:lnTo>
                    <a:pt x="19784" y="11823"/>
                  </a:lnTo>
                  <a:lnTo>
                    <a:pt x="19781" y="11819"/>
                  </a:lnTo>
                  <a:lnTo>
                    <a:pt x="19775" y="11819"/>
                  </a:lnTo>
                  <a:lnTo>
                    <a:pt x="19772" y="11810"/>
                  </a:lnTo>
                  <a:lnTo>
                    <a:pt x="19769" y="11806"/>
                  </a:lnTo>
                  <a:lnTo>
                    <a:pt x="19770" y="11787"/>
                  </a:lnTo>
                  <a:lnTo>
                    <a:pt x="19770" y="11782"/>
                  </a:lnTo>
                  <a:lnTo>
                    <a:pt x="19774" y="11787"/>
                  </a:lnTo>
                  <a:lnTo>
                    <a:pt x="19780" y="11790"/>
                  </a:lnTo>
                  <a:lnTo>
                    <a:pt x="19783" y="11795"/>
                  </a:lnTo>
                  <a:lnTo>
                    <a:pt x="19786" y="11794"/>
                  </a:lnTo>
                  <a:lnTo>
                    <a:pt x="19788" y="11780"/>
                  </a:lnTo>
                  <a:lnTo>
                    <a:pt x="19790" y="11756"/>
                  </a:lnTo>
                  <a:lnTo>
                    <a:pt x="19793" y="11746"/>
                  </a:lnTo>
                  <a:lnTo>
                    <a:pt x="19798" y="11740"/>
                  </a:lnTo>
                  <a:lnTo>
                    <a:pt x="19801" y="11731"/>
                  </a:lnTo>
                  <a:lnTo>
                    <a:pt x="19797" y="11708"/>
                  </a:lnTo>
                  <a:lnTo>
                    <a:pt x="19799" y="11693"/>
                  </a:lnTo>
                  <a:lnTo>
                    <a:pt x="19799" y="11688"/>
                  </a:lnTo>
                  <a:lnTo>
                    <a:pt x="19802" y="11688"/>
                  </a:lnTo>
                  <a:lnTo>
                    <a:pt x="19806" y="11702"/>
                  </a:lnTo>
                  <a:lnTo>
                    <a:pt x="19809" y="11706"/>
                  </a:lnTo>
                  <a:lnTo>
                    <a:pt x="19817" y="11696"/>
                  </a:lnTo>
                  <a:lnTo>
                    <a:pt x="19823" y="11685"/>
                  </a:lnTo>
                  <a:lnTo>
                    <a:pt x="19828" y="11666"/>
                  </a:lnTo>
                  <a:lnTo>
                    <a:pt x="19831" y="11656"/>
                  </a:lnTo>
                  <a:lnTo>
                    <a:pt x="19816" y="11658"/>
                  </a:lnTo>
                  <a:lnTo>
                    <a:pt x="19815" y="11649"/>
                  </a:lnTo>
                  <a:lnTo>
                    <a:pt x="19818" y="11639"/>
                  </a:lnTo>
                  <a:lnTo>
                    <a:pt x="19833" y="11637"/>
                  </a:lnTo>
                  <a:lnTo>
                    <a:pt x="19838" y="11617"/>
                  </a:lnTo>
                  <a:lnTo>
                    <a:pt x="19840" y="11603"/>
                  </a:lnTo>
                  <a:lnTo>
                    <a:pt x="19824" y="11586"/>
                  </a:lnTo>
                  <a:lnTo>
                    <a:pt x="19817" y="11572"/>
                  </a:lnTo>
                  <a:lnTo>
                    <a:pt x="19817" y="11567"/>
                  </a:lnTo>
                  <a:lnTo>
                    <a:pt x="19820" y="11563"/>
                  </a:lnTo>
                  <a:lnTo>
                    <a:pt x="19823" y="11562"/>
                  </a:lnTo>
                  <a:lnTo>
                    <a:pt x="19813" y="11553"/>
                  </a:lnTo>
                  <a:lnTo>
                    <a:pt x="19804" y="11560"/>
                  </a:lnTo>
                  <a:lnTo>
                    <a:pt x="19808" y="11564"/>
                  </a:lnTo>
                  <a:lnTo>
                    <a:pt x="19808" y="11573"/>
                  </a:lnTo>
                  <a:lnTo>
                    <a:pt x="19796" y="11570"/>
                  </a:lnTo>
                  <a:lnTo>
                    <a:pt x="19796" y="11575"/>
                  </a:lnTo>
                  <a:lnTo>
                    <a:pt x="19809" y="11592"/>
                  </a:lnTo>
                  <a:lnTo>
                    <a:pt x="19822" y="11605"/>
                  </a:lnTo>
                  <a:lnTo>
                    <a:pt x="19822" y="11610"/>
                  </a:lnTo>
                  <a:lnTo>
                    <a:pt x="19819" y="11610"/>
                  </a:lnTo>
                  <a:lnTo>
                    <a:pt x="19804" y="11607"/>
                  </a:lnTo>
                  <a:lnTo>
                    <a:pt x="19795" y="11608"/>
                  </a:lnTo>
                  <a:lnTo>
                    <a:pt x="19792" y="11613"/>
                  </a:lnTo>
                  <a:lnTo>
                    <a:pt x="19793" y="11627"/>
                  </a:lnTo>
                  <a:lnTo>
                    <a:pt x="19796" y="11632"/>
                  </a:lnTo>
                  <a:lnTo>
                    <a:pt x="19799" y="11641"/>
                  </a:lnTo>
                  <a:lnTo>
                    <a:pt x="19794" y="11646"/>
                  </a:lnTo>
                  <a:lnTo>
                    <a:pt x="19787" y="11642"/>
                  </a:lnTo>
                  <a:lnTo>
                    <a:pt x="19787" y="11633"/>
                  </a:lnTo>
                  <a:lnTo>
                    <a:pt x="19783" y="11624"/>
                  </a:lnTo>
                  <a:lnTo>
                    <a:pt x="19778" y="11634"/>
                  </a:lnTo>
                  <a:lnTo>
                    <a:pt x="19773" y="11649"/>
                  </a:lnTo>
                  <a:lnTo>
                    <a:pt x="19770" y="11654"/>
                  </a:lnTo>
                  <a:lnTo>
                    <a:pt x="19767" y="11659"/>
                  </a:lnTo>
                  <a:lnTo>
                    <a:pt x="19761" y="11655"/>
                  </a:lnTo>
                  <a:lnTo>
                    <a:pt x="19757" y="11641"/>
                  </a:lnTo>
                  <a:lnTo>
                    <a:pt x="19760" y="11632"/>
                  </a:lnTo>
                  <a:lnTo>
                    <a:pt x="19769" y="11626"/>
                  </a:lnTo>
                  <a:lnTo>
                    <a:pt x="19774" y="11616"/>
                  </a:lnTo>
                  <a:lnTo>
                    <a:pt x="19777" y="11610"/>
                  </a:lnTo>
                  <a:lnTo>
                    <a:pt x="19773" y="11601"/>
                  </a:lnTo>
                  <a:lnTo>
                    <a:pt x="19770" y="11597"/>
                  </a:lnTo>
                  <a:lnTo>
                    <a:pt x="19767" y="11602"/>
                  </a:lnTo>
                  <a:lnTo>
                    <a:pt x="19764" y="11598"/>
                  </a:lnTo>
                  <a:lnTo>
                    <a:pt x="19761" y="11593"/>
                  </a:lnTo>
                  <a:lnTo>
                    <a:pt x="19760" y="11584"/>
                  </a:lnTo>
                  <a:lnTo>
                    <a:pt x="19766" y="11583"/>
                  </a:lnTo>
                  <a:lnTo>
                    <a:pt x="19766" y="11574"/>
                  </a:lnTo>
                  <a:lnTo>
                    <a:pt x="19762" y="11565"/>
                  </a:lnTo>
                  <a:lnTo>
                    <a:pt x="19756" y="11556"/>
                  </a:lnTo>
                  <a:lnTo>
                    <a:pt x="19749" y="11547"/>
                  </a:lnTo>
                  <a:lnTo>
                    <a:pt x="19743" y="11544"/>
                  </a:lnTo>
                  <a:lnTo>
                    <a:pt x="19741" y="11553"/>
                  </a:lnTo>
                  <a:lnTo>
                    <a:pt x="19741" y="11567"/>
                  </a:lnTo>
                  <a:lnTo>
                    <a:pt x="19750" y="11566"/>
                  </a:lnTo>
                  <a:lnTo>
                    <a:pt x="19754" y="11576"/>
                  </a:lnTo>
                  <a:lnTo>
                    <a:pt x="19754" y="11580"/>
                  </a:lnTo>
                  <a:lnTo>
                    <a:pt x="19751" y="11585"/>
                  </a:lnTo>
                  <a:lnTo>
                    <a:pt x="19748" y="11576"/>
                  </a:lnTo>
                  <a:lnTo>
                    <a:pt x="19739" y="11577"/>
                  </a:lnTo>
                  <a:lnTo>
                    <a:pt x="19739" y="11582"/>
                  </a:lnTo>
                  <a:lnTo>
                    <a:pt x="19745" y="11586"/>
                  </a:lnTo>
                  <a:lnTo>
                    <a:pt x="19746" y="11600"/>
                  </a:lnTo>
                  <a:lnTo>
                    <a:pt x="19740" y="11601"/>
                  </a:lnTo>
                  <a:lnTo>
                    <a:pt x="19741" y="11610"/>
                  </a:lnTo>
                  <a:lnTo>
                    <a:pt x="19747" y="11614"/>
                  </a:lnTo>
                  <a:lnTo>
                    <a:pt x="19753" y="11622"/>
                  </a:lnTo>
                  <a:lnTo>
                    <a:pt x="19754" y="11632"/>
                  </a:lnTo>
                  <a:lnTo>
                    <a:pt x="19751" y="11647"/>
                  </a:lnTo>
                  <a:lnTo>
                    <a:pt x="19739" y="11639"/>
                  </a:lnTo>
                  <a:lnTo>
                    <a:pt x="19732" y="11630"/>
                  </a:lnTo>
                  <a:lnTo>
                    <a:pt x="19731" y="11611"/>
                  </a:lnTo>
                  <a:lnTo>
                    <a:pt x="19728" y="11612"/>
                  </a:lnTo>
                  <a:lnTo>
                    <a:pt x="19720" y="11622"/>
                  </a:lnTo>
                  <a:lnTo>
                    <a:pt x="19711" y="11633"/>
                  </a:lnTo>
                  <a:lnTo>
                    <a:pt x="19708" y="11638"/>
                  </a:lnTo>
                  <a:lnTo>
                    <a:pt x="19712" y="11652"/>
                  </a:lnTo>
                  <a:lnTo>
                    <a:pt x="19719" y="11656"/>
                  </a:lnTo>
                  <a:lnTo>
                    <a:pt x="19731" y="11663"/>
                  </a:lnTo>
                  <a:lnTo>
                    <a:pt x="19741" y="11672"/>
                  </a:lnTo>
                  <a:lnTo>
                    <a:pt x="19747" y="11686"/>
                  </a:lnTo>
                  <a:lnTo>
                    <a:pt x="19749" y="11708"/>
                  </a:lnTo>
                  <a:lnTo>
                    <a:pt x="19736" y="11701"/>
                  </a:lnTo>
                  <a:lnTo>
                    <a:pt x="19727" y="11697"/>
                  </a:lnTo>
                  <a:lnTo>
                    <a:pt x="19726" y="11693"/>
                  </a:lnTo>
                  <a:lnTo>
                    <a:pt x="19729" y="11688"/>
                  </a:lnTo>
                  <a:lnTo>
                    <a:pt x="19729" y="11678"/>
                  </a:lnTo>
                  <a:lnTo>
                    <a:pt x="19719" y="11675"/>
                  </a:lnTo>
                  <a:lnTo>
                    <a:pt x="19710" y="11671"/>
                  </a:lnTo>
                  <a:lnTo>
                    <a:pt x="19707" y="11662"/>
                  </a:lnTo>
                  <a:lnTo>
                    <a:pt x="19706" y="11648"/>
                  </a:lnTo>
                  <a:lnTo>
                    <a:pt x="19697" y="11644"/>
                  </a:lnTo>
                  <a:lnTo>
                    <a:pt x="19691" y="11645"/>
                  </a:lnTo>
                  <a:lnTo>
                    <a:pt x="19682" y="11655"/>
                  </a:lnTo>
                  <a:lnTo>
                    <a:pt x="19674" y="11666"/>
                  </a:lnTo>
                  <a:lnTo>
                    <a:pt x="19674" y="11675"/>
                  </a:lnTo>
                  <a:lnTo>
                    <a:pt x="19683" y="11684"/>
                  </a:lnTo>
                  <a:lnTo>
                    <a:pt x="19693" y="11692"/>
                  </a:lnTo>
                  <a:lnTo>
                    <a:pt x="19694" y="11711"/>
                  </a:lnTo>
                  <a:lnTo>
                    <a:pt x="19689" y="11725"/>
                  </a:lnTo>
                  <a:lnTo>
                    <a:pt x="19681" y="11741"/>
                  </a:lnTo>
                  <a:lnTo>
                    <a:pt x="19677" y="11741"/>
                  </a:lnTo>
                  <a:lnTo>
                    <a:pt x="19677" y="11737"/>
                  </a:lnTo>
                  <a:lnTo>
                    <a:pt x="19679" y="11713"/>
                  </a:lnTo>
                  <a:lnTo>
                    <a:pt x="19681" y="11694"/>
                  </a:lnTo>
                  <a:lnTo>
                    <a:pt x="19678" y="11689"/>
                  </a:lnTo>
                  <a:lnTo>
                    <a:pt x="19669" y="11686"/>
                  </a:lnTo>
                  <a:lnTo>
                    <a:pt x="19662" y="11686"/>
                  </a:lnTo>
                  <a:lnTo>
                    <a:pt x="19660" y="11696"/>
                  </a:lnTo>
                  <a:lnTo>
                    <a:pt x="19657" y="11710"/>
                  </a:lnTo>
                  <a:lnTo>
                    <a:pt x="19661" y="11715"/>
                  </a:lnTo>
                  <a:lnTo>
                    <a:pt x="19655" y="11725"/>
                  </a:lnTo>
                  <a:lnTo>
                    <a:pt x="19652" y="11731"/>
                  </a:lnTo>
                  <a:lnTo>
                    <a:pt x="19647" y="11731"/>
                  </a:lnTo>
                  <a:lnTo>
                    <a:pt x="19644" y="11736"/>
                  </a:lnTo>
                  <a:lnTo>
                    <a:pt x="19644" y="11745"/>
                  </a:lnTo>
                  <a:lnTo>
                    <a:pt x="19641" y="11746"/>
                  </a:lnTo>
                  <a:lnTo>
                    <a:pt x="19638" y="11741"/>
                  </a:lnTo>
                  <a:lnTo>
                    <a:pt x="19641" y="11732"/>
                  </a:lnTo>
                  <a:lnTo>
                    <a:pt x="19643" y="11726"/>
                  </a:lnTo>
                  <a:lnTo>
                    <a:pt x="19634" y="11723"/>
                  </a:lnTo>
                  <a:lnTo>
                    <a:pt x="19625" y="11719"/>
                  </a:lnTo>
                  <a:lnTo>
                    <a:pt x="19622" y="11719"/>
                  </a:lnTo>
                  <a:lnTo>
                    <a:pt x="19610" y="11725"/>
                  </a:lnTo>
                  <a:lnTo>
                    <a:pt x="19614" y="11749"/>
                  </a:lnTo>
                  <a:lnTo>
                    <a:pt x="19606" y="11760"/>
                  </a:lnTo>
                  <a:lnTo>
                    <a:pt x="19601" y="11722"/>
                  </a:lnTo>
                  <a:lnTo>
                    <a:pt x="19586" y="11729"/>
                  </a:lnTo>
                  <a:lnTo>
                    <a:pt x="19585" y="11771"/>
                  </a:lnTo>
                  <a:lnTo>
                    <a:pt x="19580" y="11740"/>
                  </a:lnTo>
                  <a:lnTo>
                    <a:pt x="19568" y="11736"/>
                  </a:lnTo>
                  <a:lnTo>
                    <a:pt x="19583" y="11720"/>
                  </a:lnTo>
                  <a:lnTo>
                    <a:pt x="19542" y="11696"/>
                  </a:lnTo>
                  <a:lnTo>
                    <a:pt x="19515" y="11643"/>
                  </a:lnTo>
                  <a:lnTo>
                    <a:pt x="19506" y="11639"/>
                  </a:lnTo>
                  <a:lnTo>
                    <a:pt x="19497" y="11654"/>
                  </a:lnTo>
                  <a:lnTo>
                    <a:pt x="19489" y="11669"/>
                  </a:lnTo>
                  <a:lnTo>
                    <a:pt x="19471" y="11672"/>
                  </a:lnTo>
                  <a:lnTo>
                    <a:pt x="19491" y="11655"/>
                  </a:lnTo>
                  <a:lnTo>
                    <a:pt x="19497" y="11640"/>
                  </a:lnTo>
                  <a:lnTo>
                    <a:pt x="19502" y="11635"/>
                  </a:lnTo>
                  <a:lnTo>
                    <a:pt x="19499" y="11621"/>
                  </a:lnTo>
                  <a:lnTo>
                    <a:pt x="19495" y="11607"/>
                  </a:lnTo>
                  <a:lnTo>
                    <a:pt x="19483" y="11604"/>
                  </a:lnTo>
                  <a:lnTo>
                    <a:pt x="19474" y="11600"/>
                  </a:lnTo>
                  <a:lnTo>
                    <a:pt x="19473" y="11587"/>
                  </a:lnTo>
                  <a:lnTo>
                    <a:pt x="19476" y="11586"/>
                  </a:lnTo>
                  <a:lnTo>
                    <a:pt x="19491" y="11598"/>
                  </a:lnTo>
                  <a:lnTo>
                    <a:pt x="19501" y="11611"/>
                  </a:lnTo>
                  <a:lnTo>
                    <a:pt x="19518" y="11633"/>
                  </a:lnTo>
                  <a:lnTo>
                    <a:pt x="19531" y="11655"/>
                  </a:lnTo>
                  <a:lnTo>
                    <a:pt x="19536" y="11650"/>
                  </a:lnTo>
                  <a:lnTo>
                    <a:pt x="19540" y="11654"/>
                  </a:lnTo>
                  <a:lnTo>
                    <a:pt x="19543" y="11658"/>
                  </a:lnTo>
                  <a:lnTo>
                    <a:pt x="19546" y="11662"/>
                  </a:lnTo>
                  <a:lnTo>
                    <a:pt x="19552" y="11657"/>
                  </a:lnTo>
                  <a:lnTo>
                    <a:pt x="19558" y="11657"/>
                  </a:lnTo>
                  <a:lnTo>
                    <a:pt x="19574" y="11673"/>
                  </a:lnTo>
                  <a:lnTo>
                    <a:pt x="19587" y="11682"/>
                  </a:lnTo>
                  <a:lnTo>
                    <a:pt x="19589" y="11676"/>
                  </a:lnTo>
                  <a:lnTo>
                    <a:pt x="19595" y="11675"/>
                  </a:lnTo>
                  <a:lnTo>
                    <a:pt x="19608" y="11688"/>
                  </a:lnTo>
                  <a:lnTo>
                    <a:pt x="19623" y="11691"/>
                  </a:lnTo>
                  <a:lnTo>
                    <a:pt x="19629" y="11681"/>
                  </a:lnTo>
                  <a:lnTo>
                    <a:pt x="19634" y="11671"/>
                  </a:lnTo>
                  <a:lnTo>
                    <a:pt x="19634" y="11666"/>
                  </a:lnTo>
                  <a:lnTo>
                    <a:pt x="19631" y="11662"/>
                  </a:lnTo>
                  <a:lnTo>
                    <a:pt x="19625" y="11658"/>
                  </a:lnTo>
                  <a:lnTo>
                    <a:pt x="19618" y="11649"/>
                  </a:lnTo>
                  <a:lnTo>
                    <a:pt x="19621" y="11644"/>
                  </a:lnTo>
                  <a:lnTo>
                    <a:pt x="19627" y="11648"/>
                  </a:lnTo>
                  <a:lnTo>
                    <a:pt x="19631" y="11652"/>
                  </a:lnTo>
                  <a:lnTo>
                    <a:pt x="19637" y="11656"/>
                  </a:lnTo>
                  <a:lnTo>
                    <a:pt x="19641" y="11665"/>
                  </a:lnTo>
                  <a:lnTo>
                    <a:pt x="19643" y="11665"/>
                  </a:lnTo>
                  <a:lnTo>
                    <a:pt x="19649" y="11655"/>
                  </a:lnTo>
                  <a:lnTo>
                    <a:pt x="19651" y="11645"/>
                  </a:lnTo>
                  <a:lnTo>
                    <a:pt x="19651" y="11640"/>
                  </a:lnTo>
                  <a:lnTo>
                    <a:pt x="19639" y="11642"/>
                  </a:lnTo>
                  <a:lnTo>
                    <a:pt x="19642" y="11637"/>
                  </a:lnTo>
                  <a:lnTo>
                    <a:pt x="19645" y="11636"/>
                  </a:lnTo>
                  <a:lnTo>
                    <a:pt x="19651" y="11630"/>
                  </a:lnTo>
                  <a:lnTo>
                    <a:pt x="19660" y="11630"/>
                  </a:lnTo>
                  <a:lnTo>
                    <a:pt x="19659" y="11625"/>
                  </a:lnTo>
                  <a:lnTo>
                    <a:pt x="19662" y="11624"/>
                  </a:lnTo>
                  <a:lnTo>
                    <a:pt x="19658" y="11611"/>
                  </a:lnTo>
                  <a:lnTo>
                    <a:pt x="19658" y="11606"/>
                  </a:lnTo>
                  <a:lnTo>
                    <a:pt x="19661" y="11605"/>
                  </a:lnTo>
                  <a:lnTo>
                    <a:pt x="19665" y="11610"/>
                  </a:lnTo>
                  <a:lnTo>
                    <a:pt x="19668" y="11614"/>
                  </a:lnTo>
                  <a:lnTo>
                    <a:pt x="19668" y="11610"/>
                  </a:lnTo>
                  <a:lnTo>
                    <a:pt x="19671" y="11609"/>
                  </a:lnTo>
                  <a:lnTo>
                    <a:pt x="19667" y="11600"/>
                  </a:lnTo>
                  <a:lnTo>
                    <a:pt x="19670" y="11590"/>
                  </a:lnTo>
                  <a:lnTo>
                    <a:pt x="19682" y="11584"/>
                  </a:lnTo>
                  <a:lnTo>
                    <a:pt x="19688" y="11579"/>
                  </a:lnTo>
                  <a:lnTo>
                    <a:pt x="19690" y="11569"/>
                  </a:lnTo>
                  <a:lnTo>
                    <a:pt x="19686" y="11560"/>
                  </a:lnTo>
                  <a:lnTo>
                    <a:pt x="19681" y="11565"/>
                  </a:lnTo>
                  <a:lnTo>
                    <a:pt x="19678" y="11576"/>
                  </a:lnTo>
                  <a:lnTo>
                    <a:pt x="19666" y="11577"/>
                  </a:lnTo>
                  <a:lnTo>
                    <a:pt x="19663" y="11567"/>
                  </a:lnTo>
                  <a:lnTo>
                    <a:pt x="19665" y="11558"/>
                  </a:lnTo>
                  <a:lnTo>
                    <a:pt x="19665" y="11553"/>
                  </a:lnTo>
                  <a:lnTo>
                    <a:pt x="19668" y="11557"/>
                  </a:lnTo>
                  <a:lnTo>
                    <a:pt x="19672" y="11566"/>
                  </a:lnTo>
                  <a:lnTo>
                    <a:pt x="19671" y="11562"/>
                  </a:lnTo>
                  <a:lnTo>
                    <a:pt x="19674" y="11557"/>
                  </a:lnTo>
                  <a:lnTo>
                    <a:pt x="19680" y="11551"/>
                  </a:lnTo>
                  <a:lnTo>
                    <a:pt x="19686" y="11555"/>
                  </a:lnTo>
                  <a:lnTo>
                    <a:pt x="19692" y="11555"/>
                  </a:lnTo>
                  <a:lnTo>
                    <a:pt x="19695" y="11549"/>
                  </a:lnTo>
                  <a:lnTo>
                    <a:pt x="19698" y="11539"/>
                  </a:lnTo>
                  <a:lnTo>
                    <a:pt x="19700" y="11534"/>
                  </a:lnTo>
                  <a:lnTo>
                    <a:pt x="19703" y="11520"/>
                  </a:lnTo>
                  <a:lnTo>
                    <a:pt x="19702" y="11501"/>
                  </a:lnTo>
                  <a:lnTo>
                    <a:pt x="19698" y="11496"/>
                  </a:lnTo>
                  <a:lnTo>
                    <a:pt x="19689" y="11493"/>
                  </a:lnTo>
                  <a:lnTo>
                    <a:pt x="19680" y="11489"/>
                  </a:lnTo>
                  <a:lnTo>
                    <a:pt x="19677" y="11495"/>
                  </a:lnTo>
                  <a:lnTo>
                    <a:pt x="19681" y="11503"/>
                  </a:lnTo>
                  <a:lnTo>
                    <a:pt x="19684" y="11513"/>
                  </a:lnTo>
                  <a:lnTo>
                    <a:pt x="19682" y="11522"/>
                  </a:lnTo>
                  <a:lnTo>
                    <a:pt x="19676" y="11532"/>
                  </a:lnTo>
                  <a:lnTo>
                    <a:pt x="19673" y="11533"/>
                  </a:lnTo>
                  <a:lnTo>
                    <a:pt x="19672" y="11505"/>
                  </a:lnTo>
                  <a:lnTo>
                    <a:pt x="19660" y="11516"/>
                  </a:lnTo>
                  <a:lnTo>
                    <a:pt x="19654" y="11521"/>
                  </a:lnTo>
                  <a:lnTo>
                    <a:pt x="19648" y="11526"/>
                  </a:lnTo>
                  <a:lnTo>
                    <a:pt x="19646" y="11532"/>
                  </a:lnTo>
                  <a:lnTo>
                    <a:pt x="19640" y="11532"/>
                  </a:lnTo>
                  <a:lnTo>
                    <a:pt x="19634" y="11538"/>
                  </a:lnTo>
                  <a:lnTo>
                    <a:pt x="19628" y="11544"/>
                  </a:lnTo>
                  <a:lnTo>
                    <a:pt x="19629" y="11558"/>
                  </a:lnTo>
                  <a:lnTo>
                    <a:pt x="19626" y="11558"/>
                  </a:lnTo>
                  <a:lnTo>
                    <a:pt x="19622" y="11549"/>
                  </a:lnTo>
                  <a:lnTo>
                    <a:pt x="19622" y="11539"/>
                  </a:lnTo>
                  <a:lnTo>
                    <a:pt x="19624" y="11530"/>
                  </a:lnTo>
                  <a:lnTo>
                    <a:pt x="19630" y="11524"/>
                  </a:lnTo>
                  <a:lnTo>
                    <a:pt x="19639" y="11518"/>
                  </a:lnTo>
                  <a:lnTo>
                    <a:pt x="19645" y="11513"/>
                  </a:lnTo>
                  <a:lnTo>
                    <a:pt x="19644" y="11494"/>
                  </a:lnTo>
                  <a:lnTo>
                    <a:pt x="19647" y="11489"/>
                  </a:lnTo>
                  <a:lnTo>
                    <a:pt x="19650" y="11489"/>
                  </a:lnTo>
                  <a:lnTo>
                    <a:pt x="19659" y="11492"/>
                  </a:lnTo>
                  <a:lnTo>
                    <a:pt x="19662" y="11496"/>
                  </a:lnTo>
                  <a:lnTo>
                    <a:pt x="19665" y="11496"/>
                  </a:lnTo>
                  <a:lnTo>
                    <a:pt x="19671" y="11486"/>
                  </a:lnTo>
                  <a:lnTo>
                    <a:pt x="19670" y="11477"/>
                  </a:lnTo>
                  <a:lnTo>
                    <a:pt x="19661" y="11478"/>
                  </a:lnTo>
                  <a:lnTo>
                    <a:pt x="19661" y="11468"/>
                  </a:lnTo>
                  <a:lnTo>
                    <a:pt x="19666" y="11458"/>
                  </a:lnTo>
                  <a:lnTo>
                    <a:pt x="19666" y="11453"/>
                  </a:lnTo>
                  <a:lnTo>
                    <a:pt x="19669" y="11453"/>
                  </a:lnTo>
                  <a:lnTo>
                    <a:pt x="19685" y="11460"/>
                  </a:lnTo>
                  <a:lnTo>
                    <a:pt x="19700" y="11473"/>
                  </a:lnTo>
                  <a:lnTo>
                    <a:pt x="19703" y="11468"/>
                  </a:lnTo>
                  <a:lnTo>
                    <a:pt x="19702" y="11453"/>
                  </a:lnTo>
                  <a:lnTo>
                    <a:pt x="19699" y="11449"/>
                  </a:lnTo>
                  <a:lnTo>
                    <a:pt x="19668" y="11444"/>
                  </a:lnTo>
                  <a:lnTo>
                    <a:pt x="19668" y="11439"/>
                  </a:lnTo>
                  <a:lnTo>
                    <a:pt x="19674" y="11433"/>
                  </a:lnTo>
                  <a:lnTo>
                    <a:pt x="19680" y="11432"/>
                  </a:lnTo>
                  <a:lnTo>
                    <a:pt x="19695" y="11435"/>
                  </a:lnTo>
                  <a:lnTo>
                    <a:pt x="19708" y="11444"/>
                  </a:lnTo>
                  <a:lnTo>
                    <a:pt x="19710" y="11438"/>
                  </a:lnTo>
                  <a:lnTo>
                    <a:pt x="19710" y="11424"/>
                  </a:lnTo>
                  <a:lnTo>
                    <a:pt x="19692" y="11422"/>
                  </a:lnTo>
                  <a:lnTo>
                    <a:pt x="19691" y="11417"/>
                  </a:lnTo>
                  <a:lnTo>
                    <a:pt x="19710" y="11415"/>
                  </a:lnTo>
                  <a:lnTo>
                    <a:pt x="19715" y="11409"/>
                  </a:lnTo>
                  <a:lnTo>
                    <a:pt x="19718" y="11400"/>
                  </a:lnTo>
                  <a:lnTo>
                    <a:pt x="19714" y="11391"/>
                  </a:lnTo>
                  <a:lnTo>
                    <a:pt x="19708" y="11381"/>
                  </a:lnTo>
                  <a:lnTo>
                    <a:pt x="19705" y="11387"/>
                  </a:lnTo>
                  <a:lnTo>
                    <a:pt x="19699" y="11397"/>
                  </a:lnTo>
                  <a:lnTo>
                    <a:pt x="19696" y="11393"/>
                  </a:lnTo>
                  <a:lnTo>
                    <a:pt x="19699" y="11378"/>
                  </a:lnTo>
                  <a:lnTo>
                    <a:pt x="19698" y="11359"/>
                  </a:lnTo>
                  <a:lnTo>
                    <a:pt x="19683" y="11361"/>
                  </a:lnTo>
                  <a:lnTo>
                    <a:pt x="19683" y="11366"/>
                  </a:lnTo>
                  <a:lnTo>
                    <a:pt x="19689" y="11375"/>
                  </a:lnTo>
                  <a:lnTo>
                    <a:pt x="19689" y="11379"/>
                  </a:lnTo>
                  <a:lnTo>
                    <a:pt x="19674" y="11381"/>
                  </a:lnTo>
                  <a:lnTo>
                    <a:pt x="19668" y="11377"/>
                  </a:lnTo>
                  <a:lnTo>
                    <a:pt x="19665" y="11372"/>
                  </a:lnTo>
                  <a:lnTo>
                    <a:pt x="19670" y="11362"/>
                  </a:lnTo>
                  <a:lnTo>
                    <a:pt x="19655" y="11365"/>
                  </a:lnTo>
                  <a:lnTo>
                    <a:pt x="19653" y="11369"/>
                  </a:lnTo>
                  <a:lnTo>
                    <a:pt x="19650" y="11370"/>
                  </a:lnTo>
                  <a:lnTo>
                    <a:pt x="19653" y="11384"/>
                  </a:lnTo>
                  <a:lnTo>
                    <a:pt x="19651" y="11398"/>
                  </a:lnTo>
                  <a:lnTo>
                    <a:pt x="19651" y="11403"/>
                  </a:lnTo>
                  <a:lnTo>
                    <a:pt x="19654" y="11403"/>
                  </a:lnTo>
                  <a:lnTo>
                    <a:pt x="19657" y="11407"/>
                  </a:lnTo>
                  <a:lnTo>
                    <a:pt x="19658" y="11416"/>
                  </a:lnTo>
                  <a:lnTo>
                    <a:pt x="19652" y="11422"/>
                  </a:lnTo>
                  <a:lnTo>
                    <a:pt x="19643" y="11418"/>
                  </a:lnTo>
                  <a:lnTo>
                    <a:pt x="19634" y="11419"/>
                  </a:lnTo>
                  <a:lnTo>
                    <a:pt x="19628" y="11415"/>
                  </a:lnTo>
                  <a:lnTo>
                    <a:pt x="19627" y="11411"/>
                  </a:lnTo>
                  <a:lnTo>
                    <a:pt x="19630" y="11405"/>
                  </a:lnTo>
                  <a:lnTo>
                    <a:pt x="19636" y="11405"/>
                  </a:lnTo>
                  <a:lnTo>
                    <a:pt x="19642" y="11395"/>
                  </a:lnTo>
                  <a:lnTo>
                    <a:pt x="19644" y="11385"/>
                  </a:lnTo>
                  <a:lnTo>
                    <a:pt x="19641" y="11375"/>
                  </a:lnTo>
                  <a:lnTo>
                    <a:pt x="19638" y="11372"/>
                  </a:lnTo>
                  <a:lnTo>
                    <a:pt x="19632" y="11367"/>
                  </a:lnTo>
                  <a:lnTo>
                    <a:pt x="19619" y="11364"/>
                  </a:lnTo>
                  <a:lnTo>
                    <a:pt x="19610" y="11370"/>
                  </a:lnTo>
                  <a:lnTo>
                    <a:pt x="19607" y="11375"/>
                  </a:lnTo>
                  <a:lnTo>
                    <a:pt x="19594" y="11400"/>
                  </a:lnTo>
                  <a:lnTo>
                    <a:pt x="19576" y="11417"/>
                  </a:lnTo>
                  <a:lnTo>
                    <a:pt x="19576" y="11412"/>
                  </a:lnTo>
                  <a:lnTo>
                    <a:pt x="19584" y="11387"/>
                  </a:lnTo>
                  <a:lnTo>
                    <a:pt x="19592" y="11372"/>
                  </a:lnTo>
                  <a:lnTo>
                    <a:pt x="19595" y="11367"/>
                  </a:lnTo>
                  <a:lnTo>
                    <a:pt x="19607" y="11361"/>
                  </a:lnTo>
                  <a:lnTo>
                    <a:pt x="19607" y="11356"/>
                  </a:lnTo>
                  <a:lnTo>
                    <a:pt x="19579" y="11355"/>
                  </a:lnTo>
                  <a:lnTo>
                    <a:pt x="19555" y="11353"/>
                  </a:lnTo>
                  <a:lnTo>
                    <a:pt x="19555" y="11362"/>
                  </a:lnTo>
                  <a:lnTo>
                    <a:pt x="19553" y="11372"/>
                  </a:lnTo>
                  <a:lnTo>
                    <a:pt x="19547" y="11378"/>
                  </a:lnTo>
                  <a:lnTo>
                    <a:pt x="19541" y="11383"/>
                  </a:lnTo>
                  <a:lnTo>
                    <a:pt x="19538" y="11379"/>
                  </a:lnTo>
                  <a:lnTo>
                    <a:pt x="19541" y="11373"/>
                  </a:lnTo>
                  <a:lnTo>
                    <a:pt x="19544" y="11365"/>
                  </a:lnTo>
                  <a:lnTo>
                    <a:pt x="19539" y="11346"/>
                  </a:lnTo>
                  <a:lnTo>
                    <a:pt x="19536" y="11336"/>
                  </a:lnTo>
                  <a:lnTo>
                    <a:pt x="19512" y="11339"/>
                  </a:lnTo>
                  <a:lnTo>
                    <a:pt x="19509" y="11344"/>
                  </a:lnTo>
                  <a:lnTo>
                    <a:pt x="19506" y="11345"/>
                  </a:lnTo>
                  <a:lnTo>
                    <a:pt x="19500" y="11336"/>
                  </a:lnTo>
                  <a:lnTo>
                    <a:pt x="19494" y="11337"/>
                  </a:lnTo>
                  <a:lnTo>
                    <a:pt x="19488" y="11343"/>
                  </a:lnTo>
                  <a:lnTo>
                    <a:pt x="19485" y="11352"/>
                  </a:lnTo>
                  <a:lnTo>
                    <a:pt x="19489" y="11362"/>
                  </a:lnTo>
                  <a:lnTo>
                    <a:pt x="19493" y="11375"/>
                  </a:lnTo>
                  <a:lnTo>
                    <a:pt x="19490" y="11380"/>
                  </a:lnTo>
                  <a:lnTo>
                    <a:pt x="19487" y="11385"/>
                  </a:lnTo>
                  <a:lnTo>
                    <a:pt x="19484" y="11386"/>
                  </a:lnTo>
                  <a:lnTo>
                    <a:pt x="19476" y="11358"/>
                  </a:lnTo>
                  <a:lnTo>
                    <a:pt x="19472" y="11335"/>
                  </a:lnTo>
                  <a:lnTo>
                    <a:pt x="19472" y="11325"/>
                  </a:lnTo>
                  <a:lnTo>
                    <a:pt x="19450" y="11318"/>
                  </a:lnTo>
                  <a:lnTo>
                    <a:pt x="19432" y="11311"/>
                  </a:lnTo>
                  <a:lnTo>
                    <a:pt x="19429" y="11307"/>
                  </a:lnTo>
                  <a:lnTo>
                    <a:pt x="19435" y="11307"/>
                  </a:lnTo>
                  <a:lnTo>
                    <a:pt x="19438" y="11301"/>
                  </a:lnTo>
                  <a:lnTo>
                    <a:pt x="19431" y="11297"/>
                  </a:lnTo>
                  <a:lnTo>
                    <a:pt x="19410" y="11290"/>
                  </a:lnTo>
                  <a:lnTo>
                    <a:pt x="19397" y="11282"/>
                  </a:lnTo>
                  <a:lnTo>
                    <a:pt x="19388" y="11274"/>
                  </a:lnTo>
                  <a:lnTo>
                    <a:pt x="19406" y="11272"/>
                  </a:lnTo>
                  <a:lnTo>
                    <a:pt x="19412" y="11276"/>
                  </a:lnTo>
                  <a:lnTo>
                    <a:pt x="19415" y="11275"/>
                  </a:lnTo>
                  <a:lnTo>
                    <a:pt x="19424" y="11279"/>
                  </a:lnTo>
                  <a:lnTo>
                    <a:pt x="19443" y="11291"/>
                  </a:lnTo>
                  <a:lnTo>
                    <a:pt x="19459" y="11303"/>
                  </a:lnTo>
                  <a:lnTo>
                    <a:pt x="19468" y="11316"/>
                  </a:lnTo>
                  <a:lnTo>
                    <a:pt x="19477" y="11310"/>
                  </a:lnTo>
                  <a:lnTo>
                    <a:pt x="19483" y="11314"/>
                  </a:lnTo>
                  <a:lnTo>
                    <a:pt x="19489" y="11309"/>
                  </a:lnTo>
                  <a:lnTo>
                    <a:pt x="19496" y="11313"/>
                  </a:lnTo>
                  <a:lnTo>
                    <a:pt x="19505" y="11317"/>
                  </a:lnTo>
                  <a:lnTo>
                    <a:pt x="19514" y="11320"/>
                  </a:lnTo>
                  <a:lnTo>
                    <a:pt x="19517" y="11315"/>
                  </a:lnTo>
                  <a:lnTo>
                    <a:pt x="19520" y="11310"/>
                  </a:lnTo>
                  <a:lnTo>
                    <a:pt x="19529" y="11308"/>
                  </a:lnTo>
                  <a:lnTo>
                    <a:pt x="19529" y="11313"/>
                  </a:lnTo>
                  <a:lnTo>
                    <a:pt x="19532" y="11318"/>
                  </a:lnTo>
                  <a:lnTo>
                    <a:pt x="19535" y="11313"/>
                  </a:lnTo>
                  <a:lnTo>
                    <a:pt x="19538" y="11308"/>
                  </a:lnTo>
                  <a:lnTo>
                    <a:pt x="19537" y="11298"/>
                  </a:lnTo>
                  <a:lnTo>
                    <a:pt x="19540" y="11293"/>
                  </a:lnTo>
                  <a:lnTo>
                    <a:pt x="19546" y="11288"/>
                  </a:lnTo>
                  <a:lnTo>
                    <a:pt x="19552" y="11286"/>
                  </a:lnTo>
                  <a:lnTo>
                    <a:pt x="19552" y="11292"/>
                  </a:lnTo>
                  <a:lnTo>
                    <a:pt x="19549" y="11297"/>
                  </a:lnTo>
                  <a:lnTo>
                    <a:pt x="19543" y="11298"/>
                  </a:lnTo>
                  <a:lnTo>
                    <a:pt x="19544" y="11317"/>
                  </a:lnTo>
                  <a:lnTo>
                    <a:pt x="19547" y="11320"/>
                  </a:lnTo>
                  <a:lnTo>
                    <a:pt x="19553" y="11320"/>
                  </a:lnTo>
                  <a:lnTo>
                    <a:pt x="19559" y="11314"/>
                  </a:lnTo>
                  <a:lnTo>
                    <a:pt x="19562" y="11314"/>
                  </a:lnTo>
                  <a:lnTo>
                    <a:pt x="19569" y="11318"/>
                  </a:lnTo>
                  <a:lnTo>
                    <a:pt x="19565" y="11324"/>
                  </a:lnTo>
                  <a:lnTo>
                    <a:pt x="19569" y="11328"/>
                  </a:lnTo>
                  <a:lnTo>
                    <a:pt x="19580" y="11312"/>
                  </a:lnTo>
                  <a:lnTo>
                    <a:pt x="19586" y="11302"/>
                  </a:lnTo>
                  <a:lnTo>
                    <a:pt x="19595" y="11310"/>
                  </a:lnTo>
                  <a:lnTo>
                    <a:pt x="19604" y="11313"/>
                  </a:lnTo>
                  <a:lnTo>
                    <a:pt x="19607" y="11308"/>
                  </a:lnTo>
                  <a:lnTo>
                    <a:pt x="19607" y="11304"/>
                  </a:lnTo>
                  <a:lnTo>
                    <a:pt x="19604" y="11300"/>
                  </a:lnTo>
                  <a:lnTo>
                    <a:pt x="19600" y="11290"/>
                  </a:lnTo>
                  <a:lnTo>
                    <a:pt x="19606" y="11285"/>
                  </a:lnTo>
                  <a:lnTo>
                    <a:pt x="19612" y="11280"/>
                  </a:lnTo>
                  <a:lnTo>
                    <a:pt x="19621" y="11288"/>
                  </a:lnTo>
                  <a:lnTo>
                    <a:pt x="19625" y="11297"/>
                  </a:lnTo>
                  <a:lnTo>
                    <a:pt x="19622" y="11302"/>
                  </a:lnTo>
                  <a:lnTo>
                    <a:pt x="19616" y="11303"/>
                  </a:lnTo>
                  <a:lnTo>
                    <a:pt x="19613" y="11308"/>
                  </a:lnTo>
                  <a:lnTo>
                    <a:pt x="19614" y="11317"/>
                  </a:lnTo>
                  <a:lnTo>
                    <a:pt x="19632" y="11320"/>
                  </a:lnTo>
                  <a:lnTo>
                    <a:pt x="19650" y="11317"/>
                  </a:lnTo>
                  <a:lnTo>
                    <a:pt x="19650" y="11308"/>
                  </a:lnTo>
                  <a:lnTo>
                    <a:pt x="19646" y="11299"/>
                  </a:lnTo>
                  <a:lnTo>
                    <a:pt x="19640" y="11300"/>
                  </a:lnTo>
                  <a:lnTo>
                    <a:pt x="19637" y="11305"/>
                  </a:lnTo>
                  <a:lnTo>
                    <a:pt x="19634" y="11306"/>
                  </a:lnTo>
                  <a:lnTo>
                    <a:pt x="19631" y="11296"/>
                  </a:lnTo>
                  <a:lnTo>
                    <a:pt x="19637" y="11291"/>
                  </a:lnTo>
                  <a:lnTo>
                    <a:pt x="19639" y="11286"/>
                  </a:lnTo>
                  <a:lnTo>
                    <a:pt x="19627" y="11278"/>
                  </a:lnTo>
                  <a:lnTo>
                    <a:pt x="19621" y="11269"/>
                  </a:lnTo>
                  <a:lnTo>
                    <a:pt x="19626" y="11264"/>
                  </a:lnTo>
                  <a:lnTo>
                    <a:pt x="19629" y="11264"/>
                  </a:lnTo>
                  <a:lnTo>
                    <a:pt x="19629" y="11254"/>
                  </a:lnTo>
                  <a:lnTo>
                    <a:pt x="19622" y="11240"/>
                  </a:lnTo>
                  <a:lnTo>
                    <a:pt x="19616" y="11236"/>
                  </a:lnTo>
                  <a:lnTo>
                    <a:pt x="19607" y="11247"/>
                  </a:lnTo>
                  <a:lnTo>
                    <a:pt x="19593" y="11258"/>
                  </a:lnTo>
                  <a:lnTo>
                    <a:pt x="19592" y="11249"/>
                  </a:lnTo>
                  <a:lnTo>
                    <a:pt x="19600" y="11234"/>
                  </a:lnTo>
                  <a:lnTo>
                    <a:pt x="19612" y="11223"/>
                  </a:lnTo>
                  <a:lnTo>
                    <a:pt x="19602" y="11210"/>
                  </a:lnTo>
                  <a:lnTo>
                    <a:pt x="19590" y="11207"/>
                  </a:lnTo>
                  <a:lnTo>
                    <a:pt x="19589" y="11192"/>
                  </a:lnTo>
                  <a:lnTo>
                    <a:pt x="19592" y="11187"/>
                  </a:lnTo>
                  <a:lnTo>
                    <a:pt x="19605" y="11195"/>
                  </a:lnTo>
                  <a:lnTo>
                    <a:pt x="19614" y="11208"/>
                  </a:lnTo>
                  <a:lnTo>
                    <a:pt x="19620" y="11203"/>
                  </a:lnTo>
                  <a:lnTo>
                    <a:pt x="19626" y="11197"/>
                  </a:lnTo>
                  <a:lnTo>
                    <a:pt x="19632" y="11196"/>
                  </a:lnTo>
                  <a:lnTo>
                    <a:pt x="19638" y="11201"/>
                  </a:lnTo>
                  <a:lnTo>
                    <a:pt x="19644" y="11200"/>
                  </a:lnTo>
                  <a:lnTo>
                    <a:pt x="19647" y="11195"/>
                  </a:lnTo>
                  <a:lnTo>
                    <a:pt x="19659" y="11193"/>
                  </a:lnTo>
                  <a:lnTo>
                    <a:pt x="19668" y="11187"/>
                  </a:lnTo>
                  <a:lnTo>
                    <a:pt x="19667" y="11169"/>
                  </a:lnTo>
                  <a:lnTo>
                    <a:pt x="19657" y="11160"/>
                  </a:lnTo>
                  <a:lnTo>
                    <a:pt x="19648" y="11152"/>
                  </a:lnTo>
                  <a:lnTo>
                    <a:pt x="19654" y="11146"/>
                  </a:lnTo>
                  <a:lnTo>
                    <a:pt x="19660" y="11150"/>
                  </a:lnTo>
                  <a:lnTo>
                    <a:pt x="19666" y="11155"/>
                  </a:lnTo>
                  <a:lnTo>
                    <a:pt x="19670" y="11158"/>
                  </a:lnTo>
                  <a:lnTo>
                    <a:pt x="19672" y="11158"/>
                  </a:lnTo>
                  <a:lnTo>
                    <a:pt x="19675" y="11153"/>
                  </a:lnTo>
                  <a:lnTo>
                    <a:pt x="19681" y="11153"/>
                  </a:lnTo>
                  <a:lnTo>
                    <a:pt x="19681" y="11157"/>
                  </a:lnTo>
                  <a:lnTo>
                    <a:pt x="19679" y="11167"/>
                  </a:lnTo>
                  <a:lnTo>
                    <a:pt x="19673" y="11177"/>
                  </a:lnTo>
                  <a:lnTo>
                    <a:pt x="19677" y="11181"/>
                  </a:lnTo>
                  <a:lnTo>
                    <a:pt x="19677" y="11191"/>
                  </a:lnTo>
                  <a:lnTo>
                    <a:pt x="19672" y="11201"/>
                  </a:lnTo>
                  <a:lnTo>
                    <a:pt x="19675" y="11210"/>
                  </a:lnTo>
                  <a:lnTo>
                    <a:pt x="19672" y="11220"/>
                  </a:lnTo>
                  <a:lnTo>
                    <a:pt x="19666" y="11216"/>
                  </a:lnTo>
                  <a:lnTo>
                    <a:pt x="19654" y="11208"/>
                  </a:lnTo>
                  <a:lnTo>
                    <a:pt x="19645" y="11213"/>
                  </a:lnTo>
                  <a:lnTo>
                    <a:pt x="19633" y="11220"/>
                  </a:lnTo>
                  <a:lnTo>
                    <a:pt x="19640" y="11238"/>
                  </a:lnTo>
                  <a:lnTo>
                    <a:pt x="19650" y="11251"/>
                  </a:lnTo>
                  <a:lnTo>
                    <a:pt x="19652" y="11237"/>
                  </a:lnTo>
                  <a:lnTo>
                    <a:pt x="19655" y="11232"/>
                  </a:lnTo>
                  <a:lnTo>
                    <a:pt x="19661" y="11231"/>
                  </a:lnTo>
                  <a:lnTo>
                    <a:pt x="19667" y="11235"/>
                  </a:lnTo>
                  <a:lnTo>
                    <a:pt x="19673" y="11239"/>
                  </a:lnTo>
                  <a:lnTo>
                    <a:pt x="19677" y="11248"/>
                  </a:lnTo>
                  <a:lnTo>
                    <a:pt x="19662" y="11254"/>
                  </a:lnTo>
                  <a:lnTo>
                    <a:pt x="19648" y="11266"/>
                  </a:lnTo>
                  <a:lnTo>
                    <a:pt x="19654" y="11275"/>
                  </a:lnTo>
                  <a:lnTo>
                    <a:pt x="19657" y="11274"/>
                  </a:lnTo>
                  <a:lnTo>
                    <a:pt x="19663" y="11269"/>
                  </a:lnTo>
                  <a:lnTo>
                    <a:pt x="19668" y="11263"/>
                  </a:lnTo>
                  <a:lnTo>
                    <a:pt x="19672" y="11267"/>
                  </a:lnTo>
                  <a:lnTo>
                    <a:pt x="19678" y="11271"/>
                  </a:lnTo>
                  <a:lnTo>
                    <a:pt x="19679" y="11276"/>
                  </a:lnTo>
                  <a:lnTo>
                    <a:pt x="19676" y="11281"/>
                  </a:lnTo>
                  <a:lnTo>
                    <a:pt x="19669" y="11277"/>
                  </a:lnTo>
                  <a:lnTo>
                    <a:pt x="19666" y="11282"/>
                  </a:lnTo>
                  <a:lnTo>
                    <a:pt x="19664" y="11287"/>
                  </a:lnTo>
                  <a:lnTo>
                    <a:pt x="19664" y="11292"/>
                  </a:lnTo>
                  <a:lnTo>
                    <a:pt x="19670" y="11301"/>
                  </a:lnTo>
                  <a:lnTo>
                    <a:pt x="19677" y="11300"/>
                  </a:lnTo>
                  <a:lnTo>
                    <a:pt x="19679" y="11295"/>
                  </a:lnTo>
                  <a:lnTo>
                    <a:pt x="19682" y="11290"/>
                  </a:lnTo>
                  <a:lnTo>
                    <a:pt x="19686" y="11308"/>
                  </a:lnTo>
                  <a:lnTo>
                    <a:pt x="19686" y="11313"/>
                  </a:lnTo>
                  <a:lnTo>
                    <a:pt x="19692" y="11317"/>
                  </a:lnTo>
                  <a:lnTo>
                    <a:pt x="19698" y="11312"/>
                  </a:lnTo>
                  <a:lnTo>
                    <a:pt x="19695" y="11303"/>
                  </a:lnTo>
                  <a:lnTo>
                    <a:pt x="19691" y="11294"/>
                  </a:lnTo>
                  <a:lnTo>
                    <a:pt x="19691" y="11284"/>
                  </a:lnTo>
                  <a:lnTo>
                    <a:pt x="19697" y="11278"/>
                  </a:lnTo>
                  <a:lnTo>
                    <a:pt x="19693" y="11275"/>
                  </a:lnTo>
                  <a:lnTo>
                    <a:pt x="19690" y="11270"/>
                  </a:lnTo>
                  <a:lnTo>
                    <a:pt x="19689" y="11261"/>
                  </a:lnTo>
                  <a:lnTo>
                    <a:pt x="19696" y="11260"/>
                  </a:lnTo>
                  <a:lnTo>
                    <a:pt x="19700" y="11287"/>
                  </a:lnTo>
                  <a:lnTo>
                    <a:pt x="19709" y="11286"/>
                  </a:lnTo>
                  <a:lnTo>
                    <a:pt x="19711" y="11263"/>
                  </a:lnTo>
                  <a:lnTo>
                    <a:pt x="19705" y="11259"/>
                  </a:lnTo>
                  <a:lnTo>
                    <a:pt x="19713" y="11253"/>
                  </a:lnTo>
                  <a:lnTo>
                    <a:pt x="19701" y="11250"/>
                  </a:lnTo>
                  <a:lnTo>
                    <a:pt x="19703" y="11230"/>
                  </a:lnTo>
                  <a:lnTo>
                    <a:pt x="19715" y="11224"/>
                  </a:lnTo>
                  <a:lnTo>
                    <a:pt x="19713" y="11244"/>
                  </a:lnTo>
                  <a:lnTo>
                    <a:pt x="19729" y="11256"/>
                  </a:lnTo>
                  <a:lnTo>
                    <a:pt x="19729" y="11265"/>
                  </a:lnTo>
                  <a:lnTo>
                    <a:pt x="19724" y="11270"/>
                  </a:lnTo>
                  <a:lnTo>
                    <a:pt x="19740" y="11292"/>
                  </a:lnTo>
                  <a:lnTo>
                    <a:pt x="19719" y="11300"/>
                  </a:lnTo>
                  <a:lnTo>
                    <a:pt x="19725" y="11308"/>
                  </a:lnTo>
                  <a:lnTo>
                    <a:pt x="19728" y="11308"/>
                  </a:lnTo>
                  <a:lnTo>
                    <a:pt x="19755" y="11300"/>
                  </a:lnTo>
                  <a:lnTo>
                    <a:pt x="19746" y="11296"/>
                  </a:lnTo>
                  <a:lnTo>
                    <a:pt x="19741" y="11264"/>
                  </a:lnTo>
                  <a:lnTo>
                    <a:pt x="19735" y="11259"/>
                  </a:lnTo>
                  <a:lnTo>
                    <a:pt x="19738" y="11250"/>
                  </a:lnTo>
                  <a:lnTo>
                    <a:pt x="19751" y="11267"/>
                  </a:lnTo>
                  <a:lnTo>
                    <a:pt x="19759" y="11266"/>
                  </a:lnTo>
                  <a:lnTo>
                    <a:pt x="19757" y="11276"/>
                  </a:lnTo>
                  <a:lnTo>
                    <a:pt x="19772" y="11278"/>
                  </a:lnTo>
                  <a:lnTo>
                    <a:pt x="19767" y="11289"/>
                  </a:lnTo>
                  <a:lnTo>
                    <a:pt x="19785" y="11291"/>
                  </a:lnTo>
                  <a:lnTo>
                    <a:pt x="19783" y="11249"/>
                  </a:lnTo>
                  <a:lnTo>
                    <a:pt x="19803" y="11280"/>
                  </a:lnTo>
                  <a:lnTo>
                    <a:pt x="19809" y="11284"/>
                  </a:lnTo>
                  <a:lnTo>
                    <a:pt x="19823" y="11277"/>
                  </a:lnTo>
                  <a:lnTo>
                    <a:pt x="19829" y="11272"/>
                  </a:lnTo>
                  <a:lnTo>
                    <a:pt x="19841" y="11256"/>
                  </a:lnTo>
                  <a:lnTo>
                    <a:pt x="19852" y="11245"/>
                  </a:lnTo>
                  <a:lnTo>
                    <a:pt x="19860" y="11230"/>
                  </a:lnTo>
                  <a:lnTo>
                    <a:pt x="19863" y="11220"/>
                  </a:lnTo>
                  <a:lnTo>
                    <a:pt x="19857" y="11216"/>
                  </a:lnTo>
                  <a:lnTo>
                    <a:pt x="19854" y="11217"/>
                  </a:lnTo>
                  <a:lnTo>
                    <a:pt x="19851" y="11212"/>
                  </a:lnTo>
                  <a:lnTo>
                    <a:pt x="19850" y="11203"/>
                  </a:lnTo>
                  <a:lnTo>
                    <a:pt x="19852" y="11183"/>
                  </a:lnTo>
                  <a:lnTo>
                    <a:pt x="19860" y="11173"/>
                  </a:lnTo>
                  <a:lnTo>
                    <a:pt x="19867" y="11177"/>
                  </a:lnTo>
                  <a:lnTo>
                    <a:pt x="19868" y="11191"/>
                  </a:lnTo>
                  <a:lnTo>
                    <a:pt x="19871" y="11190"/>
                  </a:lnTo>
                  <a:lnTo>
                    <a:pt x="19873" y="11181"/>
                  </a:lnTo>
                  <a:lnTo>
                    <a:pt x="19879" y="11166"/>
                  </a:lnTo>
                  <a:lnTo>
                    <a:pt x="19881" y="11156"/>
                  </a:lnTo>
                  <a:lnTo>
                    <a:pt x="19877" y="11148"/>
                  </a:lnTo>
                  <a:lnTo>
                    <a:pt x="19871" y="11138"/>
                  </a:lnTo>
                  <a:lnTo>
                    <a:pt x="19870" y="11120"/>
                  </a:lnTo>
                  <a:lnTo>
                    <a:pt x="19875" y="11105"/>
                  </a:lnTo>
                  <a:lnTo>
                    <a:pt x="19878" y="11090"/>
                  </a:lnTo>
                  <a:lnTo>
                    <a:pt x="19884" y="11084"/>
                  </a:lnTo>
                  <a:lnTo>
                    <a:pt x="19895" y="11083"/>
                  </a:lnTo>
                  <a:lnTo>
                    <a:pt x="19901" y="11068"/>
                  </a:lnTo>
                  <a:lnTo>
                    <a:pt x="19895" y="11064"/>
                  </a:lnTo>
                  <a:lnTo>
                    <a:pt x="19894" y="11060"/>
                  </a:lnTo>
                  <a:lnTo>
                    <a:pt x="19903" y="11049"/>
                  </a:lnTo>
                  <a:lnTo>
                    <a:pt x="19905" y="11034"/>
                  </a:lnTo>
                  <a:lnTo>
                    <a:pt x="19902" y="11025"/>
                  </a:lnTo>
                  <a:lnTo>
                    <a:pt x="19898" y="11016"/>
                  </a:lnTo>
                  <a:lnTo>
                    <a:pt x="19895" y="11003"/>
                  </a:lnTo>
                  <a:lnTo>
                    <a:pt x="19897" y="10988"/>
                  </a:lnTo>
                  <a:lnTo>
                    <a:pt x="19903" y="10987"/>
                  </a:lnTo>
                  <a:lnTo>
                    <a:pt x="19906" y="10992"/>
                  </a:lnTo>
                  <a:lnTo>
                    <a:pt x="19910" y="11006"/>
                  </a:lnTo>
                  <a:lnTo>
                    <a:pt x="19917" y="11019"/>
                  </a:lnTo>
                  <a:lnTo>
                    <a:pt x="19926" y="11018"/>
                  </a:lnTo>
                  <a:lnTo>
                    <a:pt x="19931" y="11008"/>
                  </a:lnTo>
                  <a:lnTo>
                    <a:pt x="19929" y="11032"/>
                  </a:lnTo>
                  <a:lnTo>
                    <a:pt x="19947" y="11020"/>
                  </a:lnTo>
                  <a:lnTo>
                    <a:pt x="19946" y="10996"/>
                  </a:lnTo>
                  <a:lnTo>
                    <a:pt x="19963" y="10971"/>
                  </a:lnTo>
                  <a:lnTo>
                    <a:pt x="19936" y="10931"/>
                  </a:lnTo>
                  <a:lnTo>
                    <a:pt x="19941" y="10911"/>
                  </a:lnTo>
                  <a:lnTo>
                    <a:pt x="19951" y="10920"/>
                  </a:lnTo>
                  <a:lnTo>
                    <a:pt x="19959" y="10905"/>
                  </a:lnTo>
                  <a:lnTo>
                    <a:pt x="19939" y="10855"/>
                  </a:lnTo>
                  <a:lnTo>
                    <a:pt x="19940" y="10826"/>
                  </a:lnTo>
                  <a:lnTo>
                    <a:pt x="19921" y="10795"/>
                  </a:lnTo>
                  <a:lnTo>
                    <a:pt x="19916" y="10763"/>
                  </a:lnTo>
                  <a:lnTo>
                    <a:pt x="19893" y="10732"/>
                  </a:lnTo>
                  <a:lnTo>
                    <a:pt x="19881" y="10729"/>
                  </a:lnTo>
                  <a:lnTo>
                    <a:pt x="19880" y="10715"/>
                  </a:lnTo>
                  <a:lnTo>
                    <a:pt x="19862" y="10708"/>
                  </a:lnTo>
                  <a:lnTo>
                    <a:pt x="19866" y="10731"/>
                  </a:lnTo>
                  <a:lnTo>
                    <a:pt x="19860" y="10746"/>
                  </a:lnTo>
                  <a:lnTo>
                    <a:pt x="19869" y="10735"/>
                  </a:lnTo>
                  <a:lnTo>
                    <a:pt x="19885" y="10747"/>
                  </a:lnTo>
                  <a:lnTo>
                    <a:pt x="19843" y="10762"/>
                  </a:lnTo>
                  <a:lnTo>
                    <a:pt x="19859" y="10784"/>
                  </a:lnTo>
                  <a:lnTo>
                    <a:pt x="19874" y="10777"/>
                  </a:lnTo>
                  <a:lnTo>
                    <a:pt x="19872" y="10796"/>
                  </a:lnTo>
                  <a:lnTo>
                    <a:pt x="19860" y="10788"/>
                  </a:lnTo>
                  <a:lnTo>
                    <a:pt x="19854" y="10799"/>
                  </a:lnTo>
                  <a:lnTo>
                    <a:pt x="19850" y="10776"/>
                  </a:lnTo>
                  <a:lnTo>
                    <a:pt x="19841" y="10777"/>
                  </a:lnTo>
                  <a:lnTo>
                    <a:pt x="19840" y="10768"/>
                  </a:lnTo>
                  <a:lnTo>
                    <a:pt x="19818" y="10799"/>
                  </a:lnTo>
                  <a:lnTo>
                    <a:pt x="19835" y="10900"/>
                  </a:lnTo>
                  <a:lnTo>
                    <a:pt x="19835" y="10967"/>
                  </a:lnTo>
                  <a:lnTo>
                    <a:pt x="19837" y="10996"/>
                  </a:lnTo>
                  <a:lnTo>
                    <a:pt x="19831" y="11001"/>
                  </a:lnTo>
                  <a:lnTo>
                    <a:pt x="19798" y="11005"/>
                  </a:lnTo>
                  <a:lnTo>
                    <a:pt x="19791" y="10996"/>
                  </a:lnTo>
                  <a:lnTo>
                    <a:pt x="19785" y="10992"/>
                  </a:lnTo>
                  <a:lnTo>
                    <a:pt x="19782" y="10984"/>
                  </a:lnTo>
                  <a:lnTo>
                    <a:pt x="19779" y="10988"/>
                  </a:lnTo>
                  <a:lnTo>
                    <a:pt x="19773" y="10989"/>
                  </a:lnTo>
                  <a:lnTo>
                    <a:pt x="19773" y="10984"/>
                  </a:lnTo>
                  <a:lnTo>
                    <a:pt x="19775" y="10979"/>
                  </a:lnTo>
                  <a:lnTo>
                    <a:pt x="19784" y="10978"/>
                  </a:lnTo>
                  <a:lnTo>
                    <a:pt x="19797" y="10981"/>
                  </a:lnTo>
                  <a:lnTo>
                    <a:pt x="19803" y="10985"/>
                  </a:lnTo>
                  <a:lnTo>
                    <a:pt x="19806" y="10990"/>
                  </a:lnTo>
                  <a:lnTo>
                    <a:pt x="19812" y="10979"/>
                  </a:lnTo>
                  <a:lnTo>
                    <a:pt x="19814" y="10965"/>
                  </a:lnTo>
                  <a:lnTo>
                    <a:pt x="19812" y="10937"/>
                  </a:lnTo>
                  <a:lnTo>
                    <a:pt x="19809" y="10918"/>
                  </a:lnTo>
                  <a:lnTo>
                    <a:pt x="19800" y="10924"/>
                  </a:lnTo>
                  <a:lnTo>
                    <a:pt x="19778" y="10907"/>
                  </a:lnTo>
                  <a:lnTo>
                    <a:pt x="19808" y="10914"/>
                  </a:lnTo>
                  <a:lnTo>
                    <a:pt x="19796" y="10853"/>
                  </a:lnTo>
                  <a:lnTo>
                    <a:pt x="19790" y="10850"/>
                  </a:lnTo>
                  <a:lnTo>
                    <a:pt x="19784" y="10841"/>
                  </a:lnTo>
                  <a:lnTo>
                    <a:pt x="19783" y="10836"/>
                  </a:lnTo>
                  <a:lnTo>
                    <a:pt x="19796" y="10834"/>
                  </a:lnTo>
                  <a:lnTo>
                    <a:pt x="19798" y="10829"/>
                  </a:lnTo>
                  <a:lnTo>
                    <a:pt x="19798" y="10820"/>
                  </a:lnTo>
                  <a:lnTo>
                    <a:pt x="19799" y="10796"/>
                  </a:lnTo>
                  <a:lnTo>
                    <a:pt x="19802" y="10777"/>
                  </a:lnTo>
                  <a:lnTo>
                    <a:pt x="19798" y="10772"/>
                  </a:lnTo>
                  <a:lnTo>
                    <a:pt x="19787" y="10788"/>
                  </a:lnTo>
                  <a:lnTo>
                    <a:pt x="19782" y="10803"/>
                  </a:lnTo>
                  <a:lnTo>
                    <a:pt x="19779" y="10803"/>
                  </a:lnTo>
                  <a:lnTo>
                    <a:pt x="19769" y="10800"/>
                  </a:lnTo>
                  <a:lnTo>
                    <a:pt x="19766" y="10795"/>
                  </a:lnTo>
                  <a:lnTo>
                    <a:pt x="19760" y="10787"/>
                  </a:lnTo>
                  <a:lnTo>
                    <a:pt x="19753" y="10778"/>
                  </a:lnTo>
                  <a:lnTo>
                    <a:pt x="19762" y="10772"/>
                  </a:lnTo>
                  <a:lnTo>
                    <a:pt x="19774" y="10766"/>
                  </a:lnTo>
                  <a:lnTo>
                    <a:pt x="19777" y="10766"/>
                  </a:lnTo>
                  <a:lnTo>
                    <a:pt x="19780" y="10770"/>
                  </a:lnTo>
                  <a:lnTo>
                    <a:pt x="19789" y="10769"/>
                  </a:lnTo>
                  <a:lnTo>
                    <a:pt x="19792" y="10763"/>
                  </a:lnTo>
                  <a:lnTo>
                    <a:pt x="19791" y="10755"/>
                  </a:lnTo>
                  <a:lnTo>
                    <a:pt x="19788" y="10750"/>
                  </a:lnTo>
                  <a:lnTo>
                    <a:pt x="19782" y="10741"/>
                  </a:lnTo>
                  <a:lnTo>
                    <a:pt x="19772" y="10738"/>
                  </a:lnTo>
                  <a:lnTo>
                    <a:pt x="19752" y="10745"/>
                  </a:lnTo>
                  <a:lnTo>
                    <a:pt x="19728" y="10752"/>
                  </a:lnTo>
                  <a:lnTo>
                    <a:pt x="19705" y="10774"/>
                  </a:lnTo>
                  <a:lnTo>
                    <a:pt x="19679" y="10802"/>
                  </a:lnTo>
                  <a:lnTo>
                    <a:pt x="19679" y="10811"/>
                  </a:lnTo>
                  <a:lnTo>
                    <a:pt x="19677" y="10816"/>
                  </a:lnTo>
                  <a:lnTo>
                    <a:pt x="19670" y="10821"/>
                  </a:lnTo>
                  <a:lnTo>
                    <a:pt x="19662" y="10832"/>
                  </a:lnTo>
                  <a:lnTo>
                    <a:pt x="19659" y="10837"/>
                  </a:lnTo>
                  <a:lnTo>
                    <a:pt x="19650" y="10843"/>
                  </a:lnTo>
                  <a:lnTo>
                    <a:pt x="19648" y="10843"/>
                  </a:lnTo>
                  <a:lnTo>
                    <a:pt x="19647" y="10825"/>
                  </a:lnTo>
                  <a:lnTo>
                    <a:pt x="19649" y="10819"/>
                  </a:lnTo>
                  <a:lnTo>
                    <a:pt x="19643" y="10811"/>
                  </a:lnTo>
                  <a:lnTo>
                    <a:pt x="19634" y="10812"/>
                  </a:lnTo>
                  <a:lnTo>
                    <a:pt x="19622" y="10818"/>
                  </a:lnTo>
                  <a:lnTo>
                    <a:pt x="19607" y="10834"/>
                  </a:lnTo>
                  <a:lnTo>
                    <a:pt x="19584" y="10856"/>
                  </a:lnTo>
                  <a:lnTo>
                    <a:pt x="19579" y="10866"/>
                  </a:lnTo>
                  <a:lnTo>
                    <a:pt x="19556" y="10883"/>
                  </a:lnTo>
                  <a:lnTo>
                    <a:pt x="19535" y="10895"/>
                  </a:lnTo>
                  <a:lnTo>
                    <a:pt x="19532" y="10895"/>
                  </a:lnTo>
                  <a:lnTo>
                    <a:pt x="19526" y="10891"/>
                  </a:lnTo>
                  <a:lnTo>
                    <a:pt x="19514" y="10893"/>
                  </a:lnTo>
                  <a:lnTo>
                    <a:pt x="19510" y="10889"/>
                  </a:lnTo>
                  <a:lnTo>
                    <a:pt x="19507" y="10884"/>
                  </a:lnTo>
                  <a:lnTo>
                    <a:pt x="19506" y="10852"/>
                  </a:lnTo>
                  <a:lnTo>
                    <a:pt x="19495" y="10819"/>
                  </a:lnTo>
                  <a:lnTo>
                    <a:pt x="19485" y="10797"/>
                  </a:lnTo>
                  <a:lnTo>
                    <a:pt x="19478" y="10779"/>
                  </a:lnTo>
                  <a:lnTo>
                    <a:pt x="19470" y="10756"/>
                  </a:lnTo>
                  <a:lnTo>
                    <a:pt x="19466" y="10733"/>
                  </a:lnTo>
                  <a:lnTo>
                    <a:pt x="19459" y="10710"/>
                  </a:lnTo>
                  <a:lnTo>
                    <a:pt x="19457" y="10667"/>
                  </a:lnTo>
                  <a:lnTo>
                    <a:pt x="19462" y="10653"/>
                  </a:lnTo>
                  <a:lnTo>
                    <a:pt x="19468" y="10642"/>
                  </a:lnTo>
                  <a:lnTo>
                    <a:pt x="19467" y="10624"/>
                  </a:lnTo>
                  <a:lnTo>
                    <a:pt x="19464" y="10619"/>
                  </a:lnTo>
                  <a:lnTo>
                    <a:pt x="19445" y="10603"/>
                  </a:lnTo>
                  <a:lnTo>
                    <a:pt x="19429" y="10585"/>
                  </a:lnTo>
                  <a:lnTo>
                    <a:pt x="19428" y="10571"/>
                  </a:lnTo>
                  <a:lnTo>
                    <a:pt x="19431" y="10571"/>
                  </a:lnTo>
                  <a:lnTo>
                    <a:pt x="19453" y="10592"/>
                  </a:lnTo>
                  <a:lnTo>
                    <a:pt x="19476" y="10613"/>
                  </a:lnTo>
                  <a:lnTo>
                    <a:pt x="19478" y="10613"/>
                  </a:lnTo>
                  <a:lnTo>
                    <a:pt x="19479" y="10627"/>
                  </a:lnTo>
                  <a:lnTo>
                    <a:pt x="19477" y="10651"/>
                  </a:lnTo>
                  <a:lnTo>
                    <a:pt x="19475" y="10665"/>
                  </a:lnTo>
                  <a:lnTo>
                    <a:pt x="19473" y="10689"/>
                  </a:lnTo>
                  <a:lnTo>
                    <a:pt x="19477" y="10712"/>
                  </a:lnTo>
                  <a:lnTo>
                    <a:pt x="19482" y="10740"/>
                  </a:lnTo>
                  <a:lnTo>
                    <a:pt x="19485" y="10749"/>
                  </a:lnTo>
                  <a:lnTo>
                    <a:pt x="19489" y="10758"/>
                  </a:lnTo>
                  <a:lnTo>
                    <a:pt x="19492" y="10763"/>
                  </a:lnTo>
                  <a:lnTo>
                    <a:pt x="19498" y="10762"/>
                  </a:lnTo>
                  <a:lnTo>
                    <a:pt x="19504" y="10771"/>
                  </a:lnTo>
                  <a:lnTo>
                    <a:pt x="19505" y="10785"/>
                  </a:lnTo>
                  <a:lnTo>
                    <a:pt x="19509" y="10794"/>
                  </a:lnTo>
                  <a:lnTo>
                    <a:pt x="19509" y="10803"/>
                  </a:lnTo>
                  <a:lnTo>
                    <a:pt x="19513" y="10808"/>
                  </a:lnTo>
                  <a:lnTo>
                    <a:pt x="19519" y="10812"/>
                  </a:lnTo>
                  <a:lnTo>
                    <a:pt x="19528" y="10810"/>
                  </a:lnTo>
                  <a:lnTo>
                    <a:pt x="19531" y="10806"/>
                  </a:lnTo>
                  <a:lnTo>
                    <a:pt x="19534" y="10805"/>
                  </a:lnTo>
                  <a:lnTo>
                    <a:pt x="19533" y="10800"/>
                  </a:lnTo>
                  <a:lnTo>
                    <a:pt x="19527" y="10796"/>
                  </a:lnTo>
                  <a:lnTo>
                    <a:pt x="19520" y="10788"/>
                  </a:lnTo>
                  <a:lnTo>
                    <a:pt x="19523" y="10783"/>
                  </a:lnTo>
                  <a:lnTo>
                    <a:pt x="19533" y="10786"/>
                  </a:lnTo>
                  <a:lnTo>
                    <a:pt x="19539" y="10790"/>
                  </a:lnTo>
                  <a:lnTo>
                    <a:pt x="19546" y="10804"/>
                  </a:lnTo>
                  <a:lnTo>
                    <a:pt x="19552" y="10818"/>
                  </a:lnTo>
                  <a:lnTo>
                    <a:pt x="19567" y="10815"/>
                  </a:lnTo>
                  <a:lnTo>
                    <a:pt x="19582" y="10809"/>
                  </a:lnTo>
                  <a:lnTo>
                    <a:pt x="19599" y="10787"/>
                  </a:lnTo>
                  <a:lnTo>
                    <a:pt x="19610" y="10767"/>
                  </a:lnTo>
                  <a:lnTo>
                    <a:pt x="19615" y="10743"/>
                  </a:lnTo>
                  <a:lnTo>
                    <a:pt x="19612" y="10738"/>
                  </a:lnTo>
                  <a:lnTo>
                    <a:pt x="19608" y="10725"/>
                  </a:lnTo>
                  <a:lnTo>
                    <a:pt x="19604" y="10711"/>
                  </a:lnTo>
                  <a:lnTo>
                    <a:pt x="19604" y="10707"/>
                  </a:lnTo>
                  <a:lnTo>
                    <a:pt x="19607" y="10706"/>
                  </a:lnTo>
                  <a:lnTo>
                    <a:pt x="19614" y="10719"/>
                  </a:lnTo>
                  <a:lnTo>
                    <a:pt x="19621" y="10728"/>
                  </a:lnTo>
                  <a:lnTo>
                    <a:pt x="19624" y="10728"/>
                  </a:lnTo>
                  <a:lnTo>
                    <a:pt x="19641" y="10717"/>
                  </a:lnTo>
                  <a:lnTo>
                    <a:pt x="19655" y="10705"/>
                  </a:lnTo>
                  <a:lnTo>
                    <a:pt x="19658" y="10700"/>
                  </a:lnTo>
                  <a:lnTo>
                    <a:pt x="19655" y="10695"/>
                  </a:lnTo>
                  <a:lnTo>
                    <a:pt x="19640" y="10692"/>
                  </a:lnTo>
                  <a:lnTo>
                    <a:pt x="19622" y="10695"/>
                  </a:lnTo>
                  <a:lnTo>
                    <a:pt x="19600" y="10679"/>
                  </a:lnTo>
                  <a:lnTo>
                    <a:pt x="19581" y="10657"/>
                  </a:lnTo>
                  <a:lnTo>
                    <a:pt x="19577" y="10648"/>
                  </a:lnTo>
                  <a:lnTo>
                    <a:pt x="19577" y="10643"/>
                  </a:lnTo>
                  <a:lnTo>
                    <a:pt x="19580" y="10642"/>
                  </a:lnTo>
                  <a:lnTo>
                    <a:pt x="19593" y="10655"/>
                  </a:lnTo>
                  <a:lnTo>
                    <a:pt x="19602" y="10659"/>
                  </a:lnTo>
                  <a:lnTo>
                    <a:pt x="19605" y="10659"/>
                  </a:lnTo>
                  <a:lnTo>
                    <a:pt x="19610" y="10648"/>
                  </a:lnTo>
                  <a:lnTo>
                    <a:pt x="19613" y="10648"/>
                  </a:lnTo>
                  <a:lnTo>
                    <a:pt x="19617" y="10667"/>
                  </a:lnTo>
                  <a:lnTo>
                    <a:pt x="19621" y="10676"/>
                  </a:lnTo>
                  <a:lnTo>
                    <a:pt x="19624" y="10680"/>
                  </a:lnTo>
                  <a:lnTo>
                    <a:pt x="19633" y="10674"/>
                  </a:lnTo>
                  <a:lnTo>
                    <a:pt x="19663" y="10671"/>
                  </a:lnTo>
                  <a:lnTo>
                    <a:pt x="19676" y="10683"/>
                  </a:lnTo>
                  <a:lnTo>
                    <a:pt x="19688" y="10687"/>
                  </a:lnTo>
                  <a:lnTo>
                    <a:pt x="19694" y="10681"/>
                  </a:lnTo>
                  <a:lnTo>
                    <a:pt x="19700" y="10676"/>
                  </a:lnTo>
                  <a:lnTo>
                    <a:pt x="19702" y="10670"/>
                  </a:lnTo>
                  <a:lnTo>
                    <a:pt x="19699" y="10671"/>
                  </a:lnTo>
                  <a:lnTo>
                    <a:pt x="19690" y="10667"/>
                  </a:lnTo>
                  <a:lnTo>
                    <a:pt x="19681" y="10663"/>
                  </a:lnTo>
                  <a:lnTo>
                    <a:pt x="19668" y="10651"/>
                  </a:lnTo>
                  <a:lnTo>
                    <a:pt x="19661" y="10628"/>
                  </a:lnTo>
                  <a:lnTo>
                    <a:pt x="19651" y="10625"/>
                  </a:lnTo>
                  <a:lnTo>
                    <a:pt x="19641" y="10602"/>
                  </a:lnTo>
                  <a:lnTo>
                    <a:pt x="19644" y="10602"/>
                  </a:lnTo>
                  <a:lnTo>
                    <a:pt x="19670" y="10627"/>
                  </a:lnTo>
                  <a:lnTo>
                    <a:pt x="19683" y="10640"/>
                  </a:lnTo>
                  <a:lnTo>
                    <a:pt x="19692" y="10648"/>
                  </a:lnTo>
                  <a:lnTo>
                    <a:pt x="19702" y="10656"/>
                  </a:lnTo>
                  <a:lnTo>
                    <a:pt x="19705" y="10656"/>
                  </a:lnTo>
                  <a:lnTo>
                    <a:pt x="19717" y="10650"/>
                  </a:lnTo>
                  <a:lnTo>
                    <a:pt x="19725" y="10639"/>
                  </a:lnTo>
                  <a:lnTo>
                    <a:pt x="19731" y="10634"/>
                  </a:lnTo>
                  <a:lnTo>
                    <a:pt x="19734" y="10629"/>
                  </a:lnTo>
                  <a:lnTo>
                    <a:pt x="19739" y="10619"/>
                  </a:lnTo>
                  <a:lnTo>
                    <a:pt x="19745" y="10613"/>
                  </a:lnTo>
                  <a:lnTo>
                    <a:pt x="19748" y="10608"/>
                  </a:lnTo>
                  <a:lnTo>
                    <a:pt x="19747" y="10603"/>
                  </a:lnTo>
                  <a:lnTo>
                    <a:pt x="19741" y="10590"/>
                  </a:lnTo>
                  <a:lnTo>
                    <a:pt x="19737" y="10581"/>
                  </a:lnTo>
                  <a:lnTo>
                    <a:pt x="19728" y="10573"/>
                  </a:lnTo>
                  <a:lnTo>
                    <a:pt x="19718" y="10569"/>
                  </a:lnTo>
                  <a:lnTo>
                    <a:pt x="19712" y="10565"/>
                  </a:lnTo>
                  <a:lnTo>
                    <a:pt x="19706" y="10556"/>
                  </a:lnTo>
                  <a:lnTo>
                    <a:pt x="19702" y="10542"/>
                  </a:lnTo>
                  <a:lnTo>
                    <a:pt x="19690" y="10535"/>
                  </a:lnTo>
                  <a:lnTo>
                    <a:pt x="19674" y="10527"/>
                  </a:lnTo>
                  <a:lnTo>
                    <a:pt x="19674" y="10522"/>
                  </a:lnTo>
                  <a:lnTo>
                    <a:pt x="19677" y="10517"/>
                  </a:lnTo>
                  <a:lnTo>
                    <a:pt x="19698" y="10514"/>
                  </a:lnTo>
                  <a:lnTo>
                    <a:pt x="19713" y="10522"/>
                  </a:lnTo>
                  <a:lnTo>
                    <a:pt x="19729" y="10539"/>
                  </a:lnTo>
                  <a:lnTo>
                    <a:pt x="19751" y="10560"/>
                  </a:lnTo>
                  <a:lnTo>
                    <a:pt x="19764" y="10578"/>
                  </a:lnTo>
                  <a:lnTo>
                    <a:pt x="19774" y="10581"/>
                  </a:lnTo>
                  <a:lnTo>
                    <a:pt x="19786" y="10579"/>
                  </a:lnTo>
                  <a:lnTo>
                    <a:pt x="19792" y="10584"/>
                  </a:lnTo>
                  <a:lnTo>
                    <a:pt x="19804" y="10577"/>
                  </a:lnTo>
                  <a:lnTo>
                    <a:pt x="19807" y="10577"/>
                  </a:lnTo>
                  <a:lnTo>
                    <a:pt x="19803" y="10573"/>
                  </a:lnTo>
                  <a:lnTo>
                    <a:pt x="19787" y="10561"/>
                  </a:lnTo>
                  <a:lnTo>
                    <a:pt x="19775" y="10552"/>
                  </a:lnTo>
                  <a:lnTo>
                    <a:pt x="19766" y="10558"/>
                  </a:lnTo>
                  <a:lnTo>
                    <a:pt x="19763" y="10559"/>
                  </a:lnTo>
                  <a:lnTo>
                    <a:pt x="19763" y="10554"/>
                  </a:lnTo>
                  <a:lnTo>
                    <a:pt x="19766" y="10544"/>
                  </a:lnTo>
                  <a:lnTo>
                    <a:pt x="19765" y="10540"/>
                  </a:lnTo>
                  <a:lnTo>
                    <a:pt x="19774" y="10538"/>
                  </a:lnTo>
                  <a:lnTo>
                    <a:pt x="19781" y="10542"/>
                  </a:lnTo>
                  <a:lnTo>
                    <a:pt x="19784" y="10542"/>
                  </a:lnTo>
                  <a:lnTo>
                    <a:pt x="19783" y="10537"/>
                  </a:lnTo>
                  <a:lnTo>
                    <a:pt x="19774" y="10519"/>
                  </a:lnTo>
                  <a:lnTo>
                    <a:pt x="19767" y="10501"/>
                  </a:lnTo>
                  <a:lnTo>
                    <a:pt x="19766" y="10487"/>
                  </a:lnTo>
                  <a:lnTo>
                    <a:pt x="19754" y="10489"/>
                  </a:lnTo>
                  <a:lnTo>
                    <a:pt x="19747" y="10480"/>
                  </a:lnTo>
                  <a:lnTo>
                    <a:pt x="19743" y="10466"/>
                  </a:lnTo>
                  <a:lnTo>
                    <a:pt x="19746" y="10461"/>
                  </a:lnTo>
                  <a:lnTo>
                    <a:pt x="19756" y="10469"/>
                  </a:lnTo>
                  <a:lnTo>
                    <a:pt x="19759" y="10464"/>
                  </a:lnTo>
                  <a:lnTo>
                    <a:pt x="19758" y="10454"/>
                  </a:lnTo>
                  <a:lnTo>
                    <a:pt x="19761" y="10454"/>
                  </a:lnTo>
                  <a:lnTo>
                    <a:pt x="19761" y="10459"/>
                  </a:lnTo>
                  <a:lnTo>
                    <a:pt x="19765" y="10478"/>
                  </a:lnTo>
                  <a:lnTo>
                    <a:pt x="19768" y="10477"/>
                  </a:lnTo>
                  <a:lnTo>
                    <a:pt x="19774" y="10472"/>
                  </a:lnTo>
                  <a:lnTo>
                    <a:pt x="19777" y="10471"/>
                  </a:lnTo>
                  <a:lnTo>
                    <a:pt x="19777" y="10476"/>
                  </a:lnTo>
                  <a:lnTo>
                    <a:pt x="19775" y="10500"/>
                  </a:lnTo>
                  <a:lnTo>
                    <a:pt x="19776" y="10504"/>
                  </a:lnTo>
                  <a:lnTo>
                    <a:pt x="19784" y="10499"/>
                  </a:lnTo>
                  <a:lnTo>
                    <a:pt x="19794" y="10502"/>
                  </a:lnTo>
                  <a:lnTo>
                    <a:pt x="19794" y="10517"/>
                  </a:lnTo>
                  <a:lnTo>
                    <a:pt x="19802" y="10535"/>
                  </a:lnTo>
                  <a:lnTo>
                    <a:pt x="19814" y="10542"/>
                  </a:lnTo>
                  <a:lnTo>
                    <a:pt x="19824" y="10556"/>
                  </a:lnTo>
                  <a:lnTo>
                    <a:pt x="19828" y="10574"/>
                  </a:lnTo>
                  <a:lnTo>
                    <a:pt x="19832" y="10593"/>
                  </a:lnTo>
                  <a:lnTo>
                    <a:pt x="19844" y="10610"/>
                  </a:lnTo>
                  <a:lnTo>
                    <a:pt x="19857" y="10623"/>
                  </a:lnTo>
                  <a:lnTo>
                    <a:pt x="19863" y="10622"/>
                  </a:lnTo>
                  <a:lnTo>
                    <a:pt x="19866" y="10617"/>
                  </a:lnTo>
                  <a:lnTo>
                    <a:pt x="19869" y="10612"/>
                  </a:lnTo>
                  <a:lnTo>
                    <a:pt x="19866" y="10608"/>
                  </a:lnTo>
                  <a:lnTo>
                    <a:pt x="19862" y="10594"/>
                  </a:lnTo>
                  <a:lnTo>
                    <a:pt x="19861" y="10589"/>
                  </a:lnTo>
                  <a:lnTo>
                    <a:pt x="19855" y="10576"/>
                  </a:lnTo>
                  <a:lnTo>
                    <a:pt x="19842" y="10558"/>
                  </a:lnTo>
                  <a:lnTo>
                    <a:pt x="19836" y="10549"/>
                  </a:lnTo>
                  <a:lnTo>
                    <a:pt x="19829" y="10541"/>
                  </a:lnTo>
                  <a:lnTo>
                    <a:pt x="19825" y="10517"/>
                  </a:lnTo>
                  <a:lnTo>
                    <a:pt x="19812" y="10500"/>
                  </a:lnTo>
                  <a:lnTo>
                    <a:pt x="19801" y="10473"/>
                  </a:lnTo>
                  <a:lnTo>
                    <a:pt x="19785" y="10447"/>
                  </a:lnTo>
                  <a:lnTo>
                    <a:pt x="19775" y="10420"/>
                  </a:lnTo>
                  <a:lnTo>
                    <a:pt x="19767" y="10388"/>
                  </a:lnTo>
                  <a:lnTo>
                    <a:pt x="19763" y="10364"/>
                  </a:lnTo>
                  <a:lnTo>
                    <a:pt x="19759" y="10360"/>
                  </a:lnTo>
                  <a:lnTo>
                    <a:pt x="19753" y="10360"/>
                  </a:lnTo>
                  <a:lnTo>
                    <a:pt x="19751" y="10365"/>
                  </a:lnTo>
                  <a:lnTo>
                    <a:pt x="19758" y="10393"/>
                  </a:lnTo>
                  <a:lnTo>
                    <a:pt x="19762" y="10411"/>
                  </a:lnTo>
                  <a:lnTo>
                    <a:pt x="19759" y="10417"/>
                  </a:lnTo>
                  <a:lnTo>
                    <a:pt x="19733" y="10382"/>
                  </a:lnTo>
                  <a:lnTo>
                    <a:pt x="19733" y="10377"/>
                  </a:lnTo>
                  <a:lnTo>
                    <a:pt x="19745" y="10380"/>
                  </a:lnTo>
                  <a:lnTo>
                    <a:pt x="19745" y="10366"/>
                  </a:lnTo>
                  <a:lnTo>
                    <a:pt x="19741" y="10362"/>
                  </a:lnTo>
                  <a:lnTo>
                    <a:pt x="19738" y="10362"/>
                  </a:lnTo>
                  <a:lnTo>
                    <a:pt x="19730" y="10368"/>
                  </a:lnTo>
                  <a:lnTo>
                    <a:pt x="19727" y="10369"/>
                  </a:lnTo>
                  <a:lnTo>
                    <a:pt x="19717" y="10356"/>
                  </a:lnTo>
                  <a:lnTo>
                    <a:pt x="19707" y="10333"/>
                  </a:lnTo>
                  <a:lnTo>
                    <a:pt x="19703" y="10329"/>
                  </a:lnTo>
                  <a:lnTo>
                    <a:pt x="19682" y="10331"/>
                  </a:lnTo>
                  <a:lnTo>
                    <a:pt x="19682" y="10326"/>
                  </a:lnTo>
                  <a:lnTo>
                    <a:pt x="19690" y="10316"/>
                  </a:lnTo>
                  <a:lnTo>
                    <a:pt x="19696" y="10310"/>
                  </a:lnTo>
                  <a:lnTo>
                    <a:pt x="19705" y="10309"/>
                  </a:lnTo>
                  <a:lnTo>
                    <a:pt x="19705" y="10304"/>
                  </a:lnTo>
                  <a:lnTo>
                    <a:pt x="19695" y="10282"/>
                  </a:lnTo>
                  <a:lnTo>
                    <a:pt x="19692" y="10278"/>
                  </a:lnTo>
                  <a:lnTo>
                    <a:pt x="19692" y="10273"/>
                  </a:lnTo>
                  <a:lnTo>
                    <a:pt x="19690" y="10271"/>
                  </a:lnTo>
                  <a:lnTo>
                    <a:pt x="19688" y="10269"/>
                  </a:lnTo>
                  <a:lnTo>
                    <a:pt x="19685" y="10260"/>
                  </a:lnTo>
                  <a:lnTo>
                    <a:pt x="19681" y="10250"/>
                  </a:lnTo>
                  <a:lnTo>
                    <a:pt x="19681" y="10241"/>
                  </a:lnTo>
                  <a:lnTo>
                    <a:pt x="19684" y="10241"/>
                  </a:lnTo>
                  <a:lnTo>
                    <a:pt x="19687" y="10245"/>
                  </a:lnTo>
                  <a:lnTo>
                    <a:pt x="19694" y="10254"/>
                  </a:lnTo>
                  <a:lnTo>
                    <a:pt x="19697" y="10263"/>
                  </a:lnTo>
                  <a:lnTo>
                    <a:pt x="19699" y="10267"/>
                  </a:lnTo>
                  <a:lnTo>
                    <a:pt x="19701" y="10272"/>
                  </a:lnTo>
                  <a:lnTo>
                    <a:pt x="19704" y="10277"/>
                  </a:lnTo>
                  <a:lnTo>
                    <a:pt x="19726" y="10292"/>
                  </a:lnTo>
                  <a:lnTo>
                    <a:pt x="19726" y="10298"/>
                  </a:lnTo>
                  <a:lnTo>
                    <a:pt x="19729" y="10297"/>
                  </a:lnTo>
                  <a:lnTo>
                    <a:pt x="19727" y="10307"/>
                  </a:lnTo>
                  <a:lnTo>
                    <a:pt x="19727" y="10316"/>
                  </a:lnTo>
                  <a:lnTo>
                    <a:pt x="19724" y="10317"/>
                  </a:lnTo>
                  <a:lnTo>
                    <a:pt x="19724" y="10321"/>
                  </a:lnTo>
                  <a:lnTo>
                    <a:pt x="19727" y="10326"/>
                  </a:lnTo>
                  <a:lnTo>
                    <a:pt x="19731" y="10330"/>
                  </a:lnTo>
                  <a:lnTo>
                    <a:pt x="19734" y="10330"/>
                  </a:lnTo>
                  <a:lnTo>
                    <a:pt x="19734" y="10325"/>
                  </a:lnTo>
                  <a:lnTo>
                    <a:pt x="19736" y="10315"/>
                  </a:lnTo>
                  <a:lnTo>
                    <a:pt x="19736" y="10310"/>
                  </a:lnTo>
                  <a:lnTo>
                    <a:pt x="19742" y="10309"/>
                  </a:lnTo>
                  <a:lnTo>
                    <a:pt x="19748" y="10314"/>
                  </a:lnTo>
                  <a:lnTo>
                    <a:pt x="19755" y="10322"/>
                  </a:lnTo>
                  <a:lnTo>
                    <a:pt x="19758" y="10322"/>
                  </a:lnTo>
                  <a:lnTo>
                    <a:pt x="19763" y="10317"/>
                  </a:lnTo>
                  <a:lnTo>
                    <a:pt x="19763" y="10303"/>
                  </a:lnTo>
                  <a:lnTo>
                    <a:pt x="19759" y="10284"/>
                  </a:lnTo>
                  <a:lnTo>
                    <a:pt x="19752" y="10275"/>
                  </a:lnTo>
                  <a:lnTo>
                    <a:pt x="19749" y="10266"/>
                  </a:lnTo>
                  <a:lnTo>
                    <a:pt x="19745" y="10262"/>
                  </a:lnTo>
                  <a:lnTo>
                    <a:pt x="19739" y="10258"/>
                  </a:lnTo>
                  <a:lnTo>
                    <a:pt x="19736" y="10253"/>
                  </a:lnTo>
                  <a:lnTo>
                    <a:pt x="19733" y="10254"/>
                  </a:lnTo>
                  <a:lnTo>
                    <a:pt x="19730" y="10250"/>
                  </a:lnTo>
                  <a:lnTo>
                    <a:pt x="19727" y="10250"/>
                  </a:lnTo>
                  <a:lnTo>
                    <a:pt x="19723" y="10245"/>
                  </a:lnTo>
                  <a:lnTo>
                    <a:pt x="19723" y="10236"/>
                  </a:lnTo>
                  <a:lnTo>
                    <a:pt x="19720" y="10232"/>
                  </a:lnTo>
                  <a:lnTo>
                    <a:pt x="19719" y="10222"/>
                  </a:lnTo>
                  <a:lnTo>
                    <a:pt x="19725" y="10222"/>
                  </a:lnTo>
                  <a:lnTo>
                    <a:pt x="19725" y="10226"/>
                  </a:lnTo>
                  <a:lnTo>
                    <a:pt x="19728" y="10226"/>
                  </a:lnTo>
                  <a:lnTo>
                    <a:pt x="19732" y="10230"/>
                  </a:lnTo>
                  <a:lnTo>
                    <a:pt x="19735" y="10230"/>
                  </a:lnTo>
                  <a:lnTo>
                    <a:pt x="19741" y="10234"/>
                  </a:lnTo>
                  <a:lnTo>
                    <a:pt x="19744" y="10238"/>
                  </a:lnTo>
                  <a:lnTo>
                    <a:pt x="19746" y="10242"/>
                  </a:lnTo>
                  <a:lnTo>
                    <a:pt x="19748" y="10247"/>
                  </a:lnTo>
                  <a:lnTo>
                    <a:pt x="19751" y="10247"/>
                  </a:lnTo>
                  <a:lnTo>
                    <a:pt x="19751" y="10257"/>
                  </a:lnTo>
                  <a:lnTo>
                    <a:pt x="19760" y="10260"/>
                  </a:lnTo>
                  <a:lnTo>
                    <a:pt x="19767" y="10278"/>
                  </a:lnTo>
                  <a:lnTo>
                    <a:pt x="19769" y="10306"/>
                  </a:lnTo>
                  <a:lnTo>
                    <a:pt x="19772" y="10316"/>
                  </a:lnTo>
                  <a:lnTo>
                    <a:pt x="19778" y="10319"/>
                  </a:lnTo>
                  <a:lnTo>
                    <a:pt x="19785" y="10328"/>
                  </a:lnTo>
                  <a:lnTo>
                    <a:pt x="19785" y="10333"/>
                  </a:lnTo>
                  <a:lnTo>
                    <a:pt x="19779" y="10334"/>
                  </a:lnTo>
                  <a:lnTo>
                    <a:pt x="19779" y="10338"/>
                  </a:lnTo>
                  <a:lnTo>
                    <a:pt x="19782" y="10338"/>
                  </a:lnTo>
                  <a:lnTo>
                    <a:pt x="19792" y="10346"/>
                  </a:lnTo>
                  <a:lnTo>
                    <a:pt x="19795" y="10350"/>
                  </a:lnTo>
                  <a:lnTo>
                    <a:pt x="19793" y="10370"/>
                  </a:lnTo>
                  <a:lnTo>
                    <a:pt x="19803" y="10388"/>
                  </a:lnTo>
                  <a:lnTo>
                    <a:pt x="19810" y="10401"/>
                  </a:lnTo>
                  <a:lnTo>
                    <a:pt x="19813" y="10410"/>
                  </a:lnTo>
                  <a:lnTo>
                    <a:pt x="19816" y="10415"/>
                  </a:lnTo>
                  <a:lnTo>
                    <a:pt x="19818" y="10437"/>
                  </a:lnTo>
                  <a:lnTo>
                    <a:pt x="19824" y="10447"/>
                  </a:lnTo>
                  <a:lnTo>
                    <a:pt x="19831" y="10460"/>
                  </a:lnTo>
                  <a:lnTo>
                    <a:pt x="19841" y="10487"/>
                  </a:lnTo>
                  <a:lnTo>
                    <a:pt x="19851" y="10505"/>
                  </a:lnTo>
                  <a:lnTo>
                    <a:pt x="19858" y="10509"/>
                  </a:lnTo>
                  <a:lnTo>
                    <a:pt x="19861" y="10518"/>
                  </a:lnTo>
                  <a:lnTo>
                    <a:pt x="19868" y="10541"/>
                  </a:lnTo>
                  <a:lnTo>
                    <a:pt x="19876" y="10573"/>
                  </a:lnTo>
                  <a:lnTo>
                    <a:pt x="19880" y="10592"/>
                  </a:lnTo>
                  <a:lnTo>
                    <a:pt x="19891" y="10623"/>
                  </a:lnTo>
                  <a:lnTo>
                    <a:pt x="19894" y="10628"/>
                  </a:lnTo>
                  <a:lnTo>
                    <a:pt x="19903" y="10622"/>
                  </a:lnTo>
                  <a:lnTo>
                    <a:pt x="19905" y="10617"/>
                  </a:lnTo>
                  <a:lnTo>
                    <a:pt x="19908" y="10616"/>
                  </a:lnTo>
                  <a:lnTo>
                    <a:pt x="19912" y="10621"/>
                  </a:lnTo>
                  <a:lnTo>
                    <a:pt x="19915" y="10630"/>
                  </a:lnTo>
                  <a:lnTo>
                    <a:pt x="19922" y="10643"/>
                  </a:lnTo>
                  <a:lnTo>
                    <a:pt x="19923" y="10657"/>
                  </a:lnTo>
                  <a:lnTo>
                    <a:pt x="19926" y="10662"/>
                  </a:lnTo>
                  <a:lnTo>
                    <a:pt x="19932" y="10671"/>
                  </a:lnTo>
                  <a:lnTo>
                    <a:pt x="19945" y="10688"/>
                  </a:lnTo>
                  <a:lnTo>
                    <a:pt x="19958" y="10701"/>
                  </a:lnTo>
                  <a:lnTo>
                    <a:pt x="19971" y="10718"/>
                  </a:lnTo>
                  <a:lnTo>
                    <a:pt x="19985" y="10759"/>
                  </a:lnTo>
                  <a:lnTo>
                    <a:pt x="19996" y="10781"/>
                  </a:lnTo>
                  <a:lnTo>
                    <a:pt x="20002" y="10795"/>
                  </a:lnTo>
                  <a:lnTo>
                    <a:pt x="20008" y="10799"/>
                  </a:lnTo>
                  <a:lnTo>
                    <a:pt x="20014" y="10798"/>
                  </a:lnTo>
                  <a:lnTo>
                    <a:pt x="20014" y="10793"/>
                  </a:lnTo>
                  <a:lnTo>
                    <a:pt x="20017" y="10788"/>
                  </a:lnTo>
                  <a:lnTo>
                    <a:pt x="20014" y="10784"/>
                  </a:lnTo>
                  <a:lnTo>
                    <a:pt x="20013" y="10774"/>
                  </a:lnTo>
                  <a:lnTo>
                    <a:pt x="20000" y="10748"/>
                  </a:lnTo>
                  <a:lnTo>
                    <a:pt x="19990" y="10735"/>
                  </a:lnTo>
                  <a:lnTo>
                    <a:pt x="19901" y="10589"/>
                  </a:lnTo>
                  <a:lnTo>
                    <a:pt x="19840" y="10468"/>
                  </a:lnTo>
                  <a:lnTo>
                    <a:pt x="19781" y="10300"/>
                  </a:lnTo>
                  <a:lnTo>
                    <a:pt x="19769" y="10245"/>
                  </a:lnTo>
                  <a:lnTo>
                    <a:pt x="19764" y="10235"/>
                  </a:lnTo>
                  <a:lnTo>
                    <a:pt x="19755" y="10218"/>
                  </a:lnTo>
                  <a:lnTo>
                    <a:pt x="19735" y="10177"/>
                  </a:lnTo>
                  <a:lnTo>
                    <a:pt x="19711" y="10119"/>
                  </a:lnTo>
                  <a:lnTo>
                    <a:pt x="19701" y="10091"/>
                  </a:lnTo>
                  <a:lnTo>
                    <a:pt x="19686" y="10046"/>
                  </a:lnTo>
                  <a:lnTo>
                    <a:pt x="19672" y="10005"/>
                  </a:lnTo>
                  <a:lnTo>
                    <a:pt x="19662" y="9978"/>
                  </a:lnTo>
                  <a:lnTo>
                    <a:pt x="19658" y="9974"/>
                  </a:lnTo>
                  <a:lnTo>
                    <a:pt x="19641" y="9976"/>
                  </a:lnTo>
                  <a:lnTo>
                    <a:pt x="19634" y="9981"/>
                  </a:lnTo>
                  <a:lnTo>
                    <a:pt x="19629" y="9987"/>
                  </a:lnTo>
                  <a:lnTo>
                    <a:pt x="19626" y="9996"/>
                  </a:lnTo>
                  <a:lnTo>
                    <a:pt x="19623" y="9997"/>
                  </a:lnTo>
                  <a:lnTo>
                    <a:pt x="19630" y="10005"/>
                  </a:lnTo>
                  <a:lnTo>
                    <a:pt x="19640" y="10023"/>
                  </a:lnTo>
                  <a:lnTo>
                    <a:pt x="19646" y="10037"/>
                  </a:lnTo>
                  <a:lnTo>
                    <a:pt x="19647" y="10041"/>
                  </a:lnTo>
                  <a:lnTo>
                    <a:pt x="19644" y="10046"/>
                  </a:lnTo>
                  <a:lnTo>
                    <a:pt x="19634" y="10043"/>
                  </a:lnTo>
                  <a:lnTo>
                    <a:pt x="19631" y="10039"/>
                  </a:lnTo>
                  <a:lnTo>
                    <a:pt x="19625" y="10039"/>
                  </a:lnTo>
                  <a:lnTo>
                    <a:pt x="19626" y="10044"/>
                  </a:lnTo>
                  <a:lnTo>
                    <a:pt x="19620" y="10054"/>
                  </a:lnTo>
                  <a:lnTo>
                    <a:pt x="19617" y="10055"/>
                  </a:lnTo>
                  <a:lnTo>
                    <a:pt x="19616" y="10036"/>
                  </a:lnTo>
                  <a:lnTo>
                    <a:pt x="19618" y="10016"/>
                  </a:lnTo>
                  <a:lnTo>
                    <a:pt x="19621" y="10006"/>
                  </a:lnTo>
                  <a:lnTo>
                    <a:pt x="19620" y="10002"/>
                  </a:lnTo>
                  <a:lnTo>
                    <a:pt x="19617" y="10002"/>
                  </a:lnTo>
                  <a:lnTo>
                    <a:pt x="19611" y="9998"/>
                  </a:lnTo>
                  <a:lnTo>
                    <a:pt x="19605" y="9994"/>
                  </a:lnTo>
                  <a:lnTo>
                    <a:pt x="19596" y="9995"/>
                  </a:lnTo>
                  <a:lnTo>
                    <a:pt x="19590" y="10001"/>
                  </a:lnTo>
                  <a:lnTo>
                    <a:pt x="19590" y="10006"/>
                  </a:lnTo>
                  <a:lnTo>
                    <a:pt x="19594" y="10010"/>
                  </a:lnTo>
                  <a:lnTo>
                    <a:pt x="19597" y="10019"/>
                  </a:lnTo>
                  <a:lnTo>
                    <a:pt x="19600" y="10023"/>
                  </a:lnTo>
                  <a:lnTo>
                    <a:pt x="19607" y="10032"/>
                  </a:lnTo>
                  <a:lnTo>
                    <a:pt x="19607" y="10037"/>
                  </a:lnTo>
                  <a:lnTo>
                    <a:pt x="19598" y="10038"/>
                  </a:lnTo>
                  <a:lnTo>
                    <a:pt x="19592" y="10034"/>
                  </a:lnTo>
                  <a:lnTo>
                    <a:pt x="19588" y="10025"/>
                  </a:lnTo>
                  <a:lnTo>
                    <a:pt x="19585" y="10025"/>
                  </a:lnTo>
                  <a:lnTo>
                    <a:pt x="19582" y="10021"/>
                  </a:lnTo>
                  <a:lnTo>
                    <a:pt x="19584" y="10006"/>
                  </a:lnTo>
                  <a:lnTo>
                    <a:pt x="19581" y="10002"/>
                  </a:lnTo>
                  <a:lnTo>
                    <a:pt x="19581" y="9997"/>
                  </a:lnTo>
                  <a:lnTo>
                    <a:pt x="19572" y="9994"/>
                  </a:lnTo>
                  <a:lnTo>
                    <a:pt x="19556" y="9995"/>
                  </a:lnTo>
                  <a:lnTo>
                    <a:pt x="19544" y="9992"/>
                  </a:lnTo>
                  <a:lnTo>
                    <a:pt x="19541" y="9988"/>
                  </a:lnTo>
                  <a:lnTo>
                    <a:pt x="19538" y="9988"/>
                  </a:lnTo>
                  <a:lnTo>
                    <a:pt x="19532" y="9994"/>
                  </a:lnTo>
                  <a:lnTo>
                    <a:pt x="19529" y="9994"/>
                  </a:lnTo>
                  <a:lnTo>
                    <a:pt x="19530" y="10004"/>
                  </a:lnTo>
                  <a:lnTo>
                    <a:pt x="19527" y="10004"/>
                  </a:lnTo>
                  <a:lnTo>
                    <a:pt x="19521" y="10009"/>
                  </a:lnTo>
                  <a:lnTo>
                    <a:pt x="19518" y="10015"/>
                  </a:lnTo>
                  <a:lnTo>
                    <a:pt x="19519" y="10033"/>
                  </a:lnTo>
                  <a:lnTo>
                    <a:pt x="19525" y="10042"/>
                  </a:lnTo>
                  <a:lnTo>
                    <a:pt x="19526" y="10047"/>
                  </a:lnTo>
                  <a:lnTo>
                    <a:pt x="19535" y="10046"/>
                  </a:lnTo>
                  <a:lnTo>
                    <a:pt x="19544" y="10040"/>
                  </a:lnTo>
                  <a:lnTo>
                    <a:pt x="19547" y="10039"/>
                  </a:lnTo>
                  <a:lnTo>
                    <a:pt x="19550" y="10044"/>
                  </a:lnTo>
                  <a:lnTo>
                    <a:pt x="19553" y="10048"/>
                  </a:lnTo>
                  <a:lnTo>
                    <a:pt x="19553" y="10053"/>
                  </a:lnTo>
                  <a:lnTo>
                    <a:pt x="19550" y="10058"/>
                  </a:lnTo>
                  <a:lnTo>
                    <a:pt x="19544" y="10058"/>
                  </a:lnTo>
                  <a:lnTo>
                    <a:pt x="19535" y="10055"/>
                  </a:lnTo>
                  <a:lnTo>
                    <a:pt x="19533" y="10060"/>
                  </a:lnTo>
                  <a:lnTo>
                    <a:pt x="19533" y="10065"/>
                  </a:lnTo>
                  <a:lnTo>
                    <a:pt x="19530" y="10070"/>
                  </a:lnTo>
                  <a:lnTo>
                    <a:pt x="19536" y="10079"/>
                  </a:lnTo>
                  <a:lnTo>
                    <a:pt x="19540" y="10083"/>
                  </a:lnTo>
                  <a:lnTo>
                    <a:pt x="19543" y="10087"/>
                  </a:lnTo>
                  <a:lnTo>
                    <a:pt x="19570" y="10084"/>
                  </a:lnTo>
                  <a:lnTo>
                    <a:pt x="19573" y="10088"/>
                  </a:lnTo>
                  <a:lnTo>
                    <a:pt x="19570" y="10089"/>
                  </a:lnTo>
                  <a:lnTo>
                    <a:pt x="19568" y="10094"/>
                  </a:lnTo>
                  <a:lnTo>
                    <a:pt x="19562" y="10095"/>
                  </a:lnTo>
                  <a:lnTo>
                    <a:pt x="19553" y="10100"/>
                  </a:lnTo>
                  <a:lnTo>
                    <a:pt x="19540" y="10097"/>
                  </a:lnTo>
                  <a:lnTo>
                    <a:pt x="19531" y="10098"/>
                  </a:lnTo>
                  <a:lnTo>
                    <a:pt x="19529" y="10108"/>
                  </a:lnTo>
                  <a:lnTo>
                    <a:pt x="19521" y="10129"/>
                  </a:lnTo>
                  <a:lnTo>
                    <a:pt x="19515" y="10134"/>
                  </a:lnTo>
                  <a:lnTo>
                    <a:pt x="19509" y="10135"/>
                  </a:lnTo>
                  <a:lnTo>
                    <a:pt x="19509" y="10125"/>
                  </a:lnTo>
                  <a:lnTo>
                    <a:pt x="19511" y="10115"/>
                  </a:lnTo>
                  <a:lnTo>
                    <a:pt x="19511" y="10110"/>
                  </a:lnTo>
                  <a:lnTo>
                    <a:pt x="19517" y="10105"/>
                  </a:lnTo>
                  <a:lnTo>
                    <a:pt x="19522" y="10095"/>
                  </a:lnTo>
                  <a:lnTo>
                    <a:pt x="19528" y="10094"/>
                  </a:lnTo>
                  <a:lnTo>
                    <a:pt x="19528" y="10084"/>
                  </a:lnTo>
                  <a:lnTo>
                    <a:pt x="19524" y="10066"/>
                  </a:lnTo>
                  <a:lnTo>
                    <a:pt x="19517" y="10048"/>
                  </a:lnTo>
                  <a:lnTo>
                    <a:pt x="19517" y="10043"/>
                  </a:lnTo>
                  <a:lnTo>
                    <a:pt x="19510" y="10044"/>
                  </a:lnTo>
                  <a:lnTo>
                    <a:pt x="19512" y="10067"/>
                  </a:lnTo>
                  <a:lnTo>
                    <a:pt x="19509" y="10068"/>
                  </a:lnTo>
                  <a:lnTo>
                    <a:pt x="19506" y="10073"/>
                  </a:lnTo>
                  <a:lnTo>
                    <a:pt x="19494" y="10070"/>
                  </a:lnTo>
                  <a:lnTo>
                    <a:pt x="19487" y="10066"/>
                  </a:lnTo>
                  <a:lnTo>
                    <a:pt x="19485" y="10071"/>
                  </a:lnTo>
                  <a:lnTo>
                    <a:pt x="19482" y="10071"/>
                  </a:lnTo>
                  <a:lnTo>
                    <a:pt x="19479" y="10090"/>
                  </a:lnTo>
                  <a:lnTo>
                    <a:pt x="19477" y="10096"/>
                  </a:lnTo>
                  <a:lnTo>
                    <a:pt x="19471" y="10105"/>
                  </a:lnTo>
                  <a:lnTo>
                    <a:pt x="19466" y="10116"/>
                  </a:lnTo>
                  <a:lnTo>
                    <a:pt x="19460" y="10131"/>
                  </a:lnTo>
                  <a:lnTo>
                    <a:pt x="19458" y="10145"/>
                  </a:lnTo>
                  <a:lnTo>
                    <a:pt x="19455" y="10146"/>
                  </a:lnTo>
                  <a:lnTo>
                    <a:pt x="19452" y="10151"/>
                  </a:lnTo>
                  <a:lnTo>
                    <a:pt x="19453" y="10165"/>
                  </a:lnTo>
                  <a:lnTo>
                    <a:pt x="19450" y="10175"/>
                  </a:lnTo>
                  <a:lnTo>
                    <a:pt x="19451" y="10179"/>
                  </a:lnTo>
                  <a:lnTo>
                    <a:pt x="19448" y="10180"/>
                  </a:lnTo>
                  <a:lnTo>
                    <a:pt x="19447" y="10175"/>
                  </a:lnTo>
                  <a:lnTo>
                    <a:pt x="19444" y="10157"/>
                  </a:lnTo>
                  <a:lnTo>
                    <a:pt x="19443" y="10143"/>
                  </a:lnTo>
                  <a:lnTo>
                    <a:pt x="19448" y="10123"/>
                  </a:lnTo>
                  <a:lnTo>
                    <a:pt x="19453" y="10113"/>
                  </a:lnTo>
                  <a:lnTo>
                    <a:pt x="19462" y="10092"/>
                  </a:lnTo>
                  <a:lnTo>
                    <a:pt x="19464" y="10087"/>
                  </a:lnTo>
                  <a:lnTo>
                    <a:pt x="19467" y="10083"/>
                  </a:lnTo>
                  <a:lnTo>
                    <a:pt x="19463" y="10073"/>
                  </a:lnTo>
                  <a:lnTo>
                    <a:pt x="19463" y="10069"/>
                  </a:lnTo>
                  <a:lnTo>
                    <a:pt x="19460" y="10069"/>
                  </a:lnTo>
                  <a:lnTo>
                    <a:pt x="19454" y="10075"/>
                  </a:lnTo>
                  <a:lnTo>
                    <a:pt x="19452" y="10084"/>
                  </a:lnTo>
                  <a:lnTo>
                    <a:pt x="19449" y="10080"/>
                  </a:lnTo>
                  <a:lnTo>
                    <a:pt x="19451" y="10070"/>
                  </a:lnTo>
                  <a:lnTo>
                    <a:pt x="19448" y="10061"/>
                  </a:lnTo>
                  <a:lnTo>
                    <a:pt x="19444" y="10056"/>
                  </a:lnTo>
                  <a:lnTo>
                    <a:pt x="19447" y="10051"/>
                  </a:lnTo>
                  <a:lnTo>
                    <a:pt x="19453" y="10056"/>
                  </a:lnTo>
                  <a:lnTo>
                    <a:pt x="19457" y="10060"/>
                  </a:lnTo>
                  <a:lnTo>
                    <a:pt x="19456" y="10055"/>
                  </a:lnTo>
                  <a:lnTo>
                    <a:pt x="19459" y="10050"/>
                  </a:lnTo>
                  <a:lnTo>
                    <a:pt x="19459" y="10046"/>
                  </a:lnTo>
                  <a:lnTo>
                    <a:pt x="19456" y="10041"/>
                  </a:lnTo>
                  <a:lnTo>
                    <a:pt x="19452" y="10037"/>
                  </a:lnTo>
                  <a:lnTo>
                    <a:pt x="19452" y="10032"/>
                  </a:lnTo>
                  <a:lnTo>
                    <a:pt x="19444" y="10038"/>
                  </a:lnTo>
                  <a:lnTo>
                    <a:pt x="19440" y="10034"/>
                  </a:lnTo>
                  <a:lnTo>
                    <a:pt x="19438" y="10034"/>
                  </a:lnTo>
                  <a:lnTo>
                    <a:pt x="19431" y="10020"/>
                  </a:lnTo>
                  <a:lnTo>
                    <a:pt x="19421" y="10012"/>
                  </a:lnTo>
                  <a:lnTo>
                    <a:pt x="19418" y="10013"/>
                  </a:lnTo>
                  <a:lnTo>
                    <a:pt x="19415" y="10018"/>
                  </a:lnTo>
                  <a:lnTo>
                    <a:pt x="19410" y="10028"/>
                  </a:lnTo>
                  <a:lnTo>
                    <a:pt x="19401" y="10034"/>
                  </a:lnTo>
                  <a:lnTo>
                    <a:pt x="19398" y="10034"/>
                  </a:lnTo>
                  <a:lnTo>
                    <a:pt x="19398" y="10029"/>
                  </a:lnTo>
                  <a:lnTo>
                    <a:pt x="19403" y="10015"/>
                  </a:lnTo>
                  <a:lnTo>
                    <a:pt x="19409" y="10009"/>
                  </a:lnTo>
                  <a:lnTo>
                    <a:pt x="19408" y="10004"/>
                  </a:lnTo>
                  <a:lnTo>
                    <a:pt x="19405" y="10000"/>
                  </a:lnTo>
                  <a:lnTo>
                    <a:pt x="19399" y="10001"/>
                  </a:lnTo>
                  <a:lnTo>
                    <a:pt x="19384" y="9997"/>
                  </a:lnTo>
                  <a:lnTo>
                    <a:pt x="19378" y="9999"/>
                  </a:lnTo>
                  <a:lnTo>
                    <a:pt x="19369" y="9995"/>
                  </a:lnTo>
                  <a:lnTo>
                    <a:pt x="19368" y="9986"/>
                  </a:lnTo>
                  <a:lnTo>
                    <a:pt x="19365" y="9977"/>
                  </a:lnTo>
                  <a:lnTo>
                    <a:pt x="19367" y="9957"/>
                  </a:lnTo>
                  <a:lnTo>
                    <a:pt x="19363" y="9943"/>
                  </a:lnTo>
                  <a:lnTo>
                    <a:pt x="19359" y="9920"/>
                  </a:lnTo>
                  <a:lnTo>
                    <a:pt x="19355" y="9906"/>
                  </a:lnTo>
                  <a:lnTo>
                    <a:pt x="19349" y="9893"/>
                  </a:lnTo>
                  <a:lnTo>
                    <a:pt x="19348" y="9889"/>
                  </a:lnTo>
                  <a:lnTo>
                    <a:pt x="19345" y="9884"/>
                  </a:lnTo>
                  <a:lnTo>
                    <a:pt x="19336" y="9885"/>
                  </a:lnTo>
                  <a:lnTo>
                    <a:pt x="19338" y="9923"/>
                  </a:lnTo>
                  <a:lnTo>
                    <a:pt x="19332" y="9924"/>
                  </a:lnTo>
                  <a:lnTo>
                    <a:pt x="19329" y="9929"/>
                  </a:lnTo>
                  <a:lnTo>
                    <a:pt x="19326" y="9929"/>
                  </a:lnTo>
                  <a:lnTo>
                    <a:pt x="19311" y="9922"/>
                  </a:lnTo>
                  <a:lnTo>
                    <a:pt x="19298" y="9913"/>
                  </a:lnTo>
                  <a:lnTo>
                    <a:pt x="19295" y="9909"/>
                  </a:lnTo>
                  <a:lnTo>
                    <a:pt x="19294" y="9900"/>
                  </a:lnTo>
                  <a:lnTo>
                    <a:pt x="19291" y="9895"/>
                  </a:lnTo>
                  <a:lnTo>
                    <a:pt x="19267" y="9898"/>
                  </a:lnTo>
                  <a:lnTo>
                    <a:pt x="19264" y="9903"/>
                  </a:lnTo>
                  <a:lnTo>
                    <a:pt x="19259" y="9913"/>
                  </a:lnTo>
                  <a:lnTo>
                    <a:pt x="19253" y="9919"/>
                  </a:lnTo>
                  <a:lnTo>
                    <a:pt x="19250" y="9919"/>
                  </a:lnTo>
                  <a:lnTo>
                    <a:pt x="19241" y="9916"/>
                  </a:lnTo>
                  <a:lnTo>
                    <a:pt x="19231" y="9907"/>
                  </a:lnTo>
                  <a:lnTo>
                    <a:pt x="19230" y="9894"/>
                  </a:lnTo>
                  <a:lnTo>
                    <a:pt x="19233" y="9888"/>
                  </a:lnTo>
                  <a:lnTo>
                    <a:pt x="19236" y="9888"/>
                  </a:lnTo>
                  <a:lnTo>
                    <a:pt x="19239" y="9892"/>
                  </a:lnTo>
                  <a:lnTo>
                    <a:pt x="19243" y="9897"/>
                  </a:lnTo>
                  <a:lnTo>
                    <a:pt x="19246" y="9892"/>
                  </a:lnTo>
                  <a:lnTo>
                    <a:pt x="19251" y="9881"/>
                  </a:lnTo>
                  <a:lnTo>
                    <a:pt x="19254" y="9872"/>
                  </a:lnTo>
                  <a:lnTo>
                    <a:pt x="19253" y="9867"/>
                  </a:lnTo>
                  <a:lnTo>
                    <a:pt x="19250" y="9858"/>
                  </a:lnTo>
                  <a:lnTo>
                    <a:pt x="19249" y="9844"/>
                  </a:lnTo>
                  <a:lnTo>
                    <a:pt x="19245" y="9825"/>
                  </a:lnTo>
                  <a:lnTo>
                    <a:pt x="19245" y="9816"/>
                  </a:lnTo>
                  <a:lnTo>
                    <a:pt x="19251" y="9815"/>
                  </a:lnTo>
                  <a:lnTo>
                    <a:pt x="19254" y="9824"/>
                  </a:lnTo>
                  <a:lnTo>
                    <a:pt x="19258" y="9833"/>
                  </a:lnTo>
                  <a:lnTo>
                    <a:pt x="19259" y="9852"/>
                  </a:lnTo>
                  <a:lnTo>
                    <a:pt x="19256" y="9857"/>
                  </a:lnTo>
                  <a:lnTo>
                    <a:pt x="19259" y="9866"/>
                  </a:lnTo>
                  <a:lnTo>
                    <a:pt x="19263" y="9875"/>
                  </a:lnTo>
                  <a:lnTo>
                    <a:pt x="19263" y="9880"/>
                  </a:lnTo>
                  <a:lnTo>
                    <a:pt x="19266" y="9879"/>
                  </a:lnTo>
                  <a:lnTo>
                    <a:pt x="19278" y="9873"/>
                  </a:lnTo>
                  <a:lnTo>
                    <a:pt x="19287" y="9868"/>
                  </a:lnTo>
                  <a:lnTo>
                    <a:pt x="19290" y="9867"/>
                  </a:lnTo>
                  <a:lnTo>
                    <a:pt x="19293" y="9871"/>
                  </a:lnTo>
                  <a:lnTo>
                    <a:pt x="19302" y="9884"/>
                  </a:lnTo>
                  <a:lnTo>
                    <a:pt x="19309" y="9889"/>
                  </a:lnTo>
                  <a:lnTo>
                    <a:pt x="19312" y="9893"/>
                  </a:lnTo>
                  <a:lnTo>
                    <a:pt x="19315" y="9888"/>
                  </a:lnTo>
                  <a:lnTo>
                    <a:pt x="19315" y="9883"/>
                  </a:lnTo>
                  <a:lnTo>
                    <a:pt x="19312" y="9883"/>
                  </a:lnTo>
                  <a:lnTo>
                    <a:pt x="19314" y="9879"/>
                  </a:lnTo>
                  <a:lnTo>
                    <a:pt x="19323" y="9872"/>
                  </a:lnTo>
                  <a:lnTo>
                    <a:pt x="19329" y="9877"/>
                  </a:lnTo>
                  <a:lnTo>
                    <a:pt x="19328" y="9858"/>
                  </a:lnTo>
                  <a:lnTo>
                    <a:pt x="19332" y="9857"/>
                  </a:lnTo>
                  <a:lnTo>
                    <a:pt x="19341" y="9851"/>
                  </a:lnTo>
                  <a:lnTo>
                    <a:pt x="19349" y="9850"/>
                  </a:lnTo>
                  <a:lnTo>
                    <a:pt x="19350" y="9855"/>
                  </a:lnTo>
                  <a:lnTo>
                    <a:pt x="19353" y="9854"/>
                  </a:lnTo>
                  <a:lnTo>
                    <a:pt x="19363" y="9868"/>
                  </a:lnTo>
                  <a:lnTo>
                    <a:pt x="19372" y="9881"/>
                  </a:lnTo>
                  <a:lnTo>
                    <a:pt x="19372" y="9886"/>
                  </a:lnTo>
                  <a:lnTo>
                    <a:pt x="19376" y="9889"/>
                  </a:lnTo>
                  <a:lnTo>
                    <a:pt x="19373" y="9904"/>
                  </a:lnTo>
                  <a:lnTo>
                    <a:pt x="19375" y="9928"/>
                  </a:lnTo>
                  <a:lnTo>
                    <a:pt x="19388" y="9945"/>
                  </a:lnTo>
                  <a:lnTo>
                    <a:pt x="19403" y="9958"/>
                  </a:lnTo>
                  <a:lnTo>
                    <a:pt x="19406" y="9958"/>
                  </a:lnTo>
                  <a:lnTo>
                    <a:pt x="19409" y="9952"/>
                  </a:lnTo>
                  <a:lnTo>
                    <a:pt x="19409" y="9947"/>
                  </a:lnTo>
                  <a:lnTo>
                    <a:pt x="19405" y="9938"/>
                  </a:lnTo>
                  <a:lnTo>
                    <a:pt x="19402" y="9939"/>
                  </a:lnTo>
                  <a:lnTo>
                    <a:pt x="19402" y="9934"/>
                  </a:lnTo>
                  <a:lnTo>
                    <a:pt x="19399" y="9929"/>
                  </a:lnTo>
                  <a:lnTo>
                    <a:pt x="19402" y="9925"/>
                  </a:lnTo>
                  <a:lnTo>
                    <a:pt x="19405" y="9924"/>
                  </a:lnTo>
                  <a:lnTo>
                    <a:pt x="19411" y="9928"/>
                  </a:lnTo>
                  <a:lnTo>
                    <a:pt x="19423" y="9936"/>
                  </a:lnTo>
                  <a:lnTo>
                    <a:pt x="19424" y="9950"/>
                  </a:lnTo>
                  <a:lnTo>
                    <a:pt x="19421" y="9955"/>
                  </a:lnTo>
                  <a:lnTo>
                    <a:pt x="19421" y="9960"/>
                  </a:lnTo>
                  <a:lnTo>
                    <a:pt x="19425" y="9964"/>
                  </a:lnTo>
                  <a:lnTo>
                    <a:pt x="19437" y="9968"/>
                  </a:lnTo>
                  <a:lnTo>
                    <a:pt x="19449" y="9976"/>
                  </a:lnTo>
                  <a:lnTo>
                    <a:pt x="19453" y="9980"/>
                  </a:lnTo>
                  <a:lnTo>
                    <a:pt x="19456" y="9984"/>
                  </a:lnTo>
                  <a:lnTo>
                    <a:pt x="19469" y="10006"/>
                  </a:lnTo>
                  <a:lnTo>
                    <a:pt x="19476" y="10020"/>
                  </a:lnTo>
                  <a:lnTo>
                    <a:pt x="19479" y="10024"/>
                  </a:lnTo>
                  <a:lnTo>
                    <a:pt x="19485" y="10023"/>
                  </a:lnTo>
                  <a:lnTo>
                    <a:pt x="19488" y="10018"/>
                  </a:lnTo>
                  <a:lnTo>
                    <a:pt x="19490" y="10004"/>
                  </a:lnTo>
                  <a:lnTo>
                    <a:pt x="19499" y="9988"/>
                  </a:lnTo>
                  <a:lnTo>
                    <a:pt x="19504" y="9969"/>
                  </a:lnTo>
                  <a:lnTo>
                    <a:pt x="19509" y="9963"/>
                  </a:lnTo>
                  <a:lnTo>
                    <a:pt x="19513" y="9963"/>
                  </a:lnTo>
                  <a:lnTo>
                    <a:pt x="19513" y="9968"/>
                  </a:lnTo>
                  <a:lnTo>
                    <a:pt x="19516" y="9972"/>
                  </a:lnTo>
                  <a:lnTo>
                    <a:pt x="19522" y="9971"/>
                  </a:lnTo>
                  <a:lnTo>
                    <a:pt x="19525" y="9966"/>
                  </a:lnTo>
                  <a:lnTo>
                    <a:pt x="19524" y="9961"/>
                  </a:lnTo>
                  <a:lnTo>
                    <a:pt x="19527" y="9947"/>
                  </a:lnTo>
                  <a:lnTo>
                    <a:pt x="19524" y="9890"/>
                  </a:lnTo>
                  <a:lnTo>
                    <a:pt x="19521" y="9886"/>
                  </a:lnTo>
                  <a:lnTo>
                    <a:pt x="19515" y="9887"/>
                  </a:lnTo>
                  <a:lnTo>
                    <a:pt x="19513" y="9901"/>
                  </a:lnTo>
                  <a:lnTo>
                    <a:pt x="19503" y="9902"/>
                  </a:lnTo>
                  <a:lnTo>
                    <a:pt x="19498" y="9908"/>
                  </a:lnTo>
                  <a:lnTo>
                    <a:pt x="19488" y="9908"/>
                  </a:lnTo>
                  <a:lnTo>
                    <a:pt x="19479" y="9905"/>
                  </a:lnTo>
                  <a:lnTo>
                    <a:pt x="19476" y="9901"/>
                  </a:lnTo>
                  <a:lnTo>
                    <a:pt x="19476" y="9892"/>
                  </a:lnTo>
                  <a:lnTo>
                    <a:pt x="19485" y="9891"/>
                  </a:lnTo>
                  <a:lnTo>
                    <a:pt x="19494" y="9894"/>
                  </a:lnTo>
                  <a:lnTo>
                    <a:pt x="19503" y="9893"/>
                  </a:lnTo>
                  <a:lnTo>
                    <a:pt x="19506" y="9888"/>
                  </a:lnTo>
                  <a:lnTo>
                    <a:pt x="19511" y="9878"/>
                  </a:lnTo>
                  <a:lnTo>
                    <a:pt x="19514" y="9873"/>
                  </a:lnTo>
                  <a:lnTo>
                    <a:pt x="19511" y="9868"/>
                  </a:lnTo>
                  <a:lnTo>
                    <a:pt x="19505" y="9869"/>
                  </a:lnTo>
                  <a:lnTo>
                    <a:pt x="19496" y="9865"/>
                  </a:lnTo>
                  <a:lnTo>
                    <a:pt x="19492" y="9861"/>
                  </a:lnTo>
                  <a:lnTo>
                    <a:pt x="19489" y="9851"/>
                  </a:lnTo>
                  <a:lnTo>
                    <a:pt x="19488" y="9843"/>
                  </a:lnTo>
                  <a:lnTo>
                    <a:pt x="19485" y="9839"/>
                  </a:lnTo>
                  <a:lnTo>
                    <a:pt x="19482" y="9834"/>
                  </a:lnTo>
                  <a:lnTo>
                    <a:pt x="19479" y="9839"/>
                  </a:lnTo>
                  <a:lnTo>
                    <a:pt x="19476" y="9844"/>
                  </a:lnTo>
                  <a:lnTo>
                    <a:pt x="19476" y="9849"/>
                  </a:lnTo>
                  <a:lnTo>
                    <a:pt x="19479" y="9848"/>
                  </a:lnTo>
                  <a:lnTo>
                    <a:pt x="19480" y="9858"/>
                  </a:lnTo>
                  <a:lnTo>
                    <a:pt x="19477" y="9868"/>
                  </a:lnTo>
                  <a:lnTo>
                    <a:pt x="19475" y="9868"/>
                  </a:lnTo>
                  <a:lnTo>
                    <a:pt x="19472" y="9873"/>
                  </a:lnTo>
                  <a:lnTo>
                    <a:pt x="19468" y="9869"/>
                  </a:lnTo>
                  <a:lnTo>
                    <a:pt x="19471" y="9859"/>
                  </a:lnTo>
                  <a:lnTo>
                    <a:pt x="19471" y="9854"/>
                  </a:lnTo>
                  <a:lnTo>
                    <a:pt x="19468" y="9854"/>
                  </a:lnTo>
                  <a:lnTo>
                    <a:pt x="19464" y="9850"/>
                  </a:lnTo>
                  <a:lnTo>
                    <a:pt x="19462" y="9850"/>
                  </a:lnTo>
                  <a:lnTo>
                    <a:pt x="19459" y="9856"/>
                  </a:lnTo>
                  <a:lnTo>
                    <a:pt x="19459" y="9865"/>
                  </a:lnTo>
                  <a:lnTo>
                    <a:pt x="19456" y="9870"/>
                  </a:lnTo>
                  <a:lnTo>
                    <a:pt x="19456" y="9875"/>
                  </a:lnTo>
                  <a:lnTo>
                    <a:pt x="19451" y="9880"/>
                  </a:lnTo>
                  <a:lnTo>
                    <a:pt x="19445" y="9886"/>
                  </a:lnTo>
                  <a:lnTo>
                    <a:pt x="19445" y="9882"/>
                  </a:lnTo>
                  <a:lnTo>
                    <a:pt x="19442" y="9877"/>
                  </a:lnTo>
                  <a:lnTo>
                    <a:pt x="19444" y="9867"/>
                  </a:lnTo>
                  <a:lnTo>
                    <a:pt x="19447" y="9857"/>
                  </a:lnTo>
                  <a:lnTo>
                    <a:pt x="19443" y="9853"/>
                  </a:lnTo>
                  <a:lnTo>
                    <a:pt x="19440" y="9853"/>
                  </a:lnTo>
                  <a:lnTo>
                    <a:pt x="19437" y="9849"/>
                  </a:lnTo>
                  <a:lnTo>
                    <a:pt x="19437" y="9844"/>
                  </a:lnTo>
                  <a:lnTo>
                    <a:pt x="19440" y="9839"/>
                  </a:lnTo>
                  <a:lnTo>
                    <a:pt x="19446" y="9834"/>
                  </a:lnTo>
                  <a:lnTo>
                    <a:pt x="19449" y="9838"/>
                  </a:lnTo>
                  <a:lnTo>
                    <a:pt x="19458" y="9837"/>
                  </a:lnTo>
                  <a:lnTo>
                    <a:pt x="19457" y="9823"/>
                  </a:lnTo>
                  <a:lnTo>
                    <a:pt x="19454" y="9823"/>
                  </a:lnTo>
                  <a:lnTo>
                    <a:pt x="19454" y="9818"/>
                  </a:lnTo>
                  <a:lnTo>
                    <a:pt x="19445" y="9820"/>
                  </a:lnTo>
                  <a:lnTo>
                    <a:pt x="19444" y="9815"/>
                  </a:lnTo>
                  <a:lnTo>
                    <a:pt x="19441" y="9811"/>
                  </a:lnTo>
                  <a:lnTo>
                    <a:pt x="19429" y="9812"/>
                  </a:lnTo>
                  <a:lnTo>
                    <a:pt x="19421" y="9818"/>
                  </a:lnTo>
                  <a:lnTo>
                    <a:pt x="19421" y="9823"/>
                  </a:lnTo>
                  <a:lnTo>
                    <a:pt x="19418" y="9823"/>
                  </a:lnTo>
                  <a:lnTo>
                    <a:pt x="19402" y="9815"/>
                  </a:lnTo>
                  <a:lnTo>
                    <a:pt x="19381" y="9803"/>
                  </a:lnTo>
                  <a:lnTo>
                    <a:pt x="19349" y="9789"/>
                  </a:lnTo>
                  <a:lnTo>
                    <a:pt x="19346" y="9784"/>
                  </a:lnTo>
                  <a:lnTo>
                    <a:pt x="19333" y="9766"/>
                  </a:lnTo>
                  <a:lnTo>
                    <a:pt x="19323" y="9749"/>
                  </a:lnTo>
                  <a:lnTo>
                    <a:pt x="19307" y="9732"/>
                  </a:lnTo>
                  <a:lnTo>
                    <a:pt x="19300" y="9714"/>
                  </a:lnTo>
                  <a:lnTo>
                    <a:pt x="19299" y="9700"/>
                  </a:lnTo>
                  <a:lnTo>
                    <a:pt x="19308" y="9699"/>
                  </a:lnTo>
                  <a:lnTo>
                    <a:pt x="19315" y="9703"/>
                  </a:lnTo>
                  <a:lnTo>
                    <a:pt x="19318" y="9707"/>
                  </a:lnTo>
                  <a:lnTo>
                    <a:pt x="19324" y="9706"/>
                  </a:lnTo>
                  <a:lnTo>
                    <a:pt x="19331" y="9715"/>
                  </a:lnTo>
                  <a:lnTo>
                    <a:pt x="19344" y="9732"/>
                  </a:lnTo>
                  <a:lnTo>
                    <a:pt x="19353" y="9750"/>
                  </a:lnTo>
                  <a:lnTo>
                    <a:pt x="19360" y="9763"/>
                  </a:lnTo>
                  <a:lnTo>
                    <a:pt x="19364" y="9768"/>
                  </a:lnTo>
                  <a:lnTo>
                    <a:pt x="19378" y="9766"/>
                  </a:lnTo>
                  <a:lnTo>
                    <a:pt x="19382" y="9770"/>
                  </a:lnTo>
                  <a:lnTo>
                    <a:pt x="19388" y="9774"/>
                  </a:lnTo>
                  <a:lnTo>
                    <a:pt x="19398" y="9787"/>
                  </a:lnTo>
                  <a:lnTo>
                    <a:pt x="19405" y="9801"/>
                  </a:lnTo>
                  <a:lnTo>
                    <a:pt x="19408" y="9805"/>
                  </a:lnTo>
                  <a:lnTo>
                    <a:pt x="19411" y="9805"/>
                  </a:lnTo>
                  <a:lnTo>
                    <a:pt x="19417" y="9799"/>
                  </a:lnTo>
                  <a:lnTo>
                    <a:pt x="19434" y="9787"/>
                  </a:lnTo>
                  <a:lnTo>
                    <a:pt x="19446" y="9777"/>
                  </a:lnTo>
                  <a:lnTo>
                    <a:pt x="19448" y="9772"/>
                  </a:lnTo>
                  <a:lnTo>
                    <a:pt x="19451" y="9766"/>
                  </a:lnTo>
                  <a:lnTo>
                    <a:pt x="19451" y="9757"/>
                  </a:lnTo>
                  <a:lnTo>
                    <a:pt x="19447" y="9753"/>
                  </a:lnTo>
                  <a:lnTo>
                    <a:pt x="19444" y="9744"/>
                  </a:lnTo>
                  <a:lnTo>
                    <a:pt x="19441" y="9739"/>
                  </a:lnTo>
                  <a:lnTo>
                    <a:pt x="19438" y="9735"/>
                  </a:lnTo>
                  <a:lnTo>
                    <a:pt x="19435" y="9735"/>
                  </a:lnTo>
                  <a:lnTo>
                    <a:pt x="19429" y="9741"/>
                  </a:lnTo>
                  <a:lnTo>
                    <a:pt x="19425" y="9741"/>
                  </a:lnTo>
                  <a:lnTo>
                    <a:pt x="19423" y="9747"/>
                  </a:lnTo>
                  <a:lnTo>
                    <a:pt x="19421" y="9756"/>
                  </a:lnTo>
                  <a:lnTo>
                    <a:pt x="19421" y="9765"/>
                  </a:lnTo>
                  <a:lnTo>
                    <a:pt x="19415" y="9766"/>
                  </a:lnTo>
                  <a:lnTo>
                    <a:pt x="19411" y="9762"/>
                  </a:lnTo>
                  <a:lnTo>
                    <a:pt x="19408" y="9758"/>
                  </a:lnTo>
                  <a:lnTo>
                    <a:pt x="19411" y="9757"/>
                  </a:lnTo>
                  <a:lnTo>
                    <a:pt x="19414" y="9752"/>
                  </a:lnTo>
                  <a:lnTo>
                    <a:pt x="19411" y="9748"/>
                  </a:lnTo>
                  <a:lnTo>
                    <a:pt x="19402" y="9749"/>
                  </a:lnTo>
                  <a:lnTo>
                    <a:pt x="19398" y="9735"/>
                  </a:lnTo>
                  <a:lnTo>
                    <a:pt x="19401" y="9730"/>
                  </a:lnTo>
                  <a:lnTo>
                    <a:pt x="19413" y="9729"/>
                  </a:lnTo>
                  <a:lnTo>
                    <a:pt x="19422" y="9732"/>
                  </a:lnTo>
                  <a:lnTo>
                    <a:pt x="19425" y="9736"/>
                  </a:lnTo>
                  <a:lnTo>
                    <a:pt x="19428" y="9732"/>
                  </a:lnTo>
                  <a:lnTo>
                    <a:pt x="19431" y="9726"/>
                  </a:lnTo>
                  <a:lnTo>
                    <a:pt x="19430" y="9717"/>
                  </a:lnTo>
                  <a:lnTo>
                    <a:pt x="19421" y="9709"/>
                  </a:lnTo>
                  <a:lnTo>
                    <a:pt x="19411" y="9700"/>
                  </a:lnTo>
                  <a:lnTo>
                    <a:pt x="19408" y="9701"/>
                  </a:lnTo>
                  <a:lnTo>
                    <a:pt x="19403" y="9711"/>
                  </a:lnTo>
                  <a:lnTo>
                    <a:pt x="19394" y="9712"/>
                  </a:lnTo>
                  <a:lnTo>
                    <a:pt x="19394" y="9707"/>
                  </a:lnTo>
                  <a:lnTo>
                    <a:pt x="19396" y="9697"/>
                  </a:lnTo>
                  <a:lnTo>
                    <a:pt x="19402" y="9692"/>
                  </a:lnTo>
                  <a:lnTo>
                    <a:pt x="19402" y="9687"/>
                  </a:lnTo>
                  <a:lnTo>
                    <a:pt x="19390" y="9689"/>
                  </a:lnTo>
                  <a:lnTo>
                    <a:pt x="19387" y="9684"/>
                  </a:lnTo>
                  <a:lnTo>
                    <a:pt x="19384" y="9685"/>
                  </a:lnTo>
                  <a:lnTo>
                    <a:pt x="19383" y="9675"/>
                  </a:lnTo>
                  <a:lnTo>
                    <a:pt x="19386" y="9670"/>
                  </a:lnTo>
                  <a:lnTo>
                    <a:pt x="19389" y="9670"/>
                  </a:lnTo>
                  <a:lnTo>
                    <a:pt x="19395" y="9674"/>
                  </a:lnTo>
                  <a:lnTo>
                    <a:pt x="19405" y="9682"/>
                  </a:lnTo>
                  <a:lnTo>
                    <a:pt x="19414" y="9686"/>
                  </a:lnTo>
                  <a:lnTo>
                    <a:pt x="19423" y="9694"/>
                  </a:lnTo>
                  <a:lnTo>
                    <a:pt x="19426" y="9694"/>
                  </a:lnTo>
                  <a:lnTo>
                    <a:pt x="19426" y="9689"/>
                  </a:lnTo>
                  <a:lnTo>
                    <a:pt x="19422" y="9675"/>
                  </a:lnTo>
                  <a:lnTo>
                    <a:pt x="19419" y="9666"/>
                  </a:lnTo>
                  <a:lnTo>
                    <a:pt x="19416" y="9661"/>
                  </a:lnTo>
                  <a:lnTo>
                    <a:pt x="19407" y="9663"/>
                  </a:lnTo>
                  <a:lnTo>
                    <a:pt x="19398" y="9669"/>
                  </a:lnTo>
                  <a:lnTo>
                    <a:pt x="19395" y="9664"/>
                  </a:lnTo>
                  <a:lnTo>
                    <a:pt x="19394" y="9660"/>
                  </a:lnTo>
                  <a:lnTo>
                    <a:pt x="19400" y="9649"/>
                  </a:lnTo>
                  <a:lnTo>
                    <a:pt x="19397" y="9645"/>
                  </a:lnTo>
                  <a:lnTo>
                    <a:pt x="19396" y="9631"/>
                  </a:lnTo>
                  <a:lnTo>
                    <a:pt x="19405" y="9630"/>
                  </a:lnTo>
                  <a:lnTo>
                    <a:pt x="19414" y="9633"/>
                  </a:lnTo>
                  <a:lnTo>
                    <a:pt x="19417" y="9638"/>
                  </a:lnTo>
                  <a:lnTo>
                    <a:pt x="19421" y="9642"/>
                  </a:lnTo>
                  <a:lnTo>
                    <a:pt x="19424" y="9656"/>
                  </a:lnTo>
                  <a:lnTo>
                    <a:pt x="19432" y="9675"/>
                  </a:lnTo>
                  <a:lnTo>
                    <a:pt x="19438" y="9683"/>
                  </a:lnTo>
                  <a:lnTo>
                    <a:pt x="19444" y="9682"/>
                  </a:lnTo>
                  <a:lnTo>
                    <a:pt x="19447" y="9677"/>
                  </a:lnTo>
                  <a:lnTo>
                    <a:pt x="19449" y="9672"/>
                  </a:lnTo>
                  <a:lnTo>
                    <a:pt x="19449" y="9667"/>
                  </a:lnTo>
                  <a:lnTo>
                    <a:pt x="19446" y="9663"/>
                  </a:lnTo>
                  <a:lnTo>
                    <a:pt x="19442" y="9654"/>
                  </a:lnTo>
                  <a:lnTo>
                    <a:pt x="19439" y="9644"/>
                  </a:lnTo>
                  <a:lnTo>
                    <a:pt x="19439" y="9640"/>
                  </a:lnTo>
                  <a:lnTo>
                    <a:pt x="19441" y="9635"/>
                  </a:lnTo>
                  <a:lnTo>
                    <a:pt x="19448" y="9639"/>
                  </a:lnTo>
                  <a:lnTo>
                    <a:pt x="19451" y="9643"/>
                  </a:lnTo>
                  <a:lnTo>
                    <a:pt x="19454" y="9648"/>
                  </a:lnTo>
                  <a:lnTo>
                    <a:pt x="19455" y="9661"/>
                  </a:lnTo>
                  <a:lnTo>
                    <a:pt x="19459" y="9675"/>
                  </a:lnTo>
                  <a:lnTo>
                    <a:pt x="19459" y="9690"/>
                  </a:lnTo>
                  <a:lnTo>
                    <a:pt x="19471" y="9689"/>
                  </a:lnTo>
                  <a:lnTo>
                    <a:pt x="19478" y="9692"/>
                  </a:lnTo>
                  <a:lnTo>
                    <a:pt x="19481" y="9701"/>
                  </a:lnTo>
                  <a:lnTo>
                    <a:pt x="19485" y="9710"/>
                  </a:lnTo>
                  <a:lnTo>
                    <a:pt x="19482" y="9715"/>
                  </a:lnTo>
                  <a:lnTo>
                    <a:pt x="19485" y="9719"/>
                  </a:lnTo>
                  <a:lnTo>
                    <a:pt x="19488" y="9719"/>
                  </a:lnTo>
                  <a:lnTo>
                    <a:pt x="19491" y="9714"/>
                  </a:lnTo>
                  <a:lnTo>
                    <a:pt x="19491" y="9709"/>
                  </a:lnTo>
                  <a:lnTo>
                    <a:pt x="19487" y="9695"/>
                  </a:lnTo>
                  <a:lnTo>
                    <a:pt x="19483" y="9682"/>
                  </a:lnTo>
                  <a:lnTo>
                    <a:pt x="19486" y="9677"/>
                  </a:lnTo>
                  <a:lnTo>
                    <a:pt x="19486" y="9667"/>
                  </a:lnTo>
                  <a:lnTo>
                    <a:pt x="19488" y="9658"/>
                  </a:lnTo>
                  <a:lnTo>
                    <a:pt x="19491" y="9653"/>
                  </a:lnTo>
                  <a:lnTo>
                    <a:pt x="19487" y="9639"/>
                  </a:lnTo>
                  <a:lnTo>
                    <a:pt x="19483" y="9620"/>
                  </a:lnTo>
                  <a:lnTo>
                    <a:pt x="19479" y="9607"/>
                  </a:lnTo>
                  <a:lnTo>
                    <a:pt x="19476" y="9592"/>
                  </a:lnTo>
                  <a:lnTo>
                    <a:pt x="19475" y="9588"/>
                  </a:lnTo>
                  <a:lnTo>
                    <a:pt x="19469" y="9589"/>
                  </a:lnTo>
                  <a:lnTo>
                    <a:pt x="19467" y="9594"/>
                  </a:lnTo>
                  <a:lnTo>
                    <a:pt x="19467" y="9608"/>
                  </a:lnTo>
                  <a:lnTo>
                    <a:pt x="19465" y="9613"/>
                  </a:lnTo>
                  <a:lnTo>
                    <a:pt x="19452" y="9614"/>
                  </a:lnTo>
                  <a:lnTo>
                    <a:pt x="19446" y="9606"/>
                  </a:lnTo>
                  <a:lnTo>
                    <a:pt x="19446" y="9601"/>
                  </a:lnTo>
                  <a:lnTo>
                    <a:pt x="19448" y="9596"/>
                  </a:lnTo>
                  <a:lnTo>
                    <a:pt x="19454" y="9590"/>
                  </a:lnTo>
                  <a:lnTo>
                    <a:pt x="19460" y="9590"/>
                  </a:lnTo>
                  <a:lnTo>
                    <a:pt x="19460" y="9580"/>
                  </a:lnTo>
                  <a:lnTo>
                    <a:pt x="19457" y="9581"/>
                  </a:lnTo>
                  <a:lnTo>
                    <a:pt x="19448" y="9577"/>
                  </a:lnTo>
                  <a:lnTo>
                    <a:pt x="19439" y="9578"/>
                  </a:lnTo>
                  <a:lnTo>
                    <a:pt x="19426" y="9565"/>
                  </a:lnTo>
                  <a:lnTo>
                    <a:pt x="19414" y="9562"/>
                  </a:lnTo>
                  <a:lnTo>
                    <a:pt x="19411" y="9563"/>
                  </a:lnTo>
                  <a:lnTo>
                    <a:pt x="19405" y="9573"/>
                  </a:lnTo>
                  <a:lnTo>
                    <a:pt x="19393" y="9584"/>
                  </a:lnTo>
                  <a:lnTo>
                    <a:pt x="19388" y="9589"/>
                  </a:lnTo>
                  <a:lnTo>
                    <a:pt x="19382" y="9585"/>
                  </a:lnTo>
                  <a:lnTo>
                    <a:pt x="19369" y="9573"/>
                  </a:lnTo>
                  <a:lnTo>
                    <a:pt x="19356" y="9565"/>
                  </a:lnTo>
                  <a:lnTo>
                    <a:pt x="19356" y="9555"/>
                  </a:lnTo>
                  <a:lnTo>
                    <a:pt x="19359" y="9554"/>
                  </a:lnTo>
                  <a:lnTo>
                    <a:pt x="19362" y="9559"/>
                  </a:lnTo>
                  <a:lnTo>
                    <a:pt x="19377" y="9562"/>
                  </a:lnTo>
                  <a:lnTo>
                    <a:pt x="19401" y="9559"/>
                  </a:lnTo>
                  <a:lnTo>
                    <a:pt x="19410" y="9548"/>
                  </a:lnTo>
                  <a:lnTo>
                    <a:pt x="19413" y="9548"/>
                  </a:lnTo>
                  <a:lnTo>
                    <a:pt x="19422" y="9557"/>
                  </a:lnTo>
                  <a:lnTo>
                    <a:pt x="19438" y="9554"/>
                  </a:lnTo>
                  <a:lnTo>
                    <a:pt x="19437" y="9545"/>
                  </a:lnTo>
                  <a:lnTo>
                    <a:pt x="19440" y="9535"/>
                  </a:lnTo>
                  <a:lnTo>
                    <a:pt x="19442" y="9526"/>
                  </a:lnTo>
                  <a:lnTo>
                    <a:pt x="19442" y="9520"/>
                  </a:lnTo>
                  <a:lnTo>
                    <a:pt x="19439" y="9516"/>
                  </a:lnTo>
                  <a:lnTo>
                    <a:pt x="19399" y="9522"/>
                  </a:lnTo>
                  <a:lnTo>
                    <a:pt x="19388" y="9528"/>
                  </a:lnTo>
                  <a:lnTo>
                    <a:pt x="19385" y="9523"/>
                  </a:lnTo>
                  <a:lnTo>
                    <a:pt x="19381" y="9518"/>
                  </a:lnTo>
                  <a:lnTo>
                    <a:pt x="19381" y="9509"/>
                  </a:lnTo>
                  <a:lnTo>
                    <a:pt x="19377" y="9505"/>
                  </a:lnTo>
                  <a:lnTo>
                    <a:pt x="19353" y="9508"/>
                  </a:lnTo>
                  <a:lnTo>
                    <a:pt x="19333" y="9520"/>
                  </a:lnTo>
                  <a:lnTo>
                    <a:pt x="19330" y="9520"/>
                  </a:lnTo>
                  <a:lnTo>
                    <a:pt x="19317" y="9513"/>
                  </a:lnTo>
                  <a:lnTo>
                    <a:pt x="19308" y="9504"/>
                  </a:lnTo>
                  <a:lnTo>
                    <a:pt x="19308" y="9495"/>
                  </a:lnTo>
                  <a:lnTo>
                    <a:pt x="19313" y="9490"/>
                  </a:lnTo>
                  <a:lnTo>
                    <a:pt x="19312" y="9475"/>
                  </a:lnTo>
                  <a:lnTo>
                    <a:pt x="19309" y="9466"/>
                  </a:lnTo>
                  <a:lnTo>
                    <a:pt x="19306" y="9462"/>
                  </a:lnTo>
                  <a:lnTo>
                    <a:pt x="19303" y="9462"/>
                  </a:lnTo>
                  <a:lnTo>
                    <a:pt x="19297" y="9467"/>
                  </a:lnTo>
                  <a:lnTo>
                    <a:pt x="19294" y="9463"/>
                  </a:lnTo>
                  <a:lnTo>
                    <a:pt x="19287" y="9454"/>
                  </a:lnTo>
                  <a:lnTo>
                    <a:pt x="19286" y="9440"/>
                  </a:lnTo>
                  <a:lnTo>
                    <a:pt x="19283" y="9432"/>
                  </a:lnTo>
                  <a:lnTo>
                    <a:pt x="19283" y="9427"/>
                  </a:lnTo>
                  <a:lnTo>
                    <a:pt x="19280" y="9427"/>
                  </a:lnTo>
                  <a:lnTo>
                    <a:pt x="19277" y="9432"/>
                  </a:lnTo>
                  <a:lnTo>
                    <a:pt x="19265" y="9434"/>
                  </a:lnTo>
                  <a:lnTo>
                    <a:pt x="19261" y="9429"/>
                  </a:lnTo>
                  <a:lnTo>
                    <a:pt x="19259" y="9430"/>
                  </a:lnTo>
                  <a:lnTo>
                    <a:pt x="19258" y="9415"/>
                  </a:lnTo>
                  <a:lnTo>
                    <a:pt x="19255" y="9411"/>
                  </a:lnTo>
                  <a:lnTo>
                    <a:pt x="19248" y="9407"/>
                  </a:lnTo>
                  <a:lnTo>
                    <a:pt x="19243" y="9413"/>
                  </a:lnTo>
                  <a:lnTo>
                    <a:pt x="19237" y="9413"/>
                  </a:lnTo>
                  <a:lnTo>
                    <a:pt x="19227" y="9405"/>
                  </a:lnTo>
                  <a:lnTo>
                    <a:pt x="19214" y="9392"/>
                  </a:lnTo>
                  <a:lnTo>
                    <a:pt x="19204" y="9375"/>
                  </a:lnTo>
                  <a:lnTo>
                    <a:pt x="19204" y="9356"/>
                  </a:lnTo>
                  <a:lnTo>
                    <a:pt x="19200" y="9347"/>
                  </a:lnTo>
                  <a:lnTo>
                    <a:pt x="19197" y="9343"/>
                  </a:lnTo>
                  <a:lnTo>
                    <a:pt x="19193" y="9338"/>
                  </a:lnTo>
                  <a:lnTo>
                    <a:pt x="19191" y="9343"/>
                  </a:lnTo>
                  <a:lnTo>
                    <a:pt x="19182" y="9344"/>
                  </a:lnTo>
                  <a:lnTo>
                    <a:pt x="19182" y="9339"/>
                  </a:lnTo>
                  <a:lnTo>
                    <a:pt x="19178" y="9340"/>
                  </a:lnTo>
                  <a:lnTo>
                    <a:pt x="19178" y="9330"/>
                  </a:lnTo>
                  <a:lnTo>
                    <a:pt x="19184" y="9320"/>
                  </a:lnTo>
                  <a:lnTo>
                    <a:pt x="19186" y="9320"/>
                  </a:lnTo>
                  <a:lnTo>
                    <a:pt x="19186" y="9315"/>
                  </a:lnTo>
                  <a:lnTo>
                    <a:pt x="19189" y="9315"/>
                  </a:lnTo>
                  <a:lnTo>
                    <a:pt x="19196" y="9319"/>
                  </a:lnTo>
                  <a:lnTo>
                    <a:pt x="19199" y="9328"/>
                  </a:lnTo>
                  <a:lnTo>
                    <a:pt x="19206" y="9337"/>
                  </a:lnTo>
                  <a:lnTo>
                    <a:pt x="19209" y="9346"/>
                  </a:lnTo>
                  <a:lnTo>
                    <a:pt x="19212" y="9345"/>
                  </a:lnTo>
                  <a:lnTo>
                    <a:pt x="19211" y="9335"/>
                  </a:lnTo>
                  <a:lnTo>
                    <a:pt x="19214" y="9331"/>
                  </a:lnTo>
                  <a:lnTo>
                    <a:pt x="19220" y="9321"/>
                  </a:lnTo>
                  <a:lnTo>
                    <a:pt x="19223" y="9324"/>
                  </a:lnTo>
                  <a:lnTo>
                    <a:pt x="19224" y="9334"/>
                  </a:lnTo>
                  <a:lnTo>
                    <a:pt x="19218" y="9340"/>
                  </a:lnTo>
                  <a:lnTo>
                    <a:pt x="19215" y="9345"/>
                  </a:lnTo>
                  <a:lnTo>
                    <a:pt x="19215" y="9349"/>
                  </a:lnTo>
                  <a:lnTo>
                    <a:pt x="19219" y="9363"/>
                  </a:lnTo>
                  <a:lnTo>
                    <a:pt x="19225" y="9377"/>
                  </a:lnTo>
                  <a:lnTo>
                    <a:pt x="19232" y="9381"/>
                  </a:lnTo>
                  <a:lnTo>
                    <a:pt x="19235" y="9385"/>
                  </a:lnTo>
                  <a:lnTo>
                    <a:pt x="19241" y="9380"/>
                  </a:lnTo>
                  <a:lnTo>
                    <a:pt x="19244" y="9379"/>
                  </a:lnTo>
                  <a:lnTo>
                    <a:pt x="19244" y="9375"/>
                  </a:lnTo>
                  <a:lnTo>
                    <a:pt x="19253" y="9373"/>
                  </a:lnTo>
                  <a:lnTo>
                    <a:pt x="19253" y="9387"/>
                  </a:lnTo>
                  <a:lnTo>
                    <a:pt x="19260" y="9391"/>
                  </a:lnTo>
                  <a:lnTo>
                    <a:pt x="19263" y="9391"/>
                  </a:lnTo>
                  <a:lnTo>
                    <a:pt x="19265" y="9381"/>
                  </a:lnTo>
                  <a:lnTo>
                    <a:pt x="19265" y="9372"/>
                  </a:lnTo>
                  <a:lnTo>
                    <a:pt x="19268" y="9372"/>
                  </a:lnTo>
                  <a:lnTo>
                    <a:pt x="19271" y="9375"/>
                  </a:lnTo>
                  <a:lnTo>
                    <a:pt x="19274" y="9375"/>
                  </a:lnTo>
                  <a:lnTo>
                    <a:pt x="19274" y="9380"/>
                  </a:lnTo>
                  <a:lnTo>
                    <a:pt x="19272" y="9385"/>
                  </a:lnTo>
                  <a:lnTo>
                    <a:pt x="19272" y="9395"/>
                  </a:lnTo>
                  <a:lnTo>
                    <a:pt x="19275" y="9399"/>
                  </a:lnTo>
                  <a:lnTo>
                    <a:pt x="19281" y="9398"/>
                  </a:lnTo>
                  <a:lnTo>
                    <a:pt x="19284" y="9393"/>
                  </a:lnTo>
                  <a:lnTo>
                    <a:pt x="19299" y="9391"/>
                  </a:lnTo>
                  <a:lnTo>
                    <a:pt x="19300" y="9410"/>
                  </a:lnTo>
                  <a:lnTo>
                    <a:pt x="19304" y="9424"/>
                  </a:lnTo>
                  <a:lnTo>
                    <a:pt x="19304" y="9429"/>
                  </a:lnTo>
                  <a:lnTo>
                    <a:pt x="19307" y="9433"/>
                  </a:lnTo>
                  <a:lnTo>
                    <a:pt x="19320" y="9437"/>
                  </a:lnTo>
                  <a:lnTo>
                    <a:pt x="19323" y="9440"/>
                  </a:lnTo>
                  <a:lnTo>
                    <a:pt x="19327" y="9454"/>
                  </a:lnTo>
                  <a:lnTo>
                    <a:pt x="19328" y="9478"/>
                  </a:lnTo>
                  <a:lnTo>
                    <a:pt x="19334" y="9486"/>
                  </a:lnTo>
                  <a:lnTo>
                    <a:pt x="19341" y="9491"/>
                  </a:lnTo>
                  <a:lnTo>
                    <a:pt x="19349" y="9490"/>
                  </a:lnTo>
                  <a:lnTo>
                    <a:pt x="19349" y="9485"/>
                  </a:lnTo>
                  <a:lnTo>
                    <a:pt x="19343" y="9481"/>
                  </a:lnTo>
                  <a:lnTo>
                    <a:pt x="19346" y="9476"/>
                  </a:lnTo>
                  <a:lnTo>
                    <a:pt x="19348" y="9466"/>
                  </a:lnTo>
                  <a:lnTo>
                    <a:pt x="19351" y="9461"/>
                  </a:lnTo>
                  <a:lnTo>
                    <a:pt x="19351" y="9451"/>
                  </a:lnTo>
                  <a:lnTo>
                    <a:pt x="19334" y="9434"/>
                  </a:lnTo>
                  <a:lnTo>
                    <a:pt x="19328" y="9426"/>
                  </a:lnTo>
                  <a:lnTo>
                    <a:pt x="19324" y="9412"/>
                  </a:lnTo>
                  <a:lnTo>
                    <a:pt x="19324" y="9407"/>
                  </a:lnTo>
                  <a:lnTo>
                    <a:pt x="19327" y="9403"/>
                  </a:lnTo>
                  <a:lnTo>
                    <a:pt x="19333" y="9406"/>
                  </a:lnTo>
                  <a:lnTo>
                    <a:pt x="19336" y="9410"/>
                  </a:lnTo>
                  <a:lnTo>
                    <a:pt x="19350" y="9437"/>
                  </a:lnTo>
                  <a:lnTo>
                    <a:pt x="19353" y="9437"/>
                  </a:lnTo>
                  <a:lnTo>
                    <a:pt x="19359" y="9446"/>
                  </a:lnTo>
                  <a:lnTo>
                    <a:pt x="19360" y="9451"/>
                  </a:lnTo>
                  <a:lnTo>
                    <a:pt x="19357" y="9456"/>
                  </a:lnTo>
                  <a:lnTo>
                    <a:pt x="19357" y="9470"/>
                  </a:lnTo>
                  <a:lnTo>
                    <a:pt x="19361" y="9469"/>
                  </a:lnTo>
                  <a:lnTo>
                    <a:pt x="19364" y="9473"/>
                  </a:lnTo>
                  <a:lnTo>
                    <a:pt x="19367" y="9478"/>
                  </a:lnTo>
                  <a:lnTo>
                    <a:pt x="19370" y="9472"/>
                  </a:lnTo>
                  <a:lnTo>
                    <a:pt x="19373" y="9472"/>
                  </a:lnTo>
                  <a:lnTo>
                    <a:pt x="19369" y="9463"/>
                  </a:lnTo>
                  <a:lnTo>
                    <a:pt x="19369" y="9454"/>
                  </a:lnTo>
                  <a:lnTo>
                    <a:pt x="19378" y="9453"/>
                  </a:lnTo>
                  <a:lnTo>
                    <a:pt x="19381" y="9462"/>
                  </a:lnTo>
                  <a:lnTo>
                    <a:pt x="19382" y="9466"/>
                  </a:lnTo>
                  <a:lnTo>
                    <a:pt x="19379" y="9471"/>
                  </a:lnTo>
                  <a:lnTo>
                    <a:pt x="19376" y="9472"/>
                  </a:lnTo>
                  <a:lnTo>
                    <a:pt x="19376" y="9477"/>
                  </a:lnTo>
                  <a:lnTo>
                    <a:pt x="19379" y="9482"/>
                  </a:lnTo>
                  <a:lnTo>
                    <a:pt x="19392" y="9489"/>
                  </a:lnTo>
                  <a:lnTo>
                    <a:pt x="19407" y="9492"/>
                  </a:lnTo>
                  <a:lnTo>
                    <a:pt x="19410" y="9491"/>
                  </a:lnTo>
                  <a:lnTo>
                    <a:pt x="19410" y="9487"/>
                  </a:lnTo>
                  <a:lnTo>
                    <a:pt x="19406" y="9477"/>
                  </a:lnTo>
                  <a:lnTo>
                    <a:pt x="19418" y="9477"/>
                  </a:lnTo>
                  <a:lnTo>
                    <a:pt x="19422" y="9481"/>
                  </a:lnTo>
                  <a:lnTo>
                    <a:pt x="19424" y="9475"/>
                  </a:lnTo>
                  <a:lnTo>
                    <a:pt x="19427" y="9475"/>
                  </a:lnTo>
                  <a:lnTo>
                    <a:pt x="19427" y="9466"/>
                  </a:lnTo>
                  <a:lnTo>
                    <a:pt x="19424" y="9461"/>
                  </a:lnTo>
                  <a:lnTo>
                    <a:pt x="19421" y="9457"/>
                  </a:lnTo>
                  <a:lnTo>
                    <a:pt x="19417" y="9458"/>
                  </a:lnTo>
                  <a:lnTo>
                    <a:pt x="19415" y="9467"/>
                  </a:lnTo>
                  <a:lnTo>
                    <a:pt x="19412" y="9463"/>
                  </a:lnTo>
                  <a:lnTo>
                    <a:pt x="19414" y="9458"/>
                  </a:lnTo>
                  <a:lnTo>
                    <a:pt x="19414" y="9453"/>
                  </a:lnTo>
                  <a:lnTo>
                    <a:pt x="19399" y="9455"/>
                  </a:lnTo>
                  <a:lnTo>
                    <a:pt x="19399" y="9450"/>
                  </a:lnTo>
                  <a:lnTo>
                    <a:pt x="19396" y="9446"/>
                  </a:lnTo>
                  <a:lnTo>
                    <a:pt x="19395" y="9437"/>
                  </a:lnTo>
                  <a:lnTo>
                    <a:pt x="19398" y="9436"/>
                  </a:lnTo>
                  <a:lnTo>
                    <a:pt x="19401" y="9431"/>
                  </a:lnTo>
                  <a:lnTo>
                    <a:pt x="19401" y="9426"/>
                  </a:lnTo>
                  <a:lnTo>
                    <a:pt x="19395" y="9422"/>
                  </a:lnTo>
                  <a:lnTo>
                    <a:pt x="19394" y="9413"/>
                  </a:lnTo>
                  <a:lnTo>
                    <a:pt x="19397" y="9408"/>
                  </a:lnTo>
                  <a:lnTo>
                    <a:pt x="19397" y="9403"/>
                  </a:lnTo>
                  <a:lnTo>
                    <a:pt x="19400" y="9403"/>
                  </a:lnTo>
                  <a:lnTo>
                    <a:pt x="19406" y="9406"/>
                  </a:lnTo>
                  <a:lnTo>
                    <a:pt x="19409" y="9411"/>
                  </a:lnTo>
                  <a:lnTo>
                    <a:pt x="19410" y="9420"/>
                  </a:lnTo>
                  <a:lnTo>
                    <a:pt x="19416" y="9420"/>
                  </a:lnTo>
                  <a:lnTo>
                    <a:pt x="19416" y="9424"/>
                  </a:lnTo>
                  <a:lnTo>
                    <a:pt x="19419" y="9419"/>
                  </a:lnTo>
                  <a:lnTo>
                    <a:pt x="19418" y="9405"/>
                  </a:lnTo>
                  <a:lnTo>
                    <a:pt x="19414" y="9396"/>
                  </a:lnTo>
                  <a:lnTo>
                    <a:pt x="19411" y="9392"/>
                  </a:lnTo>
                  <a:lnTo>
                    <a:pt x="19408" y="9387"/>
                  </a:lnTo>
                  <a:lnTo>
                    <a:pt x="19405" y="9388"/>
                  </a:lnTo>
                  <a:lnTo>
                    <a:pt x="19399" y="9394"/>
                  </a:lnTo>
                  <a:lnTo>
                    <a:pt x="19396" y="9384"/>
                  </a:lnTo>
                  <a:lnTo>
                    <a:pt x="19389" y="9375"/>
                  </a:lnTo>
                  <a:lnTo>
                    <a:pt x="19388" y="9362"/>
                  </a:lnTo>
                  <a:lnTo>
                    <a:pt x="19391" y="9356"/>
                  </a:lnTo>
                  <a:lnTo>
                    <a:pt x="19403" y="9354"/>
                  </a:lnTo>
                  <a:lnTo>
                    <a:pt x="19409" y="9349"/>
                  </a:lnTo>
                  <a:lnTo>
                    <a:pt x="19412" y="9344"/>
                  </a:lnTo>
                  <a:lnTo>
                    <a:pt x="19411" y="9335"/>
                  </a:lnTo>
                  <a:lnTo>
                    <a:pt x="19405" y="9331"/>
                  </a:lnTo>
                  <a:lnTo>
                    <a:pt x="19399" y="9332"/>
                  </a:lnTo>
                  <a:lnTo>
                    <a:pt x="19396" y="9327"/>
                  </a:lnTo>
                  <a:lnTo>
                    <a:pt x="19392" y="9323"/>
                  </a:lnTo>
                  <a:lnTo>
                    <a:pt x="19392" y="9313"/>
                  </a:lnTo>
                  <a:lnTo>
                    <a:pt x="19389" y="9309"/>
                  </a:lnTo>
                  <a:lnTo>
                    <a:pt x="19385" y="9304"/>
                  </a:lnTo>
                  <a:lnTo>
                    <a:pt x="19379" y="9305"/>
                  </a:lnTo>
                  <a:lnTo>
                    <a:pt x="19380" y="9310"/>
                  </a:lnTo>
                  <a:lnTo>
                    <a:pt x="19371" y="9311"/>
                  </a:lnTo>
                  <a:lnTo>
                    <a:pt x="19359" y="9308"/>
                  </a:lnTo>
                  <a:lnTo>
                    <a:pt x="19349" y="9309"/>
                  </a:lnTo>
                  <a:lnTo>
                    <a:pt x="19343" y="9301"/>
                  </a:lnTo>
                  <a:lnTo>
                    <a:pt x="19337" y="9297"/>
                  </a:lnTo>
                  <a:lnTo>
                    <a:pt x="19336" y="9287"/>
                  </a:lnTo>
                  <a:lnTo>
                    <a:pt x="19342" y="9282"/>
                  </a:lnTo>
                  <a:lnTo>
                    <a:pt x="19360" y="9280"/>
                  </a:lnTo>
                  <a:lnTo>
                    <a:pt x="19364" y="9288"/>
                  </a:lnTo>
                  <a:lnTo>
                    <a:pt x="19373" y="9292"/>
                  </a:lnTo>
                  <a:lnTo>
                    <a:pt x="19376" y="9292"/>
                  </a:lnTo>
                  <a:lnTo>
                    <a:pt x="19382" y="9286"/>
                  </a:lnTo>
                  <a:lnTo>
                    <a:pt x="19390" y="9285"/>
                  </a:lnTo>
                  <a:lnTo>
                    <a:pt x="19397" y="9299"/>
                  </a:lnTo>
                  <a:lnTo>
                    <a:pt x="19401" y="9303"/>
                  </a:lnTo>
                  <a:lnTo>
                    <a:pt x="19404" y="9307"/>
                  </a:lnTo>
                  <a:lnTo>
                    <a:pt x="19407" y="9316"/>
                  </a:lnTo>
                  <a:lnTo>
                    <a:pt x="19410" y="9316"/>
                  </a:lnTo>
                  <a:lnTo>
                    <a:pt x="19413" y="9306"/>
                  </a:lnTo>
                  <a:lnTo>
                    <a:pt x="19415" y="9296"/>
                  </a:lnTo>
                  <a:lnTo>
                    <a:pt x="19418" y="9282"/>
                  </a:lnTo>
                  <a:lnTo>
                    <a:pt x="19417" y="9263"/>
                  </a:lnTo>
                  <a:lnTo>
                    <a:pt x="19420" y="9253"/>
                  </a:lnTo>
                  <a:lnTo>
                    <a:pt x="19419" y="9248"/>
                  </a:lnTo>
                  <a:lnTo>
                    <a:pt x="19416" y="9244"/>
                  </a:lnTo>
                  <a:lnTo>
                    <a:pt x="19413" y="9245"/>
                  </a:lnTo>
                  <a:lnTo>
                    <a:pt x="19410" y="9250"/>
                  </a:lnTo>
                  <a:lnTo>
                    <a:pt x="19407" y="9260"/>
                  </a:lnTo>
                  <a:lnTo>
                    <a:pt x="19399" y="9265"/>
                  </a:lnTo>
                  <a:lnTo>
                    <a:pt x="19396" y="9270"/>
                  </a:lnTo>
                  <a:lnTo>
                    <a:pt x="19393" y="9266"/>
                  </a:lnTo>
                  <a:lnTo>
                    <a:pt x="19387" y="9258"/>
                  </a:lnTo>
                  <a:lnTo>
                    <a:pt x="19377" y="9244"/>
                  </a:lnTo>
                  <a:lnTo>
                    <a:pt x="19376" y="9240"/>
                  </a:lnTo>
                  <a:lnTo>
                    <a:pt x="19382" y="9239"/>
                  </a:lnTo>
                  <a:lnTo>
                    <a:pt x="19391" y="9243"/>
                  </a:lnTo>
                  <a:lnTo>
                    <a:pt x="19401" y="9246"/>
                  </a:lnTo>
                  <a:lnTo>
                    <a:pt x="19404" y="9245"/>
                  </a:lnTo>
                  <a:lnTo>
                    <a:pt x="19403" y="9241"/>
                  </a:lnTo>
                  <a:lnTo>
                    <a:pt x="19406" y="9236"/>
                  </a:lnTo>
                  <a:lnTo>
                    <a:pt x="19403" y="9231"/>
                  </a:lnTo>
                  <a:lnTo>
                    <a:pt x="19400" y="9227"/>
                  </a:lnTo>
                  <a:lnTo>
                    <a:pt x="19381" y="9220"/>
                  </a:lnTo>
                  <a:lnTo>
                    <a:pt x="19363" y="9217"/>
                  </a:lnTo>
                  <a:lnTo>
                    <a:pt x="19357" y="9213"/>
                  </a:lnTo>
                  <a:lnTo>
                    <a:pt x="19351" y="9219"/>
                  </a:lnTo>
                  <a:lnTo>
                    <a:pt x="19348" y="9219"/>
                  </a:lnTo>
                  <a:lnTo>
                    <a:pt x="19348" y="9224"/>
                  </a:lnTo>
                  <a:lnTo>
                    <a:pt x="19352" y="9233"/>
                  </a:lnTo>
                  <a:lnTo>
                    <a:pt x="19355" y="9237"/>
                  </a:lnTo>
                  <a:lnTo>
                    <a:pt x="19355" y="9242"/>
                  </a:lnTo>
                  <a:lnTo>
                    <a:pt x="19349" y="9243"/>
                  </a:lnTo>
                  <a:lnTo>
                    <a:pt x="19343" y="9239"/>
                  </a:lnTo>
                  <a:lnTo>
                    <a:pt x="19342" y="9224"/>
                  </a:lnTo>
                  <a:lnTo>
                    <a:pt x="19339" y="9220"/>
                  </a:lnTo>
                  <a:lnTo>
                    <a:pt x="19326" y="9212"/>
                  </a:lnTo>
                  <a:lnTo>
                    <a:pt x="19320" y="9209"/>
                  </a:lnTo>
                  <a:lnTo>
                    <a:pt x="19318" y="9213"/>
                  </a:lnTo>
                  <a:lnTo>
                    <a:pt x="19314" y="9214"/>
                  </a:lnTo>
                  <a:lnTo>
                    <a:pt x="19315" y="9218"/>
                  </a:lnTo>
                  <a:lnTo>
                    <a:pt x="19312" y="9233"/>
                  </a:lnTo>
                  <a:lnTo>
                    <a:pt x="19313" y="9243"/>
                  </a:lnTo>
                  <a:lnTo>
                    <a:pt x="19310" y="9248"/>
                  </a:lnTo>
                  <a:lnTo>
                    <a:pt x="19310" y="9252"/>
                  </a:lnTo>
                  <a:lnTo>
                    <a:pt x="19307" y="9248"/>
                  </a:lnTo>
                  <a:lnTo>
                    <a:pt x="19303" y="9234"/>
                  </a:lnTo>
                  <a:lnTo>
                    <a:pt x="19306" y="9224"/>
                  </a:lnTo>
                  <a:lnTo>
                    <a:pt x="19303" y="9225"/>
                  </a:lnTo>
                  <a:lnTo>
                    <a:pt x="19303" y="9220"/>
                  </a:lnTo>
                  <a:lnTo>
                    <a:pt x="19297" y="9225"/>
                  </a:lnTo>
                  <a:lnTo>
                    <a:pt x="19294" y="9226"/>
                  </a:lnTo>
                  <a:lnTo>
                    <a:pt x="19293" y="9212"/>
                  </a:lnTo>
                  <a:lnTo>
                    <a:pt x="19302" y="9210"/>
                  </a:lnTo>
                  <a:lnTo>
                    <a:pt x="19308" y="9201"/>
                  </a:lnTo>
                  <a:lnTo>
                    <a:pt x="19311" y="9200"/>
                  </a:lnTo>
                  <a:lnTo>
                    <a:pt x="19308" y="9196"/>
                  </a:lnTo>
                  <a:lnTo>
                    <a:pt x="19304" y="9191"/>
                  </a:lnTo>
                  <a:lnTo>
                    <a:pt x="19298" y="9187"/>
                  </a:lnTo>
                  <a:lnTo>
                    <a:pt x="19289" y="9184"/>
                  </a:lnTo>
                  <a:lnTo>
                    <a:pt x="19277" y="9186"/>
                  </a:lnTo>
                  <a:lnTo>
                    <a:pt x="19278" y="9204"/>
                  </a:lnTo>
                  <a:lnTo>
                    <a:pt x="19281" y="9213"/>
                  </a:lnTo>
                  <a:lnTo>
                    <a:pt x="19282" y="9222"/>
                  </a:lnTo>
                  <a:lnTo>
                    <a:pt x="19273" y="9224"/>
                  </a:lnTo>
                  <a:lnTo>
                    <a:pt x="19266" y="9220"/>
                  </a:lnTo>
                  <a:lnTo>
                    <a:pt x="19266" y="9215"/>
                  </a:lnTo>
                  <a:lnTo>
                    <a:pt x="19263" y="9215"/>
                  </a:lnTo>
                  <a:lnTo>
                    <a:pt x="19261" y="9178"/>
                  </a:lnTo>
                  <a:lnTo>
                    <a:pt x="19264" y="9168"/>
                  </a:lnTo>
                  <a:lnTo>
                    <a:pt x="19264" y="9163"/>
                  </a:lnTo>
                  <a:lnTo>
                    <a:pt x="19267" y="9167"/>
                  </a:lnTo>
                  <a:lnTo>
                    <a:pt x="19267" y="9176"/>
                  </a:lnTo>
                  <a:lnTo>
                    <a:pt x="19276" y="9176"/>
                  </a:lnTo>
                  <a:lnTo>
                    <a:pt x="19275" y="9152"/>
                  </a:lnTo>
                  <a:lnTo>
                    <a:pt x="19272" y="9148"/>
                  </a:lnTo>
                  <a:lnTo>
                    <a:pt x="19268" y="9143"/>
                  </a:lnTo>
                  <a:lnTo>
                    <a:pt x="19259" y="9145"/>
                  </a:lnTo>
                  <a:lnTo>
                    <a:pt x="19250" y="9141"/>
                  </a:lnTo>
                  <a:lnTo>
                    <a:pt x="19241" y="9138"/>
                  </a:lnTo>
                  <a:lnTo>
                    <a:pt x="19238" y="9133"/>
                  </a:lnTo>
                  <a:lnTo>
                    <a:pt x="19235" y="9129"/>
                  </a:lnTo>
                  <a:lnTo>
                    <a:pt x="19233" y="9105"/>
                  </a:lnTo>
                  <a:lnTo>
                    <a:pt x="19230" y="9101"/>
                  </a:lnTo>
                  <a:lnTo>
                    <a:pt x="19218" y="9102"/>
                  </a:lnTo>
                  <a:lnTo>
                    <a:pt x="19215" y="9108"/>
                  </a:lnTo>
                  <a:lnTo>
                    <a:pt x="19215" y="9112"/>
                  </a:lnTo>
                  <a:lnTo>
                    <a:pt x="19219" y="9116"/>
                  </a:lnTo>
                  <a:lnTo>
                    <a:pt x="19222" y="9121"/>
                  </a:lnTo>
                  <a:lnTo>
                    <a:pt x="19222" y="9130"/>
                  </a:lnTo>
                  <a:lnTo>
                    <a:pt x="19216" y="9127"/>
                  </a:lnTo>
                  <a:lnTo>
                    <a:pt x="19210" y="9118"/>
                  </a:lnTo>
                  <a:lnTo>
                    <a:pt x="19206" y="9113"/>
                  </a:lnTo>
                  <a:lnTo>
                    <a:pt x="19203" y="9109"/>
                  </a:lnTo>
                  <a:lnTo>
                    <a:pt x="19194" y="9110"/>
                  </a:lnTo>
                  <a:lnTo>
                    <a:pt x="19191" y="9115"/>
                  </a:lnTo>
                  <a:lnTo>
                    <a:pt x="19188" y="9116"/>
                  </a:lnTo>
                  <a:lnTo>
                    <a:pt x="19189" y="9120"/>
                  </a:lnTo>
                  <a:lnTo>
                    <a:pt x="19186" y="9125"/>
                  </a:lnTo>
                  <a:lnTo>
                    <a:pt x="19186" y="9130"/>
                  </a:lnTo>
                  <a:lnTo>
                    <a:pt x="19189" y="9135"/>
                  </a:lnTo>
                  <a:lnTo>
                    <a:pt x="19196" y="9148"/>
                  </a:lnTo>
                  <a:lnTo>
                    <a:pt x="19196" y="9152"/>
                  </a:lnTo>
                  <a:lnTo>
                    <a:pt x="19191" y="9167"/>
                  </a:lnTo>
                  <a:lnTo>
                    <a:pt x="19191" y="9172"/>
                  </a:lnTo>
                  <a:lnTo>
                    <a:pt x="19204" y="9180"/>
                  </a:lnTo>
                  <a:lnTo>
                    <a:pt x="19204" y="9190"/>
                  </a:lnTo>
                  <a:lnTo>
                    <a:pt x="19201" y="9190"/>
                  </a:lnTo>
                  <a:lnTo>
                    <a:pt x="19198" y="9186"/>
                  </a:lnTo>
                  <a:lnTo>
                    <a:pt x="19192" y="9186"/>
                  </a:lnTo>
                  <a:lnTo>
                    <a:pt x="19186" y="9182"/>
                  </a:lnTo>
                  <a:lnTo>
                    <a:pt x="19182" y="9178"/>
                  </a:lnTo>
                  <a:lnTo>
                    <a:pt x="19179" y="9173"/>
                  </a:lnTo>
                  <a:lnTo>
                    <a:pt x="19178" y="9155"/>
                  </a:lnTo>
                  <a:lnTo>
                    <a:pt x="19168" y="9132"/>
                  </a:lnTo>
                  <a:lnTo>
                    <a:pt x="19164" y="9118"/>
                  </a:lnTo>
                  <a:lnTo>
                    <a:pt x="19161" y="9114"/>
                  </a:lnTo>
                  <a:lnTo>
                    <a:pt x="19152" y="9115"/>
                  </a:lnTo>
                  <a:lnTo>
                    <a:pt x="19140" y="9121"/>
                  </a:lnTo>
                  <a:lnTo>
                    <a:pt x="19132" y="9127"/>
                  </a:lnTo>
                  <a:lnTo>
                    <a:pt x="19129" y="9128"/>
                  </a:lnTo>
                  <a:lnTo>
                    <a:pt x="19126" y="9133"/>
                  </a:lnTo>
                  <a:lnTo>
                    <a:pt x="19123" y="9133"/>
                  </a:lnTo>
                  <a:lnTo>
                    <a:pt x="19113" y="9129"/>
                  </a:lnTo>
                  <a:lnTo>
                    <a:pt x="19110" y="9121"/>
                  </a:lnTo>
                  <a:lnTo>
                    <a:pt x="19104" y="9121"/>
                  </a:lnTo>
                  <a:lnTo>
                    <a:pt x="19101" y="9127"/>
                  </a:lnTo>
                  <a:lnTo>
                    <a:pt x="19102" y="9140"/>
                  </a:lnTo>
                  <a:lnTo>
                    <a:pt x="19099" y="9141"/>
                  </a:lnTo>
                  <a:lnTo>
                    <a:pt x="19093" y="9146"/>
                  </a:lnTo>
                  <a:lnTo>
                    <a:pt x="19081" y="9143"/>
                  </a:lnTo>
                  <a:lnTo>
                    <a:pt x="19075" y="9139"/>
                  </a:lnTo>
                  <a:lnTo>
                    <a:pt x="19068" y="9135"/>
                  </a:lnTo>
                  <a:lnTo>
                    <a:pt x="19065" y="9131"/>
                  </a:lnTo>
                  <a:lnTo>
                    <a:pt x="19068" y="9126"/>
                  </a:lnTo>
                  <a:lnTo>
                    <a:pt x="19074" y="9120"/>
                  </a:lnTo>
                  <a:lnTo>
                    <a:pt x="19079" y="9114"/>
                  </a:lnTo>
                  <a:lnTo>
                    <a:pt x="19082" y="9110"/>
                  </a:lnTo>
                  <a:lnTo>
                    <a:pt x="19078" y="9091"/>
                  </a:lnTo>
                  <a:lnTo>
                    <a:pt x="19075" y="9077"/>
                  </a:lnTo>
                  <a:lnTo>
                    <a:pt x="19072" y="9077"/>
                  </a:lnTo>
                  <a:lnTo>
                    <a:pt x="19050" y="9061"/>
                  </a:lnTo>
                  <a:lnTo>
                    <a:pt x="19037" y="9049"/>
                  </a:lnTo>
                  <a:lnTo>
                    <a:pt x="19036" y="9044"/>
                  </a:lnTo>
                  <a:lnTo>
                    <a:pt x="19039" y="9034"/>
                  </a:lnTo>
                  <a:lnTo>
                    <a:pt x="19042" y="9029"/>
                  </a:lnTo>
                  <a:lnTo>
                    <a:pt x="19045" y="9024"/>
                  </a:lnTo>
                  <a:lnTo>
                    <a:pt x="19040" y="9006"/>
                  </a:lnTo>
                  <a:lnTo>
                    <a:pt x="19034" y="8988"/>
                  </a:lnTo>
                  <a:lnTo>
                    <a:pt x="19027" y="8979"/>
                  </a:lnTo>
                  <a:lnTo>
                    <a:pt x="19024" y="8979"/>
                  </a:lnTo>
                  <a:lnTo>
                    <a:pt x="19018" y="8975"/>
                  </a:lnTo>
                  <a:lnTo>
                    <a:pt x="19015" y="8975"/>
                  </a:lnTo>
                  <a:lnTo>
                    <a:pt x="19015" y="8980"/>
                  </a:lnTo>
                  <a:lnTo>
                    <a:pt x="19013" y="8990"/>
                  </a:lnTo>
                  <a:lnTo>
                    <a:pt x="19013" y="9004"/>
                  </a:lnTo>
                  <a:lnTo>
                    <a:pt x="19004" y="9010"/>
                  </a:lnTo>
                  <a:lnTo>
                    <a:pt x="18993" y="9021"/>
                  </a:lnTo>
                  <a:lnTo>
                    <a:pt x="18985" y="9041"/>
                  </a:lnTo>
                  <a:lnTo>
                    <a:pt x="18977" y="9056"/>
                  </a:lnTo>
                  <a:lnTo>
                    <a:pt x="18962" y="9063"/>
                  </a:lnTo>
                  <a:lnTo>
                    <a:pt x="18953" y="9069"/>
                  </a:lnTo>
                  <a:lnTo>
                    <a:pt x="18953" y="9073"/>
                  </a:lnTo>
                  <a:lnTo>
                    <a:pt x="18950" y="9074"/>
                  </a:lnTo>
                  <a:lnTo>
                    <a:pt x="18941" y="9079"/>
                  </a:lnTo>
                  <a:lnTo>
                    <a:pt x="18923" y="9082"/>
                  </a:lnTo>
                  <a:lnTo>
                    <a:pt x="18914" y="9078"/>
                  </a:lnTo>
                  <a:lnTo>
                    <a:pt x="18902" y="9079"/>
                  </a:lnTo>
                  <a:lnTo>
                    <a:pt x="18899" y="9075"/>
                  </a:lnTo>
                  <a:lnTo>
                    <a:pt x="18907" y="9065"/>
                  </a:lnTo>
                  <a:lnTo>
                    <a:pt x="18932" y="9062"/>
                  </a:lnTo>
                  <a:lnTo>
                    <a:pt x="18931" y="9058"/>
                  </a:lnTo>
                  <a:lnTo>
                    <a:pt x="18928" y="9053"/>
                  </a:lnTo>
                  <a:lnTo>
                    <a:pt x="18922" y="9049"/>
                  </a:lnTo>
                  <a:lnTo>
                    <a:pt x="18913" y="9045"/>
                  </a:lnTo>
                  <a:lnTo>
                    <a:pt x="18903" y="9032"/>
                  </a:lnTo>
                  <a:lnTo>
                    <a:pt x="18893" y="9024"/>
                  </a:lnTo>
                  <a:lnTo>
                    <a:pt x="18887" y="9020"/>
                  </a:lnTo>
                  <a:lnTo>
                    <a:pt x="18884" y="9015"/>
                  </a:lnTo>
                  <a:lnTo>
                    <a:pt x="18883" y="9006"/>
                  </a:lnTo>
                  <a:lnTo>
                    <a:pt x="18886" y="9006"/>
                  </a:lnTo>
                  <a:lnTo>
                    <a:pt x="18889" y="9001"/>
                  </a:lnTo>
                  <a:lnTo>
                    <a:pt x="18892" y="9005"/>
                  </a:lnTo>
                  <a:lnTo>
                    <a:pt x="18895" y="9005"/>
                  </a:lnTo>
                  <a:lnTo>
                    <a:pt x="18899" y="9009"/>
                  </a:lnTo>
                  <a:lnTo>
                    <a:pt x="18902" y="9018"/>
                  </a:lnTo>
                  <a:lnTo>
                    <a:pt x="18909" y="9027"/>
                  </a:lnTo>
                  <a:lnTo>
                    <a:pt x="18915" y="9026"/>
                  </a:lnTo>
                  <a:lnTo>
                    <a:pt x="18914" y="9021"/>
                  </a:lnTo>
                  <a:lnTo>
                    <a:pt x="18908" y="9008"/>
                  </a:lnTo>
                  <a:lnTo>
                    <a:pt x="18901" y="8995"/>
                  </a:lnTo>
                  <a:lnTo>
                    <a:pt x="18900" y="8980"/>
                  </a:lnTo>
                  <a:lnTo>
                    <a:pt x="18902" y="8961"/>
                  </a:lnTo>
                  <a:lnTo>
                    <a:pt x="18905" y="8947"/>
                  </a:lnTo>
                  <a:lnTo>
                    <a:pt x="18907" y="8927"/>
                  </a:lnTo>
                  <a:lnTo>
                    <a:pt x="18909" y="8912"/>
                  </a:lnTo>
                  <a:lnTo>
                    <a:pt x="18906" y="8908"/>
                  </a:lnTo>
                  <a:lnTo>
                    <a:pt x="18905" y="8899"/>
                  </a:lnTo>
                  <a:lnTo>
                    <a:pt x="18908" y="8894"/>
                  </a:lnTo>
                  <a:lnTo>
                    <a:pt x="18911" y="8894"/>
                  </a:lnTo>
                  <a:lnTo>
                    <a:pt x="18913" y="8888"/>
                  </a:lnTo>
                  <a:lnTo>
                    <a:pt x="18913" y="8884"/>
                  </a:lnTo>
                  <a:lnTo>
                    <a:pt x="18907" y="8880"/>
                  </a:lnTo>
                  <a:lnTo>
                    <a:pt x="18904" y="8875"/>
                  </a:lnTo>
                  <a:lnTo>
                    <a:pt x="18904" y="8871"/>
                  </a:lnTo>
                  <a:lnTo>
                    <a:pt x="18907" y="8870"/>
                  </a:lnTo>
                  <a:lnTo>
                    <a:pt x="18912" y="8865"/>
                  </a:lnTo>
                  <a:lnTo>
                    <a:pt x="18909" y="8861"/>
                  </a:lnTo>
                  <a:lnTo>
                    <a:pt x="18906" y="8856"/>
                  </a:lnTo>
                  <a:lnTo>
                    <a:pt x="18906" y="8852"/>
                  </a:lnTo>
                  <a:lnTo>
                    <a:pt x="18911" y="8832"/>
                  </a:lnTo>
                  <a:lnTo>
                    <a:pt x="18913" y="8818"/>
                  </a:lnTo>
                  <a:lnTo>
                    <a:pt x="18910" y="8813"/>
                  </a:lnTo>
                  <a:lnTo>
                    <a:pt x="18906" y="8809"/>
                  </a:lnTo>
                  <a:lnTo>
                    <a:pt x="18906" y="8804"/>
                  </a:lnTo>
                  <a:lnTo>
                    <a:pt x="18909" y="8804"/>
                  </a:lnTo>
                  <a:lnTo>
                    <a:pt x="18918" y="8798"/>
                  </a:lnTo>
                  <a:lnTo>
                    <a:pt x="18921" y="8797"/>
                  </a:lnTo>
                  <a:lnTo>
                    <a:pt x="18922" y="8802"/>
                  </a:lnTo>
                  <a:lnTo>
                    <a:pt x="18925" y="8801"/>
                  </a:lnTo>
                  <a:lnTo>
                    <a:pt x="18922" y="8811"/>
                  </a:lnTo>
                  <a:lnTo>
                    <a:pt x="18919" y="8817"/>
                  </a:lnTo>
                  <a:lnTo>
                    <a:pt x="18919" y="8821"/>
                  </a:lnTo>
                  <a:lnTo>
                    <a:pt x="18926" y="8830"/>
                  </a:lnTo>
                  <a:lnTo>
                    <a:pt x="18929" y="8829"/>
                  </a:lnTo>
                  <a:lnTo>
                    <a:pt x="18935" y="8824"/>
                  </a:lnTo>
                  <a:lnTo>
                    <a:pt x="18940" y="8819"/>
                  </a:lnTo>
                  <a:lnTo>
                    <a:pt x="18937" y="8805"/>
                  </a:lnTo>
                  <a:lnTo>
                    <a:pt x="18939" y="8805"/>
                  </a:lnTo>
                  <a:lnTo>
                    <a:pt x="18939" y="8800"/>
                  </a:lnTo>
                  <a:lnTo>
                    <a:pt x="18949" y="8799"/>
                  </a:lnTo>
                  <a:lnTo>
                    <a:pt x="18953" y="8794"/>
                  </a:lnTo>
                  <a:lnTo>
                    <a:pt x="18954" y="8793"/>
                  </a:lnTo>
                  <a:lnTo>
                    <a:pt x="18957" y="8793"/>
                  </a:lnTo>
                  <a:lnTo>
                    <a:pt x="18961" y="8802"/>
                  </a:lnTo>
                  <a:lnTo>
                    <a:pt x="18958" y="8812"/>
                  </a:lnTo>
                  <a:lnTo>
                    <a:pt x="18959" y="8817"/>
                  </a:lnTo>
                  <a:lnTo>
                    <a:pt x="18947" y="8827"/>
                  </a:lnTo>
                  <a:lnTo>
                    <a:pt x="18935" y="8838"/>
                  </a:lnTo>
                  <a:lnTo>
                    <a:pt x="18932" y="8844"/>
                  </a:lnTo>
                  <a:lnTo>
                    <a:pt x="18930" y="8853"/>
                  </a:lnTo>
                  <a:lnTo>
                    <a:pt x="18931" y="8872"/>
                  </a:lnTo>
                  <a:lnTo>
                    <a:pt x="18934" y="8872"/>
                  </a:lnTo>
                  <a:lnTo>
                    <a:pt x="18942" y="8852"/>
                  </a:lnTo>
                  <a:lnTo>
                    <a:pt x="18950" y="8836"/>
                  </a:lnTo>
                  <a:lnTo>
                    <a:pt x="18956" y="8835"/>
                  </a:lnTo>
                  <a:lnTo>
                    <a:pt x="18957" y="8841"/>
                  </a:lnTo>
                  <a:lnTo>
                    <a:pt x="18960" y="8840"/>
                  </a:lnTo>
                  <a:lnTo>
                    <a:pt x="18960" y="8845"/>
                  </a:lnTo>
                  <a:lnTo>
                    <a:pt x="18949" y="8865"/>
                  </a:lnTo>
                  <a:lnTo>
                    <a:pt x="18938" y="8881"/>
                  </a:lnTo>
                  <a:lnTo>
                    <a:pt x="18935" y="8886"/>
                  </a:lnTo>
                  <a:lnTo>
                    <a:pt x="18929" y="8891"/>
                  </a:lnTo>
                  <a:lnTo>
                    <a:pt x="18923" y="8887"/>
                  </a:lnTo>
                  <a:lnTo>
                    <a:pt x="18923" y="8892"/>
                  </a:lnTo>
                  <a:lnTo>
                    <a:pt x="18920" y="8892"/>
                  </a:lnTo>
                  <a:lnTo>
                    <a:pt x="18924" y="8907"/>
                  </a:lnTo>
                  <a:lnTo>
                    <a:pt x="18924" y="8915"/>
                  </a:lnTo>
                  <a:lnTo>
                    <a:pt x="18922" y="8921"/>
                  </a:lnTo>
                  <a:lnTo>
                    <a:pt x="18916" y="8931"/>
                  </a:lnTo>
                  <a:lnTo>
                    <a:pt x="18917" y="8959"/>
                  </a:lnTo>
                  <a:lnTo>
                    <a:pt x="18925" y="8991"/>
                  </a:lnTo>
                  <a:lnTo>
                    <a:pt x="18939" y="9027"/>
                  </a:lnTo>
                  <a:lnTo>
                    <a:pt x="18942" y="9032"/>
                  </a:lnTo>
                  <a:lnTo>
                    <a:pt x="18949" y="9041"/>
                  </a:lnTo>
                  <a:lnTo>
                    <a:pt x="18961" y="9044"/>
                  </a:lnTo>
                  <a:lnTo>
                    <a:pt x="18970" y="9033"/>
                  </a:lnTo>
                  <a:lnTo>
                    <a:pt x="18975" y="9023"/>
                  </a:lnTo>
                  <a:lnTo>
                    <a:pt x="18984" y="9013"/>
                  </a:lnTo>
                  <a:lnTo>
                    <a:pt x="18986" y="9003"/>
                  </a:lnTo>
                  <a:lnTo>
                    <a:pt x="18985" y="8984"/>
                  </a:lnTo>
                  <a:lnTo>
                    <a:pt x="18987" y="8965"/>
                  </a:lnTo>
                  <a:lnTo>
                    <a:pt x="18984" y="8961"/>
                  </a:lnTo>
                  <a:lnTo>
                    <a:pt x="18975" y="8966"/>
                  </a:lnTo>
                  <a:lnTo>
                    <a:pt x="18972" y="8962"/>
                  </a:lnTo>
                  <a:lnTo>
                    <a:pt x="18972" y="8952"/>
                  </a:lnTo>
                  <a:lnTo>
                    <a:pt x="18974" y="8952"/>
                  </a:lnTo>
                  <a:lnTo>
                    <a:pt x="18983" y="8946"/>
                  </a:lnTo>
                  <a:lnTo>
                    <a:pt x="18992" y="8945"/>
                  </a:lnTo>
                  <a:lnTo>
                    <a:pt x="18994" y="8978"/>
                  </a:lnTo>
                  <a:lnTo>
                    <a:pt x="18991" y="8988"/>
                  </a:lnTo>
                  <a:lnTo>
                    <a:pt x="18994" y="8988"/>
                  </a:lnTo>
                  <a:lnTo>
                    <a:pt x="18994" y="8993"/>
                  </a:lnTo>
                  <a:lnTo>
                    <a:pt x="19000" y="8987"/>
                  </a:lnTo>
                  <a:lnTo>
                    <a:pt x="19003" y="8982"/>
                  </a:lnTo>
                  <a:lnTo>
                    <a:pt x="19000" y="8977"/>
                  </a:lnTo>
                  <a:lnTo>
                    <a:pt x="19005" y="8963"/>
                  </a:lnTo>
                  <a:lnTo>
                    <a:pt x="19007" y="8943"/>
                  </a:lnTo>
                  <a:lnTo>
                    <a:pt x="19009" y="8924"/>
                  </a:lnTo>
                  <a:lnTo>
                    <a:pt x="19012" y="8910"/>
                  </a:lnTo>
                  <a:lnTo>
                    <a:pt x="19014" y="8905"/>
                  </a:lnTo>
                  <a:lnTo>
                    <a:pt x="19017" y="8899"/>
                  </a:lnTo>
                  <a:lnTo>
                    <a:pt x="19019" y="8937"/>
                  </a:lnTo>
                  <a:lnTo>
                    <a:pt x="19022" y="8941"/>
                  </a:lnTo>
                  <a:lnTo>
                    <a:pt x="19032" y="8959"/>
                  </a:lnTo>
                  <a:lnTo>
                    <a:pt x="19046" y="8981"/>
                  </a:lnTo>
                  <a:lnTo>
                    <a:pt x="19049" y="8986"/>
                  </a:lnTo>
                  <a:lnTo>
                    <a:pt x="19053" y="8999"/>
                  </a:lnTo>
                  <a:lnTo>
                    <a:pt x="19053" y="9018"/>
                  </a:lnTo>
                  <a:lnTo>
                    <a:pt x="19056" y="9018"/>
                  </a:lnTo>
                  <a:lnTo>
                    <a:pt x="19060" y="9022"/>
                  </a:lnTo>
                  <a:lnTo>
                    <a:pt x="19068" y="9021"/>
                  </a:lnTo>
                  <a:lnTo>
                    <a:pt x="19068" y="9012"/>
                  </a:lnTo>
                  <a:lnTo>
                    <a:pt x="19071" y="9011"/>
                  </a:lnTo>
                  <a:lnTo>
                    <a:pt x="19078" y="9020"/>
                  </a:lnTo>
                  <a:lnTo>
                    <a:pt x="19081" y="9029"/>
                  </a:lnTo>
                  <a:lnTo>
                    <a:pt x="19082" y="9048"/>
                  </a:lnTo>
                  <a:lnTo>
                    <a:pt x="19085" y="9047"/>
                  </a:lnTo>
                  <a:lnTo>
                    <a:pt x="19097" y="9051"/>
                  </a:lnTo>
                  <a:lnTo>
                    <a:pt x="19107" y="9054"/>
                  </a:lnTo>
                  <a:lnTo>
                    <a:pt x="19112" y="9049"/>
                  </a:lnTo>
                  <a:lnTo>
                    <a:pt x="19115" y="9049"/>
                  </a:lnTo>
                  <a:lnTo>
                    <a:pt x="19115" y="9039"/>
                  </a:lnTo>
                  <a:lnTo>
                    <a:pt x="19111" y="9025"/>
                  </a:lnTo>
                  <a:lnTo>
                    <a:pt x="19108" y="9012"/>
                  </a:lnTo>
                  <a:lnTo>
                    <a:pt x="19105" y="9007"/>
                  </a:lnTo>
                  <a:lnTo>
                    <a:pt x="19098" y="9008"/>
                  </a:lnTo>
                  <a:lnTo>
                    <a:pt x="19095" y="9003"/>
                  </a:lnTo>
                  <a:lnTo>
                    <a:pt x="19098" y="8994"/>
                  </a:lnTo>
                  <a:lnTo>
                    <a:pt x="19097" y="8979"/>
                  </a:lnTo>
                  <a:lnTo>
                    <a:pt x="19087" y="8976"/>
                  </a:lnTo>
                  <a:lnTo>
                    <a:pt x="19078" y="8972"/>
                  </a:lnTo>
                  <a:lnTo>
                    <a:pt x="19078" y="8968"/>
                  </a:lnTo>
                  <a:lnTo>
                    <a:pt x="19084" y="8958"/>
                  </a:lnTo>
                  <a:lnTo>
                    <a:pt x="19093" y="8957"/>
                  </a:lnTo>
                  <a:lnTo>
                    <a:pt x="19102" y="8960"/>
                  </a:lnTo>
                  <a:lnTo>
                    <a:pt x="19105" y="8964"/>
                  </a:lnTo>
                  <a:lnTo>
                    <a:pt x="19109" y="8969"/>
                  </a:lnTo>
                  <a:lnTo>
                    <a:pt x="19109" y="8983"/>
                  </a:lnTo>
                  <a:lnTo>
                    <a:pt x="19113" y="8992"/>
                  </a:lnTo>
                  <a:lnTo>
                    <a:pt x="19113" y="8997"/>
                  </a:lnTo>
                  <a:lnTo>
                    <a:pt x="19132" y="9027"/>
                  </a:lnTo>
                  <a:lnTo>
                    <a:pt x="19153" y="9068"/>
                  </a:lnTo>
                  <a:lnTo>
                    <a:pt x="19156" y="9072"/>
                  </a:lnTo>
                  <a:lnTo>
                    <a:pt x="19162" y="9071"/>
                  </a:lnTo>
                  <a:lnTo>
                    <a:pt x="19161" y="9062"/>
                  </a:lnTo>
                  <a:lnTo>
                    <a:pt x="19156" y="9058"/>
                  </a:lnTo>
                  <a:lnTo>
                    <a:pt x="19158" y="9044"/>
                  </a:lnTo>
                  <a:lnTo>
                    <a:pt x="19160" y="9034"/>
                  </a:lnTo>
                  <a:lnTo>
                    <a:pt x="19158" y="8996"/>
                  </a:lnTo>
                  <a:lnTo>
                    <a:pt x="19161" y="8991"/>
                  </a:lnTo>
                  <a:lnTo>
                    <a:pt x="19164" y="8995"/>
                  </a:lnTo>
                  <a:lnTo>
                    <a:pt x="19167" y="8999"/>
                  </a:lnTo>
                  <a:lnTo>
                    <a:pt x="19171" y="9009"/>
                  </a:lnTo>
                  <a:lnTo>
                    <a:pt x="19175" y="9022"/>
                  </a:lnTo>
                  <a:lnTo>
                    <a:pt x="19193" y="9020"/>
                  </a:lnTo>
                  <a:lnTo>
                    <a:pt x="19189" y="9006"/>
                  </a:lnTo>
                  <a:lnTo>
                    <a:pt x="19192" y="9001"/>
                  </a:lnTo>
                  <a:lnTo>
                    <a:pt x="19195" y="8996"/>
                  </a:lnTo>
                  <a:lnTo>
                    <a:pt x="19195" y="9001"/>
                  </a:lnTo>
                  <a:lnTo>
                    <a:pt x="19201" y="9005"/>
                  </a:lnTo>
                  <a:lnTo>
                    <a:pt x="19204" y="9009"/>
                  </a:lnTo>
                  <a:lnTo>
                    <a:pt x="19205" y="9018"/>
                  </a:lnTo>
                  <a:lnTo>
                    <a:pt x="19202" y="9024"/>
                  </a:lnTo>
                  <a:lnTo>
                    <a:pt x="19196" y="9029"/>
                  </a:lnTo>
                  <a:lnTo>
                    <a:pt x="19188" y="9044"/>
                  </a:lnTo>
                  <a:lnTo>
                    <a:pt x="19188" y="9049"/>
                  </a:lnTo>
                  <a:lnTo>
                    <a:pt x="19201" y="9052"/>
                  </a:lnTo>
                  <a:lnTo>
                    <a:pt x="19225" y="9049"/>
                  </a:lnTo>
                  <a:lnTo>
                    <a:pt x="19237" y="9053"/>
                  </a:lnTo>
                  <a:lnTo>
                    <a:pt x="19250" y="9070"/>
                  </a:lnTo>
                  <a:lnTo>
                    <a:pt x="19257" y="9083"/>
                  </a:lnTo>
                  <a:lnTo>
                    <a:pt x="19264" y="9101"/>
                  </a:lnTo>
                  <a:lnTo>
                    <a:pt x="19287" y="9099"/>
                  </a:lnTo>
                  <a:lnTo>
                    <a:pt x="19290" y="9093"/>
                  </a:lnTo>
                  <a:lnTo>
                    <a:pt x="19290" y="9089"/>
                  </a:lnTo>
                  <a:lnTo>
                    <a:pt x="19287" y="9079"/>
                  </a:lnTo>
                  <a:lnTo>
                    <a:pt x="19280" y="9071"/>
                  </a:lnTo>
                  <a:lnTo>
                    <a:pt x="19280" y="9066"/>
                  </a:lnTo>
                  <a:lnTo>
                    <a:pt x="19283" y="9065"/>
                  </a:lnTo>
                  <a:lnTo>
                    <a:pt x="19282" y="9056"/>
                  </a:lnTo>
                  <a:lnTo>
                    <a:pt x="19276" y="9043"/>
                  </a:lnTo>
                  <a:lnTo>
                    <a:pt x="19272" y="9030"/>
                  </a:lnTo>
                  <a:lnTo>
                    <a:pt x="19272" y="9025"/>
                  </a:lnTo>
                  <a:lnTo>
                    <a:pt x="19278" y="9024"/>
                  </a:lnTo>
                  <a:lnTo>
                    <a:pt x="19287" y="9032"/>
                  </a:lnTo>
                  <a:lnTo>
                    <a:pt x="19294" y="9041"/>
                  </a:lnTo>
                  <a:lnTo>
                    <a:pt x="19295" y="9060"/>
                  </a:lnTo>
                  <a:lnTo>
                    <a:pt x="19301" y="9059"/>
                  </a:lnTo>
                  <a:lnTo>
                    <a:pt x="19304" y="9063"/>
                  </a:lnTo>
                  <a:lnTo>
                    <a:pt x="19301" y="9069"/>
                  </a:lnTo>
                  <a:lnTo>
                    <a:pt x="19298" y="9074"/>
                  </a:lnTo>
                  <a:lnTo>
                    <a:pt x="19302" y="9092"/>
                  </a:lnTo>
                  <a:lnTo>
                    <a:pt x="19309" y="9105"/>
                  </a:lnTo>
                  <a:lnTo>
                    <a:pt x="19312" y="9110"/>
                  </a:lnTo>
                  <a:lnTo>
                    <a:pt x="19315" y="9109"/>
                  </a:lnTo>
                  <a:lnTo>
                    <a:pt x="19315" y="9105"/>
                  </a:lnTo>
                  <a:lnTo>
                    <a:pt x="19318" y="9104"/>
                  </a:lnTo>
                  <a:lnTo>
                    <a:pt x="19331" y="9121"/>
                  </a:lnTo>
                  <a:lnTo>
                    <a:pt x="19350" y="9134"/>
                  </a:lnTo>
                  <a:lnTo>
                    <a:pt x="19356" y="9142"/>
                  </a:lnTo>
                  <a:lnTo>
                    <a:pt x="19362" y="9141"/>
                  </a:lnTo>
                  <a:lnTo>
                    <a:pt x="19362" y="9137"/>
                  </a:lnTo>
                  <a:lnTo>
                    <a:pt x="19358" y="9123"/>
                  </a:lnTo>
                  <a:lnTo>
                    <a:pt x="19355" y="9109"/>
                  </a:lnTo>
                  <a:lnTo>
                    <a:pt x="19351" y="9095"/>
                  </a:lnTo>
                  <a:lnTo>
                    <a:pt x="19348" y="9091"/>
                  </a:lnTo>
                  <a:lnTo>
                    <a:pt x="19345" y="9092"/>
                  </a:lnTo>
                  <a:lnTo>
                    <a:pt x="19342" y="9097"/>
                  </a:lnTo>
                  <a:lnTo>
                    <a:pt x="19336" y="9097"/>
                  </a:lnTo>
                  <a:lnTo>
                    <a:pt x="19335" y="9083"/>
                  </a:lnTo>
                  <a:lnTo>
                    <a:pt x="19331" y="9074"/>
                  </a:lnTo>
                  <a:lnTo>
                    <a:pt x="19331" y="9060"/>
                  </a:lnTo>
                  <a:lnTo>
                    <a:pt x="19334" y="9059"/>
                  </a:lnTo>
                  <a:lnTo>
                    <a:pt x="19340" y="9063"/>
                  </a:lnTo>
                  <a:lnTo>
                    <a:pt x="19344" y="9073"/>
                  </a:lnTo>
                  <a:lnTo>
                    <a:pt x="19347" y="9072"/>
                  </a:lnTo>
                  <a:lnTo>
                    <a:pt x="19346" y="9063"/>
                  </a:lnTo>
                  <a:lnTo>
                    <a:pt x="19343" y="9054"/>
                  </a:lnTo>
                  <a:lnTo>
                    <a:pt x="19343" y="9049"/>
                  </a:lnTo>
                  <a:lnTo>
                    <a:pt x="19339" y="9045"/>
                  </a:lnTo>
                  <a:lnTo>
                    <a:pt x="19330" y="9036"/>
                  </a:lnTo>
                  <a:lnTo>
                    <a:pt x="19317" y="9019"/>
                  </a:lnTo>
                  <a:lnTo>
                    <a:pt x="19303" y="8997"/>
                  </a:lnTo>
                  <a:lnTo>
                    <a:pt x="19300" y="8984"/>
                  </a:lnTo>
                  <a:lnTo>
                    <a:pt x="19302" y="8964"/>
                  </a:lnTo>
                  <a:lnTo>
                    <a:pt x="19301" y="8940"/>
                  </a:lnTo>
                  <a:lnTo>
                    <a:pt x="19294" y="8936"/>
                  </a:lnTo>
                  <a:lnTo>
                    <a:pt x="19289" y="8937"/>
                  </a:lnTo>
                  <a:lnTo>
                    <a:pt x="19289" y="8942"/>
                  </a:lnTo>
                  <a:lnTo>
                    <a:pt x="19292" y="8946"/>
                  </a:lnTo>
                  <a:lnTo>
                    <a:pt x="19289" y="8951"/>
                  </a:lnTo>
                  <a:lnTo>
                    <a:pt x="19283" y="8957"/>
                  </a:lnTo>
                  <a:lnTo>
                    <a:pt x="19281" y="8962"/>
                  </a:lnTo>
                  <a:lnTo>
                    <a:pt x="19262" y="8964"/>
                  </a:lnTo>
                  <a:lnTo>
                    <a:pt x="19256" y="8955"/>
                  </a:lnTo>
                  <a:lnTo>
                    <a:pt x="19255" y="8941"/>
                  </a:lnTo>
                  <a:lnTo>
                    <a:pt x="19252" y="8942"/>
                  </a:lnTo>
                  <a:lnTo>
                    <a:pt x="19249" y="8947"/>
                  </a:lnTo>
                  <a:lnTo>
                    <a:pt x="19243" y="8942"/>
                  </a:lnTo>
                  <a:lnTo>
                    <a:pt x="19234" y="8939"/>
                  </a:lnTo>
                  <a:lnTo>
                    <a:pt x="19234" y="8935"/>
                  </a:lnTo>
                  <a:lnTo>
                    <a:pt x="19243" y="8929"/>
                  </a:lnTo>
                  <a:lnTo>
                    <a:pt x="19242" y="8919"/>
                  </a:lnTo>
                  <a:lnTo>
                    <a:pt x="19233" y="8911"/>
                  </a:lnTo>
                  <a:lnTo>
                    <a:pt x="19221" y="8907"/>
                  </a:lnTo>
                  <a:lnTo>
                    <a:pt x="19205" y="8910"/>
                  </a:lnTo>
                  <a:lnTo>
                    <a:pt x="19186" y="8893"/>
                  </a:lnTo>
                  <a:lnTo>
                    <a:pt x="19171" y="8880"/>
                  </a:lnTo>
                  <a:lnTo>
                    <a:pt x="19170" y="8866"/>
                  </a:lnTo>
                  <a:lnTo>
                    <a:pt x="19173" y="8861"/>
                  </a:lnTo>
                  <a:lnTo>
                    <a:pt x="19172" y="8856"/>
                  </a:lnTo>
                  <a:lnTo>
                    <a:pt x="19176" y="8856"/>
                  </a:lnTo>
                  <a:lnTo>
                    <a:pt x="19182" y="8860"/>
                  </a:lnTo>
                  <a:lnTo>
                    <a:pt x="19188" y="8869"/>
                  </a:lnTo>
                  <a:lnTo>
                    <a:pt x="19201" y="8872"/>
                  </a:lnTo>
                  <a:lnTo>
                    <a:pt x="19213" y="8875"/>
                  </a:lnTo>
                  <a:lnTo>
                    <a:pt x="19214" y="8894"/>
                  </a:lnTo>
                  <a:lnTo>
                    <a:pt x="19217" y="8894"/>
                  </a:lnTo>
                  <a:lnTo>
                    <a:pt x="19222" y="8884"/>
                  </a:lnTo>
                  <a:lnTo>
                    <a:pt x="19228" y="8878"/>
                  </a:lnTo>
                  <a:lnTo>
                    <a:pt x="19228" y="8883"/>
                  </a:lnTo>
                  <a:lnTo>
                    <a:pt x="19232" y="8892"/>
                  </a:lnTo>
                  <a:lnTo>
                    <a:pt x="19235" y="8896"/>
                  </a:lnTo>
                  <a:lnTo>
                    <a:pt x="19244" y="8900"/>
                  </a:lnTo>
                  <a:lnTo>
                    <a:pt x="19253" y="8903"/>
                  </a:lnTo>
                  <a:lnTo>
                    <a:pt x="19254" y="8908"/>
                  </a:lnTo>
                  <a:lnTo>
                    <a:pt x="19258" y="8922"/>
                  </a:lnTo>
                  <a:lnTo>
                    <a:pt x="19262" y="8945"/>
                  </a:lnTo>
                  <a:lnTo>
                    <a:pt x="19265" y="8945"/>
                  </a:lnTo>
                  <a:lnTo>
                    <a:pt x="19267" y="8935"/>
                  </a:lnTo>
                  <a:lnTo>
                    <a:pt x="19270" y="8935"/>
                  </a:lnTo>
                  <a:lnTo>
                    <a:pt x="19276" y="8938"/>
                  </a:lnTo>
                  <a:lnTo>
                    <a:pt x="19279" y="8933"/>
                  </a:lnTo>
                  <a:lnTo>
                    <a:pt x="19284" y="8914"/>
                  </a:lnTo>
                  <a:lnTo>
                    <a:pt x="19286" y="8899"/>
                  </a:lnTo>
                  <a:lnTo>
                    <a:pt x="19285" y="8876"/>
                  </a:lnTo>
                  <a:lnTo>
                    <a:pt x="19282" y="8872"/>
                  </a:lnTo>
                  <a:lnTo>
                    <a:pt x="19260" y="8850"/>
                  </a:lnTo>
                  <a:lnTo>
                    <a:pt x="19231" y="8825"/>
                  </a:lnTo>
                  <a:lnTo>
                    <a:pt x="19218" y="8808"/>
                  </a:lnTo>
                  <a:lnTo>
                    <a:pt x="19214" y="8790"/>
                  </a:lnTo>
                  <a:lnTo>
                    <a:pt x="19180" y="8642"/>
                  </a:lnTo>
                  <a:lnTo>
                    <a:pt x="19179" y="8628"/>
                  </a:lnTo>
                  <a:lnTo>
                    <a:pt x="19176" y="8628"/>
                  </a:lnTo>
                  <a:lnTo>
                    <a:pt x="19176" y="8623"/>
                  </a:lnTo>
                  <a:lnTo>
                    <a:pt x="19170" y="8624"/>
                  </a:lnTo>
                  <a:lnTo>
                    <a:pt x="19170" y="8629"/>
                  </a:lnTo>
                  <a:lnTo>
                    <a:pt x="19164" y="8630"/>
                  </a:lnTo>
                  <a:lnTo>
                    <a:pt x="19161" y="8625"/>
                  </a:lnTo>
                  <a:lnTo>
                    <a:pt x="19157" y="8616"/>
                  </a:lnTo>
                  <a:lnTo>
                    <a:pt x="19154" y="8607"/>
                  </a:lnTo>
                  <a:lnTo>
                    <a:pt x="19153" y="8593"/>
                  </a:lnTo>
                  <a:lnTo>
                    <a:pt x="19156" y="8588"/>
                  </a:lnTo>
                  <a:lnTo>
                    <a:pt x="19165" y="8582"/>
                  </a:lnTo>
                  <a:lnTo>
                    <a:pt x="19170" y="8577"/>
                  </a:lnTo>
                  <a:lnTo>
                    <a:pt x="19173" y="8571"/>
                  </a:lnTo>
                  <a:lnTo>
                    <a:pt x="19173" y="8567"/>
                  </a:lnTo>
                  <a:lnTo>
                    <a:pt x="19176" y="8557"/>
                  </a:lnTo>
                  <a:lnTo>
                    <a:pt x="19174" y="8524"/>
                  </a:lnTo>
                  <a:lnTo>
                    <a:pt x="19171" y="8520"/>
                  </a:lnTo>
                  <a:lnTo>
                    <a:pt x="19168" y="8520"/>
                  </a:lnTo>
                  <a:lnTo>
                    <a:pt x="19165" y="8534"/>
                  </a:lnTo>
                  <a:lnTo>
                    <a:pt x="19162" y="8530"/>
                  </a:lnTo>
                  <a:lnTo>
                    <a:pt x="19163" y="8549"/>
                  </a:lnTo>
                  <a:lnTo>
                    <a:pt x="19157" y="8555"/>
                  </a:lnTo>
                  <a:lnTo>
                    <a:pt x="19154" y="8550"/>
                  </a:lnTo>
                  <a:lnTo>
                    <a:pt x="19151" y="8541"/>
                  </a:lnTo>
                  <a:lnTo>
                    <a:pt x="19153" y="8531"/>
                  </a:lnTo>
                  <a:lnTo>
                    <a:pt x="19156" y="8517"/>
                  </a:lnTo>
                  <a:lnTo>
                    <a:pt x="19158" y="8507"/>
                  </a:lnTo>
                  <a:lnTo>
                    <a:pt x="19155" y="8502"/>
                  </a:lnTo>
                  <a:lnTo>
                    <a:pt x="19154" y="8498"/>
                  </a:lnTo>
                  <a:lnTo>
                    <a:pt x="19152" y="8502"/>
                  </a:lnTo>
                  <a:lnTo>
                    <a:pt x="19146" y="8509"/>
                  </a:lnTo>
                  <a:lnTo>
                    <a:pt x="19143" y="8504"/>
                  </a:lnTo>
                  <a:lnTo>
                    <a:pt x="19142" y="8499"/>
                  </a:lnTo>
                  <a:lnTo>
                    <a:pt x="19145" y="8490"/>
                  </a:lnTo>
                  <a:lnTo>
                    <a:pt x="19154" y="8489"/>
                  </a:lnTo>
                  <a:lnTo>
                    <a:pt x="19157" y="8493"/>
                  </a:lnTo>
                  <a:lnTo>
                    <a:pt x="19158" y="8502"/>
                  </a:lnTo>
                  <a:lnTo>
                    <a:pt x="19161" y="8507"/>
                  </a:lnTo>
                  <a:lnTo>
                    <a:pt x="19161" y="8502"/>
                  </a:lnTo>
                  <a:lnTo>
                    <a:pt x="19164" y="8501"/>
                  </a:lnTo>
                  <a:lnTo>
                    <a:pt x="19162" y="8473"/>
                  </a:lnTo>
                  <a:lnTo>
                    <a:pt x="19159" y="8469"/>
                  </a:lnTo>
                  <a:lnTo>
                    <a:pt x="19153" y="8465"/>
                  </a:lnTo>
                  <a:lnTo>
                    <a:pt x="19144" y="8466"/>
                  </a:lnTo>
                  <a:lnTo>
                    <a:pt x="19141" y="8471"/>
                  </a:lnTo>
                  <a:lnTo>
                    <a:pt x="19138" y="8472"/>
                  </a:lnTo>
                  <a:lnTo>
                    <a:pt x="19134" y="8458"/>
                  </a:lnTo>
                  <a:lnTo>
                    <a:pt x="19131" y="8458"/>
                  </a:lnTo>
                  <a:lnTo>
                    <a:pt x="19125" y="8464"/>
                  </a:lnTo>
                  <a:lnTo>
                    <a:pt x="19122" y="8464"/>
                  </a:lnTo>
                  <a:lnTo>
                    <a:pt x="19116" y="8460"/>
                  </a:lnTo>
                  <a:lnTo>
                    <a:pt x="19113" y="8451"/>
                  </a:lnTo>
                  <a:lnTo>
                    <a:pt x="19112" y="8446"/>
                  </a:lnTo>
                  <a:lnTo>
                    <a:pt x="19121" y="8440"/>
                  </a:lnTo>
                  <a:lnTo>
                    <a:pt x="19130" y="8435"/>
                  </a:lnTo>
                  <a:lnTo>
                    <a:pt x="19136" y="8438"/>
                  </a:lnTo>
                  <a:lnTo>
                    <a:pt x="19142" y="8437"/>
                  </a:lnTo>
                  <a:lnTo>
                    <a:pt x="19143" y="8452"/>
                  </a:lnTo>
                  <a:lnTo>
                    <a:pt x="19146" y="8451"/>
                  </a:lnTo>
                  <a:lnTo>
                    <a:pt x="19149" y="8456"/>
                  </a:lnTo>
                  <a:lnTo>
                    <a:pt x="19164" y="8454"/>
                  </a:lnTo>
                  <a:lnTo>
                    <a:pt x="19168" y="8463"/>
                  </a:lnTo>
                  <a:lnTo>
                    <a:pt x="19171" y="8472"/>
                  </a:lnTo>
                  <a:lnTo>
                    <a:pt x="19174" y="8472"/>
                  </a:lnTo>
                  <a:lnTo>
                    <a:pt x="19177" y="8467"/>
                  </a:lnTo>
                  <a:lnTo>
                    <a:pt x="19176" y="8434"/>
                  </a:lnTo>
                  <a:lnTo>
                    <a:pt x="19172" y="8434"/>
                  </a:lnTo>
                  <a:lnTo>
                    <a:pt x="19170" y="8439"/>
                  </a:lnTo>
                  <a:lnTo>
                    <a:pt x="19167" y="8439"/>
                  </a:lnTo>
                  <a:lnTo>
                    <a:pt x="19157" y="8431"/>
                  </a:lnTo>
                  <a:lnTo>
                    <a:pt x="19144" y="8414"/>
                  </a:lnTo>
                  <a:lnTo>
                    <a:pt x="19138" y="8405"/>
                  </a:lnTo>
                  <a:lnTo>
                    <a:pt x="19131" y="8392"/>
                  </a:lnTo>
                  <a:lnTo>
                    <a:pt x="19131" y="8387"/>
                  </a:lnTo>
                  <a:lnTo>
                    <a:pt x="19113" y="8389"/>
                  </a:lnTo>
                  <a:lnTo>
                    <a:pt x="19109" y="8385"/>
                  </a:lnTo>
                  <a:lnTo>
                    <a:pt x="19109" y="8371"/>
                  </a:lnTo>
                  <a:lnTo>
                    <a:pt x="19100" y="8367"/>
                  </a:lnTo>
                  <a:lnTo>
                    <a:pt x="19093" y="8363"/>
                  </a:lnTo>
                  <a:lnTo>
                    <a:pt x="19090" y="8359"/>
                  </a:lnTo>
                  <a:lnTo>
                    <a:pt x="19093" y="8354"/>
                  </a:lnTo>
                  <a:lnTo>
                    <a:pt x="19099" y="8353"/>
                  </a:lnTo>
                  <a:lnTo>
                    <a:pt x="19117" y="8360"/>
                  </a:lnTo>
                  <a:lnTo>
                    <a:pt x="19120" y="8360"/>
                  </a:lnTo>
                  <a:lnTo>
                    <a:pt x="19130" y="8368"/>
                  </a:lnTo>
                  <a:lnTo>
                    <a:pt x="19140" y="8386"/>
                  </a:lnTo>
                  <a:lnTo>
                    <a:pt x="19149" y="8399"/>
                  </a:lnTo>
                  <a:lnTo>
                    <a:pt x="19153" y="8408"/>
                  </a:lnTo>
                  <a:lnTo>
                    <a:pt x="19156" y="8407"/>
                  </a:lnTo>
                  <a:lnTo>
                    <a:pt x="19162" y="8411"/>
                  </a:lnTo>
                  <a:lnTo>
                    <a:pt x="19168" y="8411"/>
                  </a:lnTo>
                  <a:lnTo>
                    <a:pt x="19168" y="8406"/>
                  </a:lnTo>
                  <a:lnTo>
                    <a:pt x="19165" y="8402"/>
                  </a:lnTo>
                  <a:lnTo>
                    <a:pt x="19158" y="8398"/>
                  </a:lnTo>
                  <a:lnTo>
                    <a:pt x="19158" y="8388"/>
                  </a:lnTo>
                  <a:lnTo>
                    <a:pt x="19164" y="8383"/>
                  </a:lnTo>
                  <a:lnTo>
                    <a:pt x="19167" y="8378"/>
                  </a:lnTo>
                  <a:lnTo>
                    <a:pt x="19167" y="8382"/>
                  </a:lnTo>
                  <a:lnTo>
                    <a:pt x="19173" y="8387"/>
                  </a:lnTo>
                  <a:lnTo>
                    <a:pt x="19177" y="8396"/>
                  </a:lnTo>
                  <a:lnTo>
                    <a:pt x="19176" y="8391"/>
                  </a:lnTo>
                  <a:lnTo>
                    <a:pt x="19179" y="8395"/>
                  </a:lnTo>
                  <a:lnTo>
                    <a:pt x="19185" y="8385"/>
                  </a:lnTo>
                  <a:lnTo>
                    <a:pt x="19188" y="8380"/>
                  </a:lnTo>
                  <a:lnTo>
                    <a:pt x="19187" y="8371"/>
                  </a:lnTo>
                  <a:lnTo>
                    <a:pt x="19178" y="8357"/>
                  </a:lnTo>
                  <a:lnTo>
                    <a:pt x="19168" y="8354"/>
                  </a:lnTo>
                  <a:lnTo>
                    <a:pt x="19162" y="8355"/>
                  </a:lnTo>
                  <a:lnTo>
                    <a:pt x="19160" y="8360"/>
                  </a:lnTo>
                  <a:lnTo>
                    <a:pt x="19157" y="8365"/>
                  </a:lnTo>
                  <a:lnTo>
                    <a:pt x="19154" y="8361"/>
                  </a:lnTo>
                  <a:lnTo>
                    <a:pt x="19153" y="8351"/>
                  </a:lnTo>
                  <a:lnTo>
                    <a:pt x="19144" y="8352"/>
                  </a:lnTo>
                  <a:lnTo>
                    <a:pt x="19141" y="8357"/>
                  </a:lnTo>
                  <a:lnTo>
                    <a:pt x="19138" y="8357"/>
                  </a:lnTo>
                  <a:lnTo>
                    <a:pt x="19129" y="8354"/>
                  </a:lnTo>
                  <a:lnTo>
                    <a:pt x="19122" y="8341"/>
                  </a:lnTo>
                  <a:lnTo>
                    <a:pt x="19119" y="8336"/>
                  </a:lnTo>
                  <a:lnTo>
                    <a:pt x="19118" y="8327"/>
                  </a:lnTo>
                  <a:lnTo>
                    <a:pt x="19121" y="8327"/>
                  </a:lnTo>
                  <a:lnTo>
                    <a:pt x="19128" y="8330"/>
                  </a:lnTo>
                  <a:lnTo>
                    <a:pt x="19134" y="8339"/>
                  </a:lnTo>
                  <a:lnTo>
                    <a:pt x="19137" y="8339"/>
                  </a:lnTo>
                  <a:lnTo>
                    <a:pt x="19145" y="8324"/>
                  </a:lnTo>
                  <a:lnTo>
                    <a:pt x="19148" y="8318"/>
                  </a:lnTo>
                  <a:lnTo>
                    <a:pt x="19154" y="8318"/>
                  </a:lnTo>
                  <a:lnTo>
                    <a:pt x="19161" y="8336"/>
                  </a:lnTo>
                  <a:lnTo>
                    <a:pt x="19164" y="8336"/>
                  </a:lnTo>
                  <a:lnTo>
                    <a:pt x="19167" y="8321"/>
                  </a:lnTo>
                  <a:lnTo>
                    <a:pt x="19163" y="8303"/>
                  </a:lnTo>
                  <a:lnTo>
                    <a:pt x="19156" y="8284"/>
                  </a:lnTo>
                  <a:lnTo>
                    <a:pt x="19153" y="8284"/>
                  </a:lnTo>
                  <a:lnTo>
                    <a:pt x="19150" y="8294"/>
                  </a:lnTo>
                  <a:lnTo>
                    <a:pt x="19151" y="8304"/>
                  </a:lnTo>
                  <a:lnTo>
                    <a:pt x="19148" y="8309"/>
                  </a:lnTo>
                  <a:lnTo>
                    <a:pt x="19142" y="8310"/>
                  </a:lnTo>
                  <a:lnTo>
                    <a:pt x="19136" y="8306"/>
                  </a:lnTo>
                  <a:lnTo>
                    <a:pt x="19132" y="8301"/>
                  </a:lnTo>
                  <a:lnTo>
                    <a:pt x="19135" y="8291"/>
                  </a:lnTo>
                  <a:lnTo>
                    <a:pt x="19138" y="8287"/>
                  </a:lnTo>
                  <a:lnTo>
                    <a:pt x="19150" y="8285"/>
                  </a:lnTo>
                  <a:lnTo>
                    <a:pt x="19146" y="8281"/>
                  </a:lnTo>
                  <a:lnTo>
                    <a:pt x="19140" y="8267"/>
                  </a:lnTo>
                  <a:lnTo>
                    <a:pt x="19133" y="8263"/>
                  </a:lnTo>
                  <a:lnTo>
                    <a:pt x="19128" y="8264"/>
                  </a:lnTo>
                  <a:lnTo>
                    <a:pt x="19125" y="8273"/>
                  </a:lnTo>
                  <a:lnTo>
                    <a:pt x="19123" y="8293"/>
                  </a:lnTo>
                  <a:lnTo>
                    <a:pt x="19120" y="8293"/>
                  </a:lnTo>
                  <a:lnTo>
                    <a:pt x="19116" y="8284"/>
                  </a:lnTo>
                  <a:lnTo>
                    <a:pt x="19113" y="8285"/>
                  </a:lnTo>
                  <a:lnTo>
                    <a:pt x="19108" y="8295"/>
                  </a:lnTo>
                  <a:lnTo>
                    <a:pt x="19105" y="8295"/>
                  </a:lnTo>
                  <a:lnTo>
                    <a:pt x="19104" y="8286"/>
                  </a:lnTo>
                  <a:lnTo>
                    <a:pt x="19107" y="8276"/>
                  </a:lnTo>
                  <a:lnTo>
                    <a:pt x="19113" y="8266"/>
                  </a:lnTo>
                  <a:lnTo>
                    <a:pt x="19112" y="8261"/>
                  </a:lnTo>
                  <a:lnTo>
                    <a:pt x="19106" y="8257"/>
                  </a:lnTo>
                  <a:lnTo>
                    <a:pt x="19100" y="8249"/>
                  </a:lnTo>
                  <a:lnTo>
                    <a:pt x="19102" y="8238"/>
                  </a:lnTo>
                  <a:lnTo>
                    <a:pt x="19099" y="8239"/>
                  </a:lnTo>
                  <a:lnTo>
                    <a:pt x="19099" y="8235"/>
                  </a:lnTo>
                  <a:lnTo>
                    <a:pt x="19093" y="8235"/>
                  </a:lnTo>
                  <a:lnTo>
                    <a:pt x="19087" y="8240"/>
                  </a:lnTo>
                  <a:lnTo>
                    <a:pt x="19087" y="8245"/>
                  </a:lnTo>
                  <a:lnTo>
                    <a:pt x="19091" y="8259"/>
                  </a:lnTo>
                  <a:lnTo>
                    <a:pt x="19091" y="8263"/>
                  </a:lnTo>
                  <a:lnTo>
                    <a:pt x="19089" y="8278"/>
                  </a:lnTo>
                  <a:lnTo>
                    <a:pt x="19084" y="8293"/>
                  </a:lnTo>
                  <a:lnTo>
                    <a:pt x="19080" y="8293"/>
                  </a:lnTo>
                  <a:lnTo>
                    <a:pt x="19077" y="8284"/>
                  </a:lnTo>
                  <a:lnTo>
                    <a:pt x="19077" y="8275"/>
                  </a:lnTo>
                  <a:lnTo>
                    <a:pt x="19079" y="8270"/>
                  </a:lnTo>
                  <a:lnTo>
                    <a:pt x="19082" y="8269"/>
                  </a:lnTo>
                  <a:lnTo>
                    <a:pt x="19088" y="8264"/>
                  </a:lnTo>
                  <a:lnTo>
                    <a:pt x="19085" y="8260"/>
                  </a:lnTo>
                  <a:lnTo>
                    <a:pt x="19081" y="8251"/>
                  </a:lnTo>
                  <a:lnTo>
                    <a:pt x="19081" y="8241"/>
                  </a:lnTo>
                  <a:lnTo>
                    <a:pt x="19084" y="8236"/>
                  </a:lnTo>
                  <a:lnTo>
                    <a:pt x="19087" y="8231"/>
                  </a:lnTo>
                  <a:lnTo>
                    <a:pt x="19083" y="8227"/>
                  </a:lnTo>
                  <a:lnTo>
                    <a:pt x="19080" y="8223"/>
                  </a:lnTo>
                  <a:lnTo>
                    <a:pt x="19071" y="8224"/>
                  </a:lnTo>
                  <a:lnTo>
                    <a:pt x="19065" y="8229"/>
                  </a:lnTo>
                  <a:lnTo>
                    <a:pt x="19062" y="8229"/>
                  </a:lnTo>
                  <a:lnTo>
                    <a:pt x="19061" y="8215"/>
                  </a:lnTo>
                  <a:lnTo>
                    <a:pt x="19067" y="8209"/>
                  </a:lnTo>
                  <a:lnTo>
                    <a:pt x="19070" y="8205"/>
                  </a:lnTo>
                  <a:lnTo>
                    <a:pt x="19067" y="8200"/>
                  </a:lnTo>
                  <a:lnTo>
                    <a:pt x="19060" y="8196"/>
                  </a:lnTo>
                  <a:lnTo>
                    <a:pt x="19060" y="8191"/>
                  </a:lnTo>
                  <a:lnTo>
                    <a:pt x="19072" y="8190"/>
                  </a:lnTo>
                  <a:lnTo>
                    <a:pt x="19076" y="8194"/>
                  </a:lnTo>
                  <a:lnTo>
                    <a:pt x="19089" y="8207"/>
                  </a:lnTo>
                  <a:lnTo>
                    <a:pt x="19095" y="8216"/>
                  </a:lnTo>
                  <a:lnTo>
                    <a:pt x="19098" y="8210"/>
                  </a:lnTo>
                  <a:lnTo>
                    <a:pt x="19104" y="8210"/>
                  </a:lnTo>
                  <a:lnTo>
                    <a:pt x="19107" y="8219"/>
                  </a:lnTo>
                  <a:lnTo>
                    <a:pt x="19110" y="8214"/>
                  </a:lnTo>
                  <a:lnTo>
                    <a:pt x="19113" y="8209"/>
                  </a:lnTo>
                  <a:lnTo>
                    <a:pt x="19116" y="8209"/>
                  </a:lnTo>
                  <a:lnTo>
                    <a:pt x="19116" y="8223"/>
                  </a:lnTo>
                  <a:lnTo>
                    <a:pt x="19114" y="8232"/>
                  </a:lnTo>
                  <a:lnTo>
                    <a:pt x="19117" y="8232"/>
                  </a:lnTo>
                  <a:lnTo>
                    <a:pt x="19117" y="8237"/>
                  </a:lnTo>
                  <a:lnTo>
                    <a:pt x="19126" y="8226"/>
                  </a:lnTo>
                  <a:lnTo>
                    <a:pt x="19132" y="8221"/>
                  </a:lnTo>
                  <a:lnTo>
                    <a:pt x="19132" y="8226"/>
                  </a:lnTo>
                  <a:lnTo>
                    <a:pt x="19135" y="8230"/>
                  </a:lnTo>
                  <a:lnTo>
                    <a:pt x="19138" y="8234"/>
                  </a:lnTo>
                  <a:lnTo>
                    <a:pt x="19141" y="8234"/>
                  </a:lnTo>
                  <a:lnTo>
                    <a:pt x="19143" y="8219"/>
                  </a:lnTo>
                  <a:lnTo>
                    <a:pt x="19146" y="8205"/>
                  </a:lnTo>
                  <a:lnTo>
                    <a:pt x="19145" y="8200"/>
                  </a:lnTo>
                  <a:lnTo>
                    <a:pt x="19130" y="8202"/>
                  </a:lnTo>
                  <a:lnTo>
                    <a:pt x="19124" y="8188"/>
                  </a:lnTo>
                  <a:lnTo>
                    <a:pt x="19120" y="8175"/>
                  </a:lnTo>
                  <a:lnTo>
                    <a:pt x="19108" y="8172"/>
                  </a:lnTo>
                  <a:lnTo>
                    <a:pt x="19101" y="8163"/>
                  </a:lnTo>
                  <a:lnTo>
                    <a:pt x="19101" y="8158"/>
                  </a:lnTo>
                  <a:lnTo>
                    <a:pt x="19116" y="8156"/>
                  </a:lnTo>
                  <a:lnTo>
                    <a:pt x="19128" y="8160"/>
                  </a:lnTo>
                  <a:lnTo>
                    <a:pt x="19129" y="8164"/>
                  </a:lnTo>
                  <a:lnTo>
                    <a:pt x="19132" y="8164"/>
                  </a:lnTo>
                  <a:lnTo>
                    <a:pt x="19133" y="8187"/>
                  </a:lnTo>
                  <a:lnTo>
                    <a:pt x="19139" y="8191"/>
                  </a:lnTo>
                  <a:lnTo>
                    <a:pt x="19145" y="8191"/>
                  </a:lnTo>
                  <a:lnTo>
                    <a:pt x="19147" y="8176"/>
                  </a:lnTo>
                  <a:lnTo>
                    <a:pt x="19149" y="8161"/>
                  </a:lnTo>
                  <a:lnTo>
                    <a:pt x="19149" y="8157"/>
                  </a:lnTo>
                  <a:lnTo>
                    <a:pt x="19143" y="8158"/>
                  </a:lnTo>
                  <a:lnTo>
                    <a:pt x="19138" y="8163"/>
                  </a:lnTo>
                  <a:lnTo>
                    <a:pt x="19137" y="8149"/>
                  </a:lnTo>
                  <a:lnTo>
                    <a:pt x="19133" y="8145"/>
                  </a:lnTo>
                  <a:lnTo>
                    <a:pt x="19131" y="8145"/>
                  </a:lnTo>
                  <a:lnTo>
                    <a:pt x="19124" y="8141"/>
                  </a:lnTo>
                  <a:lnTo>
                    <a:pt x="19121" y="8141"/>
                  </a:lnTo>
                  <a:lnTo>
                    <a:pt x="19124" y="8136"/>
                  </a:lnTo>
                  <a:lnTo>
                    <a:pt x="19130" y="8130"/>
                  </a:lnTo>
                  <a:lnTo>
                    <a:pt x="19139" y="8129"/>
                  </a:lnTo>
                  <a:lnTo>
                    <a:pt x="19143" y="8139"/>
                  </a:lnTo>
                  <a:lnTo>
                    <a:pt x="19145" y="8143"/>
                  </a:lnTo>
                  <a:lnTo>
                    <a:pt x="19149" y="8143"/>
                  </a:lnTo>
                  <a:lnTo>
                    <a:pt x="19151" y="8137"/>
                  </a:lnTo>
                  <a:lnTo>
                    <a:pt x="19151" y="8128"/>
                  </a:lnTo>
                  <a:lnTo>
                    <a:pt x="19148" y="8124"/>
                  </a:lnTo>
                  <a:lnTo>
                    <a:pt x="19154" y="8123"/>
                  </a:lnTo>
                  <a:lnTo>
                    <a:pt x="19160" y="8132"/>
                  </a:lnTo>
                  <a:lnTo>
                    <a:pt x="19169" y="8130"/>
                  </a:lnTo>
                  <a:lnTo>
                    <a:pt x="19168" y="8116"/>
                  </a:lnTo>
                  <a:lnTo>
                    <a:pt x="19162" y="8113"/>
                  </a:lnTo>
                  <a:lnTo>
                    <a:pt x="19147" y="8114"/>
                  </a:lnTo>
                  <a:lnTo>
                    <a:pt x="19144" y="8110"/>
                  </a:lnTo>
                  <a:lnTo>
                    <a:pt x="19144" y="8106"/>
                  </a:lnTo>
                  <a:lnTo>
                    <a:pt x="19146" y="8100"/>
                  </a:lnTo>
                  <a:lnTo>
                    <a:pt x="19158" y="8099"/>
                  </a:lnTo>
                  <a:lnTo>
                    <a:pt x="19158" y="8094"/>
                  </a:lnTo>
                  <a:lnTo>
                    <a:pt x="19154" y="8080"/>
                  </a:lnTo>
                  <a:lnTo>
                    <a:pt x="19152" y="8076"/>
                  </a:lnTo>
                  <a:lnTo>
                    <a:pt x="19151" y="8071"/>
                  </a:lnTo>
                  <a:lnTo>
                    <a:pt x="19148" y="8072"/>
                  </a:lnTo>
                  <a:lnTo>
                    <a:pt x="19137" y="8087"/>
                  </a:lnTo>
                  <a:lnTo>
                    <a:pt x="19131" y="8088"/>
                  </a:lnTo>
                  <a:lnTo>
                    <a:pt x="19125" y="8084"/>
                  </a:lnTo>
                  <a:lnTo>
                    <a:pt x="19124" y="8080"/>
                  </a:lnTo>
                  <a:lnTo>
                    <a:pt x="19121" y="8080"/>
                  </a:lnTo>
                  <a:lnTo>
                    <a:pt x="19124" y="8075"/>
                  </a:lnTo>
                  <a:lnTo>
                    <a:pt x="19136" y="8073"/>
                  </a:lnTo>
                  <a:lnTo>
                    <a:pt x="19139" y="8068"/>
                  </a:lnTo>
                  <a:lnTo>
                    <a:pt x="19139" y="8063"/>
                  </a:lnTo>
                  <a:lnTo>
                    <a:pt x="19142" y="8058"/>
                  </a:lnTo>
                  <a:lnTo>
                    <a:pt x="19153" y="8057"/>
                  </a:lnTo>
                  <a:lnTo>
                    <a:pt x="19163" y="8061"/>
                  </a:lnTo>
                  <a:lnTo>
                    <a:pt x="19166" y="8069"/>
                  </a:lnTo>
                  <a:lnTo>
                    <a:pt x="19167" y="8084"/>
                  </a:lnTo>
                  <a:lnTo>
                    <a:pt x="19170" y="8083"/>
                  </a:lnTo>
                  <a:lnTo>
                    <a:pt x="19174" y="8102"/>
                  </a:lnTo>
                  <a:lnTo>
                    <a:pt x="19181" y="8124"/>
                  </a:lnTo>
                  <a:lnTo>
                    <a:pt x="19184" y="8124"/>
                  </a:lnTo>
                  <a:lnTo>
                    <a:pt x="19189" y="8109"/>
                  </a:lnTo>
                  <a:lnTo>
                    <a:pt x="19188" y="8086"/>
                  </a:lnTo>
                  <a:lnTo>
                    <a:pt x="19182" y="8077"/>
                  </a:lnTo>
                  <a:lnTo>
                    <a:pt x="19176" y="8073"/>
                  </a:lnTo>
                  <a:lnTo>
                    <a:pt x="19172" y="8059"/>
                  </a:lnTo>
                  <a:lnTo>
                    <a:pt x="19174" y="8044"/>
                  </a:lnTo>
                  <a:lnTo>
                    <a:pt x="19173" y="8031"/>
                  </a:lnTo>
                  <a:lnTo>
                    <a:pt x="19179" y="8020"/>
                  </a:lnTo>
                  <a:lnTo>
                    <a:pt x="19179" y="8016"/>
                  </a:lnTo>
                  <a:lnTo>
                    <a:pt x="19175" y="8007"/>
                  </a:lnTo>
                  <a:lnTo>
                    <a:pt x="19170" y="8017"/>
                  </a:lnTo>
                  <a:lnTo>
                    <a:pt x="19167" y="8017"/>
                  </a:lnTo>
                  <a:lnTo>
                    <a:pt x="19163" y="8013"/>
                  </a:lnTo>
                  <a:lnTo>
                    <a:pt x="19163" y="8008"/>
                  </a:lnTo>
                  <a:lnTo>
                    <a:pt x="19166" y="7998"/>
                  </a:lnTo>
                  <a:lnTo>
                    <a:pt x="19171" y="7993"/>
                  </a:lnTo>
                  <a:lnTo>
                    <a:pt x="19177" y="7982"/>
                  </a:lnTo>
                  <a:lnTo>
                    <a:pt x="19183" y="7977"/>
                  </a:lnTo>
                  <a:lnTo>
                    <a:pt x="19186" y="7981"/>
                  </a:lnTo>
                  <a:lnTo>
                    <a:pt x="19184" y="8001"/>
                  </a:lnTo>
                  <a:lnTo>
                    <a:pt x="19190" y="8009"/>
                  </a:lnTo>
                  <a:lnTo>
                    <a:pt x="19190" y="8014"/>
                  </a:lnTo>
                  <a:lnTo>
                    <a:pt x="19188" y="8029"/>
                  </a:lnTo>
                  <a:lnTo>
                    <a:pt x="19186" y="8048"/>
                  </a:lnTo>
                  <a:lnTo>
                    <a:pt x="19184" y="8058"/>
                  </a:lnTo>
                  <a:lnTo>
                    <a:pt x="19184" y="8062"/>
                  </a:lnTo>
                  <a:lnTo>
                    <a:pt x="19187" y="8062"/>
                  </a:lnTo>
                  <a:lnTo>
                    <a:pt x="19190" y="8071"/>
                  </a:lnTo>
                  <a:lnTo>
                    <a:pt x="19200" y="8075"/>
                  </a:lnTo>
                  <a:lnTo>
                    <a:pt x="19203" y="8074"/>
                  </a:lnTo>
                  <a:lnTo>
                    <a:pt x="19205" y="8064"/>
                  </a:lnTo>
                  <a:lnTo>
                    <a:pt x="19208" y="8055"/>
                  </a:lnTo>
                  <a:lnTo>
                    <a:pt x="19207" y="8040"/>
                  </a:lnTo>
                  <a:lnTo>
                    <a:pt x="19196" y="8052"/>
                  </a:lnTo>
                  <a:lnTo>
                    <a:pt x="19192" y="8047"/>
                  </a:lnTo>
                  <a:lnTo>
                    <a:pt x="19192" y="8042"/>
                  </a:lnTo>
                  <a:lnTo>
                    <a:pt x="19195" y="8037"/>
                  </a:lnTo>
                  <a:lnTo>
                    <a:pt x="19198" y="8037"/>
                  </a:lnTo>
                  <a:lnTo>
                    <a:pt x="19201" y="8032"/>
                  </a:lnTo>
                  <a:lnTo>
                    <a:pt x="19210" y="8031"/>
                  </a:lnTo>
                  <a:lnTo>
                    <a:pt x="19213" y="8035"/>
                  </a:lnTo>
                  <a:lnTo>
                    <a:pt x="19218" y="8016"/>
                  </a:lnTo>
                  <a:lnTo>
                    <a:pt x="19232" y="7995"/>
                  </a:lnTo>
                  <a:lnTo>
                    <a:pt x="19235" y="7990"/>
                  </a:lnTo>
                  <a:lnTo>
                    <a:pt x="19233" y="7957"/>
                  </a:lnTo>
                  <a:lnTo>
                    <a:pt x="19230" y="7952"/>
                  </a:lnTo>
                  <a:lnTo>
                    <a:pt x="19220" y="7939"/>
                  </a:lnTo>
                  <a:lnTo>
                    <a:pt x="19220" y="7930"/>
                  </a:lnTo>
                  <a:lnTo>
                    <a:pt x="19221" y="7911"/>
                  </a:lnTo>
                  <a:lnTo>
                    <a:pt x="19227" y="7896"/>
                  </a:lnTo>
                  <a:lnTo>
                    <a:pt x="19236" y="7885"/>
                  </a:lnTo>
                  <a:lnTo>
                    <a:pt x="19238" y="7880"/>
                  </a:lnTo>
                  <a:lnTo>
                    <a:pt x="19235" y="7880"/>
                  </a:lnTo>
                  <a:lnTo>
                    <a:pt x="19232" y="7876"/>
                  </a:lnTo>
                  <a:lnTo>
                    <a:pt x="19235" y="7871"/>
                  </a:lnTo>
                  <a:lnTo>
                    <a:pt x="19238" y="7866"/>
                  </a:lnTo>
                  <a:lnTo>
                    <a:pt x="19241" y="7861"/>
                  </a:lnTo>
                  <a:lnTo>
                    <a:pt x="19244" y="7865"/>
                  </a:lnTo>
                  <a:lnTo>
                    <a:pt x="19247" y="7870"/>
                  </a:lnTo>
                  <a:lnTo>
                    <a:pt x="19247" y="7879"/>
                  </a:lnTo>
                  <a:lnTo>
                    <a:pt x="19251" y="7883"/>
                  </a:lnTo>
                  <a:lnTo>
                    <a:pt x="19257" y="7883"/>
                  </a:lnTo>
                  <a:lnTo>
                    <a:pt x="19259" y="7878"/>
                  </a:lnTo>
                  <a:lnTo>
                    <a:pt x="19256" y="7873"/>
                  </a:lnTo>
                  <a:lnTo>
                    <a:pt x="19256" y="7864"/>
                  </a:lnTo>
                  <a:lnTo>
                    <a:pt x="19258" y="7854"/>
                  </a:lnTo>
                  <a:lnTo>
                    <a:pt x="19258" y="7844"/>
                  </a:lnTo>
                  <a:lnTo>
                    <a:pt x="19260" y="7835"/>
                  </a:lnTo>
                  <a:lnTo>
                    <a:pt x="19263" y="7834"/>
                  </a:lnTo>
                  <a:lnTo>
                    <a:pt x="19269" y="7829"/>
                  </a:lnTo>
                  <a:lnTo>
                    <a:pt x="19270" y="7848"/>
                  </a:lnTo>
                  <a:lnTo>
                    <a:pt x="19268" y="7857"/>
                  </a:lnTo>
                  <a:lnTo>
                    <a:pt x="19265" y="7862"/>
                  </a:lnTo>
                  <a:lnTo>
                    <a:pt x="19271" y="7871"/>
                  </a:lnTo>
                  <a:lnTo>
                    <a:pt x="19272" y="7890"/>
                  </a:lnTo>
                  <a:lnTo>
                    <a:pt x="19270" y="7905"/>
                  </a:lnTo>
                  <a:lnTo>
                    <a:pt x="19264" y="7910"/>
                  </a:lnTo>
                  <a:lnTo>
                    <a:pt x="19265" y="7924"/>
                  </a:lnTo>
                  <a:lnTo>
                    <a:pt x="19268" y="7929"/>
                  </a:lnTo>
                  <a:lnTo>
                    <a:pt x="19268" y="7934"/>
                  </a:lnTo>
                  <a:lnTo>
                    <a:pt x="19266" y="7948"/>
                  </a:lnTo>
                  <a:lnTo>
                    <a:pt x="19269" y="7947"/>
                  </a:lnTo>
                  <a:lnTo>
                    <a:pt x="19272" y="7938"/>
                  </a:lnTo>
                  <a:lnTo>
                    <a:pt x="19277" y="7923"/>
                  </a:lnTo>
                  <a:lnTo>
                    <a:pt x="19282" y="7908"/>
                  </a:lnTo>
                  <a:lnTo>
                    <a:pt x="19288" y="7898"/>
                  </a:lnTo>
                  <a:lnTo>
                    <a:pt x="19291" y="7897"/>
                  </a:lnTo>
                  <a:lnTo>
                    <a:pt x="19287" y="7893"/>
                  </a:lnTo>
                  <a:lnTo>
                    <a:pt x="19284" y="7889"/>
                  </a:lnTo>
                  <a:lnTo>
                    <a:pt x="19284" y="7884"/>
                  </a:lnTo>
                  <a:lnTo>
                    <a:pt x="19287" y="7879"/>
                  </a:lnTo>
                  <a:lnTo>
                    <a:pt x="19299" y="7877"/>
                  </a:lnTo>
                  <a:lnTo>
                    <a:pt x="19299" y="7873"/>
                  </a:lnTo>
                  <a:lnTo>
                    <a:pt x="19301" y="7863"/>
                  </a:lnTo>
                  <a:lnTo>
                    <a:pt x="19303" y="7844"/>
                  </a:lnTo>
                  <a:lnTo>
                    <a:pt x="19308" y="7824"/>
                  </a:lnTo>
                  <a:lnTo>
                    <a:pt x="19311" y="7814"/>
                  </a:lnTo>
                  <a:lnTo>
                    <a:pt x="19313" y="7809"/>
                  </a:lnTo>
                  <a:lnTo>
                    <a:pt x="19314" y="7814"/>
                  </a:lnTo>
                  <a:lnTo>
                    <a:pt x="19317" y="7818"/>
                  </a:lnTo>
                  <a:lnTo>
                    <a:pt x="19320" y="7827"/>
                  </a:lnTo>
                  <a:lnTo>
                    <a:pt x="19321" y="7832"/>
                  </a:lnTo>
                  <a:lnTo>
                    <a:pt x="19315" y="7833"/>
                  </a:lnTo>
                  <a:lnTo>
                    <a:pt x="19315" y="7847"/>
                  </a:lnTo>
                  <a:lnTo>
                    <a:pt x="19313" y="7857"/>
                  </a:lnTo>
                  <a:lnTo>
                    <a:pt x="19310" y="7862"/>
                  </a:lnTo>
                  <a:lnTo>
                    <a:pt x="19310" y="7867"/>
                  </a:lnTo>
                  <a:lnTo>
                    <a:pt x="19317" y="7870"/>
                  </a:lnTo>
                  <a:lnTo>
                    <a:pt x="19317" y="7875"/>
                  </a:lnTo>
                  <a:lnTo>
                    <a:pt x="19314" y="7880"/>
                  </a:lnTo>
                  <a:lnTo>
                    <a:pt x="19308" y="7886"/>
                  </a:lnTo>
                  <a:lnTo>
                    <a:pt x="19296" y="7892"/>
                  </a:lnTo>
                  <a:lnTo>
                    <a:pt x="19294" y="7897"/>
                  </a:lnTo>
                  <a:lnTo>
                    <a:pt x="19294" y="7911"/>
                  </a:lnTo>
                  <a:lnTo>
                    <a:pt x="19300" y="7906"/>
                  </a:lnTo>
                  <a:lnTo>
                    <a:pt x="19315" y="7904"/>
                  </a:lnTo>
                  <a:lnTo>
                    <a:pt x="19318" y="7908"/>
                  </a:lnTo>
                  <a:lnTo>
                    <a:pt x="19328" y="7912"/>
                  </a:lnTo>
                  <a:lnTo>
                    <a:pt x="19337" y="7920"/>
                  </a:lnTo>
                  <a:lnTo>
                    <a:pt x="19337" y="7925"/>
                  </a:lnTo>
                  <a:lnTo>
                    <a:pt x="19329" y="7926"/>
                  </a:lnTo>
                  <a:lnTo>
                    <a:pt x="19329" y="7931"/>
                  </a:lnTo>
                  <a:lnTo>
                    <a:pt x="19313" y="7923"/>
                  </a:lnTo>
                  <a:lnTo>
                    <a:pt x="19307" y="7919"/>
                  </a:lnTo>
                  <a:lnTo>
                    <a:pt x="19304" y="7924"/>
                  </a:lnTo>
                  <a:lnTo>
                    <a:pt x="19295" y="7925"/>
                  </a:lnTo>
                  <a:lnTo>
                    <a:pt x="19292" y="7921"/>
                  </a:lnTo>
                  <a:lnTo>
                    <a:pt x="19289" y="7921"/>
                  </a:lnTo>
                  <a:lnTo>
                    <a:pt x="19286" y="7931"/>
                  </a:lnTo>
                  <a:lnTo>
                    <a:pt x="19284" y="7941"/>
                  </a:lnTo>
                  <a:lnTo>
                    <a:pt x="19281" y="7951"/>
                  </a:lnTo>
                  <a:lnTo>
                    <a:pt x="19276" y="7965"/>
                  </a:lnTo>
                  <a:lnTo>
                    <a:pt x="19273" y="7971"/>
                  </a:lnTo>
                  <a:lnTo>
                    <a:pt x="19274" y="7985"/>
                  </a:lnTo>
                  <a:lnTo>
                    <a:pt x="19271" y="7990"/>
                  </a:lnTo>
                  <a:lnTo>
                    <a:pt x="19265" y="7995"/>
                  </a:lnTo>
                  <a:lnTo>
                    <a:pt x="19266" y="8005"/>
                  </a:lnTo>
                  <a:lnTo>
                    <a:pt x="19275" y="8008"/>
                  </a:lnTo>
                  <a:lnTo>
                    <a:pt x="19284" y="8003"/>
                  </a:lnTo>
                  <a:lnTo>
                    <a:pt x="19287" y="8002"/>
                  </a:lnTo>
                  <a:lnTo>
                    <a:pt x="19298" y="7992"/>
                  </a:lnTo>
                  <a:lnTo>
                    <a:pt x="19310" y="7980"/>
                  </a:lnTo>
                  <a:lnTo>
                    <a:pt x="19313" y="7980"/>
                  </a:lnTo>
                  <a:lnTo>
                    <a:pt x="19313" y="7985"/>
                  </a:lnTo>
                  <a:lnTo>
                    <a:pt x="19311" y="7990"/>
                  </a:lnTo>
                  <a:lnTo>
                    <a:pt x="19308" y="7995"/>
                  </a:lnTo>
                  <a:lnTo>
                    <a:pt x="19308" y="7999"/>
                  </a:lnTo>
                  <a:lnTo>
                    <a:pt x="19311" y="8004"/>
                  </a:lnTo>
                  <a:lnTo>
                    <a:pt x="19314" y="7999"/>
                  </a:lnTo>
                  <a:lnTo>
                    <a:pt x="19323" y="7993"/>
                  </a:lnTo>
                  <a:lnTo>
                    <a:pt x="19329" y="7987"/>
                  </a:lnTo>
                  <a:lnTo>
                    <a:pt x="19337" y="7982"/>
                  </a:lnTo>
                  <a:lnTo>
                    <a:pt x="19340" y="7981"/>
                  </a:lnTo>
                  <a:lnTo>
                    <a:pt x="19341" y="7991"/>
                  </a:lnTo>
                  <a:lnTo>
                    <a:pt x="19344" y="7995"/>
                  </a:lnTo>
                  <a:lnTo>
                    <a:pt x="19344" y="8000"/>
                  </a:lnTo>
                  <a:lnTo>
                    <a:pt x="19333" y="8006"/>
                  </a:lnTo>
                  <a:lnTo>
                    <a:pt x="19318" y="8008"/>
                  </a:lnTo>
                  <a:lnTo>
                    <a:pt x="19321" y="8018"/>
                  </a:lnTo>
                  <a:lnTo>
                    <a:pt x="19321" y="8022"/>
                  </a:lnTo>
                  <a:lnTo>
                    <a:pt x="19318" y="8022"/>
                  </a:lnTo>
                  <a:lnTo>
                    <a:pt x="19315" y="8018"/>
                  </a:lnTo>
                  <a:lnTo>
                    <a:pt x="19312" y="8014"/>
                  </a:lnTo>
                  <a:lnTo>
                    <a:pt x="19305" y="8009"/>
                  </a:lnTo>
                  <a:lnTo>
                    <a:pt x="19299" y="8010"/>
                  </a:lnTo>
                  <a:lnTo>
                    <a:pt x="19297" y="8015"/>
                  </a:lnTo>
                  <a:lnTo>
                    <a:pt x="19281" y="8018"/>
                  </a:lnTo>
                  <a:lnTo>
                    <a:pt x="19279" y="8023"/>
                  </a:lnTo>
                  <a:lnTo>
                    <a:pt x="19276" y="8027"/>
                  </a:lnTo>
                  <a:lnTo>
                    <a:pt x="19243" y="8031"/>
                  </a:lnTo>
                  <a:lnTo>
                    <a:pt x="19240" y="8036"/>
                  </a:lnTo>
                  <a:lnTo>
                    <a:pt x="19237" y="8037"/>
                  </a:lnTo>
                  <a:lnTo>
                    <a:pt x="19238" y="8065"/>
                  </a:lnTo>
                  <a:lnTo>
                    <a:pt x="19242" y="8069"/>
                  </a:lnTo>
                  <a:lnTo>
                    <a:pt x="19242" y="8074"/>
                  </a:lnTo>
                  <a:lnTo>
                    <a:pt x="19239" y="8080"/>
                  </a:lnTo>
                  <a:lnTo>
                    <a:pt x="19236" y="8084"/>
                  </a:lnTo>
                  <a:lnTo>
                    <a:pt x="19233" y="8085"/>
                  </a:lnTo>
                  <a:lnTo>
                    <a:pt x="19233" y="8080"/>
                  </a:lnTo>
                  <a:lnTo>
                    <a:pt x="19224" y="8081"/>
                  </a:lnTo>
                  <a:lnTo>
                    <a:pt x="19221" y="8086"/>
                  </a:lnTo>
                  <a:lnTo>
                    <a:pt x="19221" y="8091"/>
                  </a:lnTo>
                  <a:lnTo>
                    <a:pt x="19225" y="8095"/>
                  </a:lnTo>
                  <a:lnTo>
                    <a:pt x="19231" y="8104"/>
                  </a:lnTo>
                  <a:lnTo>
                    <a:pt x="19238" y="8113"/>
                  </a:lnTo>
                  <a:lnTo>
                    <a:pt x="19239" y="8127"/>
                  </a:lnTo>
                  <a:lnTo>
                    <a:pt x="19233" y="8127"/>
                  </a:lnTo>
                  <a:lnTo>
                    <a:pt x="19229" y="8118"/>
                  </a:lnTo>
                  <a:lnTo>
                    <a:pt x="19223" y="8115"/>
                  </a:lnTo>
                  <a:lnTo>
                    <a:pt x="19220" y="8120"/>
                  </a:lnTo>
                  <a:lnTo>
                    <a:pt x="19220" y="8124"/>
                  </a:lnTo>
                  <a:lnTo>
                    <a:pt x="19224" y="8134"/>
                  </a:lnTo>
                  <a:lnTo>
                    <a:pt x="19227" y="8138"/>
                  </a:lnTo>
                  <a:lnTo>
                    <a:pt x="19230" y="8137"/>
                  </a:lnTo>
                  <a:lnTo>
                    <a:pt x="19233" y="8142"/>
                  </a:lnTo>
                  <a:lnTo>
                    <a:pt x="19234" y="8156"/>
                  </a:lnTo>
                  <a:lnTo>
                    <a:pt x="19231" y="8156"/>
                  </a:lnTo>
                  <a:lnTo>
                    <a:pt x="19231" y="8161"/>
                  </a:lnTo>
                  <a:lnTo>
                    <a:pt x="19218" y="8144"/>
                  </a:lnTo>
                  <a:lnTo>
                    <a:pt x="19215" y="8144"/>
                  </a:lnTo>
                  <a:lnTo>
                    <a:pt x="19213" y="8159"/>
                  </a:lnTo>
                  <a:lnTo>
                    <a:pt x="19211" y="8187"/>
                  </a:lnTo>
                  <a:lnTo>
                    <a:pt x="19207" y="8216"/>
                  </a:lnTo>
                  <a:lnTo>
                    <a:pt x="19208" y="8235"/>
                  </a:lnTo>
                  <a:lnTo>
                    <a:pt x="19211" y="8239"/>
                  </a:lnTo>
                  <a:lnTo>
                    <a:pt x="19211" y="8249"/>
                  </a:lnTo>
                  <a:lnTo>
                    <a:pt x="19214" y="8249"/>
                  </a:lnTo>
                  <a:lnTo>
                    <a:pt x="19218" y="8244"/>
                  </a:lnTo>
                  <a:lnTo>
                    <a:pt x="19220" y="8243"/>
                  </a:lnTo>
                  <a:lnTo>
                    <a:pt x="19224" y="8247"/>
                  </a:lnTo>
                  <a:lnTo>
                    <a:pt x="19224" y="8252"/>
                  </a:lnTo>
                  <a:lnTo>
                    <a:pt x="19227" y="8256"/>
                  </a:lnTo>
                  <a:lnTo>
                    <a:pt x="19234" y="8279"/>
                  </a:lnTo>
                  <a:lnTo>
                    <a:pt x="19245" y="8312"/>
                  </a:lnTo>
                  <a:lnTo>
                    <a:pt x="19245" y="8316"/>
                  </a:lnTo>
                  <a:lnTo>
                    <a:pt x="19242" y="8321"/>
                  </a:lnTo>
                  <a:lnTo>
                    <a:pt x="19243" y="8330"/>
                  </a:lnTo>
                  <a:lnTo>
                    <a:pt x="19246" y="8335"/>
                  </a:lnTo>
                  <a:lnTo>
                    <a:pt x="19249" y="8339"/>
                  </a:lnTo>
                  <a:lnTo>
                    <a:pt x="19264" y="8337"/>
                  </a:lnTo>
                  <a:lnTo>
                    <a:pt x="19264" y="8333"/>
                  </a:lnTo>
                  <a:lnTo>
                    <a:pt x="19257" y="8319"/>
                  </a:lnTo>
                  <a:lnTo>
                    <a:pt x="19250" y="8301"/>
                  </a:lnTo>
                  <a:lnTo>
                    <a:pt x="19249" y="8273"/>
                  </a:lnTo>
                  <a:lnTo>
                    <a:pt x="19252" y="8272"/>
                  </a:lnTo>
                  <a:lnTo>
                    <a:pt x="19255" y="8262"/>
                  </a:lnTo>
                  <a:lnTo>
                    <a:pt x="19257" y="8253"/>
                  </a:lnTo>
                  <a:lnTo>
                    <a:pt x="19251" y="8249"/>
                  </a:lnTo>
                  <a:lnTo>
                    <a:pt x="19247" y="8235"/>
                  </a:lnTo>
                  <a:lnTo>
                    <a:pt x="19241" y="8226"/>
                  </a:lnTo>
                  <a:lnTo>
                    <a:pt x="19240" y="8208"/>
                  </a:lnTo>
                  <a:lnTo>
                    <a:pt x="19242" y="8203"/>
                  </a:lnTo>
                  <a:lnTo>
                    <a:pt x="19245" y="8197"/>
                  </a:lnTo>
                  <a:lnTo>
                    <a:pt x="19248" y="8197"/>
                  </a:lnTo>
                  <a:lnTo>
                    <a:pt x="19249" y="8211"/>
                  </a:lnTo>
                  <a:lnTo>
                    <a:pt x="19253" y="8225"/>
                  </a:lnTo>
                  <a:lnTo>
                    <a:pt x="19256" y="8229"/>
                  </a:lnTo>
                  <a:lnTo>
                    <a:pt x="19256" y="8220"/>
                  </a:lnTo>
                  <a:lnTo>
                    <a:pt x="19258" y="8210"/>
                  </a:lnTo>
                  <a:lnTo>
                    <a:pt x="19261" y="8200"/>
                  </a:lnTo>
                  <a:lnTo>
                    <a:pt x="19266" y="8194"/>
                  </a:lnTo>
                  <a:lnTo>
                    <a:pt x="19269" y="8194"/>
                  </a:lnTo>
                  <a:lnTo>
                    <a:pt x="19267" y="8209"/>
                  </a:lnTo>
                  <a:lnTo>
                    <a:pt x="19268" y="8227"/>
                  </a:lnTo>
                  <a:lnTo>
                    <a:pt x="19262" y="8238"/>
                  </a:lnTo>
                  <a:lnTo>
                    <a:pt x="19266" y="8242"/>
                  </a:lnTo>
                  <a:lnTo>
                    <a:pt x="19268" y="8237"/>
                  </a:lnTo>
                  <a:lnTo>
                    <a:pt x="19277" y="8236"/>
                  </a:lnTo>
                  <a:lnTo>
                    <a:pt x="19281" y="8240"/>
                  </a:lnTo>
                  <a:lnTo>
                    <a:pt x="19281" y="8254"/>
                  </a:lnTo>
                  <a:lnTo>
                    <a:pt x="19284" y="8254"/>
                  </a:lnTo>
                  <a:lnTo>
                    <a:pt x="19291" y="8258"/>
                  </a:lnTo>
                  <a:lnTo>
                    <a:pt x="19294" y="8258"/>
                  </a:lnTo>
                  <a:lnTo>
                    <a:pt x="19300" y="8267"/>
                  </a:lnTo>
                  <a:lnTo>
                    <a:pt x="19300" y="8271"/>
                  </a:lnTo>
                  <a:lnTo>
                    <a:pt x="19298" y="8276"/>
                  </a:lnTo>
                  <a:lnTo>
                    <a:pt x="19295" y="8276"/>
                  </a:lnTo>
                  <a:lnTo>
                    <a:pt x="19279" y="8273"/>
                  </a:lnTo>
                  <a:lnTo>
                    <a:pt x="19276" y="8269"/>
                  </a:lnTo>
                  <a:lnTo>
                    <a:pt x="19273" y="8269"/>
                  </a:lnTo>
                  <a:lnTo>
                    <a:pt x="19270" y="8275"/>
                  </a:lnTo>
                  <a:lnTo>
                    <a:pt x="19274" y="8279"/>
                  </a:lnTo>
                  <a:lnTo>
                    <a:pt x="19277" y="8288"/>
                  </a:lnTo>
                  <a:lnTo>
                    <a:pt x="19280" y="8292"/>
                  </a:lnTo>
                  <a:lnTo>
                    <a:pt x="19284" y="8301"/>
                  </a:lnTo>
                  <a:lnTo>
                    <a:pt x="19281" y="8307"/>
                  </a:lnTo>
                  <a:lnTo>
                    <a:pt x="19275" y="8303"/>
                  </a:lnTo>
                  <a:lnTo>
                    <a:pt x="19268" y="8294"/>
                  </a:lnTo>
                  <a:lnTo>
                    <a:pt x="19265" y="8294"/>
                  </a:lnTo>
                  <a:lnTo>
                    <a:pt x="19263" y="8304"/>
                  </a:lnTo>
                  <a:lnTo>
                    <a:pt x="19263" y="8314"/>
                  </a:lnTo>
                  <a:lnTo>
                    <a:pt x="19266" y="8318"/>
                  </a:lnTo>
                  <a:lnTo>
                    <a:pt x="19269" y="8318"/>
                  </a:lnTo>
                  <a:lnTo>
                    <a:pt x="19272" y="8313"/>
                  </a:lnTo>
                  <a:lnTo>
                    <a:pt x="19278" y="8312"/>
                  </a:lnTo>
                  <a:lnTo>
                    <a:pt x="19279" y="8321"/>
                  </a:lnTo>
                  <a:lnTo>
                    <a:pt x="19282" y="8326"/>
                  </a:lnTo>
                  <a:lnTo>
                    <a:pt x="19285" y="8335"/>
                  </a:lnTo>
                  <a:lnTo>
                    <a:pt x="19286" y="8339"/>
                  </a:lnTo>
                  <a:lnTo>
                    <a:pt x="19280" y="8345"/>
                  </a:lnTo>
                  <a:lnTo>
                    <a:pt x="19278" y="8359"/>
                  </a:lnTo>
                  <a:lnTo>
                    <a:pt x="19272" y="8370"/>
                  </a:lnTo>
                  <a:lnTo>
                    <a:pt x="19266" y="8375"/>
                  </a:lnTo>
                  <a:lnTo>
                    <a:pt x="19258" y="8381"/>
                  </a:lnTo>
                  <a:lnTo>
                    <a:pt x="19258" y="8395"/>
                  </a:lnTo>
                  <a:lnTo>
                    <a:pt x="19261" y="8399"/>
                  </a:lnTo>
                  <a:lnTo>
                    <a:pt x="19261" y="8404"/>
                  </a:lnTo>
                  <a:lnTo>
                    <a:pt x="19267" y="8394"/>
                  </a:lnTo>
                  <a:lnTo>
                    <a:pt x="19270" y="8394"/>
                  </a:lnTo>
                  <a:lnTo>
                    <a:pt x="19270" y="8398"/>
                  </a:lnTo>
                  <a:lnTo>
                    <a:pt x="19274" y="8412"/>
                  </a:lnTo>
                  <a:lnTo>
                    <a:pt x="19275" y="8435"/>
                  </a:lnTo>
                  <a:lnTo>
                    <a:pt x="19279" y="8445"/>
                  </a:lnTo>
                  <a:lnTo>
                    <a:pt x="19279" y="8449"/>
                  </a:lnTo>
                  <a:lnTo>
                    <a:pt x="19282" y="8449"/>
                  </a:lnTo>
                  <a:lnTo>
                    <a:pt x="19284" y="8439"/>
                  </a:lnTo>
                  <a:lnTo>
                    <a:pt x="19287" y="8425"/>
                  </a:lnTo>
                  <a:lnTo>
                    <a:pt x="19286" y="8406"/>
                  </a:lnTo>
                  <a:lnTo>
                    <a:pt x="19282" y="8387"/>
                  </a:lnTo>
                  <a:lnTo>
                    <a:pt x="19278" y="8374"/>
                  </a:lnTo>
                  <a:lnTo>
                    <a:pt x="19281" y="8368"/>
                  </a:lnTo>
                  <a:lnTo>
                    <a:pt x="19287" y="8368"/>
                  </a:lnTo>
                  <a:lnTo>
                    <a:pt x="19290" y="8372"/>
                  </a:lnTo>
                  <a:lnTo>
                    <a:pt x="19291" y="8386"/>
                  </a:lnTo>
                  <a:lnTo>
                    <a:pt x="19295" y="8409"/>
                  </a:lnTo>
                  <a:lnTo>
                    <a:pt x="19295" y="8414"/>
                  </a:lnTo>
                  <a:lnTo>
                    <a:pt x="19302" y="8418"/>
                  </a:lnTo>
                  <a:lnTo>
                    <a:pt x="19305" y="8418"/>
                  </a:lnTo>
                  <a:lnTo>
                    <a:pt x="19308" y="8413"/>
                  </a:lnTo>
                  <a:lnTo>
                    <a:pt x="19304" y="8408"/>
                  </a:lnTo>
                  <a:lnTo>
                    <a:pt x="19303" y="8394"/>
                  </a:lnTo>
                  <a:lnTo>
                    <a:pt x="19306" y="8389"/>
                  </a:lnTo>
                  <a:lnTo>
                    <a:pt x="19306" y="8384"/>
                  </a:lnTo>
                  <a:lnTo>
                    <a:pt x="19309" y="8379"/>
                  </a:lnTo>
                  <a:lnTo>
                    <a:pt x="19309" y="8375"/>
                  </a:lnTo>
                  <a:lnTo>
                    <a:pt x="19312" y="8375"/>
                  </a:lnTo>
                  <a:lnTo>
                    <a:pt x="19315" y="8388"/>
                  </a:lnTo>
                  <a:lnTo>
                    <a:pt x="19313" y="8407"/>
                  </a:lnTo>
                  <a:lnTo>
                    <a:pt x="19313" y="8412"/>
                  </a:lnTo>
                  <a:lnTo>
                    <a:pt x="19317" y="8416"/>
                  </a:lnTo>
                  <a:lnTo>
                    <a:pt x="19319" y="8406"/>
                  </a:lnTo>
                  <a:lnTo>
                    <a:pt x="19325" y="8406"/>
                  </a:lnTo>
                  <a:lnTo>
                    <a:pt x="19326" y="8410"/>
                  </a:lnTo>
                  <a:lnTo>
                    <a:pt x="19329" y="8414"/>
                  </a:lnTo>
                  <a:lnTo>
                    <a:pt x="19329" y="8419"/>
                  </a:lnTo>
                  <a:lnTo>
                    <a:pt x="19324" y="8435"/>
                  </a:lnTo>
                  <a:lnTo>
                    <a:pt x="19321" y="8439"/>
                  </a:lnTo>
                  <a:lnTo>
                    <a:pt x="19312" y="8440"/>
                  </a:lnTo>
                  <a:lnTo>
                    <a:pt x="19312" y="8431"/>
                  </a:lnTo>
                  <a:lnTo>
                    <a:pt x="19302" y="8432"/>
                  </a:lnTo>
                  <a:lnTo>
                    <a:pt x="19300" y="8437"/>
                  </a:lnTo>
                  <a:lnTo>
                    <a:pt x="19300" y="8447"/>
                  </a:lnTo>
                  <a:lnTo>
                    <a:pt x="19306" y="8446"/>
                  </a:lnTo>
                  <a:lnTo>
                    <a:pt x="19306" y="8450"/>
                  </a:lnTo>
                  <a:lnTo>
                    <a:pt x="19304" y="8456"/>
                  </a:lnTo>
                  <a:lnTo>
                    <a:pt x="19304" y="8461"/>
                  </a:lnTo>
                  <a:lnTo>
                    <a:pt x="19295" y="8461"/>
                  </a:lnTo>
                  <a:lnTo>
                    <a:pt x="19289" y="8467"/>
                  </a:lnTo>
                  <a:lnTo>
                    <a:pt x="19286" y="8467"/>
                  </a:lnTo>
                  <a:lnTo>
                    <a:pt x="19286" y="8477"/>
                  </a:lnTo>
                  <a:lnTo>
                    <a:pt x="19290" y="8477"/>
                  </a:lnTo>
                  <a:lnTo>
                    <a:pt x="19290" y="8481"/>
                  </a:lnTo>
                  <a:lnTo>
                    <a:pt x="19296" y="8476"/>
                  </a:lnTo>
                  <a:lnTo>
                    <a:pt x="19299" y="8480"/>
                  </a:lnTo>
                  <a:lnTo>
                    <a:pt x="19302" y="8489"/>
                  </a:lnTo>
                  <a:lnTo>
                    <a:pt x="19302" y="8494"/>
                  </a:lnTo>
                  <a:lnTo>
                    <a:pt x="19300" y="8494"/>
                  </a:lnTo>
                  <a:lnTo>
                    <a:pt x="19300" y="8508"/>
                  </a:lnTo>
                  <a:lnTo>
                    <a:pt x="19306" y="8507"/>
                  </a:lnTo>
                  <a:lnTo>
                    <a:pt x="19309" y="8498"/>
                  </a:lnTo>
                  <a:lnTo>
                    <a:pt x="19317" y="8487"/>
                  </a:lnTo>
                  <a:lnTo>
                    <a:pt x="19323" y="8477"/>
                  </a:lnTo>
                  <a:lnTo>
                    <a:pt x="19326" y="8482"/>
                  </a:lnTo>
                  <a:lnTo>
                    <a:pt x="19329" y="8486"/>
                  </a:lnTo>
                  <a:lnTo>
                    <a:pt x="19333" y="8495"/>
                  </a:lnTo>
                  <a:lnTo>
                    <a:pt x="19333" y="8500"/>
                  </a:lnTo>
                  <a:lnTo>
                    <a:pt x="19331" y="8504"/>
                  </a:lnTo>
                  <a:lnTo>
                    <a:pt x="19325" y="8520"/>
                  </a:lnTo>
                  <a:lnTo>
                    <a:pt x="19314" y="8535"/>
                  </a:lnTo>
                  <a:lnTo>
                    <a:pt x="19305" y="8536"/>
                  </a:lnTo>
                  <a:lnTo>
                    <a:pt x="19295" y="8533"/>
                  </a:lnTo>
                  <a:lnTo>
                    <a:pt x="19291" y="8515"/>
                  </a:lnTo>
                  <a:lnTo>
                    <a:pt x="19285" y="8506"/>
                  </a:lnTo>
                  <a:lnTo>
                    <a:pt x="19282" y="8501"/>
                  </a:lnTo>
                  <a:lnTo>
                    <a:pt x="19272" y="8498"/>
                  </a:lnTo>
                  <a:lnTo>
                    <a:pt x="19264" y="8499"/>
                  </a:lnTo>
                  <a:lnTo>
                    <a:pt x="19263" y="8489"/>
                  </a:lnTo>
                  <a:lnTo>
                    <a:pt x="19265" y="8479"/>
                  </a:lnTo>
                  <a:lnTo>
                    <a:pt x="19259" y="8480"/>
                  </a:lnTo>
                  <a:lnTo>
                    <a:pt x="19254" y="8490"/>
                  </a:lnTo>
                  <a:lnTo>
                    <a:pt x="19249" y="8510"/>
                  </a:lnTo>
                  <a:lnTo>
                    <a:pt x="19244" y="8530"/>
                  </a:lnTo>
                  <a:lnTo>
                    <a:pt x="19245" y="8553"/>
                  </a:lnTo>
                  <a:lnTo>
                    <a:pt x="19243" y="8568"/>
                  </a:lnTo>
                  <a:lnTo>
                    <a:pt x="19247" y="8595"/>
                  </a:lnTo>
                  <a:lnTo>
                    <a:pt x="19252" y="8628"/>
                  </a:lnTo>
                  <a:lnTo>
                    <a:pt x="19255" y="8642"/>
                  </a:lnTo>
                  <a:lnTo>
                    <a:pt x="19259" y="8642"/>
                  </a:lnTo>
                  <a:lnTo>
                    <a:pt x="19261" y="8637"/>
                  </a:lnTo>
                  <a:lnTo>
                    <a:pt x="19264" y="8631"/>
                  </a:lnTo>
                  <a:lnTo>
                    <a:pt x="19263" y="8604"/>
                  </a:lnTo>
                  <a:lnTo>
                    <a:pt x="19255" y="8576"/>
                  </a:lnTo>
                  <a:lnTo>
                    <a:pt x="19252" y="8562"/>
                  </a:lnTo>
                  <a:lnTo>
                    <a:pt x="19254" y="8552"/>
                  </a:lnTo>
                  <a:lnTo>
                    <a:pt x="19254" y="8547"/>
                  </a:lnTo>
                  <a:lnTo>
                    <a:pt x="19256" y="8537"/>
                  </a:lnTo>
                  <a:lnTo>
                    <a:pt x="19255" y="8519"/>
                  </a:lnTo>
                  <a:lnTo>
                    <a:pt x="19258" y="8518"/>
                  </a:lnTo>
                  <a:lnTo>
                    <a:pt x="19261" y="8513"/>
                  </a:lnTo>
                  <a:lnTo>
                    <a:pt x="19268" y="8517"/>
                  </a:lnTo>
                  <a:lnTo>
                    <a:pt x="19268" y="8531"/>
                  </a:lnTo>
                  <a:lnTo>
                    <a:pt x="19266" y="8541"/>
                  </a:lnTo>
                  <a:lnTo>
                    <a:pt x="19263" y="8551"/>
                  </a:lnTo>
                  <a:lnTo>
                    <a:pt x="19260" y="8561"/>
                  </a:lnTo>
                  <a:lnTo>
                    <a:pt x="19261" y="8580"/>
                  </a:lnTo>
                  <a:lnTo>
                    <a:pt x="19265" y="8594"/>
                  </a:lnTo>
                  <a:lnTo>
                    <a:pt x="19268" y="8593"/>
                  </a:lnTo>
                  <a:lnTo>
                    <a:pt x="19268" y="8598"/>
                  </a:lnTo>
                  <a:lnTo>
                    <a:pt x="19280" y="8597"/>
                  </a:lnTo>
                  <a:lnTo>
                    <a:pt x="19280" y="8578"/>
                  </a:lnTo>
                  <a:lnTo>
                    <a:pt x="19273" y="8578"/>
                  </a:lnTo>
                  <a:lnTo>
                    <a:pt x="19270" y="8564"/>
                  </a:lnTo>
                  <a:lnTo>
                    <a:pt x="19272" y="8559"/>
                  </a:lnTo>
                  <a:lnTo>
                    <a:pt x="19281" y="8558"/>
                  </a:lnTo>
                  <a:lnTo>
                    <a:pt x="19281" y="8549"/>
                  </a:lnTo>
                  <a:lnTo>
                    <a:pt x="19275" y="8545"/>
                  </a:lnTo>
                  <a:lnTo>
                    <a:pt x="19271" y="8536"/>
                  </a:lnTo>
                  <a:lnTo>
                    <a:pt x="19270" y="8521"/>
                  </a:lnTo>
                  <a:lnTo>
                    <a:pt x="19276" y="8516"/>
                  </a:lnTo>
                  <a:lnTo>
                    <a:pt x="19280" y="8520"/>
                  </a:lnTo>
                  <a:lnTo>
                    <a:pt x="19283" y="8525"/>
                  </a:lnTo>
                  <a:lnTo>
                    <a:pt x="19284" y="8544"/>
                  </a:lnTo>
                  <a:lnTo>
                    <a:pt x="19290" y="8552"/>
                  </a:lnTo>
                  <a:lnTo>
                    <a:pt x="19293" y="8557"/>
                  </a:lnTo>
                  <a:lnTo>
                    <a:pt x="19296" y="8552"/>
                  </a:lnTo>
                  <a:lnTo>
                    <a:pt x="19305" y="8550"/>
                  </a:lnTo>
                  <a:lnTo>
                    <a:pt x="19306" y="8560"/>
                  </a:lnTo>
                  <a:lnTo>
                    <a:pt x="19303" y="8570"/>
                  </a:lnTo>
                  <a:lnTo>
                    <a:pt x="19301" y="8580"/>
                  </a:lnTo>
                  <a:lnTo>
                    <a:pt x="19298" y="8580"/>
                  </a:lnTo>
                  <a:lnTo>
                    <a:pt x="19297" y="8570"/>
                  </a:lnTo>
                  <a:lnTo>
                    <a:pt x="19294" y="8566"/>
                  </a:lnTo>
                  <a:lnTo>
                    <a:pt x="19291" y="8567"/>
                  </a:lnTo>
                  <a:lnTo>
                    <a:pt x="19288" y="8571"/>
                  </a:lnTo>
                  <a:lnTo>
                    <a:pt x="19289" y="8586"/>
                  </a:lnTo>
                  <a:lnTo>
                    <a:pt x="19296" y="8599"/>
                  </a:lnTo>
                  <a:lnTo>
                    <a:pt x="19302" y="8598"/>
                  </a:lnTo>
                  <a:lnTo>
                    <a:pt x="19305" y="8603"/>
                  </a:lnTo>
                  <a:lnTo>
                    <a:pt x="19308" y="8607"/>
                  </a:lnTo>
                  <a:lnTo>
                    <a:pt x="19311" y="8593"/>
                  </a:lnTo>
                  <a:lnTo>
                    <a:pt x="19310" y="8578"/>
                  </a:lnTo>
                  <a:lnTo>
                    <a:pt x="19312" y="8568"/>
                  </a:lnTo>
                  <a:lnTo>
                    <a:pt x="19318" y="8568"/>
                  </a:lnTo>
                  <a:lnTo>
                    <a:pt x="19318" y="8573"/>
                  </a:lnTo>
                  <a:lnTo>
                    <a:pt x="19324" y="8572"/>
                  </a:lnTo>
                  <a:lnTo>
                    <a:pt x="19330" y="8557"/>
                  </a:lnTo>
                  <a:lnTo>
                    <a:pt x="19333" y="8547"/>
                  </a:lnTo>
                  <a:lnTo>
                    <a:pt x="19332" y="8537"/>
                  </a:lnTo>
                  <a:lnTo>
                    <a:pt x="19329" y="8538"/>
                  </a:lnTo>
                  <a:lnTo>
                    <a:pt x="19326" y="8534"/>
                  </a:lnTo>
                  <a:lnTo>
                    <a:pt x="19326" y="8529"/>
                  </a:lnTo>
                  <a:lnTo>
                    <a:pt x="19328" y="8529"/>
                  </a:lnTo>
                  <a:lnTo>
                    <a:pt x="19328" y="8524"/>
                  </a:lnTo>
                  <a:lnTo>
                    <a:pt x="19334" y="8519"/>
                  </a:lnTo>
                  <a:lnTo>
                    <a:pt x="19343" y="8518"/>
                  </a:lnTo>
                  <a:lnTo>
                    <a:pt x="19346" y="8526"/>
                  </a:lnTo>
                  <a:lnTo>
                    <a:pt x="19350" y="8540"/>
                  </a:lnTo>
                  <a:lnTo>
                    <a:pt x="19351" y="8550"/>
                  </a:lnTo>
                  <a:lnTo>
                    <a:pt x="19342" y="8551"/>
                  </a:lnTo>
                  <a:lnTo>
                    <a:pt x="19342" y="8556"/>
                  </a:lnTo>
                  <a:lnTo>
                    <a:pt x="19345" y="8560"/>
                  </a:lnTo>
                  <a:lnTo>
                    <a:pt x="19346" y="8574"/>
                  </a:lnTo>
                  <a:lnTo>
                    <a:pt x="19340" y="8584"/>
                  </a:lnTo>
                  <a:lnTo>
                    <a:pt x="19331" y="8581"/>
                  </a:lnTo>
                  <a:lnTo>
                    <a:pt x="19322" y="8581"/>
                  </a:lnTo>
                  <a:lnTo>
                    <a:pt x="19323" y="8586"/>
                  </a:lnTo>
                  <a:lnTo>
                    <a:pt x="19320" y="8592"/>
                  </a:lnTo>
                  <a:lnTo>
                    <a:pt x="19320" y="8606"/>
                  </a:lnTo>
                  <a:lnTo>
                    <a:pt x="19324" y="8615"/>
                  </a:lnTo>
                  <a:lnTo>
                    <a:pt x="19330" y="8614"/>
                  </a:lnTo>
                  <a:lnTo>
                    <a:pt x="19335" y="8604"/>
                  </a:lnTo>
                  <a:lnTo>
                    <a:pt x="19344" y="8588"/>
                  </a:lnTo>
                  <a:lnTo>
                    <a:pt x="19352" y="8578"/>
                  </a:lnTo>
                  <a:lnTo>
                    <a:pt x="19355" y="8578"/>
                  </a:lnTo>
                  <a:lnTo>
                    <a:pt x="19356" y="8592"/>
                  </a:lnTo>
                  <a:lnTo>
                    <a:pt x="19353" y="8597"/>
                  </a:lnTo>
                  <a:lnTo>
                    <a:pt x="19353" y="8602"/>
                  </a:lnTo>
                  <a:lnTo>
                    <a:pt x="19345" y="8608"/>
                  </a:lnTo>
                  <a:lnTo>
                    <a:pt x="19336" y="8618"/>
                  </a:lnTo>
                  <a:lnTo>
                    <a:pt x="19333" y="8623"/>
                  </a:lnTo>
                  <a:lnTo>
                    <a:pt x="19334" y="8628"/>
                  </a:lnTo>
                  <a:lnTo>
                    <a:pt x="19337" y="8632"/>
                  </a:lnTo>
                  <a:lnTo>
                    <a:pt x="19346" y="8631"/>
                  </a:lnTo>
                  <a:lnTo>
                    <a:pt x="19352" y="8625"/>
                  </a:lnTo>
                  <a:lnTo>
                    <a:pt x="19351" y="8616"/>
                  </a:lnTo>
                  <a:lnTo>
                    <a:pt x="19354" y="8611"/>
                  </a:lnTo>
                  <a:lnTo>
                    <a:pt x="19357" y="8610"/>
                  </a:lnTo>
                  <a:lnTo>
                    <a:pt x="19357" y="8615"/>
                  </a:lnTo>
                  <a:lnTo>
                    <a:pt x="19360" y="8620"/>
                  </a:lnTo>
                  <a:lnTo>
                    <a:pt x="19361" y="8629"/>
                  </a:lnTo>
                  <a:lnTo>
                    <a:pt x="19367" y="8638"/>
                  </a:lnTo>
                  <a:lnTo>
                    <a:pt x="19374" y="8646"/>
                  </a:lnTo>
                  <a:lnTo>
                    <a:pt x="19380" y="8651"/>
                  </a:lnTo>
                  <a:lnTo>
                    <a:pt x="19380" y="8646"/>
                  </a:lnTo>
                  <a:lnTo>
                    <a:pt x="19383" y="8645"/>
                  </a:lnTo>
                  <a:lnTo>
                    <a:pt x="19382" y="8631"/>
                  </a:lnTo>
                  <a:lnTo>
                    <a:pt x="19385" y="8626"/>
                  </a:lnTo>
                  <a:lnTo>
                    <a:pt x="19388" y="8621"/>
                  </a:lnTo>
                  <a:lnTo>
                    <a:pt x="19388" y="8626"/>
                  </a:lnTo>
                  <a:lnTo>
                    <a:pt x="19391" y="8635"/>
                  </a:lnTo>
                  <a:lnTo>
                    <a:pt x="19395" y="8649"/>
                  </a:lnTo>
                  <a:lnTo>
                    <a:pt x="19396" y="8667"/>
                  </a:lnTo>
                  <a:lnTo>
                    <a:pt x="19393" y="8673"/>
                  </a:lnTo>
                  <a:lnTo>
                    <a:pt x="19384" y="8674"/>
                  </a:lnTo>
                  <a:lnTo>
                    <a:pt x="19378" y="8670"/>
                  </a:lnTo>
                  <a:lnTo>
                    <a:pt x="19374" y="8661"/>
                  </a:lnTo>
                  <a:lnTo>
                    <a:pt x="19368" y="8657"/>
                  </a:lnTo>
                  <a:lnTo>
                    <a:pt x="19365" y="8657"/>
                  </a:lnTo>
                  <a:lnTo>
                    <a:pt x="19366" y="8666"/>
                  </a:lnTo>
                  <a:lnTo>
                    <a:pt x="19363" y="8676"/>
                  </a:lnTo>
                  <a:lnTo>
                    <a:pt x="19360" y="8676"/>
                  </a:lnTo>
                  <a:lnTo>
                    <a:pt x="19354" y="8668"/>
                  </a:lnTo>
                  <a:lnTo>
                    <a:pt x="19350" y="8659"/>
                  </a:lnTo>
                  <a:lnTo>
                    <a:pt x="19347" y="8659"/>
                  </a:lnTo>
                  <a:lnTo>
                    <a:pt x="19344" y="8655"/>
                  </a:lnTo>
                  <a:lnTo>
                    <a:pt x="19341" y="8660"/>
                  </a:lnTo>
                  <a:lnTo>
                    <a:pt x="19333" y="8671"/>
                  </a:lnTo>
                  <a:lnTo>
                    <a:pt x="19329" y="8666"/>
                  </a:lnTo>
                  <a:lnTo>
                    <a:pt x="19329" y="8662"/>
                  </a:lnTo>
                  <a:lnTo>
                    <a:pt x="19332" y="8652"/>
                  </a:lnTo>
                  <a:lnTo>
                    <a:pt x="19328" y="8647"/>
                  </a:lnTo>
                  <a:lnTo>
                    <a:pt x="19323" y="8658"/>
                  </a:lnTo>
                  <a:lnTo>
                    <a:pt x="19320" y="8667"/>
                  </a:lnTo>
                  <a:lnTo>
                    <a:pt x="19308" y="8669"/>
                  </a:lnTo>
                  <a:lnTo>
                    <a:pt x="19308" y="8659"/>
                  </a:lnTo>
                  <a:lnTo>
                    <a:pt x="19304" y="8655"/>
                  </a:lnTo>
                  <a:lnTo>
                    <a:pt x="19301" y="8656"/>
                  </a:lnTo>
                  <a:lnTo>
                    <a:pt x="19299" y="8665"/>
                  </a:lnTo>
                  <a:lnTo>
                    <a:pt x="19296" y="8675"/>
                  </a:lnTo>
                  <a:lnTo>
                    <a:pt x="19297" y="8680"/>
                  </a:lnTo>
                  <a:lnTo>
                    <a:pt x="19300" y="8684"/>
                  </a:lnTo>
                  <a:lnTo>
                    <a:pt x="19301" y="8698"/>
                  </a:lnTo>
                  <a:lnTo>
                    <a:pt x="19298" y="8708"/>
                  </a:lnTo>
                  <a:lnTo>
                    <a:pt x="19295" y="8709"/>
                  </a:lnTo>
                  <a:lnTo>
                    <a:pt x="19292" y="8700"/>
                  </a:lnTo>
                  <a:lnTo>
                    <a:pt x="19289" y="8700"/>
                  </a:lnTo>
                  <a:lnTo>
                    <a:pt x="19286" y="8704"/>
                  </a:lnTo>
                  <a:lnTo>
                    <a:pt x="19283" y="8715"/>
                  </a:lnTo>
                  <a:lnTo>
                    <a:pt x="19284" y="8719"/>
                  </a:lnTo>
                  <a:lnTo>
                    <a:pt x="19299" y="8718"/>
                  </a:lnTo>
                  <a:lnTo>
                    <a:pt x="19299" y="8732"/>
                  </a:lnTo>
                  <a:lnTo>
                    <a:pt x="19302" y="8736"/>
                  </a:lnTo>
                  <a:lnTo>
                    <a:pt x="19303" y="8741"/>
                  </a:lnTo>
                  <a:lnTo>
                    <a:pt x="19305" y="8736"/>
                  </a:lnTo>
                  <a:lnTo>
                    <a:pt x="19305" y="8721"/>
                  </a:lnTo>
                  <a:lnTo>
                    <a:pt x="19308" y="8716"/>
                  </a:lnTo>
                  <a:lnTo>
                    <a:pt x="19308" y="8721"/>
                  </a:lnTo>
                  <a:lnTo>
                    <a:pt x="19314" y="8725"/>
                  </a:lnTo>
                  <a:lnTo>
                    <a:pt x="19317" y="8725"/>
                  </a:lnTo>
                  <a:lnTo>
                    <a:pt x="19317" y="8710"/>
                  </a:lnTo>
                  <a:lnTo>
                    <a:pt x="19313" y="8697"/>
                  </a:lnTo>
                  <a:lnTo>
                    <a:pt x="19312" y="8692"/>
                  </a:lnTo>
                  <a:lnTo>
                    <a:pt x="19318" y="8691"/>
                  </a:lnTo>
                  <a:lnTo>
                    <a:pt x="19325" y="8695"/>
                  </a:lnTo>
                  <a:lnTo>
                    <a:pt x="19328" y="8700"/>
                  </a:lnTo>
                  <a:lnTo>
                    <a:pt x="19334" y="8699"/>
                  </a:lnTo>
                  <a:lnTo>
                    <a:pt x="19337" y="8694"/>
                  </a:lnTo>
                  <a:lnTo>
                    <a:pt x="19337" y="8689"/>
                  </a:lnTo>
                  <a:lnTo>
                    <a:pt x="19334" y="8684"/>
                  </a:lnTo>
                  <a:lnTo>
                    <a:pt x="19333" y="8680"/>
                  </a:lnTo>
                  <a:lnTo>
                    <a:pt x="19342" y="8679"/>
                  </a:lnTo>
                  <a:lnTo>
                    <a:pt x="19345" y="8683"/>
                  </a:lnTo>
                  <a:lnTo>
                    <a:pt x="19346" y="8692"/>
                  </a:lnTo>
                  <a:lnTo>
                    <a:pt x="19343" y="8698"/>
                  </a:lnTo>
                  <a:lnTo>
                    <a:pt x="19343" y="8703"/>
                  </a:lnTo>
                  <a:lnTo>
                    <a:pt x="19341" y="8707"/>
                  </a:lnTo>
                  <a:lnTo>
                    <a:pt x="19334" y="8708"/>
                  </a:lnTo>
                  <a:lnTo>
                    <a:pt x="19329" y="8714"/>
                  </a:lnTo>
                  <a:lnTo>
                    <a:pt x="19329" y="8719"/>
                  </a:lnTo>
                  <a:lnTo>
                    <a:pt x="19332" y="8723"/>
                  </a:lnTo>
                  <a:lnTo>
                    <a:pt x="19341" y="8721"/>
                  </a:lnTo>
                  <a:lnTo>
                    <a:pt x="19344" y="8716"/>
                  </a:lnTo>
                  <a:lnTo>
                    <a:pt x="19347" y="8712"/>
                  </a:lnTo>
                  <a:lnTo>
                    <a:pt x="19355" y="8706"/>
                  </a:lnTo>
                  <a:lnTo>
                    <a:pt x="19358" y="8701"/>
                  </a:lnTo>
                  <a:lnTo>
                    <a:pt x="19362" y="8704"/>
                  </a:lnTo>
                  <a:lnTo>
                    <a:pt x="19362" y="8714"/>
                  </a:lnTo>
                  <a:lnTo>
                    <a:pt x="19359" y="8719"/>
                  </a:lnTo>
                  <a:lnTo>
                    <a:pt x="19357" y="8729"/>
                  </a:lnTo>
                  <a:lnTo>
                    <a:pt x="19354" y="8739"/>
                  </a:lnTo>
                  <a:lnTo>
                    <a:pt x="19351" y="8739"/>
                  </a:lnTo>
                  <a:lnTo>
                    <a:pt x="19352" y="8744"/>
                  </a:lnTo>
                  <a:lnTo>
                    <a:pt x="19345" y="8740"/>
                  </a:lnTo>
                  <a:lnTo>
                    <a:pt x="19339" y="8741"/>
                  </a:lnTo>
                  <a:lnTo>
                    <a:pt x="19336" y="8732"/>
                  </a:lnTo>
                  <a:lnTo>
                    <a:pt x="19327" y="8733"/>
                  </a:lnTo>
                  <a:lnTo>
                    <a:pt x="19327" y="8742"/>
                  </a:lnTo>
                  <a:lnTo>
                    <a:pt x="19324" y="8748"/>
                  </a:lnTo>
                  <a:lnTo>
                    <a:pt x="19321" y="8753"/>
                  </a:lnTo>
                  <a:lnTo>
                    <a:pt x="19318" y="8749"/>
                  </a:lnTo>
                  <a:lnTo>
                    <a:pt x="19318" y="8739"/>
                  </a:lnTo>
                  <a:lnTo>
                    <a:pt x="19315" y="8739"/>
                  </a:lnTo>
                  <a:lnTo>
                    <a:pt x="19312" y="8749"/>
                  </a:lnTo>
                  <a:lnTo>
                    <a:pt x="19314" y="8777"/>
                  </a:lnTo>
                  <a:lnTo>
                    <a:pt x="19318" y="8791"/>
                  </a:lnTo>
                  <a:lnTo>
                    <a:pt x="19318" y="8805"/>
                  </a:lnTo>
                  <a:lnTo>
                    <a:pt x="19312" y="8806"/>
                  </a:lnTo>
                  <a:lnTo>
                    <a:pt x="19305" y="8797"/>
                  </a:lnTo>
                  <a:lnTo>
                    <a:pt x="19302" y="8788"/>
                  </a:lnTo>
                  <a:lnTo>
                    <a:pt x="19302" y="8779"/>
                  </a:lnTo>
                  <a:lnTo>
                    <a:pt x="19304" y="8773"/>
                  </a:lnTo>
                  <a:lnTo>
                    <a:pt x="19304" y="8759"/>
                  </a:lnTo>
                  <a:lnTo>
                    <a:pt x="19301" y="8760"/>
                  </a:lnTo>
                  <a:lnTo>
                    <a:pt x="19298" y="8765"/>
                  </a:lnTo>
                  <a:lnTo>
                    <a:pt x="19292" y="8771"/>
                  </a:lnTo>
                  <a:lnTo>
                    <a:pt x="19286" y="8776"/>
                  </a:lnTo>
                  <a:lnTo>
                    <a:pt x="19287" y="8790"/>
                  </a:lnTo>
                  <a:lnTo>
                    <a:pt x="19291" y="8799"/>
                  </a:lnTo>
                  <a:lnTo>
                    <a:pt x="19297" y="8808"/>
                  </a:lnTo>
                  <a:lnTo>
                    <a:pt x="19300" y="8817"/>
                  </a:lnTo>
                  <a:lnTo>
                    <a:pt x="19304" y="8821"/>
                  </a:lnTo>
                  <a:lnTo>
                    <a:pt x="19310" y="8825"/>
                  </a:lnTo>
                  <a:lnTo>
                    <a:pt x="19313" y="8829"/>
                  </a:lnTo>
                  <a:lnTo>
                    <a:pt x="19317" y="8839"/>
                  </a:lnTo>
                  <a:lnTo>
                    <a:pt x="19320" y="8847"/>
                  </a:lnTo>
                  <a:lnTo>
                    <a:pt x="19324" y="8862"/>
                  </a:lnTo>
                  <a:lnTo>
                    <a:pt x="19327" y="8866"/>
                  </a:lnTo>
                  <a:lnTo>
                    <a:pt x="19330" y="8861"/>
                  </a:lnTo>
                  <a:lnTo>
                    <a:pt x="19336" y="8860"/>
                  </a:lnTo>
                  <a:lnTo>
                    <a:pt x="19340" y="8869"/>
                  </a:lnTo>
                  <a:lnTo>
                    <a:pt x="19343" y="8873"/>
                  </a:lnTo>
                  <a:lnTo>
                    <a:pt x="19346" y="8878"/>
                  </a:lnTo>
                  <a:lnTo>
                    <a:pt x="19349" y="8877"/>
                  </a:lnTo>
                  <a:lnTo>
                    <a:pt x="19349" y="8873"/>
                  </a:lnTo>
                  <a:lnTo>
                    <a:pt x="19345" y="8864"/>
                  </a:lnTo>
                  <a:lnTo>
                    <a:pt x="19342" y="8859"/>
                  </a:lnTo>
                  <a:lnTo>
                    <a:pt x="19341" y="8845"/>
                  </a:lnTo>
                  <a:lnTo>
                    <a:pt x="19338" y="8841"/>
                  </a:lnTo>
                  <a:lnTo>
                    <a:pt x="19344" y="8840"/>
                  </a:lnTo>
                  <a:lnTo>
                    <a:pt x="19347" y="8844"/>
                  </a:lnTo>
                  <a:lnTo>
                    <a:pt x="19353" y="8848"/>
                  </a:lnTo>
                  <a:lnTo>
                    <a:pt x="19366" y="8856"/>
                  </a:lnTo>
                  <a:lnTo>
                    <a:pt x="19372" y="8860"/>
                  </a:lnTo>
                  <a:lnTo>
                    <a:pt x="19379" y="8869"/>
                  </a:lnTo>
                  <a:lnTo>
                    <a:pt x="19382" y="8873"/>
                  </a:lnTo>
                  <a:lnTo>
                    <a:pt x="19382" y="8878"/>
                  </a:lnTo>
                  <a:lnTo>
                    <a:pt x="19379" y="8883"/>
                  </a:lnTo>
                  <a:lnTo>
                    <a:pt x="19380" y="8893"/>
                  </a:lnTo>
                  <a:lnTo>
                    <a:pt x="19383" y="8897"/>
                  </a:lnTo>
                  <a:lnTo>
                    <a:pt x="19398" y="8895"/>
                  </a:lnTo>
                  <a:lnTo>
                    <a:pt x="19399" y="8909"/>
                  </a:lnTo>
                  <a:lnTo>
                    <a:pt x="19402" y="8909"/>
                  </a:lnTo>
                  <a:lnTo>
                    <a:pt x="19408" y="8904"/>
                  </a:lnTo>
                  <a:lnTo>
                    <a:pt x="19414" y="8907"/>
                  </a:lnTo>
                  <a:lnTo>
                    <a:pt x="19420" y="8911"/>
                  </a:lnTo>
                  <a:lnTo>
                    <a:pt x="19424" y="8915"/>
                  </a:lnTo>
                  <a:lnTo>
                    <a:pt x="19424" y="8920"/>
                  </a:lnTo>
                  <a:lnTo>
                    <a:pt x="19427" y="8925"/>
                  </a:lnTo>
                  <a:lnTo>
                    <a:pt x="19430" y="8933"/>
                  </a:lnTo>
                  <a:lnTo>
                    <a:pt x="19434" y="8942"/>
                  </a:lnTo>
                  <a:lnTo>
                    <a:pt x="19437" y="8947"/>
                  </a:lnTo>
                  <a:lnTo>
                    <a:pt x="19444" y="8951"/>
                  </a:lnTo>
                  <a:lnTo>
                    <a:pt x="19450" y="8951"/>
                  </a:lnTo>
                  <a:lnTo>
                    <a:pt x="19449" y="8931"/>
                  </a:lnTo>
                  <a:lnTo>
                    <a:pt x="19445" y="8922"/>
                  </a:lnTo>
                  <a:lnTo>
                    <a:pt x="19439" y="8914"/>
                  </a:lnTo>
                  <a:lnTo>
                    <a:pt x="19435" y="8905"/>
                  </a:lnTo>
                  <a:lnTo>
                    <a:pt x="19435" y="8891"/>
                  </a:lnTo>
                  <a:lnTo>
                    <a:pt x="19428" y="8887"/>
                  </a:lnTo>
                  <a:lnTo>
                    <a:pt x="19425" y="8882"/>
                  </a:lnTo>
                  <a:lnTo>
                    <a:pt x="19425" y="8877"/>
                  </a:lnTo>
                  <a:lnTo>
                    <a:pt x="19427" y="8863"/>
                  </a:lnTo>
                  <a:lnTo>
                    <a:pt x="19430" y="8853"/>
                  </a:lnTo>
                  <a:lnTo>
                    <a:pt x="19435" y="8843"/>
                  </a:lnTo>
                  <a:lnTo>
                    <a:pt x="19438" y="8833"/>
                  </a:lnTo>
                  <a:lnTo>
                    <a:pt x="19437" y="8828"/>
                  </a:lnTo>
                  <a:lnTo>
                    <a:pt x="19434" y="8824"/>
                  </a:lnTo>
                  <a:lnTo>
                    <a:pt x="19433" y="8810"/>
                  </a:lnTo>
                  <a:lnTo>
                    <a:pt x="19437" y="8809"/>
                  </a:lnTo>
                  <a:lnTo>
                    <a:pt x="19440" y="8814"/>
                  </a:lnTo>
                  <a:lnTo>
                    <a:pt x="19449" y="8818"/>
                  </a:lnTo>
                  <a:lnTo>
                    <a:pt x="19452" y="8818"/>
                  </a:lnTo>
                  <a:lnTo>
                    <a:pt x="19458" y="8826"/>
                  </a:lnTo>
                  <a:lnTo>
                    <a:pt x="19459" y="8840"/>
                  </a:lnTo>
                  <a:lnTo>
                    <a:pt x="19456" y="8845"/>
                  </a:lnTo>
                  <a:lnTo>
                    <a:pt x="19451" y="8851"/>
                  </a:lnTo>
                  <a:lnTo>
                    <a:pt x="19445" y="8856"/>
                  </a:lnTo>
                  <a:lnTo>
                    <a:pt x="19439" y="8862"/>
                  </a:lnTo>
                  <a:lnTo>
                    <a:pt x="19440" y="8871"/>
                  </a:lnTo>
                  <a:lnTo>
                    <a:pt x="19443" y="8885"/>
                  </a:lnTo>
                  <a:lnTo>
                    <a:pt x="19450" y="8898"/>
                  </a:lnTo>
                  <a:lnTo>
                    <a:pt x="19460" y="8911"/>
                  </a:lnTo>
                  <a:lnTo>
                    <a:pt x="19466" y="8920"/>
                  </a:lnTo>
                  <a:lnTo>
                    <a:pt x="19469" y="8924"/>
                  </a:lnTo>
                  <a:lnTo>
                    <a:pt x="19472" y="8924"/>
                  </a:lnTo>
                  <a:lnTo>
                    <a:pt x="19475" y="8918"/>
                  </a:lnTo>
                  <a:lnTo>
                    <a:pt x="19478" y="8914"/>
                  </a:lnTo>
                  <a:lnTo>
                    <a:pt x="19477" y="8900"/>
                  </a:lnTo>
                  <a:lnTo>
                    <a:pt x="19474" y="8886"/>
                  </a:lnTo>
                  <a:lnTo>
                    <a:pt x="19470" y="8872"/>
                  </a:lnTo>
                  <a:lnTo>
                    <a:pt x="19472" y="8848"/>
                  </a:lnTo>
                  <a:lnTo>
                    <a:pt x="19471" y="8843"/>
                  </a:lnTo>
                  <a:lnTo>
                    <a:pt x="19474" y="8833"/>
                  </a:lnTo>
                  <a:lnTo>
                    <a:pt x="19476" y="8824"/>
                  </a:lnTo>
                  <a:lnTo>
                    <a:pt x="19479" y="8814"/>
                  </a:lnTo>
                  <a:lnTo>
                    <a:pt x="19485" y="8809"/>
                  </a:lnTo>
                  <a:lnTo>
                    <a:pt x="19484" y="8804"/>
                  </a:lnTo>
                  <a:lnTo>
                    <a:pt x="19491" y="8803"/>
                  </a:lnTo>
                  <a:lnTo>
                    <a:pt x="19491" y="8808"/>
                  </a:lnTo>
                  <a:lnTo>
                    <a:pt x="19494" y="8812"/>
                  </a:lnTo>
                  <a:lnTo>
                    <a:pt x="19491" y="8826"/>
                  </a:lnTo>
                  <a:lnTo>
                    <a:pt x="19489" y="8836"/>
                  </a:lnTo>
                  <a:lnTo>
                    <a:pt x="19490" y="8846"/>
                  </a:lnTo>
                  <a:lnTo>
                    <a:pt x="19484" y="8861"/>
                  </a:lnTo>
                  <a:lnTo>
                    <a:pt x="19485" y="8880"/>
                  </a:lnTo>
                  <a:lnTo>
                    <a:pt x="19489" y="8889"/>
                  </a:lnTo>
                  <a:lnTo>
                    <a:pt x="19493" y="8902"/>
                  </a:lnTo>
                  <a:lnTo>
                    <a:pt x="19496" y="8907"/>
                  </a:lnTo>
                  <a:lnTo>
                    <a:pt x="19505" y="8905"/>
                  </a:lnTo>
                  <a:lnTo>
                    <a:pt x="19508" y="8901"/>
                  </a:lnTo>
                  <a:lnTo>
                    <a:pt x="19501" y="8892"/>
                  </a:lnTo>
                  <a:lnTo>
                    <a:pt x="19500" y="8878"/>
                  </a:lnTo>
                  <a:lnTo>
                    <a:pt x="19506" y="8872"/>
                  </a:lnTo>
                  <a:lnTo>
                    <a:pt x="19524" y="8870"/>
                  </a:lnTo>
                  <a:lnTo>
                    <a:pt x="19530" y="8864"/>
                  </a:lnTo>
                  <a:lnTo>
                    <a:pt x="19536" y="8864"/>
                  </a:lnTo>
                  <a:lnTo>
                    <a:pt x="19536" y="8869"/>
                  </a:lnTo>
                  <a:lnTo>
                    <a:pt x="19533" y="8874"/>
                  </a:lnTo>
                  <a:lnTo>
                    <a:pt x="19528" y="8879"/>
                  </a:lnTo>
                  <a:lnTo>
                    <a:pt x="19525" y="8889"/>
                  </a:lnTo>
                  <a:lnTo>
                    <a:pt x="19525" y="8894"/>
                  </a:lnTo>
                  <a:lnTo>
                    <a:pt x="19529" y="8902"/>
                  </a:lnTo>
                  <a:lnTo>
                    <a:pt x="19532" y="8912"/>
                  </a:lnTo>
                  <a:lnTo>
                    <a:pt x="19530" y="8917"/>
                  </a:lnTo>
                  <a:lnTo>
                    <a:pt x="19527" y="8922"/>
                  </a:lnTo>
                  <a:lnTo>
                    <a:pt x="19521" y="8932"/>
                  </a:lnTo>
                  <a:lnTo>
                    <a:pt x="19515" y="8937"/>
                  </a:lnTo>
                  <a:lnTo>
                    <a:pt x="19494" y="8940"/>
                  </a:lnTo>
                  <a:lnTo>
                    <a:pt x="19489" y="8950"/>
                  </a:lnTo>
                  <a:lnTo>
                    <a:pt x="19486" y="8956"/>
                  </a:lnTo>
                  <a:lnTo>
                    <a:pt x="19483" y="8961"/>
                  </a:lnTo>
                  <a:lnTo>
                    <a:pt x="19484" y="8979"/>
                  </a:lnTo>
                  <a:lnTo>
                    <a:pt x="19488" y="8993"/>
                  </a:lnTo>
                  <a:lnTo>
                    <a:pt x="19491" y="8997"/>
                  </a:lnTo>
                  <a:lnTo>
                    <a:pt x="19491" y="9002"/>
                  </a:lnTo>
                  <a:lnTo>
                    <a:pt x="19503" y="9001"/>
                  </a:lnTo>
                  <a:lnTo>
                    <a:pt x="19503" y="8996"/>
                  </a:lnTo>
                  <a:lnTo>
                    <a:pt x="19506" y="8991"/>
                  </a:lnTo>
                  <a:lnTo>
                    <a:pt x="19503" y="8986"/>
                  </a:lnTo>
                  <a:lnTo>
                    <a:pt x="19502" y="8977"/>
                  </a:lnTo>
                  <a:lnTo>
                    <a:pt x="19505" y="8972"/>
                  </a:lnTo>
                  <a:lnTo>
                    <a:pt x="19514" y="8971"/>
                  </a:lnTo>
                  <a:lnTo>
                    <a:pt x="19517" y="8975"/>
                  </a:lnTo>
                  <a:lnTo>
                    <a:pt x="19520" y="8975"/>
                  </a:lnTo>
                  <a:lnTo>
                    <a:pt x="19526" y="8969"/>
                  </a:lnTo>
                  <a:lnTo>
                    <a:pt x="19529" y="8959"/>
                  </a:lnTo>
                  <a:lnTo>
                    <a:pt x="19531" y="8954"/>
                  </a:lnTo>
                  <a:lnTo>
                    <a:pt x="19537" y="8949"/>
                  </a:lnTo>
                  <a:lnTo>
                    <a:pt x="19543" y="8948"/>
                  </a:lnTo>
                  <a:lnTo>
                    <a:pt x="19544" y="8953"/>
                  </a:lnTo>
                  <a:lnTo>
                    <a:pt x="19547" y="8953"/>
                  </a:lnTo>
                  <a:lnTo>
                    <a:pt x="19552" y="8947"/>
                  </a:lnTo>
                  <a:lnTo>
                    <a:pt x="19555" y="8937"/>
                  </a:lnTo>
                  <a:lnTo>
                    <a:pt x="19567" y="8936"/>
                  </a:lnTo>
                  <a:lnTo>
                    <a:pt x="19567" y="8945"/>
                  </a:lnTo>
                  <a:lnTo>
                    <a:pt x="19565" y="8951"/>
                  </a:lnTo>
                  <a:lnTo>
                    <a:pt x="19565" y="8964"/>
                  </a:lnTo>
                  <a:lnTo>
                    <a:pt x="19559" y="8970"/>
                  </a:lnTo>
                  <a:lnTo>
                    <a:pt x="19556" y="8970"/>
                  </a:lnTo>
                  <a:lnTo>
                    <a:pt x="19553" y="8966"/>
                  </a:lnTo>
                  <a:lnTo>
                    <a:pt x="19550" y="8966"/>
                  </a:lnTo>
                  <a:lnTo>
                    <a:pt x="19544" y="8972"/>
                  </a:lnTo>
                  <a:lnTo>
                    <a:pt x="19536" y="8978"/>
                  </a:lnTo>
                  <a:lnTo>
                    <a:pt x="19536" y="8982"/>
                  </a:lnTo>
                  <a:lnTo>
                    <a:pt x="19539" y="8987"/>
                  </a:lnTo>
                  <a:lnTo>
                    <a:pt x="19540" y="8996"/>
                  </a:lnTo>
                  <a:lnTo>
                    <a:pt x="19534" y="8997"/>
                  </a:lnTo>
                  <a:lnTo>
                    <a:pt x="19531" y="9002"/>
                  </a:lnTo>
                  <a:lnTo>
                    <a:pt x="19528" y="9016"/>
                  </a:lnTo>
                  <a:lnTo>
                    <a:pt x="19526" y="9021"/>
                  </a:lnTo>
                  <a:lnTo>
                    <a:pt x="19526" y="9036"/>
                  </a:lnTo>
                  <a:lnTo>
                    <a:pt x="19530" y="9040"/>
                  </a:lnTo>
                  <a:lnTo>
                    <a:pt x="19536" y="9039"/>
                  </a:lnTo>
                  <a:lnTo>
                    <a:pt x="19544" y="9029"/>
                  </a:lnTo>
                  <a:lnTo>
                    <a:pt x="19550" y="9023"/>
                  </a:lnTo>
                  <a:lnTo>
                    <a:pt x="19556" y="9022"/>
                  </a:lnTo>
                  <a:lnTo>
                    <a:pt x="19559" y="9018"/>
                  </a:lnTo>
                  <a:lnTo>
                    <a:pt x="19561" y="9003"/>
                  </a:lnTo>
                  <a:lnTo>
                    <a:pt x="19564" y="8993"/>
                  </a:lnTo>
                  <a:lnTo>
                    <a:pt x="19567" y="8988"/>
                  </a:lnTo>
                  <a:lnTo>
                    <a:pt x="19573" y="8988"/>
                  </a:lnTo>
                  <a:lnTo>
                    <a:pt x="19576" y="8992"/>
                  </a:lnTo>
                  <a:lnTo>
                    <a:pt x="19578" y="8991"/>
                  </a:lnTo>
                  <a:lnTo>
                    <a:pt x="19579" y="9001"/>
                  </a:lnTo>
                  <a:lnTo>
                    <a:pt x="19576" y="9006"/>
                  </a:lnTo>
                  <a:lnTo>
                    <a:pt x="19576" y="9011"/>
                  </a:lnTo>
                  <a:lnTo>
                    <a:pt x="19571" y="9025"/>
                  </a:lnTo>
                  <a:lnTo>
                    <a:pt x="19569" y="9040"/>
                  </a:lnTo>
                  <a:lnTo>
                    <a:pt x="19566" y="9041"/>
                  </a:lnTo>
                  <a:lnTo>
                    <a:pt x="19566" y="9045"/>
                  </a:lnTo>
                  <a:lnTo>
                    <a:pt x="19560" y="9041"/>
                  </a:lnTo>
                  <a:lnTo>
                    <a:pt x="19557" y="9042"/>
                  </a:lnTo>
                  <a:lnTo>
                    <a:pt x="19554" y="9047"/>
                  </a:lnTo>
                  <a:lnTo>
                    <a:pt x="19557" y="9051"/>
                  </a:lnTo>
                  <a:lnTo>
                    <a:pt x="19561" y="9055"/>
                  </a:lnTo>
                  <a:lnTo>
                    <a:pt x="19558" y="9060"/>
                  </a:lnTo>
                  <a:lnTo>
                    <a:pt x="19552" y="9057"/>
                  </a:lnTo>
                  <a:lnTo>
                    <a:pt x="19540" y="9058"/>
                  </a:lnTo>
                  <a:lnTo>
                    <a:pt x="19537" y="9063"/>
                  </a:lnTo>
                  <a:lnTo>
                    <a:pt x="19538" y="9077"/>
                  </a:lnTo>
                  <a:lnTo>
                    <a:pt x="19535" y="9087"/>
                  </a:lnTo>
                  <a:lnTo>
                    <a:pt x="19536" y="9101"/>
                  </a:lnTo>
                  <a:lnTo>
                    <a:pt x="19533" y="9111"/>
                  </a:lnTo>
                  <a:lnTo>
                    <a:pt x="19536" y="9115"/>
                  </a:lnTo>
                  <a:lnTo>
                    <a:pt x="19536" y="9110"/>
                  </a:lnTo>
                  <a:lnTo>
                    <a:pt x="19542" y="9100"/>
                  </a:lnTo>
                  <a:lnTo>
                    <a:pt x="19547" y="9090"/>
                  </a:lnTo>
                  <a:lnTo>
                    <a:pt x="19550" y="9090"/>
                  </a:lnTo>
                  <a:lnTo>
                    <a:pt x="19557" y="9099"/>
                  </a:lnTo>
                  <a:lnTo>
                    <a:pt x="19558" y="9117"/>
                  </a:lnTo>
                  <a:lnTo>
                    <a:pt x="19552" y="9127"/>
                  </a:lnTo>
                  <a:lnTo>
                    <a:pt x="19546" y="9133"/>
                  </a:lnTo>
                  <a:lnTo>
                    <a:pt x="19550" y="9138"/>
                  </a:lnTo>
                  <a:lnTo>
                    <a:pt x="19550" y="9142"/>
                  </a:lnTo>
                  <a:lnTo>
                    <a:pt x="19553" y="9141"/>
                  </a:lnTo>
                  <a:lnTo>
                    <a:pt x="19562" y="9131"/>
                  </a:lnTo>
                  <a:lnTo>
                    <a:pt x="19571" y="9130"/>
                  </a:lnTo>
                  <a:lnTo>
                    <a:pt x="19570" y="9125"/>
                  </a:lnTo>
                  <a:lnTo>
                    <a:pt x="19573" y="9125"/>
                  </a:lnTo>
                  <a:lnTo>
                    <a:pt x="19573" y="9106"/>
                  </a:lnTo>
                  <a:lnTo>
                    <a:pt x="19584" y="9095"/>
                  </a:lnTo>
                  <a:lnTo>
                    <a:pt x="19593" y="9089"/>
                  </a:lnTo>
                  <a:lnTo>
                    <a:pt x="19602" y="9088"/>
                  </a:lnTo>
                  <a:lnTo>
                    <a:pt x="19607" y="9078"/>
                  </a:lnTo>
                  <a:lnTo>
                    <a:pt x="19610" y="9073"/>
                  </a:lnTo>
                  <a:lnTo>
                    <a:pt x="19613" y="9073"/>
                  </a:lnTo>
                  <a:lnTo>
                    <a:pt x="19619" y="9076"/>
                  </a:lnTo>
                  <a:lnTo>
                    <a:pt x="19631" y="9075"/>
                  </a:lnTo>
                  <a:lnTo>
                    <a:pt x="19634" y="9070"/>
                  </a:lnTo>
                  <a:lnTo>
                    <a:pt x="19636" y="9073"/>
                  </a:lnTo>
                  <a:lnTo>
                    <a:pt x="19637" y="9074"/>
                  </a:lnTo>
                  <a:lnTo>
                    <a:pt x="19641" y="9079"/>
                  </a:lnTo>
                  <a:lnTo>
                    <a:pt x="19644" y="9083"/>
                  </a:lnTo>
                  <a:lnTo>
                    <a:pt x="19644" y="9092"/>
                  </a:lnTo>
                  <a:lnTo>
                    <a:pt x="19641" y="9098"/>
                  </a:lnTo>
                  <a:lnTo>
                    <a:pt x="19627" y="9100"/>
                  </a:lnTo>
                  <a:lnTo>
                    <a:pt x="19627" y="9104"/>
                  </a:lnTo>
                  <a:lnTo>
                    <a:pt x="19621" y="9114"/>
                  </a:lnTo>
                  <a:lnTo>
                    <a:pt x="19621" y="9110"/>
                  </a:lnTo>
                  <a:lnTo>
                    <a:pt x="19618" y="9110"/>
                  </a:lnTo>
                  <a:lnTo>
                    <a:pt x="19618" y="9105"/>
                  </a:lnTo>
                  <a:lnTo>
                    <a:pt x="19612" y="9106"/>
                  </a:lnTo>
                  <a:lnTo>
                    <a:pt x="19609" y="9111"/>
                  </a:lnTo>
                  <a:lnTo>
                    <a:pt x="19607" y="9125"/>
                  </a:lnTo>
                  <a:lnTo>
                    <a:pt x="19601" y="9136"/>
                  </a:lnTo>
                  <a:lnTo>
                    <a:pt x="19601" y="9145"/>
                  </a:lnTo>
                  <a:lnTo>
                    <a:pt x="19605" y="9150"/>
                  </a:lnTo>
                  <a:lnTo>
                    <a:pt x="19608" y="9149"/>
                  </a:lnTo>
                  <a:lnTo>
                    <a:pt x="19614" y="9144"/>
                  </a:lnTo>
                  <a:lnTo>
                    <a:pt x="19617" y="9143"/>
                  </a:lnTo>
                  <a:lnTo>
                    <a:pt x="19616" y="9139"/>
                  </a:lnTo>
                  <a:lnTo>
                    <a:pt x="19619" y="9139"/>
                  </a:lnTo>
                  <a:lnTo>
                    <a:pt x="19616" y="9134"/>
                  </a:lnTo>
                  <a:lnTo>
                    <a:pt x="19616" y="9129"/>
                  </a:lnTo>
                  <a:lnTo>
                    <a:pt x="19634" y="9127"/>
                  </a:lnTo>
                  <a:lnTo>
                    <a:pt x="19634" y="9132"/>
                  </a:lnTo>
                  <a:lnTo>
                    <a:pt x="19631" y="9137"/>
                  </a:lnTo>
                  <a:lnTo>
                    <a:pt x="19626" y="9137"/>
                  </a:lnTo>
                  <a:lnTo>
                    <a:pt x="19626" y="9142"/>
                  </a:lnTo>
                  <a:lnTo>
                    <a:pt x="19632" y="9141"/>
                  </a:lnTo>
                  <a:lnTo>
                    <a:pt x="19635" y="9146"/>
                  </a:lnTo>
                  <a:lnTo>
                    <a:pt x="19638" y="9150"/>
                  </a:lnTo>
                  <a:lnTo>
                    <a:pt x="19638" y="9155"/>
                  </a:lnTo>
                  <a:lnTo>
                    <a:pt x="19636" y="9160"/>
                  </a:lnTo>
                  <a:lnTo>
                    <a:pt x="19636" y="9164"/>
                  </a:lnTo>
                  <a:lnTo>
                    <a:pt x="19639" y="9164"/>
                  </a:lnTo>
                  <a:lnTo>
                    <a:pt x="19645" y="9159"/>
                  </a:lnTo>
                  <a:lnTo>
                    <a:pt x="19651" y="9158"/>
                  </a:lnTo>
                  <a:lnTo>
                    <a:pt x="19654" y="9162"/>
                  </a:lnTo>
                  <a:lnTo>
                    <a:pt x="19655" y="9176"/>
                  </a:lnTo>
                  <a:lnTo>
                    <a:pt x="19652" y="9182"/>
                  </a:lnTo>
                  <a:lnTo>
                    <a:pt x="19649" y="9187"/>
                  </a:lnTo>
                  <a:lnTo>
                    <a:pt x="19643" y="9192"/>
                  </a:lnTo>
                  <a:lnTo>
                    <a:pt x="19637" y="9197"/>
                  </a:lnTo>
                  <a:lnTo>
                    <a:pt x="19631" y="9198"/>
                  </a:lnTo>
                  <a:lnTo>
                    <a:pt x="19629" y="9203"/>
                  </a:lnTo>
                  <a:lnTo>
                    <a:pt x="19629" y="9213"/>
                  </a:lnTo>
                  <a:lnTo>
                    <a:pt x="19632" y="9217"/>
                  </a:lnTo>
                  <a:lnTo>
                    <a:pt x="19635" y="9217"/>
                  </a:lnTo>
                  <a:lnTo>
                    <a:pt x="19635" y="9212"/>
                  </a:lnTo>
                  <a:lnTo>
                    <a:pt x="19641" y="9211"/>
                  </a:lnTo>
                  <a:lnTo>
                    <a:pt x="19645" y="9220"/>
                  </a:lnTo>
                  <a:lnTo>
                    <a:pt x="19642" y="9230"/>
                  </a:lnTo>
                  <a:lnTo>
                    <a:pt x="19639" y="9236"/>
                  </a:lnTo>
                  <a:lnTo>
                    <a:pt x="19637" y="9240"/>
                  </a:lnTo>
                  <a:lnTo>
                    <a:pt x="19630" y="9241"/>
                  </a:lnTo>
                  <a:lnTo>
                    <a:pt x="19627" y="9237"/>
                  </a:lnTo>
                  <a:lnTo>
                    <a:pt x="19621" y="9228"/>
                  </a:lnTo>
                  <a:lnTo>
                    <a:pt x="19615" y="9224"/>
                  </a:lnTo>
                  <a:lnTo>
                    <a:pt x="19606" y="9225"/>
                  </a:lnTo>
                  <a:lnTo>
                    <a:pt x="19600" y="9235"/>
                  </a:lnTo>
                  <a:lnTo>
                    <a:pt x="19597" y="9241"/>
                  </a:lnTo>
                  <a:lnTo>
                    <a:pt x="19598" y="9255"/>
                  </a:lnTo>
                  <a:lnTo>
                    <a:pt x="19601" y="9259"/>
                  </a:lnTo>
                  <a:lnTo>
                    <a:pt x="19604" y="9254"/>
                  </a:lnTo>
                  <a:lnTo>
                    <a:pt x="19604" y="9250"/>
                  </a:lnTo>
                  <a:lnTo>
                    <a:pt x="19607" y="9249"/>
                  </a:lnTo>
                  <a:lnTo>
                    <a:pt x="19607" y="9244"/>
                  </a:lnTo>
                  <a:lnTo>
                    <a:pt x="19610" y="9244"/>
                  </a:lnTo>
                  <a:lnTo>
                    <a:pt x="19613" y="9253"/>
                  </a:lnTo>
                  <a:lnTo>
                    <a:pt x="19622" y="9252"/>
                  </a:lnTo>
                  <a:lnTo>
                    <a:pt x="19626" y="9256"/>
                  </a:lnTo>
                  <a:lnTo>
                    <a:pt x="19629" y="9261"/>
                  </a:lnTo>
                  <a:lnTo>
                    <a:pt x="19629" y="9274"/>
                  </a:lnTo>
                  <a:lnTo>
                    <a:pt x="19626" y="9275"/>
                  </a:lnTo>
                  <a:lnTo>
                    <a:pt x="19620" y="9266"/>
                  </a:lnTo>
                  <a:lnTo>
                    <a:pt x="19614" y="9267"/>
                  </a:lnTo>
                  <a:lnTo>
                    <a:pt x="19608" y="9273"/>
                  </a:lnTo>
                  <a:lnTo>
                    <a:pt x="19605" y="9278"/>
                  </a:lnTo>
                  <a:lnTo>
                    <a:pt x="19602" y="9283"/>
                  </a:lnTo>
                  <a:lnTo>
                    <a:pt x="19600" y="9293"/>
                  </a:lnTo>
                  <a:lnTo>
                    <a:pt x="19600" y="9302"/>
                  </a:lnTo>
                  <a:lnTo>
                    <a:pt x="19606" y="9301"/>
                  </a:lnTo>
                  <a:lnTo>
                    <a:pt x="19609" y="9296"/>
                  </a:lnTo>
                  <a:lnTo>
                    <a:pt x="19615" y="9291"/>
                  </a:lnTo>
                  <a:lnTo>
                    <a:pt x="19618" y="9290"/>
                  </a:lnTo>
                  <a:lnTo>
                    <a:pt x="19624" y="9294"/>
                  </a:lnTo>
                  <a:lnTo>
                    <a:pt x="19630" y="9299"/>
                  </a:lnTo>
                  <a:lnTo>
                    <a:pt x="19634" y="9303"/>
                  </a:lnTo>
                  <a:lnTo>
                    <a:pt x="19634" y="9307"/>
                  </a:lnTo>
                  <a:lnTo>
                    <a:pt x="19631" y="9307"/>
                  </a:lnTo>
                  <a:lnTo>
                    <a:pt x="19625" y="9313"/>
                  </a:lnTo>
                  <a:lnTo>
                    <a:pt x="19619" y="9309"/>
                  </a:lnTo>
                  <a:lnTo>
                    <a:pt x="19613" y="9310"/>
                  </a:lnTo>
                  <a:lnTo>
                    <a:pt x="19610" y="9315"/>
                  </a:lnTo>
                  <a:lnTo>
                    <a:pt x="19607" y="9311"/>
                  </a:lnTo>
                  <a:lnTo>
                    <a:pt x="19598" y="9312"/>
                  </a:lnTo>
                  <a:lnTo>
                    <a:pt x="19599" y="9340"/>
                  </a:lnTo>
                  <a:lnTo>
                    <a:pt x="19602" y="9344"/>
                  </a:lnTo>
                  <a:lnTo>
                    <a:pt x="19602" y="9340"/>
                  </a:lnTo>
                  <a:lnTo>
                    <a:pt x="19605" y="9339"/>
                  </a:lnTo>
                  <a:lnTo>
                    <a:pt x="19614" y="9333"/>
                  </a:lnTo>
                  <a:lnTo>
                    <a:pt x="19623" y="9333"/>
                  </a:lnTo>
                  <a:lnTo>
                    <a:pt x="19626" y="9337"/>
                  </a:lnTo>
                  <a:lnTo>
                    <a:pt x="19624" y="9342"/>
                  </a:lnTo>
                  <a:lnTo>
                    <a:pt x="19624" y="9351"/>
                  </a:lnTo>
                  <a:lnTo>
                    <a:pt x="19621" y="9356"/>
                  </a:lnTo>
                  <a:lnTo>
                    <a:pt x="19612" y="9357"/>
                  </a:lnTo>
                  <a:lnTo>
                    <a:pt x="19609" y="9353"/>
                  </a:lnTo>
                  <a:lnTo>
                    <a:pt x="19606" y="9349"/>
                  </a:lnTo>
                  <a:lnTo>
                    <a:pt x="19603" y="9349"/>
                  </a:lnTo>
                  <a:lnTo>
                    <a:pt x="19597" y="9354"/>
                  </a:lnTo>
                  <a:lnTo>
                    <a:pt x="19591" y="9355"/>
                  </a:lnTo>
                  <a:lnTo>
                    <a:pt x="19588" y="9365"/>
                  </a:lnTo>
                  <a:lnTo>
                    <a:pt x="19589" y="9379"/>
                  </a:lnTo>
                  <a:lnTo>
                    <a:pt x="19593" y="9389"/>
                  </a:lnTo>
                  <a:lnTo>
                    <a:pt x="19596" y="9393"/>
                  </a:lnTo>
                  <a:lnTo>
                    <a:pt x="19596" y="9397"/>
                  </a:lnTo>
                  <a:lnTo>
                    <a:pt x="19599" y="9397"/>
                  </a:lnTo>
                  <a:lnTo>
                    <a:pt x="19605" y="9401"/>
                  </a:lnTo>
                  <a:lnTo>
                    <a:pt x="19606" y="9411"/>
                  </a:lnTo>
                  <a:lnTo>
                    <a:pt x="19597" y="9412"/>
                  </a:lnTo>
                  <a:lnTo>
                    <a:pt x="19594" y="9407"/>
                  </a:lnTo>
                  <a:lnTo>
                    <a:pt x="19590" y="9403"/>
                  </a:lnTo>
                  <a:lnTo>
                    <a:pt x="19587" y="9394"/>
                  </a:lnTo>
                  <a:lnTo>
                    <a:pt x="19584" y="9394"/>
                  </a:lnTo>
                  <a:lnTo>
                    <a:pt x="19584" y="9399"/>
                  </a:lnTo>
                  <a:lnTo>
                    <a:pt x="19581" y="9408"/>
                  </a:lnTo>
                  <a:lnTo>
                    <a:pt x="19582" y="9413"/>
                  </a:lnTo>
                  <a:lnTo>
                    <a:pt x="19585" y="9422"/>
                  </a:lnTo>
                  <a:lnTo>
                    <a:pt x="19588" y="9422"/>
                  </a:lnTo>
                  <a:lnTo>
                    <a:pt x="19591" y="9417"/>
                  </a:lnTo>
                  <a:lnTo>
                    <a:pt x="19594" y="9416"/>
                  </a:lnTo>
                  <a:lnTo>
                    <a:pt x="19597" y="9421"/>
                  </a:lnTo>
                  <a:lnTo>
                    <a:pt x="19600" y="9426"/>
                  </a:lnTo>
                  <a:lnTo>
                    <a:pt x="19600" y="9430"/>
                  </a:lnTo>
                  <a:lnTo>
                    <a:pt x="19592" y="9436"/>
                  </a:lnTo>
                  <a:lnTo>
                    <a:pt x="19586" y="9432"/>
                  </a:lnTo>
                  <a:lnTo>
                    <a:pt x="19583" y="9432"/>
                  </a:lnTo>
                  <a:lnTo>
                    <a:pt x="19583" y="9437"/>
                  </a:lnTo>
                  <a:lnTo>
                    <a:pt x="19580" y="9442"/>
                  </a:lnTo>
                  <a:lnTo>
                    <a:pt x="19581" y="9451"/>
                  </a:lnTo>
                  <a:lnTo>
                    <a:pt x="19584" y="9456"/>
                  </a:lnTo>
                  <a:lnTo>
                    <a:pt x="19587" y="9455"/>
                  </a:lnTo>
                  <a:lnTo>
                    <a:pt x="19587" y="9460"/>
                  </a:lnTo>
                  <a:lnTo>
                    <a:pt x="19590" y="9465"/>
                  </a:lnTo>
                  <a:lnTo>
                    <a:pt x="19588" y="9470"/>
                  </a:lnTo>
                  <a:lnTo>
                    <a:pt x="19585" y="9479"/>
                  </a:lnTo>
                  <a:lnTo>
                    <a:pt x="19586" y="9498"/>
                  </a:lnTo>
                  <a:lnTo>
                    <a:pt x="19584" y="9513"/>
                  </a:lnTo>
                  <a:lnTo>
                    <a:pt x="19584" y="9528"/>
                  </a:lnTo>
                  <a:lnTo>
                    <a:pt x="19587" y="9527"/>
                  </a:lnTo>
                  <a:lnTo>
                    <a:pt x="19590" y="9517"/>
                  </a:lnTo>
                  <a:lnTo>
                    <a:pt x="19593" y="9512"/>
                  </a:lnTo>
                  <a:lnTo>
                    <a:pt x="19595" y="9502"/>
                  </a:lnTo>
                  <a:lnTo>
                    <a:pt x="19600" y="9487"/>
                  </a:lnTo>
                  <a:lnTo>
                    <a:pt x="19603" y="9477"/>
                  </a:lnTo>
                  <a:lnTo>
                    <a:pt x="19606" y="9472"/>
                  </a:lnTo>
                  <a:lnTo>
                    <a:pt x="19606" y="9477"/>
                  </a:lnTo>
                  <a:lnTo>
                    <a:pt x="19610" y="9486"/>
                  </a:lnTo>
                  <a:lnTo>
                    <a:pt x="19610" y="9495"/>
                  </a:lnTo>
                  <a:lnTo>
                    <a:pt x="19607" y="9501"/>
                  </a:lnTo>
                  <a:lnTo>
                    <a:pt x="19601" y="9506"/>
                  </a:lnTo>
                  <a:lnTo>
                    <a:pt x="19602" y="9511"/>
                  </a:lnTo>
                  <a:lnTo>
                    <a:pt x="19605" y="9520"/>
                  </a:lnTo>
                  <a:lnTo>
                    <a:pt x="19609" y="9524"/>
                  </a:lnTo>
                  <a:lnTo>
                    <a:pt x="19609" y="9534"/>
                  </a:lnTo>
                  <a:lnTo>
                    <a:pt x="19606" y="9534"/>
                  </a:lnTo>
                  <a:lnTo>
                    <a:pt x="19600" y="9530"/>
                  </a:lnTo>
                  <a:lnTo>
                    <a:pt x="19591" y="9531"/>
                  </a:lnTo>
                  <a:lnTo>
                    <a:pt x="19591" y="9536"/>
                  </a:lnTo>
                  <a:lnTo>
                    <a:pt x="19588" y="9546"/>
                  </a:lnTo>
                  <a:lnTo>
                    <a:pt x="19585" y="9546"/>
                  </a:lnTo>
                  <a:lnTo>
                    <a:pt x="19583" y="9550"/>
                  </a:lnTo>
                  <a:lnTo>
                    <a:pt x="19583" y="9565"/>
                  </a:lnTo>
                  <a:lnTo>
                    <a:pt x="19587" y="9575"/>
                  </a:lnTo>
                  <a:lnTo>
                    <a:pt x="19587" y="9584"/>
                  </a:lnTo>
                  <a:lnTo>
                    <a:pt x="19590" y="9579"/>
                  </a:lnTo>
                  <a:lnTo>
                    <a:pt x="19590" y="9574"/>
                  </a:lnTo>
                  <a:lnTo>
                    <a:pt x="19592" y="9564"/>
                  </a:lnTo>
                  <a:lnTo>
                    <a:pt x="19595" y="9554"/>
                  </a:lnTo>
                  <a:lnTo>
                    <a:pt x="19597" y="9549"/>
                  </a:lnTo>
                  <a:lnTo>
                    <a:pt x="19600" y="9548"/>
                  </a:lnTo>
                  <a:lnTo>
                    <a:pt x="19604" y="9558"/>
                  </a:lnTo>
                  <a:lnTo>
                    <a:pt x="19605" y="9567"/>
                  </a:lnTo>
                  <a:lnTo>
                    <a:pt x="19608" y="9576"/>
                  </a:lnTo>
                  <a:lnTo>
                    <a:pt x="19606" y="9586"/>
                  </a:lnTo>
                  <a:lnTo>
                    <a:pt x="19606" y="9596"/>
                  </a:lnTo>
                  <a:lnTo>
                    <a:pt x="19597" y="9597"/>
                  </a:lnTo>
                  <a:lnTo>
                    <a:pt x="19591" y="9602"/>
                  </a:lnTo>
                  <a:lnTo>
                    <a:pt x="19588" y="9603"/>
                  </a:lnTo>
                  <a:lnTo>
                    <a:pt x="19588" y="9607"/>
                  </a:lnTo>
                  <a:lnTo>
                    <a:pt x="19592" y="9616"/>
                  </a:lnTo>
                  <a:lnTo>
                    <a:pt x="19592" y="9621"/>
                  </a:lnTo>
                  <a:lnTo>
                    <a:pt x="19590" y="9631"/>
                  </a:lnTo>
                  <a:lnTo>
                    <a:pt x="19588" y="9650"/>
                  </a:lnTo>
                  <a:lnTo>
                    <a:pt x="19585" y="9660"/>
                  </a:lnTo>
                  <a:lnTo>
                    <a:pt x="19586" y="9669"/>
                  </a:lnTo>
                  <a:lnTo>
                    <a:pt x="19589" y="9673"/>
                  </a:lnTo>
                  <a:lnTo>
                    <a:pt x="19589" y="9669"/>
                  </a:lnTo>
                  <a:lnTo>
                    <a:pt x="19592" y="9668"/>
                  </a:lnTo>
                  <a:lnTo>
                    <a:pt x="19594" y="9654"/>
                  </a:lnTo>
                  <a:lnTo>
                    <a:pt x="19593" y="9639"/>
                  </a:lnTo>
                  <a:lnTo>
                    <a:pt x="19596" y="9639"/>
                  </a:lnTo>
                  <a:lnTo>
                    <a:pt x="19599" y="9644"/>
                  </a:lnTo>
                  <a:lnTo>
                    <a:pt x="19606" y="9648"/>
                  </a:lnTo>
                  <a:lnTo>
                    <a:pt x="19606" y="9653"/>
                  </a:lnTo>
                  <a:lnTo>
                    <a:pt x="19600" y="9663"/>
                  </a:lnTo>
                  <a:lnTo>
                    <a:pt x="19595" y="9673"/>
                  </a:lnTo>
                  <a:lnTo>
                    <a:pt x="19595" y="9677"/>
                  </a:lnTo>
                  <a:lnTo>
                    <a:pt x="19592" y="9678"/>
                  </a:lnTo>
                  <a:lnTo>
                    <a:pt x="19595" y="9682"/>
                  </a:lnTo>
                  <a:lnTo>
                    <a:pt x="19595" y="9687"/>
                  </a:lnTo>
                  <a:lnTo>
                    <a:pt x="19593" y="9697"/>
                  </a:lnTo>
                  <a:lnTo>
                    <a:pt x="19594" y="9711"/>
                  </a:lnTo>
                  <a:lnTo>
                    <a:pt x="19597" y="9720"/>
                  </a:lnTo>
                  <a:lnTo>
                    <a:pt x="19603" y="9719"/>
                  </a:lnTo>
                  <a:lnTo>
                    <a:pt x="19603" y="9710"/>
                  </a:lnTo>
                  <a:lnTo>
                    <a:pt x="19606" y="9704"/>
                  </a:lnTo>
                  <a:lnTo>
                    <a:pt x="19608" y="9704"/>
                  </a:lnTo>
                  <a:lnTo>
                    <a:pt x="19612" y="9709"/>
                  </a:lnTo>
                  <a:lnTo>
                    <a:pt x="19615" y="9713"/>
                  </a:lnTo>
                  <a:lnTo>
                    <a:pt x="19615" y="9723"/>
                  </a:lnTo>
                  <a:lnTo>
                    <a:pt x="19609" y="9723"/>
                  </a:lnTo>
                  <a:lnTo>
                    <a:pt x="19604" y="9729"/>
                  </a:lnTo>
                  <a:lnTo>
                    <a:pt x="19604" y="9738"/>
                  </a:lnTo>
                  <a:lnTo>
                    <a:pt x="19608" y="9752"/>
                  </a:lnTo>
                  <a:lnTo>
                    <a:pt x="19621" y="9765"/>
                  </a:lnTo>
                  <a:lnTo>
                    <a:pt x="19627" y="9778"/>
                  </a:lnTo>
                  <a:lnTo>
                    <a:pt x="19630" y="9782"/>
                  </a:lnTo>
                  <a:lnTo>
                    <a:pt x="19631" y="9787"/>
                  </a:lnTo>
                  <a:lnTo>
                    <a:pt x="19634" y="9796"/>
                  </a:lnTo>
                  <a:lnTo>
                    <a:pt x="19635" y="9805"/>
                  </a:lnTo>
                  <a:lnTo>
                    <a:pt x="19638" y="9810"/>
                  </a:lnTo>
                  <a:lnTo>
                    <a:pt x="19644" y="9809"/>
                  </a:lnTo>
                  <a:lnTo>
                    <a:pt x="19650" y="9799"/>
                  </a:lnTo>
                  <a:lnTo>
                    <a:pt x="19652" y="9789"/>
                  </a:lnTo>
                  <a:lnTo>
                    <a:pt x="19651" y="9775"/>
                  </a:lnTo>
                  <a:lnTo>
                    <a:pt x="19644" y="9761"/>
                  </a:lnTo>
                  <a:lnTo>
                    <a:pt x="19641" y="9752"/>
                  </a:lnTo>
                  <a:lnTo>
                    <a:pt x="19638" y="9748"/>
                  </a:lnTo>
                  <a:lnTo>
                    <a:pt x="19637" y="9734"/>
                  </a:lnTo>
                  <a:lnTo>
                    <a:pt x="19640" y="9729"/>
                  </a:lnTo>
                  <a:lnTo>
                    <a:pt x="19646" y="9728"/>
                  </a:lnTo>
                  <a:lnTo>
                    <a:pt x="19636" y="9701"/>
                  </a:lnTo>
                  <a:lnTo>
                    <a:pt x="19631" y="9664"/>
                  </a:lnTo>
                  <a:lnTo>
                    <a:pt x="19629" y="9621"/>
                  </a:lnTo>
                  <a:lnTo>
                    <a:pt x="19631" y="9602"/>
                  </a:lnTo>
                  <a:lnTo>
                    <a:pt x="19632" y="9583"/>
                  </a:lnTo>
                  <a:lnTo>
                    <a:pt x="19641" y="9558"/>
                  </a:lnTo>
                  <a:lnTo>
                    <a:pt x="19646" y="9553"/>
                  </a:lnTo>
                  <a:lnTo>
                    <a:pt x="19649" y="9547"/>
                  </a:lnTo>
                  <a:lnTo>
                    <a:pt x="19658" y="9556"/>
                  </a:lnTo>
                  <a:lnTo>
                    <a:pt x="19662" y="9555"/>
                  </a:lnTo>
                  <a:lnTo>
                    <a:pt x="19665" y="9560"/>
                  </a:lnTo>
                  <a:lnTo>
                    <a:pt x="19665" y="9555"/>
                  </a:lnTo>
                  <a:lnTo>
                    <a:pt x="19667" y="9550"/>
                  </a:lnTo>
                  <a:lnTo>
                    <a:pt x="19664" y="9546"/>
                  </a:lnTo>
                  <a:lnTo>
                    <a:pt x="19652" y="9542"/>
                  </a:lnTo>
                  <a:lnTo>
                    <a:pt x="19648" y="9533"/>
                  </a:lnTo>
                  <a:lnTo>
                    <a:pt x="19647" y="9505"/>
                  </a:lnTo>
                  <a:lnTo>
                    <a:pt x="19649" y="9490"/>
                  </a:lnTo>
                  <a:lnTo>
                    <a:pt x="19658" y="9480"/>
                  </a:lnTo>
                  <a:lnTo>
                    <a:pt x="19661" y="9475"/>
                  </a:lnTo>
                  <a:lnTo>
                    <a:pt x="19664" y="9475"/>
                  </a:lnTo>
                  <a:lnTo>
                    <a:pt x="19670" y="9484"/>
                  </a:lnTo>
                  <a:lnTo>
                    <a:pt x="19673" y="9488"/>
                  </a:lnTo>
                  <a:lnTo>
                    <a:pt x="19676" y="9487"/>
                  </a:lnTo>
                  <a:lnTo>
                    <a:pt x="19682" y="9482"/>
                  </a:lnTo>
                  <a:lnTo>
                    <a:pt x="19688" y="9471"/>
                  </a:lnTo>
                  <a:lnTo>
                    <a:pt x="19687" y="9466"/>
                  </a:lnTo>
                  <a:lnTo>
                    <a:pt x="19684" y="9462"/>
                  </a:lnTo>
                  <a:lnTo>
                    <a:pt x="19663" y="9460"/>
                  </a:lnTo>
                  <a:lnTo>
                    <a:pt x="19662" y="9442"/>
                  </a:lnTo>
                  <a:lnTo>
                    <a:pt x="19667" y="9422"/>
                  </a:lnTo>
                  <a:lnTo>
                    <a:pt x="19670" y="9417"/>
                  </a:lnTo>
                  <a:lnTo>
                    <a:pt x="19670" y="9412"/>
                  </a:lnTo>
                  <a:lnTo>
                    <a:pt x="19672" y="9411"/>
                  </a:lnTo>
                  <a:lnTo>
                    <a:pt x="19691" y="9424"/>
                  </a:lnTo>
                  <a:lnTo>
                    <a:pt x="19694" y="9418"/>
                  </a:lnTo>
                  <a:lnTo>
                    <a:pt x="19694" y="9414"/>
                  </a:lnTo>
                  <a:lnTo>
                    <a:pt x="19688" y="9410"/>
                  </a:lnTo>
                  <a:lnTo>
                    <a:pt x="19687" y="9405"/>
                  </a:lnTo>
                  <a:lnTo>
                    <a:pt x="19699" y="9399"/>
                  </a:lnTo>
                  <a:lnTo>
                    <a:pt x="19699" y="9394"/>
                  </a:lnTo>
                  <a:lnTo>
                    <a:pt x="19675" y="9397"/>
                  </a:lnTo>
                  <a:lnTo>
                    <a:pt x="19674" y="9388"/>
                  </a:lnTo>
                  <a:lnTo>
                    <a:pt x="19683" y="9372"/>
                  </a:lnTo>
                  <a:lnTo>
                    <a:pt x="19685" y="9363"/>
                  </a:lnTo>
                  <a:lnTo>
                    <a:pt x="19682" y="9354"/>
                  </a:lnTo>
                  <a:lnTo>
                    <a:pt x="19683" y="9329"/>
                  </a:lnTo>
                  <a:lnTo>
                    <a:pt x="19686" y="9324"/>
                  </a:lnTo>
                  <a:lnTo>
                    <a:pt x="19692" y="9319"/>
                  </a:lnTo>
                  <a:lnTo>
                    <a:pt x="19694" y="9304"/>
                  </a:lnTo>
                  <a:lnTo>
                    <a:pt x="19697" y="9299"/>
                  </a:lnTo>
                  <a:lnTo>
                    <a:pt x="19690" y="9286"/>
                  </a:lnTo>
                  <a:lnTo>
                    <a:pt x="19689" y="9272"/>
                  </a:lnTo>
                  <a:lnTo>
                    <a:pt x="19694" y="9243"/>
                  </a:lnTo>
                  <a:lnTo>
                    <a:pt x="19699" y="9218"/>
                  </a:lnTo>
                  <a:lnTo>
                    <a:pt x="19702" y="9209"/>
                  </a:lnTo>
                  <a:lnTo>
                    <a:pt x="19707" y="9203"/>
                  </a:lnTo>
                  <a:lnTo>
                    <a:pt x="19706" y="9179"/>
                  </a:lnTo>
                  <a:lnTo>
                    <a:pt x="19708" y="9156"/>
                  </a:lnTo>
                  <a:lnTo>
                    <a:pt x="19711" y="9151"/>
                  </a:lnTo>
                  <a:lnTo>
                    <a:pt x="19717" y="9150"/>
                  </a:lnTo>
                  <a:lnTo>
                    <a:pt x="19720" y="9145"/>
                  </a:lnTo>
                  <a:lnTo>
                    <a:pt x="19719" y="9126"/>
                  </a:lnTo>
                  <a:lnTo>
                    <a:pt x="19709" y="9117"/>
                  </a:lnTo>
                  <a:lnTo>
                    <a:pt x="19709" y="9108"/>
                  </a:lnTo>
                  <a:lnTo>
                    <a:pt x="19711" y="9089"/>
                  </a:lnTo>
                  <a:lnTo>
                    <a:pt x="19714" y="9084"/>
                  </a:lnTo>
                  <a:lnTo>
                    <a:pt x="19719" y="9083"/>
                  </a:lnTo>
                  <a:lnTo>
                    <a:pt x="19722" y="9078"/>
                  </a:lnTo>
                  <a:lnTo>
                    <a:pt x="19725" y="9073"/>
                  </a:lnTo>
                  <a:lnTo>
                    <a:pt x="19722" y="9069"/>
                  </a:lnTo>
                  <a:lnTo>
                    <a:pt x="19721" y="9059"/>
                  </a:lnTo>
                  <a:lnTo>
                    <a:pt x="19727" y="9059"/>
                  </a:lnTo>
                  <a:lnTo>
                    <a:pt x="19730" y="9053"/>
                  </a:lnTo>
                  <a:lnTo>
                    <a:pt x="19733" y="9044"/>
                  </a:lnTo>
                  <a:lnTo>
                    <a:pt x="19729" y="9025"/>
                  </a:lnTo>
                  <a:lnTo>
                    <a:pt x="19731" y="9010"/>
                  </a:lnTo>
                  <a:lnTo>
                    <a:pt x="19739" y="8986"/>
                  </a:lnTo>
                  <a:lnTo>
                    <a:pt x="19741" y="8972"/>
                  </a:lnTo>
                  <a:lnTo>
                    <a:pt x="19741" y="8971"/>
                  </a:lnTo>
                  <a:lnTo>
                    <a:pt x="19740" y="8953"/>
                  </a:lnTo>
                  <a:lnTo>
                    <a:pt x="19737" y="8943"/>
                  </a:lnTo>
                  <a:lnTo>
                    <a:pt x="19736" y="8934"/>
                  </a:lnTo>
                  <a:lnTo>
                    <a:pt x="19739" y="8929"/>
                  </a:lnTo>
                  <a:lnTo>
                    <a:pt x="19739" y="8919"/>
                  </a:lnTo>
                  <a:lnTo>
                    <a:pt x="19741" y="8905"/>
                  </a:lnTo>
                  <a:lnTo>
                    <a:pt x="19743" y="8900"/>
                  </a:lnTo>
                  <a:lnTo>
                    <a:pt x="19747" y="8899"/>
                  </a:lnTo>
                  <a:lnTo>
                    <a:pt x="19749" y="8894"/>
                  </a:lnTo>
                  <a:lnTo>
                    <a:pt x="19753" y="8894"/>
                  </a:lnTo>
                  <a:lnTo>
                    <a:pt x="19753" y="8899"/>
                  </a:lnTo>
                  <a:lnTo>
                    <a:pt x="19755" y="8894"/>
                  </a:lnTo>
                  <a:lnTo>
                    <a:pt x="19755" y="8884"/>
                  </a:lnTo>
                  <a:lnTo>
                    <a:pt x="19757" y="8874"/>
                  </a:lnTo>
                  <a:lnTo>
                    <a:pt x="19757" y="8860"/>
                  </a:lnTo>
                  <a:lnTo>
                    <a:pt x="19759" y="8850"/>
                  </a:lnTo>
                  <a:lnTo>
                    <a:pt x="19758" y="8831"/>
                  </a:lnTo>
                  <a:lnTo>
                    <a:pt x="19761" y="8822"/>
                  </a:lnTo>
                  <a:lnTo>
                    <a:pt x="19761" y="8817"/>
                  </a:lnTo>
                  <a:lnTo>
                    <a:pt x="19757" y="8808"/>
                  </a:lnTo>
                  <a:lnTo>
                    <a:pt x="19754" y="8809"/>
                  </a:lnTo>
                  <a:lnTo>
                    <a:pt x="19754" y="8799"/>
                  </a:lnTo>
                  <a:lnTo>
                    <a:pt x="19757" y="8794"/>
                  </a:lnTo>
                  <a:lnTo>
                    <a:pt x="19756" y="8780"/>
                  </a:lnTo>
                  <a:lnTo>
                    <a:pt x="19759" y="8774"/>
                  </a:lnTo>
                  <a:lnTo>
                    <a:pt x="19761" y="8769"/>
                  </a:lnTo>
                  <a:lnTo>
                    <a:pt x="19764" y="8769"/>
                  </a:lnTo>
                  <a:lnTo>
                    <a:pt x="19767" y="8764"/>
                  </a:lnTo>
                  <a:lnTo>
                    <a:pt x="19770" y="8763"/>
                  </a:lnTo>
                  <a:lnTo>
                    <a:pt x="19771" y="8783"/>
                  </a:lnTo>
                  <a:lnTo>
                    <a:pt x="19775" y="8792"/>
                  </a:lnTo>
                  <a:lnTo>
                    <a:pt x="19778" y="8796"/>
                  </a:lnTo>
                  <a:lnTo>
                    <a:pt x="19781" y="8795"/>
                  </a:lnTo>
                  <a:lnTo>
                    <a:pt x="19780" y="8786"/>
                  </a:lnTo>
                  <a:lnTo>
                    <a:pt x="19782" y="8771"/>
                  </a:lnTo>
                  <a:lnTo>
                    <a:pt x="19785" y="8762"/>
                  </a:lnTo>
                  <a:lnTo>
                    <a:pt x="19787" y="8747"/>
                  </a:lnTo>
                  <a:lnTo>
                    <a:pt x="19790" y="8733"/>
                  </a:lnTo>
                  <a:lnTo>
                    <a:pt x="19792" y="8714"/>
                  </a:lnTo>
                  <a:lnTo>
                    <a:pt x="19797" y="8699"/>
                  </a:lnTo>
                  <a:lnTo>
                    <a:pt x="19799" y="8684"/>
                  </a:lnTo>
                  <a:lnTo>
                    <a:pt x="19796" y="8680"/>
                  </a:lnTo>
                  <a:lnTo>
                    <a:pt x="19793" y="8675"/>
                  </a:lnTo>
                  <a:lnTo>
                    <a:pt x="19789" y="8671"/>
                  </a:lnTo>
                  <a:lnTo>
                    <a:pt x="19787" y="8671"/>
                  </a:lnTo>
                  <a:lnTo>
                    <a:pt x="19784" y="8676"/>
                  </a:lnTo>
                  <a:lnTo>
                    <a:pt x="19769" y="8678"/>
                  </a:lnTo>
                  <a:lnTo>
                    <a:pt x="19769" y="8674"/>
                  </a:lnTo>
                  <a:lnTo>
                    <a:pt x="19765" y="8674"/>
                  </a:lnTo>
                  <a:lnTo>
                    <a:pt x="19765" y="8664"/>
                  </a:lnTo>
                  <a:lnTo>
                    <a:pt x="19768" y="8659"/>
                  </a:lnTo>
                  <a:lnTo>
                    <a:pt x="19767" y="8655"/>
                  </a:lnTo>
                  <a:lnTo>
                    <a:pt x="19777" y="8654"/>
                  </a:lnTo>
                  <a:lnTo>
                    <a:pt x="19776" y="8644"/>
                  </a:lnTo>
                  <a:lnTo>
                    <a:pt x="19773" y="8644"/>
                  </a:lnTo>
                  <a:lnTo>
                    <a:pt x="19773" y="8640"/>
                  </a:lnTo>
                  <a:lnTo>
                    <a:pt x="19752" y="8642"/>
                  </a:lnTo>
                  <a:lnTo>
                    <a:pt x="19749" y="8638"/>
                  </a:lnTo>
                  <a:lnTo>
                    <a:pt x="19746" y="8638"/>
                  </a:lnTo>
                  <a:lnTo>
                    <a:pt x="19745" y="8620"/>
                  </a:lnTo>
                  <a:lnTo>
                    <a:pt x="19747" y="8615"/>
                  </a:lnTo>
                  <a:lnTo>
                    <a:pt x="19757" y="8614"/>
                  </a:lnTo>
                  <a:lnTo>
                    <a:pt x="19760" y="8618"/>
                  </a:lnTo>
                  <a:lnTo>
                    <a:pt x="19766" y="8621"/>
                  </a:lnTo>
                  <a:lnTo>
                    <a:pt x="19775" y="8625"/>
                  </a:lnTo>
                  <a:lnTo>
                    <a:pt x="19784" y="8624"/>
                  </a:lnTo>
                  <a:lnTo>
                    <a:pt x="19784" y="8620"/>
                  </a:lnTo>
                  <a:lnTo>
                    <a:pt x="19781" y="8615"/>
                  </a:lnTo>
                  <a:lnTo>
                    <a:pt x="19781" y="8610"/>
                  </a:lnTo>
                  <a:lnTo>
                    <a:pt x="19778" y="8611"/>
                  </a:lnTo>
                  <a:lnTo>
                    <a:pt x="19774" y="8607"/>
                  </a:lnTo>
                  <a:lnTo>
                    <a:pt x="19771" y="8607"/>
                  </a:lnTo>
                  <a:lnTo>
                    <a:pt x="19771" y="8602"/>
                  </a:lnTo>
                  <a:lnTo>
                    <a:pt x="19767" y="8593"/>
                  </a:lnTo>
                  <a:lnTo>
                    <a:pt x="19767" y="8588"/>
                  </a:lnTo>
                  <a:lnTo>
                    <a:pt x="19770" y="8588"/>
                  </a:lnTo>
                  <a:lnTo>
                    <a:pt x="19774" y="8592"/>
                  </a:lnTo>
                  <a:lnTo>
                    <a:pt x="19777" y="8597"/>
                  </a:lnTo>
                  <a:lnTo>
                    <a:pt x="19780" y="8601"/>
                  </a:lnTo>
                  <a:lnTo>
                    <a:pt x="19786" y="8600"/>
                  </a:lnTo>
                  <a:lnTo>
                    <a:pt x="19786" y="8590"/>
                  </a:lnTo>
                  <a:lnTo>
                    <a:pt x="19782" y="8586"/>
                  </a:lnTo>
                  <a:lnTo>
                    <a:pt x="19779" y="8582"/>
                  </a:lnTo>
                  <a:lnTo>
                    <a:pt x="19779" y="8573"/>
                  </a:lnTo>
                  <a:lnTo>
                    <a:pt x="19782" y="8573"/>
                  </a:lnTo>
                  <a:lnTo>
                    <a:pt x="19785" y="8577"/>
                  </a:lnTo>
                  <a:lnTo>
                    <a:pt x="19788" y="8576"/>
                  </a:lnTo>
                  <a:lnTo>
                    <a:pt x="19791" y="8581"/>
                  </a:lnTo>
                  <a:lnTo>
                    <a:pt x="19794" y="8585"/>
                  </a:lnTo>
                  <a:lnTo>
                    <a:pt x="19795" y="8594"/>
                  </a:lnTo>
                  <a:lnTo>
                    <a:pt x="19798" y="8599"/>
                  </a:lnTo>
                  <a:lnTo>
                    <a:pt x="19802" y="8683"/>
                  </a:lnTo>
                  <a:lnTo>
                    <a:pt x="19805" y="8683"/>
                  </a:lnTo>
                  <a:lnTo>
                    <a:pt x="19804" y="8660"/>
                  </a:lnTo>
                  <a:lnTo>
                    <a:pt x="19806" y="8636"/>
                  </a:lnTo>
                  <a:lnTo>
                    <a:pt x="19801" y="8594"/>
                  </a:lnTo>
                  <a:lnTo>
                    <a:pt x="19800" y="8575"/>
                  </a:lnTo>
                  <a:lnTo>
                    <a:pt x="19796" y="8566"/>
                  </a:lnTo>
                  <a:lnTo>
                    <a:pt x="19796" y="8559"/>
                  </a:lnTo>
                  <a:lnTo>
                    <a:pt x="19796" y="8552"/>
                  </a:lnTo>
                  <a:lnTo>
                    <a:pt x="19792" y="8538"/>
                  </a:lnTo>
                  <a:lnTo>
                    <a:pt x="19791" y="8523"/>
                  </a:lnTo>
                  <a:lnTo>
                    <a:pt x="19785" y="8510"/>
                  </a:lnTo>
                  <a:lnTo>
                    <a:pt x="19784" y="8491"/>
                  </a:lnTo>
                  <a:lnTo>
                    <a:pt x="19777" y="8478"/>
                  </a:lnTo>
                  <a:lnTo>
                    <a:pt x="19776" y="8464"/>
                  </a:lnTo>
                  <a:lnTo>
                    <a:pt x="19773" y="8455"/>
                  </a:lnTo>
                  <a:lnTo>
                    <a:pt x="19769" y="8450"/>
                  </a:lnTo>
                  <a:lnTo>
                    <a:pt x="19766" y="8446"/>
                  </a:lnTo>
                  <a:lnTo>
                    <a:pt x="19767" y="8451"/>
                  </a:lnTo>
                  <a:lnTo>
                    <a:pt x="19763" y="8451"/>
                  </a:lnTo>
                  <a:lnTo>
                    <a:pt x="19764" y="8466"/>
                  </a:lnTo>
                  <a:lnTo>
                    <a:pt x="19767" y="8470"/>
                  </a:lnTo>
                  <a:lnTo>
                    <a:pt x="19771" y="8474"/>
                  </a:lnTo>
                  <a:lnTo>
                    <a:pt x="19771" y="8479"/>
                  </a:lnTo>
                  <a:lnTo>
                    <a:pt x="19768" y="8488"/>
                  </a:lnTo>
                  <a:lnTo>
                    <a:pt x="19765" y="8494"/>
                  </a:lnTo>
                  <a:lnTo>
                    <a:pt x="19766" y="8499"/>
                  </a:lnTo>
                  <a:lnTo>
                    <a:pt x="19763" y="8494"/>
                  </a:lnTo>
                  <a:lnTo>
                    <a:pt x="19757" y="8490"/>
                  </a:lnTo>
                  <a:lnTo>
                    <a:pt x="19753" y="8481"/>
                  </a:lnTo>
                  <a:lnTo>
                    <a:pt x="19749" y="8472"/>
                  </a:lnTo>
                  <a:lnTo>
                    <a:pt x="19746" y="8472"/>
                  </a:lnTo>
                  <a:lnTo>
                    <a:pt x="19743" y="8478"/>
                  </a:lnTo>
                  <a:lnTo>
                    <a:pt x="19741" y="8478"/>
                  </a:lnTo>
                  <a:lnTo>
                    <a:pt x="19738" y="8483"/>
                  </a:lnTo>
                  <a:lnTo>
                    <a:pt x="19738" y="8493"/>
                  </a:lnTo>
                  <a:lnTo>
                    <a:pt x="19732" y="8498"/>
                  </a:lnTo>
                  <a:lnTo>
                    <a:pt x="19727" y="8508"/>
                  </a:lnTo>
                  <a:lnTo>
                    <a:pt x="19724" y="8513"/>
                  </a:lnTo>
                  <a:lnTo>
                    <a:pt x="19723" y="8490"/>
                  </a:lnTo>
                  <a:lnTo>
                    <a:pt x="19726" y="8485"/>
                  </a:lnTo>
                  <a:lnTo>
                    <a:pt x="19728" y="8474"/>
                  </a:lnTo>
                  <a:lnTo>
                    <a:pt x="19731" y="8465"/>
                  </a:lnTo>
                  <a:lnTo>
                    <a:pt x="19734" y="8459"/>
                  </a:lnTo>
                  <a:lnTo>
                    <a:pt x="19739" y="8450"/>
                  </a:lnTo>
                  <a:lnTo>
                    <a:pt x="19742" y="8449"/>
                  </a:lnTo>
                  <a:lnTo>
                    <a:pt x="19745" y="8444"/>
                  </a:lnTo>
                  <a:lnTo>
                    <a:pt x="19742" y="8440"/>
                  </a:lnTo>
                  <a:lnTo>
                    <a:pt x="19717" y="8438"/>
                  </a:lnTo>
                  <a:lnTo>
                    <a:pt x="19714" y="8438"/>
                  </a:lnTo>
                  <a:lnTo>
                    <a:pt x="19714" y="8429"/>
                  </a:lnTo>
                  <a:lnTo>
                    <a:pt x="19717" y="8424"/>
                  </a:lnTo>
                  <a:lnTo>
                    <a:pt x="19726" y="8423"/>
                  </a:lnTo>
                  <a:lnTo>
                    <a:pt x="19728" y="8418"/>
                  </a:lnTo>
                  <a:lnTo>
                    <a:pt x="19728" y="8404"/>
                  </a:lnTo>
                  <a:lnTo>
                    <a:pt x="19731" y="8398"/>
                  </a:lnTo>
                  <a:lnTo>
                    <a:pt x="19737" y="8393"/>
                  </a:lnTo>
                  <a:lnTo>
                    <a:pt x="19742" y="8392"/>
                  </a:lnTo>
                  <a:lnTo>
                    <a:pt x="19746" y="8396"/>
                  </a:lnTo>
                  <a:lnTo>
                    <a:pt x="19749" y="8396"/>
                  </a:lnTo>
                  <a:lnTo>
                    <a:pt x="19749" y="8406"/>
                  </a:lnTo>
                  <a:lnTo>
                    <a:pt x="19753" y="8419"/>
                  </a:lnTo>
                  <a:lnTo>
                    <a:pt x="19753" y="8434"/>
                  </a:lnTo>
                  <a:lnTo>
                    <a:pt x="19757" y="8442"/>
                  </a:lnTo>
                  <a:lnTo>
                    <a:pt x="19760" y="8447"/>
                  </a:lnTo>
                  <a:lnTo>
                    <a:pt x="19763" y="8442"/>
                  </a:lnTo>
                  <a:lnTo>
                    <a:pt x="19766" y="8437"/>
                  </a:lnTo>
                  <a:lnTo>
                    <a:pt x="19765" y="8427"/>
                  </a:lnTo>
                  <a:lnTo>
                    <a:pt x="19758" y="8404"/>
                  </a:lnTo>
                  <a:lnTo>
                    <a:pt x="19754" y="8376"/>
                  </a:lnTo>
                  <a:lnTo>
                    <a:pt x="19743" y="8344"/>
                  </a:lnTo>
                  <a:lnTo>
                    <a:pt x="19739" y="8322"/>
                  </a:lnTo>
                  <a:lnTo>
                    <a:pt x="19729" y="8304"/>
                  </a:lnTo>
                  <a:lnTo>
                    <a:pt x="19729" y="8309"/>
                  </a:lnTo>
                  <a:lnTo>
                    <a:pt x="19726" y="8314"/>
                  </a:lnTo>
                  <a:lnTo>
                    <a:pt x="19727" y="8318"/>
                  </a:lnTo>
                  <a:lnTo>
                    <a:pt x="19714" y="8325"/>
                  </a:lnTo>
                  <a:lnTo>
                    <a:pt x="19700" y="8326"/>
                  </a:lnTo>
                  <a:lnTo>
                    <a:pt x="19687" y="8318"/>
                  </a:lnTo>
                  <a:lnTo>
                    <a:pt x="19668" y="8307"/>
                  </a:lnTo>
                  <a:lnTo>
                    <a:pt x="19655" y="8293"/>
                  </a:lnTo>
                  <a:lnTo>
                    <a:pt x="19640" y="8272"/>
                  </a:lnTo>
                  <a:lnTo>
                    <a:pt x="19626" y="8255"/>
                  </a:lnTo>
                  <a:lnTo>
                    <a:pt x="19619" y="8232"/>
                  </a:lnTo>
                  <a:lnTo>
                    <a:pt x="19618" y="8208"/>
                  </a:lnTo>
                  <a:lnTo>
                    <a:pt x="19611" y="8190"/>
                  </a:lnTo>
                  <a:lnTo>
                    <a:pt x="19601" y="8182"/>
                  </a:lnTo>
                  <a:lnTo>
                    <a:pt x="19579" y="8161"/>
                  </a:lnTo>
                  <a:lnTo>
                    <a:pt x="19563" y="8144"/>
                  </a:lnTo>
                  <a:lnTo>
                    <a:pt x="19553" y="8112"/>
                  </a:lnTo>
                  <a:lnTo>
                    <a:pt x="19548" y="8084"/>
                  </a:lnTo>
                  <a:lnTo>
                    <a:pt x="19546" y="8037"/>
                  </a:lnTo>
                  <a:lnTo>
                    <a:pt x="19542" y="8014"/>
                  </a:lnTo>
                  <a:lnTo>
                    <a:pt x="19535" y="8000"/>
                  </a:lnTo>
                  <a:lnTo>
                    <a:pt x="19528" y="7982"/>
                  </a:lnTo>
                  <a:lnTo>
                    <a:pt x="19521" y="7973"/>
                  </a:lnTo>
                  <a:lnTo>
                    <a:pt x="19518" y="7964"/>
                  </a:lnTo>
                  <a:lnTo>
                    <a:pt x="19512" y="7956"/>
                  </a:lnTo>
                  <a:lnTo>
                    <a:pt x="19506" y="7956"/>
                  </a:lnTo>
                  <a:lnTo>
                    <a:pt x="19499" y="7952"/>
                  </a:lnTo>
                  <a:lnTo>
                    <a:pt x="19490" y="7958"/>
                  </a:lnTo>
                  <a:lnTo>
                    <a:pt x="19487" y="7959"/>
                  </a:lnTo>
                  <a:lnTo>
                    <a:pt x="19481" y="7955"/>
                  </a:lnTo>
                  <a:lnTo>
                    <a:pt x="19481" y="7949"/>
                  </a:lnTo>
                  <a:lnTo>
                    <a:pt x="19483" y="7940"/>
                  </a:lnTo>
                  <a:lnTo>
                    <a:pt x="19480" y="7936"/>
                  </a:lnTo>
                  <a:lnTo>
                    <a:pt x="19468" y="7927"/>
                  </a:lnTo>
                  <a:lnTo>
                    <a:pt x="19458" y="7914"/>
                  </a:lnTo>
                  <a:lnTo>
                    <a:pt x="19457" y="7900"/>
                  </a:lnTo>
                  <a:lnTo>
                    <a:pt x="19454" y="7896"/>
                  </a:lnTo>
                  <a:lnTo>
                    <a:pt x="19442" y="7893"/>
                  </a:lnTo>
                  <a:lnTo>
                    <a:pt x="19429" y="7876"/>
                  </a:lnTo>
                  <a:lnTo>
                    <a:pt x="19428" y="7866"/>
                  </a:lnTo>
                  <a:lnTo>
                    <a:pt x="19430" y="7847"/>
                  </a:lnTo>
                  <a:lnTo>
                    <a:pt x="19429" y="7819"/>
                  </a:lnTo>
                  <a:lnTo>
                    <a:pt x="19424" y="7791"/>
                  </a:lnTo>
                  <a:lnTo>
                    <a:pt x="19424" y="7781"/>
                  </a:lnTo>
                  <a:lnTo>
                    <a:pt x="19421" y="7777"/>
                  </a:lnTo>
                  <a:lnTo>
                    <a:pt x="19412" y="7774"/>
                  </a:lnTo>
                  <a:lnTo>
                    <a:pt x="19402" y="7765"/>
                  </a:lnTo>
                  <a:lnTo>
                    <a:pt x="19401" y="7750"/>
                  </a:lnTo>
                  <a:lnTo>
                    <a:pt x="19398" y="7742"/>
                  </a:lnTo>
                  <a:lnTo>
                    <a:pt x="19400" y="7723"/>
                  </a:lnTo>
                  <a:lnTo>
                    <a:pt x="19403" y="7712"/>
                  </a:lnTo>
                  <a:lnTo>
                    <a:pt x="19408" y="7707"/>
                  </a:lnTo>
                  <a:lnTo>
                    <a:pt x="19411" y="7707"/>
                  </a:lnTo>
                  <a:lnTo>
                    <a:pt x="19414" y="7697"/>
                  </a:lnTo>
                  <a:lnTo>
                    <a:pt x="19416" y="7682"/>
                  </a:lnTo>
                  <a:lnTo>
                    <a:pt x="19418" y="7659"/>
                  </a:lnTo>
                  <a:lnTo>
                    <a:pt x="19418" y="7653"/>
                  </a:lnTo>
                  <a:lnTo>
                    <a:pt x="19421" y="7648"/>
                  </a:lnTo>
                  <a:lnTo>
                    <a:pt x="19426" y="7648"/>
                  </a:lnTo>
                  <a:lnTo>
                    <a:pt x="19430" y="7648"/>
                  </a:lnTo>
                  <a:lnTo>
                    <a:pt x="19428" y="7672"/>
                  </a:lnTo>
                  <a:lnTo>
                    <a:pt x="19425" y="7686"/>
                  </a:lnTo>
                  <a:lnTo>
                    <a:pt x="19429" y="7695"/>
                  </a:lnTo>
                  <a:lnTo>
                    <a:pt x="19426" y="7705"/>
                  </a:lnTo>
                  <a:lnTo>
                    <a:pt x="19424" y="7710"/>
                  </a:lnTo>
                  <a:lnTo>
                    <a:pt x="19421" y="7720"/>
                  </a:lnTo>
                  <a:lnTo>
                    <a:pt x="19415" y="7725"/>
                  </a:lnTo>
                  <a:lnTo>
                    <a:pt x="19416" y="7735"/>
                  </a:lnTo>
                  <a:lnTo>
                    <a:pt x="19413" y="7740"/>
                  </a:lnTo>
                  <a:lnTo>
                    <a:pt x="19416" y="7744"/>
                  </a:lnTo>
                  <a:lnTo>
                    <a:pt x="19429" y="7752"/>
                  </a:lnTo>
                  <a:lnTo>
                    <a:pt x="19435" y="7761"/>
                  </a:lnTo>
                  <a:lnTo>
                    <a:pt x="19442" y="7770"/>
                  </a:lnTo>
                  <a:lnTo>
                    <a:pt x="19443" y="7788"/>
                  </a:lnTo>
                  <a:lnTo>
                    <a:pt x="19440" y="7798"/>
                  </a:lnTo>
                  <a:lnTo>
                    <a:pt x="19440" y="7803"/>
                  </a:lnTo>
                  <a:lnTo>
                    <a:pt x="19444" y="7812"/>
                  </a:lnTo>
                  <a:lnTo>
                    <a:pt x="19445" y="7831"/>
                  </a:lnTo>
                  <a:lnTo>
                    <a:pt x="19448" y="7840"/>
                  </a:lnTo>
                  <a:lnTo>
                    <a:pt x="19446" y="7845"/>
                  </a:lnTo>
                  <a:lnTo>
                    <a:pt x="19449" y="7854"/>
                  </a:lnTo>
                  <a:lnTo>
                    <a:pt x="19449" y="7864"/>
                  </a:lnTo>
                  <a:lnTo>
                    <a:pt x="19452" y="7863"/>
                  </a:lnTo>
                  <a:lnTo>
                    <a:pt x="19456" y="7868"/>
                  </a:lnTo>
                  <a:lnTo>
                    <a:pt x="19474" y="7865"/>
                  </a:lnTo>
                  <a:lnTo>
                    <a:pt x="19486" y="7878"/>
                  </a:lnTo>
                  <a:lnTo>
                    <a:pt x="19506" y="7899"/>
                  </a:lnTo>
                  <a:lnTo>
                    <a:pt x="19521" y="7912"/>
                  </a:lnTo>
                  <a:lnTo>
                    <a:pt x="19537" y="7929"/>
                  </a:lnTo>
                  <a:lnTo>
                    <a:pt x="19546" y="7927"/>
                  </a:lnTo>
                  <a:lnTo>
                    <a:pt x="19563" y="7949"/>
                  </a:lnTo>
                  <a:lnTo>
                    <a:pt x="19575" y="7957"/>
                  </a:lnTo>
                  <a:lnTo>
                    <a:pt x="19581" y="7951"/>
                  </a:lnTo>
                  <a:lnTo>
                    <a:pt x="19587" y="7951"/>
                  </a:lnTo>
                  <a:lnTo>
                    <a:pt x="19590" y="7960"/>
                  </a:lnTo>
                  <a:lnTo>
                    <a:pt x="19602" y="7959"/>
                  </a:lnTo>
                  <a:lnTo>
                    <a:pt x="19618" y="7961"/>
                  </a:lnTo>
                  <a:lnTo>
                    <a:pt x="19621" y="7971"/>
                  </a:lnTo>
                  <a:lnTo>
                    <a:pt x="19624" y="7970"/>
                  </a:lnTo>
                  <a:lnTo>
                    <a:pt x="19627" y="7974"/>
                  </a:lnTo>
                  <a:lnTo>
                    <a:pt x="19629" y="7998"/>
                  </a:lnTo>
                  <a:lnTo>
                    <a:pt x="19632" y="8003"/>
                  </a:lnTo>
                  <a:lnTo>
                    <a:pt x="19645" y="8015"/>
                  </a:lnTo>
                  <a:lnTo>
                    <a:pt x="19651" y="8014"/>
                  </a:lnTo>
                  <a:lnTo>
                    <a:pt x="19653" y="7995"/>
                  </a:lnTo>
                  <a:lnTo>
                    <a:pt x="19658" y="7985"/>
                  </a:lnTo>
                  <a:lnTo>
                    <a:pt x="19670" y="7974"/>
                  </a:lnTo>
                  <a:lnTo>
                    <a:pt x="19679" y="7968"/>
                  </a:lnTo>
                  <a:lnTo>
                    <a:pt x="19685" y="7968"/>
                  </a:lnTo>
                  <a:lnTo>
                    <a:pt x="19691" y="7981"/>
                  </a:lnTo>
                  <a:lnTo>
                    <a:pt x="19692" y="7986"/>
                  </a:lnTo>
                  <a:lnTo>
                    <a:pt x="19698" y="7985"/>
                  </a:lnTo>
                  <a:lnTo>
                    <a:pt x="19712" y="7978"/>
                  </a:lnTo>
                  <a:lnTo>
                    <a:pt x="19715" y="7973"/>
                  </a:lnTo>
                  <a:lnTo>
                    <a:pt x="19724" y="7972"/>
                  </a:lnTo>
                  <a:lnTo>
                    <a:pt x="19737" y="7975"/>
                  </a:lnTo>
                  <a:lnTo>
                    <a:pt x="19740" y="7980"/>
                  </a:lnTo>
                  <a:lnTo>
                    <a:pt x="19746" y="7983"/>
                  </a:lnTo>
                  <a:lnTo>
                    <a:pt x="19753" y="8006"/>
                  </a:lnTo>
                  <a:lnTo>
                    <a:pt x="19753" y="8011"/>
                  </a:lnTo>
                  <a:lnTo>
                    <a:pt x="19757" y="8016"/>
                  </a:lnTo>
                  <a:lnTo>
                    <a:pt x="19757" y="8020"/>
                  </a:lnTo>
                  <a:lnTo>
                    <a:pt x="19754" y="8030"/>
                  </a:lnTo>
                  <a:lnTo>
                    <a:pt x="19755" y="8049"/>
                  </a:lnTo>
                  <a:lnTo>
                    <a:pt x="19750" y="8064"/>
                  </a:lnTo>
                  <a:lnTo>
                    <a:pt x="19751" y="8087"/>
                  </a:lnTo>
                  <a:lnTo>
                    <a:pt x="19746" y="8112"/>
                  </a:lnTo>
                  <a:lnTo>
                    <a:pt x="19749" y="8159"/>
                  </a:lnTo>
                  <a:lnTo>
                    <a:pt x="19752" y="8164"/>
                  </a:lnTo>
                  <a:lnTo>
                    <a:pt x="19753" y="8182"/>
                  </a:lnTo>
                  <a:lnTo>
                    <a:pt x="19756" y="8182"/>
                  </a:lnTo>
                  <a:lnTo>
                    <a:pt x="19762" y="8176"/>
                  </a:lnTo>
                  <a:lnTo>
                    <a:pt x="19765" y="8176"/>
                  </a:lnTo>
                  <a:lnTo>
                    <a:pt x="19767" y="8171"/>
                  </a:lnTo>
                  <a:lnTo>
                    <a:pt x="19771" y="8170"/>
                  </a:lnTo>
                  <a:lnTo>
                    <a:pt x="19774" y="8165"/>
                  </a:lnTo>
                  <a:lnTo>
                    <a:pt x="19776" y="8160"/>
                  </a:lnTo>
                  <a:lnTo>
                    <a:pt x="19779" y="8160"/>
                  </a:lnTo>
                  <a:lnTo>
                    <a:pt x="19785" y="8154"/>
                  </a:lnTo>
                  <a:lnTo>
                    <a:pt x="19788" y="8154"/>
                  </a:lnTo>
                  <a:lnTo>
                    <a:pt x="19787" y="8149"/>
                  </a:lnTo>
                  <a:lnTo>
                    <a:pt x="19779" y="8150"/>
                  </a:lnTo>
                  <a:lnTo>
                    <a:pt x="19772" y="8146"/>
                  </a:lnTo>
                  <a:lnTo>
                    <a:pt x="19751" y="8149"/>
                  </a:lnTo>
                  <a:lnTo>
                    <a:pt x="19760" y="8143"/>
                  </a:lnTo>
                  <a:lnTo>
                    <a:pt x="19784" y="8140"/>
                  </a:lnTo>
                  <a:lnTo>
                    <a:pt x="19784" y="8135"/>
                  </a:lnTo>
                  <a:lnTo>
                    <a:pt x="19781" y="8136"/>
                  </a:lnTo>
                  <a:lnTo>
                    <a:pt x="19778" y="8132"/>
                  </a:lnTo>
                  <a:lnTo>
                    <a:pt x="19780" y="8126"/>
                  </a:lnTo>
                  <a:lnTo>
                    <a:pt x="19784" y="8130"/>
                  </a:lnTo>
                  <a:lnTo>
                    <a:pt x="19787" y="8125"/>
                  </a:lnTo>
                  <a:lnTo>
                    <a:pt x="19783" y="8121"/>
                  </a:lnTo>
                  <a:lnTo>
                    <a:pt x="19782" y="8098"/>
                  </a:lnTo>
                  <a:lnTo>
                    <a:pt x="19787" y="8088"/>
                  </a:lnTo>
                  <a:lnTo>
                    <a:pt x="19793" y="8082"/>
                  </a:lnTo>
                  <a:lnTo>
                    <a:pt x="19799" y="8072"/>
                  </a:lnTo>
                  <a:lnTo>
                    <a:pt x="19805" y="8071"/>
                  </a:lnTo>
                  <a:lnTo>
                    <a:pt x="19808" y="8066"/>
                  </a:lnTo>
                  <a:lnTo>
                    <a:pt x="19807" y="8062"/>
                  </a:lnTo>
                  <a:lnTo>
                    <a:pt x="19810" y="8052"/>
                  </a:lnTo>
                  <a:lnTo>
                    <a:pt x="19812" y="8037"/>
                  </a:lnTo>
                  <a:lnTo>
                    <a:pt x="19812" y="8032"/>
                  </a:lnTo>
                  <a:lnTo>
                    <a:pt x="19809" y="8028"/>
                  </a:lnTo>
                  <a:lnTo>
                    <a:pt x="19803" y="8024"/>
                  </a:lnTo>
                  <a:lnTo>
                    <a:pt x="19799" y="8015"/>
                  </a:lnTo>
                  <a:lnTo>
                    <a:pt x="19799" y="8006"/>
                  </a:lnTo>
                  <a:lnTo>
                    <a:pt x="19801" y="8000"/>
                  </a:lnTo>
                  <a:lnTo>
                    <a:pt x="19807" y="7995"/>
                  </a:lnTo>
                  <a:lnTo>
                    <a:pt x="19813" y="7989"/>
                  </a:lnTo>
                  <a:lnTo>
                    <a:pt x="19819" y="7988"/>
                  </a:lnTo>
                  <a:lnTo>
                    <a:pt x="19816" y="7942"/>
                  </a:lnTo>
                  <a:lnTo>
                    <a:pt x="19813" y="7933"/>
                  </a:lnTo>
                  <a:lnTo>
                    <a:pt x="19816" y="7927"/>
                  </a:lnTo>
                  <a:lnTo>
                    <a:pt x="19818" y="7918"/>
                  </a:lnTo>
                  <a:lnTo>
                    <a:pt x="19818" y="7913"/>
                  </a:lnTo>
                  <a:lnTo>
                    <a:pt x="19821" y="7908"/>
                  </a:lnTo>
                  <a:lnTo>
                    <a:pt x="19824" y="7903"/>
                  </a:lnTo>
                  <a:lnTo>
                    <a:pt x="19826" y="7898"/>
                  </a:lnTo>
                  <a:lnTo>
                    <a:pt x="19829" y="7893"/>
                  </a:lnTo>
                  <a:lnTo>
                    <a:pt x="19829" y="7878"/>
                  </a:lnTo>
                  <a:lnTo>
                    <a:pt x="19834" y="7873"/>
                  </a:lnTo>
                  <a:lnTo>
                    <a:pt x="19837" y="7868"/>
                  </a:lnTo>
                  <a:lnTo>
                    <a:pt x="19836" y="7835"/>
                  </a:lnTo>
                  <a:lnTo>
                    <a:pt x="19832" y="7835"/>
                  </a:lnTo>
                  <a:lnTo>
                    <a:pt x="19829" y="7831"/>
                  </a:lnTo>
                  <a:lnTo>
                    <a:pt x="19826" y="7831"/>
                  </a:lnTo>
                  <a:lnTo>
                    <a:pt x="19823" y="7836"/>
                  </a:lnTo>
                  <a:lnTo>
                    <a:pt x="19818" y="7837"/>
                  </a:lnTo>
                  <a:lnTo>
                    <a:pt x="19817" y="7832"/>
                  </a:lnTo>
                  <a:lnTo>
                    <a:pt x="19814" y="7833"/>
                  </a:lnTo>
                  <a:lnTo>
                    <a:pt x="19814" y="7823"/>
                  </a:lnTo>
                  <a:lnTo>
                    <a:pt x="19819" y="7818"/>
                  </a:lnTo>
                  <a:lnTo>
                    <a:pt x="19831" y="7816"/>
                  </a:lnTo>
                  <a:lnTo>
                    <a:pt x="19837" y="7811"/>
                  </a:lnTo>
                  <a:lnTo>
                    <a:pt x="19849" y="7810"/>
                  </a:lnTo>
                  <a:lnTo>
                    <a:pt x="19852" y="7804"/>
                  </a:lnTo>
                  <a:lnTo>
                    <a:pt x="19851" y="7781"/>
                  </a:lnTo>
                  <a:lnTo>
                    <a:pt x="19853" y="7771"/>
                  </a:lnTo>
                  <a:lnTo>
                    <a:pt x="19853" y="7761"/>
                  </a:lnTo>
                  <a:lnTo>
                    <a:pt x="19855" y="7747"/>
                  </a:lnTo>
                  <a:lnTo>
                    <a:pt x="19858" y="7742"/>
                  </a:lnTo>
                  <a:lnTo>
                    <a:pt x="19861" y="7742"/>
                  </a:lnTo>
                  <a:lnTo>
                    <a:pt x="19865" y="7750"/>
                  </a:lnTo>
                  <a:lnTo>
                    <a:pt x="19868" y="7755"/>
                  </a:lnTo>
                  <a:lnTo>
                    <a:pt x="19874" y="7754"/>
                  </a:lnTo>
                  <a:lnTo>
                    <a:pt x="19873" y="7750"/>
                  </a:lnTo>
                  <a:lnTo>
                    <a:pt x="19876" y="7744"/>
                  </a:lnTo>
                  <a:lnTo>
                    <a:pt x="19882" y="7729"/>
                  </a:lnTo>
                  <a:lnTo>
                    <a:pt x="19884" y="7725"/>
                  </a:lnTo>
                  <a:lnTo>
                    <a:pt x="19890" y="7714"/>
                  </a:lnTo>
                  <a:lnTo>
                    <a:pt x="19887" y="7710"/>
                  </a:lnTo>
                  <a:lnTo>
                    <a:pt x="19883" y="7705"/>
                  </a:lnTo>
                  <a:lnTo>
                    <a:pt x="19871" y="7702"/>
                  </a:lnTo>
                  <a:lnTo>
                    <a:pt x="19868" y="7698"/>
                  </a:lnTo>
                  <a:lnTo>
                    <a:pt x="19868" y="7693"/>
                  </a:lnTo>
                  <a:lnTo>
                    <a:pt x="19870" y="7679"/>
                  </a:lnTo>
                  <a:lnTo>
                    <a:pt x="19872" y="7659"/>
                  </a:lnTo>
                  <a:lnTo>
                    <a:pt x="19875" y="7654"/>
                  </a:lnTo>
                  <a:lnTo>
                    <a:pt x="19878" y="7659"/>
                  </a:lnTo>
                  <a:lnTo>
                    <a:pt x="19884" y="7668"/>
                  </a:lnTo>
                  <a:lnTo>
                    <a:pt x="19888" y="7672"/>
                  </a:lnTo>
                  <a:lnTo>
                    <a:pt x="19897" y="7671"/>
                  </a:lnTo>
                  <a:lnTo>
                    <a:pt x="19896" y="7666"/>
                  </a:lnTo>
                  <a:lnTo>
                    <a:pt x="19893" y="7648"/>
                  </a:lnTo>
                  <a:lnTo>
                    <a:pt x="19886" y="7639"/>
                  </a:lnTo>
                  <a:lnTo>
                    <a:pt x="19889" y="7638"/>
                  </a:lnTo>
                  <a:lnTo>
                    <a:pt x="19895" y="7633"/>
                  </a:lnTo>
                  <a:lnTo>
                    <a:pt x="19895" y="7628"/>
                  </a:lnTo>
                  <a:lnTo>
                    <a:pt x="19885" y="7615"/>
                  </a:lnTo>
                  <a:lnTo>
                    <a:pt x="19879" y="7611"/>
                  </a:lnTo>
                  <a:lnTo>
                    <a:pt x="19875" y="7607"/>
                  </a:lnTo>
                  <a:lnTo>
                    <a:pt x="19878" y="7592"/>
                  </a:lnTo>
                  <a:lnTo>
                    <a:pt x="19880" y="7587"/>
                  </a:lnTo>
                  <a:lnTo>
                    <a:pt x="19883" y="7578"/>
                  </a:lnTo>
                  <a:lnTo>
                    <a:pt x="19892" y="7571"/>
                  </a:lnTo>
                  <a:lnTo>
                    <a:pt x="19904" y="7570"/>
                  </a:lnTo>
                  <a:lnTo>
                    <a:pt x="19904" y="7575"/>
                  </a:lnTo>
                  <a:lnTo>
                    <a:pt x="19908" y="7588"/>
                  </a:lnTo>
                  <a:lnTo>
                    <a:pt x="19911" y="7593"/>
                  </a:lnTo>
                  <a:lnTo>
                    <a:pt x="19914" y="7597"/>
                  </a:lnTo>
                  <a:lnTo>
                    <a:pt x="19917" y="7597"/>
                  </a:lnTo>
                  <a:lnTo>
                    <a:pt x="19920" y="7592"/>
                  </a:lnTo>
                  <a:lnTo>
                    <a:pt x="19923" y="7582"/>
                  </a:lnTo>
                  <a:lnTo>
                    <a:pt x="19922" y="7573"/>
                  </a:lnTo>
                  <a:lnTo>
                    <a:pt x="19919" y="7568"/>
                  </a:lnTo>
                  <a:lnTo>
                    <a:pt x="19910" y="7560"/>
                  </a:lnTo>
                  <a:lnTo>
                    <a:pt x="19900" y="7547"/>
                  </a:lnTo>
                  <a:lnTo>
                    <a:pt x="19899" y="7533"/>
                  </a:lnTo>
                  <a:lnTo>
                    <a:pt x="19902" y="7523"/>
                  </a:lnTo>
                  <a:lnTo>
                    <a:pt x="19904" y="7518"/>
                  </a:lnTo>
                  <a:lnTo>
                    <a:pt x="19910" y="7512"/>
                  </a:lnTo>
                  <a:lnTo>
                    <a:pt x="19916" y="7512"/>
                  </a:lnTo>
                  <a:lnTo>
                    <a:pt x="19922" y="7506"/>
                  </a:lnTo>
                  <a:lnTo>
                    <a:pt x="19920" y="7473"/>
                  </a:lnTo>
                  <a:lnTo>
                    <a:pt x="19923" y="7473"/>
                  </a:lnTo>
                  <a:lnTo>
                    <a:pt x="19932" y="7467"/>
                  </a:lnTo>
                  <a:lnTo>
                    <a:pt x="19947" y="7403"/>
                  </a:lnTo>
                  <a:lnTo>
                    <a:pt x="19943" y="7399"/>
                  </a:lnTo>
                  <a:lnTo>
                    <a:pt x="19937" y="7400"/>
                  </a:lnTo>
                  <a:lnTo>
                    <a:pt x="19940" y="7395"/>
                  </a:lnTo>
                  <a:lnTo>
                    <a:pt x="19940" y="7381"/>
                  </a:lnTo>
                  <a:lnTo>
                    <a:pt x="19937" y="7381"/>
                  </a:lnTo>
                  <a:lnTo>
                    <a:pt x="19931" y="7386"/>
                  </a:lnTo>
                  <a:lnTo>
                    <a:pt x="19928" y="7383"/>
                  </a:lnTo>
                  <a:lnTo>
                    <a:pt x="19923" y="7350"/>
                  </a:lnTo>
                  <a:lnTo>
                    <a:pt x="19919" y="7336"/>
                  </a:lnTo>
                  <a:lnTo>
                    <a:pt x="19921" y="7317"/>
                  </a:lnTo>
                  <a:lnTo>
                    <a:pt x="19921" y="7312"/>
                  </a:lnTo>
                  <a:lnTo>
                    <a:pt x="19929" y="7296"/>
                  </a:lnTo>
                  <a:lnTo>
                    <a:pt x="19935" y="7286"/>
                  </a:lnTo>
                  <a:lnTo>
                    <a:pt x="19935" y="7281"/>
                  </a:lnTo>
                  <a:lnTo>
                    <a:pt x="19928" y="7273"/>
                  </a:lnTo>
                  <a:lnTo>
                    <a:pt x="19928" y="7268"/>
                  </a:lnTo>
                  <a:lnTo>
                    <a:pt x="19932" y="7229"/>
                  </a:lnTo>
                  <a:lnTo>
                    <a:pt x="19932" y="7220"/>
                  </a:lnTo>
                  <a:lnTo>
                    <a:pt x="19925" y="7212"/>
                  </a:lnTo>
                  <a:lnTo>
                    <a:pt x="19922" y="7202"/>
                  </a:lnTo>
                  <a:lnTo>
                    <a:pt x="19918" y="7193"/>
                  </a:lnTo>
                  <a:lnTo>
                    <a:pt x="19918" y="7184"/>
                  </a:lnTo>
                  <a:lnTo>
                    <a:pt x="19920" y="7174"/>
                  </a:lnTo>
                  <a:lnTo>
                    <a:pt x="19919" y="7155"/>
                  </a:lnTo>
                  <a:lnTo>
                    <a:pt x="19907" y="7157"/>
                  </a:lnTo>
                  <a:lnTo>
                    <a:pt x="19904" y="7152"/>
                  </a:lnTo>
                  <a:lnTo>
                    <a:pt x="19904" y="7143"/>
                  </a:lnTo>
                  <a:lnTo>
                    <a:pt x="19907" y="7143"/>
                  </a:lnTo>
                  <a:lnTo>
                    <a:pt x="19922" y="7150"/>
                  </a:lnTo>
                  <a:lnTo>
                    <a:pt x="19928" y="7149"/>
                  </a:lnTo>
                  <a:lnTo>
                    <a:pt x="19927" y="7121"/>
                  </a:lnTo>
                  <a:lnTo>
                    <a:pt x="19918" y="7122"/>
                  </a:lnTo>
                  <a:lnTo>
                    <a:pt x="19917" y="7117"/>
                  </a:lnTo>
                  <a:lnTo>
                    <a:pt x="19923" y="7112"/>
                  </a:lnTo>
                  <a:lnTo>
                    <a:pt x="19926" y="7112"/>
                  </a:lnTo>
                  <a:lnTo>
                    <a:pt x="19929" y="7107"/>
                  </a:lnTo>
                  <a:lnTo>
                    <a:pt x="19931" y="7083"/>
                  </a:lnTo>
                  <a:lnTo>
                    <a:pt x="19931" y="7078"/>
                  </a:lnTo>
                  <a:lnTo>
                    <a:pt x="19927" y="7078"/>
                  </a:lnTo>
                  <a:lnTo>
                    <a:pt x="19913" y="7090"/>
                  </a:lnTo>
                  <a:lnTo>
                    <a:pt x="19910" y="7090"/>
                  </a:lnTo>
                  <a:lnTo>
                    <a:pt x="19907" y="7086"/>
                  </a:lnTo>
                  <a:lnTo>
                    <a:pt x="19907" y="7081"/>
                  </a:lnTo>
                  <a:lnTo>
                    <a:pt x="19903" y="7072"/>
                  </a:lnTo>
                  <a:lnTo>
                    <a:pt x="19903" y="7067"/>
                  </a:lnTo>
                  <a:lnTo>
                    <a:pt x="19906" y="7067"/>
                  </a:lnTo>
                  <a:lnTo>
                    <a:pt x="19915" y="7071"/>
                  </a:lnTo>
                  <a:lnTo>
                    <a:pt x="19924" y="7069"/>
                  </a:lnTo>
                  <a:lnTo>
                    <a:pt x="19927" y="7064"/>
                  </a:lnTo>
                  <a:lnTo>
                    <a:pt x="19930" y="7063"/>
                  </a:lnTo>
                  <a:lnTo>
                    <a:pt x="19932" y="7059"/>
                  </a:lnTo>
                  <a:lnTo>
                    <a:pt x="19924" y="7007"/>
                  </a:lnTo>
                  <a:lnTo>
                    <a:pt x="19924" y="6998"/>
                  </a:lnTo>
                  <a:lnTo>
                    <a:pt x="19923" y="6927"/>
                  </a:lnTo>
                  <a:lnTo>
                    <a:pt x="19921" y="6894"/>
                  </a:lnTo>
                  <a:lnTo>
                    <a:pt x="19917" y="6871"/>
                  </a:lnTo>
                  <a:lnTo>
                    <a:pt x="19913" y="6848"/>
                  </a:lnTo>
                  <a:lnTo>
                    <a:pt x="19909" y="6829"/>
                  </a:lnTo>
                  <a:lnTo>
                    <a:pt x="19905" y="6816"/>
                  </a:lnTo>
                  <a:lnTo>
                    <a:pt x="19902" y="6802"/>
                  </a:lnTo>
                  <a:lnTo>
                    <a:pt x="19898" y="6793"/>
                  </a:lnTo>
                  <a:lnTo>
                    <a:pt x="19892" y="6784"/>
                  </a:lnTo>
                  <a:lnTo>
                    <a:pt x="19891" y="6779"/>
                  </a:lnTo>
                  <a:lnTo>
                    <a:pt x="19882" y="6776"/>
                  </a:lnTo>
                  <a:lnTo>
                    <a:pt x="19879" y="6776"/>
                  </a:lnTo>
                  <a:lnTo>
                    <a:pt x="19879" y="6780"/>
                  </a:lnTo>
                  <a:lnTo>
                    <a:pt x="19889" y="6794"/>
                  </a:lnTo>
                  <a:lnTo>
                    <a:pt x="19896" y="6807"/>
                  </a:lnTo>
                  <a:lnTo>
                    <a:pt x="19896" y="6826"/>
                  </a:lnTo>
                  <a:lnTo>
                    <a:pt x="19835" y="6805"/>
                  </a:lnTo>
                  <a:lnTo>
                    <a:pt x="19832" y="6810"/>
                  </a:lnTo>
                  <a:lnTo>
                    <a:pt x="19830" y="6820"/>
                  </a:lnTo>
                  <a:lnTo>
                    <a:pt x="19827" y="6820"/>
                  </a:lnTo>
                  <a:lnTo>
                    <a:pt x="19820" y="6816"/>
                  </a:lnTo>
                  <a:lnTo>
                    <a:pt x="19815" y="6817"/>
                  </a:lnTo>
                  <a:lnTo>
                    <a:pt x="19815" y="6831"/>
                  </a:lnTo>
                  <a:lnTo>
                    <a:pt x="19812" y="6831"/>
                  </a:lnTo>
                  <a:lnTo>
                    <a:pt x="19806" y="6837"/>
                  </a:lnTo>
                  <a:lnTo>
                    <a:pt x="19794" y="6834"/>
                  </a:lnTo>
                  <a:lnTo>
                    <a:pt x="19785" y="6826"/>
                  </a:lnTo>
                  <a:lnTo>
                    <a:pt x="19782" y="6826"/>
                  </a:lnTo>
                  <a:lnTo>
                    <a:pt x="19775" y="6812"/>
                  </a:lnTo>
                  <a:lnTo>
                    <a:pt x="19766" y="6814"/>
                  </a:lnTo>
                  <a:lnTo>
                    <a:pt x="19763" y="6819"/>
                  </a:lnTo>
                  <a:lnTo>
                    <a:pt x="19758" y="6829"/>
                  </a:lnTo>
                  <a:lnTo>
                    <a:pt x="19755" y="6834"/>
                  </a:lnTo>
                  <a:lnTo>
                    <a:pt x="19749" y="6835"/>
                  </a:lnTo>
                  <a:lnTo>
                    <a:pt x="19746" y="6830"/>
                  </a:lnTo>
                  <a:lnTo>
                    <a:pt x="19745" y="6826"/>
                  </a:lnTo>
                  <a:lnTo>
                    <a:pt x="19751" y="6816"/>
                  </a:lnTo>
                  <a:lnTo>
                    <a:pt x="19757" y="6805"/>
                  </a:lnTo>
                  <a:lnTo>
                    <a:pt x="19759" y="6800"/>
                  </a:lnTo>
                  <a:lnTo>
                    <a:pt x="19774" y="6798"/>
                  </a:lnTo>
                  <a:lnTo>
                    <a:pt x="19778" y="6803"/>
                  </a:lnTo>
                  <a:lnTo>
                    <a:pt x="19780" y="6798"/>
                  </a:lnTo>
                  <a:lnTo>
                    <a:pt x="19780" y="6793"/>
                  </a:lnTo>
                  <a:lnTo>
                    <a:pt x="19777" y="6784"/>
                  </a:lnTo>
                  <a:lnTo>
                    <a:pt x="19775" y="6760"/>
                  </a:lnTo>
                  <a:lnTo>
                    <a:pt x="19778" y="6755"/>
                  </a:lnTo>
                  <a:lnTo>
                    <a:pt x="19781" y="6745"/>
                  </a:lnTo>
                  <a:lnTo>
                    <a:pt x="19783" y="6731"/>
                  </a:lnTo>
                  <a:lnTo>
                    <a:pt x="19781" y="6684"/>
                  </a:lnTo>
                  <a:lnTo>
                    <a:pt x="19783" y="6669"/>
                  </a:lnTo>
                  <a:lnTo>
                    <a:pt x="19786" y="6664"/>
                  </a:lnTo>
                  <a:lnTo>
                    <a:pt x="19792" y="6659"/>
                  </a:lnTo>
                  <a:lnTo>
                    <a:pt x="19794" y="6654"/>
                  </a:lnTo>
                  <a:lnTo>
                    <a:pt x="19797" y="6648"/>
                  </a:lnTo>
                  <a:lnTo>
                    <a:pt x="19799" y="6630"/>
                  </a:lnTo>
                  <a:lnTo>
                    <a:pt x="19801" y="6605"/>
                  </a:lnTo>
                  <a:lnTo>
                    <a:pt x="19804" y="6600"/>
                  </a:lnTo>
                  <a:lnTo>
                    <a:pt x="19806" y="6595"/>
                  </a:lnTo>
                  <a:lnTo>
                    <a:pt x="19809" y="6595"/>
                  </a:lnTo>
                  <a:lnTo>
                    <a:pt x="19813" y="6599"/>
                  </a:lnTo>
                  <a:lnTo>
                    <a:pt x="19813" y="6613"/>
                  </a:lnTo>
                  <a:lnTo>
                    <a:pt x="19811" y="6632"/>
                  </a:lnTo>
                  <a:lnTo>
                    <a:pt x="19812" y="6642"/>
                  </a:lnTo>
                  <a:lnTo>
                    <a:pt x="19824" y="6640"/>
                  </a:lnTo>
                  <a:lnTo>
                    <a:pt x="19829" y="6630"/>
                  </a:lnTo>
                  <a:lnTo>
                    <a:pt x="19832" y="6625"/>
                  </a:lnTo>
                  <a:lnTo>
                    <a:pt x="19835" y="6615"/>
                  </a:lnTo>
                  <a:lnTo>
                    <a:pt x="19837" y="6591"/>
                  </a:lnTo>
                  <a:lnTo>
                    <a:pt x="19839" y="6586"/>
                  </a:lnTo>
                  <a:lnTo>
                    <a:pt x="19842" y="6581"/>
                  </a:lnTo>
                  <a:lnTo>
                    <a:pt x="19844" y="6557"/>
                  </a:lnTo>
                  <a:lnTo>
                    <a:pt x="19846" y="6545"/>
                  </a:lnTo>
                  <a:lnTo>
                    <a:pt x="19853" y="6499"/>
                  </a:lnTo>
                  <a:lnTo>
                    <a:pt x="19858" y="6484"/>
                  </a:lnTo>
                  <a:lnTo>
                    <a:pt x="19867" y="6469"/>
                  </a:lnTo>
                  <a:lnTo>
                    <a:pt x="19881" y="6457"/>
                  </a:lnTo>
                  <a:lnTo>
                    <a:pt x="19888" y="6457"/>
                  </a:lnTo>
                  <a:lnTo>
                    <a:pt x="19893" y="6451"/>
                  </a:lnTo>
                  <a:lnTo>
                    <a:pt x="19899" y="6446"/>
                  </a:lnTo>
                  <a:lnTo>
                    <a:pt x="19898" y="6436"/>
                  </a:lnTo>
                  <a:lnTo>
                    <a:pt x="19892" y="6433"/>
                  </a:lnTo>
                  <a:lnTo>
                    <a:pt x="19889" y="6419"/>
                  </a:lnTo>
                  <a:lnTo>
                    <a:pt x="19892" y="6419"/>
                  </a:lnTo>
                  <a:lnTo>
                    <a:pt x="19897" y="6413"/>
                  </a:lnTo>
                  <a:lnTo>
                    <a:pt x="19903" y="6403"/>
                  </a:lnTo>
                  <a:lnTo>
                    <a:pt x="19899" y="6375"/>
                  </a:lnTo>
                  <a:lnTo>
                    <a:pt x="19901" y="6370"/>
                  </a:lnTo>
                  <a:lnTo>
                    <a:pt x="19910" y="6364"/>
                  </a:lnTo>
                  <a:lnTo>
                    <a:pt x="19915" y="6354"/>
                  </a:lnTo>
                  <a:lnTo>
                    <a:pt x="19909" y="6345"/>
                  </a:lnTo>
                  <a:lnTo>
                    <a:pt x="19911" y="6330"/>
                  </a:lnTo>
                  <a:lnTo>
                    <a:pt x="19920" y="6325"/>
                  </a:lnTo>
                  <a:lnTo>
                    <a:pt x="19926" y="6324"/>
                  </a:lnTo>
                  <a:lnTo>
                    <a:pt x="19931" y="6313"/>
                  </a:lnTo>
                  <a:lnTo>
                    <a:pt x="19931" y="6295"/>
                  </a:lnTo>
                  <a:lnTo>
                    <a:pt x="19927" y="6281"/>
                  </a:lnTo>
                  <a:lnTo>
                    <a:pt x="19926" y="6267"/>
                  </a:lnTo>
                  <a:lnTo>
                    <a:pt x="19929" y="6263"/>
                  </a:lnTo>
                  <a:lnTo>
                    <a:pt x="19937" y="6251"/>
                  </a:lnTo>
                  <a:lnTo>
                    <a:pt x="19944" y="6251"/>
                  </a:lnTo>
                  <a:lnTo>
                    <a:pt x="19947" y="6255"/>
                  </a:lnTo>
                  <a:lnTo>
                    <a:pt x="19953" y="6264"/>
                  </a:lnTo>
                  <a:lnTo>
                    <a:pt x="19959" y="6259"/>
                  </a:lnTo>
                  <a:lnTo>
                    <a:pt x="19964" y="6234"/>
                  </a:lnTo>
                  <a:lnTo>
                    <a:pt x="19966" y="6219"/>
                  </a:lnTo>
                  <a:lnTo>
                    <a:pt x="19972" y="6209"/>
                  </a:lnTo>
                  <a:lnTo>
                    <a:pt x="19978" y="6208"/>
                  </a:lnTo>
                  <a:lnTo>
                    <a:pt x="19990" y="6212"/>
                  </a:lnTo>
                  <a:lnTo>
                    <a:pt x="19996" y="6206"/>
                  </a:lnTo>
                  <a:lnTo>
                    <a:pt x="20007" y="6181"/>
                  </a:lnTo>
                  <a:lnTo>
                    <a:pt x="20017" y="6142"/>
                  </a:lnTo>
                  <a:lnTo>
                    <a:pt x="20025" y="6127"/>
                  </a:lnTo>
                  <a:lnTo>
                    <a:pt x="20039" y="6110"/>
                  </a:lnTo>
                  <a:lnTo>
                    <a:pt x="20048" y="6105"/>
                  </a:lnTo>
                  <a:lnTo>
                    <a:pt x="20058" y="6113"/>
                  </a:lnTo>
                  <a:lnTo>
                    <a:pt x="20063" y="6108"/>
                  </a:lnTo>
                  <a:lnTo>
                    <a:pt x="20066" y="6098"/>
                  </a:lnTo>
                  <a:lnTo>
                    <a:pt x="20077" y="6068"/>
                  </a:lnTo>
                  <a:lnTo>
                    <a:pt x="20076" y="6050"/>
                  </a:lnTo>
                  <a:lnTo>
                    <a:pt x="20081" y="6044"/>
                  </a:lnTo>
                  <a:lnTo>
                    <a:pt x="20088" y="6048"/>
                  </a:lnTo>
                  <a:lnTo>
                    <a:pt x="20091" y="6052"/>
                  </a:lnTo>
                  <a:lnTo>
                    <a:pt x="20092" y="6066"/>
                  </a:lnTo>
                  <a:lnTo>
                    <a:pt x="20098" y="6070"/>
                  </a:lnTo>
                  <a:lnTo>
                    <a:pt x="20106" y="6060"/>
                  </a:lnTo>
                  <a:lnTo>
                    <a:pt x="20109" y="6055"/>
                  </a:lnTo>
                  <a:lnTo>
                    <a:pt x="20108" y="6026"/>
                  </a:lnTo>
                  <a:lnTo>
                    <a:pt x="20113" y="6020"/>
                  </a:lnTo>
                  <a:lnTo>
                    <a:pt x="20120" y="6020"/>
                  </a:lnTo>
                  <a:lnTo>
                    <a:pt x="20119" y="6011"/>
                  </a:lnTo>
                  <a:lnTo>
                    <a:pt x="20116" y="6002"/>
                  </a:lnTo>
                  <a:lnTo>
                    <a:pt x="20118" y="5997"/>
                  </a:lnTo>
                  <a:lnTo>
                    <a:pt x="20131" y="6000"/>
                  </a:lnTo>
                  <a:lnTo>
                    <a:pt x="20134" y="5995"/>
                  </a:lnTo>
                  <a:lnTo>
                    <a:pt x="20135" y="5966"/>
                  </a:lnTo>
                  <a:lnTo>
                    <a:pt x="20143" y="5941"/>
                  </a:lnTo>
                  <a:lnTo>
                    <a:pt x="20147" y="5912"/>
                  </a:lnTo>
                  <a:lnTo>
                    <a:pt x="20153" y="5902"/>
                  </a:lnTo>
                  <a:lnTo>
                    <a:pt x="20156" y="5892"/>
                  </a:lnTo>
                  <a:lnTo>
                    <a:pt x="20162" y="5891"/>
                  </a:lnTo>
                  <a:lnTo>
                    <a:pt x="20165" y="5901"/>
                  </a:lnTo>
                  <a:lnTo>
                    <a:pt x="20170" y="5933"/>
                  </a:lnTo>
                  <a:lnTo>
                    <a:pt x="20170" y="5943"/>
                  </a:lnTo>
                  <a:lnTo>
                    <a:pt x="20173" y="5942"/>
                  </a:lnTo>
                  <a:lnTo>
                    <a:pt x="20182" y="5936"/>
                  </a:lnTo>
                  <a:lnTo>
                    <a:pt x="20181" y="5927"/>
                  </a:lnTo>
                  <a:lnTo>
                    <a:pt x="20190" y="5916"/>
                  </a:lnTo>
                  <a:lnTo>
                    <a:pt x="20196" y="5911"/>
                  </a:lnTo>
                  <a:lnTo>
                    <a:pt x="20199" y="5920"/>
                  </a:lnTo>
                  <a:lnTo>
                    <a:pt x="20202" y="5919"/>
                  </a:lnTo>
                  <a:lnTo>
                    <a:pt x="20207" y="5900"/>
                  </a:lnTo>
                  <a:lnTo>
                    <a:pt x="20219" y="5894"/>
                  </a:lnTo>
                  <a:lnTo>
                    <a:pt x="20229" y="5902"/>
                  </a:lnTo>
                  <a:lnTo>
                    <a:pt x="20241" y="5905"/>
                  </a:lnTo>
                  <a:lnTo>
                    <a:pt x="20250" y="5900"/>
                  </a:lnTo>
                  <a:lnTo>
                    <a:pt x="20249" y="5885"/>
                  </a:lnTo>
                  <a:lnTo>
                    <a:pt x="20252" y="5880"/>
                  </a:lnTo>
                  <a:lnTo>
                    <a:pt x="20260" y="5875"/>
                  </a:lnTo>
                  <a:lnTo>
                    <a:pt x="20269" y="5864"/>
                  </a:lnTo>
                  <a:lnTo>
                    <a:pt x="20281" y="5858"/>
                  </a:lnTo>
                  <a:lnTo>
                    <a:pt x="20290" y="5857"/>
                  </a:lnTo>
                  <a:lnTo>
                    <a:pt x="20296" y="5865"/>
                  </a:lnTo>
                  <a:lnTo>
                    <a:pt x="20305" y="5864"/>
                  </a:lnTo>
                  <a:lnTo>
                    <a:pt x="20314" y="5854"/>
                  </a:lnTo>
                  <a:lnTo>
                    <a:pt x="20334" y="5823"/>
                  </a:lnTo>
                  <a:lnTo>
                    <a:pt x="20343" y="5817"/>
                  </a:lnTo>
                  <a:lnTo>
                    <a:pt x="20348" y="5816"/>
                  </a:lnTo>
                  <a:lnTo>
                    <a:pt x="20358" y="5829"/>
                  </a:lnTo>
                  <a:lnTo>
                    <a:pt x="20364" y="5828"/>
                  </a:lnTo>
                  <a:lnTo>
                    <a:pt x="20373" y="5818"/>
                  </a:lnTo>
                  <a:lnTo>
                    <a:pt x="20372" y="5813"/>
                  </a:lnTo>
                  <a:lnTo>
                    <a:pt x="20366" y="5809"/>
                  </a:lnTo>
                  <a:lnTo>
                    <a:pt x="20366" y="5805"/>
                  </a:lnTo>
                  <a:lnTo>
                    <a:pt x="20360" y="5801"/>
                  </a:lnTo>
                  <a:lnTo>
                    <a:pt x="20359" y="5782"/>
                  </a:lnTo>
                  <a:lnTo>
                    <a:pt x="20352" y="5768"/>
                  </a:lnTo>
                  <a:lnTo>
                    <a:pt x="20343" y="5765"/>
                  </a:lnTo>
                  <a:lnTo>
                    <a:pt x="20336" y="5756"/>
                  </a:lnTo>
                  <a:lnTo>
                    <a:pt x="20339" y="5746"/>
                  </a:lnTo>
                  <a:lnTo>
                    <a:pt x="20342" y="5741"/>
                  </a:lnTo>
                  <a:lnTo>
                    <a:pt x="20344" y="5736"/>
                  </a:lnTo>
                  <a:lnTo>
                    <a:pt x="20354" y="5744"/>
                  </a:lnTo>
                  <a:lnTo>
                    <a:pt x="20364" y="5762"/>
                  </a:lnTo>
                  <a:lnTo>
                    <a:pt x="20368" y="5781"/>
                  </a:lnTo>
                  <a:lnTo>
                    <a:pt x="20378" y="5798"/>
                  </a:lnTo>
                  <a:lnTo>
                    <a:pt x="20384" y="5802"/>
                  </a:lnTo>
                  <a:lnTo>
                    <a:pt x="20393" y="5796"/>
                  </a:lnTo>
                  <a:lnTo>
                    <a:pt x="20407" y="5780"/>
                  </a:lnTo>
                  <a:lnTo>
                    <a:pt x="20419" y="5770"/>
                  </a:lnTo>
                  <a:lnTo>
                    <a:pt x="20418" y="5755"/>
                  </a:lnTo>
                  <a:lnTo>
                    <a:pt x="20424" y="5750"/>
                  </a:lnTo>
                  <a:lnTo>
                    <a:pt x="20442" y="5748"/>
                  </a:lnTo>
                  <a:lnTo>
                    <a:pt x="20454" y="5742"/>
                  </a:lnTo>
                  <a:lnTo>
                    <a:pt x="20456" y="5732"/>
                  </a:lnTo>
                  <a:lnTo>
                    <a:pt x="20443" y="5705"/>
                  </a:lnTo>
                  <a:lnTo>
                    <a:pt x="20438" y="5677"/>
                  </a:lnTo>
                  <a:lnTo>
                    <a:pt x="20444" y="5662"/>
                  </a:lnTo>
                  <a:lnTo>
                    <a:pt x="20450" y="5662"/>
                  </a:lnTo>
                  <a:lnTo>
                    <a:pt x="20456" y="5670"/>
                  </a:lnTo>
                  <a:lnTo>
                    <a:pt x="20460" y="5684"/>
                  </a:lnTo>
                  <a:lnTo>
                    <a:pt x="20458" y="5708"/>
                  </a:lnTo>
                  <a:lnTo>
                    <a:pt x="20468" y="5716"/>
                  </a:lnTo>
                  <a:lnTo>
                    <a:pt x="20477" y="5720"/>
                  </a:lnTo>
                  <a:lnTo>
                    <a:pt x="20489" y="5713"/>
                  </a:lnTo>
                  <a:lnTo>
                    <a:pt x="20491" y="5699"/>
                  </a:lnTo>
                  <a:lnTo>
                    <a:pt x="20497" y="5689"/>
                  </a:lnTo>
                  <a:lnTo>
                    <a:pt x="20502" y="5683"/>
                  </a:lnTo>
                  <a:lnTo>
                    <a:pt x="20520" y="5676"/>
                  </a:lnTo>
                  <a:lnTo>
                    <a:pt x="20529" y="5670"/>
                  </a:lnTo>
                  <a:lnTo>
                    <a:pt x="20538" y="5669"/>
                  </a:lnTo>
                  <a:lnTo>
                    <a:pt x="20541" y="5674"/>
                  </a:lnTo>
                  <a:lnTo>
                    <a:pt x="20535" y="5679"/>
                  </a:lnTo>
                  <a:lnTo>
                    <a:pt x="20533" y="5689"/>
                  </a:lnTo>
                  <a:lnTo>
                    <a:pt x="20536" y="5693"/>
                  </a:lnTo>
                  <a:lnTo>
                    <a:pt x="20539" y="5693"/>
                  </a:lnTo>
                  <a:lnTo>
                    <a:pt x="20548" y="5682"/>
                  </a:lnTo>
                  <a:lnTo>
                    <a:pt x="20557" y="5681"/>
                  </a:lnTo>
                  <a:lnTo>
                    <a:pt x="20574" y="5670"/>
                  </a:lnTo>
                  <a:lnTo>
                    <a:pt x="20588" y="5654"/>
                  </a:lnTo>
                  <a:lnTo>
                    <a:pt x="20594" y="5639"/>
                  </a:lnTo>
                  <a:lnTo>
                    <a:pt x="20602" y="5623"/>
                  </a:lnTo>
                  <a:lnTo>
                    <a:pt x="20616" y="5603"/>
                  </a:lnTo>
                  <a:lnTo>
                    <a:pt x="20631" y="5587"/>
                  </a:lnTo>
                  <a:lnTo>
                    <a:pt x="20636" y="5581"/>
                  </a:lnTo>
                  <a:lnTo>
                    <a:pt x="20645" y="5580"/>
                  </a:lnTo>
                  <a:lnTo>
                    <a:pt x="20654" y="5574"/>
                  </a:lnTo>
                  <a:lnTo>
                    <a:pt x="20657" y="5569"/>
                  </a:lnTo>
                  <a:lnTo>
                    <a:pt x="20653" y="5560"/>
                  </a:lnTo>
                  <a:lnTo>
                    <a:pt x="20652" y="5532"/>
                  </a:lnTo>
                  <a:lnTo>
                    <a:pt x="20658" y="5527"/>
                  </a:lnTo>
                  <a:lnTo>
                    <a:pt x="20664" y="5540"/>
                  </a:lnTo>
                  <a:lnTo>
                    <a:pt x="20665" y="5559"/>
                  </a:lnTo>
                  <a:lnTo>
                    <a:pt x="20663" y="5564"/>
                  </a:lnTo>
                  <a:lnTo>
                    <a:pt x="20666" y="5573"/>
                  </a:lnTo>
                  <a:lnTo>
                    <a:pt x="20676" y="5576"/>
                  </a:lnTo>
                  <a:lnTo>
                    <a:pt x="20675" y="5572"/>
                  </a:lnTo>
                  <a:lnTo>
                    <a:pt x="20680" y="5557"/>
                  </a:lnTo>
                  <a:lnTo>
                    <a:pt x="20682" y="5533"/>
                  </a:lnTo>
                  <a:lnTo>
                    <a:pt x="20679" y="5462"/>
                  </a:lnTo>
                  <a:lnTo>
                    <a:pt x="20673" y="5463"/>
                  </a:lnTo>
                  <a:lnTo>
                    <a:pt x="20666" y="5450"/>
                  </a:lnTo>
                  <a:lnTo>
                    <a:pt x="20659" y="5427"/>
                  </a:lnTo>
                  <a:lnTo>
                    <a:pt x="20652" y="5404"/>
                  </a:lnTo>
                  <a:lnTo>
                    <a:pt x="20654" y="5394"/>
                  </a:lnTo>
                  <a:lnTo>
                    <a:pt x="20660" y="5388"/>
                  </a:lnTo>
                  <a:lnTo>
                    <a:pt x="20662" y="5374"/>
                  </a:lnTo>
                  <a:lnTo>
                    <a:pt x="20665" y="5364"/>
                  </a:lnTo>
                  <a:lnTo>
                    <a:pt x="20660" y="5341"/>
                  </a:lnTo>
                  <a:lnTo>
                    <a:pt x="20654" y="5327"/>
                  </a:lnTo>
                  <a:lnTo>
                    <a:pt x="20650" y="5319"/>
                  </a:lnTo>
                  <a:lnTo>
                    <a:pt x="20644" y="5319"/>
                  </a:lnTo>
                  <a:lnTo>
                    <a:pt x="20638" y="5315"/>
                  </a:lnTo>
                  <a:lnTo>
                    <a:pt x="20635" y="5306"/>
                  </a:lnTo>
                  <a:lnTo>
                    <a:pt x="20634" y="5297"/>
                  </a:lnTo>
                  <a:lnTo>
                    <a:pt x="20643" y="5291"/>
                  </a:lnTo>
                  <a:lnTo>
                    <a:pt x="20646" y="5290"/>
                  </a:lnTo>
                  <a:lnTo>
                    <a:pt x="20649" y="5295"/>
                  </a:lnTo>
                  <a:lnTo>
                    <a:pt x="20659" y="5303"/>
                  </a:lnTo>
                  <a:lnTo>
                    <a:pt x="20662" y="5303"/>
                  </a:lnTo>
                  <a:lnTo>
                    <a:pt x="20664" y="5298"/>
                  </a:lnTo>
                  <a:lnTo>
                    <a:pt x="20663" y="5269"/>
                  </a:lnTo>
                  <a:lnTo>
                    <a:pt x="20660" y="5261"/>
                  </a:lnTo>
                  <a:lnTo>
                    <a:pt x="20644" y="5253"/>
                  </a:lnTo>
                  <a:lnTo>
                    <a:pt x="20637" y="5239"/>
                  </a:lnTo>
                  <a:lnTo>
                    <a:pt x="20626" y="5208"/>
                  </a:lnTo>
                  <a:lnTo>
                    <a:pt x="20629" y="5198"/>
                  </a:lnTo>
                  <a:lnTo>
                    <a:pt x="20625" y="5179"/>
                  </a:lnTo>
                  <a:lnTo>
                    <a:pt x="20624" y="5160"/>
                  </a:lnTo>
                  <a:lnTo>
                    <a:pt x="20630" y="5160"/>
                  </a:lnTo>
                  <a:lnTo>
                    <a:pt x="20634" y="5164"/>
                  </a:lnTo>
                  <a:lnTo>
                    <a:pt x="20637" y="5168"/>
                  </a:lnTo>
                  <a:lnTo>
                    <a:pt x="20635" y="5187"/>
                  </a:lnTo>
                  <a:lnTo>
                    <a:pt x="20635" y="5197"/>
                  </a:lnTo>
                  <a:lnTo>
                    <a:pt x="20642" y="5210"/>
                  </a:lnTo>
                  <a:lnTo>
                    <a:pt x="20652" y="5228"/>
                  </a:lnTo>
                  <a:lnTo>
                    <a:pt x="20652" y="5238"/>
                  </a:lnTo>
                  <a:lnTo>
                    <a:pt x="20671" y="5255"/>
                  </a:lnTo>
                  <a:lnTo>
                    <a:pt x="20677" y="5253"/>
                  </a:lnTo>
                  <a:lnTo>
                    <a:pt x="20680" y="5248"/>
                  </a:lnTo>
                  <a:lnTo>
                    <a:pt x="20680" y="5244"/>
                  </a:lnTo>
                  <a:lnTo>
                    <a:pt x="20673" y="5235"/>
                  </a:lnTo>
                  <a:lnTo>
                    <a:pt x="20670" y="5221"/>
                  </a:lnTo>
                  <a:lnTo>
                    <a:pt x="20670" y="5216"/>
                  </a:lnTo>
                  <a:lnTo>
                    <a:pt x="20676" y="5216"/>
                  </a:lnTo>
                  <a:lnTo>
                    <a:pt x="20682" y="5225"/>
                  </a:lnTo>
                  <a:lnTo>
                    <a:pt x="20685" y="5229"/>
                  </a:lnTo>
                  <a:lnTo>
                    <a:pt x="20692" y="5232"/>
                  </a:lnTo>
                  <a:lnTo>
                    <a:pt x="20692" y="5247"/>
                  </a:lnTo>
                  <a:lnTo>
                    <a:pt x="20690" y="5262"/>
                  </a:lnTo>
                  <a:lnTo>
                    <a:pt x="20688" y="5281"/>
                  </a:lnTo>
                  <a:lnTo>
                    <a:pt x="20691" y="5285"/>
                  </a:lnTo>
                  <a:lnTo>
                    <a:pt x="20697" y="5284"/>
                  </a:lnTo>
                  <a:lnTo>
                    <a:pt x="20707" y="5292"/>
                  </a:lnTo>
                  <a:lnTo>
                    <a:pt x="20710" y="5292"/>
                  </a:lnTo>
                  <a:lnTo>
                    <a:pt x="20712" y="5287"/>
                  </a:lnTo>
                  <a:lnTo>
                    <a:pt x="20710" y="5240"/>
                  </a:lnTo>
                  <a:lnTo>
                    <a:pt x="20713" y="5230"/>
                  </a:lnTo>
                  <a:lnTo>
                    <a:pt x="20716" y="5230"/>
                  </a:lnTo>
                  <a:lnTo>
                    <a:pt x="20716" y="5239"/>
                  </a:lnTo>
                  <a:lnTo>
                    <a:pt x="20725" y="5238"/>
                  </a:lnTo>
                  <a:lnTo>
                    <a:pt x="20725" y="5232"/>
                  </a:lnTo>
                  <a:lnTo>
                    <a:pt x="20724" y="5224"/>
                  </a:lnTo>
                  <a:lnTo>
                    <a:pt x="20726" y="5205"/>
                  </a:lnTo>
                  <a:lnTo>
                    <a:pt x="20729" y="5199"/>
                  </a:lnTo>
                  <a:lnTo>
                    <a:pt x="20732" y="5190"/>
                  </a:lnTo>
                  <a:lnTo>
                    <a:pt x="20730" y="5157"/>
                  </a:lnTo>
                  <a:lnTo>
                    <a:pt x="20732" y="5133"/>
                  </a:lnTo>
                  <a:lnTo>
                    <a:pt x="20738" y="5132"/>
                  </a:lnTo>
                  <a:lnTo>
                    <a:pt x="20742" y="5141"/>
                  </a:lnTo>
                  <a:lnTo>
                    <a:pt x="20745" y="5155"/>
                  </a:lnTo>
                  <a:lnTo>
                    <a:pt x="20746" y="5179"/>
                  </a:lnTo>
                  <a:lnTo>
                    <a:pt x="20741" y="5203"/>
                  </a:lnTo>
                  <a:lnTo>
                    <a:pt x="20740" y="5222"/>
                  </a:lnTo>
                  <a:lnTo>
                    <a:pt x="20734" y="5240"/>
                  </a:lnTo>
                  <a:lnTo>
                    <a:pt x="20732" y="5247"/>
                  </a:lnTo>
                  <a:lnTo>
                    <a:pt x="20729" y="5257"/>
                  </a:lnTo>
                  <a:lnTo>
                    <a:pt x="20724" y="5272"/>
                  </a:lnTo>
                  <a:lnTo>
                    <a:pt x="20728" y="5295"/>
                  </a:lnTo>
                  <a:lnTo>
                    <a:pt x="20731" y="5304"/>
                  </a:lnTo>
                  <a:lnTo>
                    <a:pt x="20738" y="5308"/>
                  </a:lnTo>
                  <a:lnTo>
                    <a:pt x="20744" y="5316"/>
                  </a:lnTo>
                  <a:lnTo>
                    <a:pt x="20748" y="5325"/>
                  </a:lnTo>
                  <a:lnTo>
                    <a:pt x="20749" y="5349"/>
                  </a:lnTo>
                  <a:lnTo>
                    <a:pt x="20746" y="5359"/>
                  </a:lnTo>
                  <a:lnTo>
                    <a:pt x="20750" y="5368"/>
                  </a:lnTo>
                  <a:lnTo>
                    <a:pt x="20750" y="5373"/>
                  </a:lnTo>
                  <a:lnTo>
                    <a:pt x="20755" y="5406"/>
                  </a:lnTo>
                  <a:lnTo>
                    <a:pt x="20765" y="5432"/>
                  </a:lnTo>
                  <a:lnTo>
                    <a:pt x="20768" y="5437"/>
                  </a:lnTo>
                  <a:lnTo>
                    <a:pt x="20774" y="5432"/>
                  </a:lnTo>
                  <a:lnTo>
                    <a:pt x="20780" y="5417"/>
                  </a:lnTo>
                  <a:lnTo>
                    <a:pt x="20782" y="5407"/>
                  </a:lnTo>
                  <a:lnTo>
                    <a:pt x="20787" y="5392"/>
                  </a:lnTo>
                  <a:lnTo>
                    <a:pt x="20790" y="5387"/>
                  </a:lnTo>
                  <a:lnTo>
                    <a:pt x="20796" y="5386"/>
                  </a:lnTo>
                  <a:lnTo>
                    <a:pt x="20796" y="5375"/>
                  </a:lnTo>
                  <a:lnTo>
                    <a:pt x="20795" y="5372"/>
                  </a:lnTo>
                  <a:lnTo>
                    <a:pt x="20794" y="5369"/>
                  </a:lnTo>
                  <a:lnTo>
                    <a:pt x="20785" y="5354"/>
                  </a:lnTo>
                  <a:lnTo>
                    <a:pt x="20785" y="5349"/>
                  </a:lnTo>
                  <a:lnTo>
                    <a:pt x="20788" y="5349"/>
                  </a:lnTo>
                  <a:lnTo>
                    <a:pt x="20795" y="5362"/>
                  </a:lnTo>
                  <a:lnTo>
                    <a:pt x="20800" y="5353"/>
                  </a:lnTo>
                  <a:lnTo>
                    <a:pt x="20800" y="5347"/>
                  </a:lnTo>
                  <a:lnTo>
                    <a:pt x="20793" y="5320"/>
                  </a:lnTo>
                  <a:lnTo>
                    <a:pt x="20789" y="5302"/>
                  </a:lnTo>
                  <a:lnTo>
                    <a:pt x="20788" y="5292"/>
                  </a:lnTo>
                  <a:lnTo>
                    <a:pt x="20794" y="5296"/>
                  </a:lnTo>
                  <a:lnTo>
                    <a:pt x="20801" y="5309"/>
                  </a:lnTo>
                  <a:lnTo>
                    <a:pt x="20809" y="5332"/>
                  </a:lnTo>
                  <a:lnTo>
                    <a:pt x="20816" y="5351"/>
                  </a:lnTo>
                  <a:lnTo>
                    <a:pt x="20813" y="5355"/>
                  </a:lnTo>
                  <a:lnTo>
                    <a:pt x="20807" y="5361"/>
                  </a:lnTo>
                  <a:lnTo>
                    <a:pt x="20804" y="5371"/>
                  </a:lnTo>
                  <a:lnTo>
                    <a:pt x="20811" y="5375"/>
                  </a:lnTo>
                  <a:lnTo>
                    <a:pt x="20817" y="5369"/>
                  </a:lnTo>
                  <a:lnTo>
                    <a:pt x="20825" y="5368"/>
                  </a:lnTo>
                  <a:lnTo>
                    <a:pt x="20831" y="5363"/>
                  </a:lnTo>
                  <a:lnTo>
                    <a:pt x="20834" y="5358"/>
                  </a:lnTo>
                  <a:lnTo>
                    <a:pt x="20836" y="5348"/>
                  </a:lnTo>
                  <a:lnTo>
                    <a:pt x="20836" y="5343"/>
                  </a:lnTo>
                  <a:lnTo>
                    <a:pt x="20830" y="5334"/>
                  </a:lnTo>
                  <a:lnTo>
                    <a:pt x="20829" y="5330"/>
                  </a:lnTo>
                  <a:lnTo>
                    <a:pt x="20832" y="5325"/>
                  </a:lnTo>
                  <a:lnTo>
                    <a:pt x="20838" y="5319"/>
                  </a:lnTo>
                  <a:lnTo>
                    <a:pt x="20850" y="5318"/>
                  </a:lnTo>
                  <a:lnTo>
                    <a:pt x="20853" y="5313"/>
                  </a:lnTo>
                  <a:lnTo>
                    <a:pt x="20853" y="5308"/>
                  </a:lnTo>
                  <a:lnTo>
                    <a:pt x="20830" y="5282"/>
                  </a:lnTo>
                  <a:lnTo>
                    <a:pt x="20830" y="5277"/>
                  </a:lnTo>
                  <a:lnTo>
                    <a:pt x="20833" y="5272"/>
                  </a:lnTo>
                  <a:lnTo>
                    <a:pt x="20835" y="5267"/>
                  </a:lnTo>
                  <a:lnTo>
                    <a:pt x="20839" y="5277"/>
                  </a:lnTo>
                  <a:lnTo>
                    <a:pt x="20845" y="5276"/>
                  </a:lnTo>
                  <a:lnTo>
                    <a:pt x="20844" y="5266"/>
                  </a:lnTo>
                  <a:lnTo>
                    <a:pt x="20841" y="5257"/>
                  </a:lnTo>
                  <a:lnTo>
                    <a:pt x="20836" y="5229"/>
                  </a:lnTo>
                  <a:lnTo>
                    <a:pt x="20833" y="5220"/>
                  </a:lnTo>
                  <a:lnTo>
                    <a:pt x="20833" y="5210"/>
                  </a:lnTo>
                  <a:lnTo>
                    <a:pt x="20836" y="5206"/>
                  </a:lnTo>
                  <a:lnTo>
                    <a:pt x="20839" y="5210"/>
                  </a:lnTo>
                  <a:lnTo>
                    <a:pt x="20843" y="5233"/>
                  </a:lnTo>
                  <a:lnTo>
                    <a:pt x="20855" y="5236"/>
                  </a:lnTo>
                  <a:lnTo>
                    <a:pt x="20858" y="5231"/>
                  </a:lnTo>
                  <a:lnTo>
                    <a:pt x="20879" y="5229"/>
                  </a:lnTo>
                  <a:lnTo>
                    <a:pt x="20881" y="5219"/>
                  </a:lnTo>
                  <a:lnTo>
                    <a:pt x="20881" y="5215"/>
                  </a:lnTo>
                  <a:lnTo>
                    <a:pt x="20875" y="5206"/>
                  </a:lnTo>
                  <a:lnTo>
                    <a:pt x="20874" y="5196"/>
                  </a:lnTo>
                  <a:lnTo>
                    <a:pt x="20877" y="5191"/>
                  </a:lnTo>
                  <a:lnTo>
                    <a:pt x="20883" y="5190"/>
                  </a:lnTo>
                  <a:lnTo>
                    <a:pt x="20886" y="5194"/>
                  </a:lnTo>
                  <a:lnTo>
                    <a:pt x="20890" y="5204"/>
                  </a:lnTo>
                  <a:lnTo>
                    <a:pt x="20893" y="5203"/>
                  </a:lnTo>
                  <a:lnTo>
                    <a:pt x="20895" y="5193"/>
                  </a:lnTo>
                  <a:lnTo>
                    <a:pt x="20891" y="5170"/>
                  </a:lnTo>
                  <a:lnTo>
                    <a:pt x="20890" y="5147"/>
                  </a:lnTo>
                  <a:lnTo>
                    <a:pt x="20892" y="5123"/>
                  </a:lnTo>
                  <a:lnTo>
                    <a:pt x="20894" y="5108"/>
                  </a:lnTo>
                  <a:lnTo>
                    <a:pt x="20900" y="5103"/>
                  </a:lnTo>
                  <a:lnTo>
                    <a:pt x="20903" y="5107"/>
                  </a:lnTo>
                  <a:lnTo>
                    <a:pt x="20904" y="5121"/>
                  </a:lnTo>
                  <a:lnTo>
                    <a:pt x="20913" y="5120"/>
                  </a:lnTo>
                  <a:lnTo>
                    <a:pt x="20918" y="5100"/>
                  </a:lnTo>
                  <a:lnTo>
                    <a:pt x="20926" y="5090"/>
                  </a:lnTo>
                  <a:lnTo>
                    <a:pt x="20933" y="5089"/>
                  </a:lnTo>
                  <a:lnTo>
                    <a:pt x="20933" y="5099"/>
                  </a:lnTo>
                  <a:lnTo>
                    <a:pt x="20930" y="5108"/>
                  </a:lnTo>
                  <a:lnTo>
                    <a:pt x="20937" y="5117"/>
                  </a:lnTo>
                  <a:lnTo>
                    <a:pt x="20940" y="5126"/>
                  </a:lnTo>
                  <a:lnTo>
                    <a:pt x="20944" y="5140"/>
                  </a:lnTo>
                  <a:lnTo>
                    <a:pt x="20942" y="5159"/>
                  </a:lnTo>
                  <a:lnTo>
                    <a:pt x="20937" y="5174"/>
                  </a:lnTo>
                  <a:lnTo>
                    <a:pt x="20937" y="5184"/>
                  </a:lnTo>
                  <a:lnTo>
                    <a:pt x="20952" y="5229"/>
                  </a:lnTo>
                  <a:lnTo>
                    <a:pt x="20950" y="5253"/>
                  </a:lnTo>
                  <a:lnTo>
                    <a:pt x="20953" y="5258"/>
                  </a:lnTo>
                  <a:lnTo>
                    <a:pt x="20959" y="5257"/>
                  </a:lnTo>
                  <a:lnTo>
                    <a:pt x="20976" y="5240"/>
                  </a:lnTo>
                  <a:lnTo>
                    <a:pt x="20979" y="5235"/>
                  </a:lnTo>
                  <a:lnTo>
                    <a:pt x="20997" y="5224"/>
                  </a:lnTo>
                  <a:lnTo>
                    <a:pt x="21002" y="5218"/>
                  </a:lnTo>
                  <a:lnTo>
                    <a:pt x="21014" y="5212"/>
                  </a:lnTo>
                  <a:lnTo>
                    <a:pt x="21017" y="5202"/>
                  </a:lnTo>
                  <a:lnTo>
                    <a:pt x="21019" y="5192"/>
                  </a:lnTo>
                  <a:lnTo>
                    <a:pt x="21022" y="5173"/>
                  </a:lnTo>
                  <a:lnTo>
                    <a:pt x="21026" y="5149"/>
                  </a:lnTo>
                  <a:lnTo>
                    <a:pt x="21029" y="5143"/>
                  </a:lnTo>
                  <a:lnTo>
                    <a:pt x="21038" y="5147"/>
                  </a:lnTo>
                  <a:lnTo>
                    <a:pt x="21044" y="5141"/>
                  </a:lnTo>
                  <a:lnTo>
                    <a:pt x="21052" y="5117"/>
                  </a:lnTo>
                  <a:lnTo>
                    <a:pt x="21058" y="5107"/>
                  </a:lnTo>
                  <a:lnTo>
                    <a:pt x="21075" y="5095"/>
                  </a:lnTo>
                  <a:lnTo>
                    <a:pt x="21090" y="5094"/>
                  </a:lnTo>
                  <a:lnTo>
                    <a:pt x="21087" y="5103"/>
                  </a:lnTo>
                  <a:lnTo>
                    <a:pt x="21082" y="5109"/>
                  </a:lnTo>
                  <a:lnTo>
                    <a:pt x="21079" y="5119"/>
                  </a:lnTo>
                  <a:lnTo>
                    <a:pt x="21082" y="5123"/>
                  </a:lnTo>
                  <a:lnTo>
                    <a:pt x="21086" y="5123"/>
                  </a:lnTo>
                  <a:lnTo>
                    <a:pt x="21097" y="5111"/>
                  </a:lnTo>
                  <a:lnTo>
                    <a:pt x="21105" y="5087"/>
                  </a:lnTo>
                  <a:lnTo>
                    <a:pt x="21107" y="5073"/>
                  </a:lnTo>
                  <a:lnTo>
                    <a:pt x="21125" y="5065"/>
                  </a:lnTo>
                  <a:lnTo>
                    <a:pt x="21151" y="5052"/>
                  </a:lnTo>
                  <a:lnTo>
                    <a:pt x="21172" y="5031"/>
                  </a:lnTo>
                  <a:lnTo>
                    <a:pt x="21189" y="5010"/>
                  </a:lnTo>
                  <a:lnTo>
                    <a:pt x="21184" y="4977"/>
                  </a:lnTo>
                  <a:lnTo>
                    <a:pt x="21163" y="4980"/>
                  </a:lnTo>
                  <a:lnTo>
                    <a:pt x="21171" y="4960"/>
                  </a:lnTo>
                  <a:lnTo>
                    <a:pt x="21163" y="4928"/>
                  </a:lnTo>
                  <a:lnTo>
                    <a:pt x="21172" y="4922"/>
                  </a:lnTo>
                  <a:lnTo>
                    <a:pt x="21179" y="4940"/>
                  </a:lnTo>
                  <a:lnTo>
                    <a:pt x="21195" y="5014"/>
                  </a:lnTo>
                  <a:lnTo>
                    <a:pt x="21193" y="4977"/>
                  </a:lnTo>
                  <a:lnTo>
                    <a:pt x="21174" y="4903"/>
                  </a:lnTo>
                  <a:lnTo>
                    <a:pt x="21169" y="4913"/>
                  </a:lnTo>
                  <a:lnTo>
                    <a:pt x="21165" y="4904"/>
                  </a:lnTo>
                  <a:lnTo>
                    <a:pt x="21157" y="4919"/>
                  </a:lnTo>
                  <a:lnTo>
                    <a:pt x="21161" y="4876"/>
                  </a:lnTo>
                  <a:lnTo>
                    <a:pt x="21143" y="4821"/>
                  </a:lnTo>
                  <a:lnTo>
                    <a:pt x="21088" y="4747"/>
                  </a:lnTo>
                  <a:lnTo>
                    <a:pt x="21069" y="4731"/>
                  </a:lnTo>
                  <a:lnTo>
                    <a:pt x="21035" y="4730"/>
                  </a:lnTo>
                  <a:lnTo>
                    <a:pt x="21012" y="4742"/>
                  </a:lnTo>
                  <a:lnTo>
                    <a:pt x="21007" y="4762"/>
                  </a:lnTo>
                  <a:lnTo>
                    <a:pt x="21032" y="4778"/>
                  </a:lnTo>
                  <a:lnTo>
                    <a:pt x="21039" y="4753"/>
                  </a:lnTo>
                  <a:lnTo>
                    <a:pt x="21064" y="4755"/>
                  </a:lnTo>
                  <a:lnTo>
                    <a:pt x="21081" y="4786"/>
                  </a:lnTo>
                  <a:lnTo>
                    <a:pt x="21106" y="4868"/>
                  </a:lnTo>
                  <a:lnTo>
                    <a:pt x="21108" y="4859"/>
                  </a:lnTo>
                  <a:lnTo>
                    <a:pt x="21101" y="4831"/>
                  </a:lnTo>
                  <a:lnTo>
                    <a:pt x="21110" y="4820"/>
                  </a:lnTo>
                  <a:lnTo>
                    <a:pt x="21114" y="4834"/>
                  </a:lnTo>
                  <a:lnTo>
                    <a:pt x="21122" y="4833"/>
                  </a:lnTo>
                  <a:lnTo>
                    <a:pt x="21120" y="4848"/>
                  </a:lnTo>
                  <a:lnTo>
                    <a:pt x="21130" y="4856"/>
                  </a:lnTo>
                  <a:lnTo>
                    <a:pt x="21144" y="4906"/>
                  </a:lnTo>
                  <a:lnTo>
                    <a:pt x="21137" y="4940"/>
                  </a:lnTo>
                  <a:lnTo>
                    <a:pt x="21131" y="4951"/>
                  </a:lnTo>
                  <a:lnTo>
                    <a:pt x="21117" y="4976"/>
                  </a:lnTo>
                  <a:lnTo>
                    <a:pt x="21097" y="4993"/>
                  </a:lnTo>
                  <a:lnTo>
                    <a:pt x="21083" y="5004"/>
                  </a:lnTo>
                  <a:lnTo>
                    <a:pt x="21077" y="5015"/>
                  </a:lnTo>
                  <a:lnTo>
                    <a:pt x="21075" y="5024"/>
                  </a:lnTo>
                  <a:lnTo>
                    <a:pt x="21069" y="5044"/>
                  </a:lnTo>
                  <a:lnTo>
                    <a:pt x="21058" y="5055"/>
                  </a:lnTo>
                  <a:lnTo>
                    <a:pt x="21043" y="5062"/>
                  </a:lnTo>
                  <a:lnTo>
                    <a:pt x="21037" y="5057"/>
                  </a:lnTo>
                  <a:lnTo>
                    <a:pt x="21033" y="5048"/>
                  </a:lnTo>
                  <a:lnTo>
                    <a:pt x="21003" y="5047"/>
                  </a:lnTo>
                  <a:lnTo>
                    <a:pt x="20979" y="5041"/>
                  </a:lnTo>
                  <a:lnTo>
                    <a:pt x="20960" y="5029"/>
                  </a:lnTo>
                  <a:lnTo>
                    <a:pt x="20947" y="5021"/>
                  </a:lnTo>
                  <a:lnTo>
                    <a:pt x="20937" y="5003"/>
                  </a:lnTo>
                  <a:lnTo>
                    <a:pt x="20930" y="4975"/>
                  </a:lnTo>
                  <a:lnTo>
                    <a:pt x="20925" y="4938"/>
                  </a:lnTo>
                  <a:lnTo>
                    <a:pt x="20924" y="4924"/>
                  </a:lnTo>
                  <a:lnTo>
                    <a:pt x="20918" y="4920"/>
                  </a:lnTo>
                  <a:lnTo>
                    <a:pt x="20906" y="4922"/>
                  </a:lnTo>
                  <a:lnTo>
                    <a:pt x="20894" y="4932"/>
                  </a:lnTo>
                  <a:lnTo>
                    <a:pt x="20885" y="4929"/>
                  </a:lnTo>
                  <a:lnTo>
                    <a:pt x="20867" y="4926"/>
                  </a:lnTo>
                  <a:lnTo>
                    <a:pt x="20854" y="4914"/>
                  </a:lnTo>
                  <a:lnTo>
                    <a:pt x="20853" y="4904"/>
                  </a:lnTo>
                  <a:lnTo>
                    <a:pt x="20850" y="4895"/>
                  </a:lnTo>
                  <a:lnTo>
                    <a:pt x="20853" y="4890"/>
                  </a:lnTo>
                  <a:lnTo>
                    <a:pt x="20859" y="4894"/>
                  </a:lnTo>
                  <a:lnTo>
                    <a:pt x="20865" y="4889"/>
                  </a:lnTo>
                  <a:lnTo>
                    <a:pt x="20858" y="4875"/>
                  </a:lnTo>
                  <a:lnTo>
                    <a:pt x="20857" y="4847"/>
                  </a:lnTo>
                  <a:lnTo>
                    <a:pt x="20863" y="4851"/>
                  </a:lnTo>
                  <a:lnTo>
                    <a:pt x="20869" y="4855"/>
                  </a:lnTo>
                  <a:lnTo>
                    <a:pt x="20876" y="4868"/>
                  </a:lnTo>
                  <a:lnTo>
                    <a:pt x="20879" y="4873"/>
                  </a:lnTo>
                  <a:lnTo>
                    <a:pt x="20877" y="4882"/>
                  </a:lnTo>
                  <a:lnTo>
                    <a:pt x="20874" y="4887"/>
                  </a:lnTo>
                  <a:lnTo>
                    <a:pt x="20874" y="4897"/>
                  </a:lnTo>
                  <a:lnTo>
                    <a:pt x="20886" y="4895"/>
                  </a:lnTo>
                  <a:lnTo>
                    <a:pt x="20889" y="4886"/>
                  </a:lnTo>
                  <a:lnTo>
                    <a:pt x="20892" y="4881"/>
                  </a:lnTo>
                  <a:lnTo>
                    <a:pt x="20888" y="4867"/>
                  </a:lnTo>
                  <a:lnTo>
                    <a:pt x="20875" y="4849"/>
                  </a:lnTo>
                  <a:lnTo>
                    <a:pt x="20865" y="4832"/>
                  </a:lnTo>
                  <a:lnTo>
                    <a:pt x="20839" y="4797"/>
                  </a:lnTo>
                  <a:lnTo>
                    <a:pt x="20826" y="4784"/>
                  </a:lnTo>
                  <a:lnTo>
                    <a:pt x="20823" y="4780"/>
                  </a:lnTo>
                  <a:lnTo>
                    <a:pt x="20818" y="4790"/>
                  </a:lnTo>
                  <a:lnTo>
                    <a:pt x="20814" y="4786"/>
                  </a:lnTo>
                  <a:lnTo>
                    <a:pt x="20817" y="4780"/>
                  </a:lnTo>
                  <a:lnTo>
                    <a:pt x="20812" y="4748"/>
                  </a:lnTo>
                  <a:lnTo>
                    <a:pt x="20809" y="4744"/>
                  </a:lnTo>
                  <a:lnTo>
                    <a:pt x="20799" y="4731"/>
                  </a:lnTo>
                  <a:lnTo>
                    <a:pt x="20790" y="4727"/>
                  </a:lnTo>
                  <a:lnTo>
                    <a:pt x="20784" y="4723"/>
                  </a:lnTo>
                  <a:lnTo>
                    <a:pt x="20781" y="4724"/>
                  </a:lnTo>
                  <a:lnTo>
                    <a:pt x="20778" y="4734"/>
                  </a:lnTo>
                  <a:lnTo>
                    <a:pt x="20775" y="4734"/>
                  </a:lnTo>
                  <a:lnTo>
                    <a:pt x="20769" y="4725"/>
                  </a:lnTo>
                  <a:lnTo>
                    <a:pt x="20760" y="4721"/>
                  </a:lnTo>
                  <a:lnTo>
                    <a:pt x="20738" y="4705"/>
                  </a:lnTo>
                  <a:lnTo>
                    <a:pt x="20732" y="4706"/>
                  </a:lnTo>
                  <a:lnTo>
                    <a:pt x="20729" y="4701"/>
                  </a:lnTo>
                  <a:lnTo>
                    <a:pt x="20726" y="4702"/>
                  </a:lnTo>
                  <a:lnTo>
                    <a:pt x="20722" y="4707"/>
                  </a:lnTo>
                  <a:lnTo>
                    <a:pt x="20723" y="4711"/>
                  </a:lnTo>
                  <a:lnTo>
                    <a:pt x="20720" y="4712"/>
                  </a:lnTo>
                  <a:lnTo>
                    <a:pt x="20723" y="4716"/>
                  </a:lnTo>
                  <a:lnTo>
                    <a:pt x="20729" y="4720"/>
                  </a:lnTo>
                  <a:lnTo>
                    <a:pt x="20736" y="4724"/>
                  </a:lnTo>
                  <a:lnTo>
                    <a:pt x="20739" y="4734"/>
                  </a:lnTo>
                  <a:lnTo>
                    <a:pt x="20743" y="4738"/>
                  </a:lnTo>
                  <a:lnTo>
                    <a:pt x="20743" y="4742"/>
                  </a:lnTo>
                  <a:lnTo>
                    <a:pt x="20740" y="4752"/>
                  </a:lnTo>
                  <a:lnTo>
                    <a:pt x="20737" y="4757"/>
                  </a:lnTo>
                  <a:lnTo>
                    <a:pt x="20732" y="4763"/>
                  </a:lnTo>
                  <a:lnTo>
                    <a:pt x="20729" y="4768"/>
                  </a:lnTo>
                  <a:lnTo>
                    <a:pt x="20723" y="4768"/>
                  </a:lnTo>
                  <a:lnTo>
                    <a:pt x="20722" y="4754"/>
                  </a:lnTo>
                  <a:lnTo>
                    <a:pt x="20719" y="4755"/>
                  </a:lnTo>
                  <a:lnTo>
                    <a:pt x="20716" y="4760"/>
                  </a:lnTo>
                  <a:lnTo>
                    <a:pt x="20720" y="4774"/>
                  </a:lnTo>
                  <a:lnTo>
                    <a:pt x="20717" y="4779"/>
                  </a:lnTo>
                  <a:lnTo>
                    <a:pt x="20714" y="4779"/>
                  </a:lnTo>
                  <a:lnTo>
                    <a:pt x="20711" y="4775"/>
                  </a:lnTo>
                  <a:lnTo>
                    <a:pt x="20708" y="4766"/>
                  </a:lnTo>
                  <a:lnTo>
                    <a:pt x="20711" y="4766"/>
                  </a:lnTo>
                  <a:lnTo>
                    <a:pt x="20713" y="4760"/>
                  </a:lnTo>
                  <a:lnTo>
                    <a:pt x="20712" y="4746"/>
                  </a:lnTo>
                  <a:lnTo>
                    <a:pt x="20710" y="4746"/>
                  </a:lnTo>
                  <a:lnTo>
                    <a:pt x="20710" y="4751"/>
                  </a:lnTo>
                  <a:lnTo>
                    <a:pt x="20704" y="4752"/>
                  </a:lnTo>
                  <a:lnTo>
                    <a:pt x="20695" y="4757"/>
                  </a:lnTo>
                  <a:lnTo>
                    <a:pt x="20692" y="4758"/>
                  </a:lnTo>
                  <a:lnTo>
                    <a:pt x="20689" y="4754"/>
                  </a:lnTo>
                  <a:lnTo>
                    <a:pt x="20685" y="4749"/>
                  </a:lnTo>
                  <a:lnTo>
                    <a:pt x="20685" y="4745"/>
                  </a:lnTo>
                  <a:lnTo>
                    <a:pt x="20688" y="4744"/>
                  </a:lnTo>
                  <a:lnTo>
                    <a:pt x="20691" y="4740"/>
                  </a:lnTo>
                  <a:lnTo>
                    <a:pt x="20694" y="4734"/>
                  </a:lnTo>
                  <a:lnTo>
                    <a:pt x="20694" y="4729"/>
                  </a:lnTo>
                  <a:lnTo>
                    <a:pt x="20691" y="4730"/>
                  </a:lnTo>
                  <a:lnTo>
                    <a:pt x="20687" y="4726"/>
                  </a:lnTo>
                  <a:lnTo>
                    <a:pt x="20688" y="4730"/>
                  </a:lnTo>
                  <a:lnTo>
                    <a:pt x="20684" y="4730"/>
                  </a:lnTo>
                  <a:lnTo>
                    <a:pt x="20682" y="4735"/>
                  </a:lnTo>
                  <a:lnTo>
                    <a:pt x="20679" y="4746"/>
                  </a:lnTo>
                  <a:lnTo>
                    <a:pt x="20676" y="4746"/>
                  </a:lnTo>
                  <a:lnTo>
                    <a:pt x="20673" y="4742"/>
                  </a:lnTo>
                  <a:lnTo>
                    <a:pt x="20670" y="4732"/>
                  </a:lnTo>
                  <a:lnTo>
                    <a:pt x="20669" y="4723"/>
                  </a:lnTo>
                  <a:lnTo>
                    <a:pt x="20672" y="4718"/>
                  </a:lnTo>
                  <a:lnTo>
                    <a:pt x="20680" y="4708"/>
                  </a:lnTo>
                  <a:lnTo>
                    <a:pt x="20680" y="4703"/>
                  </a:lnTo>
                  <a:lnTo>
                    <a:pt x="20665" y="4704"/>
                  </a:lnTo>
                  <a:lnTo>
                    <a:pt x="20662" y="4700"/>
                  </a:lnTo>
                  <a:lnTo>
                    <a:pt x="20665" y="4695"/>
                  </a:lnTo>
                  <a:lnTo>
                    <a:pt x="20667" y="4690"/>
                  </a:lnTo>
                  <a:lnTo>
                    <a:pt x="20673" y="4689"/>
                  </a:lnTo>
                  <a:lnTo>
                    <a:pt x="20677" y="4694"/>
                  </a:lnTo>
                  <a:lnTo>
                    <a:pt x="20679" y="4693"/>
                  </a:lnTo>
                  <a:lnTo>
                    <a:pt x="20682" y="4688"/>
                  </a:lnTo>
                  <a:lnTo>
                    <a:pt x="20679" y="4689"/>
                  </a:lnTo>
                  <a:lnTo>
                    <a:pt x="20673" y="4685"/>
                  </a:lnTo>
                  <a:lnTo>
                    <a:pt x="20670" y="4680"/>
                  </a:lnTo>
                  <a:lnTo>
                    <a:pt x="20670" y="4676"/>
                  </a:lnTo>
                  <a:lnTo>
                    <a:pt x="20673" y="4675"/>
                  </a:lnTo>
                  <a:lnTo>
                    <a:pt x="20676" y="4670"/>
                  </a:lnTo>
                  <a:lnTo>
                    <a:pt x="20678" y="4670"/>
                  </a:lnTo>
                  <a:lnTo>
                    <a:pt x="20692" y="4692"/>
                  </a:lnTo>
                  <a:lnTo>
                    <a:pt x="20698" y="4691"/>
                  </a:lnTo>
                  <a:lnTo>
                    <a:pt x="20700" y="4686"/>
                  </a:lnTo>
                  <a:lnTo>
                    <a:pt x="20697" y="4681"/>
                  </a:lnTo>
                  <a:lnTo>
                    <a:pt x="20694" y="4672"/>
                  </a:lnTo>
                  <a:lnTo>
                    <a:pt x="20687" y="4664"/>
                  </a:lnTo>
                  <a:lnTo>
                    <a:pt x="20681" y="4655"/>
                  </a:lnTo>
                  <a:lnTo>
                    <a:pt x="20677" y="4637"/>
                  </a:lnTo>
                  <a:lnTo>
                    <a:pt x="20676" y="4618"/>
                  </a:lnTo>
                  <a:lnTo>
                    <a:pt x="20678" y="4608"/>
                  </a:lnTo>
                  <a:lnTo>
                    <a:pt x="20681" y="4603"/>
                  </a:lnTo>
                  <a:lnTo>
                    <a:pt x="20691" y="4625"/>
                  </a:lnTo>
                  <a:lnTo>
                    <a:pt x="20692" y="4630"/>
                  </a:lnTo>
                  <a:lnTo>
                    <a:pt x="20698" y="4630"/>
                  </a:lnTo>
                  <a:lnTo>
                    <a:pt x="20700" y="4624"/>
                  </a:lnTo>
                  <a:lnTo>
                    <a:pt x="20700" y="4619"/>
                  </a:lnTo>
                  <a:lnTo>
                    <a:pt x="20694" y="4620"/>
                  </a:lnTo>
                  <a:lnTo>
                    <a:pt x="20690" y="4597"/>
                  </a:lnTo>
                  <a:lnTo>
                    <a:pt x="20690" y="4592"/>
                  </a:lnTo>
                  <a:lnTo>
                    <a:pt x="20692" y="4587"/>
                  </a:lnTo>
                  <a:lnTo>
                    <a:pt x="20705" y="4586"/>
                  </a:lnTo>
                  <a:lnTo>
                    <a:pt x="20710" y="4576"/>
                  </a:lnTo>
                  <a:lnTo>
                    <a:pt x="20715" y="4561"/>
                  </a:lnTo>
                  <a:lnTo>
                    <a:pt x="20714" y="4542"/>
                  </a:lnTo>
                  <a:lnTo>
                    <a:pt x="20711" y="4538"/>
                  </a:lnTo>
                  <a:lnTo>
                    <a:pt x="20705" y="4534"/>
                  </a:lnTo>
                  <a:lnTo>
                    <a:pt x="20702" y="4534"/>
                  </a:lnTo>
                  <a:lnTo>
                    <a:pt x="20702" y="4539"/>
                  </a:lnTo>
                  <a:lnTo>
                    <a:pt x="20699" y="4544"/>
                  </a:lnTo>
                  <a:lnTo>
                    <a:pt x="20700" y="4553"/>
                  </a:lnTo>
                  <a:lnTo>
                    <a:pt x="20697" y="4549"/>
                  </a:lnTo>
                  <a:lnTo>
                    <a:pt x="20693" y="4544"/>
                  </a:lnTo>
                  <a:lnTo>
                    <a:pt x="20695" y="4530"/>
                  </a:lnTo>
                  <a:lnTo>
                    <a:pt x="20698" y="4520"/>
                  </a:lnTo>
                  <a:lnTo>
                    <a:pt x="20712" y="4499"/>
                  </a:lnTo>
                  <a:lnTo>
                    <a:pt x="20727" y="4493"/>
                  </a:lnTo>
                  <a:lnTo>
                    <a:pt x="20747" y="4466"/>
                  </a:lnTo>
                  <a:lnTo>
                    <a:pt x="20750" y="4457"/>
                  </a:lnTo>
                  <a:lnTo>
                    <a:pt x="20749" y="4447"/>
                  </a:lnTo>
                  <a:lnTo>
                    <a:pt x="20754" y="4432"/>
                  </a:lnTo>
                  <a:lnTo>
                    <a:pt x="20760" y="4432"/>
                  </a:lnTo>
                  <a:lnTo>
                    <a:pt x="20767" y="4440"/>
                  </a:lnTo>
                  <a:lnTo>
                    <a:pt x="20770" y="4440"/>
                  </a:lnTo>
                  <a:lnTo>
                    <a:pt x="20772" y="4430"/>
                  </a:lnTo>
                  <a:lnTo>
                    <a:pt x="20774" y="4406"/>
                  </a:lnTo>
                  <a:lnTo>
                    <a:pt x="20773" y="4392"/>
                  </a:lnTo>
                  <a:lnTo>
                    <a:pt x="20779" y="4391"/>
                  </a:lnTo>
                  <a:lnTo>
                    <a:pt x="20778" y="4368"/>
                  </a:lnTo>
                  <a:lnTo>
                    <a:pt x="20769" y="4369"/>
                  </a:lnTo>
                  <a:lnTo>
                    <a:pt x="20767" y="4374"/>
                  </a:lnTo>
                  <a:lnTo>
                    <a:pt x="20760" y="4365"/>
                  </a:lnTo>
                  <a:lnTo>
                    <a:pt x="20757" y="4366"/>
                  </a:lnTo>
                  <a:lnTo>
                    <a:pt x="20746" y="4386"/>
                  </a:lnTo>
                  <a:lnTo>
                    <a:pt x="20742" y="4383"/>
                  </a:lnTo>
                  <a:lnTo>
                    <a:pt x="20740" y="4382"/>
                  </a:lnTo>
                  <a:lnTo>
                    <a:pt x="20734" y="4387"/>
                  </a:lnTo>
                  <a:lnTo>
                    <a:pt x="20731" y="4392"/>
                  </a:lnTo>
                  <a:lnTo>
                    <a:pt x="20732" y="4402"/>
                  </a:lnTo>
                  <a:lnTo>
                    <a:pt x="20726" y="4412"/>
                  </a:lnTo>
                  <a:lnTo>
                    <a:pt x="20723" y="4418"/>
                  </a:lnTo>
                  <a:lnTo>
                    <a:pt x="20717" y="4413"/>
                  </a:lnTo>
                  <a:lnTo>
                    <a:pt x="20714" y="4409"/>
                  </a:lnTo>
                  <a:lnTo>
                    <a:pt x="20710" y="4400"/>
                  </a:lnTo>
                  <a:lnTo>
                    <a:pt x="20713" y="4395"/>
                  </a:lnTo>
                  <a:lnTo>
                    <a:pt x="20716" y="4390"/>
                  </a:lnTo>
                  <a:lnTo>
                    <a:pt x="20719" y="4394"/>
                  </a:lnTo>
                  <a:lnTo>
                    <a:pt x="20725" y="4393"/>
                  </a:lnTo>
                  <a:lnTo>
                    <a:pt x="20722" y="4384"/>
                  </a:lnTo>
                  <a:lnTo>
                    <a:pt x="20718" y="4380"/>
                  </a:lnTo>
                  <a:lnTo>
                    <a:pt x="20715" y="4381"/>
                  </a:lnTo>
                  <a:lnTo>
                    <a:pt x="20697" y="4387"/>
                  </a:lnTo>
                  <a:lnTo>
                    <a:pt x="20682" y="4380"/>
                  </a:lnTo>
                  <a:lnTo>
                    <a:pt x="20679" y="4376"/>
                  </a:lnTo>
                  <a:lnTo>
                    <a:pt x="20678" y="4366"/>
                  </a:lnTo>
                  <a:lnTo>
                    <a:pt x="20680" y="4347"/>
                  </a:lnTo>
                  <a:lnTo>
                    <a:pt x="20680" y="4342"/>
                  </a:lnTo>
                  <a:lnTo>
                    <a:pt x="20683" y="4341"/>
                  </a:lnTo>
                  <a:lnTo>
                    <a:pt x="20700" y="4373"/>
                  </a:lnTo>
                  <a:lnTo>
                    <a:pt x="20703" y="4373"/>
                  </a:lnTo>
                  <a:lnTo>
                    <a:pt x="20703" y="4367"/>
                  </a:lnTo>
                  <a:lnTo>
                    <a:pt x="20672" y="4296"/>
                  </a:lnTo>
                  <a:lnTo>
                    <a:pt x="20666" y="4296"/>
                  </a:lnTo>
                  <a:lnTo>
                    <a:pt x="20660" y="4311"/>
                  </a:lnTo>
                  <a:lnTo>
                    <a:pt x="20648" y="4313"/>
                  </a:lnTo>
                  <a:lnTo>
                    <a:pt x="20642" y="4304"/>
                  </a:lnTo>
                  <a:lnTo>
                    <a:pt x="20635" y="4296"/>
                  </a:lnTo>
                  <a:lnTo>
                    <a:pt x="20644" y="4290"/>
                  </a:lnTo>
                  <a:lnTo>
                    <a:pt x="20656" y="4283"/>
                  </a:lnTo>
                  <a:lnTo>
                    <a:pt x="20665" y="4282"/>
                  </a:lnTo>
                  <a:lnTo>
                    <a:pt x="20657" y="4245"/>
                  </a:lnTo>
                  <a:lnTo>
                    <a:pt x="20657" y="4234"/>
                  </a:lnTo>
                  <a:lnTo>
                    <a:pt x="20654" y="4184"/>
                  </a:lnTo>
                  <a:lnTo>
                    <a:pt x="20660" y="4136"/>
                  </a:lnTo>
                  <a:lnTo>
                    <a:pt x="20662" y="4097"/>
                  </a:lnTo>
                  <a:lnTo>
                    <a:pt x="20661" y="4083"/>
                  </a:lnTo>
                  <a:lnTo>
                    <a:pt x="20658" y="4089"/>
                  </a:lnTo>
                  <a:lnTo>
                    <a:pt x="20646" y="4095"/>
                  </a:lnTo>
                  <a:lnTo>
                    <a:pt x="20644" y="4095"/>
                  </a:lnTo>
                  <a:lnTo>
                    <a:pt x="20643" y="4090"/>
                  </a:lnTo>
                  <a:lnTo>
                    <a:pt x="20646" y="4080"/>
                  </a:lnTo>
                  <a:lnTo>
                    <a:pt x="20646" y="4076"/>
                  </a:lnTo>
                  <a:lnTo>
                    <a:pt x="20636" y="4072"/>
                  </a:lnTo>
                  <a:lnTo>
                    <a:pt x="20627" y="4069"/>
                  </a:lnTo>
                  <a:lnTo>
                    <a:pt x="20615" y="4060"/>
                  </a:lnTo>
                  <a:lnTo>
                    <a:pt x="20611" y="4056"/>
                  </a:lnTo>
                  <a:lnTo>
                    <a:pt x="20605" y="4057"/>
                  </a:lnTo>
                  <a:lnTo>
                    <a:pt x="20603" y="4062"/>
                  </a:lnTo>
                  <a:lnTo>
                    <a:pt x="20600" y="4067"/>
                  </a:lnTo>
                  <a:lnTo>
                    <a:pt x="20603" y="4076"/>
                  </a:lnTo>
                  <a:lnTo>
                    <a:pt x="20606" y="4080"/>
                  </a:lnTo>
                  <a:lnTo>
                    <a:pt x="20610" y="4094"/>
                  </a:lnTo>
                  <a:lnTo>
                    <a:pt x="20614" y="4108"/>
                  </a:lnTo>
                  <a:lnTo>
                    <a:pt x="20611" y="4109"/>
                  </a:lnTo>
                  <a:lnTo>
                    <a:pt x="20611" y="4113"/>
                  </a:lnTo>
                  <a:lnTo>
                    <a:pt x="20601" y="4105"/>
                  </a:lnTo>
                  <a:lnTo>
                    <a:pt x="20599" y="4105"/>
                  </a:lnTo>
                  <a:lnTo>
                    <a:pt x="20596" y="4120"/>
                  </a:lnTo>
                  <a:lnTo>
                    <a:pt x="20591" y="4130"/>
                  </a:lnTo>
                  <a:lnTo>
                    <a:pt x="20588" y="4130"/>
                  </a:lnTo>
                  <a:lnTo>
                    <a:pt x="20584" y="4126"/>
                  </a:lnTo>
                  <a:lnTo>
                    <a:pt x="20584" y="4117"/>
                  </a:lnTo>
                  <a:lnTo>
                    <a:pt x="20587" y="4107"/>
                  </a:lnTo>
                  <a:lnTo>
                    <a:pt x="20592" y="4092"/>
                  </a:lnTo>
                  <a:lnTo>
                    <a:pt x="20594" y="4082"/>
                  </a:lnTo>
                  <a:lnTo>
                    <a:pt x="20594" y="4073"/>
                  </a:lnTo>
                  <a:lnTo>
                    <a:pt x="20591" y="4068"/>
                  </a:lnTo>
                  <a:lnTo>
                    <a:pt x="20584" y="4060"/>
                  </a:lnTo>
                  <a:lnTo>
                    <a:pt x="20590" y="4049"/>
                  </a:lnTo>
                  <a:lnTo>
                    <a:pt x="20596" y="4044"/>
                  </a:lnTo>
                  <a:lnTo>
                    <a:pt x="20604" y="4043"/>
                  </a:lnTo>
                  <a:lnTo>
                    <a:pt x="20611" y="4047"/>
                  </a:lnTo>
                  <a:lnTo>
                    <a:pt x="20622" y="4050"/>
                  </a:lnTo>
                  <a:lnTo>
                    <a:pt x="20623" y="4050"/>
                  </a:lnTo>
                  <a:lnTo>
                    <a:pt x="20639" y="4062"/>
                  </a:lnTo>
                  <a:lnTo>
                    <a:pt x="20642" y="4066"/>
                  </a:lnTo>
                  <a:lnTo>
                    <a:pt x="20645" y="4066"/>
                  </a:lnTo>
                  <a:lnTo>
                    <a:pt x="20644" y="4043"/>
                  </a:lnTo>
                  <a:lnTo>
                    <a:pt x="20653" y="4041"/>
                  </a:lnTo>
                  <a:lnTo>
                    <a:pt x="20660" y="4055"/>
                  </a:lnTo>
                  <a:lnTo>
                    <a:pt x="20663" y="4064"/>
                  </a:lnTo>
                  <a:lnTo>
                    <a:pt x="20669" y="4063"/>
                  </a:lnTo>
                  <a:lnTo>
                    <a:pt x="20672" y="4058"/>
                  </a:lnTo>
                  <a:lnTo>
                    <a:pt x="20674" y="4049"/>
                  </a:lnTo>
                  <a:lnTo>
                    <a:pt x="20677" y="4039"/>
                  </a:lnTo>
                  <a:lnTo>
                    <a:pt x="20676" y="4024"/>
                  </a:lnTo>
                  <a:lnTo>
                    <a:pt x="20672" y="4006"/>
                  </a:lnTo>
                  <a:lnTo>
                    <a:pt x="20678" y="3996"/>
                  </a:lnTo>
                  <a:lnTo>
                    <a:pt x="20677" y="3972"/>
                  </a:lnTo>
                  <a:lnTo>
                    <a:pt x="20679" y="3958"/>
                  </a:lnTo>
                  <a:lnTo>
                    <a:pt x="20678" y="3939"/>
                  </a:lnTo>
                  <a:lnTo>
                    <a:pt x="20673" y="3906"/>
                  </a:lnTo>
                  <a:lnTo>
                    <a:pt x="20670" y="3892"/>
                  </a:lnTo>
                  <a:lnTo>
                    <a:pt x="20668" y="3855"/>
                  </a:lnTo>
                  <a:lnTo>
                    <a:pt x="20669" y="3831"/>
                  </a:lnTo>
                  <a:lnTo>
                    <a:pt x="20672" y="3821"/>
                  </a:lnTo>
                  <a:lnTo>
                    <a:pt x="20684" y="3819"/>
                  </a:lnTo>
                  <a:lnTo>
                    <a:pt x="20698" y="3804"/>
                  </a:lnTo>
                  <a:lnTo>
                    <a:pt x="20701" y="3794"/>
                  </a:lnTo>
                  <a:lnTo>
                    <a:pt x="20700" y="3775"/>
                  </a:lnTo>
                  <a:lnTo>
                    <a:pt x="20702" y="3755"/>
                  </a:lnTo>
                  <a:lnTo>
                    <a:pt x="20705" y="3750"/>
                  </a:lnTo>
                  <a:lnTo>
                    <a:pt x="20713" y="3740"/>
                  </a:lnTo>
                  <a:lnTo>
                    <a:pt x="20715" y="3716"/>
                  </a:lnTo>
                  <a:lnTo>
                    <a:pt x="20714" y="3702"/>
                  </a:lnTo>
                  <a:lnTo>
                    <a:pt x="20711" y="3688"/>
                  </a:lnTo>
                  <a:lnTo>
                    <a:pt x="20707" y="3670"/>
                  </a:lnTo>
                  <a:lnTo>
                    <a:pt x="20700" y="3661"/>
                  </a:lnTo>
                  <a:lnTo>
                    <a:pt x="20700" y="3651"/>
                  </a:lnTo>
                  <a:lnTo>
                    <a:pt x="20702" y="3637"/>
                  </a:lnTo>
                  <a:lnTo>
                    <a:pt x="20704" y="3613"/>
                  </a:lnTo>
                  <a:lnTo>
                    <a:pt x="20707" y="3608"/>
                  </a:lnTo>
                  <a:lnTo>
                    <a:pt x="20713" y="3607"/>
                  </a:lnTo>
                  <a:lnTo>
                    <a:pt x="20719" y="3611"/>
                  </a:lnTo>
                  <a:lnTo>
                    <a:pt x="20724" y="3596"/>
                  </a:lnTo>
                  <a:lnTo>
                    <a:pt x="20730" y="3586"/>
                  </a:lnTo>
                  <a:lnTo>
                    <a:pt x="20742" y="3584"/>
                  </a:lnTo>
                  <a:lnTo>
                    <a:pt x="20751" y="3574"/>
                  </a:lnTo>
                  <a:lnTo>
                    <a:pt x="20749" y="3546"/>
                  </a:lnTo>
                  <a:lnTo>
                    <a:pt x="20742" y="3528"/>
                  </a:lnTo>
                  <a:lnTo>
                    <a:pt x="20739" y="3518"/>
                  </a:lnTo>
                  <a:lnTo>
                    <a:pt x="20732" y="3514"/>
                  </a:lnTo>
                  <a:lnTo>
                    <a:pt x="20729" y="3510"/>
                  </a:lnTo>
                  <a:lnTo>
                    <a:pt x="20721" y="3530"/>
                  </a:lnTo>
                  <a:lnTo>
                    <a:pt x="20718" y="3535"/>
                  </a:lnTo>
                  <a:lnTo>
                    <a:pt x="20712" y="3536"/>
                  </a:lnTo>
                  <a:lnTo>
                    <a:pt x="20709" y="3532"/>
                  </a:lnTo>
                  <a:lnTo>
                    <a:pt x="20711" y="3517"/>
                  </a:lnTo>
                  <a:lnTo>
                    <a:pt x="20720" y="3502"/>
                  </a:lnTo>
                  <a:lnTo>
                    <a:pt x="20722" y="3497"/>
                  </a:lnTo>
                  <a:lnTo>
                    <a:pt x="20705" y="3406"/>
                  </a:lnTo>
                  <a:lnTo>
                    <a:pt x="20704" y="3397"/>
                  </a:lnTo>
                  <a:lnTo>
                    <a:pt x="20712" y="3377"/>
                  </a:lnTo>
                  <a:lnTo>
                    <a:pt x="20668" y="3191"/>
                  </a:lnTo>
                  <a:lnTo>
                    <a:pt x="20667" y="3177"/>
                  </a:lnTo>
                  <a:lnTo>
                    <a:pt x="20675" y="3152"/>
                  </a:lnTo>
                  <a:lnTo>
                    <a:pt x="20683" y="3137"/>
                  </a:lnTo>
                  <a:lnTo>
                    <a:pt x="20689" y="3131"/>
                  </a:lnTo>
                  <a:lnTo>
                    <a:pt x="20692" y="3122"/>
                  </a:lnTo>
                  <a:lnTo>
                    <a:pt x="20700" y="3106"/>
                  </a:lnTo>
                  <a:lnTo>
                    <a:pt x="20708" y="3086"/>
                  </a:lnTo>
                  <a:lnTo>
                    <a:pt x="20710" y="3072"/>
                  </a:lnTo>
                  <a:lnTo>
                    <a:pt x="20718" y="3056"/>
                  </a:lnTo>
                  <a:lnTo>
                    <a:pt x="20727" y="3051"/>
                  </a:lnTo>
                  <a:lnTo>
                    <a:pt x="20733" y="3054"/>
                  </a:lnTo>
                  <a:lnTo>
                    <a:pt x="20737" y="3064"/>
                  </a:lnTo>
                  <a:lnTo>
                    <a:pt x="20735" y="3083"/>
                  </a:lnTo>
                  <a:lnTo>
                    <a:pt x="20730" y="3103"/>
                  </a:lnTo>
                  <a:lnTo>
                    <a:pt x="20728" y="3131"/>
                  </a:lnTo>
                  <a:lnTo>
                    <a:pt x="20724" y="3156"/>
                  </a:lnTo>
                  <a:lnTo>
                    <a:pt x="20727" y="3165"/>
                  </a:lnTo>
                  <a:lnTo>
                    <a:pt x="20727" y="3169"/>
                  </a:lnTo>
                  <a:lnTo>
                    <a:pt x="20736" y="3168"/>
                  </a:lnTo>
                  <a:lnTo>
                    <a:pt x="20739" y="3163"/>
                  </a:lnTo>
                  <a:lnTo>
                    <a:pt x="20738" y="3149"/>
                  </a:lnTo>
                  <a:lnTo>
                    <a:pt x="20744" y="3139"/>
                  </a:lnTo>
                  <a:lnTo>
                    <a:pt x="20746" y="3120"/>
                  </a:lnTo>
                  <a:lnTo>
                    <a:pt x="20743" y="3068"/>
                  </a:lnTo>
                  <a:lnTo>
                    <a:pt x="20746" y="3062"/>
                  </a:lnTo>
                  <a:lnTo>
                    <a:pt x="20752" y="3067"/>
                  </a:lnTo>
                  <a:lnTo>
                    <a:pt x="20755" y="3071"/>
                  </a:lnTo>
                  <a:lnTo>
                    <a:pt x="20760" y="3099"/>
                  </a:lnTo>
                  <a:lnTo>
                    <a:pt x="20760" y="3103"/>
                  </a:lnTo>
                  <a:lnTo>
                    <a:pt x="20766" y="3103"/>
                  </a:lnTo>
                  <a:lnTo>
                    <a:pt x="20769" y="3093"/>
                  </a:lnTo>
                  <a:lnTo>
                    <a:pt x="20765" y="3079"/>
                  </a:lnTo>
                  <a:lnTo>
                    <a:pt x="20761" y="3056"/>
                  </a:lnTo>
                  <a:lnTo>
                    <a:pt x="20757" y="3047"/>
                  </a:lnTo>
                  <a:lnTo>
                    <a:pt x="20748" y="3039"/>
                  </a:lnTo>
                  <a:lnTo>
                    <a:pt x="20754" y="3033"/>
                  </a:lnTo>
                  <a:lnTo>
                    <a:pt x="20766" y="3031"/>
                  </a:lnTo>
                  <a:lnTo>
                    <a:pt x="20776" y="3049"/>
                  </a:lnTo>
                  <a:lnTo>
                    <a:pt x="20779" y="3058"/>
                  </a:lnTo>
                  <a:lnTo>
                    <a:pt x="20783" y="3072"/>
                  </a:lnTo>
                  <a:lnTo>
                    <a:pt x="20783" y="3077"/>
                  </a:lnTo>
                  <a:lnTo>
                    <a:pt x="20774" y="3083"/>
                  </a:lnTo>
                  <a:lnTo>
                    <a:pt x="20775" y="3092"/>
                  </a:lnTo>
                  <a:lnTo>
                    <a:pt x="20791" y="3109"/>
                  </a:lnTo>
                  <a:lnTo>
                    <a:pt x="20794" y="3118"/>
                  </a:lnTo>
                  <a:lnTo>
                    <a:pt x="20792" y="3142"/>
                  </a:lnTo>
                  <a:lnTo>
                    <a:pt x="20796" y="3151"/>
                  </a:lnTo>
                  <a:lnTo>
                    <a:pt x="20796" y="3156"/>
                  </a:lnTo>
                  <a:lnTo>
                    <a:pt x="20802" y="3155"/>
                  </a:lnTo>
                  <a:lnTo>
                    <a:pt x="20805" y="3150"/>
                  </a:lnTo>
                  <a:lnTo>
                    <a:pt x="20807" y="3140"/>
                  </a:lnTo>
                  <a:lnTo>
                    <a:pt x="20806" y="3112"/>
                  </a:lnTo>
                  <a:lnTo>
                    <a:pt x="20811" y="3102"/>
                  </a:lnTo>
                  <a:lnTo>
                    <a:pt x="20811" y="3092"/>
                  </a:lnTo>
                  <a:lnTo>
                    <a:pt x="20805" y="3093"/>
                  </a:lnTo>
                  <a:lnTo>
                    <a:pt x="20802" y="3089"/>
                  </a:lnTo>
                  <a:lnTo>
                    <a:pt x="20801" y="3075"/>
                  </a:lnTo>
                  <a:lnTo>
                    <a:pt x="20788" y="3048"/>
                  </a:lnTo>
                  <a:lnTo>
                    <a:pt x="20780" y="3015"/>
                  </a:lnTo>
                  <a:lnTo>
                    <a:pt x="20776" y="3002"/>
                  </a:lnTo>
                  <a:lnTo>
                    <a:pt x="20769" y="2984"/>
                  </a:lnTo>
                  <a:lnTo>
                    <a:pt x="20758" y="2952"/>
                  </a:lnTo>
                  <a:lnTo>
                    <a:pt x="20755" y="2938"/>
                  </a:lnTo>
                  <a:lnTo>
                    <a:pt x="20752" y="2943"/>
                  </a:lnTo>
                  <a:lnTo>
                    <a:pt x="20747" y="2968"/>
                  </a:lnTo>
                  <a:lnTo>
                    <a:pt x="20742" y="2973"/>
                  </a:lnTo>
                  <a:lnTo>
                    <a:pt x="20738" y="2969"/>
                  </a:lnTo>
                  <a:lnTo>
                    <a:pt x="20738" y="2954"/>
                  </a:lnTo>
                  <a:lnTo>
                    <a:pt x="20739" y="2926"/>
                  </a:lnTo>
                  <a:lnTo>
                    <a:pt x="20742" y="2921"/>
                  </a:lnTo>
                  <a:lnTo>
                    <a:pt x="20748" y="2920"/>
                  </a:lnTo>
                  <a:lnTo>
                    <a:pt x="20746" y="2887"/>
                  </a:lnTo>
                  <a:lnTo>
                    <a:pt x="20751" y="2858"/>
                  </a:lnTo>
                  <a:lnTo>
                    <a:pt x="20754" y="2853"/>
                  </a:lnTo>
                  <a:lnTo>
                    <a:pt x="20757" y="2857"/>
                  </a:lnTo>
                  <a:lnTo>
                    <a:pt x="20764" y="2870"/>
                  </a:lnTo>
                  <a:lnTo>
                    <a:pt x="20767" y="2875"/>
                  </a:lnTo>
                  <a:lnTo>
                    <a:pt x="20764" y="2880"/>
                  </a:lnTo>
                  <a:lnTo>
                    <a:pt x="20758" y="2890"/>
                  </a:lnTo>
                  <a:lnTo>
                    <a:pt x="20757" y="2924"/>
                  </a:lnTo>
                  <a:lnTo>
                    <a:pt x="20770" y="2946"/>
                  </a:lnTo>
                  <a:lnTo>
                    <a:pt x="20785" y="2987"/>
                  </a:lnTo>
                  <a:lnTo>
                    <a:pt x="20799" y="3028"/>
                  </a:lnTo>
                  <a:lnTo>
                    <a:pt x="20803" y="3051"/>
                  </a:lnTo>
                  <a:lnTo>
                    <a:pt x="20809" y="3055"/>
                  </a:lnTo>
                  <a:lnTo>
                    <a:pt x="20812" y="3059"/>
                  </a:lnTo>
                  <a:lnTo>
                    <a:pt x="20817" y="3096"/>
                  </a:lnTo>
                  <a:lnTo>
                    <a:pt x="20821" y="3101"/>
                  </a:lnTo>
                  <a:lnTo>
                    <a:pt x="20824" y="3100"/>
                  </a:lnTo>
                  <a:lnTo>
                    <a:pt x="20826" y="3095"/>
                  </a:lnTo>
                  <a:lnTo>
                    <a:pt x="20832" y="3080"/>
                  </a:lnTo>
                  <a:lnTo>
                    <a:pt x="20829" y="3034"/>
                  </a:lnTo>
                  <a:lnTo>
                    <a:pt x="20826" y="3024"/>
                  </a:lnTo>
                  <a:lnTo>
                    <a:pt x="20820" y="3020"/>
                  </a:lnTo>
                  <a:lnTo>
                    <a:pt x="20820" y="3030"/>
                  </a:lnTo>
                  <a:lnTo>
                    <a:pt x="20817" y="3035"/>
                  </a:lnTo>
                  <a:lnTo>
                    <a:pt x="20814" y="3030"/>
                  </a:lnTo>
                  <a:lnTo>
                    <a:pt x="20814" y="3021"/>
                  </a:lnTo>
                  <a:lnTo>
                    <a:pt x="20794" y="2999"/>
                  </a:lnTo>
                  <a:lnTo>
                    <a:pt x="20794" y="2995"/>
                  </a:lnTo>
                  <a:lnTo>
                    <a:pt x="20799" y="2985"/>
                  </a:lnTo>
                  <a:lnTo>
                    <a:pt x="20803" y="2980"/>
                  </a:lnTo>
                  <a:lnTo>
                    <a:pt x="20802" y="2966"/>
                  </a:lnTo>
                  <a:lnTo>
                    <a:pt x="20798" y="2956"/>
                  </a:lnTo>
                  <a:lnTo>
                    <a:pt x="20809" y="2874"/>
                  </a:lnTo>
                  <a:lnTo>
                    <a:pt x="20812" y="2865"/>
                  </a:lnTo>
                  <a:lnTo>
                    <a:pt x="20817" y="2854"/>
                  </a:lnTo>
                  <a:lnTo>
                    <a:pt x="20820" y="2854"/>
                  </a:lnTo>
                  <a:lnTo>
                    <a:pt x="20827" y="2858"/>
                  </a:lnTo>
                  <a:lnTo>
                    <a:pt x="20827" y="2863"/>
                  </a:lnTo>
                  <a:lnTo>
                    <a:pt x="20824" y="2920"/>
                  </a:lnTo>
                  <a:lnTo>
                    <a:pt x="20824" y="2930"/>
                  </a:lnTo>
                  <a:lnTo>
                    <a:pt x="20839" y="2932"/>
                  </a:lnTo>
                  <a:lnTo>
                    <a:pt x="20843" y="2937"/>
                  </a:lnTo>
                  <a:lnTo>
                    <a:pt x="20843" y="2946"/>
                  </a:lnTo>
                  <a:lnTo>
                    <a:pt x="20841" y="2956"/>
                  </a:lnTo>
                  <a:lnTo>
                    <a:pt x="20838" y="2956"/>
                  </a:lnTo>
                  <a:lnTo>
                    <a:pt x="20828" y="2948"/>
                  </a:lnTo>
                  <a:lnTo>
                    <a:pt x="20828" y="2953"/>
                  </a:lnTo>
                  <a:lnTo>
                    <a:pt x="20836" y="2994"/>
                  </a:lnTo>
                  <a:lnTo>
                    <a:pt x="20837" y="3004"/>
                  </a:lnTo>
                  <a:lnTo>
                    <a:pt x="20859" y="3015"/>
                  </a:lnTo>
                  <a:lnTo>
                    <a:pt x="20862" y="3025"/>
                  </a:lnTo>
                  <a:lnTo>
                    <a:pt x="20868" y="3024"/>
                  </a:lnTo>
                  <a:lnTo>
                    <a:pt x="20871" y="3014"/>
                  </a:lnTo>
                  <a:lnTo>
                    <a:pt x="20873" y="2995"/>
                  </a:lnTo>
                  <a:lnTo>
                    <a:pt x="20872" y="2985"/>
                  </a:lnTo>
                  <a:lnTo>
                    <a:pt x="20859" y="2963"/>
                  </a:lnTo>
                  <a:lnTo>
                    <a:pt x="20852" y="2945"/>
                  </a:lnTo>
                  <a:lnTo>
                    <a:pt x="20847" y="2908"/>
                  </a:lnTo>
                  <a:lnTo>
                    <a:pt x="20850" y="2841"/>
                  </a:lnTo>
                  <a:lnTo>
                    <a:pt x="20850" y="2836"/>
                  </a:lnTo>
                  <a:lnTo>
                    <a:pt x="20853" y="2836"/>
                  </a:lnTo>
                  <a:lnTo>
                    <a:pt x="20856" y="2845"/>
                  </a:lnTo>
                  <a:lnTo>
                    <a:pt x="20860" y="2859"/>
                  </a:lnTo>
                  <a:lnTo>
                    <a:pt x="20862" y="2892"/>
                  </a:lnTo>
                  <a:lnTo>
                    <a:pt x="20856" y="2911"/>
                  </a:lnTo>
                  <a:lnTo>
                    <a:pt x="20864" y="2939"/>
                  </a:lnTo>
                  <a:lnTo>
                    <a:pt x="20871" y="2967"/>
                  </a:lnTo>
                  <a:lnTo>
                    <a:pt x="20872" y="2971"/>
                  </a:lnTo>
                  <a:lnTo>
                    <a:pt x="20878" y="2970"/>
                  </a:lnTo>
                  <a:lnTo>
                    <a:pt x="20879" y="2956"/>
                  </a:lnTo>
                  <a:lnTo>
                    <a:pt x="20882" y="2941"/>
                  </a:lnTo>
                  <a:lnTo>
                    <a:pt x="20888" y="2941"/>
                  </a:lnTo>
                  <a:lnTo>
                    <a:pt x="20889" y="2950"/>
                  </a:lnTo>
                  <a:lnTo>
                    <a:pt x="20893" y="2983"/>
                  </a:lnTo>
                  <a:lnTo>
                    <a:pt x="20896" y="2982"/>
                  </a:lnTo>
                  <a:lnTo>
                    <a:pt x="20899" y="2977"/>
                  </a:lnTo>
                  <a:lnTo>
                    <a:pt x="20899" y="2968"/>
                  </a:lnTo>
                  <a:lnTo>
                    <a:pt x="20892" y="2893"/>
                  </a:lnTo>
                  <a:lnTo>
                    <a:pt x="20896" y="2845"/>
                  </a:lnTo>
                  <a:lnTo>
                    <a:pt x="20897" y="2807"/>
                  </a:lnTo>
                  <a:lnTo>
                    <a:pt x="20895" y="2769"/>
                  </a:lnTo>
                  <a:lnTo>
                    <a:pt x="20901" y="2764"/>
                  </a:lnTo>
                  <a:lnTo>
                    <a:pt x="20910" y="2767"/>
                  </a:lnTo>
                  <a:lnTo>
                    <a:pt x="20913" y="2771"/>
                  </a:lnTo>
                  <a:lnTo>
                    <a:pt x="20917" y="2790"/>
                  </a:lnTo>
                  <a:lnTo>
                    <a:pt x="20921" y="2813"/>
                  </a:lnTo>
                  <a:lnTo>
                    <a:pt x="20920" y="2842"/>
                  </a:lnTo>
                  <a:lnTo>
                    <a:pt x="20923" y="2846"/>
                  </a:lnTo>
                  <a:lnTo>
                    <a:pt x="20940" y="2830"/>
                  </a:lnTo>
                  <a:lnTo>
                    <a:pt x="20949" y="2819"/>
                  </a:lnTo>
                  <a:lnTo>
                    <a:pt x="20958" y="2814"/>
                  </a:lnTo>
                  <a:lnTo>
                    <a:pt x="20961" y="2822"/>
                  </a:lnTo>
                  <a:lnTo>
                    <a:pt x="20964" y="2831"/>
                  </a:lnTo>
                  <a:lnTo>
                    <a:pt x="20966" y="2860"/>
                  </a:lnTo>
                  <a:lnTo>
                    <a:pt x="20969" y="2864"/>
                  </a:lnTo>
                  <a:lnTo>
                    <a:pt x="20972" y="2864"/>
                  </a:lnTo>
                  <a:lnTo>
                    <a:pt x="20985" y="2824"/>
                  </a:lnTo>
                  <a:lnTo>
                    <a:pt x="20984" y="2796"/>
                  </a:lnTo>
                  <a:lnTo>
                    <a:pt x="21001" y="2780"/>
                  </a:lnTo>
                  <a:lnTo>
                    <a:pt x="21004" y="2775"/>
                  </a:lnTo>
                  <a:lnTo>
                    <a:pt x="21002" y="2742"/>
                  </a:lnTo>
                  <a:lnTo>
                    <a:pt x="21014" y="2731"/>
                  </a:lnTo>
                  <a:lnTo>
                    <a:pt x="21018" y="2702"/>
                  </a:lnTo>
                  <a:lnTo>
                    <a:pt x="21018" y="2697"/>
                  </a:lnTo>
                  <a:lnTo>
                    <a:pt x="21015" y="2692"/>
                  </a:lnTo>
                  <a:lnTo>
                    <a:pt x="21012" y="2688"/>
                  </a:lnTo>
                  <a:lnTo>
                    <a:pt x="21000" y="2704"/>
                  </a:lnTo>
                  <a:lnTo>
                    <a:pt x="20998" y="2704"/>
                  </a:lnTo>
                  <a:lnTo>
                    <a:pt x="20994" y="2686"/>
                  </a:lnTo>
                  <a:lnTo>
                    <a:pt x="20989" y="2662"/>
                  </a:lnTo>
                  <a:lnTo>
                    <a:pt x="20990" y="2624"/>
                  </a:lnTo>
                  <a:lnTo>
                    <a:pt x="20989" y="2601"/>
                  </a:lnTo>
                  <a:lnTo>
                    <a:pt x="20991" y="2524"/>
                  </a:lnTo>
                  <a:lnTo>
                    <a:pt x="20991" y="2520"/>
                  </a:lnTo>
                  <a:lnTo>
                    <a:pt x="20997" y="2519"/>
                  </a:lnTo>
                  <a:lnTo>
                    <a:pt x="21003" y="2513"/>
                  </a:lnTo>
                  <a:lnTo>
                    <a:pt x="21001" y="2481"/>
                  </a:lnTo>
                  <a:lnTo>
                    <a:pt x="21004" y="2471"/>
                  </a:lnTo>
                  <a:lnTo>
                    <a:pt x="21000" y="2462"/>
                  </a:lnTo>
                  <a:lnTo>
                    <a:pt x="20997" y="2453"/>
                  </a:lnTo>
                  <a:lnTo>
                    <a:pt x="20994" y="2453"/>
                  </a:lnTo>
                  <a:lnTo>
                    <a:pt x="20978" y="2441"/>
                  </a:lnTo>
                  <a:lnTo>
                    <a:pt x="20968" y="2423"/>
                  </a:lnTo>
                  <a:lnTo>
                    <a:pt x="20971" y="2413"/>
                  </a:lnTo>
                  <a:lnTo>
                    <a:pt x="20973" y="2408"/>
                  </a:lnTo>
                  <a:lnTo>
                    <a:pt x="20989" y="2406"/>
                  </a:lnTo>
                  <a:lnTo>
                    <a:pt x="20991" y="2401"/>
                  </a:lnTo>
                  <a:lnTo>
                    <a:pt x="20990" y="2382"/>
                  </a:lnTo>
                  <a:lnTo>
                    <a:pt x="21010" y="2351"/>
                  </a:lnTo>
                  <a:lnTo>
                    <a:pt x="21018" y="2341"/>
                  </a:lnTo>
                  <a:lnTo>
                    <a:pt x="21022" y="2336"/>
                  </a:lnTo>
                  <a:lnTo>
                    <a:pt x="21020" y="2307"/>
                  </a:lnTo>
                  <a:lnTo>
                    <a:pt x="21010" y="2294"/>
                  </a:lnTo>
                  <a:lnTo>
                    <a:pt x="21006" y="2271"/>
                  </a:lnTo>
                  <a:lnTo>
                    <a:pt x="21009" y="2266"/>
                  </a:lnTo>
                  <a:lnTo>
                    <a:pt x="21015" y="2270"/>
                  </a:lnTo>
                  <a:lnTo>
                    <a:pt x="21027" y="2273"/>
                  </a:lnTo>
                  <a:lnTo>
                    <a:pt x="21030" y="2268"/>
                  </a:lnTo>
                  <a:lnTo>
                    <a:pt x="21036" y="2268"/>
                  </a:lnTo>
                  <a:lnTo>
                    <a:pt x="21036" y="2272"/>
                  </a:lnTo>
                  <a:lnTo>
                    <a:pt x="21042" y="2324"/>
                  </a:lnTo>
                  <a:lnTo>
                    <a:pt x="21041" y="2357"/>
                  </a:lnTo>
                  <a:lnTo>
                    <a:pt x="21032" y="2372"/>
                  </a:lnTo>
                  <a:lnTo>
                    <a:pt x="21033" y="2382"/>
                  </a:lnTo>
                  <a:lnTo>
                    <a:pt x="21039" y="2386"/>
                  </a:lnTo>
                  <a:lnTo>
                    <a:pt x="21047" y="2380"/>
                  </a:lnTo>
                  <a:lnTo>
                    <a:pt x="21050" y="2370"/>
                  </a:lnTo>
                  <a:lnTo>
                    <a:pt x="21058" y="2355"/>
                  </a:lnTo>
                  <a:lnTo>
                    <a:pt x="21054" y="2332"/>
                  </a:lnTo>
                  <a:lnTo>
                    <a:pt x="21057" y="2327"/>
                  </a:lnTo>
                  <a:lnTo>
                    <a:pt x="21060" y="2326"/>
                  </a:lnTo>
                  <a:lnTo>
                    <a:pt x="21066" y="2330"/>
                  </a:lnTo>
                  <a:lnTo>
                    <a:pt x="21067" y="2335"/>
                  </a:lnTo>
                  <a:lnTo>
                    <a:pt x="21070" y="2344"/>
                  </a:lnTo>
                  <a:lnTo>
                    <a:pt x="21068" y="2358"/>
                  </a:lnTo>
                  <a:lnTo>
                    <a:pt x="21065" y="2364"/>
                  </a:lnTo>
                  <a:lnTo>
                    <a:pt x="21056" y="2374"/>
                  </a:lnTo>
                  <a:lnTo>
                    <a:pt x="21055" y="2403"/>
                  </a:lnTo>
                  <a:lnTo>
                    <a:pt x="21046" y="2413"/>
                  </a:lnTo>
                  <a:lnTo>
                    <a:pt x="21045" y="2437"/>
                  </a:lnTo>
                  <a:lnTo>
                    <a:pt x="21049" y="2465"/>
                  </a:lnTo>
                  <a:lnTo>
                    <a:pt x="21052" y="2470"/>
                  </a:lnTo>
                  <a:lnTo>
                    <a:pt x="21058" y="2469"/>
                  </a:lnTo>
                  <a:lnTo>
                    <a:pt x="21067" y="2454"/>
                  </a:lnTo>
                  <a:lnTo>
                    <a:pt x="21069" y="2429"/>
                  </a:lnTo>
                  <a:lnTo>
                    <a:pt x="21074" y="2424"/>
                  </a:lnTo>
                  <a:lnTo>
                    <a:pt x="21077" y="2429"/>
                  </a:lnTo>
                  <a:lnTo>
                    <a:pt x="21097" y="2450"/>
                  </a:lnTo>
                  <a:lnTo>
                    <a:pt x="21103" y="2454"/>
                  </a:lnTo>
                  <a:lnTo>
                    <a:pt x="21127" y="2446"/>
                  </a:lnTo>
                  <a:lnTo>
                    <a:pt x="21139" y="2454"/>
                  </a:lnTo>
                  <a:lnTo>
                    <a:pt x="21152" y="2462"/>
                  </a:lnTo>
                  <a:lnTo>
                    <a:pt x="21158" y="2471"/>
                  </a:lnTo>
                  <a:lnTo>
                    <a:pt x="21167" y="2465"/>
                  </a:lnTo>
                  <a:lnTo>
                    <a:pt x="21170" y="2455"/>
                  </a:lnTo>
                  <a:lnTo>
                    <a:pt x="21169" y="2441"/>
                  </a:lnTo>
                  <a:lnTo>
                    <a:pt x="21159" y="2418"/>
                  </a:lnTo>
                  <a:lnTo>
                    <a:pt x="21140" y="2402"/>
                  </a:lnTo>
                  <a:lnTo>
                    <a:pt x="21133" y="2388"/>
                  </a:lnTo>
                  <a:lnTo>
                    <a:pt x="21123" y="2366"/>
                  </a:lnTo>
                  <a:lnTo>
                    <a:pt x="21119" y="2352"/>
                  </a:lnTo>
                  <a:lnTo>
                    <a:pt x="21122" y="2347"/>
                  </a:lnTo>
                  <a:lnTo>
                    <a:pt x="21124" y="2342"/>
                  </a:lnTo>
                  <a:lnTo>
                    <a:pt x="21140" y="2340"/>
                  </a:lnTo>
                  <a:lnTo>
                    <a:pt x="21142" y="2335"/>
                  </a:lnTo>
                  <a:lnTo>
                    <a:pt x="21147" y="2315"/>
                  </a:lnTo>
                  <a:lnTo>
                    <a:pt x="21149" y="2296"/>
                  </a:lnTo>
                  <a:lnTo>
                    <a:pt x="21149" y="2291"/>
                  </a:lnTo>
                  <a:lnTo>
                    <a:pt x="21136" y="2265"/>
                  </a:lnTo>
                  <a:lnTo>
                    <a:pt x="21135" y="2255"/>
                  </a:lnTo>
                  <a:lnTo>
                    <a:pt x="21138" y="2255"/>
                  </a:lnTo>
                  <a:lnTo>
                    <a:pt x="21150" y="2244"/>
                  </a:lnTo>
                  <a:lnTo>
                    <a:pt x="21156" y="2243"/>
                  </a:lnTo>
                  <a:lnTo>
                    <a:pt x="21159" y="2248"/>
                  </a:lnTo>
                  <a:lnTo>
                    <a:pt x="21171" y="2303"/>
                  </a:lnTo>
                  <a:lnTo>
                    <a:pt x="21171" y="2312"/>
                  </a:lnTo>
                  <a:lnTo>
                    <a:pt x="21175" y="2317"/>
                  </a:lnTo>
                  <a:lnTo>
                    <a:pt x="21178" y="2317"/>
                  </a:lnTo>
                  <a:lnTo>
                    <a:pt x="21181" y="2311"/>
                  </a:lnTo>
                  <a:lnTo>
                    <a:pt x="21182" y="2287"/>
                  </a:lnTo>
                  <a:lnTo>
                    <a:pt x="21188" y="2272"/>
                  </a:lnTo>
                  <a:lnTo>
                    <a:pt x="21193" y="2257"/>
                  </a:lnTo>
                  <a:lnTo>
                    <a:pt x="21199" y="2252"/>
                  </a:lnTo>
                  <a:lnTo>
                    <a:pt x="21211" y="2246"/>
                  </a:lnTo>
                  <a:lnTo>
                    <a:pt x="21219" y="2240"/>
                  </a:lnTo>
                  <a:lnTo>
                    <a:pt x="21215" y="2222"/>
                  </a:lnTo>
                  <a:lnTo>
                    <a:pt x="21205" y="2208"/>
                  </a:lnTo>
                  <a:lnTo>
                    <a:pt x="21194" y="2215"/>
                  </a:lnTo>
                  <a:lnTo>
                    <a:pt x="21187" y="2211"/>
                  </a:lnTo>
                  <a:lnTo>
                    <a:pt x="21186" y="2192"/>
                  </a:lnTo>
                  <a:lnTo>
                    <a:pt x="21211" y="2189"/>
                  </a:lnTo>
                  <a:lnTo>
                    <a:pt x="21224" y="2211"/>
                  </a:lnTo>
                  <a:lnTo>
                    <a:pt x="21227" y="2220"/>
                  </a:lnTo>
                  <a:lnTo>
                    <a:pt x="21230" y="2215"/>
                  </a:lnTo>
                  <a:lnTo>
                    <a:pt x="21230" y="2210"/>
                  </a:lnTo>
                  <a:lnTo>
                    <a:pt x="21222" y="2182"/>
                  </a:lnTo>
                  <a:lnTo>
                    <a:pt x="21225" y="2178"/>
                  </a:lnTo>
                  <a:lnTo>
                    <a:pt x="21234" y="2176"/>
                  </a:lnTo>
                  <a:lnTo>
                    <a:pt x="21237" y="2181"/>
                  </a:lnTo>
                  <a:lnTo>
                    <a:pt x="21242" y="2204"/>
                  </a:lnTo>
                  <a:lnTo>
                    <a:pt x="21245" y="2208"/>
                  </a:lnTo>
                  <a:lnTo>
                    <a:pt x="21257" y="2202"/>
                  </a:lnTo>
                  <a:lnTo>
                    <a:pt x="21272" y="2200"/>
                  </a:lnTo>
                  <a:lnTo>
                    <a:pt x="21275" y="2205"/>
                  </a:lnTo>
                  <a:lnTo>
                    <a:pt x="21279" y="2237"/>
                  </a:lnTo>
                  <a:lnTo>
                    <a:pt x="21286" y="2246"/>
                  </a:lnTo>
                  <a:lnTo>
                    <a:pt x="21299" y="2268"/>
                  </a:lnTo>
                  <a:lnTo>
                    <a:pt x="21306" y="2272"/>
                  </a:lnTo>
                  <a:lnTo>
                    <a:pt x="21314" y="2266"/>
                  </a:lnTo>
                  <a:lnTo>
                    <a:pt x="21320" y="2261"/>
                  </a:lnTo>
                  <a:lnTo>
                    <a:pt x="21318" y="2228"/>
                  </a:lnTo>
                  <a:lnTo>
                    <a:pt x="21321" y="2218"/>
                  </a:lnTo>
                  <a:lnTo>
                    <a:pt x="21324" y="2222"/>
                  </a:lnTo>
                  <a:lnTo>
                    <a:pt x="21328" y="2236"/>
                  </a:lnTo>
                  <a:lnTo>
                    <a:pt x="21331" y="2236"/>
                  </a:lnTo>
                  <a:lnTo>
                    <a:pt x="21337" y="2230"/>
                  </a:lnTo>
                  <a:lnTo>
                    <a:pt x="21339" y="2221"/>
                  </a:lnTo>
                  <a:lnTo>
                    <a:pt x="21338" y="2211"/>
                  </a:lnTo>
                  <a:lnTo>
                    <a:pt x="21330" y="2207"/>
                  </a:lnTo>
                  <a:lnTo>
                    <a:pt x="21323" y="2190"/>
                  </a:lnTo>
                  <a:lnTo>
                    <a:pt x="21304" y="2182"/>
                  </a:lnTo>
                  <a:lnTo>
                    <a:pt x="21301" y="2182"/>
                  </a:lnTo>
                  <a:lnTo>
                    <a:pt x="21297" y="2169"/>
                  </a:lnTo>
                  <a:lnTo>
                    <a:pt x="21297" y="2164"/>
                  </a:lnTo>
                  <a:lnTo>
                    <a:pt x="21309" y="2144"/>
                  </a:lnTo>
                  <a:lnTo>
                    <a:pt x="21314" y="2138"/>
                  </a:lnTo>
                  <a:lnTo>
                    <a:pt x="21317" y="2138"/>
                  </a:lnTo>
                  <a:lnTo>
                    <a:pt x="21320" y="2142"/>
                  </a:lnTo>
                  <a:lnTo>
                    <a:pt x="21318" y="2161"/>
                  </a:lnTo>
                  <a:lnTo>
                    <a:pt x="21322" y="2165"/>
                  </a:lnTo>
                  <a:lnTo>
                    <a:pt x="21335" y="2197"/>
                  </a:lnTo>
                  <a:lnTo>
                    <a:pt x="21344" y="2201"/>
                  </a:lnTo>
                  <a:lnTo>
                    <a:pt x="21348" y="2201"/>
                  </a:lnTo>
                  <a:lnTo>
                    <a:pt x="21347" y="2196"/>
                  </a:lnTo>
                  <a:lnTo>
                    <a:pt x="21334" y="2164"/>
                  </a:lnTo>
                  <a:lnTo>
                    <a:pt x="21333" y="2155"/>
                  </a:lnTo>
                  <a:lnTo>
                    <a:pt x="21335" y="2141"/>
                  </a:lnTo>
                  <a:lnTo>
                    <a:pt x="21338" y="2130"/>
                  </a:lnTo>
                  <a:lnTo>
                    <a:pt x="21349" y="2119"/>
                  </a:lnTo>
                  <a:lnTo>
                    <a:pt x="21352" y="2114"/>
                  </a:lnTo>
                  <a:lnTo>
                    <a:pt x="21352" y="2105"/>
                  </a:lnTo>
                  <a:lnTo>
                    <a:pt x="21345" y="2092"/>
                  </a:lnTo>
                  <a:lnTo>
                    <a:pt x="21344" y="2078"/>
                  </a:lnTo>
                  <a:lnTo>
                    <a:pt x="21340" y="2059"/>
                  </a:lnTo>
                  <a:lnTo>
                    <a:pt x="21343" y="2054"/>
                  </a:lnTo>
                  <a:lnTo>
                    <a:pt x="21349" y="2053"/>
                  </a:lnTo>
                  <a:lnTo>
                    <a:pt x="21351" y="2043"/>
                  </a:lnTo>
                  <a:lnTo>
                    <a:pt x="21354" y="2024"/>
                  </a:lnTo>
                  <a:lnTo>
                    <a:pt x="21356" y="2019"/>
                  </a:lnTo>
                  <a:lnTo>
                    <a:pt x="21359" y="2018"/>
                  </a:lnTo>
                  <a:lnTo>
                    <a:pt x="21367" y="2051"/>
                  </a:lnTo>
                  <a:lnTo>
                    <a:pt x="21369" y="2089"/>
                  </a:lnTo>
                  <a:lnTo>
                    <a:pt x="21372" y="2088"/>
                  </a:lnTo>
                  <a:lnTo>
                    <a:pt x="21375" y="2083"/>
                  </a:lnTo>
                  <a:lnTo>
                    <a:pt x="21376" y="2050"/>
                  </a:lnTo>
                  <a:lnTo>
                    <a:pt x="21372" y="2022"/>
                  </a:lnTo>
                  <a:lnTo>
                    <a:pt x="21374" y="2012"/>
                  </a:lnTo>
                  <a:lnTo>
                    <a:pt x="21377" y="2012"/>
                  </a:lnTo>
                  <a:lnTo>
                    <a:pt x="21381" y="2016"/>
                  </a:lnTo>
                  <a:lnTo>
                    <a:pt x="21382" y="2044"/>
                  </a:lnTo>
                  <a:lnTo>
                    <a:pt x="21386" y="2058"/>
                  </a:lnTo>
                  <a:lnTo>
                    <a:pt x="21392" y="2072"/>
                  </a:lnTo>
                  <a:lnTo>
                    <a:pt x="21397" y="2095"/>
                  </a:lnTo>
                  <a:lnTo>
                    <a:pt x="21400" y="2099"/>
                  </a:lnTo>
                  <a:lnTo>
                    <a:pt x="21406" y="2093"/>
                  </a:lnTo>
                  <a:lnTo>
                    <a:pt x="21405" y="2085"/>
                  </a:lnTo>
                  <a:lnTo>
                    <a:pt x="21407" y="2079"/>
                  </a:lnTo>
                  <a:lnTo>
                    <a:pt x="21404" y="2065"/>
                  </a:lnTo>
                  <a:lnTo>
                    <a:pt x="21404" y="2051"/>
                  </a:lnTo>
                  <a:lnTo>
                    <a:pt x="21409" y="2041"/>
                  </a:lnTo>
                  <a:lnTo>
                    <a:pt x="21405" y="2028"/>
                  </a:lnTo>
                  <a:lnTo>
                    <a:pt x="21408" y="2022"/>
                  </a:lnTo>
                  <a:lnTo>
                    <a:pt x="21414" y="2017"/>
                  </a:lnTo>
                  <a:lnTo>
                    <a:pt x="21423" y="2020"/>
                  </a:lnTo>
                  <a:lnTo>
                    <a:pt x="21426" y="2025"/>
                  </a:lnTo>
                  <a:lnTo>
                    <a:pt x="21424" y="2044"/>
                  </a:lnTo>
                  <a:lnTo>
                    <a:pt x="21424" y="2049"/>
                  </a:lnTo>
                  <a:lnTo>
                    <a:pt x="21431" y="2053"/>
                  </a:lnTo>
                  <a:lnTo>
                    <a:pt x="21445" y="2036"/>
                  </a:lnTo>
                  <a:lnTo>
                    <a:pt x="21451" y="2031"/>
                  </a:lnTo>
                  <a:lnTo>
                    <a:pt x="21450" y="2022"/>
                  </a:lnTo>
                  <a:lnTo>
                    <a:pt x="21444" y="2013"/>
                  </a:lnTo>
                  <a:lnTo>
                    <a:pt x="21439" y="1981"/>
                  </a:lnTo>
                  <a:lnTo>
                    <a:pt x="21436" y="1971"/>
                  </a:lnTo>
                  <a:lnTo>
                    <a:pt x="21432" y="1962"/>
                  </a:lnTo>
                  <a:lnTo>
                    <a:pt x="21431" y="1943"/>
                  </a:lnTo>
                  <a:lnTo>
                    <a:pt x="21437" y="1938"/>
                  </a:lnTo>
                  <a:lnTo>
                    <a:pt x="21440" y="1943"/>
                  </a:lnTo>
                  <a:lnTo>
                    <a:pt x="21443" y="1942"/>
                  </a:lnTo>
                  <a:lnTo>
                    <a:pt x="21449" y="1932"/>
                  </a:lnTo>
                  <a:lnTo>
                    <a:pt x="21452" y="1931"/>
                  </a:lnTo>
                  <a:lnTo>
                    <a:pt x="21455" y="1941"/>
                  </a:lnTo>
                  <a:lnTo>
                    <a:pt x="21459" y="1954"/>
                  </a:lnTo>
                  <a:lnTo>
                    <a:pt x="21471" y="1953"/>
                  </a:lnTo>
                  <a:lnTo>
                    <a:pt x="21480" y="1947"/>
                  </a:lnTo>
                  <a:lnTo>
                    <a:pt x="21480" y="1943"/>
                  </a:lnTo>
                  <a:lnTo>
                    <a:pt x="21473" y="1929"/>
                  </a:lnTo>
                  <a:lnTo>
                    <a:pt x="21466" y="1906"/>
                  </a:lnTo>
                  <a:lnTo>
                    <a:pt x="21465" y="1901"/>
                  </a:lnTo>
                  <a:lnTo>
                    <a:pt x="21468" y="1896"/>
                  </a:lnTo>
                  <a:lnTo>
                    <a:pt x="21471" y="1896"/>
                  </a:lnTo>
                  <a:lnTo>
                    <a:pt x="21475" y="1900"/>
                  </a:lnTo>
                  <a:lnTo>
                    <a:pt x="21482" y="1932"/>
                  </a:lnTo>
                  <a:lnTo>
                    <a:pt x="21485" y="1937"/>
                  </a:lnTo>
                  <a:lnTo>
                    <a:pt x="21492" y="1945"/>
                  </a:lnTo>
                  <a:lnTo>
                    <a:pt x="21492" y="1941"/>
                  </a:lnTo>
                  <a:lnTo>
                    <a:pt x="21494" y="1922"/>
                  </a:lnTo>
                  <a:lnTo>
                    <a:pt x="21503" y="1920"/>
                  </a:lnTo>
                  <a:lnTo>
                    <a:pt x="21502" y="1911"/>
                  </a:lnTo>
                  <a:lnTo>
                    <a:pt x="21496" y="1902"/>
                  </a:lnTo>
                  <a:lnTo>
                    <a:pt x="21489" y="1880"/>
                  </a:lnTo>
                  <a:lnTo>
                    <a:pt x="21482" y="1880"/>
                  </a:lnTo>
                  <a:lnTo>
                    <a:pt x="21479" y="1876"/>
                  </a:lnTo>
                  <a:lnTo>
                    <a:pt x="21479" y="1866"/>
                  </a:lnTo>
                  <a:lnTo>
                    <a:pt x="21475" y="1857"/>
                  </a:lnTo>
                  <a:lnTo>
                    <a:pt x="21472" y="1853"/>
                  </a:lnTo>
                  <a:lnTo>
                    <a:pt x="21475" y="1848"/>
                  </a:lnTo>
                  <a:lnTo>
                    <a:pt x="21478" y="1852"/>
                  </a:lnTo>
                  <a:lnTo>
                    <a:pt x="21482" y="1861"/>
                  </a:lnTo>
                  <a:lnTo>
                    <a:pt x="21488" y="1870"/>
                  </a:lnTo>
                  <a:lnTo>
                    <a:pt x="21494" y="1869"/>
                  </a:lnTo>
                  <a:lnTo>
                    <a:pt x="21494" y="1864"/>
                  </a:lnTo>
                  <a:lnTo>
                    <a:pt x="21487" y="1856"/>
                  </a:lnTo>
                  <a:lnTo>
                    <a:pt x="21490" y="1855"/>
                  </a:lnTo>
                  <a:lnTo>
                    <a:pt x="21499" y="1850"/>
                  </a:lnTo>
                  <a:lnTo>
                    <a:pt x="21505" y="1839"/>
                  </a:lnTo>
                  <a:lnTo>
                    <a:pt x="21511" y="1839"/>
                  </a:lnTo>
                  <a:lnTo>
                    <a:pt x="21512" y="1867"/>
                  </a:lnTo>
                  <a:lnTo>
                    <a:pt x="21516" y="1876"/>
                  </a:lnTo>
                  <a:lnTo>
                    <a:pt x="21529" y="1898"/>
                  </a:lnTo>
                  <a:lnTo>
                    <a:pt x="21535" y="1898"/>
                  </a:lnTo>
                  <a:lnTo>
                    <a:pt x="21538" y="1892"/>
                  </a:lnTo>
                  <a:lnTo>
                    <a:pt x="21537" y="1888"/>
                  </a:lnTo>
                  <a:lnTo>
                    <a:pt x="21531" y="1874"/>
                  </a:lnTo>
                  <a:lnTo>
                    <a:pt x="21530" y="1860"/>
                  </a:lnTo>
                  <a:lnTo>
                    <a:pt x="21539" y="1859"/>
                  </a:lnTo>
                  <a:lnTo>
                    <a:pt x="21537" y="1873"/>
                  </a:lnTo>
                  <a:lnTo>
                    <a:pt x="21549" y="1872"/>
                  </a:lnTo>
                  <a:lnTo>
                    <a:pt x="21557" y="1866"/>
                  </a:lnTo>
                  <a:lnTo>
                    <a:pt x="21557" y="1857"/>
                  </a:lnTo>
                  <a:lnTo>
                    <a:pt x="21565" y="1837"/>
                  </a:lnTo>
                  <a:lnTo>
                    <a:pt x="21575" y="1788"/>
                  </a:lnTo>
                  <a:lnTo>
                    <a:pt x="21571" y="1779"/>
                  </a:lnTo>
                  <a:lnTo>
                    <a:pt x="21565" y="1775"/>
                  </a:lnTo>
                  <a:lnTo>
                    <a:pt x="21565" y="1766"/>
                  </a:lnTo>
                  <a:lnTo>
                    <a:pt x="21576" y="1759"/>
                  </a:lnTo>
                  <a:lnTo>
                    <a:pt x="21576" y="1750"/>
                  </a:lnTo>
                  <a:lnTo>
                    <a:pt x="21573" y="1741"/>
                  </a:lnTo>
                  <a:lnTo>
                    <a:pt x="21575" y="1736"/>
                  </a:lnTo>
                  <a:lnTo>
                    <a:pt x="21584" y="1735"/>
                  </a:lnTo>
                  <a:lnTo>
                    <a:pt x="21593" y="1724"/>
                  </a:lnTo>
                  <a:lnTo>
                    <a:pt x="21592" y="1714"/>
                  </a:lnTo>
                  <a:cubicBezTo>
                    <a:pt x="21592" y="1714"/>
                    <a:pt x="21600" y="1690"/>
                    <a:pt x="21600" y="1690"/>
                  </a:cubicBezTo>
                  <a:close/>
                  <a:moveTo>
                    <a:pt x="21600" y="169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9" name="AutoShape 231"/>
            <p:cNvSpPr>
              <a:spLocks/>
            </p:cNvSpPr>
            <p:nvPr/>
          </p:nvSpPr>
          <p:spPr bwMode="auto">
            <a:xfrm>
              <a:off x="2220913" y="453815"/>
              <a:ext cx="3082925" cy="1722647"/>
            </a:xfrm>
            <a:custGeom>
              <a:avLst/>
              <a:gdLst/>
              <a:ahLst/>
              <a:cxnLst/>
              <a:rect l="0" t="0" r="r" b="b"/>
              <a:pathLst>
                <a:path w="21583" h="21583">
                  <a:moveTo>
                    <a:pt x="3975" y="3056"/>
                  </a:moveTo>
                  <a:cubicBezTo>
                    <a:pt x="3975" y="3056"/>
                    <a:pt x="4018" y="3071"/>
                    <a:pt x="4067" y="3101"/>
                  </a:cubicBezTo>
                  <a:cubicBezTo>
                    <a:pt x="4139" y="3058"/>
                    <a:pt x="4175" y="3099"/>
                    <a:pt x="4181" y="3106"/>
                  </a:cubicBezTo>
                  <a:cubicBezTo>
                    <a:pt x="4187" y="3114"/>
                    <a:pt x="4214" y="3093"/>
                    <a:pt x="4221" y="3088"/>
                  </a:cubicBezTo>
                  <a:cubicBezTo>
                    <a:pt x="4227" y="3083"/>
                    <a:pt x="4288" y="3080"/>
                    <a:pt x="4298" y="3080"/>
                  </a:cubicBezTo>
                  <a:cubicBezTo>
                    <a:pt x="4308" y="3081"/>
                    <a:pt x="4333" y="3052"/>
                    <a:pt x="4342" y="3043"/>
                  </a:cubicBezTo>
                  <a:cubicBezTo>
                    <a:pt x="4351" y="3034"/>
                    <a:pt x="4416" y="3053"/>
                    <a:pt x="4427" y="3065"/>
                  </a:cubicBezTo>
                  <a:cubicBezTo>
                    <a:pt x="4438" y="3078"/>
                    <a:pt x="4462" y="3036"/>
                    <a:pt x="4466" y="3034"/>
                  </a:cubicBezTo>
                  <a:cubicBezTo>
                    <a:pt x="4470" y="3031"/>
                    <a:pt x="4474" y="3041"/>
                    <a:pt x="4505" y="3068"/>
                  </a:cubicBezTo>
                  <a:cubicBezTo>
                    <a:pt x="4558" y="3105"/>
                    <a:pt x="4706" y="2974"/>
                    <a:pt x="4711" y="2969"/>
                  </a:cubicBezTo>
                  <a:cubicBezTo>
                    <a:pt x="4716" y="2964"/>
                    <a:pt x="4746" y="2966"/>
                    <a:pt x="4753" y="2971"/>
                  </a:cubicBezTo>
                  <a:cubicBezTo>
                    <a:pt x="4759" y="2978"/>
                    <a:pt x="4840" y="2936"/>
                    <a:pt x="4848" y="2942"/>
                  </a:cubicBezTo>
                  <a:cubicBezTo>
                    <a:pt x="4856" y="2949"/>
                    <a:pt x="4978" y="2914"/>
                    <a:pt x="4985" y="2914"/>
                  </a:cubicBezTo>
                  <a:cubicBezTo>
                    <a:pt x="4991" y="2915"/>
                    <a:pt x="4998" y="2941"/>
                    <a:pt x="5011" y="2986"/>
                  </a:cubicBezTo>
                  <a:cubicBezTo>
                    <a:pt x="5026" y="2996"/>
                    <a:pt x="5064" y="3043"/>
                    <a:pt x="5089" y="3088"/>
                  </a:cubicBezTo>
                  <a:cubicBezTo>
                    <a:pt x="5059" y="3093"/>
                    <a:pt x="5022" y="3164"/>
                    <a:pt x="5009" y="3164"/>
                  </a:cubicBezTo>
                  <a:cubicBezTo>
                    <a:pt x="4996" y="3163"/>
                    <a:pt x="4962" y="3175"/>
                    <a:pt x="4946" y="3193"/>
                  </a:cubicBezTo>
                  <a:cubicBezTo>
                    <a:pt x="4929" y="3211"/>
                    <a:pt x="4919" y="3209"/>
                    <a:pt x="4911" y="3208"/>
                  </a:cubicBezTo>
                  <a:cubicBezTo>
                    <a:pt x="4904" y="3207"/>
                    <a:pt x="4883" y="3239"/>
                    <a:pt x="4871" y="3254"/>
                  </a:cubicBezTo>
                  <a:cubicBezTo>
                    <a:pt x="4860" y="3270"/>
                    <a:pt x="4837" y="3284"/>
                    <a:pt x="4830" y="3288"/>
                  </a:cubicBezTo>
                  <a:cubicBezTo>
                    <a:pt x="4822" y="3293"/>
                    <a:pt x="4799" y="3354"/>
                    <a:pt x="4797" y="3359"/>
                  </a:cubicBezTo>
                  <a:cubicBezTo>
                    <a:pt x="4795" y="3365"/>
                    <a:pt x="4806" y="3378"/>
                    <a:pt x="4839" y="3410"/>
                  </a:cubicBezTo>
                  <a:cubicBezTo>
                    <a:pt x="4894" y="3409"/>
                    <a:pt x="4950" y="3492"/>
                    <a:pt x="4959" y="3510"/>
                  </a:cubicBezTo>
                  <a:cubicBezTo>
                    <a:pt x="4968" y="3528"/>
                    <a:pt x="4986" y="3517"/>
                    <a:pt x="4995" y="3520"/>
                  </a:cubicBezTo>
                  <a:cubicBezTo>
                    <a:pt x="5003" y="3522"/>
                    <a:pt x="5013" y="3524"/>
                    <a:pt x="5063" y="3560"/>
                  </a:cubicBezTo>
                  <a:cubicBezTo>
                    <a:pt x="5114" y="3596"/>
                    <a:pt x="5173" y="3541"/>
                    <a:pt x="5191" y="3523"/>
                  </a:cubicBezTo>
                  <a:cubicBezTo>
                    <a:pt x="5209" y="3505"/>
                    <a:pt x="5208" y="3491"/>
                    <a:pt x="5217" y="3440"/>
                  </a:cubicBezTo>
                  <a:cubicBezTo>
                    <a:pt x="5245" y="3395"/>
                    <a:pt x="5297" y="3372"/>
                    <a:pt x="5303" y="3370"/>
                  </a:cubicBezTo>
                  <a:cubicBezTo>
                    <a:pt x="5309" y="3368"/>
                    <a:pt x="5300" y="3433"/>
                    <a:pt x="5300" y="3439"/>
                  </a:cubicBezTo>
                  <a:cubicBezTo>
                    <a:pt x="5300" y="3444"/>
                    <a:pt x="5264" y="3504"/>
                    <a:pt x="5260" y="3510"/>
                  </a:cubicBezTo>
                  <a:cubicBezTo>
                    <a:pt x="5256" y="3516"/>
                    <a:pt x="5290" y="3528"/>
                    <a:pt x="5296" y="3534"/>
                  </a:cubicBezTo>
                  <a:cubicBezTo>
                    <a:pt x="5302" y="3540"/>
                    <a:pt x="5297" y="3615"/>
                    <a:pt x="5289" y="3685"/>
                  </a:cubicBezTo>
                  <a:cubicBezTo>
                    <a:pt x="5254" y="3714"/>
                    <a:pt x="5216" y="3766"/>
                    <a:pt x="5211" y="3768"/>
                  </a:cubicBezTo>
                  <a:cubicBezTo>
                    <a:pt x="5207" y="3769"/>
                    <a:pt x="5221" y="3832"/>
                    <a:pt x="5227" y="3836"/>
                  </a:cubicBezTo>
                  <a:cubicBezTo>
                    <a:pt x="5232" y="3840"/>
                    <a:pt x="5191" y="3837"/>
                    <a:pt x="5189" y="3837"/>
                  </a:cubicBezTo>
                  <a:cubicBezTo>
                    <a:pt x="5188" y="3837"/>
                    <a:pt x="5156" y="3913"/>
                    <a:pt x="5156" y="3913"/>
                  </a:cubicBezTo>
                  <a:cubicBezTo>
                    <a:pt x="5156" y="3913"/>
                    <a:pt x="5144" y="3980"/>
                    <a:pt x="5142" y="3988"/>
                  </a:cubicBezTo>
                  <a:cubicBezTo>
                    <a:pt x="5140" y="3996"/>
                    <a:pt x="5173" y="4012"/>
                    <a:pt x="5178" y="4017"/>
                  </a:cubicBezTo>
                  <a:cubicBezTo>
                    <a:pt x="5184" y="4021"/>
                    <a:pt x="5191" y="4069"/>
                    <a:pt x="5194" y="4094"/>
                  </a:cubicBezTo>
                  <a:cubicBezTo>
                    <a:pt x="5085" y="4201"/>
                    <a:pt x="5004" y="4003"/>
                    <a:pt x="4982" y="3952"/>
                  </a:cubicBezTo>
                  <a:cubicBezTo>
                    <a:pt x="4961" y="3960"/>
                    <a:pt x="4872" y="3917"/>
                    <a:pt x="4869" y="3912"/>
                  </a:cubicBezTo>
                  <a:cubicBezTo>
                    <a:pt x="4866" y="3907"/>
                    <a:pt x="4870" y="3954"/>
                    <a:pt x="4880" y="3985"/>
                  </a:cubicBezTo>
                  <a:cubicBezTo>
                    <a:pt x="4794" y="4004"/>
                    <a:pt x="4787" y="4043"/>
                    <a:pt x="4788" y="4060"/>
                  </a:cubicBezTo>
                  <a:cubicBezTo>
                    <a:pt x="4796" y="4126"/>
                    <a:pt x="4841" y="4184"/>
                    <a:pt x="4847" y="4189"/>
                  </a:cubicBezTo>
                  <a:cubicBezTo>
                    <a:pt x="4852" y="4194"/>
                    <a:pt x="4853" y="4224"/>
                    <a:pt x="4855" y="4263"/>
                  </a:cubicBezTo>
                  <a:cubicBezTo>
                    <a:pt x="4799" y="4240"/>
                    <a:pt x="4760" y="4279"/>
                    <a:pt x="4714" y="4346"/>
                  </a:cubicBezTo>
                  <a:cubicBezTo>
                    <a:pt x="4633" y="4443"/>
                    <a:pt x="4595" y="4458"/>
                    <a:pt x="4555" y="4470"/>
                  </a:cubicBezTo>
                  <a:cubicBezTo>
                    <a:pt x="4515" y="4481"/>
                    <a:pt x="4472" y="4529"/>
                    <a:pt x="4470" y="4534"/>
                  </a:cubicBezTo>
                  <a:cubicBezTo>
                    <a:pt x="4467" y="4539"/>
                    <a:pt x="4461" y="4534"/>
                    <a:pt x="4457" y="4532"/>
                  </a:cubicBezTo>
                  <a:cubicBezTo>
                    <a:pt x="4453" y="4529"/>
                    <a:pt x="4438" y="4469"/>
                    <a:pt x="4437" y="4461"/>
                  </a:cubicBezTo>
                  <a:cubicBezTo>
                    <a:pt x="4436" y="4454"/>
                    <a:pt x="4476" y="4420"/>
                    <a:pt x="4480" y="4417"/>
                  </a:cubicBezTo>
                  <a:cubicBezTo>
                    <a:pt x="4484" y="4413"/>
                    <a:pt x="4513" y="4418"/>
                    <a:pt x="4518" y="4425"/>
                  </a:cubicBezTo>
                  <a:cubicBezTo>
                    <a:pt x="4523" y="4431"/>
                    <a:pt x="4547" y="4354"/>
                    <a:pt x="4547" y="4354"/>
                  </a:cubicBezTo>
                  <a:cubicBezTo>
                    <a:pt x="4547" y="4354"/>
                    <a:pt x="4621" y="4283"/>
                    <a:pt x="4625" y="4282"/>
                  </a:cubicBezTo>
                  <a:cubicBezTo>
                    <a:pt x="4629" y="4281"/>
                    <a:pt x="4646" y="4248"/>
                    <a:pt x="4685" y="4184"/>
                  </a:cubicBezTo>
                  <a:cubicBezTo>
                    <a:pt x="4724" y="4119"/>
                    <a:pt x="4710" y="4031"/>
                    <a:pt x="4706" y="4012"/>
                  </a:cubicBezTo>
                  <a:cubicBezTo>
                    <a:pt x="4703" y="3992"/>
                    <a:pt x="4686" y="3977"/>
                    <a:pt x="4664" y="3968"/>
                  </a:cubicBezTo>
                  <a:cubicBezTo>
                    <a:pt x="4623" y="3951"/>
                    <a:pt x="4525" y="4050"/>
                    <a:pt x="4503" y="4064"/>
                  </a:cubicBezTo>
                  <a:cubicBezTo>
                    <a:pt x="4481" y="4078"/>
                    <a:pt x="4443" y="4260"/>
                    <a:pt x="4440" y="4280"/>
                  </a:cubicBezTo>
                  <a:cubicBezTo>
                    <a:pt x="4438" y="4299"/>
                    <a:pt x="4372" y="4339"/>
                    <a:pt x="4359" y="4346"/>
                  </a:cubicBezTo>
                  <a:cubicBezTo>
                    <a:pt x="4346" y="4352"/>
                    <a:pt x="4278" y="4266"/>
                    <a:pt x="4265" y="4264"/>
                  </a:cubicBezTo>
                  <a:cubicBezTo>
                    <a:pt x="4252" y="4262"/>
                    <a:pt x="4157" y="4155"/>
                    <a:pt x="4157" y="4155"/>
                  </a:cubicBezTo>
                  <a:cubicBezTo>
                    <a:pt x="4157" y="4155"/>
                    <a:pt x="4114" y="4085"/>
                    <a:pt x="4108" y="4079"/>
                  </a:cubicBezTo>
                  <a:cubicBezTo>
                    <a:pt x="4103" y="4072"/>
                    <a:pt x="4119" y="4067"/>
                    <a:pt x="4147" y="4039"/>
                  </a:cubicBezTo>
                  <a:cubicBezTo>
                    <a:pt x="4231" y="4102"/>
                    <a:pt x="4266" y="3987"/>
                    <a:pt x="4269" y="3981"/>
                  </a:cubicBezTo>
                  <a:cubicBezTo>
                    <a:pt x="4272" y="3974"/>
                    <a:pt x="4268" y="3909"/>
                    <a:pt x="4267" y="3901"/>
                  </a:cubicBezTo>
                  <a:cubicBezTo>
                    <a:pt x="4266" y="3892"/>
                    <a:pt x="4279" y="3832"/>
                    <a:pt x="4284" y="3827"/>
                  </a:cubicBezTo>
                  <a:cubicBezTo>
                    <a:pt x="4289" y="3822"/>
                    <a:pt x="4293" y="3825"/>
                    <a:pt x="4336" y="3817"/>
                  </a:cubicBezTo>
                  <a:cubicBezTo>
                    <a:pt x="4380" y="3808"/>
                    <a:pt x="4415" y="3717"/>
                    <a:pt x="4432" y="3664"/>
                  </a:cubicBezTo>
                  <a:cubicBezTo>
                    <a:pt x="4386" y="3627"/>
                    <a:pt x="4375" y="3543"/>
                    <a:pt x="4373" y="3530"/>
                  </a:cubicBezTo>
                  <a:cubicBezTo>
                    <a:pt x="4371" y="3517"/>
                    <a:pt x="4384" y="3517"/>
                    <a:pt x="4406" y="3507"/>
                  </a:cubicBezTo>
                  <a:cubicBezTo>
                    <a:pt x="4429" y="3498"/>
                    <a:pt x="4483" y="3592"/>
                    <a:pt x="4493" y="3612"/>
                  </a:cubicBezTo>
                  <a:cubicBezTo>
                    <a:pt x="4502" y="3631"/>
                    <a:pt x="4567" y="3647"/>
                    <a:pt x="4573" y="3646"/>
                  </a:cubicBezTo>
                  <a:cubicBezTo>
                    <a:pt x="4579" y="3645"/>
                    <a:pt x="4616" y="3603"/>
                    <a:pt x="4616" y="3598"/>
                  </a:cubicBezTo>
                  <a:cubicBezTo>
                    <a:pt x="4616" y="3593"/>
                    <a:pt x="4608" y="3543"/>
                    <a:pt x="4608" y="3527"/>
                  </a:cubicBezTo>
                  <a:cubicBezTo>
                    <a:pt x="4608" y="3511"/>
                    <a:pt x="4592" y="3516"/>
                    <a:pt x="4567" y="3517"/>
                  </a:cubicBezTo>
                  <a:cubicBezTo>
                    <a:pt x="4566" y="3326"/>
                    <a:pt x="4433" y="3302"/>
                    <a:pt x="4417" y="3300"/>
                  </a:cubicBezTo>
                  <a:cubicBezTo>
                    <a:pt x="4402" y="3298"/>
                    <a:pt x="4335" y="3264"/>
                    <a:pt x="4330" y="3264"/>
                  </a:cubicBezTo>
                  <a:cubicBezTo>
                    <a:pt x="4325" y="3263"/>
                    <a:pt x="4334" y="3321"/>
                    <a:pt x="4336" y="3328"/>
                  </a:cubicBezTo>
                  <a:cubicBezTo>
                    <a:pt x="4339" y="3334"/>
                    <a:pt x="4328" y="3347"/>
                    <a:pt x="4298" y="3406"/>
                  </a:cubicBezTo>
                  <a:cubicBezTo>
                    <a:pt x="4290" y="3304"/>
                    <a:pt x="4217" y="3267"/>
                    <a:pt x="4160" y="3288"/>
                  </a:cubicBezTo>
                  <a:cubicBezTo>
                    <a:pt x="4107" y="3171"/>
                    <a:pt x="4048" y="3186"/>
                    <a:pt x="4042" y="3186"/>
                  </a:cubicBezTo>
                  <a:cubicBezTo>
                    <a:pt x="4037" y="3186"/>
                    <a:pt x="4034" y="3256"/>
                    <a:pt x="4033" y="3265"/>
                  </a:cubicBezTo>
                  <a:cubicBezTo>
                    <a:pt x="4032" y="3275"/>
                    <a:pt x="4006" y="3275"/>
                    <a:pt x="3995" y="3277"/>
                  </a:cubicBezTo>
                  <a:cubicBezTo>
                    <a:pt x="3984" y="3279"/>
                    <a:pt x="3988" y="3305"/>
                    <a:pt x="3981" y="3349"/>
                  </a:cubicBezTo>
                  <a:cubicBezTo>
                    <a:pt x="3927" y="3163"/>
                    <a:pt x="3959" y="3073"/>
                    <a:pt x="3975" y="3056"/>
                  </a:cubicBezTo>
                  <a:close/>
                  <a:moveTo>
                    <a:pt x="5433" y="6827"/>
                  </a:moveTo>
                  <a:cubicBezTo>
                    <a:pt x="5465" y="6860"/>
                    <a:pt x="5474" y="6867"/>
                    <a:pt x="5478" y="6880"/>
                  </a:cubicBezTo>
                  <a:cubicBezTo>
                    <a:pt x="5482" y="6893"/>
                    <a:pt x="5495" y="6953"/>
                    <a:pt x="5504" y="6955"/>
                  </a:cubicBezTo>
                  <a:cubicBezTo>
                    <a:pt x="5504" y="6955"/>
                    <a:pt x="5543" y="6979"/>
                    <a:pt x="5545" y="6972"/>
                  </a:cubicBezTo>
                  <a:cubicBezTo>
                    <a:pt x="5547" y="6966"/>
                    <a:pt x="5598" y="6922"/>
                    <a:pt x="5598" y="6955"/>
                  </a:cubicBezTo>
                  <a:cubicBezTo>
                    <a:pt x="5597" y="6987"/>
                    <a:pt x="5592" y="7022"/>
                    <a:pt x="5599" y="7032"/>
                  </a:cubicBezTo>
                  <a:cubicBezTo>
                    <a:pt x="5606" y="7042"/>
                    <a:pt x="5635" y="7082"/>
                    <a:pt x="5638" y="7095"/>
                  </a:cubicBezTo>
                  <a:cubicBezTo>
                    <a:pt x="5641" y="7108"/>
                    <a:pt x="5688" y="7288"/>
                    <a:pt x="5719" y="7310"/>
                  </a:cubicBezTo>
                  <a:cubicBezTo>
                    <a:pt x="5751" y="7331"/>
                    <a:pt x="5761" y="7330"/>
                    <a:pt x="5775" y="7321"/>
                  </a:cubicBezTo>
                  <a:cubicBezTo>
                    <a:pt x="5789" y="7313"/>
                    <a:pt x="5792" y="7309"/>
                    <a:pt x="5799" y="7316"/>
                  </a:cubicBezTo>
                  <a:cubicBezTo>
                    <a:pt x="5807" y="7322"/>
                    <a:pt x="5830" y="7334"/>
                    <a:pt x="5856" y="7324"/>
                  </a:cubicBezTo>
                  <a:lnTo>
                    <a:pt x="5857" y="7371"/>
                  </a:lnTo>
                  <a:lnTo>
                    <a:pt x="5903" y="7351"/>
                  </a:lnTo>
                  <a:cubicBezTo>
                    <a:pt x="5903" y="7351"/>
                    <a:pt x="5944" y="7286"/>
                    <a:pt x="5971" y="7286"/>
                  </a:cubicBezTo>
                  <a:cubicBezTo>
                    <a:pt x="5977" y="7283"/>
                    <a:pt x="5987" y="7236"/>
                    <a:pt x="5969" y="7236"/>
                  </a:cubicBezTo>
                  <a:cubicBezTo>
                    <a:pt x="5966" y="7236"/>
                    <a:pt x="5963" y="7236"/>
                    <a:pt x="5961" y="7236"/>
                  </a:cubicBezTo>
                  <a:cubicBezTo>
                    <a:pt x="5969" y="7236"/>
                    <a:pt x="5978" y="7249"/>
                    <a:pt x="5989" y="7236"/>
                  </a:cubicBezTo>
                  <a:cubicBezTo>
                    <a:pt x="6008" y="7212"/>
                    <a:pt x="6034" y="7192"/>
                    <a:pt x="6062" y="7152"/>
                  </a:cubicBezTo>
                  <a:lnTo>
                    <a:pt x="6051" y="7210"/>
                  </a:lnTo>
                  <a:lnTo>
                    <a:pt x="6092" y="7175"/>
                  </a:lnTo>
                  <a:lnTo>
                    <a:pt x="6095" y="7116"/>
                  </a:lnTo>
                  <a:cubicBezTo>
                    <a:pt x="6131" y="7058"/>
                    <a:pt x="6162" y="6998"/>
                    <a:pt x="6168" y="6949"/>
                  </a:cubicBezTo>
                  <a:cubicBezTo>
                    <a:pt x="6172" y="6921"/>
                    <a:pt x="6176" y="6900"/>
                    <a:pt x="6192" y="6876"/>
                  </a:cubicBezTo>
                  <a:cubicBezTo>
                    <a:pt x="6209" y="6852"/>
                    <a:pt x="6312" y="6662"/>
                    <a:pt x="6488" y="6742"/>
                  </a:cubicBezTo>
                  <a:cubicBezTo>
                    <a:pt x="6504" y="6751"/>
                    <a:pt x="6594" y="6838"/>
                    <a:pt x="6606" y="6838"/>
                  </a:cubicBezTo>
                  <a:cubicBezTo>
                    <a:pt x="6618" y="6838"/>
                    <a:pt x="6635" y="6839"/>
                    <a:pt x="6645" y="6846"/>
                  </a:cubicBezTo>
                  <a:cubicBezTo>
                    <a:pt x="6655" y="6852"/>
                    <a:pt x="6680" y="6870"/>
                    <a:pt x="6675" y="6881"/>
                  </a:cubicBezTo>
                  <a:cubicBezTo>
                    <a:pt x="6671" y="6891"/>
                    <a:pt x="6650" y="6958"/>
                    <a:pt x="6658" y="6953"/>
                  </a:cubicBezTo>
                  <a:cubicBezTo>
                    <a:pt x="6666" y="6949"/>
                    <a:pt x="6705" y="6924"/>
                    <a:pt x="6699" y="6934"/>
                  </a:cubicBezTo>
                  <a:cubicBezTo>
                    <a:pt x="6694" y="6944"/>
                    <a:pt x="6673" y="7001"/>
                    <a:pt x="6665" y="7001"/>
                  </a:cubicBezTo>
                  <a:cubicBezTo>
                    <a:pt x="6657" y="7000"/>
                    <a:pt x="6627" y="7022"/>
                    <a:pt x="6625" y="7008"/>
                  </a:cubicBezTo>
                  <a:cubicBezTo>
                    <a:pt x="6624" y="6994"/>
                    <a:pt x="6612" y="6933"/>
                    <a:pt x="6606" y="6933"/>
                  </a:cubicBezTo>
                  <a:cubicBezTo>
                    <a:pt x="6601" y="6933"/>
                    <a:pt x="6572" y="6924"/>
                    <a:pt x="6562" y="6909"/>
                  </a:cubicBezTo>
                  <a:cubicBezTo>
                    <a:pt x="6552" y="6894"/>
                    <a:pt x="6513" y="6833"/>
                    <a:pt x="6465" y="6842"/>
                  </a:cubicBezTo>
                  <a:cubicBezTo>
                    <a:pt x="6437" y="6849"/>
                    <a:pt x="6398" y="6827"/>
                    <a:pt x="6386" y="6812"/>
                  </a:cubicBezTo>
                  <a:cubicBezTo>
                    <a:pt x="6362" y="6849"/>
                    <a:pt x="6350" y="6860"/>
                    <a:pt x="6343" y="6857"/>
                  </a:cubicBezTo>
                  <a:cubicBezTo>
                    <a:pt x="6337" y="6853"/>
                    <a:pt x="6306" y="6853"/>
                    <a:pt x="6300" y="6859"/>
                  </a:cubicBezTo>
                  <a:cubicBezTo>
                    <a:pt x="6295" y="6864"/>
                    <a:pt x="6222" y="6907"/>
                    <a:pt x="6218" y="6912"/>
                  </a:cubicBezTo>
                  <a:cubicBezTo>
                    <a:pt x="6214" y="6918"/>
                    <a:pt x="6185" y="6943"/>
                    <a:pt x="6180" y="6953"/>
                  </a:cubicBezTo>
                  <a:cubicBezTo>
                    <a:pt x="6175" y="6964"/>
                    <a:pt x="6150" y="7047"/>
                    <a:pt x="6141" y="7096"/>
                  </a:cubicBezTo>
                  <a:cubicBezTo>
                    <a:pt x="6166" y="7037"/>
                    <a:pt x="6207" y="6949"/>
                    <a:pt x="6222" y="6951"/>
                  </a:cubicBezTo>
                  <a:cubicBezTo>
                    <a:pt x="6238" y="6953"/>
                    <a:pt x="6249" y="6953"/>
                    <a:pt x="6270" y="6946"/>
                  </a:cubicBezTo>
                  <a:cubicBezTo>
                    <a:pt x="6291" y="6939"/>
                    <a:pt x="6337" y="6931"/>
                    <a:pt x="6377" y="6937"/>
                  </a:cubicBezTo>
                  <a:cubicBezTo>
                    <a:pt x="6386" y="6898"/>
                    <a:pt x="6401" y="6863"/>
                    <a:pt x="6404" y="6863"/>
                  </a:cubicBezTo>
                  <a:cubicBezTo>
                    <a:pt x="6408" y="6863"/>
                    <a:pt x="6492" y="6862"/>
                    <a:pt x="6522" y="6929"/>
                  </a:cubicBezTo>
                  <a:cubicBezTo>
                    <a:pt x="6464" y="6887"/>
                    <a:pt x="6441" y="6885"/>
                    <a:pt x="6389" y="6939"/>
                  </a:cubicBezTo>
                  <a:cubicBezTo>
                    <a:pt x="6431" y="6934"/>
                    <a:pt x="6478" y="6949"/>
                    <a:pt x="6481" y="6958"/>
                  </a:cubicBezTo>
                  <a:cubicBezTo>
                    <a:pt x="6484" y="6967"/>
                    <a:pt x="6519" y="7014"/>
                    <a:pt x="6512" y="7021"/>
                  </a:cubicBezTo>
                  <a:cubicBezTo>
                    <a:pt x="6505" y="7027"/>
                    <a:pt x="6472" y="7053"/>
                    <a:pt x="6466" y="7045"/>
                  </a:cubicBezTo>
                  <a:cubicBezTo>
                    <a:pt x="6460" y="7037"/>
                    <a:pt x="6399" y="7003"/>
                    <a:pt x="6346" y="7066"/>
                  </a:cubicBezTo>
                  <a:cubicBezTo>
                    <a:pt x="6367" y="7062"/>
                    <a:pt x="6388" y="7061"/>
                    <a:pt x="6383" y="7063"/>
                  </a:cubicBezTo>
                  <a:cubicBezTo>
                    <a:pt x="6377" y="7066"/>
                    <a:pt x="6347" y="7108"/>
                    <a:pt x="6347" y="7108"/>
                  </a:cubicBezTo>
                  <a:lnTo>
                    <a:pt x="6393" y="7079"/>
                  </a:lnTo>
                  <a:lnTo>
                    <a:pt x="6427" y="7098"/>
                  </a:lnTo>
                  <a:lnTo>
                    <a:pt x="6468" y="7070"/>
                  </a:lnTo>
                  <a:lnTo>
                    <a:pt x="6471" y="7093"/>
                  </a:lnTo>
                  <a:lnTo>
                    <a:pt x="6415" y="7122"/>
                  </a:lnTo>
                  <a:lnTo>
                    <a:pt x="6379" y="7167"/>
                  </a:lnTo>
                  <a:lnTo>
                    <a:pt x="6415" y="7186"/>
                  </a:lnTo>
                  <a:lnTo>
                    <a:pt x="6373" y="7188"/>
                  </a:lnTo>
                  <a:cubicBezTo>
                    <a:pt x="6373" y="7188"/>
                    <a:pt x="6335" y="7151"/>
                    <a:pt x="6331" y="7153"/>
                  </a:cubicBezTo>
                  <a:cubicBezTo>
                    <a:pt x="6328" y="7155"/>
                    <a:pt x="6303" y="7160"/>
                    <a:pt x="6296" y="7157"/>
                  </a:cubicBezTo>
                  <a:cubicBezTo>
                    <a:pt x="6289" y="7155"/>
                    <a:pt x="6256" y="7126"/>
                    <a:pt x="6254" y="7135"/>
                  </a:cubicBezTo>
                  <a:cubicBezTo>
                    <a:pt x="6251" y="7145"/>
                    <a:pt x="6195" y="7214"/>
                    <a:pt x="6180" y="7255"/>
                  </a:cubicBezTo>
                  <a:cubicBezTo>
                    <a:pt x="6167" y="7289"/>
                    <a:pt x="6138" y="7300"/>
                    <a:pt x="6131" y="7309"/>
                  </a:cubicBezTo>
                  <a:cubicBezTo>
                    <a:pt x="6126" y="7319"/>
                    <a:pt x="6102" y="7376"/>
                    <a:pt x="6108" y="7376"/>
                  </a:cubicBezTo>
                  <a:cubicBezTo>
                    <a:pt x="6113" y="7376"/>
                    <a:pt x="6148" y="7367"/>
                    <a:pt x="6142" y="7379"/>
                  </a:cubicBezTo>
                  <a:cubicBezTo>
                    <a:pt x="6136" y="7391"/>
                    <a:pt x="6116" y="7451"/>
                    <a:pt x="6108" y="7456"/>
                  </a:cubicBezTo>
                  <a:cubicBezTo>
                    <a:pt x="6101" y="7462"/>
                    <a:pt x="6076" y="7480"/>
                    <a:pt x="6071" y="7487"/>
                  </a:cubicBezTo>
                  <a:cubicBezTo>
                    <a:pt x="6071" y="7487"/>
                    <a:pt x="6017" y="7578"/>
                    <a:pt x="6001" y="7607"/>
                  </a:cubicBezTo>
                  <a:cubicBezTo>
                    <a:pt x="5985" y="7635"/>
                    <a:pt x="5974" y="7669"/>
                    <a:pt x="5969" y="7684"/>
                  </a:cubicBezTo>
                  <a:cubicBezTo>
                    <a:pt x="5963" y="7699"/>
                    <a:pt x="5856" y="7793"/>
                    <a:pt x="5850" y="7802"/>
                  </a:cubicBezTo>
                  <a:cubicBezTo>
                    <a:pt x="5844" y="7812"/>
                    <a:pt x="5836" y="7807"/>
                    <a:pt x="5828" y="7801"/>
                  </a:cubicBezTo>
                  <a:cubicBezTo>
                    <a:pt x="5820" y="7794"/>
                    <a:pt x="5796" y="7802"/>
                    <a:pt x="5790" y="7806"/>
                  </a:cubicBezTo>
                  <a:cubicBezTo>
                    <a:pt x="5785" y="7809"/>
                    <a:pt x="5782" y="7780"/>
                    <a:pt x="5783" y="7762"/>
                  </a:cubicBezTo>
                  <a:cubicBezTo>
                    <a:pt x="5784" y="7745"/>
                    <a:pt x="5763" y="7748"/>
                    <a:pt x="5757" y="7750"/>
                  </a:cubicBezTo>
                  <a:cubicBezTo>
                    <a:pt x="5750" y="7753"/>
                    <a:pt x="5738" y="7747"/>
                    <a:pt x="5730" y="7766"/>
                  </a:cubicBezTo>
                  <a:cubicBezTo>
                    <a:pt x="5722" y="7784"/>
                    <a:pt x="5696" y="7810"/>
                    <a:pt x="5655" y="7834"/>
                  </a:cubicBezTo>
                  <a:cubicBezTo>
                    <a:pt x="5613" y="7858"/>
                    <a:pt x="5635" y="7986"/>
                    <a:pt x="5635" y="7996"/>
                  </a:cubicBezTo>
                  <a:cubicBezTo>
                    <a:pt x="5635" y="8005"/>
                    <a:pt x="5632" y="8036"/>
                    <a:pt x="5611" y="8071"/>
                  </a:cubicBezTo>
                  <a:cubicBezTo>
                    <a:pt x="5579" y="8112"/>
                    <a:pt x="5495" y="8068"/>
                    <a:pt x="5488" y="8061"/>
                  </a:cubicBezTo>
                  <a:cubicBezTo>
                    <a:pt x="5482" y="8055"/>
                    <a:pt x="5417" y="8094"/>
                    <a:pt x="5409" y="8102"/>
                  </a:cubicBezTo>
                  <a:cubicBezTo>
                    <a:pt x="5401" y="8110"/>
                    <a:pt x="5369" y="8077"/>
                    <a:pt x="5365" y="8074"/>
                  </a:cubicBezTo>
                  <a:cubicBezTo>
                    <a:pt x="5360" y="8071"/>
                    <a:pt x="5322" y="8095"/>
                    <a:pt x="5275" y="8104"/>
                  </a:cubicBezTo>
                  <a:cubicBezTo>
                    <a:pt x="5229" y="8113"/>
                    <a:pt x="5156" y="8061"/>
                    <a:pt x="5156" y="8061"/>
                  </a:cubicBezTo>
                  <a:lnTo>
                    <a:pt x="5116" y="8058"/>
                  </a:lnTo>
                  <a:cubicBezTo>
                    <a:pt x="5106" y="8058"/>
                    <a:pt x="5043" y="7963"/>
                    <a:pt x="5035" y="7950"/>
                  </a:cubicBezTo>
                  <a:cubicBezTo>
                    <a:pt x="5027" y="7937"/>
                    <a:pt x="5018" y="7894"/>
                    <a:pt x="5014" y="7878"/>
                  </a:cubicBezTo>
                  <a:cubicBezTo>
                    <a:pt x="5010" y="7862"/>
                    <a:pt x="4944" y="7831"/>
                    <a:pt x="4916" y="7821"/>
                  </a:cubicBezTo>
                  <a:cubicBezTo>
                    <a:pt x="4887" y="7811"/>
                    <a:pt x="4866" y="7787"/>
                    <a:pt x="4859" y="7725"/>
                  </a:cubicBezTo>
                  <a:cubicBezTo>
                    <a:pt x="4853" y="7663"/>
                    <a:pt x="4803" y="7570"/>
                    <a:pt x="4803" y="7570"/>
                  </a:cubicBezTo>
                  <a:cubicBezTo>
                    <a:pt x="4824" y="7579"/>
                    <a:pt x="4853" y="7632"/>
                    <a:pt x="4862" y="7659"/>
                  </a:cubicBezTo>
                  <a:cubicBezTo>
                    <a:pt x="4871" y="7687"/>
                    <a:pt x="4912" y="7738"/>
                    <a:pt x="4920" y="7738"/>
                  </a:cubicBezTo>
                  <a:cubicBezTo>
                    <a:pt x="4928" y="7738"/>
                    <a:pt x="4991" y="7707"/>
                    <a:pt x="4999" y="7703"/>
                  </a:cubicBezTo>
                  <a:cubicBezTo>
                    <a:pt x="5016" y="7653"/>
                    <a:pt x="5021" y="7634"/>
                    <a:pt x="5021" y="7634"/>
                  </a:cubicBezTo>
                  <a:cubicBezTo>
                    <a:pt x="5021" y="7634"/>
                    <a:pt x="5052" y="7689"/>
                    <a:pt x="5059" y="7689"/>
                  </a:cubicBezTo>
                  <a:cubicBezTo>
                    <a:pt x="5065" y="7689"/>
                    <a:pt x="5098" y="7699"/>
                    <a:pt x="5100" y="7705"/>
                  </a:cubicBezTo>
                  <a:cubicBezTo>
                    <a:pt x="5103" y="7712"/>
                    <a:pt x="5141" y="7766"/>
                    <a:pt x="5144" y="7756"/>
                  </a:cubicBezTo>
                  <a:cubicBezTo>
                    <a:pt x="5147" y="7746"/>
                    <a:pt x="5176" y="7682"/>
                    <a:pt x="5175" y="7677"/>
                  </a:cubicBezTo>
                  <a:cubicBezTo>
                    <a:pt x="5174" y="7673"/>
                    <a:pt x="5175" y="7597"/>
                    <a:pt x="5181" y="7601"/>
                  </a:cubicBezTo>
                  <a:cubicBezTo>
                    <a:pt x="5188" y="7604"/>
                    <a:pt x="5213" y="7607"/>
                    <a:pt x="5219" y="7587"/>
                  </a:cubicBezTo>
                  <a:cubicBezTo>
                    <a:pt x="5224" y="7568"/>
                    <a:pt x="5250" y="7419"/>
                    <a:pt x="5294" y="7378"/>
                  </a:cubicBezTo>
                  <a:cubicBezTo>
                    <a:pt x="5304" y="7369"/>
                    <a:pt x="5331" y="7369"/>
                    <a:pt x="5335" y="7380"/>
                  </a:cubicBezTo>
                  <a:cubicBezTo>
                    <a:pt x="5340" y="7392"/>
                    <a:pt x="5364" y="7431"/>
                    <a:pt x="5387" y="7429"/>
                  </a:cubicBezTo>
                  <a:cubicBezTo>
                    <a:pt x="5411" y="7427"/>
                    <a:pt x="5444" y="7412"/>
                    <a:pt x="5456" y="7396"/>
                  </a:cubicBezTo>
                  <a:cubicBezTo>
                    <a:pt x="5469" y="7379"/>
                    <a:pt x="5478" y="7321"/>
                    <a:pt x="5476" y="7318"/>
                  </a:cubicBezTo>
                  <a:cubicBezTo>
                    <a:pt x="5475" y="7315"/>
                    <a:pt x="5469" y="7257"/>
                    <a:pt x="5459" y="7244"/>
                  </a:cubicBezTo>
                  <a:cubicBezTo>
                    <a:pt x="5449" y="7231"/>
                    <a:pt x="5427" y="7180"/>
                    <a:pt x="5428" y="7166"/>
                  </a:cubicBezTo>
                  <a:cubicBezTo>
                    <a:pt x="5430" y="7152"/>
                    <a:pt x="5425" y="7115"/>
                    <a:pt x="5419" y="7103"/>
                  </a:cubicBezTo>
                  <a:cubicBezTo>
                    <a:pt x="5413" y="7091"/>
                    <a:pt x="5397" y="7041"/>
                    <a:pt x="5397" y="7033"/>
                  </a:cubicBezTo>
                  <a:cubicBezTo>
                    <a:pt x="5397" y="7025"/>
                    <a:pt x="5384" y="6883"/>
                    <a:pt x="5388" y="6825"/>
                  </a:cubicBezTo>
                  <a:cubicBezTo>
                    <a:pt x="5358" y="6828"/>
                    <a:pt x="5354" y="6826"/>
                    <a:pt x="5347" y="6820"/>
                  </a:cubicBezTo>
                  <a:cubicBezTo>
                    <a:pt x="5340" y="6813"/>
                    <a:pt x="5306" y="6776"/>
                    <a:pt x="5307" y="6766"/>
                  </a:cubicBezTo>
                  <a:cubicBezTo>
                    <a:pt x="5308" y="6756"/>
                    <a:pt x="5306" y="6699"/>
                    <a:pt x="5301" y="6689"/>
                  </a:cubicBezTo>
                  <a:cubicBezTo>
                    <a:pt x="5296" y="6679"/>
                    <a:pt x="5265" y="6630"/>
                    <a:pt x="5267" y="6618"/>
                  </a:cubicBezTo>
                  <a:cubicBezTo>
                    <a:pt x="5270" y="6606"/>
                    <a:pt x="5275" y="6546"/>
                    <a:pt x="5279" y="6545"/>
                  </a:cubicBezTo>
                  <a:cubicBezTo>
                    <a:pt x="5283" y="6544"/>
                    <a:pt x="5299" y="6561"/>
                    <a:pt x="5333" y="6663"/>
                  </a:cubicBezTo>
                  <a:cubicBezTo>
                    <a:pt x="5380" y="6689"/>
                    <a:pt x="5430" y="6750"/>
                    <a:pt x="5433" y="6827"/>
                  </a:cubicBezTo>
                  <a:close/>
                  <a:moveTo>
                    <a:pt x="6794" y="9606"/>
                  </a:moveTo>
                  <a:cubicBezTo>
                    <a:pt x="6814" y="9633"/>
                    <a:pt x="6872" y="9630"/>
                    <a:pt x="6878" y="9630"/>
                  </a:cubicBezTo>
                  <a:cubicBezTo>
                    <a:pt x="6885" y="9630"/>
                    <a:pt x="6916" y="9679"/>
                    <a:pt x="6921" y="9686"/>
                  </a:cubicBezTo>
                  <a:cubicBezTo>
                    <a:pt x="6926" y="9694"/>
                    <a:pt x="6984" y="9696"/>
                    <a:pt x="6995" y="9696"/>
                  </a:cubicBezTo>
                  <a:cubicBezTo>
                    <a:pt x="7006" y="9695"/>
                    <a:pt x="7079" y="9736"/>
                    <a:pt x="7099" y="9751"/>
                  </a:cubicBezTo>
                  <a:cubicBezTo>
                    <a:pt x="7119" y="9766"/>
                    <a:pt x="7154" y="9754"/>
                    <a:pt x="7163" y="9750"/>
                  </a:cubicBezTo>
                  <a:cubicBezTo>
                    <a:pt x="7172" y="9745"/>
                    <a:pt x="7209" y="9769"/>
                    <a:pt x="7205" y="9770"/>
                  </a:cubicBezTo>
                  <a:cubicBezTo>
                    <a:pt x="7122" y="9796"/>
                    <a:pt x="7015" y="9771"/>
                    <a:pt x="6997" y="9751"/>
                  </a:cubicBezTo>
                  <a:cubicBezTo>
                    <a:pt x="6957" y="9702"/>
                    <a:pt x="6869" y="9716"/>
                    <a:pt x="6865" y="9718"/>
                  </a:cubicBezTo>
                  <a:cubicBezTo>
                    <a:pt x="6861" y="9721"/>
                    <a:pt x="6827" y="9696"/>
                    <a:pt x="6824" y="9692"/>
                  </a:cubicBezTo>
                  <a:cubicBezTo>
                    <a:pt x="6821" y="9687"/>
                    <a:pt x="6805" y="9717"/>
                    <a:pt x="6789" y="9773"/>
                  </a:cubicBezTo>
                  <a:cubicBezTo>
                    <a:pt x="6746" y="9763"/>
                    <a:pt x="6740" y="9776"/>
                    <a:pt x="6709" y="9805"/>
                  </a:cubicBezTo>
                  <a:cubicBezTo>
                    <a:pt x="6648" y="9794"/>
                    <a:pt x="6595" y="9806"/>
                    <a:pt x="6589" y="9811"/>
                  </a:cubicBezTo>
                  <a:cubicBezTo>
                    <a:pt x="6584" y="9815"/>
                    <a:pt x="6552" y="9806"/>
                    <a:pt x="6547" y="9801"/>
                  </a:cubicBezTo>
                  <a:cubicBezTo>
                    <a:pt x="6543" y="9796"/>
                    <a:pt x="6507" y="9820"/>
                    <a:pt x="6504" y="9824"/>
                  </a:cubicBezTo>
                  <a:cubicBezTo>
                    <a:pt x="6500" y="9827"/>
                    <a:pt x="6469" y="9785"/>
                    <a:pt x="6468" y="9781"/>
                  </a:cubicBezTo>
                  <a:cubicBezTo>
                    <a:pt x="6466" y="9778"/>
                    <a:pt x="6455" y="9783"/>
                    <a:pt x="6421" y="9823"/>
                  </a:cubicBezTo>
                  <a:cubicBezTo>
                    <a:pt x="6365" y="9822"/>
                    <a:pt x="6317" y="9853"/>
                    <a:pt x="6285" y="9882"/>
                  </a:cubicBezTo>
                  <a:cubicBezTo>
                    <a:pt x="6258" y="9907"/>
                    <a:pt x="6241" y="9930"/>
                    <a:pt x="6240" y="9934"/>
                  </a:cubicBezTo>
                  <a:cubicBezTo>
                    <a:pt x="6238" y="9941"/>
                    <a:pt x="6228" y="9947"/>
                    <a:pt x="6202" y="10003"/>
                  </a:cubicBezTo>
                  <a:cubicBezTo>
                    <a:pt x="6203" y="10067"/>
                    <a:pt x="6192" y="10133"/>
                    <a:pt x="6188" y="10140"/>
                  </a:cubicBezTo>
                  <a:cubicBezTo>
                    <a:pt x="6185" y="10147"/>
                    <a:pt x="6156" y="10119"/>
                    <a:pt x="6152" y="10116"/>
                  </a:cubicBezTo>
                  <a:cubicBezTo>
                    <a:pt x="6148" y="10113"/>
                    <a:pt x="6114" y="10137"/>
                    <a:pt x="6109" y="10144"/>
                  </a:cubicBezTo>
                  <a:cubicBezTo>
                    <a:pt x="6105" y="10150"/>
                    <a:pt x="6078" y="10228"/>
                    <a:pt x="6080" y="10224"/>
                  </a:cubicBezTo>
                  <a:cubicBezTo>
                    <a:pt x="6082" y="10221"/>
                    <a:pt x="6085" y="10191"/>
                    <a:pt x="6084" y="10188"/>
                  </a:cubicBezTo>
                  <a:cubicBezTo>
                    <a:pt x="6083" y="10186"/>
                    <a:pt x="6061" y="10131"/>
                    <a:pt x="6058" y="10121"/>
                  </a:cubicBezTo>
                  <a:cubicBezTo>
                    <a:pt x="6056" y="10111"/>
                    <a:pt x="6035" y="10191"/>
                    <a:pt x="6035" y="10191"/>
                  </a:cubicBezTo>
                  <a:cubicBezTo>
                    <a:pt x="6035" y="10191"/>
                    <a:pt x="6023" y="10078"/>
                    <a:pt x="6023" y="10074"/>
                  </a:cubicBezTo>
                  <a:cubicBezTo>
                    <a:pt x="6023" y="10069"/>
                    <a:pt x="5999" y="10031"/>
                    <a:pt x="5998" y="10029"/>
                  </a:cubicBezTo>
                  <a:cubicBezTo>
                    <a:pt x="5997" y="10026"/>
                    <a:pt x="6001" y="9958"/>
                    <a:pt x="6004" y="9952"/>
                  </a:cubicBezTo>
                  <a:cubicBezTo>
                    <a:pt x="6006" y="9945"/>
                    <a:pt x="6019" y="9952"/>
                    <a:pt x="6025" y="9952"/>
                  </a:cubicBezTo>
                  <a:cubicBezTo>
                    <a:pt x="6031" y="9952"/>
                    <a:pt x="6031" y="9985"/>
                    <a:pt x="6026" y="10033"/>
                  </a:cubicBezTo>
                  <a:cubicBezTo>
                    <a:pt x="6040" y="10009"/>
                    <a:pt x="6089" y="9955"/>
                    <a:pt x="6104" y="9950"/>
                  </a:cubicBezTo>
                  <a:cubicBezTo>
                    <a:pt x="6118" y="9945"/>
                    <a:pt x="6132" y="9859"/>
                    <a:pt x="6151" y="9809"/>
                  </a:cubicBezTo>
                  <a:cubicBezTo>
                    <a:pt x="6170" y="9759"/>
                    <a:pt x="6199" y="9735"/>
                    <a:pt x="6231" y="9722"/>
                  </a:cubicBezTo>
                  <a:cubicBezTo>
                    <a:pt x="6247" y="9714"/>
                    <a:pt x="6271" y="9680"/>
                    <a:pt x="6295" y="9640"/>
                  </a:cubicBezTo>
                  <a:cubicBezTo>
                    <a:pt x="6341" y="9564"/>
                    <a:pt x="6387" y="9463"/>
                    <a:pt x="6392" y="9459"/>
                  </a:cubicBezTo>
                  <a:cubicBezTo>
                    <a:pt x="6398" y="9451"/>
                    <a:pt x="6424" y="9410"/>
                    <a:pt x="6439" y="9400"/>
                  </a:cubicBezTo>
                  <a:cubicBezTo>
                    <a:pt x="6514" y="9380"/>
                    <a:pt x="6549" y="9495"/>
                    <a:pt x="6551" y="9502"/>
                  </a:cubicBezTo>
                  <a:cubicBezTo>
                    <a:pt x="6554" y="9510"/>
                    <a:pt x="6584" y="9523"/>
                    <a:pt x="6591" y="9527"/>
                  </a:cubicBezTo>
                  <a:cubicBezTo>
                    <a:pt x="6598" y="9531"/>
                    <a:pt x="6562" y="9596"/>
                    <a:pt x="6560" y="9600"/>
                  </a:cubicBezTo>
                  <a:cubicBezTo>
                    <a:pt x="6558" y="9604"/>
                    <a:pt x="6589" y="9605"/>
                    <a:pt x="6595" y="9604"/>
                  </a:cubicBezTo>
                  <a:cubicBezTo>
                    <a:pt x="6600" y="9603"/>
                    <a:pt x="6636" y="9567"/>
                    <a:pt x="6639" y="9564"/>
                  </a:cubicBezTo>
                  <a:cubicBezTo>
                    <a:pt x="6642" y="9561"/>
                    <a:pt x="6668" y="9573"/>
                    <a:pt x="6690" y="9571"/>
                  </a:cubicBezTo>
                  <a:cubicBezTo>
                    <a:pt x="6734" y="9557"/>
                    <a:pt x="6773" y="9580"/>
                    <a:pt x="6794" y="9606"/>
                  </a:cubicBezTo>
                  <a:close/>
                  <a:moveTo>
                    <a:pt x="7833" y="11931"/>
                  </a:moveTo>
                  <a:cubicBezTo>
                    <a:pt x="7826" y="11816"/>
                    <a:pt x="7842" y="11768"/>
                    <a:pt x="7858" y="11719"/>
                  </a:cubicBezTo>
                  <a:cubicBezTo>
                    <a:pt x="7860" y="11795"/>
                    <a:pt x="7839" y="11993"/>
                    <a:pt x="7838" y="12005"/>
                  </a:cubicBezTo>
                  <a:cubicBezTo>
                    <a:pt x="7836" y="12017"/>
                    <a:pt x="7876" y="11968"/>
                    <a:pt x="7878" y="11963"/>
                  </a:cubicBezTo>
                  <a:cubicBezTo>
                    <a:pt x="7881" y="11959"/>
                    <a:pt x="7888" y="11896"/>
                    <a:pt x="7888" y="11891"/>
                  </a:cubicBezTo>
                  <a:cubicBezTo>
                    <a:pt x="7888" y="11886"/>
                    <a:pt x="7917" y="11831"/>
                    <a:pt x="7919" y="11827"/>
                  </a:cubicBezTo>
                  <a:cubicBezTo>
                    <a:pt x="7921" y="11823"/>
                    <a:pt x="7922" y="11834"/>
                    <a:pt x="7917" y="11896"/>
                  </a:cubicBezTo>
                  <a:cubicBezTo>
                    <a:pt x="7929" y="11844"/>
                    <a:pt x="7969" y="11749"/>
                    <a:pt x="7972" y="11743"/>
                  </a:cubicBezTo>
                  <a:cubicBezTo>
                    <a:pt x="7976" y="11736"/>
                    <a:pt x="7979" y="11607"/>
                    <a:pt x="7978" y="11601"/>
                  </a:cubicBezTo>
                  <a:cubicBezTo>
                    <a:pt x="7978" y="11595"/>
                    <a:pt x="7947" y="11506"/>
                    <a:pt x="7942" y="11502"/>
                  </a:cubicBezTo>
                  <a:cubicBezTo>
                    <a:pt x="7936" y="11498"/>
                    <a:pt x="7945" y="11436"/>
                    <a:pt x="7946" y="11428"/>
                  </a:cubicBezTo>
                  <a:cubicBezTo>
                    <a:pt x="7948" y="11420"/>
                    <a:pt x="7918" y="11357"/>
                    <a:pt x="7915" y="11351"/>
                  </a:cubicBezTo>
                  <a:cubicBezTo>
                    <a:pt x="7912" y="11346"/>
                    <a:pt x="7881" y="11381"/>
                    <a:pt x="7878" y="11388"/>
                  </a:cubicBezTo>
                  <a:cubicBezTo>
                    <a:pt x="7875" y="11395"/>
                    <a:pt x="7891" y="11251"/>
                    <a:pt x="7891" y="11247"/>
                  </a:cubicBezTo>
                  <a:cubicBezTo>
                    <a:pt x="7891" y="11244"/>
                    <a:pt x="7928" y="11213"/>
                    <a:pt x="7930" y="11209"/>
                  </a:cubicBezTo>
                  <a:cubicBezTo>
                    <a:pt x="7932" y="11205"/>
                    <a:pt x="7952" y="11140"/>
                    <a:pt x="7955" y="11133"/>
                  </a:cubicBezTo>
                  <a:cubicBezTo>
                    <a:pt x="7959" y="11127"/>
                    <a:pt x="7943" y="11075"/>
                    <a:pt x="7940" y="11068"/>
                  </a:cubicBezTo>
                  <a:cubicBezTo>
                    <a:pt x="7938" y="11060"/>
                    <a:pt x="7952" y="11064"/>
                    <a:pt x="7980" y="11057"/>
                  </a:cubicBezTo>
                  <a:cubicBezTo>
                    <a:pt x="7992" y="10961"/>
                    <a:pt x="8069" y="10875"/>
                    <a:pt x="8075" y="10866"/>
                  </a:cubicBezTo>
                  <a:cubicBezTo>
                    <a:pt x="8082" y="10857"/>
                    <a:pt x="8073" y="10804"/>
                    <a:pt x="8066" y="10790"/>
                  </a:cubicBezTo>
                  <a:cubicBezTo>
                    <a:pt x="8066" y="10790"/>
                    <a:pt x="8087" y="10748"/>
                    <a:pt x="8098" y="10726"/>
                  </a:cubicBezTo>
                  <a:cubicBezTo>
                    <a:pt x="8101" y="10720"/>
                    <a:pt x="8103" y="10715"/>
                    <a:pt x="8104" y="10714"/>
                  </a:cubicBezTo>
                  <a:cubicBezTo>
                    <a:pt x="8106" y="10710"/>
                    <a:pt x="8114" y="10714"/>
                    <a:pt x="8116" y="10715"/>
                  </a:cubicBezTo>
                  <a:cubicBezTo>
                    <a:pt x="8119" y="10716"/>
                    <a:pt x="8108" y="10776"/>
                    <a:pt x="8105" y="10785"/>
                  </a:cubicBezTo>
                  <a:cubicBezTo>
                    <a:pt x="8102" y="10794"/>
                    <a:pt x="8103" y="10849"/>
                    <a:pt x="8103" y="10857"/>
                  </a:cubicBezTo>
                  <a:cubicBezTo>
                    <a:pt x="8103" y="10865"/>
                    <a:pt x="8139" y="10815"/>
                    <a:pt x="8142" y="10812"/>
                  </a:cubicBezTo>
                  <a:cubicBezTo>
                    <a:pt x="8144" y="10810"/>
                    <a:pt x="8148" y="10781"/>
                    <a:pt x="8155" y="10736"/>
                  </a:cubicBezTo>
                  <a:cubicBezTo>
                    <a:pt x="8157" y="10760"/>
                    <a:pt x="8152" y="10860"/>
                    <a:pt x="8151" y="10878"/>
                  </a:cubicBezTo>
                  <a:cubicBezTo>
                    <a:pt x="8150" y="10896"/>
                    <a:pt x="8160" y="10949"/>
                    <a:pt x="8160" y="10953"/>
                  </a:cubicBezTo>
                  <a:cubicBezTo>
                    <a:pt x="8159" y="10959"/>
                    <a:pt x="8165" y="10880"/>
                    <a:pt x="8165" y="10880"/>
                  </a:cubicBezTo>
                  <a:lnTo>
                    <a:pt x="8182" y="10875"/>
                  </a:lnTo>
                  <a:lnTo>
                    <a:pt x="8182" y="10929"/>
                  </a:lnTo>
                  <a:cubicBezTo>
                    <a:pt x="8182" y="10929"/>
                    <a:pt x="8133" y="11145"/>
                    <a:pt x="8132" y="11151"/>
                  </a:cubicBezTo>
                  <a:cubicBezTo>
                    <a:pt x="8130" y="11156"/>
                    <a:pt x="8109" y="11189"/>
                    <a:pt x="8099" y="11202"/>
                  </a:cubicBezTo>
                  <a:cubicBezTo>
                    <a:pt x="8098" y="11203"/>
                    <a:pt x="8101" y="11204"/>
                    <a:pt x="8101" y="11205"/>
                  </a:cubicBezTo>
                  <a:cubicBezTo>
                    <a:pt x="8097" y="11211"/>
                    <a:pt x="8090" y="11257"/>
                    <a:pt x="8090" y="11263"/>
                  </a:cubicBezTo>
                  <a:cubicBezTo>
                    <a:pt x="8089" y="11269"/>
                    <a:pt x="8100" y="11325"/>
                    <a:pt x="8103" y="11334"/>
                  </a:cubicBezTo>
                  <a:cubicBezTo>
                    <a:pt x="8104" y="11336"/>
                    <a:pt x="8107" y="11341"/>
                    <a:pt x="8111" y="11347"/>
                  </a:cubicBezTo>
                  <a:cubicBezTo>
                    <a:pt x="8122" y="11364"/>
                    <a:pt x="8142" y="11390"/>
                    <a:pt x="8144" y="11394"/>
                  </a:cubicBezTo>
                  <a:cubicBezTo>
                    <a:pt x="8146" y="11398"/>
                    <a:pt x="8123" y="11415"/>
                    <a:pt x="8114" y="11422"/>
                  </a:cubicBezTo>
                  <a:cubicBezTo>
                    <a:pt x="8111" y="11423"/>
                    <a:pt x="8110" y="11425"/>
                    <a:pt x="8109" y="11425"/>
                  </a:cubicBezTo>
                  <a:cubicBezTo>
                    <a:pt x="8106" y="11429"/>
                    <a:pt x="8100" y="11467"/>
                    <a:pt x="8098" y="11474"/>
                  </a:cubicBezTo>
                  <a:cubicBezTo>
                    <a:pt x="8097" y="11480"/>
                    <a:pt x="8102" y="11545"/>
                    <a:pt x="8105" y="11555"/>
                  </a:cubicBezTo>
                  <a:cubicBezTo>
                    <a:pt x="8108" y="11565"/>
                    <a:pt x="8106" y="11621"/>
                    <a:pt x="8106" y="11621"/>
                  </a:cubicBezTo>
                  <a:lnTo>
                    <a:pt x="8097" y="11617"/>
                  </a:lnTo>
                  <a:cubicBezTo>
                    <a:pt x="8097" y="11617"/>
                    <a:pt x="8074" y="11680"/>
                    <a:pt x="8072" y="11689"/>
                  </a:cubicBezTo>
                  <a:cubicBezTo>
                    <a:pt x="8069" y="11698"/>
                    <a:pt x="8037" y="11709"/>
                    <a:pt x="8033" y="11712"/>
                  </a:cubicBezTo>
                  <a:cubicBezTo>
                    <a:pt x="8029" y="11716"/>
                    <a:pt x="8014" y="11776"/>
                    <a:pt x="8010" y="11785"/>
                  </a:cubicBezTo>
                  <a:cubicBezTo>
                    <a:pt x="8006" y="11794"/>
                    <a:pt x="8039" y="11798"/>
                    <a:pt x="8044" y="11799"/>
                  </a:cubicBezTo>
                  <a:cubicBezTo>
                    <a:pt x="8049" y="11801"/>
                    <a:pt x="8009" y="11833"/>
                    <a:pt x="8004" y="11835"/>
                  </a:cubicBezTo>
                  <a:cubicBezTo>
                    <a:pt x="7999" y="11836"/>
                    <a:pt x="8003" y="11902"/>
                    <a:pt x="8003" y="11910"/>
                  </a:cubicBezTo>
                  <a:cubicBezTo>
                    <a:pt x="8003" y="11917"/>
                    <a:pt x="7888" y="12029"/>
                    <a:pt x="7882" y="12031"/>
                  </a:cubicBezTo>
                  <a:cubicBezTo>
                    <a:pt x="7875" y="12033"/>
                    <a:pt x="7858" y="12095"/>
                    <a:pt x="7856" y="12101"/>
                  </a:cubicBezTo>
                  <a:cubicBezTo>
                    <a:pt x="7854" y="12108"/>
                    <a:pt x="7825" y="12097"/>
                    <a:pt x="7820" y="12094"/>
                  </a:cubicBezTo>
                  <a:cubicBezTo>
                    <a:pt x="7815" y="12091"/>
                    <a:pt x="7813" y="12116"/>
                    <a:pt x="7806" y="12179"/>
                  </a:cubicBezTo>
                  <a:cubicBezTo>
                    <a:pt x="7785" y="12179"/>
                    <a:pt x="7791" y="11952"/>
                    <a:pt x="7790" y="11946"/>
                  </a:cubicBezTo>
                  <a:cubicBezTo>
                    <a:pt x="7789" y="11940"/>
                    <a:pt x="7806" y="11939"/>
                    <a:pt x="7833" y="11931"/>
                  </a:cubicBezTo>
                  <a:close/>
                  <a:moveTo>
                    <a:pt x="8409" y="14322"/>
                  </a:moveTo>
                  <a:cubicBezTo>
                    <a:pt x="8408" y="14310"/>
                    <a:pt x="8424" y="14317"/>
                    <a:pt x="8430" y="14317"/>
                  </a:cubicBezTo>
                  <a:cubicBezTo>
                    <a:pt x="8436" y="14318"/>
                    <a:pt x="8464" y="14353"/>
                    <a:pt x="8469" y="14362"/>
                  </a:cubicBezTo>
                  <a:cubicBezTo>
                    <a:pt x="8473" y="14371"/>
                    <a:pt x="8458" y="14300"/>
                    <a:pt x="8455" y="14292"/>
                  </a:cubicBezTo>
                  <a:cubicBezTo>
                    <a:pt x="8451" y="14285"/>
                    <a:pt x="8479" y="14290"/>
                    <a:pt x="8487" y="14295"/>
                  </a:cubicBezTo>
                  <a:cubicBezTo>
                    <a:pt x="8496" y="14301"/>
                    <a:pt x="8535" y="14254"/>
                    <a:pt x="8539" y="14255"/>
                  </a:cubicBezTo>
                  <a:cubicBezTo>
                    <a:pt x="8543" y="14255"/>
                    <a:pt x="8551" y="14239"/>
                    <a:pt x="8551" y="14226"/>
                  </a:cubicBezTo>
                  <a:cubicBezTo>
                    <a:pt x="8552" y="14213"/>
                    <a:pt x="8538" y="14164"/>
                    <a:pt x="8537" y="14157"/>
                  </a:cubicBezTo>
                  <a:cubicBezTo>
                    <a:pt x="8535" y="14151"/>
                    <a:pt x="8511" y="14090"/>
                    <a:pt x="8506" y="14081"/>
                  </a:cubicBezTo>
                  <a:cubicBezTo>
                    <a:pt x="8501" y="14072"/>
                    <a:pt x="8538" y="14028"/>
                    <a:pt x="8543" y="14020"/>
                  </a:cubicBezTo>
                  <a:cubicBezTo>
                    <a:pt x="8548" y="14012"/>
                    <a:pt x="8510" y="14042"/>
                    <a:pt x="8509" y="14049"/>
                  </a:cubicBezTo>
                  <a:cubicBezTo>
                    <a:pt x="8508" y="14057"/>
                    <a:pt x="8500" y="13983"/>
                    <a:pt x="8500" y="13972"/>
                  </a:cubicBezTo>
                  <a:cubicBezTo>
                    <a:pt x="8500" y="13962"/>
                    <a:pt x="8538" y="13992"/>
                    <a:pt x="8542" y="13994"/>
                  </a:cubicBezTo>
                  <a:cubicBezTo>
                    <a:pt x="8546" y="13996"/>
                    <a:pt x="8539" y="13939"/>
                    <a:pt x="8535" y="13927"/>
                  </a:cubicBezTo>
                  <a:cubicBezTo>
                    <a:pt x="8531" y="13916"/>
                    <a:pt x="8541" y="13877"/>
                    <a:pt x="8543" y="13856"/>
                  </a:cubicBezTo>
                  <a:cubicBezTo>
                    <a:pt x="8545" y="13835"/>
                    <a:pt x="8528" y="13791"/>
                    <a:pt x="8524" y="13785"/>
                  </a:cubicBezTo>
                  <a:cubicBezTo>
                    <a:pt x="8521" y="13780"/>
                    <a:pt x="8550" y="13797"/>
                    <a:pt x="8556" y="13805"/>
                  </a:cubicBezTo>
                  <a:cubicBezTo>
                    <a:pt x="8556" y="13805"/>
                    <a:pt x="8575" y="13738"/>
                    <a:pt x="8579" y="13728"/>
                  </a:cubicBezTo>
                  <a:cubicBezTo>
                    <a:pt x="8583" y="13717"/>
                    <a:pt x="8615" y="13770"/>
                    <a:pt x="8619" y="13778"/>
                  </a:cubicBezTo>
                  <a:cubicBezTo>
                    <a:pt x="8622" y="13785"/>
                    <a:pt x="8620" y="13801"/>
                    <a:pt x="8619" y="13811"/>
                  </a:cubicBezTo>
                  <a:cubicBezTo>
                    <a:pt x="8617" y="13821"/>
                    <a:pt x="8646" y="13806"/>
                    <a:pt x="8654" y="13804"/>
                  </a:cubicBezTo>
                  <a:cubicBezTo>
                    <a:pt x="8662" y="13801"/>
                    <a:pt x="8585" y="13881"/>
                    <a:pt x="8580" y="13887"/>
                  </a:cubicBezTo>
                  <a:cubicBezTo>
                    <a:pt x="8575" y="13894"/>
                    <a:pt x="8585" y="13954"/>
                    <a:pt x="8586" y="13958"/>
                  </a:cubicBezTo>
                  <a:cubicBezTo>
                    <a:pt x="8588" y="13962"/>
                    <a:pt x="8578" y="14021"/>
                    <a:pt x="8576" y="14031"/>
                  </a:cubicBezTo>
                  <a:cubicBezTo>
                    <a:pt x="8574" y="14041"/>
                    <a:pt x="8577" y="14043"/>
                    <a:pt x="8605" y="14047"/>
                  </a:cubicBezTo>
                  <a:cubicBezTo>
                    <a:pt x="8634" y="14052"/>
                    <a:pt x="8671" y="13983"/>
                    <a:pt x="8677" y="13979"/>
                  </a:cubicBezTo>
                  <a:cubicBezTo>
                    <a:pt x="8682" y="13974"/>
                    <a:pt x="8687" y="13962"/>
                    <a:pt x="8718" y="13956"/>
                  </a:cubicBezTo>
                  <a:cubicBezTo>
                    <a:pt x="8691" y="14010"/>
                    <a:pt x="8689" y="14084"/>
                    <a:pt x="8690" y="14098"/>
                  </a:cubicBezTo>
                  <a:cubicBezTo>
                    <a:pt x="8691" y="14113"/>
                    <a:pt x="8654" y="14067"/>
                    <a:pt x="8651" y="14065"/>
                  </a:cubicBezTo>
                  <a:cubicBezTo>
                    <a:pt x="8648" y="14063"/>
                    <a:pt x="8595" y="14195"/>
                    <a:pt x="8595" y="14195"/>
                  </a:cubicBezTo>
                  <a:lnTo>
                    <a:pt x="8555" y="14233"/>
                  </a:lnTo>
                  <a:cubicBezTo>
                    <a:pt x="8555" y="14233"/>
                    <a:pt x="8582" y="14240"/>
                    <a:pt x="8587" y="14240"/>
                  </a:cubicBezTo>
                  <a:cubicBezTo>
                    <a:pt x="8592" y="14241"/>
                    <a:pt x="8611" y="14271"/>
                    <a:pt x="8618" y="14286"/>
                  </a:cubicBezTo>
                  <a:cubicBezTo>
                    <a:pt x="8625" y="14301"/>
                    <a:pt x="8654" y="14389"/>
                    <a:pt x="8657" y="14397"/>
                  </a:cubicBezTo>
                  <a:cubicBezTo>
                    <a:pt x="8659" y="14405"/>
                    <a:pt x="8654" y="14461"/>
                    <a:pt x="8652" y="14471"/>
                  </a:cubicBezTo>
                  <a:cubicBezTo>
                    <a:pt x="8650" y="14481"/>
                    <a:pt x="8664" y="14527"/>
                    <a:pt x="8668" y="14536"/>
                  </a:cubicBezTo>
                  <a:cubicBezTo>
                    <a:pt x="8673" y="14546"/>
                    <a:pt x="8704" y="14490"/>
                    <a:pt x="8708" y="14482"/>
                  </a:cubicBezTo>
                  <a:cubicBezTo>
                    <a:pt x="8712" y="14474"/>
                    <a:pt x="8743" y="14469"/>
                    <a:pt x="8750" y="14473"/>
                  </a:cubicBezTo>
                  <a:cubicBezTo>
                    <a:pt x="8757" y="14477"/>
                    <a:pt x="8791" y="14453"/>
                    <a:pt x="8791" y="14453"/>
                  </a:cubicBezTo>
                  <a:cubicBezTo>
                    <a:pt x="8791" y="14453"/>
                    <a:pt x="8787" y="14500"/>
                    <a:pt x="8786" y="14511"/>
                  </a:cubicBezTo>
                  <a:cubicBezTo>
                    <a:pt x="8784" y="14522"/>
                    <a:pt x="8792" y="14557"/>
                    <a:pt x="8797" y="14570"/>
                  </a:cubicBezTo>
                  <a:cubicBezTo>
                    <a:pt x="8803" y="14583"/>
                    <a:pt x="8803" y="14591"/>
                    <a:pt x="8799" y="14594"/>
                  </a:cubicBezTo>
                  <a:cubicBezTo>
                    <a:pt x="8796" y="14597"/>
                    <a:pt x="8795" y="14647"/>
                    <a:pt x="8795" y="14658"/>
                  </a:cubicBezTo>
                  <a:cubicBezTo>
                    <a:pt x="8795" y="14669"/>
                    <a:pt x="8745" y="14628"/>
                    <a:pt x="8714" y="14603"/>
                  </a:cubicBezTo>
                  <a:cubicBezTo>
                    <a:pt x="8699" y="14622"/>
                    <a:pt x="8679" y="14632"/>
                    <a:pt x="8651" y="14643"/>
                  </a:cubicBezTo>
                  <a:cubicBezTo>
                    <a:pt x="8622" y="14654"/>
                    <a:pt x="8563" y="14602"/>
                    <a:pt x="8556" y="14599"/>
                  </a:cubicBezTo>
                  <a:cubicBezTo>
                    <a:pt x="8549" y="14597"/>
                    <a:pt x="8535" y="14531"/>
                    <a:pt x="8531" y="14525"/>
                  </a:cubicBezTo>
                  <a:cubicBezTo>
                    <a:pt x="8528" y="14519"/>
                    <a:pt x="8506" y="14512"/>
                    <a:pt x="8489" y="14503"/>
                  </a:cubicBezTo>
                  <a:cubicBezTo>
                    <a:pt x="8478" y="14473"/>
                    <a:pt x="8417" y="14422"/>
                    <a:pt x="8411" y="14415"/>
                  </a:cubicBezTo>
                  <a:cubicBezTo>
                    <a:pt x="8406" y="14409"/>
                    <a:pt x="8410" y="14334"/>
                    <a:pt x="8409" y="14322"/>
                  </a:cubicBezTo>
                  <a:close/>
                  <a:moveTo>
                    <a:pt x="8833" y="14449"/>
                  </a:moveTo>
                  <a:cubicBezTo>
                    <a:pt x="8840" y="14433"/>
                    <a:pt x="8870" y="14321"/>
                    <a:pt x="8871" y="14286"/>
                  </a:cubicBezTo>
                  <a:cubicBezTo>
                    <a:pt x="8871" y="14251"/>
                    <a:pt x="8875" y="14203"/>
                    <a:pt x="8883" y="14185"/>
                  </a:cubicBezTo>
                  <a:cubicBezTo>
                    <a:pt x="8890" y="14166"/>
                    <a:pt x="8889" y="14154"/>
                    <a:pt x="8884" y="14132"/>
                  </a:cubicBezTo>
                  <a:cubicBezTo>
                    <a:pt x="8879" y="14111"/>
                    <a:pt x="8880" y="14092"/>
                    <a:pt x="8884" y="14067"/>
                  </a:cubicBezTo>
                  <a:cubicBezTo>
                    <a:pt x="8889" y="14042"/>
                    <a:pt x="8895" y="14017"/>
                    <a:pt x="8902" y="14014"/>
                  </a:cubicBezTo>
                  <a:cubicBezTo>
                    <a:pt x="8909" y="14010"/>
                    <a:pt x="8929" y="13987"/>
                    <a:pt x="8936" y="13998"/>
                  </a:cubicBezTo>
                  <a:cubicBezTo>
                    <a:pt x="8944" y="14009"/>
                    <a:pt x="8968" y="14039"/>
                    <a:pt x="8984" y="14027"/>
                  </a:cubicBezTo>
                  <a:cubicBezTo>
                    <a:pt x="9000" y="14015"/>
                    <a:pt x="9078" y="13988"/>
                    <a:pt x="9137" y="14136"/>
                  </a:cubicBezTo>
                  <a:cubicBezTo>
                    <a:pt x="9152" y="14121"/>
                    <a:pt x="9172" y="14102"/>
                    <a:pt x="9172" y="14102"/>
                  </a:cubicBezTo>
                  <a:cubicBezTo>
                    <a:pt x="9172" y="14102"/>
                    <a:pt x="9146" y="14084"/>
                    <a:pt x="9141" y="14077"/>
                  </a:cubicBezTo>
                  <a:cubicBezTo>
                    <a:pt x="9135" y="14069"/>
                    <a:pt x="9064" y="13953"/>
                    <a:pt x="9063" y="13949"/>
                  </a:cubicBezTo>
                  <a:cubicBezTo>
                    <a:pt x="9063" y="13944"/>
                    <a:pt x="9059" y="13875"/>
                    <a:pt x="9061" y="13864"/>
                  </a:cubicBezTo>
                  <a:cubicBezTo>
                    <a:pt x="9062" y="13854"/>
                    <a:pt x="9081" y="13764"/>
                    <a:pt x="9082" y="13736"/>
                  </a:cubicBezTo>
                  <a:cubicBezTo>
                    <a:pt x="9082" y="13708"/>
                    <a:pt x="9117" y="13573"/>
                    <a:pt x="9120" y="13574"/>
                  </a:cubicBezTo>
                  <a:cubicBezTo>
                    <a:pt x="9124" y="13575"/>
                    <a:pt x="9135" y="13575"/>
                    <a:pt x="9133" y="13590"/>
                  </a:cubicBezTo>
                  <a:cubicBezTo>
                    <a:pt x="9132" y="13605"/>
                    <a:pt x="9127" y="13652"/>
                    <a:pt x="9134" y="13654"/>
                  </a:cubicBezTo>
                  <a:cubicBezTo>
                    <a:pt x="9141" y="13657"/>
                    <a:pt x="9173" y="13674"/>
                    <a:pt x="9169" y="13680"/>
                  </a:cubicBezTo>
                  <a:cubicBezTo>
                    <a:pt x="9164" y="13687"/>
                    <a:pt x="9136" y="13731"/>
                    <a:pt x="9129" y="13733"/>
                  </a:cubicBezTo>
                  <a:cubicBezTo>
                    <a:pt x="9122" y="13735"/>
                    <a:pt x="9088" y="13769"/>
                    <a:pt x="9088" y="13774"/>
                  </a:cubicBezTo>
                  <a:cubicBezTo>
                    <a:pt x="9089" y="13780"/>
                    <a:pt x="9091" y="13881"/>
                    <a:pt x="9083" y="13913"/>
                  </a:cubicBezTo>
                  <a:cubicBezTo>
                    <a:pt x="9100" y="13924"/>
                    <a:pt x="9123" y="13939"/>
                    <a:pt x="9127" y="13930"/>
                  </a:cubicBezTo>
                  <a:cubicBezTo>
                    <a:pt x="9131" y="13921"/>
                    <a:pt x="9152" y="13873"/>
                    <a:pt x="9159" y="13863"/>
                  </a:cubicBezTo>
                  <a:cubicBezTo>
                    <a:pt x="9166" y="13854"/>
                    <a:pt x="9198" y="13820"/>
                    <a:pt x="9198" y="13828"/>
                  </a:cubicBezTo>
                  <a:cubicBezTo>
                    <a:pt x="9199" y="13835"/>
                    <a:pt x="9194" y="13894"/>
                    <a:pt x="9188" y="13900"/>
                  </a:cubicBezTo>
                  <a:cubicBezTo>
                    <a:pt x="9183" y="13905"/>
                    <a:pt x="9150" y="13958"/>
                    <a:pt x="9151" y="13963"/>
                  </a:cubicBezTo>
                  <a:cubicBezTo>
                    <a:pt x="9152" y="13968"/>
                    <a:pt x="9167" y="14055"/>
                    <a:pt x="9177" y="14080"/>
                  </a:cubicBezTo>
                  <a:cubicBezTo>
                    <a:pt x="9187" y="14105"/>
                    <a:pt x="9197" y="14176"/>
                    <a:pt x="9192" y="14217"/>
                  </a:cubicBezTo>
                  <a:cubicBezTo>
                    <a:pt x="9206" y="14250"/>
                    <a:pt x="9226" y="14290"/>
                    <a:pt x="9226" y="14290"/>
                  </a:cubicBezTo>
                  <a:cubicBezTo>
                    <a:pt x="9226" y="14290"/>
                    <a:pt x="9248" y="14423"/>
                    <a:pt x="9274" y="14483"/>
                  </a:cubicBezTo>
                  <a:cubicBezTo>
                    <a:pt x="9300" y="14543"/>
                    <a:pt x="9325" y="14634"/>
                    <a:pt x="9332" y="14647"/>
                  </a:cubicBezTo>
                  <a:cubicBezTo>
                    <a:pt x="9315" y="14702"/>
                    <a:pt x="9322" y="14803"/>
                    <a:pt x="9362" y="14875"/>
                  </a:cubicBezTo>
                  <a:cubicBezTo>
                    <a:pt x="9370" y="14890"/>
                    <a:pt x="9419" y="15087"/>
                    <a:pt x="9419" y="15100"/>
                  </a:cubicBezTo>
                  <a:cubicBezTo>
                    <a:pt x="9419" y="15113"/>
                    <a:pt x="9414" y="15148"/>
                    <a:pt x="9421" y="15166"/>
                  </a:cubicBezTo>
                  <a:cubicBezTo>
                    <a:pt x="9427" y="15184"/>
                    <a:pt x="9436" y="15228"/>
                    <a:pt x="9436" y="15243"/>
                  </a:cubicBezTo>
                  <a:cubicBezTo>
                    <a:pt x="9436" y="15257"/>
                    <a:pt x="9433" y="15305"/>
                    <a:pt x="9437" y="15315"/>
                  </a:cubicBezTo>
                  <a:cubicBezTo>
                    <a:pt x="9440" y="15326"/>
                    <a:pt x="9494" y="15454"/>
                    <a:pt x="9495" y="15460"/>
                  </a:cubicBezTo>
                  <a:cubicBezTo>
                    <a:pt x="9496" y="15465"/>
                    <a:pt x="9496" y="15525"/>
                    <a:pt x="9500" y="15529"/>
                  </a:cubicBezTo>
                  <a:cubicBezTo>
                    <a:pt x="9504" y="15533"/>
                    <a:pt x="9543" y="15589"/>
                    <a:pt x="9538" y="15591"/>
                  </a:cubicBezTo>
                  <a:cubicBezTo>
                    <a:pt x="9532" y="15593"/>
                    <a:pt x="9528" y="15590"/>
                    <a:pt x="9528" y="15600"/>
                  </a:cubicBezTo>
                  <a:cubicBezTo>
                    <a:pt x="9528" y="15609"/>
                    <a:pt x="9533" y="15671"/>
                    <a:pt x="9536" y="15675"/>
                  </a:cubicBezTo>
                  <a:cubicBezTo>
                    <a:pt x="9539" y="15678"/>
                    <a:pt x="9575" y="15729"/>
                    <a:pt x="9576" y="15743"/>
                  </a:cubicBezTo>
                  <a:cubicBezTo>
                    <a:pt x="9576" y="15756"/>
                    <a:pt x="9585" y="15872"/>
                    <a:pt x="9656" y="15960"/>
                  </a:cubicBezTo>
                  <a:cubicBezTo>
                    <a:pt x="9651" y="16055"/>
                    <a:pt x="9653" y="16046"/>
                    <a:pt x="9635" y="16108"/>
                  </a:cubicBezTo>
                  <a:cubicBezTo>
                    <a:pt x="9646" y="16157"/>
                    <a:pt x="9649" y="16195"/>
                    <a:pt x="9648" y="16224"/>
                  </a:cubicBezTo>
                  <a:cubicBezTo>
                    <a:pt x="9648" y="16254"/>
                    <a:pt x="9662" y="16314"/>
                    <a:pt x="9662" y="16327"/>
                  </a:cubicBezTo>
                  <a:cubicBezTo>
                    <a:pt x="9662" y="16340"/>
                    <a:pt x="9660" y="16416"/>
                    <a:pt x="9660" y="16416"/>
                  </a:cubicBezTo>
                  <a:lnTo>
                    <a:pt x="9683" y="16483"/>
                  </a:lnTo>
                  <a:cubicBezTo>
                    <a:pt x="9671" y="16488"/>
                    <a:pt x="9630" y="16475"/>
                    <a:pt x="9612" y="16438"/>
                  </a:cubicBezTo>
                  <a:cubicBezTo>
                    <a:pt x="9605" y="16490"/>
                    <a:pt x="9602" y="16513"/>
                    <a:pt x="9606" y="16552"/>
                  </a:cubicBezTo>
                  <a:cubicBezTo>
                    <a:pt x="9611" y="16591"/>
                    <a:pt x="9603" y="16657"/>
                    <a:pt x="9589" y="16664"/>
                  </a:cubicBezTo>
                  <a:cubicBezTo>
                    <a:pt x="9575" y="16672"/>
                    <a:pt x="9563" y="16689"/>
                    <a:pt x="9543" y="16674"/>
                  </a:cubicBezTo>
                  <a:cubicBezTo>
                    <a:pt x="9523" y="16659"/>
                    <a:pt x="9518" y="16656"/>
                    <a:pt x="9514" y="16642"/>
                  </a:cubicBezTo>
                  <a:cubicBezTo>
                    <a:pt x="9509" y="16630"/>
                    <a:pt x="9503" y="16598"/>
                    <a:pt x="9505" y="16553"/>
                  </a:cubicBezTo>
                  <a:cubicBezTo>
                    <a:pt x="9507" y="16508"/>
                    <a:pt x="9505" y="16500"/>
                    <a:pt x="9499" y="16485"/>
                  </a:cubicBezTo>
                  <a:cubicBezTo>
                    <a:pt x="9493" y="16470"/>
                    <a:pt x="9489" y="16441"/>
                    <a:pt x="9492" y="16411"/>
                  </a:cubicBezTo>
                  <a:cubicBezTo>
                    <a:pt x="9494" y="16380"/>
                    <a:pt x="9501" y="16375"/>
                    <a:pt x="9492" y="16334"/>
                  </a:cubicBezTo>
                  <a:cubicBezTo>
                    <a:pt x="9483" y="16294"/>
                    <a:pt x="9486" y="16285"/>
                    <a:pt x="9494" y="16264"/>
                  </a:cubicBezTo>
                  <a:cubicBezTo>
                    <a:pt x="9501" y="16242"/>
                    <a:pt x="9506" y="16239"/>
                    <a:pt x="9503" y="16208"/>
                  </a:cubicBezTo>
                  <a:cubicBezTo>
                    <a:pt x="9499" y="16178"/>
                    <a:pt x="9496" y="16139"/>
                    <a:pt x="9498" y="16128"/>
                  </a:cubicBezTo>
                  <a:cubicBezTo>
                    <a:pt x="9501" y="16117"/>
                    <a:pt x="9517" y="16055"/>
                    <a:pt x="9559" y="16002"/>
                  </a:cubicBezTo>
                  <a:cubicBezTo>
                    <a:pt x="9547" y="15953"/>
                    <a:pt x="9537" y="15921"/>
                    <a:pt x="9533" y="15934"/>
                  </a:cubicBezTo>
                  <a:cubicBezTo>
                    <a:pt x="9531" y="15947"/>
                    <a:pt x="9523" y="16001"/>
                    <a:pt x="9513" y="16002"/>
                  </a:cubicBezTo>
                  <a:cubicBezTo>
                    <a:pt x="9503" y="16003"/>
                    <a:pt x="9472" y="16010"/>
                    <a:pt x="9475" y="16002"/>
                  </a:cubicBezTo>
                  <a:cubicBezTo>
                    <a:pt x="9478" y="15995"/>
                    <a:pt x="9531" y="15791"/>
                    <a:pt x="9530" y="15780"/>
                  </a:cubicBezTo>
                  <a:cubicBezTo>
                    <a:pt x="9529" y="15769"/>
                    <a:pt x="9506" y="15631"/>
                    <a:pt x="9500" y="15638"/>
                  </a:cubicBezTo>
                  <a:cubicBezTo>
                    <a:pt x="9495" y="15644"/>
                    <a:pt x="9451" y="15681"/>
                    <a:pt x="9429" y="15750"/>
                  </a:cubicBezTo>
                  <a:cubicBezTo>
                    <a:pt x="9428" y="15775"/>
                    <a:pt x="9434" y="15815"/>
                    <a:pt x="9429" y="15821"/>
                  </a:cubicBezTo>
                  <a:cubicBezTo>
                    <a:pt x="9424" y="15826"/>
                    <a:pt x="9387" y="15859"/>
                    <a:pt x="9388" y="15851"/>
                  </a:cubicBezTo>
                  <a:cubicBezTo>
                    <a:pt x="9389" y="15844"/>
                    <a:pt x="9379" y="15709"/>
                    <a:pt x="9380" y="15703"/>
                  </a:cubicBezTo>
                  <a:cubicBezTo>
                    <a:pt x="9381" y="15697"/>
                    <a:pt x="9399" y="15583"/>
                    <a:pt x="9390" y="15556"/>
                  </a:cubicBezTo>
                  <a:cubicBezTo>
                    <a:pt x="9382" y="15529"/>
                    <a:pt x="9334" y="15409"/>
                    <a:pt x="9331" y="15422"/>
                  </a:cubicBezTo>
                  <a:cubicBezTo>
                    <a:pt x="9328" y="15435"/>
                    <a:pt x="9293" y="15498"/>
                    <a:pt x="9294" y="15484"/>
                  </a:cubicBezTo>
                  <a:cubicBezTo>
                    <a:pt x="9296" y="15471"/>
                    <a:pt x="9299" y="15425"/>
                    <a:pt x="9300" y="15414"/>
                  </a:cubicBezTo>
                  <a:cubicBezTo>
                    <a:pt x="9301" y="15405"/>
                    <a:pt x="9296" y="15342"/>
                    <a:pt x="9290" y="15348"/>
                  </a:cubicBezTo>
                  <a:cubicBezTo>
                    <a:pt x="9283" y="15355"/>
                    <a:pt x="9253" y="15393"/>
                    <a:pt x="9253" y="15396"/>
                  </a:cubicBezTo>
                  <a:cubicBezTo>
                    <a:pt x="9253" y="15400"/>
                    <a:pt x="9250" y="15467"/>
                    <a:pt x="9245" y="15476"/>
                  </a:cubicBezTo>
                  <a:cubicBezTo>
                    <a:pt x="9239" y="15484"/>
                    <a:pt x="9216" y="15551"/>
                    <a:pt x="9210" y="15543"/>
                  </a:cubicBezTo>
                  <a:cubicBezTo>
                    <a:pt x="9205" y="15535"/>
                    <a:pt x="9171" y="15493"/>
                    <a:pt x="9171" y="15493"/>
                  </a:cubicBezTo>
                  <a:cubicBezTo>
                    <a:pt x="9171" y="15493"/>
                    <a:pt x="9171" y="15275"/>
                    <a:pt x="9061" y="15183"/>
                  </a:cubicBezTo>
                  <a:cubicBezTo>
                    <a:pt x="9045" y="15107"/>
                    <a:pt x="9024" y="15041"/>
                    <a:pt x="8993" y="15007"/>
                  </a:cubicBezTo>
                  <a:cubicBezTo>
                    <a:pt x="8963" y="14971"/>
                    <a:pt x="8920" y="14830"/>
                    <a:pt x="8923" y="14806"/>
                  </a:cubicBezTo>
                  <a:cubicBezTo>
                    <a:pt x="8926" y="14782"/>
                    <a:pt x="8932" y="14745"/>
                    <a:pt x="8940" y="14742"/>
                  </a:cubicBezTo>
                  <a:cubicBezTo>
                    <a:pt x="8949" y="14738"/>
                    <a:pt x="8974" y="14718"/>
                    <a:pt x="8981" y="14710"/>
                  </a:cubicBezTo>
                  <a:cubicBezTo>
                    <a:pt x="8988" y="14703"/>
                    <a:pt x="9024" y="14649"/>
                    <a:pt x="9014" y="14649"/>
                  </a:cubicBezTo>
                  <a:cubicBezTo>
                    <a:pt x="9005" y="14649"/>
                    <a:pt x="8953" y="14622"/>
                    <a:pt x="8946" y="14631"/>
                  </a:cubicBezTo>
                  <a:cubicBezTo>
                    <a:pt x="8940" y="14640"/>
                    <a:pt x="8914" y="14660"/>
                    <a:pt x="8906" y="14650"/>
                  </a:cubicBezTo>
                  <a:cubicBezTo>
                    <a:pt x="8898" y="14641"/>
                    <a:pt x="8830" y="14565"/>
                    <a:pt x="8830" y="14565"/>
                  </a:cubicBezTo>
                  <a:cubicBezTo>
                    <a:pt x="8830" y="14565"/>
                    <a:pt x="8827" y="14465"/>
                    <a:pt x="8833" y="14449"/>
                  </a:cubicBezTo>
                  <a:close/>
                  <a:moveTo>
                    <a:pt x="9222" y="13301"/>
                  </a:moveTo>
                  <a:cubicBezTo>
                    <a:pt x="9228" y="13296"/>
                    <a:pt x="9342" y="13171"/>
                    <a:pt x="9351" y="13169"/>
                  </a:cubicBezTo>
                  <a:cubicBezTo>
                    <a:pt x="9360" y="13167"/>
                    <a:pt x="9407" y="13150"/>
                    <a:pt x="9421" y="13129"/>
                  </a:cubicBezTo>
                  <a:cubicBezTo>
                    <a:pt x="9421" y="13129"/>
                    <a:pt x="9412" y="13154"/>
                    <a:pt x="9396" y="13163"/>
                  </a:cubicBezTo>
                  <a:cubicBezTo>
                    <a:pt x="9355" y="13188"/>
                    <a:pt x="9314" y="13261"/>
                    <a:pt x="9308" y="13276"/>
                  </a:cubicBezTo>
                  <a:cubicBezTo>
                    <a:pt x="9303" y="13289"/>
                    <a:pt x="9276" y="13295"/>
                    <a:pt x="9269" y="13299"/>
                  </a:cubicBezTo>
                  <a:cubicBezTo>
                    <a:pt x="9263" y="13302"/>
                    <a:pt x="9229" y="13348"/>
                    <a:pt x="9224" y="13361"/>
                  </a:cubicBezTo>
                  <a:cubicBezTo>
                    <a:pt x="9219" y="13374"/>
                    <a:pt x="9200" y="13365"/>
                    <a:pt x="9189" y="13365"/>
                  </a:cubicBezTo>
                  <a:cubicBezTo>
                    <a:pt x="9178" y="13365"/>
                    <a:pt x="9175" y="13425"/>
                    <a:pt x="9173" y="13440"/>
                  </a:cubicBezTo>
                  <a:cubicBezTo>
                    <a:pt x="9171" y="13456"/>
                    <a:pt x="9155" y="13451"/>
                    <a:pt x="9142" y="13450"/>
                  </a:cubicBezTo>
                  <a:cubicBezTo>
                    <a:pt x="9129" y="13449"/>
                    <a:pt x="9124" y="13459"/>
                    <a:pt x="9113" y="13467"/>
                  </a:cubicBezTo>
                  <a:cubicBezTo>
                    <a:pt x="9122" y="13261"/>
                    <a:pt x="9216" y="13305"/>
                    <a:pt x="9222" y="13301"/>
                  </a:cubicBezTo>
                  <a:close/>
                  <a:moveTo>
                    <a:pt x="14299" y="10286"/>
                  </a:moveTo>
                  <a:cubicBezTo>
                    <a:pt x="14287" y="10299"/>
                    <a:pt x="14222" y="10336"/>
                    <a:pt x="14188" y="10348"/>
                  </a:cubicBezTo>
                  <a:cubicBezTo>
                    <a:pt x="14180" y="10303"/>
                    <a:pt x="14170" y="10268"/>
                    <a:pt x="14188" y="10216"/>
                  </a:cubicBezTo>
                  <a:cubicBezTo>
                    <a:pt x="14165" y="10161"/>
                    <a:pt x="14152" y="10083"/>
                    <a:pt x="14160" y="10057"/>
                  </a:cubicBezTo>
                  <a:cubicBezTo>
                    <a:pt x="14169" y="10031"/>
                    <a:pt x="14171" y="10031"/>
                    <a:pt x="14185" y="10064"/>
                  </a:cubicBezTo>
                  <a:cubicBezTo>
                    <a:pt x="14198" y="10096"/>
                    <a:pt x="14231" y="10140"/>
                    <a:pt x="14242" y="10174"/>
                  </a:cubicBezTo>
                  <a:cubicBezTo>
                    <a:pt x="14253" y="10209"/>
                    <a:pt x="14281" y="10227"/>
                    <a:pt x="14299" y="10198"/>
                  </a:cubicBezTo>
                  <a:cubicBezTo>
                    <a:pt x="14299" y="10198"/>
                    <a:pt x="14311" y="10273"/>
                    <a:pt x="14299" y="10286"/>
                  </a:cubicBezTo>
                  <a:close/>
                  <a:moveTo>
                    <a:pt x="12017" y="17197"/>
                  </a:moveTo>
                  <a:lnTo>
                    <a:pt x="12016" y="17186"/>
                  </a:lnTo>
                  <a:lnTo>
                    <a:pt x="12015" y="17178"/>
                  </a:lnTo>
                  <a:lnTo>
                    <a:pt x="12022" y="17159"/>
                  </a:lnTo>
                  <a:lnTo>
                    <a:pt x="12029" y="17145"/>
                  </a:lnTo>
                  <a:lnTo>
                    <a:pt x="12031" y="17140"/>
                  </a:lnTo>
                  <a:lnTo>
                    <a:pt x="12033" y="17140"/>
                  </a:lnTo>
                  <a:lnTo>
                    <a:pt x="12036" y="17148"/>
                  </a:lnTo>
                  <a:lnTo>
                    <a:pt x="12038" y="17154"/>
                  </a:lnTo>
                  <a:cubicBezTo>
                    <a:pt x="12033" y="17161"/>
                    <a:pt x="12024" y="17182"/>
                    <a:pt x="12017" y="17197"/>
                  </a:cubicBezTo>
                  <a:close/>
                  <a:moveTo>
                    <a:pt x="1642" y="14805"/>
                  </a:moveTo>
                  <a:cubicBezTo>
                    <a:pt x="1623" y="14791"/>
                    <a:pt x="1601" y="14779"/>
                    <a:pt x="1581" y="14760"/>
                  </a:cubicBezTo>
                  <a:cubicBezTo>
                    <a:pt x="1596" y="14766"/>
                    <a:pt x="1611" y="14768"/>
                    <a:pt x="1623" y="14766"/>
                  </a:cubicBezTo>
                  <a:cubicBezTo>
                    <a:pt x="1646" y="14763"/>
                    <a:pt x="1646" y="14780"/>
                    <a:pt x="1642" y="14805"/>
                  </a:cubicBezTo>
                  <a:close/>
                  <a:moveTo>
                    <a:pt x="6" y="5030"/>
                  </a:moveTo>
                  <a:cubicBezTo>
                    <a:pt x="6" y="5034"/>
                    <a:pt x="7" y="5039"/>
                    <a:pt x="9" y="5043"/>
                  </a:cubicBezTo>
                  <a:cubicBezTo>
                    <a:pt x="9" y="5050"/>
                    <a:pt x="11" y="5057"/>
                    <a:pt x="12" y="5065"/>
                  </a:cubicBezTo>
                  <a:cubicBezTo>
                    <a:pt x="15" y="5075"/>
                    <a:pt x="18" y="5085"/>
                    <a:pt x="21" y="5096"/>
                  </a:cubicBezTo>
                  <a:cubicBezTo>
                    <a:pt x="33" y="5143"/>
                    <a:pt x="45" y="5186"/>
                    <a:pt x="56" y="5175"/>
                  </a:cubicBezTo>
                  <a:cubicBezTo>
                    <a:pt x="56" y="5175"/>
                    <a:pt x="57" y="5174"/>
                    <a:pt x="57" y="5174"/>
                  </a:cubicBezTo>
                  <a:cubicBezTo>
                    <a:pt x="62" y="5179"/>
                    <a:pt x="67" y="5181"/>
                    <a:pt x="71" y="5177"/>
                  </a:cubicBezTo>
                  <a:cubicBezTo>
                    <a:pt x="79" y="5170"/>
                    <a:pt x="85" y="5164"/>
                    <a:pt x="91" y="5163"/>
                  </a:cubicBezTo>
                  <a:cubicBezTo>
                    <a:pt x="95" y="5167"/>
                    <a:pt x="98" y="5173"/>
                    <a:pt x="101" y="5183"/>
                  </a:cubicBezTo>
                  <a:cubicBezTo>
                    <a:pt x="113" y="5222"/>
                    <a:pt x="128" y="5351"/>
                    <a:pt x="153" y="5331"/>
                  </a:cubicBezTo>
                  <a:cubicBezTo>
                    <a:pt x="157" y="5328"/>
                    <a:pt x="163" y="5324"/>
                    <a:pt x="169" y="5324"/>
                  </a:cubicBezTo>
                  <a:cubicBezTo>
                    <a:pt x="170" y="5324"/>
                    <a:pt x="170" y="5324"/>
                    <a:pt x="170" y="5324"/>
                  </a:cubicBezTo>
                  <a:cubicBezTo>
                    <a:pt x="195" y="5324"/>
                    <a:pt x="248" y="5281"/>
                    <a:pt x="291" y="5324"/>
                  </a:cubicBezTo>
                  <a:cubicBezTo>
                    <a:pt x="316" y="5349"/>
                    <a:pt x="340" y="5365"/>
                    <a:pt x="351" y="5385"/>
                  </a:cubicBezTo>
                  <a:cubicBezTo>
                    <a:pt x="350" y="5389"/>
                    <a:pt x="348" y="5391"/>
                    <a:pt x="345" y="5395"/>
                  </a:cubicBezTo>
                  <a:cubicBezTo>
                    <a:pt x="321" y="5432"/>
                    <a:pt x="281" y="5503"/>
                    <a:pt x="286" y="5536"/>
                  </a:cubicBezTo>
                  <a:cubicBezTo>
                    <a:pt x="288" y="5550"/>
                    <a:pt x="291" y="5569"/>
                    <a:pt x="294" y="5589"/>
                  </a:cubicBezTo>
                  <a:cubicBezTo>
                    <a:pt x="299" y="5617"/>
                    <a:pt x="305" y="5653"/>
                    <a:pt x="315" y="5681"/>
                  </a:cubicBezTo>
                  <a:cubicBezTo>
                    <a:pt x="316" y="5685"/>
                    <a:pt x="317" y="5689"/>
                    <a:pt x="319" y="5692"/>
                  </a:cubicBezTo>
                  <a:cubicBezTo>
                    <a:pt x="324" y="5703"/>
                    <a:pt x="327" y="5714"/>
                    <a:pt x="330" y="5726"/>
                  </a:cubicBezTo>
                  <a:cubicBezTo>
                    <a:pt x="332" y="5745"/>
                    <a:pt x="331" y="5765"/>
                    <a:pt x="327" y="5788"/>
                  </a:cubicBezTo>
                  <a:cubicBezTo>
                    <a:pt x="321" y="5823"/>
                    <a:pt x="330" y="5884"/>
                    <a:pt x="339" y="5939"/>
                  </a:cubicBezTo>
                  <a:cubicBezTo>
                    <a:pt x="345" y="5973"/>
                    <a:pt x="351" y="6006"/>
                    <a:pt x="356" y="6032"/>
                  </a:cubicBezTo>
                  <a:cubicBezTo>
                    <a:pt x="359" y="6043"/>
                    <a:pt x="362" y="6064"/>
                    <a:pt x="367" y="6090"/>
                  </a:cubicBezTo>
                  <a:cubicBezTo>
                    <a:pt x="387" y="6214"/>
                    <a:pt x="416" y="6417"/>
                    <a:pt x="406" y="6471"/>
                  </a:cubicBezTo>
                  <a:cubicBezTo>
                    <a:pt x="393" y="6543"/>
                    <a:pt x="399" y="6641"/>
                    <a:pt x="374" y="6682"/>
                  </a:cubicBezTo>
                  <a:cubicBezTo>
                    <a:pt x="388" y="6675"/>
                    <a:pt x="394" y="6677"/>
                    <a:pt x="410" y="6667"/>
                  </a:cubicBezTo>
                  <a:cubicBezTo>
                    <a:pt x="470" y="6640"/>
                    <a:pt x="538" y="6622"/>
                    <a:pt x="557" y="6640"/>
                  </a:cubicBezTo>
                  <a:cubicBezTo>
                    <a:pt x="564" y="6647"/>
                    <a:pt x="574" y="6649"/>
                    <a:pt x="584" y="6649"/>
                  </a:cubicBezTo>
                  <a:cubicBezTo>
                    <a:pt x="605" y="6672"/>
                    <a:pt x="627" y="6691"/>
                    <a:pt x="641" y="6663"/>
                  </a:cubicBezTo>
                  <a:cubicBezTo>
                    <a:pt x="663" y="6620"/>
                    <a:pt x="722" y="6566"/>
                    <a:pt x="741" y="6559"/>
                  </a:cubicBezTo>
                  <a:cubicBezTo>
                    <a:pt x="760" y="6552"/>
                    <a:pt x="795" y="6531"/>
                    <a:pt x="795" y="6487"/>
                  </a:cubicBezTo>
                  <a:cubicBezTo>
                    <a:pt x="795" y="6444"/>
                    <a:pt x="768" y="6419"/>
                    <a:pt x="784" y="6425"/>
                  </a:cubicBezTo>
                  <a:cubicBezTo>
                    <a:pt x="790" y="6428"/>
                    <a:pt x="796" y="6426"/>
                    <a:pt x="804" y="6421"/>
                  </a:cubicBezTo>
                  <a:cubicBezTo>
                    <a:pt x="818" y="6426"/>
                    <a:pt x="827" y="6432"/>
                    <a:pt x="832" y="6435"/>
                  </a:cubicBezTo>
                  <a:cubicBezTo>
                    <a:pt x="831" y="6434"/>
                    <a:pt x="829" y="6433"/>
                    <a:pt x="827" y="6430"/>
                  </a:cubicBezTo>
                  <a:cubicBezTo>
                    <a:pt x="899" y="6402"/>
                    <a:pt x="957" y="6447"/>
                    <a:pt x="972" y="6517"/>
                  </a:cubicBezTo>
                  <a:cubicBezTo>
                    <a:pt x="981" y="6561"/>
                    <a:pt x="990" y="6598"/>
                    <a:pt x="993" y="6629"/>
                  </a:cubicBezTo>
                  <a:cubicBezTo>
                    <a:pt x="993" y="6638"/>
                    <a:pt x="992" y="6647"/>
                    <a:pt x="990" y="6654"/>
                  </a:cubicBezTo>
                  <a:cubicBezTo>
                    <a:pt x="979" y="6693"/>
                    <a:pt x="967" y="6730"/>
                    <a:pt x="962" y="6765"/>
                  </a:cubicBezTo>
                  <a:cubicBezTo>
                    <a:pt x="959" y="6792"/>
                    <a:pt x="952" y="6822"/>
                    <a:pt x="957" y="6846"/>
                  </a:cubicBezTo>
                  <a:cubicBezTo>
                    <a:pt x="956" y="6862"/>
                    <a:pt x="957" y="6878"/>
                    <a:pt x="965" y="6889"/>
                  </a:cubicBezTo>
                  <a:cubicBezTo>
                    <a:pt x="980" y="6913"/>
                    <a:pt x="988" y="6936"/>
                    <a:pt x="994" y="6971"/>
                  </a:cubicBezTo>
                  <a:cubicBezTo>
                    <a:pt x="998" y="6998"/>
                    <a:pt x="1018" y="7045"/>
                    <a:pt x="1023" y="7085"/>
                  </a:cubicBezTo>
                  <a:cubicBezTo>
                    <a:pt x="1023" y="7089"/>
                    <a:pt x="1023" y="7093"/>
                    <a:pt x="1022" y="7096"/>
                  </a:cubicBezTo>
                  <a:cubicBezTo>
                    <a:pt x="1016" y="7127"/>
                    <a:pt x="1011" y="7199"/>
                    <a:pt x="1014" y="7248"/>
                  </a:cubicBezTo>
                  <a:cubicBezTo>
                    <a:pt x="1014" y="7279"/>
                    <a:pt x="1017" y="7306"/>
                    <a:pt x="1023" y="7315"/>
                  </a:cubicBezTo>
                  <a:cubicBezTo>
                    <a:pt x="1037" y="7339"/>
                    <a:pt x="1074" y="7421"/>
                    <a:pt x="1074" y="7458"/>
                  </a:cubicBezTo>
                  <a:cubicBezTo>
                    <a:pt x="1074" y="7495"/>
                    <a:pt x="1100" y="7666"/>
                    <a:pt x="1105" y="7683"/>
                  </a:cubicBezTo>
                  <a:cubicBezTo>
                    <a:pt x="1108" y="7693"/>
                    <a:pt x="1111" y="7717"/>
                    <a:pt x="1112" y="7739"/>
                  </a:cubicBezTo>
                  <a:cubicBezTo>
                    <a:pt x="1112" y="7748"/>
                    <a:pt x="1111" y="7754"/>
                    <a:pt x="1108" y="7758"/>
                  </a:cubicBezTo>
                  <a:cubicBezTo>
                    <a:pt x="1100" y="7769"/>
                    <a:pt x="1095" y="7794"/>
                    <a:pt x="1096" y="7826"/>
                  </a:cubicBezTo>
                  <a:cubicBezTo>
                    <a:pt x="1096" y="7836"/>
                    <a:pt x="1096" y="7848"/>
                    <a:pt x="1097" y="7860"/>
                  </a:cubicBezTo>
                  <a:cubicBezTo>
                    <a:pt x="1100" y="7886"/>
                    <a:pt x="1108" y="7927"/>
                    <a:pt x="1110" y="7983"/>
                  </a:cubicBezTo>
                  <a:cubicBezTo>
                    <a:pt x="1110" y="8013"/>
                    <a:pt x="1109" y="8048"/>
                    <a:pt x="1104" y="8086"/>
                  </a:cubicBezTo>
                  <a:cubicBezTo>
                    <a:pt x="1105" y="8089"/>
                    <a:pt x="1105" y="8092"/>
                    <a:pt x="1105" y="8095"/>
                  </a:cubicBezTo>
                  <a:cubicBezTo>
                    <a:pt x="1105" y="8098"/>
                    <a:pt x="1105" y="8100"/>
                    <a:pt x="1105" y="8103"/>
                  </a:cubicBezTo>
                  <a:cubicBezTo>
                    <a:pt x="1120" y="8201"/>
                    <a:pt x="1125" y="8356"/>
                    <a:pt x="1125" y="8456"/>
                  </a:cubicBezTo>
                  <a:cubicBezTo>
                    <a:pt x="1125" y="8489"/>
                    <a:pt x="1125" y="8515"/>
                    <a:pt x="1124" y="8529"/>
                  </a:cubicBezTo>
                  <a:cubicBezTo>
                    <a:pt x="1124" y="8530"/>
                    <a:pt x="1124" y="8531"/>
                    <a:pt x="1124" y="8532"/>
                  </a:cubicBezTo>
                  <a:cubicBezTo>
                    <a:pt x="1124" y="8535"/>
                    <a:pt x="1124" y="8540"/>
                    <a:pt x="1124" y="8542"/>
                  </a:cubicBezTo>
                  <a:cubicBezTo>
                    <a:pt x="1133" y="8604"/>
                    <a:pt x="1140" y="8669"/>
                    <a:pt x="1140" y="8732"/>
                  </a:cubicBezTo>
                  <a:cubicBezTo>
                    <a:pt x="1139" y="8795"/>
                    <a:pt x="1131" y="8857"/>
                    <a:pt x="1113" y="8910"/>
                  </a:cubicBezTo>
                  <a:cubicBezTo>
                    <a:pt x="1114" y="8911"/>
                    <a:pt x="1115" y="8912"/>
                    <a:pt x="1115" y="8913"/>
                  </a:cubicBezTo>
                  <a:cubicBezTo>
                    <a:pt x="1115" y="8916"/>
                    <a:pt x="1114" y="8918"/>
                    <a:pt x="1113" y="8921"/>
                  </a:cubicBezTo>
                  <a:cubicBezTo>
                    <a:pt x="1134" y="8952"/>
                    <a:pt x="1143" y="8966"/>
                    <a:pt x="1145" y="8978"/>
                  </a:cubicBezTo>
                  <a:cubicBezTo>
                    <a:pt x="1145" y="8983"/>
                    <a:pt x="1143" y="8988"/>
                    <a:pt x="1141" y="8995"/>
                  </a:cubicBezTo>
                  <a:cubicBezTo>
                    <a:pt x="1133" y="9019"/>
                    <a:pt x="1120" y="9044"/>
                    <a:pt x="1122" y="9063"/>
                  </a:cubicBezTo>
                  <a:cubicBezTo>
                    <a:pt x="1120" y="9071"/>
                    <a:pt x="1120" y="9077"/>
                    <a:pt x="1123" y="9083"/>
                  </a:cubicBezTo>
                  <a:cubicBezTo>
                    <a:pt x="1131" y="9101"/>
                    <a:pt x="1135" y="9130"/>
                    <a:pt x="1136" y="9153"/>
                  </a:cubicBezTo>
                  <a:cubicBezTo>
                    <a:pt x="1135" y="9164"/>
                    <a:pt x="1133" y="9185"/>
                    <a:pt x="1133" y="9213"/>
                  </a:cubicBezTo>
                  <a:cubicBezTo>
                    <a:pt x="1132" y="9258"/>
                    <a:pt x="1138" y="9322"/>
                    <a:pt x="1173" y="9382"/>
                  </a:cubicBezTo>
                  <a:cubicBezTo>
                    <a:pt x="1199" y="9421"/>
                    <a:pt x="1239" y="9481"/>
                    <a:pt x="1239" y="9535"/>
                  </a:cubicBezTo>
                  <a:cubicBezTo>
                    <a:pt x="1239" y="9590"/>
                    <a:pt x="1273" y="9600"/>
                    <a:pt x="1291" y="9639"/>
                  </a:cubicBezTo>
                  <a:cubicBezTo>
                    <a:pt x="1309" y="9678"/>
                    <a:pt x="1344" y="9739"/>
                    <a:pt x="1354" y="9832"/>
                  </a:cubicBezTo>
                  <a:cubicBezTo>
                    <a:pt x="1363" y="9925"/>
                    <a:pt x="1393" y="9953"/>
                    <a:pt x="1413" y="9958"/>
                  </a:cubicBezTo>
                  <a:cubicBezTo>
                    <a:pt x="1432" y="9962"/>
                    <a:pt x="1428" y="9992"/>
                    <a:pt x="1428" y="10016"/>
                  </a:cubicBezTo>
                  <a:cubicBezTo>
                    <a:pt x="1428" y="10018"/>
                    <a:pt x="1428" y="10022"/>
                    <a:pt x="1428" y="10026"/>
                  </a:cubicBezTo>
                  <a:cubicBezTo>
                    <a:pt x="1423" y="10056"/>
                    <a:pt x="1406" y="10109"/>
                    <a:pt x="1383" y="10134"/>
                  </a:cubicBezTo>
                  <a:cubicBezTo>
                    <a:pt x="1360" y="10159"/>
                    <a:pt x="1364" y="10187"/>
                    <a:pt x="1361" y="10216"/>
                  </a:cubicBezTo>
                  <a:cubicBezTo>
                    <a:pt x="1360" y="10221"/>
                    <a:pt x="1359" y="10225"/>
                    <a:pt x="1358" y="10230"/>
                  </a:cubicBezTo>
                  <a:cubicBezTo>
                    <a:pt x="1354" y="10254"/>
                    <a:pt x="1349" y="10280"/>
                    <a:pt x="1342" y="10298"/>
                  </a:cubicBezTo>
                  <a:cubicBezTo>
                    <a:pt x="1340" y="10304"/>
                    <a:pt x="1338" y="10308"/>
                    <a:pt x="1335" y="10312"/>
                  </a:cubicBezTo>
                  <a:cubicBezTo>
                    <a:pt x="1335" y="10312"/>
                    <a:pt x="1335" y="10312"/>
                    <a:pt x="1335" y="10313"/>
                  </a:cubicBezTo>
                  <a:cubicBezTo>
                    <a:pt x="1335" y="10313"/>
                    <a:pt x="1335" y="10314"/>
                    <a:pt x="1334" y="10315"/>
                  </a:cubicBezTo>
                  <a:cubicBezTo>
                    <a:pt x="1323" y="10330"/>
                    <a:pt x="1330" y="10377"/>
                    <a:pt x="1330" y="10420"/>
                  </a:cubicBezTo>
                  <a:cubicBezTo>
                    <a:pt x="1330" y="10426"/>
                    <a:pt x="1330" y="10434"/>
                    <a:pt x="1330" y="10442"/>
                  </a:cubicBezTo>
                  <a:cubicBezTo>
                    <a:pt x="1323" y="10493"/>
                    <a:pt x="1300" y="10573"/>
                    <a:pt x="1277" y="10590"/>
                  </a:cubicBezTo>
                  <a:cubicBezTo>
                    <a:pt x="1250" y="10610"/>
                    <a:pt x="1175" y="10691"/>
                    <a:pt x="1161" y="10720"/>
                  </a:cubicBezTo>
                  <a:cubicBezTo>
                    <a:pt x="1150" y="10741"/>
                    <a:pt x="1178" y="10767"/>
                    <a:pt x="1143" y="10812"/>
                  </a:cubicBezTo>
                  <a:cubicBezTo>
                    <a:pt x="1143" y="10812"/>
                    <a:pt x="1157" y="10812"/>
                    <a:pt x="1157" y="10813"/>
                  </a:cubicBezTo>
                  <a:cubicBezTo>
                    <a:pt x="1157" y="10810"/>
                    <a:pt x="1151" y="10809"/>
                    <a:pt x="1150" y="10811"/>
                  </a:cubicBezTo>
                  <a:cubicBezTo>
                    <a:pt x="1150" y="10811"/>
                    <a:pt x="1142" y="10812"/>
                    <a:pt x="1140" y="10814"/>
                  </a:cubicBezTo>
                  <a:cubicBezTo>
                    <a:pt x="1131" y="10822"/>
                    <a:pt x="1118" y="10839"/>
                    <a:pt x="1113" y="10857"/>
                  </a:cubicBezTo>
                  <a:cubicBezTo>
                    <a:pt x="1104" y="10887"/>
                    <a:pt x="1104" y="10919"/>
                    <a:pt x="1132" y="10917"/>
                  </a:cubicBezTo>
                  <a:cubicBezTo>
                    <a:pt x="1178" y="10913"/>
                    <a:pt x="1262" y="10685"/>
                    <a:pt x="1300" y="10641"/>
                  </a:cubicBezTo>
                  <a:cubicBezTo>
                    <a:pt x="1337" y="10597"/>
                    <a:pt x="1416" y="10364"/>
                    <a:pt x="1416" y="10364"/>
                  </a:cubicBezTo>
                  <a:cubicBezTo>
                    <a:pt x="1399" y="10473"/>
                    <a:pt x="1401" y="10499"/>
                    <a:pt x="1462" y="10538"/>
                  </a:cubicBezTo>
                  <a:cubicBezTo>
                    <a:pt x="1348" y="10534"/>
                    <a:pt x="1297" y="10682"/>
                    <a:pt x="1289" y="10729"/>
                  </a:cubicBezTo>
                  <a:cubicBezTo>
                    <a:pt x="1282" y="10777"/>
                    <a:pt x="1280" y="10791"/>
                    <a:pt x="1338" y="10843"/>
                  </a:cubicBezTo>
                  <a:cubicBezTo>
                    <a:pt x="1279" y="10799"/>
                    <a:pt x="1241" y="10847"/>
                    <a:pt x="1209" y="10902"/>
                  </a:cubicBezTo>
                  <a:cubicBezTo>
                    <a:pt x="1176" y="10959"/>
                    <a:pt x="1194" y="10969"/>
                    <a:pt x="1205" y="11038"/>
                  </a:cubicBezTo>
                  <a:cubicBezTo>
                    <a:pt x="1217" y="11106"/>
                    <a:pt x="1192" y="11030"/>
                    <a:pt x="1180" y="10982"/>
                  </a:cubicBezTo>
                  <a:cubicBezTo>
                    <a:pt x="1167" y="10935"/>
                    <a:pt x="1148" y="10958"/>
                    <a:pt x="1132" y="10959"/>
                  </a:cubicBezTo>
                  <a:cubicBezTo>
                    <a:pt x="1117" y="10960"/>
                    <a:pt x="1145" y="11179"/>
                    <a:pt x="1162" y="11273"/>
                  </a:cubicBezTo>
                  <a:cubicBezTo>
                    <a:pt x="1178" y="11367"/>
                    <a:pt x="1212" y="11418"/>
                    <a:pt x="1267" y="11428"/>
                  </a:cubicBezTo>
                  <a:cubicBezTo>
                    <a:pt x="1231" y="11464"/>
                    <a:pt x="1175" y="11407"/>
                    <a:pt x="1163" y="11372"/>
                  </a:cubicBezTo>
                  <a:cubicBezTo>
                    <a:pt x="1151" y="11337"/>
                    <a:pt x="1159" y="11448"/>
                    <a:pt x="1154" y="11552"/>
                  </a:cubicBezTo>
                  <a:cubicBezTo>
                    <a:pt x="1154" y="11537"/>
                    <a:pt x="1143" y="11459"/>
                    <a:pt x="1131" y="11420"/>
                  </a:cubicBezTo>
                  <a:cubicBezTo>
                    <a:pt x="1120" y="11381"/>
                    <a:pt x="1086" y="11462"/>
                    <a:pt x="1079" y="11508"/>
                  </a:cubicBezTo>
                  <a:cubicBezTo>
                    <a:pt x="1070" y="11554"/>
                    <a:pt x="1086" y="11627"/>
                    <a:pt x="1115" y="11733"/>
                  </a:cubicBezTo>
                  <a:cubicBezTo>
                    <a:pt x="1131" y="11939"/>
                    <a:pt x="1165" y="12025"/>
                    <a:pt x="1173" y="12060"/>
                  </a:cubicBezTo>
                  <a:cubicBezTo>
                    <a:pt x="1181" y="12095"/>
                    <a:pt x="1200" y="12053"/>
                    <a:pt x="1203" y="12020"/>
                  </a:cubicBezTo>
                  <a:cubicBezTo>
                    <a:pt x="1206" y="11992"/>
                    <a:pt x="1210" y="11970"/>
                    <a:pt x="1216" y="11951"/>
                  </a:cubicBezTo>
                  <a:cubicBezTo>
                    <a:pt x="1215" y="11963"/>
                    <a:pt x="1215" y="11977"/>
                    <a:pt x="1215" y="11992"/>
                  </a:cubicBezTo>
                  <a:cubicBezTo>
                    <a:pt x="1233" y="11953"/>
                    <a:pt x="1253" y="11921"/>
                    <a:pt x="1253" y="11921"/>
                  </a:cubicBezTo>
                  <a:lnTo>
                    <a:pt x="1292" y="11911"/>
                  </a:lnTo>
                  <a:lnTo>
                    <a:pt x="1310" y="11844"/>
                  </a:lnTo>
                  <a:cubicBezTo>
                    <a:pt x="1321" y="11830"/>
                    <a:pt x="1325" y="11808"/>
                    <a:pt x="1327" y="11785"/>
                  </a:cubicBezTo>
                  <a:cubicBezTo>
                    <a:pt x="1330" y="11751"/>
                    <a:pt x="1337" y="11769"/>
                    <a:pt x="1338" y="11801"/>
                  </a:cubicBezTo>
                  <a:cubicBezTo>
                    <a:pt x="1338" y="11833"/>
                    <a:pt x="1338" y="11835"/>
                    <a:pt x="1351" y="11819"/>
                  </a:cubicBezTo>
                  <a:cubicBezTo>
                    <a:pt x="1364" y="11804"/>
                    <a:pt x="1419" y="11721"/>
                    <a:pt x="1426" y="11732"/>
                  </a:cubicBezTo>
                  <a:cubicBezTo>
                    <a:pt x="1434" y="11743"/>
                    <a:pt x="1420" y="11770"/>
                    <a:pt x="1408" y="11794"/>
                  </a:cubicBezTo>
                  <a:cubicBezTo>
                    <a:pt x="1397" y="11818"/>
                    <a:pt x="1405" y="11829"/>
                    <a:pt x="1439" y="11890"/>
                  </a:cubicBezTo>
                  <a:cubicBezTo>
                    <a:pt x="1382" y="11808"/>
                    <a:pt x="1338" y="11874"/>
                    <a:pt x="1337" y="11977"/>
                  </a:cubicBezTo>
                  <a:cubicBezTo>
                    <a:pt x="1336" y="12081"/>
                    <a:pt x="1368" y="12167"/>
                    <a:pt x="1381" y="12169"/>
                  </a:cubicBezTo>
                  <a:cubicBezTo>
                    <a:pt x="1498" y="12163"/>
                    <a:pt x="1477" y="12269"/>
                    <a:pt x="1486" y="12297"/>
                  </a:cubicBezTo>
                  <a:cubicBezTo>
                    <a:pt x="1495" y="12326"/>
                    <a:pt x="1498" y="12343"/>
                    <a:pt x="1497" y="12436"/>
                  </a:cubicBezTo>
                  <a:cubicBezTo>
                    <a:pt x="1496" y="12394"/>
                    <a:pt x="1464" y="12264"/>
                    <a:pt x="1446" y="12219"/>
                  </a:cubicBezTo>
                  <a:cubicBezTo>
                    <a:pt x="1428" y="12174"/>
                    <a:pt x="1380" y="12201"/>
                    <a:pt x="1373" y="12226"/>
                  </a:cubicBezTo>
                  <a:cubicBezTo>
                    <a:pt x="1367" y="12252"/>
                    <a:pt x="1355" y="12232"/>
                    <a:pt x="1354" y="12188"/>
                  </a:cubicBezTo>
                  <a:cubicBezTo>
                    <a:pt x="1352" y="12145"/>
                    <a:pt x="1323" y="12078"/>
                    <a:pt x="1321" y="12049"/>
                  </a:cubicBezTo>
                  <a:cubicBezTo>
                    <a:pt x="1318" y="12020"/>
                    <a:pt x="1309" y="12028"/>
                    <a:pt x="1298" y="12031"/>
                  </a:cubicBezTo>
                  <a:cubicBezTo>
                    <a:pt x="1286" y="12035"/>
                    <a:pt x="1275" y="12045"/>
                    <a:pt x="1281" y="12073"/>
                  </a:cubicBezTo>
                  <a:cubicBezTo>
                    <a:pt x="1287" y="12101"/>
                    <a:pt x="1288" y="12099"/>
                    <a:pt x="1274" y="12149"/>
                  </a:cubicBezTo>
                  <a:cubicBezTo>
                    <a:pt x="1260" y="12198"/>
                    <a:pt x="1267" y="12215"/>
                    <a:pt x="1269" y="12244"/>
                  </a:cubicBezTo>
                  <a:cubicBezTo>
                    <a:pt x="1250" y="12176"/>
                    <a:pt x="1212" y="12095"/>
                    <a:pt x="1212" y="12095"/>
                  </a:cubicBezTo>
                  <a:cubicBezTo>
                    <a:pt x="1212" y="12095"/>
                    <a:pt x="1181" y="12160"/>
                    <a:pt x="1171" y="12225"/>
                  </a:cubicBezTo>
                  <a:cubicBezTo>
                    <a:pt x="1203" y="12222"/>
                    <a:pt x="1210" y="12282"/>
                    <a:pt x="1224" y="12316"/>
                  </a:cubicBezTo>
                  <a:cubicBezTo>
                    <a:pt x="1182" y="12350"/>
                    <a:pt x="1139" y="12434"/>
                    <a:pt x="1135" y="12472"/>
                  </a:cubicBezTo>
                  <a:cubicBezTo>
                    <a:pt x="1126" y="12564"/>
                    <a:pt x="1153" y="12596"/>
                    <a:pt x="1181" y="12588"/>
                  </a:cubicBezTo>
                  <a:cubicBezTo>
                    <a:pt x="1187" y="12546"/>
                    <a:pt x="1225" y="12454"/>
                    <a:pt x="1225" y="12454"/>
                  </a:cubicBezTo>
                  <a:cubicBezTo>
                    <a:pt x="1225" y="12454"/>
                    <a:pt x="1196" y="12624"/>
                    <a:pt x="1204" y="12640"/>
                  </a:cubicBezTo>
                  <a:cubicBezTo>
                    <a:pt x="1212" y="12656"/>
                    <a:pt x="1224" y="12616"/>
                    <a:pt x="1249" y="12554"/>
                  </a:cubicBezTo>
                  <a:cubicBezTo>
                    <a:pt x="1274" y="12494"/>
                    <a:pt x="1291" y="12336"/>
                    <a:pt x="1275" y="12263"/>
                  </a:cubicBezTo>
                  <a:cubicBezTo>
                    <a:pt x="1286" y="12296"/>
                    <a:pt x="1317" y="12344"/>
                    <a:pt x="1326" y="12363"/>
                  </a:cubicBezTo>
                  <a:cubicBezTo>
                    <a:pt x="1336" y="12387"/>
                    <a:pt x="1319" y="12468"/>
                    <a:pt x="1307" y="12495"/>
                  </a:cubicBezTo>
                  <a:cubicBezTo>
                    <a:pt x="1295" y="12523"/>
                    <a:pt x="1284" y="12569"/>
                    <a:pt x="1301" y="12619"/>
                  </a:cubicBezTo>
                  <a:cubicBezTo>
                    <a:pt x="1318" y="12670"/>
                    <a:pt x="1337" y="12680"/>
                    <a:pt x="1370" y="12680"/>
                  </a:cubicBezTo>
                  <a:cubicBezTo>
                    <a:pt x="1370" y="12717"/>
                    <a:pt x="1352" y="12776"/>
                    <a:pt x="1334" y="12807"/>
                  </a:cubicBezTo>
                  <a:cubicBezTo>
                    <a:pt x="1317" y="12837"/>
                    <a:pt x="1274" y="12943"/>
                    <a:pt x="1264" y="12964"/>
                  </a:cubicBezTo>
                  <a:cubicBezTo>
                    <a:pt x="1254" y="12986"/>
                    <a:pt x="1253" y="13012"/>
                    <a:pt x="1262" y="13034"/>
                  </a:cubicBezTo>
                  <a:cubicBezTo>
                    <a:pt x="1282" y="13024"/>
                    <a:pt x="1319" y="12953"/>
                    <a:pt x="1327" y="12932"/>
                  </a:cubicBezTo>
                  <a:cubicBezTo>
                    <a:pt x="1336" y="12910"/>
                    <a:pt x="1364" y="12916"/>
                    <a:pt x="1377" y="12926"/>
                  </a:cubicBezTo>
                  <a:cubicBezTo>
                    <a:pt x="1390" y="12936"/>
                    <a:pt x="1373" y="12943"/>
                    <a:pt x="1356" y="12945"/>
                  </a:cubicBezTo>
                  <a:cubicBezTo>
                    <a:pt x="1338" y="12947"/>
                    <a:pt x="1322" y="13006"/>
                    <a:pt x="1332" y="13017"/>
                  </a:cubicBezTo>
                  <a:cubicBezTo>
                    <a:pt x="1341" y="13028"/>
                    <a:pt x="1356" y="13035"/>
                    <a:pt x="1388" y="12956"/>
                  </a:cubicBezTo>
                  <a:cubicBezTo>
                    <a:pt x="1388" y="12959"/>
                    <a:pt x="1360" y="13058"/>
                    <a:pt x="1354" y="13083"/>
                  </a:cubicBezTo>
                  <a:cubicBezTo>
                    <a:pt x="1350" y="13094"/>
                    <a:pt x="1348" y="13103"/>
                    <a:pt x="1347" y="13115"/>
                  </a:cubicBezTo>
                  <a:lnTo>
                    <a:pt x="1295" y="13242"/>
                  </a:lnTo>
                  <a:cubicBezTo>
                    <a:pt x="1295" y="13242"/>
                    <a:pt x="1305" y="13253"/>
                    <a:pt x="1330" y="13270"/>
                  </a:cubicBezTo>
                  <a:cubicBezTo>
                    <a:pt x="1356" y="13153"/>
                    <a:pt x="1489" y="13110"/>
                    <a:pt x="1509" y="13108"/>
                  </a:cubicBezTo>
                  <a:cubicBezTo>
                    <a:pt x="1518" y="13107"/>
                    <a:pt x="1519" y="13090"/>
                    <a:pt x="1519" y="13072"/>
                  </a:cubicBezTo>
                  <a:cubicBezTo>
                    <a:pt x="1525" y="13068"/>
                    <a:pt x="1528" y="13064"/>
                    <a:pt x="1529" y="13061"/>
                  </a:cubicBezTo>
                  <a:cubicBezTo>
                    <a:pt x="1537" y="13039"/>
                    <a:pt x="1556" y="12996"/>
                    <a:pt x="1581" y="12992"/>
                  </a:cubicBezTo>
                  <a:cubicBezTo>
                    <a:pt x="1606" y="12987"/>
                    <a:pt x="1631" y="12971"/>
                    <a:pt x="1661" y="12856"/>
                  </a:cubicBezTo>
                  <a:cubicBezTo>
                    <a:pt x="1663" y="12909"/>
                    <a:pt x="1652" y="12945"/>
                    <a:pt x="1641" y="12985"/>
                  </a:cubicBezTo>
                  <a:cubicBezTo>
                    <a:pt x="1630" y="13025"/>
                    <a:pt x="1588" y="13025"/>
                    <a:pt x="1557" y="13055"/>
                  </a:cubicBezTo>
                  <a:cubicBezTo>
                    <a:pt x="1526" y="13084"/>
                    <a:pt x="1546" y="13149"/>
                    <a:pt x="1554" y="13175"/>
                  </a:cubicBezTo>
                  <a:cubicBezTo>
                    <a:pt x="1562" y="13202"/>
                    <a:pt x="1564" y="13213"/>
                    <a:pt x="1579" y="13212"/>
                  </a:cubicBezTo>
                  <a:cubicBezTo>
                    <a:pt x="1595" y="13210"/>
                    <a:pt x="1617" y="13206"/>
                    <a:pt x="1653" y="13245"/>
                  </a:cubicBezTo>
                  <a:cubicBezTo>
                    <a:pt x="1600" y="13218"/>
                    <a:pt x="1599" y="13266"/>
                    <a:pt x="1595" y="13297"/>
                  </a:cubicBezTo>
                  <a:cubicBezTo>
                    <a:pt x="1591" y="13329"/>
                    <a:pt x="1599" y="13379"/>
                    <a:pt x="1610" y="13421"/>
                  </a:cubicBezTo>
                  <a:cubicBezTo>
                    <a:pt x="1621" y="13462"/>
                    <a:pt x="1615" y="13495"/>
                    <a:pt x="1605" y="13527"/>
                  </a:cubicBezTo>
                  <a:cubicBezTo>
                    <a:pt x="1605" y="13501"/>
                    <a:pt x="1577" y="13402"/>
                    <a:pt x="1580" y="13370"/>
                  </a:cubicBezTo>
                  <a:cubicBezTo>
                    <a:pt x="1583" y="13339"/>
                    <a:pt x="1575" y="13307"/>
                    <a:pt x="1563" y="13257"/>
                  </a:cubicBezTo>
                  <a:cubicBezTo>
                    <a:pt x="1551" y="13207"/>
                    <a:pt x="1480" y="13254"/>
                    <a:pt x="1462" y="13261"/>
                  </a:cubicBezTo>
                  <a:cubicBezTo>
                    <a:pt x="1443" y="13269"/>
                    <a:pt x="1438" y="13289"/>
                    <a:pt x="1438" y="13330"/>
                  </a:cubicBezTo>
                  <a:cubicBezTo>
                    <a:pt x="1437" y="13371"/>
                    <a:pt x="1411" y="13344"/>
                    <a:pt x="1396" y="13324"/>
                  </a:cubicBezTo>
                  <a:cubicBezTo>
                    <a:pt x="1381" y="13303"/>
                    <a:pt x="1374" y="13320"/>
                    <a:pt x="1372" y="13353"/>
                  </a:cubicBezTo>
                  <a:cubicBezTo>
                    <a:pt x="1369" y="13386"/>
                    <a:pt x="1356" y="13381"/>
                    <a:pt x="1334" y="13385"/>
                  </a:cubicBezTo>
                  <a:cubicBezTo>
                    <a:pt x="1312" y="13388"/>
                    <a:pt x="1316" y="13392"/>
                    <a:pt x="1292" y="13431"/>
                  </a:cubicBezTo>
                  <a:cubicBezTo>
                    <a:pt x="1237" y="13580"/>
                    <a:pt x="1261" y="13748"/>
                    <a:pt x="1276" y="13753"/>
                  </a:cubicBezTo>
                  <a:cubicBezTo>
                    <a:pt x="1339" y="13725"/>
                    <a:pt x="1338" y="13619"/>
                    <a:pt x="1333" y="13593"/>
                  </a:cubicBezTo>
                  <a:cubicBezTo>
                    <a:pt x="1327" y="13567"/>
                    <a:pt x="1349" y="13575"/>
                    <a:pt x="1365" y="13583"/>
                  </a:cubicBezTo>
                  <a:cubicBezTo>
                    <a:pt x="1382" y="13591"/>
                    <a:pt x="1394" y="13578"/>
                    <a:pt x="1407" y="13551"/>
                  </a:cubicBezTo>
                  <a:cubicBezTo>
                    <a:pt x="1420" y="13523"/>
                    <a:pt x="1414" y="13572"/>
                    <a:pt x="1403" y="13609"/>
                  </a:cubicBezTo>
                  <a:cubicBezTo>
                    <a:pt x="1392" y="13647"/>
                    <a:pt x="1422" y="13663"/>
                    <a:pt x="1446" y="13671"/>
                  </a:cubicBezTo>
                  <a:cubicBezTo>
                    <a:pt x="1471" y="13680"/>
                    <a:pt x="1534" y="13722"/>
                    <a:pt x="1548" y="13742"/>
                  </a:cubicBezTo>
                  <a:cubicBezTo>
                    <a:pt x="1561" y="13761"/>
                    <a:pt x="1575" y="13725"/>
                    <a:pt x="1593" y="13691"/>
                  </a:cubicBezTo>
                  <a:cubicBezTo>
                    <a:pt x="1593" y="13760"/>
                    <a:pt x="1582" y="13756"/>
                    <a:pt x="1551" y="13773"/>
                  </a:cubicBezTo>
                  <a:cubicBezTo>
                    <a:pt x="1520" y="13789"/>
                    <a:pt x="1465" y="13724"/>
                    <a:pt x="1423" y="13688"/>
                  </a:cubicBezTo>
                  <a:cubicBezTo>
                    <a:pt x="1380" y="13652"/>
                    <a:pt x="1335" y="13695"/>
                    <a:pt x="1328" y="13724"/>
                  </a:cubicBezTo>
                  <a:cubicBezTo>
                    <a:pt x="1321" y="13753"/>
                    <a:pt x="1305" y="13781"/>
                    <a:pt x="1290" y="13794"/>
                  </a:cubicBezTo>
                  <a:cubicBezTo>
                    <a:pt x="1274" y="13807"/>
                    <a:pt x="1265" y="13818"/>
                    <a:pt x="1264" y="13844"/>
                  </a:cubicBezTo>
                  <a:cubicBezTo>
                    <a:pt x="1263" y="13870"/>
                    <a:pt x="1317" y="13915"/>
                    <a:pt x="1383" y="13949"/>
                  </a:cubicBezTo>
                  <a:cubicBezTo>
                    <a:pt x="1362" y="13967"/>
                    <a:pt x="1349" y="13968"/>
                    <a:pt x="1334" y="13952"/>
                  </a:cubicBezTo>
                  <a:cubicBezTo>
                    <a:pt x="1320" y="13936"/>
                    <a:pt x="1288" y="13918"/>
                    <a:pt x="1271" y="13903"/>
                  </a:cubicBezTo>
                  <a:cubicBezTo>
                    <a:pt x="1255" y="13888"/>
                    <a:pt x="1242" y="13900"/>
                    <a:pt x="1217" y="13962"/>
                  </a:cubicBezTo>
                  <a:cubicBezTo>
                    <a:pt x="1280" y="14096"/>
                    <a:pt x="1412" y="14159"/>
                    <a:pt x="1435" y="14163"/>
                  </a:cubicBezTo>
                  <a:cubicBezTo>
                    <a:pt x="1459" y="14166"/>
                    <a:pt x="1464" y="14171"/>
                    <a:pt x="1495" y="14150"/>
                  </a:cubicBezTo>
                  <a:cubicBezTo>
                    <a:pt x="1470" y="14209"/>
                    <a:pt x="1445" y="14213"/>
                    <a:pt x="1432" y="14195"/>
                  </a:cubicBezTo>
                  <a:cubicBezTo>
                    <a:pt x="1419" y="14177"/>
                    <a:pt x="1385" y="14161"/>
                    <a:pt x="1362" y="14161"/>
                  </a:cubicBezTo>
                  <a:cubicBezTo>
                    <a:pt x="1338" y="14161"/>
                    <a:pt x="1317" y="14140"/>
                    <a:pt x="1305" y="14111"/>
                  </a:cubicBezTo>
                  <a:cubicBezTo>
                    <a:pt x="1293" y="14081"/>
                    <a:pt x="1268" y="14094"/>
                    <a:pt x="1258" y="14101"/>
                  </a:cubicBezTo>
                  <a:cubicBezTo>
                    <a:pt x="1248" y="14107"/>
                    <a:pt x="1243" y="14120"/>
                    <a:pt x="1250" y="14137"/>
                  </a:cubicBezTo>
                  <a:cubicBezTo>
                    <a:pt x="1256" y="14153"/>
                    <a:pt x="1260" y="14191"/>
                    <a:pt x="1278" y="14201"/>
                  </a:cubicBezTo>
                  <a:cubicBezTo>
                    <a:pt x="1296" y="14210"/>
                    <a:pt x="1324" y="14266"/>
                    <a:pt x="1333" y="14285"/>
                  </a:cubicBezTo>
                  <a:cubicBezTo>
                    <a:pt x="1341" y="14305"/>
                    <a:pt x="1347" y="14320"/>
                    <a:pt x="1365" y="14321"/>
                  </a:cubicBezTo>
                  <a:cubicBezTo>
                    <a:pt x="1383" y="14323"/>
                    <a:pt x="1378" y="14308"/>
                    <a:pt x="1353" y="14238"/>
                  </a:cubicBezTo>
                  <a:cubicBezTo>
                    <a:pt x="1388" y="14298"/>
                    <a:pt x="1443" y="14318"/>
                    <a:pt x="1456" y="14339"/>
                  </a:cubicBezTo>
                  <a:cubicBezTo>
                    <a:pt x="1468" y="14361"/>
                    <a:pt x="1488" y="14323"/>
                    <a:pt x="1503" y="14298"/>
                  </a:cubicBezTo>
                  <a:cubicBezTo>
                    <a:pt x="1517" y="14274"/>
                    <a:pt x="1528" y="14317"/>
                    <a:pt x="1529" y="14333"/>
                  </a:cubicBezTo>
                  <a:cubicBezTo>
                    <a:pt x="1531" y="14349"/>
                    <a:pt x="1546" y="14377"/>
                    <a:pt x="1573" y="14396"/>
                  </a:cubicBezTo>
                  <a:cubicBezTo>
                    <a:pt x="1564" y="14398"/>
                    <a:pt x="1553" y="14395"/>
                    <a:pt x="1543" y="14390"/>
                  </a:cubicBezTo>
                  <a:cubicBezTo>
                    <a:pt x="1543" y="14388"/>
                    <a:pt x="1544" y="14388"/>
                    <a:pt x="1544" y="14387"/>
                  </a:cubicBezTo>
                  <a:cubicBezTo>
                    <a:pt x="1542" y="14365"/>
                    <a:pt x="1527" y="14361"/>
                    <a:pt x="1509" y="14364"/>
                  </a:cubicBezTo>
                  <a:cubicBezTo>
                    <a:pt x="1506" y="14361"/>
                    <a:pt x="1504" y="14359"/>
                    <a:pt x="1502" y="14357"/>
                  </a:cubicBezTo>
                  <a:cubicBezTo>
                    <a:pt x="1497" y="14352"/>
                    <a:pt x="1495" y="14358"/>
                    <a:pt x="1494" y="14369"/>
                  </a:cubicBezTo>
                  <a:cubicBezTo>
                    <a:pt x="1460" y="14381"/>
                    <a:pt x="1420" y="14410"/>
                    <a:pt x="1420" y="14410"/>
                  </a:cubicBezTo>
                  <a:cubicBezTo>
                    <a:pt x="1420" y="14410"/>
                    <a:pt x="1417" y="14432"/>
                    <a:pt x="1430" y="14432"/>
                  </a:cubicBezTo>
                  <a:cubicBezTo>
                    <a:pt x="1443" y="14432"/>
                    <a:pt x="1486" y="14473"/>
                    <a:pt x="1505" y="14471"/>
                  </a:cubicBezTo>
                  <a:cubicBezTo>
                    <a:pt x="1519" y="14467"/>
                    <a:pt x="1530" y="14449"/>
                    <a:pt x="1537" y="14427"/>
                  </a:cubicBezTo>
                  <a:cubicBezTo>
                    <a:pt x="1551" y="14432"/>
                    <a:pt x="1563" y="14439"/>
                    <a:pt x="1570" y="14447"/>
                  </a:cubicBezTo>
                  <a:cubicBezTo>
                    <a:pt x="1584" y="14461"/>
                    <a:pt x="1582" y="14490"/>
                    <a:pt x="1581" y="14517"/>
                  </a:cubicBezTo>
                  <a:cubicBezTo>
                    <a:pt x="1580" y="14545"/>
                    <a:pt x="1568" y="14558"/>
                    <a:pt x="1536" y="14574"/>
                  </a:cubicBezTo>
                  <a:cubicBezTo>
                    <a:pt x="1560" y="14589"/>
                    <a:pt x="1636" y="14613"/>
                    <a:pt x="1663" y="14610"/>
                  </a:cubicBezTo>
                  <a:cubicBezTo>
                    <a:pt x="1690" y="14607"/>
                    <a:pt x="1707" y="14538"/>
                    <a:pt x="1708" y="14514"/>
                  </a:cubicBezTo>
                  <a:cubicBezTo>
                    <a:pt x="1709" y="14490"/>
                    <a:pt x="1739" y="14461"/>
                    <a:pt x="1748" y="14424"/>
                  </a:cubicBezTo>
                  <a:cubicBezTo>
                    <a:pt x="1757" y="14387"/>
                    <a:pt x="1753" y="14364"/>
                    <a:pt x="1762" y="14359"/>
                  </a:cubicBezTo>
                  <a:cubicBezTo>
                    <a:pt x="1775" y="14485"/>
                    <a:pt x="1749" y="14528"/>
                    <a:pt x="1727" y="14548"/>
                  </a:cubicBezTo>
                  <a:cubicBezTo>
                    <a:pt x="1705" y="14567"/>
                    <a:pt x="1709" y="14584"/>
                    <a:pt x="1689" y="14627"/>
                  </a:cubicBezTo>
                  <a:cubicBezTo>
                    <a:pt x="1669" y="14669"/>
                    <a:pt x="1598" y="14640"/>
                    <a:pt x="1571" y="14627"/>
                  </a:cubicBezTo>
                  <a:cubicBezTo>
                    <a:pt x="1545" y="14613"/>
                    <a:pt x="1518" y="14604"/>
                    <a:pt x="1523" y="14630"/>
                  </a:cubicBezTo>
                  <a:cubicBezTo>
                    <a:pt x="1528" y="14656"/>
                    <a:pt x="1576" y="14645"/>
                    <a:pt x="1604" y="14669"/>
                  </a:cubicBezTo>
                  <a:cubicBezTo>
                    <a:pt x="1566" y="14663"/>
                    <a:pt x="1546" y="14673"/>
                    <a:pt x="1536" y="14685"/>
                  </a:cubicBezTo>
                  <a:cubicBezTo>
                    <a:pt x="1502" y="14613"/>
                    <a:pt x="1457" y="14581"/>
                    <a:pt x="1440" y="14578"/>
                  </a:cubicBezTo>
                  <a:cubicBezTo>
                    <a:pt x="1421" y="14575"/>
                    <a:pt x="1364" y="14482"/>
                    <a:pt x="1324" y="14434"/>
                  </a:cubicBezTo>
                  <a:cubicBezTo>
                    <a:pt x="1284" y="14385"/>
                    <a:pt x="1274" y="14393"/>
                    <a:pt x="1201" y="14195"/>
                  </a:cubicBezTo>
                  <a:cubicBezTo>
                    <a:pt x="1128" y="13997"/>
                    <a:pt x="1001" y="14031"/>
                    <a:pt x="983" y="14033"/>
                  </a:cubicBezTo>
                  <a:cubicBezTo>
                    <a:pt x="965" y="14034"/>
                    <a:pt x="976" y="14163"/>
                    <a:pt x="989" y="14226"/>
                  </a:cubicBezTo>
                  <a:cubicBezTo>
                    <a:pt x="1014" y="14349"/>
                    <a:pt x="1109" y="14336"/>
                    <a:pt x="1135" y="14340"/>
                  </a:cubicBezTo>
                  <a:cubicBezTo>
                    <a:pt x="1161" y="14343"/>
                    <a:pt x="1149" y="14327"/>
                    <a:pt x="1115" y="14253"/>
                  </a:cubicBezTo>
                  <a:cubicBezTo>
                    <a:pt x="1124" y="14263"/>
                    <a:pt x="1167" y="14317"/>
                    <a:pt x="1189" y="14336"/>
                  </a:cubicBezTo>
                  <a:cubicBezTo>
                    <a:pt x="1211" y="14356"/>
                    <a:pt x="1180" y="14378"/>
                    <a:pt x="1173" y="14378"/>
                  </a:cubicBezTo>
                  <a:cubicBezTo>
                    <a:pt x="1166" y="14378"/>
                    <a:pt x="1158" y="14391"/>
                    <a:pt x="1154" y="14457"/>
                  </a:cubicBezTo>
                  <a:cubicBezTo>
                    <a:pt x="1130" y="14321"/>
                    <a:pt x="1064" y="14370"/>
                    <a:pt x="1041" y="14398"/>
                  </a:cubicBezTo>
                  <a:cubicBezTo>
                    <a:pt x="1017" y="14425"/>
                    <a:pt x="1036" y="14445"/>
                    <a:pt x="1038" y="14453"/>
                  </a:cubicBezTo>
                  <a:cubicBezTo>
                    <a:pt x="1041" y="14461"/>
                    <a:pt x="1052" y="14472"/>
                    <a:pt x="1047" y="14518"/>
                  </a:cubicBezTo>
                  <a:cubicBezTo>
                    <a:pt x="1043" y="14564"/>
                    <a:pt x="1047" y="14617"/>
                    <a:pt x="1048" y="14630"/>
                  </a:cubicBezTo>
                  <a:cubicBezTo>
                    <a:pt x="1049" y="14643"/>
                    <a:pt x="1065" y="14627"/>
                    <a:pt x="1081" y="14620"/>
                  </a:cubicBezTo>
                  <a:cubicBezTo>
                    <a:pt x="1096" y="14614"/>
                    <a:pt x="1139" y="14738"/>
                    <a:pt x="1139" y="14747"/>
                  </a:cubicBezTo>
                  <a:cubicBezTo>
                    <a:pt x="1140" y="14755"/>
                    <a:pt x="1167" y="14716"/>
                    <a:pt x="1172" y="14700"/>
                  </a:cubicBezTo>
                  <a:cubicBezTo>
                    <a:pt x="1177" y="14683"/>
                    <a:pt x="1199" y="14721"/>
                    <a:pt x="1208" y="14742"/>
                  </a:cubicBezTo>
                  <a:cubicBezTo>
                    <a:pt x="1217" y="14763"/>
                    <a:pt x="1204" y="14774"/>
                    <a:pt x="1179" y="14805"/>
                  </a:cubicBezTo>
                  <a:cubicBezTo>
                    <a:pt x="1151" y="14883"/>
                    <a:pt x="1184" y="14920"/>
                    <a:pt x="1197" y="14945"/>
                  </a:cubicBezTo>
                  <a:cubicBezTo>
                    <a:pt x="1209" y="14970"/>
                    <a:pt x="1220" y="14940"/>
                    <a:pt x="1235" y="14895"/>
                  </a:cubicBezTo>
                  <a:cubicBezTo>
                    <a:pt x="1251" y="14849"/>
                    <a:pt x="1248" y="14895"/>
                    <a:pt x="1241" y="14948"/>
                  </a:cubicBezTo>
                  <a:cubicBezTo>
                    <a:pt x="1314" y="14963"/>
                    <a:pt x="1294" y="15112"/>
                    <a:pt x="1293" y="15125"/>
                  </a:cubicBezTo>
                  <a:cubicBezTo>
                    <a:pt x="1292" y="15138"/>
                    <a:pt x="1311" y="15123"/>
                    <a:pt x="1326" y="15117"/>
                  </a:cubicBezTo>
                  <a:cubicBezTo>
                    <a:pt x="1341" y="15111"/>
                    <a:pt x="1333" y="15141"/>
                    <a:pt x="1334" y="15162"/>
                  </a:cubicBezTo>
                  <a:cubicBezTo>
                    <a:pt x="1335" y="15184"/>
                    <a:pt x="1353" y="15196"/>
                    <a:pt x="1418" y="15230"/>
                  </a:cubicBezTo>
                  <a:cubicBezTo>
                    <a:pt x="1371" y="15248"/>
                    <a:pt x="1342" y="15208"/>
                    <a:pt x="1320" y="15211"/>
                  </a:cubicBezTo>
                  <a:cubicBezTo>
                    <a:pt x="1277" y="15212"/>
                    <a:pt x="1261" y="15336"/>
                    <a:pt x="1261" y="15359"/>
                  </a:cubicBezTo>
                  <a:cubicBezTo>
                    <a:pt x="1261" y="15381"/>
                    <a:pt x="1290" y="15336"/>
                    <a:pt x="1296" y="15333"/>
                  </a:cubicBezTo>
                  <a:cubicBezTo>
                    <a:pt x="1302" y="15329"/>
                    <a:pt x="1313" y="15370"/>
                    <a:pt x="1313" y="15388"/>
                  </a:cubicBezTo>
                  <a:cubicBezTo>
                    <a:pt x="1313" y="15406"/>
                    <a:pt x="1377" y="15406"/>
                    <a:pt x="1390" y="15406"/>
                  </a:cubicBezTo>
                  <a:cubicBezTo>
                    <a:pt x="1404" y="15406"/>
                    <a:pt x="1393" y="15453"/>
                    <a:pt x="1387" y="15474"/>
                  </a:cubicBezTo>
                  <a:cubicBezTo>
                    <a:pt x="1380" y="15495"/>
                    <a:pt x="1411" y="15466"/>
                    <a:pt x="1421" y="15461"/>
                  </a:cubicBezTo>
                  <a:cubicBezTo>
                    <a:pt x="1431" y="15456"/>
                    <a:pt x="1412" y="15493"/>
                    <a:pt x="1408" y="15518"/>
                  </a:cubicBezTo>
                  <a:cubicBezTo>
                    <a:pt x="1405" y="15542"/>
                    <a:pt x="1413" y="15539"/>
                    <a:pt x="1430" y="15542"/>
                  </a:cubicBezTo>
                  <a:cubicBezTo>
                    <a:pt x="1447" y="15545"/>
                    <a:pt x="1451" y="15670"/>
                    <a:pt x="1452" y="15691"/>
                  </a:cubicBezTo>
                  <a:cubicBezTo>
                    <a:pt x="1453" y="15713"/>
                    <a:pt x="1435" y="15703"/>
                    <a:pt x="1409" y="15698"/>
                  </a:cubicBezTo>
                  <a:cubicBezTo>
                    <a:pt x="1416" y="15711"/>
                    <a:pt x="1447" y="15808"/>
                    <a:pt x="1447" y="15821"/>
                  </a:cubicBezTo>
                  <a:cubicBezTo>
                    <a:pt x="1447" y="15834"/>
                    <a:pt x="1474" y="15868"/>
                    <a:pt x="1484" y="15883"/>
                  </a:cubicBezTo>
                  <a:cubicBezTo>
                    <a:pt x="1495" y="15898"/>
                    <a:pt x="1511" y="15852"/>
                    <a:pt x="1520" y="15834"/>
                  </a:cubicBezTo>
                  <a:cubicBezTo>
                    <a:pt x="1529" y="15816"/>
                    <a:pt x="1551" y="15888"/>
                    <a:pt x="1551" y="15899"/>
                  </a:cubicBezTo>
                  <a:cubicBezTo>
                    <a:pt x="1551" y="15910"/>
                    <a:pt x="1598" y="15910"/>
                    <a:pt x="1617" y="15913"/>
                  </a:cubicBezTo>
                  <a:cubicBezTo>
                    <a:pt x="1635" y="15917"/>
                    <a:pt x="1661" y="15883"/>
                    <a:pt x="1701" y="15779"/>
                  </a:cubicBezTo>
                  <a:cubicBezTo>
                    <a:pt x="1693" y="15852"/>
                    <a:pt x="1665" y="15898"/>
                    <a:pt x="1652" y="15931"/>
                  </a:cubicBezTo>
                  <a:cubicBezTo>
                    <a:pt x="1638" y="15966"/>
                    <a:pt x="1596" y="15975"/>
                    <a:pt x="1572" y="15990"/>
                  </a:cubicBezTo>
                  <a:cubicBezTo>
                    <a:pt x="1549" y="16005"/>
                    <a:pt x="1551" y="16053"/>
                    <a:pt x="1551" y="16070"/>
                  </a:cubicBezTo>
                  <a:cubicBezTo>
                    <a:pt x="1551" y="16086"/>
                    <a:pt x="1599" y="16181"/>
                    <a:pt x="1639" y="16235"/>
                  </a:cubicBezTo>
                  <a:cubicBezTo>
                    <a:pt x="1639" y="16235"/>
                    <a:pt x="1815" y="16572"/>
                    <a:pt x="1919" y="16637"/>
                  </a:cubicBezTo>
                  <a:cubicBezTo>
                    <a:pt x="1967" y="16663"/>
                    <a:pt x="2056" y="16611"/>
                    <a:pt x="2015" y="16460"/>
                  </a:cubicBezTo>
                  <a:cubicBezTo>
                    <a:pt x="1989" y="16464"/>
                    <a:pt x="1970" y="16460"/>
                    <a:pt x="1970" y="16460"/>
                  </a:cubicBezTo>
                  <a:cubicBezTo>
                    <a:pt x="1956" y="16457"/>
                    <a:pt x="1951" y="16342"/>
                    <a:pt x="1970" y="16295"/>
                  </a:cubicBezTo>
                  <a:cubicBezTo>
                    <a:pt x="1990" y="16248"/>
                    <a:pt x="1968" y="16167"/>
                    <a:pt x="1948" y="16129"/>
                  </a:cubicBezTo>
                  <a:cubicBezTo>
                    <a:pt x="1928" y="16092"/>
                    <a:pt x="1939" y="16082"/>
                    <a:pt x="1951" y="16052"/>
                  </a:cubicBezTo>
                  <a:cubicBezTo>
                    <a:pt x="1962" y="16021"/>
                    <a:pt x="1954" y="16008"/>
                    <a:pt x="1937" y="15975"/>
                  </a:cubicBezTo>
                  <a:cubicBezTo>
                    <a:pt x="1920" y="15943"/>
                    <a:pt x="1924" y="15940"/>
                    <a:pt x="1927" y="15902"/>
                  </a:cubicBezTo>
                  <a:cubicBezTo>
                    <a:pt x="1930" y="15865"/>
                    <a:pt x="1910" y="15860"/>
                    <a:pt x="1900" y="15855"/>
                  </a:cubicBezTo>
                  <a:cubicBezTo>
                    <a:pt x="1890" y="15851"/>
                    <a:pt x="1877" y="15836"/>
                    <a:pt x="1867" y="15789"/>
                  </a:cubicBezTo>
                  <a:cubicBezTo>
                    <a:pt x="1857" y="15742"/>
                    <a:pt x="1831" y="15727"/>
                    <a:pt x="1786" y="15673"/>
                  </a:cubicBezTo>
                  <a:cubicBezTo>
                    <a:pt x="1741" y="15620"/>
                    <a:pt x="1696" y="15497"/>
                    <a:pt x="1748" y="15377"/>
                  </a:cubicBezTo>
                  <a:cubicBezTo>
                    <a:pt x="1686" y="15248"/>
                    <a:pt x="1684" y="14953"/>
                    <a:pt x="1683" y="14872"/>
                  </a:cubicBezTo>
                  <a:cubicBezTo>
                    <a:pt x="1682" y="14846"/>
                    <a:pt x="1672" y="14829"/>
                    <a:pt x="1657" y="14816"/>
                  </a:cubicBezTo>
                  <a:cubicBezTo>
                    <a:pt x="1670" y="14798"/>
                    <a:pt x="1690" y="14763"/>
                    <a:pt x="1717" y="14712"/>
                  </a:cubicBezTo>
                  <a:cubicBezTo>
                    <a:pt x="1699" y="14759"/>
                    <a:pt x="1704" y="14812"/>
                    <a:pt x="1712" y="14841"/>
                  </a:cubicBezTo>
                  <a:cubicBezTo>
                    <a:pt x="1707" y="14847"/>
                    <a:pt x="1704" y="14852"/>
                    <a:pt x="1704" y="14852"/>
                  </a:cubicBezTo>
                  <a:cubicBezTo>
                    <a:pt x="1704" y="14852"/>
                    <a:pt x="1744" y="14893"/>
                    <a:pt x="1746" y="14934"/>
                  </a:cubicBezTo>
                  <a:cubicBezTo>
                    <a:pt x="1749" y="14975"/>
                    <a:pt x="1750" y="14992"/>
                    <a:pt x="1737" y="15005"/>
                  </a:cubicBezTo>
                  <a:cubicBezTo>
                    <a:pt x="1723" y="15019"/>
                    <a:pt x="1735" y="15042"/>
                    <a:pt x="1735" y="15042"/>
                  </a:cubicBezTo>
                  <a:lnTo>
                    <a:pt x="1776" y="14986"/>
                  </a:lnTo>
                  <a:cubicBezTo>
                    <a:pt x="1776" y="14986"/>
                    <a:pt x="1770" y="14930"/>
                    <a:pt x="1762" y="14880"/>
                  </a:cubicBezTo>
                  <a:cubicBezTo>
                    <a:pt x="1786" y="14901"/>
                    <a:pt x="1798" y="14934"/>
                    <a:pt x="1804" y="14916"/>
                  </a:cubicBezTo>
                  <a:cubicBezTo>
                    <a:pt x="1812" y="14890"/>
                    <a:pt x="1822" y="14855"/>
                    <a:pt x="1855" y="14831"/>
                  </a:cubicBezTo>
                  <a:cubicBezTo>
                    <a:pt x="1888" y="14807"/>
                    <a:pt x="1896" y="14729"/>
                    <a:pt x="1894" y="14698"/>
                  </a:cubicBezTo>
                  <a:cubicBezTo>
                    <a:pt x="1891" y="14668"/>
                    <a:pt x="1893" y="14640"/>
                    <a:pt x="1917" y="14609"/>
                  </a:cubicBezTo>
                  <a:cubicBezTo>
                    <a:pt x="1941" y="14579"/>
                    <a:pt x="1949" y="14601"/>
                    <a:pt x="1950" y="14603"/>
                  </a:cubicBezTo>
                  <a:cubicBezTo>
                    <a:pt x="1927" y="14631"/>
                    <a:pt x="1918" y="14668"/>
                    <a:pt x="1916" y="14740"/>
                  </a:cubicBezTo>
                  <a:cubicBezTo>
                    <a:pt x="1913" y="14812"/>
                    <a:pt x="1845" y="14901"/>
                    <a:pt x="1821" y="14925"/>
                  </a:cubicBezTo>
                  <a:cubicBezTo>
                    <a:pt x="1797" y="14949"/>
                    <a:pt x="1802" y="14966"/>
                    <a:pt x="1796" y="15001"/>
                  </a:cubicBezTo>
                  <a:cubicBezTo>
                    <a:pt x="1789" y="15036"/>
                    <a:pt x="1810" y="15019"/>
                    <a:pt x="1825" y="15001"/>
                  </a:cubicBezTo>
                  <a:cubicBezTo>
                    <a:pt x="1839" y="14984"/>
                    <a:pt x="1844" y="15014"/>
                    <a:pt x="1859" y="15068"/>
                  </a:cubicBezTo>
                  <a:cubicBezTo>
                    <a:pt x="1877" y="15047"/>
                    <a:pt x="1911" y="14988"/>
                    <a:pt x="1978" y="15031"/>
                  </a:cubicBezTo>
                  <a:cubicBezTo>
                    <a:pt x="1871" y="15082"/>
                    <a:pt x="1898" y="15103"/>
                    <a:pt x="1900" y="15129"/>
                  </a:cubicBezTo>
                  <a:cubicBezTo>
                    <a:pt x="1902" y="15156"/>
                    <a:pt x="1907" y="15175"/>
                    <a:pt x="1893" y="15195"/>
                  </a:cubicBezTo>
                  <a:cubicBezTo>
                    <a:pt x="1878" y="15215"/>
                    <a:pt x="1870" y="15219"/>
                    <a:pt x="1859" y="15277"/>
                  </a:cubicBezTo>
                  <a:cubicBezTo>
                    <a:pt x="1848" y="15336"/>
                    <a:pt x="1856" y="15319"/>
                    <a:pt x="1843" y="15308"/>
                  </a:cubicBezTo>
                  <a:cubicBezTo>
                    <a:pt x="1830" y="15297"/>
                    <a:pt x="1809" y="15301"/>
                    <a:pt x="1826" y="15317"/>
                  </a:cubicBezTo>
                  <a:cubicBezTo>
                    <a:pt x="1840" y="15329"/>
                    <a:pt x="1865" y="15423"/>
                    <a:pt x="1881" y="15481"/>
                  </a:cubicBezTo>
                  <a:cubicBezTo>
                    <a:pt x="1859" y="15421"/>
                    <a:pt x="1837" y="15380"/>
                    <a:pt x="1837" y="15380"/>
                  </a:cubicBezTo>
                  <a:cubicBezTo>
                    <a:pt x="1820" y="15455"/>
                    <a:pt x="1856" y="15514"/>
                    <a:pt x="1878" y="15574"/>
                  </a:cubicBezTo>
                  <a:cubicBezTo>
                    <a:pt x="1900" y="15635"/>
                    <a:pt x="1907" y="15670"/>
                    <a:pt x="1926" y="15672"/>
                  </a:cubicBezTo>
                  <a:cubicBezTo>
                    <a:pt x="1923" y="15622"/>
                    <a:pt x="1911" y="15573"/>
                    <a:pt x="1898" y="15529"/>
                  </a:cubicBezTo>
                  <a:cubicBezTo>
                    <a:pt x="1911" y="15552"/>
                    <a:pt x="1931" y="15543"/>
                    <a:pt x="1956" y="15552"/>
                  </a:cubicBezTo>
                  <a:cubicBezTo>
                    <a:pt x="1985" y="15563"/>
                    <a:pt x="1987" y="15547"/>
                    <a:pt x="2003" y="15510"/>
                  </a:cubicBezTo>
                  <a:cubicBezTo>
                    <a:pt x="2019" y="15473"/>
                    <a:pt x="2023" y="15488"/>
                    <a:pt x="2018" y="15558"/>
                  </a:cubicBezTo>
                  <a:cubicBezTo>
                    <a:pt x="2013" y="15628"/>
                    <a:pt x="2035" y="15471"/>
                    <a:pt x="2035" y="15432"/>
                  </a:cubicBezTo>
                  <a:cubicBezTo>
                    <a:pt x="2035" y="15393"/>
                    <a:pt x="2049" y="15391"/>
                    <a:pt x="2071" y="15371"/>
                  </a:cubicBezTo>
                  <a:cubicBezTo>
                    <a:pt x="2093" y="15351"/>
                    <a:pt x="2089" y="15343"/>
                    <a:pt x="2075" y="15269"/>
                  </a:cubicBezTo>
                  <a:cubicBezTo>
                    <a:pt x="2144" y="15365"/>
                    <a:pt x="2088" y="15430"/>
                    <a:pt x="2075" y="15430"/>
                  </a:cubicBezTo>
                  <a:cubicBezTo>
                    <a:pt x="2061" y="15430"/>
                    <a:pt x="2052" y="15441"/>
                    <a:pt x="2060" y="15478"/>
                  </a:cubicBezTo>
                  <a:cubicBezTo>
                    <a:pt x="2069" y="15515"/>
                    <a:pt x="2038" y="15593"/>
                    <a:pt x="2037" y="15643"/>
                  </a:cubicBezTo>
                  <a:cubicBezTo>
                    <a:pt x="2036" y="15752"/>
                    <a:pt x="2059" y="15719"/>
                    <a:pt x="2122" y="15706"/>
                  </a:cubicBezTo>
                  <a:cubicBezTo>
                    <a:pt x="2112" y="15722"/>
                    <a:pt x="2108" y="15741"/>
                    <a:pt x="2083" y="15746"/>
                  </a:cubicBezTo>
                  <a:cubicBezTo>
                    <a:pt x="2059" y="15750"/>
                    <a:pt x="2050" y="15767"/>
                    <a:pt x="2026" y="15817"/>
                  </a:cubicBezTo>
                  <a:cubicBezTo>
                    <a:pt x="2035" y="15678"/>
                    <a:pt x="2013" y="15641"/>
                    <a:pt x="1981" y="15635"/>
                  </a:cubicBezTo>
                  <a:cubicBezTo>
                    <a:pt x="1950" y="15835"/>
                    <a:pt x="2060" y="15911"/>
                    <a:pt x="2060" y="15911"/>
                  </a:cubicBezTo>
                  <a:cubicBezTo>
                    <a:pt x="2114" y="15963"/>
                    <a:pt x="2108" y="15889"/>
                    <a:pt x="2108" y="15866"/>
                  </a:cubicBezTo>
                  <a:cubicBezTo>
                    <a:pt x="2108" y="15841"/>
                    <a:pt x="2166" y="15852"/>
                    <a:pt x="2185" y="15837"/>
                  </a:cubicBezTo>
                  <a:cubicBezTo>
                    <a:pt x="2205" y="15822"/>
                    <a:pt x="2184" y="15876"/>
                    <a:pt x="2168" y="15944"/>
                  </a:cubicBezTo>
                  <a:cubicBezTo>
                    <a:pt x="2152" y="16011"/>
                    <a:pt x="2177" y="16042"/>
                    <a:pt x="2190" y="16068"/>
                  </a:cubicBezTo>
                  <a:cubicBezTo>
                    <a:pt x="2203" y="16094"/>
                    <a:pt x="2236" y="16077"/>
                    <a:pt x="2274" y="16002"/>
                  </a:cubicBezTo>
                  <a:cubicBezTo>
                    <a:pt x="2264" y="16085"/>
                    <a:pt x="2260" y="16134"/>
                    <a:pt x="2221" y="16156"/>
                  </a:cubicBezTo>
                  <a:cubicBezTo>
                    <a:pt x="2196" y="16170"/>
                    <a:pt x="2225" y="16181"/>
                    <a:pt x="2244" y="16199"/>
                  </a:cubicBezTo>
                  <a:lnTo>
                    <a:pt x="2243" y="16193"/>
                  </a:lnTo>
                  <a:cubicBezTo>
                    <a:pt x="2430" y="16362"/>
                    <a:pt x="3167" y="16669"/>
                    <a:pt x="3843" y="16888"/>
                  </a:cubicBezTo>
                  <a:cubicBezTo>
                    <a:pt x="3935" y="16918"/>
                    <a:pt x="4027" y="16946"/>
                    <a:pt x="4115" y="16972"/>
                  </a:cubicBezTo>
                  <a:cubicBezTo>
                    <a:pt x="4364" y="17045"/>
                    <a:pt x="4591" y="17100"/>
                    <a:pt x="4762" y="17125"/>
                  </a:cubicBezTo>
                  <a:cubicBezTo>
                    <a:pt x="4778" y="17127"/>
                    <a:pt x="4794" y="17129"/>
                    <a:pt x="4809" y="17131"/>
                  </a:cubicBezTo>
                  <a:lnTo>
                    <a:pt x="5216" y="17206"/>
                  </a:lnTo>
                  <a:lnTo>
                    <a:pt x="5779" y="17282"/>
                  </a:lnTo>
                  <a:lnTo>
                    <a:pt x="5963" y="17300"/>
                  </a:lnTo>
                  <a:lnTo>
                    <a:pt x="6593" y="17365"/>
                  </a:lnTo>
                  <a:lnTo>
                    <a:pt x="6954" y="17385"/>
                  </a:lnTo>
                  <a:lnTo>
                    <a:pt x="7537" y="17421"/>
                  </a:lnTo>
                  <a:lnTo>
                    <a:pt x="7544" y="17438"/>
                  </a:lnTo>
                  <a:lnTo>
                    <a:pt x="7546" y="17438"/>
                  </a:lnTo>
                  <a:lnTo>
                    <a:pt x="8278" y="17415"/>
                  </a:lnTo>
                  <a:lnTo>
                    <a:pt x="8419" y="17397"/>
                  </a:lnTo>
                  <a:lnTo>
                    <a:pt x="8770" y="17372"/>
                  </a:lnTo>
                  <a:lnTo>
                    <a:pt x="9477" y="17304"/>
                  </a:lnTo>
                  <a:lnTo>
                    <a:pt x="9501" y="17300"/>
                  </a:lnTo>
                  <a:lnTo>
                    <a:pt x="9505" y="17300"/>
                  </a:lnTo>
                  <a:lnTo>
                    <a:pt x="10091" y="17217"/>
                  </a:lnTo>
                  <a:lnTo>
                    <a:pt x="10082" y="16946"/>
                  </a:lnTo>
                  <a:lnTo>
                    <a:pt x="10081" y="16939"/>
                  </a:lnTo>
                  <a:lnTo>
                    <a:pt x="10116" y="16948"/>
                  </a:lnTo>
                  <a:lnTo>
                    <a:pt x="10143" y="16935"/>
                  </a:lnTo>
                  <a:lnTo>
                    <a:pt x="10173" y="16953"/>
                  </a:lnTo>
                  <a:lnTo>
                    <a:pt x="10176" y="16966"/>
                  </a:lnTo>
                  <a:lnTo>
                    <a:pt x="10194" y="17087"/>
                  </a:lnTo>
                  <a:lnTo>
                    <a:pt x="10208" y="17129"/>
                  </a:lnTo>
                  <a:lnTo>
                    <a:pt x="10232" y="17289"/>
                  </a:lnTo>
                  <a:lnTo>
                    <a:pt x="10229" y="17329"/>
                  </a:lnTo>
                  <a:lnTo>
                    <a:pt x="10233" y="17368"/>
                  </a:lnTo>
                  <a:lnTo>
                    <a:pt x="10272" y="17412"/>
                  </a:lnTo>
                  <a:lnTo>
                    <a:pt x="10305" y="17421"/>
                  </a:lnTo>
                  <a:lnTo>
                    <a:pt x="10316" y="17397"/>
                  </a:lnTo>
                  <a:lnTo>
                    <a:pt x="10348" y="17401"/>
                  </a:lnTo>
                  <a:lnTo>
                    <a:pt x="10361" y="17408"/>
                  </a:lnTo>
                  <a:lnTo>
                    <a:pt x="10372" y="17442"/>
                  </a:lnTo>
                  <a:lnTo>
                    <a:pt x="10483" y="17439"/>
                  </a:lnTo>
                  <a:lnTo>
                    <a:pt x="10497" y="17477"/>
                  </a:lnTo>
                  <a:lnTo>
                    <a:pt x="10496" y="17513"/>
                  </a:lnTo>
                  <a:lnTo>
                    <a:pt x="10506" y="17524"/>
                  </a:lnTo>
                  <a:lnTo>
                    <a:pt x="10581" y="17492"/>
                  </a:lnTo>
                  <a:lnTo>
                    <a:pt x="10595" y="17477"/>
                  </a:lnTo>
                  <a:lnTo>
                    <a:pt x="10596" y="17445"/>
                  </a:lnTo>
                  <a:lnTo>
                    <a:pt x="10646" y="17399"/>
                  </a:lnTo>
                  <a:lnTo>
                    <a:pt x="10681" y="17403"/>
                  </a:lnTo>
                  <a:lnTo>
                    <a:pt x="10739" y="17390"/>
                  </a:lnTo>
                  <a:lnTo>
                    <a:pt x="10743" y="17403"/>
                  </a:lnTo>
                  <a:lnTo>
                    <a:pt x="10806" y="17442"/>
                  </a:lnTo>
                  <a:lnTo>
                    <a:pt x="10833" y="17438"/>
                  </a:lnTo>
                  <a:lnTo>
                    <a:pt x="10839" y="17464"/>
                  </a:lnTo>
                  <a:lnTo>
                    <a:pt x="10817" y="17476"/>
                  </a:lnTo>
                  <a:lnTo>
                    <a:pt x="10818" y="17502"/>
                  </a:lnTo>
                  <a:lnTo>
                    <a:pt x="10826" y="17515"/>
                  </a:lnTo>
                  <a:lnTo>
                    <a:pt x="10878" y="17507"/>
                  </a:lnTo>
                  <a:lnTo>
                    <a:pt x="10891" y="17532"/>
                  </a:lnTo>
                  <a:lnTo>
                    <a:pt x="10890" y="17567"/>
                  </a:lnTo>
                  <a:lnTo>
                    <a:pt x="10926" y="17664"/>
                  </a:lnTo>
                  <a:lnTo>
                    <a:pt x="10953" y="17643"/>
                  </a:lnTo>
                  <a:lnTo>
                    <a:pt x="10941" y="17600"/>
                  </a:lnTo>
                  <a:lnTo>
                    <a:pt x="10946" y="17559"/>
                  </a:lnTo>
                  <a:lnTo>
                    <a:pt x="11012" y="17537"/>
                  </a:lnTo>
                  <a:lnTo>
                    <a:pt x="11026" y="17570"/>
                  </a:lnTo>
                  <a:lnTo>
                    <a:pt x="11033" y="17613"/>
                  </a:lnTo>
                  <a:lnTo>
                    <a:pt x="11076" y="17638"/>
                  </a:lnTo>
                  <a:lnTo>
                    <a:pt x="11115" y="17637"/>
                  </a:lnTo>
                  <a:lnTo>
                    <a:pt x="11127" y="17680"/>
                  </a:lnTo>
                  <a:lnTo>
                    <a:pt x="11123" y="17702"/>
                  </a:lnTo>
                  <a:lnTo>
                    <a:pt x="11162" y="17701"/>
                  </a:lnTo>
                  <a:lnTo>
                    <a:pt x="11164" y="17750"/>
                  </a:lnTo>
                  <a:lnTo>
                    <a:pt x="11195" y="17723"/>
                  </a:lnTo>
                  <a:lnTo>
                    <a:pt x="11213" y="17734"/>
                  </a:lnTo>
                  <a:lnTo>
                    <a:pt x="11222" y="17719"/>
                  </a:lnTo>
                  <a:lnTo>
                    <a:pt x="11258" y="17697"/>
                  </a:lnTo>
                  <a:lnTo>
                    <a:pt x="11292" y="17621"/>
                  </a:lnTo>
                  <a:lnTo>
                    <a:pt x="11313" y="17596"/>
                  </a:lnTo>
                  <a:lnTo>
                    <a:pt x="11357" y="17541"/>
                  </a:lnTo>
                  <a:lnTo>
                    <a:pt x="11369" y="17588"/>
                  </a:lnTo>
                  <a:lnTo>
                    <a:pt x="11387" y="17612"/>
                  </a:lnTo>
                  <a:lnTo>
                    <a:pt x="11386" y="17634"/>
                  </a:lnTo>
                  <a:lnTo>
                    <a:pt x="11402" y="17658"/>
                  </a:lnTo>
                  <a:lnTo>
                    <a:pt x="11449" y="17621"/>
                  </a:lnTo>
                  <a:lnTo>
                    <a:pt x="11450" y="17643"/>
                  </a:lnTo>
                  <a:lnTo>
                    <a:pt x="11455" y="17642"/>
                  </a:lnTo>
                  <a:lnTo>
                    <a:pt x="11572" y="17599"/>
                  </a:lnTo>
                  <a:lnTo>
                    <a:pt x="11609" y="17607"/>
                  </a:lnTo>
                  <a:lnTo>
                    <a:pt x="11623" y="17654"/>
                  </a:lnTo>
                  <a:lnTo>
                    <a:pt x="11641" y="17656"/>
                  </a:lnTo>
                  <a:lnTo>
                    <a:pt x="11651" y="17672"/>
                  </a:lnTo>
                  <a:lnTo>
                    <a:pt x="11661" y="17671"/>
                  </a:lnTo>
                  <a:lnTo>
                    <a:pt x="11675" y="17647"/>
                  </a:lnTo>
                  <a:lnTo>
                    <a:pt x="11691" y="17635"/>
                  </a:lnTo>
                  <a:lnTo>
                    <a:pt x="11746" y="17641"/>
                  </a:lnTo>
                  <a:lnTo>
                    <a:pt x="11754" y="17638"/>
                  </a:lnTo>
                  <a:lnTo>
                    <a:pt x="11774" y="17618"/>
                  </a:lnTo>
                  <a:lnTo>
                    <a:pt x="11778" y="17604"/>
                  </a:lnTo>
                  <a:lnTo>
                    <a:pt x="11778" y="17595"/>
                  </a:lnTo>
                  <a:lnTo>
                    <a:pt x="11775" y="17596"/>
                  </a:lnTo>
                  <a:lnTo>
                    <a:pt x="11768" y="17601"/>
                  </a:lnTo>
                  <a:lnTo>
                    <a:pt x="11768" y="17596"/>
                  </a:lnTo>
                  <a:lnTo>
                    <a:pt x="11753" y="17587"/>
                  </a:lnTo>
                  <a:lnTo>
                    <a:pt x="11738" y="17582"/>
                  </a:lnTo>
                  <a:lnTo>
                    <a:pt x="11738" y="17578"/>
                  </a:lnTo>
                  <a:lnTo>
                    <a:pt x="11765" y="17572"/>
                  </a:lnTo>
                  <a:lnTo>
                    <a:pt x="11778" y="17572"/>
                  </a:lnTo>
                  <a:lnTo>
                    <a:pt x="11792" y="17570"/>
                  </a:lnTo>
                  <a:lnTo>
                    <a:pt x="11811" y="17565"/>
                  </a:lnTo>
                  <a:lnTo>
                    <a:pt x="11827" y="17556"/>
                  </a:lnTo>
                  <a:lnTo>
                    <a:pt x="11827" y="17547"/>
                  </a:lnTo>
                  <a:lnTo>
                    <a:pt x="11817" y="17543"/>
                  </a:lnTo>
                  <a:lnTo>
                    <a:pt x="11813" y="17538"/>
                  </a:lnTo>
                  <a:lnTo>
                    <a:pt x="11812" y="17524"/>
                  </a:lnTo>
                  <a:lnTo>
                    <a:pt x="11812" y="17511"/>
                  </a:lnTo>
                  <a:lnTo>
                    <a:pt x="11811" y="17502"/>
                  </a:lnTo>
                  <a:lnTo>
                    <a:pt x="11806" y="17503"/>
                  </a:lnTo>
                  <a:lnTo>
                    <a:pt x="11803" y="17499"/>
                  </a:lnTo>
                  <a:lnTo>
                    <a:pt x="11803" y="17490"/>
                  </a:lnTo>
                  <a:lnTo>
                    <a:pt x="11805" y="17490"/>
                  </a:lnTo>
                  <a:lnTo>
                    <a:pt x="11807" y="17489"/>
                  </a:lnTo>
                  <a:lnTo>
                    <a:pt x="11808" y="17494"/>
                  </a:lnTo>
                  <a:lnTo>
                    <a:pt x="11813" y="17493"/>
                  </a:lnTo>
                  <a:lnTo>
                    <a:pt x="11817" y="17483"/>
                  </a:lnTo>
                  <a:lnTo>
                    <a:pt x="11817" y="17479"/>
                  </a:lnTo>
                  <a:lnTo>
                    <a:pt x="11816" y="17470"/>
                  </a:lnTo>
                  <a:lnTo>
                    <a:pt x="11814" y="17458"/>
                  </a:lnTo>
                  <a:lnTo>
                    <a:pt x="11813" y="17444"/>
                  </a:lnTo>
                  <a:lnTo>
                    <a:pt x="11810" y="17436"/>
                  </a:lnTo>
                  <a:lnTo>
                    <a:pt x="11812" y="17422"/>
                  </a:lnTo>
                  <a:lnTo>
                    <a:pt x="11814" y="17405"/>
                  </a:lnTo>
                  <a:lnTo>
                    <a:pt x="11818" y="17400"/>
                  </a:lnTo>
                  <a:lnTo>
                    <a:pt x="11823" y="17399"/>
                  </a:lnTo>
                  <a:lnTo>
                    <a:pt x="11825" y="17394"/>
                  </a:lnTo>
                  <a:lnTo>
                    <a:pt x="11828" y="17389"/>
                  </a:lnTo>
                  <a:lnTo>
                    <a:pt x="11825" y="17377"/>
                  </a:lnTo>
                  <a:lnTo>
                    <a:pt x="11824" y="17368"/>
                  </a:lnTo>
                  <a:lnTo>
                    <a:pt x="11822" y="17364"/>
                  </a:lnTo>
                  <a:lnTo>
                    <a:pt x="11814" y="17361"/>
                  </a:lnTo>
                  <a:lnTo>
                    <a:pt x="11809" y="17357"/>
                  </a:lnTo>
                  <a:lnTo>
                    <a:pt x="11806" y="17353"/>
                  </a:lnTo>
                  <a:lnTo>
                    <a:pt x="11806" y="17343"/>
                  </a:lnTo>
                  <a:lnTo>
                    <a:pt x="11815" y="17320"/>
                  </a:lnTo>
                  <a:lnTo>
                    <a:pt x="11823" y="17289"/>
                  </a:lnTo>
                  <a:lnTo>
                    <a:pt x="11830" y="17270"/>
                  </a:lnTo>
                  <a:lnTo>
                    <a:pt x="11839" y="17255"/>
                  </a:lnTo>
                  <a:lnTo>
                    <a:pt x="11844" y="17250"/>
                  </a:lnTo>
                  <a:lnTo>
                    <a:pt x="11854" y="17249"/>
                  </a:lnTo>
                  <a:lnTo>
                    <a:pt x="11868" y="17238"/>
                  </a:lnTo>
                  <a:lnTo>
                    <a:pt x="11880" y="17227"/>
                  </a:lnTo>
                  <a:lnTo>
                    <a:pt x="11882" y="17223"/>
                  </a:lnTo>
                  <a:lnTo>
                    <a:pt x="11884" y="17249"/>
                  </a:lnTo>
                  <a:lnTo>
                    <a:pt x="11891" y="17279"/>
                  </a:lnTo>
                  <a:lnTo>
                    <a:pt x="11893" y="17279"/>
                  </a:lnTo>
                  <a:lnTo>
                    <a:pt x="11895" y="17234"/>
                  </a:lnTo>
                  <a:lnTo>
                    <a:pt x="11901" y="17218"/>
                  </a:lnTo>
                  <a:lnTo>
                    <a:pt x="11905" y="17207"/>
                  </a:lnTo>
                  <a:lnTo>
                    <a:pt x="11912" y="17184"/>
                  </a:lnTo>
                  <a:lnTo>
                    <a:pt x="11926" y="17166"/>
                  </a:lnTo>
                  <a:lnTo>
                    <a:pt x="11931" y="17164"/>
                  </a:lnTo>
                  <a:lnTo>
                    <a:pt x="11933" y="17163"/>
                  </a:lnTo>
                  <a:lnTo>
                    <a:pt x="11934" y="17167"/>
                  </a:lnTo>
                  <a:lnTo>
                    <a:pt x="11934" y="17171"/>
                  </a:lnTo>
                  <a:lnTo>
                    <a:pt x="11937" y="17180"/>
                  </a:lnTo>
                  <a:lnTo>
                    <a:pt x="11933" y="17207"/>
                  </a:lnTo>
                  <a:lnTo>
                    <a:pt x="11927" y="17234"/>
                  </a:lnTo>
                  <a:lnTo>
                    <a:pt x="11922" y="17248"/>
                  </a:lnTo>
                  <a:lnTo>
                    <a:pt x="11923" y="17257"/>
                  </a:lnTo>
                  <a:lnTo>
                    <a:pt x="11923" y="17270"/>
                  </a:lnTo>
                  <a:lnTo>
                    <a:pt x="11919" y="17288"/>
                  </a:lnTo>
                  <a:lnTo>
                    <a:pt x="11917" y="17297"/>
                  </a:lnTo>
                  <a:lnTo>
                    <a:pt x="11918" y="17306"/>
                  </a:lnTo>
                  <a:lnTo>
                    <a:pt x="11920" y="17319"/>
                  </a:lnTo>
                  <a:lnTo>
                    <a:pt x="11921" y="17328"/>
                  </a:lnTo>
                  <a:lnTo>
                    <a:pt x="11918" y="17328"/>
                  </a:lnTo>
                  <a:lnTo>
                    <a:pt x="11916" y="17328"/>
                  </a:lnTo>
                  <a:lnTo>
                    <a:pt x="11914" y="17324"/>
                  </a:lnTo>
                  <a:lnTo>
                    <a:pt x="11911" y="17325"/>
                  </a:lnTo>
                  <a:lnTo>
                    <a:pt x="11909" y="17329"/>
                  </a:lnTo>
                  <a:lnTo>
                    <a:pt x="11907" y="17339"/>
                  </a:lnTo>
                  <a:lnTo>
                    <a:pt x="11905" y="17348"/>
                  </a:lnTo>
                  <a:lnTo>
                    <a:pt x="11903" y="17365"/>
                  </a:lnTo>
                  <a:lnTo>
                    <a:pt x="11901" y="17374"/>
                  </a:lnTo>
                  <a:lnTo>
                    <a:pt x="11901" y="17379"/>
                  </a:lnTo>
                  <a:lnTo>
                    <a:pt x="11906" y="17374"/>
                  </a:lnTo>
                  <a:lnTo>
                    <a:pt x="11908" y="17369"/>
                  </a:lnTo>
                  <a:lnTo>
                    <a:pt x="11910" y="17360"/>
                  </a:lnTo>
                  <a:lnTo>
                    <a:pt x="11915" y="17359"/>
                  </a:lnTo>
                  <a:lnTo>
                    <a:pt x="11924" y="17349"/>
                  </a:lnTo>
                  <a:lnTo>
                    <a:pt x="11936" y="17339"/>
                  </a:lnTo>
                  <a:lnTo>
                    <a:pt x="11944" y="17338"/>
                  </a:lnTo>
                  <a:lnTo>
                    <a:pt x="11951" y="17336"/>
                  </a:lnTo>
                  <a:lnTo>
                    <a:pt x="11953" y="17332"/>
                  </a:lnTo>
                  <a:lnTo>
                    <a:pt x="11957" y="17314"/>
                  </a:lnTo>
                  <a:lnTo>
                    <a:pt x="11963" y="17278"/>
                  </a:lnTo>
                  <a:lnTo>
                    <a:pt x="11964" y="17246"/>
                  </a:lnTo>
                  <a:lnTo>
                    <a:pt x="11964" y="17238"/>
                  </a:lnTo>
                  <a:lnTo>
                    <a:pt x="11963" y="17220"/>
                  </a:lnTo>
                  <a:lnTo>
                    <a:pt x="11963" y="17216"/>
                  </a:lnTo>
                  <a:lnTo>
                    <a:pt x="11972" y="17206"/>
                  </a:lnTo>
                  <a:lnTo>
                    <a:pt x="11972" y="17201"/>
                  </a:lnTo>
                  <a:lnTo>
                    <a:pt x="11973" y="17179"/>
                  </a:lnTo>
                  <a:lnTo>
                    <a:pt x="11973" y="17161"/>
                  </a:lnTo>
                  <a:lnTo>
                    <a:pt x="11970" y="17149"/>
                  </a:lnTo>
                  <a:lnTo>
                    <a:pt x="11969" y="17127"/>
                  </a:lnTo>
                  <a:lnTo>
                    <a:pt x="11971" y="17117"/>
                  </a:lnTo>
                  <a:lnTo>
                    <a:pt x="11978" y="17116"/>
                  </a:lnTo>
                  <a:lnTo>
                    <a:pt x="11987" y="17097"/>
                  </a:lnTo>
                  <a:lnTo>
                    <a:pt x="11989" y="17093"/>
                  </a:lnTo>
                  <a:lnTo>
                    <a:pt x="11989" y="17080"/>
                  </a:lnTo>
                  <a:lnTo>
                    <a:pt x="11988" y="17058"/>
                  </a:lnTo>
                  <a:lnTo>
                    <a:pt x="11987" y="17049"/>
                  </a:lnTo>
                  <a:lnTo>
                    <a:pt x="11990" y="17040"/>
                  </a:lnTo>
                  <a:lnTo>
                    <a:pt x="11987" y="17036"/>
                  </a:lnTo>
                  <a:lnTo>
                    <a:pt x="11984" y="17027"/>
                  </a:lnTo>
                  <a:lnTo>
                    <a:pt x="11981" y="17010"/>
                  </a:lnTo>
                  <a:lnTo>
                    <a:pt x="11983" y="16996"/>
                  </a:lnTo>
                  <a:lnTo>
                    <a:pt x="11988" y="16960"/>
                  </a:lnTo>
                  <a:lnTo>
                    <a:pt x="11993" y="16947"/>
                  </a:lnTo>
                  <a:lnTo>
                    <a:pt x="11995" y="16937"/>
                  </a:lnTo>
                  <a:lnTo>
                    <a:pt x="12000" y="16932"/>
                  </a:lnTo>
                  <a:lnTo>
                    <a:pt x="12012" y="16926"/>
                  </a:lnTo>
                  <a:lnTo>
                    <a:pt x="12019" y="16930"/>
                  </a:lnTo>
                  <a:lnTo>
                    <a:pt x="12029" y="16933"/>
                  </a:lnTo>
                  <a:lnTo>
                    <a:pt x="12034" y="16936"/>
                  </a:lnTo>
                  <a:lnTo>
                    <a:pt x="12042" y="16953"/>
                  </a:lnTo>
                  <a:lnTo>
                    <a:pt x="12048" y="16978"/>
                  </a:lnTo>
                  <a:lnTo>
                    <a:pt x="12054" y="16987"/>
                  </a:lnTo>
                  <a:lnTo>
                    <a:pt x="12054" y="17000"/>
                  </a:lnTo>
                  <a:lnTo>
                    <a:pt x="12053" y="17018"/>
                  </a:lnTo>
                  <a:lnTo>
                    <a:pt x="12049" y="17049"/>
                  </a:lnTo>
                  <a:lnTo>
                    <a:pt x="12047" y="17058"/>
                  </a:lnTo>
                  <a:lnTo>
                    <a:pt x="12040" y="17064"/>
                  </a:lnTo>
                  <a:lnTo>
                    <a:pt x="12031" y="17082"/>
                  </a:lnTo>
                  <a:lnTo>
                    <a:pt x="12029" y="17092"/>
                  </a:lnTo>
                  <a:lnTo>
                    <a:pt x="12024" y="17106"/>
                  </a:lnTo>
                  <a:lnTo>
                    <a:pt x="12022" y="17110"/>
                  </a:lnTo>
                  <a:lnTo>
                    <a:pt x="12018" y="17124"/>
                  </a:lnTo>
                  <a:lnTo>
                    <a:pt x="12011" y="17147"/>
                  </a:lnTo>
                  <a:lnTo>
                    <a:pt x="12005" y="17161"/>
                  </a:lnTo>
                  <a:lnTo>
                    <a:pt x="12002" y="17166"/>
                  </a:lnTo>
                  <a:lnTo>
                    <a:pt x="11997" y="17167"/>
                  </a:lnTo>
                  <a:lnTo>
                    <a:pt x="11995" y="17171"/>
                  </a:lnTo>
                  <a:lnTo>
                    <a:pt x="11991" y="17190"/>
                  </a:lnTo>
                  <a:lnTo>
                    <a:pt x="11992" y="17202"/>
                  </a:lnTo>
                  <a:lnTo>
                    <a:pt x="11992" y="17211"/>
                  </a:lnTo>
                  <a:lnTo>
                    <a:pt x="11995" y="17216"/>
                  </a:lnTo>
                  <a:lnTo>
                    <a:pt x="11996" y="17233"/>
                  </a:lnTo>
                  <a:lnTo>
                    <a:pt x="11999" y="17256"/>
                  </a:lnTo>
                  <a:lnTo>
                    <a:pt x="12002" y="17279"/>
                  </a:lnTo>
                  <a:lnTo>
                    <a:pt x="12004" y="17279"/>
                  </a:lnTo>
                  <a:lnTo>
                    <a:pt x="12012" y="17268"/>
                  </a:lnTo>
                  <a:lnTo>
                    <a:pt x="12011" y="17260"/>
                  </a:lnTo>
                  <a:lnTo>
                    <a:pt x="12014" y="17254"/>
                  </a:lnTo>
                  <a:lnTo>
                    <a:pt x="12013" y="17245"/>
                  </a:lnTo>
                  <a:lnTo>
                    <a:pt x="12015" y="17235"/>
                  </a:lnTo>
                  <a:lnTo>
                    <a:pt x="12015" y="17230"/>
                  </a:lnTo>
                  <a:lnTo>
                    <a:pt x="12020" y="17225"/>
                  </a:lnTo>
                  <a:lnTo>
                    <a:pt x="12020" y="17223"/>
                  </a:lnTo>
                  <a:cubicBezTo>
                    <a:pt x="12029" y="17229"/>
                    <a:pt x="12041" y="17236"/>
                    <a:pt x="12046" y="17238"/>
                  </a:cubicBezTo>
                  <a:cubicBezTo>
                    <a:pt x="12052" y="17239"/>
                    <a:pt x="12074" y="17233"/>
                    <a:pt x="12080" y="17232"/>
                  </a:cubicBezTo>
                  <a:cubicBezTo>
                    <a:pt x="12087" y="17231"/>
                    <a:pt x="12086" y="17197"/>
                    <a:pt x="12089" y="17168"/>
                  </a:cubicBezTo>
                  <a:cubicBezTo>
                    <a:pt x="12092" y="17145"/>
                    <a:pt x="12064" y="17147"/>
                    <a:pt x="12049" y="17149"/>
                  </a:cubicBezTo>
                  <a:lnTo>
                    <a:pt x="12050" y="17129"/>
                  </a:lnTo>
                  <a:lnTo>
                    <a:pt x="12052" y="17120"/>
                  </a:lnTo>
                  <a:lnTo>
                    <a:pt x="12055" y="17120"/>
                  </a:lnTo>
                  <a:lnTo>
                    <a:pt x="12057" y="17123"/>
                  </a:lnTo>
                  <a:lnTo>
                    <a:pt x="12058" y="17130"/>
                  </a:lnTo>
                  <a:lnTo>
                    <a:pt x="12060" y="17135"/>
                  </a:lnTo>
                  <a:lnTo>
                    <a:pt x="12062" y="17131"/>
                  </a:lnTo>
                  <a:lnTo>
                    <a:pt x="12065" y="17126"/>
                  </a:lnTo>
                  <a:lnTo>
                    <a:pt x="12064" y="17117"/>
                  </a:lnTo>
                  <a:lnTo>
                    <a:pt x="12054" y="17101"/>
                  </a:lnTo>
                  <a:lnTo>
                    <a:pt x="12054" y="17097"/>
                  </a:lnTo>
                  <a:lnTo>
                    <a:pt x="12048" y="17080"/>
                  </a:lnTo>
                  <a:lnTo>
                    <a:pt x="12050" y="17071"/>
                  </a:lnTo>
                  <a:lnTo>
                    <a:pt x="12052" y="17066"/>
                  </a:lnTo>
                  <a:lnTo>
                    <a:pt x="12057" y="17070"/>
                  </a:lnTo>
                  <a:lnTo>
                    <a:pt x="12063" y="17082"/>
                  </a:lnTo>
                  <a:lnTo>
                    <a:pt x="12066" y="17109"/>
                  </a:lnTo>
                  <a:lnTo>
                    <a:pt x="12069" y="17108"/>
                  </a:lnTo>
                  <a:lnTo>
                    <a:pt x="12071" y="17103"/>
                  </a:lnTo>
                  <a:lnTo>
                    <a:pt x="12078" y="17085"/>
                  </a:lnTo>
                  <a:lnTo>
                    <a:pt x="12080" y="17100"/>
                  </a:lnTo>
                  <a:lnTo>
                    <a:pt x="12085" y="17120"/>
                  </a:lnTo>
                  <a:lnTo>
                    <a:pt x="12087" y="17120"/>
                  </a:lnTo>
                  <a:lnTo>
                    <a:pt x="12088" y="17108"/>
                  </a:lnTo>
                  <a:lnTo>
                    <a:pt x="12081" y="17116"/>
                  </a:lnTo>
                  <a:lnTo>
                    <a:pt x="12086" y="17113"/>
                  </a:lnTo>
                  <a:lnTo>
                    <a:pt x="12091" y="17106"/>
                  </a:lnTo>
                  <a:lnTo>
                    <a:pt x="12093" y="17105"/>
                  </a:lnTo>
                  <a:lnTo>
                    <a:pt x="12095" y="17096"/>
                  </a:lnTo>
                  <a:lnTo>
                    <a:pt x="12095" y="17083"/>
                  </a:lnTo>
                  <a:lnTo>
                    <a:pt x="12101" y="17059"/>
                  </a:lnTo>
                  <a:lnTo>
                    <a:pt x="12110" y="17040"/>
                  </a:lnTo>
                  <a:lnTo>
                    <a:pt x="12112" y="17031"/>
                  </a:lnTo>
                  <a:lnTo>
                    <a:pt x="12112" y="17018"/>
                  </a:lnTo>
                  <a:lnTo>
                    <a:pt x="12111" y="17005"/>
                  </a:lnTo>
                  <a:lnTo>
                    <a:pt x="12107" y="16970"/>
                  </a:lnTo>
                  <a:lnTo>
                    <a:pt x="12106" y="16948"/>
                  </a:lnTo>
                  <a:lnTo>
                    <a:pt x="12104" y="16944"/>
                  </a:lnTo>
                  <a:lnTo>
                    <a:pt x="12085" y="16925"/>
                  </a:lnTo>
                  <a:lnTo>
                    <a:pt x="12080" y="16921"/>
                  </a:lnTo>
                  <a:lnTo>
                    <a:pt x="12075" y="16917"/>
                  </a:lnTo>
                  <a:lnTo>
                    <a:pt x="12065" y="16910"/>
                  </a:lnTo>
                  <a:lnTo>
                    <a:pt x="12065" y="16906"/>
                  </a:lnTo>
                  <a:lnTo>
                    <a:pt x="12062" y="16902"/>
                  </a:lnTo>
                  <a:lnTo>
                    <a:pt x="12066" y="16883"/>
                  </a:lnTo>
                  <a:lnTo>
                    <a:pt x="12066" y="16870"/>
                  </a:lnTo>
                  <a:lnTo>
                    <a:pt x="12062" y="16853"/>
                  </a:lnTo>
                  <a:lnTo>
                    <a:pt x="12060" y="16854"/>
                  </a:lnTo>
                  <a:lnTo>
                    <a:pt x="12033" y="16837"/>
                  </a:lnTo>
                  <a:lnTo>
                    <a:pt x="12005" y="16820"/>
                  </a:lnTo>
                  <a:lnTo>
                    <a:pt x="12005" y="16816"/>
                  </a:lnTo>
                  <a:lnTo>
                    <a:pt x="12029" y="16811"/>
                  </a:lnTo>
                  <a:lnTo>
                    <a:pt x="12042" y="16810"/>
                  </a:lnTo>
                  <a:lnTo>
                    <a:pt x="12051" y="16818"/>
                  </a:lnTo>
                  <a:lnTo>
                    <a:pt x="12056" y="16827"/>
                  </a:lnTo>
                  <a:lnTo>
                    <a:pt x="12060" y="16831"/>
                  </a:lnTo>
                  <a:lnTo>
                    <a:pt x="12065" y="16822"/>
                  </a:lnTo>
                  <a:lnTo>
                    <a:pt x="12068" y="16821"/>
                  </a:lnTo>
                  <a:lnTo>
                    <a:pt x="12071" y="16821"/>
                  </a:lnTo>
                  <a:lnTo>
                    <a:pt x="12076" y="16829"/>
                  </a:lnTo>
                  <a:lnTo>
                    <a:pt x="12079" y="16828"/>
                  </a:lnTo>
                  <a:lnTo>
                    <a:pt x="12081" y="16824"/>
                  </a:lnTo>
                  <a:lnTo>
                    <a:pt x="12085" y="16806"/>
                  </a:lnTo>
                  <a:lnTo>
                    <a:pt x="12090" y="16801"/>
                  </a:lnTo>
                  <a:lnTo>
                    <a:pt x="12099" y="16795"/>
                  </a:lnTo>
                  <a:lnTo>
                    <a:pt x="12107" y="16794"/>
                  </a:lnTo>
                  <a:lnTo>
                    <a:pt x="12114" y="16793"/>
                  </a:lnTo>
                  <a:lnTo>
                    <a:pt x="12119" y="16796"/>
                  </a:lnTo>
                  <a:lnTo>
                    <a:pt x="12120" y="16801"/>
                  </a:lnTo>
                  <a:lnTo>
                    <a:pt x="12122" y="16809"/>
                  </a:lnTo>
                  <a:lnTo>
                    <a:pt x="12125" y="16813"/>
                  </a:lnTo>
                  <a:lnTo>
                    <a:pt x="12132" y="16817"/>
                  </a:lnTo>
                  <a:lnTo>
                    <a:pt x="12145" y="16819"/>
                  </a:lnTo>
                  <a:lnTo>
                    <a:pt x="12147" y="16819"/>
                  </a:lnTo>
                  <a:lnTo>
                    <a:pt x="12152" y="16814"/>
                  </a:lnTo>
                  <a:lnTo>
                    <a:pt x="12157" y="16818"/>
                  </a:lnTo>
                  <a:lnTo>
                    <a:pt x="12160" y="16822"/>
                  </a:lnTo>
                  <a:lnTo>
                    <a:pt x="12167" y="16829"/>
                  </a:lnTo>
                  <a:lnTo>
                    <a:pt x="12172" y="16833"/>
                  </a:lnTo>
                  <a:lnTo>
                    <a:pt x="12175" y="16833"/>
                  </a:lnTo>
                  <a:lnTo>
                    <a:pt x="12182" y="16827"/>
                  </a:lnTo>
                  <a:lnTo>
                    <a:pt x="12199" y="16829"/>
                  </a:lnTo>
                  <a:lnTo>
                    <a:pt x="12214" y="16832"/>
                  </a:lnTo>
                  <a:lnTo>
                    <a:pt x="12220" y="16836"/>
                  </a:lnTo>
                  <a:lnTo>
                    <a:pt x="12224" y="16839"/>
                  </a:lnTo>
                  <a:lnTo>
                    <a:pt x="12227" y="16822"/>
                  </a:lnTo>
                  <a:lnTo>
                    <a:pt x="12230" y="16801"/>
                  </a:lnTo>
                  <a:lnTo>
                    <a:pt x="12232" y="16801"/>
                  </a:lnTo>
                  <a:lnTo>
                    <a:pt x="12239" y="16821"/>
                  </a:lnTo>
                  <a:lnTo>
                    <a:pt x="12249" y="16829"/>
                  </a:lnTo>
                  <a:lnTo>
                    <a:pt x="12251" y="16834"/>
                  </a:lnTo>
                  <a:lnTo>
                    <a:pt x="12257" y="16841"/>
                  </a:lnTo>
                  <a:lnTo>
                    <a:pt x="12260" y="16855"/>
                  </a:lnTo>
                  <a:lnTo>
                    <a:pt x="12262" y="16860"/>
                  </a:lnTo>
                  <a:lnTo>
                    <a:pt x="12267" y="16859"/>
                  </a:lnTo>
                  <a:lnTo>
                    <a:pt x="12277" y="16853"/>
                  </a:lnTo>
                  <a:lnTo>
                    <a:pt x="12291" y="16851"/>
                  </a:lnTo>
                  <a:lnTo>
                    <a:pt x="12294" y="16856"/>
                  </a:lnTo>
                  <a:lnTo>
                    <a:pt x="12297" y="16860"/>
                  </a:lnTo>
                  <a:lnTo>
                    <a:pt x="12300" y="16868"/>
                  </a:lnTo>
                  <a:lnTo>
                    <a:pt x="12307" y="16832"/>
                  </a:lnTo>
                  <a:lnTo>
                    <a:pt x="12315" y="16801"/>
                  </a:lnTo>
                  <a:lnTo>
                    <a:pt x="12317" y="16801"/>
                  </a:lnTo>
                  <a:lnTo>
                    <a:pt x="12322" y="16839"/>
                  </a:lnTo>
                  <a:lnTo>
                    <a:pt x="12327" y="16858"/>
                  </a:lnTo>
                  <a:lnTo>
                    <a:pt x="12332" y="16871"/>
                  </a:lnTo>
                  <a:lnTo>
                    <a:pt x="12335" y="16880"/>
                  </a:lnTo>
                  <a:lnTo>
                    <a:pt x="12335" y="16891"/>
                  </a:lnTo>
                  <a:lnTo>
                    <a:pt x="12340" y="16926"/>
                  </a:lnTo>
                  <a:lnTo>
                    <a:pt x="12345" y="16960"/>
                  </a:lnTo>
                  <a:lnTo>
                    <a:pt x="12348" y="16960"/>
                  </a:lnTo>
                  <a:lnTo>
                    <a:pt x="12357" y="16961"/>
                  </a:lnTo>
                  <a:lnTo>
                    <a:pt x="12367" y="16960"/>
                  </a:lnTo>
                  <a:lnTo>
                    <a:pt x="12369" y="16960"/>
                  </a:lnTo>
                  <a:lnTo>
                    <a:pt x="12369" y="16920"/>
                  </a:lnTo>
                  <a:lnTo>
                    <a:pt x="12372" y="16898"/>
                  </a:lnTo>
                  <a:lnTo>
                    <a:pt x="12371" y="16885"/>
                  </a:lnTo>
                  <a:lnTo>
                    <a:pt x="12374" y="16880"/>
                  </a:lnTo>
                  <a:lnTo>
                    <a:pt x="12379" y="16881"/>
                  </a:lnTo>
                  <a:lnTo>
                    <a:pt x="12386" y="16883"/>
                  </a:lnTo>
                  <a:lnTo>
                    <a:pt x="12391" y="16877"/>
                  </a:lnTo>
                  <a:lnTo>
                    <a:pt x="12403" y="16862"/>
                  </a:lnTo>
                  <a:lnTo>
                    <a:pt x="12412" y="16857"/>
                  </a:lnTo>
                  <a:lnTo>
                    <a:pt x="12415" y="16829"/>
                  </a:lnTo>
                  <a:lnTo>
                    <a:pt x="12417" y="16801"/>
                  </a:lnTo>
                  <a:lnTo>
                    <a:pt x="12420" y="16801"/>
                  </a:lnTo>
                  <a:lnTo>
                    <a:pt x="12420" y="16824"/>
                  </a:lnTo>
                  <a:lnTo>
                    <a:pt x="12417" y="16829"/>
                  </a:lnTo>
                  <a:lnTo>
                    <a:pt x="12419" y="16815"/>
                  </a:lnTo>
                  <a:lnTo>
                    <a:pt x="12424" y="16801"/>
                  </a:lnTo>
                  <a:lnTo>
                    <a:pt x="12426" y="16801"/>
                  </a:lnTo>
                  <a:lnTo>
                    <a:pt x="12428" y="16816"/>
                  </a:lnTo>
                  <a:lnTo>
                    <a:pt x="12429" y="16829"/>
                  </a:lnTo>
                  <a:lnTo>
                    <a:pt x="12438" y="16837"/>
                  </a:lnTo>
                  <a:lnTo>
                    <a:pt x="12450" y="16846"/>
                  </a:lnTo>
                  <a:lnTo>
                    <a:pt x="12450" y="16850"/>
                  </a:lnTo>
                  <a:lnTo>
                    <a:pt x="12443" y="16854"/>
                  </a:lnTo>
                  <a:lnTo>
                    <a:pt x="12443" y="16862"/>
                  </a:lnTo>
                  <a:lnTo>
                    <a:pt x="12455" y="16869"/>
                  </a:lnTo>
                  <a:lnTo>
                    <a:pt x="12466" y="16867"/>
                  </a:lnTo>
                  <a:lnTo>
                    <a:pt x="12468" y="16866"/>
                  </a:lnTo>
                  <a:lnTo>
                    <a:pt x="12479" y="16843"/>
                  </a:lnTo>
                  <a:lnTo>
                    <a:pt x="12488" y="16828"/>
                  </a:lnTo>
                  <a:lnTo>
                    <a:pt x="12499" y="16813"/>
                  </a:lnTo>
                  <a:lnTo>
                    <a:pt x="12504" y="16808"/>
                  </a:lnTo>
                  <a:lnTo>
                    <a:pt x="12509" y="16816"/>
                  </a:lnTo>
                  <a:lnTo>
                    <a:pt x="12519" y="16815"/>
                  </a:lnTo>
                  <a:lnTo>
                    <a:pt x="12524" y="16818"/>
                  </a:lnTo>
                  <a:lnTo>
                    <a:pt x="12527" y="16823"/>
                  </a:lnTo>
                  <a:lnTo>
                    <a:pt x="12527" y="16836"/>
                  </a:lnTo>
                  <a:lnTo>
                    <a:pt x="12528" y="16854"/>
                  </a:lnTo>
                  <a:lnTo>
                    <a:pt x="12531" y="16858"/>
                  </a:lnTo>
                  <a:lnTo>
                    <a:pt x="12533" y="16862"/>
                  </a:lnTo>
                  <a:lnTo>
                    <a:pt x="12543" y="16860"/>
                  </a:lnTo>
                  <a:lnTo>
                    <a:pt x="12553" y="16859"/>
                  </a:lnTo>
                  <a:lnTo>
                    <a:pt x="12555" y="16854"/>
                  </a:lnTo>
                  <a:lnTo>
                    <a:pt x="12555" y="16850"/>
                  </a:lnTo>
                  <a:lnTo>
                    <a:pt x="12554" y="16841"/>
                  </a:lnTo>
                  <a:lnTo>
                    <a:pt x="12561" y="16827"/>
                  </a:lnTo>
                  <a:lnTo>
                    <a:pt x="12568" y="16821"/>
                  </a:lnTo>
                  <a:lnTo>
                    <a:pt x="12570" y="16817"/>
                  </a:lnTo>
                  <a:lnTo>
                    <a:pt x="12578" y="16816"/>
                  </a:lnTo>
                  <a:lnTo>
                    <a:pt x="12580" y="16816"/>
                  </a:lnTo>
                  <a:lnTo>
                    <a:pt x="12585" y="16823"/>
                  </a:lnTo>
                  <a:lnTo>
                    <a:pt x="12591" y="16827"/>
                  </a:lnTo>
                  <a:lnTo>
                    <a:pt x="12593" y="16831"/>
                  </a:lnTo>
                  <a:lnTo>
                    <a:pt x="12596" y="16835"/>
                  </a:lnTo>
                  <a:lnTo>
                    <a:pt x="12599" y="16844"/>
                  </a:lnTo>
                  <a:lnTo>
                    <a:pt x="12594" y="16849"/>
                  </a:lnTo>
                  <a:lnTo>
                    <a:pt x="12594" y="16853"/>
                  </a:lnTo>
                  <a:lnTo>
                    <a:pt x="12595" y="16862"/>
                  </a:lnTo>
                  <a:lnTo>
                    <a:pt x="12600" y="16870"/>
                  </a:lnTo>
                  <a:lnTo>
                    <a:pt x="12603" y="16878"/>
                  </a:lnTo>
                  <a:lnTo>
                    <a:pt x="12608" y="16922"/>
                  </a:lnTo>
                  <a:lnTo>
                    <a:pt x="12611" y="16960"/>
                  </a:lnTo>
                  <a:lnTo>
                    <a:pt x="12614" y="16960"/>
                  </a:lnTo>
                  <a:lnTo>
                    <a:pt x="12618" y="16929"/>
                  </a:lnTo>
                  <a:lnTo>
                    <a:pt x="12621" y="16918"/>
                  </a:lnTo>
                  <a:lnTo>
                    <a:pt x="12621" y="16914"/>
                  </a:lnTo>
                  <a:lnTo>
                    <a:pt x="12619" y="16919"/>
                  </a:lnTo>
                  <a:lnTo>
                    <a:pt x="12624" y="16921"/>
                  </a:lnTo>
                  <a:lnTo>
                    <a:pt x="12632" y="16924"/>
                  </a:lnTo>
                  <a:lnTo>
                    <a:pt x="12635" y="16927"/>
                  </a:lnTo>
                  <a:lnTo>
                    <a:pt x="12635" y="16931"/>
                  </a:lnTo>
                  <a:lnTo>
                    <a:pt x="12633" y="16940"/>
                  </a:lnTo>
                  <a:lnTo>
                    <a:pt x="12640" y="16944"/>
                  </a:lnTo>
                  <a:lnTo>
                    <a:pt x="12643" y="16948"/>
                  </a:lnTo>
                  <a:lnTo>
                    <a:pt x="12643" y="16952"/>
                  </a:lnTo>
                  <a:lnTo>
                    <a:pt x="12644" y="16970"/>
                  </a:lnTo>
                  <a:lnTo>
                    <a:pt x="12650" y="16986"/>
                  </a:lnTo>
                  <a:lnTo>
                    <a:pt x="12658" y="17020"/>
                  </a:lnTo>
                  <a:lnTo>
                    <a:pt x="12668" y="17059"/>
                  </a:lnTo>
                  <a:lnTo>
                    <a:pt x="12668" y="17068"/>
                  </a:lnTo>
                  <a:lnTo>
                    <a:pt x="12673" y="17071"/>
                  </a:lnTo>
                  <a:lnTo>
                    <a:pt x="12678" y="17084"/>
                  </a:lnTo>
                  <a:lnTo>
                    <a:pt x="12679" y="17097"/>
                  </a:lnTo>
                  <a:lnTo>
                    <a:pt x="12687" y="17113"/>
                  </a:lnTo>
                  <a:lnTo>
                    <a:pt x="12693" y="17126"/>
                  </a:lnTo>
                  <a:lnTo>
                    <a:pt x="12701" y="17142"/>
                  </a:lnTo>
                  <a:lnTo>
                    <a:pt x="12706" y="17159"/>
                  </a:lnTo>
                  <a:lnTo>
                    <a:pt x="12707" y="17168"/>
                  </a:lnTo>
                  <a:lnTo>
                    <a:pt x="12704" y="17173"/>
                  </a:lnTo>
                  <a:lnTo>
                    <a:pt x="12705" y="17182"/>
                  </a:lnTo>
                  <a:lnTo>
                    <a:pt x="12707" y="17186"/>
                  </a:lnTo>
                  <a:lnTo>
                    <a:pt x="12715" y="17197"/>
                  </a:lnTo>
                  <a:lnTo>
                    <a:pt x="12718" y="17202"/>
                  </a:lnTo>
                  <a:lnTo>
                    <a:pt x="12719" y="17219"/>
                  </a:lnTo>
                  <a:lnTo>
                    <a:pt x="12727" y="17240"/>
                  </a:lnTo>
                  <a:lnTo>
                    <a:pt x="12732" y="17248"/>
                  </a:lnTo>
                  <a:lnTo>
                    <a:pt x="12740" y="17256"/>
                  </a:lnTo>
                  <a:lnTo>
                    <a:pt x="12745" y="17260"/>
                  </a:lnTo>
                  <a:lnTo>
                    <a:pt x="12753" y="17268"/>
                  </a:lnTo>
                  <a:lnTo>
                    <a:pt x="12753" y="17277"/>
                  </a:lnTo>
                  <a:lnTo>
                    <a:pt x="12753" y="17280"/>
                  </a:lnTo>
                  <a:lnTo>
                    <a:pt x="12751" y="17285"/>
                  </a:lnTo>
                  <a:lnTo>
                    <a:pt x="12749" y="17290"/>
                  </a:lnTo>
                  <a:lnTo>
                    <a:pt x="12752" y="17294"/>
                  </a:lnTo>
                  <a:lnTo>
                    <a:pt x="12764" y="17297"/>
                  </a:lnTo>
                  <a:lnTo>
                    <a:pt x="12780" y="17312"/>
                  </a:lnTo>
                  <a:lnTo>
                    <a:pt x="12787" y="17320"/>
                  </a:lnTo>
                  <a:lnTo>
                    <a:pt x="12795" y="17336"/>
                  </a:lnTo>
                  <a:lnTo>
                    <a:pt x="12806" y="17353"/>
                  </a:lnTo>
                  <a:lnTo>
                    <a:pt x="12826" y="17363"/>
                  </a:lnTo>
                  <a:lnTo>
                    <a:pt x="12844" y="17378"/>
                  </a:lnTo>
                  <a:lnTo>
                    <a:pt x="12859" y="17376"/>
                  </a:lnTo>
                  <a:lnTo>
                    <a:pt x="12876" y="17369"/>
                  </a:lnTo>
                  <a:lnTo>
                    <a:pt x="12885" y="17368"/>
                  </a:lnTo>
                  <a:lnTo>
                    <a:pt x="12900" y="17366"/>
                  </a:lnTo>
                  <a:lnTo>
                    <a:pt x="12917" y="17364"/>
                  </a:lnTo>
                  <a:lnTo>
                    <a:pt x="12936" y="17357"/>
                  </a:lnTo>
                  <a:lnTo>
                    <a:pt x="12939" y="17356"/>
                  </a:lnTo>
                  <a:lnTo>
                    <a:pt x="12944" y="17351"/>
                  </a:lnTo>
                  <a:lnTo>
                    <a:pt x="12951" y="17336"/>
                  </a:lnTo>
                  <a:lnTo>
                    <a:pt x="12962" y="17322"/>
                  </a:lnTo>
                  <a:lnTo>
                    <a:pt x="12967" y="17321"/>
                  </a:lnTo>
                  <a:lnTo>
                    <a:pt x="12994" y="17313"/>
                  </a:lnTo>
                  <a:lnTo>
                    <a:pt x="13025" y="17295"/>
                  </a:lnTo>
                  <a:lnTo>
                    <a:pt x="13037" y="17289"/>
                  </a:lnTo>
                  <a:lnTo>
                    <a:pt x="13041" y="17284"/>
                  </a:lnTo>
                  <a:lnTo>
                    <a:pt x="13051" y="17278"/>
                  </a:lnTo>
                  <a:lnTo>
                    <a:pt x="13066" y="17277"/>
                  </a:lnTo>
                  <a:lnTo>
                    <a:pt x="13068" y="17276"/>
                  </a:lnTo>
                  <a:lnTo>
                    <a:pt x="13074" y="17284"/>
                  </a:lnTo>
                  <a:lnTo>
                    <a:pt x="13079" y="17284"/>
                  </a:lnTo>
                  <a:lnTo>
                    <a:pt x="13081" y="17283"/>
                  </a:lnTo>
                  <a:lnTo>
                    <a:pt x="13083" y="17274"/>
                  </a:lnTo>
                  <a:lnTo>
                    <a:pt x="13088" y="17273"/>
                  </a:lnTo>
                  <a:lnTo>
                    <a:pt x="13095" y="17277"/>
                  </a:lnTo>
                  <a:lnTo>
                    <a:pt x="13101" y="17284"/>
                  </a:lnTo>
                  <a:lnTo>
                    <a:pt x="13104" y="17302"/>
                  </a:lnTo>
                  <a:lnTo>
                    <a:pt x="13102" y="17315"/>
                  </a:lnTo>
                  <a:lnTo>
                    <a:pt x="13098" y="17325"/>
                  </a:lnTo>
                  <a:lnTo>
                    <a:pt x="13089" y="17348"/>
                  </a:lnTo>
                  <a:lnTo>
                    <a:pt x="13082" y="17367"/>
                  </a:lnTo>
                  <a:lnTo>
                    <a:pt x="13080" y="17376"/>
                  </a:lnTo>
                  <a:lnTo>
                    <a:pt x="13083" y="17380"/>
                  </a:lnTo>
                  <a:lnTo>
                    <a:pt x="13085" y="17384"/>
                  </a:lnTo>
                  <a:lnTo>
                    <a:pt x="13091" y="17388"/>
                  </a:lnTo>
                  <a:lnTo>
                    <a:pt x="13096" y="17396"/>
                  </a:lnTo>
                  <a:lnTo>
                    <a:pt x="13098" y="17400"/>
                  </a:lnTo>
                  <a:lnTo>
                    <a:pt x="13099" y="17404"/>
                  </a:lnTo>
                  <a:lnTo>
                    <a:pt x="13094" y="17418"/>
                  </a:lnTo>
                  <a:lnTo>
                    <a:pt x="13093" y="17436"/>
                  </a:lnTo>
                  <a:lnTo>
                    <a:pt x="13088" y="17450"/>
                  </a:lnTo>
                  <a:lnTo>
                    <a:pt x="13086" y="17454"/>
                  </a:lnTo>
                  <a:lnTo>
                    <a:pt x="13079" y="17451"/>
                  </a:lnTo>
                  <a:lnTo>
                    <a:pt x="13076" y="17456"/>
                  </a:lnTo>
                  <a:lnTo>
                    <a:pt x="13074" y="17465"/>
                  </a:lnTo>
                  <a:lnTo>
                    <a:pt x="13072" y="17474"/>
                  </a:lnTo>
                  <a:lnTo>
                    <a:pt x="13075" y="17478"/>
                  </a:lnTo>
                  <a:lnTo>
                    <a:pt x="13077" y="17486"/>
                  </a:lnTo>
                  <a:lnTo>
                    <a:pt x="13072" y="17490"/>
                  </a:lnTo>
                  <a:lnTo>
                    <a:pt x="13072" y="17495"/>
                  </a:lnTo>
                  <a:lnTo>
                    <a:pt x="13074" y="17517"/>
                  </a:lnTo>
                  <a:lnTo>
                    <a:pt x="13075" y="17544"/>
                  </a:lnTo>
                  <a:lnTo>
                    <a:pt x="13077" y="17553"/>
                  </a:lnTo>
                  <a:lnTo>
                    <a:pt x="13080" y="17557"/>
                  </a:lnTo>
                  <a:lnTo>
                    <a:pt x="13093" y="17568"/>
                  </a:lnTo>
                  <a:lnTo>
                    <a:pt x="13099" y="17576"/>
                  </a:lnTo>
                  <a:lnTo>
                    <a:pt x="13102" y="17585"/>
                  </a:lnTo>
                  <a:lnTo>
                    <a:pt x="13105" y="17598"/>
                  </a:lnTo>
                  <a:lnTo>
                    <a:pt x="13107" y="17602"/>
                  </a:lnTo>
                  <a:lnTo>
                    <a:pt x="13115" y="17605"/>
                  </a:lnTo>
                  <a:lnTo>
                    <a:pt x="13125" y="17604"/>
                  </a:lnTo>
                  <a:lnTo>
                    <a:pt x="13137" y="17615"/>
                  </a:lnTo>
                  <a:lnTo>
                    <a:pt x="13148" y="17623"/>
                  </a:lnTo>
                  <a:lnTo>
                    <a:pt x="13155" y="17630"/>
                  </a:lnTo>
                  <a:lnTo>
                    <a:pt x="13161" y="17638"/>
                  </a:lnTo>
                  <a:lnTo>
                    <a:pt x="13168" y="17650"/>
                  </a:lnTo>
                  <a:lnTo>
                    <a:pt x="13179" y="17657"/>
                  </a:lnTo>
                  <a:lnTo>
                    <a:pt x="13184" y="17670"/>
                  </a:lnTo>
                  <a:lnTo>
                    <a:pt x="13190" y="17687"/>
                  </a:lnTo>
                  <a:lnTo>
                    <a:pt x="13195" y="17691"/>
                  </a:lnTo>
                  <a:lnTo>
                    <a:pt x="13200" y="17695"/>
                  </a:lnTo>
                  <a:lnTo>
                    <a:pt x="13213" y="17706"/>
                  </a:lnTo>
                  <a:lnTo>
                    <a:pt x="13221" y="17718"/>
                  </a:lnTo>
                  <a:lnTo>
                    <a:pt x="13224" y="17735"/>
                  </a:lnTo>
                  <a:lnTo>
                    <a:pt x="13227" y="17748"/>
                  </a:lnTo>
                  <a:lnTo>
                    <a:pt x="13225" y="17757"/>
                  </a:lnTo>
                  <a:lnTo>
                    <a:pt x="13220" y="17766"/>
                  </a:lnTo>
                  <a:lnTo>
                    <a:pt x="13214" y="17785"/>
                  </a:lnTo>
                  <a:lnTo>
                    <a:pt x="13203" y="17827"/>
                  </a:lnTo>
                  <a:lnTo>
                    <a:pt x="13197" y="17858"/>
                  </a:lnTo>
                  <a:lnTo>
                    <a:pt x="13195" y="17872"/>
                  </a:lnTo>
                  <a:lnTo>
                    <a:pt x="13198" y="17875"/>
                  </a:lnTo>
                  <a:lnTo>
                    <a:pt x="13206" y="17888"/>
                  </a:lnTo>
                  <a:lnTo>
                    <a:pt x="13206" y="17892"/>
                  </a:lnTo>
                  <a:lnTo>
                    <a:pt x="13205" y="17910"/>
                  </a:lnTo>
                  <a:lnTo>
                    <a:pt x="13193" y="17942"/>
                  </a:lnTo>
                  <a:lnTo>
                    <a:pt x="13192" y="17969"/>
                  </a:lnTo>
                  <a:lnTo>
                    <a:pt x="13196" y="17999"/>
                  </a:lnTo>
                  <a:lnTo>
                    <a:pt x="13204" y="18007"/>
                  </a:lnTo>
                  <a:lnTo>
                    <a:pt x="13211" y="18011"/>
                  </a:lnTo>
                  <a:lnTo>
                    <a:pt x="13216" y="18006"/>
                  </a:lnTo>
                  <a:lnTo>
                    <a:pt x="13221" y="18000"/>
                  </a:lnTo>
                  <a:lnTo>
                    <a:pt x="13228" y="17999"/>
                  </a:lnTo>
                  <a:lnTo>
                    <a:pt x="13234" y="18007"/>
                  </a:lnTo>
                  <a:lnTo>
                    <a:pt x="13237" y="18024"/>
                  </a:lnTo>
                  <a:lnTo>
                    <a:pt x="13245" y="18041"/>
                  </a:lnTo>
                  <a:lnTo>
                    <a:pt x="13250" y="18045"/>
                  </a:lnTo>
                  <a:lnTo>
                    <a:pt x="13252" y="18049"/>
                  </a:lnTo>
                  <a:lnTo>
                    <a:pt x="13257" y="18044"/>
                  </a:lnTo>
                  <a:lnTo>
                    <a:pt x="13257" y="18039"/>
                  </a:lnTo>
                  <a:lnTo>
                    <a:pt x="13257" y="18031"/>
                  </a:lnTo>
                  <a:lnTo>
                    <a:pt x="13251" y="18023"/>
                  </a:lnTo>
                  <a:lnTo>
                    <a:pt x="13253" y="18013"/>
                  </a:lnTo>
                  <a:lnTo>
                    <a:pt x="13258" y="18008"/>
                  </a:lnTo>
                  <a:lnTo>
                    <a:pt x="13261" y="18008"/>
                  </a:lnTo>
                  <a:lnTo>
                    <a:pt x="13268" y="18011"/>
                  </a:lnTo>
                  <a:lnTo>
                    <a:pt x="13273" y="18011"/>
                  </a:lnTo>
                  <a:lnTo>
                    <a:pt x="13282" y="18000"/>
                  </a:lnTo>
                  <a:lnTo>
                    <a:pt x="13292" y="17999"/>
                  </a:lnTo>
                  <a:lnTo>
                    <a:pt x="13299" y="17998"/>
                  </a:lnTo>
                  <a:lnTo>
                    <a:pt x="13312" y="18009"/>
                  </a:lnTo>
                  <a:lnTo>
                    <a:pt x="13325" y="18021"/>
                  </a:lnTo>
                  <a:lnTo>
                    <a:pt x="13330" y="18029"/>
                  </a:lnTo>
                  <a:lnTo>
                    <a:pt x="13331" y="18038"/>
                  </a:lnTo>
                  <a:lnTo>
                    <a:pt x="13327" y="18056"/>
                  </a:lnTo>
                  <a:lnTo>
                    <a:pt x="13323" y="18074"/>
                  </a:lnTo>
                  <a:lnTo>
                    <a:pt x="13318" y="18079"/>
                  </a:lnTo>
                  <a:lnTo>
                    <a:pt x="13313" y="18080"/>
                  </a:lnTo>
                  <a:lnTo>
                    <a:pt x="13308" y="18072"/>
                  </a:lnTo>
                  <a:lnTo>
                    <a:pt x="13305" y="18063"/>
                  </a:lnTo>
                  <a:lnTo>
                    <a:pt x="13300" y="18064"/>
                  </a:lnTo>
                  <a:lnTo>
                    <a:pt x="13293" y="18074"/>
                  </a:lnTo>
                  <a:lnTo>
                    <a:pt x="13286" y="18084"/>
                  </a:lnTo>
                  <a:lnTo>
                    <a:pt x="13281" y="18089"/>
                  </a:lnTo>
                  <a:lnTo>
                    <a:pt x="13279" y="18098"/>
                  </a:lnTo>
                  <a:lnTo>
                    <a:pt x="13282" y="18106"/>
                  </a:lnTo>
                  <a:lnTo>
                    <a:pt x="13285" y="18119"/>
                  </a:lnTo>
                  <a:lnTo>
                    <a:pt x="13283" y="18137"/>
                  </a:lnTo>
                  <a:lnTo>
                    <a:pt x="13284" y="18150"/>
                  </a:lnTo>
                  <a:lnTo>
                    <a:pt x="13282" y="18155"/>
                  </a:lnTo>
                  <a:lnTo>
                    <a:pt x="13277" y="18156"/>
                  </a:lnTo>
                  <a:lnTo>
                    <a:pt x="13277" y="18160"/>
                  </a:lnTo>
                  <a:lnTo>
                    <a:pt x="13277" y="18168"/>
                  </a:lnTo>
                  <a:lnTo>
                    <a:pt x="13278" y="18178"/>
                  </a:lnTo>
                  <a:lnTo>
                    <a:pt x="13281" y="18186"/>
                  </a:lnTo>
                  <a:lnTo>
                    <a:pt x="13283" y="18190"/>
                  </a:lnTo>
                  <a:lnTo>
                    <a:pt x="13288" y="18190"/>
                  </a:lnTo>
                  <a:lnTo>
                    <a:pt x="13293" y="18189"/>
                  </a:lnTo>
                  <a:lnTo>
                    <a:pt x="13295" y="18184"/>
                  </a:lnTo>
                  <a:lnTo>
                    <a:pt x="13298" y="18179"/>
                  </a:lnTo>
                  <a:lnTo>
                    <a:pt x="13315" y="18153"/>
                  </a:lnTo>
                  <a:lnTo>
                    <a:pt x="13339" y="18135"/>
                  </a:lnTo>
                  <a:lnTo>
                    <a:pt x="13339" y="18130"/>
                  </a:lnTo>
                  <a:lnTo>
                    <a:pt x="13332" y="18138"/>
                  </a:lnTo>
                  <a:lnTo>
                    <a:pt x="13330" y="18145"/>
                  </a:lnTo>
                  <a:lnTo>
                    <a:pt x="13328" y="18154"/>
                  </a:lnTo>
                  <a:lnTo>
                    <a:pt x="13329" y="18158"/>
                  </a:lnTo>
                  <a:lnTo>
                    <a:pt x="13328" y="18171"/>
                  </a:lnTo>
                  <a:lnTo>
                    <a:pt x="13328" y="18179"/>
                  </a:lnTo>
                  <a:lnTo>
                    <a:pt x="13321" y="18194"/>
                  </a:lnTo>
                  <a:lnTo>
                    <a:pt x="13311" y="18204"/>
                  </a:lnTo>
                  <a:lnTo>
                    <a:pt x="13300" y="18232"/>
                  </a:lnTo>
                  <a:lnTo>
                    <a:pt x="13292" y="18268"/>
                  </a:lnTo>
                  <a:lnTo>
                    <a:pt x="13290" y="18286"/>
                  </a:lnTo>
                  <a:lnTo>
                    <a:pt x="13289" y="18308"/>
                  </a:lnTo>
                  <a:lnTo>
                    <a:pt x="13291" y="18313"/>
                  </a:lnTo>
                  <a:lnTo>
                    <a:pt x="13299" y="18320"/>
                  </a:lnTo>
                  <a:lnTo>
                    <a:pt x="13307" y="18328"/>
                  </a:lnTo>
                  <a:lnTo>
                    <a:pt x="13309" y="18328"/>
                  </a:lnTo>
                  <a:lnTo>
                    <a:pt x="13312" y="18332"/>
                  </a:lnTo>
                  <a:lnTo>
                    <a:pt x="13312" y="18345"/>
                  </a:lnTo>
                  <a:lnTo>
                    <a:pt x="13317" y="18353"/>
                  </a:lnTo>
                  <a:lnTo>
                    <a:pt x="13320" y="18357"/>
                  </a:lnTo>
                  <a:lnTo>
                    <a:pt x="13325" y="18356"/>
                  </a:lnTo>
                  <a:lnTo>
                    <a:pt x="13327" y="18351"/>
                  </a:lnTo>
                  <a:lnTo>
                    <a:pt x="13329" y="18343"/>
                  </a:lnTo>
                  <a:lnTo>
                    <a:pt x="13329" y="18330"/>
                  </a:lnTo>
                  <a:lnTo>
                    <a:pt x="13338" y="18319"/>
                  </a:lnTo>
                  <a:lnTo>
                    <a:pt x="13347" y="18305"/>
                  </a:lnTo>
                  <a:lnTo>
                    <a:pt x="13357" y="18299"/>
                  </a:lnTo>
                  <a:lnTo>
                    <a:pt x="13364" y="18298"/>
                  </a:lnTo>
                  <a:lnTo>
                    <a:pt x="13379" y="18296"/>
                  </a:lnTo>
                  <a:lnTo>
                    <a:pt x="13386" y="18290"/>
                  </a:lnTo>
                  <a:lnTo>
                    <a:pt x="13391" y="18281"/>
                  </a:lnTo>
                  <a:lnTo>
                    <a:pt x="13395" y="18271"/>
                  </a:lnTo>
                  <a:lnTo>
                    <a:pt x="13400" y="18262"/>
                  </a:lnTo>
                  <a:lnTo>
                    <a:pt x="13407" y="18256"/>
                  </a:lnTo>
                  <a:lnTo>
                    <a:pt x="13412" y="18256"/>
                  </a:lnTo>
                  <a:lnTo>
                    <a:pt x="13422" y="18258"/>
                  </a:lnTo>
                  <a:lnTo>
                    <a:pt x="13425" y="18261"/>
                  </a:lnTo>
                  <a:lnTo>
                    <a:pt x="13421" y="18265"/>
                  </a:lnTo>
                  <a:lnTo>
                    <a:pt x="13413" y="18258"/>
                  </a:lnTo>
                  <a:lnTo>
                    <a:pt x="13410" y="18261"/>
                  </a:lnTo>
                  <a:lnTo>
                    <a:pt x="13405" y="18265"/>
                  </a:lnTo>
                  <a:lnTo>
                    <a:pt x="13399" y="18292"/>
                  </a:lnTo>
                  <a:lnTo>
                    <a:pt x="13397" y="18301"/>
                  </a:lnTo>
                  <a:lnTo>
                    <a:pt x="13391" y="18302"/>
                  </a:lnTo>
                  <a:lnTo>
                    <a:pt x="13392" y="18306"/>
                  </a:lnTo>
                  <a:lnTo>
                    <a:pt x="13395" y="18309"/>
                  </a:lnTo>
                  <a:lnTo>
                    <a:pt x="13402" y="18313"/>
                  </a:lnTo>
                  <a:lnTo>
                    <a:pt x="13407" y="18321"/>
                  </a:lnTo>
                  <a:lnTo>
                    <a:pt x="13418" y="18351"/>
                  </a:lnTo>
                  <a:lnTo>
                    <a:pt x="13433" y="18397"/>
                  </a:lnTo>
                  <a:lnTo>
                    <a:pt x="13436" y="18401"/>
                  </a:lnTo>
                  <a:lnTo>
                    <a:pt x="13438" y="18405"/>
                  </a:lnTo>
                  <a:lnTo>
                    <a:pt x="13452" y="18403"/>
                  </a:lnTo>
                  <a:lnTo>
                    <a:pt x="13453" y="18404"/>
                  </a:lnTo>
                  <a:lnTo>
                    <a:pt x="13458" y="18398"/>
                  </a:lnTo>
                  <a:lnTo>
                    <a:pt x="13466" y="18395"/>
                  </a:lnTo>
                  <a:lnTo>
                    <a:pt x="13468" y="18395"/>
                  </a:lnTo>
                  <a:lnTo>
                    <a:pt x="13480" y="18395"/>
                  </a:lnTo>
                  <a:lnTo>
                    <a:pt x="13497" y="18389"/>
                  </a:lnTo>
                  <a:lnTo>
                    <a:pt x="13504" y="18390"/>
                  </a:lnTo>
                  <a:lnTo>
                    <a:pt x="13511" y="18395"/>
                  </a:lnTo>
                  <a:lnTo>
                    <a:pt x="13514" y="18400"/>
                  </a:lnTo>
                  <a:lnTo>
                    <a:pt x="13517" y="18404"/>
                  </a:lnTo>
                  <a:lnTo>
                    <a:pt x="13517" y="18409"/>
                  </a:lnTo>
                  <a:lnTo>
                    <a:pt x="13520" y="18395"/>
                  </a:lnTo>
                  <a:lnTo>
                    <a:pt x="13522" y="18395"/>
                  </a:lnTo>
                  <a:lnTo>
                    <a:pt x="13539" y="18397"/>
                  </a:lnTo>
                  <a:lnTo>
                    <a:pt x="13549" y="18400"/>
                  </a:lnTo>
                  <a:lnTo>
                    <a:pt x="13535" y="18401"/>
                  </a:lnTo>
                  <a:lnTo>
                    <a:pt x="13517" y="18408"/>
                  </a:lnTo>
                  <a:lnTo>
                    <a:pt x="13517" y="18413"/>
                  </a:lnTo>
                  <a:lnTo>
                    <a:pt x="13538" y="18417"/>
                  </a:lnTo>
                  <a:lnTo>
                    <a:pt x="13555" y="18415"/>
                  </a:lnTo>
                  <a:lnTo>
                    <a:pt x="13572" y="18414"/>
                  </a:lnTo>
                  <a:lnTo>
                    <a:pt x="13576" y="18413"/>
                  </a:lnTo>
                  <a:lnTo>
                    <a:pt x="13587" y="18403"/>
                  </a:lnTo>
                  <a:lnTo>
                    <a:pt x="13592" y="18398"/>
                  </a:lnTo>
                  <a:lnTo>
                    <a:pt x="13597" y="18397"/>
                  </a:lnTo>
                  <a:lnTo>
                    <a:pt x="13605" y="18401"/>
                  </a:lnTo>
                  <a:lnTo>
                    <a:pt x="13611" y="18409"/>
                  </a:lnTo>
                  <a:lnTo>
                    <a:pt x="13613" y="18413"/>
                  </a:lnTo>
                  <a:lnTo>
                    <a:pt x="13616" y="18412"/>
                  </a:lnTo>
                  <a:lnTo>
                    <a:pt x="13620" y="18407"/>
                  </a:lnTo>
                  <a:lnTo>
                    <a:pt x="13628" y="18411"/>
                  </a:lnTo>
                  <a:lnTo>
                    <a:pt x="13633" y="18410"/>
                  </a:lnTo>
                  <a:lnTo>
                    <a:pt x="13670" y="18409"/>
                  </a:lnTo>
                  <a:lnTo>
                    <a:pt x="13707" y="18413"/>
                  </a:lnTo>
                  <a:lnTo>
                    <a:pt x="13715" y="18420"/>
                  </a:lnTo>
                  <a:lnTo>
                    <a:pt x="13722" y="18420"/>
                  </a:lnTo>
                  <a:lnTo>
                    <a:pt x="13726" y="18414"/>
                  </a:lnTo>
                  <a:lnTo>
                    <a:pt x="13734" y="18414"/>
                  </a:lnTo>
                  <a:lnTo>
                    <a:pt x="13734" y="18418"/>
                  </a:lnTo>
                  <a:lnTo>
                    <a:pt x="13739" y="18417"/>
                  </a:lnTo>
                  <a:lnTo>
                    <a:pt x="13744" y="18417"/>
                  </a:lnTo>
                  <a:lnTo>
                    <a:pt x="13751" y="18411"/>
                  </a:lnTo>
                  <a:lnTo>
                    <a:pt x="13753" y="18411"/>
                  </a:lnTo>
                  <a:lnTo>
                    <a:pt x="13761" y="18414"/>
                  </a:lnTo>
                  <a:lnTo>
                    <a:pt x="13769" y="18422"/>
                  </a:lnTo>
                  <a:lnTo>
                    <a:pt x="13773" y="18421"/>
                  </a:lnTo>
                  <a:lnTo>
                    <a:pt x="13788" y="18414"/>
                  </a:lnTo>
                  <a:lnTo>
                    <a:pt x="13807" y="18399"/>
                  </a:lnTo>
                  <a:lnTo>
                    <a:pt x="13850" y="18371"/>
                  </a:lnTo>
                  <a:lnTo>
                    <a:pt x="13874" y="18354"/>
                  </a:lnTo>
                  <a:lnTo>
                    <a:pt x="13879" y="18349"/>
                  </a:lnTo>
                  <a:lnTo>
                    <a:pt x="13877" y="18343"/>
                  </a:lnTo>
                  <a:lnTo>
                    <a:pt x="13872" y="18343"/>
                  </a:lnTo>
                  <a:lnTo>
                    <a:pt x="13872" y="18347"/>
                  </a:lnTo>
                  <a:lnTo>
                    <a:pt x="13872" y="18351"/>
                  </a:lnTo>
                  <a:lnTo>
                    <a:pt x="13872" y="18357"/>
                  </a:lnTo>
                  <a:lnTo>
                    <a:pt x="13875" y="18361"/>
                  </a:lnTo>
                  <a:lnTo>
                    <a:pt x="13876" y="18366"/>
                  </a:lnTo>
                  <a:lnTo>
                    <a:pt x="13873" y="18371"/>
                  </a:lnTo>
                  <a:lnTo>
                    <a:pt x="13872" y="18380"/>
                  </a:lnTo>
                  <a:lnTo>
                    <a:pt x="13872" y="18385"/>
                  </a:lnTo>
                  <a:lnTo>
                    <a:pt x="13878" y="18390"/>
                  </a:lnTo>
                  <a:lnTo>
                    <a:pt x="13885" y="18395"/>
                  </a:lnTo>
                  <a:lnTo>
                    <a:pt x="13888" y="18395"/>
                  </a:lnTo>
                  <a:lnTo>
                    <a:pt x="13890" y="18384"/>
                  </a:lnTo>
                  <a:lnTo>
                    <a:pt x="13892" y="18377"/>
                  </a:lnTo>
                  <a:lnTo>
                    <a:pt x="13897" y="18374"/>
                  </a:lnTo>
                  <a:lnTo>
                    <a:pt x="13902" y="18368"/>
                  </a:lnTo>
                  <a:lnTo>
                    <a:pt x="13914" y="18366"/>
                  </a:lnTo>
                  <a:lnTo>
                    <a:pt x="13923" y="18361"/>
                  </a:lnTo>
                  <a:lnTo>
                    <a:pt x="13926" y="18355"/>
                  </a:lnTo>
                  <a:lnTo>
                    <a:pt x="13930" y="18378"/>
                  </a:lnTo>
                  <a:lnTo>
                    <a:pt x="13937" y="18395"/>
                  </a:lnTo>
                  <a:lnTo>
                    <a:pt x="13940" y="18395"/>
                  </a:lnTo>
                  <a:lnTo>
                    <a:pt x="13942" y="18367"/>
                  </a:lnTo>
                  <a:lnTo>
                    <a:pt x="13945" y="18362"/>
                  </a:lnTo>
                  <a:lnTo>
                    <a:pt x="13947" y="18355"/>
                  </a:lnTo>
                  <a:lnTo>
                    <a:pt x="13950" y="18342"/>
                  </a:lnTo>
                  <a:lnTo>
                    <a:pt x="13954" y="18335"/>
                  </a:lnTo>
                  <a:lnTo>
                    <a:pt x="13961" y="18329"/>
                  </a:lnTo>
                  <a:lnTo>
                    <a:pt x="13971" y="18323"/>
                  </a:lnTo>
                  <a:lnTo>
                    <a:pt x="13981" y="18321"/>
                  </a:lnTo>
                  <a:lnTo>
                    <a:pt x="13983" y="18321"/>
                  </a:lnTo>
                  <a:lnTo>
                    <a:pt x="13973" y="18325"/>
                  </a:lnTo>
                  <a:lnTo>
                    <a:pt x="13961" y="18329"/>
                  </a:lnTo>
                  <a:lnTo>
                    <a:pt x="13961" y="18334"/>
                  </a:lnTo>
                  <a:lnTo>
                    <a:pt x="13972" y="18338"/>
                  </a:lnTo>
                  <a:lnTo>
                    <a:pt x="13970" y="18335"/>
                  </a:lnTo>
                  <a:lnTo>
                    <a:pt x="13966" y="18340"/>
                  </a:lnTo>
                  <a:lnTo>
                    <a:pt x="13965" y="18341"/>
                  </a:lnTo>
                  <a:lnTo>
                    <a:pt x="13965" y="18346"/>
                  </a:lnTo>
                  <a:lnTo>
                    <a:pt x="13961" y="18351"/>
                  </a:lnTo>
                  <a:lnTo>
                    <a:pt x="13961" y="18355"/>
                  </a:lnTo>
                  <a:lnTo>
                    <a:pt x="13963" y="18355"/>
                  </a:lnTo>
                  <a:lnTo>
                    <a:pt x="13968" y="18354"/>
                  </a:lnTo>
                  <a:lnTo>
                    <a:pt x="13973" y="18349"/>
                  </a:lnTo>
                  <a:lnTo>
                    <a:pt x="13980" y="18343"/>
                  </a:lnTo>
                  <a:lnTo>
                    <a:pt x="13982" y="18347"/>
                  </a:lnTo>
                  <a:lnTo>
                    <a:pt x="13987" y="18351"/>
                  </a:lnTo>
                  <a:lnTo>
                    <a:pt x="13990" y="18360"/>
                  </a:lnTo>
                  <a:lnTo>
                    <a:pt x="13997" y="18354"/>
                  </a:lnTo>
                  <a:lnTo>
                    <a:pt x="14002" y="18379"/>
                  </a:lnTo>
                  <a:lnTo>
                    <a:pt x="14004" y="18395"/>
                  </a:lnTo>
                  <a:lnTo>
                    <a:pt x="14007" y="18395"/>
                  </a:lnTo>
                  <a:lnTo>
                    <a:pt x="14011" y="18369"/>
                  </a:lnTo>
                  <a:lnTo>
                    <a:pt x="14019" y="18355"/>
                  </a:lnTo>
                  <a:lnTo>
                    <a:pt x="14024" y="18357"/>
                  </a:lnTo>
                  <a:lnTo>
                    <a:pt x="14031" y="18357"/>
                  </a:lnTo>
                  <a:lnTo>
                    <a:pt x="14034" y="18359"/>
                  </a:lnTo>
                  <a:lnTo>
                    <a:pt x="14037" y="18363"/>
                  </a:lnTo>
                  <a:lnTo>
                    <a:pt x="14042" y="18361"/>
                  </a:lnTo>
                  <a:lnTo>
                    <a:pt x="14047" y="18361"/>
                  </a:lnTo>
                  <a:lnTo>
                    <a:pt x="14050" y="18356"/>
                  </a:lnTo>
                  <a:lnTo>
                    <a:pt x="14050" y="18351"/>
                  </a:lnTo>
                  <a:lnTo>
                    <a:pt x="14054" y="18346"/>
                  </a:lnTo>
                  <a:lnTo>
                    <a:pt x="14058" y="18341"/>
                  </a:lnTo>
                  <a:lnTo>
                    <a:pt x="14061" y="18345"/>
                  </a:lnTo>
                  <a:lnTo>
                    <a:pt x="14073" y="18348"/>
                  </a:lnTo>
                  <a:lnTo>
                    <a:pt x="14088" y="18350"/>
                  </a:lnTo>
                  <a:lnTo>
                    <a:pt x="14107" y="18339"/>
                  </a:lnTo>
                  <a:lnTo>
                    <a:pt x="14124" y="18332"/>
                  </a:lnTo>
                  <a:lnTo>
                    <a:pt x="14138" y="18325"/>
                  </a:lnTo>
                  <a:lnTo>
                    <a:pt x="14153" y="18314"/>
                  </a:lnTo>
                  <a:lnTo>
                    <a:pt x="14160" y="18313"/>
                  </a:lnTo>
                  <a:lnTo>
                    <a:pt x="14168" y="18313"/>
                  </a:lnTo>
                  <a:lnTo>
                    <a:pt x="14170" y="18312"/>
                  </a:lnTo>
                  <a:lnTo>
                    <a:pt x="14170" y="18351"/>
                  </a:lnTo>
                  <a:lnTo>
                    <a:pt x="14171" y="18395"/>
                  </a:lnTo>
                  <a:lnTo>
                    <a:pt x="14168" y="18395"/>
                  </a:lnTo>
                  <a:lnTo>
                    <a:pt x="14168" y="18365"/>
                  </a:lnTo>
                  <a:lnTo>
                    <a:pt x="14161" y="18353"/>
                  </a:lnTo>
                  <a:lnTo>
                    <a:pt x="14156" y="18349"/>
                  </a:lnTo>
                  <a:lnTo>
                    <a:pt x="14154" y="18350"/>
                  </a:lnTo>
                  <a:lnTo>
                    <a:pt x="14154" y="18352"/>
                  </a:lnTo>
                  <a:lnTo>
                    <a:pt x="14158" y="18368"/>
                  </a:lnTo>
                  <a:lnTo>
                    <a:pt x="14161" y="18380"/>
                  </a:lnTo>
                  <a:lnTo>
                    <a:pt x="14163" y="18380"/>
                  </a:lnTo>
                  <a:lnTo>
                    <a:pt x="14166" y="18379"/>
                  </a:lnTo>
                  <a:lnTo>
                    <a:pt x="14168" y="18374"/>
                  </a:lnTo>
                  <a:lnTo>
                    <a:pt x="14170" y="18361"/>
                  </a:lnTo>
                  <a:lnTo>
                    <a:pt x="14170" y="18356"/>
                  </a:lnTo>
                  <a:lnTo>
                    <a:pt x="14167" y="18352"/>
                  </a:lnTo>
                  <a:lnTo>
                    <a:pt x="14166" y="18344"/>
                  </a:lnTo>
                  <a:lnTo>
                    <a:pt x="14169" y="18339"/>
                  </a:lnTo>
                  <a:lnTo>
                    <a:pt x="14174" y="18338"/>
                  </a:lnTo>
                  <a:lnTo>
                    <a:pt x="14181" y="18337"/>
                  </a:lnTo>
                  <a:lnTo>
                    <a:pt x="14191" y="18331"/>
                  </a:lnTo>
                  <a:lnTo>
                    <a:pt x="14193" y="18327"/>
                  </a:lnTo>
                  <a:lnTo>
                    <a:pt x="14193" y="18322"/>
                  </a:lnTo>
                  <a:lnTo>
                    <a:pt x="14190" y="18309"/>
                  </a:lnTo>
                  <a:lnTo>
                    <a:pt x="14189" y="18305"/>
                  </a:lnTo>
                  <a:lnTo>
                    <a:pt x="14192" y="18300"/>
                  </a:lnTo>
                  <a:lnTo>
                    <a:pt x="14202" y="18299"/>
                  </a:lnTo>
                  <a:lnTo>
                    <a:pt x="14209" y="18298"/>
                  </a:lnTo>
                  <a:lnTo>
                    <a:pt x="14219" y="18301"/>
                  </a:lnTo>
                  <a:lnTo>
                    <a:pt x="14221" y="18305"/>
                  </a:lnTo>
                  <a:lnTo>
                    <a:pt x="14222" y="18309"/>
                  </a:lnTo>
                  <a:lnTo>
                    <a:pt x="14222" y="18314"/>
                  </a:lnTo>
                  <a:lnTo>
                    <a:pt x="14227" y="18326"/>
                  </a:lnTo>
                  <a:lnTo>
                    <a:pt x="14228" y="18330"/>
                  </a:lnTo>
                  <a:lnTo>
                    <a:pt x="14225" y="18335"/>
                  </a:lnTo>
                  <a:lnTo>
                    <a:pt x="14218" y="18336"/>
                  </a:lnTo>
                  <a:lnTo>
                    <a:pt x="14216" y="18341"/>
                  </a:lnTo>
                  <a:lnTo>
                    <a:pt x="14209" y="18346"/>
                  </a:lnTo>
                  <a:lnTo>
                    <a:pt x="14199" y="18352"/>
                  </a:lnTo>
                  <a:lnTo>
                    <a:pt x="14190" y="18367"/>
                  </a:lnTo>
                  <a:lnTo>
                    <a:pt x="14187" y="18371"/>
                  </a:lnTo>
                  <a:lnTo>
                    <a:pt x="14190" y="18376"/>
                  </a:lnTo>
                  <a:lnTo>
                    <a:pt x="14192" y="18375"/>
                  </a:lnTo>
                  <a:lnTo>
                    <a:pt x="14200" y="18378"/>
                  </a:lnTo>
                  <a:lnTo>
                    <a:pt x="14207" y="18382"/>
                  </a:lnTo>
                  <a:lnTo>
                    <a:pt x="14217" y="18380"/>
                  </a:lnTo>
                  <a:lnTo>
                    <a:pt x="14222" y="18380"/>
                  </a:lnTo>
                  <a:lnTo>
                    <a:pt x="14232" y="18374"/>
                  </a:lnTo>
                  <a:lnTo>
                    <a:pt x="14237" y="18373"/>
                  </a:lnTo>
                  <a:lnTo>
                    <a:pt x="14239" y="18377"/>
                  </a:lnTo>
                  <a:lnTo>
                    <a:pt x="14240" y="18386"/>
                  </a:lnTo>
                  <a:lnTo>
                    <a:pt x="14242" y="18386"/>
                  </a:lnTo>
                  <a:lnTo>
                    <a:pt x="14256" y="18366"/>
                  </a:lnTo>
                  <a:lnTo>
                    <a:pt x="14266" y="18378"/>
                  </a:lnTo>
                  <a:lnTo>
                    <a:pt x="14271" y="18395"/>
                  </a:lnTo>
                  <a:lnTo>
                    <a:pt x="14273" y="18395"/>
                  </a:lnTo>
                  <a:lnTo>
                    <a:pt x="14278" y="18380"/>
                  </a:lnTo>
                  <a:lnTo>
                    <a:pt x="14286" y="18375"/>
                  </a:lnTo>
                  <a:lnTo>
                    <a:pt x="14290" y="18370"/>
                  </a:lnTo>
                  <a:lnTo>
                    <a:pt x="14298" y="18358"/>
                  </a:lnTo>
                  <a:lnTo>
                    <a:pt x="14305" y="18352"/>
                  </a:lnTo>
                  <a:lnTo>
                    <a:pt x="14307" y="18355"/>
                  </a:lnTo>
                  <a:lnTo>
                    <a:pt x="14310" y="18359"/>
                  </a:lnTo>
                  <a:lnTo>
                    <a:pt x="14310" y="18372"/>
                  </a:lnTo>
                  <a:lnTo>
                    <a:pt x="14318" y="18371"/>
                  </a:lnTo>
                  <a:lnTo>
                    <a:pt x="14328" y="18365"/>
                  </a:lnTo>
                  <a:lnTo>
                    <a:pt x="14334" y="18359"/>
                  </a:lnTo>
                  <a:lnTo>
                    <a:pt x="14337" y="18355"/>
                  </a:lnTo>
                  <a:lnTo>
                    <a:pt x="14339" y="18346"/>
                  </a:lnTo>
                  <a:lnTo>
                    <a:pt x="14339" y="18337"/>
                  </a:lnTo>
                  <a:lnTo>
                    <a:pt x="14340" y="18328"/>
                  </a:lnTo>
                  <a:lnTo>
                    <a:pt x="14338" y="18324"/>
                  </a:lnTo>
                  <a:lnTo>
                    <a:pt x="14335" y="18324"/>
                  </a:lnTo>
                  <a:lnTo>
                    <a:pt x="14328" y="18330"/>
                  </a:lnTo>
                  <a:lnTo>
                    <a:pt x="14326" y="18339"/>
                  </a:lnTo>
                  <a:lnTo>
                    <a:pt x="14327" y="18343"/>
                  </a:lnTo>
                  <a:lnTo>
                    <a:pt x="14322" y="18352"/>
                  </a:lnTo>
                  <a:lnTo>
                    <a:pt x="14319" y="18348"/>
                  </a:lnTo>
                  <a:lnTo>
                    <a:pt x="14319" y="18340"/>
                  </a:lnTo>
                  <a:lnTo>
                    <a:pt x="14319" y="18335"/>
                  </a:lnTo>
                  <a:lnTo>
                    <a:pt x="14323" y="18326"/>
                  </a:lnTo>
                  <a:lnTo>
                    <a:pt x="14328" y="18321"/>
                  </a:lnTo>
                  <a:lnTo>
                    <a:pt x="14333" y="18311"/>
                  </a:lnTo>
                  <a:lnTo>
                    <a:pt x="14340" y="18310"/>
                  </a:lnTo>
                  <a:lnTo>
                    <a:pt x="14342" y="18310"/>
                  </a:lnTo>
                  <a:lnTo>
                    <a:pt x="14330" y="18318"/>
                  </a:lnTo>
                  <a:lnTo>
                    <a:pt x="14317" y="18327"/>
                  </a:lnTo>
                  <a:lnTo>
                    <a:pt x="14317" y="18331"/>
                  </a:lnTo>
                  <a:lnTo>
                    <a:pt x="14331" y="18345"/>
                  </a:lnTo>
                  <a:lnTo>
                    <a:pt x="14334" y="18359"/>
                  </a:lnTo>
                  <a:lnTo>
                    <a:pt x="14336" y="18368"/>
                  </a:lnTo>
                  <a:lnTo>
                    <a:pt x="14338" y="18372"/>
                  </a:lnTo>
                  <a:lnTo>
                    <a:pt x="14342" y="18376"/>
                  </a:lnTo>
                  <a:lnTo>
                    <a:pt x="14345" y="18380"/>
                  </a:lnTo>
                  <a:lnTo>
                    <a:pt x="14350" y="18379"/>
                  </a:lnTo>
                  <a:lnTo>
                    <a:pt x="14353" y="18379"/>
                  </a:lnTo>
                  <a:lnTo>
                    <a:pt x="14355" y="18374"/>
                  </a:lnTo>
                  <a:lnTo>
                    <a:pt x="14354" y="18361"/>
                  </a:lnTo>
                  <a:lnTo>
                    <a:pt x="14357" y="18356"/>
                  </a:lnTo>
                  <a:lnTo>
                    <a:pt x="14362" y="18356"/>
                  </a:lnTo>
                  <a:lnTo>
                    <a:pt x="14369" y="18355"/>
                  </a:lnTo>
                  <a:lnTo>
                    <a:pt x="14371" y="18354"/>
                  </a:lnTo>
                  <a:lnTo>
                    <a:pt x="14375" y="18368"/>
                  </a:lnTo>
                  <a:lnTo>
                    <a:pt x="14378" y="18395"/>
                  </a:lnTo>
                  <a:lnTo>
                    <a:pt x="14380" y="18395"/>
                  </a:lnTo>
                  <a:lnTo>
                    <a:pt x="14386" y="18371"/>
                  </a:lnTo>
                  <a:lnTo>
                    <a:pt x="14393" y="18357"/>
                  </a:lnTo>
                  <a:lnTo>
                    <a:pt x="14395" y="18345"/>
                  </a:lnTo>
                  <a:lnTo>
                    <a:pt x="14400" y="18340"/>
                  </a:lnTo>
                  <a:lnTo>
                    <a:pt x="14403" y="18347"/>
                  </a:lnTo>
                  <a:lnTo>
                    <a:pt x="14405" y="18346"/>
                  </a:lnTo>
                  <a:lnTo>
                    <a:pt x="14412" y="18336"/>
                  </a:lnTo>
                  <a:lnTo>
                    <a:pt x="14420" y="18334"/>
                  </a:lnTo>
                  <a:lnTo>
                    <a:pt x="14424" y="18329"/>
                  </a:lnTo>
                  <a:lnTo>
                    <a:pt x="14427" y="18329"/>
                  </a:lnTo>
                  <a:lnTo>
                    <a:pt x="14434" y="18337"/>
                  </a:lnTo>
                  <a:lnTo>
                    <a:pt x="14440" y="18340"/>
                  </a:lnTo>
                  <a:lnTo>
                    <a:pt x="14445" y="18340"/>
                  </a:lnTo>
                  <a:lnTo>
                    <a:pt x="14447" y="18335"/>
                  </a:lnTo>
                  <a:lnTo>
                    <a:pt x="14446" y="18322"/>
                  </a:lnTo>
                  <a:lnTo>
                    <a:pt x="14448" y="18313"/>
                  </a:lnTo>
                  <a:lnTo>
                    <a:pt x="14451" y="18312"/>
                  </a:lnTo>
                  <a:lnTo>
                    <a:pt x="14473" y="18312"/>
                  </a:lnTo>
                  <a:lnTo>
                    <a:pt x="14495" y="18316"/>
                  </a:lnTo>
                  <a:lnTo>
                    <a:pt x="14495" y="18320"/>
                  </a:lnTo>
                  <a:lnTo>
                    <a:pt x="14476" y="18329"/>
                  </a:lnTo>
                  <a:lnTo>
                    <a:pt x="14469" y="18333"/>
                  </a:lnTo>
                  <a:lnTo>
                    <a:pt x="14471" y="18328"/>
                  </a:lnTo>
                  <a:lnTo>
                    <a:pt x="14483" y="18327"/>
                  </a:lnTo>
                  <a:lnTo>
                    <a:pt x="14495" y="18335"/>
                  </a:lnTo>
                  <a:lnTo>
                    <a:pt x="14495" y="18349"/>
                  </a:lnTo>
                  <a:lnTo>
                    <a:pt x="14492" y="18361"/>
                  </a:lnTo>
                  <a:lnTo>
                    <a:pt x="14495" y="18369"/>
                  </a:lnTo>
                  <a:lnTo>
                    <a:pt x="14495" y="18374"/>
                  </a:lnTo>
                  <a:lnTo>
                    <a:pt x="14496" y="18389"/>
                  </a:lnTo>
                  <a:lnTo>
                    <a:pt x="14498" y="18395"/>
                  </a:lnTo>
                  <a:lnTo>
                    <a:pt x="14500" y="18395"/>
                  </a:lnTo>
                  <a:lnTo>
                    <a:pt x="14500" y="18392"/>
                  </a:lnTo>
                  <a:lnTo>
                    <a:pt x="14496" y="18391"/>
                  </a:lnTo>
                  <a:lnTo>
                    <a:pt x="14493" y="18389"/>
                  </a:lnTo>
                  <a:lnTo>
                    <a:pt x="14488" y="18383"/>
                  </a:lnTo>
                  <a:lnTo>
                    <a:pt x="14486" y="18387"/>
                  </a:lnTo>
                  <a:lnTo>
                    <a:pt x="14484" y="18392"/>
                  </a:lnTo>
                  <a:lnTo>
                    <a:pt x="14486" y="18395"/>
                  </a:lnTo>
                  <a:lnTo>
                    <a:pt x="14489" y="18399"/>
                  </a:lnTo>
                  <a:lnTo>
                    <a:pt x="14492" y="18404"/>
                  </a:lnTo>
                  <a:lnTo>
                    <a:pt x="14496" y="18398"/>
                  </a:lnTo>
                  <a:lnTo>
                    <a:pt x="14501" y="18398"/>
                  </a:lnTo>
                  <a:lnTo>
                    <a:pt x="14504" y="18402"/>
                  </a:lnTo>
                  <a:lnTo>
                    <a:pt x="14507" y="18410"/>
                  </a:lnTo>
                  <a:lnTo>
                    <a:pt x="14507" y="18419"/>
                  </a:lnTo>
                  <a:lnTo>
                    <a:pt x="14510" y="18419"/>
                  </a:lnTo>
                  <a:lnTo>
                    <a:pt x="14514" y="18418"/>
                  </a:lnTo>
                  <a:lnTo>
                    <a:pt x="14517" y="18422"/>
                  </a:lnTo>
                  <a:lnTo>
                    <a:pt x="14517" y="18426"/>
                  </a:lnTo>
                  <a:lnTo>
                    <a:pt x="14516" y="18449"/>
                  </a:lnTo>
                  <a:lnTo>
                    <a:pt x="14518" y="18453"/>
                  </a:lnTo>
                  <a:lnTo>
                    <a:pt x="14519" y="18457"/>
                  </a:lnTo>
                  <a:lnTo>
                    <a:pt x="14534" y="18468"/>
                  </a:lnTo>
                  <a:lnTo>
                    <a:pt x="14542" y="18476"/>
                  </a:lnTo>
                  <a:lnTo>
                    <a:pt x="14565" y="18480"/>
                  </a:lnTo>
                  <a:lnTo>
                    <a:pt x="14584" y="18485"/>
                  </a:lnTo>
                  <a:lnTo>
                    <a:pt x="14584" y="18489"/>
                  </a:lnTo>
                  <a:lnTo>
                    <a:pt x="14566" y="18493"/>
                  </a:lnTo>
                  <a:lnTo>
                    <a:pt x="14575" y="18493"/>
                  </a:lnTo>
                  <a:lnTo>
                    <a:pt x="14584" y="18497"/>
                  </a:lnTo>
                  <a:lnTo>
                    <a:pt x="14584" y="18501"/>
                  </a:lnTo>
                  <a:lnTo>
                    <a:pt x="14570" y="18505"/>
                  </a:lnTo>
                  <a:lnTo>
                    <a:pt x="14566" y="18509"/>
                  </a:lnTo>
                  <a:lnTo>
                    <a:pt x="14572" y="18516"/>
                  </a:lnTo>
                  <a:lnTo>
                    <a:pt x="14573" y="18520"/>
                  </a:lnTo>
                  <a:lnTo>
                    <a:pt x="14572" y="18525"/>
                  </a:lnTo>
                  <a:lnTo>
                    <a:pt x="14567" y="18530"/>
                  </a:lnTo>
                  <a:lnTo>
                    <a:pt x="14573" y="18534"/>
                  </a:lnTo>
                  <a:lnTo>
                    <a:pt x="14584" y="18538"/>
                  </a:lnTo>
                  <a:lnTo>
                    <a:pt x="14584" y="18542"/>
                  </a:lnTo>
                  <a:lnTo>
                    <a:pt x="14580" y="18547"/>
                  </a:lnTo>
                  <a:lnTo>
                    <a:pt x="14578" y="18555"/>
                  </a:lnTo>
                  <a:lnTo>
                    <a:pt x="14576" y="18559"/>
                  </a:lnTo>
                  <a:lnTo>
                    <a:pt x="14578" y="18559"/>
                  </a:lnTo>
                  <a:lnTo>
                    <a:pt x="14585" y="18558"/>
                  </a:lnTo>
                  <a:lnTo>
                    <a:pt x="14592" y="18548"/>
                  </a:lnTo>
                  <a:lnTo>
                    <a:pt x="14599" y="18539"/>
                  </a:lnTo>
                  <a:lnTo>
                    <a:pt x="14601" y="18538"/>
                  </a:lnTo>
                  <a:lnTo>
                    <a:pt x="14601" y="18529"/>
                  </a:lnTo>
                  <a:lnTo>
                    <a:pt x="14598" y="18526"/>
                  </a:lnTo>
                  <a:lnTo>
                    <a:pt x="14593" y="18522"/>
                  </a:lnTo>
                  <a:lnTo>
                    <a:pt x="14590" y="18513"/>
                  </a:lnTo>
                  <a:lnTo>
                    <a:pt x="14592" y="18534"/>
                  </a:lnTo>
                  <a:lnTo>
                    <a:pt x="14595" y="18554"/>
                  </a:lnTo>
                  <a:lnTo>
                    <a:pt x="14597" y="18554"/>
                  </a:lnTo>
                  <a:lnTo>
                    <a:pt x="14600" y="18546"/>
                  </a:lnTo>
                  <a:lnTo>
                    <a:pt x="14593" y="18554"/>
                  </a:lnTo>
                  <a:lnTo>
                    <a:pt x="14584" y="18554"/>
                  </a:lnTo>
                  <a:lnTo>
                    <a:pt x="14584" y="18533"/>
                  </a:lnTo>
                  <a:lnTo>
                    <a:pt x="14596" y="18537"/>
                  </a:lnTo>
                  <a:lnTo>
                    <a:pt x="14602" y="18542"/>
                  </a:lnTo>
                  <a:lnTo>
                    <a:pt x="14606" y="18546"/>
                  </a:lnTo>
                  <a:lnTo>
                    <a:pt x="14615" y="18545"/>
                  </a:lnTo>
                  <a:lnTo>
                    <a:pt x="14618" y="18549"/>
                  </a:lnTo>
                  <a:lnTo>
                    <a:pt x="14619" y="18553"/>
                  </a:lnTo>
                  <a:lnTo>
                    <a:pt x="14614" y="18563"/>
                  </a:lnTo>
                  <a:lnTo>
                    <a:pt x="14612" y="18576"/>
                  </a:lnTo>
                  <a:lnTo>
                    <a:pt x="14616" y="18602"/>
                  </a:lnTo>
                  <a:lnTo>
                    <a:pt x="14620" y="18628"/>
                  </a:lnTo>
                  <a:lnTo>
                    <a:pt x="14625" y="18640"/>
                  </a:lnTo>
                  <a:lnTo>
                    <a:pt x="14640" y="18643"/>
                  </a:lnTo>
                  <a:lnTo>
                    <a:pt x="14648" y="18651"/>
                  </a:lnTo>
                  <a:lnTo>
                    <a:pt x="14651" y="18668"/>
                  </a:lnTo>
                  <a:lnTo>
                    <a:pt x="14659" y="18689"/>
                  </a:lnTo>
                  <a:lnTo>
                    <a:pt x="14674" y="18687"/>
                  </a:lnTo>
                  <a:lnTo>
                    <a:pt x="14681" y="18690"/>
                  </a:lnTo>
                  <a:lnTo>
                    <a:pt x="14689" y="18689"/>
                  </a:lnTo>
                  <a:lnTo>
                    <a:pt x="14693" y="18684"/>
                  </a:lnTo>
                  <a:lnTo>
                    <a:pt x="14693" y="18675"/>
                  </a:lnTo>
                  <a:lnTo>
                    <a:pt x="14688" y="18667"/>
                  </a:lnTo>
                  <a:lnTo>
                    <a:pt x="14685" y="18655"/>
                  </a:lnTo>
                  <a:lnTo>
                    <a:pt x="14689" y="18649"/>
                  </a:lnTo>
                  <a:lnTo>
                    <a:pt x="14696" y="18640"/>
                  </a:lnTo>
                  <a:lnTo>
                    <a:pt x="14708" y="18629"/>
                  </a:lnTo>
                  <a:lnTo>
                    <a:pt x="14721" y="18632"/>
                  </a:lnTo>
                  <a:lnTo>
                    <a:pt x="14731" y="18648"/>
                  </a:lnTo>
                  <a:lnTo>
                    <a:pt x="14740" y="18673"/>
                  </a:lnTo>
                  <a:lnTo>
                    <a:pt x="14738" y="18687"/>
                  </a:lnTo>
                  <a:lnTo>
                    <a:pt x="14738" y="18700"/>
                  </a:lnTo>
                  <a:lnTo>
                    <a:pt x="14737" y="18718"/>
                  </a:lnTo>
                  <a:lnTo>
                    <a:pt x="14735" y="18731"/>
                  </a:lnTo>
                  <a:lnTo>
                    <a:pt x="14728" y="18732"/>
                  </a:lnTo>
                  <a:lnTo>
                    <a:pt x="14725" y="18737"/>
                  </a:lnTo>
                  <a:lnTo>
                    <a:pt x="14724" y="18746"/>
                  </a:lnTo>
                  <a:lnTo>
                    <a:pt x="14721" y="18760"/>
                  </a:lnTo>
                  <a:lnTo>
                    <a:pt x="14725" y="18772"/>
                  </a:lnTo>
                  <a:lnTo>
                    <a:pt x="14727" y="18772"/>
                  </a:lnTo>
                  <a:lnTo>
                    <a:pt x="14727" y="18777"/>
                  </a:lnTo>
                  <a:lnTo>
                    <a:pt x="14728" y="18789"/>
                  </a:lnTo>
                  <a:lnTo>
                    <a:pt x="14730" y="18794"/>
                  </a:lnTo>
                  <a:lnTo>
                    <a:pt x="14735" y="18793"/>
                  </a:lnTo>
                  <a:lnTo>
                    <a:pt x="14739" y="18779"/>
                  </a:lnTo>
                  <a:lnTo>
                    <a:pt x="14742" y="18783"/>
                  </a:lnTo>
                  <a:lnTo>
                    <a:pt x="14745" y="18782"/>
                  </a:lnTo>
                  <a:lnTo>
                    <a:pt x="14750" y="18791"/>
                  </a:lnTo>
                  <a:lnTo>
                    <a:pt x="14755" y="18790"/>
                  </a:lnTo>
                  <a:lnTo>
                    <a:pt x="14760" y="18794"/>
                  </a:lnTo>
                  <a:lnTo>
                    <a:pt x="14765" y="18798"/>
                  </a:lnTo>
                  <a:lnTo>
                    <a:pt x="14770" y="18810"/>
                  </a:lnTo>
                  <a:lnTo>
                    <a:pt x="14771" y="18823"/>
                  </a:lnTo>
                  <a:lnTo>
                    <a:pt x="14767" y="18832"/>
                  </a:lnTo>
                  <a:lnTo>
                    <a:pt x="14762" y="18833"/>
                  </a:lnTo>
                  <a:lnTo>
                    <a:pt x="14762" y="18847"/>
                  </a:lnTo>
                  <a:lnTo>
                    <a:pt x="14767" y="18850"/>
                  </a:lnTo>
                  <a:lnTo>
                    <a:pt x="14768" y="18855"/>
                  </a:lnTo>
                  <a:lnTo>
                    <a:pt x="14763" y="18860"/>
                  </a:lnTo>
                  <a:lnTo>
                    <a:pt x="14758" y="18865"/>
                  </a:lnTo>
                  <a:lnTo>
                    <a:pt x="14756" y="18870"/>
                  </a:lnTo>
                  <a:lnTo>
                    <a:pt x="14759" y="18878"/>
                  </a:lnTo>
                  <a:lnTo>
                    <a:pt x="14764" y="18877"/>
                  </a:lnTo>
                  <a:lnTo>
                    <a:pt x="14771" y="18885"/>
                  </a:lnTo>
                  <a:lnTo>
                    <a:pt x="14776" y="18889"/>
                  </a:lnTo>
                  <a:lnTo>
                    <a:pt x="14779" y="18901"/>
                  </a:lnTo>
                  <a:lnTo>
                    <a:pt x="14785" y="18909"/>
                  </a:lnTo>
                  <a:lnTo>
                    <a:pt x="14790" y="18909"/>
                  </a:lnTo>
                  <a:lnTo>
                    <a:pt x="14794" y="18900"/>
                  </a:lnTo>
                  <a:lnTo>
                    <a:pt x="14796" y="18899"/>
                  </a:lnTo>
                  <a:lnTo>
                    <a:pt x="14802" y="18903"/>
                  </a:lnTo>
                  <a:lnTo>
                    <a:pt x="14807" y="18911"/>
                  </a:lnTo>
                  <a:lnTo>
                    <a:pt x="14807" y="18915"/>
                  </a:lnTo>
                  <a:lnTo>
                    <a:pt x="14803" y="18925"/>
                  </a:lnTo>
                  <a:lnTo>
                    <a:pt x="14824" y="18938"/>
                  </a:lnTo>
                  <a:lnTo>
                    <a:pt x="14850" y="18942"/>
                  </a:lnTo>
                  <a:lnTo>
                    <a:pt x="14850" y="18946"/>
                  </a:lnTo>
                  <a:lnTo>
                    <a:pt x="14832" y="18994"/>
                  </a:lnTo>
                  <a:lnTo>
                    <a:pt x="14816" y="19033"/>
                  </a:lnTo>
                  <a:lnTo>
                    <a:pt x="14818" y="19033"/>
                  </a:lnTo>
                  <a:lnTo>
                    <a:pt x="14820" y="18975"/>
                  </a:lnTo>
                  <a:lnTo>
                    <a:pt x="14825" y="18955"/>
                  </a:lnTo>
                  <a:lnTo>
                    <a:pt x="14830" y="18940"/>
                  </a:lnTo>
                  <a:lnTo>
                    <a:pt x="14835" y="18939"/>
                  </a:lnTo>
                  <a:lnTo>
                    <a:pt x="14838" y="18944"/>
                  </a:lnTo>
                  <a:lnTo>
                    <a:pt x="14843" y="18947"/>
                  </a:lnTo>
                  <a:lnTo>
                    <a:pt x="14843" y="18955"/>
                  </a:lnTo>
                  <a:lnTo>
                    <a:pt x="14836" y="18964"/>
                  </a:lnTo>
                  <a:lnTo>
                    <a:pt x="14839" y="18968"/>
                  </a:lnTo>
                  <a:lnTo>
                    <a:pt x="14844" y="18976"/>
                  </a:lnTo>
                  <a:lnTo>
                    <a:pt x="14849" y="18975"/>
                  </a:lnTo>
                  <a:lnTo>
                    <a:pt x="14851" y="18971"/>
                  </a:lnTo>
                  <a:lnTo>
                    <a:pt x="14856" y="18970"/>
                  </a:lnTo>
                  <a:lnTo>
                    <a:pt x="14859" y="18979"/>
                  </a:lnTo>
                  <a:lnTo>
                    <a:pt x="14862" y="18987"/>
                  </a:lnTo>
                  <a:lnTo>
                    <a:pt x="14860" y="18992"/>
                  </a:lnTo>
                  <a:lnTo>
                    <a:pt x="14855" y="18997"/>
                  </a:lnTo>
                  <a:lnTo>
                    <a:pt x="14855" y="19005"/>
                  </a:lnTo>
                  <a:lnTo>
                    <a:pt x="14861" y="19014"/>
                  </a:lnTo>
                  <a:lnTo>
                    <a:pt x="14864" y="19031"/>
                  </a:lnTo>
                  <a:lnTo>
                    <a:pt x="14859" y="19038"/>
                  </a:lnTo>
                  <a:lnTo>
                    <a:pt x="14850" y="19037"/>
                  </a:lnTo>
                  <a:lnTo>
                    <a:pt x="14850" y="19033"/>
                  </a:lnTo>
                  <a:lnTo>
                    <a:pt x="14865" y="19024"/>
                  </a:lnTo>
                  <a:lnTo>
                    <a:pt x="14878" y="19015"/>
                  </a:lnTo>
                  <a:lnTo>
                    <a:pt x="14884" y="19005"/>
                  </a:lnTo>
                  <a:lnTo>
                    <a:pt x="14871" y="19001"/>
                  </a:lnTo>
                  <a:lnTo>
                    <a:pt x="14850" y="18989"/>
                  </a:lnTo>
                  <a:lnTo>
                    <a:pt x="14850" y="18985"/>
                  </a:lnTo>
                  <a:lnTo>
                    <a:pt x="14864" y="18976"/>
                  </a:lnTo>
                  <a:lnTo>
                    <a:pt x="14875" y="18967"/>
                  </a:lnTo>
                  <a:lnTo>
                    <a:pt x="14882" y="18961"/>
                  </a:lnTo>
                  <a:lnTo>
                    <a:pt x="14889" y="18961"/>
                  </a:lnTo>
                  <a:lnTo>
                    <a:pt x="14890" y="18974"/>
                  </a:lnTo>
                  <a:lnTo>
                    <a:pt x="14888" y="18983"/>
                  </a:lnTo>
                  <a:lnTo>
                    <a:pt x="14894" y="18996"/>
                  </a:lnTo>
                  <a:lnTo>
                    <a:pt x="14897" y="19008"/>
                  </a:lnTo>
                  <a:lnTo>
                    <a:pt x="14895" y="19017"/>
                  </a:lnTo>
                  <a:lnTo>
                    <a:pt x="14891" y="19022"/>
                  </a:lnTo>
                  <a:lnTo>
                    <a:pt x="14889" y="19040"/>
                  </a:lnTo>
                  <a:lnTo>
                    <a:pt x="14894" y="19053"/>
                  </a:lnTo>
                  <a:lnTo>
                    <a:pt x="14904" y="19052"/>
                  </a:lnTo>
                  <a:lnTo>
                    <a:pt x="14910" y="19060"/>
                  </a:lnTo>
                  <a:lnTo>
                    <a:pt x="14912" y="19068"/>
                  </a:lnTo>
                  <a:lnTo>
                    <a:pt x="14905" y="19073"/>
                  </a:lnTo>
                  <a:lnTo>
                    <a:pt x="14893" y="19075"/>
                  </a:lnTo>
                  <a:lnTo>
                    <a:pt x="14886" y="19081"/>
                  </a:lnTo>
                  <a:lnTo>
                    <a:pt x="14878" y="19077"/>
                  </a:lnTo>
                  <a:lnTo>
                    <a:pt x="14869" y="19083"/>
                  </a:lnTo>
                  <a:lnTo>
                    <a:pt x="14861" y="19084"/>
                  </a:lnTo>
                  <a:lnTo>
                    <a:pt x="14854" y="19085"/>
                  </a:lnTo>
                  <a:lnTo>
                    <a:pt x="14849" y="19086"/>
                  </a:lnTo>
                  <a:lnTo>
                    <a:pt x="14844" y="19078"/>
                  </a:lnTo>
                  <a:lnTo>
                    <a:pt x="14846" y="19064"/>
                  </a:lnTo>
                  <a:lnTo>
                    <a:pt x="14840" y="19056"/>
                  </a:lnTo>
                  <a:lnTo>
                    <a:pt x="14835" y="19053"/>
                  </a:lnTo>
                  <a:lnTo>
                    <a:pt x="14830" y="19058"/>
                  </a:lnTo>
                  <a:lnTo>
                    <a:pt x="14826" y="19062"/>
                  </a:lnTo>
                  <a:lnTo>
                    <a:pt x="14824" y="19076"/>
                  </a:lnTo>
                  <a:lnTo>
                    <a:pt x="14821" y="19076"/>
                  </a:lnTo>
                  <a:lnTo>
                    <a:pt x="14817" y="19077"/>
                  </a:lnTo>
                  <a:lnTo>
                    <a:pt x="14816" y="19068"/>
                  </a:lnTo>
                  <a:lnTo>
                    <a:pt x="14816" y="19060"/>
                  </a:lnTo>
                  <a:lnTo>
                    <a:pt x="14823" y="19045"/>
                  </a:lnTo>
                  <a:lnTo>
                    <a:pt x="14822" y="19032"/>
                  </a:lnTo>
                  <a:lnTo>
                    <a:pt x="14819" y="19020"/>
                  </a:lnTo>
                  <a:lnTo>
                    <a:pt x="14811" y="19012"/>
                  </a:lnTo>
                  <a:lnTo>
                    <a:pt x="14799" y="19022"/>
                  </a:lnTo>
                  <a:lnTo>
                    <a:pt x="14790" y="19037"/>
                  </a:lnTo>
                  <a:lnTo>
                    <a:pt x="14788" y="19041"/>
                  </a:lnTo>
                  <a:lnTo>
                    <a:pt x="14791" y="19063"/>
                  </a:lnTo>
                  <a:lnTo>
                    <a:pt x="14792" y="19076"/>
                  </a:lnTo>
                  <a:lnTo>
                    <a:pt x="14790" y="19081"/>
                  </a:lnTo>
                  <a:lnTo>
                    <a:pt x="14785" y="19077"/>
                  </a:lnTo>
                  <a:lnTo>
                    <a:pt x="14780" y="19073"/>
                  </a:lnTo>
                  <a:lnTo>
                    <a:pt x="14775" y="19074"/>
                  </a:lnTo>
                  <a:lnTo>
                    <a:pt x="14768" y="19089"/>
                  </a:lnTo>
                  <a:lnTo>
                    <a:pt x="14766" y="19106"/>
                  </a:lnTo>
                  <a:lnTo>
                    <a:pt x="14772" y="19123"/>
                  </a:lnTo>
                  <a:lnTo>
                    <a:pt x="14777" y="19127"/>
                  </a:lnTo>
                  <a:lnTo>
                    <a:pt x="14784" y="19130"/>
                  </a:lnTo>
                  <a:lnTo>
                    <a:pt x="14802" y="19136"/>
                  </a:lnTo>
                  <a:lnTo>
                    <a:pt x="14815" y="19148"/>
                  </a:lnTo>
                  <a:lnTo>
                    <a:pt x="14818" y="19161"/>
                  </a:lnTo>
                  <a:lnTo>
                    <a:pt x="14825" y="19208"/>
                  </a:lnTo>
                  <a:lnTo>
                    <a:pt x="14831" y="19234"/>
                  </a:lnTo>
                  <a:lnTo>
                    <a:pt x="14829" y="19256"/>
                  </a:lnTo>
                  <a:lnTo>
                    <a:pt x="14828" y="19274"/>
                  </a:lnTo>
                  <a:lnTo>
                    <a:pt x="14823" y="19288"/>
                  </a:lnTo>
                  <a:lnTo>
                    <a:pt x="14817" y="19311"/>
                  </a:lnTo>
                  <a:lnTo>
                    <a:pt x="14808" y="19325"/>
                  </a:lnTo>
                  <a:lnTo>
                    <a:pt x="14803" y="19330"/>
                  </a:lnTo>
                  <a:lnTo>
                    <a:pt x="14798" y="19336"/>
                  </a:lnTo>
                  <a:lnTo>
                    <a:pt x="14793" y="19327"/>
                  </a:lnTo>
                  <a:lnTo>
                    <a:pt x="14783" y="19320"/>
                  </a:lnTo>
                  <a:lnTo>
                    <a:pt x="14773" y="19313"/>
                  </a:lnTo>
                  <a:lnTo>
                    <a:pt x="14763" y="19310"/>
                  </a:lnTo>
                  <a:lnTo>
                    <a:pt x="14741" y="19317"/>
                  </a:lnTo>
                  <a:lnTo>
                    <a:pt x="14716" y="19316"/>
                  </a:lnTo>
                  <a:lnTo>
                    <a:pt x="14704" y="19309"/>
                  </a:lnTo>
                  <a:lnTo>
                    <a:pt x="14693" y="19298"/>
                  </a:lnTo>
                  <a:lnTo>
                    <a:pt x="14686" y="19290"/>
                  </a:lnTo>
                  <a:lnTo>
                    <a:pt x="14678" y="19286"/>
                  </a:lnTo>
                  <a:lnTo>
                    <a:pt x="14663" y="19284"/>
                  </a:lnTo>
                  <a:lnTo>
                    <a:pt x="14653" y="19290"/>
                  </a:lnTo>
                  <a:lnTo>
                    <a:pt x="14644" y="19283"/>
                  </a:lnTo>
                  <a:lnTo>
                    <a:pt x="14638" y="19270"/>
                  </a:lnTo>
                  <a:lnTo>
                    <a:pt x="14635" y="19262"/>
                  </a:lnTo>
                  <a:lnTo>
                    <a:pt x="14635" y="19249"/>
                  </a:lnTo>
                  <a:lnTo>
                    <a:pt x="14626" y="19227"/>
                  </a:lnTo>
                  <a:lnTo>
                    <a:pt x="14616" y="19211"/>
                  </a:lnTo>
                  <a:lnTo>
                    <a:pt x="14611" y="19212"/>
                  </a:lnTo>
                  <a:lnTo>
                    <a:pt x="14606" y="19217"/>
                  </a:lnTo>
                  <a:lnTo>
                    <a:pt x="14597" y="19223"/>
                  </a:lnTo>
                  <a:lnTo>
                    <a:pt x="14585" y="19233"/>
                  </a:lnTo>
                  <a:lnTo>
                    <a:pt x="14578" y="19243"/>
                  </a:lnTo>
                  <a:lnTo>
                    <a:pt x="14569" y="19271"/>
                  </a:lnTo>
                  <a:lnTo>
                    <a:pt x="14565" y="19293"/>
                  </a:lnTo>
                  <a:lnTo>
                    <a:pt x="14561" y="19307"/>
                  </a:lnTo>
                  <a:lnTo>
                    <a:pt x="14559" y="19325"/>
                  </a:lnTo>
                  <a:lnTo>
                    <a:pt x="14555" y="19344"/>
                  </a:lnTo>
                  <a:lnTo>
                    <a:pt x="14550" y="19349"/>
                  </a:lnTo>
                  <a:lnTo>
                    <a:pt x="14548" y="19349"/>
                  </a:lnTo>
                  <a:lnTo>
                    <a:pt x="14545" y="19345"/>
                  </a:lnTo>
                  <a:lnTo>
                    <a:pt x="14542" y="19337"/>
                  </a:lnTo>
                  <a:lnTo>
                    <a:pt x="14544" y="19310"/>
                  </a:lnTo>
                  <a:lnTo>
                    <a:pt x="14545" y="19284"/>
                  </a:lnTo>
                  <a:lnTo>
                    <a:pt x="14547" y="19261"/>
                  </a:lnTo>
                  <a:lnTo>
                    <a:pt x="14547" y="19225"/>
                  </a:lnTo>
                  <a:lnTo>
                    <a:pt x="14544" y="19208"/>
                  </a:lnTo>
                  <a:lnTo>
                    <a:pt x="14541" y="19195"/>
                  </a:lnTo>
                  <a:lnTo>
                    <a:pt x="14534" y="19188"/>
                  </a:lnTo>
                  <a:lnTo>
                    <a:pt x="14521" y="19190"/>
                  </a:lnTo>
                  <a:lnTo>
                    <a:pt x="14514" y="19190"/>
                  </a:lnTo>
                  <a:lnTo>
                    <a:pt x="14506" y="19191"/>
                  </a:lnTo>
                  <a:lnTo>
                    <a:pt x="14504" y="19196"/>
                  </a:lnTo>
                  <a:lnTo>
                    <a:pt x="14505" y="19209"/>
                  </a:lnTo>
                  <a:lnTo>
                    <a:pt x="14493" y="19229"/>
                  </a:lnTo>
                  <a:lnTo>
                    <a:pt x="14484" y="19243"/>
                  </a:lnTo>
                  <a:lnTo>
                    <a:pt x="14477" y="19253"/>
                  </a:lnTo>
                  <a:lnTo>
                    <a:pt x="14475" y="19253"/>
                  </a:lnTo>
                  <a:lnTo>
                    <a:pt x="14472" y="19249"/>
                  </a:lnTo>
                  <a:lnTo>
                    <a:pt x="14472" y="19236"/>
                  </a:lnTo>
                  <a:lnTo>
                    <a:pt x="14476" y="19226"/>
                  </a:lnTo>
                  <a:lnTo>
                    <a:pt x="14480" y="19213"/>
                  </a:lnTo>
                  <a:lnTo>
                    <a:pt x="14482" y="19199"/>
                  </a:lnTo>
                  <a:lnTo>
                    <a:pt x="14491" y="19185"/>
                  </a:lnTo>
                  <a:lnTo>
                    <a:pt x="14498" y="19171"/>
                  </a:lnTo>
                  <a:lnTo>
                    <a:pt x="14498" y="19157"/>
                  </a:lnTo>
                  <a:lnTo>
                    <a:pt x="14492" y="19141"/>
                  </a:lnTo>
                  <a:lnTo>
                    <a:pt x="14491" y="19123"/>
                  </a:lnTo>
                  <a:lnTo>
                    <a:pt x="14498" y="19105"/>
                  </a:lnTo>
                  <a:lnTo>
                    <a:pt x="14502" y="19095"/>
                  </a:lnTo>
                  <a:lnTo>
                    <a:pt x="14502" y="19086"/>
                  </a:lnTo>
                  <a:lnTo>
                    <a:pt x="14499" y="19078"/>
                  </a:lnTo>
                  <a:lnTo>
                    <a:pt x="14494" y="19074"/>
                  </a:lnTo>
                  <a:lnTo>
                    <a:pt x="14487" y="19075"/>
                  </a:lnTo>
                  <a:lnTo>
                    <a:pt x="14480" y="19085"/>
                  </a:lnTo>
                  <a:lnTo>
                    <a:pt x="14478" y="19094"/>
                  </a:lnTo>
                  <a:lnTo>
                    <a:pt x="14478" y="19107"/>
                  </a:lnTo>
                  <a:lnTo>
                    <a:pt x="14482" y="19124"/>
                  </a:lnTo>
                  <a:lnTo>
                    <a:pt x="14482" y="19133"/>
                  </a:lnTo>
                  <a:lnTo>
                    <a:pt x="14475" y="19139"/>
                  </a:lnTo>
                  <a:lnTo>
                    <a:pt x="14467" y="19140"/>
                  </a:lnTo>
                  <a:lnTo>
                    <a:pt x="14462" y="19140"/>
                  </a:lnTo>
                  <a:lnTo>
                    <a:pt x="14457" y="19141"/>
                  </a:lnTo>
                  <a:lnTo>
                    <a:pt x="14455" y="19141"/>
                  </a:lnTo>
                  <a:lnTo>
                    <a:pt x="14453" y="19137"/>
                  </a:lnTo>
                  <a:lnTo>
                    <a:pt x="14454" y="19115"/>
                  </a:lnTo>
                  <a:lnTo>
                    <a:pt x="14451" y="19102"/>
                  </a:lnTo>
                  <a:lnTo>
                    <a:pt x="14449" y="19103"/>
                  </a:lnTo>
                  <a:lnTo>
                    <a:pt x="14436" y="19104"/>
                  </a:lnTo>
                  <a:lnTo>
                    <a:pt x="14431" y="19101"/>
                  </a:lnTo>
                  <a:lnTo>
                    <a:pt x="14428" y="19097"/>
                  </a:lnTo>
                  <a:lnTo>
                    <a:pt x="14433" y="19078"/>
                  </a:lnTo>
                  <a:lnTo>
                    <a:pt x="14430" y="19070"/>
                  </a:lnTo>
                  <a:lnTo>
                    <a:pt x="14427" y="19070"/>
                  </a:lnTo>
                  <a:lnTo>
                    <a:pt x="14422" y="19071"/>
                  </a:lnTo>
                  <a:lnTo>
                    <a:pt x="14420" y="19076"/>
                  </a:lnTo>
                  <a:lnTo>
                    <a:pt x="14421" y="19084"/>
                  </a:lnTo>
                  <a:lnTo>
                    <a:pt x="14418" y="19089"/>
                  </a:lnTo>
                  <a:lnTo>
                    <a:pt x="14413" y="19086"/>
                  </a:lnTo>
                  <a:lnTo>
                    <a:pt x="14408" y="19077"/>
                  </a:lnTo>
                  <a:lnTo>
                    <a:pt x="14405" y="19073"/>
                  </a:lnTo>
                  <a:lnTo>
                    <a:pt x="14404" y="19038"/>
                  </a:lnTo>
                  <a:lnTo>
                    <a:pt x="14397" y="19004"/>
                  </a:lnTo>
                  <a:lnTo>
                    <a:pt x="14392" y="18996"/>
                  </a:lnTo>
                  <a:lnTo>
                    <a:pt x="14377" y="18994"/>
                  </a:lnTo>
                  <a:lnTo>
                    <a:pt x="14374" y="18985"/>
                  </a:lnTo>
                  <a:lnTo>
                    <a:pt x="14374" y="18972"/>
                  </a:lnTo>
                  <a:lnTo>
                    <a:pt x="14378" y="18945"/>
                  </a:lnTo>
                  <a:lnTo>
                    <a:pt x="14382" y="18926"/>
                  </a:lnTo>
                  <a:lnTo>
                    <a:pt x="14381" y="18914"/>
                  </a:lnTo>
                  <a:lnTo>
                    <a:pt x="14378" y="18905"/>
                  </a:lnTo>
                  <a:lnTo>
                    <a:pt x="14373" y="18901"/>
                  </a:lnTo>
                  <a:lnTo>
                    <a:pt x="14366" y="18907"/>
                  </a:lnTo>
                  <a:lnTo>
                    <a:pt x="14354" y="18917"/>
                  </a:lnTo>
                  <a:lnTo>
                    <a:pt x="14342" y="18928"/>
                  </a:lnTo>
                  <a:lnTo>
                    <a:pt x="14328" y="18935"/>
                  </a:lnTo>
                  <a:lnTo>
                    <a:pt x="14318" y="18931"/>
                  </a:lnTo>
                  <a:lnTo>
                    <a:pt x="14305" y="18933"/>
                  </a:lnTo>
                  <a:lnTo>
                    <a:pt x="14294" y="18944"/>
                  </a:lnTo>
                  <a:lnTo>
                    <a:pt x="14289" y="18940"/>
                  </a:lnTo>
                  <a:lnTo>
                    <a:pt x="14284" y="18936"/>
                  </a:lnTo>
                  <a:lnTo>
                    <a:pt x="14276" y="18937"/>
                  </a:lnTo>
                  <a:lnTo>
                    <a:pt x="14274" y="18933"/>
                  </a:lnTo>
                  <a:lnTo>
                    <a:pt x="14266" y="18934"/>
                  </a:lnTo>
                  <a:lnTo>
                    <a:pt x="14259" y="18940"/>
                  </a:lnTo>
                  <a:lnTo>
                    <a:pt x="14257" y="18949"/>
                  </a:lnTo>
                  <a:lnTo>
                    <a:pt x="14262" y="18957"/>
                  </a:lnTo>
                  <a:lnTo>
                    <a:pt x="14263" y="18961"/>
                  </a:lnTo>
                  <a:lnTo>
                    <a:pt x="14263" y="18965"/>
                  </a:lnTo>
                  <a:lnTo>
                    <a:pt x="14255" y="18967"/>
                  </a:lnTo>
                  <a:lnTo>
                    <a:pt x="14253" y="18976"/>
                  </a:lnTo>
                  <a:lnTo>
                    <a:pt x="14256" y="18984"/>
                  </a:lnTo>
                  <a:lnTo>
                    <a:pt x="14259" y="18989"/>
                  </a:lnTo>
                  <a:lnTo>
                    <a:pt x="14262" y="18992"/>
                  </a:lnTo>
                  <a:lnTo>
                    <a:pt x="14264" y="18992"/>
                  </a:lnTo>
                  <a:lnTo>
                    <a:pt x="14266" y="18991"/>
                  </a:lnTo>
                  <a:lnTo>
                    <a:pt x="14271" y="18986"/>
                  </a:lnTo>
                  <a:lnTo>
                    <a:pt x="14276" y="18986"/>
                  </a:lnTo>
                  <a:lnTo>
                    <a:pt x="14281" y="18989"/>
                  </a:lnTo>
                  <a:lnTo>
                    <a:pt x="14284" y="18998"/>
                  </a:lnTo>
                  <a:lnTo>
                    <a:pt x="14294" y="19009"/>
                  </a:lnTo>
                  <a:lnTo>
                    <a:pt x="14302" y="19033"/>
                  </a:lnTo>
                  <a:lnTo>
                    <a:pt x="14304" y="19033"/>
                  </a:lnTo>
                  <a:lnTo>
                    <a:pt x="14322" y="19048"/>
                  </a:lnTo>
                  <a:lnTo>
                    <a:pt x="14341" y="19075"/>
                  </a:lnTo>
                  <a:lnTo>
                    <a:pt x="14349" y="19089"/>
                  </a:lnTo>
                  <a:lnTo>
                    <a:pt x="14358" y="19108"/>
                  </a:lnTo>
                  <a:lnTo>
                    <a:pt x="14358" y="19154"/>
                  </a:lnTo>
                  <a:lnTo>
                    <a:pt x="14361" y="19192"/>
                  </a:lnTo>
                  <a:lnTo>
                    <a:pt x="14363" y="19192"/>
                  </a:lnTo>
                  <a:lnTo>
                    <a:pt x="14366" y="19157"/>
                  </a:lnTo>
                  <a:lnTo>
                    <a:pt x="14365" y="19131"/>
                  </a:lnTo>
                  <a:lnTo>
                    <a:pt x="14367" y="19118"/>
                  </a:lnTo>
                  <a:lnTo>
                    <a:pt x="14377" y="19113"/>
                  </a:lnTo>
                  <a:lnTo>
                    <a:pt x="14383" y="19119"/>
                  </a:lnTo>
                  <a:lnTo>
                    <a:pt x="14385" y="19126"/>
                  </a:lnTo>
                  <a:lnTo>
                    <a:pt x="14389" y="19146"/>
                  </a:lnTo>
                  <a:lnTo>
                    <a:pt x="14390" y="19168"/>
                  </a:lnTo>
                  <a:lnTo>
                    <a:pt x="14395" y="19185"/>
                  </a:lnTo>
                  <a:lnTo>
                    <a:pt x="14401" y="19198"/>
                  </a:lnTo>
                  <a:lnTo>
                    <a:pt x="14406" y="19197"/>
                  </a:lnTo>
                  <a:lnTo>
                    <a:pt x="14409" y="19205"/>
                  </a:lnTo>
                  <a:lnTo>
                    <a:pt x="14409" y="19219"/>
                  </a:lnTo>
                  <a:lnTo>
                    <a:pt x="14412" y="19227"/>
                  </a:lnTo>
                  <a:lnTo>
                    <a:pt x="14423" y="19243"/>
                  </a:lnTo>
                  <a:lnTo>
                    <a:pt x="14431" y="19260"/>
                  </a:lnTo>
                  <a:lnTo>
                    <a:pt x="14434" y="19290"/>
                  </a:lnTo>
                  <a:lnTo>
                    <a:pt x="14437" y="19303"/>
                  </a:lnTo>
                  <a:lnTo>
                    <a:pt x="14436" y="19316"/>
                  </a:lnTo>
                  <a:lnTo>
                    <a:pt x="14436" y="19333"/>
                  </a:lnTo>
                  <a:lnTo>
                    <a:pt x="14442" y="19351"/>
                  </a:lnTo>
                  <a:lnTo>
                    <a:pt x="14446" y="19372"/>
                  </a:lnTo>
                  <a:lnTo>
                    <a:pt x="14444" y="19399"/>
                  </a:lnTo>
                  <a:lnTo>
                    <a:pt x="14431" y="19441"/>
                  </a:lnTo>
                  <a:lnTo>
                    <a:pt x="14425" y="19472"/>
                  </a:lnTo>
                  <a:lnTo>
                    <a:pt x="14424" y="19486"/>
                  </a:lnTo>
                  <a:lnTo>
                    <a:pt x="14424" y="19507"/>
                  </a:lnTo>
                  <a:lnTo>
                    <a:pt x="14423" y="19521"/>
                  </a:lnTo>
                  <a:lnTo>
                    <a:pt x="14418" y="19535"/>
                  </a:lnTo>
                  <a:lnTo>
                    <a:pt x="14399" y="19555"/>
                  </a:lnTo>
                  <a:lnTo>
                    <a:pt x="14393" y="19569"/>
                  </a:lnTo>
                  <a:lnTo>
                    <a:pt x="14387" y="19601"/>
                  </a:lnTo>
                  <a:lnTo>
                    <a:pt x="14387" y="19610"/>
                  </a:lnTo>
                  <a:lnTo>
                    <a:pt x="14385" y="19615"/>
                  </a:lnTo>
                  <a:lnTo>
                    <a:pt x="14378" y="19624"/>
                  </a:lnTo>
                  <a:lnTo>
                    <a:pt x="14376" y="19634"/>
                  </a:lnTo>
                  <a:lnTo>
                    <a:pt x="14379" y="19647"/>
                  </a:lnTo>
                  <a:lnTo>
                    <a:pt x="14382" y="19655"/>
                  </a:lnTo>
                  <a:lnTo>
                    <a:pt x="14385" y="19667"/>
                  </a:lnTo>
                  <a:lnTo>
                    <a:pt x="14380" y="19734"/>
                  </a:lnTo>
                  <a:lnTo>
                    <a:pt x="14376" y="19753"/>
                  </a:lnTo>
                  <a:lnTo>
                    <a:pt x="14361" y="19799"/>
                  </a:lnTo>
                  <a:lnTo>
                    <a:pt x="14355" y="19835"/>
                  </a:lnTo>
                  <a:lnTo>
                    <a:pt x="14356" y="19848"/>
                  </a:lnTo>
                  <a:lnTo>
                    <a:pt x="14358" y="19857"/>
                  </a:lnTo>
                  <a:lnTo>
                    <a:pt x="14373" y="19908"/>
                  </a:lnTo>
                  <a:lnTo>
                    <a:pt x="14383" y="19977"/>
                  </a:lnTo>
                  <a:lnTo>
                    <a:pt x="14391" y="20033"/>
                  </a:lnTo>
                  <a:lnTo>
                    <a:pt x="14392" y="20055"/>
                  </a:lnTo>
                  <a:lnTo>
                    <a:pt x="14404" y="20115"/>
                  </a:lnTo>
                  <a:lnTo>
                    <a:pt x="14412" y="20180"/>
                  </a:lnTo>
                  <a:lnTo>
                    <a:pt x="14417" y="20241"/>
                  </a:lnTo>
                  <a:lnTo>
                    <a:pt x="14430" y="20306"/>
                  </a:lnTo>
                  <a:lnTo>
                    <a:pt x="14433" y="20331"/>
                  </a:lnTo>
                  <a:lnTo>
                    <a:pt x="14435" y="20363"/>
                  </a:lnTo>
                  <a:lnTo>
                    <a:pt x="14429" y="20398"/>
                  </a:lnTo>
                  <a:lnTo>
                    <a:pt x="14418" y="20431"/>
                  </a:lnTo>
                  <a:lnTo>
                    <a:pt x="14414" y="20445"/>
                  </a:lnTo>
                  <a:lnTo>
                    <a:pt x="14407" y="20459"/>
                  </a:lnTo>
                  <a:lnTo>
                    <a:pt x="14386" y="20493"/>
                  </a:lnTo>
                  <a:lnTo>
                    <a:pt x="14366" y="20522"/>
                  </a:lnTo>
                  <a:lnTo>
                    <a:pt x="14361" y="20527"/>
                  </a:lnTo>
                  <a:lnTo>
                    <a:pt x="14359" y="20536"/>
                  </a:lnTo>
                  <a:lnTo>
                    <a:pt x="14362" y="20549"/>
                  </a:lnTo>
                  <a:lnTo>
                    <a:pt x="14360" y="20554"/>
                  </a:lnTo>
                  <a:lnTo>
                    <a:pt x="14344" y="20600"/>
                  </a:lnTo>
                  <a:lnTo>
                    <a:pt x="14333" y="20629"/>
                  </a:lnTo>
                  <a:lnTo>
                    <a:pt x="14320" y="20657"/>
                  </a:lnTo>
                  <a:lnTo>
                    <a:pt x="14315" y="20666"/>
                  </a:lnTo>
                  <a:lnTo>
                    <a:pt x="14287" y="20692"/>
                  </a:lnTo>
                  <a:lnTo>
                    <a:pt x="14273" y="20708"/>
                  </a:lnTo>
                  <a:lnTo>
                    <a:pt x="14261" y="20727"/>
                  </a:lnTo>
                  <a:lnTo>
                    <a:pt x="14260" y="20732"/>
                  </a:lnTo>
                  <a:lnTo>
                    <a:pt x="14259" y="20736"/>
                  </a:lnTo>
                  <a:lnTo>
                    <a:pt x="14260" y="20758"/>
                  </a:lnTo>
                  <a:lnTo>
                    <a:pt x="14256" y="20780"/>
                  </a:lnTo>
                  <a:lnTo>
                    <a:pt x="14252" y="20803"/>
                  </a:lnTo>
                  <a:lnTo>
                    <a:pt x="14256" y="20829"/>
                  </a:lnTo>
                  <a:lnTo>
                    <a:pt x="14257" y="20851"/>
                  </a:lnTo>
                  <a:lnTo>
                    <a:pt x="14260" y="20864"/>
                  </a:lnTo>
                  <a:lnTo>
                    <a:pt x="14261" y="20881"/>
                  </a:lnTo>
                  <a:lnTo>
                    <a:pt x="14264" y="20898"/>
                  </a:lnTo>
                  <a:lnTo>
                    <a:pt x="14265" y="20916"/>
                  </a:lnTo>
                  <a:lnTo>
                    <a:pt x="14266" y="20947"/>
                  </a:lnTo>
                  <a:lnTo>
                    <a:pt x="14265" y="20978"/>
                  </a:lnTo>
                  <a:lnTo>
                    <a:pt x="14266" y="21004"/>
                  </a:lnTo>
                  <a:lnTo>
                    <a:pt x="14265" y="21015"/>
                  </a:lnTo>
                  <a:lnTo>
                    <a:pt x="14264" y="21024"/>
                  </a:lnTo>
                  <a:lnTo>
                    <a:pt x="14251" y="21029"/>
                  </a:lnTo>
                  <a:lnTo>
                    <a:pt x="14246" y="21035"/>
                  </a:lnTo>
                  <a:lnTo>
                    <a:pt x="14244" y="21039"/>
                  </a:lnTo>
                  <a:lnTo>
                    <a:pt x="14244" y="21048"/>
                  </a:lnTo>
                  <a:lnTo>
                    <a:pt x="14239" y="21053"/>
                  </a:lnTo>
                  <a:lnTo>
                    <a:pt x="14235" y="21058"/>
                  </a:lnTo>
                  <a:lnTo>
                    <a:pt x="14232" y="21058"/>
                  </a:lnTo>
                  <a:lnTo>
                    <a:pt x="14232" y="21063"/>
                  </a:lnTo>
                  <a:lnTo>
                    <a:pt x="14237" y="21067"/>
                  </a:lnTo>
                  <a:lnTo>
                    <a:pt x="14240" y="21075"/>
                  </a:lnTo>
                  <a:lnTo>
                    <a:pt x="14236" y="21080"/>
                  </a:lnTo>
                  <a:lnTo>
                    <a:pt x="14231" y="21090"/>
                  </a:lnTo>
                  <a:lnTo>
                    <a:pt x="14228" y="21094"/>
                  </a:lnTo>
                  <a:lnTo>
                    <a:pt x="14229" y="21099"/>
                  </a:lnTo>
                  <a:lnTo>
                    <a:pt x="14234" y="21094"/>
                  </a:lnTo>
                  <a:lnTo>
                    <a:pt x="14250" y="21069"/>
                  </a:lnTo>
                  <a:lnTo>
                    <a:pt x="14254" y="21060"/>
                  </a:lnTo>
                  <a:lnTo>
                    <a:pt x="14263" y="21034"/>
                  </a:lnTo>
                  <a:lnTo>
                    <a:pt x="14262" y="21035"/>
                  </a:lnTo>
                  <a:lnTo>
                    <a:pt x="14256" y="21063"/>
                  </a:lnTo>
                  <a:lnTo>
                    <a:pt x="14248" y="21086"/>
                  </a:lnTo>
                  <a:lnTo>
                    <a:pt x="14248" y="21104"/>
                  </a:lnTo>
                  <a:lnTo>
                    <a:pt x="14249" y="21117"/>
                  </a:lnTo>
                  <a:lnTo>
                    <a:pt x="14251" y="21121"/>
                  </a:lnTo>
                  <a:lnTo>
                    <a:pt x="14254" y="21125"/>
                  </a:lnTo>
                  <a:lnTo>
                    <a:pt x="14261" y="21120"/>
                  </a:lnTo>
                  <a:lnTo>
                    <a:pt x="14264" y="21119"/>
                  </a:lnTo>
                  <a:lnTo>
                    <a:pt x="14269" y="21123"/>
                  </a:lnTo>
                  <a:lnTo>
                    <a:pt x="14271" y="21122"/>
                  </a:lnTo>
                  <a:lnTo>
                    <a:pt x="14273" y="21109"/>
                  </a:lnTo>
                  <a:lnTo>
                    <a:pt x="14276" y="21105"/>
                  </a:lnTo>
                  <a:lnTo>
                    <a:pt x="14278" y="21105"/>
                  </a:lnTo>
                  <a:lnTo>
                    <a:pt x="14281" y="21113"/>
                  </a:lnTo>
                  <a:lnTo>
                    <a:pt x="14281" y="21123"/>
                  </a:lnTo>
                  <a:lnTo>
                    <a:pt x="14286" y="21128"/>
                  </a:lnTo>
                  <a:lnTo>
                    <a:pt x="14289" y="21133"/>
                  </a:lnTo>
                  <a:lnTo>
                    <a:pt x="14292" y="21137"/>
                  </a:lnTo>
                  <a:lnTo>
                    <a:pt x="14294" y="21132"/>
                  </a:lnTo>
                  <a:lnTo>
                    <a:pt x="14298" y="21119"/>
                  </a:lnTo>
                  <a:lnTo>
                    <a:pt x="14303" y="21118"/>
                  </a:lnTo>
                  <a:lnTo>
                    <a:pt x="14306" y="21127"/>
                  </a:lnTo>
                  <a:lnTo>
                    <a:pt x="14309" y="21135"/>
                  </a:lnTo>
                  <a:lnTo>
                    <a:pt x="14307" y="21153"/>
                  </a:lnTo>
                  <a:lnTo>
                    <a:pt x="14310" y="21157"/>
                  </a:lnTo>
                  <a:lnTo>
                    <a:pt x="14315" y="21169"/>
                  </a:lnTo>
                  <a:lnTo>
                    <a:pt x="14316" y="21182"/>
                  </a:lnTo>
                  <a:lnTo>
                    <a:pt x="14315" y="21218"/>
                  </a:lnTo>
                  <a:lnTo>
                    <a:pt x="14315" y="21222"/>
                  </a:lnTo>
                  <a:lnTo>
                    <a:pt x="14313" y="21236"/>
                  </a:lnTo>
                  <a:lnTo>
                    <a:pt x="14309" y="21250"/>
                  </a:lnTo>
                  <a:lnTo>
                    <a:pt x="14307" y="21254"/>
                  </a:lnTo>
                  <a:lnTo>
                    <a:pt x="14302" y="21259"/>
                  </a:lnTo>
                  <a:lnTo>
                    <a:pt x="14297" y="21264"/>
                  </a:lnTo>
                  <a:lnTo>
                    <a:pt x="14290" y="21265"/>
                  </a:lnTo>
                  <a:lnTo>
                    <a:pt x="14275" y="21272"/>
                  </a:lnTo>
                  <a:lnTo>
                    <a:pt x="14261" y="21283"/>
                  </a:lnTo>
                  <a:lnTo>
                    <a:pt x="14239" y="21291"/>
                  </a:lnTo>
                  <a:lnTo>
                    <a:pt x="14222" y="21297"/>
                  </a:lnTo>
                  <a:lnTo>
                    <a:pt x="14208" y="21299"/>
                  </a:lnTo>
                  <a:lnTo>
                    <a:pt x="14192" y="21292"/>
                  </a:lnTo>
                  <a:lnTo>
                    <a:pt x="14165" y="21287"/>
                  </a:lnTo>
                  <a:lnTo>
                    <a:pt x="14158" y="21293"/>
                  </a:lnTo>
                  <a:lnTo>
                    <a:pt x="14144" y="21304"/>
                  </a:lnTo>
                  <a:lnTo>
                    <a:pt x="14137" y="21309"/>
                  </a:lnTo>
                  <a:lnTo>
                    <a:pt x="14132" y="21319"/>
                  </a:lnTo>
                  <a:lnTo>
                    <a:pt x="14125" y="21328"/>
                  </a:lnTo>
                  <a:lnTo>
                    <a:pt x="14119" y="21352"/>
                  </a:lnTo>
                  <a:lnTo>
                    <a:pt x="14115" y="21383"/>
                  </a:lnTo>
                  <a:lnTo>
                    <a:pt x="14114" y="21409"/>
                  </a:lnTo>
                  <a:lnTo>
                    <a:pt x="14115" y="21424"/>
                  </a:lnTo>
                  <a:lnTo>
                    <a:pt x="14113" y="21433"/>
                  </a:lnTo>
                  <a:lnTo>
                    <a:pt x="14113" y="21444"/>
                  </a:lnTo>
                  <a:lnTo>
                    <a:pt x="14112" y="21457"/>
                  </a:lnTo>
                  <a:lnTo>
                    <a:pt x="14112" y="21465"/>
                  </a:lnTo>
                  <a:lnTo>
                    <a:pt x="14115" y="21477"/>
                  </a:lnTo>
                  <a:lnTo>
                    <a:pt x="14116" y="21490"/>
                  </a:lnTo>
                  <a:lnTo>
                    <a:pt x="14118" y="21494"/>
                  </a:lnTo>
                  <a:lnTo>
                    <a:pt x="14119" y="21478"/>
                  </a:lnTo>
                  <a:lnTo>
                    <a:pt x="14123" y="21510"/>
                  </a:lnTo>
                  <a:lnTo>
                    <a:pt x="14126" y="21523"/>
                  </a:lnTo>
                  <a:lnTo>
                    <a:pt x="14131" y="21526"/>
                  </a:lnTo>
                  <a:lnTo>
                    <a:pt x="14139" y="21534"/>
                  </a:lnTo>
                  <a:lnTo>
                    <a:pt x="14159" y="21540"/>
                  </a:lnTo>
                  <a:lnTo>
                    <a:pt x="14175" y="21555"/>
                  </a:lnTo>
                  <a:lnTo>
                    <a:pt x="14192" y="21562"/>
                  </a:lnTo>
                  <a:lnTo>
                    <a:pt x="14199" y="21561"/>
                  </a:lnTo>
                  <a:lnTo>
                    <a:pt x="14211" y="21555"/>
                  </a:lnTo>
                  <a:lnTo>
                    <a:pt x="14219" y="21549"/>
                  </a:lnTo>
                  <a:lnTo>
                    <a:pt x="14226" y="21539"/>
                  </a:lnTo>
                  <a:lnTo>
                    <a:pt x="14237" y="21520"/>
                  </a:lnTo>
                  <a:lnTo>
                    <a:pt x="14244" y="21506"/>
                  </a:lnTo>
                  <a:lnTo>
                    <a:pt x="14256" y="21504"/>
                  </a:lnTo>
                  <a:lnTo>
                    <a:pt x="14265" y="21494"/>
                  </a:lnTo>
                  <a:lnTo>
                    <a:pt x="14275" y="21489"/>
                  </a:lnTo>
                  <a:lnTo>
                    <a:pt x="14290" y="21453"/>
                  </a:lnTo>
                  <a:lnTo>
                    <a:pt x="14295" y="21424"/>
                  </a:lnTo>
                  <a:lnTo>
                    <a:pt x="14297" y="21424"/>
                  </a:lnTo>
                  <a:lnTo>
                    <a:pt x="14300" y="21461"/>
                  </a:lnTo>
                  <a:lnTo>
                    <a:pt x="14305" y="21490"/>
                  </a:lnTo>
                  <a:lnTo>
                    <a:pt x="14311" y="21515"/>
                  </a:lnTo>
                  <a:lnTo>
                    <a:pt x="14319" y="21553"/>
                  </a:lnTo>
                  <a:lnTo>
                    <a:pt x="14324" y="21583"/>
                  </a:lnTo>
                  <a:lnTo>
                    <a:pt x="14327" y="21583"/>
                  </a:lnTo>
                  <a:lnTo>
                    <a:pt x="14326" y="21556"/>
                  </a:lnTo>
                  <a:lnTo>
                    <a:pt x="14323" y="21535"/>
                  </a:lnTo>
                  <a:lnTo>
                    <a:pt x="14321" y="21522"/>
                  </a:lnTo>
                  <a:lnTo>
                    <a:pt x="14323" y="21506"/>
                  </a:lnTo>
                  <a:lnTo>
                    <a:pt x="14328" y="21464"/>
                  </a:lnTo>
                  <a:lnTo>
                    <a:pt x="14336" y="21419"/>
                  </a:lnTo>
                  <a:lnTo>
                    <a:pt x="14338" y="21409"/>
                  </a:lnTo>
                  <a:lnTo>
                    <a:pt x="14340" y="21404"/>
                  </a:lnTo>
                  <a:lnTo>
                    <a:pt x="14352" y="21385"/>
                  </a:lnTo>
                  <a:lnTo>
                    <a:pt x="14363" y="21366"/>
                  </a:lnTo>
                  <a:lnTo>
                    <a:pt x="14393" y="21322"/>
                  </a:lnTo>
                  <a:lnTo>
                    <a:pt x="14418" y="21278"/>
                  </a:lnTo>
                  <a:lnTo>
                    <a:pt x="14427" y="21259"/>
                  </a:lnTo>
                  <a:lnTo>
                    <a:pt x="14437" y="21249"/>
                  </a:lnTo>
                  <a:lnTo>
                    <a:pt x="14444" y="21244"/>
                  </a:lnTo>
                  <a:lnTo>
                    <a:pt x="14456" y="21237"/>
                  </a:lnTo>
                  <a:lnTo>
                    <a:pt x="14473" y="21231"/>
                  </a:lnTo>
                  <a:lnTo>
                    <a:pt x="14476" y="21250"/>
                  </a:lnTo>
                  <a:lnTo>
                    <a:pt x="14478" y="21264"/>
                  </a:lnTo>
                  <a:lnTo>
                    <a:pt x="14480" y="21264"/>
                  </a:lnTo>
                  <a:lnTo>
                    <a:pt x="14478" y="21241"/>
                  </a:lnTo>
                  <a:lnTo>
                    <a:pt x="14475" y="21231"/>
                  </a:lnTo>
                  <a:lnTo>
                    <a:pt x="14475" y="21218"/>
                  </a:lnTo>
                  <a:lnTo>
                    <a:pt x="14477" y="21206"/>
                  </a:lnTo>
                  <a:lnTo>
                    <a:pt x="14483" y="21155"/>
                  </a:lnTo>
                  <a:lnTo>
                    <a:pt x="14490" y="21105"/>
                  </a:lnTo>
                  <a:lnTo>
                    <a:pt x="14492" y="21105"/>
                  </a:lnTo>
                  <a:lnTo>
                    <a:pt x="14495" y="21135"/>
                  </a:lnTo>
                  <a:lnTo>
                    <a:pt x="14495" y="21155"/>
                  </a:lnTo>
                  <a:lnTo>
                    <a:pt x="14496" y="21209"/>
                  </a:lnTo>
                  <a:lnTo>
                    <a:pt x="14494" y="21264"/>
                  </a:lnTo>
                  <a:lnTo>
                    <a:pt x="14492" y="21264"/>
                  </a:lnTo>
                  <a:lnTo>
                    <a:pt x="14493" y="21240"/>
                  </a:lnTo>
                  <a:lnTo>
                    <a:pt x="14495" y="21220"/>
                  </a:lnTo>
                  <a:lnTo>
                    <a:pt x="14495" y="21224"/>
                  </a:lnTo>
                  <a:lnTo>
                    <a:pt x="14491" y="21247"/>
                  </a:lnTo>
                  <a:lnTo>
                    <a:pt x="14493" y="21264"/>
                  </a:lnTo>
                  <a:lnTo>
                    <a:pt x="14495" y="21264"/>
                  </a:lnTo>
                  <a:lnTo>
                    <a:pt x="14500" y="21245"/>
                  </a:lnTo>
                  <a:lnTo>
                    <a:pt x="14502" y="21231"/>
                  </a:lnTo>
                  <a:lnTo>
                    <a:pt x="14502" y="21218"/>
                  </a:lnTo>
                  <a:lnTo>
                    <a:pt x="14501" y="21203"/>
                  </a:lnTo>
                  <a:lnTo>
                    <a:pt x="14500" y="21171"/>
                  </a:lnTo>
                  <a:lnTo>
                    <a:pt x="14498" y="21140"/>
                  </a:lnTo>
                  <a:lnTo>
                    <a:pt x="14500" y="21121"/>
                  </a:lnTo>
                  <a:lnTo>
                    <a:pt x="14505" y="21107"/>
                  </a:lnTo>
                  <a:lnTo>
                    <a:pt x="14516" y="21079"/>
                  </a:lnTo>
                  <a:lnTo>
                    <a:pt x="14540" y="21027"/>
                  </a:lnTo>
                  <a:lnTo>
                    <a:pt x="14558" y="20976"/>
                  </a:lnTo>
                  <a:lnTo>
                    <a:pt x="14576" y="20930"/>
                  </a:lnTo>
                  <a:lnTo>
                    <a:pt x="14592" y="20905"/>
                  </a:lnTo>
                  <a:lnTo>
                    <a:pt x="14599" y="20900"/>
                  </a:lnTo>
                  <a:lnTo>
                    <a:pt x="14608" y="20889"/>
                  </a:lnTo>
                  <a:lnTo>
                    <a:pt x="14613" y="20885"/>
                  </a:lnTo>
                  <a:lnTo>
                    <a:pt x="14612" y="20876"/>
                  </a:lnTo>
                  <a:lnTo>
                    <a:pt x="14615" y="20867"/>
                  </a:lnTo>
                  <a:lnTo>
                    <a:pt x="14619" y="20857"/>
                  </a:lnTo>
                  <a:lnTo>
                    <a:pt x="14636" y="20842"/>
                  </a:lnTo>
                  <a:lnTo>
                    <a:pt x="14674" y="20823"/>
                  </a:lnTo>
                  <a:lnTo>
                    <a:pt x="14708" y="20809"/>
                  </a:lnTo>
                  <a:lnTo>
                    <a:pt x="14742" y="20800"/>
                  </a:lnTo>
                  <a:lnTo>
                    <a:pt x="14779" y="20790"/>
                  </a:lnTo>
                  <a:lnTo>
                    <a:pt x="14793" y="20793"/>
                  </a:lnTo>
                  <a:lnTo>
                    <a:pt x="14821" y="20807"/>
                  </a:lnTo>
                  <a:lnTo>
                    <a:pt x="14851" y="20811"/>
                  </a:lnTo>
                  <a:lnTo>
                    <a:pt x="14873" y="20809"/>
                  </a:lnTo>
                  <a:lnTo>
                    <a:pt x="14892" y="20801"/>
                  </a:lnTo>
                  <a:lnTo>
                    <a:pt x="14921" y="20786"/>
                  </a:lnTo>
                  <a:lnTo>
                    <a:pt x="14933" y="20786"/>
                  </a:lnTo>
                  <a:lnTo>
                    <a:pt x="14966" y="20786"/>
                  </a:lnTo>
                  <a:lnTo>
                    <a:pt x="14985" y="20785"/>
                  </a:lnTo>
                  <a:lnTo>
                    <a:pt x="15002" y="20778"/>
                  </a:lnTo>
                  <a:lnTo>
                    <a:pt x="15012" y="20776"/>
                  </a:lnTo>
                  <a:lnTo>
                    <a:pt x="15026" y="20765"/>
                  </a:lnTo>
                  <a:lnTo>
                    <a:pt x="15026" y="20775"/>
                  </a:lnTo>
                  <a:lnTo>
                    <a:pt x="15026" y="20786"/>
                  </a:lnTo>
                  <a:lnTo>
                    <a:pt x="15023" y="20786"/>
                  </a:lnTo>
                  <a:lnTo>
                    <a:pt x="15004" y="20778"/>
                  </a:lnTo>
                  <a:lnTo>
                    <a:pt x="15001" y="20762"/>
                  </a:lnTo>
                  <a:lnTo>
                    <a:pt x="14996" y="20759"/>
                  </a:lnTo>
                  <a:lnTo>
                    <a:pt x="14994" y="20758"/>
                  </a:lnTo>
                  <a:lnTo>
                    <a:pt x="14994" y="20766"/>
                  </a:lnTo>
                  <a:lnTo>
                    <a:pt x="14965" y="20773"/>
                  </a:lnTo>
                  <a:lnTo>
                    <a:pt x="14957" y="20770"/>
                  </a:lnTo>
                  <a:lnTo>
                    <a:pt x="14957" y="20766"/>
                  </a:lnTo>
                  <a:lnTo>
                    <a:pt x="14947" y="20762"/>
                  </a:lnTo>
                  <a:lnTo>
                    <a:pt x="14935" y="20764"/>
                  </a:lnTo>
                  <a:lnTo>
                    <a:pt x="14932" y="20760"/>
                  </a:lnTo>
                  <a:lnTo>
                    <a:pt x="14923" y="20766"/>
                  </a:lnTo>
                  <a:lnTo>
                    <a:pt x="14911" y="20776"/>
                  </a:lnTo>
                  <a:lnTo>
                    <a:pt x="14904" y="20782"/>
                  </a:lnTo>
                  <a:lnTo>
                    <a:pt x="14901" y="20778"/>
                  </a:lnTo>
                  <a:lnTo>
                    <a:pt x="14898" y="20765"/>
                  </a:lnTo>
                  <a:lnTo>
                    <a:pt x="14895" y="20756"/>
                  </a:lnTo>
                  <a:lnTo>
                    <a:pt x="14900" y="20743"/>
                  </a:lnTo>
                  <a:lnTo>
                    <a:pt x="14908" y="20719"/>
                  </a:lnTo>
                  <a:lnTo>
                    <a:pt x="14913" y="20710"/>
                  </a:lnTo>
                  <a:lnTo>
                    <a:pt x="14925" y="20704"/>
                  </a:lnTo>
                  <a:lnTo>
                    <a:pt x="14927" y="20699"/>
                  </a:lnTo>
                  <a:lnTo>
                    <a:pt x="14929" y="20681"/>
                  </a:lnTo>
                  <a:lnTo>
                    <a:pt x="14935" y="20654"/>
                  </a:lnTo>
                  <a:lnTo>
                    <a:pt x="14946" y="20626"/>
                  </a:lnTo>
                  <a:lnTo>
                    <a:pt x="14953" y="20607"/>
                  </a:lnTo>
                  <a:lnTo>
                    <a:pt x="14960" y="20602"/>
                  </a:lnTo>
                  <a:lnTo>
                    <a:pt x="14965" y="20601"/>
                  </a:lnTo>
                  <a:lnTo>
                    <a:pt x="14979" y="20594"/>
                  </a:lnTo>
                  <a:lnTo>
                    <a:pt x="14996" y="20583"/>
                  </a:lnTo>
                  <a:lnTo>
                    <a:pt x="15003" y="20573"/>
                  </a:lnTo>
                  <a:lnTo>
                    <a:pt x="15010" y="20568"/>
                  </a:lnTo>
                  <a:lnTo>
                    <a:pt x="15020" y="20562"/>
                  </a:lnTo>
                  <a:lnTo>
                    <a:pt x="15024" y="20557"/>
                  </a:lnTo>
                  <a:lnTo>
                    <a:pt x="15034" y="20547"/>
                  </a:lnTo>
                  <a:lnTo>
                    <a:pt x="15038" y="20537"/>
                  </a:lnTo>
                  <a:lnTo>
                    <a:pt x="15074" y="20506"/>
                  </a:lnTo>
                  <a:lnTo>
                    <a:pt x="15095" y="20486"/>
                  </a:lnTo>
                  <a:lnTo>
                    <a:pt x="15102" y="20480"/>
                  </a:lnTo>
                  <a:lnTo>
                    <a:pt x="15110" y="20484"/>
                  </a:lnTo>
                  <a:lnTo>
                    <a:pt x="15117" y="20478"/>
                  </a:lnTo>
                  <a:lnTo>
                    <a:pt x="15129" y="20468"/>
                  </a:lnTo>
                  <a:lnTo>
                    <a:pt x="15138" y="20462"/>
                  </a:lnTo>
                  <a:lnTo>
                    <a:pt x="15143" y="20461"/>
                  </a:lnTo>
                  <a:lnTo>
                    <a:pt x="15146" y="20461"/>
                  </a:lnTo>
                  <a:lnTo>
                    <a:pt x="15153" y="20460"/>
                  </a:lnTo>
                  <a:lnTo>
                    <a:pt x="15158" y="20459"/>
                  </a:lnTo>
                  <a:lnTo>
                    <a:pt x="15163" y="20454"/>
                  </a:lnTo>
                  <a:lnTo>
                    <a:pt x="15169" y="20439"/>
                  </a:lnTo>
                  <a:lnTo>
                    <a:pt x="15177" y="20434"/>
                  </a:lnTo>
                  <a:lnTo>
                    <a:pt x="15179" y="20434"/>
                  </a:lnTo>
                  <a:lnTo>
                    <a:pt x="15186" y="20433"/>
                  </a:lnTo>
                  <a:lnTo>
                    <a:pt x="15199" y="20431"/>
                  </a:lnTo>
                  <a:lnTo>
                    <a:pt x="15204" y="20430"/>
                  </a:lnTo>
                  <a:lnTo>
                    <a:pt x="15208" y="20430"/>
                  </a:lnTo>
                  <a:lnTo>
                    <a:pt x="15215" y="20416"/>
                  </a:lnTo>
                  <a:lnTo>
                    <a:pt x="15225" y="20410"/>
                  </a:lnTo>
                  <a:lnTo>
                    <a:pt x="15244" y="20398"/>
                  </a:lnTo>
                  <a:lnTo>
                    <a:pt x="15261" y="20391"/>
                  </a:lnTo>
                  <a:lnTo>
                    <a:pt x="15268" y="20390"/>
                  </a:lnTo>
                  <a:lnTo>
                    <a:pt x="15273" y="20394"/>
                  </a:lnTo>
                  <a:lnTo>
                    <a:pt x="15279" y="20402"/>
                  </a:lnTo>
                  <a:lnTo>
                    <a:pt x="15279" y="20406"/>
                  </a:lnTo>
                  <a:lnTo>
                    <a:pt x="15281" y="20406"/>
                  </a:lnTo>
                  <a:lnTo>
                    <a:pt x="15283" y="20401"/>
                  </a:lnTo>
                  <a:lnTo>
                    <a:pt x="15286" y="20397"/>
                  </a:lnTo>
                  <a:lnTo>
                    <a:pt x="15285" y="20393"/>
                  </a:lnTo>
                  <a:lnTo>
                    <a:pt x="15288" y="20388"/>
                  </a:lnTo>
                  <a:lnTo>
                    <a:pt x="15300" y="20377"/>
                  </a:lnTo>
                  <a:lnTo>
                    <a:pt x="15316" y="20361"/>
                  </a:lnTo>
                  <a:lnTo>
                    <a:pt x="15321" y="20361"/>
                  </a:lnTo>
                  <a:lnTo>
                    <a:pt x="15328" y="20356"/>
                  </a:lnTo>
                  <a:lnTo>
                    <a:pt x="15330" y="20346"/>
                  </a:lnTo>
                  <a:lnTo>
                    <a:pt x="15330" y="20333"/>
                  </a:lnTo>
                  <a:lnTo>
                    <a:pt x="15329" y="20325"/>
                  </a:lnTo>
                  <a:lnTo>
                    <a:pt x="15324" y="20321"/>
                  </a:lnTo>
                  <a:lnTo>
                    <a:pt x="15311" y="20309"/>
                  </a:lnTo>
                  <a:lnTo>
                    <a:pt x="15294" y="20298"/>
                  </a:lnTo>
                  <a:lnTo>
                    <a:pt x="15286" y="20286"/>
                  </a:lnTo>
                  <a:lnTo>
                    <a:pt x="15283" y="20274"/>
                  </a:lnTo>
                  <a:lnTo>
                    <a:pt x="15289" y="20256"/>
                  </a:lnTo>
                  <a:lnTo>
                    <a:pt x="15295" y="20243"/>
                  </a:lnTo>
                  <a:lnTo>
                    <a:pt x="15295" y="20238"/>
                  </a:lnTo>
                  <a:lnTo>
                    <a:pt x="15285" y="20234"/>
                  </a:lnTo>
                  <a:lnTo>
                    <a:pt x="15272" y="20231"/>
                  </a:lnTo>
                  <a:lnTo>
                    <a:pt x="15266" y="20232"/>
                  </a:lnTo>
                  <a:lnTo>
                    <a:pt x="15264" y="20219"/>
                  </a:lnTo>
                  <a:lnTo>
                    <a:pt x="15263" y="20206"/>
                  </a:lnTo>
                  <a:lnTo>
                    <a:pt x="15257" y="20193"/>
                  </a:lnTo>
                  <a:lnTo>
                    <a:pt x="15259" y="20175"/>
                  </a:lnTo>
                  <a:lnTo>
                    <a:pt x="15252" y="20141"/>
                  </a:lnTo>
                  <a:lnTo>
                    <a:pt x="15243" y="20103"/>
                  </a:lnTo>
                  <a:lnTo>
                    <a:pt x="15236" y="20099"/>
                  </a:lnTo>
                  <a:lnTo>
                    <a:pt x="15228" y="20100"/>
                  </a:lnTo>
                  <a:lnTo>
                    <a:pt x="15217" y="20111"/>
                  </a:lnTo>
                  <a:lnTo>
                    <a:pt x="15210" y="20125"/>
                  </a:lnTo>
                  <a:lnTo>
                    <a:pt x="15196" y="20149"/>
                  </a:lnTo>
                  <a:lnTo>
                    <a:pt x="15182" y="20173"/>
                  </a:lnTo>
                  <a:lnTo>
                    <a:pt x="15166" y="20189"/>
                  </a:lnTo>
                  <a:lnTo>
                    <a:pt x="15151" y="20195"/>
                  </a:lnTo>
                  <a:lnTo>
                    <a:pt x="15131" y="20189"/>
                  </a:lnTo>
                  <a:lnTo>
                    <a:pt x="15117" y="20191"/>
                  </a:lnTo>
                  <a:lnTo>
                    <a:pt x="15098" y="20203"/>
                  </a:lnTo>
                  <a:lnTo>
                    <a:pt x="15078" y="20205"/>
                  </a:lnTo>
                  <a:lnTo>
                    <a:pt x="15058" y="20195"/>
                  </a:lnTo>
                  <a:lnTo>
                    <a:pt x="15040" y="20184"/>
                  </a:lnTo>
                  <a:lnTo>
                    <a:pt x="15029" y="20168"/>
                  </a:lnTo>
                  <a:lnTo>
                    <a:pt x="15023" y="20143"/>
                  </a:lnTo>
                  <a:lnTo>
                    <a:pt x="15025" y="20133"/>
                  </a:lnTo>
                  <a:lnTo>
                    <a:pt x="15030" y="20120"/>
                  </a:lnTo>
                  <a:lnTo>
                    <a:pt x="15036" y="20101"/>
                  </a:lnTo>
                  <a:lnTo>
                    <a:pt x="15046" y="20051"/>
                  </a:lnTo>
                  <a:lnTo>
                    <a:pt x="15051" y="20037"/>
                  </a:lnTo>
                  <a:lnTo>
                    <a:pt x="15057" y="20005"/>
                  </a:lnTo>
                  <a:lnTo>
                    <a:pt x="15058" y="19983"/>
                  </a:lnTo>
                  <a:lnTo>
                    <a:pt x="15057" y="19957"/>
                  </a:lnTo>
                  <a:lnTo>
                    <a:pt x="15061" y="19930"/>
                  </a:lnTo>
                  <a:lnTo>
                    <a:pt x="15070" y="19911"/>
                  </a:lnTo>
                  <a:lnTo>
                    <a:pt x="15077" y="19901"/>
                  </a:lnTo>
                  <a:lnTo>
                    <a:pt x="15084" y="19887"/>
                  </a:lnTo>
                  <a:lnTo>
                    <a:pt x="15085" y="19873"/>
                  </a:lnTo>
                  <a:lnTo>
                    <a:pt x="15088" y="19868"/>
                  </a:lnTo>
                  <a:lnTo>
                    <a:pt x="15104" y="19849"/>
                  </a:lnTo>
                  <a:lnTo>
                    <a:pt x="15123" y="19837"/>
                  </a:lnTo>
                  <a:lnTo>
                    <a:pt x="15132" y="19818"/>
                  </a:lnTo>
                  <a:lnTo>
                    <a:pt x="15143" y="19786"/>
                  </a:lnTo>
                  <a:lnTo>
                    <a:pt x="15163" y="19730"/>
                  </a:lnTo>
                  <a:lnTo>
                    <a:pt x="15172" y="19703"/>
                  </a:lnTo>
                  <a:lnTo>
                    <a:pt x="15183" y="19683"/>
                  </a:lnTo>
                  <a:lnTo>
                    <a:pt x="15190" y="19673"/>
                  </a:lnTo>
                  <a:lnTo>
                    <a:pt x="15211" y="19644"/>
                  </a:lnTo>
                  <a:lnTo>
                    <a:pt x="15237" y="19614"/>
                  </a:lnTo>
                  <a:lnTo>
                    <a:pt x="15249" y="19608"/>
                  </a:lnTo>
                  <a:lnTo>
                    <a:pt x="15270" y="19596"/>
                  </a:lnTo>
                  <a:lnTo>
                    <a:pt x="15287" y="19580"/>
                  </a:lnTo>
                  <a:lnTo>
                    <a:pt x="15301" y="19560"/>
                  </a:lnTo>
                  <a:lnTo>
                    <a:pt x="15313" y="19550"/>
                  </a:lnTo>
                  <a:lnTo>
                    <a:pt x="15332" y="19543"/>
                  </a:lnTo>
                  <a:lnTo>
                    <a:pt x="15346" y="19528"/>
                  </a:lnTo>
                  <a:lnTo>
                    <a:pt x="15377" y="19497"/>
                  </a:lnTo>
                  <a:lnTo>
                    <a:pt x="15443" y="19435"/>
                  </a:lnTo>
                  <a:lnTo>
                    <a:pt x="15510" y="19390"/>
                  </a:lnTo>
                  <a:lnTo>
                    <a:pt x="15552" y="19344"/>
                  </a:lnTo>
                  <a:lnTo>
                    <a:pt x="15557" y="19339"/>
                  </a:lnTo>
                  <a:lnTo>
                    <a:pt x="15561" y="19334"/>
                  </a:lnTo>
                  <a:lnTo>
                    <a:pt x="15566" y="19320"/>
                  </a:lnTo>
                  <a:lnTo>
                    <a:pt x="15573" y="19319"/>
                  </a:lnTo>
                  <a:lnTo>
                    <a:pt x="15583" y="19313"/>
                  </a:lnTo>
                  <a:lnTo>
                    <a:pt x="15597" y="19298"/>
                  </a:lnTo>
                  <a:lnTo>
                    <a:pt x="15599" y="19298"/>
                  </a:lnTo>
                  <a:lnTo>
                    <a:pt x="15607" y="19306"/>
                  </a:lnTo>
                  <a:lnTo>
                    <a:pt x="15617" y="19308"/>
                  </a:lnTo>
                  <a:lnTo>
                    <a:pt x="15625" y="19312"/>
                  </a:lnTo>
                  <a:lnTo>
                    <a:pt x="15640" y="19316"/>
                  </a:lnTo>
                  <a:lnTo>
                    <a:pt x="15651" y="19320"/>
                  </a:lnTo>
                  <a:lnTo>
                    <a:pt x="15651" y="19325"/>
                  </a:lnTo>
                  <a:lnTo>
                    <a:pt x="15628" y="19322"/>
                  </a:lnTo>
                  <a:lnTo>
                    <a:pt x="15622" y="19327"/>
                  </a:lnTo>
                  <a:lnTo>
                    <a:pt x="15626" y="19334"/>
                  </a:lnTo>
                  <a:lnTo>
                    <a:pt x="15635" y="19346"/>
                  </a:lnTo>
                  <a:lnTo>
                    <a:pt x="15637" y="19350"/>
                  </a:lnTo>
                  <a:lnTo>
                    <a:pt x="15639" y="19350"/>
                  </a:lnTo>
                  <a:lnTo>
                    <a:pt x="15642" y="19357"/>
                  </a:lnTo>
                  <a:lnTo>
                    <a:pt x="15644" y="19351"/>
                  </a:lnTo>
                  <a:lnTo>
                    <a:pt x="15647" y="19351"/>
                  </a:lnTo>
                  <a:lnTo>
                    <a:pt x="15658" y="19342"/>
                  </a:lnTo>
                  <a:lnTo>
                    <a:pt x="15674" y="19324"/>
                  </a:lnTo>
                  <a:lnTo>
                    <a:pt x="15691" y="19310"/>
                  </a:lnTo>
                  <a:lnTo>
                    <a:pt x="15703" y="19305"/>
                  </a:lnTo>
                  <a:lnTo>
                    <a:pt x="15710" y="19300"/>
                  </a:lnTo>
                  <a:lnTo>
                    <a:pt x="15715" y="19299"/>
                  </a:lnTo>
                  <a:lnTo>
                    <a:pt x="15718" y="19303"/>
                  </a:lnTo>
                  <a:lnTo>
                    <a:pt x="15716" y="19332"/>
                  </a:lnTo>
                  <a:lnTo>
                    <a:pt x="15716" y="19351"/>
                  </a:lnTo>
                  <a:lnTo>
                    <a:pt x="15714" y="19351"/>
                  </a:lnTo>
                  <a:lnTo>
                    <a:pt x="15712" y="19345"/>
                  </a:lnTo>
                  <a:lnTo>
                    <a:pt x="15709" y="19338"/>
                  </a:lnTo>
                  <a:lnTo>
                    <a:pt x="15696" y="19323"/>
                  </a:lnTo>
                  <a:lnTo>
                    <a:pt x="15694" y="19321"/>
                  </a:lnTo>
                  <a:lnTo>
                    <a:pt x="15692" y="19325"/>
                  </a:lnTo>
                  <a:lnTo>
                    <a:pt x="15692" y="19333"/>
                  </a:lnTo>
                  <a:lnTo>
                    <a:pt x="15697" y="19337"/>
                  </a:lnTo>
                  <a:lnTo>
                    <a:pt x="15705" y="19353"/>
                  </a:lnTo>
                  <a:lnTo>
                    <a:pt x="15713" y="19357"/>
                  </a:lnTo>
                  <a:lnTo>
                    <a:pt x="15715" y="19357"/>
                  </a:lnTo>
                  <a:lnTo>
                    <a:pt x="15718" y="19356"/>
                  </a:lnTo>
                  <a:lnTo>
                    <a:pt x="15720" y="19347"/>
                  </a:lnTo>
                  <a:lnTo>
                    <a:pt x="15725" y="19346"/>
                  </a:lnTo>
                  <a:lnTo>
                    <a:pt x="15730" y="19350"/>
                  </a:lnTo>
                  <a:lnTo>
                    <a:pt x="15730" y="19355"/>
                  </a:lnTo>
                  <a:lnTo>
                    <a:pt x="15728" y="19368"/>
                  </a:lnTo>
                  <a:lnTo>
                    <a:pt x="15731" y="19372"/>
                  </a:lnTo>
                  <a:lnTo>
                    <a:pt x="15745" y="19361"/>
                  </a:lnTo>
                  <a:lnTo>
                    <a:pt x="15747" y="19365"/>
                  </a:lnTo>
                  <a:lnTo>
                    <a:pt x="15753" y="19373"/>
                  </a:lnTo>
                  <a:lnTo>
                    <a:pt x="15755" y="19373"/>
                  </a:lnTo>
                  <a:lnTo>
                    <a:pt x="15764" y="19349"/>
                  </a:lnTo>
                  <a:lnTo>
                    <a:pt x="15775" y="19330"/>
                  </a:lnTo>
                  <a:lnTo>
                    <a:pt x="15834" y="19260"/>
                  </a:lnTo>
                  <a:lnTo>
                    <a:pt x="15836" y="19256"/>
                  </a:lnTo>
                  <a:lnTo>
                    <a:pt x="15836" y="19251"/>
                  </a:lnTo>
                  <a:lnTo>
                    <a:pt x="15833" y="19219"/>
                  </a:lnTo>
                  <a:lnTo>
                    <a:pt x="15831" y="19192"/>
                  </a:lnTo>
                  <a:lnTo>
                    <a:pt x="15829" y="19192"/>
                  </a:lnTo>
                  <a:lnTo>
                    <a:pt x="15821" y="19225"/>
                  </a:lnTo>
                  <a:lnTo>
                    <a:pt x="15814" y="19245"/>
                  </a:lnTo>
                  <a:lnTo>
                    <a:pt x="15812" y="19256"/>
                  </a:lnTo>
                  <a:lnTo>
                    <a:pt x="15807" y="19260"/>
                  </a:lnTo>
                  <a:lnTo>
                    <a:pt x="15797" y="19263"/>
                  </a:lnTo>
                  <a:lnTo>
                    <a:pt x="15790" y="19270"/>
                  </a:lnTo>
                  <a:lnTo>
                    <a:pt x="15788" y="19271"/>
                  </a:lnTo>
                  <a:lnTo>
                    <a:pt x="15786" y="19284"/>
                  </a:lnTo>
                  <a:lnTo>
                    <a:pt x="15784" y="19289"/>
                  </a:lnTo>
                  <a:lnTo>
                    <a:pt x="15781" y="19281"/>
                  </a:lnTo>
                  <a:lnTo>
                    <a:pt x="15759" y="19277"/>
                  </a:lnTo>
                  <a:lnTo>
                    <a:pt x="15740" y="19268"/>
                  </a:lnTo>
                  <a:lnTo>
                    <a:pt x="15740" y="19263"/>
                  </a:lnTo>
                  <a:lnTo>
                    <a:pt x="15740" y="19245"/>
                  </a:lnTo>
                  <a:lnTo>
                    <a:pt x="15740" y="19240"/>
                  </a:lnTo>
                  <a:lnTo>
                    <a:pt x="15761" y="19232"/>
                  </a:lnTo>
                  <a:lnTo>
                    <a:pt x="15772" y="19227"/>
                  </a:lnTo>
                  <a:lnTo>
                    <a:pt x="15789" y="19208"/>
                  </a:lnTo>
                  <a:lnTo>
                    <a:pt x="15801" y="19194"/>
                  </a:lnTo>
                  <a:lnTo>
                    <a:pt x="15805" y="19185"/>
                  </a:lnTo>
                  <a:lnTo>
                    <a:pt x="15815" y="19130"/>
                  </a:lnTo>
                  <a:lnTo>
                    <a:pt x="15815" y="19126"/>
                  </a:lnTo>
                  <a:lnTo>
                    <a:pt x="15811" y="19135"/>
                  </a:lnTo>
                  <a:lnTo>
                    <a:pt x="15807" y="19145"/>
                  </a:lnTo>
                  <a:lnTo>
                    <a:pt x="15802" y="19159"/>
                  </a:lnTo>
                  <a:lnTo>
                    <a:pt x="15798" y="19168"/>
                  </a:lnTo>
                  <a:lnTo>
                    <a:pt x="15787" y="19192"/>
                  </a:lnTo>
                  <a:lnTo>
                    <a:pt x="15775" y="19207"/>
                  </a:lnTo>
                  <a:lnTo>
                    <a:pt x="15763" y="19213"/>
                  </a:lnTo>
                  <a:lnTo>
                    <a:pt x="15751" y="19223"/>
                  </a:lnTo>
                  <a:lnTo>
                    <a:pt x="15747" y="19233"/>
                  </a:lnTo>
                  <a:lnTo>
                    <a:pt x="15744" y="19237"/>
                  </a:lnTo>
                  <a:lnTo>
                    <a:pt x="15742" y="19238"/>
                  </a:lnTo>
                  <a:lnTo>
                    <a:pt x="15740" y="19238"/>
                  </a:lnTo>
                  <a:lnTo>
                    <a:pt x="15741" y="19229"/>
                  </a:lnTo>
                  <a:lnTo>
                    <a:pt x="15743" y="19207"/>
                  </a:lnTo>
                  <a:lnTo>
                    <a:pt x="15747" y="19175"/>
                  </a:lnTo>
                  <a:lnTo>
                    <a:pt x="15746" y="19157"/>
                  </a:lnTo>
                  <a:lnTo>
                    <a:pt x="15740" y="19127"/>
                  </a:lnTo>
                  <a:lnTo>
                    <a:pt x="15740" y="19123"/>
                  </a:lnTo>
                  <a:lnTo>
                    <a:pt x="15739" y="19123"/>
                  </a:lnTo>
                  <a:lnTo>
                    <a:pt x="15734" y="19133"/>
                  </a:lnTo>
                  <a:lnTo>
                    <a:pt x="15725" y="19143"/>
                  </a:lnTo>
                  <a:lnTo>
                    <a:pt x="15713" y="19154"/>
                  </a:lnTo>
                  <a:lnTo>
                    <a:pt x="15709" y="19159"/>
                  </a:lnTo>
                  <a:lnTo>
                    <a:pt x="15706" y="19159"/>
                  </a:lnTo>
                  <a:lnTo>
                    <a:pt x="15699" y="19164"/>
                  </a:lnTo>
                  <a:lnTo>
                    <a:pt x="15692" y="19170"/>
                  </a:lnTo>
                  <a:lnTo>
                    <a:pt x="15692" y="19174"/>
                  </a:lnTo>
                  <a:lnTo>
                    <a:pt x="15670" y="19179"/>
                  </a:lnTo>
                  <a:lnTo>
                    <a:pt x="15651" y="19197"/>
                  </a:lnTo>
                  <a:lnTo>
                    <a:pt x="15651" y="19201"/>
                  </a:lnTo>
                  <a:lnTo>
                    <a:pt x="15667" y="19215"/>
                  </a:lnTo>
                  <a:lnTo>
                    <a:pt x="15669" y="19220"/>
                  </a:lnTo>
                  <a:lnTo>
                    <a:pt x="15672" y="19220"/>
                  </a:lnTo>
                  <a:lnTo>
                    <a:pt x="15658" y="19217"/>
                  </a:lnTo>
                  <a:lnTo>
                    <a:pt x="15651" y="19208"/>
                  </a:lnTo>
                  <a:lnTo>
                    <a:pt x="15651" y="19199"/>
                  </a:lnTo>
                  <a:lnTo>
                    <a:pt x="15651" y="19195"/>
                  </a:lnTo>
                  <a:lnTo>
                    <a:pt x="15651" y="19191"/>
                  </a:lnTo>
                  <a:lnTo>
                    <a:pt x="15655" y="19177"/>
                  </a:lnTo>
                  <a:lnTo>
                    <a:pt x="15651" y="19172"/>
                  </a:lnTo>
                  <a:lnTo>
                    <a:pt x="15661" y="19172"/>
                  </a:lnTo>
                  <a:lnTo>
                    <a:pt x="15657" y="19178"/>
                  </a:lnTo>
                  <a:lnTo>
                    <a:pt x="15650" y="19184"/>
                  </a:lnTo>
                  <a:lnTo>
                    <a:pt x="15640" y="19204"/>
                  </a:lnTo>
                  <a:lnTo>
                    <a:pt x="15634" y="19218"/>
                  </a:lnTo>
                  <a:lnTo>
                    <a:pt x="15624" y="19241"/>
                  </a:lnTo>
                  <a:lnTo>
                    <a:pt x="15615" y="19260"/>
                  </a:lnTo>
                  <a:lnTo>
                    <a:pt x="15606" y="19275"/>
                  </a:lnTo>
                  <a:lnTo>
                    <a:pt x="15603" y="19275"/>
                  </a:lnTo>
                  <a:lnTo>
                    <a:pt x="15580" y="19262"/>
                  </a:lnTo>
                  <a:lnTo>
                    <a:pt x="15562" y="19249"/>
                  </a:lnTo>
                  <a:lnTo>
                    <a:pt x="15562" y="19244"/>
                  </a:lnTo>
                  <a:lnTo>
                    <a:pt x="15584" y="19240"/>
                  </a:lnTo>
                  <a:lnTo>
                    <a:pt x="15610" y="19215"/>
                  </a:lnTo>
                  <a:lnTo>
                    <a:pt x="15639" y="19190"/>
                  </a:lnTo>
                  <a:lnTo>
                    <a:pt x="15658" y="19166"/>
                  </a:lnTo>
                  <a:lnTo>
                    <a:pt x="15668" y="19155"/>
                  </a:lnTo>
                  <a:lnTo>
                    <a:pt x="15671" y="19160"/>
                  </a:lnTo>
                  <a:lnTo>
                    <a:pt x="15674" y="19155"/>
                  </a:lnTo>
                  <a:lnTo>
                    <a:pt x="15683" y="19140"/>
                  </a:lnTo>
                  <a:lnTo>
                    <a:pt x="15691" y="19135"/>
                  </a:lnTo>
                  <a:lnTo>
                    <a:pt x="15693" y="19134"/>
                  </a:lnTo>
                  <a:lnTo>
                    <a:pt x="15701" y="19142"/>
                  </a:lnTo>
                  <a:lnTo>
                    <a:pt x="15711" y="19141"/>
                  </a:lnTo>
                  <a:lnTo>
                    <a:pt x="15720" y="19135"/>
                  </a:lnTo>
                  <a:lnTo>
                    <a:pt x="15736" y="19106"/>
                  </a:lnTo>
                  <a:lnTo>
                    <a:pt x="15750" y="19091"/>
                  </a:lnTo>
                  <a:lnTo>
                    <a:pt x="15755" y="19086"/>
                  </a:lnTo>
                  <a:lnTo>
                    <a:pt x="15760" y="19081"/>
                  </a:lnTo>
                  <a:lnTo>
                    <a:pt x="15762" y="19085"/>
                  </a:lnTo>
                  <a:lnTo>
                    <a:pt x="15762" y="19089"/>
                  </a:lnTo>
                  <a:lnTo>
                    <a:pt x="15756" y="19103"/>
                  </a:lnTo>
                  <a:lnTo>
                    <a:pt x="15751" y="19108"/>
                  </a:lnTo>
                  <a:lnTo>
                    <a:pt x="15753" y="19144"/>
                  </a:lnTo>
                  <a:lnTo>
                    <a:pt x="15751" y="19157"/>
                  </a:lnTo>
                  <a:lnTo>
                    <a:pt x="15753" y="19161"/>
                  </a:lnTo>
                  <a:lnTo>
                    <a:pt x="15756" y="19156"/>
                  </a:lnTo>
                  <a:lnTo>
                    <a:pt x="15768" y="19110"/>
                  </a:lnTo>
                  <a:lnTo>
                    <a:pt x="15780" y="19087"/>
                  </a:lnTo>
                  <a:lnTo>
                    <a:pt x="15784" y="19082"/>
                  </a:lnTo>
                  <a:lnTo>
                    <a:pt x="15787" y="19086"/>
                  </a:lnTo>
                  <a:lnTo>
                    <a:pt x="15792" y="19085"/>
                  </a:lnTo>
                  <a:lnTo>
                    <a:pt x="15795" y="19089"/>
                  </a:lnTo>
                  <a:lnTo>
                    <a:pt x="15795" y="19093"/>
                  </a:lnTo>
                  <a:lnTo>
                    <a:pt x="15795" y="19102"/>
                  </a:lnTo>
                  <a:lnTo>
                    <a:pt x="15793" y="19107"/>
                  </a:lnTo>
                  <a:lnTo>
                    <a:pt x="15790" y="19112"/>
                  </a:lnTo>
                  <a:lnTo>
                    <a:pt x="15786" y="19113"/>
                  </a:lnTo>
                  <a:lnTo>
                    <a:pt x="15770" y="19137"/>
                  </a:lnTo>
                  <a:lnTo>
                    <a:pt x="15765" y="19146"/>
                  </a:lnTo>
                  <a:lnTo>
                    <a:pt x="15754" y="19183"/>
                  </a:lnTo>
                  <a:lnTo>
                    <a:pt x="15755" y="19188"/>
                  </a:lnTo>
                  <a:lnTo>
                    <a:pt x="15757" y="19196"/>
                  </a:lnTo>
                  <a:lnTo>
                    <a:pt x="15762" y="19200"/>
                  </a:lnTo>
                  <a:lnTo>
                    <a:pt x="15767" y="19195"/>
                  </a:lnTo>
                  <a:lnTo>
                    <a:pt x="15774" y="19189"/>
                  </a:lnTo>
                  <a:lnTo>
                    <a:pt x="15819" y="19086"/>
                  </a:lnTo>
                  <a:lnTo>
                    <a:pt x="15842" y="19043"/>
                  </a:lnTo>
                  <a:lnTo>
                    <a:pt x="15853" y="19028"/>
                  </a:lnTo>
                  <a:lnTo>
                    <a:pt x="15865" y="19013"/>
                  </a:lnTo>
                  <a:lnTo>
                    <a:pt x="15867" y="19012"/>
                  </a:lnTo>
                  <a:lnTo>
                    <a:pt x="15873" y="19017"/>
                  </a:lnTo>
                  <a:lnTo>
                    <a:pt x="15882" y="19015"/>
                  </a:lnTo>
                  <a:lnTo>
                    <a:pt x="15896" y="19000"/>
                  </a:lnTo>
                  <a:lnTo>
                    <a:pt x="15908" y="18980"/>
                  </a:lnTo>
                  <a:lnTo>
                    <a:pt x="15907" y="18950"/>
                  </a:lnTo>
                  <a:lnTo>
                    <a:pt x="15909" y="18945"/>
                  </a:lnTo>
                  <a:lnTo>
                    <a:pt x="15911" y="18945"/>
                  </a:lnTo>
                  <a:lnTo>
                    <a:pt x="15915" y="18975"/>
                  </a:lnTo>
                  <a:lnTo>
                    <a:pt x="15920" y="18974"/>
                  </a:lnTo>
                  <a:lnTo>
                    <a:pt x="15929" y="18956"/>
                  </a:lnTo>
                  <a:lnTo>
                    <a:pt x="15954" y="18904"/>
                  </a:lnTo>
                  <a:lnTo>
                    <a:pt x="15963" y="18889"/>
                  </a:lnTo>
                  <a:lnTo>
                    <a:pt x="15975" y="18878"/>
                  </a:lnTo>
                  <a:lnTo>
                    <a:pt x="15985" y="18881"/>
                  </a:lnTo>
                  <a:lnTo>
                    <a:pt x="15987" y="18881"/>
                  </a:lnTo>
                  <a:lnTo>
                    <a:pt x="15996" y="18862"/>
                  </a:lnTo>
                  <a:lnTo>
                    <a:pt x="16051" y="18775"/>
                  </a:lnTo>
                  <a:lnTo>
                    <a:pt x="16081" y="18656"/>
                  </a:lnTo>
                  <a:lnTo>
                    <a:pt x="16094" y="18610"/>
                  </a:lnTo>
                  <a:lnTo>
                    <a:pt x="16102" y="18578"/>
                  </a:lnTo>
                  <a:lnTo>
                    <a:pt x="16134" y="18472"/>
                  </a:lnTo>
                  <a:lnTo>
                    <a:pt x="16171" y="18361"/>
                  </a:lnTo>
                  <a:lnTo>
                    <a:pt x="16218" y="18257"/>
                  </a:lnTo>
                  <a:lnTo>
                    <a:pt x="16225" y="18243"/>
                  </a:lnTo>
                  <a:lnTo>
                    <a:pt x="16234" y="18233"/>
                  </a:lnTo>
                  <a:lnTo>
                    <a:pt x="16242" y="18227"/>
                  </a:lnTo>
                  <a:lnTo>
                    <a:pt x="16244" y="18222"/>
                  </a:lnTo>
                  <a:lnTo>
                    <a:pt x="16246" y="18209"/>
                  </a:lnTo>
                  <a:lnTo>
                    <a:pt x="16259" y="18205"/>
                  </a:lnTo>
                  <a:lnTo>
                    <a:pt x="16273" y="18210"/>
                  </a:lnTo>
                  <a:lnTo>
                    <a:pt x="16273" y="18205"/>
                  </a:lnTo>
                  <a:lnTo>
                    <a:pt x="16256" y="18201"/>
                  </a:lnTo>
                  <a:lnTo>
                    <a:pt x="16256" y="18218"/>
                  </a:lnTo>
                  <a:lnTo>
                    <a:pt x="16254" y="18235"/>
                  </a:lnTo>
                  <a:lnTo>
                    <a:pt x="16257" y="18235"/>
                  </a:lnTo>
                  <a:lnTo>
                    <a:pt x="16259" y="18208"/>
                  </a:lnTo>
                  <a:lnTo>
                    <a:pt x="16262" y="18190"/>
                  </a:lnTo>
                  <a:lnTo>
                    <a:pt x="16261" y="18178"/>
                  </a:lnTo>
                  <a:lnTo>
                    <a:pt x="16259" y="18171"/>
                  </a:lnTo>
                  <a:lnTo>
                    <a:pt x="16259" y="18165"/>
                  </a:lnTo>
                  <a:lnTo>
                    <a:pt x="16263" y="18159"/>
                  </a:lnTo>
                  <a:lnTo>
                    <a:pt x="16277" y="18148"/>
                  </a:lnTo>
                  <a:lnTo>
                    <a:pt x="16287" y="18137"/>
                  </a:lnTo>
                  <a:lnTo>
                    <a:pt x="16294" y="18128"/>
                  </a:lnTo>
                  <a:lnTo>
                    <a:pt x="16299" y="18126"/>
                  </a:lnTo>
                  <a:lnTo>
                    <a:pt x="16304" y="18126"/>
                  </a:lnTo>
                  <a:lnTo>
                    <a:pt x="16306" y="18130"/>
                  </a:lnTo>
                  <a:lnTo>
                    <a:pt x="16307" y="18131"/>
                  </a:lnTo>
                  <a:lnTo>
                    <a:pt x="16309" y="18134"/>
                  </a:lnTo>
                  <a:lnTo>
                    <a:pt x="16312" y="18138"/>
                  </a:lnTo>
                  <a:lnTo>
                    <a:pt x="16314" y="18133"/>
                  </a:lnTo>
                  <a:lnTo>
                    <a:pt x="16315" y="18131"/>
                  </a:lnTo>
                  <a:lnTo>
                    <a:pt x="16318" y="18136"/>
                  </a:lnTo>
                  <a:lnTo>
                    <a:pt x="16325" y="18130"/>
                  </a:lnTo>
                  <a:lnTo>
                    <a:pt x="16328" y="18138"/>
                  </a:lnTo>
                  <a:lnTo>
                    <a:pt x="16332" y="18138"/>
                  </a:lnTo>
                  <a:lnTo>
                    <a:pt x="16340" y="18133"/>
                  </a:lnTo>
                  <a:lnTo>
                    <a:pt x="16353" y="18119"/>
                  </a:lnTo>
                  <a:lnTo>
                    <a:pt x="16360" y="18112"/>
                  </a:lnTo>
                  <a:lnTo>
                    <a:pt x="16436" y="18074"/>
                  </a:lnTo>
                  <a:lnTo>
                    <a:pt x="16459" y="18063"/>
                  </a:lnTo>
                  <a:lnTo>
                    <a:pt x="16715" y="17901"/>
                  </a:lnTo>
                  <a:lnTo>
                    <a:pt x="16737" y="17886"/>
                  </a:lnTo>
                  <a:lnTo>
                    <a:pt x="16744" y="17882"/>
                  </a:lnTo>
                  <a:lnTo>
                    <a:pt x="17049" y="17701"/>
                  </a:lnTo>
                  <a:lnTo>
                    <a:pt x="17264" y="17562"/>
                  </a:lnTo>
                  <a:lnTo>
                    <a:pt x="17267" y="17560"/>
                  </a:lnTo>
                  <a:lnTo>
                    <a:pt x="17261" y="17525"/>
                  </a:lnTo>
                  <a:lnTo>
                    <a:pt x="17273" y="17471"/>
                  </a:lnTo>
                  <a:lnTo>
                    <a:pt x="17267" y="17449"/>
                  </a:lnTo>
                  <a:lnTo>
                    <a:pt x="17268" y="17401"/>
                  </a:lnTo>
                  <a:lnTo>
                    <a:pt x="17252" y="17385"/>
                  </a:lnTo>
                  <a:lnTo>
                    <a:pt x="17269" y="17374"/>
                  </a:lnTo>
                  <a:lnTo>
                    <a:pt x="17286" y="17319"/>
                  </a:lnTo>
                  <a:lnTo>
                    <a:pt x="17336" y="17329"/>
                  </a:lnTo>
                  <a:lnTo>
                    <a:pt x="17346" y="17271"/>
                  </a:lnTo>
                  <a:lnTo>
                    <a:pt x="17352" y="17262"/>
                  </a:lnTo>
                  <a:lnTo>
                    <a:pt x="17362" y="17246"/>
                  </a:lnTo>
                  <a:lnTo>
                    <a:pt x="17361" y="17229"/>
                  </a:lnTo>
                  <a:lnTo>
                    <a:pt x="17376" y="17222"/>
                  </a:lnTo>
                  <a:lnTo>
                    <a:pt x="17367" y="17069"/>
                  </a:lnTo>
                  <a:lnTo>
                    <a:pt x="17374" y="17068"/>
                  </a:lnTo>
                  <a:lnTo>
                    <a:pt x="17372" y="16967"/>
                  </a:lnTo>
                  <a:lnTo>
                    <a:pt x="17361" y="16942"/>
                  </a:lnTo>
                  <a:lnTo>
                    <a:pt x="17365" y="16911"/>
                  </a:lnTo>
                  <a:lnTo>
                    <a:pt x="17379" y="16904"/>
                  </a:lnTo>
                  <a:lnTo>
                    <a:pt x="17404" y="16922"/>
                  </a:lnTo>
                  <a:lnTo>
                    <a:pt x="17416" y="16908"/>
                  </a:lnTo>
                  <a:lnTo>
                    <a:pt x="17410" y="16887"/>
                  </a:lnTo>
                  <a:lnTo>
                    <a:pt x="17379" y="16855"/>
                  </a:lnTo>
                  <a:lnTo>
                    <a:pt x="17376" y="16834"/>
                  </a:lnTo>
                  <a:lnTo>
                    <a:pt x="17376" y="16790"/>
                  </a:lnTo>
                  <a:lnTo>
                    <a:pt x="17386" y="16735"/>
                  </a:lnTo>
                  <a:lnTo>
                    <a:pt x="17436" y="16622"/>
                  </a:lnTo>
                  <a:lnTo>
                    <a:pt x="17421" y="16576"/>
                  </a:lnTo>
                  <a:lnTo>
                    <a:pt x="17451" y="16474"/>
                  </a:lnTo>
                  <a:lnTo>
                    <a:pt x="17445" y="16435"/>
                  </a:lnTo>
                  <a:lnTo>
                    <a:pt x="17425" y="16429"/>
                  </a:lnTo>
                  <a:lnTo>
                    <a:pt x="17422" y="16363"/>
                  </a:lnTo>
                  <a:lnTo>
                    <a:pt x="17412" y="16360"/>
                  </a:lnTo>
                  <a:lnTo>
                    <a:pt x="17424" y="16292"/>
                  </a:lnTo>
                  <a:lnTo>
                    <a:pt x="17400" y="16265"/>
                  </a:lnTo>
                  <a:lnTo>
                    <a:pt x="17400" y="16203"/>
                  </a:lnTo>
                  <a:lnTo>
                    <a:pt x="17409" y="16175"/>
                  </a:lnTo>
                  <a:lnTo>
                    <a:pt x="17405" y="16141"/>
                  </a:lnTo>
                  <a:lnTo>
                    <a:pt x="17430" y="16048"/>
                  </a:lnTo>
                  <a:lnTo>
                    <a:pt x="17418" y="15940"/>
                  </a:lnTo>
                  <a:lnTo>
                    <a:pt x="17409" y="15848"/>
                  </a:lnTo>
                  <a:lnTo>
                    <a:pt x="17505" y="15159"/>
                  </a:lnTo>
                  <a:lnTo>
                    <a:pt x="17531" y="15142"/>
                  </a:lnTo>
                  <a:lnTo>
                    <a:pt x="17539" y="15154"/>
                  </a:lnTo>
                  <a:lnTo>
                    <a:pt x="17558" y="15147"/>
                  </a:lnTo>
                  <a:lnTo>
                    <a:pt x="17577" y="15237"/>
                  </a:lnTo>
                  <a:lnTo>
                    <a:pt x="17580" y="15246"/>
                  </a:lnTo>
                  <a:lnTo>
                    <a:pt x="17588" y="15262"/>
                  </a:lnTo>
                  <a:lnTo>
                    <a:pt x="17638" y="15290"/>
                  </a:lnTo>
                  <a:lnTo>
                    <a:pt x="17677" y="15219"/>
                  </a:lnTo>
                  <a:lnTo>
                    <a:pt x="17705" y="15188"/>
                  </a:lnTo>
                  <a:lnTo>
                    <a:pt x="17712" y="15161"/>
                  </a:lnTo>
                  <a:lnTo>
                    <a:pt x="17725" y="15137"/>
                  </a:lnTo>
                  <a:lnTo>
                    <a:pt x="17762" y="15122"/>
                  </a:lnTo>
                  <a:lnTo>
                    <a:pt x="17758" y="15088"/>
                  </a:lnTo>
                  <a:lnTo>
                    <a:pt x="17764" y="15061"/>
                  </a:lnTo>
                  <a:lnTo>
                    <a:pt x="17795" y="15043"/>
                  </a:lnTo>
                  <a:lnTo>
                    <a:pt x="17892" y="15104"/>
                  </a:lnTo>
                  <a:lnTo>
                    <a:pt x="17928" y="15152"/>
                  </a:lnTo>
                  <a:lnTo>
                    <a:pt x="17961" y="15166"/>
                  </a:lnTo>
                  <a:lnTo>
                    <a:pt x="18141" y="15966"/>
                  </a:lnTo>
                  <a:lnTo>
                    <a:pt x="18152" y="15978"/>
                  </a:lnTo>
                  <a:lnTo>
                    <a:pt x="18146" y="16018"/>
                  </a:lnTo>
                  <a:lnTo>
                    <a:pt x="18164" y="16042"/>
                  </a:lnTo>
                  <a:lnTo>
                    <a:pt x="18164" y="16047"/>
                  </a:lnTo>
                  <a:lnTo>
                    <a:pt x="18156" y="16074"/>
                  </a:lnTo>
                  <a:lnTo>
                    <a:pt x="18159" y="16100"/>
                  </a:lnTo>
                  <a:lnTo>
                    <a:pt x="18170" y="16112"/>
                  </a:lnTo>
                  <a:lnTo>
                    <a:pt x="18166" y="16130"/>
                  </a:lnTo>
                  <a:lnTo>
                    <a:pt x="18174" y="16160"/>
                  </a:lnTo>
                  <a:lnTo>
                    <a:pt x="18192" y="16162"/>
                  </a:lnTo>
                  <a:lnTo>
                    <a:pt x="18196" y="16139"/>
                  </a:lnTo>
                  <a:lnTo>
                    <a:pt x="18221" y="16171"/>
                  </a:lnTo>
                  <a:lnTo>
                    <a:pt x="18271" y="16164"/>
                  </a:lnTo>
                  <a:lnTo>
                    <a:pt x="18282" y="16145"/>
                  </a:lnTo>
                  <a:lnTo>
                    <a:pt x="18295" y="16152"/>
                  </a:lnTo>
                  <a:lnTo>
                    <a:pt x="18312" y="16203"/>
                  </a:lnTo>
                  <a:lnTo>
                    <a:pt x="18305" y="16217"/>
                  </a:lnTo>
                  <a:lnTo>
                    <a:pt x="18297" y="16209"/>
                  </a:lnTo>
                  <a:lnTo>
                    <a:pt x="18289" y="16237"/>
                  </a:lnTo>
                  <a:lnTo>
                    <a:pt x="18331" y="16301"/>
                  </a:lnTo>
                  <a:lnTo>
                    <a:pt x="18332" y="16390"/>
                  </a:lnTo>
                  <a:lnTo>
                    <a:pt x="18367" y="16455"/>
                  </a:lnTo>
                  <a:lnTo>
                    <a:pt x="18392" y="16465"/>
                  </a:lnTo>
                  <a:lnTo>
                    <a:pt x="18399" y="16446"/>
                  </a:lnTo>
                  <a:lnTo>
                    <a:pt x="18400" y="16411"/>
                  </a:lnTo>
                  <a:lnTo>
                    <a:pt x="18436" y="16406"/>
                  </a:lnTo>
                  <a:lnTo>
                    <a:pt x="18463" y="16446"/>
                  </a:lnTo>
                  <a:lnTo>
                    <a:pt x="18469" y="16476"/>
                  </a:lnTo>
                  <a:lnTo>
                    <a:pt x="18477" y="16480"/>
                  </a:lnTo>
                  <a:lnTo>
                    <a:pt x="18500" y="16516"/>
                  </a:lnTo>
                  <a:lnTo>
                    <a:pt x="18503" y="16520"/>
                  </a:lnTo>
                  <a:lnTo>
                    <a:pt x="18499" y="16534"/>
                  </a:lnTo>
                  <a:lnTo>
                    <a:pt x="18500" y="16560"/>
                  </a:lnTo>
                  <a:lnTo>
                    <a:pt x="18497" y="16561"/>
                  </a:lnTo>
                  <a:lnTo>
                    <a:pt x="18495" y="16557"/>
                  </a:lnTo>
                  <a:lnTo>
                    <a:pt x="18487" y="16540"/>
                  </a:lnTo>
                  <a:lnTo>
                    <a:pt x="18484" y="16540"/>
                  </a:lnTo>
                  <a:lnTo>
                    <a:pt x="18477" y="16546"/>
                  </a:lnTo>
                  <a:lnTo>
                    <a:pt x="18470" y="16560"/>
                  </a:lnTo>
                  <a:lnTo>
                    <a:pt x="18475" y="16568"/>
                  </a:lnTo>
                  <a:lnTo>
                    <a:pt x="18488" y="16567"/>
                  </a:lnTo>
                  <a:lnTo>
                    <a:pt x="18491" y="16603"/>
                  </a:lnTo>
                  <a:lnTo>
                    <a:pt x="18489" y="16641"/>
                  </a:lnTo>
                  <a:lnTo>
                    <a:pt x="18486" y="16641"/>
                  </a:lnTo>
                  <a:lnTo>
                    <a:pt x="18486" y="16607"/>
                  </a:lnTo>
                  <a:lnTo>
                    <a:pt x="18496" y="16584"/>
                  </a:lnTo>
                  <a:lnTo>
                    <a:pt x="18496" y="16588"/>
                  </a:lnTo>
                  <a:lnTo>
                    <a:pt x="18487" y="16595"/>
                  </a:lnTo>
                  <a:lnTo>
                    <a:pt x="18478" y="16600"/>
                  </a:lnTo>
                  <a:lnTo>
                    <a:pt x="18487" y="16616"/>
                  </a:lnTo>
                  <a:lnTo>
                    <a:pt x="18490" y="16624"/>
                  </a:lnTo>
                  <a:lnTo>
                    <a:pt x="18495" y="16641"/>
                  </a:lnTo>
                  <a:lnTo>
                    <a:pt x="18499" y="16644"/>
                  </a:lnTo>
                  <a:lnTo>
                    <a:pt x="18495" y="16623"/>
                  </a:lnTo>
                  <a:lnTo>
                    <a:pt x="18487" y="16611"/>
                  </a:lnTo>
                  <a:lnTo>
                    <a:pt x="18490" y="16606"/>
                  </a:lnTo>
                  <a:lnTo>
                    <a:pt x="18494" y="16601"/>
                  </a:lnTo>
                  <a:lnTo>
                    <a:pt x="18494" y="16605"/>
                  </a:lnTo>
                  <a:lnTo>
                    <a:pt x="18497" y="16614"/>
                  </a:lnTo>
                  <a:lnTo>
                    <a:pt x="18507" y="16612"/>
                  </a:lnTo>
                  <a:lnTo>
                    <a:pt x="18507" y="16608"/>
                  </a:lnTo>
                  <a:lnTo>
                    <a:pt x="18504" y="16600"/>
                  </a:lnTo>
                  <a:lnTo>
                    <a:pt x="18501" y="16591"/>
                  </a:lnTo>
                  <a:lnTo>
                    <a:pt x="18503" y="16591"/>
                  </a:lnTo>
                  <a:lnTo>
                    <a:pt x="18513" y="16604"/>
                  </a:lnTo>
                  <a:lnTo>
                    <a:pt x="18515" y="16641"/>
                  </a:lnTo>
                  <a:lnTo>
                    <a:pt x="18517" y="16641"/>
                  </a:lnTo>
                  <a:lnTo>
                    <a:pt x="18519" y="16626"/>
                  </a:lnTo>
                  <a:lnTo>
                    <a:pt x="18511" y="16606"/>
                  </a:lnTo>
                  <a:lnTo>
                    <a:pt x="18496" y="16597"/>
                  </a:lnTo>
                  <a:lnTo>
                    <a:pt x="18496" y="16593"/>
                  </a:lnTo>
                  <a:lnTo>
                    <a:pt x="18496" y="16569"/>
                  </a:lnTo>
                  <a:lnTo>
                    <a:pt x="18496" y="16564"/>
                  </a:lnTo>
                  <a:lnTo>
                    <a:pt x="18505" y="16563"/>
                  </a:lnTo>
                  <a:lnTo>
                    <a:pt x="18523" y="16575"/>
                  </a:lnTo>
                  <a:lnTo>
                    <a:pt x="18529" y="16583"/>
                  </a:lnTo>
                  <a:lnTo>
                    <a:pt x="18535" y="16582"/>
                  </a:lnTo>
                  <a:lnTo>
                    <a:pt x="18536" y="16599"/>
                  </a:lnTo>
                  <a:lnTo>
                    <a:pt x="18541" y="16607"/>
                  </a:lnTo>
                  <a:lnTo>
                    <a:pt x="18544" y="16607"/>
                  </a:lnTo>
                  <a:lnTo>
                    <a:pt x="18544" y="16616"/>
                  </a:lnTo>
                  <a:cubicBezTo>
                    <a:pt x="18556" y="16569"/>
                    <a:pt x="18561" y="16503"/>
                    <a:pt x="18561" y="16503"/>
                  </a:cubicBezTo>
                  <a:cubicBezTo>
                    <a:pt x="18558" y="16488"/>
                    <a:pt x="18545" y="16405"/>
                    <a:pt x="18542" y="16394"/>
                  </a:cubicBezTo>
                  <a:cubicBezTo>
                    <a:pt x="18518" y="16323"/>
                    <a:pt x="18537" y="16259"/>
                    <a:pt x="18571" y="16281"/>
                  </a:cubicBezTo>
                  <a:cubicBezTo>
                    <a:pt x="18605" y="16303"/>
                    <a:pt x="18639" y="16264"/>
                    <a:pt x="18652" y="16192"/>
                  </a:cubicBezTo>
                  <a:cubicBezTo>
                    <a:pt x="18714" y="16215"/>
                    <a:pt x="18710" y="16131"/>
                    <a:pt x="18702" y="16083"/>
                  </a:cubicBezTo>
                  <a:cubicBezTo>
                    <a:pt x="18801" y="15987"/>
                    <a:pt x="18880" y="15835"/>
                    <a:pt x="18889" y="15763"/>
                  </a:cubicBezTo>
                  <a:cubicBezTo>
                    <a:pt x="18899" y="15691"/>
                    <a:pt x="18918" y="15626"/>
                    <a:pt x="18940" y="15591"/>
                  </a:cubicBezTo>
                  <a:cubicBezTo>
                    <a:pt x="18962" y="15556"/>
                    <a:pt x="18979" y="15506"/>
                    <a:pt x="18979" y="15467"/>
                  </a:cubicBezTo>
                  <a:cubicBezTo>
                    <a:pt x="18979" y="15428"/>
                    <a:pt x="18994" y="15421"/>
                    <a:pt x="19016" y="15404"/>
                  </a:cubicBezTo>
                  <a:cubicBezTo>
                    <a:pt x="19037" y="15386"/>
                    <a:pt x="19029" y="15319"/>
                    <a:pt x="19031" y="15277"/>
                  </a:cubicBezTo>
                  <a:cubicBezTo>
                    <a:pt x="19034" y="15236"/>
                    <a:pt x="19022" y="15188"/>
                    <a:pt x="19002" y="15158"/>
                  </a:cubicBezTo>
                  <a:cubicBezTo>
                    <a:pt x="18983" y="15127"/>
                    <a:pt x="19024" y="15164"/>
                    <a:pt x="19048" y="15186"/>
                  </a:cubicBezTo>
                  <a:cubicBezTo>
                    <a:pt x="19073" y="15208"/>
                    <a:pt x="19062" y="15225"/>
                    <a:pt x="19086" y="15162"/>
                  </a:cubicBezTo>
                  <a:cubicBezTo>
                    <a:pt x="19089" y="15155"/>
                    <a:pt x="19091" y="15149"/>
                    <a:pt x="19093" y="15144"/>
                  </a:cubicBezTo>
                  <a:cubicBezTo>
                    <a:pt x="19108" y="15109"/>
                    <a:pt x="19103" y="15149"/>
                    <a:pt x="19104" y="15197"/>
                  </a:cubicBezTo>
                  <a:cubicBezTo>
                    <a:pt x="19105" y="15251"/>
                    <a:pt x="19061" y="15438"/>
                    <a:pt x="19044" y="15504"/>
                  </a:cubicBezTo>
                  <a:cubicBezTo>
                    <a:pt x="19026" y="15569"/>
                    <a:pt x="19057" y="15617"/>
                    <a:pt x="19102" y="15622"/>
                  </a:cubicBezTo>
                  <a:cubicBezTo>
                    <a:pt x="19096" y="15508"/>
                    <a:pt x="19131" y="15469"/>
                    <a:pt x="19153" y="15476"/>
                  </a:cubicBezTo>
                  <a:cubicBezTo>
                    <a:pt x="19175" y="15482"/>
                    <a:pt x="19181" y="15469"/>
                    <a:pt x="19217" y="15408"/>
                  </a:cubicBezTo>
                  <a:cubicBezTo>
                    <a:pt x="19253" y="15347"/>
                    <a:pt x="19314" y="15291"/>
                    <a:pt x="19460" y="15182"/>
                  </a:cubicBezTo>
                  <a:cubicBezTo>
                    <a:pt x="19441" y="15240"/>
                    <a:pt x="19430" y="15271"/>
                    <a:pt x="19400" y="15291"/>
                  </a:cubicBezTo>
                  <a:cubicBezTo>
                    <a:pt x="19371" y="15310"/>
                    <a:pt x="19349" y="15358"/>
                    <a:pt x="19317" y="15428"/>
                  </a:cubicBezTo>
                  <a:cubicBezTo>
                    <a:pt x="19284" y="15498"/>
                    <a:pt x="19289" y="15519"/>
                    <a:pt x="19295" y="15574"/>
                  </a:cubicBezTo>
                  <a:cubicBezTo>
                    <a:pt x="19301" y="15628"/>
                    <a:pt x="19354" y="15632"/>
                    <a:pt x="19339" y="15652"/>
                  </a:cubicBezTo>
                  <a:cubicBezTo>
                    <a:pt x="19323" y="15671"/>
                    <a:pt x="19303" y="15661"/>
                    <a:pt x="19294" y="15628"/>
                  </a:cubicBezTo>
                  <a:cubicBezTo>
                    <a:pt x="19284" y="15595"/>
                    <a:pt x="19269" y="15604"/>
                    <a:pt x="19249" y="15641"/>
                  </a:cubicBezTo>
                  <a:cubicBezTo>
                    <a:pt x="19248" y="15597"/>
                    <a:pt x="19217" y="15530"/>
                    <a:pt x="19201" y="15488"/>
                  </a:cubicBezTo>
                  <a:cubicBezTo>
                    <a:pt x="19201" y="15545"/>
                    <a:pt x="19196" y="15593"/>
                    <a:pt x="19145" y="15669"/>
                  </a:cubicBezTo>
                  <a:cubicBezTo>
                    <a:pt x="19094" y="15746"/>
                    <a:pt x="19093" y="15820"/>
                    <a:pt x="19075" y="15878"/>
                  </a:cubicBezTo>
                  <a:cubicBezTo>
                    <a:pt x="19007" y="16000"/>
                    <a:pt x="18974" y="16224"/>
                    <a:pt x="18969" y="16264"/>
                  </a:cubicBezTo>
                  <a:cubicBezTo>
                    <a:pt x="18964" y="16303"/>
                    <a:pt x="19001" y="16247"/>
                    <a:pt x="19007" y="16227"/>
                  </a:cubicBezTo>
                  <a:cubicBezTo>
                    <a:pt x="19013" y="16207"/>
                    <a:pt x="18991" y="16299"/>
                    <a:pt x="18989" y="16338"/>
                  </a:cubicBezTo>
                  <a:cubicBezTo>
                    <a:pt x="18986" y="16377"/>
                    <a:pt x="18963" y="16357"/>
                    <a:pt x="18946" y="16338"/>
                  </a:cubicBezTo>
                  <a:cubicBezTo>
                    <a:pt x="18929" y="16318"/>
                    <a:pt x="18883" y="16473"/>
                    <a:pt x="18901" y="16610"/>
                  </a:cubicBezTo>
                  <a:cubicBezTo>
                    <a:pt x="18900" y="16520"/>
                    <a:pt x="18937" y="16440"/>
                    <a:pt x="18950" y="16453"/>
                  </a:cubicBezTo>
                  <a:cubicBezTo>
                    <a:pt x="18963" y="16466"/>
                    <a:pt x="18947" y="16508"/>
                    <a:pt x="18934" y="16542"/>
                  </a:cubicBezTo>
                  <a:cubicBezTo>
                    <a:pt x="18921" y="16577"/>
                    <a:pt x="18940" y="16638"/>
                    <a:pt x="18940" y="16712"/>
                  </a:cubicBezTo>
                  <a:cubicBezTo>
                    <a:pt x="18940" y="16786"/>
                    <a:pt x="18968" y="16880"/>
                    <a:pt x="18995" y="16910"/>
                  </a:cubicBezTo>
                  <a:cubicBezTo>
                    <a:pt x="19022" y="16941"/>
                    <a:pt x="19039" y="16965"/>
                    <a:pt x="19042" y="17011"/>
                  </a:cubicBezTo>
                  <a:cubicBezTo>
                    <a:pt x="19046" y="17056"/>
                    <a:pt x="19052" y="17063"/>
                    <a:pt x="19085" y="17067"/>
                  </a:cubicBezTo>
                  <a:cubicBezTo>
                    <a:pt x="19118" y="17071"/>
                    <a:pt x="19068" y="16978"/>
                    <a:pt x="19080" y="16969"/>
                  </a:cubicBezTo>
                  <a:cubicBezTo>
                    <a:pt x="19127" y="16932"/>
                    <a:pt x="19170" y="17017"/>
                    <a:pt x="19199" y="17071"/>
                  </a:cubicBezTo>
                  <a:cubicBezTo>
                    <a:pt x="19228" y="17126"/>
                    <a:pt x="19292" y="17017"/>
                    <a:pt x="19302" y="16982"/>
                  </a:cubicBezTo>
                  <a:cubicBezTo>
                    <a:pt x="19312" y="16947"/>
                    <a:pt x="19289" y="16884"/>
                    <a:pt x="19280" y="16845"/>
                  </a:cubicBezTo>
                  <a:cubicBezTo>
                    <a:pt x="19272" y="16806"/>
                    <a:pt x="19278" y="16821"/>
                    <a:pt x="19296" y="16851"/>
                  </a:cubicBezTo>
                  <a:cubicBezTo>
                    <a:pt x="19314" y="16882"/>
                    <a:pt x="19311" y="16834"/>
                    <a:pt x="19308" y="16812"/>
                  </a:cubicBezTo>
                  <a:cubicBezTo>
                    <a:pt x="19306" y="16791"/>
                    <a:pt x="19311" y="16793"/>
                    <a:pt x="19328" y="16812"/>
                  </a:cubicBezTo>
                  <a:cubicBezTo>
                    <a:pt x="19345" y="16832"/>
                    <a:pt x="19347" y="16812"/>
                    <a:pt x="19360" y="16786"/>
                  </a:cubicBezTo>
                  <a:cubicBezTo>
                    <a:pt x="19374" y="16760"/>
                    <a:pt x="19360" y="16749"/>
                    <a:pt x="19340" y="16697"/>
                  </a:cubicBezTo>
                  <a:cubicBezTo>
                    <a:pt x="19416" y="16662"/>
                    <a:pt x="19392" y="16479"/>
                    <a:pt x="19385" y="16438"/>
                  </a:cubicBezTo>
                  <a:cubicBezTo>
                    <a:pt x="19378" y="16396"/>
                    <a:pt x="19389" y="16362"/>
                    <a:pt x="19408" y="16344"/>
                  </a:cubicBezTo>
                  <a:cubicBezTo>
                    <a:pt x="19426" y="16327"/>
                    <a:pt x="19420" y="16229"/>
                    <a:pt x="19410" y="16201"/>
                  </a:cubicBezTo>
                  <a:cubicBezTo>
                    <a:pt x="19400" y="16172"/>
                    <a:pt x="19415" y="16168"/>
                    <a:pt x="19454" y="16185"/>
                  </a:cubicBezTo>
                  <a:cubicBezTo>
                    <a:pt x="19422" y="16159"/>
                    <a:pt x="19392" y="16055"/>
                    <a:pt x="19388" y="16007"/>
                  </a:cubicBezTo>
                  <a:cubicBezTo>
                    <a:pt x="19385" y="15959"/>
                    <a:pt x="19437" y="15942"/>
                    <a:pt x="19458" y="15942"/>
                  </a:cubicBezTo>
                  <a:cubicBezTo>
                    <a:pt x="19478" y="15942"/>
                    <a:pt x="19458" y="15909"/>
                    <a:pt x="19441" y="15894"/>
                  </a:cubicBezTo>
                  <a:cubicBezTo>
                    <a:pt x="19424" y="15878"/>
                    <a:pt x="19434" y="15861"/>
                    <a:pt x="19459" y="15846"/>
                  </a:cubicBezTo>
                  <a:cubicBezTo>
                    <a:pt x="19483" y="15830"/>
                    <a:pt x="19477" y="15863"/>
                    <a:pt x="19489" y="15911"/>
                  </a:cubicBezTo>
                  <a:cubicBezTo>
                    <a:pt x="19545" y="15909"/>
                    <a:pt x="19587" y="15863"/>
                    <a:pt x="19596" y="15837"/>
                  </a:cubicBezTo>
                  <a:cubicBezTo>
                    <a:pt x="19604" y="15811"/>
                    <a:pt x="19589" y="15776"/>
                    <a:pt x="19573" y="15735"/>
                  </a:cubicBezTo>
                  <a:cubicBezTo>
                    <a:pt x="19557" y="15693"/>
                    <a:pt x="19606" y="15678"/>
                    <a:pt x="19632" y="15667"/>
                  </a:cubicBezTo>
                  <a:cubicBezTo>
                    <a:pt x="19659" y="15656"/>
                    <a:pt x="19654" y="15528"/>
                    <a:pt x="19666" y="15532"/>
                  </a:cubicBezTo>
                  <a:cubicBezTo>
                    <a:pt x="19716" y="15530"/>
                    <a:pt x="19733" y="15484"/>
                    <a:pt x="19743" y="15434"/>
                  </a:cubicBezTo>
                  <a:cubicBezTo>
                    <a:pt x="19753" y="15384"/>
                    <a:pt x="19760" y="15378"/>
                    <a:pt x="19777" y="15371"/>
                  </a:cubicBezTo>
                  <a:cubicBezTo>
                    <a:pt x="19794" y="15365"/>
                    <a:pt x="19804" y="15354"/>
                    <a:pt x="19812" y="15284"/>
                  </a:cubicBezTo>
                  <a:cubicBezTo>
                    <a:pt x="19821" y="15214"/>
                    <a:pt x="19844" y="15153"/>
                    <a:pt x="19884" y="15079"/>
                  </a:cubicBezTo>
                  <a:cubicBezTo>
                    <a:pt x="19924" y="15005"/>
                    <a:pt x="19951" y="14905"/>
                    <a:pt x="19952" y="14864"/>
                  </a:cubicBezTo>
                  <a:cubicBezTo>
                    <a:pt x="19953" y="14822"/>
                    <a:pt x="19993" y="14809"/>
                    <a:pt x="20001" y="14781"/>
                  </a:cubicBezTo>
                  <a:cubicBezTo>
                    <a:pt x="20040" y="14640"/>
                    <a:pt x="20067" y="14629"/>
                    <a:pt x="20085" y="14613"/>
                  </a:cubicBezTo>
                  <a:cubicBezTo>
                    <a:pt x="20104" y="14598"/>
                    <a:pt x="20095" y="14570"/>
                    <a:pt x="20098" y="14539"/>
                  </a:cubicBezTo>
                  <a:cubicBezTo>
                    <a:pt x="20100" y="14509"/>
                    <a:pt x="20073" y="14528"/>
                    <a:pt x="20045" y="14567"/>
                  </a:cubicBezTo>
                  <a:cubicBezTo>
                    <a:pt x="20017" y="14607"/>
                    <a:pt x="19987" y="14613"/>
                    <a:pt x="19971" y="14629"/>
                  </a:cubicBezTo>
                  <a:cubicBezTo>
                    <a:pt x="19955" y="14644"/>
                    <a:pt x="19951" y="14622"/>
                    <a:pt x="19976" y="14557"/>
                  </a:cubicBezTo>
                  <a:cubicBezTo>
                    <a:pt x="20001" y="14492"/>
                    <a:pt x="19906" y="14459"/>
                    <a:pt x="19883" y="14454"/>
                  </a:cubicBezTo>
                  <a:cubicBezTo>
                    <a:pt x="19860" y="14450"/>
                    <a:pt x="19864" y="14476"/>
                    <a:pt x="19861" y="14507"/>
                  </a:cubicBezTo>
                  <a:cubicBezTo>
                    <a:pt x="19857" y="14537"/>
                    <a:pt x="19822" y="14555"/>
                    <a:pt x="19776" y="14576"/>
                  </a:cubicBezTo>
                  <a:cubicBezTo>
                    <a:pt x="19764" y="14524"/>
                    <a:pt x="19747" y="14500"/>
                    <a:pt x="19716" y="14450"/>
                  </a:cubicBezTo>
                  <a:cubicBezTo>
                    <a:pt x="19703" y="14594"/>
                    <a:pt x="19616" y="14762"/>
                    <a:pt x="19599" y="14763"/>
                  </a:cubicBezTo>
                  <a:cubicBezTo>
                    <a:pt x="19581" y="14766"/>
                    <a:pt x="19569" y="14790"/>
                    <a:pt x="19558" y="14829"/>
                  </a:cubicBezTo>
                  <a:cubicBezTo>
                    <a:pt x="19543" y="14809"/>
                    <a:pt x="19545" y="14718"/>
                    <a:pt x="19534" y="14742"/>
                  </a:cubicBezTo>
                  <a:cubicBezTo>
                    <a:pt x="19523" y="14766"/>
                    <a:pt x="19483" y="14787"/>
                    <a:pt x="19463" y="14787"/>
                  </a:cubicBezTo>
                  <a:cubicBezTo>
                    <a:pt x="19442" y="14787"/>
                    <a:pt x="19392" y="14890"/>
                    <a:pt x="19380" y="14923"/>
                  </a:cubicBezTo>
                  <a:cubicBezTo>
                    <a:pt x="19368" y="14955"/>
                    <a:pt x="19369" y="14916"/>
                    <a:pt x="19378" y="14877"/>
                  </a:cubicBezTo>
                  <a:cubicBezTo>
                    <a:pt x="19386" y="14837"/>
                    <a:pt x="19363" y="14886"/>
                    <a:pt x="19349" y="14899"/>
                  </a:cubicBezTo>
                  <a:cubicBezTo>
                    <a:pt x="19336" y="14912"/>
                    <a:pt x="19323" y="14894"/>
                    <a:pt x="19308" y="14883"/>
                  </a:cubicBezTo>
                  <a:cubicBezTo>
                    <a:pt x="19294" y="14873"/>
                    <a:pt x="19285" y="14914"/>
                    <a:pt x="19271" y="14942"/>
                  </a:cubicBezTo>
                  <a:cubicBezTo>
                    <a:pt x="19256" y="14970"/>
                    <a:pt x="19205" y="14951"/>
                    <a:pt x="19186" y="14931"/>
                  </a:cubicBezTo>
                  <a:cubicBezTo>
                    <a:pt x="19166" y="14912"/>
                    <a:pt x="19158" y="14927"/>
                    <a:pt x="19145" y="14938"/>
                  </a:cubicBezTo>
                  <a:cubicBezTo>
                    <a:pt x="19143" y="14940"/>
                    <a:pt x="19141" y="14939"/>
                    <a:pt x="19139" y="14938"/>
                  </a:cubicBezTo>
                  <a:cubicBezTo>
                    <a:pt x="19129" y="14930"/>
                    <a:pt x="19121" y="14894"/>
                    <a:pt x="19127" y="14892"/>
                  </a:cubicBezTo>
                  <a:cubicBezTo>
                    <a:pt x="19166" y="14873"/>
                    <a:pt x="19173" y="14822"/>
                    <a:pt x="19167" y="14781"/>
                  </a:cubicBezTo>
                  <a:cubicBezTo>
                    <a:pt x="19154" y="14800"/>
                    <a:pt x="19137" y="14796"/>
                    <a:pt x="19122" y="14794"/>
                  </a:cubicBezTo>
                  <a:cubicBezTo>
                    <a:pt x="19108" y="14792"/>
                    <a:pt x="19088" y="14842"/>
                    <a:pt x="19088" y="14842"/>
                  </a:cubicBezTo>
                  <a:cubicBezTo>
                    <a:pt x="19080" y="14866"/>
                    <a:pt x="19058" y="14857"/>
                    <a:pt x="19041" y="14837"/>
                  </a:cubicBezTo>
                  <a:cubicBezTo>
                    <a:pt x="19024" y="14818"/>
                    <a:pt x="18979" y="14892"/>
                    <a:pt x="18960" y="14912"/>
                  </a:cubicBezTo>
                  <a:cubicBezTo>
                    <a:pt x="18940" y="14931"/>
                    <a:pt x="18907" y="14888"/>
                    <a:pt x="18897" y="14842"/>
                  </a:cubicBezTo>
                  <a:cubicBezTo>
                    <a:pt x="18886" y="14796"/>
                    <a:pt x="18881" y="14790"/>
                    <a:pt x="18853" y="14763"/>
                  </a:cubicBezTo>
                  <a:cubicBezTo>
                    <a:pt x="18825" y="14738"/>
                    <a:pt x="18826" y="14666"/>
                    <a:pt x="18815" y="14663"/>
                  </a:cubicBezTo>
                  <a:cubicBezTo>
                    <a:pt x="18684" y="14620"/>
                    <a:pt x="18735" y="14476"/>
                    <a:pt x="18713" y="14453"/>
                  </a:cubicBezTo>
                  <a:cubicBezTo>
                    <a:pt x="18673" y="14407"/>
                    <a:pt x="18632" y="14470"/>
                    <a:pt x="18620" y="14515"/>
                  </a:cubicBezTo>
                  <a:cubicBezTo>
                    <a:pt x="18607" y="14561"/>
                    <a:pt x="18605" y="14561"/>
                    <a:pt x="18603" y="14528"/>
                  </a:cubicBezTo>
                  <a:cubicBezTo>
                    <a:pt x="18600" y="14496"/>
                    <a:pt x="18591" y="14511"/>
                    <a:pt x="18556" y="14546"/>
                  </a:cubicBezTo>
                  <a:cubicBezTo>
                    <a:pt x="18608" y="14446"/>
                    <a:pt x="18588" y="14402"/>
                    <a:pt x="18609" y="14322"/>
                  </a:cubicBezTo>
                  <a:cubicBezTo>
                    <a:pt x="18629" y="14241"/>
                    <a:pt x="18605" y="14157"/>
                    <a:pt x="18591" y="14106"/>
                  </a:cubicBezTo>
                  <a:cubicBezTo>
                    <a:pt x="18576" y="14056"/>
                    <a:pt x="18578" y="13978"/>
                    <a:pt x="18594" y="13943"/>
                  </a:cubicBezTo>
                  <a:cubicBezTo>
                    <a:pt x="18610" y="13908"/>
                    <a:pt x="18556" y="13900"/>
                    <a:pt x="18544" y="13917"/>
                  </a:cubicBezTo>
                  <a:cubicBezTo>
                    <a:pt x="18532" y="13934"/>
                    <a:pt x="18519" y="13949"/>
                    <a:pt x="18492" y="13947"/>
                  </a:cubicBezTo>
                  <a:cubicBezTo>
                    <a:pt x="18440" y="13936"/>
                    <a:pt x="18386" y="14195"/>
                    <a:pt x="18381" y="14230"/>
                  </a:cubicBezTo>
                  <a:cubicBezTo>
                    <a:pt x="18377" y="14265"/>
                    <a:pt x="18345" y="14222"/>
                    <a:pt x="18325" y="14167"/>
                  </a:cubicBezTo>
                  <a:cubicBezTo>
                    <a:pt x="18304" y="14113"/>
                    <a:pt x="18257" y="14083"/>
                    <a:pt x="18235" y="14113"/>
                  </a:cubicBezTo>
                  <a:cubicBezTo>
                    <a:pt x="18213" y="14143"/>
                    <a:pt x="18168" y="14146"/>
                    <a:pt x="18139" y="14143"/>
                  </a:cubicBezTo>
                  <a:cubicBezTo>
                    <a:pt x="18110" y="14141"/>
                    <a:pt x="18091" y="14139"/>
                    <a:pt x="18074" y="14174"/>
                  </a:cubicBezTo>
                  <a:cubicBezTo>
                    <a:pt x="18058" y="14207"/>
                    <a:pt x="18018" y="14272"/>
                    <a:pt x="17987" y="14283"/>
                  </a:cubicBezTo>
                  <a:cubicBezTo>
                    <a:pt x="17985" y="14283"/>
                    <a:pt x="17984" y="14285"/>
                    <a:pt x="17982" y="14285"/>
                  </a:cubicBezTo>
                  <a:cubicBezTo>
                    <a:pt x="18002" y="14270"/>
                    <a:pt x="18052" y="14180"/>
                    <a:pt x="18063" y="14134"/>
                  </a:cubicBezTo>
                  <a:cubicBezTo>
                    <a:pt x="18074" y="14089"/>
                    <a:pt x="18086" y="14076"/>
                    <a:pt x="18120" y="14063"/>
                  </a:cubicBezTo>
                  <a:cubicBezTo>
                    <a:pt x="18155" y="14049"/>
                    <a:pt x="18165" y="14034"/>
                    <a:pt x="18168" y="13980"/>
                  </a:cubicBezTo>
                  <a:cubicBezTo>
                    <a:pt x="18170" y="13926"/>
                    <a:pt x="18286" y="13932"/>
                    <a:pt x="18318" y="13934"/>
                  </a:cubicBezTo>
                  <a:cubicBezTo>
                    <a:pt x="18351" y="13936"/>
                    <a:pt x="18402" y="13913"/>
                    <a:pt x="18422" y="13789"/>
                  </a:cubicBezTo>
                  <a:cubicBezTo>
                    <a:pt x="18441" y="13664"/>
                    <a:pt x="18484" y="13634"/>
                    <a:pt x="18474" y="13597"/>
                  </a:cubicBezTo>
                  <a:cubicBezTo>
                    <a:pt x="18464" y="13560"/>
                    <a:pt x="18446" y="13527"/>
                    <a:pt x="18493" y="13447"/>
                  </a:cubicBezTo>
                  <a:cubicBezTo>
                    <a:pt x="18541" y="13366"/>
                    <a:pt x="18538" y="13314"/>
                    <a:pt x="18526" y="13277"/>
                  </a:cubicBezTo>
                  <a:cubicBezTo>
                    <a:pt x="18514" y="13240"/>
                    <a:pt x="18520" y="13222"/>
                    <a:pt x="18527" y="13190"/>
                  </a:cubicBezTo>
                  <a:cubicBezTo>
                    <a:pt x="18535" y="13157"/>
                    <a:pt x="18468" y="13142"/>
                    <a:pt x="18431" y="13131"/>
                  </a:cubicBezTo>
                  <a:cubicBezTo>
                    <a:pt x="18395" y="13120"/>
                    <a:pt x="18390" y="13098"/>
                    <a:pt x="18422" y="13096"/>
                  </a:cubicBezTo>
                  <a:cubicBezTo>
                    <a:pt x="18453" y="13094"/>
                    <a:pt x="18509" y="13085"/>
                    <a:pt x="18490" y="13064"/>
                  </a:cubicBezTo>
                  <a:cubicBezTo>
                    <a:pt x="18225" y="12737"/>
                    <a:pt x="17829" y="13320"/>
                    <a:pt x="17703" y="13721"/>
                  </a:cubicBezTo>
                  <a:cubicBezTo>
                    <a:pt x="17596" y="13917"/>
                    <a:pt x="17472" y="14222"/>
                    <a:pt x="17453" y="14378"/>
                  </a:cubicBezTo>
                  <a:cubicBezTo>
                    <a:pt x="17363" y="14518"/>
                    <a:pt x="17297" y="14888"/>
                    <a:pt x="17300" y="15045"/>
                  </a:cubicBezTo>
                  <a:cubicBezTo>
                    <a:pt x="17302" y="15201"/>
                    <a:pt x="17236" y="15354"/>
                    <a:pt x="17251" y="15410"/>
                  </a:cubicBezTo>
                  <a:cubicBezTo>
                    <a:pt x="17266" y="15467"/>
                    <a:pt x="17261" y="15493"/>
                    <a:pt x="17232" y="15563"/>
                  </a:cubicBezTo>
                  <a:cubicBezTo>
                    <a:pt x="17246" y="15811"/>
                    <a:pt x="17120" y="16063"/>
                    <a:pt x="17030" y="16177"/>
                  </a:cubicBezTo>
                  <a:cubicBezTo>
                    <a:pt x="17062" y="16011"/>
                    <a:pt x="17096" y="15880"/>
                    <a:pt x="17120" y="15833"/>
                  </a:cubicBezTo>
                  <a:cubicBezTo>
                    <a:pt x="17145" y="15786"/>
                    <a:pt x="17137" y="15715"/>
                    <a:pt x="17135" y="15595"/>
                  </a:cubicBezTo>
                  <a:cubicBezTo>
                    <a:pt x="17132" y="15474"/>
                    <a:pt x="17188" y="15476"/>
                    <a:pt x="17184" y="15433"/>
                  </a:cubicBezTo>
                  <a:cubicBezTo>
                    <a:pt x="17179" y="15391"/>
                    <a:pt x="17180" y="15285"/>
                    <a:pt x="17202" y="15217"/>
                  </a:cubicBezTo>
                  <a:cubicBezTo>
                    <a:pt x="17224" y="15151"/>
                    <a:pt x="17212" y="15097"/>
                    <a:pt x="17215" y="15050"/>
                  </a:cubicBezTo>
                  <a:cubicBezTo>
                    <a:pt x="17218" y="15002"/>
                    <a:pt x="17202" y="14922"/>
                    <a:pt x="17198" y="14903"/>
                  </a:cubicBezTo>
                  <a:cubicBezTo>
                    <a:pt x="17195" y="14883"/>
                    <a:pt x="17145" y="14878"/>
                    <a:pt x="17127" y="14865"/>
                  </a:cubicBezTo>
                  <a:cubicBezTo>
                    <a:pt x="17110" y="14852"/>
                    <a:pt x="17094" y="14855"/>
                    <a:pt x="17069" y="14891"/>
                  </a:cubicBezTo>
                  <a:cubicBezTo>
                    <a:pt x="16973" y="14817"/>
                    <a:pt x="16884" y="14945"/>
                    <a:pt x="16868" y="14984"/>
                  </a:cubicBezTo>
                  <a:cubicBezTo>
                    <a:pt x="16851" y="15023"/>
                    <a:pt x="16858" y="14958"/>
                    <a:pt x="16867" y="14930"/>
                  </a:cubicBezTo>
                  <a:cubicBezTo>
                    <a:pt x="16876" y="14903"/>
                    <a:pt x="16839" y="14901"/>
                    <a:pt x="16798" y="14935"/>
                  </a:cubicBezTo>
                  <a:cubicBezTo>
                    <a:pt x="16831" y="14832"/>
                    <a:pt x="16896" y="14899"/>
                    <a:pt x="16913" y="14881"/>
                  </a:cubicBezTo>
                  <a:cubicBezTo>
                    <a:pt x="16973" y="14811"/>
                    <a:pt x="17007" y="14837"/>
                    <a:pt x="17024" y="14840"/>
                  </a:cubicBezTo>
                  <a:cubicBezTo>
                    <a:pt x="17042" y="14843"/>
                    <a:pt x="17066" y="14857"/>
                    <a:pt x="17089" y="14836"/>
                  </a:cubicBezTo>
                  <a:cubicBezTo>
                    <a:pt x="17112" y="14814"/>
                    <a:pt x="17150" y="14829"/>
                    <a:pt x="17168" y="14853"/>
                  </a:cubicBezTo>
                  <a:cubicBezTo>
                    <a:pt x="17185" y="14878"/>
                    <a:pt x="17195" y="14872"/>
                    <a:pt x="17206" y="14858"/>
                  </a:cubicBezTo>
                  <a:cubicBezTo>
                    <a:pt x="17267" y="14718"/>
                    <a:pt x="17255" y="14488"/>
                    <a:pt x="17251" y="14447"/>
                  </a:cubicBezTo>
                  <a:cubicBezTo>
                    <a:pt x="17252" y="14414"/>
                    <a:pt x="17259" y="14395"/>
                    <a:pt x="17269" y="14367"/>
                  </a:cubicBezTo>
                  <a:cubicBezTo>
                    <a:pt x="17279" y="14341"/>
                    <a:pt x="17269" y="14335"/>
                    <a:pt x="17261" y="14287"/>
                  </a:cubicBezTo>
                  <a:cubicBezTo>
                    <a:pt x="17253" y="14239"/>
                    <a:pt x="17315" y="14074"/>
                    <a:pt x="17322" y="14056"/>
                  </a:cubicBezTo>
                  <a:cubicBezTo>
                    <a:pt x="17329" y="14039"/>
                    <a:pt x="17326" y="14005"/>
                    <a:pt x="17324" y="13984"/>
                  </a:cubicBezTo>
                  <a:cubicBezTo>
                    <a:pt x="17323" y="13964"/>
                    <a:pt x="17341" y="13933"/>
                    <a:pt x="17352" y="13913"/>
                  </a:cubicBezTo>
                  <a:cubicBezTo>
                    <a:pt x="17364" y="13894"/>
                    <a:pt x="17355" y="13874"/>
                    <a:pt x="17348" y="13852"/>
                  </a:cubicBezTo>
                  <a:cubicBezTo>
                    <a:pt x="17341" y="13829"/>
                    <a:pt x="17364" y="13853"/>
                    <a:pt x="17372" y="13868"/>
                  </a:cubicBezTo>
                  <a:cubicBezTo>
                    <a:pt x="17380" y="13883"/>
                    <a:pt x="17393" y="13866"/>
                    <a:pt x="17402" y="13839"/>
                  </a:cubicBezTo>
                  <a:cubicBezTo>
                    <a:pt x="17412" y="13813"/>
                    <a:pt x="17410" y="13798"/>
                    <a:pt x="17397" y="13798"/>
                  </a:cubicBezTo>
                  <a:cubicBezTo>
                    <a:pt x="17385" y="13798"/>
                    <a:pt x="17397" y="13791"/>
                    <a:pt x="17402" y="13760"/>
                  </a:cubicBezTo>
                  <a:cubicBezTo>
                    <a:pt x="17423" y="13599"/>
                    <a:pt x="17542" y="13551"/>
                    <a:pt x="17572" y="13497"/>
                  </a:cubicBezTo>
                  <a:cubicBezTo>
                    <a:pt x="17602" y="13442"/>
                    <a:pt x="17590" y="13335"/>
                    <a:pt x="17575" y="13301"/>
                  </a:cubicBezTo>
                  <a:cubicBezTo>
                    <a:pt x="17560" y="13266"/>
                    <a:pt x="17570" y="13214"/>
                    <a:pt x="17549" y="13136"/>
                  </a:cubicBezTo>
                  <a:cubicBezTo>
                    <a:pt x="17574" y="13086"/>
                    <a:pt x="17574" y="13036"/>
                    <a:pt x="17558" y="12917"/>
                  </a:cubicBezTo>
                  <a:cubicBezTo>
                    <a:pt x="17601" y="12856"/>
                    <a:pt x="17591" y="12763"/>
                    <a:pt x="17588" y="12744"/>
                  </a:cubicBezTo>
                  <a:cubicBezTo>
                    <a:pt x="17584" y="12726"/>
                    <a:pt x="17603" y="12729"/>
                    <a:pt x="17626" y="12727"/>
                  </a:cubicBezTo>
                  <a:cubicBezTo>
                    <a:pt x="17648" y="12725"/>
                    <a:pt x="17648" y="12702"/>
                    <a:pt x="17649" y="12666"/>
                  </a:cubicBezTo>
                  <a:cubicBezTo>
                    <a:pt x="17650" y="12630"/>
                    <a:pt x="17678" y="12617"/>
                    <a:pt x="17705" y="12586"/>
                  </a:cubicBezTo>
                  <a:cubicBezTo>
                    <a:pt x="17732" y="12554"/>
                    <a:pt x="17737" y="12556"/>
                    <a:pt x="17738" y="12493"/>
                  </a:cubicBezTo>
                  <a:cubicBezTo>
                    <a:pt x="17767" y="12489"/>
                    <a:pt x="17788" y="12476"/>
                    <a:pt x="17819" y="12425"/>
                  </a:cubicBezTo>
                  <a:cubicBezTo>
                    <a:pt x="17851" y="12375"/>
                    <a:pt x="17892" y="12314"/>
                    <a:pt x="17914" y="12302"/>
                  </a:cubicBezTo>
                  <a:cubicBezTo>
                    <a:pt x="18025" y="12261"/>
                    <a:pt x="18074" y="12173"/>
                    <a:pt x="18098" y="12124"/>
                  </a:cubicBezTo>
                  <a:cubicBezTo>
                    <a:pt x="18122" y="12075"/>
                    <a:pt x="18147" y="12110"/>
                    <a:pt x="18163" y="12088"/>
                  </a:cubicBezTo>
                  <a:cubicBezTo>
                    <a:pt x="18238" y="11960"/>
                    <a:pt x="18261" y="11944"/>
                    <a:pt x="18306" y="11941"/>
                  </a:cubicBezTo>
                  <a:cubicBezTo>
                    <a:pt x="18351" y="11938"/>
                    <a:pt x="18394" y="11902"/>
                    <a:pt x="18406" y="11865"/>
                  </a:cubicBezTo>
                  <a:cubicBezTo>
                    <a:pt x="18417" y="11828"/>
                    <a:pt x="18402" y="11799"/>
                    <a:pt x="18431" y="11790"/>
                  </a:cubicBezTo>
                  <a:cubicBezTo>
                    <a:pt x="18459" y="11781"/>
                    <a:pt x="18494" y="11713"/>
                    <a:pt x="18504" y="11704"/>
                  </a:cubicBezTo>
                  <a:cubicBezTo>
                    <a:pt x="18514" y="11695"/>
                    <a:pt x="18578" y="11653"/>
                    <a:pt x="18604" y="11612"/>
                  </a:cubicBezTo>
                  <a:cubicBezTo>
                    <a:pt x="18629" y="11572"/>
                    <a:pt x="18642" y="11592"/>
                    <a:pt x="18659" y="11591"/>
                  </a:cubicBezTo>
                  <a:cubicBezTo>
                    <a:pt x="18675" y="11590"/>
                    <a:pt x="18713" y="11561"/>
                    <a:pt x="18733" y="11534"/>
                  </a:cubicBezTo>
                  <a:cubicBezTo>
                    <a:pt x="18752" y="11507"/>
                    <a:pt x="18762" y="11523"/>
                    <a:pt x="18776" y="11536"/>
                  </a:cubicBezTo>
                  <a:cubicBezTo>
                    <a:pt x="18790" y="11549"/>
                    <a:pt x="18797" y="11536"/>
                    <a:pt x="18806" y="11494"/>
                  </a:cubicBezTo>
                  <a:cubicBezTo>
                    <a:pt x="18815" y="11451"/>
                    <a:pt x="18828" y="11455"/>
                    <a:pt x="18831" y="11521"/>
                  </a:cubicBezTo>
                  <a:cubicBezTo>
                    <a:pt x="18901" y="11275"/>
                    <a:pt x="19041" y="11222"/>
                    <a:pt x="19065" y="11157"/>
                  </a:cubicBezTo>
                  <a:cubicBezTo>
                    <a:pt x="19088" y="11093"/>
                    <a:pt x="19138" y="11032"/>
                    <a:pt x="19161" y="11014"/>
                  </a:cubicBezTo>
                  <a:cubicBezTo>
                    <a:pt x="19184" y="10997"/>
                    <a:pt x="19189" y="10957"/>
                    <a:pt x="19186" y="10945"/>
                  </a:cubicBezTo>
                  <a:cubicBezTo>
                    <a:pt x="19155" y="10866"/>
                    <a:pt x="19201" y="10766"/>
                    <a:pt x="19211" y="10744"/>
                  </a:cubicBezTo>
                  <a:cubicBezTo>
                    <a:pt x="19221" y="10721"/>
                    <a:pt x="19223" y="10694"/>
                    <a:pt x="19217" y="10656"/>
                  </a:cubicBezTo>
                  <a:cubicBezTo>
                    <a:pt x="19210" y="10617"/>
                    <a:pt x="19216" y="10588"/>
                    <a:pt x="19224" y="10576"/>
                  </a:cubicBezTo>
                  <a:cubicBezTo>
                    <a:pt x="19233" y="10564"/>
                    <a:pt x="19236" y="10548"/>
                    <a:pt x="19232" y="10500"/>
                  </a:cubicBezTo>
                  <a:cubicBezTo>
                    <a:pt x="19227" y="10452"/>
                    <a:pt x="19240" y="10433"/>
                    <a:pt x="19244" y="10411"/>
                  </a:cubicBezTo>
                  <a:cubicBezTo>
                    <a:pt x="19249" y="10390"/>
                    <a:pt x="19247" y="10368"/>
                    <a:pt x="19241" y="10344"/>
                  </a:cubicBezTo>
                  <a:cubicBezTo>
                    <a:pt x="19234" y="10320"/>
                    <a:pt x="19253" y="10333"/>
                    <a:pt x="19280" y="10353"/>
                  </a:cubicBezTo>
                  <a:cubicBezTo>
                    <a:pt x="19234" y="10281"/>
                    <a:pt x="19257" y="10102"/>
                    <a:pt x="19265" y="10073"/>
                  </a:cubicBezTo>
                  <a:cubicBezTo>
                    <a:pt x="19273" y="10044"/>
                    <a:pt x="19265" y="10033"/>
                    <a:pt x="19243" y="9999"/>
                  </a:cubicBezTo>
                  <a:cubicBezTo>
                    <a:pt x="19222" y="9965"/>
                    <a:pt x="19263" y="9972"/>
                    <a:pt x="19266" y="9956"/>
                  </a:cubicBezTo>
                  <a:cubicBezTo>
                    <a:pt x="19269" y="9860"/>
                    <a:pt x="19315" y="9806"/>
                    <a:pt x="19338" y="9805"/>
                  </a:cubicBezTo>
                  <a:cubicBezTo>
                    <a:pt x="19361" y="9805"/>
                    <a:pt x="19376" y="9749"/>
                    <a:pt x="19380" y="9704"/>
                  </a:cubicBezTo>
                  <a:cubicBezTo>
                    <a:pt x="19385" y="9660"/>
                    <a:pt x="19395" y="9614"/>
                    <a:pt x="19404" y="9590"/>
                  </a:cubicBezTo>
                  <a:cubicBezTo>
                    <a:pt x="19409" y="9573"/>
                    <a:pt x="19415" y="9567"/>
                    <a:pt x="19423" y="9563"/>
                  </a:cubicBezTo>
                  <a:cubicBezTo>
                    <a:pt x="19427" y="9562"/>
                    <a:pt x="19431" y="9561"/>
                    <a:pt x="19436" y="9561"/>
                  </a:cubicBezTo>
                  <a:cubicBezTo>
                    <a:pt x="19452" y="9558"/>
                    <a:pt x="19460" y="9531"/>
                    <a:pt x="19466" y="9501"/>
                  </a:cubicBezTo>
                  <a:cubicBezTo>
                    <a:pt x="19471" y="9470"/>
                    <a:pt x="19496" y="9461"/>
                    <a:pt x="19530" y="9456"/>
                  </a:cubicBezTo>
                  <a:cubicBezTo>
                    <a:pt x="19539" y="9452"/>
                    <a:pt x="19547" y="9446"/>
                    <a:pt x="19555" y="9437"/>
                  </a:cubicBezTo>
                  <a:cubicBezTo>
                    <a:pt x="19561" y="9486"/>
                    <a:pt x="19567" y="9556"/>
                    <a:pt x="19574" y="9572"/>
                  </a:cubicBezTo>
                  <a:cubicBezTo>
                    <a:pt x="19584" y="9592"/>
                    <a:pt x="19548" y="9617"/>
                    <a:pt x="19535" y="9625"/>
                  </a:cubicBezTo>
                  <a:cubicBezTo>
                    <a:pt x="19523" y="9632"/>
                    <a:pt x="19572" y="9624"/>
                    <a:pt x="19579" y="9636"/>
                  </a:cubicBezTo>
                  <a:cubicBezTo>
                    <a:pt x="19620" y="9790"/>
                    <a:pt x="19557" y="9898"/>
                    <a:pt x="19544" y="9908"/>
                  </a:cubicBezTo>
                  <a:cubicBezTo>
                    <a:pt x="19532" y="9918"/>
                    <a:pt x="19569" y="9941"/>
                    <a:pt x="19586" y="9952"/>
                  </a:cubicBezTo>
                  <a:cubicBezTo>
                    <a:pt x="19573" y="10018"/>
                    <a:pt x="19610" y="10236"/>
                    <a:pt x="19622" y="10280"/>
                  </a:cubicBezTo>
                  <a:cubicBezTo>
                    <a:pt x="19634" y="10325"/>
                    <a:pt x="19637" y="10429"/>
                    <a:pt x="19647" y="10520"/>
                  </a:cubicBezTo>
                  <a:cubicBezTo>
                    <a:pt x="19657" y="10613"/>
                    <a:pt x="19657" y="10659"/>
                    <a:pt x="19675" y="10726"/>
                  </a:cubicBezTo>
                  <a:cubicBezTo>
                    <a:pt x="19692" y="10793"/>
                    <a:pt x="19763" y="10814"/>
                    <a:pt x="19761" y="10815"/>
                  </a:cubicBezTo>
                  <a:cubicBezTo>
                    <a:pt x="19751" y="10826"/>
                    <a:pt x="19704" y="10842"/>
                    <a:pt x="19687" y="10845"/>
                  </a:cubicBezTo>
                  <a:cubicBezTo>
                    <a:pt x="19669" y="10849"/>
                    <a:pt x="19680" y="10998"/>
                    <a:pt x="19689" y="11028"/>
                  </a:cubicBezTo>
                  <a:cubicBezTo>
                    <a:pt x="19699" y="11059"/>
                    <a:pt x="19698" y="11060"/>
                    <a:pt x="19722" y="11064"/>
                  </a:cubicBezTo>
                  <a:cubicBezTo>
                    <a:pt x="19745" y="11067"/>
                    <a:pt x="19763" y="11053"/>
                    <a:pt x="19774" y="11030"/>
                  </a:cubicBezTo>
                  <a:cubicBezTo>
                    <a:pt x="19784" y="11008"/>
                    <a:pt x="19783" y="11056"/>
                    <a:pt x="19777" y="11078"/>
                  </a:cubicBezTo>
                  <a:cubicBezTo>
                    <a:pt x="19772" y="11100"/>
                    <a:pt x="19782" y="11097"/>
                    <a:pt x="19815" y="11036"/>
                  </a:cubicBezTo>
                  <a:cubicBezTo>
                    <a:pt x="19792" y="11093"/>
                    <a:pt x="19771" y="11158"/>
                    <a:pt x="19786" y="11174"/>
                  </a:cubicBezTo>
                  <a:cubicBezTo>
                    <a:pt x="19800" y="11191"/>
                    <a:pt x="19820" y="11188"/>
                    <a:pt x="19858" y="11169"/>
                  </a:cubicBezTo>
                  <a:cubicBezTo>
                    <a:pt x="19836" y="11213"/>
                    <a:pt x="19797" y="11209"/>
                    <a:pt x="19781" y="11195"/>
                  </a:cubicBezTo>
                  <a:cubicBezTo>
                    <a:pt x="19764" y="11181"/>
                    <a:pt x="19730" y="11217"/>
                    <a:pt x="19713" y="11228"/>
                  </a:cubicBezTo>
                  <a:cubicBezTo>
                    <a:pt x="19696" y="11239"/>
                    <a:pt x="19707" y="11336"/>
                    <a:pt x="19718" y="11367"/>
                  </a:cubicBezTo>
                  <a:cubicBezTo>
                    <a:pt x="19729" y="11398"/>
                    <a:pt x="19732" y="11418"/>
                    <a:pt x="19729" y="11463"/>
                  </a:cubicBezTo>
                  <a:cubicBezTo>
                    <a:pt x="19727" y="11508"/>
                    <a:pt x="19742" y="11570"/>
                    <a:pt x="19753" y="11596"/>
                  </a:cubicBezTo>
                  <a:cubicBezTo>
                    <a:pt x="19764" y="11622"/>
                    <a:pt x="19757" y="11621"/>
                    <a:pt x="19744" y="11661"/>
                  </a:cubicBezTo>
                  <a:cubicBezTo>
                    <a:pt x="19732" y="11701"/>
                    <a:pt x="19710" y="11690"/>
                    <a:pt x="19702" y="11691"/>
                  </a:cubicBezTo>
                  <a:cubicBezTo>
                    <a:pt x="19694" y="11693"/>
                    <a:pt x="19691" y="11682"/>
                    <a:pt x="19692" y="11549"/>
                  </a:cubicBezTo>
                  <a:cubicBezTo>
                    <a:pt x="19689" y="11596"/>
                    <a:pt x="19667" y="11734"/>
                    <a:pt x="19657" y="11760"/>
                  </a:cubicBezTo>
                  <a:cubicBezTo>
                    <a:pt x="19646" y="11785"/>
                    <a:pt x="19662" y="11807"/>
                    <a:pt x="19670" y="11838"/>
                  </a:cubicBezTo>
                  <a:cubicBezTo>
                    <a:pt x="19678" y="11870"/>
                    <a:pt x="19698" y="11779"/>
                    <a:pt x="19714" y="11764"/>
                  </a:cubicBezTo>
                  <a:cubicBezTo>
                    <a:pt x="19730" y="11748"/>
                    <a:pt x="19759" y="11707"/>
                    <a:pt x="19770" y="11676"/>
                  </a:cubicBezTo>
                  <a:cubicBezTo>
                    <a:pt x="19781" y="11646"/>
                    <a:pt x="19786" y="11648"/>
                    <a:pt x="19837" y="11623"/>
                  </a:cubicBezTo>
                  <a:cubicBezTo>
                    <a:pt x="19887" y="11598"/>
                    <a:pt x="19827" y="11720"/>
                    <a:pt x="19829" y="11748"/>
                  </a:cubicBezTo>
                  <a:cubicBezTo>
                    <a:pt x="19831" y="11819"/>
                    <a:pt x="19805" y="11948"/>
                    <a:pt x="19805" y="11981"/>
                  </a:cubicBezTo>
                  <a:cubicBezTo>
                    <a:pt x="19805" y="12015"/>
                    <a:pt x="19795" y="12044"/>
                    <a:pt x="19773" y="12147"/>
                  </a:cubicBezTo>
                  <a:cubicBezTo>
                    <a:pt x="19750" y="12250"/>
                    <a:pt x="19783" y="12324"/>
                    <a:pt x="19808" y="12350"/>
                  </a:cubicBezTo>
                  <a:cubicBezTo>
                    <a:pt x="19832" y="12376"/>
                    <a:pt x="19844" y="12395"/>
                    <a:pt x="19848" y="12424"/>
                  </a:cubicBezTo>
                  <a:cubicBezTo>
                    <a:pt x="19853" y="12453"/>
                    <a:pt x="19862" y="12454"/>
                    <a:pt x="19888" y="12439"/>
                  </a:cubicBezTo>
                  <a:cubicBezTo>
                    <a:pt x="19914" y="12424"/>
                    <a:pt x="20061" y="12170"/>
                    <a:pt x="20086" y="12108"/>
                  </a:cubicBezTo>
                  <a:cubicBezTo>
                    <a:pt x="20112" y="12046"/>
                    <a:pt x="20164" y="12006"/>
                    <a:pt x="20193" y="11998"/>
                  </a:cubicBezTo>
                  <a:cubicBezTo>
                    <a:pt x="20222" y="11991"/>
                    <a:pt x="20318" y="11841"/>
                    <a:pt x="20326" y="11844"/>
                  </a:cubicBezTo>
                  <a:cubicBezTo>
                    <a:pt x="20349" y="11856"/>
                    <a:pt x="20400" y="11836"/>
                    <a:pt x="20417" y="11799"/>
                  </a:cubicBezTo>
                  <a:cubicBezTo>
                    <a:pt x="20433" y="11761"/>
                    <a:pt x="20431" y="11768"/>
                    <a:pt x="20461" y="11762"/>
                  </a:cubicBezTo>
                  <a:cubicBezTo>
                    <a:pt x="20490" y="11755"/>
                    <a:pt x="20493" y="11680"/>
                    <a:pt x="20485" y="11657"/>
                  </a:cubicBezTo>
                  <a:cubicBezTo>
                    <a:pt x="20478" y="11633"/>
                    <a:pt x="20511" y="11621"/>
                    <a:pt x="20530" y="11600"/>
                  </a:cubicBezTo>
                  <a:cubicBezTo>
                    <a:pt x="20549" y="11580"/>
                    <a:pt x="20571" y="11560"/>
                    <a:pt x="20555" y="11513"/>
                  </a:cubicBezTo>
                  <a:cubicBezTo>
                    <a:pt x="20539" y="11465"/>
                    <a:pt x="20564" y="11500"/>
                    <a:pt x="20574" y="11517"/>
                  </a:cubicBezTo>
                  <a:cubicBezTo>
                    <a:pt x="20584" y="11534"/>
                    <a:pt x="20587" y="11503"/>
                    <a:pt x="20590" y="11481"/>
                  </a:cubicBezTo>
                  <a:cubicBezTo>
                    <a:pt x="20594" y="11458"/>
                    <a:pt x="20587" y="11440"/>
                    <a:pt x="20578" y="11408"/>
                  </a:cubicBezTo>
                  <a:cubicBezTo>
                    <a:pt x="20569" y="11376"/>
                    <a:pt x="20587" y="11394"/>
                    <a:pt x="20598" y="11402"/>
                  </a:cubicBezTo>
                  <a:cubicBezTo>
                    <a:pt x="20610" y="11411"/>
                    <a:pt x="20628" y="11352"/>
                    <a:pt x="20624" y="11329"/>
                  </a:cubicBezTo>
                  <a:cubicBezTo>
                    <a:pt x="20620" y="11306"/>
                    <a:pt x="20616" y="11248"/>
                    <a:pt x="20632" y="11185"/>
                  </a:cubicBezTo>
                  <a:cubicBezTo>
                    <a:pt x="20635" y="11294"/>
                    <a:pt x="20667" y="11356"/>
                    <a:pt x="20673" y="11374"/>
                  </a:cubicBezTo>
                  <a:cubicBezTo>
                    <a:pt x="20679" y="11393"/>
                    <a:pt x="20684" y="11390"/>
                    <a:pt x="20707" y="11336"/>
                  </a:cubicBezTo>
                  <a:cubicBezTo>
                    <a:pt x="20693" y="11365"/>
                    <a:pt x="20674" y="11466"/>
                    <a:pt x="20670" y="11515"/>
                  </a:cubicBezTo>
                  <a:cubicBezTo>
                    <a:pt x="20666" y="11564"/>
                    <a:pt x="20688" y="11518"/>
                    <a:pt x="20702" y="11478"/>
                  </a:cubicBezTo>
                  <a:cubicBezTo>
                    <a:pt x="20716" y="11438"/>
                    <a:pt x="20710" y="11473"/>
                    <a:pt x="20709" y="11518"/>
                  </a:cubicBezTo>
                  <a:cubicBezTo>
                    <a:pt x="20709" y="11564"/>
                    <a:pt x="20744" y="11455"/>
                    <a:pt x="20755" y="11420"/>
                  </a:cubicBezTo>
                  <a:cubicBezTo>
                    <a:pt x="20766" y="11384"/>
                    <a:pt x="20778" y="11415"/>
                    <a:pt x="20792" y="11442"/>
                  </a:cubicBezTo>
                  <a:cubicBezTo>
                    <a:pt x="20807" y="11470"/>
                    <a:pt x="20810" y="11421"/>
                    <a:pt x="20812" y="11356"/>
                  </a:cubicBezTo>
                  <a:cubicBezTo>
                    <a:pt x="20796" y="11336"/>
                    <a:pt x="20778" y="11262"/>
                    <a:pt x="20779" y="11228"/>
                  </a:cubicBezTo>
                  <a:cubicBezTo>
                    <a:pt x="20780" y="11194"/>
                    <a:pt x="20824" y="11176"/>
                    <a:pt x="20840" y="11173"/>
                  </a:cubicBezTo>
                  <a:cubicBezTo>
                    <a:pt x="20857" y="11170"/>
                    <a:pt x="20857" y="11137"/>
                    <a:pt x="20857" y="11102"/>
                  </a:cubicBezTo>
                  <a:cubicBezTo>
                    <a:pt x="20857" y="11066"/>
                    <a:pt x="20871" y="11110"/>
                    <a:pt x="20878" y="11142"/>
                  </a:cubicBezTo>
                  <a:cubicBezTo>
                    <a:pt x="20883" y="11171"/>
                    <a:pt x="20899" y="11118"/>
                    <a:pt x="20927" y="11046"/>
                  </a:cubicBezTo>
                  <a:cubicBezTo>
                    <a:pt x="20918" y="11080"/>
                    <a:pt x="20920" y="11126"/>
                    <a:pt x="20923" y="11155"/>
                  </a:cubicBezTo>
                  <a:cubicBezTo>
                    <a:pt x="20926" y="11194"/>
                    <a:pt x="20897" y="11259"/>
                    <a:pt x="20881" y="11290"/>
                  </a:cubicBezTo>
                  <a:cubicBezTo>
                    <a:pt x="20866" y="11321"/>
                    <a:pt x="20881" y="11395"/>
                    <a:pt x="20895" y="11436"/>
                  </a:cubicBezTo>
                  <a:cubicBezTo>
                    <a:pt x="20908" y="11477"/>
                    <a:pt x="20880" y="11504"/>
                    <a:pt x="20887" y="11577"/>
                  </a:cubicBezTo>
                  <a:cubicBezTo>
                    <a:pt x="20888" y="11619"/>
                    <a:pt x="20856" y="11657"/>
                    <a:pt x="20824" y="11730"/>
                  </a:cubicBezTo>
                  <a:cubicBezTo>
                    <a:pt x="20792" y="11803"/>
                    <a:pt x="20829" y="11889"/>
                    <a:pt x="20849" y="11886"/>
                  </a:cubicBezTo>
                  <a:cubicBezTo>
                    <a:pt x="20898" y="11881"/>
                    <a:pt x="20920" y="11814"/>
                    <a:pt x="20931" y="11769"/>
                  </a:cubicBezTo>
                  <a:cubicBezTo>
                    <a:pt x="20942" y="11723"/>
                    <a:pt x="20937" y="11723"/>
                    <a:pt x="20966" y="11731"/>
                  </a:cubicBezTo>
                  <a:cubicBezTo>
                    <a:pt x="20995" y="11740"/>
                    <a:pt x="20998" y="11633"/>
                    <a:pt x="21002" y="11582"/>
                  </a:cubicBezTo>
                  <a:cubicBezTo>
                    <a:pt x="21005" y="11532"/>
                    <a:pt x="21003" y="11511"/>
                    <a:pt x="20978" y="11426"/>
                  </a:cubicBezTo>
                  <a:cubicBezTo>
                    <a:pt x="20953" y="11342"/>
                    <a:pt x="20989" y="11214"/>
                    <a:pt x="21020" y="11173"/>
                  </a:cubicBezTo>
                  <a:cubicBezTo>
                    <a:pt x="21050" y="11132"/>
                    <a:pt x="21039" y="11008"/>
                    <a:pt x="21038" y="10964"/>
                  </a:cubicBezTo>
                  <a:cubicBezTo>
                    <a:pt x="21037" y="10920"/>
                    <a:pt x="21014" y="10758"/>
                    <a:pt x="21007" y="10733"/>
                  </a:cubicBezTo>
                  <a:cubicBezTo>
                    <a:pt x="21000" y="10709"/>
                    <a:pt x="21051" y="10725"/>
                    <a:pt x="21073" y="10728"/>
                  </a:cubicBezTo>
                  <a:cubicBezTo>
                    <a:pt x="21095" y="10732"/>
                    <a:pt x="21163" y="10861"/>
                    <a:pt x="21186" y="10912"/>
                  </a:cubicBezTo>
                  <a:cubicBezTo>
                    <a:pt x="21210" y="10962"/>
                    <a:pt x="21186" y="11004"/>
                    <a:pt x="21196" y="11025"/>
                  </a:cubicBezTo>
                  <a:cubicBezTo>
                    <a:pt x="21206" y="11046"/>
                    <a:pt x="21225" y="11110"/>
                    <a:pt x="21232" y="11175"/>
                  </a:cubicBezTo>
                  <a:cubicBezTo>
                    <a:pt x="21238" y="11240"/>
                    <a:pt x="21242" y="11279"/>
                    <a:pt x="21280" y="11376"/>
                  </a:cubicBezTo>
                  <a:cubicBezTo>
                    <a:pt x="21325" y="11355"/>
                    <a:pt x="21331" y="11238"/>
                    <a:pt x="21327" y="11165"/>
                  </a:cubicBezTo>
                  <a:cubicBezTo>
                    <a:pt x="21324" y="11092"/>
                    <a:pt x="21326" y="11030"/>
                    <a:pt x="21351" y="10990"/>
                  </a:cubicBezTo>
                  <a:cubicBezTo>
                    <a:pt x="21346" y="11037"/>
                    <a:pt x="21362" y="11090"/>
                    <a:pt x="21388" y="11126"/>
                  </a:cubicBezTo>
                  <a:cubicBezTo>
                    <a:pt x="21414" y="11162"/>
                    <a:pt x="21435" y="11236"/>
                    <a:pt x="21445" y="11272"/>
                  </a:cubicBezTo>
                  <a:cubicBezTo>
                    <a:pt x="21455" y="11308"/>
                    <a:pt x="21495" y="11271"/>
                    <a:pt x="21495" y="11240"/>
                  </a:cubicBezTo>
                  <a:cubicBezTo>
                    <a:pt x="21498" y="11152"/>
                    <a:pt x="21560" y="11149"/>
                    <a:pt x="21575" y="11142"/>
                  </a:cubicBezTo>
                  <a:cubicBezTo>
                    <a:pt x="21591" y="11136"/>
                    <a:pt x="21577" y="11084"/>
                    <a:pt x="21579" y="11043"/>
                  </a:cubicBezTo>
                  <a:cubicBezTo>
                    <a:pt x="21581" y="11003"/>
                    <a:pt x="21582" y="10966"/>
                    <a:pt x="21545" y="10878"/>
                  </a:cubicBezTo>
                  <a:cubicBezTo>
                    <a:pt x="21508" y="10790"/>
                    <a:pt x="21473" y="10581"/>
                    <a:pt x="21472" y="10508"/>
                  </a:cubicBezTo>
                  <a:cubicBezTo>
                    <a:pt x="21471" y="10435"/>
                    <a:pt x="21418" y="10407"/>
                    <a:pt x="21407" y="10381"/>
                  </a:cubicBezTo>
                  <a:cubicBezTo>
                    <a:pt x="21396" y="10355"/>
                    <a:pt x="21391" y="10357"/>
                    <a:pt x="21350" y="10373"/>
                  </a:cubicBezTo>
                  <a:cubicBezTo>
                    <a:pt x="21387" y="10453"/>
                    <a:pt x="21385" y="10545"/>
                    <a:pt x="21375" y="10577"/>
                  </a:cubicBezTo>
                  <a:cubicBezTo>
                    <a:pt x="21365" y="10610"/>
                    <a:pt x="21383" y="10656"/>
                    <a:pt x="21369" y="10657"/>
                  </a:cubicBezTo>
                  <a:cubicBezTo>
                    <a:pt x="21256" y="10589"/>
                    <a:pt x="21257" y="10461"/>
                    <a:pt x="21264" y="10430"/>
                  </a:cubicBezTo>
                  <a:cubicBezTo>
                    <a:pt x="21271" y="10399"/>
                    <a:pt x="21261" y="10380"/>
                    <a:pt x="21252" y="10353"/>
                  </a:cubicBezTo>
                  <a:cubicBezTo>
                    <a:pt x="21243" y="10328"/>
                    <a:pt x="21246" y="10313"/>
                    <a:pt x="21247" y="10280"/>
                  </a:cubicBezTo>
                  <a:cubicBezTo>
                    <a:pt x="21248" y="10248"/>
                    <a:pt x="21240" y="10236"/>
                    <a:pt x="21209" y="10194"/>
                  </a:cubicBezTo>
                  <a:cubicBezTo>
                    <a:pt x="21212" y="10272"/>
                    <a:pt x="21196" y="10298"/>
                    <a:pt x="21176" y="10339"/>
                  </a:cubicBezTo>
                  <a:cubicBezTo>
                    <a:pt x="21184" y="10366"/>
                    <a:pt x="21169" y="10461"/>
                    <a:pt x="21199" y="10566"/>
                  </a:cubicBezTo>
                  <a:cubicBezTo>
                    <a:pt x="21229" y="10672"/>
                    <a:pt x="21222" y="10730"/>
                    <a:pt x="21217" y="10766"/>
                  </a:cubicBezTo>
                  <a:cubicBezTo>
                    <a:pt x="21212" y="10801"/>
                    <a:pt x="21209" y="10771"/>
                    <a:pt x="21201" y="10746"/>
                  </a:cubicBezTo>
                  <a:cubicBezTo>
                    <a:pt x="21194" y="10722"/>
                    <a:pt x="21186" y="10726"/>
                    <a:pt x="21164" y="10732"/>
                  </a:cubicBezTo>
                  <a:cubicBezTo>
                    <a:pt x="21143" y="10737"/>
                    <a:pt x="21104" y="10685"/>
                    <a:pt x="21089" y="10660"/>
                  </a:cubicBezTo>
                  <a:cubicBezTo>
                    <a:pt x="21075" y="10636"/>
                    <a:pt x="21088" y="10628"/>
                    <a:pt x="21105" y="10600"/>
                  </a:cubicBezTo>
                  <a:cubicBezTo>
                    <a:pt x="21122" y="10572"/>
                    <a:pt x="21091" y="10480"/>
                    <a:pt x="21085" y="10456"/>
                  </a:cubicBezTo>
                  <a:cubicBezTo>
                    <a:pt x="21079" y="10431"/>
                    <a:pt x="21070" y="10474"/>
                    <a:pt x="21063" y="10506"/>
                  </a:cubicBezTo>
                  <a:cubicBezTo>
                    <a:pt x="21056" y="10539"/>
                    <a:pt x="21041" y="10539"/>
                    <a:pt x="21021" y="10552"/>
                  </a:cubicBezTo>
                  <a:cubicBezTo>
                    <a:pt x="21002" y="10564"/>
                    <a:pt x="21023" y="10493"/>
                    <a:pt x="21034" y="10483"/>
                  </a:cubicBezTo>
                  <a:cubicBezTo>
                    <a:pt x="21045" y="10474"/>
                    <a:pt x="21015" y="10480"/>
                    <a:pt x="21003" y="10488"/>
                  </a:cubicBezTo>
                  <a:cubicBezTo>
                    <a:pt x="20992" y="10496"/>
                    <a:pt x="20988" y="10466"/>
                    <a:pt x="20971" y="10409"/>
                  </a:cubicBezTo>
                  <a:cubicBezTo>
                    <a:pt x="21064" y="10397"/>
                    <a:pt x="21070" y="10222"/>
                    <a:pt x="21061" y="10134"/>
                  </a:cubicBezTo>
                  <a:cubicBezTo>
                    <a:pt x="21150" y="10134"/>
                    <a:pt x="21083" y="9933"/>
                    <a:pt x="21082" y="9904"/>
                  </a:cubicBezTo>
                  <a:cubicBezTo>
                    <a:pt x="21081" y="9875"/>
                    <a:pt x="21062" y="9883"/>
                    <a:pt x="21033" y="9885"/>
                  </a:cubicBezTo>
                  <a:cubicBezTo>
                    <a:pt x="21040" y="10045"/>
                    <a:pt x="21020" y="10032"/>
                    <a:pt x="20983" y="10016"/>
                  </a:cubicBezTo>
                  <a:cubicBezTo>
                    <a:pt x="21001" y="10089"/>
                    <a:pt x="20997" y="10161"/>
                    <a:pt x="20970" y="10170"/>
                  </a:cubicBezTo>
                  <a:cubicBezTo>
                    <a:pt x="20943" y="10180"/>
                    <a:pt x="20913" y="10259"/>
                    <a:pt x="20912" y="10308"/>
                  </a:cubicBezTo>
                  <a:cubicBezTo>
                    <a:pt x="20911" y="10357"/>
                    <a:pt x="20890" y="10412"/>
                    <a:pt x="20887" y="10406"/>
                  </a:cubicBezTo>
                  <a:cubicBezTo>
                    <a:pt x="20883" y="10399"/>
                    <a:pt x="20869" y="10373"/>
                    <a:pt x="20877" y="10355"/>
                  </a:cubicBezTo>
                  <a:cubicBezTo>
                    <a:pt x="20899" y="10315"/>
                    <a:pt x="20925" y="10175"/>
                    <a:pt x="20928" y="10157"/>
                  </a:cubicBezTo>
                  <a:cubicBezTo>
                    <a:pt x="20932" y="10139"/>
                    <a:pt x="20900" y="10170"/>
                    <a:pt x="20881" y="10171"/>
                  </a:cubicBezTo>
                  <a:cubicBezTo>
                    <a:pt x="20904" y="10136"/>
                    <a:pt x="20917" y="10043"/>
                    <a:pt x="20917" y="10043"/>
                  </a:cubicBezTo>
                  <a:cubicBezTo>
                    <a:pt x="20917" y="10043"/>
                    <a:pt x="20901" y="10050"/>
                    <a:pt x="20887" y="10077"/>
                  </a:cubicBezTo>
                  <a:cubicBezTo>
                    <a:pt x="20872" y="10105"/>
                    <a:pt x="20867" y="10102"/>
                    <a:pt x="20864" y="10178"/>
                  </a:cubicBezTo>
                  <a:cubicBezTo>
                    <a:pt x="20840" y="10131"/>
                    <a:pt x="20839" y="10099"/>
                    <a:pt x="20841" y="10034"/>
                  </a:cubicBezTo>
                  <a:cubicBezTo>
                    <a:pt x="20825" y="10048"/>
                    <a:pt x="20758" y="10149"/>
                    <a:pt x="20758" y="10149"/>
                  </a:cubicBezTo>
                  <a:cubicBezTo>
                    <a:pt x="20758" y="10149"/>
                    <a:pt x="20768" y="10102"/>
                    <a:pt x="20779" y="10087"/>
                  </a:cubicBezTo>
                  <a:cubicBezTo>
                    <a:pt x="20790" y="10072"/>
                    <a:pt x="20786" y="9998"/>
                    <a:pt x="20786" y="9954"/>
                  </a:cubicBezTo>
                  <a:cubicBezTo>
                    <a:pt x="20786" y="9910"/>
                    <a:pt x="20797" y="9860"/>
                    <a:pt x="20815" y="9781"/>
                  </a:cubicBezTo>
                  <a:cubicBezTo>
                    <a:pt x="20802" y="9756"/>
                    <a:pt x="20794" y="9719"/>
                    <a:pt x="20795" y="9649"/>
                  </a:cubicBezTo>
                  <a:cubicBezTo>
                    <a:pt x="20775" y="9661"/>
                    <a:pt x="20722" y="9646"/>
                    <a:pt x="20722" y="9646"/>
                  </a:cubicBezTo>
                  <a:cubicBezTo>
                    <a:pt x="20722" y="9646"/>
                    <a:pt x="20664" y="9683"/>
                    <a:pt x="20643" y="9678"/>
                  </a:cubicBezTo>
                  <a:cubicBezTo>
                    <a:pt x="20622" y="9674"/>
                    <a:pt x="20611" y="9719"/>
                    <a:pt x="20601" y="9737"/>
                  </a:cubicBezTo>
                  <a:cubicBezTo>
                    <a:pt x="20590" y="9755"/>
                    <a:pt x="20596" y="9787"/>
                    <a:pt x="20596" y="9808"/>
                  </a:cubicBezTo>
                  <a:cubicBezTo>
                    <a:pt x="20596" y="9829"/>
                    <a:pt x="20577" y="9824"/>
                    <a:pt x="20563" y="9815"/>
                  </a:cubicBezTo>
                  <a:cubicBezTo>
                    <a:pt x="20548" y="9805"/>
                    <a:pt x="20574" y="9956"/>
                    <a:pt x="20572" y="9964"/>
                  </a:cubicBezTo>
                  <a:cubicBezTo>
                    <a:pt x="20542" y="9946"/>
                    <a:pt x="20527" y="9863"/>
                    <a:pt x="20526" y="9831"/>
                  </a:cubicBezTo>
                  <a:cubicBezTo>
                    <a:pt x="20525" y="9798"/>
                    <a:pt x="20502" y="9818"/>
                    <a:pt x="20490" y="9819"/>
                  </a:cubicBezTo>
                  <a:cubicBezTo>
                    <a:pt x="20478" y="9821"/>
                    <a:pt x="20482" y="9872"/>
                    <a:pt x="20485" y="9909"/>
                  </a:cubicBezTo>
                  <a:cubicBezTo>
                    <a:pt x="20487" y="9946"/>
                    <a:pt x="20490" y="9986"/>
                    <a:pt x="20478" y="10011"/>
                  </a:cubicBezTo>
                  <a:cubicBezTo>
                    <a:pt x="20465" y="10036"/>
                    <a:pt x="20458" y="10065"/>
                    <a:pt x="20459" y="10100"/>
                  </a:cubicBezTo>
                  <a:cubicBezTo>
                    <a:pt x="20460" y="10136"/>
                    <a:pt x="20442" y="10113"/>
                    <a:pt x="20424" y="10089"/>
                  </a:cubicBezTo>
                  <a:cubicBezTo>
                    <a:pt x="20406" y="10065"/>
                    <a:pt x="20408" y="10112"/>
                    <a:pt x="20416" y="10143"/>
                  </a:cubicBezTo>
                  <a:cubicBezTo>
                    <a:pt x="20423" y="10173"/>
                    <a:pt x="20420" y="10185"/>
                    <a:pt x="20412" y="10214"/>
                  </a:cubicBezTo>
                  <a:cubicBezTo>
                    <a:pt x="20404" y="10243"/>
                    <a:pt x="20422" y="10274"/>
                    <a:pt x="20433" y="10293"/>
                  </a:cubicBezTo>
                  <a:cubicBezTo>
                    <a:pt x="20444" y="10313"/>
                    <a:pt x="20426" y="10381"/>
                    <a:pt x="20418" y="10370"/>
                  </a:cubicBezTo>
                  <a:cubicBezTo>
                    <a:pt x="20403" y="10348"/>
                    <a:pt x="20385" y="10305"/>
                    <a:pt x="20390" y="10266"/>
                  </a:cubicBezTo>
                  <a:cubicBezTo>
                    <a:pt x="20394" y="10227"/>
                    <a:pt x="20400" y="10213"/>
                    <a:pt x="20387" y="10185"/>
                  </a:cubicBezTo>
                  <a:cubicBezTo>
                    <a:pt x="20374" y="10157"/>
                    <a:pt x="20374" y="10105"/>
                    <a:pt x="20375" y="10081"/>
                  </a:cubicBezTo>
                  <a:cubicBezTo>
                    <a:pt x="20376" y="10056"/>
                    <a:pt x="20358" y="10034"/>
                    <a:pt x="20332" y="10011"/>
                  </a:cubicBezTo>
                  <a:cubicBezTo>
                    <a:pt x="20349" y="10055"/>
                    <a:pt x="20340" y="10087"/>
                    <a:pt x="20334" y="10125"/>
                  </a:cubicBezTo>
                  <a:cubicBezTo>
                    <a:pt x="20329" y="10162"/>
                    <a:pt x="20326" y="10165"/>
                    <a:pt x="20312" y="10109"/>
                  </a:cubicBezTo>
                  <a:cubicBezTo>
                    <a:pt x="20297" y="10052"/>
                    <a:pt x="20294" y="10188"/>
                    <a:pt x="20297" y="10222"/>
                  </a:cubicBezTo>
                  <a:cubicBezTo>
                    <a:pt x="20301" y="10256"/>
                    <a:pt x="20282" y="10225"/>
                    <a:pt x="20275" y="10181"/>
                  </a:cubicBezTo>
                  <a:cubicBezTo>
                    <a:pt x="20267" y="10138"/>
                    <a:pt x="20255" y="10185"/>
                    <a:pt x="20249" y="10225"/>
                  </a:cubicBezTo>
                  <a:cubicBezTo>
                    <a:pt x="20204" y="10203"/>
                    <a:pt x="20187" y="10225"/>
                    <a:pt x="20150" y="10323"/>
                  </a:cubicBezTo>
                  <a:cubicBezTo>
                    <a:pt x="20153" y="10285"/>
                    <a:pt x="20167" y="10243"/>
                    <a:pt x="20157" y="10217"/>
                  </a:cubicBezTo>
                  <a:cubicBezTo>
                    <a:pt x="20147" y="10191"/>
                    <a:pt x="20146" y="10152"/>
                    <a:pt x="20151" y="10117"/>
                  </a:cubicBezTo>
                  <a:cubicBezTo>
                    <a:pt x="20155" y="10081"/>
                    <a:pt x="20127" y="10133"/>
                    <a:pt x="20114" y="10156"/>
                  </a:cubicBezTo>
                  <a:cubicBezTo>
                    <a:pt x="20100" y="10178"/>
                    <a:pt x="20096" y="10256"/>
                    <a:pt x="20093" y="10248"/>
                  </a:cubicBezTo>
                  <a:cubicBezTo>
                    <a:pt x="20083" y="10164"/>
                    <a:pt x="20109" y="10092"/>
                    <a:pt x="20143" y="9978"/>
                  </a:cubicBezTo>
                  <a:cubicBezTo>
                    <a:pt x="20178" y="9865"/>
                    <a:pt x="20158" y="9839"/>
                    <a:pt x="20152" y="9818"/>
                  </a:cubicBezTo>
                  <a:cubicBezTo>
                    <a:pt x="20147" y="9797"/>
                    <a:pt x="20137" y="9816"/>
                    <a:pt x="20137" y="9834"/>
                  </a:cubicBezTo>
                  <a:cubicBezTo>
                    <a:pt x="20137" y="9875"/>
                    <a:pt x="20114" y="9925"/>
                    <a:pt x="20111" y="9928"/>
                  </a:cubicBezTo>
                  <a:cubicBezTo>
                    <a:pt x="20108" y="9932"/>
                    <a:pt x="20078" y="9927"/>
                    <a:pt x="20071" y="9915"/>
                  </a:cubicBezTo>
                  <a:cubicBezTo>
                    <a:pt x="20064" y="9904"/>
                    <a:pt x="20022" y="9953"/>
                    <a:pt x="20015" y="9977"/>
                  </a:cubicBezTo>
                  <a:cubicBezTo>
                    <a:pt x="20007" y="10001"/>
                    <a:pt x="20001" y="9961"/>
                    <a:pt x="19999" y="9935"/>
                  </a:cubicBezTo>
                  <a:cubicBezTo>
                    <a:pt x="19998" y="9909"/>
                    <a:pt x="19972" y="9914"/>
                    <a:pt x="19963" y="9912"/>
                  </a:cubicBezTo>
                  <a:cubicBezTo>
                    <a:pt x="19954" y="9910"/>
                    <a:pt x="19964" y="10065"/>
                    <a:pt x="19960" y="10113"/>
                  </a:cubicBezTo>
                  <a:cubicBezTo>
                    <a:pt x="19943" y="10199"/>
                    <a:pt x="19948" y="10370"/>
                    <a:pt x="19953" y="10466"/>
                  </a:cubicBezTo>
                  <a:cubicBezTo>
                    <a:pt x="19953" y="10430"/>
                    <a:pt x="19935" y="10381"/>
                    <a:pt x="19922" y="10358"/>
                  </a:cubicBezTo>
                  <a:cubicBezTo>
                    <a:pt x="19910" y="10336"/>
                    <a:pt x="19894" y="10315"/>
                    <a:pt x="19896" y="10272"/>
                  </a:cubicBezTo>
                  <a:cubicBezTo>
                    <a:pt x="19898" y="10230"/>
                    <a:pt x="19875" y="10185"/>
                    <a:pt x="19867" y="10173"/>
                  </a:cubicBezTo>
                  <a:cubicBezTo>
                    <a:pt x="19859" y="10162"/>
                    <a:pt x="19861" y="10065"/>
                    <a:pt x="19866" y="10009"/>
                  </a:cubicBezTo>
                  <a:cubicBezTo>
                    <a:pt x="19870" y="9954"/>
                    <a:pt x="19864" y="9920"/>
                    <a:pt x="19846" y="9826"/>
                  </a:cubicBezTo>
                  <a:cubicBezTo>
                    <a:pt x="19853" y="9730"/>
                    <a:pt x="19842" y="9613"/>
                    <a:pt x="19831" y="9597"/>
                  </a:cubicBezTo>
                  <a:cubicBezTo>
                    <a:pt x="19820" y="9581"/>
                    <a:pt x="19802" y="9514"/>
                    <a:pt x="19795" y="9488"/>
                  </a:cubicBezTo>
                  <a:cubicBezTo>
                    <a:pt x="19788" y="9462"/>
                    <a:pt x="19806" y="9477"/>
                    <a:pt x="19838" y="9510"/>
                  </a:cubicBezTo>
                  <a:cubicBezTo>
                    <a:pt x="19826" y="9471"/>
                    <a:pt x="19836" y="9414"/>
                    <a:pt x="19837" y="9367"/>
                  </a:cubicBezTo>
                  <a:cubicBezTo>
                    <a:pt x="19839" y="9320"/>
                    <a:pt x="19822" y="9306"/>
                    <a:pt x="19819" y="9224"/>
                  </a:cubicBezTo>
                  <a:cubicBezTo>
                    <a:pt x="19817" y="9141"/>
                    <a:pt x="19779" y="9136"/>
                    <a:pt x="19767" y="9138"/>
                  </a:cubicBezTo>
                  <a:cubicBezTo>
                    <a:pt x="19754" y="9140"/>
                    <a:pt x="19726" y="9188"/>
                    <a:pt x="19720" y="9198"/>
                  </a:cubicBezTo>
                  <a:cubicBezTo>
                    <a:pt x="19713" y="9208"/>
                    <a:pt x="19674" y="9177"/>
                    <a:pt x="19678" y="9154"/>
                  </a:cubicBezTo>
                  <a:cubicBezTo>
                    <a:pt x="19703" y="9068"/>
                    <a:pt x="19740" y="9033"/>
                    <a:pt x="19768" y="9026"/>
                  </a:cubicBezTo>
                  <a:cubicBezTo>
                    <a:pt x="19795" y="9019"/>
                    <a:pt x="19787" y="8990"/>
                    <a:pt x="19790" y="8956"/>
                  </a:cubicBezTo>
                  <a:cubicBezTo>
                    <a:pt x="19794" y="8922"/>
                    <a:pt x="19768" y="8911"/>
                    <a:pt x="19756" y="8891"/>
                  </a:cubicBezTo>
                  <a:cubicBezTo>
                    <a:pt x="19744" y="8872"/>
                    <a:pt x="19744" y="8852"/>
                    <a:pt x="19744" y="8813"/>
                  </a:cubicBezTo>
                  <a:cubicBezTo>
                    <a:pt x="19744" y="8813"/>
                    <a:pt x="19717" y="8834"/>
                    <a:pt x="19705" y="8855"/>
                  </a:cubicBezTo>
                  <a:cubicBezTo>
                    <a:pt x="19693" y="8877"/>
                    <a:pt x="19704" y="8909"/>
                    <a:pt x="19712" y="8931"/>
                  </a:cubicBezTo>
                  <a:cubicBezTo>
                    <a:pt x="19719" y="8954"/>
                    <a:pt x="19701" y="8972"/>
                    <a:pt x="19683" y="8983"/>
                  </a:cubicBezTo>
                  <a:cubicBezTo>
                    <a:pt x="19669" y="8992"/>
                    <a:pt x="19663" y="8986"/>
                    <a:pt x="19649" y="8959"/>
                  </a:cubicBezTo>
                  <a:cubicBezTo>
                    <a:pt x="19653" y="8945"/>
                    <a:pt x="19655" y="8932"/>
                    <a:pt x="19654" y="8922"/>
                  </a:cubicBezTo>
                  <a:cubicBezTo>
                    <a:pt x="19651" y="8895"/>
                    <a:pt x="19651" y="8852"/>
                    <a:pt x="19664" y="8825"/>
                  </a:cubicBezTo>
                  <a:cubicBezTo>
                    <a:pt x="19678" y="8797"/>
                    <a:pt x="19669" y="8776"/>
                    <a:pt x="19655" y="8754"/>
                  </a:cubicBezTo>
                  <a:cubicBezTo>
                    <a:pt x="19642" y="8732"/>
                    <a:pt x="19663" y="8702"/>
                    <a:pt x="19674" y="8681"/>
                  </a:cubicBezTo>
                  <a:cubicBezTo>
                    <a:pt x="19684" y="8660"/>
                    <a:pt x="19688" y="8656"/>
                    <a:pt x="19679" y="8632"/>
                  </a:cubicBezTo>
                  <a:cubicBezTo>
                    <a:pt x="19670" y="8608"/>
                    <a:pt x="19669" y="8556"/>
                    <a:pt x="19671" y="8534"/>
                  </a:cubicBezTo>
                  <a:cubicBezTo>
                    <a:pt x="19674" y="8512"/>
                    <a:pt x="19653" y="8509"/>
                    <a:pt x="19640" y="8504"/>
                  </a:cubicBezTo>
                  <a:cubicBezTo>
                    <a:pt x="19628" y="8498"/>
                    <a:pt x="19626" y="8493"/>
                    <a:pt x="19604" y="8516"/>
                  </a:cubicBezTo>
                  <a:cubicBezTo>
                    <a:pt x="19581" y="8538"/>
                    <a:pt x="19516" y="8542"/>
                    <a:pt x="19508" y="8532"/>
                  </a:cubicBezTo>
                  <a:cubicBezTo>
                    <a:pt x="19530" y="8529"/>
                    <a:pt x="19560" y="8502"/>
                    <a:pt x="19575" y="8483"/>
                  </a:cubicBezTo>
                  <a:cubicBezTo>
                    <a:pt x="19591" y="8463"/>
                    <a:pt x="19592" y="8440"/>
                    <a:pt x="19594" y="8418"/>
                  </a:cubicBezTo>
                  <a:cubicBezTo>
                    <a:pt x="19596" y="8395"/>
                    <a:pt x="19590" y="8387"/>
                    <a:pt x="19565" y="8400"/>
                  </a:cubicBezTo>
                  <a:cubicBezTo>
                    <a:pt x="19540" y="8413"/>
                    <a:pt x="19546" y="8382"/>
                    <a:pt x="19542" y="8389"/>
                  </a:cubicBezTo>
                  <a:cubicBezTo>
                    <a:pt x="19535" y="8408"/>
                    <a:pt x="19493" y="8464"/>
                    <a:pt x="19471" y="8491"/>
                  </a:cubicBezTo>
                  <a:cubicBezTo>
                    <a:pt x="19449" y="8519"/>
                    <a:pt x="19376" y="8544"/>
                    <a:pt x="19383" y="8530"/>
                  </a:cubicBezTo>
                  <a:cubicBezTo>
                    <a:pt x="19391" y="8516"/>
                    <a:pt x="19413" y="8482"/>
                    <a:pt x="19437" y="8481"/>
                  </a:cubicBezTo>
                  <a:cubicBezTo>
                    <a:pt x="19462" y="8480"/>
                    <a:pt x="19471" y="8448"/>
                    <a:pt x="19482" y="8431"/>
                  </a:cubicBezTo>
                  <a:cubicBezTo>
                    <a:pt x="19494" y="8413"/>
                    <a:pt x="19495" y="8401"/>
                    <a:pt x="19477" y="8396"/>
                  </a:cubicBezTo>
                  <a:cubicBezTo>
                    <a:pt x="19459" y="8391"/>
                    <a:pt x="19445" y="8371"/>
                    <a:pt x="19460" y="8367"/>
                  </a:cubicBezTo>
                  <a:cubicBezTo>
                    <a:pt x="19500" y="8354"/>
                    <a:pt x="19518" y="8312"/>
                    <a:pt x="19530" y="8295"/>
                  </a:cubicBezTo>
                  <a:cubicBezTo>
                    <a:pt x="19541" y="8277"/>
                    <a:pt x="19490" y="8302"/>
                    <a:pt x="19469" y="8312"/>
                  </a:cubicBezTo>
                  <a:cubicBezTo>
                    <a:pt x="19448" y="8322"/>
                    <a:pt x="19430" y="8297"/>
                    <a:pt x="19418" y="8288"/>
                  </a:cubicBezTo>
                  <a:cubicBezTo>
                    <a:pt x="19406" y="8279"/>
                    <a:pt x="19425" y="8262"/>
                    <a:pt x="19442" y="8243"/>
                  </a:cubicBezTo>
                  <a:cubicBezTo>
                    <a:pt x="19458" y="8225"/>
                    <a:pt x="19463" y="8216"/>
                    <a:pt x="19463" y="8178"/>
                  </a:cubicBezTo>
                  <a:cubicBezTo>
                    <a:pt x="19463" y="8140"/>
                    <a:pt x="19403" y="8116"/>
                    <a:pt x="19388" y="8116"/>
                  </a:cubicBezTo>
                  <a:cubicBezTo>
                    <a:pt x="19373" y="8116"/>
                    <a:pt x="19374" y="8097"/>
                    <a:pt x="19371" y="8067"/>
                  </a:cubicBezTo>
                  <a:cubicBezTo>
                    <a:pt x="19369" y="8038"/>
                    <a:pt x="19379" y="8013"/>
                    <a:pt x="19396" y="7979"/>
                  </a:cubicBezTo>
                  <a:cubicBezTo>
                    <a:pt x="19412" y="7945"/>
                    <a:pt x="19376" y="7895"/>
                    <a:pt x="19354" y="7877"/>
                  </a:cubicBezTo>
                  <a:cubicBezTo>
                    <a:pt x="19331" y="7858"/>
                    <a:pt x="19324" y="7870"/>
                    <a:pt x="19312" y="7888"/>
                  </a:cubicBezTo>
                  <a:cubicBezTo>
                    <a:pt x="19301" y="7905"/>
                    <a:pt x="19287" y="7917"/>
                    <a:pt x="19278" y="7896"/>
                  </a:cubicBezTo>
                  <a:cubicBezTo>
                    <a:pt x="19270" y="7876"/>
                    <a:pt x="19249" y="7857"/>
                    <a:pt x="19224" y="7842"/>
                  </a:cubicBezTo>
                  <a:cubicBezTo>
                    <a:pt x="19199" y="7827"/>
                    <a:pt x="19229" y="7794"/>
                    <a:pt x="19246" y="7783"/>
                  </a:cubicBezTo>
                  <a:cubicBezTo>
                    <a:pt x="19218" y="7786"/>
                    <a:pt x="19169" y="7824"/>
                    <a:pt x="19145" y="7851"/>
                  </a:cubicBezTo>
                  <a:cubicBezTo>
                    <a:pt x="19122" y="7879"/>
                    <a:pt x="19113" y="7866"/>
                    <a:pt x="19096" y="7849"/>
                  </a:cubicBezTo>
                  <a:cubicBezTo>
                    <a:pt x="19079" y="7833"/>
                    <a:pt x="19048" y="7872"/>
                    <a:pt x="19022" y="7897"/>
                  </a:cubicBezTo>
                  <a:cubicBezTo>
                    <a:pt x="18996" y="7922"/>
                    <a:pt x="18988" y="7953"/>
                    <a:pt x="18997" y="8010"/>
                  </a:cubicBezTo>
                  <a:cubicBezTo>
                    <a:pt x="19007" y="8068"/>
                    <a:pt x="19000" y="8140"/>
                    <a:pt x="18991" y="8213"/>
                  </a:cubicBezTo>
                  <a:cubicBezTo>
                    <a:pt x="18982" y="8286"/>
                    <a:pt x="18987" y="8142"/>
                    <a:pt x="18962" y="8148"/>
                  </a:cubicBezTo>
                  <a:cubicBezTo>
                    <a:pt x="18937" y="8153"/>
                    <a:pt x="18900" y="8156"/>
                    <a:pt x="18916" y="8116"/>
                  </a:cubicBezTo>
                  <a:cubicBezTo>
                    <a:pt x="19008" y="7872"/>
                    <a:pt x="18904" y="7843"/>
                    <a:pt x="18869" y="7847"/>
                  </a:cubicBezTo>
                  <a:cubicBezTo>
                    <a:pt x="18833" y="7851"/>
                    <a:pt x="18816" y="7811"/>
                    <a:pt x="18778" y="7771"/>
                  </a:cubicBezTo>
                  <a:cubicBezTo>
                    <a:pt x="18768" y="7789"/>
                    <a:pt x="18690" y="7859"/>
                    <a:pt x="18690" y="7859"/>
                  </a:cubicBezTo>
                  <a:cubicBezTo>
                    <a:pt x="18625" y="7907"/>
                    <a:pt x="18609" y="7951"/>
                    <a:pt x="18598" y="7978"/>
                  </a:cubicBezTo>
                  <a:cubicBezTo>
                    <a:pt x="18587" y="8004"/>
                    <a:pt x="18610" y="8034"/>
                    <a:pt x="18621" y="8050"/>
                  </a:cubicBezTo>
                  <a:cubicBezTo>
                    <a:pt x="18632" y="8065"/>
                    <a:pt x="18637" y="8015"/>
                    <a:pt x="18644" y="7991"/>
                  </a:cubicBezTo>
                  <a:cubicBezTo>
                    <a:pt x="18651" y="7967"/>
                    <a:pt x="18689" y="7943"/>
                    <a:pt x="18728" y="7939"/>
                  </a:cubicBezTo>
                  <a:cubicBezTo>
                    <a:pt x="18646" y="8030"/>
                    <a:pt x="18586" y="8191"/>
                    <a:pt x="18565" y="8245"/>
                  </a:cubicBezTo>
                  <a:cubicBezTo>
                    <a:pt x="18522" y="8418"/>
                    <a:pt x="18536" y="8428"/>
                    <a:pt x="18560" y="8487"/>
                  </a:cubicBezTo>
                  <a:cubicBezTo>
                    <a:pt x="18520" y="8535"/>
                    <a:pt x="18501" y="8646"/>
                    <a:pt x="18499" y="8687"/>
                  </a:cubicBezTo>
                  <a:cubicBezTo>
                    <a:pt x="18498" y="8729"/>
                    <a:pt x="18465" y="8790"/>
                    <a:pt x="18420" y="8811"/>
                  </a:cubicBezTo>
                  <a:cubicBezTo>
                    <a:pt x="18459" y="8870"/>
                    <a:pt x="18444" y="8955"/>
                    <a:pt x="18424" y="8984"/>
                  </a:cubicBezTo>
                  <a:cubicBezTo>
                    <a:pt x="18405" y="9012"/>
                    <a:pt x="18397" y="9045"/>
                    <a:pt x="18400" y="9071"/>
                  </a:cubicBezTo>
                  <a:cubicBezTo>
                    <a:pt x="18402" y="9097"/>
                    <a:pt x="18385" y="9114"/>
                    <a:pt x="18374" y="9117"/>
                  </a:cubicBezTo>
                  <a:cubicBezTo>
                    <a:pt x="18363" y="9118"/>
                    <a:pt x="18372" y="9081"/>
                    <a:pt x="18359" y="9084"/>
                  </a:cubicBezTo>
                  <a:cubicBezTo>
                    <a:pt x="18345" y="9086"/>
                    <a:pt x="18373" y="8968"/>
                    <a:pt x="18381" y="8931"/>
                  </a:cubicBezTo>
                  <a:cubicBezTo>
                    <a:pt x="18327" y="8879"/>
                    <a:pt x="18229" y="8892"/>
                    <a:pt x="18205" y="8912"/>
                  </a:cubicBezTo>
                  <a:cubicBezTo>
                    <a:pt x="18182" y="8931"/>
                    <a:pt x="18180" y="8944"/>
                    <a:pt x="18140" y="8868"/>
                  </a:cubicBezTo>
                  <a:cubicBezTo>
                    <a:pt x="18155" y="8879"/>
                    <a:pt x="18185" y="8890"/>
                    <a:pt x="18202" y="8877"/>
                  </a:cubicBezTo>
                  <a:cubicBezTo>
                    <a:pt x="18255" y="8844"/>
                    <a:pt x="18295" y="8875"/>
                    <a:pt x="18320" y="8875"/>
                  </a:cubicBezTo>
                  <a:cubicBezTo>
                    <a:pt x="18344" y="8875"/>
                    <a:pt x="18346" y="8846"/>
                    <a:pt x="18345" y="8814"/>
                  </a:cubicBezTo>
                  <a:cubicBezTo>
                    <a:pt x="18344" y="8781"/>
                    <a:pt x="18318" y="8729"/>
                    <a:pt x="18322" y="8718"/>
                  </a:cubicBezTo>
                  <a:cubicBezTo>
                    <a:pt x="18326" y="8707"/>
                    <a:pt x="18343" y="8694"/>
                    <a:pt x="18346" y="8646"/>
                  </a:cubicBezTo>
                  <a:cubicBezTo>
                    <a:pt x="18350" y="8598"/>
                    <a:pt x="18390" y="8563"/>
                    <a:pt x="18410" y="8561"/>
                  </a:cubicBezTo>
                  <a:cubicBezTo>
                    <a:pt x="18429" y="8559"/>
                    <a:pt x="18450" y="8502"/>
                    <a:pt x="18456" y="8459"/>
                  </a:cubicBezTo>
                  <a:cubicBezTo>
                    <a:pt x="18462" y="8415"/>
                    <a:pt x="18482" y="8352"/>
                    <a:pt x="18496" y="8339"/>
                  </a:cubicBezTo>
                  <a:cubicBezTo>
                    <a:pt x="18509" y="8326"/>
                    <a:pt x="18518" y="8311"/>
                    <a:pt x="18510" y="8237"/>
                  </a:cubicBezTo>
                  <a:cubicBezTo>
                    <a:pt x="18570" y="8226"/>
                    <a:pt x="18580" y="8063"/>
                    <a:pt x="18574" y="8036"/>
                  </a:cubicBezTo>
                  <a:cubicBezTo>
                    <a:pt x="18567" y="8010"/>
                    <a:pt x="18550" y="8043"/>
                    <a:pt x="18549" y="8073"/>
                  </a:cubicBezTo>
                  <a:cubicBezTo>
                    <a:pt x="18548" y="8104"/>
                    <a:pt x="18520" y="8174"/>
                    <a:pt x="18498" y="8206"/>
                  </a:cubicBezTo>
                  <a:cubicBezTo>
                    <a:pt x="18476" y="8239"/>
                    <a:pt x="18463" y="8287"/>
                    <a:pt x="18463" y="8287"/>
                  </a:cubicBezTo>
                  <a:cubicBezTo>
                    <a:pt x="18448" y="8340"/>
                    <a:pt x="18417" y="8395"/>
                    <a:pt x="18383" y="8406"/>
                  </a:cubicBezTo>
                  <a:cubicBezTo>
                    <a:pt x="18390" y="8363"/>
                    <a:pt x="18494" y="8147"/>
                    <a:pt x="18514" y="8126"/>
                  </a:cubicBezTo>
                  <a:cubicBezTo>
                    <a:pt x="18533" y="8105"/>
                    <a:pt x="18535" y="8089"/>
                    <a:pt x="18545" y="8031"/>
                  </a:cubicBezTo>
                  <a:cubicBezTo>
                    <a:pt x="18555" y="7973"/>
                    <a:pt x="18575" y="7960"/>
                    <a:pt x="18584" y="7947"/>
                  </a:cubicBezTo>
                  <a:cubicBezTo>
                    <a:pt x="18594" y="7934"/>
                    <a:pt x="18594" y="7933"/>
                    <a:pt x="18592" y="7886"/>
                  </a:cubicBezTo>
                  <a:cubicBezTo>
                    <a:pt x="18590" y="7840"/>
                    <a:pt x="18659" y="7718"/>
                    <a:pt x="18682" y="7692"/>
                  </a:cubicBezTo>
                  <a:cubicBezTo>
                    <a:pt x="18704" y="7665"/>
                    <a:pt x="18699" y="7647"/>
                    <a:pt x="18702" y="7616"/>
                  </a:cubicBezTo>
                  <a:cubicBezTo>
                    <a:pt x="18705" y="7586"/>
                    <a:pt x="18688" y="7617"/>
                    <a:pt x="18661" y="7657"/>
                  </a:cubicBezTo>
                  <a:cubicBezTo>
                    <a:pt x="18663" y="7630"/>
                    <a:pt x="18693" y="7583"/>
                    <a:pt x="18708" y="7574"/>
                  </a:cubicBezTo>
                  <a:cubicBezTo>
                    <a:pt x="18723" y="7565"/>
                    <a:pt x="18714" y="7521"/>
                    <a:pt x="18709" y="7499"/>
                  </a:cubicBezTo>
                  <a:cubicBezTo>
                    <a:pt x="18704" y="7477"/>
                    <a:pt x="18690" y="7471"/>
                    <a:pt x="18666" y="7471"/>
                  </a:cubicBezTo>
                  <a:cubicBezTo>
                    <a:pt x="18643" y="7469"/>
                    <a:pt x="18622" y="7555"/>
                    <a:pt x="18622" y="7555"/>
                  </a:cubicBezTo>
                  <a:cubicBezTo>
                    <a:pt x="18570" y="7468"/>
                    <a:pt x="18485" y="7599"/>
                    <a:pt x="18482" y="7599"/>
                  </a:cubicBezTo>
                  <a:cubicBezTo>
                    <a:pt x="18479" y="7599"/>
                    <a:pt x="18460" y="7574"/>
                    <a:pt x="18456" y="7589"/>
                  </a:cubicBezTo>
                  <a:cubicBezTo>
                    <a:pt x="18453" y="7604"/>
                    <a:pt x="18468" y="7674"/>
                    <a:pt x="18438" y="7658"/>
                  </a:cubicBezTo>
                  <a:cubicBezTo>
                    <a:pt x="18371" y="7611"/>
                    <a:pt x="18311" y="7720"/>
                    <a:pt x="18295" y="7719"/>
                  </a:cubicBezTo>
                  <a:cubicBezTo>
                    <a:pt x="18279" y="7717"/>
                    <a:pt x="18272" y="7715"/>
                    <a:pt x="18283" y="7688"/>
                  </a:cubicBezTo>
                  <a:cubicBezTo>
                    <a:pt x="18294" y="7661"/>
                    <a:pt x="18294" y="7632"/>
                    <a:pt x="18281" y="7632"/>
                  </a:cubicBezTo>
                  <a:cubicBezTo>
                    <a:pt x="18269" y="7632"/>
                    <a:pt x="18243" y="7617"/>
                    <a:pt x="18211" y="7542"/>
                  </a:cubicBezTo>
                  <a:cubicBezTo>
                    <a:pt x="18209" y="7659"/>
                    <a:pt x="18173" y="7713"/>
                    <a:pt x="18177" y="7694"/>
                  </a:cubicBezTo>
                  <a:cubicBezTo>
                    <a:pt x="18192" y="7574"/>
                    <a:pt x="18176" y="7534"/>
                    <a:pt x="18169" y="7542"/>
                  </a:cubicBezTo>
                  <a:cubicBezTo>
                    <a:pt x="18162" y="7551"/>
                    <a:pt x="18147" y="7630"/>
                    <a:pt x="18154" y="7685"/>
                  </a:cubicBezTo>
                  <a:cubicBezTo>
                    <a:pt x="18161" y="7741"/>
                    <a:pt x="18147" y="7760"/>
                    <a:pt x="18149" y="7787"/>
                  </a:cubicBezTo>
                  <a:cubicBezTo>
                    <a:pt x="18152" y="7815"/>
                    <a:pt x="18139" y="7874"/>
                    <a:pt x="18117" y="7970"/>
                  </a:cubicBezTo>
                  <a:cubicBezTo>
                    <a:pt x="18099" y="7916"/>
                    <a:pt x="18118" y="7808"/>
                    <a:pt x="18125" y="7791"/>
                  </a:cubicBezTo>
                  <a:cubicBezTo>
                    <a:pt x="18131" y="7773"/>
                    <a:pt x="18113" y="7722"/>
                    <a:pt x="18104" y="7706"/>
                  </a:cubicBezTo>
                  <a:cubicBezTo>
                    <a:pt x="18095" y="7689"/>
                    <a:pt x="18085" y="7710"/>
                    <a:pt x="18076" y="7741"/>
                  </a:cubicBezTo>
                  <a:cubicBezTo>
                    <a:pt x="18066" y="7771"/>
                    <a:pt x="18045" y="7776"/>
                    <a:pt x="18018" y="7783"/>
                  </a:cubicBezTo>
                  <a:cubicBezTo>
                    <a:pt x="18044" y="7745"/>
                    <a:pt x="18056" y="7723"/>
                    <a:pt x="18051" y="7678"/>
                  </a:cubicBezTo>
                  <a:cubicBezTo>
                    <a:pt x="18046" y="7634"/>
                    <a:pt x="18043" y="7642"/>
                    <a:pt x="18018" y="7651"/>
                  </a:cubicBezTo>
                  <a:cubicBezTo>
                    <a:pt x="17992" y="7661"/>
                    <a:pt x="17988" y="7718"/>
                    <a:pt x="17992" y="7773"/>
                  </a:cubicBezTo>
                  <a:cubicBezTo>
                    <a:pt x="17997" y="7829"/>
                    <a:pt x="17988" y="7958"/>
                    <a:pt x="17983" y="7946"/>
                  </a:cubicBezTo>
                  <a:cubicBezTo>
                    <a:pt x="17978" y="7934"/>
                    <a:pt x="17972" y="7874"/>
                    <a:pt x="17978" y="7841"/>
                  </a:cubicBezTo>
                  <a:cubicBezTo>
                    <a:pt x="17985" y="7807"/>
                    <a:pt x="17961" y="7785"/>
                    <a:pt x="17954" y="7767"/>
                  </a:cubicBezTo>
                  <a:cubicBezTo>
                    <a:pt x="17948" y="7748"/>
                    <a:pt x="17924" y="7856"/>
                    <a:pt x="17921" y="7893"/>
                  </a:cubicBezTo>
                  <a:cubicBezTo>
                    <a:pt x="17918" y="7930"/>
                    <a:pt x="17914" y="7958"/>
                    <a:pt x="17916" y="8003"/>
                  </a:cubicBezTo>
                  <a:cubicBezTo>
                    <a:pt x="17918" y="8047"/>
                    <a:pt x="17883" y="8036"/>
                    <a:pt x="17895" y="8004"/>
                  </a:cubicBezTo>
                  <a:cubicBezTo>
                    <a:pt x="17907" y="7971"/>
                    <a:pt x="17903" y="7921"/>
                    <a:pt x="17894" y="7907"/>
                  </a:cubicBezTo>
                  <a:cubicBezTo>
                    <a:pt x="17885" y="7893"/>
                    <a:pt x="17878" y="7879"/>
                    <a:pt x="17886" y="7840"/>
                  </a:cubicBezTo>
                  <a:cubicBezTo>
                    <a:pt x="17895" y="7801"/>
                    <a:pt x="17895" y="7787"/>
                    <a:pt x="17888" y="7766"/>
                  </a:cubicBezTo>
                  <a:cubicBezTo>
                    <a:pt x="17881" y="7744"/>
                    <a:pt x="17868" y="7742"/>
                    <a:pt x="17892" y="7693"/>
                  </a:cubicBezTo>
                  <a:cubicBezTo>
                    <a:pt x="17916" y="7643"/>
                    <a:pt x="17895" y="7643"/>
                    <a:pt x="17874" y="7665"/>
                  </a:cubicBezTo>
                  <a:cubicBezTo>
                    <a:pt x="17853" y="7686"/>
                    <a:pt x="17841" y="7600"/>
                    <a:pt x="17840" y="7645"/>
                  </a:cubicBezTo>
                  <a:cubicBezTo>
                    <a:pt x="17839" y="7689"/>
                    <a:pt x="17821" y="7659"/>
                    <a:pt x="17807" y="7630"/>
                  </a:cubicBezTo>
                  <a:cubicBezTo>
                    <a:pt x="17792" y="7602"/>
                    <a:pt x="17799" y="7533"/>
                    <a:pt x="17802" y="7501"/>
                  </a:cubicBezTo>
                  <a:cubicBezTo>
                    <a:pt x="17804" y="7469"/>
                    <a:pt x="17788" y="7476"/>
                    <a:pt x="17773" y="7493"/>
                  </a:cubicBezTo>
                  <a:cubicBezTo>
                    <a:pt x="17759" y="7511"/>
                    <a:pt x="17765" y="7535"/>
                    <a:pt x="17767" y="7550"/>
                  </a:cubicBezTo>
                  <a:cubicBezTo>
                    <a:pt x="17768" y="7565"/>
                    <a:pt x="17774" y="7646"/>
                    <a:pt x="17765" y="7655"/>
                  </a:cubicBezTo>
                  <a:cubicBezTo>
                    <a:pt x="17746" y="7547"/>
                    <a:pt x="17727" y="7522"/>
                    <a:pt x="17727" y="7522"/>
                  </a:cubicBezTo>
                  <a:cubicBezTo>
                    <a:pt x="17720" y="7503"/>
                    <a:pt x="17716" y="7555"/>
                    <a:pt x="17715" y="7581"/>
                  </a:cubicBezTo>
                  <a:cubicBezTo>
                    <a:pt x="17714" y="7607"/>
                    <a:pt x="17700" y="7610"/>
                    <a:pt x="17691" y="7610"/>
                  </a:cubicBezTo>
                  <a:cubicBezTo>
                    <a:pt x="17681" y="7610"/>
                    <a:pt x="17683" y="7573"/>
                    <a:pt x="17665" y="7524"/>
                  </a:cubicBezTo>
                  <a:cubicBezTo>
                    <a:pt x="17648" y="7555"/>
                    <a:pt x="17607" y="7585"/>
                    <a:pt x="17596" y="7593"/>
                  </a:cubicBezTo>
                  <a:cubicBezTo>
                    <a:pt x="17584" y="7602"/>
                    <a:pt x="17585" y="7573"/>
                    <a:pt x="17584" y="7541"/>
                  </a:cubicBezTo>
                  <a:cubicBezTo>
                    <a:pt x="17584" y="7510"/>
                    <a:pt x="17554" y="7550"/>
                    <a:pt x="17545" y="7569"/>
                  </a:cubicBezTo>
                  <a:cubicBezTo>
                    <a:pt x="17536" y="7587"/>
                    <a:pt x="17516" y="7575"/>
                    <a:pt x="17504" y="7569"/>
                  </a:cubicBezTo>
                  <a:cubicBezTo>
                    <a:pt x="17493" y="7564"/>
                    <a:pt x="17496" y="7533"/>
                    <a:pt x="17504" y="7504"/>
                  </a:cubicBezTo>
                  <a:cubicBezTo>
                    <a:pt x="17511" y="7476"/>
                    <a:pt x="17502" y="7451"/>
                    <a:pt x="17499" y="7425"/>
                  </a:cubicBezTo>
                  <a:cubicBezTo>
                    <a:pt x="17495" y="7399"/>
                    <a:pt x="17427" y="7493"/>
                    <a:pt x="17406" y="7510"/>
                  </a:cubicBezTo>
                  <a:cubicBezTo>
                    <a:pt x="17386" y="7526"/>
                    <a:pt x="17371" y="7504"/>
                    <a:pt x="17363" y="7495"/>
                  </a:cubicBezTo>
                  <a:cubicBezTo>
                    <a:pt x="17356" y="7485"/>
                    <a:pt x="17354" y="7455"/>
                    <a:pt x="17366" y="7442"/>
                  </a:cubicBezTo>
                  <a:cubicBezTo>
                    <a:pt x="17379" y="7429"/>
                    <a:pt x="17388" y="7415"/>
                    <a:pt x="17377" y="7407"/>
                  </a:cubicBezTo>
                  <a:cubicBezTo>
                    <a:pt x="17365" y="7400"/>
                    <a:pt x="17351" y="7369"/>
                    <a:pt x="17339" y="7391"/>
                  </a:cubicBezTo>
                  <a:cubicBezTo>
                    <a:pt x="17327" y="7414"/>
                    <a:pt x="17294" y="7425"/>
                    <a:pt x="17279" y="7428"/>
                  </a:cubicBezTo>
                  <a:cubicBezTo>
                    <a:pt x="17264" y="7431"/>
                    <a:pt x="17280" y="7379"/>
                    <a:pt x="17287" y="7360"/>
                  </a:cubicBezTo>
                  <a:cubicBezTo>
                    <a:pt x="17294" y="7340"/>
                    <a:pt x="17308" y="7333"/>
                    <a:pt x="17320" y="7329"/>
                  </a:cubicBezTo>
                  <a:cubicBezTo>
                    <a:pt x="17333" y="7325"/>
                    <a:pt x="17329" y="7283"/>
                    <a:pt x="17328" y="7266"/>
                  </a:cubicBezTo>
                  <a:cubicBezTo>
                    <a:pt x="17327" y="7249"/>
                    <a:pt x="17242" y="7316"/>
                    <a:pt x="17223" y="7330"/>
                  </a:cubicBezTo>
                  <a:cubicBezTo>
                    <a:pt x="17204" y="7344"/>
                    <a:pt x="17227" y="7295"/>
                    <a:pt x="17246" y="7282"/>
                  </a:cubicBezTo>
                  <a:cubicBezTo>
                    <a:pt x="17264" y="7269"/>
                    <a:pt x="17226" y="7289"/>
                    <a:pt x="17154" y="7265"/>
                  </a:cubicBezTo>
                  <a:cubicBezTo>
                    <a:pt x="17201" y="7267"/>
                    <a:pt x="17298" y="7235"/>
                    <a:pt x="17314" y="7218"/>
                  </a:cubicBezTo>
                  <a:cubicBezTo>
                    <a:pt x="17330" y="7201"/>
                    <a:pt x="17305" y="7188"/>
                    <a:pt x="17292" y="7159"/>
                  </a:cubicBezTo>
                  <a:cubicBezTo>
                    <a:pt x="17279" y="7131"/>
                    <a:pt x="17279" y="7141"/>
                    <a:pt x="17264" y="7154"/>
                  </a:cubicBezTo>
                  <a:cubicBezTo>
                    <a:pt x="17235" y="7188"/>
                    <a:pt x="17255" y="7113"/>
                    <a:pt x="17264" y="7094"/>
                  </a:cubicBezTo>
                  <a:cubicBezTo>
                    <a:pt x="17273" y="7074"/>
                    <a:pt x="17269" y="7023"/>
                    <a:pt x="17267" y="6967"/>
                  </a:cubicBezTo>
                  <a:cubicBezTo>
                    <a:pt x="17266" y="6910"/>
                    <a:pt x="17288" y="6925"/>
                    <a:pt x="17303" y="6918"/>
                  </a:cubicBezTo>
                  <a:cubicBezTo>
                    <a:pt x="17317" y="6910"/>
                    <a:pt x="17295" y="6873"/>
                    <a:pt x="17283" y="6842"/>
                  </a:cubicBezTo>
                  <a:cubicBezTo>
                    <a:pt x="17271" y="6812"/>
                    <a:pt x="17275" y="6799"/>
                    <a:pt x="17256" y="6818"/>
                  </a:cubicBezTo>
                  <a:cubicBezTo>
                    <a:pt x="17237" y="6838"/>
                    <a:pt x="17213" y="6827"/>
                    <a:pt x="17196" y="6809"/>
                  </a:cubicBezTo>
                  <a:cubicBezTo>
                    <a:pt x="17178" y="6791"/>
                    <a:pt x="17169" y="6841"/>
                    <a:pt x="17160" y="6876"/>
                  </a:cubicBezTo>
                  <a:cubicBezTo>
                    <a:pt x="17151" y="6910"/>
                    <a:pt x="17120" y="6778"/>
                    <a:pt x="17115" y="6750"/>
                  </a:cubicBezTo>
                  <a:cubicBezTo>
                    <a:pt x="17109" y="6722"/>
                    <a:pt x="17054" y="6740"/>
                    <a:pt x="17039" y="6752"/>
                  </a:cubicBezTo>
                  <a:cubicBezTo>
                    <a:pt x="17024" y="6763"/>
                    <a:pt x="17008" y="6794"/>
                    <a:pt x="16997" y="6822"/>
                  </a:cubicBezTo>
                  <a:cubicBezTo>
                    <a:pt x="16986" y="6849"/>
                    <a:pt x="16973" y="6822"/>
                    <a:pt x="16957" y="6792"/>
                  </a:cubicBezTo>
                  <a:cubicBezTo>
                    <a:pt x="16981" y="6791"/>
                    <a:pt x="17022" y="6707"/>
                    <a:pt x="17022" y="6707"/>
                  </a:cubicBezTo>
                  <a:cubicBezTo>
                    <a:pt x="17022" y="6707"/>
                    <a:pt x="17030" y="6622"/>
                    <a:pt x="17032" y="6575"/>
                  </a:cubicBezTo>
                  <a:cubicBezTo>
                    <a:pt x="17034" y="6528"/>
                    <a:pt x="16981" y="6492"/>
                    <a:pt x="16963" y="6492"/>
                  </a:cubicBezTo>
                  <a:cubicBezTo>
                    <a:pt x="16946" y="6492"/>
                    <a:pt x="16944" y="6471"/>
                    <a:pt x="16944" y="6440"/>
                  </a:cubicBezTo>
                  <a:cubicBezTo>
                    <a:pt x="16944" y="6409"/>
                    <a:pt x="16883" y="6472"/>
                    <a:pt x="16867" y="6475"/>
                  </a:cubicBezTo>
                  <a:cubicBezTo>
                    <a:pt x="16851" y="6479"/>
                    <a:pt x="16827" y="6521"/>
                    <a:pt x="16820" y="6541"/>
                  </a:cubicBezTo>
                  <a:cubicBezTo>
                    <a:pt x="16812" y="6561"/>
                    <a:pt x="16855" y="6412"/>
                    <a:pt x="16859" y="6396"/>
                  </a:cubicBezTo>
                  <a:cubicBezTo>
                    <a:pt x="16862" y="6379"/>
                    <a:pt x="16841" y="6397"/>
                    <a:pt x="16831" y="6404"/>
                  </a:cubicBezTo>
                  <a:cubicBezTo>
                    <a:pt x="16820" y="6410"/>
                    <a:pt x="16806" y="6384"/>
                    <a:pt x="16805" y="6355"/>
                  </a:cubicBezTo>
                  <a:cubicBezTo>
                    <a:pt x="16804" y="6325"/>
                    <a:pt x="16752" y="6472"/>
                    <a:pt x="16738" y="6492"/>
                  </a:cubicBezTo>
                  <a:cubicBezTo>
                    <a:pt x="16723" y="6512"/>
                    <a:pt x="16719" y="6526"/>
                    <a:pt x="16716" y="6570"/>
                  </a:cubicBezTo>
                  <a:cubicBezTo>
                    <a:pt x="16712" y="6614"/>
                    <a:pt x="16678" y="6673"/>
                    <a:pt x="16677" y="6647"/>
                  </a:cubicBezTo>
                  <a:cubicBezTo>
                    <a:pt x="16687" y="6450"/>
                    <a:pt x="16760" y="6397"/>
                    <a:pt x="16766" y="6376"/>
                  </a:cubicBezTo>
                  <a:cubicBezTo>
                    <a:pt x="16771" y="6355"/>
                    <a:pt x="16755" y="6289"/>
                    <a:pt x="16739" y="6271"/>
                  </a:cubicBezTo>
                  <a:cubicBezTo>
                    <a:pt x="16722" y="6254"/>
                    <a:pt x="16710" y="6198"/>
                    <a:pt x="16709" y="6154"/>
                  </a:cubicBezTo>
                  <a:cubicBezTo>
                    <a:pt x="16709" y="6154"/>
                    <a:pt x="16642" y="6249"/>
                    <a:pt x="16633" y="6270"/>
                  </a:cubicBezTo>
                  <a:cubicBezTo>
                    <a:pt x="16624" y="6291"/>
                    <a:pt x="16624" y="6319"/>
                    <a:pt x="16624" y="6329"/>
                  </a:cubicBezTo>
                  <a:cubicBezTo>
                    <a:pt x="16624" y="6338"/>
                    <a:pt x="16618" y="6348"/>
                    <a:pt x="16587" y="6319"/>
                  </a:cubicBezTo>
                  <a:cubicBezTo>
                    <a:pt x="16588" y="6343"/>
                    <a:pt x="16576" y="6436"/>
                    <a:pt x="16555" y="6462"/>
                  </a:cubicBezTo>
                  <a:cubicBezTo>
                    <a:pt x="16579" y="6342"/>
                    <a:pt x="16551" y="6311"/>
                    <a:pt x="16555" y="6303"/>
                  </a:cubicBezTo>
                  <a:cubicBezTo>
                    <a:pt x="16607" y="6250"/>
                    <a:pt x="16616" y="6157"/>
                    <a:pt x="16622" y="6128"/>
                  </a:cubicBezTo>
                  <a:cubicBezTo>
                    <a:pt x="16628" y="6098"/>
                    <a:pt x="16608" y="6084"/>
                    <a:pt x="16595" y="6076"/>
                  </a:cubicBezTo>
                  <a:cubicBezTo>
                    <a:pt x="16581" y="6067"/>
                    <a:pt x="16570" y="6019"/>
                    <a:pt x="16570" y="6004"/>
                  </a:cubicBezTo>
                  <a:cubicBezTo>
                    <a:pt x="16570" y="5989"/>
                    <a:pt x="16538" y="6009"/>
                    <a:pt x="16489" y="6046"/>
                  </a:cubicBezTo>
                  <a:cubicBezTo>
                    <a:pt x="16485" y="6015"/>
                    <a:pt x="16462" y="5952"/>
                    <a:pt x="16446" y="5912"/>
                  </a:cubicBezTo>
                  <a:cubicBezTo>
                    <a:pt x="16388" y="5953"/>
                    <a:pt x="16367" y="6048"/>
                    <a:pt x="16361" y="6082"/>
                  </a:cubicBezTo>
                  <a:cubicBezTo>
                    <a:pt x="16356" y="6117"/>
                    <a:pt x="16341" y="6107"/>
                    <a:pt x="16331" y="6107"/>
                  </a:cubicBezTo>
                  <a:cubicBezTo>
                    <a:pt x="16321" y="6107"/>
                    <a:pt x="16309" y="6108"/>
                    <a:pt x="16313" y="6089"/>
                  </a:cubicBezTo>
                  <a:cubicBezTo>
                    <a:pt x="16317" y="6069"/>
                    <a:pt x="16323" y="6020"/>
                    <a:pt x="16355" y="5994"/>
                  </a:cubicBezTo>
                  <a:cubicBezTo>
                    <a:pt x="16387" y="5968"/>
                    <a:pt x="16410" y="5904"/>
                    <a:pt x="16400" y="5856"/>
                  </a:cubicBezTo>
                  <a:cubicBezTo>
                    <a:pt x="16390" y="5809"/>
                    <a:pt x="16335" y="5809"/>
                    <a:pt x="16321" y="5809"/>
                  </a:cubicBezTo>
                  <a:cubicBezTo>
                    <a:pt x="16308" y="5809"/>
                    <a:pt x="16309" y="5837"/>
                    <a:pt x="16312" y="5872"/>
                  </a:cubicBezTo>
                  <a:cubicBezTo>
                    <a:pt x="16316" y="5906"/>
                    <a:pt x="16293" y="5839"/>
                    <a:pt x="16284" y="5814"/>
                  </a:cubicBezTo>
                  <a:cubicBezTo>
                    <a:pt x="16275" y="5790"/>
                    <a:pt x="16255" y="5816"/>
                    <a:pt x="16240" y="5822"/>
                  </a:cubicBezTo>
                  <a:cubicBezTo>
                    <a:pt x="16226" y="5829"/>
                    <a:pt x="16246" y="5787"/>
                    <a:pt x="16257" y="5764"/>
                  </a:cubicBezTo>
                  <a:cubicBezTo>
                    <a:pt x="16268" y="5741"/>
                    <a:pt x="16260" y="5739"/>
                    <a:pt x="16244" y="5707"/>
                  </a:cubicBezTo>
                  <a:cubicBezTo>
                    <a:pt x="16228" y="5674"/>
                    <a:pt x="16202" y="5690"/>
                    <a:pt x="16202" y="5690"/>
                  </a:cubicBezTo>
                  <a:cubicBezTo>
                    <a:pt x="16186" y="5692"/>
                    <a:pt x="16187" y="5708"/>
                    <a:pt x="16185" y="5767"/>
                  </a:cubicBezTo>
                  <a:cubicBezTo>
                    <a:pt x="16167" y="5712"/>
                    <a:pt x="16172" y="5649"/>
                    <a:pt x="16173" y="5635"/>
                  </a:cubicBezTo>
                  <a:cubicBezTo>
                    <a:pt x="16174" y="5620"/>
                    <a:pt x="16148" y="5644"/>
                    <a:pt x="16140" y="5661"/>
                  </a:cubicBezTo>
                  <a:cubicBezTo>
                    <a:pt x="16132" y="5677"/>
                    <a:pt x="16092" y="5533"/>
                    <a:pt x="16078" y="5453"/>
                  </a:cubicBezTo>
                  <a:cubicBezTo>
                    <a:pt x="16045" y="5470"/>
                    <a:pt x="16029" y="5594"/>
                    <a:pt x="16025" y="5582"/>
                  </a:cubicBezTo>
                  <a:cubicBezTo>
                    <a:pt x="16022" y="5571"/>
                    <a:pt x="16015" y="5524"/>
                    <a:pt x="16020" y="5501"/>
                  </a:cubicBezTo>
                  <a:cubicBezTo>
                    <a:pt x="16024" y="5478"/>
                    <a:pt x="16027" y="5453"/>
                    <a:pt x="16004" y="5421"/>
                  </a:cubicBezTo>
                  <a:cubicBezTo>
                    <a:pt x="16004" y="5468"/>
                    <a:pt x="15984" y="5505"/>
                    <a:pt x="15962" y="5529"/>
                  </a:cubicBezTo>
                  <a:cubicBezTo>
                    <a:pt x="15958" y="5534"/>
                    <a:pt x="15953" y="5539"/>
                    <a:pt x="15948" y="5543"/>
                  </a:cubicBezTo>
                  <a:cubicBezTo>
                    <a:pt x="15952" y="5536"/>
                    <a:pt x="15954" y="5530"/>
                    <a:pt x="15957" y="5523"/>
                  </a:cubicBezTo>
                  <a:cubicBezTo>
                    <a:pt x="15996" y="5434"/>
                    <a:pt x="15987" y="5369"/>
                    <a:pt x="15987" y="5369"/>
                  </a:cubicBezTo>
                  <a:cubicBezTo>
                    <a:pt x="15987" y="5369"/>
                    <a:pt x="15978" y="5362"/>
                    <a:pt x="15962" y="5359"/>
                  </a:cubicBezTo>
                  <a:cubicBezTo>
                    <a:pt x="15955" y="5357"/>
                    <a:pt x="15949" y="5357"/>
                    <a:pt x="15941" y="5362"/>
                  </a:cubicBezTo>
                  <a:cubicBezTo>
                    <a:pt x="15931" y="5368"/>
                    <a:pt x="15920" y="5381"/>
                    <a:pt x="15900" y="5408"/>
                  </a:cubicBezTo>
                  <a:cubicBezTo>
                    <a:pt x="15917" y="5354"/>
                    <a:pt x="15933" y="5326"/>
                    <a:pt x="15976" y="5316"/>
                  </a:cubicBezTo>
                  <a:cubicBezTo>
                    <a:pt x="15912" y="5285"/>
                    <a:pt x="15883" y="5329"/>
                    <a:pt x="15875" y="5330"/>
                  </a:cubicBezTo>
                  <a:cubicBezTo>
                    <a:pt x="15868" y="5331"/>
                    <a:pt x="15870" y="5421"/>
                    <a:pt x="15877" y="5459"/>
                  </a:cubicBezTo>
                  <a:cubicBezTo>
                    <a:pt x="15884" y="5497"/>
                    <a:pt x="15882" y="5508"/>
                    <a:pt x="15882" y="5558"/>
                  </a:cubicBezTo>
                  <a:cubicBezTo>
                    <a:pt x="15883" y="5608"/>
                    <a:pt x="15901" y="5698"/>
                    <a:pt x="15910" y="5736"/>
                  </a:cubicBezTo>
                  <a:cubicBezTo>
                    <a:pt x="15918" y="5774"/>
                    <a:pt x="15917" y="5770"/>
                    <a:pt x="15959" y="5785"/>
                  </a:cubicBezTo>
                  <a:cubicBezTo>
                    <a:pt x="15952" y="5787"/>
                    <a:pt x="15898" y="5789"/>
                    <a:pt x="15888" y="5785"/>
                  </a:cubicBezTo>
                  <a:cubicBezTo>
                    <a:pt x="15878" y="5781"/>
                    <a:pt x="15860" y="5823"/>
                    <a:pt x="15866" y="5856"/>
                  </a:cubicBezTo>
                  <a:cubicBezTo>
                    <a:pt x="15891" y="6028"/>
                    <a:pt x="15956" y="6005"/>
                    <a:pt x="15981" y="6002"/>
                  </a:cubicBezTo>
                  <a:cubicBezTo>
                    <a:pt x="16006" y="6000"/>
                    <a:pt x="16019" y="6016"/>
                    <a:pt x="16039" y="6049"/>
                  </a:cubicBezTo>
                  <a:cubicBezTo>
                    <a:pt x="15998" y="6020"/>
                    <a:pt x="15951" y="6046"/>
                    <a:pt x="15938" y="6059"/>
                  </a:cubicBezTo>
                  <a:cubicBezTo>
                    <a:pt x="15925" y="6071"/>
                    <a:pt x="15941" y="6097"/>
                    <a:pt x="15954" y="6103"/>
                  </a:cubicBezTo>
                  <a:cubicBezTo>
                    <a:pt x="15966" y="6107"/>
                    <a:pt x="15969" y="6135"/>
                    <a:pt x="15972" y="6168"/>
                  </a:cubicBezTo>
                  <a:cubicBezTo>
                    <a:pt x="15975" y="6201"/>
                    <a:pt x="15945" y="6169"/>
                    <a:pt x="15935" y="6161"/>
                  </a:cubicBezTo>
                  <a:cubicBezTo>
                    <a:pt x="15926" y="6153"/>
                    <a:pt x="15953" y="6212"/>
                    <a:pt x="15963" y="6220"/>
                  </a:cubicBezTo>
                  <a:cubicBezTo>
                    <a:pt x="15974" y="6228"/>
                    <a:pt x="15953" y="6261"/>
                    <a:pt x="15938" y="6276"/>
                  </a:cubicBezTo>
                  <a:cubicBezTo>
                    <a:pt x="15924" y="6290"/>
                    <a:pt x="15946" y="6321"/>
                    <a:pt x="15970" y="6354"/>
                  </a:cubicBezTo>
                  <a:cubicBezTo>
                    <a:pt x="15977" y="6350"/>
                    <a:pt x="16009" y="6349"/>
                    <a:pt x="16045" y="6348"/>
                  </a:cubicBezTo>
                  <a:cubicBezTo>
                    <a:pt x="16029" y="6387"/>
                    <a:pt x="15996" y="6428"/>
                    <a:pt x="15973" y="6440"/>
                  </a:cubicBezTo>
                  <a:cubicBezTo>
                    <a:pt x="15950" y="6451"/>
                    <a:pt x="15964" y="6462"/>
                    <a:pt x="15986" y="6472"/>
                  </a:cubicBezTo>
                  <a:cubicBezTo>
                    <a:pt x="16008" y="6481"/>
                    <a:pt x="15996" y="6496"/>
                    <a:pt x="15984" y="6499"/>
                  </a:cubicBezTo>
                  <a:cubicBezTo>
                    <a:pt x="15972" y="6501"/>
                    <a:pt x="15964" y="6505"/>
                    <a:pt x="15962" y="6532"/>
                  </a:cubicBezTo>
                  <a:cubicBezTo>
                    <a:pt x="15959" y="6559"/>
                    <a:pt x="15953" y="6564"/>
                    <a:pt x="15967" y="6563"/>
                  </a:cubicBezTo>
                  <a:cubicBezTo>
                    <a:pt x="15981" y="6561"/>
                    <a:pt x="16004" y="6560"/>
                    <a:pt x="15999" y="6573"/>
                  </a:cubicBezTo>
                  <a:cubicBezTo>
                    <a:pt x="15993" y="6588"/>
                    <a:pt x="15970" y="6601"/>
                    <a:pt x="15950" y="6602"/>
                  </a:cubicBezTo>
                  <a:cubicBezTo>
                    <a:pt x="15960" y="6696"/>
                    <a:pt x="16025" y="6735"/>
                    <a:pt x="16039" y="6749"/>
                  </a:cubicBezTo>
                  <a:cubicBezTo>
                    <a:pt x="16053" y="6763"/>
                    <a:pt x="16049" y="6771"/>
                    <a:pt x="16046" y="6804"/>
                  </a:cubicBezTo>
                  <a:cubicBezTo>
                    <a:pt x="16044" y="6837"/>
                    <a:pt x="16050" y="6855"/>
                    <a:pt x="16058" y="6885"/>
                  </a:cubicBezTo>
                  <a:cubicBezTo>
                    <a:pt x="16066" y="6915"/>
                    <a:pt x="16059" y="6950"/>
                    <a:pt x="16057" y="6970"/>
                  </a:cubicBezTo>
                  <a:cubicBezTo>
                    <a:pt x="16056" y="6989"/>
                    <a:pt x="16039" y="6972"/>
                    <a:pt x="16035" y="6956"/>
                  </a:cubicBezTo>
                  <a:cubicBezTo>
                    <a:pt x="16056" y="6856"/>
                    <a:pt x="16016" y="6774"/>
                    <a:pt x="16005" y="6750"/>
                  </a:cubicBezTo>
                  <a:cubicBezTo>
                    <a:pt x="15995" y="6726"/>
                    <a:pt x="15934" y="6694"/>
                    <a:pt x="15925" y="6686"/>
                  </a:cubicBezTo>
                  <a:cubicBezTo>
                    <a:pt x="15916" y="6679"/>
                    <a:pt x="15899" y="6716"/>
                    <a:pt x="15887" y="6731"/>
                  </a:cubicBezTo>
                  <a:cubicBezTo>
                    <a:pt x="15875" y="6746"/>
                    <a:pt x="15881" y="6839"/>
                    <a:pt x="15881" y="6872"/>
                  </a:cubicBezTo>
                  <a:cubicBezTo>
                    <a:pt x="15881" y="6904"/>
                    <a:pt x="15891" y="6933"/>
                    <a:pt x="15900" y="6956"/>
                  </a:cubicBezTo>
                  <a:cubicBezTo>
                    <a:pt x="15910" y="6980"/>
                    <a:pt x="15865" y="7043"/>
                    <a:pt x="15847" y="7052"/>
                  </a:cubicBezTo>
                  <a:cubicBezTo>
                    <a:pt x="15830" y="7061"/>
                    <a:pt x="15839" y="7121"/>
                    <a:pt x="15833" y="7147"/>
                  </a:cubicBezTo>
                  <a:cubicBezTo>
                    <a:pt x="15750" y="7284"/>
                    <a:pt x="15768" y="7398"/>
                    <a:pt x="15779" y="7435"/>
                  </a:cubicBezTo>
                  <a:cubicBezTo>
                    <a:pt x="15790" y="7471"/>
                    <a:pt x="15801" y="7522"/>
                    <a:pt x="15799" y="7578"/>
                  </a:cubicBezTo>
                  <a:cubicBezTo>
                    <a:pt x="15798" y="7554"/>
                    <a:pt x="15774" y="7478"/>
                    <a:pt x="15761" y="7455"/>
                  </a:cubicBezTo>
                  <a:cubicBezTo>
                    <a:pt x="15748" y="7431"/>
                    <a:pt x="15750" y="7392"/>
                    <a:pt x="15746" y="7337"/>
                  </a:cubicBezTo>
                  <a:cubicBezTo>
                    <a:pt x="15735" y="7325"/>
                    <a:pt x="15694" y="7240"/>
                    <a:pt x="15675" y="7213"/>
                  </a:cubicBezTo>
                  <a:cubicBezTo>
                    <a:pt x="15737" y="7372"/>
                    <a:pt x="15680" y="7501"/>
                    <a:pt x="15677" y="7512"/>
                  </a:cubicBezTo>
                  <a:cubicBezTo>
                    <a:pt x="15675" y="7524"/>
                    <a:pt x="15681" y="7398"/>
                    <a:pt x="15686" y="7370"/>
                  </a:cubicBezTo>
                  <a:cubicBezTo>
                    <a:pt x="15690" y="7341"/>
                    <a:pt x="15653" y="7241"/>
                    <a:pt x="15649" y="7228"/>
                  </a:cubicBezTo>
                  <a:cubicBezTo>
                    <a:pt x="15646" y="7215"/>
                    <a:pt x="15628" y="7214"/>
                    <a:pt x="15615" y="7198"/>
                  </a:cubicBezTo>
                  <a:cubicBezTo>
                    <a:pt x="15602" y="7183"/>
                    <a:pt x="15592" y="7254"/>
                    <a:pt x="15597" y="7272"/>
                  </a:cubicBezTo>
                  <a:cubicBezTo>
                    <a:pt x="15626" y="7361"/>
                    <a:pt x="15621" y="7491"/>
                    <a:pt x="15632" y="7537"/>
                  </a:cubicBezTo>
                  <a:cubicBezTo>
                    <a:pt x="15644" y="7583"/>
                    <a:pt x="15623" y="7623"/>
                    <a:pt x="15611" y="7650"/>
                  </a:cubicBezTo>
                  <a:cubicBezTo>
                    <a:pt x="15600" y="7677"/>
                    <a:pt x="15608" y="7620"/>
                    <a:pt x="15613" y="7575"/>
                  </a:cubicBezTo>
                  <a:cubicBezTo>
                    <a:pt x="15609" y="7332"/>
                    <a:pt x="15578" y="7221"/>
                    <a:pt x="15567" y="7225"/>
                  </a:cubicBezTo>
                  <a:cubicBezTo>
                    <a:pt x="15534" y="7229"/>
                    <a:pt x="15493" y="7135"/>
                    <a:pt x="15483" y="7088"/>
                  </a:cubicBezTo>
                  <a:cubicBezTo>
                    <a:pt x="15473" y="7040"/>
                    <a:pt x="15403" y="7061"/>
                    <a:pt x="15387" y="7090"/>
                  </a:cubicBezTo>
                  <a:cubicBezTo>
                    <a:pt x="15371" y="7120"/>
                    <a:pt x="15366" y="7126"/>
                    <a:pt x="15338" y="7135"/>
                  </a:cubicBezTo>
                  <a:cubicBezTo>
                    <a:pt x="15256" y="7160"/>
                    <a:pt x="15229" y="7436"/>
                    <a:pt x="15231" y="7466"/>
                  </a:cubicBezTo>
                  <a:cubicBezTo>
                    <a:pt x="15232" y="7496"/>
                    <a:pt x="15181" y="7425"/>
                    <a:pt x="15172" y="7411"/>
                  </a:cubicBezTo>
                  <a:cubicBezTo>
                    <a:pt x="15163" y="7396"/>
                    <a:pt x="15100" y="7424"/>
                    <a:pt x="15115" y="7404"/>
                  </a:cubicBezTo>
                  <a:cubicBezTo>
                    <a:pt x="15207" y="7311"/>
                    <a:pt x="15168" y="7210"/>
                    <a:pt x="15164" y="7199"/>
                  </a:cubicBezTo>
                  <a:cubicBezTo>
                    <a:pt x="15161" y="7188"/>
                    <a:pt x="15204" y="7204"/>
                    <a:pt x="15238" y="7240"/>
                  </a:cubicBezTo>
                  <a:cubicBezTo>
                    <a:pt x="15244" y="7168"/>
                    <a:pt x="15224" y="7046"/>
                    <a:pt x="15223" y="7037"/>
                  </a:cubicBezTo>
                  <a:cubicBezTo>
                    <a:pt x="15223" y="7028"/>
                    <a:pt x="15204" y="7030"/>
                    <a:pt x="15191" y="7032"/>
                  </a:cubicBezTo>
                  <a:cubicBezTo>
                    <a:pt x="15178" y="7033"/>
                    <a:pt x="15193" y="6999"/>
                    <a:pt x="15204" y="6975"/>
                  </a:cubicBezTo>
                  <a:cubicBezTo>
                    <a:pt x="15214" y="6950"/>
                    <a:pt x="15202" y="6903"/>
                    <a:pt x="15193" y="6887"/>
                  </a:cubicBezTo>
                  <a:cubicBezTo>
                    <a:pt x="15110" y="6929"/>
                    <a:pt x="15093" y="6853"/>
                    <a:pt x="15075" y="6827"/>
                  </a:cubicBezTo>
                  <a:cubicBezTo>
                    <a:pt x="15057" y="6802"/>
                    <a:pt x="15082" y="6747"/>
                    <a:pt x="15092" y="6701"/>
                  </a:cubicBezTo>
                  <a:cubicBezTo>
                    <a:pt x="15102" y="6655"/>
                    <a:pt x="15020" y="6517"/>
                    <a:pt x="14976" y="6505"/>
                  </a:cubicBezTo>
                  <a:cubicBezTo>
                    <a:pt x="14965" y="6529"/>
                    <a:pt x="14923" y="6568"/>
                    <a:pt x="14903" y="6571"/>
                  </a:cubicBezTo>
                  <a:cubicBezTo>
                    <a:pt x="14882" y="6574"/>
                    <a:pt x="14863" y="6595"/>
                    <a:pt x="14846" y="6616"/>
                  </a:cubicBezTo>
                  <a:cubicBezTo>
                    <a:pt x="14828" y="6637"/>
                    <a:pt x="14779" y="6642"/>
                    <a:pt x="14748" y="6642"/>
                  </a:cubicBezTo>
                  <a:cubicBezTo>
                    <a:pt x="14716" y="6642"/>
                    <a:pt x="14724" y="6609"/>
                    <a:pt x="14745" y="6610"/>
                  </a:cubicBezTo>
                  <a:cubicBezTo>
                    <a:pt x="14767" y="6611"/>
                    <a:pt x="14830" y="6591"/>
                    <a:pt x="14856" y="6559"/>
                  </a:cubicBezTo>
                  <a:cubicBezTo>
                    <a:pt x="14881" y="6527"/>
                    <a:pt x="14926" y="6493"/>
                    <a:pt x="14952" y="6491"/>
                  </a:cubicBezTo>
                  <a:cubicBezTo>
                    <a:pt x="14978" y="6490"/>
                    <a:pt x="14978" y="6470"/>
                    <a:pt x="14966" y="6454"/>
                  </a:cubicBezTo>
                  <a:cubicBezTo>
                    <a:pt x="14953" y="6439"/>
                    <a:pt x="14964" y="6420"/>
                    <a:pt x="14983" y="6404"/>
                  </a:cubicBezTo>
                  <a:cubicBezTo>
                    <a:pt x="15003" y="6387"/>
                    <a:pt x="14995" y="6316"/>
                    <a:pt x="14968" y="6296"/>
                  </a:cubicBezTo>
                  <a:cubicBezTo>
                    <a:pt x="14940" y="6276"/>
                    <a:pt x="14890" y="6138"/>
                    <a:pt x="14883" y="6118"/>
                  </a:cubicBezTo>
                  <a:cubicBezTo>
                    <a:pt x="14877" y="6098"/>
                    <a:pt x="14884" y="6059"/>
                    <a:pt x="14887" y="6043"/>
                  </a:cubicBezTo>
                  <a:cubicBezTo>
                    <a:pt x="14890" y="6027"/>
                    <a:pt x="14874" y="5999"/>
                    <a:pt x="14865" y="5983"/>
                  </a:cubicBezTo>
                  <a:cubicBezTo>
                    <a:pt x="14856" y="5966"/>
                    <a:pt x="14881" y="5886"/>
                    <a:pt x="14899" y="5839"/>
                  </a:cubicBezTo>
                  <a:cubicBezTo>
                    <a:pt x="14916" y="5791"/>
                    <a:pt x="14861" y="5694"/>
                    <a:pt x="14802" y="5694"/>
                  </a:cubicBezTo>
                  <a:cubicBezTo>
                    <a:pt x="14821" y="5768"/>
                    <a:pt x="14793" y="5867"/>
                    <a:pt x="14778" y="5893"/>
                  </a:cubicBezTo>
                  <a:cubicBezTo>
                    <a:pt x="14762" y="5919"/>
                    <a:pt x="14725" y="5832"/>
                    <a:pt x="14717" y="5800"/>
                  </a:cubicBezTo>
                  <a:cubicBezTo>
                    <a:pt x="14708" y="5767"/>
                    <a:pt x="14706" y="5762"/>
                    <a:pt x="14689" y="5762"/>
                  </a:cubicBezTo>
                  <a:cubicBezTo>
                    <a:pt x="14673" y="5762"/>
                    <a:pt x="14668" y="5767"/>
                    <a:pt x="14658" y="5828"/>
                  </a:cubicBezTo>
                  <a:cubicBezTo>
                    <a:pt x="14648" y="5888"/>
                    <a:pt x="14553" y="5883"/>
                    <a:pt x="14525" y="5867"/>
                  </a:cubicBezTo>
                  <a:cubicBezTo>
                    <a:pt x="14449" y="5937"/>
                    <a:pt x="14410" y="5929"/>
                    <a:pt x="14398" y="5897"/>
                  </a:cubicBezTo>
                  <a:cubicBezTo>
                    <a:pt x="14385" y="5867"/>
                    <a:pt x="14352" y="5844"/>
                    <a:pt x="14338" y="5844"/>
                  </a:cubicBezTo>
                  <a:cubicBezTo>
                    <a:pt x="14323" y="5844"/>
                    <a:pt x="14321" y="5816"/>
                    <a:pt x="14334" y="5798"/>
                  </a:cubicBezTo>
                  <a:cubicBezTo>
                    <a:pt x="14347" y="5780"/>
                    <a:pt x="14354" y="5762"/>
                    <a:pt x="14348" y="5751"/>
                  </a:cubicBezTo>
                  <a:cubicBezTo>
                    <a:pt x="14270" y="5713"/>
                    <a:pt x="14309" y="5651"/>
                    <a:pt x="14317" y="5633"/>
                  </a:cubicBezTo>
                  <a:cubicBezTo>
                    <a:pt x="14325" y="5615"/>
                    <a:pt x="14316" y="5602"/>
                    <a:pt x="14301" y="5588"/>
                  </a:cubicBezTo>
                  <a:cubicBezTo>
                    <a:pt x="14287" y="5573"/>
                    <a:pt x="14279" y="5588"/>
                    <a:pt x="14260" y="5613"/>
                  </a:cubicBezTo>
                  <a:cubicBezTo>
                    <a:pt x="14242" y="5640"/>
                    <a:pt x="14243" y="5659"/>
                    <a:pt x="14237" y="5682"/>
                  </a:cubicBezTo>
                  <a:cubicBezTo>
                    <a:pt x="14232" y="5705"/>
                    <a:pt x="14211" y="5710"/>
                    <a:pt x="14200" y="5710"/>
                  </a:cubicBezTo>
                  <a:cubicBezTo>
                    <a:pt x="14189" y="5710"/>
                    <a:pt x="14196" y="5685"/>
                    <a:pt x="14216" y="5674"/>
                  </a:cubicBezTo>
                  <a:cubicBezTo>
                    <a:pt x="14235" y="5662"/>
                    <a:pt x="14226" y="5633"/>
                    <a:pt x="14221" y="5605"/>
                  </a:cubicBezTo>
                  <a:cubicBezTo>
                    <a:pt x="14217" y="5578"/>
                    <a:pt x="14196" y="5582"/>
                    <a:pt x="14186" y="5582"/>
                  </a:cubicBezTo>
                  <a:cubicBezTo>
                    <a:pt x="14175" y="5582"/>
                    <a:pt x="14162" y="5548"/>
                    <a:pt x="14158" y="5515"/>
                  </a:cubicBezTo>
                  <a:cubicBezTo>
                    <a:pt x="14155" y="5483"/>
                    <a:pt x="14105" y="5528"/>
                    <a:pt x="14085" y="5540"/>
                  </a:cubicBezTo>
                  <a:cubicBezTo>
                    <a:pt x="14066" y="5551"/>
                    <a:pt x="14077" y="5579"/>
                    <a:pt x="14086" y="5609"/>
                  </a:cubicBezTo>
                  <a:cubicBezTo>
                    <a:pt x="14095" y="5638"/>
                    <a:pt x="14070" y="5623"/>
                    <a:pt x="14047" y="5620"/>
                  </a:cubicBezTo>
                  <a:cubicBezTo>
                    <a:pt x="14074" y="5453"/>
                    <a:pt x="14059" y="5460"/>
                    <a:pt x="14022" y="5387"/>
                  </a:cubicBezTo>
                  <a:cubicBezTo>
                    <a:pt x="13978" y="5414"/>
                    <a:pt x="13951" y="5431"/>
                    <a:pt x="13931" y="5398"/>
                  </a:cubicBezTo>
                  <a:cubicBezTo>
                    <a:pt x="13910" y="5365"/>
                    <a:pt x="13861" y="5323"/>
                    <a:pt x="13835" y="5323"/>
                  </a:cubicBezTo>
                  <a:cubicBezTo>
                    <a:pt x="13809" y="5323"/>
                    <a:pt x="13800" y="5313"/>
                    <a:pt x="13785" y="5281"/>
                  </a:cubicBezTo>
                  <a:cubicBezTo>
                    <a:pt x="13769" y="5248"/>
                    <a:pt x="13742" y="5300"/>
                    <a:pt x="13735" y="5378"/>
                  </a:cubicBezTo>
                  <a:cubicBezTo>
                    <a:pt x="13727" y="5457"/>
                    <a:pt x="13631" y="5589"/>
                    <a:pt x="13624" y="5592"/>
                  </a:cubicBezTo>
                  <a:cubicBezTo>
                    <a:pt x="13616" y="5596"/>
                    <a:pt x="13620" y="5622"/>
                    <a:pt x="13641" y="5677"/>
                  </a:cubicBezTo>
                  <a:cubicBezTo>
                    <a:pt x="13581" y="5609"/>
                    <a:pt x="13528" y="5613"/>
                    <a:pt x="13493" y="5625"/>
                  </a:cubicBezTo>
                  <a:cubicBezTo>
                    <a:pt x="13459" y="5636"/>
                    <a:pt x="13452" y="5661"/>
                    <a:pt x="13432" y="5681"/>
                  </a:cubicBezTo>
                  <a:cubicBezTo>
                    <a:pt x="13409" y="5700"/>
                    <a:pt x="13397" y="5689"/>
                    <a:pt x="13328" y="5674"/>
                  </a:cubicBezTo>
                  <a:cubicBezTo>
                    <a:pt x="13184" y="5644"/>
                    <a:pt x="13122" y="5700"/>
                    <a:pt x="13094" y="5687"/>
                  </a:cubicBezTo>
                  <a:cubicBezTo>
                    <a:pt x="13067" y="5674"/>
                    <a:pt x="13030" y="5702"/>
                    <a:pt x="13028" y="5707"/>
                  </a:cubicBezTo>
                  <a:cubicBezTo>
                    <a:pt x="13021" y="5744"/>
                    <a:pt x="12994" y="5826"/>
                    <a:pt x="12969" y="5863"/>
                  </a:cubicBezTo>
                  <a:cubicBezTo>
                    <a:pt x="12945" y="5901"/>
                    <a:pt x="12932" y="5953"/>
                    <a:pt x="12938" y="6004"/>
                  </a:cubicBezTo>
                  <a:cubicBezTo>
                    <a:pt x="12952" y="6126"/>
                    <a:pt x="13050" y="6420"/>
                    <a:pt x="13074" y="6420"/>
                  </a:cubicBezTo>
                  <a:cubicBezTo>
                    <a:pt x="13162" y="6414"/>
                    <a:pt x="13170" y="6492"/>
                    <a:pt x="13174" y="6510"/>
                  </a:cubicBezTo>
                  <a:cubicBezTo>
                    <a:pt x="13177" y="6528"/>
                    <a:pt x="13162" y="6557"/>
                    <a:pt x="13146" y="6583"/>
                  </a:cubicBezTo>
                  <a:cubicBezTo>
                    <a:pt x="13131" y="6609"/>
                    <a:pt x="13168" y="6714"/>
                    <a:pt x="13184" y="6740"/>
                  </a:cubicBezTo>
                  <a:cubicBezTo>
                    <a:pt x="13192" y="6753"/>
                    <a:pt x="13176" y="6817"/>
                    <a:pt x="13177" y="6869"/>
                  </a:cubicBezTo>
                  <a:cubicBezTo>
                    <a:pt x="13178" y="6921"/>
                    <a:pt x="13171" y="6951"/>
                    <a:pt x="13156" y="6985"/>
                  </a:cubicBezTo>
                  <a:cubicBezTo>
                    <a:pt x="13140" y="7019"/>
                    <a:pt x="13155" y="7068"/>
                    <a:pt x="13156" y="7086"/>
                  </a:cubicBezTo>
                  <a:cubicBezTo>
                    <a:pt x="13157" y="7104"/>
                    <a:pt x="13158" y="7122"/>
                    <a:pt x="13182" y="7091"/>
                  </a:cubicBezTo>
                  <a:cubicBezTo>
                    <a:pt x="13206" y="7060"/>
                    <a:pt x="13206" y="7065"/>
                    <a:pt x="13207" y="7098"/>
                  </a:cubicBezTo>
                  <a:cubicBezTo>
                    <a:pt x="13207" y="7130"/>
                    <a:pt x="13214" y="7119"/>
                    <a:pt x="13239" y="7078"/>
                  </a:cubicBezTo>
                  <a:cubicBezTo>
                    <a:pt x="13265" y="7037"/>
                    <a:pt x="13258" y="7127"/>
                    <a:pt x="13247" y="7206"/>
                  </a:cubicBezTo>
                  <a:cubicBezTo>
                    <a:pt x="13273" y="7232"/>
                    <a:pt x="13277" y="7276"/>
                    <a:pt x="13332" y="7219"/>
                  </a:cubicBezTo>
                  <a:cubicBezTo>
                    <a:pt x="13286" y="7297"/>
                    <a:pt x="13291" y="7364"/>
                    <a:pt x="13317" y="7387"/>
                  </a:cubicBezTo>
                  <a:cubicBezTo>
                    <a:pt x="13342" y="7410"/>
                    <a:pt x="13352" y="7437"/>
                    <a:pt x="13355" y="7470"/>
                  </a:cubicBezTo>
                  <a:cubicBezTo>
                    <a:pt x="13358" y="7503"/>
                    <a:pt x="13376" y="7503"/>
                    <a:pt x="13388" y="7503"/>
                  </a:cubicBezTo>
                  <a:cubicBezTo>
                    <a:pt x="13400" y="7503"/>
                    <a:pt x="13398" y="7548"/>
                    <a:pt x="13376" y="7591"/>
                  </a:cubicBezTo>
                  <a:cubicBezTo>
                    <a:pt x="13435" y="7543"/>
                    <a:pt x="13452" y="7602"/>
                    <a:pt x="13441" y="7627"/>
                  </a:cubicBezTo>
                  <a:cubicBezTo>
                    <a:pt x="13431" y="7651"/>
                    <a:pt x="13434" y="7661"/>
                    <a:pt x="13446" y="7684"/>
                  </a:cubicBezTo>
                  <a:cubicBezTo>
                    <a:pt x="13458" y="7707"/>
                    <a:pt x="13446" y="7801"/>
                    <a:pt x="13440" y="7847"/>
                  </a:cubicBezTo>
                  <a:cubicBezTo>
                    <a:pt x="13433" y="7893"/>
                    <a:pt x="13413" y="7894"/>
                    <a:pt x="13400" y="7908"/>
                  </a:cubicBezTo>
                  <a:cubicBezTo>
                    <a:pt x="13388" y="7921"/>
                    <a:pt x="13411" y="7975"/>
                    <a:pt x="13418" y="7983"/>
                  </a:cubicBezTo>
                  <a:cubicBezTo>
                    <a:pt x="13424" y="7991"/>
                    <a:pt x="13413" y="8053"/>
                    <a:pt x="13401" y="8069"/>
                  </a:cubicBezTo>
                  <a:cubicBezTo>
                    <a:pt x="13389" y="8086"/>
                    <a:pt x="13408" y="8109"/>
                    <a:pt x="13425" y="8133"/>
                  </a:cubicBezTo>
                  <a:cubicBezTo>
                    <a:pt x="13442" y="8157"/>
                    <a:pt x="13425" y="8213"/>
                    <a:pt x="13411" y="8269"/>
                  </a:cubicBezTo>
                  <a:cubicBezTo>
                    <a:pt x="13396" y="8324"/>
                    <a:pt x="13370" y="8489"/>
                    <a:pt x="13373" y="8525"/>
                  </a:cubicBezTo>
                  <a:cubicBezTo>
                    <a:pt x="13376" y="8561"/>
                    <a:pt x="13368" y="8572"/>
                    <a:pt x="13348" y="8580"/>
                  </a:cubicBezTo>
                  <a:cubicBezTo>
                    <a:pt x="13328" y="8589"/>
                    <a:pt x="13346" y="8621"/>
                    <a:pt x="13363" y="8646"/>
                  </a:cubicBezTo>
                  <a:cubicBezTo>
                    <a:pt x="13380" y="8670"/>
                    <a:pt x="13374" y="8734"/>
                    <a:pt x="13379" y="8768"/>
                  </a:cubicBezTo>
                  <a:cubicBezTo>
                    <a:pt x="13385" y="8802"/>
                    <a:pt x="13384" y="8815"/>
                    <a:pt x="13411" y="8794"/>
                  </a:cubicBezTo>
                  <a:cubicBezTo>
                    <a:pt x="13437" y="8773"/>
                    <a:pt x="13457" y="8843"/>
                    <a:pt x="13484" y="8850"/>
                  </a:cubicBezTo>
                  <a:cubicBezTo>
                    <a:pt x="13511" y="8856"/>
                    <a:pt x="13532" y="8907"/>
                    <a:pt x="13541" y="8913"/>
                  </a:cubicBezTo>
                  <a:cubicBezTo>
                    <a:pt x="13829" y="8956"/>
                    <a:pt x="14006" y="9540"/>
                    <a:pt x="14019" y="9580"/>
                  </a:cubicBezTo>
                  <a:cubicBezTo>
                    <a:pt x="14031" y="9619"/>
                    <a:pt x="14044" y="9653"/>
                    <a:pt x="14046" y="9696"/>
                  </a:cubicBezTo>
                  <a:cubicBezTo>
                    <a:pt x="14048" y="9738"/>
                    <a:pt x="14086" y="9844"/>
                    <a:pt x="14102" y="9911"/>
                  </a:cubicBezTo>
                  <a:cubicBezTo>
                    <a:pt x="14117" y="9978"/>
                    <a:pt x="14120" y="10065"/>
                    <a:pt x="14145" y="10145"/>
                  </a:cubicBezTo>
                  <a:cubicBezTo>
                    <a:pt x="14169" y="10224"/>
                    <a:pt x="14170" y="10411"/>
                    <a:pt x="14148" y="10505"/>
                  </a:cubicBezTo>
                  <a:cubicBezTo>
                    <a:pt x="14111" y="10683"/>
                    <a:pt x="14109" y="10744"/>
                    <a:pt x="14112" y="10801"/>
                  </a:cubicBezTo>
                  <a:cubicBezTo>
                    <a:pt x="14115" y="10858"/>
                    <a:pt x="14090" y="10956"/>
                    <a:pt x="14071" y="11007"/>
                  </a:cubicBezTo>
                  <a:cubicBezTo>
                    <a:pt x="14052" y="11057"/>
                    <a:pt x="14023" y="11074"/>
                    <a:pt x="14014" y="11196"/>
                  </a:cubicBezTo>
                  <a:cubicBezTo>
                    <a:pt x="13985" y="11243"/>
                    <a:pt x="13929" y="11349"/>
                    <a:pt x="13919" y="11444"/>
                  </a:cubicBezTo>
                  <a:cubicBezTo>
                    <a:pt x="13858" y="11495"/>
                    <a:pt x="13816" y="11612"/>
                    <a:pt x="13809" y="11642"/>
                  </a:cubicBezTo>
                  <a:cubicBezTo>
                    <a:pt x="13801" y="11671"/>
                    <a:pt x="13766" y="11714"/>
                    <a:pt x="13724" y="11754"/>
                  </a:cubicBezTo>
                  <a:cubicBezTo>
                    <a:pt x="13682" y="11795"/>
                    <a:pt x="13668" y="11843"/>
                    <a:pt x="13656" y="11882"/>
                  </a:cubicBezTo>
                  <a:cubicBezTo>
                    <a:pt x="13645" y="11921"/>
                    <a:pt x="13704" y="12013"/>
                    <a:pt x="13718" y="12020"/>
                  </a:cubicBezTo>
                  <a:cubicBezTo>
                    <a:pt x="13733" y="12029"/>
                    <a:pt x="13737" y="12052"/>
                    <a:pt x="13741" y="12092"/>
                  </a:cubicBezTo>
                  <a:cubicBezTo>
                    <a:pt x="13746" y="12133"/>
                    <a:pt x="13798" y="12187"/>
                    <a:pt x="13811" y="12197"/>
                  </a:cubicBezTo>
                  <a:cubicBezTo>
                    <a:pt x="13825" y="12207"/>
                    <a:pt x="13829" y="12218"/>
                    <a:pt x="13848" y="12199"/>
                  </a:cubicBezTo>
                  <a:cubicBezTo>
                    <a:pt x="13866" y="12179"/>
                    <a:pt x="13861" y="12218"/>
                    <a:pt x="13840" y="12272"/>
                  </a:cubicBezTo>
                  <a:cubicBezTo>
                    <a:pt x="13917" y="12226"/>
                    <a:pt x="13904" y="12370"/>
                    <a:pt x="13904" y="12395"/>
                  </a:cubicBezTo>
                  <a:cubicBezTo>
                    <a:pt x="13904" y="12419"/>
                    <a:pt x="13914" y="12408"/>
                    <a:pt x="13934" y="12406"/>
                  </a:cubicBezTo>
                  <a:cubicBezTo>
                    <a:pt x="13954" y="12404"/>
                    <a:pt x="13944" y="12435"/>
                    <a:pt x="13931" y="12448"/>
                  </a:cubicBezTo>
                  <a:cubicBezTo>
                    <a:pt x="13919" y="12461"/>
                    <a:pt x="13923" y="12493"/>
                    <a:pt x="13938" y="12512"/>
                  </a:cubicBezTo>
                  <a:cubicBezTo>
                    <a:pt x="13952" y="12532"/>
                    <a:pt x="13945" y="12553"/>
                    <a:pt x="13943" y="12574"/>
                  </a:cubicBezTo>
                  <a:cubicBezTo>
                    <a:pt x="13942" y="12595"/>
                    <a:pt x="13952" y="12607"/>
                    <a:pt x="13974" y="12608"/>
                  </a:cubicBezTo>
                  <a:cubicBezTo>
                    <a:pt x="13996" y="12610"/>
                    <a:pt x="13958" y="12680"/>
                    <a:pt x="13954" y="12705"/>
                  </a:cubicBezTo>
                  <a:cubicBezTo>
                    <a:pt x="13992" y="12708"/>
                    <a:pt x="14044" y="12857"/>
                    <a:pt x="14037" y="12883"/>
                  </a:cubicBezTo>
                  <a:cubicBezTo>
                    <a:pt x="14031" y="12909"/>
                    <a:pt x="14038" y="12976"/>
                    <a:pt x="14043" y="13007"/>
                  </a:cubicBezTo>
                  <a:cubicBezTo>
                    <a:pt x="14047" y="13038"/>
                    <a:pt x="14055" y="13030"/>
                    <a:pt x="14080" y="13025"/>
                  </a:cubicBezTo>
                  <a:cubicBezTo>
                    <a:pt x="14105" y="13020"/>
                    <a:pt x="14097" y="13043"/>
                    <a:pt x="14092" y="13077"/>
                  </a:cubicBezTo>
                  <a:cubicBezTo>
                    <a:pt x="14086" y="13111"/>
                    <a:pt x="14096" y="13110"/>
                    <a:pt x="14115" y="13097"/>
                  </a:cubicBezTo>
                  <a:cubicBezTo>
                    <a:pt x="14133" y="13083"/>
                    <a:pt x="14132" y="13163"/>
                    <a:pt x="14130" y="13209"/>
                  </a:cubicBezTo>
                  <a:cubicBezTo>
                    <a:pt x="14128" y="13255"/>
                    <a:pt x="14186" y="13335"/>
                    <a:pt x="14218" y="13355"/>
                  </a:cubicBezTo>
                  <a:cubicBezTo>
                    <a:pt x="14251" y="13374"/>
                    <a:pt x="14257" y="13458"/>
                    <a:pt x="14257" y="13542"/>
                  </a:cubicBezTo>
                  <a:cubicBezTo>
                    <a:pt x="14285" y="13632"/>
                    <a:pt x="14244" y="13771"/>
                    <a:pt x="14232" y="13800"/>
                  </a:cubicBezTo>
                  <a:cubicBezTo>
                    <a:pt x="14220" y="13830"/>
                    <a:pt x="14204" y="13833"/>
                    <a:pt x="14220" y="13879"/>
                  </a:cubicBezTo>
                  <a:cubicBezTo>
                    <a:pt x="14237" y="13924"/>
                    <a:pt x="14222" y="13951"/>
                    <a:pt x="14217" y="13990"/>
                  </a:cubicBezTo>
                  <a:cubicBezTo>
                    <a:pt x="14256" y="14011"/>
                    <a:pt x="14275" y="14048"/>
                    <a:pt x="14275" y="14083"/>
                  </a:cubicBezTo>
                  <a:cubicBezTo>
                    <a:pt x="14275" y="14117"/>
                    <a:pt x="14288" y="14117"/>
                    <a:pt x="14312" y="14119"/>
                  </a:cubicBezTo>
                  <a:cubicBezTo>
                    <a:pt x="14336" y="14120"/>
                    <a:pt x="14320" y="14143"/>
                    <a:pt x="14305" y="14153"/>
                  </a:cubicBezTo>
                  <a:cubicBezTo>
                    <a:pt x="14290" y="14163"/>
                    <a:pt x="14296" y="14199"/>
                    <a:pt x="14301" y="14222"/>
                  </a:cubicBezTo>
                  <a:cubicBezTo>
                    <a:pt x="14307" y="14245"/>
                    <a:pt x="14303" y="14261"/>
                    <a:pt x="14298" y="14276"/>
                  </a:cubicBezTo>
                  <a:cubicBezTo>
                    <a:pt x="14294" y="14290"/>
                    <a:pt x="14302" y="14333"/>
                    <a:pt x="14317" y="14369"/>
                  </a:cubicBezTo>
                  <a:cubicBezTo>
                    <a:pt x="14331" y="14405"/>
                    <a:pt x="14293" y="14369"/>
                    <a:pt x="14282" y="14330"/>
                  </a:cubicBezTo>
                  <a:cubicBezTo>
                    <a:pt x="14259" y="14161"/>
                    <a:pt x="14208" y="14132"/>
                    <a:pt x="14186" y="14159"/>
                  </a:cubicBezTo>
                  <a:cubicBezTo>
                    <a:pt x="14165" y="14187"/>
                    <a:pt x="14162" y="14143"/>
                    <a:pt x="14164" y="14098"/>
                  </a:cubicBezTo>
                  <a:cubicBezTo>
                    <a:pt x="14084" y="14124"/>
                    <a:pt x="14082" y="14217"/>
                    <a:pt x="14104" y="14267"/>
                  </a:cubicBezTo>
                  <a:cubicBezTo>
                    <a:pt x="14099" y="14273"/>
                    <a:pt x="14096" y="14281"/>
                    <a:pt x="14093" y="14288"/>
                  </a:cubicBezTo>
                  <a:cubicBezTo>
                    <a:pt x="14067" y="14351"/>
                    <a:pt x="14075" y="14463"/>
                    <a:pt x="14095" y="14532"/>
                  </a:cubicBezTo>
                  <a:cubicBezTo>
                    <a:pt x="14060" y="14530"/>
                    <a:pt x="14058" y="14533"/>
                    <a:pt x="14037" y="14498"/>
                  </a:cubicBezTo>
                  <a:cubicBezTo>
                    <a:pt x="14016" y="14461"/>
                    <a:pt x="13987" y="14468"/>
                    <a:pt x="13936" y="14468"/>
                  </a:cubicBezTo>
                  <a:cubicBezTo>
                    <a:pt x="13885" y="14468"/>
                    <a:pt x="13849" y="14659"/>
                    <a:pt x="13840" y="14675"/>
                  </a:cubicBezTo>
                  <a:cubicBezTo>
                    <a:pt x="13831" y="14692"/>
                    <a:pt x="13812" y="14692"/>
                    <a:pt x="13781" y="14772"/>
                  </a:cubicBezTo>
                  <a:cubicBezTo>
                    <a:pt x="13783" y="14713"/>
                    <a:pt x="13799" y="14677"/>
                    <a:pt x="13820" y="14638"/>
                  </a:cubicBezTo>
                  <a:cubicBezTo>
                    <a:pt x="13841" y="14599"/>
                    <a:pt x="13829" y="14553"/>
                    <a:pt x="13853" y="14528"/>
                  </a:cubicBezTo>
                  <a:cubicBezTo>
                    <a:pt x="13877" y="14504"/>
                    <a:pt x="13882" y="14499"/>
                    <a:pt x="13880" y="14436"/>
                  </a:cubicBezTo>
                  <a:cubicBezTo>
                    <a:pt x="13877" y="14372"/>
                    <a:pt x="13847" y="14350"/>
                    <a:pt x="13816" y="14282"/>
                  </a:cubicBezTo>
                  <a:cubicBezTo>
                    <a:pt x="13785" y="14213"/>
                    <a:pt x="13750" y="14155"/>
                    <a:pt x="13716" y="14142"/>
                  </a:cubicBezTo>
                  <a:cubicBezTo>
                    <a:pt x="13683" y="14128"/>
                    <a:pt x="13685" y="14099"/>
                    <a:pt x="13653" y="14060"/>
                  </a:cubicBezTo>
                  <a:cubicBezTo>
                    <a:pt x="13571" y="14068"/>
                    <a:pt x="13526" y="14004"/>
                    <a:pt x="13505" y="13980"/>
                  </a:cubicBezTo>
                  <a:cubicBezTo>
                    <a:pt x="13484" y="13956"/>
                    <a:pt x="13438" y="13977"/>
                    <a:pt x="13411" y="14055"/>
                  </a:cubicBezTo>
                  <a:cubicBezTo>
                    <a:pt x="13408" y="14027"/>
                    <a:pt x="13408" y="13990"/>
                    <a:pt x="13431" y="13959"/>
                  </a:cubicBezTo>
                  <a:cubicBezTo>
                    <a:pt x="13453" y="13928"/>
                    <a:pt x="13465" y="13931"/>
                    <a:pt x="13469" y="13877"/>
                  </a:cubicBezTo>
                  <a:cubicBezTo>
                    <a:pt x="13473" y="13823"/>
                    <a:pt x="13411" y="13742"/>
                    <a:pt x="13385" y="13717"/>
                  </a:cubicBezTo>
                  <a:cubicBezTo>
                    <a:pt x="13359" y="13693"/>
                    <a:pt x="13309" y="13639"/>
                    <a:pt x="13286" y="13578"/>
                  </a:cubicBezTo>
                  <a:cubicBezTo>
                    <a:pt x="13264" y="13518"/>
                    <a:pt x="13237" y="13572"/>
                    <a:pt x="13223" y="13521"/>
                  </a:cubicBezTo>
                  <a:cubicBezTo>
                    <a:pt x="13197" y="13423"/>
                    <a:pt x="13194" y="13359"/>
                    <a:pt x="13200" y="13316"/>
                  </a:cubicBezTo>
                  <a:cubicBezTo>
                    <a:pt x="13201" y="13326"/>
                    <a:pt x="13202" y="13336"/>
                    <a:pt x="13204" y="13343"/>
                  </a:cubicBezTo>
                  <a:cubicBezTo>
                    <a:pt x="13216" y="13389"/>
                    <a:pt x="13270" y="13391"/>
                    <a:pt x="13350" y="13380"/>
                  </a:cubicBezTo>
                  <a:cubicBezTo>
                    <a:pt x="13429" y="13369"/>
                    <a:pt x="13476" y="13421"/>
                    <a:pt x="13495" y="13411"/>
                  </a:cubicBezTo>
                  <a:cubicBezTo>
                    <a:pt x="13513" y="13400"/>
                    <a:pt x="13545" y="13404"/>
                    <a:pt x="13566" y="13402"/>
                  </a:cubicBezTo>
                  <a:cubicBezTo>
                    <a:pt x="13578" y="13317"/>
                    <a:pt x="13465" y="13160"/>
                    <a:pt x="13412" y="13110"/>
                  </a:cubicBezTo>
                  <a:cubicBezTo>
                    <a:pt x="13361" y="13060"/>
                    <a:pt x="13281" y="13174"/>
                    <a:pt x="13251" y="13181"/>
                  </a:cubicBezTo>
                  <a:cubicBezTo>
                    <a:pt x="13236" y="13185"/>
                    <a:pt x="13225" y="13196"/>
                    <a:pt x="13217" y="13212"/>
                  </a:cubicBezTo>
                  <a:cubicBezTo>
                    <a:pt x="13214" y="13183"/>
                    <a:pt x="13204" y="13153"/>
                    <a:pt x="13197" y="13136"/>
                  </a:cubicBezTo>
                  <a:cubicBezTo>
                    <a:pt x="13149" y="13031"/>
                    <a:pt x="13157" y="12941"/>
                    <a:pt x="13161" y="12884"/>
                  </a:cubicBezTo>
                  <a:cubicBezTo>
                    <a:pt x="13165" y="12827"/>
                    <a:pt x="13110" y="12679"/>
                    <a:pt x="13078" y="12648"/>
                  </a:cubicBezTo>
                  <a:cubicBezTo>
                    <a:pt x="13046" y="12617"/>
                    <a:pt x="13019" y="12510"/>
                    <a:pt x="13019" y="12429"/>
                  </a:cubicBezTo>
                  <a:cubicBezTo>
                    <a:pt x="13019" y="12347"/>
                    <a:pt x="13026" y="12106"/>
                    <a:pt x="13017" y="12088"/>
                  </a:cubicBezTo>
                  <a:cubicBezTo>
                    <a:pt x="12989" y="12040"/>
                    <a:pt x="12981" y="11962"/>
                    <a:pt x="12981" y="11919"/>
                  </a:cubicBezTo>
                  <a:cubicBezTo>
                    <a:pt x="12982" y="11877"/>
                    <a:pt x="12974" y="11898"/>
                    <a:pt x="12961" y="11910"/>
                  </a:cubicBezTo>
                  <a:cubicBezTo>
                    <a:pt x="12949" y="11921"/>
                    <a:pt x="12924" y="11923"/>
                    <a:pt x="12903" y="11908"/>
                  </a:cubicBezTo>
                  <a:cubicBezTo>
                    <a:pt x="12882" y="11893"/>
                    <a:pt x="12828" y="11926"/>
                    <a:pt x="12807" y="11963"/>
                  </a:cubicBezTo>
                  <a:cubicBezTo>
                    <a:pt x="12825" y="11874"/>
                    <a:pt x="12775" y="11878"/>
                    <a:pt x="12748" y="11905"/>
                  </a:cubicBezTo>
                  <a:cubicBezTo>
                    <a:pt x="12722" y="11931"/>
                    <a:pt x="12684" y="11934"/>
                    <a:pt x="12660" y="11924"/>
                  </a:cubicBezTo>
                  <a:cubicBezTo>
                    <a:pt x="12636" y="11915"/>
                    <a:pt x="12640" y="11955"/>
                    <a:pt x="12651" y="11990"/>
                  </a:cubicBezTo>
                  <a:cubicBezTo>
                    <a:pt x="12662" y="12024"/>
                    <a:pt x="12619" y="11995"/>
                    <a:pt x="12581" y="11942"/>
                  </a:cubicBezTo>
                  <a:cubicBezTo>
                    <a:pt x="12544" y="11890"/>
                    <a:pt x="12453" y="11996"/>
                    <a:pt x="12420" y="12029"/>
                  </a:cubicBezTo>
                  <a:cubicBezTo>
                    <a:pt x="12388" y="12061"/>
                    <a:pt x="12359" y="12066"/>
                    <a:pt x="12298" y="12065"/>
                  </a:cubicBezTo>
                  <a:cubicBezTo>
                    <a:pt x="12237" y="12063"/>
                    <a:pt x="12223" y="12344"/>
                    <a:pt x="12217" y="12321"/>
                  </a:cubicBezTo>
                  <a:cubicBezTo>
                    <a:pt x="12212" y="12298"/>
                    <a:pt x="12218" y="12223"/>
                    <a:pt x="12234" y="12160"/>
                  </a:cubicBezTo>
                  <a:cubicBezTo>
                    <a:pt x="12249" y="12096"/>
                    <a:pt x="12242" y="12065"/>
                    <a:pt x="12240" y="12037"/>
                  </a:cubicBezTo>
                  <a:cubicBezTo>
                    <a:pt x="12238" y="12009"/>
                    <a:pt x="12180" y="12037"/>
                    <a:pt x="12134" y="11939"/>
                  </a:cubicBezTo>
                  <a:cubicBezTo>
                    <a:pt x="12062" y="11797"/>
                    <a:pt x="11964" y="11887"/>
                    <a:pt x="11941" y="11846"/>
                  </a:cubicBezTo>
                  <a:cubicBezTo>
                    <a:pt x="11919" y="11805"/>
                    <a:pt x="11877" y="11805"/>
                    <a:pt x="11843" y="11803"/>
                  </a:cubicBezTo>
                  <a:cubicBezTo>
                    <a:pt x="11809" y="11802"/>
                    <a:pt x="11751" y="11753"/>
                    <a:pt x="11739" y="11759"/>
                  </a:cubicBezTo>
                  <a:cubicBezTo>
                    <a:pt x="11676" y="11803"/>
                    <a:pt x="11653" y="11774"/>
                    <a:pt x="11636" y="11757"/>
                  </a:cubicBezTo>
                  <a:cubicBezTo>
                    <a:pt x="11620" y="11741"/>
                    <a:pt x="11613" y="11743"/>
                    <a:pt x="11597" y="11756"/>
                  </a:cubicBezTo>
                  <a:cubicBezTo>
                    <a:pt x="11613" y="11679"/>
                    <a:pt x="11557" y="11640"/>
                    <a:pt x="11548" y="11614"/>
                  </a:cubicBezTo>
                  <a:cubicBezTo>
                    <a:pt x="11539" y="11588"/>
                    <a:pt x="11502" y="11521"/>
                    <a:pt x="11472" y="11465"/>
                  </a:cubicBezTo>
                  <a:cubicBezTo>
                    <a:pt x="11443" y="11410"/>
                    <a:pt x="11409" y="11439"/>
                    <a:pt x="11398" y="11420"/>
                  </a:cubicBezTo>
                  <a:cubicBezTo>
                    <a:pt x="11386" y="11400"/>
                    <a:pt x="11299" y="11328"/>
                    <a:pt x="11280" y="11296"/>
                  </a:cubicBezTo>
                  <a:cubicBezTo>
                    <a:pt x="11261" y="11263"/>
                    <a:pt x="11261" y="11198"/>
                    <a:pt x="11213" y="11224"/>
                  </a:cubicBezTo>
                  <a:cubicBezTo>
                    <a:pt x="11195" y="11233"/>
                    <a:pt x="11180" y="11231"/>
                    <a:pt x="11165" y="11225"/>
                  </a:cubicBezTo>
                  <a:cubicBezTo>
                    <a:pt x="11139" y="11214"/>
                    <a:pt x="11118" y="11190"/>
                    <a:pt x="11103" y="11191"/>
                  </a:cubicBezTo>
                  <a:cubicBezTo>
                    <a:pt x="11079" y="11193"/>
                    <a:pt x="10997" y="11227"/>
                    <a:pt x="10879" y="11106"/>
                  </a:cubicBezTo>
                  <a:cubicBezTo>
                    <a:pt x="10760" y="10986"/>
                    <a:pt x="10651" y="11047"/>
                    <a:pt x="10603" y="11126"/>
                  </a:cubicBezTo>
                  <a:cubicBezTo>
                    <a:pt x="10556" y="11204"/>
                    <a:pt x="10521" y="11221"/>
                    <a:pt x="10492" y="11256"/>
                  </a:cubicBezTo>
                  <a:cubicBezTo>
                    <a:pt x="10463" y="11293"/>
                    <a:pt x="10385" y="11387"/>
                    <a:pt x="10399" y="11351"/>
                  </a:cubicBezTo>
                  <a:cubicBezTo>
                    <a:pt x="10414" y="11315"/>
                    <a:pt x="10410" y="11315"/>
                    <a:pt x="10385" y="11302"/>
                  </a:cubicBezTo>
                  <a:cubicBezTo>
                    <a:pt x="10359" y="11289"/>
                    <a:pt x="10354" y="11315"/>
                    <a:pt x="10325" y="11374"/>
                  </a:cubicBezTo>
                  <a:cubicBezTo>
                    <a:pt x="10325" y="11374"/>
                    <a:pt x="10336" y="11322"/>
                    <a:pt x="10356" y="11197"/>
                  </a:cubicBezTo>
                  <a:cubicBezTo>
                    <a:pt x="10376" y="11074"/>
                    <a:pt x="10336" y="10904"/>
                    <a:pt x="10311" y="10858"/>
                  </a:cubicBezTo>
                  <a:cubicBezTo>
                    <a:pt x="10287" y="10812"/>
                    <a:pt x="10272" y="10748"/>
                    <a:pt x="10251" y="10641"/>
                  </a:cubicBezTo>
                  <a:cubicBezTo>
                    <a:pt x="10231" y="10535"/>
                    <a:pt x="10157" y="10251"/>
                    <a:pt x="10148" y="10221"/>
                  </a:cubicBezTo>
                  <a:cubicBezTo>
                    <a:pt x="10138" y="10192"/>
                    <a:pt x="10127" y="10126"/>
                    <a:pt x="10127" y="10100"/>
                  </a:cubicBezTo>
                  <a:cubicBezTo>
                    <a:pt x="10126" y="10074"/>
                    <a:pt x="10121" y="10063"/>
                    <a:pt x="10098" y="10020"/>
                  </a:cubicBezTo>
                  <a:cubicBezTo>
                    <a:pt x="10075" y="9976"/>
                    <a:pt x="10048" y="10065"/>
                    <a:pt x="10015" y="10024"/>
                  </a:cubicBezTo>
                  <a:cubicBezTo>
                    <a:pt x="9982" y="9984"/>
                    <a:pt x="9930" y="10053"/>
                    <a:pt x="9904" y="10041"/>
                  </a:cubicBezTo>
                  <a:cubicBezTo>
                    <a:pt x="9878" y="10029"/>
                    <a:pt x="9851" y="10057"/>
                    <a:pt x="9835" y="10083"/>
                  </a:cubicBezTo>
                  <a:cubicBezTo>
                    <a:pt x="9819" y="10025"/>
                    <a:pt x="9794" y="9985"/>
                    <a:pt x="9784" y="9978"/>
                  </a:cubicBezTo>
                  <a:cubicBezTo>
                    <a:pt x="9773" y="9972"/>
                    <a:pt x="9766" y="9972"/>
                    <a:pt x="9761" y="9919"/>
                  </a:cubicBezTo>
                  <a:cubicBezTo>
                    <a:pt x="9755" y="9865"/>
                    <a:pt x="9713" y="9856"/>
                    <a:pt x="9701" y="9853"/>
                  </a:cubicBezTo>
                  <a:cubicBezTo>
                    <a:pt x="9688" y="9850"/>
                    <a:pt x="9698" y="9830"/>
                    <a:pt x="9717" y="9822"/>
                  </a:cubicBezTo>
                  <a:cubicBezTo>
                    <a:pt x="9736" y="9813"/>
                    <a:pt x="9728" y="9737"/>
                    <a:pt x="9728" y="9689"/>
                  </a:cubicBezTo>
                  <a:cubicBezTo>
                    <a:pt x="9728" y="9641"/>
                    <a:pt x="9736" y="9625"/>
                    <a:pt x="9746" y="9601"/>
                  </a:cubicBezTo>
                  <a:cubicBezTo>
                    <a:pt x="9746" y="9601"/>
                    <a:pt x="9731" y="9546"/>
                    <a:pt x="9711" y="9441"/>
                  </a:cubicBezTo>
                  <a:cubicBezTo>
                    <a:pt x="9690" y="9335"/>
                    <a:pt x="9710" y="9309"/>
                    <a:pt x="9703" y="9246"/>
                  </a:cubicBezTo>
                  <a:cubicBezTo>
                    <a:pt x="9696" y="9183"/>
                    <a:pt x="9674" y="9152"/>
                    <a:pt x="9698" y="9055"/>
                  </a:cubicBezTo>
                  <a:cubicBezTo>
                    <a:pt x="9710" y="9008"/>
                    <a:pt x="9710" y="8971"/>
                    <a:pt x="9708" y="8939"/>
                  </a:cubicBezTo>
                  <a:cubicBezTo>
                    <a:pt x="9706" y="8907"/>
                    <a:pt x="9702" y="8880"/>
                    <a:pt x="9706" y="8852"/>
                  </a:cubicBezTo>
                  <a:cubicBezTo>
                    <a:pt x="9717" y="8760"/>
                    <a:pt x="9699" y="8735"/>
                    <a:pt x="9681" y="8720"/>
                  </a:cubicBezTo>
                  <a:cubicBezTo>
                    <a:pt x="9663" y="8705"/>
                    <a:pt x="9671" y="8674"/>
                    <a:pt x="9698" y="8674"/>
                  </a:cubicBezTo>
                  <a:cubicBezTo>
                    <a:pt x="9726" y="8674"/>
                    <a:pt x="9743" y="8519"/>
                    <a:pt x="9744" y="8460"/>
                  </a:cubicBezTo>
                  <a:cubicBezTo>
                    <a:pt x="9745" y="8401"/>
                    <a:pt x="9773" y="8342"/>
                    <a:pt x="9781" y="8282"/>
                  </a:cubicBezTo>
                  <a:cubicBezTo>
                    <a:pt x="9788" y="8220"/>
                    <a:pt x="9786" y="8243"/>
                    <a:pt x="9804" y="8209"/>
                  </a:cubicBezTo>
                  <a:cubicBezTo>
                    <a:pt x="9822" y="8174"/>
                    <a:pt x="9797" y="8097"/>
                    <a:pt x="9783" y="8046"/>
                  </a:cubicBezTo>
                  <a:cubicBezTo>
                    <a:pt x="9769" y="7996"/>
                    <a:pt x="9829" y="8082"/>
                    <a:pt x="9820" y="8050"/>
                  </a:cubicBezTo>
                  <a:cubicBezTo>
                    <a:pt x="9781" y="7856"/>
                    <a:pt x="9855" y="7746"/>
                    <a:pt x="9884" y="7726"/>
                  </a:cubicBezTo>
                  <a:cubicBezTo>
                    <a:pt x="9912" y="7707"/>
                    <a:pt x="9923" y="7670"/>
                    <a:pt x="9931" y="7632"/>
                  </a:cubicBezTo>
                  <a:cubicBezTo>
                    <a:pt x="9914" y="7630"/>
                    <a:pt x="9919" y="7597"/>
                    <a:pt x="9895" y="7593"/>
                  </a:cubicBezTo>
                  <a:cubicBezTo>
                    <a:pt x="9871" y="7590"/>
                    <a:pt x="9842" y="7501"/>
                    <a:pt x="9858" y="7520"/>
                  </a:cubicBezTo>
                  <a:cubicBezTo>
                    <a:pt x="9896" y="7546"/>
                    <a:pt x="9905" y="7520"/>
                    <a:pt x="9917" y="7511"/>
                  </a:cubicBezTo>
                  <a:cubicBezTo>
                    <a:pt x="9929" y="7502"/>
                    <a:pt x="9923" y="7485"/>
                    <a:pt x="9905" y="7456"/>
                  </a:cubicBezTo>
                  <a:cubicBezTo>
                    <a:pt x="9888" y="7428"/>
                    <a:pt x="9919" y="7431"/>
                    <a:pt x="9935" y="7439"/>
                  </a:cubicBezTo>
                  <a:cubicBezTo>
                    <a:pt x="9951" y="7446"/>
                    <a:pt x="9957" y="7422"/>
                    <a:pt x="9968" y="7403"/>
                  </a:cubicBezTo>
                  <a:cubicBezTo>
                    <a:pt x="9978" y="7383"/>
                    <a:pt x="9981" y="7365"/>
                    <a:pt x="9972" y="7316"/>
                  </a:cubicBezTo>
                  <a:cubicBezTo>
                    <a:pt x="9963" y="7267"/>
                    <a:pt x="9980" y="7288"/>
                    <a:pt x="10005" y="7302"/>
                  </a:cubicBezTo>
                  <a:cubicBezTo>
                    <a:pt x="9996" y="7202"/>
                    <a:pt x="9910" y="7172"/>
                    <a:pt x="9919" y="7174"/>
                  </a:cubicBezTo>
                  <a:cubicBezTo>
                    <a:pt x="10016" y="7178"/>
                    <a:pt x="10031" y="7249"/>
                    <a:pt x="10035" y="7258"/>
                  </a:cubicBezTo>
                  <a:cubicBezTo>
                    <a:pt x="10039" y="7268"/>
                    <a:pt x="10040" y="7209"/>
                    <a:pt x="10040" y="7202"/>
                  </a:cubicBezTo>
                  <a:cubicBezTo>
                    <a:pt x="10040" y="7194"/>
                    <a:pt x="10033" y="7178"/>
                    <a:pt x="10019" y="7167"/>
                  </a:cubicBezTo>
                  <a:cubicBezTo>
                    <a:pt x="10005" y="7156"/>
                    <a:pt x="10003" y="7161"/>
                    <a:pt x="10002" y="7126"/>
                  </a:cubicBezTo>
                  <a:cubicBezTo>
                    <a:pt x="10002" y="7090"/>
                    <a:pt x="10009" y="7071"/>
                    <a:pt x="10019" y="7075"/>
                  </a:cubicBezTo>
                  <a:cubicBezTo>
                    <a:pt x="10052" y="7073"/>
                    <a:pt x="10041" y="7049"/>
                    <a:pt x="10040" y="7017"/>
                  </a:cubicBezTo>
                  <a:cubicBezTo>
                    <a:pt x="10039" y="6984"/>
                    <a:pt x="10111" y="6970"/>
                    <a:pt x="10123" y="6983"/>
                  </a:cubicBezTo>
                  <a:cubicBezTo>
                    <a:pt x="10135" y="6996"/>
                    <a:pt x="10159" y="6945"/>
                    <a:pt x="10167" y="6918"/>
                  </a:cubicBezTo>
                  <a:cubicBezTo>
                    <a:pt x="10174" y="6893"/>
                    <a:pt x="10112" y="6875"/>
                    <a:pt x="10096" y="6876"/>
                  </a:cubicBezTo>
                  <a:cubicBezTo>
                    <a:pt x="10081" y="6877"/>
                    <a:pt x="10046" y="6816"/>
                    <a:pt x="10053" y="6800"/>
                  </a:cubicBezTo>
                  <a:cubicBezTo>
                    <a:pt x="10096" y="6744"/>
                    <a:pt x="10124" y="6713"/>
                    <a:pt x="10174" y="6737"/>
                  </a:cubicBezTo>
                  <a:cubicBezTo>
                    <a:pt x="10225" y="6761"/>
                    <a:pt x="10261" y="6738"/>
                    <a:pt x="10277" y="6692"/>
                  </a:cubicBezTo>
                  <a:cubicBezTo>
                    <a:pt x="10307" y="6614"/>
                    <a:pt x="10336" y="6585"/>
                    <a:pt x="10359" y="6591"/>
                  </a:cubicBezTo>
                  <a:cubicBezTo>
                    <a:pt x="10382" y="6597"/>
                    <a:pt x="10388" y="6530"/>
                    <a:pt x="10376" y="6391"/>
                  </a:cubicBezTo>
                  <a:cubicBezTo>
                    <a:pt x="10365" y="6251"/>
                    <a:pt x="10240" y="6176"/>
                    <a:pt x="10212" y="6174"/>
                  </a:cubicBezTo>
                  <a:cubicBezTo>
                    <a:pt x="10184" y="6172"/>
                    <a:pt x="10173" y="6121"/>
                    <a:pt x="10138" y="6067"/>
                  </a:cubicBezTo>
                  <a:cubicBezTo>
                    <a:pt x="10104" y="6012"/>
                    <a:pt x="10062" y="6121"/>
                    <a:pt x="10057" y="6150"/>
                  </a:cubicBezTo>
                  <a:cubicBezTo>
                    <a:pt x="10052" y="6179"/>
                    <a:pt x="10035" y="6177"/>
                    <a:pt x="10011" y="6195"/>
                  </a:cubicBezTo>
                  <a:cubicBezTo>
                    <a:pt x="10010" y="6109"/>
                    <a:pt x="10029" y="6098"/>
                    <a:pt x="10047" y="6077"/>
                  </a:cubicBezTo>
                  <a:cubicBezTo>
                    <a:pt x="10065" y="6057"/>
                    <a:pt x="10017" y="6048"/>
                    <a:pt x="9999" y="6023"/>
                  </a:cubicBezTo>
                  <a:cubicBezTo>
                    <a:pt x="9980" y="5998"/>
                    <a:pt x="9956" y="6002"/>
                    <a:pt x="9942" y="6004"/>
                  </a:cubicBezTo>
                  <a:cubicBezTo>
                    <a:pt x="9907" y="6008"/>
                    <a:pt x="9809" y="5950"/>
                    <a:pt x="9797" y="5916"/>
                  </a:cubicBezTo>
                  <a:cubicBezTo>
                    <a:pt x="9785" y="5882"/>
                    <a:pt x="9790" y="5938"/>
                    <a:pt x="9793" y="5964"/>
                  </a:cubicBezTo>
                  <a:cubicBezTo>
                    <a:pt x="9796" y="5990"/>
                    <a:pt x="9781" y="5988"/>
                    <a:pt x="9768" y="5996"/>
                  </a:cubicBezTo>
                  <a:cubicBezTo>
                    <a:pt x="9755" y="6003"/>
                    <a:pt x="9722" y="5963"/>
                    <a:pt x="9716" y="5927"/>
                  </a:cubicBezTo>
                  <a:cubicBezTo>
                    <a:pt x="9710" y="5891"/>
                    <a:pt x="9762" y="5896"/>
                    <a:pt x="9756" y="5887"/>
                  </a:cubicBezTo>
                  <a:cubicBezTo>
                    <a:pt x="9749" y="5877"/>
                    <a:pt x="9702" y="5771"/>
                    <a:pt x="9707" y="5739"/>
                  </a:cubicBezTo>
                  <a:cubicBezTo>
                    <a:pt x="9733" y="5863"/>
                    <a:pt x="9892" y="5926"/>
                    <a:pt x="9914" y="5946"/>
                  </a:cubicBezTo>
                  <a:cubicBezTo>
                    <a:pt x="9937" y="5967"/>
                    <a:pt x="9970" y="5988"/>
                    <a:pt x="10014" y="6001"/>
                  </a:cubicBezTo>
                  <a:cubicBezTo>
                    <a:pt x="10058" y="6014"/>
                    <a:pt x="10123" y="6034"/>
                    <a:pt x="10161" y="6016"/>
                  </a:cubicBezTo>
                  <a:cubicBezTo>
                    <a:pt x="10198" y="5999"/>
                    <a:pt x="10220" y="6077"/>
                    <a:pt x="10242" y="6074"/>
                  </a:cubicBezTo>
                  <a:cubicBezTo>
                    <a:pt x="10264" y="6071"/>
                    <a:pt x="10273" y="6096"/>
                    <a:pt x="10307" y="6105"/>
                  </a:cubicBezTo>
                  <a:cubicBezTo>
                    <a:pt x="10342" y="6113"/>
                    <a:pt x="10350" y="6043"/>
                    <a:pt x="10350" y="5988"/>
                  </a:cubicBezTo>
                  <a:cubicBezTo>
                    <a:pt x="10370" y="6026"/>
                    <a:pt x="10395" y="6043"/>
                    <a:pt x="10424" y="6010"/>
                  </a:cubicBezTo>
                  <a:cubicBezTo>
                    <a:pt x="10473" y="5947"/>
                    <a:pt x="10475" y="5819"/>
                    <a:pt x="10425" y="5758"/>
                  </a:cubicBezTo>
                  <a:cubicBezTo>
                    <a:pt x="10467" y="5721"/>
                    <a:pt x="10463" y="5605"/>
                    <a:pt x="10418" y="5611"/>
                  </a:cubicBezTo>
                  <a:cubicBezTo>
                    <a:pt x="10425" y="5604"/>
                    <a:pt x="10452" y="5538"/>
                    <a:pt x="10460" y="5525"/>
                  </a:cubicBezTo>
                  <a:cubicBezTo>
                    <a:pt x="10467" y="5512"/>
                    <a:pt x="10486" y="5569"/>
                    <a:pt x="10491" y="5658"/>
                  </a:cubicBezTo>
                  <a:cubicBezTo>
                    <a:pt x="10491" y="5658"/>
                    <a:pt x="10518" y="5683"/>
                    <a:pt x="10552" y="5731"/>
                  </a:cubicBezTo>
                  <a:cubicBezTo>
                    <a:pt x="10493" y="5594"/>
                    <a:pt x="10577" y="5647"/>
                    <a:pt x="10608" y="5694"/>
                  </a:cubicBezTo>
                  <a:cubicBezTo>
                    <a:pt x="10607" y="5681"/>
                    <a:pt x="10601" y="5637"/>
                    <a:pt x="10575" y="5533"/>
                  </a:cubicBezTo>
                  <a:cubicBezTo>
                    <a:pt x="10651" y="5712"/>
                    <a:pt x="10695" y="5658"/>
                    <a:pt x="10707" y="5625"/>
                  </a:cubicBezTo>
                  <a:cubicBezTo>
                    <a:pt x="10718" y="5593"/>
                    <a:pt x="10739" y="5559"/>
                    <a:pt x="10758" y="5539"/>
                  </a:cubicBezTo>
                  <a:cubicBezTo>
                    <a:pt x="10776" y="5520"/>
                    <a:pt x="10804" y="5509"/>
                    <a:pt x="10801" y="5456"/>
                  </a:cubicBezTo>
                  <a:cubicBezTo>
                    <a:pt x="10799" y="5402"/>
                    <a:pt x="10819" y="5361"/>
                    <a:pt x="10819" y="5331"/>
                  </a:cubicBezTo>
                  <a:cubicBezTo>
                    <a:pt x="10819" y="5302"/>
                    <a:pt x="10826" y="5190"/>
                    <a:pt x="10831" y="5177"/>
                  </a:cubicBezTo>
                  <a:cubicBezTo>
                    <a:pt x="10881" y="5116"/>
                    <a:pt x="10876" y="5061"/>
                    <a:pt x="10867" y="5037"/>
                  </a:cubicBezTo>
                  <a:cubicBezTo>
                    <a:pt x="10860" y="5013"/>
                    <a:pt x="10843" y="5007"/>
                    <a:pt x="10876" y="4952"/>
                  </a:cubicBezTo>
                  <a:cubicBezTo>
                    <a:pt x="10910" y="4896"/>
                    <a:pt x="10879" y="4883"/>
                    <a:pt x="10911" y="4784"/>
                  </a:cubicBezTo>
                  <a:cubicBezTo>
                    <a:pt x="10954" y="4644"/>
                    <a:pt x="10929" y="4607"/>
                    <a:pt x="10908" y="4560"/>
                  </a:cubicBezTo>
                  <a:cubicBezTo>
                    <a:pt x="10887" y="4513"/>
                    <a:pt x="10835" y="4557"/>
                    <a:pt x="10806" y="4549"/>
                  </a:cubicBezTo>
                  <a:cubicBezTo>
                    <a:pt x="10778" y="4541"/>
                    <a:pt x="10749" y="4568"/>
                    <a:pt x="10710" y="4589"/>
                  </a:cubicBezTo>
                  <a:cubicBezTo>
                    <a:pt x="10672" y="4610"/>
                    <a:pt x="10544" y="4625"/>
                    <a:pt x="10533" y="4587"/>
                  </a:cubicBezTo>
                  <a:cubicBezTo>
                    <a:pt x="10522" y="4549"/>
                    <a:pt x="10473" y="4551"/>
                    <a:pt x="10449" y="4479"/>
                  </a:cubicBezTo>
                  <a:cubicBezTo>
                    <a:pt x="10379" y="4295"/>
                    <a:pt x="10256" y="4256"/>
                    <a:pt x="10226" y="4260"/>
                  </a:cubicBezTo>
                  <a:cubicBezTo>
                    <a:pt x="10197" y="4263"/>
                    <a:pt x="10148" y="4260"/>
                    <a:pt x="10129" y="4250"/>
                  </a:cubicBezTo>
                  <a:cubicBezTo>
                    <a:pt x="10110" y="4240"/>
                    <a:pt x="10120" y="4280"/>
                    <a:pt x="10125" y="4310"/>
                  </a:cubicBezTo>
                  <a:cubicBezTo>
                    <a:pt x="10130" y="4341"/>
                    <a:pt x="10064" y="4269"/>
                    <a:pt x="10046" y="4248"/>
                  </a:cubicBezTo>
                  <a:cubicBezTo>
                    <a:pt x="10067" y="4227"/>
                    <a:pt x="10112" y="4203"/>
                    <a:pt x="10135" y="4219"/>
                  </a:cubicBezTo>
                  <a:cubicBezTo>
                    <a:pt x="10159" y="4235"/>
                    <a:pt x="10200" y="4227"/>
                    <a:pt x="10231" y="4214"/>
                  </a:cubicBezTo>
                  <a:cubicBezTo>
                    <a:pt x="10263" y="4201"/>
                    <a:pt x="10307" y="4209"/>
                    <a:pt x="10332" y="4240"/>
                  </a:cubicBezTo>
                  <a:cubicBezTo>
                    <a:pt x="10357" y="4270"/>
                    <a:pt x="10354" y="4245"/>
                    <a:pt x="10339" y="4209"/>
                  </a:cubicBezTo>
                  <a:cubicBezTo>
                    <a:pt x="10325" y="4173"/>
                    <a:pt x="10296" y="4157"/>
                    <a:pt x="10308" y="4160"/>
                  </a:cubicBezTo>
                  <a:cubicBezTo>
                    <a:pt x="10412" y="4150"/>
                    <a:pt x="10479" y="4267"/>
                    <a:pt x="10490" y="4281"/>
                  </a:cubicBezTo>
                  <a:cubicBezTo>
                    <a:pt x="10502" y="4295"/>
                    <a:pt x="10518" y="4319"/>
                    <a:pt x="10555" y="4322"/>
                  </a:cubicBezTo>
                  <a:cubicBezTo>
                    <a:pt x="10592" y="4324"/>
                    <a:pt x="10640" y="4429"/>
                    <a:pt x="10670" y="4476"/>
                  </a:cubicBezTo>
                  <a:cubicBezTo>
                    <a:pt x="10700" y="4523"/>
                    <a:pt x="10727" y="4539"/>
                    <a:pt x="10745" y="4526"/>
                  </a:cubicBezTo>
                  <a:cubicBezTo>
                    <a:pt x="10763" y="4513"/>
                    <a:pt x="10784" y="4508"/>
                    <a:pt x="10809" y="4507"/>
                  </a:cubicBezTo>
                  <a:cubicBezTo>
                    <a:pt x="10833" y="4505"/>
                    <a:pt x="10860" y="4473"/>
                    <a:pt x="10862" y="4441"/>
                  </a:cubicBezTo>
                  <a:cubicBezTo>
                    <a:pt x="10863" y="4410"/>
                    <a:pt x="10869" y="4348"/>
                    <a:pt x="10915" y="4258"/>
                  </a:cubicBezTo>
                  <a:cubicBezTo>
                    <a:pt x="10971" y="4155"/>
                    <a:pt x="10961" y="4100"/>
                    <a:pt x="10954" y="4055"/>
                  </a:cubicBezTo>
                  <a:cubicBezTo>
                    <a:pt x="10948" y="4009"/>
                    <a:pt x="10968" y="3981"/>
                    <a:pt x="10975" y="3951"/>
                  </a:cubicBezTo>
                  <a:cubicBezTo>
                    <a:pt x="10982" y="3922"/>
                    <a:pt x="10985" y="3903"/>
                    <a:pt x="11015" y="3834"/>
                  </a:cubicBezTo>
                  <a:cubicBezTo>
                    <a:pt x="11045" y="3764"/>
                    <a:pt x="10991" y="3692"/>
                    <a:pt x="10927" y="3667"/>
                  </a:cubicBezTo>
                  <a:cubicBezTo>
                    <a:pt x="10863" y="3642"/>
                    <a:pt x="10842" y="3594"/>
                    <a:pt x="10841" y="3560"/>
                  </a:cubicBezTo>
                  <a:cubicBezTo>
                    <a:pt x="10841" y="3527"/>
                    <a:pt x="10880" y="3478"/>
                    <a:pt x="10923" y="3478"/>
                  </a:cubicBezTo>
                  <a:cubicBezTo>
                    <a:pt x="10966" y="3478"/>
                    <a:pt x="11016" y="3449"/>
                    <a:pt x="11036" y="3394"/>
                  </a:cubicBezTo>
                  <a:cubicBezTo>
                    <a:pt x="11056" y="3338"/>
                    <a:pt x="11073" y="3411"/>
                    <a:pt x="11084" y="3428"/>
                  </a:cubicBezTo>
                  <a:cubicBezTo>
                    <a:pt x="11096" y="3444"/>
                    <a:pt x="11095" y="3504"/>
                    <a:pt x="11106" y="3544"/>
                  </a:cubicBezTo>
                  <a:cubicBezTo>
                    <a:pt x="11117" y="3584"/>
                    <a:pt x="11117" y="3601"/>
                    <a:pt x="11127" y="3602"/>
                  </a:cubicBezTo>
                  <a:cubicBezTo>
                    <a:pt x="11168" y="3567"/>
                    <a:pt x="11246" y="3596"/>
                    <a:pt x="11274" y="3615"/>
                  </a:cubicBezTo>
                  <a:cubicBezTo>
                    <a:pt x="11259" y="3614"/>
                    <a:pt x="11241" y="3619"/>
                    <a:pt x="11220" y="3633"/>
                  </a:cubicBezTo>
                  <a:cubicBezTo>
                    <a:pt x="11200" y="3646"/>
                    <a:pt x="11241" y="3719"/>
                    <a:pt x="11264" y="3725"/>
                  </a:cubicBezTo>
                  <a:cubicBezTo>
                    <a:pt x="11288" y="3732"/>
                    <a:pt x="11310" y="3807"/>
                    <a:pt x="11301" y="3893"/>
                  </a:cubicBezTo>
                  <a:cubicBezTo>
                    <a:pt x="11335" y="3864"/>
                    <a:pt x="11365" y="3857"/>
                    <a:pt x="11376" y="3854"/>
                  </a:cubicBezTo>
                  <a:cubicBezTo>
                    <a:pt x="11388" y="3850"/>
                    <a:pt x="11394" y="3860"/>
                    <a:pt x="11393" y="3886"/>
                  </a:cubicBezTo>
                  <a:cubicBezTo>
                    <a:pt x="11392" y="3912"/>
                    <a:pt x="11394" y="3935"/>
                    <a:pt x="11404" y="3928"/>
                  </a:cubicBezTo>
                  <a:cubicBezTo>
                    <a:pt x="11435" y="3902"/>
                    <a:pt x="11458" y="3906"/>
                    <a:pt x="11472" y="3922"/>
                  </a:cubicBezTo>
                  <a:cubicBezTo>
                    <a:pt x="11487" y="3938"/>
                    <a:pt x="11476" y="3907"/>
                    <a:pt x="11469" y="3871"/>
                  </a:cubicBezTo>
                  <a:cubicBezTo>
                    <a:pt x="11461" y="3836"/>
                    <a:pt x="11451" y="3842"/>
                    <a:pt x="11430" y="3842"/>
                  </a:cubicBezTo>
                  <a:cubicBezTo>
                    <a:pt x="11361" y="3805"/>
                    <a:pt x="11366" y="3691"/>
                    <a:pt x="11352" y="3695"/>
                  </a:cubicBezTo>
                  <a:cubicBezTo>
                    <a:pt x="11338" y="3698"/>
                    <a:pt x="11315" y="3662"/>
                    <a:pt x="11301" y="3635"/>
                  </a:cubicBezTo>
                  <a:cubicBezTo>
                    <a:pt x="11297" y="3627"/>
                    <a:pt x="11292" y="3622"/>
                    <a:pt x="11285" y="3619"/>
                  </a:cubicBezTo>
                  <a:cubicBezTo>
                    <a:pt x="11285" y="3602"/>
                    <a:pt x="11251" y="3526"/>
                    <a:pt x="11235" y="3466"/>
                  </a:cubicBezTo>
                  <a:cubicBezTo>
                    <a:pt x="11266" y="3554"/>
                    <a:pt x="11302" y="3504"/>
                    <a:pt x="11319" y="3494"/>
                  </a:cubicBezTo>
                  <a:cubicBezTo>
                    <a:pt x="11330" y="3517"/>
                    <a:pt x="11398" y="3600"/>
                    <a:pt x="11399" y="3577"/>
                  </a:cubicBezTo>
                  <a:cubicBezTo>
                    <a:pt x="11405" y="3506"/>
                    <a:pt x="11379" y="3445"/>
                    <a:pt x="11301" y="3286"/>
                  </a:cubicBezTo>
                  <a:cubicBezTo>
                    <a:pt x="11223" y="3127"/>
                    <a:pt x="11155" y="3074"/>
                    <a:pt x="11135" y="3068"/>
                  </a:cubicBezTo>
                  <a:cubicBezTo>
                    <a:pt x="11116" y="3061"/>
                    <a:pt x="11104" y="3093"/>
                    <a:pt x="11101" y="3127"/>
                  </a:cubicBezTo>
                  <a:cubicBezTo>
                    <a:pt x="11098" y="3162"/>
                    <a:pt x="11085" y="3118"/>
                    <a:pt x="11084" y="3088"/>
                  </a:cubicBezTo>
                  <a:cubicBezTo>
                    <a:pt x="11083" y="3059"/>
                    <a:pt x="11093" y="3045"/>
                    <a:pt x="11138" y="3003"/>
                  </a:cubicBezTo>
                  <a:cubicBezTo>
                    <a:pt x="11183" y="2961"/>
                    <a:pt x="11207" y="3012"/>
                    <a:pt x="11211" y="3047"/>
                  </a:cubicBezTo>
                  <a:cubicBezTo>
                    <a:pt x="11217" y="3116"/>
                    <a:pt x="11240" y="3136"/>
                    <a:pt x="11245" y="3157"/>
                  </a:cubicBezTo>
                  <a:cubicBezTo>
                    <a:pt x="11249" y="3177"/>
                    <a:pt x="11297" y="3100"/>
                    <a:pt x="11297" y="3100"/>
                  </a:cubicBezTo>
                  <a:cubicBezTo>
                    <a:pt x="11297" y="3100"/>
                    <a:pt x="11308" y="3157"/>
                    <a:pt x="11320" y="3180"/>
                  </a:cubicBezTo>
                  <a:cubicBezTo>
                    <a:pt x="11331" y="3202"/>
                    <a:pt x="11332" y="3229"/>
                    <a:pt x="11331" y="3250"/>
                  </a:cubicBezTo>
                  <a:cubicBezTo>
                    <a:pt x="11331" y="3272"/>
                    <a:pt x="11353" y="3283"/>
                    <a:pt x="11370" y="3284"/>
                  </a:cubicBezTo>
                  <a:cubicBezTo>
                    <a:pt x="11387" y="3285"/>
                    <a:pt x="11402" y="3310"/>
                    <a:pt x="11407" y="3337"/>
                  </a:cubicBezTo>
                  <a:cubicBezTo>
                    <a:pt x="11412" y="3365"/>
                    <a:pt x="11432" y="3378"/>
                    <a:pt x="11453" y="3383"/>
                  </a:cubicBezTo>
                  <a:cubicBezTo>
                    <a:pt x="11463" y="3346"/>
                    <a:pt x="11492" y="3237"/>
                    <a:pt x="11501" y="3232"/>
                  </a:cubicBezTo>
                  <a:cubicBezTo>
                    <a:pt x="11517" y="3218"/>
                    <a:pt x="11566" y="3103"/>
                    <a:pt x="11574" y="3063"/>
                  </a:cubicBezTo>
                  <a:cubicBezTo>
                    <a:pt x="11581" y="3023"/>
                    <a:pt x="11589" y="3016"/>
                    <a:pt x="11610" y="3010"/>
                  </a:cubicBezTo>
                  <a:cubicBezTo>
                    <a:pt x="11630" y="3003"/>
                    <a:pt x="11620" y="2981"/>
                    <a:pt x="11612" y="2940"/>
                  </a:cubicBezTo>
                  <a:cubicBezTo>
                    <a:pt x="11604" y="2899"/>
                    <a:pt x="11610" y="2806"/>
                    <a:pt x="11625" y="2793"/>
                  </a:cubicBezTo>
                  <a:cubicBezTo>
                    <a:pt x="11715" y="2726"/>
                    <a:pt x="11698" y="2595"/>
                    <a:pt x="11689" y="2537"/>
                  </a:cubicBezTo>
                  <a:cubicBezTo>
                    <a:pt x="11679" y="2479"/>
                    <a:pt x="11682" y="2401"/>
                    <a:pt x="11679" y="2346"/>
                  </a:cubicBezTo>
                  <a:cubicBezTo>
                    <a:pt x="11677" y="2290"/>
                    <a:pt x="11558" y="2156"/>
                    <a:pt x="11510" y="2097"/>
                  </a:cubicBezTo>
                  <a:cubicBezTo>
                    <a:pt x="11461" y="2039"/>
                    <a:pt x="11453" y="1919"/>
                    <a:pt x="11444" y="1889"/>
                  </a:cubicBezTo>
                  <a:cubicBezTo>
                    <a:pt x="11418" y="1817"/>
                    <a:pt x="11368" y="1776"/>
                    <a:pt x="11365" y="1755"/>
                  </a:cubicBezTo>
                  <a:cubicBezTo>
                    <a:pt x="11362" y="1733"/>
                    <a:pt x="11366" y="1703"/>
                    <a:pt x="11349" y="1708"/>
                  </a:cubicBezTo>
                  <a:cubicBezTo>
                    <a:pt x="11331" y="1712"/>
                    <a:pt x="11319" y="1633"/>
                    <a:pt x="11331" y="1641"/>
                  </a:cubicBezTo>
                  <a:cubicBezTo>
                    <a:pt x="11368" y="1651"/>
                    <a:pt x="11380" y="1620"/>
                    <a:pt x="11397" y="1595"/>
                  </a:cubicBezTo>
                  <a:cubicBezTo>
                    <a:pt x="11413" y="1570"/>
                    <a:pt x="11442" y="1666"/>
                    <a:pt x="11444" y="1654"/>
                  </a:cubicBezTo>
                  <a:cubicBezTo>
                    <a:pt x="11444" y="1583"/>
                    <a:pt x="11491" y="1487"/>
                    <a:pt x="11512" y="1455"/>
                  </a:cubicBezTo>
                  <a:cubicBezTo>
                    <a:pt x="11534" y="1424"/>
                    <a:pt x="11516" y="1350"/>
                    <a:pt x="11510" y="1309"/>
                  </a:cubicBezTo>
                  <a:cubicBezTo>
                    <a:pt x="11504" y="1269"/>
                    <a:pt x="11457" y="1256"/>
                    <a:pt x="11433" y="1246"/>
                  </a:cubicBezTo>
                  <a:cubicBezTo>
                    <a:pt x="11409" y="1236"/>
                    <a:pt x="11372" y="1296"/>
                    <a:pt x="11379" y="1281"/>
                  </a:cubicBezTo>
                  <a:cubicBezTo>
                    <a:pt x="11453" y="1135"/>
                    <a:pt x="11452" y="1042"/>
                    <a:pt x="11451" y="1008"/>
                  </a:cubicBezTo>
                  <a:cubicBezTo>
                    <a:pt x="11450" y="974"/>
                    <a:pt x="11400" y="985"/>
                    <a:pt x="11384" y="973"/>
                  </a:cubicBezTo>
                  <a:cubicBezTo>
                    <a:pt x="11368" y="961"/>
                    <a:pt x="11368" y="957"/>
                    <a:pt x="11347" y="976"/>
                  </a:cubicBezTo>
                  <a:cubicBezTo>
                    <a:pt x="11325" y="996"/>
                    <a:pt x="11271" y="936"/>
                    <a:pt x="11250" y="897"/>
                  </a:cubicBezTo>
                  <a:cubicBezTo>
                    <a:pt x="11229" y="858"/>
                    <a:pt x="11200" y="866"/>
                    <a:pt x="11139" y="868"/>
                  </a:cubicBezTo>
                  <a:cubicBezTo>
                    <a:pt x="11163" y="848"/>
                    <a:pt x="11182" y="830"/>
                    <a:pt x="11198" y="836"/>
                  </a:cubicBezTo>
                  <a:cubicBezTo>
                    <a:pt x="11214" y="843"/>
                    <a:pt x="11203" y="813"/>
                    <a:pt x="11184" y="798"/>
                  </a:cubicBezTo>
                  <a:cubicBezTo>
                    <a:pt x="11166" y="783"/>
                    <a:pt x="11183" y="752"/>
                    <a:pt x="11195" y="731"/>
                  </a:cubicBezTo>
                  <a:cubicBezTo>
                    <a:pt x="11207" y="711"/>
                    <a:pt x="11237" y="717"/>
                    <a:pt x="11229" y="711"/>
                  </a:cubicBezTo>
                  <a:cubicBezTo>
                    <a:pt x="11200" y="677"/>
                    <a:pt x="11123" y="705"/>
                    <a:pt x="11084" y="741"/>
                  </a:cubicBezTo>
                  <a:cubicBezTo>
                    <a:pt x="11045" y="777"/>
                    <a:pt x="10988" y="750"/>
                    <a:pt x="10908" y="699"/>
                  </a:cubicBezTo>
                  <a:cubicBezTo>
                    <a:pt x="10828" y="647"/>
                    <a:pt x="10792" y="806"/>
                    <a:pt x="10789" y="800"/>
                  </a:cubicBezTo>
                  <a:cubicBezTo>
                    <a:pt x="10778" y="777"/>
                    <a:pt x="10751" y="761"/>
                    <a:pt x="10729" y="758"/>
                  </a:cubicBezTo>
                  <a:cubicBezTo>
                    <a:pt x="10707" y="754"/>
                    <a:pt x="10707" y="797"/>
                    <a:pt x="10726" y="795"/>
                  </a:cubicBezTo>
                  <a:cubicBezTo>
                    <a:pt x="10746" y="792"/>
                    <a:pt x="10740" y="854"/>
                    <a:pt x="10730" y="908"/>
                  </a:cubicBezTo>
                  <a:cubicBezTo>
                    <a:pt x="10721" y="962"/>
                    <a:pt x="10757" y="987"/>
                    <a:pt x="10752" y="1045"/>
                  </a:cubicBezTo>
                  <a:cubicBezTo>
                    <a:pt x="10747" y="1103"/>
                    <a:pt x="10774" y="1128"/>
                    <a:pt x="10774" y="1187"/>
                  </a:cubicBezTo>
                  <a:cubicBezTo>
                    <a:pt x="10775" y="1247"/>
                    <a:pt x="10815" y="1288"/>
                    <a:pt x="10846" y="1278"/>
                  </a:cubicBezTo>
                  <a:cubicBezTo>
                    <a:pt x="10877" y="1268"/>
                    <a:pt x="10883" y="1347"/>
                    <a:pt x="10900" y="1353"/>
                  </a:cubicBezTo>
                  <a:cubicBezTo>
                    <a:pt x="10917" y="1359"/>
                    <a:pt x="10944" y="1360"/>
                    <a:pt x="10936" y="1365"/>
                  </a:cubicBezTo>
                  <a:cubicBezTo>
                    <a:pt x="10913" y="1374"/>
                    <a:pt x="10883" y="1404"/>
                    <a:pt x="10889" y="1433"/>
                  </a:cubicBezTo>
                  <a:cubicBezTo>
                    <a:pt x="10895" y="1463"/>
                    <a:pt x="10886" y="1505"/>
                    <a:pt x="10879" y="1533"/>
                  </a:cubicBezTo>
                  <a:cubicBezTo>
                    <a:pt x="10872" y="1560"/>
                    <a:pt x="10918" y="1547"/>
                    <a:pt x="10915" y="1558"/>
                  </a:cubicBezTo>
                  <a:cubicBezTo>
                    <a:pt x="10895" y="1646"/>
                    <a:pt x="10835" y="1665"/>
                    <a:pt x="10818" y="1660"/>
                  </a:cubicBezTo>
                  <a:cubicBezTo>
                    <a:pt x="10800" y="1655"/>
                    <a:pt x="10798" y="1772"/>
                    <a:pt x="10809" y="1828"/>
                  </a:cubicBezTo>
                  <a:cubicBezTo>
                    <a:pt x="10829" y="1942"/>
                    <a:pt x="10845" y="2091"/>
                    <a:pt x="10831" y="2131"/>
                  </a:cubicBezTo>
                  <a:cubicBezTo>
                    <a:pt x="10817" y="2172"/>
                    <a:pt x="10834" y="2257"/>
                    <a:pt x="10820" y="2288"/>
                  </a:cubicBezTo>
                  <a:cubicBezTo>
                    <a:pt x="10740" y="2479"/>
                    <a:pt x="10783" y="2687"/>
                    <a:pt x="10793" y="2721"/>
                  </a:cubicBezTo>
                  <a:cubicBezTo>
                    <a:pt x="10803" y="2755"/>
                    <a:pt x="10803" y="2788"/>
                    <a:pt x="10804" y="2816"/>
                  </a:cubicBezTo>
                  <a:cubicBezTo>
                    <a:pt x="10744" y="2778"/>
                    <a:pt x="10719" y="2892"/>
                    <a:pt x="10717" y="2931"/>
                  </a:cubicBezTo>
                  <a:cubicBezTo>
                    <a:pt x="10715" y="2970"/>
                    <a:pt x="10712" y="2987"/>
                    <a:pt x="10700" y="3011"/>
                  </a:cubicBezTo>
                  <a:cubicBezTo>
                    <a:pt x="10688" y="3035"/>
                    <a:pt x="10687" y="3053"/>
                    <a:pt x="10691" y="3078"/>
                  </a:cubicBezTo>
                  <a:cubicBezTo>
                    <a:pt x="10695" y="3103"/>
                    <a:pt x="10672" y="3097"/>
                    <a:pt x="10661" y="3098"/>
                  </a:cubicBezTo>
                  <a:cubicBezTo>
                    <a:pt x="10650" y="3099"/>
                    <a:pt x="10647" y="3087"/>
                    <a:pt x="10646" y="2989"/>
                  </a:cubicBezTo>
                  <a:cubicBezTo>
                    <a:pt x="10646" y="2857"/>
                    <a:pt x="10527" y="2753"/>
                    <a:pt x="10497" y="2686"/>
                  </a:cubicBezTo>
                  <a:cubicBezTo>
                    <a:pt x="10438" y="2546"/>
                    <a:pt x="10426" y="2439"/>
                    <a:pt x="10428" y="2388"/>
                  </a:cubicBezTo>
                  <a:cubicBezTo>
                    <a:pt x="10430" y="2337"/>
                    <a:pt x="10430" y="2317"/>
                    <a:pt x="10426" y="2301"/>
                  </a:cubicBezTo>
                  <a:cubicBezTo>
                    <a:pt x="10422" y="2285"/>
                    <a:pt x="10408" y="2224"/>
                    <a:pt x="10412" y="2186"/>
                  </a:cubicBezTo>
                  <a:cubicBezTo>
                    <a:pt x="10461" y="2252"/>
                    <a:pt x="10484" y="2234"/>
                    <a:pt x="10493" y="2145"/>
                  </a:cubicBezTo>
                  <a:cubicBezTo>
                    <a:pt x="10501" y="2055"/>
                    <a:pt x="10452" y="1999"/>
                    <a:pt x="10450" y="1920"/>
                  </a:cubicBezTo>
                  <a:cubicBezTo>
                    <a:pt x="10448" y="1765"/>
                    <a:pt x="10356" y="1647"/>
                    <a:pt x="10322" y="1616"/>
                  </a:cubicBezTo>
                  <a:cubicBezTo>
                    <a:pt x="10288" y="1586"/>
                    <a:pt x="10235" y="1503"/>
                    <a:pt x="10217" y="1456"/>
                  </a:cubicBezTo>
                  <a:cubicBezTo>
                    <a:pt x="10199" y="1410"/>
                    <a:pt x="10160" y="1476"/>
                    <a:pt x="10158" y="1525"/>
                  </a:cubicBezTo>
                  <a:cubicBezTo>
                    <a:pt x="10155" y="1574"/>
                    <a:pt x="10142" y="1624"/>
                    <a:pt x="10126" y="1659"/>
                  </a:cubicBezTo>
                  <a:cubicBezTo>
                    <a:pt x="10110" y="1694"/>
                    <a:pt x="10124" y="1803"/>
                    <a:pt x="10141" y="1879"/>
                  </a:cubicBezTo>
                  <a:cubicBezTo>
                    <a:pt x="10157" y="1955"/>
                    <a:pt x="10149" y="1984"/>
                    <a:pt x="10132" y="2019"/>
                  </a:cubicBezTo>
                  <a:cubicBezTo>
                    <a:pt x="10114" y="2054"/>
                    <a:pt x="10142" y="2058"/>
                    <a:pt x="10145" y="2077"/>
                  </a:cubicBezTo>
                  <a:cubicBezTo>
                    <a:pt x="10141" y="2150"/>
                    <a:pt x="10115" y="2160"/>
                    <a:pt x="10119" y="2179"/>
                  </a:cubicBezTo>
                  <a:cubicBezTo>
                    <a:pt x="10123" y="2199"/>
                    <a:pt x="10122" y="2226"/>
                    <a:pt x="10113" y="2248"/>
                  </a:cubicBezTo>
                  <a:cubicBezTo>
                    <a:pt x="10104" y="2269"/>
                    <a:pt x="10109" y="2304"/>
                    <a:pt x="10106" y="2327"/>
                  </a:cubicBezTo>
                  <a:cubicBezTo>
                    <a:pt x="10084" y="2256"/>
                    <a:pt x="10028" y="2204"/>
                    <a:pt x="10027" y="2190"/>
                  </a:cubicBezTo>
                  <a:cubicBezTo>
                    <a:pt x="10037" y="1842"/>
                    <a:pt x="9956" y="1679"/>
                    <a:pt x="9944" y="1649"/>
                  </a:cubicBezTo>
                  <a:cubicBezTo>
                    <a:pt x="9932" y="1620"/>
                    <a:pt x="9878" y="1560"/>
                    <a:pt x="9820" y="1481"/>
                  </a:cubicBezTo>
                  <a:cubicBezTo>
                    <a:pt x="9875" y="1546"/>
                    <a:pt x="9929" y="1553"/>
                    <a:pt x="9927" y="1542"/>
                  </a:cubicBezTo>
                  <a:cubicBezTo>
                    <a:pt x="9918" y="1513"/>
                    <a:pt x="9916" y="1488"/>
                    <a:pt x="9918" y="1466"/>
                  </a:cubicBezTo>
                  <a:cubicBezTo>
                    <a:pt x="9924" y="1477"/>
                    <a:pt x="9931" y="1489"/>
                    <a:pt x="9935" y="1503"/>
                  </a:cubicBezTo>
                  <a:cubicBezTo>
                    <a:pt x="9944" y="1533"/>
                    <a:pt x="9949" y="1486"/>
                    <a:pt x="9955" y="1455"/>
                  </a:cubicBezTo>
                  <a:cubicBezTo>
                    <a:pt x="9959" y="1432"/>
                    <a:pt x="9958" y="1409"/>
                    <a:pt x="9954" y="1386"/>
                  </a:cubicBezTo>
                  <a:cubicBezTo>
                    <a:pt x="9968" y="1371"/>
                    <a:pt x="9982" y="1363"/>
                    <a:pt x="9988" y="1362"/>
                  </a:cubicBezTo>
                  <a:cubicBezTo>
                    <a:pt x="10005" y="1359"/>
                    <a:pt x="9972" y="1331"/>
                    <a:pt x="9960" y="1312"/>
                  </a:cubicBezTo>
                  <a:cubicBezTo>
                    <a:pt x="9948" y="1292"/>
                    <a:pt x="9922" y="1327"/>
                    <a:pt x="9912" y="1339"/>
                  </a:cubicBezTo>
                  <a:cubicBezTo>
                    <a:pt x="9903" y="1351"/>
                    <a:pt x="9854" y="1328"/>
                    <a:pt x="9842" y="1323"/>
                  </a:cubicBezTo>
                  <a:cubicBezTo>
                    <a:pt x="9831" y="1317"/>
                    <a:pt x="9803" y="1341"/>
                    <a:pt x="9790" y="1360"/>
                  </a:cubicBezTo>
                  <a:cubicBezTo>
                    <a:pt x="9778" y="1378"/>
                    <a:pt x="9811" y="1305"/>
                    <a:pt x="9821" y="1292"/>
                  </a:cubicBezTo>
                  <a:cubicBezTo>
                    <a:pt x="9831" y="1279"/>
                    <a:pt x="9787" y="1214"/>
                    <a:pt x="9786" y="1236"/>
                  </a:cubicBezTo>
                  <a:cubicBezTo>
                    <a:pt x="9783" y="1319"/>
                    <a:pt x="9745" y="1345"/>
                    <a:pt x="9729" y="1360"/>
                  </a:cubicBezTo>
                  <a:cubicBezTo>
                    <a:pt x="9713" y="1376"/>
                    <a:pt x="9660" y="1282"/>
                    <a:pt x="9656" y="1259"/>
                  </a:cubicBezTo>
                  <a:cubicBezTo>
                    <a:pt x="9651" y="1236"/>
                    <a:pt x="9571" y="1306"/>
                    <a:pt x="9570" y="1291"/>
                  </a:cubicBezTo>
                  <a:cubicBezTo>
                    <a:pt x="9570" y="1228"/>
                    <a:pt x="9596" y="1155"/>
                    <a:pt x="9619" y="1132"/>
                  </a:cubicBezTo>
                  <a:cubicBezTo>
                    <a:pt x="9642" y="1109"/>
                    <a:pt x="9678" y="1003"/>
                    <a:pt x="9684" y="980"/>
                  </a:cubicBezTo>
                  <a:cubicBezTo>
                    <a:pt x="9690" y="956"/>
                    <a:pt x="9662" y="933"/>
                    <a:pt x="9651" y="913"/>
                  </a:cubicBezTo>
                  <a:cubicBezTo>
                    <a:pt x="9641" y="894"/>
                    <a:pt x="9622" y="931"/>
                    <a:pt x="9602" y="953"/>
                  </a:cubicBezTo>
                  <a:cubicBezTo>
                    <a:pt x="9602" y="870"/>
                    <a:pt x="9625" y="791"/>
                    <a:pt x="9631" y="806"/>
                  </a:cubicBezTo>
                  <a:cubicBezTo>
                    <a:pt x="9661" y="881"/>
                    <a:pt x="9711" y="872"/>
                    <a:pt x="9753" y="834"/>
                  </a:cubicBezTo>
                  <a:cubicBezTo>
                    <a:pt x="9715" y="789"/>
                    <a:pt x="9713" y="730"/>
                    <a:pt x="9713" y="701"/>
                  </a:cubicBezTo>
                  <a:cubicBezTo>
                    <a:pt x="9712" y="672"/>
                    <a:pt x="9683" y="750"/>
                    <a:pt x="9678" y="764"/>
                  </a:cubicBezTo>
                  <a:cubicBezTo>
                    <a:pt x="9674" y="778"/>
                    <a:pt x="9665" y="688"/>
                    <a:pt x="9653" y="654"/>
                  </a:cubicBezTo>
                  <a:cubicBezTo>
                    <a:pt x="9611" y="552"/>
                    <a:pt x="9619" y="470"/>
                    <a:pt x="9611" y="467"/>
                  </a:cubicBezTo>
                  <a:cubicBezTo>
                    <a:pt x="9542" y="439"/>
                    <a:pt x="9520" y="382"/>
                    <a:pt x="9515" y="344"/>
                  </a:cubicBezTo>
                  <a:cubicBezTo>
                    <a:pt x="9509" y="306"/>
                    <a:pt x="9467" y="329"/>
                    <a:pt x="9473" y="321"/>
                  </a:cubicBezTo>
                  <a:cubicBezTo>
                    <a:pt x="9504" y="242"/>
                    <a:pt x="9495" y="63"/>
                    <a:pt x="9472" y="63"/>
                  </a:cubicBezTo>
                  <a:lnTo>
                    <a:pt x="9074" y="63"/>
                  </a:lnTo>
                  <a:cubicBezTo>
                    <a:pt x="9068" y="63"/>
                    <a:pt x="9053" y="63"/>
                    <a:pt x="9039" y="63"/>
                  </a:cubicBezTo>
                  <a:lnTo>
                    <a:pt x="8968" y="63"/>
                  </a:lnTo>
                  <a:cubicBezTo>
                    <a:pt x="8952" y="63"/>
                    <a:pt x="8940" y="112"/>
                    <a:pt x="8947" y="139"/>
                  </a:cubicBezTo>
                  <a:cubicBezTo>
                    <a:pt x="8960" y="197"/>
                    <a:pt x="8956" y="261"/>
                    <a:pt x="8941" y="309"/>
                  </a:cubicBezTo>
                  <a:cubicBezTo>
                    <a:pt x="8927" y="356"/>
                    <a:pt x="8933" y="428"/>
                    <a:pt x="8933" y="428"/>
                  </a:cubicBezTo>
                  <a:cubicBezTo>
                    <a:pt x="8933" y="428"/>
                    <a:pt x="8986" y="542"/>
                    <a:pt x="8994" y="568"/>
                  </a:cubicBezTo>
                  <a:cubicBezTo>
                    <a:pt x="9002" y="594"/>
                    <a:pt x="9020" y="543"/>
                    <a:pt x="9033" y="517"/>
                  </a:cubicBezTo>
                  <a:cubicBezTo>
                    <a:pt x="9047" y="491"/>
                    <a:pt x="9032" y="558"/>
                    <a:pt x="9028" y="574"/>
                  </a:cubicBezTo>
                  <a:cubicBezTo>
                    <a:pt x="9023" y="591"/>
                    <a:pt x="9042" y="605"/>
                    <a:pt x="9058" y="626"/>
                  </a:cubicBezTo>
                  <a:cubicBezTo>
                    <a:pt x="9074" y="647"/>
                    <a:pt x="9051" y="647"/>
                    <a:pt x="9036" y="624"/>
                  </a:cubicBezTo>
                  <a:cubicBezTo>
                    <a:pt x="9020" y="601"/>
                    <a:pt x="9009" y="650"/>
                    <a:pt x="8997" y="670"/>
                  </a:cubicBezTo>
                  <a:cubicBezTo>
                    <a:pt x="8985" y="689"/>
                    <a:pt x="8990" y="699"/>
                    <a:pt x="8991" y="731"/>
                  </a:cubicBezTo>
                  <a:cubicBezTo>
                    <a:pt x="8991" y="764"/>
                    <a:pt x="8978" y="782"/>
                    <a:pt x="8965" y="826"/>
                  </a:cubicBezTo>
                  <a:cubicBezTo>
                    <a:pt x="8927" y="975"/>
                    <a:pt x="9020" y="1125"/>
                    <a:pt x="9036" y="1151"/>
                  </a:cubicBezTo>
                  <a:cubicBezTo>
                    <a:pt x="9052" y="1177"/>
                    <a:pt x="9052" y="1180"/>
                    <a:pt x="9055" y="1220"/>
                  </a:cubicBezTo>
                  <a:cubicBezTo>
                    <a:pt x="9058" y="1259"/>
                    <a:pt x="9083" y="1251"/>
                    <a:pt x="9100" y="1267"/>
                  </a:cubicBezTo>
                  <a:cubicBezTo>
                    <a:pt x="9116" y="1283"/>
                    <a:pt x="9226" y="1393"/>
                    <a:pt x="9242" y="1403"/>
                  </a:cubicBezTo>
                  <a:cubicBezTo>
                    <a:pt x="9257" y="1413"/>
                    <a:pt x="9262" y="1415"/>
                    <a:pt x="9262" y="1373"/>
                  </a:cubicBezTo>
                  <a:cubicBezTo>
                    <a:pt x="9262" y="1331"/>
                    <a:pt x="9303" y="1373"/>
                    <a:pt x="9311" y="1413"/>
                  </a:cubicBezTo>
                  <a:cubicBezTo>
                    <a:pt x="9319" y="1452"/>
                    <a:pt x="9356" y="1507"/>
                    <a:pt x="9388" y="1515"/>
                  </a:cubicBezTo>
                  <a:cubicBezTo>
                    <a:pt x="9421" y="1523"/>
                    <a:pt x="9438" y="1466"/>
                    <a:pt x="9444" y="1437"/>
                  </a:cubicBezTo>
                  <a:cubicBezTo>
                    <a:pt x="9450" y="1407"/>
                    <a:pt x="9461" y="1433"/>
                    <a:pt x="9470" y="1433"/>
                  </a:cubicBezTo>
                  <a:cubicBezTo>
                    <a:pt x="9479" y="1433"/>
                    <a:pt x="9483" y="1456"/>
                    <a:pt x="9480" y="1482"/>
                  </a:cubicBezTo>
                  <a:cubicBezTo>
                    <a:pt x="9478" y="1509"/>
                    <a:pt x="9488" y="1520"/>
                    <a:pt x="9507" y="1543"/>
                  </a:cubicBezTo>
                  <a:cubicBezTo>
                    <a:pt x="9490" y="1559"/>
                    <a:pt x="9467" y="1639"/>
                    <a:pt x="9464" y="1673"/>
                  </a:cubicBezTo>
                  <a:cubicBezTo>
                    <a:pt x="9461" y="1708"/>
                    <a:pt x="9443" y="1639"/>
                    <a:pt x="9441" y="1626"/>
                  </a:cubicBezTo>
                  <a:cubicBezTo>
                    <a:pt x="9439" y="1613"/>
                    <a:pt x="9436" y="1584"/>
                    <a:pt x="9459" y="1551"/>
                  </a:cubicBezTo>
                  <a:cubicBezTo>
                    <a:pt x="9481" y="1519"/>
                    <a:pt x="9449" y="1553"/>
                    <a:pt x="9429" y="1567"/>
                  </a:cubicBezTo>
                  <a:cubicBezTo>
                    <a:pt x="9410" y="1582"/>
                    <a:pt x="9410" y="1579"/>
                    <a:pt x="9390" y="1579"/>
                  </a:cubicBezTo>
                  <a:cubicBezTo>
                    <a:pt x="9370" y="1579"/>
                    <a:pt x="9361" y="1690"/>
                    <a:pt x="9361" y="1705"/>
                  </a:cubicBezTo>
                  <a:cubicBezTo>
                    <a:pt x="9361" y="1719"/>
                    <a:pt x="9370" y="1747"/>
                    <a:pt x="9390" y="1747"/>
                  </a:cubicBezTo>
                  <a:cubicBezTo>
                    <a:pt x="9410" y="1747"/>
                    <a:pt x="9400" y="1809"/>
                    <a:pt x="9377" y="1856"/>
                  </a:cubicBezTo>
                  <a:cubicBezTo>
                    <a:pt x="9354" y="1904"/>
                    <a:pt x="9333" y="1977"/>
                    <a:pt x="9328" y="2021"/>
                  </a:cubicBezTo>
                  <a:cubicBezTo>
                    <a:pt x="9324" y="2065"/>
                    <a:pt x="9348" y="2064"/>
                    <a:pt x="9365" y="2098"/>
                  </a:cubicBezTo>
                  <a:cubicBezTo>
                    <a:pt x="9381" y="2132"/>
                    <a:pt x="9425" y="2047"/>
                    <a:pt x="9434" y="2028"/>
                  </a:cubicBezTo>
                  <a:cubicBezTo>
                    <a:pt x="9443" y="2008"/>
                    <a:pt x="9442" y="1991"/>
                    <a:pt x="9429" y="1953"/>
                  </a:cubicBezTo>
                  <a:cubicBezTo>
                    <a:pt x="9417" y="1915"/>
                    <a:pt x="9418" y="1902"/>
                    <a:pt x="9437" y="1860"/>
                  </a:cubicBezTo>
                  <a:cubicBezTo>
                    <a:pt x="9533" y="1855"/>
                    <a:pt x="9490" y="2126"/>
                    <a:pt x="9487" y="2153"/>
                  </a:cubicBezTo>
                  <a:cubicBezTo>
                    <a:pt x="9483" y="2181"/>
                    <a:pt x="9496" y="2181"/>
                    <a:pt x="9512" y="2165"/>
                  </a:cubicBezTo>
                  <a:cubicBezTo>
                    <a:pt x="9527" y="2149"/>
                    <a:pt x="9524" y="2183"/>
                    <a:pt x="9525" y="2204"/>
                  </a:cubicBezTo>
                  <a:cubicBezTo>
                    <a:pt x="9526" y="2226"/>
                    <a:pt x="9522" y="2239"/>
                    <a:pt x="9473" y="2289"/>
                  </a:cubicBezTo>
                  <a:cubicBezTo>
                    <a:pt x="9425" y="2340"/>
                    <a:pt x="9422" y="2443"/>
                    <a:pt x="9422" y="2459"/>
                  </a:cubicBezTo>
                  <a:cubicBezTo>
                    <a:pt x="9422" y="2475"/>
                    <a:pt x="9406" y="2515"/>
                    <a:pt x="9374" y="2588"/>
                  </a:cubicBezTo>
                  <a:cubicBezTo>
                    <a:pt x="9342" y="2662"/>
                    <a:pt x="9254" y="2678"/>
                    <a:pt x="9237" y="2673"/>
                  </a:cubicBezTo>
                  <a:cubicBezTo>
                    <a:pt x="9221" y="2668"/>
                    <a:pt x="9219" y="2782"/>
                    <a:pt x="9218" y="2857"/>
                  </a:cubicBezTo>
                  <a:cubicBezTo>
                    <a:pt x="9217" y="2932"/>
                    <a:pt x="9211" y="2918"/>
                    <a:pt x="9194" y="2965"/>
                  </a:cubicBezTo>
                  <a:cubicBezTo>
                    <a:pt x="9237" y="3019"/>
                    <a:pt x="9267" y="3071"/>
                    <a:pt x="9262" y="3135"/>
                  </a:cubicBezTo>
                  <a:cubicBezTo>
                    <a:pt x="9256" y="3199"/>
                    <a:pt x="9289" y="3296"/>
                    <a:pt x="9303" y="3319"/>
                  </a:cubicBezTo>
                  <a:cubicBezTo>
                    <a:pt x="9317" y="3342"/>
                    <a:pt x="9297" y="3372"/>
                    <a:pt x="9286" y="3406"/>
                  </a:cubicBezTo>
                  <a:cubicBezTo>
                    <a:pt x="9275" y="3440"/>
                    <a:pt x="9291" y="3519"/>
                    <a:pt x="9300" y="3587"/>
                  </a:cubicBezTo>
                  <a:cubicBezTo>
                    <a:pt x="9230" y="3648"/>
                    <a:pt x="9214" y="3630"/>
                    <a:pt x="9195" y="3610"/>
                  </a:cubicBezTo>
                  <a:cubicBezTo>
                    <a:pt x="9176" y="3590"/>
                    <a:pt x="9181" y="3638"/>
                    <a:pt x="9179" y="3666"/>
                  </a:cubicBezTo>
                  <a:cubicBezTo>
                    <a:pt x="9177" y="3693"/>
                    <a:pt x="9236" y="3806"/>
                    <a:pt x="9245" y="3819"/>
                  </a:cubicBezTo>
                  <a:cubicBezTo>
                    <a:pt x="9253" y="3832"/>
                    <a:pt x="9229" y="3860"/>
                    <a:pt x="9210" y="3891"/>
                  </a:cubicBezTo>
                  <a:cubicBezTo>
                    <a:pt x="9235" y="3780"/>
                    <a:pt x="9177" y="3718"/>
                    <a:pt x="9157" y="3701"/>
                  </a:cubicBezTo>
                  <a:cubicBezTo>
                    <a:pt x="9137" y="3685"/>
                    <a:pt x="9103" y="3571"/>
                    <a:pt x="9101" y="3559"/>
                  </a:cubicBezTo>
                  <a:cubicBezTo>
                    <a:pt x="9098" y="3548"/>
                    <a:pt x="9123" y="3561"/>
                    <a:pt x="9133" y="3574"/>
                  </a:cubicBezTo>
                  <a:cubicBezTo>
                    <a:pt x="9144" y="3587"/>
                    <a:pt x="9157" y="3554"/>
                    <a:pt x="9168" y="3517"/>
                  </a:cubicBezTo>
                  <a:cubicBezTo>
                    <a:pt x="9179" y="3479"/>
                    <a:pt x="9178" y="3520"/>
                    <a:pt x="9183" y="3558"/>
                  </a:cubicBezTo>
                  <a:cubicBezTo>
                    <a:pt x="9187" y="3595"/>
                    <a:pt x="9210" y="3577"/>
                    <a:pt x="9235" y="3582"/>
                  </a:cubicBezTo>
                  <a:cubicBezTo>
                    <a:pt x="9261" y="3587"/>
                    <a:pt x="9261" y="3589"/>
                    <a:pt x="9272" y="3559"/>
                  </a:cubicBezTo>
                  <a:cubicBezTo>
                    <a:pt x="9283" y="3530"/>
                    <a:pt x="9282" y="3499"/>
                    <a:pt x="9271" y="3476"/>
                  </a:cubicBezTo>
                  <a:cubicBezTo>
                    <a:pt x="9260" y="3453"/>
                    <a:pt x="9262" y="3429"/>
                    <a:pt x="9266" y="3401"/>
                  </a:cubicBezTo>
                  <a:cubicBezTo>
                    <a:pt x="9269" y="3374"/>
                    <a:pt x="9247" y="3382"/>
                    <a:pt x="9234" y="3376"/>
                  </a:cubicBezTo>
                  <a:cubicBezTo>
                    <a:pt x="9220" y="3372"/>
                    <a:pt x="9223" y="3328"/>
                    <a:pt x="9228" y="3246"/>
                  </a:cubicBezTo>
                  <a:cubicBezTo>
                    <a:pt x="9200" y="3244"/>
                    <a:pt x="9164" y="3310"/>
                    <a:pt x="9160" y="3344"/>
                  </a:cubicBezTo>
                  <a:cubicBezTo>
                    <a:pt x="9155" y="3378"/>
                    <a:pt x="9133" y="3363"/>
                    <a:pt x="9123" y="3363"/>
                  </a:cubicBezTo>
                  <a:cubicBezTo>
                    <a:pt x="9113" y="3363"/>
                    <a:pt x="9120" y="3267"/>
                    <a:pt x="9135" y="3218"/>
                  </a:cubicBezTo>
                  <a:cubicBezTo>
                    <a:pt x="9097" y="3228"/>
                    <a:pt x="9067" y="3161"/>
                    <a:pt x="9078" y="3122"/>
                  </a:cubicBezTo>
                  <a:cubicBezTo>
                    <a:pt x="9114" y="2993"/>
                    <a:pt x="9121" y="2699"/>
                    <a:pt x="9113" y="2657"/>
                  </a:cubicBezTo>
                  <a:cubicBezTo>
                    <a:pt x="9106" y="2614"/>
                    <a:pt x="9110" y="2619"/>
                    <a:pt x="9124" y="2562"/>
                  </a:cubicBezTo>
                  <a:cubicBezTo>
                    <a:pt x="9031" y="2596"/>
                    <a:pt x="9045" y="2676"/>
                    <a:pt x="9051" y="2702"/>
                  </a:cubicBezTo>
                  <a:cubicBezTo>
                    <a:pt x="9056" y="2728"/>
                    <a:pt x="9044" y="2730"/>
                    <a:pt x="9035" y="2738"/>
                  </a:cubicBezTo>
                  <a:cubicBezTo>
                    <a:pt x="9026" y="2747"/>
                    <a:pt x="9013" y="2745"/>
                    <a:pt x="9013" y="2733"/>
                  </a:cubicBezTo>
                  <a:cubicBezTo>
                    <a:pt x="9013" y="2722"/>
                    <a:pt x="9011" y="2678"/>
                    <a:pt x="9027" y="2647"/>
                  </a:cubicBezTo>
                  <a:cubicBezTo>
                    <a:pt x="9042" y="2616"/>
                    <a:pt x="9041" y="2567"/>
                    <a:pt x="9042" y="2526"/>
                  </a:cubicBezTo>
                  <a:cubicBezTo>
                    <a:pt x="9044" y="2485"/>
                    <a:pt x="9020" y="2575"/>
                    <a:pt x="9019" y="2606"/>
                  </a:cubicBezTo>
                  <a:cubicBezTo>
                    <a:pt x="9018" y="2637"/>
                    <a:pt x="9012" y="2562"/>
                    <a:pt x="9012" y="2534"/>
                  </a:cubicBezTo>
                  <a:cubicBezTo>
                    <a:pt x="9012" y="2506"/>
                    <a:pt x="8994" y="2521"/>
                    <a:pt x="8970" y="2563"/>
                  </a:cubicBezTo>
                  <a:cubicBezTo>
                    <a:pt x="8906" y="2328"/>
                    <a:pt x="8808" y="2353"/>
                    <a:pt x="8795" y="2348"/>
                  </a:cubicBezTo>
                  <a:cubicBezTo>
                    <a:pt x="8783" y="2343"/>
                    <a:pt x="8791" y="2410"/>
                    <a:pt x="8798" y="2448"/>
                  </a:cubicBezTo>
                  <a:cubicBezTo>
                    <a:pt x="8806" y="2485"/>
                    <a:pt x="8779" y="2498"/>
                    <a:pt x="8768" y="2515"/>
                  </a:cubicBezTo>
                  <a:cubicBezTo>
                    <a:pt x="8757" y="2531"/>
                    <a:pt x="8753" y="2531"/>
                    <a:pt x="8737" y="2506"/>
                  </a:cubicBezTo>
                  <a:cubicBezTo>
                    <a:pt x="8722" y="2482"/>
                    <a:pt x="8711" y="2485"/>
                    <a:pt x="8691" y="2482"/>
                  </a:cubicBezTo>
                  <a:cubicBezTo>
                    <a:pt x="8671" y="2479"/>
                    <a:pt x="8669" y="2523"/>
                    <a:pt x="8691" y="2573"/>
                  </a:cubicBezTo>
                  <a:cubicBezTo>
                    <a:pt x="8713" y="2624"/>
                    <a:pt x="8713" y="2614"/>
                    <a:pt x="8724" y="2671"/>
                  </a:cubicBezTo>
                  <a:cubicBezTo>
                    <a:pt x="8736" y="2728"/>
                    <a:pt x="8724" y="2697"/>
                    <a:pt x="8695" y="2678"/>
                  </a:cubicBezTo>
                  <a:cubicBezTo>
                    <a:pt x="8722" y="2735"/>
                    <a:pt x="8757" y="2823"/>
                    <a:pt x="8772" y="2897"/>
                  </a:cubicBezTo>
                  <a:cubicBezTo>
                    <a:pt x="8772" y="2876"/>
                    <a:pt x="8822" y="2777"/>
                    <a:pt x="8839" y="2772"/>
                  </a:cubicBezTo>
                  <a:cubicBezTo>
                    <a:pt x="8856" y="2768"/>
                    <a:pt x="8869" y="2800"/>
                    <a:pt x="8880" y="2826"/>
                  </a:cubicBezTo>
                  <a:cubicBezTo>
                    <a:pt x="8891" y="2852"/>
                    <a:pt x="8893" y="2856"/>
                    <a:pt x="8911" y="2854"/>
                  </a:cubicBezTo>
                  <a:cubicBezTo>
                    <a:pt x="8929" y="2852"/>
                    <a:pt x="8934" y="2874"/>
                    <a:pt x="8943" y="2906"/>
                  </a:cubicBezTo>
                  <a:cubicBezTo>
                    <a:pt x="8952" y="2939"/>
                    <a:pt x="8945" y="2952"/>
                    <a:pt x="8937" y="2980"/>
                  </a:cubicBezTo>
                  <a:cubicBezTo>
                    <a:pt x="8929" y="3008"/>
                    <a:pt x="8930" y="3009"/>
                    <a:pt x="8950" y="3017"/>
                  </a:cubicBezTo>
                  <a:cubicBezTo>
                    <a:pt x="8970" y="3026"/>
                    <a:pt x="8949" y="3070"/>
                    <a:pt x="8912" y="3097"/>
                  </a:cubicBezTo>
                  <a:cubicBezTo>
                    <a:pt x="8876" y="3125"/>
                    <a:pt x="8777" y="3009"/>
                    <a:pt x="8766" y="2951"/>
                  </a:cubicBezTo>
                  <a:cubicBezTo>
                    <a:pt x="8755" y="2892"/>
                    <a:pt x="8712" y="2782"/>
                    <a:pt x="8700" y="2755"/>
                  </a:cubicBezTo>
                  <a:cubicBezTo>
                    <a:pt x="8688" y="2727"/>
                    <a:pt x="8672" y="2800"/>
                    <a:pt x="8670" y="2823"/>
                  </a:cubicBezTo>
                  <a:cubicBezTo>
                    <a:pt x="8668" y="2846"/>
                    <a:pt x="8744" y="2970"/>
                    <a:pt x="8726" y="2962"/>
                  </a:cubicBezTo>
                  <a:cubicBezTo>
                    <a:pt x="8708" y="2953"/>
                    <a:pt x="8636" y="2986"/>
                    <a:pt x="8620" y="3005"/>
                  </a:cubicBezTo>
                  <a:cubicBezTo>
                    <a:pt x="8605" y="3025"/>
                    <a:pt x="8584" y="3012"/>
                    <a:pt x="8552" y="2984"/>
                  </a:cubicBezTo>
                  <a:cubicBezTo>
                    <a:pt x="8521" y="2955"/>
                    <a:pt x="8471" y="2988"/>
                    <a:pt x="8431" y="2949"/>
                  </a:cubicBezTo>
                  <a:cubicBezTo>
                    <a:pt x="8391" y="2910"/>
                    <a:pt x="8353" y="2981"/>
                    <a:pt x="8330" y="2977"/>
                  </a:cubicBezTo>
                  <a:cubicBezTo>
                    <a:pt x="8307" y="2973"/>
                    <a:pt x="8216" y="3042"/>
                    <a:pt x="8197" y="3066"/>
                  </a:cubicBezTo>
                  <a:cubicBezTo>
                    <a:pt x="8177" y="3090"/>
                    <a:pt x="8152" y="3077"/>
                    <a:pt x="8131" y="3045"/>
                  </a:cubicBezTo>
                  <a:cubicBezTo>
                    <a:pt x="8110" y="3012"/>
                    <a:pt x="8114" y="3012"/>
                    <a:pt x="8079" y="3034"/>
                  </a:cubicBezTo>
                  <a:cubicBezTo>
                    <a:pt x="8044" y="3056"/>
                    <a:pt x="7944" y="2888"/>
                    <a:pt x="7925" y="2870"/>
                  </a:cubicBezTo>
                  <a:cubicBezTo>
                    <a:pt x="7905" y="2853"/>
                    <a:pt x="7880" y="2829"/>
                    <a:pt x="7871" y="2694"/>
                  </a:cubicBezTo>
                  <a:cubicBezTo>
                    <a:pt x="7840" y="2788"/>
                    <a:pt x="7801" y="2790"/>
                    <a:pt x="7763" y="2768"/>
                  </a:cubicBezTo>
                  <a:cubicBezTo>
                    <a:pt x="7689" y="2844"/>
                    <a:pt x="7654" y="2687"/>
                    <a:pt x="7657" y="2651"/>
                  </a:cubicBezTo>
                  <a:cubicBezTo>
                    <a:pt x="7661" y="2614"/>
                    <a:pt x="7655" y="2616"/>
                    <a:pt x="7638" y="2614"/>
                  </a:cubicBezTo>
                  <a:cubicBezTo>
                    <a:pt x="7621" y="2611"/>
                    <a:pt x="7626" y="2598"/>
                    <a:pt x="7626" y="2555"/>
                  </a:cubicBezTo>
                  <a:cubicBezTo>
                    <a:pt x="7626" y="2511"/>
                    <a:pt x="7628" y="2489"/>
                    <a:pt x="7581" y="2587"/>
                  </a:cubicBezTo>
                  <a:cubicBezTo>
                    <a:pt x="7575" y="2550"/>
                    <a:pt x="7540" y="2498"/>
                    <a:pt x="7525" y="2468"/>
                  </a:cubicBezTo>
                  <a:cubicBezTo>
                    <a:pt x="7510" y="2437"/>
                    <a:pt x="7508" y="2416"/>
                    <a:pt x="7524" y="2387"/>
                  </a:cubicBezTo>
                  <a:cubicBezTo>
                    <a:pt x="7540" y="2359"/>
                    <a:pt x="7533" y="2330"/>
                    <a:pt x="7529" y="2281"/>
                  </a:cubicBezTo>
                  <a:cubicBezTo>
                    <a:pt x="7524" y="2230"/>
                    <a:pt x="7531" y="2208"/>
                    <a:pt x="7504" y="2113"/>
                  </a:cubicBezTo>
                  <a:cubicBezTo>
                    <a:pt x="7478" y="2017"/>
                    <a:pt x="7413" y="2001"/>
                    <a:pt x="7343" y="2071"/>
                  </a:cubicBezTo>
                  <a:cubicBezTo>
                    <a:pt x="7272" y="2141"/>
                    <a:pt x="7181" y="2215"/>
                    <a:pt x="7110" y="2215"/>
                  </a:cubicBezTo>
                  <a:cubicBezTo>
                    <a:pt x="7038" y="2215"/>
                    <a:pt x="7011" y="2335"/>
                    <a:pt x="7008" y="2350"/>
                  </a:cubicBezTo>
                  <a:cubicBezTo>
                    <a:pt x="7004" y="2365"/>
                    <a:pt x="6946" y="2511"/>
                    <a:pt x="6952" y="2507"/>
                  </a:cubicBezTo>
                  <a:cubicBezTo>
                    <a:pt x="6958" y="2503"/>
                    <a:pt x="6993" y="2485"/>
                    <a:pt x="7007" y="2544"/>
                  </a:cubicBezTo>
                  <a:cubicBezTo>
                    <a:pt x="7020" y="2603"/>
                    <a:pt x="7053" y="2611"/>
                    <a:pt x="7072" y="2598"/>
                  </a:cubicBezTo>
                  <a:cubicBezTo>
                    <a:pt x="7092" y="2585"/>
                    <a:pt x="7101" y="2587"/>
                    <a:pt x="7160" y="2611"/>
                  </a:cubicBezTo>
                  <a:cubicBezTo>
                    <a:pt x="7145" y="2587"/>
                    <a:pt x="7116" y="2557"/>
                    <a:pt x="7116" y="2500"/>
                  </a:cubicBezTo>
                  <a:cubicBezTo>
                    <a:pt x="7116" y="2444"/>
                    <a:pt x="7152" y="2437"/>
                    <a:pt x="7180" y="2481"/>
                  </a:cubicBezTo>
                  <a:cubicBezTo>
                    <a:pt x="7208" y="2524"/>
                    <a:pt x="7275" y="2494"/>
                    <a:pt x="7276" y="2468"/>
                  </a:cubicBezTo>
                  <a:cubicBezTo>
                    <a:pt x="7277" y="2442"/>
                    <a:pt x="7292" y="2450"/>
                    <a:pt x="7325" y="2494"/>
                  </a:cubicBezTo>
                  <a:cubicBezTo>
                    <a:pt x="7317" y="2315"/>
                    <a:pt x="7419" y="2296"/>
                    <a:pt x="7428" y="2276"/>
                  </a:cubicBezTo>
                  <a:cubicBezTo>
                    <a:pt x="7436" y="2256"/>
                    <a:pt x="7490" y="2263"/>
                    <a:pt x="7482" y="2282"/>
                  </a:cubicBezTo>
                  <a:cubicBezTo>
                    <a:pt x="7475" y="2302"/>
                    <a:pt x="7472" y="2330"/>
                    <a:pt x="7476" y="2416"/>
                  </a:cubicBezTo>
                  <a:cubicBezTo>
                    <a:pt x="7339" y="2457"/>
                    <a:pt x="7348" y="2529"/>
                    <a:pt x="7351" y="2598"/>
                  </a:cubicBezTo>
                  <a:cubicBezTo>
                    <a:pt x="7355" y="2668"/>
                    <a:pt x="7359" y="2640"/>
                    <a:pt x="7338" y="2640"/>
                  </a:cubicBezTo>
                  <a:cubicBezTo>
                    <a:pt x="7317" y="2640"/>
                    <a:pt x="7319" y="2631"/>
                    <a:pt x="7302" y="2670"/>
                  </a:cubicBezTo>
                  <a:cubicBezTo>
                    <a:pt x="7284" y="2709"/>
                    <a:pt x="7255" y="2694"/>
                    <a:pt x="7229" y="2687"/>
                  </a:cubicBezTo>
                  <a:cubicBezTo>
                    <a:pt x="7202" y="2681"/>
                    <a:pt x="7172" y="2716"/>
                    <a:pt x="7152" y="2716"/>
                  </a:cubicBezTo>
                  <a:cubicBezTo>
                    <a:pt x="7133" y="2716"/>
                    <a:pt x="7130" y="2748"/>
                    <a:pt x="7139" y="2803"/>
                  </a:cubicBezTo>
                  <a:cubicBezTo>
                    <a:pt x="7051" y="2901"/>
                    <a:pt x="7061" y="3008"/>
                    <a:pt x="7077" y="3027"/>
                  </a:cubicBezTo>
                  <a:cubicBezTo>
                    <a:pt x="7106" y="3073"/>
                    <a:pt x="7134" y="3160"/>
                    <a:pt x="7123" y="3254"/>
                  </a:cubicBezTo>
                  <a:cubicBezTo>
                    <a:pt x="7113" y="3393"/>
                    <a:pt x="7153" y="3436"/>
                    <a:pt x="7170" y="3462"/>
                  </a:cubicBezTo>
                  <a:cubicBezTo>
                    <a:pt x="7187" y="3489"/>
                    <a:pt x="7172" y="3489"/>
                    <a:pt x="7163" y="3521"/>
                  </a:cubicBezTo>
                  <a:cubicBezTo>
                    <a:pt x="7155" y="3554"/>
                    <a:pt x="7153" y="3552"/>
                    <a:pt x="7169" y="3587"/>
                  </a:cubicBezTo>
                  <a:cubicBezTo>
                    <a:pt x="7185" y="3622"/>
                    <a:pt x="7192" y="3639"/>
                    <a:pt x="7192" y="3680"/>
                  </a:cubicBezTo>
                  <a:cubicBezTo>
                    <a:pt x="7192" y="3721"/>
                    <a:pt x="7174" y="3663"/>
                    <a:pt x="7168" y="3626"/>
                  </a:cubicBezTo>
                  <a:cubicBezTo>
                    <a:pt x="7162" y="3589"/>
                    <a:pt x="7150" y="3641"/>
                    <a:pt x="7141" y="3676"/>
                  </a:cubicBezTo>
                  <a:cubicBezTo>
                    <a:pt x="7133" y="3711"/>
                    <a:pt x="7125" y="3676"/>
                    <a:pt x="7114" y="3648"/>
                  </a:cubicBezTo>
                  <a:cubicBezTo>
                    <a:pt x="7104" y="3619"/>
                    <a:pt x="7095" y="3613"/>
                    <a:pt x="7111" y="3578"/>
                  </a:cubicBezTo>
                  <a:cubicBezTo>
                    <a:pt x="7127" y="3543"/>
                    <a:pt x="7125" y="3539"/>
                    <a:pt x="7108" y="3539"/>
                  </a:cubicBezTo>
                  <a:cubicBezTo>
                    <a:pt x="7092" y="3539"/>
                    <a:pt x="7076" y="3556"/>
                    <a:pt x="7083" y="3630"/>
                  </a:cubicBezTo>
                  <a:cubicBezTo>
                    <a:pt x="7090" y="3704"/>
                    <a:pt x="7085" y="3717"/>
                    <a:pt x="7081" y="3763"/>
                  </a:cubicBezTo>
                  <a:cubicBezTo>
                    <a:pt x="7075" y="3809"/>
                    <a:pt x="7100" y="3846"/>
                    <a:pt x="7108" y="3904"/>
                  </a:cubicBezTo>
                  <a:cubicBezTo>
                    <a:pt x="7117" y="3963"/>
                    <a:pt x="7133" y="3983"/>
                    <a:pt x="7162" y="4063"/>
                  </a:cubicBezTo>
                  <a:cubicBezTo>
                    <a:pt x="7113" y="4081"/>
                    <a:pt x="7058" y="3802"/>
                    <a:pt x="7049" y="3735"/>
                  </a:cubicBezTo>
                  <a:cubicBezTo>
                    <a:pt x="7040" y="3667"/>
                    <a:pt x="7015" y="3689"/>
                    <a:pt x="7000" y="3687"/>
                  </a:cubicBezTo>
                  <a:cubicBezTo>
                    <a:pt x="6986" y="3685"/>
                    <a:pt x="7009" y="3632"/>
                    <a:pt x="7016" y="3608"/>
                  </a:cubicBezTo>
                  <a:cubicBezTo>
                    <a:pt x="7023" y="3584"/>
                    <a:pt x="6970" y="3504"/>
                    <a:pt x="6951" y="3449"/>
                  </a:cubicBezTo>
                  <a:cubicBezTo>
                    <a:pt x="6976" y="3504"/>
                    <a:pt x="7003" y="3517"/>
                    <a:pt x="7019" y="3498"/>
                  </a:cubicBezTo>
                  <a:cubicBezTo>
                    <a:pt x="7034" y="3478"/>
                    <a:pt x="7045" y="3493"/>
                    <a:pt x="7073" y="3506"/>
                  </a:cubicBezTo>
                  <a:cubicBezTo>
                    <a:pt x="7093" y="3401"/>
                    <a:pt x="7029" y="3260"/>
                    <a:pt x="7000" y="3205"/>
                  </a:cubicBezTo>
                  <a:lnTo>
                    <a:pt x="7030" y="3227"/>
                  </a:lnTo>
                  <a:lnTo>
                    <a:pt x="7033" y="3154"/>
                  </a:lnTo>
                  <a:lnTo>
                    <a:pt x="7024" y="3134"/>
                  </a:lnTo>
                  <a:lnTo>
                    <a:pt x="6991" y="3188"/>
                  </a:lnTo>
                  <a:cubicBezTo>
                    <a:pt x="6969" y="3145"/>
                    <a:pt x="6976" y="3056"/>
                    <a:pt x="6962" y="3086"/>
                  </a:cubicBezTo>
                  <a:cubicBezTo>
                    <a:pt x="6947" y="3116"/>
                    <a:pt x="6926" y="3182"/>
                    <a:pt x="6921" y="3214"/>
                  </a:cubicBezTo>
                  <a:cubicBezTo>
                    <a:pt x="6916" y="3247"/>
                    <a:pt x="6869" y="3153"/>
                    <a:pt x="6880" y="3119"/>
                  </a:cubicBezTo>
                  <a:cubicBezTo>
                    <a:pt x="6943" y="2983"/>
                    <a:pt x="6827" y="2901"/>
                    <a:pt x="6794" y="2912"/>
                  </a:cubicBezTo>
                  <a:cubicBezTo>
                    <a:pt x="6761" y="2923"/>
                    <a:pt x="6775" y="2901"/>
                    <a:pt x="6782" y="2851"/>
                  </a:cubicBezTo>
                  <a:cubicBezTo>
                    <a:pt x="6755" y="2840"/>
                    <a:pt x="6720" y="2805"/>
                    <a:pt x="6733" y="2779"/>
                  </a:cubicBezTo>
                  <a:cubicBezTo>
                    <a:pt x="6746" y="2753"/>
                    <a:pt x="6750" y="2679"/>
                    <a:pt x="6736" y="2705"/>
                  </a:cubicBezTo>
                  <a:cubicBezTo>
                    <a:pt x="6721" y="2731"/>
                    <a:pt x="6692" y="2731"/>
                    <a:pt x="6669" y="2718"/>
                  </a:cubicBezTo>
                  <a:cubicBezTo>
                    <a:pt x="6646" y="2705"/>
                    <a:pt x="6614" y="2766"/>
                    <a:pt x="6591" y="2799"/>
                  </a:cubicBezTo>
                  <a:cubicBezTo>
                    <a:pt x="6568" y="2831"/>
                    <a:pt x="6548" y="2822"/>
                    <a:pt x="6517" y="2818"/>
                  </a:cubicBezTo>
                  <a:cubicBezTo>
                    <a:pt x="6487" y="2814"/>
                    <a:pt x="6478" y="2829"/>
                    <a:pt x="6463" y="2847"/>
                  </a:cubicBezTo>
                  <a:cubicBezTo>
                    <a:pt x="6449" y="2864"/>
                    <a:pt x="6437" y="2844"/>
                    <a:pt x="6422" y="2820"/>
                  </a:cubicBezTo>
                  <a:cubicBezTo>
                    <a:pt x="6408" y="2796"/>
                    <a:pt x="6404" y="2814"/>
                    <a:pt x="6401" y="2849"/>
                  </a:cubicBezTo>
                  <a:cubicBezTo>
                    <a:pt x="6397" y="2884"/>
                    <a:pt x="6386" y="2864"/>
                    <a:pt x="6354" y="2820"/>
                  </a:cubicBezTo>
                  <a:cubicBezTo>
                    <a:pt x="6295" y="2855"/>
                    <a:pt x="6206" y="2855"/>
                    <a:pt x="6179" y="2816"/>
                  </a:cubicBezTo>
                  <a:cubicBezTo>
                    <a:pt x="6153" y="2777"/>
                    <a:pt x="6110" y="2770"/>
                    <a:pt x="6088" y="2781"/>
                  </a:cubicBezTo>
                  <a:cubicBezTo>
                    <a:pt x="6067" y="2792"/>
                    <a:pt x="6063" y="2788"/>
                    <a:pt x="6047" y="2751"/>
                  </a:cubicBezTo>
                  <a:cubicBezTo>
                    <a:pt x="6031" y="2714"/>
                    <a:pt x="6024" y="2720"/>
                    <a:pt x="5988" y="2729"/>
                  </a:cubicBezTo>
                  <a:cubicBezTo>
                    <a:pt x="5946" y="2603"/>
                    <a:pt x="5908" y="2611"/>
                    <a:pt x="5886" y="2626"/>
                  </a:cubicBezTo>
                  <a:cubicBezTo>
                    <a:pt x="5864" y="2642"/>
                    <a:pt x="5852" y="2631"/>
                    <a:pt x="5846" y="2576"/>
                  </a:cubicBezTo>
                  <a:cubicBezTo>
                    <a:pt x="5839" y="2522"/>
                    <a:pt x="5822" y="2535"/>
                    <a:pt x="5794" y="2511"/>
                  </a:cubicBezTo>
                  <a:cubicBezTo>
                    <a:pt x="5844" y="2496"/>
                    <a:pt x="5871" y="2376"/>
                    <a:pt x="5871" y="2346"/>
                  </a:cubicBezTo>
                  <a:cubicBezTo>
                    <a:pt x="5871" y="2315"/>
                    <a:pt x="5892" y="2324"/>
                    <a:pt x="5918" y="2330"/>
                  </a:cubicBezTo>
                  <a:cubicBezTo>
                    <a:pt x="5927" y="2237"/>
                    <a:pt x="5991" y="2269"/>
                    <a:pt x="6060" y="2304"/>
                  </a:cubicBezTo>
                  <a:cubicBezTo>
                    <a:pt x="6159" y="2124"/>
                    <a:pt x="5986" y="1845"/>
                    <a:pt x="5983" y="1819"/>
                  </a:cubicBezTo>
                  <a:cubicBezTo>
                    <a:pt x="5979" y="1793"/>
                    <a:pt x="5961" y="1788"/>
                    <a:pt x="5918" y="1714"/>
                  </a:cubicBezTo>
                  <a:cubicBezTo>
                    <a:pt x="5876" y="1641"/>
                    <a:pt x="5842" y="1645"/>
                    <a:pt x="5830" y="1658"/>
                  </a:cubicBezTo>
                  <a:cubicBezTo>
                    <a:pt x="5818" y="1671"/>
                    <a:pt x="5807" y="1666"/>
                    <a:pt x="5799" y="1634"/>
                  </a:cubicBezTo>
                  <a:cubicBezTo>
                    <a:pt x="5792" y="1601"/>
                    <a:pt x="5782" y="1590"/>
                    <a:pt x="5779" y="1612"/>
                  </a:cubicBezTo>
                  <a:cubicBezTo>
                    <a:pt x="5775" y="1651"/>
                    <a:pt x="5786" y="1695"/>
                    <a:pt x="5801" y="1734"/>
                  </a:cubicBezTo>
                  <a:cubicBezTo>
                    <a:pt x="5815" y="1773"/>
                    <a:pt x="5697" y="1679"/>
                    <a:pt x="5658" y="1629"/>
                  </a:cubicBezTo>
                  <a:cubicBezTo>
                    <a:pt x="5620" y="1580"/>
                    <a:pt x="5599" y="1599"/>
                    <a:pt x="5581" y="1562"/>
                  </a:cubicBezTo>
                  <a:cubicBezTo>
                    <a:pt x="5563" y="1525"/>
                    <a:pt x="5563" y="1519"/>
                    <a:pt x="5536" y="1512"/>
                  </a:cubicBezTo>
                  <a:cubicBezTo>
                    <a:pt x="5509" y="1505"/>
                    <a:pt x="5434" y="1347"/>
                    <a:pt x="5407" y="1272"/>
                  </a:cubicBezTo>
                  <a:cubicBezTo>
                    <a:pt x="5380" y="1198"/>
                    <a:pt x="5318" y="1140"/>
                    <a:pt x="5260" y="1100"/>
                  </a:cubicBezTo>
                  <a:cubicBezTo>
                    <a:pt x="5242" y="1088"/>
                    <a:pt x="5224" y="1073"/>
                    <a:pt x="5206" y="1052"/>
                  </a:cubicBezTo>
                  <a:cubicBezTo>
                    <a:pt x="5168" y="1005"/>
                    <a:pt x="5133" y="929"/>
                    <a:pt x="5104" y="785"/>
                  </a:cubicBezTo>
                  <a:cubicBezTo>
                    <a:pt x="5061" y="574"/>
                    <a:pt x="4834" y="473"/>
                    <a:pt x="4801" y="469"/>
                  </a:cubicBezTo>
                  <a:cubicBezTo>
                    <a:pt x="4768" y="465"/>
                    <a:pt x="4743" y="593"/>
                    <a:pt x="4743" y="652"/>
                  </a:cubicBezTo>
                  <a:cubicBezTo>
                    <a:pt x="4743" y="711"/>
                    <a:pt x="4733" y="700"/>
                    <a:pt x="4710" y="696"/>
                  </a:cubicBezTo>
                  <a:cubicBezTo>
                    <a:pt x="4687" y="691"/>
                    <a:pt x="4689" y="687"/>
                    <a:pt x="4680" y="728"/>
                  </a:cubicBezTo>
                  <a:cubicBezTo>
                    <a:pt x="4670" y="769"/>
                    <a:pt x="4621" y="778"/>
                    <a:pt x="4608" y="754"/>
                  </a:cubicBezTo>
                  <a:cubicBezTo>
                    <a:pt x="4595" y="730"/>
                    <a:pt x="4562" y="748"/>
                    <a:pt x="4539" y="724"/>
                  </a:cubicBezTo>
                  <a:cubicBezTo>
                    <a:pt x="4516" y="700"/>
                    <a:pt x="4518" y="617"/>
                    <a:pt x="4530" y="615"/>
                  </a:cubicBezTo>
                  <a:cubicBezTo>
                    <a:pt x="4543" y="613"/>
                    <a:pt x="4567" y="567"/>
                    <a:pt x="4586" y="532"/>
                  </a:cubicBezTo>
                  <a:cubicBezTo>
                    <a:pt x="4606" y="497"/>
                    <a:pt x="4610" y="495"/>
                    <a:pt x="4582" y="443"/>
                  </a:cubicBezTo>
                  <a:cubicBezTo>
                    <a:pt x="4555" y="391"/>
                    <a:pt x="4582" y="284"/>
                    <a:pt x="4582" y="265"/>
                  </a:cubicBezTo>
                  <a:cubicBezTo>
                    <a:pt x="4582" y="245"/>
                    <a:pt x="4609" y="162"/>
                    <a:pt x="4620" y="121"/>
                  </a:cubicBezTo>
                  <a:cubicBezTo>
                    <a:pt x="4631" y="79"/>
                    <a:pt x="4608" y="73"/>
                    <a:pt x="4591" y="51"/>
                  </a:cubicBezTo>
                  <a:cubicBezTo>
                    <a:pt x="4574" y="29"/>
                    <a:pt x="4599" y="116"/>
                    <a:pt x="4591" y="125"/>
                  </a:cubicBezTo>
                  <a:cubicBezTo>
                    <a:pt x="4511" y="75"/>
                    <a:pt x="4473" y="131"/>
                    <a:pt x="4490" y="134"/>
                  </a:cubicBezTo>
                  <a:cubicBezTo>
                    <a:pt x="4507" y="136"/>
                    <a:pt x="4545" y="149"/>
                    <a:pt x="4575" y="184"/>
                  </a:cubicBezTo>
                  <a:cubicBezTo>
                    <a:pt x="4517" y="195"/>
                    <a:pt x="4479" y="269"/>
                    <a:pt x="4467" y="291"/>
                  </a:cubicBezTo>
                  <a:cubicBezTo>
                    <a:pt x="4455" y="312"/>
                    <a:pt x="4476" y="332"/>
                    <a:pt x="4493" y="343"/>
                  </a:cubicBezTo>
                  <a:cubicBezTo>
                    <a:pt x="4510" y="354"/>
                    <a:pt x="4493" y="384"/>
                    <a:pt x="4485" y="413"/>
                  </a:cubicBezTo>
                  <a:cubicBezTo>
                    <a:pt x="4478" y="441"/>
                    <a:pt x="4466" y="408"/>
                    <a:pt x="4455" y="375"/>
                  </a:cubicBezTo>
                  <a:cubicBezTo>
                    <a:pt x="4444" y="343"/>
                    <a:pt x="4401" y="358"/>
                    <a:pt x="4410" y="395"/>
                  </a:cubicBezTo>
                  <a:cubicBezTo>
                    <a:pt x="4419" y="432"/>
                    <a:pt x="4420" y="484"/>
                    <a:pt x="4421" y="513"/>
                  </a:cubicBezTo>
                  <a:cubicBezTo>
                    <a:pt x="4422" y="541"/>
                    <a:pt x="4413" y="541"/>
                    <a:pt x="4394" y="534"/>
                  </a:cubicBezTo>
                  <a:cubicBezTo>
                    <a:pt x="4376" y="528"/>
                    <a:pt x="4377" y="539"/>
                    <a:pt x="4395" y="560"/>
                  </a:cubicBezTo>
                  <a:cubicBezTo>
                    <a:pt x="4414" y="582"/>
                    <a:pt x="4422" y="589"/>
                    <a:pt x="4421" y="595"/>
                  </a:cubicBezTo>
                  <a:cubicBezTo>
                    <a:pt x="4252" y="665"/>
                    <a:pt x="4225" y="238"/>
                    <a:pt x="4224" y="182"/>
                  </a:cubicBezTo>
                  <a:cubicBezTo>
                    <a:pt x="4223" y="125"/>
                    <a:pt x="4240" y="93"/>
                    <a:pt x="4240" y="65"/>
                  </a:cubicBezTo>
                  <a:cubicBezTo>
                    <a:pt x="4240" y="57"/>
                    <a:pt x="4240" y="63"/>
                    <a:pt x="4239" y="63"/>
                  </a:cubicBezTo>
                  <a:lnTo>
                    <a:pt x="3900" y="63"/>
                  </a:lnTo>
                  <a:cubicBezTo>
                    <a:pt x="3894" y="63"/>
                    <a:pt x="3889" y="80"/>
                    <a:pt x="3884" y="85"/>
                  </a:cubicBezTo>
                  <a:cubicBezTo>
                    <a:pt x="3873" y="98"/>
                    <a:pt x="3864" y="63"/>
                    <a:pt x="3859" y="63"/>
                  </a:cubicBezTo>
                  <a:lnTo>
                    <a:pt x="3588" y="63"/>
                  </a:lnTo>
                  <a:cubicBezTo>
                    <a:pt x="3588" y="63"/>
                    <a:pt x="3588" y="24"/>
                    <a:pt x="3588" y="24"/>
                  </a:cubicBezTo>
                  <a:cubicBezTo>
                    <a:pt x="3568" y="79"/>
                    <a:pt x="3553" y="127"/>
                    <a:pt x="3483" y="203"/>
                  </a:cubicBezTo>
                  <a:cubicBezTo>
                    <a:pt x="3506" y="171"/>
                    <a:pt x="3520" y="63"/>
                    <a:pt x="3525" y="63"/>
                  </a:cubicBezTo>
                  <a:lnTo>
                    <a:pt x="3507" y="63"/>
                  </a:lnTo>
                  <a:cubicBezTo>
                    <a:pt x="3507" y="63"/>
                    <a:pt x="3506" y="36"/>
                    <a:pt x="3506" y="41"/>
                  </a:cubicBezTo>
                  <a:cubicBezTo>
                    <a:pt x="3503" y="81"/>
                    <a:pt x="3458" y="73"/>
                    <a:pt x="3470" y="65"/>
                  </a:cubicBezTo>
                  <a:cubicBezTo>
                    <a:pt x="3474" y="62"/>
                    <a:pt x="3477" y="63"/>
                    <a:pt x="3479" y="63"/>
                  </a:cubicBezTo>
                  <a:lnTo>
                    <a:pt x="3346" y="63"/>
                  </a:lnTo>
                  <a:cubicBezTo>
                    <a:pt x="3325" y="63"/>
                    <a:pt x="3308" y="69"/>
                    <a:pt x="3301" y="83"/>
                  </a:cubicBezTo>
                  <a:cubicBezTo>
                    <a:pt x="3282" y="119"/>
                    <a:pt x="3286" y="61"/>
                    <a:pt x="3293" y="22"/>
                  </a:cubicBezTo>
                  <a:cubicBezTo>
                    <a:pt x="3301" y="-17"/>
                    <a:pt x="3280" y="3"/>
                    <a:pt x="3268" y="26"/>
                  </a:cubicBezTo>
                  <a:cubicBezTo>
                    <a:pt x="3256" y="49"/>
                    <a:pt x="3224" y="53"/>
                    <a:pt x="3191" y="68"/>
                  </a:cubicBezTo>
                  <a:cubicBezTo>
                    <a:pt x="3158" y="83"/>
                    <a:pt x="3151" y="167"/>
                    <a:pt x="3154" y="211"/>
                  </a:cubicBezTo>
                  <a:cubicBezTo>
                    <a:pt x="3158" y="254"/>
                    <a:pt x="3179" y="222"/>
                    <a:pt x="3193" y="212"/>
                  </a:cubicBezTo>
                  <a:cubicBezTo>
                    <a:pt x="3206" y="202"/>
                    <a:pt x="3201" y="228"/>
                    <a:pt x="3200" y="265"/>
                  </a:cubicBezTo>
                  <a:cubicBezTo>
                    <a:pt x="3200" y="302"/>
                    <a:pt x="3165" y="278"/>
                    <a:pt x="3152" y="249"/>
                  </a:cubicBezTo>
                  <a:cubicBezTo>
                    <a:pt x="3139" y="219"/>
                    <a:pt x="3128" y="219"/>
                    <a:pt x="3113" y="218"/>
                  </a:cubicBezTo>
                  <a:cubicBezTo>
                    <a:pt x="3098" y="217"/>
                    <a:pt x="3078" y="196"/>
                    <a:pt x="3059" y="180"/>
                  </a:cubicBezTo>
                  <a:cubicBezTo>
                    <a:pt x="3058" y="215"/>
                    <a:pt x="3063" y="232"/>
                    <a:pt x="3097" y="318"/>
                  </a:cubicBezTo>
                  <a:cubicBezTo>
                    <a:pt x="3030" y="250"/>
                    <a:pt x="3034" y="169"/>
                    <a:pt x="3046" y="136"/>
                  </a:cubicBezTo>
                  <a:cubicBezTo>
                    <a:pt x="3058" y="103"/>
                    <a:pt x="3083" y="102"/>
                    <a:pt x="3089" y="102"/>
                  </a:cubicBezTo>
                  <a:cubicBezTo>
                    <a:pt x="3096" y="102"/>
                    <a:pt x="3112" y="63"/>
                    <a:pt x="3117" y="45"/>
                  </a:cubicBezTo>
                  <a:cubicBezTo>
                    <a:pt x="3122" y="26"/>
                    <a:pt x="3134" y="15"/>
                    <a:pt x="3145" y="34"/>
                  </a:cubicBezTo>
                  <a:cubicBezTo>
                    <a:pt x="3156" y="52"/>
                    <a:pt x="3165" y="104"/>
                    <a:pt x="3170" y="80"/>
                  </a:cubicBezTo>
                  <a:cubicBezTo>
                    <a:pt x="3174" y="65"/>
                    <a:pt x="3178" y="63"/>
                    <a:pt x="3185" y="63"/>
                  </a:cubicBezTo>
                  <a:lnTo>
                    <a:pt x="2904" y="63"/>
                  </a:lnTo>
                  <a:cubicBezTo>
                    <a:pt x="2907" y="63"/>
                    <a:pt x="2910" y="169"/>
                    <a:pt x="2906" y="195"/>
                  </a:cubicBezTo>
                  <a:cubicBezTo>
                    <a:pt x="2902" y="229"/>
                    <a:pt x="2886" y="159"/>
                    <a:pt x="2878" y="149"/>
                  </a:cubicBezTo>
                  <a:cubicBezTo>
                    <a:pt x="2870" y="139"/>
                    <a:pt x="2862" y="174"/>
                    <a:pt x="2865" y="135"/>
                  </a:cubicBezTo>
                  <a:cubicBezTo>
                    <a:pt x="2866" y="110"/>
                    <a:pt x="2866" y="63"/>
                    <a:pt x="2863" y="63"/>
                  </a:cubicBezTo>
                  <a:lnTo>
                    <a:pt x="2742" y="63"/>
                  </a:lnTo>
                  <a:cubicBezTo>
                    <a:pt x="2747" y="63"/>
                    <a:pt x="2752" y="110"/>
                    <a:pt x="2762" y="135"/>
                  </a:cubicBezTo>
                  <a:cubicBezTo>
                    <a:pt x="2743" y="128"/>
                    <a:pt x="2727" y="63"/>
                    <a:pt x="2715" y="63"/>
                  </a:cubicBezTo>
                  <a:lnTo>
                    <a:pt x="1658" y="63"/>
                  </a:lnTo>
                  <a:lnTo>
                    <a:pt x="12" y="4957"/>
                  </a:lnTo>
                  <a:cubicBezTo>
                    <a:pt x="12" y="4957"/>
                    <a:pt x="-9" y="4969"/>
                    <a:pt x="6" y="5030"/>
                  </a:cubicBezTo>
                  <a:close/>
                  <a:moveTo>
                    <a:pt x="6" y="503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0" name="AutoShape 1"/>
            <p:cNvSpPr>
              <a:spLocks/>
            </p:cNvSpPr>
            <p:nvPr/>
          </p:nvSpPr>
          <p:spPr bwMode="auto">
            <a:xfrm>
              <a:off x="2349500" y="1295400"/>
              <a:ext cx="7938" cy="6350"/>
            </a:xfrm>
            <a:custGeom>
              <a:avLst/>
              <a:gdLst/>
              <a:ahLst/>
              <a:cxnLst/>
              <a:rect l="0" t="0" r="r" b="b"/>
              <a:pathLst>
                <a:path w="20382" h="17209">
                  <a:moveTo>
                    <a:pt x="17921" y="13951"/>
                  </a:moveTo>
                  <a:cubicBezTo>
                    <a:pt x="20443" y="8335"/>
                    <a:pt x="21600" y="-327"/>
                    <a:pt x="18574" y="2353"/>
                  </a:cubicBezTo>
                  <a:cubicBezTo>
                    <a:pt x="15458" y="5065"/>
                    <a:pt x="7091" y="3980"/>
                    <a:pt x="5252" y="997"/>
                  </a:cubicBezTo>
                  <a:cubicBezTo>
                    <a:pt x="3412" y="-1986"/>
                    <a:pt x="0" y="2672"/>
                    <a:pt x="0" y="2672"/>
                  </a:cubicBezTo>
                  <a:cubicBezTo>
                    <a:pt x="297" y="8926"/>
                    <a:pt x="0" y="14956"/>
                    <a:pt x="5252" y="15658"/>
                  </a:cubicBezTo>
                  <a:cubicBezTo>
                    <a:pt x="10503" y="16312"/>
                    <a:pt x="15458" y="19614"/>
                    <a:pt x="17921" y="13951"/>
                  </a:cubicBezTo>
                  <a:close/>
                  <a:moveTo>
                    <a:pt x="17921" y="1395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1" name="AutoShape 2"/>
            <p:cNvSpPr>
              <a:spLocks/>
            </p:cNvSpPr>
            <p:nvPr/>
          </p:nvSpPr>
          <p:spPr bwMode="auto">
            <a:xfrm>
              <a:off x="2349500" y="1282700"/>
              <a:ext cx="6350" cy="12700"/>
            </a:xfrm>
            <a:custGeom>
              <a:avLst/>
              <a:gdLst/>
              <a:ahLst/>
              <a:cxnLst/>
              <a:rect l="0" t="0" r="r" b="b"/>
              <a:pathLst>
                <a:path w="15900" h="20876">
                  <a:moveTo>
                    <a:pt x="735" y="20423"/>
                  </a:moveTo>
                  <a:cubicBezTo>
                    <a:pt x="5020" y="21600"/>
                    <a:pt x="14298" y="20640"/>
                    <a:pt x="14298" y="15696"/>
                  </a:cubicBezTo>
                  <a:cubicBezTo>
                    <a:pt x="14298" y="10809"/>
                    <a:pt x="19203" y="6497"/>
                    <a:pt x="11845" y="0"/>
                  </a:cubicBezTo>
                  <a:cubicBezTo>
                    <a:pt x="5079" y="1073"/>
                    <a:pt x="-2397" y="5292"/>
                    <a:pt x="735" y="20423"/>
                  </a:cubicBezTo>
                  <a:close/>
                  <a:moveTo>
                    <a:pt x="735" y="2042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2" name="AutoShape 3"/>
            <p:cNvSpPr>
              <a:spLocks/>
            </p:cNvSpPr>
            <p:nvPr/>
          </p:nvSpPr>
          <p:spPr bwMode="auto">
            <a:xfrm>
              <a:off x="2362200" y="1244600"/>
              <a:ext cx="30163" cy="42863"/>
            </a:xfrm>
            <a:custGeom>
              <a:avLst/>
              <a:gdLst/>
              <a:ahLst/>
              <a:cxnLst/>
              <a:rect l="0" t="0" r="r" b="b"/>
              <a:pathLst>
                <a:path w="20834" h="20793">
                  <a:moveTo>
                    <a:pt x="7637" y="19064"/>
                  </a:moveTo>
                  <a:cubicBezTo>
                    <a:pt x="6144" y="19679"/>
                    <a:pt x="6144" y="20359"/>
                    <a:pt x="9809" y="20777"/>
                  </a:cubicBezTo>
                  <a:cubicBezTo>
                    <a:pt x="13492" y="21218"/>
                    <a:pt x="18382" y="12314"/>
                    <a:pt x="19867" y="11211"/>
                  </a:cubicBezTo>
                  <a:cubicBezTo>
                    <a:pt x="21360" y="10105"/>
                    <a:pt x="20052" y="8083"/>
                    <a:pt x="20756" y="5626"/>
                  </a:cubicBezTo>
                  <a:cubicBezTo>
                    <a:pt x="21444" y="1760"/>
                    <a:pt x="17409" y="592"/>
                    <a:pt x="14616" y="106"/>
                  </a:cubicBezTo>
                  <a:cubicBezTo>
                    <a:pt x="11839" y="-382"/>
                    <a:pt x="7268" y="839"/>
                    <a:pt x="6236" y="3172"/>
                  </a:cubicBezTo>
                  <a:lnTo>
                    <a:pt x="8845" y="4652"/>
                  </a:lnTo>
                  <a:cubicBezTo>
                    <a:pt x="8845" y="4652"/>
                    <a:pt x="7712" y="5073"/>
                    <a:pt x="6144" y="5020"/>
                  </a:cubicBezTo>
                  <a:cubicBezTo>
                    <a:pt x="4567" y="4955"/>
                    <a:pt x="4911" y="6056"/>
                    <a:pt x="5364" y="7342"/>
                  </a:cubicBezTo>
                  <a:cubicBezTo>
                    <a:pt x="5783" y="8639"/>
                    <a:pt x="4130" y="8327"/>
                    <a:pt x="2042" y="9184"/>
                  </a:cubicBezTo>
                  <a:cubicBezTo>
                    <a:pt x="-72" y="10049"/>
                    <a:pt x="-156" y="12070"/>
                    <a:pt x="104" y="13480"/>
                  </a:cubicBezTo>
                  <a:cubicBezTo>
                    <a:pt x="372" y="14889"/>
                    <a:pt x="2553" y="15013"/>
                    <a:pt x="3359" y="15013"/>
                  </a:cubicBezTo>
                  <a:cubicBezTo>
                    <a:pt x="4130" y="15013"/>
                    <a:pt x="5447" y="13915"/>
                    <a:pt x="5447" y="12688"/>
                  </a:cubicBezTo>
                  <a:cubicBezTo>
                    <a:pt x="5447" y="11464"/>
                    <a:pt x="6831" y="13430"/>
                    <a:pt x="6831" y="14100"/>
                  </a:cubicBezTo>
                  <a:cubicBezTo>
                    <a:pt x="6831" y="14768"/>
                    <a:pt x="7972" y="14156"/>
                    <a:pt x="10950" y="9984"/>
                  </a:cubicBezTo>
                  <a:cubicBezTo>
                    <a:pt x="13039" y="14645"/>
                    <a:pt x="8073" y="15689"/>
                    <a:pt x="6144" y="15992"/>
                  </a:cubicBezTo>
                  <a:cubicBezTo>
                    <a:pt x="4198" y="16295"/>
                    <a:pt x="4911" y="17219"/>
                    <a:pt x="6571" y="17528"/>
                  </a:cubicBezTo>
                  <a:cubicBezTo>
                    <a:pt x="8249" y="17840"/>
                    <a:pt x="9113" y="18455"/>
                    <a:pt x="7637" y="19064"/>
                  </a:cubicBezTo>
                  <a:close/>
                  <a:moveTo>
                    <a:pt x="7637" y="1906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3" name="AutoShape 4"/>
            <p:cNvSpPr>
              <a:spLocks/>
            </p:cNvSpPr>
            <p:nvPr/>
          </p:nvSpPr>
          <p:spPr bwMode="auto">
            <a:xfrm>
              <a:off x="2349500" y="1257300"/>
              <a:ext cx="6350" cy="15875"/>
            </a:xfrm>
            <a:custGeom>
              <a:avLst/>
              <a:gdLst/>
              <a:ahLst/>
              <a:cxnLst/>
              <a:rect l="0" t="0" r="r" b="b"/>
              <a:pathLst>
                <a:path w="14147" h="21600">
                  <a:moveTo>
                    <a:pt x="9767" y="0"/>
                  </a:moveTo>
                  <a:cubicBezTo>
                    <a:pt x="5480" y="1746"/>
                    <a:pt x="-746" y="5540"/>
                    <a:pt x="73" y="21600"/>
                  </a:cubicBezTo>
                  <a:cubicBezTo>
                    <a:pt x="8375" y="18809"/>
                    <a:pt x="20854" y="14990"/>
                    <a:pt x="9767" y="0"/>
                  </a:cubicBezTo>
                  <a:close/>
                  <a:moveTo>
                    <a:pt x="9767"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5" name="AutoShape 5"/>
            <p:cNvSpPr>
              <a:spLocks/>
            </p:cNvSpPr>
            <p:nvPr/>
          </p:nvSpPr>
          <p:spPr bwMode="auto">
            <a:xfrm>
              <a:off x="2298700" y="1257300"/>
              <a:ext cx="6350" cy="33338"/>
            </a:xfrm>
            <a:custGeom>
              <a:avLst/>
              <a:gdLst/>
              <a:ahLst/>
              <a:cxnLst/>
              <a:rect l="0" t="0" r="r" b="b"/>
              <a:pathLst>
                <a:path w="13937" h="21600">
                  <a:moveTo>
                    <a:pt x="13271" y="5167"/>
                  </a:moveTo>
                  <a:cubicBezTo>
                    <a:pt x="11679" y="4267"/>
                    <a:pt x="13271" y="466"/>
                    <a:pt x="13271" y="466"/>
                  </a:cubicBezTo>
                  <a:lnTo>
                    <a:pt x="5931" y="0"/>
                  </a:lnTo>
                  <a:cubicBezTo>
                    <a:pt x="647" y="2514"/>
                    <a:pt x="-6737" y="16576"/>
                    <a:pt x="12365" y="21600"/>
                  </a:cubicBezTo>
                  <a:cubicBezTo>
                    <a:pt x="13271" y="19738"/>
                    <a:pt x="14863" y="18520"/>
                    <a:pt x="11923" y="16491"/>
                  </a:cubicBezTo>
                  <a:cubicBezTo>
                    <a:pt x="8938" y="14462"/>
                    <a:pt x="10530" y="10338"/>
                    <a:pt x="11923" y="8558"/>
                  </a:cubicBezTo>
                  <a:cubicBezTo>
                    <a:pt x="13271" y="6800"/>
                    <a:pt x="14863" y="6056"/>
                    <a:pt x="13271" y="5167"/>
                  </a:cubicBezTo>
                  <a:close/>
                  <a:moveTo>
                    <a:pt x="13271" y="516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6" name="AutoShape 6"/>
            <p:cNvSpPr>
              <a:spLocks/>
            </p:cNvSpPr>
            <p:nvPr/>
          </p:nvSpPr>
          <p:spPr bwMode="auto">
            <a:xfrm>
              <a:off x="2298700" y="1244600"/>
              <a:ext cx="4763" cy="6350"/>
            </a:xfrm>
            <a:custGeom>
              <a:avLst/>
              <a:gdLst/>
              <a:ahLst/>
              <a:cxnLst/>
              <a:rect l="0" t="0" r="r" b="b"/>
              <a:pathLst>
                <a:path w="21600" h="21600">
                  <a:moveTo>
                    <a:pt x="21117" y="0"/>
                  </a:moveTo>
                  <a:lnTo>
                    <a:pt x="1932" y="871"/>
                  </a:lnTo>
                  <a:lnTo>
                    <a:pt x="0" y="21600"/>
                  </a:lnTo>
                  <a:lnTo>
                    <a:pt x="21600" y="20729"/>
                  </a:lnTo>
                  <a:cubicBezTo>
                    <a:pt x="21600" y="20729"/>
                    <a:pt x="21117" y="0"/>
                    <a:pt x="21117" y="0"/>
                  </a:cubicBezTo>
                  <a:close/>
                  <a:moveTo>
                    <a:pt x="21117"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7" name="AutoShape 7"/>
            <p:cNvSpPr>
              <a:spLocks/>
            </p:cNvSpPr>
            <p:nvPr/>
          </p:nvSpPr>
          <p:spPr bwMode="auto">
            <a:xfrm>
              <a:off x="2311400" y="1181100"/>
              <a:ext cx="34925" cy="112713"/>
            </a:xfrm>
            <a:custGeom>
              <a:avLst/>
              <a:gdLst/>
              <a:ahLst/>
              <a:cxnLst/>
              <a:rect l="0" t="0" r="r" b="b"/>
              <a:pathLst>
                <a:path w="19451" h="21385">
                  <a:moveTo>
                    <a:pt x="15794" y="10892"/>
                  </a:moveTo>
                  <a:cubicBezTo>
                    <a:pt x="16563" y="11233"/>
                    <a:pt x="19444" y="12878"/>
                    <a:pt x="19444" y="12878"/>
                  </a:cubicBezTo>
                  <a:cubicBezTo>
                    <a:pt x="19444" y="12878"/>
                    <a:pt x="18817" y="11679"/>
                    <a:pt x="18952" y="11233"/>
                  </a:cubicBezTo>
                  <a:cubicBezTo>
                    <a:pt x="19093" y="10791"/>
                    <a:pt x="18122" y="9812"/>
                    <a:pt x="18466" y="9251"/>
                  </a:cubicBezTo>
                  <a:cubicBezTo>
                    <a:pt x="18817" y="8685"/>
                    <a:pt x="19168" y="5966"/>
                    <a:pt x="13122" y="4222"/>
                  </a:cubicBezTo>
                  <a:cubicBezTo>
                    <a:pt x="15166" y="2775"/>
                    <a:pt x="15645" y="663"/>
                    <a:pt x="13324" y="1035"/>
                  </a:cubicBezTo>
                  <a:cubicBezTo>
                    <a:pt x="11009" y="1404"/>
                    <a:pt x="11077" y="1156"/>
                    <a:pt x="10456" y="546"/>
                  </a:cubicBezTo>
                  <a:cubicBezTo>
                    <a:pt x="9815" y="-72"/>
                    <a:pt x="7001" y="-215"/>
                    <a:pt x="6502" y="373"/>
                  </a:cubicBezTo>
                  <a:cubicBezTo>
                    <a:pt x="6016" y="964"/>
                    <a:pt x="6016" y="1328"/>
                    <a:pt x="7001" y="1501"/>
                  </a:cubicBezTo>
                  <a:cubicBezTo>
                    <a:pt x="7973" y="1671"/>
                    <a:pt x="10456" y="2533"/>
                    <a:pt x="8904" y="4171"/>
                  </a:cubicBezTo>
                  <a:cubicBezTo>
                    <a:pt x="7764" y="5060"/>
                    <a:pt x="7204" y="5253"/>
                    <a:pt x="7703" y="5740"/>
                  </a:cubicBezTo>
                  <a:cubicBezTo>
                    <a:pt x="8189" y="6235"/>
                    <a:pt x="7912" y="6550"/>
                    <a:pt x="6704" y="6698"/>
                  </a:cubicBezTo>
                  <a:cubicBezTo>
                    <a:pt x="5523" y="6842"/>
                    <a:pt x="2770" y="7311"/>
                    <a:pt x="1994" y="7341"/>
                  </a:cubicBezTo>
                  <a:cubicBezTo>
                    <a:pt x="1502" y="8173"/>
                    <a:pt x="1502" y="9029"/>
                    <a:pt x="8540" y="8762"/>
                  </a:cubicBezTo>
                  <a:cubicBezTo>
                    <a:pt x="2986" y="9251"/>
                    <a:pt x="2770" y="10626"/>
                    <a:pt x="4329" y="11679"/>
                  </a:cubicBezTo>
                  <a:cubicBezTo>
                    <a:pt x="1724" y="11015"/>
                    <a:pt x="1016" y="11112"/>
                    <a:pt x="523" y="11431"/>
                  </a:cubicBezTo>
                  <a:cubicBezTo>
                    <a:pt x="31" y="11750"/>
                    <a:pt x="-327" y="12264"/>
                    <a:pt x="463" y="12336"/>
                  </a:cubicBezTo>
                  <a:cubicBezTo>
                    <a:pt x="1232" y="12414"/>
                    <a:pt x="5739" y="12951"/>
                    <a:pt x="5449" y="13223"/>
                  </a:cubicBezTo>
                  <a:cubicBezTo>
                    <a:pt x="5173" y="13491"/>
                    <a:pt x="5098" y="14595"/>
                    <a:pt x="5942" y="14228"/>
                  </a:cubicBezTo>
                  <a:cubicBezTo>
                    <a:pt x="6779" y="13860"/>
                    <a:pt x="8466" y="13491"/>
                    <a:pt x="8756" y="14198"/>
                  </a:cubicBezTo>
                  <a:cubicBezTo>
                    <a:pt x="9039" y="14915"/>
                    <a:pt x="8466" y="15573"/>
                    <a:pt x="8121" y="16090"/>
                  </a:cubicBezTo>
                  <a:cubicBezTo>
                    <a:pt x="7764" y="16608"/>
                    <a:pt x="7973" y="18128"/>
                    <a:pt x="9680" y="18637"/>
                  </a:cubicBezTo>
                  <a:cubicBezTo>
                    <a:pt x="7973" y="19623"/>
                    <a:pt x="6934" y="20625"/>
                    <a:pt x="12777" y="21385"/>
                  </a:cubicBezTo>
                  <a:cubicBezTo>
                    <a:pt x="13594" y="21044"/>
                    <a:pt x="15085" y="20578"/>
                    <a:pt x="14809" y="20186"/>
                  </a:cubicBezTo>
                  <a:cubicBezTo>
                    <a:pt x="14525" y="19793"/>
                    <a:pt x="13817" y="19551"/>
                    <a:pt x="15011" y="19154"/>
                  </a:cubicBezTo>
                  <a:cubicBezTo>
                    <a:pt x="16212" y="18761"/>
                    <a:pt x="17211" y="18148"/>
                    <a:pt x="15794" y="18228"/>
                  </a:cubicBezTo>
                  <a:cubicBezTo>
                    <a:pt x="14390" y="18298"/>
                    <a:pt x="14451" y="17363"/>
                    <a:pt x="16502" y="17068"/>
                  </a:cubicBezTo>
                  <a:cubicBezTo>
                    <a:pt x="18527" y="16775"/>
                    <a:pt x="19370" y="16948"/>
                    <a:pt x="19444" y="16290"/>
                  </a:cubicBezTo>
                  <a:cubicBezTo>
                    <a:pt x="19519" y="15624"/>
                    <a:pt x="18891" y="15624"/>
                    <a:pt x="18054" y="15818"/>
                  </a:cubicBezTo>
                  <a:cubicBezTo>
                    <a:pt x="17211" y="16017"/>
                    <a:pt x="21273" y="14054"/>
                    <a:pt x="14876" y="12903"/>
                  </a:cubicBezTo>
                  <a:cubicBezTo>
                    <a:pt x="17049" y="12931"/>
                    <a:pt x="17474" y="12735"/>
                    <a:pt x="16988" y="12361"/>
                  </a:cubicBezTo>
                  <a:cubicBezTo>
                    <a:pt x="16502" y="11997"/>
                    <a:pt x="15443" y="11796"/>
                    <a:pt x="14309" y="11824"/>
                  </a:cubicBezTo>
                  <a:cubicBezTo>
                    <a:pt x="13189" y="11850"/>
                    <a:pt x="13047" y="11726"/>
                    <a:pt x="13594" y="11307"/>
                  </a:cubicBezTo>
                  <a:cubicBezTo>
                    <a:pt x="14167" y="10892"/>
                    <a:pt x="15011" y="10547"/>
                    <a:pt x="15794" y="10892"/>
                  </a:cubicBezTo>
                  <a:close/>
                  <a:moveTo>
                    <a:pt x="15794" y="1089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8" name="AutoShape 8"/>
            <p:cNvSpPr>
              <a:spLocks/>
            </p:cNvSpPr>
            <p:nvPr/>
          </p:nvSpPr>
          <p:spPr bwMode="auto">
            <a:xfrm>
              <a:off x="2298700" y="1193800"/>
              <a:ext cx="17463" cy="9525"/>
            </a:xfrm>
            <a:custGeom>
              <a:avLst/>
              <a:gdLst/>
              <a:ahLst/>
              <a:cxnLst/>
              <a:rect l="0" t="0" r="r" b="b"/>
              <a:pathLst>
                <a:path w="18751" h="19676">
                  <a:moveTo>
                    <a:pt x="0" y="18154"/>
                  </a:moveTo>
                  <a:cubicBezTo>
                    <a:pt x="4190" y="20204"/>
                    <a:pt x="8379" y="20409"/>
                    <a:pt x="9558" y="17370"/>
                  </a:cubicBezTo>
                  <a:cubicBezTo>
                    <a:pt x="10750" y="14415"/>
                    <a:pt x="11264" y="13884"/>
                    <a:pt x="13497" y="15911"/>
                  </a:cubicBezTo>
                  <a:cubicBezTo>
                    <a:pt x="15717" y="17949"/>
                    <a:pt x="17410" y="16405"/>
                    <a:pt x="17410" y="16405"/>
                  </a:cubicBezTo>
                  <a:cubicBezTo>
                    <a:pt x="17410" y="16405"/>
                    <a:pt x="21600" y="4839"/>
                    <a:pt x="15165" y="15"/>
                  </a:cubicBezTo>
                  <a:cubicBezTo>
                    <a:pt x="15165" y="15"/>
                    <a:pt x="2885" y="-1191"/>
                    <a:pt x="0" y="18154"/>
                  </a:cubicBezTo>
                  <a:close/>
                  <a:moveTo>
                    <a:pt x="0" y="1815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9" name="AutoShape 9"/>
            <p:cNvSpPr>
              <a:spLocks/>
            </p:cNvSpPr>
            <p:nvPr/>
          </p:nvSpPr>
          <p:spPr bwMode="auto">
            <a:xfrm>
              <a:off x="2362200" y="1193800"/>
              <a:ext cx="9525" cy="22225"/>
            </a:xfrm>
            <a:custGeom>
              <a:avLst/>
              <a:gdLst/>
              <a:ahLst/>
              <a:cxnLst/>
              <a:rect l="0" t="0" r="r" b="b"/>
              <a:pathLst>
                <a:path w="16393" h="21600">
                  <a:moveTo>
                    <a:pt x="11861" y="21600"/>
                  </a:moveTo>
                  <a:cubicBezTo>
                    <a:pt x="19075" y="17987"/>
                    <a:pt x="16312" y="11330"/>
                    <a:pt x="12918" y="9668"/>
                  </a:cubicBezTo>
                  <a:cubicBezTo>
                    <a:pt x="9525" y="7978"/>
                    <a:pt x="7229" y="3132"/>
                    <a:pt x="6822" y="0"/>
                  </a:cubicBezTo>
                  <a:cubicBezTo>
                    <a:pt x="6822" y="0"/>
                    <a:pt x="4242" y="2912"/>
                    <a:pt x="889" y="8696"/>
                  </a:cubicBezTo>
                  <a:cubicBezTo>
                    <a:pt x="-2525" y="14479"/>
                    <a:pt x="4485" y="18590"/>
                    <a:pt x="11861" y="21600"/>
                  </a:cubicBezTo>
                  <a:close/>
                  <a:moveTo>
                    <a:pt x="11861"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0" name="AutoShape 10"/>
            <p:cNvSpPr>
              <a:spLocks/>
            </p:cNvSpPr>
            <p:nvPr/>
          </p:nvSpPr>
          <p:spPr bwMode="auto">
            <a:xfrm>
              <a:off x="2349500" y="1206500"/>
              <a:ext cx="17463" cy="26988"/>
            </a:xfrm>
            <a:custGeom>
              <a:avLst/>
              <a:gdLst/>
              <a:ahLst/>
              <a:cxnLst/>
              <a:rect l="0" t="0" r="r" b="b"/>
              <a:pathLst>
                <a:path w="19136" h="19611">
                  <a:moveTo>
                    <a:pt x="9650" y="19484"/>
                  </a:moveTo>
                  <a:cubicBezTo>
                    <a:pt x="12280" y="18400"/>
                    <a:pt x="20917" y="15687"/>
                    <a:pt x="18808" y="12804"/>
                  </a:cubicBezTo>
                  <a:cubicBezTo>
                    <a:pt x="16752" y="9896"/>
                    <a:pt x="14349" y="6285"/>
                    <a:pt x="12974" y="5747"/>
                  </a:cubicBezTo>
                  <a:cubicBezTo>
                    <a:pt x="15337" y="2050"/>
                    <a:pt x="15884" y="-1028"/>
                    <a:pt x="13668" y="324"/>
                  </a:cubicBezTo>
                  <a:cubicBezTo>
                    <a:pt x="8916" y="788"/>
                    <a:pt x="2935" y="1772"/>
                    <a:pt x="1133" y="3857"/>
                  </a:cubicBezTo>
                  <a:cubicBezTo>
                    <a:pt x="-683" y="5921"/>
                    <a:pt x="-109" y="7104"/>
                    <a:pt x="1400" y="7915"/>
                  </a:cubicBezTo>
                  <a:cubicBezTo>
                    <a:pt x="2935" y="8721"/>
                    <a:pt x="4897" y="9627"/>
                    <a:pt x="5191" y="11972"/>
                  </a:cubicBezTo>
                  <a:cubicBezTo>
                    <a:pt x="5445" y="14339"/>
                    <a:pt x="6953" y="20572"/>
                    <a:pt x="9650" y="19484"/>
                  </a:cubicBezTo>
                  <a:close/>
                  <a:moveTo>
                    <a:pt x="9650" y="1948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1" name="AutoShape 11"/>
            <p:cNvSpPr>
              <a:spLocks/>
            </p:cNvSpPr>
            <p:nvPr/>
          </p:nvSpPr>
          <p:spPr bwMode="auto">
            <a:xfrm>
              <a:off x="2336800" y="1193800"/>
              <a:ext cx="9525" cy="12700"/>
            </a:xfrm>
            <a:custGeom>
              <a:avLst/>
              <a:gdLst/>
              <a:ahLst/>
              <a:cxnLst/>
              <a:rect l="0" t="0" r="r" b="b"/>
              <a:pathLst>
                <a:path w="20300" h="18786">
                  <a:moveTo>
                    <a:pt x="186" y="4393"/>
                  </a:moveTo>
                  <a:cubicBezTo>
                    <a:pt x="-1300" y="10273"/>
                    <a:pt x="6481" y="20132"/>
                    <a:pt x="10592" y="18633"/>
                  </a:cubicBezTo>
                  <a:cubicBezTo>
                    <a:pt x="14679" y="17097"/>
                    <a:pt x="20300" y="15189"/>
                    <a:pt x="20300" y="11227"/>
                  </a:cubicBezTo>
                  <a:cubicBezTo>
                    <a:pt x="20300" y="7237"/>
                    <a:pt x="20045" y="2303"/>
                    <a:pt x="20045" y="2303"/>
                  </a:cubicBezTo>
                  <a:cubicBezTo>
                    <a:pt x="14238" y="-714"/>
                    <a:pt x="1626" y="-1468"/>
                    <a:pt x="186" y="4393"/>
                  </a:cubicBezTo>
                  <a:close/>
                  <a:moveTo>
                    <a:pt x="186" y="439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2" name="AutoShape 12"/>
            <p:cNvSpPr>
              <a:spLocks/>
            </p:cNvSpPr>
            <p:nvPr/>
          </p:nvSpPr>
          <p:spPr bwMode="auto">
            <a:xfrm>
              <a:off x="2349500" y="1168400"/>
              <a:ext cx="11113" cy="17463"/>
            </a:xfrm>
            <a:custGeom>
              <a:avLst/>
              <a:gdLst/>
              <a:ahLst/>
              <a:cxnLst/>
              <a:rect l="0" t="0" r="r" b="b"/>
              <a:pathLst>
                <a:path w="19304" h="18855">
                  <a:moveTo>
                    <a:pt x="19175" y="13482"/>
                  </a:moveTo>
                  <a:cubicBezTo>
                    <a:pt x="17976" y="12657"/>
                    <a:pt x="15965" y="5721"/>
                    <a:pt x="16158" y="2544"/>
                  </a:cubicBezTo>
                  <a:cubicBezTo>
                    <a:pt x="16158" y="2544"/>
                    <a:pt x="14360" y="1342"/>
                    <a:pt x="8926" y="0"/>
                  </a:cubicBezTo>
                  <a:cubicBezTo>
                    <a:pt x="9158" y="3740"/>
                    <a:pt x="5677" y="8675"/>
                    <a:pt x="2274" y="11193"/>
                  </a:cubicBezTo>
                  <a:cubicBezTo>
                    <a:pt x="-1168" y="13712"/>
                    <a:pt x="-375" y="14651"/>
                    <a:pt x="2467" y="17739"/>
                  </a:cubicBezTo>
                  <a:cubicBezTo>
                    <a:pt x="12330" y="21600"/>
                    <a:pt x="20432" y="14268"/>
                    <a:pt x="19175" y="13482"/>
                  </a:cubicBezTo>
                  <a:close/>
                  <a:moveTo>
                    <a:pt x="19175" y="1348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3" name="AutoShape 13"/>
            <p:cNvSpPr>
              <a:spLocks/>
            </p:cNvSpPr>
            <p:nvPr/>
          </p:nvSpPr>
          <p:spPr bwMode="auto">
            <a:xfrm>
              <a:off x="2324100" y="1143000"/>
              <a:ext cx="30163" cy="42863"/>
            </a:xfrm>
            <a:custGeom>
              <a:avLst/>
              <a:gdLst/>
              <a:ahLst/>
              <a:cxnLst/>
              <a:rect l="0" t="0" r="r" b="b"/>
              <a:pathLst>
                <a:path w="20681" h="21524">
                  <a:moveTo>
                    <a:pt x="18513" y="7484"/>
                  </a:moveTo>
                  <a:cubicBezTo>
                    <a:pt x="16466" y="6853"/>
                    <a:pt x="6357" y="1018"/>
                    <a:pt x="4910" y="0"/>
                  </a:cubicBezTo>
                  <a:cubicBezTo>
                    <a:pt x="4910" y="0"/>
                    <a:pt x="2420" y="2747"/>
                    <a:pt x="3612" y="4734"/>
                  </a:cubicBezTo>
                  <a:cubicBezTo>
                    <a:pt x="4803" y="6733"/>
                    <a:pt x="2675" y="14617"/>
                    <a:pt x="1384" y="15835"/>
                  </a:cubicBezTo>
                  <a:cubicBezTo>
                    <a:pt x="86" y="17054"/>
                    <a:pt x="-161" y="17493"/>
                    <a:pt x="86" y="19554"/>
                  </a:cubicBezTo>
                  <a:cubicBezTo>
                    <a:pt x="357" y="21600"/>
                    <a:pt x="6603" y="21600"/>
                    <a:pt x="9875" y="21483"/>
                  </a:cubicBezTo>
                  <a:cubicBezTo>
                    <a:pt x="13121" y="21348"/>
                    <a:pt x="13121" y="16534"/>
                    <a:pt x="11486" y="12107"/>
                  </a:cubicBezTo>
                  <a:cubicBezTo>
                    <a:pt x="12003" y="12492"/>
                    <a:pt x="13540" y="14417"/>
                    <a:pt x="13902" y="16734"/>
                  </a:cubicBezTo>
                  <a:cubicBezTo>
                    <a:pt x="14239" y="19047"/>
                    <a:pt x="15776" y="18204"/>
                    <a:pt x="16894" y="17441"/>
                  </a:cubicBezTo>
                  <a:cubicBezTo>
                    <a:pt x="18003" y="16672"/>
                    <a:pt x="18365" y="13787"/>
                    <a:pt x="19894" y="12492"/>
                  </a:cubicBezTo>
                  <a:cubicBezTo>
                    <a:pt x="21439" y="11215"/>
                    <a:pt x="20568" y="8142"/>
                    <a:pt x="18513" y="7484"/>
                  </a:cubicBezTo>
                  <a:close/>
                  <a:moveTo>
                    <a:pt x="18513" y="748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4" name="AutoShape 14"/>
            <p:cNvSpPr>
              <a:spLocks/>
            </p:cNvSpPr>
            <p:nvPr/>
          </p:nvSpPr>
          <p:spPr bwMode="auto">
            <a:xfrm>
              <a:off x="2298700" y="1143000"/>
              <a:ext cx="30163" cy="52388"/>
            </a:xfrm>
            <a:custGeom>
              <a:avLst/>
              <a:gdLst/>
              <a:ahLst/>
              <a:cxnLst/>
              <a:rect l="0" t="0" r="r" b="b"/>
              <a:pathLst>
                <a:path w="19181" h="20728">
                  <a:moveTo>
                    <a:pt x="4428" y="18608"/>
                  </a:moveTo>
                  <a:cubicBezTo>
                    <a:pt x="3555" y="19569"/>
                    <a:pt x="8447" y="18103"/>
                    <a:pt x="8540" y="17436"/>
                  </a:cubicBezTo>
                  <a:cubicBezTo>
                    <a:pt x="7736" y="15208"/>
                    <a:pt x="8764" y="14556"/>
                    <a:pt x="12334" y="13489"/>
                  </a:cubicBezTo>
                  <a:cubicBezTo>
                    <a:pt x="12164" y="12730"/>
                    <a:pt x="13617" y="10485"/>
                    <a:pt x="13941" y="9838"/>
                  </a:cubicBezTo>
                  <a:cubicBezTo>
                    <a:pt x="14266" y="9169"/>
                    <a:pt x="15309" y="9023"/>
                    <a:pt x="17976" y="10288"/>
                  </a:cubicBezTo>
                  <a:cubicBezTo>
                    <a:pt x="17643" y="9330"/>
                    <a:pt x="19181" y="6085"/>
                    <a:pt x="19181" y="6085"/>
                  </a:cubicBezTo>
                  <a:cubicBezTo>
                    <a:pt x="19181" y="6085"/>
                    <a:pt x="18285" y="6129"/>
                    <a:pt x="12813" y="7287"/>
                  </a:cubicBezTo>
                  <a:cubicBezTo>
                    <a:pt x="21600" y="4414"/>
                    <a:pt x="15309" y="708"/>
                    <a:pt x="12164" y="0"/>
                  </a:cubicBezTo>
                  <a:lnTo>
                    <a:pt x="10387" y="2323"/>
                  </a:lnTo>
                  <a:cubicBezTo>
                    <a:pt x="10387" y="2323"/>
                    <a:pt x="9189" y="2885"/>
                    <a:pt x="7496" y="3393"/>
                  </a:cubicBezTo>
                  <a:cubicBezTo>
                    <a:pt x="5804" y="3891"/>
                    <a:pt x="8207" y="5013"/>
                    <a:pt x="8872" y="5575"/>
                  </a:cubicBezTo>
                  <a:cubicBezTo>
                    <a:pt x="9498" y="6129"/>
                    <a:pt x="8377" y="6431"/>
                    <a:pt x="5727" y="7654"/>
                  </a:cubicBezTo>
                  <a:cubicBezTo>
                    <a:pt x="9189" y="9116"/>
                    <a:pt x="8941" y="10852"/>
                    <a:pt x="8540" y="12171"/>
                  </a:cubicBezTo>
                  <a:cubicBezTo>
                    <a:pt x="3462" y="9228"/>
                    <a:pt x="0" y="19467"/>
                    <a:pt x="0" y="20530"/>
                  </a:cubicBezTo>
                  <a:cubicBezTo>
                    <a:pt x="0" y="21600"/>
                    <a:pt x="3377" y="18049"/>
                    <a:pt x="4274" y="16884"/>
                  </a:cubicBezTo>
                  <a:cubicBezTo>
                    <a:pt x="5162" y="15707"/>
                    <a:pt x="5309" y="17643"/>
                    <a:pt x="4428" y="18608"/>
                  </a:cubicBezTo>
                  <a:close/>
                  <a:moveTo>
                    <a:pt x="4428" y="1860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5" name="AutoShape 15"/>
            <p:cNvSpPr>
              <a:spLocks/>
            </p:cNvSpPr>
            <p:nvPr/>
          </p:nvSpPr>
          <p:spPr bwMode="auto">
            <a:xfrm>
              <a:off x="2311400" y="1054100"/>
              <a:ext cx="39688" cy="80963"/>
            </a:xfrm>
            <a:custGeom>
              <a:avLst/>
              <a:gdLst/>
              <a:ahLst/>
              <a:cxnLst/>
              <a:rect l="0" t="0" r="r" b="b"/>
              <a:pathLst>
                <a:path w="21393" h="20540">
                  <a:moveTo>
                    <a:pt x="13800" y="158"/>
                  </a:moveTo>
                  <a:cubicBezTo>
                    <a:pt x="13438" y="-665"/>
                    <a:pt x="11238" y="1923"/>
                    <a:pt x="11054" y="3471"/>
                  </a:cubicBezTo>
                  <a:cubicBezTo>
                    <a:pt x="10863" y="5026"/>
                    <a:pt x="9862" y="7912"/>
                    <a:pt x="8038" y="9210"/>
                  </a:cubicBezTo>
                  <a:cubicBezTo>
                    <a:pt x="6201" y="10499"/>
                    <a:pt x="6385" y="10930"/>
                    <a:pt x="6201" y="12443"/>
                  </a:cubicBezTo>
                  <a:cubicBezTo>
                    <a:pt x="6016" y="13949"/>
                    <a:pt x="6016" y="15765"/>
                    <a:pt x="7583" y="16886"/>
                  </a:cubicBezTo>
                  <a:cubicBezTo>
                    <a:pt x="9144" y="18006"/>
                    <a:pt x="6471" y="16714"/>
                    <a:pt x="5647" y="16064"/>
                  </a:cubicBezTo>
                  <a:cubicBezTo>
                    <a:pt x="4824" y="15419"/>
                    <a:pt x="5733" y="17013"/>
                    <a:pt x="4278" y="17393"/>
                  </a:cubicBezTo>
                  <a:cubicBezTo>
                    <a:pt x="1999" y="17700"/>
                    <a:pt x="340" y="18866"/>
                    <a:pt x="70" y="19344"/>
                  </a:cubicBezTo>
                  <a:cubicBezTo>
                    <a:pt x="-207" y="19815"/>
                    <a:pt x="340" y="19899"/>
                    <a:pt x="1716" y="20414"/>
                  </a:cubicBezTo>
                  <a:cubicBezTo>
                    <a:pt x="3092" y="20935"/>
                    <a:pt x="8203" y="19687"/>
                    <a:pt x="8769" y="19470"/>
                  </a:cubicBezTo>
                  <a:cubicBezTo>
                    <a:pt x="9309" y="19257"/>
                    <a:pt x="10224" y="18392"/>
                    <a:pt x="10316" y="18136"/>
                  </a:cubicBezTo>
                  <a:cubicBezTo>
                    <a:pt x="10415" y="17874"/>
                    <a:pt x="12977" y="18569"/>
                    <a:pt x="13438" y="18910"/>
                  </a:cubicBezTo>
                  <a:cubicBezTo>
                    <a:pt x="13892" y="19257"/>
                    <a:pt x="15341" y="18172"/>
                    <a:pt x="15809" y="17660"/>
                  </a:cubicBezTo>
                  <a:cubicBezTo>
                    <a:pt x="16270" y="17142"/>
                    <a:pt x="13069" y="16019"/>
                    <a:pt x="13069" y="16019"/>
                  </a:cubicBezTo>
                  <a:cubicBezTo>
                    <a:pt x="13069" y="16019"/>
                    <a:pt x="14063" y="15765"/>
                    <a:pt x="15532" y="16536"/>
                  </a:cubicBezTo>
                  <a:cubicBezTo>
                    <a:pt x="17001" y="17316"/>
                    <a:pt x="17376" y="14945"/>
                    <a:pt x="16829" y="11885"/>
                  </a:cubicBezTo>
                  <a:cubicBezTo>
                    <a:pt x="16270" y="8819"/>
                    <a:pt x="16362" y="8517"/>
                    <a:pt x="17738" y="7270"/>
                  </a:cubicBezTo>
                  <a:cubicBezTo>
                    <a:pt x="19101" y="6017"/>
                    <a:pt x="20306" y="7355"/>
                    <a:pt x="19292" y="8698"/>
                  </a:cubicBezTo>
                  <a:cubicBezTo>
                    <a:pt x="18278" y="10029"/>
                    <a:pt x="18377" y="12142"/>
                    <a:pt x="19378" y="15286"/>
                  </a:cubicBezTo>
                  <a:cubicBezTo>
                    <a:pt x="19101" y="14817"/>
                    <a:pt x="19839" y="13305"/>
                    <a:pt x="20570" y="12701"/>
                  </a:cubicBezTo>
                  <a:cubicBezTo>
                    <a:pt x="21301" y="12094"/>
                    <a:pt x="21393" y="8774"/>
                    <a:pt x="21393" y="7481"/>
                  </a:cubicBezTo>
                  <a:cubicBezTo>
                    <a:pt x="21393" y="6188"/>
                    <a:pt x="17916" y="5155"/>
                    <a:pt x="16000" y="4725"/>
                  </a:cubicBezTo>
                  <a:cubicBezTo>
                    <a:pt x="14063" y="4296"/>
                    <a:pt x="13701" y="3134"/>
                    <a:pt x="14162" y="2267"/>
                  </a:cubicBezTo>
                  <a:cubicBezTo>
                    <a:pt x="14630" y="1408"/>
                    <a:pt x="14347" y="1190"/>
                    <a:pt x="13800" y="158"/>
                  </a:cubicBezTo>
                  <a:close/>
                  <a:moveTo>
                    <a:pt x="13800" y="15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6" name="AutoShape 16"/>
            <p:cNvSpPr>
              <a:spLocks/>
            </p:cNvSpPr>
            <p:nvPr/>
          </p:nvSpPr>
          <p:spPr bwMode="auto">
            <a:xfrm>
              <a:off x="2298700" y="1054100"/>
              <a:ext cx="22225" cy="23813"/>
            </a:xfrm>
            <a:custGeom>
              <a:avLst/>
              <a:gdLst/>
              <a:ahLst/>
              <a:cxnLst/>
              <a:rect l="0" t="0" r="r" b="b"/>
              <a:pathLst>
                <a:path w="21340" h="19414">
                  <a:moveTo>
                    <a:pt x="8058" y="1144"/>
                  </a:moveTo>
                  <a:cubicBezTo>
                    <a:pt x="5171" y="3281"/>
                    <a:pt x="2562" y="3971"/>
                    <a:pt x="0" y="4092"/>
                  </a:cubicBezTo>
                  <a:cubicBezTo>
                    <a:pt x="475" y="7444"/>
                    <a:pt x="6609" y="16035"/>
                    <a:pt x="8846" y="17506"/>
                  </a:cubicBezTo>
                  <a:cubicBezTo>
                    <a:pt x="11119" y="18982"/>
                    <a:pt x="16591" y="20593"/>
                    <a:pt x="14991" y="18172"/>
                  </a:cubicBezTo>
                  <a:cubicBezTo>
                    <a:pt x="13380" y="15765"/>
                    <a:pt x="11768" y="8119"/>
                    <a:pt x="13206" y="11206"/>
                  </a:cubicBezTo>
                  <a:cubicBezTo>
                    <a:pt x="14643" y="14293"/>
                    <a:pt x="16104" y="14824"/>
                    <a:pt x="16754" y="14419"/>
                  </a:cubicBezTo>
                  <a:cubicBezTo>
                    <a:pt x="17391" y="14014"/>
                    <a:pt x="21287" y="12403"/>
                    <a:pt x="21287" y="12403"/>
                  </a:cubicBezTo>
                  <a:cubicBezTo>
                    <a:pt x="21600" y="10261"/>
                    <a:pt x="20614" y="6908"/>
                    <a:pt x="16267" y="3426"/>
                  </a:cubicBezTo>
                  <a:cubicBezTo>
                    <a:pt x="11930" y="-57"/>
                    <a:pt x="10957" y="-1007"/>
                    <a:pt x="8058" y="1144"/>
                  </a:cubicBezTo>
                  <a:close/>
                  <a:moveTo>
                    <a:pt x="8058" y="114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7" name="AutoShape 17"/>
            <p:cNvSpPr>
              <a:spLocks/>
            </p:cNvSpPr>
            <p:nvPr/>
          </p:nvSpPr>
          <p:spPr bwMode="auto">
            <a:xfrm>
              <a:off x="2273300" y="1041400"/>
              <a:ext cx="39688" cy="60325"/>
            </a:xfrm>
            <a:custGeom>
              <a:avLst/>
              <a:gdLst/>
              <a:ahLst/>
              <a:cxnLst/>
              <a:rect l="0" t="0" r="r" b="b"/>
              <a:pathLst>
                <a:path w="21077" h="20543">
                  <a:moveTo>
                    <a:pt x="1669" y="4727"/>
                  </a:moveTo>
                  <a:cubicBezTo>
                    <a:pt x="122" y="5019"/>
                    <a:pt x="-523" y="6129"/>
                    <a:pt x="484" y="6940"/>
                  </a:cubicBezTo>
                  <a:cubicBezTo>
                    <a:pt x="1497" y="7753"/>
                    <a:pt x="2050" y="8572"/>
                    <a:pt x="1037" y="9797"/>
                  </a:cubicBezTo>
                  <a:cubicBezTo>
                    <a:pt x="23" y="11021"/>
                    <a:pt x="2873" y="14805"/>
                    <a:pt x="2682" y="15969"/>
                  </a:cubicBezTo>
                  <a:cubicBezTo>
                    <a:pt x="2491" y="17132"/>
                    <a:pt x="3689" y="17423"/>
                    <a:pt x="5242" y="17601"/>
                  </a:cubicBezTo>
                  <a:cubicBezTo>
                    <a:pt x="9461" y="17310"/>
                    <a:pt x="8178" y="13703"/>
                    <a:pt x="8099" y="12008"/>
                  </a:cubicBezTo>
                  <a:cubicBezTo>
                    <a:pt x="13936" y="16376"/>
                    <a:pt x="14482" y="18825"/>
                    <a:pt x="14482" y="19123"/>
                  </a:cubicBezTo>
                  <a:cubicBezTo>
                    <a:pt x="14482" y="19412"/>
                    <a:pt x="16128" y="19986"/>
                    <a:pt x="17971" y="20509"/>
                  </a:cubicBezTo>
                  <a:cubicBezTo>
                    <a:pt x="19787" y="21029"/>
                    <a:pt x="21077" y="15209"/>
                    <a:pt x="21077" y="14863"/>
                  </a:cubicBezTo>
                  <a:cubicBezTo>
                    <a:pt x="21077" y="14520"/>
                    <a:pt x="19155" y="14105"/>
                    <a:pt x="17595" y="13927"/>
                  </a:cubicBezTo>
                  <a:cubicBezTo>
                    <a:pt x="16042" y="13753"/>
                    <a:pt x="15220" y="14172"/>
                    <a:pt x="14858" y="12179"/>
                  </a:cubicBezTo>
                  <a:cubicBezTo>
                    <a:pt x="14482" y="10202"/>
                    <a:pt x="10560" y="6940"/>
                    <a:pt x="10093" y="6190"/>
                  </a:cubicBezTo>
                  <a:cubicBezTo>
                    <a:pt x="9639" y="5425"/>
                    <a:pt x="10461" y="5775"/>
                    <a:pt x="11291" y="6762"/>
                  </a:cubicBezTo>
                  <a:cubicBezTo>
                    <a:pt x="12107" y="7753"/>
                    <a:pt x="16128" y="5197"/>
                    <a:pt x="17595" y="3797"/>
                  </a:cubicBezTo>
                  <a:cubicBezTo>
                    <a:pt x="19063" y="2396"/>
                    <a:pt x="11475" y="535"/>
                    <a:pt x="10382" y="242"/>
                  </a:cubicBezTo>
                  <a:cubicBezTo>
                    <a:pt x="9270" y="-49"/>
                    <a:pt x="8625" y="592"/>
                    <a:pt x="7717" y="1874"/>
                  </a:cubicBezTo>
                  <a:cubicBezTo>
                    <a:pt x="6157" y="3037"/>
                    <a:pt x="5973" y="1874"/>
                    <a:pt x="6980" y="653"/>
                  </a:cubicBezTo>
                  <a:cubicBezTo>
                    <a:pt x="7987" y="-571"/>
                    <a:pt x="5795" y="301"/>
                    <a:pt x="4610" y="301"/>
                  </a:cubicBezTo>
                  <a:cubicBezTo>
                    <a:pt x="3413" y="301"/>
                    <a:pt x="3590" y="2980"/>
                    <a:pt x="4518" y="5949"/>
                  </a:cubicBezTo>
                  <a:cubicBezTo>
                    <a:pt x="4163" y="5134"/>
                    <a:pt x="3235" y="4432"/>
                    <a:pt x="1669" y="4727"/>
                  </a:cubicBezTo>
                  <a:close/>
                  <a:moveTo>
                    <a:pt x="1669" y="472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8" name="AutoShape 18"/>
            <p:cNvSpPr>
              <a:spLocks/>
            </p:cNvSpPr>
            <p:nvPr/>
          </p:nvSpPr>
          <p:spPr bwMode="auto">
            <a:xfrm>
              <a:off x="2273300" y="1041400"/>
              <a:ext cx="6350" cy="9525"/>
            </a:xfrm>
            <a:custGeom>
              <a:avLst/>
              <a:gdLst/>
              <a:ahLst/>
              <a:cxnLst/>
              <a:rect l="0" t="0" r="r" b="b"/>
              <a:pathLst>
                <a:path w="18546" h="21334">
                  <a:moveTo>
                    <a:pt x="16358" y="22"/>
                  </a:moveTo>
                  <a:cubicBezTo>
                    <a:pt x="8417" y="-266"/>
                    <a:pt x="6193" y="2346"/>
                    <a:pt x="2223" y="5688"/>
                  </a:cubicBezTo>
                  <a:cubicBezTo>
                    <a:pt x="-1748" y="9007"/>
                    <a:pt x="-382" y="18686"/>
                    <a:pt x="6193" y="21334"/>
                  </a:cubicBezTo>
                  <a:cubicBezTo>
                    <a:pt x="15913" y="16686"/>
                    <a:pt x="19852" y="13020"/>
                    <a:pt x="18168" y="9007"/>
                  </a:cubicBezTo>
                  <a:cubicBezTo>
                    <a:pt x="16358" y="5041"/>
                    <a:pt x="16358" y="22"/>
                    <a:pt x="16358" y="22"/>
                  </a:cubicBezTo>
                  <a:close/>
                  <a:moveTo>
                    <a:pt x="16358" y="2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9" name="AutoShape 19"/>
            <p:cNvSpPr>
              <a:spLocks/>
            </p:cNvSpPr>
            <p:nvPr/>
          </p:nvSpPr>
          <p:spPr bwMode="auto">
            <a:xfrm>
              <a:off x="2273300" y="1092200"/>
              <a:ext cx="26988" cy="84138"/>
            </a:xfrm>
            <a:custGeom>
              <a:avLst/>
              <a:gdLst/>
              <a:ahLst/>
              <a:cxnLst/>
              <a:rect l="0" t="0" r="r" b="b"/>
              <a:pathLst>
                <a:path w="20285" h="21600">
                  <a:moveTo>
                    <a:pt x="19601" y="6702"/>
                  </a:moveTo>
                  <a:cubicBezTo>
                    <a:pt x="19213" y="5481"/>
                    <a:pt x="19740" y="5082"/>
                    <a:pt x="20248" y="4291"/>
                  </a:cubicBezTo>
                  <a:cubicBezTo>
                    <a:pt x="20766" y="3500"/>
                    <a:pt x="15736" y="1883"/>
                    <a:pt x="13822" y="1443"/>
                  </a:cubicBezTo>
                  <a:cubicBezTo>
                    <a:pt x="11889" y="1009"/>
                    <a:pt x="13313" y="569"/>
                    <a:pt x="14330" y="0"/>
                  </a:cubicBezTo>
                  <a:cubicBezTo>
                    <a:pt x="9966" y="438"/>
                    <a:pt x="7127" y="2148"/>
                    <a:pt x="5213" y="3547"/>
                  </a:cubicBezTo>
                  <a:cubicBezTo>
                    <a:pt x="9707" y="4469"/>
                    <a:pt x="9180" y="4994"/>
                    <a:pt x="9069" y="5649"/>
                  </a:cubicBezTo>
                  <a:cubicBezTo>
                    <a:pt x="8940" y="6307"/>
                    <a:pt x="1209" y="9546"/>
                    <a:pt x="192" y="9944"/>
                  </a:cubicBezTo>
                  <a:cubicBezTo>
                    <a:pt x="-834" y="10341"/>
                    <a:pt x="2523" y="10646"/>
                    <a:pt x="3789" y="10910"/>
                  </a:cubicBezTo>
                  <a:cubicBezTo>
                    <a:pt x="5075" y="11170"/>
                    <a:pt x="3151" y="12140"/>
                    <a:pt x="2365" y="12618"/>
                  </a:cubicBezTo>
                  <a:cubicBezTo>
                    <a:pt x="1598" y="13100"/>
                    <a:pt x="3909" y="12796"/>
                    <a:pt x="5851" y="12533"/>
                  </a:cubicBezTo>
                  <a:cubicBezTo>
                    <a:pt x="7784" y="12266"/>
                    <a:pt x="4714" y="13228"/>
                    <a:pt x="3410" y="13579"/>
                  </a:cubicBezTo>
                  <a:cubicBezTo>
                    <a:pt x="2125" y="13932"/>
                    <a:pt x="1746" y="14064"/>
                    <a:pt x="1348" y="14460"/>
                  </a:cubicBezTo>
                  <a:cubicBezTo>
                    <a:pt x="969" y="14851"/>
                    <a:pt x="3789" y="14368"/>
                    <a:pt x="5213" y="13800"/>
                  </a:cubicBezTo>
                  <a:cubicBezTo>
                    <a:pt x="6637" y="13228"/>
                    <a:pt x="6499" y="14200"/>
                    <a:pt x="6369" y="14591"/>
                  </a:cubicBezTo>
                  <a:cubicBezTo>
                    <a:pt x="6230" y="14980"/>
                    <a:pt x="4566" y="15379"/>
                    <a:pt x="2264" y="15552"/>
                  </a:cubicBezTo>
                  <a:cubicBezTo>
                    <a:pt x="81" y="19714"/>
                    <a:pt x="1866" y="19936"/>
                    <a:pt x="4048" y="21600"/>
                  </a:cubicBezTo>
                  <a:cubicBezTo>
                    <a:pt x="5981" y="21121"/>
                    <a:pt x="8671" y="20024"/>
                    <a:pt x="10354" y="16910"/>
                  </a:cubicBezTo>
                  <a:cubicBezTo>
                    <a:pt x="16522" y="15946"/>
                    <a:pt x="19989" y="7933"/>
                    <a:pt x="19601" y="6702"/>
                  </a:cubicBezTo>
                  <a:close/>
                  <a:moveTo>
                    <a:pt x="19601" y="670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0" name="AutoShape 20"/>
            <p:cNvSpPr>
              <a:spLocks/>
            </p:cNvSpPr>
            <p:nvPr/>
          </p:nvSpPr>
          <p:spPr bwMode="auto">
            <a:xfrm>
              <a:off x="2273300" y="1092200"/>
              <a:ext cx="12700" cy="17463"/>
            </a:xfrm>
            <a:custGeom>
              <a:avLst/>
              <a:gdLst/>
              <a:ahLst/>
              <a:cxnLst/>
              <a:rect l="0" t="0" r="r" b="b"/>
              <a:pathLst>
                <a:path w="18445" h="21600">
                  <a:moveTo>
                    <a:pt x="14476" y="0"/>
                  </a:moveTo>
                  <a:cubicBezTo>
                    <a:pt x="14476" y="0"/>
                    <a:pt x="9608" y="1807"/>
                    <a:pt x="7654" y="3203"/>
                  </a:cubicBezTo>
                  <a:cubicBezTo>
                    <a:pt x="5752" y="4599"/>
                    <a:pt x="6939" y="8400"/>
                    <a:pt x="8631" y="10811"/>
                  </a:cubicBezTo>
                  <a:cubicBezTo>
                    <a:pt x="10324" y="13186"/>
                    <a:pt x="8195" y="14424"/>
                    <a:pt x="3798" y="14777"/>
                  </a:cubicBezTo>
                  <a:cubicBezTo>
                    <a:pt x="-581" y="15194"/>
                    <a:pt x="-110" y="16216"/>
                    <a:pt x="169" y="18815"/>
                  </a:cubicBezTo>
                  <a:cubicBezTo>
                    <a:pt x="379" y="21398"/>
                    <a:pt x="3798" y="21600"/>
                    <a:pt x="5962" y="21600"/>
                  </a:cubicBezTo>
                  <a:cubicBezTo>
                    <a:pt x="8195" y="21600"/>
                    <a:pt x="11789" y="18815"/>
                    <a:pt x="16413" y="12625"/>
                  </a:cubicBezTo>
                  <a:cubicBezTo>
                    <a:pt x="21019" y="6406"/>
                    <a:pt x="16657" y="2404"/>
                    <a:pt x="14476" y="0"/>
                  </a:cubicBezTo>
                  <a:close/>
                  <a:moveTo>
                    <a:pt x="14476"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1" name="AutoShape 21"/>
            <p:cNvSpPr>
              <a:spLocks/>
            </p:cNvSpPr>
            <p:nvPr/>
          </p:nvSpPr>
          <p:spPr bwMode="auto">
            <a:xfrm>
              <a:off x="2070100" y="749300"/>
              <a:ext cx="17463" cy="14288"/>
            </a:xfrm>
            <a:custGeom>
              <a:avLst/>
              <a:gdLst/>
              <a:ahLst/>
              <a:cxnLst/>
              <a:rect l="0" t="0" r="r" b="b"/>
              <a:pathLst>
                <a:path w="19120" h="19601">
                  <a:moveTo>
                    <a:pt x="9153" y="977"/>
                  </a:moveTo>
                  <a:cubicBezTo>
                    <a:pt x="6629" y="-1586"/>
                    <a:pt x="-918" y="1421"/>
                    <a:pt x="1256" y="3919"/>
                  </a:cubicBezTo>
                  <a:cubicBezTo>
                    <a:pt x="7884" y="11436"/>
                    <a:pt x="7452" y="12316"/>
                    <a:pt x="0" y="18297"/>
                  </a:cubicBezTo>
                  <a:cubicBezTo>
                    <a:pt x="5927" y="13186"/>
                    <a:pt x="10274" y="18995"/>
                    <a:pt x="15485" y="19513"/>
                  </a:cubicBezTo>
                  <a:cubicBezTo>
                    <a:pt x="20682" y="20014"/>
                    <a:pt x="19413" y="18469"/>
                    <a:pt x="17172" y="12316"/>
                  </a:cubicBezTo>
                  <a:cubicBezTo>
                    <a:pt x="14931" y="6129"/>
                    <a:pt x="11691" y="3565"/>
                    <a:pt x="9153" y="977"/>
                  </a:cubicBezTo>
                  <a:close/>
                  <a:moveTo>
                    <a:pt x="9153" y="97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2" name="AutoShape 22"/>
            <p:cNvSpPr>
              <a:spLocks/>
            </p:cNvSpPr>
            <p:nvPr/>
          </p:nvSpPr>
          <p:spPr bwMode="auto">
            <a:xfrm>
              <a:off x="2095500" y="762000"/>
              <a:ext cx="15875" cy="4763"/>
            </a:xfrm>
            <a:custGeom>
              <a:avLst/>
              <a:gdLst/>
              <a:ahLst/>
              <a:cxnLst/>
              <a:rect l="0" t="0" r="r" b="b"/>
              <a:pathLst>
                <a:path w="21600" h="17335">
                  <a:moveTo>
                    <a:pt x="0" y="1397"/>
                  </a:moveTo>
                  <a:cubicBezTo>
                    <a:pt x="0" y="1397"/>
                    <a:pt x="1508" y="10392"/>
                    <a:pt x="3498" y="14002"/>
                  </a:cubicBezTo>
                  <a:cubicBezTo>
                    <a:pt x="5536" y="17570"/>
                    <a:pt x="11378" y="20251"/>
                    <a:pt x="21600" y="11213"/>
                  </a:cubicBezTo>
                  <a:cubicBezTo>
                    <a:pt x="6515" y="-981"/>
                    <a:pt x="1685" y="-1349"/>
                    <a:pt x="0" y="1397"/>
                  </a:cubicBezTo>
                  <a:close/>
                  <a:moveTo>
                    <a:pt x="0" y="139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3" name="AutoShape 23"/>
            <p:cNvSpPr>
              <a:spLocks/>
            </p:cNvSpPr>
            <p:nvPr/>
          </p:nvSpPr>
          <p:spPr bwMode="auto">
            <a:xfrm>
              <a:off x="2032000" y="749300"/>
              <a:ext cx="38100" cy="17463"/>
            </a:xfrm>
            <a:custGeom>
              <a:avLst/>
              <a:gdLst/>
              <a:ahLst/>
              <a:cxnLst/>
              <a:rect l="0" t="0" r="r" b="b"/>
              <a:pathLst>
                <a:path w="21261" h="21457">
                  <a:moveTo>
                    <a:pt x="19120" y="4469"/>
                  </a:moveTo>
                  <a:cubicBezTo>
                    <a:pt x="19614" y="2768"/>
                    <a:pt x="19978" y="0"/>
                    <a:pt x="19978" y="0"/>
                  </a:cubicBezTo>
                  <a:cubicBezTo>
                    <a:pt x="18407" y="451"/>
                    <a:pt x="12238" y="7563"/>
                    <a:pt x="10955" y="10190"/>
                  </a:cubicBezTo>
                  <a:cubicBezTo>
                    <a:pt x="7538" y="9879"/>
                    <a:pt x="5452" y="10500"/>
                    <a:pt x="4739" y="11736"/>
                  </a:cubicBezTo>
                  <a:cubicBezTo>
                    <a:pt x="4018" y="12957"/>
                    <a:pt x="1946" y="11114"/>
                    <a:pt x="800" y="14800"/>
                  </a:cubicBezTo>
                  <a:cubicBezTo>
                    <a:pt x="-339" y="18514"/>
                    <a:pt x="-277" y="21600"/>
                    <a:pt x="1088" y="21452"/>
                  </a:cubicBezTo>
                  <a:cubicBezTo>
                    <a:pt x="2447" y="21297"/>
                    <a:pt x="6166" y="20986"/>
                    <a:pt x="9102" y="17597"/>
                  </a:cubicBezTo>
                  <a:cubicBezTo>
                    <a:pt x="12039" y="14178"/>
                    <a:pt x="14255" y="12365"/>
                    <a:pt x="16108" y="12365"/>
                  </a:cubicBezTo>
                  <a:cubicBezTo>
                    <a:pt x="17961" y="12365"/>
                    <a:pt x="20465" y="10626"/>
                    <a:pt x="21261" y="8954"/>
                  </a:cubicBezTo>
                  <a:cubicBezTo>
                    <a:pt x="18551" y="7711"/>
                    <a:pt x="18619" y="6171"/>
                    <a:pt x="19120" y="4469"/>
                  </a:cubicBezTo>
                  <a:close/>
                  <a:moveTo>
                    <a:pt x="19120" y="446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4" name="AutoShape 24"/>
            <p:cNvSpPr>
              <a:spLocks/>
            </p:cNvSpPr>
            <p:nvPr/>
          </p:nvSpPr>
          <p:spPr bwMode="auto">
            <a:xfrm>
              <a:off x="1854200" y="723900"/>
              <a:ext cx="9525" cy="6350"/>
            </a:xfrm>
            <a:custGeom>
              <a:avLst/>
              <a:gdLst/>
              <a:ahLst/>
              <a:cxnLst/>
              <a:rect l="0" t="0" r="r" b="b"/>
              <a:pathLst>
                <a:path w="21600" h="21600">
                  <a:moveTo>
                    <a:pt x="0" y="471"/>
                  </a:moveTo>
                  <a:lnTo>
                    <a:pt x="9241" y="21600"/>
                  </a:lnTo>
                  <a:lnTo>
                    <a:pt x="21600" y="14463"/>
                  </a:lnTo>
                  <a:lnTo>
                    <a:pt x="12083" y="0"/>
                  </a:lnTo>
                  <a:cubicBezTo>
                    <a:pt x="12083" y="0"/>
                    <a:pt x="0" y="471"/>
                    <a:pt x="0" y="471"/>
                  </a:cubicBezTo>
                  <a:close/>
                  <a:moveTo>
                    <a:pt x="0" y="47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5" name="AutoShape 25"/>
            <p:cNvSpPr>
              <a:spLocks/>
            </p:cNvSpPr>
            <p:nvPr/>
          </p:nvSpPr>
          <p:spPr bwMode="auto">
            <a:xfrm>
              <a:off x="1828800" y="736600"/>
              <a:ext cx="38100" cy="25400"/>
            </a:xfrm>
            <a:custGeom>
              <a:avLst/>
              <a:gdLst/>
              <a:ahLst/>
              <a:cxnLst/>
              <a:rect l="0" t="0" r="r" b="b"/>
              <a:pathLst>
                <a:path w="19497" h="20174">
                  <a:moveTo>
                    <a:pt x="18777" y="11076"/>
                  </a:moveTo>
                  <a:lnTo>
                    <a:pt x="16623" y="7206"/>
                  </a:lnTo>
                  <a:lnTo>
                    <a:pt x="14207" y="9897"/>
                  </a:lnTo>
                  <a:cubicBezTo>
                    <a:pt x="15897" y="-1058"/>
                    <a:pt x="12585" y="30"/>
                    <a:pt x="11928" y="30"/>
                  </a:cubicBezTo>
                  <a:cubicBezTo>
                    <a:pt x="11276" y="30"/>
                    <a:pt x="9774" y="1538"/>
                    <a:pt x="8860" y="3723"/>
                  </a:cubicBezTo>
                  <a:cubicBezTo>
                    <a:pt x="7946" y="5923"/>
                    <a:pt x="7745" y="4811"/>
                    <a:pt x="6456" y="2134"/>
                  </a:cubicBezTo>
                  <a:cubicBezTo>
                    <a:pt x="5135" y="-567"/>
                    <a:pt x="5135" y="3527"/>
                    <a:pt x="4803" y="4429"/>
                  </a:cubicBezTo>
                  <a:cubicBezTo>
                    <a:pt x="4483" y="5302"/>
                    <a:pt x="4220" y="5302"/>
                    <a:pt x="1810" y="1232"/>
                  </a:cubicBezTo>
                  <a:cubicBezTo>
                    <a:pt x="-2103" y="5517"/>
                    <a:pt x="1547" y="13576"/>
                    <a:pt x="1547" y="14272"/>
                  </a:cubicBezTo>
                  <a:cubicBezTo>
                    <a:pt x="1547" y="14964"/>
                    <a:pt x="6174" y="14272"/>
                    <a:pt x="7151" y="13972"/>
                  </a:cubicBezTo>
                  <a:cubicBezTo>
                    <a:pt x="8134" y="13681"/>
                    <a:pt x="9505" y="16763"/>
                    <a:pt x="9968" y="17059"/>
                  </a:cubicBezTo>
                  <a:cubicBezTo>
                    <a:pt x="10419" y="17369"/>
                    <a:pt x="12253" y="15074"/>
                    <a:pt x="12835" y="14563"/>
                  </a:cubicBezTo>
                  <a:cubicBezTo>
                    <a:pt x="13424" y="14072"/>
                    <a:pt x="14019" y="16563"/>
                    <a:pt x="14144" y="17860"/>
                  </a:cubicBezTo>
                  <a:cubicBezTo>
                    <a:pt x="14275" y="19134"/>
                    <a:pt x="15578" y="19736"/>
                    <a:pt x="16548" y="20151"/>
                  </a:cubicBezTo>
                  <a:cubicBezTo>
                    <a:pt x="17531" y="20542"/>
                    <a:pt x="19497" y="15957"/>
                    <a:pt x="19497" y="15957"/>
                  </a:cubicBezTo>
                  <a:lnTo>
                    <a:pt x="16755" y="15857"/>
                  </a:lnTo>
                  <a:cubicBezTo>
                    <a:pt x="16755" y="15857"/>
                    <a:pt x="18777" y="11076"/>
                    <a:pt x="18777" y="11076"/>
                  </a:cubicBezTo>
                  <a:close/>
                  <a:moveTo>
                    <a:pt x="18777" y="1107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6" name="AutoShape 27"/>
            <p:cNvSpPr>
              <a:spLocks/>
            </p:cNvSpPr>
            <p:nvPr/>
          </p:nvSpPr>
          <p:spPr bwMode="auto">
            <a:xfrm>
              <a:off x="4800600" y="1828800"/>
              <a:ext cx="1588" cy="6350"/>
            </a:xfrm>
            <a:custGeom>
              <a:avLst/>
              <a:gdLst/>
              <a:ahLst/>
              <a:cxnLst/>
              <a:rect l="0" t="0" r="r" b="b"/>
              <a:pathLst>
                <a:path w="21600" h="21600">
                  <a:moveTo>
                    <a:pt x="7020" y="19801"/>
                  </a:moveTo>
                  <a:lnTo>
                    <a:pt x="13824" y="21600"/>
                  </a:lnTo>
                  <a:lnTo>
                    <a:pt x="16848" y="21495"/>
                  </a:lnTo>
                  <a:lnTo>
                    <a:pt x="19548" y="20465"/>
                  </a:lnTo>
                  <a:lnTo>
                    <a:pt x="21600" y="15454"/>
                  </a:lnTo>
                  <a:lnTo>
                    <a:pt x="21276" y="14493"/>
                  </a:lnTo>
                  <a:lnTo>
                    <a:pt x="13824" y="8678"/>
                  </a:lnTo>
                  <a:lnTo>
                    <a:pt x="13392" y="7718"/>
                  </a:lnTo>
                  <a:lnTo>
                    <a:pt x="18792" y="3615"/>
                  </a:lnTo>
                  <a:lnTo>
                    <a:pt x="18360" y="2637"/>
                  </a:lnTo>
                  <a:lnTo>
                    <a:pt x="11664" y="838"/>
                  </a:lnTo>
                  <a:lnTo>
                    <a:pt x="8532" y="0"/>
                  </a:lnTo>
                  <a:lnTo>
                    <a:pt x="5292" y="0"/>
                  </a:lnTo>
                  <a:lnTo>
                    <a:pt x="0" y="3091"/>
                  </a:lnTo>
                  <a:lnTo>
                    <a:pt x="432" y="3999"/>
                  </a:lnTo>
                  <a:lnTo>
                    <a:pt x="8208" y="11839"/>
                  </a:lnTo>
                  <a:lnTo>
                    <a:pt x="8640" y="12782"/>
                  </a:lnTo>
                  <a:lnTo>
                    <a:pt x="6912" y="18859"/>
                  </a:lnTo>
                  <a:cubicBezTo>
                    <a:pt x="6912" y="18859"/>
                    <a:pt x="7020" y="19801"/>
                    <a:pt x="7020" y="19801"/>
                  </a:cubicBezTo>
                  <a:close/>
                  <a:moveTo>
                    <a:pt x="7020" y="1980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7" name="AutoShape 28"/>
            <p:cNvSpPr>
              <a:spLocks/>
            </p:cNvSpPr>
            <p:nvPr/>
          </p:nvSpPr>
          <p:spPr bwMode="auto">
            <a:xfrm>
              <a:off x="4813300" y="1828800"/>
              <a:ext cx="4763" cy="6350"/>
            </a:xfrm>
            <a:custGeom>
              <a:avLst/>
              <a:gdLst/>
              <a:ahLst/>
              <a:cxnLst/>
              <a:rect l="0" t="0" r="r" b="b"/>
              <a:pathLst>
                <a:path w="21600" h="21600">
                  <a:moveTo>
                    <a:pt x="13692" y="21600"/>
                  </a:moveTo>
                  <a:lnTo>
                    <a:pt x="15125" y="21563"/>
                  </a:lnTo>
                  <a:lnTo>
                    <a:pt x="16509" y="20463"/>
                  </a:lnTo>
                  <a:lnTo>
                    <a:pt x="21600" y="16007"/>
                  </a:lnTo>
                  <a:lnTo>
                    <a:pt x="20018" y="15036"/>
                  </a:lnTo>
                  <a:lnTo>
                    <a:pt x="18634" y="15072"/>
                  </a:lnTo>
                  <a:lnTo>
                    <a:pt x="15817" y="14266"/>
                  </a:lnTo>
                  <a:lnTo>
                    <a:pt x="14285" y="14376"/>
                  </a:lnTo>
                  <a:lnTo>
                    <a:pt x="13988" y="11277"/>
                  </a:lnTo>
                  <a:lnTo>
                    <a:pt x="15520" y="11093"/>
                  </a:lnTo>
                  <a:lnTo>
                    <a:pt x="19475" y="9883"/>
                  </a:lnTo>
                  <a:lnTo>
                    <a:pt x="20859" y="8801"/>
                  </a:lnTo>
                  <a:lnTo>
                    <a:pt x="20562" y="6711"/>
                  </a:lnTo>
                  <a:lnTo>
                    <a:pt x="18931" y="4639"/>
                  </a:lnTo>
                  <a:lnTo>
                    <a:pt x="14285" y="843"/>
                  </a:lnTo>
                  <a:lnTo>
                    <a:pt x="9984" y="0"/>
                  </a:lnTo>
                  <a:lnTo>
                    <a:pt x="3015" y="440"/>
                  </a:lnTo>
                  <a:lnTo>
                    <a:pt x="2323" y="5703"/>
                  </a:lnTo>
                  <a:lnTo>
                    <a:pt x="2422" y="6748"/>
                  </a:lnTo>
                  <a:lnTo>
                    <a:pt x="6722" y="8471"/>
                  </a:lnTo>
                  <a:lnTo>
                    <a:pt x="6969" y="9626"/>
                  </a:lnTo>
                  <a:lnTo>
                    <a:pt x="5585" y="10763"/>
                  </a:lnTo>
                  <a:lnTo>
                    <a:pt x="2916" y="11937"/>
                  </a:lnTo>
                  <a:lnTo>
                    <a:pt x="0" y="12010"/>
                  </a:lnTo>
                  <a:lnTo>
                    <a:pt x="198" y="13129"/>
                  </a:lnTo>
                  <a:lnTo>
                    <a:pt x="5190" y="20060"/>
                  </a:lnTo>
                  <a:lnTo>
                    <a:pt x="6673" y="20977"/>
                  </a:lnTo>
                  <a:cubicBezTo>
                    <a:pt x="6673" y="20977"/>
                    <a:pt x="13692" y="21600"/>
                    <a:pt x="13692" y="21600"/>
                  </a:cubicBezTo>
                  <a:close/>
                  <a:moveTo>
                    <a:pt x="13692"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8" name="AutoShape 29"/>
            <p:cNvSpPr>
              <a:spLocks/>
            </p:cNvSpPr>
            <p:nvPr/>
          </p:nvSpPr>
          <p:spPr bwMode="auto">
            <a:xfrm>
              <a:off x="4813300" y="1828800"/>
              <a:ext cx="1588" cy="3175"/>
            </a:xfrm>
            <a:custGeom>
              <a:avLst/>
              <a:gdLst/>
              <a:ahLst/>
              <a:cxnLst/>
              <a:rect l="0" t="0" r="r" b="b"/>
              <a:pathLst>
                <a:path w="21600" h="21600">
                  <a:moveTo>
                    <a:pt x="85" y="18787"/>
                  </a:moveTo>
                  <a:lnTo>
                    <a:pt x="2711" y="18571"/>
                  </a:lnTo>
                  <a:lnTo>
                    <a:pt x="2880" y="20374"/>
                  </a:lnTo>
                  <a:lnTo>
                    <a:pt x="9911" y="20013"/>
                  </a:lnTo>
                  <a:lnTo>
                    <a:pt x="17280" y="21600"/>
                  </a:lnTo>
                  <a:lnTo>
                    <a:pt x="19567" y="19436"/>
                  </a:lnTo>
                  <a:lnTo>
                    <a:pt x="21600" y="15289"/>
                  </a:lnTo>
                  <a:lnTo>
                    <a:pt x="19059" y="15289"/>
                  </a:lnTo>
                  <a:lnTo>
                    <a:pt x="16179" y="9340"/>
                  </a:lnTo>
                  <a:lnTo>
                    <a:pt x="11096" y="3534"/>
                  </a:lnTo>
                  <a:lnTo>
                    <a:pt x="5929" y="1947"/>
                  </a:lnTo>
                  <a:lnTo>
                    <a:pt x="3304" y="0"/>
                  </a:lnTo>
                  <a:lnTo>
                    <a:pt x="1186" y="2308"/>
                  </a:lnTo>
                  <a:lnTo>
                    <a:pt x="1355" y="4327"/>
                  </a:lnTo>
                  <a:lnTo>
                    <a:pt x="0" y="16660"/>
                  </a:lnTo>
                  <a:cubicBezTo>
                    <a:pt x="0" y="16660"/>
                    <a:pt x="85" y="18787"/>
                    <a:pt x="85" y="18787"/>
                  </a:cubicBezTo>
                  <a:close/>
                  <a:moveTo>
                    <a:pt x="85" y="1878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9" name="AutoShape 30"/>
            <p:cNvSpPr>
              <a:spLocks/>
            </p:cNvSpPr>
            <p:nvPr/>
          </p:nvSpPr>
          <p:spPr bwMode="auto">
            <a:xfrm>
              <a:off x="4800600" y="1841500"/>
              <a:ext cx="3175" cy="6350"/>
            </a:xfrm>
            <a:custGeom>
              <a:avLst/>
              <a:gdLst/>
              <a:ahLst/>
              <a:cxnLst/>
              <a:rect l="0" t="0" r="r" b="b"/>
              <a:pathLst>
                <a:path w="21600" h="21600">
                  <a:moveTo>
                    <a:pt x="2439" y="12386"/>
                  </a:moveTo>
                  <a:lnTo>
                    <a:pt x="0" y="19424"/>
                  </a:lnTo>
                  <a:lnTo>
                    <a:pt x="1916" y="21600"/>
                  </a:lnTo>
                  <a:lnTo>
                    <a:pt x="3368" y="20400"/>
                  </a:lnTo>
                  <a:lnTo>
                    <a:pt x="5865" y="14400"/>
                  </a:lnTo>
                  <a:lnTo>
                    <a:pt x="10626" y="11939"/>
                  </a:lnTo>
                  <a:lnTo>
                    <a:pt x="13529" y="9437"/>
                  </a:lnTo>
                  <a:lnTo>
                    <a:pt x="18406" y="8014"/>
                  </a:lnTo>
                  <a:lnTo>
                    <a:pt x="21600" y="6732"/>
                  </a:lnTo>
                  <a:lnTo>
                    <a:pt x="21368" y="4332"/>
                  </a:lnTo>
                  <a:lnTo>
                    <a:pt x="19510" y="2156"/>
                  </a:lnTo>
                  <a:lnTo>
                    <a:pt x="17710" y="1180"/>
                  </a:lnTo>
                  <a:lnTo>
                    <a:pt x="15968" y="0"/>
                  </a:lnTo>
                  <a:lnTo>
                    <a:pt x="12948" y="2563"/>
                  </a:lnTo>
                  <a:lnTo>
                    <a:pt x="6561" y="5227"/>
                  </a:lnTo>
                  <a:lnTo>
                    <a:pt x="8361" y="6203"/>
                  </a:lnTo>
                  <a:lnTo>
                    <a:pt x="8710" y="9722"/>
                  </a:lnTo>
                  <a:lnTo>
                    <a:pt x="7026" y="9763"/>
                  </a:lnTo>
                  <a:cubicBezTo>
                    <a:pt x="7026" y="9763"/>
                    <a:pt x="2439" y="12386"/>
                    <a:pt x="2439" y="12386"/>
                  </a:cubicBezTo>
                  <a:close/>
                  <a:moveTo>
                    <a:pt x="2439" y="1238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0" name="AutoShape 31"/>
            <p:cNvSpPr>
              <a:spLocks/>
            </p:cNvSpPr>
            <p:nvPr/>
          </p:nvSpPr>
          <p:spPr bwMode="auto">
            <a:xfrm>
              <a:off x="4826000" y="1816100"/>
              <a:ext cx="9525" cy="14288"/>
            </a:xfrm>
            <a:custGeom>
              <a:avLst/>
              <a:gdLst/>
              <a:ahLst/>
              <a:cxnLst/>
              <a:rect l="0" t="0" r="r" b="b"/>
              <a:pathLst>
                <a:path w="21600" h="21600">
                  <a:moveTo>
                    <a:pt x="10941" y="2052"/>
                  </a:moveTo>
                  <a:lnTo>
                    <a:pt x="9305" y="0"/>
                  </a:lnTo>
                  <a:lnTo>
                    <a:pt x="3579" y="1396"/>
                  </a:lnTo>
                  <a:lnTo>
                    <a:pt x="971" y="3692"/>
                  </a:lnTo>
                  <a:lnTo>
                    <a:pt x="2633" y="6260"/>
                  </a:lnTo>
                  <a:lnTo>
                    <a:pt x="767" y="9005"/>
                  </a:lnTo>
                  <a:lnTo>
                    <a:pt x="0" y="14909"/>
                  </a:lnTo>
                  <a:lnTo>
                    <a:pt x="1559" y="16980"/>
                  </a:lnTo>
                  <a:lnTo>
                    <a:pt x="4882" y="19941"/>
                  </a:lnTo>
                  <a:lnTo>
                    <a:pt x="10071" y="21263"/>
                  </a:lnTo>
                  <a:lnTo>
                    <a:pt x="12270" y="21600"/>
                  </a:lnTo>
                  <a:lnTo>
                    <a:pt x="14749" y="17261"/>
                  </a:lnTo>
                  <a:lnTo>
                    <a:pt x="13880" y="16230"/>
                  </a:lnTo>
                  <a:lnTo>
                    <a:pt x="11529" y="14797"/>
                  </a:lnTo>
                  <a:lnTo>
                    <a:pt x="6569" y="8143"/>
                  </a:lnTo>
                  <a:lnTo>
                    <a:pt x="8717" y="8556"/>
                  </a:lnTo>
                  <a:lnTo>
                    <a:pt x="12934" y="14197"/>
                  </a:lnTo>
                  <a:lnTo>
                    <a:pt x="15797" y="13963"/>
                  </a:lnTo>
                  <a:lnTo>
                    <a:pt x="21600" y="7272"/>
                  </a:lnTo>
                  <a:lnTo>
                    <a:pt x="16845" y="3842"/>
                  </a:lnTo>
                  <a:cubicBezTo>
                    <a:pt x="16845" y="3842"/>
                    <a:pt x="10941" y="2052"/>
                    <a:pt x="10941" y="2052"/>
                  </a:cubicBezTo>
                  <a:close/>
                  <a:moveTo>
                    <a:pt x="10941" y="205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1" name="AutoShape 32"/>
            <p:cNvSpPr>
              <a:spLocks/>
            </p:cNvSpPr>
            <p:nvPr/>
          </p:nvSpPr>
          <p:spPr bwMode="auto">
            <a:xfrm>
              <a:off x="4826000" y="1828800"/>
              <a:ext cx="3175" cy="3175"/>
            </a:xfrm>
            <a:custGeom>
              <a:avLst/>
              <a:gdLst/>
              <a:ahLst/>
              <a:cxnLst/>
              <a:rect l="0" t="0" r="r" b="b"/>
              <a:pathLst>
                <a:path w="21600" h="21600">
                  <a:moveTo>
                    <a:pt x="996" y="21600"/>
                  </a:moveTo>
                  <a:lnTo>
                    <a:pt x="2614" y="21313"/>
                  </a:lnTo>
                  <a:lnTo>
                    <a:pt x="5540" y="15106"/>
                  </a:lnTo>
                  <a:lnTo>
                    <a:pt x="7532" y="14819"/>
                  </a:lnTo>
                  <a:lnTo>
                    <a:pt x="9648" y="20739"/>
                  </a:lnTo>
                  <a:lnTo>
                    <a:pt x="10956" y="14675"/>
                  </a:lnTo>
                  <a:lnTo>
                    <a:pt x="16620" y="20165"/>
                  </a:lnTo>
                  <a:lnTo>
                    <a:pt x="18488" y="19950"/>
                  </a:lnTo>
                  <a:lnTo>
                    <a:pt x="21600" y="15608"/>
                  </a:lnTo>
                  <a:lnTo>
                    <a:pt x="21102" y="7463"/>
                  </a:lnTo>
                  <a:lnTo>
                    <a:pt x="13446" y="0"/>
                  </a:lnTo>
                  <a:lnTo>
                    <a:pt x="10022" y="395"/>
                  </a:lnTo>
                  <a:lnTo>
                    <a:pt x="11889" y="2117"/>
                  </a:lnTo>
                  <a:lnTo>
                    <a:pt x="13881" y="6136"/>
                  </a:lnTo>
                  <a:lnTo>
                    <a:pt x="12263" y="8324"/>
                  </a:lnTo>
                  <a:lnTo>
                    <a:pt x="9088" y="10764"/>
                  </a:lnTo>
                  <a:lnTo>
                    <a:pt x="7283" y="10764"/>
                  </a:lnTo>
                  <a:lnTo>
                    <a:pt x="3361" y="4844"/>
                  </a:lnTo>
                  <a:lnTo>
                    <a:pt x="3486" y="6961"/>
                  </a:lnTo>
                  <a:lnTo>
                    <a:pt x="0" y="9329"/>
                  </a:lnTo>
                  <a:cubicBezTo>
                    <a:pt x="0" y="9329"/>
                    <a:pt x="996" y="21600"/>
                    <a:pt x="996" y="21600"/>
                  </a:cubicBezTo>
                  <a:close/>
                  <a:moveTo>
                    <a:pt x="996"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2" name="AutoShape 33"/>
            <p:cNvSpPr>
              <a:spLocks/>
            </p:cNvSpPr>
            <p:nvPr/>
          </p:nvSpPr>
          <p:spPr bwMode="auto">
            <a:xfrm>
              <a:off x="4813300" y="1841500"/>
              <a:ext cx="4763" cy="3175"/>
            </a:xfrm>
            <a:custGeom>
              <a:avLst/>
              <a:gdLst/>
              <a:ahLst/>
              <a:cxnLst/>
              <a:rect l="0" t="0" r="r" b="b"/>
              <a:pathLst>
                <a:path w="21600" h="21600">
                  <a:moveTo>
                    <a:pt x="9639" y="18735"/>
                  </a:moveTo>
                  <a:lnTo>
                    <a:pt x="11085" y="20340"/>
                  </a:lnTo>
                  <a:lnTo>
                    <a:pt x="13582" y="21600"/>
                  </a:lnTo>
                  <a:lnTo>
                    <a:pt x="17131" y="19709"/>
                  </a:lnTo>
                  <a:lnTo>
                    <a:pt x="18445" y="19537"/>
                  </a:lnTo>
                  <a:lnTo>
                    <a:pt x="20548" y="14410"/>
                  </a:lnTo>
                  <a:lnTo>
                    <a:pt x="21600" y="9396"/>
                  </a:lnTo>
                  <a:lnTo>
                    <a:pt x="21381" y="6159"/>
                  </a:lnTo>
                  <a:lnTo>
                    <a:pt x="19935" y="3037"/>
                  </a:lnTo>
                  <a:lnTo>
                    <a:pt x="18577" y="1604"/>
                  </a:lnTo>
                  <a:lnTo>
                    <a:pt x="15247" y="6847"/>
                  </a:lnTo>
                  <a:lnTo>
                    <a:pt x="11391" y="7190"/>
                  </a:lnTo>
                  <a:lnTo>
                    <a:pt x="3461" y="0"/>
                  </a:lnTo>
                  <a:lnTo>
                    <a:pt x="2322" y="57"/>
                  </a:lnTo>
                  <a:lnTo>
                    <a:pt x="0" y="3695"/>
                  </a:lnTo>
                  <a:lnTo>
                    <a:pt x="394" y="8422"/>
                  </a:lnTo>
                  <a:lnTo>
                    <a:pt x="5520" y="11058"/>
                  </a:lnTo>
                  <a:lnTo>
                    <a:pt x="9376" y="12318"/>
                  </a:lnTo>
                  <a:lnTo>
                    <a:pt x="10603" y="13894"/>
                  </a:lnTo>
                  <a:lnTo>
                    <a:pt x="8193" y="15785"/>
                  </a:lnTo>
                  <a:cubicBezTo>
                    <a:pt x="8193" y="15785"/>
                    <a:pt x="9639" y="18735"/>
                    <a:pt x="9639" y="18735"/>
                  </a:cubicBezTo>
                  <a:close/>
                  <a:moveTo>
                    <a:pt x="9639" y="1873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3" name="AutoShape 34"/>
            <p:cNvSpPr>
              <a:spLocks/>
            </p:cNvSpPr>
            <p:nvPr/>
          </p:nvSpPr>
          <p:spPr bwMode="auto">
            <a:xfrm>
              <a:off x="4813300" y="1841500"/>
              <a:ext cx="1588" cy="4763"/>
            </a:xfrm>
            <a:custGeom>
              <a:avLst/>
              <a:gdLst/>
              <a:ahLst/>
              <a:cxnLst/>
              <a:rect l="0" t="0" r="r" b="b"/>
              <a:pathLst>
                <a:path w="21600" h="21600">
                  <a:moveTo>
                    <a:pt x="9128" y="21600"/>
                  </a:moveTo>
                  <a:lnTo>
                    <a:pt x="21600" y="17950"/>
                  </a:lnTo>
                  <a:lnTo>
                    <a:pt x="11387" y="0"/>
                  </a:lnTo>
                  <a:lnTo>
                    <a:pt x="0" y="11435"/>
                  </a:lnTo>
                  <a:lnTo>
                    <a:pt x="5694" y="15734"/>
                  </a:lnTo>
                  <a:cubicBezTo>
                    <a:pt x="5694" y="15734"/>
                    <a:pt x="9128" y="21600"/>
                    <a:pt x="9128" y="21600"/>
                  </a:cubicBezTo>
                  <a:close/>
                  <a:moveTo>
                    <a:pt x="9128"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4" name="AutoShape 35"/>
            <p:cNvSpPr>
              <a:spLocks/>
            </p:cNvSpPr>
            <p:nvPr/>
          </p:nvSpPr>
          <p:spPr bwMode="auto">
            <a:xfrm>
              <a:off x="2514600" y="1765300"/>
              <a:ext cx="7938" cy="11113"/>
            </a:xfrm>
            <a:custGeom>
              <a:avLst/>
              <a:gdLst/>
              <a:ahLst/>
              <a:cxnLst/>
              <a:rect l="0" t="0" r="r" b="b"/>
              <a:pathLst>
                <a:path w="21600" h="21600">
                  <a:moveTo>
                    <a:pt x="9063" y="2932"/>
                  </a:moveTo>
                  <a:lnTo>
                    <a:pt x="9824" y="1640"/>
                  </a:lnTo>
                  <a:lnTo>
                    <a:pt x="9791" y="1010"/>
                  </a:lnTo>
                  <a:lnTo>
                    <a:pt x="8733" y="467"/>
                  </a:lnTo>
                  <a:lnTo>
                    <a:pt x="5855" y="0"/>
                  </a:lnTo>
                  <a:lnTo>
                    <a:pt x="4995" y="673"/>
                  </a:lnTo>
                  <a:lnTo>
                    <a:pt x="4102" y="673"/>
                  </a:lnTo>
                  <a:lnTo>
                    <a:pt x="2481" y="2661"/>
                  </a:lnTo>
                  <a:lnTo>
                    <a:pt x="0" y="5832"/>
                  </a:lnTo>
                  <a:lnTo>
                    <a:pt x="695" y="11338"/>
                  </a:lnTo>
                  <a:lnTo>
                    <a:pt x="1819" y="13129"/>
                  </a:lnTo>
                  <a:lnTo>
                    <a:pt x="3870" y="14302"/>
                  </a:lnTo>
                  <a:lnTo>
                    <a:pt x="7972" y="17137"/>
                  </a:lnTo>
                  <a:lnTo>
                    <a:pt x="11875" y="18809"/>
                  </a:lnTo>
                  <a:lnTo>
                    <a:pt x="15877" y="20427"/>
                  </a:lnTo>
                  <a:lnTo>
                    <a:pt x="17862" y="21600"/>
                  </a:lnTo>
                  <a:lnTo>
                    <a:pt x="19715" y="21459"/>
                  </a:lnTo>
                  <a:lnTo>
                    <a:pt x="19516" y="19645"/>
                  </a:lnTo>
                  <a:lnTo>
                    <a:pt x="18458" y="19026"/>
                  </a:lnTo>
                  <a:lnTo>
                    <a:pt x="16605" y="18527"/>
                  </a:lnTo>
                  <a:lnTo>
                    <a:pt x="14356" y="15605"/>
                  </a:lnTo>
                  <a:lnTo>
                    <a:pt x="15051" y="13672"/>
                  </a:lnTo>
                  <a:lnTo>
                    <a:pt x="14918" y="13043"/>
                  </a:lnTo>
                  <a:lnTo>
                    <a:pt x="15877" y="13043"/>
                  </a:lnTo>
                  <a:lnTo>
                    <a:pt x="17862" y="14118"/>
                  </a:lnTo>
                  <a:lnTo>
                    <a:pt x="18855" y="14118"/>
                  </a:lnTo>
                  <a:lnTo>
                    <a:pt x="20641" y="13390"/>
                  </a:lnTo>
                  <a:lnTo>
                    <a:pt x="21600" y="13368"/>
                  </a:lnTo>
                  <a:lnTo>
                    <a:pt x="20542" y="12174"/>
                  </a:lnTo>
                  <a:lnTo>
                    <a:pt x="19516" y="11642"/>
                  </a:lnTo>
                  <a:lnTo>
                    <a:pt x="18524" y="11685"/>
                  </a:lnTo>
                  <a:lnTo>
                    <a:pt x="17531" y="11055"/>
                  </a:lnTo>
                  <a:lnTo>
                    <a:pt x="18292" y="9850"/>
                  </a:lnTo>
                  <a:lnTo>
                    <a:pt x="17333" y="9274"/>
                  </a:lnTo>
                  <a:lnTo>
                    <a:pt x="17201" y="8677"/>
                  </a:lnTo>
                  <a:lnTo>
                    <a:pt x="9229" y="4138"/>
                  </a:lnTo>
                  <a:cubicBezTo>
                    <a:pt x="9229" y="4138"/>
                    <a:pt x="9063" y="2932"/>
                    <a:pt x="9063" y="2932"/>
                  </a:cubicBezTo>
                  <a:close/>
                  <a:moveTo>
                    <a:pt x="9063" y="293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5" name="AutoShape 36"/>
            <p:cNvSpPr>
              <a:spLocks/>
            </p:cNvSpPr>
            <p:nvPr/>
          </p:nvSpPr>
          <p:spPr bwMode="auto">
            <a:xfrm>
              <a:off x="4038600" y="1930400"/>
              <a:ext cx="3175" cy="4763"/>
            </a:xfrm>
            <a:custGeom>
              <a:avLst/>
              <a:gdLst/>
              <a:ahLst/>
              <a:cxnLst/>
              <a:rect l="0" t="0" r="r" b="b"/>
              <a:pathLst>
                <a:path w="21600" h="21600">
                  <a:moveTo>
                    <a:pt x="17201" y="17517"/>
                  </a:moveTo>
                  <a:lnTo>
                    <a:pt x="15848" y="19992"/>
                  </a:lnTo>
                  <a:lnTo>
                    <a:pt x="20698" y="20923"/>
                  </a:lnTo>
                  <a:lnTo>
                    <a:pt x="21600" y="13603"/>
                  </a:lnTo>
                  <a:lnTo>
                    <a:pt x="15284" y="14069"/>
                  </a:lnTo>
                  <a:lnTo>
                    <a:pt x="15904" y="5606"/>
                  </a:lnTo>
                  <a:lnTo>
                    <a:pt x="10546" y="0"/>
                  </a:lnTo>
                  <a:lnTo>
                    <a:pt x="5865" y="169"/>
                  </a:lnTo>
                  <a:lnTo>
                    <a:pt x="0" y="5352"/>
                  </a:lnTo>
                  <a:lnTo>
                    <a:pt x="8065" y="21600"/>
                  </a:lnTo>
                  <a:cubicBezTo>
                    <a:pt x="8065" y="21600"/>
                    <a:pt x="17201" y="17517"/>
                    <a:pt x="17201" y="17517"/>
                  </a:cubicBezTo>
                  <a:close/>
                  <a:moveTo>
                    <a:pt x="17201" y="1751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6" name="AutoShape 37"/>
            <p:cNvSpPr>
              <a:spLocks/>
            </p:cNvSpPr>
            <p:nvPr/>
          </p:nvSpPr>
          <p:spPr bwMode="auto">
            <a:xfrm>
              <a:off x="3949700" y="1879600"/>
              <a:ext cx="34925" cy="33338"/>
            </a:xfrm>
            <a:custGeom>
              <a:avLst/>
              <a:gdLst/>
              <a:ahLst/>
              <a:cxnLst/>
              <a:rect l="0" t="0" r="r" b="b"/>
              <a:pathLst>
                <a:path w="21600" h="21600">
                  <a:moveTo>
                    <a:pt x="719" y="16405"/>
                  </a:moveTo>
                  <a:lnTo>
                    <a:pt x="1813" y="16548"/>
                  </a:lnTo>
                  <a:lnTo>
                    <a:pt x="3521" y="16847"/>
                  </a:lnTo>
                  <a:lnTo>
                    <a:pt x="4008" y="17721"/>
                  </a:lnTo>
                  <a:lnTo>
                    <a:pt x="4428" y="17689"/>
                  </a:lnTo>
                  <a:lnTo>
                    <a:pt x="5200" y="16476"/>
                  </a:lnTo>
                  <a:lnTo>
                    <a:pt x="5394" y="16237"/>
                  </a:lnTo>
                  <a:lnTo>
                    <a:pt x="5357" y="15571"/>
                  </a:lnTo>
                  <a:lnTo>
                    <a:pt x="5110" y="15363"/>
                  </a:lnTo>
                  <a:lnTo>
                    <a:pt x="4518" y="15858"/>
                  </a:lnTo>
                  <a:lnTo>
                    <a:pt x="4098" y="15902"/>
                  </a:lnTo>
                  <a:lnTo>
                    <a:pt x="4293" y="15642"/>
                  </a:lnTo>
                  <a:lnTo>
                    <a:pt x="5394" y="13523"/>
                  </a:lnTo>
                  <a:lnTo>
                    <a:pt x="5612" y="13276"/>
                  </a:lnTo>
                  <a:lnTo>
                    <a:pt x="5844" y="13691"/>
                  </a:lnTo>
                  <a:lnTo>
                    <a:pt x="6054" y="16412"/>
                  </a:lnTo>
                  <a:lnTo>
                    <a:pt x="4480" y="18364"/>
                  </a:lnTo>
                  <a:lnTo>
                    <a:pt x="4368" y="19497"/>
                  </a:lnTo>
                  <a:lnTo>
                    <a:pt x="6219" y="21600"/>
                  </a:lnTo>
                  <a:lnTo>
                    <a:pt x="7387" y="20155"/>
                  </a:lnTo>
                  <a:lnTo>
                    <a:pt x="7222" y="17897"/>
                  </a:lnTo>
                  <a:lnTo>
                    <a:pt x="7410" y="17642"/>
                  </a:lnTo>
                  <a:lnTo>
                    <a:pt x="8586" y="16412"/>
                  </a:lnTo>
                  <a:lnTo>
                    <a:pt x="8571" y="16197"/>
                  </a:lnTo>
                  <a:lnTo>
                    <a:pt x="8706" y="15040"/>
                  </a:lnTo>
                  <a:lnTo>
                    <a:pt x="8916" y="15032"/>
                  </a:lnTo>
                  <a:lnTo>
                    <a:pt x="9755" y="14745"/>
                  </a:lnTo>
                  <a:lnTo>
                    <a:pt x="9942" y="14505"/>
                  </a:lnTo>
                  <a:lnTo>
                    <a:pt x="10144" y="14238"/>
                  </a:lnTo>
                  <a:lnTo>
                    <a:pt x="9590" y="12705"/>
                  </a:lnTo>
                  <a:lnTo>
                    <a:pt x="9792" y="12474"/>
                  </a:lnTo>
                  <a:lnTo>
                    <a:pt x="11605" y="11205"/>
                  </a:lnTo>
                  <a:lnTo>
                    <a:pt x="11823" y="11181"/>
                  </a:lnTo>
                  <a:lnTo>
                    <a:pt x="13486" y="7865"/>
                  </a:lnTo>
                  <a:lnTo>
                    <a:pt x="13718" y="7841"/>
                  </a:lnTo>
                  <a:lnTo>
                    <a:pt x="14550" y="7554"/>
                  </a:lnTo>
                  <a:lnTo>
                    <a:pt x="14730" y="7294"/>
                  </a:lnTo>
                  <a:lnTo>
                    <a:pt x="16116" y="6041"/>
                  </a:lnTo>
                  <a:lnTo>
                    <a:pt x="16048" y="5144"/>
                  </a:lnTo>
                  <a:lnTo>
                    <a:pt x="15584" y="4737"/>
                  </a:lnTo>
                  <a:lnTo>
                    <a:pt x="15344" y="4326"/>
                  </a:lnTo>
                  <a:lnTo>
                    <a:pt x="15539" y="4070"/>
                  </a:lnTo>
                  <a:lnTo>
                    <a:pt x="16970" y="3264"/>
                  </a:lnTo>
                  <a:lnTo>
                    <a:pt x="20154" y="2993"/>
                  </a:lnTo>
                  <a:lnTo>
                    <a:pt x="20521" y="2302"/>
                  </a:lnTo>
                  <a:lnTo>
                    <a:pt x="20948" y="2263"/>
                  </a:lnTo>
                  <a:lnTo>
                    <a:pt x="21158" y="2446"/>
                  </a:lnTo>
                  <a:lnTo>
                    <a:pt x="21600" y="2191"/>
                  </a:lnTo>
                  <a:lnTo>
                    <a:pt x="21525" y="1524"/>
                  </a:lnTo>
                  <a:lnTo>
                    <a:pt x="20836" y="906"/>
                  </a:lnTo>
                  <a:lnTo>
                    <a:pt x="20364" y="263"/>
                  </a:lnTo>
                  <a:lnTo>
                    <a:pt x="18199" y="0"/>
                  </a:lnTo>
                  <a:lnTo>
                    <a:pt x="13374" y="626"/>
                  </a:lnTo>
                  <a:lnTo>
                    <a:pt x="8796" y="2127"/>
                  </a:lnTo>
                  <a:lnTo>
                    <a:pt x="8466" y="3296"/>
                  </a:lnTo>
                  <a:lnTo>
                    <a:pt x="5230" y="5375"/>
                  </a:lnTo>
                  <a:lnTo>
                    <a:pt x="3454" y="7342"/>
                  </a:lnTo>
                  <a:lnTo>
                    <a:pt x="2383" y="10152"/>
                  </a:lnTo>
                  <a:lnTo>
                    <a:pt x="0" y="12390"/>
                  </a:lnTo>
                  <a:lnTo>
                    <a:pt x="15" y="15323"/>
                  </a:lnTo>
                  <a:cubicBezTo>
                    <a:pt x="15" y="15323"/>
                    <a:pt x="719" y="16405"/>
                    <a:pt x="719" y="16405"/>
                  </a:cubicBezTo>
                  <a:close/>
                  <a:moveTo>
                    <a:pt x="719" y="1640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7" name="AutoShape 38"/>
            <p:cNvSpPr>
              <a:spLocks/>
            </p:cNvSpPr>
            <p:nvPr/>
          </p:nvSpPr>
          <p:spPr bwMode="auto">
            <a:xfrm>
              <a:off x="3911600" y="1841500"/>
              <a:ext cx="26988" cy="25400"/>
            </a:xfrm>
            <a:custGeom>
              <a:avLst/>
              <a:gdLst/>
              <a:ahLst/>
              <a:cxnLst/>
              <a:rect l="0" t="0" r="r" b="b"/>
              <a:pathLst>
                <a:path w="21600" h="21600">
                  <a:moveTo>
                    <a:pt x="0" y="19300"/>
                  </a:moveTo>
                  <a:lnTo>
                    <a:pt x="98" y="20769"/>
                  </a:lnTo>
                  <a:lnTo>
                    <a:pt x="410" y="21056"/>
                  </a:lnTo>
                  <a:lnTo>
                    <a:pt x="997" y="21600"/>
                  </a:lnTo>
                  <a:lnTo>
                    <a:pt x="2375" y="21464"/>
                  </a:lnTo>
                  <a:lnTo>
                    <a:pt x="2913" y="21130"/>
                  </a:lnTo>
                  <a:lnTo>
                    <a:pt x="3411" y="20790"/>
                  </a:lnTo>
                  <a:lnTo>
                    <a:pt x="7409" y="18386"/>
                  </a:lnTo>
                  <a:lnTo>
                    <a:pt x="9031" y="17659"/>
                  </a:lnTo>
                  <a:lnTo>
                    <a:pt x="9295" y="17628"/>
                  </a:lnTo>
                  <a:lnTo>
                    <a:pt x="9539" y="17017"/>
                  </a:lnTo>
                  <a:lnTo>
                    <a:pt x="9529" y="16724"/>
                  </a:lnTo>
                  <a:lnTo>
                    <a:pt x="8132" y="16828"/>
                  </a:lnTo>
                  <a:lnTo>
                    <a:pt x="7066" y="17205"/>
                  </a:lnTo>
                  <a:lnTo>
                    <a:pt x="6734" y="16672"/>
                  </a:lnTo>
                  <a:lnTo>
                    <a:pt x="6959" y="16039"/>
                  </a:lnTo>
                  <a:lnTo>
                    <a:pt x="8796" y="14419"/>
                  </a:lnTo>
                  <a:lnTo>
                    <a:pt x="10868" y="12465"/>
                  </a:lnTo>
                  <a:lnTo>
                    <a:pt x="11885" y="11477"/>
                  </a:lnTo>
                  <a:lnTo>
                    <a:pt x="13234" y="10761"/>
                  </a:lnTo>
                  <a:lnTo>
                    <a:pt x="13801" y="10709"/>
                  </a:lnTo>
                  <a:lnTo>
                    <a:pt x="15667" y="9972"/>
                  </a:lnTo>
                  <a:lnTo>
                    <a:pt x="16439" y="9313"/>
                  </a:lnTo>
                  <a:lnTo>
                    <a:pt x="18257" y="7411"/>
                  </a:lnTo>
                  <a:lnTo>
                    <a:pt x="18727" y="6454"/>
                  </a:lnTo>
                  <a:lnTo>
                    <a:pt x="18990" y="6136"/>
                  </a:lnTo>
                  <a:lnTo>
                    <a:pt x="18687" y="5561"/>
                  </a:lnTo>
                  <a:lnTo>
                    <a:pt x="18121" y="5613"/>
                  </a:lnTo>
                  <a:lnTo>
                    <a:pt x="17827" y="5346"/>
                  </a:lnTo>
                  <a:lnTo>
                    <a:pt x="18081" y="5012"/>
                  </a:lnTo>
                  <a:lnTo>
                    <a:pt x="18336" y="4709"/>
                  </a:lnTo>
                  <a:lnTo>
                    <a:pt x="19372" y="3742"/>
                  </a:lnTo>
                  <a:lnTo>
                    <a:pt x="20447" y="3047"/>
                  </a:lnTo>
                  <a:lnTo>
                    <a:pt x="20398" y="2467"/>
                  </a:lnTo>
                  <a:lnTo>
                    <a:pt x="20603" y="1542"/>
                  </a:lnTo>
                  <a:lnTo>
                    <a:pt x="21111" y="935"/>
                  </a:lnTo>
                  <a:lnTo>
                    <a:pt x="21600" y="272"/>
                  </a:lnTo>
                  <a:lnTo>
                    <a:pt x="21307" y="0"/>
                  </a:lnTo>
                  <a:lnTo>
                    <a:pt x="19694" y="732"/>
                  </a:lnTo>
                  <a:lnTo>
                    <a:pt x="18971" y="1986"/>
                  </a:lnTo>
                  <a:lnTo>
                    <a:pt x="18453" y="2320"/>
                  </a:lnTo>
                  <a:lnTo>
                    <a:pt x="16518" y="2786"/>
                  </a:lnTo>
                  <a:lnTo>
                    <a:pt x="16029" y="3423"/>
                  </a:lnTo>
                  <a:lnTo>
                    <a:pt x="15501" y="4056"/>
                  </a:lnTo>
                  <a:lnTo>
                    <a:pt x="15267" y="4677"/>
                  </a:lnTo>
                  <a:lnTo>
                    <a:pt x="13644" y="5106"/>
                  </a:lnTo>
                  <a:lnTo>
                    <a:pt x="12442" y="7285"/>
                  </a:lnTo>
                  <a:lnTo>
                    <a:pt x="11641" y="7944"/>
                  </a:lnTo>
                  <a:lnTo>
                    <a:pt x="10849" y="8597"/>
                  </a:lnTo>
                  <a:lnTo>
                    <a:pt x="10302" y="8639"/>
                  </a:lnTo>
                  <a:lnTo>
                    <a:pt x="9999" y="8388"/>
                  </a:lnTo>
                  <a:lnTo>
                    <a:pt x="7936" y="10322"/>
                  </a:lnTo>
                  <a:lnTo>
                    <a:pt x="5571" y="12318"/>
                  </a:lnTo>
                  <a:lnTo>
                    <a:pt x="1652" y="15611"/>
                  </a:lnTo>
                  <a:lnTo>
                    <a:pt x="616" y="16269"/>
                  </a:lnTo>
                  <a:lnTo>
                    <a:pt x="371" y="16891"/>
                  </a:lnTo>
                  <a:lnTo>
                    <a:pt x="117" y="17492"/>
                  </a:lnTo>
                  <a:lnTo>
                    <a:pt x="156" y="17806"/>
                  </a:lnTo>
                  <a:lnTo>
                    <a:pt x="713" y="17764"/>
                  </a:lnTo>
                  <a:lnTo>
                    <a:pt x="762" y="18355"/>
                  </a:lnTo>
                  <a:lnTo>
                    <a:pt x="254" y="18992"/>
                  </a:lnTo>
                  <a:cubicBezTo>
                    <a:pt x="254" y="18992"/>
                    <a:pt x="0" y="19300"/>
                    <a:pt x="0" y="19300"/>
                  </a:cubicBezTo>
                  <a:close/>
                  <a:moveTo>
                    <a:pt x="0" y="193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8" name="AutoShape 39"/>
            <p:cNvSpPr>
              <a:spLocks/>
            </p:cNvSpPr>
            <p:nvPr/>
          </p:nvSpPr>
          <p:spPr bwMode="auto">
            <a:xfrm>
              <a:off x="4775200" y="1866900"/>
              <a:ext cx="1588" cy="6350"/>
            </a:xfrm>
            <a:custGeom>
              <a:avLst/>
              <a:gdLst/>
              <a:ahLst/>
              <a:cxnLst/>
              <a:rect l="0" t="0" r="r" b="b"/>
              <a:pathLst>
                <a:path w="21600" h="21600">
                  <a:moveTo>
                    <a:pt x="16892" y="874"/>
                  </a:moveTo>
                  <a:lnTo>
                    <a:pt x="12462" y="0"/>
                  </a:lnTo>
                  <a:lnTo>
                    <a:pt x="9000" y="2076"/>
                  </a:lnTo>
                  <a:lnTo>
                    <a:pt x="6785" y="7285"/>
                  </a:lnTo>
                  <a:lnTo>
                    <a:pt x="0" y="11638"/>
                  </a:lnTo>
                  <a:lnTo>
                    <a:pt x="1523" y="15699"/>
                  </a:lnTo>
                  <a:lnTo>
                    <a:pt x="5954" y="17684"/>
                  </a:lnTo>
                  <a:lnTo>
                    <a:pt x="11077" y="20617"/>
                  </a:lnTo>
                  <a:lnTo>
                    <a:pt x="19108" y="21600"/>
                  </a:lnTo>
                  <a:lnTo>
                    <a:pt x="18415" y="19487"/>
                  </a:lnTo>
                  <a:lnTo>
                    <a:pt x="21600" y="16373"/>
                  </a:lnTo>
                  <a:cubicBezTo>
                    <a:pt x="21600" y="16373"/>
                    <a:pt x="16892" y="874"/>
                    <a:pt x="16892" y="874"/>
                  </a:cubicBezTo>
                  <a:close/>
                  <a:moveTo>
                    <a:pt x="16892" y="87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9" name="AutoShape 40"/>
            <p:cNvSpPr>
              <a:spLocks/>
            </p:cNvSpPr>
            <p:nvPr/>
          </p:nvSpPr>
          <p:spPr bwMode="auto">
            <a:xfrm>
              <a:off x="4152900" y="1930400"/>
              <a:ext cx="15875" cy="11113"/>
            </a:xfrm>
            <a:custGeom>
              <a:avLst/>
              <a:gdLst/>
              <a:ahLst/>
              <a:cxnLst/>
              <a:rect l="0" t="0" r="r" b="b"/>
              <a:pathLst>
                <a:path w="21600" h="21600">
                  <a:moveTo>
                    <a:pt x="716" y="18097"/>
                  </a:moveTo>
                  <a:lnTo>
                    <a:pt x="1299" y="19299"/>
                  </a:lnTo>
                  <a:lnTo>
                    <a:pt x="1316" y="19940"/>
                  </a:lnTo>
                  <a:lnTo>
                    <a:pt x="2215" y="19162"/>
                  </a:lnTo>
                  <a:lnTo>
                    <a:pt x="2715" y="19757"/>
                  </a:lnTo>
                  <a:lnTo>
                    <a:pt x="3247" y="21005"/>
                  </a:lnTo>
                  <a:lnTo>
                    <a:pt x="3747" y="21600"/>
                  </a:lnTo>
                  <a:lnTo>
                    <a:pt x="5196" y="21440"/>
                  </a:lnTo>
                  <a:lnTo>
                    <a:pt x="5096" y="19459"/>
                  </a:lnTo>
                  <a:lnTo>
                    <a:pt x="5529" y="18818"/>
                  </a:lnTo>
                  <a:lnTo>
                    <a:pt x="5995" y="18773"/>
                  </a:lnTo>
                  <a:lnTo>
                    <a:pt x="7911" y="19826"/>
                  </a:lnTo>
                  <a:lnTo>
                    <a:pt x="11191" y="19528"/>
                  </a:lnTo>
                  <a:lnTo>
                    <a:pt x="13506" y="17891"/>
                  </a:lnTo>
                  <a:lnTo>
                    <a:pt x="13923" y="17227"/>
                  </a:lnTo>
                  <a:lnTo>
                    <a:pt x="14905" y="17823"/>
                  </a:lnTo>
                  <a:lnTo>
                    <a:pt x="15904" y="19024"/>
                  </a:lnTo>
                  <a:lnTo>
                    <a:pt x="16887" y="19551"/>
                  </a:lnTo>
                  <a:lnTo>
                    <a:pt x="18769" y="19322"/>
                  </a:lnTo>
                  <a:lnTo>
                    <a:pt x="20584" y="17845"/>
                  </a:lnTo>
                  <a:lnTo>
                    <a:pt x="20551" y="17182"/>
                  </a:lnTo>
                  <a:lnTo>
                    <a:pt x="21300" y="13885"/>
                  </a:lnTo>
                  <a:lnTo>
                    <a:pt x="21600" y="10600"/>
                  </a:lnTo>
                  <a:lnTo>
                    <a:pt x="20085" y="8734"/>
                  </a:lnTo>
                  <a:lnTo>
                    <a:pt x="17686" y="8402"/>
                  </a:lnTo>
                  <a:lnTo>
                    <a:pt x="16138" y="6010"/>
                  </a:lnTo>
                  <a:lnTo>
                    <a:pt x="14572" y="3548"/>
                  </a:lnTo>
                  <a:lnTo>
                    <a:pt x="13473" y="1087"/>
                  </a:lnTo>
                  <a:lnTo>
                    <a:pt x="12973" y="492"/>
                  </a:lnTo>
                  <a:lnTo>
                    <a:pt x="11008" y="0"/>
                  </a:lnTo>
                  <a:lnTo>
                    <a:pt x="7777" y="389"/>
                  </a:lnTo>
                  <a:lnTo>
                    <a:pt x="6378" y="1179"/>
                  </a:lnTo>
                  <a:lnTo>
                    <a:pt x="6112" y="2232"/>
                  </a:lnTo>
                  <a:lnTo>
                    <a:pt x="5995" y="2518"/>
                  </a:lnTo>
                  <a:lnTo>
                    <a:pt x="5612" y="3869"/>
                  </a:lnTo>
                  <a:lnTo>
                    <a:pt x="6129" y="4453"/>
                  </a:lnTo>
                  <a:lnTo>
                    <a:pt x="8443" y="4190"/>
                  </a:lnTo>
                  <a:lnTo>
                    <a:pt x="9543" y="6078"/>
                  </a:lnTo>
                  <a:lnTo>
                    <a:pt x="9643" y="7990"/>
                  </a:lnTo>
                  <a:lnTo>
                    <a:pt x="9176" y="8688"/>
                  </a:lnTo>
                  <a:lnTo>
                    <a:pt x="5979" y="10291"/>
                  </a:lnTo>
                  <a:lnTo>
                    <a:pt x="5063" y="10394"/>
                  </a:lnTo>
                  <a:lnTo>
                    <a:pt x="4630" y="11126"/>
                  </a:lnTo>
                  <a:lnTo>
                    <a:pt x="3880" y="15087"/>
                  </a:lnTo>
                  <a:lnTo>
                    <a:pt x="3481" y="15774"/>
                  </a:lnTo>
                  <a:lnTo>
                    <a:pt x="2998" y="15819"/>
                  </a:lnTo>
                  <a:lnTo>
                    <a:pt x="1366" y="12740"/>
                  </a:lnTo>
                  <a:lnTo>
                    <a:pt x="433" y="12878"/>
                  </a:lnTo>
                  <a:lnTo>
                    <a:pt x="0" y="13587"/>
                  </a:lnTo>
                  <a:lnTo>
                    <a:pt x="133" y="15522"/>
                  </a:lnTo>
                  <a:cubicBezTo>
                    <a:pt x="133" y="15522"/>
                    <a:pt x="716" y="18097"/>
                    <a:pt x="716" y="18097"/>
                  </a:cubicBezTo>
                  <a:close/>
                  <a:moveTo>
                    <a:pt x="716" y="1809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0" name="AutoShape 41"/>
            <p:cNvSpPr>
              <a:spLocks/>
            </p:cNvSpPr>
            <p:nvPr/>
          </p:nvSpPr>
          <p:spPr bwMode="auto">
            <a:xfrm>
              <a:off x="4140200" y="1905000"/>
              <a:ext cx="7938" cy="11113"/>
            </a:xfrm>
            <a:custGeom>
              <a:avLst/>
              <a:gdLst/>
              <a:ahLst/>
              <a:cxnLst/>
              <a:rect l="0" t="0" r="r" b="b"/>
              <a:pathLst>
                <a:path w="21600" h="21600">
                  <a:moveTo>
                    <a:pt x="1105" y="7599"/>
                  </a:moveTo>
                  <a:lnTo>
                    <a:pt x="3682" y="8079"/>
                  </a:lnTo>
                  <a:lnTo>
                    <a:pt x="5584" y="9277"/>
                  </a:lnTo>
                  <a:lnTo>
                    <a:pt x="9511" y="13613"/>
                  </a:lnTo>
                  <a:lnTo>
                    <a:pt x="14574" y="20436"/>
                  </a:lnTo>
                  <a:lnTo>
                    <a:pt x="15556" y="21007"/>
                  </a:lnTo>
                  <a:lnTo>
                    <a:pt x="16415" y="21600"/>
                  </a:lnTo>
                  <a:lnTo>
                    <a:pt x="21385" y="21303"/>
                  </a:lnTo>
                  <a:lnTo>
                    <a:pt x="21600" y="21303"/>
                  </a:lnTo>
                  <a:lnTo>
                    <a:pt x="21600" y="21235"/>
                  </a:lnTo>
                  <a:lnTo>
                    <a:pt x="19452" y="19170"/>
                  </a:lnTo>
                  <a:lnTo>
                    <a:pt x="17120" y="14115"/>
                  </a:lnTo>
                  <a:lnTo>
                    <a:pt x="16752" y="13453"/>
                  </a:lnTo>
                  <a:lnTo>
                    <a:pt x="17826" y="10144"/>
                  </a:lnTo>
                  <a:lnTo>
                    <a:pt x="19084" y="5488"/>
                  </a:lnTo>
                  <a:lnTo>
                    <a:pt x="18900" y="4222"/>
                  </a:lnTo>
                  <a:lnTo>
                    <a:pt x="18900" y="3583"/>
                  </a:lnTo>
                  <a:lnTo>
                    <a:pt x="18808" y="2944"/>
                  </a:lnTo>
                  <a:lnTo>
                    <a:pt x="17918" y="2339"/>
                  </a:lnTo>
                  <a:lnTo>
                    <a:pt x="17519" y="2510"/>
                  </a:lnTo>
                  <a:lnTo>
                    <a:pt x="16967" y="1586"/>
                  </a:lnTo>
                  <a:lnTo>
                    <a:pt x="14574" y="0"/>
                  </a:lnTo>
                  <a:lnTo>
                    <a:pt x="12733" y="91"/>
                  </a:lnTo>
                  <a:lnTo>
                    <a:pt x="11905" y="536"/>
                  </a:lnTo>
                  <a:lnTo>
                    <a:pt x="10555" y="1084"/>
                  </a:lnTo>
                  <a:lnTo>
                    <a:pt x="7548" y="0"/>
                  </a:lnTo>
                  <a:lnTo>
                    <a:pt x="6505" y="468"/>
                  </a:lnTo>
                  <a:lnTo>
                    <a:pt x="4725" y="1038"/>
                  </a:lnTo>
                  <a:lnTo>
                    <a:pt x="2792" y="4986"/>
                  </a:lnTo>
                  <a:lnTo>
                    <a:pt x="1872" y="6401"/>
                  </a:lnTo>
                  <a:lnTo>
                    <a:pt x="0" y="6527"/>
                  </a:lnTo>
                  <a:lnTo>
                    <a:pt x="61" y="7029"/>
                  </a:lnTo>
                  <a:cubicBezTo>
                    <a:pt x="61" y="7029"/>
                    <a:pt x="1105" y="7599"/>
                    <a:pt x="1105" y="7599"/>
                  </a:cubicBezTo>
                  <a:close/>
                  <a:moveTo>
                    <a:pt x="1105" y="759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1" name="AutoShape 42"/>
            <p:cNvSpPr>
              <a:spLocks/>
            </p:cNvSpPr>
            <p:nvPr/>
          </p:nvSpPr>
          <p:spPr bwMode="auto">
            <a:xfrm>
              <a:off x="4140200" y="1917700"/>
              <a:ext cx="0" cy="1588"/>
            </a:xfrm>
            <a:custGeom>
              <a:avLst/>
              <a:gdLst/>
              <a:ahLst/>
              <a:cxnLst/>
              <a:rect l="0" t="0" r="r" b="b"/>
              <a:pathLst>
                <a:path w="21600" h="21600">
                  <a:moveTo>
                    <a:pt x="21600" y="21460"/>
                  </a:moveTo>
                  <a:lnTo>
                    <a:pt x="0" y="0"/>
                  </a:lnTo>
                  <a:lnTo>
                    <a:pt x="21600" y="21600"/>
                  </a:lnTo>
                  <a:cubicBezTo>
                    <a:pt x="21600" y="21600"/>
                    <a:pt x="21600" y="21460"/>
                    <a:pt x="21600" y="21460"/>
                  </a:cubicBezTo>
                  <a:close/>
                  <a:moveTo>
                    <a:pt x="21600" y="2146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2" name="AutoShape 43"/>
            <p:cNvSpPr>
              <a:spLocks/>
            </p:cNvSpPr>
            <p:nvPr/>
          </p:nvSpPr>
          <p:spPr bwMode="auto">
            <a:xfrm>
              <a:off x="2540000" y="1752600"/>
              <a:ext cx="3175" cy="6350"/>
            </a:xfrm>
            <a:custGeom>
              <a:avLst/>
              <a:gdLst/>
              <a:ahLst/>
              <a:cxnLst/>
              <a:rect l="0" t="0" r="r" b="b"/>
              <a:pathLst>
                <a:path w="21600" h="21600">
                  <a:moveTo>
                    <a:pt x="20220" y="12155"/>
                  </a:moveTo>
                  <a:lnTo>
                    <a:pt x="9257" y="986"/>
                  </a:lnTo>
                  <a:lnTo>
                    <a:pt x="6821" y="0"/>
                  </a:lnTo>
                  <a:lnTo>
                    <a:pt x="4385" y="82"/>
                  </a:lnTo>
                  <a:lnTo>
                    <a:pt x="0" y="1437"/>
                  </a:lnTo>
                  <a:lnTo>
                    <a:pt x="487" y="3716"/>
                  </a:lnTo>
                  <a:lnTo>
                    <a:pt x="8283" y="10451"/>
                  </a:lnTo>
                  <a:lnTo>
                    <a:pt x="19408" y="21600"/>
                  </a:lnTo>
                  <a:lnTo>
                    <a:pt x="21600" y="21436"/>
                  </a:lnTo>
                  <a:cubicBezTo>
                    <a:pt x="21600" y="21436"/>
                    <a:pt x="20220" y="12155"/>
                    <a:pt x="20220" y="12155"/>
                  </a:cubicBezTo>
                  <a:close/>
                  <a:moveTo>
                    <a:pt x="20220" y="1215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3" name="AutoShape 44"/>
            <p:cNvSpPr>
              <a:spLocks/>
            </p:cNvSpPr>
            <p:nvPr/>
          </p:nvSpPr>
          <p:spPr bwMode="auto">
            <a:xfrm>
              <a:off x="2540000" y="1765300"/>
              <a:ext cx="1588" cy="3175"/>
            </a:xfrm>
            <a:custGeom>
              <a:avLst/>
              <a:gdLst/>
              <a:ahLst/>
              <a:cxnLst/>
              <a:rect l="0" t="0" r="r" b="b"/>
              <a:pathLst>
                <a:path w="21600" h="21600">
                  <a:moveTo>
                    <a:pt x="0" y="16541"/>
                  </a:moveTo>
                  <a:lnTo>
                    <a:pt x="212" y="20667"/>
                  </a:lnTo>
                  <a:lnTo>
                    <a:pt x="12388" y="20165"/>
                  </a:lnTo>
                  <a:lnTo>
                    <a:pt x="18424" y="21600"/>
                  </a:lnTo>
                  <a:lnTo>
                    <a:pt x="21600" y="21564"/>
                  </a:lnTo>
                  <a:lnTo>
                    <a:pt x="21282" y="19555"/>
                  </a:lnTo>
                  <a:lnTo>
                    <a:pt x="17576" y="13599"/>
                  </a:lnTo>
                  <a:lnTo>
                    <a:pt x="11012" y="9831"/>
                  </a:lnTo>
                  <a:lnTo>
                    <a:pt x="7306" y="1938"/>
                  </a:lnTo>
                  <a:lnTo>
                    <a:pt x="6882" y="0"/>
                  </a:lnTo>
                  <a:lnTo>
                    <a:pt x="4341" y="2189"/>
                  </a:lnTo>
                  <a:lnTo>
                    <a:pt x="4553" y="6207"/>
                  </a:lnTo>
                  <a:lnTo>
                    <a:pt x="2435" y="12343"/>
                  </a:lnTo>
                  <a:cubicBezTo>
                    <a:pt x="2435" y="12343"/>
                    <a:pt x="0" y="16541"/>
                    <a:pt x="0" y="16541"/>
                  </a:cubicBezTo>
                  <a:close/>
                  <a:moveTo>
                    <a:pt x="0" y="1654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4" name="AutoShape 45"/>
            <p:cNvSpPr>
              <a:spLocks/>
            </p:cNvSpPr>
            <p:nvPr/>
          </p:nvSpPr>
          <p:spPr bwMode="auto">
            <a:xfrm>
              <a:off x="2527300" y="1765300"/>
              <a:ext cx="4763" cy="9525"/>
            </a:xfrm>
            <a:custGeom>
              <a:avLst/>
              <a:gdLst/>
              <a:ahLst/>
              <a:cxnLst/>
              <a:rect l="0" t="0" r="r" b="b"/>
              <a:pathLst>
                <a:path w="21600" h="21600">
                  <a:moveTo>
                    <a:pt x="20188" y="14500"/>
                  </a:moveTo>
                  <a:lnTo>
                    <a:pt x="20141" y="13775"/>
                  </a:lnTo>
                  <a:lnTo>
                    <a:pt x="18824" y="13789"/>
                  </a:lnTo>
                  <a:lnTo>
                    <a:pt x="17600" y="14651"/>
                  </a:lnTo>
                  <a:lnTo>
                    <a:pt x="16424" y="16265"/>
                  </a:lnTo>
                  <a:lnTo>
                    <a:pt x="16471" y="17017"/>
                  </a:lnTo>
                  <a:lnTo>
                    <a:pt x="13882" y="17099"/>
                  </a:lnTo>
                  <a:lnTo>
                    <a:pt x="12282" y="15649"/>
                  </a:lnTo>
                  <a:lnTo>
                    <a:pt x="12659" y="8618"/>
                  </a:lnTo>
                  <a:lnTo>
                    <a:pt x="19012" y="6046"/>
                  </a:lnTo>
                  <a:lnTo>
                    <a:pt x="18871" y="5239"/>
                  </a:lnTo>
                  <a:lnTo>
                    <a:pt x="17600" y="4569"/>
                  </a:lnTo>
                  <a:lnTo>
                    <a:pt x="14871" y="4651"/>
                  </a:lnTo>
                  <a:lnTo>
                    <a:pt x="14776" y="3830"/>
                  </a:lnTo>
                  <a:lnTo>
                    <a:pt x="13412" y="3912"/>
                  </a:lnTo>
                  <a:lnTo>
                    <a:pt x="14306" y="807"/>
                  </a:lnTo>
                  <a:lnTo>
                    <a:pt x="14212" y="0"/>
                  </a:lnTo>
                  <a:lnTo>
                    <a:pt x="12894" y="27"/>
                  </a:lnTo>
                  <a:lnTo>
                    <a:pt x="7953" y="2654"/>
                  </a:lnTo>
                  <a:lnTo>
                    <a:pt x="6541" y="2695"/>
                  </a:lnTo>
                  <a:lnTo>
                    <a:pt x="8188" y="4952"/>
                  </a:lnTo>
                  <a:lnTo>
                    <a:pt x="7106" y="6511"/>
                  </a:lnTo>
                  <a:lnTo>
                    <a:pt x="7153" y="7332"/>
                  </a:lnTo>
                  <a:lnTo>
                    <a:pt x="3153" y="7551"/>
                  </a:lnTo>
                  <a:lnTo>
                    <a:pt x="3247" y="8262"/>
                  </a:lnTo>
                  <a:lnTo>
                    <a:pt x="0" y="13078"/>
                  </a:lnTo>
                  <a:lnTo>
                    <a:pt x="94" y="13871"/>
                  </a:lnTo>
                  <a:lnTo>
                    <a:pt x="4188" y="14418"/>
                  </a:lnTo>
                  <a:lnTo>
                    <a:pt x="7012" y="15882"/>
                  </a:lnTo>
                  <a:lnTo>
                    <a:pt x="8518" y="17400"/>
                  </a:lnTo>
                  <a:lnTo>
                    <a:pt x="7341" y="18194"/>
                  </a:lnTo>
                  <a:lnTo>
                    <a:pt x="8659" y="18166"/>
                  </a:lnTo>
                  <a:lnTo>
                    <a:pt x="6165" y="19767"/>
                  </a:lnTo>
                  <a:lnTo>
                    <a:pt x="7624" y="20533"/>
                  </a:lnTo>
                  <a:lnTo>
                    <a:pt x="11529" y="19575"/>
                  </a:lnTo>
                  <a:lnTo>
                    <a:pt x="12894" y="19493"/>
                  </a:lnTo>
                  <a:lnTo>
                    <a:pt x="15718" y="20916"/>
                  </a:lnTo>
                  <a:lnTo>
                    <a:pt x="17129" y="21600"/>
                  </a:lnTo>
                  <a:lnTo>
                    <a:pt x="16988" y="20889"/>
                  </a:lnTo>
                  <a:lnTo>
                    <a:pt x="20659" y="18344"/>
                  </a:lnTo>
                  <a:lnTo>
                    <a:pt x="20659" y="17606"/>
                  </a:lnTo>
                  <a:lnTo>
                    <a:pt x="21600" y="15253"/>
                  </a:lnTo>
                  <a:cubicBezTo>
                    <a:pt x="21600" y="15253"/>
                    <a:pt x="20188" y="14500"/>
                    <a:pt x="20188" y="14500"/>
                  </a:cubicBezTo>
                  <a:close/>
                  <a:moveTo>
                    <a:pt x="20188" y="145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5" name="AutoShape 46"/>
            <p:cNvSpPr>
              <a:spLocks/>
            </p:cNvSpPr>
            <p:nvPr/>
          </p:nvSpPr>
          <p:spPr bwMode="auto">
            <a:xfrm>
              <a:off x="2527300" y="1765300"/>
              <a:ext cx="3175" cy="1588"/>
            </a:xfrm>
            <a:custGeom>
              <a:avLst/>
              <a:gdLst/>
              <a:ahLst/>
              <a:cxnLst/>
              <a:rect l="0" t="0" r="r" b="b"/>
              <a:pathLst>
                <a:path w="21600" h="21600">
                  <a:moveTo>
                    <a:pt x="4382" y="14620"/>
                  </a:moveTo>
                  <a:lnTo>
                    <a:pt x="4505" y="17122"/>
                  </a:lnTo>
                  <a:lnTo>
                    <a:pt x="9936" y="21600"/>
                  </a:lnTo>
                  <a:lnTo>
                    <a:pt x="11541" y="18790"/>
                  </a:lnTo>
                  <a:lnTo>
                    <a:pt x="11294" y="14005"/>
                  </a:lnTo>
                  <a:lnTo>
                    <a:pt x="19934" y="13039"/>
                  </a:lnTo>
                  <a:lnTo>
                    <a:pt x="21600" y="10317"/>
                  </a:lnTo>
                  <a:lnTo>
                    <a:pt x="19872" y="10580"/>
                  </a:lnTo>
                  <a:lnTo>
                    <a:pt x="10677" y="1580"/>
                  </a:lnTo>
                  <a:lnTo>
                    <a:pt x="1851" y="0"/>
                  </a:lnTo>
                  <a:lnTo>
                    <a:pt x="0" y="351"/>
                  </a:lnTo>
                  <a:lnTo>
                    <a:pt x="123" y="2810"/>
                  </a:lnTo>
                  <a:lnTo>
                    <a:pt x="5739" y="9615"/>
                  </a:lnTo>
                  <a:lnTo>
                    <a:pt x="7714" y="11678"/>
                  </a:lnTo>
                  <a:lnTo>
                    <a:pt x="6110" y="14356"/>
                  </a:lnTo>
                  <a:cubicBezTo>
                    <a:pt x="6110" y="14356"/>
                    <a:pt x="4382" y="14620"/>
                    <a:pt x="4382" y="14620"/>
                  </a:cubicBezTo>
                  <a:close/>
                  <a:moveTo>
                    <a:pt x="4382" y="1462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6" name="AutoShape 47"/>
            <p:cNvSpPr>
              <a:spLocks/>
            </p:cNvSpPr>
            <p:nvPr/>
          </p:nvSpPr>
          <p:spPr bwMode="auto">
            <a:xfrm>
              <a:off x="2540000" y="1790700"/>
              <a:ext cx="1588" cy="4763"/>
            </a:xfrm>
            <a:custGeom>
              <a:avLst/>
              <a:gdLst/>
              <a:ahLst/>
              <a:cxnLst/>
              <a:rect l="0" t="0" r="r" b="b"/>
              <a:pathLst>
                <a:path w="21600" h="21600">
                  <a:moveTo>
                    <a:pt x="6570" y="4546"/>
                  </a:moveTo>
                  <a:lnTo>
                    <a:pt x="3960" y="4546"/>
                  </a:lnTo>
                  <a:lnTo>
                    <a:pt x="1800" y="6054"/>
                  </a:lnTo>
                  <a:lnTo>
                    <a:pt x="0" y="11401"/>
                  </a:lnTo>
                  <a:lnTo>
                    <a:pt x="3330" y="16630"/>
                  </a:lnTo>
                  <a:lnTo>
                    <a:pt x="6390" y="19174"/>
                  </a:lnTo>
                  <a:lnTo>
                    <a:pt x="9090" y="20446"/>
                  </a:lnTo>
                  <a:lnTo>
                    <a:pt x="14400" y="21600"/>
                  </a:lnTo>
                  <a:lnTo>
                    <a:pt x="16740" y="20116"/>
                  </a:lnTo>
                  <a:lnTo>
                    <a:pt x="18990" y="18656"/>
                  </a:lnTo>
                  <a:lnTo>
                    <a:pt x="21600" y="1248"/>
                  </a:lnTo>
                  <a:lnTo>
                    <a:pt x="18720" y="0"/>
                  </a:lnTo>
                  <a:lnTo>
                    <a:pt x="13680" y="259"/>
                  </a:lnTo>
                  <a:lnTo>
                    <a:pt x="8730" y="1767"/>
                  </a:lnTo>
                  <a:lnTo>
                    <a:pt x="8910" y="3015"/>
                  </a:lnTo>
                  <a:lnTo>
                    <a:pt x="15120" y="9469"/>
                  </a:lnTo>
                  <a:lnTo>
                    <a:pt x="15660" y="13544"/>
                  </a:lnTo>
                  <a:lnTo>
                    <a:pt x="13410" y="16253"/>
                  </a:lnTo>
                  <a:lnTo>
                    <a:pt x="11160" y="17713"/>
                  </a:lnTo>
                  <a:lnTo>
                    <a:pt x="8010" y="13827"/>
                  </a:lnTo>
                  <a:lnTo>
                    <a:pt x="7470" y="9799"/>
                  </a:lnTo>
                  <a:lnTo>
                    <a:pt x="9180" y="5771"/>
                  </a:lnTo>
                  <a:cubicBezTo>
                    <a:pt x="9180" y="5771"/>
                    <a:pt x="6570" y="4546"/>
                    <a:pt x="6570" y="4546"/>
                  </a:cubicBezTo>
                  <a:close/>
                  <a:moveTo>
                    <a:pt x="6570" y="454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7" name="AutoShape 48"/>
            <p:cNvSpPr>
              <a:spLocks/>
            </p:cNvSpPr>
            <p:nvPr/>
          </p:nvSpPr>
          <p:spPr bwMode="auto">
            <a:xfrm>
              <a:off x="2540000" y="1765300"/>
              <a:ext cx="1588" cy="3175"/>
            </a:xfrm>
            <a:custGeom>
              <a:avLst/>
              <a:gdLst/>
              <a:ahLst/>
              <a:cxnLst/>
              <a:rect l="0" t="0" r="r" b="b"/>
              <a:pathLst>
                <a:path w="21600" h="21600">
                  <a:moveTo>
                    <a:pt x="14191" y="1720"/>
                  </a:moveTo>
                  <a:lnTo>
                    <a:pt x="11061" y="0"/>
                  </a:lnTo>
                  <a:lnTo>
                    <a:pt x="5322" y="2201"/>
                  </a:lnTo>
                  <a:lnTo>
                    <a:pt x="2504" y="4299"/>
                  </a:lnTo>
                  <a:lnTo>
                    <a:pt x="0" y="6260"/>
                  </a:lnTo>
                  <a:lnTo>
                    <a:pt x="209" y="8289"/>
                  </a:lnTo>
                  <a:lnTo>
                    <a:pt x="3339" y="9975"/>
                  </a:lnTo>
                  <a:lnTo>
                    <a:pt x="4696" y="21600"/>
                  </a:lnTo>
                  <a:lnTo>
                    <a:pt x="13565" y="21222"/>
                  </a:lnTo>
                  <a:lnTo>
                    <a:pt x="12730" y="15409"/>
                  </a:lnTo>
                  <a:lnTo>
                    <a:pt x="21600" y="14927"/>
                  </a:lnTo>
                  <a:lnTo>
                    <a:pt x="21496" y="13070"/>
                  </a:lnTo>
                  <a:lnTo>
                    <a:pt x="14296" y="3715"/>
                  </a:lnTo>
                  <a:cubicBezTo>
                    <a:pt x="14296" y="3715"/>
                    <a:pt x="14191" y="1720"/>
                    <a:pt x="14191" y="1720"/>
                  </a:cubicBezTo>
                  <a:close/>
                  <a:moveTo>
                    <a:pt x="14191" y="172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8" name="AutoShape 49"/>
            <p:cNvSpPr>
              <a:spLocks/>
            </p:cNvSpPr>
            <p:nvPr/>
          </p:nvSpPr>
          <p:spPr bwMode="auto">
            <a:xfrm>
              <a:off x="2527300" y="1752600"/>
              <a:ext cx="11113" cy="7938"/>
            </a:xfrm>
            <a:custGeom>
              <a:avLst/>
              <a:gdLst/>
              <a:ahLst/>
              <a:cxnLst/>
              <a:rect l="0" t="0" r="r" b="b"/>
              <a:pathLst>
                <a:path w="21600" h="21600">
                  <a:moveTo>
                    <a:pt x="759" y="15252"/>
                  </a:moveTo>
                  <a:lnTo>
                    <a:pt x="2187" y="17975"/>
                  </a:lnTo>
                  <a:lnTo>
                    <a:pt x="2812" y="17908"/>
                  </a:lnTo>
                  <a:lnTo>
                    <a:pt x="2767" y="16939"/>
                  </a:lnTo>
                  <a:lnTo>
                    <a:pt x="3124" y="12195"/>
                  </a:lnTo>
                  <a:lnTo>
                    <a:pt x="4418" y="12045"/>
                  </a:lnTo>
                  <a:lnTo>
                    <a:pt x="5735" y="12863"/>
                  </a:lnTo>
                  <a:lnTo>
                    <a:pt x="5757" y="13765"/>
                  </a:lnTo>
                  <a:lnTo>
                    <a:pt x="6382" y="13715"/>
                  </a:lnTo>
                  <a:lnTo>
                    <a:pt x="6650" y="19295"/>
                  </a:lnTo>
                  <a:lnTo>
                    <a:pt x="7386" y="20197"/>
                  </a:lnTo>
                  <a:lnTo>
                    <a:pt x="11224" y="21600"/>
                  </a:lnTo>
                  <a:lnTo>
                    <a:pt x="11826" y="20631"/>
                  </a:lnTo>
                  <a:lnTo>
                    <a:pt x="11782" y="19729"/>
                  </a:lnTo>
                  <a:lnTo>
                    <a:pt x="9818" y="5713"/>
                  </a:lnTo>
                  <a:lnTo>
                    <a:pt x="10331" y="4677"/>
                  </a:lnTo>
                  <a:lnTo>
                    <a:pt x="11023" y="5513"/>
                  </a:lnTo>
                  <a:lnTo>
                    <a:pt x="11693" y="6381"/>
                  </a:lnTo>
                  <a:lnTo>
                    <a:pt x="12005" y="12061"/>
                  </a:lnTo>
                  <a:lnTo>
                    <a:pt x="13679" y="19478"/>
                  </a:lnTo>
                  <a:lnTo>
                    <a:pt x="14348" y="20264"/>
                  </a:lnTo>
                  <a:lnTo>
                    <a:pt x="14393" y="21232"/>
                  </a:lnTo>
                  <a:lnTo>
                    <a:pt x="15642" y="21132"/>
                  </a:lnTo>
                  <a:lnTo>
                    <a:pt x="16222" y="20097"/>
                  </a:lnTo>
                  <a:lnTo>
                    <a:pt x="16713" y="17173"/>
                  </a:lnTo>
                  <a:lnTo>
                    <a:pt x="20975" y="13916"/>
                  </a:lnTo>
                  <a:lnTo>
                    <a:pt x="21600" y="13782"/>
                  </a:lnTo>
                  <a:lnTo>
                    <a:pt x="20908" y="12897"/>
                  </a:lnTo>
                  <a:lnTo>
                    <a:pt x="14080" y="3324"/>
                  </a:lnTo>
                  <a:lnTo>
                    <a:pt x="13299" y="1437"/>
                  </a:lnTo>
                  <a:lnTo>
                    <a:pt x="10131" y="0"/>
                  </a:lnTo>
                  <a:lnTo>
                    <a:pt x="8814" y="167"/>
                  </a:lnTo>
                  <a:lnTo>
                    <a:pt x="602" y="11527"/>
                  </a:lnTo>
                  <a:lnTo>
                    <a:pt x="0" y="13481"/>
                  </a:lnTo>
                  <a:lnTo>
                    <a:pt x="112" y="14417"/>
                  </a:lnTo>
                  <a:cubicBezTo>
                    <a:pt x="112" y="14417"/>
                    <a:pt x="759" y="15252"/>
                    <a:pt x="759" y="15252"/>
                  </a:cubicBezTo>
                  <a:close/>
                  <a:moveTo>
                    <a:pt x="759" y="1525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9" name="AutoShape 50"/>
            <p:cNvSpPr>
              <a:spLocks/>
            </p:cNvSpPr>
            <p:nvPr/>
          </p:nvSpPr>
          <p:spPr bwMode="auto">
            <a:xfrm>
              <a:off x="2540000" y="1778000"/>
              <a:ext cx="11113" cy="28575"/>
            </a:xfrm>
            <a:custGeom>
              <a:avLst/>
              <a:gdLst/>
              <a:ahLst/>
              <a:cxnLst/>
              <a:rect l="0" t="0" r="r" b="b"/>
              <a:pathLst>
                <a:path w="21600" h="21600">
                  <a:moveTo>
                    <a:pt x="7001" y="5151"/>
                  </a:moveTo>
                  <a:lnTo>
                    <a:pt x="7556" y="4882"/>
                  </a:lnTo>
                  <a:lnTo>
                    <a:pt x="8089" y="4869"/>
                  </a:lnTo>
                  <a:lnTo>
                    <a:pt x="8708" y="5328"/>
                  </a:lnTo>
                  <a:lnTo>
                    <a:pt x="9861" y="5287"/>
                  </a:lnTo>
                  <a:lnTo>
                    <a:pt x="10266" y="4300"/>
                  </a:lnTo>
                  <a:lnTo>
                    <a:pt x="11376" y="4273"/>
                  </a:lnTo>
                  <a:lnTo>
                    <a:pt x="13105" y="4705"/>
                  </a:lnTo>
                  <a:lnTo>
                    <a:pt x="13724" y="4678"/>
                  </a:lnTo>
                  <a:lnTo>
                    <a:pt x="13852" y="5651"/>
                  </a:lnTo>
                  <a:lnTo>
                    <a:pt x="16115" y="5551"/>
                  </a:lnTo>
                  <a:lnTo>
                    <a:pt x="16627" y="5306"/>
                  </a:lnTo>
                  <a:lnTo>
                    <a:pt x="17737" y="5283"/>
                  </a:lnTo>
                  <a:lnTo>
                    <a:pt x="18292" y="5014"/>
                  </a:lnTo>
                  <a:lnTo>
                    <a:pt x="18249" y="4782"/>
                  </a:lnTo>
                  <a:lnTo>
                    <a:pt x="17481" y="3831"/>
                  </a:lnTo>
                  <a:lnTo>
                    <a:pt x="16840" y="3613"/>
                  </a:lnTo>
                  <a:lnTo>
                    <a:pt x="13852" y="2498"/>
                  </a:lnTo>
                  <a:lnTo>
                    <a:pt x="13255" y="2312"/>
                  </a:lnTo>
                  <a:lnTo>
                    <a:pt x="12678" y="2048"/>
                  </a:lnTo>
                  <a:lnTo>
                    <a:pt x="11760" y="428"/>
                  </a:lnTo>
                  <a:lnTo>
                    <a:pt x="10672" y="214"/>
                  </a:lnTo>
                  <a:lnTo>
                    <a:pt x="10010" y="0"/>
                  </a:lnTo>
                  <a:lnTo>
                    <a:pt x="9455" y="23"/>
                  </a:lnTo>
                  <a:lnTo>
                    <a:pt x="7406" y="1042"/>
                  </a:lnTo>
                  <a:lnTo>
                    <a:pt x="4418" y="3085"/>
                  </a:lnTo>
                  <a:lnTo>
                    <a:pt x="2988" y="4555"/>
                  </a:lnTo>
                  <a:lnTo>
                    <a:pt x="2497" y="5051"/>
                  </a:lnTo>
                  <a:lnTo>
                    <a:pt x="1003" y="6056"/>
                  </a:lnTo>
                  <a:lnTo>
                    <a:pt x="0" y="6580"/>
                  </a:lnTo>
                  <a:lnTo>
                    <a:pt x="21" y="6821"/>
                  </a:lnTo>
                  <a:lnTo>
                    <a:pt x="1900" y="7963"/>
                  </a:lnTo>
                  <a:lnTo>
                    <a:pt x="3714" y="8618"/>
                  </a:lnTo>
                  <a:lnTo>
                    <a:pt x="4311" y="8814"/>
                  </a:lnTo>
                  <a:lnTo>
                    <a:pt x="3906" y="9565"/>
                  </a:lnTo>
                  <a:lnTo>
                    <a:pt x="4525" y="9778"/>
                  </a:lnTo>
                  <a:lnTo>
                    <a:pt x="5080" y="9778"/>
                  </a:lnTo>
                  <a:lnTo>
                    <a:pt x="6702" y="9465"/>
                  </a:lnTo>
                  <a:lnTo>
                    <a:pt x="6702" y="9742"/>
                  </a:lnTo>
                  <a:lnTo>
                    <a:pt x="8452" y="9915"/>
                  </a:lnTo>
                  <a:lnTo>
                    <a:pt x="9114" y="10352"/>
                  </a:lnTo>
                  <a:lnTo>
                    <a:pt x="9178" y="10834"/>
                  </a:lnTo>
                  <a:lnTo>
                    <a:pt x="6574" y="14752"/>
                  </a:lnTo>
                  <a:lnTo>
                    <a:pt x="6745" y="15703"/>
                  </a:lnTo>
                  <a:lnTo>
                    <a:pt x="9135" y="16581"/>
                  </a:lnTo>
                  <a:lnTo>
                    <a:pt x="9733" y="16822"/>
                  </a:lnTo>
                  <a:lnTo>
                    <a:pt x="9391" y="18028"/>
                  </a:lnTo>
                  <a:lnTo>
                    <a:pt x="9434" y="18269"/>
                  </a:lnTo>
                  <a:lnTo>
                    <a:pt x="10010" y="18251"/>
                  </a:lnTo>
                  <a:lnTo>
                    <a:pt x="12678" y="17464"/>
                  </a:lnTo>
                  <a:lnTo>
                    <a:pt x="13809" y="17400"/>
                  </a:lnTo>
                  <a:lnTo>
                    <a:pt x="14450" y="17864"/>
                  </a:lnTo>
                  <a:lnTo>
                    <a:pt x="15069" y="18064"/>
                  </a:lnTo>
                  <a:lnTo>
                    <a:pt x="14919" y="20490"/>
                  </a:lnTo>
                  <a:lnTo>
                    <a:pt x="14983" y="20722"/>
                  </a:lnTo>
                  <a:lnTo>
                    <a:pt x="15538" y="20949"/>
                  </a:lnTo>
                  <a:lnTo>
                    <a:pt x="17331" y="21600"/>
                  </a:lnTo>
                  <a:lnTo>
                    <a:pt x="19039" y="21545"/>
                  </a:lnTo>
                  <a:lnTo>
                    <a:pt x="20597" y="20776"/>
                  </a:lnTo>
                  <a:lnTo>
                    <a:pt x="21600" y="19807"/>
                  </a:lnTo>
                  <a:lnTo>
                    <a:pt x="21472" y="19311"/>
                  </a:lnTo>
                  <a:lnTo>
                    <a:pt x="21557" y="16668"/>
                  </a:lnTo>
                  <a:lnTo>
                    <a:pt x="21493" y="16426"/>
                  </a:lnTo>
                  <a:lnTo>
                    <a:pt x="20341" y="16226"/>
                  </a:lnTo>
                  <a:lnTo>
                    <a:pt x="18014" y="15817"/>
                  </a:lnTo>
                  <a:lnTo>
                    <a:pt x="17331" y="15366"/>
                  </a:lnTo>
                  <a:lnTo>
                    <a:pt x="14727" y="13287"/>
                  </a:lnTo>
                  <a:lnTo>
                    <a:pt x="14663" y="13050"/>
                  </a:lnTo>
                  <a:lnTo>
                    <a:pt x="14130" y="13068"/>
                  </a:lnTo>
                  <a:lnTo>
                    <a:pt x="13617" y="13332"/>
                  </a:lnTo>
                  <a:lnTo>
                    <a:pt x="12870" y="15512"/>
                  </a:lnTo>
                  <a:lnTo>
                    <a:pt x="12913" y="15757"/>
                  </a:lnTo>
                  <a:lnTo>
                    <a:pt x="11334" y="16290"/>
                  </a:lnTo>
                  <a:lnTo>
                    <a:pt x="10779" y="16308"/>
                  </a:lnTo>
                  <a:lnTo>
                    <a:pt x="10181" y="16099"/>
                  </a:lnTo>
                  <a:lnTo>
                    <a:pt x="10544" y="15120"/>
                  </a:lnTo>
                  <a:lnTo>
                    <a:pt x="10992" y="14370"/>
                  </a:lnTo>
                  <a:lnTo>
                    <a:pt x="11419" y="13655"/>
                  </a:lnTo>
                  <a:lnTo>
                    <a:pt x="11270" y="12932"/>
                  </a:lnTo>
                  <a:lnTo>
                    <a:pt x="10053" y="12481"/>
                  </a:lnTo>
                  <a:lnTo>
                    <a:pt x="10010" y="12254"/>
                  </a:lnTo>
                  <a:lnTo>
                    <a:pt x="10523" y="11758"/>
                  </a:lnTo>
                  <a:lnTo>
                    <a:pt x="11590" y="11476"/>
                  </a:lnTo>
                  <a:lnTo>
                    <a:pt x="11270" y="9792"/>
                  </a:lnTo>
                  <a:lnTo>
                    <a:pt x="10523" y="8618"/>
                  </a:lnTo>
                  <a:lnTo>
                    <a:pt x="9797" y="8181"/>
                  </a:lnTo>
                  <a:lnTo>
                    <a:pt x="7385" y="7048"/>
                  </a:lnTo>
                  <a:lnTo>
                    <a:pt x="6873" y="7312"/>
                  </a:lnTo>
                  <a:lnTo>
                    <a:pt x="3522" y="7426"/>
                  </a:lnTo>
                  <a:lnTo>
                    <a:pt x="2924" y="7208"/>
                  </a:lnTo>
                  <a:lnTo>
                    <a:pt x="2305" y="6966"/>
                  </a:lnTo>
                  <a:lnTo>
                    <a:pt x="2220" y="6502"/>
                  </a:lnTo>
                  <a:lnTo>
                    <a:pt x="4461" y="6457"/>
                  </a:lnTo>
                  <a:lnTo>
                    <a:pt x="6147" y="6607"/>
                  </a:lnTo>
                  <a:lnTo>
                    <a:pt x="6126" y="6379"/>
                  </a:lnTo>
                  <a:lnTo>
                    <a:pt x="6702" y="6343"/>
                  </a:lnTo>
                  <a:cubicBezTo>
                    <a:pt x="6702" y="6343"/>
                    <a:pt x="7001" y="5151"/>
                    <a:pt x="7001" y="5151"/>
                  </a:cubicBezTo>
                  <a:close/>
                  <a:moveTo>
                    <a:pt x="7001" y="515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0" name="AutoShape 51"/>
            <p:cNvSpPr>
              <a:spLocks/>
            </p:cNvSpPr>
            <p:nvPr/>
          </p:nvSpPr>
          <p:spPr bwMode="auto">
            <a:xfrm>
              <a:off x="4089400" y="1968500"/>
              <a:ext cx="4763" cy="9525"/>
            </a:xfrm>
            <a:custGeom>
              <a:avLst/>
              <a:gdLst/>
              <a:ahLst/>
              <a:cxnLst/>
              <a:rect l="0" t="0" r="r" b="b"/>
              <a:pathLst>
                <a:path w="21600" h="21600">
                  <a:moveTo>
                    <a:pt x="0" y="21502"/>
                  </a:moveTo>
                  <a:lnTo>
                    <a:pt x="13470" y="21600"/>
                  </a:lnTo>
                  <a:lnTo>
                    <a:pt x="20796" y="16427"/>
                  </a:lnTo>
                  <a:lnTo>
                    <a:pt x="21600" y="12872"/>
                  </a:lnTo>
                  <a:lnTo>
                    <a:pt x="11816" y="2219"/>
                  </a:lnTo>
                  <a:lnTo>
                    <a:pt x="14132" y="0"/>
                  </a:lnTo>
                  <a:lnTo>
                    <a:pt x="2316" y="441"/>
                  </a:lnTo>
                  <a:cubicBezTo>
                    <a:pt x="2316" y="441"/>
                    <a:pt x="0" y="21502"/>
                    <a:pt x="0" y="21502"/>
                  </a:cubicBezTo>
                  <a:close/>
                  <a:moveTo>
                    <a:pt x="0" y="2150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1" name="AutoShape 52"/>
            <p:cNvSpPr>
              <a:spLocks/>
            </p:cNvSpPr>
            <p:nvPr/>
          </p:nvSpPr>
          <p:spPr bwMode="auto">
            <a:xfrm>
              <a:off x="4127500" y="1955800"/>
              <a:ext cx="9525" cy="4763"/>
            </a:xfrm>
            <a:custGeom>
              <a:avLst/>
              <a:gdLst/>
              <a:ahLst/>
              <a:cxnLst/>
              <a:rect l="0" t="0" r="r" b="b"/>
              <a:pathLst>
                <a:path w="21600" h="21600">
                  <a:moveTo>
                    <a:pt x="0" y="1165"/>
                  </a:moveTo>
                  <a:lnTo>
                    <a:pt x="216" y="5800"/>
                  </a:lnTo>
                  <a:lnTo>
                    <a:pt x="10759" y="19486"/>
                  </a:lnTo>
                  <a:lnTo>
                    <a:pt x="17680" y="21600"/>
                  </a:lnTo>
                  <a:lnTo>
                    <a:pt x="19843" y="18104"/>
                  </a:lnTo>
                  <a:lnTo>
                    <a:pt x="21600" y="3984"/>
                  </a:lnTo>
                  <a:lnTo>
                    <a:pt x="17680" y="1599"/>
                  </a:lnTo>
                  <a:lnTo>
                    <a:pt x="14625" y="1924"/>
                  </a:lnTo>
                  <a:lnTo>
                    <a:pt x="7624" y="0"/>
                  </a:lnTo>
                  <a:cubicBezTo>
                    <a:pt x="7624" y="0"/>
                    <a:pt x="0" y="1165"/>
                    <a:pt x="0" y="1165"/>
                  </a:cubicBezTo>
                  <a:close/>
                  <a:moveTo>
                    <a:pt x="0" y="116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2" name="AutoShape 53"/>
            <p:cNvSpPr>
              <a:spLocks/>
            </p:cNvSpPr>
            <p:nvPr/>
          </p:nvSpPr>
          <p:spPr bwMode="auto">
            <a:xfrm>
              <a:off x="4508500" y="1968500"/>
              <a:ext cx="1588" cy="4763"/>
            </a:xfrm>
            <a:custGeom>
              <a:avLst/>
              <a:gdLst/>
              <a:ahLst/>
              <a:cxnLst/>
              <a:rect l="0" t="0" r="r" b="b"/>
              <a:pathLst>
                <a:path w="21600" h="21600">
                  <a:moveTo>
                    <a:pt x="14716" y="16999"/>
                  </a:moveTo>
                  <a:lnTo>
                    <a:pt x="21600" y="0"/>
                  </a:lnTo>
                  <a:lnTo>
                    <a:pt x="4131" y="4629"/>
                  </a:lnTo>
                  <a:lnTo>
                    <a:pt x="0" y="10084"/>
                  </a:lnTo>
                  <a:lnTo>
                    <a:pt x="2582" y="10800"/>
                  </a:lnTo>
                  <a:lnTo>
                    <a:pt x="6540" y="21600"/>
                  </a:lnTo>
                  <a:cubicBezTo>
                    <a:pt x="6540" y="21600"/>
                    <a:pt x="14716" y="16999"/>
                    <a:pt x="14716" y="16999"/>
                  </a:cubicBezTo>
                  <a:close/>
                  <a:moveTo>
                    <a:pt x="14716" y="1699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3" name="AutoShape 54"/>
            <p:cNvSpPr>
              <a:spLocks/>
            </p:cNvSpPr>
            <p:nvPr/>
          </p:nvSpPr>
          <p:spPr bwMode="auto">
            <a:xfrm>
              <a:off x="4241800" y="2159000"/>
              <a:ext cx="0" cy="4763"/>
            </a:xfrm>
            <a:custGeom>
              <a:avLst/>
              <a:gdLst/>
              <a:ahLst/>
              <a:cxnLst/>
              <a:rect l="0" t="0" r="r" b="b"/>
              <a:pathLst>
                <a:path w="21600" h="21600">
                  <a:moveTo>
                    <a:pt x="1157" y="13479"/>
                  </a:moveTo>
                  <a:lnTo>
                    <a:pt x="7329" y="16880"/>
                  </a:lnTo>
                  <a:lnTo>
                    <a:pt x="8871" y="20324"/>
                  </a:lnTo>
                  <a:lnTo>
                    <a:pt x="15043" y="21600"/>
                  </a:lnTo>
                  <a:lnTo>
                    <a:pt x="17550" y="17093"/>
                  </a:lnTo>
                  <a:lnTo>
                    <a:pt x="18321" y="16710"/>
                  </a:lnTo>
                  <a:lnTo>
                    <a:pt x="21600" y="10630"/>
                  </a:lnTo>
                  <a:lnTo>
                    <a:pt x="20057" y="5740"/>
                  </a:lnTo>
                  <a:lnTo>
                    <a:pt x="13114" y="2381"/>
                  </a:lnTo>
                  <a:lnTo>
                    <a:pt x="12343" y="0"/>
                  </a:lnTo>
                  <a:lnTo>
                    <a:pt x="7329" y="0"/>
                  </a:lnTo>
                  <a:lnTo>
                    <a:pt x="6943" y="0"/>
                  </a:lnTo>
                  <a:lnTo>
                    <a:pt x="3086" y="3699"/>
                  </a:lnTo>
                  <a:lnTo>
                    <a:pt x="4050" y="7271"/>
                  </a:lnTo>
                  <a:lnTo>
                    <a:pt x="0" y="11098"/>
                  </a:lnTo>
                  <a:cubicBezTo>
                    <a:pt x="0" y="11098"/>
                    <a:pt x="1157" y="13479"/>
                    <a:pt x="1157" y="13479"/>
                  </a:cubicBezTo>
                  <a:close/>
                  <a:moveTo>
                    <a:pt x="1157" y="1347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4" name="AutoShape 55"/>
            <p:cNvSpPr>
              <a:spLocks/>
            </p:cNvSpPr>
            <p:nvPr/>
          </p:nvSpPr>
          <p:spPr bwMode="auto">
            <a:xfrm>
              <a:off x="4254500" y="2120900"/>
              <a:ext cx="4763" cy="4763"/>
            </a:xfrm>
            <a:custGeom>
              <a:avLst/>
              <a:gdLst/>
              <a:ahLst/>
              <a:cxnLst/>
              <a:rect l="0" t="0" r="r" b="b"/>
              <a:pathLst>
                <a:path w="21600" h="21600">
                  <a:moveTo>
                    <a:pt x="1646" y="18873"/>
                  </a:moveTo>
                  <a:lnTo>
                    <a:pt x="0" y="20236"/>
                  </a:lnTo>
                  <a:lnTo>
                    <a:pt x="257" y="21600"/>
                  </a:lnTo>
                  <a:lnTo>
                    <a:pt x="3034" y="20060"/>
                  </a:lnTo>
                  <a:lnTo>
                    <a:pt x="12703" y="13110"/>
                  </a:lnTo>
                  <a:lnTo>
                    <a:pt x="15326" y="10426"/>
                  </a:lnTo>
                  <a:lnTo>
                    <a:pt x="20160" y="3123"/>
                  </a:lnTo>
                  <a:lnTo>
                    <a:pt x="20469" y="2684"/>
                  </a:lnTo>
                  <a:lnTo>
                    <a:pt x="21600" y="0"/>
                  </a:lnTo>
                  <a:lnTo>
                    <a:pt x="20880" y="264"/>
                  </a:lnTo>
                  <a:lnTo>
                    <a:pt x="13063" y="1804"/>
                  </a:lnTo>
                  <a:lnTo>
                    <a:pt x="10337" y="3343"/>
                  </a:lnTo>
                  <a:lnTo>
                    <a:pt x="8949" y="4707"/>
                  </a:lnTo>
                  <a:lnTo>
                    <a:pt x="9154" y="7127"/>
                  </a:lnTo>
                  <a:lnTo>
                    <a:pt x="6429" y="8534"/>
                  </a:lnTo>
                  <a:lnTo>
                    <a:pt x="3600" y="9942"/>
                  </a:lnTo>
                  <a:lnTo>
                    <a:pt x="2211" y="10074"/>
                  </a:lnTo>
                  <a:lnTo>
                    <a:pt x="2366" y="11350"/>
                  </a:lnTo>
                  <a:lnTo>
                    <a:pt x="5297" y="12494"/>
                  </a:lnTo>
                  <a:lnTo>
                    <a:pt x="6994" y="14825"/>
                  </a:lnTo>
                  <a:lnTo>
                    <a:pt x="4217" y="16233"/>
                  </a:lnTo>
                  <a:cubicBezTo>
                    <a:pt x="4217" y="16233"/>
                    <a:pt x="1646" y="18873"/>
                    <a:pt x="1646" y="18873"/>
                  </a:cubicBezTo>
                  <a:close/>
                  <a:moveTo>
                    <a:pt x="1646" y="1887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5" name="AutoShape 56"/>
            <p:cNvSpPr>
              <a:spLocks/>
            </p:cNvSpPr>
            <p:nvPr/>
          </p:nvSpPr>
          <p:spPr bwMode="auto">
            <a:xfrm>
              <a:off x="4025900" y="2006600"/>
              <a:ext cx="14288" cy="31750"/>
            </a:xfrm>
            <a:custGeom>
              <a:avLst/>
              <a:gdLst/>
              <a:ahLst/>
              <a:cxnLst/>
              <a:rect l="0" t="0" r="r" b="b"/>
              <a:pathLst>
                <a:path w="21600" h="21600">
                  <a:moveTo>
                    <a:pt x="19758" y="3399"/>
                  </a:moveTo>
                  <a:lnTo>
                    <a:pt x="20245" y="3390"/>
                  </a:lnTo>
                  <a:lnTo>
                    <a:pt x="20696" y="3139"/>
                  </a:lnTo>
                  <a:lnTo>
                    <a:pt x="21600" y="2652"/>
                  </a:lnTo>
                  <a:lnTo>
                    <a:pt x="21583" y="2421"/>
                  </a:lnTo>
                  <a:lnTo>
                    <a:pt x="20905" y="1298"/>
                  </a:lnTo>
                  <a:lnTo>
                    <a:pt x="20245" y="389"/>
                  </a:lnTo>
                  <a:lnTo>
                    <a:pt x="19237" y="211"/>
                  </a:lnTo>
                  <a:lnTo>
                    <a:pt x="18750" y="0"/>
                  </a:lnTo>
                  <a:lnTo>
                    <a:pt x="17760" y="251"/>
                  </a:lnTo>
                  <a:lnTo>
                    <a:pt x="17343" y="734"/>
                  </a:lnTo>
                  <a:lnTo>
                    <a:pt x="16856" y="758"/>
                  </a:lnTo>
                  <a:lnTo>
                    <a:pt x="16335" y="535"/>
                  </a:lnTo>
                  <a:lnTo>
                    <a:pt x="14858" y="596"/>
                  </a:lnTo>
                  <a:lnTo>
                    <a:pt x="14406" y="848"/>
                  </a:lnTo>
                  <a:lnTo>
                    <a:pt x="14545" y="1752"/>
                  </a:lnTo>
                  <a:lnTo>
                    <a:pt x="14110" y="1995"/>
                  </a:lnTo>
                  <a:lnTo>
                    <a:pt x="13606" y="2040"/>
                  </a:lnTo>
                  <a:lnTo>
                    <a:pt x="12738" y="2519"/>
                  </a:lnTo>
                  <a:lnTo>
                    <a:pt x="12772" y="2750"/>
                  </a:lnTo>
                  <a:lnTo>
                    <a:pt x="12442" y="3674"/>
                  </a:lnTo>
                  <a:lnTo>
                    <a:pt x="12529" y="4364"/>
                  </a:lnTo>
                  <a:lnTo>
                    <a:pt x="12095" y="4615"/>
                  </a:lnTo>
                  <a:lnTo>
                    <a:pt x="10704" y="5126"/>
                  </a:lnTo>
                  <a:lnTo>
                    <a:pt x="10253" y="5361"/>
                  </a:lnTo>
                  <a:lnTo>
                    <a:pt x="9905" y="6075"/>
                  </a:lnTo>
                  <a:lnTo>
                    <a:pt x="9384" y="6319"/>
                  </a:lnTo>
                  <a:lnTo>
                    <a:pt x="7889" y="6140"/>
                  </a:lnTo>
                  <a:lnTo>
                    <a:pt x="7003" y="6643"/>
                  </a:lnTo>
                  <a:lnTo>
                    <a:pt x="6551" y="6894"/>
                  </a:lnTo>
                  <a:lnTo>
                    <a:pt x="6430" y="9198"/>
                  </a:lnTo>
                  <a:lnTo>
                    <a:pt x="5735" y="10828"/>
                  </a:lnTo>
                  <a:lnTo>
                    <a:pt x="5300" y="11080"/>
                  </a:lnTo>
                  <a:lnTo>
                    <a:pt x="4344" y="11348"/>
                  </a:lnTo>
                  <a:lnTo>
                    <a:pt x="2224" y="13262"/>
                  </a:lnTo>
                  <a:lnTo>
                    <a:pt x="1390" y="14219"/>
                  </a:lnTo>
                  <a:lnTo>
                    <a:pt x="730" y="16320"/>
                  </a:lnTo>
                  <a:lnTo>
                    <a:pt x="0" y="17715"/>
                  </a:lnTo>
                  <a:lnTo>
                    <a:pt x="1199" y="19069"/>
                  </a:lnTo>
                  <a:lnTo>
                    <a:pt x="2954" y="20375"/>
                  </a:lnTo>
                  <a:lnTo>
                    <a:pt x="5022" y="21203"/>
                  </a:lnTo>
                  <a:lnTo>
                    <a:pt x="7090" y="21600"/>
                  </a:lnTo>
                  <a:lnTo>
                    <a:pt x="7524" y="21357"/>
                  </a:lnTo>
                  <a:lnTo>
                    <a:pt x="8915" y="20854"/>
                  </a:lnTo>
                  <a:lnTo>
                    <a:pt x="11121" y="19378"/>
                  </a:lnTo>
                  <a:lnTo>
                    <a:pt x="12460" y="18420"/>
                  </a:lnTo>
                  <a:lnTo>
                    <a:pt x="12442" y="18185"/>
                  </a:lnTo>
                  <a:lnTo>
                    <a:pt x="12877" y="17926"/>
                  </a:lnTo>
                  <a:lnTo>
                    <a:pt x="12199" y="17033"/>
                  </a:lnTo>
                  <a:lnTo>
                    <a:pt x="12668" y="16790"/>
                  </a:lnTo>
                  <a:lnTo>
                    <a:pt x="13520" y="15833"/>
                  </a:lnTo>
                  <a:lnTo>
                    <a:pt x="12929" y="15403"/>
                  </a:lnTo>
                  <a:lnTo>
                    <a:pt x="12738" y="14259"/>
                  </a:lnTo>
                  <a:lnTo>
                    <a:pt x="12199" y="14057"/>
                  </a:lnTo>
                  <a:lnTo>
                    <a:pt x="12599" y="13570"/>
                  </a:lnTo>
                  <a:lnTo>
                    <a:pt x="12581" y="13327"/>
                  </a:lnTo>
                  <a:lnTo>
                    <a:pt x="13954" y="12832"/>
                  </a:lnTo>
                  <a:lnTo>
                    <a:pt x="14371" y="12361"/>
                  </a:lnTo>
                  <a:lnTo>
                    <a:pt x="14788" y="11875"/>
                  </a:lnTo>
                  <a:lnTo>
                    <a:pt x="15188" y="11185"/>
                  </a:lnTo>
                  <a:lnTo>
                    <a:pt x="15570" y="10471"/>
                  </a:lnTo>
                  <a:lnTo>
                    <a:pt x="17516" y="10398"/>
                  </a:lnTo>
                  <a:lnTo>
                    <a:pt x="17395" y="9725"/>
                  </a:lnTo>
                  <a:lnTo>
                    <a:pt x="16821" y="9263"/>
                  </a:lnTo>
                  <a:lnTo>
                    <a:pt x="17325" y="9247"/>
                  </a:lnTo>
                  <a:lnTo>
                    <a:pt x="18264" y="8987"/>
                  </a:lnTo>
                  <a:lnTo>
                    <a:pt x="18750" y="8987"/>
                  </a:lnTo>
                  <a:lnTo>
                    <a:pt x="19202" y="8711"/>
                  </a:lnTo>
                  <a:lnTo>
                    <a:pt x="19132" y="8492"/>
                  </a:lnTo>
                  <a:lnTo>
                    <a:pt x="18628" y="8281"/>
                  </a:lnTo>
                  <a:lnTo>
                    <a:pt x="17586" y="8095"/>
                  </a:lnTo>
                  <a:lnTo>
                    <a:pt x="16404" y="6984"/>
                  </a:lnTo>
                  <a:lnTo>
                    <a:pt x="15883" y="6789"/>
                  </a:lnTo>
                  <a:lnTo>
                    <a:pt x="16335" y="6319"/>
                  </a:lnTo>
                  <a:lnTo>
                    <a:pt x="17273" y="6262"/>
                  </a:lnTo>
                  <a:lnTo>
                    <a:pt x="18403" y="6894"/>
                  </a:lnTo>
                  <a:lnTo>
                    <a:pt x="18907" y="6894"/>
                  </a:lnTo>
                  <a:lnTo>
                    <a:pt x="19358" y="6651"/>
                  </a:lnTo>
                  <a:lnTo>
                    <a:pt x="19219" y="5970"/>
                  </a:lnTo>
                  <a:lnTo>
                    <a:pt x="18211" y="6002"/>
                  </a:lnTo>
                  <a:lnTo>
                    <a:pt x="18177" y="5775"/>
                  </a:lnTo>
                  <a:lnTo>
                    <a:pt x="18611" y="5069"/>
                  </a:lnTo>
                  <a:lnTo>
                    <a:pt x="18437" y="4145"/>
                  </a:lnTo>
                  <a:lnTo>
                    <a:pt x="17812" y="3488"/>
                  </a:lnTo>
                  <a:lnTo>
                    <a:pt x="17742" y="3017"/>
                  </a:lnTo>
                  <a:lnTo>
                    <a:pt x="18264" y="3009"/>
                  </a:lnTo>
                  <a:cubicBezTo>
                    <a:pt x="18264" y="3009"/>
                    <a:pt x="19758" y="3399"/>
                    <a:pt x="19758" y="3399"/>
                  </a:cubicBezTo>
                  <a:close/>
                  <a:moveTo>
                    <a:pt x="19758" y="339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6" name="AutoShape 57"/>
            <p:cNvSpPr>
              <a:spLocks/>
            </p:cNvSpPr>
            <p:nvPr/>
          </p:nvSpPr>
          <p:spPr bwMode="auto">
            <a:xfrm>
              <a:off x="2463800" y="1879600"/>
              <a:ext cx="1588" cy="3175"/>
            </a:xfrm>
            <a:custGeom>
              <a:avLst/>
              <a:gdLst/>
              <a:ahLst/>
              <a:cxnLst/>
              <a:rect l="0" t="0" r="r" b="b"/>
              <a:pathLst>
                <a:path w="21600" h="21600">
                  <a:moveTo>
                    <a:pt x="21600" y="10421"/>
                  </a:moveTo>
                  <a:lnTo>
                    <a:pt x="21228" y="8621"/>
                  </a:lnTo>
                  <a:lnTo>
                    <a:pt x="17503" y="6979"/>
                  </a:lnTo>
                  <a:lnTo>
                    <a:pt x="13903" y="5400"/>
                  </a:lnTo>
                  <a:lnTo>
                    <a:pt x="13034" y="0"/>
                  </a:lnTo>
                  <a:lnTo>
                    <a:pt x="9559" y="126"/>
                  </a:lnTo>
                  <a:lnTo>
                    <a:pt x="6828" y="3884"/>
                  </a:lnTo>
                  <a:lnTo>
                    <a:pt x="0" y="7674"/>
                  </a:lnTo>
                  <a:lnTo>
                    <a:pt x="621" y="11242"/>
                  </a:lnTo>
                  <a:lnTo>
                    <a:pt x="4469" y="12947"/>
                  </a:lnTo>
                  <a:lnTo>
                    <a:pt x="8566" y="16326"/>
                  </a:lnTo>
                  <a:lnTo>
                    <a:pt x="12910" y="21600"/>
                  </a:lnTo>
                  <a:lnTo>
                    <a:pt x="16138" y="19547"/>
                  </a:lnTo>
                  <a:lnTo>
                    <a:pt x="15766" y="17842"/>
                  </a:lnTo>
                  <a:lnTo>
                    <a:pt x="18745" y="14084"/>
                  </a:lnTo>
                  <a:cubicBezTo>
                    <a:pt x="18745" y="14084"/>
                    <a:pt x="21600" y="10421"/>
                    <a:pt x="21600" y="10421"/>
                  </a:cubicBezTo>
                  <a:close/>
                  <a:moveTo>
                    <a:pt x="21600" y="1042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7" name="AutoShape 58"/>
            <p:cNvSpPr>
              <a:spLocks/>
            </p:cNvSpPr>
            <p:nvPr/>
          </p:nvSpPr>
          <p:spPr bwMode="auto">
            <a:xfrm>
              <a:off x="2514600" y="1841500"/>
              <a:ext cx="3175" cy="6350"/>
            </a:xfrm>
            <a:custGeom>
              <a:avLst/>
              <a:gdLst/>
              <a:ahLst/>
              <a:cxnLst/>
              <a:rect l="0" t="0" r="r" b="b"/>
              <a:pathLst>
                <a:path w="21600" h="21600">
                  <a:moveTo>
                    <a:pt x="21362" y="921"/>
                  </a:moveTo>
                  <a:lnTo>
                    <a:pt x="18979" y="0"/>
                  </a:lnTo>
                  <a:lnTo>
                    <a:pt x="5718" y="1453"/>
                  </a:lnTo>
                  <a:lnTo>
                    <a:pt x="3574" y="2622"/>
                  </a:lnTo>
                  <a:lnTo>
                    <a:pt x="1906" y="5653"/>
                  </a:lnTo>
                  <a:lnTo>
                    <a:pt x="0" y="6769"/>
                  </a:lnTo>
                  <a:lnTo>
                    <a:pt x="79" y="7797"/>
                  </a:lnTo>
                  <a:lnTo>
                    <a:pt x="4606" y="20732"/>
                  </a:lnTo>
                  <a:lnTo>
                    <a:pt x="7068" y="21600"/>
                  </a:lnTo>
                  <a:lnTo>
                    <a:pt x="9212" y="21529"/>
                  </a:lnTo>
                  <a:lnTo>
                    <a:pt x="15485" y="18304"/>
                  </a:lnTo>
                  <a:lnTo>
                    <a:pt x="13897" y="8293"/>
                  </a:lnTo>
                  <a:lnTo>
                    <a:pt x="21600" y="1949"/>
                  </a:lnTo>
                  <a:cubicBezTo>
                    <a:pt x="21600" y="1949"/>
                    <a:pt x="21362" y="921"/>
                    <a:pt x="21362" y="921"/>
                  </a:cubicBezTo>
                  <a:close/>
                  <a:moveTo>
                    <a:pt x="21362" y="92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8" name="AutoShape 59"/>
            <p:cNvSpPr>
              <a:spLocks/>
            </p:cNvSpPr>
            <p:nvPr/>
          </p:nvSpPr>
          <p:spPr bwMode="auto">
            <a:xfrm>
              <a:off x="2527300" y="1854200"/>
              <a:ext cx="1588" cy="3175"/>
            </a:xfrm>
            <a:custGeom>
              <a:avLst/>
              <a:gdLst/>
              <a:ahLst/>
              <a:cxnLst/>
              <a:rect l="0" t="0" r="r" b="b"/>
              <a:pathLst>
                <a:path w="21600" h="21600">
                  <a:moveTo>
                    <a:pt x="16687" y="16709"/>
                  </a:moveTo>
                  <a:lnTo>
                    <a:pt x="19282" y="14375"/>
                  </a:lnTo>
                  <a:lnTo>
                    <a:pt x="21600" y="12152"/>
                  </a:lnTo>
                  <a:lnTo>
                    <a:pt x="20858" y="3816"/>
                  </a:lnTo>
                  <a:lnTo>
                    <a:pt x="17892" y="1852"/>
                  </a:lnTo>
                  <a:lnTo>
                    <a:pt x="12515" y="0"/>
                  </a:lnTo>
                  <a:lnTo>
                    <a:pt x="9919" y="296"/>
                  </a:lnTo>
                  <a:lnTo>
                    <a:pt x="7602" y="2519"/>
                  </a:lnTo>
                  <a:lnTo>
                    <a:pt x="0" y="7225"/>
                  </a:lnTo>
                  <a:lnTo>
                    <a:pt x="371" y="11411"/>
                  </a:lnTo>
                  <a:lnTo>
                    <a:pt x="3523" y="15339"/>
                  </a:lnTo>
                  <a:lnTo>
                    <a:pt x="6767" y="21600"/>
                  </a:lnTo>
                  <a:lnTo>
                    <a:pt x="9363" y="21304"/>
                  </a:lnTo>
                  <a:lnTo>
                    <a:pt x="8807" y="15190"/>
                  </a:lnTo>
                  <a:lnTo>
                    <a:pt x="11310" y="14894"/>
                  </a:lnTo>
                  <a:cubicBezTo>
                    <a:pt x="11310" y="14894"/>
                    <a:pt x="16687" y="16709"/>
                    <a:pt x="16687" y="16709"/>
                  </a:cubicBezTo>
                  <a:close/>
                  <a:moveTo>
                    <a:pt x="16687" y="1670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9" name="AutoShape 60"/>
            <p:cNvSpPr>
              <a:spLocks/>
            </p:cNvSpPr>
            <p:nvPr/>
          </p:nvSpPr>
          <p:spPr bwMode="auto">
            <a:xfrm>
              <a:off x="2540000" y="1828800"/>
              <a:ext cx="6350" cy="9525"/>
            </a:xfrm>
            <a:custGeom>
              <a:avLst/>
              <a:gdLst/>
              <a:ahLst/>
              <a:cxnLst/>
              <a:rect l="0" t="0" r="r" b="b"/>
              <a:pathLst>
                <a:path w="21600" h="21600">
                  <a:moveTo>
                    <a:pt x="15805" y="16423"/>
                  </a:moveTo>
                  <a:lnTo>
                    <a:pt x="20425" y="16975"/>
                  </a:lnTo>
                  <a:lnTo>
                    <a:pt x="21600" y="16923"/>
                  </a:lnTo>
                  <a:lnTo>
                    <a:pt x="21478" y="16147"/>
                  </a:lnTo>
                  <a:lnTo>
                    <a:pt x="14305" y="13559"/>
                  </a:lnTo>
                  <a:lnTo>
                    <a:pt x="14184" y="12797"/>
                  </a:lnTo>
                  <a:lnTo>
                    <a:pt x="12806" y="11312"/>
                  </a:lnTo>
                  <a:lnTo>
                    <a:pt x="15643" y="6004"/>
                  </a:lnTo>
                  <a:lnTo>
                    <a:pt x="14913" y="0"/>
                  </a:lnTo>
                  <a:lnTo>
                    <a:pt x="13738" y="105"/>
                  </a:lnTo>
                  <a:lnTo>
                    <a:pt x="9605" y="3311"/>
                  </a:lnTo>
                  <a:lnTo>
                    <a:pt x="5511" y="7962"/>
                  </a:lnTo>
                  <a:lnTo>
                    <a:pt x="2715" y="13349"/>
                  </a:lnTo>
                  <a:lnTo>
                    <a:pt x="0" y="18749"/>
                  </a:lnTo>
                  <a:lnTo>
                    <a:pt x="162" y="20220"/>
                  </a:lnTo>
                  <a:lnTo>
                    <a:pt x="1378" y="21600"/>
                  </a:lnTo>
                  <a:lnTo>
                    <a:pt x="3728" y="21521"/>
                  </a:lnTo>
                  <a:lnTo>
                    <a:pt x="5349" y="16200"/>
                  </a:lnTo>
                  <a:lnTo>
                    <a:pt x="6444" y="15385"/>
                  </a:lnTo>
                  <a:lnTo>
                    <a:pt x="7659" y="16095"/>
                  </a:lnTo>
                  <a:lnTo>
                    <a:pt x="8186" y="20536"/>
                  </a:lnTo>
                  <a:lnTo>
                    <a:pt x="9280" y="19721"/>
                  </a:lnTo>
                  <a:lnTo>
                    <a:pt x="12482" y="18026"/>
                  </a:lnTo>
                  <a:lnTo>
                    <a:pt x="12441" y="17317"/>
                  </a:lnTo>
                  <a:lnTo>
                    <a:pt x="13495" y="17264"/>
                  </a:lnTo>
                  <a:cubicBezTo>
                    <a:pt x="13495" y="17264"/>
                    <a:pt x="15805" y="16423"/>
                    <a:pt x="15805" y="16423"/>
                  </a:cubicBezTo>
                  <a:close/>
                  <a:moveTo>
                    <a:pt x="15805" y="1642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0" name="AutoShape 61"/>
            <p:cNvSpPr>
              <a:spLocks/>
            </p:cNvSpPr>
            <p:nvPr/>
          </p:nvSpPr>
          <p:spPr bwMode="auto">
            <a:xfrm>
              <a:off x="2540000" y="1816100"/>
              <a:ext cx="3175" cy="7938"/>
            </a:xfrm>
            <a:custGeom>
              <a:avLst/>
              <a:gdLst/>
              <a:ahLst/>
              <a:cxnLst/>
              <a:rect l="0" t="0" r="r" b="b"/>
              <a:pathLst>
                <a:path w="21600" h="21600">
                  <a:moveTo>
                    <a:pt x="1987" y="16149"/>
                  </a:moveTo>
                  <a:lnTo>
                    <a:pt x="7435" y="16002"/>
                  </a:lnTo>
                  <a:lnTo>
                    <a:pt x="7563" y="16881"/>
                  </a:lnTo>
                  <a:lnTo>
                    <a:pt x="10063" y="20897"/>
                  </a:lnTo>
                  <a:lnTo>
                    <a:pt x="11858" y="20867"/>
                  </a:lnTo>
                  <a:lnTo>
                    <a:pt x="13780" y="21600"/>
                  </a:lnTo>
                  <a:lnTo>
                    <a:pt x="17434" y="21541"/>
                  </a:lnTo>
                  <a:lnTo>
                    <a:pt x="17177" y="19812"/>
                  </a:lnTo>
                  <a:lnTo>
                    <a:pt x="13332" y="18303"/>
                  </a:lnTo>
                  <a:lnTo>
                    <a:pt x="18331" y="15621"/>
                  </a:lnTo>
                  <a:lnTo>
                    <a:pt x="19934" y="14713"/>
                  </a:lnTo>
                  <a:lnTo>
                    <a:pt x="17177" y="9877"/>
                  </a:lnTo>
                  <a:lnTo>
                    <a:pt x="20318" y="6360"/>
                  </a:lnTo>
                  <a:lnTo>
                    <a:pt x="21600" y="3004"/>
                  </a:lnTo>
                  <a:lnTo>
                    <a:pt x="19741" y="3092"/>
                  </a:lnTo>
                  <a:lnTo>
                    <a:pt x="14485" y="4088"/>
                  </a:lnTo>
                  <a:lnTo>
                    <a:pt x="12691" y="4191"/>
                  </a:lnTo>
                  <a:lnTo>
                    <a:pt x="14357" y="3268"/>
                  </a:lnTo>
                  <a:lnTo>
                    <a:pt x="15960" y="2418"/>
                  </a:lnTo>
                  <a:lnTo>
                    <a:pt x="15639" y="762"/>
                  </a:lnTo>
                  <a:lnTo>
                    <a:pt x="13716" y="0"/>
                  </a:lnTo>
                  <a:lnTo>
                    <a:pt x="11922" y="29"/>
                  </a:lnTo>
                  <a:lnTo>
                    <a:pt x="9358" y="5950"/>
                  </a:lnTo>
                  <a:lnTo>
                    <a:pt x="2051" y="6213"/>
                  </a:lnTo>
                  <a:lnTo>
                    <a:pt x="2372" y="7869"/>
                  </a:lnTo>
                  <a:lnTo>
                    <a:pt x="4294" y="8631"/>
                  </a:lnTo>
                  <a:lnTo>
                    <a:pt x="4615" y="10287"/>
                  </a:lnTo>
                  <a:lnTo>
                    <a:pt x="0" y="15445"/>
                  </a:lnTo>
                  <a:cubicBezTo>
                    <a:pt x="0" y="15445"/>
                    <a:pt x="1987" y="16149"/>
                    <a:pt x="1987" y="16149"/>
                  </a:cubicBezTo>
                  <a:close/>
                  <a:moveTo>
                    <a:pt x="1987" y="1614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1" name="AutoShape 62"/>
            <p:cNvSpPr>
              <a:spLocks/>
            </p:cNvSpPr>
            <p:nvPr/>
          </p:nvSpPr>
          <p:spPr bwMode="auto">
            <a:xfrm>
              <a:off x="3860800" y="1930400"/>
              <a:ext cx="1588" cy="1588"/>
            </a:xfrm>
            <a:custGeom>
              <a:avLst/>
              <a:gdLst/>
              <a:ahLst/>
              <a:cxnLst/>
              <a:rect l="0" t="0" r="r" b="b"/>
              <a:pathLst>
                <a:path w="21600" h="21600">
                  <a:moveTo>
                    <a:pt x="11606" y="19663"/>
                  </a:moveTo>
                  <a:lnTo>
                    <a:pt x="21600" y="4746"/>
                  </a:lnTo>
                  <a:lnTo>
                    <a:pt x="16281" y="0"/>
                  </a:lnTo>
                  <a:lnTo>
                    <a:pt x="6125" y="6248"/>
                  </a:lnTo>
                  <a:lnTo>
                    <a:pt x="0" y="21600"/>
                  </a:lnTo>
                  <a:cubicBezTo>
                    <a:pt x="0" y="21600"/>
                    <a:pt x="11606" y="19663"/>
                    <a:pt x="11606" y="19663"/>
                  </a:cubicBezTo>
                  <a:close/>
                  <a:moveTo>
                    <a:pt x="11606" y="1966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2" name="AutoShape 63"/>
            <p:cNvSpPr>
              <a:spLocks/>
            </p:cNvSpPr>
            <p:nvPr/>
          </p:nvSpPr>
          <p:spPr bwMode="auto">
            <a:xfrm>
              <a:off x="4622800" y="3124200"/>
              <a:ext cx="1588" cy="12700"/>
            </a:xfrm>
            <a:custGeom>
              <a:avLst/>
              <a:gdLst/>
              <a:ahLst/>
              <a:cxnLst/>
              <a:rect l="0" t="0" r="r" b="b"/>
              <a:pathLst>
                <a:path w="21600" h="21600">
                  <a:moveTo>
                    <a:pt x="17304" y="62"/>
                  </a:moveTo>
                  <a:lnTo>
                    <a:pt x="10979" y="0"/>
                  </a:lnTo>
                  <a:lnTo>
                    <a:pt x="10860" y="2005"/>
                  </a:lnTo>
                  <a:lnTo>
                    <a:pt x="15156" y="4568"/>
                  </a:lnTo>
                  <a:lnTo>
                    <a:pt x="13962" y="8867"/>
                  </a:lnTo>
                  <a:lnTo>
                    <a:pt x="11576" y="12857"/>
                  </a:lnTo>
                  <a:lnTo>
                    <a:pt x="6802" y="15792"/>
                  </a:lnTo>
                  <a:lnTo>
                    <a:pt x="4177" y="17962"/>
                  </a:lnTo>
                  <a:lnTo>
                    <a:pt x="0" y="20463"/>
                  </a:lnTo>
                  <a:lnTo>
                    <a:pt x="1551" y="21600"/>
                  </a:lnTo>
                  <a:lnTo>
                    <a:pt x="7280" y="20980"/>
                  </a:lnTo>
                  <a:lnTo>
                    <a:pt x="11456" y="18644"/>
                  </a:lnTo>
                  <a:lnTo>
                    <a:pt x="17662" y="13208"/>
                  </a:lnTo>
                  <a:lnTo>
                    <a:pt x="21600" y="7917"/>
                  </a:lnTo>
                  <a:lnTo>
                    <a:pt x="20526" y="3390"/>
                  </a:lnTo>
                  <a:cubicBezTo>
                    <a:pt x="20526" y="3390"/>
                    <a:pt x="17304" y="62"/>
                    <a:pt x="17304" y="62"/>
                  </a:cubicBezTo>
                  <a:close/>
                  <a:moveTo>
                    <a:pt x="17304" y="6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3" name="AutoShape 64"/>
            <p:cNvSpPr>
              <a:spLocks/>
            </p:cNvSpPr>
            <p:nvPr/>
          </p:nvSpPr>
          <p:spPr bwMode="auto">
            <a:xfrm>
              <a:off x="4610100" y="2552700"/>
              <a:ext cx="11113" cy="12700"/>
            </a:xfrm>
            <a:custGeom>
              <a:avLst/>
              <a:gdLst/>
              <a:ahLst/>
              <a:cxnLst/>
              <a:rect l="0" t="0" r="r" b="b"/>
              <a:pathLst>
                <a:path w="21600" h="21600">
                  <a:moveTo>
                    <a:pt x="19779" y="657"/>
                  </a:moveTo>
                  <a:lnTo>
                    <a:pt x="11508" y="7582"/>
                  </a:lnTo>
                  <a:lnTo>
                    <a:pt x="8609" y="11016"/>
                  </a:lnTo>
                  <a:lnTo>
                    <a:pt x="5147" y="14863"/>
                  </a:lnTo>
                  <a:lnTo>
                    <a:pt x="607" y="20568"/>
                  </a:lnTo>
                  <a:lnTo>
                    <a:pt x="0" y="21150"/>
                  </a:lnTo>
                  <a:lnTo>
                    <a:pt x="652" y="21600"/>
                  </a:lnTo>
                  <a:lnTo>
                    <a:pt x="1281" y="21037"/>
                  </a:lnTo>
                  <a:lnTo>
                    <a:pt x="2427" y="19911"/>
                  </a:lnTo>
                  <a:lnTo>
                    <a:pt x="4720" y="17115"/>
                  </a:lnTo>
                  <a:lnTo>
                    <a:pt x="6428" y="14281"/>
                  </a:lnTo>
                  <a:lnTo>
                    <a:pt x="9215" y="10997"/>
                  </a:lnTo>
                  <a:lnTo>
                    <a:pt x="16318" y="5086"/>
                  </a:lnTo>
                  <a:lnTo>
                    <a:pt x="20499" y="1708"/>
                  </a:lnTo>
                  <a:lnTo>
                    <a:pt x="21083" y="1088"/>
                  </a:lnTo>
                  <a:lnTo>
                    <a:pt x="21600" y="0"/>
                  </a:lnTo>
                  <a:lnTo>
                    <a:pt x="20993" y="38"/>
                  </a:lnTo>
                  <a:cubicBezTo>
                    <a:pt x="20993" y="38"/>
                    <a:pt x="19779" y="657"/>
                    <a:pt x="19779" y="657"/>
                  </a:cubicBezTo>
                  <a:close/>
                  <a:moveTo>
                    <a:pt x="19779" y="65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4" name="AutoShape 65"/>
            <p:cNvSpPr>
              <a:spLocks/>
            </p:cNvSpPr>
            <p:nvPr/>
          </p:nvSpPr>
          <p:spPr bwMode="auto">
            <a:xfrm>
              <a:off x="4597400" y="2590800"/>
              <a:ext cx="1588" cy="3175"/>
            </a:xfrm>
            <a:custGeom>
              <a:avLst/>
              <a:gdLst/>
              <a:ahLst/>
              <a:cxnLst/>
              <a:rect l="0" t="0" r="r" b="b"/>
              <a:pathLst>
                <a:path w="21600" h="21600">
                  <a:moveTo>
                    <a:pt x="745" y="20370"/>
                  </a:moveTo>
                  <a:lnTo>
                    <a:pt x="5679" y="20096"/>
                  </a:lnTo>
                  <a:lnTo>
                    <a:pt x="11452" y="21600"/>
                  </a:lnTo>
                  <a:lnTo>
                    <a:pt x="21600" y="21053"/>
                  </a:lnTo>
                  <a:lnTo>
                    <a:pt x="19552" y="1777"/>
                  </a:lnTo>
                  <a:lnTo>
                    <a:pt x="16852" y="0"/>
                  </a:lnTo>
                  <a:lnTo>
                    <a:pt x="17038" y="1982"/>
                  </a:lnTo>
                  <a:lnTo>
                    <a:pt x="14524" y="4033"/>
                  </a:lnTo>
                  <a:lnTo>
                    <a:pt x="17597" y="7861"/>
                  </a:lnTo>
                  <a:lnTo>
                    <a:pt x="15269" y="9775"/>
                  </a:lnTo>
                  <a:lnTo>
                    <a:pt x="12476" y="8134"/>
                  </a:lnTo>
                  <a:lnTo>
                    <a:pt x="9497" y="6289"/>
                  </a:lnTo>
                  <a:lnTo>
                    <a:pt x="6983" y="6425"/>
                  </a:lnTo>
                  <a:lnTo>
                    <a:pt x="4562" y="10390"/>
                  </a:lnTo>
                  <a:lnTo>
                    <a:pt x="4748" y="12235"/>
                  </a:lnTo>
                  <a:lnTo>
                    <a:pt x="0" y="16542"/>
                  </a:lnTo>
                  <a:cubicBezTo>
                    <a:pt x="0" y="16542"/>
                    <a:pt x="745" y="20370"/>
                    <a:pt x="745" y="20370"/>
                  </a:cubicBezTo>
                  <a:close/>
                  <a:moveTo>
                    <a:pt x="745" y="2037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5" name="AutoShape 66"/>
            <p:cNvSpPr>
              <a:spLocks/>
            </p:cNvSpPr>
            <p:nvPr/>
          </p:nvSpPr>
          <p:spPr bwMode="auto">
            <a:xfrm>
              <a:off x="4597400" y="3162300"/>
              <a:ext cx="1588" cy="1588"/>
            </a:xfrm>
            <a:custGeom>
              <a:avLst/>
              <a:gdLst/>
              <a:ahLst/>
              <a:cxnLst/>
              <a:rect l="0" t="0" r="r" b="b"/>
              <a:pathLst>
                <a:path w="21600" h="21600">
                  <a:moveTo>
                    <a:pt x="14536" y="6201"/>
                  </a:moveTo>
                  <a:lnTo>
                    <a:pt x="11140" y="9611"/>
                  </a:lnTo>
                  <a:lnTo>
                    <a:pt x="0" y="16122"/>
                  </a:lnTo>
                  <a:lnTo>
                    <a:pt x="543" y="21600"/>
                  </a:lnTo>
                  <a:lnTo>
                    <a:pt x="15079" y="14986"/>
                  </a:lnTo>
                  <a:lnTo>
                    <a:pt x="21600" y="0"/>
                  </a:lnTo>
                  <a:lnTo>
                    <a:pt x="17660" y="207"/>
                  </a:lnTo>
                  <a:cubicBezTo>
                    <a:pt x="17660" y="207"/>
                    <a:pt x="14536" y="6201"/>
                    <a:pt x="14536" y="6201"/>
                  </a:cubicBezTo>
                  <a:close/>
                  <a:moveTo>
                    <a:pt x="14536" y="620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6" name="AutoShape 67"/>
            <p:cNvSpPr>
              <a:spLocks/>
            </p:cNvSpPr>
            <p:nvPr/>
          </p:nvSpPr>
          <p:spPr bwMode="auto">
            <a:xfrm>
              <a:off x="4597400" y="2590800"/>
              <a:ext cx="1588" cy="7938"/>
            </a:xfrm>
            <a:custGeom>
              <a:avLst/>
              <a:gdLst/>
              <a:ahLst/>
              <a:cxnLst/>
              <a:rect l="0" t="0" r="r" b="b"/>
              <a:pathLst>
                <a:path w="21600" h="21600">
                  <a:moveTo>
                    <a:pt x="10871" y="20698"/>
                  </a:moveTo>
                  <a:lnTo>
                    <a:pt x="14118" y="18078"/>
                  </a:lnTo>
                  <a:lnTo>
                    <a:pt x="16941" y="15632"/>
                  </a:lnTo>
                  <a:lnTo>
                    <a:pt x="19765" y="12226"/>
                  </a:lnTo>
                  <a:lnTo>
                    <a:pt x="21600" y="6433"/>
                  </a:lnTo>
                  <a:lnTo>
                    <a:pt x="19765" y="1514"/>
                  </a:lnTo>
                  <a:lnTo>
                    <a:pt x="15388" y="757"/>
                  </a:lnTo>
                  <a:lnTo>
                    <a:pt x="11012" y="0"/>
                  </a:lnTo>
                  <a:lnTo>
                    <a:pt x="7341" y="58"/>
                  </a:lnTo>
                  <a:lnTo>
                    <a:pt x="3247" y="961"/>
                  </a:lnTo>
                  <a:lnTo>
                    <a:pt x="0" y="1863"/>
                  </a:lnTo>
                  <a:lnTo>
                    <a:pt x="7624" y="21600"/>
                  </a:lnTo>
                  <a:cubicBezTo>
                    <a:pt x="7624" y="21600"/>
                    <a:pt x="10871" y="20698"/>
                    <a:pt x="10871" y="20698"/>
                  </a:cubicBezTo>
                  <a:close/>
                  <a:moveTo>
                    <a:pt x="10871" y="2069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7" name="AutoShape 68"/>
            <p:cNvSpPr>
              <a:spLocks/>
            </p:cNvSpPr>
            <p:nvPr/>
          </p:nvSpPr>
          <p:spPr bwMode="auto">
            <a:xfrm>
              <a:off x="4610100" y="3136900"/>
              <a:ext cx="11113" cy="26988"/>
            </a:xfrm>
            <a:custGeom>
              <a:avLst/>
              <a:gdLst/>
              <a:ahLst/>
              <a:cxnLst/>
              <a:rect l="0" t="0" r="r" b="b"/>
              <a:pathLst>
                <a:path w="21600" h="21600">
                  <a:moveTo>
                    <a:pt x="20288" y="0"/>
                  </a:moveTo>
                  <a:lnTo>
                    <a:pt x="19823" y="557"/>
                  </a:lnTo>
                  <a:lnTo>
                    <a:pt x="16776" y="3613"/>
                  </a:lnTo>
                  <a:lnTo>
                    <a:pt x="13201" y="3745"/>
                  </a:lnTo>
                  <a:lnTo>
                    <a:pt x="12672" y="4037"/>
                  </a:lnTo>
                  <a:lnTo>
                    <a:pt x="13307" y="4282"/>
                  </a:lnTo>
                  <a:lnTo>
                    <a:pt x="16396" y="4980"/>
                  </a:lnTo>
                  <a:lnTo>
                    <a:pt x="15021" y="7433"/>
                  </a:lnTo>
                  <a:lnTo>
                    <a:pt x="13286" y="7753"/>
                  </a:lnTo>
                  <a:lnTo>
                    <a:pt x="13984" y="8282"/>
                  </a:lnTo>
                  <a:lnTo>
                    <a:pt x="14111" y="9093"/>
                  </a:lnTo>
                  <a:lnTo>
                    <a:pt x="12059" y="11036"/>
                  </a:lnTo>
                  <a:lnTo>
                    <a:pt x="10303" y="11347"/>
                  </a:lnTo>
                  <a:lnTo>
                    <a:pt x="9330" y="12460"/>
                  </a:lnTo>
                  <a:lnTo>
                    <a:pt x="7616" y="12762"/>
                  </a:lnTo>
                  <a:lnTo>
                    <a:pt x="6558" y="13903"/>
                  </a:lnTo>
                  <a:lnTo>
                    <a:pt x="7235" y="14384"/>
                  </a:lnTo>
                  <a:lnTo>
                    <a:pt x="7278" y="14667"/>
                  </a:lnTo>
                  <a:lnTo>
                    <a:pt x="6791" y="15214"/>
                  </a:lnTo>
                  <a:lnTo>
                    <a:pt x="5712" y="16054"/>
                  </a:lnTo>
                  <a:lnTo>
                    <a:pt x="4760" y="17139"/>
                  </a:lnTo>
                  <a:lnTo>
                    <a:pt x="4295" y="17987"/>
                  </a:lnTo>
                  <a:lnTo>
                    <a:pt x="2581" y="18308"/>
                  </a:lnTo>
                  <a:lnTo>
                    <a:pt x="1714" y="20478"/>
                  </a:lnTo>
                  <a:lnTo>
                    <a:pt x="0" y="21081"/>
                  </a:lnTo>
                  <a:lnTo>
                    <a:pt x="148" y="21600"/>
                  </a:lnTo>
                  <a:lnTo>
                    <a:pt x="2412" y="21006"/>
                  </a:lnTo>
                  <a:lnTo>
                    <a:pt x="8483" y="14875"/>
                  </a:lnTo>
                  <a:lnTo>
                    <a:pt x="12461" y="13130"/>
                  </a:lnTo>
                  <a:lnTo>
                    <a:pt x="16692" y="10036"/>
                  </a:lnTo>
                  <a:lnTo>
                    <a:pt x="16650" y="9781"/>
                  </a:lnTo>
                  <a:lnTo>
                    <a:pt x="15380" y="9281"/>
                  </a:lnTo>
                  <a:lnTo>
                    <a:pt x="17009" y="8423"/>
                  </a:lnTo>
                  <a:lnTo>
                    <a:pt x="17919" y="6791"/>
                  </a:lnTo>
                  <a:lnTo>
                    <a:pt x="19908" y="4311"/>
                  </a:lnTo>
                  <a:lnTo>
                    <a:pt x="21198" y="1849"/>
                  </a:lnTo>
                  <a:lnTo>
                    <a:pt x="21600" y="500"/>
                  </a:lnTo>
                  <a:lnTo>
                    <a:pt x="21558" y="245"/>
                  </a:lnTo>
                  <a:cubicBezTo>
                    <a:pt x="21558" y="245"/>
                    <a:pt x="20288" y="0"/>
                    <a:pt x="20288" y="0"/>
                  </a:cubicBezTo>
                  <a:close/>
                  <a:moveTo>
                    <a:pt x="20288"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8" name="AutoShape 69"/>
            <p:cNvSpPr>
              <a:spLocks/>
            </p:cNvSpPr>
            <p:nvPr/>
          </p:nvSpPr>
          <p:spPr bwMode="auto">
            <a:xfrm>
              <a:off x="4597400" y="3162300"/>
              <a:ext cx="1588" cy="1588"/>
            </a:xfrm>
            <a:custGeom>
              <a:avLst/>
              <a:gdLst/>
              <a:ahLst/>
              <a:cxnLst/>
              <a:rect l="0" t="0" r="r" b="b"/>
              <a:pathLst>
                <a:path w="21600" h="21600">
                  <a:moveTo>
                    <a:pt x="17813" y="359"/>
                  </a:moveTo>
                  <a:lnTo>
                    <a:pt x="7153" y="13713"/>
                  </a:lnTo>
                  <a:lnTo>
                    <a:pt x="0" y="19090"/>
                  </a:lnTo>
                  <a:lnTo>
                    <a:pt x="701" y="21600"/>
                  </a:lnTo>
                  <a:lnTo>
                    <a:pt x="3927" y="18822"/>
                  </a:lnTo>
                  <a:lnTo>
                    <a:pt x="19636" y="12906"/>
                  </a:lnTo>
                  <a:lnTo>
                    <a:pt x="18094" y="2868"/>
                  </a:lnTo>
                  <a:lnTo>
                    <a:pt x="21600" y="0"/>
                  </a:lnTo>
                  <a:cubicBezTo>
                    <a:pt x="21600" y="0"/>
                    <a:pt x="17813" y="359"/>
                    <a:pt x="17813" y="359"/>
                  </a:cubicBezTo>
                  <a:close/>
                  <a:moveTo>
                    <a:pt x="17813" y="35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9" name="AutoShape 70"/>
            <p:cNvSpPr>
              <a:spLocks/>
            </p:cNvSpPr>
            <p:nvPr/>
          </p:nvSpPr>
          <p:spPr bwMode="auto">
            <a:xfrm>
              <a:off x="4572000" y="3175000"/>
              <a:ext cx="3175" cy="3175"/>
            </a:xfrm>
            <a:custGeom>
              <a:avLst/>
              <a:gdLst/>
              <a:ahLst/>
              <a:cxnLst/>
              <a:rect l="0" t="0" r="r" b="b"/>
              <a:pathLst>
                <a:path w="21600" h="21600">
                  <a:moveTo>
                    <a:pt x="18351" y="0"/>
                  </a:moveTo>
                  <a:lnTo>
                    <a:pt x="15217" y="2740"/>
                  </a:lnTo>
                  <a:lnTo>
                    <a:pt x="12367" y="7818"/>
                  </a:lnTo>
                  <a:lnTo>
                    <a:pt x="6041" y="10558"/>
                  </a:lnTo>
                  <a:lnTo>
                    <a:pt x="0" y="18134"/>
                  </a:lnTo>
                  <a:lnTo>
                    <a:pt x="9347" y="12412"/>
                  </a:lnTo>
                  <a:lnTo>
                    <a:pt x="9461" y="14830"/>
                  </a:lnTo>
                  <a:lnTo>
                    <a:pt x="11056" y="14749"/>
                  </a:lnTo>
                  <a:lnTo>
                    <a:pt x="11341" y="21600"/>
                  </a:lnTo>
                  <a:lnTo>
                    <a:pt x="14248" y="12090"/>
                  </a:lnTo>
                  <a:lnTo>
                    <a:pt x="21600" y="2176"/>
                  </a:lnTo>
                  <a:lnTo>
                    <a:pt x="20004" y="0"/>
                  </a:lnTo>
                  <a:cubicBezTo>
                    <a:pt x="20004" y="0"/>
                    <a:pt x="18351" y="0"/>
                    <a:pt x="18351" y="0"/>
                  </a:cubicBezTo>
                  <a:close/>
                  <a:moveTo>
                    <a:pt x="18351"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0" name="AutoShape 71"/>
            <p:cNvSpPr>
              <a:spLocks/>
            </p:cNvSpPr>
            <p:nvPr/>
          </p:nvSpPr>
          <p:spPr bwMode="auto">
            <a:xfrm>
              <a:off x="4559300" y="3187700"/>
              <a:ext cx="4763" cy="4763"/>
            </a:xfrm>
            <a:custGeom>
              <a:avLst/>
              <a:gdLst/>
              <a:ahLst/>
              <a:cxnLst/>
              <a:rect l="0" t="0" r="r" b="b"/>
              <a:pathLst>
                <a:path w="21600" h="21600">
                  <a:moveTo>
                    <a:pt x="19445" y="14710"/>
                  </a:moveTo>
                  <a:lnTo>
                    <a:pt x="14544" y="9822"/>
                  </a:lnTo>
                  <a:lnTo>
                    <a:pt x="11366" y="7355"/>
                  </a:lnTo>
                  <a:lnTo>
                    <a:pt x="9642" y="4748"/>
                  </a:lnTo>
                  <a:lnTo>
                    <a:pt x="4632" y="1210"/>
                  </a:lnTo>
                  <a:lnTo>
                    <a:pt x="1562" y="1350"/>
                  </a:lnTo>
                  <a:lnTo>
                    <a:pt x="1454" y="0"/>
                  </a:lnTo>
                  <a:lnTo>
                    <a:pt x="0" y="233"/>
                  </a:lnTo>
                  <a:lnTo>
                    <a:pt x="10611" y="16759"/>
                  </a:lnTo>
                  <a:lnTo>
                    <a:pt x="12227" y="17783"/>
                  </a:lnTo>
                  <a:lnTo>
                    <a:pt x="13682" y="16479"/>
                  </a:lnTo>
                  <a:lnTo>
                    <a:pt x="18314" y="17317"/>
                  </a:lnTo>
                  <a:lnTo>
                    <a:pt x="15567" y="20250"/>
                  </a:lnTo>
                  <a:lnTo>
                    <a:pt x="15729" y="21600"/>
                  </a:lnTo>
                  <a:lnTo>
                    <a:pt x="21600" y="19924"/>
                  </a:lnTo>
                  <a:lnTo>
                    <a:pt x="21331" y="17224"/>
                  </a:lnTo>
                  <a:cubicBezTo>
                    <a:pt x="21331" y="17224"/>
                    <a:pt x="19445" y="14710"/>
                    <a:pt x="19445" y="14710"/>
                  </a:cubicBezTo>
                  <a:close/>
                  <a:moveTo>
                    <a:pt x="19445" y="1471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1" name="AutoShape 72"/>
            <p:cNvSpPr>
              <a:spLocks/>
            </p:cNvSpPr>
            <p:nvPr/>
          </p:nvSpPr>
          <p:spPr bwMode="auto">
            <a:xfrm>
              <a:off x="4559300" y="3187700"/>
              <a:ext cx="1588" cy="1588"/>
            </a:xfrm>
            <a:custGeom>
              <a:avLst/>
              <a:gdLst/>
              <a:ahLst/>
              <a:cxnLst/>
              <a:rect l="0" t="0" r="r" b="b"/>
              <a:pathLst>
                <a:path w="21600" h="21600">
                  <a:moveTo>
                    <a:pt x="4811" y="0"/>
                  </a:moveTo>
                  <a:lnTo>
                    <a:pt x="0" y="11127"/>
                  </a:lnTo>
                  <a:lnTo>
                    <a:pt x="295" y="15185"/>
                  </a:lnTo>
                  <a:lnTo>
                    <a:pt x="9131" y="21600"/>
                  </a:lnTo>
                  <a:lnTo>
                    <a:pt x="11880" y="21338"/>
                  </a:lnTo>
                  <a:lnTo>
                    <a:pt x="14335" y="13745"/>
                  </a:lnTo>
                  <a:lnTo>
                    <a:pt x="16985" y="17149"/>
                  </a:lnTo>
                  <a:lnTo>
                    <a:pt x="19833" y="17149"/>
                  </a:lnTo>
                  <a:lnTo>
                    <a:pt x="21600" y="2095"/>
                  </a:lnTo>
                  <a:lnTo>
                    <a:pt x="10702" y="2618"/>
                  </a:lnTo>
                  <a:cubicBezTo>
                    <a:pt x="10702" y="2618"/>
                    <a:pt x="4811" y="0"/>
                    <a:pt x="4811" y="0"/>
                  </a:cubicBezTo>
                  <a:close/>
                  <a:moveTo>
                    <a:pt x="4811"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2" name="AutoShape 73"/>
            <p:cNvSpPr>
              <a:spLocks/>
            </p:cNvSpPr>
            <p:nvPr/>
          </p:nvSpPr>
          <p:spPr bwMode="auto">
            <a:xfrm>
              <a:off x="4584700" y="3175000"/>
              <a:ext cx="6350" cy="3175"/>
            </a:xfrm>
            <a:custGeom>
              <a:avLst/>
              <a:gdLst/>
              <a:ahLst/>
              <a:cxnLst/>
              <a:rect l="0" t="0" r="r" b="b"/>
              <a:pathLst>
                <a:path w="21600" h="21600">
                  <a:moveTo>
                    <a:pt x="12271" y="4954"/>
                  </a:moveTo>
                  <a:lnTo>
                    <a:pt x="8867" y="7332"/>
                  </a:lnTo>
                  <a:lnTo>
                    <a:pt x="5505" y="11361"/>
                  </a:lnTo>
                  <a:lnTo>
                    <a:pt x="1933" y="11956"/>
                  </a:lnTo>
                  <a:lnTo>
                    <a:pt x="714" y="14070"/>
                  </a:lnTo>
                  <a:lnTo>
                    <a:pt x="967" y="17835"/>
                  </a:lnTo>
                  <a:lnTo>
                    <a:pt x="3278" y="15589"/>
                  </a:lnTo>
                  <a:lnTo>
                    <a:pt x="4454" y="15325"/>
                  </a:lnTo>
                  <a:lnTo>
                    <a:pt x="4539" y="17174"/>
                  </a:lnTo>
                  <a:lnTo>
                    <a:pt x="0" y="21600"/>
                  </a:lnTo>
                  <a:lnTo>
                    <a:pt x="1135" y="21336"/>
                  </a:lnTo>
                  <a:lnTo>
                    <a:pt x="5757" y="17042"/>
                  </a:lnTo>
                  <a:lnTo>
                    <a:pt x="10212" y="10899"/>
                  </a:lnTo>
                  <a:lnTo>
                    <a:pt x="12481" y="8983"/>
                  </a:lnTo>
                  <a:lnTo>
                    <a:pt x="17019" y="4558"/>
                  </a:lnTo>
                  <a:lnTo>
                    <a:pt x="21600" y="0"/>
                  </a:lnTo>
                  <a:lnTo>
                    <a:pt x="16851" y="793"/>
                  </a:lnTo>
                  <a:cubicBezTo>
                    <a:pt x="16851" y="793"/>
                    <a:pt x="12271" y="4954"/>
                    <a:pt x="12271" y="4954"/>
                  </a:cubicBezTo>
                  <a:close/>
                  <a:moveTo>
                    <a:pt x="12271" y="495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3" name="AutoShape 74"/>
            <p:cNvSpPr>
              <a:spLocks/>
            </p:cNvSpPr>
            <p:nvPr/>
          </p:nvSpPr>
          <p:spPr bwMode="auto">
            <a:xfrm>
              <a:off x="4597400" y="3175000"/>
              <a:ext cx="1588" cy="1588"/>
            </a:xfrm>
            <a:custGeom>
              <a:avLst/>
              <a:gdLst/>
              <a:ahLst/>
              <a:cxnLst/>
              <a:rect l="0" t="0" r="r" b="b"/>
              <a:pathLst>
                <a:path w="21600" h="21600">
                  <a:moveTo>
                    <a:pt x="18977" y="5349"/>
                  </a:moveTo>
                  <a:lnTo>
                    <a:pt x="16615" y="5451"/>
                  </a:lnTo>
                  <a:lnTo>
                    <a:pt x="13817" y="0"/>
                  </a:lnTo>
                  <a:lnTo>
                    <a:pt x="11194" y="206"/>
                  </a:lnTo>
                  <a:lnTo>
                    <a:pt x="6646" y="6686"/>
                  </a:lnTo>
                  <a:lnTo>
                    <a:pt x="4547" y="12549"/>
                  </a:lnTo>
                  <a:lnTo>
                    <a:pt x="0" y="18617"/>
                  </a:lnTo>
                  <a:lnTo>
                    <a:pt x="2711" y="21600"/>
                  </a:lnTo>
                  <a:lnTo>
                    <a:pt x="9882" y="14914"/>
                  </a:lnTo>
                  <a:lnTo>
                    <a:pt x="17140" y="14400"/>
                  </a:lnTo>
                  <a:lnTo>
                    <a:pt x="19501" y="11314"/>
                  </a:lnTo>
                  <a:lnTo>
                    <a:pt x="21600" y="5040"/>
                  </a:lnTo>
                  <a:lnTo>
                    <a:pt x="21425" y="2366"/>
                  </a:lnTo>
                  <a:cubicBezTo>
                    <a:pt x="21425" y="2366"/>
                    <a:pt x="18977" y="5349"/>
                    <a:pt x="18977" y="5349"/>
                  </a:cubicBezTo>
                  <a:close/>
                  <a:moveTo>
                    <a:pt x="18977" y="534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4" name="AutoShape 75"/>
            <p:cNvSpPr>
              <a:spLocks/>
            </p:cNvSpPr>
            <p:nvPr/>
          </p:nvSpPr>
          <p:spPr bwMode="auto">
            <a:xfrm>
              <a:off x="4673600" y="2209800"/>
              <a:ext cx="0" cy="0"/>
            </a:xfrm>
            <a:custGeom>
              <a:avLst/>
              <a:gdLst/>
              <a:ahLst/>
              <a:cxnLst/>
              <a:rect l="0" t="0" r="r" b="b"/>
              <a:pathLst>
                <a:path w="21600" h="21600">
                  <a:moveTo>
                    <a:pt x="3273" y="21600"/>
                  </a:moveTo>
                  <a:lnTo>
                    <a:pt x="21600" y="20864"/>
                  </a:lnTo>
                  <a:lnTo>
                    <a:pt x="17673" y="0"/>
                  </a:lnTo>
                  <a:lnTo>
                    <a:pt x="0" y="6873"/>
                  </a:lnTo>
                  <a:cubicBezTo>
                    <a:pt x="0" y="6873"/>
                    <a:pt x="3273" y="21600"/>
                    <a:pt x="3273" y="21600"/>
                  </a:cubicBezTo>
                  <a:close/>
                  <a:moveTo>
                    <a:pt x="3273"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5" name="AutoShape 76"/>
            <p:cNvSpPr>
              <a:spLocks/>
            </p:cNvSpPr>
            <p:nvPr/>
          </p:nvSpPr>
          <p:spPr bwMode="auto">
            <a:xfrm>
              <a:off x="4635500" y="2527300"/>
              <a:ext cx="19050" cy="7938"/>
            </a:xfrm>
            <a:custGeom>
              <a:avLst/>
              <a:gdLst/>
              <a:ahLst/>
              <a:cxnLst/>
              <a:rect l="0" t="0" r="r" b="b"/>
              <a:pathLst>
                <a:path w="21600" h="21600">
                  <a:moveTo>
                    <a:pt x="18400" y="505"/>
                  </a:moveTo>
                  <a:lnTo>
                    <a:pt x="14863" y="2021"/>
                  </a:lnTo>
                  <a:lnTo>
                    <a:pt x="14077" y="2116"/>
                  </a:lnTo>
                  <a:lnTo>
                    <a:pt x="13375" y="4074"/>
                  </a:lnTo>
                  <a:lnTo>
                    <a:pt x="11804" y="5242"/>
                  </a:lnTo>
                  <a:lnTo>
                    <a:pt x="10288" y="7326"/>
                  </a:lnTo>
                  <a:lnTo>
                    <a:pt x="9109" y="8368"/>
                  </a:lnTo>
                  <a:lnTo>
                    <a:pt x="7200" y="10516"/>
                  </a:lnTo>
                  <a:lnTo>
                    <a:pt x="5291" y="12568"/>
                  </a:lnTo>
                  <a:lnTo>
                    <a:pt x="4154" y="14653"/>
                  </a:lnTo>
                  <a:lnTo>
                    <a:pt x="1123" y="17968"/>
                  </a:lnTo>
                  <a:lnTo>
                    <a:pt x="772" y="18884"/>
                  </a:lnTo>
                  <a:lnTo>
                    <a:pt x="351" y="19863"/>
                  </a:lnTo>
                  <a:lnTo>
                    <a:pt x="0" y="21600"/>
                  </a:lnTo>
                  <a:lnTo>
                    <a:pt x="407" y="21537"/>
                  </a:lnTo>
                  <a:lnTo>
                    <a:pt x="4996" y="15442"/>
                  </a:lnTo>
                  <a:lnTo>
                    <a:pt x="8800" y="10232"/>
                  </a:lnTo>
                  <a:lnTo>
                    <a:pt x="12267" y="7832"/>
                  </a:lnTo>
                  <a:lnTo>
                    <a:pt x="15804" y="5463"/>
                  </a:lnTo>
                  <a:lnTo>
                    <a:pt x="21600" y="821"/>
                  </a:lnTo>
                  <a:lnTo>
                    <a:pt x="21586" y="0"/>
                  </a:lnTo>
                  <a:cubicBezTo>
                    <a:pt x="21586" y="0"/>
                    <a:pt x="18400" y="505"/>
                    <a:pt x="18400" y="505"/>
                  </a:cubicBezTo>
                  <a:close/>
                  <a:moveTo>
                    <a:pt x="18400" y="50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6" name="AutoShape 77"/>
            <p:cNvSpPr>
              <a:spLocks/>
            </p:cNvSpPr>
            <p:nvPr/>
          </p:nvSpPr>
          <p:spPr bwMode="auto">
            <a:xfrm>
              <a:off x="4673600" y="2197100"/>
              <a:ext cx="1588" cy="15875"/>
            </a:xfrm>
            <a:custGeom>
              <a:avLst/>
              <a:gdLst/>
              <a:ahLst/>
              <a:cxnLst/>
              <a:rect l="0" t="0" r="r" b="b"/>
              <a:pathLst>
                <a:path w="21600" h="21600">
                  <a:moveTo>
                    <a:pt x="16943" y="3355"/>
                  </a:moveTo>
                  <a:lnTo>
                    <a:pt x="15556" y="6710"/>
                  </a:lnTo>
                  <a:lnTo>
                    <a:pt x="15853" y="7161"/>
                  </a:lnTo>
                  <a:lnTo>
                    <a:pt x="13376" y="8146"/>
                  </a:lnTo>
                  <a:lnTo>
                    <a:pt x="9710" y="12469"/>
                  </a:lnTo>
                  <a:lnTo>
                    <a:pt x="1387" y="18746"/>
                  </a:lnTo>
                  <a:lnTo>
                    <a:pt x="0" y="21600"/>
                  </a:lnTo>
                  <a:lnTo>
                    <a:pt x="18528" y="7128"/>
                  </a:lnTo>
                  <a:lnTo>
                    <a:pt x="19916" y="3806"/>
                  </a:lnTo>
                  <a:lnTo>
                    <a:pt x="21600" y="1903"/>
                  </a:lnTo>
                  <a:lnTo>
                    <a:pt x="21006" y="0"/>
                  </a:lnTo>
                  <a:lnTo>
                    <a:pt x="18132" y="484"/>
                  </a:lnTo>
                  <a:cubicBezTo>
                    <a:pt x="18132" y="484"/>
                    <a:pt x="16943" y="3355"/>
                    <a:pt x="16943" y="3355"/>
                  </a:cubicBezTo>
                  <a:close/>
                  <a:moveTo>
                    <a:pt x="16943" y="335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7" name="AutoShape 78"/>
            <p:cNvSpPr>
              <a:spLocks/>
            </p:cNvSpPr>
            <p:nvPr/>
          </p:nvSpPr>
          <p:spPr bwMode="auto">
            <a:xfrm>
              <a:off x="4673600" y="2209800"/>
              <a:ext cx="3175" cy="6350"/>
            </a:xfrm>
            <a:custGeom>
              <a:avLst/>
              <a:gdLst/>
              <a:ahLst/>
              <a:cxnLst/>
              <a:rect l="0" t="0" r="r" b="b"/>
              <a:pathLst>
                <a:path w="21600" h="21600">
                  <a:moveTo>
                    <a:pt x="21092" y="1642"/>
                  </a:moveTo>
                  <a:lnTo>
                    <a:pt x="13722" y="0"/>
                  </a:lnTo>
                  <a:lnTo>
                    <a:pt x="8576" y="1142"/>
                  </a:lnTo>
                  <a:lnTo>
                    <a:pt x="5209" y="3285"/>
                  </a:lnTo>
                  <a:lnTo>
                    <a:pt x="3240" y="3392"/>
                  </a:lnTo>
                  <a:lnTo>
                    <a:pt x="3875" y="6498"/>
                  </a:lnTo>
                  <a:lnTo>
                    <a:pt x="6226" y="10389"/>
                  </a:lnTo>
                  <a:lnTo>
                    <a:pt x="8449" y="13281"/>
                  </a:lnTo>
                  <a:lnTo>
                    <a:pt x="8704" y="15352"/>
                  </a:lnTo>
                  <a:lnTo>
                    <a:pt x="7052" y="16495"/>
                  </a:lnTo>
                  <a:lnTo>
                    <a:pt x="5336" y="17566"/>
                  </a:lnTo>
                  <a:lnTo>
                    <a:pt x="5400" y="18458"/>
                  </a:lnTo>
                  <a:lnTo>
                    <a:pt x="3685" y="18530"/>
                  </a:lnTo>
                  <a:lnTo>
                    <a:pt x="3494" y="17637"/>
                  </a:lnTo>
                  <a:lnTo>
                    <a:pt x="0" y="17851"/>
                  </a:lnTo>
                  <a:lnTo>
                    <a:pt x="2096" y="19708"/>
                  </a:lnTo>
                  <a:lnTo>
                    <a:pt x="6035" y="21600"/>
                  </a:lnTo>
                  <a:lnTo>
                    <a:pt x="9402" y="20422"/>
                  </a:lnTo>
                  <a:lnTo>
                    <a:pt x="14294" y="17137"/>
                  </a:lnTo>
                  <a:lnTo>
                    <a:pt x="17534" y="13960"/>
                  </a:lnTo>
                  <a:lnTo>
                    <a:pt x="16391" y="5891"/>
                  </a:lnTo>
                  <a:lnTo>
                    <a:pt x="21600" y="4713"/>
                  </a:lnTo>
                  <a:cubicBezTo>
                    <a:pt x="21600" y="4713"/>
                    <a:pt x="21092" y="1642"/>
                    <a:pt x="21092" y="1642"/>
                  </a:cubicBezTo>
                  <a:close/>
                  <a:moveTo>
                    <a:pt x="21092" y="164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8" name="AutoShape 79"/>
            <p:cNvSpPr>
              <a:spLocks/>
            </p:cNvSpPr>
            <p:nvPr/>
          </p:nvSpPr>
          <p:spPr bwMode="auto">
            <a:xfrm>
              <a:off x="4673600" y="2197100"/>
              <a:ext cx="0" cy="1588"/>
            </a:xfrm>
            <a:custGeom>
              <a:avLst/>
              <a:gdLst/>
              <a:ahLst/>
              <a:cxnLst/>
              <a:rect l="0" t="0" r="r" b="b"/>
              <a:pathLst>
                <a:path w="21600" h="21600">
                  <a:moveTo>
                    <a:pt x="20880" y="16851"/>
                  </a:moveTo>
                  <a:lnTo>
                    <a:pt x="7920" y="0"/>
                  </a:lnTo>
                  <a:lnTo>
                    <a:pt x="8640" y="8426"/>
                  </a:lnTo>
                  <a:lnTo>
                    <a:pt x="0" y="13328"/>
                  </a:lnTo>
                  <a:lnTo>
                    <a:pt x="1440" y="21600"/>
                  </a:lnTo>
                  <a:lnTo>
                    <a:pt x="12240" y="21447"/>
                  </a:lnTo>
                  <a:lnTo>
                    <a:pt x="21600" y="20987"/>
                  </a:lnTo>
                  <a:cubicBezTo>
                    <a:pt x="21600" y="20987"/>
                    <a:pt x="20880" y="16851"/>
                    <a:pt x="20880" y="16851"/>
                  </a:cubicBezTo>
                  <a:close/>
                  <a:moveTo>
                    <a:pt x="20880" y="1685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9" name="AutoShape 80"/>
            <p:cNvSpPr>
              <a:spLocks/>
            </p:cNvSpPr>
            <p:nvPr/>
          </p:nvSpPr>
          <p:spPr bwMode="auto">
            <a:xfrm>
              <a:off x="4673600" y="2171700"/>
              <a:ext cx="1588" cy="17463"/>
            </a:xfrm>
            <a:custGeom>
              <a:avLst/>
              <a:gdLst/>
              <a:ahLst/>
              <a:cxnLst/>
              <a:rect l="0" t="0" r="r" b="b"/>
              <a:pathLst>
                <a:path w="21600" h="21600">
                  <a:moveTo>
                    <a:pt x="14050" y="12242"/>
                  </a:moveTo>
                  <a:lnTo>
                    <a:pt x="12998" y="9706"/>
                  </a:lnTo>
                  <a:lnTo>
                    <a:pt x="9175" y="7623"/>
                  </a:lnTo>
                  <a:lnTo>
                    <a:pt x="6595" y="2506"/>
                  </a:lnTo>
                  <a:lnTo>
                    <a:pt x="3058" y="830"/>
                  </a:lnTo>
                  <a:lnTo>
                    <a:pt x="2676" y="377"/>
                  </a:lnTo>
                  <a:lnTo>
                    <a:pt x="0" y="0"/>
                  </a:lnTo>
                  <a:lnTo>
                    <a:pt x="5543" y="11487"/>
                  </a:lnTo>
                  <a:lnTo>
                    <a:pt x="9175" y="13615"/>
                  </a:lnTo>
                  <a:lnTo>
                    <a:pt x="13285" y="15683"/>
                  </a:lnTo>
                  <a:lnTo>
                    <a:pt x="17777" y="19487"/>
                  </a:lnTo>
                  <a:lnTo>
                    <a:pt x="21600" y="21600"/>
                  </a:lnTo>
                  <a:lnTo>
                    <a:pt x="17777" y="13932"/>
                  </a:lnTo>
                  <a:cubicBezTo>
                    <a:pt x="17777" y="13932"/>
                    <a:pt x="14050" y="12242"/>
                    <a:pt x="14050" y="12242"/>
                  </a:cubicBezTo>
                  <a:close/>
                  <a:moveTo>
                    <a:pt x="14050" y="1224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0" name="AutoShape 81"/>
            <p:cNvSpPr>
              <a:spLocks/>
            </p:cNvSpPr>
            <p:nvPr/>
          </p:nvSpPr>
          <p:spPr bwMode="auto">
            <a:xfrm>
              <a:off x="4673600" y="2222500"/>
              <a:ext cx="3175" cy="4763"/>
            </a:xfrm>
            <a:custGeom>
              <a:avLst/>
              <a:gdLst/>
              <a:ahLst/>
              <a:cxnLst/>
              <a:rect l="0" t="0" r="r" b="b"/>
              <a:pathLst>
                <a:path w="21600" h="21600">
                  <a:moveTo>
                    <a:pt x="17943" y="1240"/>
                  </a:moveTo>
                  <a:lnTo>
                    <a:pt x="16114" y="0"/>
                  </a:lnTo>
                  <a:lnTo>
                    <a:pt x="14571" y="0"/>
                  </a:lnTo>
                  <a:lnTo>
                    <a:pt x="11600" y="2780"/>
                  </a:lnTo>
                  <a:lnTo>
                    <a:pt x="1600" y="15398"/>
                  </a:lnTo>
                  <a:lnTo>
                    <a:pt x="0" y="15569"/>
                  </a:lnTo>
                  <a:lnTo>
                    <a:pt x="686" y="21600"/>
                  </a:lnTo>
                  <a:lnTo>
                    <a:pt x="6629" y="17579"/>
                  </a:lnTo>
                  <a:lnTo>
                    <a:pt x="12743" y="13559"/>
                  </a:lnTo>
                  <a:lnTo>
                    <a:pt x="15657" y="9795"/>
                  </a:lnTo>
                  <a:lnTo>
                    <a:pt x="18686" y="8383"/>
                  </a:lnTo>
                  <a:lnTo>
                    <a:pt x="20000" y="5817"/>
                  </a:lnTo>
                  <a:lnTo>
                    <a:pt x="21600" y="4577"/>
                  </a:lnTo>
                  <a:lnTo>
                    <a:pt x="21371" y="3336"/>
                  </a:lnTo>
                  <a:lnTo>
                    <a:pt x="19486" y="1155"/>
                  </a:lnTo>
                  <a:cubicBezTo>
                    <a:pt x="19486" y="1155"/>
                    <a:pt x="17943" y="1240"/>
                    <a:pt x="17943" y="1240"/>
                  </a:cubicBezTo>
                  <a:close/>
                  <a:moveTo>
                    <a:pt x="17943" y="124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1" name="AutoShape 82"/>
            <p:cNvSpPr>
              <a:spLocks/>
            </p:cNvSpPr>
            <p:nvPr/>
          </p:nvSpPr>
          <p:spPr bwMode="auto">
            <a:xfrm>
              <a:off x="4673600" y="2489200"/>
              <a:ext cx="9525" cy="9525"/>
            </a:xfrm>
            <a:custGeom>
              <a:avLst/>
              <a:gdLst/>
              <a:ahLst/>
              <a:cxnLst/>
              <a:rect l="0" t="0" r="r" b="b"/>
              <a:pathLst>
                <a:path w="21600" h="21600">
                  <a:moveTo>
                    <a:pt x="879" y="14628"/>
                  </a:moveTo>
                  <a:lnTo>
                    <a:pt x="0" y="21600"/>
                  </a:lnTo>
                  <a:lnTo>
                    <a:pt x="1438" y="20869"/>
                  </a:lnTo>
                  <a:lnTo>
                    <a:pt x="8896" y="11312"/>
                  </a:lnTo>
                  <a:lnTo>
                    <a:pt x="21600" y="0"/>
                  </a:lnTo>
                  <a:lnTo>
                    <a:pt x="3143" y="14457"/>
                  </a:lnTo>
                  <a:cubicBezTo>
                    <a:pt x="3143" y="14457"/>
                    <a:pt x="879" y="14628"/>
                    <a:pt x="879" y="14628"/>
                  </a:cubicBezTo>
                  <a:close/>
                  <a:moveTo>
                    <a:pt x="879" y="1462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2" name="AutoShape 83"/>
            <p:cNvSpPr>
              <a:spLocks/>
            </p:cNvSpPr>
            <p:nvPr/>
          </p:nvSpPr>
          <p:spPr bwMode="auto">
            <a:xfrm>
              <a:off x="4660900" y="2235200"/>
              <a:ext cx="3175" cy="6350"/>
            </a:xfrm>
            <a:custGeom>
              <a:avLst/>
              <a:gdLst/>
              <a:ahLst/>
              <a:cxnLst/>
              <a:rect l="0" t="0" r="r" b="b"/>
              <a:pathLst>
                <a:path w="21600" h="21600">
                  <a:moveTo>
                    <a:pt x="3600" y="16876"/>
                  </a:moveTo>
                  <a:lnTo>
                    <a:pt x="2047" y="20348"/>
                  </a:lnTo>
                  <a:lnTo>
                    <a:pt x="0" y="21600"/>
                  </a:lnTo>
                  <a:lnTo>
                    <a:pt x="2118" y="21398"/>
                  </a:lnTo>
                  <a:lnTo>
                    <a:pt x="5788" y="18976"/>
                  </a:lnTo>
                  <a:lnTo>
                    <a:pt x="7341" y="16715"/>
                  </a:lnTo>
                  <a:lnTo>
                    <a:pt x="11082" y="14212"/>
                  </a:lnTo>
                  <a:lnTo>
                    <a:pt x="14612" y="10538"/>
                  </a:lnTo>
                  <a:lnTo>
                    <a:pt x="16306" y="8236"/>
                  </a:lnTo>
                  <a:lnTo>
                    <a:pt x="20047" y="5814"/>
                  </a:lnTo>
                  <a:lnTo>
                    <a:pt x="21600" y="3432"/>
                  </a:lnTo>
                  <a:lnTo>
                    <a:pt x="21176" y="0"/>
                  </a:lnTo>
                  <a:lnTo>
                    <a:pt x="19200" y="81"/>
                  </a:lnTo>
                  <a:lnTo>
                    <a:pt x="9671" y="3876"/>
                  </a:lnTo>
                  <a:lnTo>
                    <a:pt x="7765" y="4078"/>
                  </a:lnTo>
                  <a:lnTo>
                    <a:pt x="7976" y="5127"/>
                  </a:lnTo>
                  <a:lnTo>
                    <a:pt x="6000" y="7590"/>
                  </a:lnTo>
                  <a:lnTo>
                    <a:pt x="6494" y="9811"/>
                  </a:lnTo>
                  <a:lnTo>
                    <a:pt x="5153" y="13323"/>
                  </a:lnTo>
                  <a:cubicBezTo>
                    <a:pt x="5153" y="13323"/>
                    <a:pt x="3600" y="16876"/>
                    <a:pt x="3600" y="16876"/>
                  </a:cubicBezTo>
                  <a:close/>
                  <a:moveTo>
                    <a:pt x="3600" y="1687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3" name="AutoShape 84"/>
            <p:cNvSpPr>
              <a:spLocks/>
            </p:cNvSpPr>
            <p:nvPr/>
          </p:nvSpPr>
          <p:spPr bwMode="auto">
            <a:xfrm>
              <a:off x="4660900" y="2514600"/>
              <a:ext cx="7938" cy="20638"/>
            </a:xfrm>
            <a:custGeom>
              <a:avLst/>
              <a:gdLst/>
              <a:ahLst/>
              <a:cxnLst/>
              <a:rect l="0" t="0" r="r" b="b"/>
              <a:pathLst>
                <a:path w="21600" h="21600">
                  <a:moveTo>
                    <a:pt x="10909" y="9035"/>
                  </a:moveTo>
                  <a:lnTo>
                    <a:pt x="8329" y="9099"/>
                  </a:lnTo>
                  <a:lnTo>
                    <a:pt x="10287" y="9761"/>
                  </a:lnTo>
                  <a:lnTo>
                    <a:pt x="4165" y="15012"/>
                  </a:lnTo>
                  <a:lnTo>
                    <a:pt x="2393" y="19408"/>
                  </a:lnTo>
                  <a:lnTo>
                    <a:pt x="0" y="20236"/>
                  </a:lnTo>
                  <a:lnTo>
                    <a:pt x="2828" y="21600"/>
                  </a:lnTo>
                  <a:lnTo>
                    <a:pt x="7459" y="13827"/>
                  </a:lnTo>
                  <a:lnTo>
                    <a:pt x="21600" y="0"/>
                  </a:lnTo>
                  <a:lnTo>
                    <a:pt x="11406" y="6843"/>
                  </a:lnTo>
                  <a:cubicBezTo>
                    <a:pt x="11406" y="6843"/>
                    <a:pt x="10909" y="9035"/>
                    <a:pt x="10909" y="9035"/>
                  </a:cubicBezTo>
                  <a:close/>
                  <a:moveTo>
                    <a:pt x="10909" y="903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4" name="AutoShape 85"/>
            <p:cNvSpPr>
              <a:spLocks/>
            </p:cNvSpPr>
            <p:nvPr/>
          </p:nvSpPr>
          <p:spPr bwMode="auto">
            <a:xfrm>
              <a:off x="4686300" y="2451100"/>
              <a:ext cx="9525" cy="36513"/>
            </a:xfrm>
            <a:custGeom>
              <a:avLst/>
              <a:gdLst/>
              <a:ahLst/>
              <a:cxnLst/>
              <a:rect l="0" t="0" r="r" b="b"/>
              <a:pathLst>
                <a:path w="21600" h="21600">
                  <a:moveTo>
                    <a:pt x="13174" y="4937"/>
                  </a:moveTo>
                  <a:lnTo>
                    <a:pt x="2922" y="366"/>
                  </a:lnTo>
                  <a:lnTo>
                    <a:pt x="600" y="0"/>
                  </a:lnTo>
                  <a:lnTo>
                    <a:pt x="0" y="416"/>
                  </a:lnTo>
                  <a:lnTo>
                    <a:pt x="8191" y="3254"/>
                  </a:lnTo>
                  <a:lnTo>
                    <a:pt x="13696" y="6726"/>
                  </a:lnTo>
                  <a:lnTo>
                    <a:pt x="13565" y="8726"/>
                  </a:lnTo>
                  <a:lnTo>
                    <a:pt x="16383" y="10888"/>
                  </a:lnTo>
                  <a:lnTo>
                    <a:pt x="19513" y="16614"/>
                  </a:lnTo>
                  <a:lnTo>
                    <a:pt x="13226" y="17938"/>
                  </a:lnTo>
                  <a:lnTo>
                    <a:pt x="6391" y="19875"/>
                  </a:lnTo>
                  <a:lnTo>
                    <a:pt x="4148" y="19713"/>
                  </a:lnTo>
                  <a:lnTo>
                    <a:pt x="287" y="21600"/>
                  </a:lnTo>
                  <a:lnTo>
                    <a:pt x="15757" y="18874"/>
                  </a:lnTo>
                  <a:lnTo>
                    <a:pt x="21600" y="18543"/>
                  </a:lnTo>
                  <a:lnTo>
                    <a:pt x="20217" y="13790"/>
                  </a:lnTo>
                  <a:cubicBezTo>
                    <a:pt x="20217" y="13790"/>
                    <a:pt x="13174" y="4937"/>
                    <a:pt x="13174" y="4937"/>
                  </a:cubicBezTo>
                  <a:close/>
                  <a:moveTo>
                    <a:pt x="13174" y="493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5" name="AutoShape 86"/>
            <p:cNvSpPr>
              <a:spLocks/>
            </p:cNvSpPr>
            <p:nvPr/>
          </p:nvSpPr>
          <p:spPr bwMode="auto">
            <a:xfrm>
              <a:off x="4673600" y="2438400"/>
              <a:ext cx="6350" cy="6350"/>
            </a:xfrm>
            <a:custGeom>
              <a:avLst/>
              <a:gdLst/>
              <a:ahLst/>
              <a:cxnLst/>
              <a:rect l="0" t="0" r="r" b="b"/>
              <a:pathLst>
                <a:path w="21600" h="21600">
                  <a:moveTo>
                    <a:pt x="9051" y="3080"/>
                  </a:moveTo>
                  <a:lnTo>
                    <a:pt x="7969" y="2026"/>
                  </a:lnTo>
                  <a:lnTo>
                    <a:pt x="4832" y="0"/>
                  </a:lnTo>
                  <a:lnTo>
                    <a:pt x="3858" y="1297"/>
                  </a:lnTo>
                  <a:lnTo>
                    <a:pt x="1803" y="1418"/>
                  </a:lnTo>
                  <a:lnTo>
                    <a:pt x="0" y="3931"/>
                  </a:lnTo>
                  <a:lnTo>
                    <a:pt x="1082" y="4741"/>
                  </a:lnTo>
                  <a:lnTo>
                    <a:pt x="12765" y="13049"/>
                  </a:lnTo>
                  <a:lnTo>
                    <a:pt x="15434" y="20789"/>
                  </a:lnTo>
                  <a:lnTo>
                    <a:pt x="17489" y="20668"/>
                  </a:lnTo>
                  <a:lnTo>
                    <a:pt x="20626" y="21600"/>
                  </a:lnTo>
                  <a:lnTo>
                    <a:pt x="21600" y="20303"/>
                  </a:lnTo>
                  <a:lnTo>
                    <a:pt x="21456" y="19128"/>
                  </a:lnTo>
                  <a:lnTo>
                    <a:pt x="16047" y="13941"/>
                  </a:lnTo>
                  <a:lnTo>
                    <a:pt x="14713" y="11712"/>
                  </a:lnTo>
                  <a:lnTo>
                    <a:pt x="15903" y="11712"/>
                  </a:lnTo>
                  <a:lnTo>
                    <a:pt x="20085" y="13535"/>
                  </a:lnTo>
                  <a:lnTo>
                    <a:pt x="18895" y="12603"/>
                  </a:lnTo>
                  <a:lnTo>
                    <a:pt x="17597" y="9037"/>
                  </a:lnTo>
                  <a:lnTo>
                    <a:pt x="14388" y="5998"/>
                  </a:lnTo>
                  <a:lnTo>
                    <a:pt x="13162" y="3809"/>
                  </a:lnTo>
                  <a:lnTo>
                    <a:pt x="11323" y="6322"/>
                  </a:lnTo>
                  <a:lnTo>
                    <a:pt x="9304" y="6484"/>
                  </a:lnTo>
                  <a:lnTo>
                    <a:pt x="10097" y="3039"/>
                  </a:lnTo>
                  <a:cubicBezTo>
                    <a:pt x="10097" y="3039"/>
                    <a:pt x="9051" y="3080"/>
                    <a:pt x="9051" y="3080"/>
                  </a:cubicBezTo>
                  <a:close/>
                  <a:moveTo>
                    <a:pt x="9051" y="308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6" name="AutoShape 87"/>
            <p:cNvSpPr>
              <a:spLocks/>
            </p:cNvSpPr>
            <p:nvPr/>
          </p:nvSpPr>
          <p:spPr bwMode="auto">
            <a:xfrm>
              <a:off x="4127500" y="2933700"/>
              <a:ext cx="11113" cy="3175"/>
            </a:xfrm>
            <a:custGeom>
              <a:avLst/>
              <a:gdLst/>
              <a:ahLst/>
              <a:cxnLst/>
              <a:rect l="0" t="0" r="r" b="b"/>
              <a:pathLst>
                <a:path w="21600" h="21600">
                  <a:moveTo>
                    <a:pt x="18947" y="637"/>
                  </a:moveTo>
                  <a:lnTo>
                    <a:pt x="16471" y="3329"/>
                  </a:lnTo>
                  <a:lnTo>
                    <a:pt x="12204" y="6445"/>
                  </a:lnTo>
                  <a:lnTo>
                    <a:pt x="8534" y="9348"/>
                  </a:lnTo>
                  <a:lnTo>
                    <a:pt x="4245" y="14518"/>
                  </a:lnTo>
                  <a:lnTo>
                    <a:pt x="1791" y="17209"/>
                  </a:lnTo>
                  <a:lnTo>
                    <a:pt x="575" y="19334"/>
                  </a:lnTo>
                  <a:lnTo>
                    <a:pt x="0" y="21600"/>
                  </a:lnTo>
                  <a:lnTo>
                    <a:pt x="641" y="21388"/>
                  </a:lnTo>
                  <a:lnTo>
                    <a:pt x="4355" y="18484"/>
                  </a:lnTo>
                  <a:lnTo>
                    <a:pt x="7384" y="15580"/>
                  </a:lnTo>
                  <a:lnTo>
                    <a:pt x="10435" y="10906"/>
                  </a:lnTo>
                  <a:lnTo>
                    <a:pt x="12911" y="8286"/>
                  </a:lnTo>
                  <a:lnTo>
                    <a:pt x="21600" y="6020"/>
                  </a:lnTo>
                  <a:lnTo>
                    <a:pt x="21423" y="0"/>
                  </a:lnTo>
                  <a:cubicBezTo>
                    <a:pt x="21423" y="0"/>
                    <a:pt x="18947" y="637"/>
                    <a:pt x="18947" y="637"/>
                  </a:cubicBezTo>
                  <a:close/>
                  <a:moveTo>
                    <a:pt x="18947" y="63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7" name="AutoShape 88"/>
            <p:cNvSpPr>
              <a:spLocks/>
            </p:cNvSpPr>
            <p:nvPr/>
          </p:nvSpPr>
          <p:spPr bwMode="auto">
            <a:xfrm>
              <a:off x="3975100" y="3009900"/>
              <a:ext cx="11113" cy="7938"/>
            </a:xfrm>
            <a:custGeom>
              <a:avLst/>
              <a:gdLst/>
              <a:ahLst/>
              <a:cxnLst/>
              <a:rect l="0" t="0" r="r" b="b"/>
              <a:pathLst>
                <a:path w="21600" h="21600">
                  <a:moveTo>
                    <a:pt x="20709" y="15771"/>
                  </a:moveTo>
                  <a:lnTo>
                    <a:pt x="20079" y="14972"/>
                  </a:lnTo>
                  <a:lnTo>
                    <a:pt x="18840" y="15002"/>
                  </a:lnTo>
                  <a:lnTo>
                    <a:pt x="18319" y="15978"/>
                  </a:lnTo>
                  <a:lnTo>
                    <a:pt x="16450" y="16156"/>
                  </a:lnTo>
                  <a:lnTo>
                    <a:pt x="15124" y="15445"/>
                  </a:lnTo>
                  <a:lnTo>
                    <a:pt x="15037" y="13877"/>
                  </a:lnTo>
                  <a:lnTo>
                    <a:pt x="15559" y="12930"/>
                  </a:lnTo>
                  <a:lnTo>
                    <a:pt x="16254" y="13700"/>
                  </a:lnTo>
                  <a:lnTo>
                    <a:pt x="16841" y="12753"/>
                  </a:lnTo>
                  <a:lnTo>
                    <a:pt x="17384" y="11895"/>
                  </a:lnTo>
                  <a:lnTo>
                    <a:pt x="17841" y="8462"/>
                  </a:lnTo>
                  <a:lnTo>
                    <a:pt x="17124" y="6924"/>
                  </a:lnTo>
                  <a:lnTo>
                    <a:pt x="15928" y="7072"/>
                  </a:lnTo>
                  <a:lnTo>
                    <a:pt x="16037" y="8729"/>
                  </a:lnTo>
                  <a:lnTo>
                    <a:pt x="15472" y="10386"/>
                  </a:lnTo>
                  <a:lnTo>
                    <a:pt x="15515" y="11244"/>
                  </a:lnTo>
                  <a:lnTo>
                    <a:pt x="14255" y="11273"/>
                  </a:lnTo>
                  <a:lnTo>
                    <a:pt x="12908" y="8995"/>
                  </a:lnTo>
                  <a:lnTo>
                    <a:pt x="12256" y="7397"/>
                  </a:lnTo>
                  <a:lnTo>
                    <a:pt x="10843" y="5030"/>
                  </a:lnTo>
                  <a:lnTo>
                    <a:pt x="10583" y="0"/>
                  </a:lnTo>
                  <a:lnTo>
                    <a:pt x="9953" y="30"/>
                  </a:lnTo>
                  <a:lnTo>
                    <a:pt x="6910" y="1213"/>
                  </a:lnTo>
                  <a:lnTo>
                    <a:pt x="7193" y="6362"/>
                  </a:lnTo>
                  <a:lnTo>
                    <a:pt x="6671" y="7220"/>
                  </a:lnTo>
                  <a:lnTo>
                    <a:pt x="3564" y="6746"/>
                  </a:lnTo>
                  <a:lnTo>
                    <a:pt x="1043" y="6983"/>
                  </a:lnTo>
                  <a:lnTo>
                    <a:pt x="543" y="7841"/>
                  </a:lnTo>
                  <a:lnTo>
                    <a:pt x="0" y="8729"/>
                  </a:lnTo>
                  <a:lnTo>
                    <a:pt x="87" y="11185"/>
                  </a:lnTo>
                  <a:lnTo>
                    <a:pt x="2695" y="13433"/>
                  </a:lnTo>
                  <a:lnTo>
                    <a:pt x="4694" y="15771"/>
                  </a:lnTo>
                  <a:lnTo>
                    <a:pt x="5346" y="16511"/>
                  </a:lnTo>
                  <a:lnTo>
                    <a:pt x="6063" y="18168"/>
                  </a:lnTo>
                  <a:lnTo>
                    <a:pt x="7236" y="18819"/>
                  </a:lnTo>
                  <a:lnTo>
                    <a:pt x="9779" y="18582"/>
                  </a:lnTo>
                  <a:lnTo>
                    <a:pt x="12995" y="20742"/>
                  </a:lnTo>
                  <a:lnTo>
                    <a:pt x="14212" y="21393"/>
                  </a:lnTo>
                  <a:lnTo>
                    <a:pt x="16102" y="21304"/>
                  </a:lnTo>
                  <a:lnTo>
                    <a:pt x="20970" y="21600"/>
                  </a:lnTo>
                  <a:lnTo>
                    <a:pt x="21600" y="20742"/>
                  </a:lnTo>
                  <a:lnTo>
                    <a:pt x="21383" y="17398"/>
                  </a:lnTo>
                  <a:cubicBezTo>
                    <a:pt x="21383" y="17398"/>
                    <a:pt x="20709" y="15771"/>
                    <a:pt x="20709" y="15771"/>
                  </a:cubicBezTo>
                  <a:close/>
                  <a:moveTo>
                    <a:pt x="20709" y="1577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8" name="AutoShape 89"/>
            <p:cNvSpPr>
              <a:spLocks/>
            </p:cNvSpPr>
            <p:nvPr/>
          </p:nvSpPr>
          <p:spPr bwMode="auto">
            <a:xfrm>
              <a:off x="3771900" y="3022600"/>
              <a:ext cx="17463" cy="15875"/>
            </a:xfrm>
            <a:custGeom>
              <a:avLst/>
              <a:gdLst/>
              <a:ahLst/>
              <a:cxnLst/>
              <a:rect l="0" t="0" r="r" b="b"/>
              <a:pathLst>
                <a:path w="21600" h="21600">
                  <a:moveTo>
                    <a:pt x="20790" y="391"/>
                  </a:moveTo>
                  <a:lnTo>
                    <a:pt x="20414" y="831"/>
                  </a:lnTo>
                  <a:lnTo>
                    <a:pt x="20023" y="896"/>
                  </a:lnTo>
                  <a:lnTo>
                    <a:pt x="19936" y="0"/>
                  </a:lnTo>
                  <a:lnTo>
                    <a:pt x="19531" y="16"/>
                  </a:lnTo>
                  <a:lnTo>
                    <a:pt x="19213" y="1433"/>
                  </a:lnTo>
                  <a:lnTo>
                    <a:pt x="18808" y="1482"/>
                  </a:lnTo>
                  <a:lnTo>
                    <a:pt x="16421" y="2167"/>
                  </a:lnTo>
                  <a:lnTo>
                    <a:pt x="14815" y="3209"/>
                  </a:lnTo>
                  <a:lnTo>
                    <a:pt x="13657" y="4252"/>
                  </a:lnTo>
                  <a:lnTo>
                    <a:pt x="13744" y="5164"/>
                  </a:lnTo>
                  <a:lnTo>
                    <a:pt x="13354" y="5196"/>
                  </a:lnTo>
                  <a:lnTo>
                    <a:pt x="12934" y="5701"/>
                  </a:lnTo>
                  <a:lnTo>
                    <a:pt x="11473" y="7672"/>
                  </a:lnTo>
                  <a:lnTo>
                    <a:pt x="11487" y="8112"/>
                  </a:lnTo>
                  <a:lnTo>
                    <a:pt x="11097" y="8601"/>
                  </a:lnTo>
                  <a:lnTo>
                    <a:pt x="10720" y="8617"/>
                  </a:lnTo>
                  <a:lnTo>
                    <a:pt x="10243" y="8243"/>
                  </a:lnTo>
                  <a:lnTo>
                    <a:pt x="9838" y="8291"/>
                  </a:lnTo>
                  <a:lnTo>
                    <a:pt x="9491" y="9187"/>
                  </a:lnTo>
                  <a:lnTo>
                    <a:pt x="8724" y="9741"/>
                  </a:lnTo>
                  <a:lnTo>
                    <a:pt x="9230" y="11110"/>
                  </a:lnTo>
                  <a:lnTo>
                    <a:pt x="8811" y="11533"/>
                  </a:lnTo>
                  <a:lnTo>
                    <a:pt x="7653" y="11712"/>
                  </a:lnTo>
                  <a:lnTo>
                    <a:pt x="6076" y="13211"/>
                  </a:lnTo>
                  <a:lnTo>
                    <a:pt x="5020" y="15182"/>
                  </a:lnTo>
                  <a:lnTo>
                    <a:pt x="4210" y="16176"/>
                  </a:lnTo>
                  <a:lnTo>
                    <a:pt x="709" y="18749"/>
                  </a:lnTo>
                  <a:lnTo>
                    <a:pt x="0" y="19759"/>
                  </a:lnTo>
                  <a:lnTo>
                    <a:pt x="116" y="21600"/>
                  </a:lnTo>
                  <a:lnTo>
                    <a:pt x="897" y="21535"/>
                  </a:lnTo>
                  <a:lnTo>
                    <a:pt x="3139" y="18538"/>
                  </a:lnTo>
                  <a:lnTo>
                    <a:pt x="5527" y="16974"/>
                  </a:lnTo>
                  <a:lnTo>
                    <a:pt x="7436" y="14938"/>
                  </a:lnTo>
                  <a:lnTo>
                    <a:pt x="9751" y="12918"/>
                  </a:lnTo>
                  <a:lnTo>
                    <a:pt x="12023" y="10344"/>
                  </a:lnTo>
                  <a:lnTo>
                    <a:pt x="13599" y="8862"/>
                  </a:lnTo>
                  <a:lnTo>
                    <a:pt x="15090" y="6825"/>
                  </a:lnTo>
                  <a:lnTo>
                    <a:pt x="17014" y="5310"/>
                  </a:lnTo>
                  <a:lnTo>
                    <a:pt x="18576" y="3795"/>
                  </a:lnTo>
                  <a:lnTo>
                    <a:pt x="19719" y="2786"/>
                  </a:lnTo>
                  <a:lnTo>
                    <a:pt x="20515" y="2248"/>
                  </a:lnTo>
                  <a:lnTo>
                    <a:pt x="21296" y="1727"/>
                  </a:lnTo>
                  <a:lnTo>
                    <a:pt x="21253" y="1222"/>
                  </a:lnTo>
                  <a:lnTo>
                    <a:pt x="21600" y="310"/>
                  </a:lnTo>
                  <a:cubicBezTo>
                    <a:pt x="21600" y="310"/>
                    <a:pt x="20790" y="391"/>
                    <a:pt x="20790" y="391"/>
                  </a:cubicBezTo>
                  <a:close/>
                  <a:moveTo>
                    <a:pt x="20790" y="39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9" name="AutoShape 90"/>
            <p:cNvSpPr>
              <a:spLocks/>
            </p:cNvSpPr>
            <p:nvPr/>
          </p:nvSpPr>
          <p:spPr bwMode="auto">
            <a:xfrm>
              <a:off x="4114800" y="2933700"/>
              <a:ext cx="4763" cy="0"/>
            </a:xfrm>
            <a:custGeom>
              <a:avLst/>
              <a:gdLst/>
              <a:ahLst/>
              <a:cxnLst/>
              <a:rect l="0" t="0" r="r" b="b"/>
              <a:pathLst>
                <a:path w="21600" h="21600">
                  <a:moveTo>
                    <a:pt x="12810" y="6619"/>
                  </a:moveTo>
                  <a:lnTo>
                    <a:pt x="9771" y="8884"/>
                  </a:lnTo>
                  <a:lnTo>
                    <a:pt x="8696" y="12542"/>
                  </a:lnTo>
                  <a:lnTo>
                    <a:pt x="6966" y="13239"/>
                  </a:lnTo>
                  <a:lnTo>
                    <a:pt x="5564" y="8884"/>
                  </a:lnTo>
                  <a:lnTo>
                    <a:pt x="0" y="10452"/>
                  </a:lnTo>
                  <a:lnTo>
                    <a:pt x="187" y="16897"/>
                  </a:lnTo>
                  <a:lnTo>
                    <a:pt x="4675" y="15503"/>
                  </a:lnTo>
                  <a:lnTo>
                    <a:pt x="5891" y="21600"/>
                  </a:lnTo>
                  <a:lnTo>
                    <a:pt x="14119" y="18813"/>
                  </a:lnTo>
                  <a:lnTo>
                    <a:pt x="15709" y="12194"/>
                  </a:lnTo>
                  <a:lnTo>
                    <a:pt x="19122" y="12368"/>
                  </a:lnTo>
                  <a:lnTo>
                    <a:pt x="21600" y="0"/>
                  </a:lnTo>
                  <a:lnTo>
                    <a:pt x="14774" y="2265"/>
                  </a:lnTo>
                  <a:cubicBezTo>
                    <a:pt x="14774" y="2265"/>
                    <a:pt x="12810" y="6619"/>
                    <a:pt x="12810" y="6619"/>
                  </a:cubicBezTo>
                  <a:close/>
                  <a:moveTo>
                    <a:pt x="12810" y="661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0" name="AutoShape 91"/>
            <p:cNvSpPr>
              <a:spLocks/>
            </p:cNvSpPr>
            <p:nvPr/>
          </p:nvSpPr>
          <p:spPr bwMode="auto">
            <a:xfrm>
              <a:off x="3987800" y="3009900"/>
              <a:ext cx="9525" cy="7938"/>
            </a:xfrm>
            <a:custGeom>
              <a:avLst/>
              <a:gdLst/>
              <a:ahLst/>
              <a:cxnLst/>
              <a:rect l="0" t="0" r="r" b="b"/>
              <a:pathLst>
                <a:path w="21600" h="21600">
                  <a:moveTo>
                    <a:pt x="21474" y="7958"/>
                  </a:moveTo>
                  <a:lnTo>
                    <a:pt x="19911" y="5469"/>
                  </a:lnTo>
                  <a:lnTo>
                    <a:pt x="18273" y="2182"/>
                  </a:lnTo>
                  <a:lnTo>
                    <a:pt x="17542" y="1352"/>
                  </a:lnTo>
                  <a:lnTo>
                    <a:pt x="15425" y="1598"/>
                  </a:lnTo>
                  <a:lnTo>
                    <a:pt x="13913" y="830"/>
                  </a:lnTo>
                  <a:lnTo>
                    <a:pt x="13157" y="0"/>
                  </a:lnTo>
                  <a:lnTo>
                    <a:pt x="13182" y="860"/>
                  </a:lnTo>
                  <a:lnTo>
                    <a:pt x="12602" y="2704"/>
                  </a:lnTo>
                  <a:lnTo>
                    <a:pt x="13409" y="3503"/>
                  </a:lnTo>
                  <a:lnTo>
                    <a:pt x="12678" y="4455"/>
                  </a:lnTo>
                  <a:lnTo>
                    <a:pt x="8343" y="3165"/>
                  </a:lnTo>
                  <a:lnTo>
                    <a:pt x="605" y="5592"/>
                  </a:lnTo>
                  <a:lnTo>
                    <a:pt x="0" y="6545"/>
                  </a:lnTo>
                  <a:lnTo>
                    <a:pt x="25" y="7343"/>
                  </a:lnTo>
                  <a:lnTo>
                    <a:pt x="1285" y="15977"/>
                  </a:lnTo>
                  <a:lnTo>
                    <a:pt x="1386" y="16868"/>
                  </a:lnTo>
                  <a:lnTo>
                    <a:pt x="2898" y="18435"/>
                  </a:lnTo>
                  <a:lnTo>
                    <a:pt x="5116" y="20002"/>
                  </a:lnTo>
                  <a:lnTo>
                    <a:pt x="7410" y="21508"/>
                  </a:lnTo>
                  <a:lnTo>
                    <a:pt x="9502" y="21262"/>
                  </a:lnTo>
                  <a:lnTo>
                    <a:pt x="9452" y="19634"/>
                  </a:lnTo>
                  <a:lnTo>
                    <a:pt x="8494" y="17053"/>
                  </a:lnTo>
                  <a:lnTo>
                    <a:pt x="7738" y="15363"/>
                  </a:lnTo>
                  <a:lnTo>
                    <a:pt x="6881" y="13673"/>
                  </a:lnTo>
                  <a:lnTo>
                    <a:pt x="7511" y="11891"/>
                  </a:lnTo>
                  <a:lnTo>
                    <a:pt x="7435" y="11061"/>
                  </a:lnTo>
                  <a:lnTo>
                    <a:pt x="9477" y="10017"/>
                  </a:lnTo>
                  <a:lnTo>
                    <a:pt x="10258" y="10754"/>
                  </a:lnTo>
                  <a:lnTo>
                    <a:pt x="11039" y="11522"/>
                  </a:lnTo>
                  <a:lnTo>
                    <a:pt x="11291" y="15916"/>
                  </a:lnTo>
                  <a:lnTo>
                    <a:pt x="10737" y="17636"/>
                  </a:lnTo>
                  <a:lnTo>
                    <a:pt x="10787" y="18589"/>
                  </a:lnTo>
                  <a:lnTo>
                    <a:pt x="11493" y="18466"/>
                  </a:lnTo>
                  <a:lnTo>
                    <a:pt x="12123" y="17544"/>
                  </a:lnTo>
                  <a:lnTo>
                    <a:pt x="12804" y="16653"/>
                  </a:lnTo>
                  <a:lnTo>
                    <a:pt x="13409" y="15639"/>
                  </a:lnTo>
                  <a:lnTo>
                    <a:pt x="14845" y="14625"/>
                  </a:lnTo>
                  <a:lnTo>
                    <a:pt x="15501" y="14595"/>
                  </a:lnTo>
                  <a:lnTo>
                    <a:pt x="15601" y="16407"/>
                  </a:lnTo>
                  <a:lnTo>
                    <a:pt x="14996" y="17268"/>
                  </a:lnTo>
                  <a:lnTo>
                    <a:pt x="14366" y="19111"/>
                  </a:lnTo>
                  <a:lnTo>
                    <a:pt x="14543" y="20801"/>
                  </a:lnTo>
                  <a:lnTo>
                    <a:pt x="15274" y="21600"/>
                  </a:lnTo>
                  <a:lnTo>
                    <a:pt x="18828" y="21262"/>
                  </a:lnTo>
                  <a:lnTo>
                    <a:pt x="20163" y="20156"/>
                  </a:lnTo>
                  <a:lnTo>
                    <a:pt x="20113" y="19418"/>
                  </a:lnTo>
                  <a:lnTo>
                    <a:pt x="20693" y="16745"/>
                  </a:lnTo>
                  <a:lnTo>
                    <a:pt x="21298" y="14933"/>
                  </a:lnTo>
                  <a:lnTo>
                    <a:pt x="21247" y="14072"/>
                  </a:lnTo>
                  <a:lnTo>
                    <a:pt x="20491" y="14103"/>
                  </a:lnTo>
                  <a:lnTo>
                    <a:pt x="19861" y="15086"/>
                  </a:lnTo>
                  <a:lnTo>
                    <a:pt x="18449" y="16069"/>
                  </a:lnTo>
                  <a:lnTo>
                    <a:pt x="17719" y="16131"/>
                  </a:lnTo>
                  <a:lnTo>
                    <a:pt x="16962" y="15363"/>
                  </a:lnTo>
                  <a:lnTo>
                    <a:pt x="16257" y="13673"/>
                  </a:lnTo>
                  <a:lnTo>
                    <a:pt x="15324" y="11983"/>
                  </a:lnTo>
                  <a:lnTo>
                    <a:pt x="15148" y="8511"/>
                  </a:lnTo>
                  <a:lnTo>
                    <a:pt x="16433" y="6637"/>
                  </a:lnTo>
                  <a:lnTo>
                    <a:pt x="17845" y="6545"/>
                  </a:lnTo>
                  <a:lnTo>
                    <a:pt x="18046" y="9156"/>
                  </a:lnTo>
                  <a:lnTo>
                    <a:pt x="17441" y="10938"/>
                  </a:lnTo>
                  <a:lnTo>
                    <a:pt x="17517" y="11737"/>
                  </a:lnTo>
                  <a:lnTo>
                    <a:pt x="19609" y="11522"/>
                  </a:lnTo>
                  <a:lnTo>
                    <a:pt x="21020" y="10570"/>
                  </a:lnTo>
                  <a:lnTo>
                    <a:pt x="20189" y="9832"/>
                  </a:lnTo>
                  <a:lnTo>
                    <a:pt x="21600" y="9648"/>
                  </a:lnTo>
                  <a:cubicBezTo>
                    <a:pt x="21600" y="9648"/>
                    <a:pt x="21474" y="7958"/>
                    <a:pt x="21474" y="7958"/>
                  </a:cubicBezTo>
                  <a:close/>
                  <a:moveTo>
                    <a:pt x="21474" y="795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1" name="AutoShape 92"/>
            <p:cNvSpPr>
              <a:spLocks/>
            </p:cNvSpPr>
            <p:nvPr/>
          </p:nvSpPr>
          <p:spPr bwMode="auto">
            <a:xfrm>
              <a:off x="4102100" y="2933700"/>
              <a:ext cx="11113" cy="0"/>
            </a:xfrm>
            <a:custGeom>
              <a:avLst/>
              <a:gdLst/>
              <a:ahLst/>
              <a:cxnLst/>
              <a:rect l="0" t="0" r="r" b="b"/>
              <a:pathLst>
                <a:path w="21600" h="21600">
                  <a:moveTo>
                    <a:pt x="0" y="21600"/>
                  </a:moveTo>
                  <a:lnTo>
                    <a:pt x="17480" y="18758"/>
                  </a:lnTo>
                  <a:lnTo>
                    <a:pt x="21600" y="7105"/>
                  </a:lnTo>
                  <a:lnTo>
                    <a:pt x="4715" y="0"/>
                  </a:lnTo>
                  <a:cubicBezTo>
                    <a:pt x="4715" y="0"/>
                    <a:pt x="0" y="21600"/>
                    <a:pt x="0" y="21600"/>
                  </a:cubicBezTo>
                  <a:close/>
                  <a:moveTo>
                    <a:pt x="0"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2" name="AutoShape 93"/>
            <p:cNvSpPr>
              <a:spLocks/>
            </p:cNvSpPr>
            <p:nvPr/>
          </p:nvSpPr>
          <p:spPr bwMode="auto">
            <a:xfrm>
              <a:off x="3937000" y="2997200"/>
              <a:ext cx="17463" cy="9525"/>
            </a:xfrm>
            <a:custGeom>
              <a:avLst/>
              <a:gdLst/>
              <a:ahLst/>
              <a:cxnLst/>
              <a:rect l="0" t="0" r="r" b="b"/>
              <a:pathLst>
                <a:path w="21600" h="21600">
                  <a:moveTo>
                    <a:pt x="20313" y="7730"/>
                  </a:moveTo>
                  <a:lnTo>
                    <a:pt x="19440" y="7784"/>
                  </a:lnTo>
                  <a:lnTo>
                    <a:pt x="18980" y="7137"/>
                  </a:lnTo>
                  <a:lnTo>
                    <a:pt x="19808" y="6221"/>
                  </a:lnTo>
                  <a:lnTo>
                    <a:pt x="19762" y="5548"/>
                  </a:lnTo>
                  <a:lnTo>
                    <a:pt x="19348" y="5548"/>
                  </a:lnTo>
                  <a:lnTo>
                    <a:pt x="18123" y="7299"/>
                  </a:lnTo>
                  <a:lnTo>
                    <a:pt x="17678" y="8026"/>
                  </a:lnTo>
                  <a:lnTo>
                    <a:pt x="16820" y="8188"/>
                  </a:lnTo>
                  <a:lnTo>
                    <a:pt x="17219" y="6545"/>
                  </a:lnTo>
                  <a:lnTo>
                    <a:pt x="17188" y="5844"/>
                  </a:lnTo>
                  <a:lnTo>
                    <a:pt x="16698" y="5144"/>
                  </a:lnTo>
                  <a:lnTo>
                    <a:pt x="16254" y="4390"/>
                  </a:lnTo>
                  <a:lnTo>
                    <a:pt x="14982" y="4659"/>
                  </a:lnTo>
                  <a:lnTo>
                    <a:pt x="13971" y="2505"/>
                  </a:lnTo>
                  <a:lnTo>
                    <a:pt x="13113" y="2586"/>
                  </a:lnTo>
                  <a:lnTo>
                    <a:pt x="11765" y="1293"/>
                  </a:lnTo>
                  <a:lnTo>
                    <a:pt x="11719" y="485"/>
                  </a:lnTo>
                  <a:lnTo>
                    <a:pt x="9529" y="0"/>
                  </a:lnTo>
                  <a:lnTo>
                    <a:pt x="7782" y="215"/>
                  </a:lnTo>
                  <a:lnTo>
                    <a:pt x="7859" y="1778"/>
                  </a:lnTo>
                  <a:lnTo>
                    <a:pt x="7062" y="3394"/>
                  </a:lnTo>
                  <a:lnTo>
                    <a:pt x="6250" y="5036"/>
                  </a:lnTo>
                  <a:lnTo>
                    <a:pt x="2374" y="5575"/>
                  </a:lnTo>
                  <a:lnTo>
                    <a:pt x="1195" y="7972"/>
                  </a:lnTo>
                  <a:lnTo>
                    <a:pt x="368" y="8861"/>
                  </a:lnTo>
                  <a:lnTo>
                    <a:pt x="0" y="10504"/>
                  </a:lnTo>
                  <a:lnTo>
                    <a:pt x="521" y="11985"/>
                  </a:lnTo>
                  <a:lnTo>
                    <a:pt x="1379" y="11850"/>
                  </a:lnTo>
                  <a:lnTo>
                    <a:pt x="3171" y="13116"/>
                  </a:lnTo>
                  <a:lnTo>
                    <a:pt x="6710" y="14948"/>
                  </a:lnTo>
                  <a:lnTo>
                    <a:pt x="8487" y="16240"/>
                  </a:lnTo>
                  <a:lnTo>
                    <a:pt x="10723" y="17452"/>
                  </a:lnTo>
                  <a:lnTo>
                    <a:pt x="11643" y="18099"/>
                  </a:lnTo>
                  <a:lnTo>
                    <a:pt x="12225" y="21115"/>
                  </a:lnTo>
                  <a:lnTo>
                    <a:pt x="12669" y="21007"/>
                  </a:lnTo>
                  <a:lnTo>
                    <a:pt x="13971" y="21600"/>
                  </a:lnTo>
                  <a:lnTo>
                    <a:pt x="16162" y="21304"/>
                  </a:lnTo>
                  <a:lnTo>
                    <a:pt x="17387" y="20361"/>
                  </a:lnTo>
                  <a:lnTo>
                    <a:pt x="18230" y="19418"/>
                  </a:lnTo>
                  <a:lnTo>
                    <a:pt x="18643" y="19418"/>
                  </a:lnTo>
                  <a:lnTo>
                    <a:pt x="18138" y="17937"/>
                  </a:lnTo>
                  <a:lnTo>
                    <a:pt x="17678" y="17237"/>
                  </a:lnTo>
                  <a:lnTo>
                    <a:pt x="17556" y="14167"/>
                  </a:lnTo>
                  <a:lnTo>
                    <a:pt x="17985" y="14140"/>
                  </a:lnTo>
                  <a:lnTo>
                    <a:pt x="18368" y="13359"/>
                  </a:lnTo>
                  <a:lnTo>
                    <a:pt x="20022" y="11581"/>
                  </a:lnTo>
                  <a:lnTo>
                    <a:pt x="21232" y="9130"/>
                  </a:lnTo>
                  <a:lnTo>
                    <a:pt x="21600" y="7460"/>
                  </a:lnTo>
                  <a:lnTo>
                    <a:pt x="21156" y="6868"/>
                  </a:lnTo>
                  <a:cubicBezTo>
                    <a:pt x="21156" y="6868"/>
                    <a:pt x="20313" y="7730"/>
                    <a:pt x="20313" y="7730"/>
                  </a:cubicBezTo>
                  <a:close/>
                  <a:moveTo>
                    <a:pt x="20313" y="773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3" name="AutoShape 94"/>
            <p:cNvSpPr>
              <a:spLocks/>
            </p:cNvSpPr>
            <p:nvPr/>
          </p:nvSpPr>
          <p:spPr bwMode="auto">
            <a:xfrm>
              <a:off x="3657600" y="3136900"/>
              <a:ext cx="15875" cy="38100"/>
            </a:xfrm>
            <a:custGeom>
              <a:avLst/>
              <a:gdLst/>
              <a:ahLst/>
              <a:cxnLst/>
              <a:rect l="0" t="0" r="r" b="b"/>
              <a:pathLst>
                <a:path w="21600" h="21600">
                  <a:moveTo>
                    <a:pt x="1391" y="21600"/>
                  </a:moveTo>
                  <a:lnTo>
                    <a:pt x="1727" y="21183"/>
                  </a:lnTo>
                  <a:lnTo>
                    <a:pt x="2542" y="18006"/>
                  </a:lnTo>
                  <a:lnTo>
                    <a:pt x="6523" y="12340"/>
                  </a:lnTo>
                  <a:lnTo>
                    <a:pt x="8106" y="11102"/>
                  </a:lnTo>
                  <a:lnTo>
                    <a:pt x="10073" y="9462"/>
                  </a:lnTo>
                  <a:lnTo>
                    <a:pt x="11991" y="7606"/>
                  </a:lnTo>
                  <a:lnTo>
                    <a:pt x="13174" y="6597"/>
                  </a:lnTo>
                  <a:lnTo>
                    <a:pt x="14325" y="5367"/>
                  </a:lnTo>
                  <a:lnTo>
                    <a:pt x="15077" y="4567"/>
                  </a:lnTo>
                  <a:lnTo>
                    <a:pt x="15509" y="4338"/>
                  </a:lnTo>
                  <a:lnTo>
                    <a:pt x="18370" y="2670"/>
                  </a:lnTo>
                  <a:lnTo>
                    <a:pt x="20849" y="1217"/>
                  </a:lnTo>
                  <a:lnTo>
                    <a:pt x="21600" y="382"/>
                  </a:lnTo>
                  <a:lnTo>
                    <a:pt x="21536" y="0"/>
                  </a:lnTo>
                  <a:lnTo>
                    <a:pt x="17043" y="139"/>
                  </a:lnTo>
                  <a:lnTo>
                    <a:pt x="17139" y="737"/>
                  </a:lnTo>
                  <a:lnTo>
                    <a:pt x="17651" y="1119"/>
                  </a:lnTo>
                  <a:lnTo>
                    <a:pt x="16532" y="2350"/>
                  </a:lnTo>
                  <a:lnTo>
                    <a:pt x="13670" y="4185"/>
                  </a:lnTo>
                  <a:lnTo>
                    <a:pt x="12119" y="5631"/>
                  </a:lnTo>
                  <a:lnTo>
                    <a:pt x="11479" y="7244"/>
                  </a:lnTo>
                  <a:lnTo>
                    <a:pt x="10073" y="6910"/>
                  </a:lnTo>
                  <a:lnTo>
                    <a:pt x="8154" y="6375"/>
                  </a:lnTo>
                  <a:lnTo>
                    <a:pt x="7706" y="6375"/>
                  </a:lnTo>
                  <a:lnTo>
                    <a:pt x="7275" y="6597"/>
                  </a:lnTo>
                  <a:lnTo>
                    <a:pt x="8762" y="7334"/>
                  </a:lnTo>
                  <a:lnTo>
                    <a:pt x="8873" y="7731"/>
                  </a:lnTo>
                  <a:lnTo>
                    <a:pt x="7994" y="7946"/>
                  </a:lnTo>
                  <a:lnTo>
                    <a:pt x="8042" y="8169"/>
                  </a:lnTo>
                  <a:lnTo>
                    <a:pt x="8538" y="8523"/>
                  </a:lnTo>
                  <a:lnTo>
                    <a:pt x="8634" y="8913"/>
                  </a:lnTo>
                  <a:lnTo>
                    <a:pt x="7307" y="9142"/>
                  </a:lnTo>
                  <a:lnTo>
                    <a:pt x="6923" y="9573"/>
                  </a:lnTo>
                  <a:lnTo>
                    <a:pt x="4589" y="11825"/>
                  </a:lnTo>
                  <a:lnTo>
                    <a:pt x="3917" y="13014"/>
                  </a:lnTo>
                  <a:lnTo>
                    <a:pt x="3134" y="13647"/>
                  </a:lnTo>
                  <a:lnTo>
                    <a:pt x="1407" y="16650"/>
                  </a:lnTo>
                  <a:lnTo>
                    <a:pt x="1711" y="18207"/>
                  </a:lnTo>
                  <a:lnTo>
                    <a:pt x="0" y="21440"/>
                  </a:lnTo>
                  <a:cubicBezTo>
                    <a:pt x="0" y="21440"/>
                    <a:pt x="1391" y="21600"/>
                    <a:pt x="1391" y="21600"/>
                  </a:cubicBezTo>
                  <a:close/>
                  <a:moveTo>
                    <a:pt x="1391"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4" name="AutoShape 95"/>
            <p:cNvSpPr>
              <a:spLocks/>
            </p:cNvSpPr>
            <p:nvPr/>
          </p:nvSpPr>
          <p:spPr bwMode="auto">
            <a:xfrm>
              <a:off x="3708400" y="3086100"/>
              <a:ext cx="6350" cy="4763"/>
            </a:xfrm>
            <a:custGeom>
              <a:avLst/>
              <a:gdLst/>
              <a:ahLst/>
              <a:cxnLst/>
              <a:rect l="0" t="0" r="r" b="b"/>
              <a:pathLst>
                <a:path w="21600" h="21600">
                  <a:moveTo>
                    <a:pt x="20435" y="46"/>
                  </a:moveTo>
                  <a:lnTo>
                    <a:pt x="14141" y="4542"/>
                  </a:lnTo>
                  <a:lnTo>
                    <a:pt x="8935" y="8946"/>
                  </a:lnTo>
                  <a:lnTo>
                    <a:pt x="3807" y="14786"/>
                  </a:lnTo>
                  <a:lnTo>
                    <a:pt x="0" y="21600"/>
                  </a:lnTo>
                  <a:lnTo>
                    <a:pt x="1010" y="21600"/>
                  </a:lnTo>
                  <a:lnTo>
                    <a:pt x="5206" y="18541"/>
                  </a:lnTo>
                  <a:lnTo>
                    <a:pt x="11422" y="12747"/>
                  </a:lnTo>
                  <a:lnTo>
                    <a:pt x="16550" y="6953"/>
                  </a:lnTo>
                  <a:lnTo>
                    <a:pt x="19735" y="4033"/>
                  </a:lnTo>
                  <a:lnTo>
                    <a:pt x="21600" y="1159"/>
                  </a:lnTo>
                  <a:lnTo>
                    <a:pt x="21561" y="0"/>
                  </a:lnTo>
                  <a:cubicBezTo>
                    <a:pt x="21561" y="0"/>
                    <a:pt x="20435" y="46"/>
                    <a:pt x="20435" y="46"/>
                  </a:cubicBezTo>
                  <a:close/>
                  <a:moveTo>
                    <a:pt x="20435" y="4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5" name="AutoShape 96"/>
            <p:cNvSpPr>
              <a:spLocks/>
            </p:cNvSpPr>
            <p:nvPr/>
          </p:nvSpPr>
          <p:spPr bwMode="auto">
            <a:xfrm>
              <a:off x="3657600" y="3175000"/>
              <a:ext cx="15875" cy="66675"/>
            </a:xfrm>
            <a:custGeom>
              <a:avLst/>
              <a:gdLst/>
              <a:ahLst/>
              <a:cxnLst/>
              <a:rect l="0" t="0" r="r" b="b"/>
              <a:pathLst>
                <a:path w="21600" h="21600">
                  <a:moveTo>
                    <a:pt x="17387" y="16712"/>
                  </a:moveTo>
                  <a:lnTo>
                    <a:pt x="19991" y="20719"/>
                  </a:lnTo>
                  <a:lnTo>
                    <a:pt x="20732" y="21600"/>
                  </a:lnTo>
                  <a:lnTo>
                    <a:pt x="21600" y="21576"/>
                  </a:lnTo>
                  <a:lnTo>
                    <a:pt x="19154" y="18138"/>
                  </a:lnTo>
                  <a:lnTo>
                    <a:pt x="15005" y="14723"/>
                  </a:lnTo>
                  <a:lnTo>
                    <a:pt x="4134" y="7278"/>
                  </a:lnTo>
                  <a:lnTo>
                    <a:pt x="1562" y="3399"/>
                  </a:lnTo>
                  <a:lnTo>
                    <a:pt x="1846" y="0"/>
                  </a:lnTo>
                  <a:lnTo>
                    <a:pt x="521" y="28"/>
                  </a:lnTo>
                  <a:lnTo>
                    <a:pt x="0" y="1275"/>
                  </a:lnTo>
                  <a:lnTo>
                    <a:pt x="2162" y="5301"/>
                  </a:lnTo>
                  <a:lnTo>
                    <a:pt x="1325" y="5424"/>
                  </a:lnTo>
                  <a:lnTo>
                    <a:pt x="2793" y="5841"/>
                  </a:lnTo>
                  <a:lnTo>
                    <a:pt x="2319" y="7207"/>
                  </a:lnTo>
                  <a:lnTo>
                    <a:pt x="5396" y="8493"/>
                  </a:lnTo>
                  <a:lnTo>
                    <a:pt x="3818" y="8981"/>
                  </a:lnTo>
                  <a:lnTo>
                    <a:pt x="6595" y="9490"/>
                  </a:lnTo>
                  <a:lnTo>
                    <a:pt x="4749" y="9184"/>
                  </a:lnTo>
                  <a:lnTo>
                    <a:pt x="6406" y="10284"/>
                  </a:lnTo>
                  <a:lnTo>
                    <a:pt x="7715" y="10256"/>
                  </a:lnTo>
                  <a:lnTo>
                    <a:pt x="6138" y="10848"/>
                  </a:lnTo>
                  <a:lnTo>
                    <a:pt x="7589" y="11157"/>
                  </a:lnTo>
                  <a:lnTo>
                    <a:pt x="8299" y="10582"/>
                  </a:lnTo>
                  <a:lnTo>
                    <a:pt x="8031" y="11153"/>
                  </a:lnTo>
                  <a:lnTo>
                    <a:pt x="8930" y="11134"/>
                  </a:lnTo>
                  <a:lnTo>
                    <a:pt x="11691" y="12769"/>
                  </a:lnTo>
                  <a:lnTo>
                    <a:pt x="11376" y="13226"/>
                  </a:lnTo>
                  <a:lnTo>
                    <a:pt x="12275" y="13206"/>
                  </a:lnTo>
                  <a:lnTo>
                    <a:pt x="13537" y="14425"/>
                  </a:lnTo>
                  <a:lnTo>
                    <a:pt x="14468" y="14516"/>
                  </a:lnTo>
                  <a:lnTo>
                    <a:pt x="14216" y="15088"/>
                  </a:lnTo>
                  <a:cubicBezTo>
                    <a:pt x="14216" y="15088"/>
                    <a:pt x="17387" y="16712"/>
                    <a:pt x="17387" y="16712"/>
                  </a:cubicBezTo>
                  <a:close/>
                  <a:moveTo>
                    <a:pt x="17387" y="1671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6" name="AutoShape 97"/>
            <p:cNvSpPr>
              <a:spLocks/>
            </p:cNvSpPr>
            <p:nvPr/>
          </p:nvSpPr>
          <p:spPr bwMode="auto">
            <a:xfrm>
              <a:off x="3670300" y="3111500"/>
              <a:ext cx="9525" cy="17463"/>
            </a:xfrm>
            <a:custGeom>
              <a:avLst/>
              <a:gdLst/>
              <a:ahLst/>
              <a:cxnLst/>
              <a:rect l="0" t="0" r="r" b="b"/>
              <a:pathLst>
                <a:path w="21600" h="21600">
                  <a:moveTo>
                    <a:pt x="21525" y="1524"/>
                  </a:moveTo>
                  <a:lnTo>
                    <a:pt x="20025" y="1143"/>
                  </a:lnTo>
                  <a:lnTo>
                    <a:pt x="18500" y="396"/>
                  </a:lnTo>
                  <a:lnTo>
                    <a:pt x="17750" y="0"/>
                  </a:lnTo>
                  <a:lnTo>
                    <a:pt x="16475" y="894"/>
                  </a:lnTo>
                  <a:lnTo>
                    <a:pt x="15050" y="1363"/>
                  </a:lnTo>
                  <a:lnTo>
                    <a:pt x="15100" y="1802"/>
                  </a:lnTo>
                  <a:lnTo>
                    <a:pt x="16575" y="2125"/>
                  </a:lnTo>
                  <a:lnTo>
                    <a:pt x="16675" y="2520"/>
                  </a:lnTo>
                  <a:lnTo>
                    <a:pt x="15300" y="3033"/>
                  </a:lnTo>
                  <a:lnTo>
                    <a:pt x="13225" y="3121"/>
                  </a:lnTo>
                  <a:lnTo>
                    <a:pt x="12525" y="3590"/>
                  </a:lnTo>
                  <a:lnTo>
                    <a:pt x="11200" y="4045"/>
                  </a:lnTo>
                  <a:lnTo>
                    <a:pt x="10675" y="5744"/>
                  </a:lnTo>
                  <a:lnTo>
                    <a:pt x="10925" y="7415"/>
                  </a:lnTo>
                  <a:lnTo>
                    <a:pt x="8950" y="8734"/>
                  </a:lnTo>
                  <a:lnTo>
                    <a:pt x="7775" y="10053"/>
                  </a:lnTo>
                  <a:lnTo>
                    <a:pt x="8525" y="10419"/>
                  </a:lnTo>
                  <a:lnTo>
                    <a:pt x="10700" y="11166"/>
                  </a:lnTo>
                  <a:lnTo>
                    <a:pt x="9375" y="11621"/>
                  </a:lnTo>
                  <a:lnTo>
                    <a:pt x="6825" y="13819"/>
                  </a:lnTo>
                  <a:lnTo>
                    <a:pt x="2950" y="16456"/>
                  </a:lnTo>
                  <a:lnTo>
                    <a:pt x="2250" y="16940"/>
                  </a:lnTo>
                  <a:lnTo>
                    <a:pt x="2375" y="17365"/>
                  </a:lnTo>
                  <a:lnTo>
                    <a:pt x="3025" y="17321"/>
                  </a:lnTo>
                  <a:lnTo>
                    <a:pt x="3800" y="17731"/>
                  </a:lnTo>
                  <a:lnTo>
                    <a:pt x="3825" y="18098"/>
                  </a:lnTo>
                  <a:lnTo>
                    <a:pt x="1250" y="19915"/>
                  </a:lnTo>
                  <a:lnTo>
                    <a:pt x="675" y="20765"/>
                  </a:lnTo>
                  <a:lnTo>
                    <a:pt x="0" y="21219"/>
                  </a:lnTo>
                  <a:lnTo>
                    <a:pt x="775" y="21600"/>
                  </a:lnTo>
                  <a:lnTo>
                    <a:pt x="2175" y="21541"/>
                  </a:lnTo>
                  <a:lnTo>
                    <a:pt x="2100" y="21131"/>
                  </a:lnTo>
                  <a:lnTo>
                    <a:pt x="4750" y="19358"/>
                  </a:lnTo>
                  <a:lnTo>
                    <a:pt x="7825" y="15870"/>
                  </a:lnTo>
                  <a:lnTo>
                    <a:pt x="8975" y="14112"/>
                  </a:lnTo>
                  <a:lnTo>
                    <a:pt x="10200" y="12456"/>
                  </a:lnTo>
                  <a:lnTo>
                    <a:pt x="12200" y="11489"/>
                  </a:lnTo>
                  <a:lnTo>
                    <a:pt x="15500" y="9672"/>
                  </a:lnTo>
                  <a:lnTo>
                    <a:pt x="18700" y="7459"/>
                  </a:lnTo>
                  <a:lnTo>
                    <a:pt x="20650" y="5686"/>
                  </a:lnTo>
                  <a:lnTo>
                    <a:pt x="20375" y="4045"/>
                  </a:lnTo>
                  <a:lnTo>
                    <a:pt x="21600" y="2345"/>
                  </a:lnTo>
                  <a:cubicBezTo>
                    <a:pt x="21600" y="2345"/>
                    <a:pt x="21525" y="1524"/>
                    <a:pt x="21525" y="1524"/>
                  </a:cubicBezTo>
                  <a:close/>
                  <a:moveTo>
                    <a:pt x="21525" y="152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7" name="AutoShape 98"/>
            <p:cNvSpPr>
              <a:spLocks/>
            </p:cNvSpPr>
            <p:nvPr/>
          </p:nvSpPr>
          <p:spPr bwMode="auto">
            <a:xfrm>
              <a:off x="3683000" y="3098800"/>
              <a:ext cx="22225" cy="20638"/>
            </a:xfrm>
            <a:custGeom>
              <a:avLst/>
              <a:gdLst/>
              <a:ahLst/>
              <a:cxnLst/>
              <a:rect l="0" t="0" r="r" b="b"/>
              <a:pathLst>
                <a:path w="21600" h="21600">
                  <a:moveTo>
                    <a:pt x="20518" y="1704"/>
                  </a:moveTo>
                  <a:lnTo>
                    <a:pt x="20789" y="988"/>
                  </a:lnTo>
                  <a:lnTo>
                    <a:pt x="21435" y="617"/>
                  </a:lnTo>
                  <a:lnTo>
                    <a:pt x="21083" y="259"/>
                  </a:lnTo>
                  <a:lnTo>
                    <a:pt x="20424" y="0"/>
                  </a:lnTo>
                  <a:lnTo>
                    <a:pt x="20071" y="25"/>
                  </a:lnTo>
                  <a:lnTo>
                    <a:pt x="19425" y="420"/>
                  </a:lnTo>
                  <a:lnTo>
                    <a:pt x="19578" y="2161"/>
                  </a:lnTo>
                  <a:lnTo>
                    <a:pt x="19954" y="2803"/>
                  </a:lnTo>
                  <a:lnTo>
                    <a:pt x="19977" y="3186"/>
                  </a:lnTo>
                  <a:lnTo>
                    <a:pt x="18990" y="3594"/>
                  </a:lnTo>
                  <a:lnTo>
                    <a:pt x="17367" y="4100"/>
                  </a:lnTo>
                  <a:lnTo>
                    <a:pt x="16391" y="4174"/>
                  </a:lnTo>
                  <a:lnTo>
                    <a:pt x="15062" y="4656"/>
                  </a:lnTo>
                  <a:lnTo>
                    <a:pt x="14804" y="5002"/>
                  </a:lnTo>
                  <a:lnTo>
                    <a:pt x="14463" y="5360"/>
                  </a:lnTo>
                  <a:lnTo>
                    <a:pt x="14498" y="5706"/>
                  </a:lnTo>
                  <a:lnTo>
                    <a:pt x="16438" y="4866"/>
                  </a:lnTo>
                  <a:lnTo>
                    <a:pt x="17414" y="4779"/>
                  </a:lnTo>
                  <a:lnTo>
                    <a:pt x="17426" y="5113"/>
                  </a:lnTo>
                  <a:lnTo>
                    <a:pt x="16168" y="5928"/>
                  </a:lnTo>
                  <a:lnTo>
                    <a:pt x="14874" y="6385"/>
                  </a:lnTo>
                  <a:lnTo>
                    <a:pt x="13898" y="6780"/>
                  </a:lnTo>
                  <a:lnTo>
                    <a:pt x="12899" y="6891"/>
                  </a:lnTo>
                  <a:lnTo>
                    <a:pt x="13228" y="6508"/>
                  </a:lnTo>
                  <a:lnTo>
                    <a:pt x="12899" y="6558"/>
                  </a:lnTo>
                  <a:lnTo>
                    <a:pt x="12546" y="6249"/>
                  </a:lnTo>
                  <a:lnTo>
                    <a:pt x="11899" y="6632"/>
                  </a:lnTo>
                  <a:lnTo>
                    <a:pt x="11253" y="7039"/>
                  </a:lnTo>
                  <a:lnTo>
                    <a:pt x="11300" y="7694"/>
                  </a:lnTo>
                  <a:lnTo>
                    <a:pt x="12005" y="8052"/>
                  </a:lnTo>
                  <a:lnTo>
                    <a:pt x="11700" y="8423"/>
                  </a:lnTo>
                  <a:lnTo>
                    <a:pt x="10735" y="8855"/>
                  </a:lnTo>
                  <a:lnTo>
                    <a:pt x="9113" y="9682"/>
                  </a:lnTo>
                  <a:lnTo>
                    <a:pt x="8442" y="9719"/>
                  </a:lnTo>
                  <a:lnTo>
                    <a:pt x="7537" y="10510"/>
                  </a:lnTo>
                  <a:lnTo>
                    <a:pt x="6902" y="11597"/>
                  </a:lnTo>
                  <a:lnTo>
                    <a:pt x="6632" y="11992"/>
                  </a:lnTo>
                  <a:lnTo>
                    <a:pt x="6643" y="12338"/>
                  </a:lnTo>
                  <a:lnTo>
                    <a:pt x="7278" y="12263"/>
                  </a:lnTo>
                  <a:lnTo>
                    <a:pt x="7325" y="12622"/>
                  </a:lnTo>
                  <a:lnTo>
                    <a:pt x="6408" y="13387"/>
                  </a:lnTo>
                  <a:lnTo>
                    <a:pt x="4739" y="13548"/>
                  </a:lnTo>
                  <a:lnTo>
                    <a:pt x="3798" y="13992"/>
                  </a:lnTo>
                  <a:lnTo>
                    <a:pt x="3457" y="13992"/>
                  </a:lnTo>
                  <a:lnTo>
                    <a:pt x="3821" y="14672"/>
                  </a:lnTo>
                  <a:lnTo>
                    <a:pt x="3868" y="15351"/>
                  </a:lnTo>
                  <a:lnTo>
                    <a:pt x="3622" y="16438"/>
                  </a:lnTo>
                  <a:lnTo>
                    <a:pt x="3622" y="16808"/>
                  </a:lnTo>
                  <a:lnTo>
                    <a:pt x="3292" y="16821"/>
                  </a:lnTo>
                  <a:lnTo>
                    <a:pt x="3010" y="17179"/>
                  </a:lnTo>
                  <a:lnTo>
                    <a:pt x="2340" y="17216"/>
                  </a:lnTo>
                  <a:lnTo>
                    <a:pt x="2269" y="16203"/>
                  </a:lnTo>
                  <a:lnTo>
                    <a:pt x="2540" y="15474"/>
                  </a:lnTo>
                  <a:lnTo>
                    <a:pt x="3128" y="14375"/>
                  </a:lnTo>
                  <a:lnTo>
                    <a:pt x="3092" y="14030"/>
                  </a:lnTo>
                  <a:lnTo>
                    <a:pt x="2410" y="14091"/>
                  </a:lnTo>
                  <a:lnTo>
                    <a:pt x="1482" y="14536"/>
                  </a:lnTo>
                  <a:lnTo>
                    <a:pt x="1176" y="14894"/>
                  </a:lnTo>
                  <a:lnTo>
                    <a:pt x="1199" y="15227"/>
                  </a:lnTo>
                  <a:lnTo>
                    <a:pt x="905" y="15944"/>
                  </a:lnTo>
                  <a:lnTo>
                    <a:pt x="976" y="16635"/>
                  </a:lnTo>
                  <a:lnTo>
                    <a:pt x="1740" y="17981"/>
                  </a:lnTo>
                  <a:lnTo>
                    <a:pt x="835" y="19488"/>
                  </a:lnTo>
                  <a:lnTo>
                    <a:pt x="0" y="21291"/>
                  </a:lnTo>
                  <a:lnTo>
                    <a:pt x="329" y="21600"/>
                  </a:lnTo>
                  <a:lnTo>
                    <a:pt x="306" y="21254"/>
                  </a:lnTo>
                  <a:lnTo>
                    <a:pt x="5033" y="17339"/>
                  </a:lnTo>
                  <a:lnTo>
                    <a:pt x="9054" y="13548"/>
                  </a:lnTo>
                  <a:lnTo>
                    <a:pt x="13440" y="9287"/>
                  </a:lnTo>
                  <a:lnTo>
                    <a:pt x="14663" y="8188"/>
                  </a:lnTo>
                  <a:lnTo>
                    <a:pt x="18825" y="5706"/>
                  </a:lnTo>
                  <a:lnTo>
                    <a:pt x="20718" y="4508"/>
                  </a:lnTo>
                  <a:lnTo>
                    <a:pt x="21365" y="3779"/>
                  </a:lnTo>
                  <a:lnTo>
                    <a:pt x="21600" y="2680"/>
                  </a:lnTo>
                  <a:lnTo>
                    <a:pt x="21235" y="2025"/>
                  </a:lnTo>
                  <a:cubicBezTo>
                    <a:pt x="21235" y="2025"/>
                    <a:pt x="20518" y="1704"/>
                    <a:pt x="20518" y="1704"/>
                  </a:cubicBezTo>
                  <a:close/>
                  <a:moveTo>
                    <a:pt x="20518" y="170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8" name="AutoShape 99"/>
            <p:cNvSpPr>
              <a:spLocks/>
            </p:cNvSpPr>
            <p:nvPr/>
          </p:nvSpPr>
          <p:spPr bwMode="auto">
            <a:xfrm>
              <a:off x="4546600" y="3124200"/>
              <a:ext cx="4763" cy="4763"/>
            </a:xfrm>
            <a:custGeom>
              <a:avLst/>
              <a:gdLst/>
              <a:ahLst/>
              <a:cxnLst/>
              <a:rect l="0" t="0" r="r" b="b"/>
              <a:pathLst>
                <a:path w="21600" h="21600">
                  <a:moveTo>
                    <a:pt x="18299" y="21600"/>
                  </a:moveTo>
                  <a:lnTo>
                    <a:pt x="21600" y="10320"/>
                  </a:lnTo>
                  <a:lnTo>
                    <a:pt x="17450" y="10704"/>
                  </a:lnTo>
                  <a:lnTo>
                    <a:pt x="18299" y="5280"/>
                  </a:lnTo>
                  <a:lnTo>
                    <a:pt x="15233" y="0"/>
                  </a:lnTo>
                  <a:lnTo>
                    <a:pt x="0" y="10704"/>
                  </a:lnTo>
                  <a:lnTo>
                    <a:pt x="8065" y="10224"/>
                  </a:lnTo>
                  <a:lnTo>
                    <a:pt x="7074" y="14256"/>
                  </a:lnTo>
                  <a:lnTo>
                    <a:pt x="9715" y="15408"/>
                  </a:lnTo>
                  <a:lnTo>
                    <a:pt x="7357" y="18384"/>
                  </a:lnTo>
                  <a:cubicBezTo>
                    <a:pt x="7357" y="18384"/>
                    <a:pt x="18299" y="21600"/>
                    <a:pt x="18299" y="21600"/>
                  </a:cubicBezTo>
                  <a:close/>
                  <a:moveTo>
                    <a:pt x="18299"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9" name="AutoShape 100"/>
            <p:cNvSpPr>
              <a:spLocks/>
            </p:cNvSpPr>
            <p:nvPr/>
          </p:nvSpPr>
          <p:spPr bwMode="auto">
            <a:xfrm>
              <a:off x="4546600" y="3200400"/>
              <a:ext cx="4763" cy="1588"/>
            </a:xfrm>
            <a:custGeom>
              <a:avLst/>
              <a:gdLst/>
              <a:ahLst/>
              <a:cxnLst/>
              <a:rect l="0" t="0" r="r" b="b"/>
              <a:pathLst>
                <a:path w="21600" h="21600">
                  <a:moveTo>
                    <a:pt x="18148" y="0"/>
                  </a:moveTo>
                  <a:lnTo>
                    <a:pt x="14920" y="489"/>
                  </a:lnTo>
                  <a:lnTo>
                    <a:pt x="11858" y="3812"/>
                  </a:lnTo>
                  <a:lnTo>
                    <a:pt x="9019" y="9676"/>
                  </a:lnTo>
                  <a:lnTo>
                    <a:pt x="5957" y="12706"/>
                  </a:lnTo>
                  <a:lnTo>
                    <a:pt x="2951" y="15736"/>
                  </a:lnTo>
                  <a:lnTo>
                    <a:pt x="1559" y="18863"/>
                  </a:lnTo>
                  <a:lnTo>
                    <a:pt x="0" y="19254"/>
                  </a:lnTo>
                  <a:lnTo>
                    <a:pt x="1726" y="21600"/>
                  </a:lnTo>
                  <a:lnTo>
                    <a:pt x="9353" y="15149"/>
                  </a:lnTo>
                  <a:lnTo>
                    <a:pt x="15476" y="11435"/>
                  </a:lnTo>
                  <a:lnTo>
                    <a:pt x="15309" y="6255"/>
                  </a:lnTo>
                  <a:lnTo>
                    <a:pt x="16757" y="3030"/>
                  </a:lnTo>
                  <a:lnTo>
                    <a:pt x="16924" y="8405"/>
                  </a:lnTo>
                  <a:lnTo>
                    <a:pt x="18427" y="8308"/>
                  </a:lnTo>
                  <a:lnTo>
                    <a:pt x="18594" y="11142"/>
                  </a:lnTo>
                  <a:lnTo>
                    <a:pt x="21600" y="7721"/>
                  </a:lnTo>
                  <a:lnTo>
                    <a:pt x="21433" y="5180"/>
                  </a:lnTo>
                  <a:cubicBezTo>
                    <a:pt x="21433" y="5180"/>
                    <a:pt x="18148" y="0"/>
                    <a:pt x="18148" y="0"/>
                  </a:cubicBezTo>
                  <a:close/>
                  <a:moveTo>
                    <a:pt x="18148"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0" name="AutoShape 101"/>
            <p:cNvSpPr>
              <a:spLocks/>
            </p:cNvSpPr>
            <p:nvPr/>
          </p:nvSpPr>
          <p:spPr bwMode="auto">
            <a:xfrm>
              <a:off x="4546600" y="3200400"/>
              <a:ext cx="3175" cy="3175"/>
            </a:xfrm>
            <a:custGeom>
              <a:avLst/>
              <a:gdLst/>
              <a:ahLst/>
              <a:cxnLst/>
              <a:rect l="0" t="0" r="r" b="b"/>
              <a:pathLst>
                <a:path w="21600" h="21600">
                  <a:moveTo>
                    <a:pt x="13446" y="11422"/>
                  </a:moveTo>
                  <a:lnTo>
                    <a:pt x="13160" y="9168"/>
                  </a:lnTo>
                  <a:lnTo>
                    <a:pt x="18954" y="2253"/>
                  </a:lnTo>
                  <a:lnTo>
                    <a:pt x="18811" y="0"/>
                  </a:lnTo>
                  <a:lnTo>
                    <a:pt x="16736" y="155"/>
                  </a:lnTo>
                  <a:lnTo>
                    <a:pt x="12803" y="2486"/>
                  </a:lnTo>
                  <a:lnTo>
                    <a:pt x="9083" y="5128"/>
                  </a:lnTo>
                  <a:lnTo>
                    <a:pt x="7295" y="9790"/>
                  </a:lnTo>
                  <a:lnTo>
                    <a:pt x="2932" y="5750"/>
                  </a:lnTo>
                  <a:lnTo>
                    <a:pt x="0" y="21600"/>
                  </a:lnTo>
                  <a:lnTo>
                    <a:pt x="1860" y="21445"/>
                  </a:lnTo>
                  <a:lnTo>
                    <a:pt x="13875" y="18026"/>
                  </a:lnTo>
                  <a:lnTo>
                    <a:pt x="17666" y="13519"/>
                  </a:lnTo>
                  <a:lnTo>
                    <a:pt x="21600" y="10878"/>
                  </a:lnTo>
                  <a:lnTo>
                    <a:pt x="21385" y="8702"/>
                  </a:lnTo>
                  <a:cubicBezTo>
                    <a:pt x="21385" y="8702"/>
                    <a:pt x="13446" y="11422"/>
                    <a:pt x="13446" y="11422"/>
                  </a:cubicBezTo>
                  <a:close/>
                  <a:moveTo>
                    <a:pt x="13446" y="1142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1" name="AutoShape 102"/>
            <p:cNvSpPr>
              <a:spLocks/>
            </p:cNvSpPr>
            <p:nvPr/>
          </p:nvSpPr>
          <p:spPr bwMode="auto">
            <a:xfrm>
              <a:off x="4495800" y="3073400"/>
              <a:ext cx="7938" cy="11113"/>
            </a:xfrm>
            <a:custGeom>
              <a:avLst/>
              <a:gdLst/>
              <a:ahLst/>
              <a:cxnLst/>
              <a:rect l="0" t="0" r="r" b="b"/>
              <a:pathLst>
                <a:path w="21600" h="21600">
                  <a:moveTo>
                    <a:pt x="5445" y="4526"/>
                  </a:moveTo>
                  <a:lnTo>
                    <a:pt x="7291" y="6341"/>
                  </a:lnTo>
                  <a:lnTo>
                    <a:pt x="10225" y="9344"/>
                  </a:lnTo>
                  <a:lnTo>
                    <a:pt x="10286" y="9881"/>
                  </a:lnTo>
                  <a:lnTo>
                    <a:pt x="9439" y="10621"/>
                  </a:lnTo>
                  <a:lnTo>
                    <a:pt x="8682" y="11293"/>
                  </a:lnTo>
                  <a:lnTo>
                    <a:pt x="8773" y="11920"/>
                  </a:lnTo>
                  <a:lnTo>
                    <a:pt x="16578" y="21040"/>
                  </a:lnTo>
                  <a:lnTo>
                    <a:pt x="17516" y="20950"/>
                  </a:lnTo>
                  <a:lnTo>
                    <a:pt x="18333" y="21600"/>
                  </a:lnTo>
                  <a:lnTo>
                    <a:pt x="20844" y="20793"/>
                  </a:lnTo>
                  <a:lnTo>
                    <a:pt x="20844" y="20144"/>
                  </a:lnTo>
                  <a:lnTo>
                    <a:pt x="21600" y="19494"/>
                  </a:lnTo>
                  <a:lnTo>
                    <a:pt x="20723" y="18866"/>
                  </a:lnTo>
                  <a:lnTo>
                    <a:pt x="17909" y="17096"/>
                  </a:lnTo>
                  <a:lnTo>
                    <a:pt x="15005" y="14183"/>
                  </a:lnTo>
                  <a:lnTo>
                    <a:pt x="13916" y="11674"/>
                  </a:lnTo>
                  <a:lnTo>
                    <a:pt x="12827" y="9724"/>
                  </a:lnTo>
                  <a:lnTo>
                    <a:pt x="11798" y="7954"/>
                  </a:lnTo>
                  <a:lnTo>
                    <a:pt x="9862" y="6139"/>
                  </a:lnTo>
                  <a:lnTo>
                    <a:pt x="9650" y="4280"/>
                  </a:lnTo>
                  <a:lnTo>
                    <a:pt x="7563" y="583"/>
                  </a:lnTo>
                  <a:lnTo>
                    <a:pt x="6716" y="605"/>
                  </a:lnTo>
                  <a:lnTo>
                    <a:pt x="5748" y="0"/>
                  </a:lnTo>
                  <a:lnTo>
                    <a:pt x="2450" y="269"/>
                  </a:lnTo>
                  <a:lnTo>
                    <a:pt x="726" y="1008"/>
                  </a:lnTo>
                  <a:lnTo>
                    <a:pt x="0" y="2308"/>
                  </a:lnTo>
                  <a:lnTo>
                    <a:pt x="182" y="3585"/>
                  </a:lnTo>
                  <a:lnTo>
                    <a:pt x="2783" y="4011"/>
                  </a:lnTo>
                  <a:cubicBezTo>
                    <a:pt x="2783" y="4011"/>
                    <a:pt x="5445" y="4526"/>
                    <a:pt x="5445" y="4526"/>
                  </a:cubicBezTo>
                  <a:close/>
                  <a:moveTo>
                    <a:pt x="5445" y="452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2" name="AutoShape 103"/>
            <p:cNvSpPr>
              <a:spLocks/>
            </p:cNvSpPr>
            <p:nvPr/>
          </p:nvSpPr>
          <p:spPr bwMode="auto">
            <a:xfrm>
              <a:off x="4559300" y="3187700"/>
              <a:ext cx="3175" cy="3175"/>
            </a:xfrm>
            <a:custGeom>
              <a:avLst/>
              <a:gdLst/>
              <a:ahLst/>
              <a:cxnLst/>
              <a:rect l="0" t="0" r="r" b="b"/>
              <a:pathLst>
                <a:path w="21600" h="21600">
                  <a:moveTo>
                    <a:pt x="19008" y="15639"/>
                  </a:moveTo>
                  <a:lnTo>
                    <a:pt x="15945" y="7925"/>
                  </a:lnTo>
                  <a:lnTo>
                    <a:pt x="13274" y="4068"/>
                  </a:lnTo>
                  <a:lnTo>
                    <a:pt x="12960" y="0"/>
                  </a:lnTo>
                  <a:lnTo>
                    <a:pt x="10918" y="281"/>
                  </a:lnTo>
                  <a:lnTo>
                    <a:pt x="2121" y="2875"/>
                  </a:lnTo>
                  <a:lnTo>
                    <a:pt x="2278" y="4839"/>
                  </a:lnTo>
                  <a:lnTo>
                    <a:pt x="0" y="5119"/>
                  </a:lnTo>
                  <a:lnTo>
                    <a:pt x="2906" y="12764"/>
                  </a:lnTo>
                  <a:lnTo>
                    <a:pt x="3063" y="14797"/>
                  </a:lnTo>
                  <a:lnTo>
                    <a:pt x="19479" y="21600"/>
                  </a:lnTo>
                  <a:lnTo>
                    <a:pt x="21600" y="21390"/>
                  </a:lnTo>
                  <a:lnTo>
                    <a:pt x="21600" y="19496"/>
                  </a:lnTo>
                  <a:cubicBezTo>
                    <a:pt x="21600" y="19496"/>
                    <a:pt x="19008" y="15639"/>
                    <a:pt x="19008" y="15639"/>
                  </a:cubicBezTo>
                  <a:close/>
                  <a:moveTo>
                    <a:pt x="19008" y="1563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3" name="AutoShape 104"/>
            <p:cNvSpPr>
              <a:spLocks/>
            </p:cNvSpPr>
            <p:nvPr/>
          </p:nvSpPr>
          <p:spPr bwMode="auto">
            <a:xfrm>
              <a:off x="4686300" y="2133600"/>
              <a:ext cx="12700" cy="7938"/>
            </a:xfrm>
            <a:custGeom>
              <a:avLst/>
              <a:gdLst/>
              <a:ahLst/>
              <a:cxnLst/>
              <a:rect l="0" t="0" r="r" b="b"/>
              <a:pathLst>
                <a:path w="21600" h="21600">
                  <a:moveTo>
                    <a:pt x="20027" y="4711"/>
                  </a:moveTo>
                  <a:lnTo>
                    <a:pt x="20593" y="3718"/>
                  </a:lnTo>
                  <a:lnTo>
                    <a:pt x="21097" y="2756"/>
                  </a:lnTo>
                  <a:lnTo>
                    <a:pt x="21600" y="801"/>
                  </a:lnTo>
                  <a:lnTo>
                    <a:pt x="21558" y="0"/>
                  </a:lnTo>
                  <a:lnTo>
                    <a:pt x="20971" y="32"/>
                  </a:lnTo>
                  <a:lnTo>
                    <a:pt x="14763" y="7211"/>
                  </a:lnTo>
                  <a:lnTo>
                    <a:pt x="11387" y="10351"/>
                  </a:lnTo>
                  <a:lnTo>
                    <a:pt x="9710" y="12274"/>
                  </a:lnTo>
                  <a:lnTo>
                    <a:pt x="629" y="20735"/>
                  </a:lnTo>
                  <a:lnTo>
                    <a:pt x="0" y="20767"/>
                  </a:lnTo>
                  <a:lnTo>
                    <a:pt x="671" y="21600"/>
                  </a:lnTo>
                  <a:lnTo>
                    <a:pt x="3041" y="21312"/>
                  </a:lnTo>
                  <a:cubicBezTo>
                    <a:pt x="3041" y="21312"/>
                    <a:pt x="20027" y="4711"/>
                    <a:pt x="20027" y="4711"/>
                  </a:cubicBezTo>
                  <a:close/>
                  <a:moveTo>
                    <a:pt x="20027" y="471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4" name="AutoShape 105"/>
            <p:cNvSpPr>
              <a:spLocks/>
            </p:cNvSpPr>
            <p:nvPr/>
          </p:nvSpPr>
          <p:spPr bwMode="auto">
            <a:xfrm>
              <a:off x="4546600" y="3187700"/>
              <a:ext cx="6350" cy="6350"/>
            </a:xfrm>
            <a:custGeom>
              <a:avLst/>
              <a:gdLst/>
              <a:ahLst/>
              <a:cxnLst/>
              <a:rect l="0" t="0" r="r" b="b"/>
              <a:pathLst>
                <a:path w="21600" h="21600">
                  <a:moveTo>
                    <a:pt x="16148" y="1766"/>
                  </a:moveTo>
                  <a:lnTo>
                    <a:pt x="11240" y="0"/>
                  </a:lnTo>
                  <a:lnTo>
                    <a:pt x="8976" y="1325"/>
                  </a:lnTo>
                  <a:lnTo>
                    <a:pt x="9059" y="2208"/>
                  </a:lnTo>
                  <a:lnTo>
                    <a:pt x="13883" y="2981"/>
                  </a:lnTo>
                  <a:lnTo>
                    <a:pt x="15351" y="6991"/>
                  </a:lnTo>
                  <a:lnTo>
                    <a:pt x="16609" y="6881"/>
                  </a:lnTo>
                  <a:lnTo>
                    <a:pt x="16399" y="4784"/>
                  </a:lnTo>
                  <a:lnTo>
                    <a:pt x="17574" y="4747"/>
                  </a:lnTo>
                  <a:lnTo>
                    <a:pt x="19209" y="9862"/>
                  </a:lnTo>
                  <a:lnTo>
                    <a:pt x="18035" y="10009"/>
                  </a:lnTo>
                  <a:lnTo>
                    <a:pt x="10905" y="9420"/>
                  </a:lnTo>
                  <a:lnTo>
                    <a:pt x="9730" y="9457"/>
                  </a:lnTo>
                  <a:lnTo>
                    <a:pt x="9814" y="10450"/>
                  </a:lnTo>
                  <a:lnTo>
                    <a:pt x="12247" y="12401"/>
                  </a:lnTo>
                  <a:lnTo>
                    <a:pt x="7717" y="13762"/>
                  </a:lnTo>
                  <a:lnTo>
                    <a:pt x="7885" y="15933"/>
                  </a:lnTo>
                  <a:lnTo>
                    <a:pt x="3020" y="15271"/>
                  </a:lnTo>
                  <a:lnTo>
                    <a:pt x="2936" y="14130"/>
                  </a:lnTo>
                  <a:lnTo>
                    <a:pt x="6543" y="13873"/>
                  </a:lnTo>
                  <a:lnTo>
                    <a:pt x="5830" y="6624"/>
                  </a:lnTo>
                  <a:lnTo>
                    <a:pt x="4656" y="6660"/>
                  </a:lnTo>
                  <a:lnTo>
                    <a:pt x="210" y="10119"/>
                  </a:lnTo>
                  <a:lnTo>
                    <a:pt x="336" y="11186"/>
                  </a:lnTo>
                  <a:lnTo>
                    <a:pt x="3775" y="9972"/>
                  </a:lnTo>
                  <a:lnTo>
                    <a:pt x="3817" y="10892"/>
                  </a:lnTo>
                  <a:lnTo>
                    <a:pt x="336" y="12180"/>
                  </a:lnTo>
                  <a:lnTo>
                    <a:pt x="503" y="13247"/>
                  </a:lnTo>
                  <a:lnTo>
                    <a:pt x="3146" y="16154"/>
                  </a:lnTo>
                  <a:lnTo>
                    <a:pt x="3313" y="17258"/>
                  </a:lnTo>
                  <a:lnTo>
                    <a:pt x="0" y="20533"/>
                  </a:lnTo>
                  <a:lnTo>
                    <a:pt x="1258" y="21600"/>
                  </a:lnTo>
                  <a:lnTo>
                    <a:pt x="5704" y="18067"/>
                  </a:lnTo>
                  <a:lnTo>
                    <a:pt x="4656" y="20312"/>
                  </a:lnTo>
                  <a:lnTo>
                    <a:pt x="4739" y="21379"/>
                  </a:lnTo>
                  <a:lnTo>
                    <a:pt x="5998" y="21195"/>
                  </a:lnTo>
                  <a:lnTo>
                    <a:pt x="9185" y="17847"/>
                  </a:lnTo>
                  <a:lnTo>
                    <a:pt x="12666" y="16706"/>
                  </a:lnTo>
                  <a:lnTo>
                    <a:pt x="16064" y="14314"/>
                  </a:lnTo>
                  <a:lnTo>
                    <a:pt x="19419" y="11996"/>
                  </a:lnTo>
                  <a:lnTo>
                    <a:pt x="20342" y="9862"/>
                  </a:lnTo>
                  <a:lnTo>
                    <a:pt x="21600" y="9751"/>
                  </a:lnTo>
                  <a:lnTo>
                    <a:pt x="17448" y="3753"/>
                  </a:lnTo>
                  <a:cubicBezTo>
                    <a:pt x="17448" y="3753"/>
                    <a:pt x="16148" y="1766"/>
                    <a:pt x="16148" y="1766"/>
                  </a:cubicBezTo>
                  <a:close/>
                  <a:moveTo>
                    <a:pt x="16148" y="176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5" name="AutoShape 106"/>
            <p:cNvSpPr>
              <a:spLocks/>
            </p:cNvSpPr>
            <p:nvPr/>
          </p:nvSpPr>
          <p:spPr bwMode="auto">
            <a:xfrm>
              <a:off x="4292600" y="2933700"/>
              <a:ext cx="6350" cy="3175"/>
            </a:xfrm>
            <a:custGeom>
              <a:avLst/>
              <a:gdLst/>
              <a:ahLst/>
              <a:cxnLst/>
              <a:rect l="0" t="0" r="r" b="b"/>
              <a:pathLst>
                <a:path w="21600" h="21600">
                  <a:moveTo>
                    <a:pt x="21348" y="3271"/>
                  </a:moveTo>
                  <a:lnTo>
                    <a:pt x="20340" y="3475"/>
                  </a:lnTo>
                  <a:lnTo>
                    <a:pt x="17136" y="0"/>
                  </a:lnTo>
                  <a:lnTo>
                    <a:pt x="16128" y="273"/>
                  </a:lnTo>
                  <a:lnTo>
                    <a:pt x="11160" y="4633"/>
                  </a:lnTo>
                  <a:lnTo>
                    <a:pt x="6012" y="3543"/>
                  </a:lnTo>
                  <a:lnTo>
                    <a:pt x="0" y="8517"/>
                  </a:lnTo>
                  <a:lnTo>
                    <a:pt x="1188" y="10221"/>
                  </a:lnTo>
                  <a:lnTo>
                    <a:pt x="6624" y="16967"/>
                  </a:lnTo>
                  <a:lnTo>
                    <a:pt x="11844" y="20101"/>
                  </a:lnTo>
                  <a:lnTo>
                    <a:pt x="15012" y="21600"/>
                  </a:lnTo>
                  <a:lnTo>
                    <a:pt x="17064" y="21327"/>
                  </a:lnTo>
                  <a:lnTo>
                    <a:pt x="18936" y="19147"/>
                  </a:lnTo>
                  <a:lnTo>
                    <a:pt x="19944" y="16967"/>
                  </a:lnTo>
                  <a:lnTo>
                    <a:pt x="21600" y="9062"/>
                  </a:lnTo>
                  <a:cubicBezTo>
                    <a:pt x="21600" y="9062"/>
                    <a:pt x="21348" y="3271"/>
                    <a:pt x="21348" y="3271"/>
                  </a:cubicBezTo>
                  <a:close/>
                  <a:moveTo>
                    <a:pt x="21348" y="327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6" name="AutoShape 107"/>
            <p:cNvSpPr>
              <a:spLocks/>
            </p:cNvSpPr>
            <p:nvPr/>
          </p:nvSpPr>
          <p:spPr bwMode="auto">
            <a:xfrm>
              <a:off x="4178300" y="2908300"/>
              <a:ext cx="38100" cy="11113"/>
            </a:xfrm>
            <a:custGeom>
              <a:avLst/>
              <a:gdLst/>
              <a:ahLst/>
              <a:cxnLst/>
              <a:rect l="0" t="0" r="r" b="b"/>
              <a:pathLst>
                <a:path w="21600" h="21600">
                  <a:moveTo>
                    <a:pt x="2486" y="19419"/>
                  </a:moveTo>
                  <a:lnTo>
                    <a:pt x="0" y="20636"/>
                  </a:lnTo>
                  <a:lnTo>
                    <a:pt x="1393" y="21600"/>
                  </a:lnTo>
                  <a:lnTo>
                    <a:pt x="15474" y="3581"/>
                  </a:lnTo>
                  <a:lnTo>
                    <a:pt x="21600" y="0"/>
                  </a:lnTo>
                  <a:lnTo>
                    <a:pt x="15645" y="2892"/>
                  </a:lnTo>
                  <a:cubicBezTo>
                    <a:pt x="15645" y="2892"/>
                    <a:pt x="2486" y="19419"/>
                    <a:pt x="2486" y="19419"/>
                  </a:cubicBezTo>
                  <a:close/>
                  <a:moveTo>
                    <a:pt x="2486" y="1941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7" name="AutoShape 108"/>
            <p:cNvSpPr>
              <a:spLocks/>
            </p:cNvSpPr>
            <p:nvPr/>
          </p:nvSpPr>
          <p:spPr bwMode="auto">
            <a:xfrm>
              <a:off x="4495800" y="3086100"/>
              <a:ext cx="11113" cy="6350"/>
            </a:xfrm>
            <a:custGeom>
              <a:avLst/>
              <a:gdLst/>
              <a:ahLst/>
              <a:cxnLst/>
              <a:rect l="0" t="0" r="r" b="b"/>
              <a:pathLst>
                <a:path w="21600" h="21600">
                  <a:moveTo>
                    <a:pt x="20793" y="11828"/>
                  </a:moveTo>
                  <a:lnTo>
                    <a:pt x="18704" y="9927"/>
                  </a:lnTo>
                  <a:lnTo>
                    <a:pt x="17399" y="11207"/>
                  </a:lnTo>
                  <a:lnTo>
                    <a:pt x="16876" y="13418"/>
                  </a:lnTo>
                  <a:lnTo>
                    <a:pt x="16259" y="15667"/>
                  </a:lnTo>
                  <a:lnTo>
                    <a:pt x="12960" y="16132"/>
                  </a:lnTo>
                  <a:lnTo>
                    <a:pt x="10871" y="15395"/>
                  </a:lnTo>
                  <a:lnTo>
                    <a:pt x="5317" y="11673"/>
                  </a:lnTo>
                  <a:lnTo>
                    <a:pt x="3038" y="6437"/>
                  </a:lnTo>
                  <a:lnTo>
                    <a:pt x="760" y="1125"/>
                  </a:lnTo>
                  <a:lnTo>
                    <a:pt x="712" y="0"/>
                  </a:lnTo>
                  <a:lnTo>
                    <a:pt x="0" y="194"/>
                  </a:lnTo>
                  <a:lnTo>
                    <a:pt x="190" y="2404"/>
                  </a:lnTo>
                  <a:lnTo>
                    <a:pt x="1709" y="6554"/>
                  </a:lnTo>
                  <a:lnTo>
                    <a:pt x="4083" y="13999"/>
                  </a:lnTo>
                  <a:lnTo>
                    <a:pt x="11061" y="19583"/>
                  </a:lnTo>
                  <a:lnTo>
                    <a:pt x="13221" y="21600"/>
                  </a:lnTo>
                  <a:lnTo>
                    <a:pt x="16568" y="21173"/>
                  </a:lnTo>
                  <a:lnTo>
                    <a:pt x="19013" y="17451"/>
                  </a:lnTo>
                  <a:lnTo>
                    <a:pt x="21600" y="13883"/>
                  </a:lnTo>
                  <a:lnTo>
                    <a:pt x="21553" y="12797"/>
                  </a:lnTo>
                  <a:cubicBezTo>
                    <a:pt x="21553" y="12797"/>
                    <a:pt x="20793" y="11828"/>
                    <a:pt x="20793" y="11828"/>
                  </a:cubicBezTo>
                  <a:close/>
                  <a:moveTo>
                    <a:pt x="20793" y="1182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8" name="AutoShape 109"/>
            <p:cNvSpPr>
              <a:spLocks/>
            </p:cNvSpPr>
            <p:nvPr/>
          </p:nvSpPr>
          <p:spPr bwMode="auto">
            <a:xfrm>
              <a:off x="4305300" y="2921000"/>
              <a:ext cx="19050" cy="12700"/>
            </a:xfrm>
            <a:custGeom>
              <a:avLst/>
              <a:gdLst/>
              <a:ahLst/>
              <a:cxnLst/>
              <a:rect l="0" t="0" r="r" b="b"/>
              <a:pathLst>
                <a:path w="21600" h="21600">
                  <a:moveTo>
                    <a:pt x="20829" y="95"/>
                  </a:moveTo>
                  <a:lnTo>
                    <a:pt x="18665" y="3002"/>
                  </a:lnTo>
                  <a:lnTo>
                    <a:pt x="17664" y="5832"/>
                  </a:lnTo>
                  <a:lnTo>
                    <a:pt x="17340" y="6953"/>
                  </a:lnTo>
                  <a:lnTo>
                    <a:pt x="16257" y="7561"/>
                  </a:lnTo>
                  <a:lnTo>
                    <a:pt x="9684" y="13678"/>
                  </a:lnTo>
                  <a:lnTo>
                    <a:pt x="6086" y="18465"/>
                  </a:lnTo>
                  <a:lnTo>
                    <a:pt x="3084" y="19852"/>
                  </a:lnTo>
                  <a:lnTo>
                    <a:pt x="744" y="19035"/>
                  </a:lnTo>
                  <a:lnTo>
                    <a:pt x="0" y="19111"/>
                  </a:lnTo>
                  <a:lnTo>
                    <a:pt x="392" y="19605"/>
                  </a:lnTo>
                  <a:lnTo>
                    <a:pt x="2056" y="21600"/>
                  </a:lnTo>
                  <a:lnTo>
                    <a:pt x="4301" y="21315"/>
                  </a:lnTo>
                  <a:lnTo>
                    <a:pt x="5762" y="19548"/>
                  </a:lnTo>
                  <a:lnTo>
                    <a:pt x="8683" y="17022"/>
                  </a:lnTo>
                  <a:lnTo>
                    <a:pt x="11970" y="14001"/>
                  </a:lnTo>
                  <a:lnTo>
                    <a:pt x="15243" y="10980"/>
                  </a:lnTo>
                  <a:lnTo>
                    <a:pt x="18449" y="6288"/>
                  </a:lnTo>
                  <a:lnTo>
                    <a:pt x="19165" y="5148"/>
                  </a:lnTo>
                  <a:lnTo>
                    <a:pt x="20572" y="2793"/>
                  </a:lnTo>
                  <a:lnTo>
                    <a:pt x="21600" y="1045"/>
                  </a:lnTo>
                  <a:lnTo>
                    <a:pt x="21559" y="0"/>
                  </a:lnTo>
                  <a:cubicBezTo>
                    <a:pt x="21559" y="0"/>
                    <a:pt x="20829" y="95"/>
                    <a:pt x="20829" y="95"/>
                  </a:cubicBezTo>
                  <a:close/>
                  <a:moveTo>
                    <a:pt x="20829" y="9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9" name="AutoShape 110"/>
            <p:cNvSpPr>
              <a:spLocks/>
            </p:cNvSpPr>
            <p:nvPr/>
          </p:nvSpPr>
          <p:spPr bwMode="auto">
            <a:xfrm>
              <a:off x="4457700" y="3035300"/>
              <a:ext cx="6350" cy="4763"/>
            </a:xfrm>
            <a:custGeom>
              <a:avLst/>
              <a:gdLst/>
              <a:ahLst/>
              <a:cxnLst/>
              <a:rect l="0" t="0" r="r" b="b"/>
              <a:pathLst>
                <a:path w="21600" h="21600">
                  <a:moveTo>
                    <a:pt x="18080" y="17302"/>
                  </a:moveTo>
                  <a:lnTo>
                    <a:pt x="14480" y="14492"/>
                  </a:lnTo>
                  <a:lnTo>
                    <a:pt x="10920" y="11792"/>
                  </a:lnTo>
                  <a:lnTo>
                    <a:pt x="5880" y="3031"/>
                  </a:lnTo>
                  <a:lnTo>
                    <a:pt x="4720" y="1543"/>
                  </a:lnTo>
                  <a:lnTo>
                    <a:pt x="3400" y="0"/>
                  </a:lnTo>
                  <a:lnTo>
                    <a:pt x="0" y="386"/>
                  </a:lnTo>
                  <a:lnTo>
                    <a:pt x="120" y="3527"/>
                  </a:lnTo>
                  <a:lnTo>
                    <a:pt x="2640" y="6502"/>
                  </a:lnTo>
                  <a:lnTo>
                    <a:pt x="6240" y="10800"/>
                  </a:lnTo>
                  <a:lnTo>
                    <a:pt x="11160" y="14712"/>
                  </a:lnTo>
                  <a:lnTo>
                    <a:pt x="17080" y="20333"/>
                  </a:lnTo>
                  <a:lnTo>
                    <a:pt x="21600" y="21600"/>
                  </a:lnTo>
                  <a:lnTo>
                    <a:pt x="20520" y="20112"/>
                  </a:lnTo>
                  <a:cubicBezTo>
                    <a:pt x="20520" y="20112"/>
                    <a:pt x="18080" y="17302"/>
                    <a:pt x="18080" y="17302"/>
                  </a:cubicBezTo>
                  <a:close/>
                  <a:moveTo>
                    <a:pt x="18080" y="1730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0" name="AutoShape 111"/>
            <p:cNvSpPr>
              <a:spLocks/>
            </p:cNvSpPr>
            <p:nvPr/>
          </p:nvSpPr>
          <p:spPr bwMode="auto">
            <a:xfrm>
              <a:off x="4660900" y="2311400"/>
              <a:ext cx="1588" cy="6350"/>
            </a:xfrm>
            <a:custGeom>
              <a:avLst/>
              <a:gdLst/>
              <a:ahLst/>
              <a:cxnLst/>
              <a:rect l="0" t="0" r="r" b="b"/>
              <a:pathLst>
                <a:path w="21600" h="21600">
                  <a:moveTo>
                    <a:pt x="15589" y="12646"/>
                  </a:moveTo>
                  <a:lnTo>
                    <a:pt x="0" y="19963"/>
                  </a:lnTo>
                  <a:lnTo>
                    <a:pt x="13857" y="17663"/>
                  </a:lnTo>
                  <a:lnTo>
                    <a:pt x="15079" y="21600"/>
                  </a:lnTo>
                  <a:lnTo>
                    <a:pt x="21600" y="0"/>
                  </a:lnTo>
                  <a:lnTo>
                    <a:pt x="15589" y="836"/>
                  </a:lnTo>
                  <a:cubicBezTo>
                    <a:pt x="15589" y="836"/>
                    <a:pt x="15589" y="12646"/>
                    <a:pt x="15589" y="12646"/>
                  </a:cubicBezTo>
                  <a:close/>
                  <a:moveTo>
                    <a:pt x="15589" y="1264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1" name="AutoShape 112"/>
            <p:cNvSpPr>
              <a:spLocks/>
            </p:cNvSpPr>
            <p:nvPr/>
          </p:nvSpPr>
          <p:spPr bwMode="auto">
            <a:xfrm>
              <a:off x="4495800" y="2717800"/>
              <a:ext cx="3175" cy="1588"/>
            </a:xfrm>
            <a:custGeom>
              <a:avLst/>
              <a:gdLst/>
              <a:ahLst/>
              <a:cxnLst/>
              <a:rect l="0" t="0" r="r" b="b"/>
              <a:pathLst>
                <a:path w="21600" h="21600">
                  <a:moveTo>
                    <a:pt x="19549" y="8767"/>
                  </a:moveTo>
                  <a:lnTo>
                    <a:pt x="15722" y="6099"/>
                  </a:lnTo>
                  <a:lnTo>
                    <a:pt x="11484" y="2668"/>
                  </a:lnTo>
                  <a:lnTo>
                    <a:pt x="7724" y="3304"/>
                  </a:lnTo>
                  <a:lnTo>
                    <a:pt x="5673" y="0"/>
                  </a:lnTo>
                  <a:lnTo>
                    <a:pt x="1777" y="762"/>
                  </a:lnTo>
                  <a:lnTo>
                    <a:pt x="0" y="4447"/>
                  </a:lnTo>
                  <a:lnTo>
                    <a:pt x="205" y="8132"/>
                  </a:lnTo>
                  <a:lnTo>
                    <a:pt x="4511" y="14612"/>
                  </a:lnTo>
                  <a:lnTo>
                    <a:pt x="4580" y="21600"/>
                  </a:lnTo>
                  <a:lnTo>
                    <a:pt x="6562" y="21600"/>
                  </a:lnTo>
                  <a:lnTo>
                    <a:pt x="8476" y="17788"/>
                  </a:lnTo>
                  <a:lnTo>
                    <a:pt x="12235" y="17280"/>
                  </a:lnTo>
                  <a:lnTo>
                    <a:pt x="15858" y="12960"/>
                  </a:lnTo>
                  <a:lnTo>
                    <a:pt x="19823" y="16009"/>
                  </a:lnTo>
                  <a:lnTo>
                    <a:pt x="19754" y="12452"/>
                  </a:lnTo>
                  <a:lnTo>
                    <a:pt x="21600" y="12198"/>
                  </a:lnTo>
                  <a:cubicBezTo>
                    <a:pt x="21600" y="12198"/>
                    <a:pt x="19549" y="8767"/>
                    <a:pt x="19549" y="8767"/>
                  </a:cubicBezTo>
                  <a:close/>
                  <a:moveTo>
                    <a:pt x="19549" y="876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2" name="AutoShape 113"/>
            <p:cNvSpPr>
              <a:spLocks/>
            </p:cNvSpPr>
            <p:nvPr/>
          </p:nvSpPr>
          <p:spPr bwMode="auto">
            <a:xfrm>
              <a:off x="4546600" y="2641600"/>
              <a:ext cx="1588" cy="6350"/>
            </a:xfrm>
            <a:custGeom>
              <a:avLst/>
              <a:gdLst/>
              <a:ahLst/>
              <a:cxnLst/>
              <a:rect l="0" t="0" r="r" b="b"/>
              <a:pathLst>
                <a:path w="21600" h="21600">
                  <a:moveTo>
                    <a:pt x="668" y="13191"/>
                  </a:moveTo>
                  <a:lnTo>
                    <a:pt x="7682" y="16354"/>
                  </a:lnTo>
                  <a:lnTo>
                    <a:pt x="14920" y="20443"/>
                  </a:lnTo>
                  <a:lnTo>
                    <a:pt x="15254" y="21600"/>
                  </a:lnTo>
                  <a:lnTo>
                    <a:pt x="21600" y="21484"/>
                  </a:lnTo>
                  <a:lnTo>
                    <a:pt x="17480" y="18244"/>
                  </a:lnTo>
                  <a:lnTo>
                    <a:pt x="16367" y="13924"/>
                  </a:lnTo>
                  <a:lnTo>
                    <a:pt x="12359" y="9604"/>
                  </a:lnTo>
                  <a:lnTo>
                    <a:pt x="14808" y="6249"/>
                  </a:lnTo>
                  <a:lnTo>
                    <a:pt x="14029" y="3047"/>
                  </a:lnTo>
                  <a:lnTo>
                    <a:pt x="10577" y="1967"/>
                  </a:lnTo>
                  <a:lnTo>
                    <a:pt x="10466" y="887"/>
                  </a:lnTo>
                  <a:lnTo>
                    <a:pt x="6903" y="0"/>
                  </a:lnTo>
                  <a:lnTo>
                    <a:pt x="7237" y="887"/>
                  </a:lnTo>
                  <a:lnTo>
                    <a:pt x="4565" y="2160"/>
                  </a:lnTo>
                  <a:lnTo>
                    <a:pt x="5901" y="8679"/>
                  </a:lnTo>
                  <a:lnTo>
                    <a:pt x="0" y="11147"/>
                  </a:lnTo>
                  <a:cubicBezTo>
                    <a:pt x="0" y="11147"/>
                    <a:pt x="668" y="13191"/>
                    <a:pt x="668" y="13191"/>
                  </a:cubicBezTo>
                  <a:close/>
                  <a:moveTo>
                    <a:pt x="668" y="1319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3" name="AutoShape 114"/>
            <p:cNvSpPr>
              <a:spLocks/>
            </p:cNvSpPr>
            <p:nvPr/>
          </p:nvSpPr>
          <p:spPr bwMode="auto">
            <a:xfrm>
              <a:off x="4546600" y="2946400"/>
              <a:ext cx="7938" cy="19050"/>
            </a:xfrm>
            <a:custGeom>
              <a:avLst/>
              <a:gdLst/>
              <a:ahLst/>
              <a:cxnLst/>
              <a:rect l="0" t="0" r="r" b="b"/>
              <a:pathLst>
                <a:path w="21600" h="21600">
                  <a:moveTo>
                    <a:pt x="0" y="4406"/>
                  </a:moveTo>
                  <a:lnTo>
                    <a:pt x="1881" y="9166"/>
                  </a:lnTo>
                  <a:lnTo>
                    <a:pt x="4938" y="9846"/>
                  </a:lnTo>
                  <a:lnTo>
                    <a:pt x="6651" y="13860"/>
                  </a:lnTo>
                  <a:lnTo>
                    <a:pt x="11153" y="17429"/>
                  </a:lnTo>
                  <a:lnTo>
                    <a:pt x="20626" y="21600"/>
                  </a:lnTo>
                  <a:lnTo>
                    <a:pt x="21600" y="21561"/>
                  </a:lnTo>
                  <a:lnTo>
                    <a:pt x="19148" y="19050"/>
                  </a:lnTo>
                  <a:lnTo>
                    <a:pt x="13706" y="11048"/>
                  </a:lnTo>
                  <a:lnTo>
                    <a:pt x="16695" y="2027"/>
                  </a:lnTo>
                  <a:lnTo>
                    <a:pt x="10582" y="0"/>
                  </a:lnTo>
                  <a:lnTo>
                    <a:pt x="7726" y="471"/>
                  </a:lnTo>
                  <a:lnTo>
                    <a:pt x="6181" y="2367"/>
                  </a:lnTo>
                  <a:lnTo>
                    <a:pt x="4199" y="1674"/>
                  </a:lnTo>
                  <a:lnTo>
                    <a:pt x="2519" y="2863"/>
                  </a:lnTo>
                  <a:lnTo>
                    <a:pt x="4065" y="5400"/>
                  </a:lnTo>
                  <a:lnTo>
                    <a:pt x="2755" y="4341"/>
                  </a:lnTo>
                  <a:lnTo>
                    <a:pt x="1008" y="5112"/>
                  </a:lnTo>
                  <a:lnTo>
                    <a:pt x="1814" y="3988"/>
                  </a:lnTo>
                  <a:cubicBezTo>
                    <a:pt x="1814" y="3988"/>
                    <a:pt x="0" y="4406"/>
                    <a:pt x="0" y="4406"/>
                  </a:cubicBezTo>
                  <a:close/>
                  <a:moveTo>
                    <a:pt x="0" y="440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4" name="AutoShape 115"/>
            <p:cNvSpPr>
              <a:spLocks/>
            </p:cNvSpPr>
            <p:nvPr/>
          </p:nvSpPr>
          <p:spPr bwMode="auto">
            <a:xfrm>
              <a:off x="4508500" y="2882900"/>
              <a:ext cx="23813" cy="31750"/>
            </a:xfrm>
            <a:custGeom>
              <a:avLst/>
              <a:gdLst/>
              <a:ahLst/>
              <a:cxnLst/>
              <a:rect l="0" t="0" r="r" b="b"/>
              <a:pathLst>
                <a:path w="21600" h="21600">
                  <a:moveTo>
                    <a:pt x="9276" y="11114"/>
                  </a:moveTo>
                  <a:lnTo>
                    <a:pt x="9627" y="11548"/>
                  </a:lnTo>
                  <a:lnTo>
                    <a:pt x="10855" y="11701"/>
                  </a:lnTo>
                  <a:lnTo>
                    <a:pt x="11239" y="12120"/>
                  </a:lnTo>
                  <a:lnTo>
                    <a:pt x="12280" y="13456"/>
                  </a:lnTo>
                  <a:lnTo>
                    <a:pt x="13728" y="14969"/>
                  </a:lnTo>
                  <a:lnTo>
                    <a:pt x="15098" y="16248"/>
                  </a:lnTo>
                  <a:lnTo>
                    <a:pt x="16173" y="17793"/>
                  </a:lnTo>
                  <a:lnTo>
                    <a:pt x="19286" y="20570"/>
                  </a:lnTo>
                  <a:lnTo>
                    <a:pt x="20251" y="20996"/>
                  </a:lnTo>
                  <a:lnTo>
                    <a:pt x="21260" y="21600"/>
                  </a:lnTo>
                  <a:lnTo>
                    <a:pt x="21600" y="21568"/>
                  </a:lnTo>
                  <a:lnTo>
                    <a:pt x="21523" y="20908"/>
                  </a:lnTo>
                  <a:lnTo>
                    <a:pt x="14002" y="14711"/>
                  </a:lnTo>
                  <a:lnTo>
                    <a:pt x="11513" y="11661"/>
                  </a:lnTo>
                  <a:lnTo>
                    <a:pt x="9736" y="9923"/>
                  </a:lnTo>
                  <a:lnTo>
                    <a:pt x="1360" y="1296"/>
                  </a:lnTo>
                  <a:lnTo>
                    <a:pt x="0" y="0"/>
                  </a:lnTo>
                  <a:lnTo>
                    <a:pt x="0" y="217"/>
                  </a:lnTo>
                  <a:lnTo>
                    <a:pt x="362" y="909"/>
                  </a:lnTo>
                  <a:lnTo>
                    <a:pt x="724" y="1312"/>
                  </a:lnTo>
                  <a:lnTo>
                    <a:pt x="789" y="1811"/>
                  </a:lnTo>
                  <a:lnTo>
                    <a:pt x="2544" y="3726"/>
                  </a:lnTo>
                  <a:lnTo>
                    <a:pt x="3300" y="4821"/>
                  </a:lnTo>
                  <a:lnTo>
                    <a:pt x="4298" y="5456"/>
                  </a:lnTo>
                  <a:lnTo>
                    <a:pt x="6732" y="8048"/>
                  </a:lnTo>
                  <a:lnTo>
                    <a:pt x="8465" y="9561"/>
                  </a:lnTo>
                  <a:lnTo>
                    <a:pt x="9133" y="9971"/>
                  </a:lnTo>
                  <a:lnTo>
                    <a:pt x="9188" y="10430"/>
                  </a:lnTo>
                  <a:lnTo>
                    <a:pt x="8925" y="10897"/>
                  </a:lnTo>
                  <a:cubicBezTo>
                    <a:pt x="8925" y="10897"/>
                    <a:pt x="9276" y="11114"/>
                    <a:pt x="9276" y="11114"/>
                  </a:cubicBezTo>
                  <a:close/>
                  <a:moveTo>
                    <a:pt x="9276" y="1111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5" name="AutoShape 116"/>
            <p:cNvSpPr>
              <a:spLocks/>
            </p:cNvSpPr>
            <p:nvPr/>
          </p:nvSpPr>
          <p:spPr bwMode="auto">
            <a:xfrm>
              <a:off x="4495800" y="2882900"/>
              <a:ext cx="6350" cy="11113"/>
            </a:xfrm>
            <a:custGeom>
              <a:avLst/>
              <a:gdLst/>
              <a:ahLst/>
              <a:cxnLst/>
              <a:rect l="0" t="0" r="r" b="b"/>
              <a:pathLst>
                <a:path w="21600" h="21600">
                  <a:moveTo>
                    <a:pt x="1655" y="4014"/>
                  </a:moveTo>
                  <a:lnTo>
                    <a:pt x="3062" y="6612"/>
                  </a:lnTo>
                  <a:lnTo>
                    <a:pt x="4634" y="9188"/>
                  </a:lnTo>
                  <a:lnTo>
                    <a:pt x="4841" y="10417"/>
                  </a:lnTo>
                  <a:lnTo>
                    <a:pt x="6000" y="10371"/>
                  </a:lnTo>
                  <a:lnTo>
                    <a:pt x="7200" y="10974"/>
                  </a:lnTo>
                  <a:lnTo>
                    <a:pt x="8400" y="10974"/>
                  </a:lnTo>
                  <a:lnTo>
                    <a:pt x="9683" y="11600"/>
                  </a:lnTo>
                  <a:lnTo>
                    <a:pt x="11007" y="12807"/>
                  </a:lnTo>
                  <a:lnTo>
                    <a:pt x="12455" y="14733"/>
                  </a:lnTo>
                  <a:lnTo>
                    <a:pt x="13821" y="15985"/>
                  </a:lnTo>
                  <a:lnTo>
                    <a:pt x="17793" y="19141"/>
                  </a:lnTo>
                  <a:lnTo>
                    <a:pt x="20483" y="21600"/>
                  </a:lnTo>
                  <a:lnTo>
                    <a:pt x="21600" y="21554"/>
                  </a:lnTo>
                  <a:lnTo>
                    <a:pt x="21393" y="19628"/>
                  </a:lnTo>
                  <a:lnTo>
                    <a:pt x="18869" y="18375"/>
                  </a:lnTo>
                  <a:lnTo>
                    <a:pt x="17462" y="16496"/>
                  </a:lnTo>
                  <a:lnTo>
                    <a:pt x="16014" y="14547"/>
                  </a:lnTo>
                  <a:lnTo>
                    <a:pt x="13407" y="13340"/>
                  </a:lnTo>
                  <a:lnTo>
                    <a:pt x="13159" y="11461"/>
                  </a:lnTo>
                  <a:lnTo>
                    <a:pt x="10510" y="8886"/>
                  </a:lnTo>
                  <a:lnTo>
                    <a:pt x="9021" y="7030"/>
                  </a:lnTo>
                  <a:lnTo>
                    <a:pt x="6331" y="5127"/>
                  </a:lnTo>
                  <a:lnTo>
                    <a:pt x="3766" y="3295"/>
                  </a:lnTo>
                  <a:lnTo>
                    <a:pt x="2317" y="650"/>
                  </a:lnTo>
                  <a:lnTo>
                    <a:pt x="2276" y="0"/>
                  </a:lnTo>
                  <a:lnTo>
                    <a:pt x="1159" y="742"/>
                  </a:lnTo>
                  <a:lnTo>
                    <a:pt x="0" y="1392"/>
                  </a:lnTo>
                  <a:lnTo>
                    <a:pt x="166" y="2784"/>
                  </a:lnTo>
                  <a:cubicBezTo>
                    <a:pt x="166" y="2784"/>
                    <a:pt x="1655" y="4014"/>
                    <a:pt x="1655" y="4014"/>
                  </a:cubicBezTo>
                  <a:close/>
                  <a:moveTo>
                    <a:pt x="1655" y="401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6" name="AutoShape 117"/>
            <p:cNvSpPr>
              <a:spLocks/>
            </p:cNvSpPr>
            <p:nvPr/>
          </p:nvSpPr>
          <p:spPr bwMode="auto">
            <a:xfrm>
              <a:off x="4483100" y="2844800"/>
              <a:ext cx="14288" cy="25400"/>
            </a:xfrm>
            <a:custGeom>
              <a:avLst/>
              <a:gdLst/>
              <a:ahLst/>
              <a:cxnLst/>
              <a:rect l="0" t="0" r="r" b="b"/>
              <a:pathLst>
                <a:path w="21600" h="21600">
                  <a:moveTo>
                    <a:pt x="4740" y="7981"/>
                  </a:moveTo>
                  <a:lnTo>
                    <a:pt x="7119" y="9588"/>
                  </a:lnTo>
                  <a:lnTo>
                    <a:pt x="9554" y="11780"/>
                  </a:lnTo>
                  <a:lnTo>
                    <a:pt x="12570" y="14225"/>
                  </a:lnTo>
                  <a:lnTo>
                    <a:pt x="13151" y="14801"/>
                  </a:lnTo>
                  <a:lnTo>
                    <a:pt x="13826" y="15882"/>
                  </a:lnTo>
                  <a:lnTo>
                    <a:pt x="13975" y="16761"/>
                  </a:lnTo>
                  <a:lnTo>
                    <a:pt x="14575" y="17296"/>
                  </a:lnTo>
                  <a:lnTo>
                    <a:pt x="16355" y="18670"/>
                  </a:lnTo>
                  <a:lnTo>
                    <a:pt x="18696" y="19994"/>
                  </a:lnTo>
                  <a:lnTo>
                    <a:pt x="19914" y="20822"/>
                  </a:lnTo>
                  <a:lnTo>
                    <a:pt x="21038" y="21337"/>
                  </a:lnTo>
                  <a:lnTo>
                    <a:pt x="21600" y="21600"/>
                  </a:lnTo>
                  <a:lnTo>
                    <a:pt x="21563" y="21307"/>
                  </a:lnTo>
                  <a:lnTo>
                    <a:pt x="20270" y="19640"/>
                  </a:lnTo>
                  <a:lnTo>
                    <a:pt x="19670" y="19105"/>
                  </a:lnTo>
                  <a:lnTo>
                    <a:pt x="17254" y="17185"/>
                  </a:lnTo>
                  <a:lnTo>
                    <a:pt x="15867" y="15245"/>
                  </a:lnTo>
                  <a:lnTo>
                    <a:pt x="14706" y="14437"/>
                  </a:lnTo>
                  <a:lnTo>
                    <a:pt x="13395" y="12487"/>
                  </a:lnTo>
                  <a:lnTo>
                    <a:pt x="12177" y="11689"/>
                  </a:lnTo>
                  <a:lnTo>
                    <a:pt x="10734" y="9446"/>
                  </a:lnTo>
                  <a:lnTo>
                    <a:pt x="8955" y="7769"/>
                  </a:lnTo>
                  <a:lnTo>
                    <a:pt x="8299" y="6961"/>
                  </a:lnTo>
                  <a:lnTo>
                    <a:pt x="7643" y="6143"/>
                  </a:lnTo>
                  <a:lnTo>
                    <a:pt x="6463" y="5304"/>
                  </a:lnTo>
                  <a:lnTo>
                    <a:pt x="5171" y="3647"/>
                  </a:lnTo>
                  <a:lnTo>
                    <a:pt x="4534" y="3102"/>
                  </a:lnTo>
                  <a:lnTo>
                    <a:pt x="3897" y="2293"/>
                  </a:lnTo>
                  <a:lnTo>
                    <a:pt x="4121" y="253"/>
                  </a:lnTo>
                  <a:lnTo>
                    <a:pt x="3578" y="273"/>
                  </a:lnTo>
                  <a:lnTo>
                    <a:pt x="3578" y="0"/>
                  </a:lnTo>
                  <a:lnTo>
                    <a:pt x="2623" y="626"/>
                  </a:lnTo>
                  <a:lnTo>
                    <a:pt x="2623" y="919"/>
                  </a:lnTo>
                  <a:lnTo>
                    <a:pt x="2061" y="647"/>
                  </a:lnTo>
                  <a:lnTo>
                    <a:pt x="2005" y="91"/>
                  </a:lnTo>
                  <a:lnTo>
                    <a:pt x="1517" y="404"/>
                  </a:lnTo>
                  <a:lnTo>
                    <a:pt x="468" y="697"/>
                  </a:lnTo>
                  <a:lnTo>
                    <a:pt x="0" y="1273"/>
                  </a:lnTo>
                  <a:lnTo>
                    <a:pt x="618" y="1829"/>
                  </a:lnTo>
                  <a:lnTo>
                    <a:pt x="1873" y="2940"/>
                  </a:lnTo>
                  <a:lnTo>
                    <a:pt x="3691" y="4577"/>
                  </a:lnTo>
                  <a:lnTo>
                    <a:pt x="4327" y="5415"/>
                  </a:lnTo>
                  <a:lnTo>
                    <a:pt x="4459" y="6274"/>
                  </a:lnTo>
                  <a:lnTo>
                    <a:pt x="4121" y="7426"/>
                  </a:lnTo>
                  <a:cubicBezTo>
                    <a:pt x="4121" y="7426"/>
                    <a:pt x="4740" y="7981"/>
                    <a:pt x="4740" y="7981"/>
                  </a:cubicBezTo>
                  <a:close/>
                  <a:moveTo>
                    <a:pt x="4740" y="798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7" name="AutoShape 118"/>
            <p:cNvSpPr>
              <a:spLocks/>
            </p:cNvSpPr>
            <p:nvPr/>
          </p:nvSpPr>
          <p:spPr bwMode="auto">
            <a:xfrm>
              <a:off x="4597400" y="3035300"/>
              <a:ext cx="4763" cy="7938"/>
            </a:xfrm>
            <a:custGeom>
              <a:avLst/>
              <a:gdLst/>
              <a:ahLst/>
              <a:cxnLst/>
              <a:rect l="0" t="0" r="r" b="b"/>
              <a:pathLst>
                <a:path w="21600" h="21600">
                  <a:moveTo>
                    <a:pt x="16693" y="17770"/>
                  </a:moveTo>
                  <a:lnTo>
                    <a:pt x="18464" y="20136"/>
                  </a:lnTo>
                  <a:lnTo>
                    <a:pt x="20133" y="21600"/>
                  </a:lnTo>
                  <a:lnTo>
                    <a:pt x="21600" y="21487"/>
                  </a:lnTo>
                  <a:lnTo>
                    <a:pt x="21347" y="20699"/>
                  </a:lnTo>
                  <a:lnTo>
                    <a:pt x="17857" y="15320"/>
                  </a:lnTo>
                  <a:lnTo>
                    <a:pt x="4350" y="2337"/>
                  </a:lnTo>
                  <a:lnTo>
                    <a:pt x="2833" y="817"/>
                  </a:lnTo>
                  <a:lnTo>
                    <a:pt x="1214" y="0"/>
                  </a:lnTo>
                  <a:lnTo>
                    <a:pt x="0" y="929"/>
                  </a:lnTo>
                  <a:lnTo>
                    <a:pt x="202" y="1662"/>
                  </a:lnTo>
                  <a:lnTo>
                    <a:pt x="1872" y="4055"/>
                  </a:lnTo>
                  <a:lnTo>
                    <a:pt x="5666" y="10251"/>
                  </a:lnTo>
                  <a:lnTo>
                    <a:pt x="8903" y="13349"/>
                  </a:lnTo>
                  <a:lnTo>
                    <a:pt x="11888" y="14757"/>
                  </a:lnTo>
                  <a:lnTo>
                    <a:pt x="11786" y="13968"/>
                  </a:lnTo>
                  <a:lnTo>
                    <a:pt x="13557" y="15489"/>
                  </a:lnTo>
                  <a:cubicBezTo>
                    <a:pt x="13557" y="15489"/>
                    <a:pt x="16693" y="17770"/>
                    <a:pt x="16693" y="17770"/>
                  </a:cubicBezTo>
                  <a:close/>
                  <a:moveTo>
                    <a:pt x="16693" y="1777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8" name="AutoShape 119"/>
            <p:cNvSpPr>
              <a:spLocks/>
            </p:cNvSpPr>
            <p:nvPr/>
          </p:nvSpPr>
          <p:spPr bwMode="auto">
            <a:xfrm>
              <a:off x="4610100" y="3048000"/>
              <a:ext cx="3175" cy="11113"/>
            </a:xfrm>
            <a:custGeom>
              <a:avLst/>
              <a:gdLst/>
              <a:ahLst/>
              <a:cxnLst/>
              <a:rect l="0" t="0" r="r" b="b"/>
              <a:pathLst>
                <a:path w="21600" h="21600">
                  <a:moveTo>
                    <a:pt x="6965" y="9336"/>
                  </a:moveTo>
                  <a:lnTo>
                    <a:pt x="12443" y="13639"/>
                  </a:lnTo>
                  <a:lnTo>
                    <a:pt x="13304" y="16810"/>
                  </a:lnTo>
                  <a:lnTo>
                    <a:pt x="18861" y="19804"/>
                  </a:lnTo>
                  <a:lnTo>
                    <a:pt x="19174" y="21046"/>
                  </a:lnTo>
                  <a:lnTo>
                    <a:pt x="21600" y="21600"/>
                  </a:lnTo>
                  <a:lnTo>
                    <a:pt x="21287" y="20979"/>
                  </a:lnTo>
                  <a:lnTo>
                    <a:pt x="16826" y="12929"/>
                  </a:lnTo>
                  <a:lnTo>
                    <a:pt x="13070" y="7296"/>
                  </a:lnTo>
                  <a:lnTo>
                    <a:pt x="2348" y="665"/>
                  </a:lnTo>
                  <a:lnTo>
                    <a:pt x="2113" y="0"/>
                  </a:lnTo>
                  <a:lnTo>
                    <a:pt x="0" y="710"/>
                  </a:lnTo>
                  <a:lnTo>
                    <a:pt x="3365" y="4435"/>
                  </a:lnTo>
                  <a:cubicBezTo>
                    <a:pt x="3365" y="4435"/>
                    <a:pt x="6965" y="9336"/>
                    <a:pt x="6965" y="9336"/>
                  </a:cubicBezTo>
                  <a:close/>
                  <a:moveTo>
                    <a:pt x="6965" y="933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9" name="AutoShape 120"/>
            <p:cNvSpPr>
              <a:spLocks/>
            </p:cNvSpPr>
            <p:nvPr/>
          </p:nvSpPr>
          <p:spPr bwMode="auto">
            <a:xfrm>
              <a:off x="4521200" y="2921000"/>
              <a:ext cx="41275" cy="65088"/>
            </a:xfrm>
            <a:custGeom>
              <a:avLst/>
              <a:gdLst/>
              <a:ahLst/>
              <a:cxnLst/>
              <a:rect l="0" t="0" r="r" b="b"/>
              <a:pathLst>
                <a:path w="21600" h="21600">
                  <a:moveTo>
                    <a:pt x="15326" y="17007"/>
                  </a:moveTo>
                  <a:lnTo>
                    <a:pt x="18135" y="19516"/>
                  </a:lnTo>
                  <a:lnTo>
                    <a:pt x="19132" y="20413"/>
                  </a:lnTo>
                  <a:lnTo>
                    <a:pt x="20880" y="21600"/>
                  </a:lnTo>
                  <a:lnTo>
                    <a:pt x="21600" y="21551"/>
                  </a:lnTo>
                  <a:lnTo>
                    <a:pt x="21417" y="21440"/>
                  </a:lnTo>
                  <a:lnTo>
                    <a:pt x="17289" y="18521"/>
                  </a:lnTo>
                  <a:lnTo>
                    <a:pt x="15850" y="17084"/>
                  </a:lnTo>
                  <a:lnTo>
                    <a:pt x="14764" y="15402"/>
                  </a:lnTo>
                  <a:lnTo>
                    <a:pt x="14802" y="14120"/>
                  </a:lnTo>
                  <a:lnTo>
                    <a:pt x="14505" y="13322"/>
                  </a:lnTo>
                  <a:lnTo>
                    <a:pt x="14089" y="12646"/>
                  </a:lnTo>
                  <a:lnTo>
                    <a:pt x="13622" y="11860"/>
                  </a:lnTo>
                  <a:lnTo>
                    <a:pt x="13577" y="11512"/>
                  </a:lnTo>
                  <a:lnTo>
                    <a:pt x="14398" y="11005"/>
                  </a:lnTo>
                  <a:lnTo>
                    <a:pt x="14884" y="10509"/>
                  </a:lnTo>
                  <a:lnTo>
                    <a:pt x="14878" y="10292"/>
                  </a:lnTo>
                  <a:lnTo>
                    <a:pt x="13836" y="9298"/>
                  </a:lnTo>
                  <a:lnTo>
                    <a:pt x="12814" y="8188"/>
                  </a:lnTo>
                  <a:lnTo>
                    <a:pt x="11854" y="7648"/>
                  </a:lnTo>
                  <a:lnTo>
                    <a:pt x="10895" y="7115"/>
                  </a:lnTo>
                  <a:lnTo>
                    <a:pt x="8572" y="5715"/>
                  </a:lnTo>
                  <a:lnTo>
                    <a:pt x="0" y="0"/>
                  </a:lnTo>
                  <a:lnTo>
                    <a:pt x="1256" y="1449"/>
                  </a:lnTo>
                  <a:lnTo>
                    <a:pt x="1995" y="1650"/>
                  </a:lnTo>
                  <a:lnTo>
                    <a:pt x="6842" y="4774"/>
                  </a:lnTo>
                  <a:lnTo>
                    <a:pt x="7461" y="5433"/>
                  </a:lnTo>
                  <a:lnTo>
                    <a:pt x="10333" y="6907"/>
                  </a:lnTo>
                  <a:lnTo>
                    <a:pt x="9796" y="6931"/>
                  </a:lnTo>
                  <a:lnTo>
                    <a:pt x="10181" y="7160"/>
                  </a:lnTo>
                  <a:lnTo>
                    <a:pt x="8900" y="6874"/>
                  </a:lnTo>
                  <a:lnTo>
                    <a:pt x="6798" y="5818"/>
                  </a:lnTo>
                  <a:lnTo>
                    <a:pt x="7051" y="6374"/>
                  </a:lnTo>
                  <a:lnTo>
                    <a:pt x="7398" y="6362"/>
                  </a:lnTo>
                  <a:lnTo>
                    <a:pt x="6886" y="6505"/>
                  </a:lnTo>
                  <a:lnTo>
                    <a:pt x="6937" y="6960"/>
                  </a:lnTo>
                  <a:lnTo>
                    <a:pt x="6558" y="6874"/>
                  </a:lnTo>
                  <a:lnTo>
                    <a:pt x="6382" y="6882"/>
                  </a:lnTo>
                  <a:lnTo>
                    <a:pt x="6217" y="7013"/>
                  </a:lnTo>
                  <a:lnTo>
                    <a:pt x="6438" y="7345"/>
                  </a:lnTo>
                  <a:lnTo>
                    <a:pt x="6621" y="7336"/>
                  </a:lnTo>
                  <a:lnTo>
                    <a:pt x="6640" y="7459"/>
                  </a:lnTo>
                  <a:lnTo>
                    <a:pt x="6483" y="7566"/>
                  </a:lnTo>
                  <a:lnTo>
                    <a:pt x="6483" y="7684"/>
                  </a:lnTo>
                  <a:lnTo>
                    <a:pt x="6716" y="8143"/>
                  </a:lnTo>
                  <a:lnTo>
                    <a:pt x="6918" y="8245"/>
                  </a:lnTo>
                  <a:lnTo>
                    <a:pt x="7846" y="8544"/>
                  </a:lnTo>
                  <a:lnTo>
                    <a:pt x="8187" y="8528"/>
                  </a:lnTo>
                  <a:lnTo>
                    <a:pt x="8174" y="8299"/>
                  </a:lnTo>
                  <a:lnTo>
                    <a:pt x="8364" y="8299"/>
                  </a:lnTo>
                  <a:lnTo>
                    <a:pt x="8900" y="8376"/>
                  </a:lnTo>
                  <a:lnTo>
                    <a:pt x="9449" y="8466"/>
                  </a:lnTo>
                  <a:lnTo>
                    <a:pt x="9796" y="8446"/>
                  </a:lnTo>
                  <a:lnTo>
                    <a:pt x="10144" y="8315"/>
                  </a:lnTo>
                  <a:lnTo>
                    <a:pt x="10068" y="7734"/>
                  </a:lnTo>
                  <a:lnTo>
                    <a:pt x="10251" y="7729"/>
                  </a:lnTo>
                  <a:lnTo>
                    <a:pt x="10617" y="7820"/>
                  </a:lnTo>
                  <a:lnTo>
                    <a:pt x="10983" y="7914"/>
                  </a:lnTo>
                  <a:lnTo>
                    <a:pt x="11166" y="7803"/>
                  </a:lnTo>
                  <a:lnTo>
                    <a:pt x="10945" y="7570"/>
                  </a:lnTo>
                  <a:lnTo>
                    <a:pt x="11128" y="7558"/>
                  </a:lnTo>
                  <a:lnTo>
                    <a:pt x="11905" y="8000"/>
                  </a:lnTo>
                  <a:lnTo>
                    <a:pt x="11911" y="8102"/>
                  </a:lnTo>
                  <a:lnTo>
                    <a:pt x="12138" y="8446"/>
                  </a:lnTo>
                  <a:lnTo>
                    <a:pt x="12713" y="8765"/>
                  </a:lnTo>
                  <a:lnTo>
                    <a:pt x="12889" y="8757"/>
                  </a:lnTo>
                  <a:lnTo>
                    <a:pt x="13022" y="9912"/>
                  </a:lnTo>
                  <a:lnTo>
                    <a:pt x="13003" y="11193"/>
                  </a:lnTo>
                  <a:lnTo>
                    <a:pt x="12832" y="11320"/>
                  </a:lnTo>
                  <a:lnTo>
                    <a:pt x="12700" y="11549"/>
                  </a:lnTo>
                  <a:lnTo>
                    <a:pt x="12713" y="11787"/>
                  </a:lnTo>
                  <a:lnTo>
                    <a:pt x="12927" y="12004"/>
                  </a:lnTo>
                  <a:lnTo>
                    <a:pt x="13154" y="12462"/>
                  </a:lnTo>
                  <a:lnTo>
                    <a:pt x="13401" y="13031"/>
                  </a:lnTo>
                  <a:lnTo>
                    <a:pt x="13653" y="13604"/>
                  </a:lnTo>
                  <a:lnTo>
                    <a:pt x="14108" y="14374"/>
                  </a:lnTo>
                  <a:lnTo>
                    <a:pt x="14164" y="14845"/>
                  </a:lnTo>
                  <a:lnTo>
                    <a:pt x="14057" y="15443"/>
                  </a:lnTo>
                  <a:cubicBezTo>
                    <a:pt x="14057" y="15443"/>
                    <a:pt x="15326" y="17007"/>
                    <a:pt x="15326" y="17007"/>
                  </a:cubicBezTo>
                  <a:close/>
                  <a:moveTo>
                    <a:pt x="15326" y="1700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0" name="AutoShape 121"/>
            <p:cNvSpPr>
              <a:spLocks/>
            </p:cNvSpPr>
            <p:nvPr/>
          </p:nvSpPr>
          <p:spPr bwMode="auto">
            <a:xfrm>
              <a:off x="4597400" y="3022600"/>
              <a:ext cx="7938" cy="9525"/>
            </a:xfrm>
            <a:custGeom>
              <a:avLst/>
              <a:gdLst/>
              <a:ahLst/>
              <a:cxnLst/>
              <a:rect l="0" t="0" r="r" b="b"/>
              <a:pathLst>
                <a:path w="21600" h="21600">
                  <a:moveTo>
                    <a:pt x="7932" y="6268"/>
                  </a:moveTo>
                  <a:lnTo>
                    <a:pt x="2786" y="699"/>
                  </a:lnTo>
                  <a:lnTo>
                    <a:pt x="1770" y="0"/>
                  </a:lnTo>
                  <a:lnTo>
                    <a:pt x="918" y="104"/>
                  </a:lnTo>
                  <a:lnTo>
                    <a:pt x="0" y="829"/>
                  </a:lnTo>
                  <a:lnTo>
                    <a:pt x="1016" y="1528"/>
                  </a:lnTo>
                  <a:lnTo>
                    <a:pt x="9341" y="10567"/>
                  </a:lnTo>
                  <a:lnTo>
                    <a:pt x="12521" y="14763"/>
                  </a:lnTo>
                  <a:lnTo>
                    <a:pt x="16552" y="18155"/>
                  </a:lnTo>
                  <a:lnTo>
                    <a:pt x="18683" y="20279"/>
                  </a:lnTo>
                  <a:lnTo>
                    <a:pt x="20617" y="21600"/>
                  </a:lnTo>
                  <a:lnTo>
                    <a:pt x="21600" y="21600"/>
                  </a:lnTo>
                  <a:lnTo>
                    <a:pt x="21502" y="20823"/>
                  </a:lnTo>
                  <a:lnTo>
                    <a:pt x="17372" y="16679"/>
                  </a:lnTo>
                  <a:lnTo>
                    <a:pt x="10063" y="8340"/>
                  </a:lnTo>
                  <a:cubicBezTo>
                    <a:pt x="10063" y="8340"/>
                    <a:pt x="7932" y="6268"/>
                    <a:pt x="7932" y="6268"/>
                  </a:cubicBezTo>
                  <a:close/>
                  <a:moveTo>
                    <a:pt x="7932" y="626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1" name="AutoShape 122"/>
            <p:cNvSpPr>
              <a:spLocks/>
            </p:cNvSpPr>
            <p:nvPr/>
          </p:nvSpPr>
          <p:spPr bwMode="auto">
            <a:xfrm>
              <a:off x="4572000" y="2984500"/>
              <a:ext cx="12700" cy="20638"/>
            </a:xfrm>
            <a:custGeom>
              <a:avLst/>
              <a:gdLst/>
              <a:ahLst/>
              <a:cxnLst/>
              <a:rect l="0" t="0" r="r" b="b"/>
              <a:pathLst>
                <a:path w="21600" h="21600">
                  <a:moveTo>
                    <a:pt x="20333" y="20149"/>
                  </a:moveTo>
                  <a:lnTo>
                    <a:pt x="20511" y="21600"/>
                  </a:lnTo>
                  <a:lnTo>
                    <a:pt x="21085" y="21587"/>
                  </a:lnTo>
                  <a:lnTo>
                    <a:pt x="21600" y="21151"/>
                  </a:lnTo>
                  <a:lnTo>
                    <a:pt x="21521" y="20431"/>
                  </a:lnTo>
                  <a:lnTo>
                    <a:pt x="7939" y="6215"/>
                  </a:lnTo>
                  <a:lnTo>
                    <a:pt x="1089" y="372"/>
                  </a:lnTo>
                  <a:lnTo>
                    <a:pt x="1030" y="0"/>
                  </a:lnTo>
                  <a:lnTo>
                    <a:pt x="535" y="385"/>
                  </a:lnTo>
                  <a:lnTo>
                    <a:pt x="0" y="758"/>
                  </a:lnTo>
                  <a:lnTo>
                    <a:pt x="40" y="1130"/>
                  </a:lnTo>
                  <a:lnTo>
                    <a:pt x="8117" y="7654"/>
                  </a:lnTo>
                  <a:lnTo>
                    <a:pt x="12790" y="13612"/>
                  </a:lnTo>
                  <a:lnTo>
                    <a:pt x="15265" y="15307"/>
                  </a:lnTo>
                  <a:lnTo>
                    <a:pt x="16650" y="17414"/>
                  </a:lnTo>
                  <a:lnTo>
                    <a:pt x="18709" y="20252"/>
                  </a:lnTo>
                  <a:lnTo>
                    <a:pt x="19284" y="20560"/>
                  </a:lnTo>
                  <a:lnTo>
                    <a:pt x="19165" y="19841"/>
                  </a:lnTo>
                  <a:lnTo>
                    <a:pt x="19739" y="19802"/>
                  </a:lnTo>
                  <a:cubicBezTo>
                    <a:pt x="19739" y="19802"/>
                    <a:pt x="20333" y="20149"/>
                    <a:pt x="20333" y="20149"/>
                  </a:cubicBezTo>
                  <a:close/>
                  <a:moveTo>
                    <a:pt x="20333" y="2014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2" name="AutoShape 123"/>
            <p:cNvSpPr>
              <a:spLocks/>
            </p:cNvSpPr>
            <p:nvPr/>
          </p:nvSpPr>
          <p:spPr bwMode="auto">
            <a:xfrm>
              <a:off x="4584700" y="3009900"/>
              <a:ext cx="11113" cy="15875"/>
            </a:xfrm>
            <a:custGeom>
              <a:avLst/>
              <a:gdLst/>
              <a:ahLst/>
              <a:cxnLst/>
              <a:rect l="0" t="0" r="r" b="b"/>
              <a:pathLst>
                <a:path w="21600" h="21600">
                  <a:moveTo>
                    <a:pt x="1397" y="2825"/>
                  </a:moveTo>
                  <a:lnTo>
                    <a:pt x="1441" y="3293"/>
                  </a:lnTo>
                  <a:lnTo>
                    <a:pt x="6941" y="7724"/>
                  </a:lnTo>
                  <a:lnTo>
                    <a:pt x="7607" y="8159"/>
                  </a:lnTo>
                  <a:lnTo>
                    <a:pt x="7762" y="9529"/>
                  </a:lnTo>
                  <a:lnTo>
                    <a:pt x="8427" y="9998"/>
                  </a:lnTo>
                  <a:lnTo>
                    <a:pt x="9713" y="10399"/>
                  </a:lnTo>
                  <a:lnTo>
                    <a:pt x="14082" y="15866"/>
                  </a:lnTo>
                  <a:lnTo>
                    <a:pt x="20979" y="21600"/>
                  </a:lnTo>
                  <a:lnTo>
                    <a:pt x="21600" y="21567"/>
                  </a:lnTo>
                  <a:lnTo>
                    <a:pt x="21489" y="21098"/>
                  </a:lnTo>
                  <a:lnTo>
                    <a:pt x="18695" y="17939"/>
                  </a:lnTo>
                  <a:lnTo>
                    <a:pt x="13683" y="12054"/>
                  </a:lnTo>
                  <a:lnTo>
                    <a:pt x="7340" y="5333"/>
                  </a:lnTo>
                  <a:lnTo>
                    <a:pt x="1774" y="451"/>
                  </a:lnTo>
                  <a:lnTo>
                    <a:pt x="1109" y="0"/>
                  </a:lnTo>
                  <a:lnTo>
                    <a:pt x="0" y="1471"/>
                  </a:lnTo>
                  <a:lnTo>
                    <a:pt x="665" y="1923"/>
                  </a:lnTo>
                  <a:cubicBezTo>
                    <a:pt x="665" y="1923"/>
                    <a:pt x="1397" y="2825"/>
                    <a:pt x="1397" y="2825"/>
                  </a:cubicBezTo>
                  <a:close/>
                  <a:moveTo>
                    <a:pt x="1397" y="282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3" name="AutoShape 124"/>
            <p:cNvSpPr>
              <a:spLocks/>
            </p:cNvSpPr>
            <p:nvPr/>
          </p:nvSpPr>
          <p:spPr bwMode="auto">
            <a:xfrm>
              <a:off x="4470400" y="2832100"/>
              <a:ext cx="3175" cy="9525"/>
            </a:xfrm>
            <a:custGeom>
              <a:avLst/>
              <a:gdLst/>
              <a:ahLst/>
              <a:cxnLst/>
              <a:rect l="0" t="0" r="r" b="b"/>
              <a:pathLst>
                <a:path w="21600" h="21600">
                  <a:moveTo>
                    <a:pt x="4424" y="9774"/>
                  </a:moveTo>
                  <a:lnTo>
                    <a:pt x="6636" y="11802"/>
                  </a:lnTo>
                  <a:lnTo>
                    <a:pt x="10735" y="13732"/>
                  </a:lnTo>
                  <a:lnTo>
                    <a:pt x="11841" y="19187"/>
                  </a:lnTo>
                  <a:lnTo>
                    <a:pt x="15745" y="19742"/>
                  </a:lnTo>
                  <a:lnTo>
                    <a:pt x="17827" y="21069"/>
                  </a:lnTo>
                  <a:lnTo>
                    <a:pt x="21600" y="21600"/>
                  </a:lnTo>
                  <a:lnTo>
                    <a:pt x="20364" y="15494"/>
                  </a:lnTo>
                  <a:lnTo>
                    <a:pt x="18087" y="13491"/>
                  </a:lnTo>
                  <a:lnTo>
                    <a:pt x="17761" y="11512"/>
                  </a:lnTo>
                  <a:lnTo>
                    <a:pt x="15549" y="9485"/>
                  </a:lnTo>
                  <a:lnTo>
                    <a:pt x="14248" y="4055"/>
                  </a:lnTo>
                  <a:lnTo>
                    <a:pt x="12036" y="2751"/>
                  </a:lnTo>
                  <a:lnTo>
                    <a:pt x="11581" y="652"/>
                  </a:lnTo>
                  <a:lnTo>
                    <a:pt x="9564" y="0"/>
                  </a:lnTo>
                  <a:lnTo>
                    <a:pt x="6181" y="796"/>
                  </a:lnTo>
                  <a:lnTo>
                    <a:pt x="4424" y="845"/>
                  </a:lnTo>
                  <a:lnTo>
                    <a:pt x="2798" y="2317"/>
                  </a:lnTo>
                  <a:lnTo>
                    <a:pt x="0" y="6564"/>
                  </a:lnTo>
                  <a:lnTo>
                    <a:pt x="325" y="8519"/>
                  </a:lnTo>
                  <a:cubicBezTo>
                    <a:pt x="325" y="8519"/>
                    <a:pt x="4424" y="9774"/>
                    <a:pt x="4424" y="9774"/>
                  </a:cubicBezTo>
                  <a:close/>
                  <a:moveTo>
                    <a:pt x="4424" y="977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4" name="AutoShape 125"/>
            <p:cNvSpPr>
              <a:spLocks/>
            </p:cNvSpPr>
            <p:nvPr/>
          </p:nvSpPr>
          <p:spPr bwMode="auto">
            <a:xfrm>
              <a:off x="4064000" y="2971800"/>
              <a:ext cx="3175" cy="3175"/>
            </a:xfrm>
            <a:custGeom>
              <a:avLst/>
              <a:gdLst/>
              <a:ahLst/>
              <a:cxnLst/>
              <a:rect l="0" t="0" r="r" b="b"/>
              <a:pathLst>
                <a:path w="21600" h="21600">
                  <a:moveTo>
                    <a:pt x="21156" y="3499"/>
                  </a:moveTo>
                  <a:lnTo>
                    <a:pt x="18715" y="1817"/>
                  </a:lnTo>
                  <a:lnTo>
                    <a:pt x="16644" y="0"/>
                  </a:lnTo>
                  <a:lnTo>
                    <a:pt x="14499" y="202"/>
                  </a:lnTo>
                  <a:lnTo>
                    <a:pt x="12649" y="2019"/>
                  </a:lnTo>
                  <a:lnTo>
                    <a:pt x="0" y="2961"/>
                  </a:lnTo>
                  <a:lnTo>
                    <a:pt x="296" y="5181"/>
                  </a:lnTo>
                  <a:lnTo>
                    <a:pt x="5030" y="12314"/>
                  </a:lnTo>
                  <a:lnTo>
                    <a:pt x="10208" y="21600"/>
                  </a:lnTo>
                  <a:lnTo>
                    <a:pt x="12132" y="21398"/>
                  </a:lnTo>
                  <a:lnTo>
                    <a:pt x="11910" y="19514"/>
                  </a:lnTo>
                  <a:lnTo>
                    <a:pt x="9395" y="13929"/>
                  </a:lnTo>
                  <a:lnTo>
                    <a:pt x="11688" y="13727"/>
                  </a:lnTo>
                  <a:lnTo>
                    <a:pt x="13537" y="11641"/>
                  </a:lnTo>
                  <a:lnTo>
                    <a:pt x="17975" y="15207"/>
                  </a:lnTo>
                  <a:lnTo>
                    <a:pt x="19899" y="13121"/>
                  </a:lnTo>
                  <a:lnTo>
                    <a:pt x="13093" y="7940"/>
                  </a:lnTo>
                  <a:lnTo>
                    <a:pt x="15238" y="7738"/>
                  </a:lnTo>
                  <a:lnTo>
                    <a:pt x="15016" y="5787"/>
                  </a:lnTo>
                  <a:lnTo>
                    <a:pt x="19455" y="9421"/>
                  </a:lnTo>
                  <a:lnTo>
                    <a:pt x="19455" y="7536"/>
                  </a:lnTo>
                  <a:lnTo>
                    <a:pt x="21600" y="7469"/>
                  </a:lnTo>
                  <a:cubicBezTo>
                    <a:pt x="21600" y="7469"/>
                    <a:pt x="21156" y="3499"/>
                    <a:pt x="21156" y="3499"/>
                  </a:cubicBezTo>
                  <a:close/>
                  <a:moveTo>
                    <a:pt x="21156" y="349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5" name="AutoShape 126"/>
            <p:cNvSpPr>
              <a:spLocks/>
            </p:cNvSpPr>
            <p:nvPr/>
          </p:nvSpPr>
          <p:spPr bwMode="auto">
            <a:xfrm>
              <a:off x="4699000" y="2120900"/>
              <a:ext cx="20638" cy="15875"/>
            </a:xfrm>
            <a:custGeom>
              <a:avLst/>
              <a:gdLst/>
              <a:ahLst/>
              <a:cxnLst/>
              <a:rect l="0" t="0" r="r" b="b"/>
              <a:pathLst>
                <a:path w="21600" h="21600">
                  <a:moveTo>
                    <a:pt x="21574" y="0"/>
                  </a:moveTo>
                  <a:lnTo>
                    <a:pt x="20857" y="506"/>
                  </a:lnTo>
                  <a:lnTo>
                    <a:pt x="20511" y="1012"/>
                  </a:lnTo>
                  <a:lnTo>
                    <a:pt x="19179" y="2547"/>
                  </a:lnTo>
                  <a:lnTo>
                    <a:pt x="16834" y="5518"/>
                  </a:lnTo>
                  <a:lnTo>
                    <a:pt x="13708" y="8669"/>
                  </a:lnTo>
                  <a:lnTo>
                    <a:pt x="13055" y="9633"/>
                  </a:lnTo>
                  <a:lnTo>
                    <a:pt x="12389" y="10171"/>
                  </a:lnTo>
                  <a:lnTo>
                    <a:pt x="11056" y="12147"/>
                  </a:lnTo>
                  <a:lnTo>
                    <a:pt x="10019" y="13176"/>
                  </a:lnTo>
                  <a:lnTo>
                    <a:pt x="10031" y="13665"/>
                  </a:lnTo>
                  <a:lnTo>
                    <a:pt x="5880" y="16882"/>
                  </a:lnTo>
                  <a:lnTo>
                    <a:pt x="0" y="21600"/>
                  </a:lnTo>
                  <a:lnTo>
                    <a:pt x="372" y="21584"/>
                  </a:lnTo>
                  <a:lnTo>
                    <a:pt x="1422" y="20980"/>
                  </a:lnTo>
                  <a:lnTo>
                    <a:pt x="3498" y="19412"/>
                  </a:lnTo>
                  <a:lnTo>
                    <a:pt x="7315" y="16718"/>
                  </a:lnTo>
                  <a:lnTo>
                    <a:pt x="9749" y="14645"/>
                  </a:lnTo>
                  <a:lnTo>
                    <a:pt x="10774" y="13567"/>
                  </a:lnTo>
                  <a:lnTo>
                    <a:pt x="11107" y="13061"/>
                  </a:lnTo>
                  <a:lnTo>
                    <a:pt x="11441" y="12571"/>
                  </a:lnTo>
                  <a:lnTo>
                    <a:pt x="18922" y="4424"/>
                  </a:lnTo>
                  <a:lnTo>
                    <a:pt x="20319" y="2922"/>
                  </a:lnTo>
                  <a:lnTo>
                    <a:pt x="21318" y="1845"/>
                  </a:lnTo>
                  <a:lnTo>
                    <a:pt x="21305" y="1404"/>
                  </a:lnTo>
                  <a:lnTo>
                    <a:pt x="21600" y="898"/>
                  </a:lnTo>
                  <a:cubicBezTo>
                    <a:pt x="21600" y="898"/>
                    <a:pt x="21574" y="0"/>
                    <a:pt x="21574" y="0"/>
                  </a:cubicBezTo>
                  <a:close/>
                  <a:moveTo>
                    <a:pt x="21574"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6" name="AutoShape 127"/>
            <p:cNvSpPr>
              <a:spLocks/>
            </p:cNvSpPr>
            <p:nvPr/>
          </p:nvSpPr>
          <p:spPr bwMode="auto">
            <a:xfrm>
              <a:off x="4470400" y="2806700"/>
              <a:ext cx="1588" cy="4763"/>
            </a:xfrm>
            <a:custGeom>
              <a:avLst/>
              <a:gdLst/>
              <a:ahLst/>
              <a:cxnLst/>
              <a:rect l="0" t="0" r="r" b="b"/>
              <a:pathLst>
                <a:path w="21600" h="21600">
                  <a:moveTo>
                    <a:pt x="15759" y="20573"/>
                  </a:moveTo>
                  <a:lnTo>
                    <a:pt x="19065" y="21600"/>
                  </a:lnTo>
                  <a:lnTo>
                    <a:pt x="18955" y="20488"/>
                  </a:lnTo>
                  <a:lnTo>
                    <a:pt x="21600" y="17922"/>
                  </a:lnTo>
                  <a:lnTo>
                    <a:pt x="19727" y="9538"/>
                  </a:lnTo>
                  <a:lnTo>
                    <a:pt x="16200" y="7186"/>
                  </a:lnTo>
                  <a:lnTo>
                    <a:pt x="15098" y="2267"/>
                  </a:lnTo>
                  <a:lnTo>
                    <a:pt x="11792" y="0"/>
                  </a:lnTo>
                  <a:lnTo>
                    <a:pt x="8265" y="86"/>
                  </a:lnTo>
                  <a:lnTo>
                    <a:pt x="3306" y="3935"/>
                  </a:lnTo>
                  <a:lnTo>
                    <a:pt x="0" y="5261"/>
                  </a:lnTo>
                  <a:lnTo>
                    <a:pt x="3637" y="6330"/>
                  </a:lnTo>
                  <a:lnTo>
                    <a:pt x="10469" y="9752"/>
                  </a:lnTo>
                  <a:lnTo>
                    <a:pt x="11020" y="12190"/>
                  </a:lnTo>
                  <a:lnTo>
                    <a:pt x="14106" y="13259"/>
                  </a:lnTo>
                  <a:cubicBezTo>
                    <a:pt x="14106" y="13259"/>
                    <a:pt x="15759" y="20573"/>
                    <a:pt x="15759" y="20573"/>
                  </a:cubicBezTo>
                  <a:close/>
                  <a:moveTo>
                    <a:pt x="15759" y="2057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7" name="AutoShape 128"/>
            <p:cNvSpPr>
              <a:spLocks/>
            </p:cNvSpPr>
            <p:nvPr/>
          </p:nvSpPr>
          <p:spPr bwMode="auto">
            <a:xfrm>
              <a:off x="4038600" y="2984500"/>
              <a:ext cx="3175" cy="1588"/>
            </a:xfrm>
            <a:custGeom>
              <a:avLst/>
              <a:gdLst/>
              <a:ahLst/>
              <a:cxnLst/>
              <a:rect l="0" t="0" r="r" b="b"/>
              <a:pathLst>
                <a:path w="21600" h="21600">
                  <a:moveTo>
                    <a:pt x="17660" y="10111"/>
                  </a:moveTo>
                  <a:lnTo>
                    <a:pt x="19630" y="12500"/>
                  </a:lnTo>
                  <a:lnTo>
                    <a:pt x="21600" y="12409"/>
                  </a:lnTo>
                  <a:lnTo>
                    <a:pt x="19223" y="4871"/>
                  </a:lnTo>
                  <a:lnTo>
                    <a:pt x="11208" y="0"/>
                  </a:lnTo>
                  <a:lnTo>
                    <a:pt x="5502" y="735"/>
                  </a:lnTo>
                  <a:lnTo>
                    <a:pt x="3736" y="3677"/>
                  </a:lnTo>
                  <a:lnTo>
                    <a:pt x="0" y="6802"/>
                  </a:lnTo>
                  <a:lnTo>
                    <a:pt x="475" y="14247"/>
                  </a:lnTo>
                  <a:lnTo>
                    <a:pt x="4415" y="13879"/>
                  </a:lnTo>
                  <a:lnTo>
                    <a:pt x="6453" y="19118"/>
                  </a:lnTo>
                  <a:lnTo>
                    <a:pt x="8762" y="21600"/>
                  </a:lnTo>
                  <a:lnTo>
                    <a:pt x="12362" y="21140"/>
                  </a:lnTo>
                  <a:lnTo>
                    <a:pt x="16166" y="18291"/>
                  </a:lnTo>
                  <a:lnTo>
                    <a:pt x="15962" y="15442"/>
                  </a:lnTo>
                  <a:lnTo>
                    <a:pt x="11887" y="10662"/>
                  </a:lnTo>
                  <a:lnTo>
                    <a:pt x="13517" y="8089"/>
                  </a:lnTo>
                  <a:cubicBezTo>
                    <a:pt x="13517" y="8089"/>
                    <a:pt x="17660" y="10111"/>
                    <a:pt x="17660" y="10111"/>
                  </a:cubicBezTo>
                  <a:close/>
                  <a:moveTo>
                    <a:pt x="17660" y="1011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8" name="AutoShape 129"/>
            <p:cNvSpPr>
              <a:spLocks/>
            </p:cNvSpPr>
            <p:nvPr/>
          </p:nvSpPr>
          <p:spPr bwMode="auto">
            <a:xfrm>
              <a:off x="4826000" y="2044700"/>
              <a:ext cx="11113" cy="9525"/>
            </a:xfrm>
            <a:custGeom>
              <a:avLst/>
              <a:gdLst/>
              <a:ahLst/>
              <a:cxnLst/>
              <a:rect l="0" t="0" r="r" b="b"/>
              <a:pathLst>
                <a:path w="21600" h="21600">
                  <a:moveTo>
                    <a:pt x="19982" y="9392"/>
                  </a:moveTo>
                  <a:lnTo>
                    <a:pt x="18575" y="8062"/>
                  </a:lnTo>
                  <a:lnTo>
                    <a:pt x="14869" y="3250"/>
                  </a:lnTo>
                  <a:lnTo>
                    <a:pt x="11375" y="665"/>
                  </a:lnTo>
                  <a:lnTo>
                    <a:pt x="10624" y="0"/>
                  </a:lnTo>
                  <a:lnTo>
                    <a:pt x="8678" y="179"/>
                  </a:lnTo>
                  <a:lnTo>
                    <a:pt x="9405" y="1510"/>
                  </a:lnTo>
                  <a:lnTo>
                    <a:pt x="10999" y="4351"/>
                  </a:lnTo>
                  <a:lnTo>
                    <a:pt x="11703" y="4965"/>
                  </a:lnTo>
                  <a:lnTo>
                    <a:pt x="13134" y="6321"/>
                  </a:lnTo>
                  <a:lnTo>
                    <a:pt x="13298" y="9239"/>
                  </a:lnTo>
                  <a:lnTo>
                    <a:pt x="14095" y="10621"/>
                  </a:lnTo>
                  <a:lnTo>
                    <a:pt x="14236" y="12771"/>
                  </a:lnTo>
                  <a:lnTo>
                    <a:pt x="13016" y="13590"/>
                  </a:lnTo>
                  <a:lnTo>
                    <a:pt x="11797" y="15100"/>
                  </a:lnTo>
                  <a:lnTo>
                    <a:pt x="9780" y="15304"/>
                  </a:lnTo>
                  <a:lnTo>
                    <a:pt x="9733" y="14639"/>
                  </a:lnTo>
                  <a:lnTo>
                    <a:pt x="8349" y="13948"/>
                  </a:lnTo>
                  <a:lnTo>
                    <a:pt x="7693" y="13999"/>
                  </a:lnTo>
                  <a:lnTo>
                    <a:pt x="6332" y="13487"/>
                  </a:lnTo>
                  <a:lnTo>
                    <a:pt x="3049" y="14409"/>
                  </a:lnTo>
                  <a:lnTo>
                    <a:pt x="1126" y="15304"/>
                  </a:lnTo>
                  <a:lnTo>
                    <a:pt x="0" y="17608"/>
                  </a:lnTo>
                  <a:lnTo>
                    <a:pt x="47" y="18324"/>
                  </a:lnTo>
                  <a:lnTo>
                    <a:pt x="844" y="20448"/>
                  </a:lnTo>
                  <a:lnTo>
                    <a:pt x="1524" y="21063"/>
                  </a:lnTo>
                  <a:lnTo>
                    <a:pt x="4902" y="21600"/>
                  </a:lnTo>
                  <a:lnTo>
                    <a:pt x="10788" y="20269"/>
                  </a:lnTo>
                  <a:lnTo>
                    <a:pt x="17988" y="18299"/>
                  </a:lnTo>
                  <a:lnTo>
                    <a:pt x="19231" y="17377"/>
                  </a:lnTo>
                  <a:lnTo>
                    <a:pt x="20568" y="16533"/>
                  </a:lnTo>
                  <a:lnTo>
                    <a:pt x="20967" y="14332"/>
                  </a:lnTo>
                  <a:lnTo>
                    <a:pt x="21600" y="12873"/>
                  </a:lnTo>
                  <a:lnTo>
                    <a:pt x="20685" y="10058"/>
                  </a:lnTo>
                  <a:cubicBezTo>
                    <a:pt x="20685" y="10058"/>
                    <a:pt x="19982" y="9392"/>
                    <a:pt x="19982" y="9392"/>
                  </a:cubicBezTo>
                  <a:close/>
                  <a:moveTo>
                    <a:pt x="19982" y="939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9" name="AutoShape 130"/>
            <p:cNvSpPr>
              <a:spLocks/>
            </p:cNvSpPr>
            <p:nvPr/>
          </p:nvSpPr>
          <p:spPr bwMode="auto">
            <a:xfrm>
              <a:off x="4076700" y="2959100"/>
              <a:ext cx="3175" cy="3175"/>
            </a:xfrm>
            <a:custGeom>
              <a:avLst/>
              <a:gdLst/>
              <a:ahLst/>
              <a:cxnLst/>
              <a:rect l="0" t="0" r="r" b="b"/>
              <a:pathLst>
                <a:path w="21600" h="21600">
                  <a:moveTo>
                    <a:pt x="17893" y="4046"/>
                  </a:moveTo>
                  <a:lnTo>
                    <a:pt x="21600" y="5547"/>
                  </a:lnTo>
                  <a:lnTo>
                    <a:pt x="21217" y="0"/>
                  </a:lnTo>
                  <a:lnTo>
                    <a:pt x="10480" y="914"/>
                  </a:lnTo>
                  <a:lnTo>
                    <a:pt x="8755" y="2937"/>
                  </a:lnTo>
                  <a:lnTo>
                    <a:pt x="7093" y="6656"/>
                  </a:lnTo>
                  <a:lnTo>
                    <a:pt x="7413" y="8483"/>
                  </a:lnTo>
                  <a:lnTo>
                    <a:pt x="1534" y="5221"/>
                  </a:lnTo>
                  <a:lnTo>
                    <a:pt x="0" y="7374"/>
                  </a:lnTo>
                  <a:lnTo>
                    <a:pt x="128" y="9201"/>
                  </a:lnTo>
                  <a:lnTo>
                    <a:pt x="7605" y="12203"/>
                  </a:lnTo>
                  <a:lnTo>
                    <a:pt x="7669" y="14095"/>
                  </a:lnTo>
                  <a:lnTo>
                    <a:pt x="4346" y="18011"/>
                  </a:lnTo>
                  <a:lnTo>
                    <a:pt x="2812" y="19969"/>
                  </a:lnTo>
                  <a:lnTo>
                    <a:pt x="4729" y="21600"/>
                  </a:lnTo>
                  <a:lnTo>
                    <a:pt x="8244" y="21404"/>
                  </a:lnTo>
                  <a:lnTo>
                    <a:pt x="10033" y="19381"/>
                  </a:lnTo>
                  <a:lnTo>
                    <a:pt x="13484" y="17358"/>
                  </a:lnTo>
                  <a:lnTo>
                    <a:pt x="15146" y="15270"/>
                  </a:lnTo>
                  <a:lnTo>
                    <a:pt x="18596" y="13182"/>
                  </a:lnTo>
                  <a:lnTo>
                    <a:pt x="18469" y="11224"/>
                  </a:lnTo>
                  <a:lnTo>
                    <a:pt x="16615" y="11420"/>
                  </a:lnTo>
                  <a:lnTo>
                    <a:pt x="13228" y="13704"/>
                  </a:lnTo>
                  <a:lnTo>
                    <a:pt x="13101" y="11811"/>
                  </a:lnTo>
                  <a:lnTo>
                    <a:pt x="16551" y="9658"/>
                  </a:lnTo>
                  <a:lnTo>
                    <a:pt x="18213" y="7635"/>
                  </a:lnTo>
                  <a:lnTo>
                    <a:pt x="12717" y="8092"/>
                  </a:lnTo>
                  <a:lnTo>
                    <a:pt x="14443" y="6069"/>
                  </a:lnTo>
                  <a:cubicBezTo>
                    <a:pt x="14443" y="6069"/>
                    <a:pt x="17893" y="4046"/>
                    <a:pt x="17893" y="4046"/>
                  </a:cubicBezTo>
                  <a:close/>
                  <a:moveTo>
                    <a:pt x="17893" y="404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0" name="AutoShape 131"/>
            <p:cNvSpPr>
              <a:spLocks/>
            </p:cNvSpPr>
            <p:nvPr/>
          </p:nvSpPr>
          <p:spPr bwMode="auto">
            <a:xfrm>
              <a:off x="4470400" y="2819400"/>
              <a:ext cx="3175" cy="14288"/>
            </a:xfrm>
            <a:custGeom>
              <a:avLst/>
              <a:gdLst/>
              <a:ahLst/>
              <a:cxnLst/>
              <a:rect l="0" t="0" r="r" b="b"/>
              <a:pathLst>
                <a:path w="21600" h="21600">
                  <a:moveTo>
                    <a:pt x="2685" y="6536"/>
                  </a:moveTo>
                  <a:lnTo>
                    <a:pt x="0" y="8562"/>
                  </a:lnTo>
                  <a:lnTo>
                    <a:pt x="8640" y="9804"/>
                  </a:lnTo>
                  <a:lnTo>
                    <a:pt x="14711" y="20306"/>
                  </a:lnTo>
                  <a:lnTo>
                    <a:pt x="21600" y="21600"/>
                  </a:lnTo>
                  <a:lnTo>
                    <a:pt x="17046" y="16851"/>
                  </a:lnTo>
                  <a:lnTo>
                    <a:pt x="19732" y="2332"/>
                  </a:lnTo>
                  <a:lnTo>
                    <a:pt x="14186" y="0"/>
                  </a:lnTo>
                  <a:lnTo>
                    <a:pt x="13427" y="3404"/>
                  </a:lnTo>
                  <a:lnTo>
                    <a:pt x="7589" y="5974"/>
                  </a:lnTo>
                  <a:cubicBezTo>
                    <a:pt x="7589" y="5974"/>
                    <a:pt x="2685" y="6536"/>
                    <a:pt x="2685" y="6536"/>
                  </a:cubicBezTo>
                  <a:close/>
                  <a:moveTo>
                    <a:pt x="2685" y="653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1" name="AutoShape 132"/>
            <p:cNvSpPr>
              <a:spLocks/>
            </p:cNvSpPr>
            <p:nvPr/>
          </p:nvSpPr>
          <p:spPr bwMode="auto">
            <a:xfrm>
              <a:off x="4470400" y="2806700"/>
              <a:ext cx="4763" cy="4763"/>
            </a:xfrm>
            <a:custGeom>
              <a:avLst/>
              <a:gdLst/>
              <a:ahLst/>
              <a:cxnLst/>
              <a:rect l="0" t="0" r="r" b="b"/>
              <a:pathLst>
                <a:path w="21600" h="21600">
                  <a:moveTo>
                    <a:pt x="223" y="7966"/>
                  </a:moveTo>
                  <a:lnTo>
                    <a:pt x="1893" y="9250"/>
                  </a:lnTo>
                  <a:lnTo>
                    <a:pt x="4899" y="9089"/>
                  </a:lnTo>
                  <a:lnTo>
                    <a:pt x="8351" y="10265"/>
                  </a:lnTo>
                  <a:lnTo>
                    <a:pt x="10243" y="14756"/>
                  </a:lnTo>
                  <a:lnTo>
                    <a:pt x="13528" y="15986"/>
                  </a:lnTo>
                  <a:lnTo>
                    <a:pt x="16868" y="18766"/>
                  </a:lnTo>
                  <a:lnTo>
                    <a:pt x="20264" y="21600"/>
                  </a:lnTo>
                  <a:lnTo>
                    <a:pt x="21600" y="19996"/>
                  </a:lnTo>
                  <a:lnTo>
                    <a:pt x="18204" y="15665"/>
                  </a:lnTo>
                  <a:lnTo>
                    <a:pt x="16423" y="12564"/>
                  </a:lnTo>
                  <a:lnTo>
                    <a:pt x="16033" y="9784"/>
                  </a:lnTo>
                  <a:lnTo>
                    <a:pt x="17592" y="8180"/>
                  </a:lnTo>
                  <a:lnTo>
                    <a:pt x="15755" y="6683"/>
                  </a:lnTo>
                  <a:lnTo>
                    <a:pt x="12637" y="5400"/>
                  </a:lnTo>
                  <a:lnTo>
                    <a:pt x="9186" y="2727"/>
                  </a:lnTo>
                  <a:lnTo>
                    <a:pt x="6124" y="2941"/>
                  </a:lnTo>
                  <a:lnTo>
                    <a:pt x="2672" y="0"/>
                  </a:lnTo>
                  <a:lnTo>
                    <a:pt x="1225" y="214"/>
                  </a:lnTo>
                  <a:lnTo>
                    <a:pt x="1225" y="1657"/>
                  </a:lnTo>
                  <a:lnTo>
                    <a:pt x="0" y="6416"/>
                  </a:lnTo>
                  <a:cubicBezTo>
                    <a:pt x="0" y="6416"/>
                    <a:pt x="223" y="7966"/>
                    <a:pt x="223" y="7966"/>
                  </a:cubicBezTo>
                  <a:close/>
                  <a:moveTo>
                    <a:pt x="223" y="796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2" name="AutoShape 133"/>
            <p:cNvSpPr>
              <a:spLocks/>
            </p:cNvSpPr>
            <p:nvPr/>
          </p:nvSpPr>
          <p:spPr bwMode="auto">
            <a:xfrm>
              <a:off x="4483100" y="2844800"/>
              <a:ext cx="3175" cy="4763"/>
            </a:xfrm>
            <a:custGeom>
              <a:avLst/>
              <a:gdLst/>
              <a:ahLst/>
              <a:cxnLst/>
              <a:rect l="0" t="0" r="r" b="b"/>
              <a:pathLst>
                <a:path w="21600" h="21600">
                  <a:moveTo>
                    <a:pt x="4026" y="7290"/>
                  </a:moveTo>
                  <a:lnTo>
                    <a:pt x="6263" y="11826"/>
                  </a:lnTo>
                  <a:lnTo>
                    <a:pt x="8180" y="13230"/>
                  </a:lnTo>
                  <a:lnTo>
                    <a:pt x="10289" y="16146"/>
                  </a:lnTo>
                  <a:lnTo>
                    <a:pt x="12142" y="15876"/>
                  </a:lnTo>
                  <a:lnTo>
                    <a:pt x="13867" y="14310"/>
                  </a:lnTo>
                  <a:lnTo>
                    <a:pt x="15337" y="12744"/>
                  </a:lnTo>
                  <a:lnTo>
                    <a:pt x="15721" y="15714"/>
                  </a:lnTo>
                  <a:lnTo>
                    <a:pt x="17702" y="18792"/>
                  </a:lnTo>
                  <a:lnTo>
                    <a:pt x="19875" y="21600"/>
                  </a:lnTo>
                  <a:lnTo>
                    <a:pt x="21600" y="21600"/>
                  </a:lnTo>
                  <a:lnTo>
                    <a:pt x="21344" y="18576"/>
                  </a:lnTo>
                  <a:lnTo>
                    <a:pt x="19491" y="17118"/>
                  </a:lnTo>
                  <a:lnTo>
                    <a:pt x="19044" y="12528"/>
                  </a:lnTo>
                  <a:lnTo>
                    <a:pt x="17191" y="11070"/>
                  </a:lnTo>
                  <a:lnTo>
                    <a:pt x="16551" y="6588"/>
                  </a:lnTo>
                  <a:lnTo>
                    <a:pt x="14890" y="6642"/>
                  </a:lnTo>
                  <a:lnTo>
                    <a:pt x="13228" y="8370"/>
                  </a:lnTo>
                  <a:lnTo>
                    <a:pt x="9586" y="8640"/>
                  </a:lnTo>
                  <a:lnTo>
                    <a:pt x="9138" y="3996"/>
                  </a:lnTo>
                  <a:lnTo>
                    <a:pt x="1470" y="0"/>
                  </a:lnTo>
                  <a:lnTo>
                    <a:pt x="0" y="1566"/>
                  </a:lnTo>
                  <a:lnTo>
                    <a:pt x="2045" y="4428"/>
                  </a:lnTo>
                  <a:cubicBezTo>
                    <a:pt x="2045" y="4428"/>
                    <a:pt x="4026" y="7290"/>
                    <a:pt x="4026" y="7290"/>
                  </a:cubicBezTo>
                  <a:close/>
                  <a:moveTo>
                    <a:pt x="4026" y="729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3" name="AutoShape 134"/>
            <p:cNvSpPr>
              <a:spLocks/>
            </p:cNvSpPr>
            <p:nvPr/>
          </p:nvSpPr>
          <p:spPr bwMode="auto">
            <a:xfrm>
              <a:off x="4064000" y="2971800"/>
              <a:ext cx="3175" cy="3175"/>
            </a:xfrm>
            <a:custGeom>
              <a:avLst/>
              <a:gdLst/>
              <a:ahLst/>
              <a:cxnLst/>
              <a:rect l="0" t="0" r="r" b="b"/>
              <a:pathLst>
                <a:path w="21600" h="21600">
                  <a:moveTo>
                    <a:pt x="13358" y="12145"/>
                  </a:moveTo>
                  <a:lnTo>
                    <a:pt x="15177" y="16604"/>
                  </a:lnTo>
                  <a:lnTo>
                    <a:pt x="20293" y="20140"/>
                  </a:lnTo>
                  <a:lnTo>
                    <a:pt x="21600" y="17910"/>
                  </a:lnTo>
                  <a:lnTo>
                    <a:pt x="12676" y="1384"/>
                  </a:lnTo>
                  <a:lnTo>
                    <a:pt x="6139" y="0"/>
                  </a:lnTo>
                  <a:lnTo>
                    <a:pt x="1364" y="384"/>
                  </a:lnTo>
                  <a:lnTo>
                    <a:pt x="0" y="2690"/>
                  </a:lnTo>
                  <a:lnTo>
                    <a:pt x="1819" y="6995"/>
                  </a:lnTo>
                  <a:lnTo>
                    <a:pt x="2103" y="15604"/>
                  </a:lnTo>
                  <a:lnTo>
                    <a:pt x="5855" y="21600"/>
                  </a:lnTo>
                  <a:lnTo>
                    <a:pt x="7389" y="21523"/>
                  </a:lnTo>
                  <a:lnTo>
                    <a:pt x="10573" y="19063"/>
                  </a:lnTo>
                  <a:lnTo>
                    <a:pt x="11823" y="14528"/>
                  </a:lnTo>
                  <a:lnTo>
                    <a:pt x="8754" y="17295"/>
                  </a:lnTo>
                  <a:lnTo>
                    <a:pt x="7048" y="15066"/>
                  </a:lnTo>
                  <a:lnTo>
                    <a:pt x="6821" y="8686"/>
                  </a:lnTo>
                  <a:lnTo>
                    <a:pt x="9947" y="8379"/>
                  </a:lnTo>
                  <a:cubicBezTo>
                    <a:pt x="9947" y="8379"/>
                    <a:pt x="13358" y="12145"/>
                    <a:pt x="13358" y="12145"/>
                  </a:cubicBezTo>
                  <a:close/>
                  <a:moveTo>
                    <a:pt x="13358" y="1214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4" name="AutoShape 135"/>
            <p:cNvSpPr>
              <a:spLocks/>
            </p:cNvSpPr>
            <p:nvPr/>
          </p:nvSpPr>
          <p:spPr bwMode="auto">
            <a:xfrm>
              <a:off x="4787900" y="2044700"/>
              <a:ext cx="14288" cy="12700"/>
            </a:xfrm>
            <a:custGeom>
              <a:avLst/>
              <a:gdLst/>
              <a:ahLst/>
              <a:cxnLst/>
              <a:rect l="0" t="0" r="r" b="b"/>
              <a:pathLst>
                <a:path w="21600" h="21600">
                  <a:moveTo>
                    <a:pt x="18563" y="7622"/>
                  </a:moveTo>
                  <a:lnTo>
                    <a:pt x="17986" y="5865"/>
                  </a:lnTo>
                  <a:lnTo>
                    <a:pt x="17918" y="4761"/>
                  </a:lnTo>
                  <a:lnTo>
                    <a:pt x="16951" y="4802"/>
                  </a:lnTo>
                  <a:lnTo>
                    <a:pt x="15067" y="5579"/>
                  </a:lnTo>
                  <a:lnTo>
                    <a:pt x="14134" y="5701"/>
                  </a:lnTo>
                  <a:lnTo>
                    <a:pt x="14015" y="4516"/>
                  </a:lnTo>
                  <a:lnTo>
                    <a:pt x="14440" y="3883"/>
                  </a:lnTo>
                  <a:lnTo>
                    <a:pt x="13778" y="490"/>
                  </a:lnTo>
                  <a:lnTo>
                    <a:pt x="13269" y="0"/>
                  </a:lnTo>
                  <a:lnTo>
                    <a:pt x="12811" y="593"/>
                  </a:lnTo>
                  <a:lnTo>
                    <a:pt x="12590" y="4128"/>
                  </a:lnTo>
                  <a:lnTo>
                    <a:pt x="12064" y="4148"/>
                  </a:lnTo>
                  <a:lnTo>
                    <a:pt x="11572" y="3617"/>
                  </a:lnTo>
                  <a:lnTo>
                    <a:pt x="11351" y="143"/>
                  </a:lnTo>
                  <a:lnTo>
                    <a:pt x="10876" y="225"/>
                  </a:lnTo>
                  <a:lnTo>
                    <a:pt x="9943" y="858"/>
                  </a:lnTo>
                  <a:lnTo>
                    <a:pt x="9587" y="2616"/>
                  </a:lnTo>
                  <a:lnTo>
                    <a:pt x="7703" y="3433"/>
                  </a:lnTo>
                  <a:lnTo>
                    <a:pt x="6770" y="4107"/>
                  </a:lnTo>
                  <a:lnTo>
                    <a:pt x="5990" y="6458"/>
                  </a:lnTo>
                  <a:lnTo>
                    <a:pt x="5158" y="8848"/>
                  </a:lnTo>
                  <a:lnTo>
                    <a:pt x="4853" y="11219"/>
                  </a:lnTo>
                  <a:lnTo>
                    <a:pt x="4463" y="12404"/>
                  </a:lnTo>
                  <a:lnTo>
                    <a:pt x="4581" y="14734"/>
                  </a:lnTo>
                  <a:lnTo>
                    <a:pt x="4157" y="15878"/>
                  </a:lnTo>
                  <a:lnTo>
                    <a:pt x="3784" y="16532"/>
                  </a:lnTo>
                  <a:lnTo>
                    <a:pt x="2749" y="16082"/>
                  </a:lnTo>
                  <a:lnTo>
                    <a:pt x="424" y="17411"/>
                  </a:lnTo>
                  <a:lnTo>
                    <a:pt x="0" y="18085"/>
                  </a:lnTo>
                  <a:lnTo>
                    <a:pt x="560" y="19127"/>
                  </a:lnTo>
                  <a:lnTo>
                    <a:pt x="5548" y="21600"/>
                  </a:lnTo>
                  <a:lnTo>
                    <a:pt x="5922" y="20987"/>
                  </a:lnTo>
                  <a:lnTo>
                    <a:pt x="6431" y="20905"/>
                  </a:lnTo>
                  <a:lnTo>
                    <a:pt x="5786" y="18678"/>
                  </a:lnTo>
                  <a:lnTo>
                    <a:pt x="6210" y="17411"/>
                  </a:lnTo>
                  <a:lnTo>
                    <a:pt x="6668" y="16798"/>
                  </a:lnTo>
                  <a:lnTo>
                    <a:pt x="9977" y="16512"/>
                  </a:lnTo>
                  <a:lnTo>
                    <a:pt x="13269" y="15040"/>
                  </a:lnTo>
                  <a:lnTo>
                    <a:pt x="16052" y="13569"/>
                  </a:lnTo>
                  <a:lnTo>
                    <a:pt x="19309" y="11546"/>
                  </a:lnTo>
                  <a:lnTo>
                    <a:pt x="21125" y="10238"/>
                  </a:lnTo>
                  <a:lnTo>
                    <a:pt x="21600" y="9625"/>
                  </a:lnTo>
                  <a:lnTo>
                    <a:pt x="19615" y="8665"/>
                  </a:lnTo>
                  <a:cubicBezTo>
                    <a:pt x="19615" y="8665"/>
                    <a:pt x="18563" y="7622"/>
                    <a:pt x="18563" y="7622"/>
                  </a:cubicBezTo>
                  <a:close/>
                  <a:moveTo>
                    <a:pt x="18563" y="762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5" name="AutoShape 136"/>
            <p:cNvSpPr>
              <a:spLocks/>
            </p:cNvSpPr>
            <p:nvPr/>
          </p:nvSpPr>
          <p:spPr bwMode="auto">
            <a:xfrm>
              <a:off x="4787900" y="2044700"/>
              <a:ext cx="3175" cy="4763"/>
            </a:xfrm>
            <a:custGeom>
              <a:avLst/>
              <a:gdLst/>
              <a:ahLst/>
              <a:cxnLst/>
              <a:rect l="0" t="0" r="r" b="b"/>
              <a:pathLst>
                <a:path w="21600" h="21600">
                  <a:moveTo>
                    <a:pt x="21600" y="2895"/>
                  </a:moveTo>
                  <a:lnTo>
                    <a:pt x="19569" y="1614"/>
                  </a:lnTo>
                  <a:lnTo>
                    <a:pt x="17402" y="0"/>
                  </a:lnTo>
                  <a:lnTo>
                    <a:pt x="15641" y="223"/>
                  </a:lnTo>
                  <a:lnTo>
                    <a:pt x="5011" y="10355"/>
                  </a:lnTo>
                  <a:lnTo>
                    <a:pt x="0" y="16979"/>
                  </a:lnTo>
                  <a:lnTo>
                    <a:pt x="1828" y="16868"/>
                  </a:lnTo>
                  <a:lnTo>
                    <a:pt x="135" y="18482"/>
                  </a:lnTo>
                  <a:lnTo>
                    <a:pt x="2302" y="21600"/>
                  </a:lnTo>
                  <a:lnTo>
                    <a:pt x="4266" y="21489"/>
                  </a:lnTo>
                  <a:lnTo>
                    <a:pt x="19772" y="4676"/>
                  </a:lnTo>
                  <a:cubicBezTo>
                    <a:pt x="19772" y="4676"/>
                    <a:pt x="21600" y="2895"/>
                    <a:pt x="21600" y="2895"/>
                  </a:cubicBezTo>
                  <a:close/>
                  <a:moveTo>
                    <a:pt x="21600" y="289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6" name="AutoShape 137"/>
            <p:cNvSpPr>
              <a:spLocks/>
            </p:cNvSpPr>
            <p:nvPr/>
          </p:nvSpPr>
          <p:spPr bwMode="auto">
            <a:xfrm>
              <a:off x="4660900" y="2247900"/>
              <a:ext cx="1588" cy="4763"/>
            </a:xfrm>
            <a:custGeom>
              <a:avLst/>
              <a:gdLst/>
              <a:ahLst/>
              <a:cxnLst/>
              <a:rect l="0" t="0" r="r" b="b"/>
              <a:pathLst>
                <a:path w="21600" h="21600">
                  <a:moveTo>
                    <a:pt x="21378" y="1257"/>
                  </a:moveTo>
                  <a:lnTo>
                    <a:pt x="18277" y="1303"/>
                  </a:lnTo>
                  <a:lnTo>
                    <a:pt x="17834" y="0"/>
                  </a:lnTo>
                  <a:lnTo>
                    <a:pt x="14732" y="0"/>
                  </a:lnTo>
                  <a:lnTo>
                    <a:pt x="11963" y="1536"/>
                  </a:lnTo>
                  <a:lnTo>
                    <a:pt x="8862" y="3026"/>
                  </a:lnTo>
                  <a:lnTo>
                    <a:pt x="0" y="4562"/>
                  </a:lnTo>
                  <a:lnTo>
                    <a:pt x="665" y="7122"/>
                  </a:lnTo>
                  <a:lnTo>
                    <a:pt x="3988" y="9776"/>
                  </a:lnTo>
                  <a:lnTo>
                    <a:pt x="4431" y="11079"/>
                  </a:lnTo>
                  <a:lnTo>
                    <a:pt x="7643" y="12150"/>
                  </a:lnTo>
                  <a:lnTo>
                    <a:pt x="7975" y="13593"/>
                  </a:lnTo>
                  <a:lnTo>
                    <a:pt x="6092" y="21600"/>
                  </a:lnTo>
                  <a:lnTo>
                    <a:pt x="8862" y="18807"/>
                  </a:lnTo>
                  <a:lnTo>
                    <a:pt x="11298" y="15967"/>
                  </a:lnTo>
                  <a:lnTo>
                    <a:pt x="11298" y="14757"/>
                  </a:lnTo>
                  <a:lnTo>
                    <a:pt x="13846" y="10800"/>
                  </a:lnTo>
                  <a:lnTo>
                    <a:pt x="16394" y="9310"/>
                  </a:lnTo>
                  <a:lnTo>
                    <a:pt x="19385" y="6471"/>
                  </a:lnTo>
                  <a:lnTo>
                    <a:pt x="18720" y="3957"/>
                  </a:lnTo>
                  <a:lnTo>
                    <a:pt x="21600" y="2560"/>
                  </a:lnTo>
                  <a:cubicBezTo>
                    <a:pt x="21600" y="2560"/>
                    <a:pt x="21378" y="1257"/>
                    <a:pt x="21378" y="1257"/>
                  </a:cubicBezTo>
                  <a:close/>
                  <a:moveTo>
                    <a:pt x="21378" y="125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7" name="AutoShape 138"/>
            <p:cNvSpPr>
              <a:spLocks/>
            </p:cNvSpPr>
            <p:nvPr/>
          </p:nvSpPr>
          <p:spPr bwMode="auto">
            <a:xfrm>
              <a:off x="4762500" y="2044700"/>
              <a:ext cx="4763" cy="12700"/>
            </a:xfrm>
            <a:custGeom>
              <a:avLst/>
              <a:gdLst/>
              <a:ahLst/>
              <a:cxnLst/>
              <a:rect l="0" t="0" r="r" b="b"/>
              <a:pathLst>
                <a:path w="21600" h="21600">
                  <a:moveTo>
                    <a:pt x="13871" y="6833"/>
                  </a:moveTo>
                  <a:lnTo>
                    <a:pt x="11721" y="3682"/>
                  </a:lnTo>
                  <a:lnTo>
                    <a:pt x="11261" y="1006"/>
                  </a:lnTo>
                  <a:lnTo>
                    <a:pt x="8036" y="0"/>
                  </a:lnTo>
                  <a:lnTo>
                    <a:pt x="6552" y="19"/>
                  </a:lnTo>
                  <a:lnTo>
                    <a:pt x="2969" y="3398"/>
                  </a:lnTo>
                  <a:lnTo>
                    <a:pt x="563" y="6093"/>
                  </a:lnTo>
                  <a:lnTo>
                    <a:pt x="0" y="9946"/>
                  </a:lnTo>
                  <a:lnTo>
                    <a:pt x="409" y="12072"/>
                  </a:lnTo>
                  <a:lnTo>
                    <a:pt x="2252" y="13628"/>
                  </a:lnTo>
                  <a:lnTo>
                    <a:pt x="5221" y="14122"/>
                  </a:lnTo>
                  <a:lnTo>
                    <a:pt x="5835" y="17291"/>
                  </a:lnTo>
                  <a:lnTo>
                    <a:pt x="1843" y="18506"/>
                  </a:lnTo>
                  <a:lnTo>
                    <a:pt x="2099" y="19588"/>
                  </a:lnTo>
                  <a:lnTo>
                    <a:pt x="3685" y="20651"/>
                  </a:lnTo>
                  <a:lnTo>
                    <a:pt x="5426" y="21600"/>
                  </a:lnTo>
                  <a:lnTo>
                    <a:pt x="8138" y="20974"/>
                  </a:lnTo>
                  <a:lnTo>
                    <a:pt x="10800" y="19873"/>
                  </a:lnTo>
                  <a:lnTo>
                    <a:pt x="12131" y="19284"/>
                  </a:lnTo>
                  <a:lnTo>
                    <a:pt x="11465" y="16039"/>
                  </a:lnTo>
                  <a:lnTo>
                    <a:pt x="12796" y="14919"/>
                  </a:lnTo>
                  <a:lnTo>
                    <a:pt x="15458" y="14311"/>
                  </a:lnTo>
                  <a:lnTo>
                    <a:pt x="17045" y="14824"/>
                  </a:lnTo>
                  <a:lnTo>
                    <a:pt x="17249" y="15887"/>
                  </a:lnTo>
                  <a:lnTo>
                    <a:pt x="21600" y="15754"/>
                  </a:lnTo>
                  <a:lnTo>
                    <a:pt x="16277" y="11104"/>
                  </a:lnTo>
                  <a:cubicBezTo>
                    <a:pt x="16277" y="11104"/>
                    <a:pt x="13871" y="6833"/>
                    <a:pt x="13871" y="6833"/>
                  </a:cubicBezTo>
                  <a:close/>
                  <a:moveTo>
                    <a:pt x="13871" y="683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8" name="AutoShape 139"/>
            <p:cNvSpPr>
              <a:spLocks/>
            </p:cNvSpPr>
            <p:nvPr/>
          </p:nvSpPr>
          <p:spPr bwMode="auto">
            <a:xfrm>
              <a:off x="4660900" y="2146300"/>
              <a:ext cx="6350" cy="9525"/>
            </a:xfrm>
            <a:custGeom>
              <a:avLst/>
              <a:gdLst/>
              <a:ahLst/>
              <a:cxnLst/>
              <a:rect l="0" t="0" r="r" b="b"/>
              <a:pathLst>
                <a:path w="21600" h="21600">
                  <a:moveTo>
                    <a:pt x="19777" y="8880"/>
                  </a:moveTo>
                  <a:lnTo>
                    <a:pt x="21600" y="6018"/>
                  </a:lnTo>
                  <a:lnTo>
                    <a:pt x="21484" y="5333"/>
                  </a:lnTo>
                  <a:lnTo>
                    <a:pt x="16559" y="734"/>
                  </a:lnTo>
                  <a:lnTo>
                    <a:pt x="16481" y="0"/>
                  </a:lnTo>
                  <a:lnTo>
                    <a:pt x="15395" y="73"/>
                  </a:lnTo>
                  <a:lnTo>
                    <a:pt x="14387" y="807"/>
                  </a:lnTo>
                  <a:lnTo>
                    <a:pt x="11130" y="1688"/>
                  </a:lnTo>
                  <a:lnTo>
                    <a:pt x="7911" y="1859"/>
                  </a:lnTo>
                  <a:lnTo>
                    <a:pt x="4770" y="3400"/>
                  </a:lnTo>
                  <a:lnTo>
                    <a:pt x="2676" y="3425"/>
                  </a:lnTo>
                  <a:lnTo>
                    <a:pt x="1668" y="4990"/>
                  </a:lnTo>
                  <a:lnTo>
                    <a:pt x="737" y="5700"/>
                  </a:lnTo>
                  <a:lnTo>
                    <a:pt x="2443" y="11840"/>
                  </a:lnTo>
                  <a:lnTo>
                    <a:pt x="0" y="18200"/>
                  </a:lnTo>
                  <a:lnTo>
                    <a:pt x="310" y="21013"/>
                  </a:lnTo>
                  <a:lnTo>
                    <a:pt x="1590" y="21600"/>
                  </a:lnTo>
                  <a:lnTo>
                    <a:pt x="2676" y="21576"/>
                  </a:lnTo>
                  <a:lnTo>
                    <a:pt x="6709" y="19301"/>
                  </a:lnTo>
                  <a:lnTo>
                    <a:pt x="7717" y="18493"/>
                  </a:lnTo>
                  <a:lnTo>
                    <a:pt x="12487" y="12720"/>
                  </a:lnTo>
                  <a:lnTo>
                    <a:pt x="13650" y="12671"/>
                  </a:lnTo>
                  <a:lnTo>
                    <a:pt x="13805" y="14041"/>
                  </a:lnTo>
                  <a:lnTo>
                    <a:pt x="15008" y="14628"/>
                  </a:lnTo>
                  <a:lnTo>
                    <a:pt x="14930" y="14017"/>
                  </a:lnTo>
                  <a:lnTo>
                    <a:pt x="17877" y="11766"/>
                  </a:lnTo>
                  <a:cubicBezTo>
                    <a:pt x="17877" y="11766"/>
                    <a:pt x="19777" y="8880"/>
                    <a:pt x="19777" y="8880"/>
                  </a:cubicBezTo>
                  <a:close/>
                  <a:moveTo>
                    <a:pt x="19777" y="888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9" name="AutoShape 140"/>
            <p:cNvSpPr>
              <a:spLocks/>
            </p:cNvSpPr>
            <p:nvPr/>
          </p:nvSpPr>
          <p:spPr bwMode="auto">
            <a:xfrm>
              <a:off x="4660900" y="2247900"/>
              <a:ext cx="1588" cy="4763"/>
            </a:xfrm>
            <a:custGeom>
              <a:avLst/>
              <a:gdLst/>
              <a:ahLst/>
              <a:cxnLst/>
              <a:rect l="0" t="0" r="r" b="b"/>
              <a:pathLst>
                <a:path w="21600" h="21600">
                  <a:moveTo>
                    <a:pt x="21600" y="6585"/>
                  </a:moveTo>
                  <a:lnTo>
                    <a:pt x="20892" y="2394"/>
                  </a:lnTo>
                  <a:lnTo>
                    <a:pt x="18413" y="1048"/>
                  </a:lnTo>
                  <a:lnTo>
                    <a:pt x="10534" y="0"/>
                  </a:lnTo>
                  <a:lnTo>
                    <a:pt x="8410" y="1596"/>
                  </a:lnTo>
                  <a:lnTo>
                    <a:pt x="11066" y="2843"/>
                  </a:lnTo>
                  <a:lnTo>
                    <a:pt x="11154" y="5587"/>
                  </a:lnTo>
                  <a:lnTo>
                    <a:pt x="13898" y="6834"/>
                  </a:lnTo>
                  <a:lnTo>
                    <a:pt x="11774" y="8430"/>
                  </a:lnTo>
                  <a:lnTo>
                    <a:pt x="11951" y="9877"/>
                  </a:lnTo>
                  <a:lnTo>
                    <a:pt x="9649" y="11424"/>
                  </a:lnTo>
                  <a:lnTo>
                    <a:pt x="4869" y="12920"/>
                  </a:lnTo>
                  <a:lnTo>
                    <a:pt x="2567" y="14467"/>
                  </a:lnTo>
                  <a:lnTo>
                    <a:pt x="0" y="14566"/>
                  </a:lnTo>
                  <a:lnTo>
                    <a:pt x="443" y="17509"/>
                  </a:lnTo>
                  <a:lnTo>
                    <a:pt x="3010" y="18856"/>
                  </a:lnTo>
                  <a:lnTo>
                    <a:pt x="3452" y="21600"/>
                  </a:lnTo>
                  <a:lnTo>
                    <a:pt x="6108" y="21450"/>
                  </a:lnTo>
                  <a:lnTo>
                    <a:pt x="8233" y="18507"/>
                  </a:lnTo>
                  <a:lnTo>
                    <a:pt x="10534" y="16961"/>
                  </a:lnTo>
                  <a:lnTo>
                    <a:pt x="14961" y="14067"/>
                  </a:lnTo>
                  <a:lnTo>
                    <a:pt x="14695" y="11174"/>
                  </a:lnTo>
                  <a:lnTo>
                    <a:pt x="19298" y="9578"/>
                  </a:lnTo>
                  <a:cubicBezTo>
                    <a:pt x="19298" y="9578"/>
                    <a:pt x="21600" y="6585"/>
                    <a:pt x="21600" y="6585"/>
                  </a:cubicBezTo>
                  <a:close/>
                  <a:moveTo>
                    <a:pt x="21600" y="658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0" name="AutoShape 141"/>
            <p:cNvSpPr>
              <a:spLocks/>
            </p:cNvSpPr>
            <p:nvPr/>
          </p:nvSpPr>
          <p:spPr bwMode="auto">
            <a:xfrm>
              <a:off x="4660900" y="2082800"/>
              <a:ext cx="85725" cy="60325"/>
            </a:xfrm>
            <a:custGeom>
              <a:avLst/>
              <a:gdLst/>
              <a:ahLst/>
              <a:cxnLst/>
              <a:rect l="0" t="0" r="r" b="b"/>
              <a:pathLst>
                <a:path w="21600" h="21600">
                  <a:moveTo>
                    <a:pt x="21076" y="75"/>
                  </a:moveTo>
                  <a:lnTo>
                    <a:pt x="20906" y="213"/>
                  </a:lnTo>
                  <a:lnTo>
                    <a:pt x="20912" y="345"/>
                  </a:lnTo>
                  <a:lnTo>
                    <a:pt x="21097" y="571"/>
                  </a:lnTo>
                  <a:lnTo>
                    <a:pt x="21103" y="686"/>
                  </a:lnTo>
                  <a:lnTo>
                    <a:pt x="20943" y="832"/>
                  </a:lnTo>
                  <a:lnTo>
                    <a:pt x="20600" y="1005"/>
                  </a:lnTo>
                  <a:lnTo>
                    <a:pt x="20347" y="1151"/>
                  </a:lnTo>
                  <a:lnTo>
                    <a:pt x="20261" y="1297"/>
                  </a:lnTo>
                  <a:lnTo>
                    <a:pt x="20187" y="1426"/>
                  </a:lnTo>
                  <a:lnTo>
                    <a:pt x="20116" y="1682"/>
                  </a:lnTo>
                  <a:lnTo>
                    <a:pt x="20045" y="2196"/>
                  </a:lnTo>
                  <a:lnTo>
                    <a:pt x="19894" y="2461"/>
                  </a:lnTo>
                  <a:lnTo>
                    <a:pt x="19804" y="2470"/>
                  </a:lnTo>
                  <a:lnTo>
                    <a:pt x="19811" y="2594"/>
                  </a:lnTo>
                  <a:lnTo>
                    <a:pt x="19650" y="2745"/>
                  </a:lnTo>
                  <a:lnTo>
                    <a:pt x="19561" y="2886"/>
                  </a:lnTo>
                  <a:lnTo>
                    <a:pt x="19301" y="2913"/>
                  </a:lnTo>
                  <a:lnTo>
                    <a:pt x="19027" y="2816"/>
                  </a:lnTo>
                  <a:lnTo>
                    <a:pt x="18854" y="2709"/>
                  </a:lnTo>
                  <a:lnTo>
                    <a:pt x="18755" y="2585"/>
                  </a:lnTo>
                  <a:lnTo>
                    <a:pt x="18475" y="2129"/>
                  </a:lnTo>
                  <a:lnTo>
                    <a:pt x="18382" y="2129"/>
                  </a:lnTo>
                  <a:lnTo>
                    <a:pt x="18311" y="2391"/>
                  </a:lnTo>
                  <a:lnTo>
                    <a:pt x="18228" y="2523"/>
                  </a:lnTo>
                  <a:lnTo>
                    <a:pt x="18151" y="2523"/>
                  </a:lnTo>
                  <a:lnTo>
                    <a:pt x="17885" y="2687"/>
                  </a:lnTo>
                  <a:lnTo>
                    <a:pt x="17814" y="2948"/>
                  </a:lnTo>
                  <a:lnTo>
                    <a:pt x="17660" y="3219"/>
                  </a:lnTo>
                  <a:lnTo>
                    <a:pt x="17663" y="3334"/>
                  </a:lnTo>
                  <a:lnTo>
                    <a:pt x="17506" y="3608"/>
                  </a:lnTo>
                  <a:lnTo>
                    <a:pt x="17250" y="3763"/>
                  </a:lnTo>
                  <a:lnTo>
                    <a:pt x="17080" y="3918"/>
                  </a:lnTo>
                  <a:lnTo>
                    <a:pt x="16994" y="3918"/>
                  </a:lnTo>
                  <a:lnTo>
                    <a:pt x="17151" y="3657"/>
                  </a:lnTo>
                  <a:lnTo>
                    <a:pt x="17058" y="3546"/>
                  </a:lnTo>
                  <a:lnTo>
                    <a:pt x="16957" y="3294"/>
                  </a:lnTo>
                  <a:lnTo>
                    <a:pt x="16698" y="3325"/>
                  </a:lnTo>
                  <a:lnTo>
                    <a:pt x="16719" y="3829"/>
                  </a:lnTo>
                  <a:lnTo>
                    <a:pt x="16910" y="3927"/>
                  </a:lnTo>
                  <a:lnTo>
                    <a:pt x="16913" y="4055"/>
                  </a:lnTo>
                  <a:lnTo>
                    <a:pt x="16827" y="4060"/>
                  </a:lnTo>
                  <a:lnTo>
                    <a:pt x="16577" y="4219"/>
                  </a:lnTo>
                  <a:lnTo>
                    <a:pt x="16580" y="4347"/>
                  </a:lnTo>
                  <a:lnTo>
                    <a:pt x="16494" y="4480"/>
                  </a:lnTo>
                  <a:lnTo>
                    <a:pt x="16432" y="4737"/>
                  </a:lnTo>
                  <a:lnTo>
                    <a:pt x="16278" y="5255"/>
                  </a:lnTo>
                  <a:lnTo>
                    <a:pt x="16198" y="5392"/>
                  </a:lnTo>
                  <a:lnTo>
                    <a:pt x="16108" y="5401"/>
                  </a:lnTo>
                  <a:lnTo>
                    <a:pt x="15945" y="5534"/>
                  </a:lnTo>
                  <a:lnTo>
                    <a:pt x="15868" y="5808"/>
                  </a:lnTo>
                  <a:lnTo>
                    <a:pt x="15880" y="5932"/>
                  </a:lnTo>
                  <a:lnTo>
                    <a:pt x="15988" y="6300"/>
                  </a:lnTo>
                  <a:lnTo>
                    <a:pt x="16003" y="6548"/>
                  </a:lnTo>
                  <a:lnTo>
                    <a:pt x="15578" y="6844"/>
                  </a:lnTo>
                  <a:lnTo>
                    <a:pt x="15235" y="7013"/>
                  </a:lnTo>
                  <a:lnTo>
                    <a:pt x="14643" y="7331"/>
                  </a:lnTo>
                  <a:lnTo>
                    <a:pt x="14300" y="7491"/>
                  </a:lnTo>
                  <a:lnTo>
                    <a:pt x="14214" y="7500"/>
                  </a:lnTo>
                  <a:lnTo>
                    <a:pt x="14109" y="7265"/>
                  </a:lnTo>
                  <a:lnTo>
                    <a:pt x="14103" y="7137"/>
                  </a:lnTo>
                  <a:lnTo>
                    <a:pt x="14192" y="7132"/>
                  </a:lnTo>
                  <a:lnTo>
                    <a:pt x="14276" y="6995"/>
                  </a:lnTo>
                  <a:lnTo>
                    <a:pt x="14365" y="6982"/>
                  </a:lnTo>
                  <a:lnTo>
                    <a:pt x="14522" y="6716"/>
                  </a:lnTo>
                  <a:lnTo>
                    <a:pt x="14519" y="6592"/>
                  </a:lnTo>
                  <a:lnTo>
                    <a:pt x="14590" y="6450"/>
                  </a:lnTo>
                  <a:lnTo>
                    <a:pt x="14566" y="6074"/>
                  </a:lnTo>
                  <a:lnTo>
                    <a:pt x="14723" y="5676"/>
                  </a:lnTo>
                  <a:lnTo>
                    <a:pt x="14812" y="5547"/>
                  </a:lnTo>
                  <a:lnTo>
                    <a:pt x="14899" y="5534"/>
                  </a:lnTo>
                  <a:lnTo>
                    <a:pt x="15056" y="5392"/>
                  </a:lnTo>
                  <a:lnTo>
                    <a:pt x="15318" y="5246"/>
                  </a:lnTo>
                  <a:lnTo>
                    <a:pt x="15389" y="4981"/>
                  </a:lnTo>
                  <a:lnTo>
                    <a:pt x="15294" y="4870"/>
                  </a:lnTo>
                  <a:lnTo>
                    <a:pt x="15278" y="4613"/>
                  </a:lnTo>
                  <a:lnTo>
                    <a:pt x="15358" y="4480"/>
                  </a:lnTo>
                  <a:lnTo>
                    <a:pt x="15439" y="4223"/>
                  </a:lnTo>
                  <a:lnTo>
                    <a:pt x="15602" y="4069"/>
                  </a:lnTo>
                  <a:lnTo>
                    <a:pt x="15849" y="3803"/>
                  </a:lnTo>
                  <a:lnTo>
                    <a:pt x="16019" y="3657"/>
                  </a:lnTo>
                  <a:lnTo>
                    <a:pt x="16006" y="3404"/>
                  </a:lnTo>
                  <a:lnTo>
                    <a:pt x="15821" y="3294"/>
                  </a:lnTo>
                  <a:lnTo>
                    <a:pt x="15639" y="3316"/>
                  </a:lnTo>
                  <a:lnTo>
                    <a:pt x="15639" y="3201"/>
                  </a:lnTo>
                  <a:lnTo>
                    <a:pt x="15710" y="2931"/>
                  </a:lnTo>
                  <a:lnTo>
                    <a:pt x="15935" y="2156"/>
                  </a:lnTo>
                  <a:lnTo>
                    <a:pt x="16158" y="1377"/>
                  </a:lnTo>
                  <a:lnTo>
                    <a:pt x="16330" y="1359"/>
                  </a:lnTo>
                  <a:lnTo>
                    <a:pt x="16494" y="1222"/>
                  </a:lnTo>
                  <a:lnTo>
                    <a:pt x="16750" y="1054"/>
                  </a:lnTo>
                  <a:lnTo>
                    <a:pt x="16913" y="912"/>
                  </a:lnTo>
                  <a:lnTo>
                    <a:pt x="17000" y="779"/>
                  </a:lnTo>
                  <a:lnTo>
                    <a:pt x="17077" y="646"/>
                  </a:lnTo>
                  <a:lnTo>
                    <a:pt x="17058" y="266"/>
                  </a:lnTo>
                  <a:lnTo>
                    <a:pt x="16796" y="305"/>
                  </a:lnTo>
                  <a:lnTo>
                    <a:pt x="16716" y="438"/>
                  </a:lnTo>
                  <a:lnTo>
                    <a:pt x="16627" y="443"/>
                  </a:lnTo>
                  <a:lnTo>
                    <a:pt x="16370" y="602"/>
                  </a:lnTo>
                  <a:lnTo>
                    <a:pt x="16293" y="730"/>
                  </a:lnTo>
                  <a:lnTo>
                    <a:pt x="16216" y="868"/>
                  </a:lnTo>
                  <a:lnTo>
                    <a:pt x="16050" y="1138"/>
                  </a:lnTo>
                  <a:lnTo>
                    <a:pt x="15979" y="1275"/>
                  </a:lnTo>
                  <a:lnTo>
                    <a:pt x="15892" y="1279"/>
                  </a:lnTo>
                  <a:lnTo>
                    <a:pt x="15565" y="1833"/>
                  </a:lnTo>
                  <a:lnTo>
                    <a:pt x="15494" y="2081"/>
                  </a:lnTo>
                  <a:lnTo>
                    <a:pt x="15497" y="2200"/>
                  </a:lnTo>
                  <a:lnTo>
                    <a:pt x="15105" y="3006"/>
                  </a:lnTo>
                  <a:lnTo>
                    <a:pt x="15028" y="3139"/>
                  </a:lnTo>
                  <a:lnTo>
                    <a:pt x="14967" y="3657"/>
                  </a:lnTo>
                  <a:lnTo>
                    <a:pt x="14893" y="3909"/>
                  </a:lnTo>
                  <a:lnTo>
                    <a:pt x="14581" y="4573"/>
                  </a:lnTo>
                  <a:lnTo>
                    <a:pt x="14421" y="4839"/>
                  </a:lnTo>
                  <a:lnTo>
                    <a:pt x="14266" y="5233"/>
                  </a:lnTo>
                  <a:lnTo>
                    <a:pt x="14029" y="5769"/>
                  </a:lnTo>
                  <a:lnTo>
                    <a:pt x="13782" y="6043"/>
                  </a:lnTo>
                  <a:lnTo>
                    <a:pt x="12011" y="7252"/>
                  </a:lnTo>
                  <a:lnTo>
                    <a:pt x="9450" y="8420"/>
                  </a:lnTo>
                  <a:lnTo>
                    <a:pt x="8845" y="8597"/>
                  </a:lnTo>
                  <a:lnTo>
                    <a:pt x="8765" y="8735"/>
                  </a:lnTo>
                  <a:lnTo>
                    <a:pt x="9031" y="8845"/>
                  </a:lnTo>
                  <a:lnTo>
                    <a:pt x="9040" y="8965"/>
                  </a:lnTo>
                  <a:lnTo>
                    <a:pt x="8963" y="9098"/>
                  </a:lnTo>
                  <a:lnTo>
                    <a:pt x="8799" y="9248"/>
                  </a:lnTo>
                  <a:lnTo>
                    <a:pt x="8534" y="9275"/>
                  </a:lnTo>
                  <a:lnTo>
                    <a:pt x="8429" y="9031"/>
                  </a:lnTo>
                  <a:lnTo>
                    <a:pt x="8509" y="8770"/>
                  </a:lnTo>
                  <a:lnTo>
                    <a:pt x="8324" y="8664"/>
                  </a:lnTo>
                  <a:lnTo>
                    <a:pt x="8244" y="8792"/>
                  </a:lnTo>
                  <a:lnTo>
                    <a:pt x="8077" y="8943"/>
                  </a:lnTo>
                  <a:lnTo>
                    <a:pt x="7988" y="9084"/>
                  </a:lnTo>
                  <a:lnTo>
                    <a:pt x="8006" y="9328"/>
                  </a:lnTo>
                  <a:lnTo>
                    <a:pt x="8194" y="9563"/>
                  </a:lnTo>
                  <a:lnTo>
                    <a:pt x="8293" y="9682"/>
                  </a:lnTo>
                  <a:lnTo>
                    <a:pt x="8296" y="9802"/>
                  </a:lnTo>
                  <a:lnTo>
                    <a:pt x="8213" y="9815"/>
                  </a:lnTo>
                  <a:lnTo>
                    <a:pt x="8046" y="9965"/>
                  </a:lnTo>
                  <a:lnTo>
                    <a:pt x="7713" y="10373"/>
                  </a:lnTo>
                  <a:lnTo>
                    <a:pt x="7642" y="10634"/>
                  </a:lnTo>
                  <a:lnTo>
                    <a:pt x="6865" y="10723"/>
                  </a:lnTo>
                  <a:lnTo>
                    <a:pt x="6683" y="10607"/>
                  </a:lnTo>
                  <a:lnTo>
                    <a:pt x="6584" y="10625"/>
                  </a:lnTo>
                  <a:lnTo>
                    <a:pt x="6337" y="10780"/>
                  </a:lnTo>
                  <a:lnTo>
                    <a:pt x="6171" y="10917"/>
                  </a:lnTo>
                  <a:lnTo>
                    <a:pt x="5998" y="10953"/>
                  </a:lnTo>
                  <a:lnTo>
                    <a:pt x="5618" y="10479"/>
                  </a:lnTo>
                  <a:lnTo>
                    <a:pt x="5529" y="10497"/>
                  </a:lnTo>
                  <a:lnTo>
                    <a:pt x="5455" y="10625"/>
                  </a:lnTo>
                  <a:lnTo>
                    <a:pt x="5575" y="11245"/>
                  </a:lnTo>
                  <a:lnTo>
                    <a:pt x="5677" y="11364"/>
                  </a:lnTo>
                  <a:lnTo>
                    <a:pt x="5763" y="11466"/>
                  </a:lnTo>
                  <a:lnTo>
                    <a:pt x="5683" y="11608"/>
                  </a:lnTo>
                  <a:lnTo>
                    <a:pt x="5609" y="11741"/>
                  </a:lnTo>
                  <a:lnTo>
                    <a:pt x="5427" y="11758"/>
                  </a:lnTo>
                  <a:lnTo>
                    <a:pt x="5433" y="11887"/>
                  </a:lnTo>
                  <a:lnTo>
                    <a:pt x="5541" y="12126"/>
                  </a:lnTo>
                  <a:lnTo>
                    <a:pt x="5449" y="12139"/>
                  </a:lnTo>
                  <a:lnTo>
                    <a:pt x="5270" y="12037"/>
                  </a:lnTo>
                  <a:lnTo>
                    <a:pt x="5171" y="11918"/>
                  </a:lnTo>
                  <a:lnTo>
                    <a:pt x="5257" y="11913"/>
                  </a:lnTo>
                  <a:lnTo>
                    <a:pt x="5220" y="11156"/>
                  </a:lnTo>
                  <a:lnTo>
                    <a:pt x="5134" y="11161"/>
                  </a:lnTo>
                  <a:lnTo>
                    <a:pt x="4952" y="11059"/>
                  </a:lnTo>
                  <a:lnTo>
                    <a:pt x="4520" y="11108"/>
                  </a:lnTo>
                  <a:lnTo>
                    <a:pt x="4526" y="11227"/>
                  </a:lnTo>
                  <a:lnTo>
                    <a:pt x="4640" y="11723"/>
                  </a:lnTo>
                  <a:lnTo>
                    <a:pt x="4841" y="12201"/>
                  </a:lnTo>
                  <a:lnTo>
                    <a:pt x="5023" y="12321"/>
                  </a:lnTo>
                  <a:lnTo>
                    <a:pt x="5035" y="12560"/>
                  </a:lnTo>
                  <a:lnTo>
                    <a:pt x="4943" y="12560"/>
                  </a:lnTo>
                  <a:lnTo>
                    <a:pt x="4757" y="12343"/>
                  </a:lnTo>
                  <a:lnTo>
                    <a:pt x="4674" y="12356"/>
                  </a:lnTo>
                  <a:lnTo>
                    <a:pt x="4594" y="12480"/>
                  </a:lnTo>
                  <a:lnTo>
                    <a:pt x="4693" y="12728"/>
                  </a:lnTo>
                  <a:lnTo>
                    <a:pt x="4606" y="12870"/>
                  </a:lnTo>
                  <a:lnTo>
                    <a:pt x="4526" y="12874"/>
                  </a:lnTo>
                  <a:lnTo>
                    <a:pt x="4338" y="12635"/>
                  </a:lnTo>
                  <a:lnTo>
                    <a:pt x="4307" y="12020"/>
                  </a:lnTo>
                  <a:lnTo>
                    <a:pt x="4221" y="12029"/>
                  </a:lnTo>
                  <a:lnTo>
                    <a:pt x="3705" y="12330"/>
                  </a:lnTo>
                  <a:lnTo>
                    <a:pt x="3372" y="12617"/>
                  </a:lnTo>
                  <a:lnTo>
                    <a:pt x="3215" y="12901"/>
                  </a:lnTo>
                  <a:lnTo>
                    <a:pt x="3070" y="13410"/>
                  </a:lnTo>
                  <a:lnTo>
                    <a:pt x="3196" y="14149"/>
                  </a:lnTo>
                  <a:lnTo>
                    <a:pt x="3209" y="14273"/>
                  </a:lnTo>
                  <a:lnTo>
                    <a:pt x="3116" y="14286"/>
                  </a:lnTo>
                  <a:lnTo>
                    <a:pt x="2570" y="13844"/>
                  </a:lnTo>
                  <a:lnTo>
                    <a:pt x="2484" y="13857"/>
                  </a:lnTo>
                  <a:lnTo>
                    <a:pt x="2493" y="13972"/>
                  </a:lnTo>
                  <a:lnTo>
                    <a:pt x="2336" y="14375"/>
                  </a:lnTo>
                  <a:lnTo>
                    <a:pt x="2336" y="14499"/>
                  </a:lnTo>
                  <a:lnTo>
                    <a:pt x="2428" y="14610"/>
                  </a:lnTo>
                  <a:lnTo>
                    <a:pt x="2687" y="14468"/>
                  </a:lnTo>
                  <a:lnTo>
                    <a:pt x="2780" y="14570"/>
                  </a:lnTo>
                  <a:lnTo>
                    <a:pt x="2780" y="14694"/>
                  </a:lnTo>
                  <a:lnTo>
                    <a:pt x="2888" y="14928"/>
                  </a:lnTo>
                  <a:lnTo>
                    <a:pt x="2900" y="15185"/>
                  </a:lnTo>
                  <a:lnTo>
                    <a:pt x="2823" y="15322"/>
                  </a:lnTo>
                  <a:lnTo>
                    <a:pt x="2740" y="15331"/>
                  </a:lnTo>
                  <a:lnTo>
                    <a:pt x="2369" y="14990"/>
                  </a:lnTo>
                  <a:lnTo>
                    <a:pt x="2191" y="15017"/>
                  </a:lnTo>
                  <a:lnTo>
                    <a:pt x="2413" y="15743"/>
                  </a:lnTo>
                  <a:lnTo>
                    <a:pt x="2336" y="15880"/>
                  </a:lnTo>
                  <a:lnTo>
                    <a:pt x="2243" y="16022"/>
                  </a:lnTo>
                  <a:lnTo>
                    <a:pt x="2150" y="15898"/>
                  </a:lnTo>
                  <a:lnTo>
                    <a:pt x="1802" y="15814"/>
                  </a:lnTo>
                  <a:lnTo>
                    <a:pt x="1620" y="15840"/>
                  </a:lnTo>
                  <a:lnTo>
                    <a:pt x="1543" y="15973"/>
                  </a:lnTo>
                  <a:lnTo>
                    <a:pt x="1280" y="16004"/>
                  </a:lnTo>
                  <a:lnTo>
                    <a:pt x="1123" y="16270"/>
                  </a:lnTo>
                  <a:lnTo>
                    <a:pt x="1135" y="16513"/>
                  </a:lnTo>
                  <a:lnTo>
                    <a:pt x="802" y="16805"/>
                  </a:lnTo>
                  <a:lnTo>
                    <a:pt x="710" y="16814"/>
                  </a:lnTo>
                  <a:lnTo>
                    <a:pt x="639" y="17071"/>
                  </a:lnTo>
                  <a:lnTo>
                    <a:pt x="491" y="17474"/>
                  </a:lnTo>
                  <a:lnTo>
                    <a:pt x="460" y="18479"/>
                  </a:lnTo>
                  <a:lnTo>
                    <a:pt x="373" y="18616"/>
                  </a:lnTo>
                  <a:lnTo>
                    <a:pt x="309" y="18997"/>
                  </a:lnTo>
                  <a:lnTo>
                    <a:pt x="80" y="19524"/>
                  </a:lnTo>
                  <a:lnTo>
                    <a:pt x="0" y="19665"/>
                  </a:lnTo>
                  <a:lnTo>
                    <a:pt x="12" y="20161"/>
                  </a:lnTo>
                  <a:lnTo>
                    <a:pt x="148" y="20901"/>
                  </a:lnTo>
                  <a:lnTo>
                    <a:pt x="429" y="21250"/>
                  </a:lnTo>
                  <a:lnTo>
                    <a:pt x="531" y="21480"/>
                  </a:lnTo>
                  <a:lnTo>
                    <a:pt x="617" y="21476"/>
                  </a:lnTo>
                  <a:lnTo>
                    <a:pt x="716" y="21600"/>
                  </a:lnTo>
                  <a:lnTo>
                    <a:pt x="882" y="21449"/>
                  </a:lnTo>
                  <a:lnTo>
                    <a:pt x="1222" y="21281"/>
                  </a:lnTo>
                  <a:lnTo>
                    <a:pt x="1398" y="21144"/>
                  </a:lnTo>
                  <a:lnTo>
                    <a:pt x="1472" y="20998"/>
                  </a:lnTo>
                  <a:lnTo>
                    <a:pt x="1543" y="20750"/>
                  </a:lnTo>
                  <a:lnTo>
                    <a:pt x="1527" y="20493"/>
                  </a:lnTo>
                  <a:lnTo>
                    <a:pt x="1607" y="20356"/>
                  </a:lnTo>
                  <a:lnTo>
                    <a:pt x="1691" y="20347"/>
                  </a:lnTo>
                  <a:lnTo>
                    <a:pt x="1777" y="20205"/>
                  </a:lnTo>
                  <a:lnTo>
                    <a:pt x="1765" y="20090"/>
                  </a:lnTo>
                  <a:lnTo>
                    <a:pt x="1675" y="19975"/>
                  </a:lnTo>
                  <a:lnTo>
                    <a:pt x="1416" y="20130"/>
                  </a:lnTo>
                  <a:lnTo>
                    <a:pt x="1330" y="20020"/>
                  </a:lnTo>
                  <a:lnTo>
                    <a:pt x="2073" y="19170"/>
                  </a:lnTo>
                  <a:lnTo>
                    <a:pt x="3039" y="19196"/>
                  </a:lnTo>
                  <a:lnTo>
                    <a:pt x="3147" y="19679"/>
                  </a:lnTo>
                  <a:lnTo>
                    <a:pt x="2980" y="19829"/>
                  </a:lnTo>
                  <a:lnTo>
                    <a:pt x="2635" y="19993"/>
                  </a:lnTo>
                  <a:lnTo>
                    <a:pt x="2481" y="20259"/>
                  </a:lnTo>
                  <a:lnTo>
                    <a:pt x="2493" y="20396"/>
                  </a:lnTo>
                  <a:lnTo>
                    <a:pt x="2326" y="20657"/>
                  </a:lnTo>
                  <a:lnTo>
                    <a:pt x="2342" y="20901"/>
                  </a:lnTo>
                  <a:lnTo>
                    <a:pt x="2595" y="20754"/>
                  </a:lnTo>
                  <a:lnTo>
                    <a:pt x="2755" y="20608"/>
                  </a:lnTo>
                  <a:lnTo>
                    <a:pt x="3332" y="19909"/>
                  </a:lnTo>
                  <a:lnTo>
                    <a:pt x="3428" y="20028"/>
                  </a:lnTo>
                  <a:lnTo>
                    <a:pt x="4029" y="19829"/>
                  </a:lnTo>
                  <a:lnTo>
                    <a:pt x="4551" y="19652"/>
                  </a:lnTo>
                  <a:lnTo>
                    <a:pt x="4973" y="19475"/>
                  </a:lnTo>
                  <a:lnTo>
                    <a:pt x="5233" y="19324"/>
                  </a:lnTo>
                  <a:lnTo>
                    <a:pt x="5220" y="19196"/>
                  </a:lnTo>
                  <a:lnTo>
                    <a:pt x="5310" y="19178"/>
                  </a:lnTo>
                  <a:lnTo>
                    <a:pt x="5294" y="18944"/>
                  </a:lnTo>
                  <a:lnTo>
                    <a:pt x="5122" y="18957"/>
                  </a:lnTo>
                  <a:lnTo>
                    <a:pt x="4622" y="19262"/>
                  </a:lnTo>
                  <a:lnTo>
                    <a:pt x="4184" y="19444"/>
                  </a:lnTo>
                  <a:lnTo>
                    <a:pt x="3835" y="19475"/>
                  </a:lnTo>
                  <a:lnTo>
                    <a:pt x="3739" y="19360"/>
                  </a:lnTo>
                  <a:lnTo>
                    <a:pt x="3816" y="19223"/>
                  </a:lnTo>
                  <a:lnTo>
                    <a:pt x="3897" y="18961"/>
                  </a:lnTo>
                  <a:lnTo>
                    <a:pt x="4066" y="18811"/>
                  </a:lnTo>
                  <a:lnTo>
                    <a:pt x="4412" y="18789"/>
                  </a:lnTo>
                  <a:lnTo>
                    <a:pt x="4915" y="18355"/>
                  </a:lnTo>
                  <a:lnTo>
                    <a:pt x="5168" y="18072"/>
                  </a:lnTo>
                  <a:lnTo>
                    <a:pt x="5155" y="17948"/>
                  </a:lnTo>
                  <a:lnTo>
                    <a:pt x="5236" y="17810"/>
                  </a:lnTo>
                  <a:lnTo>
                    <a:pt x="5316" y="17673"/>
                  </a:lnTo>
                  <a:lnTo>
                    <a:pt x="5918" y="17492"/>
                  </a:lnTo>
                  <a:lnTo>
                    <a:pt x="6420" y="17168"/>
                  </a:lnTo>
                  <a:lnTo>
                    <a:pt x="6933" y="16863"/>
                  </a:lnTo>
                  <a:lnTo>
                    <a:pt x="7176" y="16597"/>
                  </a:lnTo>
                  <a:lnTo>
                    <a:pt x="7337" y="16199"/>
                  </a:lnTo>
                  <a:lnTo>
                    <a:pt x="7664" y="15916"/>
                  </a:lnTo>
                  <a:lnTo>
                    <a:pt x="7911" y="15504"/>
                  </a:lnTo>
                  <a:lnTo>
                    <a:pt x="8167" y="15344"/>
                  </a:lnTo>
                  <a:lnTo>
                    <a:pt x="8336" y="15212"/>
                  </a:lnTo>
                  <a:lnTo>
                    <a:pt x="8407" y="14942"/>
                  </a:lnTo>
                  <a:lnTo>
                    <a:pt x="8475" y="14561"/>
                  </a:lnTo>
                  <a:lnTo>
                    <a:pt x="8555" y="14552"/>
                  </a:lnTo>
                  <a:lnTo>
                    <a:pt x="9003" y="14627"/>
                  </a:lnTo>
                  <a:lnTo>
                    <a:pt x="9435" y="14579"/>
                  </a:lnTo>
                  <a:lnTo>
                    <a:pt x="9515" y="14450"/>
                  </a:lnTo>
                  <a:lnTo>
                    <a:pt x="9496" y="14065"/>
                  </a:lnTo>
                  <a:lnTo>
                    <a:pt x="9404" y="14069"/>
                  </a:lnTo>
                  <a:lnTo>
                    <a:pt x="9308" y="13963"/>
                  </a:lnTo>
                  <a:lnTo>
                    <a:pt x="9222" y="13844"/>
                  </a:lnTo>
                  <a:lnTo>
                    <a:pt x="9302" y="13711"/>
                  </a:lnTo>
                  <a:lnTo>
                    <a:pt x="9571" y="13799"/>
                  </a:lnTo>
                  <a:lnTo>
                    <a:pt x="9925" y="13888"/>
                  </a:lnTo>
                  <a:lnTo>
                    <a:pt x="10191" y="13870"/>
                  </a:lnTo>
                  <a:lnTo>
                    <a:pt x="10252" y="13600"/>
                  </a:lnTo>
                  <a:lnTo>
                    <a:pt x="10428" y="13591"/>
                  </a:lnTo>
                  <a:lnTo>
                    <a:pt x="10589" y="13321"/>
                  </a:lnTo>
                  <a:lnTo>
                    <a:pt x="10657" y="12936"/>
                  </a:lnTo>
                  <a:lnTo>
                    <a:pt x="10919" y="12905"/>
                  </a:lnTo>
                  <a:lnTo>
                    <a:pt x="11258" y="12741"/>
                  </a:lnTo>
                  <a:lnTo>
                    <a:pt x="11517" y="12706"/>
                  </a:lnTo>
                  <a:lnTo>
                    <a:pt x="11601" y="12577"/>
                  </a:lnTo>
                  <a:lnTo>
                    <a:pt x="11585" y="12197"/>
                  </a:lnTo>
                  <a:lnTo>
                    <a:pt x="11669" y="12183"/>
                  </a:lnTo>
                  <a:lnTo>
                    <a:pt x="11659" y="12064"/>
                  </a:lnTo>
                  <a:lnTo>
                    <a:pt x="11915" y="11913"/>
                  </a:lnTo>
                  <a:lnTo>
                    <a:pt x="11992" y="11772"/>
                  </a:lnTo>
                  <a:lnTo>
                    <a:pt x="12091" y="11900"/>
                  </a:lnTo>
                  <a:lnTo>
                    <a:pt x="12187" y="12002"/>
                  </a:lnTo>
                  <a:lnTo>
                    <a:pt x="12202" y="12254"/>
                  </a:lnTo>
                  <a:lnTo>
                    <a:pt x="12286" y="12241"/>
                  </a:lnTo>
                  <a:lnTo>
                    <a:pt x="12539" y="11962"/>
                  </a:lnTo>
                  <a:lnTo>
                    <a:pt x="12619" y="11816"/>
                  </a:lnTo>
                  <a:lnTo>
                    <a:pt x="12684" y="11573"/>
                  </a:lnTo>
                  <a:lnTo>
                    <a:pt x="12853" y="11422"/>
                  </a:lnTo>
                  <a:lnTo>
                    <a:pt x="12847" y="11307"/>
                  </a:lnTo>
                  <a:lnTo>
                    <a:pt x="12576" y="11068"/>
                  </a:lnTo>
                  <a:lnTo>
                    <a:pt x="12563" y="10957"/>
                  </a:lnTo>
                  <a:lnTo>
                    <a:pt x="12742" y="10931"/>
                  </a:lnTo>
                  <a:lnTo>
                    <a:pt x="12915" y="11037"/>
                  </a:lnTo>
                  <a:lnTo>
                    <a:pt x="13011" y="11028"/>
                  </a:lnTo>
                  <a:lnTo>
                    <a:pt x="13177" y="10882"/>
                  </a:lnTo>
                  <a:lnTo>
                    <a:pt x="13341" y="10731"/>
                  </a:lnTo>
                  <a:lnTo>
                    <a:pt x="13424" y="10727"/>
                  </a:lnTo>
                  <a:lnTo>
                    <a:pt x="13412" y="10479"/>
                  </a:lnTo>
                  <a:lnTo>
                    <a:pt x="13492" y="10222"/>
                  </a:lnTo>
                  <a:lnTo>
                    <a:pt x="13473" y="9974"/>
                  </a:lnTo>
                  <a:lnTo>
                    <a:pt x="13560" y="9965"/>
                  </a:lnTo>
                  <a:lnTo>
                    <a:pt x="13655" y="10085"/>
                  </a:lnTo>
                  <a:lnTo>
                    <a:pt x="13834" y="10178"/>
                  </a:lnTo>
                  <a:lnTo>
                    <a:pt x="13921" y="10169"/>
                  </a:lnTo>
                  <a:lnTo>
                    <a:pt x="14010" y="10036"/>
                  </a:lnTo>
                  <a:lnTo>
                    <a:pt x="14072" y="9784"/>
                  </a:lnTo>
                  <a:lnTo>
                    <a:pt x="14155" y="9642"/>
                  </a:lnTo>
                  <a:lnTo>
                    <a:pt x="14421" y="9602"/>
                  </a:lnTo>
                  <a:lnTo>
                    <a:pt x="14510" y="9726"/>
                  </a:lnTo>
                  <a:lnTo>
                    <a:pt x="14519" y="9859"/>
                  </a:lnTo>
                  <a:lnTo>
                    <a:pt x="14430" y="9864"/>
                  </a:lnTo>
                  <a:lnTo>
                    <a:pt x="14266" y="10014"/>
                  </a:lnTo>
                  <a:lnTo>
                    <a:pt x="13612" y="10966"/>
                  </a:lnTo>
                  <a:lnTo>
                    <a:pt x="13541" y="11099"/>
                  </a:lnTo>
                  <a:lnTo>
                    <a:pt x="13615" y="11090"/>
                  </a:lnTo>
                  <a:lnTo>
                    <a:pt x="14112" y="10523"/>
                  </a:lnTo>
                  <a:lnTo>
                    <a:pt x="14451" y="10236"/>
                  </a:lnTo>
                  <a:lnTo>
                    <a:pt x="14778" y="9833"/>
                  </a:lnTo>
                  <a:lnTo>
                    <a:pt x="15112" y="9536"/>
                  </a:lnTo>
                  <a:lnTo>
                    <a:pt x="15525" y="8992"/>
                  </a:lnTo>
                  <a:lnTo>
                    <a:pt x="15766" y="8713"/>
                  </a:lnTo>
                  <a:lnTo>
                    <a:pt x="15929" y="8567"/>
                  </a:lnTo>
                  <a:lnTo>
                    <a:pt x="16019" y="8420"/>
                  </a:lnTo>
                  <a:lnTo>
                    <a:pt x="16016" y="8305"/>
                  </a:lnTo>
                  <a:lnTo>
                    <a:pt x="15911" y="8190"/>
                  </a:lnTo>
                  <a:lnTo>
                    <a:pt x="15815" y="7947"/>
                  </a:lnTo>
                  <a:lnTo>
                    <a:pt x="15710" y="7712"/>
                  </a:lnTo>
                  <a:lnTo>
                    <a:pt x="15704" y="7455"/>
                  </a:lnTo>
                  <a:lnTo>
                    <a:pt x="15778" y="7331"/>
                  </a:lnTo>
                  <a:lnTo>
                    <a:pt x="15954" y="7309"/>
                  </a:lnTo>
                  <a:lnTo>
                    <a:pt x="16207" y="7150"/>
                  </a:lnTo>
                  <a:lnTo>
                    <a:pt x="16303" y="7261"/>
                  </a:lnTo>
                  <a:lnTo>
                    <a:pt x="16389" y="7252"/>
                  </a:lnTo>
                  <a:lnTo>
                    <a:pt x="16404" y="7389"/>
                  </a:lnTo>
                  <a:lnTo>
                    <a:pt x="16309" y="7513"/>
                  </a:lnTo>
                  <a:lnTo>
                    <a:pt x="16238" y="7650"/>
                  </a:lnTo>
                  <a:lnTo>
                    <a:pt x="16164" y="7911"/>
                  </a:lnTo>
                  <a:lnTo>
                    <a:pt x="16173" y="8031"/>
                  </a:lnTo>
                  <a:lnTo>
                    <a:pt x="16253" y="8022"/>
                  </a:lnTo>
                  <a:lnTo>
                    <a:pt x="16426" y="7885"/>
                  </a:lnTo>
                  <a:lnTo>
                    <a:pt x="16586" y="7615"/>
                  </a:lnTo>
                  <a:lnTo>
                    <a:pt x="16839" y="7455"/>
                  </a:lnTo>
                  <a:lnTo>
                    <a:pt x="17241" y="6787"/>
                  </a:lnTo>
                  <a:lnTo>
                    <a:pt x="17725" y="6105"/>
                  </a:lnTo>
                  <a:lnTo>
                    <a:pt x="17814" y="5968"/>
                  </a:lnTo>
                  <a:lnTo>
                    <a:pt x="17975" y="5822"/>
                  </a:lnTo>
                  <a:lnTo>
                    <a:pt x="18293" y="5273"/>
                  </a:lnTo>
                  <a:lnTo>
                    <a:pt x="18777" y="4476"/>
                  </a:lnTo>
                  <a:lnTo>
                    <a:pt x="19184" y="3918"/>
                  </a:lnTo>
                  <a:lnTo>
                    <a:pt x="19598" y="3493"/>
                  </a:lnTo>
                  <a:lnTo>
                    <a:pt x="19925" y="3090"/>
                  </a:lnTo>
                  <a:lnTo>
                    <a:pt x="20499" y="2271"/>
                  </a:lnTo>
                  <a:lnTo>
                    <a:pt x="20826" y="1859"/>
                  </a:lnTo>
                  <a:lnTo>
                    <a:pt x="21143" y="1443"/>
                  </a:lnTo>
                  <a:lnTo>
                    <a:pt x="21461" y="779"/>
                  </a:lnTo>
                  <a:lnTo>
                    <a:pt x="21529" y="514"/>
                  </a:lnTo>
                  <a:lnTo>
                    <a:pt x="21600" y="128"/>
                  </a:lnTo>
                  <a:lnTo>
                    <a:pt x="21597" y="0"/>
                  </a:lnTo>
                  <a:cubicBezTo>
                    <a:pt x="21597" y="0"/>
                    <a:pt x="21076" y="75"/>
                    <a:pt x="21076" y="75"/>
                  </a:cubicBezTo>
                  <a:close/>
                  <a:moveTo>
                    <a:pt x="21076" y="7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1" name="AutoShape 142"/>
            <p:cNvSpPr>
              <a:spLocks/>
            </p:cNvSpPr>
            <p:nvPr/>
          </p:nvSpPr>
          <p:spPr bwMode="auto">
            <a:xfrm>
              <a:off x="4762500" y="2044700"/>
              <a:ext cx="1588" cy="6350"/>
            </a:xfrm>
            <a:custGeom>
              <a:avLst/>
              <a:gdLst/>
              <a:ahLst/>
              <a:cxnLst/>
              <a:rect l="0" t="0" r="r" b="b"/>
              <a:pathLst>
                <a:path w="21600" h="21600">
                  <a:moveTo>
                    <a:pt x="12418" y="6330"/>
                  </a:moveTo>
                  <a:lnTo>
                    <a:pt x="9007" y="2072"/>
                  </a:lnTo>
                  <a:lnTo>
                    <a:pt x="6471" y="0"/>
                  </a:lnTo>
                  <a:lnTo>
                    <a:pt x="4023" y="1189"/>
                  </a:lnTo>
                  <a:lnTo>
                    <a:pt x="2361" y="5563"/>
                  </a:lnTo>
                  <a:lnTo>
                    <a:pt x="0" y="6791"/>
                  </a:lnTo>
                  <a:lnTo>
                    <a:pt x="2361" y="6714"/>
                  </a:lnTo>
                  <a:lnTo>
                    <a:pt x="8657" y="13083"/>
                  </a:lnTo>
                  <a:lnTo>
                    <a:pt x="9707" y="18377"/>
                  </a:lnTo>
                  <a:lnTo>
                    <a:pt x="12418" y="20449"/>
                  </a:lnTo>
                  <a:lnTo>
                    <a:pt x="12418" y="21600"/>
                  </a:lnTo>
                  <a:lnTo>
                    <a:pt x="15041" y="20372"/>
                  </a:lnTo>
                  <a:lnTo>
                    <a:pt x="14342" y="18185"/>
                  </a:lnTo>
                  <a:lnTo>
                    <a:pt x="19414" y="18032"/>
                  </a:lnTo>
                  <a:lnTo>
                    <a:pt x="19239" y="16958"/>
                  </a:lnTo>
                  <a:lnTo>
                    <a:pt x="21600" y="15845"/>
                  </a:lnTo>
                  <a:cubicBezTo>
                    <a:pt x="21600" y="15845"/>
                    <a:pt x="12418" y="6330"/>
                    <a:pt x="12418" y="6330"/>
                  </a:cubicBezTo>
                  <a:close/>
                  <a:moveTo>
                    <a:pt x="12418" y="633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2" name="AutoShape 143"/>
            <p:cNvSpPr>
              <a:spLocks/>
            </p:cNvSpPr>
            <p:nvPr/>
          </p:nvSpPr>
          <p:spPr bwMode="auto">
            <a:xfrm>
              <a:off x="4762500" y="2070100"/>
              <a:ext cx="3175" cy="4763"/>
            </a:xfrm>
            <a:custGeom>
              <a:avLst/>
              <a:gdLst/>
              <a:ahLst/>
              <a:cxnLst/>
              <a:rect l="0" t="0" r="r" b="b"/>
              <a:pathLst>
                <a:path w="21600" h="21600">
                  <a:moveTo>
                    <a:pt x="15778" y="6409"/>
                  </a:moveTo>
                  <a:lnTo>
                    <a:pt x="12825" y="2421"/>
                  </a:lnTo>
                  <a:lnTo>
                    <a:pt x="7763" y="1329"/>
                  </a:lnTo>
                  <a:lnTo>
                    <a:pt x="5147" y="0"/>
                  </a:lnTo>
                  <a:lnTo>
                    <a:pt x="2784" y="47"/>
                  </a:lnTo>
                  <a:lnTo>
                    <a:pt x="3797" y="6789"/>
                  </a:lnTo>
                  <a:lnTo>
                    <a:pt x="9197" y="10634"/>
                  </a:lnTo>
                  <a:lnTo>
                    <a:pt x="6750" y="12058"/>
                  </a:lnTo>
                  <a:lnTo>
                    <a:pt x="2025" y="11014"/>
                  </a:lnTo>
                  <a:lnTo>
                    <a:pt x="2109" y="12295"/>
                  </a:lnTo>
                  <a:lnTo>
                    <a:pt x="0" y="13767"/>
                  </a:lnTo>
                  <a:lnTo>
                    <a:pt x="844" y="18989"/>
                  </a:lnTo>
                  <a:lnTo>
                    <a:pt x="5822" y="21600"/>
                  </a:lnTo>
                  <a:lnTo>
                    <a:pt x="8269" y="21458"/>
                  </a:lnTo>
                  <a:lnTo>
                    <a:pt x="17466" y="18324"/>
                  </a:lnTo>
                  <a:lnTo>
                    <a:pt x="21600" y="14194"/>
                  </a:lnTo>
                  <a:lnTo>
                    <a:pt x="21347" y="12865"/>
                  </a:lnTo>
                  <a:cubicBezTo>
                    <a:pt x="21347" y="12865"/>
                    <a:pt x="15778" y="6409"/>
                    <a:pt x="15778" y="6409"/>
                  </a:cubicBezTo>
                  <a:close/>
                  <a:moveTo>
                    <a:pt x="15778" y="640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3" name="AutoShape 144"/>
            <p:cNvSpPr>
              <a:spLocks/>
            </p:cNvSpPr>
            <p:nvPr/>
          </p:nvSpPr>
          <p:spPr bwMode="auto">
            <a:xfrm>
              <a:off x="4610100" y="3060700"/>
              <a:ext cx="3175" cy="25400"/>
            </a:xfrm>
            <a:custGeom>
              <a:avLst/>
              <a:gdLst/>
              <a:ahLst/>
              <a:cxnLst/>
              <a:rect l="0" t="0" r="r" b="b"/>
              <a:pathLst>
                <a:path w="21600" h="21600">
                  <a:moveTo>
                    <a:pt x="12865" y="17862"/>
                  </a:moveTo>
                  <a:lnTo>
                    <a:pt x="14294" y="20170"/>
                  </a:lnTo>
                  <a:lnTo>
                    <a:pt x="17232" y="21314"/>
                  </a:lnTo>
                  <a:lnTo>
                    <a:pt x="17471" y="21600"/>
                  </a:lnTo>
                  <a:lnTo>
                    <a:pt x="19774" y="21590"/>
                  </a:lnTo>
                  <a:lnTo>
                    <a:pt x="21600" y="21283"/>
                  </a:lnTo>
                  <a:lnTo>
                    <a:pt x="21521" y="20967"/>
                  </a:lnTo>
                  <a:lnTo>
                    <a:pt x="12865" y="10356"/>
                  </a:lnTo>
                  <a:lnTo>
                    <a:pt x="10244" y="10070"/>
                  </a:lnTo>
                  <a:lnTo>
                    <a:pt x="8259" y="2860"/>
                  </a:lnTo>
                  <a:lnTo>
                    <a:pt x="4368" y="276"/>
                  </a:lnTo>
                  <a:lnTo>
                    <a:pt x="1985" y="0"/>
                  </a:lnTo>
                  <a:lnTo>
                    <a:pt x="0" y="337"/>
                  </a:lnTo>
                  <a:lnTo>
                    <a:pt x="6353" y="10723"/>
                  </a:lnTo>
                  <a:cubicBezTo>
                    <a:pt x="6353" y="10723"/>
                    <a:pt x="12865" y="17862"/>
                    <a:pt x="12865" y="17862"/>
                  </a:cubicBezTo>
                  <a:close/>
                  <a:moveTo>
                    <a:pt x="12865" y="1786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4" name="AutoShape 145"/>
            <p:cNvSpPr>
              <a:spLocks/>
            </p:cNvSpPr>
            <p:nvPr/>
          </p:nvSpPr>
          <p:spPr bwMode="auto">
            <a:xfrm>
              <a:off x="4762500" y="2044700"/>
              <a:ext cx="3175" cy="4763"/>
            </a:xfrm>
            <a:custGeom>
              <a:avLst/>
              <a:gdLst/>
              <a:ahLst/>
              <a:cxnLst/>
              <a:rect l="0" t="0" r="r" b="b"/>
              <a:pathLst>
                <a:path w="21600" h="21600">
                  <a:moveTo>
                    <a:pt x="2690" y="9569"/>
                  </a:moveTo>
                  <a:lnTo>
                    <a:pt x="9537" y="9345"/>
                  </a:lnTo>
                  <a:lnTo>
                    <a:pt x="9781" y="12367"/>
                  </a:lnTo>
                  <a:lnTo>
                    <a:pt x="13042" y="20201"/>
                  </a:lnTo>
                  <a:lnTo>
                    <a:pt x="17769" y="21600"/>
                  </a:lnTo>
                  <a:lnTo>
                    <a:pt x="17525" y="19977"/>
                  </a:lnTo>
                  <a:lnTo>
                    <a:pt x="21600" y="13430"/>
                  </a:lnTo>
                  <a:lnTo>
                    <a:pt x="21111" y="10352"/>
                  </a:lnTo>
                  <a:lnTo>
                    <a:pt x="18747" y="8730"/>
                  </a:lnTo>
                  <a:lnTo>
                    <a:pt x="13531" y="4309"/>
                  </a:lnTo>
                  <a:lnTo>
                    <a:pt x="6113" y="0"/>
                  </a:lnTo>
                  <a:lnTo>
                    <a:pt x="1549" y="336"/>
                  </a:lnTo>
                  <a:lnTo>
                    <a:pt x="1712" y="1791"/>
                  </a:lnTo>
                  <a:lnTo>
                    <a:pt x="0" y="6659"/>
                  </a:lnTo>
                  <a:cubicBezTo>
                    <a:pt x="0" y="6659"/>
                    <a:pt x="2690" y="9569"/>
                    <a:pt x="2690" y="9569"/>
                  </a:cubicBezTo>
                  <a:close/>
                  <a:moveTo>
                    <a:pt x="2690" y="956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5" name="AutoShape 146"/>
            <p:cNvSpPr>
              <a:spLocks/>
            </p:cNvSpPr>
            <p:nvPr/>
          </p:nvSpPr>
          <p:spPr bwMode="auto">
            <a:xfrm>
              <a:off x="4622800" y="2311400"/>
              <a:ext cx="3175" cy="3175"/>
            </a:xfrm>
            <a:custGeom>
              <a:avLst/>
              <a:gdLst/>
              <a:ahLst/>
              <a:cxnLst/>
              <a:rect l="0" t="0" r="r" b="b"/>
              <a:pathLst>
                <a:path w="21600" h="21600">
                  <a:moveTo>
                    <a:pt x="7444" y="8313"/>
                  </a:moveTo>
                  <a:lnTo>
                    <a:pt x="0" y="9056"/>
                  </a:lnTo>
                  <a:lnTo>
                    <a:pt x="66" y="11357"/>
                  </a:lnTo>
                  <a:lnTo>
                    <a:pt x="2260" y="15216"/>
                  </a:lnTo>
                  <a:lnTo>
                    <a:pt x="2658" y="21600"/>
                  </a:lnTo>
                  <a:lnTo>
                    <a:pt x="4586" y="21526"/>
                  </a:lnTo>
                  <a:lnTo>
                    <a:pt x="11564" y="14474"/>
                  </a:lnTo>
                  <a:lnTo>
                    <a:pt x="11697" y="16627"/>
                  </a:lnTo>
                  <a:lnTo>
                    <a:pt x="13691" y="16404"/>
                  </a:lnTo>
                  <a:lnTo>
                    <a:pt x="13957" y="20561"/>
                  </a:lnTo>
                  <a:lnTo>
                    <a:pt x="21600" y="19893"/>
                  </a:lnTo>
                  <a:lnTo>
                    <a:pt x="18676" y="7423"/>
                  </a:lnTo>
                  <a:lnTo>
                    <a:pt x="16615" y="5715"/>
                  </a:lnTo>
                  <a:lnTo>
                    <a:pt x="14622" y="3637"/>
                  </a:lnTo>
                  <a:lnTo>
                    <a:pt x="10767" y="2153"/>
                  </a:lnTo>
                  <a:lnTo>
                    <a:pt x="8839" y="0"/>
                  </a:lnTo>
                  <a:lnTo>
                    <a:pt x="6912" y="148"/>
                  </a:lnTo>
                  <a:lnTo>
                    <a:pt x="7244" y="6384"/>
                  </a:lnTo>
                  <a:lnTo>
                    <a:pt x="9438" y="8313"/>
                  </a:lnTo>
                  <a:lnTo>
                    <a:pt x="7577" y="10614"/>
                  </a:lnTo>
                  <a:cubicBezTo>
                    <a:pt x="7577" y="10614"/>
                    <a:pt x="7444" y="8313"/>
                    <a:pt x="7444" y="8313"/>
                  </a:cubicBezTo>
                  <a:close/>
                  <a:moveTo>
                    <a:pt x="7444" y="831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6" name="AutoShape 147"/>
            <p:cNvSpPr>
              <a:spLocks/>
            </p:cNvSpPr>
            <p:nvPr/>
          </p:nvSpPr>
          <p:spPr bwMode="auto">
            <a:xfrm>
              <a:off x="4648200" y="2362200"/>
              <a:ext cx="3175" cy="7938"/>
            </a:xfrm>
            <a:custGeom>
              <a:avLst/>
              <a:gdLst/>
              <a:ahLst/>
              <a:cxnLst/>
              <a:rect l="0" t="0" r="r" b="b"/>
              <a:pathLst>
                <a:path w="21600" h="21600">
                  <a:moveTo>
                    <a:pt x="2850" y="12050"/>
                  </a:moveTo>
                  <a:lnTo>
                    <a:pt x="7425" y="13780"/>
                  </a:lnTo>
                  <a:lnTo>
                    <a:pt x="9750" y="14614"/>
                  </a:lnTo>
                  <a:lnTo>
                    <a:pt x="12450" y="18139"/>
                  </a:lnTo>
                  <a:lnTo>
                    <a:pt x="19575" y="21600"/>
                  </a:lnTo>
                  <a:lnTo>
                    <a:pt x="21600" y="21472"/>
                  </a:lnTo>
                  <a:lnTo>
                    <a:pt x="19800" y="12402"/>
                  </a:lnTo>
                  <a:lnTo>
                    <a:pt x="15450" y="11601"/>
                  </a:lnTo>
                  <a:lnTo>
                    <a:pt x="13725" y="13556"/>
                  </a:lnTo>
                  <a:lnTo>
                    <a:pt x="11400" y="12755"/>
                  </a:lnTo>
                  <a:lnTo>
                    <a:pt x="9000" y="10992"/>
                  </a:lnTo>
                  <a:lnTo>
                    <a:pt x="8625" y="8268"/>
                  </a:lnTo>
                  <a:lnTo>
                    <a:pt x="10350" y="7339"/>
                  </a:lnTo>
                  <a:lnTo>
                    <a:pt x="14775" y="7211"/>
                  </a:lnTo>
                  <a:lnTo>
                    <a:pt x="16725" y="5288"/>
                  </a:lnTo>
                  <a:lnTo>
                    <a:pt x="18450" y="4326"/>
                  </a:lnTo>
                  <a:lnTo>
                    <a:pt x="13725" y="1795"/>
                  </a:lnTo>
                  <a:lnTo>
                    <a:pt x="11250" y="0"/>
                  </a:lnTo>
                  <a:lnTo>
                    <a:pt x="9300" y="929"/>
                  </a:lnTo>
                  <a:lnTo>
                    <a:pt x="7725" y="3750"/>
                  </a:lnTo>
                  <a:lnTo>
                    <a:pt x="3900" y="5736"/>
                  </a:lnTo>
                  <a:lnTo>
                    <a:pt x="0" y="9422"/>
                  </a:lnTo>
                  <a:lnTo>
                    <a:pt x="450" y="10319"/>
                  </a:lnTo>
                  <a:cubicBezTo>
                    <a:pt x="450" y="10319"/>
                    <a:pt x="2850" y="12050"/>
                    <a:pt x="2850" y="12050"/>
                  </a:cubicBezTo>
                  <a:close/>
                  <a:moveTo>
                    <a:pt x="2850" y="1205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7" name="AutoShape 148"/>
            <p:cNvSpPr>
              <a:spLocks/>
            </p:cNvSpPr>
            <p:nvPr/>
          </p:nvSpPr>
          <p:spPr bwMode="auto">
            <a:xfrm>
              <a:off x="4648200" y="2362200"/>
              <a:ext cx="1588" cy="4763"/>
            </a:xfrm>
            <a:custGeom>
              <a:avLst/>
              <a:gdLst/>
              <a:ahLst/>
              <a:cxnLst/>
              <a:rect l="0" t="0" r="r" b="b"/>
              <a:pathLst>
                <a:path w="21600" h="21600">
                  <a:moveTo>
                    <a:pt x="2658" y="15552"/>
                  </a:moveTo>
                  <a:lnTo>
                    <a:pt x="0" y="18684"/>
                  </a:lnTo>
                  <a:lnTo>
                    <a:pt x="3323" y="20088"/>
                  </a:lnTo>
                  <a:lnTo>
                    <a:pt x="6868" y="21600"/>
                  </a:lnTo>
                  <a:lnTo>
                    <a:pt x="13182" y="21276"/>
                  </a:lnTo>
                  <a:lnTo>
                    <a:pt x="19163" y="19332"/>
                  </a:lnTo>
                  <a:lnTo>
                    <a:pt x="21600" y="16308"/>
                  </a:lnTo>
                  <a:lnTo>
                    <a:pt x="17834" y="11826"/>
                  </a:lnTo>
                  <a:lnTo>
                    <a:pt x="17391" y="8694"/>
                  </a:lnTo>
                  <a:lnTo>
                    <a:pt x="13403" y="2862"/>
                  </a:lnTo>
                  <a:lnTo>
                    <a:pt x="9637" y="0"/>
                  </a:lnTo>
                  <a:lnTo>
                    <a:pt x="6868" y="1620"/>
                  </a:lnTo>
                  <a:lnTo>
                    <a:pt x="8086" y="7560"/>
                  </a:lnTo>
                  <a:lnTo>
                    <a:pt x="5428" y="10854"/>
                  </a:lnTo>
                  <a:cubicBezTo>
                    <a:pt x="5428" y="10854"/>
                    <a:pt x="2658" y="15552"/>
                    <a:pt x="2658" y="15552"/>
                  </a:cubicBezTo>
                  <a:close/>
                  <a:moveTo>
                    <a:pt x="2658" y="1555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8" name="AutoShape 149"/>
            <p:cNvSpPr>
              <a:spLocks/>
            </p:cNvSpPr>
            <p:nvPr/>
          </p:nvSpPr>
          <p:spPr bwMode="auto">
            <a:xfrm>
              <a:off x="4660900" y="2298700"/>
              <a:ext cx="1588" cy="19050"/>
            </a:xfrm>
            <a:custGeom>
              <a:avLst/>
              <a:gdLst/>
              <a:ahLst/>
              <a:cxnLst/>
              <a:rect l="0" t="0" r="r" b="b"/>
              <a:pathLst>
                <a:path w="21600" h="21600">
                  <a:moveTo>
                    <a:pt x="12676" y="19944"/>
                  </a:moveTo>
                  <a:lnTo>
                    <a:pt x="21296" y="13709"/>
                  </a:lnTo>
                  <a:lnTo>
                    <a:pt x="21600" y="0"/>
                  </a:lnTo>
                  <a:lnTo>
                    <a:pt x="8315" y="11595"/>
                  </a:lnTo>
                  <a:lnTo>
                    <a:pt x="15414" y="13790"/>
                  </a:lnTo>
                  <a:lnTo>
                    <a:pt x="5882" y="16941"/>
                  </a:lnTo>
                  <a:lnTo>
                    <a:pt x="14907" y="17641"/>
                  </a:lnTo>
                  <a:lnTo>
                    <a:pt x="6592" y="18085"/>
                  </a:lnTo>
                  <a:lnTo>
                    <a:pt x="7910" y="20186"/>
                  </a:lnTo>
                  <a:lnTo>
                    <a:pt x="8113" y="20752"/>
                  </a:lnTo>
                  <a:lnTo>
                    <a:pt x="0" y="21600"/>
                  </a:lnTo>
                  <a:lnTo>
                    <a:pt x="11155" y="21115"/>
                  </a:lnTo>
                  <a:cubicBezTo>
                    <a:pt x="11155" y="21115"/>
                    <a:pt x="12676" y="19944"/>
                    <a:pt x="12676" y="19944"/>
                  </a:cubicBezTo>
                  <a:close/>
                  <a:moveTo>
                    <a:pt x="12676" y="1994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9" name="AutoShape 150"/>
            <p:cNvSpPr>
              <a:spLocks/>
            </p:cNvSpPr>
            <p:nvPr/>
          </p:nvSpPr>
          <p:spPr bwMode="auto">
            <a:xfrm>
              <a:off x="4597400" y="2273300"/>
              <a:ext cx="4763" cy="11113"/>
            </a:xfrm>
            <a:custGeom>
              <a:avLst/>
              <a:gdLst/>
              <a:ahLst/>
              <a:cxnLst/>
              <a:rect l="0" t="0" r="r" b="b"/>
              <a:pathLst>
                <a:path w="21600" h="21600">
                  <a:moveTo>
                    <a:pt x="17401" y="9764"/>
                  </a:moveTo>
                  <a:lnTo>
                    <a:pt x="17588" y="10335"/>
                  </a:lnTo>
                  <a:lnTo>
                    <a:pt x="18894" y="10927"/>
                  </a:lnTo>
                  <a:lnTo>
                    <a:pt x="21600" y="10758"/>
                  </a:lnTo>
                  <a:lnTo>
                    <a:pt x="21273" y="8982"/>
                  </a:lnTo>
                  <a:lnTo>
                    <a:pt x="19827" y="8454"/>
                  </a:lnTo>
                  <a:lnTo>
                    <a:pt x="19734" y="7862"/>
                  </a:lnTo>
                  <a:lnTo>
                    <a:pt x="18334" y="7355"/>
                  </a:lnTo>
                  <a:lnTo>
                    <a:pt x="18428" y="7883"/>
                  </a:lnTo>
                  <a:lnTo>
                    <a:pt x="17075" y="7968"/>
                  </a:lnTo>
                  <a:lnTo>
                    <a:pt x="15675" y="7440"/>
                  </a:lnTo>
                  <a:lnTo>
                    <a:pt x="15395" y="5622"/>
                  </a:lnTo>
                  <a:lnTo>
                    <a:pt x="17821" y="4924"/>
                  </a:lnTo>
                  <a:lnTo>
                    <a:pt x="17775" y="4333"/>
                  </a:lnTo>
                  <a:lnTo>
                    <a:pt x="16468" y="4375"/>
                  </a:lnTo>
                  <a:lnTo>
                    <a:pt x="13809" y="3931"/>
                  </a:lnTo>
                  <a:lnTo>
                    <a:pt x="9750" y="4058"/>
                  </a:lnTo>
                  <a:lnTo>
                    <a:pt x="8397" y="3466"/>
                  </a:lnTo>
                  <a:lnTo>
                    <a:pt x="6905" y="2304"/>
                  </a:lnTo>
                  <a:lnTo>
                    <a:pt x="5085" y="0"/>
                  </a:lnTo>
                  <a:lnTo>
                    <a:pt x="3965" y="42"/>
                  </a:lnTo>
                  <a:lnTo>
                    <a:pt x="2752" y="1332"/>
                  </a:lnTo>
                  <a:lnTo>
                    <a:pt x="746" y="5516"/>
                  </a:lnTo>
                  <a:lnTo>
                    <a:pt x="0" y="8581"/>
                  </a:lnTo>
                  <a:lnTo>
                    <a:pt x="653" y="12089"/>
                  </a:lnTo>
                  <a:lnTo>
                    <a:pt x="3219" y="19275"/>
                  </a:lnTo>
                  <a:lnTo>
                    <a:pt x="3452" y="20395"/>
                  </a:lnTo>
                  <a:lnTo>
                    <a:pt x="4805" y="20987"/>
                  </a:lnTo>
                  <a:lnTo>
                    <a:pt x="4852" y="21600"/>
                  </a:lnTo>
                  <a:lnTo>
                    <a:pt x="6205" y="21537"/>
                  </a:lnTo>
                  <a:lnTo>
                    <a:pt x="7418" y="20290"/>
                  </a:lnTo>
                  <a:lnTo>
                    <a:pt x="8444" y="19064"/>
                  </a:lnTo>
                  <a:lnTo>
                    <a:pt x="10870" y="17838"/>
                  </a:lnTo>
                  <a:lnTo>
                    <a:pt x="10777" y="16591"/>
                  </a:lnTo>
                  <a:lnTo>
                    <a:pt x="9237" y="15471"/>
                  </a:lnTo>
                  <a:lnTo>
                    <a:pt x="6205" y="13759"/>
                  </a:lnTo>
                  <a:lnTo>
                    <a:pt x="4805" y="13146"/>
                  </a:lnTo>
                  <a:lnTo>
                    <a:pt x="4759" y="12618"/>
                  </a:lnTo>
                  <a:lnTo>
                    <a:pt x="7371" y="12491"/>
                  </a:lnTo>
                  <a:lnTo>
                    <a:pt x="8724" y="13083"/>
                  </a:lnTo>
                  <a:lnTo>
                    <a:pt x="10030" y="12977"/>
                  </a:lnTo>
                  <a:lnTo>
                    <a:pt x="9844" y="11814"/>
                  </a:lnTo>
                  <a:lnTo>
                    <a:pt x="8304" y="10081"/>
                  </a:lnTo>
                  <a:lnTo>
                    <a:pt x="8164" y="9511"/>
                  </a:lnTo>
                  <a:lnTo>
                    <a:pt x="4245" y="9638"/>
                  </a:lnTo>
                  <a:lnTo>
                    <a:pt x="2752" y="9088"/>
                  </a:lnTo>
                  <a:lnTo>
                    <a:pt x="4059" y="8454"/>
                  </a:lnTo>
                  <a:lnTo>
                    <a:pt x="9004" y="7059"/>
                  </a:lnTo>
                  <a:lnTo>
                    <a:pt x="10310" y="7017"/>
                  </a:lnTo>
                  <a:lnTo>
                    <a:pt x="11197" y="11793"/>
                  </a:lnTo>
                  <a:lnTo>
                    <a:pt x="12643" y="12322"/>
                  </a:lnTo>
                  <a:lnTo>
                    <a:pt x="13902" y="12850"/>
                  </a:lnTo>
                  <a:lnTo>
                    <a:pt x="15302" y="12829"/>
                  </a:lnTo>
                  <a:lnTo>
                    <a:pt x="14602" y="8644"/>
                  </a:lnTo>
                  <a:lnTo>
                    <a:pt x="15768" y="8623"/>
                  </a:lnTo>
                  <a:cubicBezTo>
                    <a:pt x="15768" y="8623"/>
                    <a:pt x="17401" y="9764"/>
                    <a:pt x="17401" y="9764"/>
                  </a:cubicBezTo>
                  <a:close/>
                  <a:moveTo>
                    <a:pt x="17401" y="976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0" name="AutoShape 151"/>
            <p:cNvSpPr>
              <a:spLocks/>
            </p:cNvSpPr>
            <p:nvPr/>
          </p:nvSpPr>
          <p:spPr bwMode="auto">
            <a:xfrm>
              <a:off x="4660900" y="2451100"/>
              <a:ext cx="3175" cy="1588"/>
            </a:xfrm>
            <a:custGeom>
              <a:avLst/>
              <a:gdLst/>
              <a:ahLst/>
              <a:cxnLst/>
              <a:rect l="0" t="0" r="r" b="b"/>
              <a:pathLst>
                <a:path w="21600" h="21600">
                  <a:moveTo>
                    <a:pt x="0" y="14331"/>
                  </a:moveTo>
                  <a:lnTo>
                    <a:pt x="10622" y="21600"/>
                  </a:lnTo>
                  <a:lnTo>
                    <a:pt x="21600" y="0"/>
                  </a:lnTo>
                  <a:lnTo>
                    <a:pt x="3850" y="7996"/>
                  </a:lnTo>
                  <a:cubicBezTo>
                    <a:pt x="3850" y="7996"/>
                    <a:pt x="0" y="14331"/>
                    <a:pt x="0" y="14331"/>
                  </a:cubicBezTo>
                  <a:close/>
                  <a:moveTo>
                    <a:pt x="0" y="1433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1" name="AutoShape 152"/>
            <p:cNvSpPr>
              <a:spLocks/>
            </p:cNvSpPr>
            <p:nvPr/>
          </p:nvSpPr>
          <p:spPr bwMode="auto">
            <a:xfrm>
              <a:off x="4648200" y="2324100"/>
              <a:ext cx="0" cy="7938"/>
            </a:xfrm>
            <a:custGeom>
              <a:avLst/>
              <a:gdLst/>
              <a:ahLst/>
              <a:cxnLst/>
              <a:rect l="0" t="0" r="r" b="b"/>
              <a:pathLst>
                <a:path w="21600" h="21600">
                  <a:moveTo>
                    <a:pt x="21600" y="0"/>
                  </a:moveTo>
                  <a:lnTo>
                    <a:pt x="6831" y="1856"/>
                  </a:lnTo>
                  <a:lnTo>
                    <a:pt x="15692" y="9162"/>
                  </a:lnTo>
                  <a:lnTo>
                    <a:pt x="1846" y="12670"/>
                  </a:lnTo>
                  <a:lnTo>
                    <a:pt x="0" y="20005"/>
                  </a:lnTo>
                  <a:lnTo>
                    <a:pt x="5908" y="21600"/>
                  </a:lnTo>
                  <a:lnTo>
                    <a:pt x="14400" y="17425"/>
                  </a:lnTo>
                  <a:cubicBezTo>
                    <a:pt x="14400" y="17425"/>
                    <a:pt x="21600" y="0"/>
                    <a:pt x="21600" y="0"/>
                  </a:cubicBezTo>
                  <a:close/>
                  <a:moveTo>
                    <a:pt x="21600"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2" name="AutoShape 153"/>
            <p:cNvSpPr>
              <a:spLocks/>
            </p:cNvSpPr>
            <p:nvPr/>
          </p:nvSpPr>
          <p:spPr bwMode="auto">
            <a:xfrm>
              <a:off x="4660900" y="2311400"/>
              <a:ext cx="0" cy="1588"/>
            </a:xfrm>
            <a:custGeom>
              <a:avLst/>
              <a:gdLst/>
              <a:ahLst/>
              <a:cxnLst/>
              <a:rect l="0" t="0" r="r" b="b"/>
              <a:pathLst>
                <a:path w="21600" h="21600">
                  <a:moveTo>
                    <a:pt x="21600" y="19753"/>
                  </a:moveTo>
                  <a:lnTo>
                    <a:pt x="12462" y="0"/>
                  </a:lnTo>
                  <a:lnTo>
                    <a:pt x="0" y="21600"/>
                  </a:lnTo>
                  <a:cubicBezTo>
                    <a:pt x="0" y="21600"/>
                    <a:pt x="21600" y="19753"/>
                    <a:pt x="21600" y="19753"/>
                  </a:cubicBezTo>
                  <a:close/>
                  <a:moveTo>
                    <a:pt x="21600" y="1975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3" name="AutoShape 154"/>
            <p:cNvSpPr>
              <a:spLocks/>
            </p:cNvSpPr>
            <p:nvPr/>
          </p:nvSpPr>
          <p:spPr bwMode="auto">
            <a:xfrm>
              <a:off x="4648200" y="2311400"/>
              <a:ext cx="3175" cy="6350"/>
            </a:xfrm>
            <a:custGeom>
              <a:avLst/>
              <a:gdLst/>
              <a:ahLst/>
              <a:cxnLst/>
              <a:rect l="0" t="0" r="r" b="b"/>
              <a:pathLst>
                <a:path w="21600" h="21600">
                  <a:moveTo>
                    <a:pt x="21600" y="1211"/>
                  </a:moveTo>
                  <a:lnTo>
                    <a:pt x="21443" y="0"/>
                  </a:lnTo>
                  <a:lnTo>
                    <a:pt x="19479" y="1332"/>
                  </a:lnTo>
                  <a:lnTo>
                    <a:pt x="0" y="20470"/>
                  </a:lnTo>
                  <a:lnTo>
                    <a:pt x="157" y="21600"/>
                  </a:lnTo>
                  <a:lnTo>
                    <a:pt x="2435" y="21479"/>
                  </a:lnTo>
                  <a:lnTo>
                    <a:pt x="10525" y="17603"/>
                  </a:lnTo>
                  <a:lnTo>
                    <a:pt x="14609" y="14010"/>
                  </a:lnTo>
                  <a:lnTo>
                    <a:pt x="14531" y="13000"/>
                  </a:lnTo>
                  <a:lnTo>
                    <a:pt x="18301" y="8115"/>
                  </a:lnTo>
                  <a:cubicBezTo>
                    <a:pt x="18301" y="8115"/>
                    <a:pt x="21600" y="1211"/>
                    <a:pt x="21600" y="1211"/>
                  </a:cubicBezTo>
                  <a:close/>
                  <a:moveTo>
                    <a:pt x="21600" y="121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4" name="AutoShape 155"/>
            <p:cNvSpPr>
              <a:spLocks/>
            </p:cNvSpPr>
            <p:nvPr/>
          </p:nvSpPr>
          <p:spPr bwMode="auto">
            <a:xfrm>
              <a:off x="4648200" y="2349500"/>
              <a:ext cx="3175" cy="4763"/>
            </a:xfrm>
            <a:custGeom>
              <a:avLst/>
              <a:gdLst/>
              <a:ahLst/>
              <a:cxnLst/>
              <a:rect l="0" t="0" r="r" b="b"/>
              <a:pathLst>
                <a:path w="21600" h="21600">
                  <a:moveTo>
                    <a:pt x="17314" y="21600"/>
                  </a:moveTo>
                  <a:lnTo>
                    <a:pt x="18837" y="20233"/>
                  </a:lnTo>
                  <a:lnTo>
                    <a:pt x="19964" y="16442"/>
                  </a:lnTo>
                  <a:lnTo>
                    <a:pt x="21600" y="0"/>
                  </a:lnTo>
                  <a:lnTo>
                    <a:pt x="19908" y="88"/>
                  </a:lnTo>
                  <a:lnTo>
                    <a:pt x="12915" y="9213"/>
                  </a:lnTo>
                  <a:lnTo>
                    <a:pt x="11505" y="10668"/>
                  </a:lnTo>
                  <a:lnTo>
                    <a:pt x="1579" y="7582"/>
                  </a:lnTo>
                  <a:lnTo>
                    <a:pt x="0" y="8949"/>
                  </a:lnTo>
                  <a:lnTo>
                    <a:pt x="0" y="10139"/>
                  </a:lnTo>
                  <a:lnTo>
                    <a:pt x="1974" y="11373"/>
                  </a:lnTo>
                  <a:lnTo>
                    <a:pt x="2425" y="16266"/>
                  </a:lnTo>
                  <a:lnTo>
                    <a:pt x="5527" y="16046"/>
                  </a:lnTo>
                  <a:lnTo>
                    <a:pt x="11731" y="13269"/>
                  </a:lnTo>
                  <a:lnTo>
                    <a:pt x="14776" y="12916"/>
                  </a:lnTo>
                  <a:lnTo>
                    <a:pt x="16806" y="16619"/>
                  </a:lnTo>
                  <a:lnTo>
                    <a:pt x="15622" y="20498"/>
                  </a:lnTo>
                  <a:cubicBezTo>
                    <a:pt x="15622" y="20498"/>
                    <a:pt x="17314" y="21600"/>
                    <a:pt x="17314" y="21600"/>
                  </a:cubicBezTo>
                  <a:close/>
                  <a:moveTo>
                    <a:pt x="17314"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5" name="AutoShape 156"/>
            <p:cNvSpPr>
              <a:spLocks/>
            </p:cNvSpPr>
            <p:nvPr/>
          </p:nvSpPr>
          <p:spPr bwMode="auto">
            <a:xfrm>
              <a:off x="4648200" y="2336800"/>
              <a:ext cx="3175" cy="4763"/>
            </a:xfrm>
            <a:custGeom>
              <a:avLst/>
              <a:gdLst/>
              <a:ahLst/>
              <a:cxnLst/>
              <a:rect l="0" t="0" r="r" b="b"/>
              <a:pathLst>
                <a:path w="21600" h="21600">
                  <a:moveTo>
                    <a:pt x="7255" y="17260"/>
                  </a:moveTo>
                  <a:lnTo>
                    <a:pt x="4534" y="14481"/>
                  </a:lnTo>
                  <a:lnTo>
                    <a:pt x="0" y="14676"/>
                  </a:lnTo>
                  <a:lnTo>
                    <a:pt x="824" y="21600"/>
                  </a:lnTo>
                  <a:lnTo>
                    <a:pt x="17066" y="20869"/>
                  </a:lnTo>
                  <a:lnTo>
                    <a:pt x="19292" y="19308"/>
                  </a:lnTo>
                  <a:lnTo>
                    <a:pt x="21435" y="17797"/>
                  </a:lnTo>
                  <a:lnTo>
                    <a:pt x="21600" y="1170"/>
                  </a:lnTo>
                  <a:lnTo>
                    <a:pt x="19044" y="0"/>
                  </a:lnTo>
                  <a:lnTo>
                    <a:pt x="16571" y="98"/>
                  </a:lnTo>
                  <a:lnTo>
                    <a:pt x="6101" y="7509"/>
                  </a:lnTo>
                  <a:lnTo>
                    <a:pt x="3792" y="7509"/>
                  </a:lnTo>
                  <a:lnTo>
                    <a:pt x="4040" y="10386"/>
                  </a:lnTo>
                  <a:lnTo>
                    <a:pt x="6595" y="11702"/>
                  </a:lnTo>
                  <a:lnTo>
                    <a:pt x="13603" y="11312"/>
                  </a:lnTo>
                  <a:lnTo>
                    <a:pt x="15994" y="12580"/>
                  </a:lnTo>
                  <a:lnTo>
                    <a:pt x="16406" y="14091"/>
                  </a:lnTo>
                  <a:lnTo>
                    <a:pt x="14345" y="16773"/>
                  </a:lnTo>
                  <a:cubicBezTo>
                    <a:pt x="14345" y="16773"/>
                    <a:pt x="7255" y="17260"/>
                    <a:pt x="7255" y="17260"/>
                  </a:cubicBezTo>
                  <a:close/>
                  <a:moveTo>
                    <a:pt x="7255" y="1726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6" name="AutoShape 157"/>
            <p:cNvSpPr>
              <a:spLocks/>
            </p:cNvSpPr>
            <p:nvPr/>
          </p:nvSpPr>
          <p:spPr bwMode="auto">
            <a:xfrm>
              <a:off x="3898900" y="1866900"/>
              <a:ext cx="25400" cy="23813"/>
            </a:xfrm>
            <a:custGeom>
              <a:avLst/>
              <a:gdLst/>
              <a:ahLst/>
              <a:cxnLst/>
              <a:rect l="0" t="0" r="r" b="b"/>
              <a:pathLst>
                <a:path w="21303" h="21265">
                  <a:moveTo>
                    <a:pt x="2909" y="21249"/>
                  </a:moveTo>
                  <a:cubicBezTo>
                    <a:pt x="3272" y="20919"/>
                    <a:pt x="7681" y="18166"/>
                    <a:pt x="7723" y="17639"/>
                  </a:cubicBezTo>
                  <a:cubicBezTo>
                    <a:pt x="7764" y="17138"/>
                    <a:pt x="9403" y="12714"/>
                    <a:pt x="10596" y="12427"/>
                  </a:cubicBezTo>
                  <a:cubicBezTo>
                    <a:pt x="11769" y="12155"/>
                    <a:pt x="15452" y="10483"/>
                    <a:pt x="15618" y="9919"/>
                  </a:cubicBezTo>
                  <a:cubicBezTo>
                    <a:pt x="15773" y="9381"/>
                    <a:pt x="21303" y="0"/>
                    <a:pt x="21303" y="0"/>
                  </a:cubicBezTo>
                  <a:cubicBezTo>
                    <a:pt x="21303" y="0"/>
                    <a:pt x="19176" y="282"/>
                    <a:pt x="18595" y="612"/>
                  </a:cubicBezTo>
                  <a:cubicBezTo>
                    <a:pt x="17993" y="921"/>
                    <a:pt x="-297" y="15765"/>
                    <a:pt x="4" y="16020"/>
                  </a:cubicBezTo>
                  <a:cubicBezTo>
                    <a:pt x="253" y="16313"/>
                    <a:pt x="2525" y="21600"/>
                    <a:pt x="2909" y="21249"/>
                  </a:cubicBezTo>
                  <a:close/>
                  <a:moveTo>
                    <a:pt x="2909" y="2124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7" name="AutoShape 158"/>
            <p:cNvSpPr>
              <a:spLocks/>
            </p:cNvSpPr>
            <p:nvPr/>
          </p:nvSpPr>
          <p:spPr bwMode="auto">
            <a:xfrm>
              <a:off x="4152900" y="1943100"/>
              <a:ext cx="11113" cy="9525"/>
            </a:xfrm>
            <a:custGeom>
              <a:avLst/>
              <a:gdLst/>
              <a:ahLst/>
              <a:cxnLst/>
              <a:rect l="0" t="0" r="r" b="b"/>
              <a:pathLst>
                <a:path w="20348" h="20909">
                  <a:moveTo>
                    <a:pt x="66" y="20224"/>
                  </a:moveTo>
                  <a:cubicBezTo>
                    <a:pt x="-1252" y="21600"/>
                    <a:pt x="17756" y="20499"/>
                    <a:pt x="18858" y="20374"/>
                  </a:cubicBezTo>
                  <a:cubicBezTo>
                    <a:pt x="19894" y="20199"/>
                    <a:pt x="20348" y="9405"/>
                    <a:pt x="20348" y="8668"/>
                  </a:cubicBezTo>
                  <a:cubicBezTo>
                    <a:pt x="20348" y="8067"/>
                    <a:pt x="11168" y="750"/>
                    <a:pt x="10110" y="0"/>
                  </a:cubicBezTo>
                  <a:cubicBezTo>
                    <a:pt x="10110" y="0"/>
                    <a:pt x="1426" y="18786"/>
                    <a:pt x="66" y="20224"/>
                  </a:cubicBezTo>
                  <a:close/>
                  <a:moveTo>
                    <a:pt x="66" y="2022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8" name="AutoShape 159"/>
            <p:cNvSpPr>
              <a:spLocks/>
            </p:cNvSpPr>
            <p:nvPr/>
          </p:nvSpPr>
          <p:spPr bwMode="auto">
            <a:xfrm>
              <a:off x="4076700" y="1981200"/>
              <a:ext cx="6350" cy="7938"/>
            </a:xfrm>
            <a:custGeom>
              <a:avLst/>
              <a:gdLst/>
              <a:ahLst/>
              <a:cxnLst/>
              <a:rect l="0" t="0" r="r" b="b"/>
              <a:pathLst>
                <a:path w="21600" h="21600">
                  <a:moveTo>
                    <a:pt x="15511" y="0"/>
                  </a:moveTo>
                  <a:lnTo>
                    <a:pt x="2839" y="6391"/>
                  </a:lnTo>
                  <a:lnTo>
                    <a:pt x="0" y="21600"/>
                  </a:lnTo>
                  <a:lnTo>
                    <a:pt x="21600" y="14484"/>
                  </a:lnTo>
                  <a:cubicBezTo>
                    <a:pt x="21600" y="14484"/>
                    <a:pt x="15511" y="0"/>
                    <a:pt x="15511" y="0"/>
                  </a:cubicBezTo>
                  <a:close/>
                  <a:moveTo>
                    <a:pt x="15511"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9" name="AutoShape 166"/>
            <p:cNvSpPr>
              <a:spLocks/>
            </p:cNvSpPr>
            <p:nvPr/>
          </p:nvSpPr>
          <p:spPr bwMode="auto">
            <a:xfrm>
              <a:off x="1739900" y="736600"/>
              <a:ext cx="87313" cy="52388"/>
            </a:xfrm>
            <a:custGeom>
              <a:avLst/>
              <a:gdLst/>
              <a:ahLst/>
              <a:cxnLst/>
              <a:rect l="0" t="0" r="r" b="b"/>
              <a:pathLst>
                <a:path w="21043" h="20252">
                  <a:moveTo>
                    <a:pt x="18276" y="9566"/>
                  </a:moveTo>
                  <a:cubicBezTo>
                    <a:pt x="18005" y="9472"/>
                    <a:pt x="18488" y="8103"/>
                    <a:pt x="18957" y="7709"/>
                  </a:cubicBezTo>
                  <a:cubicBezTo>
                    <a:pt x="19426" y="7313"/>
                    <a:pt x="18064" y="4628"/>
                    <a:pt x="17725" y="3946"/>
                  </a:cubicBezTo>
                  <a:cubicBezTo>
                    <a:pt x="17392" y="3261"/>
                    <a:pt x="17327" y="4333"/>
                    <a:pt x="17327" y="5167"/>
                  </a:cubicBezTo>
                  <a:cubicBezTo>
                    <a:pt x="17327" y="6000"/>
                    <a:pt x="16463" y="6633"/>
                    <a:pt x="16006" y="7081"/>
                  </a:cubicBezTo>
                  <a:cubicBezTo>
                    <a:pt x="15541" y="7521"/>
                    <a:pt x="15328" y="6539"/>
                    <a:pt x="15051" y="5360"/>
                  </a:cubicBezTo>
                  <a:cubicBezTo>
                    <a:pt x="14777" y="4187"/>
                    <a:pt x="14677" y="5116"/>
                    <a:pt x="14591" y="6244"/>
                  </a:cubicBezTo>
                  <a:cubicBezTo>
                    <a:pt x="14500" y="7369"/>
                    <a:pt x="14438" y="8002"/>
                    <a:pt x="14129" y="6581"/>
                  </a:cubicBezTo>
                  <a:cubicBezTo>
                    <a:pt x="13825" y="5167"/>
                    <a:pt x="13825" y="5360"/>
                    <a:pt x="12348" y="7125"/>
                  </a:cubicBezTo>
                  <a:cubicBezTo>
                    <a:pt x="13575" y="5266"/>
                    <a:pt x="13825" y="2277"/>
                    <a:pt x="13701" y="964"/>
                  </a:cubicBezTo>
                  <a:cubicBezTo>
                    <a:pt x="13575" y="-356"/>
                    <a:pt x="11211" y="922"/>
                    <a:pt x="10995" y="1109"/>
                  </a:cubicBezTo>
                  <a:cubicBezTo>
                    <a:pt x="10783" y="1304"/>
                    <a:pt x="11305" y="4187"/>
                    <a:pt x="11614" y="5657"/>
                  </a:cubicBezTo>
                  <a:cubicBezTo>
                    <a:pt x="11918" y="7125"/>
                    <a:pt x="11246" y="6091"/>
                    <a:pt x="10813" y="4921"/>
                  </a:cubicBezTo>
                  <a:cubicBezTo>
                    <a:pt x="10382" y="3747"/>
                    <a:pt x="10317" y="4673"/>
                    <a:pt x="10317" y="5313"/>
                  </a:cubicBezTo>
                  <a:cubicBezTo>
                    <a:pt x="10317" y="5948"/>
                    <a:pt x="9613" y="7521"/>
                    <a:pt x="8906" y="7906"/>
                  </a:cubicBezTo>
                  <a:cubicBezTo>
                    <a:pt x="8198" y="8297"/>
                    <a:pt x="8198" y="8684"/>
                    <a:pt x="8172" y="12649"/>
                  </a:cubicBezTo>
                  <a:cubicBezTo>
                    <a:pt x="7305" y="11183"/>
                    <a:pt x="7396" y="8243"/>
                    <a:pt x="8012" y="7467"/>
                  </a:cubicBezTo>
                  <a:cubicBezTo>
                    <a:pt x="8631" y="6680"/>
                    <a:pt x="9457" y="4577"/>
                    <a:pt x="9242" y="3559"/>
                  </a:cubicBezTo>
                  <a:cubicBezTo>
                    <a:pt x="8446" y="-940"/>
                    <a:pt x="4602" y="-68"/>
                    <a:pt x="4021" y="373"/>
                  </a:cubicBezTo>
                  <a:cubicBezTo>
                    <a:pt x="3438" y="816"/>
                    <a:pt x="2209" y="1351"/>
                    <a:pt x="1649" y="1552"/>
                  </a:cubicBezTo>
                  <a:cubicBezTo>
                    <a:pt x="1649" y="1552"/>
                    <a:pt x="1713" y="4921"/>
                    <a:pt x="1775" y="5657"/>
                  </a:cubicBezTo>
                  <a:cubicBezTo>
                    <a:pt x="1834" y="6394"/>
                    <a:pt x="517" y="8785"/>
                    <a:pt x="83" y="10058"/>
                  </a:cubicBezTo>
                  <a:cubicBezTo>
                    <a:pt x="-344" y="11322"/>
                    <a:pt x="977" y="13331"/>
                    <a:pt x="1619" y="13629"/>
                  </a:cubicBezTo>
                  <a:cubicBezTo>
                    <a:pt x="2268" y="13917"/>
                    <a:pt x="2353" y="12797"/>
                    <a:pt x="2701" y="12410"/>
                  </a:cubicBezTo>
                  <a:cubicBezTo>
                    <a:pt x="3037" y="12013"/>
                    <a:pt x="2946" y="10890"/>
                    <a:pt x="2577" y="10346"/>
                  </a:cubicBezTo>
                  <a:cubicBezTo>
                    <a:pt x="2209" y="9812"/>
                    <a:pt x="1501" y="9910"/>
                    <a:pt x="1221" y="9910"/>
                  </a:cubicBezTo>
                  <a:cubicBezTo>
                    <a:pt x="947" y="9910"/>
                    <a:pt x="2144" y="8982"/>
                    <a:pt x="2394" y="8736"/>
                  </a:cubicBezTo>
                  <a:cubicBezTo>
                    <a:pt x="2642" y="8497"/>
                    <a:pt x="3500" y="10246"/>
                    <a:pt x="3618" y="10546"/>
                  </a:cubicBezTo>
                  <a:cubicBezTo>
                    <a:pt x="3741" y="10836"/>
                    <a:pt x="3898" y="11866"/>
                    <a:pt x="3037" y="13132"/>
                  </a:cubicBezTo>
                  <a:cubicBezTo>
                    <a:pt x="3128" y="13476"/>
                    <a:pt x="5153" y="13723"/>
                    <a:pt x="5525" y="13723"/>
                  </a:cubicBezTo>
                  <a:cubicBezTo>
                    <a:pt x="5893" y="13723"/>
                    <a:pt x="4879" y="14405"/>
                    <a:pt x="4517" y="14508"/>
                  </a:cubicBezTo>
                  <a:cubicBezTo>
                    <a:pt x="4145" y="14602"/>
                    <a:pt x="4360" y="15631"/>
                    <a:pt x="4517" y="16702"/>
                  </a:cubicBezTo>
                  <a:cubicBezTo>
                    <a:pt x="4204" y="16702"/>
                    <a:pt x="2394" y="16463"/>
                    <a:pt x="452" y="17148"/>
                  </a:cubicBezTo>
                  <a:cubicBezTo>
                    <a:pt x="2144" y="20660"/>
                    <a:pt x="3588" y="19148"/>
                    <a:pt x="4051" y="18515"/>
                  </a:cubicBezTo>
                  <a:cubicBezTo>
                    <a:pt x="4517" y="17877"/>
                    <a:pt x="5153" y="17732"/>
                    <a:pt x="5802" y="18264"/>
                  </a:cubicBezTo>
                  <a:cubicBezTo>
                    <a:pt x="6447" y="18805"/>
                    <a:pt x="5861" y="17439"/>
                    <a:pt x="5681" y="16660"/>
                  </a:cubicBezTo>
                  <a:cubicBezTo>
                    <a:pt x="5498" y="15868"/>
                    <a:pt x="6141" y="16463"/>
                    <a:pt x="6659" y="17148"/>
                  </a:cubicBezTo>
                  <a:cubicBezTo>
                    <a:pt x="7190" y="17830"/>
                    <a:pt x="7455" y="16702"/>
                    <a:pt x="7588" y="15821"/>
                  </a:cubicBezTo>
                  <a:cubicBezTo>
                    <a:pt x="7706" y="14942"/>
                    <a:pt x="8045" y="15821"/>
                    <a:pt x="8292" y="16313"/>
                  </a:cubicBezTo>
                  <a:cubicBezTo>
                    <a:pt x="8543" y="16806"/>
                    <a:pt x="9365" y="16609"/>
                    <a:pt x="9675" y="16559"/>
                  </a:cubicBezTo>
                  <a:cubicBezTo>
                    <a:pt x="9978" y="16508"/>
                    <a:pt x="10724" y="17488"/>
                    <a:pt x="11119" y="18123"/>
                  </a:cubicBezTo>
                  <a:cubicBezTo>
                    <a:pt x="11517" y="18761"/>
                    <a:pt x="11429" y="16850"/>
                    <a:pt x="11429" y="16407"/>
                  </a:cubicBezTo>
                  <a:cubicBezTo>
                    <a:pt x="11429" y="15980"/>
                    <a:pt x="12068" y="16367"/>
                    <a:pt x="12622" y="16850"/>
                  </a:cubicBezTo>
                  <a:cubicBezTo>
                    <a:pt x="13177" y="17343"/>
                    <a:pt x="12870" y="18264"/>
                    <a:pt x="12870" y="18707"/>
                  </a:cubicBezTo>
                  <a:cubicBezTo>
                    <a:pt x="12870" y="19148"/>
                    <a:pt x="13575" y="19783"/>
                    <a:pt x="14037" y="20172"/>
                  </a:cubicBezTo>
                  <a:cubicBezTo>
                    <a:pt x="14500" y="20569"/>
                    <a:pt x="14807" y="19392"/>
                    <a:pt x="15110" y="18562"/>
                  </a:cubicBezTo>
                  <a:cubicBezTo>
                    <a:pt x="15423" y="17732"/>
                    <a:pt x="15078" y="16313"/>
                    <a:pt x="14989" y="15919"/>
                  </a:cubicBezTo>
                  <a:cubicBezTo>
                    <a:pt x="14901" y="15535"/>
                    <a:pt x="13575" y="14794"/>
                    <a:pt x="13575" y="14794"/>
                  </a:cubicBezTo>
                  <a:cubicBezTo>
                    <a:pt x="13575" y="14794"/>
                    <a:pt x="14282" y="14705"/>
                    <a:pt x="15172" y="14459"/>
                  </a:cubicBezTo>
                  <a:cubicBezTo>
                    <a:pt x="16189" y="19736"/>
                    <a:pt x="18093" y="19490"/>
                    <a:pt x="20056" y="18805"/>
                  </a:cubicBezTo>
                  <a:cubicBezTo>
                    <a:pt x="18247" y="15575"/>
                    <a:pt x="19782" y="12110"/>
                    <a:pt x="20490" y="11969"/>
                  </a:cubicBezTo>
                  <a:cubicBezTo>
                    <a:pt x="21197" y="11812"/>
                    <a:pt x="21256" y="11575"/>
                    <a:pt x="20490" y="8982"/>
                  </a:cubicBezTo>
                  <a:cubicBezTo>
                    <a:pt x="19691" y="9371"/>
                    <a:pt x="18556" y="9662"/>
                    <a:pt x="18276" y="9566"/>
                  </a:cubicBezTo>
                  <a:close/>
                  <a:moveTo>
                    <a:pt x="18276" y="956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0" name="AutoShape 167"/>
            <p:cNvSpPr>
              <a:spLocks/>
            </p:cNvSpPr>
            <p:nvPr/>
          </p:nvSpPr>
          <p:spPr bwMode="auto">
            <a:xfrm>
              <a:off x="1803400" y="736600"/>
              <a:ext cx="4763" cy="12700"/>
            </a:xfrm>
            <a:custGeom>
              <a:avLst/>
              <a:gdLst/>
              <a:ahLst/>
              <a:cxnLst/>
              <a:rect l="0" t="0" r="r" b="b"/>
              <a:pathLst>
                <a:path w="21600" h="21600">
                  <a:moveTo>
                    <a:pt x="14004" y="21600"/>
                  </a:moveTo>
                  <a:lnTo>
                    <a:pt x="21600" y="10375"/>
                  </a:lnTo>
                  <a:lnTo>
                    <a:pt x="15141" y="0"/>
                  </a:lnTo>
                  <a:lnTo>
                    <a:pt x="0" y="435"/>
                  </a:lnTo>
                  <a:lnTo>
                    <a:pt x="517" y="10800"/>
                  </a:lnTo>
                  <a:cubicBezTo>
                    <a:pt x="517" y="10800"/>
                    <a:pt x="14004" y="21600"/>
                    <a:pt x="14004" y="21600"/>
                  </a:cubicBezTo>
                  <a:close/>
                  <a:moveTo>
                    <a:pt x="14004"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1" name="AutoShape 168"/>
            <p:cNvSpPr>
              <a:spLocks/>
            </p:cNvSpPr>
            <p:nvPr/>
          </p:nvSpPr>
          <p:spPr bwMode="auto">
            <a:xfrm>
              <a:off x="1778000" y="787400"/>
              <a:ext cx="14288" cy="9525"/>
            </a:xfrm>
            <a:custGeom>
              <a:avLst/>
              <a:gdLst/>
              <a:ahLst/>
              <a:cxnLst/>
              <a:rect l="0" t="0" r="r" b="b"/>
              <a:pathLst>
                <a:path w="21600" h="21600">
                  <a:moveTo>
                    <a:pt x="0" y="1607"/>
                  </a:moveTo>
                  <a:cubicBezTo>
                    <a:pt x="0" y="1607"/>
                    <a:pt x="937" y="14007"/>
                    <a:pt x="4324" y="14007"/>
                  </a:cubicBezTo>
                  <a:cubicBezTo>
                    <a:pt x="7692" y="14007"/>
                    <a:pt x="21600" y="21600"/>
                    <a:pt x="21600" y="21600"/>
                  </a:cubicBezTo>
                  <a:lnTo>
                    <a:pt x="9386" y="0"/>
                  </a:lnTo>
                  <a:cubicBezTo>
                    <a:pt x="9386" y="0"/>
                    <a:pt x="0" y="1607"/>
                    <a:pt x="0" y="1607"/>
                  </a:cubicBezTo>
                  <a:close/>
                  <a:moveTo>
                    <a:pt x="0" y="160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2" name="AutoShape 169"/>
            <p:cNvSpPr>
              <a:spLocks/>
            </p:cNvSpPr>
            <p:nvPr/>
          </p:nvSpPr>
          <p:spPr bwMode="auto">
            <a:xfrm>
              <a:off x="1460500" y="660400"/>
              <a:ext cx="6350" cy="6350"/>
            </a:xfrm>
            <a:custGeom>
              <a:avLst/>
              <a:gdLst/>
              <a:ahLst/>
              <a:cxnLst/>
              <a:rect l="0" t="0" r="r" b="b"/>
              <a:pathLst>
                <a:path w="21600" h="21600">
                  <a:moveTo>
                    <a:pt x="0" y="734"/>
                  </a:moveTo>
                  <a:lnTo>
                    <a:pt x="5781" y="21600"/>
                  </a:lnTo>
                  <a:lnTo>
                    <a:pt x="21600" y="11918"/>
                  </a:lnTo>
                  <a:lnTo>
                    <a:pt x="18035" y="0"/>
                  </a:lnTo>
                  <a:cubicBezTo>
                    <a:pt x="18035" y="0"/>
                    <a:pt x="0" y="734"/>
                    <a:pt x="0" y="734"/>
                  </a:cubicBezTo>
                  <a:close/>
                  <a:moveTo>
                    <a:pt x="0" y="73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3" name="AutoShape 170"/>
            <p:cNvSpPr>
              <a:spLocks/>
            </p:cNvSpPr>
            <p:nvPr/>
          </p:nvSpPr>
          <p:spPr bwMode="auto">
            <a:xfrm>
              <a:off x="1511300" y="685800"/>
              <a:ext cx="14288" cy="12700"/>
            </a:xfrm>
            <a:custGeom>
              <a:avLst/>
              <a:gdLst/>
              <a:ahLst/>
              <a:cxnLst/>
              <a:rect l="0" t="0" r="r" b="b"/>
              <a:pathLst>
                <a:path w="19047" h="21600">
                  <a:moveTo>
                    <a:pt x="19047" y="2032"/>
                  </a:moveTo>
                  <a:lnTo>
                    <a:pt x="13140" y="0"/>
                  </a:lnTo>
                  <a:cubicBezTo>
                    <a:pt x="13140" y="0"/>
                    <a:pt x="3998" y="11217"/>
                    <a:pt x="730" y="15186"/>
                  </a:cubicBezTo>
                  <a:cubicBezTo>
                    <a:pt x="-2553" y="19194"/>
                    <a:pt x="5946" y="21600"/>
                    <a:pt x="12166" y="21600"/>
                  </a:cubicBezTo>
                  <a:cubicBezTo>
                    <a:pt x="18419" y="21600"/>
                    <a:pt x="19047" y="2032"/>
                    <a:pt x="19047" y="2032"/>
                  </a:cubicBezTo>
                  <a:close/>
                  <a:moveTo>
                    <a:pt x="19047" y="203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4" name="AutoShape 171"/>
            <p:cNvSpPr>
              <a:spLocks/>
            </p:cNvSpPr>
            <p:nvPr/>
          </p:nvSpPr>
          <p:spPr bwMode="auto">
            <a:xfrm>
              <a:off x="1511300" y="711200"/>
              <a:ext cx="22225" cy="9525"/>
            </a:xfrm>
            <a:custGeom>
              <a:avLst/>
              <a:gdLst/>
              <a:ahLst/>
              <a:cxnLst/>
              <a:rect l="0" t="0" r="r" b="b"/>
              <a:pathLst>
                <a:path w="20146" h="20124">
                  <a:moveTo>
                    <a:pt x="14144" y="3921"/>
                  </a:moveTo>
                  <a:cubicBezTo>
                    <a:pt x="11585" y="8800"/>
                    <a:pt x="9270" y="1734"/>
                    <a:pt x="8814" y="103"/>
                  </a:cubicBezTo>
                  <a:cubicBezTo>
                    <a:pt x="8814" y="103"/>
                    <a:pt x="5342" y="6639"/>
                    <a:pt x="5097" y="8800"/>
                  </a:cubicBezTo>
                  <a:cubicBezTo>
                    <a:pt x="4885" y="10987"/>
                    <a:pt x="234" y="15258"/>
                    <a:pt x="0" y="20124"/>
                  </a:cubicBezTo>
                  <a:cubicBezTo>
                    <a:pt x="1858" y="17937"/>
                    <a:pt x="11585" y="13071"/>
                    <a:pt x="13688" y="14171"/>
                  </a:cubicBezTo>
                  <a:cubicBezTo>
                    <a:pt x="15769" y="15258"/>
                    <a:pt x="17872" y="8243"/>
                    <a:pt x="19730" y="3364"/>
                  </a:cubicBezTo>
                  <a:cubicBezTo>
                    <a:pt x="21600" y="-1476"/>
                    <a:pt x="16704" y="-919"/>
                    <a:pt x="14144" y="3921"/>
                  </a:cubicBezTo>
                  <a:close/>
                  <a:moveTo>
                    <a:pt x="14144" y="392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5" name="AutoShape 172"/>
            <p:cNvSpPr>
              <a:spLocks/>
            </p:cNvSpPr>
            <p:nvPr/>
          </p:nvSpPr>
          <p:spPr bwMode="auto">
            <a:xfrm>
              <a:off x="1663700" y="533400"/>
              <a:ext cx="12700" cy="7938"/>
            </a:xfrm>
            <a:custGeom>
              <a:avLst/>
              <a:gdLst/>
              <a:ahLst/>
              <a:cxnLst/>
              <a:rect l="0" t="0" r="r" b="b"/>
              <a:pathLst>
                <a:path w="21600" h="17182">
                  <a:moveTo>
                    <a:pt x="5022" y="16997"/>
                  </a:moveTo>
                  <a:cubicBezTo>
                    <a:pt x="8955" y="16043"/>
                    <a:pt x="10669" y="18725"/>
                    <a:pt x="13492" y="14386"/>
                  </a:cubicBezTo>
                  <a:cubicBezTo>
                    <a:pt x="16255" y="10047"/>
                    <a:pt x="21600" y="4122"/>
                    <a:pt x="21600" y="4122"/>
                  </a:cubicBezTo>
                  <a:cubicBezTo>
                    <a:pt x="15408" y="-527"/>
                    <a:pt x="0" y="-2875"/>
                    <a:pt x="0" y="6089"/>
                  </a:cubicBezTo>
                  <a:cubicBezTo>
                    <a:pt x="0" y="15030"/>
                    <a:pt x="1089" y="17998"/>
                    <a:pt x="5022" y="16997"/>
                  </a:cubicBezTo>
                  <a:close/>
                  <a:moveTo>
                    <a:pt x="5022" y="1699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6" name="AutoShape 173"/>
            <p:cNvSpPr>
              <a:spLocks/>
            </p:cNvSpPr>
            <p:nvPr/>
          </p:nvSpPr>
          <p:spPr bwMode="auto">
            <a:xfrm>
              <a:off x="1422400" y="635000"/>
              <a:ext cx="0" cy="3175"/>
            </a:xfrm>
            <a:custGeom>
              <a:avLst/>
              <a:gdLst/>
              <a:ahLst/>
              <a:cxnLst/>
              <a:rect l="0" t="0" r="r" b="b"/>
              <a:pathLst>
                <a:path w="13172" h="20610">
                  <a:moveTo>
                    <a:pt x="2700" y="68"/>
                  </a:moveTo>
                  <a:cubicBezTo>
                    <a:pt x="1620" y="186"/>
                    <a:pt x="945" y="-50"/>
                    <a:pt x="0" y="9"/>
                  </a:cubicBezTo>
                  <a:lnTo>
                    <a:pt x="0" y="20610"/>
                  </a:lnTo>
                  <a:cubicBezTo>
                    <a:pt x="21600" y="11265"/>
                    <a:pt x="12285" y="-990"/>
                    <a:pt x="2700" y="68"/>
                  </a:cubicBezTo>
                  <a:close/>
                  <a:moveTo>
                    <a:pt x="2700" y="6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7" name="AutoShape 174"/>
            <p:cNvSpPr>
              <a:spLocks/>
            </p:cNvSpPr>
            <p:nvPr/>
          </p:nvSpPr>
          <p:spPr bwMode="auto">
            <a:xfrm>
              <a:off x="1422400" y="609600"/>
              <a:ext cx="4763" cy="15875"/>
            </a:xfrm>
            <a:custGeom>
              <a:avLst/>
              <a:gdLst/>
              <a:ahLst/>
              <a:cxnLst/>
              <a:rect l="0" t="0" r="r" b="b"/>
              <a:pathLst>
                <a:path w="18703" h="21600">
                  <a:moveTo>
                    <a:pt x="14264" y="11564"/>
                  </a:moveTo>
                  <a:cubicBezTo>
                    <a:pt x="13368" y="10099"/>
                    <a:pt x="13775" y="9265"/>
                    <a:pt x="17728" y="8291"/>
                  </a:cubicBezTo>
                  <a:cubicBezTo>
                    <a:pt x="21600" y="7317"/>
                    <a:pt x="12838" y="5914"/>
                    <a:pt x="10515" y="5914"/>
                  </a:cubicBezTo>
                  <a:cubicBezTo>
                    <a:pt x="8273" y="5930"/>
                    <a:pt x="5624" y="6062"/>
                    <a:pt x="5624" y="5026"/>
                  </a:cubicBezTo>
                  <a:cubicBezTo>
                    <a:pt x="6113" y="3366"/>
                    <a:pt x="3179" y="1301"/>
                    <a:pt x="0" y="0"/>
                  </a:cubicBezTo>
                  <a:lnTo>
                    <a:pt x="0" y="21600"/>
                  </a:lnTo>
                  <a:cubicBezTo>
                    <a:pt x="693" y="21429"/>
                    <a:pt x="1060" y="21257"/>
                    <a:pt x="1915" y="21086"/>
                  </a:cubicBezTo>
                  <a:cubicBezTo>
                    <a:pt x="10882" y="19309"/>
                    <a:pt x="15202" y="13044"/>
                    <a:pt x="14264" y="11564"/>
                  </a:cubicBezTo>
                  <a:close/>
                  <a:moveTo>
                    <a:pt x="14264" y="1156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8" name="AutoShape 175"/>
            <p:cNvSpPr>
              <a:spLocks/>
            </p:cNvSpPr>
            <p:nvPr/>
          </p:nvSpPr>
          <p:spPr bwMode="auto">
            <a:xfrm>
              <a:off x="1435100" y="457200"/>
              <a:ext cx="1023937" cy="857250"/>
            </a:xfrm>
            <a:custGeom>
              <a:avLst/>
              <a:gdLst/>
              <a:ahLst/>
              <a:cxnLst/>
              <a:rect l="0" t="0" r="r" b="b"/>
              <a:pathLst>
                <a:path w="21579" h="21564">
                  <a:moveTo>
                    <a:pt x="5502" y="189"/>
                  </a:moveTo>
                  <a:cubicBezTo>
                    <a:pt x="5387" y="319"/>
                    <a:pt x="5288" y="777"/>
                    <a:pt x="5263" y="830"/>
                  </a:cubicBezTo>
                  <a:cubicBezTo>
                    <a:pt x="4816" y="756"/>
                    <a:pt x="4791" y="974"/>
                    <a:pt x="4835" y="1056"/>
                  </a:cubicBezTo>
                  <a:cubicBezTo>
                    <a:pt x="4878" y="1138"/>
                    <a:pt x="4874" y="1154"/>
                    <a:pt x="4856" y="1276"/>
                  </a:cubicBezTo>
                  <a:cubicBezTo>
                    <a:pt x="4660" y="1207"/>
                    <a:pt x="4595" y="1422"/>
                    <a:pt x="4613" y="1557"/>
                  </a:cubicBezTo>
                  <a:cubicBezTo>
                    <a:pt x="4522" y="1505"/>
                    <a:pt x="4446" y="1502"/>
                    <a:pt x="4428" y="1541"/>
                  </a:cubicBezTo>
                  <a:cubicBezTo>
                    <a:pt x="4409" y="1580"/>
                    <a:pt x="4381" y="1571"/>
                    <a:pt x="4246" y="1471"/>
                  </a:cubicBezTo>
                  <a:cubicBezTo>
                    <a:pt x="4341" y="1553"/>
                    <a:pt x="4359" y="1717"/>
                    <a:pt x="4359" y="1743"/>
                  </a:cubicBezTo>
                  <a:cubicBezTo>
                    <a:pt x="4359" y="1769"/>
                    <a:pt x="4453" y="1795"/>
                    <a:pt x="4606" y="1851"/>
                  </a:cubicBezTo>
                  <a:cubicBezTo>
                    <a:pt x="4769" y="1756"/>
                    <a:pt x="4951" y="1833"/>
                    <a:pt x="5078" y="1972"/>
                  </a:cubicBezTo>
                  <a:cubicBezTo>
                    <a:pt x="5190" y="1933"/>
                    <a:pt x="5219" y="1981"/>
                    <a:pt x="5368" y="1993"/>
                  </a:cubicBezTo>
                  <a:cubicBezTo>
                    <a:pt x="5517" y="2007"/>
                    <a:pt x="5419" y="2262"/>
                    <a:pt x="5463" y="2362"/>
                  </a:cubicBezTo>
                  <a:cubicBezTo>
                    <a:pt x="5506" y="2461"/>
                    <a:pt x="5452" y="2535"/>
                    <a:pt x="5448" y="2587"/>
                  </a:cubicBezTo>
                  <a:cubicBezTo>
                    <a:pt x="5444" y="2639"/>
                    <a:pt x="5517" y="2617"/>
                    <a:pt x="5557" y="2574"/>
                  </a:cubicBezTo>
                  <a:cubicBezTo>
                    <a:pt x="5597" y="2530"/>
                    <a:pt x="5608" y="2565"/>
                    <a:pt x="5670" y="2578"/>
                  </a:cubicBezTo>
                  <a:cubicBezTo>
                    <a:pt x="5731" y="2591"/>
                    <a:pt x="5651" y="2752"/>
                    <a:pt x="5655" y="2821"/>
                  </a:cubicBezTo>
                  <a:cubicBezTo>
                    <a:pt x="5663" y="3111"/>
                    <a:pt x="5542" y="3232"/>
                    <a:pt x="5528" y="3444"/>
                  </a:cubicBezTo>
                  <a:cubicBezTo>
                    <a:pt x="5513" y="3657"/>
                    <a:pt x="5666" y="3618"/>
                    <a:pt x="5702" y="3618"/>
                  </a:cubicBezTo>
                  <a:cubicBezTo>
                    <a:pt x="5738" y="3618"/>
                    <a:pt x="5800" y="3340"/>
                    <a:pt x="5833" y="3319"/>
                  </a:cubicBezTo>
                  <a:cubicBezTo>
                    <a:pt x="5866" y="3297"/>
                    <a:pt x="5964" y="3171"/>
                    <a:pt x="6127" y="3046"/>
                  </a:cubicBezTo>
                  <a:cubicBezTo>
                    <a:pt x="6091" y="3267"/>
                    <a:pt x="6316" y="3137"/>
                    <a:pt x="6457" y="2942"/>
                  </a:cubicBezTo>
                  <a:cubicBezTo>
                    <a:pt x="6363" y="3115"/>
                    <a:pt x="6480" y="3306"/>
                    <a:pt x="6498" y="3379"/>
                  </a:cubicBezTo>
                  <a:cubicBezTo>
                    <a:pt x="6516" y="3453"/>
                    <a:pt x="6480" y="3531"/>
                    <a:pt x="6451" y="3523"/>
                  </a:cubicBezTo>
                  <a:cubicBezTo>
                    <a:pt x="6509" y="3288"/>
                    <a:pt x="6356" y="3137"/>
                    <a:pt x="6320" y="3180"/>
                  </a:cubicBezTo>
                  <a:cubicBezTo>
                    <a:pt x="6283" y="3223"/>
                    <a:pt x="6222" y="3297"/>
                    <a:pt x="6142" y="3319"/>
                  </a:cubicBezTo>
                  <a:cubicBezTo>
                    <a:pt x="6061" y="3340"/>
                    <a:pt x="6087" y="3392"/>
                    <a:pt x="6120" y="3453"/>
                  </a:cubicBezTo>
                  <a:cubicBezTo>
                    <a:pt x="6152" y="3513"/>
                    <a:pt x="6109" y="3518"/>
                    <a:pt x="6080" y="3591"/>
                  </a:cubicBezTo>
                  <a:cubicBezTo>
                    <a:pt x="6051" y="3665"/>
                    <a:pt x="6138" y="3821"/>
                    <a:pt x="6236" y="3847"/>
                  </a:cubicBezTo>
                  <a:cubicBezTo>
                    <a:pt x="6334" y="3873"/>
                    <a:pt x="6599" y="3942"/>
                    <a:pt x="6770" y="4033"/>
                  </a:cubicBezTo>
                  <a:cubicBezTo>
                    <a:pt x="6941" y="4124"/>
                    <a:pt x="7151" y="3990"/>
                    <a:pt x="7286" y="3955"/>
                  </a:cubicBezTo>
                  <a:cubicBezTo>
                    <a:pt x="7209" y="4003"/>
                    <a:pt x="7140" y="4086"/>
                    <a:pt x="7064" y="4086"/>
                  </a:cubicBezTo>
                  <a:cubicBezTo>
                    <a:pt x="6875" y="4090"/>
                    <a:pt x="6889" y="4336"/>
                    <a:pt x="6839" y="4332"/>
                  </a:cubicBezTo>
                  <a:cubicBezTo>
                    <a:pt x="6145" y="4155"/>
                    <a:pt x="6087" y="4557"/>
                    <a:pt x="6120" y="4596"/>
                  </a:cubicBezTo>
                  <a:cubicBezTo>
                    <a:pt x="6152" y="4635"/>
                    <a:pt x="6229" y="4718"/>
                    <a:pt x="6214" y="4856"/>
                  </a:cubicBezTo>
                  <a:cubicBezTo>
                    <a:pt x="6077" y="4596"/>
                    <a:pt x="5957" y="4657"/>
                    <a:pt x="5913" y="4718"/>
                  </a:cubicBezTo>
                  <a:cubicBezTo>
                    <a:pt x="5869" y="4778"/>
                    <a:pt x="5575" y="5029"/>
                    <a:pt x="5524" y="5073"/>
                  </a:cubicBezTo>
                  <a:cubicBezTo>
                    <a:pt x="5474" y="5116"/>
                    <a:pt x="5484" y="5142"/>
                    <a:pt x="5484" y="5220"/>
                  </a:cubicBezTo>
                  <a:cubicBezTo>
                    <a:pt x="5484" y="5298"/>
                    <a:pt x="5466" y="5298"/>
                    <a:pt x="5416" y="5350"/>
                  </a:cubicBezTo>
                  <a:cubicBezTo>
                    <a:pt x="5364" y="5402"/>
                    <a:pt x="5445" y="5410"/>
                    <a:pt x="5521" y="5415"/>
                  </a:cubicBezTo>
                  <a:cubicBezTo>
                    <a:pt x="5597" y="5419"/>
                    <a:pt x="5542" y="5436"/>
                    <a:pt x="5492" y="5471"/>
                  </a:cubicBezTo>
                  <a:cubicBezTo>
                    <a:pt x="5441" y="5505"/>
                    <a:pt x="5401" y="5436"/>
                    <a:pt x="5364" y="5402"/>
                  </a:cubicBezTo>
                  <a:cubicBezTo>
                    <a:pt x="5328" y="5367"/>
                    <a:pt x="5318" y="5311"/>
                    <a:pt x="5343" y="5242"/>
                  </a:cubicBezTo>
                  <a:cubicBezTo>
                    <a:pt x="5368" y="5172"/>
                    <a:pt x="5336" y="5163"/>
                    <a:pt x="5172" y="5194"/>
                  </a:cubicBezTo>
                  <a:cubicBezTo>
                    <a:pt x="5008" y="5224"/>
                    <a:pt x="4932" y="5168"/>
                    <a:pt x="4852" y="5168"/>
                  </a:cubicBezTo>
                  <a:cubicBezTo>
                    <a:pt x="4330" y="5181"/>
                    <a:pt x="4243" y="5445"/>
                    <a:pt x="4199" y="5540"/>
                  </a:cubicBezTo>
                  <a:cubicBezTo>
                    <a:pt x="4155" y="5636"/>
                    <a:pt x="4105" y="5376"/>
                    <a:pt x="4082" y="5323"/>
                  </a:cubicBezTo>
                  <a:cubicBezTo>
                    <a:pt x="4061" y="5272"/>
                    <a:pt x="3934" y="5237"/>
                    <a:pt x="3887" y="5272"/>
                  </a:cubicBezTo>
                  <a:cubicBezTo>
                    <a:pt x="3839" y="5306"/>
                    <a:pt x="3745" y="5302"/>
                    <a:pt x="3661" y="5229"/>
                  </a:cubicBezTo>
                  <a:cubicBezTo>
                    <a:pt x="3494" y="5073"/>
                    <a:pt x="3182" y="5099"/>
                    <a:pt x="3150" y="5081"/>
                  </a:cubicBezTo>
                  <a:cubicBezTo>
                    <a:pt x="2841" y="4960"/>
                    <a:pt x="2543" y="5229"/>
                    <a:pt x="2481" y="5285"/>
                  </a:cubicBezTo>
                  <a:cubicBezTo>
                    <a:pt x="2419" y="5341"/>
                    <a:pt x="2448" y="5371"/>
                    <a:pt x="2474" y="5450"/>
                  </a:cubicBezTo>
                  <a:cubicBezTo>
                    <a:pt x="2499" y="5527"/>
                    <a:pt x="2463" y="5549"/>
                    <a:pt x="2405" y="5626"/>
                  </a:cubicBezTo>
                  <a:cubicBezTo>
                    <a:pt x="2408" y="5557"/>
                    <a:pt x="2365" y="5450"/>
                    <a:pt x="2329" y="5363"/>
                  </a:cubicBezTo>
                  <a:cubicBezTo>
                    <a:pt x="2292" y="5276"/>
                    <a:pt x="2187" y="5350"/>
                    <a:pt x="2140" y="5489"/>
                  </a:cubicBezTo>
                  <a:cubicBezTo>
                    <a:pt x="2111" y="5069"/>
                    <a:pt x="2180" y="5029"/>
                    <a:pt x="2285" y="5003"/>
                  </a:cubicBezTo>
                  <a:cubicBezTo>
                    <a:pt x="2122" y="4964"/>
                    <a:pt x="2147" y="4809"/>
                    <a:pt x="2114" y="4778"/>
                  </a:cubicBezTo>
                  <a:cubicBezTo>
                    <a:pt x="1435" y="4345"/>
                    <a:pt x="993" y="4535"/>
                    <a:pt x="927" y="4661"/>
                  </a:cubicBezTo>
                  <a:cubicBezTo>
                    <a:pt x="913" y="4653"/>
                    <a:pt x="738" y="4583"/>
                    <a:pt x="658" y="4527"/>
                  </a:cubicBezTo>
                  <a:cubicBezTo>
                    <a:pt x="578" y="4471"/>
                    <a:pt x="426" y="4462"/>
                    <a:pt x="371" y="4427"/>
                  </a:cubicBezTo>
                  <a:cubicBezTo>
                    <a:pt x="317" y="4393"/>
                    <a:pt x="266" y="4367"/>
                    <a:pt x="248" y="4436"/>
                  </a:cubicBezTo>
                  <a:cubicBezTo>
                    <a:pt x="230" y="4505"/>
                    <a:pt x="143" y="4562"/>
                    <a:pt x="103" y="4570"/>
                  </a:cubicBezTo>
                  <a:cubicBezTo>
                    <a:pt x="63" y="4579"/>
                    <a:pt x="-21" y="4639"/>
                    <a:pt x="5" y="4713"/>
                  </a:cubicBezTo>
                  <a:cubicBezTo>
                    <a:pt x="168" y="4825"/>
                    <a:pt x="237" y="4665"/>
                    <a:pt x="288" y="4583"/>
                  </a:cubicBezTo>
                  <a:cubicBezTo>
                    <a:pt x="338" y="4501"/>
                    <a:pt x="353" y="4588"/>
                    <a:pt x="364" y="4623"/>
                  </a:cubicBezTo>
                  <a:cubicBezTo>
                    <a:pt x="376" y="4657"/>
                    <a:pt x="353" y="4718"/>
                    <a:pt x="324" y="4787"/>
                  </a:cubicBezTo>
                  <a:cubicBezTo>
                    <a:pt x="295" y="4856"/>
                    <a:pt x="408" y="4969"/>
                    <a:pt x="499" y="4990"/>
                  </a:cubicBezTo>
                  <a:cubicBezTo>
                    <a:pt x="589" y="5012"/>
                    <a:pt x="651" y="4821"/>
                    <a:pt x="651" y="4774"/>
                  </a:cubicBezTo>
                  <a:cubicBezTo>
                    <a:pt x="651" y="4726"/>
                    <a:pt x="662" y="4713"/>
                    <a:pt x="723" y="4713"/>
                  </a:cubicBezTo>
                  <a:cubicBezTo>
                    <a:pt x="785" y="4713"/>
                    <a:pt x="764" y="4722"/>
                    <a:pt x="764" y="4796"/>
                  </a:cubicBezTo>
                  <a:cubicBezTo>
                    <a:pt x="764" y="4869"/>
                    <a:pt x="723" y="4904"/>
                    <a:pt x="669" y="4926"/>
                  </a:cubicBezTo>
                  <a:cubicBezTo>
                    <a:pt x="614" y="4947"/>
                    <a:pt x="658" y="5034"/>
                    <a:pt x="673" y="5107"/>
                  </a:cubicBezTo>
                  <a:cubicBezTo>
                    <a:pt x="687" y="5181"/>
                    <a:pt x="815" y="5129"/>
                    <a:pt x="865" y="5129"/>
                  </a:cubicBezTo>
                  <a:cubicBezTo>
                    <a:pt x="916" y="5129"/>
                    <a:pt x="924" y="5142"/>
                    <a:pt x="953" y="5302"/>
                  </a:cubicBezTo>
                  <a:cubicBezTo>
                    <a:pt x="1043" y="5163"/>
                    <a:pt x="1141" y="5207"/>
                    <a:pt x="1330" y="5146"/>
                  </a:cubicBezTo>
                  <a:cubicBezTo>
                    <a:pt x="1671" y="4817"/>
                    <a:pt x="1737" y="5181"/>
                    <a:pt x="1733" y="5293"/>
                  </a:cubicBezTo>
                  <a:cubicBezTo>
                    <a:pt x="1730" y="5406"/>
                    <a:pt x="1667" y="5272"/>
                    <a:pt x="1653" y="5198"/>
                  </a:cubicBezTo>
                  <a:cubicBezTo>
                    <a:pt x="1639" y="5125"/>
                    <a:pt x="1417" y="5242"/>
                    <a:pt x="1432" y="5302"/>
                  </a:cubicBezTo>
                  <a:cubicBezTo>
                    <a:pt x="1457" y="5523"/>
                    <a:pt x="1719" y="5571"/>
                    <a:pt x="1809" y="5575"/>
                  </a:cubicBezTo>
                  <a:cubicBezTo>
                    <a:pt x="1900" y="5580"/>
                    <a:pt x="1922" y="5649"/>
                    <a:pt x="1937" y="5718"/>
                  </a:cubicBezTo>
                  <a:cubicBezTo>
                    <a:pt x="1951" y="5787"/>
                    <a:pt x="1973" y="5705"/>
                    <a:pt x="1969" y="5631"/>
                  </a:cubicBezTo>
                  <a:cubicBezTo>
                    <a:pt x="1966" y="5558"/>
                    <a:pt x="2009" y="5605"/>
                    <a:pt x="2061" y="5649"/>
                  </a:cubicBezTo>
                  <a:cubicBezTo>
                    <a:pt x="2111" y="5692"/>
                    <a:pt x="2093" y="5749"/>
                    <a:pt x="2104" y="5818"/>
                  </a:cubicBezTo>
                  <a:cubicBezTo>
                    <a:pt x="2114" y="5887"/>
                    <a:pt x="2140" y="5757"/>
                    <a:pt x="2187" y="5709"/>
                  </a:cubicBezTo>
                  <a:cubicBezTo>
                    <a:pt x="2234" y="5662"/>
                    <a:pt x="2303" y="5779"/>
                    <a:pt x="2372" y="5835"/>
                  </a:cubicBezTo>
                  <a:cubicBezTo>
                    <a:pt x="2441" y="5891"/>
                    <a:pt x="2485" y="5852"/>
                    <a:pt x="2547" y="5839"/>
                  </a:cubicBezTo>
                  <a:cubicBezTo>
                    <a:pt x="2608" y="5826"/>
                    <a:pt x="2772" y="5956"/>
                    <a:pt x="2775" y="5973"/>
                  </a:cubicBezTo>
                  <a:cubicBezTo>
                    <a:pt x="2779" y="5991"/>
                    <a:pt x="2685" y="6151"/>
                    <a:pt x="2576" y="6268"/>
                  </a:cubicBezTo>
                  <a:cubicBezTo>
                    <a:pt x="2739" y="6264"/>
                    <a:pt x="2837" y="6134"/>
                    <a:pt x="2906" y="6039"/>
                  </a:cubicBezTo>
                  <a:cubicBezTo>
                    <a:pt x="2975" y="5943"/>
                    <a:pt x="2964" y="6034"/>
                    <a:pt x="2920" y="6155"/>
                  </a:cubicBezTo>
                  <a:cubicBezTo>
                    <a:pt x="3084" y="6112"/>
                    <a:pt x="3237" y="6290"/>
                    <a:pt x="3280" y="6333"/>
                  </a:cubicBezTo>
                  <a:cubicBezTo>
                    <a:pt x="3324" y="6376"/>
                    <a:pt x="3338" y="6328"/>
                    <a:pt x="3364" y="6294"/>
                  </a:cubicBezTo>
                  <a:cubicBezTo>
                    <a:pt x="3389" y="6259"/>
                    <a:pt x="3440" y="6324"/>
                    <a:pt x="3477" y="6428"/>
                  </a:cubicBezTo>
                  <a:cubicBezTo>
                    <a:pt x="3505" y="6290"/>
                    <a:pt x="3607" y="6233"/>
                    <a:pt x="3712" y="6316"/>
                  </a:cubicBezTo>
                  <a:cubicBezTo>
                    <a:pt x="3625" y="6324"/>
                    <a:pt x="3545" y="6384"/>
                    <a:pt x="3557" y="6528"/>
                  </a:cubicBezTo>
                  <a:cubicBezTo>
                    <a:pt x="3563" y="6428"/>
                    <a:pt x="3716" y="6389"/>
                    <a:pt x="3767" y="6437"/>
                  </a:cubicBezTo>
                  <a:cubicBezTo>
                    <a:pt x="3817" y="6484"/>
                    <a:pt x="3905" y="6454"/>
                    <a:pt x="3905" y="6454"/>
                  </a:cubicBezTo>
                  <a:cubicBezTo>
                    <a:pt x="3966" y="6454"/>
                    <a:pt x="3941" y="6415"/>
                    <a:pt x="3865" y="6355"/>
                  </a:cubicBezTo>
                  <a:cubicBezTo>
                    <a:pt x="3789" y="6294"/>
                    <a:pt x="3948" y="6285"/>
                    <a:pt x="3937" y="6251"/>
                  </a:cubicBezTo>
                  <a:cubicBezTo>
                    <a:pt x="3926" y="6216"/>
                    <a:pt x="3893" y="6151"/>
                    <a:pt x="3738" y="6090"/>
                  </a:cubicBezTo>
                  <a:cubicBezTo>
                    <a:pt x="3865" y="6095"/>
                    <a:pt x="3981" y="6052"/>
                    <a:pt x="3999" y="6069"/>
                  </a:cubicBezTo>
                  <a:cubicBezTo>
                    <a:pt x="4018" y="6086"/>
                    <a:pt x="4130" y="6147"/>
                    <a:pt x="4191" y="6151"/>
                  </a:cubicBezTo>
                  <a:cubicBezTo>
                    <a:pt x="4254" y="6155"/>
                    <a:pt x="4250" y="6190"/>
                    <a:pt x="4268" y="6277"/>
                  </a:cubicBezTo>
                  <a:cubicBezTo>
                    <a:pt x="4286" y="6363"/>
                    <a:pt x="4337" y="6303"/>
                    <a:pt x="4381" y="6285"/>
                  </a:cubicBezTo>
                  <a:cubicBezTo>
                    <a:pt x="4424" y="6268"/>
                    <a:pt x="4402" y="6233"/>
                    <a:pt x="4326" y="6134"/>
                  </a:cubicBezTo>
                  <a:cubicBezTo>
                    <a:pt x="4566" y="6129"/>
                    <a:pt x="4573" y="6212"/>
                    <a:pt x="4569" y="6268"/>
                  </a:cubicBezTo>
                  <a:cubicBezTo>
                    <a:pt x="4566" y="6324"/>
                    <a:pt x="4551" y="6324"/>
                    <a:pt x="4624" y="6376"/>
                  </a:cubicBezTo>
                  <a:cubicBezTo>
                    <a:pt x="4696" y="6428"/>
                    <a:pt x="4711" y="6398"/>
                    <a:pt x="4693" y="6355"/>
                  </a:cubicBezTo>
                  <a:cubicBezTo>
                    <a:pt x="4675" y="6311"/>
                    <a:pt x="4613" y="6220"/>
                    <a:pt x="4707" y="6251"/>
                  </a:cubicBezTo>
                  <a:cubicBezTo>
                    <a:pt x="4802" y="6281"/>
                    <a:pt x="4918" y="6182"/>
                    <a:pt x="4943" y="6272"/>
                  </a:cubicBezTo>
                  <a:cubicBezTo>
                    <a:pt x="4968" y="6363"/>
                    <a:pt x="5154" y="6398"/>
                    <a:pt x="5198" y="6355"/>
                  </a:cubicBezTo>
                  <a:cubicBezTo>
                    <a:pt x="5241" y="6311"/>
                    <a:pt x="5259" y="6342"/>
                    <a:pt x="5241" y="6497"/>
                  </a:cubicBezTo>
                  <a:cubicBezTo>
                    <a:pt x="5387" y="6359"/>
                    <a:pt x="5474" y="6381"/>
                    <a:pt x="5575" y="6441"/>
                  </a:cubicBezTo>
                  <a:cubicBezTo>
                    <a:pt x="5677" y="6502"/>
                    <a:pt x="5750" y="6450"/>
                    <a:pt x="5807" y="6393"/>
                  </a:cubicBezTo>
                  <a:cubicBezTo>
                    <a:pt x="5866" y="6337"/>
                    <a:pt x="5873" y="6311"/>
                    <a:pt x="5807" y="6173"/>
                  </a:cubicBezTo>
                  <a:cubicBezTo>
                    <a:pt x="5963" y="6173"/>
                    <a:pt x="6065" y="6203"/>
                    <a:pt x="6109" y="6281"/>
                  </a:cubicBezTo>
                  <a:cubicBezTo>
                    <a:pt x="6152" y="6359"/>
                    <a:pt x="6181" y="6328"/>
                    <a:pt x="6225" y="6311"/>
                  </a:cubicBezTo>
                  <a:cubicBezTo>
                    <a:pt x="6269" y="6294"/>
                    <a:pt x="6280" y="6290"/>
                    <a:pt x="6389" y="6376"/>
                  </a:cubicBezTo>
                  <a:cubicBezTo>
                    <a:pt x="6465" y="6129"/>
                    <a:pt x="6603" y="6229"/>
                    <a:pt x="6701" y="6281"/>
                  </a:cubicBezTo>
                  <a:cubicBezTo>
                    <a:pt x="6799" y="6333"/>
                    <a:pt x="6872" y="6346"/>
                    <a:pt x="6923" y="6316"/>
                  </a:cubicBezTo>
                  <a:cubicBezTo>
                    <a:pt x="6973" y="6285"/>
                    <a:pt x="7031" y="6264"/>
                    <a:pt x="7206" y="6229"/>
                  </a:cubicBezTo>
                  <a:cubicBezTo>
                    <a:pt x="7347" y="6563"/>
                    <a:pt x="7547" y="6502"/>
                    <a:pt x="7612" y="6324"/>
                  </a:cubicBezTo>
                  <a:cubicBezTo>
                    <a:pt x="7620" y="6536"/>
                    <a:pt x="7809" y="6432"/>
                    <a:pt x="7852" y="6419"/>
                  </a:cubicBezTo>
                  <a:cubicBezTo>
                    <a:pt x="7896" y="6407"/>
                    <a:pt x="7863" y="6363"/>
                    <a:pt x="7819" y="6294"/>
                  </a:cubicBezTo>
                  <a:cubicBezTo>
                    <a:pt x="7776" y="6225"/>
                    <a:pt x="7885" y="6268"/>
                    <a:pt x="7972" y="6303"/>
                  </a:cubicBezTo>
                  <a:cubicBezTo>
                    <a:pt x="8059" y="6337"/>
                    <a:pt x="8034" y="6246"/>
                    <a:pt x="8055" y="6207"/>
                  </a:cubicBezTo>
                  <a:cubicBezTo>
                    <a:pt x="8077" y="6168"/>
                    <a:pt x="8063" y="6138"/>
                    <a:pt x="8120" y="6198"/>
                  </a:cubicBezTo>
                  <a:cubicBezTo>
                    <a:pt x="8179" y="6259"/>
                    <a:pt x="8168" y="6233"/>
                    <a:pt x="8240" y="6190"/>
                  </a:cubicBezTo>
                  <a:cubicBezTo>
                    <a:pt x="8313" y="6147"/>
                    <a:pt x="8335" y="6198"/>
                    <a:pt x="8408" y="6246"/>
                  </a:cubicBezTo>
                  <a:cubicBezTo>
                    <a:pt x="8480" y="6294"/>
                    <a:pt x="8803" y="6155"/>
                    <a:pt x="8829" y="6034"/>
                  </a:cubicBezTo>
                  <a:cubicBezTo>
                    <a:pt x="8854" y="5913"/>
                    <a:pt x="8727" y="5826"/>
                    <a:pt x="8727" y="5727"/>
                  </a:cubicBezTo>
                  <a:cubicBezTo>
                    <a:pt x="8727" y="5626"/>
                    <a:pt x="8658" y="5545"/>
                    <a:pt x="8506" y="5432"/>
                  </a:cubicBezTo>
                  <a:cubicBezTo>
                    <a:pt x="8727" y="5116"/>
                    <a:pt x="8912" y="5138"/>
                    <a:pt x="8963" y="5172"/>
                  </a:cubicBezTo>
                  <a:cubicBezTo>
                    <a:pt x="9014" y="5207"/>
                    <a:pt x="9028" y="5211"/>
                    <a:pt x="9083" y="5129"/>
                  </a:cubicBezTo>
                  <a:cubicBezTo>
                    <a:pt x="9138" y="5047"/>
                    <a:pt x="9145" y="5069"/>
                    <a:pt x="9203" y="5134"/>
                  </a:cubicBezTo>
                  <a:cubicBezTo>
                    <a:pt x="9260" y="5198"/>
                    <a:pt x="9257" y="5129"/>
                    <a:pt x="9257" y="5064"/>
                  </a:cubicBezTo>
                  <a:cubicBezTo>
                    <a:pt x="9257" y="4999"/>
                    <a:pt x="9345" y="5073"/>
                    <a:pt x="9366" y="5086"/>
                  </a:cubicBezTo>
                  <a:cubicBezTo>
                    <a:pt x="9388" y="5099"/>
                    <a:pt x="9439" y="5081"/>
                    <a:pt x="9515" y="4960"/>
                  </a:cubicBezTo>
                  <a:cubicBezTo>
                    <a:pt x="9497" y="5021"/>
                    <a:pt x="9471" y="5125"/>
                    <a:pt x="9482" y="5233"/>
                  </a:cubicBezTo>
                  <a:cubicBezTo>
                    <a:pt x="9493" y="5341"/>
                    <a:pt x="9631" y="5242"/>
                    <a:pt x="9685" y="5224"/>
                  </a:cubicBezTo>
                  <a:cubicBezTo>
                    <a:pt x="9740" y="5207"/>
                    <a:pt x="9770" y="5186"/>
                    <a:pt x="9729" y="5008"/>
                  </a:cubicBezTo>
                  <a:cubicBezTo>
                    <a:pt x="9784" y="5086"/>
                    <a:pt x="9925" y="5198"/>
                    <a:pt x="10002" y="5172"/>
                  </a:cubicBezTo>
                  <a:cubicBezTo>
                    <a:pt x="10292" y="5034"/>
                    <a:pt x="10187" y="4757"/>
                    <a:pt x="10107" y="4532"/>
                  </a:cubicBezTo>
                  <a:cubicBezTo>
                    <a:pt x="10245" y="4562"/>
                    <a:pt x="10213" y="4696"/>
                    <a:pt x="10267" y="4770"/>
                  </a:cubicBezTo>
                  <a:cubicBezTo>
                    <a:pt x="10401" y="4938"/>
                    <a:pt x="10637" y="4791"/>
                    <a:pt x="10688" y="4709"/>
                  </a:cubicBezTo>
                  <a:cubicBezTo>
                    <a:pt x="10739" y="4627"/>
                    <a:pt x="10797" y="4653"/>
                    <a:pt x="10844" y="4635"/>
                  </a:cubicBezTo>
                  <a:cubicBezTo>
                    <a:pt x="10953" y="4532"/>
                    <a:pt x="11092" y="4562"/>
                    <a:pt x="11138" y="4601"/>
                  </a:cubicBezTo>
                  <a:cubicBezTo>
                    <a:pt x="11186" y="4639"/>
                    <a:pt x="11226" y="4570"/>
                    <a:pt x="11262" y="4493"/>
                  </a:cubicBezTo>
                  <a:cubicBezTo>
                    <a:pt x="11298" y="4415"/>
                    <a:pt x="11509" y="4415"/>
                    <a:pt x="11560" y="4466"/>
                  </a:cubicBezTo>
                  <a:cubicBezTo>
                    <a:pt x="11792" y="4630"/>
                    <a:pt x="11854" y="4410"/>
                    <a:pt x="11912" y="4458"/>
                  </a:cubicBezTo>
                  <a:cubicBezTo>
                    <a:pt x="11970" y="4505"/>
                    <a:pt x="12115" y="4535"/>
                    <a:pt x="12224" y="4462"/>
                  </a:cubicBezTo>
                  <a:cubicBezTo>
                    <a:pt x="12333" y="4389"/>
                    <a:pt x="12231" y="4535"/>
                    <a:pt x="12213" y="4575"/>
                  </a:cubicBezTo>
                  <a:cubicBezTo>
                    <a:pt x="12195" y="4613"/>
                    <a:pt x="12438" y="4908"/>
                    <a:pt x="12485" y="4878"/>
                  </a:cubicBezTo>
                  <a:cubicBezTo>
                    <a:pt x="12703" y="4661"/>
                    <a:pt x="12907" y="4709"/>
                    <a:pt x="13019" y="4904"/>
                  </a:cubicBezTo>
                  <a:cubicBezTo>
                    <a:pt x="12685" y="4752"/>
                    <a:pt x="12475" y="4926"/>
                    <a:pt x="12402" y="5003"/>
                  </a:cubicBezTo>
                  <a:cubicBezTo>
                    <a:pt x="12329" y="5081"/>
                    <a:pt x="12431" y="5333"/>
                    <a:pt x="12479" y="5389"/>
                  </a:cubicBezTo>
                  <a:cubicBezTo>
                    <a:pt x="12525" y="5445"/>
                    <a:pt x="12551" y="5510"/>
                    <a:pt x="12620" y="5727"/>
                  </a:cubicBezTo>
                  <a:cubicBezTo>
                    <a:pt x="12482" y="5674"/>
                    <a:pt x="12362" y="5419"/>
                    <a:pt x="12311" y="5276"/>
                  </a:cubicBezTo>
                  <a:cubicBezTo>
                    <a:pt x="12115" y="5285"/>
                    <a:pt x="12079" y="5103"/>
                    <a:pt x="12035" y="4960"/>
                  </a:cubicBezTo>
                  <a:cubicBezTo>
                    <a:pt x="11992" y="4817"/>
                    <a:pt x="11530" y="4960"/>
                    <a:pt x="11479" y="4900"/>
                  </a:cubicBezTo>
                  <a:cubicBezTo>
                    <a:pt x="11429" y="4839"/>
                    <a:pt x="11294" y="4817"/>
                    <a:pt x="11280" y="4904"/>
                  </a:cubicBezTo>
                  <a:cubicBezTo>
                    <a:pt x="11266" y="5168"/>
                    <a:pt x="11120" y="5346"/>
                    <a:pt x="11062" y="5302"/>
                  </a:cubicBezTo>
                  <a:cubicBezTo>
                    <a:pt x="11004" y="5259"/>
                    <a:pt x="10946" y="5454"/>
                    <a:pt x="10783" y="5484"/>
                  </a:cubicBezTo>
                  <a:cubicBezTo>
                    <a:pt x="10619" y="5515"/>
                    <a:pt x="10376" y="5662"/>
                    <a:pt x="10303" y="5783"/>
                  </a:cubicBezTo>
                  <a:cubicBezTo>
                    <a:pt x="10231" y="5904"/>
                    <a:pt x="10314" y="6012"/>
                    <a:pt x="10401" y="6147"/>
                  </a:cubicBezTo>
                  <a:cubicBezTo>
                    <a:pt x="10579" y="6129"/>
                    <a:pt x="10641" y="6073"/>
                    <a:pt x="10760" y="6225"/>
                  </a:cubicBezTo>
                  <a:cubicBezTo>
                    <a:pt x="10593" y="6229"/>
                    <a:pt x="10561" y="6285"/>
                    <a:pt x="10521" y="6333"/>
                  </a:cubicBezTo>
                  <a:cubicBezTo>
                    <a:pt x="10481" y="6381"/>
                    <a:pt x="10459" y="6328"/>
                    <a:pt x="10416" y="6298"/>
                  </a:cubicBezTo>
                  <a:cubicBezTo>
                    <a:pt x="10372" y="6268"/>
                    <a:pt x="10343" y="6290"/>
                    <a:pt x="10249" y="6419"/>
                  </a:cubicBezTo>
                  <a:cubicBezTo>
                    <a:pt x="10220" y="6164"/>
                    <a:pt x="10016" y="6207"/>
                    <a:pt x="9831" y="6355"/>
                  </a:cubicBezTo>
                  <a:cubicBezTo>
                    <a:pt x="9907" y="6428"/>
                    <a:pt x="9914" y="6584"/>
                    <a:pt x="9914" y="6615"/>
                  </a:cubicBezTo>
                  <a:cubicBezTo>
                    <a:pt x="9914" y="6645"/>
                    <a:pt x="9969" y="6666"/>
                    <a:pt x="10020" y="6640"/>
                  </a:cubicBezTo>
                  <a:cubicBezTo>
                    <a:pt x="10071" y="6615"/>
                    <a:pt x="10125" y="6692"/>
                    <a:pt x="10158" y="6762"/>
                  </a:cubicBezTo>
                  <a:cubicBezTo>
                    <a:pt x="10191" y="6831"/>
                    <a:pt x="10209" y="6792"/>
                    <a:pt x="10271" y="6762"/>
                  </a:cubicBezTo>
                  <a:cubicBezTo>
                    <a:pt x="10332" y="6731"/>
                    <a:pt x="10325" y="6814"/>
                    <a:pt x="10365" y="6914"/>
                  </a:cubicBezTo>
                  <a:cubicBezTo>
                    <a:pt x="10543" y="6710"/>
                    <a:pt x="10830" y="6822"/>
                    <a:pt x="10859" y="6779"/>
                  </a:cubicBezTo>
                  <a:cubicBezTo>
                    <a:pt x="10888" y="6736"/>
                    <a:pt x="10993" y="6671"/>
                    <a:pt x="11092" y="6684"/>
                  </a:cubicBezTo>
                  <a:cubicBezTo>
                    <a:pt x="10975" y="6749"/>
                    <a:pt x="10928" y="6826"/>
                    <a:pt x="10910" y="6900"/>
                  </a:cubicBezTo>
                  <a:cubicBezTo>
                    <a:pt x="10892" y="6974"/>
                    <a:pt x="11062" y="6874"/>
                    <a:pt x="11150" y="6870"/>
                  </a:cubicBezTo>
                  <a:cubicBezTo>
                    <a:pt x="11237" y="6865"/>
                    <a:pt x="11251" y="6757"/>
                    <a:pt x="11262" y="6701"/>
                  </a:cubicBezTo>
                  <a:cubicBezTo>
                    <a:pt x="11272" y="6645"/>
                    <a:pt x="11331" y="6744"/>
                    <a:pt x="11360" y="6887"/>
                  </a:cubicBezTo>
                  <a:cubicBezTo>
                    <a:pt x="11389" y="6801"/>
                    <a:pt x="11443" y="6671"/>
                    <a:pt x="11567" y="6680"/>
                  </a:cubicBezTo>
                  <a:cubicBezTo>
                    <a:pt x="11454" y="6762"/>
                    <a:pt x="11461" y="6887"/>
                    <a:pt x="11490" y="6944"/>
                  </a:cubicBezTo>
                  <a:cubicBezTo>
                    <a:pt x="11516" y="6723"/>
                    <a:pt x="11617" y="6731"/>
                    <a:pt x="11679" y="6731"/>
                  </a:cubicBezTo>
                  <a:cubicBezTo>
                    <a:pt x="11741" y="6731"/>
                    <a:pt x="11807" y="6666"/>
                    <a:pt x="11850" y="6627"/>
                  </a:cubicBezTo>
                  <a:cubicBezTo>
                    <a:pt x="11894" y="6588"/>
                    <a:pt x="11803" y="6849"/>
                    <a:pt x="11752" y="6879"/>
                  </a:cubicBezTo>
                  <a:cubicBezTo>
                    <a:pt x="11701" y="6909"/>
                    <a:pt x="11792" y="6917"/>
                    <a:pt x="11847" y="6835"/>
                  </a:cubicBezTo>
                  <a:cubicBezTo>
                    <a:pt x="11901" y="6753"/>
                    <a:pt x="11988" y="7008"/>
                    <a:pt x="12017" y="7082"/>
                  </a:cubicBezTo>
                  <a:cubicBezTo>
                    <a:pt x="12046" y="7156"/>
                    <a:pt x="12101" y="7168"/>
                    <a:pt x="12166" y="7130"/>
                  </a:cubicBezTo>
                  <a:cubicBezTo>
                    <a:pt x="12231" y="7091"/>
                    <a:pt x="12221" y="7108"/>
                    <a:pt x="12257" y="7156"/>
                  </a:cubicBezTo>
                  <a:cubicBezTo>
                    <a:pt x="12293" y="7204"/>
                    <a:pt x="12311" y="7178"/>
                    <a:pt x="12350" y="7099"/>
                  </a:cubicBezTo>
                  <a:cubicBezTo>
                    <a:pt x="12391" y="7021"/>
                    <a:pt x="12391" y="7052"/>
                    <a:pt x="12424" y="7056"/>
                  </a:cubicBezTo>
                  <a:cubicBezTo>
                    <a:pt x="12457" y="7061"/>
                    <a:pt x="12496" y="7078"/>
                    <a:pt x="12525" y="7017"/>
                  </a:cubicBezTo>
                  <a:cubicBezTo>
                    <a:pt x="12554" y="6956"/>
                    <a:pt x="12554" y="6926"/>
                    <a:pt x="12406" y="6892"/>
                  </a:cubicBezTo>
                  <a:cubicBezTo>
                    <a:pt x="12511" y="6887"/>
                    <a:pt x="12613" y="6809"/>
                    <a:pt x="12646" y="6788"/>
                  </a:cubicBezTo>
                  <a:cubicBezTo>
                    <a:pt x="12678" y="6766"/>
                    <a:pt x="12707" y="6753"/>
                    <a:pt x="12743" y="6806"/>
                  </a:cubicBezTo>
                  <a:cubicBezTo>
                    <a:pt x="12780" y="6857"/>
                    <a:pt x="12816" y="6792"/>
                    <a:pt x="12870" y="6766"/>
                  </a:cubicBezTo>
                  <a:cubicBezTo>
                    <a:pt x="12925" y="6740"/>
                    <a:pt x="12921" y="6718"/>
                    <a:pt x="12896" y="6662"/>
                  </a:cubicBezTo>
                  <a:cubicBezTo>
                    <a:pt x="12870" y="6606"/>
                    <a:pt x="12867" y="6558"/>
                    <a:pt x="12820" y="6580"/>
                  </a:cubicBezTo>
                  <a:cubicBezTo>
                    <a:pt x="12733" y="6606"/>
                    <a:pt x="12697" y="6588"/>
                    <a:pt x="12697" y="6549"/>
                  </a:cubicBezTo>
                  <a:cubicBezTo>
                    <a:pt x="12697" y="6511"/>
                    <a:pt x="12674" y="6450"/>
                    <a:pt x="12540" y="6424"/>
                  </a:cubicBezTo>
                  <a:cubicBezTo>
                    <a:pt x="12623" y="6384"/>
                    <a:pt x="12703" y="6363"/>
                    <a:pt x="12765" y="6511"/>
                  </a:cubicBezTo>
                  <a:cubicBezTo>
                    <a:pt x="12936" y="6424"/>
                    <a:pt x="12947" y="6359"/>
                    <a:pt x="12958" y="6311"/>
                  </a:cubicBezTo>
                  <a:cubicBezTo>
                    <a:pt x="12969" y="6264"/>
                    <a:pt x="12925" y="6272"/>
                    <a:pt x="12867" y="6298"/>
                  </a:cubicBezTo>
                  <a:cubicBezTo>
                    <a:pt x="12808" y="6324"/>
                    <a:pt x="12827" y="6259"/>
                    <a:pt x="12848" y="6173"/>
                  </a:cubicBezTo>
                  <a:cubicBezTo>
                    <a:pt x="12870" y="6086"/>
                    <a:pt x="12798" y="6129"/>
                    <a:pt x="12718" y="6138"/>
                  </a:cubicBezTo>
                  <a:cubicBezTo>
                    <a:pt x="12638" y="6147"/>
                    <a:pt x="12758" y="6064"/>
                    <a:pt x="12808" y="6034"/>
                  </a:cubicBezTo>
                  <a:cubicBezTo>
                    <a:pt x="12859" y="6004"/>
                    <a:pt x="12918" y="6090"/>
                    <a:pt x="12958" y="6143"/>
                  </a:cubicBezTo>
                  <a:cubicBezTo>
                    <a:pt x="12997" y="6195"/>
                    <a:pt x="13016" y="6116"/>
                    <a:pt x="13095" y="6008"/>
                  </a:cubicBezTo>
                  <a:cubicBezTo>
                    <a:pt x="13175" y="5899"/>
                    <a:pt x="13154" y="5895"/>
                    <a:pt x="13045" y="5883"/>
                  </a:cubicBezTo>
                  <a:cubicBezTo>
                    <a:pt x="13280" y="5783"/>
                    <a:pt x="13280" y="5952"/>
                    <a:pt x="13280" y="6021"/>
                  </a:cubicBezTo>
                  <a:cubicBezTo>
                    <a:pt x="13280" y="6090"/>
                    <a:pt x="13470" y="5939"/>
                    <a:pt x="13589" y="5874"/>
                  </a:cubicBezTo>
                  <a:cubicBezTo>
                    <a:pt x="13709" y="5809"/>
                    <a:pt x="13636" y="5883"/>
                    <a:pt x="13575" y="5987"/>
                  </a:cubicBezTo>
                  <a:cubicBezTo>
                    <a:pt x="13466" y="5987"/>
                    <a:pt x="13248" y="6099"/>
                    <a:pt x="13241" y="6173"/>
                  </a:cubicBezTo>
                  <a:cubicBezTo>
                    <a:pt x="13241" y="6381"/>
                    <a:pt x="13408" y="6432"/>
                    <a:pt x="13441" y="6333"/>
                  </a:cubicBezTo>
                  <a:cubicBezTo>
                    <a:pt x="13473" y="6233"/>
                    <a:pt x="13546" y="6160"/>
                    <a:pt x="13607" y="6112"/>
                  </a:cubicBezTo>
                  <a:cubicBezTo>
                    <a:pt x="13669" y="6064"/>
                    <a:pt x="13600" y="6207"/>
                    <a:pt x="13528" y="6328"/>
                  </a:cubicBezTo>
                  <a:cubicBezTo>
                    <a:pt x="13455" y="6450"/>
                    <a:pt x="13455" y="6458"/>
                    <a:pt x="13528" y="6424"/>
                  </a:cubicBezTo>
                  <a:cubicBezTo>
                    <a:pt x="13600" y="6389"/>
                    <a:pt x="13615" y="6355"/>
                    <a:pt x="13532" y="6541"/>
                  </a:cubicBezTo>
                  <a:cubicBezTo>
                    <a:pt x="13684" y="6346"/>
                    <a:pt x="13800" y="6458"/>
                    <a:pt x="13829" y="6632"/>
                  </a:cubicBezTo>
                  <a:cubicBezTo>
                    <a:pt x="14033" y="6502"/>
                    <a:pt x="14091" y="6558"/>
                    <a:pt x="14229" y="6723"/>
                  </a:cubicBezTo>
                  <a:cubicBezTo>
                    <a:pt x="13949" y="6610"/>
                    <a:pt x="13876" y="6684"/>
                    <a:pt x="13884" y="6844"/>
                  </a:cubicBezTo>
                  <a:cubicBezTo>
                    <a:pt x="13891" y="7004"/>
                    <a:pt x="13982" y="6991"/>
                    <a:pt x="14149" y="7143"/>
                  </a:cubicBezTo>
                  <a:cubicBezTo>
                    <a:pt x="13996" y="7056"/>
                    <a:pt x="13771" y="7008"/>
                    <a:pt x="13782" y="7035"/>
                  </a:cubicBezTo>
                  <a:cubicBezTo>
                    <a:pt x="13793" y="7061"/>
                    <a:pt x="13840" y="7212"/>
                    <a:pt x="13912" y="7212"/>
                  </a:cubicBezTo>
                  <a:cubicBezTo>
                    <a:pt x="13985" y="7212"/>
                    <a:pt x="14018" y="7242"/>
                    <a:pt x="14073" y="7273"/>
                  </a:cubicBezTo>
                  <a:cubicBezTo>
                    <a:pt x="14127" y="7303"/>
                    <a:pt x="14098" y="7342"/>
                    <a:pt x="14018" y="7364"/>
                  </a:cubicBezTo>
                  <a:cubicBezTo>
                    <a:pt x="13938" y="7385"/>
                    <a:pt x="14127" y="7545"/>
                    <a:pt x="14250" y="7593"/>
                  </a:cubicBezTo>
                  <a:cubicBezTo>
                    <a:pt x="14181" y="7593"/>
                    <a:pt x="14116" y="7671"/>
                    <a:pt x="14040" y="7706"/>
                  </a:cubicBezTo>
                  <a:cubicBezTo>
                    <a:pt x="13963" y="7741"/>
                    <a:pt x="14036" y="7819"/>
                    <a:pt x="14094" y="7819"/>
                  </a:cubicBezTo>
                  <a:cubicBezTo>
                    <a:pt x="14152" y="7819"/>
                    <a:pt x="14167" y="8013"/>
                    <a:pt x="14229" y="8100"/>
                  </a:cubicBezTo>
                  <a:cubicBezTo>
                    <a:pt x="14291" y="8186"/>
                    <a:pt x="14366" y="8152"/>
                    <a:pt x="14443" y="8061"/>
                  </a:cubicBezTo>
                  <a:cubicBezTo>
                    <a:pt x="14519" y="7970"/>
                    <a:pt x="14533" y="8026"/>
                    <a:pt x="14610" y="7983"/>
                  </a:cubicBezTo>
                  <a:cubicBezTo>
                    <a:pt x="14686" y="7939"/>
                    <a:pt x="14733" y="7888"/>
                    <a:pt x="14857" y="7931"/>
                  </a:cubicBezTo>
                  <a:cubicBezTo>
                    <a:pt x="14751" y="7923"/>
                    <a:pt x="14646" y="8005"/>
                    <a:pt x="14602" y="8100"/>
                  </a:cubicBezTo>
                  <a:cubicBezTo>
                    <a:pt x="14559" y="8195"/>
                    <a:pt x="14494" y="8251"/>
                    <a:pt x="14439" y="8290"/>
                  </a:cubicBezTo>
                  <a:cubicBezTo>
                    <a:pt x="14384" y="8329"/>
                    <a:pt x="14414" y="8386"/>
                    <a:pt x="14450" y="8425"/>
                  </a:cubicBezTo>
                  <a:cubicBezTo>
                    <a:pt x="14487" y="8464"/>
                    <a:pt x="14498" y="8507"/>
                    <a:pt x="14476" y="8576"/>
                  </a:cubicBezTo>
                  <a:cubicBezTo>
                    <a:pt x="14453" y="8645"/>
                    <a:pt x="14533" y="8749"/>
                    <a:pt x="14628" y="8758"/>
                  </a:cubicBezTo>
                  <a:cubicBezTo>
                    <a:pt x="14723" y="8767"/>
                    <a:pt x="14737" y="8793"/>
                    <a:pt x="14705" y="8854"/>
                  </a:cubicBezTo>
                  <a:cubicBezTo>
                    <a:pt x="14672" y="8914"/>
                    <a:pt x="14686" y="8966"/>
                    <a:pt x="14705" y="9027"/>
                  </a:cubicBezTo>
                  <a:cubicBezTo>
                    <a:pt x="14723" y="9087"/>
                    <a:pt x="14708" y="9126"/>
                    <a:pt x="14574" y="9027"/>
                  </a:cubicBezTo>
                  <a:cubicBezTo>
                    <a:pt x="14595" y="9066"/>
                    <a:pt x="14693" y="9252"/>
                    <a:pt x="14762" y="9221"/>
                  </a:cubicBezTo>
                  <a:cubicBezTo>
                    <a:pt x="14831" y="9191"/>
                    <a:pt x="14948" y="9261"/>
                    <a:pt x="15184" y="9425"/>
                  </a:cubicBezTo>
                  <a:cubicBezTo>
                    <a:pt x="15477" y="9473"/>
                    <a:pt x="15830" y="9845"/>
                    <a:pt x="15946" y="10179"/>
                  </a:cubicBezTo>
                  <a:cubicBezTo>
                    <a:pt x="16160" y="10266"/>
                    <a:pt x="16237" y="10049"/>
                    <a:pt x="16241" y="10166"/>
                  </a:cubicBezTo>
                  <a:cubicBezTo>
                    <a:pt x="16244" y="10282"/>
                    <a:pt x="16139" y="10365"/>
                    <a:pt x="16066" y="10369"/>
                  </a:cubicBezTo>
                  <a:cubicBezTo>
                    <a:pt x="15993" y="10373"/>
                    <a:pt x="16088" y="10525"/>
                    <a:pt x="16226" y="10755"/>
                  </a:cubicBezTo>
                  <a:cubicBezTo>
                    <a:pt x="16622" y="11339"/>
                    <a:pt x="17065" y="10984"/>
                    <a:pt x="17065" y="10984"/>
                  </a:cubicBezTo>
                  <a:cubicBezTo>
                    <a:pt x="17162" y="10871"/>
                    <a:pt x="17279" y="10975"/>
                    <a:pt x="17257" y="11058"/>
                  </a:cubicBezTo>
                  <a:cubicBezTo>
                    <a:pt x="17221" y="11318"/>
                    <a:pt x="17380" y="11330"/>
                    <a:pt x="17366" y="11343"/>
                  </a:cubicBezTo>
                  <a:cubicBezTo>
                    <a:pt x="17336" y="11371"/>
                    <a:pt x="17235" y="11266"/>
                    <a:pt x="17225" y="11322"/>
                  </a:cubicBezTo>
                  <a:cubicBezTo>
                    <a:pt x="17213" y="11379"/>
                    <a:pt x="17126" y="11508"/>
                    <a:pt x="17043" y="11586"/>
                  </a:cubicBezTo>
                  <a:cubicBezTo>
                    <a:pt x="17104" y="11491"/>
                    <a:pt x="17225" y="11231"/>
                    <a:pt x="17221" y="11148"/>
                  </a:cubicBezTo>
                  <a:cubicBezTo>
                    <a:pt x="17217" y="11066"/>
                    <a:pt x="17185" y="11014"/>
                    <a:pt x="17104" y="11058"/>
                  </a:cubicBezTo>
                  <a:cubicBezTo>
                    <a:pt x="17025" y="11101"/>
                    <a:pt x="17007" y="11249"/>
                    <a:pt x="17003" y="11409"/>
                  </a:cubicBezTo>
                  <a:cubicBezTo>
                    <a:pt x="16945" y="11409"/>
                    <a:pt x="16851" y="11474"/>
                    <a:pt x="16760" y="11600"/>
                  </a:cubicBezTo>
                  <a:cubicBezTo>
                    <a:pt x="16836" y="11690"/>
                    <a:pt x="16886" y="11976"/>
                    <a:pt x="16956" y="12062"/>
                  </a:cubicBezTo>
                  <a:cubicBezTo>
                    <a:pt x="17025" y="12149"/>
                    <a:pt x="17068" y="12253"/>
                    <a:pt x="17112" y="12365"/>
                  </a:cubicBezTo>
                  <a:cubicBezTo>
                    <a:pt x="17156" y="12478"/>
                    <a:pt x="17134" y="12452"/>
                    <a:pt x="17225" y="12474"/>
                  </a:cubicBezTo>
                  <a:cubicBezTo>
                    <a:pt x="17315" y="12496"/>
                    <a:pt x="17272" y="12548"/>
                    <a:pt x="17203" y="12530"/>
                  </a:cubicBezTo>
                  <a:cubicBezTo>
                    <a:pt x="17134" y="12513"/>
                    <a:pt x="17213" y="12634"/>
                    <a:pt x="17304" y="12725"/>
                  </a:cubicBezTo>
                  <a:cubicBezTo>
                    <a:pt x="17395" y="12816"/>
                    <a:pt x="17435" y="13098"/>
                    <a:pt x="17395" y="13184"/>
                  </a:cubicBezTo>
                  <a:cubicBezTo>
                    <a:pt x="17355" y="13271"/>
                    <a:pt x="17395" y="13327"/>
                    <a:pt x="17406" y="13388"/>
                  </a:cubicBezTo>
                  <a:cubicBezTo>
                    <a:pt x="17409" y="13595"/>
                    <a:pt x="17562" y="14063"/>
                    <a:pt x="17682" y="14159"/>
                  </a:cubicBezTo>
                  <a:cubicBezTo>
                    <a:pt x="17802" y="14254"/>
                    <a:pt x="17813" y="14314"/>
                    <a:pt x="17794" y="14414"/>
                  </a:cubicBezTo>
                  <a:cubicBezTo>
                    <a:pt x="17776" y="14514"/>
                    <a:pt x="17769" y="14531"/>
                    <a:pt x="17820" y="14544"/>
                  </a:cubicBezTo>
                  <a:cubicBezTo>
                    <a:pt x="17871" y="14557"/>
                    <a:pt x="17958" y="14379"/>
                    <a:pt x="17995" y="14293"/>
                  </a:cubicBezTo>
                  <a:cubicBezTo>
                    <a:pt x="18030" y="14206"/>
                    <a:pt x="18111" y="14414"/>
                    <a:pt x="18172" y="14540"/>
                  </a:cubicBezTo>
                  <a:cubicBezTo>
                    <a:pt x="18292" y="14570"/>
                    <a:pt x="18350" y="14232"/>
                    <a:pt x="18306" y="14202"/>
                  </a:cubicBezTo>
                  <a:cubicBezTo>
                    <a:pt x="18143" y="14128"/>
                    <a:pt x="18164" y="13838"/>
                    <a:pt x="18158" y="13695"/>
                  </a:cubicBezTo>
                  <a:cubicBezTo>
                    <a:pt x="18151" y="13552"/>
                    <a:pt x="18042" y="13461"/>
                    <a:pt x="17878" y="13396"/>
                  </a:cubicBezTo>
                  <a:cubicBezTo>
                    <a:pt x="17996" y="13400"/>
                    <a:pt x="18029" y="13314"/>
                    <a:pt x="18038" y="13273"/>
                  </a:cubicBezTo>
                  <a:cubicBezTo>
                    <a:pt x="18034" y="13303"/>
                    <a:pt x="18034" y="13361"/>
                    <a:pt x="18078" y="13400"/>
                  </a:cubicBezTo>
                  <a:cubicBezTo>
                    <a:pt x="18139" y="13457"/>
                    <a:pt x="18274" y="13461"/>
                    <a:pt x="18259" y="13535"/>
                  </a:cubicBezTo>
                  <a:cubicBezTo>
                    <a:pt x="18245" y="13609"/>
                    <a:pt x="18303" y="13691"/>
                    <a:pt x="18336" y="13752"/>
                  </a:cubicBezTo>
                  <a:cubicBezTo>
                    <a:pt x="18368" y="13812"/>
                    <a:pt x="18361" y="13864"/>
                    <a:pt x="18357" y="13916"/>
                  </a:cubicBezTo>
                  <a:cubicBezTo>
                    <a:pt x="18354" y="13968"/>
                    <a:pt x="18400" y="13921"/>
                    <a:pt x="18455" y="13890"/>
                  </a:cubicBezTo>
                  <a:cubicBezTo>
                    <a:pt x="18510" y="13860"/>
                    <a:pt x="18528" y="13756"/>
                    <a:pt x="18597" y="13574"/>
                  </a:cubicBezTo>
                  <a:cubicBezTo>
                    <a:pt x="18561" y="13656"/>
                    <a:pt x="18575" y="13743"/>
                    <a:pt x="18615" y="13829"/>
                  </a:cubicBezTo>
                  <a:cubicBezTo>
                    <a:pt x="18655" y="13917"/>
                    <a:pt x="18604" y="13890"/>
                    <a:pt x="18543" y="13916"/>
                  </a:cubicBezTo>
                  <a:cubicBezTo>
                    <a:pt x="18481" y="13942"/>
                    <a:pt x="18495" y="13981"/>
                    <a:pt x="18503" y="14042"/>
                  </a:cubicBezTo>
                  <a:cubicBezTo>
                    <a:pt x="18510" y="14102"/>
                    <a:pt x="18477" y="14250"/>
                    <a:pt x="18477" y="14332"/>
                  </a:cubicBezTo>
                  <a:cubicBezTo>
                    <a:pt x="18477" y="14414"/>
                    <a:pt x="18441" y="14401"/>
                    <a:pt x="18390" y="14423"/>
                  </a:cubicBezTo>
                  <a:cubicBezTo>
                    <a:pt x="18339" y="14444"/>
                    <a:pt x="18379" y="14522"/>
                    <a:pt x="18423" y="14596"/>
                  </a:cubicBezTo>
                  <a:cubicBezTo>
                    <a:pt x="18514" y="14561"/>
                    <a:pt x="18575" y="14631"/>
                    <a:pt x="18622" y="14631"/>
                  </a:cubicBezTo>
                  <a:cubicBezTo>
                    <a:pt x="18670" y="14631"/>
                    <a:pt x="18633" y="14752"/>
                    <a:pt x="18638" y="14873"/>
                  </a:cubicBezTo>
                  <a:cubicBezTo>
                    <a:pt x="18640" y="14995"/>
                    <a:pt x="18688" y="15094"/>
                    <a:pt x="18738" y="15077"/>
                  </a:cubicBezTo>
                  <a:cubicBezTo>
                    <a:pt x="18902" y="14995"/>
                    <a:pt x="18869" y="14648"/>
                    <a:pt x="18927" y="14575"/>
                  </a:cubicBezTo>
                  <a:cubicBezTo>
                    <a:pt x="18985" y="14501"/>
                    <a:pt x="18989" y="14193"/>
                    <a:pt x="18989" y="14072"/>
                  </a:cubicBezTo>
                  <a:cubicBezTo>
                    <a:pt x="18989" y="13951"/>
                    <a:pt x="19054" y="13808"/>
                    <a:pt x="19076" y="13665"/>
                  </a:cubicBezTo>
                  <a:cubicBezTo>
                    <a:pt x="19098" y="13522"/>
                    <a:pt x="19098" y="13587"/>
                    <a:pt x="19131" y="13691"/>
                  </a:cubicBezTo>
                  <a:cubicBezTo>
                    <a:pt x="19164" y="13795"/>
                    <a:pt x="19138" y="13509"/>
                    <a:pt x="19131" y="13444"/>
                  </a:cubicBezTo>
                  <a:cubicBezTo>
                    <a:pt x="19123" y="13379"/>
                    <a:pt x="19131" y="13388"/>
                    <a:pt x="19178" y="13379"/>
                  </a:cubicBezTo>
                  <a:cubicBezTo>
                    <a:pt x="19225" y="13371"/>
                    <a:pt x="19251" y="13336"/>
                    <a:pt x="19316" y="13327"/>
                  </a:cubicBezTo>
                  <a:cubicBezTo>
                    <a:pt x="19207" y="13392"/>
                    <a:pt x="19149" y="13574"/>
                    <a:pt x="19181" y="13678"/>
                  </a:cubicBezTo>
                  <a:cubicBezTo>
                    <a:pt x="19214" y="13782"/>
                    <a:pt x="19147" y="14045"/>
                    <a:pt x="19106" y="14113"/>
                  </a:cubicBezTo>
                  <a:cubicBezTo>
                    <a:pt x="19066" y="14181"/>
                    <a:pt x="19090" y="14269"/>
                    <a:pt x="19142" y="14317"/>
                  </a:cubicBezTo>
                  <a:cubicBezTo>
                    <a:pt x="19194" y="14367"/>
                    <a:pt x="19177" y="14379"/>
                    <a:pt x="19109" y="14428"/>
                  </a:cubicBezTo>
                  <a:cubicBezTo>
                    <a:pt x="19041" y="14477"/>
                    <a:pt x="19069" y="14568"/>
                    <a:pt x="19079" y="14662"/>
                  </a:cubicBezTo>
                  <a:cubicBezTo>
                    <a:pt x="19090" y="14756"/>
                    <a:pt x="19087" y="14763"/>
                    <a:pt x="19079" y="14834"/>
                  </a:cubicBezTo>
                  <a:cubicBezTo>
                    <a:pt x="19071" y="14906"/>
                    <a:pt x="19043" y="14909"/>
                    <a:pt x="19101" y="14983"/>
                  </a:cubicBezTo>
                  <a:cubicBezTo>
                    <a:pt x="19158" y="15058"/>
                    <a:pt x="19232" y="15273"/>
                    <a:pt x="19264" y="15351"/>
                  </a:cubicBezTo>
                  <a:cubicBezTo>
                    <a:pt x="19297" y="15428"/>
                    <a:pt x="19409" y="15292"/>
                    <a:pt x="19447" y="15204"/>
                  </a:cubicBezTo>
                  <a:cubicBezTo>
                    <a:pt x="19485" y="15117"/>
                    <a:pt x="19586" y="15107"/>
                    <a:pt x="19747" y="15055"/>
                  </a:cubicBezTo>
                  <a:cubicBezTo>
                    <a:pt x="19559" y="15153"/>
                    <a:pt x="19520" y="15315"/>
                    <a:pt x="19403" y="15461"/>
                  </a:cubicBezTo>
                  <a:cubicBezTo>
                    <a:pt x="19286" y="15607"/>
                    <a:pt x="19338" y="15760"/>
                    <a:pt x="19362" y="15815"/>
                  </a:cubicBezTo>
                  <a:cubicBezTo>
                    <a:pt x="19387" y="15871"/>
                    <a:pt x="19458" y="15828"/>
                    <a:pt x="19504" y="15786"/>
                  </a:cubicBezTo>
                  <a:cubicBezTo>
                    <a:pt x="19550" y="15744"/>
                    <a:pt x="19537" y="15812"/>
                    <a:pt x="19518" y="15873"/>
                  </a:cubicBezTo>
                  <a:cubicBezTo>
                    <a:pt x="19498" y="15935"/>
                    <a:pt x="19472" y="15935"/>
                    <a:pt x="19406" y="15916"/>
                  </a:cubicBezTo>
                  <a:cubicBezTo>
                    <a:pt x="19341" y="15896"/>
                    <a:pt x="19379" y="16069"/>
                    <a:pt x="19409" y="16166"/>
                  </a:cubicBezTo>
                  <a:cubicBezTo>
                    <a:pt x="19438" y="16264"/>
                    <a:pt x="19482" y="16130"/>
                    <a:pt x="19515" y="16056"/>
                  </a:cubicBezTo>
                  <a:cubicBezTo>
                    <a:pt x="19548" y="15980"/>
                    <a:pt x="19804" y="16276"/>
                    <a:pt x="19804" y="16276"/>
                  </a:cubicBezTo>
                  <a:cubicBezTo>
                    <a:pt x="19804" y="16276"/>
                    <a:pt x="19694" y="16241"/>
                    <a:pt x="19643" y="16182"/>
                  </a:cubicBezTo>
                  <a:cubicBezTo>
                    <a:pt x="19591" y="16124"/>
                    <a:pt x="19501" y="16198"/>
                    <a:pt x="19485" y="16247"/>
                  </a:cubicBezTo>
                  <a:cubicBezTo>
                    <a:pt x="19469" y="16296"/>
                    <a:pt x="19501" y="16374"/>
                    <a:pt x="19531" y="16442"/>
                  </a:cubicBezTo>
                  <a:cubicBezTo>
                    <a:pt x="19561" y="16511"/>
                    <a:pt x="19629" y="16598"/>
                    <a:pt x="19618" y="16744"/>
                  </a:cubicBezTo>
                  <a:cubicBezTo>
                    <a:pt x="19523" y="16497"/>
                    <a:pt x="19449" y="16446"/>
                    <a:pt x="19362" y="16419"/>
                  </a:cubicBezTo>
                  <a:cubicBezTo>
                    <a:pt x="19275" y="16394"/>
                    <a:pt x="19330" y="16582"/>
                    <a:pt x="19403" y="16604"/>
                  </a:cubicBezTo>
                  <a:cubicBezTo>
                    <a:pt x="19477" y="16628"/>
                    <a:pt x="19417" y="16660"/>
                    <a:pt x="19371" y="16660"/>
                  </a:cubicBezTo>
                  <a:cubicBezTo>
                    <a:pt x="19325" y="16660"/>
                    <a:pt x="19379" y="16789"/>
                    <a:pt x="19406" y="16806"/>
                  </a:cubicBezTo>
                  <a:cubicBezTo>
                    <a:pt x="19433" y="16822"/>
                    <a:pt x="19401" y="16900"/>
                    <a:pt x="19382" y="16939"/>
                  </a:cubicBezTo>
                  <a:cubicBezTo>
                    <a:pt x="19362" y="16978"/>
                    <a:pt x="19382" y="16991"/>
                    <a:pt x="19444" y="17053"/>
                  </a:cubicBezTo>
                  <a:cubicBezTo>
                    <a:pt x="19507" y="17115"/>
                    <a:pt x="19338" y="17062"/>
                    <a:pt x="19215" y="17040"/>
                  </a:cubicBezTo>
                  <a:cubicBezTo>
                    <a:pt x="19133" y="17170"/>
                    <a:pt x="19256" y="17338"/>
                    <a:pt x="19310" y="17345"/>
                  </a:cubicBezTo>
                  <a:cubicBezTo>
                    <a:pt x="19365" y="17352"/>
                    <a:pt x="19387" y="17319"/>
                    <a:pt x="19397" y="17400"/>
                  </a:cubicBezTo>
                  <a:cubicBezTo>
                    <a:pt x="19409" y="17481"/>
                    <a:pt x="19455" y="17514"/>
                    <a:pt x="19515" y="17562"/>
                  </a:cubicBezTo>
                  <a:cubicBezTo>
                    <a:pt x="19575" y="17612"/>
                    <a:pt x="19534" y="17624"/>
                    <a:pt x="19479" y="17731"/>
                  </a:cubicBezTo>
                  <a:cubicBezTo>
                    <a:pt x="19425" y="17839"/>
                    <a:pt x="19542" y="18060"/>
                    <a:pt x="19618" y="18050"/>
                  </a:cubicBezTo>
                  <a:cubicBezTo>
                    <a:pt x="19694" y="18040"/>
                    <a:pt x="19656" y="18082"/>
                    <a:pt x="19586" y="18131"/>
                  </a:cubicBezTo>
                  <a:cubicBezTo>
                    <a:pt x="19515" y="18179"/>
                    <a:pt x="19548" y="18209"/>
                    <a:pt x="19545" y="18248"/>
                  </a:cubicBezTo>
                  <a:cubicBezTo>
                    <a:pt x="19542" y="18287"/>
                    <a:pt x="19561" y="18319"/>
                    <a:pt x="19653" y="18339"/>
                  </a:cubicBezTo>
                  <a:cubicBezTo>
                    <a:pt x="19575" y="18410"/>
                    <a:pt x="19586" y="18446"/>
                    <a:pt x="19613" y="18482"/>
                  </a:cubicBezTo>
                  <a:cubicBezTo>
                    <a:pt x="19640" y="18518"/>
                    <a:pt x="19640" y="18556"/>
                    <a:pt x="19634" y="18645"/>
                  </a:cubicBezTo>
                  <a:cubicBezTo>
                    <a:pt x="19629" y="18732"/>
                    <a:pt x="19626" y="18729"/>
                    <a:pt x="19681" y="18797"/>
                  </a:cubicBezTo>
                  <a:cubicBezTo>
                    <a:pt x="19735" y="18865"/>
                    <a:pt x="19731" y="18897"/>
                    <a:pt x="19716" y="18982"/>
                  </a:cubicBezTo>
                  <a:cubicBezTo>
                    <a:pt x="19703" y="19066"/>
                    <a:pt x="19855" y="19145"/>
                    <a:pt x="19972" y="19213"/>
                  </a:cubicBezTo>
                  <a:cubicBezTo>
                    <a:pt x="19907" y="19213"/>
                    <a:pt x="19836" y="19196"/>
                    <a:pt x="19763" y="19145"/>
                  </a:cubicBezTo>
                  <a:cubicBezTo>
                    <a:pt x="19602" y="19064"/>
                    <a:pt x="19602" y="19333"/>
                    <a:pt x="19559" y="19365"/>
                  </a:cubicBezTo>
                  <a:cubicBezTo>
                    <a:pt x="19515" y="19398"/>
                    <a:pt x="19441" y="19433"/>
                    <a:pt x="19395" y="19514"/>
                  </a:cubicBezTo>
                  <a:cubicBezTo>
                    <a:pt x="19349" y="19596"/>
                    <a:pt x="19299" y="19596"/>
                    <a:pt x="19223" y="19657"/>
                  </a:cubicBezTo>
                  <a:cubicBezTo>
                    <a:pt x="19202" y="19908"/>
                    <a:pt x="19220" y="19950"/>
                    <a:pt x="19299" y="19976"/>
                  </a:cubicBezTo>
                  <a:cubicBezTo>
                    <a:pt x="19379" y="20002"/>
                    <a:pt x="19356" y="19963"/>
                    <a:pt x="19362" y="19843"/>
                  </a:cubicBezTo>
                  <a:cubicBezTo>
                    <a:pt x="19537" y="19960"/>
                    <a:pt x="19594" y="19632"/>
                    <a:pt x="19594" y="19602"/>
                  </a:cubicBezTo>
                  <a:cubicBezTo>
                    <a:pt x="19594" y="19573"/>
                    <a:pt x="19700" y="19576"/>
                    <a:pt x="19760" y="19576"/>
                  </a:cubicBezTo>
                  <a:cubicBezTo>
                    <a:pt x="19820" y="19576"/>
                    <a:pt x="19853" y="19547"/>
                    <a:pt x="19926" y="19599"/>
                  </a:cubicBezTo>
                  <a:cubicBezTo>
                    <a:pt x="20000" y="19651"/>
                    <a:pt x="20081" y="19606"/>
                    <a:pt x="20163" y="19589"/>
                  </a:cubicBezTo>
                  <a:cubicBezTo>
                    <a:pt x="20245" y="19573"/>
                    <a:pt x="20166" y="19638"/>
                    <a:pt x="20073" y="19732"/>
                  </a:cubicBezTo>
                  <a:cubicBezTo>
                    <a:pt x="20179" y="19943"/>
                    <a:pt x="20119" y="20310"/>
                    <a:pt x="20052" y="20447"/>
                  </a:cubicBezTo>
                  <a:cubicBezTo>
                    <a:pt x="19984" y="20583"/>
                    <a:pt x="19975" y="20609"/>
                    <a:pt x="19972" y="20661"/>
                  </a:cubicBezTo>
                  <a:cubicBezTo>
                    <a:pt x="19970" y="20713"/>
                    <a:pt x="19994" y="20762"/>
                    <a:pt x="20081" y="20840"/>
                  </a:cubicBezTo>
                  <a:cubicBezTo>
                    <a:pt x="19731" y="20668"/>
                    <a:pt x="19675" y="20954"/>
                    <a:pt x="19754" y="20983"/>
                  </a:cubicBezTo>
                  <a:cubicBezTo>
                    <a:pt x="20037" y="21041"/>
                    <a:pt x="19997" y="20967"/>
                    <a:pt x="20221" y="20850"/>
                  </a:cubicBezTo>
                  <a:cubicBezTo>
                    <a:pt x="20135" y="20963"/>
                    <a:pt x="20019" y="21048"/>
                    <a:pt x="19909" y="21038"/>
                  </a:cubicBezTo>
                  <a:cubicBezTo>
                    <a:pt x="19801" y="21028"/>
                    <a:pt x="19724" y="21067"/>
                    <a:pt x="19733" y="21123"/>
                  </a:cubicBezTo>
                  <a:cubicBezTo>
                    <a:pt x="19741" y="21178"/>
                    <a:pt x="19747" y="21210"/>
                    <a:pt x="19698" y="21298"/>
                  </a:cubicBezTo>
                  <a:cubicBezTo>
                    <a:pt x="19648" y="21385"/>
                    <a:pt x="19665" y="21402"/>
                    <a:pt x="19673" y="21483"/>
                  </a:cubicBezTo>
                  <a:cubicBezTo>
                    <a:pt x="19681" y="21564"/>
                    <a:pt x="19807" y="21353"/>
                    <a:pt x="19844" y="21269"/>
                  </a:cubicBezTo>
                  <a:cubicBezTo>
                    <a:pt x="19883" y="21184"/>
                    <a:pt x="19798" y="21453"/>
                    <a:pt x="19765" y="21538"/>
                  </a:cubicBezTo>
                  <a:cubicBezTo>
                    <a:pt x="19742" y="21600"/>
                    <a:pt x="19909" y="21535"/>
                    <a:pt x="19973" y="21513"/>
                  </a:cubicBezTo>
                  <a:cubicBezTo>
                    <a:pt x="20078" y="21423"/>
                    <a:pt x="20198" y="21385"/>
                    <a:pt x="20231" y="21344"/>
                  </a:cubicBezTo>
                  <a:cubicBezTo>
                    <a:pt x="20274" y="21287"/>
                    <a:pt x="20377" y="21149"/>
                    <a:pt x="20456" y="21110"/>
                  </a:cubicBezTo>
                  <a:cubicBezTo>
                    <a:pt x="20536" y="21070"/>
                    <a:pt x="20580" y="20816"/>
                    <a:pt x="20580" y="20729"/>
                  </a:cubicBezTo>
                  <a:cubicBezTo>
                    <a:pt x="20580" y="20642"/>
                    <a:pt x="20558" y="20547"/>
                    <a:pt x="20590" y="20517"/>
                  </a:cubicBezTo>
                  <a:cubicBezTo>
                    <a:pt x="20623" y="20486"/>
                    <a:pt x="20645" y="20412"/>
                    <a:pt x="20663" y="20348"/>
                  </a:cubicBezTo>
                  <a:cubicBezTo>
                    <a:pt x="20681" y="20283"/>
                    <a:pt x="20688" y="20252"/>
                    <a:pt x="20769" y="20196"/>
                  </a:cubicBezTo>
                  <a:cubicBezTo>
                    <a:pt x="20849" y="20139"/>
                    <a:pt x="20874" y="19966"/>
                    <a:pt x="20874" y="19919"/>
                  </a:cubicBezTo>
                  <a:cubicBezTo>
                    <a:pt x="20874" y="19871"/>
                    <a:pt x="20885" y="19810"/>
                    <a:pt x="20827" y="19802"/>
                  </a:cubicBezTo>
                  <a:cubicBezTo>
                    <a:pt x="20769" y="19793"/>
                    <a:pt x="20678" y="19737"/>
                    <a:pt x="20649" y="19550"/>
                  </a:cubicBezTo>
                  <a:cubicBezTo>
                    <a:pt x="20620" y="19364"/>
                    <a:pt x="20514" y="19243"/>
                    <a:pt x="20459" y="19165"/>
                  </a:cubicBezTo>
                  <a:cubicBezTo>
                    <a:pt x="20405" y="19087"/>
                    <a:pt x="20304" y="19066"/>
                    <a:pt x="20304" y="18957"/>
                  </a:cubicBezTo>
                  <a:cubicBezTo>
                    <a:pt x="20304" y="18849"/>
                    <a:pt x="20183" y="18728"/>
                    <a:pt x="20108" y="18650"/>
                  </a:cubicBezTo>
                  <a:cubicBezTo>
                    <a:pt x="19937" y="18464"/>
                    <a:pt x="19995" y="18252"/>
                    <a:pt x="19995" y="18204"/>
                  </a:cubicBezTo>
                  <a:cubicBezTo>
                    <a:pt x="19995" y="18156"/>
                    <a:pt x="19981" y="18091"/>
                    <a:pt x="19955" y="18052"/>
                  </a:cubicBezTo>
                  <a:cubicBezTo>
                    <a:pt x="19929" y="18013"/>
                    <a:pt x="19981" y="17953"/>
                    <a:pt x="20010" y="17896"/>
                  </a:cubicBezTo>
                  <a:cubicBezTo>
                    <a:pt x="20039" y="17840"/>
                    <a:pt x="20031" y="17831"/>
                    <a:pt x="19926" y="17727"/>
                  </a:cubicBezTo>
                  <a:cubicBezTo>
                    <a:pt x="20039" y="17515"/>
                    <a:pt x="20017" y="17229"/>
                    <a:pt x="19959" y="16969"/>
                  </a:cubicBezTo>
                  <a:cubicBezTo>
                    <a:pt x="19970" y="16857"/>
                    <a:pt x="19962" y="16363"/>
                    <a:pt x="19901" y="16090"/>
                  </a:cubicBezTo>
                  <a:cubicBezTo>
                    <a:pt x="19944" y="15848"/>
                    <a:pt x="19894" y="15687"/>
                    <a:pt x="19879" y="15605"/>
                  </a:cubicBezTo>
                  <a:cubicBezTo>
                    <a:pt x="19864" y="15523"/>
                    <a:pt x="19883" y="15463"/>
                    <a:pt x="19912" y="15436"/>
                  </a:cubicBezTo>
                  <a:cubicBezTo>
                    <a:pt x="19941" y="15410"/>
                    <a:pt x="19915" y="15285"/>
                    <a:pt x="19901" y="15250"/>
                  </a:cubicBezTo>
                  <a:cubicBezTo>
                    <a:pt x="19886" y="15215"/>
                    <a:pt x="19809" y="14873"/>
                    <a:pt x="19809" y="14799"/>
                  </a:cubicBezTo>
                  <a:cubicBezTo>
                    <a:pt x="19809" y="14726"/>
                    <a:pt x="19698" y="14561"/>
                    <a:pt x="19653" y="14514"/>
                  </a:cubicBezTo>
                  <a:cubicBezTo>
                    <a:pt x="19610" y="14466"/>
                    <a:pt x="19628" y="14206"/>
                    <a:pt x="19653" y="14119"/>
                  </a:cubicBezTo>
                  <a:cubicBezTo>
                    <a:pt x="19679" y="14033"/>
                    <a:pt x="19584" y="13894"/>
                    <a:pt x="19567" y="13825"/>
                  </a:cubicBezTo>
                  <a:cubicBezTo>
                    <a:pt x="19548" y="13756"/>
                    <a:pt x="19526" y="13708"/>
                    <a:pt x="19479" y="13661"/>
                  </a:cubicBezTo>
                  <a:cubicBezTo>
                    <a:pt x="19432" y="13613"/>
                    <a:pt x="19461" y="13531"/>
                    <a:pt x="19476" y="13461"/>
                  </a:cubicBezTo>
                  <a:cubicBezTo>
                    <a:pt x="19490" y="13392"/>
                    <a:pt x="19526" y="13319"/>
                    <a:pt x="19559" y="13241"/>
                  </a:cubicBezTo>
                  <a:cubicBezTo>
                    <a:pt x="19592" y="13162"/>
                    <a:pt x="19545" y="13054"/>
                    <a:pt x="19501" y="12916"/>
                  </a:cubicBezTo>
                  <a:cubicBezTo>
                    <a:pt x="19458" y="12777"/>
                    <a:pt x="19284" y="12687"/>
                    <a:pt x="19066" y="12743"/>
                  </a:cubicBezTo>
                  <a:cubicBezTo>
                    <a:pt x="19054" y="12734"/>
                    <a:pt x="18953" y="12712"/>
                    <a:pt x="18906" y="12699"/>
                  </a:cubicBezTo>
                  <a:cubicBezTo>
                    <a:pt x="18858" y="12687"/>
                    <a:pt x="18826" y="12682"/>
                    <a:pt x="18826" y="12769"/>
                  </a:cubicBezTo>
                  <a:cubicBezTo>
                    <a:pt x="18826" y="12855"/>
                    <a:pt x="18815" y="12864"/>
                    <a:pt x="18757" y="12876"/>
                  </a:cubicBezTo>
                  <a:cubicBezTo>
                    <a:pt x="18699" y="12890"/>
                    <a:pt x="18582" y="13011"/>
                    <a:pt x="18517" y="13098"/>
                  </a:cubicBezTo>
                  <a:cubicBezTo>
                    <a:pt x="18452" y="13184"/>
                    <a:pt x="18321" y="13206"/>
                    <a:pt x="18252" y="13162"/>
                  </a:cubicBezTo>
                  <a:cubicBezTo>
                    <a:pt x="18183" y="13119"/>
                    <a:pt x="17900" y="13180"/>
                    <a:pt x="17703" y="13253"/>
                  </a:cubicBezTo>
                  <a:cubicBezTo>
                    <a:pt x="17776" y="13171"/>
                    <a:pt x="17773" y="13020"/>
                    <a:pt x="17813" y="12876"/>
                  </a:cubicBezTo>
                  <a:cubicBezTo>
                    <a:pt x="17853" y="12734"/>
                    <a:pt x="17686" y="12067"/>
                    <a:pt x="17649" y="11946"/>
                  </a:cubicBezTo>
                  <a:cubicBezTo>
                    <a:pt x="17613" y="11824"/>
                    <a:pt x="17552" y="11616"/>
                    <a:pt x="17577" y="11517"/>
                  </a:cubicBezTo>
                  <a:cubicBezTo>
                    <a:pt x="17602" y="11417"/>
                    <a:pt x="17584" y="11335"/>
                    <a:pt x="17537" y="11266"/>
                  </a:cubicBezTo>
                  <a:cubicBezTo>
                    <a:pt x="17490" y="11196"/>
                    <a:pt x="17468" y="11079"/>
                    <a:pt x="17453" y="11014"/>
                  </a:cubicBezTo>
                  <a:cubicBezTo>
                    <a:pt x="17439" y="10950"/>
                    <a:pt x="17559" y="10807"/>
                    <a:pt x="17632" y="10733"/>
                  </a:cubicBezTo>
                  <a:cubicBezTo>
                    <a:pt x="17703" y="10659"/>
                    <a:pt x="17584" y="10603"/>
                    <a:pt x="17453" y="10516"/>
                  </a:cubicBezTo>
                  <a:cubicBezTo>
                    <a:pt x="17323" y="10430"/>
                    <a:pt x="17162" y="10465"/>
                    <a:pt x="17090" y="10503"/>
                  </a:cubicBezTo>
                  <a:cubicBezTo>
                    <a:pt x="17017" y="10542"/>
                    <a:pt x="16949" y="10335"/>
                    <a:pt x="16912" y="10257"/>
                  </a:cubicBezTo>
                  <a:cubicBezTo>
                    <a:pt x="16876" y="10179"/>
                    <a:pt x="16839" y="10205"/>
                    <a:pt x="16792" y="10235"/>
                  </a:cubicBezTo>
                  <a:cubicBezTo>
                    <a:pt x="16745" y="10266"/>
                    <a:pt x="16658" y="10131"/>
                    <a:pt x="16614" y="10010"/>
                  </a:cubicBezTo>
                  <a:cubicBezTo>
                    <a:pt x="16571" y="9889"/>
                    <a:pt x="16633" y="9864"/>
                    <a:pt x="16633" y="9864"/>
                  </a:cubicBezTo>
                  <a:lnTo>
                    <a:pt x="21579" y="0"/>
                  </a:lnTo>
                  <a:lnTo>
                    <a:pt x="5623" y="0"/>
                  </a:lnTo>
                  <a:cubicBezTo>
                    <a:pt x="5501" y="0"/>
                    <a:pt x="5548" y="115"/>
                    <a:pt x="5502" y="189"/>
                  </a:cubicBezTo>
                  <a:close/>
                  <a:moveTo>
                    <a:pt x="5502" y="18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9" name="AutoShape 176"/>
            <p:cNvSpPr>
              <a:spLocks/>
            </p:cNvSpPr>
            <p:nvPr/>
          </p:nvSpPr>
          <p:spPr bwMode="auto">
            <a:xfrm>
              <a:off x="2921000" y="3327400"/>
              <a:ext cx="7938" cy="15875"/>
            </a:xfrm>
            <a:custGeom>
              <a:avLst/>
              <a:gdLst/>
              <a:ahLst/>
              <a:cxnLst/>
              <a:rect l="0" t="0" r="r" b="b"/>
              <a:pathLst>
                <a:path w="19139" h="21600">
                  <a:moveTo>
                    <a:pt x="14270" y="21600"/>
                  </a:moveTo>
                  <a:lnTo>
                    <a:pt x="19139" y="15081"/>
                  </a:lnTo>
                  <a:lnTo>
                    <a:pt x="310" y="0"/>
                  </a:lnTo>
                  <a:cubicBezTo>
                    <a:pt x="-2461" y="13022"/>
                    <a:pt x="14270" y="21600"/>
                    <a:pt x="14270" y="21600"/>
                  </a:cubicBezTo>
                  <a:close/>
                  <a:moveTo>
                    <a:pt x="14270"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0" name="AutoShape 177"/>
            <p:cNvSpPr>
              <a:spLocks/>
            </p:cNvSpPr>
            <p:nvPr/>
          </p:nvSpPr>
          <p:spPr bwMode="auto">
            <a:xfrm>
              <a:off x="2844800" y="3352800"/>
              <a:ext cx="15875" cy="15875"/>
            </a:xfrm>
            <a:custGeom>
              <a:avLst/>
              <a:gdLst/>
              <a:ahLst/>
              <a:cxnLst/>
              <a:rect l="0" t="0" r="r" b="b"/>
              <a:pathLst>
                <a:path w="19231" h="21152">
                  <a:moveTo>
                    <a:pt x="18729" y="21152"/>
                  </a:moveTo>
                  <a:cubicBezTo>
                    <a:pt x="21600" y="17573"/>
                    <a:pt x="11368" y="4041"/>
                    <a:pt x="8308" y="1805"/>
                  </a:cubicBezTo>
                  <a:cubicBezTo>
                    <a:pt x="5262" y="-448"/>
                    <a:pt x="5859" y="-1"/>
                    <a:pt x="1822" y="111"/>
                  </a:cubicBezTo>
                  <a:cubicBezTo>
                    <a:pt x="1822" y="111"/>
                    <a:pt x="481" y="1501"/>
                    <a:pt x="0" y="3131"/>
                  </a:cubicBezTo>
                  <a:cubicBezTo>
                    <a:pt x="5640" y="4105"/>
                    <a:pt x="13773" y="15129"/>
                    <a:pt x="18729" y="21152"/>
                  </a:cubicBezTo>
                  <a:close/>
                  <a:moveTo>
                    <a:pt x="18729" y="2115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1" name="AutoShape 178"/>
            <p:cNvSpPr>
              <a:spLocks/>
            </p:cNvSpPr>
            <p:nvPr/>
          </p:nvSpPr>
          <p:spPr bwMode="auto">
            <a:xfrm>
              <a:off x="2895600" y="3263900"/>
              <a:ext cx="1588" cy="11113"/>
            </a:xfrm>
            <a:custGeom>
              <a:avLst/>
              <a:gdLst/>
              <a:ahLst/>
              <a:cxnLst/>
              <a:rect l="0" t="0" r="r" b="b"/>
              <a:pathLst>
                <a:path w="13606" h="21600">
                  <a:moveTo>
                    <a:pt x="8520" y="21600"/>
                  </a:moveTo>
                  <a:lnTo>
                    <a:pt x="13606" y="0"/>
                  </a:lnTo>
                  <a:cubicBezTo>
                    <a:pt x="2716" y="3699"/>
                    <a:pt x="-7994" y="8057"/>
                    <a:pt x="8520" y="21600"/>
                  </a:cubicBezTo>
                  <a:close/>
                  <a:moveTo>
                    <a:pt x="8520"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2" name="AutoShape 179"/>
            <p:cNvSpPr>
              <a:spLocks/>
            </p:cNvSpPr>
            <p:nvPr/>
          </p:nvSpPr>
          <p:spPr bwMode="auto">
            <a:xfrm>
              <a:off x="2832100" y="3048000"/>
              <a:ext cx="17463" cy="30163"/>
            </a:xfrm>
            <a:custGeom>
              <a:avLst/>
              <a:gdLst/>
              <a:ahLst/>
              <a:cxnLst/>
              <a:rect l="0" t="0" r="r" b="b"/>
              <a:pathLst>
                <a:path w="19409" h="19138">
                  <a:moveTo>
                    <a:pt x="3068" y="5652"/>
                  </a:moveTo>
                  <a:cubicBezTo>
                    <a:pt x="4004" y="8073"/>
                    <a:pt x="0" y="15485"/>
                    <a:pt x="0" y="15485"/>
                  </a:cubicBezTo>
                  <a:cubicBezTo>
                    <a:pt x="0" y="15485"/>
                    <a:pt x="8929" y="16892"/>
                    <a:pt x="11199" y="18621"/>
                  </a:cubicBezTo>
                  <a:cubicBezTo>
                    <a:pt x="13510" y="20382"/>
                    <a:pt x="14446" y="17466"/>
                    <a:pt x="18023" y="12632"/>
                  </a:cubicBezTo>
                  <a:cubicBezTo>
                    <a:pt x="21600" y="7821"/>
                    <a:pt x="17308" y="1855"/>
                    <a:pt x="15725" y="315"/>
                  </a:cubicBezTo>
                  <a:cubicBezTo>
                    <a:pt x="14184" y="-1218"/>
                    <a:pt x="2119" y="3223"/>
                    <a:pt x="3068" y="5652"/>
                  </a:cubicBezTo>
                  <a:close/>
                  <a:moveTo>
                    <a:pt x="3068" y="565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3" name="AutoShape 180"/>
            <p:cNvSpPr>
              <a:spLocks/>
            </p:cNvSpPr>
            <p:nvPr/>
          </p:nvSpPr>
          <p:spPr bwMode="auto">
            <a:xfrm>
              <a:off x="2781300" y="3022600"/>
              <a:ext cx="20638" cy="36513"/>
            </a:xfrm>
            <a:custGeom>
              <a:avLst/>
              <a:gdLst/>
              <a:ahLst/>
              <a:cxnLst/>
              <a:rect l="0" t="0" r="r" b="b"/>
              <a:pathLst>
                <a:path w="20581" h="20251">
                  <a:moveTo>
                    <a:pt x="18363" y="13675"/>
                  </a:moveTo>
                  <a:cubicBezTo>
                    <a:pt x="18715" y="12765"/>
                    <a:pt x="17634" y="9566"/>
                    <a:pt x="15458" y="10101"/>
                  </a:cubicBezTo>
                  <a:cubicBezTo>
                    <a:pt x="13248" y="10608"/>
                    <a:pt x="9109" y="8326"/>
                    <a:pt x="9532" y="3565"/>
                  </a:cubicBezTo>
                  <a:cubicBezTo>
                    <a:pt x="8168" y="2272"/>
                    <a:pt x="913" y="-1349"/>
                    <a:pt x="172" y="531"/>
                  </a:cubicBezTo>
                  <a:cubicBezTo>
                    <a:pt x="-533" y="2463"/>
                    <a:pt x="819" y="9665"/>
                    <a:pt x="6157" y="11994"/>
                  </a:cubicBezTo>
                  <a:cubicBezTo>
                    <a:pt x="11508" y="14335"/>
                    <a:pt x="17163" y="19453"/>
                    <a:pt x="19797" y="20251"/>
                  </a:cubicBezTo>
                  <a:cubicBezTo>
                    <a:pt x="21067" y="19420"/>
                    <a:pt x="20702" y="19057"/>
                    <a:pt x="19362" y="17580"/>
                  </a:cubicBezTo>
                  <a:cubicBezTo>
                    <a:pt x="18010" y="16109"/>
                    <a:pt x="18010" y="14586"/>
                    <a:pt x="18363" y="13675"/>
                  </a:cubicBezTo>
                  <a:close/>
                  <a:moveTo>
                    <a:pt x="18363" y="1367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4" name="AutoShape 181"/>
            <p:cNvSpPr>
              <a:spLocks/>
            </p:cNvSpPr>
            <p:nvPr/>
          </p:nvSpPr>
          <p:spPr bwMode="auto">
            <a:xfrm>
              <a:off x="2616200" y="2785720"/>
              <a:ext cx="1058863" cy="604972"/>
            </a:xfrm>
            <a:custGeom>
              <a:avLst/>
              <a:gdLst/>
              <a:ahLst/>
              <a:cxnLst/>
              <a:rect l="0" t="0" r="r" b="b"/>
              <a:pathLst>
                <a:path w="21585" h="21600">
                  <a:moveTo>
                    <a:pt x="21032" y="21338"/>
                  </a:moveTo>
                  <a:cubicBezTo>
                    <a:pt x="21040" y="21225"/>
                    <a:pt x="21028" y="20822"/>
                    <a:pt x="21020" y="20689"/>
                  </a:cubicBezTo>
                  <a:cubicBezTo>
                    <a:pt x="21012" y="20557"/>
                    <a:pt x="20989" y="20789"/>
                    <a:pt x="20989" y="20891"/>
                  </a:cubicBezTo>
                  <a:cubicBezTo>
                    <a:pt x="20988" y="20992"/>
                    <a:pt x="20939" y="20960"/>
                    <a:pt x="20948" y="20899"/>
                  </a:cubicBezTo>
                  <a:cubicBezTo>
                    <a:pt x="20957" y="20837"/>
                    <a:pt x="20940" y="20720"/>
                    <a:pt x="20920" y="20674"/>
                  </a:cubicBezTo>
                  <a:cubicBezTo>
                    <a:pt x="20901" y="20630"/>
                    <a:pt x="20892" y="20540"/>
                    <a:pt x="20890" y="20449"/>
                  </a:cubicBezTo>
                  <a:cubicBezTo>
                    <a:pt x="20888" y="20358"/>
                    <a:pt x="20986" y="20369"/>
                    <a:pt x="20987" y="20395"/>
                  </a:cubicBezTo>
                  <a:cubicBezTo>
                    <a:pt x="20987" y="20419"/>
                    <a:pt x="21005" y="20525"/>
                    <a:pt x="21017" y="20483"/>
                  </a:cubicBezTo>
                  <a:cubicBezTo>
                    <a:pt x="21068" y="20200"/>
                    <a:pt x="21021" y="19713"/>
                    <a:pt x="21011" y="19552"/>
                  </a:cubicBezTo>
                  <a:cubicBezTo>
                    <a:pt x="20999" y="19390"/>
                    <a:pt x="21053" y="19604"/>
                    <a:pt x="21074" y="19541"/>
                  </a:cubicBezTo>
                  <a:cubicBezTo>
                    <a:pt x="21097" y="19479"/>
                    <a:pt x="21087" y="19408"/>
                    <a:pt x="21029" y="19310"/>
                  </a:cubicBezTo>
                  <a:cubicBezTo>
                    <a:pt x="20970" y="19212"/>
                    <a:pt x="21009" y="18960"/>
                    <a:pt x="21023" y="18913"/>
                  </a:cubicBezTo>
                  <a:cubicBezTo>
                    <a:pt x="21038" y="18867"/>
                    <a:pt x="21050" y="18797"/>
                    <a:pt x="21019" y="18745"/>
                  </a:cubicBezTo>
                  <a:cubicBezTo>
                    <a:pt x="20974" y="18642"/>
                    <a:pt x="21009" y="18479"/>
                    <a:pt x="21004" y="18448"/>
                  </a:cubicBezTo>
                  <a:cubicBezTo>
                    <a:pt x="21000" y="18418"/>
                    <a:pt x="20934" y="18423"/>
                    <a:pt x="20971" y="18328"/>
                  </a:cubicBezTo>
                  <a:cubicBezTo>
                    <a:pt x="21007" y="18235"/>
                    <a:pt x="21085" y="18373"/>
                    <a:pt x="21101" y="18442"/>
                  </a:cubicBezTo>
                  <a:cubicBezTo>
                    <a:pt x="21118" y="18511"/>
                    <a:pt x="21157" y="18529"/>
                    <a:pt x="21205" y="18434"/>
                  </a:cubicBezTo>
                  <a:cubicBezTo>
                    <a:pt x="21253" y="18285"/>
                    <a:pt x="21197" y="18206"/>
                    <a:pt x="21141" y="18101"/>
                  </a:cubicBezTo>
                  <a:cubicBezTo>
                    <a:pt x="21115" y="17975"/>
                    <a:pt x="21261" y="18110"/>
                    <a:pt x="21300" y="18153"/>
                  </a:cubicBezTo>
                  <a:cubicBezTo>
                    <a:pt x="21340" y="18196"/>
                    <a:pt x="21329" y="18250"/>
                    <a:pt x="21292" y="18322"/>
                  </a:cubicBezTo>
                  <a:cubicBezTo>
                    <a:pt x="21313" y="18397"/>
                    <a:pt x="21330" y="18471"/>
                    <a:pt x="21294" y="18566"/>
                  </a:cubicBezTo>
                  <a:cubicBezTo>
                    <a:pt x="21257" y="18660"/>
                    <a:pt x="21319" y="18686"/>
                    <a:pt x="21319" y="18686"/>
                  </a:cubicBezTo>
                  <a:cubicBezTo>
                    <a:pt x="21319" y="18686"/>
                    <a:pt x="21441" y="18052"/>
                    <a:pt x="21541" y="17601"/>
                  </a:cubicBezTo>
                  <a:cubicBezTo>
                    <a:pt x="21600" y="17262"/>
                    <a:pt x="21586" y="16787"/>
                    <a:pt x="21575" y="16599"/>
                  </a:cubicBezTo>
                  <a:lnTo>
                    <a:pt x="21560" y="16611"/>
                  </a:lnTo>
                  <a:lnTo>
                    <a:pt x="21538" y="16586"/>
                  </a:lnTo>
                  <a:lnTo>
                    <a:pt x="21460" y="16612"/>
                  </a:lnTo>
                  <a:lnTo>
                    <a:pt x="21438" y="16615"/>
                  </a:lnTo>
                  <a:lnTo>
                    <a:pt x="21426" y="16655"/>
                  </a:lnTo>
                  <a:lnTo>
                    <a:pt x="21383" y="16648"/>
                  </a:lnTo>
                  <a:lnTo>
                    <a:pt x="21377" y="16676"/>
                  </a:lnTo>
                  <a:lnTo>
                    <a:pt x="21355" y="16679"/>
                  </a:lnTo>
                  <a:lnTo>
                    <a:pt x="21342" y="16708"/>
                  </a:lnTo>
                  <a:lnTo>
                    <a:pt x="21360" y="16797"/>
                  </a:lnTo>
                  <a:lnTo>
                    <a:pt x="21354" y="16824"/>
                  </a:lnTo>
                  <a:lnTo>
                    <a:pt x="21355" y="16852"/>
                  </a:lnTo>
                  <a:lnTo>
                    <a:pt x="21342" y="16879"/>
                  </a:lnTo>
                  <a:lnTo>
                    <a:pt x="21321" y="16883"/>
                  </a:lnTo>
                  <a:lnTo>
                    <a:pt x="21306" y="16871"/>
                  </a:lnTo>
                  <a:lnTo>
                    <a:pt x="21292" y="16873"/>
                  </a:lnTo>
                  <a:lnTo>
                    <a:pt x="21255" y="16852"/>
                  </a:lnTo>
                  <a:lnTo>
                    <a:pt x="21232" y="16816"/>
                  </a:lnTo>
                  <a:lnTo>
                    <a:pt x="21173" y="16786"/>
                  </a:lnTo>
                  <a:lnTo>
                    <a:pt x="21133" y="16672"/>
                  </a:lnTo>
                  <a:lnTo>
                    <a:pt x="21117" y="16647"/>
                  </a:lnTo>
                  <a:lnTo>
                    <a:pt x="21074" y="16641"/>
                  </a:lnTo>
                  <a:lnTo>
                    <a:pt x="21042" y="16567"/>
                  </a:lnTo>
                  <a:lnTo>
                    <a:pt x="21041" y="16554"/>
                  </a:lnTo>
                  <a:lnTo>
                    <a:pt x="21026" y="16529"/>
                  </a:lnTo>
                  <a:lnTo>
                    <a:pt x="21019" y="16517"/>
                  </a:lnTo>
                  <a:lnTo>
                    <a:pt x="20904" y="16506"/>
                  </a:lnTo>
                  <a:lnTo>
                    <a:pt x="20888" y="16495"/>
                  </a:lnTo>
                  <a:lnTo>
                    <a:pt x="20881" y="16497"/>
                  </a:lnTo>
                  <a:lnTo>
                    <a:pt x="20852" y="16474"/>
                  </a:lnTo>
                  <a:lnTo>
                    <a:pt x="20837" y="16464"/>
                  </a:lnTo>
                  <a:lnTo>
                    <a:pt x="20779" y="16445"/>
                  </a:lnTo>
                  <a:lnTo>
                    <a:pt x="20586" y="16472"/>
                  </a:lnTo>
                  <a:lnTo>
                    <a:pt x="20580" y="16500"/>
                  </a:lnTo>
                  <a:lnTo>
                    <a:pt x="20546" y="16533"/>
                  </a:lnTo>
                  <a:lnTo>
                    <a:pt x="20516" y="16498"/>
                  </a:lnTo>
                  <a:lnTo>
                    <a:pt x="20471" y="16464"/>
                  </a:lnTo>
                  <a:lnTo>
                    <a:pt x="20457" y="16466"/>
                  </a:lnTo>
                  <a:lnTo>
                    <a:pt x="20421" y="16458"/>
                  </a:lnTo>
                  <a:lnTo>
                    <a:pt x="20415" y="16472"/>
                  </a:lnTo>
                  <a:lnTo>
                    <a:pt x="20393" y="16475"/>
                  </a:lnTo>
                  <a:lnTo>
                    <a:pt x="20297" y="16409"/>
                  </a:lnTo>
                  <a:lnTo>
                    <a:pt x="20276" y="16399"/>
                  </a:lnTo>
                  <a:lnTo>
                    <a:pt x="20253" y="16390"/>
                  </a:lnTo>
                  <a:lnTo>
                    <a:pt x="20229" y="16327"/>
                  </a:lnTo>
                  <a:lnTo>
                    <a:pt x="20199" y="16292"/>
                  </a:lnTo>
                  <a:lnTo>
                    <a:pt x="20185" y="16294"/>
                  </a:lnTo>
                  <a:lnTo>
                    <a:pt x="20116" y="16199"/>
                  </a:lnTo>
                  <a:lnTo>
                    <a:pt x="20101" y="16188"/>
                  </a:lnTo>
                  <a:lnTo>
                    <a:pt x="20065" y="16192"/>
                  </a:lnTo>
                  <a:lnTo>
                    <a:pt x="19983" y="16124"/>
                  </a:lnTo>
                  <a:lnTo>
                    <a:pt x="19976" y="16126"/>
                  </a:lnTo>
                  <a:lnTo>
                    <a:pt x="19940" y="16118"/>
                  </a:lnTo>
                  <a:lnTo>
                    <a:pt x="19918" y="16108"/>
                  </a:lnTo>
                  <a:lnTo>
                    <a:pt x="19847" y="16131"/>
                  </a:lnTo>
                  <a:lnTo>
                    <a:pt x="19794" y="16060"/>
                  </a:lnTo>
                  <a:lnTo>
                    <a:pt x="19779" y="16037"/>
                  </a:lnTo>
                  <a:lnTo>
                    <a:pt x="19749" y="16001"/>
                  </a:lnTo>
                  <a:lnTo>
                    <a:pt x="19733" y="15962"/>
                  </a:lnTo>
                  <a:lnTo>
                    <a:pt x="19703" y="15929"/>
                  </a:lnTo>
                  <a:lnTo>
                    <a:pt x="19671" y="15867"/>
                  </a:lnTo>
                  <a:lnTo>
                    <a:pt x="19579" y="15881"/>
                  </a:lnTo>
                  <a:lnTo>
                    <a:pt x="19549" y="15846"/>
                  </a:lnTo>
                  <a:lnTo>
                    <a:pt x="19520" y="15835"/>
                  </a:lnTo>
                  <a:lnTo>
                    <a:pt x="19475" y="15803"/>
                  </a:lnTo>
                  <a:lnTo>
                    <a:pt x="19396" y="15801"/>
                  </a:lnTo>
                  <a:lnTo>
                    <a:pt x="19352" y="15768"/>
                  </a:lnTo>
                  <a:lnTo>
                    <a:pt x="19343" y="15716"/>
                  </a:lnTo>
                  <a:lnTo>
                    <a:pt x="19339" y="15624"/>
                  </a:lnTo>
                  <a:lnTo>
                    <a:pt x="19306" y="15536"/>
                  </a:lnTo>
                  <a:lnTo>
                    <a:pt x="19275" y="15487"/>
                  </a:lnTo>
                  <a:lnTo>
                    <a:pt x="19272" y="15410"/>
                  </a:lnTo>
                  <a:lnTo>
                    <a:pt x="19263" y="15358"/>
                  </a:lnTo>
                  <a:lnTo>
                    <a:pt x="19253" y="15306"/>
                  </a:lnTo>
                  <a:lnTo>
                    <a:pt x="19244" y="15242"/>
                  </a:lnTo>
                  <a:lnTo>
                    <a:pt x="19223" y="15099"/>
                  </a:lnTo>
                  <a:lnTo>
                    <a:pt x="19214" y="15060"/>
                  </a:lnTo>
                  <a:lnTo>
                    <a:pt x="19213" y="15021"/>
                  </a:lnTo>
                  <a:lnTo>
                    <a:pt x="19195" y="14945"/>
                  </a:lnTo>
                  <a:lnTo>
                    <a:pt x="19187" y="14932"/>
                  </a:lnTo>
                  <a:lnTo>
                    <a:pt x="19178" y="14879"/>
                  </a:lnTo>
                  <a:lnTo>
                    <a:pt x="19145" y="14794"/>
                  </a:lnTo>
                  <a:lnTo>
                    <a:pt x="19129" y="14756"/>
                  </a:lnTo>
                  <a:lnTo>
                    <a:pt x="19137" y="14755"/>
                  </a:lnTo>
                  <a:lnTo>
                    <a:pt x="19098" y="14694"/>
                  </a:lnTo>
                  <a:lnTo>
                    <a:pt x="19052" y="14634"/>
                  </a:lnTo>
                  <a:lnTo>
                    <a:pt x="19007" y="14589"/>
                  </a:lnTo>
                  <a:lnTo>
                    <a:pt x="18983" y="14513"/>
                  </a:lnTo>
                  <a:lnTo>
                    <a:pt x="18951" y="14438"/>
                  </a:lnTo>
                  <a:lnTo>
                    <a:pt x="18928" y="14401"/>
                  </a:lnTo>
                  <a:lnTo>
                    <a:pt x="18917" y="14310"/>
                  </a:lnTo>
                  <a:lnTo>
                    <a:pt x="18935" y="14242"/>
                  </a:lnTo>
                  <a:lnTo>
                    <a:pt x="18940" y="14017"/>
                  </a:lnTo>
                  <a:lnTo>
                    <a:pt x="18920" y="13887"/>
                  </a:lnTo>
                  <a:lnTo>
                    <a:pt x="18897" y="13853"/>
                  </a:lnTo>
                  <a:lnTo>
                    <a:pt x="18875" y="13828"/>
                  </a:lnTo>
                  <a:lnTo>
                    <a:pt x="18858" y="13777"/>
                  </a:lnTo>
                  <a:lnTo>
                    <a:pt x="18835" y="13742"/>
                  </a:lnTo>
                  <a:lnTo>
                    <a:pt x="18847" y="13688"/>
                  </a:lnTo>
                  <a:lnTo>
                    <a:pt x="18863" y="13382"/>
                  </a:lnTo>
                  <a:lnTo>
                    <a:pt x="18853" y="13330"/>
                  </a:lnTo>
                  <a:lnTo>
                    <a:pt x="18830" y="13294"/>
                  </a:lnTo>
                  <a:lnTo>
                    <a:pt x="18825" y="13174"/>
                  </a:lnTo>
                  <a:lnTo>
                    <a:pt x="18792" y="13087"/>
                  </a:lnTo>
                  <a:lnTo>
                    <a:pt x="18763" y="13052"/>
                  </a:lnTo>
                  <a:lnTo>
                    <a:pt x="18732" y="13005"/>
                  </a:lnTo>
                  <a:lnTo>
                    <a:pt x="18702" y="12995"/>
                  </a:lnTo>
                  <a:lnTo>
                    <a:pt x="18683" y="13037"/>
                  </a:lnTo>
                  <a:lnTo>
                    <a:pt x="18661" y="13041"/>
                  </a:lnTo>
                  <a:lnTo>
                    <a:pt x="18646" y="13002"/>
                  </a:lnTo>
                  <a:lnTo>
                    <a:pt x="18609" y="12983"/>
                  </a:lnTo>
                  <a:lnTo>
                    <a:pt x="18546" y="12834"/>
                  </a:lnTo>
                  <a:lnTo>
                    <a:pt x="18545" y="12833"/>
                  </a:lnTo>
                  <a:lnTo>
                    <a:pt x="18509" y="12811"/>
                  </a:lnTo>
                  <a:lnTo>
                    <a:pt x="18478" y="12762"/>
                  </a:lnTo>
                  <a:lnTo>
                    <a:pt x="18429" y="12740"/>
                  </a:lnTo>
                  <a:lnTo>
                    <a:pt x="18370" y="12679"/>
                  </a:lnTo>
                  <a:lnTo>
                    <a:pt x="18370" y="12675"/>
                  </a:lnTo>
                  <a:lnTo>
                    <a:pt x="18378" y="12574"/>
                  </a:lnTo>
                  <a:lnTo>
                    <a:pt x="18367" y="12499"/>
                  </a:lnTo>
                  <a:lnTo>
                    <a:pt x="18357" y="12437"/>
                  </a:lnTo>
                  <a:lnTo>
                    <a:pt x="18334" y="12335"/>
                  </a:lnTo>
                  <a:lnTo>
                    <a:pt x="18319" y="12270"/>
                  </a:lnTo>
                  <a:lnTo>
                    <a:pt x="18282" y="12224"/>
                  </a:lnTo>
                  <a:lnTo>
                    <a:pt x="18248" y="12083"/>
                  </a:lnTo>
                  <a:lnTo>
                    <a:pt x="18201" y="12023"/>
                  </a:lnTo>
                  <a:lnTo>
                    <a:pt x="18160" y="11884"/>
                  </a:lnTo>
                  <a:lnTo>
                    <a:pt x="18028" y="11798"/>
                  </a:lnTo>
                  <a:lnTo>
                    <a:pt x="18003" y="11722"/>
                  </a:lnTo>
                  <a:lnTo>
                    <a:pt x="17958" y="11676"/>
                  </a:lnTo>
                  <a:lnTo>
                    <a:pt x="17926" y="11614"/>
                  </a:lnTo>
                  <a:lnTo>
                    <a:pt x="17937" y="11521"/>
                  </a:lnTo>
                  <a:lnTo>
                    <a:pt x="17865" y="11359"/>
                  </a:lnTo>
                  <a:lnTo>
                    <a:pt x="17868" y="11253"/>
                  </a:lnTo>
                  <a:lnTo>
                    <a:pt x="17835" y="11165"/>
                  </a:lnTo>
                  <a:lnTo>
                    <a:pt x="17869" y="11107"/>
                  </a:lnTo>
                  <a:lnTo>
                    <a:pt x="17786" y="11013"/>
                  </a:lnTo>
                  <a:lnTo>
                    <a:pt x="17775" y="10923"/>
                  </a:lnTo>
                  <a:lnTo>
                    <a:pt x="17743" y="10848"/>
                  </a:lnTo>
                  <a:lnTo>
                    <a:pt x="17727" y="10798"/>
                  </a:lnTo>
                  <a:lnTo>
                    <a:pt x="17696" y="10750"/>
                  </a:lnTo>
                  <a:lnTo>
                    <a:pt x="17639" y="10414"/>
                  </a:lnTo>
                  <a:lnTo>
                    <a:pt x="17593" y="10356"/>
                  </a:lnTo>
                  <a:lnTo>
                    <a:pt x="17591" y="10301"/>
                  </a:lnTo>
                  <a:lnTo>
                    <a:pt x="17568" y="10252"/>
                  </a:lnTo>
                  <a:lnTo>
                    <a:pt x="17551" y="10216"/>
                  </a:lnTo>
                  <a:lnTo>
                    <a:pt x="17521" y="10167"/>
                  </a:lnTo>
                  <a:lnTo>
                    <a:pt x="17519" y="10128"/>
                  </a:lnTo>
                  <a:lnTo>
                    <a:pt x="17510" y="10075"/>
                  </a:lnTo>
                  <a:lnTo>
                    <a:pt x="17491" y="9801"/>
                  </a:lnTo>
                  <a:lnTo>
                    <a:pt x="17465" y="9725"/>
                  </a:lnTo>
                  <a:lnTo>
                    <a:pt x="17375" y="9608"/>
                  </a:lnTo>
                  <a:lnTo>
                    <a:pt x="17370" y="9490"/>
                  </a:lnTo>
                  <a:lnTo>
                    <a:pt x="17338" y="9414"/>
                  </a:lnTo>
                  <a:lnTo>
                    <a:pt x="17256" y="9348"/>
                  </a:lnTo>
                  <a:lnTo>
                    <a:pt x="17223" y="9259"/>
                  </a:lnTo>
                  <a:lnTo>
                    <a:pt x="17104" y="9143"/>
                  </a:lnTo>
                  <a:lnTo>
                    <a:pt x="17044" y="8914"/>
                  </a:lnTo>
                  <a:lnTo>
                    <a:pt x="16971" y="8873"/>
                  </a:lnTo>
                  <a:lnTo>
                    <a:pt x="16941" y="8851"/>
                  </a:lnTo>
                  <a:lnTo>
                    <a:pt x="16926" y="8840"/>
                  </a:lnTo>
                  <a:lnTo>
                    <a:pt x="16910" y="8801"/>
                  </a:lnTo>
                  <a:lnTo>
                    <a:pt x="16888" y="8792"/>
                  </a:lnTo>
                  <a:lnTo>
                    <a:pt x="16852" y="8785"/>
                  </a:lnTo>
                  <a:lnTo>
                    <a:pt x="16844" y="8759"/>
                  </a:lnTo>
                  <a:lnTo>
                    <a:pt x="16835" y="8734"/>
                  </a:lnTo>
                  <a:lnTo>
                    <a:pt x="16841" y="8708"/>
                  </a:lnTo>
                  <a:lnTo>
                    <a:pt x="16840" y="8681"/>
                  </a:lnTo>
                  <a:lnTo>
                    <a:pt x="16847" y="8653"/>
                  </a:lnTo>
                  <a:lnTo>
                    <a:pt x="16852" y="8613"/>
                  </a:lnTo>
                  <a:lnTo>
                    <a:pt x="16850" y="8560"/>
                  </a:lnTo>
                  <a:lnTo>
                    <a:pt x="16828" y="8563"/>
                  </a:lnTo>
                  <a:lnTo>
                    <a:pt x="16810" y="8644"/>
                  </a:lnTo>
                  <a:lnTo>
                    <a:pt x="16789" y="8648"/>
                  </a:lnTo>
                  <a:lnTo>
                    <a:pt x="16781" y="8635"/>
                  </a:lnTo>
                  <a:lnTo>
                    <a:pt x="16783" y="8504"/>
                  </a:lnTo>
                  <a:lnTo>
                    <a:pt x="16767" y="8479"/>
                  </a:lnTo>
                  <a:lnTo>
                    <a:pt x="16745" y="8469"/>
                  </a:lnTo>
                  <a:lnTo>
                    <a:pt x="16723" y="8445"/>
                  </a:lnTo>
                  <a:lnTo>
                    <a:pt x="16720" y="8381"/>
                  </a:lnTo>
                  <a:lnTo>
                    <a:pt x="16711" y="8343"/>
                  </a:lnTo>
                  <a:lnTo>
                    <a:pt x="16666" y="8298"/>
                  </a:lnTo>
                  <a:lnTo>
                    <a:pt x="16621" y="8250"/>
                  </a:lnTo>
                  <a:lnTo>
                    <a:pt x="16592" y="8227"/>
                  </a:lnTo>
                  <a:lnTo>
                    <a:pt x="16550" y="8260"/>
                  </a:lnTo>
                  <a:lnTo>
                    <a:pt x="16534" y="8223"/>
                  </a:lnTo>
                  <a:lnTo>
                    <a:pt x="16519" y="8211"/>
                  </a:lnTo>
                  <a:lnTo>
                    <a:pt x="16490" y="8216"/>
                  </a:lnTo>
                  <a:lnTo>
                    <a:pt x="16470" y="8245"/>
                  </a:lnTo>
                  <a:lnTo>
                    <a:pt x="16428" y="8264"/>
                  </a:lnTo>
                  <a:lnTo>
                    <a:pt x="16408" y="8293"/>
                  </a:lnTo>
                  <a:lnTo>
                    <a:pt x="16298" y="8243"/>
                  </a:lnTo>
                  <a:lnTo>
                    <a:pt x="16269" y="8235"/>
                  </a:lnTo>
                  <a:lnTo>
                    <a:pt x="16226" y="8241"/>
                  </a:lnTo>
                  <a:lnTo>
                    <a:pt x="16225" y="8202"/>
                  </a:lnTo>
                  <a:lnTo>
                    <a:pt x="16210" y="8203"/>
                  </a:lnTo>
                  <a:lnTo>
                    <a:pt x="16204" y="8218"/>
                  </a:lnTo>
                  <a:lnTo>
                    <a:pt x="16175" y="8209"/>
                  </a:lnTo>
                  <a:lnTo>
                    <a:pt x="16097" y="8233"/>
                  </a:lnTo>
                  <a:lnTo>
                    <a:pt x="16052" y="8187"/>
                  </a:lnTo>
                  <a:lnTo>
                    <a:pt x="16032" y="8216"/>
                  </a:lnTo>
                  <a:lnTo>
                    <a:pt x="15981" y="8210"/>
                  </a:lnTo>
                  <a:lnTo>
                    <a:pt x="15976" y="8238"/>
                  </a:lnTo>
                  <a:lnTo>
                    <a:pt x="15947" y="8241"/>
                  </a:lnTo>
                  <a:lnTo>
                    <a:pt x="15852" y="8202"/>
                  </a:lnTo>
                  <a:lnTo>
                    <a:pt x="15813" y="8128"/>
                  </a:lnTo>
                  <a:lnTo>
                    <a:pt x="15791" y="8119"/>
                  </a:lnTo>
                  <a:lnTo>
                    <a:pt x="15754" y="8098"/>
                  </a:lnTo>
                  <a:lnTo>
                    <a:pt x="15740" y="8087"/>
                  </a:lnTo>
                  <a:lnTo>
                    <a:pt x="15732" y="8088"/>
                  </a:lnTo>
                  <a:lnTo>
                    <a:pt x="15717" y="8076"/>
                  </a:lnTo>
                  <a:lnTo>
                    <a:pt x="15710" y="8065"/>
                  </a:lnTo>
                  <a:lnTo>
                    <a:pt x="15695" y="8040"/>
                  </a:lnTo>
                  <a:lnTo>
                    <a:pt x="15666" y="8032"/>
                  </a:lnTo>
                  <a:lnTo>
                    <a:pt x="15619" y="8117"/>
                  </a:lnTo>
                  <a:lnTo>
                    <a:pt x="15602" y="8240"/>
                  </a:lnTo>
                  <a:lnTo>
                    <a:pt x="15596" y="8254"/>
                  </a:lnTo>
                  <a:lnTo>
                    <a:pt x="15598" y="8292"/>
                  </a:lnTo>
                  <a:lnTo>
                    <a:pt x="15475" y="8284"/>
                  </a:lnTo>
                  <a:lnTo>
                    <a:pt x="15462" y="8299"/>
                  </a:lnTo>
                  <a:lnTo>
                    <a:pt x="15455" y="8314"/>
                  </a:lnTo>
                  <a:lnTo>
                    <a:pt x="15413" y="8333"/>
                  </a:lnTo>
                  <a:lnTo>
                    <a:pt x="15391" y="8322"/>
                  </a:lnTo>
                  <a:lnTo>
                    <a:pt x="15370" y="8338"/>
                  </a:lnTo>
                  <a:lnTo>
                    <a:pt x="15349" y="8342"/>
                  </a:lnTo>
                  <a:lnTo>
                    <a:pt x="15321" y="8372"/>
                  </a:lnTo>
                  <a:lnTo>
                    <a:pt x="15294" y="8403"/>
                  </a:lnTo>
                  <a:lnTo>
                    <a:pt x="15256" y="8513"/>
                  </a:lnTo>
                  <a:lnTo>
                    <a:pt x="15216" y="8573"/>
                  </a:lnTo>
                  <a:lnTo>
                    <a:pt x="15205" y="8680"/>
                  </a:lnTo>
                  <a:lnTo>
                    <a:pt x="15184" y="8682"/>
                  </a:lnTo>
                  <a:lnTo>
                    <a:pt x="15174" y="8790"/>
                  </a:lnTo>
                  <a:lnTo>
                    <a:pt x="15141" y="8847"/>
                  </a:lnTo>
                  <a:lnTo>
                    <a:pt x="15124" y="9114"/>
                  </a:lnTo>
                  <a:lnTo>
                    <a:pt x="15091" y="9185"/>
                  </a:lnTo>
                  <a:lnTo>
                    <a:pt x="15092" y="9211"/>
                  </a:lnTo>
                  <a:lnTo>
                    <a:pt x="15084" y="9213"/>
                  </a:lnTo>
                  <a:lnTo>
                    <a:pt x="15073" y="9267"/>
                  </a:lnTo>
                  <a:lnTo>
                    <a:pt x="15054" y="9322"/>
                  </a:lnTo>
                  <a:lnTo>
                    <a:pt x="15056" y="9375"/>
                  </a:lnTo>
                  <a:lnTo>
                    <a:pt x="15064" y="9401"/>
                  </a:lnTo>
                  <a:lnTo>
                    <a:pt x="15066" y="9425"/>
                  </a:lnTo>
                  <a:lnTo>
                    <a:pt x="15097" y="9488"/>
                  </a:lnTo>
                  <a:lnTo>
                    <a:pt x="15098" y="9515"/>
                  </a:lnTo>
                  <a:lnTo>
                    <a:pt x="15091" y="9529"/>
                  </a:lnTo>
                  <a:lnTo>
                    <a:pt x="15070" y="9544"/>
                  </a:lnTo>
                  <a:lnTo>
                    <a:pt x="15043" y="9563"/>
                  </a:lnTo>
                  <a:lnTo>
                    <a:pt x="15023" y="9605"/>
                  </a:lnTo>
                  <a:lnTo>
                    <a:pt x="15009" y="9620"/>
                  </a:lnTo>
                  <a:lnTo>
                    <a:pt x="14953" y="9654"/>
                  </a:lnTo>
                  <a:lnTo>
                    <a:pt x="14933" y="9685"/>
                  </a:lnTo>
                  <a:lnTo>
                    <a:pt x="14896" y="9821"/>
                  </a:lnTo>
                  <a:lnTo>
                    <a:pt x="14856" y="9893"/>
                  </a:lnTo>
                  <a:lnTo>
                    <a:pt x="14838" y="9989"/>
                  </a:lnTo>
                  <a:lnTo>
                    <a:pt x="14832" y="10015"/>
                  </a:lnTo>
                  <a:lnTo>
                    <a:pt x="14820" y="10044"/>
                  </a:lnTo>
                  <a:lnTo>
                    <a:pt x="14813" y="10058"/>
                  </a:lnTo>
                  <a:lnTo>
                    <a:pt x="14806" y="10059"/>
                  </a:lnTo>
                  <a:lnTo>
                    <a:pt x="14778" y="10088"/>
                  </a:lnTo>
                  <a:lnTo>
                    <a:pt x="14707" y="10100"/>
                  </a:lnTo>
                  <a:lnTo>
                    <a:pt x="14664" y="10093"/>
                  </a:lnTo>
                  <a:lnTo>
                    <a:pt x="14649" y="10081"/>
                  </a:lnTo>
                  <a:lnTo>
                    <a:pt x="14646" y="10082"/>
                  </a:lnTo>
                  <a:lnTo>
                    <a:pt x="14634" y="10084"/>
                  </a:lnTo>
                  <a:lnTo>
                    <a:pt x="14566" y="10061"/>
                  </a:lnTo>
                  <a:lnTo>
                    <a:pt x="14489" y="10026"/>
                  </a:lnTo>
                  <a:lnTo>
                    <a:pt x="14489" y="10013"/>
                  </a:lnTo>
                  <a:lnTo>
                    <a:pt x="14520" y="10001"/>
                  </a:lnTo>
                  <a:lnTo>
                    <a:pt x="14530" y="10003"/>
                  </a:lnTo>
                  <a:lnTo>
                    <a:pt x="14533" y="9990"/>
                  </a:lnTo>
                  <a:lnTo>
                    <a:pt x="14517" y="9994"/>
                  </a:lnTo>
                  <a:lnTo>
                    <a:pt x="14476" y="9961"/>
                  </a:lnTo>
                  <a:lnTo>
                    <a:pt x="14453" y="9899"/>
                  </a:lnTo>
                  <a:lnTo>
                    <a:pt x="14431" y="9862"/>
                  </a:lnTo>
                  <a:lnTo>
                    <a:pt x="14415" y="9825"/>
                  </a:lnTo>
                  <a:lnTo>
                    <a:pt x="14400" y="9800"/>
                  </a:lnTo>
                  <a:lnTo>
                    <a:pt x="14369" y="9751"/>
                  </a:lnTo>
                  <a:lnTo>
                    <a:pt x="14354" y="9716"/>
                  </a:lnTo>
                  <a:lnTo>
                    <a:pt x="14332" y="9682"/>
                  </a:lnTo>
                  <a:lnTo>
                    <a:pt x="14324" y="9682"/>
                  </a:lnTo>
                  <a:lnTo>
                    <a:pt x="14310" y="9683"/>
                  </a:lnTo>
                  <a:lnTo>
                    <a:pt x="14274" y="9681"/>
                  </a:lnTo>
                  <a:lnTo>
                    <a:pt x="14252" y="9674"/>
                  </a:lnTo>
                  <a:lnTo>
                    <a:pt x="14223" y="9666"/>
                  </a:lnTo>
                  <a:lnTo>
                    <a:pt x="14215" y="9655"/>
                  </a:lnTo>
                  <a:lnTo>
                    <a:pt x="14200" y="9644"/>
                  </a:lnTo>
                  <a:lnTo>
                    <a:pt x="14171" y="9622"/>
                  </a:lnTo>
                  <a:lnTo>
                    <a:pt x="14155" y="9597"/>
                  </a:lnTo>
                  <a:lnTo>
                    <a:pt x="14154" y="9573"/>
                  </a:lnTo>
                  <a:lnTo>
                    <a:pt x="14139" y="9560"/>
                  </a:lnTo>
                  <a:lnTo>
                    <a:pt x="14125" y="9563"/>
                  </a:lnTo>
                  <a:lnTo>
                    <a:pt x="14117" y="9550"/>
                  </a:lnTo>
                  <a:lnTo>
                    <a:pt x="14109" y="9539"/>
                  </a:lnTo>
                  <a:lnTo>
                    <a:pt x="14108" y="9512"/>
                  </a:lnTo>
                  <a:lnTo>
                    <a:pt x="14101" y="9513"/>
                  </a:lnTo>
                  <a:lnTo>
                    <a:pt x="14100" y="9501"/>
                  </a:lnTo>
                  <a:lnTo>
                    <a:pt x="14092" y="9475"/>
                  </a:lnTo>
                  <a:lnTo>
                    <a:pt x="14084" y="9449"/>
                  </a:lnTo>
                  <a:lnTo>
                    <a:pt x="14070" y="9452"/>
                  </a:lnTo>
                  <a:lnTo>
                    <a:pt x="13784" y="9307"/>
                  </a:lnTo>
                  <a:lnTo>
                    <a:pt x="13655" y="9143"/>
                  </a:lnTo>
                  <a:lnTo>
                    <a:pt x="13631" y="9080"/>
                  </a:lnTo>
                  <a:lnTo>
                    <a:pt x="13606" y="9017"/>
                  </a:lnTo>
                  <a:lnTo>
                    <a:pt x="13575" y="8968"/>
                  </a:lnTo>
                  <a:lnTo>
                    <a:pt x="13499" y="8847"/>
                  </a:lnTo>
                  <a:lnTo>
                    <a:pt x="13477" y="8850"/>
                  </a:lnTo>
                  <a:lnTo>
                    <a:pt x="13425" y="8792"/>
                  </a:lnTo>
                  <a:lnTo>
                    <a:pt x="13267" y="8459"/>
                  </a:lnTo>
                  <a:lnTo>
                    <a:pt x="13213" y="8202"/>
                  </a:lnTo>
                  <a:lnTo>
                    <a:pt x="13188" y="8126"/>
                  </a:lnTo>
                  <a:lnTo>
                    <a:pt x="13164" y="8050"/>
                  </a:lnTo>
                  <a:lnTo>
                    <a:pt x="13131" y="7951"/>
                  </a:lnTo>
                  <a:lnTo>
                    <a:pt x="13119" y="7845"/>
                  </a:lnTo>
                  <a:lnTo>
                    <a:pt x="13095" y="7797"/>
                  </a:lnTo>
                  <a:lnTo>
                    <a:pt x="13088" y="7625"/>
                  </a:lnTo>
                  <a:lnTo>
                    <a:pt x="13115" y="7411"/>
                  </a:lnTo>
                  <a:lnTo>
                    <a:pt x="13085" y="7204"/>
                  </a:lnTo>
                  <a:lnTo>
                    <a:pt x="13023" y="7107"/>
                  </a:lnTo>
                  <a:lnTo>
                    <a:pt x="13021" y="7054"/>
                  </a:lnTo>
                  <a:lnTo>
                    <a:pt x="12966" y="6944"/>
                  </a:lnTo>
                  <a:lnTo>
                    <a:pt x="12956" y="6891"/>
                  </a:lnTo>
                  <a:lnTo>
                    <a:pt x="12940" y="6842"/>
                  </a:lnTo>
                  <a:lnTo>
                    <a:pt x="12938" y="6789"/>
                  </a:lnTo>
                  <a:lnTo>
                    <a:pt x="12913" y="6727"/>
                  </a:lnTo>
                  <a:lnTo>
                    <a:pt x="12916" y="6621"/>
                  </a:lnTo>
                  <a:lnTo>
                    <a:pt x="12887" y="6439"/>
                  </a:lnTo>
                  <a:lnTo>
                    <a:pt x="12855" y="6365"/>
                  </a:lnTo>
                  <a:lnTo>
                    <a:pt x="12804" y="6332"/>
                  </a:lnTo>
                  <a:lnTo>
                    <a:pt x="12787" y="6270"/>
                  </a:lnTo>
                  <a:lnTo>
                    <a:pt x="12762" y="6194"/>
                  </a:lnTo>
                  <a:lnTo>
                    <a:pt x="12703" y="6162"/>
                  </a:lnTo>
                  <a:lnTo>
                    <a:pt x="12647" y="6026"/>
                  </a:lnTo>
                  <a:lnTo>
                    <a:pt x="12610" y="6004"/>
                  </a:lnTo>
                  <a:lnTo>
                    <a:pt x="12564" y="5919"/>
                  </a:lnTo>
                  <a:lnTo>
                    <a:pt x="12542" y="5921"/>
                  </a:lnTo>
                  <a:lnTo>
                    <a:pt x="12527" y="5898"/>
                  </a:lnTo>
                  <a:lnTo>
                    <a:pt x="12498" y="5902"/>
                  </a:lnTo>
                  <a:lnTo>
                    <a:pt x="12460" y="5854"/>
                  </a:lnTo>
                  <a:lnTo>
                    <a:pt x="12439" y="5858"/>
                  </a:lnTo>
                  <a:lnTo>
                    <a:pt x="12423" y="5819"/>
                  </a:lnTo>
                  <a:lnTo>
                    <a:pt x="12356" y="5763"/>
                  </a:lnTo>
                  <a:lnTo>
                    <a:pt x="12346" y="5700"/>
                  </a:lnTo>
                  <a:lnTo>
                    <a:pt x="12337" y="5647"/>
                  </a:lnTo>
                  <a:lnTo>
                    <a:pt x="12183" y="5419"/>
                  </a:lnTo>
                  <a:lnTo>
                    <a:pt x="12132" y="5216"/>
                  </a:lnTo>
                  <a:lnTo>
                    <a:pt x="11958" y="5014"/>
                  </a:lnTo>
                  <a:lnTo>
                    <a:pt x="11854" y="4740"/>
                  </a:lnTo>
                  <a:lnTo>
                    <a:pt x="11778" y="4659"/>
                  </a:lnTo>
                  <a:lnTo>
                    <a:pt x="11767" y="4554"/>
                  </a:lnTo>
                  <a:lnTo>
                    <a:pt x="11721" y="4494"/>
                  </a:lnTo>
                  <a:lnTo>
                    <a:pt x="11626" y="4441"/>
                  </a:lnTo>
                  <a:lnTo>
                    <a:pt x="11497" y="4289"/>
                  </a:lnTo>
                  <a:lnTo>
                    <a:pt x="11468" y="4121"/>
                  </a:lnTo>
                  <a:lnTo>
                    <a:pt x="11423" y="4062"/>
                  </a:lnTo>
                  <a:lnTo>
                    <a:pt x="11320" y="3682"/>
                  </a:lnTo>
                  <a:lnTo>
                    <a:pt x="11267" y="3597"/>
                  </a:lnTo>
                  <a:lnTo>
                    <a:pt x="11212" y="3643"/>
                  </a:lnTo>
                  <a:lnTo>
                    <a:pt x="11157" y="3516"/>
                  </a:lnTo>
                  <a:lnTo>
                    <a:pt x="11141" y="3485"/>
                  </a:lnTo>
                  <a:lnTo>
                    <a:pt x="11137" y="3485"/>
                  </a:lnTo>
                  <a:lnTo>
                    <a:pt x="9388" y="3390"/>
                  </a:lnTo>
                  <a:lnTo>
                    <a:pt x="9360" y="4472"/>
                  </a:lnTo>
                  <a:lnTo>
                    <a:pt x="8471" y="4438"/>
                  </a:lnTo>
                  <a:lnTo>
                    <a:pt x="8470" y="4438"/>
                  </a:lnTo>
                  <a:lnTo>
                    <a:pt x="8467" y="4392"/>
                  </a:lnTo>
                  <a:lnTo>
                    <a:pt x="8399" y="4365"/>
                  </a:lnTo>
                  <a:lnTo>
                    <a:pt x="7848" y="4315"/>
                  </a:lnTo>
                  <a:lnTo>
                    <a:pt x="6298" y="4098"/>
                  </a:lnTo>
                  <a:lnTo>
                    <a:pt x="4003" y="2088"/>
                  </a:lnTo>
                  <a:lnTo>
                    <a:pt x="2504" y="718"/>
                  </a:lnTo>
                  <a:lnTo>
                    <a:pt x="2506" y="708"/>
                  </a:lnTo>
                  <a:lnTo>
                    <a:pt x="2522" y="636"/>
                  </a:lnTo>
                  <a:lnTo>
                    <a:pt x="2521" y="610"/>
                  </a:lnTo>
                  <a:lnTo>
                    <a:pt x="2534" y="581"/>
                  </a:lnTo>
                  <a:lnTo>
                    <a:pt x="2531" y="527"/>
                  </a:lnTo>
                  <a:lnTo>
                    <a:pt x="2542" y="433"/>
                  </a:lnTo>
                  <a:lnTo>
                    <a:pt x="2575" y="366"/>
                  </a:lnTo>
                  <a:lnTo>
                    <a:pt x="2639" y="148"/>
                  </a:lnTo>
                  <a:lnTo>
                    <a:pt x="2629" y="148"/>
                  </a:lnTo>
                  <a:lnTo>
                    <a:pt x="120" y="0"/>
                  </a:lnTo>
                  <a:lnTo>
                    <a:pt x="51" y="11"/>
                  </a:lnTo>
                  <a:lnTo>
                    <a:pt x="0" y="3"/>
                  </a:lnTo>
                  <a:lnTo>
                    <a:pt x="0" y="50"/>
                  </a:lnTo>
                  <a:cubicBezTo>
                    <a:pt x="0" y="210"/>
                    <a:pt x="32" y="290"/>
                    <a:pt x="55" y="318"/>
                  </a:cubicBezTo>
                  <a:cubicBezTo>
                    <a:pt x="98" y="375"/>
                    <a:pt x="83" y="593"/>
                    <a:pt x="154" y="704"/>
                  </a:cubicBezTo>
                  <a:cubicBezTo>
                    <a:pt x="225" y="815"/>
                    <a:pt x="296" y="975"/>
                    <a:pt x="261" y="1331"/>
                  </a:cubicBezTo>
                  <a:cubicBezTo>
                    <a:pt x="343" y="1473"/>
                    <a:pt x="457" y="1799"/>
                    <a:pt x="491" y="1881"/>
                  </a:cubicBezTo>
                  <a:cubicBezTo>
                    <a:pt x="524" y="1963"/>
                    <a:pt x="445" y="2056"/>
                    <a:pt x="418" y="2105"/>
                  </a:cubicBezTo>
                  <a:cubicBezTo>
                    <a:pt x="391" y="2156"/>
                    <a:pt x="399" y="2214"/>
                    <a:pt x="414" y="2302"/>
                  </a:cubicBezTo>
                  <a:cubicBezTo>
                    <a:pt x="429" y="2391"/>
                    <a:pt x="426" y="2423"/>
                    <a:pt x="410" y="2529"/>
                  </a:cubicBezTo>
                  <a:cubicBezTo>
                    <a:pt x="393" y="2635"/>
                    <a:pt x="433" y="2660"/>
                    <a:pt x="490" y="2773"/>
                  </a:cubicBezTo>
                  <a:cubicBezTo>
                    <a:pt x="547" y="2885"/>
                    <a:pt x="560" y="2993"/>
                    <a:pt x="606" y="3155"/>
                  </a:cubicBezTo>
                  <a:cubicBezTo>
                    <a:pt x="653" y="3315"/>
                    <a:pt x="747" y="3604"/>
                    <a:pt x="666" y="3968"/>
                  </a:cubicBezTo>
                  <a:cubicBezTo>
                    <a:pt x="937" y="4490"/>
                    <a:pt x="908" y="4736"/>
                    <a:pt x="891" y="4885"/>
                  </a:cubicBezTo>
                  <a:cubicBezTo>
                    <a:pt x="873" y="5033"/>
                    <a:pt x="863" y="5229"/>
                    <a:pt x="867" y="5342"/>
                  </a:cubicBezTo>
                  <a:cubicBezTo>
                    <a:pt x="870" y="5456"/>
                    <a:pt x="881" y="5407"/>
                    <a:pt x="938" y="5392"/>
                  </a:cubicBezTo>
                  <a:cubicBezTo>
                    <a:pt x="996" y="5376"/>
                    <a:pt x="946" y="5467"/>
                    <a:pt x="966" y="5502"/>
                  </a:cubicBezTo>
                  <a:cubicBezTo>
                    <a:pt x="1142" y="5618"/>
                    <a:pt x="1070" y="6127"/>
                    <a:pt x="1071" y="6175"/>
                  </a:cubicBezTo>
                  <a:cubicBezTo>
                    <a:pt x="1074" y="6223"/>
                    <a:pt x="1067" y="6322"/>
                    <a:pt x="1052" y="6408"/>
                  </a:cubicBezTo>
                  <a:cubicBezTo>
                    <a:pt x="1038" y="6496"/>
                    <a:pt x="1044" y="6543"/>
                    <a:pt x="1058" y="6583"/>
                  </a:cubicBezTo>
                  <a:cubicBezTo>
                    <a:pt x="1071" y="6625"/>
                    <a:pt x="1131" y="6668"/>
                    <a:pt x="1122" y="6800"/>
                  </a:cubicBezTo>
                  <a:cubicBezTo>
                    <a:pt x="1115" y="6935"/>
                    <a:pt x="1131" y="7141"/>
                    <a:pt x="1181" y="7202"/>
                  </a:cubicBezTo>
                  <a:cubicBezTo>
                    <a:pt x="1316" y="7331"/>
                    <a:pt x="1421" y="7661"/>
                    <a:pt x="1494" y="7743"/>
                  </a:cubicBezTo>
                  <a:cubicBezTo>
                    <a:pt x="1566" y="7825"/>
                    <a:pt x="1567" y="7835"/>
                    <a:pt x="1619" y="8039"/>
                  </a:cubicBezTo>
                  <a:cubicBezTo>
                    <a:pt x="1876" y="8035"/>
                    <a:pt x="2125" y="8882"/>
                    <a:pt x="2163" y="9011"/>
                  </a:cubicBezTo>
                  <a:cubicBezTo>
                    <a:pt x="2180" y="9398"/>
                    <a:pt x="2289" y="9459"/>
                    <a:pt x="2349" y="9531"/>
                  </a:cubicBezTo>
                  <a:cubicBezTo>
                    <a:pt x="2410" y="9606"/>
                    <a:pt x="2413" y="9733"/>
                    <a:pt x="2432" y="9864"/>
                  </a:cubicBezTo>
                  <a:cubicBezTo>
                    <a:pt x="2451" y="9995"/>
                    <a:pt x="2456" y="10004"/>
                    <a:pt x="2541" y="10094"/>
                  </a:cubicBezTo>
                  <a:cubicBezTo>
                    <a:pt x="2627" y="10185"/>
                    <a:pt x="2634" y="10484"/>
                    <a:pt x="2685" y="10567"/>
                  </a:cubicBezTo>
                  <a:cubicBezTo>
                    <a:pt x="2736" y="10652"/>
                    <a:pt x="2669" y="10921"/>
                    <a:pt x="2642" y="10995"/>
                  </a:cubicBezTo>
                  <a:cubicBezTo>
                    <a:pt x="2615" y="11070"/>
                    <a:pt x="2650" y="11171"/>
                    <a:pt x="2665" y="11245"/>
                  </a:cubicBezTo>
                  <a:cubicBezTo>
                    <a:pt x="2673" y="11289"/>
                    <a:pt x="2617" y="11435"/>
                    <a:pt x="2564" y="11557"/>
                  </a:cubicBezTo>
                  <a:cubicBezTo>
                    <a:pt x="2527" y="11639"/>
                    <a:pt x="2492" y="11710"/>
                    <a:pt x="2478" y="11733"/>
                  </a:cubicBezTo>
                  <a:cubicBezTo>
                    <a:pt x="2444" y="11789"/>
                    <a:pt x="2437" y="11885"/>
                    <a:pt x="2432" y="11971"/>
                  </a:cubicBezTo>
                  <a:cubicBezTo>
                    <a:pt x="2428" y="12057"/>
                    <a:pt x="2482" y="11928"/>
                    <a:pt x="2507" y="11883"/>
                  </a:cubicBezTo>
                  <a:cubicBezTo>
                    <a:pt x="2532" y="11837"/>
                    <a:pt x="2519" y="12170"/>
                    <a:pt x="2502" y="12248"/>
                  </a:cubicBezTo>
                  <a:cubicBezTo>
                    <a:pt x="2485" y="12326"/>
                    <a:pt x="2580" y="12411"/>
                    <a:pt x="2600" y="12446"/>
                  </a:cubicBezTo>
                  <a:cubicBezTo>
                    <a:pt x="2621" y="12482"/>
                    <a:pt x="2666" y="12301"/>
                    <a:pt x="2691" y="12256"/>
                  </a:cubicBezTo>
                  <a:cubicBezTo>
                    <a:pt x="2716" y="12212"/>
                    <a:pt x="2704" y="12122"/>
                    <a:pt x="2685" y="12002"/>
                  </a:cubicBezTo>
                  <a:cubicBezTo>
                    <a:pt x="2848" y="12222"/>
                    <a:pt x="2804" y="12516"/>
                    <a:pt x="2794" y="12617"/>
                  </a:cubicBezTo>
                  <a:cubicBezTo>
                    <a:pt x="2785" y="12716"/>
                    <a:pt x="2798" y="12735"/>
                    <a:pt x="2835" y="12848"/>
                  </a:cubicBezTo>
                  <a:cubicBezTo>
                    <a:pt x="2872" y="12964"/>
                    <a:pt x="2793" y="12972"/>
                    <a:pt x="2758" y="13018"/>
                  </a:cubicBezTo>
                  <a:cubicBezTo>
                    <a:pt x="2724" y="13064"/>
                    <a:pt x="2731" y="12927"/>
                    <a:pt x="2736" y="12831"/>
                  </a:cubicBezTo>
                  <a:cubicBezTo>
                    <a:pt x="2740" y="12736"/>
                    <a:pt x="2704" y="12683"/>
                    <a:pt x="2670" y="12596"/>
                  </a:cubicBezTo>
                  <a:cubicBezTo>
                    <a:pt x="2636" y="12510"/>
                    <a:pt x="2621" y="12577"/>
                    <a:pt x="2564" y="12630"/>
                  </a:cubicBezTo>
                  <a:cubicBezTo>
                    <a:pt x="2508" y="12683"/>
                    <a:pt x="2318" y="12335"/>
                    <a:pt x="2309" y="12032"/>
                  </a:cubicBezTo>
                  <a:cubicBezTo>
                    <a:pt x="2046" y="12401"/>
                    <a:pt x="1739" y="11964"/>
                    <a:pt x="1637" y="11950"/>
                  </a:cubicBezTo>
                  <a:cubicBezTo>
                    <a:pt x="1535" y="11938"/>
                    <a:pt x="1525" y="11996"/>
                    <a:pt x="1528" y="12096"/>
                  </a:cubicBezTo>
                  <a:cubicBezTo>
                    <a:pt x="1531" y="12194"/>
                    <a:pt x="1587" y="12273"/>
                    <a:pt x="1705" y="12422"/>
                  </a:cubicBezTo>
                  <a:cubicBezTo>
                    <a:pt x="1824" y="12572"/>
                    <a:pt x="1778" y="12690"/>
                    <a:pt x="1849" y="12753"/>
                  </a:cubicBezTo>
                  <a:cubicBezTo>
                    <a:pt x="2097" y="13032"/>
                    <a:pt x="2082" y="13247"/>
                    <a:pt x="2077" y="13375"/>
                  </a:cubicBezTo>
                  <a:cubicBezTo>
                    <a:pt x="2071" y="13503"/>
                    <a:pt x="2192" y="13742"/>
                    <a:pt x="2319" y="13767"/>
                  </a:cubicBezTo>
                  <a:cubicBezTo>
                    <a:pt x="2446" y="13791"/>
                    <a:pt x="2510" y="13989"/>
                    <a:pt x="2514" y="14097"/>
                  </a:cubicBezTo>
                  <a:cubicBezTo>
                    <a:pt x="2517" y="14207"/>
                    <a:pt x="2555" y="14193"/>
                    <a:pt x="2644" y="14250"/>
                  </a:cubicBezTo>
                  <a:cubicBezTo>
                    <a:pt x="2733" y="14307"/>
                    <a:pt x="2812" y="14421"/>
                    <a:pt x="2820" y="14543"/>
                  </a:cubicBezTo>
                  <a:cubicBezTo>
                    <a:pt x="2834" y="14676"/>
                    <a:pt x="2876" y="14789"/>
                    <a:pt x="2925" y="14922"/>
                  </a:cubicBezTo>
                  <a:cubicBezTo>
                    <a:pt x="2972" y="15054"/>
                    <a:pt x="3065" y="14936"/>
                    <a:pt x="3126" y="14853"/>
                  </a:cubicBezTo>
                  <a:cubicBezTo>
                    <a:pt x="3186" y="14770"/>
                    <a:pt x="3210" y="14840"/>
                    <a:pt x="3246" y="14879"/>
                  </a:cubicBezTo>
                  <a:cubicBezTo>
                    <a:pt x="3281" y="14918"/>
                    <a:pt x="3322" y="14860"/>
                    <a:pt x="3373" y="14833"/>
                  </a:cubicBezTo>
                  <a:cubicBezTo>
                    <a:pt x="3422" y="14802"/>
                    <a:pt x="3434" y="14640"/>
                    <a:pt x="3467" y="14523"/>
                  </a:cubicBezTo>
                  <a:cubicBezTo>
                    <a:pt x="3499" y="14406"/>
                    <a:pt x="3523" y="14456"/>
                    <a:pt x="3527" y="14584"/>
                  </a:cubicBezTo>
                  <a:cubicBezTo>
                    <a:pt x="3531" y="14711"/>
                    <a:pt x="3529" y="14725"/>
                    <a:pt x="3488" y="14796"/>
                  </a:cubicBezTo>
                  <a:cubicBezTo>
                    <a:pt x="3446" y="14866"/>
                    <a:pt x="3458" y="14927"/>
                    <a:pt x="3528" y="15139"/>
                  </a:cubicBezTo>
                  <a:cubicBezTo>
                    <a:pt x="3597" y="15350"/>
                    <a:pt x="3587" y="15359"/>
                    <a:pt x="3613" y="15484"/>
                  </a:cubicBezTo>
                  <a:cubicBezTo>
                    <a:pt x="3639" y="15609"/>
                    <a:pt x="4024" y="16385"/>
                    <a:pt x="4149" y="16359"/>
                  </a:cubicBezTo>
                  <a:cubicBezTo>
                    <a:pt x="4308" y="16323"/>
                    <a:pt x="4362" y="16871"/>
                    <a:pt x="4418" y="16961"/>
                  </a:cubicBezTo>
                  <a:cubicBezTo>
                    <a:pt x="4494" y="17071"/>
                    <a:pt x="4555" y="17573"/>
                    <a:pt x="4587" y="17816"/>
                  </a:cubicBezTo>
                  <a:cubicBezTo>
                    <a:pt x="4620" y="18059"/>
                    <a:pt x="4574" y="18087"/>
                    <a:pt x="4584" y="18253"/>
                  </a:cubicBezTo>
                  <a:cubicBezTo>
                    <a:pt x="4594" y="18418"/>
                    <a:pt x="4501" y="19068"/>
                    <a:pt x="4481" y="19137"/>
                  </a:cubicBezTo>
                  <a:cubicBezTo>
                    <a:pt x="4461" y="19204"/>
                    <a:pt x="4465" y="19077"/>
                    <a:pt x="4484" y="18851"/>
                  </a:cubicBezTo>
                  <a:cubicBezTo>
                    <a:pt x="4451" y="19120"/>
                    <a:pt x="4319" y="19775"/>
                    <a:pt x="4269" y="19887"/>
                  </a:cubicBezTo>
                  <a:cubicBezTo>
                    <a:pt x="4219" y="19994"/>
                    <a:pt x="4319" y="20083"/>
                    <a:pt x="4362" y="20145"/>
                  </a:cubicBezTo>
                  <a:cubicBezTo>
                    <a:pt x="4406" y="20207"/>
                    <a:pt x="4386" y="20290"/>
                    <a:pt x="4373" y="20350"/>
                  </a:cubicBezTo>
                  <a:cubicBezTo>
                    <a:pt x="4361" y="20407"/>
                    <a:pt x="4448" y="20564"/>
                    <a:pt x="4487" y="20578"/>
                  </a:cubicBezTo>
                  <a:cubicBezTo>
                    <a:pt x="4394" y="20399"/>
                    <a:pt x="4416" y="20249"/>
                    <a:pt x="4420" y="20143"/>
                  </a:cubicBezTo>
                  <a:cubicBezTo>
                    <a:pt x="4424" y="20039"/>
                    <a:pt x="4415" y="20060"/>
                    <a:pt x="4371" y="19998"/>
                  </a:cubicBezTo>
                  <a:cubicBezTo>
                    <a:pt x="4329" y="19935"/>
                    <a:pt x="4356" y="19800"/>
                    <a:pt x="4480" y="19179"/>
                  </a:cubicBezTo>
                  <a:cubicBezTo>
                    <a:pt x="4469" y="19285"/>
                    <a:pt x="4447" y="19661"/>
                    <a:pt x="4467" y="19583"/>
                  </a:cubicBezTo>
                  <a:cubicBezTo>
                    <a:pt x="4446" y="20128"/>
                    <a:pt x="4546" y="20143"/>
                    <a:pt x="4618" y="20242"/>
                  </a:cubicBezTo>
                  <a:cubicBezTo>
                    <a:pt x="4688" y="20343"/>
                    <a:pt x="4694" y="20343"/>
                    <a:pt x="4713" y="20417"/>
                  </a:cubicBezTo>
                  <a:cubicBezTo>
                    <a:pt x="4731" y="20491"/>
                    <a:pt x="4883" y="20657"/>
                    <a:pt x="4953" y="20752"/>
                  </a:cubicBezTo>
                  <a:cubicBezTo>
                    <a:pt x="5024" y="20847"/>
                    <a:pt x="4975" y="20983"/>
                    <a:pt x="4991" y="21051"/>
                  </a:cubicBezTo>
                  <a:cubicBezTo>
                    <a:pt x="5000" y="21093"/>
                    <a:pt x="5121" y="21123"/>
                    <a:pt x="5238" y="21600"/>
                  </a:cubicBezTo>
                  <a:lnTo>
                    <a:pt x="6055" y="21600"/>
                  </a:lnTo>
                  <a:cubicBezTo>
                    <a:pt x="6028" y="21123"/>
                    <a:pt x="6028" y="21251"/>
                    <a:pt x="6028" y="21251"/>
                  </a:cubicBezTo>
                  <a:cubicBezTo>
                    <a:pt x="5994" y="20988"/>
                    <a:pt x="6020" y="20641"/>
                    <a:pt x="6073" y="20376"/>
                  </a:cubicBezTo>
                  <a:cubicBezTo>
                    <a:pt x="6126" y="20111"/>
                    <a:pt x="6060" y="20012"/>
                    <a:pt x="6045" y="19863"/>
                  </a:cubicBezTo>
                  <a:cubicBezTo>
                    <a:pt x="6031" y="19711"/>
                    <a:pt x="6047" y="19689"/>
                    <a:pt x="5983" y="19607"/>
                  </a:cubicBezTo>
                  <a:cubicBezTo>
                    <a:pt x="5919" y="19525"/>
                    <a:pt x="5841" y="19507"/>
                    <a:pt x="5827" y="18952"/>
                  </a:cubicBezTo>
                  <a:cubicBezTo>
                    <a:pt x="5814" y="18397"/>
                    <a:pt x="5623" y="18319"/>
                    <a:pt x="5619" y="18186"/>
                  </a:cubicBezTo>
                  <a:cubicBezTo>
                    <a:pt x="5615" y="18054"/>
                    <a:pt x="5548" y="17971"/>
                    <a:pt x="5514" y="17829"/>
                  </a:cubicBezTo>
                  <a:cubicBezTo>
                    <a:pt x="5481" y="17688"/>
                    <a:pt x="5367" y="17262"/>
                    <a:pt x="5482" y="16901"/>
                  </a:cubicBezTo>
                  <a:cubicBezTo>
                    <a:pt x="5407" y="16656"/>
                    <a:pt x="5329" y="15840"/>
                    <a:pt x="5301" y="15743"/>
                  </a:cubicBezTo>
                  <a:cubicBezTo>
                    <a:pt x="5272" y="15646"/>
                    <a:pt x="5246" y="15521"/>
                    <a:pt x="5253" y="15445"/>
                  </a:cubicBezTo>
                  <a:cubicBezTo>
                    <a:pt x="5260" y="15368"/>
                    <a:pt x="5151" y="15284"/>
                    <a:pt x="5118" y="15155"/>
                  </a:cubicBezTo>
                  <a:cubicBezTo>
                    <a:pt x="5084" y="15026"/>
                    <a:pt x="5053" y="14941"/>
                    <a:pt x="4956" y="14861"/>
                  </a:cubicBezTo>
                  <a:cubicBezTo>
                    <a:pt x="4965" y="14931"/>
                    <a:pt x="4962" y="15133"/>
                    <a:pt x="4958" y="15242"/>
                  </a:cubicBezTo>
                  <a:cubicBezTo>
                    <a:pt x="4956" y="15349"/>
                    <a:pt x="4991" y="15427"/>
                    <a:pt x="5018" y="15475"/>
                  </a:cubicBezTo>
                  <a:cubicBezTo>
                    <a:pt x="5045" y="15523"/>
                    <a:pt x="5030" y="15651"/>
                    <a:pt x="4980" y="15720"/>
                  </a:cubicBezTo>
                  <a:cubicBezTo>
                    <a:pt x="4980" y="15600"/>
                    <a:pt x="4933" y="15472"/>
                    <a:pt x="4892" y="15382"/>
                  </a:cubicBezTo>
                  <a:cubicBezTo>
                    <a:pt x="4850" y="15290"/>
                    <a:pt x="4859" y="15252"/>
                    <a:pt x="4891" y="15154"/>
                  </a:cubicBezTo>
                  <a:cubicBezTo>
                    <a:pt x="4924" y="15055"/>
                    <a:pt x="4844" y="14792"/>
                    <a:pt x="4819" y="14711"/>
                  </a:cubicBezTo>
                  <a:cubicBezTo>
                    <a:pt x="4794" y="14632"/>
                    <a:pt x="4830" y="14528"/>
                    <a:pt x="4869" y="14447"/>
                  </a:cubicBezTo>
                  <a:cubicBezTo>
                    <a:pt x="4909" y="14366"/>
                    <a:pt x="4748" y="14276"/>
                    <a:pt x="4635" y="14175"/>
                  </a:cubicBezTo>
                  <a:cubicBezTo>
                    <a:pt x="4625" y="13966"/>
                    <a:pt x="4564" y="13784"/>
                    <a:pt x="4511" y="13625"/>
                  </a:cubicBezTo>
                  <a:cubicBezTo>
                    <a:pt x="4523" y="13194"/>
                    <a:pt x="4392" y="13118"/>
                    <a:pt x="4258" y="12969"/>
                  </a:cubicBezTo>
                  <a:cubicBezTo>
                    <a:pt x="4125" y="12818"/>
                    <a:pt x="4055" y="12364"/>
                    <a:pt x="4063" y="12217"/>
                  </a:cubicBezTo>
                  <a:cubicBezTo>
                    <a:pt x="4072" y="12072"/>
                    <a:pt x="4089" y="12019"/>
                    <a:pt x="4060" y="11920"/>
                  </a:cubicBezTo>
                  <a:cubicBezTo>
                    <a:pt x="4054" y="11898"/>
                    <a:pt x="4047" y="11881"/>
                    <a:pt x="4042" y="11868"/>
                  </a:cubicBezTo>
                  <a:cubicBezTo>
                    <a:pt x="4023" y="11826"/>
                    <a:pt x="4015" y="11814"/>
                    <a:pt x="4044" y="11695"/>
                  </a:cubicBezTo>
                  <a:cubicBezTo>
                    <a:pt x="4081" y="11539"/>
                    <a:pt x="4053" y="11485"/>
                    <a:pt x="4013" y="11425"/>
                  </a:cubicBezTo>
                  <a:cubicBezTo>
                    <a:pt x="3972" y="11367"/>
                    <a:pt x="3986" y="11092"/>
                    <a:pt x="3996" y="10985"/>
                  </a:cubicBezTo>
                  <a:cubicBezTo>
                    <a:pt x="4005" y="10876"/>
                    <a:pt x="3935" y="10877"/>
                    <a:pt x="3766" y="10788"/>
                  </a:cubicBezTo>
                  <a:cubicBezTo>
                    <a:pt x="3779" y="10552"/>
                    <a:pt x="3694" y="10421"/>
                    <a:pt x="3694" y="10314"/>
                  </a:cubicBezTo>
                  <a:cubicBezTo>
                    <a:pt x="3720" y="9932"/>
                    <a:pt x="3585" y="9838"/>
                    <a:pt x="3540" y="9843"/>
                  </a:cubicBezTo>
                  <a:cubicBezTo>
                    <a:pt x="3495" y="9848"/>
                    <a:pt x="3490" y="9804"/>
                    <a:pt x="3487" y="9698"/>
                  </a:cubicBezTo>
                  <a:cubicBezTo>
                    <a:pt x="3484" y="9590"/>
                    <a:pt x="3450" y="9651"/>
                    <a:pt x="3410" y="9725"/>
                  </a:cubicBezTo>
                  <a:cubicBezTo>
                    <a:pt x="3371" y="9799"/>
                    <a:pt x="3323" y="9639"/>
                    <a:pt x="3339" y="9523"/>
                  </a:cubicBezTo>
                  <a:cubicBezTo>
                    <a:pt x="3355" y="9406"/>
                    <a:pt x="3348" y="9262"/>
                    <a:pt x="3302" y="9123"/>
                  </a:cubicBezTo>
                  <a:cubicBezTo>
                    <a:pt x="3254" y="8983"/>
                    <a:pt x="3231" y="8933"/>
                    <a:pt x="3239" y="8775"/>
                  </a:cubicBezTo>
                  <a:cubicBezTo>
                    <a:pt x="3247" y="8615"/>
                    <a:pt x="3136" y="8375"/>
                    <a:pt x="3027" y="8216"/>
                  </a:cubicBezTo>
                  <a:cubicBezTo>
                    <a:pt x="2919" y="8056"/>
                    <a:pt x="2807" y="7783"/>
                    <a:pt x="2760" y="7623"/>
                  </a:cubicBezTo>
                  <a:cubicBezTo>
                    <a:pt x="2713" y="7465"/>
                    <a:pt x="2656" y="7425"/>
                    <a:pt x="2608" y="7431"/>
                  </a:cubicBezTo>
                  <a:cubicBezTo>
                    <a:pt x="2560" y="7436"/>
                    <a:pt x="2456" y="6998"/>
                    <a:pt x="2429" y="6944"/>
                  </a:cubicBezTo>
                  <a:cubicBezTo>
                    <a:pt x="2400" y="6890"/>
                    <a:pt x="2376" y="6702"/>
                    <a:pt x="2298" y="6387"/>
                  </a:cubicBezTo>
                  <a:cubicBezTo>
                    <a:pt x="2377" y="5494"/>
                    <a:pt x="2358" y="5603"/>
                    <a:pt x="2336" y="5441"/>
                  </a:cubicBezTo>
                  <a:cubicBezTo>
                    <a:pt x="2316" y="5279"/>
                    <a:pt x="2293" y="5212"/>
                    <a:pt x="2322" y="4887"/>
                  </a:cubicBezTo>
                  <a:cubicBezTo>
                    <a:pt x="2351" y="4561"/>
                    <a:pt x="2282" y="4416"/>
                    <a:pt x="2211" y="4202"/>
                  </a:cubicBezTo>
                  <a:cubicBezTo>
                    <a:pt x="2140" y="3989"/>
                    <a:pt x="2229" y="3226"/>
                    <a:pt x="2309" y="2919"/>
                  </a:cubicBezTo>
                  <a:cubicBezTo>
                    <a:pt x="2391" y="2614"/>
                    <a:pt x="2262" y="2496"/>
                    <a:pt x="2220" y="2368"/>
                  </a:cubicBezTo>
                  <a:cubicBezTo>
                    <a:pt x="2178" y="2240"/>
                    <a:pt x="2070" y="2147"/>
                    <a:pt x="2070" y="2051"/>
                  </a:cubicBezTo>
                  <a:cubicBezTo>
                    <a:pt x="2070" y="2051"/>
                    <a:pt x="2070" y="2051"/>
                    <a:pt x="2070" y="2052"/>
                  </a:cubicBezTo>
                  <a:cubicBezTo>
                    <a:pt x="2070" y="2188"/>
                    <a:pt x="2433" y="2574"/>
                    <a:pt x="2592" y="2709"/>
                  </a:cubicBezTo>
                  <a:cubicBezTo>
                    <a:pt x="2814" y="3475"/>
                    <a:pt x="3132" y="3412"/>
                    <a:pt x="3233" y="3124"/>
                  </a:cubicBezTo>
                  <a:cubicBezTo>
                    <a:pt x="3504" y="3322"/>
                    <a:pt x="3511" y="3570"/>
                    <a:pt x="3497" y="3660"/>
                  </a:cubicBezTo>
                  <a:cubicBezTo>
                    <a:pt x="3484" y="3750"/>
                    <a:pt x="3525" y="3942"/>
                    <a:pt x="3655" y="3985"/>
                  </a:cubicBezTo>
                  <a:cubicBezTo>
                    <a:pt x="3786" y="4028"/>
                    <a:pt x="3941" y="4152"/>
                    <a:pt x="4028" y="4256"/>
                  </a:cubicBezTo>
                  <a:cubicBezTo>
                    <a:pt x="4116" y="4361"/>
                    <a:pt x="4102" y="4369"/>
                    <a:pt x="4012" y="4606"/>
                  </a:cubicBezTo>
                  <a:cubicBezTo>
                    <a:pt x="4062" y="4853"/>
                    <a:pt x="4045" y="4913"/>
                    <a:pt x="4001" y="5152"/>
                  </a:cubicBezTo>
                  <a:cubicBezTo>
                    <a:pt x="3956" y="5392"/>
                    <a:pt x="4206" y="6135"/>
                    <a:pt x="4219" y="6228"/>
                  </a:cubicBezTo>
                  <a:cubicBezTo>
                    <a:pt x="4231" y="6323"/>
                    <a:pt x="4271" y="6541"/>
                    <a:pt x="4302" y="6707"/>
                  </a:cubicBezTo>
                  <a:cubicBezTo>
                    <a:pt x="4333" y="6876"/>
                    <a:pt x="4288" y="6981"/>
                    <a:pt x="4300" y="7067"/>
                  </a:cubicBezTo>
                  <a:cubicBezTo>
                    <a:pt x="4313" y="7154"/>
                    <a:pt x="4309" y="7258"/>
                    <a:pt x="4271" y="7382"/>
                  </a:cubicBezTo>
                  <a:cubicBezTo>
                    <a:pt x="4429" y="7668"/>
                    <a:pt x="4569" y="8412"/>
                    <a:pt x="4610" y="8522"/>
                  </a:cubicBezTo>
                  <a:cubicBezTo>
                    <a:pt x="4652" y="8632"/>
                    <a:pt x="4614" y="8635"/>
                    <a:pt x="4597" y="8695"/>
                  </a:cubicBezTo>
                  <a:cubicBezTo>
                    <a:pt x="4579" y="8753"/>
                    <a:pt x="4581" y="8811"/>
                    <a:pt x="4614" y="8932"/>
                  </a:cubicBezTo>
                  <a:cubicBezTo>
                    <a:pt x="4647" y="9056"/>
                    <a:pt x="4661" y="8998"/>
                    <a:pt x="4736" y="8926"/>
                  </a:cubicBezTo>
                  <a:cubicBezTo>
                    <a:pt x="4811" y="8855"/>
                    <a:pt x="4823" y="9436"/>
                    <a:pt x="4820" y="9537"/>
                  </a:cubicBezTo>
                  <a:cubicBezTo>
                    <a:pt x="4816" y="9639"/>
                    <a:pt x="4815" y="9797"/>
                    <a:pt x="4889" y="9896"/>
                  </a:cubicBezTo>
                  <a:cubicBezTo>
                    <a:pt x="4963" y="9996"/>
                    <a:pt x="5028" y="10193"/>
                    <a:pt x="5040" y="10368"/>
                  </a:cubicBezTo>
                  <a:cubicBezTo>
                    <a:pt x="5052" y="10543"/>
                    <a:pt x="5199" y="10711"/>
                    <a:pt x="5230" y="10878"/>
                  </a:cubicBezTo>
                  <a:cubicBezTo>
                    <a:pt x="5261" y="11047"/>
                    <a:pt x="5385" y="11198"/>
                    <a:pt x="5453" y="11280"/>
                  </a:cubicBezTo>
                  <a:cubicBezTo>
                    <a:pt x="5520" y="11360"/>
                    <a:pt x="5648" y="11752"/>
                    <a:pt x="5695" y="12019"/>
                  </a:cubicBezTo>
                  <a:cubicBezTo>
                    <a:pt x="5743" y="12287"/>
                    <a:pt x="5962" y="12491"/>
                    <a:pt x="6015" y="12536"/>
                  </a:cubicBezTo>
                  <a:cubicBezTo>
                    <a:pt x="6069" y="12581"/>
                    <a:pt x="6103" y="12672"/>
                    <a:pt x="6113" y="12785"/>
                  </a:cubicBezTo>
                  <a:cubicBezTo>
                    <a:pt x="6124" y="12898"/>
                    <a:pt x="6129" y="12738"/>
                    <a:pt x="6125" y="12639"/>
                  </a:cubicBezTo>
                  <a:cubicBezTo>
                    <a:pt x="6122" y="12537"/>
                    <a:pt x="6153" y="12603"/>
                    <a:pt x="6213" y="12641"/>
                  </a:cubicBezTo>
                  <a:cubicBezTo>
                    <a:pt x="6272" y="12679"/>
                    <a:pt x="6410" y="12752"/>
                    <a:pt x="6456" y="12799"/>
                  </a:cubicBezTo>
                  <a:cubicBezTo>
                    <a:pt x="6503" y="12845"/>
                    <a:pt x="6558" y="12839"/>
                    <a:pt x="6464" y="12951"/>
                  </a:cubicBezTo>
                  <a:cubicBezTo>
                    <a:pt x="6371" y="13061"/>
                    <a:pt x="6383" y="13249"/>
                    <a:pt x="6394" y="13376"/>
                  </a:cubicBezTo>
                  <a:cubicBezTo>
                    <a:pt x="6403" y="13501"/>
                    <a:pt x="6417" y="13532"/>
                    <a:pt x="6415" y="13646"/>
                  </a:cubicBezTo>
                  <a:cubicBezTo>
                    <a:pt x="6412" y="13759"/>
                    <a:pt x="6412" y="13772"/>
                    <a:pt x="6473" y="13854"/>
                  </a:cubicBezTo>
                  <a:cubicBezTo>
                    <a:pt x="6534" y="13937"/>
                    <a:pt x="6533" y="13992"/>
                    <a:pt x="6519" y="14058"/>
                  </a:cubicBezTo>
                  <a:cubicBezTo>
                    <a:pt x="6504" y="14123"/>
                    <a:pt x="6480" y="14170"/>
                    <a:pt x="6509" y="14179"/>
                  </a:cubicBezTo>
                  <a:cubicBezTo>
                    <a:pt x="6538" y="14188"/>
                    <a:pt x="6606" y="14282"/>
                    <a:pt x="6651" y="14392"/>
                  </a:cubicBezTo>
                  <a:cubicBezTo>
                    <a:pt x="6697" y="14500"/>
                    <a:pt x="6896" y="14682"/>
                    <a:pt x="7025" y="14663"/>
                  </a:cubicBezTo>
                  <a:cubicBezTo>
                    <a:pt x="7154" y="14641"/>
                    <a:pt x="7112" y="14879"/>
                    <a:pt x="7100" y="14984"/>
                  </a:cubicBezTo>
                  <a:cubicBezTo>
                    <a:pt x="7087" y="15086"/>
                    <a:pt x="7170" y="15172"/>
                    <a:pt x="7181" y="15303"/>
                  </a:cubicBezTo>
                  <a:cubicBezTo>
                    <a:pt x="7191" y="15435"/>
                    <a:pt x="7250" y="15670"/>
                    <a:pt x="7304" y="15752"/>
                  </a:cubicBezTo>
                  <a:cubicBezTo>
                    <a:pt x="7359" y="15835"/>
                    <a:pt x="7483" y="15771"/>
                    <a:pt x="7535" y="15653"/>
                  </a:cubicBezTo>
                  <a:cubicBezTo>
                    <a:pt x="7585" y="15532"/>
                    <a:pt x="7600" y="15589"/>
                    <a:pt x="7624" y="15731"/>
                  </a:cubicBezTo>
                  <a:cubicBezTo>
                    <a:pt x="7648" y="15873"/>
                    <a:pt x="7660" y="15840"/>
                    <a:pt x="7742" y="15990"/>
                  </a:cubicBezTo>
                  <a:cubicBezTo>
                    <a:pt x="7824" y="16141"/>
                    <a:pt x="7864" y="16294"/>
                    <a:pt x="7866" y="16440"/>
                  </a:cubicBezTo>
                  <a:cubicBezTo>
                    <a:pt x="7867" y="16585"/>
                    <a:pt x="7856" y="16634"/>
                    <a:pt x="7927" y="16540"/>
                  </a:cubicBezTo>
                  <a:cubicBezTo>
                    <a:pt x="7957" y="16499"/>
                    <a:pt x="7876" y="16922"/>
                    <a:pt x="7926" y="17028"/>
                  </a:cubicBezTo>
                  <a:cubicBezTo>
                    <a:pt x="7896" y="17166"/>
                    <a:pt x="7846" y="17339"/>
                    <a:pt x="7766" y="17580"/>
                  </a:cubicBezTo>
                  <a:cubicBezTo>
                    <a:pt x="7727" y="17713"/>
                    <a:pt x="7743" y="17754"/>
                    <a:pt x="7762" y="17807"/>
                  </a:cubicBezTo>
                  <a:cubicBezTo>
                    <a:pt x="7781" y="17858"/>
                    <a:pt x="7767" y="17977"/>
                    <a:pt x="7757" y="18047"/>
                  </a:cubicBezTo>
                  <a:cubicBezTo>
                    <a:pt x="7746" y="18115"/>
                    <a:pt x="7779" y="18221"/>
                    <a:pt x="7792" y="18320"/>
                  </a:cubicBezTo>
                  <a:cubicBezTo>
                    <a:pt x="7800" y="18196"/>
                    <a:pt x="7823" y="18168"/>
                    <a:pt x="7863" y="18219"/>
                  </a:cubicBezTo>
                  <a:cubicBezTo>
                    <a:pt x="7903" y="18269"/>
                    <a:pt x="7919" y="18283"/>
                    <a:pt x="7924" y="18447"/>
                  </a:cubicBezTo>
                  <a:cubicBezTo>
                    <a:pt x="7929" y="18482"/>
                    <a:pt x="7971" y="18482"/>
                    <a:pt x="7966" y="18429"/>
                  </a:cubicBezTo>
                  <a:cubicBezTo>
                    <a:pt x="7961" y="18376"/>
                    <a:pt x="7964" y="18333"/>
                    <a:pt x="7990" y="18378"/>
                  </a:cubicBezTo>
                  <a:cubicBezTo>
                    <a:pt x="8016" y="18423"/>
                    <a:pt x="8096" y="18614"/>
                    <a:pt x="8130" y="18564"/>
                  </a:cubicBezTo>
                  <a:cubicBezTo>
                    <a:pt x="8164" y="18511"/>
                    <a:pt x="8224" y="18431"/>
                    <a:pt x="8258" y="18436"/>
                  </a:cubicBezTo>
                  <a:cubicBezTo>
                    <a:pt x="8294" y="18439"/>
                    <a:pt x="8342" y="18455"/>
                    <a:pt x="8334" y="18528"/>
                  </a:cubicBezTo>
                  <a:cubicBezTo>
                    <a:pt x="8326" y="18602"/>
                    <a:pt x="8298" y="18578"/>
                    <a:pt x="8282" y="18599"/>
                  </a:cubicBezTo>
                  <a:cubicBezTo>
                    <a:pt x="8264" y="18619"/>
                    <a:pt x="8250" y="18691"/>
                    <a:pt x="8227" y="18705"/>
                  </a:cubicBezTo>
                  <a:cubicBezTo>
                    <a:pt x="8204" y="18717"/>
                    <a:pt x="8147" y="18742"/>
                    <a:pt x="8120" y="18747"/>
                  </a:cubicBezTo>
                  <a:cubicBezTo>
                    <a:pt x="8162" y="18897"/>
                    <a:pt x="8182" y="18945"/>
                    <a:pt x="8227" y="18942"/>
                  </a:cubicBezTo>
                  <a:cubicBezTo>
                    <a:pt x="8233" y="18877"/>
                    <a:pt x="8255" y="18830"/>
                    <a:pt x="8294" y="18856"/>
                  </a:cubicBezTo>
                  <a:cubicBezTo>
                    <a:pt x="8307" y="18906"/>
                    <a:pt x="8332" y="18968"/>
                    <a:pt x="8357" y="18914"/>
                  </a:cubicBezTo>
                  <a:cubicBezTo>
                    <a:pt x="8359" y="18817"/>
                    <a:pt x="8355" y="18688"/>
                    <a:pt x="8393" y="18681"/>
                  </a:cubicBezTo>
                  <a:cubicBezTo>
                    <a:pt x="8430" y="18679"/>
                    <a:pt x="8431" y="18721"/>
                    <a:pt x="8455" y="18761"/>
                  </a:cubicBezTo>
                  <a:cubicBezTo>
                    <a:pt x="8496" y="18763"/>
                    <a:pt x="8517" y="18749"/>
                    <a:pt x="8512" y="18808"/>
                  </a:cubicBezTo>
                  <a:cubicBezTo>
                    <a:pt x="8507" y="18864"/>
                    <a:pt x="8508" y="18975"/>
                    <a:pt x="8522" y="19005"/>
                  </a:cubicBezTo>
                  <a:cubicBezTo>
                    <a:pt x="8536" y="19034"/>
                    <a:pt x="8532" y="19114"/>
                    <a:pt x="8525" y="19150"/>
                  </a:cubicBezTo>
                  <a:cubicBezTo>
                    <a:pt x="8562" y="19162"/>
                    <a:pt x="8645" y="19161"/>
                    <a:pt x="8704" y="19233"/>
                  </a:cubicBezTo>
                  <a:cubicBezTo>
                    <a:pt x="8764" y="19306"/>
                    <a:pt x="8879" y="19422"/>
                    <a:pt x="8953" y="19608"/>
                  </a:cubicBezTo>
                  <a:cubicBezTo>
                    <a:pt x="8981" y="19565"/>
                    <a:pt x="8982" y="19553"/>
                    <a:pt x="8975" y="19504"/>
                  </a:cubicBezTo>
                  <a:cubicBezTo>
                    <a:pt x="8969" y="19455"/>
                    <a:pt x="9022" y="19413"/>
                    <a:pt x="9026" y="19500"/>
                  </a:cubicBezTo>
                  <a:cubicBezTo>
                    <a:pt x="9029" y="19588"/>
                    <a:pt x="9030" y="19608"/>
                    <a:pt x="9030" y="19608"/>
                  </a:cubicBezTo>
                  <a:cubicBezTo>
                    <a:pt x="9030" y="19608"/>
                    <a:pt x="9086" y="19597"/>
                    <a:pt x="9088" y="19608"/>
                  </a:cubicBezTo>
                  <a:cubicBezTo>
                    <a:pt x="9146" y="19725"/>
                    <a:pt x="9209" y="19843"/>
                    <a:pt x="9269" y="19850"/>
                  </a:cubicBezTo>
                  <a:cubicBezTo>
                    <a:pt x="9329" y="19857"/>
                    <a:pt x="9345" y="19924"/>
                    <a:pt x="9346" y="20024"/>
                  </a:cubicBezTo>
                  <a:cubicBezTo>
                    <a:pt x="9348" y="20123"/>
                    <a:pt x="9360" y="20096"/>
                    <a:pt x="9387" y="20102"/>
                  </a:cubicBezTo>
                  <a:cubicBezTo>
                    <a:pt x="9414" y="20108"/>
                    <a:pt x="9425" y="20187"/>
                    <a:pt x="9393" y="20281"/>
                  </a:cubicBezTo>
                  <a:cubicBezTo>
                    <a:pt x="9391" y="20319"/>
                    <a:pt x="9420" y="20412"/>
                    <a:pt x="9402" y="20432"/>
                  </a:cubicBezTo>
                  <a:cubicBezTo>
                    <a:pt x="9393" y="20482"/>
                    <a:pt x="9370" y="20687"/>
                    <a:pt x="9379" y="20835"/>
                  </a:cubicBezTo>
                  <a:cubicBezTo>
                    <a:pt x="9387" y="20984"/>
                    <a:pt x="9498" y="21187"/>
                    <a:pt x="9566" y="21304"/>
                  </a:cubicBezTo>
                  <a:cubicBezTo>
                    <a:pt x="9581" y="21330"/>
                    <a:pt x="9626" y="21123"/>
                    <a:pt x="9684" y="21600"/>
                  </a:cubicBezTo>
                  <a:lnTo>
                    <a:pt x="21031" y="21600"/>
                  </a:lnTo>
                  <a:cubicBezTo>
                    <a:pt x="21030" y="21123"/>
                    <a:pt x="21030" y="21364"/>
                    <a:pt x="21032" y="21338"/>
                  </a:cubicBezTo>
                  <a:close/>
                  <a:moveTo>
                    <a:pt x="21032" y="2133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5" name="AutoShape 182"/>
            <p:cNvSpPr>
              <a:spLocks/>
            </p:cNvSpPr>
            <p:nvPr/>
          </p:nvSpPr>
          <p:spPr bwMode="auto">
            <a:xfrm>
              <a:off x="4165600" y="1955800"/>
              <a:ext cx="4763" cy="6350"/>
            </a:xfrm>
            <a:custGeom>
              <a:avLst/>
              <a:gdLst/>
              <a:ahLst/>
              <a:cxnLst/>
              <a:rect l="0" t="0" r="r" b="b"/>
              <a:pathLst>
                <a:path w="20330" h="18991">
                  <a:moveTo>
                    <a:pt x="0" y="3182"/>
                  </a:moveTo>
                  <a:cubicBezTo>
                    <a:pt x="0" y="3182"/>
                    <a:pt x="1137" y="16462"/>
                    <a:pt x="1137" y="18607"/>
                  </a:cubicBezTo>
                  <a:cubicBezTo>
                    <a:pt x="1137" y="20721"/>
                    <a:pt x="18737" y="13465"/>
                    <a:pt x="20126" y="12857"/>
                  </a:cubicBezTo>
                  <a:cubicBezTo>
                    <a:pt x="21600" y="12248"/>
                    <a:pt x="14653" y="1281"/>
                    <a:pt x="12926" y="216"/>
                  </a:cubicBezTo>
                  <a:cubicBezTo>
                    <a:pt x="11116" y="-879"/>
                    <a:pt x="2863" y="2513"/>
                    <a:pt x="0" y="3182"/>
                  </a:cubicBezTo>
                  <a:close/>
                  <a:moveTo>
                    <a:pt x="0" y="318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6" name="AutoShape 183"/>
            <p:cNvSpPr>
              <a:spLocks/>
            </p:cNvSpPr>
            <p:nvPr/>
          </p:nvSpPr>
          <p:spPr bwMode="auto">
            <a:xfrm>
              <a:off x="4178300" y="1930400"/>
              <a:ext cx="65088" cy="23813"/>
            </a:xfrm>
            <a:custGeom>
              <a:avLst/>
              <a:gdLst/>
              <a:ahLst/>
              <a:cxnLst/>
              <a:rect l="0" t="0" r="r" b="b"/>
              <a:pathLst>
                <a:path w="21493" h="21243">
                  <a:moveTo>
                    <a:pt x="19376" y="21243"/>
                  </a:moveTo>
                  <a:cubicBezTo>
                    <a:pt x="20884" y="15584"/>
                    <a:pt x="21367" y="7566"/>
                    <a:pt x="21486" y="7169"/>
                  </a:cubicBezTo>
                  <a:cubicBezTo>
                    <a:pt x="21600" y="6766"/>
                    <a:pt x="20312" y="2336"/>
                    <a:pt x="20185" y="1939"/>
                  </a:cubicBezTo>
                  <a:cubicBezTo>
                    <a:pt x="20046" y="1547"/>
                    <a:pt x="18893" y="6494"/>
                    <a:pt x="18779" y="6850"/>
                  </a:cubicBezTo>
                  <a:cubicBezTo>
                    <a:pt x="18673" y="7200"/>
                    <a:pt x="14972" y="370"/>
                    <a:pt x="14829" y="25"/>
                  </a:cubicBezTo>
                  <a:cubicBezTo>
                    <a:pt x="14690" y="-357"/>
                    <a:pt x="13607" y="3801"/>
                    <a:pt x="13607" y="4455"/>
                  </a:cubicBezTo>
                  <a:cubicBezTo>
                    <a:pt x="13607" y="5093"/>
                    <a:pt x="9972" y="3592"/>
                    <a:pt x="9772" y="3367"/>
                  </a:cubicBezTo>
                  <a:cubicBezTo>
                    <a:pt x="9575" y="3178"/>
                    <a:pt x="8046" y="6996"/>
                    <a:pt x="7899" y="7357"/>
                  </a:cubicBezTo>
                  <a:cubicBezTo>
                    <a:pt x="7760" y="7723"/>
                    <a:pt x="8324" y="10830"/>
                    <a:pt x="8406" y="12164"/>
                  </a:cubicBezTo>
                  <a:cubicBezTo>
                    <a:pt x="6967" y="13806"/>
                    <a:pt x="5291" y="12953"/>
                    <a:pt x="5049" y="12870"/>
                  </a:cubicBezTo>
                  <a:cubicBezTo>
                    <a:pt x="4825" y="12817"/>
                    <a:pt x="3639" y="7838"/>
                    <a:pt x="3639" y="7838"/>
                  </a:cubicBezTo>
                  <a:cubicBezTo>
                    <a:pt x="3639" y="7838"/>
                    <a:pt x="1958" y="9020"/>
                    <a:pt x="1873" y="9397"/>
                  </a:cubicBezTo>
                  <a:cubicBezTo>
                    <a:pt x="1791" y="9763"/>
                    <a:pt x="994" y="11133"/>
                    <a:pt x="0" y="13393"/>
                  </a:cubicBezTo>
                  <a:cubicBezTo>
                    <a:pt x="1873" y="18476"/>
                    <a:pt x="3917" y="17718"/>
                    <a:pt x="5630" y="16212"/>
                  </a:cubicBezTo>
                  <a:cubicBezTo>
                    <a:pt x="6562" y="17169"/>
                    <a:pt x="9150" y="17394"/>
                    <a:pt x="11260" y="17634"/>
                  </a:cubicBezTo>
                  <a:cubicBezTo>
                    <a:pt x="12012" y="18675"/>
                    <a:pt x="12388" y="19010"/>
                    <a:pt x="14686" y="19873"/>
                  </a:cubicBezTo>
                  <a:cubicBezTo>
                    <a:pt x="16988" y="20736"/>
                    <a:pt x="18039" y="14836"/>
                    <a:pt x="18129" y="14109"/>
                  </a:cubicBezTo>
                  <a:cubicBezTo>
                    <a:pt x="18211" y="13393"/>
                    <a:pt x="18440" y="18759"/>
                    <a:pt x="18440" y="18759"/>
                  </a:cubicBezTo>
                  <a:cubicBezTo>
                    <a:pt x="18440" y="18759"/>
                    <a:pt x="18734" y="19873"/>
                    <a:pt x="19376" y="21243"/>
                  </a:cubicBezTo>
                  <a:close/>
                  <a:moveTo>
                    <a:pt x="19376" y="2124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7" name="AutoShape 184"/>
            <p:cNvSpPr>
              <a:spLocks/>
            </p:cNvSpPr>
            <p:nvPr/>
          </p:nvSpPr>
          <p:spPr bwMode="auto">
            <a:xfrm>
              <a:off x="3911600" y="444500"/>
              <a:ext cx="492125" cy="368300"/>
            </a:xfrm>
            <a:custGeom>
              <a:avLst/>
              <a:gdLst/>
              <a:ahLst/>
              <a:cxnLst/>
              <a:rect l="0" t="0" r="r" b="b"/>
              <a:pathLst>
                <a:path w="21560" h="21176">
                  <a:moveTo>
                    <a:pt x="282" y="799"/>
                  </a:moveTo>
                  <a:cubicBezTo>
                    <a:pt x="509" y="435"/>
                    <a:pt x="753" y="212"/>
                    <a:pt x="1064" y="361"/>
                  </a:cubicBezTo>
                  <a:cubicBezTo>
                    <a:pt x="1115" y="391"/>
                    <a:pt x="1019" y="954"/>
                    <a:pt x="945" y="992"/>
                  </a:cubicBezTo>
                  <a:cubicBezTo>
                    <a:pt x="872" y="1030"/>
                    <a:pt x="1494" y="1451"/>
                    <a:pt x="1489" y="680"/>
                  </a:cubicBezTo>
                  <a:cubicBezTo>
                    <a:pt x="1494" y="592"/>
                    <a:pt x="1874" y="702"/>
                    <a:pt x="1767" y="740"/>
                  </a:cubicBezTo>
                  <a:cubicBezTo>
                    <a:pt x="1658" y="777"/>
                    <a:pt x="1307" y="1156"/>
                    <a:pt x="1630" y="1445"/>
                  </a:cubicBezTo>
                  <a:cubicBezTo>
                    <a:pt x="1953" y="1733"/>
                    <a:pt x="2020" y="1689"/>
                    <a:pt x="2111" y="1637"/>
                  </a:cubicBezTo>
                  <a:cubicBezTo>
                    <a:pt x="2202" y="1586"/>
                    <a:pt x="2955" y="1838"/>
                    <a:pt x="2859" y="2215"/>
                  </a:cubicBezTo>
                  <a:cubicBezTo>
                    <a:pt x="2763" y="2595"/>
                    <a:pt x="2700" y="2883"/>
                    <a:pt x="2535" y="2868"/>
                  </a:cubicBezTo>
                  <a:cubicBezTo>
                    <a:pt x="2372" y="2853"/>
                    <a:pt x="2049" y="2861"/>
                    <a:pt x="2044" y="3305"/>
                  </a:cubicBezTo>
                  <a:cubicBezTo>
                    <a:pt x="2038" y="3455"/>
                    <a:pt x="2276" y="3566"/>
                    <a:pt x="2231" y="3722"/>
                  </a:cubicBezTo>
                  <a:cubicBezTo>
                    <a:pt x="2185" y="3877"/>
                    <a:pt x="2241" y="4433"/>
                    <a:pt x="2383" y="4353"/>
                  </a:cubicBezTo>
                  <a:cubicBezTo>
                    <a:pt x="2524" y="4271"/>
                    <a:pt x="2791" y="4041"/>
                    <a:pt x="2842" y="3737"/>
                  </a:cubicBezTo>
                  <a:cubicBezTo>
                    <a:pt x="2893" y="3432"/>
                    <a:pt x="3164" y="3321"/>
                    <a:pt x="3114" y="3120"/>
                  </a:cubicBezTo>
                  <a:cubicBezTo>
                    <a:pt x="3062" y="2920"/>
                    <a:pt x="3148" y="2817"/>
                    <a:pt x="3210" y="2817"/>
                  </a:cubicBezTo>
                  <a:cubicBezTo>
                    <a:pt x="3272" y="2817"/>
                    <a:pt x="3476" y="2787"/>
                    <a:pt x="3590" y="2913"/>
                  </a:cubicBezTo>
                  <a:cubicBezTo>
                    <a:pt x="3544" y="2483"/>
                    <a:pt x="3464" y="2163"/>
                    <a:pt x="3866" y="2104"/>
                  </a:cubicBezTo>
                  <a:cubicBezTo>
                    <a:pt x="3724" y="2305"/>
                    <a:pt x="3606" y="2461"/>
                    <a:pt x="3702" y="2757"/>
                  </a:cubicBezTo>
                  <a:cubicBezTo>
                    <a:pt x="3827" y="2573"/>
                    <a:pt x="3900" y="2489"/>
                    <a:pt x="3900" y="2691"/>
                  </a:cubicBezTo>
                  <a:cubicBezTo>
                    <a:pt x="3900" y="2892"/>
                    <a:pt x="3907" y="2994"/>
                    <a:pt x="3997" y="2898"/>
                  </a:cubicBezTo>
                  <a:cubicBezTo>
                    <a:pt x="4087" y="2802"/>
                    <a:pt x="4247" y="2749"/>
                    <a:pt x="4172" y="2906"/>
                  </a:cubicBezTo>
                  <a:cubicBezTo>
                    <a:pt x="4100" y="3061"/>
                    <a:pt x="4049" y="3202"/>
                    <a:pt x="4162" y="3277"/>
                  </a:cubicBezTo>
                  <a:cubicBezTo>
                    <a:pt x="4274" y="3351"/>
                    <a:pt x="4557" y="3758"/>
                    <a:pt x="4818" y="3745"/>
                  </a:cubicBezTo>
                  <a:cubicBezTo>
                    <a:pt x="5078" y="3729"/>
                    <a:pt x="5124" y="3745"/>
                    <a:pt x="5095" y="3566"/>
                  </a:cubicBezTo>
                  <a:cubicBezTo>
                    <a:pt x="5067" y="3388"/>
                    <a:pt x="5004" y="3299"/>
                    <a:pt x="4818" y="3202"/>
                  </a:cubicBezTo>
                  <a:cubicBezTo>
                    <a:pt x="4778" y="3025"/>
                    <a:pt x="4965" y="2847"/>
                    <a:pt x="5078" y="2994"/>
                  </a:cubicBezTo>
                  <a:cubicBezTo>
                    <a:pt x="5192" y="3143"/>
                    <a:pt x="5305" y="3447"/>
                    <a:pt x="5208" y="3938"/>
                  </a:cubicBezTo>
                  <a:cubicBezTo>
                    <a:pt x="5429" y="4152"/>
                    <a:pt x="5667" y="4404"/>
                    <a:pt x="5735" y="4300"/>
                  </a:cubicBezTo>
                  <a:cubicBezTo>
                    <a:pt x="5803" y="4196"/>
                    <a:pt x="6301" y="3921"/>
                    <a:pt x="6353" y="4115"/>
                  </a:cubicBezTo>
                  <a:cubicBezTo>
                    <a:pt x="6403" y="4308"/>
                    <a:pt x="6726" y="4871"/>
                    <a:pt x="6742" y="5065"/>
                  </a:cubicBezTo>
                  <a:cubicBezTo>
                    <a:pt x="7026" y="5235"/>
                    <a:pt x="7320" y="5643"/>
                    <a:pt x="7378" y="5843"/>
                  </a:cubicBezTo>
                  <a:cubicBezTo>
                    <a:pt x="7434" y="6044"/>
                    <a:pt x="7655" y="5984"/>
                    <a:pt x="7705" y="6214"/>
                  </a:cubicBezTo>
                  <a:cubicBezTo>
                    <a:pt x="7757" y="6444"/>
                    <a:pt x="7910" y="6808"/>
                    <a:pt x="8058" y="6957"/>
                  </a:cubicBezTo>
                  <a:cubicBezTo>
                    <a:pt x="8205" y="7104"/>
                    <a:pt x="8284" y="7432"/>
                    <a:pt x="8096" y="7652"/>
                  </a:cubicBezTo>
                  <a:cubicBezTo>
                    <a:pt x="7910" y="7877"/>
                    <a:pt x="7825" y="8047"/>
                    <a:pt x="7869" y="8217"/>
                  </a:cubicBezTo>
                  <a:cubicBezTo>
                    <a:pt x="7915" y="8387"/>
                    <a:pt x="7898" y="8655"/>
                    <a:pt x="7882" y="8736"/>
                  </a:cubicBezTo>
                  <a:cubicBezTo>
                    <a:pt x="7864" y="8819"/>
                    <a:pt x="7812" y="9347"/>
                    <a:pt x="8431" y="9021"/>
                  </a:cubicBezTo>
                  <a:cubicBezTo>
                    <a:pt x="8808" y="8812"/>
                    <a:pt x="9080" y="8763"/>
                    <a:pt x="9291" y="8763"/>
                  </a:cubicBezTo>
                  <a:cubicBezTo>
                    <a:pt x="9503" y="8763"/>
                    <a:pt x="9744" y="8625"/>
                    <a:pt x="9721" y="8407"/>
                  </a:cubicBezTo>
                  <a:cubicBezTo>
                    <a:pt x="9698" y="8190"/>
                    <a:pt x="9797" y="7903"/>
                    <a:pt x="9661" y="7676"/>
                  </a:cubicBezTo>
                  <a:cubicBezTo>
                    <a:pt x="9525" y="7448"/>
                    <a:pt x="9404" y="7250"/>
                    <a:pt x="9564" y="7181"/>
                  </a:cubicBezTo>
                  <a:cubicBezTo>
                    <a:pt x="9721" y="7113"/>
                    <a:pt x="10024" y="7162"/>
                    <a:pt x="10515" y="7715"/>
                  </a:cubicBezTo>
                  <a:cubicBezTo>
                    <a:pt x="10930" y="7537"/>
                    <a:pt x="11502" y="7340"/>
                    <a:pt x="11843" y="7834"/>
                  </a:cubicBezTo>
                  <a:cubicBezTo>
                    <a:pt x="11903" y="7883"/>
                    <a:pt x="11662" y="8339"/>
                    <a:pt x="11790" y="8151"/>
                  </a:cubicBezTo>
                  <a:cubicBezTo>
                    <a:pt x="11917" y="7963"/>
                    <a:pt x="12168" y="7893"/>
                    <a:pt x="12288" y="7981"/>
                  </a:cubicBezTo>
                  <a:cubicBezTo>
                    <a:pt x="12130" y="8260"/>
                    <a:pt x="11955" y="8685"/>
                    <a:pt x="12130" y="9021"/>
                  </a:cubicBezTo>
                  <a:cubicBezTo>
                    <a:pt x="11873" y="9071"/>
                    <a:pt x="11851" y="9120"/>
                    <a:pt x="11759" y="9040"/>
                  </a:cubicBezTo>
                  <a:cubicBezTo>
                    <a:pt x="11669" y="8962"/>
                    <a:pt x="11412" y="9170"/>
                    <a:pt x="11360" y="9535"/>
                  </a:cubicBezTo>
                  <a:cubicBezTo>
                    <a:pt x="11164" y="9278"/>
                    <a:pt x="11019" y="9219"/>
                    <a:pt x="10862" y="9161"/>
                  </a:cubicBezTo>
                  <a:cubicBezTo>
                    <a:pt x="10960" y="9475"/>
                    <a:pt x="10930" y="9594"/>
                    <a:pt x="10808" y="9832"/>
                  </a:cubicBezTo>
                  <a:cubicBezTo>
                    <a:pt x="10763" y="9961"/>
                    <a:pt x="10966" y="10544"/>
                    <a:pt x="10620" y="10890"/>
                  </a:cubicBezTo>
                  <a:cubicBezTo>
                    <a:pt x="10522" y="10980"/>
                    <a:pt x="10461" y="10535"/>
                    <a:pt x="10484" y="10277"/>
                  </a:cubicBezTo>
                  <a:cubicBezTo>
                    <a:pt x="10507" y="10020"/>
                    <a:pt x="10439" y="9298"/>
                    <a:pt x="9834" y="8892"/>
                  </a:cubicBezTo>
                  <a:cubicBezTo>
                    <a:pt x="9616" y="8921"/>
                    <a:pt x="9571" y="9011"/>
                    <a:pt x="9404" y="8932"/>
                  </a:cubicBezTo>
                  <a:cubicBezTo>
                    <a:pt x="9238" y="8853"/>
                    <a:pt x="8875" y="8921"/>
                    <a:pt x="8740" y="9071"/>
                  </a:cubicBezTo>
                  <a:cubicBezTo>
                    <a:pt x="8604" y="9219"/>
                    <a:pt x="8265" y="9298"/>
                    <a:pt x="8098" y="9298"/>
                  </a:cubicBezTo>
                  <a:cubicBezTo>
                    <a:pt x="7932" y="9298"/>
                    <a:pt x="7697" y="9544"/>
                    <a:pt x="7691" y="10198"/>
                  </a:cubicBezTo>
                  <a:cubicBezTo>
                    <a:pt x="7661" y="10426"/>
                    <a:pt x="7358" y="11237"/>
                    <a:pt x="7283" y="11365"/>
                  </a:cubicBezTo>
                  <a:cubicBezTo>
                    <a:pt x="7207" y="11493"/>
                    <a:pt x="6914" y="11880"/>
                    <a:pt x="7215" y="12255"/>
                  </a:cubicBezTo>
                  <a:cubicBezTo>
                    <a:pt x="7382" y="12473"/>
                    <a:pt x="7668" y="12553"/>
                    <a:pt x="7788" y="12710"/>
                  </a:cubicBezTo>
                  <a:cubicBezTo>
                    <a:pt x="7910" y="12869"/>
                    <a:pt x="8098" y="12909"/>
                    <a:pt x="8242" y="12909"/>
                  </a:cubicBezTo>
                  <a:cubicBezTo>
                    <a:pt x="8370" y="13215"/>
                    <a:pt x="8507" y="13472"/>
                    <a:pt x="8634" y="13502"/>
                  </a:cubicBezTo>
                  <a:cubicBezTo>
                    <a:pt x="8702" y="13560"/>
                    <a:pt x="8808" y="13956"/>
                    <a:pt x="8688" y="13848"/>
                  </a:cubicBezTo>
                  <a:cubicBezTo>
                    <a:pt x="8566" y="13739"/>
                    <a:pt x="8499" y="13739"/>
                    <a:pt x="8385" y="13818"/>
                  </a:cubicBezTo>
                  <a:cubicBezTo>
                    <a:pt x="8272" y="13897"/>
                    <a:pt x="7962" y="14115"/>
                    <a:pt x="7970" y="14323"/>
                  </a:cubicBezTo>
                  <a:cubicBezTo>
                    <a:pt x="7978" y="14530"/>
                    <a:pt x="7887" y="14976"/>
                    <a:pt x="7728" y="14857"/>
                  </a:cubicBezTo>
                  <a:cubicBezTo>
                    <a:pt x="7570" y="14737"/>
                    <a:pt x="7306" y="14917"/>
                    <a:pt x="7298" y="15073"/>
                  </a:cubicBezTo>
                  <a:cubicBezTo>
                    <a:pt x="7290" y="15233"/>
                    <a:pt x="7041" y="15777"/>
                    <a:pt x="6641" y="15539"/>
                  </a:cubicBezTo>
                  <a:cubicBezTo>
                    <a:pt x="6588" y="15508"/>
                    <a:pt x="6256" y="15753"/>
                    <a:pt x="6449" y="15806"/>
                  </a:cubicBezTo>
                  <a:cubicBezTo>
                    <a:pt x="6641" y="15857"/>
                    <a:pt x="6924" y="16030"/>
                    <a:pt x="7037" y="16140"/>
                  </a:cubicBezTo>
                  <a:cubicBezTo>
                    <a:pt x="7150" y="16251"/>
                    <a:pt x="7468" y="16184"/>
                    <a:pt x="7395" y="16333"/>
                  </a:cubicBezTo>
                  <a:cubicBezTo>
                    <a:pt x="7320" y="16481"/>
                    <a:pt x="7252" y="16986"/>
                    <a:pt x="7338" y="16986"/>
                  </a:cubicBezTo>
                  <a:cubicBezTo>
                    <a:pt x="7423" y="16986"/>
                    <a:pt x="7429" y="17112"/>
                    <a:pt x="7417" y="17216"/>
                  </a:cubicBezTo>
                  <a:cubicBezTo>
                    <a:pt x="7405" y="17319"/>
                    <a:pt x="7349" y="17408"/>
                    <a:pt x="7241" y="17245"/>
                  </a:cubicBezTo>
                  <a:cubicBezTo>
                    <a:pt x="7135" y="17083"/>
                    <a:pt x="7116" y="17127"/>
                    <a:pt x="7135" y="16926"/>
                  </a:cubicBezTo>
                  <a:cubicBezTo>
                    <a:pt x="7150" y="16726"/>
                    <a:pt x="7235" y="16474"/>
                    <a:pt x="7122" y="16355"/>
                  </a:cubicBezTo>
                  <a:cubicBezTo>
                    <a:pt x="7008" y="16237"/>
                    <a:pt x="6578" y="15925"/>
                    <a:pt x="6188" y="15977"/>
                  </a:cubicBezTo>
                  <a:cubicBezTo>
                    <a:pt x="5911" y="15769"/>
                    <a:pt x="5204" y="15569"/>
                    <a:pt x="4591" y="16021"/>
                  </a:cubicBezTo>
                  <a:cubicBezTo>
                    <a:pt x="4489" y="16117"/>
                    <a:pt x="4523" y="16230"/>
                    <a:pt x="4648" y="16385"/>
                  </a:cubicBezTo>
                  <a:cubicBezTo>
                    <a:pt x="4772" y="16541"/>
                    <a:pt x="4976" y="16838"/>
                    <a:pt x="4778" y="17052"/>
                  </a:cubicBezTo>
                  <a:cubicBezTo>
                    <a:pt x="4581" y="17267"/>
                    <a:pt x="4059" y="17890"/>
                    <a:pt x="4405" y="18589"/>
                  </a:cubicBezTo>
                  <a:cubicBezTo>
                    <a:pt x="4455" y="18684"/>
                    <a:pt x="4366" y="18966"/>
                    <a:pt x="4569" y="19330"/>
                  </a:cubicBezTo>
                  <a:cubicBezTo>
                    <a:pt x="4772" y="19694"/>
                    <a:pt x="5004" y="20063"/>
                    <a:pt x="5204" y="19916"/>
                  </a:cubicBezTo>
                  <a:cubicBezTo>
                    <a:pt x="5401" y="19768"/>
                    <a:pt x="5419" y="19752"/>
                    <a:pt x="5843" y="20042"/>
                  </a:cubicBezTo>
                  <a:cubicBezTo>
                    <a:pt x="6166" y="19879"/>
                    <a:pt x="6267" y="19849"/>
                    <a:pt x="6613" y="19961"/>
                  </a:cubicBezTo>
                  <a:cubicBezTo>
                    <a:pt x="6397" y="19591"/>
                    <a:pt x="6375" y="19434"/>
                    <a:pt x="6930" y="19419"/>
                  </a:cubicBezTo>
                  <a:cubicBezTo>
                    <a:pt x="7003" y="19055"/>
                    <a:pt x="7105" y="18966"/>
                    <a:pt x="7224" y="18907"/>
                  </a:cubicBezTo>
                  <a:cubicBezTo>
                    <a:pt x="7343" y="18848"/>
                    <a:pt x="7281" y="18841"/>
                    <a:pt x="7207" y="18722"/>
                  </a:cubicBezTo>
                  <a:cubicBezTo>
                    <a:pt x="7135" y="18603"/>
                    <a:pt x="7145" y="18499"/>
                    <a:pt x="7218" y="18558"/>
                  </a:cubicBezTo>
                  <a:cubicBezTo>
                    <a:pt x="7292" y="18617"/>
                    <a:pt x="7468" y="18647"/>
                    <a:pt x="7367" y="18521"/>
                  </a:cubicBezTo>
                  <a:cubicBezTo>
                    <a:pt x="7263" y="18395"/>
                    <a:pt x="7145" y="18270"/>
                    <a:pt x="7224" y="18195"/>
                  </a:cubicBezTo>
                  <a:cubicBezTo>
                    <a:pt x="7303" y="18120"/>
                    <a:pt x="7570" y="17958"/>
                    <a:pt x="7837" y="18225"/>
                  </a:cubicBezTo>
                  <a:cubicBezTo>
                    <a:pt x="8102" y="18491"/>
                    <a:pt x="8164" y="18091"/>
                    <a:pt x="8357" y="18217"/>
                  </a:cubicBezTo>
                  <a:cubicBezTo>
                    <a:pt x="8550" y="18344"/>
                    <a:pt x="8746" y="18136"/>
                    <a:pt x="8690" y="18032"/>
                  </a:cubicBezTo>
                  <a:cubicBezTo>
                    <a:pt x="8634" y="17929"/>
                    <a:pt x="8623" y="17580"/>
                    <a:pt x="8634" y="17498"/>
                  </a:cubicBezTo>
                  <a:cubicBezTo>
                    <a:pt x="8646" y="17416"/>
                    <a:pt x="8414" y="17222"/>
                    <a:pt x="8232" y="17222"/>
                  </a:cubicBezTo>
                  <a:cubicBezTo>
                    <a:pt x="8051" y="17222"/>
                    <a:pt x="7949" y="17060"/>
                    <a:pt x="7915" y="17001"/>
                  </a:cubicBezTo>
                  <a:cubicBezTo>
                    <a:pt x="7882" y="16942"/>
                    <a:pt x="8107" y="16986"/>
                    <a:pt x="8112" y="16874"/>
                  </a:cubicBezTo>
                  <a:cubicBezTo>
                    <a:pt x="8118" y="16763"/>
                    <a:pt x="8137" y="16533"/>
                    <a:pt x="8198" y="16526"/>
                  </a:cubicBezTo>
                  <a:cubicBezTo>
                    <a:pt x="8260" y="16518"/>
                    <a:pt x="8448" y="16452"/>
                    <a:pt x="8390" y="16555"/>
                  </a:cubicBezTo>
                  <a:cubicBezTo>
                    <a:pt x="8333" y="16660"/>
                    <a:pt x="8311" y="16822"/>
                    <a:pt x="8351" y="16910"/>
                  </a:cubicBezTo>
                  <a:cubicBezTo>
                    <a:pt x="8390" y="17001"/>
                    <a:pt x="8742" y="17468"/>
                    <a:pt x="8726" y="17298"/>
                  </a:cubicBezTo>
                  <a:cubicBezTo>
                    <a:pt x="8708" y="17127"/>
                    <a:pt x="8872" y="16549"/>
                    <a:pt x="8923" y="16696"/>
                  </a:cubicBezTo>
                  <a:cubicBezTo>
                    <a:pt x="8973" y="16844"/>
                    <a:pt x="9093" y="17060"/>
                    <a:pt x="9194" y="17134"/>
                  </a:cubicBezTo>
                  <a:cubicBezTo>
                    <a:pt x="9297" y="17209"/>
                    <a:pt x="9308" y="17646"/>
                    <a:pt x="9217" y="17929"/>
                  </a:cubicBezTo>
                  <a:cubicBezTo>
                    <a:pt x="9506" y="17609"/>
                    <a:pt x="9687" y="16910"/>
                    <a:pt x="9511" y="16622"/>
                  </a:cubicBezTo>
                  <a:cubicBezTo>
                    <a:pt x="9687" y="16651"/>
                    <a:pt x="9958" y="16667"/>
                    <a:pt x="9987" y="17289"/>
                  </a:cubicBezTo>
                  <a:cubicBezTo>
                    <a:pt x="10197" y="17283"/>
                    <a:pt x="10264" y="17416"/>
                    <a:pt x="10191" y="17580"/>
                  </a:cubicBezTo>
                  <a:cubicBezTo>
                    <a:pt x="10118" y="17743"/>
                    <a:pt x="10310" y="17713"/>
                    <a:pt x="10339" y="17653"/>
                  </a:cubicBezTo>
                  <a:cubicBezTo>
                    <a:pt x="10367" y="17594"/>
                    <a:pt x="10418" y="17631"/>
                    <a:pt x="10560" y="17765"/>
                  </a:cubicBezTo>
                  <a:cubicBezTo>
                    <a:pt x="10701" y="17898"/>
                    <a:pt x="10956" y="17950"/>
                    <a:pt x="11035" y="18105"/>
                  </a:cubicBezTo>
                  <a:cubicBezTo>
                    <a:pt x="11115" y="18262"/>
                    <a:pt x="11658" y="18833"/>
                    <a:pt x="11708" y="18655"/>
                  </a:cubicBezTo>
                  <a:cubicBezTo>
                    <a:pt x="11759" y="18477"/>
                    <a:pt x="11806" y="18321"/>
                    <a:pt x="11884" y="18447"/>
                  </a:cubicBezTo>
                  <a:cubicBezTo>
                    <a:pt x="11964" y="18572"/>
                    <a:pt x="12033" y="18810"/>
                    <a:pt x="12033" y="19055"/>
                  </a:cubicBezTo>
                  <a:cubicBezTo>
                    <a:pt x="12123" y="18737"/>
                    <a:pt x="12150" y="18810"/>
                    <a:pt x="12241" y="18863"/>
                  </a:cubicBezTo>
                  <a:cubicBezTo>
                    <a:pt x="12331" y="18914"/>
                    <a:pt x="12354" y="18914"/>
                    <a:pt x="12308" y="18715"/>
                  </a:cubicBezTo>
                  <a:cubicBezTo>
                    <a:pt x="12263" y="18514"/>
                    <a:pt x="12349" y="18477"/>
                    <a:pt x="12401" y="18484"/>
                  </a:cubicBezTo>
                  <a:cubicBezTo>
                    <a:pt x="12450" y="18491"/>
                    <a:pt x="12604" y="18543"/>
                    <a:pt x="12638" y="18610"/>
                  </a:cubicBezTo>
                  <a:cubicBezTo>
                    <a:pt x="12672" y="18678"/>
                    <a:pt x="13040" y="18959"/>
                    <a:pt x="13085" y="18885"/>
                  </a:cubicBezTo>
                  <a:cubicBezTo>
                    <a:pt x="13131" y="18810"/>
                    <a:pt x="13305" y="18521"/>
                    <a:pt x="13339" y="18633"/>
                  </a:cubicBezTo>
                  <a:cubicBezTo>
                    <a:pt x="13374" y="18743"/>
                    <a:pt x="13255" y="19546"/>
                    <a:pt x="12683" y="19679"/>
                  </a:cubicBezTo>
                  <a:cubicBezTo>
                    <a:pt x="12870" y="19708"/>
                    <a:pt x="13260" y="20190"/>
                    <a:pt x="13374" y="20391"/>
                  </a:cubicBezTo>
                  <a:cubicBezTo>
                    <a:pt x="13486" y="20591"/>
                    <a:pt x="14070" y="20710"/>
                    <a:pt x="14189" y="20162"/>
                  </a:cubicBezTo>
                  <a:cubicBezTo>
                    <a:pt x="14160" y="20428"/>
                    <a:pt x="14352" y="20828"/>
                    <a:pt x="14608" y="20710"/>
                  </a:cubicBezTo>
                  <a:cubicBezTo>
                    <a:pt x="14863" y="20591"/>
                    <a:pt x="14993" y="20621"/>
                    <a:pt x="15095" y="20658"/>
                  </a:cubicBezTo>
                  <a:cubicBezTo>
                    <a:pt x="15198" y="20695"/>
                    <a:pt x="15378" y="20836"/>
                    <a:pt x="15543" y="20746"/>
                  </a:cubicBezTo>
                  <a:cubicBezTo>
                    <a:pt x="15706" y="20658"/>
                    <a:pt x="15694" y="20672"/>
                    <a:pt x="15904" y="20554"/>
                  </a:cubicBezTo>
                  <a:cubicBezTo>
                    <a:pt x="16115" y="20435"/>
                    <a:pt x="16256" y="20175"/>
                    <a:pt x="16273" y="20338"/>
                  </a:cubicBezTo>
                  <a:cubicBezTo>
                    <a:pt x="16288" y="20502"/>
                    <a:pt x="16379" y="20798"/>
                    <a:pt x="16681" y="20828"/>
                  </a:cubicBezTo>
                  <a:cubicBezTo>
                    <a:pt x="16765" y="20821"/>
                    <a:pt x="16923" y="20963"/>
                    <a:pt x="17037" y="21081"/>
                  </a:cubicBezTo>
                  <a:cubicBezTo>
                    <a:pt x="17150" y="21199"/>
                    <a:pt x="17360" y="21177"/>
                    <a:pt x="17598" y="21133"/>
                  </a:cubicBezTo>
                  <a:cubicBezTo>
                    <a:pt x="17988" y="21236"/>
                    <a:pt x="18175" y="21148"/>
                    <a:pt x="18571" y="20917"/>
                  </a:cubicBezTo>
                  <a:cubicBezTo>
                    <a:pt x="18939" y="20940"/>
                    <a:pt x="19324" y="20798"/>
                    <a:pt x="19376" y="20784"/>
                  </a:cubicBezTo>
                  <a:cubicBezTo>
                    <a:pt x="19426" y="20769"/>
                    <a:pt x="20106" y="20798"/>
                    <a:pt x="20349" y="20627"/>
                  </a:cubicBezTo>
                  <a:cubicBezTo>
                    <a:pt x="20542" y="20769"/>
                    <a:pt x="20593" y="20798"/>
                    <a:pt x="20649" y="20769"/>
                  </a:cubicBezTo>
                  <a:cubicBezTo>
                    <a:pt x="20706" y="20739"/>
                    <a:pt x="20995" y="20755"/>
                    <a:pt x="21074" y="20755"/>
                  </a:cubicBezTo>
                  <a:cubicBezTo>
                    <a:pt x="21153" y="20755"/>
                    <a:pt x="21600" y="20302"/>
                    <a:pt x="21239" y="20167"/>
                  </a:cubicBezTo>
                  <a:cubicBezTo>
                    <a:pt x="20877" y="20035"/>
                    <a:pt x="20802" y="19798"/>
                    <a:pt x="20933" y="19835"/>
                  </a:cubicBezTo>
                  <a:cubicBezTo>
                    <a:pt x="21063" y="19871"/>
                    <a:pt x="21164" y="19931"/>
                    <a:pt x="21108" y="19789"/>
                  </a:cubicBezTo>
                  <a:cubicBezTo>
                    <a:pt x="21051" y="19649"/>
                    <a:pt x="21041" y="19530"/>
                    <a:pt x="20933" y="19507"/>
                  </a:cubicBezTo>
                  <a:cubicBezTo>
                    <a:pt x="20824" y="19485"/>
                    <a:pt x="20599" y="19205"/>
                    <a:pt x="20582" y="19099"/>
                  </a:cubicBezTo>
                  <a:cubicBezTo>
                    <a:pt x="20564" y="18997"/>
                    <a:pt x="20576" y="19404"/>
                    <a:pt x="20507" y="19404"/>
                  </a:cubicBezTo>
                  <a:cubicBezTo>
                    <a:pt x="20439" y="19404"/>
                    <a:pt x="20310" y="19367"/>
                    <a:pt x="20310" y="19307"/>
                  </a:cubicBezTo>
                  <a:cubicBezTo>
                    <a:pt x="20310" y="19249"/>
                    <a:pt x="20310" y="18989"/>
                    <a:pt x="20247" y="19078"/>
                  </a:cubicBezTo>
                  <a:cubicBezTo>
                    <a:pt x="20185" y="19167"/>
                    <a:pt x="20140" y="19167"/>
                    <a:pt x="20095" y="19025"/>
                  </a:cubicBezTo>
                  <a:cubicBezTo>
                    <a:pt x="20049" y="18885"/>
                    <a:pt x="19535" y="18277"/>
                    <a:pt x="19205" y="18610"/>
                  </a:cubicBezTo>
                  <a:cubicBezTo>
                    <a:pt x="19014" y="18379"/>
                    <a:pt x="18933" y="18284"/>
                    <a:pt x="18820" y="18321"/>
                  </a:cubicBezTo>
                  <a:cubicBezTo>
                    <a:pt x="18708" y="18358"/>
                    <a:pt x="18481" y="18099"/>
                    <a:pt x="18373" y="18247"/>
                  </a:cubicBezTo>
                  <a:cubicBezTo>
                    <a:pt x="18266" y="18395"/>
                    <a:pt x="18215" y="18307"/>
                    <a:pt x="18237" y="18217"/>
                  </a:cubicBezTo>
                  <a:cubicBezTo>
                    <a:pt x="18260" y="18128"/>
                    <a:pt x="18254" y="17965"/>
                    <a:pt x="18175" y="18032"/>
                  </a:cubicBezTo>
                  <a:cubicBezTo>
                    <a:pt x="18096" y="18099"/>
                    <a:pt x="17999" y="18172"/>
                    <a:pt x="18023" y="18083"/>
                  </a:cubicBezTo>
                  <a:cubicBezTo>
                    <a:pt x="18044" y="17994"/>
                    <a:pt x="18039" y="17809"/>
                    <a:pt x="17964" y="17861"/>
                  </a:cubicBezTo>
                  <a:cubicBezTo>
                    <a:pt x="17892" y="17913"/>
                    <a:pt x="17393" y="18077"/>
                    <a:pt x="17275" y="17898"/>
                  </a:cubicBezTo>
                  <a:cubicBezTo>
                    <a:pt x="17156" y="17720"/>
                    <a:pt x="17252" y="17571"/>
                    <a:pt x="16182" y="17119"/>
                  </a:cubicBezTo>
                  <a:cubicBezTo>
                    <a:pt x="15826" y="16971"/>
                    <a:pt x="15842" y="16570"/>
                    <a:pt x="15842" y="16526"/>
                  </a:cubicBezTo>
                  <a:cubicBezTo>
                    <a:pt x="15842" y="16481"/>
                    <a:pt x="15909" y="16178"/>
                    <a:pt x="16402" y="16481"/>
                  </a:cubicBezTo>
                  <a:cubicBezTo>
                    <a:pt x="16595" y="16460"/>
                    <a:pt x="16686" y="16414"/>
                    <a:pt x="16810" y="16585"/>
                  </a:cubicBezTo>
                  <a:cubicBezTo>
                    <a:pt x="16934" y="16755"/>
                    <a:pt x="17098" y="16585"/>
                    <a:pt x="17450" y="16971"/>
                  </a:cubicBezTo>
                  <a:cubicBezTo>
                    <a:pt x="17500" y="16979"/>
                    <a:pt x="17478" y="16673"/>
                    <a:pt x="17337" y="16549"/>
                  </a:cubicBezTo>
                  <a:cubicBezTo>
                    <a:pt x="17196" y="16422"/>
                    <a:pt x="16986" y="16051"/>
                    <a:pt x="16969" y="15933"/>
                  </a:cubicBezTo>
                  <a:cubicBezTo>
                    <a:pt x="17110" y="16007"/>
                    <a:pt x="17190" y="15947"/>
                    <a:pt x="17281" y="16125"/>
                  </a:cubicBezTo>
                  <a:cubicBezTo>
                    <a:pt x="17371" y="16303"/>
                    <a:pt x="17682" y="16608"/>
                    <a:pt x="17778" y="16622"/>
                  </a:cubicBezTo>
                  <a:cubicBezTo>
                    <a:pt x="17875" y="16637"/>
                    <a:pt x="18197" y="16815"/>
                    <a:pt x="18237" y="16852"/>
                  </a:cubicBezTo>
                  <a:cubicBezTo>
                    <a:pt x="18277" y="16888"/>
                    <a:pt x="18317" y="16311"/>
                    <a:pt x="18396" y="16608"/>
                  </a:cubicBezTo>
                  <a:cubicBezTo>
                    <a:pt x="18475" y="16904"/>
                    <a:pt x="18679" y="16993"/>
                    <a:pt x="18725" y="17008"/>
                  </a:cubicBezTo>
                  <a:cubicBezTo>
                    <a:pt x="18770" y="17023"/>
                    <a:pt x="18633" y="16518"/>
                    <a:pt x="18747" y="16719"/>
                  </a:cubicBezTo>
                  <a:cubicBezTo>
                    <a:pt x="18859" y="16920"/>
                    <a:pt x="19160" y="17386"/>
                    <a:pt x="19172" y="17298"/>
                  </a:cubicBezTo>
                  <a:cubicBezTo>
                    <a:pt x="19183" y="17209"/>
                    <a:pt x="19166" y="16719"/>
                    <a:pt x="18725" y="16296"/>
                  </a:cubicBezTo>
                  <a:cubicBezTo>
                    <a:pt x="18928" y="16422"/>
                    <a:pt x="19482" y="17209"/>
                    <a:pt x="19517" y="17201"/>
                  </a:cubicBezTo>
                  <a:cubicBezTo>
                    <a:pt x="19550" y="17194"/>
                    <a:pt x="19812" y="17134"/>
                    <a:pt x="19873" y="17209"/>
                  </a:cubicBezTo>
                  <a:cubicBezTo>
                    <a:pt x="19936" y="17283"/>
                    <a:pt x="19710" y="16986"/>
                    <a:pt x="19659" y="16897"/>
                  </a:cubicBezTo>
                  <a:cubicBezTo>
                    <a:pt x="19608" y="16807"/>
                    <a:pt x="19953" y="16956"/>
                    <a:pt x="20055" y="16993"/>
                  </a:cubicBezTo>
                  <a:cubicBezTo>
                    <a:pt x="20156" y="17031"/>
                    <a:pt x="20185" y="16956"/>
                    <a:pt x="20196" y="16866"/>
                  </a:cubicBezTo>
                  <a:cubicBezTo>
                    <a:pt x="20208" y="16778"/>
                    <a:pt x="20281" y="16740"/>
                    <a:pt x="20366" y="16852"/>
                  </a:cubicBezTo>
                  <a:cubicBezTo>
                    <a:pt x="20451" y="16964"/>
                    <a:pt x="20751" y="17165"/>
                    <a:pt x="20751" y="16948"/>
                  </a:cubicBezTo>
                  <a:cubicBezTo>
                    <a:pt x="20751" y="16733"/>
                    <a:pt x="20820" y="16719"/>
                    <a:pt x="20831" y="16793"/>
                  </a:cubicBezTo>
                  <a:cubicBezTo>
                    <a:pt x="20842" y="16866"/>
                    <a:pt x="21227" y="17624"/>
                    <a:pt x="21375" y="17526"/>
                  </a:cubicBezTo>
                  <a:cubicBezTo>
                    <a:pt x="21522" y="17431"/>
                    <a:pt x="21595" y="17379"/>
                    <a:pt x="21544" y="17231"/>
                  </a:cubicBezTo>
                  <a:cubicBezTo>
                    <a:pt x="21493" y="17083"/>
                    <a:pt x="21589" y="16979"/>
                    <a:pt x="21340" y="16866"/>
                  </a:cubicBezTo>
                  <a:cubicBezTo>
                    <a:pt x="21092" y="16755"/>
                    <a:pt x="20870" y="16408"/>
                    <a:pt x="20944" y="16400"/>
                  </a:cubicBezTo>
                  <a:cubicBezTo>
                    <a:pt x="21017" y="16393"/>
                    <a:pt x="21391" y="16414"/>
                    <a:pt x="21454" y="16326"/>
                  </a:cubicBezTo>
                  <a:cubicBezTo>
                    <a:pt x="21516" y="16237"/>
                    <a:pt x="21595" y="16036"/>
                    <a:pt x="21465" y="16058"/>
                  </a:cubicBezTo>
                  <a:cubicBezTo>
                    <a:pt x="21334" y="16080"/>
                    <a:pt x="21295" y="16021"/>
                    <a:pt x="21289" y="15969"/>
                  </a:cubicBezTo>
                  <a:cubicBezTo>
                    <a:pt x="21283" y="15918"/>
                    <a:pt x="21102" y="15428"/>
                    <a:pt x="20774" y="15517"/>
                  </a:cubicBezTo>
                  <a:cubicBezTo>
                    <a:pt x="20666" y="15258"/>
                    <a:pt x="20599" y="15005"/>
                    <a:pt x="20599" y="14931"/>
                  </a:cubicBezTo>
                  <a:cubicBezTo>
                    <a:pt x="20599" y="14857"/>
                    <a:pt x="20225" y="14753"/>
                    <a:pt x="20237" y="14493"/>
                  </a:cubicBezTo>
                  <a:cubicBezTo>
                    <a:pt x="20247" y="14234"/>
                    <a:pt x="20156" y="14040"/>
                    <a:pt x="19715" y="13788"/>
                  </a:cubicBezTo>
                  <a:cubicBezTo>
                    <a:pt x="20038" y="13737"/>
                    <a:pt x="20553" y="14212"/>
                    <a:pt x="20644" y="14501"/>
                  </a:cubicBezTo>
                  <a:cubicBezTo>
                    <a:pt x="20734" y="14791"/>
                    <a:pt x="20972" y="15049"/>
                    <a:pt x="21215" y="14812"/>
                  </a:cubicBezTo>
                  <a:cubicBezTo>
                    <a:pt x="21034" y="14605"/>
                    <a:pt x="20916" y="14553"/>
                    <a:pt x="20922" y="14404"/>
                  </a:cubicBezTo>
                  <a:cubicBezTo>
                    <a:pt x="20927" y="14256"/>
                    <a:pt x="20967" y="14167"/>
                    <a:pt x="20842" y="14055"/>
                  </a:cubicBezTo>
                  <a:cubicBezTo>
                    <a:pt x="20717" y="13945"/>
                    <a:pt x="20587" y="13707"/>
                    <a:pt x="20582" y="13558"/>
                  </a:cubicBezTo>
                  <a:cubicBezTo>
                    <a:pt x="20576" y="13410"/>
                    <a:pt x="20144" y="13529"/>
                    <a:pt x="20060" y="13544"/>
                  </a:cubicBezTo>
                  <a:cubicBezTo>
                    <a:pt x="19976" y="13558"/>
                    <a:pt x="19953" y="13328"/>
                    <a:pt x="19976" y="13210"/>
                  </a:cubicBezTo>
                  <a:cubicBezTo>
                    <a:pt x="19999" y="13091"/>
                    <a:pt x="20055" y="12542"/>
                    <a:pt x="20055" y="12527"/>
                  </a:cubicBezTo>
                  <a:cubicBezTo>
                    <a:pt x="19862" y="12943"/>
                    <a:pt x="19659" y="13129"/>
                    <a:pt x="19347" y="12646"/>
                  </a:cubicBezTo>
                  <a:cubicBezTo>
                    <a:pt x="19144" y="12757"/>
                    <a:pt x="19097" y="12742"/>
                    <a:pt x="19087" y="12654"/>
                  </a:cubicBezTo>
                  <a:cubicBezTo>
                    <a:pt x="19075" y="12565"/>
                    <a:pt x="19058" y="12393"/>
                    <a:pt x="18968" y="12401"/>
                  </a:cubicBezTo>
                  <a:cubicBezTo>
                    <a:pt x="18878" y="12408"/>
                    <a:pt x="18594" y="12386"/>
                    <a:pt x="18752" y="12327"/>
                  </a:cubicBezTo>
                  <a:cubicBezTo>
                    <a:pt x="18912" y="12268"/>
                    <a:pt x="18996" y="12253"/>
                    <a:pt x="18990" y="12133"/>
                  </a:cubicBezTo>
                  <a:cubicBezTo>
                    <a:pt x="18985" y="12016"/>
                    <a:pt x="18933" y="11704"/>
                    <a:pt x="19007" y="11562"/>
                  </a:cubicBezTo>
                  <a:cubicBezTo>
                    <a:pt x="19082" y="11422"/>
                    <a:pt x="18747" y="11303"/>
                    <a:pt x="18742" y="11474"/>
                  </a:cubicBezTo>
                  <a:cubicBezTo>
                    <a:pt x="18735" y="11644"/>
                    <a:pt x="18674" y="11809"/>
                    <a:pt x="18584" y="11779"/>
                  </a:cubicBezTo>
                  <a:cubicBezTo>
                    <a:pt x="18493" y="11748"/>
                    <a:pt x="18164" y="11711"/>
                    <a:pt x="18181" y="11571"/>
                  </a:cubicBezTo>
                  <a:cubicBezTo>
                    <a:pt x="18197" y="11430"/>
                    <a:pt x="18232" y="10673"/>
                    <a:pt x="17546" y="10733"/>
                  </a:cubicBezTo>
                  <a:cubicBezTo>
                    <a:pt x="17638" y="10976"/>
                    <a:pt x="17762" y="11311"/>
                    <a:pt x="17920" y="11414"/>
                  </a:cubicBezTo>
                  <a:cubicBezTo>
                    <a:pt x="17660" y="11251"/>
                    <a:pt x="17638" y="11370"/>
                    <a:pt x="17603" y="11399"/>
                  </a:cubicBezTo>
                  <a:cubicBezTo>
                    <a:pt x="17570" y="11430"/>
                    <a:pt x="17541" y="11652"/>
                    <a:pt x="17495" y="11599"/>
                  </a:cubicBezTo>
                  <a:cubicBezTo>
                    <a:pt x="17450" y="11549"/>
                    <a:pt x="17264" y="11578"/>
                    <a:pt x="17303" y="11445"/>
                  </a:cubicBezTo>
                  <a:cubicBezTo>
                    <a:pt x="17343" y="11311"/>
                    <a:pt x="17450" y="11200"/>
                    <a:pt x="17297" y="11081"/>
                  </a:cubicBezTo>
                  <a:cubicBezTo>
                    <a:pt x="17144" y="10961"/>
                    <a:pt x="16828" y="10807"/>
                    <a:pt x="16614" y="10814"/>
                  </a:cubicBezTo>
                  <a:cubicBezTo>
                    <a:pt x="16748" y="11177"/>
                    <a:pt x="16828" y="11541"/>
                    <a:pt x="16782" y="11504"/>
                  </a:cubicBezTo>
                  <a:cubicBezTo>
                    <a:pt x="16737" y="11466"/>
                    <a:pt x="16482" y="11006"/>
                    <a:pt x="16476" y="10961"/>
                  </a:cubicBezTo>
                  <a:cubicBezTo>
                    <a:pt x="16470" y="10917"/>
                    <a:pt x="16261" y="11088"/>
                    <a:pt x="16130" y="10725"/>
                  </a:cubicBezTo>
                  <a:cubicBezTo>
                    <a:pt x="16000" y="10361"/>
                    <a:pt x="15939" y="10733"/>
                    <a:pt x="15848" y="10487"/>
                  </a:cubicBezTo>
                  <a:cubicBezTo>
                    <a:pt x="15758" y="10242"/>
                    <a:pt x="15378" y="10421"/>
                    <a:pt x="15547" y="10264"/>
                  </a:cubicBezTo>
                  <a:cubicBezTo>
                    <a:pt x="15718" y="10109"/>
                    <a:pt x="15718" y="10153"/>
                    <a:pt x="15713" y="9974"/>
                  </a:cubicBezTo>
                  <a:cubicBezTo>
                    <a:pt x="15706" y="9798"/>
                    <a:pt x="15644" y="9679"/>
                    <a:pt x="15571" y="9775"/>
                  </a:cubicBezTo>
                  <a:cubicBezTo>
                    <a:pt x="15497" y="9871"/>
                    <a:pt x="15435" y="9946"/>
                    <a:pt x="15367" y="9820"/>
                  </a:cubicBezTo>
                  <a:cubicBezTo>
                    <a:pt x="15298" y="9695"/>
                    <a:pt x="14999" y="9248"/>
                    <a:pt x="14897" y="9360"/>
                  </a:cubicBezTo>
                  <a:cubicBezTo>
                    <a:pt x="14795" y="9471"/>
                    <a:pt x="14653" y="10161"/>
                    <a:pt x="14653" y="10287"/>
                  </a:cubicBezTo>
                  <a:cubicBezTo>
                    <a:pt x="14653" y="10413"/>
                    <a:pt x="14472" y="10117"/>
                    <a:pt x="14506" y="9871"/>
                  </a:cubicBezTo>
                  <a:cubicBezTo>
                    <a:pt x="14539" y="9627"/>
                    <a:pt x="14443" y="9227"/>
                    <a:pt x="14218" y="9352"/>
                  </a:cubicBezTo>
                  <a:cubicBezTo>
                    <a:pt x="14070" y="9204"/>
                    <a:pt x="13860" y="9011"/>
                    <a:pt x="13769" y="9033"/>
                  </a:cubicBezTo>
                  <a:cubicBezTo>
                    <a:pt x="13679" y="9056"/>
                    <a:pt x="13600" y="8878"/>
                    <a:pt x="13595" y="8811"/>
                  </a:cubicBezTo>
                  <a:cubicBezTo>
                    <a:pt x="13588" y="8745"/>
                    <a:pt x="13662" y="8685"/>
                    <a:pt x="13769" y="8760"/>
                  </a:cubicBezTo>
                  <a:cubicBezTo>
                    <a:pt x="13878" y="8833"/>
                    <a:pt x="13900" y="8558"/>
                    <a:pt x="13748" y="8462"/>
                  </a:cubicBezTo>
                  <a:cubicBezTo>
                    <a:pt x="13595" y="8366"/>
                    <a:pt x="13289" y="8284"/>
                    <a:pt x="13074" y="8441"/>
                  </a:cubicBezTo>
                  <a:cubicBezTo>
                    <a:pt x="13124" y="8047"/>
                    <a:pt x="13311" y="7846"/>
                    <a:pt x="13628" y="8210"/>
                  </a:cubicBezTo>
                  <a:cubicBezTo>
                    <a:pt x="13945" y="8575"/>
                    <a:pt x="14178" y="8885"/>
                    <a:pt x="14178" y="8885"/>
                  </a:cubicBezTo>
                  <a:cubicBezTo>
                    <a:pt x="14642" y="8722"/>
                    <a:pt x="14885" y="8403"/>
                    <a:pt x="14846" y="8298"/>
                  </a:cubicBezTo>
                  <a:cubicBezTo>
                    <a:pt x="14806" y="8195"/>
                    <a:pt x="14659" y="7646"/>
                    <a:pt x="14013" y="7631"/>
                  </a:cubicBezTo>
                  <a:cubicBezTo>
                    <a:pt x="13702" y="7615"/>
                    <a:pt x="13652" y="7074"/>
                    <a:pt x="13526" y="7038"/>
                  </a:cubicBezTo>
                  <a:cubicBezTo>
                    <a:pt x="13407" y="6986"/>
                    <a:pt x="13741" y="6852"/>
                    <a:pt x="13854" y="6957"/>
                  </a:cubicBezTo>
                  <a:cubicBezTo>
                    <a:pt x="13969" y="7061"/>
                    <a:pt x="14081" y="7201"/>
                    <a:pt x="14149" y="7186"/>
                  </a:cubicBezTo>
                  <a:cubicBezTo>
                    <a:pt x="14218" y="7171"/>
                    <a:pt x="14376" y="7082"/>
                    <a:pt x="14251" y="7016"/>
                  </a:cubicBezTo>
                  <a:cubicBezTo>
                    <a:pt x="14127" y="6949"/>
                    <a:pt x="14105" y="6830"/>
                    <a:pt x="14132" y="6778"/>
                  </a:cubicBezTo>
                  <a:cubicBezTo>
                    <a:pt x="14160" y="6726"/>
                    <a:pt x="14195" y="6541"/>
                    <a:pt x="14132" y="6534"/>
                  </a:cubicBezTo>
                  <a:cubicBezTo>
                    <a:pt x="14070" y="6526"/>
                    <a:pt x="13832" y="6422"/>
                    <a:pt x="13729" y="6519"/>
                  </a:cubicBezTo>
                  <a:cubicBezTo>
                    <a:pt x="13826" y="6251"/>
                    <a:pt x="13905" y="6289"/>
                    <a:pt x="14020" y="6355"/>
                  </a:cubicBezTo>
                  <a:cubicBezTo>
                    <a:pt x="14132" y="6422"/>
                    <a:pt x="14212" y="6452"/>
                    <a:pt x="14257" y="6355"/>
                  </a:cubicBezTo>
                  <a:cubicBezTo>
                    <a:pt x="14303" y="6258"/>
                    <a:pt x="14330" y="5940"/>
                    <a:pt x="14308" y="5881"/>
                  </a:cubicBezTo>
                  <a:cubicBezTo>
                    <a:pt x="14454" y="6022"/>
                    <a:pt x="14682" y="6347"/>
                    <a:pt x="14705" y="6534"/>
                  </a:cubicBezTo>
                  <a:cubicBezTo>
                    <a:pt x="14925" y="6162"/>
                    <a:pt x="14993" y="5984"/>
                    <a:pt x="14999" y="6199"/>
                  </a:cubicBezTo>
                  <a:cubicBezTo>
                    <a:pt x="15004" y="6414"/>
                    <a:pt x="15134" y="6934"/>
                    <a:pt x="15180" y="6830"/>
                  </a:cubicBezTo>
                  <a:cubicBezTo>
                    <a:pt x="15225" y="6726"/>
                    <a:pt x="15360" y="6534"/>
                    <a:pt x="15435" y="6638"/>
                  </a:cubicBezTo>
                  <a:cubicBezTo>
                    <a:pt x="15507" y="6742"/>
                    <a:pt x="15662" y="6911"/>
                    <a:pt x="15694" y="6890"/>
                  </a:cubicBezTo>
                  <a:cubicBezTo>
                    <a:pt x="15730" y="6867"/>
                    <a:pt x="16223" y="6733"/>
                    <a:pt x="15989" y="5591"/>
                  </a:cubicBezTo>
                  <a:cubicBezTo>
                    <a:pt x="16137" y="5828"/>
                    <a:pt x="16205" y="6371"/>
                    <a:pt x="16025" y="6733"/>
                  </a:cubicBezTo>
                  <a:cubicBezTo>
                    <a:pt x="15842" y="7097"/>
                    <a:pt x="16057" y="7395"/>
                    <a:pt x="16193" y="7283"/>
                  </a:cubicBezTo>
                  <a:cubicBezTo>
                    <a:pt x="16329" y="7171"/>
                    <a:pt x="16969" y="6133"/>
                    <a:pt x="16958" y="6067"/>
                  </a:cubicBezTo>
                  <a:cubicBezTo>
                    <a:pt x="16945" y="5999"/>
                    <a:pt x="16732" y="5362"/>
                    <a:pt x="17060" y="4983"/>
                  </a:cubicBezTo>
                  <a:cubicBezTo>
                    <a:pt x="16969" y="5443"/>
                    <a:pt x="16997" y="5680"/>
                    <a:pt x="17014" y="5762"/>
                  </a:cubicBezTo>
                  <a:cubicBezTo>
                    <a:pt x="17031" y="5843"/>
                    <a:pt x="17257" y="6251"/>
                    <a:pt x="17150" y="6363"/>
                  </a:cubicBezTo>
                  <a:cubicBezTo>
                    <a:pt x="17042" y="6474"/>
                    <a:pt x="16629" y="6949"/>
                    <a:pt x="16805" y="7652"/>
                  </a:cubicBezTo>
                  <a:cubicBezTo>
                    <a:pt x="16861" y="7899"/>
                    <a:pt x="17055" y="7883"/>
                    <a:pt x="17087" y="7802"/>
                  </a:cubicBezTo>
                  <a:cubicBezTo>
                    <a:pt x="17122" y="7720"/>
                    <a:pt x="17564" y="7224"/>
                    <a:pt x="17495" y="7312"/>
                  </a:cubicBezTo>
                  <a:cubicBezTo>
                    <a:pt x="17428" y="7401"/>
                    <a:pt x="17190" y="7824"/>
                    <a:pt x="17235" y="7869"/>
                  </a:cubicBezTo>
                  <a:cubicBezTo>
                    <a:pt x="17281" y="7913"/>
                    <a:pt x="17500" y="8077"/>
                    <a:pt x="17500" y="8024"/>
                  </a:cubicBezTo>
                  <a:cubicBezTo>
                    <a:pt x="17500" y="7972"/>
                    <a:pt x="17699" y="7387"/>
                    <a:pt x="17699" y="7491"/>
                  </a:cubicBezTo>
                  <a:cubicBezTo>
                    <a:pt x="17699" y="7594"/>
                    <a:pt x="17546" y="8403"/>
                    <a:pt x="17642" y="8447"/>
                  </a:cubicBezTo>
                  <a:cubicBezTo>
                    <a:pt x="17740" y="8492"/>
                    <a:pt x="18103" y="8151"/>
                    <a:pt x="18152" y="7950"/>
                  </a:cubicBezTo>
                  <a:cubicBezTo>
                    <a:pt x="18073" y="8351"/>
                    <a:pt x="18044" y="8603"/>
                    <a:pt x="18119" y="8603"/>
                  </a:cubicBezTo>
                  <a:cubicBezTo>
                    <a:pt x="18193" y="8603"/>
                    <a:pt x="18289" y="8566"/>
                    <a:pt x="18356" y="8722"/>
                  </a:cubicBezTo>
                  <a:cubicBezTo>
                    <a:pt x="18425" y="8878"/>
                    <a:pt x="18549" y="9048"/>
                    <a:pt x="18565" y="8944"/>
                  </a:cubicBezTo>
                  <a:cubicBezTo>
                    <a:pt x="18584" y="8841"/>
                    <a:pt x="18645" y="8729"/>
                    <a:pt x="18565" y="8595"/>
                  </a:cubicBezTo>
                  <a:cubicBezTo>
                    <a:pt x="18486" y="8462"/>
                    <a:pt x="18481" y="8143"/>
                    <a:pt x="18493" y="7987"/>
                  </a:cubicBezTo>
                  <a:cubicBezTo>
                    <a:pt x="18584" y="8366"/>
                    <a:pt x="18933" y="8951"/>
                    <a:pt x="19087" y="8745"/>
                  </a:cubicBezTo>
                  <a:cubicBezTo>
                    <a:pt x="19241" y="8536"/>
                    <a:pt x="19257" y="8425"/>
                    <a:pt x="19353" y="8550"/>
                  </a:cubicBezTo>
                  <a:cubicBezTo>
                    <a:pt x="19450" y="8677"/>
                    <a:pt x="19789" y="8960"/>
                    <a:pt x="19920" y="8321"/>
                  </a:cubicBezTo>
                  <a:cubicBezTo>
                    <a:pt x="19965" y="8195"/>
                    <a:pt x="19931" y="7950"/>
                    <a:pt x="19749" y="7987"/>
                  </a:cubicBezTo>
                  <a:cubicBezTo>
                    <a:pt x="19568" y="8024"/>
                    <a:pt x="19556" y="7980"/>
                    <a:pt x="19624" y="7846"/>
                  </a:cubicBezTo>
                  <a:cubicBezTo>
                    <a:pt x="19692" y="7713"/>
                    <a:pt x="19710" y="7639"/>
                    <a:pt x="19584" y="7557"/>
                  </a:cubicBezTo>
                  <a:cubicBezTo>
                    <a:pt x="19584" y="7557"/>
                    <a:pt x="19365" y="7372"/>
                    <a:pt x="19265" y="7299"/>
                  </a:cubicBezTo>
                  <a:cubicBezTo>
                    <a:pt x="19167" y="7229"/>
                    <a:pt x="19079" y="7199"/>
                    <a:pt x="19436" y="7047"/>
                  </a:cubicBezTo>
                  <a:cubicBezTo>
                    <a:pt x="19200" y="7069"/>
                    <a:pt x="19018" y="6883"/>
                    <a:pt x="18979" y="6782"/>
                  </a:cubicBezTo>
                  <a:cubicBezTo>
                    <a:pt x="18941" y="6681"/>
                    <a:pt x="19085" y="6717"/>
                    <a:pt x="19172" y="6804"/>
                  </a:cubicBezTo>
                  <a:cubicBezTo>
                    <a:pt x="19261" y="6890"/>
                    <a:pt x="19194" y="6610"/>
                    <a:pt x="19172" y="6488"/>
                  </a:cubicBezTo>
                  <a:cubicBezTo>
                    <a:pt x="19151" y="6364"/>
                    <a:pt x="19018" y="6474"/>
                    <a:pt x="18974" y="6523"/>
                  </a:cubicBezTo>
                  <a:cubicBezTo>
                    <a:pt x="18930" y="6573"/>
                    <a:pt x="18936" y="6458"/>
                    <a:pt x="18979" y="6315"/>
                  </a:cubicBezTo>
                  <a:cubicBezTo>
                    <a:pt x="19023" y="6170"/>
                    <a:pt x="18700" y="5919"/>
                    <a:pt x="18562" y="5523"/>
                  </a:cubicBezTo>
                  <a:cubicBezTo>
                    <a:pt x="18887" y="6091"/>
                    <a:pt x="19365" y="6364"/>
                    <a:pt x="19523" y="6337"/>
                  </a:cubicBezTo>
                  <a:cubicBezTo>
                    <a:pt x="19683" y="6307"/>
                    <a:pt x="19573" y="6164"/>
                    <a:pt x="19517" y="6034"/>
                  </a:cubicBezTo>
                  <a:cubicBezTo>
                    <a:pt x="19463" y="5905"/>
                    <a:pt x="19633" y="5997"/>
                    <a:pt x="19688" y="6055"/>
                  </a:cubicBezTo>
                  <a:cubicBezTo>
                    <a:pt x="19744" y="6113"/>
                    <a:pt x="19809" y="6063"/>
                    <a:pt x="19837" y="5911"/>
                  </a:cubicBezTo>
                  <a:cubicBezTo>
                    <a:pt x="19864" y="5761"/>
                    <a:pt x="19792" y="5747"/>
                    <a:pt x="19705" y="5747"/>
                  </a:cubicBezTo>
                  <a:cubicBezTo>
                    <a:pt x="19618" y="5747"/>
                    <a:pt x="19628" y="5724"/>
                    <a:pt x="19661" y="5566"/>
                  </a:cubicBezTo>
                  <a:cubicBezTo>
                    <a:pt x="19695" y="5409"/>
                    <a:pt x="19661" y="5387"/>
                    <a:pt x="19463" y="5322"/>
                  </a:cubicBezTo>
                  <a:cubicBezTo>
                    <a:pt x="19600" y="5299"/>
                    <a:pt x="19755" y="5127"/>
                    <a:pt x="19760" y="4962"/>
                  </a:cubicBezTo>
                  <a:cubicBezTo>
                    <a:pt x="19765" y="4797"/>
                    <a:pt x="19567" y="4668"/>
                    <a:pt x="19425" y="4733"/>
                  </a:cubicBezTo>
                  <a:cubicBezTo>
                    <a:pt x="19282" y="4797"/>
                    <a:pt x="18947" y="4833"/>
                    <a:pt x="18854" y="4544"/>
                  </a:cubicBezTo>
                  <a:cubicBezTo>
                    <a:pt x="19090" y="4869"/>
                    <a:pt x="19376" y="4552"/>
                    <a:pt x="19606" y="4517"/>
                  </a:cubicBezTo>
                  <a:cubicBezTo>
                    <a:pt x="19837" y="4480"/>
                    <a:pt x="19897" y="4142"/>
                    <a:pt x="19821" y="4063"/>
                  </a:cubicBezTo>
                  <a:cubicBezTo>
                    <a:pt x="19523" y="3841"/>
                    <a:pt x="19211" y="4041"/>
                    <a:pt x="19090" y="4121"/>
                  </a:cubicBezTo>
                  <a:cubicBezTo>
                    <a:pt x="18968" y="4199"/>
                    <a:pt x="18930" y="4142"/>
                    <a:pt x="18771" y="3954"/>
                  </a:cubicBezTo>
                  <a:cubicBezTo>
                    <a:pt x="18991" y="4027"/>
                    <a:pt x="19079" y="3841"/>
                    <a:pt x="19123" y="3761"/>
                  </a:cubicBezTo>
                  <a:cubicBezTo>
                    <a:pt x="19166" y="3682"/>
                    <a:pt x="19002" y="3516"/>
                    <a:pt x="18947" y="3452"/>
                  </a:cubicBezTo>
                  <a:cubicBezTo>
                    <a:pt x="18893" y="3387"/>
                    <a:pt x="18858" y="3394"/>
                    <a:pt x="18662" y="3479"/>
                  </a:cubicBezTo>
                  <a:cubicBezTo>
                    <a:pt x="19029" y="2926"/>
                    <a:pt x="19178" y="3416"/>
                    <a:pt x="19320" y="3394"/>
                  </a:cubicBezTo>
                  <a:cubicBezTo>
                    <a:pt x="19710" y="3307"/>
                    <a:pt x="19842" y="2769"/>
                    <a:pt x="19842" y="2617"/>
                  </a:cubicBezTo>
                  <a:cubicBezTo>
                    <a:pt x="19842" y="2466"/>
                    <a:pt x="19695" y="2654"/>
                    <a:pt x="19618" y="2782"/>
                  </a:cubicBezTo>
                  <a:cubicBezTo>
                    <a:pt x="19541" y="2911"/>
                    <a:pt x="19578" y="2545"/>
                    <a:pt x="19656" y="2452"/>
                  </a:cubicBezTo>
                  <a:cubicBezTo>
                    <a:pt x="19732" y="2358"/>
                    <a:pt x="19431" y="2286"/>
                    <a:pt x="19243" y="2199"/>
                  </a:cubicBezTo>
                  <a:cubicBezTo>
                    <a:pt x="19058" y="2113"/>
                    <a:pt x="18991" y="2394"/>
                    <a:pt x="18958" y="2424"/>
                  </a:cubicBezTo>
                  <a:cubicBezTo>
                    <a:pt x="18924" y="2450"/>
                    <a:pt x="18893" y="2379"/>
                    <a:pt x="18887" y="2336"/>
                  </a:cubicBezTo>
                  <a:cubicBezTo>
                    <a:pt x="18881" y="2294"/>
                    <a:pt x="18979" y="2027"/>
                    <a:pt x="19085" y="2027"/>
                  </a:cubicBezTo>
                  <a:cubicBezTo>
                    <a:pt x="19189" y="2027"/>
                    <a:pt x="19480" y="2034"/>
                    <a:pt x="19567" y="2071"/>
                  </a:cubicBezTo>
                  <a:cubicBezTo>
                    <a:pt x="19656" y="2107"/>
                    <a:pt x="19726" y="2013"/>
                    <a:pt x="19760" y="1840"/>
                  </a:cubicBezTo>
                  <a:cubicBezTo>
                    <a:pt x="19793" y="1667"/>
                    <a:pt x="19074" y="1243"/>
                    <a:pt x="19008" y="1206"/>
                  </a:cubicBezTo>
                  <a:cubicBezTo>
                    <a:pt x="18941" y="1172"/>
                    <a:pt x="18723" y="1379"/>
                    <a:pt x="18683" y="1408"/>
                  </a:cubicBezTo>
                  <a:cubicBezTo>
                    <a:pt x="18645" y="1437"/>
                    <a:pt x="18452" y="1230"/>
                    <a:pt x="18452" y="1128"/>
                  </a:cubicBezTo>
                  <a:cubicBezTo>
                    <a:pt x="18452" y="1027"/>
                    <a:pt x="18266" y="1063"/>
                    <a:pt x="18216" y="1113"/>
                  </a:cubicBezTo>
                  <a:cubicBezTo>
                    <a:pt x="18168" y="1164"/>
                    <a:pt x="18216" y="1308"/>
                    <a:pt x="18254" y="1379"/>
                  </a:cubicBezTo>
                  <a:cubicBezTo>
                    <a:pt x="18294" y="1451"/>
                    <a:pt x="18272" y="1638"/>
                    <a:pt x="18272" y="1674"/>
                  </a:cubicBezTo>
                  <a:cubicBezTo>
                    <a:pt x="18272" y="1711"/>
                    <a:pt x="18245" y="1869"/>
                    <a:pt x="18486" y="2041"/>
                  </a:cubicBezTo>
                  <a:cubicBezTo>
                    <a:pt x="18349" y="2077"/>
                    <a:pt x="18068" y="1855"/>
                    <a:pt x="18036" y="1740"/>
                  </a:cubicBezTo>
                  <a:cubicBezTo>
                    <a:pt x="18004" y="1624"/>
                    <a:pt x="17970" y="1949"/>
                    <a:pt x="17980" y="2336"/>
                  </a:cubicBezTo>
                  <a:cubicBezTo>
                    <a:pt x="17953" y="2086"/>
                    <a:pt x="17794" y="2055"/>
                    <a:pt x="17700" y="1898"/>
                  </a:cubicBezTo>
                  <a:cubicBezTo>
                    <a:pt x="17608" y="1740"/>
                    <a:pt x="17415" y="2408"/>
                    <a:pt x="17448" y="2703"/>
                  </a:cubicBezTo>
                  <a:cubicBezTo>
                    <a:pt x="17481" y="2998"/>
                    <a:pt x="17404" y="2769"/>
                    <a:pt x="17355" y="2624"/>
                  </a:cubicBezTo>
                  <a:cubicBezTo>
                    <a:pt x="17305" y="2481"/>
                    <a:pt x="17261" y="2674"/>
                    <a:pt x="17224" y="2868"/>
                  </a:cubicBezTo>
                  <a:cubicBezTo>
                    <a:pt x="17185" y="3063"/>
                    <a:pt x="17174" y="2674"/>
                    <a:pt x="17163" y="2574"/>
                  </a:cubicBezTo>
                  <a:cubicBezTo>
                    <a:pt x="17151" y="2473"/>
                    <a:pt x="17277" y="2294"/>
                    <a:pt x="17338" y="2113"/>
                  </a:cubicBezTo>
                  <a:cubicBezTo>
                    <a:pt x="17113" y="1667"/>
                    <a:pt x="17168" y="1423"/>
                    <a:pt x="17229" y="1301"/>
                  </a:cubicBezTo>
                  <a:cubicBezTo>
                    <a:pt x="17289" y="1178"/>
                    <a:pt x="17267" y="1157"/>
                    <a:pt x="16982" y="862"/>
                  </a:cubicBezTo>
                  <a:cubicBezTo>
                    <a:pt x="16998" y="1048"/>
                    <a:pt x="16893" y="1394"/>
                    <a:pt x="16867" y="1509"/>
                  </a:cubicBezTo>
                  <a:cubicBezTo>
                    <a:pt x="16839" y="1624"/>
                    <a:pt x="16707" y="1545"/>
                    <a:pt x="16608" y="1588"/>
                  </a:cubicBezTo>
                  <a:cubicBezTo>
                    <a:pt x="16509" y="1632"/>
                    <a:pt x="16042" y="2315"/>
                    <a:pt x="15977" y="2452"/>
                  </a:cubicBezTo>
                  <a:cubicBezTo>
                    <a:pt x="15910" y="2588"/>
                    <a:pt x="15916" y="2840"/>
                    <a:pt x="15900" y="3070"/>
                  </a:cubicBezTo>
                  <a:cubicBezTo>
                    <a:pt x="15674" y="2753"/>
                    <a:pt x="15812" y="2401"/>
                    <a:pt x="16158" y="1804"/>
                  </a:cubicBezTo>
                  <a:cubicBezTo>
                    <a:pt x="16037" y="1970"/>
                    <a:pt x="15702" y="2134"/>
                    <a:pt x="15801" y="2020"/>
                  </a:cubicBezTo>
                  <a:cubicBezTo>
                    <a:pt x="15900" y="1905"/>
                    <a:pt x="15824" y="1847"/>
                    <a:pt x="15439" y="1970"/>
                  </a:cubicBezTo>
                  <a:cubicBezTo>
                    <a:pt x="15602" y="1833"/>
                    <a:pt x="16180" y="1682"/>
                    <a:pt x="16168" y="1545"/>
                  </a:cubicBezTo>
                  <a:cubicBezTo>
                    <a:pt x="16137" y="1063"/>
                    <a:pt x="15796" y="1206"/>
                    <a:pt x="15768" y="1077"/>
                  </a:cubicBezTo>
                  <a:cubicBezTo>
                    <a:pt x="15674" y="459"/>
                    <a:pt x="15367" y="495"/>
                    <a:pt x="15242" y="614"/>
                  </a:cubicBezTo>
                  <a:cubicBezTo>
                    <a:pt x="15117" y="733"/>
                    <a:pt x="15084" y="546"/>
                    <a:pt x="15077" y="427"/>
                  </a:cubicBezTo>
                  <a:cubicBezTo>
                    <a:pt x="15072" y="309"/>
                    <a:pt x="14941" y="332"/>
                    <a:pt x="14851" y="339"/>
                  </a:cubicBezTo>
                  <a:cubicBezTo>
                    <a:pt x="14761" y="346"/>
                    <a:pt x="14812" y="495"/>
                    <a:pt x="14812" y="614"/>
                  </a:cubicBezTo>
                  <a:cubicBezTo>
                    <a:pt x="14812" y="733"/>
                    <a:pt x="14783" y="754"/>
                    <a:pt x="14709" y="828"/>
                  </a:cubicBezTo>
                  <a:cubicBezTo>
                    <a:pt x="14636" y="903"/>
                    <a:pt x="14557" y="992"/>
                    <a:pt x="14573" y="1311"/>
                  </a:cubicBezTo>
                  <a:cubicBezTo>
                    <a:pt x="14500" y="1230"/>
                    <a:pt x="14398" y="925"/>
                    <a:pt x="14439" y="858"/>
                  </a:cubicBezTo>
                  <a:cubicBezTo>
                    <a:pt x="14477" y="791"/>
                    <a:pt x="14495" y="592"/>
                    <a:pt x="14443" y="464"/>
                  </a:cubicBezTo>
                  <a:cubicBezTo>
                    <a:pt x="14392" y="339"/>
                    <a:pt x="14432" y="350"/>
                    <a:pt x="14472" y="298"/>
                  </a:cubicBezTo>
                  <a:cubicBezTo>
                    <a:pt x="14495" y="269"/>
                    <a:pt x="14492" y="365"/>
                    <a:pt x="14475" y="365"/>
                  </a:cubicBezTo>
                  <a:lnTo>
                    <a:pt x="14215" y="365"/>
                  </a:lnTo>
                  <a:cubicBezTo>
                    <a:pt x="14170" y="365"/>
                    <a:pt x="14093" y="537"/>
                    <a:pt x="14013" y="617"/>
                  </a:cubicBezTo>
                  <a:cubicBezTo>
                    <a:pt x="13911" y="721"/>
                    <a:pt x="14042" y="1016"/>
                    <a:pt x="14042" y="1016"/>
                  </a:cubicBezTo>
                  <a:cubicBezTo>
                    <a:pt x="14042" y="1016"/>
                    <a:pt x="14308" y="1260"/>
                    <a:pt x="14500" y="1623"/>
                  </a:cubicBezTo>
                  <a:cubicBezTo>
                    <a:pt x="14454" y="1497"/>
                    <a:pt x="14075" y="1229"/>
                    <a:pt x="13989" y="1229"/>
                  </a:cubicBezTo>
                  <a:cubicBezTo>
                    <a:pt x="13905" y="1229"/>
                    <a:pt x="13894" y="706"/>
                    <a:pt x="13883" y="610"/>
                  </a:cubicBezTo>
                  <a:cubicBezTo>
                    <a:pt x="13872" y="513"/>
                    <a:pt x="13803" y="493"/>
                    <a:pt x="13662" y="515"/>
                  </a:cubicBezTo>
                  <a:cubicBezTo>
                    <a:pt x="13628" y="715"/>
                    <a:pt x="13652" y="1255"/>
                    <a:pt x="13769" y="1841"/>
                  </a:cubicBezTo>
                  <a:cubicBezTo>
                    <a:pt x="13668" y="1788"/>
                    <a:pt x="13566" y="1497"/>
                    <a:pt x="13554" y="1297"/>
                  </a:cubicBezTo>
                  <a:cubicBezTo>
                    <a:pt x="13544" y="1097"/>
                    <a:pt x="13435" y="992"/>
                    <a:pt x="13420" y="985"/>
                  </a:cubicBezTo>
                  <a:cubicBezTo>
                    <a:pt x="13402" y="978"/>
                    <a:pt x="13327" y="933"/>
                    <a:pt x="13277" y="398"/>
                  </a:cubicBezTo>
                  <a:cubicBezTo>
                    <a:pt x="13271" y="695"/>
                    <a:pt x="13220" y="910"/>
                    <a:pt x="13181" y="1007"/>
                  </a:cubicBezTo>
                  <a:cubicBezTo>
                    <a:pt x="13141" y="1103"/>
                    <a:pt x="13164" y="1415"/>
                    <a:pt x="13193" y="1489"/>
                  </a:cubicBezTo>
                  <a:cubicBezTo>
                    <a:pt x="13220" y="1564"/>
                    <a:pt x="13085" y="1622"/>
                    <a:pt x="13005" y="1622"/>
                  </a:cubicBezTo>
                  <a:cubicBezTo>
                    <a:pt x="12925" y="1622"/>
                    <a:pt x="12915" y="1511"/>
                    <a:pt x="13029" y="1451"/>
                  </a:cubicBezTo>
                  <a:cubicBezTo>
                    <a:pt x="13141" y="1392"/>
                    <a:pt x="13011" y="1199"/>
                    <a:pt x="13011" y="1110"/>
                  </a:cubicBezTo>
                  <a:cubicBezTo>
                    <a:pt x="13011" y="1022"/>
                    <a:pt x="13198" y="747"/>
                    <a:pt x="13079" y="747"/>
                  </a:cubicBezTo>
                  <a:cubicBezTo>
                    <a:pt x="12960" y="747"/>
                    <a:pt x="12694" y="650"/>
                    <a:pt x="12649" y="569"/>
                  </a:cubicBezTo>
                  <a:cubicBezTo>
                    <a:pt x="12604" y="487"/>
                    <a:pt x="12660" y="1163"/>
                    <a:pt x="12621" y="1221"/>
                  </a:cubicBezTo>
                  <a:cubicBezTo>
                    <a:pt x="12580" y="1281"/>
                    <a:pt x="12468" y="1184"/>
                    <a:pt x="12417" y="1266"/>
                  </a:cubicBezTo>
                  <a:cubicBezTo>
                    <a:pt x="12367" y="1348"/>
                    <a:pt x="12303" y="636"/>
                    <a:pt x="12297" y="598"/>
                  </a:cubicBezTo>
                  <a:cubicBezTo>
                    <a:pt x="12291" y="561"/>
                    <a:pt x="12173" y="495"/>
                    <a:pt x="12088" y="464"/>
                  </a:cubicBezTo>
                  <a:cubicBezTo>
                    <a:pt x="12002" y="435"/>
                    <a:pt x="11968" y="495"/>
                    <a:pt x="11884" y="598"/>
                  </a:cubicBezTo>
                  <a:cubicBezTo>
                    <a:pt x="11800" y="702"/>
                    <a:pt x="11827" y="822"/>
                    <a:pt x="11855" y="947"/>
                  </a:cubicBezTo>
                  <a:cubicBezTo>
                    <a:pt x="11884" y="1073"/>
                    <a:pt x="11765" y="1103"/>
                    <a:pt x="11574" y="1184"/>
                  </a:cubicBezTo>
                  <a:cubicBezTo>
                    <a:pt x="11658" y="1103"/>
                    <a:pt x="11737" y="673"/>
                    <a:pt x="11743" y="628"/>
                  </a:cubicBezTo>
                  <a:cubicBezTo>
                    <a:pt x="11748" y="583"/>
                    <a:pt x="11658" y="532"/>
                    <a:pt x="11585" y="509"/>
                  </a:cubicBezTo>
                  <a:cubicBezTo>
                    <a:pt x="11511" y="487"/>
                    <a:pt x="11517" y="709"/>
                    <a:pt x="11522" y="791"/>
                  </a:cubicBezTo>
                  <a:cubicBezTo>
                    <a:pt x="11529" y="874"/>
                    <a:pt x="11296" y="973"/>
                    <a:pt x="11256" y="936"/>
                  </a:cubicBezTo>
                  <a:cubicBezTo>
                    <a:pt x="11222" y="905"/>
                    <a:pt x="11684" y="365"/>
                    <a:pt x="11859" y="365"/>
                  </a:cubicBezTo>
                  <a:lnTo>
                    <a:pt x="11637" y="365"/>
                  </a:lnTo>
                  <a:cubicBezTo>
                    <a:pt x="11628" y="365"/>
                    <a:pt x="11622" y="207"/>
                    <a:pt x="11611" y="224"/>
                  </a:cubicBezTo>
                  <a:cubicBezTo>
                    <a:pt x="11539" y="344"/>
                    <a:pt x="11529" y="259"/>
                    <a:pt x="11425" y="178"/>
                  </a:cubicBezTo>
                  <a:cubicBezTo>
                    <a:pt x="11324" y="96"/>
                    <a:pt x="11329" y="140"/>
                    <a:pt x="11363" y="325"/>
                  </a:cubicBezTo>
                  <a:cubicBezTo>
                    <a:pt x="11397" y="509"/>
                    <a:pt x="11228" y="372"/>
                    <a:pt x="11205" y="263"/>
                  </a:cubicBezTo>
                  <a:cubicBezTo>
                    <a:pt x="11195" y="216"/>
                    <a:pt x="11172" y="-364"/>
                    <a:pt x="11143" y="365"/>
                  </a:cubicBezTo>
                  <a:lnTo>
                    <a:pt x="11125" y="365"/>
                  </a:lnTo>
                  <a:cubicBezTo>
                    <a:pt x="11089" y="365"/>
                    <a:pt x="11045" y="225"/>
                    <a:pt x="11001" y="261"/>
                  </a:cubicBezTo>
                  <a:cubicBezTo>
                    <a:pt x="10911" y="336"/>
                    <a:pt x="10951" y="326"/>
                    <a:pt x="10927" y="526"/>
                  </a:cubicBezTo>
                  <a:cubicBezTo>
                    <a:pt x="10655" y="74"/>
                    <a:pt x="10333" y="258"/>
                    <a:pt x="10226" y="400"/>
                  </a:cubicBezTo>
                  <a:cubicBezTo>
                    <a:pt x="10118" y="540"/>
                    <a:pt x="10078" y="480"/>
                    <a:pt x="9954" y="510"/>
                  </a:cubicBezTo>
                  <a:cubicBezTo>
                    <a:pt x="9829" y="540"/>
                    <a:pt x="10015" y="355"/>
                    <a:pt x="10078" y="338"/>
                  </a:cubicBezTo>
                  <a:cubicBezTo>
                    <a:pt x="10251" y="335"/>
                    <a:pt x="10325" y="365"/>
                    <a:pt x="10375" y="365"/>
                  </a:cubicBezTo>
                  <a:lnTo>
                    <a:pt x="9462" y="365"/>
                  </a:lnTo>
                  <a:cubicBezTo>
                    <a:pt x="9393" y="365"/>
                    <a:pt x="9322" y="381"/>
                    <a:pt x="9234" y="385"/>
                  </a:cubicBezTo>
                  <a:cubicBezTo>
                    <a:pt x="9246" y="382"/>
                    <a:pt x="9262" y="365"/>
                    <a:pt x="9275" y="365"/>
                  </a:cubicBezTo>
                  <a:lnTo>
                    <a:pt x="0" y="365"/>
                  </a:lnTo>
                  <a:cubicBezTo>
                    <a:pt x="2" y="365"/>
                    <a:pt x="5" y="232"/>
                    <a:pt x="5" y="261"/>
                  </a:cubicBezTo>
                  <a:cubicBezTo>
                    <a:pt x="129" y="588"/>
                    <a:pt x="288" y="592"/>
                    <a:pt x="282" y="799"/>
                  </a:cubicBezTo>
                  <a:close/>
                  <a:moveTo>
                    <a:pt x="282" y="79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8" name="AutoShape 185"/>
            <p:cNvSpPr>
              <a:spLocks/>
            </p:cNvSpPr>
            <p:nvPr/>
          </p:nvSpPr>
          <p:spPr bwMode="auto">
            <a:xfrm>
              <a:off x="3644900" y="457200"/>
              <a:ext cx="247650" cy="47625"/>
            </a:xfrm>
            <a:custGeom>
              <a:avLst/>
              <a:gdLst/>
              <a:ahLst/>
              <a:cxnLst/>
              <a:rect l="0" t="0" r="r" b="b"/>
              <a:pathLst>
                <a:path w="21392" h="20113">
                  <a:moveTo>
                    <a:pt x="161" y="3115"/>
                  </a:moveTo>
                  <a:cubicBezTo>
                    <a:pt x="15" y="4507"/>
                    <a:pt x="383" y="5935"/>
                    <a:pt x="652" y="6681"/>
                  </a:cubicBezTo>
                  <a:cubicBezTo>
                    <a:pt x="919" y="7427"/>
                    <a:pt x="1378" y="10478"/>
                    <a:pt x="1421" y="11380"/>
                  </a:cubicBezTo>
                  <a:cubicBezTo>
                    <a:pt x="1467" y="12293"/>
                    <a:pt x="2023" y="13780"/>
                    <a:pt x="2281" y="13406"/>
                  </a:cubicBezTo>
                  <a:cubicBezTo>
                    <a:pt x="2537" y="13032"/>
                    <a:pt x="3307" y="13962"/>
                    <a:pt x="3598" y="15034"/>
                  </a:cubicBezTo>
                  <a:cubicBezTo>
                    <a:pt x="3128" y="14613"/>
                    <a:pt x="2817" y="14193"/>
                    <a:pt x="3173" y="15800"/>
                  </a:cubicBezTo>
                  <a:cubicBezTo>
                    <a:pt x="3530" y="17398"/>
                    <a:pt x="3966" y="17864"/>
                    <a:pt x="4134" y="16585"/>
                  </a:cubicBezTo>
                  <a:cubicBezTo>
                    <a:pt x="4300" y="15295"/>
                    <a:pt x="4468" y="14701"/>
                    <a:pt x="4736" y="14916"/>
                  </a:cubicBezTo>
                  <a:cubicBezTo>
                    <a:pt x="5004" y="15126"/>
                    <a:pt x="5362" y="13088"/>
                    <a:pt x="5092" y="10306"/>
                  </a:cubicBezTo>
                  <a:cubicBezTo>
                    <a:pt x="5474" y="11914"/>
                    <a:pt x="5731" y="13188"/>
                    <a:pt x="6254" y="7691"/>
                  </a:cubicBezTo>
                  <a:cubicBezTo>
                    <a:pt x="6066" y="12983"/>
                    <a:pt x="6098" y="15118"/>
                    <a:pt x="6723" y="17359"/>
                  </a:cubicBezTo>
                  <a:cubicBezTo>
                    <a:pt x="7349" y="19610"/>
                    <a:pt x="8039" y="21428"/>
                    <a:pt x="8954" y="18854"/>
                  </a:cubicBezTo>
                  <a:cubicBezTo>
                    <a:pt x="8731" y="18005"/>
                    <a:pt x="8373" y="17521"/>
                    <a:pt x="7952" y="18487"/>
                  </a:cubicBezTo>
                  <a:cubicBezTo>
                    <a:pt x="8286" y="16136"/>
                    <a:pt x="9503" y="15434"/>
                    <a:pt x="9993" y="17521"/>
                  </a:cubicBezTo>
                  <a:cubicBezTo>
                    <a:pt x="10293" y="18528"/>
                    <a:pt x="10472" y="16613"/>
                    <a:pt x="11122" y="16882"/>
                  </a:cubicBezTo>
                  <a:cubicBezTo>
                    <a:pt x="11768" y="17149"/>
                    <a:pt x="12237" y="16718"/>
                    <a:pt x="12448" y="15544"/>
                  </a:cubicBezTo>
                  <a:cubicBezTo>
                    <a:pt x="12660" y="14372"/>
                    <a:pt x="13019" y="13406"/>
                    <a:pt x="13318" y="14472"/>
                  </a:cubicBezTo>
                  <a:cubicBezTo>
                    <a:pt x="13621" y="15544"/>
                    <a:pt x="14269" y="16454"/>
                    <a:pt x="14479" y="16185"/>
                  </a:cubicBezTo>
                  <a:cubicBezTo>
                    <a:pt x="14694" y="15918"/>
                    <a:pt x="14704" y="15918"/>
                    <a:pt x="14872" y="16718"/>
                  </a:cubicBezTo>
                  <a:cubicBezTo>
                    <a:pt x="15038" y="17521"/>
                    <a:pt x="15228" y="17464"/>
                    <a:pt x="15241" y="16024"/>
                  </a:cubicBezTo>
                  <a:cubicBezTo>
                    <a:pt x="15250" y="14583"/>
                    <a:pt x="15305" y="14637"/>
                    <a:pt x="15473" y="14583"/>
                  </a:cubicBezTo>
                  <a:cubicBezTo>
                    <a:pt x="15641" y="14531"/>
                    <a:pt x="15773" y="14531"/>
                    <a:pt x="15584" y="13301"/>
                  </a:cubicBezTo>
                  <a:cubicBezTo>
                    <a:pt x="15394" y="12075"/>
                    <a:pt x="14680" y="8963"/>
                    <a:pt x="13151" y="7630"/>
                  </a:cubicBezTo>
                  <a:cubicBezTo>
                    <a:pt x="13744" y="7155"/>
                    <a:pt x="14558" y="7845"/>
                    <a:pt x="14916" y="9235"/>
                  </a:cubicBezTo>
                  <a:cubicBezTo>
                    <a:pt x="15273" y="10627"/>
                    <a:pt x="15284" y="11211"/>
                    <a:pt x="15607" y="10942"/>
                  </a:cubicBezTo>
                  <a:cubicBezTo>
                    <a:pt x="15929" y="10686"/>
                    <a:pt x="15998" y="10837"/>
                    <a:pt x="16130" y="11796"/>
                  </a:cubicBezTo>
                  <a:cubicBezTo>
                    <a:pt x="16266" y="12765"/>
                    <a:pt x="16357" y="13185"/>
                    <a:pt x="16589" y="13301"/>
                  </a:cubicBezTo>
                  <a:cubicBezTo>
                    <a:pt x="16823" y="13406"/>
                    <a:pt x="17381" y="14952"/>
                    <a:pt x="17447" y="15806"/>
                  </a:cubicBezTo>
                  <a:cubicBezTo>
                    <a:pt x="17648" y="13349"/>
                    <a:pt x="17605" y="13185"/>
                    <a:pt x="17402" y="12814"/>
                  </a:cubicBezTo>
                  <a:cubicBezTo>
                    <a:pt x="17202" y="12444"/>
                    <a:pt x="16836" y="10732"/>
                    <a:pt x="16723" y="9776"/>
                  </a:cubicBezTo>
                  <a:cubicBezTo>
                    <a:pt x="16612" y="8809"/>
                    <a:pt x="16444" y="9178"/>
                    <a:pt x="16377" y="9560"/>
                  </a:cubicBezTo>
                  <a:cubicBezTo>
                    <a:pt x="16311" y="9927"/>
                    <a:pt x="15830" y="9606"/>
                    <a:pt x="15652" y="8809"/>
                  </a:cubicBezTo>
                  <a:cubicBezTo>
                    <a:pt x="16031" y="6825"/>
                    <a:pt x="16656" y="5971"/>
                    <a:pt x="17037" y="6717"/>
                  </a:cubicBezTo>
                  <a:cubicBezTo>
                    <a:pt x="17415" y="7478"/>
                    <a:pt x="17605" y="5925"/>
                    <a:pt x="17895" y="6986"/>
                  </a:cubicBezTo>
                  <a:cubicBezTo>
                    <a:pt x="18186" y="8063"/>
                    <a:pt x="18552" y="5925"/>
                    <a:pt x="18711" y="6676"/>
                  </a:cubicBezTo>
                  <a:cubicBezTo>
                    <a:pt x="18866" y="7417"/>
                    <a:pt x="19379" y="9178"/>
                    <a:pt x="20106" y="7845"/>
                  </a:cubicBezTo>
                  <a:cubicBezTo>
                    <a:pt x="20461" y="7045"/>
                    <a:pt x="20841" y="6771"/>
                    <a:pt x="21043" y="5866"/>
                  </a:cubicBezTo>
                  <a:cubicBezTo>
                    <a:pt x="21245" y="4958"/>
                    <a:pt x="21600" y="4833"/>
                    <a:pt x="21233" y="3010"/>
                  </a:cubicBezTo>
                  <a:cubicBezTo>
                    <a:pt x="21078" y="2246"/>
                    <a:pt x="20958" y="920"/>
                    <a:pt x="20830" y="920"/>
                  </a:cubicBezTo>
                  <a:lnTo>
                    <a:pt x="3153" y="920"/>
                  </a:lnTo>
                  <a:cubicBezTo>
                    <a:pt x="3117" y="920"/>
                    <a:pt x="3081" y="-172"/>
                    <a:pt x="3050" y="23"/>
                  </a:cubicBezTo>
                  <a:cubicBezTo>
                    <a:pt x="2862" y="1197"/>
                    <a:pt x="2268" y="1428"/>
                    <a:pt x="2079" y="351"/>
                  </a:cubicBezTo>
                  <a:cubicBezTo>
                    <a:pt x="2073" y="318"/>
                    <a:pt x="2062" y="920"/>
                    <a:pt x="2054" y="920"/>
                  </a:cubicBezTo>
                  <a:lnTo>
                    <a:pt x="0" y="920"/>
                  </a:lnTo>
                  <a:cubicBezTo>
                    <a:pt x="291" y="920"/>
                    <a:pt x="302" y="1759"/>
                    <a:pt x="161" y="3115"/>
                  </a:cubicBezTo>
                  <a:close/>
                  <a:moveTo>
                    <a:pt x="161" y="311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9" name="AutoShape 186"/>
            <p:cNvSpPr>
              <a:spLocks/>
            </p:cNvSpPr>
            <p:nvPr/>
          </p:nvSpPr>
          <p:spPr bwMode="auto">
            <a:xfrm>
              <a:off x="3962400" y="546100"/>
              <a:ext cx="55563" cy="76200"/>
            </a:xfrm>
            <a:custGeom>
              <a:avLst/>
              <a:gdLst/>
              <a:ahLst/>
              <a:cxnLst/>
              <a:rect l="0" t="0" r="r" b="b"/>
              <a:pathLst>
                <a:path w="20287" h="20834">
                  <a:moveTo>
                    <a:pt x="20229" y="10425"/>
                  </a:moveTo>
                  <a:cubicBezTo>
                    <a:pt x="20229" y="10425"/>
                    <a:pt x="18809" y="9250"/>
                    <a:pt x="18809" y="8785"/>
                  </a:cubicBezTo>
                  <a:cubicBezTo>
                    <a:pt x="18809" y="8317"/>
                    <a:pt x="18187" y="7147"/>
                    <a:pt x="17632" y="6632"/>
                  </a:cubicBezTo>
                  <a:cubicBezTo>
                    <a:pt x="17086" y="6114"/>
                    <a:pt x="15905" y="4239"/>
                    <a:pt x="15785" y="2459"/>
                  </a:cubicBezTo>
                  <a:cubicBezTo>
                    <a:pt x="15656" y="682"/>
                    <a:pt x="13991" y="166"/>
                    <a:pt x="12753" y="446"/>
                  </a:cubicBezTo>
                  <a:cubicBezTo>
                    <a:pt x="11527" y="732"/>
                    <a:pt x="11279" y="732"/>
                    <a:pt x="9667" y="119"/>
                  </a:cubicBezTo>
                  <a:cubicBezTo>
                    <a:pt x="8060" y="-493"/>
                    <a:pt x="5356" y="1430"/>
                    <a:pt x="3620" y="1944"/>
                  </a:cubicBezTo>
                  <a:cubicBezTo>
                    <a:pt x="-638" y="3256"/>
                    <a:pt x="472" y="9250"/>
                    <a:pt x="103" y="11032"/>
                  </a:cubicBezTo>
                  <a:cubicBezTo>
                    <a:pt x="-385" y="12860"/>
                    <a:pt x="965" y="15529"/>
                    <a:pt x="1893" y="16282"/>
                  </a:cubicBezTo>
                  <a:cubicBezTo>
                    <a:pt x="2816" y="17024"/>
                    <a:pt x="2075" y="17922"/>
                    <a:pt x="3247" y="18342"/>
                  </a:cubicBezTo>
                  <a:cubicBezTo>
                    <a:pt x="4428" y="18763"/>
                    <a:pt x="5165" y="20448"/>
                    <a:pt x="6768" y="20778"/>
                  </a:cubicBezTo>
                  <a:cubicBezTo>
                    <a:pt x="8371" y="21107"/>
                    <a:pt x="12073" y="19887"/>
                    <a:pt x="13130" y="19228"/>
                  </a:cubicBezTo>
                  <a:cubicBezTo>
                    <a:pt x="14173" y="18576"/>
                    <a:pt x="15159" y="18672"/>
                    <a:pt x="15967" y="18295"/>
                  </a:cubicBezTo>
                  <a:cubicBezTo>
                    <a:pt x="20962" y="14924"/>
                    <a:pt x="20278" y="11878"/>
                    <a:pt x="20229" y="10425"/>
                  </a:cubicBezTo>
                  <a:close/>
                  <a:moveTo>
                    <a:pt x="20229" y="1042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0" name="AutoShape 187"/>
            <p:cNvSpPr>
              <a:spLocks/>
            </p:cNvSpPr>
            <p:nvPr/>
          </p:nvSpPr>
          <p:spPr bwMode="auto">
            <a:xfrm>
              <a:off x="4013200" y="533400"/>
              <a:ext cx="34925" cy="23813"/>
            </a:xfrm>
            <a:custGeom>
              <a:avLst/>
              <a:gdLst/>
              <a:ahLst/>
              <a:cxnLst/>
              <a:rect l="0" t="0" r="r" b="b"/>
              <a:pathLst>
                <a:path w="18758" h="17708">
                  <a:moveTo>
                    <a:pt x="10506" y="15770"/>
                  </a:moveTo>
                  <a:cubicBezTo>
                    <a:pt x="11661" y="13641"/>
                    <a:pt x="17105" y="13902"/>
                    <a:pt x="17997" y="12151"/>
                  </a:cubicBezTo>
                  <a:cubicBezTo>
                    <a:pt x="20770" y="6757"/>
                    <a:pt x="15230" y="500"/>
                    <a:pt x="13093" y="2134"/>
                  </a:cubicBezTo>
                  <a:cubicBezTo>
                    <a:pt x="6051" y="7010"/>
                    <a:pt x="4158" y="-2692"/>
                    <a:pt x="4260" y="761"/>
                  </a:cubicBezTo>
                  <a:cubicBezTo>
                    <a:pt x="4363" y="3881"/>
                    <a:pt x="2219" y="5884"/>
                    <a:pt x="691" y="6519"/>
                  </a:cubicBezTo>
                  <a:cubicBezTo>
                    <a:pt x="-830" y="7140"/>
                    <a:pt x="242" y="11899"/>
                    <a:pt x="3098" y="15406"/>
                  </a:cubicBezTo>
                  <a:cubicBezTo>
                    <a:pt x="5955" y="18908"/>
                    <a:pt x="9344" y="17904"/>
                    <a:pt x="10506" y="15770"/>
                  </a:cubicBezTo>
                  <a:close/>
                  <a:moveTo>
                    <a:pt x="10506" y="1577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1" name="AutoShape 188"/>
            <p:cNvSpPr>
              <a:spLocks/>
            </p:cNvSpPr>
            <p:nvPr/>
          </p:nvSpPr>
          <p:spPr bwMode="auto">
            <a:xfrm>
              <a:off x="3987800" y="508000"/>
              <a:ext cx="17463" cy="19050"/>
            </a:xfrm>
            <a:custGeom>
              <a:avLst/>
              <a:gdLst/>
              <a:ahLst/>
              <a:cxnLst/>
              <a:rect l="0" t="0" r="r" b="b"/>
              <a:pathLst>
                <a:path w="15221" h="20470">
                  <a:moveTo>
                    <a:pt x="4182" y="15702"/>
                  </a:moveTo>
                  <a:cubicBezTo>
                    <a:pt x="9035" y="16041"/>
                    <a:pt x="11372" y="21074"/>
                    <a:pt x="13010" y="20410"/>
                  </a:cubicBezTo>
                  <a:cubicBezTo>
                    <a:pt x="17546" y="17081"/>
                    <a:pt x="14025" y="8005"/>
                    <a:pt x="11964" y="6983"/>
                  </a:cubicBezTo>
                  <a:cubicBezTo>
                    <a:pt x="9902" y="5943"/>
                    <a:pt x="8644" y="138"/>
                    <a:pt x="6075" y="13"/>
                  </a:cubicBezTo>
                  <a:cubicBezTo>
                    <a:pt x="-4054" y="-526"/>
                    <a:pt x="788" y="15702"/>
                    <a:pt x="4182" y="15702"/>
                  </a:cubicBezTo>
                  <a:close/>
                  <a:moveTo>
                    <a:pt x="4182" y="1570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2" name="AutoShape 189"/>
            <p:cNvSpPr>
              <a:spLocks/>
            </p:cNvSpPr>
            <p:nvPr/>
          </p:nvSpPr>
          <p:spPr bwMode="auto">
            <a:xfrm>
              <a:off x="3937000" y="482600"/>
              <a:ext cx="15875" cy="19050"/>
            </a:xfrm>
            <a:custGeom>
              <a:avLst/>
              <a:gdLst/>
              <a:ahLst/>
              <a:cxnLst/>
              <a:rect l="0" t="0" r="r" b="b"/>
              <a:pathLst>
                <a:path w="19474" h="17872">
                  <a:moveTo>
                    <a:pt x="15230" y="17502"/>
                  </a:moveTo>
                  <a:cubicBezTo>
                    <a:pt x="21600" y="15604"/>
                    <a:pt x="13185" y="11623"/>
                    <a:pt x="15452" y="9392"/>
                  </a:cubicBezTo>
                  <a:cubicBezTo>
                    <a:pt x="17704" y="7167"/>
                    <a:pt x="21333" y="-2165"/>
                    <a:pt x="18341" y="462"/>
                  </a:cubicBezTo>
                  <a:cubicBezTo>
                    <a:pt x="16667" y="1884"/>
                    <a:pt x="7630" y="795"/>
                    <a:pt x="5363" y="301"/>
                  </a:cubicBezTo>
                  <a:cubicBezTo>
                    <a:pt x="3067" y="-175"/>
                    <a:pt x="415" y="118"/>
                    <a:pt x="0" y="2521"/>
                  </a:cubicBezTo>
                  <a:cubicBezTo>
                    <a:pt x="800" y="13694"/>
                    <a:pt x="8874" y="19435"/>
                    <a:pt x="15230" y="17502"/>
                  </a:cubicBezTo>
                  <a:close/>
                  <a:moveTo>
                    <a:pt x="15230" y="1750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3" name="AutoShape 190"/>
            <p:cNvSpPr>
              <a:spLocks/>
            </p:cNvSpPr>
            <p:nvPr/>
          </p:nvSpPr>
          <p:spPr bwMode="auto">
            <a:xfrm>
              <a:off x="3898900" y="469900"/>
              <a:ext cx="14288" cy="20638"/>
            </a:xfrm>
            <a:custGeom>
              <a:avLst/>
              <a:gdLst/>
              <a:ahLst/>
              <a:cxnLst/>
              <a:rect l="0" t="0" r="r" b="b"/>
              <a:pathLst>
                <a:path w="19433" h="21600">
                  <a:moveTo>
                    <a:pt x="17136" y="10697"/>
                  </a:moveTo>
                  <a:cubicBezTo>
                    <a:pt x="21600" y="5526"/>
                    <a:pt x="19136" y="510"/>
                    <a:pt x="13376" y="0"/>
                  </a:cubicBezTo>
                  <a:cubicBezTo>
                    <a:pt x="13376" y="0"/>
                    <a:pt x="12672" y="2934"/>
                    <a:pt x="12672" y="5004"/>
                  </a:cubicBezTo>
                  <a:cubicBezTo>
                    <a:pt x="12672" y="7067"/>
                    <a:pt x="8032" y="8460"/>
                    <a:pt x="6208" y="8460"/>
                  </a:cubicBezTo>
                  <a:cubicBezTo>
                    <a:pt x="4464" y="8460"/>
                    <a:pt x="2240" y="15540"/>
                    <a:pt x="0" y="21600"/>
                  </a:cubicBezTo>
                  <a:cubicBezTo>
                    <a:pt x="6704" y="20562"/>
                    <a:pt x="12672" y="15894"/>
                    <a:pt x="17136" y="10697"/>
                  </a:cubicBezTo>
                  <a:close/>
                  <a:moveTo>
                    <a:pt x="17136" y="1069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4" name="AutoShape 191"/>
            <p:cNvSpPr>
              <a:spLocks/>
            </p:cNvSpPr>
            <p:nvPr/>
          </p:nvSpPr>
          <p:spPr bwMode="auto">
            <a:xfrm>
              <a:off x="3898900" y="495300"/>
              <a:ext cx="15875" cy="39688"/>
            </a:xfrm>
            <a:custGeom>
              <a:avLst/>
              <a:gdLst/>
              <a:ahLst/>
              <a:cxnLst/>
              <a:rect l="0" t="0" r="r" b="b"/>
              <a:pathLst>
                <a:path w="16783" h="21300">
                  <a:moveTo>
                    <a:pt x="6859" y="2620"/>
                  </a:moveTo>
                  <a:cubicBezTo>
                    <a:pt x="7898" y="6983"/>
                    <a:pt x="7184" y="8815"/>
                    <a:pt x="4731" y="10720"/>
                  </a:cubicBezTo>
                  <a:cubicBezTo>
                    <a:pt x="-1701" y="15380"/>
                    <a:pt x="-800" y="18743"/>
                    <a:pt x="2842" y="21300"/>
                  </a:cubicBezTo>
                  <a:cubicBezTo>
                    <a:pt x="14493" y="18373"/>
                    <a:pt x="15219" y="9077"/>
                    <a:pt x="14493" y="6354"/>
                  </a:cubicBezTo>
                  <a:cubicBezTo>
                    <a:pt x="19899" y="2155"/>
                    <a:pt x="14330" y="431"/>
                    <a:pt x="12077" y="61"/>
                  </a:cubicBezTo>
                  <a:cubicBezTo>
                    <a:pt x="9787" y="-300"/>
                    <a:pt x="6396" y="1001"/>
                    <a:pt x="6859" y="2620"/>
                  </a:cubicBezTo>
                  <a:close/>
                  <a:moveTo>
                    <a:pt x="6859" y="262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5" name="AutoShape 192"/>
            <p:cNvSpPr>
              <a:spLocks/>
            </p:cNvSpPr>
            <p:nvPr/>
          </p:nvSpPr>
          <p:spPr bwMode="auto">
            <a:xfrm>
              <a:off x="3911600" y="546100"/>
              <a:ext cx="6350" cy="12700"/>
            </a:xfrm>
            <a:custGeom>
              <a:avLst/>
              <a:gdLst/>
              <a:ahLst/>
              <a:cxnLst/>
              <a:rect l="0" t="0" r="r" b="b"/>
              <a:pathLst>
                <a:path w="19595" h="20884">
                  <a:moveTo>
                    <a:pt x="12797" y="20859"/>
                  </a:moveTo>
                  <a:cubicBezTo>
                    <a:pt x="14868" y="20082"/>
                    <a:pt x="21600" y="20347"/>
                    <a:pt x="19011" y="16269"/>
                  </a:cubicBezTo>
                  <a:cubicBezTo>
                    <a:pt x="16459" y="12190"/>
                    <a:pt x="10763" y="8898"/>
                    <a:pt x="15423" y="0"/>
                  </a:cubicBezTo>
                  <a:cubicBezTo>
                    <a:pt x="6177" y="256"/>
                    <a:pt x="0" y="256"/>
                    <a:pt x="0" y="2798"/>
                  </a:cubicBezTo>
                  <a:cubicBezTo>
                    <a:pt x="0" y="5322"/>
                    <a:pt x="10763" y="21600"/>
                    <a:pt x="12797" y="20859"/>
                  </a:cubicBezTo>
                  <a:close/>
                  <a:moveTo>
                    <a:pt x="12797" y="2085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6" name="AutoShape 193"/>
            <p:cNvSpPr>
              <a:spLocks/>
            </p:cNvSpPr>
            <p:nvPr/>
          </p:nvSpPr>
          <p:spPr bwMode="auto">
            <a:xfrm>
              <a:off x="3911600" y="571500"/>
              <a:ext cx="6350" cy="7938"/>
            </a:xfrm>
            <a:custGeom>
              <a:avLst/>
              <a:gdLst/>
              <a:ahLst/>
              <a:cxnLst/>
              <a:rect l="0" t="0" r="r" b="b"/>
              <a:pathLst>
                <a:path w="16400" h="18358">
                  <a:moveTo>
                    <a:pt x="14199" y="15078"/>
                  </a:moveTo>
                  <a:cubicBezTo>
                    <a:pt x="18669" y="13100"/>
                    <a:pt x="14949" y="5448"/>
                    <a:pt x="14949" y="4093"/>
                  </a:cubicBezTo>
                  <a:cubicBezTo>
                    <a:pt x="14949" y="2785"/>
                    <a:pt x="3412" y="-2144"/>
                    <a:pt x="1539" y="1070"/>
                  </a:cubicBezTo>
                  <a:cubicBezTo>
                    <a:pt x="-2931" y="8782"/>
                    <a:pt x="3760" y="16122"/>
                    <a:pt x="3760" y="17801"/>
                  </a:cubicBezTo>
                  <a:cubicBezTo>
                    <a:pt x="3760" y="19456"/>
                    <a:pt x="9729" y="17093"/>
                    <a:pt x="14199" y="15078"/>
                  </a:cubicBezTo>
                  <a:close/>
                  <a:moveTo>
                    <a:pt x="14199" y="1507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7" name="AutoShape 194"/>
            <p:cNvSpPr>
              <a:spLocks/>
            </p:cNvSpPr>
            <p:nvPr/>
          </p:nvSpPr>
          <p:spPr bwMode="auto">
            <a:xfrm>
              <a:off x="3848100" y="482600"/>
              <a:ext cx="28575" cy="22225"/>
            </a:xfrm>
            <a:custGeom>
              <a:avLst/>
              <a:gdLst/>
              <a:ahLst/>
              <a:cxnLst/>
              <a:rect l="0" t="0" r="r" b="b"/>
              <a:pathLst>
                <a:path w="20881" h="20573">
                  <a:moveTo>
                    <a:pt x="16148" y="0"/>
                  </a:moveTo>
                  <a:cubicBezTo>
                    <a:pt x="14291" y="5897"/>
                    <a:pt x="10059" y="6993"/>
                    <a:pt x="8594" y="5432"/>
                  </a:cubicBezTo>
                  <a:cubicBezTo>
                    <a:pt x="7094" y="3877"/>
                    <a:pt x="6603" y="4347"/>
                    <a:pt x="4978" y="4962"/>
                  </a:cubicBezTo>
                  <a:cubicBezTo>
                    <a:pt x="3362" y="5594"/>
                    <a:pt x="1879" y="5897"/>
                    <a:pt x="4014" y="9320"/>
                  </a:cubicBezTo>
                  <a:cubicBezTo>
                    <a:pt x="6094" y="12744"/>
                    <a:pt x="3496" y="11653"/>
                    <a:pt x="1879" y="10573"/>
                  </a:cubicBezTo>
                  <a:cubicBezTo>
                    <a:pt x="272" y="9483"/>
                    <a:pt x="-719" y="16319"/>
                    <a:pt x="638" y="15396"/>
                  </a:cubicBezTo>
                  <a:cubicBezTo>
                    <a:pt x="2013" y="14450"/>
                    <a:pt x="3496" y="13365"/>
                    <a:pt x="5121" y="15396"/>
                  </a:cubicBezTo>
                  <a:cubicBezTo>
                    <a:pt x="6728" y="17410"/>
                    <a:pt x="10693" y="19099"/>
                    <a:pt x="12934" y="20352"/>
                  </a:cubicBezTo>
                  <a:cubicBezTo>
                    <a:pt x="15166" y="21600"/>
                    <a:pt x="14175" y="17253"/>
                    <a:pt x="13184" y="15066"/>
                  </a:cubicBezTo>
                  <a:cubicBezTo>
                    <a:pt x="12211" y="12901"/>
                    <a:pt x="13327" y="12257"/>
                    <a:pt x="16148" y="11972"/>
                  </a:cubicBezTo>
                  <a:cubicBezTo>
                    <a:pt x="19015" y="11653"/>
                    <a:pt x="20881" y="7144"/>
                    <a:pt x="20881" y="4811"/>
                  </a:cubicBezTo>
                  <a:cubicBezTo>
                    <a:pt x="20881" y="2462"/>
                    <a:pt x="18408" y="610"/>
                    <a:pt x="16148" y="0"/>
                  </a:cubicBezTo>
                  <a:close/>
                  <a:moveTo>
                    <a:pt x="16148"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8" name="AutoShape 195"/>
            <p:cNvSpPr>
              <a:spLocks/>
            </p:cNvSpPr>
            <p:nvPr/>
          </p:nvSpPr>
          <p:spPr bwMode="auto">
            <a:xfrm>
              <a:off x="3429000" y="444500"/>
              <a:ext cx="20638" cy="6350"/>
            </a:xfrm>
            <a:custGeom>
              <a:avLst/>
              <a:gdLst/>
              <a:ahLst/>
              <a:cxnLst/>
              <a:rect l="0" t="0" r="r" b="b"/>
              <a:pathLst>
                <a:path w="21600" h="14313">
                  <a:moveTo>
                    <a:pt x="8766" y="6611"/>
                  </a:moveTo>
                  <a:cubicBezTo>
                    <a:pt x="9664" y="17405"/>
                    <a:pt x="16595" y="15664"/>
                    <a:pt x="18391" y="8677"/>
                  </a:cubicBezTo>
                  <a:cubicBezTo>
                    <a:pt x="18943" y="6549"/>
                    <a:pt x="20291" y="3568"/>
                    <a:pt x="21600" y="0"/>
                  </a:cubicBezTo>
                  <a:lnTo>
                    <a:pt x="0" y="0"/>
                  </a:lnTo>
                  <a:cubicBezTo>
                    <a:pt x="244" y="2442"/>
                    <a:pt x="680" y="4933"/>
                    <a:pt x="719" y="7300"/>
                  </a:cubicBezTo>
                  <a:cubicBezTo>
                    <a:pt x="565" y="11470"/>
                    <a:pt x="7842" y="-4195"/>
                    <a:pt x="8766" y="6611"/>
                  </a:cubicBezTo>
                  <a:close/>
                  <a:moveTo>
                    <a:pt x="8766" y="661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9" name="AutoShape 196"/>
            <p:cNvSpPr>
              <a:spLocks/>
            </p:cNvSpPr>
            <p:nvPr/>
          </p:nvSpPr>
          <p:spPr bwMode="auto">
            <a:xfrm>
              <a:off x="3695700" y="495300"/>
              <a:ext cx="20638" cy="9525"/>
            </a:xfrm>
            <a:custGeom>
              <a:avLst/>
              <a:gdLst/>
              <a:ahLst/>
              <a:cxnLst/>
              <a:rect l="0" t="0" r="r" b="b"/>
              <a:pathLst>
                <a:path w="18627" h="18866">
                  <a:moveTo>
                    <a:pt x="15197" y="2674"/>
                  </a:moveTo>
                  <a:cubicBezTo>
                    <a:pt x="14226" y="319"/>
                    <a:pt x="12172" y="2515"/>
                    <a:pt x="10548" y="4097"/>
                  </a:cubicBezTo>
                  <a:cubicBezTo>
                    <a:pt x="9554" y="5042"/>
                    <a:pt x="7821" y="2572"/>
                    <a:pt x="6175" y="444"/>
                  </a:cubicBezTo>
                  <a:cubicBezTo>
                    <a:pt x="4508" y="-1707"/>
                    <a:pt x="1206" y="4564"/>
                    <a:pt x="168" y="6237"/>
                  </a:cubicBezTo>
                  <a:cubicBezTo>
                    <a:pt x="-859" y="7909"/>
                    <a:pt x="3116" y="14556"/>
                    <a:pt x="4442" y="16923"/>
                  </a:cubicBezTo>
                  <a:cubicBezTo>
                    <a:pt x="5767" y="19313"/>
                    <a:pt x="7180" y="18584"/>
                    <a:pt x="8461" y="16923"/>
                  </a:cubicBezTo>
                  <a:cubicBezTo>
                    <a:pt x="9742" y="15261"/>
                    <a:pt x="9842" y="15830"/>
                    <a:pt x="11686" y="17890"/>
                  </a:cubicBezTo>
                  <a:cubicBezTo>
                    <a:pt x="13530" y="19893"/>
                    <a:pt x="14181" y="18698"/>
                    <a:pt x="17450" y="15341"/>
                  </a:cubicBezTo>
                  <a:cubicBezTo>
                    <a:pt x="20741" y="12063"/>
                    <a:pt x="16191" y="5042"/>
                    <a:pt x="15197" y="2674"/>
                  </a:cubicBezTo>
                  <a:close/>
                  <a:moveTo>
                    <a:pt x="15197" y="267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0" name="AutoShape 197"/>
            <p:cNvSpPr>
              <a:spLocks/>
            </p:cNvSpPr>
            <p:nvPr/>
          </p:nvSpPr>
          <p:spPr bwMode="auto">
            <a:xfrm>
              <a:off x="4470400" y="863600"/>
              <a:ext cx="11113" cy="6350"/>
            </a:xfrm>
            <a:custGeom>
              <a:avLst/>
              <a:gdLst/>
              <a:ahLst/>
              <a:cxnLst/>
              <a:rect l="0" t="0" r="r" b="b"/>
              <a:pathLst>
                <a:path w="21600" h="21600">
                  <a:moveTo>
                    <a:pt x="0" y="6904"/>
                  </a:moveTo>
                  <a:lnTo>
                    <a:pt x="6088" y="21600"/>
                  </a:lnTo>
                  <a:lnTo>
                    <a:pt x="21375" y="16936"/>
                  </a:lnTo>
                  <a:lnTo>
                    <a:pt x="21600" y="7293"/>
                  </a:lnTo>
                  <a:lnTo>
                    <a:pt x="11702" y="0"/>
                  </a:lnTo>
                  <a:cubicBezTo>
                    <a:pt x="11702" y="0"/>
                    <a:pt x="0" y="6904"/>
                    <a:pt x="0" y="6904"/>
                  </a:cubicBezTo>
                  <a:close/>
                  <a:moveTo>
                    <a:pt x="0" y="690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1" name="AutoShape 198"/>
            <p:cNvSpPr>
              <a:spLocks/>
            </p:cNvSpPr>
            <p:nvPr/>
          </p:nvSpPr>
          <p:spPr bwMode="auto">
            <a:xfrm>
              <a:off x="2501900" y="1739900"/>
              <a:ext cx="4763" cy="12700"/>
            </a:xfrm>
            <a:custGeom>
              <a:avLst/>
              <a:gdLst/>
              <a:ahLst/>
              <a:cxnLst/>
              <a:rect l="0" t="0" r="r" b="b"/>
              <a:pathLst>
                <a:path w="18774" h="21600">
                  <a:moveTo>
                    <a:pt x="936" y="21600"/>
                  </a:moveTo>
                  <a:cubicBezTo>
                    <a:pt x="936" y="21600"/>
                    <a:pt x="7412" y="20562"/>
                    <a:pt x="18774" y="19467"/>
                  </a:cubicBezTo>
                  <a:cubicBezTo>
                    <a:pt x="18774" y="12808"/>
                    <a:pt x="4736" y="0"/>
                    <a:pt x="4736" y="0"/>
                  </a:cubicBezTo>
                  <a:cubicBezTo>
                    <a:pt x="-2826" y="5083"/>
                    <a:pt x="936" y="21600"/>
                    <a:pt x="936" y="21600"/>
                  </a:cubicBezTo>
                  <a:close/>
                  <a:moveTo>
                    <a:pt x="936"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2" name="AutoShape 199"/>
            <p:cNvSpPr>
              <a:spLocks/>
            </p:cNvSpPr>
            <p:nvPr/>
          </p:nvSpPr>
          <p:spPr bwMode="auto">
            <a:xfrm>
              <a:off x="2476500" y="1651000"/>
              <a:ext cx="4763" cy="4763"/>
            </a:xfrm>
            <a:custGeom>
              <a:avLst/>
              <a:gdLst/>
              <a:ahLst/>
              <a:cxnLst/>
              <a:rect l="0" t="0" r="r" b="b"/>
              <a:pathLst>
                <a:path w="21600" h="21600">
                  <a:moveTo>
                    <a:pt x="0" y="20995"/>
                  </a:moveTo>
                  <a:lnTo>
                    <a:pt x="21600" y="21600"/>
                  </a:lnTo>
                  <a:lnTo>
                    <a:pt x="9773" y="0"/>
                  </a:lnTo>
                  <a:cubicBezTo>
                    <a:pt x="9773" y="0"/>
                    <a:pt x="0" y="20995"/>
                    <a:pt x="0" y="20995"/>
                  </a:cubicBezTo>
                  <a:close/>
                  <a:moveTo>
                    <a:pt x="0" y="2099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3" name="AutoShape 200"/>
            <p:cNvSpPr>
              <a:spLocks/>
            </p:cNvSpPr>
            <p:nvPr/>
          </p:nvSpPr>
          <p:spPr bwMode="auto">
            <a:xfrm>
              <a:off x="2463800" y="1638300"/>
              <a:ext cx="4763" cy="17463"/>
            </a:xfrm>
            <a:custGeom>
              <a:avLst/>
              <a:gdLst/>
              <a:ahLst/>
              <a:cxnLst/>
              <a:rect l="0" t="0" r="r" b="b"/>
              <a:pathLst>
                <a:path w="20205" h="21600">
                  <a:moveTo>
                    <a:pt x="20205" y="4576"/>
                  </a:moveTo>
                  <a:lnTo>
                    <a:pt x="48" y="0"/>
                  </a:lnTo>
                  <a:cubicBezTo>
                    <a:pt x="48" y="0"/>
                    <a:pt x="-1395" y="19933"/>
                    <a:pt x="11493" y="21600"/>
                  </a:cubicBezTo>
                  <a:lnTo>
                    <a:pt x="9379" y="10191"/>
                  </a:lnTo>
                  <a:cubicBezTo>
                    <a:pt x="9379" y="10191"/>
                    <a:pt x="20205" y="4576"/>
                    <a:pt x="20205" y="4576"/>
                  </a:cubicBezTo>
                  <a:close/>
                  <a:moveTo>
                    <a:pt x="20205" y="457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4" name="AutoShape 201"/>
            <p:cNvSpPr>
              <a:spLocks/>
            </p:cNvSpPr>
            <p:nvPr/>
          </p:nvSpPr>
          <p:spPr bwMode="auto">
            <a:xfrm>
              <a:off x="2413000" y="1676400"/>
              <a:ext cx="4763" cy="6350"/>
            </a:xfrm>
            <a:custGeom>
              <a:avLst/>
              <a:gdLst/>
              <a:ahLst/>
              <a:cxnLst/>
              <a:rect l="0" t="0" r="r" b="b"/>
              <a:pathLst>
                <a:path w="21600" h="21600">
                  <a:moveTo>
                    <a:pt x="2857" y="0"/>
                  </a:moveTo>
                  <a:lnTo>
                    <a:pt x="0" y="18737"/>
                  </a:lnTo>
                  <a:lnTo>
                    <a:pt x="21600" y="21600"/>
                  </a:lnTo>
                  <a:lnTo>
                    <a:pt x="20297" y="526"/>
                  </a:lnTo>
                  <a:cubicBezTo>
                    <a:pt x="20297" y="526"/>
                    <a:pt x="2857" y="0"/>
                    <a:pt x="2857" y="0"/>
                  </a:cubicBezTo>
                  <a:close/>
                  <a:moveTo>
                    <a:pt x="2857"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5" name="AutoShape 202"/>
            <p:cNvSpPr>
              <a:spLocks/>
            </p:cNvSpPr>
            <p:nvPr/>
          </p:nvSpPr>
          <p:spPr bwMode="auto">
            <a:xfrm>
              <a:off x="2400300" y="1651000"/>
              <a:ext cx="9525" cy="15875"/>
            </a:xfrm>
            <a:custGeom>
              <a:avLst/>
              <a:gdLst/>
              <a:ahLst/>
              <a:cxnLst/>
              <a:rect l="0" t="0" r="r" b="b"/>
              <a:pathLst>
                <a:path w="20127" h="21455">
                  <a:moveTo>
                    <a:pt x="19219" y="4077"/>
                  </a:moveTo>
                  <a:cubicBezTo>
                    <a:pt x="17881" y="445"/>
                    <a:pt x="8586" y="0"/>
                    <a:pt x="8586" y="0"/>
                  </a:cubicBezTo>
                  <a:cubicBezTo>
                    <a:pt x="8586" y="0"/>
                    <a:pt x="1633" y="2710"/>
                    <a:pt x="319" y="3835"/>
                  </a:cubicBezTo>
                  <a:cubicBezTo>
                    <a:pt x="-1043" y="4975"/>
                    <a:pt x="2302" y="15306"/>
                    <a:pt x="3927" y="18235"/>
                  </a:cubicBezTo>
                  <a:cubicBezTo>
                    <a:pt x="5623" y="21123"/>
                    <a:pt x="9255" y="21600"/>
                    <a:pt x="18263" y="21422"/>
                  </a:cubicBezTo>
                  <a:cubicBezTo>
                    <a:pt x="20557" y="15080"/>
                    <a:pt x="20557" y="7653"/>
                    <a:pt x="19219" y="4077"/>
                  </a:cubicBezTo>
                  <a:close/>
                  <a:moveTo>
                    <a:pt x="19219" y="407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6" name="AutoShape 203"/>
            <p:cNvSpPr>
              <a:spLocks/>
            </p:cNvSpPr>
            <p:nvPr/>
          </p:nvSpPr>
          <p:spPr bwMode="auto">
            <a:xfrm>
              <a:off x="3302000" y="635000"/>
              <a:ext cx="11113" cy="11113"/>
            </a:xfrm>
            <a:custGeom>
              <a:avLst/>
              <a:gdLst/>
              <a:ahLst/>
              <a:cxnLst/>
              <a:rect l="0" t="0" r="r" b="b"/>
              <a:pathLst>
                <a:path w="21600" h="21600">
                  <a:moveTo>
                    <a:pt x="19737" y="21289"/>
                  </a:moveTo>
                  <a:lnTo>
                    <a:pt x="21600" y="11710"/>
                  </a:lnTo>
                  <a:lnTo>
                    <a:pt x="10778" y="0"/>
                  </a:lnTo>
                  <a:lnTo>
                    <a:pt x="0" y="10811"/>
                  </a:lnTo>
                  <a:lnTo>
                    <a:pt x="8982" y="21600"/>
                  </a:lnTo>
                  <a:cubicBezTo>
                    <a:pt x="8982" y="21600"/>
                    <a:pt x="19737" y="21289"/>
                    <a:pt x="19737" y="21289"/>
                  </a:cubicBezTo>
                  <a:close/>
                  <a:moveTo>
                    <a:pt x="19737" y="2128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7" name="AutoShape 204"/>
            <p:cNvSpPr>
              <a:spLocks/>
            </p:cNvSpPr>
            <p:nvPr/>
          </p:nvSpPr>
          <p:spPr bwMode="auto">
            <a:xfrm>
              <a:off x="3365500" y="622300"/>
              <a:ext cx="14288" cy="12700"/>
            </a:xfrm>
            <a:custGeom>
              <a:avLst/>
              <a:gdLst/>
              <a:ahLst/>
              <a:cxnLst/>
              <a:rect l="0" t="0" r="r" b="b"/>
              <a:pathLst>
                <a:path w="19394" h="18120">
                  <a:moveTo>
                    <a:pt x="11384" y="17929"/>
                  </a:moveTo>
                  <a:cubicBezTo>
                    <a:pt x="15512" y="19128"/>
                    <a:pt x="15744" y="14399"/>
                    <a:pt x="18056" y="11613"/>
                  </a:cubicBezTo>
                  <a:cubicBezTo>
                    <a:pt x="20351" y="8784"/>
                    <a:pt x="19195" y="6428"/>
                    <a:pt x="18254" y="1978"/>
                  </a:cubicBezTo>
                  <a:cubicBezTo>
                    <a:pt x="17362" y="-2472"/>
                    <a:pt x="6545" y="1978"/>
                    <a:pt x="6545" y="1978"/>
                  </a:cubicBezTo>
                  <a:cubicBezTo>
                    <a:pt x="6545" y="1978"/>
                    <a:pt x="1509" y="8311"/>
                    <a:pt x="155" y="10667"/>
                  </a:cubicBezTo>
                  <a:cubicBezTo>
                    <a:pt x="-1249" y="12998"/>
                    <a:pt x="7239" y="16772"/>
                    <a:pt x="11384" y="17929"/>
                  </a:cubicBezTo>
                  <a:close/>
                  <a:moveTo>
                    <a:pt x="11384" y="1792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8" name="AutoShape 205"/>
            <p:cNvSpPr>
              <a:spLocks/>
            </p:cNvSpPr>
            <p:nvPr/>
          </p:nvSpPr>
          <p:spPr bwMode="auto">
            <a:xfrm>
              <a:off x="3403600" y="609600"/>
              <a:ext cx="9525" cy="17463"/>
            </a:xfrm>
            <a:custGeom>
              <a:avLst/>
              <a:gdLst/>
              <a:ahLst/>
              <a:cxnLst/>
              <a:rect l="0" t="0" r="r" b="b"/>
              <a:pathLst>
                <a:path w="18136" h="20241">
                  <a:moveTo>
                    <a:pt x="8317" y="20241"/>
                  </a:moveTo>
                  <a:cubicBezTo>
                    <a:pt x="11447" y="20241"/>
                    <a:pt x="15967" y="17267"/>
                    <a:pt x="17992" y="11171"/>
                  </a:cubicBezTo>
                  <a:cubicBezTo>
                    <a:pt x="19997" y="5069"/>
                    <a:pt x="402" y="-1359"/>
                    <a:pt x="1792" y="251"/>
                  </a:cubicBezTo>
                  <a:cubicBezTo>
                    <a:pt x="2938" y="1562"/>
                    <a:pt x="3511" y="7837"/>
                    <a:pt x="954" y="11171"/>
                  </a:cubicBezTo>
                  <a:cubicBezTo>
                    <a:pt x="-1603" y="14498"/>
                    <a:pt x="1792" y="16721"/>
                    <a:pt x="1792" y="18205"/>
                  </a:cubicBezTo>
                  <a:cubicBezTo>
                    <a:pt x="1792" y="19695"/>
                    <a:pt x="5208" y="20241"/>
                    <a:pt x="8317" y="20241"/>
                  </a:cubicBezTo>
                  <a:close/>
                  <a:moveTo>
                    <a:pt x="8317" y="2024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9" name="AutoShape 206"/>
            <p:cNvSpPr>
              <a:spLocks/>
            </p:cNvSpPr>
            <p:nvPr/>
          </p:nvSpPr>
          <p:spPr bwMode="auto">
            <a:xfrm>
              <a:off x="3416300" y="596900"/>
              <a:ext cx="6350" cy="11113"/>
            </a:xfrm>
            <a:custGeom>
              <a:avLst/>
              <a:gdLst/>
              <a:ahLst/>
              <a:cxnLst/>
              <a:rect l="0" t="0" r="r" b="b"/>
              <a:pathLst>
                <a:path w="21600" h="21600">
                  <a:moveTo>
                    <a:pt x="18252" y="7304"/>
                  </a:moveTo>
                  <a:lnTo>
                    <a:pt x="1594" y="0"/>
                  </a:lnTo>
                  <a:lnTo>
                    <a:pt x="0" y="10973"/>
                  </a:lnTo>
                  <a:lnTo>
                    <a:pt x="21600" y="21600"/>
                  </a:lnTo>
                  <a:cubicBezTo>
                    <a:pt x="21600" y="21600"/>
                    <a:pt x="18252" y="7304"/>
                    <a:pt x="18252" y="7304"/>
                  </a:cubicBezTo>
                  <a:close/>
                  <a:moveTo>
                    <a:pt x="18252" y="730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0" name="AutoShape 207"/>
            <p:cNvSpPr>
              <a:spLocks/>
            </p:cNvSpPr>
            <p:nvPr/>
          </p:nvSpPr>
          <p:spPr bwMode="auto">
            <a:xfrm>
              <a:off x="3479800" y="685800"/>
              <a:ext cx="1588" cy="6350"/>
            </a:xfrm>
            <a:custGeom>
              <a:avLst/>
              <a:gdLst/>
              <a:ahLst/>
              <a:cxnLst/>
              <a:rect l="0" t="0" r="r" b="b"/>
              <a:pathLst>
                <a:path w="21600" h="21600">
                  <a:moveTo>
                    <a:pt x="21600" y="1217"/>
                  </a:moveTo>
                  <a:lnTo>
                    <a:pt x="0" y="0"/>
                  </a:lnTo>
                  <a:lnTo>
                    <a:pt x="1886" y="21600"/>
                  </a:lnTo>
                  <a:cubicBezTo>
                    <a:pt x="1886" y="21600"/>
                    <a:pt x="21600" y="1217"/>
                    <a:pt x="21600" y="1217"/>
                  </a:cubicBezTo>
                  <a:close/>
                  <a:moveTo>
                    <a:pt x="21600" y="121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1" name="AutoShape 208"/>
            <p:cNvSpPr>
              <a:spLocks/>
            </p:cNvSpPr>
            <p:nvPr/>
          </p:nvSpPr>
          <p:spPr bwMode="auto">
            <a:xfrm>
              <a:off x="3429000" y="546100"/>
              <a:ext cx="100013" cy="88900"/>
            </a:xfrm>
            <a:custGeom>
              <a:avLst/>
              <a:gdLst/>
              <a:ahLst/>
              <a:cxnLst/>
              <a:rect l="0" t="0" r="r" b="b"/>
              <a:pathLst>
                <a:path w="21362" h="21406">
                  <a:moveTo>
                    <a:pt x="1646" y="15973"/>
                  </a:moveTo>
                  <a:cubicBezTo>
                    <a:pt x="2097" y="16030"/>
                    <a:pt x="2736" y="15951"/>
                    <a:pt x="2682" y="15503"/>
                  </a:cubicBezTo>
                  <a:cubicBezTo>
                    <a:pt x="2629" y="15051"/>
                    <a:pt x="2770" y="14177"/>
                    <a:pt x="3026" y="14872"/>
                  </a:cubicBezTo>
                  <a:cubicBezTo>
                    <a:pt x="3279" y="15565"/>
                    <a:pt x="4315" y="16685"/>
                    <a:pt x="5468" y="16723"/>
                  </a:cubicBezTo>
                  <a:cubicBezTo>
                    <a:pt x="5727" y="16723"/>
                    <a:pt x="6050" y="16723"/>
                    <a:pt x="6306" y="17154"/>
                  </a:cubicBezTo>
                  <a:cubicBezTo>
                    <a:pt x="6559" y="17578"/>
                    <a:pt x="7102" y="18032"/>
                    <a:pt x="7595" y="18051"/>
                  </a:cubicBezTo>
                  <a:cubicBezTo>
                    <a:pt x="8088" y="18071"/>
                    <a:pt x="8373" y="18071"/>
                    <a:pt x="8769" y="18623"/>
                  </a:cubicBezTo>
                  <a:cubicBezTo>
                    <a:pt x="9168" y="19172"/>
                    <a:pt x="10859" y="21194"/>
                    <a:pt x="13127" y="20252"/>
                  </a:cubicBezTo>
                  <a:cubicBezTo>
                    <a:pt x="14505" y="21089"/>
                    <a:pt x="15517" y="21600"/>
                    <a:pt x="15775" y="21336"/>
                  </a:cubicBezTo>
                  <a:cubicBezTo>
                    <a:pt x="16028" y="21072"/>
                    <a:pt x="16902" y="20787"/>
                    <a:pt x="16955" y="20420"/>
                  </a:cubicBezTo>
                  <a:cubicBezTo>
                    <a:pt x="17007" y="20051"/>
                    <a:pt x="17388" y="19481"/>
                    <a:pt x="17753" y="19318"/>
                  </a:cubicBezTo>
                  <a:cubicBezTo>
                    <a:pt x="18113" y="19154"/>
                    <a:pt x="18601" y="18869"/>
                    <a:pt x="18677" y="18379"/>
                  </a:cubicBezTo>
                  <a:cubicBezTo>
                    <a:pt x="18750" y="17891"/>
                    <a:pt x="18784" y="17380"/>
                    <a:pt x="19313" y="17175"/>
                  </a:cubicBezTo>
                  <a:cubicBezTo>
                    <a:pt x="19830" y="16969"/>
                    <a:pt x="21359" y="15647"/>
                    <a:pt x="21359" y="15157"/>
                  </a:cubicBezTo>
                  <a:cubicBezTo>
                    <a:pt x="21359" y="14666"/>
                    <a:pt x="21414" y="13829"/>
                    <a:pt x="21020" y="14337"/>
                  </a:cubicBezTo>
                  <a:cubicBezTo>
                    <a:pt x="20616" y="14852"/>
                    <a:pt x="20177" y="15018"/>
                    <a:pt x="19781" y="14806"/>
                  </a:cubicBezTo>
                  <a:cubicBezTo>
                    <a:pt x="19381" y="14605"/>
                    <a:pt x="19008" y="14626"/>
                    <a:pt x="18656" y="13749"/>
                  </a:cubicBezTo>
                  <a:cubicBezTo>
                    <a:pt x="18309" y="12873"/>
                    <a:pt x="17753" y="11490"/>
                    <a:pt x="17717" y="10449"/>
                  </a:cubicBezTo>
                  <a:cubicBezTo>
                    <a:pt x="17717" y="10318"/>
                    <a:pt x="17351" y="10240"/>
                    <a:pt x="17090" y="10873"/>
                  </a:cubicBezTo>
                  <a:cubicBezTo>
                    <a:pt x="16845" y="11511"/>
                    <a:pt x="16425" y="11791"/>
                    <a:pt x="16336" y="10936"/>
                  </a:cubicBezTo>
                  <a:cubicBezTo>
                    <a:pt x="16248" y="10080"/>
                    <a:pt x="16793" y="9772"/>
                    <a:pt x="16321" y="8651"/>
                  </a:cubicBezTo>
                  <a:cubicBezTo>
                    <a:pt x="15843" y="7527"/>
                    <a:pt x="15287" y="6569"/>
                    <a:pt x="13870" y="5894"/>
                  </a:cubicBezTo>
                  <a:cubicBezTo>
                    <a:pt x="12456" y="5221"/>
                    <a:pt x="12250" y="4776"/>
                    <a:pt x="11890" y="4020"/>
                  </a:cubicBezTo>
                  <a:cubicBezTo>
                    <a:pt x="11532" y="3263"/>
                    <a:pt x="11423" y="3328"/>
                    <a:pt x="10911" y="3551"/>
                  </a:cubicBezTo>
                  <a:cubicBezTo>
                    <a:pt x="10408" y="3772"/>
                    <a:pt x="10079" y="3772"/>
                    <a:pt x="10283" y="3247"/>
                  </a:cubicBezTo>
                  <a:cubicBezTo>
                    <a:pt x="10478" y="2717"/>
                    <a:pt x="10405" y="2552"/>
                    <a:pt x="10092" y="2141"/>
                  </a:cubicBezTo>
                  <a:cubicBezTo>
                    <a:pt x="9789" y="1737"/>
                    <a:pt x="7885" y="0"/>
                    <a:pt x="7885" y="0"/>
                  </a:cubicBezTo>
                  <a:cubicBezTo>
                    <a:pt x="6690" y="332"/>
                    <a:pt x="4109" y="2427"/>
                    <a:pt x="7159" y="6078"/>
                  </a:cubicBezTo>
                  <a:cubicBezTo>
                    <a:pt x="5745" y="5326"/>
                    <a:pt x="4553" y="4182"/>
                    <a:pt x="4641" y="4550"/>
                  </a:cubicBezTo>
                  <a:cubicBezTo>
                    <a:pt x="4727" y="4920"/>
                    <a:pt x="5017" y="5549"/>
                    <a:pt x="4913" y="6164"/>
                  </a:cubicBezTo>
                  <a:cubicBezTo>
                    <a:pt x="4806" y="6773"/>
                    <a:pt x="4620" y="7056"/>
                    <a:pt x="5106" y="7630"/>
                  </a:cubicBezTo>
                  <a:cubicBezTo>
                    <a:pt x="5596" y="8202"/>
                    <a:pt x="6050" y="8751"/>
                    <a:pt x="5468" y="8732"/>
                  </a:cubicBezTo>
                  <a:cubicBezTo>
                    <a:pt x="4892" y="8708"/>
                    <a:pt x="4438" y="8751"/>
                    <a:pt x="4422" y="9383"/>
                  </a:cubicBezTo>
                  <a:cubicBezTo>
                    <a:pt x="4401" y="10014"/>
                    <a:pt x="3514" y="11706"/>
                    <a:pt x="792" y="11546"/>
                  </a:cubicBezTo>
                  <a:cubicBezTo>
                    <a:pt x="237" y="11511"/>
                    <a:pt x="-186" y="12625"/>
                    <a:pt x="83" y="13440"/>
                  </a:cubicBezTo>
                  <a:cubicBezTo>
                    <a:pt x="359" y="14261"/>
                    <a:pt x="1194" y="15913"/>
                    <a:pt x="1646" y="15973"/>
                  </a:cubicBezTo>
                  <a:close/>
                  <a:moveTo>
                    <a:pt x="1646" y="1597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2" name="AutoShape 209"/>
            <p:cNvSpPr>
              <a:spLocks/>
            </p:cNvSpPr>
            <p:nvPr/>
          </p:nvSpPr>
          <p:spPr bwMode="auto">
            <a:xfrm>
              <a:off x="3492500" y="571500"/>
              <a:ext cx="9525" cy="9525"/>
            </a:xfrm>
            <a:custGeom>
              <a:avLst/>
              <a:gdLst/>
              <a:ahLst/>
              <a:cxnLst/>
              <a:rect l="0" t="0" r="r" b="b"/>
              <a:pathLst>
                <a:path w="19989" h="16358">
                  <a:moveTo>
                    <a:pt x="19123" y="1979"/>
                  </a:moveTo>
                  <a:cubicBezTo>
                    <a:pt x="18476" y="-2368"/>
                    <a:pt x="5623" y="1331"/>
                    <a:pt x="0" y="4619"/>
                  </a:cubicBezTo>
                  <a:cubicBezTo>
                    <a:pt x="0" y="4619"/>
                    <a:pt x="12250" y="12373"/>
                    <a:pt x="16936" y="15780"/>
                  </a:cubicBezTo>
                  <a:cubicBezTo>
                    <a:pt x="21600" y="19232"/>
                    <a:pt x="19681" y="6290"/>
                    <a:pt x="19123" y="1979"/>
                  </a:cubicBezTo>
                  <a:close/>
                  <a:moveTo>
                    <a:pt x="19123" y="197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3" name="AutoShape 210"/>
            <p:cNvSpPr>
              <a:spLocks/>
            </p:cNvSpPr>
            <p:nvPr/>
          </p:nvSpPr>
          <p:spPr bwMode="auto">
            <a:xfrm>
              <a:off x="3505200" y="558800"/>
              <a:ext cx="12700" cy="17463"/>
            </a:xfrm>
            <a:custGeom>
              <a:avLst/>
              <a:gdLst/>
              <a:ahLst/>
              <a:cxnLst/>
              <a:rect l="0" t="0" r="r" b="b"/>
              <a:pathLst>
                <a:path w="19246" h="19004">
                  <a:moveTo>
                    <a:pt x="7824" y="9462"/>
                  </a:moveTo>
                  <a:cubicBezTo>
                    <a:pt x="9267" y="6094"/>
                    <a:pt x="11553" y="14872"/>
                    <a:pt x="10951" y="17801"/>
                  </a:cubicBezTo>
                  <a:cubicBezTo>
                    <a:pt x="10367" y="20729"/>
                    <a:pt x="15608" y="17801"/>
                    <a:pt x="18358" y="14451"/>
                  </a:cubicBezTo>
                  <a:cubicBezTo>
                    <a:pt x="21107" y="11096"/>
                    <a:pt x="16931" y="3939"/>
                    <a:pt x="13220" y="1531"/>
                  </a:cubicBezTo>
                  <a:cubicBezTo>
                    <a:pt x="9525" y="-871"/>
                    <a:pt x="5590" y="-97"/>
                    <a:pt x="916" y="1463"/>
                  </a:cubicBezTo>
                  <a:cubicBezTo>
                    <a:pt x="916" y="1463"/>
                    <a:pt x="658" y="4045"/>
                    <a:pt x="91" y="7041"/>
                  </a:cubicBezTo>
                  <a:cubicBezTo>
                    <a:pt x="-493" y="10062"/>
                    <a:pt x="1878" y="10824"/>
                    <a:pt x="3116" y="12297"/>
                  </a:cubicBezTo>
                  <a:cubicBezTo>
                    <a:pt x="4267" y="13752"/>
                    <a:pt x="6415" y="12817"/>
                    <a:pt x="7824" y="9462"/>
                  </a:cubicBezTo>
                  <a:close/>
                  <a:moveTo>
                    <a:pt x="7824" y="946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4" name="AutoShape 211"/>
            <p:cNvSpPr>
              <a:spLocks/>
            </p:cNvSpPr>
            <p:nvPr/>
          </p:nvSpPr>
          <p:spPr bwMode="auto">
            <a:xfrm>
              <a:off x="3733800" y="622300"/>
              <a:ext cx="14288" cy="31750"/>
            </a:xfrm>
            <a:custGeom>
              <a:avLst/>
              <a:gdLst/>
              <a:ahLst/>
              <a:cxnLst/>
              <a:rect l="0" t="0" r="r" b="b"/>
              <a:pathLst>
                <a:path w="18851" h="21600">
                  <a:moveTo>
                    <a:pt x="6980" y="0"/>
                  </a:moveTo>
                  <a:cubicBezTo>
                    <a:pt x="3152" y="0"/>
                    <a:pt x="-1745" y="3940"/>
                    <a:pt x="619" y="7115"/>
                  </a:cubicBezTo>
                  <a:cubicBezTo>
                    <a:pt x="2984" y="10286"/>
                    <a:pt x="3808" y="10212"/>
                    <a:pt x="3502" y="13383"/>
                  </a:cubicBezTo>
                  <a:cubicBezTo>
                    <a:pt x="3152" y="16533"/>
                    <a:pt x="3624" y="20494"/>
                    <a:pt x="12274" y="21600"/>
                  </a:cubicBezTo>
                  <a:cubicBezTo>
                    <a:pt x="13982" y="21514"/>
                    <a:pt x="18116" y="20494"/>
                    <a:pt x="18436" y="17668"/>
                  </a:cubicBezTo>
                  <a:cubicBezTo>
                    <a:pt x="19855" y="12597"/>
                    <a:pt x="17338" y="11228"/>
                    <a:pt x="15279" y="7284"/>
                  </a:cubicBezTo>
                  <a:cubicBezTo>
                    <a:pt x="13860" y="4643"/>
                    <a:pt x="10809" y="0"/>
                    <a:pt x="6980" y="0"/>
                  </a:cubicBezTo>
                  <a:close/>
                  <a:moveTo>
                    <a:pt x="6980"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5" name="AutoShape 212"/>
            <p:cNvSpPr>
              <a:spLocks/>
            </p:cNvSpPr>
            <p:nvPr/>
          </p:nvSpPr>
          <p:spPr bwMode="auto">
            <a:xfrm>
              <a:off x="3810000" y="749300"/>
              <a:ext cx="19050" cy="25400"/>
            </a:xfrm>
            <a:custGeom>
              <a:avLst/>
              <a:gdLst/>
              <a:ahLst/>
              <a:cxnLst/>
              <a:rect l="0" t="0" r="r" b="b"/>
              <a:pathLst>
                <a:path w="19991" h="19991">
                  <a:moveTo>
                    <a:pt x="5147" y="12698"/>
                  </a:moveTo>
                  <a:cubicBezTo>
                    <a:pt x="8144" y="14292"/>
                    <a:pt x="12189" y="18069"/>
                    <a:pt x="12701" y="19368"/>
                  </a:cubicBezTo>
                  <a:cubicBezTo>
                    <a:pt x="13226" y="20652"/>
                    <a:pt x="15960" y="19668"/>
                    <a:pt x="18307" y="18952"/>
                  </a:cubicBezTo>
                  <a:cubicBezTo>
                    <a:pt x="20642" y="18255"/>
                    <a:pt x="19868" y="17868"/>
                    <a:pt x="19868" y="15983"/>
                  </a:cubicBezTo>
                  <a:cubicBezTo>
                    <a:pt x="19868" y="14092"/>
                    <a:pt x="19081" y="12292"/>
                    <a:pt x="16359" y="10902"/>
                  </a:cubicBezTo>
                  <a:cubicBezTo>
                    <a:pt x="13613" y="9508"/>
                    <a:pt x="9642" y="3531"/>
                    <a:pt x="7495" y="737"/>
                  </a:cubicBezTo>
                  <a:cubicBezTo>
                    <a:pt x="6196" y="-948"/>
                    <a:pt x="2675" y="647"/>
                    <a:pt x="852" y="1649"/>
                  </a:cubicBezTo>
                  <a:cubicBezTo>
                    <a:pt x="-958" y="2628"/>
                    <a:pt x="465" y="4337"/>
                    <a:pt x="1889" y="6624"/>
                  </a:cubicBezTo>
                  <a:cubicBezTo>
                    <a:pt x="3312" y="8916"/>
                    <a:pt x="2163" y="11093"/>
                    <a:pt x="5147" y="12698"/>
                  </a:cubicBezTo>
                  <a:close/>
                  <a:moveTo>
                    <a:pt x="5147" y="1269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6" name="AutoShape 213"/>
            <p:cNvSpPr>
              <a:spLocks/>
            </p:cNvSpPr>
            <p:nvPr/>
          </p:nvSpPr>
          <p:spPr bwMode="auto">
            <a:xfrm>
              <a:off x="3784600" y="762000"/>
              <a:ext cx="185738" cy="173038"/>
            </a:xfrm>
            <a:custGeom>
              <a:avLst/>
              <a:gdLst/>
              <a:ahLst/>
              <a:cxnLst/>
              <a:rect l="0" t="0" r="r" b="b"/>
              <a:pathLst>
                <a:path w="21494" h="21472">
                  <a:moveTo>
                    <a:pt x="21027" y="11550"/>
                  </a:moveTo>
                  <a:cubicBezTo>
                    <a:pt x="20741" y="11574"/>
                    <a:pt x="20511" y="11510"/>
                    <a:pt x="20501" y="11265"/>
                  </a:cubicBezTo>
                  <a:cubicBezTo>
                    <a:pt x="20491" y="11016"/>
                    <a:pt x="20413" y="10773"/>
                    <a:pt x="20183" y="10719"/>
                  </a:cubicBezTo>
                  <a:cubicBezTo>
                    <a:pt x="19954" y="10666"/>
                    <a:pt x="19188" y="10290"/>
                    <a:pt x="19029" y="10057"/>
                  </a:cubicBezTo>
                  <a:cubicBezTo>
                    <a:pt x="18872" y="9821"/>
                    <a:pt x="19171" y="10824"/>
                    <a:pt x="18922" y="10837"/>
                  </a:cubicBezTo>
                  <a:cubicBezTo>
                    <a:pt x="18675" y="10846"/>
                    <a:pt x="18276" y="10824"/>
                    <a:pt x="18059" y="10677"/>
                  </a:cubicBezTo>
                  <a:cubicBezTo>
                    <a:pt x="17840" y="10525"/>
                    <a:pt x="17779" y="10591"/>
                    <a:pt x="17610" y="10793"/>
                  </a:cubicBezTo>
                  <a:cubicBezTo>
                    <a:pt x="17443" y="10995"/>
                    <a:pt x="16280" y="11861"/>
                    <a:pt x="15694" y="11956"/>
                  </a:cubicBezTo>
                  <a:cubicBezTo>
                    <a:pt x="15684" y="11635"/>
                    <a:pt x="15773" y="11199"/>
                    <a:pt x="16020" y="11070"/>
                  </a:cubicBezTo>
                  <a:cubicBezTo>
                    <a:pt x="16270" y="10942"/>
                    <a:pt x="16598" y="10687"/>
                    <a:pt x="16578" y="10496"/>
                  </a:cubicBezTo>
                  <a:cubicBezTo>
                    <a:pt x="16558" y="10301"/>
                    <a:pt x="16497" y="9821"/>
                    <a:pt x="16331" y="9737"/>
                  </a:cubicBezTo>
                  <a:cubicBezTo>
                    <a:pt x="16158" y="9649"/>
                    <a:pt x="15884" y="9439"/>
                    <a:pt x="15871" y="9150"/>
                  </a:cubicBezTo>
                  <a:cubicBezTo>
                    <a:pt x="15863" y="8861"/>
                    <a:pt x="15644" y="8115"/>
                    <a:pt x="15428" y="7901"/>
                  </a:cubicBezTo>
                  <a:cubicBezTo>
                    <a:pt x="15208" y="7690"/>
                    <a:pt x="13499" y="6053"/>
                    <a:pt x="12286" y="6686"/>
                  </a:cubicBezTo>
                  <a:cubicBezTo>
                    <a:pt x="12167" y="6738"/>
                    <a:pt x="11144" y="5756"/>
                    <a:pt x="10241" y="5744"/>
                  </a:cubicBezTo>
                  <a:cubicBezTo>
                    <a:pt x="9853" y="5199"/>
                    <a:pt x="9209" y="4455"/>
                    <a:pt x="8823" y="4496"/>
                  </a:cubicBezTo>
                  <a:cubicBezTo>
                    <a:pt x="8434" y="4541"/>
                    <a:pt x="7032" y="4677"/>
                    <a:pt x="6884" y="4336"/>
                  </a:cubicBezTo>
                  <a:cubicBezTo>
                    <a:pt x="6735" y="3995"/>
                    <a:pt x="6715" y="3770"/>
                    <a:pt x="6447" y="3592"/>
                  </a:cubicBezTo>
                  <a:cubicBezTo>
                    <a:pt x="6178" y="3407"/>
                    <a:pt x="5583" y="3195"/>
                    <a:pt x="5295" y="2801"/>
                  </a:cubicBezTo>
                  <a:cubicBezTo>
                    <a:pt x="5035" y="3119"/>
                    <a:pt x="4789" y="4123"/>
                    <a:pt x="5006" y="5051"/>
                  </a:cubicBezTo>
                  <a:cubicBezTo>
                    <a:pt x="4517" y="4775"/>
                    <a:pt x="4333" y="4655"/>
                    <a:pt x="4312" y="4465"/>
                  </a:cubicBezTo>
                  <a:cubicBezTo>
                    <a:pt x="4292" y="4273"/>
                    <a:pt x="4154" y="3773"/>
                    <a:pt x="4001" y="3697"/>
                  </a:cubicBezTo>
                  <a:cubicBezTo>
                    <a:pt x="3854" y="3620"/>
                    <a:pt x="3388" y="3407"/>
                    <a:pt x="3368" y="3110"/>
                  </a:cubicBezTo>
                  <a:cubicBezTo>
                    <a:pt x="3347" y="2810"/>
                    <a:pt x="3258" y="2170"/>
                    <a:pt x="3347" y="1891"/>
                  </a:cubicBezTo>
                  <a:cubicBezTo>
                    <a:pt x="3437" y="1615"/>
                    <a:pt x="2918" y="1092"/>
                    <a:pt x="2404" y="770"/>
                  </a:cubicBezTo>
                  <a:cubicBezTo>
                    <a:pt x="1888" y="451"/>
                    <a:pt x="1659" y="187"/>
                    <a:pt x="1649" y="57"/>
                  </a:cubicBezTo>
                  <a:cubicBezTo>
                    <a:pt x="1641" y="-70"/>
                    <a:pt x="1511" y="57"/>
                    <a:pt x="1511" y="57"/>
                  </a:cubicBezTo>
                  <a:cubicBezTo>
                    <a:pt x="1115" y="378"/>
                    <a:pt x="447" y="1466"/>
                    <a:pt x="545" y="2320"/>
                  </a:cubicBezTo>
                  <a:cubicBezTo>
                    <a:pt x="646" y="3174"/>
                    <a:pt x="646" y="3119"/>
                    <a:pt x="597" y="3470"/>
                  </a:cubicBezTo>
                  <a:cubicBezTo>
                    <a:pt x="545" y="3823"/>
                    <a:pt x="755" y="5744"/>
                    <a:pt x="926" y="6128"/>
                  </a:cubicBezTo>
                  <a:cubicBezTo>
                    <a:pt x="1093" y="6514"/>
                    <a:pt x="1085" y="6799"/>
                    <a:pt x="1045" y="7357"/>
                  </a:cubicBezTo>
                  <a:cubicBezTo>
                    <a:pt x="1000" y="7913"/>
                    <a:pt x="1401" y="8391"/>
                    <a:pt x="1261" y="9256"/>
                  </a:cubicBezTo>
                  <a:cubicBezTo>
                    <a:pt x="1123" y="10122"/>
                    <a:pt x="1195" y="10496"/>
                    <a:pt x="1103" y="10866"/>
                  </a:cubicBezTo>
                  <a:cubicBezTo>
                    <a:pt x="1013" y="11241"/>
                    <a:pt x="1791" y="13673"/>
                    <a:pt x="2395" y="14251"/>
                  </a:cubicBezTo>
                  <a:cubicBezTo>
                    <a:pt x="2542" y="14379"/>
                    <a:pt x="2512" y="14505"/>
                    <a:pt x="2167" y="14846"/>
                  </a:cubicBezTo>
                  <a:cubicBezTo>
                    <a:pt x="1819" y="15190"/>
                    <a:pt x="1062" y="15960"/>
                    <a:pt x="725" y="16258"/>
                  </a:cubicBezTo>
                  <a:cubicBezTo>
                    <a:pt x="389" y="16559"/>
                    <a:pt x="-17" y="18114"/>
                    <a:pt x="0" y="18658"/>
                  </a:cubicBezTo>
                  <a:cubicBezTo>
                    <a:pt x="22" y="19203"/>
                    <a:pt x="369" y="19672"/>
                    <a:pt x="1032" y="19245"/>
                  </a:cubicBezTo>
                  <a:cubicBezTo>
                    <a:pt x="1699" y="18820"/>
                    <a:pt x="2264" y="18060"/>
                    <a:pt x="2434" y="18169"/>
                  </a:cubicBezTo>
                  <a:cubicBezTo>
                    <a:pt x="2607" y="18275"/>
                    <a:pt x="2981" y="18275"/>
                    <a:pt x="3190" y="18093"/>
                  </a:cubicBezTo>
                  <a:cubicBezTo>
                    <a:pt x="3398" y="17912"/>
                    <a:pt x="4303" y="17678"/>
                    <a:pt x="4517" y="16918"/>
                  </a:cubicBezTo>
                  <a:cubicBezTo>
                    <a:pt x="4837" y="17078"/>
                    <a:pt x="5168" y="17431"/>
                    <a:pt x="5195" y="18210"/>
                  </a:cubicBezTo>
                  <a:cubicBezTo>
                    <a:pt x="5226" y="18991"/>
                    <a:pt x="5583" y="21401"/>
                    <a:pt x="6398" y="21465"/>
                  </a:cubicBezTo>
                  <a:cubicBezTo>
                    <a:pt x="7211" y="21530"/>
                    <a:pt x="7441" y="21158"/>
                    <a:pt x="7817" y="20696"/>
                  </a:cubicBezTo>
                  <a:cubicBezTo>
                    <a:pt x="8194" y="20238"/>
                    <a:pt x="8592" y="19724"/>
                    <a:pt x="8823" y="19513"/>
                  </a:cubicBezTo>
                  <a:cubicBezTo>
                    <a:pt x="9047" y="19298"/>
                    <a:pt x="9140" y="18724"/>
                    <a:pt x="9062" y="18287"/>
                  </a:cubicBezTo>
                  <a:cubicBezTo>
                    <a:pt x="8980" y="17846"/>
                    <a:pt x="9137" y="17088"/>
                    <a:pt x="9516" y="16995"/>
                  </a:cubicBezTo>
                  <a:cubicBezTo>
                    <a:pt x="9893" y="16900"/>
                    <a:pt x="10003" y="16441"/>
                    <a:pt x="10162" y="16076"/>
                  </a:cubicBezTo>
                  <a:cubicBezTo>
                    <a:pt x="10321" y="15714"/>
                    <a:pt x="10877" y="14893"/>
                    <a:pt x="11025" y="14795"/>
                  </a:cubicBezTo>
                  <a:cubicBezTo>
                    <a:pt x="11175" y="14700"/>
                    <a:pt x="10947" y="13910"/>
                    <a:pt x="10591" y="13322"/>
                  </a:cubicBezTo>
                  <a:cubicBezTo>
                    <a:pt x="10431" y="13079"/>
                    <a:pt x="10649" y="12555"/>
                    <a:pt x="10858" y="12405"/>
                  </a:cubicBezTo>
                  <a:cubicBezTo>
                    <a:pt x="11065" y="12254"/>
                    <a:pt x="12018" y="11316"/>
                    <a:pt x="12117" y="11550"/>
                  </a:cubicBezTo>
                  <a:cubicBezTo>
                    <a:pt x="12216" y="11784"/>
                    <a:pt x="12447" y="12117"/>
                    <a:pt x="12347" y="12201"/>
                  </a:cubicBezTo>
                  <a:cubicBezTo>
                    <a:pt x="12247" y="12287"/>
                    <a:pt x="12177" y="12842"/>
                    <a:pt x="12307" y="12873"/>
                  </a:cubicBezTo>
                  <a:cubicBezTo>
                    <a:pt x="12436" y="12906"/>
                    <a:pt x="12746" y="13034"/>
                    <a:pt x="12922" y="12949"/>
                  </a:cubicBezTo>
                  <a:cubicBezTo>
                    <a:pt x="13103" y="12863"/>
                    <a:pt x="14096" y="12512"/>
                    <a:pt x="14316" y="12662"/>
                  </a:cubicBezTo>
                  <a:cubicBezTo>
                    <a:pt x="14532" y="12810"/>
                    <a:pt x="14792" y="12896"/>
                    <a:pt x="14721" y="13109"/>
                  </a:cubicBezTo>
                  <a:cubicBezTo>
                    <a:pt x="14652" y="13322"/>
                    <a:pt x="14532" y="14453"/>
                    <a:pt x="14721" y="14572"/>
                  </a:cubicBezTo>
                  <a:cubicBezTo>
                    <a:pt x="14908" y="14690"/>
                    <a:pt x="15041" y="14817"/>
                    <a:pt x="15318" y="14690"/>
                  </a:cubicBezTo>
                  <a:cubicBezTo>
                    <a:pt x="15595" y="14559"/>
                    <a:pt x="15781" y="14358"/>
                    <a:pt x="15990" y="14369"/>
                  </a:cubicBezTo>
                  <a:cubicBezTo>
                    <a:pt x="16200" y="14379"/>
                    <a:pt x="16914" y="14505"/>
                    <a:pt x="17164" y="14453"/>
                  </a:cubicBezTo>
                  <a:cubicBezTo>
                    <a:pt x="17412" y="14401"/>
                    <a:pt x="18019" y="14602"/>
                    <a:pt x="18296" y="14773"/>
                  </a:cubicBezTo>
                  <a:cubicBezTo>
                    <a:pt x="18576" y="14944"/>
                    <a:pt x="19579" y="14922"/>
                    <a:pt x="19885" y="15114"/>
                  </a:cubicBezTo>
                  <a:cubicBezTo>
                    <a:pt x="19954" y="14817"/>
                    <a:pt x="20074" y="14453"/>
                    <a:pt x="20103" y="14358"/>
                  </a:cubicBezTo>
                  <a:cubicBezTo>
                    <a:pt x="20133" y="14262"/>
                    <a:pt x="21037" y="12662"/>
                    <a:pt x="21466" y="12308"/>
                  </a:cubicBezTo>
                  <a:cubicBezTo>
                    <a:pt x="21583" y="12212"/>
                    <a:pt x="21316" y="11529"/>
                    <a:pt x="21027" y="11550"/>
                  </a:cubicBezTo>
                  <a:close/>
                  <a:moveTo>
                    <a:pt x="21027" y="1155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7" name="AutoShape 214"/>
            <p:cNvSpPr>
              <a:spLocks/>
            </p:cNvSpPr>
            <p:nvPr/>
          </p:nvSpPr>
          <p:spPr bwMode="auto">
            <a:xfrm>
              <a:off x="3898900" y="914400"/>
              <a:ext cx="49213" cy="60325"/>
            </a:xfrm>
            <a:custGeom>
              <a:avLst/>
              <a:gdLst/>
              <a:ahLst/>
              <a:cxnLst/>
              <a:rect l="0" t="0" r="r" b="b"/>
              <a:pathLst>
                <a:path w="21267" h="20290">
                  <a:moveTo>
                    <a:pt x="20678" y="1651"/>
                  </a:moveTo>
                  <a:cubicBezTo>
                    <a:pt x="21058" y="958"/>
                    <a:pt x="16559" y="-862"/>
                    <a:pt x="14981" y="482"/>
                  </a:cubicBezTo>
                  <a:cubicBezTo>
                    <a:pt x="13784" y="1562"/>
                    <a:pt x="13242" y="1782"/>
                    <a:pt x="12373" y="1828"/>
                  </a:cubicBezTo>
                  <a:cubicBezTo>
                    <a:pt x="11503" y="1867"/>
                    <a:pt x="10633" y="1911"/>
                    <a:pt x="10092" y="2645"/>
                  </a:cubicBezTo>
                  <a:cubicBezTo>
                    <a:pt x="9550" y="3386"/>
                    <a:pt x="8743" y="4301"/>
                    <a:pt x="7759" y="4426"/>
                  </a:cubicBezTo>
                  <a:cubicBezTo>
                    <a:pt x="6780" y="4557"/>
                    <a:pt x="6561" y="5173"/>
                    <a:pt x="4452" y="4081"/>
                  </a:cubicBezTo>
                  <a:cubicBezTo>
                    <a:pt x="4062" y="3821"/>
                    <a:pt x="3546" y="3821"/>
                    <a:pt x="3546" y="3821"/>
                  </a:cubicBezTo>
                  <a:cubicBezTo>
                    <a:pt x="2453" y="4913"/>
                    <a:pt x="2171" y="7751"/>
                    <a:pt x="2390" y="9203"/>
                  </a:cubicBezTo>
                  <a:cubicBezTo>
                    <a:pt x="2598" y="10646"/>
                    <a:pt x="1885" y="12962"/>
                    <a:pt x="0" y="14462"/>
                  </a:cubicBezTo>
                  <a:cubicBezTo>
                    <a:pt x="719" y="16606"/>
                    <a:pt x="2765" y="17832"/>
                    <a:pt x="3203" y="18048"/>
                  </a:cubicBezTo>
                  <a:cubicBezTo>
                    <a:pt x="3630" y="18262"/>
                    <a:pt x="3630" y="20738"/>
                    <a:pt x="4280" y="20218"/>
                  </a:cubicBezTo>
                  <a:cubicBezTo>
                    <a:pt x="4931" y="19700"/>
                    <a:pt x="8675" y="17353"/>
                    <a:pt x="9113" y="17744"/>
                  </a:cubicBezTo>
                  <a:cubicBezTo>
                    <a:pt x="9550" y="18138"/>
                    <a:pt x="11342" y="18918"/>
                    <a:pt x="11789" y="18389"/>
                  </a:cubicBezTo>
                  <a:cubicBezTo>
                    <a:pt x="12216" y="17875"/>
                    <a:pt x="14768" y="15096"/>
                    <a:pt x="14981" y="14618"/>
                  </a:cubicBezTo>
                  <a:cubicBezTo>
                    <a:pt x="15200" y="14141"/>
                    <a:pt x="15200" y="13153"/>
                    <a:pt x="16231" y="12496"/>
                  </a:cubicBezTo>
                  <a:cubicBezTo>
                    <a:pt x="17268" y="11847"/>
                    <a:pt x="17538" y="10975"/>
                    <a:pt x="17538" y="10366"/>
                  </a:cubicBezTo>
                  <a:cubicBezTo>
                    <a:pt x="17538" y="9766"/>
                    <a:pt x="17752" y="8945"/>
                    <a:pt x="18668" y="8373"/>
                  </a:cubicBezTo>
                  <a:cubicBezTo>
                    <a:pt x="19600" y="7813"/>
                    <a:pt x="21600" y="5433"/>
                    <a:pt x="21220" y="4990"/>
                  </a:cubicBezTo>
                  <a:cubicBezTo>
                    <a:pt x="20835" y="4557"/>
                    <a:pt x="20298" y="2338"/>
                    <a:pt x="20678" y="1651"/>
                  </a:cubicBezTo>
                  <a:close/>
                  <a:moveTo>
                    <a:pt x="20678" y="165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8" name="AutoShape 215"/>
            <p:cNvSpPr>
              <a:spLocks/>
            </p:cNvSpPr>
            <p:nvPr/>
          </p:nvSpPr>
          <p:spPr bwMode="auto">
            <a:xfrm>
              <a:off x="4000500" y="927100"/>
              <a:ext cx="26988" cy="49213"/>
            </a:xfrm>
            <a:custGeom>
              <a:avLst/>
              <a:gdLst/>
              <a:ahLst/>
              <a:cxnLst/>
              <a:rect l="0" t="0" r="r" b="b"/>
              <a:pathLst>
                <a:path w="20020" h="21122">
                  <a:moveTo>
                    <a:pt x="11034" y="0"/>
                  </a:moveTo>
                  <a:cubicBezTo>
                    <a:pt x="11034" y="0"/>
                    <a:pt x="2816" y="2158"/>
                    <a:pt x="1798" y="3159"/>
                  </a:cubicBezTo>
                  <a:cubicBezTo>
                    <a:pt x="-1475" y="9477"/>
                    <a:pt x="525" y="10912"/>
                    <a:pt x="1543" y="14216"/>
                  </a:cubicBezTo>
                  <a:cubicBezTo>
                    <a:pt x="2561" y="17517"/>
                    <a:pt x="8489" y="19664"/>
                    <a:pt x="10261" y="19664"/>
                  </a:cubicBezTo>
                  <a:cubicBezTo>
                    <a:pt x="12034" y="19664"/>
                    <a:pt x="12425" y="19879"/>
                    <a:pt x="13807" y="20738"/>
                  </a:cubicBezTo>
                  <a:cubicBezTo>
                    <a:pt x="15198" y="21600"/>
                    <a:pt x="16452" y="20813"/>
                    <a:pt x="17980" y="20310"/>
                  </a:cubicBezTo>
                  <a:cubicBezTo>
                    <a:pt x="19480" y="19809"/>
                    <a:pt x="20125" y="9769"/>
                    <a:pt x="20007" y="6179"/>
                  </a:cubicBezTo>
                  <a:cubicBezTo>
                    <a:pt x="19880" y="2591"/>
                    <a:pt x="12798" y="798"/>
                    <a:pt x="11034" y="0"/>
                  </a:cubicBezTo>
                  <a:close/>
                  <a:moveTo>
                    <a:pt x="11034"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9" name="AutoShape 216"/>
            <p:cNvSpPr>
              <a:spLocks/>
            </p:cNvSpPr>
            <p:nvPr/>
          </p:nvSpPr>
          <p:spPr bwMode="auto">
            <a:xfrm>
              <a:off x="4025900" y="850900"/>
              <a:ext cx="28575" cy="20638"/>
            </a:xfrm>
            <a:custGeom>
              <a:avLst/>
              <a:gdLst/>
              <a:ahLst/>
              <a:cxnLst/>
              <a:rect l="0" t="0" r="r" b="b"/>
              <a:pathLst>
                <a:path w="20550" h="18710">
                  <a:moveTo>
                    <a:pt x="0" y="3907"/>
                  </a:moveTo>
                  <a:cubicBezTo>
                    <a:pt x="0" y="3907"/>
                    <a:pt x="0" y="8378"/>
                    <a:pt x="228" y="9149"/>
                  </a:cubicBezTo>
                  <a:cubicBezTo>
                    <a:pt x="500" y="9920"/>
                    <a:pt x="10861" y="19023"/>
                    <a:pt x="12925" y="18701"/>
                  </a:cubicBezTo>
                  <a:cubicBezTo>
                    <a:pt x="21600" y="17464"/>
                    <a:pt x="20985" y="7618"/>
                    <a:pt x="20011" y="6526"/>
                  </a:cubicBezTo>
                  <a:cubicBezTo>
                    <a:pt x="10493" y="-2577"/>
                    <a:pt x="2801" y="-885"/>
                    <a:pt x="0" y="3907"/>
                  </a:cubicBezTo>
                  <a:close/>
                  <a:moveTo>
                    <a:pt x="0" y="390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0" name="AutoShape 217"/>
            <p:cNvSpPr>
              <a:spLocks/>
            </p:cNvSpPr>
            <p:nvPr/>
          </p:nvSpPr>
          <p:spPr bwMode="auto">
            <a:xfrm>
              <a:off x="4051300" y="838200"/>
              <a:ext cx="25400" cy="14288"/>
            </a:xfrm>
            <a:custGeom>
              <a:avLst/>
              <a:gdLst/>
              <a:ahLst/>
              <a:cxnLst/>
              <a:rect l="0" t="0" r="r" b="b"/>
              <a:pathLst>
                <a:path w="21600" h="18971">
                  <a:moveTo>
                    <a:pt x="14785" y="3102"/>
                  </a:moveTo>
                  <a:cubicBezTo>
                    <a:pt x="13384" y="-938"/>
                    <a:pt x="2415" y="-497"/>
                    <a:pt x="849" y="1405"/>
                  </a:cubicBezTo>
                  <a:cubicBezTo>
                    <a:pt x="849" y="1405"/>
                    <a:pt x="143" y="5004"/>
                    <a:pt x="0" y="8808"/>
                  </a:cubicBezTo>
                  <a:cubicBezTo>
                    <a:pt x="9536" y="13442"/>
                    <a:pt x="11532" y="16409"/>
                    <a:pt x="15379" y="18524"/>
                  </a:cubicBezTo>
                  <a:cubicBezTo>
                    <a:pt x="19195" y="20662"/>
                    <a:pt x="20618" y="14728"/>
                    <a:pt x="21600" y="9440"/>
                  </a:cubicBezTo>
                  <a:cubicBezTo>
                    <a:pt x="17773" y="9653"/>
                    <a:pt x="16218" y="7096"/>
                    <a:pt x="14785" y="3102"/>
                  </a:cubicBezTo>
                  <a:close/>
                  <a:moveTo>
                    <a:pt x="14785" y="310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1" name="AutoShape 218"/>
            <p:cNvSpPr>
              <a:spLocks/>
            </p:cNvSpPr>
            <p:nvPr/>
          </p:nvSpPr>
          <p:spPr bwMode="auto">
            <a:xfrm>
              <a:off x="4241800" y="812800"/>
              <a:ext cx="28575" cy="14288"/>
            </a:xfrm>
            <a:custGeom>
              <a:avLst/>
              <a:gdLst/>
              <a:ahLst/>
              <a:cxnLst/>
              <a:rect l="0" t="0" r="r" b="b"/>
              <a:pathLst>
                <a:path w="21012" h="17435">
                  <a:moveTo>
                    <a:pt x="0" y="6421"/>
                  </a:moveTo>
                  <a:cubicBezTo>
                    <a:pt x="7758" y="1861"/>
                    <a:pt x="8502" y="5835"/>
                    <a:pt x="8307" y="8418"/>
                  </a:cubicBezTo>
                  <a:cubicBezTo>
                    <a:pt x="8130" y="10947"/>
                    <a:pt x="10530" y="14082"/>
                    <a:pt x="11646" y="16638"/>
                  </a:cubicBezTo>
                  <a:cubicBezTo>
                    <a:pt x="12753" y="19194"/>
                    <a:pt x="18288" y="14941"/>
                    <a:pt x="19767" y="13223"/>
                  </a:cubicBezTo>
                  <a:cubicBezTo>
                    <a:pt x="21246" y="11540"/>
                    <a:pt x="21600" y="8118"/>
                    <a:pt x="19767" y="5562"/>
                  </a:cubicBezTo>
                  <a:cubicBezTo>
                    <a:pt x="13320" y="-2406"/>
                    <a:pt x="3339" y="-1540"/>
                    <a:pt x="0" y="6421"/>
                  </a:cubicBezTo>
                  <a:close/>
                  <a:moveTo>
                    <a:pt x="0" y="642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2" name="AutoShape 219"/>
            <p:cNvSpPr>
              <a:spLocks/>
            </p:cNvSpPr>
            <p:nvPr/>
          </p:nvSpPr>
          <p:spPr bwMode="auto">
            <a:xfrm>
              <a:off x="4381500" y="901700"/>
              <a:ext cx="12700" cy="23813"/>
            </a:xfrm>
            <a:custGeom>
              <a:avLst/>
              <a:gdLst/>
              <a:ahLst/>
              <a:cxnLst/>
              <a:rect l="0" t="0" r="r" b="b"/>
              <a:pathLst>
                <a:path w="19043" h="19449">
                  <a:moveTo>
                    <a:pt x="0" y="761"/>
                  </a:moveTo>
                  <a:lnTo>
                    <a:pt x="773" y="15277"/>
                  </a:lnTo>
                  <a:cubicBezTo>
                    <a:pt x="773" y="15277"/>
                    <a:pt x="2915" y="17159"/>
                    <a:pt x="4057" y="19449"/>
                  </a:cubicBezTo>
                  <a:cubicBezTo>
                    <a:pt x="12837" y="17567"/>
                    <a:pt x="15735" y="14257"/>
                    <a:pt x="18667" y="9070"/>
                  </a:cubicBezTo>
                  <a:cubicBezTo>
                    <a:pt x="21600" y="3873"/>
                    <a:pt x="6603" y="-2151"/>
                    <a:pt x="0" y="761"/>
                  </a:cubicBezTo>
                  <a:close/>
                  <a:moveTo>
                    <a:pt x="0" y="76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3" name="AutoShape 220"/>
            <p:cNvSpPr>
              <a:spLocks/>
            </p:cNvSpPr>
            <p:nvPr/>
          </p:nvSpPr>
          <p:spPr bwMode="auto">
            <a:xfrm>
              <a:off x="4406900" y="749300"/>
              <a:ext cx="12700" cy="12700"/>
            </a:xfrm>
            <a:custGeom>
              <a:avLst/>
              <a:gdLst/>
              <a:ahLst/>
              <a:cxnLst/>
              <a:rect l="0" t="0" r="r" b="b"/>
              <a:pathLst>
                <a:path w="20686" h="17230">
                  <a:moveTo>
                    <a:pt x="19516" y="602"/>
                  </a:moveTo>
                  <a:cubicBezTo>
                    <a:pt x="7427" y="-3773"/>
                    <a:pt x="0" y="17153"/>
                    <a:pt x="0" y="17153"/>
                  </a:cubicBezTo>
                  <a:cubicBezTo>
                    <a:pt x="0" y="17153"/>
                    <a:pt x="8735" y="17827"/>
                    <a:pt x="15006" y="15208"/>
                  </a:cubicBezTo>
                  <a:cubicBezTo>
                    <a:pt x="21354" y="12590"/>
                    <a:pt x="21600" y="1245"/>
                    <a:pt x="19516" y="602"/>
                  </a:cubicBezTo>
                  <a:close/>
                  <a:moveTo>
                    <a:pt x="19516" y="60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4" name="AutoShape 221"/>
            <p:cNvSpPr>
              <a:spLocks/>
            </p:cNvSpPr>
            <p:nvPr/>
          </p:nvSpPr>
          <p:spPr bwMode="auto">
            <a:xfrm>
              <a:off x="4419600" y="787400"/>
              <a:ext cx="14288" cy="7938"/>
            </a:xfrm>
            <a:custGeom>
              <a:avLst/>
              <a:gdLst/>
              <a:ahLst/>
              <a:cxnLst/>
              <a:rect l="0" t="0" r="r" b="b"/>
              <a:pathLst>
                <a:path w="18399" h="19640">
                  <a:moveTo>
                    <a:pt x="18399" y="12963"/>
                  </a:moveTo>
                  <a:cubicBezTo>
                    <a:pt x="13822" y="12963"/>
                    <a:pt x="7270" y="5499"/>
                    <a:pt x="3790" y="0"/>
                  </a:cubicBezTo>
                  <a:cubicBezTo>
                    <a:pt x="-3201" y="1555"/>
                    <a:pt x="1360" y="10616"/>
                    <a:pt x="2724" y="16073"/>
                  </a:cubicBezTo>
                  <a:cubicBezTo>
                    <a:pt x="4025" y="21600"/>
                    <a:pt x="12709" y="20808"/>
                    <a:pt x="18399" y="12963"/>
                  </a:cubicBezTo>
                  <a:close/>
                  <a:moveTo>
                    <a:pt x="18399" y="1296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5" name="AutoShape 222"/>
            <p:cNvSpPr>
              <a:spLocks/>
            </p:cNvSpPr>
            <p:nvPr/>
          </p:nvSpPr>
          <p:spPr bwMode="auto">
            <a:xfrm>
              <a:off x="4419600" y="800100"/>
              <a:ext cx="23813" cy="17463"/>
            </a:xfrm>
            <a:custGeom>
              <a:avLst/>
              <a:gdLst/>
              <a:ahLst/>
              <a:cxnLst/>
              <a:rect l="0" t="0" r="r" b="b"/>
              <a:pathLst>
                <a:path w="20588" h="16153">
                  <a:moveTo>
                    <a:pt x="274" y="8120"/>
                  </a:moveTo>
                  <a:lnTo>
                    <a:pt x="0" y="8447"/>
                  </a:lnTo>
                  <a:cubicBezTo>
                    <a:pt x="0" y="8447"/>
                    <a:pt x="2824" y="12027"/>
                    <a:pt x="5060" y="12821"/>
                  </a:cubicBezTo>
                  <a:cubicBezTo>
                    <a:pt x="7335" y="13603"/>
                    <a:pt x="8890" y="11740"/>
                    <a:pt x="9855" y="12978"/>
                  </a:cubicBezTo>
                  <a:cubicBezTo>
                    <a:pt x="10861" y="14222"/>
                    <a:pt x="14813" y="15162"/>
                    <a:pt x="17790" y="16097"/>
                  </a:cubicBezTo>
                  <a:cubicBezTo>
                    <a:pt x="20747" y="17037"/>
                    <a:pt x="21600" y="5778"/>
                    <a:pt x="19182" y="2795"/>
                  </a:cubicBezTo>
                  <a:cubicBezTo>
                    <a:pt x="13259" y="-4563"/>
                    <a:pt x="3109" y="4528"/>
                    <a:pt x="274" y="8120"/>
                  </a:cubicBezTo>
                  <a:close/>
                  <a:moveTo>
                    <a:pt x="274" y="812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6" name="AutoShape 223"/>
            <p:cNvSpPr>
              <a:spLocks/>
            </p:cNvSpPr>
            <p:nvPr/>
          </p:nvSpPr>
          <p:spPr bwMode="auto">
            <a:xfrm>
              <a:off x="4216400" y="1536700"/>
              <a:ext cx="11113" cy="11113"/>
            </a:xfrm>
            <a:custGeom>
              <a:avLst/>
              <a:gdLst/>
              <a:ahLst/>
              <a:cxnLst/>
              <a:rect l="0" t="0" r="r" b="b"/>
              <a:pathLst>
                <a:path w="19571" h="19905">
                  <a:moveTo>
                    <a:pt x="6606" y="19847"/>
                  </a:moveTo>
                  <a:cubicBezTo>
                    <a:pt x="11464" y="20458"/>
                    <a:pt x="13849" y="16138"/>
                    <a:pt x="16886" y="12751"/>
                  </a:cubicBezTo>
                  <a:cubicBezTo>
                    <a:pt x="19857" y="9353"/>
                    <a:pt x="20659" y="4055"/>
                    <a:pt x="17775" y="80"/>
                  </a:cubicBezTo>
                  <a:cubicBezTo>
                    <a:pt x="16886" y="-1142"/>
                    <a:pt x="1466" y="12140"/>
                    <a:pt x="295" y="15516"/>
                  </a:cubicBezTo>
                  <a:cubicBezTo>
                    <a:pt x="-941" y="18914"/>
                    <a:pt x="1813" y="19225"/>
                    <a:pt x="6606" y="19847"/>
                  </a:cubicBezTo>
                  <a:close/>
                  <a:moveTo>
                    <a:pt x="6606" y="1984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7" name="AutoShape 224"/>
            <p:cNvSpPr>
              <a:spLocks/>
            </p:cNvSpPr>
            <p:nvPr/>
          </p:nvSpPr>
          <p:spPr bwMode="auto">
            <a:xfrm>
              <a:off x="4152900" y="1371600"/>
              <a:ext cx="19050" cy="12700"/>
            </a:xfrm>
            <a:custGeom>
              <a:avLst/>
              <a:gdLst/>
              <a:ahLst/>
              <a:cxnLst/>
              <a:rect l="0" t="0" r="r" b="b"/>
              <a:pathLst>
                <a:path w="21600" h="21600">
                  <a:moveTo>
                    <a:pt x="0" y="21600"/>
                  </a:moveTo>
                  <a:cubicBezTo>
                    <a:pt x="7382" y="20394"/>
                    <a:pt x="13659" y="6669"/>
                    <a:pt x="13659" y="6669"/>
                  </a:cubicBezTo>
                  <a:lnTo>
                    <a:pt x="21600" y="1959"/>
                  </a:lnTo>
                  <a:lnTo>
                    <a:pt x="18789" y="0"/>
                  </a:lnTo>
                  <a:cubicBezTo>
                    <a:pt x="18789" y="0"/>
                    <a:pt x="10807" y="7084"/>
                    <a:pt x="7682" y="9015"/>
                  </a:cubicBezTo>
                  <a:cubicBezTo>
                    <a:pt x="4571" y="10993"/>
                    <a:pt x="3711" y="14130"/>
                    <a:pt x="0" y="21600"/>
                  </a:cubicBezTo>
                  <a:close/>
                  <a:moveTo>
                    <a:pt x="0"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8" name="AutoShape 225"/>
            <p:cNvSpPr>
              <a:spLocks/>
            </p:cNvSpPr>
            <p:nvPr/>
          </p:nvSpPr>
          <p:spPr bwMode="auto">
            <a:xfrm>
              <a:off x="4152900" y="1282700"/>
              <a:ext cx="7938" cy="15875"/>
            </a:xfrm>
            <a:custGeom>
              <a:avLst/>
              <a:gdLst/>
              <a:ahLst/>
              <a:cxnLst/>
              <a:rect l="0" t="0" r="r" b="b"/>
              <a:pathLst>
                <a:path w="19105" h="19660">
                  <a:moveTo>
                    <a:pt x="17453" y="16354"/>
                  </a:moveTo>
                  <a:cubicBezTo>
                    <a:pt x="21600" y="12849"/>
                    <a:pt x="16819" y="7869"/>
                    <a:pt x="15293" y="4064"/>
                  </a:cubicBezTo>
                  <a:cubicBezTo>
                    <a:pt x="13853" y="259"/>
                    <a:pt x="8410" y="0"/>
                    <a:pt x="2678" y="0"/>
                  </a:cubicBezTo>
                  <a:lnTo>
                    <a:pt x="0" y="6995"/>
                  </a:lnTo>
                  <a:cubicBezTo>
                    <a:pt x="0" y="6995"/>
                    <a:pt x="2995" y="11087"/>
                    <a:pt x="8698" y="16354"/>
                  </a:cubicBezTo>
                  <a:cubicBezTo>
                    <a:pt x="14458" y="21600"/>
                    <a:pt x="13248" y="19837"/>
                    <a:pt x="17453" y="16354"/>
                  </a:cubicBezTo>
                  <a:close/>
                  <a:moveTo>
                    <a:pt x="17453" y="1635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9" name="AutoShape 226"/>
            <p:cNvSpPr>
              <a:spLocks/>
            </p:cNvSpPr>
            <p:nvPr/>
          </p:nvSpPr>
          <p:spPr bwMode="auto">
            <a:xfrm>
              <a:off x="4114800" y="1282700"/>
              <a:ext cx="14288" cy="22225"/>
            </a:xfrm>
            <a:custGeom>
              <a:avLst/>
              <a:gdLst/>
              <a:ahLst/>
              <a:cxnLst/>
              <a:rect l="0" t="0" r="r" b="b"/>
              <a:pathLst>
                <a:path w="21018" h="21146">
                  <a:moveTo>
                    <a:pt x="5910" y="21142"/>
                  </a:moveTo>
                  <a:cubicBezTo>
                    <a:pt x="8787" y="21374"/>
                    <a:pt x="17693" y="12851"/>
                    <a:pt x="19169" y="11210"/>
                  </a:cubicBezTo>
                  <a:cubicBezTo>
                    <a:pt x="20735" y="9564"/>
                    <a:pt x="21263" y="3424"/>
                    <a:pt x="20917" y="0"/>
                  </a:cubicBezTo>
                  <a:cubicBezTo>
                    <a:pt x="20917" y="0"/>
                    <a:pt x="18404" y="589"/>
                    <a:pt x="18404" y="2846"/>
                  </a:cubicBezTo>
                  <a:cubicBezTo>
                    <a:pt x="18404" y="5087"/>
                    <a:pt x="14652" y="8143"/>
                    <a:pt x="9516" y="9784"/>
                  </a:cubicBezTo>
                  <a:cubicBezTo>
                    <a:pt x="4362" y="11420"/>
                    <a:pt x="410" y="17350"/>
                    <a:pt x="27" y="19472"/>
                  </a:cubicBezTo>
                  <a:cubicBezTo>
                    <a:pt x="-337" y="21600"/>
                    <a:pt x="3032" y="20887"/>
                    <a:pt x="5910" y="21142"/>
                  </a:cubicBezTo>
                  <a:close/>
                  <a:moveTo>
                    <a:pt x="5910" y="2114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0" name="AutoShape 227"/>
            <p:cNvSpPr>
              <a:spLocks/>
            </p:cNvSpPr>
            <p:nvPr/>
          </p:nvSpPr>
          <p:spPr bwMode="auto">
            <a:xfrm>
              <a:off x="4127500" y="1270000"/>
              <a:ext cx="28575" cy="49213"/>
            </a:xfrm>
            <a:custGeom>
              <a:avLst/>
              <a:gdLst/>
              <a:ahLst/>
              <a:cxnLst/>
              <a:rect l="0" t="0" r="r" b="b"/>
              <a:pathLst>
                <a:path w="19969" h="21490">
                  <a:moveTo>
                    <a:pt x="571" y="21390"/>
                  </a:moveTo>
                  <a:cubicBezTo>
                    <a:pt x="2424" y="21600"/>
                    <a:pt x="3907" y="21545"/>
                    <a:pt x="4783" y="20566"/>
                  </a:cubicBezTo>
                  <a:cubicBezTo>
                    <a:pt x="5676" y="19583"/>
                    <a:pt x="6114" y="18701"/>
                    <a:pt x="6198" y="17657"/>
                  </a:cubicBezTo>
                  <a:cubicBezTo>
                    <a:pt x="6282" y="16618"/>
                    <a:pt x="7251" y="14111"/>
                    <a:pt x="7942" y="13615"/>
                  </a:cubicBezTo>
                  <a:cubicBezTo>
                    <a:pt x="9542" y="15643"/>
                    <a:pt x="9273" y="19045"/>
                    <a:pt x="7436" y="21054"/>
                  </a:cubicBezTo>
                  <a:cubicBezTo>
                    <a:pt x="10587" y="20900"/>
                    <a:pt x="12963" y="19360"/>
                    <a:pt x="13317" y="18161"/>
                  </a:cubicBezTo>
                  <a:cubicBezTo>
                    <a:pt x="13662" y="16954"/>
                    <a:pt x="9542" y="14659"/>
                    <a:pt x="10671" y="10669"/>
                  </a:cubicBezTo>
                  <a:cubicBezTo>
                    <a:pt x="11741" y="12744"/>
                    <a:pt x="13662" y="16618"/>
                    <a:pt x="14201" y="16792"/>
                  </a:cubicBezTo>
                  <a:cubicBezTo>
                    <a:pt x="14639" y="14549"/>
                    <a:pt x="14454" y="10939"/>
                    <a:pt x="12415" y="6723"/>
                  </a:cubicBezTo>
                  <a:cubicBezTo>
                    <a:pt x="11674" y="5139"/>
                    <a:pt x="12339" y="4919"/>
                    <a:pt x="12870" y="4919"/>
                  </a:cubicBezTo>
                  <a:cubicBezTo>
                    <a:pt x="13401" y="4919"/>
                    <a:pt x="15498" y="5800"/>
                    <a:pt x="14976" y="6839"/>
                  </a:cubicBezTo>
                  <a:cubicBezTo>
                    <a:pt x="14454" y="7880"/>
                    <a:pt x="14976" y="11044"/>
                    <a:pt x="16130" y="11757"/>
                  </a:cubicBezTo>
                  <a:cubicBezTo>
                    <a:pt x="17268" y="12463"/>
                    <a:pt x="17520" y="14601"/>
                    <a:pt x="16990" y="15915"/>
                  </a:cubicBezTo>
                  <a:cubicBezTo>
                    <a:pt x="16467" y="17243"/>
                    <a:pt x="18228" y="18279"/>
                    <a:pt x="19281" y="18279"/>
                  </a:cubicBezTo>
                  <a:cubicBezTo>
                    <a:pt x="20334" y="18279"/>
                    <a:pt x="19888" y="10669"/>
                    <a:pt x="19803" y="8258"/>
                  </a:cubicBezTo>
                  <a:cubicBezTo>
                    <a:pt x="19711" y="5842"/>
                    <a:pt x="18944" y="4756"/>
                    <a:pt x="17714" y="4693"/>
                  </a:cubicBezTo>
                  <a:cubicBezTo>
                    <a:pt x="16467" y="4654"/>
                    <a:pt x="13317" y="3400"/>
                    <a:pt x="12415" y="2075"/>
                  </a:cubicBezTo>
                  <a:cubicBezTo>
                    <a:pt x="11556" y="766"/>
                    <a:pt x="10242" y="766"/>
                    <a:pt x="8296" y="0"/>
                  </a:cubicBezTo>
                  <a:cubicBezTo>
                    <a:pt x="8296" y="0"/>
                    <a:pt x="12339" y="9625"/>
                    <a:pt x="7942" y="12251"/>
                  </a:cubicBezTo>
                  <a:cubicBezTo>
                    <a:pt x="7858" y="10443"/>
                    <a:pt x="9012" y="11209"/>
                    <a:pt x="7596" y="8528"/>
                  </a:cubicBezTo>
                  <a:cubicBezTo>
                    <a:pt x="6198" y="5842"/>
                    <a:pt x="6013" y="4693"/>
                    <a:pt x="6013" y="4693"/>
                  </a:cubicBezTo>
                  <a:cubicBezTo>
                    <a:pt x="6013" y="4693"/>
                    <a:pt x="6468" y="9953"/>
                    <a:pt x="4783" y="11647"/>
                  </a:cubicBezTo>
                  <a:cubicBezTo>
                    <a:pt x="3115" y="13345"/>
                    <a:pt x="2424" y="15202"/>
                    <a:pt x="2163" y="16729"/>
                  </a:cubicBezTo>
                  <a:cubicBezTo>
                    <a:pt x="1893" y="18279"/>
                    <a:pt x="-1266" y="21167"/>
                    <a:pt x="571" y="21390"/>
                  </a:cubicBezTo>
                  <a:close/>
                  <a:moveTo>
                    <a:pt x="571" y="2139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1" name="AutoShape 228"/>
            <p:cNvSpPr>
              <a:spLocks/>
            </p:cNvSpPr>
            <p:nvPr/>
          </p:nvSpPr>
          <p:spPr bwMode="auto">
            <a:xfrm>
              <a:off x="4152900" y="1308100"/>
              <a:ext cx="1588" cy="17463"/>
            </a:xfrm>
            <a:custGeom>
              <a:avLst/>
              <a:gdLst/>
              <a:ahLst/>
              <a:cxnLst/>
              <a:rect l="0" t="0" r="r" b="b"/>
              <a:pathLst>
                <a:path w="12644" h="21600">
                  <a:moveTo>
                    <a:pt x="0" y="0"/>
                  </a:moveTo>
                  <a:cubicBezTo>
                    <a:pt x="3140" y="15784"/>
                    <a:pt x="-2072" y="20264"/>
                    <a:pt x="7095" y="21600"/>
                  </a:cubicBezTo>
                  <a:cubicBezTo>
                    <a:pt x="19528" y="17099"/>
                    <a:pt x="8351" y="2387"/>
                    <a:pt x="0" y="0"/>
                  </a:cubicBezTo>
                  <a:close/>
                  <a:moveTo>
                    <a:pt x="0"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2" name="AutoShape 229"/>
            <p:cNvSpPr>
              <a:spLocks/>
            </p:cNvSpPr>
            <p:nvPr/>
          </p:nvSpPr>
          <p:spPr bwMode="auto">
            <a:xfrm>
              <a:off x="4800600" y="1409700"/>
              <a:ext cx="117475" cy="31750"/>
            </a:xfrm>
            <a:custGeom>
              <a:avLst/>
              <a:gdLst/>
              <a:ahLst/>
              <a:cxnLst/>
              <a:rect l="0" t="0" r="r" b="b"/>
              <a:pathLst>
                <a:path w="21346" h="19750">
                  <a:moveTo>
                    <a:pt x="21338" y="4977"/>
                  </a:moveTo>
                  <a:cubicBezTo>
                    <a:pt x="21490" y="4036"/>
                    <a:pt x="19593" y="-1232"/>
                    <a:pt x="17291" y="1279"/>
                  </a:cubicBezTo>
                  <a:cubicBezTo>
                    <a:pt x="16384" y="539"/>
                    <a:pt x="15668" y="755"/>
                    <a:pt x="15269" y="1484"/>
                  </a:cubicBezTo>
                  <a:cubicBezTo>
                    <a:pt x="14857" y="2223"/>
                    <a:pt x="14736" y="-193"/>
                    <a:pt x="13059" y="12"/>
                  </a:cubicBezTo>
                  <a:cubicBezTo>
                    <a:pt x="11373" y="232"/>
                    <a:pt x="6829" y="645"/>
                    <a:pt x="3159" y="7916"/>
                  </a:cubicBezTo>
                  <a:cubicBezTo>
                    <a:pt x="2689" y="8773"/>
                    <a:pt x="1260" y="6562"/>
                    <a:pt x="13" y="12881"/>
                  </a:cubicBezTo>
                  <a:cubicBezTo>
                    <a:pt x="-110" y="13837"/>
                    <a:pt x="669" y="16776"/>
                    <a:pt x="669" y="16776"/>
                  </a:cubicBezTo>
                  <a:cubicBezTo>
                    <a:pt x="1509" y="14982"/>
                    <a:pt x="6084" y="12464"/>
                    <a:pt x="7360" y="17846"/>
                  </a:cubicBezTo>
                  <a:cubicBezTo>
                    <a:pt x="7916" y="19951"/>
                    <a:pt x="8601" y="20156"/>
                    <a:pt x="9320" y="19211"/>
                  </a:cubicBezTo>
                  <a:cubicBezTo>
                    <a:pt x="10038" y="18263"/>
                    <a:pt x="11781" y="20368"/>
                    <a:pt x="14082" y="17212"/>
                  </a:cubicBezTo>
                  <a:cubicBezTo>
                    <a:pt x="16384" y="14045"/>
                    <a:pt x="17226" y="13939"/>
                    <a:pt x="17912" y="13514"/>
                  </a:cubicBezTo>
                  <a:cubicBezTo>
                    <a:pt x="18599" y="13093"/>
                    <a:pt x="20590" y="10461"/>
                    <a:pt x="21338" y="4977"/>
                  </a:cubicBezTo>
                  <a:close/>
                  <a:moveTo>
                    <a:pt x="21338" y="497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3" name="AutoShape 230"/>
            <p:cNvSpPr>
              <a:spLocks/>
            </p:cNvSpPr>
            <p:nvPr/>
          </p:nvSpPr>
          <p:spPr bwMode="auto">
            <a:xfrm>
              <a:off x="4864100" y="1778000"/>
              <a:ext cx="0" cy="1588"/>
            </a:xfrm>
            <a:custGeom>
              <a:avLst/>
              <a:gdLst/>
              <a:ahLst/>
              <a:cxnLst/>
              <a:rect l="0" t="0" r="r" b="b"/>
              <a:pathLst>
                <a:path w="21600" h="21600">
                  <a:moveTo>
                    <a:pt x="21600" y="304"/>
                  </a:moveTo>
                  <a:lnTo>
                    <a:pt x="21600" y="0"/>
                  </a:lnTo>
                  <a:cubicBezTo>
                    <a:pt x="14503" y="7454"/>
                    <a:pt x="8331" y="15744"/>
                    <a:pt x="0" y="21600"/>
                  </a:cubicBezTo>
                  <a:cubicBezTo>
                    <a:pt x="0" y="21600"/>
                    <a:pt x="21600" y="304"/>
                    <a:pt x="21600" y="304"/>
                  </a:cubicBezTo>
                  <a:close/>
                  <a:moveTo>
                    <a:pt x="21600" y="30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4" name="AutoShape 232"/>
            <p:cNvSpPr>
              <a:spLocks/>
            </p:cNvSpPr>
            <p:nvPr/>
          </p:nvSpPr>
          <p:spPr bwMode="auto">
            <a:xfrm>
              <a:off x="5156200" y="1206500"/>
              <a:ext cx="7938" cy="12700"/>
            </a:xfrm>
            <a:custGeom>
              <a:avLst/>
              <a:gdLst/>
              <a:ahLst/>
              <a:cxnLst/>
              <a:rect l="0" t="0" r="r" b="b"/>
              <a:pathLst>
                <a:path w="17635" h="18423">
                  <a:moveTo>
                    <a:pt x="2896" y="3283"/>
                  </a:moveTo>
                  <a:cubicBezTo>
                    <a:pt x="416" y="6929"/>
                    <a:pt x="-1655" y="9707"/>
                    <a:pt x="1909" y="12869"/>
                  </a:cubicBezTo>
                  <a:cubicBezTo>
                    <a:pt x="5425" y="15981"/>
                    <a:pt x="8700" y="20503"/>
                    <a:pt x="10433" y="17358"/>
                  </a:cubicBezTo>
                  <a:cubicBezTo>
                    <a:pt x="12167" y="14237"/>
                    <a:pt x="19945" y="3116"/>
                    <a:pt x="16959" y="1698"/>
                  </a:cubicBezTo>
                  <a:cubicBezTo>
                    <a:pt x="10891" y="-1097"/>
                    <a:pt x="5425" y="-354"/>
                    <a:pt x="2896" y="3283"/>
                  </a:cubicBezTo>
                  <a:close/>
                  <a:moveTo>
                    <a:pt x="2896" y="328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5" name="AutoShape 233"/>
            <p:cNvSpPr>
              <a:spLocks/>
            </p:cNvSpPr>
            <p:nvPr/>
          </p:nvSpPr>
          <p:spPr bwMode="auto">
            <a:xfrm>
              <a:off x="5130800" y="1231900"/>
              <a:ext cx="7938" cy="12700"/>
            </a:xfrm>
            <a:custGeom>
              <a:avLst/>
              <a:gdLst/>
              <a:ahLst/>
              <a:cxnLst/>
              <a:rect l="0" t="0" r="r" b="b"/>
              <a:pathLst>
                <a:path w="17299" h="19546">
                  <a:moveTo>
                    <a:pt x="10393" y="9367"/>
                  </a:moveTo>
                  <a:cubicBezTo>
                    <a:pt x="10393" y="14281"/>
                    <a:pt x="5035" y="15616"/>
                    <a:pt x="944" y="18251"/>
                  </a:cubicBezTo>
                  <a:cubicBezTo>
                    <a:pt x="-3098" y="20921"/>
                    <a:pt x="6789" y="18814"/>
                    <a:pt x="12633" y="17687"/>
                  </a:cubicBezTo>
                  <a:cubicBezTo>
                    <a:pt x="18502" y="16543"/>
                    <a:pt x="17455" y="3690"/>
                    <a:pt x="16724" y="75"/>
                  </a:cubicBezTo>
                  <a:cubicBezTo>
                    <a:pt x="9346" y="-679"/>
                    <a:pt x="10393" y="4417"/>
                    <a:pt x="10393" y="9367"/>
                  </a:cubicBezTo>
                  <a:close/>
                  <a:moveTo>
                    <a:pt x="10393" y="936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6" name="AutoShape 234"/>
            <p:cNvSpPr>
              <a:spLocks/>
            </p:cNvSpPr>
            <p:nvPr/>
          </p:nvSpPr>
          <p:spPr bwMode="auto">
            <a:xfrm>
              <a:off x="5232400" y="1320800"/>
              <a:ext cx="6350" cy="17463"/>
            </a:xfrm>
            <a:custGeom>
              <a:avLst/>
              <a:gdLst/>
              <a:ahLst/>
              <a:cxnLst/>
              <a:rect l="0" t="0" r="r" b="b"/>
              <a:pathLst>
                <a:path w="20029" h="19531">
                  <a:moveTo>
                    <a:pt x="506" y="1425"/>
                  </a:moveTo>
                  <a:cubicBezTo>
                    <a:pt x="-1069" y="2708"/>
                    <a:pt x="1068" y="6945"/>
                    <a:pt x="6469" y="10087"/>
                  </a:cubicBezTo>
                  <a:cubicBezTo>
                    <a:pt x="11944" y="13236"/>
                    <a:pt x="10144" y="16197"/>
                    <a:pt x="10931" y="18905"/>
                  </a:cubicBezTo>
                  <a:cubicBezTo>
                    <a:pt x="11681" y="21600"/>
                    <a:pt x="19519" y="14856"/>
                    <a:pt x="20006" y="12692"/>
                  </a:cubicBezTo>
                  <a:cubicBezTo>
                    <a:pt x="20531" y="10528"/>
                    <a:pt x="12131" y="3155"/>
                    <a:pt x="9356" y="0"/>
                  </a:cubicBezTo>
                  <a:cubicBezTo>
                    <a:pt x="9356" y="0"/>
                    <a:pt x="2043" y="181"/>
                    <a:pt x="506" y="1425"/>
                  </a:cubicBezTo>
                  <a:close/>
                  <a:moveTo>
                    <a:pt x="506" y="142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7" name="AutoShape 235"/>
            <p:cNvSpPr>
              <a:spLocks/>
            </p:cNvSpPr>
            <p:nvPr/>
          </p:nvSpPr>
          <p:spPr bwMode="auto">
            <a:xfrm>
              <a:off x="4965700" y="1485900"/>
              <a:ext cx="11113" cy="33338"/>
            </a:xfrm>
            <a:custGeom>
              <a:avLst/>
              <a:gdLst/>
              <a:ahLst/>
              <a:cxnLst/>
              <a:rect l="0" t="0" r="r" b="b"/>
              <a:pathLst>
                <a:path w="20226" h="19606">
                  <a:moveTo>
                    <a:pt x="15252" y="17217"/>
                  </a:moveTo>
                  <a:cubicBezTo>
                    <a:pt x="16850" y="16502"/>
                    <a:pt x="12909" y="16293"/>
                    <a:pt x="6199" y="16105"/>
                  </a:cubicBezTo>
                  <a:cubicBezTo>
                    <a:pt x="7839" y="13582"/>
                    <a:pt x="11396" y="7998"/>
                    <a:pt x="11524" y="6750"/>
                  </a:cubicBezTo>
                  <a:cubicBezTo>
                    <a:pt x="11673" y="5492"/>
                    <a:pt x="13612" y="4038"/>
                    <a:pt x="17595" y="3686"/>
                  </a:cubicBezTo>
                  <a:cubicBezTo>
                    <a:pt x="21600" y="3358"/>
                    <a:pt x="20301" y="1218"/>
                    <a:pt x="18490" y="152"/>
                  </a:cubicBezTo>
                  <a:cubicBezTo>
                    <a:pt x="16147" y="-1246"/>
                    <a:pt x="5773" y="7471"/>
                    <a:pt x="5773" y="8308"/>
                  </a:cubicBezTo>
                  <a:cubicBezTo>
                    <a:pt x="5773" y="9113"/>
                    <a:pt x="5304" y="10859"/>
                    <a:pt x="0" y="13487"/>
                  </a:cubicBezTo>
                  <a:cubicBezTo>
                    <a:pt x="4005" y="16781"/>
                    <a:pt x="4388" y="18416"/>
                    <a:pt x="4388" y="19378"/>
                  </a:cubicBezTo>
                  <a:cubicBezTo>
                    <a:pt x="4388" y="20354"/>
                    <a:pt x="13612" y="17935"/>
                    <a:pt x="15252" y="17217"/>
                  </a:cubicBezTo>
                  <a:close/>
                  <a:moveTo>
                    <a:pt x="15252" y="1721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8" name="AutoShape 236"/>
            <p:cNvSpPr>
              <a:spLocks/>
            </p:cNvSpPr>
            <p:nvPr/>
          </p:nvSpPr>
          <p:spPr bwMode="auto">
            <a:xfrm>
              <a:off x="4902200" y="1562100"/>
              <a:ext cx="95250" cy="46038"/>
            </a:xfrm>
            <a:custGeom>
              <a:avLst/>
              <a:gdLst/>
              <a:ahLst/>
              <a:cxnLst/>
              <a:rect l="0" t="0" r="r" b="b"/>
              <a:pathLst>
                <a:path w="21050" h="20420">
                  <a:moveTo>
                    <a:pt x="19870" y="1"/>
                  </a:moveTo>
                  <a:cubicBezTo>
                    <a:pt x="19358" y="-102"/>
                    <a:pt x="14816" y="7075"/>
                    <a:pt x="14449" y="8201"/>
                  </a:cubicBezTo>
                  <a:cubicBezTo>
                    <a:pt x="14082" y="9335"/>
                    <a:pt x="13081" y="11426"/>
                    <a:pt x="11997" y="11321"/>
                  </a:cubicBezTo>
                  <a:cubicBezTo>
                    <a:pt x="10910" y="11207"/>
                    <a:pt x="8086" y="11375"/>
                    <a:pt x="7804" y="12563"/>
                  </a:cubicBezTo>
                  <a:cubicBezTo>
                    <a:pt x="7512" y="13748"/>
                    <a:pt x="5692" y="17033"/>
                    <a:pt x="5692" y="17033"/>
                  </a:cubicBezTo>
                  <a:cubicBezTo>
                    <a:pt x="5692" y="17033"/>
                    <a:pt x="5637" y="16466"/>
                    <a:pt x="5604" y="14828"/>
                  </a:cubicBezTo>
                  <a:cubicBezTo>
                    <a:pt x="5574" y="13187"/>
                    <a:pt x="3921" y="12056"/>
                    <a:pt x="3231" y="11489"/>
                  </a:cubicBezTo>
                  <a:cubicBezTo>
                    <a:pt x="2556" y="10919"/>
                    <a:pt x="1836" y="7699"/>
                    <a:pt x="1639" y="6622"/>
                  </a:cubicBezTo>
                  <a:cubicBezTo>
                    <a:pt x="1639" y="6622"/>
                    <a:pt x="1212" y="6568"/>
                    <a:pt x="552" y="7412"/>
                  </a:cubicBezTo>
                  <a:cubicBezTo>
                    <a:pt x="-102" y="8258"/>
                    <a:pt x="161" y="11150"/>
                    <a:pt x="301" y="12278"/>
                  </a:cubicBezTo>
                  <a:cubicBezTo>
                    <a:pt x="440" y="13404"/>
                    <a:pt x="383" y="13640"/>
                    <a:pt x="101" y="14993"/>
                  </a:cubicBezTo>
                  <a:cubicBezTo>
                    <a:pt x="-192" y="16352"/>
                    <a:pt x="213" y="17136"/>
                    <a:pt x="552" y="17766"/>
                  </a:cubicBezTo>
                  <a:cubicBezTo>
                    <a:pt x="900" y="18392"/>
                    <a:pt x="2320" y="16407"/>
                    <a:pt x="2928" y="15389"/>
                  </a:cubicBezTo>
                  <a:cubicBezTo>
                    <a:pt x="3524" y="14369"/>
                    <a:pt x="3579" y="16748"/>
                    <a:pt x="3697" y="18102"/>
                  </a:cubicBezTo>
                  <a:cubicBezTo>
                    <a:pt x="3806" y="19461"/>
                    <a:pt x="4832" y="20993"/>
                    <a:pt x="5809" y="19301"/>
                  </a:cubicBezTo>
                  <a:cubicBezTo>
                    <a:pt x="6773" y="17595"/>
                    <a:pt x="8116" y="17766"/>
                    <a:pt x="8658" y="19640"/>
                  </a:cubicBezTo>
                  <a:cubicBezTo>
                    <a:pt x="9200" y="21498"/>
                    <a:pt x="11367" y="19461"/>
                    <a:pt x="12166" y="19409"/>
                  </a:cubicBezTo>
                  <a:cubicBezTo>
                    <a:pt x="12966" y="19352"/>
                    <a:pt x="14301" y="16643"/>
                    <a:pt x="13995" y="16067"/>
                  </a:cubicBezTo>
                  <a:cubicBezTo>
                    <a:pt x="13680" y="15511"/>
                    <a:pt x="13592" y="14828"/>
                    <a:pt x="14301" y="12669"/>
                  </a:cubicBezTo>
                  <a:cubicBezTo>
                    <a:pt x="14137" y="15511"/>
                    <a:pt x="14394" y="15050"/>
                    <a:pt x="15048" y="15050"/>
                  </a:cubicBezTo>
                  <a:cubicBezTo>
                    <a:pt x="15702" y="15050"/>
                    <a:pt x="15732" y="18273"/>
                    <a:pt x="16135" y="18156"/>
                  </a:cubicBezTo>
                  <a:cubicBezTo>
                    <a:pt x="16531" y="18053"/>
                    <a:pt x="17527" y="18102"/>
                    <a:pt x="18212" y="18392"/>
                  </a:cubicBezTo>
                  <a:cubicBezTo>
                    <a:pt x="18899" y="18669"/>
                    <a:pt x="20554" y="16019"/>
                    <a:pt x="20612" y="14321"/>
                  </a:cubicBezTo>
                  <a:cubicBezTo>
                    <a:pt x="20669" y="12617"/>
                    <a:pt x="19788" y="11426"/>
                    <a:pt x="18929" y="10870"/>
                  </a:cubicBezTo>
                  <a:cubicBezTo>
                    <a:pt x="19528" y="9620"/>
                    <a:pt x="19410" y="7187"/>
                    <a:pt x="19558" y="5776"/>
                  </a:cubicBezTo>
                  <a:cubicBezTo>
                    <a:pt x="20122" y="5261"/>
                    <a:pt x="20442" y="3449"/>
                    <a:pt x="20924" y="2209"/>
                  </a:cubicBezTo>
                  <a:cubicBezTo>
                    <a:pt x="21408" y="969"/>
                    <a:pt x="20379" y="115"/>
                    <a:pt x="19870" y="1"/>
                  </a:cubicBezTo>
                  <a:close/>
                  <a:moveTo>
                    <a:pt x="19870" y="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9" name="AutoShape 237"/>
            <p:cNvSpPr>
              <a:spLocks/>
            </p:cNvSpPr>
            <p:nvPr/>
          </p:nvSpPr>
          <p:spPr bwMode="auto">
            <a:xfrm>
              <a:off x="5029200" y="1498600"/>
              <a:ext cx="63500" cy="93663"/>
            </a:xfrm>
            <a:custGeom>
              <a:avLst/>
              <a:gdLst/>
              <a:ahLst/>
              <a:cxnLst/>
              <a:rect l="0" t="0" r="r" b="b"/>
              <a:pathLst>
                <a:path w="20898" h="20954">
                  <a:moveTo>
                    <a:pt x="18954" y="8565"/>
                  </a:moveTo>
                  <a:cubicBezTo>
                    <a:pt x="19459" y="7983"/>
                    <a:pt x="19735" y="7640"/>
                    <a:pt x="18954" y="7373"/>
                  </a:cubicBezTo>
                  <a:cubicBezTo>
                    <a:pt x="18177" y="7101"/>
                    <a:pt x="14615" y="6411"/>
                    <a:pt x="14559" y="7219"/>
                  </a:cubicBezTo>
                  <a:cubicBezTo>
                    <a:pt x="14503" y="8025"/>
                    <a:pt x="14442" y="8409"/>
                    <a:pt x="13661" y="7830"/>
                  </a:cubicBezTo>
                  <a:cubicBezTo>
                    <a:pt x="12884" y="7259"/>
                    <a:pt x="12664" y="7217"/>
                    <a:pt x="11938" y="7531"/>
                  </a:cubicBezTo>
                  <a:cubicBezTo>
                    <a:pt x="11213" y="7830"/>
                    <a:pt x="10600" y="8487"/>
                    <a:pt x="11329" y="8639"/>
                  </a:cubicBezTo>
                  <a:cubicBezTo>
                    <a:pt x="12047" y="8792"/>
                    <a:pt x="12387" y="10671"/>
                    <a:pt x="11546" y="11172"/>
                  </a:cubicBezTo>
                  <a:cubicBezTo>
                    <a:pt x="10712" y="11669"/>
                    <a:pt x="7487" y="13778"/>
                    <a:pt x="7367" y="15278"/>
                  </a:cubicBezTo>
                  <a:cubicBezTo>
                    <a:pt x="6982" y="13739"/>
                    <a:pt x="6982" y="12937"/>
                    <a:pt x="8264" y="12473"/>
                  </a:cubicBezTo>
                  <a:cubicBezTo>
                    <a:pt x="9546" y="12015"/>
                    <a:pt x="10211" y="10483"/>
                    <a:pt x="10440" y="8062"/>
                  </a:cubicBezTo>
                  <a:cubicBezTo>
                    <a:pt x="9715" y="9366"/>
                    <a:pt x="9150" y="9713"/>
                    <a:pt x="8937" y="8298"/>
                  </a:cubicBezTo>
                  <a:cubicBezTo>
                    <a:pt x="8705" y="6876"/>
                    <a:pt x="7819" y="2117"/>
                    <a:pt x="5540" y="1578"/>
                  </a:cubicBezTo>
                  <a:cubicBezTo>
                    <a:pt x="4810" y="1504"/>
                    <a:pt x="4362" y="1388"/>
                    <a:pt x="3861" y="658"/>
                  </a:cubicBezTo>
                  <a:cubicBezTo>
                    <a:pt x="3364" y="-71"/>
                    <a:pt x="2034" y="-261"/>
                    <a:pt x="1301" y="426"/>
                  </a:cubicBezTo>
                  <a:cubicBezTo>
                    <a:pt x="579" y="1114"/>
                    <a:pt x="639" y="1539"/>
                    <a:pt x="639" y="1960"/>
                  </a:cubicBezTo>
                  <a:cubicBezTo>
                    <a:pt x="639" y="2382"/>
                    <a:pt x="579" y="2919"/>
                    <a:pt x="579" y="2919"/>
                  </a:cubicBezTo>
                  <a:cubicBezTo>
                    <a:pt x="-202" y="4070"/>
                    <a:pt x="-146" y="5956"/>
                    <a:pt x="467" y="7950"/>
                  </a:cubicBezTo>
                  <a:cubicBezTo>
                    <a:pt x="1072" y="9946"/>
                    <a:pt x="1365" y="12979"/>
                    <a:pt x="579" y="13594"/>
                  </a:cubicBezTo>
                  <a:cubicBezTo>
                    <a:pt x="-202" y="14202"/>
                    <a:pt x="18" y="14544"/>
                    <a:pt x="187" y="14933"/>
                  </a:cubicBezTo>
                  <a:cubicBezTo>
                    <a:pt x="351" y="15313"/>
                    <a:pt x="515" y="16584"/>
                    <a:pt x="135" y="16885"/>
                  </a:cubicBezTo>
                  <a:cubicBezTo>
                    <a:pt x="-254" y="17194"/>
                    <a:pt x="3027" y="18843"/>
                    <a:pt x="4029" y="19761"/>
                  </a:cubicBezTo>
                  <a:cubicBezTo>
                    <a:pt x="5027" y="20693"/>
                    <a:pt x="6874" y="21339"/>
                    <a:pt x="8264" y="20693"/>
                  </a:cubicBezTo>
                  <a:cubicBezTo>
                    <a:pt x="9659" y="20036"/>
                    <a:pt x="10600" y="20000"/>
                    <a:pt x="11157" y="19422"/>
                  </a:cubicBezTo>
                  <a:cubicBezTo>
                    <a:pt x="11722" y="18843"/>
                    <a:pt x="11606" y="18388"/>
                    <a:pt x="12547" y="18268"/>
                  </a:cubicBezTo>
                  <a:cubicBezTo>
                    <a:pt x="13497" y="18153"/>
                    <a:pt x="17620" y="16469"/>
                    <a:pt x="18954" y="13594"/>
                  </a:cubicBezTo>
                  <a:cubicBezTo>
                    <a:pt x="19230" y="12854"/>
                    <a:pt x="19900" y="11862"/>
                    <a:pt x="19960" y="11329"/>
                  </a:cubicBezTo>
                  <a:cubicBezTo>
                    <a:pt x="20012" y="10785"/>
                    <a:pt x="21346" y="9677"/>
                    <a:pt x="20741" y="9408"/>
                  </a:cubicBezTo>
                  <a:cubicBezTo>
                    <a:pt x="20136" y="9140"/>
                    <a:pt x="18457" y="9140"/>
                    <a:pt x="18954" y="8565"/>
                  </a:cubicBezTo>
                  <a:close/>
                  <a:moveTo>
                    <a:pt x="18954" y="856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0" name="AutoShape 238"/>
            <p:cNvSpPr>
              <a:spLocks/>
            </p:cNvSpPr>
            <p:nvPr/>
          </p:nvSpPr>
          <p:spPr bwMode="auto">
            <a:xfrm>
              <a:off x="2387600" y="1524000"/>
              <a:ext cx="6350" cy="17463"/>
            </a:xfrm>
            <a:custGeom>
              <a:avLst/>
              <a:gdLst/>
              <a:ahLst/>
              <a:cxnLst/>
              <a:rect l="0" t="0" r="r" b="b"/>
              <a:pathLst>
                <a:path w="16667" h="20759">
                  <a:moveTo>
                    <a:pt x="13925" y="0"/>
                  </a:moveTo>
                  <a:cubicBezTo>
                    <a:pt x="13531" y="0"/>
                    <a:pt x="13215" y="88"/>
                    <a:pt x="12900" y="124"/>
                  </a:cubicBezTo>
                  <a:cubicBezTo>
                    <a:pt x="5753" y="761"/>
                    <a:pt x="734" y="2407"/>
                    <a:pt x="734" y="5122"/>
                  </a:cubicBezTo>
                  <a:cubicBezTo>
                    <a:pt x="734" y="7954"/>
                    <a:pt x="-2551" y="15688"/>
                    <a:pt x="4780" y="18520"/>
                  </a:cubicBezTo>
                  <a:cubicBezTo>
                    <a:pt x="12085" y="21410"/>
                    <a:pt x="12769" y="21600"/>
                    <a:pt x="14267" y="18520"/>
                  </a:cubicBezTo>
                  <a:cubicBezTo>
                    <a:pt x="15686" y="15483"/>
                    <a:pt x="19049" y="234"/>
                    <a:pt x="13925" y="0"/>
                  </a:cubicBezTo>
                  <a:close/>
                  <a:moveTo>
                    <a:pt x="13925"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1" name="AutoShape 239"/>
            <p:cNvSpPr>
              <a:spLocks/>
            </p:cNvSpPr>
            <p:nvPr/>
          </p:nvSpPr>
          <p:spPr bwMode="auto">
            <a:xfrm>
              <a:off x="2387600" y="1498600"/>
              <a:ext cx="12700" cy="12700"/>
            </a:xfrm>
            <a:custGeom>
              <a:avLst/>
              <a:gdLst/>
              <a:ahLst/>
              <a:cxnLst/>
              <a:rect l="0" t="0" r="r" b="b"/>
              <a:pathLst>
                <a:path w="19625" h="18063">
                  <a:moveTo>
                    <a:pt x="0" y="11711"/>
                  </a:moveTo>
                  <a:cubicBezTo>
                    <a:pt x="246" y="14001"/>
                    <a:pt x="5836" y="19986"/>
                    <a:pt x="9227" y="17448"/>
                  </a:cubicBezTo>
                  <a:cubicBezTo>
                    <a:pt x="12638" y="14952"/>
                    <a:pt x="21600" y="2742"/>
                    <a:pt x="19232" y="469"/>
                  </a:cubicBezTo>
                  <a:cubicBezTo>
                    <a:pt x="14514" y="-1614"/>
                    <a:pt x="1611" y="3445"/>
                    <a:pt x="0" y="11711"/>
                  </a:cubicBezTo>
                  <a:close/>
                  <a:moveTo>
                    <a:pt x="0" y="1171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2" name="AutoShape 240"/>
            <p:cNvSpPr>
              <a:spLocks/>
            </p:cNvSpPr>
            <p:nvPr/>
          </p:nvSpPr>
          <p:spPr bwMode="auto">
            <a:xfrm>
              <a:off x="2400300" y="1485900"/>
              <a:ext cx="4763" cy="4763"/>
            </a:xfrm>
            <a:custGeom>
              <a:avLst/>
              <a:gdLst/>
              <a:ahLst/>
              <a:cxnLst/>
              <a:rect l="0" t="0" r="r" b="b"/>
              <a:pathLst>
                <a:path w="21600" h="21600">
                  <a:moveTo>
                    <a:pt x="12327" y="21600"/>
                  </a:moveTo>
                  <a:lnTo>
                    <a:pt x="21600" y="0"/>
                  </a:lnTo>
                  <a:lnTo>
                    <a:pt x="0" y="0"/>
                  </a:lnTo>
                  <a:cubicBezTo>
                    <a:pt x="0" y="0"/>
                    <a:pt x="12327" y="21600"/>
                    <a:pt x="12327" y="21600"/>
                  </a:cubicBezTo>
                  <a:close/>
                  <a:moveTo>
                    <a:pt x="12327"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3" name="AutoShape 241"/>
            <p:cNvSpPr>
              <a:spLocks/>
            </p:cNvSpPr>
            <p:nvPr/>
          </p:nvSpPr>
          <p:spPr bwMode="auto">
            <a:xfrm>
              <a:off x="2374900" y="1435100"/>
              <a:ext cx="7938" cy="22225"/>
            </a:xfrm>
            <a:custGeom>
              <a:avLst/>
              <a:gdLst/>
              <a:ahLst/>
              <a:cxnLst/>
              <a:rect l="0" t="0" r="r" b="b"/>
              <a:pathLst>
                <a:path w="18543" h="18976">
                  <a:moveTo>
                    <a:pt x="2601" y="407"/>
                  </a:moveTo>
                  <a:cubicBezTo>
                    <a:pt x="-2451" y="3234"/>
                    <a:pt x="-580" y="10341"/>
                    <a:pt x="12092" y="18976"/>
                  </a:cubicBezTo>
                  <a:cubicBezTo>
                    <a:pt x="18588" y="16915"/>
                    <a:pt x="19149" y="14225"/>
                    <a:pt x="18160" y="13240"/>
                  </a:cubicBezTo>
                  <a:cubicBezTo>
                    <a:pt x="17278" y="12260"/>
                    <a:pt x="5890" y="-2624"/>
                    <a:pt x="2601" y="407"/>
                  </a:cubicBezTo>
                  <a:close/>
                  <a:moveTo>
                    <a:pt x="2601" y="40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4" name="AutoShape 242"/>
            <p:cNvSpPr>
              <a:spLocks/>
            </p:cNvSpPr>
            <p:nvPr/>
          </p:nvSpPr>
          <p:spPr bwMode="auto">
            <a:xfrm>
              <a:off x="2400300" y="1460500"/>
              <a:ext cx="6350" cy="22225"/>
            </a:xfrm>
            <a:custGeom>
              <a:avLst/>
              <a:gdLst/>
              <a:ahLst/>
              <a:cxnLst/>
              <a:rect l="0" t="0" r="r" b="b"/>
              <a:pathLst>
                <a:path w="17622" h="21600">
                  <a:moveTo>
                    <a:pt x="17410" y="0"/>
                  </a:moveTo>
                  <a:cubicBezTo>
                    <a:pt x="6756" y="1780"/>
                    <a:pt x="-755" y="17234"/>
                    <a:pt x="60" y="21600"/>
                  </a:cubicBezTo>
                  <a:cubicBezTo>
                    <a:pt x="20845" y="14588"/>
                    <a:pt x="17410" y="0"/>
                    <a:pt x="17410" y="0"/>
                  </a:cubicBezTo>
                  <a:close/>
                  <a:moveTo>
                    <a:pt x="17410"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5" name="AutoShape 243"/>
            <p:cNvSpPr>
              <a:spLocks/>
            </p:cNvSpPr>
            <p:nvPr/>
          </p:nvSpPr>
          <p:spPr bwMode="auto">
            <a:xfrm>
              <a:off x="2387600" y="1460500"/>
              <a:ext cx="9525" cy="11113"/>
            </a:xfrm>
            <a:custGeom>
              <a:avLst/>
              <a:gdLst/>
              <a:ahLst/>
              <a:cxnLst/>
              <a:rect l="0" t="0" r="r" b="b"/>
              <a:pathLst>
                <a:path w="21600" h="21600">
                  <a:moveTo>
                    <a:pt x="20538" y="21600"/>
                  </a:moveTo>
                  <a:cubicBezTo>
                    <a:pt x="21271" y="9410"/>
                    <a:pt x="21600" y="0"/>
                    <a:pt x="21600" y="0"/>
                  </a:cubicBezTo>
                  <a:lnTo>
                    <a:pt x="0" y="5001"/>
                  </a:lnTo>
                  <a:cubicBezTo>
                    <a:pt x="0" y="5001"/>
                    <a:pt x="11913" y="20681"/>
                    <a:pt x="20538" y="21600"/>
                  </a:cubicBezTo>
                  <a:close/>
                  <a:moveTo>
                    <a:pt x="20538"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6" name="AutoShape 244"/>
            <p:cNvSpPr>
              <a:spLocks/>
            </p:cNvSpPr>
            <p:nvPr/>
          </p:nvSpPr>
          <p:spPr bwMode="auto">
            <a:xfrm>
              <a:off x="2387600" y="1422400"/>
              <a:ext cx="9525" cy="7938"/>
            </a:xfrm>
            <a:custGeom>
              <a:avLst/>
              <a:gdLst/>
              <a:ahLst/>
              <a:cxnLst/>
              <a:rect l="0" t="0" r="r" b="b"/>
              <a:pathLst>
                <a:path w="21600" h="21600">
                  <a:moveTo>
                    <a:pt x="0" y="21600"/>
                  </a:moveTo>
                  <a:lnTo>
                    <a:pt x="11026" y="20418"/>
                  </a:lnTo>
                  <a:lnTo>
                    <a:pt x="21600" y="10641"/>
                  </a:lnTo>
                  <a:lnTo>
                    <a:pt x="17339" y="0"/>
                  </a:lnTo>
                  <a:lnTo>
                    <a:pt x="15314" y="562"/>
                  </a:lnTo>
                  <a:lnTo>
                    <a:pt x="320" y="8205"/>
                  </a:lnTo>
                  <a:cubicBezTo>
                    <a:pt x="320" y="8205"/>
                    <a:pt x="0" y="21600"/>
                    <a:pt x="0" y="21600"/>
                  </a:cubicBezTo>
                  <a:close/>
                  <a:moveTo>
                    <a:pt x="0"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7" name="AutoShape 245"/>
            <p:cNvSpPr>
              <a:spLocks/>
            </p:cNvSpPr>
            <p:nvPr/>
          </p:nvSpPr>
          <p:spPr bwMode="auto">
            <a:xfrm>
              <a:off x="2349500" y="1346200"/>
              <a:ext cx="15875" cy="12700"/>
            </a:xfrm>
            <a:custGeom>
              <a:avLst/>
              <a:gdLst/>
              <a:ahLst/>
              <a:cxnLst/>
              <a:rect l="0" t="0" r="r" b="b"/>
              <a:pathLst>
                <a:path w="20190" h="19543">
                  <a:moveTo>
                    <a:pt x="11405" y="10539"/>
                  </a:moveTo>
                  <a:cubicBezTo>
                    <a:pt x="14400" y="8330"/>
                    <a:pt x="10598" y="13690"/>
                    <a:pt x="8122" y="16697"/>
                  </a:cubicBezTo>
                  <a:cubicBezTo>
                    <a:pt x="5616" y="19696"/>
                    <a:pt x="9619" y="19436"/>
                    <a:pt x="11722" y="19534"/>
                  </a:cubicBezTo>
                  <a:cubicBezTo>
                    <a:pt x="13810" y="19696"/>
                    <a:pt x="16416" y="17577"/>
                    <a:pt x="19008" y="13340"/>
                  </a:cubicBezTo>
                  <a:cubicBezTo>
                    <a:pt x="21600" y="9067"/>
                    <a:pt x="19642" y="3806"/>
                    <a:pt x="15912" y="1005"/>
                  </a:cubicBezTo>
                  <a:cubicBezTo>
                    <a:pt x="12211" y="-1904"/>
                    <a:pt x="2981" y="2073"/>
                    <a:pt x="619" y="5718"/>
                  </a:cubicBezTo>
                  <a:cubicBezTo>
                    <a:pt x="619" y="5718"/>
                    <a:pt x="0" y="11087"/>
                    <a:pt x="0" y="12936"/>
                  </a:cubicBezTo>
                  <a:cubicBezTo>
                    <a:pt x="0" y="14812"/>
                    <a:pt x="8438" y="12819"/>
                    <a:pt x="11405" y="10539"/>
                  </a:cubicBezTo>
                  <a:close/>
                  <a:moveTo>
                    <a:pt x="11405" y="1053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8" name="AutoShape 246"/>
            <p:cNvSpPr>
              <a:spLocks/>
            </p:cNvSpPr>
            <p:nvPr/>
          </p:nvSpPr>
          <p:spPr bwMode="auto">
            <a:xfrm>
              <a:off x="2349500" y="1371600"/>
              <a:ext cx="17463" cy="33338"/>
            </a:xfrm>
            <a:custGeom>
              <a:avLst/>
              <a:gdLst/>
              <a:ahLst/>
              <a:cxnLst/>
              <a:rect l="0" t="0" r="r" b="b"/>
              <a:pathLst>
                <a:path w="20385" h="20836">
                  <a:moveTo>
                    <a:pt x="19732" y="19769"/>
                  </a:moveTo>
                  <a:cubicBezTo>
                    <a:pt x="21600" y="19212"/>
                    <a:pt x="18777" y="17295"/>
                    <a:pt x="19648" y="13941"/>
                  </a:cubicBezTo>
                  <a:cubicBezTo>
                    <a:pt x="20533" y="10617"/>
                    <a:pt x="9522" y="4050"/>
                    <a:pt x="7261" y="2343"/>
                  </a:cubicBezTo>
                  <a:cubicBezTo>
                    <a:pt x="5000" y="629"/>
                    <a:pt x="3034" y="670"/>
                    <a:pt x="0" y="0"/>
                  </a:cubicBezTo>
                  <a:cubicBezTo>
                    <a:pt x="0" y="0"/>
                    <a:pt x="98" y="6765"/>
                    <a:pt x="3034" y="8322"/>
                  </a:cubicBezTo>
                  <a:cubicBezTo>
                    <a:pt x="5983" y="9883"/>
                    <a:pt x="9213" y="13843"/>
                    <a:pt x="9873" y="16456"/>
                  </a:cubicBezTo>
                  <a:cubicBezTo>
                    <a:pt x="10575" y="19032"/>
                    <a:pt x="12148" y="18781"/>
                    <a:pt x="13103" y="20192"/>
                  </a:cubicBezTo>
                  <a:cubicBezTo>
                    <a:pt x="14086" y="21600"/>
                    <a:pt x="17864" y="20346"/>
                    <a:pt x="19732" y="19769"/>
                  </a:cubicBezTo>
                  <a:close/>
                  <a:moveTo>
                    <a:pt x="19732" y="1976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9" name="AutoShape 247"/>
            <p:cNvSpPr>
              <a:spLocks/>
            </p:cNvSpPr>
            <p:nvPr/>
          </p:nvSpPr>
          <p:spPr bwMode="auto">
            <a:xfrm>
              <a:off x="2362200" y="1371600"/>
              <a:ext cx="6350" cy="11113"/>
            </a:xfrm>
            <a:custGeom>
              <a:avLst/>
              <a:gdLst/>
              <a:ahLst/>
              <a:cxnLst/>
              <a:rect l="0" t="0" r="r" b="b"/>
              <a:pathLst>
                <a:path w="18358" h="19449">
                  <a:moveTo>
                    <a:pt x="11616" y="105"/>
                  </a:moveTo>
                  <a:cubicBezTo>
                    <a:pt x="4529" y="2652"/>
                    <a:pt x="-1074" y="7213"/>
                    <a:pt x="175" y="10633"/>
                  </a:cubicBezTo>
                  <a:cubicBezTo>
                    <a:pt x="1322" y="14043"/>
                    <a:pt x="1322" y="17304"/>
                    <a:pt x="6014" y="17741"/>
                  </a:cubicBezTo>
                  <a:cubicBezTo>
                    <a:pt x="10705" y="18178"/>
                    <a:pt x="20526" y="21268"/>
                    <a:pt x="17927" y="17879"/>
                  </a:cubicBezTo>
                  <a:cubicBezTo>
                    <a:pt x="15329" y="14469"/>
                    <a:pt x="12831" y="4698"/>
                    <a:pt x="14181" y="574"/>
                  </a:cubicBezTo>
                  <a:cubicBezTo>
                    <a:pt x="13979" y="-332"/>
                    <a:pt x="11616" y="105"/>
                    <a:pt x="11616" y="105"/>
                  </a:cubicBezTo>
                  <a:close/>
                  <a:moveTo>
                    <a:pt x="11616" y="10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0" name="AutoShape 248"/>
            <p:cNvSpPr>
              <a:spLocks/>
            </p:cNvSpPr>
            <p:nvPr/>
          </p:nvSpPr>
          <p:spPr bwMode="auto">
            <a:xfrm>
              <a:off x="2362200" y="1371600"/>
              <a:ext cx="17463" cy="42863"/>
            </a:xfrm>
            <a:custGeom>
              <a:avLst/>
              <a:gdLst/>
              <a:ahLst/>
              <a:cxnLst/>
              <a:rect l="0" t="0" r="r" b="b"/>
              <a:pathLst>
                <a:path w="19690" h="21178">
                  <a:moveTo>
                    <a:pt x="365" y="229"/>
                  </a:moveTo>
                  <a:cubicBezTo>
                    <a:pt x="-1182" y="1280"/>
                    <a:pt x="2603" y="6299"/>
                    <a:pt x="3933" y="7088"/>
                  </a:cubicBezTo>
                  <a:cubicBezTo>
                    <a:pt x="5263" y="7871"/>
                    <a:pt x="4706" y="8576"/>
                    <a:pt x="4313" y="9281"/>
                  </a:cubicBezTo>
                  <a:cubicBezTo>
                    <a:pt x="3933" y="9989"/>
                    <a:pt x="3730" y="10568"/>
                    <a:pt x="4584" y="11351"/>
                  </a:cubicBezTo>
                  <a:cubicBezTo>
                    <a:pt x="5426" y="12152"/>
                    <a:pt x="6104" y="12436"/>
                    <a:pt x="5887" y="13849"/>
                  </a:cubicBezTo>
                  <a:cubicBezTo>
                    <a:pt x="5697" y="15268"/>
                    <a:pt x="8533" y="18958"/>
                    <a:pt x="9130" y="19869"/>
                  </a:cubicBezTo>
                  <a:cubicBezTo>
                    <a:pt x="9686" y="20795"/>
                    <a:pt x="11938" y="21115"/>
                    <a:pt x="13376" y="21156"/>
                  </a:cubicBezTo>
                  <a:cubicBezTo>
                    <a:pt x="14774" y="21207"/>
                    <a:pt x="16456" y="21240"/>
                    <a:pt x="17949" y="20409"/>
                  </a:cubicBezTo>
                  <a:cubicBezTo>
                    <a:pt x="19495" y="19582"/>
                    <a:pt x="20418" y="18214"/>
                    <a:pt x="18953" y="17416"/>
                  </a:cubicBezTo>
                  <a:cubicBezTo>
                    <a:pt x="17406" y="16645"/>
                    <a:pt x="16456" y="15133"/>
                    <a:pt x="16945" y="13971"/>
                  </a:cubicBezTo>
                  <a:cubicBezTo>
                    <a:pt x="17406" y="12809"/>
                    <a:pt x="13838" y="9409"/>
                    <a:pt x="13566" y="8038"/>
                  </a:cubicBezTo>
                  <a:cubicBezTo>
                    <a:pt x="13254" y="6673"/>
                    <a:pt x="7786" y="1645"/>
                    <a:pt x="6552" y="650"/>
                  </a:cubicBezTo>
                  <a:cubicBezTo>
                    <a:pt x="5344" y="-360"/>
                    <a:pt x="2129" y="67"/>
                    <a:pt x="365" y="229"/>
                  </a:cubicBezTo>
                  <a:close/>
                  <a:moveTo>
                    <a:pt x="365" y="22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1" name="AutoShape 249"/>
            <p:cNvSpPr>
              <a:spLocks/>
            </p:cNvSpPr>
            <p:nvPr/>
          </p:nvSpPr>
          <p:spPr bwMode="auto">
            <a:xfrm>
              <a:off x="2374900" y="1320800"/>
              <a:ext cx="11113" cy="25400"/>
            </a:xfrm>
            <a:custGeom>
              <a:avLst/>
              <a:gdLst/>
              <a:ahLst/>
              <a:cxnLst/>
              <a:rect l="0" t="0" r="r" b="b"/>
              <a:pathLst>
                <a:path w="19690" h="21020">
                  <a:moveTo>
                    <a:pt x="5697" y="10097"/>
                  </a:moveTo>
                  <a:cubicBezTo>
                    <a:pt x="8945" y="10758"/>
                    <a:pt x="8456" y="12816"/>
                    <a:pt x="6206" y="13995"/>
                  </a:cubicBezTo>
                  <a:cubicBezTo>
                    <a:pt x="3936" y="15180"/>
                    <a:pt x="6519" y="17302"/>
                    <a:pt x="7712" y="18511"/>
                  </a:cubicBezTo>
                  <a:cubicBezTo>
                    <a:pt x="8945" y="19764"/>
                    <a:pt x="13953" y="20376"/>
                    <a:pt x="17749" y="20988"/>
                  </a:cubicBezTo>
                  <a:cubicBezTo>
                    <a:pt x="21486" y="21600"/>
                    <a:pt x="18962" y="13270"/>
                    <a:pt x="17338" y="9065"/>
                  </a:cubicBezTo>
                  <a:cubicBezTo>
                    <a:pt x="15656" y="4836"/>
                    <a:pt x="11410" y="2004"/>
                    <a:pt x="7849" y="0"/>
                  </a:cubicBezTo>
                  <a:cubicBezTo>
                    <a:pt x="7849" y="0"/>
                    <a:pt x="2840" y="2157"/>
                    <a:pt x="1921" y="2946"/>
                  </a:cubicBezTo>
                  <a:cubicBezTo>
                    <a:pt x="1001" y="3721"/>
                    <a:pt x="82" y="5399"/>
                    <a:pt x="3" y="7205"/>
                  </a:cubicBezTo>
                  <a:cubicBezTo>
                    <a:pt x="-114" y="9001"/>
                    <a:pt x="2449" y="9431"/>
                    <a:pt x="5697" y="10097"/>
                  </a:cubicBezTo>
                  <a:close/>
                  <a:moveTo>
                    <a:pt x="5697" y="1009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2" name="AutoShape 250"/>
            <p:cNvSpPr>
              <a:spLocks/>
            </p:cNvSpPr>
            <p:nvPr/>
          </p:nvSpPr>
          <p:spPr bwMode="auto">
            <a:xfrm>
              <a:off x="2273300" y="1384300"/>
              <a:ext cx="28575" cy="73025"/>
            </a:xfrm>
            <a:custGeom>
              <a:avLst/>
              <a:gdLst/>
              <a:ahLst/>
              <a:cxnLst/>
              <a:rect l="0" t="0" r="r" b="b"/>
              <a:pathLst>
                <a:path w="21206" h="21448">
                  <a:moveTo>
                    <a:pt x="18317" y="957"/>
                  </a:moveTo>
                  <a:cubicBezTo>
                    <a:pt x="16793" y="682"/>
                    <a:pt x="14604" y="349"/>
                    <a:pt x="11093" y="1084"/>
                  </a:cubicBezTo>
                  <a:cubicBezTo>
                    <a:pt x="8458" y="196"/>
                    <a:pt x="3774" y="-82"/>
                    <a:pt x="0" y="20"/>
                  </a:cubicBezTo>
                  <a:cubicBezTo>
                    <a:pt x="123" y="631"/>
                    <a:pt x="2679" y="1872"/>
                    <a:pt x="4378" y="2271"/>
                  </a:cubicBezTo>
                  <a:cubicBezTo>
                    <a:pt x="6076" y="2673"/>
                    <a:pt x="6076" y="3515"/>
                    <a:pt x="6260" y="3990"/>
                  </a:cubicBezTo>
                  <a:cubicBezTo>
                    <a:pt x="6444" y="4471"/>
                    <a:pt x="4562" y="3990"/>
                    <a:pt x="3275" y="3559"/>
                  </a:cubicBezTo>
                  <a:cubicBezTo>
                    <a:pt x="2005" y="3135"/>
                    <a:pt x="3047" y="5761"/>
                    <a:pt x="3152" y="6392"/>
                  </a:cubicBezTo>
                  <a:cubicBezTo>
                    <a:pt x="3275" y="7025"/>
                    <a:pt x="4623" y="6956"/>
                    <a:pt x="6155" y="7003"/>
                  </a:cubicBezTo>
                  <a:cubicBezTo>
                    <a:pt x="7661" y="7051"/>
                    <a:pt x="8703" y="8595"/>
                    <a:pt x="6707" y="10011"/>
                  </a:cubicBezTo>
                  <a:cubicBezTo>
                    <a:pt x="4675" y="11421"/>
                    <a:pt x="10542" y="14691"/>
                    <a:pt x="11496" y="15179"/>
                  </a:cubicBezTo>
                  <a:cubicBezTo>
                    <a:pt x="12477" y="15652"/>
                    <a:pt x="11260" y="16514"/>
                    <a:pt x="10708" y="17042"/>
                  </a:cubicBezTo>
                  <a:cubicBezTo>
                    <a:pt x="10165" y="17571"/>
                    <a:pt x="12284" y="19569"/>
                    <a:pt x="12967" y="20332"/>
                  </a:cubicBezTo>
                  <a:cubicBezTo>
                    <a:pt x="13641" y="21085"/>
                    <a:pt x="15454" y="21371"/>
                    <a:pt x="17835" y="21443"/>
                  </a:cubicBezTo>
                  <a:cubicBezTo>
                    <a:pt x="20190" y="21518"/>
                    <a:pt x="20689" y="20606"/>
                    <a:pt x="20514" y="19389"/>
                  </a:cubicBezTo>
                  <a:cubicBezTo>
                    <a:pt x="20514" y="19389"/>
                    <a:pt x="18807" y="19091"/>
                    <a:pt x="17030" y="18992"/>
                  </a:cubicBezTo>
                  <a:cubicBezTo>
                    <a:pt x="15261" y="18892"/>
                    <a:pt x="14604" y="16891"/>
                    <a:pt x="15392" y="15956"/>
                  </a:cubicBezTo>
                  <a:cubicBezTo>
                    <a:pt x="16180" y="15013"/>
                    <a:pt x="11496" y="12464"/>
                    <a:pt x="12345" y="11681"/>
                  </a:cubicBezTo>
                  <a:cubicBezTo>
                    <a:pt x="13203" y="10897"/>
                    <a:pt x="12223" y="9554"/>
                    <a:pt x="11496" y="9001"/>
                  </a:cubicBezTo>
                  <a:cubicBezTo>
                    <a:pt x="10761" y="8444"/>
                    <a:pt x="12652" y="8719"/>
                    <a:pt x="14604" y="8794"/>
                  </a:cubicBezTo>
                  <a:cubicBezTo>
                    <a:pt x="16557" y="8881"/>
                    <a:pt x="13028" y="7860"/>
                    <a:pt x="11680" y="7431"/>
                  </a:cubicBezTo>
                  <a:cubicBezTo>
                    <a:pt x="10340" y="7003"/>
                    <a:pt x="11794" y="4350"/>
                    <a:pt x="12100" y="4019"/>
                  </a:cubicBezTo>
                  <a:cubicBezTo>
                    <a:pt x="12407" y="3686"/>
                    <a:pt x="14736" y="3464"/>
                    <a:pt x="15944" y="3361"/>
                  </a:cubicBezTo>
                  <a:cubicBezTo>
                    <a:pt x="17161" y="3259"/>
                    <a:pt x="17590" y="3714"/>
                    <a:pt x="21127" y="5235"/>
                  </a:cubicBezTo>
                  <a:cubicBezTo>
                    <a:pt x="21600" y="2908"/>
                    <a:pt x="19840" y="1235"/>
                    <a:pt x="18317" y="957"/>
                  </a:cubicBezTo>
                  <a:close/>
                  <a:moveTo>
                    <a:pt x="18317" y="95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3" name="AutoShape 251"/>
            <p:cNvSpPr>
              <a:spLocks/>
            </p:cNvSpPr>
            <p:nvPr/>
          </p:nvSpPr>
          <p:spPr bwMode="auto">
            <a:xfrm>
              <a:off x="2286000" y="1397000"/>
              <a:ext cx="7938" cy="9525"/>
            </a:xfrm>
            <a:custGeom>
              <a:avLst/>
              <a:gdLst/>
              <a:ahLst/>
              <a:cxnLst/>
              <a:rect l="0" t="0" r="r" b="b"/>
              <a:pathLst>
                <a:path w="18835" h="21600">
                  <a:moveTo>
                    <a:pt x="9020" y="0"/>
                  </a:moveTo>
                  <a:cubicBezTo>
                    <a:pt x="9020" y="0"/>
                    <a:pt x="2637" y="5225"/>
                    <a:pt x="671" y="7904"/>
                  </a:cubicBezTo>
                  <a:cubicBezTo>
                    <a:pt x="-1269" y="10583"/>
                    <a:pt x="1616" y="14118"/>
                    <a:pt x="1616" y="17461"/>
                  </a:cubicBezTo>
                  <a:cubicBezTo>
                    <a:pt x="1616" y="20804"/>
                    <a:pt x="7744" y="21600"/>
                    <a:pt x="9888" y="21600"/>
                  </a:cubicBezTo>
                  <a:cubicBezTo>
                    <a:pt x="12008" y="21600"/>
                    <a:pt x="16833" y="14782"/>
                    <a:pt x="18595" y="12429"/>
                  </a:cubicBezTo>
                  <a:cubicBezTo>
                    <a:pt x="20331" y="10040"/>
                    <a:pt x="12212" y="2196"/>
                    <a:pt x="9020" y="0"/>
                  </a:cubicBezTo>
                  <a:close/>
                  <a:moveTo>
                    <a:pt x="9020"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4" name="AutoShape 252"/>
            <p:cNvSpPr>
              <a:spLocks/>
            </p:cNvSpPr>
            <p:nvPr/>
          </p:nvSpPr>
          <p:spPr bwMode="auto">
            <a:xfrm>
              <a:off x="2273300" y="1308100"/>
              <a:ext cx="53975" cy="66675"/>
            </a:xfrm>
            <a:custGeom>
              <a:avLst/>
              <a:gdLst/>
              <a:ahLst/>
              <a:cxnLst/>
              <a:rect l="0" t="0" r="r" b="b"/>
              <a:pathLst>
                <a:path w="21006" h="21126">
                  <a:moveTo>
                    <a:pt x="17819" y="7060"/>
                  </a:moveTo>
                  <a:cubicBezTo>
                    <a:pt x="16472" y="7435"/>
                    <a:pt x="15934" y="6955"/>
                    <a:pt x="14578" y="6411"/>
                  </a:cubicBezTo>
                  <a:cubicBezTo>
                    <a:pt x="14283" y="7845"/>
                    <a:pt x="11741" y="10733"/>
                    <a:pt x="11370" y="11487"/>
                  </a:cubicBezTo>
                  <a:cubicBezTo>
                    <a:pt x="11013" y="12243"/>
                    <a:pt x="10346" y="12081"/>
                    <a:pt x="9523" y="11971"/>
                  </a:cubicBezTo>
                  <a:cubicBezTo>
                    <a:pt x="8690" y="11866"/>
                    <a:pt x="7571" y="12035"/>
                    <a:pt x="7005" y="12375"/>
                  </a:cubicBezTo>
                  <a:cubicBezTo>
                    <a:pt x="6448" y="12730"/>
                    <a:pt x="5577" y="12223"/>
                    <a:pt x="4587" y="11135"/>
                  </a:cubicBezTo>
                  <a:cubicBezTo>
                    <a:pt x="6900" y="10061"/>
                    <a:pt x="9685" y="9888"/>
                    <a:pt x="10480" y="9927"/>
                  </a:cubicBezTo>
                  <a:cubicBezTo>
                    <a:pt x="11265" y="9947"/>
                    <a:pt x="11998" y="9682"/>
                    <a:pt x="13159" y="7923"/>
                  </a:cubicBezTo>
                  <a:cubicBezTo>
                    <a:pt x="14554" y="5842"/>
                    <a:pt x="13264" y="4113"/>
                    <a:pt x="11769" y="4113"/>
                  </a:cubicBezTo>
                  <a:cubicBezTo>
                    <a:pt x="10284" y="4113"/>
                    <a:pt x="9071" y="4951"/>
                    <a:pt x="6943" y="4877"/>
                  </a:cubicBezTo>
                  <a:cubicBezTo>
                    <a:pt x="10246" y="4304"/>
                    <a:pt x="9390" y="2171"/>
                    <a:pt x="8790" y="2097"/>
                  </a:cubicBezTo>
                  <a:cubicBezTo>
                    <a:pt x="8200" y="2008"/>
                    <a:pt x="5886" y="1091"/>
                    <a:pt x="5125" y="67"/>
                  </a:cubicBezTo>
                  <a:cubicBezTo>
                    <a:pt x="4620" y="-393"/>
                    <a:pt x="3825" y="1600"/>
                    <a:pt x="1212" y="3305"/>
                  </a:cubicBezTo>
                  <a:cubicBezTo>
                    <a:pt x="-211" y="4549"/>
                    <a:pt x="355" y="5928"/>
                    <a:pt x="727" y="6330"/>
                  </a:cubicBezTo>
                  <a:cubicBezTo>
                    <a:pt x="1084" y="6736"/>
                    <a:pt x="1507" y="7254"/>
                    <a:pt x="955" y="7816"/>
                  </a:cubicBezTo>
                  <a:cubicBezTo>
                    <a:pt x="-444" y="9378"/>
                    <a:pt x="917" y="10510"/>
                    <a:pt x="789" y="11058"/>
                  </a:cubicBezTo>
                  <a:cubicBezTo>
                    <a:pt x="651" y="11592"/>
                    <a:pt x="555" y="12272"/>
                    <a:pt x="1412" y="13000"/>
                  </a:cubicBezTo>
                  <a:cubicBezTo>
                    <a:pt x="3126" y="14671"/>
                    <a:pt x="3930" y="16774"/>
                    <a:pt x="4163" y="17536"/>
                  </a:cubicBezTo>
                  <a:cubicBezTo>
                    <a:pt x="4392" y="18291"/>
                    <a:pt x="3235" y="17349"/>
                    <a:pt x="2640" y="16730"/>
                  </a:cubicBezTo>
                  <a:cubicBezTo>
                    <a:pt x="2036" y="16108"/>
                    <a:pt x="727" y="16868"/>
                    <a:pt x="132" y="16971"/>
                  </a:cubicBezTo>
                  <a:cubicBezTo>
                    <a:pt x="-468" y="17077"/>
                    <a:pt x="1150" y="19268"/>
                    <a:pt x="1445" y="19857"/>
                  </a:cubicBezTo>
                  <a:cubicBezTo>
                    <a:pt x="1741" y="20451"/>
                    <a:pt x="2236" y="20477"/>
                    <a:pt x="3435" y="20368"/>
                  </a:cubicBezTo>
                  <a:cubicBezTo>
                    <a:pt x="4620" y="20265"/>
                    <a:pt x="6010" y="21044"/>
                    <a:pt x="7033" y="21122"/>
                  </a:cubicBezTo>
                  <a:cubicBezTo>
                    <a:pt x="8062" y="21207"/>
                    <a:pt x="10851" y="20076"/>
                    <a:pt x="11408" y="18618"/>
                  </a:cubicBezTo>
                  <a:cubicBezTo>
                    <a:pt x="12655" y="14296"/>
                    <a:pt x="15701" y="11217"/>
                    <a:pt x="17924" y="10193"/>
                  </a:cubicBezTo>
                  <a:cubicBezTo>
                    <a:pt x="20137" y="9166"/>
                    <a:pt x="20870" y="7892"/>
                    <a:pt x="20999" y="7388"/>
                  </a:cubicBezTo>
                  <a:cubicBezTo>
                    <a:pt x="21132" y="6874"/>
                    <a:pt x="19185" y="6685"/>
                    <a:pt x="17819" y="7060"/>
                  </a:cubicBezTo>
                  <a:close/>
                  <a:moveTo>
                    <a:pt x="17819" y="706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5" name="AutoShape 253"/>
            <p:cNvSpPr>
              <a:spLocks/>
            </p:cNvSpPr>
            <p:nvPr/>
          </p:nvSpPr>
          <p:spPr bwMode="auto">
            <a:xfrm>
              <a:off x="3022600" y="457200"/>
              <a:ext cx="373063" cy="169863"/>
            </a:xfrm>
            <a:custGeom>
              <a:avLst/>
              <a:gdLst/>
              <a:ahLst/>
              <a:cxnLst/>
              <a:rect l="0" t="0" r="r" b="b"/>
              <a:pathLst>
                <a:path w="21567" h="21421">
                  <a:moveTo>
                    <a:pt x="391" y="997"/>
                  </a:moveTo>
                  <a:cubicBezTo>
                    <a:pt x="391" y="1191"/>
                    <a:pt x="1210" y="1664"/>
                    <a:pt x="1330" y="1796"/>
                  </a:cubicBezTo>
                  <a:cubicBezTo>
                    <a:pt x="1449" y="1923"/>
                    <a:pt x="1837" y="1779"/>
                    <a:pt x="1993" y="1761"/>
                  </a:cubicBezTo>
                  <a:cubicBezTo>
                    <a:pt x="2149" y="1744"/>
                    <a:pt x="2410" y="2413"/>
                    <a:pt x="2410" y="2413"/>
                  </a:cubicBezTo>
                  <a:cubicBezTo>
                    <a:pt x="2410" y="2413"/>
                    <a:pt x="2483" y="2395"/>
                    <a:pt x="2767" y="2330"/>
                  </a:cubicBezTo>
                  <a:cubicBezTo>
                    <a:pt x="3109" y="2916"/>
                    <a:pt x="3876" y="2785"/>
                    <a:pt x="4233" y="2622"/>
                  </a:cubicBezTo>
                  <a:cubicBezTo>
                    <a:pt x="4591" y="2460"/>
                    <a:pt x="4726" y="2722"/>
                    <a:pt x="4979" y="2413"/>
                  </a:cubicBezTo>
                  <a:cubicBezTo>
                    <a:pt x="5232" y="2104"/>
                    <a:pt x="5441" y="2899"/>
                    <a:pt x="5553" y="2949"/>
                  </a:cubicBezTo>
                  <a:cubicBezTo>
                    <a:pt x="5664" y="2999"/>
                    <a:pt x="6610" y="4169"/>
                    <a:pt x="6767" y="4642"/>
                  </a:cubicBezTo>
                  <a:cubicBezTo>
                    <a:pt x="6767" y="4642"/>
                    <a:pt x="6878" y="4738"/>
                    <a:pt x="7034" y="4821"/>
                  </a:cubicBezTo>
                  <a:cubicBezTo>
                    <a:pt x="7190" y="4903"/>
                    <a:pt x="7243" y="5245"/>
                    <a:pt x="7325" y="5716"/>
                  </a:cubicBezTo>
                  <a:cubicBezTo>
                    <a:pt x="7406" y="6188"/>
                    <a:pt x="7548" y="6122"/>
                    <a:pt x="7704" y="6138"/>
                  </a:cubicBezTo>
                  <a:cubicBezTo>
                    <a:pt x="7860" y="6157"/>
                    <a:pt x="7869" y="6366"/>
                    <a:pt x="7958" y="6952"/>
                  </a:cubicBezTo>
                  <a:cubicBezTo>
                    <a:pt x="7711" y="7117"/>
                    <a:pt x="7437" y="7048"/>
                    <a:pt x="6944" y="6432"/>
                  </a:cubicBezTo>
                  <a:cubicBezTo>
                    <a:pt x="6505" y="7246"/>
                    <a:pt x="6045" y="6871"/>
                    <a:pt x="5782" y="6398"/>
                  </a:cubicBezTo>
                  <a:cubicBezTo>
                    <a:pt x="5521" y="5928"/>
                    <a:pt x="4844" y="5993"/>
                    <a:pt x="4555" y="5650"/>
                  </a:cubicBezTo>
                  <a:cubicBezTo>
                    <a:pt x="4263" y="5310"/>
                    <a:pt x="4011" y="5016"/>
                    <a:pt x="3579" y="5455"/>
                  </a:cubicBezTo>
                  <a:cubicBezTo>
                    <a:pt x="3080" y="5227"/>
                    <a:pt x="1576" y="5404"/>
                    <a:pt x="756" y="5698"/>
                  </a:cubicBezTo>
                  <a:cubicBezTo>
                    <a:pt x="209" y="5896"/>
                    <a:pt x="164" y="6857"/>
                    <a:pt x="202" y="7597"/>
                  </a:cubicBezTo>
                  <a:cubicBezTo>
                    <a:pt x="220" y="7963"/>
                    <a:pt x="257" y="8278"/>
                    <a:pt x="265" y="8418"/>
                  </a:cubicBezTo>
                  <a:cubicBezTo>
                    <a:pt x="288" y="8841"/>
                    <a:pt x="429" y="9005"/>
                    <a:pt x="526" y="9165"/>
                  </a:cubicBezTo>
                  <a:cubicBezTo>
                    <a:pt x="624" y="9331"/>
                    <a:pt x="594" y="9606"/>
                    <a:pt x="571" y="9850"/>
                  </a:cubicBezTo>
                  <a:cubicBezTo>
                    <a:pt x="549" y="10093"/>
                    <a:pt x="689" y="10206"/>
                    <a:pt x="839" y="10289"/>
                  </a:cubicBezTo>
                  <a:cubicBezTo>
                    <a:pt x="986" y="10371"/>
                    <a:pt x="936" y="10615"/>
                    <a:pt x="979" y="11771"/>
                  </a:cubicBezTo>
                  <a:cubicBezTo>
                    <a:pt x="1941" y="13934"/>
                    <a:pt x="3162" y="13901"/>
                    <a:pt x="3475" y="13884"/>
                  </a:cubicBezTo>
                  <a:cubicBezTo>
                    <a:pt x="3788" y="13870"/>
                    <a:pt x="4188" y="14536"/>
                    <a:pt x="4651" y="14976"/>
                  </a:cubicBezTo>
                  <a:cubicBezTo>
                    <a:pt x="4397" y="15417"/>
                    <a:pt x="4495" y="15773"/>
                    <a:pt x="4516" y="16457"/>
                  </a:cubicBezTo>
                  <a:cubicBezTo>
                    <a:pt x="4100" y="17712"/>
                    <a:pt x="4583" y="20135"/>
                    <a:pt x="4823" y="20477"/>
                  </a:cubicBezTo>
                  <a:cubicBezTo>
                    <a:pt x="5060" y="20819"/>
                    <a:pt x="4993" y="20786"/>
                    <a:pt x="4628" y="20786"/>
                  </a:cubicBezTo>
                  <a:cubicBezTo>
                    <a:pt x="5031" y="21242"/>
                    <a:pt x="5203" y="21242"/>
                    <a:pt x="5545" y="21125"/>
                  </a:cubicBezTo>
                  <a:cubicBezTo>
                    <a:pt x="5887" y="21014"/>
                    <a:pt x="6915" y="20738"/>
                    <a:pt x="7355" y="21421"/>
                  </a:cubicBezTo>
                  <a:cubicBezTo>
                    <a:pt x="7890" y="20168"/>
                    <a:pt x="8642" y="21259"/>
                    <a:pt x="8642" y="21259"/>
                  </a:cubicBezTo>
                  <a:cubicBezTo>
                    <a:pt x="8642" y="21259"/>
                    <a:pt x="8806" y="21143"/>
                    <a:pt x="8999" y="20868"/>
                  </a:cubicBezTo>
                  <a:cubicBezTo>
                    <a:pt x="9737" y="21471"/>
                    <a:pt x="10840" y="20151"/>
                    <a:pt x="11501" y="18850"/>
                  </a:cubicBezTo>
                  <a:cubicBezTo>
                    <a:pt x="13044" y="19566"/>
                    <a:pt x="13445" y="16651"/>
                    <a:pt x="13454" y="16407"/>
                  </a:cubicBezTo>
                  <a:cubicBezTo>
                    <a:pt x="13460" y="16165"/>
                    <a:pt x="13721" y="15611"/>
                    <a:pt x="13945" y="14910"/>
                  </a:cubicBezTo>
                  <a:cubicBezTo>
                    <a:pt x="14510" y="15139"/>
                    <a:pt x="14310" y="16474"/>
                    <a:pt x="14280" y="17107"/>
                  </a:cubicBezTo>
                  <a:cubicBezTo>
                    <a:pt x="14251" y="17745"/>
                    <a:pt x="14534" y="17661"/>
                    <a:pt x="14764" y="17579"/>
                  </a:cubicBezTo>
                  <a:cubicBezTo>
                    <a:pt x="14995" y="17498"/>
                    <a:pt x="15135" y="17614"/>
                    <a:pt x="15262" y="17775"/>
                  </a:cubicBezTo>
                  <a:cubicBezTo>
                    <a:pt x="15389" y="17938"/>
                    <a:pt x="15672" y="18311"/>
                    <a:pt x="15879" y="18410"/>
                  </a:cubicBezTo>
                  <a:cubicBezTo>
                    <a:pt x="16089" y="18507"/>
                    <a:pt x="15992" y="18735"/>
                    <a:pt x="15732" y="19289"/>
                  </a:cubicBezTo>
                  <a:cubicBezTo>
                    <a:pt x="16357" y="20689"/>
                    <a:pt x="16432" y="20215"/>
                    <a:pt x="16752" y="19581"/>
                  </a:cubicBezTo>
                  <a:cubicBezTo>
                    <a:pt x="16848" y="19906"/>
                    <a:pt x="17728" y="20512"/>
                    <a:pt x="17868" y="20655"/>
                  </a:cubicBezTo>
                  <a:cubicBezTo>
                    <a:pt x="18010" y="20801"/>
                    <a:pt x="18196" y="20801"/>
                    <a:pt x="18464" y="20460"/>
                  </a:cubicBezTo>
                  <a:cubicBezTo>
                    <a:pt x="18785" y="21535"/>
                    <a:pt x="19589" y="19679"/>
                    <a:pt x="19806" y="19566"/>
                  </a:cubicBezTo>
                  <a:cubicBezTo>
                    <a:pt x="20229" y="19340"/>
                    <a:pt x="20393" y="18443"/>
                    <a:pt x="20453" y="18055"/>
                  </a:cubicBezTo>
                  <a:lnTo>
                    <a:pt x="20229" y="17271"/>
                  </a:lnTo>
                  <a:cubicBezTo>
                    <a:pt x="20200" y="17077"/>
                    <a:pt x="20059" y="17351"/>
                    <a:pt x="19939" y="17546"/>
                  </a:cubicBezTo>
                  <a:cubicBezTo>
                    <a:pt x="19820" y="17745"/>
                    <a:pt x="19679" y="17222"/>
                    <a:pt x="19827" y="16817"/>
                  </a:cubicBezTo>
                  <a:cubicBezTo>
                    <a:pt x="20229" y="15513"/>
                    <a:pt x="20006" y="15366"/>
                    <a:pt x="19813" y="15203"/>
                  </a:cubicBezTo>
                  <a:cubicBezTo>
                    <a:pt x="19619" y="15041"/>
                    <a:pt x="18889" y="16032"/>
                    <a:pt x="18650" y="17661"/>
                  </a:cubicBezTo>
                  <a:cubicBezTo>
                    <a:pt x="18667" y="17431"/>
                    <a:pt x="18755" y="15788"/>
                    <a:pt x="18777" y="15417"/>
                  </a:cubicBezTo>
                  <a:cubicBezTo>
                    <a:pt x="18800" y="15041"/>
                    <a:pt x="18435" y="14717"/>
                    <a:pt x="18196" y="14261"/>
                  </a:cubicBezTo>
                  <a:cubicBezTo>
                    <a:pt x="17958" y="13806"/>
                    <a:pt x="18189" y="13349"/>
                    <a:pt x="18300" y="13641"/>
                  </a:cubicBezTo>
                  <a:cubicBezTo>
                    <a:pt x="18724" y="14585"/>
                    <a:pt x="18851" y="14603"/>
                    <a:pt x="19232" y="14620"/>
                  </a:cubicBezTo>
                  <a:cubicBezTo>
                    <a:pt x="19427" y="14325"/>
                    <a:pt x="19454" y="13836"/>
                    <a:pt x="19254" y="13168"/>
                  </a:cubicBezTo>
                  <a:cubicBezTo>
                    <a:pt x="19492" y="12779"/>
                    <a:pt x="19701" y="12276"/>
                    <a:pt x="19701" y="11786"/>
                  </a:cubicBezTo>
                  <a:cubicBezTo>
                    <a:pt x="19701" y="11786"/>
                    <a:pt x="20064" y="12503"/>
                    <a:pt x="20371" y="13185"/>
                  </a:cubicBezTo>
                  <a:cubicBezTo>
                    <a:pt x="20512" y="12876"/>
                    <a:pt x="20638" y="12682"/>
                    <a:pt x="20789" y="11689"/>
                  </a:cubicBezTo>
                  <a:cubicBezTo>
                    <a:pt x="20751" y="13041"/>
                    <a:pt x="20936" y="13300"/>
                    <a:pt x="21294" y="13560"/>
                  </a:cubicBezTo>
                  <a:cubicBezTo>
                    <a:pt x="21592" y="13055"/>
                    <a:pt x="21600" y="12486"/>
                    <a:pt x="21533" y="12160"/>
                  </a:cubicBezTo>
                  <a:cubicBezTo>
                    <a:pt x="21465" y="11836"/>
                    <a:pt x="21407" y="11509"/>
                    <a:pt x="21436" y="11006"/>
                  </a:cubicBezTo>
                  <a:cubicBezTo>
                    <a:pt x="21465" y="10502"/>
                    <a:pt x="21354" y="9945"/>
                    <a:pt x="21361" y="9589"/>
                  </a:cubicBezTo>
                  <a:cubicBezTo>
                    <a:pt x="21367" y="9231"/>
                    <a:pt x="20840" y="9883"/>
                    <a:pt x="20728" y="10014"/>
                  </a:cubicBezTo>
                  <a:cubicBezTo>
                    <a:pt x="20617" y="10143"/>
                    <a:pt x="20542" y="9019"/>
                    <a:pt x="20549" y="8760"/>
                  </a:cubicBezTo>
                  <a:cubicBezTo>
                    <a:pt x="20557" y="8499"/>
                    <a:pt x="20430" y="8547"/>
                    <a:pt x="20206" y="8891"/>
                  </a:cubicBezTo>
                  <a:cubicBezTo>
                    <a:pt x="20064" y="8368"/>
                    <a:pt x="19388" y="7165"/>
                    <a:pt x="19291" y="7082"/>
                  </a:cubicBezTo>
                  <a:cubicBezTo>
                    <a:pt x="19194" y="7000"/>
                    <a:pt x="18956" y="6157"/>
                    <a:pt x="18889" y="5716"/>
                  </a:cubicBezTo>
                  <a:cubicBezTo>
                    <a:pt x="18822" y="5274"/>
                    <a:pt x="18793" y="6204"/>
                    <a:pt x="18667" y="6219"/>
                  </a:cubicBezTo>
                  <a:cubicBezTo>
                    <a:pt x="18143" y="6188"/>
                    <a:pt x="17482" y="4187"/>
                    <a:pt x="17451" y="3777"/>
                  </a:cubicBezTo>
                  <a:cubicBezTo>
                    <a:pt x="17422" y="3371"/>
                    <a:pt x="17213" y="2835"/>
                    <a:pt x="16818" y="1761"/>
                  </a:cubicBezTo>
                  <a:cubicBezTo>
                    <a:pt x="17072" y="882"/>
                    <a:pt x="17064" y="322"/>
                    <a:pt x="17064" y="61"/>
                  </a:cubicBezTo>
                  <a:cubicBezTo>
                    <a:pt x="17064" y="-65"/>
                    <a:pt x="17071" y="43"/>
                    <a:pt x="17090" y="43"/>
                  </a:cubicBezTo>
                  <a:lnTo>
                    <a:pt x="0" y="43"/>
                  </a:lnTo>
                  <a:cubicBezTo>
                    <a:pt x="134" y="43"/>
                    <a:pt x="304" y="521"/>
                    <a:pt x="339" y="598"/>
                  </a:cubicBezTo>
                  <a:cubicBezTo>
                    <a:pt x="421" y="777"/>
                    <a:pt x="391" y="800"/>
                    <a:pt x="391" y="997"/>
                  </a:cubicBezTo>
                  <a:close/>
                  <a:moveTo>
                    <a:pt x="391" y="99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grpSp>
      <p:grpSp>
        <p:nvGrpSpPr>
          <p:cNvPr id="316" name="Group 316"/>
          <p:cNvGrpSpPr>
            <a:grpSpLocks/>
          </p:cNvGrpSpPr>
          <p:nvPr/>
        </p:nvGrpSpPr>
        <p:grpSpPr bwMode="auto">
          <a:xfrm>
            <a:off x="7808913" y="3263900"/>
            <a:ext cx="895350" cy="741363"/>
            <a:chOff x="7812051" y="3262210"/>
            <a:chExt cx="894455" cy="741948"/>
          </a:xfrm>
        </p:grpSpPr>
        <p:pic>
          <p:nvPicPr>
            <p:cNvPr id="317" name="Picture 317" descr="Screen Shot 2014-01-30 at 11.07.16.png"/>
            <p:cNvPicPr>
              <a:picLocks noChangeAspect="1"/>
            </p:cNvPicPr>
            <p:nvPr userDrawn="1"/>
          </p:nvPicPr>
          <p:blipFill>
            <a:blip r:embed="rId2">
              <a:extLst>
                <a:ext uri="{28A0092B-C50C-407E-A947-70E740481C1C}">
                  <a14:useLocalDpi xmlns:a14="http://schemas.microsoft.com/office/drawing/2010/main" val="0"/>
                </a:ext>
              </a:extLst>
            </a:blip>
            <a:srcRect r="31" b="140"/>
            <a:stretch>
              <a:fillRect/>
            </a:stretch>
          </p:blipFill>
          <p:spPr bwMode="auto">
            <a:xfrm>
              <a:off x="7812051" y="3262210"/>
              <a:ext cx="894455" cy="74194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318" name="Rectangle 318"/>
            <p:cNvSpPr>
              <a:spLocks noChangeAspect="1"/>
            </p:cNvSpPr>
            <p:nvPr userDrawn="1"/>
          </p:nvSpPr>
          <p:spPr bwMode="auto">
            <a:xfrm>
              <a:off x="8035664" y="3459215"/>
              <a:ext cx="304495" cy="20653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grpSp>
      <p:cxnSp>
        <p:nvCxnSpPr>
          <p:cNvPr id="319"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320"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321" name="Straight Connector 3"/>
          <p:cNvCxnSpPr>
            <a:cxnSpLocks noChangeShapeType="1"/>
          </p:cNvCxnSpPr>
          <p:nvPr/>
        </p:nvCxnSpPr>
        <p:spPr bwMode="auto">
          <a:xfrm>
            <a:off x="4826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526" name="Content Placeholder 11"/>
          <p:cNvSpPr>
            <a:spLocks noGrp="1"/>
          </p:cNvSpPr>
          <p:nvPr>
            <p:ph sz="quarter" idx="10"/>
          </p:nvPr>
        </p:nvSpPr>
        <p:spPr>
          <a:xfrm>
            <a:off x="381000" y="1016002"/>
            <a:ext cx="3937004" cy="254000"/>
          </a:xfrm>
        </p:spPr>
        <p:txBody>
          <a:bodyPr/>
          <a:lstStyle/>
          <a:p>
            <a:pPr lvl="0"/>
            <a:r>
              <a:rPr lang="en-US" smtClean="0"/>
              <a:t>Click to edit Master text styles</a:t>
            </a:r>
          </a:p>
        </p:txBody>
      </p:sp>
      <p:sp>
        <p:nvSpPr>
          <p:cNvPr id="528" name="Content Placeholder 11"/>
          <p:cNvSpPr>
            <a:spLocks noGrp="1"/>
          </p:cNvSpPr>
          <p:nvPr>
            <p:ph sz="quarter" idx="15"/>
          </p:nvPr>
        </p:nvSpPr>
        <p:spPr>
          <a:xfrm>
            <a:off x="4825991" y="1016002"/>
            <a:ext cx="3937004" cy="254000"/>
          </a:xfrm>
        </p:spPr>
        <p:txBody>
          <a:bodyPr/>
          <a:lstStyle/>
          <a:p>
            <a:pPr lvl="0"/>
            <a:r>
              <a:rPr lang="en-US" smtClean="0"/>
              <a:t>Click to edit Master text styles</a:t>
            </a:r>
          </a:p>
        </p:txBody>
      </p:sp>
      <p:sp>
        <p:nvSpPr>
          <p:cNvPr id="529" name="Content Placeholder 11"/>
          <p:cNvSpPr>
            <a:spLocks noGrp="1"/>
          </p:cNvSpPr>
          <p:nvPr>
            <p:ph sz="quarter" idx="13"/>
          </p:nvPr>
        </p:nvSpPr>
        <p:spPr>
          <a:xfrm>
            <a:off x="381000" y="4318001"/>
            <a:ext cx="3937003" cy="1778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530" name="Content Placeholder 11"/>
          <p:cNvSpPr>
            <a:spLocks noGrp="1"/>
          </p:cNvSpPr>
          <p:nvPr>
            <p:ph sz="quarter" idx="14"/>
          </p:nvPr>
        </p:nvSpPr>
        <p:spPr>
          <a:xfrm>
            <a:off x="4826001" y="4318001"/>
            <a:ext cx="3937001" cy="1778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2586316116"/>
      </p:ext>
    </p:extLst>
  </p:cSld>
  <p:clrMapOvr>
    <a:masterClrMapping/>
  </p:clrMapOvr>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p:cSld name="Australia &amp; USA">
    <p:spTree>
      <p:nvGrpSpPr>
        <p:cNvPr id="1" name=""/>
        <p:cNvGrpSpPr/>
        <p:nvPr/>
      </p:nvGrpSpPr>
      <p:grpSpPr>
        <a:xfrm>
          <a:off x="0" y="0"/>
          <a:ext cx="0" cy="0"/>
          <a:chOff x="0" y="0"/>
          <a:chExt cx="0" cy="0"/>
        </a:xfrm>
      </p:grpSpPr>
      <p:cxnSp>
        <p:nvCxnSpPr>
          <p:cNvPr id="8"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9"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0" name="Straight Connector 3"/>
          <p:cNvCxnSpPr>
            <a:cxnSpLocks noChangeShapeType="1"/>
          </p:cNvCxnSpPr>
          <p:nvPr/>
        </p:nvCxnSpPr>
        <p:spPr bwMode="auto">
          <a:xfrm>
            <a:off x="4826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11" name="Rectangle 11"/>
          <p:cNvSpPr>
            <a:spLocks noChangeArrowheads="1"/>
          </p:cNvSpPr>
          <p:nvPr userDrawn="1"/>
        </p:nvSpPr>
        <p:spPr bwMode="auto">
          <a:xfrm>
            <a:off x="4826000" y="1397000"/>
            <a:ext cx="3937000" cy="2667000"/>
          </a:xfrm>
          <a:prstGeom prst="rect">
            <a:avLst/>
          </a:prstGeom>
          <a:solidFill>
            <a:srgbClr val="B8E2EA"/>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grpSp>
        <p:nvGrpSpPr>
          <p:cNvPr id="12" name="Group 11"/>
          <p:cNvGrpSpPr/>
          <p:nvPr userDrawn="1"/>
        </p:nvGrpSpPr>
        <p:grpSpPr>
          <a:xfrm>
            <a:off x="4855683" y="1388543"/>
            <a:ext cx="3538958" cy="2675459"/>
            <a:chOff x="1422400" y="444500"/>
            <a:chExt cx="3881438" cy="2946192"/>
          </a:xfrm>
          <a:solidFill>
            <a:schemeClr val="bg1"/>
          </a:solidFill>
        </p:grpSpPr>
        <p:sp>
          <p:nvSpPr>
            <p:cNvPr id="13" name="AutoShape 26"/>
            <p:cNvSpPr>
              <a:spLocks/>
            </p:cNvSpPr>
            <p:nvPr/>
          </p:nvSpPr>
          <p:spPr bwMode="auto">
            <a:xfrm>
              <a:off x="2358717" y="1654497"/>
              <a:ext cx="2511425" cy="1601788"/>
            </a:xfrm>
            <a:custGeom>
              <a:avLst/>
              <a:gdLst/>
              <a:ahLst/>
              <a:cxnLst/>
              <a:rect l="0" t="0" r="r" b="b"/>
              <a:pathLst>
                <a:path w="21600" h="21600">
                  <a:moveTo>
                    <a:pt x="21600" y="1690"/>
                  </a:moveTo>
                  <a:lnTo>
                    <a:pt x="21600" y="1681"/>
                  </a:lnTo>
                  <a:lnTo>
                    <a:pt x="21597" y="1681"/>
                  </a:lnTo>
                  <a:lnTo>
                    <a:pt x="21590" y="1672"/>
                  </a:lnTo>
                  <a:lnTo>
                    <a:pt x="21589" y="1654"/>
                  </a:lnTo>
                  <a:lnTo>
                    <a:pt x="21583" y="1654"/>
                  </a:lnTo>
                  <a:lnTo>
                    <a:pt x="21577" y="1646"/>
                  </a:lnTo>
                  <a:lnTo>
                    <a:pt x="21558" y="1633"/>
                  </a:lnTo>
                  <a:lnTo>
                    <a:pt x="21552" y="1634"/>
                  </a:lnTo>
                  <a:lnTo>
                    <a:pt x="21552" y="1639"/>
                  </a:lnTo>
                  <a:lnTo>
                    <a:pt x="21572" y="1665"/>
                  </a:lnTo>
                  <a:lnTo>
                    <a:pt x="21572" y="1670"/>
                  </a:lnTo>
                  <a:lnTo>
                    <a:pt x="21575" y="1674"/>
                  </a:lnTo>
                  <a:lnTo>
                    <a:pt x="21570" y="1689"/>
                  </a:lnTo>
                  <a:lnTo>
                    <a:pt x="21567" y="1694"/>
                  </a:lnTo>
                  <a:lnTo>
                    <a:pt x="21564" y="1695"/>
                  </a:lnTo>
                  <a:lnTo>
                    <a:pt x="21562" y="1666"/>
                  </a:lnTo>
                  <a:lnTo>
                    <a:pt x="21550" y="1663"/>
                  </a:lnTo>
                  <a:lnTo>
                    <a:pt x="21547" y="1663"/>
                  </a:lnTo>
                  <a:lnTo>
                    <a:pt x="21551" y="1673"/>
                  </a:lnTo>
                  <a:lnTo>
                    <a:pt x="21554" y="1681"/>
                  </a:lnTo>
                  <a:lnTo>
                    <a:pt x="21555" y="1686"/>
                  </a:lnTo>
                  <a:lnTo>
                    <a:pt x="21543" y="1688"/>
                  </a:lnTo>
                  <a:lnTo>
                    <a:pt x="21539" y="1679"/>
                  </a:lnTo>
                  <a:lnTo>
                    <a:pt x="21539" y="1674"/>
                  </a:lnTo>
                  <a:lnTo>
                    <a:pt x="21533" y="1679"/>
                  </a:lnTo>
                  <a:lnTo>
                    <a:pt x="21530" y="1684"/>
                  </a:lnTo>
                  <a:lnTo>
                    <a:pt x="21540" y="1697"/>
                  </a:lnTo>
                  <a:lnTo>
                    <a:pt x="21544" y="1720"/>
                  </a:lnTo>
                  <a:lnTo>
                    <a:pt x="21538" y="1716"/>
                  </a:lnTo>
                  <a:lnTo>
                    <a:pt x="21531" y="1699"/>
                  </a:lnTo>
                  <a:lnTo>
                    <a:pt x="21524" y="1690"/>
                  </a:lnTo>
                  <a:lnTo>
                    <a:pt x="21508" y="1673"/>
                  </a:lnTo>
                  <a:lnTo>
                    <a:pt x="21508" y="1668"/>
                  </a:lnTo>
                  <a:lnTo>
                    <a:pt x="21499" y="1660"/>
                  </a:lnTo>
                  <a:lnTo>
                    <a:pt x="21499" y="1655"/>
                  </a:lnTo>
                  <a:lnTo>
                    <a:pt x="21507" y="1654"/>
                  </a:lnTo>
                  <a:lnTo>
                    <a:pt x="21529" y="1665"/>
                  </a:lnTo>
                  <a:lnTo>
                    <a:pt x="21532" y="1665"/>
                  </a:lnTo>
                  <a:lnTo>
                    <a:pt x="21535" y="1650"/>
                  </a:lnTo>
                  <a:lnTo>
                    <a:pt x="21531" y="1637"/>
                  </a:lnTo>
                  <a:lnTo>
                    <a:pt x="21516" y="1639"/>
                  </a:lnTo>
                  <a:lnTo>
                    <a:pt x="21509" y="1630"/>
                  </a:lnTo>
                  <a:lnTo>
                    <a:pt x="21517" y="1614"/>
                  </a:lnTo>
                  <a:lnTo>
                    <a:pt x="21526" y="1609"/>
                  </a:lnTo>
                  <a:lnTo>
                    <a:pt x="21529" y="1608"/>
                  </a:lnTo>
                  <a:lnTo>
                    <a:pt x="21539" y="1626"/>
                  </a:lnTo>
                  <a:lnTo>
                    <a:pt x="21543" y="1631"/>
                  </a:lnTo>
                  <a:lnTo>
                    <a:pt x="21546" y="1630"/>
                  </a:lnTo>
                  <a:lnTo>
                    <a:pt x="21544" y="1602"/>
                  </a:lnTo>
                  <a:lnTo>
                    <a:pt x="21549" y="1587"/>
                  </a:lnTo>
                  <a:lnTo>
                    <a:pt x="21546" y="1583"/>
                  </a:lnTo>
                  <a:lnTo>
                    <a:pt x="21517" y="1544"/>
                  </a:lnTo>
                  <a:lnTo>
                    <a:pt x="21508" y="1540"/>
                  </a:lnTo>
                  <a:lnTo>
                    <a:pt x="21500" y="1508"/>
                  </a:lnTo>
                  <a:lnTo>
                    <a:pt x="21468" y="1464"/>
                  </a:lnTo>
                  <a:lnTo>
                    <a:pt x="21423" y="1470"/>
                  </a:lnTo>
                  <a:lnTo>
                    <a:pt x="21421" y="1508"/>
                  </a:lnTo>
                  <a:lnTo>
                    <a:pt x="21413" y="1528"/>
                  </a:lnTo>
                  <a:lnTo>
                    <a:pt x="21383" y="1518"/>
                  </a:lnTo>
                  <a:lnTo>
                    <a:pt x="21340" y="1447"/>
                  </a:lnTo>
                  <a:lnTo>
                    <a:pt x="21338" y="1352"/>
                  </a:lnTo>
                  <a:lnTo>
                    <a:pt x="21286" y="1282"/>
                  </a:lnTo>
                  <a:lnTo>
                    <a:pt x="21296" y="1253"/>
                  </a:lnTo>
                  <a:lnTo>
                    <a:pt x="21306" y="1261"/>
                  </a:lnTo>
                  <a:lnTo>
                    <a:pt x="21315" y="1246"/>
                  </a:lnTo>
                  <a:lnTo>
                    <a:pt x="21294" y="1192"/>
                  </a:lnTo>
                  <a:lnTo>
                    <a:pt x="21278" y="1184"/>
                  </a:lnTo>
                  <a:lnTo>
                    <a:pt x="21264" y="1205"/>
                  </a:lnTo>
                  <a:lnTo>
                    <a:pt x="21204" y="1212"/>
                  </a:lnTo>
                  <a:lnTo>
                    <a:pt x="21172" y="1178"/>
                  </a:lnTo>
                  <a:lnTo>
                    <a:pt x="21167" y="1202"/>
                  </a:lnTo>
                  <a:lnTo>
                    <a:pt x="21146" y="1200"/>
                  </a:lnTo>
                  <a:lnTo>
                    <a:pt x="21135" y="1168"/>
                  </a:lnTo>
                  <a:lnTo>
                    <a:pt x="21140" y="1149"/>
                  </a:lnTo>
                  <a:lnTo>
                    <a:pt x="21127" y="1136"/>
                  </a:lnTo>
                  <a:lnTo>
                    <a:pt x="21123" y="1108"/>
                  </a:lnTo>
                  <a:lnTo>
                    <a:pt x="21134" y="1078"/>
                  </a:lnTo>
                  <a:lnTo>
                    <a:pt x="21134" y="1074"/>
                  </a:lnTo>
                  <a:lnTo>
                    <a:pt x="21111" y="1048"/>
                  </a:lnTo>
                  <a:lnTo>
                    <a:pt x="21118" y="1004"/>
                  </a:lnTo>
                  <a:lnTo>
                    <a:pt x="21105" y="992"/>
                  </a:lnTo>
                  <a:lnTo>
                    <a:pt x="20883" y="132"/>
                  </a:lnTo>
                  <a:lnTo>
                    <a:pt x="20843" y="117"/>
                  </a:lnTo>
                  <a:lnTo>
                    <a:pt x="20799" y="66"/>
                  </a:lnTo>
                  <a:lnTo>
                    <a:pt x="20680" y="0"/>
                  </a:lnTo>
                  <a:lnTo>
                    <a:pt x="20642" y="19"/>
                  </a:lnTo>
                  <a:lnTo>
                    <a:pt x="20634" y="48"/>
                  </a:lnTo>
                  <a:lnTo>
                    <a:pt x="20639" y="86"/>
                  </a:lnTo>
                  <a:lnTo>
                    <a:pt x="20594" y="101"/>
                  </a:lnTo>
                  <a:lnTo>
                    <a:pt x="20578" y="127"/>
                  </a:lnTo>
                  <a:lnTo>
                    <a:pt x="20570" y="156"/>
                  </a:lnTo>
                  <a:lnTo>
                    <a:pt x="20535" y="189"/>
                  </a:lnTo>
                  <a:lnTo>
                    <a:pt x="20488" y="266"/>
                  </a:lnTo>
                  <a:lnTo>
                    <a:pt x="20426" y="236"/>
                  </a:lnTo>
                  <a:lnTo>
                    <a:pt x="20412" y="209"/>
                  </a:lnTo>
                  <a:lnTo>
                    <a:pt x="20389" y="112"/>
                  </a:lnTo>
                  <a:lnTo>
                    <a:pt x="20365" y="119"/>
                  </a:lnTo>
                  <a:lnTo>
                    <a:pt x="20355" y="106"/>
                  </a:lnTo>
                  <a:lnTo>
                    <a:pt x="20323" y="125"/>
                  </a:lnTo>
                  <a:lnTo>
                    <a:pt x="20206" y="865"/>
                  </a:lnTo>
                  <a:lnTo>
                    <a:pt x="20217" y="964"/>
                  </a:lnTo>
                  <a:lnTo>
                    <a:pt x="20232" y="1080"/>
                  </a:lnTo>
                  <a:lnTo>
                    <a:pt x="20201" y="1179"/>
                  </a:lnTo>
                  <a:lnTo>
                    <a:pt x="20205" y="1217"/>
                  </a:lnTo>
                  <a:lnTo>
                    <a:pt x="20195" y="1247"/>
                  </a:lnTo>
                  <a:lnTo>
                    <a:pt x="20195" y="1313"/>
                  </a:lnTo>
                  <a:lnTo>
                    <a:pt x="20224" y="1342"/>
                  </a:lnTo>
                  <a:lnTo>
                    <a:pt x="20210" y="1415"/>
                  </a:lnTo>
                  <a:lnTo>
                    <a:pt x="20222" y="1419"/>
                  </a:lnTo>
                  <a:lnTo>
                    <a:pt x="20225" y="1490"/>
                  </a:lnTo>
                  <a:lnTo>
                    <a:pt x="20250" y="1496"/>
                  </a:lnTo>
                  <a:lnTo>
                    <a:pt x="20258" y="1538"/>
                  </a:lnTo>
                  <a:lnTo>
                    <a:pt x="20221" y="1647"/>
                  </a:lnTo>
                  <a:lnTo>
                    <a:pt x="20238" y="1697"/>
                  </a:lnTo>
                  <a:lnTo>
                    <a:pt x="20178" y="1818"/>
                  </a:lnTo>
                  <a:lnTo>
                    <a:pt x="20166" y="1877"/>
                  </a:lnTo>
                  <a:lnTo>
                    <a:pt x="20165" y="1924"/>
                  </a:lnTo>
                  <a:lnTo>
                    <a:pt x="20169" y="1947"/>
                  </a:lnTo>
                  <a:lnTo>
                    <a:pt x="20208" y="1981"/>
                  </a:lnTo>
                  <a:lnTo>
                    <a:pt x="20215" y="2003"/>
                  </a:lnTo>
                  <a:lnTo>
                    <a:pt x="20200" y="2019"/>
                  </a:lnTo>
                  <a:lnTo>
                    <a:pt x="20169" y="1999"/>
                  </a:lnTo>
                  <a:lnTo>
                    <a:pt x="20151" y="2006"/>
                  </a:lnTo>
                  <a:lnTo>
                    <a:pt x="20147" y="2040"/>
                  </a:lnTo>
                  <a:lnTo>
                    <a:pt x="20160" y="2067"/>
                  </a:lnTo>
                  <a:lnTo>
                    <a:pt x="20163" y="2176"/>
                  </a:lnTo>
                  <a:lnTo>
                    <a:pt x="20154" y="2177"/>
                  </a:lnTo>
                  <a:lnTo>
                    <a:pt x="20165" y="2341"/>
                  </a:lnTo>
                  <a:lnTo>
                    <a:pt x="20147" y="2348"/>
                  </a:lnTo>
                  <a:lnTo>
                    <a:pt x="20148" y="2367"/>
                  </a:lnTo>
                  <a:lnTo>
                    <a:pt x="20135" y="2384"/>
                  </a:lnTo>
                  <a:lnTo>
                    <a:pt x="20128" y="2393"/>
                  </a:lnTo>
                  <a:lnTo>
                    <a:pt x="20116" y="2456"/>
                  </a:lnTo>
                  <a:lnTo>
                    <a:pt x="20055" y="2445"/>
                  </a:lnTo>
                  <a:lnTo>
                    <a:pt x="20034" y="2504"/>
                  </a:lnTo>
                  <a:lnTo>
                    <a:pt x="20013" y="2517"/>
                  </a:lnTo>
                  <a:lnTo>
                    <a:pt x="20032" y="2533"/>
                  </a:lnTo>
                  <a:lnTo>
                    <a:pt x="20032" y="2585"/>
                  </a:lnTo>
                  <a:lnTo>
                    <a:pt x="20039" y="2608"/>
                  </a:lnTo>
                  <a:lnTo>
                    <a:pt x="20024" y="2667"/>
                  </a:lnTo>
                  <a:lnTo>
                    <a:pt x="20032" y="2704"/>
                  </a:lnTo>
                  <a:lnTo>
                    <a:pt x="20028" y="2706"/>
                  </a:lnTo>
                  <a:lnTo>
                    <a:pt x="19764" y="2856"/>
                  </a:lnTo>
                  <a:lnTo>
                    <a:pt x="19389" y="3051"/>
                  </a:lnTo>
                  <a:lnTo>
                    <a:pt x="19381" y="3055"/>
                  </a:lnTo>
                  <a:lnTo>
                    <a:pt x="19353" y="3070"/>
                  </a:lnTo>
                  <a:lnTo>
                    <a:pt x="19039" y="3244"/>
                  </a:lnTo>
                  <a:lnTo>
                    <a:pt x="18918" y="3297"/>
                  </a:lnTo>
                  <a:lnTo>
                    <a:pt x="18909" y="3305"/>
                  </a:lnTo>
                  <a:lnTo>
                    <a:pt x="18907" y="3276"/>
                  </a:lnTo>
                  <a:lnTo>
                    <a:pt x="18904" y="3277"/>
                  </a:lnTo>
                  <a:lnTo>
                    <a:pt x="18881" y="3299"/>
                  </a:lnTo>
                  <a:lnTo>
                    <a:pt x="18862" y="3318"/>
                  </a:lnTo>
                  <a:lnTo>
                    <a:pt x="18860" y="3314"/>
                  </a:lnTo>
                  <a:lnTo>
                    <a:pt x="18852" y="3318"/>
                  </a:lnTo>
                  <a:lnTo>
                    <a:pt x="18850" y="3319"/>
                  </a:lnTo>
                  <a:lnTo>
                    <a:pt x="18843" y="3333"/>
                  </a:lnTo>
                  <a:lnTo>
                    <a:pt x="18831" y="3340"/>
                  </a:lnTo>
                  <a:lnTo>
                    <a:pt x="18826" y="3360"/>
                  </a:lnTo>
                  <a:lnTo>
                    <a:pt x="18809" y="3365"/>
                  </a:lnTo>
                  <a:lnTo>
                    <a:pt x="18800" y="3375"/>
                  </a:lnTo>
                  <a:lnTo>
                    <a:pt x="18795" y="3398"/>
                  </a:lnTo>
                  <a:lnTo>
                    <a:pt x="18781" y="3426"/>
                  </a:lnTo>
                  <a:lnTo>
                    <a:pt x="18765" y="3443"/>
                  </a:lnTo>
                  <a:lnTo>
                    <a:pt x="18760" y="3447"/>
                  </a:lnTo>
                  <a:lnTo>
                    <a:pt x="18757" y="3469"/>
                  </a:lnTo>
                  <a:lnTo>
                    <a:pt x="18732" y="3501"/>
                  </a:lnTo>
                  <a:lnTo>
                    <a:pt x="18711" y="3535"/>
                  </a:lnTo>
                  <a:lnTo>
                    <a:pt x="18710" y="3542"/>
                  </a:lnTo>
                  <a:lnTo>
                    <a:pt x="18710" y="3558"/>
                  </a:lnTo>
                  <a:lnTo>
                    <a:pt x="18703" y="3571"/>
                  </a:lnTo>
                  <a:lnTo>
                    <a:pt x="18699" y="3575"/>
                  </a:lnTo>
                  <a:lnTo>
                    <a:pt x="18691" y="3598"/>
                  </a:lnTo>
                  <a:lnTo>
                    <a:pt x="18681" y="3612"/>
                  </a:lnTo>
                  <a:lnTo>
                    <a:pt x="18676" y="3631"/>
                  </a:lnTo>
                  <a:lnTo>
                    <a:pt x="18654" y="3685"/>
                  </a:lnTo>
                  <a:lnTo>
                    <a:pt x="18627" y="3777"/>
                  </a:lnTo>
                  <a:lnTo>
                    <a:pt x="18612" y="3810"/>
                  </a:lnTo>
                  <a:lnTo>
                    <a:pt x="18591" y="3873"/>
                  </a:lnTo>
                  <a:lnTo>
                    <a:pt x="18582" y="3924"/>
                  </a:lnTo>
                  <a:lnTo>
                    <a:pt x="18583" y="3956"/>
                  </a:lnTo>
                  <a:lnTo>
                    <a:pt x="18562" y="4016"/>
                  </a:lnTo>
                  <a:lnTo>
                    <a:pt x="18546" y="4049"/>
                  </a:lnTo>
                  <a:lnTo>
                    <a:pt x="18536" y="4051"/>
                  </a:lnTo>
                  <a:lnTo>
                    <a:pt x="18524" y="4065"/>
                  </a:lnTo>
                  <a:lnTo>
                    <a:pt x="18516" y="4075"/>
                  </a:lnTo>
                  <a:lnTo>
                    <a:pt x="18506" y="4098"/>
                  </a:lnTo>
                  <a:lnTo>
                    <a:pt x="18500" y="4103"/>
                  </a:lnTo>
                  <a:lnTo>
                    <a:pt x="18492" y="4113"/>
                  </a:lnTo>
                  <a:lnTo>
                    <a:pt x="18483" y="4133"/>
                  </a:lnTo>
                  <a:lnTo>
                    <a:pt x="18489" y="4164"/>
                  </a:lnTo>
                  <a:lnTo>
                    <a:pt x="18480" y="4187"/>
                  </a:lnTo>
                  <a:lnTo>
                    <a:pt x="18467" y="4204"/>
                  </a:lnTo>
                  <a:lnTo>
                    <a:pt x="18449" y="4213"/>
                  </a:lnTo>
                  <a:lnTo>
                    <a:pt x="18441" y="4223"/>
                  </a:lnTo>
                  <a:lnTo>
                    <a:pt x="18436" y="4281"/>
                  </a:lnTo>
                  <a:lnTo>
                    <a:pt x="18433" y="4287"/>
                  </a:lnTo>
                  <a:lnTo>
                    <a:pt x="18442" y="4324"/>
                  </a:lnTo>
                  <a:lnTo>
                    <a:pt x="18451" y="4318"/>
                  </a:lnTo>
                  <a:lnTo>
                    <a:pt x="18454" y="4322"/>
                  </a:lnTo>
                  <a:lnTo>
                    <a:pt x="18464" y="4326"/>
                  </a:lnTo>
                  <a:lnTo>
                    <a:pt x="18472" y="4363"/>
                  </a:lnTo>
                  <a:lnTo>
                    <a:pt x="18477" y="4353"/>
                  </a:lnTo>
                  <a:lnTo>
                    <a:pt x="18476" y="4334"/>
                  </a:lnTo>
                  <a:lnTo>
                    <a:pt x="18478" y="4320"/>
                  </a:lnTo>
                  <a:lnTo>
                    <a:pt x="18495" y="4294"/>
                  </a:lnTo>
                  <a:lnTo>
                    <a:pt x="18502" y="4298"/>
                  </a:lnTo>
                  <a:lnTo>
                    <a:pt x="18520" y="4291"/>
                  </a:lnTo>
                  <a:lnTo>
                    <a:pt x="18526" y="4299"/>
                  </a:lnTo>
                  <a:lnTo>
                    <a:pt x="18526" y="4309"/>
                  </a:lnTo>
                  <a:lnTo>
                    <a:pt x="18535" y="4298"/>
                  </a:lnTo>
                  <a:lnTo>
                    <a:pt x="18533" y="4327"/>
                  </a:lnTo>
                  <a:lnTo>
                    <a:pt x="18514" y="4358"/>
                  </a:lnTo>
                  <a:lnTo>
                    <a:pt x="18515" y="4377"/>
                  </a:lnTo>
                  <a:lnTo>
                    <a:pt x="18533" y="4375"/>
                  </a:lnTo>
                  <a:lnTo>
                    <a:pt x="18554" y="4325"/>
                  </a:lnTo>
                  <a:lnTo>
                    <a:pt x="18558" y="4328"/>
                  </a:lnTo>
                  <a:lnTo>
                    <a:pt x="18564" y="4328"/>
                  </a:lnTo>
                  <a:lnTo>
                    <a:pt x="18562" y="4361"/>
                  </a:lnTo>
                  <a:lnTo>
                    <a:pt x="18559" y="4357"/>
                  </a:lnTo>
                  <a:lnTo>
                    <a:pt x="18540" y="4392"/>
                  </a:lnTo>
                  <a:lnTo>
                    <a:pt x="18551" y="4425"/>
                  </a:lnTo>
                  <a:lnTo>
                    <a:pt x="18528" y="4470"/>
                  </a:lnTo>
                  <a:lnTo>
                    <a:pt x="18519" y="4461"/>
                  </a:lnTo>
                  <a:lnTo>
                    <a:pt x="18518" y="4447"/>
                  </a:lnTo>
                  <a:lnTo>
                    <a:pt x="18501" y="4464"/>
                  </a:lnTo>
                  <a:lnTo>
                    <a:pt x="18496" y="4488"/>
                  </a:lnTo>
                  <a:lnTo>
                    <a:pt x="18500" y="4497"/>
                  </a:lnTo>
                  <a:lnTo>
                    <a:pt x="18506" y="4501"/>
                  </a:lnTo>
                  <a:lnTo>
                    <a:pt x="18509" y="4506"/>
                  </a:lnTo>
                  <a:lnTo>
                    <a:pt x="18524" y="4504"/>
                  </a:lnTo>
                  <a:lnTo>
                    <a:pt x="18552" y="4581"/>
                  </a:lnTo>
                  <a:lnTo>
                    <a:pt x="18561" y="4627"/>
                  </a:lnTo>
                  <a:lnTo>
                    <a:pt x="18563" y="4608"/>
                  </a:lnTo>
                  <a:lnTo>
                    <a:pt x="18575" y="4621"/>
                  </a:lnTo>
                  <a:lnTo>
                    <a:pt x="18571" y="4659"/>
                  </a:lnTo>
                  <a:lnTo>
                    <a:pt x="18565" y="4655"/>
                  </a:lnTo>
                  <a:lnTo>
                    <a:pt x="18570" y="4688"/>
                  </a:lnTo>
                  <a:lnTo>
                    <a:pt x="18576" y="4692"/>
                  </a:lnTo>
                  <a:lnTo>
                    <a:pt x="18573" y="4702"/>
                  </a:lnTo>
                  <a:lnTo>
                    <a:pt x="18566" y="4736"/>
                  </a:lnTo>
                  <a:lnTo>
                    <a:pt x="18546" y="4757"/>
                  </a:lnTo>
                  <a:lnTo>
                    <a:pt x="18501" y="4772"/>
                  </a:lnTo>
                  <a:lnTo>
                    <a:pt x="18438" y="4899"/>
                  </a:lnTo>
                  <a:lnTo>
                    <a:pt x="18423" y="4962"/>
                  </a:lnTo>
                  <a:lnTo>
                    <a:pt x="18417" y="4963"/>
                  </a:lnTo>
                  <a:lnTo>
                    <a:pt x="18411" y="4969"/>
                  </a:lnTo>
                  <a:lnTo>
                    <a:pt x="18400" y="4994"/>
                  </a:lnTo>
                  <a:lnTo>
                    <a:pt x="18383" y="5015"/>
                  </a:lnTo>
                  <a:lnTo>
                    <a:pt x="18374" y="5016"/>
                  </a:lnTo>
                  <a:lnTo>
                    <a:pt x="18343" y="5053"/>
                  </a:lnTo>
                  <a:lnTo>
                    <a:pt x="18357" y="5084"/>
                  </a:lnTo>
                  <a:lnTo>
                    <a:pt x="18335" y="5073"/>
                  </a:lnTo>
                  <a:lnTo>
                    <a:pt x="18334" y="5059"/>
                  </a:lnTo>
                  <a:lnTo>
                    <a:pt x="18286" y="5069"/>
                  </a:lnTo>
                  <a:lnTo>
                    <a:pt x="18177" y="5130"/>
                  </a:lnTo>
                  <a:lnTo>
                    <a:pt x="18117" y="5185"/>
                  </a:lnTo>
                  <a:lnTo>
                    <a:pt x="18032" y="5139"/>
                  </a:lnTo>
                  <a:lnTo>
                    <a:pt x="17898" y="5170"/>
                  </a:lnTo>
                  <a:lnTo>
                    <a:pt x="17865" y="5187"/>
                  </a:lnTo>
                  <a:lnTo>
                    <a:pt x="17758" y="5225"/>
                  </a:lnTo>
                  <a:lnTo>
                    <a:pt x="17714" y="5254"/>
                  </a:lnTo>
                  <a:lnTo>
                    <a:pt x="17564" y="5396"/>
                  </a:lnTo>
                  <a:lnTo>
                    <a:pt x="17564" y="5400"/>
                  </a:lnTo>
                  <a:lnTo>
                    <a:pt x="17590" y="5493"/>
                  </a:lnTo>
                  <a:lnTo>
                    <a:pt x="17589" y="5520"/>
                  </a:lnTo>
                  <a:lnTo>
                    <a:pt x="17589" y="5535"/>
                  </a:lnTo>
                  <a:lnTo>
                    <a:pt x="17632" y="5539"/>
                  </a:lnTo>
                  <a:lnTo>
                    <a:pt x="17657" y="5550"/>
                  </a:lnTo>
                  <a:lnTo>
                    <a:pt x="17663" y="5569"/>
                  </a:lnTo>
                  <a:lnTo>
                    <a:pt x="17648" y="5618"/>
                  </a:lnTo>
                  <a:lnTo>
                    <a:pt x="17664" y="5640"/>
                  </a:lnTo>
                  <a:lnTo>
                    <a:pt x="17668" y="5649"/>
                  </a:lnTo>
                  <a:lnTo>
                    <a:pt x="17698" y="5721"/>
                  </a:lnTo>
                  <a:lnTo>
                    <a:pt x="17703" y="5749"/>
                  </a:lnTo>
                  <a:lnTo>
                    <a:pt x="17687" y="5794"/>
                  </a:lnTo>
                  <a:lnTo>
                    <a:pt x="17645" y="5856"/>
                  </a:lnTo>
                  <a:lnTo>
                    <a:pt x="17646" y="5894"/>
                  </a:lnTo>
                  <a:lnTo>
                    <a:pt x="17630" y="5924"/>
                  </a:lnTo>
                  <a:lnTo>
                    <a:pt x="17623" y="5972"/>
                  </a:lnTo>
                  <a:lnTo>
                    <a:pt x="17555" y="6066"/>
                  </a:lnTo>
                  <a:lnTo>
                    <a:pt x="17532" y="6140"/>
                  </a:lnTo>
                  <a:lnTo>
                    <a:pt x="17460" y="6277"/>
                  </a:lnTo>
                  <a:lnTo>
                    <a:pt x="17437" y="6306"/>
                  </a:lnTo>
                  <a:lnTo>
                    <a:pt x="17432" y="6313"/>
                  </a:lnTo>
                  <a:lnTo>
                    <a:pt x="17310" y="6490"/>
                  </a:lnTo>
                  <a:lnTo>
                    <a:pt x="17304" y="6491"/>
                  </a:lnTo>
                  <a:lnTo>
                    <a:pt x="17309" y="6467"/>
                  </a:lnTo>
                  <a:lnTo>
                    <a:pt x="17327" y="6455"/>
                  </a:lnTo>
                  <a:lnTo>
                    <a:pt x="17326" y="6446"/>
                  </a:lnTo>
                  <a:lnTo>
                    <a:pt x="17314" y="6447"/>
                  </a:lnTo>
                  <a:lnTo>
                    <a:pt x="17303" y="6463"/>
                  </a:lnTo>
                  <a:lnTo>
                    <a:pt x="17291" y="6521"/>
                  </a:lnTo>
                  <a:lnTo>
                    <a:pt x="17188" y="6646"/>
                  </a:lnTo>
                  <a:lnTo>
                    <a:pt x="17182" y="6653"/>
                  </a:lnTo>
                  <a:lnTo>
                    <a:pt x="17171" y="6678"/>
                  </a:lnTo>
                  <a:lnTo>
                    <a:pt x="17114" y="6738"/>
                  </a:lnTo>
                  <a:lnTo>
                    <a:pt x="17096" y="6753"/>
                  </a:lnTo>
                  <a:lnTo>
                    <a:pt x="17093" y="6749"/>
                  </a:lnTo>
                  <a:lnTo>
                    <a:pt x="17051" y="6807"/>
                  </a:lnTo>
                  <a:lnTo>
                    <a:pt x="16993" y="6857"/>
                  </a:lnTo>
                  <a:lnTo>
                    <a:pt x="16896" y="6988"/>
                  </a:lnTo>
                  <a:lnTo>
                    <a:pt x="16859" y="7087"/>
                  </a:lnTo>
                  <a:lnTo>
                    <a:pt x="16845" y="7103"/>
                  </a:lnTo>
                  <a:lnTo>
                    <a:pt x="16795" y="7204"/>
                  </a:lnTo>
                  <a:lnTo>
                    <a:pt x="16775" y="7230"/>
                  </a:lnTo>
                  <a:lnTo>
                    <a:pt x="16748" y="7234"/>
                  </a:lnTo>
                  <a:lnTo>
                    <a:pt x="16731" y="7250"/>
                  </a:lnTo>
                  <a:lnTo>
                    <a:pt x="16670" y="7248"/>
                  </a:lnTo>
                  <a:lnTo>
                    <a:pt x="16609" y="7303"/>
                  </a:lnTo>
                  <a:lnTo>
                    <a:pt x="16588" y="7348"/>
                  </a:lnTo>
                  <a:lnTo>
                    <a:pt x="16549" y="7362"/>
                  </a:lnTo>
                  <a:lnTo>
                    <a:pt x="16500" y="7416"/>
                  </a:lnTo>
                  <a:lnTo>
                    <a:pt x="16463" y="7402"/>
                  </a:lnTo>
                  <a:lnTo>
                    <a:pt x="16435" y="7377"/>
                  </a:lnTo>
                  <a:lnTo>
                    <a:pt x="16431" y="7373"/>
                  </a:lnTo>
                  <a:lnTo>
                    <a:pt x="16428" y="7373"/>
                  </a:lnTo>
                  <a:lnTo>
                    <a:pt x="16454" y="7407"/>
                  </a:lnTo>
                  <a:lnTo>
                    <a:pt x="16432" y="7386"/>
                  </a:lnTo>
                  <a:lnTo>
                    <a:pt x="16426" y="7383"/>
                  </a:lnTo>
                  <a:lnTo>
                    <a:pt x="16396" y="7391"/>
                  </a:lnTo>
                  <a:lnTo>
                    <a:pt x="16391" y="7406"/>
                  </a:lnTo>
                  <a:lnTo>
                    <a:pt x="16372" y="7384"/>
                  </a:lnTo>
                  <a:lnTo>
                    <a:pt x="16332" y="7446"/>
                  </a:lnTo>
                  <a:lnTo>
                    <a:pt x="16313" y="7429"/>
                  </a:lnTo>
                  <a:lnTo>
                    <a:pt x="16310" y="7435"/>
                  </a:lnTo>
                  <a:lnTo>
                    <a:pt x="16308" y="7440"/>
                  </a:lnTo>
                  <a:lnTo>
                    <a:pt x="16303" y="7455"/>
                  </a:lnTo>
                  <a:lnTo>
                    <a:pt x="16301" y="7436"/>
                  </a:lnTo>
                  <a:lnTo>
                    <a:pt x="16284" y="7443"/>
                  </a:lnTo>
                  <a:lnTo>
                    <a:pt x="16271" y="7439"/>
                  </a:lnTo>
                  <a:lnTo>
                    <a:pt x="16304" y="7421"/>
                  </a:lnTo>
                  <a:lnTo>
                    <a:pt x="16312" y="7396"/>
                  </a:lnTo>
                  <a:lnTo>
                    <a:pt x="16353" y="7373"/>
                  </a:lnTo>
                  <a:lnTo>
                    <a:pt x="16362" y="7376"/>
                  </a:lnTo>
                  <a:lnTo>
                    <a:pt x="16394" y="7344"/>
                  </a:lnTo>
                  <a:lnTo>
                    <a:pt x="16406" y="7352"/>
                  </a:lnTo>
                  <a:lnTo>
                    <a:pt x="16402" y="7324"/>
                  </a:lnTo>
                  <a:lnTo>
                    <a:pt x="16377" y="7317"/>
                  </a:lnTo>
                  <a:lnTo>
                    <a:pt x="16357" y="7343"/>
                  </a:lnTo>
                  <a:lnTo>
                    <a:pt x="16354" y="7339"/>
                  </a:lnTo>
                  <a:lnTo>
                    <a:pt x="16340" y="7350"/>
                  </a:lnTo>
                  <a:lnTo>
                    <a:pt x="16356" y="7310"/>
                  </a:lnTo>
                  <a:lnTo>
                    <a:pt x="16349" y="7292"/>
                  </a:lnTo>
                  <a:lnTo>
                    <a:pt x="16337" y="7308"/>
                  </a:lnTo>
                  <a:lnTo>
                    <a:pt x="16344" y="7321"/>
                  </a:lnTo>
                  <a:lnTo>
                    <a:pt x="16336" y="7342"/>
                  </a:lnTo>
                  <a:lnTo>
                    <a:pt x="16319" y="7367"/>
                  </a:lnTo>
                  <a:lnTo>
                    <a:pt x="16298" y="7360"/>
                  </a:lnTo>
                  <a:lnTo>
                    <a:pt x="16259" y="7323"/>
                  </a:lnTo>
                  <a:lnTo>
                    <a:pt x="16219" y="7308"/>
                  </a:lnTo>
                  <a:lnTo>
                    <a:pt x="16198" y="7306"/>
                  </a:lnTo>
                  <a:lnTo>
                    <a:pt x="16163" y="7282"/>
                  </a:lnTo>
                  <a:lnTo>
                    <a:pt x="16145" y="7285"/>
                  </a:lnTo>
                  <a:lnTo>
                    <a:pt x="16148" y="7269"/>
                  </a:lnTo>
                  <a:lnTo>
                    <a:pt x="16135" y="7257"/>
                  </a:lnTo>
                  <a:lnTo>
                    <a:pt x="16139" y="7275"/>
                  </a:lnTo>
                  <a:lnTo>
                    <a:pt x="16133" y="7286"/>
                  </a:lnTo>
                  <a:lnTo>
                    <a:pt x="16103" y="7290"/>
                  </a:lnTo>
                  <a:lnTo>
                    <a:pt x="16088" y="7277"/>
                  </a:lnTo>
                  <a:lnTo>
                    <a:pt x="16090" y="7267"/>
                  </a:lnTo>
                  <a:lnTo>
                    <a:pt x="16084" y="7273"/>
                  </a:lnTo>
                  <a:lnTo>
                    <a:pt x="16086" y="7257"/>
                  </a:lnTo>
                  <a:lnTo>
                    <a:pt x="16088" y="7220"/>
                  </a:lnTo>
                  <a:lnTo>
                    <a:pt x="16094" y="7229"/>
                  </a:lnTo>
                  <a:lnTo>
                    <a:pt x="16093" y="7196"/>
                  </a:lnTo>
                  <a:lnTo>
                    <a:pt x="16110" y="7118"/>
                  </a:lnTo>
                  <a:lnTo>
                    <a:pt x="16116" y="7117"/>
                  </a:lnTo>
                  <a:lnTo>
                    <a:pt x="16118" y="7093"/>
                  </a:lnTo>
                  <a:lnTo>
                    <a:pt x="16129" y="7073"/>
                  </a:lnTo>
                  <a:lnTo>
                    <a:pt x="16138" y="7071"/>
                  </a:lnTo>
                  <a:lnTo>
                    <a:pt x="16139" y="7043"/>
                  </a:lnTo>
                  <a:lnTo>
                    <a:pt x="16139" y="7033"/>
                  </a:lnTo>
                  <a:lnTo>
                    <a:pt x="16145" y="7033"/>
                  </a:lnTo>
                  <a:lnTo>
                    <a:pt x="16151" y="6980"/>
                  </a:lnTo>
                  <a:lnTo>
                    <a:pt x="16158" y="6984"/>
                  </a:lnTo>
                  <a:lnTo>
                    <a:pt x="16149" y="6942"/>
                  </a:lnTo>
                  <a:lnTo>
                    <a:pt x="16155" y="6942"/>
                  </a:lnTo>
                  <a:lnTo>
                    <a:pt x="16148" y="6919"/>
                  </a:lnTo>
                  <a:lnTo>
                    <a:pt x="16155" y="6808"/>
                  </a:lnTo>
                  <a:lnTo>
                    <a:pt x="16164" y="6750"/>
                  </a:lnTo>
                  <a:lnTo>
                    <a:pt x="16175" y="6725"/>
                  </a:lnTo>
                  <a:lnTo>
                    <a:pt x="16189" y="6704"/>
                  </a:lnTo>
                  <a:lnTo>
                    <a:pt x="16200" y="6694"/>
                  </a:lnTo>
                  <a:lnTo>
                    <a:pt x="16221" y="6682"/>
                  </a:lnTo>
                  <a:lnTo>
                    <a:pt x="16232" y="6652"/>
                  </a:lnTo>
                  <a:lnTo>
                    <a:pt x="16236" y="6618"/>
                  </a:lnTo>
                  <a:lnTo>
                    <a:pt x="16225" y="6577"/>
                  </a:lnTo>
                  <a:lnTo>
                    <a:pt x="16223" y="6539"/>
                  </a:lnTo>
                  <a:lnTo>
                    <a:pt x="16236" y="6499"/>
                  </a:lnTo>
                  <a:lnTo>
                    <a:pt x="16254" y="6497"/>
                  </a:lnTo>
                  <a:lnTo>
                    <a:pt x="16253" y="6478"/>
                  </a:lnTo>
                  <a:lnTo>
                    <a:pt x="16234" y="6457"/>
                  </a:lnTo>
                  <a:lnTo>
                    <a:pt x="16236" y="6433"/>
                  </a:lnTo>
                  <a:lnTo>
                    <a:pt x="16273" y="6386"/>
                  </a:lnTo>
                  <a:lnTo>
                    <a:pt x="16300" y="6392"/>
                  </a:lnTo>
                  <a:lnTo>
                    <a:pt x="16299" y="6425"/>
                  </a:lnTo>
                  <a:lnTo>
                    <a:pt x="16332" y="6421"/>
                  </a:lnTo>
                  <a:lnTo>
                    <a:pt x="16344" y="6416"/>
                  </a:lnTo>
                  <a:lnTo>
                    <a:pt x="16346" y="6404"/>
                  </a:lnTo>
                  <a:lnTo>
                    <a:pt x="16344" y="6376"/>
                  </a:lnTo>
                  <a:lnTo>
                    <a:pt x="16346" y="6343"/>
                  </a:lnTo>
                  <a:lnTo>
                    <a:pt x="16344" y="6309"/>
                  </a:lnTo>
                  <a:lnTo>
                    <a:pt x="16343" y="6291"/>
                  </a:lnTo>
                  <a:lnTo>
                    <a:pt x="16339" y="6272"/>
                  </a:lnTo>
                  <a:lnTo>
                    <a:pt x="16338" y="6253"/>
                  </a:lnTo>
                  <a:lnTo>
                    <a:pt x="16334" y="6240"/>
                  </a:lnTo>
                  <a:lnTo>
                    <a:pt x="16333" y="6216"/>
                  </a:lnTo>
                  <a:lnTo>
                    <a:pt x="16329" y="6188"/>
                  </a:lnTo>
                  <a:lnTo>
                    <a:pt x="16333" y="6164"/>
                  </a:lnTo>
                  <a:lnTo>
                    <a:pt x="16338" y="6139"/>
                  </a:lnTo>
                  <a:lnTo>
                    <a:pt x="16337" y="6116"/>
                  </a:lnTo>
                  <a:lnTo>
                    <a:pt x="16338" y="6112"/>
                  </a:lnTo>
                  <a:lnTo>
                    <a:pt x="16299" y="6012"/>
                  </a:lnTo>
                  <a:lnTo>
                    <a:pt x="16277" y="5925"/>
                  </a:lnTo>
                  <a:lnTo>
                    <a:pt x="16243" y="5744"/>
                  </a:lnTo>
                  <a:lnTo>
                    <a:pt x="16213" y="5662"/>
                  </a:lnTo>
                  <a:lnTo>
                    <a:pt x="16176" y="5482"/>
                  </a:lnTo>
                  <a:lnTo>
                    <a:pt x="16135" y="5387"/>
                  </a:lnTo>
                  <a:lnTo>
                    <a:pt x="16083" y="5308"/>
                  </a:lnTo>
                  <a:lnTo>
                    <a:pt x="16040" y="5295"/>
                  </a:lnTo>
                  <a:lnTo>
                    <a:pt x="16012" y="5298"/>
                  </a:lnTo>
                  <a:lnTo>
                    <a:pt x="15990" y="5329"/>
                  </a:lnTo>
                  <a:lnTo>
                    <a:pt x="15982" y="5363"/>
                  </a:lnTo>
                  <a:lnTo>
                    <a:pt x="15918" y="5405"/>
                  </a:lnTo>
                  <a:lnTo>
                    <a:pt x="15903" y="5459"/>
                  </a:lnTo>
                  <a:lnTo>
                    <a:pt x="15867" y="5472"/>
                  </a:lnTo>
                  <a:lnTo>
                    <a:pt x="15867" y="5482"/>
                  </a:lnTo>
                  <a:lnTo>
                    <a:pt x="15895" y="5483"/>
                  </a:lnTo>
                  <a:lnTo>
                    <a:pt x="15896" y="5502"/>
                  </a:lnTo>
                  <a:lnTo>
                    <a:pt x="15879" y="5528"/>
                  </a:lnTo>
                  <a:lnTo>
                    <a:pt x="15883" y="5546"/>
                  </a:lnTo>
                  <a:lnTo>
                    <a:pt x="15858" y="5663"/>
                  </a:lnTo>
                  <a:lnTo>
                    <a:pt x="15849" y="5669"/>
                  </a:lnTo>
                  <a:lnTo>
                    <a:pt x="15803" y="5770"/>
                  </a:lnTo>
                  <a:lnTo>
                    <a:pt x="15735" y="5750"/>
                  </a:lnTo>
                  <a:lnTo>
                    <a:pt x="15736" y="5764"/>
                  </a:lnTo>
                  <a:lnTo>
                    <a:pt x="15726" y="5746"/>
                  </a:lnTo>
                  <a:lnTo>
                    <a:pt x="15704" y="5734"/>
                  </a:lnTo>
                  <a:lnTo>
                    <a:pt x="15683" y="5675"/>
                  </a:lnTo>
                  <a:lnTo>
                    <a:pt x="15682" y="5595"/>
                  </a:lnTo>
                  <a:lnTo>
                    <a:pt x="15676" y="5539"/>
                  </a:lnTo>
                  <a:lnTo>
                    <a:pt x="15697" y="5464"/>
                  </a:lnTo>
                  <a:lnTo>
                    <a:pt x="15730" y="5461"/>
                  </a:lnTo>
                  <a:lnTo>
                    <a:pt x="15732" y="5446"/>
                  </a:lnTo>
                  <a:lnTo>
                    <a:pt x="15754" y="5453"/>
                  </a:lnTo>
                  <a:lnTo>
                    <a:pt x="15754" y="5406"/>
                  </a:lnTo>
                  <a:lnTo>
                    <a:pt x="15787" y="5387"/>
                  </a:lnTo>
                  <a:lnTo>
                    <a:pt x="15779" y="5232"/>
                  </a:lnTo>
                  <a:lnTo>
                    <a:pt x="15796" y="5206"/>
                  </a:lnTo>
                  <a:lnTo>
                    <a:pt x="15808" y="5209"/>
                  </a:lnTo>
                  <a:lnTo>
                    <a:pt x="15812" y="5218"/>
                  </a:lnTo>
                  <a:lnTo>
                    <a:pt x="15818" y="5222"/>
                  </a:lnTo>
                  <a:lnTo>
                    <a:pt x="15821" y="5222"/>
                  </a:lnTo>
                  <a:lnTo>
                    <a:pt x="15823" y="5193"/>
                  </a:lnTo>
                  <a:lnTo>
                    <a:pt x="15825" y="5179"/>
                  </a:lnTo>
                  <a:lnTo>
                    <a:pt x="15836" y="5153"/>
                  </a:lnTo>
                  <a:lnTo>
                    <a:pt x="15847" y="5133"/>
                  </a:lnTo>
                  <a:lnTo>
                    <a:pt x="15823" y="4908"/>
                  </a:lnTo>
                  <a:lnTo>
                    <a:pt x="15825" y="4813"/>
                  </a:lnTo>
                  <a:lnTo>
                    <a:pt x="15791" y="4684"/>
                  </a:lnTo>
                  <a:lnTo>
                    <a:pt x="15747" y="4661"/>
                  </a:lnTo>
                  <a:lnTo>
                    <a:pt x="15727" y="4607"/>
                  </a:lnTo>
                  <a:lnTo>
                    <a:pt x="15729" y="4592"/>
                  </a:lnTo>
                  <a:lnTo>
                    <a:pt x="15725" y="4583"/>
                  </a:lnTo>
                  <a:lnTo>
                    <a:pt x="15727" y="4560"/>
                  </a:lnTo>
                  <a:lnTo>
                    <a:pt x="15744" y="4534"/>
                  </a:lnTo>
                  <a:lnTo>
                    <a:pt x="15760" y="4556"/>
                  </a:lnTo>
                  <a:lnTo>
                    <a:pt x="15797" y="4560"/>
                  </a:lnTo>
                  <a:lnTo>
                    <a:pt x="15775" y="4539"/>
                  </a:lnTo>
                  <a:lnTo>
                    <a:pt x="15767" y="4517"/>
                  </a:lnTo>
                  <a:lnTo>
                    <a:pt x="15776" y="4506"/>
                  </a:lnTo>
                  <a:lnTo>
                    <a:pt x="15763" y="4493"/>
                  </a:lnTo>
                  <a:lnTo>
                    <a:pt x="15762" y="4465"/>
                  </a:lnTo>
                  <a:lnTo>
                    <a:pt x="15740" y="4453"/>
                  </a:lnTo>
                  <a:lnTo>
                    <a:pt x="15720" y="4408"/>
                  </a:lnTo>
                  <a:lnTo>
                    <a:pt x="15716" y="4390"/>
                  </a:lnTo>
                  <a:lnTo>
                    <a:pt x="15722" y="4389"/>
                  </a:lnTo>
                  <a:lnTo>
                    <a:pt x="15721" y="4375"/>
                  </a:lnTo>
                  <a:lnTo>
                    <a:pt x="15683" y="4341"/>
                  </a:lnTo>
                  <a:lnTo>
                    <a:pt x="15676" y="4333"/>
                  </a:lnTo>
                  <a:lnTo>
                    <a:pt x="15640" y="4338"/>
                  </a:lnTo>
                  <a:lnTo>
                    <a:pt x="15590" y="4301"/>
                  </a:lnTo>
                  <a:lnTo>
                    <a:pt x="15557" y="4305"/>
                  </a:lnTo>
                  <a:lnTo>
                    <a:pt x="15504" y="4264"/>
                  </a:lnTo>
                  <a:lnTo>
                    <a:pt x="15437" y="4277"/>
                  </a:lnTo>
                  <a:lnTo>
                    <a:pt x="15419" y="4223"/>
                  </a:lnTo>
                  <a:lnTo>
                    <a:pt x="15391" y="4183"/>
                  </a:lnTo>
                  <a:lnTo>
                    <a:pt x="15341" y="4170"/>
                  </a:lnTo>
                  <a:lnTo>
                    <a:pt x="15308" y="4175"/>
                  </a:lnTo>
                  <a:lnTo>
                    <a:pt x="15309" y="4189"/>
                  </a:lnTo>
                  <a:lnTo>
                    <a:pt x="15291" y="4196"/>
                  </a:lnTo>
                  <a:lnTo>
                    <a:pt x="15250" y="4158"/>
                  </a:lnTo>
                  <a:lnTo>
                    <a:pt x="15188" y="4128"/>
                  </a:lnTo>
                  <a:lnTo>
                    <a:pt x="15182" y="4119"/>
                  </a:lnTo>
                  <a:lnTo>
                    <a:pt x="15160" y="4121"/>
                  </a:lnTo>
                  <a:lnTo>
                    <a:pt x="15159" y="4160"/>
                  </a:lnTo>
                  <a:lnTo>
                    <a:pt x="15084" y="4169"/>
                  </a:lnTo>
                  <a:lnTo>
                    <a:pt x="15110" y="4199"/>
                  </a:lnTo>
                  <a:lnTo>
                    <a:pt x="15094" y="4253"/>
                  </a:lnTo>
                  <a:lnTo>
                    <a:pt x="15072" y="4280"/>
                  </a:lnTo>
                  <a:lnTo>
                    <a:pt x="15066" y="4356"/>
                  </a:lnTo>
                  <a:lnTo>
                    <a:pt x="15081" y="4402"/>
                  </a:lnTo>
                  <a:lnTo>
                    <a:pt x="15104" y="4442"/>
                  </a:lnTo>
                  <a:lnTo>
                    <a:pt x="15146" y="4441"/>
                  </a:lnTo>
                  <a:lnTo>
                    <a:pt x="15150" y="4450"/>
                  </a:lnTo>
                  <a:lnTo>
                    <a:pt x="15130" y="4482"/>
                  </a:lnTo>
                  <a:lnTo>
                    <a:pt x="15068" y="4503"/>
                  </a:lnTo>
                  <a:lnTo>
                    <a:pt x="15031" y="4560"/>
                  </a:lnTo>
                  <a:lnTo>
                    <a:pt x="15019" y="4561"/>
                  </a:lnTo>
                  <a:lnTo>
                    <a:pt x="15000" y="4606"/>
                  </a:lnTo>
                  <a:lnTo>
                    <a:pt x="14996" y="4640"/>
                  </a:lnTo>
                  <a:lnTo>
                    <a:pt x="15019" y="4742"/>
                  </a:lnTo>
                  <a:lnTo>
                    <a:pt x="15023" y="4879"/>
                  </a:lnTo>
                  <a:lnTo>
                    <a:pt x="15004" y="4991"/>
                  </a:lnTo>
                  <a:lnTo>
                    <a:pt x="14989" y="5045"/>
                  </a:lnTo>
                  <a:lnTo>
                    <a:pt x="14974" y="5042"/>
                  </a:lnTo>
                  <a:lnTo>
                    <a:pt x="14980" y="4988"/>
                  </a:lnTo>
                  <a:lnTo>
                    <a:pt x="14993" y="4954"/>
                  </a:lnTo>
                  <a:lnTo>
                    <a:pt x="14989" y="4869"/>
                  </a:lnTo>
                  <a:lnTo>
                    <a:pt x="14995" y="4868"/>
                  </a:lnTo>
                  <a:lnTo>
                    <a:pt x="14988" y="4845"/>
                  </a:lnTo>
                  <a:lnTo>
                    <a:pt x="14974" y="4861"/>
                  </a:lnTo>
                  <a:lnTo>
                    <a:pt x="14973" y="4904"/>
                  </a:lnTo>
                  <a:lnTo>
                    <a:pt x="14965" y="4934"/>
                  </a:lnTo>
                  <a:lnTo>
                    <a:pt x="14977" y="4932"/>
                  </a:lnTo>
                  <a:lnTo>
                    <a:pt x="14981" y="4946"/>
                  </a:lnTo>
                  <a:lnTo>
                    <a:pt x="14967" y="5038"/>
                  </a:lnTo>
                  <a:lnTo>
                    <a:pt x="14952" y="5040"/>
                  </a:lnTo>
                  <a:lnTo>
                    <a:pt x="14937" y="4970"/>
                  </a:lnTo>
                  <a:lnTo>
                    <a:pt x="14944" y="4926"/>
                  </a:lnTo>
                  <a:lnTo>
                    <a:pt x="14949" y="4917"/>
                  </a:lnTo>
                  <a:lnTo>
                    <a:pt x="14948" y="4883"/>
                  </a:lnTo>
                  <a:lnTo>
                    <a:pt x="14941" y="4865"/>
                  </a:lnTo>
                  <a:lnTo>
                    <a:pt x="14929" y="4881"/>
                  </a:lnTo>
                  <a:lnTo>
                    <a:pt x="14941" y="4808"/>
                  </a:lnTo>
                  <a:lnTo>
                    <a:pt x="14947" y="4817"/>
                  </a:lnTo>
                  <a:lnTo>
                    <a:pt x="14946" y="4798"/>
                  </a:lnTo>
                  <a:lnTo>
                    <a:pt x="14925" y="4739"/>
                  </a:lnTo>
                  <a:lnTo>
                    <a:pt x="14933" y="4724"/>
                  </a:lnTo>
                  <a:lnTo>
                    <a:pt x="14940" y="4737"/>
                  </a:lnTo>
                  <a:lnTo>
                    <a:pt x="14943" y="4675"/>
                  </a:lnTo>
                  <a:lnTo>
                    <a:pt x="14923" y="4706"/>
                  </a:lnTo>
                  <a:lnTo>
                    <a:pt x="14914" y="4707"/>
                  </a:lnTo>
                  <a:lnTo>
                    <a:pt x="14903" y="4780"/>
                  </a:lnTo>
                  <a:lnTo>
                    <a:pt x="14874" y="4860"/>
                  </a:lnTo>
                  <a:lnTo>
                    <a:pt x="14870" y="4912"/>
                  </a:lnTo>
                  <a:lnTo>
                    <a:pt x="14850" y="4929"/>
                  </a:lnTo>
                  <a:lnTo>
                    <a:pt x="14824" y="4908"/>
                  </a:lnTo>
                  <a:lnTo>
                    <a:pt x="14807" y="4972"/>
                  </a:lnTo>
                  <a:lnTo>
                    <a:pt x="14785" y="4970"/>
                  </a:lnTo>
                  <a:lnTo>
                    <a:pt x="14778" y="4999"/>
                  </a:lnTo>
                  <a:lnTo>
                    <a:pt x="14786" y="5112"/>
                  </a:lnTo>
                  <a:lnTo>
                    <a:pt x="14729" y="5167"/>
                  </a:lnTo>
                  <a:lnTo>
                    <a:pt x="14730" y="5195"/>
                  </a:lnTo>
                  <a:lnTo>
                    <a:pt x="14755" y="5273"/>
                  </a:lnTo>
                  <a:lnTo>
                    <a:pt x="14752" y="5325"/>
                  </a:lnTo>
                  <a:lnTo>
                    <a:pt x="14758" y="5443"/>
                  </a:lnTo>
                  <a:lnTo>
                    <a:pt x="14769" y="5427"/>
                  </a:lnTo>
                  <a:lnTo>
                    <a:pt x="14782" y="5440"/>
                  </a:lnTo>
                  <a:lnTo>
                    <a:pt x="14758" y="5457"/>
                  </a:lnTo>
                  <a:lnTo>
                    <a:pt x="14726" y="5646"/>
                  </a:lnTo>
                  <a:lnTo>
                    <a:pt x="14696" y="5717"/>
                  </a:lnTo>
                  <a:lnTo>
                    <a:pt x="14700" y="5740"/>
                  </a:lnTo>
                  <a:lnTo>
                    <a:pt x="14733" y="5807"/>
                  </a:lnTo>
                  <a:lnTo>
                    <a:pt x="14727" y="5803"/>
                  </a:lnTo>
                  <a:lnTo>
                    <a:pt x="14752" y="5938"/>
                  </a:lnTo>
                  <a:lnTo>
                    <a:pt x="14746" y="5948"/>
                  </a:lnTo>
                  <a:lnTo>
                    <a:pt x="14726" y="6017"/>
                  </a:lnTo>
                  <a:lnTo>
                    <a:pt x="14725" y="6060"/>
                  </a:lnTo>
                  <a:lnTo>
                    <a:pt x="14790" y="6260"/>
                  </a:lnTo>
                  <a:lnTo>
                    <a:pt x="14807" y="6248"/>
                  </a:lnTo>
                  <a:lnTo>
                    <a:pt x="14815" y="6229"/>
                  </a:lnTo>
                  <a:lnTo>
                    <a:pt x="14816" y="6252"/>
                  </a:lnTo>
                  <a:lnTo>
                    <a:pt x="14802" y="6273"/>
                  </a:lnTo>
                  <a:lnTo>
                    <a:pt x="14793" y="6274"/>
                  </a:lnTo>
                  <a:lnTo>
                    <a:pt x="14827" y="6351"/>
                  </a:lnTo>
                  <a:lnTo>
                    <a:pt x="14838" y="6373"/>
                  </a:lnTo>
                  <a:lnTo>
                    <a:pt x="14840" y="6358"/>
                  </a:lnTo>
                  <a:lnTo>
                    <a:pt x="14858" y="6361"/>
                  </a:lnTo>
                  <a:lnTo>
                    <a:pt x="14866" y="6341"/>
                  </a:lnTo>
                  <a:lnTo>
                    <a:pt x="14873" y="6350"/>
                  </a:lnTo>
                  <a:lnTo>
                    <a:pt x="14854" y="6385"/>
                  </a:lnTo>
                  <a:lnTo>
                    <a:pt x="14841" y="6382"/>
                  </a:lnTo>
                  <a:lnTo>
                    <a:pt x="14886" y="6500"/>
                  </a:lnTo>
                  <a:lnTo>
                    <a:pt x="14911" y="6450"/>
                  </a:lnTo>
                  <a:lnTo>
                    <a:pt x="14916" y="6477"/>
                  </a:lnTo>
                  <a:lnTo>
                    <a:pt x="14901" y="6484"/>
                  </a:lnTo>
                  <a:lnTo>
                    <a:pt x="14930" y="6518"/>
                  </a:lnTo>
                  <a:lnTo>
                    <a:pt x="14924" y="6524"/>
                  </a:lnTo>
                  <a:lnTo>
                    <a:pt x="14898" y="6494"/>
                  </a:lnTo>
                  <a:lnTo>
                    <a:pt x="14890" y="6509"/>
                  </a:lnTo>
                  <a:lnTo>
                    <a:pt x="14914" y="6625"/>
                  </a:lnTo>
                  <a:lnTo>
                    <a:pt x="14937" y="6793"/>
                  </a:lnTo>
                  <a:lnTo>
                    <a:pt x="14942" y="7001"/>
                  </a:lnTo>
                  <a:lnTo>
                    <a:pt x="14935" y="7101"/>
                  </a:lnTo>
                  <a:lnTo>
                    <a:pt x="14916" y="7208"/>
                  </a:lnTo>
                  <a:lnTo>
                    <a:pt x="14884" y="7302"/>
                  </a:lnTo>
                  <a:lnTo>
                    <a:pt x="14863" y="7485"/>
                  </a:lnTo>
                  <a:lnTo>
                    <a:pt x="14801" y="7617"/>
                  </a:lnTo>
                  <a:lnTo>
                    <a:pt x="14792" y="7636"/>
                  </a:lnTo>
                  <a:lnTo>
                    <a:pt x="14698" y="7747"/>
                  </a:lnTo>
                  <a:lnTo>
                    <a:pt x="14634" y="7798"/>
                  </a:lnTo>
                  <a:lnTo>
                    <a:pt x="14576" y="7796"/>
                  </a:lnTo>
                  <a:lnTo>
                    <a:pt x="14563" y="7783"/>
                  </a:lnTo>
                  <a:lnTo>
                    <a:pt x="14571" y="7768"/>
                  </a:lnTo>
                  <a:lnTo>
                    <a:pt x="14554" y="7775"/>
                  </a:lnTo>
                  <a:lnTo>
                    <a:pt x="14528" y="7747"/>
                  </a:lnTo>
                  <a:lnTo>
                    <a:pt x="14522" y="7741"/>
                  </a:lnTo>
                  <a:lnTo>
                    <a:pt x="14481" y="7646"/>
                  </a:lnTo>
                  <a:lnTo>
                    <a:pt x="14439" y="7481"/>
                  </a:lnTo>
                  <a:lnTo>
                    <a:pt x="14413" y="7441"/>
                  </a:lnTo>
                  <a:lnTo>
                    <a:pt x="14365" y="7338"/>
                  </a:lnTo>
                  <a:lnTo>
                    <a:pt x="14354" y="7287"/>
                  </a:lnTo>
                  <a:lnTo>
                    <a:pt x="14353" y="7140"/>
                  </a:lnTo>
                  <a:lnTo>
                    <a:pt x="14350" y="7125"/>
                  </a:lnTo>
                  <a:lnTo>
                    <a:pt x="14338" y="7033"/>
                  </a:lnTo>
                  <a:lnTo>
                    <a:pt x="14344" y="6899"/>
                  </a:lnTo>
                  <a:lnTo>
                    <a:pt x="14304" y="6833"/>
                  </a:lnTo>
                  <a:lnTo>
                    <a:pt x="14297" y="6753"/>
                  </a:lnTo>
                  <a:lnTo>
                    <a:pt x="14270" y="6708"/>
                  </a:lnTo>
                  <a:lnTo>
                    <a:pt x="14277" y="6665"/>
                  </a:lnTo>
                  <a:lnTo>
                    <a:pt x="14260" y="6625"/>
                  </a:lnTo>
                  <a:lnTo>
                    <a:pt x="14264" y="6581"/>
                  </a:lnTo>
                  <a:lnTo>
                    <a:pt x="14245" y="6503"/>
                  </a:lnTo>
                  <a:lnTo>
                    <a:pt x="14247" y="6422"/>
                  </a:lnTo>
                  <a:lnTo>
                    <a:pt x="14266" y="6330"/>
                  </a:lnTo>
                  <a:lnTo>
                    <a:pt x="14265" y="6244"/>
                  </a:lnTo>
                  <a:lnTo>
                    <a:pt x="14285" y="6157"/>
                  </a:lnTo>
                  <a:lnTo>
                    <a:pt x="14281" y="6081"/>
                  </a:lnTo>
                  <a:lnTo>
                    <a:pt x="14263" y="6031"/>
                  </a:lnTo>
                  <a:lnTo>
                    <a:pt x="14259" y="5936"/>
                  </a:lnTo>
                  <a:lnTo>
                    <a:pt x="14270" y="5802"/>
                  </a:lnTo>
                  <a:lnTo>
                    <a:pt x="14301" y="5756"/>
                  </a:lnTo>
                  <a:lnTo>
                    <a:pt x="14312" y="5726"/>
                  </a:lnTo>
                  <a:lnTo>
                    <a:pt x="14310" y="5688"/>
                  </a:lnTo>
                  <a:lnTo>
                    <a:pt x="14291" y="5619"/>
                  </a:lnTo>
                  <a:lnTo>
                    <a:pt x="14290" y="5530"/>
                  </a:lnTo>
                  <a:lnTo>
                    <a:pt x="14303" y="5367"/>
                  </a:lnTo>
                  <a:lnTo>
                    <a:pt x="14321" y="5302"/>
                  </a:lnTo>
                  <a:lnTo>
                    <a:pt x="14331" y="5201"/>
                  </a:lnTo>
                  <a:lnTo>
                    <a:pt x="14309" y="5190"/>
                  </a:lnTo>
                  <a:lnTo>
                    <a:pt x="14282" y="5146"/>
                  </a:lnTo>
                  <a:lnTo>
                    <a:pt x="14282" y="5136"/>
                  </a:lnTo>
                  <a:lnTo>
                    <a:pt x="14279" y="5132"/>
                  </a:lnTo>
                  <a:lnTo>
                    <a:pt x="14260" y="5172"/>
                  </a:lnTo>
                  <a:lnTo>
                    <a:pt x="14250" y="5164"/>
                  </a:lnTo>
                  <a:lnTo>
                    <a:pt x="14243" y="5198"/>
                  </a:lnTo>
                  <a:lnTo>
                    <a:pt x="14234" y="5199"/>
                  </a:lnTo>
                  <a:lnTo>
                    <a:pt x="14239" y="5180"/>
                  </a:lnTo>
                  <a:lnTo>
                    <a:pt x="14216" y="5197"/>
                  </a:lnTo>
                  <a:lnTo>
                    <a:pt x="14190" y="5290"/>
                  </a:lnTo>
                  <a:lnTo>
                    <a:pt x="14179" y="5363"/>
                  </a:lnTo>
                  <a:lnTo>
                    <a:pt x="14141" y="5400"/>
                  </a:lnTo>
                  <a:lnTo>
                    <a:pt x="14131" y="5435"/>
                  </a:lnTo>
                  <a:lnTo>
                    <a:pt x="14131" y="5444"/>
                  </a:lnTo>
                  <a:lnTo>
                    <a:pt x="14127" y="5469"/>
                  </a:lnTo>
                  <a:lnTo>
                    <a:pt x="14090" y="5474"/>
                  </a:lnTo>
                  <a:lnTo>
                    <a:pt x="14089" y="5455"/>
                  </a:lnTo>
                  <a:lnTo>
                    <a:pt x="14086" y="5450"/>
                  </a:lnTo>
                  <a:lnTo>
                    <a:pt x="14089" y="5445"/>
                  </a:lnTo>
                  <a:lnTo>
                    <a:pt x="14087" y="5407"/>
                  </a:lnTo>
                  <a:lnTo>
                    <a:pt x="14090" y="5407"/>
                  </a:lnTo>
                  <a:lnTo>
                    <a:pt x="14087" y="5398"/>
                  </a:lnTo>
                  <a:lnTo>
                    <a:pt x="14088" y="5364"/>
                  </a:lnTo>
                  <a:lnTo>
                    <a:pt x="14091" y="5364"/>
                  </a:lnTo>
                  <a:lnTo>
                    <a:pt x="14087" y="5336"/>
                  </a:lnTo>
                  <a:lnTo>
                    <a:pt x="14105" y="5291"/>
                  </a:lnTo>
                  <a:lnTo>
                    <a:pt x="14109" y="5243"/>
                  </a:lnTo>
                  <a:lnTo>
                    <a:pt x="14133" y="5188"/>
                  </a:lnTo>
                  <a:lnTo>
                    <a:pt x="14125" y="5141"/>
                  </a:lnTo>
                  <a:lnTo>
                    <a:pt x="14136" y="5116"/>
                  </a:lnTo>
                  <a:lnTo>
                    <a:pt x="14200" y="5075"/>
                  </a:lnTo>
                  <a:lnTo>
                    <a:pt x="14194" y="5015"/>
                  </a:lnTo>
                  <a:lnTo>
                    <a:pt x="14205" y="4980"/>
                  </a:lnTo>
                  <a:lnTo>
                    <a:pt x="14174" y="4979"/>
                  </a:lnTo>
                  <a:lnTo>
                    <a:pt x="14167" y="4951"/>
                  </a:lnTo>
                  <a:lnTo>
                    <a:pt x="14169" y="4953"/>
                  </a:lnTo>
                  <a:lnTo>
                    <a:pt x="14180" y="4969"/>
                  </a:lnTo>
                  <a:lnTo>
                    <a:pt x="14201" y="4971"/>
                  </a:lnTo>
                  <a:lnTo>
                    <a:pt x="14199" y="4928"/>
                  </a:lnTo>
                  <a:lnTo>
                    <a:pt x="14241" y="4800"/>
                  </a:lnTo>
                  <a:lnTo>
                    <a:pt x="14248" y="4751"/>
                  </a:lnTo>
                  <a:lnTo>
                    <a:pt x="14269" y="4687"/>
                  </a:lnTo>
                  <a:lnTo>
                    <a:pt x="14265" y="4664"/>
                  </a:lnTo>
                  <a:lnTo>
                    <a:pt x="14301" y="4493"/>
                  </a:lnTo>
                  <a:lnTo>
                    <a:pt x="14341" y="4431"/>
                  </a:lnTo>
                  <a:lnTo>
                    <a:pt x="14345" y="4398"/>
                  </a:lnTo>
                  <a:lnTo>
                    <a:pt x="14334" y="4366"/>
                  </a:lnTo>
                  <a:lnTo>
                    <a:pt x="14339" y="4332"/>
                  </a:lnTo>
                  <a:lnTo>
                    <a:pt x="14353" y="4307"/>
                  </a:lnTo>
                  <a:lnTo>
                    <a:pt x="14346" y="4298"/>
                  </a:lnTo>
                  <a:lnTo>
                    <a:pt x="14353" y="4255"/>
                  </a:lnTo>
                  <a:lnTo>
                    <a:pt x="14368" y="4248"/>
                  </a:lnTo>
                  <a:lnTo>
                    <a:pt x="14359" y="4263"/>
                  </a:lnTo>
                  <a:lnTo>
                    <a:pt x="14366" y="4276"/>
                  </a:lnTo>
                  <a:lnTo>
                    <a:pt x="14364" y="4296"/>
                  </a:lnTo>
                  <a:lnTo>
                    <a:pt x="14353" y="4325"/>
                  </a:lnTo>
                  <a:lnTo>
                    <a:pt x="14370" y="4409"/>
                  </a:lnTo>
                  <a:lnTo>
                    <a:pt x="14381" y="4450"/>
                  </a:lnTo>
                  <a:lnTo>
                    <a:pt x="14388" y="4416"/>
                  </a:lnTo>
                  <a:lnTo>
                    <a:pt x="14398" y="4425"/>
                  </a:lnTo>
                  <a:lnTo>
                    <a:pt x="14421" y="4398"/>
                  </a:lnTo>
                  <a:lnTo>
                    <a:pt x="14416" y="4379"/>
                  </a:lnTo>
                  <a:lnTo>
                    <a:pt x="14438" y="4315"/>
                  </a:lnTo>
                  <a:lnTo>
                    <a:pt x="14428" y="4298"/>
                  </a:lnTo>
                  <a:lnTo>
                    <a:pt x="14430" y="4278"/>
                  </a:lnTo>
                  <a:lnTo>
                    <a:pt x="14444" y="4267"/>
                  </a:lnTo>
                  <a:lnTo>
                    <a:pt x="14454" y="4285"/>
                  </a:lnTo>
                  <a:lnTo>
                    <a:pt x="14482" y="4286"/>
                  </a:lnTo>
                  <a:lnTo>
                    <a:pt x="14489" y="4247"/>
                  </a:lnTo>
                  <a:lnTo>
                    <a:pt x="14509" y="4226"/>
                  </a:lnTo>
                  <a:lnTo>
                    <a:pt x="14519" y="4244"/>
                  </a:lnTo>
                  <a:lnTo>
                    <a:pt x="14510" y="4306"/>
                  </a:lnTo>
                  <a:lnTo>
                    <a:pt x="14520" y="4324"/>
                  </a:lnTo>
                  <a:lnTo>
                    <a:pt x="14496" y="4332"/>
                  </a:lnTo>
                  <a:lnTo>
                    <a:pt x="14497" y="4346"/>
                  </a:lnTo>
                  <a:lnTo>
                    <a:pt x="14494" y="4351"/>
                  </a:lnTo>
                  <a:lnTo>
                    <a:pt x="14480" y="4376"/>
                  </a:lnTo>
                  <a:lnTo>
                    <a:pt x="14484" y="4395"/>
                  </a:lnTo>
                  <a:lnTo>
                    <a:pt x="14470" y="4420"/>
                  </a:lnTo>
                  <a:lnTo>
                    <a:pt x="14477" y="4438"/>
                  </a:lnTo>
                  <a:lnTo>
                    <a:pt x="14515" y="4467"/>
                  </a:lnTo>
                  <a:lnTo>
                    <a:pt x="14507" y="4420"/>
                  </a:lnTo>
                  <a:lnTo>
                    <a:pt x="14515" y="4406"/>
                  </a:lnTo>
                  <a:lnTo>
                    <a:pt x="14520" y="4376"/>
                  </a:lnTo>
                  <a:lnTo>
                    <a:pt x="14531" y="4360"/>
                  </a:lnTo>
                  <a:lnTo>
                    <a:pt x="14533" y="4341"/>
                  </a:lnTo>
                  <a:lnTo>
                    <a:pt x="14556" y="4324"/>
                  </a:lnTo>
                  <a:lnTo>
                    <a:pt x="14573" y="4289"/>
                  </a:lnTo>
                  <a:lnTo>
                    <a:pt x="14590" y="4272"/>
                  </a:lnTo>
                  <a:lnTo>
                    <a:pt x="14595" y="4191"/>
                  </a:lnTo>
                  <a:lnTo>
                    <a:pt x="14611" y="4151"/>
                  </a:lnTo>
                  <a:lnTo>
                    <a:pt x="14634" y="4134"/>
                  </a:lnTo>
                  <a:lnTo>
                    <a:pt x="14647" y="4138"/>
                  </a:lnTo>
                  <a:lnTo>
                    <a:pt x="14679" y="4120"/>
                  </a:lnTo>
                  <a:lnTo>
                    <a:pt x="14731" y="4123"/>
                  </a:lnTo>
                  <a:lnTo>
                    <a:pt x="14733" y="4117"/>
                  </a:lnTo>
                  <a:lnTo>
                    <a:pt x="14745" y="4097"/>
                  </a:lnTo>
                  <a:lnTo>
                    <a:pt x="14763" y="4095"/>
                  </a:lnTo>
                  <a:lnTo>
                    <a:pt x="14771" y="4080"/>
                  </a:lnTo>
                  <a:lnTo>
                    <a:pt x="14801" y="4080"/>
                  </a:lnTo>
                  <a:lnTo>
                    <a:pt x="14828" y="4068"/>
                  </a:lnTo>
                  <a:lnTo>
                    <a:pt x="14854" y="3974"/>
                  </a:lnTo>
                  <a:lnTo>
                    <a:pt x="14864" y="3949"/>
                  </a:lnTo>
                  <a:lnTo>
                    <a:pt x="14892" y="3950"/>
                  </a:lnTo>
                  <a:lnTo>
                    <a:pt x="14900" y="3940"/>
                  </a:lnTo>
                  <a:lnTo>
                    <a:pt x="14916" y="3948"/>
                  </a:lnTo>
                  <a:lnTo>
                    <a:pt x="14930" y="3937"/>
                  </a:lnTo>
                  <a:lnTo>
                    <a:pt x="14961" y="3947"/>
                  </a:lnTo>
                  <a:lnTo>
                    <a:pt x="14989" y="3953"/>
                  </a:lnTo>
                  <a:lnTo>
                    <a:pt x="14988" y="3943"/>
                  </a:lnTo>
                  <a:lnTo>
                    <a:pt x="15053" y="3969"/>
                  </a:lnTo>
                  <a:lnTo>
                    <a:pt x="15101" y="4029"/>
                  </a:lnTo>
                  <a:lnTo>
                    <a:pt x="15107" y="4023"/>
                  </a:lnTo>
                  <a:lnTo>
                    <a:pt x="15129" y="4040"/>
                  </a:lnTo>
                  <a:lnTo>
                    <a:pt x="15136" y="4063"/>
                  </a:lnTo>
                  <a:lnTo>
                    <a:pt x="15167" y="4074"/>
                  </a:lnTo>
                  <a:lnTo>
                    <a:pt x="15182" y="4062"/>
                  </a:lnTo>
                  <a:lnTo>
                    <a:pt x="15163" y="3989"/>
                  </a:lnTo>
                  <a:lnTo>
                    <a:pt x="15165" y="3969"/>
                  </a:lnTo>
                  <a:lnTo>
                    <a:pt x="15176" y="3958"/>
                  </a:lnTo>
                  <a:lnTo>
                    <a:pt x="15171" y="3916"/>
                  </a:lnTo>
                  <a:lnTo>
                    <a:pt x="15179" y="3891"/>
                  </a:lnTo>
                  <a:lnTo>
                    <a:pt x="15201" y="3908"/>
                  </a:lnTo>
                  <a:lnTo>
                    <a:pt x="15222" y="3900"/>
                  </a:lnTo>
                  <a:lnTo>
                    <a:pt x="15229" y="3928"/>
                  </a:lnTo>
                  <a:lnTo>
                    <a:pt x="15232" y="3937"/>
                  </a:lnTo>
                  <a:lnTo>
                    <a:pt x="15241" y="3922"/>
                  </a:lnTo>
                  <a:lnTo>
                    <a:pt x="15260" y="3938"/>
                  </a:lnTo>
                  <a:lnTo>
                    <a:pt x="15255" y="3906"/>
                  </a:lnTo>
                  <a:lnTo>
                    <a:pt x="15280" y="3908"/>
                  </a:lnTo>
                  <a:lnTo>
                    <a:pt x="15292" y="3916"/>
                  </a:lnTo>
                  <a:lnTo>
                    <a:pt x="15295" y="3905"/>
                  </a:lnTo>
                  <a:lnTo>
                    <a:pt x="15307" y="3900"/>
                  </a:lnTo>
                  <a:lnTo>
                    <a:pt x="15343" y="3905"/>
                  </a:lnTo>
                  <a:lnTo>
                    <a:pt x="15349" y="3899"/>
                  </a:lnTo>
                  <a:lnTo>
                    <a:pt x="15361" y="3897"/>
                  </a:lnTo>
                  <a:lnTo>
                    <a:pt x="15367" y="3892"/>
                  </a:lnTo>
                  <a:lnTo>
                    <a:pt x="15385" y="3890"/>
                  </a:lnTo>
                  <a:lnTo>
                    <a:pt x="15425" y="3899"/>
                  </a:lnTo>
                  <a:lnTo>
                    <a:pt x="15436" y="3883"/>
                  </a:lnTo>
                  <a:lnTo>
                    <a:pt x="15454" y="3872"/>
                  </a:lnTo>
                  <a:lnTo>
                    <a:pt x="15460" y="3880"/>
                  </a:lnTo>
                  <a:lnTo>
                    <a:pt x="15458" y="3843"/>
                  </a:lnTo>
                  <a:lnTo>
                    <a:pt x="15442" y="3826"/>
                  </a:lnTo>
                  <a:lnTo>
                    <a:pt x="15424" y="3838"/>
                  </a:lnTo>
                  <a:lnTo>
                    <a:pt x="15392" y="3789"/>
                  </a:lnTo>
                  <a:lnTo>
                    <a:pt x="15400" y="3760"/>
                  </a:lnTo>
                  <a:lnTo>
                    <a:pt x="15369" y="3744"/>
                  </a:lnTo>
                  <a:lnTo>
                    <a:pt x="15356" y="3742"/>
                  </a:lnTo>
                  <a:lnTo>
                    <a:pt x="15337" y="3729"/>
                  </a:lnTo>
                  <a:lnTo>
                    <a:pt x="15333" y="3754"/>
                  </a:lnTo>
                  <a:lnTo>
                    <a:pt x="15317" y="3751"/>
                  </a:lnTo>
                  <a:lnTo>
                    <a:pt x="15317" y="3732"/>
                  </a:lnTo>
                  <a:lnTo>
                    <a:pt x="15310" y="3723"/>
                  </a:lnTo>
                  <a:lnTo>
                    <a:pt x="15313" y="3714"/>
                  </a:lnTo>
                  <a:lnTo>
                    <a:pt x="15318" y="3713"/>
                  </a:lnTo>
                  <a:lnTo>
                    <a:pt x="15320" y="3684"/>
                  </a:lnTo>
                  <a:lnTo>
                    <a:pt x="15329" y="3688"/>
                  </a:lnTo>
                  <a:lnTo>
                    <a:pt x="15332" y="3678"/>
                  </a:lnTo>
                  <a:lnTo>
                    <a:pt x="15316" y="3656"/>
                  </a:lnTo>
                  <a:lnTo>
                    <a:pt x="15300" y="3587"/>
                  </a:lnTo>
                  <a:lnTo>
                    <a:pt x="15258" y="3504"/>
                  </a:lnTo>
                  <a:lnTo>
                    <a:pt x="15245" y="3504"/>
                  </a:lnTo>
                  <a:lnTo>
                    <a:pt x="15224" y="3520"/>
                  </a:lnTo>
                  <a:lnTo>
                    <a:pt x="15211" y="3560"/>
                  </a:lnTo>
                  <a:lnTo>
                    <a:pt x="15199" y="3562"/>
                  </a:lnTo>
                  <a:lnTo>
                    <a:pt x="15173" y="3593"/>
                  </a:lnTo>
                  <a:lnTo>
                    <a:pt x="15164" y="3580"/>
                  </a:lnTo>
                  <a:lnTo>
                    <a:pt x="15172" y="3574"/>
                  </a:lnTo>
                  <a:lnTo>
                    <a:pt x="15146" y="3539"/>
                  </a:lnTo>
                  <a:lnTo>
                    <a:pt x="15125" y="3542"/>
                  </a:lnTo>
                  <a:lnTo>
                    <a:pt x="15088" y="3594"/>
                  </a:lnTo>
                  <a:lnTo>
                    <a:pt x="15063" y="3578"/>
                  </a:lnTo>
                  <a:lnTo>
                    <a:pt x="15046" y="3585"/>
                  </a:lnTo>
                  <a:lnTo>
                    <a:pt x="15036" y="3572"/>
                  </a:lnTo>
                  <a:lnTo>
                    <a:pt x="15007" y="3590"/>
                  </a:lnTo>
                  <a:lnTo>
                    <a:pt x="14993" y="3568"/>
                  </a:lnTo>
                  <a:lnTo>
                    <a:pt x="14989" y="3545"/>
                  </a:lnTo>
                  <a:lnTo>
                    <a:pt x="14994" y="3525"/>
                  </a:lnTo>
                  <a:lnTo>
                    <a:pt x="14987" y="3502"/>
                  </a:lnTo>
                  <a:lnTo>
                    <a:pt x="14983" y="3413"/>
                  </a:lnTo>
                  <a:lnTo>
                    <a:pt x="15001" y="3353"/>
                  </a:lnTo>
                  <a:lnTo>
                    <a:pt x="15000" y="3344"/>
                  </a:lnTo>
                  <a:lnTo>
                    <a:pt x="14994" y="3340"/>
                  </a:lnTo>
                  <a:lnTo>
                    <a:pt x="14902" y="3385"/>
                  </a:lnTo>
                  <a:lnTo>
                    <a:pt x="14813" y="3481"/>
                  </a:lnTo>
                  <a:lnTo>
                    <a:pt x="14681" y="3502"/>
                  </a:lnTo>
                  <a:lnTo>
                    <a:pt x="14602" y="3559"/>
                  </a:lnTo>
                  <a:lnTo>
                    <a:pt x="14581" y="3552"/>
                  </a:lnTo>
                  <a:lnTo>
                    <a:pt x="14519" y="3645"/>
                  </a:lnTo>
                  <a:lnTo>
                    <a:pt x="14490" y="3678"/>
                  </a:lnTo>
                  <a:lnTo>
                    <a:pt x="14481" y="3674"/>
                  </a:lnTo>
                  <a:lnTo>
                    <a:pt x="14427" y="3804"/>
                  </a:lnTo>
                  <a:lnTo>
                    <a:pt x="14423" y="3785"/>
                  </a:lnTo>
                  <a:lnTo>
                    <a:pt x="14402" y="3788"/>
                  </a:lnTo>
                  <a:lnTo>
                    <a:pt x="14380" y="3767"/>
                  </a:lnTo>
                  <a:lnTo>
                    <a:pt x="14368" y="3773"/>
                  </a:lnTo>
                  <a:lnTo>
                    <a:pt x="14361" y="3802"/>
                  </a:lnTo>
                  <a:lnTo>
                    <a:pt x="14343" y="3810"/>
                  </a:lnTo>
                  <a:lnTo>
                    <a:pt x="14314" y="3785"/>
                  </a:lnTo>
                  <a:lnTo>
                    <a:pt x="14300" y="3753"/>
                  </a:lnTo>
                  <a:lnTo>
                    <a:pt x="14285" y="3750"/>
                  </a:lnTo>
                  <a:lnTo>
                    <a:pt x="14245" y="3793"/>
                  </a:lnTo>
                  <a:lnTo>
                    <a:pt x="14161" y="3813"/>
                  </a:lnTo>
                  <a:lnTo>
                    <a:pt x="14148" y="3786"/>
                  </a:lnTo>
                  <a:lnTo>
                    <a:pt x="14146" y="3748"/>
                  </a:lnTo>
                  <a:lnTo>
                    <a:pt x="14140" y="3749"/>
                  </a:lnTo>
                  <a:lnTo>
                    <a:pt x="14112" y="3729"/>
                  </a:lnTo>
                  <a:lnTo>
                    <a:pt x="14111" y="3710"/>
                  </a:lnTo>
                  <a:lnTo>
                    <a:pt x="14062" y="3645"/>
                  </a:lnTo>
                  <a:lnTo>
                    <a:pt x="14057" y="3603"/>
                  </a:lnTo>
                  <a:lnTo>
                    <a:pt x="14029" y="3587"/>
                  </a:lnTo>
                  <a:lnTo>
                    <a:pt x="14022" y="3578"/>
                  </a:lnTo>
                  <a:lnTo>
                    <a:pt x="14013" y="3580"/>
                  </a:lnTo>
                  <a:lnTo>
                    <a:pt x="14001" y="3576"/>
                  </a:lnTo>
                  <a:lnTo>
                    <a:pt x="13994" y="3554"/>
                  </a:lnTo>
                  <a:lnTo>
                    <a:pt x="13963" y="3538"/>
                  </a:lnTo>
                  <a:lnTo>
                    <a:pt x="13884" y="3543"/>
                  </a:lnTo>
                  <a:lnTo>
                    <a:pt x="13869" y="3536"/>
                  </a:lnTo>
                  <a:lnTo>
                    <a:pt x="13831" y="3559"/>
                  </a:lnTo>
                  <a:lnTo>
                    <a:pt x="13809" y="3609"/>
                  </a:lnTo>
                  <a:lnTo>
                    <a:pt x="13813" y="3571"/>
                  </a:lnTo>
                  <a:lnTo>
                    <a:pt x="13844" y="3515"/>
                  </a:lnTo>
                  <a:lnTo>
                    <a:pt x="13826" y="3522"/>
                  </a:lnTo>
                  <a:lnTo>
                    <a:pt x="13778" y="3604"/>
                  </a:lnTo>
                  <a:lnTo>
                    <a:pt x="13764" y="3611"/>
                  </a:lnTo>
                  <a:lnTo>
                    <a:pt x="13765" y="3634"/>
                  </a:lnTo>
                  <a:lnTo>
                    <a:pt x="13752" y="3683"/>
                  </a:lnTo>
                  <a:lnTo>
                    <a:pt x="13747" y="3689"/>
                  </a:lnTo>
                  <a:lnTo>
                    <a:pt x="13743" y="3680"/>
                  </a:lnTo>
                  <a:lnTo>
                    <a:pt x="13731" y="3629"/>
                  </a:lnTo>
                  <a:lnTo>
                    <a:pt x="13736" y="3543"/>
                  </a:lnTo>
                  <a:lnTo>
                    <a:pt x="13732" y="3515"/>
                  </a:lnTo>
                  <a:lnTo>
                    <a:pt x="13712" y="3484"/>
                  </a:lnTo>
                  <a:lnTo>
                    <a:pt x="13703" y="3490"/>
                  </a:lnTo>
                  <a:lnTo>
                    <a:pt x="13697" y="3424"/>
                  </a:lnTo>
                  <a:lnTo>
                    <a:pt x="13657" y="3415"/>
                  </a:lnTo>
                  <a:lnTo>
                    <a:pt x="13647" y="3392"/>
                  </a:lnTo>
                  <a:lnTo>
                    <a:pt x="13645" y="3354"/>
                  </a:lnTo>
                  <a:lnTo>
                    <a:pt x="13635" y="3342"/>
                  </a:lnTo>
                  <a:lnTo>
                    <a:pt x="13605" y="3407"/>
                  </a:lnTo>
                  <a:lnTo>
                    <a:pt x="13591" y="3423"/>
                  </a:lnTo>
                  <a:lnTo>
                    <a:pt x="13582" y="3443"/>
                  </a:lnTo>
                  <a:lnTo>
                    <a:pt x="13566" y="3464"/>
                  </a:lnTo>
                  <a:lnTo>
                    <a:pt x="13556" y="3513"/>
                  </a:lnTo>
                  <a:lnTo>
                    <a:pt x="13545" y="3542"/>
                  </a:lnTo>
                  <a:lnTo>
                    <a:pt x="13502" y="3576"/>
                  </a:lnTo>
                  <a:lnTo>
                    <a:pt x="13486" y="3578"/>
                  </a:lnTo>
                  <a:lnTo>
                    <a:pt x="13459" y="3639"/>
                  </a:lnTo>
                  <a:lnTo>
                    <a:pt x="13403" y="3712"/>
                  </a:lnTo>
                  <a:lnTo>
                    <a:pt x="13326" y="3750"/>
                  </a:lnTo>
                  <a:lnTo>
                    <a:pt x="13302" y="3748"/>
                  </a:lnTo>
                  <a:lnTo>
                    <a:pt x="13254" y="3768"/>
                  </a:lnTo>
                  <a:lnTo>
                    <a:pt x="13188" y="3905"/>
                  </a:lnTo>
                  <a:lnTo>
                    <a:pt x="13098" y="3982"/>
                  </a:lnTo>
                  <a:lnTo>
                    <a:pt x="13083" y="3979"/>
                  </a:lnTo>
                  <a:lnTo>
                    <a:pt x="13062" y="4014"/>
                  </a:lnTo>
                  <a:lnTo>
                    <a:pt x="13055" y="4025"/>
                  </a:lnTo>
                  <a:lnTo>
                    <a:pt x="13043" y="4032"/>
                  </a:lnTo>
                  <a:lnTo>
                    <a:pt x="13021" y="4015"/>
                  </a:lnTo>
                  <a:lnTo>
                    <a:pt x="12997" y="4014"/>
                  </a:lnTo>
                  <a:lnTo>
                    <a:pt x="12968" y="3989"/>
                  </a:lnTo>
                  <a:lnTo>
                    <a:pt x="12963" y="3994"/>
                  </a:lnTo>
                  <a:lnTo>
                    <a:pt x="12962" y="3980"/>
                  </a:lnTo>
                  <a:lnTo>
                    <a:pt x="12923" y="3942"/>
                  </a:lnTo>
                  <a:lnTo>
                    <a:pt x="12943" y="3968"/>
                  </a:lnTo>
                  <a:lnTo>
                    <a:pt x="12922" y="3975"/>
                  </a:lnTo>
                  <a:lnTo>
                    <a:pt x="12947" y="3982"/>
                  </a:lnTo>
                  <a:lnTo>
                    <a:pt x="12929" y="3984"/>
                  </a:lnTo>
                  <a:lnTo>
                    <a:pt x="12915" y="4009"/>
                  </a:lnTo>
                  <a:lnTo>
                    <a:pt x="12865" y="4049"/>
                  </a:lnTo>
                  <a:lnTo>
                    <a:pt x="12869" y="3996"/>
                  </a:lnTo>
                  <a:lnTo>
                    <a:pt x="12885" y="3961"/>
                  </a:lnTo>
                  <a:lnTo>
                    <a:pt x="12874" y="3910"/>
                  </a:lnTo>
                  <a:lnTo>
                    <a:pt x="12900" y="3840"/>
                  </a:lnTo>
                  <a:lnTo>
                    <a:pt x="12901" y="3798"/>
                  </a:lnTo>
                  <a:lnTo>
                    <a:pt x="12910" y="3792"/>
                  </a:lnTo>
                  <a:lnTo>
                    <a:pt x="12893" y="3756"/>
                  </a:lnTo>
                  <a:lnTo>
                    <a:pt x="12881" y="3753"/>
                  </a:lnTo>
                  <a:lnTo>
                    <a:pt x="12877" y="3739"/>
                  </a:lnTo>
                  <a:lnTo>
                    <a:pt x="12862" y="3741"/>
                  </a:lnTo>
                  <a:lnTo>
                    <a:pt x="12845" y="3766"/>
                  </a:lnTo>
                  <a:lnTo>
                    <a:pt x="12827" y="3764"/>
                  </a:lnTo>
                  <a:lnTo>
                    <a:pt x="12783" y="3841"/>
                  </a:lnTo>
                  <a:lnTo>
                    <a:pt x="12777" y="3846"/>
                  </a:lnTo>
                  <a:lnTo>
                    <a:pt x="12771" y="3847"/>
                  </a:lnTo>
                  <a:lnTo>
                    <a:pt x="12756" y="3854"/>
                  </a:lnTo>
                  <a:lnTo>
                    <a:pt x="12749" y="3845"/>
                  </a:lnTo>
                  <a:lnTo>
                    <a:pt x="12687" y="3928"/>
                  </a:lnTo>
                  <a:lnTo>
                    <a:pt x="12681" y="3924"/>
                  </a:lnTo>
                  <a:lnTo>
                    <a:pt x="12523" y="4039"/>
                  </a:lnTo>
                  <a:lnTo>
                    <a:pt x="12490" y="4048"/>
                  </a:lnTo>
                  <a:lnTo>
                    <a:pt x="12472" y="4050"/>
                  </a:lnTo>
                  <a:lnTo>
                    <a:pt x="12436" y="4002"/>
                  </a:lnTo>
                  <a:lnTo>
                    <a:pt x="12425" y="4017"/>
                  </a:lnTo>
                  <a:lnTo>
                    <a:pt x="12418" y="4047"/>
                  </a:lnTo>
                  <a:lnTo>
                    <a:pt x="12409" y="4053"/>
                  </a:lnTo>
                  <a:lnTo>
                    <a:pt x="12399" y="4092"/>
                  </a:lnTo>
                  <a:lnTo>
                    <a:pt x="12393" y="4091"/>
                  </a:lnTo>
                  <a:lnTo>
                    <a:pt x="12368" y="4087"/>
                  </a:lnTo>
                  <a:lnTo>
                    <a:pt x="12359" y="4087"/>
                  </a:lnTo>
                  <a:lnTo>
                    <a:pt x="12368" y="4077"/>
                  </a:lnTo>
                  <a:lnTo>
                    <a:pt x="12395" y="4074"/>
                  </a:lnTo>
                  <a:lnTo>
                    <a:pt x="12396" y="4040"/>
                  </a:lnTo>
                  <a:lnTo>
                    <a:pt x="12404" y="4025"/>
                  </a:lnTo>
                  <a:lnTo>
                    <a:pt x="12416" y="4023"/>
                  </a:lnTo>
                  <a:lnTo>
                    <a:pt x="12424" y="3999"/>
                  </a:lnTo>
                  <a:lnTo>
                    <a:pt x="12431" y="3965"/>
                  </a:lnTo>
                  <a:lnTo>
                    <a:pt x="12525" y="3834"/>
                  </a:lnTo>
                  <a:lnTo>
                    <a:pt x="12561" y="3764"/>
                  </a:lnTo>
                  <a:lnTo>
                    <a:pt x="12584" y="3742"/>
                  </a:lnTo>
                  <a:lnTo>
                    <a:pt x="12603" y="3692"/>
                  </a:lnTo>
                  <a:lnTo>
                    <a:pt x="12633" y="3650"/>
                  </a:lnTo>
                  <a:lnTo>
                    <a:pt x="12691" y="3530"/>
                  </a:lnTo>
                  <a:lnTo>
                    <a:pt x="12742" y="3395"/>
                  </a:lnTo>
                  <a:lnTo>
                    <a:pt x="12856" y="3200"/>
                  </a:lnTo>
                  <a:lnTo>
                    <a:pt x="12936" y="3100"/>
                  </a:lnTo>
                  <a:lnTo>
                    <a:pt x="13090" y="2986"/>
                  </a:lnTo>
                  <a:lnTo>
                    <a:pt x="13136" y="2929"/>
                  </a:lnTo>
                  <a:lnTo>
                    <a:pt x="13171" y="2901"/>
                  </a:lnTo>
                  <a:lnTo>
                    <a:pt x="13216" y="2838"/>
                  </a:lnTo>
                  <a:lnTo>
                    <a:pt x="13213" y="2829"/>
                  </a:lnTo>
                  <a:lnTo>
                    <a:pt x="13228" y="2827"/>
                  </a:lnTo>
                  <a:lnTo>
                    <a:pt x="13230" y="2803"/>
                  </a:lnTo>
                  <a:lnTo>
                    <a:pt x="13239" y="2807"/>
                  </a:lnTo>
                  <a:lnTo>
                    <a:pt x="13274" y="2783"/>
                  </a:lnTo>
                  <a:lnTo>
                    <a:pt x="13261" y="2788"/>
                  </a:lnTo>
                  <a:lnTo>
                    <a:pt x="13250" y="2791"/>
                  </a:lnTo>
                  <a:lnTo>
                    <a:pt x="13183" y="2785"/>
                  </a:lnTo>
                  <a:lnTo>
                    <a:pt x="13163" y="2797"/>
                  </a:lnTo>
                  <a:lnTo>
                    <a:pt x="13146" y="2823"/>
                  </a:lnTo>
                  <a:lnTo>
                    <a:pt x="13134" y="2825"/>
                  </a:lnTo>
                  <a:lnTo>
                    <a:pt x="13121" y="2807"/>
                  </a:lnTo>
                  <a:lnTo>
                    <a:pt x="13100" y="2805"/>
                  </a:lnTo>
                  <a:lnTo>
                    <a:pt x="13082" y="2755"/>
                  </a:lnTo>
                  <a:lnTo>
                    <a:pt x="13036" y="2746"/>
                  </a:lnTo>
                  <a:lnTo>
                    <a:pt x="12893" y="2793"/>
                  </a:lnTo>
                  <a:lnTo>
                    <a:pt x="12887" y="2793"/>
                  </a:lnTo>
                  <a:lnTo>
                    <a:pt x="12886" y="2770"/>
                  </a:lnTo>
                  <a:lnTo>
                    <a:pt x="12828" y="2810"/>
                  </a:lnTo>
                  <a:lnTo>
                    <a:pt x="12808" y="2784"/>
                  </a:lnTo>
                  <a:lnTo>
                    <a:pt x="12810" y="2760"/>
                  </a:lnTo>
                  <a:lnTo>
                    <a:pt x="12787" y="2734"/>
                  </a:lnTo>
                  <a:lnTo>
                    <a:pt x="12773" y="2684"/>
                  </a:lnTo>
                  <a:lnTo>
                    <a:pt x="12718" y="2743"/>
                  </a:lnTo>
                  <a:lnTo>
                    <a:pt x="12692" y="2770"/>
                  </a:lnTo>
                  <a:lnTo>
                    <a:pt x="12651" y="2851"/>
                  </a:lnTo>
                  <a:lnTo>
                    <a:pt x="12607" y="2875"/>
                  </a:lnTo>
                  <a:lnTo>
                    <a:pt x="12596" y="2891"/>
                  </a:lnTo>
                  <a:lnTo>
                    <a:pt x="12574" y="2879"/>
                  </a:lnTo>
                  <a:lnTo>
                    <a:pt x="12536" y="2908"/>
                  </a:lnTo>
                  <a:lnTo>
                    <a:pt x="12533" y="2856"/>
                  </a:lnTo>
                  <a:lnTo>
                    <a:pt x="12485" y="2857"/>
                  </a:lnTo>
                  <a:lnTo>
                    <a:pt x="12490" y="2833"/>
                  </a:lnTo>
                  <a:lnTo>
                    <a:pt x="12475" y="2787"/>
                  </a:lnTo>
                  <a:lnTo>
                    <a:pt x="12427" y="2788"/>
                  </a:lnTo>
                  <a:lnTo>
                    <a:pt x="12374" y="2762"/>
                  </a:lnTo>
                  <a:lnTo>
                    <a:pt x="12366" y="2715"/>
                  </a:lnTo>
                  <a:lnTo>
                    <a:pt x="12349" y="2679"/>
                  </a:lnTo>
                  <a:lnTo>
                    <a:pt x="12268" y="2704"/>
                  </a:lnTo>
                  <a:lnTo>
                    <a:pt x="12262" y="2747"/>
                  </a:lnTo>
                  <a:lnTo>
                    <a:pt x="12276" y="2793"/>
                  </a:lnTo>
                  <a:lnTo>
                    <a:pt x="12244" y="2816"/>
                  </a:lnTo>
                  <a:lnTo>
                    <a:pt x="12199" y="2712"/>
                  </a:lnTo>
                  <a:lnTo>
                    <a:pt x="12200" y="2674"/>
                  </a:lnTo>
                  <a:lnTo>
                    <a:pt x="12184" y="2647"/>
                  </a:lnTo>
                  <a:lnTo>
                    <a:pt x="12121" y="2655"/>
                  </a:lnTo>
                  <a:lnTo>
                    <a:pt x="12111" y="2642"/>
                  </a:lnTo>
                  <a:lnTo>
                    <a:pt x="12110" y="2614"/>
                  </a:lnTo>
                  <a:lnTo>
                    <a:pt x="12136" y="2601"/>
                  </a:lnTo>
                  <a:lnTo>
                    <a:pt x="12129" y="2573"/>
                  </a:lnTo>
                  <a:lnTo>
                    <a:pt x="12096" y="2578"/>
                  </a:lnTo>
                  <a:lnTo>
                    <a:pt x="12018" y="2535"/>
                  </a:lnTo>
                  <a:lnTo>
                    <a:pt x="12014" y="2521"/>
                  </a:lnTo>
                  <a:lnTo>
                    <a:pt x="11942" y="2535"/>
                  </a:lnTo>
                  <a:lnTo>
                    <a:pt x="11899" y="2531"/>
                  </a:lnTo>
                  <a:lnTo>
                    <a:pt x="11838" y="2581"/>
                  </a:lnTo>
                  <a:lnTo>
                    <a:pt x="11837" y="2615"/>
                  </a:lnTo>
                  <a:lnTo>
                    <a:pt x="11820" y="2631"/>
                  </a:lnTo>
                  <a:lnTo>
                    <a:pt x="11728" y="2666"/>
                  </a:lnTo>
                  <a:lnTo>
                    <a:pt x="11715" y="2653"/>
                  </a:lnTo>
                  <a:lnTo>
                    <a:pt x="11716" y="2615"/>
                  </a:lnTo>
                  <a:lnTo>
                    <a:pt x="11699" y="2574"/>
                  </a:lnTo>
                  <a:lnTo>
                    <a:pt x="11563" y="2577"/>
                  </a:lnTo>
                  <a:lnTo>
                    <a:pt x="11549" y="2541"/>
                  </a:lnTo>
                  <a:lnTo>
                    <a:pt x="11534" y="2533"/>
                  </a:lnTo>
                  <a:lnTo>
                    <a:pt x="11494" y="2529"/>
                  </a:lnTo>
                  <a:lnTo>
                    <a:pt x="11480" y="2554"/>
                  </a:lnTo>
                  <a:lnTo>
                    <a:pt x="11440" y="2545"/>
                  </a:lnTo>
                  <a:lnTo>
                    <a:pt x="11392" y="2498"/>
                  </a:lnTo>
                  <a:lnTo>
                    <a:pt x="11387" y="2456"/>
                  </a:lnTo>
                  <a:lnTo>
                    <a:pt x="11391" y="2413"/>
                  </a:lnTo>
                  <a:lnTo>
                    <a:pt x="11361" y="2241"/>
                  </a:lnTo>
                  <a:lnTo>
                    <a:pt x="11344" y="2196"/>
                  </a:lnTo>
                  <a:lnTo>
                    <a:pt x="11322" y="2066"/>
                  </a:lnTo>
                  <a:lnTo>
                    <a:pt x="11319" y="2052"/>
                  </a:lnTo>
                  <a:lnTo>
                    <a:pt x="11281" y="2033"/>
                  </a:lnTo>
                  <a:lnTo>
                    <a:pt x="11249" y="2047"/>
                  </a:lnTo>
                  <a:lnTo>
                    <a:pt x="11206" y="2037"/>
                  </a:lnTo>
                  <a:lnTo>
                    <a:pt x="11218" y="2335"/>
                  </a:lnTo>
                  <a:lnTo>
                    <a:pt x="10497" y="2424"/>
                  </a:lnTo>
                  <a:lnTo>
                    <a:pt x="10493" y="2424"/>
                  </a:lnTo>
                  <a:lnTo>
                    <a:pt x="10464" y="2427"/>
                  </a:lnTo>
                  <a:lnTo>
                    <a:pt x="9595" y="2497"/>
                  </a:lnTo>
                  <a:lnTo>
                    <a:pt x="8991" y="2529"/>
                  </a:lnTo>
                  <a:lnTo>
                    <a:pt x="8091" y="2536"/>
                  </a:lnTo>
                  <a:lnTo>
                    <a:pt x="8089" y="2536"/>
                  </a:lnTo>
                  <a:lnTo>
                    <a:pt x="8081" y="2536"/>
                  </a:lnTo>
                  <a:lnTo>
                    <a:pt x="7365" y="2517"/>
                  </a:lnTo>
                  <a:lnTo>
                    <a:pt x="6922" y="2495"/>
                  </a:lnTo>
                  <a:lnTo>
                    <a:pt x="5921" y="2405"/>
                  </a:lnTo>
                  <a:lnTo>
                    <a:pt x="5230" y="2324"/>
                  </a:lnTo>
                  <a:lnTo>
                    <a:pt x="4730" y="2244"/>
                  </a:lnTo>
                  <a:cubicBezTo>
                    <a:pt x="4515" y="2222"/>
                    <a:pt x="4212" y="2159"/>
                    <a:pt x="3878" y="2073"/>
                  </a:cubicBezTo>
                  <a:cubicBezTo>
                    <a:pt x="3769" y="2045"/>
                    <a:pt x="3657" y="2015"/>
                    <a:pt x="3543" y="1983"/>
                  </a:cubicBezTo>
                  <a:cubicBezTo>
                    <a:pt x="2714" y="1747"/>
                    <a:pt x="1808" y="1417"/>
                    <a:pt x="1578" y="1236"/>
                  </a:cubicBezTo>
                  <a:lnTo>
                    <a:pt x="1586" y="1264"/>
                  </a:lnTo>
                  <a:lnTo>
                    <a:pt x="1583" y="1273"/>
                  </a:lnTo>
                  <a:lnTo>
                    <a:pt x="1580" y="1274"/>
                  </a:lnTo>
                  <a:lnTo>
                    <a:pt x="1574" y="1270"/>
                  </a:lnTo>
                  <a:lnTo>
                    <a:pt x="1570" y="1261"/>
                  </a:lnTo>
                  <a:lnTo>
                    <a:pt x="1567" y="1256"/>
                  </a:lnTo>
                  <a:lnTo>
                    <a:pt x="1564" y="1257"/>
                  </a:lnTo>
                  <a:lnTo>
                    <a:pt x="1559" y="1272"/>
                  </a:lnTo>
                  <a:lnTo>
                    <a:pt x="1559" y="1281"/>
                  </a:lnTo>
                  <a:lnTo>
                    <a:pt x="1569" y="1290"/>
                  </a:lnTo>
                  <a:lnTo>
                    <a:pt x="1572" y="1294"/>
                  </a:lnTo>
                  <a:lnTo>
                    <a:pt x="1572" y="1299"/>
                  </a:lnTo>
                  <a:lnTo>
                    <a:pt x="1570" y="1309"/>
                  </a:lnTo>
                  <a:lnTo>
                    <a:pt x="1558" y="1320"/>
                  </a:lnTo>
                  <a:lnTo>
                    <a:pt x="1559" y="1329"/>
                  </a:lnTo>
                  <a:lnTo>
                    <a:pt x="1579" y="1369"/>
                  </a:lnTo>
                  <a:lnTo>
                    <a:pt x="1579" y="1374"/>
                  </a:lnTo>
                  <a:lnTo>
                    <a:pt x="1577" y="1398"/>
                  </a:lnTo>
                  <a:lnTo>
                    <a:pt x="1580" y="1397"/>
                  </a:lnTo>
                  <a:lnTo>
                    <a:pt x="1583" y="1402"/>
                  </a:lnTo>
                  <a:lnTo>
                    <a:pt x="1597" y="1424"/>
                  </a:lnTo>
                  <a:lnTo>
                    <a:pt x="1597" y="1433"/>
                  </a:lnTo>
                  <a:lnTo>
                    <a:pt x="1583" y="1459"/>
                  </a:lnTo>
                  <a:lnTo>
                    <a:pt x="1584" y="1478"/>
                  </a:lnTo>
                  <a:lnTo>
                    <a:pt x="1587" y="1482"/>
                  </a:lnTo>
                  <a:lnTo>
                    <a:pt x="1590" y="1477"/>
                  </a:lnTo>
                  <a:lnTo>
                    <a:pt x="1622" y="1440"/>
                  </a:lnTo>
                  <a:lnTo>
                    <a:pt x="1628" y="1439"/>
                  </a:lnTo>
                  <a:lnTo>
                    <a:pt x="1647" y="1465"/>
                  </a:lnTo>
                  <a:lnTo>
                    <a:pt x="1647" y="1470"/>
                  </a:lnTo>
                  <a:lnTo>
                    <a:pt x="1633" y="1490"/>
                  </a:lnTo>
                  <a:lnTo>
                    <a:pt x="1633" y="1495"/>
                  </a:lnTo>
                  <a:lnTo>
                    <a:pt x="1632" y="1519"/>
                  </a:lnTo>
                  <a:lnTo>
                    <a:pt x="1633" y="1538"/>
                  </a:lnTo>
                  <a:lnTo>
                    <a:pt x="1643" y="1561"/>
                  </a:lnTo>
                  <a:lnTo>
                    <a:pt x="1653" y="1583"/>
                  </a:lnTo>
                  <a:lnTo>
                    <a:pt x="1654" y="1602"/>
                  </a:lnTo>
                  <a:lnTo>
                    <a:pt x="1646" y="1617"/>
                  </a:lnTo>
                  <a:lnTo>
                    <a:pt x="1640" y="1622"/>
                  </a:lnTo>
                  <a:lnTo>
                    <a:pt x="1637" y="1623"/>
                  </a:lnTo>
                  <a:lnTo>
                    <a:pt x="1628" y="1619"/>
                  </a:lnTo>
                  <a:lnTo>
                    <a:pt x="1627" y="1614"/>
                  </a:lnTo>
                  <a:lnTo>
                    <a:pt x="1625" y="1619"/>
                  </a:lnTo>
                  <a:lnTo>
                    <a:pt x="1622" y="1620"/>
                  </a:lnTo>
                  <a:lnTo>
                    <a:pt x="1625" y="1700"/>
                  </a:lnTo>
                  <a:lnTo>
                    <a:pt x="1623" y="1705"/>
                  </a:lnTo>
                  <a:lnTo>
                    <a:pt x="1608" y="1702"/>
                  </a:lnTo>
                  <a:lnTo>
                    <a:pt x="1607" y="1698"/>
                  </a:lnTo>
                  <a:lnTo>
                    <a:pt x="1604" y="1698"/>
                  </a:lnTo>
                  <a:lnTo>
                    <a:pt x="1594" y="1666"/>
                  </a:lnTo>
                  <a:lnTo>
                    <a:pt x="1590" y="1662"/>
                  </a:lnTo>
                  <a:lnTo>
                    <a:pt x="1583" y="1643"/>
                  </a:lnTo>
                  <a:lnTo>
                    <a:pt x="1583" y="1639"/>
                  </a:lnTo>
                  <a:lnTo>
                    <a:pt x="1577" y="1640"/>
                  </a:lnTo>
                  <a:lnTo>
                    <a:pt x="1554" y="1647"/>
                  </a:lnTo>
                  <a:lnTo>
                    <a:pt x="1551" y="1652"/>
                  </a:lnTo>
                  <a:lnTo>
                    <a:pt x="1548" y="1657"/>
                  </a:lnTo>
                  <a:lnTo>
                    <a:pt x="1552" y="1681"/>
                  </a:lnTo>
                  <a:lnTo>
                    <a:pt x="1551" y="1709"/>
                  </a:lnTo>
                  <a:lnTo>
                    <a:pt x="1551" y="1714"/>
                  </a:lnTo>
                  <a:lnTo>
                    <a:pt x="1554" y="1718"/>
                  </a:lnTo>
                  <a:lnTo>
                    <a:pt x="1564" y="1727"/>
                  </a:lnTo>
                  <a:lnTo>
                    <a:pt x="1566" y="1722"/>
                  </a:lnTo>
                  <a:lnTo>
                    <a:pt x="1584" y="1720"/>
                  </a:lnTo>
                  <a:lnTo>
                    <a:pt x="1587" y="1724"/>
                  </a:lnTo>
                  <a:lnTo>
                    <a:pt x="1626" y="1709"/>
                  </a:lnTo>
                  <a:lnTo>
                    <a:pt x="1630" y="1727"/>
                  </a:lnTo>
                  <a:lnTo>
                    <a:pt x="1634" y="1736"/>
                  </a:lnTo>
                  <a:lnTo>
                    <a:pt x="1637" y="1736"/>
                  </a:lnTo>
                  <a:lnTo>
                    <a:pt x="1640" y="1740"/>
                  </a:lnTo>
                  <a:lnTo>
                    <a:pt x="1650" y="1767"/>
                  </a:lnTo>
                  <a:lnTo>
                    <a:pt x="1676" y="1802"/>
                  </a:lnTo>
                  <a:lnTo>
                    <a:pt x="1679" y="1807"/>
                  </a:lnTo>
                  <a:lnTo>
                    <a:pt x="1680" y="1811"/>
                  </a:lnTo>
                  <a:lnTo>
                    <a:pt x="1672" y="1836"/>
                  </a:lnTo>
                  <a:lnTo>
                    <a:pt x="1670" y="1850"/>
                  </a:lnTo>
                  <a:lnTo>
                    <a:pt x="1664" y="1856"/>
                  </a:lnTo>
                  <a:lnTo>
                    <a:pt x="1661" y="1856"/>
                  </a:lnTo>
                  <a:lnTo>
                    <a:pt x="1648" y="1839"/>
                  </a:lnTo>
                  <a:lnTo>
                    <a:pt x="1645" y="1835"/>
                  </a:lnTo>
                  <a:lnTo>
                    <a:pt x="1641" y="1830"/>
                  </a:lnTo>
                  <a:lnTo>
                    <a:pt x="1636" y="1836"/>
                  </a:lnTo>
                  <a:lnTo>
                    <a:pt x="1630" y="1836"/>
                  </a:lnTo>
                  <a:lnTo>
                    <a:pt x="1621" y="1842"/>
                  </a:lnTo>
                  <a:lnTo>
                    <a:pt x="1615" y="1848"/>
                  </a:lnTo>
                  <a:lnTo>
                    <a:pt x="1612" y="1853"/>
                  </a:lnTo>
                  <a:lnTo>
                    <a:pt x="1616" y="1924"/>
                  </a:lnTo>
                  <a:lnTo>
                    <a:pt x="1613" y="1933"/>
                  </a:lnTo>
                  <a:lnTo>
                    <a:pt x="1614" y="1938"/>
                  </a:lnTo>
                  <a:lnTo>
                    <a:pt x="1620" y="1942"/>
                  </a:lnTo>
                  <a:lnTo>
                    <a:pt x="1626" y="1946"/>
                  </a:lnTo>
                  <a:lnTo>
                    <a:pt x="1629" y="1950"/>
                  </a:lnTo>
                  <a:lnTo>
                    <a:pt x="1636" y="1973"/>
                  </a:lnTo>
                  <a:lnTo>
                    <a:pt x="1641" y="1992"/>
                  </a:lnTo>
                  <a:lnTo>
                    <a:pt x="1644" y="2001"/>
                  </a:lnTo>
                  <a:lnTo>
                    <a:pt x="1647" y="2005"/>
                  </a:lnTo>
                  <a:lnTo>
                    <a:pt x="1653" y="2009"/>
                  </a:lnTo>
                  <a:lnTo>
                    <a:pt x="1657" y="2013"/>
                  </a:lnTo>
                  <a:lnTo>
                    <a:pt x="1660" y="2008"/>
                  </a:lnTo>
                  <a:lnTo>
                    <a:pt x="1658" y="1989"/>
                  </a:lnTo>
                  <a:lnTo>
                    <a:pt x="1645" y="1958"/>
                  </a:lnTo>
                  <a:lnTo>
                    <a:pt x="1635" y="1945"/>
                  </a:lnTo>
                  <a:lnTo>
                    <a:pt x="1631" y="1931"/>
                  </a:lnTo>
                  <a:lnTo>
                    <a:pt x="1627" y="1913"/>
                  </a:lnTo>
                  <a:lnTo>
                    <a:pt x="1627" y="1899"/>
                  </a:lnTo>
                  <a:lnTo>
                    <a:pt x="1633" y="1893"/>
                  </a:lnTo>
                  <a:lnTo>
                    <a:pt x="1638" y="1892"/>
                  </a:lnTo>
                  <a:lnTo>
                    <a:pt x="1641" y="1887"/>
                  </a:lnTo>
                  <a:lnTo>
                    <a:pt x="1644" y="1878"/>
                  </a:lnTo>
                  <a:lnTo>
                    <a:pt x="1643" y="1868"/>
                  </a:lnTo>
                  <a:lnTo>
                    <a:pt x="1655" y="1866"/>
                  </a:lnTo>
                  <a:lnTo>
                    <a:pt x="1662" y="1870"/>
                  </a:lnTo>
                  <a:lnTo>
                    <a:pt x="1671" y="1879"/>
                  </a:lnTo>
                  <a:lnTo>
                    <a:pt x="1674" y="1883"/>
                  </a:lnTo>
                  <a:lnTo>
                    <a:pt x="1675" y="1897"/>
                  </a:lnTo>
                  <a:lnTo>
                    <a:pt x="1666" y="1950"/>
                  </a:lnTo>
                  <a:lnTo>
                    <a:pt x="1674" y="1997"/>
                  </a:lnTo>
                  <a:lnTo>
                    <a:pt x="1701" y="2046"/>
                  </a:lnTo>
                  <a:lnTo>
                    <a:pt x="1707" y="2045"/>
                  </a:lnTo>
                  <a:lnTo>
                    <a:pt x="1709" y="2035"/>
                  </a:lnTo>
                  <a:lnTo>
                    <a:pt x="1716" y="2039"/>
                  </a:lnTo>
                  <a:lnTo>
                    <a:pt x="1722" y="2043"/>
                  </a:lnTo>
                  <a:lnTo>
                    <a:pt x="1725" y="2052"/>
                  </a:lnTo>
                  <a:lnTo>
                    <a:pt x="1728" y="2057"/>
                  </a:lnTo>
                  <a:lnTo>
                    <a:pt x="1732" y="2066"/>
                  </a:lnTo>
                  <a:lnTo>
                    <a:pt x="1732" y="2075"/>
                  </a:lnTo>
                  <a:lnTo>
                    <a:pt x="1729" y="2076"/>
                  </a:lnTo>
                  <a:lnTo>
                    <a:pt x="1720" y="2067"/>
                  </a:lnTo>
                  <a:lnTo>
                    <a:pt x="1719" y="2053"/>
                  </a:lnTo>
                  <a:lnTo>
                    <a:pt x="1713" y="2054"/>
                  </a:lnTo>
                  <a:lnTo>
                    <a:pt x="1708" y="2069"/>
                  </a:lnTo>
                  <a:lnTo>
                    <a:pt x="1703" y="2088"/>
                  </a:lnTo>
                  <a:lnTo>
                    <a:pt x="1697" y="2094"/>
                  </a:lnTo>
                  <a:lnTo>
                    <a:pt x="1691" y="2099"/>
                  </a:lnTo>
                  <a:lnTo>
                    <a:pt x="1676" y="2106"/>
                  </a:lnTo>
                  <a:lnTo>
                    <a:pt x="1670" y="2102"/>
                  </a:lnTo>
                  <a:lnTo>
                    <a:pt x="1667" y="2102"/>
                  </a:lnTo>
                  <a:lnTo>
                    <a:pt x="1662" y="2122"/>
                  </a:lnTo>
                  <a:lnTo>
                    <a:pt x="1657" y="2141"/>
                  </a:lnTo>
                  <a:lnTo>
                    <a:pt x="1652" y="2161"/>
                  </a:lnTo>
                  <a:lnTo>
                    <a:pt x="1647" y="2176"/>
                  </a:lnTo>
                  <a:lnTo>
                    <a:pt x="1647" y="2181"/>
                  </a:lnTo>
                  <a:lnTo>
                    <a:pt x="1630" y="2202"/>
                  </a:lnTo>
                  <a:lnTo>
                    <a:pt x="1624" y="2207"/>
                  </a:lnTo>
                  <a:lnTo>
                    <a:pt x="1621" y="2212"/>
                  </a:lnTo>
                  <a:lnTo>
                    <a:pt x="1623" y="2241"/>
                  </a:lnTo>
                  <a:lnTo>
                    <a:pt x="1621" y="2260"/>
                  </a:lnTo>
                  <a:lnTo>
                    <a:pt x="1622" y="2288"/>
                  </a:lnTo>
                  <a:lnTo>
                    <a:pt x="1610" y="2299"/>
                  </a:lnTo>
                  <a:lnTo>
                    <a:pt x="1599" y="2310"/>
                  </a:lnTo>
                  <a:lnTo>
                    <a:pt x="1593" y="2315"/>
                  </a:lnTo>
                  <a:lnTo>
                    <a:pt x="1590" y="2316"/>
                  </a:lnTo>
                  <a:lnTo>
                    <a:pt x="1591" y="2330"/>
                  </a:lnTo>
                  <a:lnTo>
                    <a:pt x="1617" y="2365"/>
                  </a:lnTo>
                  <a:lnTo>
                    <a:pt x="1617" y="2374"/>
                  </a:lnTo>
                  <a:lnTo>
                    <a:pt x="1616" y="2403"/>
                  </a:lnTo>
                  <a:lnTo>
                    <a:pt x="1616" y="2408"/>
                  </a:lnTo>
                  <a:lnTo>
                    <a:pt x="1613" y="2403"/>
                  </a:lnTo>
                  <a:lnTo>
                    <a:pt x="1609" y="2394"/>
                  </a:lnTo>
                  <a:lnTo>
                    <a:pt x="1612" y="2384"/>
                  </a:lnTo>
                  <a:lnTo>
                    <a:pt x="1609" y="2385"/>
                  </a:lnTo>
                  <a:lnTo>
                    <a:pt x="1605" y="2380"/>
                  </a:lnTo>
                  <a:lnTo>
                    <a:pt x="1600" y="2390"/>
                  </a:lnTo>
                  <a:lnTo>
                    <a:pt x="1597" y="2391"/>
                  </a:lnTo>
                  <a:lnTo>
                    <a:pt x="1594" y="2400"/>
                  </a:lnTo>
                  <a:lnTo>
                    <a:pt x="1590" y="2429"/>
                  </a:lnTo>
                  <a:lnTo>
                    <a:pt x="1591" y="2449"/>
                  </a:lnTo>
                  <a:lnTo>
                    <a:pt x="1598" y="2467"/>
                  </a:lnTo>
                  <a:lnTo>
                    <a:pt x="1601" y="2471"/>
                  </a:lnTo>
                  <a:lnTo>
                    <a:pt x="1598" y="2481"/>
                  </a:lnTo>
                  <a:lnTo>
                    <a:pt x="1596" y="2491"/>
                  </a:lnTo>
                  <a:lnTo>
                    <a:pt x="1590" y="2501"/>
                  </a:lnTo>
                  <a:lnTo>
                    <a:pt x="1591" y="2506"/>
                  </a:lnTo>
                  <a:lnTo>
                    <a:pt x="1598" y="2533"/>
                  </a:lnTo>
                  <a:lnTo>
                    <a:pt x="1605" y="2551"/>
                  </a:lnTo>
                  <a:lnTo>
                    <a:pt x="1605" y="2561"/>
                  </a:lnTo>
                  <a:lnTo>
                    <a:pt x="1603" y="2580"/>
                  </a:lnTo>
                  <a:lnTo>
                    <a:pt x="1598" y="2590"/>
                  </a:lnTo>
                  <a:lnTo>
                    <a:pt x="1556" y="2605"/>
                  </a:lnTo>
                  <a:lnTo>
                    <a:pt x="1553" y="2605"/>
                  </a:lnTo>
                  <a:lnTo>
                    <a:pt x="1554" y="2615"/>
                  </a:lnTo>
                  <a:lnTo>
                    <a:pt x="1567" y="2632"/>
                  </a:lnTo>
                  <a:lnTo>
                    <a:pt x="1567" y="2641"/>
                  </a:lnTo>
                  <a:lnTo>
                    <a:pt x="1561" y="2647"/>
                  </a:lnTo>
                  <a:lnTo>
                    <a:pt x="1555" y="2647"/>
                  </a:lnTo>
                  <a:lnTo>
                    <a:pt x="1523" y="2600"/>
                  </a:lnTo>
                  <a:lnTo>
                    <a:pt x="1522" y="2595"/>
                  </a:lnTo>
                  <a:lnTo>
                    <a:pt x="1519" y="2595"/>
                  </a:lnTo>
                  <a:lnTo>
                    <a:pt x="1521" y="2618"/>
                  </a:lnTo>
                  <a:lnTo>
                    <a:pt x="1518" y="2629"/>
                  </a:lnTo>
                  <a:lnTo>
                    <a:pt x="1513" y="2643"/>
                  </a:lnTo>
                  <a:lnTo>
                    <a:pt x="1502" y="2668"/>
                  </a:lnTo>
                  <a:lnTo>
                    <a:pt x="1488" y="2694"/>
                  </a:lnTo>
                  <a:lnTo>
                    <a:pt x="1439" y="2747"/>
                  </a:lnTo>
                  <a:lnTo>
                    <a:pt x="1434" y="2753"/>
                  </a:lnTo>
                  <a:lnTo>
                    <a:pt x="1427" y="2754"/>
                  </a:lnTo>
                  <a:lnTo>
                    <a:pt x="1409" y="2690"/>
                  </a:lnTo>
                  <a:lnTo>
                    <a:pt x="1409" y="2680"/>
                  </a:lnTo>
                  <a:lnTo>
                    <a:pt x="1406" y="2680"/>
                  </a:lnTo>
                  <a:lnTo>
                    <a:pt x="1403" y="2686"/>
                  </a:lnTo>
                  <a:lnTo>
                    <a:pt x="1396" y="2734"/>
                  </a:lnTo>
                  <a:lnTo>
                    <a:pt x="1397" y="2738"/>
                  </a:lnTo>
                  <a:lnTo>
                    <a:pt x="1393" y="2734"/>
                  </a:lnTo>
                  <a:lnTo>
                    <a:pt x="1389" y="2715"/>
                  </a:lnTo>
                  <a:lnTo>
                    <a:pt x="1386" y="2711"/>
                  </a:lnTo>
                  <a:lnTo>
                    <a:pt x="1386" y="2707"/>
                  </a:lnTo>
                  <a:lnTo>
                    <a:pt x="1391" y="2687"/>
                  </a:lnTo>
                  <a:lnTo>
                    <a:pt x="1391" y="2682"/>
                  </a:lnTo>
                  <a:lnTo>
                    <a:pt x="1384" y="2678"/>
                  </a:lnTo>
                  <a:lnTo>
                    <a:pt x="1370" y="2690"/>
                  </a:lnTo>
                  <a:lnTo>
                    <a:pt x="1367" y="2761"/>
                  </a:lnTo>
                  <a:lnTo>
                    <a:pt x="1355" y="2762"/>
                  </a:lnTo>
                  <a:lnTo>
                    <a:pt x="1353" y="2725"/>
                  </a:lnTo>
                  <a:lnTo>
                    <a:pt x="1350" y="2725"/>
                  </a:lnTo>
                  <a:lnTo>
                    <a:pt x="1347" y="2721"/>
                  </a:lnTo>
                  <a:lnTo>
                    <a:pt x="1330" y="2737"/>
                  </a:lnTo>
                  <a:lnTo>
                    <a:pt x="1327" y="2732"/>
                  </a:lnTo>
                  <a:lnTo>
                    <a:pt x="1323" y="2728"/>
                  </a:lnTo>
                  <a:lnTo>
                    <a:pt x="1326" y="2723"/>
                  </a:lnTo>
                  <a:lnTo>
                    <a:pt x="1344" y="2707"/>
                  </a:lnTo>
                  <a:lnTo>
                    <a:pt x="1346" y="2702"/>
                  </a:lnTo>
                  <a:lnTo>
                    <a:pt x="1349" y="2687"/>
                  </a:lnTo>
                  <a:lnTo>
                    <a:pt x="1360" y="2677"/>
                  </a:lnTo>
                  <a:lnTo>
                    <a:pt x="1363" y="2667"/>
                  </a:lnTo>
                  <a:lnTo>
                    <a:pt x="1362" y="2657"/>
                  </a:lnTo>
                  <a:lnTo>
                    <a:pt x="1359" y="2658"/>
                  </a:lnTo>
                  <a:lnTo>
                    <a:pt x="1345" y="2683"/>
                  </a:lnTo>
                  <a:lnTo>
                    <a:pt x="1336" y="2684"/>
                  </a:lnTo>
                  <a:lnTo>
                    <a:pt x="1333" y="2680"/>
                  </a:lnTo>
                  <a:lnTo>
                    <a:pt x="1330" y="2690"/>
                  </a:lnTo>
                  <a:lnTo>
                    <a:pt x="1325" y="2705"/>
                  </a:lnTo>
                  <a:lnTo>
                    <a:pt x="1319" y="2705"/>
                  </a:lnTo>
                  <a:lnTo>
                    <a:pt x="1310" y="2711"/>
                  </a:lnTo>
                  <a:lnTo>
                    <a:pt x="1304" y="2712"/>
                  </a:lnTo>
                  <a:lnTo>
                    <a:pt x="1304" y="2702"/>
                  </a:lnTo>
                  <a:lnTo>
                    <a:pt x="1306" y="2692"/>
                  </a:lnTo>
                  <a:lnTo>
                    <a:pt x="1312" y="2687"/>
                  </a:lnTo>
                  <a:lnTo>
                    <a:pt x="1324" y="2681"/>
                  </a:lnTo>
                  <a:lnTo>
                    <a:pt x="1330" y="2671"/>
                  </a:lnTo>
                  <a:lnTo>
                    <a:pt x="1353" y="2653"/>
                  </a:lnTo>
                  <a:lnTo>
                    <a:pt x="1358" y="2643"/>
                  </a:lnTo>
                  <a:lnTo>
                    <a:pt x="1358" y="2634"/>
                  </a:lnTo>
                  <a:lnTo>
                    <a:pt x="1340" y="2632"/>
                  </a:lnTo>
                  <a:lnTo>
                    <a:pt x="1330" y="2628"/>
                  </a:lnTo>
                  <a:lnTo>
                    <a:pt x="1315" y="2620"/>
                  </a:lnTo>
                  <a:lnTo>
                    <a:pt x="1309" y="2616"/>
                  </a:lnTo>
                  <a:lnTo>
                    <a:pt x="1305" y="2607"/>
                  </a:lnTo>
                  <a:lnTo>
                    <a:pt x="1308" y="2607"/>
                  </a:lnTo>
                  <a:lnTo>
                    <a:pt x="1317" y="2601"/>
                  </a:lnTo>
                  <a:lnTo>
                    <a:pt x="1326" y="2595"/>
                  </a:lnTo>
                  <a:lnTo>
                    <a:pt x="1332" y="2599"/>
                  </a:lnTo>
                  <a:lnTo>
                    <a:pt x="1335" y="2603"/>
                  </a:lnTo>
                  <a:lnTo>
                    <a:pt x="1336" y="2613"/>
                  </a:lnTo>
                  <a:lnTo>
                    <a:pt x="1339" y="2618"/>
                  </a:lnTo>
                  <a:lnTo>
                    <a:pt x="1348" y="2616"/>
                  </a:lnTo>
                  <a:lnTo>
                    <a:pt x="1360" y="2624"/>
                  </a:lnTo>
                  <a:lnTo>
                    <a:pt x="1363" y="2624"/>
                  </a:lnTo>
                  <a:lnTo>
                    <a:pt x="1363" y="2619"/>
                  </a:lnTo>
                  <a:lnTo>
                    <a:pt x="1373" y="2575"/>
                  </a:lnTo>
                  <a:lnTo>
                    <a:pt x="1376" y="2575"/>
                  </a:lnTo>
                  <a:lnTo>
                    <a:pt x="1379" y="2570"/>
                  </a:lnTo>
                  <a:lnTo>
                    <a:pt x="1411" y="2556"/>
                  </a:lnTo>
                  <a:lnTo>
                    <a:pt x="1411" y="2552"/>
                  </a:lnTo>
                  <a:lnTo>
                    <a:pt x="1414" y="2551"/>
                  </a:lnTo>
                  <a:lnTo>
                    <a:pt x="1416" y="2517"/>
                  </a:lnTo>
                  <a:lnTo>
                    <a:pt x="1418" y="2513"/>
                  </a:lnTo>
                  <a:lnTo>
                    <a:pt x="1421" y="2508"/>
                  </a:lnTo>
                  <a:lnTo>
                    <a:pt x="1424" y="2507"/>
                  </a:lnTo>
                  <a:lnTo>
                    <a:pt x="1424" y="2512"/>
                  </a:lnTo>
                  <a:lnTo>
                    <a:pt x="1432" y="2535"/>
                  </a:lnTo>
                  <a:lnTo>
                    <a:pt x="1434" y="2572"/>
                  </a:lnTo>
                  <a:lnTo>
                    <a:pt x="1412" y="2618"/>
                  </a:lnTo>
                  <a:lnTo>
                    <a:pt x="1412" y="2627"/>
                  </a:lnTo>
                  <a:lnTo>
                    <a:pt x="1423" y="2673"/>
                  </a:lnTo>
                  <a:lnTo>
                    <a:pt x="1427" y="2678"/>
                  </a:lnTo>
                  <a:lnTo>
                    <a:pt x="1430" y="2677"/>
                  </a:lnTo>
                  <a:lnTo>
                    <a:pt x="1435" y="2667"/>
                  </a:lnTo>
                  <a:lnTo>
                    <a:pt x="1438" y="2667"/>
                  </a:lnTo>
                  <a:lnTo>
                    <a:pt x="1435" y="2662"/>
                  </a:lnTo>
                  <a:lnTo>
                    <a:pt x="1434" y="2648"/>
                  </a:lnTo>
                  <a:lnTo>
                    <a:pt x="1437" y="2648"/>
                  </a:lnTo>
                  <a:lnTo>
                    <a:pt x="1440" y="2643"/>
                  </a:lnTo>
                  <a:lnTo>
                    <a:pt x="1446" y="2647"/>
                  </a:lnTo>
                  <a:lnTo>
                    <a:pt x="1446" y="2642"/>
                  </a:lnTo>
                  <a:lnTo>
                    <a:pt x="1449" y="2637"/>
                  </a:lnTo>
                  <a:lnTo>
                    <a:pt x="1448" y="2618"/>
                  </a:lnTo>
                  <a:lnTo>
                    <a:pt x="1445" y="2614"/>
                  </a:lnTo>
                  <a:lnTo>
                    <a:pt x="1435" y="2605"/>
                  </a:lnTo>
                  <a:lnTo>
                    <a:pt x="1432" y="2606"/>
                  </a:lnTo>
                  <a:lnTo>
                    <a:pt x="1432" y="2601"/>
                  </a:lnTo>
                  <a:lnTo>
                    <a:pt x="1435" y="2596"/>
                  </a:lnTo>
                  <a:lnTo>
                    <a:pt x="1451" y="2566"/>
                  </a:lnTo>
                  <a:lnTo>
                    <a:pt x="1451" y="2561"/>
                  </a:lnTo>
                  <a:lnTo>
                    <a:pt x="1454" y="2551"/>
                  </a:lnTo>
                  <a:lnTo>
                    <a:pt x="1450" y="2547"/>
                  </a:lnTo>
                  <a:lnTo>
                    <a:pt x="1453" y="2541"/>
                  </a:lnTo>
                  <a:lnTo>
                    <a:pt x="1488" y="2523"/>
                  </a:lnTo>
                  <a:lnTo>
                    <a:pt x="1489" y="2528"/>
                  </a:lnTo>
                  <a:lnTo>
                    <a:pt x="1492" y="2527"/>
                  </a:lnTo>
                  <a:lnTo>
                    <a:pt x="1495" y="2532"/>
                  </a:lnTo>
                  <a:lnTo>
                    <a:pt x="1495" y="2536"/>
                  </a:lnTo>
                  <a:lnTo>
                    <a:pt x="1493" y="2541"/>
                  </a:lnTo>
                  <a:lnTo>
                    <a:pt x="1478" y="2548"/>
                  </a:lnTo>
                  <a:lnTo>
                    <a:pt x="1478" y="2553"/>
                  </a:lnTo>
                  <a:lnTo>
                    <a:pt x="1481" y="2562"/>
                  </a:lnTo>
                  <a:lnTo>
                    <a:pt x="1478" y="2562"/>
                  </a:lnTo>
                  <a:lnTo>
                    <a:pt x="1479" y="2567"/>
                  </a:lnTo>
                  <a:lnTo>
                    <a:pt x="1467" y="2573"/>
                  </a:lnTo>
                  <a:lnTo>
                    <a:pt x="1464" y="2573"/>
                  </a:lnTo>
                  <a:lnTo>
                    <a:pt x="1462" y="2592"/>
                  </a:lnTo>
                  <a:lnTo>
                    <a:pt x="1462" y="2602"/>
                  </a:lnTo>
                  <a:lnTo>
                    <a:pt x="1490" y="2618"/>
                  </a:lnTo>
                  <a:lnTo>
                    <a:pt x="1494" y="2627"/>
                  </a:lnTo>
                  <a:lnTo>
                    <a:pt x="1503" y="2635"/>
                  </a:lnTo>
                  <a:lnTo>
                    <a:pt x="1503" y="2630"/>
                  </a:lnTo>
                  <a:lnTo>
                    <a:pt x="1506" y="2630"/>
                  </a:lnTo>
                  <a:lnTo>
                    <a:pt x="1511" y="2615"/>
                  </a:lnTo>
                  <a:lnTo>
                    <a:pt x="1509" y="2573"/>
                  </a:lnTo>
                  <a:lnTo>
                    <a:pt x="1512" y="2572"/>
                  </a:lnTo>
                  <a:lnTo>
                    <a:pt x="1512" y="2568"/>
                  </a:lnTo>
                  <a:lnTo>
                    <a:pt x="1523" y="2542"/>
                  </a:lnTo>
                  <a:lnTo>
                    <a:pt x="1526" y="2542"/>
                  </a:lnTo>
                  <a:lnTo>
                    <a:pt x="1527" y="2499"/>
                  </a:lnTo>
                  <a:lnTo>
                    <a:pt x="1526" y="2494"/>
                  </a:lnTo>
                  <a:lnTo>
                    <a:pt x="1551" y="2444"/>
                  </a:lnTo>
                  <a:lnTo>
                    <a:pt x="1554" y="2439"/>
                  </a:lnTo>
                  <a:lnTo>
                    <a:pt x="1551" y="2435"/>
                  </a:lnTo>
                  <a:lnTo>
                    <a:pt x="1541" y="2426"/>
                  </a:lnTo>
                  <a:lnTo>
                    <a:pt x="1541" y="2417"/>
                  </a:lnTo>
                  <a:lnTo>
                    <a:pt x="1545" y="2374"/>
                  </a:lnTo>
                  <a:lnTo>
                    <a:pt x="1541" y="2369"/>
                  </a:lnTo>
                  <a:lnTo>
                    <a:pt x="1538" y="2370"/>
                  </a:lnTo>
                  <a:lnTo>
                    <a:pt x="1519" y="2396"/>
                  </a:lnTo>
                  <a:lnTo>
                    <a:pt x="1495" y="2403"/>
                  </a:lnTo>
                  <a:lnTo>
                    <a:pt x="1489" y="2404"/>
                  </a:lnTo>
                  <a:lnTo>
                    <a:pt x="1488" y="2400"/>
                  </a:lnTo>
                  <a:lnTo>
                    <a:pt x="1491" y="2394"/>
                  </a:lnTo>
                  <a:lnTo>
                    <a:pt x="1512" y="2382"/>
                  </a:lnTo>
                  <a:lnTo>
                    <a:pt x="1514" y="2377"/>
                  </a:lnTo>
                  <a:lnTo>
                    <a:pt x="1504" y="2360"/>
                  </a:lnTo>
                  <a:lnTo>
                    <a:pt x="1501" y="2355"/>
                  </a:lnTo>
                  <a:lnTo>
                    <a:pt x="1499" y="2360"/>
                  </a:lnTo>
                  <a:lnTo>
                    <a:pt x="1495" y="2361"/>
                  </a:lnTo>
                  <a:lnTo>
                    <a:pt x="1492" y="2356"/>
                  </a:lnTo>
                  <a:lnTo>
                    <a:pt x="1491" y="2328"/>
                  </a:lnTo>
                  <a:lnTo>
                    <a:pt x="1494" y="2328"/>
                  </a:lnTo>
                  <a:lnTo>
                    <a:pt x="1494" y="2323"/>
                  </a:lnTo>
                  <a:lnTo>
                    <a:pt x="1496" y="2318"/>
                  </a:lnTo>
                  <a:lnTo>
                    <a:pt x="1499" y="2313"/>
                  </a:lnTo>
                  <a:lnTo>
                    <a:pt x="1502" y="2317"/>
                  </a:lnTo>
                  <a:lnTo>
                    <a:pt x="1511" y="2359"/>
                  </a:lnTo>
                  <a:lnTo>
                    <a:pt x="1520" y="2367"/>
                  </a:lnTo>
                  <a:lnTo>
                    <a:pt x="1526" y="2367"/>
                  </a:lnTo>
                  <a:lnTo>
                    <a:pt x="1526" y="2362"/>
                  </a:lnTo>
                  <a:lnTo>
                    <a:pt x="1529" y="2357"/>
                  </a:lnTo>
                  <a:lnTo>
                    <a:pt x="1530" y="2323"/>
                  </a:lnTo>
                  <a:lnTo>
                    <a:pt x="1528" y="2272"/>
                  </a:lnTo>
                  <a:lnTo>
                    <a:pt x="1524" y="2267"/>
                  </a:lnTo>
                  <a:lnTo>
                    <a:pt x="1521" y="2258"/>
                  </a:lnTo>
                  <a:lnTo>
                    <a:pt x="1520" y="2249"/>
                  </a:lnTo>
                  <a:lnTo>
                    <a:pt x="1523" y="2244"/>
                  </a:lnTo>
                  <a:lnTo>
                    <a:pt x="1526" y="2248"/>
                  </a:lnTo>
                  <a:lnTo>
                    <a:pt x="1536" y="2266"/>
                  </a:lnTo>
                  <a:lnTo>
                    <a:pt x="1540" y="2279"/>
                  </a:lnTo>
                  <a:lnTo>
                    <a:pt x="1543" y="2279"/>
                  </a:lnTo>
                  <a:lnTo>
                    <a:pt x="1557" y="2254"/>
                  </a:lnTo>
                  <a:lnTo>
                    <a:pt x="1556" y="2239"/>
                  </a:lnTo>
                  <a:lnTo>
                    <a:pt x="1562" y="2239"/>
                  </a:lnTo>
                  <a:lnTo>
                    <a:pt x="1571" y="2242"/>
                  </a:lnTo>
                  <a:lnTo>
                    <a:pt x="1575" y="2251"/>
                  </a:lnTo>
                  <a:lnTo>
                    <a:pt x="1578" y="2251"/>
                  </a:lnTo>
                  <a:lnTo>
                    <a:pt x="1583" y="2241"/>
                  </a:lnTo>
                  <a:lnTo>
                    <a:pt x="1583" y="2236"/>
                  </a:lnTo>
                  <a:lnTo>
                    <a:pt x="1579" y="2208"/>
                  </a:lnTo>
                  <a:lnTo>
                    <a:pt x="1578" y="2199"/>
                  </a:lnTo>
                  <a:lnTo>
                    <a:pt x="1581" y="2194"/>
                  </a:lnTo>
                  <a:lnTo>
                    <a:pt x="1584" y="2193"/>
                  </a:lnTo>
                  <a:lnTo>
                    <a:pt x="1587" y="2188"/>
                  </a:lnTo>
                  <a:lnTo>
                    <a:pt x="1586" y="2179"/>
                  </a:lnTo>
                  <a:lnTo>
                    <a:pt x="1583" y="2179"/>
                  </a:lnTo>
                  <a:lnTo>
                    <a:pt x="1583" y="2174"/>
                  </a:lnTo>
                  <a:lnTo>
                    <a:pt x="1586" y="2117"/>
                  </a:lnTo>
                  <a:lnTo>
                    <a:pt x="1586" y="2112"/>
                  </a:lnTo>
                  <a:lnTo>
                    <a:pt x="1583" y="2103"/>
                  </a:lnTo>
                  <a:lnTo>
                    <a:pt x="1576" y="2094"/>
                  </a:lnTo>
                  <a:lnTo>
                    <a:pt x="1570" y="2090"/>
                  </a:lnTo>
                  <a:lnTo>
                    <a:pt x="1564" y="2096"/>
                  </a:lnTo>
                  <a:lnTo>
                    <a:pt x="1564" y="2105"/>
                  </a:lnTo>
                  <a:lnTo>
                    <a:pt x="1565" y="2181"/>
                  </a:lnTo>
                  <a:lnTo>
                    <a:pt x="1562" y="2186"/>
                  </a:lnTo>
                  <a:lnTo>
                    <a:pt x="1559" y="2187"/>
                  </a:lnTo>
                  <a:lnTo>
                    <a:pt x="1556" y="2182"/>
                  </a:lnTo>
                  <a:lnTo>
                    <a:pt x="1556" y="2178"/>
                  </a:lnTo>
                  <a:lnTo>
                    <a:pt x="1558" y="2159"/>
                  </a:lnTo>
                  <a:lnTo>
                    <a:pt x="1558" y="2154"/>
                  </a:lnTo>
                  <a:lnTo>
                    <a:pt x="1555" y="2149"/>
                  </a:lnTo>
                  <a:lnTo>
                    <a:pt x="1552" y="2154"/>
                  </a:lnTo>
                  <a:lnTo>
                    <a:pt x="1537" y="2166"/>
                  </a:lnTo>
                  <a:lnTo>
                    <a:pt x="1520" y="2182"/>
                  </a:lnTo>
                  <a:lnTo>
                    <a:pt x="1503" y="2208"/>
                  </a:lnTo>
                  <a:lnTo>
                    <a:pt x="1490" y="2242"/>
                  </a:lnTo>
                  <a:lnTo>
                    <a:pt x="1488" y="2267"/>
                  </a:lnTo>
                  <a:lnTo>
                    <a:pt x="1480" y="2286"/>
                  </a:lnTo>
                  <a:lnTo>
                    <a:pt x="1477" y="2292"/>
                  </a:lnTo>
                  <a:lnTo>
                    <a:pt x="1459" y="2303"/>
                  </a:lnTo>
                  <a:lnTo>
                    <a:pt x="1453" y="2299"/>
                  </a:lnTo>
                  <a:lnTo>
                    <a:pt x="1447" y="2291"/>
                  </a:lnTo>
                  <a:lnTo>
                    <a:pt x="1441" y="2292"/>
                  </a:lnTo>
                  <a:lnTo>
                    <a:pt x="1408" y="2314"/>
                  </a:lnTo>
                  <a:lnTo>
                    <a:pt x="1400" y="2325"/>
                  </a:lnTo>
                  <a:lnTo>
                    <a:pt x="1383" y="2346"/>
                  </a:lnTo>
                  <a:lnTo>
                    <a:pt x="1366" y="2377"/>
                  </a:lnTo>
                  <a:lnTo>
                    <a:pt x="1364" y="2396"/>
                  </a:lnTo>
                  <a:lnTo>
                    <a:pt x="1361" y="2401"/>
                  </a:lnTo>
                  <a:lnTo>
                    <a:pt x="1359" y="2406"/>
                  </a:lnTo>
                  <a:lnTo>
                    <a:pt x="1349" y="2407"/>
                  </a:lnTo>
                  <a:lnTo>
                    <a:pt x="1347" y="2413"/>
                  </a:lnTo>
                  <a:lnTo>
                    <a:pt x="1353" y="2421"/>
                  </a:lnTo>
                  <a:lnTo>
                    <a:pt x="1350" y="2426"/>
                  </a:lnTo>
                  <a:lnTo>
                    <a:pt x="1347" y="2426"/>
                  </a:lnTo>
                  <a:lnTo>
                    <a:pt x="1341" y="2423"/>
                  </a:lnTo>
                  <a:lnTo>
                    <a:pt x="1338" y="2428"/>
                  </a:lnTo>
                  <a:lnTo>
                    <a:pt x="1330" y="2447"/>
                  </a:lnTo>
                  <a:lnTo>
                    <a:pt x="1322" y="2463"/>
                  </a:lnTo>
                  <a:lnTo>
                    <a:pt x="1323" y="2477"/>
                  </a:lnTo>
                  <a:lnTo>
                    <a:pt x="1348" y="2498"/>
                  </a:lnTo>
                  <a:lnTo>
                    <a:pt x="1357" y="2497"/>
                  </a:lnTo>
                  <a:lnTo>
                    <a:pt x="1357" y="2506"/>
                  </a:lnTo>
                  <a:lnTo>
                    <a:pt x="1352" y="2507"/>
                  </a:lnTo>
                  <a:lnTo>
                    <a:pt x="1336" y="2504"/>
                  </a:lnTo>
                  <a:lnTo>
                    <a:pt x="1324" y="2491"/>
                  </a:lnTo>
                  <a:lnTo>
                    <a:pt x="1321" y="2496"/>
                  </a:lnTo>
                  <a:lnTo>
                    <a:pt x="1315" y="2506"/>
                  </a:lnTo>
                  <a:lnTo>
                    <a:pt x="1315" y="2502"/>
                  </a:lnTo>
                  <a:lnTo>
                    <a:pt x="1309" y="2493"/>
                  </a:lnTo>
                  <a:lnTo>
                    <a:pt x="1307" y="2470"/>
                  </a:lnTo>
                  <a:lnTo>
                    <a:pt x="1323" y="2424"/>
                  </a:lnTo>
                  <a:lnTo>
                    <a:pt x="1332" y="2410"/>
                  </a:lnTo>
                  <a:lnTo>
                    <a:pt x="1357" y="2383"/>
                  </a:lnTo>
                  <a:lnTo>
                    <a:pt x="1371" y="2343"/>
                  </a:lnTo>
                  <a:lnTo>
                    <a:pt x="1396" y="2302"/>
                  </a:lnTo>
                  <a:lnTo>
                    <a:pt x="1416" y="2275"/>
                  </a:lnTo>
                  <a:lnTo>
                    <a:pt x="1422" y="2275"/>
                  </a:lnTo>
                  <a:lnTo>
                    <a:pt x="1424" y="2270"/>
                  </a:lnTo>
                  <a:lnTo>
                    <a:pt x="1455" y="2210"/>
                  </a:lnTo>
                  <a:lnTo>
                    <a:pt x="1457" y="2199"/>
                  </a:lnTo>
                  <a:lnTo>
                    <a:pt x="1457" y="2190"/>
                  </a:lnTo>
                  <a:lnTo>
                    <a:pt x="1453" y="2167"/>
                  </a:lnTo>
                  <a:lnTo>
                    <a:pt x="1452" y="2157"/>
                  </a:lnTo>
                  <a:lnTo>
                    <a:pt x="1455" y="2148"/>
                  </a:lnTo>
                  <a:lnTo>
                    <a:pt x="1460" y="2142"/>
                  </a:lnTo>
                  <a:lnTo>
                    <a:pt x="1461" y="2147"/>
                  </a:lnTo>
                  <a:lnTo>
                    <a:pt x="1464" y="2160"/>
                  </a:lnTo>
                  <a:lnTo>
                    <a:pt x="1465" y="2165"/>
                  </a:lnTo>
                  <a:lnTo>
                    <a:pt x="1468" y="2170"/>
                  </a:lnTo>
                  <a:lnTo>
                    <a:pt x="1478" y="2125"/>
                  </a:lnTo>
                  <a:lnTo>
                    <a:pt x="1481" y="2120"/>
                  </a:lnTo>
                  <a:lnTo>
                    <a:pt x="1484" y="2125"/>
                  </a:lnTo>
                  <a:lnTo>
                    <a:pt x="1484" y="2139"/>
                  </a:lnTo>
                  <a:lnTo>
                    <a:pt x="1482" y="2153"/>
                  </a:lnTo>
                  <a:lnTo>
                    <a:pt x="1470" y="2222"/>
                  </a:lnTo>
                  <a:lnTo>
                    <a:pt x="1459" y="2242"/>
                  </a:lnTo>
                  <a:lnTo>
                    <a:pt x="1456" y="2247"/>
                  </a:lnTo>
                  <a:lnTo>
                    <a:pt x="1454" y="2262"/>
                  </a:lnTo>
                  <a:lnTo>
                    <a:pt x="1458" y="2266"/>
                  </a:lnTo>
                  <a:lnTo>
                    <a:pt x="1470" y="2264"/>
                  </a:lnTo>
                  <a:lnTo>
                    <a:pt x="1475" y="2259"/>
                  </a:lnTo>
                  <a:lnTo>
                    <a:pt x="1474" y="2231"/>
                  </a:lnTo>
                  <a:lnTo>
                    <a:pt x="1482" y="2220"/>
                  </a:lnTo>
                  <a:lnTo>
                    <a:pt x="1493" y="2195"/>
                  </a:lnTo>
                  <a:lnTo>
                    <a:pt x="1498" y="2166"/>
                  </a:lnTo>
                  <a:lnTo>
                    <a:pt x="1510" y="2160"/>
                  </a:lnTo>
                  <a:lnTo>
                    <a:pt x="1518" y="2149"/>
                  </a:lnTo>
                  <a:lnTo>
                    <a:pt x="1520" y="2135"/>
                  </a:lnTo>
                  <a:lnTo>
                    <a:pt x="1526" y="2124"/>
                  </a:lnTo>
                  <a:lnTo>
                    <a:pt x="1532" y="2128"/>
                  </a:lnTo>
                  <a:lnTo>
                    <a:pt x="1539" y="2133"/>
                  </a:lnTo>
                  <a:lnTo>
                    <a:pt x="1542" y="2132"/>
                  </a:lnTo>
                  <a:lnTo>
                    <a:pt x="1547" y="2126"/>
                  </a:lnTo>
                  <a:lnTo>
                    <a:pt x="1547" y="2122"/>
                  </a:lnTo>
                  <a:lnTo>
                    <a:pt x="1544" y="2113"/>
                  </a:lnTo>
                  <a:lnTo>
                    <a:pt x="1540" y="2109"/>
                  </a:lnTo>
                  <a:lnTo>
                    <a:pt x="1537" y="2100"/>
                  </a:lnTo>
                  <a:lnTo>
                    <a:pt x="1540" y="2094"/>
                  </a:lnTo>
                  <a:lnTo>
                    <a:pt x="1536" y="2090"/>
                  </a:lnTo>
                  <a:lnTo>
                    <a:pt x="1534" y="2090"/>
                  </a:lnTo>
                  <a:lnTo>
                    <a:pt x="1530" y="2081"/>
                  </a:lnTo>
                  <a:lnTo>
                    <a:pt x="1529" y="2062"/>
                  </a:lnTo>
                  <a:lnTo>
                    <a:pt x="1532" y="2053"/>
                  </a:lnTo>
                  <a:lnTo>
                    <a:pt x="1534" y="2048"/>
                  </a:lnTo>
                  <a:lnTo>
                    <a:pt x="1534" y="2043"/>
                  </a:lnTo>
                  <a:lnTo>
                    <a:pt x="1531" y="2034"/>
                  </a:lnTo>
                  <a:lnTo>
                    <a:pt x="1527" y="2029"/>
                  </a:lnTo>
                  <a:lnTo>
                    <a:pt x="1524" y="2025"/>
                  </a:lnTo>
                  <a:lnTo>
                    <a:pt x="1523" y="2006"/>
                  </a:lnTo>
                  <a:lnTo>
                    <a:pt x="1526" y="1996"/>
                  </a:lnTo>
                  <a:lnTo>
                    <a:pt x="1525" y="1987"/>
                  </a:lnTo>
                  <a:lnTo>
                    <a:pt x="1522" y="1978"/>
                  </a:lnTo>
                  <a:lnTo>
                    <a:pt x="1518" y="1969"/>
                  </a:lnTo>
                  <a:lnTo>
                    <a:pt x="1512" y="1955"/>
                  </a:lnTo>
                  <a:lnTo>
                    <a:pt x="1508" y="1946"/>
                  </a:lnTo>
                  <a:lnTo>
                    <a:pt x="1508" y="1937"/>
                  </a:lnTo>
                  <a:lnTo>
                    <a:pt x="1511" y="1936"/>
                  </a:lnTo>
                  <a:lnTo>
                    <a:pt x="1519" y="1931"/>
                  </a:lnTo>
                  <a:lnTo>
                    <a:pt x="1528" y="1925"/>
                  </a:lnTo>
                  <a:lnTo>
                    <a:pt x="1531" y="1920"/>
                  </a:lnTo>
                  <a:lnTo>
                    <a:pt x="1530" y="1901"/>
                  </a:lnTo>
                  <a:lnTo>
                    <a:pt x="1527" y="1896"/>
                  </a:lnTo>
                  <a:lnTo>
                    <a:pt x="1523" y="1892"/>
                  </a:lnTo>
                  <a:lnTo>
                    <a:pt x="1517" y="1893"/>
                  </a:lnTo>
                  <a:lnTo>
                    <a:pt x="1508" y="1889"/>
                  </a:lnTo>
                  <a:lnTo>
                    <a:pt x="1499" y="1895"/>
                  </a:lnTo>
                  <a:lnTo>
                    <a:pt x="1491" y="1901"/>
                  </a:lnTo>
                  <a:lnTo>
                    <a:pt x="1482" y="1911"/>
                  </a:lnTo>
                  <a:lnTo>
                    <a:pt x="1477" y="1922"/>
                  </a:lnTo>
                  <a:lnTo>
                    <a:pt x="1477" y="1941"/>
                  </a:lnTo>
                  <a:lnTo>
                    <a:pt x="1484" y="1954"/>
                  </a:lnTo>
                  <a:lnTo>
                    <a:pt x="1494" y="1967"/>
                  </a:lnTo>
                  <a:lnTo>
                    <a:pt x="1495" y="1981"/>
                  </a:lnTo>
                  <a:lnTo>
                    <a:pt x="1489" y="1991"/>
                  </a:lnTo>
                  <a:lnTo>
                    <a:pt x="1484" y="2006"/>
                  </a:lnTo>
                  <a:lnTo>
                    <a:pt x="1472" y="2007"/>
                  </a:lnTo>
                  <a:lnTo>
                    <a:pt x="1471" y="1998"/>
                  </a:lnTo>
                  <a:lnTo>
                    <a:pt x="1477" y="1988"/>
                  </a:lnTo>
                  <a:lnTo>
                    <a:pt x="1479" y="1983"/>
                  </a:lnTo>
                  <a:lnTo>
                    <a:pt x="1482" y="1973"/>
                  </a:lnTo>
                  <a:lnTo>
                    <a:pt x="1482" y="1969"/>
                  </a:lnTo>
                  <a:lnTo>
                    <a:pt x="1466" y="1942"/>
                  </a:lnTo>
                  <a:lnTo>
                    <a:pt x="1462" y="1938"/>
                  </a:lnTo>
                  <a:lnTo>
                    <a:pt x="1465" y="1928"/>
                  </a:lnTo>
                  <a:lnTo>
                    <a:pt x="1464" y="1913"/>
                  </a:lnTo>
                  <a:lnTo>
                    <a:pt x="1461" y="1909"/>
                  </a:lnTo>
                  <a:lnTo>
                    <a:pt x="1434" y="1913"/>
                  </a:lnTo>
                  <a:lnTo>
                    <a:pt x="1436" y="1960"/>
                  </a:lnTo>
                  <a:lnTo>
                    <a:pt x="1433" y="1965"/>
                  </a:lnTo>
                  <a:lnTo>
                    <a:pt x="1430" y="1961"/>
                  </a:lnTo>
                  <a:lnTo>
                    <a:pt x="1427" y="1956"/>
                  </a:lnTo>
                  <a:lnTo>
                    <a:pt x="1423" y="1938"/>
                  </a:lnTo>
                  <a:lnTo>
                    <a:pt x="1418" y="1900"/>
                  </a:lnTo>
                  <a:lnTo>
                    <a:pt x="1420" y="1881"/>
                  </a:lnTo>
                  <a:lnTo>
                    <a:pt x="1416" y="1872"/>
                  </a:lnTo>
                  <a:lnTo>
                    <a:pt x="1413" y="1858"/>
                  </a:lnTo>
                  <a:lnTo>
                    <a:pt x="1403" y="1850"/>
                  </a:lnTo>
                  <a:lnTo>
                    <a:pt x="1382" y="1848"/>
                  </a:lnTo>
                  <a:lnTo>
                    <a:pt x="1376" y="1853"/>
                  </a:lnTo>
                  <a:lnTo>
                    <a:pt x="1368" y="1864"/>
                  </a:lnTo>
                  <a:lnTo>
                    <a:pt x="1359" y="1865"/>
                  </a:lnTo>
                  <a:lnTo>
                    <a:pt x="1346" y="1862"/>
                  </a:lnTo>
                  <a:lnTo>
                    <a:pt x="1319" y="1856"/>
                  </a:lnTo>
                  <a:lnTo>
                    <a:pt x="1303" y="1848"/>
                  </a:lnTo>
                  <a:lnTo>
                    <a:pt x="1284" y="1827"/>
                  </a:lnTo>
                  <a:lnTo>
                    <a:pt x="1278" y="1828"/>
                  </a:lnTo>
                  <a:lnTo>
                    <a:pt x="1272" y="1824"/>
                  </a:lnTo>
                  <a:lnTo>
                    <a:pt x="1269" y="1828"/>
                  </a:lnTo>
                  <a:lnTo>
                    <a:pt x="1266" y="1824"/>
                  </a:lnTo>
                  <a:lnTo>
                    <a:pt x="1256" y="1816"/>
                  </a:lnTo>
                  <a:lnTo>
                    <a:pt x="1253" y="1807"/>
                  </a:lnTo>
                  <a:lnTo>
                    <a:pt x="1250" y="1802"/>
                  </a:lnTo>
                  <a:lnTo>
                    <a:pt x="1228" y="1800"/>
                  </a:lnTo>
                  <a:lnTo>
                    <a:pt x="1222" y="1806"/>
                  </a:lnTo>
                  <a:lnTo>
                    <a:pt x="1213" y="1798"/>
                  </a:lnTo>
                  <a:lnTo>
                    <a:pt x="1203" y="1775"/>
                  </a:lnTo>
                  <a:lnTo>
                    <a:pt x="1163" y="1770"/>
                  </a:lnTo>
                  <a:lnTo>
                    <a:pt x="1101" y="1740"/>
                  </a:lnTo>
                  <a:lnTo>
                    <a:pt x="1063" y="1702"/>
                  </a:lnTo>
                  <a:lnTo>
                    <a:pt x="1062" y="1693"/>
                  </a:lnTo>
                  <a:lnTo>
                    <a:pt x="1068" y="1683"/>
                  </a:lnTo>
                  <a:lnTo>
                    <a:pt x="1065" y="1678"/>
                  </a:lnTo>
                  <a:lnTo>
                    <a:pt x="1032" y="1635"/>
                  </a:lnTo>
                  <a:lnTo>
                    <a:pt x="1026" y="1635"/>
                  </a:lnTo>
                  <a:lnTo>
                    <a:pt x="1011" y="1632"/>
                  </a:lnTo>
                  <a:lnTo>
                    <a:pt x="982" y="1603"/>
                  </a:lnTo>
                  <a:lnTo>
                    <a:pt x="946" y="1551"/>
                  </a:lnTo>
                  <a:lnTo>
                    <a:pt x="923" y="1510"/>
                  </a:lnTo>
                  <a:lnTo>
                    <a:pt x="914" y="1511"/>
                  </a:lnTo>
                  <a:lnTo>
                    <a:pt x="908" y="1508"/>
                  </a:lnTo>
                  <a:lnTo>
                    <a:pt x="905" y="1508"/>
                  </a:lnTo>
                  <a:lnTo>
                    <a:pt x="905" y="1504"/>
                  </a:lnTo>
                  <a:lnTo>
                    <a:pt x="902" y="1504"/>
                  </a:lnTo>
                  <a:lnTo>
                    <a:pt x="901" y="1485"/>
                  </a:lnTo>
                  <a:lnTo>
                    <a:pt x="888" y="1477"/>
                  </a:lnTo>
                  <a:lnTo>
                    <a:pt x="882" y="1478"/>
                  </a:lnTo>
                  <a:lnTo>
                    <a:pt x="876" y="1474"/>
                  </a:lnTo>
                  <a:lnTo>
                    <a:pt x="870" y="1479"/>
                  </a:lnTo>
                  <a:lnTo>
                    <a:pt x="871" y="1498"/>
                  </a:lnTo>
                  <a:lnTo>
                    <a:pt x="875" y="1512"/>
                  </a:lnTo>
                  <a:lnTo>
                    <a:pt x="881" y="1521"/>
                  </a:lnTo>
                  <a:lnTo>
                    <a:pt x="885" y="1534"/>
                  </a:lnTo>
                  <a:lnTo>
                    <a:pt x="885" y="1539"/>
                  </a:lnTo>
                  <a:lnTo>
                    <a:pt x="872" y="1574"/>
                  </a:lnTo>
                  <a:lnTo>
                    <a:pt x="861" y="1594"/>
                  </a:lnTo>
                  <a:lnTo>
                    <a:pt x="860" y="1637"/>
                  </a:lnTo>
                  <a:lnTo>
                    <a:pt x="843" y="1663"/>
                  </a:lnTo>
                  <a:lnTo>
                    <a:pt x="851" y="1700"/>
                  </a:lnTo>
                  <a:lnTo>
                    <a:pt x="845" y="1814"/>
                  </a:lnTo>
                  <a:lnTo>
                    <a:pt x="848" y="1885"/>
                  </a:lnTo>
                  <a:lnTo>
                    <a:pt x="855" y="1903"/>
                  </a:lnTo>
                  <a:lnTo>
                    <a:pt x="861" y="1898"/>
                  </a:lnTo>
                  <a:lnTo>
                    <a:pt x="871" y="1911"/>
                  </a:lnTo>
                  <a:lnTo>
                    <a:pt x="904" y="2026"/>
                  </a:lnTo>
                  <a:lnTo>
                    <a:pt x="908" y="2120"/>
                  </a:lnTo>
                  <a:lnTo>
                    <a:pt x="896" y="2349"/>
                  </a:lnTo>
                  <a:lnTo>
                    <a:pt x="896" y="2354"/>
                  </a:lnTo>
                  <a:lnTo>
                    <a:pt x="902" y="2353"/>
                  </a:lnTo>
                  <a:lnTo>
                    <a:pt x="908" y="2358"/>
                  </a:lnTo>
                  <a:lnTo>
                    <a:pt x="911" y="2362"/>
                  </a:lnTo>
                  <a:lnTo>
                    <a:pt x="912" y="2366"/>
                  </a:lnTo>
                  <a:lnTo>
                    <a:pt x="903" y="2367"/>
                  </a:lnTo>
                  <a:lnTo>
                    <a:pt x="900" y="2377"/>
                  </a:lnTo>
                  <a:lnTo>
                    <a:pt x="904" y="2396"/>
                  </a:lnTo>
                  <a:lnTo>
                    <a:pt x="911" y="2409"/>
                  </a:lnTo>
                  <a:lnTo>
                    <a:pt x="917" y="2422"/>
                  </a:lnTo>
                  <a:lnTo>
                    <a:pt x="919" y="2460"/>
                  </a:lnTo>
                  <a:lnTo>
                    <a:pt x="919" y="2513"/>
                  </a:lnTo>
                  <a:lnTo>
                    <a:pt x="913" y="2632"/>
                  </a:lnTo>
                  <a:lnTo>
                    <a:pt x="907" y="2642"/>
                  </a:lnTo>
                  <a:lnTo>
                    <a:pt x="905" y="2656"/>
                  </a:lnTo>
                  <a:lnTo>
                    <a:pt x="900" y="2681"/>
                  </a:lnTo>
                  <a:lnTo>
                    <a:pt x="898" y="2696"/>
                  </a:lnTo>
                  <a:lnTo>
                    <a:pt x="895" y="2705"/>
                  </a:lnTo>
                  <a:lnTo>
                    <a:pt x="896" y="2710"/>
                  </a:lnTo>
                  <a:lnTo>
                    <a:pt x="905" y="2709"/>
                  </a:lnTo>
                  <a:lnTo>
                    <a:pt x="907" y="2704"/>
                  </a:lnTo>
                  <a:lnTo>
                    <a:pt x="913" y="2698"/>
                  </a:lnTo>
                  <a:lnTo>
                    <a:pt x="916" y="2693"/>
                  </a:lnTo>
                  <a:lnTo>
                    <a:pt x="916" y="2689"/>
                  </a:lnTo>
                  <a:lnTo>
                    <a:pt x="918" y="2679"/>
                  </a:lnTo>
                  <a:lnTo>
                    <a:pt x="920" y="2660"/>
                  </a:lnTo>
                  <a:lnTo>
                    <a:pt x="919" y="2641"/>
                  </a:lnTo>
                  <a:lnTo>
                    <a:pt x="922" y="2631"/>
                  </a:lnTo>
                  <a:lnTo>
                    <a:pt x="925" y="2631"/>
                  </a:lnTo>
                  <a:lnTo>
                    <a:pt x="928" y="2625"/>
                  </a:lnTo>
                  <a:lnTo>
                    <a:pt x="937" y="2629"/>
                  </a:lnTo>
                  <a:lnTo>
                    <a:pt x="946" y="2628"/>
                  </a:lnTo>
                  <a:lnTo>
                    <a:pt x="949" y="2632"/>
                  </a:lnTo>
                  <a:lnTo>
                    <a:pt x="952" y="2632"/>
                  </a:lnTo>
                  <a:lnTo>
                    <a:pt x="956" y="2646"/>
                  </a:lnTo>
                  <a:lnTo>
                    <a:pt x="960" y="2664"/>
                  </a:lnTo>
                  <a:lnTo>
                    <a:pt x="967" y="2687"/>
                  </a:lnTo>
                  <a:lnTo>
                    <a:pt x="967" y="2692"/>
                  </a:lnTo>
                  <a:lnTo>
                    <a:pt x="970" y="2691"/>
                  </a:lnTo>
                  <a:lnTo>
                    <a:pt x="977" y="2695"/>
                  </a:lnTo>
                  <a:lnTo>
                    <a:pt x="986" y="2699"/>
                  </a:lnTo>
                  <a:lnTo>
                    <a:pt x="986" y="2708"/>
                  </a:lnTo>
                  <a:lnTo>
                    <a:pt x="992" y="2708"/>
                  </a:lnTo>
                  <a:lnTo>
                    <a:pt x="1008" y="2710"/>
                  </a:lnTo>
                  <a:lnTo>
                    <a:pt x="1026" y="2717"/>
                  </a:lnTo>
                  <a:lnTo>
                    <a:pt x="1029" y="2717"/>
                  </a:lnTo>
                  <a:lnTo>
                    <a:pt x="1030" y="2727"/>
                  </a:lnTo>
                  <a:lnTo>
                    <a:pt x="1027" y="2732"/>
                  </a:lnTo>
                  <a:lnTo>
                    <a:pt x="1006" y="2734"/>
                  </a:lnTo>
                  <a:lnTo>
                    <a:pt x="994" y="2741"/>
                  </a:lnTo>
                  <a:lnTo>
                    <a:pt x="967" y="2744"/>
                  </a:lnTo>
                  <a:lnTo>
                    <a:pt x="964" y="2749"/>
                  </a:lnTo>
                  <a:lnTo>
                    <a:pt x="961" y="2749"/>
                  </a:lnTo>
                  <a:lnTo>
                    <a:pt x="961" y="2754"/>
                  </a:lnTo>
                  <a:lnTo>
                    <a:pt x="956" y="2759"/>
                  </a:lnTo>
                  <a:lnTo>
                    <a:pt x="947" y="2761"/>
                  </a:lnTo>
                  <a:lnTo>
                    <a:pt x="943" y="2756"/>
                  </a:lnTo>
                  <a:lnTo>
                    <a:pt x="934" y="2758"/>
                  </a:lnTo>
                  <a:lnTo>
                    <a:pt x="935" y="2767"/>
                  </a:lnTo>
                  <a:lnTo>
                    <a:pt x="932" y="2772"/>
                  </a:lnTo>
                  <a:lnTo>
                    <a:pt x="932" y="2777"/>
                  </a:lnTo>
                  <a:lnTo>
                    <a:pt x="938" y="2776"/>
                  </a:lnTo>
                  <a:lnTo>
                    <a:pt x="938" y="2781"/>
                  </a:lnTo>
                  <a:lnTo>
                    <a:pt x="942" y="2780"/>
                  </a:lnTo>
                  <a:lnTo>
                    <a:pt x="942" y="2785"/>
                  </a:lnTo>
                  <a:lnTo>
                    <a:pt x="945" y="2794"/>
                  </a:lnTo>
                  <a:lnTo>
                    <a:pt x="945" y="2799"/>
                  </a:lnTo>
                  <a:lnTo>
                    <a:pt x="943" y="2804"/>
                  </a:lnTo>
                  <a:lnTo>
                    <a:pt x="940" y="2809"/>
                  </a:lnTo>
                  <a:lnTo>
                    <a:pt x="937" y="2809"/>
                  </a:lnTo>
                  <a:lnTo>
                    <a:pt x="934" y="2805"/>
                  </a:lnTo>
                  <a:lnTo>
                    <a:pt x="933" y="2801"/>
                  </a:lnTo>
                  <a:lnTo>
                    <a:pt x="930" y="2791"/>
                  </a:lnTo>
                  <a:lnTo>
                    <a:pt x="924" y="2792"/>
                  </a:lnTo>
                  <a:lnTo>
                    <a:pt x="924" y="2787"/>
                  </a:lnTo>
                  <a:lnTo>
                    <a:pt x="921" y="2788"/>
                  </a:lnTo>
                  <a:lnTo>
                    <a:pt x="923" y="2773"/>
                  </a:lnTo>
                  <a:lnTo>
                    <a:pt x="921" y="2731"/>
                  </a:lnTo>
                  <a:lnTo>
                    <a:pt x="912" y="2732"/>
                  </a:lnTo>
                  <a:lnTo>
                    <a:pt x="909" y="2737"/>
                  </a:lnTo>
                  <a:lnTo>
                    <a:pt x="906" y="2737"/>
                  </a:lnTo>
                  <a:lnTo>
                    <a:pt x="906" y="2742"/>
                  </a:lnTo>
                  <a:lnTo>
                    <a:pt x="904" y="2756"/>
                  </a:lnTo>
                  <a:lnTo>
                    <a:pt x="903" y="2799"/>
                  </a:lnTo>
                  <a:lnTo>
                    <a:pt x="905" y="2837"/>
                  </a:lnTo>
                  <a:lnTo>
                    <a:pt x="904" y="2870"/>
                  </a:lnTo>
                  <a:lnTo>
                    <a:pt x="904" y="2880"/>
                  </a:lnTo>
                  <a:lnTo>
                    <a:pt x="907" y="2884"/>
                  </a:lnTo>
                  <a:lnTo>
                    <a:pt x="917" y="2897"/>
                  </a:lnTo>
                  <a:lnTo>
                    <a:pt x="929" y="2905"/>
                  </a:lnTo>
                  <a:lnTo>
                    <a:pt x="936" y="2914"/>
                  </a:lnTo>
                  <a:lnTo>
                    <a:pt x="942" y="2918"/>
                  </a:lnTo>
                  <a:lnTo>
                    <a:pt x="945" y="2917"/>
                  </a:lnTo>
                  <a:lnTo>
                    <a:pt x="945" y="2904"/>
                  </a:lnTo>
                  <a:lnTo>
                    <a:pt x="947" y="2894"/>
                  </a:lnTo>
                  <a:lnTo>
                    <a:pt x="947" y="2889"/>
                  </a:lnTo>
                  <a:lnTo>
                    <a:pt x="953" y="2888"/>
                  </a:lnTo>
                  <a:lnTo>
                    <a:pt x="953" y="2893"/>
                  </a:lnTo>
                  <a:lnTo>
                    <a:pt x="956" y="2897"/>
                  </a:lnTo>
                  <a:lnTo>
                    <a:pt x="963" y="2901"/>
                  </a:lnTo>
                  <a:lnTo>
                    <a:pt x="966" y="2901"/>
                  </a:lnTo>
                  <a:lnTo>
                    <a:pt x="972" y="2895"/>
                  </a:lnTo>
                  <a:lnTo>
                    <a:pt x="974" y="2890"/>
                  </a:lnTo>
                  <a:lnTo>
                    <a:pt x="977" y="2885"/>
                  </a:lnTo>
                  <a:lnTo>
                    <a:pt x="984" y="2898"/>
                  </a:lnTo>
                  <a:lnTo>
                    <a:pt x="990" y="2912"/>
                  </a:lnTo>
                  <a:lnTo>
                    <a:pt x="994" y="2916"/>
                  </a:lnTo>
                  <a:lnTo>
                    <a:pt x="994" y="2921"/>
                  </a:lnTo>
                  <a:lnTo>
                    <a:pt x="998" y="2935"/>
                  </a:lnTo>
                  <a:lnTo>
                    <a:pt x="1001" y="2949"/>
                  </a:lnTo>
                  <a:lnTo>
                    <a:pt x="1002" y="2958"/>
                  </a:lnTo>
                  <a:lnTo>
                    <a:pt x="999" y="2958"/>
                  </a:lnTo>
                  <a:lnTo>
                    <a:pt x="999" y="2954"/>
                  </a:lnTo>
                  <a:lnTo>
                    <a:pt x="996" y="2954"/>
                  </a:lnTo>
                  <a:lnTo>
                    <a:pt x="995" y="2944"/>
                  </a:lnTo>
                  <a:lnTo>
                    <a:pt x="992" y="2940"/>
                  </a:lnTo>
                  <a:lnTo>
                    <a:pt x="992" y="2935"/>
                  </a:lnTo>
                  <a:lnTo>
                    <a:pt x="982" y="2932"/>
                  </a:lnTo>
                  <a:lnTo>
                    <a:pt x="973" y="2933"/>
                  </a:lnTo>
                  <a:lnTo>
                    <a:pt x="968" y="2938"/>
                  </a:lnTo>
                  <a:lnTo>
                    <a:pt x="961" y="2939"/>
                  </a:lnTo>
                  <a:lnTo>
                    <a:pt x="959" y="2944"/>
                  </a:lnTo>
                  <a:lnTo>
                    <a:pt x="956" y="2945"/>
                  </a:lnTo>
                  <a:lnTo>
                    <a:pt x="953" y="2954"/>
                  </a:lnTo>
                  <a:lnTo>
                    <a:pt x="950" y="2960"/>
                  </a:lnTo>
                  <a:lnTo>
                    <a:pt x="948" y="2969"/>
                  </a:lnTo>
                  <a:lnTo>
                    <a:pt x="949" y="2984"/>
                  </a:lnTo>
                  <a:lnTo>
                    <a:pt x="946" y="2984"/>
                  </a:lnTo>
                  <a:lnTo>
                    <a:pt x="942" y="2980"/>
                  </a:lnTo>
                  <a:lnTo>
                    <a:pt x="939" y="2980"/>
                  </a:lnTo>
                  <a:lnTo>
                    <a:pt x="940" y="2985"/>
                  </a:lnTo>
                  <a:lnTo>
                    <a:pt x="952" y="3049"/>
                  </a:lnTo>
                  <a:lnTo>
                    <a:pt x="955" y="3049"/>
                  </a:lnTo>
                  <a:lnTo>
                    <a:pt x="953" y="3069"/>
                  </a:lnTo>
                  <a:lnTo>
                    <a:pt x="950" y="3078"/>
                  </a:lnTo>
                  <a:lnTo>
                    <a:pt x="938" y="3080"/>
                  </a:lnTo>
                  <a:lnTo>
                    <a:pt x="933" y="3090"/>
                  </a:lnTo>
                  <a:lnTo>
                    <a:pt x="930" y="3099"/>
                  </a:lnTo>
                  <a:lnTo>
                    <a:pt x="931" y="3104"/>
                  </a:lnTo>
                  <a:lnTo>
                    <a:pt x="937" y="3113"/>
                  </a:lnTo>
                  <a:lnTo>
                    <a:pt x="944" y="3136"/>
                  </a:lnTo>
                  <a:lnTo>
                    <a:pt x="955" y="3163"/>
                  </a:lnTo>
                  <a:lnTo>
                    <a:pt x="958" y="3172"/>
                  </a:lnTo>
                  <a:lnTo>
                    <a:pt x="955" y="3173"/>
                  </a:lnTo>
                  <a:lnTo>
                    <a:pt x="949" y="3168"/>
                  </a:lnTo>
                  <a:lnTo>
                    <a:pt x="942" y="3160"/>
                  </a:lnTo>
                  <a:lnTo>
                    <a:pt x="939" y="3151"/>
                  </a:lnTo>
                  <a:lnTo>
                    <a:pt x="936" y="3141"/>
                  </a:lnTo>
                  <a:lnTo>
                    <a:pt x="932" y="3142"/>
                  </a:lnTo>
                  <a:lnTo>
                    <a:pt x="929" y="3147"/>
                  </a:lnTo>
                  <a:lnTo>
                    <a:pt x="924" y="3157"/>
                  </a:lnTo>
                  <a:lnTo>
                    <a:pt x="916" y="3177"/>
                  </a:lnTo>
                  <a:lnTo>
                    <a:pt x="913" y="3183"/>
                  </a:lnTo>
                  <a:lnTo>
                    <a:pt x="904" y="3179"/>
                  </a:lnTo>
                  <a:lnTo>
                    <a:pt x="894" y="3170"/>
                  </a:lnTo>
                  <a:lnTo>
                    <a:pt x="894" y="3166"/>
                  </a:lnTo>
                  <a:lnTo>
                    <a:pt x="903" y="3089"/>
                  </a:lnTo>
                  <a:lnTo>
                    <a:pt x="913" y="3002"/>
                  </a:lnTo>
                  <a:lnTo>
                    <a:pt x="911" y="2964"/>
                  </a:lnTo>
                  <a:lnTo>
                    <a:pt x="914" y="2959"/>
                  </a:lnTo>
                  <a:lnTo>
                    <a:pt x="911" y="2955"/>
                  </a:lnTo>
                  <a:lnTo>
                    <a:pt x="908" y="2955"/>
                  </a:lnTo>
                  <a:lnTo>
                    <a:pt x="908" y="2951"/>
                  </a:lnTo>
                  <a:lnTo>
                    <a:pt x="905" y="2951"/>
                  </a:lnTo>
                  <a:lnTo>
                    <a:pt x="902" y="2956"/>
                  </a:lnTo>
                  <a:lnTo>
                    <a:pt x="902" y="2961"/>
                  </a:lnTo>
                  <a:lnTo>
                    <a:pt x="900" y="2975"/>
                  </a:lnTo>
                  <a:lnTo>
                    <a:pt x="900" y="2980"/>
                  </a:lnTo>
                  <a:lnTo>
                    <a:pt x="896" y="3019"/>
                  </a:lnTo>
                  <a:lnTo>
                    <a:pt x="887" y="3077"/>
                  </a:lnTo>
                  <a:lnTo>
                    <a:pt x="870" y="3216"/>
                  </a:lnTo>
                  <a:lnTo>
                    <a:pt x="864" y="3226"/>
                  </a:lnTo>
                  <a:lnTo>
                    <a:pt x="859" y="3241"/>
                  </a:lnTo>
                  <a:lnTo>
                    <a:pt x="856" y="3247"/>
                  </a:lnTo>
                  <a:lnTo>
                    <a:pt x="856" y="3251"/>
                  </a:lnTo>
                  <a:lnTo>
                    <a:pt x="865" y="3255"/>
                  </a:lnTo>
                  <a:lnTo>
                    <a:pt x="871" y="3254"/>
                  </a:lnTo>
                  <a:lnTo>
                    <a:pt x="874" y="3249"/>
                  </a:lnTo>
                  <a:lnTo>
                    <a:pt x="874" y="3235"/>
                  </a:lnTo>
                  <a:lnTo>
                    <a:pt x="876" y="3234"/>
                  </a:lnTo>
                  <a:lnTo>
                    <a:pt x="882" y="3229"/>
                  </a:lnTo>
                  <a:lnTo>
                    <a:pt x="886" y="3233"/>
                  </a:lnTo>
                  <a:lnTo>
                    <a:pt x="889" y="3233"/>
                  </a:lnTo>
                  <a:lnTo>
                    <a:pt x="892" y="3237"/>
                  </a:lnTo>
                  <a:lnTo>
                    <a:pt x="895" y="3242"/>
                  </a:lnTo>
                  <a:lnTo>
                    <a:pt x="905" y="3255"/>
                  </a:lnTo>
                  <a:lnTo>
                    <a:pt x="915" y="3272"/>
                  </a:lnTo>
                  <a:lnTo>
                    <a:pt x="924" y="3285"/>
                  </a:lnTo>
                  <a:lnTo>
                    <a:pt x="928" y="3290"/>
                  </a:lnTo>
                  <a:lnTo>
                    <a:pt x="945" y="3283"/>
                  </a:lnTo>
                  <a:lnTo>
                    <a:pt x="960" y="3276"/>
                  </a:lnTo>
                  <a:lnTo>
                    <a:pt x="967" y="3280"/>
                  </a:lnTo>
                  <a:lnTo>
                    <a:pt x="970" y="3284"/>
                  </a:lnTo>
                  <a:lnTo>
                    <a:pt x="991" y="3282"/>
                  </a:lnTo>
                  <a:lnTo>
                    <a:pt x="996" y="3262"/>
                  </a:lnTo>
                  <a:lnTo>
                    <a:pt x="1006" y="3271"/>
                  </a:lnTo>
                  <a:lnTo>
                    <a:pt x="1007" y="3304"/>
                  </a:lnTo>
                  <a:lnTo>
                    <a:pt x="1032" y="3320"/>
                  </a:lnTo>
                  <a:lnTo>
                    <a:pt x="1075" y="3319"/>
                  </a:lnTo>
                  <a:lnTo>
                    <a:pt x="1088" y="3336"/>
                  </a:lnTo>
                  <a:lnTo>
                    <a:pt x="1093" y="3378"/>
                  </a:lnTo>
                  <a:lnTo>
                    <a:pt x="1121" y="3442"/>
                  </a:lnTo>
                  <a:lnTo>
                    <a:pt x="1123" y="3446"/>
                  </a:lnTo>
                  <a:lnTo>
                    <a:pt x="1092" y="3431"/>
                  </a:lnTo>
                  <a:lnTo>
                    <a:pt x="1075" y="3385"/>
                  </a:lnTo>
                  <a:lnTo>
                    <a:pt x="1054" y="3345"/>
                  </a:lnTo>
                  <a:lnTo>
                    <a:pt x="1028" y="3368"/>
                  </a:lnTo>
                  <a:lnTo>
                    <a:pt x="1013" y="3355"/>
                  </a:lnTo>
                  <a:lnTo>
                    <a:pt x="1017" y="3374"/>
                  </a:lnTo>
                  <a:lnTo>
                    <a:pt x="993" y="3377"/>
                  </a:lnTo>
                  <a:lnTo>
                    <a:pt x="977" y="3374"/>
                  </a:lnTo>
                  <a:lnTo>
                    <a:pt x="963" y="3338"/>
                  </a:lnTo>
                  <a:lnTo>
                    <a:pt x="958" y="3338"/>
                  </a:lnTo>
                  <a:lnTo>
                    <a:pt x="927" y="3337"/>
                  </a:lnTo>
                  <a:lnTo>
                    <a:pt x="927" y="3342"/>
                  </a:lnTo>
                  <a:lnTo>
                    <a:pt x="944" y="3369"/>
                  </a:lnTo>
                  <a:lnTo>
                    <a:pt x="951" y="3387"/>
                  </a:lnTo>
                  <a:lnTo>
                    <a:pt x="951" y="3391"/>
                  </a:lnTo>
                  <a:lnTo>
                    <a:pt x="945" y="3392"/>
                  </a:lnTo>
                  <a:lnTo>
                    <a:pt x="945" y="3402"/>
                  </a:lnTo>
                  <a:lnTo>
                    <a:pt x="943" y="3411"/>
                  </a:lnTo>
                  <a:lnTo>
                    <a:pt x="940" y="3412"/>
                  </a:lnTo>
                  <a:lnTo>
                    <a:pt x="936" y="3407"/>
                  </a:lnTo>
                  <a:lnTo>
                    <a:pt x="936" y="3402"/>
                  </a:lnTo>
                  <a:lnTo>
                    <a:pt x="932" y="3384"/>
                  </a:lnTo>
                  <a:lnTo>
                    <a:pt x="932" y="3379"/>
                  </a:lnTo>
                  <a:lnTo>
                    <a:pt x="926" y="3375"/>
                  </a:lnTo>
                  <a:lnTo>
                    <a:pt x="923" y="3371"/>
                  </a:lnTo>
                  <a:lnTo>
                    <a:pt x="909" y="3349"/>
                  </a:lnTo>
                  <a:lnTo>
                    <a:pt x="899" y="3322"/>
                  </a:lnTo>
                  <a:lnTo>
                    <a:pt x="889" y="3309"/>
                  </a:lnTo>
                  <a:lnTo>
                    <a:pt x="886" y="3300"/>
                  </a:lnTo>
                  <a:lnTo>
                    <a:pt x="886" y="3295"/>
                  </a:lnTo>
                  <a:lnTo>
                    <a:pt x="877" y="3296"/>
                  </a:lnTo>
                  <a:lnTo>
                    <a:pt x="877" y="3306"/>
                  </a:lnTo>
                  <a:lnTo>
                    <a:pt x="881" y="3329"/>
                  </a:lnTo>
                  <a:lnTo>
                    <a:pt x="886" y="3371"/>
                  </a:lnTo>
                  <a:lnTo>
                    <a:pt x="886" y="3475"/>
                  </a:lnTo>
                  <a:lnTo>
                    <a:pt x="807" y="3753"/>
                  </a:lnTo>
                  <a:lnTo>
                    <a:pt x="784" y="3770"/>
                  </a:lnTo>
                  <a:lnTo>
                    <a:pt x="781" y="3775"/>
                  </a:lnTo>
                  <a:lnTo>
                    <a:pt x="782" y="3785"/>
                  </a:lnTo>
                  <a:lnTo>
                    <a:pt x="790" y="3821"/>
                  </a:lnTo>
                  <a:lnTo>
                    <a:pt x="781" y="3889"/>
                  </a:lnTo>
                  <a:lnTo>
                    <a:pt x="776" y="3913"/>
                  </a:lnTo>
                  <a:lnTo>
                    <a:pt x="778" y="3956"/>
                  </a:lnTo>
                  <a:lnTo>
                    <a:pt x="776" y="3970"/>
                  </a:lnTo>
                  <a:lnTo>
                    <a:pt x="774" y="3985"/>
                  </a:lnTo>
                  <a:lnTo>
                    <a:pt x="774" y="3994"/>
                  </a:lnTo>
                  <a:lnTo>
                    <a:pt x="786" y="3978"/>
                  </a:lnTo>
                  <a:lnTo>
                    <a:pt x="789" y="3983"/>
                  </a:lnTo>
                  <a:lnTo>
                    <a:pt x="792" y="3983"/>
                  </a:lnTo>
                  <a:lnTo>
                    <a:pt x="794" y="3972"/>
                  </a:lnTo>
                  <a:lnTo>
                    <a:pt x="797" y="3972"/>
                  </a:lnTo>
                  <a:lnTo>
                    <a:pt x="798" y="3991"/>
                  </a:lnTo>
                  <a:lnTo>
                    <a:pt x="790" y="3997"/>
                  </a:lnTo>
                  <a:lnTo>
                    <a:pt x="783" y="3998"/>
                  </a:lnTo>
                  <a:lnTo>
                    <a:pt x="760" y="4067"/>
                  </a:lnTo>
                  <a:lnTo>
                    <a:pt x="757" y="4077"/>
                  </a:lnTo>
                  <a:lnTo>
                    <a:pt x="758" y="4091"/>
                  </a:lnTo>
                  <a:lnTo>
                    <a:pt x="773" y="4098"/>
                  </a:lnTo>
                  <a:lnTo>
                    <a:pt x="776" y="4098"/>
                  </a:lnTo>
                  <a:lnTo>
                    <a:pt x="777" y="4103"/>
                  </a:lnTo>
                  <a:lnTo>
                    <a:pt x="775" y="4122"/>
                  </a:lnTo>
                  <a:lnTo>
                    <a:pt x="772" y="4137"/>
                  </a:lnTo>
                  <a:lnTo>
                    <a:pt x="773" y="4141"/>
                  </a:lnTo>
                  <a:lnTo>
                    <a:pt x="775" y="4141"/>
                  </a:lnTo>
                  <a:lnTo>
                    <a:pt x="776" y="4151"/>
                  </a:lnTo>
                  <a:lnTo>
                    <a:pt x="779" y="4150"/>
                  </a:lnTo>
                  <a:lnTo>
                    <a:pt x="776" y="4155"/>
                  </a:lnTo>
                  <a:lnTo>
                    <a:pt x="774" y="4165"/>
                  </a:lnTo>
                  <a:lnTo>
                    <a:pt x="768" y="4166"/>
                  </a:lnTo>
                  <a:lnTo>
                    <a:pt x="768" y="4170"/>
                  </a:lnTo>
                  <a:lnTo>
                    <a:pt x="765" y="4166"/>
                  </a:lnTo>
                  <a:lnTo>
                    <a:pt x="761" y="4157"/>
                  </a:lnTo>
                  <a:lnTo>
                    <a:pt x="758" y="4143"/>
                  </a:lnTo>
                  <a:lnTo>
                    <a:pt x="754" y="4134"/>
                  </a:lnTo>
                  <a:lnTo>
                    <a:pt x="742" y="4136"/>
                  </a:lnTo>
                  <a:lnTo>
                    <a:pt x="739" y="4141"/>
                  </a:lnTo>
                  <a:lnTo>
                    <a:pt x="737" y="4151"/>
                  </a:lnTo>
                  <a:lnTo>
                    <a:pt x="741" y="4174"/>
                  </a:lnTo>
                  <a:lnTo>
                    <a:pt x="742" y="4197"/>
                  </a:lnTo>
                  <a:lnTo>
                    <a:pt x="746" y="4221"/>
                  </a:lnTo>
                  <a:lnTo>
                    <a:pt x="740" y="4226"/>
                  </a:lnTo>
                  <a:lnTo>
                    <a:pt x="738" y="4231"/>
                  </a:lnTo>
                  <a:lnTo>
                    <a:pt x="735" y="4236"/>
                  </a:lnTo>
                  <a:lnTo>
                    <a:pt x="732" y="4237"/>
                  </a:lnTo>
                  <a:lnTo>
                    <a:pt x="732" y="4232"/>
                  </a:lnTo>
                  <a:lnTo>
                    <a:pt x="734" y="4227"/>
                  </a:lnTo>
                  <a:lnTo>
                    <a:pt x="734" y="4218"/>
                  </a:lnTo>
                  <a:lnTo>
                    <a:pt x="731" y="4223"/>
                  </a:lnTo>
                  <a:lnTo>
                    <a:pt x="732" y="4227"/>
                  </a:lnTo>
                  <a:lnTo>
                    <a:pt x="729" y="4232"/>
                  </a:lnTo>
                  <a:lnTo>
                    <a:pt x="729" y="4237"/>
                  </a:lnTo>
                  <a:lnTo>
                    <a:pt x="726" y="4247"/>
                  </a:lnTo>
                  <a:lnTo>
                    <a:pt x="727" y="4252"/>
                  </a:lnTo>
                  <a:lnTo>
                    <a:pt x="724" y="4261"/>
                  </a:lnTo>
                  <a:lnTo>
                    <a:pt x="718" y="4262"/>
                  </a:lnTo>
                  <a:lnTo>
                    <a:pt x="718" y="4267"/>
                  </a:lnTo>
                  <a:lnTo>
                    <a:pt x="721" y="4271"/>
                  </a:lnTo>
                  <a:lnTo>
                    <a:pt x="725" y="4275"/>
                  </a:lnTo>
                  <a:lnTo>
                    <a:pt x="720" y="4309"/>
                  </a:lnTo>
                  <a:lnTo>
                    <a:pt x="721" y="4318"/>
                  </a:lnTo>
                  <a:lnTo>
                    <a:pt x="730" y="4317"/>
                  </a:lnTo>
                  <a:lnTo>
                    <a:pt x="727" y="4322"/>
                  </a:lnTo>
                  <a:lnTo>
                    <a:pt x="722" y="4333"/>
                  </a:lnTo>
                  <a:lnTo>
                    <a:pt x="708" y="4367"/>
                  </a:lnTo>
                  <a:lnTo>
                    <a:pt x="707" y="4401"/>
                  </a:lnTo>
                  <a:lnTo>
                    <a:pt x="712" y="4391"/>
                  </a:lnTo>
                  <a:lnTo>
                    <a:pt x="719" y="4409"/>
                  </a:lnTo>
                  <a:lnTo>
                    <a:pt x="707" y="4411"/>
                  </a:lnTo>
                  <a:lnTo>
                    <a:pt x="680" y="4475"/>
                  </a:lnTo>
                  <a:lnTo>
                    <a:pt x="658" y="4583"/>
                  </a:lnTo>
                  <a:lnTo>
                    <a:pt x="656" y="4588"/>
                  </a:lnTo>
                  <a:lnTo>
                    <a:pt x="659" y="4597"/>
                  </a:lnTo>
                  <a:lnTo>
                    <a:pt x="660" y="4616"/>
                  </a:lnTo>
                  <a:lnTo>
                    <a:pt x="657" y="4616"/>
                  </a:lnTo>
                  <a:lnTo>
                    <a:pt x="654" y="4621"/>
                  </a:lnTo>
                  <a:lnTo>
                    <a:pt x="651" y="4622"/>
                  </a:lnTo>
                  <a:lnTo>
                    <a:pt x="654" y="4616"/>
                  </a:lnTo>
                  <a:lnTo>
                    <a:pt x="651" y="4612"/>
                  </a:lnTo>
                  <a:lnTo>
                    <a:pt x="648" y="4617"/>
                  </a:lnTo>
                  <a:lnTo>
                    <a:pt x="637" y="4642"/>
                  </a:lnTo>
                  <a:lnTo>
                    <a:pt x="627" y="4681"/>
                  </a:lnTo>
                  <a:lnTo>
                    <a:pt x="624" y="4748"/>
                  </a:lnTo>
                  <a:lnTo>
                    <a:pt x="611" y="4788"/>
                  </a:lnTo>
                  <a:lnTo>
                    <a:pt x="608" y="4793"/>
                  </a:lnTo>
                  <a:lnTo>
                    <a:pt x="609" y="4798"/>
                  </a:lnTo>
                  <a:lnTo>
                    <a:pt x="615" y="4797"/>
                  </a:lnTo>
                  <a:lnTo>
                    <a:pt x="615" y="4806"/>
                  </a:lnTo>
                  <a:lnTo>
                    <a:pt x="610" y="4816"/>
                  </a:lnTo>
                  <a:lnTo>
                    <a:pt x="607" y="4831"/>
                  </a:lnTo>
                  <a:lnTo>
                    <a:pt x="611" y="4835"/>
                  </a:lnTo>
                  <a:lnTo>
                    <a:pt x="620" y="4834"/>
                  </a:lnTo>
                  <a:lnTo>
                    <a:pt x="626" y="4838"/>
                  </a:lnTo>
                  <a:lnTo>
                    <a:pt x="629" y="4843"/>
                  </a:lnTo>
                  <a:lnTo>
                    <a:pt x="627" y="4857"/>
                  </a:lnTo>
                  <a:lnTo>
                    <a:pt x="628" y="4871"/>
                  </a:lnTo>
                  <a:lnTo>
                    <a:pt x="631" y="4876"/>
                  </a:lnTo>
                  <a:lnTo>
                    <a:pt x="640" y="4879"/>
                  </a:lnTo>
                  <a:lnTo>
                    <a:pt x="649" y="4878"/>
                  </a:lnTo>
                  <a:lnTo>
                    <a:pt x="652" y="4882"/>
                  </a:lnTo>
                  <a:lnTo>
                    <a:pt x="653" y="4887"/>
                  </a:lnTo>
                  <a:lnTo>
                    <a:pt x="647" y="4888"/>
                  </a:lnTo>
                  <a:lnTo>
                    <a:pt x="644" y="4893"/>
                  </a:lnTo>
                  <a:lnTo>
                    <a:pt x="635" y="4894"/>
                  </a:lnTo>
                  <a:lnTo>
                    <a:pt x="625" y="4886"/>
                  </a:lnTo>
                  <a:lnTo>
                    <a:pt x="622" y="4877"/>
                  </a:lnTo>
                  <a:lnTo>
                    <a:pt x="619" y="4877"/>
                  </a:lnTo>
                  <a:lnTo>
                    <a:pt x="616" y="4873"/>
                  </a:lnTo>
                  <a:lnTo>
                    <a:pt x="615" y="4859"/>
                  </a:lnTo>
                  <a:lnTo>
                    <a:pt x="618" y="4858"/>
                  </a:lnTo>
                  <a:lnTo>
                    <a:pt x="617" y="4849"/>
                  </a:lnTo>
                  <a:lnTo>
                    <a:pt x="602" y="4850"/>
                  </a:lnTo>
                  <a:lnTo>
                    <a:pt x="579" y="4986"/>
                  </a:lnTo>
                  <a:lnTo>
                    <a:pt x="594" y="4989"/>
                  </a:lnTo>
                  <a:lnTo>
                    <a:pt x="595" y="5013"/>
                  </a:lnTo>
                  <a:lnTo>
                    <a:pt x="586" y="4999"/>
                  </a:lnTo>
                  <a:lnTo>
                    <a:pt x="574" y="5010"/>
                  </a:lnTo>
                  <a:lnTo>
                    <a:pt x="553" y="5079"/>
                  </a:lnTo>
                  <a:lnTo>
                    <a:pt x="514" y="5317"/>
                  </a:lnTo>
                  <a:lnTo>
                    <a:pt x="516" y="5360"/>
                  </a:lnTo>
                  <a:lnTo>
                    <a:pt x="536" y="5347"/>
                  </a:lnTo>
                  <a:lnTo>
                    <a:pt x="539" y="5347"/>
                  </a:lnTo>
                  <a:lnTo>
                    <a:pt x="540" y="5352"/>
                  </a:lnTo>
                  <a:lnTo>
                    <a:pt x="537" y="5367"/>
                  </a:lnTo>
                  <a:lnTo>
                    <a:pt x="516" y="5369"/>
                  </a:lnTo>
                  <a:lnTo>
                    <a:pt x="511" y="5327"/>
                  </a:lnTo>
                  <a:lnTo>
                    <a:pt x="477" y="5488"/>
                  </a:lnTo>
                  <a:lnTo>
                    <a:pt x="448" y="5581"/>
                  </a:lnTo>
                  <a:lnTo>
                    <a:pt x="463" y="5575"/>
                  </a:lnTo>
                  <a:lnTo>
                    <a:pt x="468" y="5541"/>
                  </a:lnTo>
                  <a:lnTo>
                    <a:pt x="482" y="5539"/>
                  </a:lnTo>
                  <a:lnTo>
                    <a:pt x="489" y="5543"/>
                  </a:lnTo>
                  <a:lnTo>
                    <a:pt x="496" y="5557"/>
                  </a:lnTo>
                  <a:lnTo>
                    <a:pt x="499" y="5571"/>
                  </a:lnTo>
                  <a:lnTo>
                    <a:pt x="509" y="5579"/>
                  </a:lnTo>
                  <a:lnTo>
                    <a:pt x="540" y="5603"/>
                  </a:lnTo>
                  <a:lnTo>
                    <a:pt x="548" y="5631"/>
                  </a:lnTo>
                  <a:lnTo>
                    <a:pt x="535" y="5623"/>
                  </a:lnTo>
                  <a:lnTo>
                    <a:pt x="526" y="5610"/>
                  </a:lnTo>
                  <a:lnTo>
                    <a:pt x="513" y="5602"/>
                  </a:lnTo>
                  <a:lnTo>
                    <a:pt x="494" y="5585"/>
                  </a:lnTo>
                  <a:lnTo>
                    <a:pt x="478" y="5573"/>
                  </a:lnTo>
                  <a:lnTo>
                    <a:pt x="472" y="5574"/>
                  </a:lnTo>
                  <a:lnTo>
                    <a:pt x="464" y="5589"/>
                  </a:lnTo>
                  <a:lnTo>
                    <a:pt x="464" y="5594"/>
                  </a:lnTo>
                  <a:lnTo>
                    <a:pt x="458" y="5600"/>
                  </a:lnTo>
                  <a:lnTo>
                    <a:pt x="449" y="5605"/>
                  </a:lnTo>
                  <a:lnTo>
                    <a:pt x="443" y="5606"/>
                  </a:lnTo>
                  <a:lnTo>
                    <a:pt x="396" y="5754"/>
                  </a:lnTo>
                  <a:lnTo>
                    <a:pt x="386" y="5779"/>
                  </a:lnTo>
                  <a:lnTo>
                    <a:pt x="380" y="5789"/>
                  </a:lnTo>
                  <a:lnTo>
                    <a:pt x="371" y="5795"/>
                  </a:lnTo>
                  <a:lnTo>
                    <a:pt x="366" y="5810"/>
                  </a:lnTo>
                  <a:lnTo>
                    <a:pt x="364" y="5820"/>
                  </a:lnTo>
                  <a:lnTo>
                    <a:pt x="364" y="5824"/>
                  </a:lnTo>
                  <a:lnTo>
                    <a:pt x="367" y="5824"/>
                  </a:lnTo>
                  <a:lnTo>
                    <a:pt x="375" y="5813"/>
                  </a:lnTo>
                  <a:lnTo>
                    <a:pt x="387" y="5798"/>
                  </a:lnTo>
                  <a:lnTo>
                    <a:pt x="401" y="5787"/>
                  </a:lnTo>
                  <a:lnTo>
                    <a:pt x="407" y="5781"/>
                  </a:lnTo>
                  <a:lnTo>
                    <a:pt x="409" y="5766"/>
                  </a:lnTo>
                  <a:lnTo>
                    <a:pt x="414" y="5752"/>
                  </a:lnTo>
                  <a:lnTo>
                    <a:pt x="421" y="5756"/>
                  </a:lnTo>
                  <a:lnTo>
                    <a:pt x="427" y="5755"/>
                  </a:lnTo>
                  <a:lnTo>
                    <a:pt x="430" y="5759"/>
                  </a:lnTo>
                  <a:lnTo>
                    <a:pt x="427" y="5765"/>
                  </a:lnTo>
                  <a:lnTo>
                    <a:pt x="425" y="5774"/>
                  </a:lnTo>
                  <a:lnTo>
                    <a:pt x="419" y="5780"/>
                  </a:lnTo>
                  <a:lnTo>
                    <a:pt x="423" y="5793"/>
                  </a:lnTo>
                  <a:lnTo>
                    <a:pt x="430" y="5816"/>
                  </a:lnTo>
                  <a:lnTo>
                    <a:pt x="431" y="5835"/>
                  </a:lnTo>
                  <a:lnTo>
                    <a:pt x="429" y="5850"/>
                  </a:lnTo>
                  <a:lnTo>
                    <a:pt x="429" y="5854"/>
                  </a:lnTo>
                  <a:lnTo>
                    <a:pt x="426" y="5855"/>
                  </a:lnTo>
                  <a:lnTo>
                    <a:pt x="420" y="5851"/>
                  </a:lnTo>
                  <a:lnTo>
                    <a:pt x="413" y="5843"/>
                  </a:lnTo>
                  <a:lnTo>
                    <a:pt x="409" y="5833"/>
                  </a:lnTo>
                  <a:lnTo>
                    <a:pt x="408" y="5809"/>
                  </a:lnTo>
                  <a:lnTo>
                    <a:pt x="411" y="5804"/>
                  </a:lnTo>
                  <a:lnTo>
                    <a:pt x="411" y="5800"/>
                  </a:lnTo>
                  <a:lnTo>
                    <a:pt x="402" y="5801"/>
                  </a:lnTo>
                  <a:lnTo>
                    <a:pt x="397" y="5815"/>
                  </a:lnTo>
                  <a:lnTo>
                    <a:pt x="388" y="5826"/>
                  </a:lnTo>
                  <a:lnTo>
                    <a:pt x="382" y="5836"/>
                  </a:lnTo>
                  <a:lnTo>
                    <a:pt x="374" y="5842"/>
                  </a:lnTo>
                  <a:lnTo>
                    <a:pt x="374" y="5852"/>
                  </a:lnTo>
                  <a:lnTo>
                    <a:pt x="368" y="5857"/>
                  </a:lnTo>
                  <a:lnTo>
                    <a:pt x="369" y="5871"/>
                  </a:lnTo>
                  <a:lnTo>
                    <a:pt x="367" y="5891"/>
                  </a:lnTo>
                  <a:lnTo>
                    <a:pt x="364" y="5896"/>
                  </a:lnTo>
                  <a:lnTo>
                    <a:pt x="361" y="5896"/>
                  </a:lnTo>
                  <a:lnTo>
                    <a:pt x="358" y="5892"/>
                  </a:lnTo>
                  <a:lnTo>
                    <a:pt x="355" y="5887"/>
                  </a:lnTo>
                  <a:lnTo>
                    <a:pt x="354" y="5868"/>
                  </a:lnTo>
                  <a:lnTo>
                    <a:pt x="356" y="5849"/>
                  </a:lnTo>
                  <a:lnTo>
                    <a:pt x="358" y="5839"/>
                  </a:lnTo>
                  <a:lnTo>
                    <a:pt x="352" y="5835"/>
                  </a:lnTo>
                  <a:lnTo>
                    <a:pt x="343" y="5836"/>
                  </a:lnTo>
                  <a:lnTo>
                    <a:pt x="338" y="5847"/>
                  </a:lnTo>
                  <a:lnTo>
                    <a:pt x="332" y="5862"/>
                  </a:lnTo>
                  <a:lnTo>
                    <a:pt x="330" y="5881"/>
                  </a:lnTo>
                  <a:lnTo>
                    <a:pt x="331" y="5900"/>
                  </a:lnTo>
                  <a:lnTo>
                    <a:pt x="314" y="5978"/>
                  </a:lnTo>
                  <a:lnTo>
                    <a:pt x="285" y="6076"/>
                  </a:lnTo>
                  <a:lnTo>
                    <a:pt x="252" y="6137"/>
                  </a:lnTo>
                  <a:lnTo>
                    <a:pt x="236" y="6172"/>
                  </a:lnTo>
                  <a:lnTo>
                    <a:pt x="220" y="6213"/>
                  </a:lnTo>
                  <a:lnTo>
                    <a:pt x="217" y="6222"/>
                  </a:lnTo>
                  <a:lnTo>
                    <a:pt x="224" y="6245"/>
                  </a:lnTo>
                  <a:lnTo>
                    <a:pt x="228" y="6264"/>
                  </a:lnTo>
                  <a:lnTo>
                    <a:pt x="223" y="6283"/>
                  </a:lnTo>
                  <a:lnTo>
                    <a:pt x="224" y="6307"/>
                  </a:lnTo>
                  <a:lnTo>
                    <a:pt x="228" y="6316"/>
                  </a:lnTo>
                  <a:lnTo>
                    <a:pt x="237" y="6319"/>
                  </a:lnTo>
                  <a:lnTo>
                    <a:pt x="241" y="6333"/>
                  </a:lnTo>
                  <a:lnTo>
                    <a:pt x="240" y="6367"/>
                  </a:lnTo>
                  <a:lnTo>
                    <a:pt x="253" y="6384"/>
                  </a:lnTo>
                  <a:lnTo>
                    <a:pt x="254" y="6417"/>
                  </a:lnTo>
                  <a:lnTo>
                    <a:pt x="248" y="6475"/>
                  </a:lnTo>
                  <a:lnTo>
                    <a:pt x="216" y="6569"/>
                  </a:lnTo>
                  <a:lnTo>
                    <a:pt x="238" y="6571"/>
                  </a:lnTo>
                  <a:lnTo>
                    <a:pt x="217" y="6588"/>
                  </a:lnTo>
                  <a:lnTo>
                    <a:pt x="206" y="6656"/>
                  </a:lnTo>
                  <a:lnTo>
                    <a:pt x="211" y="6693"/>
                  </a:lnTo>
                  <a:lnTo>
                    <a:pt x="209" y="6721"/>
                  </a:lnTo>
                  <a:lnTo>
                    <a:pt x="214" y="6764"/>
                  </a:lnTo>
                  <a:lnTo>
                    <a:pt x="212" y="6850"/>
                  </a:lnTo>
                  <a:lnTo>
                    <a:pt x="224" y="6895"/>
                  </a:lnTo>
                  <a:lnTo>
                    <a:pt x="241" y="6929"/>
                  </a:lnTo>
                  <a:lnTo>
                    <a:pt x="254" y="6953"/>
                  </a:lnTo>
                  <a:lnTo>
                    <a:pt x="256" y="7000"/>
                  </a:lnTo>
                  <a:lnTo>
                    <a:pt x="251" y="7006"/>
                  </a:lnTo>
                  <a:lnTo>
                    <a:pt x="235" y="7070"/>
                  </a:lnTo>
                  <a:lnTo>
                    <a:pt x="214" y="7125"/>
                  </a:lnTo>
                  <a:lnTo>
                    <a:pt x="228" y="7160"/>
                  </a:lnTo>
                  <a:lnTo>
                    <a:pt x="247" y="7178"/>
                  </a:lnTo>
                  <a:lnTo>
                    <a:pt x="248" y="7329"/>
                  </a:lnTo>
                  <a:lnTo>
                    <a:pt x="264" y="7346"/>
                  </a:lnTo>
                  <a:lnTo>
                    <a:pt x="252" y="7343"/>
                  </a:lnTo>
                  <a:lnTo>
                    <a:pt x="241" y="7477"/>
                  </a:lnTo>
                  <a:lnTo>
                    <a:pt x="197" y="7625"/>
                  </a:lnTo>
                  <a:lnTo>
                    <a:pt x="184" y="7669"/>
                  </a:lnTo>
                  <a:lnTo>
                    <a:pt x="178" y="7727"/>
                  </a:lnTo>
                  <a:lnTo>
                    <a:pt x="182" y="7750"/>
                  </a:lnTo>
                  <a:lnTo>
                    <a:pt x="175" y="7793"/>
                  </a:lnTo>
                  <a:lnTo>
                    <a:pt x="126" y="7895"/>
                  </a:lnTo>
                  <a:lnTo>
                    <a:pt x="115" y="7924"/>
                  </a:lnTo>
                  <a:lnTo>
                    <a:pt x="110" y="7939"/>
                  </a:lnTo>
                  <a:lnTo>
                    <a:pt x="110" y="7954"/>
                  </a:lnTo>
                  <a:lnTo>
                    <a:pt x="122" y="7942"/>
                  </a:lnTo>
                  <a:lnTo>
                    <a:pt x="142" y="7912"/>
                  </a:lnTo>
                  <a:lnTo>
                    <a:pt x="147" y="7897"/>
                  </a:lnTo>
                  <a:lnTo>
                    <a:pt x="149" y="7887"/>
                  </a:lnTo>
                  <a:lnTo>
                    <a:pt x="153" y="7887"/>
                  </a:lnTo>
                  <a:lnTo>
                    <a:pt x="162" y="7895"/>
                  </a:lnTo>
                  <a:lnTo>
                    <a:pt x="168" y="7899"/>
                  </a:lnTo>
                  <a:lnTo>
                    <a:pt x="172" y="7908"/>
                  </a:lnTo>
                  <a:lnTo>
                    <a:pt x="172" y="7913"/>
                  </a:lnTo>
                  <a:lnTo>
                    <a:pt x="166" y="7918"/>
                  </a:lnTo>
                  <a:lnTo>
                    <a:pt x="160" y="7923"/>
                  </a:lnTo>
                  <a:lnTo>
                    <a:pt x="158" y="7929"/>
                  </a:lnTo>
                  <a:lnTo>
                    <a:pt x="149" y="7934"/>
                  </a:lnTo>
                  <a:lnTo>
                    <a:pt x="140" y="7940"/>
                  </a:lnTo>
                  <a:lnTo>
                    <a:pt x="137" y="7940"/>
                  </a:lnTo>
                  <a:lnTo>
                    <a:pt x="131" y="7946"/>
                  </a:lnTo>
                  <a:lnTo>
                    <a:pt x="126" y="7956"/>
                  </a:lnTo>
                  <a:lnTo>
                    <a:pt x="120" y="7971"/>
                  </a:lnTo>
                  <a:lnTo>
                    <a:pt x="117" y="7976"/>
                  </a:lnTo>
                  <a:lnTo>
                    <a:pt x="115" y="7986"/>
                  </a:lnTo>
                  <a:lnTo>
                    <a:pt x="110" y="8006"/>
                  </a:lnTo>
                  <a:lnTo>
                    <a:pt x="104" y="8016"/>
                  </a:lnTo>
                  <a:lnTo>
                    <a:pt x="101" y="8016"/>
                  </a:lnTo>
                  <a:lnTo>
                    <a:pt x="99" y="8021"/>
                  </a:lnTo>
                  <a:lnTo>
                    <a:pt x="95" y="8012"/>
                  </a:lnTo>
                  <a:lnTo>
                    <a:pt x="92" y="8003"/>
                  </a:lnTo>
                  <a:lnTo>
                    <a:pt x="91" y="7998"/>
                  </a:lnTo>
                  <a:lnTo>
                    <a:pt x="97" y="7988"/>
                  </a:lnTo>
                  <a:lnTo>
                    <a:pt x="102" y="7978"/>
                  </a:lnTo>
                  <a:lnTo>
                    <a:pt x="105" y="7969"/>
                  </a:lnTo>
                  <a:lnTo>
                    <a:pt x="105" y="7964"/>
                  </a:lnTo>
                  <a:lnTo>
                    <a:pt x="102" y="7959"/>
                  </a:lnTo>
                  <a:lnTo>
                    <a:pt x="99" y="7965"/>
                  </a:lnTo>
                  <a:lnTo>
                    <a:pt x="93" y="7975"/>
                  </a:lnTo>
                  <a:lnTo>
                    <a:pt x="93" y="7979"/>
                  </a:lnTo>
                  <a:lnTo>
                    <a:pt x="60" y="8040"/>
                  </a:lnTo>
                  <a:lnTo>
                    <a:pt x="61" y="8050"/>
                  </a:lnTo>
                  <a:lnTo>
                    <a:pt x="58" y="8050"/>
                  </a:lnTo>
                  <a:lnTo>
                    <a:pt x="31" y="8111"/>
                  </a:lnTo>
                  <a:lnTo>
                    <a:pt x="2" y="8199"/>
                  </a:lnTo>
                  <a:lnTo>
                    <a:pt x="12" y="8293"/>
                  </a:lnTo>
                  <a:lnTo>
                    <a:pt x="0" y="8352"/>
                  </a:lnTo>
                  <a:lnTo>
                    <a:pt x="62" y="8491"/>
                  </a:lnTo>
                  <a:lnTo>
                    <a:pt x="81" y="8513"/>
                  </a:lnTo>
                  <a:lnTo>
                    <a:pt x="88" y="8535"/>
                  </a:lnTo>
                  <a:lnTo>
                    <a:pt x="84" y="8583"/>
                  </a:lnTo>
                  <a:lnTo>
                    <a:pt x="97" y="8586"/>
                  </a:lnTo>
                  <a:lnTo>
                    <a:pt x="104" y="8604"/>
                  </a:lnTo>
                  <a:lnTo>
                    <a:pt x="129" y="8692"/>
                  </a:lnTo>
                  <a:lnTo>
                    <a:pt x="134" y="8733"/>
                  </a:lnTo>
                  <a:lnTo>
                    <a:pt x="148" y="8770"/>
                  </a:lnTo>
                  <a:lnTo>
                    <a:pt x="147" y="8860"/>
                  </a:lnTo>
                  <a:lnTo>
                    <a:pt x="154" y="8888"/>
                  </a:lnTo>
                  <a:lnTo>
                    <a:pt x="149" y="8964"/>
                  </a:lnTo>
                  <a:lnTo>
                    <a:pt x="151" y="9002"/>
                  </a:lnTo>
                  <a:lnTo>
                    <a:pt x="130" y="9057"/>
                  </a:lnTo>
                  <a:lnTo>
                    <a:pt x="105" y="9164"/>
                  </a:lnTo>
                  <a:lnTo>
                    <a:pt x="108" y="9292"/>
                  </a:lnTo>
                  <a:lnTo>
                    <a:pt x="123" y="9348"/>
                  </a:lnTo>
                  <a:lnTo>
                    <a:pt x="121" y="9428"/>
                  </a:lnTo>
                  <a:lnTo>
                    <a:pt x="108" y="9482"/>
                  </a:lnTo>
                  <a:lnTo>
                    <a:pt x="94" y="9498"/>
                  </a:lnTo>
                  <a:lnTo>
                    <a:pt x="92" y="9522"/>
                  </a:lnTo>
                  <a:lnTo>
                    <a:pt x="131" y="9636"/>
                  </a:lnTo>
                  <a:lnTo>
                    <a:pt x="182" y="9739"/>
                  </a:lnTo>
                  <a:lnTo>
                    <a:pt x="209" y="9868"/>
                  </a:lnTo>
                  <a:lnTo>
                    <a:pt x="279" y="9992"/>
                  </a:lnTo>
                  <a:lnTo>
                    <a:pt x="280" y="10001"/>
                  </a:lnTo>
                  <a:lnTo>
                    <a:pt x="292" y="10057"/>
                  </a:lnTo>
                  <a:lnTo>
                    <a:pt x="288" y="10101"/>
                  </a:lnTo>
                  <a:lnTo>
                    <a:pt x="292" y="10119"/>
                  </a:lnTo>
                  <a:lnTo>
                    <a:pt x="295" y="10123"/>
                  </a:lnTo>
                  <a:lnTo>
                    <a:pt x="298" y="10118"/>
                  </a:lnTo>
                  <a:lnTo>
                    <a:pt x="307" y="10122"/>
                  </a:lnTo>
                  <a:lnTo>
                    <a:pt x="317" y="10130"/>
                  </a:lnTo>
                  <a:lnTo>
                    <a:pt x="323" y="10191"/>
                  </a:lnTo>
                  <a:lnTo>
                    <a:pt x="339" y="10203"/>
                  </a:lnTo>
                  <a:lnTo>
                    <a:pt x="366" y="10337"/>
                  </a:lnTo>
                  <a:lnTo>
                    <a:pt x="346" y="10292"/>
                  </a:lnTo>
                  <a:lnTo>
                    <a:pt x="316" y="10182"/>
                  </a:lnTo>
                  <a:lnTo>
                    <a:pt x="323" y="10253"/>
                  </a:lnTo>
                  <a:lnTo>
                    <a:pt x="278" y="10377"/>
                  </a:lnTo>
                  <a:lnTo>
                    <a:pt x="299" y="10384"/>
                  </a:lnTo>
                  <a:lnTo>
                    <a:pt x="295" y="10366"/>
                  </a:lnTo>
                  <a:lnTo>
                    <a:pt x="310" y="10354"/>
                  </a:lnTo>
                  <a:lnTo>
                    <a:pt x="316" y="10358"/>
                  </a:lnTo>
                  <a:lnTo>
                    <a:pt x="309" y="10335"/>
                  </a:lnTo>
                  <a:lnTo>
                    <a:pt x="320" y="10320"/>
                  </a:lnTo>
                  <a:lnTo>
                    <a:pt x="320" y="10329"/>
                  </a:lnTo>
                  <a:lnTo>
                    <a:pt x="326" y="10328"/>
                  </a:lnTo>
                  <a:lnTo>
                    <a:pt x="321" y="10338"/>
                  </a:lnTo>
                  <a:lnTo>
                    <a:pt x="322" y="10367"/>
                  </a:lnTo>
                  <a:lnTo>
                    <a:pt x="354" y="10391"/>
                  </a:lnTo>
                  <a:lnTo>
                    <a:pt x="369" y="10446"/>
                  </a:lnTo>
                  <a:lnTo>
                    <a:pt x="396" y="10500"/>
                  </a:lnTo>
                  <a:lnTo>
                    <a:pt x="407" y="10494"/>
                  </a:lnTo>
                  <a:lnTo>
                    <a:pt x="409" y="10475"/>
                  </a:lnTo>
                  <a:lnTo>
                    <a:pt x="411" y="10498"/>
                  </a:lnTo>
                  <a:lnTo>
                    <a:pt x="457" y="10582"/>
                  </a:lnTo>
                  <a:lnTo>
                    <a:pt x="473" y="10590"/>
                  </a:lnTo>
                  <a:lnTo>
                    <a:pt x="484" y="10579"/>
                  </a:lnTo>
                  <a:lnTo>
                    <a:pt x="473" y="10533"/>
                  </a:lnTo>
                  <a:lnTo>
                    <a:pt x="482" y="10532"/>
                  </a:lnTo>
                  <a:lnTo>
                    <a:pt x="486" y="10551"/>
                  </a:lnTo>
                  <a:lnTo>
                    <a:pt x="489" y="10555"/>
                  </a:lnTo>
                  <a:lnTo>
                    <a:pt x="492" y="10555"/>
                  </a:lnTo>
                  <a:lnTo>
                    <a:pt x="498" y="10549"/>
                  </a:lnTo>
                  <a:lnTo>
                    <a:pt x="501" y="10548"/>
                  </a:lnTo>
                  <a:lnTo>
                    <a:pt x="501" y="10544"/>
                  </a:lnTo>
                  <a:lnTo>
                    <a:pt x="497" y="10531"/>
                  </a:lnTo>
                  <a:lnTo>
                    <a:pt x="493" y="10517"/>
                  </a:lnTo>
                  <a:lnTo>
                    <a:pt x="484" y="10508"/>
                  </a:lnTo>
                  <a:lnTo>
                    <a:pt x="480" y="10499"/>
                  </a:lnTo>
                  <a:lnTo>
                    <a:pt x="480" y="10494"/>
                  </a:lnTo>
                  <a:lnTo>
                    <a:pt x="483" y="10494"/>
                  </a:lnTo>
                  <a:lnTo>
                    <a:pt x="486" y="10484"/>
                  </a:lnTo>
                  <a:lnTo>
                    <a:pt x="485" y="10475"/>
                  </a:lnTo>
                  <a:lnTo>
                    <a:pt x="488" y="10465"/>
                  </a:lnTo>
                  <a:lnTo>
                    <a:pt x="497" y="10464"/>
                  </a:lnTo>
                  <a:lnTo>
                    <a:pt x="506" y="10458"/>
                  </a:lnTo>
                  <a:lnTo>
                    <a:pt x="509" y="10458"/>
                  </a:lnTo>
                  <a:lnTo>
                    <a:pt x="508" y="10448"/>
                  </a:lnTo>
                  <a:lnTo>
                    <a:pt x="502" y="10445"/>
                  </a:lnTo>
                  <a:lnTo>
                    <a:pt x="492" y="10427"/>
                  </a:lnTo>
                  <a:lnTo>
                    <a:pt x="491" y="10422"/>
                  </a:lnTo>
                  <a:lnTo>
                    <a:pt x="488" y="10418"/>
                  </a:lnTo>
                  <a:lnTo>
                    <a:pt x="497" y="10406"/>
                  </a:lnTo>
                  <a:lnTo>
                    <a:pt x="505" y="10382"/>
                  </a:lnTo>
                  <a:lnTo>
                    <a:pt x="504" y="10373"/>
                  </a:lnTo>
                  <a:lnTo>
                    <a:pt x="500" y="10354"/>
                  </a:lnTo>
                  <a:lnTo>
                    <a:pt x="500" y="10345"/>
                  </a:lnTo>
                  <a:lnTo>
                    <a:pt x="509" y="10343"/>
                  </a:lnTo>
                  <a:lnTo>
                    <a:pt x="515" y="10348"/>
                  </a:lnTo>
                  <a:lnTo>
                    <a:pt x="525" y="10356"/>
                  </a:lnTo>
                  <a:lnTo>
                    <a:pt x="528" y="10351"/>
                  </a:lnTo>
                  <a:lnTo>
                    <a:pt x="532" y="10331"/>
                  </a:lnTo>
                  <a:lnTo>
                    <a:pt x="535" y="10317"/>
                  </a:lnTo>
                  <a:lnTo>
                    <a:pt x="541" y="10320"/>
                  </a:lnTo>
                  <a:lnTo>
                    <a:pt x="551" y="10329"/>
                  </a:lnTo>
                  <a:lnTo>
                    <a:pt x="563" y="10346"/>
                  </a:lnTo>
                  <a:lnTo>
                    <a:pt x="577" y="10369"/>
                  </a:lnTo>
                  <a:lnTo>
                    <a:pt x="587" y="10386"/>
                  </a:lnTo>
                  <a:lnTo>
                    <a:pt x="584" y="10396"/>
                  </a:lnTo>
                  <a:lnTo>
                    <a:pt x="588" y="10405"/>
                  </a:lnTo>
                  <a:lnTo>
                    <a:pt x="591" y="10405"/>
                  </a:lnTo>
                  <a:lnTo>
                    <a:pt x="590" y="10395"/>
                  </a:lnTo>
                  <a:lnTo>
                    <a:pt x="585" y="10353"/>
                  </a:lnTo>
                  <a:lnTo>
                    <a:pt x="587" y="10325"/>
                  </a:lnTo>
                  <a:lnTo>
                    <a:pt x="577" y="10317"/>
                  </a:lnTo>
                  <a:lnTo>
                    <a:pt x="570" y="10308"/>
                  </a:lnTo>
                  <a:lnTo>
                    <a:pt x="570" y="10298"/>
                  </a:lnTo>
                  <a:lnTo>
                    <a:pt x="576" y="10293"/>
                  </a:lnTo>
                  <a:lnTo>
                    <a:pt x="582" y="10292"/>
                  </a:lnTo>
                  <a:lnTo>
                    <a:pt x="585" y="10296"/>
                  </a:lnTo>
                  <a:lnTo>
                    <a:pt x="585" y="10301"/>
                  </a:lnTo>
                  <a:lnTo>
                    <a:pt x="592" y="10309"/>
                  </a:lnTo>
                  <a:lnTo>
                    <a:pt x="596" y="10324"/>
                  </a:lnTo>
                  <a:lnTo>
                    <a:pt x="597" y="10347"/>
                  </a:lnTo>
                  <a:lnTo>
                    <a:pt x="595" y="10376"/>
                  </a:lnTo>
                  <a:lnTo>
                    <a:pt x="599" y="10394"/>
                  </a:lnTo>
                  <a:lnTo>
                    <a:pt x="600" y="10413"/>
                  </a:lnTo>
                  <a:lnTo>
                    <a:pt x="603" y="10418"/>
                  </a:lnTo>
                  <a:lnTo>
                    <a:pt x="613" y="10416"/>
                  </a:lnTo>
                  <a:lnTo>
                    <a:pt x="625" y="10434"/>
                  </a:lnTo>
                  <a:lnTo>
                    <a:pt x="638" y="10451"/>
                  </a:lnTo>
                  <a:lnTo>
                    <a:pt x="641" y="10451"/>
                  </a:lnTo>
                  <a:lnTo>
                    <a:pt x="658" y="10429"/>
                  </a:lnTo>
                  <a:lnTo>
                    <a:pt x="670" y="10414"/>
                  </a:lnTo>
                  <a:lnTo>
                    <a:pt x="674" y="10390"/>
                  </a:lnTo>
                  <a:lnTo>
                    <a:pt x="680" y="10380"/>
                  </a:lnTo>
                  <a:lnTo>
                    <a:pt x="698" y="10377"/>
                  </a:lnTo>
                  <a:lnTo>
                    <a:pt x="702" y="10386"/>
                  </a:lnTo>
                  <a:lnTo>
                    <a:pt x="708" y="10390"/>
                  </a:lnTo>
                  <a:lnTo>
                    <a:pt x="711" y="10395"/>
                  </a:lnTo>
                  <a:lnTo>
                    <a:pt x="712" y="10404"/>
                  </a:lnTo>
                  <a:lnTo>
                    <a:pt x="709" y="10409"/>
                  </a:lnTo>
                  <a:lnTo>
                    <a:pt x="709" y="10414"/>
                  </a:lnTo>
                  <a:lnTo>
                    <a:pt x="697" y="10420"/>
                  </a:lnTo>
                  <a:lnTo>
                    <a:pt x="694" y="10425"/>
                  </a:lnTo>
                  <a:lnTo>
                    <a:pt x="701" y="10434"/>
                  </a:lnTo>
                  <a:lnTo>
                    <a:pt x="711" y="10443"/>
                  </a:lnTo>
                  <a:lnTo>
                    <a:pt x="729" y="10440"/>
                  </a:lnTo>
                  <a:lnTo>
                    <a:pt x="732" y="10445"/>
                  </a:lnTo>
                  <a:lnTo>
                    <a:pt x="732" y="10449"/>
                  </a:lnTo>
                  <a:lnTo>
                    <a:pt x="727" y="10464"/>
                  </a:lnTo>
                  <a:lnTo>
                    <a:pt x="733" y="10473"/>
                  </a:lnTo>
                  <a:lnTo>
                    <a:pt x="742" y="10471"/>
                  </a:lnTo>
                  <a:lnTo>
                    <a:pt x="748" y="10462"/>
                  </a:lnTo>
                  <a:lnTo>
                    <a:pt x="782" y="10466"/>
                  </a:lnTo>
                  <a:lnTo>
                    <a:pt x="796" y="10465"/>
                  </a:lnTo>
                  <a:lnTo>
                    <a:pt x="805" y="10459"/>
                  </a:lnTo>
                  <a:lnTo>
                    <a:pt x="819" y="10424"/>
                  </a:lnTo>
                  <a:lnTo>
                    <a:pt x="827" y="10414"/>
                  </a:lnTo>
                  <a:lnTo>
                    <a:pt x="836" y="10403"/>
                  </a:lnTo>
                  <a:lnTo>
                    <a:pt x="839" y="10403"/>
                  </a:lnTo>
                  <a:lnTo>
                    <a:pt x="839" y="10412"/>
                  </a:lnTo>
                  <a:lnTo>
                    <a:pt x="831" y="10432"/>
                  </a:lnTo>
                  <a:lnTo>
                    <a:pt x="826" y="10447"/>
                  </a:lnTo>
                  <a:lnTo>
                    <a:pt x="815" y="10467"/>
                  </a:lnTo>
                  <a:lnTo>
                    <a:pt x="809" y="10478"/>
                  </a:lnTo>
                  <a:lnTo>
                    <a:pt x="791" y="10485"/>
                  </a:lnTo>
                  <a:lnTo>
                    <a:pt x="785" y="10480"/>
                  </a:lnTo>
                  <a:lnTo>
                    <a:pt x="783" y="10486"/>
                  </a:lnTo>
                  <a:lnTo>
                    <a:pt x="783" y="10495"/>
                  </a:lnTo>
                  <a:lnTo>
                    <a:pt x="792" y="10503"/>
                  </a:lnTo>
                  <a:lnTo>
                    <a:pt x="805" y="10507"/>
                  </a:lnTo>
                  <a:lnTo>
                    <a:pt x="807" y="10506"/>
                  </a:lnTo>
                  <a:lnTo>
                    <a:pt x="819" y="10495"/>
                  </a:lnTo>
                  <a:lnTo>
                    <a:pt x="825" y="10494"/>
                  </a:lnTo>
                  <a:lnTo>
                    <a:pt x="825" y="10485"/>
                  </a:lnTo>
                  <a:lnTo>
                    <a:pt x="827" y="10471"/>
                  </a:lnTo>
                  <a:lnTo>
                    <a:pt x="830" y="10465"/>
                  </a:lnTo>
                  <a:lnTo>
                    <a:pt x="860" y="10466"/>
                  </a:lnTo>
                  <a:lnTo>
                    <a:pt x="869" y="10465"/>
                  </a:lnTo>
                  <a:lnTo>
                    <a:pt x="872" y="10470"/>
                  </a:lnTo>
                  <a:lnTo>
                    <a:pt x="872" y="10475"/>
                  </a:lnTo>
                  <a:lnTo>
                    <a:pt x="876" y="10483"/>
                  </a:lnTo>
                  <a:lnTo>
                    <a:pt x="874" y="10494"/>
                  </a:lnTo>
                  <a:lnTo>
                    <a:pt x="880" y="10502"/>
                  </a:lnTo>
                  <a:lnTo>
                    <a:pt x="886" y="10506"/>
                  </a:lnTo>
                  <a:lnTo>
                    <a:pt x="889" y="10506"/>
                  </a:lnTo>
                  <a:lnTo>
                    <a:pt x="905" y="10527"/>
                  </a:lnTo>
                  <a:lnTo>
                    <a:pt x="909" y="10541"/>
                  </a:lnTo>
                  <a:lnTo>
                    <a:pt x="912" y="10541"/>
                  </a:lnTo>
                  <a:lnTo>
                    <a:pt x="913" y="10560"/>
                  </a:lnTo>
                  <a:lnTo>
                    <a:pt x="917" y="10573"/>
                  </a:lnTo>
                  <a:lnTo>
                    <a:pt x="914" y="10578"/>
                  </a:lnTo>
                  <a:lnTo>
                    <a:pt x="911" y="10579"/>
                  </a:lnTo>
                  <a:lnTo>
                    <a:pt x="905" y="10570"/>
                  </a:lnTo>
                  <a:lnTo>
                    <a:pt x="901" y="10557"/>
                  </a:lnTo>
                  <a:lnTo>
                    <a:pt x="897" y="10533"/>
                  </a:lnTo>
                  <a:lnTo>
                    <a:pt x="891" y="10529"/>
                  </a:lnTo>
                  <a:lnTo>
                    <a:pt x="887" y="10534"/>
                  </a:lnTo>
                  <a:lnTo>
                    <a:pt x="878" y="10526"/>
                  </a:lnTo>
                  <a:lnTo>
                    <a:pt x="871" y="10508"/>
                  </a:lnTo>
                  <a:lnTo>
                    <a:pt x="868" y="10504"/>
                  </a:lnTo>
                  <a:lnTo>
                    <a:pt x="867" y="10485"/>
                  </a:lnTo>
                  <a:lnTo>
                    <a:pt x="855" y="10482"/>
                  </a:lnTo>
                  <a:lnTo>
                    <a:pt x="839" y="10479"/>
                  </a:lnTo>
                  <a:lnTo>
                    <a:pt x="833" y="10479"/>
                  </a:lnTo>
                  <a:lnTo>
                    <a:pt x="831" y="10494"/>
                  </a:lnTo>
                  <a:lnTo>
                    <a:pt x="829" y="10504"/>
                  </a:lnTo>
                  <a:lnTo>
                    <a:pt x="823" y="10514"/>
                  </a:lnTo>
                  <a:lnTo>
                    <a:pt x="814" y="10515"/>
                  </a:lnTo>
                  <a:lnTo>
                    <a:pt x="817" y="10524"/>
                  </a:lnTo>
                  <a:lnTo>
                    <a:pt x="821" y="10533"/>
                  </a:lnTo>
                  <a:lnTo>
                    <a:pt x="812" y="10534"/>
                  </a:lnTo>
                  <a:lnTo>
                    <a:pt x="775" y="10520"/>
                  </a:lnTo>
                  <a:lnTo>
                    <a:pt x="743" y="10495"/>
                  </a:lnTo>
                  <a:lnTo>
                    <a:pt x="712" y="10475"/>
                  </a:lnTo>
                  <a:lnTo>
                    <a:pt x="700" y="10472"/>
                  </a:lnTo>
                  <a:lnTo>
                    <a:pt x="693" y="10459"/>
                  </a:lnTo>
                  <a:lnTo>
                    <a:pt x="678" y="10460"/>
                  </a:lnTo>
                  <a:lnTo>
                    <a:pt x="663" y="10467"/>
                  </a:lnTo>
                  <a:lnTo>
                    <a:pt x="633" y="10466"/>
                  </a:lnTo>
                  <a:lnTo>
                    <a:pt x="627" y="10458"/>
                  </a:lnTo>
                  <a:lnTo>
                    <a:pt x="620" y="10444"/>
                  </a:lnTo>
                  <a:lnTo>
                    <a:pt x="607" y="10440"/>
                  </a:lnTo>
                  <a:lnTo>
                    <a:pt x="598" y="10432"/>
                  </a:lnTo>
                  <a:lnTo>
                    <a:pt x="580" y="10439"/>
                  </a:lnTo>
                  <a:lnTo>
                    <a:pt x="569" y="10450"/>
                  </a:lnTo>
                  <a:lnTo>
                    <a:pt x="557" y="10452"/>
                  </a:lnTo>
                  <a:lnTo>
                    <a:pt x="544" y="10448"/>
                  </a:lnTo>
                  <a:lnTo>
                    <a:pt x="541" y="10449"/>
                  </a:lnTo>
                  <a:lnTo>
                    <a:pt x="536" y="10469"/>
                  </a:lnTo>
                  <a:lnTo>
                    <a:pt x="528" y="10483"/>
                  </a:lnTo>
                  <a:lnTo>
                    <a:pt x="519" y="10490"/>
                  </a:lnTo>
                  <a:lnTo>
                    <a:pt x="516" y="10495"/>
                  </a:lnTo>
                  <a:lnTo>
                    <a:pt x="517" y="10499"/>
                  </a:lnTo>
                  <a:lnTo>
                    <a:pt x="520" y="10513"/>
                  </a:lnTo>
                  <a:lnTo>
                    <a:pt x="524" y="10527"/>
                  </a:lnTo>
                  <a:lnTo>
                    <a:pt x="527" y="10527"/>
                  </a:lnTo>
                  <a:lnTo>
                    <a:pt x="536" y="10530"/>
                  </a:lnTo>
                  <a:lnTo>
                    <a:pt x="546" y="10539"/>
                  </a:lnTo>
                  <a:lnTo>
                    <a:pt x="550" y="10552"/>
                  </a:lnTo>
                  <a:lnTo>
                    <a:pt x="553" y="10557"/>
                  </a:lnTo>
                  <a:lnTo>
                    <a:pt x="554" y="10575"/>
                  </a:lnTo>
                  <a:lnTo>
                    <a:pt x="552" y="10590"/>
                  </a:lnTo>
                  <a:lnTo>
                    <a:pt x="549" y="10600"/>
                  </a:lnTo>
                  <a:lnTo>
                    <a:pt x="537" y="10611"/>
                  </a:lnTo>
                  <a:lnTo>
                    <a:pt x="535" y="10626"/>
                  </a:lnTo>
                  <a:lnTo>
                    <a:pt x="536" y="10644"/>
                  </a:lnTo>
                  <a:lnTo>
                    <a:pt x="555" y="10656"/>
                  </a:lnTo>
                  <a:lnTo>
                    <a:pt x="577" y="10682"/>
                  </a:lnTo>
                  <a:lnTo>
                    <a:pt x="581" y="10686"/>
                  </a:lnTo>
                  <a:lnTo>
                    <a:pt x="565" y="10688"/>
                  </a:lnTo>
                  <a:lnTo>
                    <a:pt x="566" y="10697"/>
                  </a:lnTo>
                  <a:lnTo>
                    <a:pt x="572" y="10701"/>
                  </a:lnTo>
                  <a:lnTo>
                    <a:pt x="573" y="10711"/>
                  </a:lnTo>
                  <a:lnTo>
                    <a:pt x="579" y="10715"/>
                  </a:lnTo>
                  <a:lnTo>
                    <a:pt x="586" y="10733"/>
                  </a:lnTo>
                  <a:lnTo>
                    <a:pt x="590" y="10761"/>
                  </a:lnTo>
                  <a:lnTo>
                    <a:pt x="589" y="10790"/>
                  </a:lnTo>
                  <a:lnTo>
                    <a:pt x="588" y="10827"/>
                  </a:lnTo>
                  <a:lnTo>
                    <a:pt x="595" y="10860"/>
                  </a:lnTo>
                  <a:lnTo>
                    <a:pt x="600" y="10893"/>
                  </a:lnTo>
                  <a:lnTo>
                    <a:pt x="603" y="10902"/>
                  </a:lnTo>
                  <a:lnTo>
                    <a:pt x="609" y="10901"/>
                  </a:lnTo>
                  <a:lnTo>
                    <a:pt x="613" y="10910"/>
                  </a:lnTo>
                  <a:lnTo>
                    <a:pt x="617" y="10928"/>
                  </a:lnTo>
                  <a:lnTo>
                    <a:pt x="629" y="10932"/>
                  </a:lnTo>
                  <a:lnTo>
                    <a:pt x="639" y="10945"/>
                  </a:lnTo>
                  <a:lnTo>
                    <a:pt x="639" y="10950"/>
                  </a:lnTo>
                  <a:lnTo>
                    <a:pt x="636" y="10954"/>
                  </a:lnTo>
                  <a:lnTo>
                    <a:pt x="630" y="10955"/>
                  </a:lnTo>
                  <a:lnTo>
                    <a:pt x="618" y="10952"/>
                  </a:lnTo>
                  <a:lnTo>
                    <a:pt x="606" y="10949"/>
                  </a:lnTo>
                  <a:lnTo>
                    <a:pt x="597" y="10945"/>
                  </a:lnTo>
                  <a:lnTo>
                    <a:pt x="586" y="10922"/>
                  </a:lnTo>
                  <a:lnTo>
                    <a:pt x="582" y="10900"/>
                  </a:lnTo>
                  <a:lnTo>
                    <a:pt x="573" y="10896"/>
                  </a:lnTo>
                  <a:lnTo>
                    <a:pt x="562" y="10869"/>
                  </a:lnTo>
                  <a:lnTo>
                    <a:pt x="559" y="10860"/>
                  </a:lnTo>
                  <a:lnTo>
                    <a:pt x="543" y="10843"/>
                  </a:lnTo>
                  <a:lnTo>
                    <a:pt x="536" y="10825"/>
                  </a:lnTo>
                  <a:lnTo>
                    <a:pt x="523" y="10816"/>
                  </a:lnTo>
                  <a:lnTo>
                    <a:pt x="500" y="10776"/>
                  </a:lnTo>
                  <a:lnTo>
                    <a:pt x="499" y="10744"/>
                  </a:lnTo>
                  <a:lnTo>
                    <a:pt x="501" y="10738"/>
                  </a:lnTo>
                  <a:lnTo>
                    <a:pt x="508" y="10686"/>
                  </a:lnTo>
                  <a:lnTo>
                    <a:pt x="511" y="10681"/>
                  </a:lnTo>
                  <a:lnTo>
                    <a:pt x="510" y="10666"/>
                  </a:lnTo>
                  <a:lnTo>
                    <a:pt x="510" y="10614"/>
                  </a:lnTo>
                  <a:lnTo>
                    <a:pt x="479" y="10599"/>
                  </a:lnTo>
                  <a:lnTo>
                    <a:pt x="471" y="10614"/>
                  </a:lnTo>
                  <a:lnTo>
                    <a:pt x="462" y="10615"/>
                  </a:lnTo>
                  <a:lnTo>
                    <a:pt x="453" y="10683"/>
                  </a:lnTo>
                  <a:lnTo>
                    <a:pt x="453" y="10735"/>
                  </a:lnTo>
                  <a:lnTo>
                    <a:pt x="448" y="10760"/>
                  </a:lnTo>
                  <a:lnTo>
                    <a:pt x="436" y="10770"/>
                  </a:lnTo>
                  <a:lnTo>
                    <a:pt x="430" y="10828"/>
                  </a:lnTo>
                  <a:lnTo>
                    <a:pt x="435" y="10852"/>
                  </a:lnTo>
                  <a:lnTo>
                    <a:pt x="444" y="10855"/>
                  </a:lnTo>
                  <a:lnTo>
                    <a:pt x="454" y="10873"/>
                  </a:lnTo>
                  <a:lnTo>
                    <a:pt x="459" y="10981"/>
                  </a:lnTo>
                  <a:lnTo>
                    <a:pt x="440" y="11074"/>
                  </a:lnTo>
                  <a:lnTo>
                    <a:pt x="445" y="11116"/>
                  </a:lnTo>
                  <a:lnTo>
                    <a:pt x="458" y="11138"/>
                  </a:lnTo>
                  <a:lnTo>
                    <a:pt x="469" y="11188"/>
                  </a:lnTo>
                  <a:lnTo>
                    <a:pt x="482" y="11201"/>
                  </a:lnTo>
                  <a:lnTo>
                    <a:pt x="497" y="11252"/>
                  </a:lnTo>
                  <a:lnTo>
                    <a:pt x="521" y="11315"/>
                  </a:lnTo>
                  <a:lnTo>
                    <a:pt x="538" y="11341"/>
                  </a:lnTo>
                  <a:lnTo>
                    <a:pt x="557" y="11358"/>
                  </a:lnTo>
                  <a:lnTo>
                    <a:pt x="572" y="11352"/>
                  </a:lnTo>
                  <a:lnTo>
                    <a:pt x="584" y="11355"/>
                  </a:lnTo>
                  <a:lnTo>
                    <a:pt x="590" y="11363"/>
                  </a:lnTo>
                  <a:lnTo>
                    <a:pt x="597" y="11368"/>
                  </a:lnTo>
                  <a:lnTo>
                    <a:pt x="599" y="11362"/>
                  </a:lnTo>
                  <a:lnTo>
                    <a:pt x="605" y="11357"/>
                  </a:lnTo>
                  <a:lnTo>
                    <a:pt x="617" y="11356"/>
                  </a:lnTo>
                  <a:lnTo>
                    <a:pt x="631" y="11378"/>
                  </a:lnTo>
                  <a:lnTo>
                    <a:pt x="641" y="11409"/>
                  </a:lnTo>
                  <a:lnTo>
                    <a:pt x="652" y="11451"/>
                  </a:lnTo>
                  <a:lnTo>
                    <a:pt x="657" y="11493"/>
                  </a:lnTo>
                  <a:lnTo>
                    <a:pt x="658" y="11503"/>
                  </a:lnTo>
                  <a:lnTo>
                    <a:pt x="648" y="11541"/>
                  </a:lnTo>
                  <a:lnTo>
                    <a:pt x="648" y="11551"/>
                  </a:lnTo>
                  <a:lnTo>
                    <a:pt x="657" y="11555"/>
                  </a:lnTo>
                  <a:lnTo>
                    <a:pt x="658" y="11560"/>
                  </a:lnTo>
                  <a:lnTo>
                    <a:pt x="661" y="11563"/>
                  </a:lnTo>
                  <a:lnTo>
                    <a:pt x="661" y="11573"/>
                  </a:lnTo>
                  <a:lnTo>
                    <a:pt x="659" y="11583"/>
                  </a:lnTo>
                  <a:lnTo>
                    <a:pt x="659" y="11588"/>
                  </a:lnTo>
                  <a:lnTo>
                    <a:pt x="656" y="11588"/>
                  </a:lnTo>
                  <a:lnTo>
                    <a:pt x="649" y="11575"/>
                  </a:lnTo>
                  <a:lnTo>
                    <a:pt x="646" y="11561"/>
                  </a:lnTo>
                  <a:lnTo>
                    <a:pt x="625" y="11634"/>
                  </a:lnTo>
                  <a:lnTo>
                    <a:pt x="608" y="11656"/>
                  </a:lnTo>
                  <a:lnTo>
                    <a:pt x="602" y="11661"/>
                  </a:lnTo>
                  <a:lnTo>
                    <a:pt x="596" y="11657"/>
                  </a:lnTo>
                  <a:lnTo>
                    <a:pt x="586" y="11630"/>
                  </a:lnTo>
                  <a:lnTo>
                    <a:pt x="582" y="11626"/>
                  </a:lnTo>
                  <a:lnTo>
                    <a:pt x="579" y="11626"/>
                  </a:lnTo>
                  <a:lnTo>
                    <a:pt x="568" y="11642"/>
                  </a:lnTo>
                  <a:lnTo>
                    <a:pt x="560" y="11662"/>
                  </a:lnTo>
                  <a:lnTo>
                    <a:pt x="557" y="11666"/>
                  </a:lnTo>
                  <a:lnTo>
                    <a:pt x="561" y="11676"/>
                  </a:lnTo>
                  <a:lnTo>
                    <a:pt x="574" y="11702"/>
                  </a:lnTo>
                  <a:lnTo>
                    <a:pt x="574" y="11712"/>
                  </a:lnTo>
                  <a:lnTo>
                    <a:pt x="560" y="11723"/>
                  </a:lnTo>
                  <a:lnTo>
                    <a:pt x="560" y="11728"/>
                  </a:lnTo>
                  <a:lnTo>
                    <a:pt x="566" y="11780"/>
                  </a:lnTo>
                  <a:lnTo>
                    <a:pt x="569" y="11836"/>
                  </a:lnTo>
                  <a:lnTo>
                    <a:pt x="563" y="11847"/>
                  </a:lnTo>
                  <a:lnTo>
                    <a:pt x="561" y="11866"/>
                  </a:lnTo>
                  <a:lnTo>
                    <a:pt x="559" y="11885"/>
                  </a:lnTo>
                  <a:lnTo>
                    <a:pt x="560" y="11904"/>
                  </a:lnTo>
                  <a:lnTo>
                    <a:pt x="580" y="11934"/>
                  </a:lnTo>
                  <a:lnTo>
                    <a:pt x="578" y="11958"/>
                  </a:lnTo>
                  <a:lnTo>
                    <a:pt x="585" y="11976"/>
                  </a:lnTo>
                  <a:lnTo>
                    <a:pt x="597" y="11975"/>
                  </a:lnTo>
                  <a:lnTo>
                    <a:pt x="627" y="12033"/>
                  </a:lnTo>
                  <a:lnTo>
                    <a:pt x="655" y="12105"/>
                  </a:lnTo>
                  <a:lnTo>
                    <a:pt x="665" y="12180"/>
                  </a:lnTo>
                  <a:lnTo>
                    <a:pt x="696" y="12214"/>
                  </a:lnTo>
                  <a:lnTo>
                    <a:pt x="702" y="12318"/>
                  </a:lnTo>
                  <a:lnTo>
                    <a:pt x="739" y="12389"/>
                  </a:lnTo>
                  <a:lnTo>
                    <a:pt x="743" y="12408"/>
                  </a:lnTo>
                  <a:lnTo>
                    <a:pt x="744" y="12431"/>
                  </a:lnTo>
                  <a:lnTo>
                    <a:pt x="741" y="12441"/>
                  </a:lnTo>
                  <a:lnTo>
                    <a:pt x="743" y="12484"/>
                  </a:lnTo>
                  <a:lnTo>
                    <a:pt x="750" y="12506"/>
                  </a:lnTo>
                  <a:lnTo>
                    <a:pt x="773" y="12537"/>
                  </a:lnTo>
                  <a:lnTo>
                    <a:pt x="798" y="12553"/>
                  </a:lnTo>
                  <a:lnTo>
                    <a:pt x="809" y="12590"/>
                  </a:lnTo>
                  <a:lnTo>
                    <a:pt x="818" y="12636"/>
                  </a:lnTo>
                  <a:lnTo>
                    <a:pt x="831" y="12672"/>
                  </a:lnTo>
                  <a:lnTo>
                    <a:pt x="849" y="12713"/>
                  </a:lnTo>
                  <a:lnTo>
                    <a:pt x="871" y="12738"/>
                  </a:lnTo>
                  <a:lnTo>
                    <a:pt x="893" y="12750"/>
                  </a:lnTo>
                  <a:lnTo>
                    <a:pt x="897" y="12764"/>
                  </a:lnTo>
                  <a:lnTo>
                    <a:pt x="904" y="12796"/>
                  </a:lnTo>
                  <a:lnTo>
                    <a:pt x="908" y="12815"/>
                  </a:lnTo>
                  <a:lnTo>
                    <a:pt x="909" y="12838"/>
                  </a:lnTo>
                  <a:lnTo>
                    <a:pt x="894" y="12844"/>
                  </a:lnTo>
                  <a:lnTo>
                    <a:pt x="880" y="12861"/>
                  </a:lnTo>
                  <a:lnTo>
                    <a:pt x="872" y="12885"/>
                  </a:lnTo>
                  <a:lnTo>
                    <a:pt x="878" y="12932"/>
                  </a:lnTo>
                  <a:lnTo>
                    <a:pt x="920" y="12989"/>
                  </a:lnTo>
                  <a:lnTo>
                    <a:pt x="931" y="12973"/>
                  </a:lnTo>
                  <a:lnTo>
                    <a:pt x="967" y="13017"/>
                  </a:lnTo>
                  <a:lnTo>
                    <a:pt x="971" y="13044"/>
                  </a:lnTo>
                  <a:lnTo>
                    <a:pt x="969" y="13063"/>
                  </a:lnTo>
                  <a:lnTo>
                    <a:pt x="969" y="13068"/>
                  </a:lnTo>
                  <a:lnTo>
                    <a:pt x="956" y="13102"/>
                  </a:lnTo>
                  <a:lnTo>
                    <a:pt x="943" y="13142"/>
                  </a:lnTo>
                  <a:lnTo>
                    <a:pt x="936" y="13181"/>
                  </a:lnTo>
                  <a:lnTo>
                    <a:pt x="931" y="13206"/>
                  </a:lnTo>
                  <a:lnTo>
                    <a:pt x="944" y="13228"/>
                  </a:lnTo>
                  <a:lnTo>
                    <a:pt x="951" y="13251"/>
                  </a:lnTo>
                  <a:lnTo>
                    <a:pt x="941" y="13285"/>
                  </a:lnTo>
                  <a:lnTo>
                    <a:pt x="931" y="13329"/>
                  </a:lnTo>
                  <a:lnTo>
                    <a:pt x="935" y="13352"/>
                  </a:lnTo>
                  <a:lnTo>
                    <a:pt x="940" y="13380"/>
                  </a:lnTo>
                  <a:lnTo>
                    <a:pt x="923" y="13416"/>
                  </a:lnTo>
                  <a:lnTo>
                    <a:pt x="913" y="13455"/>
                  </a:lnTo>
                  <a:lnTo>
                    <a:pt x="911" y="13469"/>
                  </a:lnTo>
                  <a:lnTo>
                    <a:pt x="912" y="13483"/>
                  </a:lnTo>
                  <a:lnTo>
                    <a:pt x="915" y="13492"/>
                  </a:lnTo>
                  <a:lnTo>
                    <a:pt x="918" y="13497"/>
                  </a:lnTo>
                  <a:lnTo>
                    <a:pt x="934" y="13499"/>
                  </a:lnTo>
                  <a:lnTo>
                    <a:pt x="949" y="13512"/>
                  </a:lnTo>
                  <a:lnTo>
                    <a:pt x="963" y="13539"/>
                  </a:lnTo>
                  <a:lnTo>
                    <a:pt x="972" y="13599"/>
                  </a:lnTo>
                  <a:lnTo>
                    <a:pt x="975" y="13608"/>
                  </a:lnTo>
                  <a:lnTo>
                    <a:pt x="982" y="13612"/>
                  </a:lnTo>
                  <a:lnTo>
                    <a:pt x="1009" y="13613"/>
                  </a:lnTo>
                  <a:lnTo>
                    <a:pt x="1066" y="13607"/>
                  </a:lnTo>
                  <a:lnTo>
                    <a:pt x="1082" y="13614"/>
                  </a:lnTo>
                  <a:lnTo>
                    <a:pt x="1115" y="13619"/>
                  </a:lnTo>
                  <a:lnTo>
                    <a:pt x="1137" y="13641"/>
                  </a:lnTo>
                  <a:lnTo>
                    <a:pt x="1168" y="13646"/>
                  </a:lnTo>
                  <a:lnTo>
                    <a:pt x="1222" y="13697"/>
                  </a:lnTo>
                  <a:lnTo>
                    <a:pt x="1256" y="13707"/>
                  </a:lnTo>
                  <a:lnTo>
                    <a:pt x="1293" y="13721"/>
                  </a:lnTo>
                  <a:lnTo>
                    <a:pt x="1323" y="13727"/>
                  </a:lnTo>
                  <a:lnTo>
                    <a:pt x="1357" y="13742"/>
                  </a:lnTo>
                  <a:lnTo>
                    <a:pt x="1393" y="13785"/>
                  </a:lnTo>
                  <a:lnTo>
                    <a:pt x="1406" y="13811"/>
                  </a:lnTo>
                  <a:lnTo>
                    <a:pt x="1420" y="13838"/>
                  </a:lnTo>
                  <a:lnTo>
                    <a:pt x="1429" y="13837"/>
                  </a:lnTo>
                  <a:lnTo>
                    <a:pt x="1435" y="13846"/>
                  </a:lnTo>
                  <a:lnTo>
                    <a:pt x="1439" y="13864"/>
                  </a:lnTo>
                  <a:lnTo>
                    <a:pt x="1446" y="13878"/>
                  </a:lnTo>
                  <a:lnTo>
                    <a:pt x="1458" y="13881"/>
                  </a:lnTo>
                  <a:lnTo>
                    <a:pt x="1465" y="13885"/>
                  </a:lnTo>
                  <a:lnTo>
                    <a:pt x="1468" y="13894"/>
                  </a:lnTo>
                  <a:lnTo>
                    <a:pt x="1466" y="13913"/>
                  </a:lnTo>
                  <a:lnTo>
                    <a:pt x="1470" y="13927"/>
                  </a:lnTo>
                  <a:lnTo>
                    <a:pt x="1468" y="13951"/>
                  </a:lnTo>
                  <a:lnTo>
                    <a:pt x="1472" y="13983"/>
                  </a:lnTo>
                  <a:lnTo>
                    <a:pt x="1479" y="13993"/>
                  </a:lnTo>
                  <a:lnTo>
                    <a:pt x="1488" y="13991"/>
                  </a:lnTo>
                  <a:lnTo>
                    <a:pt x="1515" y="14045"/>
                  </a:lnTo>
                  <a:lnTo>
                    <a:pt x="1527" y="14048"/>
                  </a:lnTo>
                  <a:lnTo>
                    <a:pt x="1514" y="14031"/>
                  </a:lnTo>
                  <a:lnTo>
                    <a:pt x="1530" y="14043"/>
                  </a:lnTo>
                  <a:lnTo>
                    <a:pt x="1579" y="14108"/>
                  </a:lnTo>
                  <a:lnTo>
                    <a:pt x="1625" y="14136"/>
                  </a:lnTo>
                  <a:lnTo>
                    <a:pt x="1642" y="14162"/>
                  </a:lnTo>
                  <a:lnTo>
                    <a:pt x="1653" y="14146"/>
                  </a:lnTo>
                  <a:lnTo>
                    <a:pt x="1701" y="14145"/>
                  </a:lnTo>
                  <a:lnTo>
                    <a:pt x="1756" y="14157"/>
                  </a:lnTo>
                  <a:lnTo>
                    <a:pt x="1773" y="14178"/>
                  </a:lnTo>
                  <a:lnTo>
                    <a:pt x="1794" y="14243"/>
                  </a:lnTo>
                  <a:lnTo>
                    <a:pt x="1808" y="14331"/>
                  </a:lnTo>
                  <a:lnTo>
                    <a:pt x="1806" y="14365"/>
                  </a:lnTo>
                  <a:lnTo>
                    <a:pt x="1798" y="14380"/>
                  </a:lnTo>
                  <a:lnTo>
                    <a:pt x="1786" y="14386"/>
                  </a:lnTo>
                  <a:lnTo>
                    <a:pt x="1787" y="14400"/>
                  </a:lnTo>
                  <a:lnTo>
                    <a:pt x="1791" y="14414"/>
                  </a:lnTo>
                  <a:lnTo>
                    <a:pt x="1794" y="14418"/>
                  </a:lnTo>
                  <a:lnTo>
                    <a:pt x="1816" y="14430"/>
                  </a:lnTo>
                  <a:lnTo>
                    <a:pt x="1822" y="14443"/>
                  </a:lnTo>
                  <a:lnTo>
                    <a:pt x="1835" y="14461"/>
                  </a:lnTo>
                  <a:lnTo>
                    <a:pt x="1841" y="14460"/>
                  </a:lnTo>
                  <a:lnTo>
                    <a:pt x="1847" y="14455"/>
                  </a:lnTo>
                  <a:lnTo>
                    <a:pt x="1850" y="14445"/>
                  </a:lnTo>
                  <a:lnTo>
                    <a:pt x="1852" y="14421"/>
                  </a:lnTo>
                  <a:lnTo>
                    <a:pt x="1854" y="14415"/>
                  </a:lnTo>
                  <a:lnTo>
                    <a:pt x="1857" y="14411"/>
                  </a:lnTo>
                  <a:lnTo>
                    <a:pt x="1860" y="14406"/>
                  </a:lnTo>
                  <a:lnTo>
                    <a:pt x="1872" y="14409"/>
                  </a:lnTo>
                  <a:lnTo>
                    <a:pt x="1878" y="14408"/>
                  </a:lnTo>
                  <a:lnTo>
                    <a:pt x="1882" y="14412"/>
                  </a:lnTo>
                  <a:lnTo>
                    <a:pt x="1882" y="14427"/>
                  </a:lnTo>
                  <a:lnTo>
                    <a:pt x="1894" y="14425"/>
                  </a:lnTo>
                  <a:lnTo>
                    <a:pt x="1919" y="14445"/>
                  </a:lnTo>
                  <a:lnTo>
                    <a:pt x="1936" y="14472"/>
                  </a:lnTo>
                  <a:lnTo>
                    <a:pt x="1956" y="14522"/>
                  </a:lnTo>
                  <a:lnTo>
                    <a:pt x="1990" y="14584"/>
                  </a:lnTo>
                  <a:lnTo>
                    <a:pt x="1993" y="14589"/>
                  </a:lnTo>
                  <a:lnTo>
                    <a:pt x="1999" y="14587"/>
                  </a:lnTo>
                  <a:lnTo>
                    <a:pt x="1999" y="14583"/>
                  </a:lnTo>
                  <a:lnTo>
                    <a:pt x="1989" y="14574"/>
                  </a:lnTo>
                  <a:lnTo>
                    <a:pt x="1995" y="14569"/>
                  </a:lnTo>
                  <a:lnTo>
                    <a:pt x="2001" y="14573"/>
                  </a:lnTo>
                  <a:lnTo>
                    <a:pt x="2004" y="14573"/>
                  </a:lnTo>
                  <a:lnTo>
                    <a:pt x="2012" y="14595"/>
                  </a:lnTo>
                  <a:lnTo>
                    <a:pt x="2048" y="14648"/>
                  </a:lnTo>
                  <a:lnTo>
                    <a:pt x="2072" y="14717"/>
                  </a:lnTo>
                  <a:lnTo>
                    <a:pt x="2111" y="14768"/>
                  </a:lnTo>
                  <a:lnTo>
                    <a:pt x="2113" y="14771"/>
                  </a:lnTo>
                  <a:lnTo>
                    <a:pt x="2186" y="14939"/>
                  </a:lnTo>
                  <a:lnTo>
                    <a:pt x="2210" y="15046"/>
                  </a:lnTo>
                  <a:lnTo>
                    <a:pt x="2224" y="15144"/>
                  </a:lnTo>
                  <a:lnTo>
                    <a:pt x="2226" y="15257"/>
                  </a:lnTo>
                  <a:lnTo>
                    <a:pt x="2209" y="15269"/>
                  </a:lnTo>
                  <a:lnTo>
                    <a:pt x="2206" y="15279"/>
                  </a:lnTo>
                  <a:lnTo>
                    <a:pt x="2207" y="15302"/>
                  </a:lnTo>
                  <a:lnTo>
                    <a:pt x="2212" y="15325"/>
                  </a:lnTo>
                  <a:lnTo>
                    <a:pt x="2215" y="15335"/>
                  </a:lnTo>
                  <a:lnTo>
                    <a:pt x="2218" y="15334"/>
                  </a:lnTo>
                  <a:lnTo>
                    <a:pt x="2224" y="15319"/>
                  </a:lnTo>
                  <a:lnTo>
                    <a:pt x="2226" y="15314"/>
                  </a:lnTo>
                  <a:lnTo>
                    <a:pt x="2229" y="15318"/>
                  </a:lnTo>
                  <a:lnTo>
                    <a:pt x="2233" y="15328"/>
                  </a:lnTo>
                  <a:lnTo>
                    <a:pt x="2233" y="15332"/>
                  </a:lnTo>
                  <a:lnTo>
                    <a:pt x="2228" y="15342"/>
                  </a:lnTo>
                  <a:lnTo>
                    <a:pt x="2219" y="15348"/>
                  </a:lnTo>
                  <a:lnTo>
                    <a:pt x="2216" y="15354"/>
                  </a:lnTo>
                  <a:lnTo>
                    <a:pt x="2213" y="15359"/>
                  </a:lnTo>
                  <a:lnTo>
                    <a:pt x="2211" y="15378"/>
                  </a:lnTo>
                  <a:lnTo>
                    <a:pt x="2215" y="15387"/>
                  </a:lnTo>
                  <a:lnTo>
                    <a:pt x="2218" y="15396"/>
                  </a:lnTo>
                  <a:lnTo>
                    <a:pt x="2218" y="15391"/>
                  </a:lnTo>
                  <a:lnTo>
                    <a:pt x="2224" y="15386"/>
                  </a:lnTo>
                  <a:lnTo>
                    <a:pt x="2223" y="15376"/>
                  </a:lnTo>
                  <a:lnTo>
                    <a:pt x="2229" y="15371"/>
                  </a:lnTo>
                  <a:lnTo>
                    <a:pt x="2238" y="15370"/>
                  </a:lnTo>
                  <a:lnTo>
                    <a:pt x="2251" y="15378"/>
                  </a:lnTo>
                  <a:lnTo>
                    <a:pt x="2258" y="15396"/>
                  </a:lnTo>
                  <a:lnTo>
                    <a:pt x="2265" y="15418"/>
                  </a:lnTo>
                  <a:lnTo>
                    <a:pt x="2268" y="15432"/>
                  </a:lnTo>
                  <a:lnTo>
                    <a:pt x="2269" y="15446"/>
                  </a:lnTo>
                  <a:lnTo>
                    <a:pt x="2273" y="15465"/>
                  </a:lnTo>
                  <a:lnTo>
                    <a:pt x="2274" y="15479"/>
                  </a:lnTo>
                  <a:lnTo>
                    <a:pt x="2271" y="15484"/>
                  </a:lnTo>
                  <a:lnTo>
                    <a:pt x="2271" y="15489"/>
                  </a:lnTo>
                  <a:lnTo>
                    <a:pt x="2269" y="15494"/>
                  </a:lnTo>
                  <a:lnTo>
                    <a:pt x="2265" y="15489"/>
                  </a:lnTo>
                  <a:lnTo>
                    <a:pt x="2259" y="15477"/>
                  </a:lnTo>
                  <a:lnTo>
                    <a:pt x="2255" y="15453"/>
                  </a:lnTo>
                  <a:lnTo>
                    <a:pt x="2249" y="15411"/>
                  </a:lnTo>
                  <a:lnTo>
                    <a:pt x="2246" y="15397"/>
                  </a:lnTo>
                  <a:lnTo>
                    <a:pt x="2239" y="15393"/>
                  </a:lnTo>
                  <a:lnTo>
                    <a:pt x="2236" y="15389"/>
                  </a:lnTo>
                  <a:lnTo>
                    <a:pt x="2233" y="15389"/>
                  </a:lnTo>
                  <a:lnTo>
                    <a:pt x="2225" y="15400"/>
                  </a:lnTo>
                  <a:lnTo>
                    <a:pt x="2228" y="15413"/>
                  </a:lnTo>
                  <a:lnTo>
                    <a:pt x="2237" y="15412"/>
                  </a:lnTo>
                  <a:lnTo>
                    <a:pt x="2246" y="15459"/>
                  </a:lnTo>
                  <a:lnTo>
                    <a:pt x="2253" y="15543"/>
                  </a:lnTo>
                  <a:lnTo>
                    <a:pt x="2261" y="15544"/>
                  </a:lnTo>
                  <a:lnTo>
                    <a:pt x="3320" y="15605"/>
                  </a:lnTo>
                  <a:lnTo>
                    <a:pt x="3324" y="15606"/>
                  </a:lnTo>
                  <a:lnTo>
                    <a:pt x="3297" y="15676"/>
                  </a:lnTo>
                  <a:lnTo>
                    <a:pt x="3284" y="15691"/>
                  </a:lnTo>
                  <a:lnTo>
                    <a:pt x="3279" y="15725"/>
                  </a:lnTo>
                  <a:lnTo>
                    <a:pt x="3280" y="15744"/>
                  </a:lnTo>
                  <a:lnTo>
                    <a:pt x="3274" y="15754"/>
                  </a:lnTo>
                  <a:lnTo>
                    <a:pt x="3275" y="15764"/>
                  </a:lnTo>
                  <a:lnTo>
                    <a:pt x="3267" y="15793"/>
                  </a:lnTo>
                  <a:lnTo>
                    <a:pt x="3900" y="16284"/>
                  </a:lnTo>
                  <a:lnTo>
                    <a:pt x="4869" y="17005"/>
                  </a:lnTo>
                  <a:lnTo>
                    <a:pt x="5523" y="17081"/>
                  </a:lnTo>
                  <a:lnTo>
                    <a:pt x="5756" y="17095"/>
                  </a:lnTo>
                  <a:lnTo>
                    <a:pt x="5784" y="17096"/>
                  </a:lnTo>
                  <a:lnTo>
                    <a:pt x="5786" y="17097"/>
                  </a:lnTo>
                  <a:lnTo>
                    <a:pt x="6161" y="17131"/>
                  </a:lnTo>
                  <a:lnTo>
                    <a:pt x="6173" y="16764"/>
                  </a:lnTo>
                  <a:lnTo>
                    <a:pt x="6912" y="16808"/>
                  </a:lnTo>
                  <a:lnTo>
                    <a:pt x="6913" y="16808"/>
                  </a:lnTo>
                  <a:lnTo>
                    <a:pt x="6920" y="16809"/>
                  </a:lnTo>
                  <a:lnTo>
                    <a:pt x="6943" y="16844"/>
                  </a:lnTo>
                  <a:lnTo>
                    <a:pt x="6966" y="16827"/>
                  </a:lnTo>
                  <a:lnTo>
                    <a:pt x="6989" y="16858"/>
                  </a:lnTo>
                  <a:lnTo>
                    <a:pt x="7032" y="16995"/>
                  </a:lnTo>
                  <a:lnTo>
                    <a:pt x="7051" y="17016"/>
                  </a:lnTo>
                  <a:lnTo>
                    <a:pt x="7063" y="17076"/>
                  </a:lnTo>
                  <a:lnTo>
                    <a:pt x="7118" y="17131"/>
                  </a:lnTo>
                  <a:lnTo>
                    <a:pt x="7158" y="17150"/>
                  </a:lnTo>
                  <a:lnTo>
                    <a:pt x="7177" y="17171"/>
                  </a:lnTo>
                  <a:lnTo>
                    <a:pt x="7182" y="17209"/>
                  </a:lnTo>
                  <a:lnTo>
                    <a:pt x="7214" y="17238"/>
                  </a:lnTo>
                  <a:lnTo>
                    <a:pt x="7258" y="17337"/>
                  </a:lnTo>
                  <a:lnTo>
                    <a:pt x="7332" y="17409"/>
                  </a:lnTo>
                  <a:lnTo>
                    <a:pt x="7353" y="17482"/>
                  </a:lnTo>
                  <a:lnTo>
                    <a:pt x="7418" y="17564"/>
                  </a:lnTo>
                  <a:lnTo>
                    <a:pt x="7422" y="17583"/>
                  </a:lnTo>
                  <a:lnTo>
                    <a:pt x="7426" y="17606"/>
                  </a:lnTo>
                  <a:lnTo>
                    <a:pt x="7454" y="17626"/>
                  </a:lnTo>
                  <a:lnTo>
                    <a:pt x="7461" y="17640"/>
                  </a:lnTo>
                  <a:lnTo>
                    <a:pt x="7470" y="17638"/>
                  </a:lnTo>
                  <a:lnTo>
                    <a:pt x="7486" y="17655"/>
                  </a:lnTo>
                  <a:lnTo>
                    <a:pt x="7498" y="17654"/>
                  </a:lnTo>
                  <a:lnTo>
                    <a:pt x="7505" y="17662"/>
                  </a:lnTo>
                  <a:lnTo>
                    <a:pt x="7514" y="17662"/>
                  </a:lnTo>
                  <a:lnTo>
                    <a:pt x="7533" y="17692"/>
                  </a:lnTo>
                  <a:lnTo>
                    <a:pt x="7549" y="17700"/>
                  </a:lnTo>
                  <a:lnTo>
                    <a:pt x="7573" y="17749"/>
                  </a:lnTo>
                  <a:lnTo>
                    <a:pt x="7597" y="17760"/>
                  </a:lnTo>
                  <a:lnTo>
                    <a:pt x="7608" y="17788"/>
                  </a:lnTo>
                  <a:lnTo>
                    <a:pt x="7615" y="17810"/>
                  </a:lnTo>
                  <a:lnTo>
                    <a:pt x="7637" y="17822"/>
                  </a:lnTo>
                  <a:lnTo>
                    <a:pt x="7650" y="17848"/>
                  </a:lnTo>
                  <a:lnTo>
                    <a:pt x="7662" y="17914"/>
                  </a:lnTo>
                  <a:lnTo>
                    <a:pt x="7661" y="17952"/>
                  </a:lnTo>
                  <a:lnTo>
                    <a:pt x="7672" y="17974"/>
                  </a:lnTo>
                  <a:lnTo>
                    <a:pt x="7673" y="17993"/>
                  </a:lnTo>
                  <a:lnTo>
                    <a:pt x="7679" y="18011"/>
                  </a:lnTo>
                  <a:lnTo>
                    <a:pt x="7684" y="18030"/>
                  </a:lnTo>
                  <a:lnTo>
                    <a:pt x="7707" y="18069"/>
                  </a:lnTo>
                  <a:lnTo>
                    <a:pt x="7708" y="18088"/>
                  </a:lnTo>
                  <a:lnTo>
                    <a:pt x="7734" y="18123"/>
                  </a:lnTo>
                  <a:lnTo>
                    <a:pt x="7746" y="18198"/>
                  </a:lnTo>
                  <a:lnTo>
                    <a:pt x="7735" y="18274"/>
                  </a:lnTo>
                  <a:lnTo>
                    <a:pt x="7738" y="18336"/>
                  </a:lnTo>
                  <a:lnTo>
                    <a:pt x="7748" y="18354"/>
                  </a:lnTo>
                  <a:lnTo>
                    <a:pt x="7753" y="18392"/>
                  </a:lnTo>
                  <a:lnTo>
                    <a:pt x="7767" y="18427"/>
                  </a:lnTo>
                  <a:lnTo>
                    <a:pt x="7777" y="18454"/>
                  </a:lnTo>
                  <a:lnTo>
                    <a:pt x="7788" y="18482"/>
                  </a:lnTo>
                  <a:lnTo>
                    <a:pt x="7811" y="18574"/>
                  </a:lnTo>
                  <a:lnTo>
                    <a:pt x="7877" y="18694"/>
                  </a:lnTo>
                  <a:lnTo>
                    <a:pt x="7899" y="18715"/>
                  </a:lnTo>
                  <a:lnTo>
                    <a:pt x="7909" y="18714"/>
                  </a:lnTo>
                  <a:lnTo>
                    <a:pt x="7941" y="18757"/>
                  </a:lnTo>
                  <a:lnTo>
                    <a:pt x="7954" y="18774"/>
                  </a:lnTo>
                  <a:lnTo>
                    <a:pt x="7964" y="18797"/>
                  </a:lnTo>
                  <a:lnTo>
                    <a:pt x="7974" y="18820"/>
                  </a:lnTo>
                  <a:lnTo>
                    <a:pt x="8029" y="18879"/>
                  </a:lnTo>
                  <a:lnTo>
                    <a:pt x="8149" y="18931"/>
                  </a:lnTo>
                  <a:lnTo>
                    <a:pt x="8156" y="18930"/>
                  </a:lnTo>
                  <a:lnTo>
                    <a:pt x="8159" y="18939"/>
                  </a:lnTo>
                  <a:lnTo>
                    <a:pt x="8162" y="18949"/>
                  </a:lnTo>
                  <a:lnTo>
                    <a:pt x="8163" y="18953"/>
                  </a:lnTo>
                  <a:lnTo>
                    <a:pt x="8165" y="18952"/>
                  </a:lnTo>
                  <a:lnTo>
                    <a:pt x="8166" y="18962"/>
                  </a:lnTo>
                  <a:lnTo>
                    <a:pt x="8169" y="18966"/>
                  </a:lnTo>
                  <a:lnTo>
                    <a:pt x="8172" y="18971"/>
                  </a:lnTo>
                  <a:lnTo>
                    <a:pt x="8179" y="18969"/>
                  </a:lnTo>
                  <a:lnTo>
                    <a:pt x="8185" y="18974"/>
                  </a:lnTo>
                  <a:lnTo>
                    <a:pt x="8185" y="18983"/>
                  </a:lnTo>
                  <a:lnTo>
                    <a:pt x="8192" y="18992"/>
                  </a:lnTo>
                  <a:lnTo>
                    <a:pt x="8204" y="19000"/>
                  </a:lnTo>
                  <a:lnTo>
                    <a:pt x="8211" y="19004"/>
                  </a:lnTo>
                  <a:lnTo>
                    <a:pt x="8214" y="19008"/>
                  </a:lnTo>
                  <a:lnTo>
                    <a:pt x="8226" y="19012"/>
                  </a:lnTo>
                  <a:lnTo>
                    <a:pt x="8236" y="19015"/>
                  </a:lnTo>
                  <a:lnTo>
                    <a:pt x="8251" y="19018"/>
                  </a:lnTo>
                  <a:lnTo>
                    <a:pt x="8257" y="19022"/>
                  </a:lnTo>
                  <a:lnTo>
                    <a:pt x="8260" y="19022"/>
                  </a:lnTo>
                  <a:lnTo>
                    <a:pt x="8269" y="19030"/>
                  </a:lnTo>
                  <a:lnTo>
                    <a:pt x="8276" y="19038"/>
                  </a:lnTo>
                  <a:lnTo>
                    <a:pt x="8289" y="19056"/>
                  </a:lnTo>
                  <a:lnTo>
                    <a:pt x="8295" y="19065"/>
                  </a:lnTo>
                  <a:lnTo>
                    <a:pt x="8302" y="19078"/>
                  </a:lnTo>
                  <a:lnTo>
                    <a:pt x="8312" y="19091"/>
                  </a:lnTo>
                  <a:lnTo>
                    <a:pt x="8322" y="19114"/>
                  </a:lnTo>
                  <a:lnTo>
                    <a:pt x="8341" y="19125"/>
                  </a:lnTo>
                  <a:lnTo>
                    <a:pt x="8350" y="19124"/>
                  </a:lnTo>
                  <a:lnTo>
                    <a:pt x="8353" y="19129"/>
                  </a:lnTo>
                  <a:lnTo>
                    <a:pt x="8359" y="19128"/>
                  </a:lnTo>
                  <a:lnTo>
                    <a:pt x="8365" y="19132"/>
                  </a:lnTo>
                  <a:lnTo>
                    <a:pt x="8366" y="19137"/>
                  </a:lnTo>
                  <a:lnTo>
                    <a:pt x="8378" y="19150"/>
                  </a:lnTo>
                  <a:lnTo>
                    <a:pt x="8388" y="19158"/>
                  </a:lnTo>
                  <a:lnTo>
                    <a:pt x="8394" y="19157"/>
                  </a:lnTo>
                  <a:lnTo>
                    <a:pt x="8400" y="19161"/>
                  </a:lnTo>
                  <a:lnTo>
                    <a:pt x="8418" y="19164"/>
                  </a:lnTo>
                  <a:lnTo>
                    <a:pt x="8448" y="19159"/>
                  </a:lnTo>
                  <a:lnTo>
                    <a:pt x="8460" y="19149"/>
                  </a:lnTo>
                  <a:lnTo>
                    <a:pt x="8463" y="19149"/>
                  </a:lnTo>
                  <a:lnTo>
                    <a:pt x="8466" y="19143"/>
                  </a:lnTo>
                  <a:lnTo>
                    <a:pt x="8471" y="19133"/>
                  </a:lnTo>
                  <a:lnTo>
                    <a:pt x="8474" y="19124"/>
                  </a:lnTo>
                  <a:lnTo>
                    <a:pt x="8481" y="19089"/>
                  </a:lnTo>
                  <a:lnTo>
                    <a:pt x="8498" y="19063"/>
                  </a:lnTo>
                  <a:lnTo>
                    <a:pt x="8514" y="19014"/>
                  </a:lnTo>
                  <a:lnTo>
                    <a:pt x="8522" y="19003"/>
                  </a:lnTo>
                  <a:lnTo>
                    <a:pt x="8546" y="18991"/>
                  </a:lnTo>
                  <a:lnTo>
                    <a:pt x="8552" y="18986"/>
                  </a:lnTo>
                  <a:lnTo>
                    <a:pt x="8560" y="18971"/>
                  </a:lnTo>
                  <a:lnTo>
                    <a:pt x="8572" y="18964"/>
                  </a:lnTo>
                  <a:lnTo>
                    <a:pt x="8581" y="18958"/>
                  </a:lnTo>
                  <a:lnTo>
                    <a:pt x="8584" y="18953"/>
                  </a:lnTo>
                  <a:lnTo>
                    <a:pt x="8583" y="18944"/>
                  </a:lnTo>
                  <a:lnTo>
                    <a:pt x="8570" y="18921"/>
                  </a:lnTo>
                  <a:lnTo>
                    <a:pt x="8569" y="18912"/>
                  </a:lnTo>
                  <a:lnTo>
                    <a:pt x="8566" y="18903"/>
                  </a:lnTo>
                  <a:lnTo>
                    <a:pt x="8565" y="18884"/>
                  </a:lnTo>
                  <a:lnTo>
                    <a:pt x="8573" y="18864"/>
                  </a:lnTo>
                  <a:lnTo>
                    <a:pt x="8578" y="18845"/>
                  </a:lnTo>
                  <a:lnTo>
                    <a:pt x="8581" y="18844"/>
                  </a:lnTo>
                  <a:lnTo>
                    <a:pt x="8580" y="18835"/>
                  </a:lnTo>
                  <a:lnTo>
                    <a:pt x="8594" y="18809"/>
                  </a:lnTo>
                  <a:lnTo>
                    <a:pt x="8602" y="18714"/>
                  </a:lnTo>
                  <a:lnTo>
                    <a:pt x="8616" y="18693"/>
                  </a:lnTo>
                  <a:lnTo>
                    <a:pt x="8620" y="18654"/>
                  </a:lnTo>
                  <a:lnTo>
                    <a:pt x="8629" y="18653"/>
                  </a:lnTo>
                  <a:lnTo>
                    <a:pt x="8633" y="18615"/>
                  </a:lnTo>
                  <a:lnTo>
                    <a:pt x="8650" y="18593"/>
                  </a:lnTo>
                  <a:lnTo>
                    <a:pt x="8666" y="18554"/>
                  </a:lnTo>
                  <a:lnTo>
                    <a:pt x="8678" y="18543"/>
                  </a:lnTo>
                  <a:lnTo>
                    <a:pt x="8689" y="18532"/>
                  </a:lnTo>
                  <a:lnTo>
                    <a:pt x="8698" y="18531"/>
                  </a:lnTo>
                  <a:lnTo>
                    <a:pt x="8707" y="18525"/>
                  </a:lnTo>
                  <a:lnTo>
                    <a:pt x="8717" y="18529"/>
                  </a:lnTo>
                  <a:lnTo>
                    <a:pt x="8734" y="18522"/>
                  </a:lnTo>
                  <a:lnTo>
                    <a:pt x="8737" y="18517"/>
                  </a:lnTo>
                  <a:lnTo>
                    <a:pt x="8743" y="18511"/>
                  </a:lnTo>
                  <a:lnTo>
                    <a:pt x="8794" y="18514"/>
                  </a:lnTo>
                  <a:lnTo>
                    <a:pt x="8794" y="18500"/>
                  </a:lnTo>
                  <a:lnTo>
                    <a:pt x="8796" y="18495"/>
                  </a:lnTo>
                  <a:lnTo>
                    <a:pt x="8803" y="18451"/>
                  </a:lnTo>
                  <a:lnTo>
                    <a:pt x="8823" y="18421"/>
                  </a:lnTo>
                  <a:lnTo>
                    <a:pt x="8835" y="18424"/>
                  </a:lnTo>
                  <a:lnTo>
                    <a:pt x="8842" y="18432"/>
                  </a:lnTo>
                  <a:lnTo>
                    <a:pt x="8845" y="18437"/>
                  </a:lnTo>
                  <a:lnTo>
                    <a:pt x="8851" y="18441"/>
                  </a:lnTo>
                  <a:lnTo>
                    <a:pt x="8854" y="18440"/>
                  </a:lnTo>
                  <a:lnTo>
                    <a:pt x="8860" y="18444"/>
                  </a:lnTo>
                  <a:lnTo>
                    <a:pt x="8876" y="18452"/>
                  </a:lnTo>
                  <a:lnTo>
                    <a:pt x="8885" y="18455"/>
                  </a:lnTo>
                  <a:lnTo>
                    <a:pt x="8902" y="18482"/>
                  </a:lnTo>
                  <a:lnTo>
                    <a:pt x="8942" y="18496"/>
                  </a:lnTo>
                  <a:lnTo>
                    <a:pt x="8954" y="18495"/>
                  </a:lnTo>
                  <a:lnTo>
                    <a:pt x="8956" y="18485"/>
                  </a:lnTo>
                  <a:lnTo>
                    <a:pt x="8978" y="18487"/>
                  </a:lnTo>
                  <a:lnTo>
                    <a:pt x="8986" y="18476"/>
                  </a:lnTo>
                  <a:lnTo>
                    <a:pt x="9005" y="18493"/>
                  </a:lnTo>
                  <a:lnTo>
                    <a:pt x="9038" y="18484"/>
                  </a:lnTo>
                  <a:lnTo>
                    <a:pt x="9050" y="18488"/>
                  </a:lnTo>
                  <a:lnTo>
                    <a:pt x="9053" y="18482"/>
                  </a:lnTo>
                  <a:lnTo>
                    <a:pt x="9059" y="18482"/>
                  </a:lnTo>
                  <a:lnTo>
                    <a:pt x="9060" y="18496"/>
                  </a:lnTo>
                  <a:lnTo>
                    <a:pt x="9078" y="18493"/>
                  </a:lnTo>
                  <a:lnTo>
                    <a:pt x="9090" y="18497"/>
                  </a:lnTo>
                  <a:lnTo>
                    <a:pt x="9136" y="18514"/>
                  </a:lnTo>
                  <a:lnTo>
                    <a:pt x="9145" y="18504"/>
                  </a:lnTo>
                  <a:lnTo>
                    <a:pt x="9163" y="18497"/>
                  </a:lnTo>
                  <a:lnTo>
                    <a:pt x="9171" y="18487"/>
                  </a:lnTo>
                  <a:lnTo>
                    <a:pt x="9183" y="18485"/>
                  </a:lnTo>
                  <a:lnTo>
                    <a:pt x="9190" y="18489"/>
                  </a:lnTo>
                  <a:lnTo>
                    <a:pt x="9196" y="18503"/>
                  </a:lnTo>
                  <a:lnTo>
                    <a:pt x="9214" y="18491"/>
                  </a:lnTo>
                  <a:lnTo>
                    <a:pt x="9226" y="18499"/>
                  </a:lnTo>
                  <a:lnTo>
                    <a:pt x="9245" y="18516"/>
                  </a:lnTo>
                  <a:lnTo>
                    <a:pt x="9264" y="18532"/>
                  </a:lnTo>
                  <a:lnTo>
                    <a:pt x="9268" y="18546"/>
                  </a:lnTo>
                  <a:lnTo>
                    <a:pt x="9269" y="18569"/>
                  </a:lnTo>
                  <a:lnTo>
                    <a:pt x="9279" y="18578"/>
                  </a:lnTo>
                  <a:lnTo>
                    <a:pt x="9288" y="18581"/>
                  </a:lnTo>
                  <a:lnTo>
                    <a:pt x="9294" y="18590"/>
                  </a:lnTo>
                  <a:lnTo>
                    <a:pt x="9294" y="18637"/>
                  </a:lnTo>
                  <a:lnTo>
                    <a:pt x="9297" y="18642"/>
                  </a:lnTo>
                  <a:lnTo>
                    <a:pt x="9306" y="18641"/>
                  </a:lnTo>
                  <a:lnTo>
                    <a:pt x="9314" y="18612"/>
                  </a:lnTo>
                  <a:lnTo>
                    <a:pt x="9323" y="18610"/>
                  </a:lnTo>
                  <a:lnTo>
                    <a:pt x="9324" y="18629"/>
                  </a:lnTo>
                  <a:lnTo>
                    <a:pt x="9321" y="18644"/>
                  </a:lnTo>
                  <a:lnTo>
                    <a:pt x="9319" y="18654"/>
                  </a:lnTo>
                  <a:lnTo>
                    <a:pt x="9319" y="18663"/>
                  </a:lnTo>
                  <a:lnTo>
                    <a:pt x="9317" y="18673"/>
                  </a:lnTo>
                  <a:lnTo>
                    <a:pt x="9320" y="18682"/>
                  </a:lnTo>
                  <a:lnTo>
                    <a:pt x="9324" y="18691"/>
                  </a:lnTo>
                  <a:lnTo>
                    <a:pt x="9339" y="18694"/>
                  </a:lnTo>
                  <a:lnTo>
                    <a:pt x="9348" y="18697"/>
                  </a:lnTo>
                  <a:lnTo>
                    <a:pt x="9355" y="18711"/>
                  </a:lnTo>
                  <a:lnTo>
                    <a:pt x="9361" y="18715"/>
                  </a:lnTo>
                  <a:lnTo>
                    <a:pt x="9374" y="18723"/>
                  </a:lnTo>
                  <a:lnTo>
                    <a:pt x="9405" y="18738"/>
                  </a:lnTo>
                  <a:lnTo>
                    <a:pt x="9430" y="18820"/>
                  </a:lnTo>
                  <a:lnTo>
                    <a:pt x="9480" y="18861"/>
                  </a:lnTo>
                  <a:lnTo>
                    <a:pt x="9494" y="18893"/>
                  </a:lnTo>
                  <a:lnTo>
                    <a:pt x="9529" y="18917"/>
                  </a:lnTo>
                  <a:lnTo>
                    <a:pt x="9542" y="18944"/>
                  </a:lnTo>
                  <a:lnTo>
                    <a:pt x="9544" y="18987"/>
                  </a:lnTo>
                  <a:lnTo>
                    <a:pt x="9583" y="19029"/>
                  </a:lnTo>
                  <a:lnTo>
                    <a:pt x="9593" y="19056"/>
                  </a:lnTo>
                  <a:lnTo>
                    <a:pt x="9601" y="19155"/>
                  </a:lnTo>
                  <a:lnTo>
                    <a:pt x="9605" y="19173"/>
                  </a:lnTo>
                  <a:lnTo>
                    <a:pt x="9606" y="19187"/>
                  </a:lnTo>
                  <a:lnTo>
                    <a:pt x="9619" y="19205"/>
                  </a:lnTo>
                  <a:lnTo>
                    <a:pt x="9626" y="19218"/>
                  </a:lnTo>
                  <a:lnTo>
                    <a:pt x="9636" y="19236"/>
                  </a:lnTo>
                  <a:lnTo>
                    <a:pt x="9637" y="19255"/>
                  </a:lnTo>
                  <a:lnTo>
                    <a:pt x="9656" y="19276"/>
                  </a:lnTo>
                  <a:lnTo>
                    <a:pt x="9680" y="19397"/>
                  </a:lnTo>
                  <a:lnTo>
                    <a:pt x="9693" y="19414"/>
                  </a:lnTo>
                  <a:lnTo>
                    <a:pt x="9700" y="19432"/>
                  </a:lnTo>
                  <a:lnTo>
                    <a:pt x="9713" y="19459"/>
                  </a:lnTo>
                  <a:lnTo>
                    <a:pt x="9718" y="19492"/>
                  </a:lnTo>
                  <a:lnTo>
                    <a:pt x="9753" y="19525"/>
                  </a:lnTo>
                  <a:lnTo>
                    <a:pt x="9739" y="19546"/>
                  </a:lnTo>
                  <a:lnTo>
                    <a:pt x="9753" y="19578"/>
                  </a:lnTo>
                  <a:lnTo>
                    <a:pt x="9751" y="19616"/>
                  </a:lnTo>
                  <a:lnTo>
                    <a:pt x="9782" y="19674"/>
                  </a:lnTo>
                  <a:lnTo>
                    <a:pt x="9777" y="19708"/>
                  </a:lnTo>
                  <a:lnTo>
                    <a:pt x="9791" y="19730"/>
                  </a:lnTo>
                  <a:lnTo>
                    <a:pt x="9810" y="19746"/>
                  </a:lnTo>
                  <a:lnTo>
                    <a:pt x="9820" y="19773"/>
                  </a:lnTo>
                  <a:lnTo>
                    <a:pt x="9876" y="19804"/>
                  </a:lnTo>
                  <a:lnTo>
                    <a:pt x="9893" y="19854"/>
                  </a:lnTo>
                  <a:lnTo>
                    <a:pt x="9913" y="19876"/>
                  </a:lnTo>
                  <a:lnTo>
                    <a:pt x="9928" y="19926"/>
                  </a:lnTo>
                  <a:lnTo>
                    <a:pt x="9944" y="19943"/>
                  </a:lnTo>
                  <a:lnTo>
                    <a:pt x="9951" y="19966"/>
                  </a:lnTo>
                  <a:lnTo>
                    <a:pt x="9962" y="20003"/>
                  </a:lnTo>
                  <a:lnTo>
                    <a:pt x="9969" y="20025"/>
                  </a:lnTo>
                  <a:lnTo>
                    <a:pt x="9979" y="20052"/>
                  </a:lnTo>
                  <a:lnTo>
                    <a:pt x="9987" y="20090"/>
                  </a:lnTo>
                  <a:lnTo>
                    <a:pt x="10001" y="20112"/>
                  </a:lnTo>
                  <a:lnTo>
                    <a:pt x="10010" y="20120"/>
                  </a:lnTo>
                  <a:lnTo>
                    <a:pt x="10023" y="20137"/>
                  </a:lnTo>
                  <a:lnTo>
                    <a:pt x="10038" y="20145"/>
                  </a:lnTo>
                  <a:lnTo>
                    <a:pt x="10065" y="20199"/>
                  </a:lnTo>
                  <a:lnTo>
                    <a:pt x="10081" y="20206"/>
                  </a:lnTo>
                  <a:lnTo>
                    <a:pt x="10087" y="20220"/>
                  </a:lnTo>
                  <a:lnTo>
                    <a:pt x="10097" y="20219"/>
                  </a:lnTo>
                  <a:lnTo>
                    <a:pt x="10105" y="20203"/>
                  </a:lnTo>
                  <a:lnTo>
                    <a:pt x="10117" y="20207"/>
                  </a:lnTo>
                  <a:lnTo>
                    <a:pt x="10130" y="20224"/>
                  </a:lnTo>
                  <a:lnTo>
                    <a:pt x="10143" y="20237"/>
                  </a:lnTo>
                  <a:lnTo>
                    <a:pt x="10157" y="20268"/>
                  </a:lnTo>
                  <a:lnTo>
                    <a:pt x="10159" y="20311"/>
                  </a:lnTo>
                  <a:lnTo>
                    <a:pt x="10168" y="20324"/>
                  </a:lnTo>
                  <a:lnTo>
                    <a:pt x="10173" y="20342"/>
                  </a:lnTo>
                  <a:lnTo>
                    <a:pt x="10166" y="20452"/>
                  </a:lnTo>
                  <a:lnTo>
                    <a:pt x="10161" y="20472"/>
                  </a:lnTo>
                  <a:lnTo>
                    <a:pt x="10171" y="20485"/>
                  </a:lnTo>
                  <a:lnTo>
                    <a:pt x="10178" y="20503"/>
                  </a:lnTo>
                  <a:lnTo>
                    <a:pt x="10187" y="20512"/>
                  </a:lnTo>
                  <a:lnTo>
                    <a:pt x="10197" y="20524"/>
                  </a:lnTo>
                  <a:lnTo>
                    <a:pt x="10205" y="20571"/>
                  </a:lnTo>
                  <a:lnTo>
                    <a:pt x="10203" y="20652"/>
                  </a:lnTo>
                  <a:lnTo>
                    <a:pt x="10195" y="20676"/>
                  </a:lnTo>
                  <a:lnTo>
                    <a:pt x="10200" y="20709"/>
                  </a:lnTo>
                  <a:lnTo>
                    <a:pt x="10210" y="20722"/>
                  </a:lnTo>
                  <a:lnTo>
                    <a:pt x="10223" y="20749"/>
                  </a:lnTo>
                  <a:lnTo>
                    <a:pt x="10234" y="20776"/>
                  </a:lnTo>
                  <a:lnTo>
                    <a:pt x="10252" y="20792"/>
                  </a:lnTo>
                  <a:lnTo>
                    <a:pt x="10272" y="20814"/>
                  </a:lnTo>
                  <a:lnTo>
                    <a:pt x="10288" y="20836"/>
                  </a:lnTo>
                  <a:lnTo>
                    <a:pt x="10285" y="20836"/>
                  </a:lnTo>
                  <a:lnTo>
                    <a:pt x="10292" y="20850"/>
                  </a:lnTo>
                  <a:lnTo>
                    <a:pt x="10305" y="20880"/>
                  </a:lnTo>
                  <a:lnTo>
                    <a:pt x="10309" y="20899"/>
                  </a:lnTo>
                  <a:lnTo>
                    <a:pt x="10313" y="20904"/>
                  </a:lnTo>
                  <a:lnTo>
                    <a:pt x="10320" y="20931"/>
                  </a:lnTo>
                  <a:lnTo>
                    <a:pt x="10321" y="20945"/>
                  </a:lnTo>
                  <a:lnTo>
                    <a:pt x="10325" y="20959"/>
                  </a:lnTo>
                  <a:lnTo>
                    <a:pt x="10333" y="21011"/>
                  </a:lnTo>
                  <a:lnTo>
                    <a:pt x="10337" y="21034"/>
                  </a:lnTo>
                  <a:lnTo>
                    <a:pt x="10341" y="21052"/>
                  </a:lnTo>
                  <a:lnTo>
                    <a:pt x="10345" y="21071"/>
                  </a:lnTo>
                  <a:lnTo>
                    <a:pt x="10347" y="21099"/>
                  </a:lnTo>
                  <a:lnTo>
                    <a:pt x="10360" y="21116"/>
                  </a:lnTo>
                  <a:lnTo>
                    <a:pt x="10373" y="21148"/>
                  </a:lnTo>
                  <a:lnTo>
                    <a:pt x="10375" y="21181"/>
                  </a:lnTo>
                  <a:lnTo>
                    <a:pt x="10379" y="21199"/>
                  </a:lnTo>
                  <a:lnTo>
                    <a:pt x="10398" y="21211"/>
                  </a:lnTo>
                  <a:lnTo>
                    <a:pt x="10431" y="21212"/>
                  </a:lnTo>
                  <a:lnTo>
                    <a:pt x="10450" y="21224"/>
                  </a:lnTo>
                  <a:lnTo>
                    <a:pt x="10462" y="21228"/>
                  </a:lnTo>
                  <a:lnTo>
                    <a:pt x="10475" y="21240"/>
                  </a:lnTo>
                  <a:lnTo>
                    <a:pt x="10514" y="21235"/>
                  </a:lnTo>
                  <a:lnTo>
                    <a:pt x="10527" y="21257"/>
                  </a:lnTo>
                  <a:lnTo>
                    <a:pt x="10540" y="21269"/>
                  </a:lnTo>
                  <a:lnTo>
                    <a:pt x="10546" y="21283"/>
                  </a:lnTo>
                  <a:lnTo>
                    <a:pt x="10559" y="21296"/>
                  </a:lnTo>
                  <a:lnTo>
                    <a:pt x="10566" y="21305"/>
                  </a:lnTo>
                  <a:lnTo>
                    <a:pt x="10588" y="21330"/>
                  </a:lnTo>
                  <a:lnTo>
                    <a:pt x="10618" y="21322"/>
                  </a:lnTo>
                  <a:lnTo>
                    <a:pt x="10627" y="21325"/>
                  </a:lnTo>
                  <a:lnTo>
                    <a:pt x="10643" y="21328"/>
                  </a:lnTo>
                  <a:lnTo>
                    <a:pt x="10646" y="21328"/>
                  </a:lnTo>
                  <a:lnTo>
                    <a:pt x="10680" y="21352"/>
                  </a:lnTo>
                  <a:lnTo>
                    <a:pt x="10695" y="21350"/>
                  </a:lnTo>
                  <a:lnTo>
                    <a:pt x="10701" y="21354"/>
                  </a:lnTo>
                  <a:lnTo>
                    <a:pt x="10730" y="21388"/>
                  </a:lnTo>
                  <a:lnTo>
                    <a:pt x="10737" y="21388"/>
                  </a:lnTo>
                  <a:lnTo>
                    <a:pt x="10749" y="21400"/>
                  </a:lnTo>
                  <a:lnTo>
                    <a:pt x="10759" y="21423"/>
                  </a:lnTo>
                  <a:lnTo>
                    <a:pt x="10769" y="21426"/>
                  </a:lnTo>
                  <a:lnTo>
                    <a:pt x="10778" y="21430"/>
                  </a:lnTo>
                  <a:lnTo>
                    <a:pt x="10819" y="21454"/>
                  </a:lnTo>
                  <a:lnTo>
                    <a:pt x="10828" y="21453"/>
                  </a:lnTo>
                  <a:lnTo>
                    <a:pt x="10830" y="21447"/>
                  </a:lnTo>
                  <a:lnTo>
                    <a:pt x="10845" y="21450"/>
                  </a:lnTo>
                  <a:lnTo>
                    <a:pt x="10852" y="21450"/>
                  </a:lnTo>
                  <a:lnTo>
                    <a:pt x="10870" y="21462"/>
                  </a:lnTo>
                  <a:lnTo>
                    <a:pt x="10883" y="21474"/>
                  </a:lnTo>
                  <a:lnTo>
                    <a:pt x="10897" y="21463"/>
                  </a:lnTo>
                  <a:lnTo>
                    <a:pt x="10900" y="21453"/>
                  </a:lnTo>
                  <a:lnTo>
                    <a:pt x="10981" y="21443"/>
                  </a:lnTo>
                  <a:lnTo>
                    <a:pt x="11006" y="21449"/>
                  </a:lnTo>
                  <a:lnTo>
                    <a:pt x="11012" y="21453"/>
                  </a:lnTo>
                  <a:lnTo>
                    <a:pt x="11025" y="21461"/>
                  </a:lnTo>
                  <a:lnTo>
                    <a:pt x="11027" y="21461"/>
                  </a:lnTo>
                  <a:lnTo>
                    <a:pt x="11034" y="21465"/>
                  </a:lnTo>
                  <a:lnTo>
                    <a:pt x="11083" y="21469"/>
                  </a:lnTo>
                  <a:lnTo>
                    <a:pt x="11086" y="21473"/>
                  </a:lnTo>
                  <a:lnTo>
                    <a:pt x="11092" y="21482"/>
                  </a:lnTo>
                  <a:lnTo>
                    <a:pt x="11092" y="21486"/>
                  </a:lnTo>
                  <a:lnTo>
                    <a:pt x="11106" y="21513"/>
                  </a:lnTo>
                  <a:lnTo>
                    <a:pt x="11124" y="21515"/>
                  </a:lnTo>
                  <a:lnTo>
                    <a:pt x="11131" y="21524"/>
                  </a:lnTo>
                  <a:lnTo>
                    <a:pt x="11148" y="21565"/>
                  </a:lnTo>
                  <a:lnTo>
                    <a:pt x="11173" y="21576"/>
                  </a:lnTo>
                  <a:lnTo>
                    <a:pt x="11182" y="21589"/>
                  </a:lnTo>
                  <a:lnTo>
                    <a:pt x="11198" y="21597"/>
                  </a:lnTo>
                  <a:lnTo>
                    <a:pt x="11204" y="21596"/>
                  </a:lnTo>
                  <a:lnTo>
                    <a:pt x="11210" y="21600"/>
                  </a:lnTo>
                  <a:lnTo>
                    <a:pt x="11219" y="21599"/>
                  </a:lnTo>
                  <a:lnTo>
                    <a:pt x="11225" y="21589"/>
                  </a:lnTo>
                  <a:lnTo>
                    <a:pt x="11224" y="21579"/>
                  </a:lnTo>
                  <a:lnTo>
                    <a:pt x="11227" y="21569"/>
                  </a:lnTo>
                  <a:lnTo>
                    <a:pt x="11219" y="21537"/>
                  </a:lnTo>
                  <a:lnTo>
                    <a:pt x="11224" y="21527"/>
                  </a:lnTo>
                  <a:lnTo>
                    <a:pt x="11234" y="21526"/>
                  </a:lnTo>
                  <a:lnTo>
                    <a:pt x="11236" y="21516"/>
                  </a:lnTo>
                  <a:lnTo>
                    <a:pt x="11254" y="21518"/>
                  </a:lnTo>
                  <a:lnTo>
                    <a:pt x="11260" y="21504"/>
                  </a:lnTo>
                  <a:lnTo>
                    <a:pt x="11269" y="21503"/>
                  </a:lnTo>
                  <a:lnTo>
                    <a:pt x="11302" y="21493"/>
                  </a:lnTo>
                  <a:lnTo>
                    <a:pt x="11311" y="21502"/>
                  </a:lnTo>
                  <a:lnTo>
                    <a:pt x="11320" y="21496"/>
                  </a:lnTo>
                  <a:lnTo>
                    <a:pt x="11319" y="21482"/>
                  </a:lnTo>
                  <a:lnTo>
                    <a:pt x="11321" y="21458"/>
                  </a:lnTo>
                  <a:lnTo>
                    <a:pt x="11317" y="21435"/>
                  </a:lnTo>
                  <a:lnTo>
                    <a:pt x="11315" y="21402"/>
                  </a:lnTo>
                  <a:lnTo>
                    <a:pt x="11304" y="21408"/>
                  </a:lnTo>
                  <a:lnTo>
                    <a:pt x="11292" y="21419"/>
                  </a:lnTo>
                  <a:lnTo>
                    <a:pt x="11286" y="21429"/>
                  </a:lnTo>
                  <a:lnTo>
                    <a:pt x="11281" y="21434"/>
                  </a:lnTo>
                  <a:lnTo>
                    <a:pt x="11296" y="21432"/>
                  </a:lnTo>
                  <a:lnTo>
                    <a:pt x="11298" y="21428"/>
                  </a:lnTo>
                  <a:lnTo>
                    <a:pt x="11304" y="21422"/>
                  </a:lnTo>
                  <a:lnTo>
                    <a:pt x="11308" y="21426"/>
                  </a:lnTo>
                  <a:lnTo>
                    <a:pt x="11305" y="21431"/>
                  </a:lnTo>
                  <a:lnTo>
                    <a:pt x="11309" y="21446"/>
                  </a:lnTo>
                  <a:lnTo>
                    <a:pt x="11309" y="21460"/>
                  </a:lnTo>
                  <a:lnTo>
                    <a:pt x="11303" y="21465"/>
                  </a:lnTo>
                  <a:lnTo>
                    <a:pt x="11298" y="21471"/>
                  </a:lnTo>
                  <a:lnTo>
                    <a:pt x="11298" y="21475"/>
                  </a:lnTo>
                  <a:lnTo>
                    <a:pt x="11291" y="21471"/>
                  </a:lnTo>
                  <a:lnTo>
                    <a:pt x="11286" y="21481"/>
                  </a:lnTo>
                  <a:lnTo>
                    <a:pt x="11283" y="21487"/>
                  </a:lnTo>
                  <a:lnTo>
                    <a:pt x="11271" y="21488"/>
                  </a:lnTo>
                  <a:lnTo>
                    <a:pt x="11271" y="21484"/>
                  </a:lnTo>
                  <a:lnTo>
                    <a:pt x="11274" y="21478"/>
                  </a:lnTo>
                  <a:lnTo>
                    <a:pt x="11276" y="21468"/>
                  </a:lnTo>
                  <a:lnTo>
                    <a:pt x="11279" y="21468"/>
                  </a:lnTo>
                  <a:lnTo>
                    <a:pt x="11276" y="21459"/>
                  </a:lnTo>
                  <a:lnTo>
                    <a:pt x="11273" y="21460"/>
                  </a:lnTo>
                  <a:lnTo>
                    <a:pt x="11272" y="21455"/>
                  </a:lnTo>
                  <a:lnTo>
                    <a:pt x="11269" y="21455"/>
                  </a:lnTo>
                  <a:lnTo>
                    <a:pt x="11264" y="21460"/>
                  </a:lnTo>
                  <a:lnTo>
                    <a:pt x="11258" y="21471"/>
                  </a:lnTo>
                  <a:lnTo>
                    <a:pt x="11250" y="21481"/>
                  </a:lnTo>
                  <a:lnTo>
                    <a:pt x="11243" y="21482"/>
                  </a:lnTo>
                  <a:lnTo>
                    <a:pt x="11241" y="21487"/>
                  </a:lnTo>
                  <a:lnTo>
                    <a:pt x="11238" y="21483"/>
                  </a:lnTo>
                  <a:lnTo>
                    <a:pt x="11237" y="21478"/>
                  </a:lnTo>
                  <a:lnTo>
                    <a:pt x="11246" y="21467"/>
                  </a:lnTo>
                  <a:lnTo>
                    <a:pt x="11254" y="21457"/>
                  </a:lnTo>
                  <a:lnTo>
                    <a:pt x="11269" y="21441"/>
                  </a:lnTo>
                  <a:lnTo>
                    <a:pt x="11275" y="21440"/>
                  </a:lnTo>
                  <a:lnTo>
                    <a:pt x="11277" y="21435"/>
                  </a:lnTo>
                  <a:lnTo>
                    <a:pt x="11277" y="21416"/>
                  </a:lnTo>
                  <a:lnTo>
                    <a:pt x="11279" y="21411"/>
                  </a:lnTo>
                  <a:lnTo>
                    <a:pt x="11289" y="21410"/>
                  </a:lnTo>
                  <a:lnTo>
                    <a:pt x="11291" y="21405"/>
                  </a:lnTo>
                  <a:lnTo>
                    <a:pt x="11290" y="21396"/>
                  </a:lnTo>
                  <a:lnTo>
                    <a:pt x="11288" y="21396"/>
                  </a:lnTo>
                  <a:lnTo>
                    <a:pt x="11266" y="21389"/>
                  </a:lnTo>
                  <a:lnTo>
                    <a:pt x="11257" y="21385"/>
                  </a:lnTo>
                  <a:lnTo>
                    <a:pt x="11251" y="21381"/>
                  </a:lnTo>
                  <a:lnTo>
                    <a:pt x="11238" y="21373"/>
                  </a:lnTo>
                  <a:lnTo>
                    <a:pt x="11238" y="21364"/>
                  </a:lnTo>
                  <a:lnTo>
                    <a:pt x="11243" y="21358"/>
                  </a:lnTo>
                  <a:lnTo>
                    <a:pt x="11243" y="21354"/>
                  </a:lnTo>
                  <a:lnTo>
                    <a:pt x="11236" y="21336"/>
                  </a:lnTo>
                  <a:lnTo>
                    <a:pt x="11236" y="21326"/>
                  </a:lnTo>
                  <a:lnTo>
                    <a:pt x="11238" y="21307"/>
                  </a:lnTo>
                  <a:lnTo>
                    <a:pt x="11240" y="21297"/>
                  </a:lnTo>
                  <a:lnTo>
                    <a:pt x="11237" y="21292"/>
                  </a:lnTo>
                  <a:lnTo>
                    <a:pt x="11231" y="21289"/>
                  </a:lnTo>
                  <a:lnTo>
                    <a:pt x="11228" y="21289"/>
                  </a:lnTo>
                  <a:lnTo>
                    <a:pt x="11227" y="21318"/>
                  </a:lnTo>
                  <a:lnTo>
                    <a:pt x="11220" y="21318"/>
                  </a:lnTo>
                  <a:lnTo>
                    <a:pt x="11219" y="21300"/>
                  </a:lnTo>
                  <a:lnTo>
                    <a:pt x="11221" y="21276"/>
                  </a:lnTo>
                  <a:lnTo>
                    <a:pt x="11218" y="21267"/>
                  </a:lnTo>
                  <a:lnTo>
                    <a:pt x="11217" y="21252"/>
                  </a:lnTo>
                  <a:lnTo>
                    <a:pt x="11212" y="21215"/>
                  </a:lnTo>
                  <a:lnTo>
                    <a:pt x="11209" y="21206"/>
                  </a:lnTo>
                  <a:lnTo>
                    <a:pt x="11210" y="21177"/>
                  </a:lnTo>
                  <a:lnTo>
                    <a:pt x="11186" y="21180"/>
                  </a:lnTo>
                  <a:lnTo>
                    <a:pt x="11194" y="21161"/>
                  </a:lnTo>
                  <a:lnTo>
                    <a:pt x="11185" y="21157"/>
                  </a:lnTo>
                  <a:lnTo>
                    <a:pt x="11173" y="21163"/>
                  </a:lnTo>
                  <a:lnTo>
                    <a:pt x="11185" y="21148"/>
                  </a:lnTo>
                  <a:lnTo>
                    <a:pt x="11184" y="21133"/>
                  </a:lnTo>
                  <a:lnTo>
                    <a:pt x="11163" y="21145"/>
                  </a:lnTo>
                  <a:lnTo>
                    <a:pt x="11160" y="21141"/>
                  </a:lnTo>
                  <a:lnTo>
                    <a:pt x="11162" y="21131"/>
                  </a:lnTo>
                  <a:lnTo>
                    <a:pt x="11165" y="21131"/>
                  </a:lnTo>
                  <a:lnTo>
                    <a:pt x="11165" y="21126"/>
                  </a:lnTo>
                  <a:lnTo>
                    <a:pt x="11168" y="21121"/>
                  </a:lnTo>
                  <a:lnTo>
                    <a:pt x="11171" y="21116"/>
                  </a:lnTo>
                  <a:lnTo>
                    <a:pt x="11174" y="21116"/>
                  </a:lnTo>
                  <a:lnTo>
                    <a:pt x="11173" y="21111"/>
                  </a:lnTo>
                  <a:lnTo>
                    <a:pt x="11149" y="21114"/>
                  </a:lnTo>
                  <a:lnTo>
                    <a:pt x="11149" y="21105"/>
                  </a:lnTo>
                  <a:lnTo>
                    <a:pt x="11151" y="21094"/>
                  </a:lnTo>
                  <a:lnTo>
                    <a:pt x="11154" y="21090"/>
                  </a:lnTo>
                  <a:lnTo>
                    <a:pt x="11160" y="21089"/>
                  </a:lnTo>
                  <a:lnTo>
                    <a:pt x="11164" y="21098"/>
                  </a:lnTo>
                  <a:lnTo>
                    <a:pt x="11167" y="21102"/>
                  </a:lnTo>
                  <a:lnTo>
                    <a:pt x="11173" y="21101"/>
                  </a:lnTo>
                  <a:lnTo>
                    <a:pt x="11172" y="21087"/>
                  </a:lnTo>
                  <a:lnTo>
                    <a:pt x="11169" y="21083"/>
                  </a:lnTo>
                  <a:lnTo>
                    <a:pt x="11163" y="21079"/>
                  </a:lnTo>
                  <a:lnTo>
                    <a:pt x="11154" y="21075"/>
                  </a:lnTo>
                  <a:lnTo>
                    <a:pt x="11153" y="21066"/>
                  </a:lnTo>
                  <a:lnTo>
                    <a:pt x="11159" y="21061"/>
                  </a:lnTo>
                  <a:lnTo>
                    <a:pt x="11162" y="21060"/>
                  </a:lnTo>
                  <a:lnTo>
                    <a:pt x="11165" y="21055"/>
                  </a:lnTo>
                  <a:lnTo>
                    <a:pt x="11168" y="21059"/>
                  </a:lnTo>
                  <a:lnTo>
                    <a:pt x="11171" y="21059"/>
                  </a:lnTo>
                  <a:lnTo>
                    <a:pt x="11172" y="21068"/>
                  </a:lnTo>
                  <a:lnTo>
                    <a:pt x="11178" y="21073"/>
                  </a:lnTo>
                  <a:lnTo>
                    <a:pt x="11180" y="21072"/>
                  </a:lnTo>
                  <a:lnTo>
                    <a:pt x="11184" y="21067"/>
                  </a:lnTo>
                  <a:lnTo>
                    <a:pt x="11182" y="21039"/>
                  </a:lnTo>
                  <a:lnTo>
                    <a:pt x="11178" y="21015"/>
                  </a:lnTo>
                  <a:lnTo>
                    <a:pt x="11172" y="21007"/>
                  </a:lnTo>
                  <a:lnTo>
                    <a:pt x="11165" y="21008"/>
                  </a:lnTo>
                  <a:lnTo>
                    <a:pt x="11162" y="20994"/>
                  </a:lnTo>
                  <a:lnTo>
                    <a:pt x="11164" y="20984"/>
                  </a:lnTo>
                  <a:lnTo>
                    <a:pt x="11151" y="20896"/>
                  </a:lnTo>
                  <a:lnTo>
                    <a:pt x="11135" y="20826"/>
                  </a:lnTo>
                  <a:lnTo>
                    <a:pt x="11120" y="20823"/>
                  </a:lnTo>
                  <a:lnTo>
                    <a:pt x="11107" y="20815"/>
                  </a:lnTo>
                  <a:lnTo>
                    <a:pt x="11100" y="20802"/>
                  </a:lnTo>
                  <a:lnTo>
                    <a:pt x="11097" y="20788"/>
                  </a:lnTo>
                  <a:lnTo>
                    <a:pt x="11100" y="20783"/>
                  </a:lnTo>
                  <a:lnTo>
                    <a:pt x="11102" y="20773"/>
                  </a:lnTo>
                  <a:lnTo>
                    <a:pt x="11105" y="20763"/>
                  </a:lnTo>
                  <a:lnTo>
                    <a:pt x="11104" y="20759"/>
                  </a:lnTo>
                  <a:lnTo>
                    <a:pt x="11110" y="20758"/>
                  </a:lnTo>
                  <a:lnTo>
                    <a:pt x="11114" y="20767"/>
                  </a:lnTo>
                  <a:lnTo>
                    <a:pt x="11120" y="20776"/>
                  </a:lnTo>
                  <a:lnTo>
                    <a:pt x="11127" y="20785"/>
                  </a:lnTo>
                  <a:lnTo>
                    <a:pt x="11139" y="20783"/>
                  </a:lnTo>
                  <a:lnTo>
                    <a:pt x="11144" y="20773"/>
                  </a:lnTo>
                  <a:lnTo>
                    <a:pt x="11141" y="20764"/>
                  </a:lnTo>
                  <a:lnTo>
                    <a:pt x="11134" y="20755"/>
                  </a:lnTo>
                  <a:lnTo>
                    <a:pt x="11131" y="20746"/>
                  </a:lnTo>
                  <a:lnTo>
                    <a:pt x="11125" y="20742"/>
                  </a:lnTo>
                  <a:lnTo>
                    <a:pt x="11122" y="20742"/>
                  </a:lnTo>
                  <a:lnTo>
                    <a:pt x="11122" y="20752"/>
                  </a:lnTo>
                  <a:lnTo>
                    <a:pt x="11116" y="20752"/>
                  </a:lnTo>
                  <a:lnTo>
                    <a:pt x="11110" y="20749"/>
                  </a:lnTo>
                  <a:lnTo>
                    <a:pt x="11103" y="20730"/>
                  </a:lnTo>
                  <a:lnTo>
                    <a:pt x="11099" y="20712"/>
                  </a:lnTo>
                  <a:lnTo>
                    <a:pt x="11095" y="20693"/>
                  </a:lnTo>
                  <a:lnTo>
                    <a:pt x="11094" y="20679"/>
                  </a:lnTo>
                  <a:lnTo>
                    <a:pt x="11100" y="20664"/>
                  </a:lnTo>
                  <a:lnTo>
                    <a:pt x="11102" y="20660"/>
                  </a:lnTo>
                  <a:lnTo>
                    <a:pt x="11112" y="20663"/>
                  </a:lnTo>
                  <a:lnTo>
                    <a:pt x="11121" y="20657"/>
                  </a:lnTo>
                  <a:lnTo>
                    <a:pt x="11130" y="20661"/>
                  </a:lnTo>
                  <a:lnTo>
                    <a:pt x="11136" y="20665"/>
                  </a:lnTo>
                  <a:lnTo>
                    <a:pt x="11139" y="20659"/>
                  </a:lnTo>
                  <a:lnTo>
                    <a:pt x="11135" y="20646"/>
                  </a:lnTo>
                  <a:lnTo>
                    <a:pt x="11135" y="20637"/>
                  </a:lnTo>
                  <a:lnTo>
                    <a:pt x="11137" y="20622"/>
                  </a:lnTo>
                  <a:lnTo>
                    <a:pt x="11136" y="20608"/>
                  </a:lnTo>
                  <a:lnTo>
                    <a:pt x="11130" y="20599"/>
                  </a:lnTo>
                  <a:lnTo>
                    <a:pt x="11123" y="20591"/>
                  </a:lnTo>
                  <a:lnTo>
                    <a:pt x="11126" y="20576"/>
                  </a:lnTo>
                  <a:lnTo>
                    <a:pt x="11140" y="20574"/>
                  </a:lnTo>
                  <a:lnTo>
                    <a:pt x="11146" y="20559"/>
                  </a:lnTo>
                  <a:lnTo>
                    <a:pt x="11145" y="20545"/>
                  </a:lnTo>
                  <a:lnTo>
                    <a:pt x="11142" y="20536"/>
                  </a:lnTo>
                  <a:lnTo>
                    <a:pt x="11140" y="20498"/>
                  </a:lnTo>
                  <a:lnTo>
                    <a:pt x="11142" y="20479"/>
                  </a:lnTo>
                  <a:lnTo>
                    <a:pt x="11144" y="20464"/>
                  </a:lnTo>
                  <a:lnTo>
                    <a:pt x="11150" y="20464"/>
                  </a:lnTo>
                  <a:lnTo>
                    <a:pt x="11152" y="20454"/>
                  </a:lnTo>
                  <a:lnTo>
                    <a:pt x="11151" y="20435"/>
                  </a:lnTo>
                  <a:lnTo>
                    <a:pt x="11143" y="20441"/>
                  </a:lnTo>
                  <a:lnTo>
                    <a:pt x="11137" y="20441"/>
                  </a:lnTo>
                  <a:lnTo>
                    <a:pt x="11131" y="20437"/>
                  </a:lnTo>
                  <a:lnTo>
                    <a:pt x="11125" y="20443"/>
                  </a:lnTo>
                  <a:lnTo>
                    <a:pt x="11122" y="20448"/>
                  </a:lnTo>
                  <a:lnTo>
                    <a:pt x="11123" y="20458"/>
                  </a:lnTo>
                  <a:lnTo>
                    <a:pt x="11119" y="20458"/>
                  </a:lnTo>
                  <a:lnTo>
                    <a:pt x="11117" y="20463"/>
                  </a:lnTo>
                  <a:lnTo>
                    <a:pt x="11102" y="20465"/>
                  </a:lnTo>
                  <a:lnTo>
                    <a:pt x="11096" y="20471"/>
                  </a:lnTo>
                  <a:lnTo>
                    <a:pt x="11084" y="20462"/>
                  </a:lnTo>
                  <a:lnTo>
                    <a:pt x="11074" y="20459"/>
                  </a:lnTo>
                  <a:lnTo>
                    <a:pt x="11056" y="20466"/>
                  </a:lnTo>
                  <a:lnTo>
                    <a:pt x="11053" y="20461"/>
                  </a:lnTo>
                  <a:lnTo>
                    <a:pt x="11052" y="20447"/>
                  </a:lnTo>
                  <a:lnTo>
                    <a:pt x="11049" y="20443"/>
                  </a:lnTo>
                  <a:lnTo>
                    <a:pt x="11046" y="20438"/>
                  </a:lnTo>
                  <a:lnTo>
                    <a:pt x="11043" y="20438"/>
                  </a:lnTo>
                  <a:lnTo>
                    <a:pt x="11031" y="20449"/>
                  </a:lnTo>
                  <a:lnTo>
                    <a:pt x="11007" y="20453"/>
                  </a:lnTo>
                  <a:lnTo>
                    <a:pt x="10995" y="20449"/>
                  </a:lnTo>
                  <a:lnTo>
                    <a:pt x="10989" y="20445"/>
                  </a:lnTo>
                  <a:lnTo>
                    <a:pt x="10985" y="20441"/>
                  </a:lnTo>
                  <a:lnTo>
                    <a:pt x="10985" y="20432"/>
                  </a:lnTo>
                  <a:lnTo>
                    <a:pt x="10991" y="20436"/>
                  </a:lnTo>
                  <a:lnTo>
                    <a:pt x="11003" y="20435"/>
                  </a:lnTo>
                  <a:lnTo>
                    <a:pt x="11016" y="20437"/>
                  </a:lnTo>
                  <a:lnTo>
                    <a:pt x="11022" y="20437"/>
                  </a:lnTo>
                  <a:lnTo>
                    <a:pt x="11033" y="20430"/>
                  </a:lnTo>
                  <a:lnTo>
                    <a:pt x="11039" y="20425"/>
                  </a:lnTo>
                  <a:lnTo>
                    <a:pt x="11042" y="20420"/>
                  </a:lnTo>
                  <a:lnTo>
                    <a:pt x="11042" y="20415"/>
                  </a:lnTo>
                  <a:lnTo>
                    <a:pt x="11038" y="20411"/>
                  </a:lnTo>
                  <a:lnTo>
                    <a:pt x="11035" y="20406"/>
                  </a:lnTo>
                  <a:lnTo>
                    <a:pt x="11033" y="20412"/>
                  </a:lnTo>
                  <a:lnTo>
                    <a:pt x="11026" y="20413"/>
                  </a:lnTo>
                  <a:lnTo>
                    <a:pt x="11017" y="20408"/>
                  </a:lnTo>
                  <a:lnTo>
                    <a:pt x="11011" y="20405"/>
                  </a:lnTo>
                  <a:lnTo>
                    <a:pt x="11008" y="20405"/>
                  </a:lnTo>
                  <a:lnTo>
                    <a:pt x="11008" y="20400"/>
                  </a:lnTo>
                  <a:lnTo>
                    <a:pt x="11010" y="20395"/>
                  </a:lnTo>
                  <a:lnTo>
                    <a:pt x="11013" y="20391"/>
                  </a:lnTo>
                  <a:lnTo>
                    <a:pt x="11019" y="20394"/>
                  </a:lnTo>
                  <a:lnTo>
                    <a:pt x="11023" y="20399"/>
                  </a:lnTo>
                  <a:lnTo>
                    <a:pt x="11026" y="20403"/>
                  </a:lnTo>
                  <a:lnTo>
                    <a:pt x="11029" y="20403"/>
                  </a:lnTo>
                  <a:lnTo>
                    <a:pt x="11025" y="20389"/>
                  </a:lnTo>
                  <a:lnTo>
                    <a:pt x="11021" y="20365"/>
                  </a:lnTo>
                  <a:lnTo>
                    <a:pt x="11018" y="20361"/>
                  </a:lnTo>
                  <a:lnTo>
                    <a:pt x="11009" y="20362"/>
                  </a:lnTo>
                  <a:lnTo>
                    <a:pt x="11000" y="20359"/>
                  </a:lnTo>
                  <a:lnTo>
                    <a:pt x="10996" y="20350"/>
                  </a:lnTo>
                  <a:lnTo>
                    <a:pt x="10999" y="20345"/>
                  </a:lnTo>
                  <a:lnTo>
                    <a:pt x="11005" y="20348"/>
                  </a:lnTo>
                  <a:lnTo>
                    <a:pt x="11011" y="20353"/>
                  </a:lnTo>
                  <a:lnTo>
                    <a:pt x="11011" y="20348"/>
                  </a:lnTo>
                  <a:lnTo>
                    <a:pt x="10998" y="20331"/>
                  </a:lnTo>
                  <a:lnTo>
                    <a:pt x="10985" y="20313"/>
                  </a:lnTo>
                  <a:lnTo>
                    <a:pt x="10979" y="20309"/>
                  </a:lnTo>
                  <a:lnTo>
                    <a:pt x="10978" y="20290"/>
                  </a:lnTo>
                  <a:lnTo>
                    <a:pt x="10987" y="20289"/>
                  </a:lnTo>
                  <a:lnTo>
                    <a:pt x="10994" y="20302"/>
                  </a:lnTo>
                  <a:lnTo>
                    <a:pt x="11004" y="20325"/>
                  </a:lnTo>
                  <a:lnTo>
                    <a:pt x="11008" y="20334"/>
                  </a:lnTo>
                  <a:lnTo>
                    <a:pt x="11014" y="20338"/>
                  </a:lnTo>
                  <a:lnTo>
                    <a:pt x="11017" y="20342"/>
                  </a:lnTo>
                  <a:lnTo>
                    <a:pt x="11020" y="20351"/>
                  </a:lnTo>
                  <a:lnTo>
                    <a:pt x="11023" y="20351"/>
                  </a:lnTo>
                  <a:lnTo>
                    <a:pt x="11023" y="20342"/>
                  </a:lnTo>
                  <a:lnTo>
                    <a:pt x="11026" y="20337"/>
                  </a:lnTo>
                  <a:lnTo>
                    <a:pt x="11029" y="20341"/>
                  </a:lnTo>
                  <a:lnTo>
                    <a:pt x="11033" y="20350"/>
                  </a:lnTo>
                  <a:lnTo>
                    <a:pt x="11033" y="20369"/>
                  </a:lnTo>
                  <a:lnTo>
                    <a:pt x="11037" y="20382"/>
                  </a:lnTo>
                  <a:lnTo>
                    <a:pt x="11037" y="20387"/>
                  </a:lnTo>
                  <a:lnTo>
                    <a:pt x="11047" y="20391"/>
                  </a:lnTo>
                  <a:lnTo>
                    <a:pt x="11050" y="20391"/>
                  </a:lnTo>
                  <a:lnTo>
                    <a:pt x="11053" y="20395"/>
                  </a:lnTo>
                  <a:lnTo>
                    <a:pt x="11053" y="20400"/>
                  </a:lnTo>
                  <a:lnTo>
                    <a:pt x="11051" y="20409"/>
                  </a:lnTo>
                  <a:lnTo>
                    <a:pt x="11051" y="20419"/>
                  </a:lnTo>
                  <a:lnTo>
                    <a:pt x="11057" y="20423"/>
                  </a:lnTo>
                  <a:lnTo>
                    <a:pt x="11067" y="20427"/>
                  </a:lnTo>
                  <a:lnTo>
                    <a:pt x="11070" y="20426"/>
                  </a:lnTo>
                  <a:lnTo>
                    <a:pt x="11075" y="20416"/>
                  </a:lnTo>
                  <a:lnTo>
                    <a:pt x="11077" y="20406"/>
                  </a:lnTo>
                  <a:lnTo>
                    <a:pt x="11081" y="20406"/>
                  </a:lnTo>
                  <a:lnTo>
                    <a:pt x="11077" y="20401"/>
                  </a:lnTo>
                  <a:lnTo>
                    <a:pt x="11074" y="20402"/>
                  </a:lnTo>
                  <a:lnTo>
                    <a:pt x="11066" y="20408"/>
                  </a:lnTo>
                  <a:lnTo>
                    <a:pt x="11060" y="20408"/>
                  </a:lnTo>
                  <a:lnTo>
                    <a:pt x="11056" y="20399"/>
                  </a:lnTo>
                  <a:lnTo>
                    <a:pt x="11059" y="20389"/>
                  </a:lnTo>
                  <a:lnTo>
                    <a:pt x="11055" y="20385"/>
                  </a:lnTo>
                  <a:lnTo>
                    <a:pt x="11055" y="20371"/>
                  </a:lnTo>
                  <a:lnTo>
                    <a:pt x="11058" y="20370"/>
                  </a:lnTo>
                  <a:lnTo>
                    <a:pt x="11070" y="20374"/>
                  </a:lnTo>
                  <a:lnTo>
                    <a:pt x="11079" y="20378"/>
                  </a:lnTo>
                  <a:lnTo>
                    <a:pt x="11083" y="20381"/>
                  </a:lnTo>
                  <a:lnTo>
                    <a:pt x="11085" y="20381"/>
                  </a:lnTo>
                  <a:lnTo>
                    <a:pt x="11086" y="20391"/>
                  </a:lnTo>
                  <a:lnTo>
                    <a:pt x="11083" y="20396"/>
                  </a:lnTo>
                  <a:lnTo>
                    <a:pt x="11086" y="20396"/>
                  </a:lnTo>
                  <a:lnTo>
                    <a:pt x="11089" y="20400"/>
                  </a:lnTo>
                  <a:lnTo>
                    <a:pt x="11095" y="20390"/>
                  </a:lnTo>
                  <a:lnTo>
                    <a:pt x="11098" y="20385"/>
                  </a:lnTo>
                  <a:lnTo>
                    <a:pt x="11097" y="20375"/>
                  </a:lnTo>
                  <a:lnTo>
                    <a:pt x="11094" y="20375"/>
                  </a:lnTo>
                  <a:lnTo>
                    <a:pt x="11091" y="20371"/>
                  </a:lnTo>
                  <a:lnTo>
                    <a:pt x="11093" y="20361"/>
                  </a:lnTo>
                  <a:lnTo>
                    <a:pt x="11099" y="20351"/>
                  </a:lnTo>
                  <a:lnTo>
                    <a:pt x="11102" y="20346"/>
                  </a:lnTo>
                  <a:lnTo>
                    <a:pt x="11108" y="20340"/>
                  </a:lnTo>
                  <a:lnTo>
                    <a:pt x="11111" y="20345"/>
                  </a:lnTo>
                  <a:lnTo>
                    <a:pt x="11111" y="20355"/>
                  </a:lnTo>
                  <a:lnTo>
                    <a:pt x="11114" y="20349"/>
                  </a:lnTo>
                  <a:lnTo>
                    <a:pt x="11117" y="20340"/>
                  </a:lnTo>
                  <a:lnTo>
                    <a:pt x="11119" y="20330"/>
                  </a:lnTo>
                  <a:lnTo>
                    <a:pt x="11116" y="20321"/>
                  </a:lnTo>
                  <a:lnTo>
                    <a:pt x="11112" y="20311"/>
                  </a:lnTo>
                  <a:lnTo>
                    <a:pt x="11109" y="20307"/>
                  </a:lnTo>
                  <a:lnTo>
                    <a:pt x="11106" y="20313"/>
                  </a:lnTo>
                  <a:lnTo>
                    <a:pt x="11101" y="20327"/>
                  </a:lnTo>
                  <a:lnTo>
                    <a:pt x="11098" y="20332"/>
                  </a:lnTo>
                  <a:lnTo>
                    <a:pt x="11089" y="20334"/>
                  </a:lnTo>
                  <a:lnTo>
                    <a:pt x="11086" y="20330"/>
                  </a:lnTo>
                  <a:lnTo>
                    <a:pt x="11086" y="20325"/>
                  </a:lnTo>
                  <a:lnTo>
                    <a:pt x="11088" y="20319"/>
                  </a:lnTo>
                  <a:lnTo>
                    <a:pt x="11094" y="20318"/>
                  </a:lnTo>
                  <a:lnTo>
                    <a:pt x="11097" y="20314"/>
                  </a:lnTo>
                  <a:lnTo>
                    <a:pt x="11094" y="20304"/>
                  </a:lnTo>
                  <a:lnTo>
                    <a:pt x="11090" y="20296"/>
                  </a:lnTo>
                  <a:lnTo>
                    <a:pt x="11090" y="20286"/>
                  </a:lnTo>
                  <a:lnTo>
                    <a:pt x="11092" y="20281"/>
                  </a:lnTo>
                  <a:lnTo>
                    <a:pt x="11092" y="20277"/>
                  </a:lnTo>
                  <a:lnTo>
                    <a:pt x="11089" y="20277"/>
                  </a:lnTo>
                  <a:lnTo>
                    <a:pt x="11089" y="20272"/>
                  </a:lnTo>
                  <a:lnTo>
                    <a:pt x="11080" y="20278"/>
                  </a:lnTo>
                  <a:lnTo>
                    <a:pt x="11071" y="20279"/>
                  </a:lnTo>
                  <a:lnTo>
                    <a:pt x="11065" y="20275"/>
                  </a:lnTo>
                  <a:lnTo>
                    <a:pt x="11058" y="20261"/>
                  </a:lnTo>
                  <a:lnTo>
                    <a:pt x="11058" y="20256"/>
                  </a:lnTo>
                  <a:lnTo>
                    <a:pt x="11061" y="20256"/>
                  </a:lnTo>
                  <a:lnTo>
                    <a:pt x="11064" y="20261"/>
                  </a:lnTo>
                  <a:lnTo>
                    <a:pt x="11070" y="20265"/>
                  </a:lnTo>
                  <a:lnTo>
                    <a:pt x="11074" y="20269"/>
                  </a:lnTo>
                  <a:lnTo>
                    <a:pt x="11092" y="20267"/>
                  </a:lnTo>
                  <a:lnTo>
                    <a:pt x="11090" y="20243"/>
                  </a:lnTo>
                  <a:lnTo>
                    <a:pt x="11093" y="20229"/>
                  </a:lnTo>
                  <a:lnTo>
                    <a:pt x="11096" y="20223"/>
                  </a:lnTo>
                  <a:lnTo>
                    <a:pt x="11099" y="20294"/>
                  </a:lnTo>
                  <a:lnTo>
                    <a:pt x="11102" y="20299"/>
                  </a:lnTo>
                  <a:lnTo>
                    <a:pt x="11109" y="20302"/>
                  </a:lnTo>
                  <a:lnTo>
                    <a:pt x="11108" y="20293"/>
                  </a:lnTo>
                  <a:lnTo>
                    <a:pt x="11105" y="20289"/>
                  </a:lnTo>
                  <a:lnTo>
                    <a:pt x="11102" y="20284"/>
                  </a:lnTo>
                  <a:lnTo>
                    <a:pt x="11104" y="20279"/>
                  </a:lnTo>
                  <a:lnTo>
                    <a:pt x="11104" y="20275"/>
                  </a:lnTo>
                  <a:lnTo>
                    <a:pt x="11107" y="20275"/>
                  </a:lnTo>
                  <a:lnTo>
                    <a:pt x="11113" y="20279"/>
                  </a:lnTo>
                  <a:lnTo>
                    <a:pt x="11117" y="20287"/>
                  </a:lnTo>
                  <a:lnTo>
                    <a:pt x="11117" y="20292"/>
                  </a:lnTo>
                  <a:lnTo>
                    <a:pt x="11124" y="20310"/>
                  </a:lnTo>
                  <a:lnTo>
                    <a:pt x="11126" y="20334"/>
                  </a:lnTo>
                  <a:lnTo>
                    <a:pt x="11123" y="20353"/>
                  </a:lnTo>
                  <a:lnTo>
                    <a:pt x="11121" y="20367"/>
                  </a:lnTo>
                  <a:lnTo>
                    <a:pt x="11121" y="20372"/>
                  </a:lnTo>
                  <a:lnTo>
                    <a:pt x="11124" y="20376"/>
                  </a:lnTo>
                  <a:lnTo>
                    <a:pt x="11127" y="20371"/>
                  </a:lnTo>
                  <a:lnTo>
                    <a:pt x="11133" y="20370"/>
                  </a:lnTo>
                  <a:lnTo>
                    <a:pt x="11137" y="20380"/>
                  </a:lnTo>
                  <a:lnTo>
                    <a:pt x="11138" y="20389"/>
                  </a:lnTo>
                  <a:lnTo>
                    <a:pt x="11135" y="20394"/>
                  </a:lnTo>
                  <a:lnTo>
                    <a:pt x="11131" y="20394"/>
                  </a:lnTo>
                  <a:lnTo>
                    <a:pt x="11125" y="20391"/>
                  </a:lnTo>
                  <a:lnTo>
                    <a:pt x="11116" y="20392"/>
                  </a:lnTo>
                  <a:lnTo>
                    <a:pt x="11120" y="20401"/>
                  </a:lnTo>
                  <a:lnTo>
                    <a:pt x="11123" y="20410"/>
                  </a:lnTo>
                  <a:lnTo>
                    <a:pt x="11129" y="20409"/>
                  </a:lnTo>
                  <a:lnTo>
                    <a:pt x="11138" y="20403"/>
                  </a:lnTo>
                  <a:lnTo>
                    <a:pt x="11144" y="20393"/>
                  </a:lnTo>
                  <a:lnTo>
                    <a:pt x="11143" y="20389"/>
                  </a:lnTo>
                  <a:lnTo>
                    <a:pt x="11150" y="20392"/>
                  </a:lnTo>
                  <a:lnTo>
                    <a:pt x="11159" y="20391"/>
                  </a:lnTo>
                  <a:lnTo>
                    <a:pt x="11162" y="20348"/>
                  </a:lnTo>
                  <a:lnTo>
                    <a:pt x="11172" y="20285"/>
                  </a:lnTo>
                  <a:lnTo>
                    <a:pt x="11178" y="20232"/>
                  </a:lnTo>
                  <a:lnTo>
                    <a:pt x="11188" y="20193"/>
                  </a:lnTo>
                  <a:lnTo>
                    <a:pt x="11197" y="20183"/>
                  </a:lnTo>
                  <a:lnTo>
                    <a:pt x="11202" y="20168"/>
                  </a:lnTo>
                  <a:lnTo>
                    <a:pt x="11201" y="20144"/>
                  </a:lnTo>
                  <a:lnTo>
                    <a:pt x="11205" y="20120"/>
                  </a:lnTo>
                  <a:lnTo>
                    <a:pt x="11213" y="20086"/>
                  </a:lnTo>
                  <a:lnTo>
                    <a:pt x="11216" y="20081"/>
                  </a:lnTo>
                  <a:lnTo>
                    <a:pt x="11222" y="20084"/>
                  </a:lnTo>
                  <a:lnTo>
                    <a:pt x="11222" y="20079"/>
                  </a:lnTo>
                  <a:lnTo>
                    <a:pt x="11215" y="20076"/>
                  </a:lnTo>
                  <a:lnTo>
                    <a:pt x="11209" y="20076"/>
                  </a:lnTo>
                  <a:lnTo>
                    <a:pt x="11206" y="20072"/>
                  </a:lnTo>
                  <a:lnTo>
                    <a:pt x="11203" y="20068"/>
                  </a:lnTo>
                  <a:lnTo>
                    <a:pt x="11191" y="20069"/>
                  </a:lnTo>
                  <a:lnTo>
                    <a:pt x="11191" y="20074"/>
                  </a:lnTo>
                  <a:lnTo>
                    <a:pt x="11189" y="20089"/>
                  </a:lnTo>
                  <a:lnTo>
                    <a:pt x="11190" y="20112"/>
                  </a:lnTo>
                  <a:lnTo>
                    <a:pt x="11187" y="20122"/>
                  </a:lnTo>
                  <a:lnTo>
                    <a:pt x="11185" y="20127"/>
                  </a:lnTo>
                  <a:lnTo>
                    <a:pt x="11179" y="20133"/>
                  </a:lnTo>
                  <a:lnTo>
                    <a:pt x="11176" y="20128"/>
                  </a:lnTo>
                  <a:lnTo>
                    <a:pt x="11172" y="20119"/>
                  </a:lnTo>
                  <a:lnTo>
                    <a:pt x="11175" y="20109"/>
                  </a:lnTo>
                  <a:lnTo>
                    <a:pt x="11174" y="20105"/>
                  </a:lnTo>
                  <a:lnTo>
                    <a:pt x="11177" y="20104"/>
                  </a:lnTo>
                  <a:lnTo>
                    <a:pt x="11184" y="20108"/>
                  </a:lnTo>
                  <a:lnTo>
                    <a:pt x="11183" y="20090"/>
                  </a:lnTo>
                  <a:lnTo>
                    <a:pt x="11176" y="20081"/>
                  </a:lnTo>
                  <a:lnTo>
                    <a:pt x="11175" y="20062"/>
                  </a:lnTo>
                  <a:lnTo>
                    <a:pt x="11181" y="20061"/>
                  </a:lnTo>
                  <a:lnTo>
                    <a:pt x="11181" y="20056"/>
                  </a:lnTo>
                  <a:lnTo>
                    <a:pt x="11175" y="20048"/>
                  </a:lnTo>
                  <a:lnTo>
                    <a:pt x="11162" y="20039"/>
                  </a:lnTo>
                  <a:lnTo>
                    <a:pt x="11149" y="20022"/>
                  </a:lnTo>
                  <a:lnTo>
                    <a:pt x="11148" y="20008"/>
                  </a:lnTo>
                  <a:lnTo>
                    <a:pt x="11151" y="19994"/>
                  </a:lnTo>
                  <a:lnTo>
                    <a:pt x="11153" y="19984"/>
                  </a:lnTo>
                  <a:lnTo>
                    <a:pt x="11152" y="19970"/>
                  </a:lnTo>
                  <a:lnTo>
                    <a:pt x="11147" y="19970"/>
                  </a:lnTo>
                  <a:lnTo>
                    <a:pt x="11129" y="19982"/>
                  </a:lnTo>
                  <a:lnTo>
                    <a:pt x="11111" y="19984"/>
                  </a:lnTo>
                  <a:lnTo>
                    <a:pt x="11105" y="19980"/>
                  </a:lnTo>
                  <a:lnTo>
                    <a:pt x="11101" y="19967"/>
                  </a:lnTo>
                  <a:lnTo>
                    <a:pt x="11098" y="19962"/>
                  </a:lnTo>
                  <a:lnTo>
                    <a:pt x="11088" y="19959"/>
                  </a:lnTo>
                  <a:lnTo>
                    <a:pt x="11088" y="19954"/>
                  </a:lnTo>
                  <a:lnTo>
                    <a:pt x="11091" y="19944"/>
                  </a:lnTo>
                  <a:lnTo>
                    <a:pt x="11097" y="19943"/>
                  </a:lnTo>
                  <a:lnTo>
                    <a:pt x="11097" y="19939"/>
                  </a:lnTo>
                  <a:lnTo>
                    <a:pt x="11103" y="19943"/>
                  </a:lnTo>
                  <a:lnTo>
                    <a:pt x="11106" y="19952"/>
                  </a:lnTo>
                  <a:lnTo>
                    <a:pt x="11109" y="19956"/>
                  </a:lnTo>
                  <a:lnTo>
                    <a:pt x="11113" y="19960"/>
                  </a:lnTo>
                  <a:lnTo>
                    <a:pt x="11116" y="19960"/>
                  </a:lnTo>
                  <a:lnTo>
                    <a:pt x="11119" y="19955"/>
                  </a:lnTo>
                  <a:lnTo>
                    <a:pt x="11115" y="19946"/>
                  </a:lnTo>
                  <a:lnTo>
                    <a:pt x="11118" y="19946"/>
                  </a:lnTo>
                  <a:lnTo>
                    <a:pt x="11118" y="19941"/>
                  </a:lnTo>
                  <a:lnTo>
                    <a:pt x="11129" y="19934"/>
                  </a:lnTo>
                  <a:lnTo>
                    <a:pt x="11157" y="19931"/>
                  </a:lnTo>
                  <a:lnTo>
                    <a:pt x="11172" y="19934"/>
                  </a:lnTo>
                  <a:lnTo>
                    <a:pt x="11172" y="19939"/>
                  </a:lnTo>
                  <a:lnTo>
                    <a:pt x="11169" y="19944"/>
                  </a:lnTo>
                  <a:lnTo>
                    <a:pt x="11164" y="19949"/>
                  </a:lnTo>
                  <a:lnTo>
                    <a:pt x="11161" y="19959"/>
                  </a:lnTo>
                  <a:lnTo>
                    <a:pt x="11164" y="19963"/>
                  </a:lnTo>
                  <a:lnTo>
                    <a:pt x="11173" y="19963"/>
                  </a:lnTo>
                  <a:lnTo>
                    <a:pt x="11185" y="19951"/>
                  </a:lnTo>
                  <a:lnTo>
                    <a:pt x="11190" y="19941"/>
                  </a:lnTo>
                  <a:lnTo>
                    <a:pt x="11199" y="19935"/>
                  </a:lnTo>
                  <a:lnTo>
                    <a:pt x="11208" y="19934"/>
                  </a:lnTo>
                  <a:lnTo>
                    <a:pt x="11218" y="19938"/>
                  </a:lnTo>
                  <a:lnTo>
                    <a:pt x="11227" y="19946"/>
                  </a:lnTo>
                  <a:lnTo>
                    <a:pt x="11234" y="19960"/>
                  </a:lnTo>
                  <a:lnTo>
                    <a:pt x="11234" y="19965"/>
                  </a:lnTo>
                  <a:lnTo>
                    <a:pt x="11219" y="19971"/>
                  </a:lnTo>
                  <a:lnTo>
                    <a:pt x="11223" y="19975"/>
                  </a:lnTo>
                  <a:lnTo>
                    <a:pt x="11232" y="19979"/>
                  </a:lnTo>
                  <a:lnTo>
                    <a:pt x="11244" y="19977"/>
                  </a:lnTo>
                  <a:lnTo>
                    <a:pt x="11249" y="19967"/>
                  </a:lnTo>
                  <a:lnTo>
                    <a:pt x="11257" y="19942"/>
                  </a:lnTo>
                  <a:lnTo>
                    <a:pt x="11267" y="19903"/>
                  </a:lnTo>
                  <a:lnTo>
                    <a:pt x="11275" y="19874"/>
                  </a:lnTo>
                  <a:lnTo>
                    <a:pt x="11286" y="19858"/>
                  </a:lnTo>
                  <a:lnTo>
                    <a:pt x="11291" y="19844"/>
                  </a:lnTo>
                  <a:lnTo>
                    <a:pt x="11301" y="19842"/>
                  </a:lnTo>
                  <a:lnTo>
                    <a:pt x="11300" y="19838"/>
                  </a:lnTo>
                  <a:lnTo>
                    <a:pt x="11303" y="19827"/>
                  </a:lnTo>
                  <a:lnTo>
                    <a:pt x="11305" y="19814"/>
                  </a:lnTo>
                  <a:lnTo>
                    <a:pt x="11305" y="19799"/>
                  </a:lnTo>
                  <a:lnTo>
                    <a:pt x="11310" y="19794"/>
                  </a:lnTo>
                  <a:lnTo>
                    <a:pt x="11313" y="19793"/>
                  </a:lnTo>
                  <a:lnTo>
                    <a:pt x="11313" y="19798"/>
                  </a:lnTo>
                  <a:lnTo>
                    <a:pt x="11319" y="19797"/>
                  </a:lnTo>
                  <a:lnTo>
                    <a:pt x="11316" y="19731"/>
                  </a:lnTo>
                  <a:lnTo>
                    <a:pt x="11313" y="19727"/>
                  </a:lnTo>
                  <a:lnTo>
                    <a:pt x="11310" y="19727"/>
                  </a:lnTo>
                  <a:lnTo>
                    <a:pt x="11304" y="19723"/>
                  </a:lnTo>
                  <a:lnTo>
                    <a:pt x="11301" y="19723"/>
                  </a:lnTo>
                  <a:lnTo>
                    <a:pt x="11301" y="19728"/>
                  </a:lnTo>
                  <a:lnTo>
                    <a:pt x="11298" y="19729"/>
                  </a:lnTo>
                  <a:lnTo>
                    <a:pt x="11302" y="19742"/>
                  </a:lnTo>
                  <a:lnTo>
                    <a:pt x="11299" y="19752"/>
                  </a:lnTo>
                  <a:lnTo>
                    <a:pt x="11293" y="19758"/>
                  </a:lnTo>
                  <a:lnTo>
                    <a:pt x="11281" y="19759"/>
                  </a:lnTo>
                  <a:lnTo>
                    <a:pt x="11276" y="19769"/>
                  </a:lnTo>
                  <a:lnTo>
                    <a:pt x="11270" y="19775"/>
                  </a:lnTo>
                  <a:lnTo>
                    <a:pt x="11270" y="19780"/>
                  </a:lnTo>
                  <a:lnTo>
                    <a:pt x="11274" y="19784"/>
                  </a:lnTo>
                  <a:lnTo>
                    <a:pt x="11274" y="19793"/>
                  </a:lnTo>
                  <a:lnTo>
                    <a:pt x="11271" y="19803"/>
                  </a:lnTo>
                  <a:lnTo>
                    <a:pt x="11272" y="19808"/>
                  </a:lnTo>
                  <a:lnTo>
                    <a:pt x="11260" y="19809"/>
                  </a:lnTo>
                  <a:lnTo>
                    <a:pt x="11258" y="19833"/>
                  </a:lnTo>
                  <a:lnTo>
                    <a:pt x="11250" y="19853"/>
                  </a:lnTo>
                  <a:lnTo>
                    <a:pt x="11247" y="19854"/>
                  </a:lnTo>
                  <a:lnTo>
                    <a:pt x="11246" y="19849"/>
                  </a:lnTo>
                  <a:lnTo>
                    <a:pt x="11249" y="19839"/>
                  </a:lnTo>
                  <a:lnTo>
                    <a:pt x="11248" y="19820"/>
                  </a:lnTo>
                  <a:lnTo>
                    <a:pt x="11253" y="19805"/>
                  </a:lnTo>
                  <a:lnTo>
                    <a:pt x="11256" y="19791"/>
                  </a:lnTo>
                  <a:lnTo>
                    <a:pt x="11255" y="19786"/>
                  </a:lnTo>
                  <a:lnTo>
                    <a:pt x="11249" y="19782"/>
                  </a:lnTo>
                  <a:lnTo>
                    <a:pt x="11237" y="19779"/>
                  </a:lnTo>
                  <a:lnTo>
                    <a:pt x="11231" y="19775"/>
                  </a:lnTo>
                  <a:lnTo>
                    <a:pt x="11224" y="19776"/>
                  </a:lnTo>
                  <a:lnTo>
                    <a:pt x="11225" y="19780"/>
                  </a:lnTo>
                  <a:lnTo>
                    <a:pt x="11222" y="19785"/>
                  </a:lnTo>
                  <a:lnTo>
                    <a:pt x="11216" y="19791"/>
                  </a:lnTo>
                  <a:lnTo>
                    <a:pt x="11211" y="19801"/>
                  </a:lnTo>
                  <a:lnTo>
                    <a:pt x="11202" y="19807"/>
                  </a:lnTo>
                  <a:lnTo>
                    <a:pt x="11198" y="19798"/>
                  </a:lnTo>
                  <a:lnTo>
                    <a:pt x="11201" y="19788"/>
                  </a:lnTo>
                  <a:lnTo>
                    <a:pt x="11200" y="19779"/>
                  </a:lnTo>
                  <a:lnTo>
                    <a:pt x="11203" y="19774"/>
                  </a:lnTo>
                  <a:lnTo>
                    <a:pt x="11212" y="19768"/>
                  </a:lnTo>
                  <a:lnTo>
                    <a:pt x="11218" y="19767"/>
                  </a:lnTo>
                  <a:lnTo>
                    <a:pt x="11221" y="19771"/>
                  </a:lnTo>
                  <a:lnTo>
                    <a:pt x="11227" y="19770"/>
                  </a:lnTo>
                  <a:lnTo>
                    <a:pt x="11241" y="19750"/>
                  </a:lnTo>
                  <a:lnTo>
                    <a:pt x="11250" y="19730"/>
                  </a:lnTo>
                  <a:lnTo>
                    <a:pt x="11252" y="19725"/>
                  </a:lnTo>
                  <a:lnTo>
                    <a:pt x="11249" y="19725"/>
                  </a:lnTo>
                  <a:lnTo>
                    <a:pt x="11246" y="19716"/>
                  </a:lnTo>
                  <a:lnTo>
                    <a:pt x="11242" y="19707"/>
                  </a:lnTo>
                  <a:lnTo>
                    <a:pt x="11245" y="19697"/>
                  </a:lnTo>
                  <a:lnTo>
                    <a:pt x="11250" y="19688"/>
                  </a:lnTo>
                  <a:lnTo>
                    <a:pt x="11259" y="19686"/>
                  </a:lnTo>
                  <a:lnTo>
                    <a:pt x="11263" y="19699"/>
                  </a:lnTo>
                  <a:lnTo>
                    <a:pt x="11261" y="19710"/>
                  </a:lnTo>
                  <a:lnTo>
                    <a:pt x="11261" y="19714"/>
                  </a:lnTo>
                  <a:lnTo>
                    <a:pt x="11270" y="19713"/>
                  </a:lnTo>
                  <a:lnTo>
                    <a:pt x="11276" y="19708"/>
                  </a:lnTo>
                  <a:lnTo>
                    <a:pt x="11284" y="19697"/>
                  </a:lnTo>
                  <a:lnTo>
                    <a:pt x="11290" y="19692"/>
                  </a:lnTo>
                  <a:lnTo>
                    <a:pt x="11302" y="19681"/>
                  </a:lnTo>
                  <a:lnTo>
                    <a:pt x="11310" y="19670"/>
                  </a:lnTo>
                  <a:lnTo>
                    <a:pt x="11313" y="19666"/>
                  </a:lnTo>
                  <a:lnTo>
                    <a:pt x="11307" y="19661"/>
                  </a:lnTo>
                  <a:lnTo>
                    <a:pt x="11306" y="19656"/>
                  </a:lnTo>
                  <a:lnTo>
                    <a:pt x="11309" y="19652"/>
                  </a:lnTo>
                  <a:lnTo>
                    <a:pt x="11312" y="19651"/>
                  </a:lnTo>
                  <a:lnTo>
                    <a:pt x="11315" y="19655"/>
                  </a:lnTo>
                  <a:lnTo>
                    <a:pt x="11319" y="19665"/>
                  </a:lnTo>
                  <a:lnTo>
                    <a:pt x="11319" y="19674"/>
                  </a:lnTo>
                  <a:lnTo>
                    <a:pt x="11317" y="19688"/>
                  </a:lnTo>
                  <a:lnTo>
                    <a:pt x="11314" y="19698"/>
                  </a:lnTo>
                  <a:lnTo>
                    <a:pt x="11312" y="19698"/>
                  </a:lnTo>
                  <a:lnTo>
                    <a:pt x="11309" y="19704"/>
                  </a:lnTo>
                  <a:lnTo>
                    <a:pt x="11309" y="19708"/>
                  </a:lnTo>
                  <a:lnTo>
                    <a:pt x="11318" y="19712"/>
                  </a:lnTo>
                  <a:lnTo>
                    <a:pt x="11325" y="19716"/>
                  </a:lnTo>
                  <a:lnTo>
                    <a:pt x="11334" y="19720"/>
                  </a:lnTo>
                  <a:lnTo>
                    <a:pt x="11337" y="19719"/>
                  </a:lnTo>
                  <a:lnTo>
                    <a:pt x="11337" y="19714"/>
                  </a:lnTo>
                  <a:lnTo>
                    <a:pt x="11339" y="19700"/>
                  </a:lnTo>
                  <a:lnTo>
                    <a:pt x="11341" y="19676"/>
                  </a:lnTo>
                  <a:lnTo>
                    <a:pt x="11349" y="19656"/>
                  </a:lnTo>
                  <a:lnTo>
                    <a:pt x="11333" y="19639"/>
                  </a:lnTo>
                  <a:lnTo>
                    <a:pt x="11341" y="19633"/>
                  </a:lnTo>
                  <a:lnTo>
                    <a:pt x="11358" y="19598"/>
                  </a:lnTo>
                  <a:lnTo>
                    <a:pt x="11351" y="19641"/>
                  </a:lnTo>
                  <a:lnTo>
                    <a:pt x="11361" y="19659"/>
                  </a:lnTo>
                  <a:lnTo>
                    <a:pt x="11350" y="19679"/>
                  </a:lnTo>
                  <a:lnTo>
                    <a:pt x="11349" y="19717"/>
                  </a:lnTo>
                  <a:lnTo>
                    <a:pt x="11360" y="19706"/>
                  </a:lnTo>
                  <a:lnTo>
                    <a:pt x="11366" y="19692"/>
                  </a:lnTo>
                  <a:lnTo>
                    <a:pt x="11366" y="19706"/>
                  </a:lnTo>
                  <a:lnTo>
                    <a:pt x="11381" y="19695"/>
                  </a:lnTo>
                  <a:lnTo>
                    <a:pt x="11389" y="19674"/>
                  </a:lnTo>
                  <a:lnTo>
                    <a:pt x="11380" y="19671"/>
                  </a:lnTo>
                  <a:lnTo>
                    <a:pt x="11391" y="19656"/>
                  </a:lnTo>
                  <a:lnTo>
                    <a:pt x="11406" y="19644"/>
                  </a:lnTo>
                  <a:lnTo>
                    <a:pt x="11423" y="19623"/>
                  </a:lnTo>
                  <a:lnTo>
                    <a:pt x="11426" y="19618"/>
                  </a:lnTo>
                  <a:lnTo>
                    <a:pt x="11425" y="19609"/>
                  </a:lnTo>
                  <a:lnTo>
                    <a:pt x="11421" y="19594"/>
                  </a:lnTo>
                  <a:lnTo>
                    <a:pt x="11415" y="19581"/>
                  </a:lnTo>
                  <a:lnTo>
                    <a:pt x="11413" y="19558"/>
                  </a:lnTo>
                  <a:lnTo>
                    <a:pt x="11416" y="19548"/>
                  </a:lnTo>
                  <a:lnTo>
                    <a:pt x="11418" y="19529"/>
                  </a:lnTo>
                  <a:lnTo>
                    <a:pt x="11415" y="19520"/>
                  </a:lnTo>
                  <a:lnTo>
                    <a:pt x="11408" y="19506"/>
                  </a:lnTo>
                  <a:lnTo>
                    <a:pt x="11398" y="19498"/>
                  </a:lnTo>
                  <a:lnTo>
                    <a:pt x="11389" y="19485"/>
                  </a:lnTo>
                  <a:lnTo>
                    <a:pt x="11382" y="19476"/>
                  </a:lnTo>
                  <a:lnTo>
                    <a:pt x="11385" y="19466"/>
                  </a:lnTo>
                  <a:lnTo>
                    <a:pt x="11387" y="19461"/>
                  </a:lnTo>
                  <a:lnTo>
                    <a:pt x="11390" y="19461"/>
                  </a:lnTo>
                  <a:lnTo>
                    <a:pt x="11400" y="19464"/>
                  </a:lnTo>
                  <a:lnTo>
                    <a:pt x="11406" y="19473"/>
                  </a:lnTo>
                  <a:lnTo>
                    <a:pt x="11413" y="19482"/>
                  </a:lnTo>
                  <a:lnTo>
                    <a:pt x="11419" y="19481"/>
                  </a:lnTo>
                  <a:lnTo>
                    <a:pt x="11424" y="19476"/>
                  </a:lnTo>
                  <a:lnTo>
                    <a:pt x="11427" y="19470"/>
                  </a:lnTo>
                  <a:lnTo>
                    <a:pt x="11427" y="19466"/>
                  </a:lnTo>
                  <a:lnTo>
                    <a:pt x="11420" y="19448"/>
                  </a:lnTo>
                  <a:lnTo>
                    <a:pt x="11410" y="19435"/>
                  </a:lnTo>
                  <a:lnTo>
                    <a:pt x="11404" y="19435"/>
                  </a:lnTo>
                  <a:lnTo>
                    <a:pt x="11398" y="19441"/>
                  </a:lnTo>
                  <a:lnTo>
                    <a:pt x="11395" y="19436"/>
                  </a:lnTo>
                  <a:lnTo>
                    <a:pt x="11395" y="19428"/>
                  </a:lnTo>
                  <a:lnTo>
                    <a:pt x="11403" y="19416"/>
                  </a:lnTo>
                  <a:lnTo>
                    <a:pt x="11406" y="19411"/>
                  </a:lnTo>
                  <a:lnTo>
                    <a:pt x="11412" y="19411"/>
                  </a:lnTo>
                  <a:lnTo>
                    <a:pt x="11413" y="19429"/>
                  </a:lnTo>
                  <a:lnTo>
                    <a:pt x="11426" y="19438"/>
                  </a:lnTo>
                  <a:lnTo>
                    <a:pt x="11429" y="19437"/>
                  </a:lnTo>
                  <a:lnTo>
                    <a:pt x="11429" y="19456"/>
                  </a:lnTo>
                  <a:lnTo>
                    <a:pt x="11433" y="19469"/>
                  </a:lnTo>
                  <a:lnTo>
                    <a:pt x="11442" y="19469"/>
                  </a:lnTo>
                  <a:lnTo>
                    <a:pt x="11451" y="19472"/>
                  </a:lnTo>
                  <a:lnTo>
                    <a:pt x="11452" y="19477"/>
                  </a:lnTo>
                  <a:lnTo>
                    <a:pt x="11456" y="19495"/>
                  </a:lnTo>
                  <a:lnTo>
                    <a:pt x="11454" y="19520"/>
                  </a:lnTo>
                  <a:lnTo>
                    <a:pt x="11458" y="19529"/>
                  </a:lnTo>
                  <a:lnTo>
                    <a:pt x="11463" y="19532"/>
                  </a:lnTo>
                  <a:lnTo>
                    <a:pt x="11466" y="19523"/>
                  </a:lnTo>
                  <a:lnTo>
                    <a:pt x="11472" y="19518"/>
                  </a:lnTo>
                  <a:lnTo>
                    <a:pt x="11475" y="19512"/>
                  </a:lnTo>
                  <a:lnTo>
                    <a:pt x="11478" y="19517"/>
                  </a:lnTo>
                  <a:lnTo>
                    <a:pt x="11482" y="19526"/>
                  </a:lnTo>
                  <a:lnTo>
                    <a:pt x="11485" y="19535"/>
                  </a:lnTo>
                  <a:lnTo>
                    <a:pt x="11485" y="19540"/>
                  </a:lnTo>
                  <a:lnTo>
                    <a:pt x="11488" y="19539"/>
                  </a:lnTo>
                  <a:lnTo>
                    <a:pt x="11497" y="19528"/>
                  </a:lnTo>
                  <a:lnTo>
                    <a:pt x="11505" y="19513"/>
                  </a:lnTo>
                  <a:lnTo>
                    <a:pt x="11514" y="19503"/>
                  </a:lnTo>
                  <a:lnTo>
                    <a:pt x="11537" y="19481"/>
                  </a:lnTo>
                  <a:lnTo>
                    <a:pt x="11560" y="19464"/>
                  </a:lnTo>
                  <a:lnTo>
                    <a:pt x="11575" y="19453"/>
                  </a:lnTo>
                  <a:lnTo>
                    <a:pt x="11595" y="19431"/>
                  </a:lnTo>
                  <a:lnTo>
                    <a:pt x="11598" y="19426"/>
                  </a:lnTo>
                  <a:lnTo>
                    <a:pt x="11585" y="19409"/>
                  </a:lnTo>
                  <a:lnTo>
                    <a:pt x="11575" y="19396"/>
                  </a:lnTo>
                  <a:lnTo>
                    <a:pt x="11565" y="19387"/>
                  </a:lnTo>
                  <a:lnTo>
                    <a:pt x="11559" y="19378"/>
                  </a:lnTo>
                  <a:lnTo>
                    <a:pt x="11553" y="19379"/>
                  </a:lnTo>
                  <a:lnTo>
                    <a:pt x="11545" y="19399"/>
                  </a:lnTo>
                  <a:lnTo>
                    <a:pt x="11536" y="19410"/>
                  </a:lnTo>
                  <a:lnTo>
                    <a:pt x="11524" y="19411"/>
                  </a:lnTo>
                  <a:lnTo>
                    <a:pt x="11515" y="19407"/>
                  </a:lnTo>
                  <a:lnTo>
                    <a:pt x="11514" y="19388"/>
                  </a:lnTo>
                  <a:lnTo>
                    <a:pt x="11523" y="19392"/>
                  </a:lnTo>
                  <a:lnTo>
                    <a:pt x="11530" y="19396"/>
                  </a:lnTo>
                  <a:lnTo>
                    <a:pt x="11535" y="19391"/>
                  </a:lnTo>
                  <a:lnTo>
                    <a:pt x="11541" y="19385"/>
                  </a:lnTo>
                  <a:lnTo>
                    <a:pt x="11547" y="19375"/>
                  </a:lnTo>
                  <a:lnTo>
                    <a:pt x="11549" y="19370"/>
                  </a:lnTo>
                  <a:lnTo>
                    <a:pt x="11549" y="19365"/>
                  </a:lnTo>
                  <a:lnTo>
                    <a:pt x="11542" y="19352"/>
                  </a:lnTo>
                  <a:lnTo>
                    <a:pt x="11533" y="19339"/>
                  </a:lnTo>
                  <a:lnTo>
                    <a:pt x="11520" y="19326"/>
                  </a:lnTo>
                  <a:lnTo>
                    <a:pt x="11510" y="19318"/>
                  </a:lnTo>
                  <a:lnTo>
                    <a:pt x="11502" y="19324"/>
                  </a:lnTo>
                  <a:lnTo>
                    <a:pt x="11499" y="19333"/>
                  </a:lnTo>
                  <a:lnTo>
                    <a:pt x="11487" y="19335"/>
                  </a:lnTo>
                  <a:lnTo>
                    <a:pt x="11486" y="19312"/>
                  </a:lnTo>
                  <a:lnTo>
                    <a:pt x="11488" y="19302"/>
                  </a:lnTo>
                  <a:lnTo>
                    <a:pt x="11491" y="19292"/>
                  </a:lnTo>
                  <a:lnTo>
                    <a:pt x="11490" y="19283"/>
                  </a:lnTo>
                  <a:lnTo>
                    <a:pt x="11487" y="19273"/>
                  </a:lnTo>
                  <a:lnTo>
                    <a:pt x="11477" y="19256"/>
                  </a:lnTo>
                  <a:lnTo>
                    <a:pt x="11467" y="19252"/>
                  </a:lnTo>
                  <a:lnTo>
                    <a:pt x="11461" y="19239"/>
                  </a:lnTo>
                  <a:lnTo>
                    <a:pt x="11463" y="19220"/>
                  </a:lnTo>
                  <a:lnTo>
                    <a:pt x="11459" y="19206"/>
                  </a:lnTo>
                  <a:lnTo>
                    <a:pt x="11471" y="19204"/>
                  </a:lnTo>
                  <a:lnTo>
                    <a:pt x="11481" y="19207"/>
                  </a:lnTo>
                  <a:lnTo>
                    <a:pt x="11487" y="19207"/>
                  </a:lnTo>
                  <a:lnTo>
                    <a:pt x="11492" y="19202"/>
                  </a:lnTo>
                  <a:lnTo>
                    <a:pt x="11495" y="19187"/>
                  </a:lnTo>
                  <a:lnTo>
                    <a:pt x="11494" y="19169"/>
                  </a:lnTo>
                  <a:lnTo>
                    <a:pt x="11490" y="19159"/>
                  </a:lnTo>
                  <a:lnTo>
                    <a:pt x="11490" y="19145"/>
                  </a:lnTo>
                  <a:lnTo>
                    <a:pt x="11495" y="19130"/>
                  </a:lnTo>
                  <a:lnTo>
                    <a:pt x="11501" y="19129"/>
                  </a:lnTo>
                  <a:lnTo>
                    <a:pt x="11502" y="19157"/>
                  </a:lnTo>
                  <a:lnTo>
                    <a:pt x="11500" y="19177"/>
                  </a:lnTo>
                  <a:lnTo>
                    <a:pt x="11503" y="19233"/>
                  </a:lnTo>
                  <a:lnTo>
                    <a:pt x="11501" y="19248"/>
                  </a:lnTo>
                  <a:lnTo>
                    <a:pt x="11501" y="19262"/>
                  </a:lnTo>
                  <a:lnTo>
                    <a:pt x="11505" y="19271"/>
                  </a:lnTo>
                  <a:lnTo>
                    <a:pt x="11520" y="19269"/>
                  </a:lnTo>
                  <a:lnTo>
                    <a:pt x="11526" y="19264"/>
                  </a:lnTo>
                  <a:lnTo>
                    <a:pt x="11532" y="19268"/>
                  </a:lnTo>
                  <a:lnTo>
                    <a:pt x="11533" y="19292"/>
                  </a:lnTo>
                  <a:lnTo>
                    <a:pt x="11540" y="19295"/>
                  </a:lnTo>
                  <a:lnTo>
                    <a:pt x="11552" y="19294"/>
                  </a:lnTo>
                  <a:lnTo>
                    <a:pt x="11554" y="19279"/>
                  </a:lnTo>
                  <a:lnTo>
                    <a:pt x="11556" y="19269"/>
                  </a:lnTo>
                  <a:lnTo>
                    <a:pt x="11550" y="19261"/>
                  </a:lnTo>
                  <a:lnTo>
                    <a:pt x="11549" y="19242"/>
                  </a:lnTo>
                  <a:lnTo>
                    <a:pt x="11552" y="19241"/>
                  </a:lnTo>
                  <a:lnTo>
                    <a:pt x="11558" y="19246"/>
                  </a:lnTo>
                  <a:lnTo>
                    <a:pt x="11562" y="19260"/>
                  </a:lnTo>
                  <a:lnTo>
                    <a:pt x="11566" y="19278"/>
                  </a:lnTo>
                  <a:lnTo>
                    <a:pt x="11567" y="19302"/>
                  </a:lnTo>
                  <a:lnTo>
                    <a:pt x="11561" y="19307"/>
                  </a:lnTo>
                  <a:lnTo>
                    <a:pt x="11555" y="19313"/>
                  </a:lnTo>
                  <a:lnTo>
                    <a:pt x="11552" y="19313"/>
                  </a:lnTo>
                  <a:lnTo>
                    <a:pt x="11549" y="19303"/>
                  </a:lnTo>
                  <a:lnTo>
                    <a:pt x="11546" y="19309"/>
                  </a:lnTo>
                  <a:lnTo>
                    <a:pt x="11547" y="19314"/>
                  </a:lnTo>
                  <a:lnTo>
                    <a:pt x="11544" y="19323"/>
                  </a:lnTo>
                  <a:lnTo>
                    <a:pt x="11544" y="19328"/>
                  </a:lnTo>
                  <a:lnTo>
                    <a:pt x="11547" y="19333"/>
                  </a:lnTo>
                  <a:lnTo>
                    <a:pt x="11553" y="19327"/>
                  </a:lnTo>
                  <a:lnTo>
                    <a:pt x="11562" y="19321"/>
                  </a:lnTo>
                  <a:lnTo>
                    <a:pt x="11571" y="19315"/>
                  </a:lnTo>
                  <a:lnTo>
                    <a:pt x="11576" y="19305"/>
                  </a:lnTo>
                  <a:lnTo>
                    <a:pt x="11588" y="19290"/>
                  </a:lnTo>
                  <a:lnTo>
                    <a:pt x="11593" y="19279"/>
                  </a:lnTo>
                  <a:lnTo>
                    <a:pt x="11593" y="19270"/>
                  </a:lnTo>
                  <a:lnTo>
                    <a:pt x="11586" y="19266"/>
                  </a:lnTo>
                  <a:lnTo>
                    <a:pt x="11580" y="19266"/>
                  </a:lnTo>
                  <a:lnTo>
                    <a:pt x="11577" y="19262"/>
                  </a:lnTo>
                  <a:lnTo>
                    <a:pt x="11577" y="19258"/>
                  </a:lnTo>
                  <a:lnTo>
                    <a:pt x="11580" y="19252"/>
                  </a:lnTo>
                  <a:lnTo>
                    <a:pt x="11579" y="19243"/>
                  </a:lnTo>
                  <a:lnTo>
                    <a:pt x="11576" y="19234"/>
                  </a:lnTo>
                  <a:lnTo>
                    <a:pt x="11572" y="19230"/>
                  </a:lnTo>
                  <a:lnTo>
                    <a:pt x="11575" y="19215"/>
                  </a:lnTo>
                  <a:lnTo>
                    <a:pt x="11571" y="19211"/>
                  </a:lnTo>
                  <a:lnTo>
                    <a:pt x="11571" y="19206"/>
                  </a:lnTo>
                  <a:lnTo>
                    <a:pt x="11568" y="19202"/>
                  </a:lnTo>
                  <a:lnTo>
                    <a:pt x="11574" y="19187"/>
                  </a:lnTo>
                  <a:lnTo>
                    <a:pt x="11582" y="19186"/>
                  </a:lnTo>
                  <a:lnTo>
                    <a:pt x="11586" y="19195"/>
                  </a:lnTo>
                  <a:lnTo>
                    <a:pt x="11587" y="19209"/>
                  </a:lnTo>
                  <a:lnTo>
                    <a:pt x="11584" y="19224"/>
                  </a:lnTo>
                  <a:lnTo>
                    <a:pt x="11585" y="19233"/>
                  </a:lnTo>
                  <a:lnTo>
                    <a:pt x="11594" y="19236"/>
                  </a:lnTo>
                  <a:lnTo>
                    <a:pt x="11600" y="19241"/>
                  </a:lnTo>
                  <a:lnTo>
                    <a:pt x="11604" y="19249"/>
                  </a:lnTo>
                  <a:lnTo>
                    <a:pt x="11604" y="19254"/>
                  </a:lnTo>
                  <a:lnTo>
                    <a:pt x="11601" y="19260"/>
                  </a:lnTo>
                  <a:lnTo>
                    <a:pt x="11602" y="19268"/>
                  </a:lnTo>
                  <a:lnTo>
                    <a:pt x="11605" y="19268"/>
                  </a:lnTo>
                  <a:lnTo>
                    <a:pt x="11611" y="19263"/>
                  </a:lnTo>
                  <a:lnTo>
                    <a:pt x="11619" y="19257"/>
                  </a:lnTo>
                  <a:lnTo>
                    <a:pt x="11628" y="19256"/>
                  </a:lnTo>
                  <a:lnTo>
                    <a:pt x="11631" y="19251"/>
                  </a:lnTo>
                  <a:lnTo>
                    <a:pt x="11628" y="19242"/>
                  </a:lnTo>
                  <a:lnTo>
                    <a:pt x="11630" y="19232"/>
                  </a:lnTo>
                  <a:lnTo>
                    <a:pt x="11630" y="19227"/>
                  </a:lnTo>
                  <a:lnTo>
                    <a:pt x="11633" y="19227"/>
                  </a:lnTo>
                  <a:lnTo>
                    <a:pt x="11636" y="19231"/>
                  </a:lnTo>
                  <a:lnTo>
                    <a:pt x="11654" y="19224"/>
                  </a:lnTo>
                  <a:lnTo>
                    <a:pt x="11663" y="19219"/>
                  </a:lnTo>
                  <a:lnTo>
                    <a:pt x="11668" y="19208"/>
                  </a:lnTo>
                  <a:lnTo>
                    <a:pt x="11674" y="19193"/>
                  </a:lnTo>
                  <a:lnTo>
                    <a:pt x="11673" y="19179"/>
                  </a:lnTo>
                  <a:lnTo>
                    <a:pt x="11678" y="19165"/>
                  </a:lnTo>
                  <a:lnTo>
                    <a:pt x="11681" y="19154"/>
                  </a:lnTo>
                  <a:lnTo>
                    <a:pt x="11684" y="19150"/>
                  </a:lnTo>
                  <a:lnTo>
                    <a:pt x="11686" y="19144"/>
                  </a:lnTo>
                  <a:lnTo>
                    <a:pt x="11695" y="19143"/>
                  </a:lnTo>
                  <a:lnTo>
                    <a:pt x="11693" y="19158"/>
                  </a:lnTo>
                  <a:lnTo>
                    <a:pt x="11687" y="19164"/>
                  </a:lnTo>
                  <a:lnTo>
                    <a:pt x="11685" y="19173"/>
                  </a:lnTo>
                  <a:lnTo>
                    <a:pt x="11679" y="19183"/>
                  </a:lnTo>
                  <a:lnTo>
                    <a:pt x="11678" y="19217"/>
                  </a:lnTo>
                  <a:lnTo>
                    <a:pt x="11676" y="19231"/>
                  </a:lnTo>
                  <a:lnTo>
                    <a:pt x="11673" y="19241"/>
                  </a:lnTo>
                  <a:lnTo>
                    <a:pt x="11667" y="19246"/>
                  </a:lnTo>
                  <a:lnTo>
                    <a:pt x="11664" y="19247"/>
                  </a:lnTo>
                  <a:lnTo>
                    <a:pt x="11658" y="19252"/>
                  </a:lnTo>
                  <a:lnTo>
                    <a:pt x="11659" y="19257"/>
                  </a:lnTo>
                  <a:lnTo>
                    <a:pt x="11665" y="19265"/>
                  </a:lnTo>
                  <a:lnTo>
                    <a:pt x="11671" y="19269"/>
                  </a:lnTo>
                  <a:lnTo>
                    <a:pt x="11674" y="19269"/>
                  </a:lnTo>
                  <a:lnTo>
                    <a:pt x="11677" y="19264"/>
                  </a:lnTo>
                  <a:lnTo>
                    <a:pt x="11689" y="19258"/>
                  </a:lnTo>
                  <a:lnTo>
                    <a:pt x="11692" y="19258"/>
                  </a:lnTo>
                  <a:lnTo>
                    <a:pt x="11695" y="19262"/>
                  </a:lnTo>
                  <a:lnTo>
                    <a:pt x="11698" y="19266"/>
                  </a:lnTo>
                  <a:lnTo>
                    <a:pt x="11696" y="19271"/>
                  </a:lnTo>
                  <a:lnTo>
                    <a:pt x="11690" y="19277"/>
                  </a:lnTo>
                  <a:lnTo>
                    <a:pt x="11681" y="19283"/>
                  </a:lnTo>
                  <a:lnTo>
                    <a:pt x="11675" y="19288"/>
                  </a:lnTo>
                  <a:lnTo>
                    <a:pt x="11672" y="19288"/>
                  </a:lnTo>
                  <a:lnTo>
                    <a:pt x="11672" y="19279"/>
                  </a:lnTo>
                  <a:lnTo>
                    <a:pt x="11666" y="19280"/>
                  </a:lnTo>
                  <a:lnTo>
                    <a:pt x="11660" y="19285"/>
                  </a:lnTo>
                  <a:lnTo>
                    <a:pt x="11661" y="19304"/>
                  </a:lnTo>
                  <a:lnTo>
                    <a:pt x="11664" y="19303"/>
                  </a:lnTo>
                  <a:lnTo>
                    <a:pt x="11670" y="19308"/>
                  </a:lnTo>
                  <a:lnTo>
                    <a:pt x="11693" y="19286"/>
                  </a:lnTo>
                  <a:lnTo>
                    <a:pt x="11708" y="19270"/>
                  </a:lnTo>
                  <a:lnTo>
                    <a:pt x="11719" y="19259"/>
                  </a:lnTo>
                  <a:lnTo>
                    <a:pt x="11734" y="19243"/>
                  </a:lnTo>
                  <a:lnTo>
                    <a:pt x="11742" y="19237"/>
                  </a:lnTo>
                  <a:lnTo>
                    <a:pt x="11755" y="19240"/>
                  </a:lnTo>
                  <a:lnTo>
                    <a:pt x="11764" y="19239"/>
                  </a:lnTo>
                  <a:lnTo>
                    <a:pt x="11769" y="19229"/>
                  </a:lnTo>
                  <a:lnTo>
                    <a:pt x="11775" y="19224"/>
                  </a:lnTo>
                  <a:lnTo>
                    <a:pt x="11778" y="19223"/>
                  </a:lnTo>
                  <a:lnTo>
                    <a:pt x="11780" y="19252"/>
                  </a:lnTo>
                  <a:lnTo>
                    <a:pt x="11777" y="19266"/>
                  </a:lnTo>
                  <a:lnTo>
                    <a:pt x="11774" y="19271"/>
                  </a:lnTo>
                  <a:lnTo>
                    <a:pt x="11754" y="19283"/>
                  </a:lnTo>
                  <a:lnTo>
                    <a:pt x="11731" y="19305"/>
                  </a:lnTo>
                  <a:lnTo>
                    <a:pt x="11710" y="19322"/>
                  </a:lnTo>
                  <a:lnTo>
                    <a:pt x="11696" y="19338"/>
                  </a:lnTo>
                  <a:lnTo>
                    <a:pt x="11684" y="19348"/>
                  </a:lnTo>
                  <a:lnTo>
                    <a:pt x="11673" y="19364"/>
                  </a:lnTo>
                  <a:lnTo>
                    <a:pt x="11673" y="19373"/>
                  </a:lnTo>
                  <a:lnTo>
                    <a:pt x="11680" y="19373"/>
                  </a:lnTo>
                  <a:lnTo>
                    <a:pt x="11700" y="19356"/>
                  </a:lnTo>
                  <a:lnTo>
                    <a:pt x="11717" y="19340"/>
                  </a:lnTo>
                  <a:lnTo>
                    <a:pt x="11784" y="19280"/>
                  </a:lnTo>
                  <a:lnTo>
                    <a:pt x="11838" y="19225"/>
                  </a:lnTo>
                  <a:lnTo>
                    <a:pt x="11882" y="19182"/>
                  </a:lnTo>
                  <a:lnTo>
                    <a:pt x="11899" y="19166"/>
                  </a:lnTo>
                  <a:lnTo>
                    <a:pt x="11905" y="19161"/>
                  </a:lnTo>
                  <a:lnTo>
                    <a:pt x="11904" y="19151"/>
                  </a:lnTo>
                  <a:lnTo>
                    <a:pt x="11902" y="19151"/>
                  </a:lnTo>
                  <a:lnTo>
                    <a:pt x="11875" y="19173"/>
                  </a:lnTo>
                  <a:lnTo>
                    <a:pt x="11846" y="19201"/>
                  </a:lnTo>
                  <a:lnTo>
                    <a:pt x="11794" y="19245"/>
                  </a:lnTo>
                  <a:lnTo>
                    <a:pt x="11791" y="19245"/>
                  </a:lnTo>
                  <a:lnTo>
                    <a:pt x="11788" y="19241"/>
                  </a:lnTo>
                  <a:lnTo>
                    <a:pt x="11793" y="19217"/>
                  </a:lnTo>
                  <a:lnTo>
                    <a:pt x="11795" y="19193"/>
                  </a:lnTo>
                  <a:lnTo>
                    <a:pt x="11797" y="19187"/>
                  </a:lnTo>
                  <a:lnTo>
                    <a:pt x="11809" y="19176"/>
                  </a:lnTo>
                  <a:lnTo>
                    <a:pt x="11832" y="19159"/>
                  </a:lnTo>
                  <a:lnTo>
                    <a:pt x="11853" y="19147"/>
                  </a:lnTo>
                  <a:lnTo>
                    <a:pt x="11865" y="19141"/>
                  </a:lnTo>
                  <a:lnTo>
                    <a:pt x="11868" y="19141"/>
                  </a:lnTo>
                  <a:lnTo>
                    <a:pt x="11877" y="19144"/>
                  </a:lnTo>
                  <a:lnTo>
                    <a:pt x="11889" y="19148"/>
                  </a:lnTo>
                  <a:lnTo>
                    <a:pt x="11898" y="19142"/>
                  </a:lnTo>
                  <a:lnTo>
                    <a:pt x="11912" y="19126"/>
                  </a:lnTo>
                  <a:lnTo>
                    <a:pt x="11915" y="19126"/>
                  </a:lnTo>
                  <a:lnTo>
                    <a:pt x="11915" y="19130"/>
                  </a:lnTo>
                  <a:lnTo>
                    <a:pt x="11913" y="19140"/>
                  </a:lnTo>
                  <a:lnTo>
                    <a:pt x="11913" y="19145"/>
                  </a:lnTo>
                  <a:lnTo>
                    <a:pt x="11916" y="19144"/>
                  </a:lnTo>
                  <a:lnTo>
                    <a:pt x="11948" y="19112"/>
                  </a:lnTo>
                  <a:lnTo>
                    <a:pt x="11982" y="19075"/>
                  </a:lnTo>
                  <a:lnTo>
                    <a:pt x="12022" y="19018"/>
                  </a:lnTo>
                  <a:lnTo>
                    <a:pt x="12039" y="18997"/>
                  </a:lnTo>
                  <a:lnTo>
                    <a:pt x="12051" y="18986"/>
                  </a:lnTo>
                  <a:lnTo>
                    <a:pt x="12077" y="18964"/>
                  </a:lnTo>
                  <a:lnTo>
                    <a:pt x="12082" y="18953"/>
                  </a:lnTo>
                  <a:lnTo>
                    <a:pt x="12093" y="18923"/>
                  </a:lnTo>
                  <a:lnTo>
                    <a:pt x="12107" y="18898"/>
                  </a:lnTo>
                  <a:lnTo>
                    <a:pt x="12115" y="18887"/>
                  </a:lnTo>
                  <a:lnTo>
                    <a:pt x="12130" y="18867"/>
                  </a:lnTo>
                  <a:lnTo>
                    <a:pt x="12152" y="18835"/>
                  </a:lnTo>
                  <a:lnTo>
                    <a:pt x="12152" y="18831"/>
                  </a:lnTo>
                  <a:lnTo>
                    <a:pt x="12140" y="18832"/>
                  </a:lnTo>
                  <a:lnTo>
                    <a:pt x="12126" y="18853"/>
                  </a:lnTo>
                  <a:lnTo>
                    <a:pt x="12111" y="18874"/>
                  </a:lnTo>
                  <a:lnTo>
                    <a:pt x="12109" y="18878"/>
                  </a:lnTo>
                  <a:lnTo>
                    <a:pt x="12109" y="18874"/>
                  </a:lnTo>
                  <a:lnTo>
                    <a:pt x="12111" y="18864"/>
                  </a:lnTo>
                  <a:lnTo>
                    <a:pt x="12114" y="18859"/>
                  </a:lnTo>
                  <a:lnTo>
                    <a:pt x="12113" y="18845"/>
                  </a:lnTo>
                  <a:lnTo>
                    <a:pt x="12121" y="18834"/>
                  </a:lnTo>
                  <a:lnTo>
                    <a:pt x="12130" y="18824"/>
                  </a:lnTo>
                  <a:lnTo>
                    <a:pt x="12133" y="18819"/>
                  </a:lnTo>
                  <a:lnTo>
                    <a:pt x="12121" y="18821"/>
                  </a:lnTo>
                  <a:lnTo>
                    <a:pt x="12112" y="18826"/>
                  </a:lnTo>
                  <a:lnTo>
                    <a:pt x="12104" y="18836"/>
                  </a:lnTo>
                  <a:lnTo>
                    <a:pt x="12091" y="18838"/>
                  </a:lnTo>
                  <a:lnTo>
                    <a:pt x="12088" y="18833"/>
                  </a:lnTo>
                  <a:lnTo>
                    <a:pt x="12085" y="18834"/>
                  </a:lnTo>
                  <a:lnTo>
                    <a:pt x="12085" y="18825"/>
                  </a:lnTo>
                  <a:lnTo>
                    <a:pt x="12091" y="18819"/>
                  </a:lnTo>
                  <a:lnTo>
                    <a:pt x="12096" y="18814"/>
                  </a:lnTo>
                  <a:lnTo>
                    <a:pt x="12102" y="18813"/>
                  </a:lnTo>
                  <a:lnTo>
                    <a:pt x="12106" y="18818"/>
                  </a:lnTo>
                  <a:lnTo>
                    <a:pt x="12109" y="18817"/>
                  </a:lnTo>
                  <a:lnTo>
                    <a:pt x="12117" y="18802"/>
                  </a:lnTo>
                  <a:lnTo>
                    <a:pt x="12129" y="18791"/>
                  </a:lnTo>
                  <a:lnTo>
                    <a:pt x="12129" y="18796"/>
                  </a:lnTo>
                  <a:lnTo>
                    <a:pt x="12133" y="18814"/>
                  </a:lnTo>
                  <a:lnTo>
                    <a:pt x="12142" y="18822"/>
                  </a:lnTo>
                  <a:lnTo>
                    <a:pt x="12148" y="18822"/>
                  </a:lnTo>
                  <a:lnTo>
                    <a:pt x="12141" y="18804"/>
                  </a:lnTo>
                  <a:lnTo>
                    <a:pt x="12135" y="18790"/>
                  </a:lnTo>
                  <a:lnTo>
                    <a:pt x="12136" y="18761"/>
                  </a:lnTo>
                  <a:lnTo>
                    <a:pt x="12135" y="18747"/>
                  </a:lnTo>
                  <a:lnTo>
                    <a:pt x="12138" y="18733"/>
                  </a:lnTo>
                  <a:lnTo>
                    <a:pt x="12144" y="18728"/>
                  </a:lnTo>
                  <a:lnTo>
                    <a:pt x="12146" y="18723"/>
                  </a:lnTo>
                  <a:lnTo>
                    <a:pt x="12152" y="18721"/>
                  </a:lnTo>
                  <a:lnTo>
                    <a:pt x="12153" y="18731"/>
                  </a:lnTo>
                  <a:lnTo>
                    <a:pt x="12156" y="18740"/>
                  </a:lnTo>
                  <a:lnTo>
                    <a:pt x="12159" y="18740"/>
                  </a:lnTo>
                  <a:lnTo>
                    <a:pt x="12168" y="18734"/>
                  </a:lnTo>
                  <a:lnTo>
                    <a:pt x="12177" y="18723"/>
                  </a:lnTo>
                  <a:lnTo>
                    <a:pt x="12194" y="18697"/>
                  </a:lnTo>
                  <a:lnTo>
                    <a:pt x="12205" y="18682"/>
                  </a:lnTo>
                  <a:lnTo>
                    <a:pt x="12207" y="18672"/>
                  </a:lnTo>
                  <a:lnTo>
                    <a:pt x="12204" y="18658"/>
                  </a:lnTo>
                  <a:lnTo>
                    <a:pt x="12203" y="18653"/>
                  </a:lnTo>
                  <a:lnTo>
                    <a:pt x="12212" y="18652"/>
                  </a:lnTo>
                  <a:lnTo>
                    <a:pt x="12218" y="18647"/>
                  </a:lnTo>
                  <a:lnTo>
                    <a:pt x="12221" y="18637"/>
                  </a:lnTo>
                  <a:lnTo>
                    <a:pt x="12223" y="18618"/>
                  </a:lnTo>
                  <a:lnTo>
                    <a:pt x="12229" y="18618"/>
                  </a:lnTo>
                  <a:lnTo>
                    <a:pt x="12232" y="18621"/>
                  </a:lnTo>
                  <a:lnTo>
                    <a:pt x="12250" y="18619"/>
                  </a:lnTo>
                  <a:lnTo>
                    <a:pt x="12249" y="18600"/>
                  </a:lnTo>
                  <a:lnTo>
                    <a:pt x="12246" y="18591"/>
                  </a:lnTo>
                  <a:lnTo>
                    <a:pt x="12248" y="18577"/>
                  </a:lnTo>
                  <a:lnTo>
                    <a:pt x="12247" y="18549"/>
                  </a:lnTo>
                  <a:lnTo>
                    <a:pt x="12249" y="18529"/>
                  </a:lnTo>
                  <a:lnTo>
                    <a:pt x="12248" y="18515"/>
                  </a:lnTo>
                  <a:lnTo>
                    <a:pt x="12242" y="18511"/>
                  </a:lnTo>
                  <a:lnTo>
                    <a:pt x="12239" y="18517"/>
                  </a:lnTo>
                  <a:lnTo>
                    <a:pt x="12236" y="18521"/>
                  </a:lnTo>
                  <a:lnTo>
                    <a:pt x="12237" y="18531"/>
                  </a:lnTo>
                  <a:lnTo>
                    <a:pt x="12228" y="18532"/>
                  </a:lnTo>
                  <a:lnTo>
                    <a:pt x="12221" y="18528"/>
                  </a:lnTo>
                  <a:lnTo>
                    <a:pt x="12218" y="18528"/>
                  </a:lnTo>
                  <a:lnTo>
                    <a:pt x="12221" y="18514"/>
                  </a:lnTo>
                  <a:lnTo>
                    <a:pt x="12220" y="18504"/>
                  </a:lnTo>
                  <a:lnTo>
                    <a:pt x="12208" y="18506"/>
                  </a:lnTo>
                  <a:lnTo>
                    <a:pt x="12205" y="18501"/>
                  </a:lnTo>
                  <a:lnTo>
                    <a:pt x="12205" y="18497"/>
                  </a:lnTo>
                  <a:lnTo>
                    <a:pt x="12207" y="18487"/>
                  </a:lnTo>
                  <a:lnTo>
                    <a:pt x="12213" y="18486"/>
                  </a:lnTo>
                  <a:lnTo>
                    <a:pt x="12219" y="18481"/>
                  </a:lnTo>
                  <a:lnTo>
                    <a:pt x="12225" y="18484"/>
                  </a:lnTo>
                  <a:lnTo>
                    <a:pt x="12228" y="18484"/>
                  </a:lnTo>
                  <a:lnTo>
                    <a:pt x="12231" y="18479"/>
                  </a:lnTo>
                  <a:lnTo>
                    <a:pt x="12234" y="18474"/>
                  </a:lnTo>
                  <a:lnTo>
                    <a:pt x="12233" y="18455"/>
                  </a:lnTo>
                  <a:lnTo>
                    <a:pt x="12221" y="18452"/>
                  </a:lnTo>
                  <a:lnTo>
                    <a:pt x="12205" y="18449"/>
                  </a:lnTo>
                  <a:lnTo>
                    <a:pt x="12196" y="18441"/>
                  </a:lnTo>
                  <a:lnTo>
                    <a:pt x="12186" y="18433"/>
                  </a:lnTo>
                  <a:lnTo>
                    <a:pt x="12186" y="18428"/>
                  </a:lnTo>
                  <a:lnTo>
                    <a:pt x="12188" y="18413"/>
                  </a:lnTo>
                  <a:lnTo>
                    <a:pt x="12194" y="18403"/>
                  </a:lnTo>
                  <a:lnTo>
                    <a:pt x="12196" y="18393"/>
                  </a:lnTo>
                  <a:lnTo>
                    <a:pt x="12196" y="18375"/>
                  </a:lnTo>
                  <a:lnTo>
                    <a:pt x="12186" y="18366"/>
                  </a:lnTo>
                  <a:lnTo>
                    <a:pt x="12179" y="18348"/>
                  </a:lnTo>
                  <a:lnTo>
                    <a:pt x="12181" y="18338"/>
                  </a:lnTo>
                  <a:lnTo>
                    <a:pt x="12184" y="18328"/>
                  </a:lnTo>
                  <a:lnTo>
                    <a:pt x="12190" y="18323"/>
                  </a:lnTo>
                  <a:lnTo>
                    <a:pt x="12192" y="18318"/>
                  </a:lnTo>
                  <a:lnTo>
                    <a:pt x="12190" y="18314"/>
                  </a:lnTo>
                  <a:lnTo>
                    <a:pt x="12183" y="18309"/>
                  </a:lnTo>
                  <a:lnTo>
                    <a:pt x="12171" y="18306"/>
                  </a:lnTo>
                  <a:lnTo>
                    <a:pt x="12165" y="18302"/>
                  </a:lnTo>
                  <a:lnTo>
                    <a:pt x="12161" y="18298"/>
                  </a:lnTo>
                  <a:lnTo>
                    <a:pt x="12158" y="18294"/>
                  </a:lnTo>
                  <a:lnTo>
                    <a:pt x="12158" y="18289"/>
                  </a:lnTo>
                  <a:lnTo>
                    <a:pt x="12161" y="18289"/>
                  </a:lnTo>
                  <a:lnTo>
                    <a:pt x="12164" y="18293"/>
                  </a:lnTo>
                  <a:lnTo>
                    <a:pt x="12167" y="18292"/>
                  </a:lnTo>
                  <a:lnTo>
                    <a:pt x="12170" y="18287"/>
                  </a:lnTo>
                  <a:lnTo>
                    <a:pt x="12167" y="18288"/>
                  </a:lnTo>
                  <a:lnTo>
                    <a:pt x="12166" y="18278"/>
                  </a:lnTo>
                  <a:lnTo>
                    <a:pt x="12154" y="18280"/>
                  </a:lnTo>
                  <a:lnTo>
                    <a:pt x="12151" y="18276"/>
                  </a:lnTo>
                  <a:lnTo>
                    <a:pt x="12150" y="18261"/>
                  </a:lnTo>
                  <a:lnTo>
                    <a:pt x="12147" y="18257"/>
                  </a:lnTo>
                  <a:lnTo>
                    <a:pt x="12138" y="18253"/>
                  </a:lnTo>
                  <a:lnTo>
                    <a:pt x="12131" y="18245"/>
                  </a:lnTo>
                  <a:lnTo>
                    <a:pt x="12131" y="18240"/>
                  </a:lnTo>
                  <a:lnTo>
                    <a:pt x="12134" y="18240"/>
                  </a:lnTo>
                  <a:lnTo>
                    <a:pt x="12140" y="18234"/>
                  </a:lnTo>
                  <a:lnTo>
                    <a:pt x="12143" y="18234"/>
                  </a:lnTo>
                  <a:lnTo>
                    <a:pt x="12146" y="18229"/>
                  </a:lnTo>
                  <a:lnTo>
                    <a:pt x="12146" y="18224"/>
                  </a:lnTo>
                  <a:lnTo>
                    <a:pt x="12139" y="18220"/>
                  </a:lnTo>
                  <a:lnTo>
                    <a:pt x="12136" y="18216"/>
                  </a:lnTo>
                  <a:lnTo>
                    <a:pt x="12136" y="18211"/>
                  </a:lnTo>
                  <a:lnTo>
                    <a:pt x="12155" y="18223"/>
                  </a:lnTo>
                  <a:lnTo>
                    <a:pt x="12149" y="18238"/>
                  </a:lnTo>
                  <a:lnTo>
                    <a:pt x="12149" y="18242"/>
                  </a:lnTo>
                  <a:lnTo>
                    <a:pt x="12156" y="18241"/>
                  </a:lnTo>
                  <a:lnTo>
                    <a:pt x="12158" y="18237"/>
                  </a:lnTo>
                  <a:lnTo>
                    <a:pt x="12162" y="18246"/>
                  </a:lnTo>
                  <a:lnTo>
                    <a:pt x="12159" y="18251"/>
                  </a:lnTo>
                  <a:lnTo>
                    <a:pt x="12159" y="18260"/>
                  </a:lnTo>
                  <a:lnTo>
                    <a:pt x="12169" y="18274"/>
                  </a:lnTo>
                  <a:lnTo>
                    <a:pt x="12176" y="18296"/>
                  </a:lnTo>
                  <a:lnTo>
                    <a:pt x="12179" y="18290"/>
                  </a:lnTo>
                  <a:lnTo>
                    <a:pt x="12182" y="18290"/>
                  </a:lnTo>
                  <a:lnTo>
                    <a:pt x="12182" y="18281"/>
                  </a:lnTo>
                  <a:lnTo>
                    <a:pt x="12194" y="18284"/>
                  </a:lnTo>
                  <a:lnTo>
                    <a:pt x="12210" y="18297"/>
                  </a:lnTo>
                  <a:lnTo>
                    <a:pt x="12213" y="18301"/>
                  </a:lnTo>
                  <a:lnTo>
                    <a:pt x="12216" y="18310"/>
                  </a:lnTo>
                  <a:lnTo>
                    <a:pt x="12214" y="18325"/>
                  </a:lnTo>
                  <a:lnTo>
                    <a:pt x="12218" y="18329"/>
                  </a:lnTo>
                  <a:lnTo>
                    <a:pt x="12226" y="18328"/>
                  </a:lnTo>
                  <a:lnTo>
                    <a:pt x="12238" y="18322"/>
                  </a:lnTo>
                  <a:lnTo>
                    <a:pt x="12241" y="18316"/>
                  </a:lnTo>
                  <a:lnTo>
                    <a:pt x="12243" y="18302"/>
                  </a:lnTo>
                  <a:lnTo>
                    <a:pt x="12248" y="18278"/>
                  </a:lnTo>
                  <a:lnTo>
                    <a:pt x="12253" y="18258"/>
                  </a:lnTo>
                  <a:lnTo>
                    <a:pt x="12258" y="18243"/>
                  </a:lnTo>
                  <a:lnTo>
                    <a:pt x="12270" y="18228"/>
                  </a:lnTo>
                  <a:lnTo>
                    <a:pt x="12282" y="18222"/>
                  </a:lnTo>
                  <a:lnTo>
                    <a:pt x="12299" y="18210"/>
                  </a:lnTo>
                  <a:lnTo>
                    <a:pt x="12302" y="18209"/>
                  </a:lnTo>
                  <a:lnTo>
                    <a:pt x="12306" y="18218"/>
                  </a:lnTo>
                  <a:lnTo>
                    <a:pt x="12306" y="18233"/>
                  </a:lnTo>
                  <a:lnTo>
                    <a:pt x="12313" y="18232"/>
                  </a:lnTo>
                  <a:lnTo>
                    <a:pt x="12315" y="18227"/>
                  </a:lnTo>
                  <a:lnTo>
                    <a:pt x="12318" y="18231"/>
                  </a:lnTo>
                  <a:lnTo>
                    <a:pt x="12320" y="18269"/>
                  </a:lnTo>
                  <a:lnTo>
                    <a:pt x="12320" y="18316"/>
                  </a:lnTo>
                  <a:lnTo>
                    <a:pt x="12313" y="18365"/>
                  </a:lnTo>
                  <a:lnTo>
                    <a:pt x="12308" y="18389"/>
                  </a:lnTo>
                  <a:lnTo>
                    <a:pt x="12303" y="18404"/>
                  </a:lnTo>
                  <a:lnTo>
                    <a:pt x="12300" y="18408"/>
                  </a:lnTo>
                  <a:lnTo>
                    <a:pt x="12294" y="18415"/>
                  </a:lnTo>
                  <a:lnTo>
                    <a:pt x="12291" y="18405"/>
                  </a:lnTo>
                  <a:lnTo>
                    <a:pt x="12285" y="18406"/>
                  </a:lnTo>
                  <a:lnTo>
                    <a:pt x="12285" y="18416"/>
                  </a:lnTo>
                  <a:lnTo>
                    <a:pt x="12289" y="18420"/>
                  </a:lnTo>
                  <a:lnTo>
                    <a:pt x="12298" y="18428"/>
                  </a:lnTo>
                  <a:lnTo>
                    <a:pt x="12310" y="18422"/>
                  </a:lnTo>
                  <a:lnTo>
                    <a:pt x="12357" y="18388"/>
                  </a:lnTo>
                  <a:lnTo>
                    <a:pt x="12371" y="18376"/>
                  </a:lnTo>
                  <a:lnTo>
                    <a:pt x="12389" y="18370"/>
                  </a:lnTo>
                  <a:lnTo>
                    <a:pt x="12392" y="18374"/>
                  </a:lnTo>
                  <a:lnTo>
                    <a:pt x="12396" y="18378"/>
                  </a:lnTo>
                  <a:lnTo>
                    <a:pt x="12399" y="18387"/>
                  </a:lnTo>
                  <a:lnTo>
                    <a:pt x="12405" y="18396"/>
                  </a:lnTo>
                  <a:lnTo>
                    <a:pt x="12408" y="18395"/>
                  </a:lnTo>
                  <a:lnTo>
                    <a:pt x="12420" y="18389"/>
                  </a:lnTo>
                  <a:lnTo>
                    <a:pt x="12432" y="18384"/>
                  </a:lnTo>
                  <a:lnTo>
                    <a:pt x="12435" y="18383"/>
                  </a:lnTo>
                  <a:lnTo>
                    <a:pt x="12435" y="18387"/>
                  </a:lnTo>
                  <a:lnTo>
                    <a:pt x="12433" y="18397"/>
                  </a:lnTo>
                  <a:lnTo>
                    <a:pt x="12427" y="18408"/>
                  </a:lnTo>
                  <a:lnTo>
                    <a:pt x="12425" y="18418"/>
                  </a:lnTo>
                  <a:lnTo>
                    <a:pt x="12422" y="18423"/>
                  </a:lnTo>
                  <a:lnTo>
                    <a:pt x="12410" y="18424"/>
                  </a:lnTo>
                  <a:lnTo>
                    <a:pt x="12401" y="18420"/>
                  </a:lnTo>
                  <a:lnTo>
                    <a:pt x="12394" y="18412"/>
                  </a:lnTo>
                  <a:lnTo>
                    <a:pt x="12388" y="18413"/>
                  </a:lnTo>
                  <a:lnTo>
                    <a:pt x="12382" y="18418"/>
                  </a:lnTo>
                  <a:lnTo>
                    <a:pt x="12377" y="18428"/>
                  </a:lnTo>
                  <a:lnTo>
                    <a:pt x="12377" y="18437"/>
                  </a:lnTo>
                  <a:lnTo>
                    <a:pt x="12372" y="18447"/>
                  </a:lnTo>
                  <a:lnTo>
                    <a:pt x="12372" y="18452"/>
                  </a:lnTo>
                  <a:lnTo>
                    <a:pt x="12357" y="18454"/>
                  </a:lnTo>
                  <a:lnTo>
                    <a:pt x="12351" y="18460"/>
                  </a:lnTo>
                  <a:lnTo>
                    <a:pt x="12339" y="18466"/>
                  </a:lnTo>
                  <a:lnTo>
                    <a:pt x="12328" y="18491"/>
                  </a:lnTo>
                  <a:lnTo>
                    <a:pt x="12314" y="18512"/>
                  </a:lnTo>
                  <a:lnTo>
                    <a:pt x="12306" y="18522"/>
                  </a:lnTo>
                  <a:lnTo>
                    <a:pt x="12298" y="18547"/>
                  </a:lnTo>
                  <a:lnTo>
                    <a:pt x="12302" y="18561"/>
                  </a:lnTo>
                  <a:lnTo>
                    <a:pt x="12308" y="18565"/>
                  </a:lnTo>
                  <a:lnTo>
                    <a:pt x="12322" y="18548"/>
                  </a:lnTo>
                  <a:lnTo>
                    <a:pt x="12336" y="18528"/>
                  </a:lnTo>
                  <a:lnTo>
                    <a:pt x="12350" y="18498"/>
                  </a:lnTo>
                  <a:lnTo>
                    <a:pt x="12361" y="18482"/>
                  </a:lnTo>
                  <a:lnTo>
                    <a:pt x="12422" y="18432"/>
                  </a:lnTo>
                  <a:lnTo>
                    <a:pt x="12474" y="18383"/>
                  </a:lnTo>
                  <a:lnTo>
                    <a:pt x="12518" y="18344"/>
                  </a:lnTo>
                  <a:lnTo>
                    <a:pt x="12614" y="18261"/>
                  </a:lnTo>
                  <a:lnTo>
                    <a:pt x="12631" y="18254"/>
                  </a:lnTo>
                  <a:lnTo>
                    <a:pt x="12637" y="18248"/>
                  </a:lnTo>
                  <a:lnTo>
                    <a:pt x="12676" y="18244"/>
                  </a:lnTo>
                  <a:lnTo>
                    <a:pt x="12683" y="18248"/>
                  </a:lnTo>
                  <a:lnTo>
                    <a:pt x="12694" y="18246"/>
                  </a:lnTo>
                  <a:lnTo>
                    <a:pt x="12716" y="18248"/>
                  </a:lnTo>
                  <a:lnTo>
                    <a:pt x="12718" y="18243"/>
                  </a:lnTo>
                  <a:lnTo>
                    <a:pt x="12718" y="18239"/>
                  </a:lnTo>
                  <a:lnTo>
                    <a:pt x="12705" y="18212"/>
                  </a:lnTo>
                  <a:lnTo>
                    <a:pt x="12695" y="18194"/>
                  </a:lnTo>
                  <a:lnTo>
                    <a:pt x="12689" y="18195"/>
                  </a:lnTo>
                  <a:lnTo>
                    <a:pt x="12686" y="18190"/>
                  </a:lnTo>
                  <a:lnTo>
                    <a:pt x="12685" y="18177"/>
                  </a:lnTo>
                  <a:lnTo>
                    <a:pt x="12682" y="18172"/>
                  </a:lnTo>
                  <a:lnTo>
                    <a:pt x="12673" y="18169"/>
                  </a:lnTo>
                  <a:lnTo>
                    <a:pt x="12666" y="18165"/>
                  </a:lnTo>
                  <a:lnTo>
                    <a:pt x="12659" y="18146"/>
                  </a:lnTo>
                  <a:lnTo>
                    <a:pt x="12658" y="18118"/>
                  </a:lnTo>
                  <a:lnTo>
                    <a:pt x="12674" y="18073"/>
                  </a:lnTo>
                  <a:lnTo>
                    <a:pt x="12690" y="18034"/>
                  </a:lnTo>
                  <a:lnTo>
                    <a:pt x="12698" y="18018"/>
                  </a:lnTo>
                  <a:lnTo>
                    <a:pt x="12697" y="17995"/>
                  </a:lnTo>
                  <a:lnTo>
                    <a:pt x="12691" y="17991"/>
                  </a:lnTo>
                  <a:lnTo>
                    <a:pt x="12691" y="17986"/>
                  </a:lnTo>
                  <a:lnTo>
                    <a:pt x="12729" y="17981"/>
                  </a:lnTo>
                  <a:lnTo>
                    <a:pt x="12730" y="17981"/>
                  </a:lnTo>
                  <a:lnTo>
                    <a:pt x="12739" y="17985"/>
                  </a:lnTo>
                  <a:lnTo>
                    <a:pt x="12743" y="17993"/>
                  </a:lnTo>
                  <a:lnTo>
                    <a:pt x="12743" y="18003"/>
                  </a:lnTo>
                  <a:lnTo>
                    <a:pt x="12741" y="18022"/>
                  </a:lnTo>
                  <a:lnTo>
                    <a:pt x="12739" y="18051"/>
                  </a:lnTo>
                  <a:lnTo>
                    <a:pt x="12732" y="18090"/>
                  </a:lnTo>
                  <a:lnTo>
                    <a:pt x="12729" y="18095"/>
                  </a:lnTo>
                  <a:lnTo>
                    <a:pt x="12729" y="18100"/>
                  </a:lnTo>
                  <a:lnTo>
                    <a:pt x="12706" y="18117"/>
                  </a:lnTo>
                  <a:lnTo>
                    <a:pt x="12683" y="18134"/>
                  </a:lnTo>
                  <a:lnTo>
                    <a:pt x="12683" y="18143"/>
                  </a:lnTo>
                  <a:lnTo>
                    <a:pt x="12693" y="18156"/>
                  </a:lnTo>
                  <a:lnTo>
                    <a:pt x="12703" y="18179"/>
                  </a:lnTo>
                  <a:lnTo>
                    <a:pt x="12717" y="18215"/>
                  </a:lnTo>
                  <a:lnTo>
                    <a:pt x="12720" y="18220"/>
                  </a:lnTo>
                  <a:lnTo>
                    <a:pt x="12723" y="18219"/>
                  </a:lnTo>
                  <a:lnTo>
                    <a:pt x="12766" y="18166"/>
                  </a:lnTo>
                  <a:lnTo>
                    <a:pt x="12798" y="18144"/>
                  </a:lnTo>
                  <a:lnTo>
                    <a:pt x="12831" y="18139"/>
                  </a:lnTo>
                  <a:lnTo>
                    <a:pt x="12882" y="18128"/>
                  </a:lnTo>
                  <a:lnTo>
                    <a:pt x="12910" y="18134"/>
                  </a:lnTo>
                  <a:lnTo>
                    <a:pt x="12937" y="18126"/>
                  </a:lnTo>
                  <a:lnTo>
                    <a:pt x="12943" y="18126"/>
                  </a:lnTo>
                  <a:lnTo>
                    <a:pt x="12981" y="18107"/>
                  </a:lnTo>
                  <a:lnTo>
                    <a:pt x="13017" y="18102"/>
                  </a:lnTo>
                  <a:lnTo>
                    <a:pt x="13045" y="18113"/>
                  </a:lnTo>
                  <a:lnTo>
                    <a:pt x="13147" y="18153"/>
                  </a:lnTo>
                  <a:lnTo>
                    <a:pt x="13258" y="18210"/>
                  </a:lnTo>
                  <a:lnTo>
                    <a:pt x="13341" y="18228"/>
                  </a:lnTo>
                  <a:lnTo>
                    <a:pt x="13429" y="18232"/>
                  </a:lnTo>
                  <a:lnTo>
                    <a:pt x="13453" y="18219"/>
                  </a:lnTo>
                  <a:lnTo>
                    <a:pt x="13493" y="18177"/>
                  </a:lnTo>
                  <a:lnTo>
                    <a:pt x="13502" y="18171"/>
                  </a:lnTo>
                  <a:lnTo>
                    <a:pt x="13514" y="18169"/>
                  </a:lnTo>
                  <a:lnTo>
                    <a:pt x="13538" y="18171"/>
                  </a:lnTo>
                  <a:lnTo>
                    <a:pt x="13544" y="18165"/>
                  </a:lnTo>
                  <a:lnTo>
                    <a:pt x="13544" y="18160"/>
                  </a:lnTo>
                  <a:lnTo>
                    <a:pt x="13537" y="18152"/>
                  </a:lnTo>
                  <a:lnTo>
                    <a:pt x="13534" y="18153"/>
                  </a:lnTo>
                  <a:lnTo>
                    <a:pt x="13534" y="18148"/>
                  </a:lnTo>
                  <a:lnTo>
                    <a:pt x="13546" y="18137"/>
                  </a:lnTo>
                  <a:lnTo>
                    <a:pt x="13545" y="18127"/>
                  </a:lnTo>
                  <a:lnTo>
                    <a:pt x="13542" y="18123"/>
                  </a:lnTo>
                  <a:lnTo>
                    <a:pt x="13539" y="18123"/>
                  </a:lnTo>
                  <a:lnTo>
                    <a:pt x="13533" y="18129"/>
                  </a:lnTo>
                  <a:lnTo>
                    <a:pt x="13521" y="18135"/>
                  </a:lnTo>
                  <a:lnTo>
                    <a:pt x="13518" y="18140"/>
                  </a:lnTo>
                  <a:lnTo>
                    <a:pt x="13512" y="18136"/>
                  </a:lnTo>
                  <a:lnTo>
                    <a:pt x="13506" y="18127"/>
                  </a:lnTo>
                  <a:lnTo>
                    <a:pt x="13499" y="18114"/>
                  </a:lnTo>
                  <a:lnTo>
                    <a:pt x="13495" y="18100"/>
                  </a:lnTo>
                  <a:lnTo>
                    <a:pt x="13495" y="18095"/>
                  </a:lnTo>
                  <a:lnTo>
                    <a:pt x="13489" y="18091"/>
                  </a:lnTo>
                  <a:lnTo>
                    <a:pt x="13483" y="18097"/>
                  </a:lnTo>
                  <a:lnTo>
                    <a:pt x="13474" y="18089"/>
                  </a:lnTo>
                  <a:lnTo>
                    <a:pt x="13467" y="18080"/>
                  </a:lnTo>
                  <a:lnTo>
                    <a:pt x="13463" y="18062"/>
                  </a:lnTo>
                  <a:lnTo>
                    <a:pt x="13462" y="18042"/>
                  </a:lnTo>
                  <a:lnTo>
                    <a:pt x="13468" y="18033"/>
                  </a:lnTo>
                  <a:lnTo>
                    <a:pt x="13474" y="18027"/>
                  </a:lnTo>
                  <a:lnTo>
                    <a:pt x="13486" y="18025"/>
                  </a:lnTo>
                  <a:lnTo>
                    <a:pt x="13492" y="18029"/>
                  </a:lnTo>
                  <a:lnTo>
                    <a:pt x="13495" y="18029"/>
                  </a:lnTo>
                  <a:lnTo>
                    <a:pt x="13492" y="18039"/>
                  </a:lnTo>
                  <a:lnTo>
                    <a:pt x="13490" y="18058"/>
                  </a:lnTo>
                  <a:lnTo>
                    <a:pt x="13490" y="18063"/>
                  </a:lnTo>
                  <a:lnTo>
                    <a:pt x="13496" y="18062"/>
                  </a:lnTo>
                  <a:lnTo>
                    <a:pt x="13516" y="18041"/>
                  </a:lnTo>
                  <a:lnTo>
                    <a:pt x="13540" y="18019"/>
                  </a:lnTo>
                  <a:lnTo>
                    <a:pt x="13560" y="17993"/>
                  </a:lnTo>
                  <a:lnTo>
                    <a:pt x="13562" y="17987"/>
                  </a:lnTo>
                  <a:lnTo>
                    <a:pt x="13559" y="17974"/>
                  </a:lnTo>
                  <a:lnTo>
                    <a:pt x="13561" y="17959"/>
                  </a:lnTo>
                  <a:lnTo>
                    <a:pt x="13563" y="17954"/>
                  </a:lnTo>
                  <a:lnTo>
                    <a:pt x="13567" y="17958"/>
                  </a:lnTo>
                  <a:lnTo>
                    <a:pt x="13573" y="17962"/>
                  </a:lnTo>
                  <a:lnTo>
                    <a:pt x="13580" y="17971"/>
                  </a:lnTo>
                  <a:lnTo>
                    <a:pt x="13591" y="17960"/>
                  </a:lnTo>
                  <a:lnTo>
                    <a:pt x="13597" y="17950"/>
                  </a:lnTo>
                  <a:lnTo>
                    <a:pt x="13612" y="17943"/>
                  </a:lnTo>
                  <a:lnTo>
                    <a:pt x="13627" y="17946"/>
                  </a:lnTo>
                  <a:lnTo>
                    <a:pt x="13630" y="17950"/>
                  </a:lnTo>
                  <a:lnTo>
                    <a:pt x="13632" y="17983"/>
                  </a:lnTo>
                  <a:lnTo>
                    <a:pt x="13629" y="17988"/>
                  </a:lnTo>
                  <a:lnTo>
                    <a:pt x="13629" y="17993"/>
                  </a:lnTo>
                  <a:lnTo>
                    <a:pt x="13617" y="17995"/>
                  </a:lnTo>
                  <a:lnTo>
                    <a:pt x="13606" y="18010"/>
                  </a:lnTo>
                  <a:lnTo>
                    <a:pt x="13607" y="18030"/>
                  </a:lnTo>
                  <a:lnTo>
                    <a:pt x="13613" y="18043"/>
                  </a:lnTo>
                  <a:lnTo>
                    <a:pt x="13617" y="18047"/>
                  </a:lnTo>
                  <a:lnTo>
                    <a:pt x="13626" y="18051"/>
                  </a:lnTo>
                  <a:lnTo>
                    <a:pt x="13629" y="18046"/>
                  </a:lnTo>
                  <a:lnTo>
                    <a:pt x="13631" y="18036"/>
                  </a:lnTo>
                  <a:lnTo>
                    <a:pt x="13637" y="18030"/>
                  </a:lnTo>
                  <a:lnTo>
                    <a:pt x="13657" y="18014"/>
                  </a:lnTo>
                  <a:lnTo>
                    <a:pt x="13663" y="18008"/>
                  </a:lnTo>
                  <a:lnTo>
                    <a:pt x="13685" y="18015"/>
                  </a:lnTo>
                  <a:lnTo>
                    <a:pt x="13706" y="18012"/>
                  </a:lnTo>
                  <a:lnTo>
                    <a:pt x="13723" y="18001"/>
                  </a:lnTo>
                  <a:lnTo>
                    <a:pt x="13726" y="17996"/>
                  </a:lnTo>
                  <a:lnTo>
                    <a:pt x="13729" y="18000"/>
                  </a:lnTo>
                  <a:lnTo>
                    <a:pt x="13730" y="18005"/>
                  </a:lnTo>
                  <a:lnTo>
                    <a:pt x="13733" y="18019"/>
                  </a:lnTo>
                  <a:lnTo>
                    <a:pt x="13734" y="18038"/>
                  </a:lnTo>
                  <a:lnTo>
                    <a:pt x="13732" y="18052"/>
                  </a:lnTo>
                  <a:lnTo>
                    <a:pt x="13729" y="18061"/>
                  </a:lnTo>
                  <a:lnTo>
                    <a:pt x="13724" y="18072"/>
                  </a:lnTo>
                  <a:lnTo>
                    <a:pt x="13721" y="18077"/>
                  </a:lnTo>
                  <a:lnTo>
                    <a:pt x="13722" y="18091"/>
                  </a:lnTo>
                  <a:lnTo>
                    <a:pt x="13725" y="18095"/>
                  </a:lnTo>
                  <a:lnTo>
                    <a:pt x="13734" y="18094"/>
                  </a:lnTo>
                  <a:lnTo>
                    <a:pt x="13752" y="18087"/>
                  </a:lnTo>
                  <a:lnTo>
                    <a:pt x="13770" y="18085"/>
                  </a:lnTo>
                  <a:lnTo>
                    <a:pt x="13770" y="18094"/>
                  </a:lnTo>
                  <a:lnTo>
                    <a:pt x="13778" y="18117"/>
                  </a:lnTo>
                  <a:lnTo>
                    <a:pt x="13781" y="18131"/>
                  </a:lnTo>
                  <a:lnTo>
                    <a:pt x="13782" y="18150"/>
                  </a:lnTo>
                  <a:lnTo>
                    <a:pt x="13779" y="18155"/>
                  </a:lnTo>
                  <a:lnTo>
                    <a:pt x="13774" y="18170"/>
                  </a:lnTo>
                  <a:lnTo>
                    <a:pt x="13774" y="18175"/>
                  </a:lnTo>
                  <a:lnTo>
                    <a:pt x="13777" y="18174"/>
                  </a:lnTo>
                  <a:lnTo>
                    <a:pt x="13783" y="18169"/>
                  </a:lnTo>
                  <a:lnTo>
                    <a:pt x="13798" y="18163"/>
                  </a:lnTo>
                  <a:lnTo>
                    <a:pt x="13806" y="18152"/>
                  </a:lnTo>
                  <a:lnTo>
                    <a:pt x="13815" y="18146"/>
                  </a:lnTo>
                  <a:lnTo>
                    <a:pt x="13818" y="18136"/>
                  </a:lnTo>
                  <a:lnTo>
                    <a:pt x="13824" y="18131"/>
                  </a:lnTo>
                  <a:lnTo>
                    <a:pt x="13822" y="18102"/>
                  </a:lnTo>
                  <a:lnTo>
                    <a:pt x="13827" y="18079"/>
                  </a:lnTo>
                  <a:lnTo>
                    <a:pt x="13835" y="18054"/>
                  </a:lnTo>
                  <a:lnTo>
                    <a:pt x="13841" y="18053"/>
                  </a:lnTo>
                  <a:lnTo>
                    <a:pt x="13845" y="18067"/>
                  </a:lnTo>
                  <a:lnTo>
                    <a:pt x="13846" y="18090"/>
                  </a:lnTo>
                  <a:lnTo>
                    <a:pt x="13841" y="18114"/>
                  </a:lnTo>
                  <a:lnTo>
                    <a:pt x="13833" y="18139"/>
                  </a:lnTo>
                  <a:lnTo>
                    <a:pt x="13831" y="18163"/>
                  </a:lnTo>
                  <a:lnTo>
                    <a:pt x="13832" y="18168"/>
                  </a:lnTo>
                  <a:lnTo>
                    <a:pt x="13835" y="18172"/>
                  </a:lnTo>
                  <a:lnTo>
                    <a:pt x="13847" y="18171"/>
                  </a:lnTo>
                  <a:lnTo>
                    <a:pt x="13856" y="18160"/>
                  </a:lnTo>
                  <a:lnTo>
                    <a:pt x="13861" y="18159"/>
                  </a:lnTo>
                  <a:lnTo>
                    <a:pt x="13868" y="18163"/>
                  </a:lnTo>
                  <a:lnTo>
                    <a:pt x="13868" y="18168"/>
                  </a:lnTo>
                  <a:lnTo>
                    <a:pt x="13865" y="18174"/>
                  </a:lnTo>
                  <a:lnTo>
                    <a:pt x="13869" y="18182"/>
                  </a:lnTo>
                  <a:lnTo>
                    <a:pt x="13874" y="18182"/>
                  </a:lnTo>
                  <a:lnTo>
                    <a:pt x="13877" y="18177"/>
                  </a:lnTo>
                  <a:lnTo>
                    <a:pt x="13883" y="18161"/>
                  </a:lnTo>
                  <a:lnTo>
                    <a:pt x="13888" y="18151"/>
                  </a:lnTo>
                  <a:lnTo>
                    <a:pt x="13894" y="18141"/>
                  </a:lnTo>
                  <a:lnTo>
                    <a:pt x="13896" y="18126"/>
                  </a:lnTo>
                  <a:lnTo>
                    <a:pt x="13902" y="18126"/>
                  </a:lnTo>
                  <a:lnTo>
                    <a:pt x="13904" y="18107"/>
                  </a:lnTo>
                  <a:lnTo>
                    <a:pt x="13903" y="18088"/>
                  </a:lnTo>
                  <a:lnTo>
                    <a:pt x="13900" y="18079"/>
                  </a:lnTo>
                  <a:lnTo>
                    <a:pt x="13899" y="18069"/>
                  </a:lnTo>
                  <a:lnTo>
                    <a:pt x="13896" y="18065"/>
                  </a:lnTo>
                  <a:lnTo>
                    <a:pt x="13896" y="18055"/>
                  </a:lnTo>
                  <a:lnTo>
                    <a:pt x="13898" y="18046"/>
                  </a:lnTo>
                  <a:lnTo>
                    <a:pt x="13901" y="18041"/>
                  </a:lnTo>
                  <a:lnTo>
                    <a:pt x="13903" y="18031"/>
                  </a:lnTo>
                  <a:lnTo>
                    <a:pt x="13903" y="18026"/>
                  </a:lnTo>
                  <a:lnTo>
                    <a:pt x="13906" y="18021"/>
                  </a:lnTo>
                  <a:lnTo>
                    <a:pt x="13905" y="18007"/>
                  </a:lnTo>
                  <a:lnTo>
                    <a:pt x="13908" y="18002"/>
                  </a:lnTo>
                  <a:lnTo>
                    <a:pt x="13905" y="17993"/>
                  </a:lnTo>
                  <a:lnTo>
                    <a:pt x="13901" y="17988"/>
                  </a:lnTo>
                  <a:lnTo>
                    <a:pt x="13898" y="17988"/>
                  </a:lnTo>
                  <a:lnTo>
                    <a:pt x="13889" y="17980"/>
                  </a:lnTo>
                  <a:lnTo>
                    <a:pt x="13880" y="17977"/>
                  </a:lnTo>
                  <a:lnTo>
                    <a:pt x="13870" y="17973"/>
                  </a:lnTo>
                  <a:lnTo>
                    <a:pt x="13840" y="17977"/>
                  </a:lnTo>
                  <a:lnTo>
                    <a:pt x="13834" y="17973"/>
                  </a:lnTo>
                  <a:lnTo>
                    <a:pt x="13831" y="17969"/>
                  </a:lnTo>
                  <a:lnTo>
                    <a:pt x="13824" y="17946"/>
                  </a:lnTo>
                  <a:lnTo>
                    <a:pt x="13820" y="17932"/>
                  </a:lnTo>
                  <a:lnTo>
                    <a:pt x="13816" y="17913"/>
                  </a:lnTo>
                  <a:lnTo>
                    <a:pt x="13809" y="17895"/>
                  </a:lnTo>
                  <a:lnTo>
                    <a:pt x="13805" y="17886"/>
                  </a:lnTo>
                  <a:lnTo>
                    <a:pt x="13796" y="17878"/>
                  </a:lnTo>
                  <a:lnTo>
                    <a:pt x="13792" y="17874"/>
                  </a:lnTo>
                  <a:lnTo>
                    <a:pt x="13787" y="17874"/>
                  </a:lnTo>
                  <a:lnTo>
                    <a:pt x="13780" y="17865"/>
                  </a:lnTo>
                  <a:lnTo>
                    <a:pt x="13774" y="17862"/>
                  </a:lnTo>
                  <a:lnTo>
                    <a:pt x="13771" y="17862"/>
                  </a:lnTo>
                  <a:lnTo>
                    <a:pt x="13765" y="17858"/>
                  </a:lnTo>
                  <a:lnTo>
                    <a:pt x="13758" y="17854"/>
                  </a:lnTo>
                  <a:lnTo>
                    <a:pt x="13755" y="17854"/>
                  </a:lnTo>
                  <a:lnTo>
                    <a:pt x="13752" y="17845"/>
                  </a:lnTo>
                  <a:lnTo>
                    <a:pt x="13749" y="17846"/>
                  </a:lnTo>
                  <a:lnTo>
                    <a:pt x="13743" y="17842"/>
                  </a:lnTo>
                  <a:lnTo>
                    <a:pt x="13736" y="17838"/>
                  </a:lnTo>
                  <a:lnTo>
                    <a:pt x="13727" y="17839"/>
                  </a:lnTo>
                  <a:lnTo>
                    <a:pt x="13721" y="17835"/>
                  </a:lnTo>
                  <a:lnTo>
                    <a:pt x="13715" y="17831"/>
                  </a:lnTo>
                  <a:lnTo>
                    <a:pt x="13708" y="17822"/>
                  </a:lnTo>
                  <a:lnTo>
                    <a:pt x="13705" y="17817"/>
                  </a:lnTo>
                  <a:lnTo>
                    <a:pt x="13705" y="17809"/>
                  </a:lnTo>
                  <a:lnTo>
                    <a:pt x="13698" y="17800"/>
                  </a:lnTo>
                  <a:lnTo>
                    <a:pt x="13695" y="17795"/>
                  </a:lnTo>
                  <a:lnTo>
                    <a:pt x="13694" y="17791"/>
                  </a:lnTo>
                  <a:lnTo>
                    <a:pt x="13691" y="17776"/>
                  </a:lnTo>
                  <a:lnTo>
                    <a:pt x="13691" y="17767"/>
                  </a:lnTo>
                  <a:lnTo>
                    <a:pt x="13693" y="17762"/>
                  </a:lnTo>
                  <a:lnTo>
                    <a:pt x="13696" y="17757"/>
                  </a:lnTo>
                  <a:lnTo>
                    <a:pt x="13695" y="17734"/>
                  </a:lnTo>
                  <a:lnTo>
                    <a:pt x="13692" y="17729"/>
                  </a:lnTo>
                  <a:lnTo>
                    <a:pt x="13688" y="17725"/>
                  </a:lnTo>
                  <a:lnTo>
                    <a:pt x="13687" y="17706"/>
                  </a:lnTo>
                  <a:lnTo>
                    <a:pt x="13694" y="17715"/>
                  </a:lnTo>
                  <a:lnTo>
                    <a:pt x="13700" y="17719"/>
                  </a:lnTo>
                  <a:lnTo>
                    <a:pt x="13703" y="17723"/>
                  </a:lnTo>
                  <a:lnTo>
                    <a:pt x="13707" y="17732"/>
                  </a:lnTo>
                  <a:lnTo>
                    <a:pt x="13708" y="17760"/>
                  </a:lnTo>
                  <a:lnTo>
                    <a:pt x="13712" y="17765"/>
                  </a:lnTo>
                  <a:lnTo>
                    <a:pt x="13724" y="17763"/>
                  </a:lnTo>
                  <a:lnTo>
                    <a:pt x="13727" y="17768"/>
                  </a:lnTo>
                  <a:lnTo>
                    <a:pt x="13730" y="17767"/>
                  </a:lnTo>
                  <a:lnTo>
                    <a:pt x="13730" y="17772"/>
                  </a:lnTo>
                  <a:lnTo>
                    <a:pt x="13733" y="17776"/>
                  </a:lnTo>
                  <a:lnTo>
                    <a:pt x="13737" y="17781"/>
                  </a:lnTo>
                  <a:lnTo>
                    <a:pt x="13734" y="17791"/>
                  </a:lnTo>
                  <a:lnTo>
                    <a:pt x="13731" y="17791"/>
                  </a:lnTo>
                  <a:lnTo>
                    <a:pt x="13728" y="17796"/>
                  </a:lnTo>
                  <a:lnTo>
                    <a:pt x="13729" y="17805"/>
                  </a:lnTo>
                  <a:lnTo>
                    <a:pt x="13731" y="17800"/>
                  </a:lnTo>
                  <a:lnTo>
                    <a:pt x="13734" y="17800"/>
                  </a:lnTo>
                  <a:lnTo>
                    <a:pt x="13738" y="17805"/>
                  </a:lnTo>
                  <a:lnTo>
                    <a:pt x="13743" y="17799"/>
                  </a:lnTo>
                  <a:lnTo>
                    <a:pt x="13747" y="17799"/>
                  </a:lnTo>
                  <a:lnTo>
                    <a:pt x="13745" y="17780"/>
                  </a:lnTo>
                  <a:lnTo>
                    <a:pt x="13752" y="17779"/>
                  </a:lnTo>
                  <a:lnTo>
                    <a:pt x="13758" y="17783"/>
                  </a:lnTo>
                  <a:lnTo>
                    <a:pt x="13761" y="17792"/>
                  </a:lnTo>
                  <a:lnTo>
                    <a:pt x="13773" y="17791"/>
                  </a:lnTo>
                  <a:lnTo>
                    <a:pt x="13777" y="17795"/>
                  </a:lnTo>
                  <a:lnTo>
                    <a:pt x="13780" y="17799"/>
                  </a:lnTo>
                  <a:lnTo>
                    <a:pt x="13780" y="17814"/>
                  </a:lnTo>
                  <a:lnTo>
                    <a:pt x="13775" y="17819"/>
                  </a:lnTo>
                  <a:lnTo>
                    <a:pt x="13772" y="17819"/>
                  </a:lnTo>
                  <a:lnTo>
                    <a:pt x="13769" y="17824"/>
                  </a:lnTo>
                  <a:lnTo>
                    <a:pt x="13769" y="17829"/>
                  </a:lnTo>
                  <a:lnTo>
                    <a:pt x="13776" y="17833"/>
                  </a:lnTo>
                  <a:lnTo>
                    <a:pt x="13782" y="17837"/>
                  </a:lnTo>
                  <a:lnTo>
                    <a:pt x="13788" y="17846"/>
                  </a:lnTo>
                  <a:lnTo>
                    <a:pt x="13794" y="17850"/>
                  </a:lnTo>
                  <a:lnTo>
                    <a:pt x="13797" y="17849"/>
                  </a:lnTo>
                  <a:lnTo>
                    <a:pt x="13804" y="17858"/>
                  </a:lnTo>
                  <a:lnTo>
                    <a:pt x="13807" y="17862"/>
                  </a:lnTo>
                  <a:lnTo>
                    <a:pt x="13810" y="17867"/>
                  </a:lnTo>
                  <a:lnTo>
                    <a:pt x="13816" y="17861"/>
                  </a:lnTo>
                  <a:lnTo>
                    <a:pt x="13819" y="17852"/>
                  </a:lnTo>
                  <a:lnTo>
                    <a:pt x="13815" y="17847"/>
                  </a:lnTo>
                  <a:lnTo>
                    <a:pt x="13815" y="17833"/>
                  </a:lnTo>
                  <a:lnTo>
                    <a:pt x="13811" y="17829"/>
                  </a:lnTo>
                  <a:lnTo>
                    <a:pt x="13805" y="17820"/>
                  </a:lnTo>
                  <a:lnTo>
                    <a:pt x="13798" y="17811"/>
                  </a:lnTo>
                  <a:lnTo>
                    <a:pt x="13795" y="17807"/>
                  </a:lnTo>
                  <a:lnTo>
                    <a:pt x="13792" y="17793"/>
                  </a:lnTo>
                  <a:lnTo>
                    <a:pt x="13785" y="17780"/>
                  </a:lnTo>
                  <a:lnTo>
                    <a:pt x="13781" y="17771"/>
                  </a:lnTo>
                  <a:lnTo>
                    <a:pt x="13778" y="17761"/>
                  </a:lnTo>
                  <a:lnTo>
                    <a:pt x="13774" y="17752"/>
                  </a:lnTo>
                  <a:lnTo>
                    <a:pt x="13774" y="17743"/>
                  </a:lnTo>
                  <a:lnTo>
                    <a:pt x="13780" y="17742"/>
                  </a:lnTo>
                  <a:lnTo>
                    <a:pt x="13784" y="17747"/>
                  </a:lnTo>
                  <a:lnTo>
                    <a:pt x="13790" y="17755"/>
                  </a:lnTo>
                  <a:lnTo>
                    <a:pt x="13796" y="17759"/>
                  </a:lnTo>
                  <a:lnTo>
                    <a:pt x="13799" y="17768"/>
                  </a:lnTo>
                  <a:lnTo>
                    <a:pt x="13803" y="17777"/>
                  </a:lnTo>
                  <a:lnTo>
                    <a:pt x="13806" y="17787"/>
                  </a:lnTo>
                  <a:lnTo>
                    <a:pt x="13810" y="17795"/>
                  </a:lnTo>
                  <a:lnTo>
                    <a:pt x="13813" y="17805"/>
                  </a:lnTo>
                  <a:lnTo>
                    <a:pt x="13817" y="17814"/>
                  </a:lnTo>
                  <a:lnTo>
                    <a:pt x="13820" y="17818"/>
                  </a:lnTo>
                  <a:lnTo>
                    <a:pt x="13823" y="17822"/>
                  </a:lnTo>
                  <a:lnTo>
                    <a:pt x="13827" y="17827"/>
                  </a:lnTo>
                  <a:lnTo>
                    <a:pt x="13830" y="17840"/>
                  </a:lnTo>
                  <a:lnTo>
                    <a:pt x="13831" y="17850"/>
                  </a:lnTo>
                  <a:lnTo>
                    <a:pt x="13834" y="17859"/>
                  </a:lnTo>
                  <a:lnTo>
                    <a:pt x="13834" y="17863"/>
                  </a:lnTo>
                  <a:lnTo>
                    <a:pt x="13838" y="17878"/>
                  </a:lnTo>
                  <a:lnTo>
                    <a:pt x="13844" y="17877"/>
                  </a:lnTo>
                  <a:lnTo>
                    <a:pt x="13847" y="17881"/>
                  </a:lnTo>
                  <a:lnTo>
                    <a:pt x="13851" y="17895"/>
                  </a:lnTo>
                  <a:lnTo>
                    <a:pt x="13853" y="17919"/>
                  </a:lnTo>
                  <a:lnTo>
                    <a:pt x="13847" y="17924"/>
                  </a:lnTo>
                  <a:lnTo>
                    <a:pt x="13847" y="17938"/>
                  </a:lnTo>
                  <a:lnTo>
                    <a:pt x="13853" y="17942"/>
                  </a:lnTo>
                  <a:lnTo>
                    <a:pt x="13862" y="17936"/>
                  </a:lnTo>
                  <a:lnTo>
                    <a:pt x="13871" y="17936"/>
                  </a:lnTo>
                  <a:lnTo>
                    <a:pt x="13878" y="17939"/>
                  </a:lnTo>
                  <a:lnTo>
                    <a:pt x="13917" y="17935"/>
                  </a:lnTo>
                  <a:lnTo>
                    <a:pt x="13920" y="17939"/>
                  </a:lnTo>
                  <a:lnTo>
                    <a:pt x="13926" y="17942"/>
                  </a:lnTo>
                  <a:lnTo>
                    <a:pt x="13929" y="17947"/>
                  </a:lnTo>
                  <a:lnTo>
                    <a:pt x="13935" y="17946"/>
                  </a:lnTo>
                  <a:lnTo>
                    <a:pt x="13941" y="17940"/>
                  </a:lnTo>
                  <a:lnTo>
                    <a:pt x="13941" y="17931"/>
                  </a:lnTo>
                  <a:lnTo>
                    <a:pt x="13944" y="17926"/>
                  </a:lnTo>
                  <a:lnTo>
                    <a:pt x="13946" y="17916"/>
                  </a:lnTo>
                  <a:lnTo>
                    <a:pt x="13949" y="17911"/>
                  </a:lnTo>
                  <a:lnTo>
                    <a:pt x="13955" y="17910"/>
                  </a:lnTo>
                  <a:lnTo>
                    <a:pt x="13958" y="17915"/>
                  </a:lnTo>
                  <a:lnTo>
                    <a:pt x="13964" y="17919"/>
                  </a:lnTo>
                  <a:lnTo>
                    <a:pt x="13965" y="17933"/>
                  </a:lnTo>
                  <a:lnTo>
                    <a:pt x="13962" y="17938"/>
                  </a:lnTo>
                  <a:lnTo>
                    <a:pt x="13960" y="17948"/>
                  </a:lnTo>
                  <a:lnTo>
                    <a:pt x="13960" y="17962"/>
                  </a:lnTo>
                  <a:lnTo>
                    <a:pt x="13964" y="17966"/>
                  </a:lnTo>
                  <a:lnTo>
                    <a:pt x="13967" y="17976"/>
                  </a:lnTo>
                  <a:lnTo>
                    <a:pt x="13968" y="17985"/>
                  </a:lnTo>
                  <a:lnTo>
                    <a:pt x="13965" y="17999"/>
                  </a:lnTo>
                  <a:lnTo>
                    <a:pt x="13938" y="18003"/>
                  </a:lnTo>
                  <a:lnTo>
                    <a:pt x="13932" y="17994"/>
                  </a:lnTo>
                  <a:lnTo>
                    <a:pt x="13926" y="17990"/>
                  </a:lnTo>
                  <a:lnTo>
                    <a:pt x="13919" y="17991"/>
                  </a:lnTo>
                  <a:lnTo>
                    <a:pt x="13920" y="18010"/>
                  </a:lnTo>
                  <a:lnTo>
                    <a:pt x="13918" y="18015"/>
                  </a:lnTo>
                  <a:lnTo>
                    <a:pt x="13915" y="18025"/>
                  </a:lnTo>
                  <a:lnTo>
                    <a:pt x="13913" y="18034"/>
                  </a:lnTo>
                  <a:lnTo>
                    <a:pt x="13914" y="18062"/>
                  </a:lnTo>
                  <a:lnTo>
                    <a:pt x="13917" y="18067"/>
                  </a:lnTo>
                  <a:lnTo>
                    <a:pt x="13933" y="18065"/>
                  </a:lnTo>
                  <a:lnTo>
                    <a:pt x="13930" y="18074"/>
                  </a:lnTo>
                  <a:lnTo>
                    <a:pt x="13930" y="18080"/>
                  </a:lnTo>
                  <a:lnTo>
                    <a:pt x="13925" y="18090"/>
                  </a:lnTo>
                  <a:lnTo>
                    <a:pt x="13926" y="18113"/>
                  </a:lnTo>
                  <a:lnTo>
                    <a:pt x="13923" y="18119"/>
                  </a:lnTo>
                  <a:lnTo>
                    <a:pt x="13917" y="18124"/>
                  </a:lnTo>
                  <a:lnTo>
                    <a:pt x="13914" y="18129"/>
                  </a:lnTo>
                  <a:lnTo>
                    <a:pt x="13915" y="18148"/>
                  </a:lnTo>
                  <a:lnTo>
                    <a:pt x="13913" y="18167"/>
                  </a:lnTo>
                  <a:lnTo>
                    <a:pt x="13911" y="18172"/>
                  </a:lnTo>
                  <a:lnTo>
                    <a:pt x="13908" y="18182"/>
                  </a:lnTo>
                  <a:lnTo>
                    <a:pt x="13912" y="18201"/>
                  </a:lnTo>
                  <a:lnTo>
                    <a:pt x="13912" y="18210"/>
                  </a:lnTo>
                  <a:lnTo>
                    <a:pt x="13925" y="18209"/>
                  </a:lnTo>
                  <a:lnTo>
                    <a:pt x="13931" y="18212"/>
                  </a:lnTo>
                  <a:lnTo>
                    <a:pt x="13934" y="18222"/>
                  </a:lnTo>
                  <a:lnTo>
                    <a:pt x="13935" y="18227"/>
                  </a:lnTo>
                  <a:lnTo>
                    <a:pt x="13929" y="18232"/>
                  </a:lnTo>
                  <a:lnTo>
                    <a:pt x="13929" y="18241"/>
                  </a:lnTo>
                  <a:lnTo>
                    <a:pt x="13932" y="18245"/>
                  </a:lnTo>
                  <a:lnTo>
                    <a:pt x="13942" y="18258"/>
                  </a:lnTo>
                  <a:lnTo>
                    <a:pt x="13961" y="18266"/>
                  </a:lnTo>
                  <a:lnTo>
                    <a:pt x="13977" y="18283"/>
                  </a:lnTo>
                  <a:lnTo>
                    <a:pt x="13980" y="18287"/>
                  </a:lnTo>
                  <a:lnTo>
                    <a:pt x="13980" y="18292"/>
                  </a:lnTo>
                  <a:lnTo>
                    <a:pt x="13978" y="18302"/>
                  </a:lnTo>
                  <a:lnTo>
                    <a:pt x="13981" y="18311"/>
                  </a:lnTo>
                  <a:lnTo>
                    <a:pt x="13984" y="18315"/>
                  </a:lnTo>
                  <a:lnTo>
                    <a:pt x="13996" y="18314"/>
                  </a:lnTo>
                  <a:lnTo>
                    <a:pt x="14002" y="18308"/>
                  </a:lnTo>
                  <a:lnTo>
                    <a:pt x="14002" y="18303"/>
                  </a:lnTo>
                  <a:lnTo>
                    <a:pt x="13998" y="18294"/>
                  </a:lnTo>
                  <a:lnTo>
                    <a:pt x="13995" y="18285"/>
                  </a:lnTo>
                  <a:lnTo>
                    <a:pt x="13995" y="18276"/>
                  </a:lnTo>
                  <a:lnTo>
                    <a:pt x="14000" y="18270"/>
                  </a:lnTo>
                  <a:lnTo>
                    <a:pt x="14006" y="18265"/>
                  </a:lnTo>
                  <a:lnTo>
                    <a:pt x="14018" y="18264"/>
                  </a:lnTo>
                  <a:lnTo>
                    <a:pt x="14024" y="18268"/>
                  </a:lnTo>
                  <a:lnTo>
                    <a:pt x="14028" y="18271"/>
                  </a:lnTo>
                  <a:lnTo>
                    <a:pt x="14025" y="18276"/>
                  </a:lnTo>
                  <a:lnTo>
                    <a:pt x="14019" y="18283"/>
                  </a:lnTo>
                  <a:lnTo>
                    <a:pt x="14013" y="18283"/>
                  </a:lnTo>
                  <a:lnTo>
                    <a:pt x="14014" y="18297"/>
                  </a:lnTo>
                  <a:lnTo>
                    <a:pt x="14017" y="18302"/>
                  </a:lnTo>
                  <a:lnTo>
                    <a:pt x="14023" y="18301"/>
                  </a:lnTo>
                  <a:lnTo>
                    <a:pt x="14031" y="18295"/>
                  </a:lnTo>
                  <a:lnTo>
                    <a:pt x="14040" y="18284"/>
                  </a:lnTo>
                  <a:lnTo>
                    <a:pt x="14049" y="18274"/>
                  </a:lnTo>
                  <a:lnTo>
                    <a:pt x="14058" y="18268"/>
                  </a:lnTo>
                  <a:lnTo>
                    <a:pt x="14067" y="18267"/>
                  </a:lnTo>
                  <a:lnTo>
                    <a:pt x="14070" y="18276"/>
                  </a:lnTo>
                  <a:lnTo>
                    <a:pt x="14074" y="18285"/>
                  </a:lnTo>
                  <a:lnTo>
                    <a:pt x="14075" y="18318"/>
                  </a:lnTo>
                  <a:lnTo>
                    <a:pt x="14079" y="18327"/>
                  </a:lnTo>
                  <a:lnTo>
                    <a:pt x="14085" y="18331"/>
                  </a:lnTo>
                  <a:lnTo>
                    <a:pt x="14088" y="18326"/>
                  </a:lnTo>
                  <a:lnTo>
                    <a:pt x="14094" y="18321"/>
                  </a:lnTo>
                  <a:lnTo>
                    <a:pt x="14097" y="18329"/>
                  </a:lnTo>
                  <a:lnTo>
                    <a:pt x="14106" y="18333"/>
                  </a:lnTo>
                  <a:lnTo>
                    <a:pt x="14109" y="18328"/>
                  </a:lnTo>
                  <a:lnTo>
                    <a:pt x="14115" y="18327"/>
                  </a:lnTo>
                  <a:lnTo>
                    <a:pt x="14118" y="18332"/>
                  </a:lnTo>
                  <a:lnTo>
                    <a:pt x="14121" y="18336"/>
                  </a:lnTo>
                  <a:lnTo>
                    <a:pt x="14131" y="18340"/>
                  </a:lnTo>
                  <a:lnTo>
                    <a:pt x="14137" y="18344"/>
                  </a:lnTo>
                  <a:lnTo>
                    <a:pt x="14138" y="18358"/>
                  </a:lnTo>
                  <a:lnTo>
                    <a:pt x="14135" y="18363"/>
                  </a:lnTo>
                  <a:lnTo>
                    <a:pt x="14126" y="18369"/>
                  </a:lnTo>
                  <a:lnTo>
                    <a:pt x="14111" y="18375"/>
                  </a:lnTo>
                  <a:lnTo>
                    <a:pt x="14096" y="18373"/>
                  </a:lnTo>
                  <a:lnTo>
                    <a:pt x="14084" y="18378"/>
                  </a:lnTo>
                  <a:lnTo>
                    <a:pt x="14079" y="18393"/>
                  </a:lnTo>
                  <a:lnTo>
                    <a:pt x="14077" y="18408"/>
                  </a:lnTo>
                  <a:lnTo>
                    <a:pt x="14090" y="18425"/>
                  </a:lnTo>
                  <a:lnTo>
                    <a:pt x="14102" y="18438"/>
                  </a:lnTo>
                  <a:lnTo>
                    <a:pt x="14114" y="18436"/>
                  </a:lnTo>
                  <a:lnTo>
                    <a:pt x="14123" y="18422"/>
                  </a:lnTo>
                  <a:lnTo>
                    <a:pt x="14125" y="18416"/>
                  </a:lnTo>
                  <a:lnTo>
                    <a:pt x="14122" y="18407"/>
                  </a:lnTo>
                  <a:lnTo>
                    <a:pt x="14116" y="18403"/>
                  </a:lnTo>
                  <a:lnTo>
                    <a:pt x="14115" y="18389"/>
                  </a:lnTo>
                  <a:lnTo>
                    <a:pt x="14118" y="18389"/>
                  </a:lnTo>
                  <a:lnTo>
                    <a:pt x="14127" y="18392"/>
                  </a:lnTo>
                  <a:lnTo>
                    <a:pt x="14134" y="18406"/>
                  </a:lnTo>
                  <a:lnTo>
                    <a:pt x="14140" y="18405"/>
                  </a:lnTo>
                  <a:lnTo>
                    <a:pt x="14146" y="18399"/>
                  </a:lnTo>
                  <a:lnTo>
                    <a:pt x="14152" y="18399"/>
                  </a:lnTo>
                  <a:lnTo>
                    <a:pt x="14158" y="18403"/>
                  </a:lnTo>
                  <a:lnTo>
                    <a:pt x="14156" y="18408"/>
                  </a:lnTo>
                  <a:lnTo>
                    <a:pt x="14153" y="18417"/>
                  </a:lnTo>
                  <a:lnTo>
                    <a:pt x="14141" y="18424"/>
                  </a:lnTo>
                  <a:lnTo>
                    <a:pt x="14138" y="18424"/>
                  </a:lnTo>
                  <a:lnTo>
                    <a:pt x="14138" y="18429"/>
                  </a:lnTo>
                  <a:lnTo>
                    <a:pt x="14142" y="18438"/>
                  </a:lnTo>
                  <a:lnTo>
                    <a:pt x="14145" y="18442"/>
                  </a:lnTo>
                  <a:lnTo>
                    <a:pt x="14157" y="18445"/>
                  </a:lnTo>
                  <a:lnTo>
                    <a:pt x="14172" y="18444"/>
                  </a:lnTo>
                  <a:lnTo>
                    <a:pt x="14184" y="18433"/>
                  </a:lnTo>
                  <a:lnTo>
                    <a:pt x="14180" y="18424"/>
                  </a:lnTo>
                  <a:lnTo>
                    <a:pt x="14183" y="18418"/>
                  </a:lnTo>
                  <a:lnTo>
                    <a:pt x="14189" y="18418"/>
                  </a:lnTo>
                  <a:lnTo>
                    <a:pt x="14196" y="18422"/>
                  </a:lnTo>
                  <a:lnTo>
                    <a:pt x="14201" y="18421"/>
                  </a:lnTo>
                  <a:lnTo>
                    <a:pt x="14204" y="18416"/>
                  </a:lnTo>
                  <a:lnTo>
                    <a:pt x="14204" y="18411"/>
                  </a:lnTo>
                  <a:lnTo>
                    <a:pt x="14200" y="18397"/>
                  </a:lnTo>
                  <a:lnTo>
                    <a:pt x="14194" y="18384"/>
                  </a:lnTo>
                  <a:lnTo>
                    <a:pt x="14190" y="18385"/>
                  </a:lnTo>
                  <a:lnTo>
                    <a:pt x="14188" y="18394"/>
                  </a:lnTo>
                  <a:lnTo>
                    <a:pt x="14188" y="18399"/>
                  </a:lnTo>
                  <a:lnTo>
                    <a:pt x="14185" y="18394"/>
                  </a:lnTo>
                  <a:lnTo>
                    <a:pt x="14184" y="18376"/>
                  </a:lnTo>
                  <a:lnTo>
                    <a:pt x="14180" y="18367"/>
                  </a:lnTo>
                  <a:lnTo>
                    <a:pt x="14183" y="18362"/>
                  </a:lnTo>
                  <a:lnTo>
                    <a:pt x="14189" y="18361"/>
                  </a:lnTo>
                  <a:lnTo>
                    <a:pt x="14196" y="18365"/>
                  </a:lnTo>
                  <a:lnTo>
                    <a:pt x="14205" y="18378"/>
                  </a:lnTo>
                  <a:lnTo>
                    <a:pt x="14209" y="18396"/>
                  </a:lnTo>
                  <a:lnTo>
                    <a:pt x="14213" y="18406"/>
                  </a:lnTo>
                  <a:lnTo>
                    <a:pt x="14216" y="18405"/>
                  </a:lnTo>
                  <a:lnTo>
                    <a:pt x="14219" y="18400"/>
                  </a:lnTo>
                  <a:lnTo>
                    <a:pt x="14218" y="18390"/>
                  </a:lnTo>
                  <a:lnTo>
                    <a:pt x="14214" y="18377"/>
                  </a:lnTo>
                  <a:lnTo>
                    <a:pt x="14213" y="18354"/>
                  </a:lnTo>
                  <a:lnTo>
                    <a:pt x="14193" y="18318"/>
                  </a:lnTo>
                  <a:lnTo>
                    <a:pt x="14183" y="18300"/>
                  </a:lnTo>
                  <a:lnTo>
                    <a:pt x="14183" y="18295"/>
                  </a:lnTo>
                  <a:lnTo>
                    <a:pt x="14186" y="18290"/>
                  </a:lnTo>
                  <a:lnTo>
                    <a:pt x="14195" y="18294"/>
                  </a:lnTo>
                  <a:lnTo>
                    <a:pt x="14205" y="18307"/>
                  </a:lnTo>
                  <a:lnTo>
                    <a:pt x="14214" y="18320"/>
                  </a:lnTo>
                  <a:lnTo>
                    <a:pt x="14221" y="18329"/>
                  </a:lnTo>
                  <a:lnTo>
                    <a:pt x="14225" y="18338"/>
                  </a:lnTo>
                  <a:lnTo>
                    <a:pt x="14228" y="18342"/>
                  </a:lnTo>
                  <a:lnTo>
                    <a:pt x="14231" y="18341"/>
                  </a:lnTo>
                  <a:lnTo>
                    <a:pt x="14233" y="18336"/>
                  </a:lnTo>
                  <a:lnTo>
                    <a:pt x="14236" y="18327"/>
                  </a:lnTo>
                  <a:lnTo>
                    <a:pt x="14233" y="18318"/>
                  </a:lnTo>
                  <a:lnTo>
                    <a:pt x="14232" y="18313"/>
                  </a:lnTo>
                  <a:lnTo>
                    <a:pt x="14235" y="18298"/>
                  </a:lnTo>
                  <a:lnTo>
                    <a:pt x="14237" y="18289"/>
                  </a:lnTo>
                  <a:lnTo>
                    <a:pt x="14234" y="18284"/>
                  </a:lnTo>
                  <a:lnTo>
                    <a:pt x="14228" y="18285"/>
                  </a:lnTo>
                  <a:lnTo>
                    <a:pt x="14219" y="18281"/>
                  </a:lnTo>
                  <a:lnTo>
                    <a:pt x="14215" y="18268"/>
                  </a:lnTo>
                  <a:lnTo>
                    <a:pt x="14217" y="18258"/>
                  </a:lnTo>
                  <a:lnTo>
                    <a:pt x="14220" y="18253"/>
                  </a:lnTo>
                  <a:lnTo>
                    <a:pt x="14232" y="18251"/>
                  </a:lnTo>
                  <a:lnTo>
                    <a:pt x="14239" y="18255"/>
                  </a:lnTo>
                  <a:lnTo>
                    <a:pt x="14236" y="18265"/>
                  </a:lnTo>
                  <a:lnTo>
                    <a:pt x="14233" y="18270"/>
                  </a:lnTo>
                  <a:lnTo>
                    <a:pt x="14233" y="18274"/>
                  </a:lnTo>
                  <a:lnTo>
                    <a:pt x="14240" y="18274"/>
                  </a:lnTo>
                  <a:lnTo>
                    <a:pt x="14246" y="18278"/>
                  </a:lnTo>
                  <a:lnTo>
                    <a:pt x="14261" y="18276"/>
                  </a:lnTo>
                  <a:lnTo>
                    <a:pt x="14264" y="18271"/>
                  </a:lnTo>
                  <a:lnTo>
                    <a:pt x="14260" y="18267"/>
                  </a:lnTo>
                  <a:lnTo>
                    <a:pt x="14257" y="18258"/>
                  </a:lnTo>
                  <a:lnTo>
                    <a:pt x="14255" y="18215"/>
                  </a:lnTo>
                  <a:lnTo>
                    <a:pt x="14257" y="18210"/>
                  </a:lnTo>
                  <a:lnTo>
                    <a:pt x="14260" y="18210"/>
                  </a:lnTo>
                  <a:lnTo>
                    <a:pt x="14267" y="18214"/>
                  </a:lnTo>
                  <a:lnTo>
                    <a:pt x="14273" y="18222"/>
                  </a:lnTo>
                  <a:lnTo>
                    <a:pt x="14274" y="18241"/>
                  </a:lnTo>
                  <a:lnTo>
                    <a:pt x="14272" y="18251"/>
                  </a:lnTo>
                  <a:lnTo>
                    <a:pt x="14272" y="18260"/>
                  </a:lnTo>
                  <a:lnTo>
                    <a:pt x="14276" y="18270"/>
                  </a:lnTo>
                  <a:lnTo>
                    <a:pt x="14281" y="18269"/>
                  </a:lnTo>
                  <a:lnTo>
                    <a:pt x="14287" y="18249"/>
                  </a:lnTo>
                  <a:lnTo>
                    <a:pt x="14292" y="18239"/>
                  </a:lnTo>
                  <a:lnTo>
                    <a:pt x="14292" y="18234"/>
                  </a:lnTo>
                  <a:lnTo>
                    <a:pt x="14286" y="18226"/>
                  </a:lnTo>
                  <a:lnTo>
                    <a:pt x="14285" y="18216"/>
                  </a:lnTo>
                  <a:lnTo>
                    <a:pt x="14288" y="18206"/>
                  </a:lnTo>
                  <a:lnTo>
                    <a:pt x="14294" y="18206"/>
                  </a:lnTo>
                  <a:lnTo>
                    <a:pt x="14297" y="18210"/>
                  </a:lnTo>
                  <a:lnTo>
                    <a:pt x="14297" y="18220"/>
                  </a:lnTo>
                  <a:lnTo>
                    <a:pt x="14294" y="18229"/>
                  </a:lnTo>
                  <a:lnTo>
                    <a:pt x="14298" y="18234"/>
                  </a:lnTo>
                  <a:lnTo>
                    <a:pt x="14310" y="18232"/>
                  </a:lnTo>
                  <a:lnTo>
                    <a:pt x="14313" y="18236"/>
                  </a:lnTo>
                  <a:lnTo>
                    <a:pt x="14316" y="18241"/>
                  </a:lnTo>
                  <a:lnTo>
                    <a:pt x="14314" y="18250"/>
                  </a:lnTo>
                  <a:lnTo>
                    <a:pt x="14315" y="18270"/>
                  </a:lnTo>
                  <a:lnTo>
                    <a:pt x="14318" y="18279"/>
                  </a:lnTo>
                  <a:lnTo>
                    <a:pt x="14321" y="18278"/>
                  </a:lnTo>
                  <a:lnTo>
                    <a:pt x="14324" y="18273"/>
                  </a:lnTo>
                  <a:lnTo>
                    <a:pt x="14327" y="18268"/>
                  </a:lnTo>
                  <a:lnTo>
                    <a:pt x="14329" y="18249"/>
                  </a:lnTo>
                  <a:lnTo>
                    <a:pt x="14334" y="18239"/>
                  </a:lnTo>
                  <a:lnTo>
                    <a:pt x="14344" y="18237"/>
                  </a:lnTo>
                  <a:lnTo>
                    <a:pt x="14347" y="18242"/>
                  </a:lnTo>
                  <a:lnTo>
                    <a:pt x="14350" y="18250"/>
                  </a:lnTo>
                  <a:lnTo>
                    <a:pt x="14348" y="18260"/>
                  </a:lnTo>
                  <a:lnTo>
                    <a:pt x="14348" y="18266"/>
                  </a:lnTo>
                  <a:lnTo>
                    <a:pt x="14351" y="18270"/>
                  </a:lnTo>
                  <a:lnTo>
                    <a:pt x="14357" y="18269"/>
                  </a:lnTo>
                  <a:lnTo>
                    <a:pt x="14361" y="18278"/>
                  </a:lnTo>
                  <a:lnTo>
                    <a:pt x="14364" y="18287"/>
                  </a:lnTo>
                  <a:lnTo>
                    <a:pt x="14371" y="18301"/>
                  </a:lnTo>
                  <a:lnTo>
                    <a:pt x="14374" y="18300"/>
                  </a:lnTo>
                  <a:lnTo>
                    <a:pt x="14373" y="18281"/>
                  </a:lnTo>
                  <a:lnTo>
                    <a:pt x="14369" y="18263"/>
                  </a:lnTo>
                  <a:lnTo>
                    <a:pt x="14378" y="18262"/>
                  </a:lnTo>
                  <a:lnTo>
                    <a:pt x="14385" y="18271"/>
                  </a:lnTo>
                  <a:lnTo>
                    <a:pt x="14391" y="18274"/>
                  </a:lnTo>
                  <a:lnTo>
                    <a:pt x="14397" y="18279"/>
                  </a:lnTo>
                  <a:lnTo>
                    <a:pt x="14397" y="18283"/>
                  </a:lnTo>
                  <a:lnTo>
                    <a:pt x="14395" y="18293"/>
                  </a:lnTo>
                  <a:lnTo>
                    <a:pt x="14389" y="18298"/>
                  </a:lnTo>
                  <a:lnTo>
                    <a:pt x="14381" y="18309"/>
                  </a:lnTo>
                  <a:lnTo>
                    <a:pt x="14378" y="18319"/>
                  </a:lnTo>
                  <a:lnTo>
                    <a:pt x="14379" y="18333"/>
                  </a:lnTo>
                  <a:lnTo>
                    <a:pt x="14382" y="18337"/>
                  </a:lnTo>
                  <a:lnTo>
                    <a:pt x="14391" y="18341"/>
                  </a:lnTo>
                  <a:lnTo>
                    <a:pt x="14395" y="18345"/>
                  </a:lnTo>
                  <a:lnTo>
                    <a:pt x="14398" y="18354"/>
                  </a:lnTo>
                  <a:lnTo>
                    <a:pt x="14392" y="18355"/>
                  </a:lnTo>
                  <a:lnTo>
                    <a:pt x="14386" y="18360"/>
                  </a:lnTo>
                  <a:lnTo>
                    <a:pt x="14389" y="18360"/>
                  </a:lnTo>
                  <a:lnTo>
                    <a:pt x="14395" y="18369"/>
                  </a:lnTo>
                  <a:lnTo>
                    <a:pt x="14405" y="18367"/>
                  </a:lnTo>
                  <a:lnTo>
                    <a:pt x="14408" y="18376"/>
                  </a:lnTo>
                  <a:lnTo>
                    <a:pt x="14406" y="18386"/>
                  </a:lnTo>
                  <a:lnTo>
                    <a:pt x="14403" y="18387"/>
                  </a:lnTo>
                  <a:lnTo>
                    <a:pt x="14400" y="18392"/>
                  </a:lnTo>
                  <a:lnTo>
                    <a:pt x="14400" y="18396"/>
                  </a:lnTo>
                  <a:lnTo>
                    <a:pt x="14403" y="18401"/>
                  </a:lnTo>
                  <a:lnTo>
                    <a:pt x="14409" y="18405"/>
                  </a:lnTo>
                  <a:lnTo>
                    <a:pt x="14430" y="18384"/>
                  </a:lnTo>
                  <a:lnTo>
                    <a:pt x="14449" y="18357"/>
                  </a:lnTo>
                  <a:lnTo>
                    <a:pt x="14466" y="18332"/>
                  </a:lnTo>
                  <a:lnTo>
                    <a:pt x="14480" y="18311"/>
                  </a:lnTo>
                  <a:lnTo>
                    <a:pt x="14483" y="18305"/>
                  </a:lnTo>
                  <a:lnTo>
                    <a:pt x="14483" y="18296"/>
                  </a:lnTo>
                  <a:lnTo>
                    <a:pt x="14485" y="18286"/>
                  </a:lnTo>
                  <a:lnTo>
                    <a:pt x="14482" y="18282"/>
                  </a:lnTo>
                  <a:lnTo>
                    <a:pt x="14479" y="18278"/>
                  </a:lnTo>
                  <a:lnTo>
                    <a:pt x="14476" y="18278"/>
                  </a:lnTo>
                  <a:lnTo>
                    <a:pt x="14470" y="18284"/>
                  </a:lnTo>
                  <a:lnTo>
                    <a:pt x="14470" y="18293"/>
                  </a:lnTo>
                  <a:lnTo>
                    <a:pt x="14464" y="18293"/>
                  </a:lnTo>
                  <a:lnTo>
                    <a:pt x="14458" y="18280"/>
                  </a:lnTo>
                  <a:lnTo>
                    <a:pt x="14457" y="18266"/>
                  </a:lnTo>
                  <a:lnTo>
                    <a:pt x="14454" y="18257"/>
                  </a:lnTo>
                  <a:lnTo>
                    <a:pt x="14450" y="18243"/>
                  </a:lnTo>
                  <a:lnTo>
                    <a:pt x="14456" y="18238"/>
                  </a:lnTo>
                  <a:lnTo>
                    <a:pt x="14455" y="18229"/>
                  </a:lnTo>
                  <a:lnTo>
                    <a:pt x="14446" y="18225"/>
                  </a:lnTo>
                  <a:lnTo>
                    <a:pt x="14439" y="18216"/>
                  </a:lnTo>
                  <a:lnTo>
                    <a:pt x="14439" y="18211"/>
                  </a:lnTo>
                  <a:lnTo>
                    <a:pt x="14442" y="18206"/>
                  </a:lnTo>
                  <a:lnTo>
                    <a:pt x="14451" y="18206"/>
                  </a:lnTo>
                  <a:lnTo>
                    <a:pt x="14451" y="18196"/>
                  </a:lnTo>
                  <a:lnTo>
                    <a:pt x="14447" y="18191"/>
                  </a:lnTo>
                  <a:lnTo>
                    <a:pt x="14444" y="18182"/>
                  </a:lnTo>
                  <a:lnTo>
                    <a:pt x="14447" y="18182"/>
                  </a:lnTo>
                  <a:lnTo>
                    <a:pt x="14456" y="18185"/>
                  </a:lnTo>
                  <a:lnTo>
                    <a:pt x="14462" y="18190"/>
                  </a:lnTo>
                  <a:lnTo>
                    <a:pt x="14465" y="18194"/>
                  </a:lnTo>
                  <a:lnTo>
                    <a:pt x="14465" y="18199"/>
                  </a:lnTo>
                  <a:lnTo>
                    <a:pt x="14460" y="18209"/>
                  </a:lnTo>
                  <a:lnTo>
                    <a:pt x="14470" y="18217"/>
                  </a:lnTo>
                  <a:lnTo>
                    <a:pt x="14482" y="18220"/>
                  </a:lnTo>
                  <a:lnTo>
                    <a:pt x="14485" y="18215"/>
                  </a:lnTo>
                  <a:lnTo>
                    <a:pt x="14484" y="18210"/>
                  </a:lnTo>
                  <a:lnTo>
                    <a:pt x="14475" y="18193"/>
                  </a:lnTo>
                  <a:lnTo>
                    <a:pt x="14465" y="18180"/>
                  </a:lnTo>
                  <a:lnTo>
                    <a:pt x="14462" y="18171"/>
                  </a:lnTo>
                  <a:lnTo>
                    <a:pt x="14470" y="18170"/>
                  </a:lnTo>
                  <a:lnTo>
                    <a:pt x="14477" y="18178"/>
                  </a:lnTo>
                  <a:lnTo>
                    <a:pt x="14480" y="18174"/>
                  </a:lnTo>
                  <a:lnTo>
                    <a:pt x="14478" y="18145"/>
                  </a:lnTo>
                  <a:lnTo>
                    <a:pt x="14475" y="18145"/>
                  </a:lnTo>
                  <a:lnTo>
                    <a:pt x="14469" y="18150"/>
                  </a:lnTo>
                  <a:lnTo>
                    <a:pt x="14468" y="18131"/>
                  </a:lnTo>
                  <a:lnTo>
                    <a:pt x="14464" y="18113"/>
                  </a:lnTo>
                  <a:lnTo>
                    <a:pt x="14455" y="18114"/>
                  </a:lnTo>
                  <a:lnTo>
                    <a:pt x="14449" y="18106"/>
                  </a:lnTo>
                  <a:lnTo>
                    <a:pt x="14454" y="18096"/>
                  </a:lnTo>
                  <a:lnTo>
                    <a:pt x="14464" y="18094"/>
                  </a:lnTo>
                  <a:lnTo>
                    <a:pt x="14464" y="18104"/>
                  </a:lnTo>
                  <a:lnTo>
                    <a:pt x="14471" y="18117"/>
                  </a:lnTo>
                  <a:lnTo>
                    <a:pt x="14474" y="18117"/>
                  </a:lnTo>
                  <a:lnTo>
                    <a:pt x="14473" y="18112"/>
                  </a:lnTo>
                  <a:lnTo>
                    <a:pt x="14469" y="18094"/>
                  </a:lnTo>
                  <a:lnTo>
                    <a:pt x="14469" y="18084"/>
                  </a:lnTo>
                  <a:lnTo>
                    <a:pt x="14463" y="18080"/>
                  </a:lnTo>
                  <a:lnTo>
                    <a:pt x="14460" y="18081"/>
                  </a:lnTo>
                  <a:lnTo>
                    <a:pt x="14457" y="18086"/>
                  </a:lnTo>
                  <a:lnTo>
                    <a:pt x="14451" y="18096"/>
                  </a:lnTo>
                  <a:lnTo>
                    <a:pt x="14439" y="18098"/>
                  </a:lnTo>
                  <a:lnTo>
                    <a:pt x="14427" y="18094"/>
                  </a:lnTo>
                  <a:lnTo>
                    <a:pt x="14424" y="18090"/>
                  </a:lnTo>
                  <a:lnTo>
                    <a:pt x="14420" y="18081"/>
                  </a:lnTo>
                  <a:lnTo>
                    <a:pt x="14417" y="18077"/>
                  </a:lnTo>
                  <a:lnTo>
                    <a:pt x="14411" y="18073"/>
                  </a:lnTo>
                  <a:lnTo>
                    <a:pt x="14408" y="18078"/>
                  </a:lnTo>
                  <a:lnTo>
                    <a:pt x="14405" y="18079"/>
                  </a:lnTo>
                  <a:lnTo>
                    <a:pt x="14402" y="18073"/>
                  </a:lnTo>
                  <a:lnTo>
                    <a:pt x="14402" y="18064"/>
                  </a:lnTo>
                  <a:lnTo>
                    <a:pt x="14395" y="18060"/>
                  </a:lnTo>
                  <a:lnTo>
                    <a:pt x="14389" y="18061"/>
                  </a:lnTo>
                  <a:lnTo>
                    <a:pt x="14383" y="18057"/>
                  </a:lnTo>
                  <a:lnTo>
                    <a:pt x="14380" y="18052"/>
                  </a:lnTo>
                  <a:lnTo>
                    <a:pt x="14383" y="18052"/>
                  </a:lnTo>
                  <a:lnTo>
                    <a:pt x="14391" y="18046"/>
                  </a:lnTo>
                  <a:lnTo>
                    <a:pt x="14401" y="18050"/>
                  </a:lnTo>
                  <a:lnTo>
                    <a:pt x="14404" y="18045"/>
                  </a:lnTo>
                  <a:lnTo>
                    <a:pt x="14400" y="18036"/>
                  </a:lnTo>
                  <a:lnTo>
                    <a:pt x="14397" y="18036"/>
                  </a:lnTo>
                  <a:lnTo>
                    <a:pt x="14397" y="18031"/>
                  </a:lnTo>
                  <a:lnTo>
                    <a:pt x="14388" y="18037"/>
                  </a:lnTo>
                  <a:lnTo>
                    <a:pt x="14382" y="18043"/>
                  </a:lnTo>
                  <a:lnTo>
                    <a:pt x="14379" y="18039"/>
                  </a:lnTo>
                  <a:lnTo>
                    <a:pt x="14378" y="18029"/>
                  </a:lnTo>
                  <a:lnTo>
                    <a:pt x="14381" y="18024"/>
                  </a:lnTo>
                  <a:lnTo>
                    <a:pt x="14387" y="18009"/>
                  </a:lnTo>
                  <a:lnTo>
                    <a:pt x="14398" y="17998"/>
                  </a:lnTo>
                  <a:lnTo>
                    <a:pt x="14407" y="17988"/>
                  </a:lnTo>
                  <a:lnTo>
                    <a:pt x="14412" y="17982"/>
                  </a:lnTo>
                  <a:lnTo>
                    <a:pt x="14419" y="17981"/>
                  </a:lnTo>
                  <a:lnTo>
                    <a:pt x="14419" y="17991"/>
                  </a:lnTo>
                  <a:lnTo>
                    <a:pt x="14416" y="17996"/>
                  </a:lnTo>
                  <a:lnTo>
                    <a:pt x="14413" y="18001"/>
                  </a:lnTo>
                  <a:lnTo>
                    <a:pt x="14408" y="18006"/>
                  </a:lnTo>
                  <a:lnTo>
                    <a:pt x="14402" y="18007"/>
                  </a:lnTo>
                  <a:lnTo>
                    <a:pt x="14402" y="18017"/>
                  </a:lnTo>
                  <a:lnTo>
                    <a:pt x="14406" y="18025"/>
                  </a:lnTo>
                  <a:lnTo>
                    <a:pt x="14409" y="18039"/>
                  </a:lnTo>
                  <a:lnTo>
                    <a:pt x="14415" y="18043"/>
                  </a:lnTo>
                  <a:lnTo>
                    <a:pt x="14419" y="18043"/>
                  </a:lnTo>
                  <a:lnTo>
                    <a:pt x="14422" y="18047"/>
                  </a:lnTo>
                  <a:lnTo>
                    <a:pt x="14425" y="18042"/>
                  </a:lnTo>
                  <a:lnTo>
                    <a:pt x="14424" y="18033"/>
                  </a:lnTo>
                  <a:lnTo>
                    <a:pt x="14418" y="18034"/>
                  </a:lnTo>
                  <a:lnTo>
                    <a:pt x="14415" y="18024"/>
                  </a:lnTo>
                  <a:lnTo>
                    <a:pt x="14417" y="18020"/>
                  </a:lnTo>
                  <a:lnTo>
                    <a:pt x="14423" y="18014"/>
                  </a:lnTo>
                  <a:lnTo>
                    <a:pt x="14430" y="18013"/>
                  </a:lnTo>
                  <a:lnTo>
                    <a:pt x="14432" y="18017"/>
                  </a:lnTo>
                  <a:lnTo>
                    <a:pt x="14433" y="18027"/>
                  </a:lnTo>
                  <a:lnTo>
                    <a:pt x="14442" y="18031"/>
                  </a:lnTo>
                  <a:lnTo>
                    <a:pt x="14445" y="18025"/>
                  </a:lnTo>
                  <a:lnTo>
                    <a:pt x="14448" y="18030"/>
                  </a:lnTo>
                  <a:lnTo>
                    <a:pt x="14448" y="18035"/>
                  </a:lnTo>
                  <a:lnTo>
                    <a:pt x="14452" y="18039"/>
                  </a:lnTo>
                  <a:lnTo>
                    <a:pt x="14461" y="18038"/>
                  </a:lnTo>
                  <a:lnTo>
                    <a:pt x="14473" y="18041"/>
                  </a:lnTo>
                  <a:lnTo>
                    <a:pt x="14476" y="18045"/>
                  </a:lnTo>
                  <a:lnTo>
                    <a:pt x="14477" y="18055"/>
                  </a:lnTo>
                  <a:lnTo>
                    <a:pt x="14480" y="18059"/>
                  </a:lnTo>
                  <a:lnTo>
                    <a:pt x="14492" y="18058"/>
                  </a:lnTo>
                  <a:lnTo>
                    <a:pt x="14492" y="18053"/>
                  </a:lnTo>
                  <a:lnTo>
                    <a:pt x="14482" y="18045"/>
                  </a:lnTo>
                  <a:lnTo>
                    <a:pt x="14479" y="18036"/>
                  </a:lnTo>
                  <a:lnTo>
                    <a:pt x="14479" y="18031"/>
                  </a:lnTo>
                  <a:lnTo>
                    <a:pt x="14481" y="18026"/>
                  </a:lnTo>
                  <a:lnTo>
                    <a:pt x="14484" y="18025"/>
                  </a:lnTo>
                  <a:lnTo>
                    <a:pt x="14497" y="18038"/>
                  </a:lnTo>
                  <a:lnTo>
                    <a:pt x="14507" y="18056"/>
                  </a:lnTo>
                  <a:lnTo>
                    <a:pt x="14507" y="18061"/>
                  </a:lnTo>
                  <a:lnTo>
                    <a:pt x="14504" y="18066"/>
                  </a:lnTo>
                  <a:lnTo>
                    <a:pt x="14498" y="18062"/>
                  </a:lnTo>
                  <a:lnTo>
                    <a:pt x="14489" y="18062"/>
                  </a:lnTo>
                  <a:lnTo>
                    <a:pt x="14493" y="18067"/>
                  </a:lnTo>
                  <a:lnTo>
                    <a:pt x="14496" y="18071"/>
                  </a:lnTo>
                  <a:lnTo>
                    <a:pt x="14505" y="18075"/>
                  </a:lnTo>
                  <a:lnTo>
                    <a:pt x="14511" y="18069"/>
                  </a:lnTo>
                  <a:lnTo>
                    <a:pt x="14526" y="18068"/>
                  </a:lnTo>
                  <a:lnTo>
                    <a:pt x="14525" y="18063"/>
                  </a:lnTo>
                  <a:lnTo>
                    <a:pt x="14519" y="18059"/>
                  </a:lnTo>
                  <a:lnTo>
                    <a:pt x="14516" y="18059"/>
                  </a:lnTo>
                  <a:lnTo>
                    <a:pt x="14516" y="18055"/>
                  </a:lnTo>
                  <a:lnTo>
                    <a:pt x="14513" y="18046"/>
                  </a:lnTo>
                  <a:lnTo>
                    <a:pt x="14515" y="18036"/>
                  </a:lnTo>
                  <a:lnTo>
                    <a:pt x="14515" y="18031"/>
                  </a:lnTo>
                  <a:lnTo>
                    <a:pt x="14518" y="18026"/>
                  </a:lnTo>
                  <a:lnTo>
                    <a:pt x="14524" y="18025"/>
                  </a:lnTo>
                  <a:lnTo>
                    <a:pt x="14530" y="18029"/>
                  </a:lnTo>
                  <a:lnTo>
                    <a:pt x="14533" y="18034"/>
                  </a:lnTo>
                  <a:lnTo>
                    <a:pt x="14537" y="18043"/>
                  </a:lnTo>
                  <a:lnTo>
                    <a:pt x="14534" y="18048"/>
                  </a:lnTo>
                  <a:lnTo>
                    <a:pt x="14534" y="18057"/>
                  </a:lnTo>
                  <a:lnTo>
                    <a:pt x="14540" y="18052"/>
                  </a:lnTo>
                  <a:lnTo>
                    <a:pt x="14543" y="18052"/>
                  </a:lnTo>
                  <a:lnTo>
                    <a:pt x="14546" y="18042"/>
                  </a:lnTo>
                  <a:lnTo>
                    <a:pt x="14549" y="18041"/>
                  </a:lnTo>
                  <a:lnTo>
                    <a:pt x="14558" y="18045"/>
                  </a:lnTo>
                  <a:lnTo>
                    <a:pt x="14564" y="18049"/>
                  </a:lnTo>
                  <a:lnTo>
                    <a:pt x="14571" y="18052"/>
                  </a:lnTo>
                  <a:lnTo>
                    <a:pt x="14574" y="18057"/>
                  </a:lnTo>
                  <a:lnTo>
                    <a:pt x="14574" y="18062"/>
                  </a:lnTo>
                  <a:lnTo>
                    <a:pt x="14571" y="18067"/>
                  </a:lnTo>
                  <a:lnTo>
                    <a:pt x="14568" y="18067"/>
                  </a:lnTo>
                  <a:lnTo>
                    <a:pt x="14562" y="18063"/>
                  </a:lnTo>
                  <a:lnTo>
                    <a:pt x="14559" y="18068"/>
                  </a:lnTo>
                  <a:lnTo>
                    <a:pt x="14562" y="18068"/>
                  </a:lnTo>
                  <a:lnTo>
                    <a:pt x="14565" y="18073"/>
                  </a:lnTo>
                  <a:lnTo>
                    <a:pt x="14569" y="18077"/>
                  </a:lnTo>
                  <a:lnTo>
                    <a:pt x="14566" y="18082"/>
                  </a:lnTo>
                  <a:lnTo>
                    <a:pt x="14560" y="18087"/>
                  </a:lnTo>
                  <a:lnTo>
                    <a:pt x="14560" y="18097"/>
                  </a:lnTo>
                  <a:lnTo>
                    <a:pt x="14564" y="18101"/>
                  </a:lnTo>
                  <a:lnTo>
                    <a:pt x="14564" y="18110"/>
                  </a:lnTo>
                  <a:lnTo>
                    <a:pt x="14573" y="18110"/>
                  </a:lnTo>
                  <a:lnTo>
                    <a:pt x="14582" y="18094"/>
                  </a:lnTo>
                  <a:lnTo>
                    <a:pt x="14587" y="18089"/>
                  </a:lnTo>
                  <a:lnTo>
                    <a:pt x="14593" y="18088"/>
                  </a:lnTo>
                  <a:lnTo>
                    <a:pt x="14600" y="18101"/>
                  </a:lnTo>
                  <a:lnTo>
                    <a:pt x="14605" y="18129"/>
                  </a:lnTo>
                  <a:lnTo>
                    <a:pt x="14602" y="18144"/>
                  </a:lnTo>
                  <a:lnTo>
                    <a:pt x="14600" y="18154"/>
                  </a:lnTo>
                  <a:lnTo>
                    <a:pt x="14594" y="18159"/>
                  </a:lnTo>
                  <a:lnTo>
                    <a:pt x="14594" y="18169"/>
                  </a:lnTo>
                  <a:lnTo>
                    <a:pt x="14618" y="18166"/>
                  </a:lnTo>
                  <a:lnTo>
                    <a:pt x="14628" y="18174"/>
                  </a:lnTo>
                  <a:lnTo>
                    <a:pt x="14640" y="18177"/>
                  </a:lnTo>
                  <a:lnTo>
                    <a:pt x="14643" y="18172"/>
                  </a:lnTo>
                  <a:lnTo>
                    <a:pt x="14643" y="18167"/>
                  </a:lnTo>
                  <a:lnTo>
                    <a:pt x="14651" y="18157"/>
                  </a:lnTo>
                  <a:lnTo>
                    <a:pt x="14660" y="18146"/>
                  </a:lnTo>
                  <a:lnTo>
                    <a:pt x="14672" y="18145"/>
                  </a:lnTo>
                  <a:lnTo>
                    <a:pt x="14675" y="18149"/>
                  </a:lnTo>
                  <a:lnTo>
                    <a:pt x="14675" y="18154"/>
                  </a:lnTo>
                  <a:lnTo>
                    <a:pt x="14669" y="18159"/>
                  </a:lnTo>
                  <a:lnTo>
                    <a:pt x="14661" y="18165"/>
                  </a:lnTo>
                  <a:lnTo>
                    <a:pt x="14658" y="18170"/>
                  </a:lnTo>
                  <a:lnTo>
                    <a:pt x="14661" y="18174"/>
                  </a:lnTo>
                  <a:lnTo>
                    <a:pt x="14677" y="18178"/>
                  </a:lnTo>
                  <a:lnTo>
                    <a:pt x="14680" y="18182"/>
                  </a:lnTo>
                  <a:lnTo>
                    <a:pt x="14680" y="18186"/>
                  </a:lnTo>
                  <a:lnTo>
                    <a:pt x="14671" y="18192"/>
                  </a:lnTo>
                  <a:lnTo>
                    <a:pt x="14672" y="18197"/>
                  </a:lnTo>
                  <a:lnTo>
                    <a:pt x="14675" y="18201"/>
                  </a:lnTo>
                  <a:lnTo>
                    <a:pt x="14681" y="18201"/>
                  </a:lnTo>
                  <a:lnTo>
                    <a:pt x="14690" y="18204"/>
                  </a:lnTo>
                  <a:lnTo>
                    <a:pt x="14702" y="18212"/>
                  </a:lnTo>
                  <a:lnTo>
                    <a:pt x="14721" y="18220"/>
                  </a:lnTo>
                  <a:lnTo>
                    <a:pt x="14733" y="18218"/>
                  </a:lnTo>
                  <a:lnTo>
                    <a:pt x="14733" y="18209"/>
                  </a:lnTo>
                  <a:lnTo>
                    <a:pt x="14726" y="18200"/>
                  </a:lnTo>
                  <a:lnTo>
                    <a:pt x="14726" y="18190"/>
                  </a:lnTo>
                  <a:lnTo>
                    <a:pt x="14747" y="18188"/>
                  </a:lnTo>
                  <a:lnTo>
                    <a:pt x="14750" y="18192"/>
                  </a:lnTo>
                  <a:lnTo>
                    <a:pt x="14750" y="18196"/>
                  </a:lnTo>
                  <a:lnTo>
                    <a:pt x="14745" y="18202"/>
                  </a:lnTo>
                  <a:lnTo>
                    <a:pt x="14738" y="18203"/>
                  </a:lnTo>
                  <a:lnTo>
                    <a:pt x="14739" y="18208"/>
                  </a:lnTo>
                  <a:lnTo>
                    <a:pt x="14742" y="18212"/>
                  </a:lnTo>
                  <a:lnTo>
                    <a:pt x="14749" y="18226"/>
                  </a:lnTo>
                  <a:lnTo>
                    <a:pt x="14759" y="18248"/>
                  </a:lnTo>
                  <a:lnTo>
                    <a:pt x="14772" y="18274"/>
                  </a:lnTo>
                  <a:lnTo>
                    <a:pt x="14778" y="18279"/>
                  </a:lnTo>
                  <a:lnTo>
                    <a:pt x="14782" y="18288"/>
                  </a:lnTo>
                  <a:lnTo>
                    <a:pt x="14783" y="18316"/>
                  </a:lnTo>
                  <a:lnTo>
                    <a:pt x="14790" y="18320"/>
                  </a:lnTo>
                  <a:lnTo>
                    <a:pt x="14796" y="18315"/>
                  </a:lnTo>
                  <a:lnTo>
                    <a:pt x="14798" y="18295"/>
                  </a:lnTo>
                  <a:lnTo>
                    <a:pt x="14803" y="18285"/>
                  </a:lnTo>
                  <a:lnTo>
                    <a:pt x="14809" y="18284"/>
                  </a:lnTo>
                  <a:lnTo>
                    <a:pt x="14812" y="18293"/>
                  </a:lnTo>
                  <a:lnTo>
                    <a:pt x="14810" y="18308"/>
                  </a:lnTo>
                  <a:lnTo>
                    <a:pt x="14811" y="18318"/>
                  </a:lnTo>
                  <a:lnTo>
                    <a:pt x="14814" y="18317"/>
                  </a:lnTo>
                  <a:lnTo>
                    <a:pt x="14816" y="18312"/>
                  </a:lnTo>
                  <a:lnTo>
                    <a:pt x="14822" y="18297"/>
                  </a:lnTo>
                  <a:lnTo>
                    <a:pt x="14824" y="18283"/>
                  </a:lnTo>
                  <a:lnTo>
                    <a:pt x="14820" y="18264"/>
                  </a:lnTo>
                  <a:lnTo>
                    <a:pt x="14814" y="18255"/>
                  </a:lnTo>
                  <a:lnTo>
                    <a:pt x="14812" y="18237"/>
                  </a:lnTo>
                  <a:lnTo>
                    <a:pt x="14816" y="18231"/>
                  </a:lnTo>
                  <a:lnTo>
                    <a:pt x="14822" y="18236"/>
                  </a:lnTo>
                  <a:lnTo>
                    <a:pt x="14825" y="18244"/>
                  </a:lnTo>
                  <a:lnTo>
                    <a:pt x="14825" y="18249"/>
                  </a:lnTo>
                  <a:lnTo>
                    <a:pt x="14832" y="18253"/>
                  </a:lnTo>
                  <a:lnTo>
                    <a:pt x="14841" y="18252"/>
                  </a:lnTo>
                  <a:lnTo>
                    <a:pt x="14847" y="18256"/>
                  </a:lnTo>
                  <a:lnTo>
                    <a:pt x="14847" y="18261"/>
                  </a:lnTo>
                  <a:lnTo>
                    <a:pt x="14837" y="18300"/>
                  </a:lnTo>
                  <a:lnTo>
                    <a:pt x="14826" y="18329"/>
                  </a:lnTo>
                  <a:lnTo>
                    <a:pt x="14820" y="18330"/>
                  </a:lnTo>
                  <a:lnTo>
                    <a:pt x="14817" y="18327"/>
                  </a:lnTo>
                  <a:lnTo>
                    <a:pt x="14814" y="18327"/>
                  </a:lnTo>
                  <a:lnTo>
                    <a:pt x="14811" y="18332"/>
                  </a:lnTo>
                  <a:lnTo>
                    <a:pt x="14818" y="18345"/>
                  </a:lnTo>
                  <a:lnTo>
                    <a:pt x="14824" y="18349"/>
                  </a:lnTo>
                  <a:lnTo>
                    <a:pt x="14831" y="18348"/>
                  </a:lnTo>
                  <a:lnTo>
                    <a:pt x="14833" y="18343"/>
                  </a:lnTo>
                  <a:lnTo>
                    <a:pt x="14836" y="18343"/>
                  </a:lnTo>
                  <a:lnTo>
                    <a:pt x="14848" y="18336"/>
                  </a:lnTo>
                  <a:lnTo>
                    <a:pt x="14860" y="18326"/>
                  </a:lnTo>
                  <a:lnTo>
                    <a:pt x="14859" y="18316"/>
                  </a:lnTo>
                  <a:lnTo>
                    <a:pt x="14855" y="18302"/>
                  </a:lnTo>
                  <a:lnTo>
                    <a:pt x="14851" y="18284"/>
                  </a:lnTo>
                  <a:lnTo>
                    <a:pt x="14854" y="18279"/>
                  </a:lnTo>
                  <a:lnTo>
                    <a:pt x="14857" y="18284"/>
                  </a:lnTo>
                  <a:lnTo>
                    <a:pt x="14864" y="18287"/>
                  </a:lnTo>
                  <a:lnTo>
                    <a:pt x="14884" y="18327"/>
                  </a:lnTo>
                  <a:lnTo>
                    <a:pt x="14894" y="18345"/>
                  </a:lnTo>
                  <a:lnTo>
                    <a:pt x="14913" y="18371"/>
                  </a:lnTo>
                  <a:lnTo>
                    <a:pt x="14916" y="18371"/>
                  </a:lnTo>
                  <a:lnTo>
                    <a:pt x="14916" y="18366"/>
                  </a:lnTo>
                  <a:lnTo>
                    <a:pt x="14912" y="18352"/>
                  </a:lnTo>
                  <a:lnTo>
                    <a:pt x="14906" y="18338"/>
                  </a:lnTo>
                  <a:lnTo>
                    <a:pt x="14905" y="18334"/>
                  </a:lnTo>
                  <a:lnTo>
                    <a:pt x="14911" y="18329"/>
                  </a:lnTo>
                  <a:lnTo>
                    <a:pt x="14914" y="18328"/>
                  </a:lnTo>
                  <a:lnTo>
                    <a:pt x="14914" y="18324"/>
                  </a:lnTo>
                  <a:lnTo>
                    <a:pt x="14907" y="18310"/>
                  </a:lnTo>
                  <a:lnTo>
                    <a:pt x="14907" y="18296"/>
                  </a:lnTo>
                  <a:lnTo>
                    <a:pt x="14909" y="18286"/>
                  </a:lnTo>
                  <a:lnTo>
                    <a:pt x="14908" y="18277"/>
                  </a:lnTo>
                  <a:lnTo>
                    <a:pt x="14902" y="18264"/>
                  </a:lnTo>
                  <a:lnTo>
                    <a:pt x="14895" y="18255"/>
                  </a:lnTo>
                  <a:lnTo>
                    <a:pt x="14898" y="18250"/>
                  </a:lnTo>
                  <a:lnTo>
                    <a:pt x="14901" y="18244"/>
                  </a:lnTo>
                  <a:lnTo>
                    <a:pt x="14910" y="18248"/>
                  </a:lnTo>
                  <a:lnTo>
                    <a:pt x="14917" y="18257"/>
                  </a:lnTo>
                  <a:lnTo>
                    <a:pt x="14921" y="18275"/>
                  </a:lnTo>
                  <a:lnTo>
                    <a:pt x="14924" y="18289"/>
                  </a:lnTo>
                  <a:lnTo>
                    <a:pt x="14928" y="18298"/>
                  </a:lnTo>
                  <a:lnTo>
                    <a:pt x="14934" y="18302"/>
                  </a:lnTo>
                  <a:lnTo>
                    <a:pt x="14937" y="18297"/>
                  </a:lnTo>
                  <a:lnTo>
                    <a:pt x="14930" y="18274"/>
                  </a:lnTo>
                  <a:lnTo>
                    <a:pt x="14926" y="18265"/>
                  </a:lnTo>
                  <a:lnTo>
                    <a:pt x="14926" y="18255"/>
                  </a:lnTo>
                  <a:lnTo>
                    <a:pt x="14932" y="18255"/>
                  </a:lnTo>
                  <a:lnTo>
                    <a:pt x="14935" y="18259"/>
                  </a:lnTo>
                  <a:lnTo>
                    <a:pt x="14939" y="18273"/>
                  </a:lnTo>
                  <a:lnTo>
                    <a:pt x="14939" y="18283"/>
                  </a:lnTo>
                  <a:lnTo>
                    <a:pt x="14943" y="18292"/>
                  </a:lnTo>
                  <a:lnTo>
                    <a:pt x="14949" y="18291"/>
                  </a:lnTo>
                  <a:lnTo>
                    <a:pt x="14948" y="18272"/>
                  </a:lnTo>
                  <a:lnTo>
                    <a:pt x="14944" y="18268"/>
                  </a:lnTo>
                  <a:lnTo>
                    <a:pt x="14947" y="18253"/>
                  </a:lnTo>
                  <a:lnTo>
                    <a:pt x="14952" y="18243"/>
                  </a:lnTo>
                  <a:lnTo>
                    <a:pt x="14955" y="18233"/>
                  </a:lnTo>
                  <a:lnTo>
                    <a:pt x="14954" y="18229"/>
                  </a:lnTo>
                  <a:lnTo>
                    <a:pt x="14951" y="18225"/>
                  </a:lnTo>
                  <a:lnTo>
                    <a:pt x="14942" y="18225"/>
                  </a:lnTo>
                  <a:lnTo>
                    <a:pt x="14933" y="18231"/>
                  </a:lnTo>
                  <a:lnTo>
                    <a:pt x="14931" y="18236"/>
                  </a:lnTo>
                  <a:lnTo>
                    <a:pt x="14931" y="18241"/>
                  </a:lnTo>
                  <a:lnTo>
                    <a:pt x="14919" y="18242"/>
                  </a:lnTo>
                  <a:lnTo>
                    <a:pt x="14916" y="18233"/>
                  </a:lnTo>
                  <a:lnTo>
                    <a:pt x="14918" y="18228"/>
                  </a:lnTo>
                  <a:lnTo>
                    <a:pt x="14918" y="18224"/>
                  </a:lnTo>
                  <a:lnTo>
                    <a:pt x="14921" y="18218"/>
                  </a:lnTo>
                  <a:lnTo>
                    <a:pt x="14927" y="18222"/>
                  </a:lnTo>
                  <a:lnTo>
                    <a:pt x="14930" y="18227"/>
                  </a:lnTo>
                  <a:lnTo>
                    <a:pt x="14933" y="18212"/>
                  </a:lnTo>
                  <a:lnTo>
                    <a:pt x="14932" y="18203"/>
                  </a:lnTo>
                  <a:lnTo>
                    <a:pt x="14935" y="18198"/>
                  </a:lnTo>
                  <a:lnTo>
                    <a:pt x="14944" y="18187"/>
                  </a:lnTo>
                  <a:lnTo>
                    <a:pt x="14949" y="18177"/>
                  </a:lnTo>
                  <a:lnTo>
                    <a:pt x="14952" y="18172"/>
                  </a:lnTo>
                  <a:lnTo>
                    <a:pt x="14948" y="18168"/>
                  </a:lnTo>
                  <a:lnTo>
                    <a:pt x="14928" y="18170"/>
                  </a:lnTo>
                  <a:lnTo>
                    <a:pt x="14928" y="18184"/>
                  </a:lnTo>
                  <a:lnTo>
                    <a:pt x="14926" y="18194"/>
                  </a:lnTo>
                  <a:lnTo>
                    <a:pt x="14922" y="18190"/>
                  </a:lnTo>
                  <a:lnTo>
                    <a:pt x="14916" y="18186"/>
                  </a:lnTo>
                  <a:lnTo>
                    <a:pt x="14913" y="18191"/>
                  </a:lnTo>
                  <a:lnTo>
                    <a:pt x="14914" y="18201"/>
                  </a:lnTo>
                  <a:lnTo>
                    <a:pt x="14911" y="18206"/>
                  </a:lnTo>
                  <a:lnTo>
                    <a:pt x="14896" y="18212"/>
                  </a:lnTo>
                  <a:lnTo>
                    <a:pt x="14908" y="18196"/>
                  </a:lnTo>
                  <a:lnTo>
                    <a:pt x="14909" y="18173"/>
                  </a:lnTo>
                  <a:lnTo>
                    <a:pt x="14898" y="18193"/>
                  </a:lnTo>
                  <a:lnTo>
                    <a:pt x="14889" y="18189"/>
                  </a:lnTo>
                  <a:lnTo>
                    <a:pt x="14895" y="18179"/>
                  </a:lnTo>
                  <a:lnTo>
                    <a:pt x="14900" y="18174"/>
                  </a:lnTo>
                  <a:lnTo>
                    <a:pt x="14888" y="18166"/>
                  </a:lnTo>
                  <a:lnTo>
                    <a:pt x="14909" y="18158"/>
                  </a:lnTo>
                  <a:lnTo>
                    <a:pt x="14908" y="18144"/>
                  </a:lnTo>
                  <a:lnTo>
                    <a:pt x="14893" y="18150"/>
                  </a:lnTo>
                  <a:lnTo>
                    <a:pt x="14898" y="18131"/>
                  </a:lnTo>
                  <a:lnTo>
                    <a:pt x="14892" y="18118"/>
                  </a:lnTo>
                  <a:lnTo>
                    <a:pt x="14888" y="18118"/>
                  </a:lnTo>
                  <a:lnTo>
                    <a:pt x="14867" y="18106"/>
                  </a:lnTo>
                  <a:lnTo>
                    <a:pt x="14859" y="18079"/>
                  </a:lnTo>
                  <a:lnTo>
                    <a:pt x="14861" y="18103"/>
                  </a:lnTo>
                  <a:lnTo>
                    <a:pt x="14837" y="18129"/>
                  </a:lnTo>
                  <a:lnTo>
                    <a:pt x="14838" y="18143"/>
                  </a:lnTo>
                  <a:lnTo>
                    <a:pt x="14829" y="18140"/>
                  </a:lnTo>
                  <a:lnTo>
                    <a:pt x="14836" y="18110"/>
                  </a:lnTo>
                  <a:lnTo>
                    <a:pt x="14830" y="18092"/>
                  </a:lnTo>
                  <a:lnTo>
                    <a:pt x="14814" y="18084"/>
                  </a:lnTo>
                  <a:lnTo>
                    <a:pt x="14794" y="18111"/>
                  </a:lnTo>
                  <a:lnTo>
                    <a:pt x="14779" y="18108"/>
                  </a:lnTo>
                  <a:lnTo>
                    <a:pt x="14773" y="18104"/>
                  </a:lnTo>
                  <a:lnTo>
                    <a:pt x="14766" y="18095"/>
                  </a:lnTo>
                  <a:lnTo>
                    <a:pt x="14769" y="18090"/>
                  </a:lnTo>
                  <a:lnTo>
                    <a:pt x="14772" y="18089"/>
                  </a:lnTo>
                  <a:lnTo>
                    <a:pt x="14775" y="18080"/>
                  </a:lnTo>
                  <a:lnTo>
                    <a:pt x="14778" y="18074"/>
                  </a:lnTo>
                  <a:lnTo>
                    <a:pt x="14784" y="18079"/>
                  </a:lnTo>
                  <a:lnTo>
                    <a:pt x="14789" y="18079"/>
                  </a:lnTo>
                  <a:lnTo>
                    <a:pt x="14796" y="18073"/>
                  </a:lnTo>
                  <a:lnTo>
                    <a:pt x="14798" y="18067"/>
                  </a:lnTo>
                  <a:lnTo>
                    <a:pt x="14798" y="18062"/>
                  </a:lnTo>
                  <a:lnTo>
                    <a:pt x="14795" y="18058"/>
                  </a:lnTo>
                  <a:lnTo>
                    <a:pt x="14792" y="18059"/>
                  </a:lnTo>
                  <a:lnTo>
                    <a:pt x="14785" y="18055"/>
                  </a:lnTo>
                  <a:lnTo>
                    <a:pt x="14779" y="18061"/>
                  </a:lnTo>
                  <a:lnTo>
                    <a:pt x="14774" y="18061"/>
                  </a:lnTo>
                  <a:lnTo>
                    <a:pt x="14774" y="18066"/>
                  </a:lnTo>
                  <a:lnTo>
                    <a:pt x="14762" y="18067"/>
                  </a:lnTo>
                  <a:lnTo>
                    <a:pt x="14759" y="18073"/>
                  </a:lnTo>
                  <a:lnTo>
                    <a:pt x="14756" y="18073"/>
                  </a:lnTo>
                  <a:lnTo>
                    <a:pt x="14752" y="18063"/>
                  </a:lnTo>
                  <a:lnTo>
                    <a:pt x="14743" y="18060"/>
                  </a:lnTo>
                  <a:lnTo>
                    <a:pt x="14734" y="18066"/>
                  </a:lnTo>
                  <a:lnTo>
                    <a:pt x="14723" y="18077"/>
                  </a:lnTo>
                  <a:lnTo>
                    <a:pt x="14708" y="18084"/>
                  </a:lnTo>
                  <a:lnTo>
                    <a:pt x="14699" y="18084"/>
                  </a:lnTo>
                  <a:lnTo>
                    <a:pt x="14693" y="18080"/>
                  </a:lnTo>
                  <a:lnTo>
                    <a:pt x="14686" y="18072"/>
                  </a:lnTo>
                  <a:lnTo>
                    <a:pt x="14686" y="18062"/>
                  </a:lnTo>
                  <a:lnTo>
                    <a:pt x="14689" y="18062"/>
                  </a:lnTo>
                  <a:lnTo>
                    <a:pt x="14692" y="18057"/>
                  </a:lnTo>
                  <a:lnTo>
                    <a:pt x="14695" y="18057"/>
                  </a:lnTo>
                  <a:lnTo>
                    <a:pt x="14698" y="18065"/>
                  </a:lnTo>
                  <a:lnTo>
                    <a:pt x="14705" y="18069"/>
                  </a:lnTo>
                  <a:lnTo>
                    <a:pt x="14707" y="18064"/>
                  </a:lnTo>
                  <a:lnTo>
                    <a:pt x="14703" y="18055"/>
                  </a:lnTo>
                  <a:lnTo>
                    <a:pt x="14701" y="18051"/>
                  </a:lnTo>
                  <a:lnTo>
                    <a:pt x="14697" y="18046"/>
                  </a:lnTo>
                  <a:lnTo>
                    <a:pt x="14697" y="18042"/>
                  </a:lnTo>
                  <a:lnTo>
                    <a:pt x="14703" y="18036"/>
                  </a:lnTo>
                  <a:lnTo>
                    <a:pt x="14708" y="18027"/>
                  </a:lnTo>
                  <a:lnTo>
                    <a:pt x="14708" y="18022"/>
                  </a:lnTo>
                  <a:lnTo>
                    <a:pt x="14702" y="18023"/>
                  </a:lnTo>
                  <a:lnTo>
                    <a:pt x="14699" y="18027"/>
                  </a:lnTo>
                  <a:lnTo>
                    <a:pt x="14697" y="18033"/>
                  </a:lnTo>
                  <a:lnTo>
                    <a:pt x="14687" y="18029"/>
                  </a:lnTo>
                  <a:lnTo>
                    <a:pt x="14681" y="18025"/>
                  </a:lnTo>
                  <a:lnTo>
                    <a:pt x="14668" y="18012"/>
                  </a:lnTo>
                  <a:lnTo>
                    <a:pt x="14662" y="18008"/>
                  </a:lnTo>
                  <a:lnTo>
                    <a:pt x="14655" y="17999"/>
                  </a:lnTo>
                  <a:lnTo>
                    <a:pt x="14646" y="17996"/>
                  </a:lnTo>
                  <a:lnTo>
                    <a:pt x="14628" y="17998"/>
                  </a:lnTo>
                  <a:lnTo>
                    <a:pt x="14622" y="17994"/>
                  </a:lnTo>
                  <a:lnTo>
                    <a:pt x="14622" y="17989"/>
                  </a:lnTo>
                  <a:lnTo>
                    <a:pt x="14624" y="17984"/>
                  </a:lnTo>
                  <a:lnTo>
                    <a:pt x="14627" y="17979"/>
                  </a:lnTo>
                  <a:lnTo>
                    <a:pt x="14624" y="17971"/>
                  </a:lnTo>
                  <a:lnTo>
                    <a:pt x="14621" y="17966"/>
                  </a:lnTo>
                  <a:lnTo>
                    <a:pt x="14614" y="17952"/>
                  </a:lnTo>
                  <a:lnTo>
                    <a:pt x="14602" y="17950"/>
                  </a:lnTo>
                  <a:lnTo>
                    <a:pt x="14592" y="17946"/>
                  </a:lnTo>
                  <a:lnTo>
                    <a:pt x="14583" y="17942"/>
                  </a:lnTo>
                  <a:lnTo>
                    <a:pt x="14576" y="17934"/>
                  </a:lnTo>
                  <a:lnTo>
                    <a:pt x="14573" y="17929"/>
                  </a:lnTo>
                  <a:lnTo>
                    <a:pt x="14573" y="17920"/>
                  </a:lnTo>
                  <a:lnTo>
                    <a:pt x="14576" y="17919"/>
                  </a:lnTo>
                  <a:lnTo>
                    <a:pt x="14585" y="17928"/>
                  </a:lnTo>
                  <a:lnTo>
                    <a:pt x="14589" y="17932"/>
                  </a:lnTo>
                  <a:lnTo>
                    <a:pt x="14595" y="17940"/>
                  </a:lnTo>
                  <a:lnTo>
                    <a:pt x="14604" y="17940"/>
                  </a:lnTo>
                  <a:lnTo>
                    <a:pt x="14607" y="17935"/>
                  </a:lnTo>
                  <a:lnTo>
                    <a:pt x="14610" y="17925"/>
                  </a:lnTo>
                  <a:lnTo>
                    <a:pt x="14606" y="17920"/>
                  </a:lnTo>
                  <a:lnTo>
                    <a:pt x="14597" y="17917"/>
                  </a:lnTo>
                  <a:lnTo>
                    <a:pt x="14582" y="17919"/>
                  </a:lnTo>
                  <a:lnTo>
                    <a:pt x="14578" y="17910"/>
                  </a:lnTo>
                  <a:lnTo>
                    <a:pt x="14581" y="17904"/>
                  </a:lnTo>
                  <a:lnTo>
                    <a:pt x="14590" y="17899"/>
                  </a:lnTo>
                  <a:lnTo>
                    <a:pt x="14599" y="17902"/>
                  </a:lnTo>
                  <a:lnTo>
                    <a:pt x="14609" y="17905"/>
                  </a:lnTo>
                  <a:lnTo>
                    <a:pt x="14612" y="17910"/>
                  </a:lnTo>
                  <a:lnTo>
                    <a:pt x="14618" y="17919"/>
                  </a:lnTo>
                  <a:lnTo>
                    <a:pt x="14615" y="17924"/>
                  </a:lnTo>
                  <a:lnTo>
                    <a:pt x="14619" y="17928"/>
                  </a:lnTo>
                  <a:lnTo>
                    <a:pt x="14622" y="17933"/>
                  </a:lnTo>
                  <a:lnTo>
                    <a:pt x="14621" y="17928"/>
                  </a:lnTo>
                  <a:lnTo>
                    <a:pt x="14624" y="17923"/>
                  </a:lnTo>
                  <a:lnTo>
                    <a:pt x="14624" y="17913"/>
                  </a:lnTo>
                  <a:lnTo>
                    <a:pt x="14618" y="17909"/>
                  </a:lnTo>
                  <a:lnTo>
                    <a:pt x="14617" y="17905"/>
                  </a:lnTo>
                  <a:lnTo>
                    <a:pt x="14626" y="17903"/>
                  </a:lnTo>
                  <a:lnTo>
                    <a:pt x="14635" y="17907"/>
                  </a:lnTo>
                  <a:lnTo>
                    <a:pt x="14642" y="17911"/>
                  </a:lnTo>
                  <a:lnTo>
                    <a:pt x="14642" y="17916"/>
                  </a:lnTo>
                  <a:lnTo>
                    <a:pt x="14648" y="17915"/>
                  </a:lnTo>
                  <a:lnTo>
                    <a:pt x="14648" y="17901"/>
                  </a:lnTo>
                  <a:lnTo>
                    <a:pt x="14644" y="17892"/>
                  </a:lnTo>
                  <a:lnTo>
                    <a:pt x="14641" y="17892"/>
                  </a:lnTo>
                  <a:lnTo>
                    <a:pt x="14635" y="17897"/>
                  </a:lnTo>
                  <a:lnTo>
                    <a:pt x="14632" y="17898"/>
                  </a:lnTo>
                  <a:lnTo>
                    <a:pt x="14629" y="17894"/>
                  </a:lnTo>
                  <a:lnTo>
                    <a:pt x="14629" y="17889"/>
                  </a:lnTo>
                  <a:lnTo>
                    <a:pt x="14632" y="17884"/>
                  </a:lnTo>
                  <a:lnTo>
                    <a:pt x="14634" y="17874"/>
                  </a:lnTo>
                  <a:lnTo>
                    <a:pt x="14631" y="17870"/>
                  </a:lnTo>
                  <a:lnTo>
                    <a:pt x="14628" y="17870"/>
                  </a:lnTo>
                  <a:lnTo>
                    <a:pt x="14625" y="17875"/>
                  </a:lnTo>
                  <a:lnTo>
                    <a:pt x="14625" y="17880"/>
                  </a:lnTo>
                  <a:lnTo>
                    <a:pt x="14622" y="17885"/>
                  </a:lnTo>
                  <a:lnTo>
                    <a:pt x="14613" y="17872"/>
                  </a:lnTo>
                  <a:lnTo>
                    <a:pt x="14607" y="17868"/>
                  </a:lnTo>
                  <a:lnTo>
                    <a:pt x="14603" y="17859"/>
                  </a:lnTo>
                  <a:lnTo>
                    <a:pt x="14602" y="17845"/>
                  </a:lnTo>
                  <a:lnTo>
                    <a:pt x="14606" y="17845"/>
                  </a:lnTo>
                  <a:lnTo>
                    <a:pt x="14618" y="17848"/>
                  </a:lnTo>
                  <a:lnTo>
                    <a:pt x="14627" y="17861"/>
                  </a:lnTo>
                  <a:lnTo>
                    <a:pt x="14646" y="17873"/>
                  </a:lnTo>
                  <a:lnTo>
                    <a:pt x="14658" y="17876"/>
                  </a:lnTo>
                  <a:lnTo>
                    <a:pt x="14677" y="17878"/>
                  </a:lnTo>
                  <a:lnTo>
                    <a:pt x="14692" y="17891"/>
                  </a:lnTo>
                  <a:lnTo>
                    <a:pt x="14702" y="17894"/>
                  </a:lnTo>
                  <a:lnTo>
                    <a:pt x="14708" y="17888"/>
                  </a:lnTo>
                  <a:lnTo>
                    <a:pt x="14711" y="17888"/>
                  </a:lnTo>
                  <a:lnTo>
                    <a:pt x="14707" y="17879"/>
                  </a:lnTo>
                  <a:lnTo>
                    <a:pt x="14701" y="17871"/>
                  </a:lnTo>
                  <a:lnTo>
                    <a:pt x="14691" y="17862"/>
                  </a:lnTo>
                  <a:lnTo>
                    <a:pt x="14679" y="17864"/>
                  </a:lnTo>
                  <a:lnTo>
                    <a:pt x="14673" y="17860"/>
                  </a:lnTo>
                  <a:lnTo>
                    <a:pt x="14657" y="17857"/>
                  </a:lnTo>
                  <a:lnTo>
                    <a:pt x="14645" y="17854"/>
                  </a:lnTo>
                  <a:lnTo>
                    <a:pt x="14642" y="17854"/>
                  </a:lnTo>
                  <a:lnTo>
                    <a:pt x="14645" y="17849"/>
                  </a:lnTo>
                  <a:lnTo>
                    <a:pt x="14654" y="17843"/>
                  </a:lnTo>
                  <a:lnTo>
                    <a:pt x="14657" y="17838"/>
                  </a:lnTo>
                  <a:lnTo>
                    <a:pt x="14656" y="17834"/>
                  </a:lnTo>
                  <a:lnTo>
                    <a:pt x="14644" y="17830"/>
                  </a:lnTo>
                  <a:lnTo>
                    <a:pt x="14629" y="17832"/>
                  </a:lnTo>
                  <a:lnTo>
                    <a:pt x="14622" y="17818"/>
                  </a:lnTo>
                  <a:lnTo>
                    <a:pt x="14616" y="17815"/>
                  </a:lnTo>
                  <a:lnTo>
                    <a:pt x="14616" y="17805"/>
                  </a:lnTo>
                  <a:lnTo>
                    <a:pt x="14618" y="17800"/>
                  </a:lnTo>
                  <a:lnTo>
                    <a:pt x="14623" y="17781"/>
                  </a:lnTo>
                  <a:lnTo>
                    <a:pt x="14623" y="17771"/>
                  </a:lnTo>
                  <a:lnTo>
                    <a:pt x="14626" y="17766"/>
                  </a:lnTo>
                  <a:lnTo>
                    <a:pt x="14632" y="17770"/>
                  </a:lnTo>
                  <a:lnTo>
                    <a:pt x="14635" y="17774"/>
                  </a:lnTo>
                  <a:lnTo>
                    <a:pt x="14638" y="17779"/>
                  </a:lnTo>
                  <a:lnTo>
                    <a:pt x="14642" y="17783"/>
                  </a:lnTo>
                  <a:lnTo>
                    <a:pt x="14639" y="17788"/>
                  </a:lnTo>
                  <a:lnTo>
                    <a:pt x="14636" y="17793"/>
                  </a:lnTo>
                  <a:lnTo>
                    <a:pt x="14633" y="17794"/>
                  </a:lnTo>
                  <a:lnTo>
                    <a:pt x="14636" y="17798"/>
                  </a:lnTo>
                  <a:lnTo>
                    <a:pt x="14636" y="17803"/>
                  </a:lnTo>
                  <a:lnTo>
                    <a:pt x="14640" y="17807"/>
                  </a:lnTo>
                  <a:lnTo>
                    <a:pt x="14646" y="17806"/>
                  </a:lnTo>
                  <a:lnTo>
                    <a:pt x="14651" y="17796"/>
                  </a:lnTo>
                  <a:lnTo>
                    <a:pt x="14657" y="17791"/>
                  </a:lnTo>
                  <a:lnTo>
                    <a:pt x="14661" y="17795"/>
                  </a:lnTo>
                  <a:lnTo>
                    <a:pt x="14667" y="17804"/>
                  </a:lnTo>
                  <a:lnTo>
                    <a:pt x="14673" y="17803"/>
                  </a:lnTo>
                  <a:lnTo>
                    <a:pt x="14682" y="17797"/>
                  </a:lnTo>
                  <a:lnTo>
                    <a:pt x="14685" y="17792"/>
                  </a:lnTo>
                  <a:lnTo>
                    <a:pt x="14687" y="17782"/>
                  </a:lnTo>
                  <a:lnTo>
                    <a:pt x="14680" y="17773"/>
                  </a:lnTo>
                  <a:lnTo>
                    <a:pt x="14675" y="17774"/>
                  </a:lnTo>
                  <a:lnTo>
                    <a:pt x="14671" y="17765"/>
                  </a:lnTo>
                  <a:lnTo>
                    <a:pt x="14674" y="17755"/>
                  </a:lnTo>
                  <a:lnTo>
                    <a:pt x="14676" y="17755"/>
                  </a:lnTo>
                  <a:lnTo>
                    <a:pt x="14680" y="17764"/>
                  </a:lnTo>
                  <a:lnTo>
                    <a:pt x="14683" y="17769"/>
                  </a:lnTo>
                  <a:lnTo>
                    <a:pt x="14689" y="17763"/>
                  </a:lnTo>
                  <a:lnTo>
                    <a:pt x="14688" y="17739"/>
                  </a:lnTo>
                  <a:lnTo>
                    <a:pt x="14685" y="17740"/>
                  </a:lnTo>
                  <a:lnTo>
                    <a:pt x="14679" y="17745"/>
                  </a:lnTo>
                  <a:lnTo>
                    <a:pt x="14670" y="17746"/>
                  </a:lnTo>
                  <a:lnTo>
                    <a:pt x="14667" y="17742"/>
                  </a:lnTo>
                  <a:lnTo>
                    <a:pt x="14669" y="17733"/>
                  </a:lnTo>
                  <a:lnTo>
                    <a:pt x="14672" y="17717"/>
                  </a:lnTo>
                  <a:lnTo>
                    <a:pt x="14677" y="17707"/>
                  </a:lnTo>
                  <a:lnTo>
                    <a:pt x="14680" y="17712"/>
                  </a:lnTo>
                  <a:lnTo>
                    <a:pt x="14684" y="17716"/>
                  </a:lnTo>
                  <a:lnTo>
                    <a:pt x="14690" y="17720"/>
                  </a:lnTo>
                  <a:lnTo>
                    <a:pt x="14702" y="17718"/>
                  </a:lnTo>
                  <a:lnTo>
                    <a:pt x="14708" y="17722"/>
                  </a:lnTo>
                  <a:lnTo>
                    <a:pt x="14714" y="17731"/>
                  </a:lnTo>
                  <a:lnTo>
                    <a:pt x="14715" y="17745"/>
                  </a:lnTo>
                  <a:lnTo>
                    <a:pt x="14719" y="17754"/>
                  </a:lnTo>
                  <a:lnTo>
                    <a:pt x="14722" y="17754"/>
                  </a:lnTo>
                  <a:lnTo>
                    <a:pt x="14725" y="17749"/>
                  </a:lnTo>
                  <a:lnTo>
                    <a:pt x="14728" y="17748"/>
                  </a:lnTo>
                  <a:lnTo>
                    <a:pt x="14728" y="17763"/>
                  </a:lnTo>
                  <a:lnTo>
                    <a:pt x="14732" y="17772"/>
                  </a:lnTo>
                  <a:lnTo>
                    <a:pt x="14735" y="17772"/>
                  </a:lnTo>
                  <a:lnTo>
                    <a:pt x="14737" y="17752"/>
                  </a:lnTo>
                  <a:lnTo>
                    <a:pt x="14743" y="17747"/>
                  </a:lnTo>
                  <a:lnTo>
                    <a:pt x="14746" y="17747"/>
                  </a:lnTo>
                  <a:lnTo>
                    <a:pt x="14749" y="17751"/>
                  </a:lnTo>
                  <a:lnTo>
                    <a:pt x="14761" y="17749"/>
                  </a:lnTo>
                  <a:lnTo>
                    <a:pt x="14764" y="17744"/>
                  </a:lnTo>
                  <a:lnTo>
                    <a:pt x="14761" y="17740"/>
                  </a:lnTo>
                  <a:lnTo>
                    <a:pt x="14754" y="17731"/>
                  </a:lnTo>
                  <a:lnTo>
                    <a:pt x="14748" y="17727"/>
                  </a:lnTo>
                  <a:lnTo>
                    <a:pt x="14742" y="17723"/>
                  </a:lnTo>
                  <a:lnTo>
                    <a:pt x="14727" y="17725"/>
                  </a:lnTo>
                  <a:lnTo>
                    <a:pt x="14720" y="17721"/>
                  </a:lnTo>
                  <a:lnTo>
                    <a:pt x="14720" y="17712"/>
                  </a:lnTo>
                  <a:lnTo>
                    <a:pt x="14722" y="17707"/>
                  </a:lnTo>
                  <a:lnTo>
                    <a:pt x="14716" y="17703"/>
                  </a:lnTo>
                  <a:lnTo>
                    <a:pt x="14713" y="17693"/>
                  </a:lnTo>
                  <a:lnTo>
                    <a:pt x="14712" y="17689"/>
                  </a:lnTo>
                  <a:lnTo>
                    <a:pt x="14722" y="17688"/>
                  </a:lnTo>
                  <a:lnTo>
                    <a:pt x="14718" y="17679"/>
                  </a:lnTo>
                  <a:lnTo>
                    <a:pt x="14715" y="17674"/>
                  </a:lnTo>
                  <a:lnTo>
                    <a:pt x="14708" y="17661"/>
                  </a:lnTo>
                  <a:lnTo>
                    <a:pt x="14701" y="17648"/>
                  </a:lnTo>
                  <a:lnTo>
                    <a:pt x="14698" y="17638"/>
                  </a:lnTo>
                  <a:lnTo>
                    <a:pt x="14697" y="17633"/>
                  </a:lnTo>
                  <a:lnTo>
                    <a:pt x="14700" y="17629"/>
                  </a:lnTo>
                  <a:lnTo>
                    <a:pt x="14703" y="17628"/>
                  </a:lnTo>
                  <a:lnTo>
                    <a:pt x="14712" y="17622"/>
                  </a:lnTo>
                  <a:lnTo>
                    <a:pt x="14730" y="17621"/>
                  </a:lnTo>
                  <a:lnTo>
                    <a:pt x="14733" y="17615"/>
                  </a:lnTo>
                  <a:lnTo>
                    <a:pt x="14732" y="17597"/>
                  </a:lnTo>
                  <a:lnTo>
                    <a:pt x="14720" y="17593"/>
                  </a:lnTo>
                  <a:lnTo>
                    <a:pt x="14714" y="17598"/>
                  </a:lnTo>
                  <a:lnTo>
                    <a:pt x="14703" y="17610"/>
                  </a:lnTo>
                  <a:lnTo>
                    <a:pt x="14697" y="17615"/>
                  </a:lnTo>
                  <a:lnTo>
                    <a:pt x="14691" y="17616"/>
                  </a:lnTo>
                  <a:lnTo>
                    <a:pt x="14688" y="17611"/>
                  </a:lnTo>
                  <a:lnTo>
                    <a:pt x="14685" y="17611"/>
                  </a:lnTo>
                  <a:lnTo>
                    <a:pt x="14684" y="17593"/>
                  </a:lnTo>
                  <a:lnTo>
                    <a:pt x="14696" y="17596"/>
                  </a:lnTo>
                  <a:lnTo>
                    <a:pt x="14702" y="17590"/>
                  </a:lnTo>
                  <a:lnTo>
                    <a:pt x="14705" y="17590"/>
                  </a:lnTo>
                  <a:lnTo>
                    <a:pt x="14704" y="17576"/>
                  </a:lnTo>
                  <a:lnTo>
                    <a:pt x="14695" y="17582"/>
                  </a:lnTo>
                  <a:lnTo>
                    <a:pt x="14689" y="17587"/>
                  </a:lnTo>
                  <a:lnTo>
                    <a:pt x="14686" y="17583"/>
                  </a:lnTo>
                  <a:lnTo>
                    <a:pt x="14686" y="17578"/>
                  </a:lnTo>
                  <a:lnTo>
                    <a:pt x="14688" y="17568"/>
                  </a:lnTo>
                  <a:lnTo>
                    <a:pt x="14694" y="17554"/>
                  </a:lnTo>
                  <a:lnTo>
                    <a:pt x="14699" y="17548"/>
                  </a:lnTo>
                  <a:lnTo>
                    <a:pt x="14702" y="17538"/>
                  </a:lnTo>
                  <a:lnTo>
                    <a:pt x="14702" y="17529"/>
                  </a:lnTo>
                  <a:lnTo>
                    <a:pt x="14695" y="17525"/>
                  </a:lnTo>
                  <a:lnTo>
                    <a:pt x="14692" y="17525"/>
                  </a:lnTo>
                  <a:lnTo>
                    <a:pt x="14687" y="17535"/>
                  </a:lnTo>
                  <a:lnTo>
                    <a:pt x="14685" y="17550"/>
                  </a:lnTo>
                  <a:lnTo>
                    <a:pt x="14682" y="17560"/>
                  </a:lnTo>
                  <a:lnTo>
                    <a:pt x="14676" y="17565"/>
                  </a:lnTo>
                  <a:lnTo>
                    <a:pt x="14673" y="17565"/>
                  </a:lnTo>
                  <a:lnTo>
                    <a:pt x="14670" y="17561"/>
                  </a:lnTo>
                  <a:lnTo>
                    <a:pt x="14658" y="17572"/>
                  </a:lnTo>
                  <a:lnTo>
                    <a:pt x="14650" y="17583"/>
                  </a:lnTo>
                  <a:lnTo>
                    <a:pt x="14644" y="17588"/>
                  </a:lnTo>
                  <a:lnTo>
                    <a:pt x="14644" y="17593"/>
                  </a:lnTo>
                  <a:lnTo>
                    <a:pt x="14641" y="17598"/>
                  </a:lnTo>
                  <a:lnTo>
                    <a:pt x="14645" y="17607"/>
                  </a:lnTo>
                  <a:lnTo>
                    <a:pt x="14645" y="17616"/>
                  </a:lnTo>
                  <a:lnTo>
                    <a:pt x="14644" y="17650"/>
                  </a:lnTo>
                  <a:lnTo>
                    <a:pt x="14640" y="17684"/>
                  </a:lnTo>
                  <a:lnTo>
                    <a:pt x="14634" y="17694"/>
                  </a:lnTo>
                  <a:lnTo>
                    <a:pt x="14628" y="17699"/>
                  </a:lnTo>
                  <a:lnTo>
                    <a:pt x="14620" y="17710"/>
                  </a:lnTo>
                  <a:lnTo>
                    <a:pt x="14598" y="17703"/>
                  </a:lnTo>
                  <a:lnTo>
                    <a:pt x="14582" y="17695"/>
                  </a:lnTo>
                  <a:lnTo>
                    <a:pt x="14576" y="17687"/>
                  </a:lnTo>
                  <a:lnTo>
                    <a:pt x="14573" y="17678"/>
                  </a:lnTo>
                  <a:lnTo>
                    <a:pt x="14572" y="17664"/>
                  </a:lnTo>
                  <a:lnTo>
                    <a:pt x="14578" y="17663"/>
                  </a:lnTo>
                  <a:lnTo>
                    <a:pt x="14581" y="17657"/>
                  </a:lnTo>
                  <a:lnTo>
                    <a:pt x="14584" y="17652"/>
                  </a:lnTo>
                  <a:lnTo>
                    <a:pt x="14580" y="17643"/>
                  </a:lnTo>
                  <a:lnTo>
                    <a:pt x="14577" y="17639"/>
                  </a:lnTo>
                  <a:lnTo>
                    <a:pt x="14565" y="17640"/>
                  </a:lnTo>
                  <a:lnTo>
                    <a:pt x="14556" y="17652"/>
                  </a:lnTo>
                  <a:lnTo>
                    <a:pt x="14545" y="17662"/>
                  </a:lnTo>
                  <a:lnTo>
                    <a:pt x="14536" y="17668"/>
                  </a:lnTo>
                  <a:lnTo>
                    <a:pt x="14530" y="17664"/>
                  </a:lnTo>
                  <a:lnTo>
                    <a:pt x="14523" y="17655"/>
                  </a:lnTo>
                  <a:lnTo>
                    <a:pt x="14516" y="17637"/>
                  </a:lnTo>
                  <a:lnTo>
                    <a:pt x="14512" y="17619"/>
                  </a:lnTo>
                  <a:lnTo>
                    <a:pt x="14518" y="17604"/>
                  </a:lnTo>
                  <a:lnTo>
                    <a:pt x="14523" y="17593"/>
                  </a:lnTo>
                  <a:lnTo>
                    <a:pt x="14534" y="17578"/>
                  </a:lnTo>
                  <a:lnTo>
                    <a:pt x="14543" y="17577"/>
                  </a:lnTo>
                  <a:lnTo>
                    <a:pt x="14553" y="17581"/>
                  </a:lnTo>
                  <a:lnTo>
                    <a:pt x="14568" y="17579"/>
                  </a:lnTo>
                  <a:lnTo>
                    <a:pt x="14571" y="17573"/>
                  </a:lnTo>
                  <a:lnTo>
                    <a:pt x="14567" y="17564"/>
                  </a:lnTo>
                  <a:lnTo>
                    <a:pt x="14570" y="17559"/>
                  </a:lnTo>
                  <a:lnTo>
                    <a:pt x="14570" y="17554"/>
                  </a:lnTo>
                  <a:lnTo>
                    <a:pt x="14585" y="17553"/>
                  </a:lnTo>
                  <a:lnTo>
                    <a:pt x="14587" y="17543"/>
                  </a:lnTo>
                  <a:lnTo>
                    <a:pt x="14586" y="17529"/>
                  </a:lnTo>
                  <a:lnTo>
                    <a:pt x="14589" y="17514"/>
                  </a:lnTo>
                  <a:lnTo>
                    <a:pt x="14594" y="17499"/>
                  </a:lnTo>
                  <a:lnTo>
                    <a:pt x="14600" y="17489"/>
                  </a:lnTo>
                  <a:lnTo>
                    <a:pt x="14599" y="17484"/>
                  </a:lnTo>
                  <a:lnTo>
                    <a:pt x="14596" y="17480"/>
                  </a:lnTo>
                  <a:lnTo>
                    <a:pt x="14593" y="17476"/>
                  </a:lnTo>
                  <a:lnTo>
                    <a:pt x="14589" y="17471"/>
                  </a:lnTo>
                  <a:lnTo>
                    <a:pt x="14589" y="17467"/>
                  </a:lnTo>
                  <a:lnTo>
                    <a:pt x="14592" y="17461"/>
                  </a:lnTo>
                  <a:lnTo>
                    <a:pt x="14598" y="17456"/>
                  </a:lnTo>
                  <a:lnTo>
                    <a:pt x="14607" y="17450"/>
                  </a:lnTo>
                  <a:lnTo>
                    <a:pt x="14616" y="17445"/>
                  </a:lnTo>
                  <a:lnTo>
                    <a:pt x="14624" y="17439"/>
                  </a:lnTo>
                  <a:lnTo>
                    <a:pt x="14619" y="17449"/>
                  </a:lnTo>
                  <a:lnTo>
                    <a:pt x="14613" y="17454"/>
                  </a:lnTo>
                  <a:lnTo>
                    <a:pt x="14607" y="17460"/>
                  </a:lnTo>
                  <a:lnTo>
                    <a:pt x="14604" y="17465"/>
                  </a:lnTo>
                  <a:lnTo>
                    <a:pt x="14611" y="17469"/>
                  </a:lnTo>
                  <a:lnTo>
                    <a:pt x="14617" y="17468"/>
                  </a:lnTo>
                  <a:lnTo>
                    <a:pt x="14623" y="17472"/>
                  </a:lnTo>
                  <a:lnTo>
                    <a:pt x="14629" y="17466"/>
                  </a:lnTo>
                  <a:lnTo>
                    <a:pt x="14632" y="17461"/>
                  </a:lnTo>
                  <a:lnTo>
                    <a:pt x="14631" y="17447"/>
                  </a:lnTo>
                  <a:lnTo>
                    <a:pt x="14634" y="17442"/>
                  </a:lnTo>
                  <a:lnTo>
                    <a:pt x="14641" y="17445"/>
                  </a:lnTo>
                  <a:lnTo>
                    <a:pt x="14643" y="17446"/>
                  </a:lnTo>
                  <a:lnTo>
                    <a:pt x="14649" y="17445"/>
                  </a:lnTo>
                  <a:lnTo>
                    <a:pt x="14648" y="17431"/>
                  </a:lnTo>
                  <a:lnTo>
                    <a:pt x="14654" y="17435"/>
                  </a:lnTo>
                  <a:lnTo>
                    <a:pt x="14663" y="17424"/>
                  </a:lnTo>
                  <a:lnTo>
                    <a:pt x="14675" y="17423"/>
                  </a:lnTo>
                  <a:lnTo>
                    <a:pt x="14675" y="17428"/>
                  </a:lnTo>
                  <a:lnTo>
                    <a:pt x="14679" y="17437"/>
                  </a:lnTo>
                  <a:lnTo>
                    <a:pt x="14682" y="17437"/>
                  </a:lnTo>
                  <a:lnTo>
                    <a:pt x="14685" y="17431"/>
                  </a:lnTo>
                  <a:lnTo>
                    <a:pt x="14687" y="17426"/>
                  </a:lnTo>
                  <a:lnTo>
                    <a:pt x="14687" y="17421"/>
                  </a:lnTo>
                  <a:lnTo>
                    <a:pt x="14684" y="17417"/>
                  </a:lnTo>
                  <a:lnTo>
                    <a:pt x="14684" y="17412"/>
                  </a:lnTo>
                  <a:lnTo>
                    <a:pt x="14689" y="17402"/>
                  </a:lnTo>
                  <a:lnTo>
                    <a:pt x="14695" y="17392"/>
                  </a:lnTo>
                  <a:lnTo>
                    <a:pt x="14694" y="17388"/>
                  </a:lnTo>
                  <a:lnTo>
                    <a:pt x="14691" y="17378"/>
                  </a:lnTo>
                  <a:lnTo>
                    <a:pt x="14690" y="17369"/>
                  </a:lnTo>
                  <a:lnTo>
                    <a:pt x="14702" y="17353"/>
                  </a:lnTo>
                  <a:lnTo>
                    <a:pt x="14716" y="17337"/>
                  </a:lnTo>
                  <a:lnTo>
                    <a:pt x="14724" y="17322"/>
                  </a:lnTo>
                  <a:lnTo>
                    <a:pt x="14730" y="17307"/>
                  </a:lnTo>
                  <a:lnTo>
                    <a:pt x="14729" y="17288"/>
                  </a:lnTo>
                  <a:lnTo>
                    <a:pt x="14708" y="17291"/>
                  </a:lnTo>
                  <a:lnTo>
                    <a:pt x="14705" y="17287"/>
                  </a:lnTo>
                  <a:lnTo>
                    <a:pt x="14704" y="17277"/>
                  </a:lnTo>
                  <a:lnTo>
                    <a:pt x="14707" y="17272"/>
                  </a:lnTo>
                  <a:lnTo>
                    <a:pt x="14712" y="17261"/>
                  </a:lnTo>
                  <a:lnTo>
                    <a:pt x="14721" y="17256"/>
                  </a:lnTo>
                  <a:lnTo>
                    <a:pt x="14727" y="17255"/>
                  </a:lnTo>
                  <a:lnTo>
                    <a:pt x="14742" y="17258"/>
                  </a:lnTo>
                  <a:lnTo>
                    <a:pt x="14751" y="17257"/>
                  </a:lnTo>
                  <a:lnTo>
                    <a:pt x="14752" y="17262"/>
                  </a:lnTo>
                  <a:lnTo>
                    <a:pt x="14749" y="17266"/>
                  </a:lnTo>
                  <a:lnTo>
                    <a:pt x="14743" y="17268"/>
                  </a:lnTo>
                  <a:lnTo>
                    <a:pt x="14743" y="17272"/>
                  </a:lnTo>
                  <a:lnTo>
                    <a:pt x="14755" y="17271"/>
                  </a:lnTo>
                  <a:lnTo>
                    <a:pt x="14762" y="17274"/>
                  </a:lnTo>
                  <a:lnTo>
                    <a:pt x="14762" y="17279"/>
                  </a:lnTo>
                  <a:lnTo>
                    <a:pt x="14752" y="17281"/>
                  </a:lnTo>
                  <a:lnTo>
                    <a:pt x="14747" y="17291"/>
                  </a:lnTo>
                  <a:lnTo>
                    <a:pt x="14745" y="17301"/>
                  </a:lnTo>
                  <a:lnTo>
                    <a:pt x="14745" y="17310"/>
                  </a:lnTo>
                  <a:lnTo>
                    <a:pt x="14748" y="17314"/>
                  </a:lnTo>
                  <a:lnTo>
                    <a:pt x="14751" y="17309"/>
                  </a:lnTo>
                  <a:lnTo>
                    <a:pt x="14815" y="17254"/>
                  </a:lnTo>
                  <a:lnTo>
                    <a:pt x="14844" y="17231"/>
                  </a:lnTo>
                  <a:lnTo>
                    <a:pt x="14864" y="17219"/>
                  </a:lnTo>
                  <a:lnTo>
                    <a:pt x="14876" y="17213"/>
                  </a:lnTo>
                  <a:lnTo>
                    <a:pt x="14906" y="17209"/>
                  </a:lnTo>
                  <a:lnTo>
                    <a:pt x="14924" y="17202"/>
                  </a:lnTo>
                  <a:lnTo>
                    <a:pt x="14936" y="17196"/>
                  </a:lnTo>
                  <a:lnTo>
                    <a:pt x="14936" y="17187"/>
                  </a:lnTo>
                  <a:lnTo>
                    <a:pt x="14923" y="17178"/>
                  </a:lnTo>
                  <a:lnTo>
                    <a:pt x="14911" y="17180"/>
                  </a:lnTo>
                  <a:lnTo>
                    <a:pt x="14893" y="17187"/>
                  </a:lnTo>
                  <a:lnTo>
                    <a:pt x="14872" y="17195"/>
                  </a:lnTo>
                  <a:lnTo>
                    <a:pt x="14869" y="17190"/>
                  </a:lnTo>
                  <a:lnTo>
                    <a:pt x="14872" y="17185"/>
                  </a:lnTo>
                  <a:lnTo>
                    <a:pt x="14883" y="17174"/>
                  </a:lnTo>
                  <a:lnTo>
                    <a:pt x="14901" y="17167"/>
                  </a:lnTo>
                  <a:lnTo>
                    <a:pt x="14919" y="17160"/>
                  </a:lnTo>
                  <a:lnTo>
                    <a:pt x="14937" y="17163"/>
                  </a:lnTo>
                  <a:lnTo>
                    <a:pt x="14940" y="17162"/>
                  </a:lnTo>
                  <a:lnTo>
                    <a:pt x="14941" y="17167"/>
                  </a:lnTo>
                  <a:lnTo>
                    <a:pt x="14938" y="17172"/>
                  </a:lnTo>
                  <a:lnTo>
                    <a:pt x="14944" y="17181"/>
                  </a:lnTo>
                  <a:lnTo>
                    <a:pt x="14953" y="17185"/>
                  </a:lnTo>
                  <a:lnTo>
                    <a:pt x="14960" y="17188"/>
                  </a:lnTo>
                  <a:lnTo>
                    <a:pt x="14960" y="17198"/>
                  </a:lnTo>
                  <a:lnTo>
                    <a:pt x="14970" y="17211"/>
                  </a:lnTo>
                  <a:lnTo>
                    <a:pt x="14992" y="17223"/>
                  </a:lnTo>
                  <a:lnTo>
                    <a:pt x="15018" y="17210"/>
                  </a:lnTo>
                  <a:lnTo>
                    <a:pt x="15042" y="17197"/>
                  </a:lnTo>
                  <a:lnTo>
                    <a:pt x="15044" y="17187"/>
                  </a:lnTo>
                  <a:lnTo>
                    <a:pt x="15044" y="17174"/>
                  </a:lnTo>
                  <a:lnTo>
                    <a:pt x="15047" y="17168"/>
                  </a:lnTo>
                  <a:lnTo>
                    <a:pt x="15053" y="17167"/>
                  </a:lnTo>
                  <a:lnTo>
                    <a:pt x="15056" y="17172"/>
                  </a:lnTo>
                  <a:lnTo>
                    <a:pt x="15060" y="17190"/>
                  </a:lnTo>
                  <a:lnTo>
                    <a:pt x="15063" y="17199"/>
                  </a:lnTo>
                  <a:lnTo>
                    <a:pt x="15069" y="17204"/>
                  </a:lnTo>
                  <a:lnTo>
                    <a:pt x="15076" y="17202"/>
                  </a:lnTo>
                  <a:lnTo>
                    <a:pt x="15081" y="17197"/>
                  </a:lnTo>
                  <a:lnTo>
                    <a:pt x="15091" y="17196"/>
                  </a:lnTo>
                  <a:lnTo>
                    <a:pt x="15097" y="17200"/>
                  </a:lnTo>
                  <a:lnTo>
                    <a:pt x="15100" y="17209"/>
                  </a:lnTo>
                  <a:lnTo>
                    <a:pt x="15106" y="17213"/>
                  </a:lnTo>
                  <a:lnTo>
                    <a:pt x="15115" y="17212"/>
                  </a:lnTo>
                  <a:lnTo>
                    <a:pt x="15124" y="17202"/>
                  </a:lnTo>
                  <a:lnTo>
                    <a:pt x="15127" y="17196"/>
                  </a:lnTo>
                  <a:lnTo>
                    <a:pt x="15129" y="17191"/>
                  </a:lnTo>
                  <a:lnTo>
                    <a:pt x="15135" y="17190"/>
                  </a:lnTo>
                  <a:lnTo>
                    <a:pt x="15141" y="17180"/>
                  </a:lnTo>
                  <a:lnTo>
                    <a:pt x="15136" y="17148"/>
                  </a:lnTo>
                  <a:lnTo>
                    <a:pt x="15144" y="17150"/>
                  </a:lnTo>
                  <a:lnTo>
                    <a:pt x="15149" y="17151"/>
                  </a:lnTo>
                  <a:lnTo>
                    <a:pt x="15151" y="17146"/>
                  </a:lnTo>
                  <a:lnTo>
                    <a:pt x="15154" y="17136"/>
                  </a:lnTo>
                  <a:lnTo>
                    <a:pt x="15157" y="17131"/>
                  </a:lnTo>
                  <a:lnTo>
                    <a:pt x="15166" y="17129"/>
                  </a:lnTo>
                  <a:lnTo>
                    <a:pt x="15169" y="17144"/>
                  </a:lnTo>
                  <a:lnTo>
                    <a:pt x="15176" y="17152"/>
                  </a:lnTo>
                  <a:lnTo>
                    <a:pt x="15179" y="17152"/>
                  </a:lnTo>
                  <a:lnTo>
                    <a:pt x="15178" y="17142"/>
                  </a:lnTo>
                  <a:lnTo>
                    <a:pt x="15181" y="17133"/>
                  </a:lnTo>
                  <a:lnTo>
                    <a:pt x="15184" y="17133"/>
                  </a:lnTo>
                  <a:lnTo>
                    <a:pt x="15206" y="17149"/>
                  </a:lnTo>
                  <a:lnTo>
                    <a:pt x="15215" y="17152"/>
                  </a:lnTo>
                  <a:lnTo>
                    <a:pt x="15224" y="17151"/>
                  </a:lnTo>
                  <a:lnTo>
                    <a:pt x="15230" y="17146"/>
                  </a:lnTo>
                  <a:lnTo>
                    <a:pt x="15233" y="17140"/>
                  </a:lnTo>
                  <a:lnTo>
                    <a:pt x="15236" y="17145"/>
                  </a:lnTo>
                  <a:lnTo>
                    <a:pt x="15239" y="17145"/>
                  </a:lnTo>
                  <a:lnTo>
                    <a:pt x="15237" y="17164"/>
                  </a:lnTo>
                  <a:lnTo>
                    <a:pt x="15235" y="17178"/>
                  </a:lnTo>
                  <a:lnTo>
                    <a:pt x="15238" y="17183"/>
                  </a:lnTo>
                  <a:lnTo>
                    <a:pt x="15247" y="17172"/>
                  </a:lnTo>
                  <a:lnTo>
                    <a:pt x="15252" y="17166"/>
                  </a:lnTo>
                  <a:lnTo>
                    <a:pt x="15256" y="17171"/>
                  </a:lnTo>
                  <a:lnTo>
                    <a:pt x="15259" y="17176"/>
                  </a:lnTo>
                  <a:lnTo>
                    <a:pt x="15262" y="17180"/>
                  </a:lnTo>
                  <a:lnTo>
                    <a:pt x="15262" y="17175"/>
                  </a:lnTo>
                  <a:lnTo>
                    <a:pt x="15265" y="17175"/>
                  </a:lnTo>
                  <a:lnTo>
                    <a:pt x="15267" y="17155"/>
                  </a:lnTo>
                  <a:lnTo>
                    <a:pt x="15269" y="17141"/>
                  </a:lnTo>
                  <a:lnTo>
                    <a:pt x="15268" y="17127"/>
                  </a:lnTo>
                  <a:lnTo>
                    <a:pt x="15263" y="17085"/>
                  </a:lnTo>
                  <a:lnTo>
                    <a:pt x="15259" y="17057"/>
                  </a:lnTo>
                  <a:lnTo>
                    <a:pt x="15263" y="17013"/>
                  </a:lnTo>
                  <a:lnTo>
                    <a:pt x="15264" y="16985"/>
                  </a:lnTo>
                  <a:lnTo>
                    <a:pt x="15264" y="16966"/>
                  </a:lnTo>
                  <a:lnTo>
                    <a:pt x="15248" y="16963"/>
                  </a:lnTo>
                  <a:lnTo>
                    <a:pt x="15242" y="16959"/>
                  </a:lnTo>
                  <a:lnTo>
                    <a:pt x="15239" y="16955"/>
                  </a:lnTo>
                  <a:lnTo>
                    <a:pt x="15238" y="16950"/>
                  </a:lnTo>
                  <a:lnTo>
                    <a:pt x="15243" y="16935"/>
                  </a:lnTo>
                  <a:lnTo>
                    <a:pt x="15246" y="16930"/>
                  </a:lnTo>
                  <a:lnTo>
                    <a:pt x="15252" y="16924"/>
                  </a:lnTo>
                  <a:lnTo>
                    <a:pt x="15252" y="16929"/>
                  </a:lnTo>
                  <a:lnTo>
                    <a:pt x="15256" y="16939"/>
                  </a:lnTo>
                  <a:lnTo>
                    <a:pt x="15257" y="16952"/>
                  </a:lnTo>
                  <a:lnTo>
                    <a:pt x="15260" y="16957"/>
                  </a:lnTo>
                  <a:lnTo>
                    <a:pt x="15263" y="16956"/>
                  </a:lnTo>
                  <a:lnTo>
                    <a:pt x="15265" y="16947"/>
                  </a:lnTo>
                  <a:lnTo>
                    <a:pt x="15268" y="16942"/>
                  </a:lnTo>
                  <a:lnTo>
                    <a:pt x="15266" y="16899"/>
                  </a:lnTo>
                  <a:lnTo>
                    <a:pt x="15272" y="16889"/>
                  </a:lnTo>
                  <a:lnTo>
                    <a:pt x="15278" y="16888"/>
                  </a:lnTo>
                  <a:lnTo>
                    <a:pt x="15277" y="16879"/>
                  </a:lnTo>
                  <a:lnTo>
                    <a:pt x="15274" y="16865"/>
                  </a:lnTo>
                  <a:lnTo>
                    <a:pt x="15276" y="16860"/>
                  </a:lnTo>
                  <a:lnTo>
                    <a:pt x="15282" y="16859"/>
                  </a:lnTo>
                  <a:lnTo>
                    <a:pt x="15282" y="16854"/>
                  </a:lnTo>
                  <a:lnTo>
                    <a:pt x="15275" y="16836"/>
                  </a:lnTo>
                  <a:lnTo>
                    <a:pt x="15271" y="16818"/>
                  </a:lnTo>
                  <a:lnTo>
                    <a:pt x="15271" y="16813"/>
                  </a:lnTo>
                  <a:lnTo>
                    <a:pt x="15277" y="16817"/>
                  </a:lnTo>
                  <a:lnTo>
                    <a:pt x="15277" y="16812"/>
                  </a:lnTo>
                  <a:lnTo>
                    <a:pt x="15279" y="16798"/>
                  </a:lnTo>
                  <a:lnTo>
                    <a:pt x="15282" y="16784"/>
                  </a:lnTo>
                  <a:lnTo>
                    <a:pt x="15288" y="16787"/>
                  </a:lnTo>
                  <a:lnTo>
                    <a:pt x="15291" y="16792"/>
                  </a:lnTo>
                  <a:lnTo>
                    <a:pt x="15291" y="16797"/>
                  </a:lnTo>
                  <a:lnTo>
                    <a:pt x="15283" y="16816"/>
                  </a:lnTo>
                  <a:lnTo>
                    <a:pt x="15284" y="16830"/>
                  </a:lnTo>
                  <a:lnTo>
                    <a:pt x="15287" y="16830"/>
                  </a:lnTo>
                  <a:lnTo>
                    <a:pt x="15289" y="16820"/>
                  </a:lnTo>
                  <a:lnTo>
                    <a:pt x="15295" y="16820"/>
                  </a:lnTo>
                  <a:lnTo>
                    <a:pt x="15299" y="16824"/>
                  </a:lnTo>
                  <a:lnTo>
                    <a:pt x="15299" y="16829"/>
                  </a:lnTo>
                  <a:lnTo>
                    <a:pt x="15297" y="16852"/>
                  </a:lnTo>
                  <a:lnTo>
                    <a:pt x="15291" y="16863"/>
                  </a:lnTo>
                  <a:lnTo>
                    <a:pt x="15298" y="16871"/>
                  </a:lnTo>
                  <a:lnTo>
                    <a:pt x="15304" y="16870"/>
                  </a:lnTo>
                  <a:lnTo>
                    <a:pt x="15307" y="16865"/>
                  </a:lnTo>
                  <a:lnTo>
                    <a:pt x="15310" y="16865"/>
                  </a:lnTo>
                  <a:lnTo>
                    <a:pt x="15310" y="16861"/>
                  </a:lnTo>
                  <a:lnTo>
                    <a:pt x="15309" y="16780"/>
                  </a:lnTo>
                  <a:lnTo>
                    <a:pt x="15310" y="16742"/>
                  </a:lnTo>
                  <a:lnTo>
                    <a:pt x="15313" y="16742"/>
                  </a:lnTo>
                  <a:lnTo>
                    <a:pt x="15316" y="16751"/>
                  </a:lnTo>
                  <a:lnTo>
                    <a:pt x="15316" y="16755"/>
                  </a:lnTo>
                  <a:lnTo>
                    <a:pt x="15318" y="16845"/>
                  </a:lnTo>
                  <a:lnTo>
                    <a:pt x="15319" y="16869"/>
                  </a:lnTo>
                  <a:lnTo>
                    <a:pt x="15333" y="16910"/>
                  </a:lnTo>
                  <a:lnTo>
                    <a:pt x="15341" y="16938"/>
                  </a:lnTo>
                  <a:lnTo>
                    <a:pt x="15348" y="16965"/>
                  </a:lnTo>
                  <a:lnTo>
                    <a:pt x="15343" y="16994"/>
                  </a:lnTo>
                  <a:lnTo>
                    <a:pt x="15336" y="17014"/>
                  </a:lnTo>
                  <a:lnTo>
                    <a:pt x="15336" y="17028"/>
                  </a:lnTo>
                  <a:lnTo>
                    <a:pt x="15340" y="17042"/>
                  </a:lnTo>
                  <a:lnTo>
                    <a:pt x="15354" y="17074"/>
                  </a:lnTo>
                  <a:lnTo>
                    <a:pt x="15360" y="17082"/>
                  </a:lnTo>
                  <a:lnTo>
                    <a:pt x="15366" y="17086"/>
                  </a:lnTo>
                  <a:lnTo>
                    <a:pt x="15376" y="17090"/>
                  </a:lnTo>
                  <a:lnTo>
                    <a:pt x="15385" y="17089"/>
                  </a:lnTo>
                  <a:lnTo>
                    <a:pt x="15384" y="17079"/>
                  </a:lnTo>
                  <a:lnTo>
                    <a:pt x="15387" y="17070"/>
                  </a:lnTo>
                  <a:lnTo>
                    <a:pt x="15392" y="17064"/>
                  </a:lnTo>
                  <a:lnTo>
                    <a:pt x="15396" y="17068"/>
                  </a:lnTo>
                  <a:lnTo>
                    <a:pt x="15399" y="17077"/>
                  </a:lnTo>
                  <a:lnTo>
                    <a:pt x="15397" y="17092"/>
                  </a:lnTo>
                  <a:lnTo>
                    <a:pt x="15391" y="17102"/>
                  </a:lnTo>
                  <a:lnTo>
                    <a:pt x="15395" y="17112"/>
                  </a:lnTo>
                  <a:lnTo>
                    <a:pt x="15398" y="17120"/>
                  </a:lnTo>
                  <a:lnTo>
                    <a:pt x="15405" y="17129"/>
                  </a:lnTo>
                  <a:lnTo>
                    <a:pt x="15414" y="17137"/>
                  </a:lnTo>
                  <a:lnTo>
                    <a:pt x="15421" y="17146"/>
                  </a:lnTo>
                  <a:lnTo>
                    <a:pt x="15433" y="17154"/>
                  </a:lnTo>
                  <a:lnTo>
                    <a:pt x="15439" y="17144"/>
                  </a:lnTo>
                  <a:lnTo>
                    <a:pt x="15445" y="17143"/>
                  </a:lnTo>
                  <a:lnTo>
                    <a:pt x="15448" y="17152"/>
                  </a:lnTo>
                  <a:lnTo>
                    <a:pt x="15452" y="17161"/>
                  </a:lnTo>
                  <a:lnTo>
                    <a:pt x="15449" y="17166"/>
                  </a:lnTo>
                  <a:lnTo>
                    <a:pt x="15444" y="17171"/>
                  </a:lnTo>
                  <a:lnTo>
                    <a:pt x="15437" y="17163"/>
                  </a:lnTo>
                  <a:lnTo>
                    <a:pt x="15431" y="17168"/>
                  </a:lnTo>
                  <a:lnTo>
                    <a:pt x="15429" y="17183"/>
                  </a:lnTo>
                  <a:lnTo>
                    <a:pt x="15394" y="17206"/>
                  </a:lnTo>
                  <a:lnTo>
                    <a:pt x="15382" y="17212"/>
                  </a:lnTo>
                  <a:lnTo>
                    <a:pt x="15367" y="17214"/>
                  </a:lnTo>
                  <a:lnTo>
                    <a:pt x="15363" y="17210"/>
                  </a:lnTo>
                  <a:lnTo>
                    <a:pt x="15351" y="17212"/>
                  </a:lnTo>
                  <a:lnTo>
                    <a:pt x="15349" y="17221"/>
                  </a:lnTo>
                  <a:lnTo>
                    <a:pt x="15334" y="17223"/>
                  </a:lnTo>
                  <a:lnTo>
                    <a:pt x="15319" y="17235"/>
                  </a:lnTo>
                  <a:lnTo>
                    <a:pt x="15316" y="17235"/>
                  </a:lnTo>
                  <a:lnTo>
                    <a:pt x="15317" y="17249"/>
                  </a:lnTo>
                  <a:lnTo>
                    <a:pt x="15326" y="17243"/>
                  </a:lnTo>
                  <a:lnTo>
                    <a:pt x="15335" y="17237"/>
                  </a:lnTo>
                  <a:lnTo>
                    <a:pt x="15337" y="17232"/>
                  </a:lnTo>
                  <a:lnTo>
                    <a:pt x="15379" y="17227"/>
                  </a:lnTo>
                  <a:lnTo>
                    <a:pt x="15424" y="17212"/>
                  </a:lnTo>
                  <a:lnTo>
                    <a:pt x="15451" y="17199"/>
                  </a:lnTo>
                  <a:lnTo>
                    <a:pt x="15480" y="17181"/>
                  </a:lnTo>
                  <a:lnTo>
                    <a:pt x="15503" y="17164"/>
                  </a:lnTo>
                  <a:lnTo>
                    <a:pt x="15527" y="17147"/>
                  </a:lnTo>
                  <a:lnTo>
                    <a:pt x="15526" y="17142"/>
                  </a:lnTo>
                  <a:lnTo>
                    <a:pt x="15520" y="17138"/>
                  </a:lnTo>
                  <a:lnTo>
                    <a:pt x="15529" y="17123"/>
                  </a:lnTo>
                  <a:lnTo>
                    <a:pt x="15517" y="17129"/>
                  </a:lnTo>
                  <a:lnTo>
                    <a:pt x="15495" y="17132"/>
                  </a:lnTo>
                  <a:lnTo>
                    <a:pt x="15498" y="17127"/>
                  </a:lnTo>
                  <a:lnTo>
                    <a:pt x="15504" y="17117"/>
                  </a:lnTo>
                  <a:lnTo>
                    <a:pt x="15507" y="17112"/>
                  </a:lnTo>
                  <a:lnTo>
                    <a:pt x="15497" y="17099"/>
                  </a:lnTo>
                  <a:lnTo>
                    <a:pt x="15494" y="17089"/>
                  </a:lnTo>
                  <a:lnTo>
                    <a:pt x="15493" y="17080"/>
                  </a:lnTo>
                  <a:lnTo>
                    <a:pt x="15499" y="17079"/>
                  </a:lnTo>
                  <a:lnTo>
                    <a:pt x="15506" y="17083"/>
                  </a:lnTo>
                  <a:lnTo>
                    <a:pt x="15512" y="17087"/>
                  </a:lnTo>
                  <a:lnTo>
                    <a:pt x="15513" y="17115"/>
                  </a:lnTo>
                  <a:lnTo>
                    <a:pt x="15516" y="17120"/>
                  </a:lnTo>
                  <a:lnTo>
                    <a:pt x="15519" y="17119"/>
                  </a:lnTo>
                  <a:lnTo>
                    <a:pt x="15528" y="17114"/>
                  </a:lnTo>
                  <a:lnTo>
                    <a:pt x="15537" y="17103"/>
                  </a:lnTo>
                  <a:lnTo>
                    <a:pt x="15539" y="17098"/>
                  </a:lnTo>
                  <a:lnTo>
                    <a:pt x="15536" y="17084"/>
                  </a:lnTo>
                  <a:lnTo>
                    <a:pt x="15538" y="17074"/>
                  </a:lnTo>
                  <a:lnTo>
                    <a:pt x="15538" y="17070"/>
                  </a:lnTo>
                  <a:lnTo>
                    <a:pt x="15541" y="17070"/>
                  </a:lnTo>
                  <a:lnTo>
                    <a:pt x="15544" y="17064"/>
                  </a:lnTo>
                  <a:lnTo>
                    <a:pt x="15544" y="17059"/>
                  </a:lnTo>
                  <a:lnTo>
                    <a:pt x="15547" y="17059"/>
                  </a:lnTo>
                  <a:lnTo>
                    <a:pt x="15550" y="17064"/>
                  </a:lnTo>
                  <a:lnTo>
                    <a:pt x="15550" y="17068"/>
                  </a:lnTo>
                  <a:lnTo>
                    <a:pt x="15552" y="17072"/>
                  </a:lnTo>
                  <a:lnTo>
                    <a:pt x="15553" y="17077"/>
                  </a:lnTo>
                  <a:lnTo>
                    <a:pt x="15554" y="17082"/>
                  </a:lnTo>
                  <a:lnTo>
                    <a:pt x="15551" y="17087"/>
                  </a:lnTo>
                  <a:lnTo>
                    <a:pt x="15548" y="17092"/>
                  </a:lnTo>
                  <a:lnTo>
                    <a:pt x="15545" y="17097"/>
                  </a:lnTo>
                  <a:lnTo>
                    <a:pt x="15549" y="17102"/>
                  </a:lnTo>
                  <a:lnTo>
                    <a:pt x="15549" y="17106"/>
                  </a:lnTo>
                  <a:lnTo>
                    <a:pt x="15558" y="17105"/>
                  </a:lnTo>
                  <a:lnTo>
                    <a:pt x="15567" y="17099"/>
                  </a:lnTo>
                  <a:lnTo>
                    <a:pt x="15570" y="17099"/>
                  </a:lnTo>
                  <a:lnTo>
                    <a:pt x="15570" y="17104"/>
                  </a:lnTo>
                  <a:lnTo>
                    <a:pt x="15561" y="17110"/>
                  </a:lnTo>
                  <a:lnTo>
                    <a:pt x="15553" y="17120"/>
                  </a:lnTo>
                  <a:lnTo>
                    <a:pt x="15544" y="17121"/>
                  </a:lnTo>
                  <a:lnTo>
                    <a:pt x="15544" y="17125"/>
                  </a:lnTo>
                  <a:lnTo>
                    <a:pt x="15547" y="17130"/>
                  </a:lnTo>
                  <a:lnTo>
                    <a:pt x="15553" y="17129"/>
                  </a:lnTo>
                  <a:lnTo>
                    <a:pt x="15597" y="17100"/>
                  </a:lnTo>
                  <a:lnTo>
                    <a:pt x="15629" y="17077"/>
                  </a:lnTo>
                  <a:lnTo>
                    <a:pt x="15629" y="17072"/>
                  </a:lnTo>
                  <a:lnTo>
                    <a:pt x="15626" y="17077"/>
                  </a:lnTo>
                  <a:lnTo>
                    <a:pt x="15620" y="17079"/>
                  </a:lnTo>
                  <a:lnTo>
                    <a:pt x="15608" y="17085"/>
                  </a:lnTo>
                  <a:lnTo>
                    <a:pt x="15591" y="17097"/>
                  </a:lnTo>
                  <a:lnTo>
                    <a:pt x="15590" y="17091"/>
                  </a:lnTo>
                  <a:lnTo>
                    <a:pt x="15596" y="17086"/>
                  </a:lnTo>
                  <a:lnTo>
                    <a:pt x="15614" y="17070"/>
                  </a:lnTo>
                  <a:lnTo>
                    <a:pt x="15634" y="17053"/>
                  </a:lnTo>
                  <a:lnTo>
                    <a:pt x="15643" y="17052"/>
                  </a:lnTo>
                  <a:lnTo>
                    <a:pt x="15652" y="17046"/>
                  </a:lnTo>
                  <a:lnTo>
                    <a:pt x="15651" y="17028"/>
                  </a:lnTo>
                  <a:lnTo>
                    <a:pt x="15648" y="17023"/>
                  </a:lnTo>
                  <a:lnTo>
                    <a:pt x="15665" y="17002"/>
                  </a:lnTo>
                  <a:lnTo>
                    <a:pt x="15679" y="16986"/>
                  </a:lnTo>
                  <a:lnTo>
                    <a:pt x="15682" y="16986"/>
                  </a:lnTo>
                  <a:lnTo>
                    <a:pt x="15685" y="16980"/>
                  </a:lnTo>
                  <a:lnTo>
                    <a:pt x="15689" y="16946"/>
                  </a:lnTo>
                  <a:lnTo>
                    <a:pt x="15691" y="16918"/>
                  </a:lnTo>
                  <a:lnTo>
                    <a:pt x="15681" y="16900"/>
                  </a:lnTo>
                  <a:lnTo>
                    <a:pt x="15671" y="16882"/>
                  </a:lnTo>
                  <a:lnTo>
                    <a:pt x="15669" y="16845"/>
                  </a:lnTo>
                  <a:lnTo>
                    <a:pt x="15675" y="16844"/>
                  </a:lnTo>
                  <a:lnTo>
                    <a:pt x="15681" y="16848"/>
                  </a:lnTo>
                  <a:lnTo>
                    <a:pt x="15688" y="16852"/>
                  </a:lnTo>
                  <a:lnTo>
                    <a:pt x="15691" y="16865"/>
                  </a:lnTo>
                  <a:lnTo>
                    <a:pt x="15691" y="16870"/>
                  </a:lnTo>
                  <a:lnTo>
                    <a:pt x="15695" y="16875"/>
                  </a:lnTo>
                  <a:lnTo>
                    <a:pt x="15704" y="16873"/>
                  </a:lnTo>
                  <a:lnTo>
                    <a:pt x="15710" y="16882"/>
                  </a:lnTo>
                  <a:lnTo>
                    <a:pt x="15712" y="16915"/>
                  </a:lnTo>
                  <a:lnTo>
                    <a:pt x="15716" y="16948"/>
                  </a:lnTo>
                  <a:lnTo>
                    <a:pt x="15725" y="16947"/>
                  </a:lnTo>
                  <a:lnTo>
                    <a:pt x="15731" y="16941"/>
                  </a:lnTo>
                  <a:lnTo>
                    <a:pt x="15732" y="16899"/>
                  </a:lnTo>
                  <a:lnTo>
                    <a:pt x="15736" y="16860"/>
                  </a:lnTo>
                  <a:lnTo>
                    <a:pt x="15742" y="16845"/>
                  </a:lnTo>
                  <a:lnTo>
                    <a:pt x="15747" y="16830"/>
                  </a:lnTo>
                  <a:lnTo>
                    <a:pt x="15738" y="16827"/>
                  </a:lnTo>
                  <a:lnTo>
                    <a:pt x="15734" y="16818"/>
                  </a:lnTo>
                  <a:lnTo>
                    <a:pt x="15734" y="16813"/>
                  </a:lnTo>
                  <a:lnTo>
                    <a:pt x="15737" y="16808"/>
                  </a:lnTo>
                  <a:lnTo>
                    <a:pt x="15747" y="16821"/>
                  </a:lnTo>
                  <a:lnTo>
                    <a:pt x="15753" y="16835"/>
                  </a:lnTo>
                  <a:lnTo>
                    <a:pt x="15754" y="16849"/>
                  </a:lnTo>
                  <a:lnTo>
                    <a:pt x="15751" y="16859"/>
                  </a:lnTo>
                  <a:lnTo>
                    <a:pt x="15749" y="16868"/>
                  </a:lnTo>
                  <a:lnTo>
                    <a:pt x="15743" y="16878"/>
                  </a:lnTo>
                  <a:lnTo>
                    <a:pt x="15747" y="16892"/>
                  </a:lnTo>
                  <a:lnTo>
                    <a:pt x="15781" y="16902"/>
                  </a:lnTo>
                  <a:lnTo>
                    <a:pt x="15821" y="16926"/>
                  </a:lnTo>
                  <a:lnTo>
                    <a:pt x="15821" y="16930"/>
                  </a:lnTo>
                  <a:lnTo>
                    <a:pt x="15803" y="16932"/>
                  </a:lnTo>
                  <a:lnTo>
                    <a:pt x="15797" y="16924"/>
                  </a:lnTo>
                  <a:lnTo>
                    <a:pt x="15791" y="16920"/>
                  </a:lnTo>
                  <a:lnTo>
                    <a:pt x="15777" y="16945"/>
                  </a:lnTo>
                  <a:lnTo>
                    <a:pt x="15754" y="16976"/>
                  </a:lnTo>
                  <a:lnTo>
                    <a:pt x="15736" y="16979"/>
                  </a:lnTo>
                  <a:lnTo>
                    <a:pt x="15722" y="16985"/>
                  </a:lnTo>
                  <a:lnTo>
                    <a:pt x="15713" y="17005"/>
                  </a:lnTo>
                  <a:lnTo>
                    <a:pt x="15699" y="17021"/>
                  </a:lnTo>
                  <a:lnTo>
                    <a:pt x="15693" y="17022"/>
                  </a:lnTo>
                  <a:lnTo>
                    <a:pt x="15687" y="17018"/>
                  </a:lnTo>
                  <a:lnTo>
                    <a:pt x="15681" y="17019"/>
                  </a:lnTo>
                  <a:lnTo>
                    <a:pt x="15675" y="17029"/>
                  </a:lnTo>
                  <a:lnTo>
                    <a:pt x="15675" y="17034"/>
                  </a:lnTo>
                  <a:lnTo>
                    <a:pt x="15679" y="17043"/>
                  </a:lnTo>
                  <a:lnTo>
                    <a:pt x="15688" y="17042"/>
                  </a:lnTo>
                  <a:lnTo>
                    <a:pt x="15711" y="17025"/>
                  </a:lnTo>
                  <a:lnTo>
                    <a:pt x="15734" y="17003"/>
                  </a:lnTo>
                  <a:lnTo>
                    <a:pt x="15796" y="16967"/>
                  </a:lnTo>
                  <a:lnTo>
                    <a:pt x="15849" y="16936"/>
                  </a:lnTo>
                  <a:lnTo>
                    <a:pt x="15900" y="16920"/>
                  </a:lnTo>
                  <a:lnTo>
                    <a:pt x="15921" y="16913"/>
                  </a:lnTo>
                  <a:lnTo>
                    <a:pt x="15948" y="16910"/>
                  </a:lnTo>
                  <a:lnTo>
                    <a:pt x="15951" y="16905"/>
                  </a:lnTo>
                  <a:lnTo>
                    <a:pt x="15950" y="16900"/>
                  </a:lnTo>
                  <a:lnTo>
                    <a:pt x="15947" y="16896"/>
                  </a:lnTo>
                  <a:lnTo>
                    <a:pt x="15944" y="16896"/>
                  </a:lnTo>
                  <a:lnTo>
                    <a:pt x="15941" y="16892"/>
                  </a:lnTo>
                  <a:lnTo>
                    <a:pt x="15937" y="16878"/>
                  </a:lnTo>
                  <a:lnTo>
                    <a:pt x="15936" y="16864"/>
                  </a:lnTo>
                  <a:lnTo>
                    <a:pt x="15939" y="16859"/>
                  </a:lnTo>
                  <a:lnTo>
                    <a:pt x="15942" y="16859"/>
                  </a:lnTo>
                  <a:lnTo>
                    <a:pt x="15945" y="16872"/>
                  </a:lnTo>
                  <a:lnTo>
                    <a:pt x="15950" y="16886"/>
                  </a:lnTo>
                  <a:lnTo>
                    <a:pt x="15956" y="16890"/>
                  </a:lnTo>
                  <a:lnTo>
                    <a:pt x="15962" y="16889"/>
                  </a:lnTo>
                  <a:lnTo>
                    <a:pt x="15971" y="16884"/>
                  </a:lnTo>
                  <a:lnTo>
                    <a:pt x="15982" y="16868"/>
                  </a:lnTo>
                  <a:lnTo>
                    <a:pt x="15993" y="16847"/>
                  </a:lnTo>
                  <a:lnTo>
                    <a:pt x="15993" y="16843"/>
                  </a:lnTo>
                  <a:lnTo>
                    <a:pt x="15986" y="16829"/>
                  </a:lnTo>
                  <a:lnTo>
                    <a:pt x="15982" y="16815"/>
                  </a:lnTo>
                  <a:lnTo>
                    <a:pt x="15982" y="16811"/>
                  </a:lnTo>
                  <a:lnTo>
                    <a:pt x="15985" y="16811"/>
                  </a:lnTo>
                  <a:lnTo>
                    <a:pt x="15992" y="16824"/>
                  </a:lnTo>
                  <a:lnTo>
                    <a:pt x="15998" y="16837"/>
                  </a:lnTo>
                  <a:lnTo>
                    <a:pt x="16001" y="16837"/>
                  </a:lnTo>
                  <a:lnTo>
                    <a:pt x="16000" y="16818"/>
                  </a:lnTo>
                  <a:lnTo>
                    <a:pt x="16007" y="16812"/>
                  </a:lnTo>
                  <a:lnTo>
                    <a:pt x="16009" y="16808"/>
                  </a:lnTo>
                  <a:lnTo>
                    <a:pt x="16018" y="16806"/>
                  </a:lnTo>
                  <a:lnTo>
                    <a:pt x="16019" y="16821"/>
                  </a:lnTo>
                  <a:lnTo>
                    <a:pt x="16007" y="16822"/>
                  </a:lnTo>
                  <a:lnTo>
                    <a:pt x="16007" y="16827"/>
                  </a:lnTo>
                  <a:lnTo>
                    <a:pt x="16014" y="16840"/>
                  </a:lnTo>
                  <a:lnTo>
                    <a:pt x="16020" y="16853"/>
                  </a:lnTo>
                  <a:lnTo>
                    <a:pt x="16024" y="16858"/>
                  </a:lnTo>
                  <a:lnTo>
                    <a:pt x="16030" y="16857"/>
                  </a:lnTo>
                  <a:lnTo>
                    <a:pt x="16044" y="16836"/>
                  </a:lnTo>
                  <a:lnTo>
                    <a:pt x="16052" y="16826"/>
                  </a:lnTo>
                  <a:lnTo>
                    <a:pt x="16061" y="16820"/>
                  </a:lnTo>
                  <a:lnTo>
                    <a:pt x="16082" y="16822"/>
                  </a:lnTo>
                  <a:lnTo>
                    <a:pt x="16091" y="16816"/>
                  </a:lnTo>
                  <a:lnTo>
                    <a:pt x="16103" y="16810"/>
                  </a:lnTo>
                  <a:lnTo>
                    <a:pt x="16109" y="16805"/>
                  </a:lnTo>
                  <a:lnTo>
                    <a:pt x="16112" y="16805"/>
                  </a:lnTo>
                  <a:lnTo>
                    <a:pt x="16115" y="16808"/>
                  </a:lnTo>
                  <a:lnTo>
                    <a:pt x="16122" y="16817"/>
                  </a:lnTo>
                  <a:lnTo>
                    <a:pt x="16131" y="16821"/>
                  </a:lnTo>
                  <a:lnTo>
                    <a:pt x="16134" y="16820"/>
                  </a:lnTo>
                  <a:lnTo>
                    <a:pt x="16137" y="16816"/>
                  </a:lnTo>
                  <a:lnTo>
                    <a:pt x="16137" y="16820"/>
                  </a:lnTo>
                  <a:lnTo>
                    <a:pt x="16140" y="16820"/>
                  </a:lnTo>
                  <a:lnTo>
                    <a:pt x="16137" y="16829"/>
                  </a:lnTo>
                  <a:lnTo>
                    <a:pt x="16141" y="16834"/>
                  </a:lnTo>
                  <a:lnTo>
                    <a:pt x="16147" y="16833"/>
                  </a:lnTo>
                  <a:lnTo>
                    <a:pt x="16153" y="16837"/>
                  </a:lnTo>
                  <a:lnTo>
                    <a:pt x="16157" y="16846"/>
                  </a:lnTo>
                  <a:lnTo>
                    <a:pt x="16160" y="16860"/>
                  </a:lnTo>
                  <a:lnTo>
                    <a:pt x="16163" y="16865"/>
                  </a:lnTo>
                  <a:lnTo>
                    <a:pt x="16161" y="16869"/>
                  </a:lnTo>
                  <a:lnTo>
                    <a:pt x="16155" y="16875"/>
                  </a:lnTo>
                  <a:lnTo>
                    <a:pt x="16140" y="16877"/>
                  </a:lnTo>
                  <a:lnTo>
                    <a:pt x="16130" y="16873"/>
                  </a:lnTo>
                  <a:lnTo>
                    <a:pt x="16124" y="16869"/>
                  </a:lnTo>
                  <a:lnTo>
                    <a:pt x="16115" y="16861"/>
                  </a:lnTo>
                  <a:lnTo>
                    <a:pt x="16108" y="16857"/>
                  </a:lnTo>
                  <a:lnTo>
                    <a:pt x="16102" y="16853"/>
                  </a:lnTo>
                  <a:lnTo>
                    <a:pt x="16099" y="16854"/>
                  </a:lnTo>
                  <a:lnTo>
                    <a:pt x="16096" y="16859"/>
                  </a:lnTo>
                  <a:lnTo>
                    <a:pt x="16093" y="16864"/>
                  </a:lnTo>
                  <a:lnTo>
                    <a:pt x="16094" y="16868"/>
                  </a:lnTo>
                  <a:lnTo>
                    <a:pt x="16097" y="16873"/>
                  </a:lnTo>
                  <a:lnTo>
                    <a:pt x="16103" y="16872"/>
                  </a:lnTo>
                  <a:lnTo>
                    <a:pt x="16106" y="16876"/>
                  </a:lnTo>
                  <a:lnTo>
                    <a:pt x="16109" y="16875"/>
                  </a:lnTo>
                  <a:lnTo>
                    <a:pt x="16110" y="16880"/>
                  </a:lnTo>
                  <a:lnTo>
                    <a:pt x="16101" y="16886"/>
                  </a:lnTo>
                  <a:lnTo>
                    <a:pt x="16086" y="16888"/>
                  </a:lnTo>
                  <a:lnTo>
                    <a:pt x="16079" y="16884"/>
                  </a:lnTo>
                  <a:lnTo>
                    <a:pt x="16079" y="16880"/>
                  </a:lnTo>
                  <a:lnTo>
                    <a:pt x="16076" y="16875"/>
                  </a:lnTo>
                  <a:lnTo>
                    <a:pt x="16073" y="16870"/>
                  </a:lnTo>
                  <a:lnTo>
                    <a:pt x="16070" y="16871"/>
                  </a:lnTo>
                  <a:lnTo>
                    <a:pt x="16067" y="16876"/>
                  </a:lnTo>
                  <a:lnTo>
                    <a:pt x="16067" y="16881"/>
                  </a:lnTo>
                  <a:lnTo>
                    <a:pt x="16071" y="16895"/>
                  </a:lnTo>
                  <a:lnTo>
                    <a:pt x="16068" y="16900"/>
                  </a:lnTo>
                  <a:lnTo>
                    <a:pt x="16065" y="16900"/>
                  </a:lnTo>
                  <a:lnTo>
                    <a:pt x="16059" y="16892"/>
                  </a:lnTo>
                  <a:lnTo>
                    <a:pt x="16041" y="16894"/>
                  </a:lnTo>
                  <a:lnTo>
                    <a:pt x="16026" y="16891"/>
                  </a:lnTo>
                  <a:lnTo>
                    <a:pt x="16019" y="16892"/>
                  </a:lnTo>
                  <a:lnTo>
                    <a:pt x="16017" y="16901"/>
                  </a:lnTo>
                  <a:lnTo>
                    <a:pt x="16014" y="16902"/>
                  </a:lnTo>
                  <a:lnTo>
                    <a:pt x="16005" y="16898"/>
                  </a:lnTo>
                  <a:lnTo>
                    <a:pt x="15995" y="16890"/>
                  </a:lnTo>
                  <a:lnTo>
                    <a:pt x="15992" y="16895"/>
                  </a:lnTo>
                  <a:lnTo>
                    <a:pt x="15987" y="16900"/>
                  </a:lnTo>
                  <a:lnTo>
                    <a:pt x="15987" y="16910"/>
                  </a:lnTo>
                  <a:lnTo>
                    <a:pt x="15990" y="16919"/>
                  </a:lnTo>
                  <a:lnTo>
                    <a:pt x="15999" y="16918"/>
                  </a:lnTo>
                  <a:lnTo>
                    <a:pt x="16030" y="16919"/>
                  </a:lnTo>
                  <a:lnTo>
                    <a:pt x="16078" y="16913"/>
                  </a:lnTo>
                  <a:lnTo>
                    <a:pt x="16148" y="16923"/>
                  </a:lnTo>
                  <a:lnTo>
                    <a:pt x="16207" y="16940"/>
                  </a:lnTo>
                  <a:lnTo>
                    <a:pt x="16250" y="16958"/>
                  </a:lnTo>
                  <a:lnTo>
                    <a:pt x="16290" y="16982"/>
                  </a:lnTo>
                  <a:lnTo>
                    <a:pt x="16306" y="16989"/>
                  </a:lnTo>
                  <a:lnTo>
                    <a:pt x="16325" y="17006"/>
                  </a:lnTo>
                  <a:lnTo>
                    <a:pt x="16344" y="17022"/>
                  </a:lnTo>
                  <a:lnTo>
                    <a:pt x="16360" y="17039"/>
                  </a:lnTo>
                  <a:lnTo>
                    <a:pt x="16360" y="17035"/>
                  </a:lnTo>
                  <a:lnTo>
                    <a:pt x="16362" y="17034"/>
                  </a:lnTo>
                  <a:lnTo>
                    <a:pt x="16362" y="17025"/>
                  </a:lnTo>
                  <a:lnTo>
                    <a:pt x="16365" y="17020"/>
                  </a:lnTo>
                  <a:lnTo>
                    <a:pt x="16371" y="17019"/>
                  </a:lnTo>
                  <a:lnTo>
                    <a:pt x="16367" y="17014"/>
                  </a:lnTo>
                  <a:lnTo>
                    <a:pt x="16361" y="17006"/>
                  </a:lnTo>
                  <a:lnTo>
                    <a:pt x="16352" y="17003"/>
                  </a:lnTo>
                  <a:lnTo>
                    <a:pt x="16346" y="16998"/>
                  </a:lnTo>
                  <a:lnTo>
                    <a:pt x="16345" y="16994"/>
                  </a:lnTo>
                  <a:lnTo>
                    <a:pt x="16348" y="16989"/>
                  </a:lnTo>
                  <a:lnTo>
                    <a:pt x="16351" y="16979"/>
                  </a:lnTo>
                  <a:lnTo>
                    <a:pt x="16350" y="16969"/>
                  </a:lnTo>
                  <a:lnTo>
                    <a:pt x="16347" y="16970"/>
                  </a:lnTo>
                  <a:lnTo>
                    <a:pt x="16338" y="16966"/>
                  </a:lnTo>
                  <a:lnTo>
                    <a:pt x="16338" y="16961"/>
                  </a:lnTo>
                  <a:lnTo>
                    <a:pt x="16334" y="16952"/>
                  </a:lnTo>
                  <a:lnTo>
                    <a:pt x="16331" y="16948"/>
                  </a:lnTo>
                  <a:lnTo>
                    <a:pt x="16316" y="16950"/>
                  </a:lnTo>
                  <a:lnTo>
                    <a:pt x="16314" y="16964"/>
                  </a:lnTo>
                  <a:lnTo>
                    <a:pt x="16311" y="16970"/>
                  </a:lnTo>
                  <a:lnTo>
                    <a:pt x="16308" y="16970"/>
                  </a:lnTo>
                  <a:lnTo>
                    <a:pt x="16301" y="16966"/>
                  </a:lnTo>
                  <a:lnTo>
                    <a:pt x="16298" y="16961"/>
                  </a:lnTo>
                  <a:lnTo>
                    <a:pt x="16301" y="16956"/>
                  </a:lnTo>
                  <a:lnTo>
                    <a:pt x="16297" y="16933"/>
                  </a:lnTo>
                  <a:lnTo>
                    <a:pt x="16296" y="16924"/>
                  </a:lnTo>
                  <a:lnTo>
                    <a:pt x="16287" y="16920"/>
                  </a:lnTo>
                  <a:lnTo>
                    <a:pt x="16281" y="16912"/>
                  </a:lnTo>
                  <a:lnTo>
                    <a:pt x="16281" y="16907"/>
                  </a:lnTo>
                  <a:lnTo>
                    <a:pt x="16293" y="16905"/>
                  </a:lnTo>
                  <a:lnTo>
                    <a:pt x="16302" y="16908"/>
                  </a:lnTo>
                  <a:lnTo>
                    <a:pt x="16305" y="16913"/>
                  </a:lnTo>
                  <a:lnTo>
                    <a:pt x="16308" y="16908"/>
                  </a:lnTo>
                  <a:lnTo>
                    <a:pt x="16326" y="16906"/>
                  </a:lnTo>
                  <a:lnTo>
                    <a:pt x="16329" y="16901"/>
                  </a:lnTo>
                  <a:lnTo>
                    <a:pt x="16328" y="16896"/>
                  </a:lnTo>
                  <a:lnTo>
                    <a:pt x="16334" y="16895"/>
                  </a:lnTo>
                  <a:lnTo>
                    <a:pt x="16335" y="16910"/>
                  </a:lnTo>
                  <a:lnTo>
                    <a:pt x="16341" y="16904"/>
                  </a:lnTo>
                  <a:lnTo>
                    <a:pt x="16347" y="16908"/>
                  </a:lnTo>
                  <a:lnTo>
                    <a:pt x="16350" y="16908"/>
                  </a:lnTo>
                  <a:lnTo>
                    <a:pt x="16352" y="16936"/>
                  </a:lnTo>
                  <a:lnTo>
                    <a:pt x="16355" y="16940"/>
                  </a:lnTo>
                  <a:lnTo>
                    <a:pt x="16361" y="16939"/>
                  </a:lnTo>
                  <a:lnTo>
                    <a:pt x="16360" y="16921"/>
                  </a:lnTo>
                  <a:lnTo>
                    <a:pt x="16362" y="16911"/>
                  </a:lnTo>
                  <a:lnTo>
                    <a:pt x="16368" y="16905"/>
                  </a:lnTo>
                  <a:lnTo>
                    <a:pt x="16377" y="16895"/>
                  </a:lnTo>
                  <a:lnTo>
                    <a:pt x="16386" y="16894"/>
                  </a:lnTo>
                  <a:lnTo>
                    <a:pt x="16389" y="16898"/>
                  </a:lnTo>
                  <a:lnTo>
                    <a:pt x="16389" y="16903"/>
                  </a:lnTo>
                  <a:lnTo>
                    <a:pt x="16398" y="16902"/>
                  </a:lnTo>
                  <a:lnTo>
                    <a:pt x="16404" y="16897"/>
                  </a:lnTo>
                  <a:lnTo>
                    <a:pt x="16403" y="16882"/>
                  </a:lnTo>
                  <a:lnTo>
                    <a:pt x="16406" y="16863"/>
                  </a:lnTo>
                  <a:lnTo>
                    <a:pt x="16408" y="16858"/>
                  </a:lnTo>
                  <a:lnTo>
                    <a:pt x="16414" y="16857"/>
                  </a:lnTo>
                  <a:lnTo>
                    <a:pt x="16418" y="16870"/>
                  </a:lnTo>
                  <a:lnTo>
                    <a:pt x="16424" y="16875"/>
                  </a:lnTo>
                  <a:lnTo>
                    <a:pt x="16424" y="16884"/>
                  </a:lnTo>
                  <a:lnTo>
                    <a:pt x="16419" y="16890"/>
                  </a:lnTo>
                  <a:lnTo>
                    <a:pt x="16416" y="16885"/>
                  </a:lnTo>
                  <a:lnTo>
                    <a:pt x="16413" y="16891"/>
                  </a:lnTo>
                  <a:lnTo>
                    <a:pt x="16413" y="16905"/>
                  </a:lnTo>
                  <a:lnTo>
                    <a:pt x="16410" y="16905"/>
                  </a:lnTo>
                  <a:lnTo>
                    <a:pt x="16408" y="16910"/>
                  </a:lnTo>
                  <a:lnTo>
                    <a:pt x="16408" y="16920"/>
                  </a:lnTo>
                  <a:lnTo>
                    <a:pt x="16406" y="16925"/>
                  </a:lnTo>
                  <a:lnTo>
                    <a:pt x="16402" y="16925"/>
                  </a:lnTo>
                  <a:lnTo>
                    <a:pt x="16396" y="16921"/>
                  </a:lnTo>
                  <a:lnTo>
                    <a:pt x="16381" y="16923"/>
                  </a:lnTo>
                  <a:lnTo>
                    <a:pt x="16381" y="16927"/>
                  </a:lnTo>
                  <a:lnTo>
                    <a:pt x="16372" y="16929"/>
                  </a:lnTo>
                  <a:lnTo>
                    <a:pt x="16373" y="16943"/>
                  </a:lnTo>
                  <a:lnTo>
                    <a:pt x="16376" y="16952"/>
                  </a:lnTo>
                  <a:lnTo>
                    <a:pt x="16367" y="16953"/>
                  </a:lnTo>
                  <a:lnTo>
                    <a:pt x="16368" y="16972"/>
                  </a:lnTo>
                  <a:lnTo>
                    <a:pt x="16365" y="16977"/>
                  </a:lnTo>
                  <a:lnTo>
                    <a:pt x="16357" y="16978"/>
                  </a:lnTo>
                  <a:lnTo>
                    <a:pt x="16357" y="16992"/>
                  </a:lnTo>
                  <a:lnTo>
                    <a:pt x="16394" y="17002"/>
                  </a:lnTo>
                  <a:lnTo>
                    <a:pt x="16395" y="17007"/>
                  </a:lnTo>
                  <a:lnTo>
                    <a:pt x="16397" y="17006"/>
                  </a:lnTo>
                  <a:lnTo>
                    <a:pt x="16397" y="17002"/>
                  </a:lnTo>
                  <a:lnTo>
                    <a:pt x="16403" y="17001"/>
                  </a:lnTo>
                  <a:lnTo>
                    <a:pt x="16419" y="17013"/>
                  </a:lnTo>
                  <a:lnTo>
                    <a:pt x="16426" y="17027"/>
                  </a:lnTo>
                  <a:lnTo>
                    <a:pt x="16429" y="17026"/>
                  </a:lnTo>
                  <a:lnTo>
                    <a:pt x="16434" y="17011"/>
                  </a:lnTo>
                  <a:lnTo>
                    <a:pt x="16440" y="17011"/>
                  </a:lnTo>
                  <a:lnTo>
                    <a:pt x="16440" y="17015"/>
                  </a:lnTo>
                  <a:lnTo>
                    <a:pt x="16443" y="17015"/>
                  </a:lnTo>
                  <a:lnTo>
                    <a:pt x="16464" y="16998"/>
                  </a:lnTo>
                  <a:lnTo>
                    <a:pt x="16467" y="17003"/>
                  </a:lnTo>
                  <a:lnTo>
                    <a:pt x="16461" y="17017"/>
                  </a:lnTo>
                  <a:lnTo>
                    <a:pt x="16465" y="17021"/>
                  </a:lnTo>
                  <a:lnTo>
                    <a:pt x="16471" y="17021"/>
                  </a:lnTo>
                  <a:lnTo>
                    <a:pt x="16474" y="17030"/>
                  </a:lnTo>
                  <a:lnTo>
                    <a:pt x="16475" y="17054"/>
                  </a:lnTo>
                  <a:lnTo>
                    <a:pt x="16479" y="17072"/>
                  </a:lnTo>
                  <a:lnTo>
                    <a:pt x="16489" y="17071"/>
                  </a:lnTo>
                  <a:lnTo>
                    <a:pt x="16497" y="17065"/>
                  </a:lnTo>
                  <a:lnTo>
                    <a:pt x="16497" y="17055"/>
                  </a:lnTo>
                  <a:lnTo>
                    <a:pt x="16500" y="17051"/>
                  </a:lnTo>
                  <a:lnTo>
                    <a:pt x="16521" y="17048"/>
                  </a:lnTo>
                  <a:lnTo>
                    <a:pt x="16527" y="17057"/>
                  </a:lnTo>
                  <a:lnTo>
                    <a:pt x="16531" y="17071"/>
                  </a:lnTo>
                  <a:lnTo>
                    <a:pt x="16534" y="17075"/>
                  </a:lnTo>
                  <a:lnTo>
                    <a:pt x="16528" y="17076"/>
                  </a:lnTo>
                  <a:lnTo>
                    <a:pt x="16525" y="17071"/>
                  </a:lnTo>
                  <a:lnTo>
                    <a:pt x="16518" y="17058"/>
                  </a:lnTo>
                  <a:lnTo>
                    <a:pt x="16506" y="17064"/>
                  </a:lnTo>
                  <a:lnTo>
                    <a:pt x="16503" y="17065"/>
                  </a:lnTo>
                  <a:lnTo>
                    <a:pt x="16506" y="17069"/>
                  </a:lnTo>
                  <a:lnTo>
                    <a:pt x="16513" y="17072"/>
                  </a:lnTo>
                  <a:lnTo>
                    <a:pt x="16513" y="17077"/>
                  </a:lnTo>
                  <a:lnTo>
                    <a:pt x="16501" y="17088"/>
                  </a:lnTo>
                  <a:lnTo>
                    <a:pt x="16490" y="17095"/>
                  </a:lnTo>
                  <a:lnTo>
                    <a:pt x="16486" y="17095"/>
                  </a:lnTo>
                  <a:lnTo>
                    <a:pt x="16455" y="17070"/>
                  </a:lnTo>
                  <a:lnTo>
                    <a:pt x="16452" y="17061"/>
                  </a:lnTo>
                  <a:lnTo>
                    <a:pt x="16455" y="17056"/>
                  </a:lnTo>
                  <a:lnTo>
                    <a:pt x="16451" y="17047"/>
                  </a:lnTo>
                  <a:lnTo>
                    <a:pt x="16441" y="17039"/>
                  </a:lnTo>
                  <a:lnTo>
                    <a:pt x="16435" y="17040"/>
                  </a:lnTo>
                  <a:lnTo>
                    <a:pt x="16418" y="17051"/>
                  </a:lnTo>
                  <a:lnTo>
                    <a:pt x="16415" y="17047"/>
                  </a:lnTo>
                  <a:lnTo>
                    <a:pt x="16412" y="17047"/>
                  </a:lnTo>
                  <a:lnTo>
                    <a:pt x="16411" y="17038"/>
                  </a:lnTo>
                  <a:lnTo>
                    <a:pt x="16407" y="17024"/>
                  </a:lnTo>
                  <a:lnTo>
                    <a:pt x="16401" y="17020"/>
                  </a:lnTo>
                  <a:lnTo>
                    <a:pt x="16392" y="17021"/>
                  </a:lnTo>
                  <a:lnTo>
                    <a:pt x="16389" y="17017"/>
                  </a:lnTo>
                  <a:lnTo>
                    <a:pt x="16389" y="17012"/>
                  </a:lnTo>
                  <a:lnTo>
                    <a:pt x="16383" y="17018"/>
                  </a:lnTo>
                  <a:lnTo>
                    <a:pt x="16380" y="17023"/>
                  </a:lnTo>
                  <a:lnTo>
                    <a:pt x="16381" y="17032"/>
                  </a:lnTo>
                  <a:lnTo>
                    <a:pt x="16384" y="17036"/>
                  </a:lnTo>
                  <a:lnTo>
                    <a:pt x="16416" y="17066"/>
                  </a:lnTo>
                  <a:lnTo>
                    <a:pt x="16459" y="17089"/>
                  </a:lnTo>
                  <a:lnTo>
                    <a:pt x="16462" y="17093"/>
                  </a:lnTo>
                  <a:lnTo>
                    <a:pt x="16460" y="17098"/>
                  </a:lnTo>
                  <a:lnTo>
                    <a:pt x="16463" y="17103"/>
                  </a:lnTo>
                  <a:lnTo>
                    <a:pt x="16475" y="17106"/>
                  </a:lnTo>
                  <a:lnTo>
                    <a:pt x="16484" y="17114"/>
                  </a:lnTo>
                  <a:lnTo>
                    <a:pt x="16485" y="17119"/>
                  </a:lnTo>
                  <a:lnTo>
                    <a:pt x="16483" y="17129"/>
                  </a:lnTo>
                  <a:lnTo>
                    <a:pt x="16486" y="17138"/>
                  </a:lnTo>
                  <a:lnTo>
                    <a:pt x="16498" y="17141"/>
                  </a:lnTo>
                  <a:lnTo>
                    <a:pt x="16516" y="17139"/>
                  </a:lnTo>
                  <a:lnTo>
                    <a:pt x="16538" y="17155"/>
                  </a:lnTo>
                  <a:lnTo>
                    <a:pt x="16561" y="17190"/>
                  </a:lnTo>
                  <a:lnTo>
                    <a:pt x="16574" y="17212"/>
                  </a:lnTo>
                  <a:lnTo>
                    <a:pt x="16585" y="17240"/>
                  </a:lnTo>
                  <a:lnTo>
                    <a:pt x="16588" y="17253"/>
                  </a:lnTo>
                  <a:lnTo>
                    <a:pt x="16593" y="17281"/>
                  </a:lnTo>
                  <a:lnTo>
                    <a:pt x="16595" y="17328"/>
                  </a:lnTo>
                  <a:lnTo>
                    <a:pt x="16586" y="17335"/>
                  </a:lnTo>
                  <a:lnTo>
                    <a:pt x="16577" y="17340"/>
                  </a:lnTo>
                  <a:lnTo>
                    <a:pt x="16572" y="17340"/>
                  </a:lnTo>
                  <a:lnTo>
                    <a:pt x="16568" y="17322"/>
                  </a:lnTo>
                  <a:lnTo>
                    <a:pt x="16561" y="17309"/>
                  </a:lnTo>
                  <a:lnTo>
                    <a:pt x="16547" y="17277"/>
                  </a:lnTo>
                  <a:lnTo>
                    <a:pt x="16543" y="17264"/>
                  </a:lnTo>
                  <a:lnTo>
                    <a:pt x="16540" y="17197"/>
                  </a:lnTo>
                  <a:lnTo>
                    <a:pt x="16534" y="17198"/>
                  </a:lnTo>
                  <a:lnTo>
                    <a:pt x="16531" y="17204"/>
                  </a:lnTo>
                  <a:lnTo>
                    <a:pt x="16529" y="17208"/>
                  </a:lnTo>
                  <a:lnTo>
                    <a:pt x="16529" y="17213"/>
                  </a:lnTo>
                  <a:lnTo>
                    <a:pt x="16533" y="17237"/>
                  </a:lnTo>
                  <a:lnTo>
                    <a:pt x="16534" y="17250"/>
                  </a:lnTo>
                  <a:lnTo>
                    <a:pt x="16541" y="17278"/>
                  </a:lnTo>
                  <a:lnTo>
                    <a:pt x="16545" y="17297"/>
                  </a:lnTo>
                  <a:lnTo>
                    <a:pt x="16556" y="17319"/>
                  </a:lnTo>
                  <a:lnTo>
                    <a:pt x="16569" y="17351"/>
                  </a:lnTo>
                  <a:lnTo>
                    <a:pt x="16572" y="17355"/>
                  </a:lnTo>
                  <a:lnTo>
                    <a:pt x="16581" y="17354"/>
                  </a:lnTo>
                  <a:lnTo>
                    <a:pt x="16596" y="17342"/>
                  </a:lnTo>
                  <a:lnTo>
                    <a:pt x="16602" y="17337"/>
                  </a:lnTo>
                  <a:lnTo>
                    <a:pt x="16605" y="17341"/>
                  </a:lnTo>
                  <a:lnTo>
                    <a:pt x="16626" y="17339"/>
                  </a:lnTo>
                  <a:lnTo>
                    <a:pt x="16632" y="17333"/>
                  </a:lnTo>
                  <a:lnTo>
                    <a:pt x="16628" y="17324"/>
                  </a:lnTo>
                  <a:lnTo>
                    <a:pt x="16622" y="17325"/>
                  </a:lnTo>
                  <a:lnTo>
                    <a:pt x="16622" y="17320"/>
                  </a:lnTo>
                  <a:lnTo>
                    <a:pt x="16657" y="17297"/>
                  </a:lnTo>
                  <a:lnTo>
                    <a:pt x="16693" y="17278"/>
                  </a:lnTo>
                  <a:lnTo>
                    <a:pt x="16713" y="17271"/>
                  </a:lnTo>
                  <a:lnTo>
                    <a:pt x="16732" y="17274"/>
                  </a:lnTo>
                  <a:lnTo>
                    <a:pt x="16737" y="17268"/>
                  </a:lnTo>
                  <a:lnTo>
                    <a:pt x="16736" y="17245"/>
                  </a:lnTo>
                  <a:lnTo>
                    <a:pt x="16739" y="17235"/>
                  </a:lnTo>
                  <a:lnTo>
                    <a:pt x="16748" y="17234"/>
                  </a:lnTo>
                  <a:lnTo>
                    <a:pt x="16754" y="17238"/>
                  </a:lnTo>
                  <a:lnTo>
                    <a:pt x="16757" y="17237"/>
                  </a:lnTo>
                  <a:lnTo>
                    <a:pt x="16757" y="17233"/>
                  </a:lnTo>
                  <a:lnTo>
                    <a:pt x="16762" y="17218"/>
                  </a:lnTo>
                  <a:lnTo>
                    <a:pt x="16762" y="17208"/>
                  </a:lnTo>
                  <a:lnTo>
                    <a:pt x="16756" y="17209"/>
                  </a:lnTo>
                  <a:lnTo>
                    <a:pt x="16752" y="17205"/>
                  </a:lnTo>
                  <a:lnTo>
                    <a:pt x="16749" y="17200"/>
                  </a:lnTo>
                  <a:lnTo>
                    <a:pt x="16752" y="17195"/>
                  </a:lnTo>
                  <a:lnTo>
                    <a:pt x="16755" y="17195"/>
                  </a:lnTo>
                  <a:lnTo>
                    <a:pt x="16767" y="17198"/>
                  </a:lnTo>
                  <a:lnTo>
                    <a:pt x="16773" y="17197"/>
                  </a:lnTo>
                  <a:lnTo>
                    <a:pt x="16776" y="17192"/>
                  </a:lnTo>
                  <a:lnTo>
                    <a:pt x="16773" y="17188"/>
                  </a:lnTo>
                  <a:lnTo>
                    <a:pt x="16775" y="17178"/>
                  </a:lnTo>
                  <a:lnTo>
                    <a:pt x="16781" y="17173"/>
                  </a:lnTo>
                  <a:lnTo>
                    <a:pt x="16787" y="17172"/>
                  </a:lnTo>
                  <a:lnTo>
                    <a:pt x="16790" y="17176"/>
                  </a:lnTo>
                  <a:lnTo>
                    <a:pt x="16794" y="17185"/>
                  </a:lnTo>
                  <a:lnTo>
                    <a:pt x="16783" y="17215"/>
                  </a:lnTo>
                  <a:lnTo>
                    <a:pt x="16772" y="17231"/>
                  </a:lnTo>
                  <a:lnTo>
                    <a:pt x="16772" y="17240"/>
                  </a:lnTo>
                  <a:lnTo>
                    <a:pt x="16776" y="17245"/>
                  </a:lnTo>
                  <a:lnTo>
                    <a:pt x="16782" y="17248"/>
                  </a:lnTo>
                  <a:lnTo>
                    <a:pt x="16785" y="17243"/>
                  </a:lnTo>
                  <a:lnTo>
                    <a:pt x="16788" y="17243"/>
                  </a:lnTo>
                  <a:lnTo>
                    <a:pt x="16818" y="17192"/>
                  </a:lnTo>
                  <a:lnTo>
                    <a:pt x="16855" y="17135"/>
                  </a:lnTo>
                  <a:lnTo>
                    <a:pt x="16900" y="17072"/>
                  </a:lnTo>
                  <a:lnTo>
                    <a:pt x="16918" y="17051"/>
                  </a:lnTo>
                  <a:lnTo>
                    <a:pt x="16924" y="17055"/>
                  </a:lnTo>
                  <a:lnTo>
                    <a:pt x="16938" y="17049"/>
                  </a:lnTo>
                  <a:lnTo>
                    <a:pt x="16941" y="17044"/>
                  </a:lnTo>
                  <a:lnTo>
                    <a:pt x="16946" y="17028"/>
                  </a:lnTo>
                  <a:lnTo>
                    <a:pt x="16949" y="17024"/>
                  </a:lnTo>
                  <a:lnTo>
                    <a:pt x="16958" y="17018"/>
                  </a:lnTo>
                  <a:lnTo>
                    <a:pt x="16976" y="17015"/>
                  </a:lnTo>
                  <a:lnTo>
                    <a:pt x="16995" y="17023"/>
                  </a:lnTo>
                  <a:lnTo>
                    <a:pt x="16997" y="17022"/>
                  </a:lnTo>
                  <a:lnTo>
                    <a:pt x="16998" y="17036"/>
                  </a:lnTo>
                  <a:lnTo>
                    <a:pt x="17004" y="17036"/>
                  </a:lnTo>
                  <a:lnTo>
                    <a:pt x="17007" y="17031"/>
                  </a:lnTo>
                  <a:lnTo>
                    <a:pt x="17010" y="17021"/>
                  </a:lnTo>
                  <a:lnTo>
                    <a:pt x="17009" y="17007"/>
                  </a:lnTo>
                  <a:lnTo>
                    <a:pt x="17005" y="16998"/>
                  </a:lnTo>
                  <a:lnTo>
                    <a:pt x="17005" y="16993"/>
                  </a:lnTo>
                  <a:lnTo>
                    <a:pt x="16993" y="16985"/>
                  </a:lnTo>
                  <a:lnTo>
                    <a:pt x="16983" y="16981"/>
                  </a:lnTo>
                  <a:lnTo>
                    <a:pt x="16969" y="16992"/>
                  </a:lnTo>
                  <a:lnTo>
                    <a:pt x="16957" y="16994"/>
                  </a:lnTo>
                  <a:lnTo>
                    <a:pt x="16953" y="16990"/>
                  </a:lnTo>
                  <a:lnTo>
                    <a:pt x="16950" y="16976"/>
                  </a:lnTo>
                  <a:lnTo>
                    <a:pt x="16949" y="16952"/>
                  </a:lnTo>
                  <a:lnTo>
                    <a:pt x="16965" y="16969"/>
                  </a:lnTo>
                  <a:lnTo>
                    <a:pt x="16998" y="16975"/>
                  </a:lnTo>
                  <a:lnTo>
                    <a:pt x="17001" y="16970"/>
                  </a:lnTo>
                  <a:lnTo>
                    <a:pt x="16998" y="16965"/>
                  </a:lnTo>
                  <a:lnTo>
                    <a:pt x="16985" y="16948"/>
                  </a:lnTo>
                  <a:lnTo>
                    <a:pt x="16981" y="16939"/>
                  </a:lnTo>
                  <a:lnTo>
                    <a:pt x="16980" y="16905"/>
                  </a:lnTo>
                  <a:lnTo>
                    <a:pt x="16991" y="16886"/>
                  </a:lnTo>
                  <a:lnTo>
                    <a:pt x="16994" y="16881"/>
                  </a:lnTo>
                  <a:lnTo>
                    <a:pt x="16997" y="16885"/>
                  </a:lnTo>
                  <a:lnTo>
                    <a:pt x="17009" y="16893"/>
                  </a:lnTo>
                  <a:lnTo>
                    <a:pt x="17015" y="16887"/>
                  </a:lnTo>
                  <a:lnTo>
                    <a:pt x="17018" y="16887"/>
                  </a:lnTo>
                  <a:lnTo>
                    <a:pt x="17016" y="16854"/>
                  </a:lnTo>
                  <a:lnTo>
                    <a:pt x="17019" y="16854"/>
                  </a:lnTo>
                  <a:lnTo>
                    <a:pt x="17031" y="16847"/>
                  </a:lnTo>
                  <a:lnTo>
                    <a:pt x="17034" y="16847"/>
                  </a:lnTo>
                  <a:lnTo>
                    <a:pt x="17035" y="16861"/>
                  </a:lnTo>
                  <a:lnTo>
                    <a:pt x="17050" y="16855"/>
                  </a:lnTo>
                  <a:lnTo>
                    <a:pt x="17059" y="16858"/>
                  </a:lnTo>
                  <a:lnTo>
                    <a:pt x="17062" y="16863"/>
                  </a:lnTo>
                  <a:lnTo>
                    <a:pt x="17080" y="16856"/>
                  </a:lnTo>
                  <a:lnTo>
                    <a:pt x="17086" y="16846"/>
                  </a:lnTo>
                  <a:lnTo>
                    <a:pt x="17095" y="16844"/>
                  </a:lnTo>
                  <a:lnTo>
                    <a:pt x="17097" y="16834"/>
                  </a:lnTo>
                  <a:lnTo>
                    <a:pt x="17100" y="16834"/>
                  </a:lnTo>
                  <a:lnTo>
                    <a:pt x="17135" y="16811"/>
                  </a:lnTo>
                  <a:lnTo>
                    <a:pt x="17141" y="16810"/>
                  </a:lnTo>
                  <a:lnTo>
                    <a:pt x="17148" y="16819"/>
                  </a:lnTo>
                  <a:lnTo>
                    <a:pt x="17155" y="16832"/>
                  </a:lnTo>
                  <a:lnTo>
                    <a:pt x="17177" y="16853"/>
                  </a:lnTo>
                  <a:lnTo>
                    <a:pt x="17205" y="16869"/>
                  </a:lnTo>
                  <a:lnTo>
                    <a:pt x="17214" y="16872"/>
                  </a:lnTo>
                  <a:lnTo>
                    <a:pt x="17227" y="16885"/>
                  </a:lnTo>
                  <a:lnTo>
                    <a:pt x="17236" y="16889"/>
                  </a:lnTo>
                  <a:lnTo>
                    <a:pt x="17245" y="16887"/>
                  </a:lnTo>
                  <a:lnTo>
                    <a:pt x="17251" y="16882"/>
                  </a:lnTo>
                  <a:lnTo>
                    <a:pt x="17257" y="16886"/>
                  </a:lnTo>
                  <a:lnTo>
                    <a:pt x="17263" y="16895"/>
                  </a:lnTo>
                  <a:lnTo>
                    <a:pt x="17270" y="16894"/>
                  </a:lnTo>
                  <a:lnTo>
                    <a:pt x="17276" y="16903"/>
                  </a:lnTo>
                  <a:lnTo>
                    <a:pt x="17301" y="16914"/>
                  </a:lnTo>
                  <a:lnTo>
                    <a:pt x="17323" y="16930"/>
                  </a:lnTo>
                  <a:lnTo>
                    <a:pt x="17335" y="16942"/>
                  </a:lnTo>
                  <a:lnTo>
                    <a:pt x="17346" y="16961"/>
                  </a:lnTo>
                  <a:lnTo>
                    <a:pt x="17356" y="16983"/>
                  </a:lnTo>
                  <a:lnTo>
                    <a:pt x="17363" y="17001"/>
                  </a:lnTo>
                  <a:lnTo>
                    <a:pt x="17370" y="17028"/>
                  </a:lnTo>
                  <a:lnTo>
                    <a:pt x="17377" y="17042"/>
                  </a:lnTo>
                  <a:lnTo>
                    <a:pt x="17386" y="17050"/>
                  </a:lnTo>
                  <a:lnTo>
                    <a:pt x="17390" y="17055"/>
                  </a:lnTo>
                  <a:lnTo>
                    <a:pt x="17399" y="17054"/>
                  </a:lnTo>
                  <a:lnTo>
                    <a:pt x="17411" y="17057"/>
                  </a:lnTo>
                  <a:lnTo>
                    <a:pt x="17411" y="17066"/>
                  </a:lnTo>
                  <a:lnTo>
                    <a:pt x="17418" y="17070"/>
                  </a:lnTo>
                  <a:lnTo>
                    <a:pt x="17436" y="17082"/>
                  </a:lnTo>
                  <a:lnTo>
                    <a:pt x="17452" y="17095"/>
                  </a:lnTo>
                  <a:lnTo>
                    <a:pt x="17462" y="17112"/>
                  </a:lnTo>
                  <a:lnTo>
                    <a:pt x="17469" y="17135"/>
                  </a:lnTo>
                  <a:lnTo>
                    <a:pt x="17474" y="17163"/>
                  </a:lnTo>
                  <a:lnTo>
                    <a:pt x="17481" y="17191"/>
                  </a:lnTo>
                  <a:lnTo>
                    <a:pt x="17494" y="17203"/>
                  </a:lnTo>
                  <a:lnTo>
                    <a:pt x="17503" y="17207"/>
                  </a:lnTo>
                  <a:lnTo>
                    <a:pt x="17512" y="17210"/>
                  </a:lnTo>
                  <a:lnTo>
                    <a:pt x="17519" y="17219"/>
                  </a:lnTo>
                  <a:lnTo>
                    <a:pt x="17528" y="17232"/>
                  </a:lnTo>
                  <a:lnTo>
                    <a:pt x="17538" y="17241"/>
                  </a:lnTo>
                  <a:lnTo>
                    <a:pt x="17541" y="17240"/>
                  </a:lnTo>
                  <a:lnTo>
                    <a:pt x="17557" y="17243"/>
                  </a:lnTo>
                  <a:lnTo>
                    <a:pt x="17569" y="17246"/>
                  </a:lnTo>
                  <a:lnTo>
                    <a:pt x="17576" y="17274"/>
                  </a:lnTo>
                  <a:lnTo>
                    <a:pt x="17582" y="17268"/>
                  </a:lnTo>
                  <a:lnTo>
                    <a:pt x="17576" y="17278"/>
                  </a:lnTo>
                  <a:lnTo>
                    <a:pt x="17595" y="17290"/>
                  </a:lnTo>
                  <a:lnTo>
                    <a:pt x="17590" y="17305"/>
                  </a:lnTo>
                  <a:lnTo>
                    <a:pt x="17605" y="17313"/>
                  </a:lnTo>
                  <a:lnTo>
                    <a:pt x="17606" y="17327"/>
                  </a:lnTo>
                  <a:lnTo>
                    <a:pt x="17626" y="17306"/>
                  </a:lnTo>
                  <a:lnTo>
                    <a:pt x="17607" y="17341"/>
                  </a:lnTo>
                  <a:lnTo>
                    <a:pt x="17650" y="17355"/>
                  </a:lnTo>
                  <a:lnTo>
                    <a:pt x="17660" y="17377"/>
                  </a:lnTo>
                  <a:lnTo>
                    <a:pt x="17654" y="17383"/>
                  </a:lnTo>
                  <a:lnTo>
                    <a:pt x="17658" y="17401"/>
                  </a:lnTo>
                  <a:lnTo>
                    <a:pt x="17667" y="17395"/>
                  </a:lnTo>
                  <a:lnTo>
                    <a:pt x="17665" y="17405"/>
                  </a:lnTo>
                  <a:lnTo>
                    <a:pt x="17665" y="17410"/>
                  </a:lnTo>
                  <a:lnTo>
                    <a:pt x="17668" y="17414"/>
                  </a:lnTo>
                  <a:lnTo>
                    <a:pt x="17674" y="17423"/>
                  </a:lnTo>
                  <a:lnTo>
                    <a:pt x="17683" y="17426"/>
                  </a:lnTo>
                  <a:lnTo>
                    <a:pt x="17693" y="17421"/>
                  </a:lnTo>
                  <a:lnTo>
                    <a:pt x="17701" y="17406"/>
                  </a:lnTo>
                  <a:lnTo>
                    <a:pt x="17710" y="17399"/>
                  </a:lnTo>
                  <a:lnTo>
                    <a:pt x="17728" y="17407"/>
                  </a:lnTo>
                  <a:lnTo>
                    <a:pt x="17746" y="17404"/>
                  </a:lnTo>
                  <a:lnTo>
                    <a:pt x="17755" y="17399"/>
                  </a:lnTo>
                  <a:lnTo>
                    <a:pt x="17767" y="17402"/>
                  </a:lnTo>
                  <a:lnTo>
                    <a:pt x="17780" y="17410"/>
                  </a:lnTo>
                  <a:lnTo>
                    <a:pt x="17783" y="17414"/>
                  </a:lnTo>
                  <a:lnTo>
                    <a:pt x="17790" y="17418"/>
                  </a:lnTo>
                  <a:lnTo>
                    <a:pt x="17790" y="17437"/>
                  </a:lnTo>
                  <a:lnTo>
                    <a:pt x="17794" y="17446"/>
                  </a:lnTo>
                  <a:lnTo>
                    <a:pt x="17803" y="17454"/>
                  </a:lnTo>
                  <a:lnTo>
                    <a:pt x="17813" y="17467"/>
                  </a:lnTo>
                  <a:lnTo>
                    <a:pt x="17814" y="17496"/>
                  </a:lnTo>
                  <a:lnTo>
                    <a:pt x="17822" y="17524"/>
                  </a:lnTo>
                  <a:lnTo>
                    <a:pt x="17828" y="17523"/>
                  </a:lnTo>
                  <a:lnTo>
                    <a:pt x="17831" y="17527"/>
                  </a:lnTo>
                  <a:lnTo>
                    <a:pt x="17835" y="17540"/>
                  </a:lnTo>
                  <a:lnTo>
                    <a:pt x="17841" y="17550"/>
                  </a:lnTo>
                  <a:lnTo>
                    <a:pt x="17851" y="17558"/>
                  </a:lnTo>
                  <a:lnTo>
                    <a:pt x="17863" y="17565"/>
                  </a:lnTo>
                  <a:lnTo>
                    <a:pt x="17867" y="17575"/>
                  </a:lnTo>
                  <a:lnTo>
                    <a:pt x="17870" y="17579"/>
                  </a:lnTo>
                  <a:lnTo>
                    <a:pt x="17879" y="17578"/>
                  </a:lnTo>
                  <a:lnTo>
                    <a:pt x="17892" y="17586"/>
                  </a:lnTo>
                  <a:lnTo>
                    <a:pt x="17895" y="17595"/>
                  </a:lnTo>
                  <a:lnTo>
                    <a:pt x="17896" y="17623"/>
                  </a:lnTo>
                  <a:lnTo>
                    <a:pt x="17894" y="17638"/>
                  </a:lnTo>
                  <a:lnTo>
                    <a:pt x="17895" y="17648"/>
                  </a:lnTo>
                  <a:lnTo>
                    <a:pt x="17892" y="17652"/>
                  </a:lnTo>
                  <a:lnTo>
                    <a:pt x="17874" y="17654"/>
                  </a:lnTo>
                  <a:lnTo>
                    <a:pt x="17874" y="17664"/>
                  </a:lnTo>
                  <a:lnTo>
                    <a:pt x="17887" y="17667"/>
                  </a:lnTo>
                  <a:lnTo>
                    <a:pt x="17894" y="17699"/>
                  </a:lnTo>
                  <a:lnTo>
                    <a:pt x="17900" y="17699"/>
                  </a:lnTo>
                  <a:lnTo>
                    <a:pt x="17904" y="17717"/>
                  </a:lnTo>
                  <a:lnTo>
                    <a:pt x="17912" y="17745"/>
                  </a:lnTo>
                  <a:lnTo>
                    <a:pt x="17907" y="17764"/>
                  </a:lnTo>
                  <a:lnTo>
                    <a:pt x="17908" y="17788"/>
                  </a:lnTo>
                  <a:lnTo>
                    <a:pt x="17911" y="17802"/>
                  </a:lnTo>
                  <a:lnTo>
                    <a:pt x="17912" y="17816"/>
                  </a:lnTo>
                  <a:lnTo>
                    <a:pt x="17917" y="17844"/>
                  </a:lnTo>
                  <a:lnTo>
                    <a:pt x="17918" y="17882"/>
                  </a:lnTo>
                  <a:lnTo>
                    <a:pt x="17922" y="17896"/>
                  </a:lnTo>
                  <a:lnTo>
                    <a:pt x="17924" y="17928"/>
                  </a:lnTo>
                  <a:lnTo>
                    <a:pt x="17918" y="17939"/>
                  </a:lnTo>
                  <a:lnTo>
                    <a:pt x="17919" y="17962"/>
                  </a:lnTo>
                  <a:lnTo>
                    <a:pt x="17912" y="17996"/>
                  </a:lnTo>
                  <a:lnTo>
                    <a:pt x="17913" y="18020"/>
                  </a:lnTo>
                  <a:lnTo>
                    <a:pt x="17917" y="18048"/>
                  </a:lnTo>
                  <a:lnTo>
                    <a:pt x="17918" y="18057"/>
                  </a:lnTo>
                  <a:lnTo>
                    <a:pt x="17910" y="18073"/>
                  </a:lnTo>
                  <a:lnTo>
                    <a:pt x="17908" y="18096"/>
                  </a:lnTo>
                  <a:lnTo>
                    <a:pt x="17910" y="18139"/>
                  </a:lnTo>
                  <a:lnTo>
                    <a:pt x="17908" y="18158"/>
                  </a:lnTo>
                  <a:lnTo>
                    <a:pt x="17903" y="18169"/>
                  </a:lnTo>
                  <a:lnTo>
                    <a:pt x="17903" y="18178"/>
                  </a:lnTo>
                  <a:lnTo>
                    <a:pt x="17907" y="18191"/>
                  </a:lnTo>
                  <a:lnTo>
                    <a:pt x="17910" y="18191"/>
                  </a:lnTo>
                  <a:lnTo>
                    <a:pt x="17916" y="18195"/>
                  </a:lnTo>
                  <a:lnTo>
                    <a:pt x="17916" y="18205"/>
                  </a:lnTo>
                  <a:lnTo>
                    <a:pt x="17914" y="18205"/>
                  </a:lnTo>
                  <a:lnTo>
                    <a:pt x="17911" y="18210"/>
                  </a:lnTo>
                  <a:lnTo>
                    <a:pt x="17914" y="18224"/>
                  </a:lnTo>
                  <a:lnTo>
                    <a:pt x="17915" y="18238"/>
                  </a:lnTo>
                  <a:lnTo>
                    <a:pt x="17910" y="18248"/>
                  </a:lnTo>
                  <a:lnTo>
                    <a:pt x="17910" y="18258"/>
                  </a:lnTo>
                  <a:lnTo>
                    <a:pt x="17913" y="18262"/>
                  </a:lnTo>
                  <a:lnTo>
                    <a:pt x="17919" y="18261"/>
                  </a:lnTo>
                  <a:lnTo>
                    <a:pt x="17917" y="18338"/>
                  </a:lnTo>
                  <a:lnTo>
                    <a:pt x="17915" y="18408"/>
                  </a:lnTo>
                  <a:lnTo>
                    <a:pt x="17912" y="18414"/>
                  </a:lnTo>
                  <a:lnTo>
                    <a:pt x="17906" y="18419"/>
                  </a:lnTo>
                  <a:lnTo>
                    <a:pt x="17907" y="18438"/>
                  </a:lnTo>
                  <a:lnTo>
                    <a:pt x="17911" y="18462"/>
                  </a:lnTo>
                  <a:lnTo>
                    <a:pt x="17914" y="18466"/>
                  </a:lnTo>
                  <a:lnTo>
                    <a:pt x="17931" y="18492"/>
                  </a:lnTo>
                  <a:lnTo>
                    <a:pt x="17950" y="18519"/>
                  </a:lnTo>
                  <a:lnTo>
                    <a:pt x="17964" y="18550"/>
                  </a:lnTo>
                  <a:lnTo>
                    <a:pt x="17977" y="18572"/>
                  </a:lnTo>
                  <a:lnTo>
                    <a:pt x="17980" y="18576"/>
                  </a:lnTo>
                  <a:lnTo>
                    <a:pt x="17987" y="18576"/>
                  </a:lnTo>
                  <a:lnTo>
                    <a:pt x="17986" y="18557"/>
                  </a:lnTo>
                  <a:lnTo>
                    <a:pt x="17975" y="18535"/>
                  </a:lnTo>
                  <a:lnTo>
                    <a:pt x="17956" y="18508"/>
                  </a:lnTo>
                  <a:lnTo>
                    <a:pt x="17921" y="18465"/>
                  </a:lnTo>
                  <a:lnTo>
                    <a:pt x="17923" y="18460"/>
                  </a:lnTo>
                  <a:lnTo>
                    <a:pt x="17949" y="18485"/>
                  </a:lnTo>
                  <a:lnTo>
                    <a:pt x="17949" y="18481"/>
                  </a:lnTo>
                  <a:lnTo>
                    <a:pt x="17945" y="18467"/>
                  </a:lnTo>
                  <a:lnTo>
                    <a:pt x="17944" y="18458"/>
                  </a:lnTo>
                  <a:lnTo>
                    <a:pt x="17950" y="18447"/>
                  </a:lnTo>
                  <a:lnTo>
                    <a:pt x="17956" y="18446"/>
                  </a:lnTo>
                  <a:lnTo>
                    <a:pt x="17958" y="18480"/>
                  </a:lnTo>
                  <a:lnTo>
                    <a:pt x="17964" y="18493"/>
                  </a:lnTo>
                  <a:lnTo>
                    <a:pt x="17971" y="18511"/>
                  </a:lnTo>
                  <a:lnTo>
                    <a:pt x="17984" y="18514"/>
                  </a:lnTo>
                  <a:lnTo>
                    <a:pt x="17993" y="18518"/>
                  </a:lnTo>
                  <a:lnTo>
                    <a:pt x="18003" y="18531"/>
                  </a:lnTo>
                  <a:lnTo>
                    <a:pt x="18013" y="18554"/>
                  </a:lnTo>
                  <a:lnTo>
                    <a:pt x="18016" y="18553"/>
                  </a:lnTo>
                  <a:lnTo>
                    <a:pt x="18021" y="18547"/>
                  </a:lnTo>
                  <a:lnTo>
                    <a:pt x="18027" y="18537"/>
                  </a:lnTo>
                  <a:lnTo>
                    <a:pt x="18027" y="18533"/>
                  </a:lnTo>
                  <a:lnTo>
                    <a:pt x="18023" y="18519"/>
                  </a:lnTo>
                  <a:lnTo>
                    <a:pt x="18016" y="18510"/>
                  </a:lnTo>
                  <a:lnTo>
                    <a:pt x="18020" y="18505"/>
                  </a:lnTo>
                  <a:lnTo>
                    <a:pt x="18022" y="18505"/>
                  </a:lnTo>
                  <a:lnTo>
                    <a:pt x="18025" y="18490"/>
                  </a:lnTo>
                  <a:lnTo>
                    <a:pt x="18027" y="18480"/>
                  </a:lnTo>
                  <a:lnTo>
                    <a:pt x="18026" y="18452"/>
                  </a:lnTo>
                  <a:lnTo>
                    <a:pt x="18028" y="18447"/>
                  </a:lnTo>
                  <a:lnTo>
                    <a:pt x="18028" y="18442"/>
                  </a:lnTo>
                  <a:lnTo>
                    <a:pt x="18019" y="18438"/>
                  </a:lnTo>
                  <a:lnTo>
                    <a:pt x="18013" y="18435"/>
                  </a:lnTo>
                  <a:lnTo>
                    <a:pt x="18012" y="18430"/>
                  </a:lnTo>
                  <a:lnTo>
                    <a:pt x="18015" y="18425"/>
                  </a:lnTo>
                  <a:lnTo>
                    <a:pt x="18018" y="18420"/>
                  </a:lnTo>
                  <a:lnTo>
                    <a:pt x="18021" y="18415"/>
                  </a:lnTo>
                  <a:lnTo>
                    <a:pt x="18018" y="18410"/>
                  </a:lnTo>
                  <a:lnTo>
                    <a:pt x="18017" y="18406"/>
                  </a:lnTo>
                  <a:lnTo>
                    <a:pt x="18026" y="18390"/>
                  </a:lnTo>
                  <a:lnTo>
                    <a:pt x="18029" y="18385"/>
                  </a:lnTo>
                  <a:lnTo>
                    <a:pt x="18023" y="18386"/>
                  </a:lnTo>
                  <a:lnTo>
                    <a:pt x="18011" y="18392"/>
                  </a:lnTo>
                  <a:lnTo>
                    <a:pt x="17958" y="18370"/>
                  </a:lnTo>
                  <a:lnTo>
                    <a:pt x="17955" y="18366"/>
                  </a:lnTo>
                  <a:lnTo>
                    <a:pt x="17954" y="18357"/>
                  </a:lnTo>
                  <a:lnTo>
                    <a:pt x="17960" y="18346"/>
                  </a:lnTo>
                  <a:lnTo>
                    <a:pt x="17965" y="18336"/>
                  </a:lnTo>
                  <a:lnTo>
                    <a:pt x="17968" y="18327"/>
                  </a:lnTo>
                  <a:lnTo>
                    <a:pt x="17967" y="18303"/>
                  </a:lnTo>
                  <a:lnTo>
                    <a:pt x="17957" y="18280"/>
                  </a:lnTo>
                  <a:lnTo>
                    <a:pt x="17956" y="18276"/>
                  </a:lnTo>
                  <a:lnTo>
                    <a:pt x="17962" y="18275"/>
                  </a:lnTo>
                  <a:lnTo>
                    <a:pt x="17974" y="18278"/>
                  </a:lnTo>
                  <a:lnTo>
                    <a:pt x="17978" y="18287"/>
                  </a:lnTo>
                  <a:lnTo>
                    <a:pt x="17987" y="18281"/>
                  </a:lnTo>
                  <a:lnTo>
                    <a:pt x="17993" y="18285"/>
                  </a:lnTo>
                  <a:lnTo>
                    <a:pt x="18006" y="18302"/>
                  </a:lnTo>
                  <a:lnTo>
                    <a:pt x="18007" y="18317"/>
                  </a:lnTo>
                  <a:lnTo>
                    <a:pt x="18010" y="18322"/>
                  </a:lnTo>
                  <a:lnTo>
                    <a:pt x="18028" y="18319"/>
                  </a:lnTo>
                  <a:lnTo>
                    <a:pt x="18034" y="18314"/>
                  </a:lnTo>
                  <a:lnTo>
                    <a:pt x="18041" y="18322"/>
                  </a:lnTo>
                  <a:lnTo>
                    <a:pt x="18047" y="18331"/>
                  </a:lnTo>
                  <a:lnTo>
                    <a:pt x="18050" y="18340"/>
                  </a:lnTo>
                  <a:lnTo>
                    <a:pt x="18052" y="18378"/>
                  </a:lnTo>
                  <a:lnTo>
                    <a:pt x="18044" y="18397"/>
                  </a:lnTo>
                  <a:lnTo>
                    <a:pt x="18048" y="18416"/>
                  </a:lnTo>
                  <a:lnTo>
                    <a:pt x="18055" y="18425"/>
                  </a:lnTo>
                  <a:lnTo>
                    <a:pt x="18058" y="18430"/>
                  </a:lnTo>
                  <a:lnTo>
                    <a:pt x="18085" y="18426"/>
                  </a:lnTo>
                  <a:lnTo>
                    <a:pt x="18087" y="18421"/>
                  </a:lnTo>
                  <a:lnTo>
                    <a:pt x="18087" y="18416"/>
                  </a:lnTo>
                  <a:lnTo>
                    <a:pt x="18080" y="18384"/>
                  </a:lnTo>
                  <a:lnTo>
                    <a:pt x="18076" y="18365"/>
                  </a:lnTo>
                  <a:lnTo>
                    <a:pt x="18069" y="18347"/>
                  </a:lnTo>
                  <a:lnTo>
                    <a:pt x="18071" y="18328"/>
                  </a:lnTo>
                  <a:lnTo>
                    <a:pt x="18077" y="18322"/>
                  </a:lnTo>
                  <a:lnTo>
                    <a:pt x="18089" y="18316"/>
                  </a:lnTo>
                  <a:lnTo>
                    <a:pt x="18097" y="18306"/>
                  </a:lnTo>
                  <a:lnTo>
                    <a:pt x="18103" y="18305"/>
                  </a:lnTo>
                  <a:lnTo>
                    <a:pt x="18103" y="18314"/>
                  </a:lnTo>
                  <a:lnTo>
                    <a:pt x="18101" y="18333"/>
                  </a:lnTo>
                  <a:lnTo>
                    <a:pt x="18105" y="18343"/>
                  </a:lnTo>
                  <a:lnTo>
                    <a:pt x="18115" y="18360"/>
                  </a:lnTo>
                  <a:lnTo>
                    <a:pt x="18119" y="18384"/>
                  </a:lnTo>
                  <a:lnTo>
                    <a:pt x="18126" y="18402"/>
                  </a:lnTo>
                  <a:lnTo>
                    <a:pt x="18127" y="18421"/>
                  </a:lnTo>
                  <a:lnTo>
                    <a:pt x="18125" y="18435"/>
                  </a:lnTo>
                  <a:lnTo>
                    <a:pt x="18119" y="18450"/>
                  </a:lnTo>
                  <a:lnTo>
                    <a:pt x="18111" y="18465"/>
                  </a:lnTo>
                  <a:lnTo>
                    <a:pt x="18097" y="18476"/>
                  </a:lnTo>
                  <a:lnTo>
                    <a:pt x="18094" y="18482"/>
                  </a:lnTo>
                  <a:lnTo>
                    <a:pt x="18095" y="18496"/>
                  </a:lnTo>
                  <a:lnTo>
                    <a:pt x="18098" y="18500"/>
                  </a:lnTo>
                  <a:lnTo>
                    <a:pt x="18113" y="18499"/>
                  </a:lnTo>
                  <a:lnTo>
                    <a:pt x="18116" y="18503"/>
                  </a:lnTo>
                  <a:lnTo>
                    <a:pt x="18117" y="18521"/>
                  </a:lnTo>
                  <a:lnTo>
                    <a:pt x="18111" y="18522"/>
                  </a:lnTo>
                  <a:lnTo>
                    <a:pt x="18101" y="18514"/>
                  </a:lnTo>
                  <a:lnTo>
                    <a:pt x="18093" y="18525"/>
                  </a:lnTo>
                  <a:lnTo>
                    <a:pt x="18090" y="18525"/>
                  </a:lnTo>
                  <a:lnTo>
                    <a:pt x="18091" y="18539"/>
                  </a:lnTo>
                  <a:lnTo>
                    <a:pt x="18085" y="18549"/>
                  </a:lnTo>
                  <a:lnTo>
                    <a:pt x="18077" y="18560"/>
                  </a:lnTo>
                  <a:lnTo>
                    <a:pt x="18071" y="18565"/>
                  </a:lnTo>
                  <a:lnTo>
                    <a:pt x="18069" y="18580"/>
                  </a:lnTo>
                  <a:lnTo>
                    <a:pt x="18066" y="18594"/>
                  </a:lnTo>
                  <a:lnTo>
                    <a:pt x="18068" y="18623"/>
                  </a:lnTo>
                  <a:lnTo>
                    <a:pt x="18065" y="18627"/>
                  </a:lnTo>
                  <a:lnTo>
                    <a:pt x="18056" y="18634"/>
                  </a:lnTo>
                  <a:lnTo>
                    <a:pt x="18050" y="18639"/>
                  </a:lnTo>
                  <a:lnTo>
                    <a:pt x="18047" y="18644"/>
                  </a:lnTo>
                  <a:lnTo>
                    <a:pt x="18045" y="18659"/>
                  </a:lnTo>
                  <a:lnTo>
                    <a:pt x="18048" y="18658"/>
                  </a:lnTo>
                  <a:lnTo>
                    <a:pt x="18051" y="18653"/>
                  </a:lnTo>
                  <a:lnTo>
                    <a:pt x="18063" y="18642"/>
                  </a:lnTo>
                  <a:lnTo>
                    <a:pt x="18071" y="18631"/>
                  </a:lnTo>
                  <a:lnTo>
                    <a:pt x="18074" y="18626"/>
                  </a:lnTo>
                  <a:lnTo>
                    <a:pt x="18077" y="18626"/>
                  </a:lnTo>
                  <a:lnTo>
                    <a:pt x="18075" y="18645"/>
                  </a:lnTo>
                  <a:lnTo>
                    <a:pt x="18072" y="18650"/>
                  </a:lnTo>
                  <a:lnTo>
                    <a:pt x="18072" y="18660"/>
                  </a:lnTo>
                  <a:lnTo>
                    <a:pt x="18067" y="18675"/>
                  </a:lnTo>
                  <a:lnTo>
                    <a:pt x="18058" y="18676"/>
                  </a:lnTo>
                  <a:lnTo>
                    <a:pt x="18059" y="18680"/>
                  </a:lnTo>
                  <a:lnTo>
                    <a:pt x="18071" y="18684"/>
                  </a:lnTo>
                  <a:lnTo>
                    <a:pt x="18077" y="18683"/>
                  </a:lnTo>
                  <a:lnTo>
                    <a:pt x="18097" y="18667"/>
                  </a:lnTo>
                  <a:lnTo>
                    <a:pt x="18120" y="18649"/>
                  </a:lnTo>
                  <a:lnTo>
                    <a:pt x="18132" y="18648"/>
                  </a:lnTo>
                  <a:lnTo>
                    <a:pt x="18139" y="18652"/>
                  </a:lnTo>
                  <a:lnTo>
                    <a:pt x="18142" y="18651"/>
                  </a:lnTo>
                  <a:lnTo>
                    <a:pt x="18142" y="18656"/>
                  </a:lnTo>
                  <a:lnTo>
                    <a:pt x="18133" y="18662"/>
                  </a:lnTo>
                  <a:lnTo>
                    <a:pt x="18118" y="18669"/>
                  </a:lnTo>
                  <a:lnTo>
                    <a:pt x="18103" y="18675"/>
                  </a:lnTo>
                  <a:lnTo>
                    <a:pt x="18104" y="18680"/>
                  </a:lnTo>
                  <a:lnTo>
                    <a:pt x="18113" y="18679"/>
                  </a:lnTo>
                  <a:lnTo>
                    <a:pt x="18119" y="18687"/>
                  </a:lnTo>
                  <a:lnTo>
                    <a:pt x="18120" y="18697"/>
                  </a:lnTo>
                  <a:lnTo>
                    <a:pt x="18117" y="18697"/>
                  </a:lnTo>
                  <a:lnTo>
                    <a:pt x="18107" y="18694"/>
                  </a:lnTo>
                  <a:lnTo>
                    <a:pt x="18101" y="18689"/>
                  </a:lnTo>
                  <a:lnTo>
                    <a:pt x="18095" y="18680"/>
                  </a:lnTo>
                  <a:lnTo>
                    <a:pt x="18071" y="18698"/>
                  </a:lnTo>
                  <a:lnTo>
                    <a:pt x="18050" y="18696"/>
                  </a:lnTo>
                  <a:lnTo>
                    <a:pt x="18026" y="18689"/>
                  </a:lnTo>
                  <a:lnTo>
                    <a:pt x="18023" y="18694"/>
                  </a:lnTo>
                  <a:lnTo>
                    <a:pt x="18033" y="18712"/>
                  </a:lnTo>
                  <a:lnTo>
                    <a:pt x="18036" y="18717"/>
                  </a:lnTo>
                  <a:lnTo>
                    <a:pt x="18042" y="18716"/>
                  </a:lnTo>
                  <a:lnTo>
                    <a:pt x="18045" y="18725"/>
                  </a:lnTo>
                  <a:lnTo>
                    <a:pt x="18043" y="18730"/>
                  </a:lnTo>
                  <a:lnTo>
                    <a:pt x="18028" y="18732"/>
                  </a:lnTo>
                  <a:lnTo>
                    <a:pt x="18028" y="18737"/>
                  </a:lnTo>
                  <a:lnTo>
                    <a:pt x="18047" y="18748"/>
                  </a:lnTo>
                  <a:lnTo>
                    <a:pt x="18071" y="18755"/>
                  </a:lnTo>
                  <a:lnTo>
                    <a:pt x="18084" y="18758"/>
                  </a:lnTo>
                  <a:lnTo>
                    <a:pt x="18087" y="18763"/>
                  </a:lnTo>
                  <a:lnTo>
                    <a:pt x="18094" y="18781"/>
                  </a:lnTo>
                  <a:lnTo>
                    <a:pt x="18101" y="18809"/>
                  </a:lnTo>
                  <a:lnTo>
                    <a:pt x="18105" y="18822"/>
                  </a:lnTo>
                  <a:lnTo>
                    <a:pt x="18108" y="18826"/>
                  </a:lnTo>
                  <a:lnTo>
                    <a:pt x="18111" y="18826"/>
                  </a:lnTo>
                  <a:lnTo>
                    <a:pt x="18114" y="18821"/>
                  </a:lnTo>
                  <a:lnTo>
                    <a:pt x="18114" y="18826"/>
                  </a:lnTo>
                  <a:lnTo>
                    <a:pt x="18118" y="18839"/>
                  </a:lnTo>
                  <a:lnTo>
                    <a:pt x="18116" y="18854"/>
                  </a:lnTo>
                  <a:lnTo>
                    <a:pt x="18116" y="18863"/>
                  </a:lnTo>
                  <a:lnTo>
                    <a:pt x="18110" y="18869"/>
                  </a:lnTo>
                  <a:lnTo>
                    <a:pt x="18104" y="18874"/>
                  </a:lnTo>
                  <a:lnTo>
                    <a:pt x="18105" y="18879"/>
                  </a:lnTo>
                  <a:lnTo>
                    <a:pt x="18121" y="18896"/>
                  </a:lnTo>
                  <a:lnTo>
                    <a:pt x="18137" y="18918"/>
                  </a:lnTo>
                  <a:lnTo>
                    <a:pt x="18137" y="18923"/>
                  </a:lnTo>
                  <a:lnTo>
                    <a:pt x="18185" y="19031"/>
                  </a:lnTo>
                  <a:lnTo>
                    <a:pt x="18239" y="19133"/>
                  </a:lnTo>
                  <a:lnTo>
                    <a:pt x="18251" y="19132"/>
                  </a:lnTo>
                  <a:lnTo>
                    <a:pt x="18247" y="19118"/>
                  </a:lnTo>
                  <a:lnTo>
                    <a:pt x="18250" y="19118"/>
                  </a:lnTo>
                  <a:lnTo>
                    <a:pt x="18256" y="19121"/>
                  </a:lnTo>
                  <a:lnTo>
                    <a:pt x="18266" y="19135"/>
                  </a:lnTo>
                  <a:lnTo>
                    <a:pt x="18269" y="19143"/>
                  </a:lnTo>
                  <a:lnTo>
                    <a:pt x="18270" y="19153"/>
                  </a:lnTo>
                  <a:lnTo>
                    <a:pt x="18264" y="19154"/>
                  </a:lnTo>
                  <a:lnTo>
                    <a:pt x="18254" y="19145"/>
                  </a:lnTo>
                  <a:lnTo>
                    <a:pt x="18258" y="19159"/>
                  </a:lnTo>
                  <a:lnTo>
                    <a:pt x="18264" y="19168"/>
                  </a:lnTo>
                  <a:lnTo>
                    <a:pt x="18278" y="19185"/>
                  </a:lnTo>
                  <a:lnTo>
                    <a:pt x="18278" y="19190"/>
                  </a:lnTo>
                  <a:lnTo>
                    <a:pt x="18281" y="19194"/>
                  </a:lnTo>
                  <a:lnTo>
                    <a:pt x="18284" y="19189"/>
                  </a:lnTo>
                  <a:lnTo>
                    <a:pt x="18273" y="19166"/>
                  </a:lnTo>
                  <a:lnTo>
                    <a:pt x="18279" y="19166"/>
                  </a:lnTo>
                  <a:lnTo>
                    <a:pt x="18283" y="19170"/>
                  </a:lnTo>
                  <a:lnTo>
                    <a:pt x="18299" y="19187"/>
                  </a:lnTo>
                  <a:lnTo>
                    <a:pt x="18302" y="19187"/>
                  </a:lnTo>
                  <a:lnTo>
                    <a:pt x="18308" y="19191"/>
                  </a:lnTo>
                  <a:lnTo>
                    <a:pt x="18317" y="19190"/>
                  </a:lnTo>
                  <a:lnTo>
                    <a:pt x="18323" y="19184"/>
                  </a:lnTo>
                  <a:lnTo>
                    <a:pt x="18332" y="19187"/>
                  </a:lnTo>
                  <a:lnTo>
                    <a:pt x="18338" y="19178"/>
                  </a:lnTo>
                  <a:lnTo>
                    <a:pt x="18340" y="19178"/>
                  </a:lnTo>
                  <a:lnTo>
                    <a:pt x="18342" y="19196"/>
                  </a:lnTo>
                  <a:lnTo>
                    <a:pt x="18345" y="19201"/>
                  </a:lnTo>
                  <a:lnTo>
                    <a:pt x="18351" y="19200"/>
                  </a:lnTo>
                  <a:lnTo>
                    <a:pt x="18353" y="19190"/>
                  </a:lnTo>
                  <a:lnTo>
                    <a:pt x="18353" y="19180"/>
                  </a:lnTo>
                  <a:lnTo>
                    <a:pt x="18349" y="19157"/>
                  </a:lnTo>
                  <a:lnTo>
                    <a:pt x="18335" y="19126"/>
                  </a:lnTo>
                  <a:lnTo>
                    <a:pt x="18321" y="19085"/>
                  </a:lnTo>
                  <a:lnTo>
                    <a:pt x="18318" y="19080"/>
                  </a:lnTo>
                  <a:lnTo>
                    <a:pt x="18293" y="19074"/>
                  </a:lnTo>
                  <a:lnTo>
                    <a:pt x="18290" y="19070"/>
                  </a:lnTo>
                  <a:lnTo>
                    <a:pt x="18286" y="19051"/>
                  </a:lnTo>
                  <a:lnTo>
                    <a:pt x="18267" y="19039"/>
                  </a:lnTo>
                  <a:lnTo>
                    <a:pt x="18264" y="19035"/>
                  </a:lnTo>
                  <a:lnTo>
                    <a:pt x="18264" y="19026"/>
                  </a:lnTo>
                  <a:lnTo>
                    <a:pt x="18266" y="19020"/>
                  </a:lnTo>
                  <a:lnTo>
                    <a:pt x="18269" y="19020"/>
                  </a:lnTo>
                  <a:lnTo>
                    <a:pt x="18278" y="19028"/>
                  </a:lnTo>
                  <a:lnTo>
                    <a:pt x="18288" y="19042"/>
                  </a:lnTo>
                  <a:lnTo>
                    <a:pt x="18295" y="19055"/>
                  </a:lnTo>
                  <a:lnTo>
                    <a:pt x="18308" y="19063"/>
                  </a:lnTo>
                  <a:lnTo>
                    <a:pt x="18311" y="19062"/>
                  </a:lnTo>
                  <a:lnTo>
                    <a:pt x="18313" y="19053"/>
                  </a:lnTo>
                  <a:lnTo>
                    <a:pt x="18319" y="19047"/>
                  </a:lnTo>
                  <a:lnTo>
                    <a:pt x="18322" y="19056"/>
                  </a:lnTo>
                  <a:lnTo>
                    <a:pt x="18326" y="19070"/>
                  </a:lnTo>
                  <a:lnTo>
                    <a:pt x="18329" y="19075"/>
                  </a:lnTo>
                  <a:lnTo>
                    <a:pt x="18339" y="19083"/>
                  </a:lnTo>
                  <a:lnTo>
                    <a:pt x="18342" y="19083"/>
                  </a:lnTo>
                  <a:lnTo>
                    <a:pt x="18342" y="19073"/>
                  </a:lnTo>
                  <a:lnTo>
                    <a:pt x="18350" y="19062"/>
                  </a:lnTo>
                  <a:lnTo>
                    <a:pt x="18353" y="19057"/>
                  </a:lnTo>
                  <a:lnTo>
                    <a:pt x="18371" y="19051"/>
                  </a:lnTo>
                  <a:lnTo>
                    <a:pt x="18394" y="19033"/>
                  </a:lnTo>
                  <a:lnTo>
                    <a:pt x="18401" y="18999"/>
                  </a:lnTo>
                  <a:lnTo>
                    <a:pt x="18397" y="18966"/>
                  </a:lnTo>
                  <a:lnTo>
                    <a:pt x="18399" y="18961"/>
                  </a:lnTo>
                  <a:lnTo>
                    <a:pt x="18403" y="18966"/>
                  </a:lnTo>
                  <a:lnTo>
                    <a:pt x="18406" y="18980"/>
                  </a:lnTo>
                  <a:lnTo>
                    <a:pt x="18410" y="18988"/>
                  </a:lnTo>
                  <a:lnTo>
                    <a:pt x="18408" y="19008"/>
                  </a:lnTo>
                  <a:lnTo>
                    <a:pt x="18403" y="19037"/>
                  </a:lnTo>
                  <a:lnTo>
                    <a:pt x="18383" y="19068"/>
                  </a:lnTo>
                  <a:lnTo>
                    <a:pt x="18363" y="19085"/>
                  </a:lnTo>
                  <a:lnTo>
                    <a:pt x="18364" y="19099"/>
                  </a:lnTo>
                  <a:lnTo>
                    <a:pt x="18367" y="19103"/>
                  </a:lnTo>
                  <a:lnTo>
                    <a:pt x="18385" y="19106"/>
                  </a:lnTo>
                  <a:lnTo>
                    <a:pt x="18389" y="19115"/>
                  </a:lnTo>
                  <a:lnTo>
                    <a:pt x="18393" y="19124"/>
                  </a:lnTo>
                  <a:lnTo>
                    <a:pt x="18389" y="19185"/>
                  </a:lnTo>
                  <a:lnTo>
                    <a:pt x="18397" y="19265"/>
                  </a:lnTo>
                  <a:lnTo>
                    <a:pt x="18406" y="19278"/>
                  </a:lnTo>
                  <a:lnTo>
                    <a:pt x="18416" y="19301"/>
                  </a:lnTo>
                  <a:lnTo>
                    <a:pt x="18421" y="19324"/>
                  </a:lnTo>
                  <a:lnTo>
                    <a:pt x="18424" y="19333"/>
                  </a:lnTo>
                  <a:lnTo>
                    <a:pt x="18422" y="19347"/>
                  </a:lnTo>
                  <a:lnTo>
                    <a:pt x="18416" y="19358"/>
                  </a:lnTo>
                  <a:lnTo>
                    <a:pt x="18420" y="19367"/>
                  </a:lnTo>
                  <a:lnTo>
                    <a:pt x="18423" y="19376"/>
                  </a:lnTo>
                  <a:lnTo>
                    <a:pt x="18429" y="19375"/>
                  </a:lnTo>
                  <a:lnTo>
                    <a:pt x="18436" y="19388"/>
                  </a:lnTo>
                  <a:lnTo>
                    <a:pt x="18442" y="19393"/>
                  </a:lnTo>
                  <a:lnTo>
                    <a:pt x="18445" y="19388"/>
                  </a:lnTo>
                  <a:lnTo>
                    <a:pt x="18450" y="19373"/>
                  </a:lnTo>
                  <a:lnTo>
                    <a:pt x="18465" y="19371"/>
                  </a:lnTo>
                  <a:lnTo>
                    <a:pt x="18471" y="19366"/>
                  </a:lnTo>
                  <a:lnTo>
                    <a:pt x="18477" y="19360"/>
                  </a:lnTo>
                  <a:lnTo>
                    <a:pt x="18477" y="19351"/>
                  </a:lnTo>
                  <a:lnTo>
                    <a:pt x="18482" y="19336"/>
                  </a:lnTo>
                  <a:lnTo>
                    <a:pt x="18481" y="19312"/>
                  </a:lnTo>
                  <a:lnTo>
                    <a:pt x="18483" y="19288"/>
                  </a:lnTo>
                  <a:lnTo>
                    <a:pt x="18481" y="19269"/>
                  </a:lnTo>
                  <a:lnTo>
                    <a:pt x="18484" y="19260"/>
                  </a:lnTo>
                  <a:lnTo>
                    <a:pt x="18487" y="19254"/>
                  </a:lnTo>
                  <a:lnTo>
                    <a:pt x="18492" y="19244"/>
                  </a:lnTo>
                  <a:lnTo>
                    <a:pt x="18510" y="19228"/>
                  </a:lnTo>
                  <a:lnTo>
                    <a:pt x="18520" y="19207"/>
                  </a:lnTo>
                  <a:lnTo>
                    <a:pt x="18535" y="19196"/>
                  </a:lnTo>
                  <a:lnTo>
                    <a:pt x="18538" y="19196"/>
                  </a:lnTo>
                  <a:lnTo>
                    <a:pt x="18536" y="19205"/>
                  </a:lnTo>
                  <a:lnTo>
                    <a:pt x="18527" y="19216"/>
                  </a:lnTo>
                  <a:lnTo>
                    <a:pt x="18521" y="19226"/>
                  </a:lnTo>
                  <a:lnTo>
                    <a:pt x="18507" y="19247"/>
                  </a:lnTo>
                  <a:lnTo>
                    <a:pt x="18499" y="19263"/>
                  </a:lnTo>
                  <a:lnTo>
                    <a:pt x="18497" y="19272"/>
                  </a:lnTo>
                  <a:lnTo>
                    <a:pt x="18494" y="19287"/>
                  </a:lnTo>
                  <a:lnTo>
                    <a:pt x="18494" y="19334"/>
                  </a:lnTo>
                  <a:lnTo>
                    <a:pt x="18486" y="19359"/>
                  </a:lnTo>
                  <a:lnTo>
                    <a:pt x="18481" y="19373"/>
                  </a:lnTo>
                  <a:lnTo>
                    <a:pt x="18469" y="19389"/>
                  </a:lnTo>
                  <a:lnTo>
                    <a:pt x="18454" y="19391"/>
                  </a:lnTo>
                  <a:lnTo>
                    <a:pt x="18451" y="19396"/>
                  </a:lnTo>
                  <a:lnTo>
                    <a:pt x="18452" y="19401"/>
                  </a:lnTo>
                  <a:lnTo>
                    <a:pt x="18450" y="19416"/>
                  </a:lnTo>
                  <a:lnTo>
                    <a:pt x="18479" y="19412"/>
                  </a:lnTo>
                  <a:lnTo>
                    <a:pt x="18483" y="19416"/>
                  </a:lnTo>
                  <a:lnTo>
                    <a:pt x="18489" y="19425"/>
                  </a:lnTo>
                  <a:lnTo>
                    <a:pt x="18495" y="19428"/>
                  </a:lnTo>
                  <a:lnTo>
                    <a:pt x="18501" y="19428"/>
                  </a:lnTo>
                  <a:lnTo>
                    <a:pt x="18504" y="19423"/>
                  </a:lnTo>
                  <a:lnTo>
                    <a:pt x="18507" y="19423"/>
                  </a:lnTo>
                  <a:lnTo>
                    <a:pt x="18514" y="19431"/>
                  </a:lnTo>
                  <a:lnTo>
                    <a:pt x="18517" y="19431"/>
                  </a:lnTo>
                  <a:lnTo>
                    <a:pt x="18522" y="19416"/>
                  </a:lnTo>
                  <a:lnTo>
                    <a:pt x="18531" y="19415"/>
                  </a:lnTo>
                  <a:lnTo>
                    <a:pt x="18537" y="19419"/>
                  </a:lnTo>
                  <a:lnTo>
                    <a:pt x="18542" y="19442"/>
                  </a:lnTo>
                  <a:lnTo>
                    <a:pt x="18549" y="19465"/>
                  </a:lnTo>
                  <a:lnTo>
                    <a:pt x="18550" y="19484"/>
                  </a:lnTo>
                  <a:lnTo>
                    <a:pt x="18547" y="19494"/>
                  </a:lnTo>
                  <a:lnTo>
                    <a:pt x="18538" y="19494"/>
                  </a:lnTo>
                  <a:lnTo>
                    <a:pt x="18539" y="19504"/>
                  </a:lnTo>
                  <a:lnTo>
                    <a:pt x="18555" y="19535"/>
                  </a:lnTo>
                  <a:lnTo>
                    <a:pt x="18562" y="19549"/>
                  </a:lnTo>
                  <a:lnTo>
                    <a:pt x="18569" y="19572"/>
                  </a:lnTo>
                  <a:lnTo>
                    <a:pt x="18577" y="19613"/>
                  </a:lnTo>
                  <a:lnTo>
                    <a:pt x="18590" y="19683"/>
                  </a:lnTo>
                  <a:lnTo>
                    <a:pt x="18593" y="19692"/>
                  </a:lnTo>
                  <a:lnTo>
                    <a:pt x="18600" y="19691"/>
                  </a:lnTo>
                  <a:lnTo>
                    <a:pt x="18603" y="19700"/>
                  </a:lnTo>
                  <a:lnTo>
                    <a:pt x="18609" y="19714"/>
                  </a:lnTo>
                  <a:lnTo>
                    <a:pt x="18613" y="19718"/>
                  </a:lnTo>
                  <a:lnTo>
                    <a:pt x="18622" y="19717"/>
                  </a:lnTo>
                  <a:lnTo>
                    <a:pt x="18628" y="19726"/>
                  </a:lnTo>
                  <a:lnTo>
                    <a:pt x="18636" y="19749"/>
                  </a:lnTo>
                  <a:lnTo>
                    <a:pt x="18642" y="19757"/>
                  </a:lnTo>
                  <a:lnTo>
                    <a:pt x="18648" y="19761"/>
                  </a:lnTo>
                  <a:lnTo>
                    <a:pt x="18654" y="19756"/>
                  </a:lnTo>
                  <a:lnTo>
                    <a:pt x="18663" y="19750"/>
                  </a:lnTo>
                  <a:lnTo>
                    <a:pt x="18675" y="19748"/>
                  </a:lnTo>
                  <a:lnTo>
                    <a:pt x="18676" y="19763"/>
                  </a:lnTo>
                  <a:lnTo>
                    <a:pt x="18673" y="19777"/>
                  </a:lnTo>
                  <a:lnTo>
                    <a:pt x="18671" y="19787"/>
                  </a:lnTo>
                  <a:lnTo>
                    <a:pt x="18668" y="19792"/>
                  </a:lnTo>
                  <a:lnTo>
                    <a:pt x="18665" y="19797"/>
                  </a:lnTo>
                  <a:lnTo>
                    <a:pt x="18659" y="19793"/>
                  </a:lnTo>
                  <a:lnTo>
                    <a:pt x="18656" y="19789"/>
                  </a:lnTo>
                  <a:lnTo>
                    <a:pt x="18646" y="19771"/>
                  </a:lnTo>
                  <a:lnTo>
                    <a:pt x="18643" y="19772"/>
                  </a:lnTo>
                  <a:lnTo>
                    <a:pt x="18640" y="19781"/>
                  </a:lnTo>
                  <a:lnTo>
                    <a:pt x="18642" y="19805"/>
                  </a:lnTo>
                  <a:lnTo>
                    <a:pt x="18655" y="19822"/>
                  </a:lnTo>
                  <a:lnTo>
                    <a:pt x="18667" y="19821"/>
                  </a:lnTo>
                  <a:lnTo>
                    <a:pt x="18672" y="19815"/>
                  </a:lnTo>
                  <a:lnTo>
                    <a:pt x="18678" y="19809"/>
                  </a:lnTo>
                  <a:lnTo>
                    <a:pt x="18687" y="19808"/>
                  </a:lnTo>
                  <a:lnTo>
                    <a:pt x="18693" y="19799"/>
                  </a:lnTo>
                  <a:lnTo>
                    <a:pt x="18704" y="19788"/>
                  </a:lnTo>
                  <a:lnTo>
                    <a:pt x="18707" y="19782"/>
                  </a:lnTo>
                  <a:lnTo>
                    <a:pt x="18713" y="19782"/>
                  </a:lnTo>
                  <a:lnTo>
                    <a:pt x="18717" y="19791"/>
                  </a:lnTo>
                  <a:lnTo>
                    <a:pt x="18720" y="19809"/>
                  </a:lnTo>
                  <a:lnTo>
                    <a:pt x="18724" y="19814"/>
                  </a:lnTo>
                  <a:lnTo>
                    <a:pt x="18730" y="19813"/>
                  </a:lnTo>
                  <a:lnTo>
                    <a:pt x="18732" y="19808"/>
                  </a:lnTo>
                  <a:lnTo>
                    <a:pt x="18732" y="19793"/>
                  </a:lnTo>
                  <a:lnTo>
                    <a:pt x="18734" y="19789"/>
                  </a:lnTo>
                  <a:lnTo>
                    <a:pt x="18740" y="19788"/>
                  </a:lnTo>
                  <a:lnTo>
                    <a:pt x="18744" y="19797"/>
                  </a:lnTo>
                  <a:lnTo>
                    <a:pt x="18750" y="19796"/>
                  </a:lnTo>
                  <a:lnTo>
                    <a:pt x="18756" y="19786"/>
                  </a:lnTo>
                  <a:lnTo>
                    <a:pt x="18759" y="19795"/>
                  </a:lnTo>
                  <a:lnTo>
                    <a:pt x="18762" y="19804"/>
                  </a:lnTo>
                  <a:lnTo>
                    <a:pt x="18771" y="19798"/>
                  </a:lnTo>
                  <a:lnTo>
                    <a:pt x="18778" y="19802"/>
                  </a:lnTo>
                  <a:lnTo>
                    <a:pt x="18781" y="19811"/>
                  </a:lnTo>
                  <a:lnTo>
                    <a:pt x="18820" y="19811"/>
                  </a:lnTo>
                  <a:lnTo>
                    <a:pt x="18842" y="19822"/>
                  </a:lnTo>
                  <a:lnTo>
                    <a:pt x="18847" y="19799"/>
                  </a:lnTo>
                  <a:lnTo>
                    <a:pt x="18857" y="19821"/>
                  </a:lnTo>
                  <a:lnTo>
                    <a:pt x="18876" y="19833"/>
                  </a:lnTo>
                  <a:lnTo>
                    <a:pt x="18887" y="19822"/>
                  </a:lnTo>
                  <a:lnTo>
                    <a:pt x="18891" y="19826"/>
                  </a:lnTo>
                  <a:lnTo>
                    <a:pt x="18889" y="19855"/>
                  </a:lnTo>
                  <a:lnTo>
                    <a:pt x="18898" y="19849"/>
                  </a:lnTo>
                  <a:lnTo>
                    <a:pt x="18923" y="19870"/>
                  </a:lnTo>
                  <a:lnTo>
                    <a:pt x="18929" y="19869"/>
                  </a:lnTo>
                  <a:lnTo>
                    <a:pt x="18937" y="19897"/>
                  </a:lnTo>
                  <a:lnTo>
                    <a:pt x="18934" y="19911"/>
                  </a:lnTo>
                  <a:lnTo>
                    <a:pt x="18925" y="19912"/>
                  </a:lnTo>
                  <a:lnTo>
                    <a:pt x="18916" y="19899"/>
                  </a:lnTo>
                  <a:lnTo>
                    <a:pt x="18890" y="19921"/>
                  </a:lnTo>
                  <a:lnTo>
                    <a:pt x="18899" y="19934"/>
                  </a:lnTo>
                  <a:lnTo>
                    <a:pt x="18903" y="19948"/>
                  </a:lnTo>
                  <a:lnTo>
                    <a:pt x="18906" y="19952"/>
                  </a:lnTo>
                  <a:lnTo>
                    <a:pt x="18923" y="19979"/>
                  </a:lnTo>
                  <a:lnTo>
                    <a:pt x="18923" y="19984"/>
                  </a:lnTo>
                  <a:lnTo>
                    <a:pt x="18926" y="19997"/>
                  </a:lnTo>
                  <a:lnTo>
                    <a:pt x="18924" y="20007"/>
                  </a:lnTo>
                  <a:lnTo>
                    <a:pt x="18939" y="20015"/>
                  </a:lnTo>
                  <a:lnTo>
                    <a:pt x="18954" y="19999"/>
                  </a:lnTo>
                  <a:lnTo>
                    <a:pt x="18973" y="19949"/>
                  </a:lnTo>
                  <a:lnTo>
                    <a:pt x="18979" y="19958"/>
                  </a:lnTo>
                  <a:lnTo>
                    <a:pt x="18979" y="19963"/>
                  </a:lnTo>
                  <a:lnTo>
                    <a:pt x="18986" y="19975"/>
                  </a:lnTo>
                  <a:lnTo>
                    <a:pt x="19025" y="19980"/>
                  </a:lnTo>
                  <a:lnTo>
                    <a:pt x="19027" y="20013"/>
                  </a:lnTo>
                  <a:lnTo>
                    <a:pt x="19006" y="20011"/>
                  </a:lnTo>
                  <a:lnTo>
                    <a:pt x="19000" y="20008"/>
                  </a:lnTo>
                  <a:lnTo>
                    <a:pt x="18987" y="19995"/>
                  </a:lnTo>
                  <a:lnTo>
                    <a:pt x="18973" y="20006"/>
                  </a:lnTo>
                  <a:lnTo>
                    <a:pt x="18966" y="20002"/>
                  </a:lnTo>
                  <a:lnTo>
                    <a:pt x="18941" y="20033"/>
                  </a:lnTo>
                  <a:lnTo>
                    <a:pt x="18951" y="20060"/>
                  </a:lnTo>
                  <a:lnTo>
                    <a:pt x="18972" y="20063"/>
                  </a:lnTo>
                  <a:lnTo>
                    <a:pt x="18971" y="20091"/>
                  </a:lnTo>
                  <a:lnTo>
                    <a:pt x="18990" y="20117"/>
                  </a:lnTo>
                  <a:lnTo>
                    <a:pt x="18990" y="20122"/>
                  </a:lnTo>
                  <a:lnTo>
                    <a:pt x="18988" y="20137"/>
                  </a:lnTo>
                  <a:lnTo>
                    <a:pt x="19015" y="20138"/>
                  </a:lnTo>
                  <a:lnTo>
                    <a:pt x="19056" y="20162"/>
                  </a:lnTo>
                  <a:lnTo>
                    <a:pt x="19064" y="20146"/>
                  </a:lnTo>
                  <a:lnTo>
                    <a:pt x="19073" y="20145"/>
                  </a:lnTo>
                  <a:lnTo>
                    <a:pt x="19083" y="20158"/>
                  </a:lnTo>
                  <a:lnTo>
                    <a:pt x="19084" y="20172"/>
                  </a:lnTo>
                  <a:lnTo>
                    <a:pt x="19119" y="20201"/>
                  </a:lnTo>
                  <a:lnTo>
                    <a:pt x="19114" y="20235"/>
                  </a:lnTo>
                  <a:lnTo>
                    <a:pt x="19099" y="20242"/>
                  </a:lnTo>
                  <a:lnTo>
                    <a:pt x="19100" y="20251"/>
                  </a:lnTo>
                  <a:lnTo>
                    <a:pt x="19079" y="20249"/>
                  </a:lnTo>
                  <a:lnTo>
                    <a:pt x="19042" y="20239"/>
                  </a:lnTo>
                  <a:lnTo>
                    <a:pt x="19040" y="20216"/>
                  </a:lnTo>
                  <a:lnTo>
                    <a:pt x="19034" y="20212"/>
                  </a:lnTo>
                  <a:lnTo>
                    <a:pt x="19031" y="20208"/>
                  </a:lnTo>
                  <a:lnTo>
                    <a:pt x="19006" y="20187"/>
                  </a:lnTo>
                  <a:lnTo>
                    <a:pt x="18992" y="20217"/>
                  </a:lnTo>
                  <a:lnTo>
                    <a:pt x="18994" y="20260"/>
                  </a:lnTo>
                  <a:lnTo>
                    <a:pt x="19018" y="20313"/>
                  </a:lnTo>
                  <a:lnTo>
                    <a:pt x="19053" y="20338"/>
                  </a:lnTo>
                  <a:lnTo>
                    <a:pt x="19132" y="20290"/>
                  </a:lnTo>
                  <a:lnTo>
                    <a:pt x="19131" y="20266"/>
                  </a:lnTo>
                  <a:lnTo>
                    <a:pt x="19151" y="20249"/>
                  </a:lnTo>
                  <a:lnTo>
                    <a:pt x="19169" y="20257"/>
                  </a:lnTo>
                  <a:lnTo>
                    <a:pt x="19169" y="20243"/>
                  </a:lnTo>
                  <a:lnTo>
                    <a:pt x="19181" y="20237"/>
                  </a:lnTo>
                  <a:lnTo>
                    <a:pt x="19179" y="20260"/>
                  </a:lnTo>
                  <a:lnTo>
                    <a:pt x="19190" y="20254"/>
                  </a:lnTo>
                  <a:lnTo>
                    <a:pt x="19194" y="20258"/>
                  </a:lnTo>
                  <a:lnTo>
                    <a:pt x="19215" y="20256"/>
                  </a:lnTo>
                  <a:lnTo>
                    <a:pt x="19212" y="20252"/>
                  </a:lnTo>
                  <a:lnTo>
                    <a:pt x="19206" y="20248"/>
                  </a:lnTo>
                  <a:lnTo>
                    <a:pt x="19214" y="20237"/>
                  </a:lnTo>
                  <a:lnTo>
                    <a:pt x="19227" y="20245"/>
                  </a:lnTo>
                  <a:lnTo>
                    <a:pt x="19235" y="20220"/>
                  </a:lnTo>
                  <a:lnTo>
                    <a:pt x="19241" y="20229"/>
                  </a:lnTo>
                  <a:lnTo>
                    <a:pt x="19239" y="20248"/>
                  </a:lnTo>
                  <a:lnTo>
                    <a:pt x="19248" y="20242"/>
                  </a:lnTo>
                  <a:lnTo>
                    <a:pt x="19255" y="20213"/>
                  </a:lnTo>
                  <a:lnTo>
                    <a:pt x="19246" y="20209"/>
                  </a:lnTo>
                  <a:lnTo>
                    <a:pt x="19246" y="20205"/>
                  </a:lnTo>
                  <a:lnTo>
                    <a:pt x="19266" y="20183"/>
                  </a:lnTo>
                  <a:lnTo>
                    <a:pt x="19264" y="20208"/>
                  </a:lnTo>
                  <a:lnTo>
                    <a:pt x="19287" y="20185"/>
                  </a:lnTo>
                  <a:lnTo>
                    <a:pt x="19299" y="20179"/>
                  </a:lnTo>
                  <a:lnTo>
                    <a:pt x="19289" y="20166"/>
                  </a:lnTo>
                  <a:lnTo>
                    <a:pt x="19275" y="20173"/>
                  </a:lnTo>
                  <a:lnTo>
                    <a:pt x="19276" y="20154"/>
                  </a:lnTo>
                  <a:lnTo>
                    <a:pt x="19294" y="20142"/>
                  </a:lnTo>
                  <a:lnTo>
                    <a:pt x="19297" y="20151"/>
                  </a:lnTo>
                  <a:lnTo>
                    <a:pt x="19312" y="20139"/>
                  </a:lnTo>
                  <a:lnTo>
                    <a:pt x="19313" y="20154"/>
                  </a:lnTo>
                  <a:lnTo>
                    <a:pt x="19317" y="20168"/>
                  </a:lnTo>
                  <a:lnTo>
                    <a:pt x="19329" y="20171"/>
                  </a:lnTo>
                  <a:lnTo>
                    <a:pt x="19344" y="20179"/>
                  </a:lnTo>
                  <a:lnTo>
                    <a:pt x="19346" y="20159"/>
                  </a:lnTo>
                  <a:lnTo>
                    <a:pt x="19325" y="20148"/>
                  </a:lnTo>
                  <a:lnTo>
                    <a:pt x="19336" y="20132"/>
                  </a:lnTo>
                  <a:lnTo>
                    <a:pt x="19339" y="20136"/>
                  </a:lnTo>
                  <a:lnTo>
                    <a:pt x="19345" y="20140"/>
                  </a:lnTo>
                  <a:lnTo>
                    <a:pt x="19359" y="20162"/>
                  </a:lnTo>
                  <a:lnTo>
                    <a:pt x="19368" y="20161"/>
                  </a:lnTo>
                  <a:lnTo>
                    <a:pt x="19370" y="20147"/>
                  </a:lnTo>
                  <a:lnTo>
                    <a:pt x="19358" y="20153"/>
                  </a:lnTo>
                  <a:lnTo>
                    <a:pt x="19348" y="20135"/>
                  </a:lnTo>
                  <a:lnTo>
                    <a:pt x="19347" y="20107"/>
                  </a:lnTo>
                  <a:lnTo>
                    <a:pt x="19352" y="20097"/>
                  </a:lnTo>
                  <a:lnTo>
                    <a:pt x="19352" y="20083"/>
                  </a:lnTo>
                  <a:lnTo>
                    <a:pt x="19360" y="20072"/>
                  </a:lnTo>
                  <a:lnTo>
                    <a:pt x="19359" y="20058"/>
                  </a:lnTo>
                  <a:lnTo>
                    <a:pt x="19368" y="20042"/>
                  </a:lnTo>
                  <a:lnTo>
                    <a:pt x="19377" y="20037"/>
                  </a:lnTo>
                  <a:lnTo>
                    <a:pt x="19382" y="20027"/>
                  </a:lnTo>
                  <a:lnTo>
                    <a:pt x="19384" y="20008"/>
                  </a:lnTo>
                  <a:lnTo>
                    <a:pt x="19380" y="19989"/>
                  </a:lnTo>
                  <a:lnTo>
                    <a:pt x="19376" y="19970"/>
                  </a:lnTo>
                  <a:lnTo>
                    <a:pt x="19369" y="19947"/>
                  </a:lnTo>
                  <a:lnTo>
                    <a:pt x="19361" y="19905"/>
                  </a:lnTo>
                  <a:lnTo>
                    <a:pt x="19362" y="19867"/>
                  </a:lnTo>
                  <a:lnTo>
                    <a:pt x="19359" y="19811"/>
                  </a:lnTo>
                  <a:lnTo>
                    <a:pt x="19367" y="19791"/>
                  </a:lnTo>
                  <a:lnTo>
                    <a:pt x="19371" y="19743"/>
                  </a:lnTo>
                  <a:lnTo>
                    <a:pt x="19373" y="19733"/>
                  </a:lnTo>
                  <a:lnTo>
                    <a:pt x="19372" y="19700"/>
                  </a:lnTo>
                  <a:lnTo>
                    <a:pt x="19383" y="19680"/>
                  </a:lnTo>
                  <a:lnTo>
                    <a:pt x="19391" y="19669"/>
                  </a:lnTo>
                  <a:lnTo>
                    <a:pt x="19394" y="19660"/>
                  </a:lnTo>
                  <a:lnTo>
                    <a:pt x="19385" y="19614"/>
                  </a:lnTo>
                  <a:lnTo>
                    <a:pt x="19389" y="19565"/>
                  </a:lnTo>
                  <a:lnTo>
                    <a:pt x="19394" y="19541"/>
                  </a:lnTo>
                  <a:lnTo>
                    <a:pt x="19390" y="19518"/>
                  </a:lnTo>
                  <a:lnTo>
                    <a:pt x="19392" y="19508"/>
                  </a:lnTo>
                  <a:lnTo>
                    <a:pt x="19396" y="19517"/>
                  </a:lnTo>
                  <a:lnTo>
                    <a:pt x="19408" y="19577"/>
                  </a:lnTo>
                  <a:lnTo>
                    <a:pt x="19407" y="19629"/>
                  </a:lnTo>
                  <a:lnTo>
                    <a:pt x="19411" y="19643"/>
                  </a:lnTo>
                  <a:lnTo>
                    <a:pt x="19414" y="19648"/>
                  </a:lnTo>
                  <a:lnTo>
                    <a:pt x="19417" y="19647"/>
                  </a:lnTo>
                  <a:lnTo>
                    <a:pt x="19420" y="19637"/>
                  </a:lnTo>
                  <a:lnTo>
                    <a:pt x="19417" y="19581"/>
                  </a:lnTo>
                  <a:lnTo>
                    <a:pt x="19412" y="19548"/>
                  </a:lnTo>
                  <a:lnTo>
                    <a:pt x="19393" y="19408"/>
                  </a:lnTo>
                  <a:lnTo>
                    <a:pt x="19390" y="19399"/>
                  </a:lnTo>
                  <a:lnTo>
                    <a:pt x="19381" y="19400"/>
                  </a:lnTo>
                  <a:lnTo>
                    <a:pt x="19377" y="19382"/>
                  </a:lnTo>
                  <a:lnTo>
                    <a:pt x="19352" y="18991"/>
                  </a:lnTo>
                  <a:lnTo>
                    <a:pt x="19342" y="18921"/>
                  </a:lnTo>
                  <a:lnTo>
                    <a:pt x="19329" y="18856"/>
                  </a:lnTo>
                  <a:lnTo>
                    <a:pt x="19318" y="18800"/>
                  </a:lnTo>
                  <a:lnTo>
                    <a:pt x="19305" y="18783"/>
                  </a:lnTo>
                  <a:lnTo>
                    <a:pt x="19297" y="18760"/>
                  </a:lnTo>
                  <a:lnTo>
                    <a:pt x="19290" y="18733"/>
                  </a:lnTo>
                  <a:lnTo>
                    <a:pt x="19277" y="18720"/>
                  </a:lnTo>
                  <a:lnTo>
                    <a:pt x="19268" y="18707"/>
                  </a:lnTo>
                  <a:lnTo>
                    <a:pt x="19267" y="18698"/>
                  </a:lnTo>
                  <a:lnTo>
                    <a:pt x="19270" y="18688"/>
                  </a:lnTo>
                  <a:lnTo>
                    <a:pt x="19275" y="18687"/>
                  </a:lnTo>
                  <a:lnTo>
                    <a:pt x="19286" y="18710"/>
                  </a:lnTo>
                  <a:lnTo>
                    <a:pt x="19289" y="18709"/>
                  </a:lnTo>
                  <a:lnTo>
                    <a:pt x="19288" y="18699"/>
                  </a:lnTo>
                  <a:lnTo>
                    <a:pt x="19268" y="18669"/>
                  </a:lnTo>
                  <a:lnTo>
                    <a:pt x="19251" y="18624"/>
                  </a:lnTo>
                  <a:lnTo>
                    <a:pt x="19240" y="18592"/>
                  </a:lnTo>
                  <a:lnTo>
                    <a:pt x="19218" y="18566"/>
                  </a:lnTo>
                  <a:lnTo>
                    <a:pt x="19205" y="18558"/>
                  </a:lnTo>
                  <a:lnTo>
                    <a:pt x="19192" y="18536"/>
                  </a:lnTo>
                  <a:lnTo>
                    <a:pt x="19189" y="18536"/>
                  </a:lnTo>
                  <a:lnTo>
                    <a:pt x="19180" y="18542"/>
                  </a:lnTo>
                  <a:lnTo>
                    <a:pt x="19178" y="18547"/>
                  </a:lnTo>
                  <a:lnTo>
                    <a:pt x="19181" y="18561"/>
                  </a:lnTo>
                  <a:lnTo>
                    <a:pt x="19178" y="18566"/>
                  </a:lnTo>
                  <a:lnTo>
                    <a:pt x="19172" y="18548"/>
                  </a:lnTo>
                  <a:lnTo>
                    <a:pt x="19168" y="18544"/>
                  </a:lnTo>
                  <a:lnTo>
                    <a:pt x="19165" y="18539"/>
                  </a:lnTo>
                  <a:lnTo>
                    <a:pt x="19143" y="18518"/>
                  </a:lnTo>
                  <a:lnTo>
                    <a:pt x="19140" y="18514"/>
                  </a:lnTo>
                  <a:lnTo>
                    <a:pt x="19140" y="18509"/>
                  </a:lnTo>
                  <a:lnTo>
                    <a:pt x="19152" y="18508"/>
                  </a:lnTo>
                  <a:lnTo>
                    <a:pt x="19154" y="18512"/>
                  </a:lnTo>
                  <a:lnTo>
                    <a:pt x="19158" y="18512"/>
                  </a:lnTo>
                  <a:lnTo>
                    <a:pt x="19170" y="18525"/>
                  </a:lnTo>
                  <a:lnTo>
                    <a:pt x="19173" y="18524"/>
                  </a:lnTo>
                  <a:lnTo>
                    <a:pt x="19188" y="18518"/>
                  </a:lnTo>
                  <a:lnTo>
                    <a:pt x="19191" y="18522"/>
                  </a:lnTo>
                  <a:lnTo>
                    <a:pt x="19208" y="18548"/>
                  </a:lnTo>
                  <a:lnTo>
                    <a:pt x="19211" y="18543"/>
                  </a:lnTo>
                  <a:lnTo>
                    <a:pt x="19127" y="18383"/>
                  </a:lnTo>
                  <a:lnTo>
                    <a:pt x="19050" y="18165"/>
                  </a:lnTo>
                  <a:lnTo>
                    <a:pt x="18996" y="18067"/>
                  </a:lnTo>
                  <a:lnTo>
                    <a:pt x="18990" y="18067"/>
                  </a:lnTo>
                  <a:lnTo>
                    <a:pt x="18988" y="18082"/>
                  </a:lnTo>
                  <a:lnTo>
                    <a:pt x="18985" y="18087"/>
                  </a:lnTo>
                  <a:lnTo>
                    <a:pt x="18982" y="18087"/>
                  </a:lnTo>
                  <a:lnTo>
                    <a:pt x="18981" y="18073"/>
                  </a:lnTo>
                  <a:lnTo>
                    <a:pt x="18986" y="18054"/>
                  </a:lnTo>
                  <a:lnTo>
                    <a:pt x="18986" y="18044"/>
                  </a:lnTo>
                  <a:lnTo>
                    <a:pt x="18949" y="17973"/>
                  </a:lnTo>
                  <a:lnTo>
                    <a:pt x="18828" y="17726"/>
                  </a:lnTo>
                  <a:lnTo>
                    <a:pt x="18758" y="17551"/>
                  </a:lnTo>
                  <a:lnTo>
                    <a:pt x="18750" y="17504"/>
                  </a:lnTo>
                  <a:lnTo>
                    <a:pt x="18734" y="17482"/>
                  </a:lnTo>
                  <a:lnTo>
                    <a:pt x="18704" y="17362"/>
                  </a:lnTo>
                  <a:lnTo>
                    <a:pt x="18732" y="17383"/>
                  </a:lnTo>
                  <a:lnTo>
                    <a:pt x="18729" y="17388"/>
                  </a:lnTo>
                  <a:lnTo>
                    <a:pt x="18741" y="17386"/>
                  </a:lnTo>
                  <a:lnTo>
                    <a:pt x="18742" y="17395"/>
                  </a:lnTo>
                  <a:lnTo>
                    <a:pt x="18757" y="17398"/>
                  </a:lnTo>
                  <a:lnTo>
                    <a:pt x="18753" y="17389"/>
                  </a:lnTo>
                  <a:lnTo>
                    <a:pt x="18717" y="17337"/>
                  </a:lnTo>
                  <a:lnTo>
                    <a:pt x="18700" y="17301"/>
                  </a:lnTo>
                  <a:lnTo>
                    <a:pt x="18653" y="17212"/>
                  </a:lnTo>
                  <a:lnTo>
                    <a:pt x="18650" y="17198"/>
                  </a:lnTo>
                  <a:lnTo>
                    <a:pt x="18649" y="17184"/>
                  </a:lnTo>
                  <a:lnTo>
                    <a:pt x="18646" y="17185"/>
                  </a:lnTo>
                  <a:lnTo>
                    <a:pt x="18640" y="17180"/>
                  </a:lnTo>
                  <a:lnTo>
                    <a:pt x="18636" y="17171"/>
                  </a:lnTo>
                  <a:lnTo>
                    <a:pt x="18636" y="17157"/>
                  </a:lnTo>
                  <a:lnTo>
                    <a:pt x="18626" y="17149"/>
                  </a:lnTo>
                  <a:lnTo>
                    <a:pt x="18623" y="17145"/>
                  </a:lnTo>
                  <a:lnTo>
                    <a:pt x="18614" y="17136"/>
                  </a:lnTo>
                  <a:lnTo>
                    <a:pt x="18613" y="17131"/>
                  </a:lnTo>
                  <a:lnTo>
                    <a:pt x="18616" y="17126"/>
                  </a:lnTo>
                  <a:lnTo>
                    <a:pt x="18599" y="17095"/>
                  </a:lnTo>
                  <a:lnTo>
                    <a:pt x="18549" y="17002"/>
                  </a:lnTo>
                  <a:lnTo>
                    <a:pt x="18532" y="16966"/>
                  </a:lnTo>
                  <a:lnTo>
                    <a:pt x="18519" y="16939"/>
                  </a:lnTo>
                  <a:lnTo>
                    <a:pt x="18515" y="16934"/>
                  </a:lnTo>
                  <a:lnTo>
                    <a:pt x="18515" y="16921"/>
                  </a:lnTo>
                  <a:lnTo>
                    <a:pt x="18517" y="16911"/>
                  </a:lnTo>
                  <a:lnTo>
                    <a:pt x="18514" y="16906"/>
                  </a:lnTo>
                  <a:lnTo>
                    <a:pt x="18498" y="16880"/>
                  </a:lnTo>
                  <a:lnTo>
                    <a:pt x="18481" y="16839"/>
                  </a:lnTo>
                  <a:lnTo>
                    <a:pt x="18457" y="16800"/>
                  </a:lnTo>
                  <a:lnTo>
                    <a:pt x="18437" y="16750"/>
                  </a:lnTo>
                  <a:lnTo>
                    <a:pt x="18424" y="16747"/>
                  </a:lnTo>
                  <a:lnTo>
                    <a:pt x="18421" y="16742"/>
                  </a:lnTo>
                  <a:lnTo>
                    <a:pt x="18424" y="16737"/>
                  </a:lnTo>
                  <a:lnTo>
                    <a:pt x="18433" y="16731"/>
                  </a:lnTo>
                  <a:lnTo>
                    <a:pt x="18433" y="16726"/>
                  </a:lnTo>
                  <a:lnTo>
                    <a:pt x="18429" y="16718"/>
                  </a:lnTo>
                  <a:lnTo>
                    <a:pt x="18422" y="16704"/>
                  </a:lnTo>
                  <a:lnTo>
                    <a:pt x="18415" y="16681"/>
                  </a:lnTo>
                  <a:lnTo>
                    <a:pt x="18405" y="16663"/>
                  </a:lnTo>
                  <a:lnTo>
                    <a:pt x="18392" y="16646"/>
                  </a:lnTo>
                  <a:lnTo>
                    <a:pt x="18373" y="16620"/>
                  </a:lnTo>
                  <a:lnTo>
                    <a:pt x="18365" y="16597"/>
                  </a:lnTo>
                  <a:lnTo>
                    <a:pt x="18364" y="16565"/>
                  </a:lnTo>
                  <a:lnTo>
                    <a:pt x="18369" y="16554"/>
                  </a:lnTo>
                  <a:lnTo>
                    <a:pt x="18366" y="16550"/>
                  </a:lnTo>
                  <a:lnTo>
                    <a:pt x="18366" y="16545"/>
                  </a:lnTo>
                  <a:lnTo>
                    <a:pt x="18359" y="16536"/>
                  </a:lnTo>
                  <a:lnTo>
                    <a:pt x="18346" y="16514"/>
                  </a:lnTo>
                  <a:lnTo>
                    <a:pt x="18332" y="16483"/>
                  </a:lnTo>
                  <a:lnTo>
                    <a:pt x="18322" y="16460"/>
                  </a:lnTo>
                  <a:lnTo>
                    <a:pt x="18321" y="16441"/>
                  </a:lnTo>
                  <a:lnTo>
                    <a:pt x="18318" y="16428"/>
                  </a:lnTo>
                  <a:lnTo>
                    <a:pt x="18314" y="16414"/>
                  </a:lnTo>
                  <a:lnTo>
                    <a:pt x="18300" y="16382"/>
                  </a:lnTo>
                  <a:lnTo>
                    <a:pt x="18286" y="16351"/>
                  </a:lnTo>
                  <a:lnTo>
                    <a:pt x="18276" y="16328"/>
                  </a:lnTo>
                  <a:lnTo>
                    <a:pt x="18269" y="16301"/>
                  </a:lnTo>
                  <a:lnTo>
                    <a:pt x="18267" y="16263"/>
                  </a:lnTo>
                  <a:lnTo>
                    <a:pt x="18264" y="16254"/>
                  </a:lnTo>
                  <a:lnTo>
                    <a:pt x="18257" y="16245"/>
                  </a:lnTo>
                  <a:lnTo>
                    <a:pt x="18253" y="16227"/>
                  </a:lnTo>
                  <a:lnTo>
                    <a:pt x="18249" y="16213"/>
                  </a:lnTo>
                  <a:lnTo>
                    <a:pt x="18243" y="16205"/>
                  </a:lnTo>
                  <a:lnTo>
                    <a:pt x="18237" y="16200"/>
                  </a:lnTo>
                  <a:lnTo>
                    <a:pt x="18239" y="16195"/>
                  </a:lnTo>
                  <a:lnTo>
                    <a:pt x="18234" y="16139"/>
                  </a:lnTo>
                  <a:lnTo>
                    <a:pt x="18212" y="16084"/>
                  </a:lnTo>
                  <a:lnTo>
                    <a:pt x="18200" y="16072"/>
                  </a:lnTo>
                  <a:lnTo>
                    <a:pt x="18194" y="16073"/>
                  </a:lnTo>
                  <a:lnTo>
                    <a:pt x="18191" y="16068"/>
                  </a:lnTo>
                  <a:lnTo>
                    <a:pt x="18190" y="16054"/>
                  </a:lnTo>
                  <a:lnTo>
                    <a:pt x="18192" y="16031"/>
                  </a:lnTo>
                  <a:lnTo>
                    <a:pt x="18194" y="16011"/>
                  </a:lnTo>
                  <a:lnTo>
                    <a:pt x="18197" y="16006"/>
                  </a:lnTo>
                  <a:lnTo>
                    <a:pt x="18196" y="15997"/>
                  </a:lnTo>
                  <a:lnTo>
                    <a:pt x="18192" y="15983"/>
                  </a:lnTo>
                  <a:lnTo>
                    <a:pt x="18192" y="15973"/>
                  </a:lnTo>
                  <a:lnTo>
                    <a:pt x="18188" y="15964"/>
                  </a:lnTo>
                  <a:lnTo>
                    <a:pt x="18188" y="15959"/>
                  </a:lnTo>
                  <a:lnTo>
                    <a:pt x="18176" y="15961"/>
                  </a:lnTo>
                  <a:lnTo>
                    <a:pt x="18171" y="15967"/>
                  </a:lnTo>
                  <a:lnTo>
                    <a:pt x="18158" y="15963"/>
                  </a:lnTo>
                  <a:lnTo>
                    <a:pt x="18152" y="15959"/>
                  </a:lnTo>
                  <a:lnTo>
                    <a:pt x="18145" y="15950"/>
                  </a:lnTo>
                  <a:lnTo>
                    <a:pt x="18144" y="15949"/>
                  </a:lnTo>
                  <a:lnTo>
                    <a:pt x="18142" y="15946"/>
                  </a:lnTo>
                  <a:lnTo>
                    <a:pt x="18154" y="15944"/>
                  </a:lnTo>
                  <a:lnTo>
                    <a:pt x="18163" y="15948"/>
                  </a:lnTo>
                  <a:lnTo>
                    <a:pt x="18166" y="15948"/>
                  </a:lnTo>
                  <a:lnTo>
                    <a:pt x="18175" y="15937"/>
                  </a:lnTo>
                  <a:lnTo>
                    <a:pt x="18183" y="15922"/>
                  </a:lnTo>
                  <a:lnTo>
                    <a:pt x="18179" y="15894"/>
                  </a:lnTo>
                  <a:lnTo>
                    <a:pt x="18175" y="15880"/>
                  </a:lnTo>
                  <a:lnTo>
                    <a:pt x="18165" y="15867"/>
                  </a:lnTo>
                  <a:lnTo>
                    <a:pt x="18153" y="15859"/>
                  </a:lnTo>
                  <a:lnTo>
                    <a:pt x="18150" y="15860"/>
                  </a:lnTo>
                  <a:lnTo>
                    <a:pt x="18152" y="15850"/>
                  </a:lnTo>
                  <a:lnTo>
                    <a:pt x="18152" y="15845"/>
                  </a:lnTo>
                  <a:lnTo>
                    <a:pt x="18140" y="15837"/>
                  </a:lnTo>
                  <a:lnTo>
                    <a:pt x="18133" y="15829"/>
                  </a:lnTo>
                  <a:lnTo>
                    <a:pt x="18133" y="15824"/>
                  </a:lnTo>
                  <a:lnTo>
                    <a:pt x="18139" y="15823"/>
                  </a:lnTo>
                  <a:lnTo>
                    <a:pt x="18145" y="15827"/>
                  </a:lnTo>
                  <a:lnTo>
                    <a:pt x="18155" y="15831"/>
                  </a:lnTo>
                  <a:lnTo>
                    <a:pt x="18161" y="15835"/>
                  </a:lnTo>
                  <a:lnTo>
                    <a:pt x="18173" y="15833"/>
                  </a:lnTo>
                  <a:lnTo>
                    <a:pt x="18170" y="15829"/>
                  </a:lnTo>
                  <a:lnTo>
                    <a:pt x="18160" y="15816"/>
                  </a:lnTo>
                  <a:lnTo>
                    <a:pt x="18156" y="15797"/>
                  </a:lnTo>
                  <a:lnTo>
                    <a:pt x="18156" y="15792"/>
                  </a:lnTo>
                  <a:lnTo>
                    <a:pt x="18161" y="15778"/>
                  </a:lnTo>
                  <a:lnTo>
                    <a:pt x="18164" y="15773"/>
                  </a:lnTo>
                  <a:lnTo>
                    <a:pt x="18170" y="15767"/>
                  </a:lnTo>
                  <a:lnTo>
                    <a:pt x="18175" y="15752"/>
                  </a:lnTo>
                  <a:lnTo>
                    <a:pt x="18178" y="15748"/>
                  </a:lnTo>
                  <a:lnTo>
                    <a:pt x="18177" y="15738"/>
                  </a:lnTo>
                  <a:lnTo>
                    <a:pt x="18174" y="15733"/>
                  </a:lnTo>
                  <a:lnTo>
                    <a:pt x="18171" y="15729"/>
                  </a:lnTo>
                  <a:lnTo>
                    <a:pt x="18164" y="15725"/>
                  </a:lnTo>
                  <a:lnTo>
                    <a:pt x="18162" y="15730"/>
                  </a:lnTo>
                  <a:lnTo>
                    <a:pt x="18162" y="15740"/>
                  </a:lnTo>
                  <a:lnTo>
                    <a:pt x="18159" y="15740"/>
                  </a:lnTo>
                  <a:lnTo>
                    <a:pt x="18156" y="15745"/>
                  </a:lnTo>
                  <a:lnTo>
                    <a:pt x="18147" y="15737"/>
                  </a:lnTo>
                  <a:lnTo>
                    <a:pt x="18135" y="15738"/>
                  </a:lnTo>
                  <a:lnTo>
                    <a:pt x="18126" y="15744"/>
                  </a:lnTo>
                  <a:lnTo>
                    <a:pt x="18120" y="15745"/>
                  </a:lnTo>
                  <a:lnTo>
                    <a:pt x="18111" y="15741"/>
                  </a:lnTo>
                  <a:lnTo>
                    <a:pt x="18096" y="15743"/>
                  </a:lnTo>
                  <a:lnTo>
                    <a:pt x="18090" y="15748"/>
                  </a:lnTo>
                  <a:lnTo>
                    <a:pt x="18084" y="15749"/>
                  </a:lnTo>
                  <a:lnTo>
                    <a:pt x="18083" y="15740"/>
                  </a:lnTo>
                  <a:lnTo>
                    <a:pt x="18086" y="15735"/>
                  </a:lnTo>
                  <a:lnTo>
                    <a:pt x="18098" y="15724"/>
                  </a:lnTo>
                  <a:lnTo>
                    <a:pt x="18107" y="15723"/>
                  </a:lnTo>
                  <a:lnTo>
                    <a:pt x="18119" y="15717"/>
                  </a:lnTo>
                  <a:lnTo>
                    <a:pt x="18131" y="15720"/>
                  </a:lnTo>
                  <a:lnTo>
                    <a:pt x="18149" y="15727"/>
                  </a:lnTo>
                  <a:lnTo>
                    <a:pt x="18154" y="15707"/>
                  </a:lnTo>
                  <a:lnTo>
                    <a:pt x="18153" y="15684"/>
                  </a:lnTo>
                  <a:lnTo>
                    <a:pt x="18150" y="15675"/>
                  </a:lnTo>
                  <a:lnTo>
                    <a:pt x="18134" y="15672"/>
                  </a:lnTo>
                  <a:lnTo>
                    <a:pt x="18125" y="15659"/>
                  </a:lnTo>
                  <a:lnTo>
                    <a:pt x="18124" y="15649"/>
                  </a:lnTo>
                  <a:lnTo>
                    <a:pt x="18127" y="15640"/>
                  </a:lnTo>
                  <a:lnTo>
                    <a:pt x="18130" y="15635"/>
                  </a:lnTo>
                  <a:lnTo>
                    <a:pt x="18129" y="15616"/>
                  </a:lnTo>
                  <a:lnTo>
                    <a:pt x="18125" y="15611"/>
                  </a:lnTo>
                  <a:lnTo>
                    <a:pt x="18119" y="15607"/>
                  </a:lnTo>
                  <a:lnTo>
                    <a:pt x="18116" y="15598"/>
                  </a:lnTo>
                  <a:lnTo>
                    <a:pt x="18112" y="15584"/>
                  </a:lnTo>
                  <a:lnTo>
                    <a:pt x="18105" y="15571"/>
                  </a:lnTo>
                  <a:lnTo>
                    <a:pt x="18099" y="15557"/>
                  </a:lnTo>
                  <a:lnTo>
                    <a:pt x="18095" y="15544"/>
                  </a:lnTo>
                  <a:lnTo>
                    <a:pt x="18095" y="15539"/>
                  </a:lnTo>
                  <a:lnTo>
                    <a:pt x="18097" y="15534"/>
                  </a:lnTo>
                  <a:lnTo>
                    <a:pt x="18100" y="15534"/>
                  </a:lnTo>
                  <a:lnTo>
                    <a:pt x="18110" y="15556"/>
                  </a:lnTo>
                  <a:lnTo>
                    <a:pt x="18121" y="15583"/>
                  </a:lnTo>
                  <a:lnTo>
                    <a:pt x="18137" y="15596"/>
                  </a:lnTo>
                  <a:lnTo>
                    <a:pt x="18149" y="15608"/>
                  </a:lnTo>
                  <a:lnTo>
                    <a:pt x="18152" y="15608"/>
                  </a:lnTo>
                  <a:lnTo>
                    <a:pt x="18158" y="15598"/>
                  </a:lnTo>
                  <a:lnTo>
                    <a:pt x="18157" y="15579"/>
                  </a:lnTo>
                  <a:lnTo>
                    <a:pt x="18150" y="15566"/>
                  </a:lnTo>
                  <a:lnTo>
                    <a:pt x="18143" y="15552"/>
                  </a:lnTo>
                  <a:lnTo>
                    <a:pt x="18143" y="15543"/>
                  </a:lnTo>
                  <a:lnTo>
                    <a:pt x="18145" y="15523"/>
                  </a:lnTo>
                  <a:lnTo>
                    <a:pt x="18151" y="15518"/>
                  </a:lnTo>
                  <a:lnTo>
                    <a:pt x="18151" y="15514"/>
                  </a:lnTo>
                  <a:lnTo>
                    <a:pt x="18160" y="15526"/>
                  </a:lnTo>
                  <a:lnTo>
                    <a:pt x="18164" y="15540"/>
                  </a:lnTo>
                  <a:lnTo>
                    <a:pt x="18166" y="15578"/>
                  </a:lnTo>
                  <a:lnTo>
                    <a:pt x="18169" y="15577"/>
                  </a:lnTo>
                  <a:lnTo>
                    <a:pt x="18175" y="15581"/>
                  </a:lnTo>
                  <a:lnTo>
                    <a:pt x="18181" y="15576"/>
                  </a:lnTo>
                  <a:lnTo>
                    <a:pt x="18184" y="15575"/>
                  </a:lnTo>
                  <a:lnTo>
                    <a:pt x="18180" y="15562"/>
                  </a:lnTo>
                  <a:lnTo>
                    <a:pt x="18183" y="15551"/>
                  </a:lnTo>
                  <a:lnTo>
                    <a:pt x="18186" y="15551"/>
                  </a:lnTo>
                  <a:lnTo>
                    <a:pt x="18185" y="15547"/>
                  </a:lnTo>
                  <a:lnTo>
                    <a:pt x="18192" y="15546"/>
                  </a:lnTo>
                  <a:lnTo>
                    <a:pt x="18195" y="15541"/>
                  </a:lnTo>
                  <a:lnTo>
                    <a:pt x="18199" y="15517"/>
                  </a:lnTo>
                  <a:lnTo>
                    <a:pt x="18205" y="15502"/>
                  </a:lnTo>
                  <a:lnTo>
                    <a:pt x="18210" y="15497"/>
                  </a:lnTo>
                  <a:lnTo>
                    <a:pt x="18218" y="15471"/>
                  </a:lnTo>
                  <a:lnTo>
                    <a:pt x="18220" y="15452"/>
                  </a:lnTo>
                  <a:lnTo>
                    <a:pt x="18214" y="15439"/>
                  </a:lnTo>
                  <a:lnTo>
                    <a:pt x="18210" y="15435"/>
                  </a:lnTo>
                  <a:lnTo>
                    <a:pt x="18183" y="15428"/>
                  </a:lnTo>
                  <a:lnTo>
                    <a:pt x="18164" y="15426"/>
                  </a:lnTo>
                  <a:lnTo>
                    <a:pt x="18166" y="15454"/>
                  </a:lnTo>
                  <a:lnTo>
                    <a:pt x="18164" y="15474"/>
                  </a:lnTo>
                  <a:lnTo>
                    <a:pt x="18161" y="15474"/>
                  </a:lnTo>
                  <a:lnTo>
                    <a:pt x="18151" y="15451"/>
                  </a:lnTo>
                  <a:lnTo>
                    <a:pt x="18150" y="15433"/>
                  </a:lnTo>
                  <a:lnTo>
                    <a:pt x="18155" y="15427"/>
                  </a:lnTo>
                  <a:lnTo>
                    <a:pt x="18158" y="15423"/>
                  </a:lnTo>
                  <a:lnTo>
                    <a:pt x="18161" y="15422"/>
                  </a:lnTo>
                  <a:lnTo>
                    <a:pt x="18158" y="15418"/>
                  </a:lnTo>
                  <a:lnTo>
                    <a:pt x="18152" y="15418"/>
                  </a:lnTo>
                  <a:lnTo>
                    <a:pt x="18143" y="15424"/>
                  </a:lnTo>
                  <a:lnTo>
                    <a:pt x="18125" y="15422"/>
                  </a:lnTo>
                  <a:lnTo>
                    <a:pt x="18112" y="15413"/>
                  </a:lnTo>
                  <a:lnTo>
                    <a:pt x="18112" y="15409"/>
                  </a:lnTo>
                  <a:lnTo>
                    <a:pt x="18115" y="15404"/>
                  </a:lnTo>
                  <a:lnTo>
                    <a:pt x="18118" y="15399"/>
                  </a:lnTo>
                  <a:lnTo>
                    <a:pt x="18121" y="15398"/>
                  </a:lnTo>
                  <a:lnTo>
                    <a:pt x="18130" y="15407"/>
                  </a:lnTo>
                  <a:lnTo>
                    <a:pt x="18160" y="15403"/>
                  </a:lnTo>
                  <a:lnTo>
                    <a:pt x="18181" y="15405"/>
                  </a:lnTo>
                  <a:lnTo>
                    <a:pt x="18206" y="15402"/>
                  </a:lnTo>
                  <a:lnTo>
                    <a:pt x="18205" y="15398"/>
                  </a:lnTo>
                  <a:lnTo>
                    <a:pt x="18202" y="15388"/>
                  </a:lnTo>
                  <a:lnTo>
                    <a:pt x="18201" y="15379"/>
                  </a:lnTo>
                  <a:lnTo>
                    <a:pt x="18195" y="15375"/>
                  </a:lnTo>
                  <a:lnTo>
                    <a:pt x="18192" y="15375"/>
                  </a:lnTo>
                  <a:lnTo>
                    <a:pt x="18189" y="15366"/>
                  </a:lnTo>
                  <a:lnTo>
                    <a:pt x="18179" y="15363"/>
                  </a:lnTo>
                  <a:lnTo>
                    <a:pt x="18171" y="15378"/>
                  </a:lnTo>
                  <a:lnTo>
                    <a:pt x="18156" y="15380"/>
                  </a:lnTo>
                  <a:lnTo>
                    <a:pt x="18153" y="15375"/>
                  </a:lnTo>
                  <a:lnTo>
                    <a:pt x="18155" y="15366"/>
                  </a:lnTo>
                  <a:lnTo>
                    <a:pt x="18158" y="15360"/>
                  </a:lnTo>
                  <a:lnTo>
                    <a:pt x="18167" y="15359"/>
                  </a:lnTo>
                  <a:lnTo>
                    <a:pt x="18167" y="15364"/>
                  </a:lnTo>
                  <a:lnTo>
                    <a:pt x="18171" y="15368"/>
                  </a:lnTo>
                  <a:lnTo>
                    <a:pt x="18174" y="15363"/>
                  </a:lnTo>
                  <a:lnTo>
                    <a:pt x="18176" y="15354"/>
                  </a:lnTo>
                  <a:lnTo>
                    <a:pt x="18176" y="15344"/>
                  </a:lnTo>
                  <a:lnTo>
                    <a:pt x="18172" y="15335"/>
                  </a:lnTo>
                  <a:lnTo>
                    <a:pt x="18172" y="15330"/>
                  </a:lnTo>
                  <a:lnTo>
                    <a:pt x="18174" y="15320"/>
                  </a:lnTo>
                  <a:lnTo>
                    <a:pt x="18180" y="15320"/>
                  </a:lnTo>
                  <a:lnTo>
                    <a:pt x="18187" y="15333"/>
                  </a:lnTo>
                  <a:lnTo>
                    <a:pt x="18191" y="15351"/>
                  </a:lnTo>
                  <a:lnTo>
                    <a:pt x="18194" y="15361"/>
                  </a:lnTo>
                  <a:lnTo>
                    <a:pt x="18203" y="15360"/>
                  </a:lnTo>
                  <a:lnTo>
                    <a:pt x="18208" y="15326"/>
                  </a:lnTo>
                  <a:lnTo>
                    <a:pt x="18215" y="15292"/>
                  </a:lnTo>
                  <a:lnTo>
                    <a:pt x="18223" y="15262"/>
                  </a:lnTo>
                  <a:lnTo>
                    <a:pt x="18228" y="15233"/>
                  </a:lnTo>
                  <a:lnTo>
                    <a:pt x="18227" y="15224"/>
                  </a:lnTo>
                  <a:lnTo>
                    <a:pt x="18220" y="15220"/>
                  </a:lnTo>
                  <a:lnTo>
                    <a:pt x="18214" y="15215"/>
                  </a:lnTo>
                  <a:lnTo>
                    <a:pt x="18215" y="15220"/>
                  </a:lnTo>
                  <a:lnTo>
                    <a:pt x="18212" y="15230"/>
                  </a:lnTo>
                  <a:lnTo>
                    <a:pt x="18209" y="15240"/>
                  </a:lnTo>
                  <a:lnTo>
                    <a:pt x="18197" y="15232"/>
                  </a:lnTo>
                  <a:lnTo>
                    <a:pt x="18195" y="15242"/>
                  </a:lnTo>
                  <a:lnTo>
                    <a:pt x="18192" y="15257"/>
                  </a:lnTo>
                  <a:lnTo>
                    <a:pt x="18187" y="15272"/>
                  </a:lnTo>
                  <a:lnTo>
                    <a:pt x="18175" y="15278"/>
                  </a:lnTo>
                  <a:lnTo>
                    <a:pt x="18175" y="15273"/>
                  </a:lnTo>
                  <a:lnTo>
                    <a:pt x="18183" y="15253"/>
                  </a:lnTo>
                  <a:lnTo>
                    <a:pt x="18188" y="15238"/>
                  </a:lnTo>
                  <a:lnTo>
                    <a:pt x="18185" y="15234"/>
                  </a:lnTo>
                  <a:lnTo>
                    <a:pt x="18182" y="15234"/>
                  </a:lnTo>
                  <a:lnTo>
                    <a:pt x="18177" y="15244"/>
                  </a:lnTo>
                  <a:lnTo>
                    <a:pt x="18171" y="15250"/>
                  </a:lnTo>
                  <a:lnTo>
                    <a:pt x="18167" y="15241"/>
                  </a:lnTo>
                  <a:lnTo>
                    <a:pt x="18158" y="15242"/>
                  </a:lnTo>
                  <a:lnTo>
                    <a:pt x="18152" y="15247"/>
                  </a:lnTo>
                  <a:lnTo>
                    <a:pt x="18150" y="15252"/>
                  </a:lnTo>
                  <a:lnTo>
                    <a:pt x="18143" y="15248"/>
                  </a:lnTo>
                  <a:lnTo>
                    <a:pt x="18140" y="15249"/>
                  </a:lnTo>
                  <a:lnTo>
                    <a:pt x="18140" y="15239"/>
                  </a:lnTo>
                  <a:lnTo>
                    <a:pt x="18149" y="15238"/>
                  </a:lnTo>
                  <a:lnTo>
                    <a:pt x="18158" y="15232"/>
                  </a:lnTo>
                  <a:lnTo>
                    <a:pt x="18154" y="15223"/>
                  </a:lnTo>
                  <a:lnTo>
                    <a:pt x="18154" y="15218"/>
                  </a:lnTo>
                  <a:lnTo>
                    <a:pt x="18157" y="15218"/>
                  </a:lnTo>
                  <a:lnTo>
                    <a:pt x="18160" y="15223"/>
                  </a:lnTo>
                  <a:lnTo>
                    <a:pt x="18163" y="15223"/>
                  </a:lnTo>
                  <a:lnTo>
                    <a:pt x="18169" y="15217"/>
                  </a:lnTo>
                  <a:lnTo>
                    <a:pt x="18172" y="15211"/>
                  </a:lnTo>
                  <a:lnTo>
                    <a:pt x="18175" y="15216"/>
                  </a:lnTo>
                  <a:lnTo>
                    <a:pt x="18181" y="15211"/>
                  </a:lnTo>
                  <a:lnTo>
                    <a:pt x="18181" y="15206"/>
                  </a:lnTo>
                  <a:lnTo>
                    <a:pt x="18187" y="15205"/>
                  </a:lnTo>
                  <a:lnTo>
                    <a:pt x="18190" y="15209"/>
                  </a:lnTo>
                  <a:lnTo>
                    <a:pt x="18196" y="15209"/>
                  </a:lnTo>
                  <a:lnTo>
                    <a:pt x="18202" y="15203"/>
                  </a:lnTo>
                  <a:lnTo>
                    <a:pt x="18207" y="15193"/>
                  </a:lnTo>
                  <a:lnTo>
                    <a:pt x="18207" y="15174"/>
                  </a:lnTo>
                  <a:lnTo>
                    <a:pt x="18197" y="15180"/>
                  </a:lnTo>
                  <a:lnTo>
                    <a:pt x="18191" y="15176"/>
                  </a:lnTo>
                  <a:lnTo>
                    <a:pt x="18194" y="15166"/>
                  </a:lnTo>
                  <a:lnTo>
                    <a:pt x="18191" y="15161"/>
                  </a:lnTo>
                  <a:lnTo>
                    <a:pt x="18185" y="15163"/>
                  </a:lnTo>
                  <a:lnTo>
                    <a:pt x="18178" y="15154"/>
                  </a:lnTo>
                  <a:lnTo>
                    <a:pt x="18181" y="15149"/>
                  </a:lnTo>
                  <a:lnTo>
                    <a:pt x="18184" y="15149"/>
                  </a:lnTo>
                  <a:lnTo>
                    <a:pt x="18196" y="15152"/>
                  </a:lnTo>
                  <a:lnTo>
                    <a:pt x="18202" y="15151"/>
                  </a:lnTo>
                  <a:lnTo>
                    <a:pt x="18209" y="15160"/>
                  </a:lnTo>
                  <a:lnTo>
                    <a:pt x="18216" y="15178"/>
                  </a:lnTo>
                  <a:lnTo>
                    <a:pt x="18219" y="15196"/>
                  </a:lnTo>
                  <a:lnTo>
                    <a:pt x="18223" y="15201"/>
                  </a:lnTo>
                  <a:lnTo>
                    <a:pt x="18223" y="15196"/>
                  </a:lnTo>
                  <a:lnTo>
                    <a:pt x="18228" y="15181"/>
                  </a:lnTo>
                  <a:lnTo>
                    <a:pt x="18230" y="15167"/>
                  </a:lnTo>
                  <a:lnTo>
                    <a:pt x="18232" y="15147"/>
                  </a:lnTo>
                  <a:lnTo>
                    <a:pt x="18231" y="15114"/>
                  </a:lnTo>
                  <a:lnTo>
                    <a:pt x="18227" y="15105"/>
                  </a:lnTo>
                  <a:lnTo>
                    <a:pt x="18220" y="15087"/>
                  </a:lnTo>
                  <a:lnTo>
                    <a:pt x="18220" y="15082"/>
                  </a:lnTo>
                  <a:lnTo>
                    <a:pt x="18217" y="15083"/>
                  </a:lnTo>
                  <a:lnTo>
                    <a:pt x="18208" y="15088"/>
                  </a:lnTo>
                  <a:lnTo>
                    <a:pt x="18205" y="15094"/>
                  </a:lnTo>
                  <a:lnTo>
                    <a:pt x="18206" y="15108"/>
                  </a:lnTo>
                  <a:lnTo>
                    <a:pt x="18209" y="15108"/>
                  </a:lnTo>
                  <a:lnTo>
                    <a:pt x="18209" y="15117"/>
                  </a:lnTo>
                  <a:lnTo>
                    <a:pt x="18195" y="15123"/>
                  </a:lnTo>
                  <a:lnTo>
                    <a:pt x="18164" y="15127"/>
                  </a:lnTo>
                  <a:lnTo>
                    <a:pt x="18164" y="15118"/>
                  </a:lnTo>
                  <a:lnTo>
                    <a:pt x="18173" y="15112"/>
                  </a:lnTo>
                  <a:lnTo>
                    <a:pt x="18179" y="15106"/>
                  </a:lnTo>
                  <a:lnTo>
                    <a:pt x="18188" y="15110"/>
                  </a:lnTo>
                  <a:lnTo>
                    <a:pt x="18194" y="15104"/>
                  </a:lnTo>
                  <a:lnTo>
                    <a:pt x="18197" y="15099"/>
                  </a:lnTo>
                  <a:lnTo>
                    <a:pt x="18196" y="15076"/>
                  </a:lnTo>
                  <a:lnTo>
                    <a:pt x="18192" y="15072"/>
                  </a:lnTo>
                  <a:lnTo>
                    <a:pt x="18186" y="15072"/>
                  </a:lnTo>
                  <a:lnTo>
                    <a:pt x="18180" y="15068"/>
                  </a:lnTo>
                  <a:lnTo>
                    <a:pt x="18174" y="15069"/>
                  </a:lnTo>
                  <a:lnTo>
                    <a:pt x="18171" y="15065"/>
                  </a:lnTo>
                  <a:lnTo>
                    <a:pt x="18164" y="15070"/>
                  </a:lnTo>
                  <a:lnTo>
                    <a:pt x="18162" y="15066"/>
                  </a:lnTo>
                  <a:lnTo>
                    <a:pt x="18155" y="15062"/>
                  </a:lnTo>
                  <a:lnTo>
                    <a:pt x="18154" y="15047"/>
                  </a:lnTo>
                  <a:lnTo>
                    <a:pt x="18151" y="15039"/>
                  </a:lnTo>
                  <a:lnTo>
                    <a:pt x="18151" y="15034"/>
                  </a:lnTo>
                  <a:lnTo>
                    <a:pt x="18139" y="15035"/>
                  </a:lnTo>
                  <a:lnTo>
                    <a:pt x="18130" y="15032"/>
                  </a:lnTo>
                  <a:lnTo>
                    <a:pt x="18129" y="15027"/>
                  </a:lnTo>
                  <a:lnTo>
                    <a:pt x="18147" y="15025"/>
                  </a:lnTo>
                  <a:lnTo>
                    <a:pt x="18154" y="15028"/>
                  </a:lnTo>
                  <a:lnTo>
                    <a:pt x="18154" y="15033"/>
                  </a:lnTo>
                  <a:lnTo>
                    <a:pt x="18157" y="15038"/>
                  </a:lnTo>
                  <a:lnTo>
                    <a:pt x="18160" y="15042"/>
                  </a:lnTo>
                  <a:lnTo>
                    <a:pt x="18161" y="15051"/>
                  </a:lnTo>
                  <a:lnTo>
                    <a:pt x="18167" y="15055"/>
                  </a:lnTo>
                  <a:lnTo>
                    <a:pt x="18179" y="15059"/>
                  </a:lnTo>
                  <a:lnTo>
                    <a:pt x="18192" y="15062"/>
                  </a:lnTo>
                  <a:lnTo>
                    <a:pt x="18201" y="15061"/>
                  </a:lnTo>
                  <a:lnTo>
                    <a:pt x="18200" y="15056"/>
                  </a:lnTo>
                  <a:lnTo>
                    <a:pt x="18197" y="15047"/>
                  </a:lnTo>
                  <a:lnTo>
                    <a:pt x="18191" y="15044"/>
                  </a:lnTo>
                  <a:lnTo>
                    <a:pt x="18187" y="15034"/>
                  </a:lnTo>
                  <a:lnTo>
                    <a:pt x="18186" y="15011"/>
                  </a:lnTo>
                  <a:lnTo>
                    <a:pt x="18189" y="15006"/>
                  </a:lnTo>
                  <a:lnTo>
                    <a:pt x="18195" y="15004"/>
                  </a:lnTo>
                  <a:lnTo>
                    <a:pt x="18198" y="15014"/>
                  </a:lnTo>
                  <a:lnTo>
                    <a:pt x="18202" y="15028"/>
                  </a:lnTo>
                  <a:lnTo>
                    <a:pt x="18199" y="15038"/>
                  </a:lnTo>
                  <a:lnTo>
                    <a:pt x="18203" y="15046"/>
                  </a:lnTo>
                  <a:lnTo>
                    <a:pt x="18209" y="15050"/>
                  </a:lnTo>
                  <a:lnTo>
                    <a:pt x="18216" y="15059"/>
                  </a:lnTo>
                  <a:lnTo>
                    <a:pt x="18219" y="15059"/>
                  </a:lnTo>
                  <a:lnTo>
                    <a:pt x="18224" y="15049"/>
                  </a:lnTo>
                  <a:lnTo>
                    <a:pt x="18233" y="15033"/>
                  </a:lnTo>
                  <a:lnTo>
                    <a:pt x="18246" y="15008"/>
                  </a:lnTo>
                  <a:lnTo>
                    <a:pt x="18250" y="14969"/>
                  </a:lnTo>
                  <a:lnTo>
                    <a:pt x="18250" y="14965"/>
                  </a:lnTo>
                  <a:lnTo>
                    <a:pt x="18247" y="14965"/>
                  </a:lnTo>
                  <a:lnTo>
                    <a:pt x="18242" y="14975"/>
                  </a:lnTo>
                  <a:lnTo>
                    <a:pt x="18238" y="14971"/>
                  </a:lnTo>
                  <a:lnTo>
                    <a:pt x="18232" y="14962"/>
                  </a:lnTo>
                  <a:lnTo>
                    <a:pt x="18226" y="14958"/>
                  </a:lnTo>
                  <a:lnTo>
                    <a:pt x="18211" y="14960"/>
                  </a:lnTo>
                  <a:lnTo>
                    <a:pt x="18198" y="14956"/>
                  </a:lnTo>
                  <a:lnTo>
                    <a:pt x="18189" y="14944"/>
                  </a:lnTo>
                  <a:lnTo>
                    <a:pt x="18179" y="14931"/>
                  </a:lnTo>
                  <a:lnTo>
                    <a:pt x="18170" y="14937"/>
                  </a:lnTo>
                  <a:lnTo>
                    <a:pt x="18164" y="14942"/>
                  </a:lnTo>
                  <a:lnTo>
                    <a:pt x="18161" y="14938"/>
                  </a:lnTo>
                  <a:lnTo>
                    <a:pt x="18164" y="14928"/>
                  </a:lnTo>
                  <a:lnTo>
                    <a:pt x="18167" y="14932"/>
                  </a:lnTo>
                  <a:lnTo>
                    <a:pt x="18172" y="14927"/>
                  </a:lnTo>
                  <a:lnTo>
                    <a:pt x="18178" y="14921"/>
                  </a:lnTo>
                  <a:lnTo>
                    <a:pt x="18191" y="14934"/>
                  </a:lnTo>
                  <a:lnTo>
                    <a:pt x="18201" y="14952"/>
                  </a:lnTo>
                  <a:lnTo>
                    <a:pt x="18210" y="14946"/>
                  </a:lnTo>
                  <a:lnTo>
                    <a:pt x="18222" y="14944"/>
                  </a:lnTo>
                  <a:lnTo>
                    <a:pt x="18222" y="14940"/>
                  </a:lnTo>
                  <a:lnTo>
                    <a:pt x="18218" y="14930"/>
                  </a:lnTo>
                  <a:lnTo>
                    <a:pt x="18218" y="14926"/>
                  </a:lnTo>
                  <a:lnTo>
                    <a:pt x="18194" y="14929"/>
                  </a:lnTo>
                  <a:lnTo>
                    <a:pt x="18194" y="14919"/>
                  </a:lnTo>
                  <a:lnTo>
                    <a:pt x="18190" y="14911"/>
                  </a:lnTo>
                  <a:lnTo>
                    <a:pt x="18181" y="14911"/>
                  </a:lnTo>
                  <a:lnTo>
                    <a:pt x="18172" y="14908"/>
                  </a:lnTo>
                  <a:lnTo>
                    <a:pt x="18171" y="14903"/>
                  </a:lnTo>
                  <a:lnTo>
                    <a:pt x="18177" y="14902"/>
                  </a:lnTo>
                  <a:lnTo>
                    <a:pt x="18177" y="14897"/>
                  </a:lnTo>
                  <a:lnTo>
                    <a:pt x="18171" y="14894"/>
                  </a:lnTo>
                  <a:lnTo>
                    <a:pt x="18171" y="14889"/>
                  </a:lnTo>
                  <a:lnTo>
                    <a:pt x="18174" y="14884"/>
                  </a:lnTo>
                  <a:lnTo>
                    <a:pt x="18177" y="14884"/>
                  </a:lnTo>
                  <a:lnTo>
                    <a:pt x="18180" y="14888"/>
                  </a:lnTo>
                  <a:lnTo>
                    <a:pt x="18183" y="14892"/>
                  </a:lnTo>
                  <a:lnTo>
                    <a:pt x="18189" y="14896"/>
                  </a:lnTo>
                  <a:lnTo>
                    <a:pt x="18193" y="14910"/>
                  </a:lnTo>
                  <a:lnTo>
                    <a:pt x="18199" y="14919"/>
                  </a:lnTo>
                  <a:lnTo>
                    <a:pt x="18209" y="14917"/>
                  </a:lnTo>
                  <a:lnTo>
                    <a:pt x="18208" y="14908"/>
                  </a:lnTo>
                  <a:lnTo>
                    <a:pt x="18205" y="14899"/>
                  </a:lnTo>
                  <a:lnTo>
                    <a:pt x="18195" y="14891"/>
                  </a:lnTo>
                  <a:lnTo>
                    <a:pt x="18189" y="14887"/>
                  </a:lnTo>
                  <a:lnTo>
                    <a:pt x="18188" y="14877"/>
                  </a:lnTo>
                  <a:lnTo>
                    <a:pt x="18191" y="14867"/>
                  </a:lnTo>
                  <a:lnTo>
                    <a:pt x="18194" y="14867"/>
                  </a:lnTo>
                  <a:lnTo>
                    <a:pt x="18194" y="14872"/>
                  </a:lnTo>
                  <a:lnTo>
                    <a:pt x="18192" y="14881"/>
                  </a:lnTo>
                  <a:lnTo>
                    <a:pt x="18198" y="14885"/>
                  </a:lnTo>
                  <a:lnTo>
                    <a:pt x="18208" y="14899"/>
                  </a:lnTo>
                  <a:lnTo>
                    <a:pt x="18218" y="14916"/>
                  </a:lnTo>
                  <a:lnTo>
                    <a:pt x="18227" y="14929"/>
                  </a:lnTo>
                  <a:lnTo>
                    <a:pt x="18236" y="14928"/>
                  </a:lnTo>
                  <a:lnTo>
                    <a:pt x="18245" y="14922"/>
                  </a:lnTo>
                  <a:lnTo>
                    <a:pt x="18251" y="14917"/>
                  </a:lnTo>
                  <a:lnTo>
                    <a:pt x="18260" y="14921"/>
                  </a:lnTo>
                  <a:lnTo>
                    <a:pt x="18261" y="14930"/>
                  </a:lnTo>
                  <a:lnTo>
                    <a:pt x="18264" y="14929"/>
                  </a:lnTo>
                  <a:lnTo>
                    <a:pt x="18269" y="14920"/>
                  </a:lnTo>
                  <a:lnTo>
                    <a:pt x="18269" y="14915"/>
                  </a:lnTo>
                  <a:lnTo>
                    <a:pt x="18272" y="14909"/>
                  </a:lnTo>
                  <a:lnTo>
                    <a:pt x="18274" y="14905"/>
                  </a:lnTo>
                  <a:lnTo>
                    <a:pt x="18280" y="14890"/>
                  </a:lnTo>
                  <a:lnTo>
                    <a:pt x="18282" y="14880"/>
                  </a:lnTo>
                  <a:lnTo>
                    <a:pt x="18282" y="14875"/>
                  </a:lnTo>
                  <a:lnTo>
                    <a:pt x="18270" y="14877"/>
                  </a:lnTo>
                  <a:lnTo>
                    <a:pt x="18252" y="14870"/>
                  </a:lnTo>
                  <a:lnTo>
                    <a:pt x="18242" y="14857"/>
                  </a:lnTo>
                  <a:lnTo>
                    <a:pt x="18238" y="14847"/>
                  </a:lnTo>
                  <a:lnTo>
                    <a:pt x="18237" y="14824"/>
                  </a:lnTo>
                  <a:lnTo>
                    <a:pt x="18234" y="14819"/>
                  </a:lnTo>
                  <a:lnTo>
                    <a:pt x="18230" y="14815"/>
                  </a:lnTo>
                  <a:lnTo>
                    <a:pt x="18227" y="14806"/>
                  </a:lnTo>
                  <a:lnTo>
                    <a:pt x="18236" y="14805"/>
                  </a:lnTo>
                  <a:lnTo>
                    <a:pt x="18242" y="14809"/>
                  </a:lnTo>
                  <a:lnTo>
                    <a:pt x="18246" y="14818"/>
                  </a:lnTo>
                  <a:lnTo>
                    <a:pt x="18247" y="14851"/>
                  </a:lnTo>
                  <a:lnTo>
                    <a:pt x="18254" y="14855"/>
                  </a:lnTo>
                  <a:lnTo>
                    <a:pt x="18263" y="14859"/>
                  </a:lnTo>
                  <a:lnTo>
                    <a:pt x="18266" y="14853"/>
                  </a:lnTo>
                  <a:lnTo>
                    <a:pt x="18268" y="14843"/>
                  </a:lnTo>
                  <a:lnTo>
                    <a:pt x="18274" y="14834"/>
                  </a:lnTo>
                  <a:lnTo>
                    <a:pt x="18273" y="14829"/>
                  </a:lnTo>
                  <a:lnTo>
                    <a:pt x="18276" y="14818"/>
                  </a:lnTo>
                  <a:lnTo>
                    <a:pt x="18276" y="14809"/>
                  </a:lnTo>
                  <a:lnTo>
                    <a:pt x="18272" y="14801"/>
                  </a:lnTo>
                  <a:lnTo>
                    <a:pt x="18266" y="14792"/>
                  </a:lnTo>
                  <a:lnTo>
                    <a:pt x="18256" y="14783"/>
                  </a:lnTo>
                  <a:lnTo>
                    <a:pt x="18253" y="14783"/>
                  </a:lnTo>
                  <a:lnTo>
                    <a:pt x="18256" y="14779"/>
                  </a:lnTo>
                  <a:lnTo>
                    <a:pt x="18265" y="14787"/>
                  </a:lnTo>
                  <a:lnTo>
                    <a:pt x="18275" y="14791"/>
                  </a:lnTo>
                  <a:lnTo>
                    <a:pt x="18278" y="14804"/>
                  </a:lnTo>
                  <a:lnTo>
                    <a:pt x="18280" y="14833"/>
                  </a:lnTo>
                  <a:lnTo>
                    <a:pt x="18284" y="14846"/>
                  </a:lnTo>
                  <a:lnTo>
                    <a:pt x="18284" y="14851"/>
                  </a:lnTo>
                  <a:lnTo>
                    <a:pt x="18287" y="14851"/>
                  </a:lnTo>
                  <a:lnTo>
                    <a:pt x="18293" y="14846"/>
                  </a:lnTo>
                  <a:lnTo>
                    <a:pt x="18298" y="14835"/>
                  </a:lnTo>
                  <a:lnTo>
                    <a:pt x="18304" y="14830"/>
                  </a:lnTo>
                  <a:lnTo>
                    <a:pt x="18309" y="14820"/>
                  </a:lnTo>
                  <a:lnTo>
                    <a:pt x="18309" y="14815"/>
                  </a:lnTo>
                  <a:lnTo>
                    <a:pt x="18306" y="14806"/>
                  </a:lnTo>
                  <a:lnTo>
                    <a:pt x="18306" y="14801"/>
                  </a:lnTo>
                  <a:lnTo>
                    <a:pt x="18309" y="14801"/>
                  </a:lnTo>
                  <a:lnTo>
                    <a:pt x="18309" y="14800"/>
                  </a:lnTo>
                  <a:lnTo>
                    <a:pt x="18311" y="14796"/>
                  </a:lnTo>
                  <a:lnTo>
                    <a:pt x="18311" y="14786"/>
                  </a:lnTo>
                  <a:lnTo>
                    <a:pt x="18308" y="14777"/>
                  </a:lnTo>
                  <a:lnTo>
                    <a:pt x="18307" y="14772"/>
                  </a:lnTo>
                  <a:lnTo>
                    <a:pt x="18298" y="14774"/>
                  </a:lnTo>
                  <a:lnTo>
                    <a:pt x="18295" y="14779"/>
                  </a:lnTo>
                  <a:lnTo>
                    <a:pt x="18289" y="14775"/>
                  </a:lnTo>
                  <a:lnTo>
                    <a:pt x="18285" y="14775"/>
                  </a:lnTo>
                  <a:lnTo>
                    <a:pt x="18277" y="14776"/>
                  </a:lnTo>
                  <a:lnTo>
                    <a:pt x="18265" y="14773"/>
                  </a:lnTo>
                  <a:lnTo>
                    <a:pt x="18255" y="14769"/>
                  </a:lnTo>
                  <a:lnTo>
                    <a:pt x="18243" y="14757"/>
                  </a:lnTo>
                  <a:lnTo>
                    <a:pt x="18236" y="14748"/>
                  </a:lnTo>
                  <a:lnTo>
                    <a:pt x="18233" y="14744"/>
                  </a:lnTo>
                  <a:lnTo>
                    <a:pt x="18230" y="14744"/>
                  </a:lnTo>
                  <a:lnTo>
                    <a:pt x="18224" y="14749"/>
                  </a:lnTo>
                  <a:lnTo>
                    <a:pt x="18219" y="14760"/>
                  </a:lnTo>
                  <a:lnTo>
                    <a:pt x="18216" y="14765"/>
                  </a:lnTo>
                  <a:lnTo>
                    <a:pt x="18204" y="14766"/>
                  </a:lnTo>
                  <a:lnTo>
                    <a:pt x="18200" y="14757"/>
                  </a:lnTo>
                  <a:lnTo>
                    <a:pt x="18191" y="14753"/>
                  </a:lnTo>
                  <a:lnTo>
                    <a:pt x="18185" y="14749"/>
                  </a:lnTo>
                  <a:lnTo>
                    <a:pt x="18191" y="14748"/>
                  </a:lnTo>
                  <a:lnTo>
                    <a:pt x="18200" y="14752"/>
                  </a:lnTo>
                  <a:lnTo>
                    <a:pt x="18207" y="14756"/>
                  </a:lnTo>
                  <a:lnTo>
                    <a:pt x="18212" y="14755"/>
                  </a:lnTo>
                  <a:lnTo>
                    <a:pt x="18215" y="14751"/>
                  </a:lnTo>
                  <a:lnTo>
                    <a:pt x="18218" y="14745"/>
                  </a:lnTo>
                  <a:lnTo>
                    <a:pt x="18230" y="14734"/>
                  </a:lnTo>
                  <a:lnTo>
                    <a:pt x="18233" y="14734"/>
                  </a:lnTo>
                  <a:lnTo>
                    <a:pt x="18242" y="14742"/>
                  </a:lnTo>
                  <a:lnTo>
                    <a:pt x="18252" y="14755"/>
                  </a:lnTo>
                  <a:lnTo>
                    <a:pt x="18258" y="14759"/>
                  </a:lnTo>
                  <a:lnTo>
                    <a:pt x="18264" y="14768"/>
                  </a:lnTo>
                  <a:lnTo>
                    <a:pt x="18277" y="14766"/>
                  </a:lnTo>
                  <a:lnTo>
                    <a:pt x="18286" y="14765"/>
                  </a:lnTo>
                  <a:lnTo>
                    <a:pt x="18282" y="14761"/>
                  </a:lnTo>
                  <a:lnTo>
                    <a:pt x="18276" y="14762"/>
                  </a:lnTo>
                  <a:lnTo>
                    <a:pt x="18270" y="14758"/>
                  </a:lnTo>
                  <a:lnTo>
                    <a:pt x="18270" y="14753"/>
                  </a:lnTo>
                  <a:lnTo>
                    <a:pt x="18276" y="14748"/>
                  </a:lnTo>
                  <a:lnTo>
                    <a:pt x="18281" y="14742"/>
                  </a:lnTo>
                  <a:lnTo>
                    <a:pt x="18290" y="14732"/>
                  </a:lnTo>
                  <a:lnTo>
                    <a:pt x="18298" y="14712"/>
                  </a:lnTo>
                  <a:lnTo>
                    <a:pt x="18300" y="14697"/>
                  </a:lnTo>
                  <a:lnTo>
                    <a:pt x="18299" y="14673"/>
                  </a:lnTo>
                  <a:lnTo>
                    <a:pt x="18293" y="14674"/>
                  </a:lnTo>
                  <a:lnTo>
                    <a:pt x="18290" y="14670"/>
                  </a:lnTo>
                  <a:lnTo>
                    <a:pt x="18289" y="14665"/>
                  </a:lnTo>
                  <a:lnTo>
                    <a:pt x="18295" y="14650"/>
                  </a:lnTo>
                  <a:lnTo>
                    <a:pt x="18300" y="14640"/>
                  </a:lnTo>
                  <a:lnTo>
                    <a:pt x="18300" y="14635"/>
                  </a:lnTo>
                  <a:lnTo>
                    <a:pt x="18291" y="14636"/>
                  </a:lnTo>
                  <a:lnTo>
                    <a:pt x="18285" y="14633"/>
                  </a:lnTo>
                  <a:lnTo>
                    <a:pt x="18282" y="14633"/>
                  </a:lnTo>
                  <a:lnTo>
                    <a:pt x="18279" y="14638"/>
                  </a:lnTo>
                  <a:lnTo>
                    <a:pt x="18270" y="14639"/>
                  </a:lnTo>
                  <a:lnTo>
                    <a:pt x="18269" y="14611"/>
                  </a:lnTo>
                  <a:lnTo>
                    <a:pt x="18272" y="14606"/>
                  </a:lnTo>
                  <a:lnTo>
                    <a:pt x="18278" y="14605"/>
                  </a:lnTo>
                  <a:lnTo>
                    <a:pt x="18278" y="14610"/>
                  </a:lnTo>
                  <a:lnTo>
                    <a:pt x="18275" y="14624"/>
                  </a:lnTo>
                  <a:lnTo>
                    <a:pt x="18278" y="14624"/>
                  </a:lnTo>
                  <a:lnTo>
                    <a:pt x="18290" y="14617"/>
                  </a:lnTo>
                  <a:lnTo>
                    <a:pt x="18305" y="14616"/>
                  </a:lnTo>
                  <a:lnTo>
                    <a:pt x="18304" y="14578"/>
                  </a:lnTo>
                  <a:lnTo>
                    <a:pt x="18309" y="14577"/>
                  </a:lnTo>
                  <a:lnTo>
                    <a:pt x="18313" y="14582"/>
                  </a:lnTo>
                  <a:lnTo>
                    <a:pt x="18315" y="14634"/>
                  </a:lnTo>
                  <a:lnTo>
                    <a:pt x="18314" y="14662"/>
                  </a:lnTo>
                  <a:lnTo>
                    <a:pt x="18306" y="14696"/>
                  </a:lnTo>
                  <a:lnTo>
                    <a:pt x="18307" y="14701"/>
                  </a:lnTo>
                  <a:lnTo>
                    <a:pt x="18309" y="14701"/>
                  </a:lnTo>
                  <a:lnTo>
                    <a:pt x="18329" y="14674"/>
                  </a:lnTo>
                  <a:lnTo>
                    <a:pt x="18346" y="14644"/>
                  </a:lnTo>
                  <a:lnTo>
                    <a:pt x="18356" y="14610"/>
                  </a:lnTo>
                  <a:lnTo>
                    <a:pt x="18361" y="14585"/>
                  </a:lnTo>
                  <a:lnTo>
                    <a:pt x="18358" y="14576"/>
                  </a:lnTo>
                  <a:lnTo>
                    <a:pt x="18351" y="14572"/>
                  </a:lnTo>
                  <a:lnTo>
                    <a:pt x="18342" y="14559"/>
                  </a:lnTo>
                  <a:lnTo>
                    <a:pt x="18332" y="14551"/>
                  </a:lnTo>
                  <a:lnTo>
                    <a:pt x="18329" y="14551"/>
                  </a:lnTo>
                  <a:lnTo>
                    <a:pt x="18327" y="14561"/>
                  </a:lnTo>
                  <a:lnTo>
                    <a:pt x="18324" y="14566"/>
                  </a:lnTo>
                  <a:lnTo>
                    <a:pt x="18318" y="14567"/>
                  </a:lnTo>
                  <a:lnTo>
                    <a:pt x="18315" y="14563"/>
                  </a:lnTo>
                  <a:lnTo>
                    <a:pt x="18308" y="14549"/>
                  </a:lnTo>
                  <a:lnTo>
                    <a:pt x="18301" y="14540"/>
                  </a:lnTo>
                  <a:lnTo>
                    <a:pt x="18299" y="14546"/>
                  </a:lnTo>
                  <a:lnTo>
                    <a:pt x="18296" y="14550"/>
                  </a:lnTo>
                  <a:lnTo>
                    <a:pt x="18293" y="14555"/>
                  </a:lnTo>
                  <a:lnTo>
                    <a:pt x="18287" y="14561"/>
                  </a:lnTo>
                  <a:lnTo>
                    <a:pt x="18269" y="14554"/>
                  </a:lnTo>
                  <a:lnTo>
                    <a:pt x="18253" y="14546"/>
                  </a:lnTo>
                  <a:lnTo>
                    <a:pt x="18250" y="14547"/>
                  </a:lnTo>
                  <a:lnTo>
                    <a:pt x="18250" y="14537"/>
                  </a:lnTo>
                  <a:lnTo>
                    <a:pt x="18253" y="14532"/>
                  </a:lnTo>
                  <a:lnTo>
                    <a:pt x="18253" y="14527"/>
                  </a:lnTo>
                  <a:lnTo>
                    <a:pt x="18256" y="14532"/>
                  </a:lnTo>
                  <a:lnTo>
                    <a:pt x="18259" y="14536"/>
                  </a:lnTo>
                  <a:lnTo>
                    <a:pt x="18262" y="14541"/>
                  </a:lnTo>
                  <a:lnTo>
                    <a:pt x="18275" y="14549"/>
                  </a:lnTo>
                  <a:lnTo>
                    <a:pt x="18290" y="14547"/>
                  </a:lnTo>
                  <a:lnTo>
                    <a:pt x="18292" y="14537"/>
                  </a:lnTo>
                  <a:lnTo>
                    <a:pt x="18291" y="14517"/>
                  </a:lnTo>
                  <a:lnTo>
                    <a:pt x="18288" y="14514"/>
                  </a:lnTo>
                  <a:lnTo>
                    <a:pt x="18288" y="14509"/>
                  </a:lnTo>
                  <a:lnTo>
                    <a:pt x="18290" y="14499"/>
                  </a:lnTo>
                  <a:lnTo>
                    <a:pt x="18289" y="14485"/>
                  </a:lnTo>
                  <a:lnTo>
                    <a:pt x="18280" y="14472"/>
                  </a:lnTo>
                  <a:lnTo>
                    <a:pt x="18271" y="14463"/>
                  </a:lnTo>
                  <a:lnTo>
                    <a:pt x="18267" y="14464"/>
                  </a:lnTo>
                  <a:lnTo>
                    <a:pt x="18267" y="14459"/>
                  </a:lnTo>
                  <a:lnTo>
                    <a:pt x="18270" y="14459"/>
                  </a:lnTo>
                  <a:lnTo>
                    <a:pt x="18273" y="14454"/>
                  </a:lnTo>
                  <a:lnTo>
                    <a:pt x="18263" y="14436"/>
                  </a:lnTo>
                  <a:lnTo>
                    <a:pt x="18256" y="14417"/>
                  </a:lnTo>
                  <a:lnTo>
                    <a:pt x="18259" y="14412"/>
                  </a:lnTo>
                  <a:lnTo>
                    <a:pt x="18258" y="14403"/>
                  </a:lnTo>
                  <a:lnTo>
                    <a:pt x="18248" y="14386"/>
                  </a:lnTo>
                  <a:lnTo>
                    <a:pt x="18236" y="14372"/>
                  </a:lnTo>
                  <a:lnTo>
                    <a:pt x="18235" y="14364"/>
                  </a:lnTo>
                  <a:lnTo>
                    <a:pt x="18238" y="14358"/>
                  </a:lnTo>
                  <a:lnTo>
                    <a:pt x="18244" y="14358"/>
                  </a:lnTo>
                  <a:lnTo>
                    <a:pt x="18250" y="14362"/>
                  </a:lnTo>
                  <a:lnTo>
                    <a:pt x="18254" y="14370"/>
                  </a:lnTo>
                  <a:lnTo>
                    <a:pt x="18257" y="14375"/>
                  </a:lnTo>
                  <a:lnTo>
                    <a:pt x="18263" y="14374"/>
                  </a:lnTo>
                  <a:lnTo>
                    <a:pt x="18266" y="14369"/>
                  </a:lnTo>
                  <a:lnTo>
                    <a:pt x="18272" y="14368"/>
                  </a:lnTo>
                  <a:lnTo>
                    <a:pt x="18275" y="14373"/>
                  </a:lnTo>
                  <a:lnTo>
                    <a:pt x="18275" y="14382"/>
                  </a:lnTo>
                  <a:lnTo>
                    <a:pt x="18273" y="14392"/>
                  </a:lnTo>
                  <a:lnTo>
                    <a:pt x="18268" y="14407"/>
                  </a:lnTo>
                  <a:lnTo>
                    <a:pt x="18275" y="14425"/>
                  </a:lnTo>
                  <a:lnTo>
                    <a:pt x="18282" y="14448"/>
                  </a:lnTo>
                  <a:lnTo>
                    <a:pt x="18292" y="14470"/>
                  </a:lnTo>
                  <a:lnTo>
                    <a:pt x="18305" y="14488"/>
                  </a:lnTo>
                  <a:lnTo>
                    <a:pt x="18327" y="14509"/>
                  </a:lnTo>
                  <a:lnTo>
                    <a:pt x="18346" y="14525"/>
                  </a:lnTo>
                  <a:lnTo>
                    <a:pt x="18349" y="14525"/>
                  </a:lnTo>
                  <a:lnTo>
                    <a:pt x="18348" y="14492"/>
                  </a:lnTo>
                  <a:lnTo>
                    <a:pt x="18341" y="14484"/>
                  </a:lnTo>
                  <a:lnTo>
                    <a:pt x="18335" y="14474"/>
                  </a:lnTo>
                  <a:lnTo>
                    <a:pt x="18330" y="14447"/>
                  </a:lnTo>
                  <a:lnTo>
                    <a:pt x="18326" y="14424"/>
                  </a:lnTo>
                  <a:lnTo>
                    <a:pt x="18322" y="14405"/>
                  </a:lnTo>
                  <a:lnTo>
                    <a:pt x="18322" y="14400"/>
                  </a:lnTo>
                  <a:lnTo>
                    <a:pt x="18324" y="14395"/>
                  </a:lnTo>
                  <a:lnTo>
                    <a:pt x="18331" y="14394"/>
                  </a:lnTo>
                  <a:lnTo>
                    <a:pt x="18334" y="14399"/>
                  </a:lnTo>
                  <a:lnTo>
                    <a:pt x="18339" y="14436"/>
                  </a:lnTo>
                  <a:lnTo>
                    <a:pt x="18341" y="14474"/>
                  </a:lnTo>
                  <a:lnTo>
                    <a:pt x="18350" y="14473"/>
                  </a:lnTo>
                  <a:lnTo>
                    <a:pt x="18352" y="14463"/>
                  </a:lnTo>
                  <a:lnTo>
                    <a:pt x="18355" y="14458"/>
                  </a:lnTo>
                  <a:lnTo>
                    <a:pt x="18358" y="14458"/>
                  </a:lnTo>
                  <a:lnTo>
                    <a:pt x="18363" y="14500"/>
                  </a:lnTo>
                  <a:lnTo>
                    <a:pt x="18365" y="14542"/>
                  </a:lnTo>
                  <a:lnTo>
                    <a:pt x="18369" y="14551"/>
                  </a:lnTo>
                  <a:lnTo>
                    <a:pt x="18372" y="14551"/>
                  </a:lnTo>
                  <a:lnTo>
                    <a:pt x="18377" y="14545"/>
                  </a:lnTo>
                  <a:lnTo>
                    <a:pt x="18380" y="14540"/>
                  </a:lnTo>
                  <a:lnTo>
                    <a:pt x="18385" y="14520"/>
                  </a:lnTo>
                  <a:lnTo>
                    <a:pt x="18391" y="14510"/>
                  </a:lnTo>
                  <a:lnTo>
                    <a:pt x="18394" y="14515"/>
                  </a:lnTo>
                  <a:lnTo>
                    <a:pt x="18395" y="14528"/>
                  </a:lnTo>
                  <a:lnTo>
                    <a:pt x="18398" y="14528"/>
                  </a:lnTo>
                  <a:lnTo>
                    <a:pt x="18403" y="14518"/>
                  </a:lnTo>
                  <a:lnTo>
                    <a:pt x="18409" y="14503"/>
                  </a:lnTo>
                  <a:lnTo>
                    <a:pt x="18411" y="14494"/>
                  </a:lnTo>
                  <a:lnTo>
                    <a:pt x="18417" y="14489"/>
                  </a:lnTo>
                  <a:lnTo>
                    <a:pt x="18423" y="14483"/>
                  </a:lnTo>
                  <a:lnTo>
                    <a:pt x="18429" y="14486"/>
                  </a:lnTo>
                  <a:lnTo>
                    <a:pt x="18432" y="14482"/>
                  </a:lnTo>
                  <a:lnTo>
                    <a:pt x="18441" y="14476"/>
                  </a:lnTo>
                  <a:lnTo>
                    <a:pt x="18440" y="14471"/>
                  </a:lnTo>
                  <a:lnTo>
                    <a:pt x="18437" y="14462"/>
                  </a:lnTo>
                  <a:lnTo>
                    <a:pt x="18433" y="14453"/>
                  </a:lnTo>
                  <a:lnTo>
                    <a:pt x="18433" y="14448"/>
                  </a:lnTo>
                  <a:lnTo>
                    <a:pt x="18442" y="14447"/>
                  </a:lnTo>
                  <a:lnTo>
                    <a:pt x="18441" y="14433"/>
                  </a:lnTo>
                  <a:lnTo>
                    <a:pt x="18444" y="14418"/>
                  </a:lnTo>
                  <a:lnTo>
                    <a:pt x="18442" y="14390"/>
                  </a:lnTo>
                  <a:lnTo>
                    <a:pt x="18439" y="14390"/>
                  </a:lnTo>
                  <a:lnTo>
                    <a:pt x="18437" y="14396"/>
                  </a:lnTo>
                  <a:lnTo>
                    <a:pt x="18431" y="14406"/>
                  </a:lnTo>
                  <a:lnTo>
                    <a:pt x="18425" y="14411"/>
                  </a:lnTo>
                  <a:lnTo>
                    <a:pt x="18426" y="14430"/>
                  </a:lnTo>
                  <a:lnTo>
                    <a:pt x="18420" y="14426"/>
                  </a:lnTo>
                  <a:lnTo>
                    <a:pt x="18417" y="14431"/>
                  </a:lnTo>
                  <a:lnTo>
                    <a:pt x="18406" y="14451"/>
                  </a:lnTo>
                  <a:lnTo>
                    <a:pt x="18395" y="14467"/>
                  </a:lnTo>
                  <a:lnTo>
                    <a:pt x="18391" y="14463"/>
                  </a:lnTo>
                  <a:lnTo>
                    <a:pt x="18391" y="14453"/>
                  </a:lnTo>
                  <a:lnTo>
                    <a:pt x="18399" y="14438"/>
                  </a:lnTo>
                  <a:lnTo>
                    <a:pt x="18411" y="14432"/>
                  </a:lnTo>
                  <a:lnTo>
                    <a:pt x="18410" y="14413"/>
                  </a:lnTo>
                  <a:lnTo>
                    <a:pt x="18419" y="14408"/>
                  </a:lnTo>
                  <a:lnTo>
                    <a:pt x="18425" y="14406"/>
                  </a:lnTo>
                  <a:lnTo>
                    <a:pt x="18428" y="14401"/>
                  </a:lnTo>
                  <a:lnTo>
                    <a:pt x="18427" y="14397"/>
                  </a:lnTo>
                  <a:lnTo>
                    <a:pt x="18424" y="14382"/>
                  </a:lnTo>
                  <a:lnTo>
                    <a:pt x="18417" y="14369"/>
                  </a:lnTo>
                  <a:lnTo>
                    <a:pt x="18396" y="14376"/>
                  </a:lnTo>
                  <a:lnTo>
                    <a:pt x="18381" y="14374"/>
                  </a:lnTo>
                  <a:lnTo>
                    <a:pt x="18381" y="14365"/>
                  </a:lnTo>
                  <a:lnTo>
                    <a:pt x="18377" y="14355"/>
                  </a:lnTo>
                  <a:lnTo>
                    <a:pt x="18374" y="14351"/>
                  </a:lnTo>
                  <a:lnTo>
                    <a:pt x="18365" y="14357"/>
                  </a:lnTo>
                  <a:lnTo>
                    <a:pt x="18359" y="14358"/>
                  </a:lnTo>
                  <a:lnTo>
                    <a:pt x="18353" y="14353"/>
                  </a:lnTo>
                  <a:lnTo>
                    <a:pt x="18350" y="14349"/>
                  </a:lnTo>
                  <a:lnTo>
                    <a:pt x="18335" y="14351"/>
                  </a:lnTo>
                  <a:lnTo>
                    <a:pt x="18323" y="14362"/>
                  </a:lnTo>
                  <a:lnTo>
                    <a:pt x="18317" y="14363"/>
                  </a:lnTo>
                  <a:lnTo>
                    <a:pt x="18301" y="14341"/>
                  </a:lnTo>
                  <a:lnTo>
                    <a:pt x="18300" y="14336"/>
                  </a:lnTo>
                  <a:lnTo>
                    <a:pt x="18319" y="14334"/>
                  </a:lnTo>
                  <a:lnTo>
                    <a:pt x="18337" y="14336"/>
                  </a:lnTo>
                  <a:lnTo>
                    <a:pt x="18364" y="14338"/>
                  </a:lnTo>
                  <a:lnTo>
                    <a:pt x="18367" y="14338"/>
                  </a:lnTo>
                  <a:lnTo>
                    <a:pt x="18367" y="14332"/>
                  </a:lnTo>
                  <a:lnTo>
                    <a:pt x="18361" y="14329"/>
                  </a:lnTo>
                  <a:lnTo>
                    <a:pt x="18354" y="14316"/>
                  </a:lnTo>
                  <a:lnTo>
                    <a:pt x="18353" y="14301"/>
                  </a:lnTo>
                  <a:lnTo>
                    <a:pt x="18359" y="14300"/>
                  </a:lnTo>
                  <a:lnTo>
                    <a:pt x="18366" y="14314"/>
                  </a:lnTo>
                  <a:lnTo>
                    <a:pt x="18376" y="14331"/>
                  </a:lnTo>
                  <a:lnTo>
                    <a:pt x="18379" y="14331"/>
                  </a:lnTo>
                  <a:lnTo>
                    <a:pt x="18384" y="14326"/>
                  </a:lnTo>
                  <a:lnTo>
                    <a:pt x="18381" y="14317"/>
                  </a:lnTo>
                  <a:lnTo>
                    <a:pt x="18378" y="14312"/>
                  </a:lnTo>
                  <a:lnTo>
                    <a:pt x="18371" y="14299"/>
                  </a:lnTo>
                  <a:lnTo>
                    <a:pt x="18368" y="14290"/>
                  </a:lnTo>
                  <a:lnTo>
                    <a:pt x="18367" y="14285"/>
                  </a:lnTo>
                  <a:lnTo>
                    <a:pt x="18370" y="14285"/>
                  </a:lnTo>
                  <a:lnTo>
                    <a:pt x="18380" y="14293"/>
                  </a:lnTo>
                  <a:lnTo>
                    <a:pt x="18390" y="14306"/>
                  </a:lnTo>
                  <a:lnTo>
                    <a:pt x="18393" y="14315"/>
                  </a:lnTo>
                  <a:lnTo>
                    <a:pt x="18400" y="14324"/>
                  </a:lnTo>
                  <a:lnTo>
                    <a:pt x="18403" y="14328"/>
                  </a:lnTo>
                  <a:lnTo>
                    <a:pt x="18412" y="14327"/>
                  </a:lnTo>
                  <a:lnTo>
                    <a:pt x="18421" y="14321"/>
                  </a:lnTo>
                  <a:lnTo>
                    <a:pt x="18433" y="14320"/>
                  </a:lnTo>
                  <a:lnTo>
                    <a:pt x="18436" y="14324"/>
                  </a:lnTo>
                  <a:lnTo>
                    <a:pt x="18437" y="14334"/>
                  </a:lnTo>
                  <a:lnTo>
                    <a:pt x="18440" y="14338"/>
                  </a:lnTo>
                  <a:lnTo>
                    <a:pt x="18446" y="14338"/>
                  </a:lnTo>
                  <a:lnTo>
                    <a:pt x="18454" y="14322"/>
                  </a:lnTo>
                  <a:lnTo>
                    <a:pt x="18457" y="14317"/>
                  </a:lnTo>
                  <a:lnTo>
                    <a:pt x="18456" y="14307"/>
                  </a:lnTo>
                  <a:lnTo>
                    <a:pt x="18453" y="14298"/>
                  </a:lnTo>
                  <a:lnTo>
                    <a:pt x="18450" y="14294"/>
                  </a:lnTo>
                  <a:lnTo>
                    <a:pt x="18446" y="14290"/>
                  </a:lnTo>
                  <a:lnTo>
                    <a:pt x="18443" y="14285"/>
                  </a:lnTo>
                  <a:lnTo>
                    <a:pt x="18434" y="14287"/>
                  </a:lnTo>
                  <a:lnTo>
                    <a:pt x="18431" y="14282"/>
                  </a:lnTo>
                  <a:lnTo>
                    <a:pt x="18428" y="14282"/>
                  </a:lnTo>
                  <a:lnTo>
                    <a:pt x="18427" y="14263"/>
                  </a:lnTo>
                  <a:lnTo>
                    <a:pt x="18430" y="14254"/>
                  </a:lnTo>
                  <a:lnTo>
                    <a:pt x="18429" y="14250"/>
                  </a:lnTo>
                  <a:lnTo>
                    <a:pt x="18432" y="14240"/>
                  </a:lnTo>
                  <a:lnTo>
                    <a:pt x="18431" y="14220"/>
                  </a:lnTo>
                  <a:lnTo>
                    <a:pt x="18428" y="14221"/>
                  </a:lnTo>
                  <a:lnTo>
                    <a:pt x="18430" y="14216"/>
                  </a:lnTo>
                  <a:lnTo>
                    <a:pt x="18433" y="14215"/>
                  </a:lnTo>
                  <a:lnTo>
                    <a:pt x="18437" y="14225"/>
                  </a:lnTo>
                  <a:lnTo>
                    <a:pt x="18439" y="14262"/>
                  </a:lnTo>
                  <a:lnTo>
                    <a:pt x="18436" y="14263"/>
                  </a:lnTo>
                  <a:lnTo>
                    <a:pt x="18433" y="14273"/>
                  </a:lnTo>
                  <a:lnTo>
                    <a:pt x="18434" y="14277"/>
                  </a:lnTo>
                  <a:lnTo>
                    <a:pt x="18443" y="14281"/>
                  </a:lnTo>
                  <a:lnTo>
                    <a:pt x="18452" y="14284"/>
                  </a:lnTo>
                  <a:lnTo>
                    <a:pt x="18458" y="14288"/>
                  </a:lnTo>
                  <a:lnTo>
                    <a:pt x="18465" y="14297"/>
                  </a:lnTo>
                  <a:lnTo>
                    <a:pt x="18468" y="14306"/>
                  </a:lnTo>
                  <a:lnTo>
                    <a:pt x="18472" y="14320"/>
                  </a:lnTo>
                  <a:lnTo>
                    <a:pt x="18478" y="14319"/>
                  </a:lnTo>
                  <a:lnTo>
                    <a:pt x="18500" y="14274"/>
                  </a:lnTo>
                  <a:lnTo>
                    <a:pt x="18522" y="14233"/>
                  </a:lnTo>
                  <a:lnTo>
                    <a:pt x="18522" y="14228"/>
                  </a:lnTo>
                  <a:lnTo>
                    <a:pt x="18497" y="14212"/>
                  </a:lnTo>
                  <a:lnTo>
                    <a:pt x="18478" y="14196"/>
                  </a:lnTo>
                  <a:lnTo>
                    <a:pt x="18466" y="14197"/>
                  </a:lnTo>
                  <a:lnTo>
                    <a:pt x="18460" y="14202"/>
                  </a:lnTo>
                  <a:lnTo>
                    <a:pt x="18459" y="14189"/>
                  </a:lnTo>
                  <a:lnTo>
                    <a:pt x="18462" y="14183"/>
                  </a:lnTo>
                  <a:lnTo>
                    <a:pt x="18465" y="14178"/>
                  </a:lnTo>
                  <a:lnTo>
                    <a:pt x="18468" y="14178"/>
                  </a:lnTo>
                  <a:lnTo>
                    <a:pt x="18477" y="14167"/>
                  </a:lnTo>
                  <a:lnTo>
                    <a:pt x="18479" y="14162"/>
                  </a:lnTo>
                  <a:lnTo>
                    <a:pt x="18479" y="14153"/>
                  </a:lnTo>
                  <a:lnTo>
                    <a:pt x="18481" y="14143"/>
                  </a:lnTo>
                  <a:lnTo>
                    <a:pt x="18481" y="14138"/>
                  </a:lnTo>
                  <a:lnTo>
                    <a:pt x="18490" y="14137"/>
                  </a:lnTo>
                  <a:lnTo>
                    <a:pt x="18493" y="14127"/>
                  </a:lnTo>
                  <a:lnTo>
                    <a:pt x="18492" y="14118"/>
                  </a:lnTo>
                  <a:lnTo>
                    <a:pt x="18495" y="14108"/>
                  </a:lnTo>
                  <a:lnTo>
                    <a:pt x="18500" y="14103"/>
                  </a:lnTo>
                  <a:lnTo>
                    <a:pt x="18507" y="14102"/>
                  </a:lnTo>
                  <a:lnTo>
                    <a:pt x="18507" y="14107"/>
                  </a:lnTo>
                  <a:lnTo>
                    <a:pt x="18498" y="14121"/>
                  </a:lnTo>
                  <a:lnTo>
                    <a:pt x="18496" y="14132"/>
                  </a:lnTo>
                  <a:lnTo>
                    <a:pt x="18499" y="14136"/>
                  </a:lnTo>
                  <a:lnTo>
                    <a:pt x="18500" y="14141"/>
                  </a:lnTo>
                  <a:lnTo>
                    <a:pt x="18497" y="14141"/>
                  </a:lnTo>
                  <a:lnTo>
                    <a:pt x="18494" y="14146"/>
                  </a:lnTo>
                  <a:lnTo>
                    <a:pt x="18494" y="14156"/>
                  </a:lnTo>
                  <a:lnTo>
                    <a:pt x="18492" y="14165"/>
                  </a:lnTo>
                  <a:lnTo>
                    <a:pt x="18486" y="14175"/>
                  </a:lnTo>
                  <a:lnTo>
                    <a:pt x="18484" y="14190"/>
                  </a:lnTo>
                  <a:lnTo>
                    <a:pt x="18512" y="14206"/>
                  </a:lnTo>
                  <a:lnTo>
                    <a:pt x="18534" y="14226"/>
                  </a:lnTo>
                  <a:lnTo>
                    <a:pt x="18546" y="14216"/>
                  </a:lnTo>
                  <a:lnTo>
                    <a:pt x="18556" y="14191"/>
                  </a:lnTo>
                  <a:lnTo>
                    <a:pt x="18565" y="14176"/>
                  </a:lnTo>
                  <a:lnTo>
                    <a:pt x="18576" y="14169"/>
                  </a:lnTo>
                  <a:lnTo>
                    <a:pt x="18579" y="14164"/>
                  </a:lnTo>
                  <a:lnTo>
                    <a:pt x="18585" y="14168"/>
                  </a:lnTo>
                  <a:lnTo>
                    <a:pt x="18598" y="14162"/>
                  </a:lnTo>
                  <a:lnTo>
                    <a:pt x="18600" y="14161"/>
                  </a:lnTo>
                  <a:lnTo>
                    <a:pt x="18600" y="14152"/>
                  </a:lnTo>
                  <a:lnTo>
                    <a:pt x="18596" y="14147"/>
                  </a:lnTo>
                  <a:lnTo>
                    <a:pt x="18596" y="14143"/>
                  </a:lnTo>
                  <a:lnTo>
                    <a:pt x="18581" y="14145"/>
                  </a:lnTo>
                  <a:lnTo>
                    <a:pt x="18575" y="14141"/>
                  </a:lnTo>
                  <a:lnTo>
                    <a:pt x="18578" y="14136"/>
                  </a:lnTo>
                  <a:lnTo>
                    <a:pt x="18584" y="14135"/>
                  </a:lnTo>
                  <a:lnTo>
                    <a:pt x="18590" y="14130"/>
                  </a:lnTo>
                  <a:lnTo>
                    <a:pt x="18611" y="14127"/>
                  </a:lnTo>
                  <a:lnTo>
                    <a:pt x="18622" y="14112"/>
                  </a:lnTo>
                  <a:lnTo>
                    <a:pt x="18636" y="14076"/>
                  </a:lnTo>
                  <a:lnTo>
                    <a:pt x="18641" y="14066"/>
                  </a:lnTo>
                  <a:lnTo>
                    <a:pt x="18640" y="14038"/>
                  </a:lnTo>
                  <a:lnTo>
                    <a:pt x="18636" y="14029"/>
                  </a:lnTo>
                  <a:lnTo>
                    <a:pt x="18627" y="14030"/>
                  </a:lnTo>
                  <a:lnTo>
                    <a:pt x="18624" y="14021"/>
                  </a:lnTo>
                  <a:lnTo>
                    <a:pt x="18615" y="14027"/>
                  </a:lnTo>
                  <a:lnTo>
                    <a:pt x="18600" y="14029"/>
                  </a:lnTo>
                  <a:lnTo>
                    <a:pt x="18590" y="14011"/>
                  </a:lnTo>
                  <a:lnTo>
                    <a:pt x="18580" y="13988"/>
                  </a:lnTo>
                  <a:lnTo>
                    <a:pt x="18570" y="13985"/>
                  </a:lnTo>
                  <a:lnTo>
                    <a:pt x="18561" y="13981"/>
                  </a:lnTo>
                  <a:lnTo>
                    <a:pt x="18558" y="13977"/>
                  </a:lnTo>
                  <a:lnTo>
                    <a:pt x="18560" y="13972"/>
                  </a:lnTo>
                  <a:lnTo>
                    <a:pt x="18582" y="13969"/>
                  </a:lnTo>
                  <a:lnTo>
                    <a:pt x="18588" y="13978"/>
                  </a:lnTo>
                  <a:lnTo>
                    <a:pt x="18595" y="13997"/>
                  </a:lnTo>
                  <a:lnTo>
                    <a:pt x="18602" y="14005"/>
                  </a:lnTo>
                  <a:lnTo>
                    <a:pt x="18608" y="14013"/>
                  </a:lnTo>
                  <a:lnTo>
                    <a:pt x="18608" y="14009"/>
                  </a:lnTo>
                  <a:lnTo>
                    <a:pt x="18604" y="13985"/>
                  </a:lnTo>
                  <a:lnTo>
                    <a:pt x="18594" y="13968"/>
                  </a:lnTo>
                  <a:lnTo>
                    <a:pt x="18586" y="13945"/>
                  </a:lnTo>
                  <a:lnTo>
                    <a:pt x="18577" y="13932"/>
                  </a:lnTo>
                  <a:lnTo>
                    <a:pt x="18576" y="13922"/>
                  </a:lnTo>
                  <a:lnTo>
                    <a:pt x="18581" y="13903"/>
                  </a:lnTo>
                  <a:lnTo>
                    <a:pt x="18586" y="13883"/>
                  </a:lnTo>
                  <a:lnTo>
                    <a:pt x="18589" y="13883"/>
                  </a:lnTo>
                  <a:lnTo>
                    <a:pt x="18593" y="13892"/>
                  </a:lnTo>
                  <a:lnTo>
                    <a:pt x="18593" y="13902"/>
                  </a:lnTo>
                  <a:lnTo>
                    <a:pt x="18591" y="13916"/>
                  </a:lnTo>
                  <a:lnTo>
                    <a:pt x="18585" y="13926"/>
                  </a:lnTo>
                  <a:lnTo>
                    <a:pt x="18595" y="13945"/>
                  </a:lnTo>
                  <a:lnTo>
                    <a:pt x="18603" y="13967"/>
                  </a:lnTo>
                  <a:lnTo>
                    <a:pt x="18606" y="13967"/>
                  </a:lnTo>
                  <a:lnTo>
                    <a:pt x="18616" y="13927"/>
                  </a:lnTo>
                  <a:lnTo>
                    <a:pt x="18629" y="13892"/>
                  </a:lnTo>
                  <a:lnTo>
                    <a:pt x="18628" y="13878"/>
                  </a:lnTo>
                  <a:lnTo>
                    <a:pt x="18631" y="13873"/>
                  </a:lnTo>
                  <a:lnTo>
                    <a:pt x="18640" y="13867"/>
                  </a:lnTo>
                  <a:lnTo>
                    <a:pt x="18649" y="13861"/>
                  </a:lnTo>
                  <a:lnTo>
                    <a:pt x="18652" y="13860"/>
                  </a:lnTo>
                  <a:lnTo>
                    <a:pt x="18649" y="13866"/>
                  </a:lnTo>
                  <a:lnTo>
                    <a:pt x="18643" y="13876"/>
                  </a:lnTo>
                  <a:lnTo>
                    <a:pt x="18635" y="13887"/>
                  </a:lnTo>
                  <a:lnTo>
                    <a:pt x="18633" y="13902"/>
                  </a:lnTo>
                  <a:lnTo>
                    <a:pt x="18630" y="13916"/>
                  </a:lnTo>
                  <a:lnTo>
                    <a:pt x="18625" y="13931"/>
                  </a:lnTo>
                  <a:lnTo>
                    <a:pt x="18619" y="13936"/>
                  </a:lnTo>
                  <a:lnTo>
                    <a:pt x="18618" y="13970"/>
                  </a:lnTo>
                  <a:lnTo>
                    <a:pt x="18616" y="13994"/>
                  </a:lnTo>
                  <a:lnTo>
                    <a:pt x="18616" y="13998"/>
                  </a:lnTo>
                  <a:lnTo>
                    <a:pt x="18622" y="13997"/>
                  </a:lnTo>
                  <a:lnTo>
                    <a:pt x="18628" y="13992"/>
                  </a:lnTo>
                  <a:lnTo>
                    <a:pt x="18635" y="14001"/>
                  </a:lnTo>
                  <a:lnTo>
                    <a:pt x="18644" y="14014"/>
                  </a:lnTo>
                  <a:lnTo>
                    <a:pt x="18670" y="13987"/>
                  </a:lnTo>
                  <a:lnTo>
                    <a:pt x="18693" y="13956"/>
                  </a:lnTo>
                  <a:lnTo>
                    <a:pt x="18692" y="13928"/>
                  </a:lnTo>
                  <a:lnTo>
                    <a:pt x="18694" y="13913"/>
                  </a:lnTo>
                  <a:lnTo>
                    <a:pt x="18705" y="13902"/>
                  </a:lnTo>
                  <a:lnTo>
                    <a:pt x="18714" y="13891"/>
                  </a:lnTo>
                  <a:lnTo>
                    <a:pt x="18713" y="13882"/>
                  </a:lnTo>
                  <a:lnTo>
                    <a:pt x="18707" y="13878"/>
                  </a:lnTo>
                  <a:lnTo>
                    <a:pt x="18741" y="13841"/>
                  </a:lnTo>
                  <a:lnTo>
                    <a:pt x="18741" y="13822"/>
                  </a:lnTo>
                  <a:lnTo>
                    <a:pt x="18727" y="13847"/>
                  </a:lnTo>
                  <a:lnTo>
                    <a:pt x="18726" y="13832"/>
                  </a:lnTo>
                  <a:lnTo>
                    <a:pt x="18717" y="13830"/>
                  </a:lnTo>
                  <a:lnTo>
                    <a:pt x="18726" y="13766"/>
                  </a:lnTo>
                  <a:lnTo>
                    <a:pt x="18754" y="13730"/>
                  </a:lnTo>
                  <a:lnTo>
                    <a:pt x="18764" y="13747"/>
                  </a:lnTo>
                  <a:lnTo>
                    <a:pt x="18770" y="13737"/>
                  </a:lnTo>
                  <a:lnTo>
                    <a:pt x="18765" y="13761"/>
                  </a:lnTo>
                  <a:lnTo>
                    <a:pt x="18814" y="13727"/>
                  </a:lnTo>
                  <a:lnTo>
                    <a:pt x="18784" y="13721"/>
                  </a:lnTo>
                  <a:lnTo>
                    <a:pt x="18796" y="13711"/>
                  </a:lnTo>
                  <a:lnTo>
                    <a:pt x="18814" y="13713"/>
                  </a:lnTo>
                  <a:lnTo>
                    <a:pt x="18798" y="13696"/>
                  </a:lnTo>
                  <a:lnTo>
                    <a:pt x="18810" y="13699"/>
                  </a:lnTo>
                  <a:lnTo>
                    <a:pt x="18807" y="13685"/>
                  </a:lnTo>
                  <a:lnTo>
                    <a:pt x="18812" y="13675"/>
                  </a:lnTo>
                  <a:lnTo>
                    <a:pt x="18814" y="13665"/>
                  </a:lnTo>
                  <a:lnTo>
                    <a:pt x="18820" y="13660"/>
                  </a:lnTo>
                  <a:lnTo>
                    <a:pt x="18832" y="13649"/>
                  </a:lnTo>
                  <a:lnTo>
                    <a:pt x="18841" y="13643"/>
                  </a:lnTo>
                  <a:lnTo>
                    <a:pt x="18837" y="13638"/>
                  </a:lnTo>
                  <a:lnTo>
                    <a:pt x="18834" y="13639"/>
                  </a:lnTo>
                  <a:lnTo>
                    <a:pt x="18835" y="13644"/>
                  </a:lnTo>
                  <a:lnTo>
                    <a:pt x="18831" y="13640"/>
                  </a:lnTo>
                  <a:lnTo>
                    <a:pt x="18834" y="13630"/>
                  </a:lnTo>
                  <a:lnTo>
                    <a:pt x="18834" y="13620"/>
                  </a:lnTo>
                  <a:lnTo>
                    <a:pt x="18821" y="13617"/>
                  </a:lnTo>
                  <a:lnTo>
                    <a:pt x="18809" y="13609"/>
                  </a:lnTo>
                  <a:lnTo>
                    <a:pt x="18806" y="13609"/>
                  </a:lnTo>
                  <a:lnTo>
                    <a:pt x="18808" y="13604"/>
                  </a:lnTo>
                  <a:lnTo>
                    <a:pt x="18835" y="13601"/>
                  </a:lnTo>
                  <a:lnTo>
                    <a:pt x="18839" y="13610"/>
                  </a:lnTo>
                  <a:lnTo>
                    <a:pt x="18845" y="13619"/>
                  </a:lnTo>
                  <a:lnTo>
                    <a:pt x="18849" y="13618"/>
                  </a:lnTo>
                  <a:lnTo>
                    <a:pt x="18851" y="13609"/>
                  </a:lnTo>
                  <a:lnTo>
                    <a:pt x="18851" y="13604"/>
                  </a:lnTo>
                  <a:lnTo>
                    <a:pt x="18848" y="13600"/>
                  </a:lnTo>
                  <a:lnTo>
                    <a:pt x="18835" y="13587"/>
                  </a:lnTo>
                  <a:lnTo>
                    <a:pt x="18820" y="13584"/>
                  </a:lnTo>
                  <a:lnTo>
                    <a:pt x="18819" y="13579"/>
                  </a:lnTo>
                  <a:lnTo>
                    <a:pt x="18828" y="13569"/>
                  </a:lnTo>
                  <a:lnTo>
                    <a:pt x="18843" y="13567"/>
                  </a:lnTo>
                  <a:lnTo>
                    <a:pt x="18852" y="13575"/>
                  </a:lnTo>
                  <a:lnTo>
                    <a:pt x="18853" y="13589"/>
                  </a:lnTo>
                  <a:lnTo>
                    <a:pt x="18856" y="13598"/>
                  </a:lnTo>
                  <a:lnTo>
                    <a:pt x="18860" y="13598"/>
                  </a:lnTo>
                  <a:lnTo>
                    <a:pt x="18865" y="13588"/>
                  </a:lnTo>
                  <a:lnTo>
                    <a:pt x="18873" y="13568"/>
                  </a:lnTo>
                  <a:lnTo>
                    <a:pt x="18872" y="13549"/>
                  </a:lnTo>
                  <a:lnTo>
                    <a:pt x="18869" y="13545"/>
                  </a:lnTo>
                  <a:lnTo>
                    <a:pt x="18866" y="13550"/>
                  </a:lnTo>
                  <a:lnTo>
                    <a:pt x="18863" y="13545"/>
                  </a:lnTo>
                  <a:lnTo>
                    <a:pt x="18862" y="13531"/>
                  </a:lnTo>
                  <a:lnTo>
                    <a:pt x="18856" y="13518"/>
                  </a:lnTo>
                  <a:lnTo>
                    <a:pt x="18840" y="13515"/>
                  </a:lnTo>
                  <a:lnTo>
                    <a:pt x="18828" y="13507"/>
                  </a:lnTo>
                  <a:lnTo>
                    <a:pt x="18818" y="13503"/>
                  </a:lnTo>
                  <a:lnTo>
                    <a:pt x="18812" y="13490"/>
                  </a:lnTo>
                  <a:lnTo>
                    <a:pt x="18807" y="13458"/>
                  </a:lnTo>
                  <a:lnTo>
                    <a:pt x="18806" y="13434"/>
                  </a:lnTo>
                  <a:lnTo>
                    <a:pt x="18809" y="13429"/>
                  </a:lnTo>
                  <a:lnTo>
                    <a:pt x="18812" y="13428"/>
                  </a:lnTo>
                  <a:lnTo>
                    <a:pt x="18814" y="13423"/>
                  </a:lnTo>
                  <a:lnTo>
                    <a:pt x="18817" y="13413"/>
                  </a:lnTo>
                  <a:lnTo>
                    <a:pt x="18824" y="13379"/>
                  </a:lnTo>
                  <a:lnTo>
                    <a:pt x="18838" y="13345"/>
                  </a:lnTo>
                  <a:lnTo>
                    <a:pt x="18839" y="13364"/>
                  </a:lnTo>
                  <a:lnTo>
                    <a:pt x="18837" y="13383"/>
                  </a:lnTo>
                  <a:lnTo>
                    <a:pt x="18831" y="13402"/>
                  </a:lnTo>
                  <a:lnTo>
                    <a:pt x="18829" y="13417"/>
                  </a:lnTo>
                  <a:lnTo>
                    <a:pt x="18824" y="13436"/>
                  </a:lnTo>
                  <a:lnTo>
                    <a:pt x="18819" y="13446"/>
                  </a:lnTo>
                  <a:lnTo>
                    <a:pt x="18816" y="13461"/>
                  </a:lnTo>
                  <a:lnTo>
                    <a:pt x="18820" y="13471"/>
                  </a:lnTo>
                  <a:lnTo>
                    <a:pt x="18826" y="13474"/>
                  </a:lnTo>
                  <a:lnTo>
                    <a:pt x="18838" y="13473"/>
                  </a:lnTo>
                  <a:lnTo>
                    <a:pt x="18847" y="13462"/>
                  </a:lnTo>
                  <a:lnTo>
                    <a:pt x="18850" y="13457"/>
                  </a:lnTo>
                  <a:lnTo>
                    <a:pt x="18849" y="13438"/>
                  </a:lnTo>
                  <a:lnTo>
                    <a:pt x="18850" y="13414"/>
                  </a:lnTo>
                  <a:lnTo>
                    <a:pt x="18853" y="13409"/>
                  </a:lnTo>
                  <a:lnTo>
                    <a:pt x="18860" y="13418"/>
                  </a:lnTo>
                  <a:lnTo>
                    <a:pt x="18863" y="13418"/>
                  </a:lnTo>
                  <a:lnTo>
                    <a:pt x="18861" y="13389"/>
                  </a:lnTo>
                  <a:lnTo>
                    <a:pt x="18863" y="13365"/>
                  </a:lnTo>
                  <a:lnTo>
                    <a:pt x="18865" y="13346"/>
                  </a:lnTo>
                  <a:lnTo>
                    <a:pt x="18870" y="13317"/>
                  </a:lnTo>
                  <a:lnTo>
                    <a:pt x="18882" y="13268"/>
                  </a:lnTo>
                  <a:lnTo>
                    <a:pt x="18893" y="13243"/>
                  </a:lnTo>
                  <a:lnTo>
                    <a:pt x="18901" y="13218"/>
                  </a:lnTo>
                  <a:lnTo>
                    <a:pt x="18913" y="13154"/>
                  </a:lnTo>
                  <a:lnTo>
                    <a:pt x="18926" y="13106"/>
                  </a:lnTo>
                  <a:lnTo>
                    <a:pt x="18939" y="13071"/>
                  </a:lnTo>
                  <a:lnTo>
                    <a:pt x="18961" y="13025"/>
                  </a:lnTo>
                  <a:lnTo>
                    <a:pt x="18980" y="12990"/>
                  </a:lnTo>
                  <a:lnTo>
                    <a:pt x="18997" y="12964"/>
                  </a:lnTo>
                  <a:lnTo>
                    <a:pt x="19017" y="12947"/>
                  </a:lnTo>
                  <a:lnTo>
                    <a:pt x="19035" y="12931"/>
                  </a:lnTo>
                  <a:lnTo>
                    <a:pt x="19046" y="12915"/>
                  </a:lnTo>
                  <a:lnTo>
                    <a:pt x="19049" y="12911"/>
                  </a:lnTo>
                  <a:lnTo>
                    <a:pt x="19046" y="12911"/>
                  </a:lnTo>
                  <a:lnTo>
                    <a:pt x="19042" y="12901"/>
                  </a:lnTo>
                  <a:lnTo>
                    <a:pt x="19033" y="12898"/>
                  </a:lnTo>
                  <a:lnTo>
                    <a:pt x="19028" y="12904"/>
                  </a:lnTo>
                  <a:lnTo>
                    <a:pt x="19019" y="12909"/>
                  </a:lnTo>
                  <a:lnTo>
                    <a:pt x="19018" y="12904"/>
                  </a:lnTo>
                  <a:lnTo>
                    <a:pt x="19027" y="12894"/>
                  </a:lnTo>
                  <a:lnTo>
                    <a:pt x="19033" y="12889"/>
                  </a:lnTo>
                  <a:lnTo>
                    <a:pt x="19048" y="12896"/>
                  </a:lnTo>
                  <a:lnTo>
                    <a:pt x="19055" y="12891"/>
                  </a:lnTo>
                  <a:lnTo>
                    <a:pt x="19063" y="12885"/>
                  </a:lnTo>
                  <a:lnTo>
                    <a:pt x="19080" y="12868"/>
                  </a:lnTo>
                  <a:lnTo>
                    <a:pt x="19097" y="12852"/>
                  </a:lnTo>
                  <a:lnTo>
                    <a:pt x="19109" y="12836"/>
                  </a:lnTo>
                  <a:lnTo>
                    <a:pt x="19109" y="12832"/>
                  </a:lnTo>
                  <a:lnTo>
                    <a:pt x="19111" y="12813"/>
                  </a:lnTo>
                  <a:lnTo>
                    <a:pt x="19113" y="12798"/>
                  </a:lnTo>
                  <a:lnTo>
                    <a:pt x="19116" y="12793"/>
                  </a:lnTo>
                  <a:lnTo>
                    <a:pt x="19119" y="12797"/>
                  </a:lnTo>
                  <a:lnTo>
                    <a:pt x="19125" y="12806"/>
                  </a:lnTo>
                  <a:lnTo>
                    <a:pt x="19123" y="12820"/>
                  </a:lnTo>
                  <a:lnTo>
                    <a:pt x="19118" y="12831"/>
                  </a:lnTo>
                  <a:lnTo>
                    <a:pt x="19118" y="12835"/>
                  </a:lnTo>
                  <a:lnTo>
                    <a:pt x="19121" y="12835"/>
                  </a:lnTo>
                  <a:lnTo>
                    <a:pt x="19130" y="12829"/>
                  </a:lnTo>
                  <a:lnTo>
                    <a:pt x="19145" y="12823"/>
                  </a:lnTo>
                  <a:lnTo>
                    <a:pt x="19159" y="12816"/>
                  </a:lnTo>
                  <a:lnTo>
                    <a:pt x="19168" y="12805"/>
                  </a:lnTo>
                  <a:lnTo>
                    <a:pt x="19173" y="12795"/>
                  </a:lnTo>
                  <a:lnTo>
                    <a:pt x="19176" y="12785"/>
                  </a:lnTo>
                  <a:lnTo>
                    <a:pt x="19172" y="12776"/>
                  </a:lnTo>
                  <a:lnTo>
                    <a:pt x="19169" y="12767"/>
                  </a:lnTo>
                  <a:lnTo>
                    <a:pt x="19172" y="12767"/>
                  </a:lnTo>
                  <a:lnTo>
                    <a:pt x="19178" y="12776"/>
                  </a:lnTo>
                  <a:lnTo>
                    <a:pt x="19182" y="12785"/>
                  </a:lnTo>
                  <a:lnTo>
                    <a:pt x="19182" y="12794"/>
                  </a:lnTo>
                  <a:lnTo>
                    <a:pt x="19179" y="12794"/>
                  </a:lnTo>
                  <a:lnTo>
                    <a:pt x="19180" y="12800"/>
                  </a:lnTo>
                  <a:lnTo>
                    <a:pt x="19203" y="12786"/>
                  </a:lnTo>
                  <a:lnTo>
                    <a:pt x="19227" y="12779"/>
                  </a:lnTo>
                  <a:lnTo>
                    <a:pt x="19245" y="12782"/>
                  </a:lnTo>
                  <a:lnTo>
                    <a:pt x="19264" y="12784"/>
                  </a:lnTo>
                  <a:lnTo>
                    <a:pt x="19266" y="12779"/>
                  </a:lnTo>
                  <a:lnTo>
                    <a:pt x="19262" y="12760"/>
                  </a:lnTo>
                  <a:lnTo>
                    <a:pt x="19270" y="12731"/>
                  </a:lnTo>
                  <a:lnTo>
                    <a:pt x="19280" y="12688"/>
                  </a:lnTo>
                  <a:lnTo>
                    <a:pt x="19279" y="12659"/>
                  </a:lnTo>
                  <a:lnTo>
                    <a:pt x="19274" y="12631"/>
                  </a:lnTo>
                  <a:lnTo>
                    <a:pt x="19256" y="12576"/>
                  </a:lnTo>
                  <a:lnTo>
                    <a:pt x="19248" y="12544"/>
                  </a:lnTo>
                  <a:lnTo>
                    <a:pt x="19248" y="12534"/>
                  </a:lnTo>
                  <a:lnTo>
                    <a:pt x="19251" y="12529"/>
                  </a:lnTo>
                  <a:lnTo>
                    <a:pt x="19254" y="12529"/>
                  </a:lnTo>
                  <a:lnTo>
                    <a:pt x="19264" y="12552"/>
                  </a:lnTo>
                  <a:lnTo>
                    <a:pt x="19275" y="12579"/>
                  </a:lnTo>
                  <a:lnTo>
                    <a:pt x="19279" y="12607"/>
                  </a:lnTo>
                  <a:lnTo>
                    <a:pt x="19283" y="12625"/>
                  </a:lnTo>
                  <a:lnTo>
                    <a:pt x="19292" y="12619"/>
                  </a:lnTo>
                  <a:lnTo>
                    <a:pt x="19297" y="12614"/>
                  </a:lnTo>
                  <a:lnTo>
                    <a:pt x="19297" y="12595"/>
                  </a:lnTo>
                  <a:lnTo>
                    <a:pt x="19298" y="12566"/>
                  </a:lnTo>
                  <a:lnTo>
                    <a:pt x="19297" y="12543"/>
                  </a:lnTo>
                  <a:lnTo>
                    <a:pt x="19302" y="12524"/>
                  </a:lnTo>
                  <a:lnTo>
                    <a:pt x="19299" y="12524"/>
                  </a:lnTo>
                  <a:lnTo>
                    <a:pt x="19296" y="12519"/>
                  </a:lnTo>
                  <a:lnTo>
                    <a:pt x="19292" y="12510"/>
                  </a:lnTo>
                  <a:lnTo>
                    <a:pt x="19295" y="12505"/>
                  </a:lnTo>
                  <a:lnTo>
                    <a:pt x="19301" y="12509"/>
                  </a:lnTo>
                  <a:lnTo>
                    <a:pt x="19304" y="12504"/>
                  </a:lnTo>
                  <a:lnTo>
                    <a:pt x="19303" y="12490"/>
                  </a:lnTo>
                  <a:lnTo>
                    <a:pt x="19300" y="12490"/>
                  </a:lnTo>
                  <a:lnTo>
                    <a:pt x="19297" y="12486"/>
                  </a:lnTo>
                  <a:lnTo>
                    <a:pt x="19297" y="12481"/>
                  </a:lnTo>
                  <a:lnTo>
                    <a:pt x="19306" y="12480"/>
                  </a:lnTo>
                  <a:lnTo>
                    <a:pt x="19314" y="12460"/>
                  </a:lnTo>
                  <a:lnTo>
                    <a:pt x="19319" y="12436"/>
                  </a:lnTo>
                  <a:lnTo>
                    <a:pt x="19324" y="12426"/>
                  </a:lnTo>
                  <a:lnTo>
                    <a:pt x="19323" y="12407"/>
                  </a:lnTo>
                  <a:lnTo>
                    <a:pt x="19320" y="12407"/>
                  </a:lnTo>
                  <a:lnTo>
                    <a:pt x="19317" y="12403"/>
                  </a:lnTo>
                  <a:lnTo>
                    <a:pt x="19331" y="12373"/>
                  </a:lnTo>
                  <a:lnTo>
                    <a:pt x="19345" y="12347"/>
                  </a:lnTo>
                  <a:lnTo>
                    <a:pt x="19344" y="12342"/>
                  </a:lnTo>
                  <a:lnTo>
                    <a:pt x="19341" y="12338"/>
                  </a:lnTo>
                  <a:lnTo>
                    <a:pt x="19341" y="12328"/>
                  </a:lnTo>
                  <a:lnTo>
                    <a:pt x="19344" y="12328"/>
                  </a:lnTo>
                  <a:lnTo>
                    <a:pt x="19347" y="12332"/>
                  </a:lnTo>
                  <a:lnTo>
                    <a:pt x="19350" y="12332"/>
                  </a:lnTo>
                  <a:lnTo>
                    <a:pt x="19361" y="12307"/>
                  </a:lnTo>
                  <a:lnTo>
                    <a:pt x="19369" y="12288"/>
                  </a:lnTo>
                  <a:lnTo>
                    <a:pt x="19368" y="12282"/>
                  </a:lnTo>
                  <a:lnTo>
                    <a:pt x="19366" y="12278"/>
                  </a:lnTo>
                  <a:lnTo>
                    <a:pt x="19362" y="12274"/>
                  </a:lnTo>
                  <a:lnTo>
                    <a:pt x="19362" y="12269"/>
                  </a:lnTo>
                  <a:lnTo>
                    <a:pt x="19365" y="12269"/>
                  </a:lnTo>
                  <a:lnTo>
                    <a:pt x="19374" y="12277"/>
                  </a:lnTo>
                  <a:lnTo>
                    <a:pt x="19377" y="12272"/>
                  </a:lnTo>
                  <a:lnTo>
                    <a:pt x="19393" y="12236"/>
                  </a:lnTo>
                  <a:lnTo>
                    <a:pt x="19412" y="12192"/>
                  </a:lnTo>
                  <a:lnTo>
                    <a:pt x="19424" y="12176"/>
                  </a:lnTo>
                  <a:lnTo>
                    <a:pt x="19438" y="12165"/>
                  </a:lnTo>
                  <a:lnTo>
                    <a:pt x="19447" y="12154"/>
                  </a:lnTo>
                  <a:lnTo>
                    <a:pt x="19440" y="12140"/>
                  </a:lnTo>
                  <a:lnTo>
                    <a:pt x="19449" y="12130"/>
                  </a:lnTo>
                  <a:lnTo>
                    <a:pt x="19424" y="12129"/>
                  </a:lnTo>
                  <a:lnTo>
                    <a:pt x="19411" y="12102"/>
                  </a:lnTo>
                  <a:lnTo>
                    <a:pt x="19402" y="12103"/>
                  </a:lnTo>
                  <a:lnTo>
                    <a:pt x="19410" y="12092"/>
                  </a:lnTo>
                  <a:lnTo>
                    <a:pt x="19426" y="12090"/>
                  </a:lnTo>
                  <a:lnTo>
                    <a:pt x="19433" y="12061"/>
                  </a:lnTo>
                  <a:lnTo>
                    <a:pt x="19407" y="12022"/>
                  </a:lnTo>
                  <a:lnTo>
                    <a:pt x="19399" y="12037"/>
                  </a:lnTo>
                  <a:lnTo>
                    <a:pt x="19393" y="11985"/>
                  </a:lnTo>
                  <a:lnTo>
                    <a:pt x="19400" y="12003"/>
                  </a:lnTo>
                  <a:lnTo>
                    <a:pt x="19421" y="11986"/>
                  </a:lnTo>
                  <a:lnTo>
                    <a:pt x="19428" y="12024"/>
                  </a:lnTo>
                  <a:lnTo>
                    <a:pt x="19457" y="12053"/>
                  </a:lnTo>
                  <a:lnTo>
                    <a:pt x="19445" y="12064"/>
                  </a:lnTo>
                  <a:lnTo>
                    <a:pt x="19427" y="12114"/>
                  </a:lnTo>
                  <a:lnTo>
                    <a:pt x="19439" y="12113"/>
                  </a:lnTo>
                  <a:lnTo>
                    <a:pt x="19441" y="12103"/>
                  </a:lnTo>
                  <a:lnTo>
                    <a:pt x="19470" y="12123"/>
                  </a:lnTo>
                  <a:lnTo>
                    <a:pt x="19502" y="12043"/>
                  </a:lnTo>
                  <a:lnTo>
                    <a:pt x="19495" y="12025"/>
                  </a:lnTo>
                  <a:lnTo>
                    <a:pt x="19498" y="12024"/>
                  </a:lnTo>
                  <a:lnTo>
                    <a:pt x="19501" y="12029"/>
                  </a:lnTo>
                  <a:lnTo>
                    <a:pt x="19504" y="12028"/>
                  </a:lnTo>
                  <a:lnTo>
                    <a:pt x="19510" y="12023"/>
                  </a:lnTo>
                  <a:lnTo>
                    <a:pt x="19518" y="12008"/>
                  </a:lnTo>
                  <a:lnTo>
                    <a:pt x="19518" y="12003"/>
                  </a:lnTo>
                  <a:lnTo>
                    <a:pt x="19508" y="11995"/>
                  </a:lnTo>
                  <a:lnTo>
                    <a:pt x="19502" y="11981"/>
                  </a:lnTo>
                  <a:lnTo>
                    <a:pt x="19502" y="11976"/>
                  </a:lnTo>
                  <a:lnTo>
                    <a:pt x="19514" y="11985"/>
                  </a:lnTo>
                  <a:lnTo>
                    <a:pt x="19520" y="11993"/>
                  </a:lnTo>
                  <a:lnTo>
                    <a:pt x="19523" y="11993"/>
                  </a:lnTo>
                  <a:lnTo>
                    <a:pt x="19529" y="11983"/>
                  </a:lnTo>
                  <a:lnTo>
                    <a:pt x="19532" y="11973"/>
                  </a:lnTo>
                  <a:lnTo>
                    <a:pt x="19531" y="11968"/>
                  </a:lnTo>
                  <a:lnTo>
                    <a:pt x="19521" y="11950"/>
                  </a:lnTo>
                  <a:lnTo>
                    <a:pt x="19511" y="11933"/>
                  </a:lnTo>
                  <a:lnTo>
                    <a:pt x="19508" y="11924"/>
                  </a:lnTo>
                  <a:lnTo>
                    <a:pt x="19508" y="11919"/>
                  </a:lnTo>
                  <a:lnTo>
                    <a:pt x="19539" y="11944"/>
                  </a:lnTo>
                  <a:lnTo>
                    <a:pt x="19543" y="11952"/>
                  </a:lnTo>
                  <a:lnTo>
                    <a:pt x="19540" y="11962"/>
                  </a:lnTo>
                  <a:lnTo>
                    <a:pt x="19538" y="11977"/>
                  </a:lnTo>
                  <a:lnTo>
                    <a:pt x="19541" y="11981"/>
                  </a:lnTo>
                  <a:lnTo>
                    <a:pt x="19547" y="11980"/>
                  </a:lnTo>
                  <a:lnTo>
                    <a:pt x="19570" y="11959"/>
                  </a:lnTo>
                  <a:lnTo>
                    <a:pt x="19596" y="11932"/>
                  </a:lnTo>
                  <a:lnTo>
                    <a:pt x="19596" y="11927"/>
                  </a:lnTo>
                  <a:lnTo>
                    <a:pt x="19599" y="11927"/>
                  </a:lnTo>
                  <a:lnTo>
                    <a:pt x="19595" y="11917"/>
                  </a:lnTo>
                  <a:lnTo>
                    <a:pt x="19598" y="11917"/>
                  </a:lnTo>
                  <a:lnTo>
                    <a:pt x="19598" y="11912"/>
                  </a:lnTo>
                  <a:lnTo>
                    <a:pt x="19652" y="11896"/>
                  </a:lnTo>
                  <a:lnTo>
                    <a:pt x="19702" y="11876"/>
                  </a:lnTo>
                  <a:lnTo>
                    <a:pt x="19699" y="11867"/>
                  </a:lnTo>
                  <a:lnTo>
                    <a:pt x="19692" y="11858"/>
                  </a:lnTo>
                  <a:lnTo>
                    <a:pt x="19681" y="11860"/>
                  </a:lnTo>
                  <a:lnTo>
                    <a:pt x="19668" y="11857"/>
                  </a:lnTo>
                  <a:lnTo>
                    <a:pt x="19671" y="11847"/>
                  </a:lnTo>
                  <a:lnTo>
                    <a:pt x="19676" y="11837"/>
                  </a:lnTo>
                  <a:lnTo>
                    <a:pt x="19684" y="11816"/>
                  </a:lnTo>
                  <a:lnTo>
                    <a:pt x="19693" y="11802"/>
                  </a:lnTo>
                  <a:lnTo>
                    <a:pt x="19706" y="11823"/>
                  </a:lnTo>
                  <a:lnTo>
                    <a:pt x="19713" y="11841"/>
                  </a:lnTo>
                  <a:lnTo>
                    <a:pt x="19710" y="11856"/>
                  </a:lnTo>
                  <a:lnTo>
                    <a:pt x="19711" y="11874"/>
                  </a:lnTo>
                  <a:lnTo>
                    <a:pt x="19723" y="11873"/>
                  </a:lnTo>
                  <a:lnTo>
                    <a:pt x="19735" y="11867"/>
                  </a:lnTo>
                  <a:lnTo>
                    <a:pt x="19732" y="11862"/>
                  </a:lnTo>
                  <a:lnTo>
                    <a:pt x="19729" y="11858"/>
                  </a:lnTo>
                  <a:lnTo>
                    <a:pt x="19725" y="11845"/>
                  </a:lnTo>
                  <a:lnTo>
                    <a:pt x="19721" y="11826"/>
                  </a:lnTo>
                  <a:lnTo>
                    <a:pt x="19717" y="11808"/>
                  </a:lnTo>
                  <a:lnTo>
                    <a:pt x="19716" y="11784"/>
                  </a:lnTo>
                  <a:lnTo>
                    <a:pt x="19719" y="11784"/>
                  </a:lnTo>
                  <a:lnTo>
                    <a:pt x="19728" y="11797"/>
                  </a:lnTo>
                  <a:lnTo>
                    <a:pt x="19732" y="11811"/>
                  </a:lnTo>
                  <a:lnTo>
                    <a:pt x="19738" y="11810"/>
                  </a:lnTo>
                  <a:lnTo>
                    <a:pt x="19738" y="11800"/>
                  </a:lnTo>
                  <a:lnTo>
                    <a:pt x="19744" y="11795"/>
                  </a:lnTo>
                  <a:lnTo>
                    <a:pt x="19747" y="11799"/>
                  </a:lnTo>
                  <a:lnTo>
                    <a:pt x="19747" y="11808"/>
                  </a:lnTo>
                  <a:lnTo>
                    <a:pt x="19745" y="11819"/>
                  </a:lnTo>
                  <a:lnTo>
                    <a:pt x="19742" y="11824"/>
                  </a:lnTo>
                  <a:lnTo>
                    <a:pt x="19743" y="11838"/>
                  </a:lnTo>
                  <a:lnTo>
                    <a:pt x="19749" y="11847"/>
                  </a:lnTo>
                  <a:lnTo>
                    <a:pt x="19767" y="11845"/>
                  </a:lnTo>
                  <a:lnTo>
                    <a:pt x="19782" y="11833"/>
                  </a:lnTo>
                  <a:lnTo>
                    <a:pt x="19785" y="11828"/>
                  </a:lnTo>
                  <a:lnTo>
                    <a:pt x="19784" y="11823"/>
                  </a:lnTo>
                  <a:lnTo>
                    <a:pt x="19781" y="11819"/>
                  </a:lnTo>
                  <a:lnTo>
                    <a:pt x="19775" y="11819"/>
                  </a:lnTo>
                  <a:lnTo>
                    <a:pt x="19772" y="11810"/>
                  </a:lnTo>
                  <a:lnTo>
                    <a:pt x="19769" y="11806"/>
                  </a:lnTo>
                  <a:lnTo>
                    <a:pt x="19770" y="11787"/>
                  </a:lnTo>
                  <a:lnTo>
                    <a:pt x="19770" y="11782"/>
                  </a:lnTo>
                  <a:lnTo>
                    <a:pt x="19774" y="11787"/>
                  </a:lnTo>
                  <a:lnTo>
                    <a:pt x="19780" y="11790"/>
                  </a:lnTo>
                  <a:lnTo>
                    <a:pt x="19783" y="11795"/>
                  </a:lnTo>
                  <a:lnTo>
                    <a:pt x="19786" y="11794"/>
                  </a:lnTo>
                  <a:lnTo>
                    <a:pt x="19788" y="11780"/>
                  </a:lnTo>
                  <a:lnTo>
                    <a:pt x="19790" y="11756"/>
                  </a:lnTo>
                  <a:lnTo>
                    <a:pt x="19793" y="11746"/>
                  </a:lnTo>
                  <a:lnTo>
                    <a:pt x="19798" y="11740"/>
                  </a:lnTo>
                  <a:lnTo>
                    <a:pt x="19801" y="11731"/>
                  </a:lnTo>
                  <a:lnTo>
                    <a:pt x="19797" y="11708"/>
                  </a:lnTo>
                  <a:lnTo>
                    <a:pt x="19799" y="11693"/>
                  </a:lnTo>
                  <a:lnTo>
                    <a:pt x="19799" y="11688"/>
                  </a:lnTo>
                  <a:lnTo>
                    <a:pt x="19802" y="11688"/>
                  </a:lnTo>
                  <a:lnTo>
                    <a:pt x="19806" y="11702"/>
                  </a:lnTo>
                  <a:lnTo>
                    <a:pt x="19809" y="11706"/>
                  </a:lnTo>
                  <a:lnTo>
                    <a:pt x="19817" y="11696"/>
                  </a:lnTo>
                  <a:lnTo>
                    <a:pt x="19823" y="11685"/>
                  </a:lnTo>
                  <a:lnTo>
                    <a:pt x="19828" y="11666"/>
                  </a:lnTo>
                  <a:lnTo>
                    <a:pt x="19831" y="11656"/>
                  </a:lnTo>
                  <a:lnTo>
                    <a:pt x="19816" y="11658"/>
                  </a:lnTo>
                  <a:lnTo>
                    <a:pt x="19815" y="11649"/>
                  </a:lnTo>
                  <a:lnTo>
                    <a:pt x="19818" y="11639"/>
                  </a:lnTo>
                  <a:lnTo>
                    <a:pt x="19833" y="11637"/>
                  </a:lnTo>
                  <a:lnTo>
                    <a:pt x="19838" y="11617"/>
                  </a:lnTo>
                  <a:lnTo>
                    <a:pt x="19840" y="11603"/>
                  </a:lnTo>
                  <a:lnTo>
                    <a:pt x="19824" y="11586"/>
                  </a:lnTo>
                  <a:lnTo>
                    <a:pt x="19817" y="11572"/>
                  </a:lnTo>
                  <a:lnTo>
                    <a:pt x="19817" y="11567"/>
                  </a:lnTo>
                  <a:lnTo>
                    <a:pt x="19820" y="11563"/>
                  </a:lnTo>
                  <a:lnTo>
                    <a:pt x="19823" y="11562"/>
                  </a:lnTo>
                  <a:lnTo>
                    <a:pt x="19813" y="11553"/>
                  </a:lnTo>
                  <a:lnTo>
                    <a:pt x="19804" y="11560"/>
                  </a:lnTo>
                  <a:lnTo>
                    <a:pt x="19808" y="11564"/>
                  </a:lnTo>
                  <a:lnTo>
                    <a:pt x="19808" y="11573"/>
                  </a:lnTo>
                  <a:lnTo>
                    <a:pt x="19796" y="11570"/>
                  </a:lnTo>
                  <a:lnTo>
                    <a:pt x="19796" y="11575"/>
                  </a:lnTo>
                  <a:lnTo>
                    <a:pt x="19809" y="11592"/>
                  </a:lnTo>
                  <a:lnTo>
                    <a:pt x="19822" y="11605"/>
                  </a:lnTo>
                  <a:lnTo>
                    <a:pt x="19822" y="11610"/>
                  </a:lnTo>
                  <a:lnTo>
                    <a:pt x="19819" y="11610"/>
                  </a:lnTo>
                  <a:lnTo>
                    <a:pt x="19804" y="11607"/>
                  </a:lnTo>
                  <a:lnTo>
                    <a:pt x="19795" y="11608"/>
                  </a:lnTo>
                  <a:lnTo>
                    <a:pt x="19792" y="11613"/>
                  </a:lnTo>
                  <a:lnTo>
                    <a:pt x="19793" y="11627"/>
                  </a:lnTo>
                  <a:lnTo>
                    <a:pt x="19796" y="11632"/>
                  </a:lnTo>
                  <a:lnTo>
                    <a:pt x="19799" y="11641"/>
                  </a:lnTo>
                  <a:lnTo>
                    <a:pt x="19794" y="11646"/>
                  </a:lnTo>
                  <a:lnTo>
                    <a:pt x="19787" y="11642"/>
                  </a:lnTo>
                  <a:lnTo>
                    <a:pt x="19787" y="11633"/>
                  </a:lnTo>
                  <a:lnTo>
                    <a:pt x="19783" y="11624"/>
                  </a:lnTo>
                  <a:lnTo>
                    <a:pt x="19778" y="11634"/>
                  </a:lnTo>
                  <a:lnTo>
                    <a:pt x="19773" y="11649"/>
                  </a:lnTo>
                  <a:lnTo>
                    <a:pt x="19770" y="11654"/>
                  </a:lnTo>
                  <a:lnTo>
                    <a:pt x="19767" y="11659"/>
                  </a:lnTo>
                  <a:lnTo>
                    <a:pt x="19761" y="11655"/>
                  </a:lnTo>
                  <a:lnTo>
                    <a:pt x="19757" y="11641"/>
                  </a:lnTo>
                  <a:lnTo>
                    <a:pt x="19760" y="11632"/>
                  </a:lnTo>
                  <a:lnTo>
                    <a:pt x="19769" y="11626"/>
                  </a:lnTo>
                  <a:lnTo>
                    <a:pt x="19774" y="11616"/>
                  </a:lnTo>
                  <a:lnTo>
                    <a:pt x="19777" y="11610"/>
                  </a:lnTo>
                  <a:lnTo>
                    <a:pt x="19773" y="11601"/>
                  </a:lnTo>
                  <a:lnTo>
                    <a:pt x="19770" y="11597"/>
                  </a:lnTo>
                  <a:lnTo>
                    <a:pt x="19767" y="11602"/>
                  </a:lnTo>
                  <a:lnTo>
                    <a:pt x="19764" y="11598"/>
                  </a:lnTo>
                  <a:lnTo>
                    <a:pt x="19761" y="11593"/>
                  </a:lnTo>
                  <a:lnTo>
                    <a:pt x="19760" y="11584"/>
                  </a:lnTo>
                  <a:lnTo>
                    <a:pt x="19766" y="11583"/>
                  </a:lnTo>
                  <a:lnTo>
                    <a:pt x="19766" y="11574"/>
                  </a:lnTo>
                  <a:lnTo>
                    <a:pt x="19762" y="11565"/>
                  </a:lnTo>
                  <a:lnTo>
                    <a:pt x="19756" y="11556"/>
                  </a:lnTo>
                  <a:lnTo>
                    <a:pt x="19749" y="11547"/>
                  </a:lnTo>
                  <a:lnTo>
                    <a:pt x="19743" y="11544"/>
                  </a:lnTo>
                  <a:lnTo>
                    <a:pt x="19741" y="11553"/>
                  </a:lnTo>
                  <a:lnTo>
                    <a:pt x="19741" y="11567"/>
                  </a:lnTo>
                  <a:lnTo>
                    <a:pt x="19750" y="11566"/>
                  </a:lnTo>
                  <a:lnTo>
                    <a:pt x="19754" y="11576"/>
                  </a:lnTo>
                  <a:lnTo>
                    <a:pt x="19754" y="11580"/>
                  </a:lnTo>
                  <a:lnTo>
                    <a:pt x="19751" y="11585"/>
                  </a:lnTo>
                  <a:lnTo>
                    <a:pt x="19748" y="11576"/>
                  </a:lnTo>
                  <a:lnTo>
                    <a:pt x="19739" y="11577"/>
                  </a:lnTo>
                  <a:lnTo>
                    <a:pt x="19739" y="11582"/>
                  </a:lnTo>
                  <a:lnTo>
                    <a:pt x="19745" y="11586"/>
                  </a:lnTo>
                  <a:lnTo>
                    <a:pt x="19746" y="11600"/>
                  </a:lnTo>
                  <a:lnTo>
                    <a:pt x="19740" y="11601"/>
                  </a:lnTo>
                  <a:lnTo>
                    <a:pt x="19741" y="11610"/>
                  </a:lnTo>
                  <a:lnTo>
                    <a:pt x="19747" y="11614"/>
                  </a:lnTo>
                  <a:lnTo>
                    <a:pt x="19753" y="11622"/>
                  </a:lnTo>
                  <a:lnTo>
                    <a:pt x="19754" y="11632"/>
                  </a:lnTo>
                  <a:lnTo>
                    <a:pt x="19751" y="11647"/>
                  </a:lnTo>
                  <a:lnTo>
                    <a:pt x="19739" y="11639"/>
                  </a:lnTo>
                  <a:lnTo>
                    <a:pt x="19732" y="11630"/>
                  </a:lnTo>
                  <a:lnTo>
                    <a:pt x="19731" y="11611"/>
                  </a:lnTo>
                  <a:lnTo>
                    <a:pt x="19728" y="11612"/>
                  </a:lnTo>
                  <a:lnTo>
                    <a:pt x="19720" y="11622"/>
                  </a:lnTo>
                  <a:lnTo>
                    <a:pt x="19711" y="11633"/>
                  </a:lnTo>
                  <a:lnTo>
                    <a:pt x="19708" y="11638"/>
                  </a:lnTo>
                  <a:lnTo>
                    <a:pt x="19712" y="11652"/>
                  </a:lnTo>
                  <a:lnTo>
                    <a:pt x="19719" y="11656"/>
                  </a:lnTo>
                  <a:lnTo>
                    <a:pt x="19731" y="11663"/>
                  </a:lnTo>
                  <a:lnTo>
                    <a:pt x="19741" y="11672"/>
                  </a:lnTo>
                  <a:lnTo>
                    <a:pt x="19747" y="11686"/>
                  </a:lnTo>
                  <a:lnTo>
                    <a:pt x="19749" y="11708"/>
                  </a:lnTo>
                  <a:lnTo>
                    <a:pt x="19736" y="11701"/>
                  </a:lnTo>
                  <a:lnTo>
                    <a:pt x="19727" y="11697"/>
                  </a:lnTo>
                  <a:lnTo>
                    <a:pt x="19726" y="11693"/>
                  </a:lnTo>
                  <a:lnTo>
                    <a:pt x="19729" y="11688"/>
                  </a:lnTo>
                  <a:lnTo>
                    <a:pt x="19729" y="11678"/>
                  </a:lnTo>
                  <a:lnTo>
                    <a:pt x="19719" y="11675"/>
                  </a:lnTo>
                  <a:lnTo>
                    <a:pt x="19710" y="11671"/>
                  </a:lnTo>
                  <a:lnTo>
                    <a:pt x="19707" y="11662"/>
                  </a:lnTo>
                  <a:lnTo>
                    <a:pt x="19706" y="11648"/>
                  </a:lnTo>
                  <a:lnTo>
                    <a:pt x="19697" y="11644"/>
                  </a:lnTo>
                  <a:lnTo>
                    <a:pt x="19691" y="11645"/>
                  </a:lnTo>
                  <a:lnTo>
                    <a:pt x="19682" y="11655"/>
                  </a:lnTo>
                  <a:lnTo>
                    <a:pt x="19674" y="11666"/>
                  </a:lnTo>
                  <a:lnTo>
                    <a:pt x="19674" y="11675"/>
                  </a:lnTo>
                  <a:lnTo>
                    <a:pt x="19683" y="11684"/>
                  </a:lnTo>
                  <a:lnTo>
                    <a:pt x="19693" y="11692"/>
                  </a:lnTo>
                  <a:lnTo>
                    <a:pt x="19694" y="11711"/>
                  </a:lnTo>
                  <a:lnTo>
                    <a:pt x="19689" y="11725"/>
                  </a:lnTo>
                  <a:lnTo>
                    <a:pt x="19681" y="11741"/>
                  </a:lnTo>
                  <a:lnTo>
                    <a:pt x="19677" y="11741"/>
                  </a:lnTo>
                  <a:lnTo>
                    <a:pt x="19677" y="11737"/>
                  </a:lnTo>
                  <a:lnTo>
                    <a:pt x="19679" y="11713"/>
                  </a:lnTo>
                  <a:lnTo>
                    <a:pt x="19681" y="11694"/>
                  </a:lnTo>
                  <a:lnTo>
                    <a:pt x="19678" y="11689"/>
                  </a:lnTo>
                  <a:lnTo>
                    <a:pt x="19669" y="11686"/>
                  </a:lnTo>
                  <a:lnTo>
                    <a:pt x="19662" y="11686"/>
                  </a:lnTo>
                  <a:lnTo>
                    <a:pt x="19660" y="11696"/>
                  </a:lnTo>
                  <a:lnTo>
                    <a:pt x="19657" y="11710"/>
                  </a:lnTo>
                  <a:lnTo>
                    <a:pt x="19661" y="11715"/>
                  </a:lnTo>
                  <a:lnTo>
                    <a:pt x="19655" y="11725"/>
                  </a:lnTo>
                  <a:lnTo>
                    <a:pt x="19652" y="11731"/>
                  </a:lnTo>
                  <a:lnTo>
                    <a:pt x="19647" y="11731"/>
                  </a:lnTo>
                  <a:lnTo>
                    <a:pt x="19644" y="11736"/>
                  </a:lnTo>
                  <a:lnTo>
                    <a:pt x="19644" y="11745"/>
                  </a:lnTo>
                  <a:lnTo>
                    <a:pt x="19641" y="11746"/>
                  </a:lnTo>
                  <a:lnTo>
                    <a:pt x="19638" y="11741"/>
                  </a:lnTo>
                  <a:lnTo>
                    <a:pt x="19641" y="11732"/>
                  </a:lnTo>
                  <a:lnTo>
                    <a:pt x="19643" y="11726"/>
                  </a:lnTo>
                  <a:lnTo>
                    <a:pt x="19634" y="11723"/>
                  </a:lnTo>
                  <a:lnTo>
                    <a:pt x="19625" y="11719"/>
                  </a:lnTo>
                  <a:lnTo>
                    <a:pt x="19622" y="11719"/>
                  </a:lnTo>
                  <a:lnTo>
                    <a:pt x="19610" y="11725"/>
                  </a:lnTo>
                  <a:lnTo>
                    <a:pt x="19614" y="11749"/>
                  </a:lnTo>
                  <a:lnTo>
                    <a:pt x="19606" y="11760"/>
                  </a:lnTo>
                  <a:lnTo>
                    <a:pt x="19601" y="11722"/>
                  </a:lnTo>
                  <a:lnTo>
                    <a:pt x="19586" y="11729"/>
                  </a:lnTo>
                  <a:lnTo>
                    <a:pt x="19585" y="11771"/>
                  </a:lnTo>
                  <a:lnTo>
                    <a:pt x="19580" y="11740"/>
                  </a:lnTo>
                  <a:lnTo>
                    <a:pt x="19568" y="11736"/>
                  </a:lnTo>
                  <a:lnTo>
                    <a:pt x="19583" y="11720"/>
                  </a:lnTo>
                  <a:lnTo>
                    <a:pt x="19542" y="11696"/>
                  </a:lnTo>
                  <a:lnTo>
                    <a:pt x="19515" y="11643"/>
                  </a:lnTo>
                  <a:lnTo>
                    <a:pt x="19506" y="11639"/>
                  </a:lnTo>
                  <a:lnTo>
                    <a:pt x="19497" y="11654"/>
                  </a:lnTo>
                  <a:lnTo>
                    <a:pt x="19489" y="11669"/>
                  </a:lnTo>
                  <a:lnTo>
                    <a:pt x="19471" y="11672"/>
                  </a:lnTo>
                  <a:lnTo>
                    <a:pt x="19491" y="11655"/>
                  </a:lnTo>
                  <a:lnTo>
                    <a:pt x="19497" y="11640"/>
                  </a:lnTo>
                  <a:lnTo>
                    <a:pt x="19502" y="11635"/>
                  </a:lnTo>
                  <a:lnTo>
                    <a:pt x="19499" y="11621"/>
                  </a:lnTo>
                  <a:lnTo>
                    <a:pt x="19495" y="11607"/>
                  </a:lnTo>
                  <a:lnTo>
                    <a:pt x="19483" y="11604"/>
                  </a:lnTo>
                  <a:lnTo>
                    <a:pt x="19474" y="11600"/>
                  </a:lnTo>
                  <a:lnTo>
                    <a:pt x="19473" y="11587"/>
                  </a:lnTo>
                  <a:lnTo>
                    <a:pt x="19476" y="11586"/>
                  </a:lnTo>
                  <a:lnTo>
                    <a:pt x="19491" y="11598"/>
                  </a:lnTo>
                  <a:lnTo>
                    <a:pt x="19501" y="11611"/>
                  </a:lnTo>
                  <a:lnTo>
                    <a:pt x="19518" y="11633"/>
                  </a:lnTo>
                  <a:lnTo>
                    <a:pt x="19531" y="11655"/>
                  </a:lnTo>
                  <a:lnTo>
                    <a:pt x="19536" y="11650"/>
                  </a:lnTo>
                  <a:lnTo>
                    <a:pt x="19540" y="11654"/>
                  </a:lnTo>
                  <a:lnTo>
                    <a:pt x="19543" y="11658"/>
                  </a:lnTo>
                  <a:lnTo>
                    <a:pt x="19546" y="11662"/>
                  </a:lnTo>
                  <a:lnTo>
                    <a:pt x="19552" y="11657"/>
                  </a:lnTo>
                  <a:lnTo>
                    <a:pt x="19558" y="11657"/>
                  </a:lnTo>
                  <a:lnTo>
                    <a:pt x="19574" y="11673"/>
                  </a:lnTo>
                  <a:lnTo>
                    <a:pt x="19587" y="11682"/>
                  </a:lnTo>
                  <a:lnTo>
                    <a:pt x="19589" y="11676"/>
                  </a:lnTo>
                  <a:lnTo>
                    <a:pt x="19595" y="11675"/>
                  </a:lnTo>
                  <a:lnTo>
                    <a:pt x="19608" y="11688"/>
                  </a:lnTo>
                  <a:lnTo>
                    <a:pt x="19623" y="11691"/>
                  </a:lnTo>
                  <a:lnTo>
                    <a:pt x="19629" y="11681"/>
                  </a:lnTo>
                  <a:lnTo>
                    <a:pt x="19634" y="11671"/>
                  </a:lnTo>
                  <a:lnTo>
                    <a:pt x="19634" y="11666"/>
                  </a:lnTo>
                  <a:lnTo>
                    <a:pt x="19631" y="11662"/>
                  </a:lnTo>
                  <a:lnTo>
                    <a:pt x="19625" y="11658"/>
                  </a:lnTo>
                  <a:lnTo>
                    <a:pt x="19618" y="11649"/>
                  </a:lnTo>
                  <a:lnTo>
                    <a:pt x="19621" y="11644"/>
                  </a:lnTo>
                  <a:lnTo>
                    <a:pt x="19627" y="11648"/>
                  </a:lnTo>
                  <a:lnTo>
                    <a:pt x="19631" y="11652"/>
                  </a:lnTo>
                  <a:lnTo>
                    <a:pt x="19637" y="11656"/>
                  </a:lnTo>
                  <a:lnTo>
                    <a:pt x="19641" y="11665"/>
                  </a:lnTo>
                  <a:lnTo>
                    <a:pt x="19643" y="11665"/>
                  </a:lnTo>
                  <a:lnTo>
                    <a:pt x="19649" y="11655"/>
                  </a:lnTo>
                  <a:lnTo>
                    <a:pt x="19651" y="11645"/>
                  </a:lnTo>
                  <a:lnTo>
                    <a:pt x="19651" y="11640"/>
                  </a:lnTo>
                  <a:lnTo>
                    <a:pt x="19639" y="11642"/>
                  </a:lnTo>
                  <a:lnTo>
                    <a:pt x="19642" y="11637"/>
                  </a:lnTo>
                  <a:lnTo>
                    <a:pt x="19645" y="11636"/>
                  </a:lnTo>
                  <a:lnTo>
                    <a:pt x="19651" y="11630"/>
                  </a:lnTo>
                  <a:lnTo>
                    <a:pt x="19660" y="11630"/>
                  </a:lnTo>
                  <a:lnTo>
                    <a:pt x="19659" y="11625"/>
                  </a:lnTo>
                  <a:lnTo>
                    <a:pt x="19662" y="11624"/>
                  </a:lnTo>
                  <a:lnTo>
                    <a:pt x="19658" y="11611"/>
                  </a:lnTo>
                  <a:lnTo>
                    <a:pt x="19658" y="11606"/>
                  </a:lnTo>
                  <a:lnTo>
                    <a:pt x="19661" y="11605"/>
                  </a:lnTo>
                  <a:lnTo>
                    <a:pt x="19665" y="11610"/>
                  </a:lnTo>
                  <a:lnTo>
                    <a:pt x="19668" y="11614"/>
                  </a:lnTo>
                  <a:lnTo>
                    <a:pt x="19668" y="11610"/>
                  </a:lnTo>
                  <a:lnTo>
                    <a:pt x="19671" y="11609"/>
                  </a:lnTo>
                  <a:lnTo>
                    <a:pt x="19667" y="11600"/>
                  </a:lnTo>
                  <a:lnTo>
                    <a:pt x="19670" y="11590"/>
                  </a:lnTo>
                  <a:lnTo>
                    <a:pt x="19682" y="11584"/>
                  </a:lnTo>
                  <a:lnTo>
                    <a:pt x="19688" y="11579"/>
                  </a:lnTo>
                  <a:lnTo>
                    <a:pt x="19690" y="11569"/>
                  </a:lnTo>
                  <a:lnTo>
                    <a:pt x="19686" y="11560"/>
                  </a:lnTo>
                  <a:lnTo>
                    <a:pt x="19681" y="11565"/>
                  </a:lnTo>
                  <a:lnTo>
                    <a:pt x="19678" y="11576"/>
                  </a:lnTo>
                  <a:lnTo>
                    <a:pt x="19666" y="11577"/>
                  </a:lnTo>
                  <a:lnTo>
                    <a:pt x="19663" y="11567"/>
                  </a:lnTo>
                  <a:lnTo>
                    <a:pt x="19665" y="11558"/>
                  </a:lnTo>
                  <a:lnTo>
                    <a:pt x="19665" y="11553"/>
                  </a:lnTo>
                  <a:lnTo>
                    <a:pt x="19668" y="11557"/>
                  </a:lnTo>
                  <a:lnTo>
                    <a:pt x="19672" y="11566"/>
                  </a:lnTo>
                  <a:lnTo>
                    <a:pt x="19671" y="11562"/>
                  </a:lnTo>
                  <a:lnTo>
                    <a:pt x="19674" y="11557"/>
                  </a:lnTo>
                  <a:lnTo>
                    <a:pt x="19680" y="11551"/>
                  </a:lnTo>
                  <a:lnTo>
                    <a:pt x="19686" y="11555"/>
                  </a:lnTo>
                  <a:lnTo>
                    <a:pt x="19692" y="11555"/>
                  </a:lnTo>
                  <a:lnTo>
                    <a:pt x="19695" y="11549"/>
                  </a:lnTo>
                  <a:lnTo>
                    <a:pt x="19698" y="11539"/>
                  </a:lnTo>
                  <a:lnTo>
                    <a:pt x="19700" y="11534"/>
                  </a:lnTo>
                  <a:lnTo>
                    <a:pt x="19703" y="11520"/>
                  </a:lnTo>
                  <a:lnTo>
                    <a:pt x="19702" y="11501"/>
                  </a:lnTo>
                  <a:lnTo>
                    <a:pt x="19698" y="11496"/>
                  </a:lnTo>
                  <a:lnTo>
                    <a:pt x="19689" y="11493"/>
                  </a:lnTo>
                  <a:lnTo>
                    <a:pt x="19680" y="11489"/>
                  </a:lnTo>
                  <a:lnTo>
                    <a:pt x="19677" y="11495"/>
                  </a:lnTo>
                  <a:lnTo>
                    <a:pt x="19681" y="11503"/>
                  </a:lnTo>
                  <a:lnTo>
                    <a:pt x="19684" y="11513"/>
                  </a:lnTo>
                  <a:lnTo>
                    <a:pt x="19682" y="11522"/>
                  </a:lnTo>
                  <a:lnTo>
                    <a:pt x="19676" y="11532"/>
                  </a:lnTo>
                  <a:lnTo>
                    <a:pt x="19673" y="11533"/>
                  </a:lnTo>
                  <a:lnTo>
                    <a:pt x="19672" y="11505"/>
                  </a:lnTo>
                  <a:lnTo>
                    <a:pt x="19660" y="11516"/>
                  </a:lnTo>
                  <a:lnTo>
                    <a:pt x="19654" y="11521"/>
                  </a:lnTo>
                  <a:lnTo>
                    <a:pt x="19648" y="11526"/>
                  </a:lnTo>
                  <a:lnTo>
                    <a:pt x="19646" y="11532"/>
                  </a:lnTo>
                  <a:lnTo>
                    <a:pt x="19640" y="11532"/>
                  </a:lnTo>
                  <a:lnTo>
                    <a:pt x="19634" y="11538"/>
                  </a:lnTo>
                  <a:lnTo>
                    <a:pt x="19628" y="11544"/>
                  </a:lnTo>
                  <a:lnTo>
                    <a:pt x="19629" y="11558"/>
                  </a:lnTo>
                  <a:lnTo>
                    <a:pt x="19626" y="11558"/>
                  </a:lnTo>
                  <a:lnTo>
                    <a:pt x="19622" y="11549"/>
                  </a:lnTo>
                  <a:lnTo>
                    <a:pt x="19622" y="11539"/>
                  </a:lnTo>
                  <a:lnTo>
                    <a:pt x="19624" y="11530"/>
                  </a:lnTo>
                  <a:lnTo>
                    <a:pt x="19630" y="11524"/>
                  </a:lnTo>
                  <a:lnTo>
                    <a:pt x="19639" y="11518"/>
                  </a:lnTo>
                  <a:lnTo>
                    <a:pt x="19645" y="11513"/>
                  </a:lnTo>
                  <a:lnTo>
                    <a:pt x="19644" y="11494"/>
                  </a:lnTo>
                  <a:lnTo>
                    <a:pt x="19647" y="11489"/>
                  </a:lnTo>
                  <a:lnTo>
                    <a:pt x="19650" y="11489"/>
                  </a:lnTo>
                  <a:lnTo>
                    <a:pt x="19659" y="11492"/>
                  </a:lnTo>
                  <a:lnTo>
                    <a:pt x="19662" y="11496"/>
                  </a:lnTo>
                  <a:lnTo>
                    <a:pt x="19665" y="11496"/>
                  </a:lnTo>
                  <a:lnTo>
                    <a:pt x="19671" y="11486"/>
                  </a:lnTo>
                  <a:lnTo>
                    <a:pt x="19670" y="11477"/>
                  </a:lnTo>
                  <a:lnTo>
                    <a:pt x="19661" y="11478"/>
                  </a:lnTo>
                  <a:lnTo>
                    <a:pt x="19661" y="11468"/>
                  </a:lnTo>
                  <a:lnTo>
                    <a:pt x="19666" y="11458"/>
                  </a:lnTo>
                  <a:lnTo>
                    <a:pt x="19666" y="11453"/>
                  </a:lnTo>
                  <a:lnTo>
                    <a:pt x="19669" y="11453"/>
                  </a:lnTo>
                  <a:lnTo>
                    <a:pt x="19685" y="11460"/>
                  </a:lnTo>
                  <a:lnTo>
                    <a:pt x="19700" y="11473"/>
                  </a:lnTo>
                  <a:lnTo>
                    <a:pt x="19703" y="11468"/>
                  </a:lnTo>
                  <a:lnTo>
                    <a:pt x="19702" y="11453"/>
                  </a:lnTo>
                  <a:lnTo>
                    <a:pt x="19699" y="11449"/>
                  </a:lnTo>
                  <a:lnTo>
                    <a:pt x="19668" y="11444"/>
                  </a:lnTo>
                  <a:lnTo>
                    <a:pt x="19668" y="11439"/>
                  </a:lnTo>
                  <a:lnTo>
                    <a:pt x="19674" y="11433"/>
                  </a:lnTo>
                  <a:lnTo>
                    <a:pt x="19680" y="11432"/>
                  </a:lnTo>
                  <a:lnTo>
                    <a:pt x="19695" y="11435"/>
                  </a:lnTo>
                  <a:lnTo>
                    <a:pt x="19708" y="11444"/>
                  </a:lnTo>
                  <a:lnTo>
                    <a:pt x="19710" y="11438"/>
                  </a:lnTo>
                  <a:lnTo>
                    <a:pt x="19710" y="11424"/>
                  </a:lnTo>
                  <a:lnTo>
                    <a:pt x="19692" y="11422"/>
                  </a:lnTo>
                  <a:lnTo>
                    <a:pt x="19691" y="11417"/>
                  </a:lnTo>
                  <a:lnTo>
                    <a:pt x="19710" y="11415"/>
                  </a:lnTo>
                  <a:lnTo>
                    <a:pt x="19715" y="11409"/>
                  </a:lnTo>
                  <a:lnTo>
                    <a:pt x="19718" y="11400"/>
                  </a:lnTo>
                  <a:lnTo>
                    <a:pt x="19714" y="11391"/>
                  </a:lnTo>
                  <a:lnTo>
                    <a:pt x="19708" y="11381"/>
                  </a:lnTo>
                  <a:lnTo>
                    <a:pt x="19705" y="11387"/>
                  </a:lnTo>
                  <a:lnTo>
                    <a:pt x="19699" y="11397"/>
                  </a:lnTo>
                  <a:lnTo>
                    <a:pt x="19696" y="11393"/>
                  </a:lnTo>
                  <a:lnTo>
                    <a:pt x="19699" y="11378"/>
                  </a:lnTo>
                  <a:lnTo>
                    <a:pt x="19698" y="11359"/>
                  </a:lnTo>
                  <a:lnTo>
                    <a:pt x="19683" y="11361"/>
                  </a:lnTo>
                  <a:lnTo>
                    <a:pt x="19683" y="11366"/>
                  </a:lnTo>
                  <a:lnTo>
                    <a:pt x="19689" y="11375"/>
                  </a:lnTo>
                  <a:lnTo>
                    <a:pt x="19689" y="11379"/>
                  </a:lnTo>
                  <a:lnTo>
                    <a:pt x="19674" y="11381"/>
                  </a:lnTo>
                  <a:lnTo>
                    <a:pt x="19668" y="11377"/>
                  </a:lnTo>
                  <a:lnTo>
                    <a:pt x="19665" y="11372"/>
                  </a:lnTo>
                  <a:lnTo>
                    <a:pt x="19670" y="11362"/>
                  </a:lnTo>
                  <a:lnTo>
                    <a:pt x="19655" y="11365"/>
                  </a:lnTo>
                  <a:lnTo>
                    <a:pt x="19653" y="11369"/>
                  </a:lnTo>
                  <a:lnTo>
                    <a:pt x="19650" y="11370"/>
                  </a:lnTo>
                  <a:lnTo>
                    <a:pt x="19653" y="11384"/>
                  </a:lnTo>
                  <a:lnTo>
                    <a:pt x="19651" y="11398"/>
                  </a:lnTo>
                  <a:lnTo>
                    <a:pt x="19651" y="11403"/>
                  </a:lnTo>
                  <a:lnTo>
                    <a:pt x="19654" y="11403"/>
                  </a:lnTo>
                  <a:lnTo>
                    <a:pt x="19657" y="11407"/>
                  </a:lnTo>
                  <a:lnTo>
                    <a:pt x="19658" y="11416"/>
                  </a:lnTo>
                  <a:lnTo>
                    <a:pt x="19652" y="11422"/>
                  </a:lnTo>
                  <a:lnTo>
                    <a:pt x="19643" y="11418"/>
                  </a:lnTo>
                  <a:lnTo>
                    <a:pt x="19634" y="11419"/>
                  </a:lnTo>
                  <a:lnTo>
                    <a:pt x="19628" y="11415"/>
                  </a:lnTo>
                  <a:lnTo>
                    <a:pt x="19627" y="11411"/>
                  </a:lnTo>
                  <a:lnTo>
                    <a:pt x="19630" y="11405"/>
                  </a:lnTo>
                  <a:lnTo>
                    <a:pt x="19636" y="11405"/>
                  </a:lnTo>
                  <a:lnTo>
                    <a:pt x="19642" y="11395"/>
                  </a:lnTo>
                  <a:lnTo>
                    <a:pt x="19644" y="11385"/>
                  </a:lnTo>
                  <a:lnTo>
                    <a:pt x="19641" y="11375"/>
                  </a:lnTo>
                  <a:lnTo>
                    <a:pt x="19638" y="11372"/>
                  </a:lnTo>
                  <a:lnTo>
                    <a:pt x="19632" y="11367"/>
                  </a:lnTo>
                  <a:lnTo>
                    <a:pt x="19619" y="11364"/>
                  </a:lnTo>
                  <a:lnTo>
                    <a:pt x="19610" y="11370"/>
                  </a:lnTo>
                  <a:lnTo>
                    <a:pt x="19607" y="11375"/>
                  </a:lnTo>
                  <a:lnTo>
                    <a:pt x="19594" y="11400"/>
                  </a:lnTo>
                  <a:lnTo>
                    <a:pt x="19576" y="11417"/>
                  </a:lnTo>
                  <a:lnTo>
                    <a:pt x="19576" y="11412"/>
                  </a:lnTo>
                  <a:lnTo>
                    <a:pt x="19584" y="11387"/>
                  </a:lnTo>
                  <a:lnTo>
                    <a:pt x="19592" y="11372"/>
                  </a:lnTo>
                  <a:lnTo>
                    <a:pt x="19595" y="11367"/>
                  </a:lnTo>
                  <a:lnTo>
                    <a:pt x="19607" y="11361"/>
                  </a:lnTo>
                  <a:lnTo>
                    <a:pt x="19607" y="11356"/>
                  </a:lnTo>
                  <a:lnTo>
                    <a:pt x="19579" y="11355"/>
                  </a:lnTo>
                  <a:lnTo>
                    <a:pt x="19555" y="11353"/>
                  </a:lnTo>
                  <a:lnTo>
                    <a:pt x="19555" y="11362"/>
                  </a:lnTo>
                  <a:lnTo>
                    <a:pt x="19553" y="11372"/>
                  </a:lnTo>
                  <a:lnTo>
                    <a:pt x="19547" y="11378"/>
                  </a:lnTo>
                  <a:lnTo>
                    <a:pt x="19541" y="11383"/>
                  </a:lnTo>
                  <a:lnTo>
                    <a:pt x="19538" y="11379"/>
                  </a:lnTo>
                  <a:lnTo>
                    <a:pt x="19541" y="11373"/>
                  </a:lnTo>
                  <a:lnTo>
                    <a:pt x="19544" y="11365"/>
                  </a:lnTo>
                  <a:lnTo>
                    <a:pt x="19539" y="11346"/>
                  </a:lnTo>
                  <a:lnTo>
                    <a:pt x="19536" y="11336"/>
                  </a:lnTo>
                  <a:lnTo>
                    <a:pt x="19512" y="11339"/>
                  </a:lnTo>
                  <a:lnTo>
                    <a:pt x="19509" y="11344"/>
                  </a:lnTo>
                  <a:lnTo>
                    <a:pt x="19506" y="11345"/>
                  </a:lnTo>
                  <a:lnTo>
                    <a:pt x="19500" y="11336"/>
                  </a:lnTo>
                  <a:lnTo>
                    <a:pt x="19494" y="11337"/>
                  </a:lnTo>
                  <a:lnTo>
                    <a:pt x="19488" y="11343"/>
                  </a:lnTo>
                  <a:lnTo>
                    <a:pt x="19485" y="11352"/>
                  </a:lnTo>
                  <a:lnTo>
                    <a:pt x="19489" y="11362"/>
                  </a:lnTo>
                  <a:lnTo>
                    <a:pt x="19493" y="11375"/>
                  </a:lnTo>
                  <a:lnTo>
                    <a:pt x="19490" y="11380"/>
                  </a:lnTo>
                  <a:lnTo>
                    <a:pt x="19487" y="11385"/>
                  </a:lnTo>
                  <a:lnTo>
                    <a:pt x="19484" y="11386"/>
                  </a:lnTo>
                  <a:lnTo>
                    <a:pt x="19476" y="11358"/>
                  </a:lnTo>
                  <a:lnTo>
                    <a:pt x="19472" y="11335"/>
                  </a:lnTo>
                  <a:lnTo>
                    <a:pt x="19472" y="11325"/>
                  </a:lnTo>
                  <a:lnTo>
                    <a:pt x="19450" y="11318"/>
                  </a:lnTo>
                  <a:lnTo>
                    <a:pt x="19432" y="11311"/>
                  </a:lnTo>
                  <a:lnTo>
                    <a:pt x="19429" y="11307"/>
                  </a:lnTo>
                  <a:lnTo>
                    <a:pt x="19435" y="11307"/>
                  </a:lnTo>
                  <a:lnTo>
                    <a:pt x="19438" y="11301"/>
                  </a:lnTo>
                  <a:lnTo>
                    <a:pt x="19431" y="11297"/>
                  </a:lnTo>
                  <a:lnTo>
                    <a:pt x="19410" y="11290"/>
                  </a:lnTo>
                  <a:lnTo>
                    <a:pt x="19397" y="11282"/>
                  </a:lnTo>
                  <a:lnTo>
                    <a:pt x="19388" y="11274"/>
                  </a:lnTo>
                  <a:lnTo>
                    <a:pt x="19406" y="11272"/>
                  </a:lnTo>
                  <a:lnTo>
                    <a:pt x="19412" y="11276"/>
                  </a:lnTo>
                  <a:lnTo>
                    <a:pt x="19415" y="11275"/>
                  </a:lnTo>
                  <a:lnTo>
                    <a:pt x="19424" y="11279"/>
                  </a:lnTo>
                  <a:lnTo>
                    <a:pt x="19443" y="11291"/>
                  </a:lnTo>
                  <a:lnTo>
                    <a:pt x="19459" y="11303"/>
                  </a:lnTo>
                  <a:lnTo>
                    <a:pt x="19468" y="11316"/>
                  </a:lnTo>
                  <a:lnTo>
                    <a:pt x="19477" y="11310"/>
                  </a:lnTo>
                  <a:lnTo>
                    <a:pt x="19483" y="11314"/>
                  </a:lnTo>
                  <a:lnTo>
                    <a:pt x="19489" y="11309"/>
                  </a:lnTo>
                  <a:lnTo>
                    <a:pt x="19496" y="11313"/>
                  </a:lnTo>
                  <a:lnTo>
                    <a:pt x="19505" y="11317"/>
                  </a:lnTo>
                  <a:lnTo>
                    <a:pt x="19514" y="11320"/>
                  </a:lnTo>
                  <a:lnTo>
                    <a:pt x="19517" y="11315"/>
                  </a:lnTo>
                  <a:lnTo>
                    <a:pt x="19520" y="11310"/>
                  </a:lnTo>
                  <a:lnTo>
                    <a:pt x="19529" y="11308"/>
                  </a:lnTo>
                  <a:lnTo>
                    <a:pt x="19529" y="11313"/>
                  </a:lnTo>
                  <a:lnTo>
                    <a:pt x="19532" y="11318"/>
                  </a:lnTo>
                  <a:lnTo>
                    <a:pt x="19535" y="11313"/>
                  </a:lnTo>
                  <a:lnTo>
                    <a:pt x="19538" y="11308"/>
                  </a:lnTo>
                  <a:lnTo>
                    <a:pt x="19537" y="11298"/>
                  </a:lnTo>
                  <a:lnTo>
                    <a:pt x="19540" y="11293"/>
                  </a:lnTo>
                  <a:lnTo>
                    <a:pt x="19546" y="11288"/>
                  </a:lnTo>
                  <a:lnTo>
                    <a:pt x="19552" y="11286"/>
                  </a:lnTo>
                  <a:lnTo>
                    <a:pt x="19552" y="11292"/>
                  </a:lnTo>
                  <a:lnTo>
                    <a:pt x="19549" y="11297"/>
                  </a:lnTo>
                  <a:lnTo>
                    <a:pt x="19543" y="11298"/>
                  </a:lnTo>
                  <a:lnTo>
                    <a:pt x="19544" y="11317"/>
                  </a:lnTo>
                  <a:lnTo>
                    <a:pt x="19547" y="11320"/>
                  </a:lnTo>
                  <a:lnTo>
                    <a:pt x="19553" y="11320"/>
                  </a:lnTo>
                  <a:lnTo>
                    <a:pt x="19559" y="11314"/>
                  </a:lnTo>
                  <a:lnTo>
                    <a:pt x="19562" y="11314"/>
                  </a:lnTo>
                  <a:lnTo>
                    <a:pt x="19569" y="11318"/>
                  </a:lnTo>
                  <a:lnTo>
                    <a:pt x="19565" y="11324"/>
                  </a:lnTo>
                  <a:lnTo>
                    <a:pt x="19569" y="11328"/>
                  </a:lnTo>
                  <a:lnTo>
                    <a:pt x="19580" y="11312"/>
                  </a:lnTo>
                  <a:lnTo>
                    <a:pt x="19586" y="11302"/>
                  </a:lnTo>
                  <a:lnTo>
                    <a:pt x="19595" y="11310"/>
                  </a:lnTo>
                  <a:lnTo>
                    <a:pt x="19604" y="11313"/>
                  </a:lnTo>
                  <a:lnTo>
                    <a:pt x="19607" y="11308"/>
                  </a:lnTo>
                  <a:lnTo>
                    <a:pt x="19607" y="11304"/>
                  </a:lnTo>
                  <a:lnTo>
                    <a:pt x="19604" y="11300"/>
                  </a:lnTo>
                  <a:lnTo>
                    <a:pt x="19600" y="11290"/>
                  </a:lnTo>
                  <a:lnTo>
                    <a:pt x="19606" y="11285"/>
                  </a:lnTo>
                  <a:lnTo>
                    <a:pt x="19612" y="11280"/>
                  </a:lnTo>
                  <a:lnTo>
                    <a:pt x="19621" y="11288"/>
                  </a:lnTo>
                  <a:lnTo>
                    <a:pt x="19625" y="11297"/>
                  </a:lnTo>
                  <a:lnTo>
                    <a:pt x="19622" y="11302"/>
                  </a:lnTo>
                  <a:lnTo>
                    <a:pt x="19616" y="11303"/>
                  </a:lnTo>
                  <a:lnTo>
                    <a:pt x="19613" y="11308"/>
                  </a:lnTo>
                  <a:lnTo>
                    <a:pt x="19614" y="11317"/>
                  </a:lnTo>
                  <a:lnTo>
                    <a:pt x="19632" y="11320"/>
                  </a:lnTo>
                  <a:lnTo>
                    <a:pt x="19650" y="11317"/>
                  </a:lnTo>
                  <a:lnTo>
                    <a:pt x="19650" y="11308"/>
                  </a:lnTo>
                  <a:lnTo>
                    <a:pt x="19646" y="11299"/>
                  </a:lnTo>
                  <a:lnTo>
                    <a:pt x="19640" y="11300"/>
                  </a:lnTo>
                  <a:lnTo>
                    <a:pt x="19637" y="11305"/>
                  </a:lnTo>
                  <a:lnTo>
                    <a:pt x="19634" y="11306"/>
                  </a:lnTo>
                  <a:lnTo>
                    <a:pt x="19631" y="11296"/>
                  </a:lnTo>
                  <a:lnTo>
                    <a:pt x="19637" y="11291"/>
                  </a:lnTo>
                  <a:lnTo>
                    <a:pt x="19639" y="11286"/>
                  </a:lnTo>
                  <a:lnTo>
                    <a:pt x="19627" y="11278"/>
                  </a:lnTo>
                  <a:lnTo>
                    <a:pt x="19621" y="11269"/>
                  </a:lnTo>
                  <a:lnTo>
                    <a:pt x="19626" y="11264"/>
                  </a:lnTo>
                  <a:lnTo>
                    <a:pt x="19629" y="11264"/>
                  </a:lnTo>
                  <a:lnTo>
                    <a:pt x="19629" y="11254"/>
                  </a:lnTo>
                  <a:lnTo>
                    <a:pt x="19622" y="11240"/>
                  </a:lnTo>
                  <a:lnTo>
                    <a:pt x="19616" y="11236"/>
                  </a:lnTo>
                  <a:lnTo>
                    <a:pt x="19607" y="11247"/>
                  </a:lnTo>
                  <a:lnTo>
                    <a:pt x="19593" y="11258"/>
                  </a:lnTo>
                  <a:lnTo>
                    <a:pt x="19592" y="11249"/>
                  </a:lnTo>
                  <a:lnTo>
                    <a:pt x="19600" y="11234"/>
                  </a:lnTo>
                  <a:lnTo>
                    <a:pt x="19612" y="11223"/>
                  </a:lnTo>
                  <a:lnTo>
                    <a:pt x="19602" y="11210"/>
                  </a:lnTo>
                  <a:lnTo>
                    <a:pt x="19590" y="11207"/>
                  </a:lnTo>
                  <a:lnTo>
                    <a:pt x="19589" y="11192"/>
                  </a:lnTo>
                  <a:lnTo>
                    <a:pt x="19592" y="11187"/>
                  </a:lnTo>
                  <a:lnTo>
                    <a:pt x="19605" y="11195"/>
                  </a:lnTo>
                  <a:lnTo>
                    <a:pt x="19614" y="11208"/>
                  </a:lnTo>
                  <a:lnTo>
                    <a:pt x="19620" y="11203"/>
                  </a:lnTo>
                  <a:lnTo>
                    <a:pt x="19626" y="11197"/>
                  </a:lnTo>
                  <a:lnTo>
                    <a:pt x="19632" y="11196"/>
                  </a:lnTo>
                  <a:lnTo>
                    <a:pt x="19638" y="11201"/>
                  </a:lnTo>
                  <a:lnTo>
                    <a:pt x="19644" y="11200"/>
                  </a:lnTo>
                  <a:lnTo>
                    <a:pt x="19647" y="11195"/>
                  </a:lnTo>
                  <a:lnTo>
                    <a:pt x="19659" y="11193"/>
                  </a:lnTo>
                  <a:lnTo>
                    <a:pt x="19668" y="11187"/>
                  </a:lnTo>
                  <a:lnTo>
                    <a:pt x="19667" y="11169"/>
                  </a:lnTo>
                  <a:lnTo>
                    <a:pt x="19657" y="11160"/>
                  </a:lnTo>
                  <a:lnTo>
                    <a:pt x="19648" y="11152"/>
                  </a:lnTo>
                  <a:lnTo>
                    <a:pt x="19654" y="11146"/>
                  </a:lnTo>
                  <a:lnTo>
                    <a:pt x="19660" y="11150"/>
                  </a:lnTo>
                  <a:lnTo>
                    <a:pt x="19666" y="11155"/>
                  </a:lnTo>
                  <a:lnTo>
                    <a:pt x="19670" y="11158"/>
                  </a:lnTo>
                  <a:lnTo>
                    <a:pt x="19672" y="11158"/>
                  </a:lnTo>
                  <a:lnTo>
                    <a:pt x="19675" y="11153"/>
                  </a:lnTo>
                  <a:lnTo>
                    <a:pt x="19681" y="11153"/>
                  </a:lnTo>
                  <a:lnTo>
                    <a:pt x="19681" y="11157"/>
                  </a:lnTo>
                  <a:lnTo>
                    <a:pt x="19679" y="11167"/>
                  </a:lnTo>
                  <a:lnTo>
                    <a:pt x="19673" y="11177"/>
                  </a:lnTo>
                  <a:lnTo>
                    <a:pt x="19677" y="11181"/>
                  </a:lnTo>
                  <a:lnTo>
                    <a:pt x="19677" y="11191"/>
                  </a:lnTo>
                  <a:lnTo>
                    <a:pt x="19672" y="11201"/>
                  </a:lnTo>
                  <a:lnTo>
                    <a:pt x="19675" y="11210"/>
                  </a:lnTo>
                  <a:lnTo>
                    <a:pt x="19672" y="11220"/>
                  </a:lnTo>
                  <a:lnTo>
                    <a:pt x="19666" y="11216"/>
                  </a:lnTo>
                  <a:lnTo>
                    <a:pt x="19654" y="11208"/>
                  </a:lnTo>
                  <a:lnTo>
                    <a:pt x="19645" y="11213"/>
                  </a:lnTo>
                  <a:lnTo>
                    <a:pt x="19633" y="11220"/>
                  </a:lnTo>
                  <a:lnTo>
                    <a:pt x="19640" y="11238"/>
                  </a:lnTo>
                  <a:lnTo>
                    <a:pt x="19650" y="11251"/>
                  </a:lnTo>
                  <a:lnTo>
                    <a:pt x="19652" y="11237"/>
                  </a:lnTo>
                  <a:lnTo>
                    <a:pt x="19655" y="11232"/>
                  </a:lnTo>
                  <a:lnTo>
                    <a:pt x="19661" y="11231"/>
                  </a:lnTo>
                  <a:lnTo>
                    <a:pt x="19667" y="11235"/>
                  </a:lnTo>
                  <a:lnTo>
                    <a:pt x="19673" y="11239"/>
                  </a:lnTo>
                  <a:lnTo>
                    <a:pt x="19677" y="11248"/>
                  </a:lnTo>
                  <a:lnTo>
                    <a:pt x="19662" y="11254"/>
                  </a:lnTo>
                  <a:lnTo>
                    <a:pt x="19648" y="11266"/>
                  </a:lnTo>
                  <a:lnTo>
                    <a:pt x="19654" y="11275"/>
                  </a:lnTo>
                  <a:lnTo>
                    <a:pt x="19657" y="11274"/>
                  </a:lnTo>
                  <a:lnTo>
                    <a:pt x="19663" y="11269"/>
                  </a:lnTo>
                  <a:lnTo>
                    <a:pt x="19668" y="11263"/>
                  </a:lnTo>
                  <a:lnTo>
                    <a:pt x="19672" y="11267"/>
                  </a:lnTo>
                  <a:lnTo>
                    <a:pt x="19678" y="11271"/>
                  </a:lnTo>
                  <a:lnTo>
                    <a:pt x="19679" y="11276"/>
                  </a:lnTo>
                  <a:lnTo>
                    <a:pt x="19676" y="11281"/>
                  </a:lnTo>
                  <a:lnTo>
                    <a:pt x="19669" y="11277"/>
                  </a:lnTo>
                  <a:lnTo>
                    <a:pt x="19666" y="11282"/>
                  </a:lnTo>
                  <a:lnTo>
                    <a:pt x="19664" y="11287"/>
                  </a:lnTo>
                  <a:lnTo>
                    <a:pt x="19664" y="11292"/>
                  </a:lnTo>
                  <a:lnTo>
                    <a:pt x="19670" y="11301"/>
                  </a:lnTo>
                  <a:lnTo>
                    <a:pt x="19677" y="11300"/>
                  </a:lnTo>
                  <a:lnTo>
                    <a:pt x="19679" y="11295"/>
                  </a:lnTo>
                  <a:lnTo>
                    <a:pt x="19682" y="11290"/>
                  </a:lnTo>
                  <a:lnTo>
                    <a:pt x="19686" y="11308"/>
                  </a:lnTo>
                  <a:lnTo>
                    <a:pt x="19686" y="11313"/>
                  </a:lnTo>
                  <a:lnTo>
                    <a:pt x="19692" y="11317"/>
                  </a:lnTo>
                  <a:lnTo>
                    <a:pt x="19698" y="11312"/>
                  </a:lnTo>
                  <a:lnTo>
                    <a:pt x="19695" y="11303"/>
                  </a:lnTo>
                  <a:lnTo>
                    <a:pt x="19691" y="11294"/>
                  </a:lnTo>
                  <a:lnTo>
                    <a:pt x="19691" y="11284"/>
                  </a:lnTo>
                  <a:lnTo>
                    <a:pt x="19697" y="11278"/>
                  </a:lnTo>
                  <a:lnTo>
                    <a:pt x="19693" y="11275"/>
                  </a:lnTo>
                  <a:lnTo>
                    <a:pt x="19690" y="11270"/>
                  </a:lnTo>
                  <a:lnTo>
                    <a:pt x="19689" y="11261"/>
                  </a:lnTo>
                  <a:lnTo>
                    <a:pt x="19696" y="11260"/>
                  </a:lnTo>
                  <a:lnTo>
                    <a:pt x="19700" y="11287"/>
                  </a:lnTo>
                  <a:lnTo>
                    <a:pt x="19709" y="11286"/>
                  </a:lnTo>
                  <a:lnTo>
                    <a:pt x="19711" y="11263"/>
                  </a:lnTo>
                  <a:lnTo>
                    <a:pt x="19705" y="11259"/>
                  </a:lnTo>
                  <a:lnTo>
                    <a:pt x="19713" y="11253"/>
                  </a:lnTo>
                  <a:lnTo>
                    <a:pt x="19701" y="11250"/>
                  </a:lnTo>
                  <a:lnTo>
                    <a:pt x="19703" y="11230"/>
                  </a:lnTo>
                  <a:lnTo>
                    <a:pt x="19715" y="11224"/>
                  </a:lnTo>
                  <a:lnTo>
                    <a:pt x="19713" y="11244"/>
                  </a:lnTo>
                  <a:lnTo>
                    <a:pt x="19729" y="11256"/>
                  </a:lnTo>
                  <a:lnTo>
                    <a:pt x="19729" y="11265"/>
                  </a:lnTo>
                  <a:lnTo>
                    <a:pt x="19724" y="11270"/>
                  </a:lnTo>
                  <a:lnTo>
                    <a:pt x="19740" y="11292"/>
                  </a:lnTo>
                  <a:lnTo>
                    <a:pt x="19719" y="11300"/>
                  </a:lnTo>
                  <a:lnTo>
                    <a:pt x="19725" y="11308"/>
                  </a:lnTo>
                  <a:lnTo>
                    <a:pt x="19728" y="11308"/>
                  </a:lnTo>
                  <a:lnTo>
                    <a:pt x="19755" y="11300"/>
                  </a:lnTo>
                  <a:lnTo>
                    <a:pt x="19746" y="11296"/>
                  </a:lnTo>
                  <a:lnTo>
                    <a:pt x="19741" y="11264"/>
                  </a:lnTo>
                  <a:lnTo>
                    <a:pt x="19735" y="11259"/>
                  </a:lnTo>
                  <a:lnTo>
                    <a:pt x="19738" y="11250"/>
                  </a:lnTo>
                  <a:lnTo>
                    <a:pt x="19751" y="11267"/>
                  </a:lnTo>
                  <a:lnTo>
                    <a:pt x="19759" y="11266"/>
                  </a:lnTo>
                  <a:lnTo>
                    <a:pt x="19757" y="11276"/>
                  </a:lnTo>
                  <a:lnTo>
                    <a:pt x="19772" y="11278"/>
                  </a:lnTo>
                  <a:lnTo>
                    <a:pt x="19767" y="11289"/>
                  </a:lnTo>
                  <a:lnTo>
                    <a:pt x="19785" y="11291"/>
                  </a:lnTo>
                  <a:lnTo>
                    <a:pt x="19783" y="11249"/>
                  </a:lnTo>
                  <a:lnTo>
                    <a:pt x="19803" y="11280"/>
                  </a:lnTo>
                  <a:lnTo>
                    <a:pt x="19809" y="11284"/>
                  </a:lnTo>
                  <a:lnTo>
                    <a:pt x="19823" y="11277"/>
                  </a:lnTo>
                  <a:lnTo>
                    <a:pt x="19829" y="11272"/>
                  </a:lnTo>
                  <a:lnTo>
                    <a:pt x="19841" y="11256"/>
                  </a:lnTo>
                  <a:lnTo>
                    <a:pt x="19852" y="11245"/>
                  </a:lnTo>
                  <a:lnTo>
                    <a:pt x="19860" y="11230"/>
                  </a:lnTo>
                  <a:lnTo>
                    <a:pt x="19863" y="11220"/>
                  </a:lnTo>
                  <a:lnTo>
                    <a:pt x="19857" y="11216"/>
                  </a:lnTo>
                  <a:lnTo>
                    <a:pt x="19854" y="11217"/>
                  </a:lnTo>
                  <a:lnTo>
                    <a:pt x="19851" y="11212"/>
                  </a:lnTo>
                  <a:lnTo>
                    <a:pt x="19850" y="11203"/>
                  </a:lnTo>
                  <a:lnTo>
                    <a:pt x="19852" y="11183"/>
                  </a:lnTo>
                  <a:lnTo>
                    <a:pt x="19860" y="11173"/>
                  </a:lnTo>
                  <a:lnTo>
                    <a:pt x="19867" y="11177"/>
                  </a:lnTo>
                  <a:lnTo>
                    <a:pt x="19868" y="11191"/>
                  </a:lnTo>
                  <a:lnTo>
                    <a:pt x="19871" y="11190"/>
                  </a:lnTo>
                  <a:lnTo>
                    <a:pt x="19873" y="11181"/>
                  </a:lnTo>
                  <a:lnTo>
                    <a:pt x="19879" y="11166"/>
                  </a:lnTo>
                  <a:lnTo>
                    <a:pt x="19881" y="11156"/>
                  </a:lnTo>
                  <a:lnTo>
                    <a:pt x="19877" y="11148"/>
                  </a:lnTo>
                  <a:lnTo>
                    <a:pt x="19871" y="11138"/>
                  </a:lnTo>
                  <a:lnTo>
                    <a:pt x="19870" y="11120"/>
                  </a:lnTo>
                  <a:lnTo>
                    <a:pt x="19875" y="11105"/>
                  </a:lnTo>
                  <a:lnTo>
                    <a:pt x="19878" y="11090"/>
                  </a:lnTo>
                  <a:lnTo>
                    <a:pt x="19884" y="11084"/>
                  </a:lnTo>
                  <a:lnTo>
                    <a:pt x="19895" y="11083"/>
                  </a:lnTo>
                  <a:lnTo>
                    <a:pt x="19901" y="11068"/>
                  </a:lnTo>
                  <a:lnTo>
                    <a:pt x="19895" y="11064"/>
                  </a:lnTo>
                  <a:lnTo>
                    <a:pt x="19894" y="11060"/>
                  </a:lnTo>
                  <a:lnTo>
                    <a:pt x="19903" y="11049"/>
                  </a:lnTo>
                  <a:lnTo>
                    <a:pt x="19905" y="11034"/>
                  </a:lnTo>
                  <a:lnTo>
                    <a:pt x="19902" y="11025"/>
                  </a:lnTo>
                  <a:lnTo>
                    <a:pt x="19898" y="11016"/>
                  </a:lnTo>
                  <a:lnTo>
                    <a:pt x="19895" y="11003"/>
                  </a:lnTo>
                  <a:lnTo>
                    <a:pt x="19897" y="10988"/>
                  </a:lnTo>
                  <a:lnTo>
                    <a:pt x="19903" y="10987"/>
                  </a:lnTo>
                  <a:lnTo>
                    <a:pt x="19906" y="10992"/>
                  </a:lnTo>
                  <a:lnTo>
                    <a:pt x="19910" y="11006"/>
                  </a:lnTo>
                  <a:lnTo>
                    <a:pt x="19917" y="11019"/>
                  </a:lnTo>
                  <a:lnTo>
                    <a:pt x="19926" y="11018"/>
                  </a:lnTo>
                  <a:lnTo>
                    <a:pt x="19931" y="11008"/>
                  </a:lnTo>
                  <a:lnTo>
                    <a:pt x="19929" y="11032"/>
                  </a:lnTo>
                  <a:lnTo>
                    <a:pt x="19947" y="11020"/>
                  </a:lnTo>
                  <a:lnTo>
                    <a:pt x="19946" y="10996"/>
                  </a:lnTo>
                  <a:lnTo>
                    <a:pt x="19963" y="10971"/>
                  </a:lnTo>
                  <a:lnTo>
                    <a:pt x="19936" y="10931"/>
                  </a:lnTo>
                  <a:lnTo>
                    <a:pt x="19941" y="10911"/>
                  </a:lnTo>
                  <a:lnTo>
                    <a:pt x="19951" y="10920"/>
                  </a:lnTo>
                  <a:lnTo>
                    <a:pt x="19959" y="10905"/>
                  </a:lnTo>
                  <a:lnTo>
                    <a:pt x="19939" y="10855"/>
                  </a:lnTo>
                  <a:lnTo>
                    <a:pt x="19940" y="10826"/>
                  </a:lnTo>
                  <a:lnTo>
                    <a:pt x="19921" y="10795"/>
                  </a:lnTo>
                  <a:lnTo>
                    <a:pt x="19916" y="10763"/>
                  </a:lnTo>
                  <a:lnTo>
                    <a:pt x="19893" y="10732"/>
                  </a:lnTo>
                  <a:lnTo>
                    <a:pt x="19881" y="10729"/>
                  </a:lnTo>
                  <a:lnTo>
                    <a:pt x="19880" y="10715"/>
                  </a:lnTo>
                  <a:lnTo>
                    <a:pt x="19862" y="10708"/>
                  </a:lnTo>
                  <a:lnTo>
                    <a:pt x="19866" y="10731"/>
                  </a:lnTo>
                  <a:lnTo>
                    <a:pt x="19860" y="10746"/>
                  </a:lnTo>
                  <a:lnTo>
                    <a:pt x="19869" y="10735"/>
                  </a:lnTo>
                  <a:lnTo>
                    <a:pt x="19885" y="10747"/>
                  </a:lnTo>
                  <a:lnTo>
                    <a:pt x="19843" y="10762"/>
                  </a:lnTo>
                  <a:lnTo>
                    <a:pt x="19859" y="10784"/>
                  </a:lnTo>
                  <a:lnTo>
                    <a:pt x="19874" y="10777"/>
                  </a:lnTo>
                  <a:lnTo>
                    <a:pt x="19872" y="10796"/>
                  </a:lnTo>
                  <a:lnTo>
                    <a:pt x="19860" y="10788"/>
                  </a:lnTo>
                  <a:lnTo>
                    <a:pt x="19854" y="10799"/>
                  </a:lnTo>
                  <a:lnTo>
                    <a:pt x="19850" y="10776"/>
                  </a:lnTo>
                  <a:lnTo>
                    <a:pt x="19841" y="10777"/>
                  </a:lnTo>
                  <a:lnTo>
                    <a:pt x="19840" y="10768"/>
                  </a:lnTo>
                  <a:lnTo>
                    <a:pt x="19818" y="10799"/>
                  </a:lnTo>
                  <a:lnTo>
                    <a:pt x="19835" y="10900"/>
                  </a:lnTo>
                  <a:lnTo>
                    <a:pt x="19835" y="10967"/>
                  </a:lnTo>
                  <a:lnTo>
                    <a:pt x="19837" y="10996"/>
                  </a:lnTo>
                  <a:lnTo>
                    <a:pt x="19831" y="11001"/>
                  </a:lnTo>
                  <a:lnTo>
                    <a:pt x="19798" y="11005"/>
                  </a:lnTo>
                  <a:lnTo>
                    <a:pt x="19791" y="10996"/>
                  </a:lnTo>
                  <a:lnTo>
                    <a:pt x="19785" y="10992"/>
                  </a:lnTo>
                  <a:lnTo>
                    <a:pt x="19782" y="10984"/>
                  </a:lnTo>
                  <a:lnTo>
                    <a:pt x="19779" y="10988"/>
                  </a:lnTo>
                  <a:lnTo>
                    <a:pt x="19773" y="10989"/>
                  </a:lnTo>
                  <a:lnTo>
                    <a:pt x="19773" y="10984"/>
                  </a:lnTo>
                  <a:lnTo>
                    <a:pt x="19775" y="10979"/>
                  </a:lnTo>
                  <a:lnTo>
                    <a:pt x="19784" y="10978"/>
                  </a:lnTo>
                  <a:lnTo>
                    <a:pt x="19797" y="10981"/>
                  </a:lnTo>
                  <a:lnTo>
                    <a:pt x="19803" y="10985"/>
                  </a:lnTo>
                  <a:lnTo>
                    <a:pt x="19806" y="10990"/>
                  </a:lnTo>
                  <a:lnTo>
                    <a:pt x="19812" y="10979"/>
                  </a:lnTo>
                  <a:lnTo>
                    <a:pt x="19814" y="10965"/>
                  </a:lnTo>
                  <a:lnTo>
                    <a:pt x="19812" y="10937"/>
                  </a:lnTo>
                  <a:lnTo>
                    <a:pt x="19809" y="10918"/>
                  </a:lnTo>
                  <a:lnTo>
                    <a:pt x="19800" y="10924"/>
                  </a:lnTo>
                  <a:lnTo>
                    <a:pt x="19778" y="10907"/>
                  </a:lnTo>
                  <a:lnTo>
                    <a:pt x="19808" y="10914"/>
                  </a:lnTo>
                  <a:lnTo>
                    <a:pt x="19796" y="10853"/>
                  </a:lnTo>
                  <a:lnTo>
                    <a:pt x="19790" y="10850"/>
                  </a:lnTo>
                  <a:lnTo>
                    <a:pt x="19784" y="10841"/>
                  </a:lnTo>
                  <a:lnTo>
                    <a:pt x="19783" y="10836"/>
                  </a:lnTo>
                  <a:lnTo>
                    <a:pt x="19796" y="10834"/>
                  </a:lnTo>
                  <a:lnTo>
                    <a:pt x="19798" y="10829"/>
                  </a:lnTo>
                  <a:lnTo>
                    <a:pt x="19798" y="10820"/>
                  </a:lnTo>
                  <a:lnTo>
                    <a:pt x="19799" y="10796"/>
                  </a:lnTo>
                  <a:lnTo>
                    <a:pt x="19802" y="10777"/>
                  </a:lnTo>
                  <a:lnTo>
                    <a:pt x="19798" y="10772"/>
                  </a:lnTo>
                  <a:lnTo>
                    <a:pt x="19787" y="10788"/>
                  </a:lnTo>
                  <a:lnTo>
                    <a:pt x="19782" y="10803"/>
                  </a:lnTo>
                  <a:lnTo>
                    <a:pt x="19779" y="10803"/>
                  </a:lnTo>
                  <a:lnTo>
                    <a:pt x="19769" y="10800"/>
                  </a:lnTo>
                  <a:lnTo>
                    <a:pt x="19766" y="10795"/>
                  </a:lnTo>
                  <a:lnTo>
                    <a:pt x="19760" y="10787"/>
                  </a:lnTo>
                  <a:lnTo>
                    <a:pt x="19753" y="10778"/>
                  </a:lnTo>
                  <a:lnTo>
                    <a:pt x="19762" y="10772"/>
                  </a:lnTo>
                  <a:lnTo>
                    <a:pt x="19774" y="10766"/>
                  </a:lnTo>
                  <a:lnTo>
                    <a:pt x="19777" y="10766"/>
                  </a:lnTo>
                  <a:lnTo>
                    <a:pt x="19780" y="10770"/>
                  </a:lnTo>
                  <a:lnTo>
                    <a:pt x="19789" y="10769"/>
                  </a:lnTo>
                  <a:lnTo>
                    <a:pt x="19792" y="10763"/>
                  </a:lnTo>
                  <a:lnTo>
                    <a:pt x="19791" y="10755"/>
                  </a:lnTo>
                  <a:lnTo>
                    <a:pt x="19788" y="10750"/>
                  </a:lnTo>
                  <a:lnTo>
                    <a:pt x="19782" y="10741"/>
                  </a:lnTo>
                  <a:lnTo>
                    <a:pt x="19772" y="10738"/>
                  </a:lnTo>
                  <a:lnTo>
                    <a:pt x="19752" y="10745"/>
                  </a:lnTo>
                  <a:lnTo>
                    <a:pt x="19728" y="10752"/>
                  </a:lnTo>
                  <a:lnTo>
                    <a:pt x="19705" y="10774"/>
                  </a:lnTo>
                  <a:lnTo>
                    <a:pt x="19679" y="10802"/>
                  </a:lnTo>
                  <a:lnTo>
                    <a:pt x="19679" y="10811"/>
                  </a:lnTo>
                  <a:lnTo>
                    <a:pt x="19677" y="10816"/>
                  </a:lnTo>
                  <a:lnTo>
                    <a:pt x="19670" y="10821"/>
                  </a:lnTo>
                  <a:lnTo>
                    <a:pt x="19662" y="10832"/>
                  </a:lnTo>
                  <a:lnTo>
                    <a:pt x="19659" y="10837"/>
                  </a:lnTo>
                  <a:lnTo>
                    <a:pt x="19650" y="10843"/>
                  </a:lnTo>
                  <a:lnTo>
                    <a:pt x="19648" y="10843"/>
                  </a:lnTo>
                  <a:lnTo>
                    <a:pt x="19647" y="10825"/>
                  </a:lnTo>
                  <a:lnTo>
                    <a:pt x="19649" y="10819"/>
                  </a:lnTo>
                  <a:lnTo>
                    <a:pt x="19643" y="10811"/>
                  </a:lnTo>
                  <a:lnTo>
                    <a:pt x="19634" y="10812"/>
                  </a:lnTo>
                  <a:lnTo>
                    <a:pt x="19622" y="10818"/>
                  </a:lnTo>
                  <a:lnTo>
                    <a:pt x="19607" y="10834"/>
                  </a:lnTo>
                  <a:lnTo>
                    <a:pt x="19584" y="10856"/>
                  </a:lnTo>
                  <a:lnTo>
                    <a:pt x="19579" y="10866"/>
                  </a:lnTo>
                  <a:lnTo>
                    <a:pt x="19556" y="10883"/>
                  </a:lnTo>
                  <a:lnTo>
                    <a:pt x="19535" y="10895"/>
                  </a:lnTo>
                  <a:lnTo>
                    <a:pt x="19532" y="10895"/>
                  </a:lnTo>
                  <a:lnTo>
                    <a:pt x="19526" y="10891"/>
                  </a:lnTo>
                  <a:lnTo>
                    <a:pt x="19514" y="10893"/>
                  </a:lnTo>
                  <a:lnTo>
                    <a:pt x="19510" y="10889"/>
                  </a:lnTo>
                  <a:lnTo>
                    <a:pt x="19507" y="10884"/>
                  </a:lnTo>
                  <a:lnTo>
                    <a:pt x="19506" y="10852"/>
                  </a:lnTo>
                  <a:lnTo>
                    <a:pt x="19495" y="10819"/>
                  </a:lnTo>
                  <a:lnTo>
                    <a:pt x="19485" y="10797"/>
                  </a:lnTo>
                  <a:lnTo>
                    <a:pt x="19478" y="10779"/>
                  </a:lnTo>
                  <a:lnTo>
                    <a:pt x="19470" y="10756"/>
                  </a:lnTo>
                  <a:lnTo>
                    <a:pt x="19466" y="10733"/>
                  </a:lnTo>
                  <a:lnTo>
                    <a:pt x="19459" y="10710"/>
                  </a:lnTo>
                  <a:lnTo>
                    <a:pt x="19457" y="10667"/>
                  </a:lnTo>
                  <a:lnTo>
                    <a:pt x="19462" y="10653"/>
                  </a:lnTo>
                  <a:lnTo>
                    <a:pt x="19468" y="10642"/>
                  </a:lnTo>
                  <a:lnTo>
                    <a:pt x="19467" y="10624"/>
                  </a:lnTo>
                  <a:lnTo>
                    <a:pt x="19464" y="10619"/>
                  </a:lnTo>
                  <a:lnTo>
                    <a:pt x="19445" y="10603"/>
                  </a:lnTo>
                  <a:lnTo>
                    <a:pt x="19429" y="10585"/>
                  </a:lnTo>
                  <a:lnTo>
                    <a:pt x="19428" y="10571"/>
                  </a:lnTo>
                  <a:lnTo>
                    <a:pt x="19431" y="10571"/>
                  </a:lnTo>
                  <a:lnTo>
                    <a:pt x="19453" y="10592"/>
                  </a:lnTo>
                  <a:lnTo>
                    <a:pt x="19476" y="10613"/>
                  </a:lnTo>
                  <a:lnTo>
                    <a:pt x="19478" y="10613"/>
                  </a:lnTo>
                  <a:lnTo>
                    <a:pt x="19479" y="10627"/>
                  </a:lnTo>
                  <a:lnTo>
                    <a:pt x="19477" y="10651"/>
                  </a:lnTo>
                  <a:lnTo>
                    <a:pt x="19475" y="10665"/>
                  </a:lnTo>
                  <a:lnTo>
                    <a:pt x="19473" y="10689"/>
                  </a:lnTo>
                  <a:lnTo>
                    <a:pt x="19477" y="10712"/>
                  </a:lnTo>
                  <a:lnTo>
                    <a:pt x="19482" y="10740"/>
                  </a:lnTo>
                  <a:lnTo>
                    <a:pt x="19485" y="10749"/>
                  </a:lnTo>
                  <a:lnTo>
                    <a:pt x="19489" y="10758"/>
                  </a:lnTo>
                  <a:lnTo>
                    <a:pt x="19492" y="10763"/>
                  </a:lnTo>
                  <a:lnTo>
                    <a:pt x="19498" y="10762"/>
                  </a:lnTo>
                  <a:lnTo>
                    <a:pt x="19504" y="10771"/>
                  </a:lnTo>
                  <a:lnTo>
                    <a:pt x="19505" y="10785"/>
                  </a:lnTo>
                  <a:lnTo>
                    <a:pt x="19509" y="10794"/>
                  </a:lnTo>
                  <a:lnTo>
                    <a:pt x="19509" y="10803"/>
                  </a:lnTo>
                  <a:lnTo>
                    <a:pt x="19513" y="10808"/>
                  </a:lnTo>
                  <a:lnTo>
                    <a:pt x="19519" y="10812"/>
                  </a:lnTo>
                  <a:lnTo>
                    <a:pt x="19528" y="10810"/>
                  </a:lnTo>
                  <a:lnTo>
                    <a:pt x="19531" y="10806"/>
                  </a:lnTo>
                  <a:lnTo>
                    <a:pt x="19534" y="10805"/>
                  </a:lnTo>
                  <a:lnTo>
                    <a:pt x="19533" y="10800"/>
                  </a:lnTo>
                  <a:lnTo>
                    <a:pt x="19527" y="10796"/>
                  </a:lnTo>
                  <a:lnTo>
                    <a:pt x="19520" y="10788"/>
                  </a:lnTo>
                  <a:lnTo>
                    <a:pt x="19523" y="10783"/>
                  </a:lnTo>
                  <a:lnTo>
                    <a:pt x="19533" y="10786"/>
                  </a:lnTo>
                  <a:lnTo>
                    <a:pt x="19539" y="10790"/>
                  </a:lnTo>
                  <a:lnTo>
                    <a:pt x="19546" y="10804"/>
                  </a:lnTo>
                  <a:lnTo>
                    <a:pt x="19552" y="10818"/>
                  </a:lnTo>
                  <a:lnTo>
                    <a:pt x="19567" y="10815"/>
                  </a:lnTo>
                  <a:lnTo>
                    <a:pt x="19582" y="10809"/>
                  </a:lnTo>
                  <a:lnTo>
                    <a:pt x="19599" y="10787"/>
                  </a:lnTo>
                  <a:lnTo>
                    <a:pt x="19610" y="10767"/>
                  </a:lnTo>
                  <a:lnTo>
                    <a:pt x="19615" y="10743"/>
                  </a:lnTo>
                  <a:lnTo>
                    <a:pt x="19612" y="10738"/>
                  </a:lnTo>
                  <a:lnTo>
                    <a:pt x="19608" y="10725"/>
                  </a:lnTo>
                  <a:lnTo>
                    <a:pt x="19604" y="10711"/>
                  </a:lnTo>
                  <a:lnTo>
                    <a:pt x="19604" y="10707"/>
                  </a:lnTo>
                  <a:lnTo>
                    <a:pt x="19607" y="10706"/>
                  </a:lnTo>
                  <a:lnTo>
                    <a:pt x="19614" y="10719"/>
                  </a:lnTo>
                  <a:lnTo>
                    <a:pt x="19621" y="10728"/>
                  </a:lnTo>
                  <a:lnTo>
                    <a:pt x="19624" y="10728"/>
                  </a:lnTo>
                  <a:lnTo>
                    <a:pt x="19641" y="10717"/>
                  </a:lnTo>
                  <a:lnTo>
                    <a:pt x="19655" y="10705"/>
                  </a:lnTo>
                  <a:lnTo>
                    <a:pt x="19658" y="10700"/>
                  </a:lnTo>
                  <a:lnTo>
                    <a:pt x="19655" y="10695"/>
                  </a:lnTo>
                  <a:lnTo>
                    <a:pt x="19640" y="10692"/>
                  </a:lnTo>
                  <a:lnTo>
                    <a:pt x="19622" y="10695"/>
                  </a:lnTo>
                  <a:lnTo>
                    <a:pt x="19600" y="10679"/>
                  </a:lnTo>
                  <a:lnTo>
                    <a:pt x="19581" y="10657"/>
                  </a:lnTo>
                  <a:lnTo>
                    <a:pt x="19577" y="10648"/>
                  </a:lnTo>
                  <a:lnTo>
                    <a:pt x="19577" y="10643"/>
                  </a:lnTo>
                  <a:lnTo>
                    <a:pt x="19580" y="10642"/>
                  </a:lnTo>
                  <a:lnTo>
                    <a:pt x="19593" y="10655"/>
                  </a:lnTo>
                  <a:lnTo>
                    <a:pt x="19602" y="10659"/>
                  </a:lnTo>
                  <a:lnTo>
                    <a:pt x="19605" y="10659"/>
                  </a:lnTo>
                  <a:lnTo>
                    <a:pt x="19610" y="10648"/>
                  </a:lnTo>
                  <a:lnTo>
                    <a:pt x="19613" y="10648"/>
                  </a:lnTo>
                  <a:lnTo>
                    <a:pt x="19617" y="10667"/>
                  </a:lnTo>
                  <a:lnTo>
                    <a:pt x="19621" y="10676"/>
                  </a:lnTo>
                  <a:lnTo>
                    <a:pt x="19624" y="10680"/>
                  </a:lnTo>
                  <a:lnTo>
                    <a:pt x="19633" y="10674"/>
                  </a:lnTo>
                  <a:lnTo>
                    <a:pt x="19663" y="10671"/>
                  </a:lnTo>
                  <a:lnTo>
                    <a:pt x="19676" y="10683"/>
                  </a:lnTo>
                  <a:lnTo>
                    <a:pt x="19688" y="10687"/>
                  </a:lnTo>
                  <a:lnTo>
                    <a:pt x="19694" y="10681"/>
                  </a:lnTo>
                  <a:lnTo>
                    <a:pt x="19700" y="10676"/>
                  </a:lnTo>
                  <a:lnTo>
                    <a:pt x="19702" y="10670"/>
                  </a:lnTo>
                  <a:lnTo>
                    <a:pt x="19699" y="10671"/>
                  </a:lnTo>
                  <a:lnTo>
                    <a:pt x="19690" y="10667"/>
                  </a:lnTo>
                  <a:lnTo>
                    <a:pt x="19681" y="10663"/>
                  </a:lnTo>
                  <a:lnTo>
                    <a:pt x="19668" y="10651"/>
                  </a:lnTo>
                  <a:lnTo>
                    <a:pt x="19661" y="10628"/>
                  </a:lnTo>
                  <a:lnTo>
                    <a:pt x="19651" y="10625"/>
                  </a:lnTo>
                  <a:lnTo>
                    <a:pt x="19641" y="10602"/>
                  </a:lnTo>
                  <a:lnTo>
                    <a:pt x="19644" y="10602"/>
                  </a:lnTo>
                  <a:lnTo>
                    <a:pt x="19670" y="10627"/>
                  </a:lnTo>
                  <a:lnTo>
                    <a:pt x="19683" y="10640"/>
                  </a:lnTo>
                  <a:lnTo>
                    <a:pt x="19692" y="10648"/>
                  </a:lnTo>
                  <a:lnTo>
                    <a:pt x="19702" y="10656"/>
                  </a:lnTo>
                  <a:lnTo>
                    <a:pt x="19705" y="10656"/>
                  </a:lnTo>
                  <a:lnTo>
                    <a:pt x="19717" y="10650"/>
                  </a:lnTo>
                  <a:lnTo>
                    <a:pt x="19725" y="10639"/>
                  </a:lnTo>
                  <a:lnTo>
                    <a:pt x="19731" y="10634"/>
                  </a:lnTo>
                  <a:lnTo>
                    <a:pt x="19734" y="10629"/>
                  </a:lnTo>
                  <a:lnTo>
                    <a:pt x="19739" y="10619"/>
                  </a:lnTo>
                  <a:lnTo>
                    <a:pt x="19745" y="10613"/>
                  </a:lnTo>
                  <a:lnTo>
                    <a:pt x="19748" y="10608"/>
                  </a:lnTo>
                  <a:lnTo>
                    <a:pt x="19747" y="10603"/>
                  </a:lnTo>
                  <a:lnTo>
                    <a:pt x="19741" y="10590"/>
                  </a:lnTo>
                  <a:lnTo>
                    <a:pt x="19737" y="10581"/>
                  </a:lnTo>
                  <a:lnTo>
                    <a:pt x="19728" y="10573"/>
                  </a:lnTo>
                  <a:lnTo>
                    <a:pt x="19718" y="10569"/>
                  </a:lnTo>
                  <a:lnTo>
                    <a:pt x="19712" y="10565"/>
                  </a:lnTo>
                  <a:lnTo>
                    <a:pt x="19706" y="10556"/>
                  </a:lnTo>
                  <a:lnTo>
                    <a:pt x="19702" y="10542"/>
                  </a:lnTo>
                  <a:lnTo>
                    <a:pt x="19690" y="10535"/>
                  </a:lnTo>
                  <a:lnTo>
                    <a:pt x="19674" y="10527"/>
                  </a:lnTo>
                  <a:lnTo>
                    <a:pt x="19674" y="10522"/>
                  </a:lnTo>
                  <a:lnTo>
                    <a:pt x="19677" y="10517"/>
                  </a:lnTo>
                  <a:lnTo>
                    <a:pt x="19698" y="10514"/>
                  </a:lnTo>
                  <a:lnTo>
                    <a:pt x="19713" y="10522"/>
                  </a:lnTo>
                  <a:lnTo>
                    <a:pt x="19729" y="10539"/>
                  </a:lnTo>
                  <a:lnTo>
                    <a:pt x="19751" y="10560"/>
                  </a:lnTo>
                  <a:lnTo>
                    <a:pt x="19764" y="10578"/>
                  </a:lnTo>
                  <a:lnTo>
                    <a:pt x="19774" y="10581"/>
                  </a:lnTo>
                  <a:lnTo>
                    <a:pt x="19786" y="10579"/>
                  </a:lnTo>
                  <a:lnTo>
                    <a:pt x="19792" y="10584"/>
                  </a:lnTo>
                  <a:lnTo>
                    <a:pt x="19804" y="10577"/>
                  </a:lnTo>
                  <a:lnTo>
                    <a:pt x="19807" y="10577"/>
                  </a:lnTo>
                  <a:lnTo>
                    <a:pt x="19803" y="10573"/>
                  </a:lnTo>
                  <a:lnTo>
                    <a:pt x="19787" y="10561"/>
                  </a:lnTo>
                  <a:lnTo>
                    <a:pt x="19775" y="10552"/>
                  </a:lnTo>
                  <a:lnTo>
                    <a:pt x="19766" y="10558"/>
                  </a:lnTo>
                  <a:lnTo>
                    <a:pt x="19763" y="10559"/>
                  </a:lnTo>
                  <a:lnTo>
                    <a:pt x="19763" y="10554"/>
                  </a:lnTo>
                  <a:lnTo>
                    <a:pt x="19766" y="10544"/>
                  </a:lnTo>
                  <a:lnTo>
                    <a:pt x="19765" y="10540"/>
                  </a:lnTo>
                  <a:lnTo>
                    <a:pt x="19774" y="10538"/>
                  </a:lnTo>
                  <a:lnTo>
                    <a:pt x="19781" y="10542"/>
                  </a:lnTo>
                  <a:lnTo>
                    <a:pt x="19784" y="10542"/>
                  </a:lnTo>
                  <a:lnTo>
                    <a:pt x="19783" y="10537"/>
                  </a:lnTo>
                  <a:lnTo>
                    <a:pt x="19774" y="10519"/>
                  </a:lnTo>
                  <a:lnTo>
                    <a:pt x="19767" y="10501"/>
                  </a:lnTo>
                  <a:lnTo>
                    <a:pt x="19766" y="10487"/>
                  </a:lnTo>
                  <a:lnTo>
                    <a:pt x="19754" y="10489"/>
                  </a:lnTo>
                  <a:lnTo>
                    <a:pt x="19747" y="10480"/>
                  </a:lnTo>
                  <a:lnTo>
                    <a:pt x="19743" y="10466"/>
                  </a:lnTo>
                  <a:lnTo>
                    <a:pt x="19746" y="10461"/>
                  </a:lnTo>
                  <a:lnTo>
                    <a:pt x="19756" y="10469"/>
                  </a:lnTo>
                  <a:lnTo>
                    <a:pt x="19759" y="10464"/>
                  </a:lnTo>
                  <a:lnTo>
                    <a:pt x="19758" y="10454"/>
                  </a:lnTo>
                  <a:lnTo>
                    <a:pt x="19761" y="10454"/>
                  </a:lnTo>
                  <a:lnTo>
                    <a:pt x="19761" y="10459"/>
                  </a:lnTo>
                  <a:lnTo>
                    <a:pt x="19765" y="10478"/>
                  </a:lnTo>
                  <a:lnTo>
                    <a:pt x="19768" y="10477"/>
                  </a:lnTo>
                  <a:lnTo>
                    <a:pt x="19774" y="10472"/>
                  </a:lnTo>
                  <a:lnTo>
                    <a:pt x="19777" y="10471"/>
                  </a:lnTo>
                  <a:lnTo>
                    <a:pt x="19777" y="10476"/>
                  </a:lnTo>
                  <a:lnTo>
                    <a:pt x="19775" y="10500"/>
                  </a:lnTo>
                  <a:lnTo>
                    <a:pt x="19776" y="10504"/>
                  </a:lnTo>
                  <a:lnTo>
                    <a:pt x="19784" y="10499"/>
                  </a:lnTo>
                  <a:lnTo>
                    <a:pt x="19794" y="10502"/>
                  </a:lnTo>
                  <a:lnTo>
                    <a:pt x="19794" y="10517"/>
                  </a:lnTo>
                  <a:lnTo>
                    <a:pt x="19802" y="10535"/>
                  </a:lnTo>
                  <a:lnTo>
                    <a:pt x="19814" y="10542"/>
                  </a:lnTo>
                  <a:lnTo>
                    <a:pt x="19824" y="10556"/>
                  </a:lnTo>
                  <a:lnTo>
                    <a:pt x="19828" y="10574"/>
                  </a:lnTo>
                  <a:lnTo>
                    <a:pt x="19832" y="10593"/>
                  </a:lnTo>
                  <a:lnTo>
                    <a:pt x="19844" y="10610"/>
                  </a:lnTo>
                  <a:lnTo>
                    <a:pt x="19857" y="10623"/>
                  </a:lnTo>
                  <a:lnTo>
                    <a:pt x="19863" y="10622"/>
                  </a:lnTo>
                  <a:lnTo>
                    <a:pt x="19866" y="10617"/>
                  </a:lnTo>
                  <a:lnTo>
                    <a:pt x="19869" y="10612"/>
                  </a:lnTo>
                  <a:lnTo>
                    <a:pt x="19866" y="10608"/>
                  </a:lnTo>
                  <a:lnTo>
                    <a:pt x="19862" y="10594"/>
                  </a:lnTo>
                  <a:lnTo>
                    <a:pt x="19861" y="10589"/>
                  </a:lnTo>
                  <a:lnTo>
                    <a:pt x="19855" y="10576"/>
                  </a:lnTo>
                  <a:lnTo>
                    <a:pt x="19842" y="10558"/>
                  </a:lnTo>
                  <a:lnTo>
                    <a:pt x="19836" y="10549"/>
                  </a:lnTo>
                  <a:lnTo>
                    <a:pt x="19829" y="10541"/>
                  </a:lnTo>
                  <a:lnTo>
                    <a:pt x="19825" y="10517"/>
                  </a:lnTo>
                  <a:lnTo>
                    <a:pt x="19812" y="10500"/>
                  </a:lnTo>
                  <a:lnTo>
                    <a:pt x="19801" y="10473"/>
                  </a:lnTo>
                  <a:lnTo>
                    <a:pt x="19785" y="10447"/>
                  </a:lnTo>
                  <a:lnTo>
                    <a:pt x="19775" y="10420"/>
                  </a:lnTo>
                  <a:lnTo>
                    <a:pt x="19767" y="10388"/>
                  </a:lnTo>
                  <a:lnTo>
                    <a:pt x="19763" y="10364"/>
                  </a:lnTo>
                  <a:lnTo>
                    <a:pt x="19759" y="10360"/>
                  </a:lnTo>
                  <a:lnTo>
                    <a:pt x="19753" y="10360"/>
                  </a:lnTo>
                  <a:lnTo>
                    <a:pt x="19751" y="10365"/>
                  </a:lnTo>
                  <a:lnTo>
                    <a:pt x="19758" y="10393"/>
                  </a:lnTo>
                  <a:lnTo>
                    <a:pt x="19762" y="10411"/>
                  </a:lnTo>
                  <a:lnTo>
                    <a:pt x="19759" y="10417"/>
                  </a:lnTo>
                  <a:lnTo>
                    <a:pt x="19733" y="10382"/>
                  </a:lnTo>
                  <a:lnTo>
                    <a:pt x="19733" y="10377"/>
                  </a:lnTo>
                  <a:lnTo>
                    <a:pt x="19745" y="10380"/>
                  </a:lnTo>
                  <a:lnTo>
                    <a:pt x="19745" y="10366"/>
                  </a:lnTo>
                  <a:lnTo>
                    <a:pt x="19741" y="10362"/>
                  </a:lnTo>
                  <a:lnTo>
                    <a:pt x="19738" y="10362"/>
                  </a:lnTo>
                  <a:lnTo>
                    <a:pt x="19730" y="10368"/>
                  </a:lnTo>
                  <a:lnTo>
                    <a:pt x="19727" y="10369"/>
                  </a:lnTo>
                  <a:lnTo>
                    <a:pt x="19717" y="10356"/>
                  </a:lnTo>
                  <a:lnTo>
                    <a:pt x="19707" y="10333"/>
                  </a:lnTo>
                  <a:lnTo>
                    <a:pt x="19703" y="10329"/>
                  </a:lnTo>
                  <a:lnTo>
                    <a:pt x="19682" y="10331"/>
                  </a:lnTo>
                  <a:lnTo>
                    <a:pt x="19682" y="10326"/>
                  </a:lnTo>
                  <a:lnTo>
                    <a:pt x="19690" y="10316"/>
                  </a:lnTo>
                  <a:lnTo>
                    <a:pt x="19696" y="10310"/>
                  </a:lnTo>
                  <a:lnTo>
                    <a:pt x="19705" y="10309"/>
                  </a:lnTo>
                  <a:lnTo>
                    <a:pt x="19705" y="10304"/>
                  </a:lnTo>
                  <a:lnTo>
                    <a:pt x="19695" y="10282"/>
                  </a:lnTo>
                  <a:lnTo>
                    <a:pt x="19692" y="10278"/>
                  </a:lnTo>
                  <a:lnTo>
                    <a:pt x="19692" y="10273"/>
                  </a:lnTo>
                  <a:lnTo>
                    <a:pt x="19690" y="10271"/>
                  </a:lnTo>
                  <a:lnTo>
                    <a:pt x="19688" y="10269"/>
                  </a:lnTo>
                  <a:lnTo>
                    <a:pt x="19685" y="10260"/>
                  </a:lnTo>
                  <a:lnTo>
                    <a:pt x="19681" y="10250"/>
                  </a:lnTo>
                  <a:lnTo>
                    <a:pt x="19681" y="10241"/>
                  </a:lnTo>
                  <a:lnTo>
                    <a:pt x="19684" y="10241"/>
                  </a:lnTo>
                  <a:lnTo>
                    <a:pt x="19687" y="10245"/>
                  </a:lnTo>
                  <a:lnTo>
                    <a:pt x="19694" y="10254"/>
                  </a:lnTo>
                  <a:lnTo>
                    <a:pt x="19697" y="10263"/>
                  </a:lnTo>
                  <a:lnTo>
                    <a:pt x="19699" y="10267"/>
                  </a:lnTo>
                  <a:lnTo>
                    <a:pt x="19701" y="10272"/>
                  </a:lnTo>
                  <a:lnTo>
                    <a:pt x="19704" y="10277"/>
                  </a:lnTo>
                  <a:lnTo>
                    <a:pt x="19726" y="10292"/>
                  </a:lnTo>
                  <a:lnTo>
                    <a:pt x="19726" y="10298"/>
                  </a:lnTo>
                  <a:lnTo>
                    <a:pt x="19729" y="10297"/>
                  </a:lnTo>
                  <a:lnTo>
                    <a:pt x="19727" y="10307"/>
                  </a:lnTo>
                  <a:lnTo>
                    <a:pt x="19727" y="10316"/>
                  </a:lnTo>
                  <a:lnTo>
                    <a:pt x="19724" y="10317"/>
                  </a:lnTo>
                  <a:lnTo>
                    <a:pt x="19724" y="10321"/>
                  </a:lnTo>
                  <a:lnTo>
                    <a:pt x="19727" y="10326"/>
                  </a:lnTo>
                  <a:lnTo>
                    <a:pt x="19731" y="10330"/>
                  </a:lnTo>
                  <a:lnTo>
                    <a:pt x="19734" y="10330"/>
                  </a:lnTo>
                  <a:lnTo>
                    <a:pt x="19734" y="10325"/>
                  </a:lnTo>
                  <a:lnTo>
                    <a:pt x="19736" y="10315"/>
                  </a:lnTo>
                  <a:lnTo>
                    <a:pt x="19736" y="10310"/>
                  </a:lnTo>
                  <a:lnTo>
                    <a:pt x="19742" y="10309"/>
                  </a:lnTo>
                  <a:lnTo>
                    <a:pt x="19748" y="10314"/>
                  </a:lnTo>
                  <a:lnTo>
                    <a:pt x="19755" y="10322"/>
                  </a:lnTo>
                  <a:lnTo>
                    <a:pt x="19758" y="10322"/>
                  </a:lnTo>
                  <a:lnTo>
                    <a:pt x="19763" y="10317"/>
                  </a:lnTo>
                  <a:lnTo>
                    <a:pt x="19763" y="10303"/>
                  </a:lnTo>
                  <a:lnTo>
                    <a:pt x="19759" y="10284"/>
                  </a:lnTo>
                  <a:lnTo>
                    <a:pt x="19752" y="10275"/>
                  </a:lnTo>
                  <a:lnTo>
                    <a:pt x="19749" y="10266"/>
                  </a:lnTo>
                  <a:lnTo>
                    <a:pt x="19745" y="10262"/>
                  </a:lnTo>
                  <a:lnTo>
                    <a:pt x="19739" y="10258"/>
                  </a:lnTo>
                  <a:lnTo>
                    <a:pt x="19736" y="10253"/>
                  </a:lnTo>
                  <a:lnTo>
                    <a:pt x="19733" y="10254"/>
                  </a:lnTo>
                  <a:lnTo>
                    <a:pt x="19730" y="10250"/>
                  </a:lnTo>
                  <a:lnTo>
                    <a:pt x="19727" y="10250"/>
                  </a:lnTo>
                  <a:lnTo>
                    <a:pt x="19723" y="10245"/>
                  </a:lnTo>
                  <a:lnTo>
                    <a:pt x="19723" y="10236"/>
                  </a:lnTo>
                  <a:lnTo>
                    <a:pt x="19720" y="10232"/>
                  </a:lnTo>
                  <a:lnTo>
                    <a:pt x="19719" y="10222"/>
                  </a:lnTo>
                  <a:lnTo>
                    <a:pt x="19725" y="10222"/>
                  </a:lnTo>
                  <a:lnTo>
                    <a:pt x="19725" y="10226"/>
                  </a:lnTo>
                  <a:lnTo>
                    <a:pt x="19728" y="10226"/>
                  </a:lnTo>
                  <a:lnTo>
                    <a:pt x="19732" y="10230"/>
                  </a:lnTo>
                  <a:lnTo>
                    <a:pt x="19735" y="10230"/>
                  </a:lnTo>
                  <a:lnTo>
                    <a:pt x="19741" y="10234"/>
                  </a:lnTo>
                  <a:lnTo>
                    <a:pt x="19744" y="10238"/>
                  </a:lnTo>
                  <a:lnTo>
                    <a:pt x="19746" y="10242"/>
                  </a:lnTo>
                  <a:lnTo>
                    <a:pt x="19748" y="10247"/>
                  </a:lnTo>
                  <a:lnTo>
                    <a:pt x="19751" y="10247"/>
                  </a:lnTo>
                  <a:lnTo>
                    <a:pt x="19751" y="10257"/>
                  </a:lnTo>
                  <a:lnTo>
                    <a:pt x="19760" y="10260"/>
                  </a:lnTo>
                  <a:lnTo>
                    <a:pt x="19767" y="10278"/>
                  </a:lnTo>
                  <a:lnTo>
                    <a:pt x="19769" y="10306"/>
                  </a:lnTo>
                  <a:lnTo>
                    <a:pt x="19772" y="10316"/>
                  </a:lnTo>
                  <a:lnTo>
                    <a:pt x="19778" y="10319"/>
                  </a:lnTo>
                  <a:lnTo>
                    <a:pt x="19785" y="10328"/>
                  </a:lnTo>
                  <a:lnTo>
                    <a:pt x="19785" y="10333"/>
                  </a:lnTo>
                  <a:lnTo>
                    <a:pt x="19779" y="10334"/>
                  </a:lnTo>
                  <a:lnTo>
                    <a:pt x="19779" y="10338"/>
                  </a:lnTo>
                  <a:lnTo>
                    <a:pt x="19782" y="10338"/>
                  </a:lnTo>
                  <a:lnTo>
                    <a:pt x="19792" y="10346"/>
                  </a:lnTo>
                  <a:lnTo>
                    <a:pt x="19795" y="10350"/>
                  </a:lnTo>
                  <a:lnTo>
                    <a:pt x="19793" y="10370"/>
                  </a:lnTo>
                  <a:lnTo>
                    <a:pt x="19803" y="10388"/>
                  </a:lnTo>
                  <a:lnTo>
                    <a:pt x="19810" y="10401"/>
                  </a:lnTo>
                  <a:lnTo>
                    <a:pt x="19813" y="10410"/>
                  </a:lnTo>
                  <a:lnTo>
                    <a:pt x="19816" y="10415"/>
                  </a:lnTo>
                  <a:lnTo>
                    <a:pt x="19818" y="10437"/>
                  </a:lnTo>
                  <a:lnTo>
                    <a:pt x="19824" y="10447"/>
                  </a:lnTo>
                  <a:lnTo>
                    <a:pt x="19831" y="10460"/>
                  </a:lnTo>
                  <a:lnTo>
                    <a:pt x="19841" y="10487"/>
                  </a:lnTo>
                  <a:lnTo>
                    <a:pt x="19851" y="10505"/>
                  </a:lnTo>
                  <a:lnTo>
                    <a:pt x="19858" y="10509"/>
                  </a:lnTo>
                  <a:lnTo>
                    <a:pt x="19861" y="10518"/>
                  </a:lnTo>
                  <a:lnTo>
                    <a:pt x="19868" y="10541"/>
                  </a:lnTo>
                  <a:lnTo>
                    <a:pt x="19876" y="10573"/>
                  </a:lnTo>
                  <a:lnTo>
                    <a:pt x="19880" y="10592"/>
                  </a:lnTo>
                  <a:lnTo>
                    <a:pt x="19891" y="10623"/>
                  </a:lnTo>
                  <a:lnTo>
                    <a:pt x="19894" y="10628"/>
                  </a:lnTo>
                  <a:lnTo>
                    <a:pt x="19903" y="10622"/>
                  </a:lnTo>
                  <a:lnTo>
                    <a:pt x="19905" y="10617"/>
                  </a:lnTo>
                  <a:lnTo>
                    <a:pt x="19908" y="10616"/>
                  </a:lnTo>
                  <a:lnTo>
                    <a:pt x="19912" y="10621"/>
                  </a:lnTo>
                  <a:lnTo>
                    <a:pt x="19915" y="10630"/>
                  </a:lnTo>
                  <a:lnTo>
                    <a:pt x="19922" y="10643"/>
                  </a:lnTo>
                  <a:lnTo>
                    <a:pt x="19923" y="10657"/>
                  </a:lnTo>
                  <a:lnTo>
                    <a:pt x="19926" y="10662"/>
                  </a:lnTo>
                  <a:lnTo>
                    <a:pt x="19932" y="10671"/>
                  </a:lnTo>
                  <a:lnTo>
                    <a:pt x="19945" y="10688"/>
                  </a:lnTo>
                  <a:lnTo>
                    <a:pt x="19958" y="10701"/>
                  </a:lnTo>
                  <a:lnTo>
                    <a:pt x="19971" y="10718"/>
                  </a:lnTo>
                  <a:lnTo>
                    <a:pt x="19985" y="10759"/>
                  </a:lnTo>
                  <a:lnTo>
                    <a:pt x="19996" y="10781"/>
                  </a:lnTo>
                  <a:lnTo>
                    <a:pt x="20002" y="10795"/>
                  </a:lnTo>
                  <a:lnTo>
                    <a:pt x="20008" y="10799"/>
                  </a:lnTo>
                  <a:lnTo>
                    <a:pt x="20014" y="10798"/>
                  </a:lnTo>
                  <a:lnTo>
                    <a:pt x="20014" y="10793"/>
                  </a:lnTo>
                  <a:lnTo>
                    <a:pt x="20017" y="10788"/>
                  </a:lnTo>
                  <a:lnTo>
                    <a:pt x="20014" y="10784"/>
                  </a:lnTo>
                  <a:lnTo>
                    <a:pt x="20013" y="10774"/>
                  </a:lnTo>
                  <a:lnTo>
                    <a:pt x="20000" y="10748"/>
                  </a:lnTo>
                  <a:lnTo>
                    <a:pt x="19990" y="10735"/>
                  </a:lnTo>
                  <a:lnTo>
                    <a:pt x="19901" y="10589"/>
                  </a:lnTo>
                  <a:lnTo>
                    <a:pt x="19840" y="10468"/>
                  </a:lnTo>
                  <a:lnTo>
                    <a:pt x="19781" y="10300"/>
                  </a:lnTo>
                  <a:lnTo>
                    <a:pt x="19769" y="10245"/>
                  </a:lnTo>
                  <a:lnTo>
                    <a:pt x="19764" y="10235"/>
                  </a:lnTo>
                  <a:lnTo>
                    <a:pt x="19755" y="10218"/>
                  </a:lnTo>
                  <a:lnTo>
                    <a:pt x="19735" y="10177"/>
                  </a:lnTo>
                  <a:lnTo>
                    <a:pt x="19711" y="10119"/>
                  </a:lnTo>
                  <a:lnTo>
                    <a:pt x="19701" y="10091"/>
                  </a:lnTo>
                  <a:lnTo>
                    <a:pt x="19686" y="10046"/>
                  </a:lnTo>
                  <a:lnTo>
                    <a:pt x="19672" y="10005"/>
                  </a:lnTo>
                  <a:lnTo>
                    <a:pt x="19662" y="9978"/>
                  </a:lnTo>
                  <a:lnTo>
                    <a:pt x="19658" y="9974"/>
                  </a:lnTo>
                  <a:lnTo>
                    <a:pt x="19641" y="9976"/>
                  </a:lnTo>
                  <a:lnTo>
                    <a:pt x="19634" y="9981"/>
                  </a:lnTo>
                  <a:lnTo>
                    <a:pt x="19629" y="9987"/>
                  </a:lnTo>
                  <a:lnTo>
                    <a:pt x="19626" y="9996"/>
                  </a:lnTo>
                  <a:lnTo>
                    <a:pt x="19623" y="9997"/>
                  </a:lnTo>
                  <a:lnTo>
                    <a:pt x="19630" y="10005"/>
                  </a:lnTo>
                  <a:lnTo>
                    <a:pt x="19640" y="10023"/>
                  </a:lnTo>
                  <a:lnTo>
                    <a:pt x="19646" y="10037"/>
                  </a:lnTo>
                  <a:lnTo>
                    <a:pt x="19647" y="10041"/>
                  </a:lnTo>
                  <a:lnTo>
                    <a:pt x="19644" y="10046"/>
                  </a:lnTo>
                  <a:lnTo>
                    <a:pt x="19634" y="10043"/>
                  </a:lnTo>
                  <a:lnTo>
                    <a:pt x="19631" y="10039"/>
                  </a:lnTo>
                  <a:lnTo>
                    <a:pt x="19625" y="10039"/>
                  </a:lnTo>
                  <a:lnTo>
                    <a:pt x="19626" y="10044"/>
                  </a:lnTo>
                  <a:lnTo>
                    <a:pt x="19620" y="10054"/>
                  </a:lnTo>
                  <a:lnTo>
                    <a:pt x="19617" y="10055"/>
                  </a:lnTo>
                  <a:lnTo>
                    <a:pt x="19616" y="10036"/>
                  </a:lnTo>
                  <a:lnTo>
                    <a:pt x="19618" y="10016"/>
                  </a:lnTo>
                  <a:lnTo>
                    <a:pt x="19621" y="10006"/>
                  </a:lnTo>
                  <a:lnTo>
                    <a:pt x="19620" y="10002"/>
                  </a:lnTo>
                  <a:lnTo>
                    <a:pt x="19617" y="10002"/>
                  </a:lnTo>
                  <a:lnTo>
                    <a:pt x="19611" y="9998"/>
                  </a:lnTo>
                  <a:lnTo>
                    <a:pt x="19605" y="9994"/>
                  </a:lnTo>
                  <a:lnTo>
                    <a:pt x="19596" y="9995"/>
                  </a:lnTo>
                  <a:lnTo>
                    <a:pt x="19590" y="10001"/>
                  </a:lnTo>
                  <a:lnTo>
                    <a:pt x="19590" y="10006"/>
                  </a:lnTo>
                  <a:lnTo>
                    <a:pt x="19594" y="10010"/>
                  </a:lnTo>
                  <a:lnTo>
                    <a:pt x="19597" y="10019"/>
                  </a:lnTo>
                  <a:lnTo>
                    <a:pt x="19600" y="10023"/>
                  </a:lnTo>
                  <a:lnTo>
                    <a:pt x="19607" y="10032"/>
                  </a:lnTo>
                  <a:lnTo>
                    <a:pt x="19607" y="10037"/>
                  </a:lnTo>
                  <a:lnTo>
                    <a:pt x="19598" y="10038"/>
                  </a:lnTo>
                  <a:lnTo>
                    <a:pt x="19592" y="10034"/>
                  </a:lnTo>
                  <a:lnTo>
                    <a:pt x="19588" y="10025"/>
                  </a:lnTo>
                  <a:lnTo>
                    <a:pt x="19585" y="10025"/>
                  </a:lnTo>
                  <a:lnTo>
                    <a:pt x="19582" y="10021"/>
                  </a:lnTo>
                  <a:lnTo>
                    <a:pt x="19584" y="10006"/>
                  </a:lnTo>
                  <a:lnTo>
                    <a:pt x="19581" y="10002"/>
                  </a:lnTo>
                  <a:lnTo>
                    <a:pt x="19581" y="9997"/>
                  </a:lnTo>
                  <a:lnTo>
                    <a:pt x="19572" y="9994"/>
                  </a:lnTo>
                  <a:lnTo>
                    <a:pt x="19556" y="9995"/>
                  </a:lnTo>
                  <a:lnTo>
                    <a:pt x="19544" y="9992"/>
                  </a:lnTo>
                  <a:lnTo>
                    <a:pt x="19541" y="9988"/>
                  </a:lnTo>
                  <a:lnTo>
                    <a:pt x="19538" y="9988"/>
                  </a:lnTo>
                  <a:lnTo>
                    <a:pt x="19532" y="9994"/>
                  </a:lnTo>
                  <a:lnTo>
                    <a:pt x="19529" y="9994"/>
                  </a:lnTo>
                  <a:lnTo>
                    <a:pt x="19530" y="10004"/>
                  </a:lnTo>
                  <a:lnTo>
                    <a:pt x="19527" y="10004"/>
                  </a:lnTo>
                  <a:lnTo>
                    <a:pt x="19521" y="10009"/>
                  </a:lnTo>
                  <a:lnTo>
                    <a:pt x="19518" y="10015"/>
                  </a:lnTo>
                  <a:lnTo>
                    <a:pt x="19519" y="10033"/>
                  </a:lnTo>
                  <a:lnTo>
                    <a:pt x="19525" y="10042"/>
                  </a:lnTo>
                  <a:lnTo>
                    <a:pt x="19526" y="10047"/>
                  </a:lnTo>
                  <a:lnTo>
                    <a:pt x="19535" y="10046"/>
                  </a:lnTo>
                  <a:lnTo>
                    <a:pt x="19544" y="10040"/>
                  </a:lnTo>
                  <a:lnTo>
                    <a:pt x="19547" y="10039"/>
                  </a:lnTo>
                  <a:lnTo>
                    <a:pt x="19550" y="10044"/>
                  </a:lnTo>
                  <a:lnTo>
                    <a:pt x="19553" y="10048"/>
                  </a:lnTo>
                  <a:lnTo>
                    <a:pt x="19553" y="10053"/>
                  </a:lnTo>
                  <a:lnTo>
                    <a:pt x="19550" y="10058"/>
                  </a:lnTo>
                  <a:lnTo>
                    <a:pt x="19544" y="10058"/>
                  </a:lnTo>
                  <a:lnTo>
                    <a:pt x="19535" y="10055"/>
                  </a:lnTo>
                  <a:lnTo>
                    <a:pt x="19533" y="10060"/>
                  </a:lnTo>
                  <a:lnTo>
                    <a:pt x="19533" y="10065"/>
                  </a:lnTo>
                  <a:lnTo>
                    <a:pt x="19530" y="10070"/>
                  </a:lnTo>
                  <a:lnTo>
                    <a:pt x="19536" y="10079"/>
                  </a:lnTo>
                  <a:lnTo>
                    <a:pt x="19540" y="10083"/>
                  </a:lnTo>
                  <a:lnTo>
                    <a:pt x="19543" y="10087"/>
                  </a:lnTo>
                  <a:lnTo>
                    <a:pt x="19570" y="10084"/>
                  </a:lnTo>
                  <a:lnTo>
                    <a:pt x="19573" y="10088"/>
                  </a:lnTo>
                  <a:lnTo>
                    <a:pt x="19570" y="10089"/>
                  </a:lnTo>
                  <a:lnTo>
                    <a:pt x="19568" y="10094"/>
                  </a:lnTo>
                  <a:lnTo>
                    <a:pt x="19562" y="10095"/>
                  </a:lnTo>
                  <a:lnTo>
                    <a:pt x="19553" y="10100"/>
                  </a:lnTo>
                  <a:lnTo>
                    <a:pt x="19540" y="10097"/>
                  </a:lnTo>
                  <a:lnTo>
                    <a:pt x="19531" y="10098"/>
                  </a:lnTo>
                  <a:lnTo>
                    <a:pt x="19529" y="10108"/>
                  </a:lnTo>
                  <a:lnTo>
                    <a:pt x="19521" y="10129"/>
                  </a:lnTo>
                  <a:lnTo>
                    <a:pt x="19515" y="10134"/>
                  </a:lnTo>
                  <a:lnTo>
                    <a:pt x="19509" y="10135"/>
                  </a:lnTo>
                  <a:lnTo>
                    <a:pt x="19509" y="10125"/>
                  </a:lnTo>
                  <a:lnTo>
                    <a:pt x="19511" y="10115"/>
                  </a:lnTo>
                  <a:lnTo>
                    <a:pt x="19511" y="10110"/>
                  </a:lnTo>
                  <a:lnTo>
                    <a:pt x="19517" y="10105"/>
                  </a:lnTo>
                  <a:lnTo>
                    <a:pt x="19522" y="10095"/>
                  </a:lnTo>
                  <a:lnTo>
                    <a:pt x="19528" y="10094"/>
                  </a:lnTo>
                  <a:lnTo>
                    <a:pt x="19528" y="10084"/>
                  </a:lnTo>
                  <a:lnTo>
                    <a:pt x="19524" y="10066"/>
                  </a:lnTo>
                  <a:lnTo>
                    <a:pt x="19517" y="10048"/>
                  </a:lnTo>
                  <a:lnTo>
                    <a:pt x="19517" y="10043"/>
                  </a:lnTo>
                  <a:lnTo>
                    <a:pt x="19510" y="10044"/>
                  </a:lnTo>
                  <a:lnTo>
                    <a:pt x="19512" y="10067"/>
                  </a:lnTo>
                  <a:lnTo>
                    <a:pt x="19509" y="10068"/>
                  </a:lnTo>
                  <a:lnTo>
                    <a:pt x="19506" y="10073"/>
                  </a:lnTo>
                  <a:lnTo>
                    <a:pt x="19494" y="10070"/>
                  </a:lnTo>
                  <a:lnTo>
                    <a:pt x="19487" y="10066"/>
                  </a:lnTo>
                  <a:lnTo>
                    <a:pt x="19485" y="10071"/>
                  </a:lnTo>
                  <a:lnTo>
                    <a:pt x="19482" y="10071"/>
                  </a:lnTo>
                  <a:lnTo>
                    <a:pt x="19479" y="10090"/>
                  </a:lnTo>
                  <a:lnTo>
                    <a:pt x="19477" y="10096"/>
                  </a:lnTo>
                  <a:lnTo>
                    <a:pt x="19471" y="10105"/>
                  </a:lnTo>
                  <a:lnTo>
                    <a:pt x="19466" y="10116"/>
                  </a:lnTo>
                  <a:lnTo>
                    <a:pt x="19460" y="10131"/>
                  </a:lnTo>
                  <a:lnTo>
                    <a:pt x="19458" y="10145"/>
                  </a:lnTo>
                  <a:lnTo>
                    <a:pt x="19455" y="10146"/>
                  </a:lnTo>
                  <a:lnTo>
                    <a:pt x="19452" y="10151"/>
                  </a:lnTo>
                  <a:lnTo>
                    <a:pt x="19453" y="10165"/>
                  </a:lnTo>
                  <a:lnTo>
                    <a:pt x="19450" y="10175"/>
                  </a:lnTo>
                  <a:lnTo>
                    <a:pt x="19451" y="10179"/>
                  </a:lnTo>
                  <a:lnTo>
                    <a:pt x="19448" y="10180"/>
                  </a:lnTo>
                  <a:lnTo>
                    <a:pt x="19447" y="10175"/>
                  </a:lnTo>
                  <a:lnTo>
                    <a:pt x="19444" y="10157"/>
                  </a:lnTo>
                  <a:lnTo>
                    <a:pt x="19443" y="10143"/>
                  </a:lnTo>
                  <a:lnTo>
                    <a:pt x="19448" y="10123"/>
                  </a:lnTo>
                  <a:lnTo>
                    <a:pt x="19453" y="10113"/>
                  </a:lnTo>
                  <a:lnTo>
                    <a:pt x="19462" y="10092"/>
                  </a:lnTo>
                  <a:lnTo>
                    <a:pt x="19464" y="10087"/>
                  </a:lnTo>
                  <a:lnTo>
                    <a:pt x="19467" y="10083"/>
                  </a:lnTo>
                  <a:lnTo>
                    <a:pt x="19463" y="10073"/>
                  </a:lnTo>
                  <a:lnTo>
                    <a:pt x="19463" y="10069"/>
                  </a:lnTo>
                  <a:lnTo>
                    <a:pt x="19460" y="10069"/>
                  </a:lnTo>
                  <a:lnTo>
                    <a:pt x="19454" y="10075"/>
                  </a:lnTo>
                  <a:lnTo>
                    <a:pt x="19452" y="10084"/>
                  </a:lnTo>
                  <a:lnTo>
                    <a:pt x="19449" y="10080"/>
                  </a:lnTo>
                  <a:lnTo>
                    <a:pt x="19451" y="10070"/>
                  </a:lnTo>
                  <a:lnTo>
                    <a:pt x="19448" y="10061"/>
                  </a:lnTo>
                  <a:lnTo>
                    <a:pt x="19444" y="10056"/>
                  </a:lnTo>
                  <a:lnTo>
                    <a:pt x="19447" y="10051"/>
                  </a:lnTo>
                  <a:lnTo>
                    <a:pt x="19453" y="10056"/>
                  </a:lnTo>
                  <a:lnTo>
                    <a:pt x="19457" y="10060"/>
                  </a:lnTo>
                  <a:lnTo>
                    <a:pt x="19456" y="10055"/>
                  </a:lnTo>
                  <a:lnTo>
                    <a:pt x="19459" y="10050"/>
                  </a:lnTo>
                  <a:lnTo>
                    <a:pt x="19459" y="10046"/>
                  </a:lnTo>
                  <a:lnTo>
                    <a:pt x="19456" y="10041"/>
                  </a:lnTo>
                  <a:lnTo>
                    <a:pt x="19452" y="10037"/>
                  </a:lnTo>
                  <a:lnTo>
                    <a:pt x="19452" y="10032"/>
                  </a:lnTo>
                  <a:lnTo>
                    <a:pt x="19444" y="10038"/>
                  </a:lnTo>
                  <a:lnTo>
                    <a:pt x="19440" y="10034"/>
                  </a:lnTo>
                  <a:lnTo>
                    <a:pt x="19438" y="10034"/>
                  </a:lnTo>
                  <a:lnTo>
                    <a:pt x="19431" y="10020"/>
                  </a:lnTo>
                  <a:lnTo>
                    <a:pt x="19421" y="10012"/>
                  </a:lnTo>
                  <a:lnTo>
                    <a:pt x="19418" y="10013"/>
                  </a:lnTo>
                  <a:lnTo>
                    <a:pt x="19415" y="10018"/>
                  </a:lnTo>
                  <a:lnTo>
                    <a:pt x="19410" y="10028"/>
                  </a:lnTo>
                  <a:lnTo>
                    <a:pt x="19401" y="10034"/>
                  </a:lnTo>
                  <a:lnTo>
                    <a:pt x="19398" y="10034"/>
                  </a:lnTo>
                  <a:lnTo>
                    <a:pt x="19398" y="10029"/>
                  </a:lnTo>
                  <a:lnTo>
                    <a:pt x="19403" y="10015"/>
                  </a:lnTo>
                  <a:lnTo>
                    <a:pt x="19409" y="10009"/>
                  </a:lnTo>
                  <a:lnTo>
                    <a:pt x="19408" y="10004"/>
                  </a:lnTo>
                  <a:lnTo>
                    <a:pt x="19405" y="10000"/>
                  </a:lnTo>
                  <a:lnTo>
                    <a:pt x="19399" y="10001"/>
                  </a:lnTo>
                  <a:lnTo>
                    <a:pt x="19384" y="9997"/>
                  </a:lnTo>
                  <a:lnTo>
                    <a:pt x="19378" y="9999"/>
                  </a:lnTo>
                  <a:lnTo>
                    <a:pt x="19369" y="9995"/>
                  </a:lnTo>
                  <a:lnTo>
                    <a:pt x="19368" y="9986"/>
                  </a:lnTo>
                  <a:lnTo>
                    <a:pt x="19365" y="9977"/>
                  </a:lnTo>
                  <a:lnTo>
                    <a:pt x="19367" y="9957"/>
                  </a:lnTo>
                  <a:lnTo>
                    <a:pt x="19363" y="9943"/>
                  </a:lnTo>
                  <a:lnTo>
                    <a:pt x="19359" y="9920"/>
                  </a:lnTo>
                  <a:lnTo>
                    <a:pt x="19355" y="9906"/>
                  </a:lnTo>
                  <a:lnTo>
                    <a:pt x="19349" y="9893"/>
                  </a:lnTo>
                  <a:lnTo>
                    <a:pt x="19348" y="9889"/>
                  </a:lnTo>
                  <a:lnTo>
                    <a:pt x="19345" y="9884"/>
                  </a:lnTo>
                  <a:lnTo>
                    <a:pt x="19336" y="9885"/>
                  </a:lnTo>
                  <a:lnTo>
                    <a:pt x="19338" y="9923"/>
                  </a:lnTo>
                  <a:lnTo>
                    <a:pt x="19332" y="9924"/>
                  </a:lnTo>
                  <a:lnTo>
                    <a:pt x="19329" y="9929"/>
                  </a:lnTo>
                  <a:lnTo>
                    <a:pt x="19326" y="9929"/>
                  </a:lnTo>
                  <a:lnTo>
                    <a:pt x="19311" y="9922"/>
                  </a:lnTo>
                  <a:lnTo>
                    <a:pt x="19298" y="9913"/>
                  </a:lnTo>
                  <a:lnTo>
                    <a:pt x="19295" y="9909"/>
                  </a:lnTo>
                  <a:lnTo>
                    <a:pt x="19294" y="9900"/>
                  </a:lnTo>
                  <a:lnTo>
                    <a:pt x="19291" y="9895"/>
                  </a:lnTo>
                  <a:lnTo>
                    <a:pt x="19267" y="9898"/>
                  </a:lnTo>
                  <a:lnTo>
                    <a:pt x="19264" y="9903"/>
                  </a:lnTo>
                  <a:lnTo>
                    <a:pt x="19259" y="9913"/>
                  </a:lnTo>
                  <a:lnTo>
                    <a:pt x="19253" y="9919"/>
                  </a:lnTo>
                  <a:lnTo>
                    <a:pt x="19250" y="9919"/>
                  </a:lnTo>
                  <a:lnTo>
                    <a:pt x="19241" y="9916"/>
                  </a:lnTo>
                  <a:lnTo>
                    <a:pt x="19231" y="9907"/>
                  </a:lnTo>
                  <a:lnTo>
                    <a:pt x="19230" y="9894"/>
                  </a:lnTo>
                  <a:lnTo>
                    <a:pt x="19233" y="9888"/>
                  </a:lnTo>
                  <a:lnTo>
                    <a:pt x="19236" y="9888"/>
                  </a:lnTo>
                  <a:lnTo>
                    <a:pt x="19239" y="9892"/>
                  </a:lnTo>
                  <a:lnTo>
                    <a:pt x="19243" y="9897"/>
                  </a:lnTo>
                  <a:lnTo>
                    <a:pt x="19246" y="9892"/>
                  </a:lnTo>
                  <a:lnTo>
                    <a:pt x="19251" y="9881"/>
                  </a:lnTo>
                  <a:lnTo>
                    <a:pt x="19254" y="9872"/>
                  </a:lnTo>
                  <a:lnTo>
                    <a:pt x="19253" y="9867"/>
                  </a:lnTo>
                  <a:lnTo>
                    <a:pt x="19250" y="9858"/>
                  </a:lnTo>
                  <a:lnTo>
                    <a:pt x="19249" y="9844"/>
                  </a:lnTo>
                  <a:lnTo>
                    <a:pt x="19245" y="9825"/>
                  </a:lnTo>
                  <a:lnTo>
                    <a:pt x="19245" y="9816"/>
                  </a:lnTo>
                  <a:lnTo>
                    <a:pt x="19251" y="9815"/>
                  </a:lnTo>
                  <a:lnTo>
                    <a:pt x="19254" y="9824"/>
                  </a:lnTo>
                  <a:lnTo>
                    <a:pt x="19258" y="9833"/>
                  </a:lnTo>
                  <a:lnTo>
                    <a:pt x="19259" y="9852"/>
                  </a:lnTo>
                  <a:lnTo>
                    <a:pt x="19256" y="9857"/>
                  </a:lnTo>
                  <a:lnTo>
                    <a:pt x="19259" y="9866"/>
                  </a:lnTo>
                  <a:lnTo>
                    <a:pt x="19263" y="9875"/>
                  </a:lnTo>
                  <a:lnTo>
                    <a:pt x="19263" y="9880"/>
                  </a:lnTo>
                  <a:lnTo>
                    <a:pt x="19266" y="9879"/>
                  </a:lnTo>
                  <a:lnTo>
                    <a:pt x="19278" y="9873"/>
                  </a:lnTo>
                  <a:lnTo>
                    <a:pt x="19287" y="9868"/>
                  </a:lnTo>
                  <a:lnTo>
                    <a:pt x="19290" y="9867"/>
                  </a:lnTo>
                  <a:lnTo>
                    <a:pt x="19293" y="9871"/>
                  </a:lnTo>
                  <a:lnTo>
                    <a:pt x="19302" y="9884"/>
                  </a:lnTo>
                  <a:lnTo>
                    <a:pt x="19309" y="9889"/>
                  </a:lnTo>
                  <a:lnTo>
                    <a:pt x="19312" y="9893"/>
                  </a:lnTo>
                  <a:lnTo>
                    <a:pt x="19315" y="9888"/>
                  </a:lnTo>
                  <a:lnTo>
                    <a:pt x="19315" y="9883"/>
                  </a:lnTo>
                  <a:lnTo>
                    <a:pt x="19312" y="9883"/>
                  </a:lnTo>
                  <a:lnTo>
                    <a:pt x="19314" y="9879"/>
                  </a:lnTo>
                  <a:lnTo>
                    <a:pt x="19323" y="9872"/>
                  </a:lnTo>
                  <a:lnTo>
                    <a:pt x="19329" y="9877"/>
                  </a:lnTo>
                  <a:lnTo>
                    <a:pt x="19328" y="9858"/>
                  </a:lnTo>
                  <a:lnTo>
                    <a:pt x="19332" y="9857"/>
                  </a:lnTo>
                  <a:lnTo>
                    <a:pt x="19341" y="9851"/>
                  </a:lnTo>
                  <a:lnTo>
                    <a:pt x="19349" y="9850"/>
                  </a:lnTo>
                  <a:lnTo>
                    <a:pt x="19350" y="9855"/>
                  </a:lnTo>
                  <a:lnTo>
                    <a:pt x="19353" y="9854"/>
                  </a:lnTo>
                  <a:lnTo>
                    <a:pt x="19363" y="9868"/>
                  </a:lnTo>
                  <a:lnTo>
                    <a:pt x="19372" y="9881"/>
                  </a:lnTo>
                  <a:lnTo>
                    <a:pt x="19372" y="9886"/>
                  </a:lnTo>
                  <a:lnTo>
                    <a:pt x="19376" y="9889"/>
                  </a:lnTo>
                  <a:lnTo>
                    <a:pt x="19373" y="9904"/>
                  </a:lnTo>
                  <a:lnTo>
                    <a:pt x="19375" y="9928"/>
                  </a:lnTo>
                  <a:lnTo>
                    <a:pt x="19388" y="9945"/>
                  </a:lnTo>
                  <a:lnTo>
                    <a:pt x="19403" y="9958"/>
                  </a:lnTo>
                  <a:lnTo>
                    <a:pt x="19406" y="9958"/>
                  </a:lnTo>
                  <a:lnTo>
                    <a:pt x="19409" y="9952"/>
                  </a:lnTo>
                  <a:lnTo>
                    <a:pt x="19409" y="9947"/>
                  </a:lnTo>
                  <a:lnTo>
                    <a:pt x="19405" y="9938"/>
                  </a:lnTo>
                  <a:lnTo>
                    <a:pt x="19402" y="9939"/>
                  </a:lnTo>
                  <a:lnTo>
                    <a:pt x="19402" y="9934"/>
                  </a:lnTo>
                  <a:lnTo>
                    <a:pt x="19399" y="9929"/>
                  </a:lnTo>
                  <a:lnTo>
                    <a:pt x="19402" y="9925"/>
                  </a:lnTo>
                  <a:lnTo>
                    <a:pt x="19405" y="9924"/>
                  </a:lnTo>
                  <a:lnTo>
                    <a:pt x="19411" y="9928"/>
                  </a:lnTo>
                  <a:lnTo>
                    <a:pt x="19423" y="9936"/>
                  </a:lnTo>
                  <a:lnTo>
                    <a:pt x="19424" y="9950"/>
                  </a:lnTo>
                  <a:lnTo>
                    <a:pt x="19421" y="9955"/>
                  </a:lnTo>
                  <a:lnTo>
                    <a:pt x="19421" y="9960"/>
                  </a:lnTo>
                  <a:lnTo>
                    <a:pt x="19425" y="9964"/>
                  </a:lnTo>
                  <a:lnTo>
                    <a:pt x="19437" y="9968"/>
                  </a:lnTo>
                  <a:lnTo>
                    <a:pt x="19449" y="9976"/>
                  </a:lnTo>
                  <a:lnTo>
                    <a:pt x="19453" y="9980"/>
                  </a:lnTo>
                  <a:lnTo>
                    <a:pt x="19456" y="9984"/>
                  </a:lnTo>
                  <a:lnTo>
                    <a:pt x="19469" y="10006"/>
                  </a:lnTo>
                  <a:lnTo>
                    <a:pt x="19476" y="10020"/>
                  </a:lnTo>
                  <a:lnTo>
                    <a:pt x="19479" y="10024"/>
                  </a:lnTo>
                  <a:lnTo>
                    <a:pt x="19485" y="10023"/>
                  </a:lnTo>
                  <a:lnTo>
                    <a:pt x="19488" y="10018"/>
                  </a:lnTo>
                  <a:lnTo>
                    <a:pt x="19490" y="10004"/>
                  </a:lnTo>
                  <a:lnTo>
                    <a:pt x="19499" y="9988"/>
                  </a:lnTo>
                  <a:lnTo>
                    <a:pt x="19504" y="9969"/>
                  </a:lnTo>
                  <a:lnTo>
                    <a:pt x="19509" y="9963"/>
                  </a:lnTo>
                  <a:lnTo>
                    <a:pt x="19513" y="9963"/>
                  </a:lnTo>
                  <a:lnTo>
                    <a:pt x="19513" y="9968"/>
                  </a:lnTo>
                  <a:lnTo>
                    <a:pt x="19516" y="9972"/>
                  </a:lnTo>
                  <a:lnTo>
                    <a:pt x="19522" y="9971"/>
                  </a:lnTo>
                  <a:lnTo>
                    <a:pt x="19525" y="9966"/>
                  </a:lnTo>
                  <a:lnTo>
                    <a:pt x="19524" y="9961"/>
                  </a:lnTo>
                  <a:lnTo>
                    <a:pt x="19527" y="9947"/>
                  </a:lnTo>
                  <a:lnTo>
                    <a:pt x="19524" y="9890"/>
                  </a:lnTo>
                  <a:lnTo>
                    <a:pt x="19521" y="9886"/>
                  </a:lnTo>
                  <a:lnTo>
                    <a:pt x="19515" y="9887"/>
                  </a:lnTo>
                  <a:lnTo>
                    <a:pt x="19513" y="9901"/>
                  </a:lnTo>
                  <a:lnTo>
                    <a:pt x="19503" y="9902"/>
                  </a:lnTo>
                  <a:lnTo>
                    <a:pt x="19498" y="9908"/>
                  </a:lnTo>
                  <a:lnTo>
                    <a:pt x="19488" y="9908"/>
                  </a:lnTo>
                  <a:lnTo>
                    <a:pt x="19479" y="9905"/>
                  </a:lnTo>
                  <a:lnTo>
                    <a:pt x="19476" y="9901"/>
                  </a:lnTo>
                  <a:lnTo>
                    <a:pt x="19476" y="9892"/>
                  </a:lnTo>
                  <a:lnTo>
                    <a:pt x="19485" y="9891"/>
                  </a:lnTo>
                  <a:lnTo>
                    <a:pt x="19494" y="9894"/>
                  </a:lnTo>
                  <a:lnTo>
                    <a:pt x="19503" y="9893"/>
                  </a:lnTo>
                  <a:lnTo>
                    <a:pt x="19506" y="9888"/>
                  </a:lnTo>
                  <a:lnTo>
                    <a:pt x="19511" y="9878"/>
                  </a:lnTo>
                  <a:lnTo>
                    <a:pt x="19514" y="9873"/>
                  </a:lnTo>
                  <a:lnTo>
                    <a:pt x="19511" y="9868"/>
                  </a:lnTo>
                  <a:lnTo>
                    <a:pt x="19505" y="9869"/>
                  </a:lnTo>
                  <a:lnTo>
                    <a:pt x="19496" y="9865"/>
                  </a:lnTo>
                  <a:lnTo>
                    <a:pt x="19492" y="9861"/>
                  </a:lnTo>
                  <a:lnTo>
                    <a:pt x="19489" y="9851"/>
                  </a:lnTo>
                  <a:lnTo>
                    <a:pt x="19488" y="9843"/>
                  </a:lnTo>
                  <a:lnTo>
                    <a:pt x="19485" y="9839"/>
                  </a:lnTo>
                  <a:lnTo>
                    <a:pt x="19482" y="9834"/>
                  </a:lnTo>
                  <a:lnTo>
                    <a:pt x="19479" y="9839"/>
                  </a:lnTo>
                  <a:lnTo>
                    <a:pt x="19476" y="9844"/>
                  </a:lnTo>
                  <a:lnTo>
                    <a:pt x="19476" y="9849"/>
                  </a:lnTo>
                  <a:lnTo>
                    <a:pt x="19479" y="9848"/>
                  </a:lnTo>
                  <a:lnTo>
                    <a:pt x="19480" y="9858"/>
                  </a:lnTo>
                  <a:lnTo>
                    <a:pt x="19477" y="9868"/>
                  </a:lnTo>
                  <a:lnTo>
                    <a:pt x="19475" y="9868"/>
                  </a:lnTo>
                  <a:lnTo>
                    <a:pt x="19472" y="9873"/>
                  </a:lnTo>
                  <a:lnTo>
                    <a:pt x="19468" y="9869"/>
                  </a:lnTo>
                  <a:lnTo>
                    <a:pt x="19471" y="9859"/>
                  </a:lnTo>
                  <a:lnTo>
                    <a:pt x="19471" y="9854"/>
                  </a:lnTo>
                  <a:lnTo>
                    <a:pt x="19468" y="9854"/>
                  </a:lnTo>
                  <a:lnTo>
                    <a:pt x="19464" y="9850"/>
                  </a:lnTo>
                  <a:lnTo>
                    <a:pt x="19462" y="9850"/>
                  </a:lnTo>
                  <a:lnTo>
                    <a:pt x="19459" y="9856"/>
                  </a:lnTo>
                  <a:lnTo>
                    <a:pt x="19459" y="9865"/>
                  </a:lnTo>
                  <a:lnTo>
                    <a:pt x="19456" y="9870"/>
                  </a:lnTo>
                  <a:lnTo>
                    <a:pt x="19456" y="9875"/>
                  </a:lnTo>
                  <a:lnTo>
                    <a:pt x="19451" y="9880"/>
                  </a:lnTo>
                  <a:lnTo>
                    <a:pt x="19445" y="9886"/>
                  </a:lnTo>
                  <a:lnTo>
                    <a:pt x="19445" y="9882"/>
                  </a:lnTo>
                  <a:lnTo>
                    <a:pt x="19442" y="9877"/>
                  </a:lnTo>
                  <a:lnTo>
                    <a:pt x="19444" y="9867"/>
                  </a:lnTo>
                  <a:lnTo>
                    <a:pt x="19447" y="9857"/>
                  </a:lnTo>
                  <a:lnTo>
                    <a:pt x="19443" y="9853"/>
                  </a:lnTo>
                  <a:lnTo>
                    <a:pt x="19440" y="9853"/>
                  </a:lnTo>
                  <a:lnTo>
                    <a:pt x="19437" y="9849"/>
                  </a:lnTo>
                  <a:lnTo>
                    <a:pt x="19437" y="9844"/>
                  </a:lnTo>
                  <a:lnTo>
                    <a:pt x="19440" y="9839"/>
                  </a:lnTo>
                  <a:lnTo>
                    <a:pt x="19446" y="9834"/>
                  </a:lnTo>
                  <a:lnTo>
                    <a:pt x="19449" y="9838"/>
                  </a:lnTo>
                  <a:lnTo>
                    <a:pt x="19458" y="9837"/>
                  </a:lnTo>
                  <a:lnTo>
                    <a:pt x="19457" y="9823"/>
                  </a:lnTo>
                  <a:lnTo>
                    <a:pt x="19454" y="9823"/>
                  </a:lnTo>
                  <a:lnTo>
                    <a:pt x="19454" y="9818"/>
                  </a:lnTo>
                  <a:lnTo>
                    <a:pt x="19445" y="9820"/>
                  </a:lnTo>
                  <a:lnTo>
                    <a:pt x="19444" y="9815"/>
                  </a:lnTo>
                  <a:lnTo>
                    <a:pt x="19441" y="9811"/>
                  </a:lnTo>
                  <a:lnTo>
                    <a:pt x="19429" y="9812"/>
                  </a:lnTo>
                  <a:lnTo>
                    <a:pt x="19421" y="9818"/>
                  </a:lnTo>
                  <a:lnTo>
                    <a:pt x="19421" y="9823"/>
                  </a:lnTo>
                  <a:lnTo>
                    <a:pt x="19418" y="9823"/>
                  </a:lnTo>
                  <a:lnTo>
                    <a:pt x="19402" y="9815"/>
                  </a:lnTo>
                  <a:lnTo>
                    <a:pt x="19381" y="9803"/>
                  </a:lnTo>
                  <a:lnTo>
                    <a:pt x="19349" y="9789"/>
                  </a:lnTo>
                  <a:lnTo>
                    <a:pt x="19346" y="9784"/>
                  </a:lnTo>
                  <a:lnTo>
                    <a:pt x="19333" y="9766"/>
                  </a:lnTo>
                  <a:lnTo>
                    <a:pt x="19323" y="9749"/>
                  </a:lnTo>
                  <a:lnTo>
                    <a:pt x="19307" y="9732"/>
                  </a:lnTo>
                  <a:lnTo>
                    <a:pt x="19300" y="9714"/>
                  </a:lnTo>
                  <a:lnTo>
                    <a:pt x="19299" y="9700"/>
                  </a:lnTo>
                  <a:lnTo>
                    <a:pt x="19308" y="9699"/>
                  </a:lnTo>
                  <a:lnTo>
                    <a:pt x="19315" y="9703"/>
                  </a:lnTo>
                  <a:lnTo>
                    <a:pt x="19318" y="9707"/>
                  </a:lnTo>
                  <a:lnTo>
                    <a:pt x="19324" y="9706"/>
                  </a:lnTo>
                  <a:lnTo>
                    <a:pt x="19331" y="9715"/>
                  </a:lnTo>
                  <a:lnTo>
                    <a:pt x="19344" y="9732"/>
                  </a:lnTo>
                  <a:lnTo>
                    <a:pt x="19353" y="9750"/>
                  </a:lnTo>
                  <a:lnTo>
                    <a:pt x="19360" y="9763"/>
                  </a:lnTo>
                  <a:lnTo>
                    <a:pt x="19364" y="9768"/>
                  </a:lnTo>
                  <a:lnTo>
                    <a:pt x="19378" y="9766"/>
                  </a:lnTo>
                  <a:lnTo>
                    <a:pt x="19382" y="9770"/>
                  </a:lnTo>
                  <a:lnTo>
                    <a:pt x="19388" y="9774"/>
                  </a:lnTo>
                  <a:lnTo>
                    <a:pt x="19398" y="9787"/>
                  </a:lnTo>
                  <a:lnTo>
                    <a:pt x="19405" y="9801"/>
                  </a:lnTo>
                  <a:lnTo>
                    <a:pt x="19408" y="9805"/>
                  </a:lnTo>
                  <a:lnTo>
                    <a:pt x="19411" y="9805"/>
                  </a:lnTo>
                  <a:lnTo>
                    <a:pt x="19417" y="9799"/>
                  </a:lnTo>
                  <a:lnTo>
                    <a:pt x="19434" y="9787"/>
                  </a:lnTo>
                  <a:lnTo>
                    <a:pt x="19446" y="9777"/>
                  </a:lnTo>
                  <a:lnTo>
                    <a:pt x="19448" y="9772"/>
                  </a:lnTo>
                  <a:lnTo>
                    <a:pt x="19451" y="9766"/>
                  </a:lnTo>
                  <a:lnTo>
                    <a:pt x="19451" y="9757"/>
                  </a:lnTo>
                  <a:lnTo>
                    <a:pt x="19447" y="9753"/>
                  </a:lnTo>
                  <a:lnTo>
                    <a:pt x="19444" y="9744"/>
                  </a:lnTo>
                  <a:lnTo>
                    <a:pt x="19441" y="9739"/>
                  </a:lnTo>
                  <a:lnTo>
                    <a:pt x="19438" y="9735"/>
                  </a:lnTo>
                  <a:lnTo>
                    <a:pt x="19435" y="9735"/>
                  </a:lnTo>
                  <a:lnTo>
                    <a:pt x="19429" y="9741"/>
                  </a:lnTo>
                  <a:lnTo>
                    <a:pt x="19425" y="9741"/>
                  </a:lnTo>
                  <a:lnTo>
                    <a:pt x="19423" y="9747"/>
                  </a:lnTo>
                  <a:lnTo>
                    <a:pt x="19421" y="9756"/>
                  </a:lnTo>
                  <a:lnTo>
                    <a:pt x="19421" y="9765"/>
                  </a:lnTo>
                  <a:lnTo>
                    <a:pt x="19415" y="9766"/>
                  </a:lnTo>
                  <a:lnTo>
                    <a:pt x="19411" y="9762"/>
                  </a:lnTo>
                  <a:lnTo>
                    <a:pt x="19408" y="9758"/>
                  </a:lnTo>
                  <a:lnTo>
                    <a:pt x="19411" y="9757"/>
                  </a:lnTo>
                  <a:lnTo>
                    <a:pt x="19414" y="9752"/>
                  </a:lnTo>
                  <a:lnTo>
                    <a:pt x="19411" y="9748"/>
                  </a:lnTo>
                  <a:lnTo>
                    <a:pt x="19402" y="9749"/>
                  </a:lnTo>
                  <a:lnTo>
                    <a:pt x="19398" y="9735"/>
                  </a:lnTo>
                  <a:lnTo>
                    <a:pt x="19401" y="9730"/>
                  </a:lnTo>
                  <a:lnTo>
                    <a:pt x="19413" y="9729"/>
                  </a:lnTo>
                  <a:lnTo>
                    <a:pt x="19422" y="9732"/>
                  </a:lnTo>
                  <a:lnTo>
                    <a:pt x="19425" y="9736"/>
                  </a:lnTo>
                  <a:lnTo>
                    <a:pt x="19428" y="9732"/>
                  </a:lnTo>
                  <a:lnTo>
                    <a:pt x="19431" y="9726"/>
                  </a:lnTo>
                  <a:lnTo>
                    <a:pt x="19430" y="9717"/>
                  </a:lnTo>
                  <a:lnTo>
                    <a:pt x="19421" y="9709"/>
                  </a:lnTo>
                  <a:lnTo>
                    <a:pt x="19411" y="9700"/>
                  </a:lnTo>
                  <a:lnTo>
                    <a:pt x="19408" y="9701"/>
                  </a:lnTo>
                  <a:lnTo>
                    <a:pt x="19403" y="9711"/>
                  </a:lnTo>
                  <a:lnTo>
                    <a:pt x="19394" y="9712"/>
                  </a:lnTo>
                  <a:lnTo>
                    <a:pt x="19394" y="9707"/>
                  </a:lnTo>
                  <a:lnTo>
                    <a:pt x="19396" y="9697"/>
                  </a:lnTo>
                  <a:lnTo>
                    <a:pt x="19402" y="9692"/>
                  </a:lnTo>
                  <a:lnTo>
                    <a:pt x="19402" y="9687"/>
                  </a:lnTo>
                  <a:lnTo>
                    <a:pt x="19390" y="9689"/>
                  </a:lnTo>
                  <a:lnTo>
                    <a:pt x="19387" y="9684"/>
                  </a:lnTo>
                  <a:lnTo>
                    <a:pt x="19384" y="9685"/>
                  </a:lnTo>
                  <a:lnTo>
                    <a:pt x="19383" y="9675"/>
                  </a:lnTo>
                  <a:lnTo>
                    <a:pt x="19386" y="9670"/>
                  </a:lnTo>
                  <a:lnTo>
                    <a:pt x="19389" y="9670"/>
                  </a:lnTo>
                  <a:lnTo>
                    <a:pt x="19395" y="9674"/>
                  </a:lnTo>
                  <a:lnTo>
                    <a:pt x="19405" y="9682"/>
                  </a:lnTo>
                  <a:lnTo>
                    <a:pt x="19414" y="9686"/>
                  </a:lnTo>
                  <a:lnTo>
                    <a:pt x="19423" y="9694"/>
                  </a:lnTo>
                  <a:lnTo>
                    <a:pt x="19426" y="9694"/>
                  </a:lnTo>
                  <a:lnTo>
                    <a:pt x="19426" y="9689"/>
                  </a:lnTo>
                  <a:lnTo>
                    <a:pt x="19422" y="9675"/>
                  </a:lnTo>
                  <a:lnTo>
                    <a:pt x="19419" y="9666"/>
                  </a:lnTo>
                  <a:lnTo>
                    <a:pt x="19416" y="9661"/>
                  </a:lnTo>
                  <a:lnTo>
                    <a:pt x="19407" y="9663"/>
                  </a:lnTo>
                  <a:lnTo>
                    <a:pt x="19398" y="9669"/>
                  </a:lnTo>
                  <a:lnTo>
                    <a:pt x="19395" y="9664"/>
                  </a:lnTo>
                  <a:lnTo>
                    <a:pt x="19394" y="9660"/>
                  </a:lnTo>
                  <a:lnTo>
                    <a:pt x="19400" y="9649"/>
                  </a:lnTo>
                  <a:lnTo>
                    <a:pt x="19397" y="9645"/>
                  </a:lnTo>
                  <a:lnTo>
                    <a:pt x="19396" y="9631"/>
                  </a:lnTo>
                  <a:lnTo>
                    <a:pt x="19405" y="9630"/>
                  </a:lnTo>
                  <a:lnTo>
                    <a:pt x="19414" y="9633"/>
                  </a:lnTo>
                  <a:lnTo>
                    <a:pt x="19417" y="9638"/>
                  </a:lnTo>
                  <a:lnTo>
                    <a:pt x="19421" y="9642"/>
                  </a:lnTo>
                  <a:lnTo>
                    <a:pt x="19424" y="9656"/>
                  </a:lnTo>
                  <a:lnTo>
                    <a:pt x="19432" y="9675"/>
                  </a:lnTo>
                  <a:lnTo>
                    <a:pt x="19438" y="9683"/>
                  </a:lnTo>
                  <a:lnTo>
                    <a:pt x="19444" y="9682"/>
                  </a:lnTo>
                  <a:lnTo>
                    <a:pt x="19447" y="9677"/>
                  </a:lnTo>
                  <a:lnTo>
                    <a:pt x="19449" y="9672"/>
                  </a:lnTo>
                  <a:lnTo>
                    <a:pt x="19449" y="9667"/>
                  </a:lnTo>
                  <a:lnTo>
                    <a:pt x="19446" y="9663"/>
                  </a:lnTo>
                  <a:lnTo>
                    <a:pt x="19442" y="9654"/>
                  </a:lnTo>
                  <a:lnTo>
                    <a:pt x="19439" y="9644"/>
                  </a:lnTo>
                  <a:lnTo>
                    <a:pt x="19439" y="9640"/>
                  </a:lnTo>
                  <a:lnTo>
                    <a:pt x="19441" y="9635"/>
                  </a:lnTo>
                  <a:lnTo>
                    <a:pt x="19448" y="9639"/>
                  </a:lnTo>
                  <a:lnTo>
                    <a:pt x="19451" y="9643"/>
                  </a:lnTo>
                  <a:lnTo>
                    <a:pt x="19454" y="9648"/>
                  </a:lnTo>
                  <a:lnTo>
                    <a:pt x="19455" y="9661"/>
                  </a:lnTo>
                  <a:lnTo>
                    <a:pt x="19459" y="9675"/>
                  </a:lnTo>
                  <a:lnTo>
                    <a:pt x="19459" y="9690"/>
                  </a:lnTo>
                  <a:lnTo>
                    <a:pt x="19471" y="9689"/>
                  </a:lnTo>
                  <a:lnTo>
                    <a:pt x="19478" y="9692"/>
                  </a:lnTo>
                  <a:lnTo>
                    <a:pt x="19481" y="9701"/>
                  </a:lnTo>
                  <a:lnTo>
                    <a:pt x="19485" y="9710"/>
                  </a:lnTo>
                  <a:lnTo>
                    <a:pt x="19482" y="9715"/>
                  </a:lnTo>
                  <a:lnTo>
                    <a:pt x="19485" y="9719"/>
                  </a:lnTo>
                  <a:lnTo>
                    <a:pt x="19488" y="9719"/>
                  </a:lnTo>
                  <a:lnTo>
                    <a:pt x="19491" y="9714"/>
                  </a:lnTo>
                  <a:lnTo>
                    <a:pt x="19491" y="9709"/>
                  </a:lnTo>
                  <a:lnTo>
                    <a:pt x="19487" y="9695"/>
                  </a:lnTo>
                  <a:lnTo>
                    <a:pt x="19483" y="9682"/>
                  </a:lnTo>
                  <a:lnTo>
                    <a:pt x="19486" y="9677"/>
                  </a:lnTo>
                  <a:lnTo>
                    <a:pt x="19486" y="9667"/>
                  </a:lnTo>
                  <a:lnTo>
                    <a:pt x="19488" y="9658"/>
                  </a:lnTo>
                  <a:lnTo>
                    <a:pt x="19491" y="9653"/>
                  </a:lnTo>
                  <a:lnTo>
                    <a:pt x="19487" y="9639"/>
                  </a:lnTo>
                  <a:lnTo>
                    <a:pt x="19483" y="9620"/>
                  </a:lnTo>
                  <a:lnTo>
                    <a:pt x="19479" y="9607"/>
                  </a:lnTo>
                  <a:lnTo>
                    <a:pt x="19476" y="9592"/>
                  </a:lnTo>
                  <a:lnTo>
                    <a:pt x="19475" y="9588"/>
                  </a:lnTo>
                  <a:lnTo>
                    <a:pt x="19469" y="9589"/>
                  </a:lnTo>
                  <a:lnTo>
                    <a:pt x="19467" y="9594"/>
                  </a:lnTo>
                  <a:lnTo>
                    <a:pt x="19467" y="9608"/>
                  </a:lnTo>
                  <a:lnTo>
                    <a:pt x="19465" y="9613"/>
                  </a:lnTo>
                  <a:lnTo>
                    <a:pt x="19452" y="9614"/>
                  </a:lnTo>
                  <a:lnTo>
                    <a:pt x="19446" y="9606"/>
                  </a:lnTo>
                  <a:lnTo>
                    <a:pt x="19446" y="9601"/>
                  </a:lnTo>
                  <a:lnTo>
                    <a:pt x="19448" y="9596"/>
                  </a:lnTo>
                  <a:lnTo>
                    <a:pt x="19454" y="9590"/>
                  </a:lnTo>
                  <a:lnTo>
                    <a:pt x="19460" y="9590"/>
                  </a:lnTo>
                  <a:lnTo>
                    <a:pt x="19460" y="9580"/>
                  </a:lnTo>
                  <a:lnTo>
                    <a:pt x="19457" y="9581"/>
                  </a:lnTo>
                  <a:lnTo>
                    <a:pt x="19448" y="9577"/>
                  </a:lnTo>
                  <a:lnTo>
                    <a:pt x="19439" y="9578"/>
                  </a:lnTo>
                  <a:lnTo>
                    <a:pt x="19426" y="9565"/>
                  </a:lnTo>
                  <a:lnTo>
                    <a:pt x="19414" y="9562"/>
                  </a:lnTo>
                  <a:lnTo>
                    <a:pt x="19411" y="9563"/>
                  </a:lnTo>
                  <a:lnTo>
                    <a:pt x="19405" y="9573"/>
                  </a:lnTo>
                  <a:lnTo>
                    <a:pt x="19393" y="9584"/>
                  </a:lnTo>
                  <a:lnTo>
                    <a:pt x="19388" y="9589"/>
                  </a:lnTo>
                  <a:lnTo>
                    <a:pt x="19382" y="9585"/>
                  </a:lnTo>
                  <a:lnTo>
                    <a:pt x="19369" y="9573"/>
                  </a:lnTo>
                  <a:lnTo>
                    <a:pt x="19356" y="9565"/>
                  </a:lnTo>
                  <a:lnTo>
                    <a:pt x="19356" y="9555"/>
                  </a:lnTo>
                  <a:lnTo>
                    <a:pt x="19359" y="9554"/>
                  </a:lnTo>
                  <a:lnTo>
                    <a:pt x="19362" y="9559"/>
                  </a:lnTo>
                  <a:lnTo>
                    <a:pt x="19377" y="9562"/>
                  </a:lnTo>
                  <a:lnTo>
                    <a:pt x="19401" y="9559"/>
                  </a:lnTo>
                  <a:lnTo>
                    <a:pt x="19410" y="9548"/>
                  </a:lnTo>
                  <a:lnTo>
                    <a:pt x="19413" y="9548"/>
                  </a:lnTo>
                  <a:lnTo>
                    <a:pt x="19422" y="9557"/>
                  </a:lnTo>
                  <a:lnTo>
                    <a:pt x="19438" y="9554"/>
                  </a:lnTo>
                  <a:lnTo>
                    <a:pt x="19437" y="9545"/>
                  </a:lnTo>
                  <a:lnTo>
                    <a:pt x="19440" y="9535"/>
                  </a:lnTo>
                  <a:lnTo>
                    <a:pt x="19442" y="9526"/>
                  </a:lnTo>
                  <a:lnTo>
                    <a:pt x="19442" y="9520"/>
                  </a:lnTo>
                  <a:lnTo>
                    <a:pt x="19439" y="9516"/>
                  </a:lnTo>
                  <a:lnTo>
                    <a:pt x="19399" y="9522"/>
                  </a:lnTo>
                  <a:lnTo>
                    <a:pt x="19388" y="9528"/>
                  </a:lnTo>
                  <a:lnTo>
                    <a:pt x="19385" y="9523"/>
                  </a:lnTo>
                  <a:lnTo>
                    <a:pt x="19381" y="9518"/>
                  </a:lnTo>
                  <a:lnTo>
                    <a:pt x="19381" y="9509"/>
                  </a:lnTo>
                  <a:lnTo>
                    <a:pt x="19377" y="9505"/>
                  </a:lnTo>
                  <a:lnTo>
                    <a:pt x="19353" y="9508"/>
                  </a:lnTo>
                  <a:lnTo>
                    <a:pt x="19333" y="9520"/>
                  </a:lnTo>
                  <a:lnTo>
                    <a:pt x="19330" y="9520"/>
                  </a:lnTo>
                  <a:lnTo>
                    <a:pt x="19317" y="9513"/>
                  </a:lnTo>
                  <a:lnTo>
                    <a:pt x="19308" y="9504"/>
                  </a:lnTo>
                  <a:lnTo>
                    <a:pt x="19308" y="9495"/>
                  </a:lnTo>
                  <a:lnTo>
                    <a:pt x="19313" y="9490"/>
                  </a:lnTo>
                  <a:lnTo>
                    <a:pt x="19312" y="9475"/>
                  </a:lnTo>
                  <a:lnTo>
                    <a:pt x="19309" y="9466"/>
                  </a:lnTo>
                  <a:lnTo>
                    <a:pt x="19306" y="9462"/>
                  </a:lnTo>
                  <a:lnTo>
                    <a:pt x="19303" y="9462"/>
                  </a:lnTo>
                  <a:lnTo>
                    <a:pt x="19297" y="9467"/>
                  </a:lnTo>
                  <a:lnTo>
                    <a:pt x="19294" y="9463"/>
                  </a:lnTo>
                  <a:lnTo>
                    <a:pt x="19287" y="9454"/>
                  </a:lnTo>
                  <a:lnTo>
                    <a:pt x="19286" y="9440"/>
                  </a:lnTo>
                  <a:lnTo>
                    <a:pt x="19283" y="9432"/>
                  </a:lnTo>
                  <a:lnTo>
                    <a:pt x="19283" y="9427"/>
                  </a:lnTo>
                  <a:lnTo>
                    <a:pt x="19280" y="9427"/>
                  </a:lnTo>
                  <a:lnTo>
                    <a:pt x="19277" y="9432"/>
                  </a:lnTo>
                  <a:lnTo>
                    <a:pt x="19265" y="9434"/>
                  </a:lnTo>
                  <a:lnTo>
                    <a:pt x="19261" y="9429"/>
                  </a:lnTo>
                  <a:lnTo>
                    <a:pt x="19259" y="9430"/>
                  </a:lnTo>
                  <a:lnTo>
                    <a:pt x="19258" y="9415"/>
                  </a:lnTo>
                  <a:lnTo>
                    <a:pt x="19255" y="9411"/>
                  </a:lnTo>
                  <a:lnTo>
                    <a:pt x="19248" y="9407"/>
                  </a:lnTo>
                  <a:lnTo>
                    <a:pt x="19243" y="9413"/>
                  </a:lnTo>
                  <a:lnTo>
                    <a:pt x="19237" y="9413"/>
                  </a:lnTo>
                  <a:lnTo>
                    <a:pt x="19227" y="9405"/>
                  </a:lnTo>
                  <a:lnTo>
                    <a:pt x="19214" y="9392"/>
                  </a:lnTo>
                  <a:lnTo>
                    <a:pt x="19204" y="9375"/>
                  </a:lnTo>
                  <a:lnTo>
                    <a:pt x="19204" y="9356"/>
                  </a:lnTo>
                  <a:lnTo>
                    <a:pt x="19200" y="9347"/>
                  </a:lnTo>
                  <a:lnTo>
                    <a:pt x="19197" y="9343"/>
                  </a:lnTo>
                  <a:lnTo>
                    <a:pt x="19193" y="9338"/>
                  </a:lnTo>
                  <a:lnTo>
                    <a:pt x="19191" y="9343"/>
                  </a:lnTo>
                  <a:lnTo>
                    <a:pt x="19182" y="9344"/>
                  </a:lnTo>
                  <a:lnTo>
                    <a:pt x="19182" y="9339"/>
                  </a:lnTo>
                  <a:lnTo>
                    <a:pt x="19178" y="9340"/>
                  </a:lnTo>
                  <a:lnTo>
                    <a:pt x="19178" y="9330"/>
                  </a:lnTo>
                  <a:lnTo>
                    <a:pt x="19184" y="9320"/>
                  </a:lnTo>
                  <a:lnTo>
                    <a:pt x="19186" y="9320"/>
                  </a:lnTo>
                  <a:lnTo>
                    <a:pt x="19186" y="9315"/>
                  </a:lnTo>
                  <a:lnTo>
                    <a:pt x="19189" y="9315"/>
                  </a:lnTo>
                  <a:lnTo>
                    <a:pt x="19196" y="9319"/>
                  </a:lnTo>
                  <a:lnTo>
                    <a:pt x="19199" y="9328"/>
                  </a:lnTo>
                  <a:lnTo>
                    <a:pt x="19206" y="9337"/>
                  </a:lnTo>
                  <a:lnTo>
                    <a:pt x="19209" y="9346"/>
                  </a:lnTo>
                  <a:lnTo>
                    <a:pt x="19212" y="9345"/>
                  </a:lnTo>
                  <a:lnTo>
                    <a:pt x="19211" y="9335"/>
                  </a:lnTo>
                  <a:lnTo>
                    <a:pt x="19214" y="9331"/>
                  </a:lnTo>
                  <a:lnTo>
                    <a:pt x="19220" y="9321"/>
                  </a:lnTo>
                  <a:lnTo>
                    <a:pt x="19223" y="9324"/>
                  </a:lnTo>
                  <a:lnTo>
                    <a:pt x="19224" y="9334"/>
                  </a:lnTo>
                  <a:lnTo>
                    <a:pt x="19218" y="9340"/>
                  </a:lnTo>
                  <a:lnTo>
                    <a:pt x="19215" y="9345"/>
                  </a:lnTo>
                  <a:lnTo>
                    <a:pt x="19215" y="9349"/>
                  </a:lnTo>
                  <a:lnTo>
                    <a:pt x="19219" y="9363"/>
                  </a:lnTo>
                  <a:lnTo>
                    <a:pt x="19225" y="9377"/>
                  </a:lnTo>
                  <a:lnTo>
                    <a:pt x="19232" y="9381"/>
                  </a:lnTo>
                  <a:lnTo>
                    <a:pt x="19235" y="9385"/>
                  </a:lnTo>
                  <a:lnTo>
                    <a:pt x="19241" y="9380"/>
                  </a:lnTo>
                  <a:lnTo>
                    <a:pt x="19244" y="9379"/>
                  </a:lnTo>
                  <a:lnTo>
                    <a:pt x="19244" y="9375"/>
                  </a:lnTo>
                  <a:lnTo>
                    <a:pt x="19253" y="9373"/>
                  </a:lnTo>
                  <a:lnTo>
                    <a:pt x="19253" y="9387"/>
                  </a:lnTo>
                  <a:lnTo>
                    <a:pt x="19260" y="9391"/>
                  </a:lnTo>
                  <a:lnTo>
                    <a:pt x="19263" y="9391"/>
                  </a:lnTo>
                  <a:lnTo>
                    <a:pt x="19265" y="9381"/>
                  </a:lnTo>
                  <a:lnTo>
                    <a:pt x="19265" y="9372"/>
                  </a:lnTo>
                  <a:lnTo>
                    <a:pt x="19268" y="9372"/>
                  </a:lnTo>
                  <a:lnTo>
                    <a:pt x="19271" y="9375"/>
                  </a:lnTo>
                  <a:lnTo>
                    <a:pt x="19274" y="9375"/>
                  </a:lnTo>
                  <a:lnTo>
                    <a:pt x="19274" y="9380"/>
                  </a:lnTo>
                  <a:lnTo>
                    <a:pt x="19272" y="9385"/>
                  </a:lnTo>
                  <a:lnTo>
                    <a:pt x="19272" y="9395"/>
                  </a:lnTo>
                  <a:lnTo>
                    <a:pt x="19275" y="9399"/>
                  </a:lnTo>
                  <a:lnTo>
                    <a:pt x="19281" y="9398"/>
                  </a:lnTo>
                  <a:lnTo>
                    <a:pt x="19284" y="9393"/>
                  </a:lnTo>
                  <a:lnTo>
                    <a:pt x="19299" y="9391"/>
                  </a:lnTo>
                  <a:lnTo>
                    <a:pt x="19300" y="9410"/>
                  </a:lnTo>
                  <a:lnTo>
                    <a:pt x="19304" y="9424"/>
                  </a:lnTo>
                  <a:lnTo>
                    <a:pt x="19304" y="9429"/>
                  </a:lnTo>
                  <a:lnTo>
                    <a:pt x="19307" y="9433"/>
                  </a:lnTo>
                  <a:lnTo>
                    <a:pt x="19320" y="9437"/>
                  </a:lnTo>
                  <a:lnTo>
                    <a:pt x="19323" y="9440"/>
                  </a:lnTo>
                  <a:lnTo>
                    <a:pt x="19327" y="9454"/>
                  </a:lnTo>
                  <a:lnTo>
                    <a:pt x="19328" y="9478"/>
                  </a:lnTo>
                  <a:lnTo>
                    <a:pt x="19334" y="9486"/>
                  </a:lnTo>
                  <a:lnTo>
                    <a:pt x="19341" y="9491"/>
                  </a:lnTo>
                  <a:lnTo>
                    <a:pt x="19349" y="9490"/>
                  </a:lnTo>
                  <a:lnTo>
                    <a:pt x="19349" y="9485"/>
                  </a:lnTo>
                  <a:lnTo>
                    <a:pt x="19343" y="9481"/>
                  </a:lnTo>
                  <a:lnTo>
                    <a:pt x="19346" y="9476"/>
                  </a:lnTo>
                  <a:lnTo>
                    <a:pt x="19348" y="9466"/>
                  </a:lnTo>
                  <a:lnTo>
                    <a:pt x="19351" y="9461"/>
                  </a:lnTo>
                  <a:lnTo>
                    <a:pt x="19351" y="9451"/>
                  </a:lnTo>
                  <a:lnTo>
                    <a:pt x="19334" y="9434"/>
                  </a:lnTo>
                  <a:lnTo>
                    <a:pt x="19328" y="9426"/>
                  </a:lnTo>
                  <a:lnTo>
                    <a:pt x="19324" y="9412"/>
                  </a:lnTo>
                  <a:lnTo>
                    <a:pt x="19324" y="9407"/>
                  </a:lnTo>
                  <a:lnTo>
                    <a:pt x="19327" y="9403"/>
                  </a:lnTo>
                  <a:lnTo>
                    <a:pt x="19333" y="9406"/>
                  </a:lnTo>
                  <a:lnTo>
                    <a:pt x="19336" y="9410"/>
                  </a:lnTo>
                  <a:lnTo>
                    <a:pt x="19350" y="9437"/>
                  </a:lnTo>
                  <a:lnTo>
                    <a:pt x="19353" y="9437"/>
                  </a:lnTo>
                  <a:lnTo>
                    <a:pt x="19359" y="9446"/>
                  </a:lnTo>
                  <a:lnTo>
                    <a:pt x="19360" y="9451"/>
                  </a:lnTo>
                  <a:lnTo>
                    <a:pt x="19357" y="9456"/>
                  </a:lnTo>
                  <a:lnTo>
                    <a:pt x="19357" y="9470"/>
                  </a:lnTo>
                  <a:lnTo>
                    <a:pt x="19361" y="9469"/>
                  </a:lnTo>
                  <a:lnTo>
                    <a:pt x="19364" y="9473"/>
                  </a:lnTo>
                  <a:lnTo>
                    <a:pt x="19367" y="9478"/>
                  </a:lnTo>
                  <a:lnTo>
                    <a:pt x="19370" y="9472"/>
                  </a:lnTo>
                  <a:lnTo>
                    <a:pt x="19373" y="9472"/>
                  </a:lnTo>
                  <a:lnTo>
                    <a:pt x="19369" y="9463"/>
                  </a:lnTo>
                  <a:lnTo>
                    <a:pt x="19369" y="9454"/>
                  </a:lnTo>
                  <a:lnTo>
                    <a:pt x="19378" y="9453"/>
                  </a:lnTo>
                  <a:lnTo>
                    <a:pt x="19381" y="9462"/>
                  </a:lnTo>
                  <a:lnTo>
                    <a:pt x="19382" y="9466"/>
                  </a:lnTo>
                  <a:lnTo>
                    <a:pt x="19379" y="9471"/>
                  </a:lnTo>
                  <a:lnTo>
                    <a:pt x="19376" y="9472"/>
                  </a:lnTo>
                  <a:lnTo>
                    <a:pt x="19376" y="9477"/>
                  </a:lnTo>
                  <a:lnTo>
                    <a:pt x="19379" y="9482"/>
                  </a:lnTo>
                  <a:lnTo>
                    <a:pt x="19392" y="9489"/>
                  </a:lnTo>
                  <a:lnTo>
                    <a:pt x="19407" y="9492"/>
                  </a:lnTo>
                  <a:lnTo>
                    <a:pt x="19410" y="9491"/>
                  </a:lnTo>
                  <a:lnTo>
                    <a:pt x="19410" y="9487"/>
                  </a:lnTo>
                  <a:lnTo>
                    <a:pt x="19406" y="9477"/>
                  </a:lnTo>
                  <a:lnTo>
                    <a:pt x="19418" y="9477"/>
                  </a:lnTo>
                  <a:lnTo>
                    <a:pt x="19422" y="9481"/>
                  </a:lnTo>
                  <a:lnTo>
                    <a:pt x="19424" y="9475"/>
                  </a:lnTo>
                  <a:lnTo>
                    <a:pt x="19427" y="9475"/>
                  </a:lnTo>
                  <a:lnTo>
                    <a:pt x="19427" y="9466"/>
                  </a:lnTo>
                  <a:lnTo>
                    <a:pt x="19424" y="9461"/>
                  </a:lnTo>
                  <a:lnTo>
                    <a:pt x="19421" y="9457"/>
                  </a:lnTo>
                  <a:lnTo>
                    <a:pt x="19417" y="9458"/>
                  </a:lnTo>
                  <a:lnTo>
                    <a:pt x="19415" y="9467"/>
                  </a:lnTo>
                  <a:lnTo>
                    <a:pt x="19412" y="9463"/>
                  </a:lnTo>
                  <a:lnTo>
                    <a:pt x="19414" y="9458"/>
                  </a:lnTo>
                  <a:lnTo>
                    <a:pt x="19414" y="9453"/>
                  </a:lnTo>
                  <a:lnTo>
                    <a:pt x="19399" y="9455"/>
                  </a:lnTo>
                  <a:lnTo>
                    <a:pt x="19399" y="9450"/>
                  </a:lnTo>
                  <a:lnTo>
                    <a:pt x="19396" y="9446"/>
                  </a:lnTo>
                  <a:lnTo>
                    <a:pt x="19395" y="9437"/>
                  </a:lnTo>
                  <a:lnTo>
                    <a:pt x="19398" y="9436"/>
                  </a:lnTo>
                  <a:lnTo>
                    <a:pt x="19401" y="9431"/>
                  </a:lnTo>
                  <a:lnTo>
                    <a:pt x="19401" y="9426"/>
                  </a:lnTo>
                  <a:lnTo>
                    <a:pt x="19395" y="9422"/>
                  </a:lnTo>
                  <a:lnTo>
                    <a:pt x="19394" y="9413"/>
                  </a:lnTo>
                  <a:lnTo>
                    <a:pt x="19397" y="9408"/>
                  </a:lnTo>
                  <a:lnTo>
                    <a:pt x="19397" y="9403"/>
                  </a:lnTo>
                  <a:lnTo>
                    <a:pt x="19400" y="9403"/>
                  </a:lnTo>
                  <a:lnTo>
                    <a:pt x="19406" y="9406"/>
                  </a:lnTo>
                  <a:lnTo>
                    <a:pt x="19409" y="9411"/>
                  </a:lnTo>
                  <a:lnTo>
                    <a:pt x="19410" y="9420"/>
                  </a:lnTo>
                  <a:lnTo>
                    <a:pt x="19416" y="9420"/>
                  </a:lnTo>
                  <a:lnTo>
                    <a:pt x="19416" y="9424"/>
                  </a:lnTo>
                  <a:lnTo>
                    <a:pt x="19419" y="9419"/>
                  </a:lnTo>
                  <a:lnTo>
                    <a:pt x="19418" y="9405"/>
                  </a:lnTo>
                  <a:lnTo>
                    <a:pt x="19414" y="9396"/>
                  </a:lnTo>
                  <a:lnTo>
                    <a:pt x="19411" y="9392"/>
                  </a:lnTo>
                  <a:lnTo>
                    <a:pt x="19408" y="9387"/>
                  </a:lnTo>
                  <a:lnTo>
                    <a:pt x="19405" y="9388"/>
                  </a:lnTo>
                  <a:lnTo>
                    <a:pt x="19399" y="9394"/>
                  </a:lnTo>
                  <a:lnTo>
                    <a:pt x="19396" y="9384"/>
                  </a:lnTo>
                  <a:lnTo>
                    <a:pt x="19389" y="9375"/>
                  </a:lnTo>
                  <a:lnTo>
                    <a:pt x="19388" y="9362"/>
                  </a:lnTo>
                  <a:lnTo>
                    <a:pt x="19391" y="9356"/>
                  </a:lnTo>
                  <a:lnTo>
                    <a:pt x="19403" y="9354"/>
                  </a:lnTo>
                  <a:lnTo>
                    <a:pt x="19409" y="9349"/>
                  </a:lnTo>
                  <a:lnTo>
                    <a:pt x="19412" y="9344"/>
                  </a:lnTo>
                  <a:lnTo>
                    <a:pt x="19411" y="9335"/>
                  </a:lnTo>
                  <a:lnTo>
                    <a:pt x="19405" y="9331"/>
                  </a:lnTo>
                  <a:lnTo>
                    <a:pt x="19399" y="9332"/>
                  </a:lnTo>
                  <a:lnTo>
                    <a:pt x="19396" y="9327"/>
                  </a:lnTo>
                  <a:lnTo>
                    <a:pt x="19392" y="9323"/>
                  </a:lnTo>
                  <a:lnTo>
                    <a:pt x="19392" y="9313"/>
                  </a:lnTo>
                  <a:lnTo>
                    <a:pt x="19389" y="9309"/>
                  </a:lnTo>
                  <a:lnTo>
                    <a:pt x="19385" y="9304"/>
                  </a:lnTo>
                  <a:lnTo>
                    <a:pt x="19379" y="9305"/>
                  </a:lnTo>
                  <a:lnTo>
                    <a:pt x="19380" y="9310"/>
                  </a:lnTo>
                  <a:lnTo>
                    <a:pt x="19371" y="9311"/>
                  </a:lnTo>
                  <a:lnTo>
                    <a:pt x="19359" y="9308"/>
                  </a:lnTo>
                  <a:lnTo>
                    <a:pt x="19349" y="9309"/>
                  </a:lnTo>
                  <a:lnTo>
                    <a:pt x="19343" y="9301"/>
                  </a:lnTo>
                  <a:lnTo>
                    <a:pt x="19337" y="9297"/>
                  </a:lnTo>
                  <a:lnTo>
                    <a:pt x="19336" y="9287"/>
                  </a:lnTo>
                  <a:lnTo>
                    <a:pt x="19342" y="9282"/>
                  </a:lnTo>
                  <a:lnTo>
                    <a:pt x="19360" y="9280"/>
                  </a:lnTo>
                  <a:lnTo>
                    <a:pt x="19364" y="9288"/>
                  </a:lnTo>
                  <a:lnTo>
                    <a:pt x="19373" y="9292"/>
                  </a:lnTo>
                  <a:lnTo>
                    <a:pt x="19376" y="9292"/>
                  </a:lnTo>
                  <a:lnTo>
                    <a:pt x="19382" y="9286"/>
                  </a:lnTo>
                  <a:lnTo>
                    <a:pt x="19390" y="9285"/>
                  </a:lnTo>
                  <a:lnTo>
                    <a:pt x="19397" y="9299"/>
                  </a:lnTo>
                  <a:lnTo>
                    <a:pt x="19401" y="9303"/>
                  </a:lnTo>
                  <a:lnTo>
                    <a:pt x="19404" y="9307"/>
                  </a:lnTo>
                  <a:lnTo>
                    <a:pt x="19407" y="9316"/>
                  </a:lnTo>
                  <a:lnTo>
                    <a:pt x="19410" y="9316"/>
                  </a:lnTo>
                  <a:lnTo>
                    <a:pt x="19413" y="9306"/>
                  </a:lnTo>
                  <a:lnTo>
                    <a:pt x="19415" y="9296"/>
                  </a:lnTo>
                  <a:lnTo>
                    <a:pt x="19418" y="9282"/>
                  </a:lnTo>
                  <a:lnTo>
                    <a:pt x="19417" y="9263"/>
                  </a:lnTo>
                  <a:lnTo>
                    <a:pt x="19420" y="9253"/>
                  </a:lnTo>
                  <a:lnTo>
                    <a:pt x="19419" y="9248"/>
                  </a:lnTo>
                  <a:lnTo>
                    <a:pt x="19416" y="9244"/>
                  </a:lnTo>
                  <a:lnTo>
                    <a:pt x="19413" y="9245"/>
                  </a:lnTo>
                  <a:lnTo>
                    <a:pt x="19410" y="9250"/>
                  </a:lnTo>
                  <a:lnTo>
                    <a:pt x="19407" y="9260"/>
                  </a:lnTo>
                  <a:lnTo>
                    <a:pt x="19399" y="9265"/>
                  </a:lnTo>
                  <a:lnTo>
                    <a:pt x="19396" y="9270"/>
                  </a:lnTo>
                  <a:lnTo>
                    <a:pt x="19393" y="9266"/>
                  </a:lnTo>
                  <a:lnTo>
                    <a:pt x="19387" y="9258"/>
                  </a:lnTo>
                  <a:lnTo>
                    <a:pt x="19377" y="9244"/>
                  </a:lnTo>
                  <a:lnTo>
                    <a:pt x="19376" y="9240"/>
                  </a:lnTo>
                  <a:lnTo>
                    <a:pt x="19382" y="9239"/>
                  </a:lnTo>
                  <a:lnTo>
                    <a:pt x="19391" y="9243"/>
                  </a:lnTo>
                  <a:lnTo>
                    <a:pt x="19401" y="9246"/>
                  </a:lnTo>
                  <a:lnTo>
                    <a:pt x="19404" y="9245"/>
                  </a:lnTo>
                  <a:lnTo>
                    <a:pt x="19403" y="9241"/>
                  </a:lnTo>
                  <a:lnTo>
                    <a:pt x="19406" y="9236"/>
                  </a:lnTo>
                  <a:lnTo>
                    <a:pt x="19403" y="9231"/>
                  </a:lnTo>
                  <a:lnTo>
                    <a:pt x="19400" y="9227"/>
                  </a:lnTo>
                  <a:lnTo>
                    <a:pt x="19381" y="9220"/>
                  </a:lnTo>
                  <a:lnTo>
                    <a:pt x="19363" y="9217"/>
                  </a:lnTo>
                  <a:lnTo>
                    <a:pt x="19357" y="9213"/>
                  </a:lnTo>
                  <a:lnTo>
                    <a:pt x="19351" y="9219"/>
                  </a:lnTo>
                  <a:lnTo>
                    <a:pt x="19348" y="9219"/>
                  </a:lnTo>
                  <a:lnTo>
                    <a:pt x="19348" y="9224"/>
                  </a:lnTo>
                  <a:lnTo>
                    <a:pt x="19352" y="9233"/>
                  </a:lnTo>
                  <a:lnTo>
                    <a:pt x="19355" y="9237"/>
                  </a:lnTo>
                  <a:lnTo>
                    <a:pt x="19355" y="9242"/>
                  </a:lnTo>
                  <a:lnTo>
                    <a:pt x="19349" y="9243"/>
                  </a:lnTo>
                  <a:lnTo>
                    <a:pt x="19343" y="9239"/>
                  </a:lnTo>
                  <a:lnTo>
                    <a:pt x="19342" y="9224"/>
                  </a:lnTo>
                  <a:lnTo>
                    <a:pt x="19339" y="9220"/>
                  </a:lnTo>
                  <a:lnTo>
                    <a:pt x="19326" y="9212"/>
                  </a:lnTo>
                  <a:lnTo>
                    <a:pt x="19320" y="9209"/>
                  </a:lnTo>
                  <a:lnTo>
                    <a:pt x="19318" y="9213"/>
                  </a:lnTo>
                  <a:lnTo>
                    <a:pt x="19314" y="9214"/>
                  </a:lnTo>
                  <a:lnTo>
                    <a:pt x="19315" y="9218"/>
                  </a:lnTo>
                  <a:lnTo>
                    <a:pt x="19312" y="9233"/>
                  </a:lnTo>
                  <a:lnTo>
                    <a:pt x="19313" y="9243"/>
                  </a:lnTo>
                  <a:lnTo>
                    <a:pt x="19310" y="9248"/>
                  </a:lnTo>
                  <a:lnTo>
                    <a:pt x="19310" y="9252"/>
                  </a:lnTo>
                  <a:lnTo>
                    <a:pt x="19307" y="9248"/>
                  </a:lnTo>
                  <a:lnTo>
                    <a:pt x="19303" y="9234"/>
                  </a:lnTo>
                  <a:lnTo>
                    <a:pt x="19306" y="9224"/>
                  </a:lnTo>
                  <a:lnTo>
                    <a:pt x="19303" y="9225"/>
                  </a:lnTo>
                  <a:lnTo>
                    <a:pt x="19303" y="9220"/>
                  </a:lnTo>
                  <a:lnTo>
                    <a:pt x="19297" y="9225"/>
                  </a:lnTo>
                  <a:lnTo>
                    <a:pt x="19294" y="9226"/>
                  </a:lnTo>
                  <a:lnTo>
                    <a:pt x="19293" y="9212"/>
                  </a:lnTo>
                  <a:lnTo>
                    <a:pt x="19302" y="9210"/>
                  </a:lnTo>
                  <a:lnTo>
                    <a:pt x="19308" y="9201"/>
                  </a:lnTo>
                  <a:lnTo>
                    <a:pt x="19311" y="9200"/>
                  </a:lnTo>
                  <a:lnTo>
                    <a:pt x="19308" y="9196"/>
                  </a:lnTo>
                  <a:lnTo>
                    <a:pt x="19304" y="9191"/>
                  </a:lnTo>
                  <a:lnTo>
                    <a:pt x="19298" y="9187"/>
                  </a:lnTo>
                  <a:lnTo>
                    <a:pt x="19289" y="9184"/>
                  </a:lnTo>
                  <a:lnTo>
                    <a:pt x="19277" y="9186"/>
                  </a:lnTo>
                  <a:lnTo>
                    <a:pt x="19278" y="9204"/>
                  </a:lnTo>
                  <a:lnTo>
                    <a:pt x="19281" y="9213"/>
                  </a:lnTo>
                  <a:lnTo>
                    <a:pt x="19282" y="9222"/>
                  </a:lnTo>
                  <a:lnTo>
                    <a:pt x="19273" y="9224"/>
                  </a:lnTo>
                  <a:lnTo>
                    <a:pt x="19266" y="9220"/>
                  </a:lnTo>
                  <a:lnTo>
                    <a:pt x="19266" y="9215"/>
                  </a:lnTo>
                  <a:lnTo>
                    <a:pt x="19263" y="9215"/>
                  </a:lnTo>
                  <a:lnTo>
                    <a:pt x="19261" y="9178"/>
                  </a:lnTo>
                  <a:lnTo>
                    <a:pt x="19264" y="9168"/>
                  </a:lnTo>
                  <a:lnTo>
                    <a:pt x="19264" y="9163"/>
                  </a:lnTo>
                  <a:lnTo>
                    <a:pt x="19267" y="9167"/>
                  </a:lnTo>
                  <a:lnTo>
                    <a:pt x="19267" y="9176"/>
                  </a:lnTo>
                  <a:lnTo>
                    <a:pt x="19276" y="9176"/>
                  </a:lnTo>
                  <a:lnTo>
                    <a:pt x="19275" y="9152"/>
                  </a:lnTo>
                  <a:lnTo>
                    <a:pt x="19272" y="9148"/>
                  </a:lnTo>
                  <a:lnTo>
                    <a:pt x="19268" y="9143"/>
                  </a:lnTo>
                  <a:lnTo>
                    <a:pt x="19259" y="9145"/>
                  </a:lnTo>
                  <a:lnTo>
                    <a:pt x="19250" y="9141"/>
                  </a:lnTo>
                  <a:lnTo>
                    <a:pt x="19241" y="9138"/>
                  </a:lnTo>
                  <a:lnTo>
                    <a:pt x="19238" y="9133"/>
                  </a:lnTo>
                  <a:lnTo>
                    <a:pt x="19235" y="9129"/>
                  </a:lnTo>
                  <a:lnTo>
                    <a:pt x="19233" y="9105"/>
                  </a:lnTo>
                  <a:lnTo>
                    <a:pt x="19230" y="9101"/>
                  </a:lnTo>
                  <a:lnTo>
                    <a:pt x="19218" y="9102"/>
                  </a:lnTo>
                  <a:lnTo>
                    <a:pt x="19215" y="9108"/>
                  </a:lnTo>
                  <a:lnTo>
                    <a:pt x="19215" y="9112"/>
                  </a:lnTo>
                  <a:lnTo>
                    <a:pt x="19219" y="9116"/>
                  </a:lnTo>
                  <a:lnTo>
                    <a:pt x="19222" y="9121"/>
                  </a:lnTo>
                  <a:lnTo>
                    <a:pt x="19222" y="9130"/>
                  </a:lnTo>
                  <a:lnTo>
                    <a:pt x="19216" y="9127"/>
                  </a:lnTo>
                  <a:lnTo>
                    <a:pt x="19210" y="9118"/>
                  </a:lnTo>
                  <a:lnTo>
                    <a:pt x="19206" y="9113"/>
                  </a:lnTo>
                  <a:lnTo>
                    <a:pt x="19203" y="9109"/>
                  </a:lnTo>
                  <a:lnTo>
                    <a:pt x="19194" y="9110"/>
                  </a:lnTo>
                  <a:lnTo>
                    <a:pt x="19191" y="9115"/>
                  </a:lnTo>
                  <a:lnTo>
                    <a:pt x="19188" y="9116"/>
                  </a:lnTo>
                  <a:lnTo>
                    <a:pt x="19189" y="9120"/>
                  </a:lnTo>
                  <a:lnTo>
                    <a:pt x="19186" y="9125"/>
                  </a:lnTo>
                  <a:lnTo>
                    <a:pt x="19186" y="9130"/>
                  </a:lnTo>
                  <a:lnTo>
                    <a:pt x="19189" y="9135"/>
                  </a:lnTo>
                  <a:lnTo>
                    <a:pt x="19196" y="9148"/>
                  </a:lnTo>
                  <a:lnTo>
                    <a:pt x="19196" y="9152"/>
                  </a:lnTo>
                  <a:lnTo>
                    <a:pt x="19191" y="9167"/>
                  </a:lnTo>
                  <a:lnTo>
                    <a:pt x="19191" y="9172"/>
                  </a:lnTo>
                  <a:lnTo>
                    <a:pt x="19204" y="9180"/>
                  </a:lnTo>
                  <a:lnTo>
                    <a:pt x="19204" y="9190"/>
                  </a:lnTo>
                  <a:lnTo>
                    <a:pt x="19201" y="9190"/>
                  </a:lnTo>
                  <a:lnTo>
                    <a:pt x="19198" y="9186"/>
                  </a:lnTo>
                  <a:lnTo>
                    <a:pt x="19192" y="9186"/>
                  </a:lnTo>
                  <a:lnTo>
                    <a:pt x="19186" y="9182"/>
                  </a:lnTo>
                  <a:lnTo>
                    <a:pt x="19182" y="9178"/>
                  </a:lnTo>
                  <a:lnTo>
                    <a:pt x="19179" y="9173"/>
                  </a:lnTo>
                  <a:lnTo>
                    <a:pt x="19178" y="9155"/>
                  </a:lnTo>
                  <a:lnTo>
                    <a:pt x="19168" y="9132"/>
                  </a:lnTo>
                  <a:lnTo>
                    <a:pt x="19164" y="9118"/>
                  </a:lnTo>
                  <a:lnTo>
                    <a:pt x="19161" y="9114"/>
                  </a:lnTo>
                  <a:lnTo>
                    <a:pt x="19152" y="9115"/>
                  </a:lnTo>
                  <a:lnTo>
                    <a:pt x="19140" y="9121"/>
                  </a:lnTo>
                  <a:lnTo>
                    <a:pt x="19132" y="9127"/>
                  </a:lnTo>
                  <a:lnTo>
                    <a:pt x="19129" y="9128"/>
                  </a:lnTo>
                  <a:lnTo>
                    <a:pt x="19126" y="9133"/>
                  </a:lnTo>
                  <a:lnTo>
                    <a:pt x="19123" y="9133"/>
                  </a:lnTo>
                  <a:lnTo>
                    <a:pt x="19113" y="9129"/>
                  </a:lnTo>
                  <a:lnTo>
                    <a:pt x="19110" y="9121"/>
                  </a:lnTo>
                  <a:lnTo>
                    <a:pt x="19104" y="9121"/>
                  </a:lnTo>
                  <a:lnTo>
                    <a:pt x="19101" y="9127"/>
                  </a:lnTo>
                  <a:lnTo>
                    <a:pt x="19102" y="9140"/>
                  </a:lnTo>
                  <a:lnTo>
                    <a:pt x="19099" y="9141"/>
                  </a:lnTo>
                  <a:lnTo>
                    <a:pt x="19093" y="9146"/>
                  </a:lnTo>
                  <a:lnTo>
                    <a:pt x="19081" y="9143"/>
                  </a:lnTo>
                  <a:lnTo>
                    <a:pt x="19075" y="9139"/>
                  </a:lnTo>
                  <a:lnTo>
                    <a:pt x="19068" y="9135"/>
                  </a:lnTo>
                  <a:lnTo>
                    <a:pt x="19065" y="9131"/>
                  </a:lnTo>
                  <a:lnTo>
                    <a:pt x="19068" y="9126"/>
                  </a:lnTo>
                  <a:lnTo>
                    <a:pt x="19074" y="9120"/>
                  </a:lnTo>
                  <a:lnTo>
                    <a:pt x="19079" y="9114"/>
                  </a:lnTo>
                  <a:lnTo>
                    <a:pt x="19082" y="9110"/>
                  </a:lnTo>
                  <a:lnTo>
                    <a:pt x="19078" y="9091"/>
                  </a:lnTo>
                  <a:lnTo>
                    <a:pt x="19075" y="9077"/>
                  </a:lnTo>
                  <a:lnTo>
                    <a:pt x="19072" y="9077"/>
                  </a:lnTo>
                  <a:lnTo>
                    <a:pt x="19050" y="9061"/>
                  </a:lnTo>
                  <a:lnTo>
                    <a:pt x="19037" y="9049"/>
                  </a:lnTo>
                  <a:lnTo>
                    <a:pt x="19036" y="9044"/>
                  </a:lnTo>
                  <a:lnTo>
                    <a:pt x="19039" y="9034"/>
                  </a:lnTo>
                  <a:lnTo>
                    <a:pt x="19042" y="9029"/>
                  </a:lnTo>
                  <a:lnTo>
                    <a:pt x="19045" y="9024"/>
                  </a:lnTo>
                  <a:lnTo>
                    <a:pt x="19040" y="9006"/>
                  </a:lnTo>
                  <a:lnTo>
                    <a:pt x="19034" y="8988"/>
                  </a:lnTo>
                  <a:lnTo>
                    <a:pt x="19027" y="8979"/>
                  </a:lnTo>
                  <a:lnTo>
                    <a:pt x="19024" y="8979"/>
                  </a:lnTo>
                  <a:lnTo>
                    <a:pt x="19018" y="8975"/>
                  </a:lnTo>
                  <a:lnTo>
                    <a:pt x="19015" y="8975"/>
                  </a:lnTo>
                  <a:lnTo>
                    <a:pt x="19015" y="8980"/>
                  </a:lnTo>
                  <a:lnTo>
                    <a:pt x="19013" y="8990"/>
                  </a:lnTo>
                  <a:lnTo>
                    <a:pt x="19013" y="9004"/>
                  </a:lnTo>
                  <a:lnTo>
                    <a:pt x="19004" y="9010"/>
                  </a:lnTo>
                  <a:lnTo>
                    <a:pt x="18993" y="9021"/>
                  </a:lnTo>
                  <a:lnTo>
                    <a:pt x="18985" y="9041"/>
                  </a:lnTo>
                  <a:lnTo>
                    <a:pt x="18977" y="9056"/>
                  </a:lnTo>
                  <a:lnTo>
                    <a:pt x="18962" y="9063"/>
                  </a:lnTo>
                  <a:lnTo>
                    <a:pt x="18953" y="9069"/>
                  </a:lnTo>
                  <a:lnTo>
                    <a:pt x="18953" y="9073"/>
                  </a:lnTo>
                  <a:lnTo>
                    <a:pt x="18950" y="9074"/>
                  </a:lnTo>
                  <a:lnTo>
                    <a:pt x="18941" y="9079"/>
                  </a:lnTo>
                  <a:lnTo>
                    <a:pt x="18923" y="9082"/>
                  </a:lnTo>
                  <a:lnTo>
                    <a:pt x="18914" y="9078"/>
                  </a:lnTo>
                  <a:lnTo>
                    <a:pt x="18902" y="9079"/>
                  </a:lnTo>
                  <a:lnTo>
                    <a:pt x="18899" y="9075"/>
                  </a:lnTo>
                  <a:lnTo>
                    <a:pt x="18907" y="9065"/>
                  </a:lnTo>
                  <a:lnTo>
                    <a:pt x="18932" y="9062"/>
                  </a:lnTo>
                  <a:lnTo>
                    <a:pt x="18931" y="9058"/>
                  </a:lnTo>
                  <a:lnTo>
                    <a:pt x="18928" y="9053"/>
                  </a:lnTo>
                  <a:lnTo>
                    <a:pt x="18922" y="9049"/>
                  </a:lnTo>
                  <a:lnTo>
                    <a:pt x="18913" y="9045"/>
                  </a:lnTo>
                  <a:lnTo>
                    <a:pt x="18903" y="9032"/>
                  </a:lnTo>
                  <a:lnTo>
                    <a:pt x="18893" y="9024"/>
                  </a:lnTo>
                  <a:lnTo>
                    <a:pt x="18887" y="9020"/>
                  </a:lnTo>
                  <a:lnTo>
                    <a:pt x="18884" y="9015"/>
                  </a:lnTo>
                  <a:lnTo>
                    <a:pt x="18883" y="9006"/>
                  </a:lnTo>
                  <a:lnTo>
                    <a:pt x="18886" y="9006"/>
                  </a:lnTo>
                  <a:lnTo>
                    <a:pt x="18889" y="9001"/>
                  </a:lnTo>
                  <a:lnTo>
                    <a:pt x="18892" y="9005"/>
                  </a:lnTo>
                  <a:lnTo>
                    <a:pt x="18895" y="9005"/>
                  </a:lnTo>
                  <a:lnTo>
                    <a:pt x="18899" y="9009"/>
                  </a:lnTo>
                  <a:lnTo>
                    <a:pt x="18902" y="9018"/>
                  </a:lnTo>
                  <a:lnTo>
                    <a:pt x="18909" y="9027"/>
                  </a:lnTo>
                  <a:lnTo>
                    <a:pt x="18915" y="9026"/>
                  </a:lnTo>
                  <a:lnTo>
                    <a:pt x="18914" y="9021"/>
                  </a:lnTo>
                  <a:lnTo>
                    <a:pt x="18908" y="9008"/>
                  </a:lnTo>
                  <a:lnTo>
                    <a:pt x="18901" y="8995"/>
                  </a:lnTo>
                  <a:lnTo>
                    <a:pt x="18900" y="8980"/>
                  </a:lnTo>
                  <a:lnTo>
                    <a:pt x="18902" y="8961"/>
                  </a:lnTo>
                  <a:lnTo>
                    <a:pt x="18905" y="8947"/>
                  </a:lnTo>
                  <a:lnTo>
                    <a:pt x="18907" y="8927"/>
                  </a:lnTo>
                  <a:lnTo>
                    <a:pt x="18909" y="8912"/>
                  </a:lnTo>
                  <a:lnTo>
                    <a:pt x="18906" y="8908"/>
                  </a:lnTo>
                  <a:lnTo>
                    <a:pt x="18905" y="8899"/>
                  </a:lnTo>
                  <a:lnTo>
                    <a:pt x="18908" y="8894"/>
                  </a:lnTo>
                  <a:lnTo>
                    <a:pt x="18911" y="8894"/>
                  </a:lnTo>
                  <a:lnTo>
                    <a:pt x="18913" y="8888"/>
                  </a:lnTo>
                  <a:lnTo>
                    <a:pt x="18913" y="8884"/>
                  </a:lnTo>
                  <a:lnTo>
                    <a:pt x="18907" y="8880"/>
                  </a:lnTo>
                  <a:lnTo>
                    <a:pt x="18904" y="8875"/>
                  </a:lnTo>
                  <a:lnTo>
                    <a:pt x="18904" y="8871"/>
                  </a:lnTo>
                  <a:lnTo>
                    <a:pt x="18907" y="8870"/>
                  </a:lnTo>
                  <a:lnTo>
                    <a:pt x="18912" y="8865"/>
                  </a:lnTo>
                  <a:lnTo>
                    <a:pt x="18909" y="8861"/>
                  </a:lnTo>
                  <a:lnTo>
                    <a:pt x="18906" y="8856"/>
                  </a:lnTo>
                  <a:lnTo>
                    <a:pt x="18906" y="8852"/>
                  </a:lnTo>
                  <a:lnTo>
                    <a:pt x="18911" y="8832"/>
                  </a:lnTo>
                  <a:lnTo>
                    <a:pt x="18913" y="8818"/>
                  </a:lnTo>
                  <a:lnTo>
                    <a:pt x="18910" y="8813"/>
                  </a:lnTo>
                  <a:lnTo>
                    <a:pt x="18906" y="8809"/>
                  </a:lnTo>
                  <a:lnTo>
                    <a:pt x="18906" y="8804"/>
                  </a:lnTo>
                  <a:lnTo>
                    <a:pt x="18909" y="8804"/>
                  </a:lnTo>
                  <a:lnTo>
                    <a:pt x="18918" y="8798"/>
                  </a:lnTo>
                  <a:lnTo>
                    <a:pt x="18921" y="8797"/>
                  </a:lnTo>
                  <a:lnTo>
                    <a:pt x="18922" y="8802"/>
                  </a:lnTo>
                  <a:lnTo>
                    <a:pt x="18925" y="8801"/>
                  </a:lnTo>
                  <a:lnTo>
                    <a:pt x="18922" y="8811"/>
                  </a:lnTo>
                  <a:lnTo>
                    <a:pt x="18919" y="8817"/>
                  </a:lnTo>
                  <a:lnTo>
                    <a:pt x="18919" y="8821"/>
                  </a:lnTo>
                  <a:lnTo>
                    <a:pt x="18926" y="8830"/>
                  </a:lnTo>
                  <a:lnTo>
                    <a:pt x="18929" y="8829"/>
                  </a:lnTo>
                  <a:lnTo>
                    <a:pt x="18935" y="8824"/>
                  </a:lnTo>
                  <a:lnTo>
                    <a:pt x="18940" y="8819"/>
                  </a:lnTo>
                  <a:lnTo>
                    <a:pt x="18937" y="8805"/>
                  </a:lnTo>
                  <a:lnTo>
                    <a:pt x="18939" y="8805"/>
                  </a:lnTo>
                  <a:lnTo>
                    <a:pt x="18939" y="8800"/>
                  </a:lnTo>
                  <a:lnTo>
                    <a:pt x="18949" y="8799"/>
                  </a:lnTo>
                  <a:lnTo>
                    <a:pt x="18953" y="8794"/>
                  </a:lnTo>
                  <a:lnTo>
                    <a:pt x="18954" y="8793"/>
                  </a:lnTo>
                  <a:lnTo>
                    <a:pt x="18957" y="8793"/>
                  </a:lnTo>
                  <a:lnTo>
                    <a:pt x="18961" y="8802"/>
                  </a:lnTo>
                  <a:lnTo>
                    <a:pt x="18958" y="8812"/>
                  </a:lnTo>
                  <a:lnTo>
                    <a:pt x="18959" y="8817"/>
                  </a:lnTo>
                  <a:lnTo>
                    <a:pt x="18947" y="8827"/>
                  </a:lnTo>
                  <a:lnTo>
                    <a:pt x="18935" y="8838"/>
                  </a:lnTo>
                  <a:lnTo>
                    <a:pt x="18932" y="8844"/>
                  </a:lnTo>
                  <a:lnTo>
                    <a:pt x="18930" y="8853"/>
                  </a:lnTo>
                  <a:lnTo>
                    <a:pt x="18931" y="8872"/>
                  </a:lnTo>
                  <a:lnTo>
                    <a:pt x="18934" y="8872"/>
                  </a:lnTo>
                  <a:lnTo>
                    <a:pt x="18942" y="8852"/>
                  </a:lnTo>
                  <a:lnTo>
                    <a:pt x="18950" y="8836"/>
                  </a:lnTo>
                  <a:lnTo>
                    <a:pt x="18956" y="8835"/>
                  </a:lnTo>
                  <a:lnTo>
                    <a:pt x="18957" y="8841"/>
                  </a:lnTo>
                  <a:lnTo>
                    <a:pt x="18960" y="8840"/>
                  </a:lnTo>
                  <a:lnTo>
                    <a:pt x="18960" y="8845"/>
                  </a:lnTo>
                  <a:lnTo>
                    <a:pt x="18949" y="8865"/>
                  </a:lnTo>
                  <a:lnTo>
                    <a:pt x="18938" y="8881"/>
                  </a:lnTo>
                  <a:lnTo>
                    <a:pt x="18935" y="8886"/>
                  </a:lnTo>
                  <a:lnTo>
                    <a:pt x="18929" y="8891"/>
                  </a:lnTo>
                  <a:lnTo>
                    <a:pt x="18923" y="8887"/>
                  </a:lnTo>
                  <a:lnTo>
                    <a:pt x="18923" y="8892"/>
                  </a:lnTo>
                  <a:lnTo>
                    <a:pt x="18920" y="8892"/>
                  </a:lnTo>
                  <a:lnTo>
                    <a:pt x="18924" y="8907"/>
                  </a:lnTo>
                  <a:lnTo>
                    <a:pt x="18924" y="8915"/>
                  </a:lnTo>
                  <a:lnTo>
                    <a:pt x="18922" y="8921"/>
                  </a:lnTo>
                  <a:lnTo>
                    <a:pt x="18916" y="8931"/>
                  </a:lnTo>
                  <a:lnTo>
                    <a:pt x="18917" y="8959"/>
                  </a:lnTo>
                  <a:lnTo>
                    <a:pt x="18925" y="8991"/>
                  </a:lnTo>
                  <a:lnTo>
                    <a:pt x="18939" y="9027"/>
                  </a:lnTo>
                  <a:lnTo>
                    <a:pt x="18942" y="9032"/>
                  </a:lnTo>
                  <a:lnTo>
                    <a:pt x="18949" y="9041"/>
                  </a:lnTo>
                  <a:lnTo>
                    <a:pt x="18961" y="9044"/>
                  </a:lnTo>
                  <a:lnTo>
                    <a:pt x="18970" y="9033"/>
                  </a:lnTo>
                  <a:lnTo>
                    <a:pt x="18975" y="9023"/>
                  </a:lnTo>
                  <a:lnTo>
                    <a:pt x="18984" y="9013"/>
                  </a:lnTo>
                  <a:lnTo>
                    <a:pt x="18986" y="9003"/>
                  </a:lnTo>
                  <a:lnTo>
                    <a:pt x="18985" y="8984"/>
                  </a:lnTo>
                  <a:lnTo>
                    <a:pt x="18987" y="8965"/>
                  </a:lnTo>
                  <a:lnTo>
                    <a:pt x="18984" y="8961"/>
                  </a:lnTo>
                  <a:lnTo>
                    <a:pt x="18975" y="8966"/>
                  </a:lnTo>
                  <a:lnTo>
                    <a:pt x="18972" y="8962"/>
                  </a:lnTo>
                  <a:lnTo>
                    <a:pt x="18972" y="8952"/>
                  </a:lnTo>
                  <a:lnTo>
                    <a:pt x="18974" y="8952"/>
                  </a:lnTo>
                  <a:lnTo>
                    <a:pt x="18983" y="8946"/>
                  </a:lnTo>
                  <a:lnTo>
                    <a:pt x="18992" y="8945"/>
                  </a:lnTo>
                  <a:lnTo>
                    <a:pt x="18994" y="8978"/>
                  </a:lnTo>
                  <a:lnTo>
                    <a:pt x="18991" y="8988"/>
                  </a:lnTo>
                  <a:lnTo>
                    <a:pt x="18994" y="8988"/>
                  </a:lnTo>
                  <a:lnTo>
                    <a:pt x="18994" y="8993"/>
                  </a:lnTo>
                  <a:lnTo>
                    <a:pt x="19000" y="8987"/>
                  </a:lnTo>
                  <a:lnTo>
                    <a:pt x="19003" y="8982"/>
                  </a:lnTo>
                  <a:lnTo>
                    <a:pt x="19000" y="8977"/>
                  </a:lnTo>
                  <a:lnTo>
                    <a:pt x="19005" y="8963"/>
                  </a:lnTo>
                  <a:lnTo>
                    <a:pt x="19007" y="8943"/>
                  </a:lnTo>
                  <a:lnTo>
                    <a:pt x="19009" y="8924"/>
                  </a:lnTo>
                  <a:lnTo>
                    <a:pt x="19012" y="8910"/>
                  </a:lnTo>
                  <a:lnTo>
                    <a:pt x="19014" y="8905"/>
                  </a:lnTo>
                  <a:lnTo>
                    <a:pt x="19017" y="8899"/>
                  </a:lnTo>
                  <a:lnTo>
                    <a:pt x="19019" y="8937"/>
                  </a:lnTo>
                  <a:lnTo>
                    <a:pt x="19022" y="8941"/>
                  </a:lnTo>
                  <a:lnTo>
                    <a:pt x="19032" y="8959"/>
                  </a:lnTo>
                  <a:lnTo>
                    <a:pt x="19046" y="8981"/>
                  </a:lnTo>
                  <a:lnTo>
                    <a:pt x="19049" y="8986"/>
                  </a:lnTo>
                  <a:lnTo>
                    <a:pt x="19053" y="8999"/>
                  </a:lnTo>
                  <a:lnTo>
                    <a:pt x="19053" y="9018"/>
                  </a:lnTo>
                  <a:lnTo>
                    <a:pt x="19056" y="9018"/>
                  </a:lnTo>
                  <a:lnTo>
                    <a:pt x="19060" y="9022"/>
                  </a:lnTo>
                  <a:lnTo>
                    <a:pt x="19068" y="9021"/>
                  </a:lnTo>
                  <a:lnTo>
                    <a:pt x="19068" y="9012"/>
                  </a:lnTo>
                  <a:lnTo>
                    <a:pt x="19071" y="9011"/>
                  </a:lnTo>
                  <a:lnTo>
                    <a:pt x="19078" y="9020"/>
                  </a:lnTo>
                  <a:lnTo>
                    <a:pt x="19081" y="9029"/>
                  </a:lnTo>
                  <a:lnTo>
                    <a:pt x="19082" y="9048"/>
                  </a:lnTo>
                  <a:lnTo>
                    <a:pt x="19085" y="9047"/>
                  </a:lnTo>
                  <a:lnTo>
                    <a:pt x="19097" y="9051"/>
                  </a:lnTo>
                  <a:lnTo>
                    <a:pt x="19107" y="9054"/>
                  </a:lnTo>
                  <a:lnTo>
                    <a:pt x="19112" y="9049"/>
                  </a:lnTo>
                  <a:lnTo>
                    <a:pt x="19115" y="9049"/>
                  </a:lnTo>
                  <a:lnTo>
                    <a:pt x="19115" y="9039"/>
                  </a:lnTo>
                  <a:lnTo>
                    <a:pt x="19111" y="9025"/>
                  </a:lnTo>
                  <a:lnTo>
                    <a:pt x="19108" y="9012"/>
                  </a:lnTo>
                  <a:lnTo>
                    <a:pt x="19105" y="9007"/>
                  </a:lnTo>
                  <a:lnTo>
                    <a:pt x="19098" y="9008"/>
                  </a:lnTo>
                  <a:lnTo>
                    <a:pt x="19095" y="9003"/>
                  </a:lnTo>
                  <a:lnTo>
                    <a:pt x="19098" y="8994"/>
                  </a:lnTo>
                  <a:lnTo>
                    <a:pt x="19097" y="8979"/>
                  </a:lnTo>
                  <a:lnTo>
                    <a:pt x="19087" y="8976"/>
                  </a:lnTo>
                  <a:lnTo>
                    <a:pt x="19078" y="8972"/>
                  </a:lnTo>
                  <a:lnTo>
                    <a:pt x="19078" y="8968"/>
                  </a:lnTo>
                  <a:lnTo>
                    <a:pt x="19084" y="8958"/>
                  </a:lnTo>
                  <a:lnTo>
                    <a:pt x="19093" y="8957"/>
                  </a:lnTo>
                  <a:lnTo>
                    <a:pt x="19102" y="8960"/>
                  </a:lnTo>
                  <a:lnTo>
                    <a:pt x="19105" y="8964"/>
                  </a:lnTo>
                  <a:lnTo>
                    <a:pt x="19109" y="8969"/>
                  </a:lnTo>
                  <a:lnTo>
                    <a:pt x="19109" y="8983"/>
                  </a:lnTo>
                  <a:lnTo>
                    <a:pt x="19113" y="8992"/>
                  </a:lnTo>
                  <a:lnTo>
                    <a:pt x="19113" y="8997"/>
                  </a:lnTo>
                  <a:lnTo>
                    <a:pt x="19132" y="9027"/>
                  </a:lnTo>
                  <a:lnTo>
                    <a:pt x="19153" y="9068"/>
                  </a:lnTo>
                  <a:lnTo>
                    <a:pt x="19156" y="9072"/>
                  </a:lnTo>
                  <a:lnTo>
                    <a:pt x="19162" y="9071"/>
                  </a:lnTo>
                  <a:lnTo>
                    <a:pt x="19161" y="9062"/>
                  </a:lnTo>
                  <a:lnTo>
                    <a:pt x="19156" y="9058"/>
                  </a:lnTo>
                  <a:lnTo>
                    <a:pt x="19158" y="9044"/>
                  </a:lnTo>
                  <a:lnTo>
                    <a:pt x="19160" y="9034"/>
                  </a:lnTo>
                  <a:lnTo>
                    <a:pt x="19158" y="8996"/>
                  </a:lnTo>
                  <a:lnTo>
                    <a:pt x="19161" y="8991"/>
                  </a:lnTo>
                  <a:lnTo>
                    <a:pt x="19164" y="8995"/>
                  </a:lnTo>
                  <a:lnTo>
                    <a:pt x="19167" y="8999"/>
                  </a:lnTo>
                  <a:lnTo>
                    <a:pt x="19171" y="9009"/>
                  </a:lnTo>
                  <a:lnTo>
                    <a:pt x="19175" y="9022"/>
                  </a:lnTo>
                  <a:lnTo>
                    <a:pt x="19193" y="9020"/>
                  </a:lnTo>
                  <a:lnTo>
                    <a:pt x="19189" y="9006"/>
                  </a:lnTo>
                  <a:lnTo>
                    <a:pt x="19192" y="9001"/>
                  </a:lnTo>
                  <a:lnTo>
                    <a:pt x="19195" y="8996"/>
                  </a:lnTo>
                  <a:lnTo>
                    <a:pt x="19195" y="9001"/>
                  </a:lnTo>
                  <a:lnTo>
                    <a:pt x="19201" y="9005"/>
                  </a:lnTo>
                  <a:lnTo>
                    <a:pt x="19204" y="9009"/>
                  </a:lnTo>
                  <a:lnTo>
                    <a:pt x="19205" y="9018"/>
                  </a:lnTo>
                  <a:lnTo>
                    <a:pt x="19202" y="9024"/>
                  </a:lnTo>
                  <a:lnTo>
                    <a:pt x="19196" y="9029"/>
                  </a:lnTo>
                  <a:lnTo>
                    <a:pt x="19188" y="9044"/>
                  </a:lnTo>
                  <a:lnTo>
                    <a:pt x="19188" y="9049"/>
                  </a:lnTo>
                  <a:lnTo>
                    <a:pt x="19201" y="9052"/>
                  </a:lnTo>
                  <a:lnTo>
                    <a:pt x="19225" y="9049"/>
                  </a:lnTo>
                  <a:lnTo>
                    <a:pt x="19237" y="9053"/>
                  </a:lnTo>
                  <a:lnTo>
                    <a:pt x="19250" y="9070"/>
                  </a:lnTo>
                  <a:lnTo>
                    <a:pt x="19257" y="9083"/>
                  </a:lnTo>
                  <a:lnTo>
                    <a:pt x="19264" y="9101"/>
                  </a:lnTo>
                  <a:lnTo>
                    <a:pt x="19287" y="9099"/>
                  </a:lnTo>
                  <a:lnTo>
                    <a:pt x="19290" y="9093"/>
                  </a:lnTo>
                  <a:lnTo>
                    <a:pt x="19290" y="9089"/>
                  </a:lnTo>
                  <a:lnTo>
                    <a:pt x="19287" y="9079"/>
                  </a:lnTo>
                  <a:lnTo>
                    <a:pt x="19280" y="9071"/>
                  </a:lnTo>
                  <a:lnTo>
                    <a:pt x="19280" y="9066"/>
                  </a:lnTo>
                  <a:lnTo>
                    <a:pt x="19283" y="9065"/>
                  </a:lnTo>
                  <a:lnTo>
                    <a:pt x="19282" y="9056"/>
                  </a:lnTo>
                  <a:lnTo>
                    <a:pt x="19276" y="9043"/>
                  </a:lnTo>
                  <a:lnTo>
                    <a:pt x="19272" y="9030"/>
                  </a:lnTo>
                  <a:lnTo>
                    <a:pt x="19272" y="9025"/>
                  </a:lnTo>
                  <a:lnTo>
                    <a:pt x="19278" y="9024"/>
                  </a:lnTo>
                  <a:lnTo>
                    <a:pt x="19287" y="9032"/>
                  </a:lnTo>
                  <a:lnTo>
                    <a:pt x="19294" y="9041"/>
                  </a:lnTo>
                  <a:lnTo>
                    <a:pt x="19295" y="9060"/>
                  </a:lnTo>
                  <a:lnTo>
                    <a:pt x="19301" y="9059"/>
                  </a:lnTo>
                  <a:lnTo>
                    <a:pt x="19304" y="9063"/>
                  </a:lnTo>
                  <a:lnTo>
                    <a:pt x="19301" y="9069"/>
                  </a:lnTo>
                  <a:lnTo>
                    <a:pt x="19298" y="9074"/>
                  </a:lnTo>
                  <a:lnTo>
                    <a:pt x="19302" y="9092"/>
                  </a:lnTo>
                  <a:lnTo>
                    <a:pt x="19309" y="9105"/>
                  </a:lnTo>
                  <a:lnTo>
                    <a:pt x="19312" y="9110"/>
                  </a:lnTo>
                  <a:lnTo>
                    <a:pt x="19315" y="9109"/>
                  </a:lnTo>
                  <a:lnTo>
                    <a:pt x="19315" y="9105"/>
                  </a:lnTo>
                  <a:lnTo>
                    <a:pt x="19318" y="9104"/>
                  </a:lnTo>
                  <a:lnTo>
                    <a:pt x="19331" y="9121"/>
                  </a:lnTo>
                  <a:lnTo>
                    <a:pt x="19350" y="9134"/>
                  </a:lnTo>
                  <a:lnTo>
                    <a:pt x="19356" y="9142"/>
                  </a:lnTo>
                  <a:lnTo>
                    <a:pt x="19362" y="9141"/>
                  </a:lnTo>
                  <a:lnTo>
                    <a:pt x="19362" y="9137"/>
                  </a:lnTo>
                  <a:lnTo>
                    <a:pt x="19358" y="9123"/>
                  </a:lnTo>
                  <a:lnTo>
                    <a:pt x="19355" y="9109"/>
                  </a:lnTo>
                  <a:lnTo>
                    <a:pt x="19351" y="9095"/>
                  </a:lnTo>
                  <a:lnTo>
                    <a:pt x="19348" y="9091"/>
                  </a:lnTo>
                  <a:lnTo>
                    <a:pt x="19345" y="9092"/>
                  </a:lnTo>
                  <a:lnTo>
                    <a:pt x="19342" y="9097"/>
                  </a:lnTo>
                  <a:lnTo>
                    <a:pt x="19336" y="9097"/>
                  </a:lnTo>
                  <a:lnTo>
                    <a:pt x="19335" y="9083"/>
                  </a:lnTo>
                  <a:lnTo>
                    <a:pt x="19331" y="9074"/>
                  </a:lnTo>
                  <a:lnTo>
                    <a:pt x="19331" y="9060"/>
                  </a:lnTo>
                  <a:lnTo>
                    <a:pt x="19334" y="9059"/>
                  </a:lnTo>
                  <a:lnTo>
                    <a:pt x="19340" y="9063"/>
                  </a:lnTo>
                  <a:lnTo>
                    <a:pt x="19344" y="9073"/>
                  </a:lnTo>
                  <a:lnTo>
                    <a:pt x="19347" y="9072"/>
                  </a:lnTo>
                  <a:lnTo>
                    <a:pt x="19346" y="9063"/>
                  </a:lnTo>
                  <a:lnTo>
                    <a:pt x="19343" y="9054"/>
                  </a:lnTo>
                  <a:lnTo>
                    <a:pt x="19343" y="9049"/>
                  </a:lnTo>
                  <a:lnTo>
                    <a:pt x="19339" y="9045"/>
                  </a:lnTo>
                  <a:lnTo>
                    <a:pt x="19330" y="9036"/>
                  </a:lnTo>
                  <a:lnTo>
                    <a:pt x="19317" y="9019"/>
                  </a:lnTo>
                  <a:lnTo>
                    <a:pt x="19303" y="8997"/>
                  </a:lnTo>
                  <a:lnTo>
                    <a:pt x="19300" y="8984"/>
                  </a:lnTo>
                  <a:lnTo>
                    <a:pt x="19302" y="8964"/>
                  </a:lnTo>
                  <a:lnTo>
                    <a:pt x="19301" y="8940"/>
                  </a:lnTo>
                  <a:lnTo>
                    <a:pt x="19294" y="8936"/>
                  </a:lnTo>
                  <a:lnTo>
                    <a:pt x="19289" y="8937"/>
                  </a:lnTo>
                  <a:lnTo>
                    <a:pt x="19289" y="8942"/>
                  </a:lnTo>
                  <a:lnTo>
                    <a:pt x="19292" y="8946"/>
                  </a:lnTo>
                  <a:lnTo>
                    <a:pt x="19289" y="8951"/>
                  </a:lnTo>
                  <a:lnTo>
                    <a:pt x="19283" y="8957"/>
                  </a:lnTo>
                  <a:lnTo>
                    <a:pt x="19281" y="8962"/>
                  </a:lnTo>
                  <a:lnTo>
                    <a:pt x="19262" y="8964"/>
                  </a:lnTo>
                  <a:lnTo>
                    <a:pt x="19256" y="8955"/>
                  </a:lnTo>
                  <a:lnTo>
                    <a:pt x="19255" y="8941"/>
                  </a:lnTo>
                  <a:lnTo>
                    <a:pt x="19252" y="8942"/>
                  </a:lnTo>
                  <a:lnTo>
                    <a:pt x="19249" y="8947"/>
                  </a:lnTo>
                  <a:lnTo>
                    <a:pt x="19243" y="8942"/>
                  </a:lnTo>
                  <a:lnTo>
                    <a:pt x="19234" y="8939"/>
                  </a:lnTo>
                  <a:lnTo>
                    <a:pt x="19234" y="8935"/>
                  </a:lnTo>
                  <a:lnTo>
                    <a:pt x="19243" y="8929"/>
                  </a:lnTo>
                  <a:lnTo>
                    <a:pt x="19242" y="8919"/>
                  </a:lnTo>
                  <a:lnTo>
                    <a:pt x="19233" y="8911"/>
                  </a:lnTo>
                  <a:lnTo>
                    <a:pt x="19221" y="8907"/>
                  </a:lnTo>
                  <a:lnTo>
                    <a:pt x="19205" y="8910"/>
                  </a:lnTo>
                  <a:lnTo>
                    <a:pt x="19186" y="8893"/>
                  </a:lnTo>
                  <a:lnTo>
                    <a:pt x="19171" y="8880"/>
                  </a:lnTo>
                  <a:lnTo>
                    <a:pt x="19170" y="8866"/>
                  </a:lnTo>
                  <a:lnTo>
                    <a:pt x="19173" y="8861"/>
                  </a:lnTo>
                  <a:lnTo>
                    <a:pt x="19172" y="8856"/>
                  </a:lnTo>
                  <a:lnTo>
                    <a:pt x="19176" y="8856"/>
                  </a:lnTo>
                  <a:lnTo>
                    <a:pt x="19182" y="8860"/>
                  </a:lnTo>
                  <a:lnTo>
                    <a:pt x="19188" y="8869"/>
                  </a:lnTo>
                  <a:lnTo>
                    <a:pt x="19201" y="8872"/>
                  </a:lnTo>
                  <a:lnTo>
                    <a:pt x="19213" y="8875"/>
                  </a:lnTo>
                  <a:lnTo>
                    <a:pt x="19214" y="8894"/>
                  </a:lnTo>
                  <a:lnTo>
                    <a:pt x="19217" y="8894"/>
                  </a:lnTo>
                  <a:lnTo>
                    <a:pt x="19222" y="8884"/>
                  </a:lnTo>
                  <a:lnTo>
                    <a:pt x="19228" y="8878"/>
                  </a:lnTo>
                  <a:lnTo>
                    <a:pt x="19228" y="8883"/>
                  </a:lnTo>
                  <a:lnTo>
                    <a:pt x="19232" y="8892"/>
                  </a:lnTo>
                  <a:lnTo>
                    <a:pt x="19235" y="8896"/>
                  </a:lnTo>
                  <a:lnTo>
                    <a:pt x="19244" y="8900"/>
                  </a:lnTo>
                  <a:lnTo>
                    <a:pt x="19253" y="8903"/>
                  </a:lnTo>
                  <a:lnTo>
                    <a:pt x="19254" y="8908"/>
                  </a:lnTo>
                  <a:lnTo>
                    <a:pt x="19258" y="8922"/>
                  </a:lnTo>
                  <a:lnTo>
                    <a:pt x="19262" y="8945"/>
                  </a:lnTo>
                  <a:lnTo>
                    <a:pt x="19265" y="8945"/>
                  </a:lnTo>
                  <a:lnTo>
                    <a:pt x="19267" y="8935"/>
                  </a:lnTo>
                  <a:lnTo>
                    <a:pt x="19270" y="8935"/>
                  </a:lnTo>
                  <a:lnTo>
                    <a:pt x="19276" y="8938"/>
                  </a:lnTo>
                  <a:lnTo>
                    <a:pt x="19279" y="8933"/>
                  </a:lnTo>
                  <a:lnTo>
                    <a:pt x="19284" y="8914"/>
                  </a:lnTo>
                  <a:lnTo>
                    <a:pt x="19286" y="8899"/>
                  </a:lnTo>
                  <a:lnTo>
                    <a:pt x="19285" y="8876"/>
                  </a:lnTo>
                  <a:lnTo>
                    <a:pt x="19282" y="8872"/>
                  </a:lnTo>
                  <a:lnTo>
                    <a:pt x="19260" y="8850"/>
                  </a:lnTo>
                  <a:lnTo>
                    <a:pt x="19231" y="8825"/>
                  </a:lnTo>
                  <a:lnTo>
                    <a:pt x="19218" y="8808"/>
                  </a:lnTo>
                  <a:lnTo>
                    <a:pt x="19214" y="8790"/>
                  </a:lnTo>
                  <a:lnTo>
                    <a:pt x="19180" y="8642"/>
                  </a:lnTo>
                  <a:lnTo>
                    <a:pt x="19179" y="8628"/>
                  </a:lnTo>
                  <a:lnTo>
                    <a:pt x="19176" y="8628"/>
                  </a:lnTo>
                  <a:lnTo>
                    <a:pt x="19176" y="8623"/>
                  </a:lnTo>
                  <a:lnTo>
                    <a:pt x="19170" y="8624"/>
                  </a:lnTo>
                  <a:lnTo>
                    <a:pt x="19170" y="8629"/>
                  </a:lnTo>
                  <a:lnTo>
                    <a:pt x="19164" y="8630"/>
                  </a:lnTo>
                  <a:lnTo>
                    <a:pt x="19161" y="8625"/>
                  </a:lnTo>
                  <a:lnTo>
                    <a:pt x="19157" y="8616"/>
                  </a:lnTo>
                  <a:lnTo>
                    <a:pt x="19154" y="8607"/>
                  </a:lnTo>
                  <a:lnTo>
                    <a:pt x="19153" y="8593"/>
                  </a:lnTo>
                  <a:lnTo>
                    <a:pt x="19156" y="8588"/>
                  </a:lnTo>
                  <a:lnTo>
                    <a:pt x="19165" y="8582"/>
                  </a:lnTo>
                  <a:lnTo>
                    <a:pt x="19170" y="8577"/>
                  </a:lnTo>
                  <a:lnTo>
                    <a:pt x="19173" y="8571"/>
                  </a:lnTo>
                  <a:lnTo>
                    <a:pt x="19173" y="8567"/>
                  </a:lnTo>
                  <a:lnTo>
                    <a:pt x="19176" y="8557"/>
                  </a:lnTo>
                  <a:lnTo>
                    <a:pt x="19174" y="8524"/>
                  </a:lnTo>
                  <a:lnTo>
                    <a:pt x="19171" y="8520"/>
                  </a:lnTo>
                  <a:lnTo>
                    <a:pt x="19168" y="8520"/>
                  </a:lnTo>
                  <a:lnTo>
                    <a:pt x="19165" y="8534"/>
                  </a:lnTo>
                  <a:lnTo>
                    <a:pt x="19162" y="8530"/>
                  </a:lnTo>
                  <a:lnTo>
                    <a:pt x="19163" y="8549"/>
                  </a:lnTo>
                  <a:lnTo>
                    <a:pt x="19157" y="8555"/>
                  </a:lnTo>
                  <a:lnTo>
                    <a:pt x="19154" y="8550"/>
                  </a:lnTo>
                  <a:lnTo>
                    <a:pt x="19151" y="8541"/>
                  </a:lnTo>
                  <a:lnTo>
                    <a:pt x="19153" y="8531"/>
                  </a:lnTo>
                  <a:lnTo>
                    <a:pt x="19156" y="8517"/>
                  </a:lnTo>
                  <a:lnTo>
                    <a:pt x="19158" y="8507"/>
                  </a:lnTo>
                  <a:lnTo>
                    <a:pt x="19155" y="8502"/>
                  </a:lnTo>
                  <a:lnTo>
                    <a:pt x="19154" y="8498"/>
                  </a:lnTo>
                  <a:lnTo>
                    <a:pt x="19152" y="8502"/>
                  </a:lnTo>
                  <a:lnTo>
                    <a:pt x="19146" y="8509"/>
                  </a:lnTo>
                  <a:lnTo>
                    <a:pt x="19143" y="8504"/>
                  </a:lnTo>
                  <a:lnTo>
                    <a:pt x="19142" y="8499"/>
                  </a:lnTo>
                  <a:lnTo>
                    <a:pt x="19145" y="8490"/>
                  </a:lnTo>
                  <a:lnTo>
                    <a:pt x="19154" y="8489"/>
                  </a:lnTo>
                  <a:lnTo>
                    <a:pt x="19157" y="8493"/>
                  </a:lnTo>
                  <a:lnTo>
                    <a:pt x="19158" y="8502"/>
                  </a:lnTo>
                  <a:lnTo>
                    <a:pt x="19161" y="8507"/>
                  </a:lnTo>
                  <a:lnTo>
                    <a:pt x="19161" y="8502"/>
                  </a:lnTo>
                  <a:lnTo>
                    <a:pt x="19164" y="8501"/>
                  </a:lnTo>
                  <a:lnTo>
                    <a:pt x="19162" y="8473"/>
                  </a:lnTo>
                  <a:lnTo>
                    <a:pt x="19159" y="8469"/>
                  </a:lnTo>
                  <a:lnTo>
                    <a:pt x="19153" y="8465"/>
                  </a:lnTo>
                  <a:lnTo>
                    <a:pt x="19144" y="8466"/>
                  </a:lnTo>
                  <a:lnTo>
                    <a:pt x="19141" y="8471"/>
                  </a:lnTo>
                  <a:lnTo>
                    <a:pt x="19138" y="8472"/>
                  </a:lnTo>
                  <a:lnTo>
                    <a:pt x="19134" y="8458"/>
                  </a:lnTo>
                  <a:lnTo>
                    <a:pt x="19131" y="8458"/>
                  </a:lnTo>
                  <a:lnTo>
                    <a:pt x="19125" y="8464"/>
                  </a:lnTo>
                  <a:lnTo>
                    <a:pt x="19122" y="8464"/>
                  </a:lnTo>
                  <a:lnTo>
                    <a:pt x="19116" y="8460"/>
                  </a:lnTo>
                  <a:lnTo>
                    <a:pt x="19113" y="8451"/>
                  </a:lnTo>
                  <a:lnTo>
                    <a:pt x="19112" y="8446"/>
                  </a:lnTo>
                  <a:lnTo>
                    <a:pt x="19121" y="8440"/>
                  </a:lnTo>
                  <a:lnTo>
                    <a:pt x="19130" y="8435"/>
                  </a:lnTo>
                  <a:lnTo>
                    <a:pt x="19136" y="8438"/>
                  </a:lnTo>
                  <a:lnTo>
                    <a:pt x="19142" y="8437"/>
                  </a:lnTo>
                  <a:lnTo>
                    <a:pt x="19143" y="8452"/>
                  </a:lnTo>
                  <a:lnTo>
                    <a:pt x="19146" y="8451"/>
                  </a:lnTo>
                  <a:lnTo>
                    <a:pt x="19149" y="8456"/>
                  </a:lnTo>
                  <a:lnTo>
                    <a:pt x="19164" y="8454"/>
                  </a:lnTo>
                  <a:lnTo>
                    <a:pt x="19168" y="8463"/>
                  </a:lnTo>
                  <a:lnTo>
                    <a:pt x="19171" y="8472"/>
                  </a:lnTo>
                  <a:lnTo>
                    <a:pt x="19174" y="8472"/>
                  </a:lnTo>
                  <a:lnTo>
                    <a:pt x="19177" y="8467"/>
                  </a:lnTo>
                  <a:lnTo>
                    <a:pt x="19176" y="8434"/>
                  </a:lnTo>
                  <a:lnTo>
                    <a:pt x="19172" y="8434"/>
                  </a:lnTo>
                  <a:lnTo>
                    <a:pt x="19170" y="8439"/>
                  </a:lnTo>
                  <a:lnTo>
                    <a:pt x="19167" y="8439"/>
                  </a:lnTo>
                  <a:lnTo>
                    <a:pt x="19157" y="8431"/>
                  </a:lnTo>
                  <a:lnTo>
                    <a:pt x="19144" y="8414"/>
                  </a:lnTo>
                  <a:lnTo>
                    <a:pt x="19138" y="8405"/>
                  </a:lnTo>
                  <a:lnTo>
                    <a:pt x="19131" y="8392"/>
                  </a:lnTo>
                  <a:lnTo>
                    <a:pt x="19131" y="8387"/>
                  </a:lnTo>
                  <a:lnTo>
                    <a:pt x="19113" y="8389"/>
                  </a:lnTo>
                  <a:lnTo>
                    <a:pt x="19109" y="8385"/>
                  </a:lnTo>
                  <a:lnTo>
                    <a:pt x="19109" y="8371"/>
                  </a:lnTo>
                  <a:lnTo>
                    <a:pt x="19100" y="8367"/>
                  </a:lnTo>
                  <a:lnTo>
                    <a:pt x="19093" y="8363"/>
                  </a:lnTo>
                  <a:lnTo>
                    <a:pt x="19090" y="8359"/>
                  </a:lnTo>
                  <a:lnTo>
                    <a:pt x="19093" y="8354"/>
                  </a:lnTo>
                  <a:lnTo>
                    <a:pt x="19099" y="8353"/>
                  </a:lnTo>
                  <a:lnTo>
                    <a:pt x="19117" y="8360"/>
                  </a:lnTo>
                  <a:lnTo>
                    <a:pt x="19120" y="8360"/>
                  </a:lnTo>
                  <a:lnTo>
                    <a:pt x="19130" y="8368"/>
                  </a:lnTo>
                  <a:lnTo>
                    <a:pt x="19140" y="8386"/>
                  </a:lnTo>
                  <a:lnTo>
                    <a:pt x="19149" y="8399"/>
                  </a:lnTo>
                  <a:lnTo>
                    <a:pt x="19153" y="8408"/>
                  </a:lnTo>
                  <a:lnTo>
                    <a:pt x="19156" y="8407"/>
                  </a:lnTo>
                  <a:lnTo>
                    <a:pt x="19162" y="8411"/>
                  </a:lnTo>
                  <a:lnTo>
                    <a:pt x="19168" y="8411"/>
                  </a:lnTo>
                  <a:lnTo>
                    <a:pt x="19168" y="8406"/>
                  </a:lnTo>
                  <a:lnTo>
                    <a:pt x="19165" y="8402"/>
                  </a:lnTo>
                  <a:lnTo>
                    <a:pt x="19158" y="8398"/>
                  </a:lnTo>
                  <a:lnTo>
                    <a:pt x="19158" y="8388"/>
                  </a:lnTo>
                  <a:lnTo>
                    <a:pt x="19164" y="8383"/>
                  </a:lnTo>
                  <a:lnTo>
                    <a:pt x="19167" y="8378"/>
                  </a:lnTo>
                  <a:lnTo>
                    <a:pt x="19167" y="8382"/>
                  </a:lnTo>
                  <a:lnTo>
                    <a:pt x="19173" y="8387"/>
                  </a:lnTo>
                  <a:lnTo>
                    <a:pt x="19177" y="8396"/>
                  </a:lnTo>
                  <a:lnTo>
                    <a:pt x="19176" y="8391"/>
                  </a:lnTo>
                  <a:lnTo>
                    <a:pt x="19179" y="8395"/>
                  </a:lnTo>
                  <a:lnTo>
                    <a:pt x="19185" y="8385"/>
                  </a:lnTo>
                  <a:lnTo>
                    <a:pt x="19188" y="8380"/>
                  </a:lnTo>
                  <a:lnTo>
                    <a:pt x="19187" y="8371"/>
                  </a:lnTo>
                  <a:lnTo>
                    <a:pt x="19178" y="8357"/>
                  </a:lnTo>
                  <a:lnTo>
                    <a:pt x="19168" y="8354"/>
                  </a:lnTo>
                  <a:lnTo>
                    <a:pt x="19162" y="8355"/>
                  </a:lnTo>
                  <a:lnTo>
                    <a:pt x="19160" y="8360"/>
                  </a:lnTo>
                  <a:lnTo>
                    <a:pt x="19157" y="8365"/>
                  </a:lnTo>
                  <a:lnTo>
                    <a:pt x="19154" y="8361"/>
                  </a:lnTo>
                  <a:lnTo>
                    <a:pt x="19153" y="8351"/>
                  </a:lnTo>
                  <a:lnTo>
                    <a:pt x="19144" y="8352"/>
                  </a:lnTo>
                  <a:lnTo>
                    <a:pt x="19141" y="8357"/>
                  </a:lnTo>
                  <a:lnTo>
                    <a:pt x="19138" y="8357"/>
                  </a:lnTo>
                  <a:lnTo>
                    <a:pt x="19129" y="8354"/>
                  </a:lnTo>
                  <a:lnTo>
                    <a:pt x="19122" y="8341"/>
                  </a:lnTo>
                  <a:lnTo>
                    <a:pt x="19119" y="8336"/>
                  </a:lnTo>
                  <a:lnTo>
                    <a:pt x="19118" y="8327"/>
                  </a:lnTo>
                  <a:lnTo>
                    <a:pt x="19121" y="8327"/>
                  </a:lnTo>
                  <a:lnTo>
                    <a:pt x="19128" y="8330"/>
                  </a:lnTo>
                  <a:lnTo>
                    <a:pt x="19134" y="8339"/>
                  </a:lnTo>
                  <a:lnTo>
                    <a:pt x="19137" y="8339"/>
                  </a:lnTo>
                  <a:lnTo>
                    <a:pt x="19145" y="8324"/>
                  </a:lnTo>
                  <a:lnTo>
                    <a:pt x="19148" y="8318"/>
                  </a:lnTo>
                  <a:lnTo>
                    <a:pt x="19154" y="8318"/>
                  </a:lnTo>
                  <a:lnTo>
                    <a:pt x="19161" y="8336"/>
                  </a:lnTo>
                  <a:lnTo>
                    <a:pt x="19164" y="8336"/>
                  </a:lnTo>
                  <a:lnTo>
                    <a:pt x="19167" y="8321"/>
                  </a:lnTo>
                  <a:lnTo>
                    <a:pt x="19163" y="8303"/>
                  </a:lnTo>
                  <a:lnTo>
                    <a:pt x="19156" y="8284"/>
                  </a:lnTo>
                  <a:lnTo>
                    <a:pt x="19153" y="8284"/>
                  </a:lnTo>
                  <a:lnTo>
                    <a:pt x="19150" y="8294"/>
                  </a:lnTo>
                  <a:lnTo>
                    <a:pt x="19151" y="8304"/>
                  </a:lnTo>
                  <a:lnTo>
                    <a:pt x="19148" y="8309"/>
                  </a:lnTo>
                  <a:lnTo>
                    <a:pt x="19142" y="8310"/>
                  </a:lnTo>
                  <a:lnTo>
                    <a:pt x="19136" y="8306"/>
                  </a:lnTo>
                  <a:lnTo>
                    <a:pt x="19132" y="8301"/>
                  </a:lnTo>
                  <a:lnTo>
                    <a:pt x="19135" y="8291"/>
                  </a:lnTo>
                  <a:lnTo>
                    <a:pt x="19138" y="8287"/>
                  </a:lnTo>
                  <a:lnTo>
                    <a:pt x="19150" y="8285"/>
                  </a:lnTo>
                  <a:lnTo>
                    <a:pt x="19146" y="8281"/>
                  </a:lnTo>
                  <a:lnTo>
                    <a:pt x="19140" y="8267"/>
                  </a:lnTo>
                  <a:lnTo>
                    <a:pt x="19133" y="8263"/>
                  </a:lnTo>
                  <a:lnTo>
                    <a:pt x="19128" y="8264"/>
                  </a:lnTo>
                  <a:lnTo>
                    <a:pt x="19125" y="8273"/>
                  </a:lnTo>
                  <a:lnTo>
                    <a:pt x="19123" y="8293"/>
                  </a:lnTo>
                  <a:lnTo>
                    <a:pt x="19120" y="8293"/>
                  </a:lnTo>
                  <a:lnTo>
                    <a:pt x="19116" y="8284"/>
                  </a:lnTo>
                  <a:lnTo>
                    <a:pt x="19113" y="8285"/>
                  </a:lnTo>
                  <a:lnTo>
                    <a:pt x="19108" y="8295"/>
                  </a:lnTo>
                  <a:lnTo>
                    <a:pt x="19105" y="8295"/>
                  </a:lnTo>
                  <a:lnTo>
                    <a:pt x="19104" y="8286"/>
                  </a:lnTo>
                  <a:lnTo>
                    <a:pt x="19107" y="8276"/>
                  </a:lnTo>
                  <a:lnTo>
                    <a:pt x="19113" y="8266"/>
                  </a:lnTo>
                  <a:lnTo>
                    <a:pt x="19112" y="8261"/>
                  </a:lnTo>
                  <a:lnTo>
                    <a:pt x="19106" y="8257"/>
                  </a:lnTo>
                  <a:lnTo>
                    <a:pt x="19100" y="8249"/>
                  </a:lnTo>
                  <a:lnTo>
                    <a:pt x="19102" y="8238"/>
                  </a:lnTo>
                  <a:lnTo>
                    <a:pt x="19099" y="8239"/>
                  </a:lnTo>
                  <a:lnTo>
                    <a:pt x="19099" y="8235"/>
                  </a:lnTo>
                  <a:lnTo>
                    <a:pt x="19093" y="8235"/>
                  </a:lnTo>
                  <a:lnTo>
                    <a:pt x="19087" y="8240"/>
                  </a:lnTo>
                  <a:lnTo>
                    <a:pt x="19087" y="8245"/>
                  </a:lnTo>
                  <a:lnTo>
                    <a:pt x="19091" y="8259"/>
                  </a:lnTo>
                  <a:lnTo>
                    <a:pt x="19091" y="8263"/>
                  </a:lnTo>
                  <a:lnTo>
                    <a:pt x="19089" y="8278"/>
                  </a:lnTo>
                  <a:lnTo>
                    <a:pt x="19084" y="8293"/>
                  </a:lnTo>
                  <a:lnTo>
                    <a:pt x="19080" y="8293"/>
                  </a:lnTo>
                  <a:lnTo>
                    <a:pt x="19077" y="8284"/>
                  </a:lnTo>
                  <a:lnTo>
                    <a:pt x="19077" y="8275"/>
                  </a:lnTo>
                  <a:lnTo>
                    <a:pt x="19079" y="8270"/>
                  </a:lnTo>
                  <a:lnTo>
                    <a:pt x="19082" y="8269"/>
                  </a:lnTo>
                  <a:lnTo>
                    <a:pt x="19088" y="8264"/>
                  </a:lnTo>
                  <a:lnTo>
                    <a:pt x="19085" y="8260"/>
                  </a:lnTo>
                  <a:lnTo>
                    <a:pt x="19081" y="8251"/>
                  </a:lnTo>
                  <a:lnTo>
                    <a:pt x="19081" y="8241"/>
                  </a:lnTo>
                  <a:lnTo>
                    <a:pt x="19084" y="8236"/>
                  </a:lnTo>
                  <a:lnTo>
                    <a:pt x="19087" y="8231"/>
                  </a:lnTo>
                  <a:lnTo>
                    <a:pt x="19083" y="8227"/>
                  </a:lnTo>
                  <a:lnTo>
                    <a:pt x="19080" y="8223"/>
                  </a:lnTo>
                  <a:lnTo>
                    <a:pt x="19071" y="8224"/>
                  </a:lnTo>
                  <a:lnTo>
                    <a:pt x="19065" y="8229"/>
                  </a:lnTo>
                  <a:lnTo>
                    <a:pt x="19062" y="8229"/>
                  </a:lnTo>
                  <a:lnTo>
                    <a:pt x="19061" y="8215"/>
                  </a:lnTo>
                  <a:lnTo>
                    <a:pt x="19067" y="8209"/>
                  </a:lnTo>
                  <a:lnTo>
                    <a:pt x="19070" y="8205"/>
                  </a:lnTo>
                  <a:lnTo>
                    <a:pt x="19067" y="8200"/>
                  </a:lnTo>
                  <a:lnTo>
                    <a:pt x="19060" y="8196"/>
                  </a:lnTo>
                  <a:lnTo>
                    <a:pt x="19060" y="8191"/>
                  </a:lnTo>
                  <a:lnTo>
                    <a:pt x="19072" y="8190"/>
                  </a:lnTo>
                  <a:lnTo>
                    <a:pt x="19076" y="8194"/>
                  </a:lnTo>
                  <a:lnTo>
                    <a:pt x="19089" y="8207"/>
                  </a:lnTo>
                  <a:lnTo>
                    <a:pt x="19095" y="8216"/>
                  </a:lnTo>
                  <a:lnTo>
                    <a:pt x="19098" y="8210"/>
                  </a:lnTo>
                  <a:lnTo>
                    <a:pt x="19104" y="8210"/>
                  </a:lnTo>
                  <a:lnTo>
                    <a:pt x="19107" y="8219"/>
                  </a:lnTo>
                  <a:lnTo>
                    <a:pt x="19110" y="8214"/>
                  </a:lnTo>
                  <a:lnTo>
                    <a:pt x="19113" y="8209"/>
                  </a:lnTo>
                  <a:lnTo>
                    <a:pt x="19116" y="8209"/>
                  </a:lnTo>
                  <a:lnTo>
                    <a:pt x="19116" y="8223"/>
                  </a:lnTo>
                  <a:lnTo>
                    <a:pt x="19114" y="8232"/>
                  </a:lnTo>
                  <a:lnTo>
                    <a:pt x="19117" y="8232"/>
                  </a:lnTo>
                  <a:lnTo>
                    <a:pt x="19117" y="8237"/>
                  </a:lnTo>
                  <a:lnTo>
                    <a:pt x="19126" y="8226"/>
                  </a:lnTo>
                  <a:lnTo>
                    <a:pt x="19132" y="8221"/>
                  </a:lnTo>
                  <a:lnTo>
                    <a:pt x="19132" y="8226"/>
                  </a:lnTo>
                  <a:lnTo>
                    <a:pt x="19135" y="8230"/>
                  </a:lnTo>
                  <a:lnTo>
                    <a:pt x="19138" y="8234"/>
                  </a:lnTo>
                  <a:lnTo>
                    <a:pt x="19141" y="8234"/>
                  </a:lnTo>
                  <a:lnTo>
                    <a:pt x="19143" y="8219"/>
                  </a:lnTo>
                  <a:lnTo>
                    <a:pt x="19146" y="8205"/>
                  </a:lnTo>
                  <a:lnTo>
                    <a:pt x="19145" y="8200"/>
                  </a:lnTo>
                  <a:lnTo>
                    <a:pt x="19130" y="8202"/>
                  </a:lnTo>
                  <a:lnTo>
                    <a:pt x="19124" y="8188"/>
                  </a:lnTo>
                  <a:lnTo>
                    <a:pt x="19120" y="8175"/>
                  </a:lnTo>
                  <a:lnTo>
                    <a:pt x="19108" y="8172"/>
                  </a:lnTo>
                  <a:lnTo>
                    <a:pt x="19101" y="8163"/>
                  </a:lnTo>
                  <a:lnTo>
                    <a:pt x="19101" y="8158"/>
                  </a:lnTo>
                  <a:lnTo>
                    <a:pt x="19116" y="8156"/>
                  </a:lnTo>
                  <a:lnTo>
                    <a:pt x="19128" y="8160"/>
                  </a:lnTo>
                  <a:lnTo>
                    <a:pt x="19129" y="8164"/>
                  </a:lnTo>
                  <a:lnTo>
                    <a:pt x="19132" y="8164"/>
                  </a:lnTo>
                  <a:lnTo>
                    <a:pt x="19133" y="8187"/>
                  </a:lnTo>
                  <a:lnTo>
                    <a:pt x="19139" y="8191"/>
                  </a:lnTo>
                  <a:lnTo>
                    <a:pt x="19145" y="8191"/>
                  </a:lnTo>
                  <a:lnTo>
                    <a:pt x="19147" y="8176"/>
                  </a:lnTo>
                  <a:lnTo>
                    <a:pt x="19149" y="8161"/>
                  </a:lnTo>
                  <a:lnTo>
                    <a:pt x="19149" y="8157"/>
                  </a:lnTo>
                  <a:lnTo>
                    <a:pt x="19143" y="8158"/>
                  </a:lnTo>
                  <a:lnTo>
                    <a:pt x="19138" y="8163"/>
                  </a:lnTo>
                  <a:lnTo>
                    <a:pt x="19137" y="8149"/>
                  </a:lnTo>
                  <a:lnTo>
                    <a:pt x="19133" y="8145"/>
                  </a:lnTo>
                  <a:lnTo>
                    <a:pt x="19131" y="8145"/>
                  </a:lnTo>
                  <a:lnTo>
                    <a:pt x="19124" y="8141"/>
                  </a:lnTo>
                  <a:lnTo>
                    <a:pt x="19121" y="8141"/>
                  </a:lnTo>
                  <a:lnTo>
                    <a:pt x="19124" y="8136"/>
                  </a:lnTo>
                  <a:lnTo>
                    <a:pt x="19130" y="8130"/>
                  </a:lnTo>
                  <a:lnTo>
                    <a:pt x="19139" y="8129"/>
                  </a:lnTo>
                  <a:lnTo>
                    <a:pt x="19143" y="8139"/>
                  </a:lnTo>
                  <a:lnTo>
                    <a:pt x="19145" y="8143"/>
                  </a:lnTo>
                  <a:lnTo>
                    <a:pt x="19149" y="8143"/>
                  </a:lnTo>
                  <a:lnTo>
                    <a:pt x="19151" y="8137"/>
                  </a:lnTo>
                  <a:lnTo>
                    <a:pt x="19151" y="8128"/>
                  </a:lnTo>
                  <a:lnTo>
                    <a:pt x="19148" y="8124"/>
                  </a:lnTo>
                  <a:lnTo>
                    <a:pt x="19154" y="8123"/>
                  </a:lnTo>
                  <a:lnTo>
                    <a:pt x="19160" y="8132"/>
                  </a:lnTo>
                  <a:lnTo>
                    <a:pt x="19169" y="8130"/>
                  </a:lnTo>
                  <a:lnTo>
                    <a:pt x="19168" y="8116"/>
                  </a:lnTo>
                  <a:lnTo>
                    <a:pt x="19162" y="8113"/>
                  </a:lnTo>
                  <a:lnTo>
                    <a:pt x="19147" y="8114"/>
                  </a:lnTo>
                  <a:lnTo>
                    <a:pt x="19144" y="8110"/>
                  </a:lnTo>
                  <a:lnTo>
                    <a:pt x="19144" y="8106"/>
                  </a:lnTo>
                  <a:lnTo>
                    <a:pt x="19146" y="8100"/>
                  </a:lnTo>
                  <a:lnTo>
                    <a:pt x="19158" y="8099"/>
                  </a:lnTo>
                  <a:lnTo>
                    <a:pt x="19158" y="8094"/>
                  </a:lnTo>
                  <a:lnTo>
                    <a:pt x="19154" y="8080"/>
                  </a:lnTo>
                  <a:lnTo>
                    <a:pt x="19152" y="8076"/>
                  </a:lnTo>
                  <a:lnTo>
                    <a:pt x="19151" y="8071"/>
                  </a:lnTo>
                  <a:lnTo>
                    <a:pt x="19148" y="8072"/>
                  </a:lnTo>
                  <a:lnTo>
                    <a:pt x="19137" y="8087"/>
                  </a:lnTo>
                  <a:lnTo>
                    <a:pt x="19131" y="8088"/>
                  </a:lnTo>
                  <a:lnTo>
                    <a:pt x="19125" y="8084"/>
                  </a:lnTo>
                  <a:lnTo>
                    <a:pt x="19124" y="8080"/>
                  </a:lnTo>
                  <a:lnTo>
                    <a:pt x="19121" y="8080"/>
                  </a:lnTo>
                  <a:lnTo>
                    <a:pt x="19124" y="8075"/>
                  </a:lnTo>
                  <a:lnTo>
                    <a:pt x="19136" y="8073"/>
                  </a:lnTo>
                  <a:lnTo>
                    <a:pt x="19139" y="8068"/>
                  </a:lnTo>
                  <a:lnTo>
                    <a:pt x="19139" y="8063"/>
                  </a:lnTo>
                  <a:lnTo>
                    <a:pt x="19142" y="8058"/>
                  </a:lnTo>
                  <a:lnTo>
                    <a:pt x="19153" y="8057"/>
                  </a:lnTo>
                  <a:lnTo>
                    <a:pt x="19163" y="8061"/>
                  </a:lnTo>
                  <a:lnTo>
                    <a:pt x="19166" y="8069"/>
                  </a:lnTo>
                  <a:lnTo>
                    <a:pt x="19167" y="8084"/>
                  </a:lnTo>
                  <a:lnTo>
                    <a:pt x="19170" y="8083"/>
                  </a:lnTo>
                  <a:lnTo>
                    <a:pt x="19174" y="8102"/>
                  </a:lnTo>
                  <a:lnTo>
                    <a:pt x="19181" y="8124"/>
                  </a:lnTo>
                  <a:lnTo>
                    <a:pt x="19184" y="8124"/>
                  </a:lnTo>
                  <a:lnTo>
                    <a:pt x="19189" y="8109"/>
                  </a:lnTo>
                  <a:lnTo>
                    <a:pt x="19188" y="8086"/>
                  </a:lnTo>
                  <a:lnTo>
                    <a:pt x="19182" y="8077"/>
                  </a:lnTo>
                  <a:lnTo>
                    <a:pt x="19176" y="8073"/>
                  </a:lnTo>
                  <a:lnTo>
                    <a:pt x="19172" y="8059"/>
                  </a:lnTo>
                  <a:lnTo>
                    <a:pt x="19174" y="8044"/>
                  </a:lnTo>
                  <a:lnTo>
                    <a:pt x="19173" y="8031"/>
                  </a:lnTo>
                  <a:lnTo>
                    <a:pt x="19179" y="8020"/>
                  </a:lnTo>
                  <a:lnTo>
                    <a:pt x="19179" y="8016"/>
                  </a:lnTo>
                  <a:lnTo>
                    <a:pt x="19175" y="8007"/>
                  </a:lnTo>
                  <a:lnTo>
                    <a:pt x="19170" y="8017"/>
                  </a:lnTo>
                  <a:lnTo>
                    <a:pt x="19167" y="8017"/>
                  </a:lnTo>
                  <a:lnTo>
                    <a:pt x="19163" y="8013"/>
                  </a:lnTo>
                  <a:lnTo>
                    <a:pt x="19163" y="8008"/>
                  </a:lnTo>
                  <a:lnTo>
                    <a:pt x="19166" y="7998"/>
                  </a:lnTo>
                  <a:lnTo>
                    <a:pt x="19171" y="7993"/>
                  </a:lnTo>
                  <a:lnTo>
                    <a:pt x="19177" y="7982"/>
                  </a:lnTo>
                  <a:lnTo>
                    <a:pt x="19183" y="7977"/>
                  </a:lnTo>
                  <a:lnTo>
                    <a:pt x="19186" y="7981"/>
                  </a:lnTo>
                  <a:lnTo>
                    <a:pt x="19184" y="8001"/>
                  </a:lnTo>
                  <a:lnTo>
                    <a:pt x="19190" y="8009"/>
                  </a:lnTo>
                  <a:lnTo>
                    <a:pt x="19190" y="8014"/>
                  </a:lnTo>
                  <a:lnTo>
                    <a:pt x="19188" y="8029"/>
                  </a:lnTo>
                  <a:lnTo>
                    <a:pt x="19186" y="8048"/>
                  </a:lnTo>
                  <a:lnTo>
                    <a:pt x="19184" y="8058"/>
                  </a:lnTo>
                  <a:lnTo>
                    <a:pt x="19184" y="8062"/>
                  </a:lnTo>
                  <a:lnTo>
                    <a:pt x="19187" y="8062"/>
                  </a:lnTo>
                  <a:lnTo>
                    <a:pt x="19190" y="8071"/>
                  </a:lnTo>
                  <a:lnTo>
                    <a:pt x="19200" y="8075"/>
                  </a:lnTo>
                  <a:lnTo>
                    <a:pt x="19203" y="8074"/>
                  </a:lnTo>
                  <a:lnTo>
                    <a:pt x="19205" y="8064"/>
                  </a:lnTo>
                  <a:lnTo>
                    <a:pt x="19208" y="8055"/>
                  </a:lnTo>
                  <a:lnTo>
                    <a:pt x="19207" y="8040"/>
                  </a:lnTo>
                  <a:lnTo>
                    <a:pt x="19196" y="8052"/>
                  </a:lnTo>
                  <a:lnTo>
                    <a:pt x="19192" y="8047"/>
                  </a:lnTo>
                  <a:lnTo>
                    <a:pt x="19192" y="8042"/>
                  </a:lnTo>
                  <a:lnTo>
                    <a:pt x="19195" y="8037"/>
                  </a:lnTo>
                  <a:lnTo>
                    <a:pt x="19198" y="8037"/>
                  </a:lnTo>
                  <a:lnTo>
                    <a:pt x="19201" y="8032"/>
                  </a:lnTo>
                  <a:lnTo>
                    <a:pt x="19210" y="8031"/>
                  </a:lnTo>
                  <a:lnTo>
                    <a:pt x="19213" y="8035"/>
                  </a:lnTo>
                  <a:lnTo>
                    <a:pt x="19218" y="8016"/>
                  </a:lnTo>
                  <a:lnTo>
                    <a:pt x="19232" y="7995"/>
                  </a:lnTo>
                  <a:lnTo>
                    <a:pt x="19235" y="7990"/>
                  </a:lnTo>
                  <a:lnTo>
                    <a:pt x="19233" y="7957"/>
                  </a:lnTo>
                  <a:lnTo>
                    <a:pt x="19230" y="7952"/>
                  </a:lnTo>
                  <a:lnTo>
                    <a:pt x="19220" y="7939"/>
                  </a:lnTo>
                  <a:lnTo>
                    <a:pt x="19220" y="7930"/>
                  </a:lnTo>
                  <a:lnTo>
                    <a:pt x="19221" y="7911"/>
                  </a:lnTo>
                  <a:lnTo>
                    <a:pt x="19227" y="7896"/>
                  </a:lnTo>
                  <a:lnTo>
                    <a:pt x="19236" y="7885"/>
                  </a:lnTo>
                  <a:lnTo>
                    <a:pt x="19238" y="7880"/>
                  </a:lnTo>
                  <a:lnTo>
                    <a:pt x="19235" y="7880"/>
                  </a:lnTo>
                  <a:lnTo>
                    <a:pt x="19232" y="7876"/>
                  </a:lnTo>
                  <a:lnTo>
                    <a:pt x="19235" y="7871"/>
                  </a:lnTo>
                  <a:lnTo>
                    <a:pt x="19238" y="7866"/>
                  </a:lnTo>
                  <a:lnTo>
                    <a:pt x="19241" y="7861"/>
                  </a:lnTo>
                  <a:lnTo>
                    <a:pt x="19244" y="7865"/>
                  </a:lnTo>
                  <a:lnTo>
                    <a:pt x="19247" y="7870"/>
                  </a:lnTo>
                  <a:lnTo>
                    <a:pt x="19247" y="7879"/>
                  </a:lnTo>
                  <a:lnTo>
                    <a:pt x="19251" y="7883"/>
                  </a:lnTo>
                  <a:lnTo>
                    <a:pt x="19257" y="7883"/>
                  </a:lnTo>
                  <a:lnTo>
                    <a:pt x="19259" y="7878"/>
                  </a:lnTo>
                  <a:lnTo>
                    <a:pt x="19256" y="7873"/>
                  </a:lnTo>
                  <a:lnTo>
                    <a:pt x="19256" y="7864"/>
                  </a:lnTo>
                  <a:lnTo>
                    <a:pt x="19258" y="7854"/>
                  </a:lnTo>
                  <a:lnTo>
                    <a:pt x="19258" y="7844"/>
                  </a:lnTo>
                  <a:lnTo>
                    <a:pt x="19260" y="7835"/>
                  </a:lnTo>
                  <a:lnTo>
                    <a:pt x="19263" y="7834"/>
                  </a:lnTo>
                  <a:lnTo>
                    <a:pt x="19269" y="7829"/>
                  </a:lnTo>
                  <a:lnTo>
                    <a:pt x="19270" y="7848"/>
                  </a:lnTo>
                  <a:lnTo>
                    <a:pt x="19268" y="7857"/>
                  </a:lnTo>
                  <a:lnTo>
                    <a:pt x="19265" y="7862"/>
                  </a:lnTo>
                  <a:lnTo>
                    <a:pt x="19271" y="7871"/>
                  </a:lnTo>
                  <a:lnTo>
                    <a:pt x="19272" y="7890"/>
                  </a:lnTo>
                  <a:lnTo>
                    <a:pt x="19270" y="7905"/>
                  </a:lnTo>
                  <a:lnTo>
                    <a:pt x="19264" y="7910"/>
                  </a:lnTo>
                  <a:lnTo>
                    <a:pt x="19265" y="7924"/>
                  </a:lnTo>
                  <a:lnTo>
                    <a:pt x="19268" y="7929"/>
                  </a:lnTo>
                  <a:lnTo>
                    <a:pt x="19268" y="7934"/>
                  </a:lnTo>
                  <a:lnTo>
                    <a:pt x="19266" y="7948"/>
                  </a:lnTo>
                  <a:lnTo>
                    <a:pt x="19269" y="7947"/>
                  </a:lnTo>
                  <a:lnTo>
                    <a:pt x="19272" y="7938"/>
                  </a:lnTo>
                  <a:lnTo>
                    <a:pt x="19277" y="7923"/>
                  </a:lnTo>
                  <a:lnTo>
                    <a:pt x="19282" y="7908"/>
                  </a:lnTo>
                  <a:lnTo>
                    <a:pt x="19288" y="7898"/>
                  </a:lnTo>
                  <a:lnTo>
                    <a:pt x="19291" y="7897"/>
                  </a:lnTo>
                  <a:lnTo>
                    <a:pt x="19287" y="7893"/>
                  </a:lnTo>
                  <a:lnTo>
                    <a:pt x="19284" y="7889"/>
                  </a:lnTo>
                  <a:lnTo>
                    <a:pt x="19284" y="7884"/>
                  </a:lnTo>
                  <a:lnTo>
                    <a:pt x="19287" y="7879"/>
                  </a:lnTo>
                  <a:lnTo>
                    <a:pt x="19299" y="7877"/>
                  </a:lnTo>
                  <a:lnTo>
                    <a:pt x="19299" y="7873"/>
                  </a:lnTo>
                  <a:lnTo>
                    <a:pt x="19301" y="7863"/>
                  </a:lnTo>
                  <a:lnTo>
                    <a:pt x="19303" y="7844"/>
                  </a:lnTo>
                  <a:lnTo>
                    <a:pt x="19308" y="7824"/>
                  </a:lnTo>
                  <a:lnTo>
                    <a:pt x="19311" y="7814"/>
                  </a:lnTo>
                  <a:lnTo>
                    <a:pt x="19313" y="7809"/>
                  </a:lnTo>
                  <a:lnTo>
                    <a:pt x="19314" y="7814"/>
                  </a:lnTo>
                  <a:lnTo>
                    <a:pt x="19317" y="7818"/>
                  </a:lnTo>
                  <a:lnTo>
                    <a:pt x="19320" y="7827"/>
                  </a:lnTo>
                  <a:lnTo>
                    <a:pt x="19321" y="7832"/>
                  </a:lnTo>
                  <a:lnTo>
                    <a:pt x="19315" y="7833"/>
                  </a:lnTo>
                  <a:lnTo>
                    <a:pt x="19315" y="7847"/>
                  </a:lnTo>
                  <a:lnTo>
                    <a:pt x="19313" y="7857"/>
                  </a:lnTo>
                  <a:lnTo>
                    <a:pt x="19310" y="7862"/>
                  </a:lnTo>
                  <a:lnTo>
                    <a:pt x="19310" y="7867"/>
                  </a:lnTo>
                  <a:lnTo>
                    <a:pt x="19317" y="7870"/>
                  </a:lnTo>
                  <a:lnTo>
                    <a:pt x="19317" y="7875"/>
                  </a:lnTo>
                  <a:lnTo>
                    <a:pt x="19314" y="7880"/>
                  </a:lnTo>
                  <a:lnTo>
                    <a:pt x="19308" y="7886"/>
                  </a:lnTo>
                  <a:lnTo>
                    <a:pt x="19296" y="7892"/>
                  </a:lnTo>
                  <a:lnTo>
                    <a:pt x="19294" y="7897"/>
                  </a:lnTo>
                  <a:lnTo>
                    <a:pt x="19294" y="7911"/>
                  </a:lnTo>
                  <a:lnTo>
                    <a:pt x="19300" y="7906"/>
                  </a:lnTo>
                  <a:lnTo>
                    <a:pt x="19315" y="7904"/>
                  </a:lnTo>
                  <a:lnTo>
                    <a:pt x="19318" y="7908"/>
                  </a:lnTo>
                  <a:lnTo>
                    <a:pt x="19328" y="7912"/>
                  </a:lnTo>
                  <a:lnTo>
                    <a:pt x="19337" y="7920"/>
                  </a:lnTo>
                  <a:lnTo>
                    <a:pt x="19337" y="7925"/>
                  </a:lnTo>
                  <a:lnTo>
                    <a:pt x="19329" y="7926"/>
                  </a:lnTo>
                  <a:lnTo>
                    <a:pt x="19329" y="7931"/>
                  </a:lnTo>
                  <a:lnTo>
                    <a:pt x="19313" y="7923"/>
                  </a:lnTo>
                  <a:lnTo>
                    <a:pt x="19307" y="7919"/>
                  </a:lnTo>
                  <a:lnTo>
                    <a:pt x="19304" y="7924"/>
                  </a:lnTo>
                  <a:lnTo>
                    <a:pt x="19295" y="7925"/>
                  </a:lnTo>
                  <a:lnTo>
                    <a:pt x="19292" y="7921"/>
                  </a:lnTo>
                  <a:lnTo>
                    <a:pt x="19289" y="7921"/>
                  </a:lnTo>
                  <a:lnTo>
                    <a:pt x="19286" y="7931"/>
                  </a:lnTo>
                  <a:lnTo>
                    <a:pt x="19284" y="7941"/>
                  </a:lnTo>
                  <a:lnTo>
                    <a:pt x="19281" y="7951"/>
                  </a:lnTo>
                  <a:lnTo>
                    <a:pt x="19276" y="7965"/>
                  </a:lnTo>
                  <a:lnTo>
                    <a:pt x="19273" y="7971"/>
                  </a:lnTo>
                  <a:lnTo>
                    <a:pt x="19274" y="7985"/>
                  </a:lnTo>
                  <a:lnTo>
                    <a:pt x="19271" y="7990"/>
                  </a:lnTo>
                  <a:lnTo>
                    <a:pt x="19265" y="7995"/>
                  </a:lnTo>
                  <a:lnTo>
                    <a:pt x="19266" y="8005"/>
                  </a:lnTo>
                  <a:lnTo>
                    <a:pt x="19275" y="8008"/>
                  </a:lnTo>
                  <a:lnTo>
                    <a:pt x="19284" y="8003"/>
                  </a:lnTo>
                  <a:lnTo>
                    <a:pt x="19287" y="8002"/>
                  </a:lnTo>
                  <a:lnTo>
                    <a:pt x="19298" y="7992"/>
                  </a:lnTo>
                  <a:lnTo>
                    <a:pt x="19310" y="7980"/>
                  </a:lnTo>
                  <a:lnTo>
                    <a:pt x="19313" y="7980"/>
                  </a:lnTo>
                  <a:lnTo>
                    <a:pt x="19313" y="7985"/>
                  </a:lnTo>
                  <a:lnTo>
                    <a:pt x="19311" y="7990"/>
                  </a:lnTo>
                  <a:lnTo>
                    <a:pt x="19308" y="7995"/>
                  </a:lnTo>
                  <a:lnTo>
                    <a:pt x="19308" y="7999"/>
                  </a:lnTo>
                  <a:lnTo>
                    <a:pt x="19311" y="8004"/>
                  </a:lnTo>
                  <a:lnTo>
                    <a:pt x="19314" y="7999"/>
                  </a:lnTo>
                  <a:lnTo>
                    <a:pt x="19323" y="7993"/>
                  </a:lnTo>
                  <a:lnTo>
                    <a:pt x="19329" y="7987"/>
                  </a:lnTo>
                  <a:lnTo>
                    <a:pt x="19337" y="7982"/>
                  </a:lnTo>
                  <a:lnTo>
                    <a:pt x="19340" y="7981"/>
                  </a:lnTo>
                  <a:lnTo>
                    <a:pt x="19341" y="7991"/>
                  </a:lnTo>
                  <a:lnTo>
                    <a:pt x="19344" y="7995"/>
                  </a:lnTo>
                  <a:lnTo>
                    <a:pt x="19344" y="8000"/>
                  </a:lnTo>
                  <a:lnTo>
                    <a:pt x="19333" y="8006"/>
                  </a:lnTo>
                  <a:lnTo>
                    <a:pt x="19318" y="8008"/>
                  </a:lnTo>
                  <a:lnTo>
                    <a:pt x="19321" y="8018"/>
                  </a:lnTo>
                  <a:lnTo>
                    <a:pt x="19321" y="8022"/>
                  </a:lnTo>
                  <a:lnTo>
                    <a:pt x="19318" y="8022"/>
                  </a:lnTo>
                  <a:lnTo>
                    <a:pt x="19315" y="8018"/>
                  </a:lnTo>
                  <a:lnTo>
                    <a:pt x="19312" y="8014"/>
                  </a:lnTo>
                  <a:lnTo>
                    <a:pt x="19305" y="8009"/>
                  </a:lnTo>
                  <a:lnTo>
                    <a:pt x="19299" y="8010"/>
                  </a:lnTo>
                  <a:lnTo>
                    <a:pt x="19297" y="8015"/>
                  </a:lnTo>
                  <a:lnTo>
                    <a:pt x="19281" y="8018"/>
                  </a:lnTo>
                  <a:lnTo>
                    <a:pt x="19279" y="8023"/>
                  </a:lnTo>
                  <a:lnTo>
                    <a:pt x="19276" y="8027"/>
                  </a:lnTo>
                  <a:lnTo>
                    <a:pt x="19243" y="8031"/>
                  </a:lnTo>
                  <a:lnTo>
                    <a:pt x="19240" y="8036"/>
                  </a:lnTo>
                  <a:lnTo>
                    <a:pt x="19237" y="8037"/>
                  </a:lnTo>
                  <a:lnTo>
                    <a:pt x="19238" y="8065"/>
                  </a:lnTo>
                  <a:lnTo>
                    <a:pt x="19242" y="8069"/>
                  </a:lnTo>
                  <a:lnTo>
                    <a:pt x="19242" y="8074"/>
                  </a:lnTo>
                  <a:lnTo>
                    <a:pt x="19239" y="8080"/>
                  </a:lnTo>
                  <a:lnTo>
                    <a:pt x="19236" y="8084"/>
                  </a:lnTo>
                  <a:lnTo>
                    <a:pt x="19233" y="8085"/>
                  </a:lnTo>
                  <a:lnTo>
                    <a:pt x="19233" y="8080"/>
                  </a:lnTo>
                  <a:lnTo>
                    <a:pt x="19224" y="8081"/>
                  </a:lnTo>
                  <a:lnTo>
                    <a:pt x="19221" y="8086"/>
                  </a:lnTo>
                  <a:lnTo>
                    <a:pt x="19221" y="8091"/>
                  </a:lnTo>
                  <a:lnTo>
                    <a:pt x="19225" y="8095"/>
                  </a:lnTo>
                  <a:lnTo>
                    <a:pt x="19231" y="8104"/>
                  </a:lnTo>
                  <a:lnTo>
                    <a:pt x="19238" y="8113"/>
                  </a:lnTo>
                  <a:lnTo>
                    <a:pt x="19239" y="8127"/>
                  </a:lnTo>
                  <a:lnTo>
                    <a:pt x="19233" y="8127"/>
                  </a:lnTo>
                  <a:lnTo>
                    <a:pt x="19229" y="8118"/>
                  </a:lnTo>
                  <a:lnTo>
                    <a:pt x="19223" y="8115"/>
                  </a:lnTo>
                  <a:lnTo>
                    <a:pt x="19220" y="8120"/>
                  </a:lnTo>
                  <a:lnTo>
                    <a:pt x="19220" y="8124"/>
                  </a:lnTo>
                  <a:lnTo>
                    <a:pt x="19224" y="8134"/>
                  </a:lnTo>
                  <a:lnTo>
                    <a:pt x="19227" y="8138"/>
                  </a:lnTo>
                  <a:lnTo>
                    <a:pt x="19230" y="8137"/>
                  </a:lnTo>
                  <a:lnTo>
                    <a:pt x="19233" y="8142"/>
                  </a:lnTo>
                  <a:lnTo>
                    <a:pt x="19234" y="8156"/>
                  </a:lnTo>
                  <a:lnTo>
                    <a:pt x="19231" y="8156"/>
                  </a:lnTo>
                  <a:lnTo>
                    <a:pt x="19231" y="8161"/>
                  </a:lnTo>
                  <a:lnTo>
                    <a:pt x="19218" y="8144"/>
                  </a:lnTo>
                  <a:lnTo>
                    <a:pt x="19215" y="8144"/>
                  </a:lnTo>
                  <a:lnTo>
                    <a:pt x="19213" y="8159"/>
                  </a:lnTo>
                  <a:lnTo>
                    <a:pt x="19211" y="8187"/>
                  </a:lnTo>
                  <a:lnTo>
                    <a:pt x="19207" y="8216"/>
                  </a:lnTo>
                  <a:lnTo>
                    <a:pt x="19208" y="8235"/>
                  </a:lnTo>
                  <a:lnTo>
                    <a:pt x="19211" y="8239"/>
                  </a:lnTo>
                  <a:lnTo>
                    <a:pt x="19211" y="8249"/>
                  </a:lnTo>
                  <a:lnTo>
                    <a:pt x="19214" y="8249"/>
                  </a:lnTo>
                  <a:lnTo>
                    <a:pt x="19218" y="8244"/>
                  </a:lnTo>
                  <a:lnTo>
                    <a:pt x="19220" y="8243"/>
                  </a:lnTo>
                  <a:lnTo>
                    <a:pt x="19224" y="8247"/>
                  </a:lnTo>
                  <a:lnTo>
                    <a:pt x="19224" y="8252"/>
                  </a:lnTo>
                  <a:lnTo>
                    <a:pt x="19227" y="8256"/>
                  </a:lnTo>
                  <a:lnTo>
                    <a:pt x="19234" y="8279"/>
                  </a:lnTo>
                  <a:lnTo>
                    <a:pt x="19245" y="8312"/>
                  </a:lnTo>
                  <a:lnTo>
                    <a:pt x="19245" y="8316"/>
                  </a:lnTo>
                  <a:lnTo>
                    <a:pt x="19242" y="8321"/>
                  </a:lnTo>
                  <a:lnTo>
                    <a:pt x="19243" y="8330"/>
                  </a:lnTo>
                  <a:lnTo>
                    <a:pt x="19246" y="8335"/>
                  </a:lnTo>
                  <a:lnTo>
                    <a:pt x="19249" y="8339"/>
                  </a:lnTo>
                  <a:lnTo>
                    <a:pt x="19264" y="8337"/>
                  </a:lnTo>
                  <a:lnTo>
                    <a:pt x="19264" y="8333"/>
                  </a:lnTo>
                  <a:lnTo>
                    <a:pt x="19257" y="8319"/>
                  </a:lnTo>
                  <a:lnTo>
                    <a:pt x="19250" y="8301"/>
                  </a:lnTo>
                  <a:lnTo>
                    <a:pt x="19249" y="8273"/>
                  </a:lnTo>
                  <a:lnTo>
                    <a:pt x="19252" y="8272"/>
                  </a:lnTo>
                  <a:lnTo>
                    <a:pt x="19255" y="8262"/>
                  </a:lnTo>
                  <a:lnTo>
                    <a:pt x="19257" y="8253"/>
                  </a:lnTo>
                  <a:lnTo>
                    <a:pt x="19251" y="8249"/>
                  </a:lnTo>
                  <a:lnTo>
                    <a:pt x="19247" y="8235"/>
                  </a:lnTo>
                  <a:lnTo>
                    <a:pt x="19241" y="8226"/>
                  </a:lnTo>
                  <a:lnTo>
                    <a:pt x="19240" y="8208"/>
                  </a:lnTo>
                  <a:lnTo>
                    <a:pt x="19242" y="8203"/>
                  </a:lnTo>
                  <a:lnTo>
                    <a:pt x="19245" y="8197"/>
                  </a:lnTo>
                  <a:lnTo>
                    <a:pt x="19248" y="8197"/>
                  </a:lnTo>
                  <a:lnTo>
                    <a:pt x="19249" y="8211"/>
                  </a:lnTo>
                  <a:lnTo>
                    <a:pt x="19253" y="8225"/>
                  </a:lnTo>
                  <a:lnTo>
                    <a:pt x="19256" y="8229"/>
                  </a:lnTo>
                  <a:lnTo>
                    <a:pt x="19256" y="8220"/>
                  </a:lnTo>
                  <a:lnTo>
                    <a:pt x="19258" y="8210"/>
                  </a:lnTo>
                  <a:lnTo>
                    <a:pt x="19261" y="8200"/>
                  </a:lnTo>
                  <a:lnTo>
                    <a:pt x="19266" y="8194"/>
                  </a:lnTo>
                  <a:lnTo>
                    <a:pt x="19269" y="8194"/>
                  </a:lnTo>
                  <a:lnTo>
                    <a:pt x="19267" y="8209"/>
                  </a:lnTo>
                  <a:lnTo>
                    <a:pt x="19268" y="8227"/>
                  </a:lnTo>
                  <a:lnTo>
                    <a:pt x="19262" y="8238"/>
                  </a:lnTo>
                  <a:lnTo>
                    <a:pt x="19266" y="8242"/>
                  </a:lnTo>
                  <a:lnTo>
                    <a:pt x="19268" y="8237"/>
                  </a:lnTo>
                  <a:lnTo>
                    <a:pt x="19277" y="8236"/>
                  </a:lnTo>
                  <a:lnTo>
                    <a:pt x="19281" y="8240"/>
                  </a:lnTo>
                  <a:lnTo>
                    <a:pt x="19281" y="8254"/>
                  </a:lnTo>
                  <a:lnTo>
                    <a:pt x="19284" y="8254"/>
                  </a:lnTo>
                  <a:lnTo>
                    <a:pt x="19291" y="8258"/>
                  </a:lnTo>
                  <a:lnTo>
                    <a:pt x="19294" y="8258"/>
                  </a:lnTo>
                  <a:lnTo>
                    <a:pt x="19300" y="8267"/>
                  </a:lnTo>
                  <a:lnTo>
                    <a:pt x="19300" y="8271"/>
                  </a:lnTo>
                  <a:lnTo>
                    <a:pt x="19298" y="8276"/>
                  </a:lnTo>
                  <a:lnTo>
                    <a:pt x="19295" y="8276"/>
                  </a:lnTo>
                  <a:lnTo>
                    <a:pt x="19279" y="8273"/>
                  </a:lnTo>
                  <a:lnTo>
                    <a:pt x="19276" y="8269"/>
                  </a:lnTo>
                  <a:lnTo>
                    <a:pt x="19273" y="8269"/>
                  </a:lnTo>
                  <a:lnTo>
                    <a:pt x="19270" y="8275"/>
                  </a:lnTo>
                  <a:lnTo>
                    <a:pt x="19274" y="8279"/>
                  </a:lnTo>
                  <a:lnTo>
                    <a:pt x="19277" y="8288"/>
                  </a:lnTo>
                  <a:lnTo>
                    <a:pt x="19280" y="8292"/>
                  </a:lnTo>
                  <a:lnTo>
                    <a:pt x="19284" y="8301"/>
                  </a:lnTo>
                  <a:lnTo>
                    <a:pt x="19281" y="8307"/>
                  </a:lnTo>
                  <a:lnTo>
                    <a:pt x="19275" y="8303"/>
                  </a:lnTo>
                  <a:lnTo>
                    <a:pt x="19268" y="8294"/>
                  </a:lnTo>
                  <a:lnTo>
                    <a:pt x="19265" y="8294"/>
                  </a:lnTo>
                  <a:lnTo>
                    <a:pt x="19263" y="8304"/>
                  </a:lnTo>
                  <a:lnTo>
                    <a:pt x="19263" y="8314"/>
                  </a:lnTo>
                  <a:lnTo>
                    <a:pt x="19266" y="8318"/>
                  </a:lnTo>
                  <a:lnTo>
                    <a:pt x="19269" y="8318"/>
                  </a:lnTo>
                  <a:lnTo>
                    <a:pt x="19272" y="8313"/>
                  </a:lnTo>
                  <a:lnTo>
                    <a:pt x="19278" y="8312"/>
                  </a:lnTo>
                  <a:lnTo>
                    <a:pt x="19279" y="8321"/>
                  </a:lnTo>
                  <a:lnTo>
                    <a:pt x="19282" y="8326"/>
                  </a:lnTo>
                  <a:lnTo>
                    <a:pt x="19285" y="8335"/>
                  </a:lnTo>
                  <a:lnTo>
                    <a:pt x="19286" y="8339"/>
                  </a:lnTo>
                  <a:lnTo>
                    <a:pt x="19280" y="8345"/>
                  </a:lnTo>
                  <a:lnTo>
                    <a:pt x="19278" y="8359"/>
                  </a:lnTo>
                  <a:lnTo>
                    <a:pt x="19272" y="8370"/>
                  </a:lnTo>
                  <a:lnTo>
                    <a:pt x="19266" y="8375"/>
                  </a:lnTo>
                  <a:lnTo>
                    <a:pt x="19258" y="8381"/>
                  </a:lnTo>
                  <a:lnTo>
                    <a:pt x="19258" y="8395"/>
                  </a:lnTo>
                  <a:lnTo>
                    <a:pt x="19261" y="8399"/>
                  </a:lnTo>
                  <a:lnTo>
                    <a:pt x="19261" y="8404"/>
                  </a:lnTo>
                  <a:lnTo>
                    <a:pt x="19267" y="8394"/>
                  </a:lnTo>
                  <a:lnTo>
                    <a:pt x="19270" y="8394"/>
                  </a:lnTo>
                  <a:lnTo>
                    <a:pt x="19270" y="8398"/>
                  </a:lnTo>
                  <a:lnTo>
                    <a:pt x="19274" y="8412"/>
                  </a:lnTo>
                  <a:lnTo>
                    <a:pt x="19275" y="8435"/>
                  </a:lnTo>
                  <a:lnTo>
                    <a:pt x="19279" y="8445"/>
                  </a:lnTo>
                  <a:lnTo>
                    <a:pt x="19279" y="8449"/>
                  </a:lnTo>
                  <a:lnTo>
                    <a:pt x="19282" y="8449"/>
                  </a:lnTo>
                  <a:lnTo>
                    <a:pt x="19284" y="8439"/>
                  </a:lnTo>
                  <a:lnTo>
                    <a:pt x="19287" y="8425"/>
                  </a:lnTo>
                  <a:lnTo>
                    <a:pt x="19286" y="8406"/>
                  </a:lnTo>
                  <a:lnTo>
                    <a:pt x="19282" y="8387"/>
                  </a:lnTo>
                  <a:lnTo>
                    <a:pt x="19278" y="8374"/>
                  </a:lnTo>
                  <a:lnTo>
                    <a:pt x="19281" y="8368"/>
                  </a:lnTo>
                  <a:lnTo>
                    <a:pt x="19287" y="8368"/>
                  </a:lnTo>
                  <a:lnTo>
                    <a:pt x="19290" y="8372"/>
                  </a:lnTo>
                  <a:lnTo>
                    <a:pt x="19291" y="8386"/>
                  </a:lnTo>
                  <a:lnTo>
                    <a:pt x="19295" y="8409"/>
                  </a:lnTo>
                  <a:lnTo>
                    <a:pt x="19295" y="8414"/>
                  </a:lnTo>
                  <a:lnTo>
                    <a:pt x="19302" y="8418"/>
                  </a:lnTo>
                  <a:lnTo>
                    <a:pt x="19305" y="8418"/>
                  </a:lnTo>
                  <a:lnTo>
                    <a:pt x="19308" y="8413"/>
                  </a:lnTo>
                  <a:lnTo>
                    <a:pt x="19304" y="8408"/>
                  </a:lnTo>
                  <a:lnTo>
                    <a:pt x="19303" y="8394"/>
                  </a:lnTo>
                  <a:lnTo>
                    <a:pt x="19306" y="8389"/>
                  </a:lnTo>
                  <a:lnTo>
                    <a:pt x="19306" y="8384"/>
                  </a:lnTo>
                  <a:lnTo>
                    <a:pt x="19309" y="8379"/>
                  </a:lnTo>
                  <a:lnTo>
                    <a:pt x="19309" y="8375"/>
                  </a:lnTo>
                  <a:lnTo>
                    <a:pt x="19312" y="8375"/>
                  </a:lnTo>
                  <a:lnTo>
                    <a:pt x="19315" y="8388"/>
                  </a:lnTo>
                  <a:lnTo>
                    <a:pt x="19313" y="8407"/>
                  </a:lnTo>
                  <a:lnTo>
                    <a:pt x="19313" y="8412"/>
                  </a:lnTo>
                  <a:lnTo>
                    <a:pt x="19317" y="8416"/>
                  </a:lnTo>
                  <a:lnTo>
                    <a:pt x="19319" y="8406"/>
                  </a:lnTo>
                  <a:lnTo>
                    <a:pt x="19325" y="8406"/>
                  </a:lnTo>
                  <a:lnTo>
                    <a:pt x="19326" y="8410"/>
                  </a:lnTo>
                  <a:lnTo>
                    <a:pt x="19329" y="8414"/>
                  </a:lnTo>
                  <a:lnTo>
                    <a:pt x="19329" y="8419"/>
                  </a:lnTo>
                  <a:lnTo>
                    <a:pt x="19324" y="8435"/>
                  </a:lnTo>
                  <a:lnTo>
                    <a:pt x="19321" y="8439"/>
                  </a:lnTo>
                  <a:lnTo>
                    <a:pt x="19312" y="8440"/>
                  </a:lnTo>
                  <a:lnTo>
                    <a:pt x="19312" y="8431"/>
                  </a:lnTo>
                  <a:lnTo>
                    <a:pt x="19302" y="8432"/>
                  </a:lnTo>
                  <a:lnTo>
                    <a:pt x="19300" y="8437"/>
                  </a:lnTo>
                  <a:lnTo>
                    <a:pt x="19300" y="8447"/>
                  </a:lnTo>
                  <a:lnTo>
                    <a:pt x="19306" y="8446"/>
                  </a:lnTo>
                  <a:lnTo>
                    <a:pt x="19306" y="8450"/>
                  </a:lnTo>
                  <a:lnTo>
                    <a:pt x="19304" y="8456"/>
                  </a:lnTo>
                  <a:lnTo>
                    <a:pt x="19304" y="8461"/>
                  </a:lnTo>
                  <a:lnTo>
                    <a:pt x="19295" y="8461"/>
                  </a:lnTo>
                  <a:lnTo>
                    <a:pt x="19289" y="8467"/>
                  </a:lnTo>
                  <a:lnTo>
                    <a:pt x="19286" y="8467"/>
                  </a:lnTo>
                  <a:lnTo>
                    <a:pt x="19286" y="8477"/>
                  </a:lnTo>
                  <a:lnTo>
                    <a:pt x="19290" y="8477"/>
                  </a:lnTo>
                  <a:lnTo>
                    <a:pt x="19290" y="8481"/>
                  </a:lnTo>
                  <a:lnTo>
                    <a:pt x="19296" y="8476"/>
                  </a:lnTo>
                  <a:lnTo>
                    <a:pt x="19299" y="8480"/>
                  </a:lnTo>
                  <a:lnTo>
                    <a:pt x="19302" y="8489"/>
                  </a:lnTo>
                  <a:lnTo>
                    <a:pt x="19302" y="8494"/>
                  </a:lnTo>
                  <a:lnTo>
                    <a:pt x="19300" y="8494"/>
                  </a:lnTo>
                  <a:lnTo>
                    <a:pt x="19300" y="8508"/>
                  </a:lnTo>
                  <a:lnTo>
                    <a:pt x="19306" y="8507"/>
                  </a:lnTo>
                  <a:lnTo>
                    <a:pt x="19309" y="8498"/>
                  </a:lnTo>
                  <a:lnTo>
                    <a:pt x="19317" y="8487"/>
                  </a:lnTo>
                  <a:lnTo>
                    <a:pt x="19323" y="8477"/>
                  </a:lnTo>
                  <a:lnTo>
                    <a:pt x="19326" y="8482"/>
                  </a:lnTo>
                  <a:lnTo>
                    <a:pt x="19329" y="8486"/>
                  </a:lnTo>
                  <a:lnTo>
                    <a:pt x="19333" y="8495"/>
                  </a:lnTo>
                  <a:lnTo>
                    <a:pt x="19333" y="8500"/>
                  </a:lnTo>
                  <a:lnTo>
                    <a:pt x="19331" y="8504"/>
                  </a:lnTo>
                  <a:lnTo>
                    <a:pt x="19325" y="8520"/>
                  </a:lnTo>
                  <a:lnTo>
                    <a:pt x="19314" y="8535"/>
                  </a:lnTo>
                  <a:lnTo>
                    <a:pt x="19305" y="8536"/>
                  </a:lnTo>
                  <a:lnTo>
                    <a:pt x="19295" y="8533"/>
                  </a:lnTo>
                  <a:lnTo>
                    <a:pt x="19291" y="8515"/>
                  </a:lnTo>
                  <a:lnTo>
                    <a:pt x="19285" y="8506"/>
                  </a:lnTo>
                  <a:lnTo>
                    <a:pt x="19282" y="8501"/>
                  </a:lnTo>
                  <a:lnTo>
                    <a:pt x="19272" y="8498"/>
                  </a:lnTo>
                  <a:lnTo>
                    <a:pt x="19264" y="8499"/>
                  </a:lnTo>
                  <a:lnTo>
                    <a:pt x="19263" y="8489"/>
                  </a:lnTo>
                  <a:lnTo>
                    <a:pt x="19265" y="8479"/>
                  </a:lnTo>
                  <a:lnTo>
                    <a:pt x="19259" y="8480"/>
                  </a:lnTo>
                  <a:lnTo>
                    <a:pt x="19254" y="8490"/>
                  </a:lnTo>
                  <a:lnTo>
                    <a:pt x="19249" y="8510"/>
                  </a:lnTo>
                  <a:lnTo>
                    <a:pt x="19244" y="8530"/>
                  </a:lnTo>
                  <a:lnTo>
                    <a:pt x="19245" y="8553"/>
                  </a:lnTo>
                  <a:lnTo>
                    <a:pt x="19243" y="8568"/>
                  </a:lnTo>
                  <a:lnTo>
                    <a:pt x="19247" y="8595"/>
                  </a:lnTo>
                  <a:lnTo>
                    <a:pt x="19252" y="8628"/>
                  </a:lnTo>
                  <a:lnTo>
                    <a:pt x="19255" y="8642"/>
                  </a:lnTo>
                  <a:lnTo>
                    <a:pt x="19259" y="8642"/>
                  </a:lnTo>
                  <a:lnTo>
                    <a:pt x="19261" y="8637"/>
                  </a:lnTo>
                  <a:lnTo>
                    <a:pt x="19264" y="8631"/>
                  </a:lnTo>
                  <a:lnTo>
                    <a:pt x="19263" y="8604"/>
                  </a:lnTo>
                  <a:lnTo>
                    <a:pt x="19255" y="8576"/>
                  </a:lnTo>
                  <a:lnTo>
                    <a:pt x="19252" y="8562"/>
                  </a:lnTo>
                  <a:lnTo>
                    <a:pt x="19254" y="8552"/>
                  </a:lnTo>
                  <a:lnTo>
                    <a:pt x="19254" y="8547"/>
                  </a:lnTo>
                  <a:lnTo>
                    <a:pt x="19256" y="8537"/>
                  </a:lnTo>
                  <a:lnTo>
                    <a:pt x="19255" y="8519"/>
                  </a:lnTo>
                  <a:lnTo>
                    <a:pt x="19258" y="8518"/>
                  </a:lnTo>
                  <a:lnTo>
                    <a:pt x="19261" y="8513"/>
                  </a:lnTo>
                  <a:lnTo>
                    <a:pt x="19268" y="8517"/>
                  </a:lnTo>
                  <a:lnTo>
                    <a:pt x="19268" y="8531"/>
                  </a:lnTo>
                  <a:lnTo>
                    <a:pt x="19266" y="8541"/>
                  </a:lnTo>
                  <a:lnTo>
                    <a:pt x="19263" y="8551"/>
                  </a:lnTo>
                  <a:lnTo>
                    <a:pt x="19260" y="8561"/>
                  </a:lnTo>
                  <a:lnTo>
                    <a:pt x="19261" y="8580"/>
                  </a:lnTo>
                  <a:lnTo>
                    <a:pt x="19265" y="8594"/>
                  </a:lnTo>
                  <a:lnTo>
                    <a:pt x="19268" y="8593"/>
                  </a:lnTo>
                  <a:lnTo>
                    <a:pt x="19268" y="8598"/>
                  </a:lnTo>
                  <a:lnTo>
                    <a:pt x="19280" y="8597"/>
                  </a:lnTo>
                  <a:lnTo>
                    <a:pt x="19280" y="8578"/>
                  </a:lnTo>
                  <a:lnTo>
                    <a:pt x="19273" y="8578"/>
                  </a:lnTo>
                  <a:lnTo>
                    <a:pt x="19270" y="8564"/>
                  </a:lnTo>
                  <a:lnTo>
                    <a:pt x="19272" y="8559"/>
                  </a:lnTo>
                  <a:lnTo>
                    <a:pt x="19281" y="8558"/>
                  </a:lnTo>
                  <a:lnTo>
                    <a:pt x="19281" y="8549"/>
                  </a:lnTo>
                  <a:lnTo>
                    <a:pt x="19275" y="8545"/>
                  </a:lnTo>
                  <a:lnTo>
                    <a:pt x="19271" y="8536"/>
                  </a:lnTo>
                  <a:lnTo>
                    <a:pt x="19270" y="8521"/>
                  </a:lnTo>
                  <a:lnTo>
                    <a:pt x="19276" y="8516"/>
                  </a:lnTo>
                  <a:lnTo>
                    <a:pt x="19280" y="8520"/>
                  </a:lnTo>
                  <a:lnTo>
                    <a:pt x="19283" y="8525"/>
                  </a:lnTo>
                  <a:lnTo>
                    <a:pt x="19284" y="8544"/>
                  </a:lnTo>
                  <a:lnTo>
                    <a:pt x="19290" y="8552"/>
                  </a:lnTo>
                  <a:lnTo>
                    <a:pt x="19293" y="8557"/>
                  </a:lnTo>
                  <a:lnTo>
                    <a:pt x="19296" y="8552"/>
                  </a:lnTo>
                  <a:lnTo>
                    <a:pt x="19305" y="8550"/>
                  </a:lnTo>
                  <a:lnTo>
                    <a:pt x="19306" y="8560"/>
                  </a:lnTo>
                  <a:lnTo>
                    <a:pt x="19303" y="8570"/>
                  </a:lnTo>
                  <a:lnTo>
                    <a:pt x="19301" y="8580"/>
                  </a:lnTo>
                  <a:lnTo>
                    <a:pt x="19298" y="8580"/>
                  </a:lnTo>
                  <a:lnTo>
                    <a:pt x="19297" y="8570"/>
                  </a:lnTo>
                  <a:lnTo>
                    <a:pt x="19294" y="8566"/>
                  </a:lnTo>
                  <a:lnTo>
                    <a:pt x="19291" y="8567"/>
                  </a:lnTo>
                  <a:lnTo>
                    <a:pt x="19288" y="8571"/>
                  </a:lnTo>
                  <a:lnTo>
                    <a:pt x="19289" y="8586"/>
                  </a:lnTo>
                  <a:lnTo>
                    <a:pt x="19296" y="8599"/>
                  </a:lnTo>
                  <a:lnTo>
                    <a:pt x="19302" y="8598"/>
                  </a:lnTo>
                  <a:lnTo>
                    <a:pt x="19305" y="8603"/>
                  </a:lnTo>
                  <a:lnTo>
                    <a:pt x="19308" y="8607"/>
                  </a:lnTo>
                  <a:lnTo>
                    <a:pt x="19311" y="8593"/>
                  </a:lnTo>
                  <a:lnTo>
                    <a:pt x="19310" y="8578"/>
                  </a:lnTo>
                  <a:lnTo>
                    <a:pt x="19312" y="8568"/>
                  </a:lnTo>
                  <a:lnTo>
                    <a:pt x="19318" y="8568"/>
                  </a:lnTo>
                  <a:lnTo>
                    <a:pt x="19318" y="8573"/>
                  </a:lnTo>
                  <a:lnTo>
                    <a:pt x="19324" y="8572"/>
                  </a:lnTo>
                  <a:lnTo>
                    <a:pt x="19330" y="8557"/>
                  </a:lnTo>
                  <a:lnTo>
                    <a:pt x="19333" y="8547"/>
                  </a:lnTo>
                  <a:lnTo>
                    <a:pt x="19332" y="8537"/>
                  </a:lnTo>
                  <a:lnTo>
                    <a:pt x="19329" y="8538"/>
                  </a:lnTo>
                  <a:lnTo>
                    <a:pt x="19326" y="8534"/>
                  </a:lnTo>
                  <a:lnTo>
                    <a:pt x="19326" y="8529"/>
                  </a:lnTo>
                  <a:lnTo>
                    <a:pt x="19328" y="8529"/>
                  </a:lnTo>
                  <a:lnTo>
                    <a:pt x="19328" y="8524"/>
                  </a:lnTo>
                  <a:lnTo>
                    <a:pt x="19334" y="8519"/>
                  </a:lnTo>
                  <a:lnTo>
                    <a:pt x="19343" y="8518"/>
                  </a:lnTo>
                  <a:lnTo>
                    <a:pt x="19346" y="8526"/>
                  </a:lnTo>
                  <a:lnTo>
                    <a:pt x="19350" y="8540"/>
                  </a:lnTo>
                  <a:lnTo>
                    <a:pt x="19351" y="8550"/>
                  </a:lnTo>
                  <a:lnTo>
                    <a:pt x="19342" y="8551"/>
                  </a:lnTo>
                  <a:lnTo>
                    <a:pt x="19342" y="8556"/>
                  </a:lnTo>
                  <a:lnTo>
                    <a:pt x="19345" y="8560"/>
                  </a:lnTo>
                  <a:lnTo>
                    <a:pt x="19346" y="8574"/>
                  </a:lnTo>
                  <a:lnTo>
                    <a:pt x="19340" y="8584"/>
                  </a:lnTo>
                  <a:lnTo>
                    <a:pt x="19331" y="8581"/>
                  </a:lnTo>
                  <a:lnTo>
                    <a:pt x="19322" y="8581"/>
                  </a:lnTo>
                  <a:lnTo>
                    <a:pt x="19323" y="8586"/>
                  </a:lnTo>
                  <a:lnTo>
                    <a:pt x="19320" y="8592"/>
                  </a:lnTo>
                  <a:lnTo>
                    <a:pt x="19320" y="8606"/>
                  </a:lnTo>
                  <a:lnTo>
                    <a:pt x="19324" y="8615"/>
                  </a:lnTo>
                  <a:lnTo>
                    <a:pt x="19330" y="8614"/>
                  </a:lnTo>
                  <a:lnTo>
                    <a:pt x="19335" y="8604"/>
                  </a:lnTo>
                  <a:lnTo>
                    <a:pt x="19344" y="8588"/>
                  </a:lnTo>
                  <a:lnTo>
                    <a:pt x="19352" y="8578"/>
                  </a:lnTo>
                  <a:lnTo>
                    <a:pt x="19355" y="8578"/>
                  </a:lnTo>
                  <a:lnTo>
                    <a:pt x="19356" y="8592"/>
                  </a:lnTo>
                  <a:lnTo>
                    <a:pt x="19353" y="8597"/>
                  </a:lnTo>
                  <a:lnTo>
                    <a:pt x="19353" y="8602"/>
                  </a:lnTo>
                  <a:lnTo>
                    <a:pt x="19345" y="8608"/>
                  </a:lnTo>
                  <a:lnTo>
                    <a:pt x="19336" y="8618"/>
                  </a:lnTo>
                  <a:lnTo>
                    <a:pt x="19333" y="8623"/>
                  </a:lnTo>
                  <a:lnTo>
                    <a:pt x="19334" y="8628"/>
                  </a:lnTo>
                  <a:lnTo>
                    <a:pt x="19337" y="8632"/>
                  </a:lnTo>
                  <a:lnTo>
                    <a:pt x="19346" y="8631"/>
                  </a:lnTo>
                  <a:lnTo>
                    <a:pt x="19352" y="8625"/>
                  </a:lnTo>
                  <a:lnTo>
                    <a:pt x="19351" y="8616"/>
                  </a:lnTo>
                  <a:lnTo>
                    <a:pt x="19354" y="8611"/>
                  </a:lnTo>
                  <a:lnTo>
                    <a:pt x="19357" y="8610"/>
                  </a:lnTo>
                  <a:lnTo>
                    <a:pt x="19357" y="8615"/>
                  </a:lnTo>
                  <a:lnTo>
                    <a:pt x="19360" y="8620"/>
                  </a:lnTo>
                  <a:lnTo>
                    <a:pt x="19361" y="8629"/>
                  </a:lnTo>
                  <a:lnTo>
                    <a:pt x="19367" y="8638"/>
                  </a:lnTo>
                  <a:lnTo>
                    <a:pt x="19374" y="8646"/>
                  </a:lnTo>
                  <a:lnTo>
                    <a:pt x="19380" y="8651"/>
                  </a:lnTo>
                  <a:lnTo>
                    <a:pt x="19380" y="8646"/>
                  </a:lnTo>
                  <a:lnTo>
                    <a:pt x="19383" y="8645"/>
                  </a:lnTo>
                  <a:lnTo>
                    <a:pt x="19382" y="8631"/>
                  </a:lnTo>
                  <a:lnTo>
                    <a:pt x="19385" y="8626"/>
                  </a:lnTo>
                  <a:lnTo>
                    <a:pt x="19388" y="8621"/>
                  </a:lnTo>
                  <a:lnTo>
                    <a:pt x="19388" y="8626"/>
                  </a:lnTo>
                  <a:lnTo>
                    <a:pt x="19391" y="8635"/>
                  </a:lnTo>
                  <a:lnTo>
                    <a:pt x="19395" y="8649"/>
                  </a:lnTo>
                  <a:lnTo>
                    <a:pt x="19396" y="8667"/>
                  </a:lnTo>
                  <a:lnTo>
                    <a:pt x="19393" y="8673"/>
                  </a:lnTo>
                  <a:lnTo>
                    <a:pt x="19384" y="8674"/>
                  </a:lnTo>
                  <a:lnTo>
                    <a:pt x="19378" y="8670"/>
                  </a:lnTo>
                  <a:lnTo>
                    <a:pt x="19374" y="8661"/>
                  </a:lnTo>
                  <a:lnTo>
                    <a:pt x="19368" y="8657"/>
                  </a:lnTo>
                  <a:lnTo>
                    <a:pt x="19365" y="8657"/>
                  </a:lnTo>
                  <a:lnTo>
                    <a:pt x="19366" y="8666"/>
                  </a:lnTo>
                  <a:lnTo>
                    <a:pt x="19363" y="8676"/>
                  </a:lnTo>
                  <a:lnTo>
                    <a:pt x="19360" y="8676"/>
                  </a:lnTo>
                  <a:lnTo>
                    <a:pt x="19354" y="8668"/>
                  </a:lnTo>
                  <a:lnTo>
                    <a:pt x="19350" y="8659"/>
                  </a:lnTo>
                  <a:lnTo>
                    <a:pt x="19347" y="8659"/>
                  </a:lnTo>
                  <a:lnTo>
                    <a:pt x="19344" y="8655"/>
                  </a:lnTo>
                  <a:lnTo>
                    <a:pt x="19341" y="8660"/>
                  </a:lnTo>
                  <a:lnTo>
                    <a:pt x="19333" y="8671"/>
                  </a:lnTo>
                  <a:lnTo>
                    <a:pt x="19329" y="8666"/>
                  </a:lnTo>
                  <a:lnTo>
                    <a:pt x="19329" y="8662"/>
                  </a:lnTo>
                  <a:lnTo>
                    <a:pt x="19332" y="8652"/>
                  </a:lnTo>
                  <a:lnTo>
                    <a:pt x="19328" y="8647"/>
                  </a:lnTo>
                  <a:lnTo>
                    <a:pt x="19323" y="8658"/>
                  </a:lnTo>
                  <a:lnTo>
                    <a:pt x="19320" y="8667"/>
                  </a:lnTo>
                  <a:lnTo>
                    <a:pt x="19308" y="8669"/>
                  </a:lnTo>
                  <a:lnTo>
                    <a:pt x="19308" y="8659"/>
                  </a:lnTo>
                  <a:lnTo>
                    <a:pt x="19304" y="8655"/>
                  </a:lnTo>
                  <a:lnTo>
                    <a:pt x="19301" y="8656"/>
                  </a:lnTo>
                  <a:lnTo>
                    <a:pt x="19299" y="8665"/>
                  </a:lnTo>
                  <a:lnTo>
                    <a:pt x="19296" y="8675"/>
                  </a:lnTo>
                  <a:lnTo>
                    <a:pt x="19297" y="8680"/>
                  </a:lnTo>
                  <a:lnTo>
                    <a:pt x="19300" y="8684"/>
                  </a:lnTo>
                  <a:lnTo>
                    <a:pt x="19301" y="8698"/>
                  </a:lnTo>
                  <a:lnTo>
                    <a:pt x="19298" y="8708"/>
                  </a:lnTo>
                  <a:lnTo>
                    <a:pt x="19295" y="8709"/>
                  </a:lnTo>
                  <a:lnTo>
                    <a:pt x="19292" y="8700"/>
                  </a:lnTo>
                  <a:lnTo>
                    <a:pt x="19289" y="8700"/>
                  </a:lnTo>
                  <a:lnTo>
                    <a:pt x="19286" y="8704"/>
                  </a:lnTo>
                  <a:lnTo>
                    <a:pt x="19283" y="8715"/>
                  </a:lnTo>
                  <a:lnTo>
                    <a:pt x="19284" y="8719"/>
                  </a:lnTo>
                  <a:lnTo>
                    <a:pt x="19299" y="8718"/>
                  </a:lnTo>
                  <a:lnTo>
                    <a:pt x="19299" y="8732"/>
                  </a:lnTo>
                  <a:lnTo>
                    <a:pt x="19302" y="8736"/>
                  </a:lnTo>
                  <a:lnTo>
                    <a:pt x="19303" y="8741"/>
                  </a:lnTo>
                  <a:lnTo>
                    <a:pt x="19305" y="8736"/>
                  </a:lnTo>
                  <a:lnTo>
                    <a:pt x="19305" y="8721"/>
                  </a:lnTo>
                  <a:lnTo>
                    <a:pt x="19308" y="8716"/>
                  </a:lnTo>
                  <a:lnTo>
                    <a:pt x="19308" y="8721"/>
                  </a:lnTo>
                  <a:lnTo>
                    <a:pt x="19314" y="8725"/>
                  </a:lnTo>
                  <a:lnTo>
                    <a:pt x="19317" y="8725"/>
                  </a:lnTo>
                  <a:lnTo>
                    <a:pt x="19317" y="8710"/>
                  </a:lnTo>
                  <a:lnTo>
                    <a:pt x="19313" y="8697"/>
                  </a:lnTo>
                  <a:lnTo>
                    <a:pt x="19312" y="8692"/>
                  </a:lnTo>
                  <a:lnTo>
                    <a:pt x="19318" y="8691"/>
                  </a:lnTo>
                  <a:lnTo>
                    <a:pt x="19325" y="8695"/>
                  </a:lnTo>
                  <a:lnTo>
                    <a:pt x="19328" y="8700"/>
                  </a:lnTo>
                  <a:lnTo>
                    <a:pt x="19334" y="8699"/>
                  </a:lnTo>
                  <a:lnTo>
                    <a:pt x="19337" y="8694"/>
                  </a:lnTo>
                  <a:lnTo>
                    <a:pt x="19337" y="8689"/>
                  </a:lnTo>
                  <a:lnTo>
                    <a:pt x="19334" y="8684"/>
                  </a:lnTo>
                  <a:lnTo>
                    <a:pt x="19333" y="8680"/>
                  </a:lnTo>
                  <a:lnTo>
                    <a:pt x="19342" y="8679"/>
                  </a:lnTo>
                  <a:lnTo>
                    <a:pt x="19345" y="8683"/>
                  </a:lnTo>
                  <a:lnTo>
                    <a:pt x="19346" y="8692"/>
                  </a:lnTo>
                  <a:lnTo>
                    <a:pt x="19343" y="8698"/>
                  </a:lnTo>
                  <a:lnTo>
                    <a:pt x="19343" y="8703"/>
                  </a:lnTo>
                  <a:lnTo>
                    <a:pt x="19341" y="8707"/>
                  </a:lnTo>
                  <a:lnTo>
                    <a:pt x="19334" y="8708"/>
                  </a:lnTo>
                  <a:lnTo>
                    <a:pt x="19329" y="8714"/>
                  </a:lnTo>
                  <a:lnTo>
                    <a:pt x="19329" y="8719"/>
                  </a:lnTo>
                  <a:lnTo>
                    <a:pt x="19332" y="8723"/>
                  </a:lnTo>
                  <a:lnTo>
                    <a:pt x="19341" y="8721"/>
                  </a:lnTo>
                  <a:lnTo>
                    <a:pt x="19344" y="8716"/>
                  </a:lnTo>
                  <a:lnTo>
                    <a:pt x="19347" y="8712"/>
                  </a:lnTo>
                  <a:lnTo>
                    <a:pt x="19355" y="8706"/>
                  </a:lnTo>
                  <a:lnTo>
                    <a:pt x="19358" y="8701"/>
                  </a:lnTo>
                  <a:lnTo>
                    <a:pt x="19362" y="8704"/>
                  </a:lnTo>
                  <a:lnTo>
                    <a:pt x="19362" y="8714"/>
                  </a:lnTo>
                  <a:lnTo>
                    <a:pt x="19359" y="8719"/>
                  </a:lnTo>
                  <a:lnTo>
                    <a:pt x="19357" y="8729"/>
                  </a:lnTo>
                  <a:lnTo>
                    <a:pt x="19354" y="8739"/>
                  </a:lnTo>
                  <a:lnTo>
                    <a:pt x="19351" y="8739"/>
                  </a:lnTo>
                  <a:lnTo>
                    <a:pt x="19352" y="8744"/>
                  </a:lnTo>
                  <a:lnTo>
                    <a:pt x="19345" y="8740"/>
                  </a:lnTo>
                  <a:lnTo>
                    <a:pt x="19339" y="8741"/>
                  </a:lnTo>
                  <a:lnTo>
                    <a:pt x="19336" y="8732"/>
                  </a:lnTo>
                  <a:lnTo>
                    <a:pt x="19327" y="8733"/>
                  </a:lnTo>
                  <a:lnTo>
                    <a:pt x="19327" y="8742"/>
                  </a:lnTo>
                  <a:lnTo>
                    <a:pt x="19324" y="8748"/>
                  </a:lnTo>
                  <a:lnTo>
                    <a:pt x="19321" y="8753"/>
                  </a:lnTo>
                  <a:lnTo>
                    <a:pt x="19318" y="8749"/>
                  </a:lnTo>
                  <a:lnTo>
                    <a:pt x="19318" y="8739"/>
                  </a:lnTo>
                  <a:lnTo>
                    <a:pt x="19315" y="8739"/>
                  </a:lnTo>
                  <a:lnTo>
                    <a:pt x="19312" y="8749"/>
                  </a:lnTo>
                  <a:lnTo>
                    <a:pt x="19314" y="8777"/>
                  </a:lnTo>
                  <a:lnTo>
                    <a:pt x="19318" y="8791"/>
                  </a:lnTo>
                  <a:lnTo>
                    <a:pt x="19318" y="8805"/>
                  </a:lnTo>
                  <a:lnTo>
                    <a:pt x="19312" y="8806"/>
                  </a:lnTo>
                  <a:lnTo>
                    <a:pt x="19305" y="8797"/>
                  </a:lnTo>
                  <a:lnTo>
                    <a:pt x="19302" y="8788"/>
                  </a:lnTo>
                  <a:lnTo>
                    <a:pt x="19302" y="8779"/>
                  </a:lnTo>
                  <a:lnTo>
                    <a:pt x="19304" y="8773"/>
                  </a:lnTo>
                  <a:lnTo>
                    <a:pt x="19304" y="8759"/>
                  </a:lnTo>
                  <a:lnTo>
                    <a:pt x="19301" y="8760"/>
                  </a:lnTo>
                  <a:lnTo>
                    <a:pt x="19298" y="8765"/>
                  </a:lnTo>
                  <a:lnTo>
                    <a:pt x="19292" y="8771"/>
                  </a:lnTo>
                  <a:lnTo>
                    <a:pt x="19286" y="8776"/>
                  </a:lnTo>
                  <a:lnTo>
                    <a:pt x="19287" y="8790"/>
                  </a:lnTo>
                  <a:lnTo>
                    <a:pt x="19291" y="8799"/>
                  </a:lnTo>
                  <a:lnTo>
                    <a:pt x="19297" y="8808"/>
                  </a:lnTo>
                  <a:lnTo>
                    <a:pt x="19300" y="8817"/>
                  </a:lnTo>
                  <a:lnTo>
                    <a:pt x="19304" y="8821"/>
                  </a:lnTo>
                  <a:lnTo>
                    <a:pt x="19310" y="8825"/>
                  </a:lnTo>
                  <a:lnTo>
                    <a:pt x="19313" y="8829"/>
                  </a:lnTo>
                  <a:lnTo>
                    <a:pt x="19317" y="8839"/>
                  </a:lnTo>
                  <a:lnTo>
                    <a:pt x="19320" y="8847"/>
                  </a:lnTo>
                  <a:lnTo>
                    <a:pt x="19324" y="8862"/>
                  </a:lnTo>
                  <a:lnTo>
                    <a:pt x="19327" y="8866"/>
                  </a:lnTo>
                  <a:lnTo>
                    <a:pt x="19330" y="8861"/>
                  </a:lnTo>
                  <a:lnTo>
                    <a:pt x="19336" y="8860"/>
                  </a:lnTo>
                  <a:lnTo>
                    <a:pt x="19340" y="8869"/>
                  </a:lnTo>
                  <a:lnTo>
                    <a:pt x="19343" y="8873"/>
                  </a:lnTo>
                  <a:lnTo>
                    <a:pt x="19346" y="8878"/>
                  </a:lnTo>
                  <a:lnTo>
                    <a:pt x="19349" y="8877"/>
                  </a:lnTo>
                  <a:lnTo>
                    <a:pt x="19349" y="8873"/>
                  </a:lnTo>
                  <a:lnTo>
                    <a:pt x="19345" y="8864"/>
                  </a:lnTo>
                  <a:lnTo>
                    <a:pt x="19342" y="8859"/>
                  </a:lnTo>
                  <a:lnTo>
                    <a:pt x="19341" y="8845"/>
                  </a:lnTo>
                  <a:lnTo>
                    <a:pt x="19338" y="8841"/>
                  </a:lnTo>
                  <a:lnTo>
                    <a:pt x="19344" y="8840"/>
                  </a:lnTo>
                  <a:lnTo>
                    <a:pt x="19347" y="8844"/>
                  </a:lnTo>
                  <a:lnTo>
                    <a:pt x="19353" y="8848"/>
                  </a:lnTo>
                  <a:lnTo>
                    <a:pt x="19366" y="8856"/>
                  </a:lnTo>
                  <a:lnTo>
                    <a:pt x="19372" y="8860"/>
                  </a:lnTo>
                  <a:lnTo>
                    <a:pt x="19379" y="8869"/>
                  </a:lnTo>
                  <a:lnTo>
                    <a:pt x="19382" y="8873"/>
                  </a:lnTo>
                  <a:lnTo>
                    <a:pt x="19382" y="8878"/>
                  </a:lnTo>
                  <a:lnTo>
                    <a:pt x="19379" y="8883"/>
                  </a:lnTo>
                  <a:lnTo>
                    <a:pt x="19380" y="8893"/>
                  </a:lnTo>
                  <a:lnTo>
                    <a:pt x="19383" y="8897"/>
                  </a:lnTo>
                  <a:lnTo>
                    <a:pt x="19398" y="8895"/>
                  </a:lnTo>
                  <a:lnTo>
                    <a:pt x="19399" y="8909"/>
                  </a:lnTo>
                  <a:lnTo>
                    <a:pt x="19402" y="8909"/>
                  </a:lnTo>
                  <a:lnTo>
                    <a:pt x="19408" y="8904"/>
                  </a:lnTo>
                  <a:lnTo>
                    <a:pt x="19414" y="8907"/>
                  </a:lnTo>
                  <a:lnTo>
                    <a:pt x="19420" y="8911"/>
                  </a:lnTo>
                  <a:lnTo>
                    <a:pt x="19424" y="8915"/>
                  </a:lnTo>
                  <a:lnTo>
                    <a:pt x="19424" y="8920"/>
                  </a:lnTo>
                  <a:lnTo>
                    <a:pt x="19427" y="8925"/>
                  </a:lnTo>
                  <a:lnTo>
                    <a:pt x="19430" y="8933"/>
                  </a:lnTo>
                  <a:lnTo>
                    <a:pt x="19434" y="8942"/>
                  </a:lnTo>
                  <a:lnTo>
                    <a:pt x="19437" y="8947"/>
                  </a:lnTo>
                  <a:lnTo>
                    <a:pt x="19444" y="8951"/>
                  </a:lnTo>
                  <a:lnTo>
                    <a:pt x="19450" y="8951"/>
                  </a:lnTo>
                  <a:lnTo>
                    <a:pt x="19449" y="8931"/>
                  </a:lnTo>
                  <a:lnTo>
                    <a:pt x="19445" y="8922"/>
                  </a:lnTo>
                  <a:lnTo>
                    <a:pt x="19439" y="8914"/>
                  </a:lnTo>
                  <a:lnTo>
                    <a:pt x="19435" y="8905"/>
                  </a:lnTo>
                  <a:lnTo>
                    <a:pt x="19435" y="8891"/>
                  </a:lnTo>
                  <a:lnTo>
                    <a:pt x="19428" y="8887"/>
                  </a:lnTo>
                  <a:lnTo>
                    <a:pt x="19425" y="8882"/>
                  </a:lnTo>
                  <a:lnTo>
                    <a:pt x="19425" y="8877"/>
                  </a:lnTo>
                  <a:lnTo>
                    <a:pt x="19427" y="8863"/>
                  </a:lnTo>
                  <a:lnTo>
                    <a:pt x="19430" y="8853"/>
                  </a:lnTo>
                  <a:lnTo>
                    <a:pt x="19435" y="8843"/>
                  </a:lnTo>
                  <a:lnTo>
                    <a:pt x="19438" y="8833"/>
                  </a:lnTo>
                  <a:lnTo>
                    <a:pt x="19437" y="8828"/>
                  </a:lnTo>
                  <a:lnTo>
                    <a:pt x="19434" y="8824"/>
                  </a:lnTo>
                  <a:lnTo>
                    <a:pt x="19433" y="8810"/>
                  </a:lnTo>
                  <a:lnTo>
                    <a:pt x="19437" y="8809"/>
                  </a:lnTo>
                  <a:lnTo>
                    <a:pt x="19440" y="8814"/>
                  </a:lnTo>
                  <a:lnTo>
                    <a:pt x="19449" y="8818"/>
                  </a:lnTo>
                  <a:lnTo>
                    <a:pt x="19452" y="8818"/>
                  </a:lnTo>
                  <a:lnTo>
                    <a:pt x="19458" y="8826"/>
                  </a:lnTo>
                  <a:lnTo>
                    <a:pt x="19459" y="8840"/>
                  </a:lnTo>
                  <a:lnTo>
                    <a:pt x="19456" y="8845"/>
                  </a:lnTo>
                  <a:lnTo>
                    <a:pt x="19451" y="8851"/>
                  </a:lnTo>
                  <a:lnTo>
                    <a:pt x="19445" y="8856"/>
                  </a:lnTo>
                  <a:lnTo>
                    <a:pt x="19439" y="8862"/>
                  </a:lnTo>
                  <a:lnTo>
                    <a:pt x="19440" y="8871"/>
                  </a:lnTo>
                  <a:lnTo>
                    <a:pt x="19443" y="8885"/>
                  </a:lnTo>
                  <a:lnTo>
                    <a:pt x="19450" y="8898"/>
                  </a:lnTo>
                  <a:lnTo>
                    <a:pt x="19460" y="8911"/>
                  </a:lnTo>
                  <a:lnTo>
                    <a:pt x="19466" y="8920"/>
                  </a:lnTo>
                  <a:lnTo>
                    <a:pt x="19469" y="8924"/>
                  </a:lnTo>
                  <a:lnTo>
                    <a:pt x="19472" y="8924"/>
                  </a:lnTo>
                  <a:lnTo>
                    <a:pt x="19475" y="8918"/>
                  </a:lnTo>
                  <a:lnTo>
                    <a:pt x="19478" y="8914"/>
                  </a:lnTo>
                  <a:lnTo>
                    <a:pt x="19477" y="8900"/>
                  </a:lnTo>
                  <a:lnTo>
                    <a:pt x="19474" y="8886"/>
                  </a:lnTo>
                  <a:lnTo>
                    <a:pt x="19470" y="8872"/>
                  </a:lnTo>
                  <a:lnTo>
                    <a:pt x="19472" y="8848"/>
                  </a:lnTo>
                  <a:lnTo>
                    <a:pt x="19471" y="8843"/>
                  </a:lnTo>
                  <a:lnTo>
                    <a:pt x="19474" y="8833"/>
                  </a:lnTo>
                  <a:lnTo>
                    <a:pt x="19476" y="8824"/>
                  </a:lnTo>
                  <a:lnTo>
                    <a:pt x="19479" y="8814"/>
                  </a:lnTo>
                  <a:lnTo>
                    <a:pt x="19485" y="8809"/>
                  </a:lnTo>
                  <a:lnTo>
                    <a:pt x="19484" y="8804"/>
                  </a:lnTo>
                  <a:lnTo>
                    <a:pt x="19491" y="8803"/>
                  </a:lnTo>
                  <a:lnTo>
                    <a:pt x="19491" y="8808"/>
                  </a:lnTo>
                  <a:lnTo>
                    <a:pt x="19494" y="8812"/>
                  </a:lnTo>
                  <a:lnTo>
                    <a:pt x="19491" y="8826"/>
                  </a:lnTo>
                  <a:lnTo>
                    <a:pt x="19489" y="8836"/>
                  </a:lnTo>
                  <a:lnTo>
                    <a:pt x="19490" y="8846"/>
                  </a:lnTo>
                  <a:lnTo>
                    <a:pt x="19484" y="8861"/>
                  </a:lnTo>
                  <a:lnTo>
                    <a:pt x="19485" y="8880"/>
                  </a:lnTo>
                  <a:lnTo>
                    <a:pt x="19489" y="8889"/>
                  </a:lnTo>
                  <a:lnTo>
                    <a:pt x="19493" y="8902"/>
                  </a:lnTo>
                  <a:lnTo>
                    <a:pt x="19496" y="8907"/>
                  </a:lnTo>
                  <a:lnTo>
                    <a:pt x="19505" y="8905"/>
                  </a:lnTo>
                  <a:lnTo>
                    <a:pt x="19508" y="8901"/>
                  </a:lnTo>
                  <a:lnTo>
                    <a:pt x="19501" y="8892"/>
                  </a:lnTo>
                  <a:lnTo>
                    <a:pt x="19500" y="8878"/>
                  </a:lnTo>
                  <a:lnTo>
                    <a:pt x="19506" y="8872"/>
                  </a:lnTo>
                  <a:lnTo>
                    <a:pt x="19524" y="8870"/>
                  </a:lnTo>
                  <a:lnTo>
                    <a:pt x="19530" y="8864"/>
                  </a:lnTo>
                  <a:lnTo>
                    <a:pt x="19536" y="8864"/>
                  </a:lnTo>
                  <a:lnTo>
                    <a:pt x="19536" y="8869"/>
                  </a:lnTo>
                  <a:lnTo>
                    <a:pt x="19533" y="8874"/>
                  </a:lnTo>
                  <a:lnTo>
                    <a:pt x="19528" y="8879"/>
                  </a:lnTo>
                  <a:lnTo>
                    <a:pt x="19525" y="8889"/>
                  </a:lnTo>
                  <a:lnTo>
                    <a:pt x="19525" y="8894"/>
                  </a:lnTo>
                  <a:lnTo>
                    <a:pt x="19529" y="8902"/>
                  </a:lnTo>
                  <a:lnTo>
                    <a:pt x="19532" y="8912"/>
                  </a:lnTo>
                  <a:lnTo>
                    <a:pt x="19530" y="8917"/>
                  </a:lnTo>
                  <a:lnTo>
                    <a:pt x="19527" y="8922"/>
                  </a:lnTo>
                  <a:lnTo>
                    <a:pt x="19521" y="8932"/>
                  </a:lnTo>
                  <a:lnTo>
                    <a:pt x="19515" y="8937"/>
                  </a:lnTo>
                  <a:lnTo>
                    <a:pt x="19494" y="8940"/>
                  </a:lnTo>
                  <a:lnTo>
                    <a:pt x="19489" y="8950"/>
                  </a:lnTo>
                  <a:lnTo>
                    <a:pt x="19486" y="8956"/>
                  </a:lnTo>
                  <a:lnTo>
                    <a:pt x="19483" y="8961"/>
                  </a:lnTo>
                  <a:lnTo>
                    <a:pt x="19484" y="8979"/>
                  </a:lnTo>
                  <a:lnTo>
                    <a:pt x="19488" y="8993"/>
                  </a:lnTo>
                  <a:lnTo>
                    <a:pt x="19491" y="8997"/>
                  </a:lnTo>
                  <a:lnTo>
                    <a:pt x="19491" y="9002"/>
                  </a:lnTo>
                  <a:lnTo>
                    <a:pt x="19503" y="9001"/>
                  </a:lnTo>
                  <a:lnTo>
                    <a:pt x="19503" y="8996"/>
                  </a:lnTo>
                  <a:lnTo>
                    <a:pt x="19506" y="8991"/>
                  </a:lnTo>
                  <a:lnTo>
                    <a:pt x="19503" y="8986"/>
                  </a:lnTo>
                  <a:lnTo>
                    <a:pt x="19502" y="8977"/>
                  </a:lnTo>
                  <a:lnTo>
                    <a:pt x="19505" y="8972"/>
                  </a:lnTo>
                  <a:lnTo>
                    <a:pt x="19514" y="8971"/>
                  </a:lnTo>
                  <a:lnTo>
                    <a:pt x="19517" y="8975"/>
                  </a:lnTo>
                  <a:lnTo>
                    <a:pt x="19520" y="8975"/>
                  </a:lnTo>
                  <a:lnTo>
                    <a:pt x="19526" y="8969"/>
                  </a:lnTo>
                  <a:lnTo>
                    <a:pt x="19529" y="8959"/>
                  </a:lnTo>
                  <a:lnTo>
                    <a:pt x="19531" y="8954"/>
                  </a:lnTo>
                  <a:lnTo>
                    <a:pt x="19537" y="8949"/>
                  </a:lnTo>
                  <a:lnTo>
                    <a:pt x="19543" y="8948"/>
                  </a:lnTo>
                  <a:lnTo>
                    <a:pt x="19544" y="8953"/>
                  </a:lnTo>
                  <a:lnTo>
                    <a:pt x="19547" y="8953"/>
                  </a:lnTo>
                  <a:lnTo>
                    <a:pt x="19552" y="8947"/>
                  </a:lnTo>
                  <a:lnTo>
                    <a:pt x="19555" y="8937"/>
                  </a:lnTo>
                  <a:lnTo>
                    <a:pt x="19567" y="8936"/>
                  </a:lnTo>
                  <a:lnTo>
                    <a:pt x="19567" y="8945"/>
                  </a:lnTo>
                  <a:lnTo>
                    <a:pt x="19565" y="8951"/>
                  </a:lnTo>
                  <a:lnTo>
                    <a:pt x="19565" y="8964"/>
                  </a:lnTo>
                  <a:lnTo>
                    <a:pt x="19559" y="8970"/>
                  </a:lnTo>
                  <a:lnTo>
                    <a:pt x="19556" y="8970"/>
                  </a:lnTo>
                  <a:lnTo>
                    <a:pt x="19553" y="8966"/>
                  </a:lnTo>
                  <a:lnTo>
                    <a:pt x="19550" y="8966"/>
                  </a:lnTo>
                  <a:lnTo>
                    <a:pt x="19544" y="8972"/>
                  </a:lnTo>
                  <a:lnTo>
                    <a:pt x="19536" y="8978"/>
                  </a:lnTo>
                  <a:lnTo>
                    <a:pt x="19536" y="8982"/>
                  </a:lnTo>
                  <a:lnTo>
                    <a:pt x="19539" y="8987"/>
                  </a:lnTo>
                  <a:lnTo>
                    <a:pt x="19540" y="8996"/>
                  </a:lnTo>
                  <a:lnTo>
                    <a:pt x="19534" y="8997"/>
                  </a:lnTo>
                  <a:lnTo>
                    <a:pt x="19531" y="9002"/>
                  </a:lnTo>
                  <a:lnTo>
                    <a:pt x="19528" y="9016"/>
                  </a:lnTo>
                  <a:lnTo>
                    <a:pt x="19526" y="9021"/>
                  </a:lnTo>
                  <a:lnTo>
                    <a:pt x="19526" y="9036"/>
                  </a:lnTo>
                  <a:lnTo>
                    <a:pt x="19530" y="9040"/>
                  </a:lnTo>
                  <a:lnTo>
                    <a:pt x="19536" y="9039"/>
                  </a:lnTo>
                  <a:lnTo>
                    <a:pt x="19544" y="9029"/>
                  </a:lnTo>
                  <a:lnTo>
                    <a:pt x="19550" y="9023"/>
                  </a:lnTo>
                  <a:lnTo>
                    <a:pt x="19556" y="9022"/>
                  </a:lnTo>
                  <a:lnTo>
                    <a:pt x="19559" y="9018"/>
                  </a:lnTo>
                  <a:lnTo>
                    <a:pt x="19561" y="9003"/>
                  </a:lnTo>
                  <a:lnTo>
                    <a:pt x="19564" y="8993"/>
                  </a:lnTo>
                  <a:lnTo>
                    <a:pt x="19567" y="8988"/>
                  </a:lnTo>
                  <a:lnTo>
                    <a:pt x="19573" y="8988"/>
                  </a:lnTo>
                  <a:lnTo>
                    <a:pt x="19576" y="8992"/>
                  </a:lnTo>
                  <a:lnTo>
                    <a:pt x="19578" y="8991"/>
                  </a:lnTo>
                  <a:lnTo>
                    <a:pt x="19579" y="9001"/>
                  </a:lnTo>
                  <a:lnTo>
                    <a:pt x="19576" y="9006"/>
                  </a:lnTo>
                  <a:lnTo>
                    <a:pt x="19576" y="9011"/>
                  </a:lnTo>
                  <a:lnTo>
                    <a:pt x="19571" y="9025"/>
                  </a:lnTo>
                  <a:lnTo>
                    <a:pt x="19569" y="9040"/>
                  </a:lnTo>
                  <a:lnTo>
                    <a:pt x="19566" y="9041"/>
                  </a:lnTo>
                  <a:lnTo>
                    <a:pt x="19566" y="9045"/>
                  </a:lnTo>
                  <a:lnTo>
                    <a:pt x="19560" y="9041"/>
                  </a:lnTo>
                  <a:lnTo>
                    <a:pt x="19557" y="9042"/>
                  </a:lnTo>
                  <a:lnTo>
                    <a:pt x="19554" y="9047"/>
                  </a:lnTo>
                  <a:lnTo>
                    <a:pt x="19557" y="9051"/>
                  </a:lnTo>
                  <a:lnTo>
                    <a:pt x="19561" y="9055"/>
                  </a:lnTo>
                  <a:lnTo>
                    <a:pt x="19558" y="9060"/>
                  </a:lnTo>
                  <a:lnTo>
                    <a:pt x="19552" y="9057"/>
                  </a:lnTo>
                  <a:lnTo>
                    <a:pt x="19540" y="9058"/>
                  </a:lnTo>
                  <a:lnTo>
                    <a:pt x="19537" y="9063"/>
                  </a:lnTo>
                  <a:lnTo>
                    <a:pt x="19538" y="9077"/>
                  </a:lnTo>
                  <a:lnTo>
                    <a:pt x="19535" y="9087"/>
                  </a:lnTo>
                  <a:lnTo>
                    <a:pt x="19536" y="9101"/>
                  </a:lnTo>
                  <a:lnTo>
                    <a:pt x="19533" y="9111"/>
                  </a:lnTo>
                  <a:lnTo>
                    <a:pt x="19536" y="9115"/>
                  </a:lnTo>
                  <a:lnTo>
                    <a:pt x="19536" y="9110"/>
                  </a:lnTo>
                  <a:lnTo>
                    <a:pt x="19542" y="9100"/>
                  </a:lnTo>
                  <a:lnTo>
                    <a:pt x="19547" y="9090"/>
                  </a:lnTo>
                  <a:lnTo>
                    <a:pt x="19550" y="9090"/>
                  </a:lnTo>
                  <a:lnTo>
                    <a:pt x="19557" y="9099"/>
                  </a:lnTo>
                  <a:lnTo>
                    <a:pt x="19558" y="9117"/>
                  </a:lnTo>
                  <a:lnTo>
                    <a:pt x="19552" y="9127"/>
                  </a:lnTo>
                  <a:lnTo>
                    <a:pt x="19546" y="9133"/>
                  </a:lnTo>
                  <a:lnTo>
                    <a:pt x="19550" y="9138"/>
                  </a:lnTo>
                  <a:lnTo>
                    <a:pt x="19550" y="9142"/>
                  </a:lnTo>
                  <a:lnTo>
                    <a:pt x="19553" y="9141"/>
                  </a:lnTo>
                  <a:lnTo>
                    <a:pt x="19562" y="9131"/>
                  </a:lnTo>
                  <a:lnTo>
                    <a:pt x="19571" y="9130"/>
                  </a:lnTo>
                  <a:lnTo>
                    <a:pt x="19570" y="9125"/>
                  </a:lnTo>
                  <a:lnTo>
                    <a:pt x="19573" y="9125"/>
                  </a:lnTo>
                  <a:lnTo>
                    <a:pt x="19573" y="9106"/>
                  </a:lnTo>
                  <a:lnTo>
                    <a:pt x="19584" y="9095"/>
                  </a:lnTo>
                  <a:lnTo>
                    <a:pt x="19593" y="9089"/>
                  </a:lnTo>
                  <a:lnTo>
                    <a:pt x="19602" y="9088"/>
                  </a:lnTo>
                  <a:lnTo>
                    <a:pt x="19607" y="9078"/>
                  </a:lnTo>
                  <a:lnTo>
                    <a:pt x="19610" y="9073"/>
                  </a:lnTo>
                  <a:lnTo>
                    <a:pt x="19613" y="9073"/>
                  </a:lnTo>
                  <a:lnTo>
                    <a:pt x="19619" y="9076"/>
                  </a:lnTo>
                  <a:lnTo>
                    <a:pt x="19631" y="9075"/>
                  </a:lnTo>
                  <a:lnTo>
                    <a:pt x="19634" y="9070"/>
                  </a:lnTo>
                  <a:lnTo>
                    <a:pt x="19636" y="9073"/>
                  </a:lnTo>
                  <a:lnTo>
                    <a:pt x="19637" y="9074"/>
                  </a:lnTo>
                  <a:lnTo>
                    <a:pt x="19641" y="9079"/>
                  </a:lnTo>
                  <a:lnTo>
                    <a:pt x="19644" y="9083"/>
                  </a:lnTo>
                  <a:lnTo>
                    <a:pt x="19644" y="9092"/>
                  </a:lnTo>
                  <a:lnTo>
                    <a:pt x="19641" y="9098"/>
                  </a:lnTo>
                  <a:lnTo>
                    <a:pt x="19627" y="9100"/>
                  </a:lnTo>
                  <a:lnTo>
                    <a:pt x="19627" y="9104"/>
                  </a:lnTo>
                  <a:lnTo>
                    <a:pt x="19621" y="9114"/>
                  </a:lnTo>
                  <a:lnTo>
                    <a:pt x="19621" y="9110"/>
                  </a:lnTo>
                  <a:lnTo>
                    <a:pt x="19618" y="9110"/>
                  </a:lnTo>
                  <a:lnTo>
                    <a:pt x="19618" y="9105"/>
                  </a:lnTo>
                  <a:lnTo>
                    <a:pt x="19612" y="9106"/>
                  </a:lnTo>
                  <a:lnTo>
                    <a:pt x="19609" y="9111"/>
                  </a:lnTo>
                  <a:lnTo>
                    <a:pt x="19607" y="9125"/>
                  </a:lnTo>
                  <a:lnTo>
                    <a:pt x="19601" y="9136"/>
                  </a:lnTo>
                  <a:lnTo>
                    <a:pt x="19601" y="9145"/>
                  </a:lnTo>
                  <a:lnTo>
                    <a:pt x="19605" y="9150"/>
                  </a:lnTo>
                  <a:lnTo>
                    <a:pt x="19608" y="9149"/>
                  </a:lnTo>
                  <a:lnTo>
                    <a:pt x="19614" y="9144"/>
                  </a:lnTo>
                  <a:lnTo>
                    <a:pt x="19617" y="9143"/>
                  </a:lnTo>
                  <a:lnTo>
                    <a:pt x="19616" y="9139"/>
                  </a:lnTo>
                  <a:lnTo>
                    <a:pt x="19619" y="9139"/>
                  </a:lnTo>
                  <a:lnTo>
                    <a:pt x="19616" y="9134"/>
                  </a:lnTo>
                  <a:lnTo>
                    <a:pt x="19616" y="9129"/>
                  </a:lnTo>
                  <a:lnTo>
                    <a:pt x="19634" y="9127"/>
                  </a:lnTo>
                  <a:lnTo>
                    <a:pt x="19634" y="9132"/>
                  </a:lnTo>
                  <a:lnTo>
                    <a:pt x="19631" y="9137"/>
                  </a:lnTo>
                  <a:lnTo>
                    <a:pt x="19626" y="9137"/>
                  </a:lnTo>
                  <a:lnTo>
                    <a:pt x="19626" y="9142"/>
                  </a:lnTo>
                  <a:lnTo>
                    <a:pt x="19632" y="9141"/>
                  </a:lnTo>
                  <a:lnTo>
                    <a:pt x="19635" y="9146"/>
                  </a:lnTo>
                  <a:lnTo>
                    <a:pt x="19638" y="9150"/>
                  </a:lnTo>
                  <a:lnTo>
                    <a:pt x="19638" y="9155"/>
                  </a:lnTo>
                  <a:lnTo>
                    <a:pt x="19636" y="9160"/>
                  </a:lnTo>
                  <a:lnTo>
                    <a:pt x="19636" y="9164"/>
                  </a:lnTo>
                  <a:lnTo>
                    <a:pt x="19639" y="9164"/>
                  </a:lnTo>
                  <a:lnTo>
                    <a:pt x="19645" y="9159"/>
                  </a:lnTo>
                  <a:lnTo>
                    <a:pt x="19651" y="9158"/>
                  </a:lnTo>
                  <a:lnTo>
                    <a:pt x="19654" y="9162"/>
                  </a:lnTo>
                  <a:lnTo>
                    <a:pt x="19655" y="9176"/>
                  </a:lnTo>
                  <a:lnTo>
                    <a:pt x="19652" y="9182"/>
                  </a:lnTo>
                  <a:lnTo>
                    <a:pt x="19649" y="9187"/>
                  </a:lnTo>
                  <a:lnTo>
                    <a:pt x="19643" y="9192"/>
                  </a:lnTo>
                  <a:lnTo>
                    <a:pt x="19637" y="9197"/>
                  </a:lnTo>
                  <a:lnTo>
                    <a:pt x="19631" y="9198"/>
                  </a:lnTo>
                  <a:lnTo>
                    <a:pt x="19629" y="9203"/>
                  </a:lnTo>
                  <a:lnTo>
                    <a:pt x="19629" y="9213"/>
                  </a:lnTo>
                  <a:lnTo>
                    <a:pt x="19632" y="9217"/>
                  </a:lnTo>
                  <a:lnTo>
                    <a:pt x="19635" y="9217"/>
                  </a:lnTo>
                  <a:lnTo>
                    <a:pt x="19635" y="9212"/>
                  </a:lnTo>
                  <a:lnTo>
                    <a:pt x="19641" y="9211"/>
                  </a:lnTo>
                  <a:lnTo>
                    <a:pt x="19645" y="9220"/>
                  </a:lnTo>
                  <a:lnTo>
                    <a:pt x="19642" y="9230"/>
                  </a:lnTo>
                  <a:lnTo>
                    <a:pt x="19639" y="9236"/>
                  </a:lnTo>
                  <a:lnTo>
                    <a:pt x="19637" y="9240"/>
                  </a:lnTo>
                  <a:lnTo>
                    <a:pt x="19630" y="9241"/>
                  </a:lnTo>
                  <a:lnTo>
                    <a:pt x="19627" y="9237"/>
                  </a:lnTo>
                  <a:lnTo>
                    <a:pt x="19621" y="9228"/>
                  </a:lnTo>
                  <a:lnTo>
                    <a:pt x="19615" y="9224"/>
                  </a:lnTo>
                  <a:lnTo>
                    <a:pt x="19606" y="9225"/>
                  </a:lnTo>
                  <a:lnTo>
                    <a:pt x="19600" y="9235"/>
                  </a:lnTo>
                  <a:lnTo>
                    <a:pt x="19597" y="9241"/>
                  </a:lnTo>
                  <a:lnTo>
                    <a:pt x="19598" y="9255"/>
                  </a:lnTo>
                  <a:lnTo>
                    <a:pt x="19601" y="9259"/>
                  </a:lnTo>
                  <a:lnTo>
                    <a:pt x="19604" y="9254"/>
                  </a:lnTo>
                  <a:lnTo>
                    <a:pt x="19604" y="9250"/>
                  </a:lnTo>
                  <a:lnTo>
                    <a:pt x="19607" y="9249"/>
                  </a:lnTo>
                  <a:lnTo>
                    <a:pt x="19607" y="9244"/>
                  </a:lnTo>
                  <a:lnTo>
                    <a:pt x="19610" y="9244"/>
                  </a:lnTo>
                  <a:lnTo>
                    <a:pt x="19613" y="9253"/>
                  </a:lnTo>
                  <a:lnTo>
                    <a:pt x="19622" y="9252"/>
                  </a:lnTo>
                  <a:lnTo>
                    <a:pt x="19626" y="9256"/>
                  </a:lnTo>
                  <a:lnTo>
                    <a:pt x="19629" y="9261"/>
                  </a:lnTo>
                  <a:lnTo>
                    <a:pt x="19629" y="9274"/>
                  </a:lnTo>
                  <a:lnTo>
                    <a:pt x="19626" y="9275"/>
                  </a:lnTo>
                  <a:lnTo>
                    <a:pt x="19620" y="9266"/>
                  </a:lnTo>
                  <a:lnTo>
                    <a:pt x="19614" y="9267"/>
                  </a:lnTo>
                  <a:lnTo>
                    <a:pt x="19608" y="9273"/>
                  </a:lnTo>
                  <a:lnTo>
                    <a:pt x="19605" y="9278"/>
                  </a:lnTo>
                  <a:lnTo>
                    <a:pt x="19602" y="9283"/>
                  </a:lnTo>
                  <a:lnTo>
                    <a:pt x="19600" y="9293"/>
                  </a:lnTo>
                  <a:lnTo>
                    <a:pt x="19600" y="9302"/>
                  </a:lnTo>
                  <a:lnTo>
                    <a:pt x="19606" y="9301"/>
                  </a:lnTo>
                  <a:lnTo>
                    <a:pt x="19609" y="9296"/>
                  </a:lnTo>
                  <a:lnTo>
                    <a:pt x="19615" y="9291"/>
                  </a:lnTo>
                  <a:lnTo>
                    <a:pt x="19618" y="9290"/>
                  </a:lnTo>
                  <a:lnTo>
                    <a:pt x="19624" y="9294"/>
                  </a:lnTo>
                  <a:lnTo>
                    <a:pt x="19630" y="9299"/>
                  </a:lnTo>
                  <a:lnTo>
                    <a:pt x="19634" y="9303"/>
                  </a:lnTo>
                  <a:lnTo>
                    <a:pt x="19634" y="9307"/>
                  </a:lnTo>
                  <a:lnTo>
                    <a:pt x="19631" y="9307"/>
                  </a:lnTo>
                  <a:lnTo>
                    <a:pt x="19625" y="9313"/>
                  </a:lnTo>
                  <a:lnTo>
                    <a:pt x="19619" y="9309"/>
                  </a:lnTo>
                  <a:lnTo>
                    <a:pt x="19613" y="9310"/>
                  </a:lnTo>
                  <a:lnTo>
                    <a:pt x="19610" y="9315"/>
                  </a:lnTo>
                  <a:lnTo>
                    <a:pt x="19607" y="9311"/>
                  </a:lnTo>
                  <a:lnTo>
                    <a:pt x="19598" y="9312"/>
                  </a:lnTo>
                  <a:lnTo>
                    <a:pt x="19599" y="9340"/>
                  </a:lnTo>
                  <a:lnTo>
                    <a:pt x="19602" y="9344"/>
                  </a:lnTo>
                  <a:lnTo>
                    <a:pt x="19602" y="9340"/>
                  </a:lnTo>
                  <a:lnTo>
                    <a:pt x="19605" y="9339"/>
                  </a:lnTo>
                  <a:lnTo>
                    <a:pt x="19614" y="9333"/>
                  </a:lnTo>
                  <a:lnTo>
                    <a:pt x="19623" y="9333"/>
                  </a:lnTo>
                  <a:lnTo>
                    <a:pt x="19626" y="9337"/>
                  </a:lnTo>
                  <a:lnTo>
                    <a:pt x="19624" y="9342"/>
                  </a:lnTo>
                  <a:lnTo>
                    <a:pt x="19624" y="9351"/>
                  </a:lnTo>
                  <a:lnTo>
                    <a:pt x="19621" y="9356"/>
                  </a:lnTo>
                  <a:lnTo>
                    <a:pt x="19612" y="9357"/>
                  </a:lnTo>
                  <a:lnTo>
                    <a:pt x="19609" y="9353"/>
                  </a:lnTo>
                  <a:lnTo>
                    <a:pt x="19606" y="9349"/>
                  </a:lnTo>
                  <a:lnTo>
                    <a:pt x="19603" y="9349"/>
                  </a:lnTo>
                  <a:lnTo>
                    <a:pt x="19597" y="9354"/>
                  </a:lnTo>
                  <a:lnTo>
                    <a:pt x="19591" y="9355"/>
                  </a:lnTo>
                  <a:lnTo>
                    <a:pt x="19588" y="9365"/>
                  </a:lnTo>
                  <a:lnTo>
                    <a:pt x="19589" y="9379"/>
                  </a:lnTo>
                  <a:lnTo>
                    <a:pt x="19593" y="9389"/>
                  </a:lnTo>
                  <a:lnTo>
                    <a:pt x="19596" y="9393"/>
                  </a:lnTo>
                  <a:lnTo>
                    <a:pt x="19596" y="9397"/>
                  </a:lnTo>
                  <a:lnTo>
                    <a:pt x="19599" y="9397"/>
                  </a:lnTo>
                  <a:lnTo>
                    <a:pt x="19605" y="9401"/>
                  </a:lnTo>
                  <a:lnTo>
                    <a:pt x="19606" y="9411"/>
                  </a:lnTo>
                  <a:lnTo>
                    <a:pt x="19597" y="9412"/>
                  </a:lnTo>
                  <a:lnTo>
                    <a:pt x="19594" y="9407"/>
                  </a:lnTo>
                  <a:lnTo>
                    <a:pt x="19590" y="9403"/>
                  </a:lnTo>
                  <a:lnTo>
                    <a:pt x="19587" y="9394"/>
                  </a:lnTo>
                  <a:lnTo>
                    <a:pt x="19584" y="9394"/>
                  </a:lnTo>
                  <a:lnTo>
                    <a:pt x="19584" y="9399"/>
                  </a:lnTo>
                  <a:lnTo>
                    <a:pt x="19581" y="9408"/>
                  </a:lnTo>
                  <a:lnTo>
                    <a:pt x="19582" y="9413"/>
                  </a:lnTo>
                  <a:lnTo>
                    <a:pt x="19585" y="9422"/>
                  </a:lnTo>
                  <a:lnTo>
                    <a:pt x="19588" y="9422"/>
                  </a:lnTo>
                  <a:lnTo>
                    <a:pt x="19591" y="9417"/>
                  </a:lnTo>
                  <a:lnTo>
                    <a:pt x="19594" y="9416"/>
                  </a:lnTo>
                  <a:lnTo>
                    <a:pt x="19597" y="9421"/>
                  </a:lnTo>
                  <a:lnTo>
                    <a:pt x="19600" y="9426"/>
                  </a:lnTo>
                  <a:lnTo>
                    <a:pt x="19600" y="9430"/>
                  </a:lnTo>
                  <a:lnTo>
                    <a:pt x="19592" y="9436"/>
                  </a:lnTo>
                  <a:lnTo>
                    <a:pt x="19586" y="9432"/>
                  </a:lnTo>
                  <a:lnTo>
                    <a:pt x="19583" y="9432"/>
                  </a:lnTo>
                  <a:lnTo>
                    <a:pt x="19583" y="9437"/>
                  </a:lnTo>
                  <a:lnTo>
                    <a:pt x="19580" y="9442"/>
                  </a:lnTo>
                  <a:lnTo>
                    <a:pt x="19581" y="9451"/>
                  </a:lnTo>
                  <a:lnTo>
                    <a:pt x="19584" y="9456"/>
                  </a:lnTo>
                  <a:lnTo>
                    <a:pt x="19587" y="9455"/>
                  </a:lnTo>
                  <a:lnTo>
                    <a:pt x="19587" y="9460"/>
                  </a:lnTo>
                  <a:lnTo>
                    <a:pt x="19590" y="9465"/>
                  </a:lnTo>
                  <a:lnTo>
                    <a:pt x="19588" y="9470"/>
                  </a:lnTo>
                  <a:lnTo>
                    <a:pt x="19585" y="9479"/>
                  </a:lnTo>
                  <a:lnTo>
                    <a:pt x="19586" y="9498"/>
                  </a:lnTo>
                  <a:lnTo>
                    <a:pt x="19584" y="9513"/>
                  </a:lnTo>
                  <a:lnTo>
                    <a:pt x="19584" y="9528"/>
                  </a:lnTo>
                  <a:lnTo>
                    <a:pt x="19587" y="9527"/>
                  </a:lnTo>
                  <a:lnTo>
                    <a:pt x="19590" y="9517"/>
                  </a:lnTo>
                  <a:lnTo>
                    <a:pt x="19593" y="9512"/>
                  </a:lnTo>
                  <a:lnTo>
                    <a:pt x="19595" y="9502"/>
                  </a:lnTo>
                  <a:lnTo>
                    <a:pt x="19600" y="9487"/>
                  </a:lnTo>
                  <a:lnTo>
                    <a:pt x="19603" y="9477"/>
                  </a:lnTo>
                  <a:lnTo>
                    <a:pt x="19606" y="9472"/>
                  </a:lnTo>
                  <a:lnTo>
                    <a:pt x="19606" y="9477"/>
                  </a:lnTo>
                  <a:lnTo>
                    <a:pt x="19610" y="9486"/>
                  </a:lnTo>
                  <a:lnTo>
                    <a:pt x="19610" y="9495"/>
                  </a:lnTo>
                  <a:lnTo>
                    <a:pt x="19607" y="9501"/>
                  </a:lnTo>
                  <a:lnTo>
                    <a:pt x="19601" y="9506"/>
                  </a:lnTo>
                  <a:lnTo>
                    <a:pt x="19602" y="9511"/>
                  </a:lnTo>
                  <a:lnTo>
                    <a:pt x="19605" y="9520"/>
                  </a:lnTo>
                  <a:lnTo>
                    <a:pt x="19609" y="9524"/>
                  </a:lnTo>
                  <a:lnTo>
                    <a:pt x="19609" y="9534"/>
                  </a:lnTo>
                  <a:lnTo>
                    <a:pt x="19606" y="9534"/>
                  </a:lnTo>
                  <a:lnTo>
                    <a:pt x="19600" y="9530"/>
                  </a:lnTo>
                  <a:lnTo>
                    <a:pt x="19591" y="9531"/>
                  </a:lnTo>
                  <a:lnTo>
                    <a:pt x="19591" y="9536"/>
                  </a:lnTo>
                  <a:lnTo>
                    <a:pt x="19588" y="9546"/>
                  </a:lnTo>
                  <a:lnTo>
                    <a:pt x="19585" y="9546"/>
                  </a:lnTo>
                  <a:lnTo>
                    <a:pt x="19583" y="9550"/>
                  </a:lnTo>
                  <a:lnTo>
                    <a:pt x="19583" y="9565"/>
                  </a:lnTo>
                  <a:lnTo>
                    <a:pt x="19587" y="9575"/>
                  </a:lnTo>
                  <a:lnTo>
                    <a:pt x="19587" y="9584"/>
                  </a:lnTo>
                  <a:lnTo>
                    <a:pt x="19590" y="9579"/>
                  </a:lnTo>
                  <a:lnTo>
                    <a:pt x="19590" y="9574"/>
                  </a:lnTo>
                  <a:lnTo>
                    <a:pt x="19592" y="9564"/>
                  </a:lnTo>
                  <a:lnTo>
                    <a:pt x="19595" y="9554"/>
                  </a:lnTo>
                  <a:lnTo>
                    <a:pt x="19597" y="9549"/>
                  </a:lnTo>
                  <a:lnTo>
                    <a:pt x="19600" y="9548"/>
                  </a:lnTo>
                  <a:lnTo>
                    <a:pt x="19604" y="9558"/>
                  </a:lnTo>
                  <a:lnTo>
                    <a:pt x="19605" y="9567"/>
                  </a:lnTo>
                  <a:lnTo>
                    <a:pt x="19608" y="9576"/>
                  </a:lnTo>
                  <a:lnTo>
                    <a:pt x="19606" y="9586"/>
                  </a:lnTo>
                  <a:lnTo>
                    <a:pt x="19606" y="9596"/>
                  </a:lnTo>
                  <a:lnTo>
                    <a:pt x="19597" y="9597"/>
                  </a:lnTo>
                  <a:lnTo>
                    <a:pt x="19591" y="9602"/>
                  </a:lnTo>
                  <a:lnTo>
                    <a:pt x="19588" y="9603"/>
                  </a:lnTo>
                  <a:lnTo>
                    <a:pt x="19588" y="9607"/>
                  </a:lnTo>
                  <a:lnTo>
                    <a:pt x="19592" y="9616"/>
                  </a:lnTo>
                  <a:lnTo>
                    <a:pt x="19592" y="9621"/>
                  </a:lnTo>
                  <a:lnTo>
                    <a:pt x="19590" y="9631"/>
                  </a:lnTo>
                  <a:lnTo>
                    <a:pt x="19588" y="9650"/>
                  </a:lnTo>
                  <a:lnTo>
                    <a:pt x="19585" y="9660"/>
                  </a:lnTo>
                  <a:lnTo>
                    <a:pt x="19586" y="9669"/>
                  </a:lnTo>
                  <a:lnTo>
                    <a:pt x="19589" y="9673"/>
                  </a:lnTo>
                  <a:lnTo>
                    <a:pt x="19589" y="9669"/>
                  </a:lnTo>
                  <a:lnTo>
                    <a:pt x="19592" y="9668"/>
                  </a:lnTo>
                  <a:lnTo>
                    <a:pt x="19594" y="9654"/>
                  </a:lnTo>
                  <a:lnTo>
                    <a:pt x="19593" y="9639"/>
                  </a:lnTo>
                  <a:lnTo>
                    <a:pt x="19596" y="9639"/>
                  </a:lnTo>
                  <a:lnTo>
                    <a:pt x="19599" y="9644"/>
                  </a:lnTo>
                  <a:lnTo>
                    <a:pt x="19606" y="9648"/>
                  </a:lnTo>
                  <a:lnTo>
                    <a:pt x="19606" y="9653"/>
                  </a:lnTo>
                  <a:lnTo>
                    <a:pt x="19600" y="9663"/>
                  </a:lnTo>
                  <a:lnTo>
                    <a:pt x="19595" y="9673"/>
                  </a:lnTo>
                  <a:lnTo>
                    <a:pt x="19595" y="9677"/>
                  </a:lnTo>
                  <a:lnTo>
                    <a:pt x="19592" y="9678"/>
                  </a:lnTo>
                  <a:lnTo>
                    <a:pt x="19595" y="9682"/>
                  </a:lnTo>
                  <a:lnTo>
                    <a:pt x="19595" y="9687"/>
                  </a:lnTo>
                  <a:lnTo>
                    <a:pt x="19593" y="9697"/>
                  </a:lnTo>
                  <a:lnTo>
                    <a:pt x="19594" y="9711"/>
                  </a:lnTo>
                  <a:lnTo>
                    <a:pt x="19597" y="9720"/>
                  </a:lnTo>
                  <a:lnTo>
                    <a:pt x="19603" y="9719"/>
                  </a:lnTo>
                  <a:lnTo>
                    <a:pt x="19603" y="9710"/>
                  </a:lnTo>
                  <a:lnTo>
                    <a:pt x="19606" y="9704"/>
                  </a:lnTo>
                  <a:lnTo>
                    <a:pt x="19608" y="9704"/>
                  </a:lnTo>
                  <a:lnTo>
                    <a:pt x="19612" y="9709"/>
                  </a:lnTo>
                  <a:lnTo>
                    <a:pt x="19615" y="9713"/>
                  </a:lnTo>
                  <a:lnTo>
                    <a:pt x="19615" y="9723"/>
                  </a:lnTo>
                  <a:lnTo>
                    <a:pt x="19609" y="9723"/>
                  </a:lnTo>
                  <a:lnTo>
                    <a:pt x="19604" y="9729"/>
                  </a:lnTo>
                  <a:lnTo>
                    <a:pt x="19604" y="9738"/>
                  </a:lnTo>
                  <a:lnTo>
                    <a:pt x="19608" y="9752"/>
                  </a:lnTo>
                  <a:lnTo>
                    <a:pt x="19621" y="9765"/>
                  </a:lnTo>
                  <a:lnTo>
                    <a:pt x="19627" y="9778"/>
                  </a:lnTo>
                  <a:lnTo>
                    <a:pt x="19630" y="9782"/>
                  </a:lnTo>
                  <a:lnTo>
                    <a:pt x="19631" y="9787"/>
                  </a:lnTo>
                  <a:lnTo>
                    <a:pt x="19634" y="9796"/>
                  </a:lnTo>
                  <a:lnTo>
                    <a:pt x="19635" y="9805"/>
                  </a:lnTo>
                  <a:lnTo>
                    <a:pt x="19638" y="9810"/>
                  </a:lnTo>
                  <a:lnTo>
                    <a:pt x="19644" y="9809"/>
                  </a:lnTo>
                  <a:lnTo>
                    <a:pt x="19650" y="9799"/>
                  </a:lnTo>
                  <a:lnTo>
                    <a:pt x="19652" y="9789"/>
                  </a:lnTo>
                  <a:lnTo>
                    <a:pt x="19651" y="9775"/>
                  </a:lnTo>
                  <a:lnTo>
                    <a:pt x="19644" y="9761"/>
                  </a:lnTo>
                  <a:lnTo>
                    <a:pt x="19641" y="9752"/>
                  </a:lnTo>
                  <a:lnTo>
                    <a:pt x="19638" y="9748"/>
                  </a:lnTo>
                  <a:lnTo>
                    <a:pt x="19637" y="9734"/>
                  </a:lnTo>
                  <a:lnTo>
                    <a:pt x="19640" y="9729"/>
                  </a:lnTo>
                  <a:lnTo>
                    <a:pt x="19646" y="9728"/>
                  </a:lnTo>
                  <a:lnTo>
                    <a:pt x="19636" y="9701"/>
                  </a:lnTo>
                  <a:lnTo>
                    <a:pt x="19631" y="9664"/>
                  </a:lnTo>
                  <a:lnTo>
                    <a:pt x="19629" y="9621"/>
                  </a:lnTo>
                  <a:lnTo>
                    <a:pt x="19631" y="9602"/>
                  </a:lnTo>
                  <a:lnTo>
                    <a:pt x="19632" y="9583"/>
                  </a:lnTo>
                  <a:lnTo>
                    <a:pt x="19641" y="9558"/>
                  </a:lnTo>
                  <a:lnTo>
                    <a:pt x="19646" y="9553"/>
                  </a:lnTo>
                  <a:lnTo>
                    <a:pt x="19649" y="9547"/>
                  </a:lnTo>
                  <a:lnTo>
                    <a:pt x="19658" y="9556"/>
                  </a:lnTo>
                  <a:lnTo>
                    <a:pt x="19662" y="9555"/>
                  </a:lnTo>
                  <a:lnTo>
                    <a:pt x="19665" y="9560"/>
                  </a:lnTo>
                  <a:lnTo>
                    <a:pt x="19665" y="9555"/>
                  </a:lnTo>
                  <a:lnTo>
                    <a:pt x="19667" y="9550"/>
                  </a:lnTo>
                  <a:lnTo>
                    <a:pt x="19664" y="9546"/>
                  </a:lnTo>
                  <a:lnTo>
                    <a:pt x="19652" y="9542"/>
                  </a:lnTo>
                  <a:lnTo>
                    <a:pt x="19648" y="9533"/>
                  </a:lnTo>
                  <a:lnTo>
                    <a:pt x="19647" y="9505"/>
                  </a:lnTo>
                  <a:lnTo>
                    <a:pt x="19649" y="9490"/>
                  </a:lnTo>
                  <a:lnTo>
                    <a:pt x="19658" y="9480"/>
                  </a:lnTo>
                  <a:lnTo>
                    <a:pt x="19661" y="9475"/>
                  </a:lnTo>
                  <a:lnTo>
                    <a:pt x="19664" y="9475"/>
                  </a:lnTo>
                  <a:lnTo>
                    <a:pt x="19670" y="9484"/>
                  </a:lnTo>
                  <a:lnTo>
                    <a:pt x="19673" y="9488"/>
                  </a:lnTo>
                  <a:lnTo>
                    <a:pt x="19676" y="9487"/>
                  </a:lnTo>
                  <a:lnTo>
                    <a:pt x="19682" y="9482"/>
                  </a:lnTo>
                  <a:lnTo>
                    <a:pt x="19688" y="9471"/>
                  </a:lnTo>
                  <a:lnTo>
                    <a:pt x="19687" y="9466"/>
                  </a:lnTo>
                  <a:lnTo>
                    <a:pt x="19684" y="9462"/>
                  </a:lnTo>
                  <a:lnTo>
                    <a:pt x="19663" y="9460"/>
                  </a:lnTo>
                  <a:lnTo>
                    <a:pt x="19662" y="9442"/>
                  </a:lnTo>
                  <a:lnTo>
                    <a:pt x="19667" y="9422"/>
                  </a:lnTo>
                  <a:lnTo>
                    <a:pt x="19670" y="9417"/>
                  </a:lnTo>
                  <a:lnTo>
                    <a:pt x="19670" y="9412"/>
                  </a:lnTo>
                  <a:lnTo>
                    <a:pt x="19672" y="9411"/>
                  </a:lnTo>
                  <a:lnTo>
                    <a:pt x="19691" y="9424"/>
                  </a:lnTo>
                  <a:lnTo>
                    <a:pt x="19694" y="9418"/>
                  </a:lnTo>
                  <a:lnTo>
                    <a:pt x="19694" y="9414"/>
                  </a:lnTo>
                  <a:lnTo>
                    <a:pt x="19688" y="9410"/>
                  </a:lnTo>
                  <a:lnTo>
                    <a:pt x="19687" y="9405"/>
                  </a:lnTo>
                  <a:lnTo>
                    <a:pt x="19699" y="9399"/>
                  </a:lnTo>
                  <a:lnTo>
                    <a:pt x="19699" y="9394"/>
                  </a:lnTo>
                  <a:lnTo>
                    <a:pt x="19675" y="9397"/>
                  </a:lnTo>
                  <a:lnTo>
                    <a:pt x="19674" y="9388"/>
                  </a:lnTo>
                  <a:lnTo>
                    <a:pt x="19683" y="9372"/>
                  </a:lnTo>
                  <a:lnTo>
                    <a:pt x="19685" y="9363"/>
                  </a:lnTo>
                  <a:lnTo>
                    <a:pt x="19682" y="9354"/>
                  </a:lnTo>
                  <a:lnTo>
                    <a:pt x="19683" y="9329"/>
                  </a:lnTo>
                  <a:lnTo>
                    <a:pt x="19686" y="9324"/>
                  </a:lnTo>
                  <a:lnTo>
                    <a:pt x="19692" y="9319"/>
                  </a:lnTo>
                  <a:lnTo>
                    <a:pt x="19694" y="9304"/>
                  </a:lnTo>
                  <a:lnTo>
                    <a:pt x="19697" y="9299"/>
                  </a:lnTo>
                  <a:lnTo>
                    <a:pt x="19690" y="9286"/>
                  </a:lnTo>
                  <a:lnTo>
                    <a:pt x="19689" y="9272"/>
                  </a:lnTo>
                  <a:lnTo>
                    <a:pt x="19694" y="9243"/>
                  </a:lnTo>
                  <a:lnTo>
                    <a:pt x="19699" y="9218"/>
                  </a:lnTo>
                  <a:lnTo>
                    <a:pt x="19702" y="9209"/>
                  </a:lnTo>
                  <a:lnTo>
                    <a:pt x="19707" y="9203"/>
                  </a:lnTo>
                  <a:lnTo>
                    <a:pt x="19706" y="9179"/>
                  </a:lnTo>
                  <a:lnTo>
                    <a:pt x="19708" y="9156"/>
                  </a:lnTo>
                  <a:lnTo>
                    <a:pt x="19711" y="9151"/>
                  </a:lnTo>
                  <a:lnTo>
                    <a:pt x="19717" y="9150"/>
                  </a:lnTo>
                  <a:lnTo>
                    <a:pt x="19720" y="9145"/>
                  </a:lnTo>
                  <a:lnTo>
                    <a:pt x="19719" y="9126"/>
                  </a:lnTo>
                  <a:lnTo>
                    <a:pt x="19709" y="9117"/>
                  </a:lnTo>
                  <a:lnTo>
                    <a:pt x="19709" y="9108"/>
                  </a:lnTo>
                  <a:lnTo>
                    <a:pt x="19711" y="9089"/>
                  </a:lnTo>
                  <a:lnTo>
                    <a:pt x="19714" y="9084"/>
                  </a:lnTo>
                  <a:lnTo>
                    <a:pt x="19719" y="9083"/>
                  </a:lnTo>
                  <a:lnTo>
                    <a:pt x="19722" y="9078"/>
                  </a:lnTo>
                  <a:lnTo>
                    <a:pt x="19725" y="9073"/>
                  </a:lnTo>
                  <a:lnTo>
                    <a:pt x="19722" y="9069"/>
                  </a:lnTo>
                  <a:lnTo>
                    <a:pt x="19721" y="9059"/>
                  </a:lnTo>
                  <a:lnTo>
                    <a:pt x="19727" y="9059"/>
                  </a:lnTo>
                  <a:lnTo>
                    <a:pt x="19730" y="9053"/>
                  </a:lnTo>
                  <a:lnTo>
                    <a:pt x="19733" y="9044"/>
                  </a:lnTo>
                  <a:lnTo>
                    <a:pt x="19729" y="9025"/>
                  </a:lnTo>
                  <a:lnTo>
                    <a:pt x="19731" y="9010"/>
                  </a:lnTo>
                  <a:lnTo>
                    <a:pt x="19739" y="8986"/>
                  </a:lnTo>
                  <a:lnTo>
                    <a:pt x="19741" y="8972"/>
                  </a:lnTo>
                  <a:lnTo>
                    <a:pt x="19741" y="8971"/>
                  </a:lnTo>
                  <a:lnTo>
                    <a:pt x="19740" y="8953"/>
                  </a:lnTo>
                  <a:lnTo>
                    <a:pt x="19737" y="8943"/>
                  </a:lnTo>
                  <a:lnTo>
                    <a:pt x="19736" y="8934"/>
                  </a:lnTo>
                  <a:lnTo>
                    <a:pt x="19739" y="8929"/>
                  </a:lnTo>
                  <a:lnTo>
                    <a:pt x="19739" y="8919"/>
                  </a:lnTo>
                  <a:lnTo>
                    <a:pt x="19741" y="8905"/>
                  </a:lnTo>
                  <a:lnTo>
                    <a:pt x="19743" y="8900"/>
                  </a:lnTo>
                  <a:lnTo>
                    <a:pt x="19747" y="8899"/>
                  </a:lnTo>
                  <a:lnTo>
                    <a:pt x="19749" y="8894"/>
                  </a:lnTo>
                  <a:lnTo>
                    <a:pt x="19753" y="8894"/>
                  </a:lnTo>
                  <a:lnTo>
                    <a:pt x="19753" y="8899"/>
                  </a:lnTo>
                  <a:lnTo>
                    <a:pt x="19755" y="8894"/>
                  </a:lnTo>
                  <a:lnTo>
                    <a:pt x="19755" y="8884"/>
                  </a:lnTo>
                  <a:lnTo>
                    <a:pt x="19757" y="8874"/>
                  </a:lnTo>
                  <a:lnTo>
                    <a:pt x="19757" y="8860"/>
                  </a:lnTo>
                  <a:lnTo>
                    <a:pt x="19759" y="8850"/>
                  </a:lnTo>
                  <a:lnTo>
                    <a:pt x="19758" y="8831"/>
                  </a:lnTo>
                  <a:lnTo>
                    <a:pt x="19761" y="8822"/>
                  </a:lnTo>
                  <a:lnTo>
                    <a:pt x="19761" y="8817"/>
                  </a:lnTo>
                  <a:lnTo>
                    <a:pt x="19757" y="8808"/>
                  </a:lnTo>
                  <a:lnTo>
                    <a:pt x="19754" y="8809"/>
                  </a:lnTo>
                  <a:lnTo>
                    <a:pt x="19754" y="8799"/>
                  </a:lnTo>
                  <a:lnTo>
                    <a:pt x="19757" y="8794"/>
                  </a:lnTo>
                  <a:lnTo>
                    <a:pt x="19756" y="8780"/>
                  </a:lnTo>
                  <a:lnTo>
                    <a:pt x="19759" y="8774"/>
                  </a:lnTo>
                  <a:lnTo>
                    <a:pt x="19761" y="8769"/>
                  </a:lnTo>
                  <a:lnTo>
                    <a:pt x="19764" y="8769"/>
                  </a:lnTo>
                  <a:lnTo>
                    <a:pt x="19767" y="8764"/>
                  </a:lnTo>
                  <a:lnTo>
                    <a:pt x="19770" y="8763"/>
                  </a:lnTo>
                  <a:lnTo>
                    <a:pt x="19771" y="8783"/>
                  </a:lnTo>
                  <a:lnTo>
                    <a:pt x="19775" y="8792"/>
                  </a:lnTo>
                  <a:lnTo>
                    <a:pt x="19778" y="8796"/>
                  </a:lnTo>
                  <a:lnTo>
                    <a:pt x="19781" y="8795"/>
                  </a:lnTo>
                  <a:lnTo>
                    <a:pt x="19780" y="8786"/>
                  </a:lnTo>
                  <a:lnTo>
                    <a:pt x="19782" y="8771"/>
                  </a:lnTo>
                  <a:lnTo>
                    <a:pt x="19785" y="8762"/>
                  </a:lnTo>
                  <a:lnTo>
                    <a:pt x="19787" y="8747"/>
                  </a:lnTo>
                  <a:lnTo>
                    <a:pt x="19790" y="8733"/>
                  </a:lnTo>
                  <a:lnTo>
                    <a:pt x="19792" y="8714"/>
                  </a:lnTo>
                  <a:lnTo>
                    <a:pt x="19797" y="8699"/>
                  </a:lnTo>
                  <a:lnTo>
                    <a:pt x="19799" y="8684"/>
                  </a:lnTo>
                  <a:lnTo>
                    <a:pt x="19796" y="8680"/>
                  </a:lnTo>
                  <a:lnTo>
                    <a:pt x="19793" y="8675"/>
                  </a:lnTo>
                  <a:lnTo>
                    <a:pt x="19789" y="8671"/>
                  </a:lnTo>
                  <a:lnTo>
                    <a:pt x="19787" y="8671"/>
                  </a:lnTo>
                  <a:lnTo>
                    <a:pt x="19784" y="8676"/>
                  </a:lnTo>
                  <a:lnTo>
                    <a:pt x="19769" y="8678"/>
                  </a:lnTo>
                  <a:lnTo>
                    <a:pt x="19769" y="8674"/>
                  </a:lnTo>
                  <a:lnTo>
                    <a:pt x="19765" y="8674"/>
                  </a:lnTo>
                  <a:lnTo>
                    <a:pt x="19765" y="8664"/>
                  </a:lnTo>
                  <a:lnTo>
                    <a:pt x="19768" y="8659"/>
                  </a:lnTo>
                  <a:lnTo>
                    <a:pt x="19767" y="8655"/>
                  </a:lnTo>
                  <a:lnTo>
                    <a:pt x="19777" y="8654"/>
                  </a:lnTo>
                  <a:lnTo>
                    <a:pt x="19776" y="8644"/>
                  </a:lnTo>
                  <a:lnTo>
                    <a:pt x="19773" y="8644"/>
                  </a:lnTo>
                  <a:lnTo>
                    <a:pt x="19773" y="8640"/>
                  </a:lnTo>
                  <a:lnTo>
                    <a:pt x="19752" y="8642"/>
                  </a:lnTo>
                  <a:lnTo>
                    <a:pt x="19749" y="8638"/>
                  </a:lnTo>
                  <a:lnTo>
                    <a:pt x="19746" y="8638"/>
                  </a:lnTo>
                  <a:lnTo>
                    <a:pt x="19745" y="8620"/>
                  </a:lnTo>
                  <a:lnTo>
                    <a:pt x="19747" y="8615"/>
                  </a:lnTo>
                  <a:lnTo>
                    <a:pt x="19757" y="8614"/>
                  </a:lnTo>
                  <a:lnTo>
                    <a:pt x="19760" y="8618"/>
                  </a:lnTo>
                  <a:lnTo>
                    <a:pt x="19766" y="8621"/>
                  </a:lnTo>
                  <a:lnTo>
                    <a:pt x="19775" y="8625"/>
                  </a:lnTo>
                  <a:lnTo>
                    <a:pt x="19784" y="8624"/>
                  </a:lnTo>
                  <a:lnTo>
                    <a:pt x="19784" y="8620"/>
                  </a:lnTo>
                  <a:lnTo>
                    <a:pt x="19781" y="8615"/>
                  </a:lnTo>
                  <a:lnTo>
                    <a:pt x="19781" y="8610"/>
                  </a:lnTo>
                  <a:lnTo>
                    <a:pt x="19778" y="8611"/>
                  </a:lnTo>
                  <a:lnTo>
                    <a:pt x="19774" y="8607"/>
                  </a:lnTo>
                  <a:lnTo>
                    <a:pt x="19771" y="8607"/>
                  </a:lnTo>
                  <a:lnTo>
                    <a:pt x="19771" y="8602"/>
                  </a:lnTo>
                  <a:lnTo>
                    <a:pt x="19767" y="8593"/>
                  </a:lnTo>
                  <a:lnTo>
                    <a:pt x="19767" y="8588"/>
                  </a:lnTo>
                  <a:lnTo>
                    <a:pt x="19770" y="8588"/>
                  </a:lnTo>
                  <a:lnTo>
                    <a:pt x="19774" y="8592"/>
                  </a:lnTo>
                  <a:lnTo>
                    <a:pt x="19777" y="8597"/>
                  </a:lnTo>
                  <a:lnTo>
                    <a:pt x="19780" y="8601"/>
                  </a:lnTo>
                  <a:lnTo>
                    <a:pt x="19786" y="8600"/>
                  </a:lnTo>
                  <a:lnTo>
                    <a:pt x="19786" y="8590"/>
                  </a:lnTo>
                  <a:lnTo>
                    <a:pt x="19782" y="8586"/>
                  </a:lnTo>
                  <a:lnTo>
                    <a:pt x="19779" y="8582"/>
                  </a:lnTo>
                  <a:lnTo>
                    <a:pt x="19779" y="8573"/>
                  </a:lnTo>
                  <a:lnTo>
                    <a:pt x="19782" y="8573"/>
                  </a:lnTo>
                  <a:lnTo>
                    <a:pt x="19785" y="8577"/>
                  </a:lnTo>
                  <a:lnTo>
                    <a:pt x="19788" y="8576"/>
                  </a:lnTo>
                  <a:lnTo>
                    <a:pt x="19791" y="8581"/>
                  </a:lnTo>
                  <a:lnTo>
                    <a:pt x="19794" y="8585"/>
                  </a:lnTo>
                  <a:lnTo>
                    <a:pt x="19795" y="8594"/>
                  </a:lnTo>
                  <a:lnTo>
                    <a:pt x="19798" y="8599"/>
                  </a:lnTo>
                  <a:lnTo>
                    <a:pt x="19802" y="8683"/>
                  </a:lnTo>
                  <a:lnTo>
                    <a:pt x="19805" y="8683"/>
                  </a:lnTo>
                  <a:lnTo>
                    <a:pt x="19804" y="8660"/>
                  </a:lnTo>
                  <a:lnTo>
                    <a:pt x="19806" y="8636"/>
                  </a:lnTo>
                  <a:lnTo>
                    <a:pt x="19801" y="8594"/>
                  </a:lnTo>
                  <a:lnTo>
                    <a:pt x="19800" y="8575"/>
                  </a:lnTo>
                  <a:lnTo>
                    <a:pt x="19796" y="8566"/>
                  </a:lnTo>
                  <a:lnTo>
                    <a:pt x="19796" y="8559"/>
                  </a:lnTo>
                  <a:lnTo>
                    <a:pt x="19796" y="8552"/>
                  </a:lnTo>
                  <a:lnTo>
                    <a:pt x="19792" y="8538"/>
                  </a:lnTo>
                  <a:lnTo>
                    <a:pt x="19791" y="8523"/>
                  </a:lnTo>
                  <a:lnTo>
                    <a:pt x="19785" y="8510"/>
                  </a:lnTo>
                  <a:lnTo>
                    <a:pt x="19784" y="8491"/>
                  </a:lnTo>
                  <a:lnTo>
                    <a:pt x="19777" y="8478"/>
                  </a:lnTo>
                  <a:lnTo>
                    <a:pt x="19776" y="8464"/>
                  </a:lnTo>
                  <a:lnTo>
                    <a:pt x="19773" y="8455"/>
                  </a:lnTo>
                  <a:lnTo>
                    <a:pt x="19769" y="8450"/>
                  </a:lnTo>
                  <a:lnTo>
                    <a:pt x="19766" y="8446"/>
                  </a:lnTo>
                  <a:lnTo>
                    <a:pt x="19767" y="8451"/>
                  </a:lnTo>
                  <a:lnTo>
                    <a:pt x="19763" y="8451"/>
                  </a:lnTo>
                  <a:lnTo>
                    <a:pt x="19764" y="8466"/>
                  </a:lnTo>
                  <a:lnTo>
                    <a:pt x="19767" y="8470"/>
                  </a:lnTo>
                  <a:lnTo>
                    <a:pt x="19771" y="8474"/>
                  </a:lnTo>
                  <a:lnTo>
                    <a:pt x="19771" y="8479"/>
                  </a:lnTo>
                  <a:lnTo>
                    <a:pt x="19768" y="8488"/>
                  </a:lnTo>
                  <a:lnTo>
                    <a:pt x="19765" y="8494"/>
                  </a:lnTo>
                  <a:lnTo>
                    <a:pt x="19766" y="8499"/>
                  </a:lnTo>
                  <a:lnTo>
                    <a:pt x="19763" y="8494"/>
                  </a:lnTo>
                  <a:lnTo>
                    <a:pt x="19757" y="8490"/>
                  </a:lnTo>
                  <a:lnTo>
                    <a:pt x="19753" y="8481"/>
                  </a:lnTo>
                  <a:lnTo>
                    <a:pt x="19749" y="8472"/>
                  </a:lnTo>
                  <a:lnTo>
                    <a:pt x="19746" y="8472"/>
                  </a:lnTo>
                  <a:lnTo>
                    <a:pt x="19743" y="8478"/>
                  </a:lnTo>
                  <a:lnTo>
                    <a:pt x="19741" y="8478"/>
                  </a:lnTo>
                  <a:lnTo>
                    <a:pt x="19738" y="8483"/>
                  </a:lnTo>
                  <a:lnTo>
                    <a:pt x="19738" y="8493"/>
                  </a:lnTo>
                  <a:lnTo>
                    <a:pt x="19732" y="8498"/>
                  </a:lnTo>
                  <a:lnTo>
                    <a:pt x="19727" y="8508"/>
                  </a:lnTo>
                  <a:lnTo>
                    <a:pt x="19724" y="8513"/>
                  </a:lnTo>
                  <a:lnTo>
                    <a:pt x="19723" y="8490"/>
                  </a:lnTo>
                  <a:lnTo>
                    <a:pt x="19726" y="8485"/>
                  </a:lnTo>
                  <a:lnTo>
                    <a:pt x="19728" y="8474"/>
                  </a:lnTo>
                  <a:lnTo>
                    <a:pt x="19731" y="8465"/>
                  </a:lnTo>
                  <a:lnTo>
                    <a:pt x="19734" y="8459"/>
                  </a:lnTo>
                  <a:lnTo>
                    <a:pt x="19739" y="8450"/>
                  </a:lnTo>
                  <a:lnTo>
                    <a:pt x="19742" y="8449"/>
                  </a:lnTo>
                  <a:lnTo>
                    <a:pt x="19745" y="8444"/>
                  </a:lnTo>
                  <a:lnTo>
                    <a:pt x="19742" y="8440"/>
                  </a:lnTo>
                  <a:lnTo>
                    <a:pt x="19717" y="8438"/>
                  </a:lnTo>
                  <a:lnTo>
                    <a:pt x="19714" y="8438"/>
                  </a:lnTo>
                  <a:lnTo>
                    <a:pt x="19714" y="8429"/>
                  </a:lnTo>
                  <a:lnTo>
                    <a:pt x="19717" y="8424"/>
                  </a:lnTo>
                  <a:lnTo>
                    <a:pt x="19726" y="8423"/>
                  </a:lnTo>
                  <a:lnTo>
                    <a:pt x="19728" y="8418"/>
                  </a:lnTo>
                  <a:lnTo>
                    <a:pt x="19728" y="8404"/>
                  </a:lnTo>
                  <a:lnTo>
                    <a:pt x="19731" y="8398"/>
                  </a:lnTo>
                  <a:lnTo>
                    <a:pt x="19737" y="8393"/>
                  </a:lnTo>
                  <a:lnTo>
                    <a:pt x="19742" y="8392"/>
                  </a:lnTo>
                  <a:lnTo>
                    <a:pt x="19746" y="8396"/>
                  </a:lnTo>
                  <a:lnTo>
                    <a:pt x="19749" y="8396"/>
                  </a:lnTo>
                  <a:lnTo>
                    <a:pt x="19749" y="8406"/>
                  </a:lnTo>
                  <a:lnTo>
                    <a:pt x="19753" y="8419"/>
                  </a:lnTo>
                  <a:lnTo>
                    <a:pt x="19753" y="8434"/>
                  </a:lnTo>
                  <a:lnTo>
                    <a:pt x="19757" y="8442"/>
                  </a:lnTo>
                  <a:lnTo>
                    <a:pt x="19760" y="8447"/>
                  </a:lnTo>
                  <a:lnTo>
                    <a:pt x="19763" y="8442"/>
                  </a:lnTo>
                  <a:lnTo>
                    <a:pt x="19766" y="8437"/>
                  </a:lnTo>
                  <a:lnTo>
                    <a:pt x="19765" y="8427"/>
                  </a:lnTo>
                  <a:lnTo>
                    <a:pt x="19758" y="8404"/>
                  </a:lnTo>
                  <a:lnTo>
                    <a:pt x="19754" y="8376"/>
                  </a:lnTo>
                  <a:lnTo>
                    <a:pt x="19743" y="8344"/>
                  </a:lnTo>
                  <a:lnTo>
                    <a:pt x="19739" y="8322"/>
                  </a:lnTo>
                  <a:lnTo>
                    <a:pt x="19729" y="8304"/>
                  </a:lnTo>
                  <a:lnTo>
                    <a:pt x="19729" y="8309"/>
                  </a:lnTo>
                  <a:lnTo>
                    <a:pt x="19726" y="8314"/>
                  </a:lnTo>
                  <a:lnTo>
                    <a:pt x="19727" y="8318"/>
                  </a:lnTo>
                  <a:lnTo>
                    <a:pt x="19714" y="8325"/>
                  </a:lnTo>
                  <a:lnTo>
                    <a:pt x="19700" y="8326"/>
                  </a:lnTo>
                  <a:lnTo>
                    <a:pt x="19687" y="8318"/>
                  </a:lnTo>
                  <a:lnTo>
                    <a:pt x="19668" y="8307"/>
                  </a:lnTo>
                  <a:lnTo>
                    <a:pt x="19655" y="8293"/>
                  </a:lnTo>
                  <a:lnTo>
                    <a:pt x="19640" y="8272"/>
                  </a:lnTo>
                  <a:lnTo>
                    <a:pt x="19626" y="8255"/>
                  </a:lnTo>
                  <a:lnTo>
                    <a:pt x="19619" y="8232"/>
                  </a:lnTo>
                  <a:lnTo>
                    <a:pt x="19618" y="8208"/>
                  </a:lnTo>
                  <a:lnTo>
                    <a:pt x="19611" y="8190"/>
                  </a:lnTo>
                  <a:lnTo>
                    <a:pt x="19601" y="8182"/>
                  </a:lnTo>
                  <a:lnTo>
                    <a:pt x="19579" y="8161"/>
                  </a:lnTo>
                  <a:lnTo>
                    <a:pt x="19563" y="8144"/>
                  </a:lnTo>
                  <a:lnTo>
                    <a:pt x="19553" y="8112"/>
                  </a:lnTo>
                  <a:lnTo>
                    <a:pt x="19548" y="8084"/>
                  </a:lnTo>
                  <a:lnTo>
                    <a:pt x="19546" y="8037"/>
                  </a:lnTo>
                  <a:lnTo>
                    <a:pt x="19542" y="8014"/>
                  </a:lnTo>
                  <a:lnTo>
                    <a:pt x="19535" y="8000"/>
                  </a:lnTo>
                  <a:lnTo>
                    <a:pt x="19528" y="7982"/>
                  </a:lnTo>
                  <a:lnTo>
                    <a:pt x="19521" y="7973"/>
                  </a:lnTo>
                  <a:lnTo>
                    <a:pt x="19518" y="7964"/>
                  </a:lnTo>
                  <a:lnTo>
                    <a:pt x="19512" y="7956"/>
                  </a:lnTo>
                  <a:lnTo>
                    <a:pt x="19506" y="7956"/>
                  </a:lnTo>
                  <a:lnTo>
                    <a:pt x="19499" y="7952"/>
                  </a:lnTo>
                  <a:lnTo>
                    <a:pt x="19490" y="7958"/>
                  </a:lnTo>
                  <a:lnTo>
                    <a:pt x="19487" y="7959"/>
                  </a:lnTo>
                  <a:lnTo>
                    <a:pt x="19481" y="7955"/>
                  </a:lnTo>
                  <a:lnTo>
                    <a:pt x="19481" y="7949"/>
                  </a:lnTo>
                  <a:lnTo>
                    <a:pt x="19483" y="7940"/>
                  </a:lnTo>
                  <a:lnTo>
                    <a:pt x="19480" y="7936"/>
                  </a:lnTo>
                  <a:lnTo>
                    <a:pt x="19468" y="7927"/>
                  </a:lnTo>
                  <a:lnTo>
                    <a:pt x="19458" y="7914"/>
                  </a:lnTo>
                  <a:lnTo>
                    <a:pt x="19457" y="7900"/>
                  </a:lnTo>
                  <a:lnTo>
                    <a:pt x="19454" y="7896"/>
                  </a:lnTo>
                  <a:lnTo>
                    <a:pt x="19442" y="7893"/>
                  </a:lnTo>
                  <a:lnTo>
                    <a:pt x="19429" y="7876"/>
                  </a:lnTo>
                  <a:lnTo>
                    <a:pt x="19428" y="7866"/>
                  </a:lnTo>
                  <a:lnTo>
                    <a:pt x="19430" y="7847"/>
                  </a:lnTo>
                  <a:lnTo>
                    <a:pt x="19429" y="7819"/>
                  </a:lnTo>
                  <a:lnTo>
                    <a:pt x="19424" y="7791"/>
                  </a:lnTo>
                  <a:lnTo>
                    <a:pt x="19424" y="7781"/>
                  </a:lnTo>
                  <a:lnTo>
                    <a:pt x="19421" y="7777"/>
                  </a:lnTo>
                  <a:lnTo>
                    <a:pt x="19412" y="7774"/>
                  </a:lnTo>
                  <a:lnTo>
                    <a:pt x="19402" y="7765"/>
                  </a:lnTo>
                  <a:lnTo>
                    <a:pt x="19401" y="7750"/>
                  </a:lnTo>
                  <a:lnTo>
                    <a:pt x="19398" y="7742"/>
                  </a:lnTo>
                  <a:lnTo>
                    <a:pt x="19400" y="7723"/>
                  </a:lnTo>
                  <a:lnTo>
                    <a:pt x="19403" y="7712"/>
                  </a:lnTo>
                  <a:lnTo>
                    <a:pt x="19408" y="7707"/>
                  </a:lnTo>
                  <a:lnTo>
                    <a:pt x="19411" y="7707"/>
                  </a:lnTo>
                  <a:lnTo>
                    <a:pt x="19414" y="7697"/>
                  </a:lnTo>
                  <a:lnTo>
                    <a:pt x="19416" y="7682"/>
                  </a:lnTo>
                  <a:lnTo>
                    <a:pt x="19418" y="7659"/>
                  </a:lnTo>
                  <a:lnTo>
                    <a:pt x="19418" y="7653"/>
                  </a:lnTo>
                  <a:lnTo>
                    <a:pt x="19421" y="7648"/>
                  </a:lnTo>
                  <a:lnTo>
                    <a:pt x="19426" y="7648"/>
                  </a:lnTo>
                  <a:lnTo>
                    <a:pt x="19430" y="7648"/>
                  </a:lnTo>
                  <a:lnTo>
                    <a:pt x="19428" y="7672"/>
                  </a:lnTo>
                  <a:lnTo>
                    <a:pt x="19425" y="7686"/>
                  </a:lnTo>
                  <a:lnTo>
                    <a:pt x="19429" y="7695"/>
                  </a:lnTo>
                  <a:lnTo>
                    <a:pt x="19426" y="7705"/>
                  </a:lnTo>
                  <a:lnTo>
                    <a:pt x="19424" y="7710"/>
                  </a:lnTo>
                  <a:lnTo>
                    <a:pt x="19421" y="7720"/>
                  </a:lnTo>
                  <a:lnTo>
                    <a:pt x="19415" y="7725"/>
                  </a:lnTo>
                  <a:lnTo>
                    <a:pt x="19416" y="7735"/>
                  </a:lnTo>
                  <a:lnTo>
                    <a:pt x="19413" y="7740"/>
                  </a:lnTo>
                  <a:lnTo>
                    <a:pt x="19416" y="7744"/>
                  </a:lnTo>
                  <a:lnTo>
                    <a:pt x="19429" y="7752"/>
                  </a:lnTo>
                  <a:lnTo>
                    <a:pt x="19435" y="7761"/>
                  </a:lnTo>
                  <a:lnTo>
                    <a:pt x="19442" y="7770"/>
                  </a:lnTo>
                  <a:lnTo>
                    <a:pt x="19443" y="7788"/>
                  </a:lnTo>
                  <a:lnTo>
                    <a:pt x="19440" y="7798"/>
                  </a:lnTo>
                  <a:lnTo>
                    <a:pt x="19440" y="7803"/>
                  </a:lnTo>
                  <a:lnTo>
                    <a:pt x="19444" y="7812"/>
                  </a:lnTo>
                  <a:lnTo>
                    <a:pt x="19445" y="7831"/>
                  </a:lnTo>
                  <a:lnTo>
                    <a:pt x="19448" y="7840"/>
                  </a:lnTo>
                  <a:lnTo>
                    <a:pt x="19446" y="7845"/>
                  </a:lnTo>
                  <a:lnTo>
                    <a:pt x="19449" y="7854"/>
                  </a:lnTo>
                  <a:lnTo>
                    <a:pt x="19449" y="7864"/>
                  </a:lnTo>
                  <a:lnTo>
                    <a:pt x="19452" y="7863"/>
                  </a:lnTo>
                  <a:lnTo>
                    <a:pt x="19456" y="7868"/>
                  </a:lnTo>
                  <a:lnTo>
                    <a:pt x="19474" y="7865"/>
                  </a:lnTo>
                  <a:lnTo>
                    <a:pt x="19486" y="7878"/>
                  </a:lnTo>
                  <a:lnTo>
                    <a:pt x="19506" y="7899"/>
                  </a:lnTo>
                  <a:lnTo>
                    <a:pt x="19521" y="7912"/>
                  </a:lnTo>
                  <a:lnTo>
                    <a:pt x="19537" y="7929"/>
                  </a:lnTo>
                  <a:lnTo>
                    <a:pt x="19546" y="7927"/>
                  </a:lnTo>
                  <a:lnTo>
                    <a:pt x="19563" y="7949"/>
                  </a:lnTo>
                  <a:lnTo>
                    <a:pt x="19575" y="7957"/>
                  </a:lnTo>
                  <a:lnTo>
                    <a:pt x="19581" y="7951"/>
                  </a:lnTo>
                  <a:lnTo>
                    <a:pt x="19587" y="7951"/>
                  </a:lnTo>
                  <a:lnTo>
                    <a:pt x="19590" y="7960"/>
                  </a:lnTo>
                  <a:lnTo>
                    <a:pt x="19602" y="7959"/>
                  </a:lnTo>
                  <a:lnTo>
                    <a:pt x="19618" y="7961"/>
                  </a:lnTo>
                  <a:lnTo>
                    <a:pt x="19621" y="7971"/>
                  </a:lnTo>
                  <a:lnTo>
                    <a:pt x="19624" y="7970"/>
                  </a:lnTo>
                  <a:lnTo>
                    <a:pt x="19627" y="7974"/>
                  </a:lnTo>
                  <a:lnTo>
                    <a:pt x="19629" y="7998"/>
                  </a:lnTo>
                  <a:lnTo>
                    <a:pt x="19632" y="8003"/>
                  </a:lnTo>
                  <a:lnTo>
                    <a:pt x="19645" y="8015"/>
                  </a:lnTo>
                  <a:lnTo>
                    <a:pt x="19651" y="8014"/>
                  </a:lnTo>
                  <a:lnTo>
                    <a:pt x="19653" y="7995"/>
                  </a:lnTo>
                  <a:lnTo>
                    <a:pt x="19658" y="7985"/>
                  </a:lnTo>
                  <a:lnTo>
                    <a:pt x="19670" y="7974"/>
                  </a:lnTo>
                  <a:lnTo>
                    <a:pt x="19679" y="7968"/>
                  </a:lnTo>
                  <a:lnTo>
                    <a:pt x="19685" y="7968"/>
                  </a:lnTo>
                  <a:lnTo>
                    <a:pt x="19691" y="7981"/>
                  </a:lnTo>
                  <a:lnTo>
                    <a:pt x="19692" y="7986"/>
                  </a:lnTo>
                  <a:lnTo>
                    <a:pt x="19698" y="7985"/>
                  </a:lnTo>
                  <a:lnTo>
                    <a:pt x="19712" y="7978"/>
                  </a:lnTo>
                  <a:lnTo>
                    <a:pt x="19715" y="7973"/>
                  </a:lnTo>
                  <a:lnTo>
                    <a:pt x="19724" y="7972"/>
                  </a:lnTo>
                  <a:lnTo>
                    <a:pt x="19737" y="7975"/>
                  </a:lnTo>
                  <a:lnTo>
                    <a:pt x="19740" y="7980"/>
                  </a:lnTo>
                  <a:lnTo>
                    <a:pt x="19746" y="7983"/>
                  </a:lnTo>
                  <a:lnTo>
                    <a:pt x="19753" y="8006"/>
                  </a:lnTo>
                  <a:lnTo>
                    <a:pt x="19753" y="8011"/>
                  </a:lnTo>
                  <a:lnTo>
                    <a:pt x="19757" y="8016"/>
                  </a:lnTo>
                  <a:lnTo>
                    <a:pt x="19757" y="8020"/>
                  </a:lnTo>
                  <a:lnTo>
                    <a:pt x="19754" y="8030"/>
                  </a:lnTo>
                  <a:lnTo>
                    <a:pt x="19755" y="8049"/>
                  </a:lnTo>
                  <a:lnTo>
                    <a:pt x="19750" y="8064"/>
                  </a:lnTo>
                  <a:lnTo>
                    <a:pt x="19751" y="8087"/>
                  </a:lnTo>
                  <a:lnTo>
                    <a:pt x="19746" y="8112"/>
                  </a:lnTo>
                  <a:lnTo>
                    <a:pt x="19749" y="8159"/>
                  </a:lnTo>
                  <a:lnTo>
                    <a:pt x="19752" y="8164"/>
                  </a:lnTo>
                  <a:lnTo>
                    <a:pt x="19753" y="8182"/>
                  </a:lnTo>
                  <a:lnTo>
                    <a:pt x="19756" y="8182"/>
                  </a:lnTo>
                  <a:lnTo>
                    <a:pt x="19762" y="8176"/>
                  </a:lnTo>
                  <a:lnTo>
                    <a:pt x="19765" y="8176"/>
                  </a:lnTo>
                  <a:lnTo>
                    <a:pt x="19767" y="8171"/>
                  </a:lnTo>
                  <a:lnTo>
                    <a:pt x="19771" y="8170"/>
                  </a:lnTo>
                  <a:lnTo>
                    <a:pt x="19774" y="8165"/>
                  </a:lnTo>
                  <a:lnTo>
                    <a:pt x="19776" y="8160"/>
                  </a:lnTo>
                  <a:lnTo>
                    <a:pt x="19779" y="8160"/>
                  </a:lnTo>
                  <a:lnTo>
                    <a:pt x="19785" y="8154"/>
                  </a:lnTo>
                  <a:lnTo>
                    <a:pt x="19788" y="8154"/>
                  </a:lnTo>
                  <a:lnTo>
                    <a:pt x="19787" y="8149"/>
                  </a:lnTo>
                  <a:lnTo>
                    <a:pt x="19779" y="8150"/>
                  </a:lnTo>
                  <a:lnTo>
                    <a:pt x="19772" y="8146"/>
                  </a:lnTo>
                  <a:lnTo>
                    <a:pt x="19751" y="8149"/>
                  </a:lnTo>
                  <a:lnTo>
                    <a:pt x="19760" y="8143"/>
                  </a:lnTo>
                  <a:lnTo>
                    <a:pt x="19784" y="8140"/>
                  </a:lnTo>
                  <a:lnTo>
                    <a:pt x="19784" y="8135"/>
                  </a:lnTo>
                  <a:lnTo>
                    <a:pt x="19781" y="8136"/>
                  </a:lnTo>
                  <a:lnTo>
                    <a:pt x="19778" y="8132"/>
                  </a:lnTo>
                  <a:lnTo>
                    <a:pt x="19780" y="8126"/>
                  </a:lnTo>
                  <a:lnTo>
                    <a:pt x="19784" y="8130"/>
                  </a:lnTo>
                  <a:lnTo>
                    <a:pt x="19787" y="8125"/>
                  </a:lnTo>
                  <a:lnTo>
                    <a:pt x="19783" y="8121"/>
                  </a:lnTo>
                  <a:lnTo>
                    <a:pt x="19782" y="8098"/>
                  </a:lnTo>
                  <a:lnTo>
                    <a:pt x="19787" y="8088"/>
                  </a:lnTo>
                  <a:lnTo>
                    <a:pt x="19793" y="8082"/>
                  </a:lnTo>
                  <a:lnTo>
                    <a:pt x="19799" y="8072"/>
                  </a:lnTo>
                  <a:lnTo>
                    <a:pt x="19805" y="8071"/>
                  </a:lnTo>
                  <a:lnTo>
                    <a:pt x="19808" y="8066"/>
                  </a:lnTo>
                  <a:lnTo>
                    <a:pt x="19807" y="8062"/>
                  </a:lnTo>
                  <a:lnTo>
                    <a:pt x="19810" y="8052"/>
                  </a:lnTo>
                  <a:lnTo>
                    <a:pt x="19812" y="8037"/>
                  </a:lnTo>
                  <a:lnTo>
                    <a:pt x="19812" y="8032"/>
                  </a:lnTo>
                  <a:lnTo>
                    <a:pt x="19809" y="8028"/>
                  </a:lnTo>
                  <a:lnTo>
                    <a:pt x="19803" y="8024"/>
                  </a:lnTo>
                  <a:lnTo>
                    <a:pt x="19799" y="8015"/>
                  </a:lnTo>
                  <a:lnTo>
                    <a:pt x="19799" y="8006"/>
                  </a:lnTo>
                  <a:lnTo>
                    <a:pt x="19801" y="8000"/>
                  </a:lnTo>
                  <a:lnTo>
                    <a:pt x="19807" y="7995"/>
                  </a:lnTo>
                  <a:lnTo>
                    <a:pt x="19813" y="7989"/>
                  </a:lnTo>
                  <a:lnTo>
                    <a:pt x="19819" y="7988"/>
                  </a:lnTo>
                  <a:lnTo>
                    <a:pt x="19816" y="7942"/>
                  </a:lnTo>
                  <a:lnTo>
                    <a:pt x="19813" y="7933"/>
                  </a:lnTo>
                  <a:lnTo>
                    <a:pt x="19816" y="7927"/>
                  </a:lnTo>
                  <a:lnTo>
                    <a:pt x="19818" y="7918"/>
                  </a:lnTo>
                  <a:lnTo>
                    <a:pt x="19818" y="7913"/>
                  </a:lnTo>
                  <a:lnTo>
                    <a:pt x="19821" y="7908"/>
                  </a:lnTo>
                  <a:lnTo>
                    <a:pt x="19824" y="7903"/>
                  </a:lnTo>
                  <a:lnTo>
                    <a:pt x="19826" y="7898"/>
                  </a:lnTo>
                  <a:lnTo>
                    <a:pt x="19829" y="7893"/>
                  </a:lnTo>
                  <a:lnTo>
                    <a:pt x="19829" y="7878"/>
                  </a:lnTo>
                  <a:lnTo>
                    <a:pt x="19834" y="7873"/>
                  </a:lnTo>
                  <a:lnTo>
                    <a:pt x="19837" y="7868"/>
                  </a:lnTo>
                  <a:lnTo>
                    <a:pt x="19836" y="7835"/>
                  </a:lnTo>
                  <a:lnTo>
                    <a:pt x="19832" y="7835"/>
                  </a:lnTo>
                  <a:lnTo>
                    <a:pt x="19829" y="7831"/>
                  </a:lnTo>
                  <a:lnTo>
                    <a:pt x="19826" y="7831"/>
                  </a:lnTo>
                  <a:lnTo>
                    <a:pt x="19823" y="7836"/>
                  </a:lnTo>
                  <a:lnTo>
                    <a:pt x="19818" y="7837"/>
                  </a:lnTo>
                  <a:lnTo>
                    <a:pt x="19817" y="7832"/>
                  </a:lnTo>
                  <a:lnTo>
                    <a:pt x="19814" y="7833"/>
                  </a:lnTo>
                  <a:lnTo>
                    <a:pt x="19814" y="7823"/>
                  </a:lnTo>
                  <a:lnTo>
                    <a:pt x="19819" y="7818"/>
                  </a:lnTo>
                  <a:lnTo>
                    <a:pt x="19831" y="7816"/>
                  </a:lnTo>
                  <a:lnTo>
                    <a:pt x="19837" y="7811"/>
                  </a:lnTo>
                  <a:lnTo>
                    <a:pt x="19849" y="7810"/>
                  </a:lnTo>
                  <a:lnTo>
                    <a:pt x="19852" y="7804"/>
                  </a:lnTo>
                  <a:lnTo>
                    <a:pt x="19851" y="7781"/>
                  </a:lnTo>
                  <a:lnTo>
                    <a:pt x="19853" y="7771"/>
                  </a:lnTo>
                  <a:lnTo>
                    <a:pt x="19853" y="7761"/>
                  </a:lnTo>
                  <a:lnTo>
                    <a:pt x="19855" y="7747"/>
                  </a:lnTo>
                  <a:lnTo>
                    <a:pt x="19858" y="7742"/>
                  </a:lnTo>
                  <a:lnTo>
                    <a:pt x="19861" y="7742"/>
                  </a:lnTo>
                  <a:lnTo>
                    <a:pt x="19865" y="7750"/>
                  </a:lnTo>
                  <a:lnTo>
                    <a:pt x="19868" y="7755"/>
                  </a:lnTo>
                  <a:lnTo>
                    <a:pt x="19874" y="7754"/>
                  </a:lnTo>
                  <a:lnTo>
                    <a:pt x="19873" y="7750"/>
                  </a:lnTo>
                  <a:lnTo>
                    <a:pt x="19876" y="7744"/>
                  </a:lnTo>
                  <a:lnTo>
                    <a:pt x="19882" y="7729"/>
                  </a:lnTo>
                  <a:lnTo>
                    <a:pt x="19884" y="7725"/>
                  </a:lnTo>
                  <a:lnTo>
                    <a:pt x="19890" y="7714"/>
                  </a:lnTo>
                  <a:lnTo>
                    <a:pt x="19887" y="7710"/>
                  </a:lnTo>
                  <a:lnTo>
                    <a:pt x="19883" y="7705"/>
                  </a:lnTo>
                  <a:lnTo>
                    <a:pt x="19871" y="7702"/>
                  </a:lnTo>
                  <a:lnTo>
                    <a:pt x="19868" y="7698"/>
                  </a:lnTo>
                  <a:lnTo>
                    <a:pt x="19868" y="7693"/>
                  </a:lnTo>
                  <a:lnTo>
                    <a:pt x="19870" y="7679"/>
                  </a:lnTo>
                  <a:lnTo>
                    <a:pt x="19872" y="7659"/>
                  </a:lnTo>
                  <a:lnTo>
                    <a:pt x="19875" y="7654"/>
                  </a:lnTo>
                  <a:lnTo>
                    <a:pt x="19878" y="7659"/>
                  </a:lnTo>
                  <a:lnTo>
                    <a:pt x="19884" y="7668"/>
                  </a:lnTo>
                  <a:lnTo>
                    <a:pt x="19888" y="7672"/>
                  </a:lnTo>
                  <a:lnTo>
                    <a:pt x="19897" y="7671"/>
                  </a:lnTo>
                  <a:lnTo>
                    <a:pt x="19896" y="7666"/>
                  </a:lnTo>
                  <a:lnTo>
                    <a:pt x="19893" y="7648"/>
                  </a:lnTo>
                  <a:lnTo>
                    <a:pt x="19886" y="7639"/>
                  </a:lnTo>
                  <a:lnTo>
                    <a:pt x="19889" y="7638"/>
                  </a:lnTo>
                  <a:lnTo>
                    <a:pt x="19895" y="7633"/>
                  </a:lnTo>
                  <a:lnTo>
                    <a:pt x="19895" y="7628"/>
                  </a:lnTo>
                  <a:lnTo>
                    <a:pt x="19885" y="7615"/>
                  </a:lnTo>
                  <a:lnTo>
                    <a:pt x="19879" y="7611"/>
                  </a:lnTo>
                  <a:lnTo>
                    <a:pt x="19875" y="7607"/>
                  </a:lnTo>
                  <a:lnTo>
                    <a:pt x="19878" y="7592"/>
                  </a:lnTo>
                  <a:lnTo>
                    <a:pt x="19880" y="7587"/>
                  </a:lnTo>
                  <a:lnTo>
                    <a:pt x="19883" y="7578"/>
                  </a:lnTo>
                  <a:lnTo>
                    <a:pt x="19892" y="7571"/>
                  </a:lnTo>
                  <a:lnTo>
                    <a:pt x="19904" y="7570"/>
                  </a:lnTo>
                  <a:lnTo>
                    <a:pt x="19904" y="7575"/>
                  </a:lnTo>
                  <a:lnTo>
                    <a:pt x="19908" y="7588"/>
                  </a:lnTo>
                  <a:lnTo>
                    <a:pt x="19911" y="7593"/>
                  </a:lnTo>
                  <a:lnTo>
                    <a:pt x="19914" y="7597"/>
                  </a:lnTo>
                  <a:lnTo>
                    <a:pt x="19917" y="7597"/>
                  </a:lnTo>
                  <a:lnTo>
                    <a:pt x="19920" y="7592"/>
                  </a:lnTo>
                  <a:lnTo>
                    <a:pt x="19923" y="7582"/>
                  </a:lnTo>
                  <a:lnTo>
                    <a:pt x="19922" y="7573"/>
                  </a:lnTo>
                  <a:lnTo>
                    <a:pt x="19919" y="7568"/>
                  </a:lnTo>
                  <a:lnTo>
                    <a:pt x="19910" y="7560"/>
                  </a:lnTo>
                  <a:lnTo>
                    <a:pt x="19900" y="7547"/>
                  </a:lnTo>
                  <a:lnTo>
                    <a:pt x="19899" y="7533"/>
                  </a:lnTo>
                  <a:lnTo>
                    <a:pt x="19902" y="7523"/>
                  </a:lnTo>
                  <a:lnTo>
                    <a:pt x="19904" y="7518"/>
                  </a:lnTo>
                  <a:lnTo>
                    <a:pt x="19910" y="7512"/>
                  </a:lnTo>
                  <a:lnTo>
                    <a:pt x="19916" y="7512"/>
                  </a:lnTo>
                  <a:lnTo>
                    <a:pt x="19922" y="7506"/>
                  </a:lnTo>
                  <a:lnTo>
                    <a:pt x="19920" y="7473"/>
                  </a:lnTo>
                  <a:lnTo>
                    <a:pt x="19923" y="7473"/>
                  </a:lnTo>
                  <a:lnTo>
                    <a:pt x="19932" y="7467"/>
                  </a:lnTo>
                  <a:lnTo>
                    <a:pt x="19947" y="7403"/>
                  </a:lnTo>
                  <a:lnTo>
                    <a:pt x="19943" y="7399"/>
                  </a:lnTo>
                  <a:lnTo>
                    <a:pt x="19937" y="7400"/>
                  </a:lnTo>
                  <a:lnTo>
                    <a:pt x="19940" y="7395"/>
                  </a:lnTo>
                  <a:lnTo>
                    <a:pt x="19940" y="7381"/>
                  </a:lnTo>
                  <a:lnTo>
                    <a:pt x="19937" y="7381"/>
                  </a:lnTo>
                  <a:lnTo>
                    <a:pt x="19931" y="7386"/>
                  </a:lnTo>
                  <a:lnTo>
                    <a:pt x="19928" y="7383"/>
                  </a:lnTo>
                  <a:lnTo>
                    <a:pt x="19923" y="7350"/>
                  </a:lnTo>
                  <a:lnTo>
                    <a:pt x="19919" y="7336"/>
                  </a:lnTo>
                  <a:lnTo>
                    <a:pt x="19921" y="7317"/>
                  </a:lnTo>
                  <a:lnTo>
                    <a:pt x="19921" y="7312"/>
                  </a:lnTo>
                  <a:lnTo>
                    <a:pt x="19929" y="7296"/>
                  </a:lnTo>
                  <a:lnTo>
                    <a:pt x="19935" y="7286"/>
                  </a:lnTo>
                  <a:lnTo>
                    <a:pt x="19935" y="7281"/>
                  </a:lnTo>
                  <a:lnTo>
                    <a:pt x="19928" y="7273"/>
                  </a:lnTo>
                  <a:lnTo>
                    <a:pt x="19928" y="7268"/>
                  </a:lnTo>
                  <a:lnTo>
                    <a:pt x="19932" y="7229"/>
                  </a:lnTo>
                  <a:lnTo>
                    <a:pt x="19932" y="7220"/>
                  </a:lnTo>
                  <a:lnTo>
                    <a:pt x="19925" y="7212"/>
                  </a:lnTo>
                  <a:lnTo>
                    <a:pt x="19922" y="7202"/>
                  </a:lnTo>
                  <a:lnTo>
                    <a:pt x="19918" y="7193"/>
                  </a:lnTo>
                  <a:lnTo>
                    <a:pt x="19918" y="7184"/>
                  </a:lnTo>
                  <a:lnTo>
                    <a:pt x="19920" y="7174"/>
                  </a:lnTo>
                  <a:lnTo>
                    <a:pt x="19919" y="7155"/>
                  </a:lnTo>
                  <a:lnTo>
                    <a:pt x="19907" y="7157"/>
                  </a:lnTo>
                  <a:lnTo>
                    <a:pt x="19904" y="7152"/>
                  </a:lnTo>
                  <a:lnTo>
                    <a:pt x="19904" y="7143"/>
                  </a:lnTo>
                  <a:lnTo>
                    <a:pt x="19907" y="7143"/>
                  </a:lnTo>
                  <a:lnTo>
                    <a:pt x="19922" y="7150"/>
                  </a:lnTo>
                  <a:lnTo>
                    <a:pt x="19928" y="7149"/>
                  </a:lnTo>
                  <a:lnTo>
                    <a:pt x="19927" y="7121"/>
                  </a:lnTo>
                  <a:lnTo>
                    <a:pt x="19918" y="7122"/>
                  </a:lnTo>
                  <a:lnTo>
                    <a:pt x="19917" y="7117"/>
                  </a:lnTo>
                  <a:lnTo>
                    <a:pt x="19923" y="7112"/>
                  </a:lnTo>
                  <a:lnTo>
                    <a:pt x="19926" y="7112"/>
                  </a:lnTo>
                  <a:lnTo>
                    <a:pt x="19929" y="7107"/>
                  </a:lnTo>
                  <a:lnTo>
                    <a:pt x="19931" y="7083"/>
                  </a:lnTo>
                  <a:lnTo>
                    <a:pt x="19931" y="7078"/>
                  </a:lnTo>
                  <a:lnTo>
                    <a:pt x="19927" y="7078"/>
                  </a:lnTo>
                  <a:lnTo>
                    <a:pt x="19913" y="7090"/>
                  </a:lnTo>
                  <a:lnTo>
                    <a:pt x="19910" y="7090"/>
                  </a:lnTo>
                  <a:lnTo>
                    <a:pt x="19907" y="7086"/>
                  </a:lnTo>
                  <a:lnTo>
                    <a:pt x="19907" y="7081"/>
                  </a:lnTo>
                  <a:lnTo>
                    <a:pt x="19903" y="7072"/>
                  </a:lnTo>
                  <a:lnTo>
                    <a:pt x="19903" y="7067"/>
                  </a:lnTo>
                  <a:lnTo>
                    <a:pt x="19906" y="7067"/>
                  </a:lnTo>
                  <a:lnTo>
                    <a:pt x="19915" y="7071"/>
                  </a:lnTo>
                  <a:lnTo>
                    <a:pt x="19924" y="7069"/>
                  </a:lnTo>
                  <a:lnTo>
                    <a:pt x="19927" y="7064"/>
                  </a:lnTo>
                  <a:lnTo>
                    <a:pt x="19930" y="7063"/>
                  </a:lnTo>
                  <a:lnTo>
                    <a:pt x="19932" y="7059"/>
                  </a:lnTo>
                  <a:lnTo>
                    <a:pt x="19924" y="7007"/>
                  </a:lnTo>
                  <a:lnTo>
                    <a:pt x="19924" y="6998"/>
                  </a:lnTo>
                  <a:lnTo>
                    <a:pt x="19923" y="6927"/>
                  </a:lnTo>
                  <a:lnTo>
                    <a:pt x="19921" y="6894"/>
                  </a:lnTo>
                  <a:lnTo>
                    <a:pt x="19917" y="6871"/>
                  </a:lnTo>
                  <a:lnTo>
                    <a:pt x="19913" y="6848"/>
                  </a:lnTo>
                  <a:lnTo>
                    <a:pt x="19909" y="6829"/>
                  </a:lnTo>
                  <a:lnTo>
                    <a:pt x="19905" y="6816"/>
                  </a:lnTo>
                  <a:lnTo>
                    <a:pt x="19902" y="6802"/>
                  </a:lnTo>
                  <a:lnTo>
                    <a:pt x="19898" y="6793"/>
                  </a:lnTo>
                  <a:lnTo>
                    <a:pt x="19892" y="6784"/>
                  </a:lnTo>
                  <a:lnTo>
                    <a:pt x="19891" y="6779"/>
                  </a:lnTo>
                  <a:lnTo>
                    <a:pt x="19882" y="6776"/>
                  </a:lnTo>
                  <a:lnTo>
                    <a:pt x="19879" y="6776"/>
                  </a:lnTo>
                  <a:lnTo>
                    <a:pt x="19879" y="6780"/>
                  </a:lnTo>
                  <a:lnTo>
                    <a:pt x="19889" y="6794"/>
                  </a:lnTo>
                  <a:lnTo>
                    <a:pt x="19896" y="6807"/>
                  </a:lnTo>
                  <a:lnTo>
                    <a:pt x="19896" y="6826"/>
                  </a:lnTo>
                  <a:lnTo>
                    <a:pt x="19835" y="6805"/>
                  </a:lnTo>
                  <a:lnTo>
                    <a:pt x="19832" y="6810"/>
                  </a:lnTo>
                  <a:lnTo>
                    <a:pt x="19830" y="6820"/>
                  </a:lnTo>
                  <a:lnTo>
                    <a:pt x="19827" y="6820"/>
                  </a:lnTo>
                  <a:lnTo>
                    <a:pt x="19820" y="6816"/>
                  </a:lnTo>
                  <a:lnTo>
                    <a:pt x="19815" y="6817"/>
                  </a:lnTo>
                  <a:lnTo>
                    <a:pt x="19815" y="6831"/>
                  </a:lnTo>
                  <a:lnTo>
                    <a:pt x="19812" y="6831"/>
                  </a:lnTo>
                  <a:lnTo>
                    <a:pt x="19806" y="6837"/>
                  </a:lnTo>
                  <a:lnTo>
                    <a:pt x="19794" y="6834"/>
                  </a:lnTo>
                  <a:lnTo>
                    <a:pt x="19785" y="6826"/>
                  </a:lnTo>
                  <a:lnTo>
                    <a:pt x="19782" y="6826"/>
                  </a:lnTo>
                  <a:lnTo>
                    <a:pt x="19775" y="6812"/>
                  </a:lnTo>
                  <a:lnTo>
                    <a:pt x="19766" y="6814"/>
                  </a:lnTo>
                  <a:lnTo>
                    <a:pt x="19763" y="6819"/>
                  </a:lnTo>
                  <a:lnTo>
                    <a:pt x="19758" y="6829"/>
                  </a:lnTo>
                  <a:lnTo>
                    <a:pt x="19755" y="6834"/>
                  </a:lnTo>
                  <a:lnTo>
                    <a:pt x="19749" y="6835"/>
                  </a:lnTo>
                  <a:lnTo>
                    <a:pt x="19746" y="6830"/>
                  </a:lnTo>
                  <a:lnTo>
                    <a:pt x="19745" y="6826"/>
                  </a:lnTo>
                  <a:lnTo>
                    <a:pt x="19751" y="6816"/>
                  </a:lnTo>
                  <a:lnTo>
                    <a:pt x="19757" y="6805"/>
                  </a:lnTo>
                  <a:lnTo>
                    <a:pt x="19759" y="6800"/>
                  </a:lnTo>
                  <a:lnTo>
                    <a:pt x="19774" y="6798"/>
                  </a:lnTo>
                  <a:lnTo>
                    <a:pt x="19778" y="6803"/>
                  </a:lnTo>
                  <a:lnTo>
                    <a:pt x="19780" y="6798"/>
                  </a:lnTo>
                  <a:lnTo>
                    <a:pt x="19780" y="6793"/>
                  </a:lnTo>
                  <a:lnTo>
                    <a:pt x="19777" y="6784"/>
                  </a:lnTo>
                  <a:lnTo>
                    <a:pt x="19775" y="6760"/>
                  </a:lnTo>
                  <a:lnTo>
                    <a:pt x="19778" y="6755"/>
                  </a:lnTo>
                  <a:lnTo>
                    <a:pt x="19781" y="6745"/>
                  </a:lnTo>
                  <a:lnTo>
                    <a:pt x="19783" y="6731"/>
                  </a:lnTo>
                  <a:lnTo>
                    <a:pt x="19781" y="6684"/>
                  </a:lnTo>
                  <a:lnTo>
                    <a:pt x="19783" y="6669"/>
                  </a:lnTo>
                  <a:lnTo>
                    <a:pt x="19786" y="6664"/>
                  </a:lnTo>
                  <a:lnTo>
                    <a:pt x="19792" y="6659"/>
                  </a:lnTo>
                  <a:lnTo>
                    <a:pt x="19794" y="6654"/>
                  </a:lnTo>
                  <a:lnTo>
                    <a:pt x="19797" y="6648"/>
                  </a:lnTo>
                  <a:lnTo>
                    <a:pt x="19799" y="6630"/>
                  </a:lnTo>
                  <a:lnTo>
                    <a:pt x="19801" y="6605"/>
                  </a:lnTo>
                  <a:lnTo>
                    <a:pt x="19804" y="6600"/>
                  </a:lnTo>
                  <a:lnTo>
                    <a:pt x="19806" y="6595"/>
                  </a:lnTo>
                  <a:lnTo>
                    <a:pt x="19809" y="6595"/>
                  </a:lnTo>
                  <a:lnTo>
                    <a:pt x="19813" y="6599"/>
                  </a:lnTo>
                  <a:lnTo>
                    <a:pt x="19813" y="6613"/>
                  </a:lnTo>
                  <a:lnTo>
                    <a:pt x="19811" y="6632"/>
                  </a:lnTo>
                  <a:lnTo>
                    <a:pt x="19812" y="6642"/>
                  </a:lnTo>
                  <a:lnTo>
                    <a:pt x="19824" y="6640"/>
                  </a:lnTo>
                  <a:lnTo>
                    <a:pt x="19829" y="6630"/>
                  </a:lnTo>
                  <a:lnTo>
                    <a:pt x="19832" y="6625"/>
                  </a:lnTo>
                  <a:lnTo>
                    <a:pt x="19835" y="6615"/>
                  </a:lnTo>
                  <a:lnTo>
                    <a:pt x="19837" y="6591"/>
                  </a:lnTo>
                  <a:lnTo>
                    <a:pt x="19839" y="6586"/>
                  </a:lnTo>
                  <a:lnTo>
                    <a:pt x="19842" y="6581"/>
                  </a:lnTo>
                  <a:lnTo>
                    <a:pt x="19844" y="6557"/>
                  </a:lnTo>
                  <a:lnTo>
                    <a:pt x="19846" y="6545"/>
                  </a:lnTo>
                  <a:lnTo>
                    <a:pt x="19853" y="6499"/>
                  </a:lnTo>
                  <a:lnTo>
                    <a:pt x="19858" y="6484"/>
                  </a:lnTo>
                  <a:lnTo>
                    <a:pt x="19867" y="6469"/>
                  </a:lnTo>
                  <a:lnTo>
                    <a:pt x="19881" y="6457"/>
                  </a:lnTo>
                  <a:lnTo>
                    <a:pt x="19888" y="6457"/>
                  </a:lnTo>
                  <a:lnTo>
                    <a:pt x="19893" y="6451"/>
                  </a:lnTo>
                  <a:lnTo>
                    <a:pt x="19899" y="6446"/>
                  </a:lnTo>
                  <a:lnTo>
                    <a:pt x="19898" y="6436"/>
                  </a:lnTo>
                  <a:lnTo>
                    <a:pt x="19892" y="6433"/>
                  </a:lnTo>
                  <a:lnTo>
                    <a:pt x="19889" y="6419"/>
                  </a:lnTo>
                  <a:lnTo>
                    <a:pt x="19892" y="6419"/>
                  </a:lnTo>
                  <a:lnTo>
                    <a:pt x="19897" y="6413"/>
                  </a:lnTo>
                  <a:lnTo>
                    <a:pt x="19903" y="6403"/>
                  </a:lnTo>
                  <a:lnTo>
                    <a:pt x="19899" y="6375"/>
                  </a:lnTo>
                  <a:lnTo>
                    <a:pt x="19901" y="6370"/>
                  </a:lnTo>
                  <a:lnTo>
                    <a:pt x="19910" y="6364"/>
                  </a:lnTo>
                  <a:lnTo>
                    <a:pt x="19915" y="6354"/>
                  </a:lnTo>
                  <a:lnTo>
                    <a:pt x="19909" y="6345"/>
                  </a:lnTo>
                  <a:lnTo>
                    <a:pt x="19911" y="6330"/>
                  </a:lnTo>
                  <a:lnTo>
                    <a:pt x="19920" y="6325"/>
                  </a:lnTo>
                  <a:lnTo>
                    <a:pt x="19926" y="6324"/>
                  </a:lnTo>
                  <a:lnTo>
                    <a:pt x="19931" y="6313"/>
                  </a:lnTo>
                  <a:lnTo>
                    <a:pt x="19931" y="6295"/>
                  </a:lnTo>
                  <a:lnTo>
                    <a:pt x="19927" y="6281"/>
                  </a:lnTo>
                  <a:lnTo>
                    <a:pt x="19926" y="6267"/>
                  </a:lnTo>
                  <a:lnTo>
                    <a:pt x="19929" y="6263"/>
                  </a:lnTo>
                  <a:lnTo>
                    <a:pt x="19937" y="6251"/>
                  </a:lnTo>
                  <a:lnTo>
                    <a:pt x="19944" y="6251"/>
                  </a:lnTo>
                  <a:lnTo>
                    <a:pt x="19947" y="6255"/>
                  </a:lnTo>
                  <a:lnTo>
                    <a:pt x="19953" y="6264"/>
                  </a:lnTo>
                  <a:lnTo>
                    <a:pt x="19959" y="6259"/>
                  </a:lnTo>
                  <a:lnTo>
                    <a:pt x="19964" y="6234"/>
                  </a:lnTo>
                  <a:lnTo>
                    <a:pt x="19966" y="6219"/>
                  </a:lnTo>
                  <a:lnTo>
                    <a:pt x="19972" y="6209"/>
                  </a:lnTo>
                  <a:lnTo>
                    <a:pt x="19978" y="6208"/>
                  </a:lnTo>
                  <a:lnTo>
                    <a:pt x="19990" y="6212"/>
                  </a:lnTo>
                  <a:lnTo>
                    <a:pt x="19996" y="6206"/>
                  </a:lnTo>
                  <a:lnTo>
                    <a:pt x="20007" y="6181"/>
                  </a:lnTo>
                  <a:lnTo>
                    <a:pt x="20017" y="6142"/>
                  </a:lnTo>
                  <a:lnTo>
                    <a:pt x="20025" y="6127"/>
                  </a:lnTo>
                  <a:lnTo>
                    <a:pt x="20039" y="6110"/>
                  </a:lnTo>
                  <a:lnTo>
                    <a:pt x="20048" y="6105"/>
                  </a:lnTo>
                  <a:lnTo>
                    <a:pt x="20058" y="6113"/>
                  </a:lnTo>
                  <a:lnTo>
                    <a:pt x="20063" y="6108"/>
                  </a:lnTo>
                  <a:lnTo>
                    <a:pt x="20066" y="6098"/>
                  </a:lnTo>
                  <a:lnTo>
                    <a:pt x="20077" y="6068"/>
                  </a:lnTo>
                  <a:lnTo>
                    <a:pt x="20076" y="6050"/>
                  </a:lnTo>
                  <a:lnTo>
                    <a:pt x="20081" y="6044"/>
                  </a:lnTo>
                  <a:lnTo>
                    <a:pt x="20088" y="6048"/>
                  </a:lnTo>
                  <a:lnTo>
                    <a:pt x="20091" y="6052"/>
                  </a:lnTo>
                  <a:lnTo>
                    <a:pt x="20092" y="6066"/>
                  </a:lnTo>
                  <a:lnTo>
                    <a:pt x="20098" y="6070"/>
                  </a:lnTo>
                  <a:lnTo>
                    <a:pt x="20106" y="6060"/>
                  </a:lnTo>
                  <a:lnTo>
                    <a:pt x="20109" y="6055"/>
                  </a:lnTo>
                  <a:lnTo>
                    <a:pt x="20108" y="6026"/>
                  </a:lnTo>
                  <a:lnTo>
                    <a:pt x="20113" y="6020"/>
                  </a:lnTo>
                  <a:lnTo>
                    <a:pt x="20120" y="6020"/>
                  </a:lnTo>
                  <a:lnTo>
                    <a:pt x="20119" y="6011"/>
                  </a:lnTo>
                  <a:lnTo>
                    <a:pt x="20116" y="6002"/>
                  </a:lnTo>
                  <a:lnTo>
                    <a:pt x="20118" y="5997"/>
                  </a:lnTo>
                  <a:lnTo>
                    <a:pt x="20131" y="6000"/>
                  </a:lnTo>
                  <a:lnTo>
                    <a:pt x="20134" y="5995"/>
                  </a:lnTo>
                  <a:lnTo>
                    <a:pt x="20135" y="5966"/>
                  </a:lnTo>
                  <a:lnTo>
                    <a:pt x="20143" y="5941"/>
                  </a:lnTo>
                  <a:lnTo>
                    <a:pt x="20147" y="5912"/>
                  </a:lnTo>
                  <a:lnTo>
                    <a:pt x="20153" y="5902"/>
                  </a:lnTo>
                  <a:lnTo>
                    <a:pt x="20156" y="5892"/>
                  </a:lnTo>
                  <a:lnTo>
                    <a:pt x="20162" y="5891"/>
                  </a:lnTo>
                  <a:lnTo>
                    <a:pt x="20165" y="5901"/>
                  </a:lnTo>
                  <a:lnTo>
                    <a:pt x="20170" y="5933"/>
                  </a:lnTo>
                  <a:lnTo>
                    <a:pt x="20170" y="5943"/>
                  </a:lnTo>
                  <a:lnTo>
                    <a:pt x="20173" y="5942"/>
                  </a:lnTo>
                  <a:lnTo>
                    <a:pt x="20182" y="5936"/>
                  </a:lnTo>
                  <a:lnTo>
                    <a:pt x="20181" y="5927"/>
                  </a:lnTo>
                  <a:lnTo>
                    <a:pt x="20190" y="5916"/>
                  </a:lnTo>
                  <a:lnTo>
                    <a:pt x="20196" y="5911"/>
                  </a:lnTo>
                  <a:lnTo>
                    <a:pt x="20199" y="5920"/>
                  </a:lnTo>
                  <a:lnTo>
                    <a:pt x="20202" y="5919"/>
                  </a:lnTo>
                  <a:lnTo>
                    <a:pt x="20207" y="5900"/>
                  </a:lnTo>
                  <a:lnTo>
                    <a:pt x="20219" y="5894"/>
                  </a:lnTo>
                  <a:lnTo>
                    <a:pt x="20229" y="5902"/>
                  </a:lnTo>
                  <a:lnTo>
                    <a:pt x="20241" y="5905"/>
                  </a:lnTo>
                  <a:lnTo>
                    <a:pt x="20250" y="5900"/>
                  </a:lnTo>
                  <a:lnTo>
                    <a:pt x="20249" y="5885"/>
                  </a:lnTo>
                  <a:lnTo>
                    <a:pt x="20252" y="5880"/>
                  </a:lnTo>
                  <a:lnTo>
                    <a:pt x="20260" y="5875"/>
                  </a:lnTo>
                  <a:lnTo>
                    <a:pt x="20269" y="5864"/>
                  </a:lnTo>
                  <a:lnTo>
                    <a:pt x="20281" y="5858"/>
                  </a:lnTo>
                  <a:lnTo>
                    <a:pt x="20290" y="5857"/>
                  </a:lnTo>
                  <a:lnTo>
                    <a:pt x="20296" y="5865"/>
                  </a:lnTo>
                  <a:lnTo>
                    <a:pt x="20305" y="5864"/>
                  </a:lnTo>
                  <a:lnTo>
                    <a:pt x="20314" y="5854"/>
                  </a:lnTo>
                  <a:lnTo>
                    <a:pt x="20334" y="5823"/>
                  </a:lnTo>
                  <a:lnTo>
                    <a:pt x="20343" y="5817"/>
                  </a:lnTo>
                  <a:lnTo>
                    <a:pt x="20348" y="5816"/>
                  </a:lnTo>
                  <a:lnTo>
                    <a:pt x="20358" y="5829"/>
                  </a:lnTo>
                  <a:lnTo>
                    <a:pt x="20364" y="5828"/>
                  </a:lnTo>
                  <a:lnTo>
                    <a:pt x="20373" y="5818"/>
                  </a:lnTo>
                  <a:lnTo>
                    <a:pt x="20372" y="5813"/>
                  </a:lnTo>
                  <a:lnTo>
                    <a:pt x="20366" y="5809"/>
                  </a:lnTo>
                  <a:lnTo>
                    <a:pt x="20366" y="5805"/>
                  </a:lnTo>
                  <a:lnTo>
                    <a:pt x="20360" y="5801"/>
                  </a:lnTo>
                  <a:lnTo>
                    <a:pt x="20359" y="5782"/>
                  </a:lnTo>
                  <a:lnTo>
                    <a:pt x="20352" y="5768"/>
                  </a:lnTo>
                  <a:lnTo>
                    <a:pt x="20343" y="5765"/>
                  </a:lnTo>
                  <a:lnTo>
                    <a:pt x="20336" y="5756"/>
                  </a:lnTo>
                  <a:lnTo>
                    <a:pt x="20339" y="5746"/>
                  </a:lnTo>
                  <a:lnTo>
                    <a:pt x="20342" y="5741"/>
                  </a:lnTo>
                  <a:lnTo>
                    <a:pt x="20344" y="5736"/>
                  </a:lnTo>
                  <a:lnTo>
                    <a:pt x="20354" y="5744"/>
                  </a:lnTo>
                  <a:lnTo>
                    <a:pt x="20364" y="5762"/>
                  </a:lnTo>
                  <a:lnTo>
                    <a:pt x="20368" y="5781"/>
                  </a:lnTo>
                  <a:lnTo>
                    <a:pt x="20378" y="5798"/>
                  </a:lnTo>
                  <a:lnTo>
                    <a:pt x="20384" y="5802"/>
                  </a:lnTo>
                  <a:lnTo>
                    <a:pt x="20393" y="5796"/>
                  </a:lnTo>
                  <a:lnTo>
                    <a:pt x="20407" y="5780"/>
                  </a:lnTo>
                  <a:lnTo>
                    <a:pt x="20419" y="5770"/>
                  </a:lnTo>
                  <a:lnTo>
                    <a:pt x="20418" y="5755"/>
                  </a:lnTo>
                  <a:lnTo>
                    <a:pt x="20424" y="5750"/>
                  </a:lnTo>
                  <a:lnTo>
                    <a:pt x="20442" y="5748"/>
                  </a:lnTo>
                  <a:lnTo>
                    <a:pt x="20454" y="5742"/>
                  </a:lnTo>
                  <a:lnTo>
                    <a:pt x="20456" y="5732"/>
                  </a:lnTo>
                  <a:lnTo>
                    <a:pt x="20443" y="5705"/>
                  </a:lnTo>
                  <a:lnTo>
                    <a:pt x="20438" y="5677"/>
                  </a:lnTo>
                  <a:lnTo>
                    <a:pt x="20444" y="5662"/>
                  </a:lnTo>
                  <a:lnTo>
                    <a:pt x="20450" y="5662"/>
                  </a:lnTo>
                  <a:lnTo>
                    <a:pt x="20456" y="5670"/>
                  </a:lnTo>
                  <a:lnTo>
                    <a:pt x="20460" y="5684"/>
                  </a:lnTo>
                  <a:lnTo>
                    <a:pt x="20458" y="5708"/>
                  </a:lnTo>
                  <a:lnTo>
                    <a:pt x="20468" y="5716"/>
                  </a:lnTo>
                  <a:lnTo>
                    <a:pt x="20477" y="5720"/>
                  </a:lnTo>
                  <a:lnTo>
                    <a:pt x="20489" y="5713"/>
                  </a:lnTo>
                  <a:lnTo>
                    <a:pt x="20491" y="5699"/>
                  </a:lnTo>
                  <a:lnTo>
                    <a:pt x="20497" y="5689"/>
                  </a:lnTo>
                  <a:lnTo>
                    <a:pt x="20502" y="5683"/>
                  </a:lnTo>
                  <a:lnTo>
                    <a:pt x="20520" y="5676"/>
                  </a:lnTo>
                  <a:lnTo>
                    <a:pt x="20529" y="5670"/>
                  </a:lnTo>
                  <a:lnTo>
                    <a:pt x="20538" y="5669"/>
                  </a:lnTo>
                  <a:lnTo>
                    <a:pt x="20541" y="5674"/>
                  </a:lnTo>
                  <a:lnTo>
                    <a:pt x="20535" y="5679"/>
                  </a:lnTo>
                  <a:lnTo>
                    <a:pt x="20533" y="5689"/>
                  </a:lnTo>
                  <a:lnTo>
                    <a:pt x="20536" y="5693"/>
                  </a:lnTo>
                  <a:lnTo>
                    <a:pt x="20539" y="5693"/>
                  </a:lnTo>
                  <a:lnTo>
                    <a:pt x="20548" y="5682"/>
                  </a:lnTo>
                  <a:lnTo>
                    <a:pt x="20557" y="5681"/>
                  </a:lnTo>
                  <a:lnTo>
                    <a:pt x="20574" y="5670"/>
                  </a:lnTo>
                  <a:lnTo>
                    <a:pt x="20588" y="5654"/>
                  </a:lnTo>
                  <a:lnTo>
                    <a:pt x="20594" y="5639"/>
                  </a:lnTo>
                  <a:lnTo>
                    <a:pt x="20602" y="5623"/>
                  </a:lnTo>
                  <a:lnTo>
                    <a:pt x="20616" y="5603"/>
                  </a:lnTo>
                  <a:lnTo>
                    <a:pt x="20631" y="5587"/>
                  </a:lnTo>
                  <a:lnTo>
                    <a:pt x="20636" y="5581"/>
                  </a:lnTo>
                  <a:lnTo>
                    <a:pt x="20645" y="5580"/>
                  </a:lnTo>
                  <a:lnTo>
                    <a:pt x="20654" y="5574"/>
                  </a:lnTo>
                  <a:lnTo>
                    <a:pt x="20657" y="5569"/>
                  </a:lnTo>
                  <a:lnTo>
                    <a:pt x="20653" y="5560"/>
                  </a:lnTo>
                  <a:lnTo>
                    <a:pt x="20652" y="5532"/>
                  </a:lnTo>
                  <a:lnTo>
                    <a:pt x="20658" y="5527"/>
                  </a:lnTo>
                  <a:lnTo>
                    <a:pt x="20664" y="5540"/>
                  </a:lnTo>
                  <a:lnTo>
                    <a:pt x="20665" y="5559"/>
                  </a:lnTo>
                  <a:lnTo>
                    <a:pt x="20663" y="5564"/>
                  </a:lnTo>
                  <a:lnTo>
                    <a:pt x="20666" y="5573"/>
                  </a:lnTo>
                  <a:lnTo>
                    <a:pt x="20676" y="5576"/>
                  </a:lnTo>
                  <a:lnTo>
                    <a:pt x="20675" y="5572"/>
                  </a:lnTo>
                  <a:lnTo>
                    <a:pt x="20680" y="5557"/>
                  </a:lnTo>
                  <a:lnTo>
                    <a:pt x="20682" y="5533"/>
                  </a:lnTo>
                  <a:lnTo>
                    <a:pt x="20679" y="5462"/>
                  </a:lnTo>
                  <a:lnTo>
                    <a:pt x="20673" y="5463"/>
                  </a:lnTo>
                  <a:lnTo>
                    <a:pt x="20666" y="5450"/>
                  </a:lnTo>
                  <a:lnTo>
                    <a:pt x="20659" y="5427"/>
                  </a:lnTo>
                  <a:lnTo>
                    <a:pt x="20652" y="5404"/>
                  </a:lnTo>
                  <a:lnTo>
                    <a:pt x="20654" y="5394"/>
                  </a:lnTo>
                  <a:lnTo>
                    <a:pt x="20660" y="5388"/>
                  </a:lnTo>
                  <a:lnTo>
                    <a:pt x="20662" y="5374"/>
                  </a:lnTo>
                  <a:lnTo>
                    <a:pt x="20665" y="5364"/>
                  </a:lnTo>
                  <a:lnTo>
                    <a:pt x="20660" y="5341"/>
                  </a:lnTo>
                  <a:lnTo>
                    <a:pt x="20654" y="5327"/>
                  </a:lnTo>
                  <a:lnTo>
                    <a:pt x="20650" y="5319"/>
                  </a:lnTo>
                  <a:lnTo>
                    <a:pt x="20644" y="5319"/>
                  </a:lnTo>
                  <a:lnTo>
                    <a:pt x="20638" y="5315"/>
                  </a:lnTo>
                  <a:lnTo>
                    <a:pt x="20635" y="5306"/>
                  </a:lnTo>
                  <a:lnTo>
                    <a:pt x="20634" y="5297"/>
                  </a:lnTo>
                  <a:lnTo>
                    <a:pt x="20643" y="5291"/>
                  </a:lnTo>
                  <a:lnTo>
                    <a:pt x="20646" y="5290"/>
                  </a:lnTo>
                  <a:lnTo>
                    <a:pt x="20649" y="5295"/>
                  </a:lnTo>
                  <a:lnTo>
                    <a:pt x="20659" y="5303"/>
                  </a:lnTo>
                  <a:lnTo>
                    <a:pt x="20662" y="5303"/>
                  </a:lnTo>
                  <a:lnTo>
                    <a:pt x="20664" y="5298"/>
                  </a:lnTo>
                  <a:lnTo>
                    <a:pt x="20663" y="5269"/>
                  </a:lnTo>
                  <a:lnTo>
                    <a:pt x="20660" y="5261"/>
                  </a:lnTo>
                  <a:lnTo>
                    <a:pt x="20644" y="5253"/>
                  </a:lnTo>
                  <a:lnTo>
                    <a:pt x="20637" y="5239"/>
                  </a:lnTo>
                  <a:lnTo>
                    <a:pt x="20626" y="5208"/>
                  </a:lnTo>
                  <a:lnTo>
                    <a:pt x="20629" y="5198"/>
                  </a:lnTo>
                  <a:lnTo>
                    <a:pt x="20625" y="5179"/>
                  </a:lnTo>
                  <a:lnTo>
                    <a:pt x="20624" y="5160"/>
                  </a:lnTo>
                  <a:lnTo>
                    <a:pt x="20630" y="5160"/>
                  </a:lnTo>
                  <a:lnTo>
                    <a:pt x="20634" y="5164"/>
                  </a:lnTo>
                  <a:lnTo>
                    <a:pt x="20637" y="5168"/>
                  </a:lnTo>
                  <a:lnTo>
                    <a:pt x="20635" y="5187"/>
                  </a:lnTo>
                  <a:lnTo>
                    <a:pt x="20635" y="5197"/>
                  </a:lnTo>
                  <a:lnTo>
                    <a:pt x="20642" y="5210"/>
                  </a:lnTo>
                  <a:lnTo>
                    <a:pt x="20652" y="5228"/>
                  </a:lnTo>
                  <a:lnTo>
                    <a:pt x="20652" y="5238"/>
                  </a:lnTo>
                  <a:lnTo>
                    <a:pt x="20671" y="5255"/>
                  </a:lnTo>
                  <a:lnTo>
                    <a:pt x="20677" y="5253"/>
                  </a:lnTo>
                  <a:lnTo>
                    <a:pt x="20680" y="5248"/>
                  </a:lnTo>
                  <a:lnTo>
                    <a:pt x="20680" y="5244"/>
                  </a:lnTo>
                  <a:lnTo>
                    <a:pt x="20673" y="5235"/>
                  </a:lnTo>
                  <a:lnTo>
                    <a:pt x="20670" y="5221"/>
                  </a:lnTo>
                  <a:lnTo>
                    <a:pt x="20670" y="5216"/>
                  </a:lnTo>
                  <a:lnTo>
                    <a:pt x="20676" y="5216"/>
                  </a:lnTo>
                  <a:lnTo>
                    <a:pt x="20682" y="5225"/>
                  </a:lnTo>
                  <a:lnTo>
                    <a:pt x="20685" y="5229"/>
                  </a:lnTo>
                  <a:lnTo>
                    <a:pt x="20692" y="5232"/>
                  </a:lnTo>
                  <a:lnTo>
                    <a:pt x="20692" y="5247"/>
                  </a:lnTo>
                  <a:lnTo>
                    <a:pt x="20690" y="5262"/>
                  </a:lnTo>
                  <a:lnTo>
                    <a:pt x="20688" y="5281"/>
                  </a:lnTo>
                  <a:lnTo>
                    <a:pt x="20691" y="5285"/>
                  </a:lnTo>
                  <a:lnTo>
                    <a:pt x="20697" y="5284"/>
                  </a:lnTo>
                  <a:lnTo>
                    <a:pt x="20707" y="5292"/>
                  </a:lnTo>
                  <a:lnTo>
                    <a:pt x="20710" y="5292"/>
                  </a:lnTo>
                  <a:lnTo>
                    <a:pt x="20712" y="5287"/>
                  </a:lnTo>
                  <a:lnTo>
                    <a:pt x="20710" y="5240"/>
                  </a:lnTo>
                  <a:lnTo>
                    <a:pt x="20713" y="5230"/>
                  </a:lnTo>
                  <a:lnTo>
                    <a:pt x="20716" y="5230"/>
                  </a:lnTo>
                  <a:lnTo>
                    <a:pt x="20716" y="5239"/>
                  </a:lnTo>
                  <a:lnTo>
                    <a:pt x="20725" y="5238"/>
                  </a:lnTo>
                  <a:lnTo>
                    <a:pt x="20725" y="5232"/>
                  </a:lnTo>
                  <a:lnTo>
                    <a:pt x="20724" y="5224"/>
                  </a:lnTo>
                  <a:lnTo>
                    <a:pt x="20726" y="5205"/>
                  </a:lnTo>
                  <a:lnTo>
                    <a:pt x="20729" y="5199"/>
                  </a:lnTo>
                  <a:lnTo>
                    <a:pt x="20732" y="5190"/>
                  </a:lnTo>
                  <a:lnTo>
                    <a:pt x="20730" y="5157"/>
                  </a:lnTo>
                  <a:lnTo>
                    <a:pt x="20732" y="5133"/>
                  </a:lnTo>
                  <a:lnTo>
                    <a:pt x="20738" y="5132"/>
                  </a:lnTo>
                  <a:lnTo>
                    <a:pt x="20742" y="5141"/>
                  </a:lnTo>
                  <a:lnTo>
                    <a:pt x="20745" y="5155"/>
                  </a:lnTo>
                  <a:lnTo>
                    <a:pt x="20746" y="5179"/>
                  </a:lnTo>
                  <a:lnTo>
                    <a:pt x="20741" y="5203"/>
                  </a:lnTo>
                  <a:lnTo>
                    <a:pt x="20740" y="5222"/>
                  </a:lnTo>
                  <a:lnTo>
                    <a:pt x="20734" y="5240"/>
                  </a:lnTo>
                  <a:lnTo>
                    <a:pt x="20732" y="5247"/>
                  </a:lnTo>
                  <a:lnTo>
                    <a:pt x="20729" y="5257"/>
                  </a:lnTo>
                  <a:lnTo>
                    <a:pt x="20724" y="5272"/>
                  </a:lnTo>
                  <a:lnTo>
                    <a:pt x="20728" y="5295"/>
                  </a:lnTo>
                  <a:lnTo>
                    <a:pt x="20731" y="5304"/>
                  </a:lnTo>
                  <a:lnTo>
                    <a:pt x="20738" y="5308"/>
                  </a:lnTo>
                  <a:lnTo>
                    <a:pt x="20744" y="5316"/>
                  </a:lnTo>
                  <a:lnTo>
                    <a:pt x="20748" y="5325"/>
                  </a:lnTo>
                  <a:lnTo>
                    <a:pt x="20749" y="5349"/>
                  </a:lnTo>
                  <a:lnTo>
                    <a:pt x="20746" y="5359"/>
                  </a:lnTo>
                  <a:lnTo>
                    <a:pt x="20750" y="5368"/>
                  </a:lnTo>
                  <a:lnTo>
                    <a:pt x="20750" y="5373"/>
                  </a:lnTo>
                  <a:lnTo>
                    <a:pt x="20755" y="5406"/>
                  </a:lnTo>
                  <a:lnTo>
                    <a:pt x="20765" y="5432"/>
                  </a:lnTo>
                  <a:lnTo>
                    <a:pt x="20768" y="5437"/>
                  </a:lnTo>
                  <a:lnTo>
                    <a:pt x="20774" y="5432"/>
                  </a:lnTo>
                  <a:lnTo>
                    <a:pt x="20780" y="5417"/>
                  </a:lnTo>
                  <a:lnTo>
                    <a:pt x="20782" y="5407"/>
                  </a:lnTo>
                  <a:lnTo>
                    <a:pt x="20787" y="5392"/>
                  </a:lnTo>
                  <a:lnTo>
                    <a:pt x="20790" y="5387"/>
                  </a:lnTo>
                  <a:lnTo>
                    <a:pt x="20796" y="5386"/>
                  </a:lnTo>
                  <a:lnTo>
                    <a:pt x="20796" y="5375"/>
                  </a:lnTo>
                  <a:lnTo>
                    <a:pt x="20795" y="5372"/>
                  </a:lnTo>
                  <a:lnTo>
                    <a:pt x="20794" y="5369"/>
                  </a:lnTo>
                  <a:lnTo>
                    <a:pt x="20785" y="5354"/>
                  </a:lnTo>
                  <a:lnTo>
                    <a:pt x="20785" y="5349"/>
                  </a:lnTo>
                  <a:lnTo>
                    <a:pt x="20788" y="5349"/>
                  </a:lnTo>
                  <a:lnTo>
                    <a:pt x="20795" y="5362"/>
                  </a:lnTo>
                  <a:lnTo>
                    <a:pt x="20800" y="5353"/>
                  </a:lnTo>
                  <a:lnTo>
                    <a:pt x="20800" y="5347"/>
                  </a:lnTo>
                  <a:lnTo>
                    <a:pt x="20793" y="5320"/>
                  </a:lnTo>
                  <a:lnTo>
                    <a:pt x="20789" y="5302"/>
                  </a:lnTo>
                  <a:lnTo>
                    <a:pt x="20788" y="5292"/>
                  </a:lnTo>
                  <a:lnTo>
                    <a:pt x="20794" y="5296"/>
                  </a:lnTo>
                  <a:lnTo>
                    <a:pt x="20801" y="5309"/>
                  </a:lnTo>
                  <a:lnTo>
                    <a:pt x="20809" y="5332"/>
                  </a:lnTo>
                  <a:lnTo>
                    <a:pt x="20816" y="5351"/>
                  </a:lnTo>
                  <a:lnTo>
                    <a:pt x="20813" y="5355"/>
                  </a:lnTo>
                  <a:lnTo>
                    <a:pt x="20807" y="5361"/>
                  </a:lnTo>
                  <a:lnTo>
                    <a:pt x="20804" y="5371"/>
                  </a:lnTo>
                  <a:lnTo>
                    <a:pt x="20811" y="5375"/>
                  </a:lnTo>
                  <a:lnTo>
                    <a:pt x="20817" y="5369"/>
                  </a:lnTo>
                  <a:lnTo>
                    <a:pt x="20825" y="5368"/>
                  </a:lnTo>
                  <a:lnTo>
                    <a:pt x="20831" y="5363"/>
                  </a:lnTo>
                  <a:lnTo>
                    <a:pt x="20834" y="5358"/>
                  </a:lnTo>
                  <a:lnTo>
                    <a:pt x="20836" y="5348"/>
                  </a:lnTo>
                  <a:lnTo>
                    <a:pt x="20836" y="5343"/>
                  </a:lnTo>
                  <a:lnTo>
                    <a:pt x="20830" y="5334"/>
                  </a:lnTo>
                  <a:lnTo>
                    <a:pt x="20829" y="5330"/>
                  </a:lnTo>
                  <a:lnTo>
                    <a:pt x="20832" y="5325"/>
                  </a:lnTo>
                  <a:lnTo>
                    <a:pt x="20838" y="5319"/>
                  </a:lnTo>
                  <a:lnTo>
                    <a:pt x="20850" y="5318"/>
                  </a:lnTo>
                  <a:lnTo>
                    <a:pt x="20853" y="5313"/>
                  </a:lnTo>
                  <a:lnTo>
                    <a:pt x="20853" y="5308"/>
                  </a:lnTo>
                  <a:lnTo>
                    <a:pt x="20830" y="5282"/>
                  </a:lnTo>
                  <a:lnTo>
                    <a:pt x="20830" y="5277"/>
                  </a:lnTo>
                  <a:lnTo>
                    <a:pt x="20833" y="5272"/>
                  </a:lnTo>
                  <a:lnTo>
                    <a:pt x="20835" y="5267"/>
                  </a:lnTo>
                  <a:lnTo>
                    <a:pt x="20839" y="5277"/>
                  </a:lnTo>
                  <a:lnTo>
                    <a:pt x="20845" y="5276"/>
                  </a:lnTo>
                  <a:lnTo>
                    <a:pt x="20844" y="5266"/>
                  </a:lnTo>
                  <a:lnTo>
                    <a:pt x="20841" y="5257"/>
                  </a:lnTo>
                  <a:lnTo>
                    <a:pt x="20836" y="5229"/>
                  </a:lnTo>
                  <a:lnTo>
                    <a:pt x="20833" y="5220"/>
                  </a:lnTo>
                  <a:lnTo>
                    <a:pt x="20833" y="5210"/>
                  </a:lnTo>
                  <a:lnTo>
                    <a:pt x="20836" y="5206"/>
                  </a:lnTo>
                  <a:lnTo>
                    <a:pt x="20839" y="5210"/>
                  </a:lnTo>
                  <a:lnTo>
                    <a:pt x="20843" y="5233"/>
                  </a:lnTo>
                  <a:lnTo>
                    <a:pt x="20855" y="5236"/>
                  </a:lnTo>
                  <a:lnTo>
                    <a:pt x="20858" y="5231"/>
                  </a:lnTo>
                  <a:lnTo>
                    <a:pt x="20879" y="5229"/>
                  </a:lnTo>
                  <a:lnTo>
                    <a:pt x="20881" y="5219"/>
                  </a:lnTo>
                  <a:lnTo>
                    <a:pt x="20881" y="5215"/>
                  </a:lnTo>
                  <a:lnTo>
                    <a:pt x="20875" y="5206"/>
                  </a:lnTo>
                  <a:lnTo>
                    <a:pt x="20874" y="5196"/>
                  </a:lnTo>
                  <a:lnTo>
                    <a:pt x="20877" y="5191"/>
                  </a:lnTo>
                  <a:lnTo>
                    <a:pt x="20883" y="5190"/>
                  </a:lnTo>
                  <a:lnTo>
                    <a:pt x="20886" y="5194"/>
                  </a:lnTo>
                  <a:lnTo>
                    <a:pt x="20890" y="5204"/>
                  </a:lnTo>
                  <a:lnTo>
                    <a:pt x="20893" y="5203"/>
                  </a:lnTo>
                  <a:lnTo>
                    <a:pt x="20895" y="5193"/>
                  </a:lnTo>
                  <a:lnTo>
                    <a:pt x="20891" y="5170"/>
                  </a:lnTo>
                  <a:lnTo>
                    <a:pt x="20890" y="5147"/>
                  </a:lnTo>
                  <a:lnTo>
                    <a:pt x="20892" y="5123"/>
                  </a:lnTo>
                  <a:lnTo>
                    <a:pt x="20894" y="5108"/>
                  </a:lnTo>
                  <a:lnTo>
                    <a:pt x="20900" y="5103"/>
                  </a:lnTo>
                  <a:lnTo>
                    <a:pt x="20903" y="5107"/>
                  </a:lnTo>
                  <a:lnTo>
                    <a:pt x="20904" y="5121"/>
                  </a:lnTo>
                  <a:lnTo>
                    <a:pt x="20913" y="5120"/>
                  </a:lnTo>
                  <a:lnTo>
                    <a:pt x="20918" y="5100"/>
                  </a:lnTo>
                  <a:lnTo>
                    <a:pt x="20926" y="5090"/>
                  </a:lnTo>
                  <a:lnTo>
                    <a:pt x="20933" y="5089"/>
                  </a:lnTo>
                  <a:lnTo>
                    <a:pt x="20933" y="5099"/>
                  </a:lnTo>
                  <a:lnTo>
                    <a:pt x="20930" y="5108"/>
                  </a:lnTo>
                  <a:lnTo>
                    <a:pt x="20937" y="5117"/>
                  </a:lnTo>
                  <a:lnTo>
                    <a:pt x="20940" y="5126"/>
                  </a:lnTo>
                  <a:lnTo>
                    <a:pt x="20944" y="5140"/>
                  </a:lnTo>
                  <a:lnTo>
                    <a:pt x="20942" y="5159"/>
                  </a:lnTo>
                  <a:lnTo>
                    <a:pt x="20937" y="5174"/>
                  </a:lnTo>
                  <a:lnTo>
                    <a:pt x="20937" y="5184"/>
                  </a:lnTo>
                  <a:lnTo>
                    <a:pt x="20952" y="5229"/>
                  </a:lnTo>
                  <a:lnTo>
                    <a:pt x="20950" y="5253"/>
                  </a:lnTo>
                  <a:lnTo>
                    <a:pt x="20953" y="5258"/>
                  </a:lnTo>
                  <a:lnTo>
                    <a:pt x="20959" y="5257"/>
                  </a:lnTo>
                  <a:lnTo>
                    <a:pt x="20976" y="5240"/>
                  </a:lnTo>
                  <a:lnTo>
                    <a:pt x="20979" y="5235"/>
                  </a:lnTo>
                  <a:lnTo>
                    <a:pt x="20997" y="5224"/>
                  </a:lnTo>
                  <a:lnTo>
                    <a:pt x="21002" y="5218"/>
                  </a:lnTo>
                  <a:lnTo>
                    <a:pt x="21014" y="5212"/>
                  </a:lnTo>
                  <a:lnTo>
                    <a:pt x="21017" y="5202"/>
                  </a:lnTo>
                  <a:lnTo>
                    <a:pt x="21019" y="5192"/>
                  </a:lnTo>
                  <a:lnTo>
                    <a:pt x="21022" y="5173"/>
                  </a:lnTo>
                  <a:lnTo>
                    <a:pt x="21026" y="5149"/>
                  </a:lnTo>
                  <a:lnTo>
                    <a:pt x="21029" y="5143"/>
                  </a:lnTo>
                  <a:lnTo>
                    <a:pt x="21038" y="5147"/>
                  </a:lnTo>
                  <a:lnTo>
                    <a:pt x="21044" y="5141"/>
                  </a:lnTo>
                  <a:lnTo>
                    <a:pt x="21052" y="5117"/>
                  </a:lnTo>
                  <a:lnTo>
                    <a:pt x="21058" y="5107"/>
                  </a:lnTo>
                  <a:lnTo>
                    <a:pt x="21075" y="5095"/>
                  </a:lnTo>
                  <a:lnTo>
                    <a:pt x="21090" y="5094"/>
                  </a:lnTo>
                  <a:lnTo>
                    <a:pt x="21087" y="5103"/>
                  </a:lnTo>
                  <a:lnTo>
                    <a:pt x="21082" y="5109"/>
                  </a:lnTo>
                  <a:lnTo>
                    <a:pt x="21079" y="5119"/>
                  </a:lnTo>
                  <a:lnTo>
                    <a:pt x="21082" y="5123"/>
                  </a:lnTo>
                  <a:lnTo>
                    <a:pt x="21086" y="5123"/>
                  </a:lnTo>
                  <a:lnTo>
                    <a:pt x="21097" y="5111"/>
                  </a:lnTo>
                  <a:lnTo>
                    <a:pt x="21105" y="5087"/>
                  </a:lnTo>
                  <a:lnTo>
                    <a:pt x="21107" y="5073"/>
                  </a:lnTo>
                  <a:lnTo>
                    <a:pt x="21125" y="5065"/>
                  </a:lnTo>
                  <a:lnTo>
                    <a:pt x="21151" y="5052"/>
                  </a:lnTo>
                  <a:lnTo>
                    <a:pt x="21172" y="5031"/>
                  </a:lnTo>
                  <a:lnTo>
                    <a:pt x="21189" y="5010"/>
                  </a:lnTo>
                  <a:lnTo>
                    <a:pt x="21184" y="4977"/>
                  </a:lnTo>
                  <a:lnTo>
                    <a:pt x="21163" y="4980"/>
                  </a:lnTo>
                  <a:lnTo>
                    <a:pt x="21171" y="4960"/>
                  </a:lnTo>
                  <a:lnTo>
                    <a:pt x="21163" y="4928"/>
                  </a:lnTo>
                  <a:lnTo>
                    <a:pt x="21172" y="4922"/>
                  </a:lnTo>
                  <a:lnTo>
                    <a:pt x="21179" y="4940"/>
                  </a:lnTo>
                  <a:lnTo>
                    <a:pt x="21195" y="5014"/>
                  </a:lnTo>
                  <a:lnTo>
                    <a:pt x="21193" y="4977"/>
                  </a:lnTo>
                  <a:lnTo>
                    <a:pt x="21174" y="4903"/>
                  </a:lnTo>
                  <a:lnTo>
                    <a:pt x="21169" y="4913"/>
                  </a:lnTo>
                  <a:lnTo>
                    <a:pt x="21165" y="4904"/>
                  </a:lnTo>
                  <a:lnTo>
                    <a:pt x="21157" y="4919"/>
                  </a:lnTo>
                  <a:lnTo>
                    <a:pt x="21161" y="4876"/>
                  </a:lnTo>
                  <a:lnTo>
                    <a:pt x="21143" y="4821"/>
                  </a:lnTo>
                  <a:lnTo>
                    <a:pt x="21088" y="4747"/>
                  </a:lnTo>
                  <a:lnTo>
                    <a:pt x="21069" y="4731"/>
                  </a:lnTo>
                  <a:lnTo>
                    <a:pt x="21035" y="4730"/>
                  </a:lnTo>
                  <a:lnTo>
                    <a:pt x="21012" y="4742"/>
                  </a:lnTo>
                  <a:lnTo>
                    <a:pt x="21007" y="4762"/>
                  </a:lnTo>
                  <a:lnTo>
                    <a:pt x="21032" y="4778"/>
                  </a:lnTo>
                  <a:lnTo>
                    <a:pt x="21039" y="4753"/>
                  </a:lnTo>
                  <a:lnTo>
                    <a:pt x="21064" y="4755"/>
                  </a:lnTo>
                  <a:lnTo>
                    <a:pt x="21081" y="4786"/>
                  </a:lnTo>
                  <a:lnTo>
                    <a:pt x="21106" y="4868"/>
                  </a:lnTo>
                  <a:lnTo>
                    <a:pt x="21108" y="4859"/>
                  </a:lnTo>
                  <a:lnTo>
                    <a:pt x="21101" y="4831"/>
                  </a:lnTo>
                  <a:lnTo>
                    <a:pt x="21110" y="4820"/>
                  </a:lnTo>
                  <a:lnTo>
                    <a:pt x="21114" y="4834"/>
                  </a:lnTo>
                  <a:lnTo>
                    <a:pt x="21122" y="4833"/>
                  </a:lnTo>
                  <a:lnTo>
                    <a:pt x="21120" y="4848"/>
                  </a:lnTo>
                  <a:lnTo>
                    <a:pt x="21130" y="4856"/>
                  </a:lnTo>
                  <a:lnTo>
                    <a:pt x="21144" y="4906"/>
                  </a:lnTo>
                  <a:lnTo>
                    <a:pt x="21137" y="4940"/>
                  </a:lnTo>
                  <a:lnTo>
                    <a:pt x="21131" y="4951"/>
                  </a:lnTo>
                  <a:lnTo>
                    <a:pt x="21117" y="4976"/>
                  </a:lnTo>
                  <a:lnTo>
                    <a:pt x="21097" y="4993"/>
                  </a:lnTo>
                  <a:lnTo>
                    <a:pt x="21083" y="5004"/>
                  </a:lnTo>
                  <a:lnTo>
                    <a:pt x="21077" y="5015"/>
                  </a:lnTo>
                  <a:lnTo>
                    <a:pt x="21075" y="5024"/>
                  </a:lnTo>
                  <a:lnTo>
                    <a:pt x="21069" y="5044"/>
                  </a:lnTo>
                  <a:lnTo>
                    <a:pt x="21058" y="5055"/>
                  </a:lnTo>
                  <a:lnTo>
                    <a:pt x="21043" y="5062"/>
                  </a:lnTo>
                  <a:lnTo>
                    <a:pt x="21037" y="5057"/>
                  </a:lnTo>
                  <a:lnTo>
                    <a:pt x="21033" y="5048"/>
                  </a:lnTo>
                  <a:lnTo>
                    <a:pt x="21003" y="5047"/>
                  </a:lnTo>
                  <a:lnTo>
                    <a:pt x="20979" y="5041"/>
                  </a:lnTo>
                  <a:lnTo>
                    <a:pt x="20960" y="5029"/>
                  </a:lnTo>
                  <a:lnTo>
                    <a:pt x="20947" y="5021"/>
                  </a:lnTo>
                  <a:lnTo>
                    <a:pt x="20937" y="5003"/>
                  </a:lnTo>
                  <a:lnTo>
                    <a:pt x="20930" y="4975"/>
                  </a:lnTo>
                  <a:lnTo>
                    <a:pt x="20925" y="4938"/>
                  </a:lnTo>
                  <a:lnTo>
                    <a:pt x="20924" y="4924"/>
                  </a:lnTo>
                  <a:lnTo>
                    <a:pt x="20918" y="4920"/>
                  </a:lnTo>
                  <a:lnTo>
                    <a:pt x="20906" y="4922"/>
                  </a:lnTo>
                  <a:lnTo>
                    <a:pt x="20894" y="4932"/>
                  </a:lnTo>
                  <a:lnTo>
                    <a:pt x="20885" y="4929"/>
                  </a:lnTo>
                  <a:lnTo>
                    <a:pt x="20867" y="4926"/>
                  </a:lnTo>
                  <a:lnTo>
                    <a:pt x="20854" y="4914"/>
                  </a:lnTo>
                  <a:lnTo>
                    <a:pt x="20853" y="4904"/>
                  </a:lnTo>
                  <a:lnTo>
                    <a:pt x="20850" y="4895"/>
                  </a:lnTo>
                  <a:lnTo>
                    <a:pt x="20853" y="4890"/>
                  </a:lnTo>
                  <a:lnTo>
                    <a:pt x="20859" y="4894"/>
                  </a:lnTo>
                  <a:lnTo>
                    <a:pt x="20865" y="4889"/>
                  </a:lnTo>
                  <a:lnTo>
                    <a:pt x="20858" y="4875"/>
                  </a:lnTo>
                  <a:lnTo>
                    <a:pt x="20857" y="4847"/>
                  </a:lnTo>
                  <a:lnTo>
                    <a:pt x="20863" y="4851"/>
                  </a:lnTo>
                  <a:lnTo>
                    <a:pt x="20869" y="4855"/>
                  </a:lnTo>
                  <a:lnTo>
                    <a:pt x="20876" y="4868"/>
                  </a:lnTo>
                  <a:lnTo>
                    <a:pt x="20879" y="4873"/>
                  </a:lnTo>
                  <a:lnTo>
                    <a:pt x="20877" y="4882"/>
                  </a:lnTo>
                  <a:lnTo>
                    <a:pt x="20874" y="4887"/>
                  </a:lnTo>
                  <a:lnTo>
                    <a:pt x="20874" y="4897"/>
                  </a:lnTo>
                  <a:lnTo>
                    <a:pt x="20886" y="4895"/>
                  </a:lnTo>
                  <a:lnTo>
                    <a:pt x="20889" y="4886"/>
                  </a:lnTo>
                  <a:lnTo>
                    <a:pt x="20892" y="4881"/>
                  </a:lnTo>
                  <a:lnTo>
                    <a:pt x="20888" y="4867"/>
                  </a:lnTo>
                  <a:lnTo>
                    <a:pt x="20875" y="4849"/>
                  </a:lnTo>
                  <a:lnTo>
                    <a:pt x="20865" y="4832"/>
                  </a:lnTo>
                  <a:lnTo>
                    <a:pt x="20839" y="4797"/>
                  </a:lnTo>
                  <a:lnTo>
                    <a:pt x="20826" y="4784"/>
                  </a:lnTo>
                  <a:lnTo>
                    <a:pt x="20823" y="4780"/>
                  </a:lnTo>
                  <a:lnTo>
                    <a:pt x="20818" y="4790"/>
                  </a:lnTo>
                  <a:lnTo>
                    <a:pt x="20814" y="4786"/>
                  </a:lnTo>
                  <a:lnTo>
                    <a:pt x="20817" y="4780"/>
                  </a:lnTo>
                  <a:lnTo>
                    <a:pt x="20812" y="4748"/>
                  </a:lnTo>
                  <a:lnTo>
                    <a:pt x="20809" y="4744"/>
                  </a:lnTo>
                  <a:lnTo>
                    <a:pt x="20799" y="4731"/>
                  </a:lnTo>
                  <a:lnTo>
                    <a:pt x="20790" y="4727"/>
                  </a:lnTo>
                  <a:lnTo>
                    <a:pt x="20784" y="4723"/>
                  </a:lnTo>
                  <a:lnTo>
                    <a:pt x="20781" y="4724"/>
                  </a:lnTo>
                  <a:lnTo>
                    <a:pt x="20778" y="4734"/>
                  </a:lnTo>
                  <a:lnTo>
                    <a:pt x="20775" y="4734"/>
                  </a:lnTo>
                  <a:lnTo>
                    <a:pt x="20769" y="4725"/>
                  </a:lnTo>
                  <a:lnTo>
                    <a:pt x="20760" y="4721"/>
                  </a:lnTo>
                  <a:lnTo>
                    <a:pt x="20738" y="4705"/>
                  </a:lnTo>
                  <a:lnTo>
                    <a:pt x="20732" y="4706"/>
                  </a:lnTo>
                  <a:lnTo>
                    <a:pt x="20729" y="4701"/>
                  </a:lnTo>
                  <a:lnTo>
                    <a:pt x="20726" y="4702"/>
                  </a:lnTo>
                  <a:lnTo>
                    <a:pt x="20722" y="4707"/>
                  </a:lnTo>
                  <a:lnTo>
                    <a:pt x="20723" y="4711"/>
                  </a:lnTo>
                  <a:lnTo>
                    <a:pt x="20720" y="4712"/>
                  </a:lnTo>
                  <a:lnTo>
                    <a:pt x="20723" y="4716"/>
                  </a:lnTo>
                  <a:lnTo>
                    <a:pt x="20729" y="4720"/>
                  </a:lnTo>
                  <a:lnTo>
                    <a:pt x="20736" y="4724"/>
                  </a:lnTo>
                  <a:lnTo>
                    <a:pt x="20739" y="4734"/>
                  </a:lnTo>
                  <a:lnTo>
                    <a:pt x="20743" y="4738"/>
                  </a:lnTo>
                  <a:lnTo>
                    <a:pt x="20743" y="4742"/>
                  </a:lnTo>
                  <a:lnTo>
                    <a:pt x="20740" y="4752"/>
                  </a:lnTo>
                  <a:lnTo>
                    <a:pt x="20737" y="4757"/>
                  </a:lnTo>
                  <a:lnTo>
                    <a:pt x="20732" y="4763"/>
                  </a:lnTo>
                  <a:lnTo>
                    <a:pt x="20729" y="4768"/>
                  </a:lnTo>
                  <a:lnTo>
                    <a:pt x="20723" y="4768"/>
                  </a:lnTo>
                  <a:lnTo>
                    <a:pt x="20722" y="4754"/>
                  </a:lnTo>
                  <a:lnTo>
                    <a:pt x="20719" y="4755"/>
                  </a:lnTo>
                  <a:lnTo>
                    <a:pt x="20716" y="4760"/>
                  </a:lnTo>
                  <a:lnTo>
                    <a:pt x="20720" y="4774"/>
                  </a:lnTo>
                  <a:lnTo>
                    <a:pt x="20717" y="4779"/>
                  </a:lnTo>
                  <a:lnTo>
                    <a:pt x="20714" y="4779"/>
                  </a:lnTo>
                  <a:lnTo>
                    <a:pt x="20711" y="4775"/>
                  </a:lnTo>
                  <a:lnTo>
                    <a:pt x="20708" y="4766"/>
                  </a:lnTo>
                  <a:lnTo>
                    <a:pt x="20711" y="4766"/>
                  </a:lnTo>
                  <a:lnTo>
                    <a:pt x="20713" y="4760"/>
                  </a:lnTo>
                  <a:lnTo>
                    <a:pt x="20712" y="4746"/>
                  </a:lnTo>
                  <a:lnTo>
                    <a:pt x="20710" y="4746"/>
                  </a:lnTo>
                  <a:lnTo>
                    <a:pt x="20710" y="4751"/>
                  </a:lnTo>
                  <a:lnTo>
                    <a:pt x="20704" y="4752"/>
                  </a:lnTo>
                  <a:lnTo>
                    <a:pt x="20695" y="4757"/>
                  </a:lnTo>
                  <a:lnTo>
                    <a:pt x="20692" y="4758"/>
                  </a:lnTo>
                  <a:lnTo>
                    <a:pt x="20689" y="4754"/>
                  </a:lnTo>
                  <a:lnTo>
                    <a:pt x="20685" y="4749"/>
                  </a:lnTo>
                  <a:lnTo>
                    <a:pt x="20685" y="4745"/>
                  </a:lnTo>
                  <a:lnTo>
                    <a:pt x="20688" y="4744"/>
                  </a:lnTo>
                  <a:lnTo>
                    <a:pt x="20691" y="4740"/>
                  </a:lnTo>
                  <a:lnTo>
                    <a:pt x="20694" y="4734"/>
                  </a:lnTo>
                  <a:lnTo>
                    <a:pt x="20694" y="4729"/>
                  </a:lnTo>
                  <a:lnTo>
                    <a:pt x="20691" y="4730"/>
                  </a:lnTo>
                  <a:lnTo>
                    <a:pt x="20687" y="4726"/>
                  </a:lnTo>
                  <a:lnTo>
                    <a:pt x="20688" y="4730"/>
                  </a:lnTo>
                  <a:lnTo>
                    <a:pt x="20684" y="4730"/>
                  </a:lnTo>
                  <a:lnTo>
                    <a:pt x="20682" y="4735"/>
                  </a:lnTo>
                  <a:lnTo>
                    <a:pt x="20679" y="4746"/>
                  </a:lnTo>
                  <a:lnTo>
                    <a:pt x="20676" y="4746"/>
                  </a:lnTo>
                  <a:lnTo>
                    <a:pt x="20673" y="4742"/>
                  </a:lnTo>
                  <a:lnTo>
                    <a:pt x="20670" y="4732"/>
                  </a:lnTo>
                  <a:lnTo>
                    <a:pt x="20669" y="4723"/>
                  </a:lnTo>
                  <a:lnTo>
                    <a:pt x="20672" y="4718"/>
                  </a:lnTo>
                  <a:lnTo>
                    <a:pt x="20680" y="4708"/>
                  </a:lnTo>
                  <a:lnTo>
                    <a:pt x="20680" y="4703"/>
                  </a:lnTo>
                  <a:lnTo>
                    <a:pt x="20665" y="4704"/>
                  </a:lnTo>
                  <a:lnTo>
                    <a:pt x="20662" y="4700"/>
                  </a:lnTo>
                  <a:lnTo>
                    <a:pt x="20665" y="4695"/>
                  </a:lnTo>
                  <a:lnTo>
                    <a:pt x="20667" y="4690"/>
                  </a:lnTo>
                  <a:lnTo>
                    <a:pt x="20673" y="4689"/>
                  </a:lnTo>
                  <a:lnTo>
                    <a:pt x="20677" y="4694"/>
                  </a:lnTo>
                  <a:lnTo>
                    <a:pt x="20679" y="4693"/>
                  </a:lnTo>
                  <a:lnTo>
                    <a:pt x="20682" y="4688"/>
                  </a:lnTo>
                  <a:lnTo>
                    <a:pt x="20679" y="4689"/>
                  </a:lnTo>
                  <a:lnTo>
                    <a:pt x="20673" y="4685"/>
                  </a:lnTo>
                  <a:lnTo>
                    <a:pt x="20670" y="4680"/>
                  </a:lnTo>
                  <a:lnTo>
                    <a:pt x="20670" y="4676"/>
                  </a:lnTo>
                  <a:lnTo>
                    <a:pt x="20673" y="4675"/>
                  </a:lnTo>
                  <a:lnTo>
                    <a:pt x="20676" y="4670"/>
                  </a:lnTo>
                  <a:lnTo>
                    <a:pt x="20678" y="4670"/>
                  </a:lnTo>
                  <a:lnTo>
                    <a:pt x="20692" y="4692"/>
                  </a:lnTo>
                  <a:lnTo>
                    <a:pt x="20698" y="4691"/>
                  </a:lnTo>
                  <a:lnTo>
                    <a:pt x="20700" y="4686"/>
                  </a:lnTo>
                  <a:lnTo>
                    <a:pt x="20697" y="4681"/>
                  </a:lnTo>
                  <a:lnTo>
                    <a:pt x="20694" y="4672"/>
                  </a:lnTo>
                  <a:lnTo>
                    <a:pt x="20687" y="4664"/>
                  </a:lnTo>
                  <a:lnTo>
                    <a:pt x="20681" y="4655"/>
                  </a:lnTo>
                  <a:lnTo>
                    <a:pt x="20677" y="4637"/>
                  </a:lnTo>
                  <a:lnTo>
                    <a:pt x="20676" y="4618"/>
                  </a:lnTo>
                  <a:lnTo>
                    <a:pt x="20678" y="4608"/>
                  </a:lnTo>
                  <a:lnTo>
                    <a:pt x="20681" y="4603"/>
                  </a:lnTo>
                  <a:lnTo>
                    <a:pt x="20691" y="4625"/>
                  </a:lnTo>
                  <a:lnTo>
                    <a:pt x="20692" y="4630"/>
                  </a:lnTo>
                  <a:lnTo>
                    <a:pt x="20698" y="4630"/>
                  </a:lnTo>
                  <a:lnTo>
                    <a:pt x="20700" y="4624"/>
                  </a:lnTo>
                  <a:lnTo>
                    <a:pt x="20700" y="4619"/>
                  </a:lnTo>
                  <a:lnTo>
                    <a:pt x="20694" y="4620"/>
                  </a:lnTo>
                  <a:lnTo>
                    <a:pt x="20690" y="4597"/>
                  </a:lnTo>
                  <a:lnTo>
                    <a:pt x="20690" y="4592"/>
                  </a:lnTo>
                  <a:lnTo>
                    <a:pt x="20692" y="4587"/>
                  </a:lnTo>
                  <a:lnTo>
                    <a:pt x="20705" y="4586"/>
                  </a:lnTo>
                  <a:lnTo>
                    <a:pt x="20710" y="4576"/>
                  </a:lnTo>
                  <a:lnTo>
                    <a:pt x="20715" y="4561"/>
                  </a:lnTo>
                  <a:lnTo>
                    <a:pt x="20714" y="4542"/>
                  </a:lnTo>
                  <a:lnTo>
                    <a:pt x="20711" y="4538"/>
                  </a:lnTo>
                  <a:lnTo>
                    <a:pt x="20705" y="4534"/>
                  </a:lnTo>
                  <a:lnTo>
                    <a:pt x="20702" y="4534"/>
                  </a:lnTo>
                  <a:lnTo>
                    <a:pt x="20702" y="4539"/>
                  </a:lnTo>
                  <a:lnTo>
                    <a:pt x="20699" y="4544"/>
                  </a:lnTo>
                  <a:lnTo>
                    <a:pt x="20700" y="4553"/>
                  </a:lnTo>
                  <a:lnTo>
                    <a:pt x="20697" y="4549"/>
                  </a:lnTo>
                  <a:lnTo>
                    <a:pt x="20693" y="4544"/>
                  </a:lnTo>
                  <a:lnTo>
                    <a:pt x="20695" y="4530"/>
                  </a:lnTo>
                  <a:lnTo>
                    <a:pt x="20698" y="4520"/>
                  </a:lnTo>
                  <a:lnTo>
                    <a:pt x="20712" y="4499"/>
                  </a:lnTo>
                  <a:lnTo>
                    <a:pt x="20727" y="4493"/>
                  </a:lnTo>
                  <a:lnTo>
                    <a:pt x="20747" y="4466"/>
                  </a:lnTo>
                  <a:lnTo>
                    <a:pt x="20750" y="4457"/>
                  </a:lnTo>
                  <a:lnTo>
                    <a:pt x="20749" y="4447"/>
                  </a:lnTo>
                  <a:lnTo>
                    <a:pt x="20754" y="4432"/>
                  </a:lnTo>
                  <a:lnTo>
                    <a:pt x="20760" y="4432"/>
                  </a:lnTo>
                  <a:lnTo>
                    <a:pt x="20767" y="4440"/>
                  </a:lnTo>
                  <a:lnTo>
                    <a:pt x="20770" y="4440"/>
                  </a:lnTo>
                  <a:lnTo>
                    <a:pt x="20772" y="4430"/>
                  </a:lnTo>
                  <a:lnTo>
                    <a:pt x="20774" y="4406"/>
                  </a:lnTo>
                  <a:lnTo>
                    <a:pt x="20773" y="4392"/>
                  </a:lnTo>
                  <a:lnTo>
                    <a:pt x="20779" y="4391"/>
                  </a:lnTo>
                  <a:lnTo>
                    <a:pt x="20778" y="4368"/>
                  </a:lnTo>
                  <a:lnTo>
                    <a:pt x="20769" y="4369"/>
                  </a:lnTo>
                  <a:lnTo>
                    <a:pt x="20767" y="4374"/>
                  </a:lnTo>
                  <a:lnTo>
                    <a:pt x="20760" y="4365"/>
                  </a:lnTo>
                  <a:lnTo>
                    <a:pt x="20757" y="4366"/>
                  </a:lnTo>
                  <a:lnTo>
                    <a:pt x="20746" y="4386"/>
                  </a:lnTo>
                  <a:lnTo>
                    <a:pt x="20742" y="4383"/>
                  </a:lnTo>
                  <a:lnTo>
                    <a:pt x="20740" y="4382"/>
                  </a:lnTo>
                  <a:lnTo>
                    <a:pt x="20734" y="4387"/>
                  </a:lnTo>
                  <a:lnTo>
                    <a:pt x="20731" y="4392"/>
                  </a:lnTo>
                  <a:lnTo>
                    <a:pt x="20732" y="4402"/>
                  </a:lnTo>
                  <a:lnTo>
                    <a:pt x="20726" y="4412"/>
                  </a:lnTo>
                  <a:lnTo>
                    <a:pt x="20723" y="4418"/>
                  </a:lnTo>
                  <a:lnTo>
                    <a:pt x="20717" y="4413"/>
                  </a:lnTo>
                  <a:lnTo>
                    <a:pt x="20714" y="4409"/>
                  </a:lnTo>
                  <a:lnTo>
                    <a:pt x="20710" y="4400"/>
                  </a:lnTo>
                  <a:lnTo>
                    <a:pt x="20713" y="4395"/>
                  </a:lnTo>
                  <a:lnTo>
                    <a:pt x="20716" y="4390"/>
                  </a:lnTo>
                  <a:lnTo>
                    <a:pt x="20719" y="4394"/>
                  </a:lnTo>
                  <a:lnTo>
                    <a:pt x="20725" y="4393"/>
                  </a:lnTo>
                  <a:lnTo>
                    <a:pt x="20722" y="4384"/>
                  </a:lnTo>
                  <a:lnTo>
                    <a:pt x="20718" y="4380"/>
                  </a:lnTo>
                  <a:lnTo>
                    <a:pt x="20715" y="4381"/>
                  </a:lnTo>
                  <a:lnTo>
                    <a:pt x="20697" y="4387"/>
                  </a:lnTo>
                  <a:lnTo>
                    <a:pt x="20682" y="4380"/>
                  </a:lnTo>
                  <a:lnTo>
                    <a:pt x="20679" y="4376"/>
                  </a:lnTo>
                  <a:lnTo>
                    <a:pt x="20678" y="4366"/>
                  </a:lnTo>
                  <a:lnTo>
                    <a:pt x="20680" y="4347"/>
                  </a:lnTo>
                  <a:lnTo>
                    <a:pt x="20680" y="4342"/>
                  </a:lnTo>
                  <a:lnTo>
                    <a:pt x="20683" y="4341"/>
                  </a:lnTo>
                  <a:lnTo>
                    <a:pt x="20700" y="4373"/>
                  </a:lnTo>
                  <a:lnTo>
                    <a:pt x="20703" y="4373"/>
                  </a:lnTo>
                  <a:lnTo>
                    <a:pt x="20703" y="4367"/>
                  </a:lnTo>
                  <a:lnTo>
                    <a:pt x="20672" y="4296"/>
                  </a:lnTo>
                  <a:lnTo>
                    <a:pt x="20666" y="4296"/>
                  </a:lnTo>
                  <a:lnTo>
                    <a:pt x="20660" y="4311"/>
                  </a:lnTo>
                  <a:lnTo>
                    <a:pt x="20648" y="4313"/>
                  </a:lnTo>
                  <a:lnTo>
                    <a:pt x="20642" y="4304"/>
                  </a:lnTo>
                  <a:lnTo>
                    <a:pt x="20635" y="4296"/>
                  </a:lnTo>
                  <a:lnTo>
                    <a:pt x="20644" y="4290"/>
                  </a:lnTo>
                  <a:lnTo>
                    <a:pt x="20656" y="4283"/>
                  </a:lnTo>
                  <a:lnTo>
                    <a:pt x="20665" y="4282"/>
                  </a:lnTo>
                  <a:lnTo>
                    <a:pt x="20657" y="4245"/>
                  </a:lnTo>
                  <a:lnTo>
                    <a:pt x="20657" y="4234"/>
                  </a:lnTo>
                  <a:lnTo>
                    <a:pt x="20654" y="4184"/>
                  </a:lnTo>
                  <a:lnTo>
                    <a:pt x="20660" y="4136"/>
                  </a:lnTo>
                  <a:lnTo>
                    <a:pt x="20662" y="4097"/>
                  </a:lnTo>
                  <a:lnTo>
                    <a:pt x="20661" y="4083"/>
                  </a:lnTo>
                  <a:lnTo>
                    <a:pt x="20658" y="4089"/>
                  </a:lnTo>
                  <a:lnTo>
                    <a:pt x="20646" y="4095"/>
                  </a:lnTo>
                  <a:lnTo>
                    <a:pt x="20644" y="4095"/>
                  </a:lnTo>
                  <a:lnTo>
                    <a:pt x="20643" y="4090"/>
                  </a:lnTo>
                  <a:lnTo>
                    <a:pt x="20646" y="4080"/>
                  </a:lnTo>
                  <a:lnTo>
                    <a:pt x="20646" y="4076"/>
                  </a:lnTo>
                  <a:lnTo>
                    <a:pt x="20636" y="4072"/>
                  </a:lnTo>
                  <a:lnTo>
                    <a:pt x="20627" y="4069"/>
                  </a:lnTo>
                  <a:lnTo>
                    <a:pt x="20615" y="4060"/>
                  </a:lnTo>
                  <a:lnTo>
                    <a:pt x="20611" y="4056"/>
                  </a:lnTo>
                  <a:lnTo>
                    <a:pt x="20605" y="4057"/>
                  </a:lnTo>
                  <a:lnTo>
                    <a:pt x="20603" y="4062"/>
                  </a:lnTo>
                  <a:lnTo>
                    <a:pt x="20600" y="4067"/>
                  </a:lnTo>
                  <a:lnTo>
                    <a:pt x="20603" y="4076"/>
                  </a:lnTo>
                  <a:lnTo>
                    <a:pt x="20606" y="4080"/>
                  </a:lnTo>
                  <a:lnTo>
                    <a:pt x="20610" y="4094"/>
                  </a:lnTo>
                  <a:lnTo>
                    <a:pt x="20614" y="4108"/>
                  </a:lnTo>
                  <a:lnTo>
                    <a:pt x="20611" y="4109"/>
                  </a:lnTo>
                  <a:lnTo>
                    <a:pt x="20611" y="4113"/>
                  </a:lnTo>
                  <a:lnTo>
                    <a:pt x="20601" y="4105"/>
                  </a:lnTo>
                  <a:lnTo>
                    <a:pt x="20599" y="4105"/>
                  </a:lnTo>
                  <a:lnTo>
                    <a:pt x="20596" y="4120"/>
                  </a:lnTo>
                  <a:lnTo>
                    <a:pt x="20591" y="4130"/>
                  </a:lnTo>
                  <a:lnTo>
                    <a:pt x="20588" y="4130"/>
                  </a:lnTo>
                  <a:lnTo>
                    <a:pt x="20584" y="4126"/>
                  </a:lnTo>
                  <a:lnTo>
                    <a:pt x="20584" y="4117"/>
                  </a:lnTo>
                  <a:lnTo>
                    <a:pt x="20587" y="4107"/>
                  </a:lnTo>
                  <a:lnTo>
                    <a:pt x="20592" y="4092"/>
                  </a:lnTo>
                  <a:lnTo>
                    <a:pt x="20594" y="4082"/>
                  </a:lnTo>
                  <a:lnTo>
                    <a:pt x="20594" y="4073"/>
                  </a:lnTo>
                  <a:lnTo>
                    <a:pt x="20591" y="4068"/>
                  </a:lnTo>
                  <a:lnTo>
                    <a:pt x="20584" y="4060"/>
                  </a:lnTo>
                  <a:lnTo>
                    <a:pt x="20590" y="4049"/>
                  </a:lnTo>
                  <a:lnTo>
                    <a:pt x="20596" y="4044"/>
                  </a:lnTo>
                  <a:lnTo>
                    <a:pt x="20604" y="4043"/>
                  </a:lnTo>
                  <a:lnTo>
                    <a:pt x="20611" y="4047"/>
                  </a:lnTo>
                  <a:lnTo>
                    <a:pt x="20622" y="4050"/>
                  </a:lnTo>
                  <a:lnTo>
                    <a:pt x="20623" y="4050"/>
                  </a:lnTo>
                  <a:lnTo>
                    <a:pt x="20639" y="4062"/>
                  </a:lnTo>
                  <a:lnTo>
                    <a:pt x="20642" y="4066"/>
                  </a:lnTo>
                  <a:lnTo>
                    <a:pt x="20645" y="4066"/>
                  </a:lnTo>
                  <a:lnTo>
                    <a:pt x="20644" y="4043"/>
                  </a:lnTo>
                  <a:lnTo>
                    <a:pt x="20653" y="4041"/>
                  </a:lnTo>
                  <a:lnTo>
                    <a:pt x="20660" y="4055"/>
                  </a:lnTo>
                  <a:lnTo>
                    <a:pt x="20663" y="4064"/>
                  </a:lnTo>
                  <a:lnTo>
                    <a:pt x="20669" y="4063"/>
                  </a:lnTo>
                  <a:lnTo>
                    <a:pt x="20672" y="4058"/>
                  </a:lnTo>
                  <a:lnTo>
                    <a:pt x="20674" y="4049"/>
                  </a:lnTo>
                  <a:lnTo>
                    <a:pt x="20677" y="4039"/>
                  </a:lnTo>
                  <a:lnTo>
                    <a:pt x="20676" y="4024"/>
                  </a:lnTo>
                  <a:lnTo>
                    <a:pt x="20672" y="4006"/>
                  </a:lnTo>
                  <a:lnTo>
                    <a:pt x="20678" y="3996"/>
                  </a:lnTo>
                  <a:lnTo>
                    <a:pt x="20677" y="3972"/>
                  </a:lnTo>
                  <a:lnTo>
                    <a:pt x="20679" y="3958"/>
                  </a:lnTo>
                  <a:lnTo>
                    <a:pt x="20678" y="3939"/>
                  </a:lnTo>
                  <a:lnTo>
                    <a:pt x="20673" y="3906"/>
                  </a:lnTo>
                  <a:lnTo>
                    <a:pt x="20670" y="3892"/>
                  </a:lnTo>
                  <a:lnTo>
                    <a:pt x="20668" y="3855"/>
                  </a:lnTo>
                  <a:lnTo>
                    <a:pt x="20669" y="3831"/>
                  </a:lnTo>
                  <a:lnTo>
                    <a:pt x="20672" y="3821"/>
                  </a:lnTo>
                  <a:lnTo>
                    <a:pt x="20684" y="3819"/>
                  </a:lnTo>
                  <a:lnTo>
                    <a:pt x="20698" y="3804"/>
                  </a:lnTo>
                  <a:lnTo>
                    <a:pt x="20701" y="3794"/>
                  </a:lnTo>
                  <a:lnTo>
                    <a:pt x="20700" y="3775"/>
                  </a:lnTo>
                  <a:lnTo>
                    <a:pt x="20702" y="3755"/>
                  </a:lnTo>
                  <a:lnTo>
                    <a:pt x="20705" y="3750"/>
                  </a:lnTo>
                  <a:lnTo>
                    <a:pt x="20713" y="3740"/>
                  </a:lnTo>
                  <a:lnTo>
                    <a:pt x="20715" y="3716"/>
                  </a:lnTo>
                  <a:lnTo>
                    <a:pt x="20714" y="3702"/>
                  </a:lnTo>
                  <a:lnTo>
                    <a:pt x="20711" y="3688"/>
                  </a:lnTo>
                  <a:lnTo>
                    <a:pt x="20707" y="3670"/>
                  </a:lnTo>
                  <a:lnTo>
                    <a:pt x="20700" y="3661"/>
                  </a:lnTo>
                  <a:lnTo>
                    <a:pt x="20700" y="3651"/>
                  </a:lnTo>
                  <a:lnTo>
                    <a:pt x="20702" y="3637"/>
                  </a:lnTo>
                  <a:lnTo>
                    <a:pt x="20704" y="3613"/>
                  </a:lnTo>
                  <a:lnTo>
                    <a:pt x="20707" y="3608"/>
                  </a:lnTo>
                  <a:lnTo>
                    <a:pt x="20713" y="3607"/>
                  </a:lnTo>
                  <a:lnTo>
                    <a:pt x="20719" y="3611"/>
                  </a:lnTo>
                  <a:lnTo>
                    <a:pt x="20724" y="3596"/>
                  </a:lnTo>
                  <a:lnTo>
                    <a:pt x="20730" y="3586"/>
                  </a:lnTo>
                  <a:lnTo>
                    <a:pt x="20742" y="3584"/>
                  </a:lnTo>
                  <a:lnTo>
                    <a:pt x="20751" y="3574"/>
                  </a:lnTo>
                  <a:lnTo>
                    <a:pt x="20749" y="3546"/>
                  </a:lnTo>
                  <a:lnTo>
                    <a:pt x="20742" y="3528"/>
                  </a:lnTo>
                  <a:lnTo>
                    <a:pt x="20739" y="3518"/>
                  </a:lnTo>
                  <a:lnTo>
                    <a:pt x="20732" y="3514"/>
                  </a:lnTo>
                  <a:lnTo>
                    <a:pt x="20729" y="3510"/>
                  </a:lnTo>
                  <a:lnTo>
                    <a:pt x="20721" y="3530"/>
                  </a:lnTo>
                  <a:lnTo>
                    <a:pt x="20718" y="3535"/>
                  </a:lnTo>
                  <a:lnTo>
                    <a:pt x="20712" y="3536"/>
                  </a:lnTo>
                  <a:lnTo>
                    <a:pt x="20709" y="3532"/>
                  </a:lnTo>
                  <a:lnTo>
                    <a:pt x="20711" y="3517"/>
                  </a:lnTo>
                  <a:lnTo>
                    <a:pt x="20720" y="3502"/>
                  </a:lnTo>
                  <a:lnTo>
                    <a:pt x="20722" y="3497"/>
                  </a:lnTo>
                  <a:lnTo>
                    <a:pt x="20705" y="3406"/>
                  </a:lnTo>
                  <a:lnTo>
                    <a:pt x="20704" y="3397"/>
                  </a:lnTo>
                  <a:lnTo>
                    <a:pt x="20712" y="3377"/>
                  </a:lnTo>
                  <a:lnTo>
                    <a:pt x="20668" y="3191"/>
                  </a:lnTo>
                  <a:lnTo>
                    <a:pt x="20667" y="3177"/>
                  </a:lnTo>
                  <a:lnTo>
                    <a:pt x="20675" y="3152"/>
                  </a:lnTo>
                  <a:lnTo>
                    <a:pt x="20683" y="3137"/>
                  </a:lnTo>
                  <a:lnTo>
                    <a:pt x="20689" y="3131"/>
                  </a:lnTo>
                  <a:lnTo>
                    <a:pt x="20692" y="3122"/>
                  </a:lnTo>
                  <a:lnTo>
                    <a:pt x="20700" y="3106"/>
                  </a:lnTo>
                  <a:lnTo>
                    <a:pt x="20708" y="3086"/>
                  </a:lnTo>
                  <a:lnTo>
                    <a:pt x="20710" y="3072"/>
                  </a:lnTo>
                  <a:lnTo>
                    <a:pt x="20718" y="3056"/>
                  </a:lnTo>
                  <a:lnTo>
                    <a:pt x="20727" y="3051"/>
                  </a:lnTo>
                  <a:lnTo>
                    <a:pt x="20733" y="3054"/>
                  </a:lnTo>
                  <a:lnTo>
                    <a:pt x="20737" y="3064"/>
                  </a:lnTo>
                  <a:lnTo>
                    <a:pt x="20735" y="3083"/>
                  </a:lnTo>
                  <a:lnTo>
                    <a:pt x="20730" y="3103"/>
                  </a:lnTo>
                  <a:lnTo>
                    <a:pt x="20728" y="3131"/>
                  </a:lnTo>
                  <a:lnTo>
                    <a:pt x="20724" y="3156"/>
                  </a:lnTo>
                  <a:lnTo>
                    <a:pt x="20727" y="3165"/>
                  </a:lnTo>
                  <a:lnTo>
                    <a:pt x="20727" y="3169"/>
                  </a:lnTo>
                  <a:lnTo>
                    <a:pt x="20736" y="3168"/>
                  </a:lnTo>
                  <a:lnTo>
                    <a:pt x="20739" y="3163"/>
                  </a:lnTo>
                  <a:lnTo>
                    <a:pt x="20738" y="3149"/>
                  </a:lnTo>
                  <a:lnTo>
                    <a:pt x="20744" y="3139"/>
                  </a:lnTo>
                  <a:lnTo>
                    <a:pt x="20746" y="3120"/>
                  </a:lnTo>
                  <a:lnTo>
                    <a:pt x="20743" y="3068"/>
                  </a:lnTo>
                  <a:lnTo>
                    <a:pt x="20746" y="3062"/>
                  </a:lnTo>
                  <a:lnTo>
                    <a:pt x="20752" y="3067"/>
                  </a:lnTo>
                  <a:lnTo>
                    <a:pt x="20755" y="3071"/>
                  </a:lnTo>
                  <a:lnTo>
                    <a:pt x="20760" y="3099"/>
                  </a:lnTo>
                  <a:lnTo>
                    <a:pt x="20760" y="3103"/>
                  </a:lnTo>
                  <a:lnTo>
                    <a:pt x="20766" y="3103"/>
                  </a:lnTo>
                  <a:lnTo>
                    <a:pt x="20769" y="3093"/>
                  </a:lnTo>
                  <a:lnTo>
                    <a:pt x="20765" y="3079"/>
                  </a:lnTo>
                  <a:lnTo>
                    <a:pt x="20761" y="3056"/>
                  </a:lnTo>
                  <a:lnTo>
                    <a:pt x="20757" y="3047"/>
                  </a:lnTo>
                  <a:lnTo>
                    <a:pt x="20748" y="3039"/>
                  </a:lnTo>
                  <a:lnTo>
                    <a:pt x="20754" y="3033"/>
                  </a:lnTo>
                  <a:lnTo>
                    <a:pt x="20766" y="3031"/>
                  </a:lnTo>
                  <a:lnTo>
                    <a:pt x="20776" y="3049"/>
                  </a:lnTo>
                  <a:lnTo>
                    <a:pt x="20779" y="3058"/>
                  </a:lnTo>
                  <a:lnTo>
                    <a:pt x="20783" y="3072"/>
                  </a:lnTo>
                  <a:lnTo>
                    <a:pt x="20783" y="3077"/>
                  </a:lnTo>
                  <a:lnTo>
                    <a:pt x="20774" y="3083"/>
                  </a:lnTo>
                  <a:lnTo>
                    <a:pt x="20775" y="3092"/>
                  </a:lnTo>
                  <a:lnTo>
                    <a:pt x="20791" y="3109"/>
                  </a:lnTo>
                  <a:lnTo>
                    <a:pt x="20794" y="3118"/>
                  </a:lnTo>
                  <a:lnTo>
                    <a:pt x="20792" y="3142"/>
                  </a:lnTo>
                  <a:lnTo>
                    <a:pt x="20796" y="3151"/>
                  </a:lnTo>
                  <a:lnTo>
                    <a:pt x="20796" y="3156"/>
                  </a:lnTo>
                  <a:lnTo>
                    <a:pt x="20802" y="3155"/>
                  </a:lnTo>
                  <a:lnTo>
                    <a:pt x="20805" y="3150"/>
                  </a:lnTo>
                  <a:lnTo>
                    <a:pt x="20807" y="3140"/>
                  </a:lnTo>
                  <a:lnTo>
                    <a:pt x="20806" y="3112"/>
                  </a:lnTo>
                  <a:lnTo>
                    <a:pt x="20811" y="3102"/>
                  </a:lnTo>
                  <a:lnTo>
                    <a:pt x="20811" y="3092"/>
                  </a:lnTo>
                  <a:lnTo>
                    <a:pt x="20805" y="3093"/>
                  </a:lnTo>
                  <a:lnTo>
                    <a:pt x="20802" y="3089"/>
                  </a:lnTo>
                  <a:lnTo>
                    <a:pt x="20801" y="3075"/>
                  </a:lnTo>
                  <a:lnTo>
                    <a:pt x="20788" y="3048"/>
                  </a:lnTo>
                  <a:lnTo>
                    <a:pt x="20780" y="3015"/>
                  </a:lnTo>
                  <a:lnTo>
                    <a:pt x="20776" y="3002"/>
                  </a:lnTo>
                  <a:lnTo>
                    <a:pt x="20769" y="2984"/>
                  </a:lnTo>
                  <a:lnTo>
                    <a:pt x="20758" y="2952"/>
                  </a:lnTo>
                  <a:lnTo>
                    <a:pt x="20755" y="2938"/>
                  </a:lnTo>
                  <a:lnTo>
                    <a:pt x="20752" y="2943"/>
                  </a:lnTo>
                  <a:lnTo>
                    <a:pt x="20747" y="2968"/>
                  </a:lnTo>
                  <a:lnTo>
                    <a:pt x="20742" y="2973"/>
                  </a:lnTo>
                  <a:lnTo>
                    <a:pt x="20738" y="2969"/>
                  </a:lnTo>
                  <a:lnTo>
                    <a:pt x="20738" y="2954"/>
                  </a:lnTo>
                  <a:lnTo>
                    <a:pt x="20739" y="2926"/>
                  </a:lnTo>
                  <a:lnTo>
                    <a:pt x="20742" y="2921"/>
                  </a:lnTo>
                  <a:lnTo>
                    <a:pt x="20748" y="2920"/>
                  </a:lnTo>
                  <a:lnTo>
                    <a:pt x="20746" y="2887"/>
                  </a:lnTo>
                  <a:lnTo>
                    <a:pt x="20751" y="2858"/>
                  </a:lnTo>
                  <a:lnTo>
                    <a:pt x="20754" y="2853"/>
                  </a:lnTo>
                  <a:lnTo>
                    <a:pt x="20757" y="2857"/>
                  </a:lnTo>
                  <a:lnTo>
                    <a:pt x="20764" y="2870"/>
                  </a:lnTo>
                  <a:lnTo>
                    <a:pt x="20767" y="2875"/>
                  </a:lnTo>
                  <a:lnTo>
                    <a:pt x="20764" y="2880"/>
                  </a:lnTo>
                  <a:lnTo>
                    <a:pt x="20758" y="2890"/>
                  </a:lnTo>
                  <a:lnTo>
                    <a:pt x="20757" y="2924"/>
                  </a:lnTo>
                  <a:lnTo>
                    <a:pt x="20770" y="2946"/>
                  </a:lnTo>
                  <a:lnTo>
                    <a:pt x="20785" y="2987"/>
                  </a:lnTo>
                  <a:lnTo>
                    <a:pt x="20799" y="3028"/>
                  </a:lnTo>
                  <a:lnTo>
                    <a:pt x="20803" y="3051"/>
                  </a:lnTo>
                  <a:lnTo>
                    <a:pt x="20809" y="3055"/>
                  </a:lnTo>
                  <a:lnTo>
                    <a:pt x="20812" y="3059"/>
                  </a:lnTo>
                  <a:lnTo>
                    <a:pt x="20817" y="3096"/>
                  </a:lnTo>
                  <a:lnTo>
                    <a:pt x="20821" y="3101"/>
                  </a:lnTo>
                  <a:lnTo>
                    <a:pt x="20824" y="3100"/>
                  </a:lnTo>
                  <a:lnTo>
                    <a:pt x="20826" y="3095"/>
                  </a:lnTo>
                  <a:lnTo>
                    <a:pt x="20832" y="3080"/>
                  </a:lnTo>
                  <a:lnTo>
                    <a:pt x="20829" y="3034"/>
                  </a:lnTo>
                  <a:lnTo>
                    <a:pt x="20826" y="3024"/>
                  </a:lnTo>
                  <a:lnTo>
                    <a:pt x="20820" y="3020"/>
                  </a:lnTo>
                  <a:lnTo>
                    <a:pt x="20820" y="3030"/>
                  </a:lnTo>
                  <a:lnTo>
                    <a:pt x="20817" y="3035"/>
                  </a:lnTo>
                  <a:lnTo>
                    <a:pt x="20814" y="3030"/>
                  </a:lnTo>
                  <a:lnTo>
                    <a:pt x="20814" y="3021"/>
                  </a:lnTo>
                  <a:lnTo>
                    <a:pt x="20794" y="2999"/>
                  </a:lnTo>
                  <a:lnTo>
                    <a:pt x="20794" y="2995"/>
                  </a:lnTo>
                  <a:lnTo>
                    <a:pt x="20799" y="2985"/>
                  </a:lnTo>
                  <a:lnTo>
                    <a:pt x="20803" y="2980"/>
                  </a:lnTo>
                  <a:lnTo>
                    <a:pt x="20802" y="2966"/>
                  </a:lnTo>
                  <a:lnTo>
                    <a:pt x="20798" y="2956"/>
                  </a:lnTo>
                  <a:lnTo>
                    <a:pt x="20809" y="2874"/>
                  </a:lnTo>
                  <a:lnTo>
                    <a:pt x="20812" y="2865"/>
                  </a:lnTo>
                  <a:lnTo>
                    <a:pt x="20817" y="2854"/>
                  </a:lnTo>
                  <a:lnTo>
                    <a:pt x="20820" y="2854"/>
                  </a:lnTo>
                  <a:lnTo>
                    <a:pt x="20827" y="2858"/>
                  </a:lnTo>
                  <a:lnTo>
                    <a:pt x="20827" y="2863"/>
                  </a:lnTo>
                  <a:lnTo>
                    <a:pt x="20824" y="2920"/>
                  </a:lnTo>
                  <a:lnTo>
                    <a:pt x="20824" y="2930"/>
                  </a:lnTo>
                  <a:lnTo>
                    <a:pt x="20839" y="2932"/>
                  </a:lnTo>
                  <a:lnTo>
                    <a:pt x="20843" y="2937"/>
                  </a:lnTo>
                  <a:lnTo>
                    <a:pt x="20843" y="2946"/>
                  </a:lnTo>
                  <a:lnTo>
                    <a:pt x="20841" y="2956"/>
                  </a:lnTo>
                  <a:lnTo>
                    <a:pt x="20838" y="2956"/>
                  </a:lnTo>
                  <a:lnTo>
                    <a:pt x="20828" y="2948"/>
                  </a:lnTo>
                  <a:lnTo>
                    <a:pt x="20828" y="2953"/>
                  </a:lnTo>
                  <a:lnTo>
                    <a:pt x="20836" y="2994"/>
                  </a:lnTo>
                  <a:lnTo>
                    <a:pt x="20837" y="3004"/>
                  </a:lnTo>
                  <a:lnTo>
                    <a:pt x="20859" y="3015"/>
                  </a:lnTo>
                  <a:lnTo>
                    <a:pt x="20862" y="3025"/>
                  </a:lnTo>
                  <a:lnTo>
                    <a:pt x="20868" y="3024"/>
                  </a:lnTo>
                  <a:lnTo>
                    <a:pt x="20871" y="3014"/>
                  </a:lnTo>
                  <a:lnTo>
                    <a:pt x="20873" y="2995"/>
                  </a:lnTo>
                  <a:lnTo>
                    <a:pt x="20872" y="2985"/>
                  </a:lnTo>
                  <a:lnTo>
                    <a:pt x="20859" y="2963"/>
                  </a:lnTo>
                  <a:lnTo>
                    <a:pt x="20852" y="2945"/>
                  </a:lnTo>
                  <a:lnTo>
                    <a:pt x="20847" y="2908"/>
                  </a:lnTo>
                  <a:lnTo>
                    <a:pt x="20850" y="2841"/>
                  </a:lnTo>
                  <a:lnTo>
                    <a:pt x="20850" y="2836"/>
                  </a:lnTo>
                  <a:lnTo>
                    <a:pt x="20853" y="2836"/>
                  </a:lnTo>
                  <a:lnTo>
                    <a:pt x="20856" y="2845"/>
                  </a:lnTo>
                  <a:lnTo>
                    <a:pt x="20860" y="2859"/>
                  </a:lnTo>
                  <a:lnTo>
                    <a:pt x="20862" y="2892"/>
                  </a:lnTo>
                  <a:lnTo>
                    <a:pt x="20856" y="2911"/>
                  </a:lnTo>
                  <a:lnTo>
                    <a:pt x="20864" y="2939"/>
                  </a:lnTo>
                  <a:lnTo>
                    <a:pt x="20871" y="2967"/>
                  </a:lnTo>
                  <a:lnTo>
                    <a:pt x="20872" y="2971"/>
                  </a:lnTo>
                  <a:lnTo>
                    <a:pt x="20878" y="2970"/>
                  </a:lnTo>
                  <a:lnTo>
                    <a:pt x="20879" y="2956"/>
                  </a:lnTo>
                  <a:lnTo>
                    <a:pt x="20882" y="2941"/>
                  </a:lnTo>
                  <a:lnTo>
                    <a:pt x="20888" y="2941"/>
                  </a:lnTo>
                  <a:lnTo>
                    <a:pt x="20889" y="2950"/>
                  </a:lnTo>
                  <a:lnTo>
                    <a:pt x="20893" y="2983"/>
                  </a:lnTo>
                  <a:lnTo>
                    <a:pt x="20896" y="2982"/>
                  </a:lnTo>
                  <a:lnTo>
                    <a:pt x="20899" y="2977"/>
                  </a:lnTo>
                  <a:lnTo>
                    <a:pt x="20899" y="2968"/>
                  </a:lnTo>
                  <a:lnTo>
                    <a:pt x="20892" y="2893"/>
                  </a:lnTo>
                  <a:lnTo>
                    <a:pt x="20896" y="2845"/>
                  </a:lnTo>
                  <a:lnTo>
                    <a:pt x="20897" y="2807"/>
                  </a:lnTo>
                  <a:lnTo>
                    <a:pt x="20895" y="2769"/>
                  </a:lnTo>
                  <a:lnTo>
                    <a:pt x="20901" y="2764"/>
                  </a:lnTo>
                  <a:lnTo>
                    <a:pt x="20910" y="2767"/>
                  </a:lnTo>
                  <a:lnTo>
                    <a:pt x="20913" y="2771"/>
                  </a:lnTo>
                  <a:lnTo>
                    <a:pt x="20917" y="2790"/>
                  </a:lnTo>
                  <a:lnTo>
                    <a:pt x="20921" y="2813"/>
                  </a:lnTo>
                  <a:lnTo>
                    <a:pt x="20920" y="2842"/>
                  </a:lnTo>
                  <a:lnTo>
                    <a:pt x="20923" y="2846"/>
                  </a:lnTo>
                  <a:lnTo>
                    <a:pt x="20940" y="2830"/>
                  </a:lnTo>
                  <a:lnTo>
                    <a:pt x="20949" y="2819"/>
                  </a:lnTo>
                  <a:lnTo>
                    <a:pt x="20958" y="2814"/>
                  </a:lnTo>
                  <a:lnTo>
                    <a:pt x="20961" y="2822"/>
                  </a:lnTo>
                  <a:lnTo>
                    <a:pt x="20964" y="2831"/>
                  </a:lnTo>
                  <a:lnTo>
                    <a:pt x="20966" y="2860"/>
                  </a:lnTo>
                  <a:lnTo>
                    <a:pt x="20969" y="2864"/>
                  </a:lnTo>
                  <a:lnTo>
                    <a:pt x="20972" y="2864"/>
                  </a:lnTo>
                  <a:lnTo>
                    <a:pt x="20985" y="2824"/>
                  </a:lnTo>
                  <a:lnTo>
                    <a:pt x="20984" y="2796"/>
                  </a:lnTo>
                  <a:lnTo>
                    <a:pt x="21001" y="2780"/>
                  </a:lnTo>
                  <a:lnTo>
                    <a:pt x="21004" y="2775"/>
                  </a:lnTo>
                  <a:lnTo>
                    <a:pt x="21002" y="2742"/>
                  </a:lnTo>
                  <a:lnTo>
                    <a:pt x="21014" y="2731"/>
                  </a:lnTo>
                  <a:lnTo>
                    <a:pt x="21018" y="2702"/>
                  </a:lnTo>
                  <a:lnTo>
                    <a:pt x="21018" y="2697"/>
                  </a:lnTo>
                  <a:lnTo>
                    <a:pt x="21015" y="2692"/>
                  </a:lnTo>
                  <a:lnTo>
                    <a:pt x="21012" y="2688"/>
                  </a:lnTo>
                  <a:lnTo>
                    <a:pt x="21000" y="2704"/>
                  </a:lnTo>
                  <a:lnTo>
                    <a:pt x="20998" y="2704"/>
                  </a:lnTo>
                  <a:lnTo>
                    <a:pt x="20994" y="2686"/>
                  </a:lnTo>
                  <a:lnTo>
                    <a:pt x="20989" y="2662"/>
                  </a:lnTo>
                  <a:lnTo>
                    <a:pt x="20990" y="2624"/>
                  </a:lnTo>
                  <a:lnTo>
                    <a:pt x="20989" y="2601"/>
                  </a:lnTo>
                  <a:lnTo>
                    <a:pt x="20991" y="2524"/>
                  </a:lnTo>
                  <a:lnTo>
                    <a:pt x="20991" y="2520"/>
                  </a:lnTo>
                  <a:lnTo>
                    <a:pt x="20997" y="2519"/>
                  </a:lnTo>
                  <a:lnTo>
                    <a:pt x="21003" y="2513"/>
                  </a:lnTo>
                  <a:lnTo>
                    <a:pt x="21001" y="2481"/>
                  </a:lnTo>
                  <a:lnTo>
                    <a:pt x="21004" y="2471"/>
                  </a:lnTo>
                  <a:lnTo>
                    <a:pt x="21000" y="2462"/>
                  </a:lnTo>
                  <a:lnTo>
                    <a:pt x="20997" y="2453"/>
                  </a:lnTo>
                  <a:lnTo>
                    <a:pt x="20994" y="2453"/>
                  </a:lnTo>
                  <a:lnTo>
                    <a:pt x="20978" y="2441"/>
                  </a:lnTo>
                  <a:lnTo>
                    <a:pt x="20968" y="2423"/>
                  </a:lnTo>
                  <a:lnTo>
                    <a:pt x="20971" y="2413"/>
                  </a:lnTo>
                  <a:lnTo>
                    <a:pt x="20973" y="2408"/>
                  </a:lnTo>
                  <a:lnTo>
                    <a:pt x="20989" y="2406"/>
                  </a:lnTo>
                  <a:lnTo>
                    <a:pt x="20991" y="2401"/>
                  </a:lnTo>
                  <a:lnTo>
                    <a:pt x="20990" y="2382"/>
                  </a:lnTo>
                  <a:lnTo>
                    <a:pt x="21010" y="2351"/>
                  </a:lnTo>
                  <a:lnTo>
                    <a:pt x="21018" y="2341"/>
                  </a:lnTo>
                  <a:lnTo>
                    <a:pt x="21022" y="2336"/>
                  </a:lnTo>
                  <a:lnTo>
                    <a:pt x="21020" y="2307"/>
                  </a:lnTo>
                  <a:lnTo>
                    <a:pt x="21010" y="2294"/>
                  </a:lnTo>
                  <a:lnTo>
                    <a:pt x="21006" y="2271"/>
                  </a:lnTo>
                  <a:lnTo>
                    <a:pt x="21009" y="2266"/>
                  </a:lnTo>
                  <a:lnTo>
                    <a:pt x="21015" y="2270"/>
                  </a:lnTo>
                  <a:lnTo>
                    <a:pt x="21027" y="2273"/>
                  </a:lnTo>
                  <a:lnTo>
                    <a:pt x="21030" y="2268"/>
                  </a:lnTo>
                  <a:lnTo>
                    <a:pt x="21036" y="2268"/>
                  </a:lnTo>
                  <a:lnTo>
                    <a:pt x="21036" y="2272"/>
                  </a:lnTo>
                  <a:lnTo>
                    <a:pt x="21042" y="2324"/>
                  </a:lnTo>
                  <a:lnTo>
                    <a:pt x="21041" y="2357"/>
                  </a:lnTo>
                  <a:lnTo>
                    <a:pt x="21032" y="2372"/>
                  </a:lnTo>
                  <a:lnTo>
                    <a:pt x="21033" y="2382"/>
                  </a:lnTo>
                  <a:lnTo>
                    <a:pt x="21039" y="2386"/>
                  </a:lnTo>
                  <a:lnTo>
                    <a:pt x="21047" y="2380"/>
                  </a:lnTo>
                  <a:lnTo>
                    <a:pt x="21050" y="2370"/>
                  </a:lnTo>
                  <a:lnTo>
                    <a:pt x="21058" y="2355"/>
                  </a:lnTo>
                  <a:lnTo>
                    <a:pt x="21054" y="2332"/>
                  </a:lnTo>
                  <a:lnTo>
                    <a:pt x="21057" y="2327"/>
                  </a:lnTo>
                  <a:lnTo>
                    <a:pt x="21060" y="2326"/>
                  </a:lnTo>
                  <a:lnTo>
                    <a:pt x="21066" y="2330"/>
                  </a:lnTo>
                  <a:lnTo>
                    <a:pt x="21067" y="2335"/>
                  </a:lnTo>
                  <a:lnTo>
                    <a:pt x="21070" y="2344"/>
                  </a:lnTo>
                  <a:lnTo>
                    <a:pt x="21068" y="2358"/>
                  </a:lnTo>
                  <a:lnTo>
                    <a:pt x="21065" y="2364"/>
                  </a:lnTo>
                  <a:lnTo>
                    <a:pt x="21056" y="2374"/>
                  </a:lnTo>
                  <a:lnTo>
                    <a:pt x="21055" y="2403"/>
                  </a:lnTo>
                  <a:lnTo>
                    <a:pt x="21046" y="2413"/>
                  </a:lnTo>
                  <a:lnTo>
                    <a:pt x="21045" y="2437"/>
                  </a:lnTo>
                  <a:lnTo>
                    <a:pt x="21049" y="2465"/>
                  </a:lnTo>
                  <a:lnTo>
                    <a:pt x="21052" y="2470"/>
                  </a:lnTo>
                  <a:lnTo>
                    <a:pt x="21058" y="2469"/>
                  </a:lnTo>
                  <a:lnTo>
                    <a:pt x="21067" y="2454"/>
                  </a:lnTo>
                  <a:lnTo>
                    <a:pt x="21069" y="2429"/>
                  </a:lnTo>
                  <a:lnTo>
                    <a:pt x="21074" y="2424"/>
                  </a:lnTo>
                  <a:lnTo>
                    <a:pt x="21077" y="2429"/>
                  </a:lnTo>
                  <a:lnTo>
                    <a:pt x="21097" y="2450"/>
                  </a:lnTo>
                  <a:lnTo>
                    <a:pt x="21103" y="2454"/>
                  </a:lnTo>
                  <a:lnTo>
                    <a:pt x="21127" y="2446"/>
                  </a:lnTo>
                  <a:lnTo>
                    <a:pt x="21139" y="2454"/>
                  </a:lnTo>
                  <a:lnTo>
                    <a:pt x="21152" y="2462"/>
                  </a:lnTo>
                  <a:lnTo>
                    <a:pt x="21158" y="2471"/>
                  </a:lnTo>
                  <a:lnTo>
                    <a:pt x="21167" y="2465"/>
                  </a:lnTo>
                  <a:lnTo>
                    <a:pt x="21170" y="2455"/>
                  </a:lnTo>
                  <a:lnTo>
                    <a:pt x="21169" y="2441"/>
                  </a:lnTo>
                  <a:lnTo>
                    <a:pt x="21159" y="2418"/>
                  </a:lnTo>
                  <a:lnTo>
                    <a:pt x="21140" y="2402"/>
                  </a:lnTo>
                  <a:lnTo>
                    <a:pt x="21133" y="2388"/>
                  </a:lnTo>
                  <a:lnTo>
                    <a:pt x="21123" y="2366"/>
                  </a:lnTo>
                  <a:lnTo>
                    <a:pt x="21119" y="2352"/>
                  </a:lnTo>
                  <a:lnTo>
                    <a:pt x="21122" y="2347"/>
                  </a:lnTo>
                  <a:lnTo>
                    <a:pt x="21124" y="2342"/>
                  </a:lnTo>
                  <a:lnTo>
                    <a:pt x="21140" y="2340"/>
                  </a:lnTo>
                  <a:lnTo>
                    <a:pt x="21142" y="2335"/>
                  </a:lnTo>
                  <a:lnTo>
                    <a:pt x="21147" y="2315"/>
                  </a:lnTo>
                  <a:lnTo>
                    <a:pt x="21149" y="2296"/>
                  </a:lnTo>
                  <a:lnTo>
                    <a:pt x="21149" y="2291"/>
                  </a:lnTo>
                  <a:lnTo>
                    <a:pt x="21136" y="2265"/>
                  </a:lnTo>
                  <a:lnTo>
                    <a:pt x="21135" y="2255"/>
                  </a:lnTo>
                  <a:lnTo>
                    <a:pt x="21138" y="2255"/>
                  </a:lnTo>
                  <a:lnTo>
                    <a:pt x="21150" y="2244"/>
                  </a:lnTo>
                  <a:lnTo>
                    <a:pt x="21156" y="2243"/>
                  </a:lnTo>
                  <a:lnTo>
                    <a:pt x="21159" y="2248"/>
                  </a:lnTo>
                  <a:lnTo>
                    <a:pt x="21171" y="2303"/>
                  </a:lnTo>
                  <a:lnTo>
                    <a:pt x="21171" y="2312"/>
                  </a:lnTo>
                  <a:lnTo>
                    <a:pt x="21175" y="2317"/>
                  </a:lnTo>
                  <a:lnTo>
                    <a:pt x="21178" y="2317"/>
                  </a:lnTo>
                  <a:lnTo>
                    <a:pt x="21181" y="2311"/>
                  </a:lnTo>
                  <a:lnTo>
                    <a:pt x="21182" y="2287"/>
                  </a:lnTo>
                  <a:lnTo>
                    <a:pt x="21188" y="2272"/>
                  </a:lnTo>
                  <a:lnTo>
                    <a:pt x="21193" y="2257"/>
                  </a:lnTo>
                  <a:lnTo>
                    <a:pt x="21199" y="2252"/>
                  </a:lnTo>
                  <a:lnTo>
                    <a:pt x="21211" y="2246"/>
                  </a:lnTo>
                  <a:lnTo>
                    <a:pt x="21219" y="2240"/>
                  </a:lnTo>
                  <a:lnTo>
                    <a:pt x="21215" y="2222"/>
                  </a:lnTo>
                  <a:lnTo>
                    <a:pt x="21205" y="2208"/>
                  </a:lnTo>
                  <a:lnTo>
                    <a:pt x="21194" y="2215"/>
                  </a:lnTo>
                  <a:lnTo>
                    <a:pt x="21187" y="2211"/>
                  </a:lnTo>
                  <a:lnTo>
                    <a:pt x="21186" y="2192"/>
                  </a:lnTo>
                  <a:lnTo>
                    <a:pt x="21211" y="2189"/>
                  </a:lnTo>
                  <a:lnTo>
                    <a:pt x="21224" y="2211"/>
                  </a:lnTo>
                  <a:lnTo>
                    <a:pt x="21227" y="2220"/>
                  </a:lnTo>
                  <a:lnTo>
                    <a:pt x="21230" y="2215"/>
                  </a:lnTo>
                  <a:lnTo>
                    <a:pt x="21230" y="2210"/>
                  </a:lnTo>
                  <a:lnTo>
                    <a:pt x="21222" y="2182"/>
                  </a:lnTo>
                  <a:lnTo>
                    <a:pt x="21225" y="2178"/>
                  </a:lnTo>
                  <a:lnTo>
                    <a:pt x="21234" y="2176"/>
                  </a:lnTo>
                  <a:lnTo>
                    <a:pt x="21237" y="2181"/>
                  </a:lnTo>
                  <a:lnTo>
                    <a:pt x="21242" y="2204"/>
                  </a:lnTo>
                  <a:lnTo>
                    <a:pt x="21245" y="2208"/>
                  </a:lnTo>
                  <a:lnTo>
                    <a:pt x="21257" y="2202"/>
                  </a:lnTo>
                  <a:lnTo>
                    <a:pt x="21272" y="2200"/>
                  </a:lnTo>
                  <a:lnTo>
                    <a:pt x="21275" y="2205"/>
                  </a:lnTo>
                  <a:lnTo>
                    <a:pt x="21279" y="2237"/>
                  </a:lnTo>
                  <a:lnTo>
                    <a:pt x="21286" y="2246"/>
                  </a:lnTo>
                  <a:lnTo>
                    <a:pt x="21299" y="2268"/>
                  </a:lnTo>
                  <a:lnTo>
                    <a:pt x="21306" y="2272"/>
                  </a:lnTo>
                  <a:lnTo>
                    <a:pt x="21314" y="2266"/>
                  </a:lnTo>
                  <a:lnTo>
                    <a:pt x="21320" y="2261"/>
                  </a:lnTo>
                  <a:lnTo>
                    <a:pt x="21318" y="2228"/>
                  </a:lnTo>
                  <a:lnTo>
                    <a:pt x="21321" y="2218"/>
                  </a:lnTo>
                  <a:lnTo>
                    <a:pt x="21324" y="2222"/>
                  </a:lnTo>
                  <a:lnTo>
                    <a:pt x="21328" y="2236"/>
                  </a:lnTo>
                  <a:lnTo>
                    <a:pt x="21331" y="2236"/>
                  </a:lnTo>
                  <a:lnTo>
                    <a:pt x="21337" y="2230"/>
                  </a:lnTo>
                  <a:lnTo>
                    <a:pt x="21339" y="2221"/>
                  </a:lnTo>
                  <a:lnTo>
                    <a:pt x="21338" y="2211"/>
                  </a:lnTo>
                  <a:lnTo>
                    <a:pt x="21330" y="2207"/>
                  </a:lnTo>
                  <a:lnTo>
                    <a:pt x="21323" y="2190"/>
                  </a:lnTo>
                  <a:lnTo>
                    <a:pt x="21304" y="2182"/>
                  </a:lnTo>
                  <a:lnTo>
                    <a:pt x="21301" y="2182"/>
                  </a:lnTo>
                  <a:lnTo>
                    <a:pt x="21297" y="2169"/>
                  </a:lnTo>
                  <a:lnTo>
                    <a:pt x="21297" y="2164"/>
                  </a:lnTo>
                  <a:lnTo>
                    <a:pt x="21309" y="2144"/>
                  </a:lnTo>
                  <a:lnTo>
                    <a:pt x="21314" y="2138"/>
                  </a:lnTo>
                  <a:lnTo>
                    <a:pt x="21317" y="2138"/>
                  </a:lnTo>
                  <a:lnTo>
                    <a:pt x="21320" y="2142"/>
                  </a:lnTo>
                  <a:lnTo>
                    <a:pt x="21318" y="2161"/>
                  </a:lnTo>
                  <a:lnTo>
                    <a:pt x="21322" y="2165"/>
                  </a:lnTo>
                  <a:lnTo>
                    <a:pt x="21335" y="2197"/>
                  </a:lnTo>
                  <a:lnTo>
                    <a:pt x="21344" y="2201"/>
                  </a:lnTo>
                  <a:lnTo>
                    <a:pt x="21348" y="2201"/>
                  </a:lnTo>
                  <a:lnTo>
                    <a:pt x="21347" y="2196"/>
                  </a:lnTo>
                  <a:lnTo>
                    <a:pt x="21334" y="2164"/>
                  </a:lnTo>
                  <a:lnTo>
                    <a:pt x="21333" y="2155"/>
                  </a:lnTo>
                  <a:lnTo>
                    <a:pt x="21335" y="2141"/>
                  </a:lnTo>
                  <a:lnTo>
                    <a:pt x="21338" y="2130"/>
                  </a:lnTo>
                  <a:lnTo>
                    <a:pt x="21349" y="2119"/>
                  </a:lnTo>
                  <a:lnTo>
                    <a:pt x="21352" y="2114"/>
                  </a:lnTo>
                  <a:lnTo>
                    <a:pt x="21352" y="2105"/>
                  </a:lnTo>
                  <a:lnTo>
                    <a:pt x="21345" y="2092"/>
                  </a:lnTo>
                  <a:lnTo>
                    <a:pt x="21344" y="2078"/>
                  </a:lnTo>
                  <a:lnTo>
                    <a:pt x="21340" y="2059"/>
                  </a:lnTo>
                  <a:lnTo>
                    <a:pt x="21343" y="2054"/>
                  </a:lnTo>
                  <a:lnTo>
                    <a:pt x="21349" y="2053"/>
                  </a:lnTo>
                  <a:lnTo>
                    <a:pt x="21351" y="2043"/>
                  </a:lnTo>
                  <a:lnTo>
                    <a:pt x="21354" y="2024"/>
                  </a:lnTo>
                  <a:lnTo>
                    <a:pt x="21356" y="2019"/>
                  </a:lnTo>
                  <a:lnTo>
                    <a:pt x="21359" y="2018"/>
                  </a:lnTo>
                  <a:lnTo>
                    <a:pt x="21367" y="2051"/>
                  </a:lnTo>
                  <a:lnTo>
                    <a:pt x="21369" y="2089"/>
                  </a:lnTo>
                  <a:lnTo>
                    <a:pt x="21372" y="2088"/>
                  </a:lnTo>
                  <a:lnTo>
                    <a:pt x="21375" y="2083"/>
                  </a:lnTo>
                  <a:lnTo>
                    <a:pt x="21376" y="2050"/>
                  </a:lnTo>
                  <a:lnTo>
                    <a:pt x="21372" y="2022"/>
                  </a:lnTo>
                  <a:lnTo>
                    <a:pt x="21374" y="2012"/>
                  </a:lnTo>
                  <a:lnTo>
                    <a:pt x="21377" y="2012"/>
                  </a:lnTo>
                  <a:lnTo>
                    <a:pt x="21381" y="2016"/>
                  </a:lnTo>
                  <a:lnTo>
                    <a:pt x="21382" y="2044"/>
                  </a:lnTo>
                  <a:lnTo>
                    <a:pt x="21386" y="2058"/>
                  </a:lnTo>
                  <a:lnTo>
                    <a:pt x="21392" y="2072"/>
                  </a:lnTo>
                  <a:lnTo>
                    <a:pt x="21397" y="2095"/>
                  </a:lnTo>
                  <a:lnTo>
                    <a:pt x="21400" y="2099"/>
                  </a:lnTo>
                  <a:lnTo>
                    <a:pt x="21406" y="2093"/>
                  </a:lnTo>
                  <a:lnTo>
                    <a:pt x="21405" y="2085"/>
                  </a:lnTo>
                  <a:lnTo>
                    <a:pt x="21407" y="2079"/>
                  </a:lnTo>
                  <a:lnTo>
                    <a:pt x="21404" y="2065"/>
                  </a:lnTo>
                  <a:lnTo>
                    <a:pt x="21404" y="2051"/>
                  </a:lnTo>
                  <a:lnTo>
                    <a:pt x="21409" y="2041"/>
                  </a:lnTo>
                  <a:lnTo>
                    <a:pt x="21405" y="2028"/>
                  </a:lnTo>
                  <a:lnTo>
                    <a:pt x="21408" y="2022"/>
                  </a:lnTo>
                  <a:lnTo>
                    <a:pt x="21414" y="2017"/>
                  </a:lnTo>
                  <a:lnTo>
                    <a:pt x="21423" y="2020"/>
                  </a:lnTo>
                  <a:lnTo>
                    <a:pt x="21426" y="2025"/>
                  </a:lnTo>
                  <a:lnTo>
                    <a:pt x="21424" y="2044"/>
                  </a:lnTo>
                  <a:lnTo>
                    <a:pt x="21424" y="2049"/>
                  </a:lnTo>
                  <a:lnTo>
                    <a:pt x="21431" y="2053"/>
                  </a:lnTo>
                  <a:lnTo>
                    <a:pt x="21445" y="2036"/>
                  </a:lnTo>
                  <a:lnTo>
                    <a:pt x="21451" y="2031"/>
                  </a:lnTo>
                  <a:lnTo>
                    <a:pt x="21450" y="2022"/>
                  </a:lnTo>
                  <a:lnTo>
                    <a:pt x="21444" y="2013"/>
                  </a:lnTo>
                  <a:lnTo>
                    <a:pt x="21439" y="1981"/>
                  </a:lnTo>
                  <a:lnTo>
                    <a:pt x="21436" y="1971"/>
                  </a:lnTo>
                  <a:lnTo>
                    <a:pt x="21432" y="1962"/>
                  </a:lnTo>
                  <a:lnTo>
                    <a:pt x="21431" y="1943"/>
                  </a:lnTo>
                  <a:lnTo>
                    <a:pt x="21437" y="1938"/>
                  </a:lnTo>
                  <a:lnTo>
                    <a:pt x="21440" y="1943"/>
                  </a:lnTo>
                  <a:lnTo>
                    <a:pt x="21443" y="1942"/>
                  </a:lnTo>
                  <a:lnTo>
                    <a:pt x="21449" y="1932"/>
                  </a:lnTo>
                  <a:lnTo>
                    <a:pt x="21452" y="1931"/>
                  </a:lnTo>
                  <a:lnTo>
                    <a:pt x="21455" y="1941"/>
                  </a:lnTo>
                  <a:lnTo>
                    <a:pt x="21459" y="1954"/>
                  </a:lnTo>
                  <a:lnTo>
                    <a:pt x="21471" y="1953"/>
                  </a:lnTo>
                  <a:lnTo>
                    <a:pt x="21480" y="1947"/>
                  </a:lnTo>
                  <a:lnTo>
                    <a:pt x="21480" y="1943"/>
                  </a:lnTo>
                  <a:lnTo>
                    <a:pt x="21473" y="1929"/>
                  </a:lnTo>
                  <a:lnTo>
                    <a:pt x="21466" y="1906"/>
                  </a:lnTo>
                  <a:lnTo>
                    <a:pt x="21465" y="1901"/>
                  </a:lnTo>
                  <a:lnTo>
                    <a:pt x="21468" y="1896"/>
                  </a:lnTo>
                  <a:lnTo>
                    <a:pt x="21471" y="1896"/>
                  </a:lnTo>
                  <a:lnTo>
                    <a:pt x="21475" y="1900"/>
                  </a:lnTo>
                  <a:lnTo>
                    <a:pt x="21482" y="1932"/>
                  </a:lnTo>
                  <a:lnTo>
                    <a:pt x="21485" y="1937"/>
                  </a:lnTo>
                  <a:lnTo>
                    <a:pt x="21492" y="1945"/>
                  </a:lnTo>
                  <a:lnTo>
                    <a:pt x="21492" y="1941"/>
                  </a:lnTo>
                  <a:lnTo>
                    <a:pt x="21494" y="1922"/>
                  </a:lnTo>
                  <a:lnTo>
                    <a:pt x="21503" y="1920"/>
                  </a:lnTo>
                  <a:lnTo>
                    <a:pt x="21502" y="1911"/>
                  </a:lnTo>
                  <a:lnTo>
                    <a:pt x="21496" y="1902"/>
                  </a:lnTo>
                  <a:lnTo>
                    <a:pt x="21489" y="1880"/>
                  </a:lnTo>
                  <a:lnTo>
                    <a:pt x="21482" y="1880"/>
                  </a:lnTo>
                  <a:lnTo>
                    <a:pt x="21479" y="1876"/>
                  </a:lnTo>
                  <a:lnTo>
                    <a:pt x="21479" y="1866"/>
                  </a:lnTo>
                  <a:lnTo>
                    <a:pt x="21475" y="1857"/>
                  </a:lnTo>
                  <a:lnTo>
                    <a:pt x="21472" y="1853"/>
                  </a:lnTo>
                  <a:lnTo>
                    <a:pt x="21475" y="1848"/>
                  </a:lnTo>
                  <a:lnTo>
                    <a:pt x="21478" y="1852"/>
                  </a:lnTo>
                  <a:lnTo>
                    <a:pt x="21482" y="1861"/>
                  </a:lnTo>
                  <a:lnTo>
                    <a:pt x="21488" y="1870"/>
                  </a:lnTo>
                  <a:lnTo>
                    <a:pt x="21494" y="1869"/>
                  </a:lnTo>
                  <a:lnTo>
                    <a:pt x="21494" y="1864"/>
                  </a:lnTo>
                  <a:lnTo>
                    <a:pt x="21487" y="1856"/>
                  </a:lnTo>
                  <a:lnTo>
                    <a:pt x="21490" y="1855"/>
                  </a:lnTo>
                  <a:lnTo>
                    <a:pt x="21499" y="1850"/>
                  </a:lnTo>
                  <a:lnTo>
                    <a:pt x="21505" y="1839"/>
                  </a:lnTo>
                  <a:lnTo>
                    <a:pt x="21511" y="1839"/>
                  </a:lnTo>
                  <a:lnTo>
                    <a:pt x="21512" y="1867"/>
                  </a:lnTo>
                  <a:lnTo>
                    <a:pt x="21516" y="1876"/>
                  </a:lnTo>
                  <a:lnTo>
                    <a:pt x="21529" y="1898"/>
                  </a:lnTo>
                  <a:lnTo>
                    <a:pt x="21535" y="1898"/>
                  </a:lnTo>
                  <a:lnTo>
                    <a:pt x="21538" y="1892"/>
                  </a:lnTo>
                  <a:lnTo>
                    <a:pt x="21537" y="1888"/>
                  </a:lnTo>
                  <a:lnTo>
                    <a:pt x="21531" y="1874"/>
                  </a:lnTo>
                  <a:lnTo>
                    <a:pt x="21530" y="1860"/>
                  </a:lnTo>
                  <a:lnTo>
                    <a:pt x="21539" y="1859"/>
                  </a:lnTo>
                  <a:lnTo>
                    <a:pt x="21537" y="1873"/>
                  </a:lnTo>
                  <a:lnTo>
                    <a:pt x="21549" y="1872"/>
                  </a:lnTo>
                  <a:lnTo>
                    <a:pt x="21557" y="1866"/>
                  </a:lnTo>
                  <a:lnTo>
                    <a:pt x="21557" y="1857"/>
                  </a:lnTo>
                  <a:lnTo>
                    <a:pt x="21565" y="1837"/>
                  </a:lnTo>
                  <a:lnTo>
                    <a:pt x="21575" y="1788"/>
                  </a:lnTo>
                  <a:lnTo>
                    <a:pt x="21571" y="1779"/>
                  </a:lnTo>
                  <a:lnTo>
                    <a:pt x="21565" y="1775"/>
                  </a:lnTo>
                  <a:lnTo>
                    <a:pt x="21565" y="1766"/>
                  </a:lnTo>
                  <a:lnTo>
                    <a:pt x="21576" y="1759"/>
                  </a:lnTo>
                  <a:lnTo>
                    <a:pt x="21576" y="1750"/>
                  </a:lnTo>
                  <a:lnTo>
                    <a:pt x="21573" y="1741"/>
                  </a:lnTo>
                  <a:lnTo>
                    <a:pt x="21575" y="1736"/>
                  </a:lnTo>
                  <a:lnTo>
                    <a:pt x="21584" y="1735"/>
                  </a:lnTo>
                  <a:lnTo>
                    <a:pt x="21593" y="1724"/>
                  </a:lnTo>
                  <a:lnTo>
                    <a:pt x="21592" y="1714"/>
                  </a:lnTo>
                  <a:cubicBezTo>
                    <a:pt x="21592" y="1714"/>
                    <a:pt x="21600" y="1690"/>
                    <a:pt x="21600" y="1690"/>
                  </a:cubicBezTo>
                  <a:close/>
                  <a:moveTo>
                    <a:pt x="21600" y="169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 name="AutoShape 231"/>
            <p:cNvSpPr>
              <a:spLocks/>
            </p:cNvSpPr>
            <p:nvPr/>
          </p:nvSpPr>
          <p:spPr bwMode="auto">
            <a:xfrm>
              <a:off x="2220913" y="453815"/>
              <a:ext cx="3082925" cy="1722647"/>
            </a:xfrm>
            <a:custGeom>
              <a:avLst/>
              <a:gdLst/>
              <a:ahLst/>
              <a:cxnLst/>
              <a:rect l="0" t="0" r="r" b="b"/>
              <a:pathLst>
                <a:path w="21583" h="21583">
                  <a:moveTo>
                    <a:pt x="3975" y="3056"/>
                  </a:moveTo>
                  <a:cubicBezTo>
                    <a:pt x="3975" y="3056"/>
                    <a:pt x="4018" y="3071"/>
                    <a:pt x="4067" y="3101"/>
                  </a:cubicBezTo>
                  <a:cubicBezTo>
                    <a:pt x="4139" y="3058"/>
                    <a:pt x="4175" y="3099"/>
                    <a:pt x="4181" y="3106"/>
                  </a:cubicBezTo>
                  <a:cubicBezTo>
                    <a:pt x="4187" y="3114"/>
                    <a:pt x="4214" y="3093"/>
                    <a:pt x="4221" y="3088"/>
                  </a:cubicBezTo>
                  <a:cubicBezTo>
                    <a:pt x="4227" y="3083"/>
                    <a:pt x="4288" y="3080"/>
                    <a:pt x="4298" y="3080"/>
                  </a:cubicBezTo>
                  <a:cubicBezTo>
                    <a:pt x="4308" y="3081"/>
                    <a:pt x="4333" y="3052"/>
                    <a:pt x="4342" y="3043"/>
                  </a:cubicBezTo>
                  <a:cubicBezTo>
                    <a:pt x="4351" y="3034"/>
                    <a:pt x="4416" y="3053"/>
                    <a:pt x="4427" y="3065"/>
                  </a:cubicBezTo>
                  <a:cubicBezTo>
                    <a:pt x="4438" y="3078"/>
                    <a:pt x="4462" y="3036"/>
                    <a:pt x="4466" y="3034"/>
                  </a:cubicBezTo>
                  <a:cubicBezTo>
                    <a:pt x="4470" y="3031"/>
                    <a:pt x="4474" y="3041"/>
                    <a:pt x="4505" y="3068"/>
                  </a:cubicBezTo>
                  <a:cubicBezTo>
                    <a:pt x="4558" y="3105"/>
                    <a:pt x="4706" y="2974"/>
                    <a:pt x="4711" y="2969"/>
                  </a:cubicBezTo>
                  <a:cubicBezTo>
                    <a:pt x="4716" y="2964"/>
                    <a:pt x="4746" y="2966"/>
                    <a:pt x="4753" y="2971"/>
                  </a:cubicBezTo>
                  <a:cubicBezTo>
                    <a:pt x="4759" y="2978"/>
                    <a:pt x="4840" y="2936"/>
                    <a:pt x="4848" y="2942"/>
                  </a:cubicBezTo>
                  <a:cubicBezTo>
                    <a:pt x="4856" y="2949"/>
                    <a:pt x="4978" y="2914"/>
                    <a:pt x="4985" y="2914"/>
                  </a:cubicBezTo>
                  <a:cubicBezTo>
                    <a:pt x="4991" y="2915"/>
                    <a:pt x="4998" y="2941"/>
                    <a:pt x="5011" y="2986"/>
                  </a:cubicBezTo>
                  <a:cubicBezTo>
                    <a:pt x="5026" y="2996"/>
                    <a:pt x="5064" y="3043"/>
                    <a:pt x="5089" y="3088"/>
                  </a:cubicBezTo>
                  <a:cubicBezTo>
                    <a:pt x="5059" y="3093"/>
                    <a:pt x="5022" y="3164"/>
                    <a:pt x="5009" y="3164"/>
                  </a:cubicBezTo>
                  <a:cubicBezTo>
                    <a:pt x="4996" y="3163"/>
                    <a:pt x="4962" y="3175"/>
                    <a:pt x="4946" y="3193"/>
                  </a:cubicBezTo>
                  <a:cubicBezTo>
                    <a:pt x="4929" y="3211"/>
                    <a:pt x="4919" y="3209"/>
                    <a:pt x="4911" y="3208"/>
                  </a:cubicBezTo>
                  <a:cubicBezTo>
                    <a:pt x="4904" y="3207"/>
                    <a:pt x="4883" y="3239"/>
                    <a:pt x="4871" y="3254"/>
                  </a:cubicBezTo>
                  <a:cubicBezTo>
                    <a:pt x="4860" y="3270"/>
                    <a:pt x="4837" y="3284"/>
                    <a:pt x="4830" y="3288"/>
                  </a:cubicBezTo>
                  <a:cubicBezTo>
                    <a:pt x="4822" y="3293"/>
                    <a:pt x="4799" y="3354"/>
                    <a:pt x="4797" y="3359"/>
                  </a:cubicBezTo>
                  <a:cubicBezTo>
                    <a:pt x="4795" y="3365"/>
                    <a:pt x="4806" y="3378"/>
                    <a:pt x="4839" y="3410"/>
                  </a:cubicBezTo>
                  <a:cubicBezTo>
                    <a:pt x="4894" y="3409"/>
                    <a:pt x="4950" y="3492"/>
                    <a:pt x="4959" y="3510"/>
                  </a:cubicBezTo>
                  <a:cubicBezTo>
                    <a:pt x="4968" y="3528"/>
                    <a:pt x="4986" y="3517"/>
                    <a:pt x="4995" y="3520"/>
                  </a:cubicBezTo>
                  <a:cubicBezTo>
                    <a:pt x="5003" y="3522"/>
                    <a:pt x="5013" y="3524"/>
                    <a:pt x="5063" y="3560"/>
                  </a:cubicBezTo>
                  <a:cubicBezTo>
                    <a:pt x="5114" y="3596"/>
                    <a:pt x="5173" y="3541"/>
                    <a:pt x="5191" y="3523"/>
                  </a:cubicBezTo>
                  <a:cubicBezTo>
                    <a:pt x="5209" y="3505"/>
                    <a:pt x="5208" y="3491"/>
                    <a:pt x="5217" y="3440"/>
                  </a:cubicBezTo>
                  <a:cubicBezTo>
                    <a:pt x="5245" y="3395"/>
                    <a:pt x="5297" y="3372"/>
                    <a:pt x="5303" y="3370"/>
                  </a:cubicBezTo>
                  <a:cubicBezTo>
                    <a:pt x="5309" y="3368"/>
                    <a:pt x="5300" y="3433"/>
                    <a:pt x="5300" y="3439"/>
                  </a:cubicBezTo>
                  <a:cubicBezTo>
                    <a:pt x="5300" y="3444"/>
                    <a:pt x="5264" y="3504"/>
                    <a:pt x="5260" y="3510"/>
                  </a:cubicBezTo>
                  <a:cubicBezTo>
                    <a:pt x="5256" y="3516"/>
                    <a:pt x="5290" y="3528"/>
                    <a:pt x="5296" y="3534"/>
                  </a:cubicBezTo>
                  <a:cubicBezTo>
                    <a:pt x="5302" y="3540"/>
                    <a:pt x="5297" y="3615"/>
                    <a:pt x="5289" y="3685"/>
                  </a:cubicBezTo>
                  <a:cubicBezTo>
                    <a:pt x="5254" y="3714"/>
                    <a:pt x="5216" y="3766"/>
                    <a:pt x="5211" y="3768"/>
                  </a:cubicBezTo>
                  <a:cubicBezTo>
                    <a:pt x="5207" y="3769"/>
                    <a:pt x="5221" y="3832"/>
                    <a:pt x="5227" y="3836"/>
                  </a:cubicBezTo>
                  <a:cubicBezTo>
                    <a:pt x="5232" y="3840"/>
                    <a:pt x="5191" y="3837"/>
                    <a:pt x="5189" y="3837"/>
                  </a:cubicBezTo>
                  <a:cubicBezTo>
                    <a:pt x="5188" y="3837"/>
                    <a:pt x="5156" y="3913"/>
                    <a:pt x="5156" y="3913"/>
                  </a:cubicBezTo>
                  <a:cubicBezTo>
                    <a:pt x="5156" y="3913"/>
                    <a:pt x="5144" y="3980"/>
                    <a:pt x="5142" y="3988"/>
                  </a:cubicBezTo>
                  <a:cubicBezTo>
                    <a:pt x="5140" y="3996"/>
                    <a:pt x="5173" y="4012"/>
                    <a:pt x="5178" y="4017"/>
                  </a:cubicBezTo>
                  <a:cubicBezTo>
                    <a:pt x="5184" y="4021"/>
                    <a:pt x="5191" y="4069"/>
                    <a:pt x="5194" y="4094"/>
                  </a:cubicBezTo>
                  <a:cubicBezTo>
                    <a:pt x="5085" y="4201"/>
                    <a:pt x="5004" y="4003"/>
                    <a:pt x="4982" y="3952"/>
                  </a:cubicBezTo>
                  <a:cubicBezTo>
                    <a:pt x="4961" y="3960"/>
                    <a:pt x="4872" y="3917"/>
                    <a:pt x="4869" y="3912"/>
                  </a:cubicBezTo>
                  <a:cubicBezTo>
                    <a:pt x="4866" y="3907"/>
                    <a:pt x="4870" y="3954"/>
                    <a:pt x="4880" y="3985"/>
                  </a:cubicBezTo>
                  <a:cubicBezTo>
                    <a:pt x="4794" y="4004"/>
                    <a:pt x="4787" y="4043"/>
                    <a:pt x="4788" y="4060"/>
                  </a:cubicBezTo>
                  <a:cubicBezTo>
                    <a:pt x="4796" y="4126"/>
                    <a:pt x="4841" y="4184"/>
                    <a:pt x="4847" y="4189"/>
                  </a:cubicBezTo>
                  <a:cubicBezTo>
                    <a:pt x="4852" y="4194"/>
                    <a:pt x="4853" y="4224"/>
                    <a:pt x="4855" y="4263"/>
                  </a:cubicBezTo>
                  <a:cubicBezTo>
                    <a:pt x="4799" y="4240"/>
                    <a:pt x="4760" y="4279"/>
                    <a:pt x="4714" y="4346"/>
                  </a:cubicBezTo>
                  <a:cubicBezTo>
                    <a:pt x="4633" y="4443"/>
                    <a:pt x="4595" y="4458"/>
                    <a:pt x="4555" y="4470"/>
                  </a:cubicBezTo>
                  <a:cubicBezTo>
                    <a:pt x="4515" y="4481"/>
                    <a:pt x="4472" y="4529"/>
                    <a:pt x="4470" y="4534"/>
                  </a:cubicBezTo>
                  <a:cubicBezTo>
                    <a:pt x="4467" y="4539"/>
                    <a:pt x="4461" y="4534"/>
                    <a:pt x="4457" y="4532"/>
                  </a:cubicBezTo>
                  <a:cubicBezTo>
                    <a:pt x="4453" y="4529"/>
                    <a:pt x="4438" y="4469"/>
                    <a:pt x="4437" y="4461"/>
                  </a:cubicBezTo>
                  <a:cubicBezTo>
                    <a:pt x="4436" y="4454"/>
                    <a:pt x="4476" y="4420"/>
                    <a:pt x="4480" y="4417"/>
                  </a:cubicBezTo>
                  <a:cubicBezTo>
                    <a:pt x="4484" y="4413"/>
                    <a:pt x="4513" y="4418"/>
                    <a:pt x="4518" y="4425"/>
                  </a:cubicBezTo>
                  <a:cubicBezTo>
                    <a:pt x="4523" y="4431"/>
                    <a:pt x="4547" y="4354"/>
                    <a:pt x="4547" y="4354"/>
                  </a:cubicBezTo>
                  <a:cubicBezTo>
                    <a:pt x="4547" y="4354"/>
                    <a:pt x="4621" y="4283"/>
                    <a:pt x="4625" y="4282"/>
                  </a:cubicBezTo>
                  <a:cubicBezTo>
                    <a:pt x="4629" y="4281"/>
                    <a:pt x="4646" y="4248"/>
                    <a:pt x="4685" y="4184"/>
                  </a:cubicBezTo>
                  <a:cubicBezTo>
                    <a:pt x="4724" y="4119"/>
                    <a:pt x="4710" y="4031"/>
                    <a:pt x="4706" y="4012"/>
                  </a:cubicBezTo>
                  <a:cubicBezTo>
                    <a:pt x="4703" y="3992"/>
                    <a:pt x="4686" y="3977"/>
                    <a:pt x="4664" y="3968"/>
                  </a:cubicBezTo>
                  <a:cubicBezTo>
                    <a:pt x="4623" y="3951"/>
                    <a:pt x="4525" y="4050"/>
                    <a:pt x="4503" y="4064"/>
                  </a:cubicBezTo>
                  <a:cubicBezTo>
                    <a:pt x="4481" y="4078"/>
                    <a:pt x="4443" y="4260"/>
                    <a:pt x="4440" y="4280"/>
                  </a:cubicBezTo>
                  <a:cubicBezTo>
                    <a:pt x="4438" y="4299"/>
                    <a:pt x="4372" y="4339"/>
                    <a:pt x="4359" y="4346"/>
                  </a:cubicBezTo>
                  <a:cubicBezTo>
                    <a:pt x="4346" y="4352"/>
                    <a:pt x="4278" y="4266"/>
                    <a:pt x="4265" y="4264"/>
                  </a:cubicBezTo>
                  <a:cubicBezTo>
                    <a:pt x="4252" y="4262"/>
                    <a:pt x="4157" y="4155"/>
                    <a:pt x="4157" y="4155"/>
                  </a:cubicBezTo>
                  <a:cubicBezTo>
                    <a:pt x="4157" y="4155"/>
                    <a:pt x="4114" y="4085"/>
                    <a:pt x="4108" y="4079"/>
                  </a:cubicBezTo>
                  <a:cubicBezTo>
                    <a:pt x="4103" y="4072"/>
                    <a:pt x="4119" y="4067"/>
                    <a:pt x="4147" y="4039"/>
                  </a:cubicBezTo>
                  <a:cubicBezTo>
                    <a:pt x="4231" y="4102"/>
                    <a:pt x="4266" y="3987"/>
                    <a:pt x="4269" y="3981"/>
                  </a:cubicBezTo>
                  <a:cubicBezTo>
                    <a:pt x="4272" y="3974"/>
                    <a:pt x="4268" y="3909"/>
                    <a:pt x="4267" y="3901"/>
                  </a:cubicBezTo>
                  <a:cubicBezTo>
                    <a:pt x="4266" y="3892"/>
                    <a:pt x="4279" y="3832"/>
                    <a:pt x="4284" y="3827"/>
                  </a:cubicBezTo>
                  <a:cubicBezTo>
                    <a:pt x="4289" y="3822"/>
                    <a:pt x="4293" y="3825"/>
                    <a:pt x="4336" y="3817"/>
                  </a:cubicBezTo>
                  <a:cubicBezTo>
                    <a:pt x="4380" y="3808"/>
                    <a:pt x="4415" y="3717"/>
                    <a:pt x="4432" y="3664"/>
                  </a:cubicBezTo>
                  <a:cubicBezTo>
                    <a:pt x="4386" y="3627"/>
                    <a:pt x="4375" y="3543"/>
                    <a:pt x="4373" y="3530"/>
                  </a:cubicBezTo>
                  <a:cubicBezTo>
                    <a:pt x="4371" y="3517"/>
                    <a:pt x="4384" y="3517"/>
                    <a:pt x="4406" y="3507"/>
                  </a:cubicBezTo>
                  <a:cubicBezTo>
                    <a:pt x="4429" y="3498"/>
                    <a:pt x="4483" y="3592"/>
                    <a:pt x="4493" y="3612"/>
                  </a:cubicBezTo>
                  <a:cubicBezTo>
                    <a:pt x="4502" y="3631"/>
                    <a:pt x="4567" y="3647"/>
                    <a:pt x="4573" y="3646"/>
                  </a:cubicBezTo>
                  <a:cubicBezTo>
                    <a:pt x="4579" y="3645"/>
                    <a:pt x="4616" y="3603"/>
                    <a:pt x="4616" y="3598"/>
                  </a:cubicBezTo>
                  <a:cubicBezTo>
                    <a:pt x="4616" y="3593"/>
                    <a:pt x="4608" y="3543"/>
                    <a:pt x="4608" y="3527"/>
                  </a:cubicBezTo>
                  <a:cubicBezTo>
                    <a:pt x="4608" y="3511"/>
                    <a:pt x="4592" y="3516"/>
                    <a:pt x="4567" y="3517"/>
                  </a:cubicBezTo>
                  <a:cubicBezTo>
                    <a:pt x="4566" y="3326"/>
                    <a:pt x="4433" y="3302"/>
                    <a:pt x="4417" y="3300"/>
                  </a:cubicBezTo>
                  <a:cubicBezTo>
                    <a:pt x="4402" y="3298"/>
                    <a:pt x="4335" y="3264"/>
                    <a:pt x="4330" y="3264"/>
                  </a:cubicBezTo>
                  <a:cubicBezTo>
                    <a:pt x="4325" y="3263"/>
                    <a:pt x="4334" y="3321"/>
                    <a:pt x="4336" y="3328"/>
                  </a:cubicBezTo>
                  <a:cubicBezTo>
                    <a:pt x="4339" y="3334"/>
                    <a:pt x="4328" y="3347"/>
                    <a:pt x="4298" y="3406"/>
                  </a:cubicBezTo>
                  <a:cubicBezTo>
                    <a:pt x="4290" y="3304"/>
                    <a:pt x="4217" y="3267"/>
                    <a:pt x="4160" y="3288"/>
                  </a:cubicBezTo>
                  <a:cubicBezTo>
                    <a:pt x="4107" y="3171"/>
                    <a:pt x="4048" y="3186"/>
                    <a:pt x="4042" y="3186"/>
                  </a:cubicBezTo>
                  <a:cubicBezTo>
                    <a:pt x="4037" y="3186"/>
                    <a:pt x="4034" y="3256"/>
                    <a:pt x="4033" y="3265"/>
                  </a:cubicBezTo>
                  <a:cubicBezTo>
                    <a:pt x="4032" y="3275"/>
                    <a:pt x="4006" y="3275"/>
                    <a:pt x="3995" y="3277"/>
                  </a:cubicBezTo>
                  <a:cubicBezTo>
                    <a:pt x="3984" y="3279"/>
                    <a:pt x="3988" y="3305"/>
                    <a:pt x="3981" y="3349"/>
                  </a:cubicBezTo>
                  <a:cubicBezTo>
                    <a:pt x="3927" y="3163"/>
                    <a:pt x="3959" y="3073"/>
                    <a:pt x="3975" y="3056"/>
                  </a:cubicBezTo>
                  <a:close/>
                  <a:moveTo>
                    <a:pt x="5433" y="6827"/>
                  </a:moveTo>
                  <a:cubicBezTo>
                    <a:pt x="5465" y="6860"/>
                    <a:pt x="5474" y="6867"/>
                    <a:pt x="5478" y="6880"/>
                  </a:cubicBezTo>
                  <a:cubicBezTo>
                    <a:pt x="5482" y="6893"/>
                    <a:pt x="5495" y="6953"/>
                    <a:pt x="5504" y="6955"/>
                  </a:cubicBezTo>
                  <a:cubicBezTo>
                    <a:pt x="5504" y="6955"/>
                    <a:pt x="5543" y="6979"/>
                    <a:pt x="5545" y="6972"/>
                  </a:cubicBezTo>
                  <a:cubicBezTo>
                    <a:pt x="5547" y="6966"/>
                    <a:pt x="5598" y="6922"/>
                    <a:pt x="5598" y="6955"/>
                  </a:cubicBezTo>
                  <a:cubicBezTo>
                    <a:pt x="5597" y="6987"/>
                    <a:pt x="5592" y="7022"/>
                    <a:pt x="5599" y="7032"/>
                  </a:cubicBezTo>
                  <a:cubicBezTo>
                    <a:pt x="5606" y="7042"/>
                    <a:pt x="5635" y="7082"/>
                    <a:pt x="5638" y="7095"/>
                  </a:cubicBezTo>
                  <a:cubicBezTo>
                    <a:pt x="5641" y="7108"/>
                    <a:pt x="5688" y="7288"/>
                    <a:pt x="5719" y="7310"/>
                  </a:cubicBezTo>
                  <a:cubicBezTo>
                    <a:pt x="5751" y="7331"/>
                    <a:pt x="5761" y="7330"/>
                    <a:pt x="5775" y="7321"/>
                  </a:cubicBezTo>
                  <a:cubicBezTo>
                    <a:pt x="5789" y="7313"/>
                    <a:pt x="5792" y="7309"/>
                    <a:pt x="5799" y="7316"/>
                  </a:cubicBezTo>
                  <a:cubicBezTo>
                    <a:pt x="5807" y="7322"/>
                    <a:pt x="5830" y="7334"/>
                    <a:pt x="5856" y="7324"/>
                  </a:cubicBezTo>
                  <a:lnTo>
                    <a:pt x="5857" y="7371"/>
                  </a:lnTo>
                  <a:lnTo>
                    <a:pt x="5903" y="7351"/>
                  </a:lnTo>
                  <a:cubicBezTo>
                    <a:pt x="5903" y="7351"/>
                    <a:pt x="5944" y="7286"/>
                    <a:pt x="5971" y="7286"/>
                  </a:cubicBezTo>
                  <a:cubicBezTo>
                    <a:pt x="5977" y="7283"/>
                    <a:pt x="5987" y="7236"/>
                    <a:pt x="5969" y="7236"/>
                  </a:cubicBezTo>
                  <a:cubicBezTo>
                    <a:pt x="5966" y="7236"/>
                    <a:pt x="5963" y="7236"/>
                    <a:pt x="5961" y="7236"/>
                  </a:cubicBezTo>
                  <a:cubicBezTo>
                    <a:pt x="5969" y="7236"/>
                    <a:pt x="5978" y="7249"/>
                    <a:pt x="5989" y="7236"/>
                  </a:cubicBezTo>
                  <a:cubicBezTo>
                    <a:pt x="6008" y="7212"/>
                    <a:pt x="6034" y="7192"/>
                    <a:pt x="6062" y="7152"/>
                  </a:cubicBezTo>
                  <a:lnTo>
                    <a:pt x="6051" y="7210"/>
                  </a:lnTo>
                  <a:lnTo>
                    <a:pt x="6092" y="7175"/>
                  </a:lnTo>
                  <a:lnTo>
                    <a:pt x="6095" y="7116"/>
                  </a:lnTo>
                  <a:cubicBezTo>
                    <a:pt x="6131" y="7058"/>
                    <a:pt x="6162" y="6998"/>
                    <a:pt x="6168" y="6949"/>
                  </a:cubicBezTo>
                  <a:cubicBezTo>
                    <a:pt x="6172" y="6921"/>
                    <a:pt x="6176" y="6900"/>
                    <a:pt x="6192" y="6876"/>
                  </a:cubicBezTo>
                  <a:cubicBezTo>
                    <a:pt x="6209" y="6852"/>
                    <a:pt x="6312" y="6662"/>
                    <a:pt x="6488" y="6742"/>
                  </a:cubicBezTo>
                  <a:cubicBezTo>
                    <a:pt x="6504" y="6751"/>
                    <a:pt x="6594" y="6838"/>
                    <a:pt x="6606" y="6838"/>
                  </a:cubicBezTo>
                  <a:cubicBezTo>
                    <a:pt x="6618" y="6838"/>
                    <a:pt x="6635" y="6839"/>
                    <a:pt x="6645" y="6846"/>
                  </a:cubicBezTo>
                  <a:cubicBezTo>
                    <a:pt x="6655" y="6852"/>
                    <a:pt x="6680" y="6870"/>
                    <a:pt x="6675" y="6881"/>
                  </a:cubicBezTo>
                  <a:cubicBezTo>
                    <a:pt x="6671" y="6891"/>
                    <a:pt x="6650" y="6958"/>
                    <a:pt x="6658" y="6953"/>
                  </a:cubicBezTo>
                  <a:cubicBezTo>
                    <a:pt x="6666" y="6949"/>
                    <a:pt x="6705" y="6924"/>
                    <a:pt x="6699" y="6934"/>
                  </a:cubicBezTo>
                  <a:cubicBezTo>
                    <a:pt x="6694" y="6944"/>
                    <a:pt x="6673" y="7001"/>
                    <a:pt x="6665" y="7001"/>
                  </a:cubicBezTo>
                  <a:cubicBezTo>
                    <a:pt x="6657" y="7000"/>
                    <a:pt x="6627" y="7022"/>
                    <a:pt x="6625" y="7008"/>
                  </a:cubicBezTo>
                  <a:cubicBezTo>
                    <a:pt x="6624" y="6994"/>
                    <a:pt x="6612" y="6933"/>
                    <a:pt x="6606" y="6933"/>
                  </a:cubicBezTo>
                  <a:cubicBezTo>
                    <a:pt x="6601" y="6933"/>
                    <a:pt x="6572" y="6924"/>
                    <a:pt x="6562" y="6909"/>
                  </a:cubicBezTo>
                  <a:cubicBezTo>
                    <a:pt x="6552" y="6894"/>
                    <a:pt x="6513" y="6833"/>
                    <a:pt x="6465" y="6842"/>
                  </a:cubicBezTo>
                  <a:cubicBezTo>
                    <a:pt x="6437" y="6849"/>
                    <a:pt x="6398" y="6827"/>
                    <a:pt x="6386" y="6812"/>
                  </a:cubicBezTo>
                  <a:cubicBezTo>
                    <a:pt x="6362" y="6849"/>
                    <a:pt x="6350" y="6860"/>
                    <a:pt x="6343" y="6857"/>
                  </a:cubicBezTo>
                  <a:cubicBezTo>
                    <a:pt x="6337" y="6853"/>
                    <a:pt x="6306" y="6853"/>
                    <a:pt x="6300" y="6859"/>
                  </a:cubicBezTo>
                  <a:cubicBezTo>
                    <a:pt x="6295" y="6864"/>
                    <a:pt x="6222" y="6907"/>
                    <a:pt x="6218" y="6912"/>
                  </a:cubicBezTo>
                  <a:cubicBezTo>
                    <a:pt x="6214" y="6918"/>
                    <a:pt x="6185" y="6943"/>
                    <a:pt x="6180" y="6953"/>
                  </a:cubicBezTo>
                  <a:cubicBezTo>
                    <a:pt x="6175" y="6964"/>
                    <a:pt x="6150" y="7047"/>
                    <a:pt x="6141" y="7096"/>
                  </a:cubicBezTo>
                  <a:cubicBezTo>
                    <a:pt x="6166" y="7037"/>
                    <a:pt x="6207" y="6949"/>
                    <a:pt x="6222" y="6951"/>
                  </a:cubicBezTo>
                  <a:cubicBezTo>
                    <a:pt x="6238" y="6953"/>
                    <a:pt x="6249" y="6953"/>
                    <a:pt x="6270" y="6946"/>
                  </a:cubicBezTo>
                  <a:cubicBezTo>
                    <a:pt x="6291" y="6939"/>
                    <a:pt x="6337" y="6931"/>
                    <a:pt x="6377" y="6937"/>
                  </a:cubicBezTo>
                  <a:cubicBezTo>
                    <a:pt x="6386" y="6898"/>
                    <a:pt x="6401" y="6863"/>
                    <a:pt x="6404" y="6863"/>
                  </a:cubicBezTo>
                  <a:cubicBezTo>
                    <a:pt x="6408" y="6863"/>
                    <a:pt x="6492" y="6862"/>
                    <a:pt x="6522" y="6929"/>
                  </a:cubicBezTo>
                  <a:cubicBezTo>
                    <a:pt x="6464" y="6887"/>
                    <a:pt x="6441" y="6885"/>
                    <a:pt x="6389" y="6939"/>
                  </a:cubicBezTo>
                  <a:cubicBezTo>
                    <a:pt x="6431" y="6934"/>
                    <a:pt x="6478" y="6949"/>
                    <a:pt x="6481" y="6958"/>
                  </a:cubicBezTo>
                  <a:cubicBezTo>
                    <a:pt x="6484" y="6967"/>
                    <a:pt x="6519" y="7014"/>
                    <a:pt x="6512" y="7021"/>
                  </a:cubicBezTo>
                  <a:cubicBezTo>
                    <a:pt x="6505" y="7027"/>
                    <a:pt x="6472" y="7053"/>
                    <a:pt x="6466" y="7045"/>
                  </a:cubicBezTo>
                  <a:cubicBezTo>
                    <a:pt x="6460" y="7037"/>
                    <a:pt x="6399" y="7003"/>
                    <a:pt x="6346" y="7066"/>
                  </a:cubicBezTo>
                  <a:cubicBezTo>
                    <a:pt x="6367" y="7062"/>
                    <a:pt x="6388" y="7061"/>
                    <a:pt x="6383" y="7063"/>
                  </a:cubicBezTo>
                  <a:cubicBezTo>
                    <a:pt x="6377" y="7066"/>
                    <a:pt x="6347" y="7108"/>
                    <a:pt x="6347" y="7108"/>
                  </a:cubicBezTo>
                  <a:lnTo>
                    <a:pt x="6393" y="7079"/>
                  </a:lnTo>
                  <a:lnTo>
                    <a:pt x="6427" y="7098"/>
                  </a:lnTo>
                  <a:lnTo>
                    <a:pt x="6468" y="7070"/>
                  </a:lnTo>
                  <a:lnTo>
                    <a:pt x="6471" y="7093"/>
                  </a:lnTo>
                  <a:lnTo>
                    <a:pt x="6415" y="7122"/>
                  </a:lnTo>
                  <a:lnTo>
                    <a:pt x="6379" y="7167"/>
                  </a:lnTo>
                  <a:lnTo>
                    <a:pt x="6415" y="7186"/>
                  </a:lnTo>
                  <a:lnTo>
                    <a:pt x="6373" y="7188"/>
                  </a:lnTo>
                  <a:cubicBezTo>
                    <a:pt x="6373" y="7188"/>
                    <a:pt x="6335" y="7151"/>
                    <a:pt x="6331" y="7153"/>
                  </a:cubicBezTo>
                  <a:cubicBezTo>
                    <a:pt x="6328" y="7155"/>
                    <a:pt x="6303" y="7160"/>
                    <a:pt x="6296" y="7157"/>
                  </a:cubicBezTo>
                  <a:cubicBezTo>
                    <a:pt x="6289" y="7155"/>
                    <a:pt x="6256" y="7126"/>
                    <a:pt x="6254" y="7135"/>
                  </a:cubicBezTo>
                  <a:cubicBezTo>
                    <a:pt x="6251" y="7145"/>
                    <a:pt x="6195" y="7214"/>
                    <a:pt x="6180" y="7255"/>
                  </a:cubicBezTo>
                  <a:cubicBezTo>
                    <a:pt x="6167" y="7289"/>
                    <a:pt x="6138" y="7300"/>
                    <a:pt x="6131" y="7309"/>
                  </a:cubicBezTo>
                  <a:cubicBezTo>
                    <a:pt x="6126" y="7319"/>
                    <a:pt x="6102" y="7376"/>
                    <a:pt x="6108" y="7376"/>
                  </a:cubicBezTo>
                  <a:cubicBezTo>
                    <a:pt x="6113" y="7376"/>
                    <a:pt x="6148" y="7367"/>
                    <a:pt x="6142" y="7379"/>
                  </a:cubicBezTo>
                  <a:cubicBezTo>
                    <a:pt x="6136" y="7391"/>
                    <a:pt x="6116" y="7451"/>
                    <a:pt x="6108" y="7456"/>
                  </a:cubicBezTo>
                  <a:cubicBezTo>
                    <a:pt x="6101" y="7462"/>
                    <a:pt x="6076" y="7480"/>
                    <a:pt x="6071" y="7487"/>
                  </a:cubicBezTo>
                  <a:cubicBezTo>
                    <a:pt x="6071" y="7487"/>
                    <a:pt x="6017" y="7578"/>
                    <a:pt x="6001" y="7607"/>
                  </a:cubicBezTo>
                  <a:cubicBezTo>
                    <a:pt x="5985" y="7635"/>
                    <a:pt x="5974" y="7669"/>
                    <a:pt x="5969" y="7684"/>
                  </a:cubicBezTo>
                  <a:cubicBezTo>
                    <a:pt x="5963" y="7699"/>
                    <a:pt x="5856" y="7793"/>
                    <a:pt x="5850" y="7802"/>
                  </a:cubicBezTo>
                  <a:cubicBezTo>
                    <a:pt x="5844" y="7812"/>
                    <a:pt x="5836" y="7807"/>
                    <a:pt x="5828" y="7801"/>
                  </a:cubicBezTo>
                  <a:cubicBezTo>
                    <a:pt x="5820" y="7794"/>
                    <a:pt x="5796" y="7802"/>
                    <a:pt x="5790" y="7806"/>
                  </a:cubicBezTo>
                  <a:cubicBezTo>
                    <a:pt x="5785" y="7809"/>
                    <a:pt x="5782" y="7780"/>
                    <a:pt x="5783" y="7762"/>
                  </a:cubicBezTo>
                  <a:cubicBezTo>
                    <a:pt x="5784" y="7745"/>
                    <a:pt x="5763" y="7748"/>
                    <a:pt x="5757" y="7750"/>
                  </a:cubicBezTo>
                  <a:cubicBezTo>
                    <a:pt x="5750" y="7753"/>
                    <a:pt x="5738" y="7747"/>
                    <a:pt x="5730" y="7766"/>
                  </a:cubicBezTo>
                  <a:cubicBezTo>
                    <a:pt x="5722" y="7784"/>
                    <a:pt x="5696" y="7810"/>
                    <a:pt x="5655" y="7834"/>
                  </a:cubicBezTo>
                  <a:cubicBezTo>
                    <a:pt x="5613" y="7858"/>
                    <a:pt x="5635" y="7986"/>
                    <a:pt x="5635" y="7996"/>
                  </a:cubicBezTo>
                  <a:cubicBezTo>
                    <a:pt x="5635" y="8005"/>
                    <a:pt x="5632" y="8036"/>
                    <a:pt x="5611" y="8071"/>
                  </a:cubicBezTo>
                  <a:cubicBezTo>
                    <a:pt x="5579" y="8112"/>
                    <a:pt x="5495" y="8068"/>
                    <a:pt x="5488" y="8061"/>
                  </a:cubicBezTo>
                  <a:cubicBezTo>
                    <a:pt x="5482" y="8055"/>
                    <a:pt x="5417" y="8094"/>
                    <a:pt x="5409" y="8102"/>
                  </a:cubicBezTo>
                  <a:cubicBezTo>
                    <a:pt x="5401" y="8110"/>
                    <a:pt x="5369" y="8077"/>
                    <a:pt x="5365" y="8074"/>
                  </a:cubicBezTo>
                  <a:cubicBezTo>
                    <a:pt x="5360" y="8071"/>
                    <a:pt x="5322" y="8095"/>
                    <a:pt x="5275" y="8104"/>
                  </a:cubicBezTo>
                  <a:cubicBezTo>
                    <a:pt x="5229" y="8113"/>
                    <a:pt x="5156" y="8061"/>
                    <a:pt x="5156" y="8061"/>
                  </a:cubicBezTo>
                  <a:lnTo>
                    <a:pt x="5116" y="8058"/>
                  </a:lnTo>
                  <a:cubicBezTo>
                    <a:pt x="5106" y="8058"/>
                    <a:pt x="5043" y="7963"/>
                    <a:pt x="5035" y="7950"/>
                  </a:cubicBezTo>
                  <a:cubicBezTo>
                    <a:pt x="5027" y="7937"/>
                    <a:pt x="5018" y="7894"/>
                    <a:pt x="5014" y="7878"/>
                  </a:cubicBezTo>
                  <a:cubicBezTo>
                    <a:pt x="5010" y="7862"/>
                    <a:pt x="4944" y="7831"/>
                    <a:pt x="4916" y="7821"/>
                  </a:cubicBezTo>
                  <a:cubicBezTo>
                    <a:pt x="4887" y="7811"/>
                    <a:pt x="4866" y="7787"/>
                    <a:pt x="4859" y="7725"/>
                  </a:cubicBezTo>
                  <a:cubicBezTo>
                    <a:pt x="4853" y="7663"/>
                    <a:pt x="4803" y="7570"/>
                    <a:pt x="4803" y="7570"/>
                  </a:cubicBezTo>
                  <a:cubicBezTo>
                    <a:pt x="4824" y="7579"/>
                    <a:pt x="4853" y="7632"/>
                    <a:pt x="4862" y="7659"/>
                  </a:cubicBezTo>
                  <a:cubicBezTo>
                    <a:pt x="4871" y="7687"/>
                    <a:pt x="4912" y="7738"/>
                    <a:pt x="4920" y="7738"/>
                  </a:cubicBezTo>
                  <a:cubicBezTo>
                    <a:pt x="4928" y="7738"/>
                    <a:pt x="4991" y="7707"/>
                    <a:pt x="4999" y="7703"/>
                  </a:cubicBezTo>
                  <a:cubicBezTo>
                    <a:pt x="5016" y="7653"/>
                    <a:pt x="5021" y="7634"/>
                    <a:pt x="5021" y="7634"/>
                  </a:cubicBezTo>
                  <a:cubicBezTo>
                    <a:pt x="5021" y="7634"/>
                    <a:pt x="5052" y="7689"/>
                    <a:pt x="5059" y="7689"/>
                  </a:cubicBezTo>
                  <a:cubicBezTo>
                    <a:pt x="5065" y="7689"/>
                    <a:pt x="5098" y="7699"/>
                    <a:pt x="5100" y="7705"/>
                  </a:cubicBezTo>
                  <a:cubicBezTo>
                    <a:pt x="5103" y="7712"/>
                    <a:pt x="5141" y="7766"/>
                    <a:pt x="5144" y="7756"/>
                  </a:cubicBezTo>
                  <a:cubicBezTo>
                    <a:pt x="5147" y="7746"/>
                    <a:pt x="5176" y="7682"/>
                    <a:pt x="5175" y="7677"/>
                  </a:cubicBezTo>
                  <a:cubicBezTo>
                    <a:pt x="5174" y="7673"/>
                    <a:pt x="5175" y="7597"/>
                    <a:pt x="5181" y="7601"/>
                  </a:cubicBezTo>
                  <a:cubicBezTo>
                    <a:pt x="5188" y="7604"/>
                    <a:pt x="5213" y="7607"/>
                    <a:pt x="5219" y="7587"/>
                  </a:cubicBezTo>
                  <a:cubicBezTo>
                    <a:pt x="5224" y="7568"/>
                    <a:pt x="5250" y="7419"/>
                    <a:pt x="5294" y="7378"/>
                  </a:cubicBezTo>
                  <a:cubicBezTo>
                    <a:pt x="5304" y="7369"/>
                    <a:pt x="5331" y="7369"/>
                    <a:pt x="5335" y="7380"/>
                  </a:cubicBezTo>
                  <a:cubicBezTo>
                    <a:pt x="5340" y="7392"/>
                    <a:pt x="5364" y="7431"/>
                    <a:pt x="5387" y="7429"/>
                  </a:cubicBezTo>
                  <a:cubicBezTo>
                    <a:pt x="5411" y="7427"/>
                    <a:pt x="5444" y="7412"/>
                    <a:pt x="5456" y="7396"/>
                  </a:cubicBezTo>
                  <a:cubicBezTo>
                    <a:pt x="5469" y="7379"/>
                    <a:pt x="5478" y="7321"/>
                    <a:pt x="5476" y="7318"/>
                  </a:cubicBezTo>
                  <a:cubicBezTo>
                    <a:pt x="5475" y="7315"/>
                    <a:pt x="5469" y="7257"/>
                    <a:pt x="5459" y="7244"/>
                  </a:cubicBezTo>
                  <a:cubicBezTo>
                    <a:pt x="5449" y="7231"/>
                    <a:pt x="5427" y="7180"/>
                    <a:pt x="5428" y="7166"/>
                  </a:cubicBezTo>
                  <a:cubicBezTo>
                    <a:pt x="5430" y="7152"/>
                    <a:pt x="5425" y="7115"/>
                    <a:pt x="5419" y="7103"/>
                  </a:cubicBezTo>
                  <a:cubicBezTo>
                    <a:pt x="5413" y="7091"/>
                    <a:pt x="5397" y="7041"/>
                    <a:pt x="5397" y="7033"/>
                  </a:cubicBezTo>
                  <a:cubicBezTo>
                    <a:pt x="5397" y="7025"/>
                    <a:pt x="5384" y="6883"/>
                    <a:pt x="5388" y="6825"/>
                  </a:cubicBezTo>
                  <a:cubicBezTo>
                    <a:pt x="5358" y="6828"/>
                    <a:pt x="5354" y="6826"/>
                    <a:pt x="5347" y="6820"/>
                  </a:cubicBezTo>
                  <a:cubicBezTo>
                    <a:pt x="5340" y="6813"/>
                    <a:pt x="5306" y="6776"/>
                    <a:pt x="5307" y="6766"/>
                  </a:cubicBezTo>
                  <a:cubicBezTo>
                    <a:pt x="5308" y="6756"/>
                    <a:pt x="5306" y="6699"/>
                    <a:pt x="5301" y="6689"/>
                  </a:cubicBezTo>
                  <a:cubicBezTo>
                    <a:pt x="5296" y="6679"/>
                    <a:pt x="5265" y="6630"/>
                    <a:pt x="5267" y="6618"/>
                  </a:cubicBezTo>
                  <a:cubicBezTo>
                    <a:pt x="5270" y="6606"/>
                    <a:pt x="5275" y="6546"/>
                    <a:pt x="5279" y="6545"/>
                  </a:cubicBezTo>
                  <a:cubicBezTo>
                    <a:pt x="5283" y="6544"/>
                    <a:pt x="5299" y="6561"/>
                    <a:pt x="5333" y="6663"/>
                  </a:cubicBezTo>
                  <a:cubicBezTo>
                    <a:pt x="5380" y="6689"/>
                    <a:pt x="5430" y="6750"/>
                    <a:pt x="5433" y="6827"/>
                  </a:cubicBezTo>
                  <a:close/>
                  <a:moveTo>
                    <a:pt x="6794" y="9606"/>
                  </a:moveTo>
                  <a:cubicBezTo>
                    <a:pt x="6814" y="9633"/>
                    <a:pt x="6872" y="9630"/>
                    <a:pt x="6878" y="9630"/>
                  </a:cubicBezTo>
                  <a:cubicBezTo>
                    <a:pt x="6885" y="9630"/>
                    <a:pt x="6916" y="9679"/>
                    <a:pt x="6921" y="9686"/>
                  </a:cubicBezTo>
                  <a:cubicBezTo>
                    <a:pt x="6926" y="9694"/>
                    <a:pt x="6984" y="9696"/>
                    <a:pt x="6995" y="9696"/>
                  </a:cubicBezTo>
                  <a:cubicBezTo>
                    <a:pt x="7006" y="9695"/>
                    <a:pt x="7079" y="9736"/>
                    <a:pt x="7099" y="9751"/>
                  </a:cubicBezTo>
                  <a:cubicBezTo>
                    <a:pt x="7119" y="9766"/>
                    <a:pt x="7154" y="9754"/>
                    <a:pt x="7163" y="9750"/>
                  </a:cubicBezTo>
                  <a:cubicBezTo>
                    <a:pt x="7172" y="9745"/>
                    <a:pt x="7209" y="9769"/>
                    <a:pt x="7205" y="9770"/>
                  </a:cubicBezTo>
                  <a:cubicBezTo>
                    <a:pt x="7122" y="9796"/>
                    <a:pt x="7015" y="9771"/>
                    <a:pt x="6997" y="9751"/>
                  </a:cubicBezTo>
                  <a:cubicBezTo>
                    <a:pt x="6957" y="9702"/>
                    <a:pt x="6869" y="9716"/>
                    <a:pt x="6865" y="9718"/>
                  </a:cubicBezTo>
                  <a:cubicBezTo>
                    <a:pt x="6861" y="9721"/>
                    <a:pt x="6827" y="9696"/>
                    <a:pt x="6824" y="9692"/>
                  </a:cubicBezTo>
                  <a:cubicBezTo>
                    <a:pt x="6821" y="9687"/>
                    <a:pt x="6805" y="9717"/>
                    <a:pt x="6789" y="9773"/>
                  </a:cubicBezTo>
                  <a:cubicBezTo>
                    <a:pt x="6746" y="9763"/>
                    <a:pt x="6740" y="9776"/>
                    <a:pt x="6709" y="9805"/>
                  </a:cubicBezTo>
                  <a:cubicBezTo>
                    <a:pt x="6648" y="9794"/>
                    <a:pt x="6595" y="9806"/>
                    <a:pt x="6589" y="9811"/>
                  </a:cubicBezTo>
                  <a:cubicBezTo>
                    <a:pt x="6584" y="9815"/>
                    <a:pt x="6552" y="9806"/>
                    <a:pt x="6547" y="9801"/>
                  </a:cubicBezTo>
                  <a:cubicBezTo>
                    <a:pt x="6543" y="9796"/>
                    <a:pt x="6507" y="9820"/>
                    <a:pt x="6504" y="9824"/>
                  </a:cubicBezTo>
                  <a:cubicBezTo>
                    <a:pt x="6500" y="9827"/>
                    <a:pt x="6469" y="9785"/>
                    <a:pt x="6468" y="9781"/>
                  </a:cubicBezTo>
                  <a:cubicBezTo>
                    <a:pt x="6466" y="9778"/>
                    <a:pt x="6455" y="9783"/>
                    <a:pt x="6421" y="9823"/>
                  </a:cubicBezTo>
                  <a:cubicBezTo>
                    <a:pt x="6365" y="9822"/>
                    <a:pt x="6317" y="9853"/>
                    <a:pt x="6285" y="9882"/>
                  </a:cubicBezTo>
                  <a:cubicBezTo>
                    <a:pt x="6258" y="9907"/>
                    <a:pt x="6241" y="9930"/>
                    <a:pt x="6240" y="9934"/>
                  </a:cubicBezTo>
                  <a:cubicBezTo>
                    <a:pt x="6238" y="9941"/>
                    <a:pt x="6228" y="9947"/>
                    <a:pt x="6202" y="10003"/>
                  </a:cubicBezTo>
                  <a:cubicBezTo>
                    <a:pt x="6203" y="10067"/>
                    <a:pt x="6192" y="10133"/>
                    <a:pt x="6188" y="10140"/>
                  </a:cubicBezTo>
                  <a:cubicBezTo>
                    <a:pt x="6185" y="10147"/>
                    <a:pt x="6156" y="10119"/>
                    <a:pt x="6152" y="10116"/>
                  </a:cubicBezTo>
                  <a:cubicBezTo>
                    <a:pt x="6148" y="10113"/>
                    <a:pt x="6114" y="10137"/>
                    <a:pt x="6109" y="10144"/>
                  </a:cubicBezTo>
                  <a:cubicBezTo>
                    <a:pt x="6105" y="10150"/>
                    <a:pt x="6078" y="10228"/>
                    <a:pt x="6080" y="10224"/>
                  </a:cubicBezTo>
                  <a:cubicBezTo>
                    <a:pt x="6082" y="10221"/>
                    <a:pt x="6085" y="10191"/>
                    <a:pt x="6084" y="10188"/>
                  </a:cubicBezTo>
                  <a:cubicBezTo>
                    <a:pt x="6083" y="10186"/>
                    <a:pt x="6061" y="10131"/>
                    <a:pt x="6058" y="10121"/>
                  </a:cubicBezTo>
                  <a:cubicBezTo>
                    <a:pt x="6056" y="10111"/>
                    <a:pt x="6035" y="10191"/>
                    <a:pt x="6035" y="10191"/>
                  </a:cubicBezTo>
                  <a:cubicBezTo>
                    <a:pt x="6035" y="10191"/>
                    <a:pt x="6023" y="10078"/>
                    <a:pt x="6023" y="10074"/>
                  </a:cubicBezTo>
                  <a:cubicBezTo>
                    <a:pt x="6023" y="10069"/>
                    <a:pt x="5999" y="10031"/>
                    <a:pt x="5998" y="10029"/>
                  </a:cubicBezTo>
                  <a:cubicBezTo>
                    <a:pt x="5997" y="10026"/>
                    <a:pt x="6001" y="9958"/>
                    <a:pt x="6004" y="9952"/>
                  </a:cubicBezTo>
                  <a:cubicBezTo>
                    <a:pt x="6006" y="9945"/>
                    <a:pt x="6019" y="9952"/>
                    <a:pt x="6025" y="9952"/>
                  </a:cubicBezTo>
                  <a:cubicBezTo>
                    <a:pt x="6031" y="9952"/>
                    <a:pt x="6031" y="9985"/>
                    <a:pt x="6026" y="10033"/>
                  </a:cubicBezTo>
                  <a:cubicBezTo>
                    <a:pt x="6040" y="10009"/>
                    <a:pt x="6089" y="9955"/>
                    <a:pt x="6104" y="9950"/>
                  </a:cubicBezTo>
                  <a:cubicBezTo>
                    <a:pt x="6118" y="9945"/>
                    <a:pt x="6132" y="9859"/>
                    <a:pt x="6151" y="9809"/>
                  </a:cubicBezTo>
                  <a:cubicBezTo>
                    <a:pt x="6170" y="9759"/>
                    <a:pt x="6199" y="9735"/>
                    <a:pt x="6231" y="9722"/>
                  </a:cubicBezTo>
                  <a:cubicBezTo>
                    <a:pt x="6247" y="9714"/>
                    <a:pt x="6271" y="9680"/>
                    <a:pt x="6295" y="9640"/>
                  </a:cubicBezTo>
                  <a:cubicBezTo>
                    <a:pt x="6341" y="9564"/>
                    <a:pt x="6387" y="9463"/>
                    <a:pt x="6392" y="9459"/>
                  </a:cubicBezTo>
                  <a:cubicBezTo>
                    <a:pt x="6398" y="9451"/>
                    <a:pt x="6424" y="9410"/>
                    <a:pt x="6439" y="9400"/>
                  </a:cubicBezTo>
                  <a:cubicBezTo>
                    <a:pt x="6514" y="9380"/>
                    <a:pt x="6549" y="9495"/>
                    <a:pt x="6551" y="9502"/>
                  </a:cubicBezTo>
                  <a:cubicBezTo>
                    <a:pt x="6554" y="9510"/>
                    <a:pt x="6584" y="9523"/>
                    <a:pt x="6591" y="9527"/>
                  </a:cubicBezTo>
                  <a:cubicBezTo>
                    <a:pt x="6598" y="9531"/>
                    <a:pt x="6562" y="9596"/>
                    <a:pt x="6560" y="9600"/>
                  </a:cubicBezTo>
                  <a:cubicBezTo>
                    <a:pt x="6558" y="9604"/>
                    <a:pt x="6589" y="9605"/>
                    <a:pt x="6595" y="9604"/>
                  </a:cubicBezTo>
                  <a:cubicBezTo>
                    <a:pt x="6600" y="9603"/>
                    <a:pt x="6636" y="9567"/>
                    <a:pt x="6639" y="9564"/>
                  </a:cubicBezTo>
                  <a:cubicBezTo>
                    <a:pt x="6642" y="9561"/>
                    <a:pt x="6668" y="9573"/>
                    <a:pt x="6690" y="9571"/>
                  </a:cubicBezTo>
                  <a:cubicBezTo>
                    <a:pt x="6734" y="9557"/>
                    <a:pt x="6773" y="9580"/>
                    <a:pt x="6794" y="9606"/>
                  </a:cubicBezTo>
                  <a:close/>
                  <a:moveTo>
                    <a:pt x="7833" y="11931"/>
                  </a:moveTo>
                  <a:cubicBezTo>
                    <a:pt x="7826" y="11816"/>
                    <a:pt x="7842" y="11768"/>
                    <a:pt x="7858" y="11719"/>
                  </a:cubicBezTo>
                  <a:cubicBezTo>
                    <a:pt x="7860" y="11795"/>
                    <a:pt x="7839" y="11993"/>
                    <a:pt x="7838" y="12005"/>
                  </a:cubicBezTo>
                  <a:cubicBezTo>
                    <a:pt x="7836" y="12017"/>
                    <a:pt x="7876" y="11968"/>
                    <a:pt x="7878" y="11963"/>
                  </a:cubicBezTo>
                  <a:cubicBezTo>
                    <a:pt x="7881" y="11959"/>
                    <a:pt x="7888" y="11896"/>
                    <a:pt x="7888" y="11891"/>
                  </a:cubicBezTo>
                  <a:cubicBezTo>
                    <a:pt x="7888" y="11886"/>
                    <a:pt x="7917" y="11831"/>
                    <a:pt x="7919" y="11827"/>
                  </a:cubicBezTo>
                  <a:cubicBezTo>
                    <a:pt x="7921" y="11823"/>
                    <a:pt x="7922" y="11834"/>
                    <a:pt x="7917" y="11896"/>
                  </a:cubicBezTo>
                  <a:cubicBezTo>
                    <a:pt x="7929" y="11844"/>
                    <a:pt x="7969" y="11749"/>
                    <a:pt x="7972" y="11743"/>
                  </a:cubicBezTo>
                  <a:cubicBezTo>
                    <a:pt x="7976" y="11736"/>
                    <a:pt x="7979" y="11607"/>
                    <a:pt x="7978" y="11601"/>
                  </a:cubicBezTo>
                  <a:cubicBezTo>
                    <a:pt x="7978" y="11595"/>
                    <a:pt x="7947" y="11506"/>
                    <a:pt x="7942" y="11502"/>
                  </a:cubicBezTo>
                  <a:cubicBezTo>
                    <a:pt x="7936" y="11498"/>
                    <a:pt x="7945" y="11436"/>
                    <a:pt x="7946" y="11428"/>
                  </a:cubicBezTo>
                  <a:cubicBezTo>
                    <a:pt x="7948" y="11420"/>
                    <a:pt x="7918" y="11357"/>
                    <a:pt x="7915" y="11351"/>
                  </a:cubicBezTo>
                  <a:cubicBezTo>
                    <a:pt x="7912" y="11346"/>
                    <a:pt x="7881" y="11381"/>
                    <a:pt x="7878" y="11388"/>
                  </a:cubicBezTo>
                  <a:cubicBezTo>
                    <a:pt x="7875" y="11395"/>
                    <a:pt x="7891" y="11251"/>
                    <a:pt x="7891" y="11247"/>
                  </a:cubicBezTo>
                  <a:cubicBezTo>
                    <a:pt x="7891" y="11244"/>
                    <a:pt x="7928" y="11213"/>
                    <a:pt x="7930" y="11209"/>
                  </a:cubicBezTo>
                  <a:cubicBezTo>
                    <a:pt x="7932" y="11205"/>
                    <a:pt x="7952" y="11140"/>
                    <a:pt x="7955" y="11133"/>
                  </a:cubicBezTo>
                  <a:cubicBezTo>
                    <a:pt x="7959" y="11127"/>
                    <a:pt x="7943" y="11075"/>
                    <a:pt x="7940" y="11068"/>
                  </a:cubicBezTo>
                  <a:cubicBezTo>
                    <a:pt x="7938" y="11060"/>
                    <a:pt x="7952" y="11064"/>
                    <a:pt x="7980" y="11057"/>
                  </a:cubicBezTo>
                  <a:cubicBezTo>
                    <a:pt x="7992" y="10961"/>
                    <a:pt x="8069" y="10875"/>
                    <a:pt x="8075" y="10866"/>
                  </a:cubicBezTo>
                  <a:cubicBezTo>
                    <a:pt x="8082" y="10857"/>
                    <a:pt x="8073" y="10804"/>
                    <a:pt x="8066" y="10790"/>
                  </a:cubicBezTo>
                  <a:cubicBezTo>
                    <a:pt x="8066" y="10790"/>
                    <a:pt x="8087" y="10748"/>
                    <a:pt x="8098" y="10726"/>
                  </a:cubicBezTo>
                  <a:cubicBezTo>
                    <a:pt x="8101" y="10720"/>
                    <a:pt x="8103" y="10715"/>
                    <a:pt x="8104" y="10714"/>
                  </a:cubicBezTo>
                  <a:cubicBezTo>
                    <a:pt x="8106" y="10710"/>
                    <a:pt x="8114" y="10714"/>
                    <a:pt x="8116" y="10715"/>
                  </a:cubicBezTo>
                  <a:cubicBezTo>
                    <a:pt x="8119" y="10716"/>
                    <a:pt x="8108" y="10776"/>
                    <a:pt x="8105" y="10785"/>
                  </a:cubicBezTo>
                  <a:cubicBezTo>
                    <a:pt x="8102" y="10794"/>
                    <a:pt x="8103" y="10849"/>
                    <a:pt x="8103" y="10857"/>
                  </a:cubicBezTo>
                  <a:cubicBezTo>
                    <a:pt x="8103" y="10865"/>
                    <a:pt x="8139" y="10815"/>
                    <a:pt x="8142" y="10812"/>
                  </a:cubicBezTo>
                  <a:cubicBezTo>
                    <a:pt x="8144" y="10810"/>
                    <a:pt x="8148" y="10781"/>
                    <a:pt x="8155" y="10736"/>
                  </a:cubicBezTo>
                  <a:cubicBezTo>
                    <a:pt x="8157" y="10760"/>
                    <a:pt x="8152" y="10860"/>
                    <a:pt x="8151" y="10878"/>
                  </a:cubicBezTo>
                  <a:cubicBezTo>
                    <a:pt x="8150" y="10896"/>
                    <a:pt x="8160" y="10949"/>
                    <a:pt x="8160" y="10953"/>
                  </a:cubicBezTo>
                  <a:cubicBezTo>
                    <a:pt x="8159" y="10959"/>
                    <a:pt x="8165" y="10880"/>
                    <a:pt x="8165" y="10880"/>
                  </a:cubicBezTo>
                  <a:lnTo>
                    <a:pt x="8182" y="10875"/>
                  </a:lnTo>
                  <a:lnTo>
                    <a:pt x="8182" y="10929"/>
                  </a:lnTo>
                  <a:cubicBezTo>
                    <a:pt x="8182" y="10929"/>
                    <a:pt x="8133" y="11145"/>
                    <a:pt x="8132" y="11151"/>
                  </a:cubicBezTo>
                  <a:cubicBezTo>
                    <a:pt x="8130" y="11156"/>
                    <a:pt x="8109" y="11189"/>
                    <a:pt x="8099" y="11202"/>
                  </a:cubicBezTo>
                  <a:cubicBezTo>
                    <a:pt x="8098" y="11203"/>
                    <a:pt x="8101" y="11204"/>
                    <a:pt x="8101" y="11205"/>
                  </a:cubicBezTo>
                  <a:cubicBezTo>
                    <a:pt x="8097" y="11211"/>
                    <a:pt x="8090" y="11257"/>
                    <a:pt x="8090" y="11263"/>
                  </a:cubicBezTo>
                  <a:cubicBezTo>
                    <a:pt x="8089" y="11269"/>
                    <a:pt x="8100" y="11325"/>
                    <a:pt x="8103" y="11334"/>
                  </a:cubicBezTo>
                  <a:cubicBezTo>
                    <a:pt x="8104" y="11336"/>
                    <a:pt x="8107" y="11341"/>
                    <a:pt x="8111" y="11347"/>
                  </a:cubicBezTo>
                  <a:cubicBezTo>
                    <a:pt x="8122" y="11364"/>
                    <a:pt x="8142" y="11390"/>
                    <a:pt x="8144" y="11394"/>
                  </a:cubicBezTo>
                  <a:cubicBezTo>
                    <a:pt x="8146" y="11398"/>
                    <a:pt x="8123" y="11415"/>
                    <a:pt x="8114" y="11422"/>
                  </a:cubicBezTo>
                  <a:cubicBezTo>
                    <a:pt x="8111" y="11423"/>
                    <a:pt x="8110" y="11425"/>
                    <a:pt x="8109" y="11425"/>
                  </a:cubicBezTo>
                  <a:cubicBezTo>
                    <a:pt x="8106" y="11429"/>
                    <a:pt x="8100" y="11467"/>
                    <a:pt x="8098" y="11474"/>
                  </a:cubicBezTo>
                  <a:cubicBezTo>
                    <a:pt x="8097" y="11480"/>
                    <a:pt x="8102" y="11545"/>
                    <a:pt x="8105" y="11555"/>
                  </a:cubicBezTo>
                  <a:cubicBezTo>
                    <a:pt x="8108" y="11565"/>
                    <a:pt x="8106" y="11621"/>
                    <a:pt x="8106" y="11621"/>
                  </a:cubicBezTo>
                  <a:lnTo>
                    <a:pt x="8097" y="11617"/>
                  </a:lnTo>
                  <a:cubicBezTo>
                    <a:pt x="8097" y="11617"/>
                    <a:pt x="8074" y="11680"/>
                    <a:pt x="8072" y="11689"/>
                  </a:cubicBezTo>
                  <a:cubicBezTo>
                    <a:pt x="8069" y="11698"/>
                    <a:pt x="8037" y="11709"/>
                    <a:pt x="8033" y="11712"/>
                  </a:cubicBezTo>
                  <a:cubicBezTo>
                    <a:pt x="8029" y="11716"/>
                    <a:pt x="8014" y="11776"/>
                    <a:pt x="8010" y="11785"/>
                  </a:cubicBezTo>
                  <a:cubicBezTo>
                    <a:pt x="8006" y="11794"/>
                    <a:pt x="8039" y="11798"/>
                    <a:pt x="8044" y="11799"/>
                  </a:cubicBezTo>
                  <a:cubicBezTo>
                    <a:pt x="8049" y="11801"/>
                    <a:pt x="8009" y="11833"/>
                    <a:pt x="8004" y="11835"/>
                  </a:cubicBezTo>
                  <a:cubicBezTo>
                    <a:pt x="7999" y="11836"/>
                    <a:pt x="8003" y="11902"/>
                    <a:pt x="8003" y="11910"/>
                  </a:cubicBezTo>
                  <a:cubicBezTo>
                    <a:pt x="8003" y="11917"/>
                    <a:pt x="7888" y="12029"/>
                    <a:pt x="7882" y="12031"/>
                  </a:cubicBezTo>
                  <a:cubicBezTo>
                    <a:pt x="7875" y="12033"/>
                    <a:pt x="7858" y="12095"/>
                    <a:pt x="7856" y="12101"/>
                  </a:cubicBezTo>
                  <a:cubicBezTo>
                    <a:pt x="7854" y="12108"/>
                    <a:pt x="7825" y="12097"/>
                    <a:pt x="7820" y="12094"/>
                  </a:cubicBezTo>
                  <a:cubicBezTo>
                    <a:pt x="7815" y="12091"/>
                    <a:pt x="7813" y="12116"/>
                    <a:pt x="7806" y="12179"/>
                  </a:cubicBezTo>
                  <a:cubicBezTo>
                    <a:pt x="7785" y="12179"/>
                    <a:pt x="7791" y="11952"/>
                    <a:pt x="7790" y="11946"/>
                  </a:cubicBezTo>
                  <a:cubicBezTo>
                    <a:pt x="7789" y="11940"/>
                    <a:pt x="7806" y="11939"/>
                    <a:pt x="7833" y="11931"/>
                  </a:cubicBezTo>
                  <a:close/>
                  <a:moveTo>
                    <a:pt x="8409" y="14322"/>
                  </a:moveTo>
                  <a:cubicBezTo>
                    <a:pt x="8408" y="14310"/>
                    <a:pt x="8424" y="14317"/>
                    <a:pt x="8430" y="14317"/>
                  </a:cubicBezTo>
                  <a:cubicBezTo>
                    <a:pt x="8436" y="14318"/>
                    <a:pt x="8464" y="14353"/>
                    <a:pt x="8469" y="14362"/>
                  </a:cubicBezTo>
                  <a:cubicBezTo>
                    <a:pt x="8473" y="14371"/>
                    <a:pt x="8458" y="14300"/>
                    <a:pt x="8455" y="14292"/>
                  </a:cubicBezTo>
                  <a:cubicBezTo>
                    <a:pt x="8451" y="14285"/>
                    <a:pt x="8479" y="14290"/>
                    <a:pt x="8487" y="14295"/>
                  </a:cubicBezTo>
                  <a:cubicBezTo>
                    <a:pt x="8496" y="14301"/>
                    <a:pt x="8535" y="14254"/>
                    <a:pt x="8539" y="14255"/>
                  </a:cubicBezTo>
                  <a:cubicBezTo>
                    <a:pt x="8543" y="14255"/>
                    <a:pt x="8551" y="14239"/>
                    <a:pt x="8551" y="14226"/>
                  </a:cubicBezTo>
                  <a:cubicBezTo>
                    <a:pt x="8552" y="14213"/>
                    <a:pt x="8538" y="14164"/>
                    <a:pt x="8537" y="14157"/>
                  </a:cubicBezTo>
                  <a:cubicBezTo>
                    <a:pt x="8535" y="14151"/>
                    <a:pt x="8511" y="14090"/>
                    <a:pt x="8506" y="14081"/>
                  </a:cubicBezTo>
                  <a:cubicBezTo>
                    <a:pt x="8501" y="14072"/>
                    <a:pt x="8538" y="14028"/>
                    <a:pt x="8543" y="14020"/>
                  </a:cubicBezTo>
                  <a:cubicBezTo>
                    <a:pt x="8548" y="14012"/>
                    <a:pt x="8510" y="14042"/>
                    <a:pt x="8509" y="14049"/>
                  </a:cubicBezTo>
                  <a:cubicBezTo>
                    <a:pt x="8508" y="14057"/>
                    <a:pt x="8500" y="13983"/>
                    <a:pt x="8500" y="13972"/>
                  </a:cubicBezTo>
                  <a:cubicBezTo>
                    <a:pt x="8500" y="13962"/>
                    <a:pt x="8538" y="13992"/>
                    <a:pt x="8542" y="13994"/>
                  </a:cubicBezTo>
                  <a:cubicBezTo>
                    <a:pt x="8546" y="13996"/>
                    <a:pt x="8539" y="13939"/>
                    <a:pt x="8535" y="13927"/>
                  </a:cubicBezTo>
                  <a:cubicBezTo>
                    <a:pt x="8531" y="13916"/>
                    <a:pt x="8541" y="13877"/>
                    <a:pt x="8543" y="13856"/>
                  </a:cubicBezTo>
                  <a:cubicBezTo>
                    <a:pt x="8545" y="13835"/>
                    <a:pt x="8528" y="13791"/>
                    <a:pt x="8524" y="13785"/>
                  </a:cubicBezTo>
                  <a:cubicBezTo>
                    <a:pt x="8521" y="13780"/>
                    <a:pt x="8550" y="13797"/>
                    <a:pt x="8556" y="13805"/>
                  </a:cubicBezTo>
                  <a:cubicBezTo>
                    <a:pt x="8556" y="13805"/>
                    <a:pt x="8575" y="13738"/>
                    <a:pt x="8579" y="13728"/>
                  </a:cubicBezTo>
                  <a:cubicBezTo>
                    <a:pt x="8583" y="13717"/>
                    <a:pt x="8615" y="13770"/>
                    <a:pt x="8619" y="13778"/>
                  </a:cubicBezTo>
                  <a:cubicBezTo>
                    <a:pt x="8622" y="13785"/>
                    <a:pt x="8620" y="13801"/>
                    <a:pt x="8619" y="13811"/>
                  </a:cubicBezTo>
                  <a:cubicBezTo>
                    <a:pt x="8617" y="13821"/>
                    <a:pt x="8646" y="13806"/>
                    <a:pt x="8654" y="13804"/>
                  </a:cubicBezTo>
                  <a:cubicBezTo>
                    <a:pt x="8662" y="13801"/>
                    <a:pt x="8585" y="13881"/>
                    <a:pt x="8580" y="13887"/>
                  </a:cubicBezTo>
                  <a:cubicBezTo>
                    <a:pt x="8575" y="13894"/>
                    <a:pt x="8585" y="13954"/>
                    <a:pt x="8586" y="13958"/>
                  </a:cubicBezTo>
                  <a:cubicBezTo>
                    <a:pt x="8588" y="13962"/>
                    <a:pt x="8578" y="14021"/>
                    <a:pt x="8576" y="14031"/>
                  </a:cubicBezTo>
                  <a:cubicBezTo>
                    <a:pt x="8574" y="14041"/>
                    <a:pt x="8577" y="14043"/>
                    <a:pt x="8605" y="14047"/>
                  </a:cubicBezTo>
                  <a:cubicBezTo>
                    <a:pt x="8634" y="14052"/>
                    <a:pt x="8671" y="13983"/>
                    <a:pt x="8677" y="13979"/>
                  </a:cubicBezTo>
                  <a:cubicBezTo>
                    <a:pt x="8682" y="13974"/>
                    <a:pt x="8687" y="13962"/>
                    <a:pt x="8718" y="13956"/>
                  </a:cubicBezTo>
                  <a:cubicBezTo>
                    <a:pt x="8691" y="14010"/>
                    <a:pt x="8689" y="14084"/>
                    <a:pt x="8690" y="14098"/>
                  </a:cubicBezTo>
                  <a:cubicBezTo>
                    <a:pt x="8691" y="14113"/>
                    <a:pt x="8654" y="14067"/>
                    <a:pt x="8651" y="14065"/>
                  </a:cubicBezTo>
                  <a:cubicBezTo>
                    <a:pt x="8648" y="14063"/>
                    <a:pt x="8595" y="14195"/>
                    <a:pt x="8595" y="14195"/>
                  </a:cubicBezTo>
                  <a:lnTo>
                    <a:pt x="8555" y="14233"/>
                  </a:lnTo>
                  <a:cubicBezTo>
                    <a:pt x="8555" y="14233"/>
                    <a:pt x="8582" y="14240"/>
                    <a:pt x="8587" y="14240"/>
                  </a:cubicBezTo>
                  <a:cubicBezTo>
                    <a:pt x="8592" y="14241"/>
                    <a:pt x="8611" y="14271"/>
                    <a:pt x="8618" y="14286"/>
                  </a:cubicBezTo>
                  <a:cubicBezTo>
                    <a:pt x="8625" y="14301"/>
                    <a:pt x="8654" y="14389"/>
                    <a:pt x="8657" y="14397"/>
                  </a:cubicBezTo>
                  <a:cubicBezTo>
                    <a:pt x="8659" y="14405"/>
                    <a:pt x="8654" y="14461"/>
                    <a:pt x="8652" y="14471"/>
                  </a:cubicBezTo>
                  <a:cubicBezTo>
                    <a:pt x="8650" y="14481"/>
                    <a:pt x="8664" y="14527"/>
                    <a:pt x="8668" y="14536"/>
                  </a:cubicBezTo>
                  <a:cubicBezTo>
                    <a:pt x="8673" y="14546"/>
                    <a:pt x="8704" y="14490"/>
                    <a:pt x="8708" y="14482"/>
                  </a:cubicBezTo>
                  <a:cubicBezTo>
                    <a:pt x="8712" y="14474"/>
                    <a:pt x="8743" y="14469"/>
                    <a:pt x="8750" y="14473"/>
                  </a:cubicBezTo>
                  <a:cubicBezTo>
                    <a:pt x="8757" y="14477"/>
                    <a:pt x="8791" y="14453"/>
                    <a:pt x="8791" y="14453"/>
                  </a:cubicBezTo>
                  <a:cubicBezTo>
                    <a:pt x="8791" y="14453"/>
                    <a:pt x="8787" y="14500"/>
                    <a:pt x="8786" y="14511"/>
                  </a:cubicBezTo>
                  <a:cubicBezTo>
                    <a:pt x="8784" y="14522"/>
                    <a:pt x="8792" y="14557"/>
                    <a:pt x="8797" y="14570"/>
                  </a:cubicBezTo>
                  <a:cubicBezTo>
                    <a:pt x="8803" y="14583"/>
                    <a:pt x="8803" y="14591"/>
                    <a:pt x="8799" y="14594"/>
                  </a:cubicBezTo>
                  <a:cubicBezTo>
                    <a:pt x="8796" y="14597"/>
                    <a:pt x="8795" y="14647"/>
                    <a:pt x="8795" y="14658"/>
                  </a:cubicBezTo>
                  <a:cubicBezTo>
                    <a:pt x="8795" y="14669"/>
                    <a:pt x="8745" y="14628"/>
                    <a:pt x="8714" y="14603"/>
                  </a:cubicBezTo>
                  <a:cubicBezTo>
                    <a:pt x="8699" y="14622"/>
                    <a:pt x="8679" y="14632"/>
                    <a:pt x="8651" y="14643"/>
                  </a:cubicBezTo>
                  <a:cubicBezTo>
                    <a:pt x="8622" y="14654"/>
                    <a:pt x="8563" y="14602"/>
                    <a:pt x="8556" y="14599"/>
                  </a:cubicBezTo>
                  <a:cubicBezTo>
                    <a:pt x="8549" y="14597"/>
                    <a:pt x="8535" y="14531"/>
                    <a:pt x="8531" y="14525"/>
                  </a:cubicBezTo>
                  <a:cubicBezTo>
                    <a:pt x="8528" y="14519"/>
                    <a:pt x="8506" y="14512"/>
                    <a:pt x="8489" y="14503"/>
                  </a:cubicBezTo>
                  <a:cubicBezTo>
                    <a:pt x="8478" y="14473"/>
                    <a:pt x="8417" y="14422"/>
                    <a:pt x="8411" y="14415"/>
                  </a:cubicBezTo>
                  <a:cubicBezTo>
                    <a:pt x="8406" y="14409"/>
                    <a:pt x="8410" y="14334"/>
                    <a:pt x="8409" y="14322"/>
                  </a:cubicBezTo>
                  <a:close/>
                  <a:moveTo>
                    <a:pt x="8833" y="14449"/>
                  </a:moveTo>
                  <a:cubicBezTo>
                    <a:pt x="8840" y="14433"/>
                    <a:pt x="8870" y="14321"/>
                    <a:pt x="8871" y="14286"/>
                  </a:cubicBezTo>
                  <a:cubicBezTo>
                    <a:pt x="8871" y="14251"/>
                    <a:pt x="8875" y="14203"/>
                    <a:pt x="8883" y="14185"/>
                  </a:cubicBezTo>
                  <a:cubicBezTo>
                    <a:pt x="8890" y="14166"/>
                    <a:pt x="8889" y="14154"/>
                    <a:pt x="8884" y="14132"/>
                  </a:cubicBezTo>
                  <a:cubicBezTo>
                    <a:pt x="8879" y="14111"/>
                    <a:pt x="8880" y="14092"/>
                    <a:pt x="8884" y="14067"/>
                  </a:cubicBezTo>
                  <a:cubicBezTo>
                    <a:pt x="8889" y="14042"/>
                    <a:pt x="8895" y="14017"/>
                    <a:pt x="8902" y="14014"/>
                  </a:cubicBezTo>
                  <a:cubicBezTo>
                    <a:pt x="8909" y="14010"/>
                    <a:pt x="8929" y="13987"/>
                    <a:pt x="8936" y="13998"/>
                  </a:cubicBezTo>
                  <a:cubicBezTo>
                    <a:pt x="8944" y="14009"/>
                    <a:pt x="8968" y="14039"/>
                    <a:pt x="8984" y="14027"/>
                  </a:cubicBezTo>
                  <a:cubicBezTo>
                    <a:pt x="9000" y="14015"/>
                    <a:pt x="9078" y="13988"/>
                    <a:pt x="9137" y="14136"/>
                  </a:cubicBezTo>
                  <a:cubicBezTo>
                    <a:pt x="9152" y="14121"/>
                    <a:pt x="9172" y="14102"/>
                    <a:pt x="9172" y="14102"/>
                  </a:cubicBezTo>
                  <a:cubicBezTo>
                    <a:pt x="9172" y="14102"/>
                    <a:pt x="9146" y="14084"/>
                    <a:pt x="9141" y="14077"/>
                  </a:cubicBezTo>
                  <a:cubicBezTo>
                    <a:pt x="9135" y="14069"/>
                    <a:pt x="9064" y="13953"/>
                    <a:pt x="9063" y="13949"/>
                  </a:cubicBezTo>
                  <a:cubicBezTo>
                    <a:pt x="9063" y="13944"/>
                    <a:pt x="9059" y="13875"/>
                    <a:pt x="9061" y="13864"/>
                  </a:cubicBezTo>
                  <a:cubicBezTo>
                    <a:pt x="9062" y="13854"/>
                    <a:pt x="9081" y="13764"/>
                    <a:pt x="9082" y="13736"/>
                  </a:cubicBezTo>
                  <a:cubicBezTo>
                    <a:pt x="9082" y="13708"/>
                    <a:pt x="9117" y="13573"/>
                    <a:pt x="9120" y="13574"/>
                  </a:cubicBezTo>
                  <a:cubicBezTo>
                    <a:pt x="9124" y="13575"/>
                    <a:pt x="9135" y="13575"/>
                    <a:pt x="9133" y="13590"/>
                  </a:cubicBezTo>
                  <a:cubicBezTo>
                    <a:pt x="9132" y="13605"/>
                    <a:pt x="9127" y="13652"/>
                    <a:pt x="9134" y="13654"/>
                  </a:cubicBezTo>
                  <a:cubicBezTo>
                    <a:pt x="9141" y="13657"/>
                    <a:pt x="9173" y="13674"/>
                    <a:pt x="9169" y="13680"/>
                  </a:cubicBezTo>
                  <a:cubicBezTo>
                    <a:pt x="9164" y="13687"/>
                    <a:pt x="9136" y="13731"/>
                    <a:pt x="9129" y="13733"/>
                  </a:cubicBezTo>
                  <a:cubicBezTo>
                    <a:pt x="9122" y="13735"/>
                    <a:pt x="9088" y="13769"/>
                    <a:pt x="9088" y="13774"/>
                  </a:cubicBezTo>
                  <a:cubicBezTo>
                    <a:pt x="9089" y="13780"/>
                    <a:pt x="9091" y="13881"/>
                    <a:pt x="9083" y="13913"/>
                  </a:cubicBezTo>
                  <a:cubicBezTo>
                    <a:pt x="9100" y="13924"/>
                    <a:pt x="9123" y="13939"/>
                    <a:pt x="9127" y="13930"/>
                  </a:cubicBezTo>
                  <a:cubicBezTo>
                    <a:pt x="9131" y="13921"/>
                    <a:pt x="9152" y="13873"/>
                    <a:pt x="9159" y="13863"/>
                  </a:cubicBezTo>
                  <a:cubicBezTo>
                    <a:pt x="9166" y="13854"/>
                    <a:pt x="9198" y="13820"/>
                    <a:pt x="9198" y="13828"/>
                  </a:cubicBezTo>
                  <a:cubicBezTo>
                    <a:pt x="9199" y="13835"/>
                    <a:pt x="9194" y="13894"/>
                    <a:pt x="9188" y="13900"/>
                  </a:cubicBezTo>
                  <a:cubicBezTo>
                    <a:pt x="9183" y="13905"/>
                    <a:pt x="9150" y="13958"/>
                    <a:pt x="9151" y="13963"/>
                  </a:cubicBezTo>
                  <a:cubicBezTo>
                    <a:pt x="9152" y="13968"/>
                    <a:pt x="9167" y="14055"/>
                    <a:pt x="9177" y="14080"/>
                  </a:cubicBezTo>
                  <a:cubicBezTo>
                    <a:pt x="9187" y="14105"/>
                    <a:pt x="9197" y="14176"/>
                    <a:pt x="9192" y="14217"/>
                  </a:cubicBezTo>
                  <a:cubicBezTo>
                    <a:pt x="9206" y="14250"/>
                    <a:pt x="9226" y="14290"/>
                    <a:pt x="9226" y="14290"/>
                  </a:cubicBezTo>
                  <a:cubicBezTo>
                    <a:pt x="9226" y="14290"/>
                    <a:pt x="9248" y="14423"/>
                    <a:pt x="9274" y="14483"/>
                  </a:cubicBezTo>
                  <a:cubicBezTo>
                    <a:pt x="9300" y="14543"/>
                    <a:pt x="9325" y="14634"/>
                    <a:pt x="9332" y="14647"/>
                  </a:cubicBezTo>
                  <a:cubicBezTo>
                    <a:pt x="9315" y="14702"/>
                    <a:pt x="9322" y="14803"/>
                    <a:pt x="9362" y="14875"/>
                  </a:cubicBezTo>
                  <a:cubicBezTo>
                    <a:pt x="9370" y="14890"/>
                    <a:pt x="9419" y="15087"/>
                    <a:pt x="9419" y="15100"/>
                  </a:cubicBezTo>
                  <a:cubicBezTo>
                    <a:pt x="9419" y="15113"/>
                    <a:pt x="9414" y="15148"/>
                    <a:pt x="9421" y="15166"/>
                  </a:cubicBezTo>
                  <a:cubicBezTo>
                    <a:pt x="9427" y="15184"/>
                    <a:pt x="9436" y="15228"/>
                    <a:pt x="9436" y="15243"/>
                  </a:cubicBezTo>
                  <a:cubicBezTo>
                    <a:pt x="9436" y="15257"/>
                    <a:pt x="9433" y="15305"/>
                    <a:pt x="9437" y="15315"/>
                  </a:cubicBezTo>
                  <a:cubicBezTo>
                    <a:pt x="9440" y="15326"/>
                    <a:pt x="9494" y="15454"/>
                    <a:pt x="9495" y="15460"/>
                  </a:cubicBezTo>
                  <a:cubicBezTo>
                    <a:pt x="9496" y="15465"/>
                    <a:pt x="9496" y="15525"/>
                    <a:pt x="9500" y="15529"/>
                  </a:cubicBezTo>
                  <a:cubicBezTo>
                    <a:pt x="9504" y="15533"/>
                    <a:pt x="9543" y="15589"/>
                    <a:pt x="9538" y="15591"/>
                  </a:cubicBezTo>
                  <a:cubicBezTo>
                    <a:pt x="9532" y="15593"/>
                    <a:pt x="9528" y="15590"/>
                    <a:pt x="9528" y="15600"/>
                  </a:cubicBezTo>
                  <a:cubicBezTo>
                    <a:pt x="9528" y="15609"/>
                    <a:pt x="9533" y="15671"/>
                    <a:pt x="9536" y="15675"/>
                  </a:cubicBezTo>
                  <a:cubicBezTo>
                    <a:pt x="9539" y="15678"/>
                    <a:pt x="9575" y="15729"/>
                    <a:pt x="9576" y="15743"/>
                  </a:cubicBezTo>
                  <a:cubicBezTo>
                    <a:pt x="9576" y="15756"/>
                    <a:pt x="9585" y="15872"/>
                    <a:pt x="9656" y="15960"/>
                  </a:cubicBezTo>
                  <a:cubicBezTo>
                    <a:pt x="9651" y="16055"/>
                    <a:pt x="9653" y="16046"/>
                    <a:pt x="9635" y="16108"/>
                  </a:cubicBezTo>
                  <a:cubicBezTo>
                    <a:pt x="9646" y="16157"/>
                    <a:pt x="9649" y="16195"/>
                    <a:pt x="9648" y="16224"/>
                  </a:cubicBezTo>
                  <a:cubicBezTo>
                    <a:pt x="9648" y="16254"/>
                    <a:pt x="9662" y="16314"/>
                    <a:pt x="9662" y="16327"/>
                  </a:cubicBezTo>
                  <a:cubicBezTo>
                    <a:pt x="9662" y="16340"/>
                    <a:pt x="9660" y="16416"/>
                    <a:pt x="9660" y="16416"/>
                  </a:cubicBezTo>
                  <a:lnTo>
                    <a:pt x="9683" y="16483"/>
                  </a:lnTo>
                  <a:cubicBezTo>
                    <a:pt x="9671" y="16488"/>
                    <a:pt x="9630" y="16475"/>
                    <a:pt x="9612" y="16438"/>
                  </a:cubicBezTo>
                  <a:cubicBezTo>
                    <a:pt x="9605" y="16490"/>
                    <a:pt x="9602" y="16513"/>
                    <a:pt x="9606" y="16552"/>
                  </a:cubicBezTo>
                  <a:cubicBezTo>
                    <a:pt x="9611" y="16591"/>
                    <a:pt x="9603" y="16657"/>
                    <a:pt x="9589" y="16664"/>
                  </a:cubicBezTo>
                  <a:cubicBezTo>
                    <a:pt x="9575" y="16672"/>
                    <a:pt x="9563" y="16689"/>
                    <a:pt x="9543" y="16674"/>
                  </a:cubicBezTo>
                  <a:cubicBezTo>
                    <a:pt x="9523" y="16659"/>
                    <a:pt x="9518" y="16656"/>
                    <a:pt x="9514" y="16642"/>
                  </a:cubicBezTo>
                  <a:cubicBezTo>
                    <a:pt x="9509" y="16630"/>
                    <a:pt x="9503" y="16598"/>
                    <a:pt x="9505" y="16553"/>
                  </a:cubicBezTo>
                  <a:cubicBezTo>
                    <a:pt x="9507" y="16508"/>
                    <a:pt x="9505" y="16500"/>
                    <a:pt x="9499" y="16485"/>
                  </a:cubicBezTo>
                  <a:cubicBezTo>
                    <a:pt x="9493" y="16470"/>
                    <a:pt x="9489" y="16441"/>
                    <a:pt x="9492" y="16411"/>
                  </a:cubicBezTo>
                  <a:cubicBezTo>
                    <a:pt x="9494" y="16380"/>
                    <a:pt x="9501" y="16375"/>
                    <a:pt x="9492" y="16334"/>
                  </a:cubicBezTo>
                  <a:cubicBezTo>
                    <a:pt x="9483" y="16294"/>
                    <a:pt x="9486" y="16285"/>
                    <a:pt x="9494" y="16264"/>
                  </a:cubicBezTo>
                  <a:cubicBezTo>
                    <a:pt x="9501" y="16242"/>
                    <a:pt x="9506" y="16239"/>
                    <a:pt x="9503" y="16208"/>
                  </a:cubicBezTo>
                  <a:cubicBezTo>
                    <a:pt x="9499" y="16178"/>
                    <a:pt x="9496" y="16139"/>
                    <a:pt x="9498" y="16128"/>
                  </a:cubicBezTo>
                  <a:cubicBezTo>
                    <a:pt x="9501" y="16117"/>
                    <a:pt x="9517" y="16055"/>
                    <a:pt x="9559" y="16002"/>
                  </a:cubicBezTo>
                  <a:cubicBezTo>
                    <a:pt x="9547" y="15953"/>
                    <a:pt x="9537" y="15921"/>
                    <a:pt x="9533" y="15934"/>
                  </a:cubicBezTo>
                  <a:cubicBezTo>
                    <a:pt x="9531" y="15947"/>
                    <a:pt x="9523" y="16001"/>
                    <a:pt x="9513" y="16002"/>
                  </a:cubicBezTo>
                  <a:cubicBezTo>
                    <a:pt x="9503" y="16003"/>
                    <a:pt x="9472" y="16010"/>
                    <a:pt x="9475" y="16002"/>
                  </a:cubicBezTo>
                  <a:cubicBezTo>
                    <a:pt x="9478" y="15995"/>
                    <a:pt x="9531" y="15791"/>
                    <a:pt x="9530" y="15780"/>
                  </a:cubicBezTo>
                  <a:cubicBezTo>
                    <a:pt x="9529" y="15769"/>
                    <a:pt x="9506" y="15631"/>
                    <a:pt x="9500" y="15638"/>
                  </a:cubicBezTo>
                  <a:cubicBezTo>
                    <a:pt x="9495" y="15644"/>
                    <a:pt x="9451" y="15681"/>
                    <a:pt x="9429" y="15750"/>
                  </a:cubicBezTo>
                  <a:cubicBezTo>
                    <a:pt x="9428" y="15775"/>
                    <a:pt x="9434" y="15815"/>
                    <a:pt x="9429" y="15821"/>
                  </a:cubicBezTo>
                  <a:cubicBezTo>
                    <a:pt x="9424" y="15826"/>
                    <a:pt x="9387" y="15859"/>
                    <a:pt x="9388" y="15851"/>
                  </a:cubicBezTo>
                  <a:cubicBezTo>
                    <a:pt x="9389" y="15844"/>
                    <a:pt x="9379" y="15709"/>
                    <a:pt x="9380" y="15703"/>
                  </a:cubicBezTo>
                  <a:cubicBezTo>
                    <a:pt x="9381" y="15697"/>
                    <a:pt x="9399" y="15583"/>
                    <a:pt x="9390" y="15556"/>
                  </a:cubicBezTo>
                  <a:cubicBezTo>
                    <a:pt x="9382" y="15529"/>
                    <a:pt x="9334" y="15409"/>
                    <a:pt x="9331" y="15422"/>
                  </a:cubicBezTo>
                  <a:cubicBezTo>
                    <a:pt x="9328" y="15435"/>
                    <a:pt x="9293" y="15498"/>
                    <a:pt x="9294" y="15484"/>
                  </a:cubicBezTo>
                  <a:cubicBezTo>
                    <a:pt x="9296" y="15471"/>
                    <a:pt x="9299" y="15425"/>
                    <a:pt x="9300" y="15414"/>
                  </a:cubicBezTo>
                  <a:cubicBezTo>
                    <a:pt x="9301" y="15405"/>
                    <a:pt x="9296" y="15342"/>
                    <a:pt x="9290" y="15348"/>
                  </a:cubicBezTo>
                  <a:cubicBezTo>
                    <a:pt x="9283" y="15355"/>
                    <a:pt x="9253" y="15393"/>
                    <a:pt x="9253" y="15396"/>
                  </a:cubicBezTo>
                  <a:cubicBezTo>
                    <a:pt x="9253" y="15400"/>
                    <a:pt x="9250" y="15467"/>
                    <a:pt x="9245" y="15476"/>
                  </a:cubicBezTo>
                  <a:cubicBezTo>
                    <a:pt x="9239" y="15484"/>
                    <a:pt x="9216" y="15551"/>
                    <a:pt x="9210" y="15543"/>
                  </a:cubicBezTo>
                  <a:cubicBezTo>
                    <a:pt x="9205" y="15535"/>
                    <a:pt x="9171" y="15493"/>
                    <a:pt x="9171" y="15493"/>
                  </a:cubicBezTo>
                  <a:cubicBezTo>
                    <a:pt x="9171" y="15493"/>
                    <a:pt x="9171" y="15275"/>
                    <a:pt x="9061" y="15183"/>
                  </a:cubicBezTo>
                  <a:cubicBezTo>
                    <a:pt x="9045" y="15107"/>
                    <a:pt x="9024" y="15041"/>
                    <a:pt x="8993" y="15007"/>
                  </a:cubicBezTo>
                  <a:cubicBezTo>
                    <a:pt x="8963" y="14971"/>
                    <a:pt x="8920" y="14830"/>
                    <a:pt x="8923" y="14806"/>
                  </a:cubicBezTo>
                  <a:cubicBezTo>
                    <a:pt x="8926" y="14782"/>
                    <a:pt x="8932" y="14745"/>
                    <a:pt x="8940" y="14742"/>
                  </a:cubicBezTo>
                  <a:cubicBezTo>
                    <a:pt x="8949" y="14738"/>
                    <a:pt x="8974" y="14718"/>
                    <a:pt x="8981" y="14710"/>
                  </a:cubicBezTo>
                  <a:cubicBezTo>
                    <a:pt x="8988" y="14703"/>
                    <a:pt x="9024" y="14649"/>
                    <a:pt x="9014" y="14649"/>
                  </a:cubicBezTo>
                  <a:cubicBezTo>
                    <a:pt x="9005" y="14649"/>
                    <a:pt x="8953" y="14622"/>
                    <a:pt x="8946" y="14631"/>
                  </a:cubicBezTo>
                  <a:cubicBezTo>
                    <a:pt x="8940" y="14640"/>
                    <a:pt x="8914" y="14660"/>
                    <a:pt x="8906" y="14650"/>
                  </a:cubicBezTo>
                  <a:cubicBezTo>
                    <a:pt x="8898" y="14641"/>
                    <a:pt x="8830" y="14565"/>
                    <a:pt x="8830" y="14565"/>
                  </a:cubicBezTo>
                  <a:cubicBezTo>
                    <a:pt x="8830" y="14565"/>
                    <a:pt x="8827" y="14465"/>
                    <a:pt x="8833" y="14449"/>
                  </a:cubicBezTo>
                  <a:close/>
                  <a:moveTo>
                    <a:pt x="9222" y="13301"/>
                  </a:moveTo>
                  <a:cubicBezTo>
                    <a:pt x="9228" y="13296"/>
                    <a:pt x="9342" y="13171"/>
                    <a:pt x="9351" y="13169"/>
                  </a:cubicBezTo>
                  <a:cubicBezTo>
                    <a:pt x="9360" y="13167"/>
                    <a:pt x="9407" y="13150"/>
                    <a:pt x="9421" y="13129"/>
                  </a:cubicBezTo>
                  <a:cubicBezTo>
                    <a:pt x="9421" y="13129"/>
                    <a:pt x="9412" y="13154"/>
                    <a:pt x="9396" y="13163"/>
                  </a:cubicBezTo>
                  <a:cubicBezTo>
                    <a:pt x="9355" y="13188"/>
                    <a:pt x="9314" y="13261"/>
                    <a:pt x="9308" y="13276"/>
                  </a:cubicBezTo>
                  <a:cubicBezTo>
                    <a:pt x="9303" y="13289"/>
                    <a:pt x="9276" y="13295"/>
                    <a:pt x="9269" y="13299"/>
                  </a:cubicBezTo>
                  <a:cubicBezTo>
                    <a:pt x="9263" y="13302"/>
                    <a:pt x="9229" y="13348"/>
                    <a:pt x="9224" y="13361"/>
                  </a:cubicBezTo>
                  <a:cubicBezTo>
                    <a:pt x="9219" y="13374"/>
                    <a:pt x="9200" y="13365"/>
                    <a:pt x="9189" y="13365"/>
                  </a:cubicBezTo>
                  <a:cubicBezTo>
                    <a:pt x="9178" y="13365"/>
                    <a:pt x="9175" y="13425"/>
                    <a:pt x="9173" y="13440"/>
                  </a:cubicBezTo>
                  <a:cubicBezTo>
                    <a:pt x="9171" y="13456"/>
                    <a:pt x="9155" y="13451"/>
                    <a:pt x="9142" y="13450"/>
                  </a:cubicBezTo>
                  <a:cubicBezTo>
                    <a:pt x="9129" y="13449"/>
                    <a:pt x="9124" y="13459"/>
                    <a:pt x="9113" y="13467"/>
                  </a:cubicBezTo>
                  <a:cubicBezTo>
                    <a:pt x="9122" y="13261"/>
                    <a:pt x="9216" y="13305"/>
                    <a:pt x="9222" y="13301"/>
                  </a:cubicBezTo>
                  <a:close/>
                  <a:moveTo>
                    <a:pt x="14299" y="10286"/>
                  </a:moveTo>
                  <a:cubicBezTo>
                    <a:pt x="14287" y="10299"/>
                    <a:pt x="14222" y="10336"/>
                    <a:pt x="14188" y="10348"/>
                  </a:cubicBezTo>
                  <a:cubicBezTo>
                    <a:pt x="14180" y="10303"/>
                    <a:pt x="14170" y="10268"/>
                    <a:pt x="14188" y="10216"/>
                  </a:cubicBezTo>
                  <a:cubicBezTo>
                    <a:pt x="14165" y="10161"/>
                    <a:pt x="14152" y="10083"/>
                    <a:pt x="14160" y="10057"/>
                  </a:cubicBezTo>
                  <a:cubicBezTo>
                    <a:pt x="14169" y="10031"/>
                    <a:pt x="14171" y="10031"/>
                    <a:pt x="14185" y="10064"/>
                  </a:cubicBezTo>
                  <a:cubicBezTo>
                    <a:pt x="14198" y="10096"/>
                    <a:pt x="14231" y="10140"/>
                    <a:pt x="14242" y="10174"/>
                  </a:cubicBezTo>
                  <a:cubicBezTo>
                    <a:pt x="14253" y="10209"/>
                    <a:pt x="14281" y="10227"/>
                    <a:pt x="14299" y="10198"/>
                  </a:cubicBezTo>
                  <a:cubicBezTo>
                    <a:pt x="14299" y="10198"/>
                    <a:pt x="14311" y="10273"/>
                    <a:pt x="14299" y="10286"/>
                  </a:cubicBezTo>
                  <a:close/>
                  <a:moveTo>
                    <a:pt x="12017" y="17197"/>
                  </a:moveTo>
                  <a:lnTo>
                    <a:pt x="12016" y="17186"/>
                  </a:lnTo>
                  <a:lnTo>
                    <a:pt x="12015" y="17178"/>
                  </a:lnTo>
                  <a:lnTo>
                    <a:pt x="12022" y="17159"/>
                  </a:lnTo>
                  <a:lnTo>
                    <a:pt x="12029" y="17145"/>
                  </a:lnTo>
                  <a:lnTo>
                    <a:pt x="12031" y="17140"/>
                  </a:lnTo>
                  <a:lnTo>
                    <a:pt x="12033" y="17140"/>
                  </a:lnTo>
                  <a:lnTo>
                    <a:pt x="12036" y="17148"/>
                  </a:lnTo>
                  <a:lnTo>
                    <a:pt x="12038" y="17154"/>
                  </a:lnTo>
                  <a:cubicBezTo>
                    <a:pt x="12033" y="17161"/>
                    <a:pt x="12024" y="17182"/>
                    <a:pt x="12017" y="17197"/>
                  </a:cubicBezTo>
                  <a:close/>
                  <a:moveTo>
                    <a:pt x="1642" y="14805"/>
                  </a:moveTo>
                  <a:cubicBezTo>
                    <a:pt x="1623" y="14791"/>
                    <a:pt x="1601" y="14779"/>
                    <a:pt x="1581" y="14760"/>
                  </a:cubicBezTo>
                  <a:cubicBezTo>
                    <a:pt x="1596" y="14766"/>
                    <a:pt x="1611" y="14768"/>
                    <a:pt x="1623" y="14766"/>
                  </a:cubicBezTo>
                  <a:cubicBezTo>
                    <a:pt x="1646" y="14763"/>
                    <a:pt x="1646" y="14780"/>
                    <a:pt x="1642" y="14805"/>
                  </a:cubicBezTo>
                  <a:close/>
                  <a:moveTo>
                    <a:pt x="6" y="5030"/>
                  </a:moveTo>
                  <a:cubicBezTo>
                    <a:pt x="6" y="5034"/>
                    <a:pt x="7" y="5039"/>
                    <a:pt x="9" y="5043"/>
                  </a:cubicBezTo>
                  <a:cubicBezTo>
                    <a:pt x="9" y="5050"/>
                    <a:pt x="11" y="5057"/>
                    <a:pt x="12" y="5065"/>
                  </a:cubicBezTo>
                  <a:cubicBezTo>
                    <a:pt x="15" y="5075"/>
                    <a:pt x="18" y="5085"/>
                    <a:pt x="21" y="5096"/>
                  </a:cubicBezTo>
                  <a:cubicBezTo>
                    <a:pt x="33" y="5143"/>
                    <a:pt x="45" y="5186"/>
                    <a:pt x="56" y="5175"/>
                  </a:cubicBezTo>
                  <a:cubicBezTo>
                    <a:pt x="56" y="5175"/>
                    <a:pt x="57" y="5174"/>
                    <a:pt x="57" y="5174"/>
                  </a:cubicBezTo>
                  <a:cubicBezTo>
                    <a:pt x="62" y="5179"/>
                    <a:pt x="67" y="5181"/>
                    <a:pt x="71" y="5177"/>
                  </a:cubicBezTo>
                  <a:cubicBezTo>
                    <a:pt x="79" y="5170"/>
                    <a:pt x="85" y="5164"/>
                    <a:pt x="91" y="5163"/>
                  </a:cubicBezTo>
                  <a:cubicBezTo>
                    <a:pt x="95" y="5167"/>
                    <a:pt x="98" y="5173"/>
                    <a:pt x="101" y="5183"/>
                  </a:cubicBezTo>
                  <a:cubicBezTo>
                    <a:pt x="113" y="5222"/>
                    <a:pt x="128" y="5351"/>
                    <a:pt x="153" y="5331"/>
                  </a:cubicBezTo>
                  <a:cubicBezTo>
                    <a:pt x="157" y="5328"/>
                    <a:pt x="163" y="5324"/>
                    <a:pt x="169" y="5324"/>
                  </a:cubicBezTo>
                  <a:cubicBezTo>
                    <a:pt x="170" y="5324"/>
                    <a:pt x="170" y="5324"/>
                    <a:pt x="170" y="5324"/>
                  </a:cubicBezTo>
                  <a:cubicBezTo>
                    <a:pt x="195" y="5324"/>
                    <a:pt x="248" y="5281"/>
                    <a:pt x="291" y="5324"/>
                  </a:cubicBezTo>
                  <a:cubicBezTo>
                    <a:pt x="316" y="5349"/>
                    <a:pt x="340" y="5365"/>
                    <a:pt x="351" y="5385"/>
                  </a:cubicBezTo>
                  <a:cubicBezTo>
                    <a:pt x="350" y="5389"/>
                    <a:pt x="348" y="5391"/>
                    <a:pt x="345" y="5395"/>
                  </a:cubicBezTo>
                  <a:cubicBezTo>
                    <a:pt x="321" y="5432"/>
                    <a:pt x="281" y="5503"/>
                    <a:pt x="286" y="5536"/>
                  </a:cubicBezTo>
                  <a:cubicBezTo>
                    <a:pt x="288" y="5550"/>
                    <a:pt x="291" y="5569"/>
                    <a:pt x="294" y="5589"/>
                  </a:cubicBezTo>
                  <a:cubicBezTo>
                    <a:pt x="299" y="5617"/>
                    <a:pt x="305" y="5653"/>
                    <a:pt x="315" y="5681"/>
                  </a:cubicBezTo>
                  <a:cubicBezTo>
                    <a:pt x="316" y="5685"/>
                    <a:pt x="317" y="5689"/>
                    <a:pt x="319" y="5692"/>
                  </a:cubicBezTo>
                  <a:cubicBezTo>
                    <a:pt x="324" y="5703"/>
                    <a:pt x="327" y="5714"/>
                    <a:pt x="330" y="5726"/>
                  </a:cubicBezTo>
                  <a:cubicBezTo>
                    <a:pt x="332" y="5745"/>
                    <a:pt x="331" y="5765"/>
                    <a:pt x="327" y="5788"/>
                  </a:cubicBezTo>
                  <a:cubicBezTo>
                    <a:pt x="321" y="5823"/>
                    <a:pt x="330" y="5884"/>
                    <a:pt x="339" y="5939"/>
                  </a:cubicBezTo>
                  <a:cubicBezTo>
                    <a:pt x="345" y="5973"/>
                    <a:pt x="351" y="6006"/>
                    <a:pt x="356" y="6032"/>
                  </a:cubicBezTo>
                  <a:cubicBezTo>
                    <a:pt x="359" y="6043"/>
                    <a:pt x="362" y="6064"/>
                    <a:pt x="367" y="6090"/>
                  </a:cubicBezTo>
                  <a:cubicBezTo>
                    <a:pt x="387" y="6214"/>
                    <a:pt x="416" y="6417"/>
                    <a:pt x="406" y="6471"/>
                  </a:cubicBezTo>
                  <a:cubicBezTo>
                    <a:pt x="393" y="6543"/>
                    <a:pt x="399" y="6641"/>
                    <a:pt x="374" y="6682"/>
                  </a:cubicBezTo>
                  <a:cubicBezTo>
                    <a:pt x="388" y="6675"/>
                    <a:pt x="394" y="6677"/>
                    <a:pt x="410" y="6667"/>
                  </a:cubicBezTo>
                  <a:cubicBezTo>
                    <a:pt x="470" y="6640"/>
                    <a:pt x="538" y="6622"/>
                    <a:pt x="557" y="6640"/>
                  </a:cubicBezTo>
                  <a:cubicBezTo>
                    <a:pt x="564" y="6647"/>
                    <a:pt x="574" y="6649"/>
                    <a:pt x="584" y="6649"/>
                  </a:cubicBezTo>
                  <a:cubicBezTo>
                    <a:pt x="605" y="6672"/>
                    <a:pt x="627" y="6691"/>
                    <a:pt x="641" y="6663"/>
                  </a:cubicBezTo>
                  <a:cubicBezTo>
                    <a:pt x="663" y="6620"/>
                    <a:pt x="722" y="6566"/>
                    <a:pt x="741" y="6559"/>
                  </a:cubicBezTo>
                  <a:cubicBezTo>
                    <a:pt x="760" y="6552"/>
                    <a:pt x="795" y="6531"/>
                    <a:pt x="795" y="6487"/>
                  </a:cubicBezTo>
                  <a:cubicBezTo>
                    <a:pt x="795" y="6444"/>
                    <a:pt x="768" y="6419"/>
                    <a:pt x="784" y="6425"/>
                  </a:cubicBezTo>
                  <a:cubicBezTo>
                    <a:pt x="790" y="6428"/>
                    <a:pt x="796" y="6426"/>
                    <a:pt x="804" y="6421"/>
                  </a:cubicBezTo>
                  <a:cubicBezTo>
                    <a:pt x="818" y="6426"/>
                    <a:pt x="827" y="6432"/>
                    <a:pt x="832" y="6435"/>
                  </a:cubicBezTo>
                  <a:cubicBezTo>
                    <a:pt x="831" y="6434"/>
                    <a:pt x="829" y="6433"/>
                    <a:pt x="827" y="6430"/>
                  </a:cubicBezTo>
                  <a:cubicBezTo>
                    <a:pt x="899" y="6402"/>
                    <a:pt x="957" y="6447"/>
                    <a:pt x="972" y="6517"/>
                  </a:cubicBezTo>
                  <a:cubicBezTo>
                    <a:pt x="981" y="6561"/>
                    <a:pt x="990" y="6598"/>
                    <a:pt x="993" y="6629"/>
                  </a:cubicBezTo>
                  <a:cubicBezTo>
                    <a:pt x="993" y="6638"/>
                    <a:pt x="992" y="6647"/>
                    <a:pt x="990" y="6654"/>
                  </a:cubicBezTo>
                  <a:cubicBezTo>
                    <a:pt x="979" y="6693"/>
                    <a:pt x="967" y="6730"/>
                    <a:pt x="962" y="6765"/>
                  </a:cubicBezTo>
                  <a:cubicBezTo>
                    <a:pt x="959" y="6792"/>
                    <a:pt x="952" y="6822"/>
                    <a:pt x="957" y="6846"/>
                  </a:cubicBezTo>
                  <a:cubicBezTo>
                    <a:pt x="956" y="6862"/>
                    <a:pt x="957" y="6878"/>
                    <a:pt x="965" y="6889"/>
                  </a:cubicBezTo>
                  <a:cubicBezTo>
                    <a:pt x="980" y="6913"/>
                    <a:pt x="988" y="6936"/>
                    <a:pt x="994" y="6971"/>
                  </a:cubicBezTo>
                  <a:cubicBezTo>
                    <a:pt x="998" y="6998"/>
                    <a:pt x="1018" y="7045"/>
                    <a:pt x="1023" y="7085"/>
                  </a:cubicBezTo>
                  <a:cubicBezTo>
                    <a:pt x="1023" y="7089"/>
                    <a:pt x="1023" y="7093"/>
                    <a:pt x="1022" y="7096"/>
                  </a:cubicBezTo>
                  <a:cubicBezTo>
                    <a:pt x="1016" y="7127"/>
                    <a:pt x="1011" y="7199"/>
                    <a:pt x="1014" y="7248"/>
                  </a:cubicBezTo>
                  <a:cubicBezTo>
                    <a:pt x="1014" y="7279"/>
                    <a:pt x="1017" y="7306"/>
                    <a:pt x="1023" y="7315"/>
                  </a:cubicBezTo>
                  <a:cubicBezTo>
                    <a:pt x="1037" y="7339"/>
                    <a:pt x="1074" y="7421"/>
                    <a:pt x="1074" y="7458"/>
                  </a:cubicBezTo>
                  <a:cubicBezTo>
                    <a:pt x="1074" y="7495"/>
                    <a:pt x="1100" y="7666"/>
                    <a:pt x="1105" y="7683"/>
                  </a:cubicBezTo>
                  <a:cubicBezTo>
                    <a:pt x="1108" y="7693"/>
                    <a:pt x="1111" y="7717"/>
                    <a:pt x="1112" y="7739"/>
                  </a:cubicBezTo>
                  <a:cubicBezTo>
                    <a:pt x="1112" y="7748"/>
                    <a:pt x="1111" y="7754"/>
                    <a:pt x="1108" y="7758"/>
                  </a:cubicBezTo>
                  <a:cubicBezTo>
                    <a:pt x="1100" y="7769"/>
                    <a:pt x="1095" y="7794"/>
                    <a:pt x="1096" y="7826"/>
                  </a:cubicBezTo>
                  <a:cubicBezTo>
                    <a:pt x="1096" y="7836"/>
                    <a:pt x="1096" y="7848"/>
                    <a:pt x="1097" y="7860"/>
                  </a:cubicBezTo>
                  <a:cubicBezTo>
                    <a:pt x="1100" y="7886"/>
                    <a:pt x="1108" y="7927"/>
                    <a:pt x="1110" y="7983"/>
                  </a:cubicBezTo>
                  <a:cubicBezTo>
                    <a:pt x="1110" y="8013"/>
                    <a:pt x="1109" y="8048"/>
                    <a:pt x="1104" y="8086"/>
                  </a:cubicBezTo>
                  <a:cubicBezTo>
                    <a:pt x="1105" y="8089"/>
                    <a:pt x="1105" y="8092"/>
                    <a:pt x="1105" y="8095"/>
                  </a:cubicBezTo>
                  <a:cubicBezTo>
                    <a:pt x="1105" y="8098"/>
                    <a:pt x="1105" y="8100"/>
                    <a:pt x="1105" y="8103"/>
                  </a:cubicBezTo>
                  <a:cubicBezTo>
                    <a:pt x="1120" y="8201"/>
                    <a:pt x="1125" y="8356"/>
                    <a:pt x="1125" y="8456"/>
                  </a:cubicBezTo>
                  <a:cubicBezTo>
                    <a:pt x="1125" y="8489"/>
                    <a:pt x="1125" y="8515"/>
                    <a:pt x="1124" y="8529"/>
                  </a:cubicBezTo>
                  <a:cubicBezTo>
                    <a:pt x="1124" y="8530"/>
                    <a:pt x="1124" y="8531"/>
                    <a:pt x="1124" y="8532"/>
                  </a:cubicBezTo>
                  <a:cubicBezTo>
                    <a:pt x="1124" y="8535"/>
                    <a:pt x="1124" y="8540"/>
                    <a:pt x="1124" y="8542"/>
                  </a:cubicBezTo>
                  <a:cubicBezTo>
                    <a:pt x="1133" y="8604"/>
                    <a:pt x="1140" y="8669"/>
                    <a:pt x="1140" y="8732"/>
                  </a:cubicBezTo>
                  <a:cubicBezTo>
                    <a:pt x="1139" y="8795"/>
                    <a:pt x="1131" y="8857"/>
                    <a:pt x="1113" y="8910"/>
                  </a:cubicBezTo>
                  <a:cubicBezTo>
                    <a:pt x="1114" y="8911"/>
                    <a:pt x="1115" y="8912"/>
                    <a:pt x="1115" y="8913"/>
                  </a:cubicBezTo>
                  <a:cubicBezTo>
                    <a:pt x="1115" y="8916"/>
                    <a:pt x="1114" y="8918"/>
                    <a:pt x="1113" y="8921"/>
                  </a:cubicBezTo>
                  <a:cubicBezTo>
                    <a:pt x="1134" y="8952"/>
                    <a:pt x="1143" y="8966"/>
                    <a:pt x="1145" y="8978"/>
                  </a:cubicBezTo>
                  <a:cubicBezTo>
                    <a:pt x="1145" y="8983"/>
                    <a:pt x="1143" y="8988"/>
                    <a:pt x="1141" y="8995"/>
                  </a:cubicBezTo>
                  <a:cubicBezTo>
                    <a:pt x="1133" y="9019"/>
                    <a:pt x="1120" y="9044"/>
                    <a:pt x="1122" y="9063"/>
                  </a:cubicBezTo>
                  <a:cubicBezTo>
                    <a:pt x="1120" y="9071"/>
                    <a:pt x="1120" y="9077"/>
                    <a:pt x="1123" y="9083"/>
                  </a:cubicBezTo>
                  <a:cubicBezTo>
                    <a:pt x="1131" y="9101"/>
                    <a:pt x="1135" y="9130"/>
                    <a:pt x="1136" y="9153"/>
                  </a:cubicBezTo>
                  <a:cubicBezTo>
                    <a:pt x="1135" y="9164"/>
                    <a:pt x="1133" y="9185"/>
                    <a:pt x="1133" y="9213"/>
                  </a:cubicBezTo>
                  <a:cubicBezTo>
                    <a:pt x="1132" y="9258"/>
                    <a:pt x="1138" y="9322"/>
                    <a:pt x="1173" y="9382"/>
                  </a:cubicBezTo>
                  <a:cubicBezTo>
                    <a:pt x="1199" y="9421"/>
                    <a:pt x="1239" y="9481"/>
                    <a:pt x="1239" y="9535"/>
                  </a:cubicBezTo>
                  <a:cubicBezTo>
                    <a:pt x="1239" y="9590"/>
                    <a:pt x="1273" y="9600"/>
                    <a:pt x="1291" y="9639"/>
                  </a:cubicBezTo>
                  <a:cubicBezTo>
                    <a:pt x="1309" y="9678"/>
                    <a:pt x="1344" y="9739"/>
                    <a:pt x="1354" y="9832"/>
                  </a:cubicBezTo>
                  <a:cubicBezTo>
                    <a:pt x="1363" y="9925"/>
                    <a:pt x="1393" y="9953"/>
                    <a:pt x="1413" y="9958"/>
                  </a:cubicBezTo>
                  <a:cubicBezTo>
                    <a:pt x="1432" y="9962"/>
                    <a:pt x="1428" y="9992"/>
                    <a:pt x="1428" y="10016"/>
                  </a:cubicBezTo>
                  <a:cubicBezTo>
                    <a:pt x="1428" y="10018"/>
                    <a:pt x="1428" y="10022"/>
                    <a:pt x="1428" y="10026"/>
                  </a:cubicBezTo>
                  <a:cubicBezTo>
                    <a:pt x="1423" y="10056"/>
                    <a:pt x="1406" y="10109"/>
                    <a:pt x="1383" y="10134"/>
                  </a:cubicBezTo>
                  <a:cubicBezTo>
                    <a:pt x="1360" y="10159"/>
                    <a:pt x="1364" y="10187"/>
                    <a:pt x="1361" y="10216"/>
                  </a:cubicBezTo>
                  <a:cubicBezTo>
                    <a:pt x="1360" y="10221"/>
                    <a:pt x="1359" y="10225"/>
                    <a:pt x="1358" y="10230"/>
                  </a:cubicBezTo>
                  <a:cubicBezTo>
                    <a:pt x="1354" y="10254"/>
                    <a:pt x="1349" y="10280"/>
                    <a:pt x="1342" y="10298"/>
                  </a:cubicBezTo>
                  <a:cubicBezTo>
                    <a:pt x="1340" y="10304"/>
                    <a:pt x="1338" y="10308"/>
                    <a:pt x="1335" y="10312"/>
                  </a:cubicBezTo>
                  <a:cubicBezTo>
                    <a:pt x="1335" y="10312"/>
                    <a:pt x="1335" y="10312"/>
                    <a:pt x="1335" y="10313"/>
                  </a:cubicBezTo>
                  <a:cubicBezTo>
                    <a:pt x="1335" y="10313"/>
                    <a:pt x="1335" y="10314"/>
                    <a:pt x="1334" y="10315"/>
                  </a:cubicBezTo>
                  <a:cubicBezTo>
                    <a:pt x="1323" y="10330"/>
                    <a:pt x="1330" y="10377"/>
                    <a:pt x="1330" y="10420"/>
                  </a:cubicBezTo>
                  <a:cubicBezTo>
                    <a:pt x="1330" y="10426"/>
                    <a:pt x="1330" y="10434"/>
                    <a:pt x="1330" y="10442"/>
                  </a:cubicBezTo>
                  <a:cubicBezTo>
                    <a:pt x="1323" y="10493"/>
                    <a:pt x="1300" y="10573"/>
                    <a:pt x="1277" y="10590"/>
                  </a:cubicBezTo>
                  <a:cubicBezTo>
                    <a:pt x="1250" y="10610"/>
                    <a:pt x="1175" y="10691"/>
                    <a:pt x="1161" y="10720"/>
                  </a:cubicBezTo>
                  <a:cubicBezTo>
                    <a:pt x="1150" y="10741"/>
                    <a:pt x="1178" y="10767"/>
                    <a:pt x="1143" y="10812"/>
                  </a:cubicBezTo>
                  <a:cubicBezTo>
                    <a:pt x="1143" y="10812"/>
                    <a:pt x="1157" y="10812"/>
                    <a:pt x="1157" y="10813"/>
                  </a:cubicBezTo>
                  <a:cubicBezTo>
                    <a:pt x="1157" y="10810"/>
                    <a:pt x="1151" y="10809"/>
                    <a:pt x="1150" y="10811"/>
                  </a:cubicBezTo>
                  <a:cubicBezTo>
                    <a:pt x="1150" y="10811"/>
                    <a:pt x="1142" y="10812"/>
                    <a:pt x="1140" y="10814"/>
                  </a:cubicBezTo>
                  <a:cubicBezTo>
                    <a:pt x="1131" y="10822"/>
                    <a:pt x="1118" y="10839"/>
                    <a:pt x="1113" y="10857"/>
                  </a:cubicBezTo>
                  <a:cubicBezTo>
                    <a:pt x="1104" y="10887"/>
                    <a:pt x="1104" y="10919"/>
                    <a:pt x="1132" y="10917"/>
                  </a:cubicBezTo>
                  <a:cubicBezTo>
                    <a:pt x="1178" y="10913"/>
                    <a:pt x="1262" y="10685"/>
                    <a:pt x="1300" y="10641"/>
                  </a:cubicBezTo>
                  <a:cubicBezTo>
                    <a:pt x="1337" y="10597"/>
                    <a:pt x="1416" y="10364"/>
                    <a:pt x="1416" y="10364"/>
                  </a:cubicBezTo>
                  <a:cubicBezTo>
                    <a:pt x="1399" y="10473"/>
                    <a:pt x="1401" y="10499"/>
                    <a:pt x="1462" y="10538"/>
                  </a:cubicBezTo>
                  <a:cubicBezTo>
                    <a:pt x="1348" y="10534"/>
                    <a:pt x="1297" y="10682"/>
                    <a:pt x="1289" y="10729"/>
                  </a:cubicBezTo>
                  <a:cubicBezTo>
                    <a:pt x="1282" y="10777"/>
                    <a:pt x="1280" y="10791"/>
                    <a:pt x="1338" y="10843"/>
                  </a:cubicBezTo>
                  <a:cubicBezTo>
                    <a:pt x="1279" y="10799"/>
                    <a:pt x="1241" y="10847"/>
                    <a:pt x="1209" y="10902"/>
                  </a:cubicBezTo>
                  <a:cubicBezTo>
                    <a:pt x="1176" y="10959"/>
                    <a:pt x="1194" y="10969"/>
                    <a:pt x="1205" y="11038"/>
                  </a:cubicBezTo>
                  <a:cubicBezTo>
                    <a:pt x="1217" y="11106"/>
                    <a:pt x="1192" y="11030"/>
                    <a:pt x="1180" y="10982"/>
                  </a:cubicBezTo>
                  <a:cubicBezTo>
                    <a:pt x="1167" y="10935"/>
                    <a:pt x="1148" y="10958"/>
                    <a:pt x="1132" y="10959"/>
                  </a:cubicBezTo>
                  <a:cubicBezTo>
                    <a:pt x="1117" y="10960"/>
                    <a:pt x="1145" y="11179"/>
                    <a:pt x="1162" y="11273"/>
                  </a:cubicBezTo>
                  <a:cubicBezTo>
                    <a:pt x="1178" y="11367"/>
                    <a:pt x="1212" y="11418"/>
                    <a:pt x="1267" y="11428"/>
                  </a:cubicBezTo>
                  <a:cubicBezTo>
                    <a:pt x="1231" y="11464"/>
                    <a:pt x="1175" y="11407"/>
                    <a:pt x="1163" y="11372"/>
                  </a:cubicBezTo>
                  <a:cubicBezTo>
                    <a:pt x="1151" y="11337"/>
                    <a:pt x="1159" y="11448"/>
                    <a:pt x="1154" y="11552"/>
                  </a:cubicBezTo>
                  <a:cubicBezTo>
                    <a:pt x="1154" y="11537"/>
                    <a:pt x="1143" y="11459"/>
                    <a:pt x="1131" y="11420"/>
                  </a:cubicBezTo>
                  <a:cubicBezTo>
                    <a:pt x="1120" y="11381"/>
                    <a:pt x="1086" y="11462"/>
                    <a:pt x="1079" y="11508"/>
                  </a:cubicBezTo>
                  <a:cubicBezTo>
                    <a:pt x="1070" y="11554"/>
                    <a:pt x="1086" y="11627"/>
                    <a:pt x="1115" y="11733"/>
                  </a:cubicBezTo>
                  <a:cubicBezTo>
                    <a:pt x="1131" y="11939"/>
                    <a:pt x="1165" y="12025"/>
                    <a:pt x="1173" y="12060"/>
                  </a:cubicBezTo>
                  <a:cubicBezTo>
                    <a:pt x="1181" y="12095"/>
                    <a:pt x="1200" y="12053"/>
                    <a:pt x="1203" y="12020"/>
                  </a:cubicBezTo>
                  <a:cubicBezTo>
                    <a:pt x="1206" y="11992"/>
                    <a:pt x="1210" y="11970"/>
                    <a:pt x="1216" y="11951"/>
                  </a:cubicBezTo>
                  <a:cubicBezTo>
                    <a:pt x="1215" y="11963"/>
                    <a:pt x="1215" y="11977"/>
                    <a:pt x="1215" y="11992"/>
                  </a:cubicBezTo>
                  <a:cubicBezTo>
                    <a:pt x="1233" y="11953"/>
                    <a:pt x="1253" y="11921"/>
                    <a:pt x="1253" y="11921"/>
                  </a:cubicBezTo>
                  <a:lnTo>
                    <a:pt x="1292" y="11911"/>
                  </a:lnTo>
                  <a:lnTo>
                    <a:pt x="1310" y="11844"/>
                  </a:lnTo>
                  <a:cubicBezTo>
                    <a:pt x="1321" y="11830"/>
                    <a:pt x="1325" y="11808"/>
                    <a:pt x="1327" y="11785"/>
                  </a:cubicBezTo>
                  <a:cubicBezTo>
                    <a:pt x="1330" y="11751"/>
                    <a:pt x="1337" y="11769"/>
                    <a:pt x="1338" y="11801"/>
                  </a:cubicBezTo>
                  <a:cubicBezTo>
                    <a:pt x="1338" y="11833"/>
                    <a:pt x="1338" y="11835"/>
                    <a:pt x="1351" y="11819"/>
                  </a:cubicBezTo>
                  <a:cubicBezTo>
                    <a:pt x="1364" y="11804"/>
                    <a:pt x="1419" y="11721"/>
                    <a:pt x="1426" y="11732"/>
                  </a:cubicBezTo>
                  <a:cubicBezTo>
                    <a:pt x="1434" y="11743"/>
                    <a:pt x="1420" y="11770"/>
                    <a:pt x="1408" y="11794"/>
                  </a:cubicBezTo>
                  <a:cubicBezTo>
                    <a:pt x="1397" y="11818"/>
                    <a:pt x="1405" y="11829"/>
                    <a:pt x="1439" y="11890"/>
                  </a:cubicBezTo>
                  <a:cubicBezTo>
                    <a:pt x="1382" y="11808"/>
                    <a:pt x="1338" y="11874"/>
                    <a:pt x="1337" y="11977"/>
                  </a:cubicBezTo>
                  <a:cubicBezTo>
                    <a:pt x="1336" y="12081"/>
                    <a:pt x="1368" y="12167"/>
                    <a:pt x="1381" y="12169"/>
                  </a:cubicBezTo>
                  <a:cubicBezTo>
                    <a:pt x="1498" y="12163"/>
                    <a:pt x="1477" y="12269"/>
                    <a:pt x="1486" y="12297"/>
                  </a:cubicBezTo>
                  <a:cubicBezTo>
                    <a:pt x="1495" y="12326"/>
                    <a:pt x="1498" y="12343"/>
                    <a:pt x="1497" y="12436"/>
                  </a:cubicBezTo>
                  <a:cubicBezTo>
                    <a:pt x="1496" y="12394"/>
                    <a:pt x="1464" y="12264"/>
                    <a:pt x="1446" y="12219"/>
                  </a:cubicBezTo>
                  <a:cubicBezTo>
                    <a:pt x="1428" y="12174"/>
                    <a:pt x="1380" y="12201"/>
                    <a:pt x="1373" y="12226"/>
                  </a:cubicBezTo>
                  <a:cubicBezTo>
                    <a:pt x="1367" y="12252"/>
                    <a:pt x="1355" y="12232"/>
                    <a:pt x="1354" y="12188"/>
                  </a:cubicBezTo>
                  <a:cubicBezTo>
                    <a:pt x="1352" y="12145"/>
                    <a:pt x="1323" y="12078"/>
                    <a:pt x="1321" y="12049"/>
                  </a:cubicBezTo>
                  <a:cubicBezTo>
                    <a:pt x="1318" y="12020"/>
                    <a:pt x="1309" y="12028"/>
                    <a:pt x="1298" y="12031"/>
                  </a:cubicBezTo>
                  <a:cubicBezTo>
                    <a:pt x="1286" y="12035"/>
                    <a:pt x="1275" y="12045"/>
                    <a:pt x="1281" y="12073"/>
                  </a:cubicBezTo>
                  <a:cubicBezTo>
                    <a:pt x="1287" y="12101"/>
                    <a:pt x="1288" y="12099"/>
                    <a:pt x="1274" y="12149"/>
                  </a:cubicBezTo>
                  <a:cubicBezTo>
                    <a:pt x="1260" y="12198"/>
                    <a:pt x="1267" y="12215"/>
                    <a:pt x="1269" y="12244"/>
                  </a:cubicBezTo>
                  <a:cubicBezTo>
                    <a:pt x="1250" y="12176"/>
                    <a:pt x="1212" y="12095"/>
                    <a:pt x="1212" y="12095"/>
                  </a:cubicBezTo>
                  <a:cubicBezTo>
                    <a:pt x="1212" y="12095"/>
                    <a:pt x="1181" y="12160"/>
                    <a:pt x="1171" y="12225"/>
                  </a:cubicBezTo>
                  <a:cubicBezTo>
                    <a:pt x="1203" y="12222"/>
                    <a:pt x="1210" y="12282"/>
                    <a:pt x="1224" y="12316"/>
                  </a:cubicBezTo>
                  <a:cubicBezTo>
                    <a:pt x="1182" y="12350"/>
                    <a:pt x="1139" y="12434"/>
                    <a:pt x="1135" y="12472"/>
                  </a:cubicBezTo>
                  <a:cubicBezTo>
                    <a:pt x="1126" y="12564"/>
                    <a:pt x="1153" y="12596"/>
                    <a:pt x="1181" y="12588"/>
                  </a:cubicBezTo>
                  <a:cubicBezTo>
                    <a:pt x="1187" y="12546"/>
                    <a:pt x="1225" y="12454"/>
                    <a:pt x="1225" y="12454"/>
                  </a:cubicBezTo>
                  <a:cubicBezTo>
                    <a:pt x="1225" y="12454"/>
                    <a:pt x="1196" y="12624"/>
                    <a:pt x="1204" y="12640"/>
                  </a:cubicBezTo>
                  <a:cubicBezTo>
                    <a:pt x="1212" y="12656"/>
                    <a:pt x="1224" y="12616"/>
                    <a:pt x="1249" y="12554"/>
                  </a:cubicBezTo>
                  <a:cubicBezTo>
                    <a:pt x="1274" y="12494"/>
                    <a:pt x="1291" y="12336"/>
                    <a:pt x="1275" y="12263"/>
                  </a:cubicBezTo>
                  <a:cubicBezTo>
                    <a:pt x="1286" y="12296"/>
                    <a:pt x="1317" y="12344"/>
                    <a:pt x="1326" y="12363"/>
                  </a:cubicBezTo>
                  <a:cubicBezTo>
                    <a:pt x="1336" y="12387"/>
                    <a:pt x="1319" y="12468"/>
                    <a:pt x="1307" y="12495"/>
                  </a:cubicBezTo>
                  <a:cubicBezTo>
                    <a:pt x="1295" y="12523"/>
                    <a:pt x="1284" y="12569"/>
                    <a:pt x="1301" y="12619"/>
                  </a:cubicBezTo>
                  <a:cubicBezTo>
                    <a:pt x="1318" y="12670"/>
                    <a:pt x="1337" y="12680"/>
                    <a:pt x="1370" y="12680"/>
                  </a:cubicBezTo>
                  <a:cubicBezTo>
                    <a:pt x="1370" y="12717"/>
                    <a:pt x="1352" y="12776"/>
                    <a:pt x="1334" y="12807"/>
                  </a:cubicBezTo>
                  <a:cubicBezTo>
                    <a:pt x="1317" y="12837"/>
                    <a:pt x="1274" y="12943"/>
                    <a:pt x="1264" y="12964"/>
                  </a:cubicBezTo>
                  <a:cubicBezTo>
                    <a:pt x="1254" y="12986"/>
                    <a:pt x="1253" y="13012"/>
                    <a:pt x="1262" y="13034"/>
                  </a:cubicBezTo>
                  <a:cubicBezTo>
                    <a:pt x="1282" y="13024"/>
                    <a:pt x="1319" y="12953"/>
                    <a:pt x="1327" y="12932"/>
                  </a:cubicBezTo>
                  <a:cubicBezTo>
                    <a:pt x="1336" y="12910"/>
                    <a:pt x="1364" y="12916"/>
                    <a:pt x="1377" y="12926"/>
                  </a:cubicBezTo>
                  <a:cubicBezTo>
                    <a:pt x="1390" y="12936"/>
                    <a:pt x="1373" y="12943"/>
                    <a:pt x="1356" y="12945"/>
                  </a:cubicBezTo>
                  <a:cubicBezTo>
                    <a:pt x="1338" y="12947"/>
                    <a:pt x="1322" y="13006"/>
                    <a:pt x="1332" y="13017"/>
                  </a:cubicBezTo>
                  <a:cubicBezTo>
                    <a:pt x="1341" y="13028"/>
                    <a:pt x="1356" y="13035"/>
                    <a:pt x="1388" y="12956"/>
                  </a:cubicBezTo>
                  <a:cubicBezTo>
                    <a:pt x="1388" y="12959"/>
                    <a:pt x="1360" y="13058"/>
                    <a:pt x="1354" y="13083"/>
                  </a:cubicBezTo>
                  <a:cubicBezTo>
                    <a:pt x="1350" y="13094"/>
                    <a:pt x="1348" y="13103"/>
                    <a:pt x="1347" y="13115"/>
                  </a:cubicBezTo>
                  <a:lnTo>
                    <a:pt x="1295" y="13242"/>
                  </a:lnTo>
                  <a:cubicBezTo>
                    <a:pt x="1295" y="13242"/>
                    <a:pt x="1305" y="13253"/>
                    <a:pt x="1330" y="13270"/>
                  </a:cubicBezTo>
                  <a:cubicBezTo>
                    <a:pt x="1356" y="13153"/>
                    <a:pt x="1489" y="13110"/>
                    <a:pt x="1509" y="13108"/>
                  </a:cubicBezTo>
                  <a:cubicBezTo>
                    <a:pt x="1518" y="13107"/>
                    <a:pt x="1519" y="13090"/>
                    <a:pt x="1519" y="13072"/>
                  </a:cubicBezTo>
                  <a:cubicBezTo>
                    <a:pt x="1525" y="13068"/>
                    <a:pt x="1528" y="13064"/>
                    <a:pt x="1529" y="13061"/>
                  </a:cubicBezTo>
                  <a:cubicBezTo>
                    <a:pt x="1537" y="13039"/>
                    <a:pt x="1556" y="12996"/>
                    <a:pt x="1581" y="12992"/>
                  </a:cubicBezTo>
                  <a:cubicBezTo>
                    <a:pt x="1606" y="12987"/>
                    <a:pt x="1631" y="12971"/>
                    <a:pt x="1661" y="12856"/>
                  </a:cubicBezTo>
                  <a:cubicBezTo>
                    <a:pt x="1663" y="12909"/>
                    <a:pt x="1652" y="12945"/>
                    <a:pt x="1641" y="12985"/>
                  </a:cubicBezTo>
                  <a:cubicBezTo>
                    <a:pt x="1630" y="13025"/>
                    <a:pt x="1588" y="13025"/>
                    <a:pt x="1557" y="13055"/>
                  </a:cubicBezTo>
                  <a:cubicBezTo>
                    <a:pt x="1526" y="13084"/>
                    <a:pt x="1546" y="13149"/>
                    <a:pt x="1554" y="13175"/>
                  </a:cubicBezTo>
                  <a:cubicBezTo>
                    <a:pt x="1562" y="13202"/>
                    <a:pt x="1564" y="13213"/>
                    <a:pt x="1579" y="13212"/>
                  </a:cubicBezTo>
                  <a:cubicBezTo>
                    <a:pt x="1595" y="13210"/>
                    <a:pt x="1617" y="13206"/>
                    <a:pt x="1653" y="13245"/>
                  </a:cubicBezTo>
                  <a:cubicBezTo>
                    <a:pt x="1600" y="13218"/>
                    <a:pt x="1599" y="13266"/>
                    <a:pt x="1595" y="13297"/>
                  </a:cubicBezTo>
                  <a:cubicBezTo>
                    <a:pt x="1591" y="13329"/>
                    <a:pt x="1599" y="13379"/>
                    <a:pt x="1610" y="13421"/>
                  </a:cubicBezTo>
                  <a:cubicBezTo>
                    <a:pt x="1621" y="13462"/>
                    <a:pt x="1615" y="13495"/>
                    <a:pt x="1605" y="13527"/>
                  </a:cubicBezTo>
                  <a:cubicBezTo>
                    <a:pt x="1605" y="13501"/>
                    <a:pt x="1577" y="13402"/>
                    <a:pt x="1580" y="13370"/>
                  </a:cubicBezTo>
                  <a:cubicBezTo>
                    <a:pt x="1583" y="13339"/>
                    <a:pt x="1575" y="13307"/>
                    <a:pt x="1563" y="13257"/>
                  </a:cubicBezTo>
                  <a:cubicBezTo>
                    <a:pt x="1551" y="13207"/>
                    <a:pt x="1480" y="13254"/>
                    <a:pt x="1462" y="13261"/>
                  </a:cubicBezTo>
                  <a:cubicBezTo>
                    <a:pt x="1443" y="13269"/>
                    <a:pt x="1438" y="13289"/>
                    <a:pt x="1438" y="13330"/>
                  </a:cubicBezTo>
                  <a:cubicBezTo>
                    <a:pt x="1437" y="13371"/>
                    <a:pt x="1411" y="13344"/>
                    <a:pt x="1396" y="13324"/>
                  </a:cubicBezTo>
                  <a:cubicBezTo>
                    <a:pt x="1381" y="13303"/>
                    <a:pt x="1374" y="13320"/>
                    <a:pt x="1372" y="13353"/>
                  </a:cubicBezTo>
                  <a:cubicBezTo>
                    <a:pt x="1369" y="13386"/>
                    <a:pt x="1356" y="13381"/>
                    <a:pt x="1334" y="13385"/>
                  </a:cubicBezTo>
                  <a:cubicBezTo>
                    <a:pt x="1312" y="13388"/>
                    <a:pt x="1316" y="13392"/>
                    <a:pt x="1292" y="13431"/>
                  </a:cubicBezTo>
                  <a:cubicBezTo>
                    <a:pt x="1237" y="13580"/>
                    <a:pt x="1261" y="13748"/>
                    <a:pt x="1276" y="13753"/>
                  </a:cubicBezTo>
                  <a:cubicBezTo>
                    <a:pt x="1339" y="13725"/>
                    <a:pt x="1338" y="13619"/>
                    <a:pt x="1333" y="13593"/>
                  </a:cubicBezTo>
                  <a:cubicBezTo>
                    <a:pt x="1327" y="13567"/>
                    <a:pt x="1349" y="13575"/>
                    <a:pt x="1365" y="13583"/>
                  </a:cubicBezTo>
                  <a:cubicBezTo>
                    <a:pt x="1382" y="13591"/>
                    <a:pt x="1394" y="13578"/>
                    <a:pt x="1407" y="13551"/>
                  </a:cubicBezTo>
                  <a:cubicBezTo>
                    <a:pt x="1420" y="13523"/>
                    <a:pt x="1414" y="13572"/>
                    <a:pt x="1403" y="13609"/>
                  </a:cubicBezTo>
                  <a:cubicBezTo>
                    <a:pt x="1392" y="13647"/>
                    <a:pt x="1422" y="13663"/>
                    <a:pt x="1446" y="13671"/>
                  </a:cubicBezTo>
                  <a:cubicBezTo>
                    <a:pt x="1471" y="13680"/>
                    <a:pt x="1534" y="13722"/>
                    <a:pt x="1548" y="13742"/>
                  </a:cubicBezTo>
                  <a:cubicBezTo>
                    <a:pt x="1561" y="13761"/>
                    <a:pt x="1575" y="13725"/>
                    <a:pt x="1593" y="13691"/>
                  </a:cubicBezTo>
                  <a:cubicBezTo>
                    <a:pt x="1593" y="13760"/>
                    <a:pt x="1582" y="13756"/>
                    <a:pt x="1551" y="13773"/>
                  </a:cubicBezTo>
                  <a:cubicBezTo>
                    <a:pt x="1520" y="13789"/>
                    <a:pt x="1465" y="13724"/>
                    <a:pt x="1423" y="13688"/>
                  </a:cubicBezTo>
                  <a:cubicBezTo>
                    <a:pt x="1380" y="13652"/>
                    <a:pt x="1335" y="13695"/>
                    <a:pt x="1328" y="13724"/>
                  </a:cubicBezTo>
                  <a:cubicBezTo>
                    <a:pt x="1321" y="13753"/>
                    <a:pt x="1305" y="13781"/>
                    <a:pt x="1290" y="13794"/>
                  </a:cubicBezTo>
                  <a:cubicBezTo>
                    <a:pt x="1274" y="13807"/>
                    <a:pt x="1265" y="13818"/>
                    <a:pt x="1264" y="13844"/>
                  </a:cubicBezTo>
                  <a:cubicBezTo>
                    <a:pt x="1263" y="13870"/>
                    <a:pt x="1317" y="13915"/>
                    <a:pt x="1383" y="13949"/>
                  </a:cubicBezTo>
                  <a:cubicBezTo>
                    <a:pt x="1362" y="13967"/>
                    <a:pt x="1349" y="13968"/>
                    <a:pt x="1334" y="13952"/>
                  </a:cubicBezTo>
                  <a:cubicBezTo>
                    <a:pt x="1320" y="13936"/>
                    <a:pt x="1288" y="13918"/>
                    <a:pt x="1271" y="13903"/>
                  </a:cubicBezTo>
                  <a:cubicBezTo>
                    <a:pt x="1255" y="13888"/>
                    <a:pt x="1242" y="13900"/>
                    <a:pt x="1217" y="13962"/>
                  </a:cubicBezTo>
                  <a:cubicBezTo>
                    <a:pt x="1280" y="14096"/>
                    <a:pt x="1412" y="14159"/>
                    <a:pt x="1435" y="14163"/>
                  </a:cubicBezTo>
                  <a:cubicBezTo>
                    <a:pt x="1459" y="14166"/>
                    <a:pt x="1464" y="14171"/>
                    <a:pt x="1495" y="14150"/>
                  </a:cubicBezTo>
                  <a:cubicBezTo>
                    <a:pt x="1470" y="14209"/>
                    <a:pt x="1445" y="14213"/>
                    <a:pt x="1432" y="14195"/>
                  </a:cubicBezTo>
                  <a:cubicBezTo>
                    <a:pt x="1419" y="14177"/>
                    <a:pt x="1385" y="14161"/>
                    <a:pt x="1362" y="14161"/>
                  </a:cubicBezTo>
                  <a:cubicBezTo>
                    <a:pt x="1338" y="14161"/>
                    <a:pt x="1317" y="14140"/>
                    <a:pt x="1305" y="14111"/>
                  </a:cubicBezTo>
                  <a:cubicBezTo>
                    <a:pt x="1293" y="14081"/>
                    <a:pt x="1268" y="14094"/>
                    <a:pt x="1258" y="14101"/>
                  </a:cubicBezTo>
                  <a:cubicBezTo>
                    <a:pt x="1248" y="14107"/>
                    <a:pt x="1243" y="14120"/>
                    <a:pt x="1250" y="14137"/>
                  </a:cubicBezTo>
                  <a:cubicBezTo>
                    <a:pt x="1256" y="14153"/>
                    <a:pt x="1260" y="14191"/>
                    <a:pt x="1278" y="14201"/>
                  </a:cubicBezTo>
                  <a:cubicBezTo>
                    <a:pt x="1296" y="14210"/>
                    <a:pt x="1324" y="14266"/>
                    <a:pt x="1333" y="14285"/>
                  </a:cubicBezTo>
                  <a:cubicBezTo>
                    <a:pt x="1341" y="14305"/>
                    <a:pt x="1347" y="14320"/>
                    <a:pt x="1365" y="14321"/>
                  </a:cubicBezTo>
                  <a:cubicBezTo>
                    <a:pt x="1383" y="14323"/>
                    <a:pt x="1378" y="14308"/>
                    <a:pt x="1353" y="14238"/>
                  </a:cubicBezTo>
                  <a:cubicBezTo>
                    <a:pt x="1388" y="14298"/>
                    <a:pt x="1443" y="14318"/>
                    <a:pt x="1456" y="14339"/>
                  </a:cubicBezTo>
                  <a:cubicBezTo>
                    <a:pt x="1468" y="14361"/>
                    <a:pt x="1488" y="14323"/>
                    <a:pt x="1503" y="14298"/>
                  </a:cubicBezTo>
                  <a:cubicBezTo>
                    <a:pt x="1517" y="14274"/>
                    <a:pt x="1528" y="14317"/>
                    <a:pt x="1529" y="14333"/>
                  </a:cubicBezTo>
                  <a:cubicBezTo>
                    <a:pt x="1531" y="14349"/>
                    <a:pt x="1546" y="14377"/>
                    <a:pt x="1573" y="14396"/>
                  </a:cubicBezTo>
                  <a:cubicBezTo>
                    <a:pt x="1564" y="14398"/>
                    <a:pt x="1553" y="14395"/>
                    <a:pt x="1543" y="14390"/>
                  </a:cubicBezTo>
                  <a:cubicBezTo>
                    <a:pt x="1543" y="14388"/>
                    <a:pt x="1544" y="14388"/>
                    <a:pt x="1544" y="14387"/>
                  </a:cubicBezTo>
                  <a:cubicBezTo>
                    <a:pt x="1542" y="14365"/>
                    <a:pt x="1527" y="14361"/>
                    <a:pt x="1509" y="14364"/>
                  </a:cubicBezTo>
                  <a:cubicBezTo>
                    <a:pt x="1506" y="14361"/>
                    <a:pt x="1504" y="14359"/>
                    <a:pt x="1502" y="14357"/>
                  </a:cubicBezTo>
                  <a:cubicBezTo>
                    <a:pt x="1497" y="14352"/>
                    <a:pt x="1495" y="14358"/>
                    <a:pt x="1494" y="14369"/>
                  </a:cubicBezTo>
                  <a:cubicBezTo>
                    <a:pt x="1460" y="14381"/>
                    <a:pt x="1420" y="14410"/>
                    <a:pt x="1420" y="14410"/>
                  </a:cubicBezTo>
                  <a:cubicBezTo>
                    <a:pt x="1420" y="14410"/>
                    <a:pt x="1417" y="14432"/>
                    <a:pt x="1430" y="14432"/>
                  </a:cubicBezTo>
                  <a:cubicBezTo>
                    <a:pt x="1443" y="14432"/>
                    <a:pt x="1486" y="14473"/>
                    <a:pt x="1505" y="14471"/>
                  </a:cubicBezTo>
                  <a:cubicBezTo>
                    <a:pt x="1519" y="14467"/>
                    <a:pt x="1530" y="14449"/>
                    <a:pt x="1537" y="14427"/>
                  </a:cubicBezTo>
                  <a:cubicBezTo>
                    <a:pt x="1551" y="14432"/>
                    <a:pt x="1563" y="14439"/>
                    <a:pt x="1570" y="14447"/>
                  </a:cubicBezTo>
                  <a:cubicBezTo>
                    <a:pt x="1584" y="14461"/>
                    <a:pt x="1582" y="14490"/>
                    <a:pt x="1581" y="14517"/>
                  </a:cubicBezTo>
                  <a:cubicBezTo>
                    <a:pt x="1580" y="14545"/>
                    <a:pt x="1568" y="14558"/>
                    <a:pt x="1536" y="14574"/>
                  </a:cubicBezTo>
                  <a:cubicBezTo>
                    <a:pt x="1560" y="14589"/>
                    <a:pt x="1636" y="14613"/>
                    <a:pt x="1663" y="14610"/>
                  </a:cubicBezTo>
                  <a:cubicBezTo>
                    <a:pt x="1690" y="14607"/>
                    <a:pt x="1707" y="14538"/>
                    <a:pt x="1708" y="14514"/>
                  </a:cubicBezTo>
                  <a:cubicBezTo>
                    <a:pt x="1709" y="14490"/>
                    <a:pt x="1739" y="14461"/>
                    <a:pt x="1748" y="14424"/>
                  </a:cubicBezTo>
                  <a:cubicBezTo>
                    <a:pt x="1757" y="14387"/>
                    <a:pt x="1753" y="14364"/>
                    <a:pt x="1762" y="14359"/>
                  </a:cubicBezTo>
                  <a:cubicBezTo>
                    <a:pt x="1775" y="14485"/>
                    <a:pt x="1749" y="14528"/>
                    <a:pt x="1727" y="14548"/>
                  </a:cubicBezTo>
                  <a:cubicBezTo>
                    <a:pt x="1705" y="14567"/>
                    <a:pt x="1709" y="14584"/>
                    <a:pt x="1689" y="14627"/>
                  </a:cubicBezTo>
                  <a:cubicBezTo>
                    <a:pt x="1669" y="14669"/>
                    <a:pt x="1598" y="14640"/>
                    <a:pt x="1571" y="14627"/>
                  </a:cubicBezTo>
                  <a:cubicBezTo>
                    <a:pt x="1545" y="14613"/>
                    <a:pt x="1518" y="14604"/>
                    <a:pt x="1523" y="14630"/>
                  </a:cubicBezTo>
                  <a:cubicBezTo>
                    <a:pt x="1528" y="14656"/>
                    <a:pt x="1576" y="14645"/>
                    <a:pt x="1604" y="14669"/>
                  </a:cubicBezTo>
                  <a:cubicBezTo>
                    <a:pt x="1566" y="14663"/>
                    <a:pt x="1546" y="14673"/>
                    <a:pt x="1536" y="14685"/>
                  </a:cubicBezTo>
                  <a:cubicBezTo>
                    <a:pt x="1502" y="14613"/>
                    <a:pt x="1457" y="14581"/>
                    <a:pt x="1440" y="14578"/>
                  </a:cubicBezTo>
                  <a:cubicBezTo>
                    <a:pt x="1421" y="14575"/>
                    <a:pt x="1364" y="14482"/>
                    <a:pt x="1324" y="14434"/>
                  </a:cubicBezTo>
                  <a:cubicBezTo>
                    <a:pt x="1284" y="14385"/>
                    <a:pt x="1274" y="14393"/>
                    <a:pt x="1201" y="14195"/>
                  </a:cubicBezTo>
                  <a:cubicBezTo>
                    <a:pt x="1128" y="13997"/>
                    <a:pt x="1001" y="14031"/>
                    <a:pt x="983" y="14033"/>
                  </a:cubicBezTo>
                  <a:cubicBezTo>
                    <a:pt x="965" y="14034"/>
                    <a:pt x="976" y="14163"/>
                    <a:pt x="989" y="14226"/>
                  </a:cubicBezTo>
                  <a:cubicBezTo>
                    <a:pt x="1014" y="14349"/>
                    <a:pt x="1109" y="14336"/>
                    <a:pt x="1135" y="14340"/>
                  </a:cubicBezTo>
                  <a:cubicBezTo>
                    <a:pt x="1161" y="14343"/>
                    <a:pt x="1149" y="14327"/>
                    <a:pt x="1115" y="14253"/>
                  </a:cubicBezTo>
                  <a:cubicBezTo>
                    <a:pt x="1124" y="14263"/>
                    <a:pt x="1167" y="14317"/>
                    <a:pt x="1189" y="14336"/>
                  </a:cubicBezTo>
                  <a:cubicBezTo>
                    <a:pt x="1211" y="14356"/>
                    <a:pt x="1180" y="14378"/>
                    <a:pt x="1173" y="14378"/>
                  </a:cubicBezTo>
                  <a:cubicBezTo>
                    <a:pt x="1166" y="14378"/>
                    <a:pt x="1158" y="14391"/>
                    <a:pt x="1154" y="14457"/>
                  </a:cubicBezTo>
                  <a:cubicBezTo>
                    <a:pt x="1130" y="14321"/>
                    <a:pt x="1064" y="14370"/>
                    <a:pt x="1041" y="14398"/>
                  </a:cubicBezTo>
                  <a:cubicBezTo>
                    <a:pt x="1017" y="14425"/>
                    <a:pt x="1036" y="14445"/>
                    <a:pt x="1038" y="14453"/>
                  </a:cubicBezTo>
                  <a:cubicBezTo>
                    <a:pt x="1041" y="14461"/>
                    <a:pt x="1052" y="14472"/>
                    <a:pt x="1047" y="14518"/>
                  </a:cubicBezTo>
                  <a:cubicBezTo>
                    <a:pt x="1043" y="14564"/>
                    <a:pt x="1047" y="14617"/>
                    <a:pt x="1048" y="14630"/>
                  </a:cubicBezTo>
                  <a:cubicBezTo>
                    <a:pt x="1049" y="14643"/>
                    <a:pt x="1065" y="14627"/>
                    <a:pt x="1081" y="14620"/>
                  </a:cubicBezTo>
                  <a:cubicBezTo>
                    <a:pt x="1096" y="14614"/>
                    <a:pt x="1139" y="14738"/>
                    <a:pt x="1139" y="14747"/>
                  </a:cubicBezTo>
                  <a:cubicBezTo>
                    <a:pt x="1140" y="14755"/>
                    <a:pt x="1167" y="14716"/>
                    <a:pt x="1172" y="14700"/>
                  </a:cubicBezTo>
                  <a:cubicBezTo>
                    <a:pt x="1177" y="14683"/>
                    <a:pt x="1199" y="14721"/>
                    <a:pt x="1208" y="14742"/>
                  </a:cubicBezTo>
                  <a:cubicBezTo>
                    <a:pt x="1217" y="14763"/>
                    <a:pt x="1204" y="14774"/>
                    <a:pt x="1179" y="14805"/>
                  </a:cubicBezTo>
                  <a:cubicBezTo>
                    <a:pt x="1151" y="14883"/>
                    <a:pt x="1184" y="14920"/>
                    <a:pt x="1197" y="14945"/>
                  </a:cubicBezTo>
                  <a:cubicBezTo>
                    <a:pt x="1209" y="14970"/>
                    <a:pt x="1220" y="14940"/>
                    <a:pt x="1235" y="14895"/>
                  </a:cubicBezTo>
                  <a:cubicBezTo>
                    <a:pt x="1251" y="14849"/>
                    <a:pt x="1248" y="14895"/>
                    <a:pt x="1241" y="14948"/>
                  </a:cubicBezTo>
                  <a:cubicBezTo>
                    <a:pt x="1314" y="14963"/>
                    <a:pt x="1294" y="15112"/>
                    <a:pt x="1293" y="15125"/>
                  </a:cubicBezTo>
                  <a:cubicBezTo>
                    <a:pt x="1292" y="15138"/>
                    <a:pt x="1311" y="15123"/>
                    <a:pt x="1326" y="15117"/>
                  </a:cubicBezTo>
                  <a:cubicBezTo>
                    <a:pt x="1341" y="15111"/>
                    <a:pt x="1333" y="15141"/>
                    <a:pt x="1334" y="15162"/>
                  </a:cubicBezTo>
                  <a:cubicBezTo>
                    <a:pt x="1335" y="15184"/>
                    <a:pt x="1353" y="15196"/>
                    <a:pt x="1418" y="15230"/>
                  </a:cubicBezTo>
                  <a:cubicBezTo>
                    <a:pt x="1371" y="15248"/>
                    <a:pt x="1342" y="15208"/>
                    <a:pt x="1320" y="15211"/>
                  </a:cubicBezTo>
                  <a:cubicBezTo>
                    <a:pt x="1277" y="15212"/>
                    <a:pt x="1261" y="15336"/>
                    <a:pt x="1261" y="15359"/>
                  </a:cubicBezTo>
                  <a:cubicBezTo>
                    <a:pt x="1261" y="15381"/>
                    <a:pt x="1290" y="15336"/>
                    <a:pt x="1296" y="15333"/>
                  </a:cubicBezTo>
                  <a:cubicBezTo>
                    <a:pt x="1302" y="15329"/>
                    <a:pt x="1313" y="15370"/>
                    <a:pt x="1313" y="15388"/>
                  </a:cubicBezTo>
                  <a:cubicBezTo>
                    <a:pt x="1313" y="15406"/>
                    <a:pt x="1377" y="15406"/>
                    <a:pt x="1390" y="15406"/>
                  </a:cubicBezTo>
                  <a:cubicBezTo>
                    <a:pt x="1404" y="15406"/>
                    <a:pt x="1393" y="15453"/>
                    <a:pt x="1387" y="15474"/>
                  </a:cubicBezTo>
                  <a:cubicBezTo>
                    <a:pt x="1380" y="15495"/>
                    <a:pt x="1411" y="15466"/>
                    <a:pt x="1421" y="15461"/>
                  </a:cubicBezTo>
                  <a:cubicBezTo>
                    <a:pt x="1431" y="15456"/>
                    <a:pt x="1412" y="15493"/>
                    <a:pt x="1408" y="15518"/>
                  </a:cubicBezTo>
                  <a:cubicBezTo>
                    <a:pt x="1405" y="15542"/>
                    <a:pt x="1413" y="15539"/>
                    <a:pt x="1430" y="15542"/>
                  </a:cubicBezTo>
                  <a:cubicBezTo>
                    <a:pt x="1447" y="15545"/>
                    <a:pt x="1451" y="15670"/>
                    <a:pt x="1452" y="15691"/>
                  </a:cubicBezTo>
                  <a:cubicBezTo>
                    <a:pt x="1453" y="15713"/>
                    <a:pt x="1435" y="15703"/>
                    <a:pt x="1409" y="15698"/>
                  </a:cubicBezTo>
                  <a:cubicBezTo>
                    <a:pt x="1416" y="15711"/>
                    <a:pt x="1447" y="15808"/>
                    <a:pt x="1447" y="15821"/>
                  </a:cubicBezTo>
                  <a:cubicBezTo>
                    <a:pt x="1447" y="15834"/>
                    <a:pt x="1474" y="15868"/>
                    <a:pt x="1484" y="15883"/>
                  </a:cubicBezTo>
                  <a:cubicBezTo>
                    <a:pt x="1495" y="15898"/>
                    <a:pt x="1511" y="15852"/>
                    <a:pt x="1520" y="15834"/>
                  </a:cubicBezTo>
                  <a:cubicBezTo>
                    <a:pt x="1529" y="15816"/>
                    <a:pt x="1551" y="15888"/>
                    <a:pt x="1551" y="15899"/>
                  </a:cubicBezTo>
                  <a:cubicBezTo>
                    <a:pt x="1551" y="15910"/>
                    <a:pt x="1598" y="15910"/>
                    <a:pt x="1617" y="15913"/>
                  </a:cubicBezTo>
                  <a:cubicBezTo>
                    <a:pt x="1635" y="15917"/>
                    <a:pt x="1661" y="15883"/>
                    <a:pt x="1701" y="15779"/>
                  </a:cubicBezTo>
                  <a:cubicBezTo>
                    <a:pt x="1693" y="15852"/>
                    <a:pt x="1665" y="15898"/>
                    <a:pt x="1652" y="15931"/>
                  </a:cubicBezTo>
                  <a:cubicBezTo>
                    <a:pt x="1638" y="15966"/>
                    <a:pt x="1596" y="15975"/>
                    <a:pt x="1572" y="15990"/>
                  </a:cubicBezTo>
                  <a:cubicBezTo>
                    <a:pt x="1549" y="16005"/>
                    <a:pt x="1551" y="16053"/>
                    <a:pt x="1551" y="16070"/>
                  </a:cubicBezTo>
                  <a:cubicBezTo>
                    <a:pt x="1551" y="16086"/>
                    <a:pt x="1599" y="16181"/>
                    <a:pt x="1639" y="16235"/>
                  </a:cubicBezTo>
                  <a:cubicBezTo>
                    <a:pt x="1639" y="16235"/>
                    <a:pt x="1815" y="16572"/>
                    <a:pt x="1919" y="16637"/>
                  </a:cubicBezTo>
                  <a:cubicBezTo>
                    <a:pt x="1967" y="16663"/>
                    <a:pt x="2056" y="16611"/>
                    <a:pt x="2015" y="16460"/>
                  </a:cubicBezTo>
                  <a:cubicBezTo>
                    <a:pt x="1989" y="16464"/>
                    <a:pt x="1970" y="16460"/>
                    <a:pt x="1970" y="16460"/>
                  </a:cubicBezTo>
                  <a:cubicBezTo>
                    <a:pt x="1956" y="16457"/>
                    <a:pt x="1951" y="16342"/>
                    <a:pt x="1970" y="16295"/>
                  </a:cubicBezTo>
                  <a:cubicBezTo>
                    <a:pt x="1990" y="16248"/>
                    <a:pt x="1968" y="16167"/>
                    <a:pt x="1948" y="16129"/>
                  </a:cubicBezTo>
                  <a:cubicBezTo>
                    <a:pt x="1928" y="16092"/>
                    <a:pt x="1939" y="16082"/>
                    <a:pt x="1951" y="16052"/>
                  </a:cubicBezTo>
                  <a:cubicBezTo>
                    <a:pt x="1962" y="16021"/>
                    <a:pt x="1954" y="16008"/>
                    <a:pt x="1937" y="15975"/>
                  </a:cubicBezTo>
                  <a:cubicBezTo>
                    <a:pt x="1920" y="15943"/>
                    <a:pt x="1924" y="15940"/>
                    <a:pt x="1927" y="15902"/>
                  </a:cubicBezTo>
                  <a:cubicBezTo>
                    <a:pt x="1930" y="15865"/>
                    <a:pt x="1910" y="15860"/>
                    <a:pt x="1900" y="15855"/>
                  </a:cubicBezTo>
                  <a:cubicBezTo>
                    <a:pt x="1890" y="15851"/>
                    <a:pt x="1877" y="15836"/>
                    <a:pt x="1867" y="15789"/>
                  </a:cubicBezTo>
                  <a:cubicBezTo>
                    <a:pt x="1857" y="15742"/>
                    <a:pt x="1831" y="15727"/>
                    <a:pt x="1786" y="15673"/>
                  </a:cubicBezTo>
                  <a:cubicBezTo>
                    <a:pt x="1741" y="15620"/>
                    <a:pt x="1696" y="15497"/>
                    <a:pt x="1748" y="15377"/>
                  </a:cubicBezTo>
                  <a:cubicBezTo>
                    <a:pt x="1686" y="15248"/>
                    <a:pt x="1684" y="14953"/>
                    <a:pt x="1683" y="14872"/>
                  </a:cubicBezTo>
                  <a:cubicBezTo>
                    <a:pt x="1682" y="14846"/>
                    <a:pt x="1672" y="14829"/>
                    <a:pt x="1657" y="14816"/>
                  </a:cubicBezTo>
                  <a:cubicBezTo>
                    <a:pt x="1670" y="14798"/>
                    <a:pt x="1690" y="14763"/>
                    <a:pt x="1717" y="14712"/>
                  </a:cubicBezTo>
                  <a:cubicBezTo>
                    <a:pt x="1699" y="14759"/>
                    <a:pt x="1704" y="14812"/>
                    <a:pt x="1712" y="14841"/>
                  </a:cubicBezTo>
                  <a:cubicBezTo>
                    <a:pt x="1707" y="14847"/>
                    <a:pt x="1704" y="14852"/>
                    <a:pt x="1704" y="14852"/>
                  </a:cubicBezTo>
                  <a:cubicBezTo>
                    <a:pt x="1704" y="14852"/>
                    <a:pt x="1744" y="14893"/>
                    <a:pt x="1746" y="14934"/>
                  </a:cubicBezTo>
                  <a:cubicBezTo>
                    <a:pt x="1749" y="14975"/>
                    <a:pt x="1750" y="14992"/>
                    <a:pt x="1737" y="15005"/>
                  </a:cubicBezTo>
                  <a:cubicBezTo>
                    <a:pt x="1723" y="15019"/>
                    <a:pt x="1735" y="15042"/>
                    <a:pt x="1735" y="15042"/>
                  </a:cubicBezTo>
                  <a:lnTo>
                    <a:pt x="1776" y="14986"/>
                  </a:lnTo>
                  <a:cubicBezTo>
                    <a:pt x="1776" y="14986"/>
                    <a:pt x="1770" y="14930"/>
                    <a:pt x="1762" y="14880"/>
                  </a:cubicBezTo>
                  <a:cubicBezTo>
                    <a:pt x="1786" y="14901"/>
                    <a:pt x="1798" y="14934"/>
                    <a:pt x="1804" y="14916"/>
                  </a:cubicBezTo>
                  <a:cubicBezTo>
                    <a:pt x="1812" y="14890"/>
                    <a:pt x="1822" y="14855"/>
                    <a:pt x="1855" y="14831"/>
                  </a:cubicBezTo>
                  <a:cubicBezTo>
                    <a:pt x="1888" y="14807"/>
                    <a:pt x="1896" y="14729"/>
                    <a:pt x="1894" y="14698"/>
                  </a:cubicBezTo>
                  <a:cubicBezTo>
                    <a:pt x="1891" y="14668"/>
                    <a:pt x="1893" y="14640"/>
                    <a:pt x="1917" y="14609"/>
                  </a:cubicBezTo>
                  <a:cubicBezTo>
                    <a:pt x="1941" y="14579"/>
                    <a:pt x="1949" y="14601"/>
                    <a:pt x="1950" y="14603"/>
                  </a:cubicBezTo>
                  <a:cubicBezTo>
                    <a:pt x="1927" y="14631"/>
                    <a:pt x="1918" y="14668"/>
                    <a:pt x="1916" y="14740"/>
                  </a:cubicBezTo>
                  <a:cubicBezTo>
                    <a:pt x="1913" y="14812"/>
                    <a:pt x="1845" y="14901"/>
                    <a:pt x="1821" y="14925"/>
                  </a:cubicBezTo>
                  <a:cubicBezTo>
                    <a:pt x="1797" y="14949"/>
                    <a:pt x="1802" y="14966"/>
                    <a:pt x="1796" y="15001"/>
                  </a:cubicBezTo>
                  <a:cubicBezTo>
                    <a:pt x="1789" y="15036"/>
                    <a:pt x="1810" y="15019"/>
                    <a:pt x="1825" y="15001"/>
                  </a:cubicBezTo>
                  <a:cubicBezTo>
                    <a:pt x="1839" y="14984"/>
                    <a:pt x="1844" y="15014"/>
                    <a:pt x="1859" y="15068"/>
                  </a:cubicBezTo>
                  <a:cubicBezTo>
                    <a:pt x="1877" y="15047"/>
                    <a:pt x="1911" y="14988"/>
                    <a:pt x="1978" y="15031"/>
                  </a:cubicBezTo>
                  <a:cubicBezTo>
                    <a:pt x="1871" y="15082"/>
                    <a:pt x="1898" y="15103"/>
                    <a:pt x="1900" y="15129"/>
                  </a:cubicBezTo>
                  <a:cubicBezTo>
                    <a:pt x="1902" y="15156"/>
                    <a:pt x="1907" y="15175"/>
                    <a:pt x="1893" y="15195"/>
                  </a:cubicBezTo>
                  <a:cubicBezTo>
                    <a:pt x="1878" y="15215"/>
                    <a:pt x="1870" y="15219"/>
                    <a:pt x="1859" y="15277"/>
                  </a:cubicBezTo>
                  <a:cubicBezTo>
                    <a:pt x="1848" y="15336"/>
                    <a:pt x="1856" y="15319"/>
                    <a:pt x="1843" y="15308"/>
                  </a:cubicBezTo>
                  <a:cubicBezTo>
                    <a:pt x="1830" y="15297"/>
                    <a:pt x="1809" y="15301"/>
                    <a:pt x="1826" y="15317"/>
                  </a:cubicBezTo>
                  <a:cubicBezTo>
                    <a:pt x="1840" y="15329"/>
                    <a:pt x="1865" y="15423"/>
                    <a:pt x="1881" y="15481"/>
                  </a:cubicBezTo>
                  <a:cubicBezTo>
                    <a:pt x="1859" y="15421"/>
                    <a:pt x="1837" y="15380"/>
                    <a:pt x="1837" y="15380"/>
                  </a:cubicBezTo>
                  <a:cubicBezTo>
                    <a:pt x="1820" y="15455"/>
                    <a:pt x="1856" y="15514"/>
                    <a:pt x="1878" y="15574"/>
                  </a:cubicBezTo>
                  <a:cubicBezTo>
                    <a:pt x="1900" y="15635"/>
                    <a:pt x="1907" y="15670"/>
                    <a:pt x="1926" y="15672"/>
                  </a:cubicBezTo>
                  <a:cubicBezTo>
                    <a:pt x="1923" y="15622"/>
                    <a:pt x="1911" y="15573"/>
                    <a:pt x="1898" y="15529"/>
                  </a:cubicBezTo>
                  <a:cubicBezTo>
                    <a:pt x="1911" y="15552"/>
                    <a:pt x="1931" y="15543"/>
                    <a:pt x="1956" y="15552"/>
                  </a:cubicBezTo>
                  <a:cubicBezTo>
                    <a:pt x="1985" y="15563"/>
                    <a:pt x="1987" y="15547"/>
                    <a:pt x="2003" y="15510"/>
                  </a:cubicBezTo>
                  <a:cubicBezTo>
                    <a:pt x="2019" y="15473"/>
                    <a:pt x="2023" y="15488"/>
                    <a:pt x="2018" y="15558"/>
                  </a:cubicBezTo>
                  <a:cubicBezTo>
                    <a:pt x="2013" y="15628"/>
                    <a:pt x="2035" y="15471"/>
                    <a:pt x="2035" y="15432"/>
                  </a:cubicBezTo>
                  <a:cubicBezTo>
                    <a:pt x="2035" y="15393"/>
                    <a:pt x="2049" y="15391"/>
                    <a:pt x="2071" y="15371"/>
                  </a:cubicBezTo>
                  <a:cubicBezTo>
                    <a:pt x="2093" y="15351"/>
                    <a:pt x="2089" y="15343"/>
                    <a:pt x="2075" y="15269"/>
                  </a:cubicBezTo>
                  <a:cubicBezTo>
                    <a:pt x="2144" y="15365"/>
                    <a:pt x="2088" y="15430"/>
                    <a:pt x="2075" y="15430"/>
                  </a:cubicBezTo>
                  <a:cubicBezTo>
                    <a:pt x="2061" y="15430"/>
                    <a:pt x="2052" y="15441"/>
                    <a:pt x="2060" y="15478"/>
                  </a:cubicBezTo>
                  <a:cubicBezTo>
                    <a:pt x="2069" y="15515"/>
                    <a:pt x="2038" y="15593"/>
                    <a:pt x="2037" y="15643"/>
                  </a:cubicBezTo>
                  <a:cubicBezTo>
                    <a:pt x="2036" y="15752"/>
                    <a:pt x="2059" y="15719"/>
                    <a:pt x="2122" y="15706"/>
                  </a:cubicBezTo>
                  <a:cubicBezTo>
                    <a:pt x="2112" y="15722"/>
                    <a:pt x="2108" y="15741"/>
                    <a:pt x="2083" y="15746"/>
                  </a:cubicBezTo>
                  <a:cubicBezTo>
                    <a:pt x="2059" y="15750"/>
                    <a:pt x="2050" y="15767"/>
                    <a:pt x="2026" y="15817"/>
                  </a:cubicBezTo>
                  <a:cubicBezTo>
                    <a:pt x="2035" y="15678"/>
                    <a:pt x="2013" y="15641"/>
                    <a:pt x="1981" y="15635"/>
                  </a:cubicBezTo>
                  <a:cubicBezTo>
                    <a:pt x="1950" y="15835"/>
                    <a:pt x="2060" y="15911"/>
                    <a:pt x="2060" y="15911"/>
                  </a:cubicBezTo>
                  <a:cubicBezTo>
                    <a:pt x="2114" y="15963"/>
                    <a:pt x="2108" y="15889"/>
                    <a:pt x="2108" y="15866"/>
                  </a:cubicBezTo>
                  <a:cubicBezTo>
                    <a:pt x="2108" y="15841"/>
                    <a:pt x="2166" y="15852"/>
                    <a:pt x="2185" y="15837"/>
                  </a:cubicBezTo>
                  <a:cubicBezTo>
                    <a:pt x="2205" y="15822"/>
                    <a:pt x="2184" y="15876"/>
                    <a:pt x="2168" y="15944"/>
                  </a:cubicBezTo>
                  <a:cubicBezTo>
                    <a:pt x="2152" y="16011"/>
                    <a:pt x="2177" y="16042"/>
                    <a:pt x="2190" y="16068"/>
                  </a:cubicBezTo>
                  <a:cubicBezTo>
                    <a:pt x="2203" y="16094"/>
                    <a:pt x="2236" y="16077"/>
                    <a:pt x="2274" y="16002"/>
                  </a:cubicBezTo>
                  <a:cubicBezTo>
                    <a:pt x="2264" y="16085"/>
                    <a:pt x="2260" y="16134"/>
                    <a:pt x="2221" y="16156"/>
                  </a:cubicBezTo>
                  <a:cubicBezTo>
                    <a:pt x="2196" y="16170"/>
                    <a:pt x="2225" y="16181"/>
                    <a:pt x="2244" y="16199"/>
                  </a:cubicBezTo>
                  <a:lnTo>
                    <a:pt x="2243" y="16193"/>
                  </a:lnTo>
                  <a:cubicBezTo>
                    <a:pt x="2430" y="16362"/>
                    <a:pt x="3167" y="16669"/>
                    <a:pt x="3843" y="16888"/>
                  </a:cubicBezTo>
                  <a:cubicBezTo>
                    <a:pt x="3935" y="16918"/>
                    <a:pt x="4027" y="16946"/>
                    <a:pt x="4115" y="16972"/>
                  </a:cubicBezTo>
                  <a:cubicBezTo>
                    <a:pt x="4364" y="17045"/>
                    <a:pt x="4591" y="17100"/>
                    <a:pt x="4762" y="17125"/>
                  </a:cubicBezTo>
                  <a:cubicBezTo>
                    <a:pt x="4778" y="17127"/>
                    <a:pt x="4794" y="17129"/>
                    <a:pt x="4809" y="17131"/>
                  </a:cubicBezTo>
                  <a:lnTo>
                    <a:pt x="5216" y="17206"/>
                  </a:lnTo>
                  <a:lnTo>
                    <a:pt x="5779" y="17282"/>
                  </a:lnTo>
                  <a:lnTo>
                    <a:pt x="5963" y="17300"/>
                  </a:lnTo>
                  <a:lnTo>
                    <a:pt x="6593" y="17365"/>
                  </a:lnTo>
                  <a:lnTo>
                    <a:pt x="6954" y="17385"/>
                  </a:lnTo>
                  <a:lnTo>
                    <a:pt x="7537" y="17421"/>
                  </a:lnTo>
                  <a:lnTo>
                    <a:pt x="7544" y="17438"/>
                  </a:lnTo>
                  <a:lnTo>
                    <a:pt x="7546" y="17438"/>
                  </a:lnTo>
                  <a:lnTo>
                    <a:pt x="8278" y="17415"/>
                  </a:lnTo>
                  <a:lnTo>
                    <a:pt x="8419" y="17397"/>
                  </a:lnTo>
                  <a:lnTo>
                    <a:pt x="8770" y="17372"/>
                  </a:lnTo>
                  <a:lnTo>
                    <a:pt x="9477" y="17304"/>
                  </a:lnTo>
                  <a:lnTo>
                    <a:pt x="9501" y="17300"/>
                  </a:lnTo>
                  <a:lnTo>
                    <a:pt x="9505" y="17300"/>
                  </a:lnTo>
                  <a:lnTo>
                    <a:pt x="10091" y="17217"/>
                  </a:lnTo>
                  <a:lnTo>
                    <a:pt x="10082" y="16946"/>
                  </a:lnTo>
                  <a:lnTo>
                    <a:pt x="10081" y="16939"/>
                  </a:lnTo>
                  <a:lnTo>
                    <a:pt x="10116" y="16948"/>
                  </a:lnTo>
                  <a:lnTo>
                    <a:pt x="10143" y="16935"/>
                  </a:lnTo>
                  <a:lnTo>
                    <a:pt x="10173" y="16953"/>
                  </a:lnTo>
                  <a:lnTo>
                    <a:pt x="10176" y="16966"/>
                  </a:lnTo>
                  <a:lnTo>
                    <a:pt x="10194" y="17087"/>
                  </a:lnTo>
                  <a:lnTo>
                    <a:pt x="10208" y="17129"/>
                  </a:lnTo>
                  <a:lnTo>
                    <a:pt x="10232" y="17289"/>
                  </a:lnTo>
                  <a:lnTo>
                    <a:pt x="10229" y="17329"/>
                  </a:lnTo>
                  <a:lnTo>
                    <a:pt x="10233" y="17368"/>
                  </a:lnTo>
                  <a:lnTo>
                    <a:pt x="10272" y="17412"/>
                  </a:lnTo>
                  <a:lnTo>
                    <a:pt x="10305" y="17421"/>
                  </a:lnTo>
                  <a:lnTo>
                    <a:pt x="10316" y="17397"/>
                  </a:lnTo>
                  <a:lnTo>
                    <a:pt x="10348" y="17401"/>
                  </a:lnTo>
                  <a:lnTo>
                    <a:pt x="10361" y="17408"/>
                  </a:lnTo>
                  <a:lnTo>
                    <a:pt x="10372" y="17442"/>
                  </a:lnTo>
                  <a:lnTo>
                    <a:pt x="10483" y="17439"/>
                  </a:lnTo>
                  <a:lnTo>
                    <a:pt x="10497" y="17477"/>
                  </a:lnTo>
                  <a:lnTo>
                    <a:pt x="10496" y="17513"/>
                  </a:lnTo>
                  <a:lnTo>
                    <a:pt x="10506" y="17524"/>
                  </a:lnTo>
                  <a:lnTo>
                    <a:pt x="10581" y="17492"/>
                  </a:lnTo>
                  <a:lnTo>
                    <a:pt x="10595" y="17477"/>
                  </a:lnTo>
                  <a:lnTo>
                    <a:pt x="10596" y="17445"/>
                  </a:lnTo>
                  <a:lnTo>
                    <a:pt x="10646" y="17399"/>
                  </a:lnTo>
                  <a:lnTo>
                    <a:pt x="10681" y="17403"/>
                  </a:lnTo>
                  <a:lnTo>
                    <a:pt x="10739" y="17390"/>
                  </a:lnTo>
                  <a:lnTo>
                    <a:pt x="10743" y="17403"/>
                  </a:lnTo>
                  <a:lnTo>
                    <a:pt x="10806" y="17442"/>
                  </a:lnTo>
                  <a:lnTo>
                    <a:pt x="10833" y="17438"/>
                  </a:lnTo>
                  <a:lnTo>
                    <a:pt x="10839" y="17464"/>
                  </a:lnTo>
                  <a:lnTo>
                    <a:pt x="10817" y="17476"/>
                  </a:lnTo>
                  <a:lnTo>
                    <a:pt x="10818" y="17502"/>
                  </a:lnTo>
                  <a:lnTo>
                    <a:pt x="10826" y="17515"/>
                  </a:lnTo>
                  <a:lnTo>
                    <a:pt x="10878" y="17507"/>
                  </a:lnTo>
                  <a:lnTo>
                    <a:pt x="10891" y="17532"/>
                  </a:lnTo>
                  <a:lnTo>
                    <a:pt x="10890" y="17567"/>
                  </a:lnTo>
                  <a:lnTo>
                    <a:pt x="10926" y="17664"/>
                  </a:lnTo>
                  <a:lnTo>
                    <a:pt x="10953" y="17643"/>
                  </a:lnTo>
                  <a:lnTo>
                    <a:pt x="10941" y="17600"/>
                  </a:lnTo>
                  <a:lnTo>
                    <a:pt x="10946" y="17559"/>
                  </a:lnTo>
                  <a:lnTo>
                    <a:pt x="11012" y="17537"/>
                  </a:lnTo>
                  <a:lnTo>
                    <a:pt x="11026" y="17570"/>
                  </a:lnTo>
                  <a:lnTo>
                    <a:pt x="11033" y="17613"/>
                  </a:lnTo>
                  <a:lnTo>
                    <a:pt x="11076" y="17638"/>
                  </a:lnTo>
                  <a:lnTo>
                    <a:pt x="11115" y="17637"/>
                  </a:lnTo>
                  <a:lnTo>
                    <a:pt x="11127" y="17680"/>
                  </a:lnTo>
                  <a:lnTo>
                    <a:pt x="11123" y="17702"/>
                  </a:lnTo>
                  <a:lnTo>
                    <a:pt x="11162" y="17701"/>
                  </a:lnTo>
                  <a:lnTo>
                    <a:pt x="11164" y="17750"/>
                  </a:lnTo>
                  <a:lnTo>
                    <a:pt x="11195" y="17723"/>
                  </a:lnTo>
                  <a:lnTo>
                    <a:pt x="11213" y="17734"/>
                  </a:lnTo>
                  <a:lnTo>
                    <a:pt x="11222" y="17719"/>
                  </a:lnTo>
                  <a:lnTo>
                    <a:pt x="11258" y="17697"/>
                  </a:lnTo>
                  <a:lnTo>
                    <a:pt x="11292" y="17621"/>
                  </a:lnTo>
                  <a:lnTo>
                    <a:pt x="11313" y="17596"/>
                  </a:lnTo>
                  <a:lnTo>
                    <a:pt x="11357" y="17541"/>
                  </a:lnTo>
                  <a:lnTo>
                    <a:pt x="11369" y="17588"/>
                  </a:lnTo>
                  <a:lnTo>
                    <a:pt x="11387" y="17612"/>
                  </a:lnTo>
                  <a:lnTo>
                    <a:pt x="11386" y="17634"/>
                  </a:lnTo>
                  <a:lnTo>
                    <a:pt x="11402" y="17658"/>
                  </a:lnTo>
                  <a:lnTo>
                    <a:pt x="11449" y="17621"/>
                  </a:lnTo>
                  <a:lnTo>
                    <a:pt x="11450" y="17643"/>
                  </a:lnTo>
                  <a:lnTo>
                    <a:pt x="11455" y="17642"/>
                  </a:lnTo>
                  <a:lnTo>
                    <a:pt x="11572" y="17599"/>
                  </a:lnTo>
                  <a:lnTo>
                    <a:pt x="11609" y="17607"/>
                  </a:lnTo>
                  <a:lnTo>
                    <a:pt x="11623" y="17654"/>
                  </a:lnTo>
                  <a:lnTo>
                    <a:pt x="11641" y="17656"/>
                  </a:lnTo>
                  <a:lnTo>
                    <a:pt x="11651" y="17672"/>
                  </a:lnTo>
                  <a:lnTo>
                    <a:pt x="11661" y="17671"/>
                  </a:lnTo>
                  <a:lnTo>
                    <a:pt x="11675" y="17647"/>
                  </a:lnTo>
                  <a:lnTo>
                    <a:pt x="11691" y="17635"/>
                  </a:lnTo>
                  <a:lnTo>
                    <a:pt x="11746" y="17641"/>
                  </a:lnTo>
                  <a:lnTo>
                    <a:pt x="11754" y="17638"/>
                  </a:lnTo>
                  <a:lnTo>
                    <a:pt x="11774" y="17618"/>
                  </a:lnTo>
                  <a:lnTo>
                    <a:pt x="11778" y="17604"/>
                  </a:lnTo>
                  <a:lnTo>
                    <a:pt x="11778" y="17595"/>
                  </a:lnTo>
                  <a:lnTo>
                    <a:pt x="11775" y="17596"/>
                  </a:lnTo>
                  <a:lnTo>
                    <a:pt x="11768" y="17601"/>
                  </a:lnTo>
                  <a:lnTo>
                    <a:pt x="11768" y="17596"/>
                  </a:lnTo>
                  <a:lnTo>
                    <a:pt x="11753" y="17587"/>
                  </a:lnTo>
                  <a:lnTo>
                    <a:pt x="11738" y="17582"/>
                  </a:lnTo>
                  <a:lnTo>
                    <a:pt x="11738" y="17578"/>
                  </a:lnTo>
                  <a:lnTo>
                    <a:pt x="11765" y="17572"/>
                  </a:lnTo>
                  <a:lnTo>
                    <a:pt x="11778" y="17572"/>
                  </a:lnTo>
                  <a:lnTo>
                    <a:pt x="11792" y="17570"/>
                  </a:lnTo>
                  <a:lnTo>
                    <a:pt x="11811" y="17565"/>
                  </a:lnTo>
                  <a:lnTo>
                    <a:pt x="11827" y="17556"/>
                  </a:lnTo>
                  <a:lnTo>
                    <a:pt x="11827" y="17547"/>
                  </a:lnTo>
                  <a:lnTo>
                    <a:pt x="11817" y="17543"/>
                  </a:lnTo>
                  <a:lnTo>
                    <a:pt x="11813" y="17538"/>
                  </a:lnTo>
                  <a:lnTo>
                    <a:pt x="11812" y="17524"/>
                  </a:lnTo>
                  <a:lnTo>
                    <a:pt x="11812" y="17511"/>
                  </a:lnTo>
                  <a:lnTo>
                    <a:pt x="11811" y="17502"/>
                  </a:lnTo>
                  <a:lnTo>
                    <a:pt x="11806" y="17503"/>
                  </a:lnTo>
                  <a:lnTo>
                    <a:pt x="11803" y="17499"/>
                  </a:lnTo>
                  <a:lnTo>
                    <a:pt x="11803" y="17490"/>
                  </a:lnTo>
                  <a:lnTo>
                    <a:pt x="11805" y="17490"/>
                  </a:lnTo>
                  <a:lnTo>
                    <a:pt x="11807" y="17489"/>
                  </a:lnTo>
                  <a:lnTo>
                    <a:pt x="11808" y="17494"/>
                  </a:lnTo>
                  <a:lnTo>
                    <a:pt x="11813" y="17493"/>
                  </a:lnTo>
                  <a:lnTo>
                    <a:pt x="11817" y="17483"/>
                  </a:lnTo>
                  <a:lnTo>
                    <a:pt x="11817" y="17479"/>
                  </a:lnTo>
                  <a:lnTo>
                    <a:pt x="11816" y="17470"/>
                  </a:lnTo>
                  <a:lnTo>
                    <a:pt x="11814" y="17458"/>
                  </a:lnTo>
                  <a:lnTo>
                    <a:pt x="11813" y="17444"/>
                  </a:lnTo>
                  <a:lnTo>
                    <a:pt x="11810" y="17436"/>
                  </a:lnTo>
                  <a:lnTo>
                    <a:pt x="11812" y="17422"/>
                  </a:lnTo>
                  <a:lnTo>
                    <a:pt x="11814" y="17405"/>
                  </a:lnTo>
                  <a:lnTo>
                    <a:pt x="11818" y="17400"/>
                  </a:lnTo>
                  <a:lnTo>
                    <a:pt x="11823" y="17399"/>
                  </a:lnTo>
                  <a:lnTo>
                    <a:pt x="11825" y="17394"/>
                  </a:lnTo>
                  <a:lnTo>
                    <a:pt x="11828" y="17389"/>
                  </a:lnTo>
                  <a:lnTo>
                    <a:pt x="11825" y="17377"/>
                  </a:lnTo>
                  <a:lnTo>
                    <a:pt x="11824" y="17368"/>
                  </a:lnTo>
                  <a:lnTo>
                    <a:pt x="11822" y="17364"/>
                  </a:lnTo>
                  <a:lnTo>
                    <a:pt x="11814" y="17361"/>
                  </a:lnTo>
                  <a:lnTo>
                    <a:pt x="11809" y="17357"/>
                  </a:lnTo>
                  <a:lnTo>
                    <a:pt x="11806" y="17353"/>
                  </a:lnTo>
                  <a:lnTo>
                    <a:pt x="11806" y="17343"/>
                  </a:lnTo>
                  <a:lnTo>
                    <a:pt x="11815" y="17320"/>
                  </a:lnTo>
                  <a:lnTo>
                    <a:pt x="11823" y="17289"/>
                  </a:lnTo>
                  <a:lnTo>
                    <a:pt x="11830" y="17270"/>
                  </a:lnTo>
                  <a:lnTo>
                    <a:pt x="11839" y="17255"/>
                  </a:lnTo>
                  <a:lnTo>
                    <a:pt x="11844" y="17250"/>
                  </a:lnTo>
                  <a:lnTo>
                    <a:pt x="11854" y="17249"/>
                  </a:lnTo>
                  <a:lnTo>
                    <a:pt x="11868" y="17238"/>
                  </a:lnTo>
                  <a:lnTo>
                    <a:pt x="11880" y="17227"/>
                  </a:lnTo>
                  <a:lnTo>
                    <a:pt x="11882" y="17223"/>
                  </a:lnTo>
                  <a:lnTo>
                    <a:pt x="11884" y="17249"/>
                  </a:lnTo>
                  <a:lnTo>
                    <a:pt x="11891" y="17279"/>
                  </a:lnTo>
                  <a:lnTo>
                    <a:pt x="11893" y="17279"/>
                  </a:lnTo>
                  <a:lnTo>
                    <a:pt x="11895" y="17234"/>
                  </a:lnTo>
                  <a:lnTo>
                    <a:pt x="11901" y="17218"/>
                  </a:lnTo>
                  <a:lnTo>
                    <a:pt x="11905" y="17207"/>
                  </a:lnTo>
                  <a:lnTo>
                    <a:pt x="11912" y="17184"/>
                  </a:lnTo>
                  <a:lnTo>
                    <a:pt x="11926" y="17166"/>
                  </a:lnTo>
                  <a:lnTo>
                    <a:pt x="11931" y="17164"/>
                  </a:lnTo>
                  <a:lnTo>
                    <a:pt x="11933" y="17163"/>
                  </a:lnTo>
                  <a:lnTo>
                    <a:pt x="11934" y="17167"/>
                  </a:lnTo>
                  <a:lnTo>
                    <a:pt x="11934" y="17171"/>
                  </a:lnTo>
                  <a:lnTo>
                    <a:pt x="11937" y="17180"/>
                  </a:lnTo>
                  <a:lnTo>
                    <a:pt x="11933" y="17207"/>
                  </a:lnTo>
                  <a:lnTo>
                    <a:pt x="11927" y="17234"/>
                  </a:lnTo>
                  <a:lnTo>
                    <a:pt x="11922" y="17248"/>
                  </a:lnTo>
                  <a:lnTo>
                    <a:pt x="11923" y="17257"/>
                  </a:lnTo>
                  <a:lnTo>
                    <a:pt x="11923" y="17270"/>
                  </a:lnTo>
                  <a:lnTo>
                    <a:pt x="11919" y="17288"/>
                  </a:lnTo>
                  <a:lnTo>
                    <a:pt x="11917" y="17297"/>
                  </a:lnTo>
                  <a:lnTo>
                    <a:pt x="11918" y="17306"/>
                  </a:lnTo>
                  <a:lnTo>
                    <a:pt x="11920" y="17319"/>
                  </a:lnTo>
                  <a:lnTo>
                    <a:pt x="11921" y="17328"/>
                  </a:lnTo>
                  <a:lnTo>
                    <a:pt x="11918" y="17328"/>
                  </a:lnTo>
                  <a:lnTo>
                    <a:pt x="11916" y="17328"/>
                  </a:lnTo>
                  <a:lnTo>
                    <a:pt x="11914" y="17324"/>
                  </a:lnTo>
                  <a:lnTo>
                    <a:pt x="11911" y="17325"/>
                  </a:lnTo>
                  <a:lnTo>
                    <a:pt x="11909" y="17329"/>
                  </a:lnTo>
                  <a:lnTo>
                    <a:pt x="11907" y="17339"/>
                  </a:lnTo>
                  <a:lnTo>
                    <a:pt x="11905" y="17348"/>
                  </a:lnTo>
                  <a:lnTo>
                    <a:pt x="11903" y="17365"/>
                  </a:lnTo>
                  <a:lnTo>
                    <a:pt x="11901" y="17374"/>
                  </a:lnTo>
                  <a:lnTo>
                    <a:pt x="11901" y="17379"/>
                  </a:lnTo>
                  <a:lnTo>
                    <a:pt x="11906" y="17374"/>
                  </a:lnTo>
                  <a:lnTo>
                    <a:pt x="11908" y="17369"/>
                  </a:lnTo>
                  <a:lnTo>
                    <a:pt x="11910" y="17360"/>
                  </a:lnTo>
                  <a:lnTo>
                    <a:pt x="11915" y="17359"/>
                  </a:lnTo>
                  <a:lnTo>
                    <a:pt x="11924" y="17349"/>
                  </a:lnTo>
                  <a:lnTo>
                    <a:pt x="11936" y="17339"/>
                  </a:lnTo>
                  <a:lnTo>
                    <a:pt x="11944" y="17338"/>
                  </a:lnTo>
                  <a:lnTo>
                    <a:pt x="11951" y="17336"/>
                  </a:lnTo>
                  <a:lnTo>
                    <a:pt x="11953" y="17332"/>
                  </a:lnTo>
                  <a:lnTo>
                    <a:pt x="11957" y="17314"/>
                  </a:lnTo>
                  <a:lnTo>
                    <a:pt x="11963" y="17278"/>
                  </a:lnTo>
                  <a:lnTo>
                    <a:pt x="11964" y="17246"/>
                  </a:lnTo>
                  <a:lnTo>
                    <a:pt x="11964" y="17238"/>
                  </a:lnTo>
                  <a:lnTo>
                    <a:pt x="11963" y="17220"/>
                  </a:lnTo>
                  <a:lnTo>
                    <a:pt x="11963" y="17216"/>
                  </a:lnTo>
                  <a:lnTo>
                    <a:pt x="11972" y="17206"/>
                  </a:lnTo>
                  <a:lnTo>
                    <a:pt x="11972" y="17201"/>
                  </a:lnTo>
                  <a:lnTo>
                    <a:pt x="11973" y="17179"/>
                  </a:lnTo>
                  <a:lnTo>
                    <a:pt x="11973" y="17161"/>
                  </a:lnTo>
                  <a:lnTo>
                    <a:pt x="11970" y="17149"/>
                  </a:lnTo>
                  <a:lnTo>
                    <a:pt x="11969" y="17127"/>
                  </a:lnTo>
                  <a:lnTo>
                    <a:pt x="11971" y="17117"/>
                  </a:lnTo>
                  <a:lnTo>
                    <a:pt x="11978" y="17116"/>
                  </a:lnTo>
                  <a:lnTo>
                    <a:pt x="11987" y="17097"/>
                  </a:lnTo>
                  <a:lnTo>
                    <a:pt x="11989" y="17093"/>
                  </a:lnTo>
                  <a:lnTo>
                    <a:pt x="11989" y="17080"/>
                  </a:lnTo>
                  <a:lnTo>
                    <a:pt x="11988" y="17058"/>
                  </a:lnTo>
                  <a:lnTo>
                    <a:pt x="11987" y="17049"/>
                  </a:lnTo>
                  <a:lnTo>
                    <a:pt x="11990" y="17040"/>
                  </a:lnTo>
                  <a:lnTo>
                    <a:pt x="11987" y="17036"/>
                  </a:lnTo>
                  <a:lnTo>
                    <a:pt x="11984" y="17027"/>
                  </a:lnTo>
                  <a:lnTo>
                    <a:pt x="11981" y="17010"/>
                  </a:lnTo>
                  <a:lnTo>
                    <a:pt x="11983" y="16996"/>
                  </a:lnTo>
                  <a:lnTo>
                    <a:pt x="11988" y="16960"/>
                  </a:lnTo>
                  <a:lnTo>
                    <a:pt x="11993" y="16947"/>
                  </a:lnTo>
                  <a:lnTo>
                    <a:pt x="11995" y="16937"/>
                  </a:lnTo>
                  <a:lnTo>
                    <a:pt x="12000" y="16932"/>
                  </a:lnTo>
                  <a:lnTo>
                    <a:pt x="12012" y="16926"/>
                  </a:lnTo>
                  <a:lnTo>
                    <a:pt x="12019" y="16930"/>
                  </a:lnTo>
                  <a:lnTo>
                    <a:pt x="12029" y="16933"/>
                  </a:lnTo>
                  <a:lnTo>
                    <a:pt x="12034" y="16936"/>
                  </a:lnTo>
                  <a:lnTo>
                    <a:pt x="12042" y="16953"/>
                  </a:lnTo>
                  <a:lnTo>
                    <a:pt x="12048" y="16978"/>
                  </a:lnTo>
                  <a:lnTo>
                    <a:pt x="12054" y="16987"/>
                  </a:lnTo>
                  <a:lnTo>
                    <a:pt x="12054" y="17000"/>
                  </a:lnTo>
                  <a:lnTo>
                    <a:pt x="12053" y="17018"/>
                  </a:lnTo>
                  <a:lnTo>
                    <a:pt x="12049" y="17049"/>
                  </a:lnTo>
                  <a:lnTo>
                    <a:pt x="12047" y="17058"/>
                  </a:lnTo>
                  <a:lnTo>
                    <a:pt x="12040" y="17064"/>
                  </a:lnTo>
                  <a:lnTo>
                    <a:pt x="12031" y="17082"/>
                  </a:lnTo>
                  <a:lnTo>
                    <a:pt x="12029" y="17092"/>
                  </a:lnTo>
                  <a:lnTo>
                    <a:pt x="12024" y="17106"/>
                  </a:lnTo>
                  <a:lnTo>
                    <a:pt x="12022" y="17110"/>
                  </a:lnTo>
                  <a:lnTo>
                    <a:pt x="12018" y="17124"/>
                  </a:lnTo>
                  <a:lnTo>
                    <a:pt x="12011" y="17147"/>
                  </a:lnTo>
                  <a:lnTo>
                    <a:pt x="12005" y="17161"/>
                  </a:lnTo>
                  <a:lnTo>
                    <a:pt x="12002" y="17166"/>
                  </a:lnTo>
                  <a:lnTo>
                    <a:pt x="11997" y="17167"/>
                  </a:lnTo>
                  <a:lnTo>
                    <a:pt x="11995" y="17171"/>
                  </a:lnTo>
                  <a:lnTo>
                    <a:pt x="11991" y="17190"/>
                  </a:lnTo>
                  <a:lnTo>
                    <a:pt x="11992" y="17202"/>
                  </a:lnTo>
                  <a:lnTo>
                    <a:pt x="11992" y="17211"/>
                  </a:lnTo>
                  <a:lnTo>
                    <a:pt x="11995" y="17216"/>
                  </a:lnTo>
                  <a:lnTo>
                    <a:pt x="11996" y="17233"/>
                  </a:lnTo>
                  <a:lnTo>
                    <a:pt x="11999" y="17256"/>
                  </a:lnTo>
                  <a:lnTo>
                    <a:pt x="12002" y="17279"/>
                  </a:lnTo>
                  <a:lnTo>
                    <a:pt x="12004" y="17279"/>
                  </a:lnTo>
                  <a:lnTo>
                    <a:pt x="12012" y="17268"/>
                  </a:lnTo>
                  <a:lnTo>
                    <a:pt x="12011" y="17260"/>
                  </a:lnTo>
                  <a:lnTo>
                    <a:pt x="12014" y="17254"/>
                  </a:lnTo>
                  <a:lnTo>
                    <a:pt x="12013" y="17245"/>
                  </a:lnTo>
                  <a:lnTo>
                    <a:pt x="12015" y="17235"/>
                  </a:lnTo>
                  <a:lnTo>
                    <a:pt x="12015" y="17230"/>
                  </a:lnTo>
                  <a:lnTo>
                    <a:pt x="12020" y="17225"/>
                  </a:lnTo>
                  <a:lnTo>
                    <a:pt x="12020" y="17223"/>
                  </a:lnTo>
                  <a:cubicBezTo>
                    <a:pt x="12029" y="17229"/>
                    <a:pt x="12041" y="17236"/>
                    <a:pt x="12046" y="17238"/>
                  </a:cubicBezTo>
                  <a:cubicBezTo>
                    <a:pt x="12052" y="17239"/>
                    <a:pt x="12074" y="17233"/>
                    <a:pt x="12080" y="17232"/>
                  </a:cubicBezTo>
                  <a:cubicBezTo>
                    <a:pt x="12087" y="17231"/>
                    <a:pt x="12086" y="17197"/>
                    <a:pt x="12089" y="17168"/>
                  </a:cubicBezTo>
                  <a:cubicBezTo>
                    <a:pt x="12092" y="17145"/>
                    <a:pt x="12064" y="17147"/>
                    <a:pt x="12049" y="17149"/>
                  </a:cubicBezTo>
                  <a:lnTo>
                    <a:pt x="12050" y="17129"/>
                  </a:lnTo>
                  <a:lnTo>
                    <a:pt x="12052" y="17120"/>
                  </a:lnTo>
                  <a:lnTo>
                    <a:pt x="12055" y="17120"/>
                  </a:lnTo>
                  <a:lnTo>
                    <a:pt x="12057" y="17123"/>
                  </a:lnTo>
                  <a:lnTo>
                    <a:pt x="12058" y="17130"/>
                  </a:lnTo>
                  <a:lnTo>
                    <a:pt x="12060" y="17135"/>
                  </a:lnTo>
                  <a:lnTo>
                    <a:pt x="12062" y="17131"/>
                  </a:lnTo>
                  <a:lnTo>
                    <a:pt x="12065" y="17126"/>
                  </a:lnTo>
                  <a:lnTo>
                    <a:pt x="12064" y="17117"/>
                  </a:lnTo>
                  <a:lnTo>
                    <a:pt x="12054" y="17101"/>
                  </a:lnTo>
                  <a:lnTo>
                    <a:pt x="12054" y="17097"/>
                  </a:lnTo>
                  <a:lnTo>
                    <a:pt x="12048" y="17080"/>
                  </a:lnTo>
                  <a:lnTo>
                    <a:pt x="12050" y="17071"/>
                  </a:lnTo>
                  <a:lnTo>
                    <a:pt x="12052" y="17066"/>
                  </a:lnTo>
                  <a:lnTo>
                    <a:pt x="12057" y="17070"/>
                  </a:lnTo>
                  <a:lnTo>
                    <a:pt x="12063" y="17082"/>
                  </a:lnTo>
                  <a:lnTo>
                    <a:pt x="12066" y="17109"/>
                  </a:lnTo>
                  <a:lnTo>
                    <a:pt x="12069" y="17108"/>
                  </a:lnTo>
                  <a:lnTo>
                    <a:pt x="12071" y="17103"/>
                  </a:lnTo>
                  <a:lnTo>
                    <a:pt x="12078" y="17085"/>
                  </a:lnTo>
                  <a:lnTo>
                    <a:pt x="12080" y="17100"/>
                  </a:lnTo>
                  <a:lnTo>
                    <a:pt x="12085" y="17120"/>
                  </a:lnTo>
                  <a:lnTo>
                    <a:pt x="12087" y="17120"/>
                  </a:lnTo>
                  <a:lnTo>
                    <a:pt x="12088" y="17108"/>
                  </a:lnTo>
                  <a:lnTo>
                    <a:pt x="12081" y="17116"/>
                  </a:lnTo>
                  <a:lnTo>
                    <a:pt x="12086" y="17113"/>
                  </a:lnTo>
                  <a:lnTo>
                    <a:pt x="12091" y="17106"/>
                  </a:lnTo>
                  <a:lnTo>
                    <a:pt x="12093" y="17105"/>
                  </a:lnTo>
                  <a:lnTo>
                    <a:pt x="12095" y="17096"/>
                  </a:lnTo>
                  <a:lnTo>
                    <a:pt x="12095" y="17083"/>
                  </a:lnTo>
                  <a:lnTo>
                    <a:pt x="12101" y="17059"/>
                  </a:lnTo>
                  <a:lnTo>
                    <a:pt x="12110" y="17040"/>
                  </a:lnTo>
                  <a:lnTo>
                    <a:pt x="12112" y="17031"/>
                  </a:lnTo>
                  <a:lnTo>
                    <a:pt x="12112" y="17018"/>
                  </a:lnTo>
                  <a:lnTo>
                    <a:pt x="12111" y="17005"/>
                  </a:lnTo>
                  <a:lnTo>
                    <a:pt x="12107" y="16970"/>
                  </a:lnTo>
                  <a:lnTo>
                    <a:pt x="12106" y="16948"/>
                  </a:lnTo>
                  <a:lnTo>
                    <a:pt x="12104" y="16944"/>
                  </a:lnTo>
                  <a:lnTo>
                    <a:pt x="12085" y="16925"/>
                  </a:lnTo>
                  <a:lnTo>
                    <a:pt x="12080" y="16921"/>
                  </a:lnTo>
                  <a:lnTo>
                    <a:pt x="12075" y="16917"/>
                  </a:lnTo>
                  <a:lnTo>
                    <a:pt x="12065" y="16910"/>
                  </a:lnTo>
                  <a:lnTo>
                    <a:pt x="12065" y="16906"/>
                  </a:lnTo>
                  <a:lnTo>
                    <a:pt x="12062" y="16902"/>
                  </a:lnTo>
                  <a:lnTo>
                    <a:pt x="12066" y="16883"/>
                  </a:lnTo>
                  <a:lnTo>
                    <a:pt x="12066" y="16870"/>
                  </a:lnTo>
                  <a:lnTo>
                    <a:pt x="12062" y="16853"/>
                  </a:lnTo>
                  <a:lnTo>
                    <a:pt x="12060" y="16854"/>
                  </a:lnTo>
                  <a:lnTo>
                    <a:pt x="12033" y="16837"/>
                  </a:lnTo>
                  <a:lnTo>
                    <a:pt x="12005" y="16820"/>
                  </a:lnTo>
                  <a:lnTo>
                    <a:pt x="12005" y="16816"/>
                  </a:lnTo>
                  <a:lnTo>
                    <a:pt x="12029" y="16811"/>
                  </a:lnTo>
                  <a:lnTo>
                    <a:pt x="12042" y="16810"/>
                  </a:lnTo>
                  <a:lnTo>
                    <a:pt x="12051" y="16818"/>
                  </a:lnTo>
                  <a:lnTo>
                    <a:pt x="12056" y="16827"/>
                  </a:lnTo>
                  <a:lnTo>
                    <a:pt x="12060" y="16831"/>
                  </a:lnTo>
                  <a:lnTo>
                    <a:pt x="12065" y="16822"/>
                  </a:lnTo>
                  <a:lnTo>
                    <a:pt x="12068" y="16821"/>
                  </a:lnTo>
                  <a:lnTo>
                    <a:pt x="12071" y="16821"/>
                  </a:lnTo>
                  <a:lnTo>
                    <a:pt x="12076" y="16829"/>
                  </a:lnTo>
                  <a:lnTo>
                    <a:pt x="12079" y="16828"/>
                  </a:lnTo>
                  <a:lnTo>
                    <a:pt x="12081" y="16824"/>
                  </a:lnTo>
                  <a:lnTo>
                    <a:pt x="12085" y="16806"/>
                  </a:lnTo>
                  <a:lnTo>
                    <a:pt x="12090" y="16801"/>
                  </a:lnTo>
                  <a:lnTo>
                    <a:pt x="12099" y="16795"/>
                  </a:lnTo>
                  <a:lnTo>
                    <a:pt x="12107" y="16794"/>
                  </a:lnTo>
                  <a:lnTo>
                    <a:pt x="12114" y="16793"/>
                  </a:lnTo>
                  <a:lnTo>
                    <a:pt x="12119" y="16796"/>
                  </a:lnTo>
                  <a:lnTo>
                    <a:pt x="12120" y="16801"/>
                  </a:lnTo>
                  <a:lnTo>
                    <a:pt x="12122" y="16809"/>
                  </a:lnTo>
                  <a:lnTo>
                    <a:pt x="12125" y="16813"/>
                  </a:lnTo>
                  <a:lnTo>
                    <a:pt x="12132" y="16817"/>
                  </a:lnTo>
                  <a:lnTo>
                    <a:pt x="12145" y="16819"/>
                  </a:lnTo>
                  <a:lnTo>
                    <a:pt x="12147" y="16819"/>
                  </a:lnTo>
                  <a:lnTo>
                    <a:pt x="12152" y="16814"/>
                  </a:lnTo>
                  <a:lnTo>
                    <a:pt x="12157" y="16818"/>
                  </a:lnTo>
                  <a:lnTo>
                    <a:pt x="12160" y="16822"/>
                  </a:lnTo>
                  <a:lnTo>
                    <a:pt x="12167" y="16829"/>
                  </a:lnTo>
                  <a:lnTo>
                    <a:pt x="12172" y="16833"/>
                  </a:lnTo>
                  <a:lnTo>
                    <a:pt x="12175" y="16833"/>
                  </a:lnTo>
                  <a:lnTo>
                    <a:pt x="12182" y="16827"/>
                  </a:lnTo>
                  <a:lnTo>
                    <a:pt x="12199" y="16829"/>
                  </a:lnTo>
                  <a:lnTo>
                    <a:pt x="12214" y="16832"/>
                  </a:lnTo>
                  <a:lnTo>
                    <a:pt x="12220" y="16836"/>
                  </a:lnTo>
                  <a:lnTo>
                    <a:pt x="12224" y="16839"/>
                  </a:lnTo>
                  <a:lnTo>
                    <a:pt x="12227" y="16822"/>
                  </a:lnTo>
                  <a:lnTo>
                    <a:pt x="12230" y="16801"/>
                  </a:lnTo>
                  <a:lnTo>
                    <a:pt x="12232" y="16801"/>
                  </a:lnTo>
                  <a:lnTo>
                    <a:pt x="12239" y="16821"/>
                  </a:lnTo>
                  <a:lnTo>
                    <a:pt x="12249" y="16829"/>
                  </a:lnTo>
                  <a:lnTo>
                    <a:pt x="12251" y="16834"/>
                  </a:lnTo>
                  <a:lnTo>
                    <a:pt x="12257" y="16841"/>
                  </a:lnTo>
                  <a:lnTo>
                    <a:pt x="12260" y="16855"/>
                  </a:lnTo>
                  <a:lnTo>
                    <a:pt x="12262" y="16860"/>
                  </a:lnTo>
                  <a:lnTo>
                    <a:pt x="12267" y="16859"/>
                  </a:lnTo>
                  <a:lnTo>
                    <a:pt x="12277" y="16853"/>
                  </a:lnTo>
                  <a:lnTo>
                    <a:pt x="12291" y="16851"/>
                  </a:lnTo>
                  <a:lnTo>
                    <a:pt x="12294" y="16856"/>
                  </a:lnTo>
                  <a:lnTo>
                    <a:pt x="12297" y="16860"/>
                  </a:lnTo>
                  <a:lnTo>
                    <a:pt x="12300" y="16868"/>
                  </a:lnTo>
                  <a:lnTo>
                    <a:pt x="12307" y="16832"/>
                  </a:lnTo>
                  <a:lnTo>
                    <a:pt x="12315" y="16801"/>
                  </a:lnTo>
                  <a:lnTo>
                    <a:pt x="12317" y="16801"/>
                  </a:lnTo>
                  <a:lnTo>
                    <a:pt x="12322" y="16839"/>
                  </a:lnTo>
                  <a:lnTo>
                    <a:pt x="12327" y="16858"/>
                  </a:lnTo>
                  <a:lnTo>
                    <a:pt x="12332" y="16871"/>
                  </a:lnTo>
                  <a:lnTo>
                    <a:pt x="12335" y="16880"/>
                  </a:lnTo>
                  <a:lnTo>
                    <a:pt x="12335" y="16891"/>
                  </a:lnTo>
                  <a:lnTo>
                    <a:pt x="12340" y="16926"/>
                  </a:lnTo>
                  <a:lnTo>
                    <a:pt x="12345" y="16960"/>
                  </a:lnTo>
                  <a:lnTo>
                    <a:pt x="12348" y="16960"/>
                  </a:lnTo>
                  <a:lnTo>
                    <a:pt x="12357" y="16961"/>
                  </a:lnTo>
                  <a:lnTo>
                    <a:pt x="12367" y="16960"/>
                  </a:lnTo>
                  <a:lnTo>
                    <a:pt x="12369" y="16960"/>
                  </a:lnTo>
                  <a:lnTo>
                    <a:pt x="12369" y="16920"/>
                  </a:lnTo>
                  <a:lnTo>
                    <a:pt x="12372" y="16898"/>
                  </a:lnTo>
                  <a:lnTo>
                    <a:pt x="12371" y="16885"/>
                  </a:lnTo>
                  <a:lnTo>
                    <a:pt x="12374" y="16880"/>
                  </a:lnTo>
                  <a:lnTo>
                    <a:pt x="12379" y="16881"/>
                  </a:lnTo>
                  <a:lnTo>
                    <a:pt x="12386" y="16883"/>
                  </a:lnTo>
                  <a:lnTo>
                    <a:pt x="12391" y="16877"/>
                  </a:lnTo>
                  <a:lnTo>
                    <a:pt x="12403" y="16862"/>
                  </a:lnTo>
                  <a:lnTo>
                    <a:pt x="12412" y="16857"/>
                  </a:lnTo>
                  <a:lnTo>
                    <a:pt x="12415" y="16829"/>
                  </a:lnTo>
                  <a:lnTo>
                    <a:pt x="12417" y="16801"/>
                  </a:lnTo>
                  <a:lnTo>
                    <a:pt x="12420" y="16801"/>
                  </a:lnTo>
                  <a:lnTo>
                    <a:pt x="12420" y="16824"/>
                  </a:lnTo>
                  <a:lnTo>
                    <a:pt x="12417" y="16829"/>
                  </a:lnTo>
                  <a:lnTo>
                    <a:pt x="12419" y="16815"/>
                  </a:lnTo>
                  <a:lnTo>
                    <a:pt x="12424" y="16801"/>
                  </a:lnTo>
                  <a:lnTo>
                    <a:pt x="12426" y="16801"/>
                  </a:lnTo>
                  <a:lnTo>
                    <a:pt x="12428" y="16816"/>
                  </a:lnTo>
                  <a:lnTo>
                    <a:pt x="12429" y="16829"/>
                  </a:lnTo>
                  <a:lnTo>
                    <a:pt x="12438" y="16837"/>
                  </a:lnTo>
                  <a:lnTo>
                    <a:pt x="12450" y="16846"/>
                  </a:lnTo>
                  <a:lnTo>
                    <a:pt x="12450" y="16850"/>
                  </a:lnTo>
                  <a:lnTo>
                    <a:pt x="12443" y="16854"/>
                  </a:lnTo>
                  <a:lnTo>
                    <a:pt x="12443" y="16862"/>
                  </a:lnTo>
                  <a:lnTo>
                    <a:pt x="12455" y="16869"/>
                  </a:lnTo>
                  <a:lnTo>
                    <a:pt x="12466" y="16867"/>
                  </a:lnTo>
                  <a:lnTo>
                    <a:pt x="12468" y="16866"/>
                  </a:lnTo>
                  <a:lnTo>
                    <a:pt x="12479" y="16843"/>
                  </a:lnTo>
                  <a:lnTo>
                    <a:pt x="12488" y="16828"/>
                  </a:lnTo>
                  <a:lnTo>
                    <a:pt x="12499" y="16813"/>
                  </a:lnTo>
                  <a:lnTo>
                    <a:pt x="12504" y="16808"/>
                  </a:lnTo>
                  <a:lnTo>
                    <a:pt x="12509" y="16816"/>
                  </a:lnTo>
                  <a:lnTo>
                    <a:pt x="12519" y="16815"/>
                  </a:lnTo>
                  <a:lnTo>
                    <a:pt x="12524" y="16818"/>
                  </a:lnTo>
                  <a:lnTo>
                    <a:pt x="12527" y="16823"/>
                  </a:lnTo>
                  <a:lnTo>
                    <a:pt x="12527" y="16836"/>
                  </a:lnTo>
                  <a:lnTo>
                    <a:pt x="12528" y="16854"/>
                  </a:lnTo>
                  <a:lnTo>
                    <a:pt x="12531" y="16858"/>
                  </a:lnTo>
                  <a:lnTo>
                    <a:pt x="12533" y="16862"/>
                  </a:lnTo>
                  <a:lnTo>
                    <a:pt x="12543" y="16860"/>
                  </a:lnTo>
                  <a:lnTo>
                    <a:pt x="12553" y="16859"/>
                  </a:lnTo>
                  <a:lnTo>
                    <a:pt x="12555" y="16854"/>
                  </a:lnTo>
                  <a:lnTo>
                    <a:pt x="12555" y="16850"/>
                  </a:lnTo>
                  <a:lnTo>
                    <a:pt x="12554" y="16841"/>
                  </a:lnTo>
                  <a:lnTo>
                    <a:pt x="12561" y="16827"/>
                  </a:lnTo>
                  <a:lnTo>
                    <a:pt x="12568" y="16821"/>
                  </a:lnTo>
                  <a:lnTo>
                    <a:pt x="12570" y="16817"/>
                  </a:lnTo>
                  <a:lnTo>
                    <a:pt x="12578" y="16816"/>
                  </a:lnTo>
                  <a:lnTo>
                    <a:pt x="12580" y="16816"/>
                  </a:lnTo>
                  <a:lnTo>
                    <a:pt x="12585" y="16823"/>
                  </a:lnTo>
                  <a:lnTo>
                    <a:pt x="12591" y="16827"/>
                  </a:lnTo>
                  <a:lnTo>
                    <a:pt x="12593" y="16831"/>
                  </a:lnTo>
                  <a:lnTo>
                    <a:pt x="12596" y="16835"/>
                  </a:lnTo>
                  <a:lnTo>
                    <a:pt x="12599" y="16844"/>
                  </a:lnTo>
                  <a:lnTo>
                    <a:pt x="12594" y="16849"/>
                  </a:lnTo>
                  <a:lnTo>
                    <a:pt x="12594" y="16853"/>
                  </a:lnTo>
                  <a:lnTo>
                    <a:pt x="12595" y="16862"/>
                  </a:lnTo>
                  <a:lnTo>
                    <a:pt x="12600" y="16870"/>
                  </a:lnTo>
                  <a:lnTo>
                    <a:pt x="12603" y="16878"/>
                  </a:lnTo>
                  <a:lnTo>
                    <a:pt x="12608" y="16922"/>
                  </a:lnTo>
                  <a:lnTo>
                    <a:pt x="12611" y="16960"/>
                  </a:lnTo>
                  <a:lnTo>
                    <a:pt x="12614" y="16960"/>
                  </a:lnTo>
                  <a:lnTo>
                    <a:pt x="12618" y="16929"/>
                  </a:lnTo>
                  <a:lnTo>
                    <a:pt x="12621" y="16918"/>
                  </a:lnTo>
                  <a:lnTo>
                    <a:pt x="12621" y="16914"/>
                  </a:lnTo>
                  <a:lnTo>
                    <a:pt x="12619" y="16919"/>
                  </a:lnTo>
                  <a:lnTo>
                    <a:pt x="12624" y="16921"/>
                  </a:lnTo>
                  <a:lnTo>
                    <a:pt x="12632" y="16924"/>
                  </a:lnTo>
                  <a:lnTo>
                    <a:pt x="12635" y="16927"/>
                  </a:lnTo>
                  <a:lnTo>
                    <a:pt x="12635" y="16931"/>
                  </a:lnTo>
                  <a:lnTo>
                    <a:pt x="12633" y="16940"/>
                  </a:lnTo>
                  <a:lnTo>
                    <a:pt x="12640" y="16944"/>
                  </a:lnTo>
                  <a:lnTo>
                    <a:pt x="12643" y="16948"/>
                  </a:lnTo>
                  <a:lnTo>
                    <a:pt x="12643" y="16952"/>
                  </a:lnTo>
                  <a:lnTo>
                    <a:pt x="12644" y="16970"/>
                  </a:lnTo>
                  <a:lnTo>
                    <a:pt x="12650" y="16986"/>
                  </a:lnTo>
                  <a:lnTo>
                    <a:pt x="12658" y="17020"/>
                  </a:lnTo>
                  <a:lnTo>
                    <a:pt x="12668" y="17059"/>
                  </a:lnTo>
                  <a:lnTo>
                    <a:pt x="12668" y="17068"/>
                  </a:lnTo>
                  <a:lnTo>
                    <a:pt x="12673" y="17071"/>
                  </a:lnTo>
                  <a:lnTo>
                    <a:pt x="12678" y="17084"/>
                  </a:lnTo>
                  <a:lnTo>
                    <a:pt x="12679" y="17097"/>
                  </a:lnTo>
                  <a:lnTo>
                    <a:pt x="12687" y="17113"/>
                  </a:lnTo>
                  <a:lnTo>
                    <a:pt x="12693" y="17126"/>
                  </a:lnTo>
                  <a:lnTo>
                    <a:pt x="12701" y="17142"/>
                  </a:lnTo>
                  <a:lnTo>
                    <a:pt x="12706" y="17159"/>
                  </a:lnTo>
                  <a:lnTo>
                    <a:pt x="12707" y="17168"/>
                  </a:lnTo>
                  <a:lnTo>
                    <a:pt x="12704" y="17173"/>
                  </a:lnTo>
                  <a:lnTo>
                    <a:pt x="12705" y="17182"/>
                  </a:lnTo>
                  <a:lnTo>
                    <a:pt x="12707" y="17186"/>
                  </a:lnTo>
                  <a:lnTo>
                    <a:pt x="12715" y="17197"/>
                  </a:lnTo>
                  <a:lnTo>
                    <a:pt x="12718" y="17202"/>
                  </a:lnTo>
                  <a:lnTo>
                    <a:pt x="12719" y="17219"/>
                  </a:lnTo>
                  <a:lnTo>
                    <a:pt x="12727" y="17240"/>
                  </a:lnTo>
                  <a:lnTo>
                    <a:pt x="12732" y="17248"/>
                  </a:lnTo>
                  <a:lnTo>
                    <a:pt x="12740" y="17256"/>
                  </a:lnTo>
                  <a:lnTo>
                    <a:pt x="12745" y="17260"/>
                  </a:lnTo>
                  <a:lnTo>
                    <a:pt x="12753" y="17268"/>
                  </a:lnTo>
                  <a:lnTo>
                    <a:pt x="12753" y="17277"/>
                  </a:lnTo>
                  <a:lnTo>
                    <a:pt x="12753" y="17280"/>
                  </a:lnTo>
                  <a:lnTo>
                    <a:pt x="12751" y="17285"/>
                  </a:lnTo>
                  <a:lnTo>
                    <a:pt x="12749" y="17290"/>
                  </a:lnTo>
                  <a:lnTo>
                    <a:pt x="12752" y="17294"/>
                  </a:lnTo>
                  <a:lnTo>
                    <a:pt x="12764" y="17297"/>
                  </a:lnTo>
                  <a:lnTo>
                    <a:pt x="12780" y="17312"/>
                  </a:lnTo>
                  <a:lnTo>
                    <a:pt x="12787" y="17320"/>
                  </a:lnTo>
                  <a:lnTo>
                    <a:pt x="12795" y="17336"/>
                  </a:lnTo>
                  <a:lnTo>
                    <a:pt x="12806" y="17353"/>
                  </a:lnTo>
                  <a:lnTo>
                    <a:pt x="12826" y="17363"/>
                  </a:lnTo>
                  <a:lnTo>
                    <a:pt x="12844" y="17378"/>
                  </a:lnTo>
                  <a:lnTo>
                    <a:pt x="12859" y="17376"/>
                  </a:lnTo>
                  <a:lnTo>
                    <a:pt x="12876" y="17369"/>
                  </a:lnTo>
                  <a:lnTo>
                    <a:pt x="12885" y="17368"/>
                  </a:lnTo>
                  <a:lnTo>
                    <a:pt x="12900" y="17366"/>
                  </a:lnTo>
                  <a:lnTo>
                    <a:pt x="12917" y="17364"/>
                  </a:lnTo>
                  <a:lnTo>
                    <a:pt x="12936" y="17357"/>
                  </a:lnTo>
                  <a:lnTo>
                    <a:pt x="12939" y="17356"/>
                  </a:lnTo>
                  <a:lnTo>
                    <a:pt x="12944" y="17351"/>
                  </a:lnTo>
                  <a:lnTo>
                    <a:pt x="12951" y="17336"/>
                  </a:lnTo>
                  <a:lnTo>
                    <a:pt x="12962" y="17322"/>
                  </a:lnTo>
                  <a:lnTo>
                    <a:pt x="12967" y="17321"/>
                  </a:lnTo>
                  <a:lnTo>
                    <a:pt x="12994" y="17313"/>
                  </a:lnTo>
                  <a:lnTo>
                    <a:pt x="13025" y="17295"/>
                  </a:lnTo>
                  <a:lnTo>
                    <a:pt x="13037" y="17289"/>
                  </a:lnTo>
                  <a:lnTo>
                    <a:pt x="13041" y="17284"/>
                  </a:lnTo>
                  <a:lnTo>
                    <a:pt x="13051" y="17278"/>
                  </a:lnTo>
                  <a:lnTo>
                    <a:pt x="13066" y="17277"/>
                  </a:lnTo>
                  <a:lnTo>
                    <a:pt x="13068" y="17276"/>
                  </a:lnTo>
                  <a:lnTo>
                    <a:pt x="13074" y="17284"/>
                  </a:lnTo>
                  <a:lnTo>
                    <a:pt x="13079" y="17284"/>
                  </a:lnTo>
                  <a:lnTo>
                    <a:pt x="13081" y="17283"/>
                  </a:lnTo>
                  <a:lnTo>
                    <a:pt x="13083" y="17274"/>
                  </a:lnTo>
                  <a:lnTo>
                    <a:pt x="13088" y="17273"/>
                  </a:lnTo>
                  <a:lnTo>
                    <a:pt x="13095" y="17277"/>
                  </a:lnTo>
                  <a:lnTo>
                    <a:pt x="13101" y="17284"/>
                  </a:lnTo>
                  <a:lnTo>
                    <a:pt x="13104" y="17302"/>
                  </a:lnTo>
                  <a:lnTo>
                    <a:pt x="13102" y="17315"/>
                  </a:lnTo>
                  <a:lnTo>
                    <a:pt x="13098" y="17325"/>
                  </a:lnTo>
                  <a:lnTo>
                    <a:pt x="13089" y="17348"/>
                  </a:lnTo>
                  <a:lnTo>
                    <a:pt x="13082" y="17367"/>
                  </a:lnTo>
                  <a:lnTo>
                    <a:pt x="13080" y="17376"/>
                  </a:lnTo>
                  <a:lnTo>
                    <a:pt x="13083" y="17380"/>
                  </a:lnTo>
                  <a:lnTo>
                    <a:pt x="13085" y="17384"/>
                  </a:lnTo>
                  <a:lnTo>
                    <a:pt x="13091" y="17388"/>
                  </a:lnTo>
                  <a:lnTo>
                    <a:pt x="13096" y="17396"/>
                  </a:lnTo>
                  <a:lnTo>
                    <a:pt x="13098" y="17400"/>
                  </a:lnTo>
                  <a:lnTo>
                    <a:pt x="13099" y="17404"/>
                  </a:lnTo>
                  <a:lnTo>
                    <a:pt x="13094" y="17418"/>
                  </a:lnTo>
                  <a:lnTo>
                    <a:pt x="13093" y="17436"/>
                  </a:lnTo>
                  <a:lnTo>
                    <a:pt x="13088" y="17450"/>
                  </a:lnTo>
                  <a:lnTo>
                    <a:pt x="13086" y="17454"/>
                  </a:lnTo>
                  <a:lnTo>
                    <a:pt x="13079" y="17451"/>
                  </a:lnTo>
                  <a:lnTo>
                    <a:pt x="13076" y="17456"/>
                  </a:lnTo>
                  <a:lnTo>
                    <a:pt x="13074" y="17465"/>
                  </a:lnTo>
                  <a:lnTo>
                    <a:pt x="13072" y="17474"/>
                  </a:lnTo>
                  <a:lnTo>
                    <a:pt x="13075" y="17478"/>
                  </a:lnTo>
                  <a:lnTo>
                    <a:pt x="13077" y="17486"/>
                  </a:lnTo>
                  <a:lnTo>
                    <a:pt x="13072" y="17490"/>
                  </a:lnTo>
                  <a:lnTo>
                    <a:pt x="13072" y="17495"/>
                  </a:lnTo>
                  <a:lnTo>
                    <a:pt x="13074" y="17517"/>
                  </a:lnTo>
                  <a:lnTo>
                    <a:pt x="13075" y="17544"/>
                  </a:lnTo>
                  <a:lnTo>
                    <a:pt x="13077" y="17553"/>
                  </a:lnTo>
                  <a:lnTo>
                    <a:pt x="13080" y="17557"/>
                  </a:lnTo>
                  <a:lnTo>
                    <a:pt x="13093" y="17568"/>
                  </a:lnTo>
                  <a:lnTo>
                    <a:pt x="13099" y="17576"/>
                  </a:lnTo>
                  <a:lnTo>
                    <a:pt x="13102" y="17585"/>
                  </a:lnTo>
                  <a:lnTo>
                    <a:pt x="13105" y="17598"/>
                  </a:lnTo>
                  <a:lnTo>
                    <a:pt x="13107" y="17602"/>
                  </a:lnTo>
                  <a:lnTo>
                    <a:pt x="13115" y="17605"/>
                  </a:lnTo>
                  <a:lnTo>
                    <a:pt x="13125" y="17604"/>
                  </a:lnTo>
                  <a:lnTo>
                    <a:pt x="13137" y="17615"/>
                  </a:lnTo>
                  <a:lnTo>
                    <a:pt x="13148" y="17623"/>
                  </a:lnTo>
                  <a:lnTo>
                    <a:pt x="13155" y="17630"/>
                  </a:lnTo>
                  <a:lnTo>
                    <a:pt x="13161" y="17638"/>
                  </a:lnTo>
                  <a:lnTo>
                    <a:pt x="13168" y="17650"/>
                  </a:lnTo>
                  <a:lnTo>
                    <a:pt x="13179" y="17657"/>
                  </a:lnTo>
                  <a:lnTo>
                    <a:pt x="13184" y="17670"/>
                  </a:lnTo>
                  <a:lnTo>
                    <a:pt x="13190" y="17687"/>
                  </a:lnTo>
                  <a:lnTo>
                    <a:pt x="13195" y="17691"/>
                  </a:lnTo>
                  <a:lnTo>
                    <a:pt x="13200" y="17695"/>
                  </a:lnTo>
                  <a:lnTo>
                    <a:pt x="13213" y="17706"/>
                  </a:lnTo>
                  <a:lnTo>
                    <a:pt x="13221" y="17718"/>
                  </a:lnTo>
                  <a:lnTo>
                    <a:pt x="13224" y="17735"/>
                  </a:lnTo>
                  <a:lnTo>
                    <a:pt x="13227" y="17748"/>
                  </a:lnTo>
                  <a:lnTo>
                    <a:pt x="13225" y="17757"/>
                  </a:lnTo>
                  <a:lnTo>
                    <a:pt x="13220" y="17766"/>
                  </a:lnTo>
                  <a:lnTo>
                    <a:pt x="13214" y="17785"/>
                  </a:lnTo>
                  <a:lnTo>
                    <a:pt x="13203" y="17827"/>
                  </a:lnTo>
                  <a:lnTo>
                    <a:pt x="13197" y="17858"/>
                  </a:lnTo>
                  <a:lnTo>
                    <a:pt x="13195" y="17872"/>
                  </a:lnTo>
                  <a:lnTo>
                    <a:pt x="13198" y="17875"/>
                  </a:lnTo>
                  <a:lnTo>
                    <a:pt x="13206" y="17888"/>
                  </a:lnTo>
                  <a:lnTo>
                    <a:pt x="13206" y="17892"/>
                  </a:lnTo>
                  <a:lnTo>
                    <a:pt x="13205" y="17910"/>
                  </a:lnTo>
                  <a:lnTo>
                    <a:pt x="13193" y="17942"/>
                  </a:lnTo>
                  <a:lnTo>
                    <a:pt x="13192" y="17969"/>
                  </a:lnTo>
                  <a:lnTo>
                    <a:pt x="13196" y="17999"/>
                  </a:lnTo>
                  <a:lnTo>
                    <a:pt x="13204" y="18007"/>
                  </a:lnTo>
                  <a:lnTo>
                    <a:pt x="13211" y="18011"/>
                  </a:lnTo>
                  <a:lnTo>
                    <a:pt x="13216" y="18006"/>
                  </a:lnTo>
                  <a:lnTo>
                    <a:pt x="13221" y="18000"/>
                  </a:lnTo>
                  <a:lnTo>
                    <a:pt x="13228" y="17999"/>
                  </a:lnTo>
                  <a:lnTo>
                    <a:pt x="13234" y="18007"/>
                  </a:lnTo>
                  <a:lnTo>
                    <a:pt x="13237" y="18024"/>
                  </a:lnTo>
                  <a:lnTo>
                    <a:pt x="13245" y="18041"/>
                  </a:lnTo>
                  <a:lnTo>
                    <a:pt x="13250" y="18045"/>
                  </a:lnTo>
                  <a:lnTo>
                    <a:pt x="13252" y="18049"/>
                  </a:lnTo>
                  <a:lnTo>
                    <a:pt x="13257" y="18044"/>
                  </a:lnTo>
                  <a:lnTo>
                    <a:pt x="13257" y="18039"/>
                  </a:lnTo>
                  <a:lnTo>
                    <a:pt x="13257" y="18031"/>
                  </a:lnTo>
                  <a:lnTo>
                    <a:pt x="13251" y="18023"/>
                  </a:lnTo>
                  <a:lnTo>
                    <a:pt x="13253" y="18013"/>
                  </a:lnTo>
                  <a:lnTo>
                    <a:pt x="13258" y="18008"/>
                  </a:lnTo>
                  <a:lnTo>
                    <a:pt x="13261" y="18008"/>
                  </a:lnTo>
                  <a:lnTo>
                    <a:pt x="13268" y="18011"/>
                  </a:lnTo>
                  <a:lnTo>
                    <a:pt x="13273" y="18011"/>
                  </a:lnTo>
                  <a:lnTo>
                    <a:pt x="13282" y="18000"/>
                  </a:lnTo>
                  <a:lnTo>
                    <a:pt x="13292" y="17999"/>
                  </a:lnTo>
                  <a:lnTo>
                    <a:pt x="13299" y="17998"/>
                  </a:lnTo>
                  <a:lnTo>
                    <a:pt x="13312" y="18009"/>
                  </a:lnTo>
                  <a:lnTo>
                    <a:pt x="13325" y="18021"/>
                  </a:lnTo>
                  <a:lnTo>
                    <a:pt x="13330" y="18029"/>
                  </a:lnTo>
                  <a:lnTo>
                    <a:pt x="13331" y="18038"/>
                  </a:lnTo>
                  <a:lnTo>
                    <a:pt x="13327" y="18056"/>
                  </a:lnTo>
                  <a:lnTo>
                    <a:pt x="13323" y="18074"/>
                  </a:lnTo>
                  <a:lnTo>
                    <a:pt x="13318" y="18079"/>
                  </a:lnTo>
                  <a:lnTo>
                    <a:pt x="13313" y="18080"/>
                  </a:lnTo>
                  <a:lnTo>
                    <a:pt x="13308" y="18072"/>
                  </a:lnTo>
                  <a:lnTo>
                    <a:pt x="13305" y="18063"/>
                  </a:lnTo>
                  <a:lnTo>
                    <a:pt x="13300" y="18064"/>
                  </a:lnTo>
                  <a:lnTo>
                    <a:pt x="13293" y="18074"/>
                  </a:lnTo>
                  <a:lnTo>
                    <a:pt x="13286" y="18084"/>
                  </a:lnTo>
                  <a:lnTo>
                    <a:pt x="13281" y="18089"/>
                  </a:lnTo>
                  <a:lnTo>
                    <a:pt x="13279" y="18098"/>
                  </a:lnTo>
                  <a:lnTo>
                    <a:pt x="13282" y="18106"/>
                  </a:lnTo>
                  <a:lnTo>
                    <a:pt x="13285" y="18119"/>
                  </a:lnTo>
                  <a:lnTo>
                    <a:pt x="13283" y="18137"/>
                  </a:lnTo>
                  <a:lnTo>
                    <a:pt x="13284" y="18150"/>
                  </a:lnTo>
                  <a:lnTo>
                    <a:pt x="13282" y="18155"/>
                  </a:lnTo>
                  <a:lnTo>
                    <a:pt x="13277" y="18156"/>
                  </a:lnTo>
                  <a:lnTo>
                    <a:pt x="13277" y="18160"/>
                  </a:lnTo>
                  <a:lnTo>
                    <a:pt x="13277" y="18168"/>
                  </a:lnTo>
                  <a:lnTo>
                    <a:pt x="13278" y="18178"/>
                  </a:lnTo>
                  <a:lnTo>
                    <a:pt x="13281" y="18186"/>
                  </a:lnTo>
                  <a:lnTo>
                    <a:pt x="13283" y="18190"/>
                  </a:lnTo>
                  <a:lnTo>
                    <a:pt x="13288" y="18190"/>
                  </a:lnTo>
                  <a:lnTo>
                    <a:pt x="13293" y="18189"/>
                  </a:lnTo>
                  <a:lnTo>
                    <a:pt x="13295" y="18184"/>
                  </a:lnTo>
                  <a:lnTo>
                    <a:pt x="13298" y="18179"/>
                  </a:lnTo>
                  <a:lnTo>
                    <a:pt x="13315" y="18153"/>
                  </a:lnTo>
                  <a:lnTo>
                    <a:pt x="13339" y="18135"/>
                  </a:lnTo>
                  <a:lnTo>
                    <a:pt x="13339" y="18130"/>
                  </a:lnTo>
                  <a:lnTo>
                    <a:pt x="13332" y="18138"/>
                  </a:lnTo>
                  <a:lnTo>
                    <a:pt x="13330" y="18145"/>
                  </a:lnTo>
                  <a:lnTo>
                    <a:pt x="13328" y="18154"/>
                  </a:lnTo>
                  <a:lnTo>
                    <a:pt x="13329" y="18158"/>
                  </a:lnTo>
                  <a:lnTo>
                    <a:pt x="13328" y="18171"/>
                  </a:lnTo>
                  <a:lnTo>
                    <a:pt x="13328" y="18179"/>
                  </a:lnTo>
                  <a:lnTo>
                    <a:pt x="13321" y="18194"/>
                  </a:lnTo>
                  <a:lnTo>
                    <a:pt x="13311" y="18204"/>
                  </a:lnTo>
                  <a:lnTo>
                    <a:pt x="13300" y="18232"/>
                  </a:lnTo>
                  <a:lnTo>
                    <a:pt x="13292" y="18268"/>
                  </a:lnTo>
                  <a:lnTo>
                    <a:pt x="13290" y="18286"/>
                  </a:lnTo>
                  <a:lnTo>
                    <a:pt x="13289" y="18308"/>
                  </a:lnTo>
                  <a:lnTo>
                    <a:pt x="13291" y="18313"/>
                  </a:lnTo>
                  <a:lnTo>
                    <a:pt x="13299" y="18320"/>
                  </a:lnTo>
                  <a:lnTo>
                    <a:pt x="13307" y="18328"/>
                  </a:lnTo>
                  <a:lnTo>
                    <a:pt x="13309" y="18328"/>
                  </a:lnTo>
                  <a:lnTo>
                    <a:pt x="13312" y="18332"/>
                  </a:lnTo>
                  <a:lnTo>
                    <a:pt x="13312" y="18345"/>
                  </a:lnTo>
                  <a:lnTo>
                    <a:pt x="13317" y="18353"/>
                  </a:lnTo>
                  <a:lnTo>
                    <a:pt x="13320" y="18357"/>
                  </a:lnTo>
                  <a:lnTo>
                    <a:pt x="13325" y="18356"/>
                  </a:lnTo>
                  <a:lnTo>
                    <a:pt x="13327" y="18351"/>
                  </a:lnTo>
                  <a:lnTo>
                    <a:pt x="13329" y="18343"/>
                  </a:lnTo>
                  <a:lnTo>
                    <a:pt x="13329" y="18330"/>
                  </a:lnTo>
                  <a:lnTo>
                    <a:pt x="13338" y="18319"/>
                  </a:lnTo>
                  <a:lnTo>
                    <a:pt x="13347" y="18305"/>
                  </a:lnTo>
                  <a:lnTo>
                    <a:pt x="13357" y="18299"/>
                  </a:lnTo>
                  <a:lnTo>
                    <a:pt x="13364" y="18298"/>
                  </a:lnTo>
                  <a:lnTo>
                    <a:pt x="13379" y="18296"/>
                  </a:lnTo>
                  <a:lnTo>
                    <a:pt x="13386" y="18290"/>
                  </a:lnTo>
                  <a:lnTo>
                    <a:pt x="13391" y="18281"/>
                  </a:lnTo>
                  <a:lnTo>
                    <a:pt x="13395" y="18271"/>
                  </a:lnTo>
                  <a:lnTo>
                    <a:pt x="13400" y="18262"/>
                  </a:lnTo>
                  <a:lnTo>
                    <a:pt x="13407" y="18256"/>
                  </a:lnTo>
                  <a:lnTo>
                    <a:pt x="13412" y="18256"/>
                  </a:lnTo>
                  <a:lnTo>
                    <a:pt x="13422" y="18258"/>
                  </a:lnTo>
                  <a:lnTo>
                    <a:pt x="13425" y="18261"/>
                  </a:lnTo>
                  <a:lnTo>
                    <a:pt x="13421" y="18265"/>
                  </a:lnTo>
                  <a:lnTo>
                    <a:pt x="13413" y="18258"/>
                  </a:lnTo>
                  <a:lnTo>
                    <a:pt x="13410" y="18261"/>
                  </a:lnTo>
                  <a:lnTo>
                    <a:pt x="13405" y="18265"/>
                  </a:lnTo>
                  <a:lnTo>
                    <a:pt x="13399" y="18292"/>
                  </a:lnTo>
                  <a:lnTo>
                    <a:pt x="13397" y="18301"/>
                  </a:lnTo>
                  <a:lnTo>
                    <a:pt x="13391" y="18302"/>
                  </a:lnTo>
                  <a:lnTo>
                    <a:pt x="13392" y="18306"/>
                  </a:lnTo>
                  <a:lnTo>
                    <a:pt x="13395" y="18309"/>
                  </a:lnTo>
                  <a:lnTo>
                    <a:pt x="13402" y="18313"/>
                  </a:lnTo>
                  <a:lnTo>
                    <a:pt x="13407" y="18321"/>
                  </a:lnTo>
                  <a:lnTo>
                    <a:pt x="13418" y="18351"/>
                  </a:lnTo>
                  <a:lnTo>
                    <a:pt x="13433" y="18397"/>
                  </a:lnTo>
                  <a:lnTo>
                    <a:pt x="13436" y="18401"/>
                  </a:lnTo>
                  <a:lnTo>
                    <a:pt x="13438" y="18405"/>
                  </a:lnTo>
                  <a:lnTo>
                    <a:pt x="13452" y="18403"/>
                  </a:lnTo>
                  <a:lnTo>
                    <a:pt x="13453" y="18404"/>
                  </a:lnTo>
                  <a:lnTo>
                    <a:pt x="13458" y="18398"/>
                  </a:lnTo>
                  <a:lnTo>
                    <a:pt x="13466" y="18395"/>
                  </a:lnTo>
                  <a:lnTo>
                    <a:pt x="13468" y="18395"/>
                  </a:lnTo>
                  <a:lnTo>
                    <a:pt x="13480" y="18395"/>
                  </a:lnTo>
                  <a:lnTo>
                    <a:pt x="13497" y="18389"/>
                  </a:lnTo>
                  <a:lnTo>
                    <a:pt x="13504" y="18390"/>
                  </a:lnTo>
                  <a:lnTo>
                    <a:pt x="13511" y="18395"/>
                  </a:lnTo>
                  <a:lnTo>
                    <a:pt x="13514" y="18400"/>
                  </a:lnTo>
                  <a:lnTo>
                    <a:pt x="13517" y="18404"/>
                  </a:lnTo>
                  <a:lnTo>
                    <a:pt x="13517" y="18409"/>
                  </a:lnTo>
                  <a:lnTo>
                    <a:pt x="13520" y="18395"/>
                  </a:lnTo>
                  <a:lnTo>
                    <a:pt x="13522" y="18395"/>
                  </a:lnTo>
                  <a:lnTo>
                    <a:pt x="13539" y="18397"/>
                  </a:lnTo>
                  <a:lnTo>
                    <a:pt x="13549" y="18400"/>
                  </a:lnTo>
                  <a:lnTo>
                    <a:pt x="13535" y="18401"/>
                  </a:lnTo>
                  <a:lnTo>
                    <a:pt x="13517" y="18408"/>
                  </a:lnTo>
                  <a:lnTo>
                    <a:pt x="13517" y="18413"/>
                  </a:lnTo>
                  <a:lnTo>
                    <a:pt x="13538" y="18417"/>
                  </a:lnTo>
                  <a:lnTo>
                    <a:pt x="13555" y="18415"/>
                  </a:lnTo>
                  <a:lnTo>
                    <a:pt x="13572" y="18414"/>
                  </a:lnTo>
                  <a:lnTo>
                    <a:pt x="13576" y="18413"/>
                  </a:lnTo>
                  <a:lnTo>
                    <a:pt x="13587" y="18403"/>
                  </a:lnTo>
                  <a:lnTo>
                    <a:pt x="13592" y="18398"/>
                  </a:lnTo>
                  <a:lnTo>
                    <a:pt x="13597" y="18397"/>
                  </a:lnTo>
                  <a:lnTo>
                    <a:pt x="13605" y="18401"/>
                  </a:lnTo>
                  <a:lnTo>
                    <a:pt x="13611" y="18409"/>
                  </a:lnTo>
                  <a:lnTo>
                    <a:pt x="13613" y="18413"/>
                  </a:lnTo>
                  <a:lnTo>
                    <a:pt x="13616" y="18412"/>
                  </a:lnTo>
                  <a:lnTo>
                    <a:pt x="13620" y="18407"/>
                  </a:lnTo>
                  <a:lnTo>
                    <a:pt x="13628" y="18411"/>
                  </a:lnTo>
                  <a:lnTo>
                    <a:pt x="13633" y="18410"/>
                  </a:lnTo>
                  <a:lnTo>
                    <a:pt x="13670" y="18409"/>
                  </a:lnTo>
                  <a:lnTo>
                    <a:pt x="13707" y="18413"/>
                  </a:lnTo>
                  <a:lnTo>
                    <a:pt x="13715" y="18420"/>
                  </a:lnTo>
                  <a:lnTo>
                    <a:pt x="13722" y="18420"/>
                  </a:lnTo>
                  <a:lnTo>
                    <a:pt x="13726" y="18414"/>
                  </a:lnTo>
                  <a:lnTo>
                    <a:pt x="13734" y="18414"/>
                  </a:lnTo>
                  <a:lnTo>
                    <a:pt x="13734" y="18418"/>
                  </a:lnTo>
                  <a:lnTo>
                    <a:pt x="13739" y="18417"/>
                  </a:lnTo>
                  <a:lnTo>
                    <a:pt x="13744" y="18417"/>
                  </a:lnTo>
                  <a:lnTo>
                    <a:pt x="13751" y="18411"/>
                  </a:lnTo>
                  <a:lnTo>
                    <a:pt x="13753" y="18411"/>
                  </a:lnTo>
                  <a:lnTo>
                    <a:pt x="13761" y="18414"/>
                  </a:lnTo>
                  <a:lnTo>
                    <a:pt x="13769" y="18422"/>
                  </a:lnTo>
                  <a:lnTo>
                    <a:pt x="13773" y="18421"/>
                  </a:lnTo>
                  <a:lnTo>
                    <a:pt x="13788" y="18414"/>
                  </a:lnTo>
                  <a:lnTo>
                    <a:pt x="13807" y="18399"/>
                  </a:lnTo>
                  <a:lnTo>
                    <a:pt x="13850" y="18371"/>
                  </a:lnTo>
                  <a:lnTo>
                    <a:pt x="13874" y="18354"/>
                  </a:lnTo>
                  <a:lnTo>
                    <a:pt x="13879" y="18349"/>
                  </a:lnTo>
                  <a:lnTo>
                    <a:pt x="13877" y="18343"/>
                  </a:lnTo>
                  <a:lnTo>
                    <a:pt x="13872" y="18343"/>
                  </a:lnTo>
                  <a:lnTo>
                    <a:pt x="13872" y="18347"/>
                  </a:lnTo>
                  <a:lnTo>
                    <a:pt x="13872" y="18351"/>
                  </a:lnTo>
                  <a:lnTo>
                    <a:pt x="13872" y="18357"/>
                  </a:lnTo>
                  <a:lnTo>
                    <a:pt x="13875" y="18361"/>
                  </a:lnTo>
                  <a:lnTo>
                    <a:pt x="13876" y="18366"/>
                  </a:lnTo>
                  <a:lnTo>
                    <a:pt x="13873" y="18371"/>
                  </a:lnTo>
                  <a:lnTo>
                    <a:pt x="13872" y="18380"/>
                  </a:lnTo>
                  <a:lnTo>
                    <a:pt x="13872" y="18385"/>
                  </a:lnTo>
                  <a:lnTo>
                    <a:pt x="13878" y="18390"/>
                  </a:lnTo>
                  <a:lnTo>
                    <a:pt x="13885" y="18395"/>
                  </a:lnTo>
                  <a:lnTo>
                    <a:pt x="13888" y="18395"/>
                  </a:lnTo>
                  <a:lnTo>
                    <a:pt x="13890" y="18384"/>
                  </a:lnTo>
                  <a:lnTo>
                    <a:pt x="13892" y="18377"/>
                  </a:lnTo>
                  <a:lnTo>
                    <a:pt x="13897" y="18374"/>
                  </a:lnTo>
                  <a:lnTo>
                    <a:pt x="13902" y="18368"/>
                  </a:lnTo>
                  <a:lnTo>
                    <a:pt x="13914" y="18366"/>
                  </a:lnTo>
                  <a:lnTo>
                    <a:pt x="13923" y="18361"/>
                  </a:lnTo>
                  <a:lnTo>
                    <a:pt x="13926" y="18355"/>
                  </a:lnTo>
                  <a:lnTo>
                    <a:pt x="13930" y="18378"/>
                  </a:lnTo>
                  <a:lnTo>
                    <a:pt x="13937" y="18395"/>
                  </a:lnTo>
                  <a:lnTo>
                    <a:pt x="13940" y="18395"/>
                  </a:lnTo>
                  <a:lnTo>
                    <a:pt x="13942" y="18367"/>
                  </a:lnTo>
                  <a:lnTo>
                    <a:pt x="13945" y="18362"/>
                  </a:lnTo>
                  <a:lnTo>
                    <a:pt x="13947" y="18355"/>
                  </a:lnTo>
                  <a:lnTo>
                    <a:pt x="13950" y="18342"/>
                  </a:lnTo>
                  <a:lnTo>
                    <a:pt x="13954" y="18335"/>
                  </a:lnTo>
                  <a:lnTo>
                    <a:pt x="13961" y="18329"/>
                  </a:lnTo>
                  <a:lnTo>
                    <a:pt x="13971" y="18323"/>
                  </a:lnTo>
                  <a:lnTo>
                    <a:pt x="13981" y="18321"/>
                  </a:lnTo>
                  <a:lnTo>
                    <a:pt x="13983" y="18321"/>
                  </a:lnTo>
                  <a:lnTo>
                    <a:pt x="13973" y="18325"/>
                  </a:lnTo>
                  <a:lnTo>
                    <a:pt x="13961" y="18329"/>
                  </a:lnTo>
                  <a:lnTo>
                    <a:pt x="13961" y="18334"/>
                  </a:lnTo>
                  <a:lnTo>
                    <a:pt x="13972" y="18338"/>
                  </a:lnTo>
                  <a:lnTo>
                    <a:pt x="13970" y="18335"/>
                  </a:lnTo>
                  <a:lnTo>
                    <a:pt x="13966" y="18340"/>
                  </a:lnTo>
                  <a:lnTo>
                    <a:pt x="13965" y="18341"/>
                  </a:lnTo>
                  <a:lnTo>
                    <a:pt x="13965" y="18346"/>
                  </a:lnTo>
                  <a:lnTo>
                    <a:pt x="13961" y="18351"/>
                  </a:lnTo>
                  <a:lnTo>
                    <a:pt x="13961" y="18355"/>
                  </a:lnTo>
                  <a:lnTo>
                    <a:pt x="13963" y="18355"/>
                  </a:lnTo>
                  <a:lnTo>
                    <a:pt x="13968" y="18354"/>
                  </a:lnTo>
                  <a:lnTo>
                    <a:pt x="13973" y="18349"/>
                  </a:lnTo>
                  <a:lnTo>
                    <a:pt x="13980" y="18343"/>
                  </a:lnTo>
                  <a:lnTo>
                    <a:pt x="13982" y="18347"/>
                  </a:lnTo>
                  <a:lnTo>
                    <a:pt x="13987" y="18351"/>
                  </a:lnTo>
                  <a:lnTo>
                    <a:pt x="13990" y="18360"/>
                  </a:lnTo>
                  <a:lnTo>
                    <a:pt x="13997" y="18354"/>
                  </a:lnTo>
                  <a:lnTo>
                    <a:pt x="14002" y="18379"/>
                  </a:lnTo>
                  <a:lnTo>
                    <a:pt x="14004" y="18395"/>
                  </a:lnTo>
                  <a:lnTo>
                    <a:pt x="14007" y="18395"/>
                  </a:lnTo>
                  <a:lnTo>
                    <a:pt x="14011" y="18369"/>
                  </a:lnTo>
                  <a:lnTo>
                    <a:pt x="14019" y="18355"/>
                  </a:lnTo>
                  <a:lnTo>
                    <a:pt x="14024" y="18357"/>
                  </a:lnTo>
                  <a:lnTo>
                    <a:pt x="14031" y="18357"/>
                  </a:lnTo>
                  <a:lnTo>
                    <a:pt x="14034" y="18359"/>
                  </a:lnTo>
                  <a:lnTo>
                    <a:pt x="14037" y="18363"/>
                  </a:lnTo>
                  <a:lnTo>
                    <a:pt x="14042" y="18361"/>
                  </a:lnTo>
                  <a:lnTo>
                    <a:pt x="14047" y="18361"/>
                  </a:lnTo>
                  <a:lnTo>
                    <a:pt x="14050" y="18356"/>
                  </a:lnTo>
                  <a:lnTo>
                    <a:pt x="14050" y="18351"/>
                  </a:lnTo>
                  <a:lnTo>
                    <a:pt x="14054" y="18346"/>
                  </a:lnTo>
                  <a:lnTo>
                    <a:pt x="14058" y="18341"/>
                  </a:lnTo>
                  <a:lnTo>
                    <a:pt x="14061" y="18345"/>
                  </a:lnTo>
                  <a:lnTo>
                    <a:pt x="14073" y="18348"/>
                  </a:lnTo>
                  <a:lnTo>
                    <a:pt x="14088" y="18350"/>
                  </a:lnTo>
                  <a:lnTo>
                    <a:pt x="14107" y="18339"/>
                  </a:lnTo>
                  <a:lnTo>
                    <a:pt x="14124" y="18332"/>
                  </a:lnTo>
                  <a:lnTo>
                    <a:pt x="14138" y="18325"/>
                  </a:lnTo>
                  <a:lnTo>
                    <a:pt x="14153" y="18314"/>
                  </a:lnTo>
                  <a:lnTo>
                    <a:pt x="14160" y="18313"/>
                  </a:lnTo>
                  <a:lnTo>
                    <a:pt x="14168" y="18313"/>
                  </a:lnTo>
                  <a:lnTo>
                    <a:pt x="14170" y="18312"/>
                  </a:lnTo>
                  <a:lnTo>
                    <a:pt x="14170" y="18351"/>
                  </a:lnTo>
                  <a:lnTo>
                    <a:pt x="14171" y="18395"/>
                  </a:lnTo>
                  <a:lnTo>
                    <a:pt x="14168" y="18395"/>
                  </a:lnTo>
                  <a:lnTo>
                    <a:pt x="14168" y="18365"/>
                  </a:lnTo>
                  <a:lnTo>
                    <a:pt x="14161" y="18353"/>
                  </a:lnTo>
                  <a:lnTo>
                    <a:pt x="14156" y="18349"/>
                  </a:lnTo>
                  <a:lnTo>
                    <a:pt x="14154" y="18350"/>
                  </a:lnTo>
                  <a:lnTo>
                    <a:pt x="14154" y="18352"/>
                  </a:lnTo>
                  <a:lnTo>
                    <a:pt x="14158" y="18368"/>
                  </a:lnTo>
                  <a:lnTo>
                    <a:pt x="14161" y="18380"/>
                  </a:lnTo>
                  <a:lnTo>
                    <a:pt x="14163" y="18380"/>
                  </a:lnTo>
                  <a:lnTo>
                    <a:pt x="14166" y="18379"/>
                  </a:lnTo>
                  <a:lnTo>
                    <a:pt x="14168" y="18374"/>
                  </a:lnTo>
                  <a:lnTo>
                    <a:pt x="14170" y="18361"/>
                  </a:lnTo>
                  <a:lnTo>
                    <a:pt x="14170" y="18356"/>
                  </a:lnTo>
                  <a:lnTo>
                    <a:pt x="14167" y="18352"/>
                  </a:lnTo>
                  <a:lnTo>
                    <a:pt x="14166" y="18344"/>
                  </a:lnTo>
                  <a:lnTo>
                    <a:pt x="14169" y="18339"/>
                  </a:lnTo>
                  <a:lnTo>
                    <a:pt x="14174" y="18338"/>
                  </a:lnTo>
                  <a:lnTo>
                    <a:pt x="14181" y="18337"/>
                  </a:lnTo>
                  <a:lnTo>
                    <a:pt x="14191" y="18331"/>
                  </a:lnTo>
                  <a:lnTo>
                    <a:pt x="14193" y="18327"/>
                  </a:lnTo>
                  <a:lnTo>
                    <a:pt x="14193" y="18322"/>
                  </a:lnTo>
                  <a:lnTo>
                    <a:pt x="14190" y="18309"/>
                  </a:lnTo>
                  <a:lnTo>
                    <a:pt x="14189" y="18305"/>
                  </a:lnTo>
                  <a:lnTo>
                    <a:pt x="14192" y="18300"/>
                  </a:lnTo>
                  <a:lnTo>
                    <a:pt x="14202" y="18299"/>
                  </a:lnTo>
                  <a:lnTo>
                    <a:pt x="14209" y="18298"/>
                  </a:lnTo>
                  <a:lnTo>
                    <a:pt x="14219" y="18301"/>
                  </a:lnTo>
                  <a:lnTo>
                    <a:pt x="14221" y="18305"/>
                  </a:lnTo>
                  <a:lnTo>
                    <a:pt x="14222" y="18309"/>
                  </a:lnTo>
                  <a:lnTo>
                    <a:pt x="14222" y="18314"/>
                  </a:lnTo>
                  <a:lnTo>
                    <a:pt x="14227" y="18326"/>
                  </a:lnTo>
                  <a:lnTo>
                    <a:pt x="14228" y="18330"/>
                  </a:lnTo>
                  <a:lnTo>
                    <a:pt x="14225" y="18335"/>
                  </a:lnTo>
                  <a:lnTo>
                    <a:pt x="14218" y="18336"/>
                  </a:lnTo>
                  <a:lnTo>
                    <a:pt x="14216" y="18341"/>
                  </a:lnTo>
                  <a:lnTo>
                    <a:pt x="14209" y="18346"/>
                  </a:lnTo>
                  <a:lnTo>
                    <a:pt x="14199" y="18352"/>
                  </a:lnTo>
                  <a:lnTo>
                    <a:pt x="14190" y="18367"/>
                  </a:lnTo>
                  <a:lnTo>
                    <a:pt x="14187" y="18371"/>
                  </a:lnTo>
                  <a:lnTo>
                    <a:pt x="14190" y="18376"/>
                  </a:lnTo>
                  <a:lnTo>
                    <a:pt x="14192" y="18375"/>
                  </a:lnTo>
                  <a:lnTo>
                    <a:pt x="14200" y="18378"/>
                  </a:lnTo>
                  <a:lnTo>
                    <a:pt x="14207" y="18382"/>
                  </a:lnTo>
                  <a:lnTo>
                    <a:pt x="14217" y="18380"/>
                  </a:lnTo>
                  <a:lnTo>
                    <a:pt x="14222" y="18380"/>
                  </a:lnTo>
                  <a:lnTo>
                    <a:pt x="14232" y="18374"/>
                  </a:lnTo>
                  <a:lnTo>
                    <a:pt x="14237" y="18373"/>
                  </a:lnTo>
                  <a:lnTo>
                    <a:pt x="14239" y="18377"/>
                  </a:lnTo>
                  <a:lnTo>
                    <a:pt x="14240" y="18386"/>
                  </a:lnTo>
                  <a:lnTo>
                    <a:pt x="14242" y="18386"/>
                  </a:lnTo>
                  <a:lnTo>
                    <a:pt x="14256" y="18366"/>
                  </a:lnTo>
                  <a:lnTo>
                    <a:pt x="14266" y="18378"/>
                  </a:lnTo>
                  <a:lnTo>
                    <a:pt x="14271" y="18395"/>
                  </a:lnTo>
                  <a:lnTo>
                    <a:pt x="14273" y="18395"/>
                  </a:lnTo>
                  <a:lnTo>
                    <a:pt x="14278" y="18380"/>
                  </a:lnTo>
                  <a:lnTo>
                    <a:pt x="14286" y="18375"/>
                  </a:lnTo>
                  <a:lnTo>
                    <a:pt x="14290" y="18370"/>
                  </a:lnTo>
                  <a:lnTo>
                    <a:pt x="14298" y="18358"/>
                  </a:lnTo>
                  <a:lnTo>
                    <a:pt x="14305" y="18352"/>
                  </a:lnTo>
                  <a:lnTo>
                    <a:pt x="14307" y="18355"/>
                  </a:lnTo>
                  <a:lnTo>
                    <a:pt x="14310" y="18359"/>
                  </a:lnTo>
                  <a:lnTo>
                    <a:pt x="14310" y="18372"/>
                  </a:lnTo>
                  <a:lnTo>
                    <a:pt x="14318" y="18371"/>
                  </a:lnTo>
                  <a:lnTo>
                    <a:pt x="14328" y="18365"/>
                  </a:lnTo>
                  <a:lnTo>
                    <a:pt x="14334" y="18359"/>
                  </a:lnTo>
                  <a:lnTo>
                    <a:pt x="14337" y="18355"/>
                  </a:lnTo>
                  <a:lnTo>
                    <a:pt x="14339" y="18346"/>
                  </a:lnTo>
                  <a:lnTo>
                    <a:pt x="14339" y="18337"/>
                  </a:lnTo>
                  <a:lnTo>
                    <a:pt x="14340" y="18328"/>
                  </a:lnTo>
                  <a:lnTo>
                    <a:pt x="14338" y="18324"/>
                  </a:lnTo>
                  <a:lnTo>
                    <a:pt x="14335" y="18324"/>
                  </a:lnTo>
                  <a:lnTo>
                    <a:pt x="14328" y="18330"/>
                  </a:lnTo>
                  <a:lnTo>
                    <a:pt x="14326" y="18339"/>
                  </a:lnTo>
                  <a:lnTo>
                    <a:pt x="14327" y="18343"/>
                  </a:lnTo>
                  <a:lnTo>
                    <a:pt x="14322" y="18352"/>
                  </a:lnTo>
                  <a:lnTo>
                    <a:pt x="14319" y="18348"/>
                  </a:lnTo>
                  <a:lnTo>
                    <a:pt x="14319" y="18340"/>
                  </a:lnTo>
                  <a:lnTo>
                    <a:pt x="14319" y="18335"/>
                  </a:lnTo>
                  <a:lnTo>
                    <a:pt x="14323" y="18326"/>
                  </a:lnTo>
                  <a:lnTo>
                    <a:pt x="14328" y="18321"/>
                  </a:lnTo>
                  <a:lnTo>
                    <a:pt x="14333" y="18311"/>
                  </a:lnTo>
                  <a:lnTo>
                    <a:pt x="14340" y="18310"/>
                  </a:lnTo>
                  <a:lnTo>
                    <a:pt x="14342" y="18310"/>
                  </a:lnTo>
                  <a:lnTo>
                    <a:pt x="14330" y="18318"/>
                  </a:lnTo>
                  <a:lnTo>
                    <a:pt x="14317" y="18327"/>
                  </a:lnTo>
                  <a:lnTo>
                    <a:pt x="14317" y="18331"/>
                  </a:lnTo>
                  <a:lnTo>
                    <a:pt x="14331" y="18345"/>
                  </a:lnTo>
                  <a:lnTo>
                    <a:pt x="14334" y="18359"/>
                  </a:lnTo>
                  <a:lnTo>
                    <a:pt x="14336" y="18368"/>
                  </a:lnTo>
                  <a:lnTo>
                    <a:pt x="14338" y="18372"/>
                  </a:lnTo>
                  <a:lnTo>
                    <a:pt x="14342" y="18376"/>
                  </a:lnTo>
                  <a:lnTo>
                    <a:pt x="14345" y="18380"/>
                  </a:lnTo>
                  <a:lnTo>
                    <a:pt x="14350" y="18379"/>
                  </a:lnTo>
                  <a:lnTo>
                    <a:pt x="14353" y="18379"/>
                  </a:lnTo>
                  <a:lnTo>
                    <a:pt x="14355" y="18374"/>
                  </a:lnTo>
                  <a:lnTo>
                    <a:pt x="14354" y="18361"/>
                  </a:lnTo>
                  <a:lnTo>
                    <a:pt x="14357" y="18356"/>
                  </a:lnTo>
                  <a:lnTo>
                    <a:pt x="14362" y="18356"/>
                  </a:lnTo>
                  <a:lnTo>
                    <a:pt x="14369" y="18355"/>
                  </a:lnTo>
                  <a:lnTo>
                    <a:pt x="14371" y="18354"/>
                  </a:lnTo>
                  <a:lnTo>
                    <a:pt x="14375" y="18368"/>
                  </a:lnTo>
                  <a:lnTo>
                    <a:pt x="14378" y="18395"/>
                  </a:lnTo>
                  <a:lnTo>
                    <a:pt x="14380" y="18395"/>
                  </a:lnTo>
                  <a:lnTo>
                    <a:pt x="14386" y="18371"/>
                  </a:lnTo>
                  <a:lnTo>
                    <a:pt x="14393" y="18357"/>
                  </a:lnTo>
                  <a:lnTo>
                    <a:pt x="14395" y="18345"/>
                  </a:lnTo>
                  <a:lnTo>
                    <a:pt x="14400" y="18340"/>
                  </a:lnTo>
                  <a:lnTo>
                    <a:pt x="14403" y="18347"/>
                  </a:lnTo>
                  <a:lnTo>
                    <a:pt x="14405" y="18346"/>
                  </a:lnTo>
                  <a:lnTo>
                    <a:pt x="14412" y="18336"/>
                  </a:lnTo>
                  <a:lnTo>
                    <a:pt x="14420" y="18334"/>
                  </a:lnTo>
                  <a:lnTo>
                    <a:pt x="14424" y="18329"/>
                  </a:lnTo>
                  <a:lnTo>
                    <a:pt x="14427" y="18329"/>
                  </a:lnTo>
                  <a:lnTo>
                    <a:pt x="14434" y="18337"/>
                  </a:lnTo>
                  <a:lnTo>
                    <a:pt x="14440" y="18340"/>
                  </a:lnTo>
                  <a:lnTo>
                    <a:pt x="14445" y="18340"/>
                  </a:lnTo>
                  <a:lnTo>
                    <a:pt x="14447" y="18335"/>
                  </a:lnTo>
                  <a:lnTo>
                    <a:pt x="14446" y="18322"/>
                  </a:lnTo>
                  <a:lnTo>
                    <a:pt x="14448" y="18313"/>
                  </a:lnTo>
                  <a:lnTo>
                    <a:pt x="14451" y="18312"/>
                  </a:lnTo>
                  <a:lnTo>
                    <a:pt x="14473" y="18312"/>
                  </a:lnTo>
                  <a:lnTo>
                    <a:pt x="14495" y="18316"/>
                  </a:lnTo>
                  <a:lnTo>
                    <a:pt x="14495" y="18320"/>
                  </a:lnTo>
                  <a:lnTo>
                    <a:pt x="14476" y="18329"/>
                  </a:lnTo>
                  <a:lnTo>
                    <a:pt x="14469" y="18333"/>
                  </a:lnTo>
                  <a:lnTo>
                    <a:pt x="14471" y="18328"/>
                  </a:lnTo>
                  <a:lnTo>
                    <a:pt x="14483" y="18327"/>
                  </a:lnTo>
                  <a:lnTo>
                    <a:pt x="14495" y="18335"/>
                  </a:lnTo>
                  <a:lnTo>
                    <a:pt x="14495" y="18349"/>
                  </a:lnTo>
                  <a:lnTo>
                    <a:pt x="14492" y="18361"/>
                  </a:lnTo>
                  <a:lnTo>
                    <a:pt x="14495" y="18369"/>
                  </a:lnTo>
                  <a:lnTo>
                    <a:pt x="14495" y="18374"/>
                  </a:lnTo>
                  <a:lnTo>
                    <a:pt x="14496" y="18389"/>
                  </a:lnTo>
                  <a:lnTo>
                    <a:pt x="14498" y="18395"/>
                  </a:lnTo>
                  <a:lnTo>
                    <a:pt x="14500" y="18395"/>
                  </a:lnTo>
                  <a:lnTo>
                    <a:pt x="14500" y="18392"/>
                  </a:lnTo>
                  <a:lnTo>
                    <a:pt x="14496" y="18391"/>
                  </a:lnTo>
                  <a:lnTo>
                    <a:pt x="14493" y="18389"/>
                  </a:lnTo>
                  <a:lnTo>
                    <a:pt x="14488" y="18383"/>
                  </a:lnTo>
                  <a:lnTo>
                    <a:pt x="14486" y="18387"/>
                  </a:lnTo>
                  <a:lnTo>
                    <a:pt x="14484" y="18392"/>
                  </a:lnTo>
                  <a:lnTo>
                    <a:pt x="14486" y="18395"/>
                  </a:lnTo>
                  <a:lnTo>
                    <a:pt x="14489" y="18399"/>
                  </a:lnTo>
                  <a:lnTo>
                    <a:pt x="14492" y="18404"/>
                  </a:lnTo>
                  <a:lnTo>
                    <a:pt x="14496" y="18398"/>
                  </a:lnTo>
                  <a:lnTo>
                    <a:pt x="14501" y="18398"/>
                  </a:lnTo>
                  <a:lnTo>
                    <a:pt x="14504" y="18402"/>
                  </a:lnTo>
                  <a:lnTo>
                    <a:pt x="14507" y="18410"/>
                  </a:lnTo>
                  <a:lnTo>
                    <a:pt x="14507" y="18419"/>
                  </a:lnTo>
                  <a:lnTo>
                    <a:pt x="14510" y="18419"/>
                  </a:lnTo>
                  <a:lnTo>
                    <a:pt x="14514" y="18418"/>
                  </a:lnTo>
                  <a:lnTo>
                    <a:pt x="14517" y="18422"/>
                  </a:lnTo>
                  <a:lnTo>
                    <a:pt x="14517" y="18426"/>
                  </a:lnTo>
                  <a:lnTo>
                    <a:pt x="14516" y="18449"/>
                  </a:lnTo>
                  <a:lnTo>
                    <a:pt x="14518" y="18453"/>
                  </a:lnTo>
                  <a:lnTo>
                    <a:pt x="14519" y="18457"/>
                  </a:lnTo>
                  <a:lnTo>
                    <a:pt x="14534" y="18468"/>
                  </a:lnTo>
                  <a:lnTo>
                    <a:pt x="14542" y="18476"/>
                  </a:lnTo>
                  <a:lnTo>
                    <a:pt x="14565" y="18480"/>
                  </a:lnTo>
                  <a:lnTo>
                    <a:pt x="14584" y="18485"/>
                  </a:lnTo>
                  <a:lnTo>
                    <a:pt x="14584" y="18489"/>
                  </a:lnTo>
                  <a:lnTo>
                    <a:pt x="14566" y="18493"/>
                  </a:lnTo>
                  <a:lnTo>
                    <a:pt x="14575" y="18493"/>
                  </a:lnTo>
                  <a:lnTo>
                    <a:pt x="14584" y="18497"/>
                  </a:lnTo>
                  <a:lnTo>
                    <a:pt x="14584" y="18501"/>
                  </a:lnTo>
                  <a:lnTo>
                    <a:pt x="14570" y="18505"/>
                  </a:lnTo>
                  <a:lnTo>
                    <a:pt x="14566" y="18509"/>
                  </a:lnTo>
                  <a:lnTo>
                    <a:pt x="14572" y="18516"/>
                  </a:lnTo>
                  <a:lnTo>
                    <a:pt x="14573" y="18520"/>
                  </a:lnTo>
                  <a:lnTo>
                    <a:pt x="14572" y="18525"/>
                  </a:lnTo>
                  <a:lnTo>
                    <a:pt x="14567" y="18530"/>
                  </a:lnTo>
                  <a:lnTo>
                    <a:pt x="14573" y="18534"/>
                  </a:lnTo>
                  <a:lnTo>
                    <a:pt x="14584" y="18538"/>
                  </a:lnTo>
                  <a:lnTo>
                    <a:pt x="14584" y="18542"/>
                  </a:lnTo>
                  <a:lnTo>
                    <a:pt x="14580" y="18547"/>
                  </a:lnTo>
                  <a:lnTo>
                    <a:pt x="14578" y="18555"/>
                  </a:lnTo>
                  <a:lnTo>
                    <a:pt x="14576" y="18559"/>
                  </a:lnTo>
                  <a:lnTo>
                    <a:pt x="14578" y="18559"/>
                  </a:lnTo>
                  <a:lnTo>
                    <a:pt x="14585" y="18558"/>
                  </a:lnTo>
                  <a:lnTo>
                    <a:pt x="14592" y="18548"/>
                  </a:lnTo>
                  <a:lnTo>
                    <a:pt x="14599" y="18539"/>
                  </a:lnTo>
                  <a:lnTo>
                    <a:pt x="14601" y="18538"/>
                  </a:lnTo>
                  <a:lnTo>
                    <a:pt x="14601" y="18529"/>
                  </a:lnTo>
                  <a:lnTo>
                    <a:pt x="14598" y="18526"/>
                  </a:lnTo>
                  <a:lnTo>
                    <a:pt x="14593" y="18522"/>
                  </a:lnTo>
                  <a:lnTo>
                    <a:pt x="14590" y="18513"/>
                  </a:lnTo>
                  <a:lnTo>
                    <a:pt x="14592" y="18534"/>
                  </a:lnTo>
                  <a:lnTo>
                    <a:pt x="14595" y="18554"/>
                  </a:lnTo>
                  <a:lnTo>
                    <a:pt x="14597" y="18554"/>
                  </a:lnTo>
                  <a:lnTo>
                    <a:pt x="14600" y="18546"/>
                  </a:lnTo>
                  <a:lnTo>
                    <a:pt x="14593" y="18554"/>
                  </a:lnTo>
                  <a:lnTo>
                    <a:pt x="14584" y="18554"/>
                  </a:lnTo>
                  <a:lnTo>
                    <a:pt x="14584" y="18533"/>
                  </a:lnTo>
                  <a:lnTo>
                    <a:pt x="14596" y="18537"/>
                  </a:lnTo>
                  <a:lnTo>
                    <a:pt x="14602" y="18542"/>
                  </a:lnTo>
                  <a:lnTo>
                    <a:pt x="14606" y="18546"/>
                  </a:lnTo>
                  <a:lnTo>
                    <a:pt x="14615" y="18545"/>
                  </a:lnTo>
                  <a:lnTo>
                    <a:pt x="14618" y="18549"/>
                  </a:lnTo>
                  <a:lnTo>
                    <a:pt x="14619" y="18553"/>
                  </a:lnTo>
                  <a:lnTo>
                    <a:pt x="14614" y="18563"/>
                  </a:lnTo>
                  <a:lnTo>
                    <a:pt x="14612" y="18576"/>
                  </a:lnTo>
                  <a:lnTo>
                    <a:pt x="14616" y="18602"/>
                  </a:lnTo>
                  <a:lnTo>
                    <a:pt x="14620" y="18628"/>
                  </a:lnTo>
                  <a:lnTo>
                    <a:pt x="14625" y="18640"/>
                  </a:lnTo>
                  <a:lnTo>
                    <a:pt x="14640" y="18643"/>
                  </a:lnTo>
                  <a:lnTo>
                    <a:pt x="14648" y="18651"/>
                  </a:lnTo>
                  <a:lnTo>
                    <a:pt x="14651" y="18668"/>
                  </a:lnTo>
                  <a:lnTo>
                    <a:pt x="14659" y="18689"/>
                  </a:lnTo>
                  <a:lnTo>
                    <a:pt x="14674" y="18687"/>
                  </a:lnTo>
                  <a:lnTo>
                    <a:pt x="14681" y="18690"/>
                  </a:lnTo>
                  <a:lnTo>
                    <a:pt x="14689" y="18689"/>
                  </a:lnTo>
                  <a:lnTo>
                    <a:pt x="14693" y="18684"/>
                  </a:lnTo>
                  <a:lnTo>
                    <a:pt x="14693" y="18675"/>
                  </a:lnTo>
                  <a:lnTo>
                    <a:pt x="14688" y="18667"/>
                  </a:lnTo>
                  <a:lnTo>
                    <a:pt x="14685" y="18655"/>
                  </a:lnTo>
                  <a:lnTo>
                    <a:pt x="14689" y="18649"/>
                  </a:lnTo>
                  <a:lnTo>
                    <a:pt x="14696" y="18640"/>
                  </a:lnTo>
                  <a:lnTo>
                    <a:pt x="14708" y="18629"/>
                  </a:lnTo>
                  <a:lnTo>
                    <a:pt x="14721" y="18632"/>
                  </a:lnTo>
                  <a:lnTo>
                    <a:pt x="14731" y="18648"/>
                  </a:lnTo>
                  <a:lnTo>
                    <a:pt x="14740" y="18673"/>
                  </a:lnTo>
                  <a:lnTo>
                    <a:pt x="14738" y="18687"/>
                  </a:lnTo>
                  <a:lnTo>
                    <a:pt x="14738" y="18700"/>
                  </a:lnTo>
                  <a:lnTo>
                    <a:pt x="14737" y="18718"/>
                  </a:lnTo>
                  <a:lnTo>
                    <a:pt x="14735" y="18731"/>
                  </a:lnTo>
                  <a:lnTo>
                    <a:pt x="14728" y="18732"/>
                  </a:lnTo>
                  <a:lnTo>
                    <a:pt x="14725" y="18737"/>
                  </a:lnTo>
                  <a:lnTo>
                    <a:pt x="14724" y="18746"/>
                  </a:lnTo>
                  <a:lnTo>
                    <a:pt x="14721" y="18760"/>
                  </a:lnTo>
                  <a:lnTo>
                    <a:pt x="14725" y="18772"/>
                  </a:lnTo>
                  <a:lnTo>
                    <a:pt x="14727" y="18772"/>
                  </a:lnTo>
                  <a:lnTo>
                    <a:pt x="14727" y="18777"/>
                  </a:lnTo>
                  <a:lnTo>
                    <a:pt x="14728" y="18789"/>
                  </a:lnTo>
                  <a:lnTo>
                    <a:pt x="14730" y="18794"/>
                  </a:lnTo>
                  <a:lnTo>
                    <a:pt x="14735" y="18793"/>
                  </a:lnTo>
                  <a:lnTo>
                    <a:pt x="14739" y="18779"/>
                  </a:lnTo>
                  <a:lnTo>
                    <a:pt x="14742" y="18783"/>
                  </a:lnTo>
                  <a:lnTo>
                    <a:pt x="14745" y="18782"/>
                  </a:lnTo>
                  <a:lnTo>
                    <a:pt x="14750" y="18791"/>
                  </a:lnTo>
                  <a:lnTo>
                    <a:pt x="14755" y="18790"/>
                  </a:lnTo>
                  <a:lnTo>
                    <a:pt x="14760" y="18794"/>
                  </a:lnTo>
                  <a:lnTo>
                    <a:pt x="14765" y="18798"/>
                  </a:lnTo>
                  <a:lnTo>
                    <a:pt x="14770" y="18810"/>
                  </a:lnTo>
                  <a:lnTo>
                    <a:pt x="14771" y="18823"/>
                  </a:lnTo>
                  <a:lnTo>
                    <a:pt x="14767" y="18832"/>
                  </a:lnTo>
                  <a:lnTo>
                    <a:pt x="14762" y="18833"/>
                  </a:lnTo>
                  <a:lnTo>
                    <a:pt x="14762" y="18847"/>
                  </a:lnTo>
                  <a:lnTo>
                    <a:pt x="14767" y="18850"/>
                  </a:lnTo>
                  <a:lnTo>
                    <a:pt x="14768" y="18855"/>
                  </a:lnTo>
                  <a:lnTo>
                    <a:pt x="14763" y="18860"/>
                  </a:lnTo>
                  <a:lnTo>
                    <a:pt x="14758" y="18865"/>
                  </a:lnTo>
                  <a:lnTo>
                    <a:pt x="14756" y="18870"/>
                  </a:lnTo>
                  <a:lnTo>
                    <a:pt x="14759" y="18878"/>
                  </a:lnTo>
                  <a:lnTo>
                    <a:pt x="14764" y="18877"/>
                  </a:lnTo>
                  <a:lnTo>
                    <a:pt x="14771" y="18885"/>
                  </a:lnTo>
                  <a:lnTo>
                    <a:pt x="14776" y="18889"/>
                  </a:lnTo>
                  <a:lnTo>
                    <a:pt x="14779" y="18901"/>
                  </a:lnTo>
                  <a:lnTo>
                    <a:pt x="14785" y="18909"/>
                  </a:lnTo>
                  <a:lnTo>
                    <a:pt x="14790" y="18909"/>
                  </a:lnTo>
                  <a:lnTo>
                    <a:pt x="14794" y="18900"/>
                  </a:lnTo>
                  <a:lnTo>
                    <a:pt x="14796" y="18899"/>
                  </a:lnTo>
                  <a:lnTo>
                    <a:pt x="14802" y="18903"/>
                  </a:lnTo>
                  <a:lnTo>
                    <a:pt x="14807" y="18911"/>
                  </a:lnTo>
                  <a:lnTo>
                    <a:pt x="14807" y="18915"/>
                  </a:lnTo>
                  <a:lnTo>
                    <a:pt x="14803" y="18925"/>
                  </a:lnTo>
                  <a:lnTo>
                    <a:pt x="14824" y="18938"/>
                  </a:lnTo>
                  <a:lnTo>
                    <a:pt x="14850" y="18942"/>
                  </a:lnTo>
                  <a:lnTo>
                    <a:pt x="14850" y="18946"/>
                  </a:lnTo>
                  <a:lnTo>
                    <a:pt x="14832" y="18994"/>
                  </a:lnTo>
                  <a:lnTo>
                    <a:pt x="14816" y="19033"/>
                  </a:lnTo>
                  <a:lnTo>
                    <a:pt x="14818" y="19033"/>
                  </a:lnTo>
                  <a:lnTo>
                    <a:pt x="14820" y="18975"/>
                  </a:lnTo>
                  <a:lnTo>
                    <a:pt x="14825" y="18955"/>
                  </a:lnTo>
                  <a:lnTo>
                    <a:pt x="14830" y="18940"/>
                  </a:lnTo>
                  <a:lnTo>
                    <a:pt x="14835" y="18939"/>
                  </a:lnTo>
                  <a:lnTo>
                    <a:pt x="14838" y="18944"/>
                  </a:lnTo>
                  <a:lnTo>
                    <a:pt x="14843" y="18947"/>
                  </a:lnTo>
                  <a:lnTo>
                    <a:pt x="14843" y="18955"/>
                  </a:lnTo>
                  <a:lnTo>
                    <a:pt x="14836" y="18964"/>
                  </a:lnTo>
                  <a:lnTo>
                    <a:pt x="14839" y="18968"/>
                  </a:lnTo>
                  <a:lnTo>
                    <a:pt x="14844" y="18976"/>
                  </a:lnTo>
                  <a:lnTo>
                    <a:pt x="14849" y="18975"/>
                  </a:lnTo>
                  <a:lnTo>
                    <a:pt x="14851" y="18971"/>
                  </a:lnTo>
                  <a:lnTo>
                    <a:pt x="14856" y="18970"/>
                  </a:lnTo>
                  <a:lnTo>
                    <a:pt x="14859" y="18979"/>
                  </a:lnTo>
                  <a:lnTo>
                    <a:pt x="14862" y="18987"/>
                  </a:lnTo>
                  <a:lnTo>
                    <a:pt x="14860" y="18992"/>
                  </a:lnTo>
                  <a:lnTo>
                    <a:pt x="14855" y="18997"/>
                  </a:lnTo>
                  <a:lnTo>
                    <a:pt x="14855" y="19005"/>
                  </a:lnTo>
                  <a:lnTo>
                    <a:pt x="14861" y="19014"/>
                  </a:lnTo>
                  <a:lnTo>
                    <a:pt x="14864" y="19031"/>
                  </a:lnTo>
                  <a:lnTo>
                    <a:pt x="14859" y="19038"/>
                  </a:lnTo>
                  <a:lnTo>
                    <a:pt x="14850" y="19037"/>
                  </a:lnTo>
                  <a:lnTo>
                    <a:pt x="14850" y="19033"/>
                  </a:lnTo>
                  <a:lnTo>
                    <a:pt x="14865" y="19024"/>
                  </a:lnTo>
                  <a:lnTo>
                    <a:pt x="14878" y="19015"/>
                  </a:lnTo>
                  <a:lnTo>
                    <a:pt x="14884" y="19005"/>
                  </a:lnTo>
                  <a:lnTo>
                    <a:pt x="14871" y="19001"/>
                  </a:lnTo>
                  <a:lnTo>
                    <a:pt x="14850" y="18989"/>
                  </a:lnTo>
                  <a:lnTo>
                    <a:pt x="14850" y="18985"/>
                  </a:lnTo>
                  <a:lnTo>
                    <a:pt x="14864" y="18976"/>
                  </a:lnTo>
                  <a:lnTo>
                    <a:pt x="14875" y="18967"/>
                  </a:lnTo>
                  <a:lnTo>
                    <a:pt x="14882" y="18961"/>
                  </a:lnTo>
                  <a:lnTo>
                    <a:pt x="14889" y="18961"/>
                  </a:lnTo>
                  <a:lnTo>
                    <a:pt x="14890" y="18974"/>
                  </a:lnTo>
                  <a:lnTo>
                    <a:pt x="14888" y="18983"/>
                  </a:lnTo>
                  <a:lnTo>
                    <a:pt x="14894" y="18996"/>
                  </a:lnTo>
                  <a:lnTo>
                    <a:pt x="14897" y="19008"/>
                  </a:lnTo>
                  <a:lnTo>
                    <a:pt x="14895" y="19017"/>
                  </a:lnTo>
                  <a:lnTo>
                    <a:pt x="14891" y="19022"/>
                  </a:lnTo>
                  <a:lnTo>
                    <a:pt x="14889" y="19040"/>
                  </a:lnTo>
                  <a:lnTo>
                    <a:pt x="14894" y="19053"/>
                  </a:lnTo>
                  <a:lnTo>
                    <a:pt x="14904" y="19052"/>
                  </a:lnTo>
                  <a:lnTo>
                    <a:pt x="14910" y="19060"/>
                  </a:lnTo>
                  <a:lnTo>
                    <a:pt x="14912" y="19068"/>
                  </a:lnTo>
                  <a:lnTo>
                    <a:pt x="14905" y="19073"/>
                  </a:lnTo>
                  <a:lnTo>
                    <a:pt x="14893" y="19075"/>
                  </a:lnTo>
                  <a:lnTo>
                    <a:pt x="14886" y="19081"/>
                  </a:lnTo>
                  <a:lnTo>
                    <a:pt x="14878" y="19077"/>
                  </a:lnTo>
                  <a:lnTo>
                    <a:pt x="14869" y="19083"/>
                  </a:lnTo>
                  <a:lnTo>
                    <a:pt x="14861" y="19084"/>
                  </a:lnTo>
                  <a:lnTo>
                    <a:pt x="14854" y="19085"/>
                  </a:lnTo>
                  <a:lnTo>
                    <a:pt x="14849" y="19086"/>
                  </a:lnTo>
                  <a:lnTo>
                    <a:pt x="14844" y="19078"/>
                  </a:lnTo>
                  <a:lnTo>
                    <a:pt x="14846" y="19064"/>
                  </a:lnTo>
                  <a:lnTo>
                    <a:pt x="14840" y="19056"/>
                  </a:lnTo>
                  <a:lnTo>
                    <a:pt x="14835" y="19053"/>
                  </a:lnTo>
                  <a:lnTo>
                    <a:pt x="14830" y="19058"/>
                  </a:lnTo>
                  <a:lnTo>
                    <a:pt x="14826" y="19062"/>
                  </a:lnTo>
                  <a:lnTo>
                    <a:pt x="14824" y="19076"/>
                  </a:lnTo>
                  <a:lnTo>
                    <a:pt x="14821" y="19076"/>
                  </a:lnTo>
                  <a:lnTo>
                    <a:pt x="14817" y="19077"/>
                  </a:lnTo>
                  <a:lnTo>
                    <a:pt x="14816" y="19068"/>
                  </a:lnTo>
                  <a:lnTo>
                    <a:pt x="14816" y="19060"/>
                  </a:lnTo>
                  <a:lnTo>
                    <a:pt x="14823" y="19045"/>
                  </a:lnTo>
                  <a:lnTo>
                    <a:pt x="14822" y="19032"/>
                  </a:lnTo>
                  <a:lnTo>
                    <a:pt x="14819" y="19020"/>
                  </a:lnTo>
                  <a:lnTo>
                    <a:pt x="14811" y="19012"/>
                  </a:lnTo>
                  <a:lnTo>
                    <a:pt x="14799" y="19022"/>
                  </a:lnTo>
                  <a:lnTo>
                    <a:pt x="14790" y="19037"/>
                  </a:lnTo>
                  <a:lnTo>
                    <a:pt x="14788" y="19041"/>
                  </a:lnTo>
                  <a:lnTo>
                    <a:pt x="14791" y="19063"/>
                  </a:lnTo>
                  <a:lnTo>
                    <a:pt x="14792" y="19076"/>
                  </a:lnTo>
                  <a:lnTo>
                    <a:pt x="14790" y="19081"/>
                  </a:lnTo>
                  <a:lnTo>
                    <a:pt x="14785" y="19077"/>
                  </a:lnTo>
                  <a:lnTo>
                    <a:pt x="14780" y="19073"/>
                  </a:lnTo>
                  <a:lnTo>
                    <a:pt x="14775" y="19074"/>
                  </a:lnTo>
                  <a:lnTo>
                    <a:pt x="14768" y="19089"/>
                  </a:lnTo>
                  <a:lnTo>
                    <a:pt x="14766" y="19106"/>
                  </a:lnTo>
                  <a:lnTo>
                    <a:pt x="14772" y="19123"/>
                  </a:lnTo>
                  <a:lnTo>
                    <a:pt x="14777" y="19127"/>
                  </a:lnTo>
                  <a:lnTo>
                    <a:pt x="14784" y="19130"/>
                  </a:lnTo>
                  <a:lnTo>
                    <a:pt x="14802" y="19136"/>
                  </a:lnTo>
                  <a:lnTo>
                    <a:pt x="14815" y="19148"/>
                  </a:lnTo>
                  <a:lnTo>
                    <a:pt x="14818" y="19161"/>
                  </a:lnTo>
                  <a:lnTo>
                    <a:pt x="14825" y="19208"/>
                  </a:lnTo>
                  <a:lnTo>
                    <a:pt x="14831" y="19234"/>
                  </a:lnTo>
                  <a:lnTo>
                    <a:pt x="14829" y="19256"/>
                  </a:lnTo>
                  <a:lnTo>
                    <a:pt x="14828" y="19274"/>
                  </a:lnTo>
                  <a:lnTo>
                    <a:pt x="14823" y="19288"/>
                  </a:lnTo>
                  <a:lnTo>
                    <a:pt x="14817" y="19311"/>
                  </a:lnTo>
                  <a:lnTo>
                    <a:pt x="14808" y="19325"/>
                  </a:lnTo>
                  <a:lnTo>
                    <a:pt x="14803" y="19330"/>
                  </a:lnTo>
                  <a:lnTo>
                    <a:pt x="14798" y="19336"/>
                  </a:lnTo>
                  <a:lnTo>
                    <a:pt x="14793" y="19327"/>
                  </a:lnTo>
                  <a:lnTo>
                    <a:pt x="14783" y="19320"/>
                  </a:lnTo>
                  <a:lnTo>
                    <a:pt x="14773" y="19313"/>
                  </a:lnTo>
                  <a:lnTo>
                    <a:pt x="14763" y="19310"/>
                  </a:lnTo>
                  <a:lnTo>
                    <a:pt x="14741" y="19317"/>
                  </a:lnTo>
                  <a:lnTo>
                    <a:pt x="14716" y="19316"/>
                  </a:lnTo>
                  <a:lnTo>
                    <a:pt x="14704" y="19309"/>
                  </a:lnTo>
                  <a:lnTo>
                    <a:pt x="14693" y="19298"/>
                  </a:lnTo>
                  <a:lnTo>
                    <a:pt x="14686" y="19290"/>
                  </a:lnTo>
                  <a:lnTo>
                    <a:pt x="14678" y="19286"/>
                  </a:lnTo>
                  <a:lnTo>
                    <a:pt x="14663" y="19284"/>
                  </a:lnTo>
                  <a:lnTo>
                    <a:pt x="14653" y="19290"/>
                  </a:lnTo>
                  <a:lnTo>
                    <a:pt x="14644" y="19283"/>
                  </a:lnTo>
                  <a:lnTo>
                    <a:pt x="14638" y="19270"/>
                  </a:lnTo>
                  <a:lnTo>
                    <a:pt x="14635" y="19262"/>
                  </a:lnTo>
                  <a:lnTo>
                    <a:pt x="14635" y="19249"/>
                  </a:lnTo>
                  <a:lnTo>
                    <a:pt x="14626" y="19227"/>
                  </a:lnTo>
                  <a:lnTo>
                    <a:pt x="14616" y="19211"/>
                  </a:lnTo>
                  <a:lnTo>
                    <a:pt x="14611" y="19212"/>
                  </a:lnTo>
                  <a:lnTo>
                    <a:pt x="14606" y="19217"/>
                  </a:lnTo>
                  <a:lnTo>
                    <a:pt x="14597" y="19223"/>
                  </a:lnTo>
                  <a:lnTo>
                    <a:pt x="14585" y="19233"/>
                  </a:lnTo>
                  <a:lnTo>
                    <a:pt x="14578" y="19243"/>
                  </a:lnTo>
                  <a:lnTo>
                    <a:pt x="14569" y="19271"/>
                  </a:lnTo>
                  <a:lnTo>
                    <a:pt x="14565" y="19293"/>
                  </a:lnTo>
                  <a:lnTo>
                    <a:pt x="14561" y="19307"/>
                  </a:lnTo>
                  <a:lnTo>
                    <a:pt x="14559" y="19325"/>
                  </a:lnTo>
                  <a:lnTo>
                    <a:pt x="14555" y="19344"/>
                  </a:lnTo>
                  <a:lnTo>
                    <a:pt x="14550" y="19349"/>
                  </a:lnTo>
                  <a:lnTo>
                    <a:pt x="14548" y="19349"/>
                  </a:lnTo>
                  <a:lnTo>
                    <a:pt x="14545" y="19345"/>
                  </a:lnTo>
                  <a:lnTo>
                    <a:pt x="14542" y="19337"/>
                  </a:lnTo>
                  <a:lnTo>
                    <a:pt x="14544" y="19310"/>
                  </a:lnTo>
                  <a:lnTo>
                    <a:pt x="14545" y="19284"/>
                  </a:lnTo>
                  <a:lnTo>
                    <a:pt x="14547" y="19261"/>
                  </a:lnTo>
                  <a:lnTo>
                    <a:pt x="14547" y="19225"/>
                  </a:lnTo>
                  <a:lnTo>
                    <a:pt x="14544" y="19208"/>
                  </a:lnTo>
                  <a:lnTo>
                    <a:pt x="14541" y="19195"/>
                  </a:lnTo>
                  <a:lnTo>
                    <a:pt x="14534" y="19188"/>
                  </a:lnTo>
                  <a:lnTo>
                    <a:pt x="14521" y="19190"/>
                  </a:lnTo>
                  <a:lnTo>
                    <a:pt x="14514" y="19190"/>
                  </a:lnTo>
                  <a:lnTo>
                    <a:pt x="14506" y="19191"/>
                  </a:lnTo>
                  <a:lnTo>
                    <a:pt x="14504" y="19196"/>
                  </a:lnTo>
                  <a:lnTo>
                    <a:pt x="14505" y="19209"/>
                  </a:lnTo>
                  <a:lnTo>
                    <a:pt x="14493" y="19229"/>
                  </a:lnTo>
                  <a:lnTo>
                    <a:pt x="14484" y="19243"/>
                  </a:lnTo>
                  <a:lnTo>
                    <a:pt x="14477" y="19253"/>
                  </a:lnTo>
                  <a:lnTo>
                    <a:pt x="14475" y="19253"/>
                  </a:lnTo>
                  <a:lnTo>
                    <a:pt x="14472" y="19249"/>
                  </a:lnTo>
                  <a:lnTo>
                    <a:pt x="14472" y="19236"/>
                  </a:lnTo>
                  <a:lnTo>
                    <a:pt x="14476" y="19226"/>
                  </a:lnTo>
                  <a:lnTo>
                    <a:pt x="14480" y="19213"/>
                  </a:lnTo>
                  <a:lnTo>
                    <a:pt x="14482" y="19199"/>
                  </a:lnTo>
                  <a:lnTo>
                    <a:pt x="14491" y="19185"/>
                  </a:lnTo>
                  <a:lnTo>
                    <a:pt x="14498" y="19171"/>
                  </a:lnTo>
                  <a:lnTo>
                    <a:pt x="14498" y="19157"/>
                  </a:lnTo>
                  <a:lnTo>
                    <a:pt x="14492" y="19141"/>
                  </a:lnTo>
                  <a:lnTo>
                    <a:pt x="14491" y="19123"/>
                  </a:lnTo>
                  <a:lnTo>
                    <a:pt x="14498" y="19105"/>
                  </a:lnTo>
                  <a:lnTo>
                    <a:pt x="14502" y="19095"/>
                  </a:lnTo>
                  <a:lnTo>
                    <a:pt x="14502" y="19086"/>
                  </a:lnTo>
                  <a:lnTo>
                    <a:pt x="14499" y="19078"/>
                  </a:lnTo>
                  <a:lnTo>
                    <a:pt x="14494" y="19074"/>
                  </a:lnTo>
                  <a:lnTo>
                    <a:pt x="14487" y="19075"/>
                  </a:lnTo>
                  <a:lnTo>
                    <a:pt x="14480" y="19085"/>
                  </a:lnTo>
                  <a:lnTo>
                    <a:pt x="14478" y="19094"/>
                  </a:lnTo>
                  <a:lnTo>
                    <a:pt x="14478" y="19107"/>
                  </a:lnTo>
                  <a:lnTo>
                    <a:pt x="14482" y="19124"/>
                  </a:lnTo>
                  <a:lnTo>
                    <a:pt x="14482" y="19133"/>
                  </a:lnTo>
                  <a:lnTo>
                    <a:pt x="14475" y="19139"/>
                  </a:lnTo>
                  <a:lnTo>
                    <a:pt x="14467" y="19140"/>
                  </a:lnTo>
                  <a:lnTo>
                    <a:pt x="14462" y="19140"/>
                  </a:lnTo>
                  <a:lnTo>
                    <a:pt x="14457" y="19141"/>
                  </a:lnTo>
                  <a:lnTo>
                    <a:pt x="14455" y="19141"/>
                  </a:lnTo>
                  <a:lnTo>
                    <a:pt x="14453" y="19137"/>
                  </a:lnTo>
                  <a:lnTo>
                    <a:pt x="14454" y="19115"/>
                  </a:lnTo>
                  <a:lnTo>
                    <a:pt x="14451" y="19102"/>
                  </a:lnTo>
                  <a:lnTo>
                    <a:pt x="14449" y="19103"/>
                  </a:lnTo>
                  <a:lnTo>
                    <a:pt x="14436" y="19104"/>
                  </a:lnTo>
                  <a:lnTo>
                    <a:pt x="14431" y="19101"/>
                  </a:lnTo>
                  <a:lnTo>
                    <a:pt x="14428" y="19097"/>
                  </a:lnTo>
                  <a:lnTo>
                    <a:pt x="14433" y="19078"/>
                  </a:lnTo>
                  <a:lnTo>
                    <a:pt x="14430" y="19070"/>
                  </a:lnTo>
                  <a:lnTo>
                    <a:pt x="14427" y="19070"/>
                  </a:lnTo>
                  <a:lnTo>
                    <a:pt x="14422" y="19071"/>
                  </a:lnTo>
                  <a:lnTo>
                    <a:pt x="14420" y="19076"/>
                  </a:lnTo>
                  <a:lnTo>
                    <a:pt x="14421" y="19084"/>
                  </a:lnTo>
                  <a:lnTo>
                    <a:pt x="14418" y="19089"/>
                  </a:lnTo>
                  <a:lnTo>
                    <a:pt x="14413" y="19086"/>
                  </a:lnTo>
                  <a:lnTo>
                    <a:pt x="14408" y="19077"/>
                  </a:lnTo>
                  <a:lnTo>
                    <a:pt x="14405" y="19073"/>
                  </a:lnTo>
                  <a:lnTo>
                    <a:pt x="14404" y="19038"/>
                  </a:lnTo>
                  <a:lnTo>
                    <a:pt x="14397" y="19004"/>
                  </a:lnTo>
                  <a:lnTo>
                    <a:pt x="14392" y="18996"/>
                  </a:lnTo>
                  <a:lnTo>
                    <a:pt x="14377" y="18994"/>
                  </a:lnTo>
                  <a:lnTo>
                    <a:pt x="14374" y="18985"/>
                  </a:lnTo>
                  <a:lnTo>
                    <a:pt x="14374" y="18972"/>
                  </a:lnTo>
                  <a:lnTo>
                    <a:pt x="14378" y="18945"/>
                  </a:lnTo>
                  <a:lnTo>
                    <a:pt x="14382" y="18926"/>
                  </a:lnTo>
                  <a:lnTo>
                    <a:pt x="14381" y="18914"/>
                  </a:lnTo>
                  <a:lnTo>
                    <a:pt x="14378" y="18905"/>
                  </a:lnTo>
                  <a:lnTo>
                    <a:pt x="14373" y="18901"/>
                  </a:lnTo>
                  <a:lnTo>
                    <a:pt x="14366" y="18907"/>
                  </a:lnTo>
                  <a:lnTo>
                    <a:pt x="14354" y="18917"/>
                  </a:lnTo>
                  <a:lnTo>
                    <a:pt x="14342" y="18928"/>
                  </a:lnTo>
                  <a:lnTo>
                    <a:pt x="14328" y="18935"/>
                  </a:lnTo>
                  <a:lnTo>
                    <a:pt x="14318" y="18931"/>
                  </a:lnTo>
                  <a:lnTo>
                    <a:pt x="14305" y="18933"/>
                  </a:lnTo>
                  <a:lnTo>
                    <a:pt x="14294" y="18944"/>
                  </a:lnTo>
                  <a:lnTo>
                    <a:pt x="14289" y="18940"/>
                  </a:lnTo>
                  <a:lnTo>
                    <a:pt x="14284" y="18936"/>
                  </a:lnTo>
                  <a:lnTo>
                    <a:pt x="14276" y="18937"/>
                  </a:lnTo>
                  <a:lnTo>
                    <a:pt x="14274" y="18933"/>
                  </a:lnTo>
                  <a:lnTo>
                    <a:pt x="14266" y="18934"/>
                  </a:lnTo>
                  <a:lnTo>
                    <a:pt x="14259" y="18940"/>
                  </a:lnTo>
                  <a:lnTo>
                    <a:pt x="14257" y="18949"/>
                  </a:lnTo>
                  <a:lnTo>
                    <a:pt x="14262" y="18957"/>
                  </a:lnTo>
                  <a:lnTo>
                    <a:pt x="14263" y="18961"/>
                  </a:lnTo>
                  <a:lnTo>
                    <a:pt x="14263" y="18965"/>
                  </a:lnTo>
                  <a:lnTo>
                    <a:pt x="14255" y="18967"/>
                  </a:lnTo>
                  <a:lnTo>
                    <a:pt x="14253" y="18976"/>
                  </a:lnTo>
                  <a:lnTo>
                    <a:pt x="14256" y="18984"/>
                  </a:lnTo>
                  <a:lnTo>
                    <a:pt x="14259" y="18989"/>
                  </a:lnTo>
                  <a:lnTo>
                    <a:pt x="14262" y="18992"/>
                  </a:lnTo>
                  <a:lnTo>
                    <a:pt x="14264" y="18992"/>
                  </a:lnTo>
                  <a:lnTo>
                    <a:pt x="14266" y="18991"/>
                  </a:lnTo>
                  <a:lnTo>
                    <a:pt x="14271" y="18986"/>
                  </a:lnTo>
                  <a:lnTo>
                    <a:pt x="14276" y="18986"/>
                  </a:lnTo>
                  <a:lnTo>
                    <a:pt x="14281" y="18989"/>
                  </a:lnTo>
                  <a:lnTo>
                    <a:pt x="14284" y="18998"/>
                  </a:lnTo>
                  <a:lnTo>
                    <a:pt x="14294" y="19009"/>
                  </a:lnTo>
                  <a:lnTo>
                    <a:pt x="14302" y="19033"/>
                  </a:lnTo>
                  <a:lnTo>
                    <a:pt x="14304" y="19033"/>
                  </a:lnTo>
                  <a:lnTo>
                    <a:pt x="14322" y="19048"/>
                  </a:lnTo>
                  <a:lnTo>
                    <a:pt x="14341" y="19075"/>
                  </a:lnTo>
                  <a:lnTo>
                    <a:pt x="14349" y="19089"/>
                  </a:lnTo>
                  <a:lnTo>
                    <a:pt x="14358" y="19108"/>
                  </a:lnTo>
                  <a:lnTo>
                    <a:pt x="14358" y="19154"/>
                  </a:lnTo>
                  <a:lnTo>
                    <a:pt x="14361" y="19192"/>
                  </a:lnTo>
                  <a:lnTo>
                    <a:pt x="14363" y="19192"/>
                  </a:lnTo>
                  <a:lnTo>
                    <a:pt x="14366" y="19157"/>
                  </a:lnTo>
                  <a:lnTo>
                    <a:pt x="14365" y="19131"/>
                  </a:lnTo>
                  <a:lnTo>
                    <a:pt x="14367" y="19118"/>
                  </a:lnTo>
                  <a:lnTo>
                    <a:pt x="14377" y="19113"/>
                  </a:lnTo>
                  <a:lnTo>
                    <a:pt x="14383" y="19119"/>
                  </a:lnTo>
                  <a:lnTo>
                    <a:pt x="14385" y="19126"/>
                  </a:lnTo>
                  <a:lnTo>
                    <a:pt x="14389" y="19146"/>
                  </a:lnTo>
                  <a:lnTo>
                    <a:pt x="14390" y="19168"/>
                  </a:lnTo>
                  <a:lnTo>
                    <a:pt x="14395" y="19185"/>
                  </a:lnTo>
                  <a:lnTo>
                    <a:pt x="14401" y="19198"/>
                  </a:lnTo>
                  <a:lnTo>
                    <a:pt x="14406" y="19197"/>
                  </a:lnTo>
                  <a:lnTo>
                    <a:pt x="14409" y="19205"/>
                  </a:lnTo>
                  <a:lnTo>
                    <a:pt x="14409" y="19219"/>
                  </a:lnTo>
                  <a:lnTo>
                    <a:pt x="14412" y="19227"/>
                  </a:lnTo>
                  <a:lnTo>
                    <a:pt x="14423" y="19243"/>
                  </a:lnTo>
                  <a:lnTo>
                    <a:pt x="14431" y="19260"/>
                  </a:lnTo>
                  <a:lnTo>
                    <a:pt x="14434" y="19290"/>
                  </a:lnTo>
                  <a:lnTo>
                    <a:pt x="14437" y="19303"/>
                  </a:lnTo>
                  <a:lnTo>
                    <a:pt x="14436" y="19316"/>
                  </a:lnTo>
                  <a:lnTo>
                    <a:pt x="14436" y="19333"/>
                  </a:lnTo>
                  <a:lnTo>
                    <a:pt x="14442" y="19351"/>
                  </a:lnTo>
                  <a:lnTo>
                    <a:pt x="14446" y="19372"/>
                  </a:lnTo>
                  <a:lnTo>
                    <a:pt x="14444" y="19399"/>
                  </a:lnTo>
                  <a:lnTo>
                    <a:pt x="14431" y="19441"/>
                  </a:lnTo>
                  <a:lnTo>
                    <a:pt x="14425" y="19472"/>
                  </a:lnTo>
                  <a:lnTo>
                    <a:pt x="14424" y="19486"/>
                  </a:lnTo>
                  <a:lnTo>
                    <a:pt x="14424" y="19507"/>
                  </a:lnTo>
                  <a:lnTo>
                    <a:pt x="14423" y="19521"/>
                  </a:lnTo>
                  <a:lnTo>
                    <a:pt x="14418" y="19535"/>
                  </a:lnTo>
                  <a:lnTo>
                    <a:pt x="14399" y="19555"/>
                  </a:lnTo>
                  <a:lnTo>
                    <a:pt x="14393" y="19569"/>
                  </a:lnTo>
                  <a:lnTo>
                    <a:pt x="14387" y="19601"/>
                  </a:lnTo>
                  <a:lnTo>
                    <a:pt x="14387" y="19610"/>
                  </a:lnTo>
                  <a:lnTo>
                    <a:pt x="14385" y="19615"/>
                  </a:lnTo>
                  <a:lnTo>
                    <a:pt x="14378" y="19624"/>
                  </a:lnTo>
                  <a:lnTo>
                    <a:pt x="14376" y="19634"/>
                  </a:lnTo>
                  <a:lnTo>
                    <a:pt x="14379" y="19647"/>
                  </a:lnTo>
                  <a:lnTo>
                    <a:pt x="14382" y="19655"/>
                  </a:lnTo>
                  <a:lnTo>
                    <a:pt x="14385" y="19667"/>
                  </a:lnTo>
                  <a:lnTo>
                    <a:pt x="14380" y="19734"/>
                  </a:lnTo>
                  <a:lnTo>
                    <a:pt x="14376" y="19753"/>
                  </a:lnTo>
                  <a:lnTo>
                    <a:pt x="14361" y="19799"/>
                  </a:lnTo>
                  <a:lnTo>
                    <a:pt x="14355" y="19835"/>
                  </a:lnTo>
                  <a:lnTo>
                    <a:pt x="14356" y="19848"/>
                  </a:lnTo>
                  <a:lnTo>
                    <a:pt x="14358" y="19857"/>
                  </a:lnTo>
                  <a:lnTo>
                    <a:pt x="14373" y="19908"/>
                  </a:lnTo>
                  <a:lnTo>
                    <a:pt x="14383" y="19977"/>
                  </a:lnTo>
                  <a:lnTo>
                    <a:pt x="14391" y="20033"/>
                  </a:lnTo>
                  <a:lnTo>
                    <a:pt x="14392" y="20055"/>
                  </a:lnTo>
                  <a:lnTo>
                    <a:pt x="14404" y="20115"/>
                  </a:lnTo>
                  <a:lnTo>
                    <a:pt x="14412" y="20180"/>
                  </a:lnTo>
                  <a:lnTo>
                    <a:pt x="14417" y="20241"/>
                  </a:lnTo>
                  <a:lnTo>
                    <a:pt x="14430" y="20306"/>
                  </a:lnTo>
                  <a:lnTo>
                    <a:pt x="14433" y="20331"/>
                  </a:lnTo>
                  <a:lnTo>
                    <a:pt x="14435" y="20363"/>
                  </a:lnTo>
                  <a:lnTo>
                    <a:pt x="14429" y="20398"/>
                  </a:lnTo>
                  <a:lnTo>
                    <a:pt x="14418" y="20431"/>
                  </a:lnTo>
                  <a:lnTo>
                    <a:pt x="14414" y="20445"/>
                  </a:lnTo>
                  <a:lnTo>
                    <a:pt x="14407" y="20459"/>
                  </a:lnTo>
                  <a:lnTo>
                    <a:pt x="14386" y="20493"/>
                  </a:lnTo>
                  <a:lnTo>
                    <a:pt x="14366" y="20522"/>
                  </a:lnTo>
                  <a:lnTo>
                    <a:pt x="14361" y="20527"/>
                  </a:lnTo>
                  <a:lnTo>
                    <a:pt x="14359" y="20536"/>
                  </a:lnTo>
                  <a:lnTo>
                    <a:pt x="14362" y="20549"/>
                  </a:lnTo>
                  <a:lnTo>
                    <a:pt x="14360" y="20554"/>
                  </a:lnTo>
                  <a:lnTo>
                    <a:pt x="14344" y="20600"/>
                  </a:lnTo>
                  <a:lnTo>
                    <a:pt x="14333" y="20629"/>
                  </a:lnTo>
                  <a:lnTo>
                    <a:pt x="14320" y="20657"/>
                  </a:lnTo>
                  <a:lnTo>
                    <a:pt x="14315" y="20666"/>
                  </a:lnTo>
                  <a:lnTo>
                    <a:pt x="14287" y="20692"/>
                  </a:lnTo>
                  <a:lnTo>
                    <a:pt x="14273" y="20708"/>
                  </a:lnTo>
                  <a:lnTo>
                    <a:pt x="14261" y="20727"/>
                  </a:lnTo>
                  <a:lnTo>
                    <a:pt x="14260" y="20732"/>
                  </a:lnTo>
                  <a:lnTo>
                    <a:pt x="14259" y="20736"/>
                  </a:lnTo>
                  <a:lnTo>
                    <a:pt x="14260" y="20758"/>
                  </a:lnTo>
                  <a:lnTo>
                    <a:pt x="14256" y="20780"/>
                  </a:lnTo>
                  <a:lnTo>
                    <a:pt x="14252" y="20803"/>
                  </a:lnTo>
                  <a:lnTo>
                    <a:pt x="14256" y="20829"/>
                  </a:lnTo>
                  <a:lnTo>
                    <a:pt x="14257" y="20851"/>
                  </a:lnTo>
                  <a:lnTo>
                    <a:pt x="14260" y="20864"/>
                  </a:lnTo>
                  <a:lnTo>
                    <a:pt x="14261" y="20881"/>
                  </a:lnTo>
                  <a:lnTo>
                    <a:pt x="14264" y="20898"/>
                  </a:lnTo>
                  <a:lnTo>
                    <a:pt x="14265" y="20916"/>
                  </a:lnTo>
                  <a:lnTo>
                    <a:pt x="14266" y="20947"/>
                  </a:lnTo>
                  <a:lnTo>
                    <a:pt x="14265" y="20978"/>
                  </a:lnTo>
                  <a:lnTo>
                    <a:pt x="14266" y="21004"/>
                  </a:lnTo>
                  <a:lnTo>
                    <a:pt x="14265" y="21015"/>
                  </a:lnTo>
                  <a:lnTo>
                    <a:pt x="14264" y="21024"/>
                  </a:lnTo>
                  <a:lnTo>
                    <a:pt x="14251" y="21029"/>
                  </a:lnTo>
                  <a:lnTo>
                    <a:pt x="14246" y="21035"/>
                  </a:lnTo>
                  <a:lnTo>
                    <a:pt x="14244" y="21039"/>
                  </a:lnTo>
                  <a:lnTo>
                    <a:pt x="14244" y="21048"/>
                  </a:lnTo>
                  <a:lnTo>
                    <a:pt x="14239" y="21053"/>
                  </a:lnTo>
                  <a:lnTo>
                    <a:pt x="14235" y="21058"/>
                  </a:lnTo>
                  <a:lnTo>
                    <a:pt x="14232" y="21058"/>
                  </a:lnTo>
                  <a:lnTo>
                    <a:pt x="14232" y="21063"/>
                  </a:lnTo>
                  <a:lnTo>
                    <a:pt x="14237" y="21067"/>
                  </a:lnTo>
                  <a:lnTo>
                    <a:pt x="14240" y="21075"/>
                  </a:lnTo>
                  <a:lnTo>
                    <a:pt x="14236" y="21080"/>
                  </a:lnTo>
                  <a:lnTo>
                    <a:pt x="14231" y="21090"/>
                  </a:lnTo>
                  <a:lnTo>
                    <a:pt x="14228" y="21094"/>
                  </a:lnTo>
                  <a:lnTo>
                    <a:pt x="14229" y="21099"/>
                  </a:lnTo>
                  <a:lnTo>
                    <a:pt x="14234" y="21094"/>
                  </a:lnTo>
                  <a:lnTo>
                    <a:pt x="14250" y="21069"/>
                  </a:lnTo>
                  <a:lnTo>
                    <a:pt x="14254" y="21060"/>
                  </a:lnTo>
                  <a:lnTo>
                    <a:pt x="14263" y="21034"/>
                  </a:lnTo>
                  <a:lnTo>
                    <a:pt x="14262" y="21035"/>
                  </a:lnTo>
                  <a:lnTo>
                    <a:pt x="14256" y="21063"/>
                  </a:lnTo>
                  <a:lnTo>
                    <a:pt x="14248" y="21086"/>
                  </a:lnTo>
                  <a:lnTo>
                    <a:pt x="14248" y="21104"/>
                  </a:lnTo>
                  <a:lnTo>
                    <a:pt x="14249" y="21117"/>
                  </a:lnTo>
                  <a:lnTo>
                    <a:pt x="14251" y="21121"/>
                  </a:lnTo>
                  <a:lnTo>
                    <a:pt x="14254" y="21125"/>
                  </a:lnTo>
                  <a:lnTo>
                    <a:pt x="14261" y="21120"/>
                  </a:lnTo>
                  <a:lnTo>
                    <a:pt x="14264" y="21119"/>
                  </a:lnTo>
                  <a:lnTo>
                    <a:pt x="14269" y="21123"/>
                  </a:lnTo>
                  <a:lnTo>
                    <a:pt x="14271" y="21122"/>
                  </a:lnTo>
                  <a:lnTo>
                    <a:pt x="14273" y="21109"/>
                  </a:lnTo>
                  <a:lnTo>
                    <a:pt x="14276" y="21105"/>
                  </a:lnTo>
                  <a:lnTo>
                    <a:pt x="14278" y="21105"/>
                  </a:lnTo>
                  <a:lnTo>
                    <a:pt x="14281" y="21113"/>
                  </a:lnTo>
                  <a:lnTo>
                    <a:pt x="14281" y="21123"/>
                  </a:lnTo>
                  <a:lnTo>
                    <a:pt x="14286" y="21128"/>
                  </a:lnTo>
                  <a:lnTo>
                    <a:pt x="14289" y="21133"/>
                  </a:lnTo>
                  <a:lnTo>
                    <a:pt x="14292" y="21137"/>
                  </a:lnTo>
                  <a:lnTo>
                    <a:pt x="14294" y="21132"/>
                  </a:lnTo>
                  <a:lnTo>
                    <a:pt x="14298" y="21119"/>
                  </a:lnTo>
                  <a:lnTo>
                    <a:pt x="14303" y="21118"/>
                  </a:lnTo>
                  <a:lnTo>
                    <a:pt x="14306" y="21127"/>
                  </a:lnTo>
                  <a:lnTo>
                    <a:pt x="14309" y="21135"/>
                  </a:lnTo>
                  <a:lnTo>
                    <a:pt x="14307" y="21153"/>
                  </a:lnTo>
                  <a:lnTo>
                    <a:pt x="14310" y="21157"/>
                  </a:lnTo>
                  <a:lnTo>
                    <a:pt x="14315" y="21169"/>
                  </a:lnTo>
                  <a:lnTo>
                    <a:pt x="14316" y="21182"/>
                  </a:lnTo>
                  <a:lnTo>
                    <a:pt x="14315" y="21218"/>
                  </a:lnTo>
                  <a:lnTo>
                    <a:pt x="14315" y="21222"/>
                  </a:lnTo>
                  <a:lnTo>
                    <a:pt x="14313" y="21236"/>
                  </a:lnTo>
                  <a:lnTo>
                    <a:pt x="14309" y="21250"/>
                  </a:lnTo>
                  <a:lnTo>
                    <a:pt x="14307" y="21254"/>
                  </a:lnTo>
                  <a:lnTo>
                    <a:pt x="14302" y="21259"/>
                  </a:lnTo>
                  <a:lnTo>
                    <a:pt x="14297" y="21264"/>
                  </a:lnTo>
                  <a:lnTo>
                    <a:pt x="14290" y="21265"/>
                  </a:lnTo>
                  <a:lnTo>
                    <a:pt x="14275" y="21272"/>
                  </a:lnTo>
                  <a:lnTo>
                    <a:pt x="14261" y="21283"/>
                  </a:lnTo>
                  <a:lnTo>
                    <a:pt x="14239" y="21291"/>
                  </a:lnTo>
                  <a:lnTo>
                    <a:pt x="14222" y="21297"/>
                  </a:lnTo>
                  <a:lnTo>
                    <a:pt x="14208" y="21299"/>
                  </a:lnTo>
                  <a:lnTo>
                    <a:pt x="14192" y="21292"/>
                  </a:lnTo>
                  <a:lnTo>
                    <a:pt x="14165" y="21287"/>
                  </a:lnTo>
                  <a:lnTo>
                    <a:pt x="14158" y="21293"/>
                  </a:lnTo>
                  <a:lnTo>
                    <a:pt x="14144" y="21304"/>
                  </a:lnTo>
                  <a:lnTo>
                    <a:pt x="14137" y="21309"/>
                  </a:lnTo>
                  <a:lnTo>
                    <a:pt x="14132" y="21319"/>
                  </a:lnTo>
                  <a:lnTo>
                    <a:pt x="14125" y="21328"/>
                  </a:lnTo>
                  <a:lnTo>
                    <a:pt x="14119" y="21352"/>
                  </a:lnTo>
                  <a:lnTo>
                    <a:pt x="14115" y="21383"/>
                  </a:lnTo>
                  <a:lnTo>
                    <a:pt x="14114" y="21409"/>
                  </a:lnTo>
                  <a:lnTo>
                    <a:pt x="14115" y="21424"/>
                  </a:lnTo>
                  <a:lnTo>
                    <a:pt x="14113" y="21433"/>
                  </a:lnTo>
                  <a:lnTo>
                    <a:pt x="14113" y="21444"/>
                  </a:lnTo>
                  <a:lnTo>
                    <a:pt x="14112" y="21457"/>
                  </a:lnTo>
                  <a:lnTo>
                    <a:pt x="14112" y="21465"/>
                  </a:lnTo>
                  <a:lnTo>
                    <a:pt x="14115" y="21477"/>
                  </a:lnTo>
                  <a:lnTo>
                    <a:pt x="14116" y="21490"/>
                  </a:lnTo>
                  <a:lnTo>
                    <a:pt x="14118" y="21494"/>
                  </a:lnTo>
                  <a:lnTo>
                    <a:pt x="14119" y="21478"/>
                  </a:lnTo>
                  <a:lnTo>
                    <a:pt x="14123" y="21510"/>
                  </a:lnTo>
                  <a:lnTo>
                    <a:pt x="14126" y="21523"/>
                  </a:lnTo>
                  <a:lnTo>
                    <a:pt x="14131" y="21526"/>
                  </a:lnTo>
                  <a:lnTo>
                    <a:pt x="14139" y="21534"/>
                  </a:lnTo>
                  <a:lnTo>
                    <a:pt x="14159" y="21540"/>
                  </a:lnTo>
                  <a:lnTo>
                    <a:pt x="14175" y="21555"/>
                  </a:lnTo>
                  <a:lnTo>
                    <a:pt x="14192" y="21562"/>
                  </a:lnTo>
                  <a:lnTo>
                    <a:pt x="14199" y="21561"/>
                  </a:lnTo>
                  <a:lnTo>
                    <a:pt x="14211" y="21555"/>
                  </a:lnTo>
                  <a:lnTo>
                    <a:pt x="14219" y="21549"/>
                  </a:lnTo>
                  <a:lnTo>
                    <a:pt x="14226" y="21539"/>
                  </a:lnTo>
                  <a:lnTo>
                    <a:pt x="14237" y="21520"/>
                  </a:lnTo>
                  <a:lnTo>
                    <a:pt x="14244" y="21506"/>
                  </a:lnTo>
                  <a:lnTo>
                    <a:pt x="14256" y="21504"/>
                  </a:lnTo>
                  <a:lnTo>
                    <a:pt x="14265" y="21494"/>
                  </a:lnTo>
                  <a:lnTo>
                    <a:pt x="14275" y="21489"/>
                  </a:lnTo>
                  <a:lnTo>
                    <a:pt x="14290" y="21453"/>
                  </a:lnTo>
                  <a:lnTo>
                    <a:pt x="14295" y="21424"/>
                  </a:lnTo>
                  <a:lnTo>
                    <a:pt x="14297" y="21424"/>
                  </a:lnTo>
                  <a:lnTo>
                    <a:pt x="14300" y="21461"/>
                  </a:lnTo>
                  <a:lnTo>
                    <a:pt x="14305" y="21490"/>
                  </a:lnTo>
                  <a:lnTo>
                    <a:pt x="14311" y="21515"/>
                  </a:lnTo>
                  <a:lnTo>
                    <a:pt x="14319" y="21553"/>
                  </a:lnTo>
                  <a:lnTo>
                    <a:pt x="14324" y="21583"/>
                  </a:lnTo>
                  <a:lnTo>
                    <a:pt x="14327" y="21583"/>
                  </a:lnTo>
                  <a:lnTo>
                    <a:pt x="14326" y="21556"/>
                  </a:lnTo>
                  <a:lnTo>
                    <a:pt x="14323" y="21535"/>
                  </a:lnTo>
                  <a:lnTo>
                    <a:pt x="14321" y="21522"/>
                  </a:lnTo>
                  <a:lnTo>
                    <a:pt x="14323" y="21506"/>
                  </a:lnTo>
                  <a:lnTo>
                    <a:pt x="14328" y="21464"/>
                  </a:lnTo>
                  <a:lnTo>
                    <a:pt x="14336" y="21419"/>
                  </a:lnTo>
                  <a:lnTo>
                    <a:pt x="14338" y="21409"/>
                  </a:lnTo>
                  <a:lnTo>
                    <a:pt x="14340" y="21404"/>
                  </a:lnTo>
                  <a:lnTo>
                    <a:pt x="14352" y="21385"/>
                  </a:lnTo>
                  <a:lnTo>
                    <a:pt x="14363" y="21366"/>
                  </a:lnTo>
                  <a:lnTo>
                    <a:pt x="14393" y="21322"/>
                  </a:lnTo>
                  <a:lnTo>
                    <a:pt x="14418" y="21278"/>
                  </a:lnTo>
                  <a:lnTo>
                    <a:pt x="14427" y="21259"/>
                  </a:lnTo>
                  <a:lnTo>
                    <a:pt x="14437" y="21249"/>
                  </a:lnTo>
                  <a:lnTo>
                    <a:pt x="14444" y="21244"/>
                  </a:lnTo>
                  <a:lnTo>
                    <a:pt x="14456" y="21237"/>
                  </a:lnTo>
                  <a:lnTo>
                    <a:pt x="14473" y="21231"/>
                  </a:lnTo>
                  <a:lnTo>
                    <a:pt x="14476" y="21250"/>
                  </a:lnTo>
                  <a:lnTo>
                    <a:pt x="14478" y="21264"/>
                  </a:lnTo>
                  <a:lnTo>
                    <a:pt x="14480" y="21264"/>
                  </a:lnTo>
                  <a:lnTo>
                    <a:pt x="14478" y="21241"/>
                  </a:lnTo>
                  <a:lnTo>
                    <a:pt x="14475" y="21231"/>
                  </a:lnTo>
                  <a:lnTo>
                    <a:pt x="14475" y="21218"/>
                  </a:lnTo>
                  <a:lnTo>
                    <a:pt x="14477" y="21206"/>
                  </a:lnTo>
                  <a:lnTo>
                    <a:pt x="14483" y="21155"/>
                  </a:lnTo>
                  <a:lnTo>
                    <a:pt x="14490" y="21105"/>
                  </a:lnTo>
                  <a:lnTo>
                    <a:pt x="14492" y="21105"/>
                  </a:lnTo>
                  <a:lnTo>
                    <a:pt x="14495" y="21135"/>
                  </a:lnTo>
                  <a:lnTo>
                    <a:pt x="14495" y="21155"/>
                  </a:lnTo>
                  <a:lnTo>
                    <a:pt x="14496" y="21209"/>
                  </a:lnTo>
                  <a:lnTo>
                    <a:pt x="14494" y="21264"/>
                  </a:lnTo>
                  <a:lnTo>
                    <a:pt x="14492" y="21264"/>
                  </a:lnTo>
                  <a:lnTo>
                    <a:pt x="14493" y="21240"/>
                  </a:lnTo>
                  <a:lnTo>
                    <a:pt x="14495" y="21220"/>
                  </a:lnTo>
                  <a:lnTo>
                    <a:pt x="14495" y="21224"/>
                  </a:lnTo>
                  <a:lnTo>
                    <a:pt x="14491" y="21247"/>
                  </a:lnTo>
                  <a:lnTo>
                    <a:pt x="14493" y="21264"/>
                  </a:lnTo>
                  <a:lnTo>
                    <a:pt x="14495" y="21264"/>
                  </a:lnTo>
                  <a:lnTo>
                    <a:pt x="14500" y="21245"/>
                  </a:lnTo>
                  <a:lnTo>
                    <a:pt x="14502" y="21231"/>
                  </a:lnTo>
                  <a:lnTo>
                    <a:pt x="14502" y="21218"/>
                  </a:lnTo>
                  <a:lnTo>
                    <a:pt x="14501" y="21203"/>
                  </a:lnTo>
                  <a:lnTo>
                    <a:pt x="14500" y="21171"/>
                  </a:lnTo>
                  <a:lnTo>
                    <a:pt x="14498" y="21140"/>
                  </a:lnTo>
                  <a:lnTo>
                    <a:pt x="14500" y="21121"/>
                  </a:lnTo>
                  <a:lnTo>
                    <a:pt x="14505" y="21107"/>
                  </a:lnTo>
                  <a:lnTo>
                    <a:pt x="14516" y="21079"/>
                  </a:lnTo>
                  <a:lnTo>
                    <a:pt x="14540" y="21027"/>
                  </a:lnTo>
                  <a:lnTo>
                    <a:pt x="14558" y="20976"/>
                  </a:lnTo>
                  <a:lnTo>
                    <a:pt x="14576" y="20930"/>
                  </a:lnTo>
                  <a:lnTo>
                    <a:pt x="14592" y="20905"/>
                  </a:lnTo>
                  <a:lnTo>
                    <a:pt x="14599" y="20900"/>
                  </a:lnTo>
                  <a:lnTo>
                    <a:pt x="14608" y="20889"/>
                  </a:lnTo>
                  <a:lnTo>
                    <a:pt x="14613" y="20885"/>
                  </a:lnTo>
                  <a:lnTo>
                    <a:pt x="14612" y="20876"/>
                  </a:lnTo>
                  <a:lnTo>
                    <a:pt x="14615" y="20867"/>
                  </a:lnTo>
                  <a:lnTo>
                    <a:pt x="14619" y="20857"/>
                  </a:lnTo>
                  <a:lnTo>
                    <a:pt x="14636" y="20842"/>
                  </a:lnTo>
                  <a:lnTo>
                    <a:pt x="14674" y="20823"/>
                  </a:lnTo>
                  <a:lnTo>
                    <a:pt x="14708" y="20809"/>
                  </a:lnTo>
                  <a:lnTo>
                    <a:pt x="14742" y="20800"/>
                  </a:lnTo>
                  <a:lnTo>
                    <a:pt x="14779" y="20790"/>
                  </a:lnTo>
                  <a:lnTo>
                    <a:pt x="14793" y="20793"/>
                  </a:lnTo>
                  <a:lnTo>
                    <a:pt x="14821" y="20807"/>
                  </a:lnTo>
                  <a:lnTo>
                    <a:pt x="14851" y="20811"/>
                  </a:lnTo>
                  <a:lnTo>
                    <a:pt x="14873" y="20809"/>
                  </a:lnTo>
                  <a:lnTo>
                    <a:pt x="14892" y="20801"/>
                  </a:lnTo>
                  <a:lnTo>
                    <a:pt x="14921" y="20786"/>
                  </a:lnTo>
                  <a:lnTo>
                    <a:pt x="14933" y="20786"/>
                  </a:lnTo>
                  <a:lnTo>
                    <a:pt x="14966" y="20786"/>
                  </a:lnTo>
                  <a:lnTo>
                    <a:pt x="14985" y="20785"/>
                  </a:lnTo>
                  <a:lnTo>
                    <a:pt x="15002" y="20778"/>
                  </a:lnTo>
                  <a:lnTo>
                    <a:pt x="15012" y="20776"/>
                  </a:lnTo>
                  <a:lnTo>
                    <a:pt x="15026" y="20765"/>
                  </a:lnTo>
                  <a:lnTo>
                    <a:pt x="15026" y="20775"/>
                  </a:lnTo>
                  <a:lnTo>
                    <a:pt x="15026" y="20786"/>
                  </a:lnTo>
                  <a:lnTo>
                    <a:pt x="15023" y="20786"/>
                  </a:lnTo>
                  <a:lnTo>
                    <a:pt x="15004" y="20778"/>
                  </a:lnTo>
                  <a:lnTo>
                    <a:pt x="15001" y="20762"/>
                  </a:lnTo>
                  <a:lnTo>
                    <a:pt x="14996" y="20759"/>
                  </a:lnTo>
                  <a:lnTo>
                    <a:pt x="14994" y="20758"/>
                  </a:lnTo>
                  <a:lnTo>
                    <a:pt x="14994" y="20766"/>
                  </a:lnTo>
                  <a:lnTo>
                    <a:pt x="14965" y="20773"/>
                  </a:lnTo>
                  <a:lnTo>
                    <a:pt x="14957" y="20770"/>
                  </a:lnTo>
                  <a:lnTo>
                    <a:pt x="14957" y="20766"/>
                  </a:lnTo>
                  <a:lnTo>
                    <a:pt x="14947" y="20762"/>
                  </a:lnTo>
                  <a:lnTo>
                    <a:pt x="14935" y="20764"/>
                  </a:lnTo>
                  <a:lnTo>
                    <a:pt x="14932" y="20760"/>
                  </a:lnTo>
                  <a:lnTo>
                    <a:pt x="14923" y="20766"/>
                  </a:lnTo>
                  <a:lnTo>
                    <a:pt x="14911" y="20776"/>
                  </a:lnTo>
                  <a:lnTo>
                    <a:pt x="14904" y="20782"/>
                  </a:lnTo>
                  <a:lnTo>
                    <a:pt x="14901" y="20778"/>
                  </a:lnTo>
                  <a:lnTo>
                    <a:pt x="14898" y="20765"/>
                  </a:lnTo>
                  <a:lnTo>
                    <a:pt x="14895" y="20756"/>
                  </a:lnTo>
                  <a:lnTo>
                    <a:pt x="14900" y="20743"/>
                  </a:lnTo>
                  <a:lnTo>
                    <a:pt x="14908" y="20719"/>
                  </a:lnTo>
                  <a:lnTo>
                    <a:pt x="14913" y="20710"/>
                  </a:lnTo>
                  <a:lnTo>
                    <a:pt x="14925" y="20704"/>
                  </a:lnTo>
                  <a:lnTo>
                    <a:pt x="14927" y="20699"/>
                  </a:lnTo>
                  <a:lnTo>
                    <a:pt x="14929" y="20681"/>
                  </a:lnTo>
                  <a:lnTo>
                    <a:pt x="14935" y="20654"/>
                  </a:lnTo>
                  <a:lnTo>
                    <a:pt x="14946" y="20626"/>
                  </a:lnTo>
                  <a:lnTo>
                    <a:pt x="14953" y="20607"/>
                  </a:lnTo>
                  <a:lnTo>
                    <a:pt x="14960" y="20602"/>
                  </a:lnTo>
                  <a:lnTo>
                    <a:pt x="14965" y="20601"/>
                  </a:lnTo>
                  <a:lnTo>
                    <a:pt x="14979" y="20594"/>
                  </a:lnTo>
                  <a:lnTo>
                    <a:pt x="14996" y="20583"/>
                  </a:lnTo>
                  <a:lnTo>
                    <a:pt x="15003" y="20573"/>
                  </a:lnTo>
                  <a:lnTo>
                    <a:pt x="15010" y="20568"/>
                  </a:lnTo>
                  <a:lnTo>
                    <a:pt x="15020" y="20562"/>
                  </a:lnTo>
                  <a:lnTo>
                    <a:pt x="15024" y="20557"/>
                  </a:lnTo>
                  <a:lnTo>
                    <a:pt x="15034" y="20547"/>
                  </a:lnTo>
                  <a:lnTo>
                    <a:pt x="15038" y="20537"/>
                  </a:lnTo>
                  <a:lnTo>
                    <a:pt x="15074" y="20506"/>
                  </a:lnTo>
                  <a:lnTo>
                    <a:pt x="15095" y="20486"/>
                  </a:lnTo>
                  <a:lnTo>
                    <a:pt x="15102" y="20480"/>
                  </a:lnTo>
                  <a:lnTo>
                    <a:pt x="15110" y="20484"/>
                  </a:lnTo>
                  <a:lnTo>
                    <a:pt x="15117" y="20478"/>
                  </a:lnTo>
                  <a:lnTo>
                    <a:pt x="15129" y="20468"/>
                  </a:lnTo>
                  <a:lnTo>
                    <a:pt x="15138" y="20462"/>
                  </a:lnTo>
                  <a:lnTo>
                    <a:pt x="15143" y="20461"/>
                  </a:lnTo>
                  <a:lnTo>
                    <a:pt x="15146" y="20461"/>
                  </a:lnTo>
                  <a:lnTo>
                    <a:pt x="15153" y="20460"/>
                  </a:lnTo>
                  <a:lnTo>
                    <a:pt x="15158" y="20459"/>
                  </a:lnTo>
                  <a:lnTo>
                    <a:pt x="15163" y="20454"/>
                  </a:lnTo>
                  <a:lnTo>
                    <a:pt x="15169" y="20439"/>
                  </a:lnTo>
                  <a:lnTo>
                    <a:pt x="15177" y="20434"/>
                  </a:lnTo>
                  <a:lnTo>
                    <a:pt x="15179" y="20434"/>
                  </a:lnTo>
                  <a:lnTo>
                    <a:pt x="15186" y="20433"/>
                  </a:lnTo>
                  <a:lnTo>
                    <a:pt x="15199" y="20431"/>
                  </a:lnTo>
                  <a:lnTo>
                    <a:pt x="15204" y="20430"/>
                  </a:lnTo>
                  <a:lnTo>
                    <a:pt x="15208" y="20430"/>
                  </a:lnTo>
                  <a:lnTo>
                    <a:pt x="15215" y="20416"/>
                  </a:lnTo>
                  <a:lnTo>
                    <a:pt x="15225" y="20410"/>
                  </a:lnTo>
                  <a:lnTo>
                    <a:pt x="15244" y="20398"/>
                  </a:lnTo>
                  <a:lnTo>
                    <a:pt x="15261" y="20391"/>
                  </a:lnTo>
                  <a:lnTo>
                    <a:pt x="15268" y="20390"/>
                  </a:lnTo>
                  <a:lnTo>
                    <a:pt x="15273" y="20394"/>
                  </a:lnTo>
                  <a:lnTo>
                    <a:pt x="15279" y="20402"/>
                  </a:lnTo>
                  <a:lnTo>
                    <a:pt x="15279" y="20406"/>
                  </a:lnTo>
                  <a:lnTo>
                    <a:pt x="15281" y="20406"/>
                  </a:lnTo>
                  <a:lnTo>
                    <a:pt x="15283" y="20401"/>
                  </a:lnTo>
                  <a:lnTo>
                    <a:pt x="15286" y="20397"/>
                  </a:lnTo>
                  <a:lnTo>
                    <a:pt x="15285" y="20393"/>
                  </a:lnTo>
                  <a:lnTo>
                    <a:pt x="15288" y="20388"/>
                  </a:lnTo>
                  <a:lnTo>
                    <a:pt x="15300" y="20377"/>
                  </a:lnTo>
                  <a:lnTo>
                    <a:pt x="15316" y="20361"/>
                  </a:lnTo>
                  <a:lnTo>
                    <a:pt x="15321" y="20361"/>
                  </a:lnTo>
                  <a:lnTo>
                    <a:pt x="15328" y="20356"/>
                  </a:lnTo>
                  <a:lnTo>
                    <a:pt x="15330" y="20346"/>
                  </a:lnTo>
                  <a:lnTo>
                    <a:pt x="15330" y="20333"/>
                  </a:lnTo>
                  <a:lnTo>
                    <a:pt x="15329" y="20325"/>
                  </a:lnTo>
                  <a:lnTo>
                    <a:pt x="15324" y="20321"/>
                  </a:lnTo>
                  <a:lnTo>
                    <a:pt x="15311" y="20309"/>
                  </a:lnTo>
                  <a:lnTo>
                    <a:pt x="15294" y="20298"/>
                  </a:lnTo>
                  <a:lnTo>
                    <a:pt x="15286" y="20286"/>
                  </a:lnTo>
                  <a:lnTo>
                    <a:pt x="15283" y="20274"/>
                  </a:lnTo>
                  <a:lnTo>
                    <a:pt x="15289" y="20256"/>
                  </a:lnTo>
                  <a:lnTo>
                    <a:pt x="15295" y="20243"/>
                  </a:lnTo>
                  <a:lnTo>
                    <a:pt x="15295" y="20238"/>
                  </a:lnTo>
                  <a:lnTo>
                    <a:pt x="15285" y="20234"/>
                  </a:lnTo>
                  <a:lnTo>
                    <a:pt x="15272" y="20231"/>
                  </a:lnTo>
                  <a:lnTo>
                    <a:pt x="15266" y="20232"/>
                  </a:lnTo>
                  <a:lnTo>
                    <a:pt x="15264" y="20219"/>
                  </a:lnTo>
                  <a:lnTo>
                    <a:pt x="15263" y="20206"/>
                  </a:lnTo>
                  <a:lnTo>
                    <a:pt x="15257" y="20193"/>
                  </a:lnTo>
                  <a:lnTo>
                    <a:pt x="15259" y="20175"/>
                  </a:lnTo>
                  <a:lnTo>
                    <a:pt x="15252" y="20141"/>
                  </a:lnTo>
                  <a:lnTo>
                    <a:pt x="15243" y="20103"/>
                  </a:lnTo>
                  <a:lnTo>
                    <a:pt x="15236" y="20099"/>
                  </a:lnTo>
                  <a:lnTo>
                    <a:pt x="15228" y="20100"/>
                  </a:lnTo>
                  <a:lnTo>
                    <a:pt x="15217" y="20111"/>
                  </a:lnTo>
                  <a:lnTo>
                    <a:pt x="15210" y="20125"/>
                  </a:lnTo>
                  <a:lnTo>
                    <a:pt x="15196" y="20149"/>
                  </a:lnTo>
                  <a:lnTo>
                    <a:pt x="15182" y="20173"/>
                  </a:lnTo>
                  <a:lnTo>
                    <a:pt x="15166" y="20189"/>
                  </a:lnTo>
                  <a:lnTo>
                    <a:pt x="15151" y="20195"/>
                  </a:lnTo>
                  <a:lnTo>
                    <a:pt x="15131" y="20189"/>
                  </a:lnTo>
                  <a:lnTo>
                    <a:pt x="15117" y="20191"/>
                  </a:lnTo>
                  <a:lnTo>
                    <a:pt x="15098" y="20203"/>
                  </a:lnTo>
                  <a:lnTo>
                    <a:pt x="15078" y="20205"/>
                  </a:lnTo>
                  <a:lnTo>
                    <a:pt x="15058" y="20195"/>
                  </a:lnTo>
                  <a:lnTo>
                    <a:pt x="15040" y="20184"/>
                  </a:lnTo>
                  <a:lnTo>
                    <a:pt x="15029" y="20168"/>
                  </a:lnTo>
                  <a:lnTo>
                    <a:pt x="15023" y="20143"/>
                  </a:lnTo>
                  <a:lnTo>
                    <a:pt x="15025" y="20133"/>
                  </a:lnTo>
                  <a:lnTo>
                    <a:pt x="15030" y="20120"/>
                  </a:lnTo>
                  <a:lnTo>
                    <a:pt x="15036" y="20101"/>
                  </a:lnTo>
                  <a:lnTo>
                    <a:pt x="15046" y="20051"/>
                  </a:lnTo>
                  <a:lnTo>
                    <a:pt x="15051" y="20037"/>
                  </a:lnTo>
                  <a:lnTo>
                    <a:pt x="15057" y="20005"/>
                  </a:lnTo>
                  <a:lnTo>
                    <a:pt x="15058" y="19983"/>
                  </a:lnTo>
                  <a:lnTo>
                    <a:pt x="15057" y="19957"/>
                  </a:lnTo>
                  <a:lnTo>
                    <a:pt x="15061" y="19930"/>
                  </a:lnTo>
                  <a:lnTo>
                    <a:pt x="15070" y="19911"/>
                  </a:lnTo>
                  <a:lnTo>
                    <a:pt x="15077" y="19901"/>
                  </a:lnTo>
                  <a:lnTo>
                    <a:pt x="15084" y="19887"/>
                  </a:lnTo>
                  <a:lnTo>
                    <a:pt x="15085" y="19873"/>
                  </a:lnTo>
                  <a:lnTo>
                    <a:pt x="15088" y="19868"/>
                  </a:lnTo>
                  <a:lnTo>
                    <a:pt x="15104" y="19849"/>
                  </a:lnTo>
                  <a:lnTo>
                    <a:pt x="15123" y="19837"/>
                  </a:lnTo>
                  <a:lnTo>
                    <a:pt x="15132" y="19818"/>
                  </a:lnTo>
                  <a:lnTo>
                    <a:pt x="15143" y="19786"/>
                  </a:lnTo>
                  <a:lnTo>
                    <a:pt x="15163" y="19730"/>
                  </a:lnTo>
                  <a:lnTo>
                    <a:pt x="15172" y="19703"/>
                  </a:lnTo>
                  <a:lnTo>
                    <a:pt x="15183" y="19683"/>
                  </a:lnTo>
                  <a:lnTo>
                    <a:pt x="15190" y="19673"/>
                  </a:lnTo>
                  <a:lnTo>
                    <a:pt x="15211" y="19644"/>
                  </a:lnTo>
                  <a:lnTo>
                    <a:pt x="15237" y="19614"/>
                  </a:lnTo>
                  <a:lnTo>
                    <a:pt x="15249" y="19608"/>
                  </a:lnTo>
                  <a:lnTo>
                    <a:pt x="15270" y="19596"/>
                  </a:lnTo>
                  <a:lnTo>
                    <a:pt x="15287" y="19580"/>
                  </a:lnTo>
                  <a:lnTo>
                    <a:pt x="15301" y="19560"/>
                  </a:lnTo>
                  <a:lnTo>
                    <a:pt x="15313" y="19550"/>
                  </a:lnTo>
                  <a:lnTo>
                    <a:pt x="15332" y="19543"/>
                  </a:lnTo>
                  <a:lnTo>
                    <a:pt x="15346" y="19528"/>
                  </a:lnTo>
                  <a:lnTo>
                    <a:pt x="15377" y="19497"/>
                  </a:lnTo>
                  <a:lnTo>
                    <a:pt x="15443" y="19435"/>
                  </a:lnTo>
                  <a:lnTo>
                    <a:pt x="15510" y="19390"/>
                  </a:lnTo>
                  <a:lnTo>
                    <a:pt x="15552" y="19344"/>
                  </a:lnTo>
                  <a:lnTo>
                    <a:pt x="15557" y="19339"/>
                  </a:lnTo>
                  <a:lnTo>
                    <a:pt x="15561" y="19334"/>
                  </a:lnTo>
                  <a:lnTo>
                    <a:pt x="15566" y="19320"/>
                  </a:lnTo>
                  <a:lnTo>
                    <a:pt x="15573" y="19319"/>
                  </a:lnTo>
                  <a:lnTo>
                    <a:pt x="15583" y="19313"/>
                  </a:lnTo>
                  <a:lnTo>
                    <a:pt x="15597" y="19298"/>
                  </a:lnTo>
                  <a:lnTo>
                    <a:pt x="15599" y="19298"/>
                  </a:lnTo>
                  <a:lnTo>
                    <a:pt x="15607" y="19306"/>
                  </a:lnTo>
                  <a:lnTo>
                    <a:pt x="15617" y="19308"/>
                  </a:lnTo>
                  <a:lnTo>
                    <a:pt x="15625" y="19312"/>
                  </a:lnTo>
                  <a:lnTo>
                    <a:pt x="15640" y="19316"/>
                  </a:lnTo>
                  <a:lnTo>
                    <a:pt x="15651" y="19320"/>
                  </a:lnTo>
                  <a:lnTo>
                    <a:pt x="15651" y="19325"/>
                  </a:lnTo>
                  <a:lnTo>
                    <a:pt x="15628" y="19322"/>
                  </a:lnTo>
                  <a:lnTo>
                    <a:pt x="15622" y="19327"/>
                  </a:lnTo>
                  <a:lnTo>
                    <a:pt x="15626" y="19334"/>
                  </a:lnTo>
                  <a:lnTo>
                    <a:pt x="15635" y="19346"/>
                  </a:lnTo>
                  <a:lnTo>
                    <a:pt x="15637" y="19350"/>
                  </a:lnTo>
                  <a:lnTo>
                    <a:pt x="15639" y="19350"/>
                  </a:lnTo>
                  <a:lnTo>
                    <a:pt x="15642" y="19357"/>
                  </a:lnTo>
                  <a:lnTo>
                    <a:pt x="15644" y="19351"/>
                  </a:lnTo>
                  <a:lnTo>
                    <a:pt x="15647" y="19351"/>
                  </a:lnTo>
                  <a:lnTo>
                    <a:pt x="15658" y="19342"/>
                  </a:lnTo>
                  <a:lnTo>
                    <a:pt x="15674" y="19324"/>
                  </a:lnTo>
                  <a:lnTo>
                    <a:pt x="15691" y="19310"/>
                  </a:lnTo>
                  <a:lnTo>
                    <a:pt x="15703" y="19305"/>
                  </a:lnTo>
                  <a:lnTo>
                    <a:pt x="15710" y="19300"/>
                  </a:lnTo>
                  <a:lnTo>
                    <a:pt x="15715" y="19299"/>
                  </a:lnTo>
                  <a:lnTo>
                    <a:pt x="15718" y="19303"/>
                  </a:lnTo>
                  <a:lnTo>
                    <a:pt x="15716" y="19332"/>
                  </a:lnTo>
                  <a:lnTo>
                    <a:pt x="15716" y="19351"/>
                  </a:lnTo>
                  <a:lnTo>
                    <a:pt x="15714" y="19351"/>
                  </a:lnTo>
                  <a:lnTo>
                    <a:pt x="15712" y="19345"/>
                  </a:lnTo>
                  <a:lnTo>
                    <a:pt x="15709" y="19338"/>
                  </a:lnTo>
                  <a:lnTo>
                    <a:pt x="15696" y="19323"/>
                  </a:lnTo>
                  <a:lnTo>
                    <a:pt x="15694" y="19321"/>
                  </a:lnTo>
                  <a:lnTo>
                    <a:pt x="15692" y="19325"/>
                  </a:lnTo>
                  <a:lnTo>
                    <a:pt x="15692" y="19333"/>
                  </a:lnTo>
                  <a:lnTo>
                    <a:pt x="15697" y="19337"/>
                  </a:lnTo>
                  <a:lnTo>
                    <a:pt x="15705" y="19353"/>
                  </a:lnTo>
                  <a:lnTo>
                    <a:pt x="15713" y="19357"/>
                  </a:lnTo>
                  <a:lnTo>
                    <a:pt x="15715" y="19357"/>
                  </a:lnTo>
                  <a:lnTo>
                    <a:pt x="15718" y="19356"/>
                  </a:lnTo>
                  <a:lnTo>
                    <a:pt x="15720" y="19347"/>
                  </a:lnTo>
                  <a:lnTo>
                    <a:pt x="15725" y="19346"/>
                  </a:lnTo>
                  <a:lnTo>
                    <a:pt x="15730" y="19350"/>
                  </a:lnTo>
                  <a:lnTo>
                    <a:pt x="15730" y="19355"/>
                  </a:lnTo>
                  <a:lnTo>
                    <a:pt x="15728" y="19368"/>
                  </a:lnTo>
                  <a:lnTo>
                    <a:pt x="15731" y="19372"/>
                  </a:lnTo>
                  <a:lnTo>
                    <a:pt x="15745" y="19361"/>
                  </a:lnTo>
                  <a:lnTo>
                    <a:pt x="15747" y="19365"/>
                  </a:lnTo>
                  <a:lnTo>
                    <a:pt x="15753" y="19373"/>
                  </a:lnTo>
                  <a:lnTo>
                    <a:pt x="15755" y="19373"/>
                  </a:lnTo>
                  <a:lnTo>
                    <a:pt x="15764" y="19349"/>
                  </a:lnTo>
                  <a:lnTo>
                    <a:pt x="15775" y="19330"/>
                  </a:lnTo>
                  <a:lnTo>
                    <a:pt x="15834" y="19260"/>
                  </a:lnTo>
                  <a:lnTo>
                    <a:pt x="15836" y="19256"/>
                  </a:lnTo>
                  <a:lnTo>
                    <a:pt x="15836" y="19251"/>
                  </a:lnTo>
                  <a:lnTo>
                    <a:pt x="15833" y="19219"/>
                  </a:lnTo>
                  <a:lnTo>
                    <a:pt x="15831" y="19192"/>
                  </a:lnTo>
                  <a:lnTo>
                    <a:pt x="15829" y="19192"/>
                  </a:lnTo>
                  <a:lnTo>
                    <a:pt x="15821" y="19225"/>
                  </a:lnTo>
                  <a:lnTo>
                    <a:pt x="15814" y="19245"/>
                  </a:lnTo>
                  <a:lnTo>
                    <a:pt x="15812" y="19256"/>
                  </a:lnTo>
                  <a:lnTo>
                    <a:pt x="15807" y="19260"/>
                  </a:lnTo>
                  <a:lnTo>
                    <a:pt x="15797" y="19263"/>
                  </a:lnTo>
                  <a:lnTo>
                    <a:pt x="15790" y="19270"/>
                  </a:lnTo>
                  <a:lnTo>
                    <a:pt x="15788" y="19271"/>
                  </a:lnTo>
                  <a:lnTo>
                    <a:pt x="15786" y="19284"/>
                  </a:lnTo>
                  <a:lnTo>
                    <a:pt x="15784" y="19289"/>
                  </a:lnTo>
                  <a:lnTo>
                    <a:pt x="15781" y="19281"/>
                  </a:lnTo>
                  <a:lnTo>
                    <a:pt x="15759" y="19277"/>
                  </a:lnTo>
                  <a:lnTo>
                    <a:pt x="15740" y="19268"/>
                  </a:lnTo>
                  <a:lnTo>
                    <a:pt x="15740" y="19263"/>
                  </a:lnTo>
                  <a:lnTo>
                    <a:pt x="15740" y="19245"/>
                  </a:lnTo>
                  <a:lnTo>
                    <a:pt x="15740" y="19240"/>
                  </a:lnTo>
                  <a:lnTo>
                    <a:pt x="15761" y="19232"/>
                  </a:lnTo>
                  <a:lnTo>
                    <a:pt x="15772" y="19227"/>
                  </a:lnTo>
                  <a:lnTo>
                    <a:pt x="15789" y="19208"/>
                  </a:lnTo>
                  <a:lnTo>
                    <a:pt x="15801" y="19194"/>
                  </a:lnTo>
                  <a:lnTo>
                    <a:pt x="15805" y="19185"/>
                  </a:lnTo>
                  <a:lnTo>
                    <a:pt x="15815" y="19130"/>
                  </a:lnTo>
                  <a:lnTo>
                    <a:pt x="15815" y="19126"/>
                  </a:lnTo>
                  <a:lnTo>
                    <a:pt x="15811" y="19135"/>
                  </a:lnTo>
                  <a:lnTo>
                    <a:pt x="15807" y="19145"/>
                  </a:lnTo>
                  <a:lnTo>
                    <a:pt x="15802" y="19159"/>
                  </a:lnTo>
                  <a:lnTo>
                    <a:pt x="15798" y="19168"/>
                  </a:lnTo>
                  <a:lnTo>
                    <a:pt x="15787" y="19192"/>
                  </a:lnTo>
                  <a:lnTo>
                    <a:pt x="15775" y="19207"/>
                  </a:lnTo>
                  <a:lnTo>
                    <a:pt x="15763" y="19213"/>
                  </a:lnTo>
                  <a:lnTo>
                    <a:pt x="15751" y="19223"/>
                  </a:lnTo>
                  <a:lnTo>
                    <a:pt x="15747" y="19233"/>
                  </a:lnTo>
                  <a:lnTo>
                    <a:pt x="15744" y="19237"/>
                  </a:lnTo>
                  <a:lnTo>
                    <a:pt x="15742" y="19238"/>
                  </a:lnTo>
                  <a:lnTo>
                    <a:pt x="15740" y="19238"/>
                  </a:lnTo>
                  <a:lnTo>
                    <a:pt x="15741" y="19229"/>
                  </a:lnTo>
                  <a:lnTo>
                    <a:pt x="15743" y="19207"/>
                  </a:lnTo>
                  <a:lnTo>
                    <a:pt x="15747" y="19175"/>
                  </a:lnTo>
                  <a:lnTo>
                    <a:pt x="15746" y="19157"/>
                  </a:lnTo>
                  <a:lnTo>
                    <a:pt x="15740" y="19127"/>
                  </a:lnTo>
                  <a:lnTo>
                    <a:pt x="15740" y="19123"/>
                  </a:lnTo>
                  <a:lnTo>
                    <a:pt x="15739" y="19123"/>
                  </a:lnTo>
                  <a:lnTo>
                    <a:pt x="15734" y="19133"/>
                  </a:lnTo>
                  <a:lnTo>
                    <a:pt x="15725" y="19143"/>
                  </a:lnTo>
                  <a:lnTo>
                    <a:pt x="15713" y="19154"/>
                  </a:lnTo>
                  <a:lnTo>
                    <a:pt x="15709" y="19159"/>
                  </a:lnTo>
                  <a:lnTo>
                    <a:pt x="15706" y="19159"/>
                  </a:lnTo>
                  <a:lnTo>
                    <a:pt x="15699" y="19164"/>
                  </a:lnTo>
                  <a:lnTo>
                    <a:pt x="15692" y="19170"/>
                  </a:lnTo>
                  <a:lnTo>
                    <a:pt x="15692" y="19174"/>
                  </a:lnTo>
                  <a:lnTo>
                    <a:pt x="15670" y="19179"/>
                  </a:lnTo>
                  <a:lnTo>
                    <a:pt x="15651" y="19197"/>
                  </a:lnTo>
                  <a:lnTo>
                    <a:pt x="15651" y="19201"/>
                  </a:lnTo>
                  <a:lnTo>
                    <a:pt x="15667" y="19215"/>
                  </a:lnTo>
                  <a:lnTo>
                    <a:pt x="15669" y="19220"/>
                  </a:lnTo>
                  <a:lnTo>
                    <a:pt x="15672" y="19220"/>
                  </a:lnTo>
                  <a:lnTo>
                    <a:pt x="15658" y="19217"/>
                  </a:lnTo>
                  <a:lnTo>
                    <a:pt x="15651" y="19208"/>
                  </a:lnTo>
                  <a:lnTo>
                    <a:pt x="15651" y="19199"/>
                  </a:lnTo>
                  <a:lnTo>
                    <a:pt x="15651" y="19195"/>
                  </a:lnTo>
                  <a:lnTo>
                    <a:pt x="15651" y="19191"/>
                  </a:lnTo>
                  <a:lnTo>
                    <a:pt x="15655" y="19177"/>
                  </a:lnTo>
                  <a:lnTo>
                    <a:pt x="15651" y="19172"/>
                  </a:lnTo>
                  <a:lnTo>
                    <a:pt x="15661" y="19172"/>
                  </a:lnTo>
                  <a:lnTo>
                    <a:pt x="15657" y="19178"/>
                  </a:lnTo>
                  <a:lnTo>
                    <a:pt x="15650" y="19184"/>
                  </a:lnTo>
                  <a:lnTo>
                    <a:pt x="15640" y="19204"/>
                  </a:lnTo>
                  <a:lnTo>
                    <a:pt x="15634" y="19218"/>
                  </a:lnTo>
                  <a:lnTo>
                    <a:pt x="15624" y="19241"/>
                  </a:lnTo>
                  <a:lnTo>
                    <a:pt x="15615" y="19260"/>
                  </a:lnTo>
                  <a:lnTo>
                    <a:pt x="15606" y="19275"/>
                  </a:lnTo>
                  <a:lnTo>
                    <a:pt x="15603" y="19275"/>
                  </a:lnTo>
                  <a:lnTo>
                    <a:pt x="15580" y="19262"/>
                  </a:lnTo>
                  <a:lnTo>
                    <a:pt x="15562" y="19249"/>
                  </a:lnTo>
                  <a:lnTo>
                    <a:pt x="15562" y="19244"/>
                  </a:lnTo>
                  <a:lnTo>
                    <a:pt x="15584" y="19240"/>
                  </a:lnTo>
                  <a:lnTo>
                    <a:pt x="15610" y="19215"/>
                  </a:lnTo>
                  <a:lnTo>
                    <a:pt x="15639" y="19190"/>
                  </a:lnTo>
                  <a:lnTo>
                    <a:pt x="15658" y="19166"/>
                  </a:lnTo>
                  <a:lnTo>
                    <a:pt x="15668" y="19155"/>
                  </a:lnTo>
                  <a:lnTo>
                    <a:pt x="15671" y="19160"/>
                  </a:lnTo>
                  <a:lnTo>
                    <a:pt x="15674" y="19155"/>
                  </a:lnTo>
                  <a:lnTo>
                    <a:pt x="15683" y="19140"/>
                  </a:lnTo>
                  <a:lnTo>
                    <a:pt x="15691" y="19135"/>
                  </a:lnTo>
                  <a:lnTo>
                    <a:pt x="15693" y="19134"/>
                  </a:lnTo>
                  <a:lnTo>
                    <a:pt x="15701" y="19142"/>
                  </a:lnTo>
                  <a:lnTo>
                    <a:pt x="15711" y="19141"/>
                  </a:lnTo>
                  <a:lnTo>
                    <a:pt x="15720" y="19135"/>
                  </a:lnTo>
                  <a:lnTo>
                    <a:pt x="15736" y="19106"/>
                  </a:lnTo>
                  <a:lnTo>
                    <a:pt x="15750" y="19091"/>
                  </a:lnTo>
                  <a:lnTo>
                    <a:pt x="15755" y="19086"/>
                  </a:lnTo>
                  <a:lnTo>
                    <a:pt x="15760" y="19081"/>
                  </a:lnTo>
                  <a:lnTo>
                    <a:pt x="15762" y="19085"/>
                  </a:lnTo>
                  <a:lnTo>
                    <a:pt x="15762" y="19089"/>
                  </a:lnTo>
                  <a:lnTo>
                    <a:pt x="15756" y="19103"/>
                  </a:lnTo>
                  <a:lnTo>
                    <a:pt x="15751" y="19108"/>
                  </a:lnTo>
                  <a:lnTo>
                    <a:pt x="15753" y="19144"/>
                  </a:lnTo>
                  <a:lnTo>
                    <a:pt x="15751" y="19157"/>
                  </a:lnTo>
                  <a:lnTo>
                    <a:pt x="15753" y="19161"/>
                  </a:lnTo>
                  <a:lnTo>
                    <a:pt x="15756" y="19156"/>
                  </a:lnTo>
                  <a:lnTo>
                    <a:pt x="15768" y="19110"/>
                  </a:lnTo>
                  <a:lnTo>
                    <a:pt x="15780" y="19087"/>
                  </a:lnTo>
                  <a:lnTo>
                    <a:pt x="15784" y="19082"/>
                  </a:lnTo>
                  <a:lnTo>
                    <a:pt x="15787" y="19086"/>
                  </a:lnTo>
                  <a:lnTo>
                    <a:pt x="15792" y="19085"/>
                  </a:lnTo>
                  <a:lnTo>
                    <a:pt x="15795" y="19089"/>
                  </a:lnTo>
                  <a:lnTo>
                    <a:pt x="15795" y="19093"/>
                  </a:lnTo>
                  <a:lnTo>
                    <a:pt x="15795" y="19102"/>
                  </a:lnTo>
                  <a:lnTo>
                    <a:pt x="15793" y="19107"/>
                  </a:lnTo>
                  <a:lnTo>
                    <a:pt x="15790" y="19112"/>
                  </a:lnTo>
                  <a:lnTo>
                    <a:pt x="15786" y="19113"/>
                  </a:lnTo>
                  <a:lnTo>
                    <a:pt x="15770" y="19137"/>
                  </a:lnTo>
                  <a:lnTo>
                    <a:pt x="15765" y="19146"/>
                  </a:lnTo>
                  <a:lnTo>
                    <a:pt x="15754" y="19183"/>
                  </a:lnTo>
                  <a:lnTo>
                    <a:pt x="15755" y="19188"/>
                  </a:lnTo>
                  <a:lnTo>
                    <a:pt x="15757" y="19196"/>
                  </a:lnTo>
                  <a:lnTo>
                    <a:pt x="15762" y="19200"/>
                  </a:lnTo>
                  <a:lnTo>
                    <a:pt x="15767" y="19195"/>
                  </a:lnTo>
                  <a:lnTo>
                    <a:pt x="15774" y="19189"/>
                  </a:lnTo>
                  <a:lnTo>
                    <a:pt x="15819" y="19086"/>
                  </a:lnTo>
                  <a:lnTo>
                    <a:pt x="15842" y="19043"/>
                  </a:lnTo>
                  <a:lnTo>
                    <a:pt x="15853" y="19028"/>
                  </a:lnTo>
                  <a:lnTo>
                    <a:pt x="15865" y="19013"/>
                  </a:lnTo>
                  <a:lnTo>
                    <a:pt x="15867" y="19012"/>
                  </a:lnTo>
                  <a:lnTo>
                    <a:pt x="15873" y="19017"/>
                  </a:lnTo>
                  <a:lnTo>
                    <a:pt x="15882" y="19015"/>
                  </a:lnTo>
                  <a:lnTo>
                    <a:pt x="15896" y="19000"/>
                  </a:lnTo>
                  <a:lnTo>
                    <a:pt x="15908" y="18980"/>
                  </a:lnTo>
                  <a:lnTo>
                    <a:pt x="15907" y="18950"/>
                  </a:lnTo>
                  <a:lnTo>
                    <a:pt x="15909" y="18945"/>
                  </a:lnTo>
                  <a:lnTo>
                    <a:pt x="15911" y="18945"/>
                  </a:lnTo>
                  <a:lnTo>
                    <a:pt x="15915" y="18975"/>
                  </a:lnTo>
                  <a:lnTo>
                    <a:pt x="15920" y="18974"/>
                  </a:lnTo>
                  <a:lnTo>
                    <a:pt x="15929" y="18956"/>
                  </a:lnTo>
                  <a:lnTo>
                    <a:pt x="15954" y="18904"/>
                  </a:lnTo>
                  <a:lnTo>
                    <a:pt x="15963" y="18889"/>
                  </a:lnTo>
                  <a:lnTo>
                    <a:pt x="15975" y="18878"/>
                  </a:lnTo>
                  <a:lnTo>
                    <a:pt x="15985" y="18881"/>
                  </a:lnTo>
                  <a:lnTo>
                    <a:pt x="15987" y="18881"/>
                  </a:lnTo>
                  <a:lnTo>
                    <a:pt x="15996" y="18862"/>
                  </a:lnTo>
                  <a:lnTo>
                    <a:pt x="16051" y="18775"/>
                  </a:lnTo>
                  <a:lnTo>
                    <a:pt x="16081" y="18656"/>
                  </a:lnTo>
                  <a:lnTo>
                    <a:pt x="16094" y="18610"/>
                  </a:lnTo>
                  <a:lnTo>
                    <a:pt x="16102" y="18578"/>
                  </a:lnTo>
                  <a:lnTo>
                    <a:pt x="16134" y="18472"/>
                  </a:lnTo>
                  <a:lnTo>
                    <a:pt x="16171" y="18361"/>
                  </a:lnTo>
                  <a:lnTo>
                    <a:pt x="16218" y="18257"/>
                  </a:lnTo>
                  <a:lnTo>
                    <a:pt x="16225" y="18243"/>
                  </a:lnTo>
                  <a:lnTo>
                    <a:pt x="16234" y="18233"/>
                  </a:lnTo>
                  <a:lnTo>
                    <a:pt x="16242" y="18227"/>
                  </a:lnTo>
                  <a:lnTo>
                    <a:pt x="16244" y="18222"/>
                  </a:lnTo>
                  <a:lnTo>
                    <a:pt x="16246" y="18209"/>
                  </a:lnTo>
                  <a:lnTo>
                    <a:pt x="16259" y="18205"/>
                  </a:lnTo>
                  <a:lnTo>
                    <a:pt x="16273" y="18210"/>
                  </a:lnTo>
                  <a:lnTo>
                    <a:pt x="16273" y="18205"/>
                  </a:lnTo>
                  <a:lnTo>
                    <a:pt x="16256" y="18201"/>
                  </a:lnTo>
                  <a:lnTo>
                    <a:pt x="16256" y="18218"/>
                  </a:lnTo>
                  <a:lnTo>
                    <a:pt x="16254" y="18235"/>
                  </a:lnTo>
                  <a:lnTo>
                    <a:pt x="16257" y="18235"/>
                  </a:lnTo>
                  <a:lnTo>
                    <a:pt x="16259" y="18208"/>
                  </a:lnTo>
                  <a:lnTo>
                    <a:pt x="16262" y="18190"/>
                  </a:lnTo>
                  <a:lnTo>
                    <a:pt x="16261" y="18178"/>
                  </a:lnTo>
                  <a:lnTo>
                    <a:pt x="16259" y="18171"/>
                  </a:lnTo>
                  <a:lnTo>
                    <a:pt x="16259" y="18165"/>
                  </a:lnTo>
                  <a:lnTo>
                    <a:pt x="16263" y="18159"/>
                  </a:lnTo>
                  <a:lnTo>
                    <a:pt x="16277" y="18148"/>
                  </a:lnTo>
                  <a:lnTo>
                    <a:pt x="16287" y="18137"/>
                  </a:lnTo>
                  <a:lnTo>
                    <a:pt x="16294" y="18128"/>
                  </a:lnTo>
                  <a:lnTo>
                    <a:pt x="16299" y="18126"/>
                  </a:lnTo>
                  <a:lnTo>
                    <a:pt x="16304" y="18126"/>
                  </a:lnTo>
                  <a:lnTo>
                    <a:pt x="16306" y="18130"/>
                  </a:lnTo>
                  <a:lnTo>
                    <a:pt x="16307" y="18131"/>
                  </a:lnTo>
                  <a:lnTo>
                    <a:pt x="16309" y="18134"/>
                  </a:lnTo>
                  <a:lnTo>
                    <a:pt x="16312" y="18138"/>
                  </a:lnTo>
                  <a:lnTo>
                    <a:pt x="16314" y="18133"/>
                  </a:lnTo>
                  <a:lnTo>
                    <a:pt x="16315" y="18131"/>
                  </a:lnTo>
                  <a:lnTo>
                    <a:pt x="16318" y="18136"/>
                  </a:lnTo>
                  <a:lnTo>
                    <a:pt x="16325" y="18130"/>
                  </a:lnTo>
                  <a:lnTo>
                    <a:pt x="16328" y="18138"/>
                  </a:lnTo>
                  <a:lnTo>
                    <a:pt x="16332" y="18138"/>
                  </a:lnTo>
                  <a:lnTo>
                    <a:pt x="16340" y="18133"/>
                  </a:lnTo>
                  <a:lnTo>
                    <a:pt x="16353" y="18119"/>
                  </a:lnTo>
                  <a:lnTo>
                    <a:pt x="16360" y="18112"/>
                  </a:lnTo>
                  <a:lnTo>
                    <a:pt x="16436" y="18074"/>
                  </a:lnTo>
                  <a:lnTo>
                    <a:pt x="16459" y="18063"/>
                  </a:lnTo>
                  <a:lnTo>
                    <a:pt x="16715" y="17901"/>
                  </a:lnTo>
                  <a:lnTo>
                    <a:pt x="16737" y="17886"/>
                  </a:lnTo>
                  <a:lnTo>
                    <a:pt x="16744" y="17882"/>
                  </a:lnTo>
                  <a:lnTo>
                    <a:pt x="17049" y="17701"/>
                  </a:lnTo>
                  <a:lnTo>
                    <a:pt x="17264" y="17562"/>
                  </a:lnTo>
                  <a:lnTo>
                    <a:pt x="17267" y="17560"/>
                  </a:lnTo>
                  <a:lnTo>
                    <a:pt x="17261" y="17525"/>
                  </a:lnTo>
                  <a:lnTo>
                    <a:pt x="17273" y="17471"/>
                  </a:lnTo>
                  <a:lnTo>
                    <a:pt x="17267" y="17449"/>
                  </a:lnTo>
                  <a:lnTo>
                    <a:pt x="17268" y="17401"/>
                  </a:lnTo>
                  <a:lnTo>
                    <a:pt x="17252" y="17385"/>
                  </a:lnTo>
                  <a:lnTo>
                    <a:pt x="17269" y="17374"/>
                  </a:lnTo>
                  <a:lnTo>
                    <a:pt x="17286" y="17319"/>
                  </a:lnTo>
                  <a:lnTo>
                    <a:pt x="17336" y="17329"/>
                  </a:lnTo>
                  <a:lnTo>
                    <a:pt x="17346" y="17271"/>
                  </a:lnTo>
                  <a:lnTo>
                    <a:pt x="17352" y="17262"/>
                  </a:lnTo>
                  <a:lnTo>
                    <a:pt x="17362" y="17246"/>
                  </a:lnTo>
                  <a:lnTo>
                    <a:pt x="17361" y="17229"/>
                  </a:lnTo>
                  <a:lnTo>
                    <a:pt x="17376" y="17222"/>
                  </a:lnTo>
                  <a:lnTo>
                    <a:pt x="17367" y="17069"/>
                  </a:lnTo>
                  <a:lnTo>
                    <a:pt x="17374" y="17068"/>
                  </a:lnTo>
                  <a:lnTo>
                    <a:pt x="17372" y="16967"/>
                  </a:lnTo>
                  <a:lnTo>
                    <a:pt x="17361" y="16942"/>
                  </a:lnTo>
                  <a:lnTo>
                    <a:pt x="17365" y="16911"/>
                  </a:lnTo>
                  <a:lnTo>
                    <a:pt x="17379" y="16904"/>
                  </a:lnTo>
                  <a:lnTo>
                    <a:pt x="17404" y="16922"/>
                  </a:lnTo>
                  <a:lnTo>
                    <a:pt x="17416" y="16908"/>
                  </a:lnTo>
                  <a:lnTo>
                    <a:pt x="17410" y="16887"/>
                  </a:lnTo>
                  <a:lnTo>
                    <a:pt x="17379" y="16855"/>
                  </a:lnTo>
                  <a:lnTo>
                    <a:pt x="17376" y="16834"/>
                  </a:lnTo>
                  <a:lnTo>
                    <a:pt x="17376" y="16790"/>
                  </a:lnTo>
                  <a:lnTo>
                    <a:pt x="17386" y="16735"/>
                  </a:lnTo>
                  <a:lnTo>
                    <a:pt x="17436" y="16622"/>
                  </a:lnTo>
                  <a:lnTo>
                    <a:pt x="17421" y="16576"/>
                  </a:lnTo>
                  <a:lnTo>
                    <a:pt x="17451" y="16474"/>
                  </a:lnTo>
                  <a:lnTo>
                    <a:pt x="17445" y="16435"/>
                  </a:lnTo>
                  <a:lnTo>
                    <a:pt x="17425" y="16429"/>
                  </a:lnTo>
                  <a:lnTo>
                    <a:pt x="17422" y="16363"/>
                  </a:lnTo>
                  <a:lnTo>
                    <a:pt x="17412" y="16360"/>
                  </a:lnTo>
                  <a:lnTo>
                    <a:pt x="17424" y="16292"/>
                  </a:lnTo>
                  <a:lnTo>
                    <a:pt x="17400" y="16265"/>
                  </a:lnTo>
                  <a:lnTo>
                    <a:pt x="17400" y="16203"/>
                  </a:lnTo>
                  <a:lnTo>
                    <a:pt x="17409" y="16175"/>
                  </a:lnTo>
                  <a:lnTo>
                    <a:pt x="17405" y="16141"/>
                  </a:lnTo>
                  <a:lnTo>
                    <a:pt x="17430" y="16048"/>
                  </a:lnTo>
                  <a:lnTo>
                    <a:pt x="17418" y="15940"/>
                  </a:lnTo>
                  <a:lnTo>
                    <a:pt x="17409" y="15848"/>
                  </a:lnTo>
                  <a:lnTo>
                    <a:pt x="17505" y="15159"/>
                  </a:lnTo>
                  <a:lnTo>
                    <a:pt x="17531" y="15142"/>
                  </a:lnTo>
                  <a:lnTo>
                    <a:pt x="17539" y="15154"/>
                  </a:lnTo>
                  <a:lnTo>
                    <a:pt x="17558" y="15147"/>
                  </a:lnTo>
                  <a:lnTo>
                    <a:pt x="17577" y="15237"/>
                  </a:lnTo>
                  <a:lnTo>
                    <a:pt x="17580" y="15246"/>
                  </a:lnTo>
                  <a:lnTo>
                    <a:pt x="17588" y="15262"/>
                  </a:lnTo>
                  <a:lnTo>
                    <a:pt x="17638" y="15290"/>
                  </a:lnTo>
                  <a:lnTo>
                    <a:pt x="17677" y="15219"/>
                  </a:lnTo>
                  <a:lnTo>
                    <a:pt x="17705" y="15188"/>
                  </a:lnTo>
                  <a:lnTo>
                    <a:pt x="17712" y="15161"/>
                  </a:lnTo>
                  <a:lnTo>
                    <a:pt x="17725" y="15137"/>
                  </a:lnTo>
                  <a:lnTo>
                    <a:pt x="17762" y="15122"/>
                  </a:lnTo>
                  <a:lnTo>
                    <a:pt x="17758" y="15088"/>
                  </a:lnTo>
                  <a:lnTo>
                    <a:pt x="17764" y="15061"/>
                  </a:lnTo>
                  <a:lnTo>
                    <a:pt x="17795" y="15043"/>
                  </a:lnTo>
                  <a:lnTo>
                    <a:pt x="17892" y="15104"/>
                  </a:lnTo>
                  <a:lnTo>
                    <a:pt x="17928" y="15152"/>
                  </a:lnTo>
                  <a:lnTo>
                    <a:pt x="17961" y="15166"/>
                  </a:lnTo>
                  <a:lnTo>
                    <a:pt x="18141" y="15966"/>
                  </a:lnTo>
                  <a:lnTo>
                    <a:pt x="18152" y="15978"/>
                  </a:lnTo>
                  <a:lnTo>
                    <a:pt x="18146" y="16018"/>
                  </a:lnTo>
                  <a:lnTo>
                    <a:pt x="18164" y="16042"/>
                  </a:lnTo>
                  <a:lnTo>
                    <a:pt x="18164" y="16047"/>
                  </a:lnTo>
                  <a:lnTo>
                    <a:pt x="18156" y="16074"/>
                  </a:lnTo>
                  <a:lnTo>
                    <a:pt x="18159" y="16100"/>
                  </a:lnTo>
                  <a:lnTo>
                    <a:pt x="18170" y="16112"/>
                  </a:lnTo>
                  <a:lnTo>
                    <a:pt x="18166" y="16130"/>
                  </a:lnTo>
                  <a:lnTo>
                    <a:pt x="18174" y="16160"/>
                  </a:lnTo>
                  <a:lnTo>
                    <a:pt x="18192" y="16162"/>
                  </a:lnTo>
                  <a:lnTo>
                    <a:pt x="18196" y="16139"/>
                  </a:lnTo>
                  <a:lnTo>
                    <a:pt x="18221" y="16171"/>
                  </a:lnTo>
                  <a:lnTo>
                    <a:pt x="18271" y="16164"/>
                  </a:lnTo>
                  <a:lnTo>
                    <a:pt x="18282" y="16145"/>
                  </a:lnTo>
                  <a:lnTo>
                    <a:pt x="18295" y="16152"/>
                  </a:lnTo>
                  <a:lnTo>
                    <a:pt x="18312" y="16203"/>
                  </a:lnTo>
                  <a:lnTo>
                    <a:pt x="18305" y="16217"/>
                  </a:lnTo>
                  <a:lnTo>
                    <a:pt x="18297" y="16209"/>
                  </a:lnTo>
                  <a:lnTo>
                    <a:pt x="18289" y="16237"/>
                  </a:lnTo>
                  <a:lnTo>
                    <a:pt x="18331" y="16301"/>
                  </a:lnTo>
                  <a:lnTo>
                    <a:pt x="18332" y="16390"/>
                  </a:lnTo>
                  <a:lnTo>
                    <a:pt x="18367" y="16455"/>
                  </a:lnTo>
                  <a:lnTo>
                    <a:pt x="18392" y="16465"/>
                  </a:lnTo>
                  <a:lnTo>
                    <a:pt x="18399" y="16446"/>
                  </a:lnTo>
                  <a:lnTo>
                    <a:pt x="18400" y="16411"/>
                  </a:lnTo>
                  <a:lnTo>
                    <a:pt x="18436" y="16406"/>
                  </a:lnTo>
                  <a:lnTo>
                    <a:pt x="18463" y="16446"/>
                  </a:lnTo>
                  <a:lnTo>
                    <a:pt x="18469" y="16476"/>
                  </a:lnTo>
                  <a:lnTo>
                    <a:pt x="18477" y="16480"/>
                  </a:lnTo>
                  <a:lnTo>
                    <a:pt x="18500" y="16516"/>
                  </a:lnTo>
                  <a:lnTo>
                    <a:pt x="18503" y="16520"/>
                  </a:lnTo>
                  <a:lnTo>
                    <a:pt x="18499" y="16534"/>
                  </a:lnTo>
                  <a:lnTo>
                    <a:pt x="18500" y="16560"/>
                  </a:lnTo>
                  <a:lnTo>
                    <a:pt x="18497" y="16561"/>
                  </a:lnTo>
                  <a:lnTo>
                    <a:pt x="18495" y="16557"/>
                  </a:lnTo>
                  <a:lnTo>
                    <a:pt x="18487" y="16540"/>
                  </a:lnTo>
                  <a:lnTo>
                    <a:pt x="18484" y="16540"/>
                  </a:lnTo>
                  <a:lnTo>
                    <a:pt x="18477" y="16546"/>
                  </a:lnTo>
                  <a:lnTo>
                    <a:pt x="18470" y="16560"/>
                  </a:lnTo>
                  <a:lnTo>
                    <a:pt x="18475" y="16568"/>
                  </a:lnTo>
                  <a:lnTo>
                    <a:pt x="18488" y="16567"/>
                  </a:lnTo>
                  <a:lnTo>
                    <a:pt x="18491" y="16603"/>
                  </a:lnTo>
                  <a:lnTo>
                    <a:pt x="18489" y="16641"/>
                  </a:lnTo>
                  <a:lnTo>
                    <a:pt x="18486" y="16641"/>
                  </a:lnTo>
                  <a:lnTo>
                    <a:pt x="18486" y="16607"/>
                  </a:lnTo>
                  <a:lnTo>
                    <a:pt x="18496" y="16584"/>
                  </a:lnTo>
                  <a:lnTo>
                    <a:pt x="18496" y="16588"/>
                  </a:lnTo>
                  <a:lnTo>
                    <a:pt x="18487" y="16595"/>
                  </a:lnTo>
                  <a:lnTo>
                    <a:pt x="18478" y="16600"/>
                  </a:lnTo>
                  <a:lnTo>
                    <a:pt x="18487" y="16616"/>
                  </a:lnTo>
                  <a:lnTo>
                    <a:pt x="18490" y="16624"/>
                  </a:lnTo>
                  <a:lnTo>
                    <a:pt x="18495" y="16641"/>
                  </a:lnTo>
                  <a:lnTo>
                    <a:pt x="18499" y="16644"/>
                  </a:lnTo>
                  <a:lnTo>
                    <a:pt x="18495" y="16623"/>
                  </a:lnTo>
                  <a:lnTo>
                    <a:pt x="18487" y="16611"/>
                  </a:lnTo>
                  <a:lnTo>
                    <a:pt x="18490" y="16606"/>
                  </a:lnTo>
                  <a:lnTo>
                    <a:pt x="18494" y="16601"/>
                  </a:lnTo>
                  <a:lnTo>
                    <a:pt x="18494" y="16605"/>
                  </a:lnTo>
                  <a:lnTo>
                    <a:pt x="18497" y="16614"/>
                  </a:lnTo>
                  <a:lnTo>
                    <a:pt x="18507" y="16612"/>
                  </a:lnTo>
                  <a:lnTo>
                    <a:pt x="18507" y="16608"/>
                  </a:lnTo>
                  <a:lnTo>
                    <a:pt x="18504" y="16600"/>
                  </a:lnTo>
                  <a:lnTo>
                    <a:pt x="18501" y="16591"/>
                  </a:lnTo>
                  <a:lnTo>
                    <a:pt x="18503" y="16591"/>
                  </a:lnTo>
                  <a:lnTo>
                    <a:pt x="18513" y="16604"/>
                  </a:lnTo>
                  <a:lnTo>
                    <a:pt x="18515" y="16641"/>
                  </a:lnTo>
                  <a:lnTo>
                    <a:pt x="18517" y="16641"/>
                  </a:lnTo>
                  <a:lnTo>
                    <a:pt x="18519" y="16626"/>
                  </a:lnTo>
                  <a:lnTo>
                    <a:pt x="18511" y="16606"/>
                  </a:lnTo>
                  <a:lnTo>
                    <a:pt x="18496" y="16597"/>
                  </a:lnTo>
                  <a:lnTo>
                    <a:pt x="18496" y="16593"/>
                  </a:lnTo>
                  <a:lnTo>
                    <a:pt x="18496" y="16569"/>
                  </a:lnTo>
                  <a:lnTo>
                    <a:pt x="18496" y="16564"/>
                  </a:lnTo>
                  <a:lnTo>
                    <a:pt x="18505" y="16563"/>
                  </a:lnTo>
                  <a:lnTo>
                    <a:pt x="18523" y="16575"/>
                  </a:lnTo>
                  <a:lnTo>
                    <a:pt x="18529" y="16583"/>
                  </a:lnTo>
                  <a:lnTo>
                    <a:pt x="18535" y="16582"/>
                  </a:lnTo>
                  <a:lnTo>
                    <a:pt x="18536" y="16599"/>
                  </a:lnTo>
                  <a:lnTo>
                    <a:pt x="18541" y="16607"/>
                  </a:lnTo>
                  <a:lnTo>
                    <a:pt x="18544" y="16607"/>
                  </a:lnTo>
                  <a:lnTo>
                    <a:pt x="18544" y="16616"/>
                  </a:lnTo>
                  <a:cubicBezTo>
                    <a:pt x="18556" y="16569"/>
                    <a:pt x="18561" y="16503"/>
                    <a:pt x="18561" y="16503"/>
                  </a:cubicBezTo>
                  <a:cubicBezTo>
                    <a:pt x="18558" y="16488"/>
                    <a:pt x="18545" y="16405"/>
                    <a:pt x="18542" y="16394"/>
                  </a:cubicBezTo>
                  <a:cubicBezTo>
                    <a:pt x="18518" y="16323"/>
                    <a:pt x="18537" y="16259"/>
                    <a:pt x="18571" y="16281"/>
                  </a:cubicBezTo>
                  <a:cubicBezTo>
                    <a:pt x="18605" y="16303"/>
                    <a:pt x="18639" y="16264"/>
                    <a:pt x="18652" y="16192"/>
                  </a:cubicBezTo>
                  <a:cubicBezTo>
                    <a:pt x="18714" y="16215"/>
                    <a:pt x="18710" y="16131"/>
                    <a:pt x="18702" y="16083"/>
                  </a:cubicBezTo>
                  <a:cubicBezTo>
                    <a:pt x="18801" y="15987"/>
                    <a:pt x="18880" y="15835"/>
                    <a:pt x="18889" y="15763"/>
                  </a:cubicBezTo>
                  <a:cubicBezTo>
                    <a:pt x="18899" y="15691"/>
                    <a:pt x="18918" y="15626"/>
                    <a:pt x="18940" y="15591"/>
                  </a:cubicBezTo>
                  <a:cubicBezTo>
                    <a:pt x="18962" y="15556"/>
                    <a:pt x="18979" y="15506"/>
                    <a:pt x="18979" y="15467"/>
                  </a:cubicBezTo>
                  <a:cubicBezTo>
                    <a:pt x="18979" y="15428"/>
                    <a:pt x="18994" y="15421"/>
                    <a:pt x="19016" y="15404"/>
                  </a:cubicBezTo>
                  <a:cubicBezTo>
                    <a:pt x="19037" y="15386"/>
                    <a:pt x="19029" y="15319"/>
                    <a:pt x="19031" y="15277"/>
                  </a:cubicBezTo>
                  <a:cubicBezTo>
                    <a:pt x="19034" y="15236"/>
                    <a:pt x="19022" y="15188"/>
                    <a:pt x="19002" y="15158"/>
                  </a:cubicBezTo>
                  <a:cubicBezTo>
                    <a:pt x="18983" y="15127"/>
                    <a:pt x="19024" y="15164"/>
                    <a:pt x="19048" y="15186"/>
                  </a:cubicBezTo>
                  <a:cubicBezTo>
                    <a:pt x="19073" y="15208"/>
                    <a:pt x="19062" y="15225"/>
                    <a:pt x="19086" y="15162"/>
                  </a:cubicBezTo>
                  <a:cubicBezTo>
                    <a:pt x="19089" y="15155"/>
                    <a:pt x="19091" y="15149"/>
                    <a:pt x="19093" y="15144"/>
                  </a:cubicBezTo>
                  <a:cubicBezTo>
                    <a:pt x="19108" y="15109"/>
                    <a:pt x="19103" y="15149"/>
                    <a:pt x="19104" y="15197"/>
                  </a:cubicBezTo>
                  <a:cubicBezTo>
                    <a:pt x="19105" y="15251"/>
                    <a:pt x="19061" y="15438"/>
                    <a:pt x="19044" y="15504"/>
                  </a:cubicBezTo>
                  <a:cubicBezTo>
                    <a:pt x="19026" y="15569"/>
                    <a:pt x="19057" y="15617"/>
                    <a:pt x="19102" y="15622"/>
                  </a:cubicBezTo>
                  <a:cubicBezTo>
                    <a:pt x="19096" y="15508"/>
                    <a:pt x="19131" y="15469"/>
                    <a:pt x="19153" y="15476"/>
                  </a:cubicBezTo>
                  <a:cubicBezTo>
                    <a:pt x="19175" y="15482"/>
                    <a:pt x="19181" y="15469"/>
                    <a:pt x="19217" y="15408"/>
                  </a:cubicBezTo>
                  <a:cubicBezTo>
                    <a:pt x="19253" y="15347"/>
                    <a:pt x="19314" y="15291"/>
                    <a:pt x="19460" y="15182"/>
                  </a:cubicBezTo>
                  <a:cubicBezTo>
                    <a:pt x="19441" y="15240"/>
                    <a:pt x="19430" y="15271"/>
                    <a:pt x="19400" y="15291"/>
                  </a:cubicBezTo>
                  <a:cubicBezTo>
                    <a:pt x="19371" y="15310"/>
                    <a:pt x="19349" y="15358"/>
                    <a:pt x="19317" y="15428"/>
                  </a:cubicBezTo>
                  <a:cubicBezTo>
                    <a:pt x="19284" y="15498"/>
                    <a:pt x="19289" y="15519"/>
                    <a:pt x="19295" y="15574"/>
                  </a:cubicBezTo>
                  <a:cubicBezTo>
                    <a:pt x="19301" y="15628"/>
                    <a:pt x="19354" y="15632"/>
                    <a:pt x="19339" y="15652"/>
                  </a:cubicBezTo>
                  <a:cubicBezTo>
                    <a:pt x="19323" y="15671"/>
                    <a:pt x="19303" y="15661"/>
                    <a:pt x="19294" y="15628"/>
                  </a:cubicBezTo>
                  <a:cubicBezTo>
                    <a:pt x="19284" y="15595"/>
                    <a:pt x="19269" y="15604"/>
                    <a:pt x="19249" y="15641"/>
                  </a:cubicBezTo>
                  <a:cubicBezTo>
                    <a:pt x="19248" y="15597"/>
                    <a:pt x="19217" y="15530"/>
                    <a:pt x="19201" y="15488"/>
                  </a:cubicBezTo>
                  <a:cubicBezTo>
                    <a:pt x="19201" y="15545"/>
                    <a:pt x="19196" y="15593"/>
                    <a:pt x="19145" y="15669"/>
                  </a:cubicBezTo>
                  <a:cubicBezTo>
                    <a:pt x="19094" y="15746"/>
                    <a:pt x="19093" y="15820"/>
                    <a:pt x="19075" y="15878"/>
                  </a:cubicBezTo>
                  <a:cubicBezTo>
                    <a:pt x="19007" y="16000"/>
                    <a:pt x="18974" y="16224"/>
                    <a:pt x="18969" y="16264"/>
                  </a:cubicBezTo>
                  <a:cubicBezTo>
                    <a:pt x="18964" y="16303"/>
                    <a:pt x="19001" y="16247"/>
                    <a:pt x="19007" y="16227"/>
                  </a:cubicBezTo>
                  <a:cubicBezTo>
                    <a:pt x="19013" y="16207"/>
                    <a:pt x="18991" y="16299"/>
                    <a:pt x="18989" y="16338"/>
                  </a:cubicBezTo>
                  <a:cubicBezTo>
                    <a:pt x="18986" y="16377"/>
                    <a:pt x="18963" y="16357"/>
                    <a:pt x="18946" y="16338"/>
                  </a:cubicBezTo>
                  <a:cubicBezTo>
                    <a:pt x="18929" y="16318"/>
                    <a:pt x="18883" y="16473"/>
                    <a:pt x="18901" y="16610"/>
                  </a:cubicBezTo>
                  <a:cubicBezTo>
                    <a:pt x="18900" y="16520"/>
                    <a:pt x="18937" y="16440"/>
                    <a:pt x="18950" y="16453"/>
                  </a:cubicBezTo>
                  <a:cubicBezTo>
                    <a:pt x="18963" y="16466"/>
                    <a:pt x="18947" y="16508"/>
                    <a:pt x="18934" y="16542"/>
                  </a:cubicBezTo>
                  <a:cubicBezTo>
                    <a:pt x="18921" y="16577"/>
                    <a:pt x="18940" y="16638"/>
                    <a:pt x="18940" y="16712"/>
                  </a:cubicBezTo>
                  <a:cubicBezTo>
                    <a:pt x="18940" y="16786"/>
                    <a:pt x="18968" y="16880"/>
                    <a:pt x="18995" y="16910"/>
                  </a:cubicBezTo>
                  <a:cubicBezTo>
                    <a:pt x="19022" y="16941"/>
                    <a:pt x="19039" y="16965"/>
                    <a:pt x="19042" y="17011"/>
                  </a:cubicBezTo>
                  <a:cubicBezTo>
                    <a:pt x="19046" y="17056"/>
                    <a:pt x="19052" y="17063"/>
                    <a:pt x="19085" y="17067"/>
                  </a:cubicBezTo>
                  <a:cubicBezTo>
                    <a:pt x="19118" y="17071"/>
                    <a:pt x="19068" y="16978"/>
                    <a:pt x="19080" y="16969"/>
                  </a:cubicBezTo>
                  <a:cubicBezTo>
                    <a:pt x="19127" y="16932"/>
                    <a:pt x="19170" y="17017"/>
                    <a:pt x="19199" y="17071"/>
                  </a:cubicBezTo>
                  <a:cubicBezTo>
                    <a:pt x="19228" y="17126"/>
                    <a:pt x="19292" y="17017"/>
                    <a:pt x="19302" y="16982"/>
                  </a:cubicBezTo>
                  <a:cubicBezTo>
                    <a:pt x="19312" y="16947"/>
                    <a:pt x="19289" y="16884"/>
                    <a:pt x="19280" y="16845"/>
                  </a:cubicBezTo>
                  <a:cubicBezTo>
                    <a:pt x="19272" y="16806"/>
                    <a:pt x="19278" y="16821"/>
                    <a:pt x="19296" y="16851"/>
                  </a:cubicBezTo>
                  <a:cubicBezTo>
                    <a:pt x="19314" y="16882"/>
                    <a:pt x="19311" y="16834"/>
                    <a:pt x="19308" y="16812"/>
                  </a:cubicBezTo>
                  <a:cubicBezTo>
                    <a:pt x="19306" y="16791"/>
                    <a:pt x="19311" y="16793"/>
                    <a:pt x="19328" y="16812"/>
                  </a:cubicBezTo>
                  <a:cubicBezTo>
                    <a:pt x="19345" y="16832"/>
                    <a:pt x="19347" y="16812"/>
                    <a:pt x="19360" y="16786"/>
                  </a:cubicBezTo>
                  <a:cubicBezTo>
                    <a:pt x="19374" y="16760"/>
                    <a:pt x="19360" y="16749"/>
                    <a:pt x="19340" y="16697"/>
                  </a:cubicBezTo>
                  <a:cubicBezTo>
                    <a:pt x="19416" y="16662"/>
                    <a:pt x="19392" y="16479"/>
                    <a:pt x="19385" y="16438"/>
                  </a:cubicBezTo>
                  <a:cubicBezTo>
                    <a:pt x="19378" y="16396"/>
                    <a:pt x="19389" y="16362"/>
                    <a:pt x="19408" y="16344"/>
                  </a:cubicBezTo>
                  <a:cubicBezTo>
                    <a:pt x="19426" y="16327"/>
                    <a:pt x="19420" y="16229"/>
                    <a:pt x="19410" y="16201"/>
                  </a:cubicBezTo>
                  <a:cubicBezTo>
                    <a:pt x="19400" y="16172"/>
                    <a:pt x="19415" y="16168"/>
                    <a:pt x="19454" y="16185"/>
                  </a:cubicBezTo>
                  <a:cubicBezTo>
                    <a:pt x="19422" y="16159"/>
                    <a:pt x="19392" y="16055"/>
                    <a:pt x="19388" y="16007"/>
                  </a:cubicBezTo>
                  <a:cubicBezTo>
                    <a:pt x="19385" y="15959"/>
                    <a:pt x="19437" y="15942"/>
                    <a:pt x="19458" y="15942"/>
                  </a:cubicBezTo>
                  <a:cubicBezTo>
                    <a:pt x="19478" y="15942"/>
                    <a:pt x="19458" y="15909"/>
                    <a:pt x="19441" y="15894"/>
                  </a:cubicBezTo>
                  <a:cubicBezTo>
                    <a:pt x="19424" y="15878"/>
                    <a:pt x="19434" y="15861"/>
                    <a:pt x="19459" y="15846"/>
                  </a:cubicBezTo>
                  <a:cubicBezTo>
                    <a:pt x="19483" y="15830"/>
                    <a:pt x="19477" y="15863"/>
                    <a:pt x="19489" y="15911"/>
                  </a:cubicBezTo>
                  <a:cubicBezTo>
                    <a:pt x="19545" y="15909"/>
                    <a:pt x="19587" y="15863"/>
                    <a:pt x="19596" y="15837"/>
                  </a:cubicBezTo>
                  <a:cubicBezTo>
                    <a:pt x="19604" y="15811"/>
                    <a:pt x="19589" y="15776"/>
                    <a:pt x="19573" y="15735"/>
                  </a:cubicBezTo>
                  <a:cubicBezTo>
                    <a:pt x="19557" y="15693"/>
                    <a:pt x="19606" y="15678"/>
                    <a:pt x="19632" y="15667"/>
                  </a:cubicBezTo>
                  <a:cubicBezTo>
                    <a:pt x="19659" y="15656"/>
                    <a:pt x="19654" y="15528"/>
                    <a:pt x="19666" y="15532"/>
                  </a:cubicBezTo>
                  <a:cubicBezTo>
                    <a:pt x="19716" y="15530"/>
                    <a:pt x="19733" y="15484"/>
                    <a:pt x="19743" y="15434"/>
                  </a:cubicBezTo>
                  <a:cubicBezTo>
                    <a:pt x="19753" y="15384"/>
                    <a:pt x="19760" y="15378"/>
                    <a:pt x="19777" y="15371"/>
                  </a:cubicBezTo>
                  <a:cubicBezTo>
                    <a:pt x="19794" y="15365"/>
                    <a:pt x="19804" y="15354"/>
                    <a:pt x="19812" y="15284"/>
                  </a:cubicBezTo>
                  <a:cubicBezTo>
                    <a:pt x="19821" y="15214"/>
                    <a:pt x="19844" y="15153"/>
                    <a:pt x="19884" y="15079"/>
                  </a:cubicBezTo>
                  <a:cubicBezTo>
                    <a:pt x="19924" y="15005"/>
                    <a:pt x="19951" y="14905"/>
                    <a:pt x="19952" y="14864"/>
                  </a:cubicBezTo>
                  <a:cubicBezTo>
                    <a:pt x="19953" y="14822"/>
                    <a:pt x="19993" y="14809"/>
                    <a:pt x="20001" y="14781"/>
                  </a:cubicBezTo>
                  <a:cubicBezTo>
                    <a:pt x="20040" y="14640"/>
                    <a:pt x="20067" y="14629"/>
                    <a:pt x="20085" y="14613"/>
                  </a:cubicBezTo>
                  <a:cubicBezTo>
                    <a:pt x="20104" y="14598"/>
                    <a:pt x="20095" y="14570"/>
                    <a:pt x="20098" y="14539"/>
                  </a:cubicBezTo>
                  <a:cubicBezTo>
                    <a:pt x="20100" y="14509"/>
                    <a:pt x="20073" y="14528"/>
                    <a:pt x="20045" y="14567"/>
                  </a:cubicBezTo>
                  <a:cubicBezTo>
                    <a:pt x="20017" y="14607"/>
                    <a:pt x="19987" y="14613"/>
                    <a:pt x="19971" y="14629"/>
                  </a:cubicBezTo>
                  <a:cubicBezTo>
                    <a:pt x="19955" y="14644"/>
                    <a:pt x="19951" y="14622"/>
                    <a:pt x="19976" y="14557"/>
                  </a:cubicBezTo>
                  <a:cubicBezTo>
                    <a:pt x="20001" y="14492"/>
                    <a:pt x="19906" y="14459"/>
                    <a:pt x="19883" y="14454"/>
                  </a:cubicBezTo>
                  <a:cubicBezTo>
                    <a:pt x="19860" y="14450"/>
                    <a:pt x="19864" y="14476"/>
                    <a:pt x="19861" y="14507"/>
                  </a:cubicBezTo>
                  <a:cubicBezTo>
                    <a:pt x="19857" y="14537"/>
                    <a:pt x="19822" y="14555"/>
                    <a:pt x="19776" y="14576"/>
                  </a:cubicBezTo>
                  <a:cubicBezTo>
                    <a:pt x="19764" y="14524"/>
                    <a:pt x="19747" y="14500"/>
                    <a:pt x="19716" y="14450"/>
                  </a:cubicBezTo>
                  <a:cubicBezTo>
                    <a:pt x="19703" y="14594"/>
                    <a:pt x="19616" y="14762"/>
                    <a:pt x="19599" y="14763"/>
                  </a:cubicBezTo>
                  <a:cubicBezTo>
                    <a:pt x="19581" y="14766"/>
                    <a:pt x="19569" y="14790"/>
                    <a:pt x="19558" y="14829"/>
                  </a:cubicBezTo>
                  <a:cubicBezTo>
                    <a:pt x="19543" y="14809"/>
                    <a:pt x="19545" y="14718"/>
                    <a:pt x="19534" y="14742"/>
                  </a:cubicBezTo>
                  <a:cubicBezTo>
                    <a:pt x="19523" y="14766"/>
                    <a:pt x="19483" y="14787"/>
                    <a:pt x="19463" y="14787"/>
                  </a:cubicBezTo>
                  <a:cubicBezTo>
                    <a:pt x="19442" y="14787"/>
                    <a:pt x="19392" y="14890"/>
                    <a:pt x="19380" y="14923"/>
                  </a:cubicBezTo>
                  <a:cubicBezTo>
                    <a:pt x="19368" y="14955"/>
                    <a:pt x="19369" y="14916"/>
                    <a:pt x="19378" y="14877"/>
                  </a:cubicBezTo>
                  <a:cubicBezTo>
                    <a:pt x="19386" y="14837"/>
                    <a:pt x="19363" y="14886"/>
                    <a:pt x="19349" y="14899"/>
                  </a:cubicBezTo>
                  <a:cubicBezTo>
                    <a:pt x="19336" y="14912"/>
                    <a:pt x="19323" y="14894"/>
                    <a:pt x="19308" y="14883"/>
                  </a:cubicBezTo>
                  <a:cubicBezTo>
                    <a:pt x="19294" y="14873"/>
                    <a:pt x="19285" y="14914"/>
                    <a:pt x="19271" y="14942"/>
                  </a:cubicBezTo>
                  <a:cubicBezTo>
                    <a:pt x="19256" y="14970"/>
                    <a:pt x="19205" y="14951"/>
                    <a:pt x="19186" y="14931"/>
                  </a:cubicBezTo>
                  <a:cubicBezTo>
                    <a:pt x="19166" y="14912"/>
                    <a:pt x="19158" y="14927"/>
                    <a:pt x="19145" y="14938"/>
                  </a:cubicBezTo>
                  <a:cubicBezTo>
                    <a:pt x="19143" y="14940"/>
                    <a:pt x="19141" y="14939"/>
                    <a:pt x="19139" y="14938"/>
                  </a:cubicBezTo>
                  <a:cubicBezTo>
                    <a:pt x="19129" y="14930"/>
                    <a:pt x="19121" y="14894"/>
                    <a:pt x="19127" y="14892"/>
                  </a:cubicBezTo>
                  <a:cubicBezTo>
                    <a:pt x="19166" y="14873"/>
                    <a:pt x="19173" y="14822"/>
                    <a:pt x="19167" y="14781"/>
                  </a:cubicBezTo>
                  <a:cubicBezTo>
                    <a:pt x="19154" y="14800"/>
                    <a:pt x="19137" y="14796"/>
                    <a:pt x="19122" y="14794"/>
                  </a:cubicBezTo>
                  <a:cubicBezTo>
                    <a:pt x="19108" y="14792"/>
                    <a:pt x="19088" y="14842"/>
                    <a:pt x="19088" y="14842"/>
                  </a:cubicBezTo>
                  <a:cubicBezTo>
                    <a:pt x="19080" y="14866"/>
                    <a:pt x="19058" y="14857"/>
                    <a:pt x="19041" y="14837"/>
                  </a:cubicBezTo>
                  <a:cubicBezTo>
                    <a:pt x="19024" y="14818"/>
                    <a:pt x="18979" y="14892"/>
                    <a:pt x="18960" y="14912"/>
                  </a:cubicBezTo>
                  <a:cubicBezTo>
                    <a:pt x="18940" y="14931"/>
                    <a:pt x="18907" y="14888"/>
                    <a:pt x="18897" y="14842"/>
                  </a:cubicBezTo>
                  <a:cubicBezTo>
                    <a:pt x="18886" y="14796"/>
                    <a:pt x="18881" y="14790"/>
                    <a:pt x="18853" y="14763"/>
                  </a:cubicBezTo>
                  <a:cubicBezTo>
                    <a:pt x="18825" y="14738"/>
                    <a:pt x="18826" y="14666"/>
                    <a:pt x="18815" y="14663"/>
                  </a:cubicBezTo>
                  <a:cubicBezTo>
                    <a:pt x="18684" y="14620"/>
                    <a:pt x="18735" y="14476"/>
                    <a:pt x="18713" y="14453"/>
                  </a:cubicBezTo>
                  <a:cubicBezTo>
                    <a:pt x="18673" y="14407"/>
                    <a:pt x="18632" y="14470"/>
                    <a:pt x="18620" y="14515"/>
                  </a:cubicBezTo>
                  <a:cubicBezTo>
                    <a:pt x="18607" y="14561"/>
                    <a:pt x="18605" y="14561"/>
                    <a:pt x="18603" y="14528"/>
                  </a:cubicBezTo>
                  <a:cubicBezTo>
                    <a:pt x="18600" y="14496"/>
                    <a:pt x="18591" y="14511"/>
                    <a:pt x="18556" y="14546"/>
                  </a:cubicBezTo>
                  <a:cubicBezTo>
                    <a:pt x="18608" y="14446"/>
                    <a:pt x="18588" y="14402"/>
                    <a:pt x="18609" y="14322"/>
                  </a:cubicBezTo>
                  <a:cubicBezTo>
                    <a:pt x="18629" y="14241"/>
                    <a:pt x="18605" y="14157"/>
                    <a:pt x="18591" y="14106"/>
                  </a:cubicBezTo>
                  <a:cubicBezTo>
                    <a:pt x="18576" y="14056"/>
                    <a:pt x="18578" y="13978"/>
                    <a:pt x="18594" y="13943"/>
                  </a:cubicBezTo>
                  <a:cubicBezTo>
                    <a:pt x="18610" y="13908"/>
                    <a:pt x="18556" y="13900"/>
                    <a:pt x="18544" y="13917"/>
                  </a:cubicBezTo>
                  <a:cubicBezTo>
                    <a:pt x="18532" y="13934"/>
                    <a:pt x="18519" y="13949"/>
                    <a:pt x="18492" y="13947"/>
                  </a:cubicBezTo>
                  <a:cubicBezTo>
                    <a:pt x="18440" y="13936"/>
                    <a:pt x="18386" y="14195"/>
                    <a:pt x="18381" y="14230"/>
                  </a:cubicBezTo>
                  <a:cubicBezTo>
                    <a:pt x="18377" y="14265"/>
                    <a:pt x="18345" y="14222"/>
                    <a:pt x="18325" y="14167"/>
                  </a:cubicBezTo>
                  <a:cubicBezTo>
                    <a:pt x="18304" y="14113"/>
                    <a:pt x="18257" y="14083"/>
                    <a:pt x="18235" y="14113"/>
                  </a:cubicBezTo>
                  <a:cubicBezTo>
                    <a:pt x="18213" y="14143"/>
                    <a:pt x="18168" y="14146"/>
                    <a:pt x="18139" y="14143"/>
                  </a:cubicBezTo>
                  <a:cubicBezTo>
                    <a:pt x="18110" y="14141"/>
                    <a:pt x="18091" y="14139"/>
                    <a:pt x="18074" y="14174"/>
                  </a:cubicBezTo>
                  <a:cubicBezTo>
                    <a:pt x="18058" y="14207"/>
                    <a:pt x="18018" y="14272"/>
                    <a:pt x="17987" y="14283"/>
                  </a:cubicBezTo>
                  <a:cubicBezTo>
                    <a:pt x="17985" y="14283"/>
                    <a:pt x="17984" y="14285"/>
                    <a:pt x="17982" y="14285"/>
                  </a:cubicBezTo>
                  <a:cubicBezTo>
                    <a:pt x="18002" y="14270"/>
                    <a:pt x="18052" y="14180"/>
                    <a:pt x="18063" y="14134"/>
                  </a:cubicBezTo>
                  <a:cubicBezTo>
                    <a:pt x="18074" y="14089"/>
                    <a:pt x="18086" y="14076"/>
                    <a:pt x="18120" y="14063"/>
                  </a:cubicBezTo>
                  <a:cubicBezTo>
                    <a:pt x="18155" y="14049"/>
                    <a:pt x="18165" y="14034"/>
                    <a:pt x="18168" y="13980"/>
                  </a:cubicBezTo>
                  <a:cubicBezTo>
                    <a:pt x="18170" y="13926"/>
                    <a:pt x="18286" y="13932"/>
                    <a:pt x="18318" y="13934"/>
                  </a:cubicBezTo>
                  <a:cubicBezTo>
                    <a:pt x="18351" y="13936"/>
                    <a:pt x="18402" y="13913"/>
                    <a:pt x="18422" y="13789"/>
                  </a:cubicBezTo>
                  <a:cubicBezTo>
                    <a:pt x="18441" y="13664"/>
                    <a:pt x="18484" y="13634"/>
                    <a:pt x="18474" y="13597"/>
                  </a:cubicBezTo>
                  <a:cubicBezTo>
                    <a:pt x="18464" y="13560"/>
                    <a:pt x="18446" y="13527"/>
                    <a:pt x="18493" y="13447"/>
                  </a:cubicBezTo>
                  <a:cubicBezTo>
                    <a:pt x="18541" y="13366"/>
                    <a:pt x="18538" y="13314"/>
                    <a:pt x="18526" y="13277"/>
                  </a:cubicBezTo>
                  <a:cubicBezTo>
                    <a:pt x="18514" y="13240"/>
                    <a:pt x="18520" y="13222"/>
                    <a:pt x="18527" y="13190"/>
                  </a:cubicBezTo>
                  <a:cubicBezTo>
                    <a:pt x="18535" y="13157"/>
                    <a:pt x="18468" y="13142"/>
                    <a:pt x="18431" y="13131"/>
                  </a:cubicBezTo>
                  <a:cubicBezTo>
                    <a:pt x="18395" y="13120"/>
                    <a:pt x="18390" y="13098"/>
                    <a:pt x="18422" y="13096"/>
                  </a:cubicBezTo>
                  <a:cubicBezTo>
                    <a:pt x="18453" y="13094"/>
                    <a:pt x="18509" y="13085"/>
                    <a:pt x="18490" y="13064"/>
                  </a:cubicBezTo>
                  <a:cubicBezTo>
                    <a:pt x="18225" y="12737"/>
                    <a:pt x="17829" y="13320"/>
                    <a:pt x="17703" y="13721"/>
                  </a:cubicBezTo>
                  <a:cubicBezTo>
                    <a:pt x="17596" y="13917"/>
                    <a:pt x="17472" y="14222"/>
                    <a:pt x="17453" y="14378"/>
                  </a:cubicBezTo>
                  <a:cubicBezTo>
                    <a:pt x="17363" y="14518"/>
                    <a:pt x="17297" y="14888"/>
                    <a:pt x="17300" y="15045"/>
                  </a:cubicBezTo>
                  <a:cubicBezTo>
                    <a:pt x="17302" y="15201"/>
                    <a:pt x="17236" y="15354"/>
                    <a:pt x="17251" y="15410"/>
                  </a:cubicBezTo>
                  <a:cubicBezTo>
                    <a:pt x="17266" y="15467"/>
                    <a:pt x="17261" y="15493"/>
                    <a:pt x="17232" y="15563"/>
                  </a:cubicBezTo>
                  <a:cubicBezTo>
                    <a:pt x="17246" y="15811"/>
                    <a:pt x="17120" y="16063"/>
                    <a:pt x="17030" y="16177"/>
                  </a:cubicBezTo>
                  <a:cubicBezTo>
                    <a:pt x="17062" y="16011"/>
                    <a:pt x="17096" y="15880"/>
                    <a:pt x="17120" y="15833"/>
                  </a:cubicBezTo>
                  <a:cubicBezTo>
                    <a:pt x="17145" y="15786"/>
                    <a:pt x="17137" y="15715"/>
                    <a:pt x="17135" y="15595"/>
                  </a:cubicBezTo>
                  <a:cubicBezTo>
                    <a:pt x="17132" y="15474"/>
                    <a:pt x="17188" y="15476"/>
                    <a:pt x="17184" y="15433"/>
                  </a:cubicBezTo>
                  <a:cubicBezTo>
                    <a:pt x="17179" y="15391"/>
                    <a:pt x="17180" y="15285"/>
                    <a:pt x="17202" y="15217"/>
                  </a:cubicBezTo>
                  <a:cubicBezTo>
                    <a:pt x="17224" y="15151"/>
                    <a:pt x="17212" y="15097"/>
                    <a:pt x="17215" y="15050"/>
                  </a:cubicBezTo>
                  <a:cubicBezTo>
                    <a:pt x="17218" y="15002"/>
                    <a:pt x="17202" y="14922"/>
                    <a:pt x="17198" y="14903"/>
                  </a:cubicBezTo>
                  <a:cubicBezTo>
                    <a:pt x="17195" y="14883"/>
                    <a:pt x="17145" y="14878"/>
                    <a:pt x="17127" y="14865"/>
                  </a:cubicBezTo>
                  <a:cubicBezTo>
                    <a:pt x="17110" y="14852"/>
                    <a:pt x="17094" y="14855"/>
                    <a:pt x="17069" y="14891"/>
                  </a:cubicBezTo>
                  <a:cubicBezTo>
                    <a:pt x="16973" y="14817"/>
                    <a:pt x="16884" y="14945"/>
                    <a:pt x="16868" y="14984"/>
                  </a:cubicBezTo>
                  <a:cubicBezTo>
                    <a:pt x="16851" y="15023"/>
                    <a:pt x="16858" y="14958"/>
                    <a:pt x="16867" y="14930"/>
                  </a:cubicBezTo>
                  <a:cubicBezTo>
                    <a:pt x="16876" y="14903"/>
                    <a:pt x="16839" y="14901"/>
                    <a:pt x="16798" y="14935"/>
                  </a:cubicBezTo>
                  <a:cubicBezTo>
                    <a:pt x="16831" y="14832"/>
                    <a:pt x="16896" y="14899"/>
                    <a:pt x="16913" y="14881"/>
                  </a:cubicBezTo>
                  <a:cubicBezTo>
                    <a:pt x="16973" y="14811"/>
                    <a:pt x="17007" y="14837"/>
                    <a:pt x="17024" y="14840"/>
                  </a:cubicBezTo>
                  <a:cubicBezTo>
                    <a:pt x="17042" y="14843"/>
                    <a:pt x="17066" y="14857"/>
                    <a:pt x="17089" y="14836"/>
                  </a:cubicBezTo>
                  <a:cubicBezTo>
                    <a:pt x="17112" y="14814"/>
                    <a:pt x="17150" y="14829"/>
                    <a:pt x="17168" y="14853"/>
                  </a:cubicBezTo>
                  <a:cubicBezTo>
                    <a:pt x="17185" y="14878"/>
                    <a:pt x="17195" y="14872"/>
                    <a:pt x="17206" y="14858"/>
                  </a:cubicBezTo>
                  <a:cubicBezTo>
                    <a:pt x="17267" y="14718"/>
                    <a:pt x="17255" y="14488"/>
                    <a:pt x="17251" y="14447"/>
                  </a:cubicBezTo>
                  <a:cubicBezTo>
                    <a:pt x="17252" y="14414"/>
                    <a:pt x="17259" y="14395"/>
                    <a:pt x="17269" y="14367"/>
                  </a:cubicBezTo>
                  <a:cubicBezTo>
                    <a:pt x="17279" y="14341"/>
                    <a:pt x="17269" y="14335"/>
                    <a:pt x="17261" y="14287"/>
                  </a:cubicBezTo>
                  <a:cubicBezTo>
                    <a:pt x="17253" y="14239"/>
                    <a:pt x="17315" y="14074"/>
                    <a:pt x="17322" y="14056"/>
                  </a:cubicBezTo>
                  <a:cubicBezTo>
                    <a:pt x="17329" y="14039"/>
                    <a:pt x="17326" y="14005"/>
                    <a:pt x="17324" y="13984"/>
                  </a:cubicBezTo>
                  <a:cubicBezTo>
                    <a:pt x="17323" y="13964"/>
                    <a:pt x="17341" y="13933"/>
                    <a:pt x="17352" y="13913"/>
                  </a:cubicBezTo>
                  <a:cubicBezTo>
                    <a:pt x="17364" y="13894"/>
                    <a:pt x="17355" y="13874"/>
                    <a:pt x="17348" y="13852"/>
                  </a:cubicBezTo>
                  <a:cubicBezTo>
                    <a:pt x="17341" y="13829"/>
                    <a:pt x="17364" y="13853"/>
                    <a:pt x="17372" y="13868"/>
                  </a:cubicBezTo>
                  <a:cubicBezTo>
                    <a:pt x="17380" y="13883"/>
                    <a:pt x="17393" y="13866"/>
                    <a:pt x="17402" y="13839"/>
                  </a:cubicBezTo>
                  <a:cubicBezTo>
                    <a:pt x="17412" y="13813"/>
                    <a:pt x="17410" y="13798"/>
                    <a:pt x="17397" y="13798"/>
                  </a:cubicBezTo>
                  <a:cubicBezTo>
                    <a:pt x="17385" y="13798"/>
                    <a:pt x="17397" y="13791"/>
                    <a:pt x="17402" y="13760"/>
                  </a:cubicBezTo>
                  <a:cubicBezTo>
                    <a:pt x="17423" y="13599"/>
                    <a:pt x="17542" y="13551"/>
                    <a:pt x="17572" y="13497"/>
                  </a:cubicBezTo>
                  <a:cubicBezTo>
                    <a:pt x="17602" y="13442"/>
                    <a:pt x="17590" y="13335"/>
                    <a:pt x="17575" y="13301"/>
                  </a:cubicBezTo>
                  <a:cubicBezTo>
                    <a:pt x="17560" y="13266"/>
                    <a:pt x="17570" y="13214"/>
                    <a:pt x="17549" y="13136"/>
                  </a:cubicBezTo>
                  <a:cubicBezTo>
                    <a:pt x="17574" y="13086"/>
                    <a:pt x="17574" y="13036"/>
                    <a:pt x="17558" y="12917"/>
                  </a:cubicBezTo>
                  <a:cubicBezTo>
                    <a:pt x="17601" y="12856"/>
                    <a:pt x="17591" y="12763"/>
                    <a:pt x="17588" y="12744"/>
                  </a:cubicBezTo>
                  <a:cubicBezTo>
                    <a:pt x="17584" y="12726"/>
                    <a:pt x="17603" y="12729"/>
                    <a:pt x="17626" y="12727"/>
                  </a:cubicBezTo>
                  <a:cubicBezTo>
                    <a:pt x="17648" y="12725"/>
                    <a:pt x="17648" y="12702"/>
                    <a:pt x="17649" y="12666"/>
                  </a:cubicBezTo>
                  <a:cubicBezTo>
                    <a:pt x="17650" y="12630"/>
                    <a:pt x="17678" y="12617"/>
                    <a:pt x="17705" y="12586"/>
                  </a:cubicBezTo>
                  <a:cubicBezTo>
                    <a:pt x="17732" y="12554"/>
                    <a:pt x="17737" y="12556"/>
                    <a:pt x="17738" y="12493"/>
                  </a:cubicBezTo>
                  <a:cubicBezTo>
                    <a:pt x="17767" y="12489"/>
                    <a:pt x="17788" y="12476"/>
                    <a:pt x="17819" y="12425"/>
                  </a:cubicBezTo>
                  <a:cubicBezTo>
                    <a:pt x="17851" y="12375"/>
                    <a:pt x="17892" y="12314"/>
                    <a:pt x="17914" y="12302"/>
                  </a:cubicBezTo>
                  <a:cubicBezTo>
                    <a:pt x="18025" y="12261"/>
                    <a:pt x="18074" y="12173"/>
                    <a:pt x="18098" y="12124"/>
                  </a:cubicBezTo>
                  <a:cubicBezTo>
                    <a:pt x="18122" y="12075"/>
                    <a:pt x="18147" y="12110"/>
                    <a:pt x="18163" y="12088"/>
                  </a:cubicBezTo>
                  <a:cubicBezTo>
                    <a:pt x="18238" y="11960"/>
                    <a:pt x="18261" y="11944"/>
                    <a:pt x="18306" y="11941"/>
                  </a:cubicBezTo>
                  <a:cubicBezTo>
                    <a:pt x="18351" y="11938"/>
                    <a:pt x="18394" y="11902"/>
                    <a:pt x="18406" y="11865"/>
                  </a:cubicBezTo>
                  <a:cubicBezTo>
                    <a:pt x="18417" y="11828"/>
                    <a:pt x="18402" y="11799"/>
                    <a:pt x="18431" y="11790"/>
                  </a:cubicBezTo>
                  <a:cubicBezTo>
                    <a:pt x="18459" y="11781"/>
                    <a:pt x="18494" y="11713"/>
                    <a:pt x="18504" y="11704"/>
                  </a:cubicBezTo>
                  <a:cubicBezTo>
                    <a:pt x="18514" y="11695"/>
                    <a:pt x="18578" y="11653"/>
                    <a:pt x="18604" y="11612"/>
                  </a:cubicBezTo>
                  <a:cubicBezTo>
                    <a:pt x="18629" y="11572"/>
                    <a:pt x="18642" y="11592"/>
                    <a:pt x="18659" y="11591"/>
                  </a:cubicBezTo>
                  <a:cubicBezTo>
                    <a:pt x="18675" y="11590"/>
                    <a:pt x="18713" y="11561"/>
                    <a:pt x="18733" y="11534"/>
                  </a:cubicBezTo>
                  <a:cubicBezTo>
                    <a:pt x="18752" y="11507"/>
                    <a:pt x="18762" y="11523"/>
                    <a:pt x="18776" y="11536"/>
                  </a:cubicBezTo>
                  <a:cubicBezTo>
                    <a:pt x="18790" y="11549"/>
                    <a:pt x="18797" y="11536"/>
                    <a:pt x="18806" y="11494"/>
                  </a:cubicBezTo>
                  <a:cubicBezTo>
                    <a:pt x="18815" y="11451"/>
                    <a:pt x="18828" y="11455"/>
                    <a:pt x="18831" y="11521"/>
                  </a:cubicBezTo>
                  <a:cubicBezTo>
                    <a:pt x="18901" y="11275"/>
                    <a:pt x="19041" y="11222"/>
                    <a:pt x="19065" y="11157"/>
                  </a:cubicBezTo>
                  <a:cubicBezTo>
                    <a:pt x="19088" y="11093"/>
                    <a:pt x="19138" y="11032"/>
                    <a:pt x="19161" y="11014"/>
                  </a:cubicBezTo>
                  <a:cubicBezTo>
                    <a:pt x="19184" y="10997"/>
                    <a:pt x="19189" y="10957"/>
                    <a:pt x="19186" y="10945"/>
                  </a:cubicBezTo>
                  <a:cubicBezTo>
                    <a:pt x="19155" y="10866"/>
                    <a:pt x="19201" y="10766"/>
                    <a:pt x="19211" y="10744"/>
                  </a:cubicBezTo>
                  <a:cubicBezTo>
                    <a:pt x="19221" y="10721"/>
                    <a:pt x="19223" y="10694"/>
                    <a:pt x="19217" y="10656"/>
                  </a:cubicBezTo>
                  <a:cubicBezTo>
                    <a:pt x="19210" y="10617"/>
                    <a:pt x="19216" y="10588"/>
                    <a:pt x="19224" y="10576"/>
                  </a:cubicBezTo>
                  <a:cubicBezTo>
                    <a:pt x="19233" y="10564"/>
                    <a:pt x="19236" y="10548"/>
                    <a:pt x="19232" y="10500"/>
                  </a:cubicBezTo>
                  <a:cubicBezTo>
                    <a:pt x="19227" y="10452"/>
                    <a:pt x="19240" y="10433"/>
                    <a:pt x="19244" y="10411"/>
                  </a:cubicBezTo>
                  <a:cubicBezTo>
                    <a:pt x="19249" y="10390"/>
                    <a:pt x="19247" y="10368"/>
                    <a:pt x="19241" y="10344"/>
                  </a:cubicBezTo>
                  <a:cubicBezTo>
                    <a:pt x="19234" y="10320"/>
                    <a:pt x="19253" y="10333"/>
                    <a:pt x="19280" y="10353"/>
                  </a:cubicBezTo>
                  <a:cubicBezTo>
                    <a:pt x="19234" y="10281"/>
                    <a:pt x="19257" y="10102"/>
                    <a:pt x="19265" y="10073"/>
                  </a:cubicBezTo>
                  <a:cubicBezTo>
                    <a:pt x="19273" y="10044"/>
                    <a:pt x="19265" y="10033"/>
                    <a:pt x="19243" y="9999"/>
                  </a:cubicBezTo>
                  <a:cubicBezTo>
                    <a:pt x="19222" y="9965"/>
                    <a:pt x="19263" y="9972"/>
                    <a:pt x="19266" y="9956"/>
                  </a:cubicBezTo>
                  <a:cubicBezTo>
                    <a:pt x="19269" y="9860"/>
                    <a:pt x="19315" y="9806"/>
                    <a:pt x="19338" y="9805"/>
                  </a:cubicBezTo>
                  <a:cubicBezTo>
                    <a:pt x="19361" y="9805"/>
                    <a:pt x="19376" y="9749"/>
                    <a:pt x="19380" y="9704"/>
                  </a:cubicBezTo>
                  <a:cubicBezTo>
                    <a:pt x="19385" y="9660"/>
                    <a:pt x="19395" y="9614"/>
                    <a:pt x="19404" y="9590"/>
                  </a:cubicBezTo>
                  <a:cubicBezTo>
                    <a:pt x="19409" y="9573"/>
                    <a:pt x="19415" y="9567"/>
                    <a:pt x="19423" y="9563"/>
                  </a:cubicBezTo>
                  <a:cubicBezTo>
                    <a:pt x="19427" y="9562"/>
                    <a:pt x="19431" y="9561"/>
                    <a:pt x="19436" y="9561"/>
                  </a:cubicBezTo>
                  <a:cubicBezTo>
                    <a:pt x="19452" y="9558"/>
                    <a:pt x="19460" y="9531"/>
                    <a:pt x="19466" y="9501"/>
                  </a:cubicBezTo>
                  <a:cubicBezTo>
                    <a:pt x="19471" y="9470"/>
                    <a:pt x="19496" y="9461"/>
                    <a:pt x="19530" y="9456"/>
                  </a:cubicBezTo>
                  <a:cubicBezTo>
                    <a:pt x="19539" y="9452"/>
                    <a:pt x="19547" y="9446"/>
                    <a:pt x="19555" y="9437"/>
                  </a:cubicBezTo>
                  <a:cubicBezTo>
                    <a:pt x="19561" y="9486"/>
                    <a:pt x="19567" y="9556"/>
                    <a:pt x="19574" y="9572"/>
                  </a:cubicBezTo>
                  <a:cubicBezTo>
                    <a:pt x="19584" y="9592"/>
                    <a:pt x="19548" y="9617"/>
                    <a:pt x="19535" y="9625"/>
                  </a:cubicBezTo>
                  <a:cubicBezTo>
                    <a:pt x="19523" y="9632"/>
                    <a:pt x="19572" y="9624"/>
                    <a:pt x="19579" y="9636"/>
                  </a:cubicBezTo>
                  <a:cubicBezTo>
                    <a:pt x="19620" y="9790"/>
                    <a:pt x="19557" y="9898"/>
                    <a:pt x="19544" y="9908"/>
                  </a:cubicBezTo>
                  <a:cubicBezTo>
                    <a:pt x="19532" y="9918"/>
                    <a:pt x="19569" y="9941"/>
                    <a:pt x="19586" y="9952"/>
                  </a:cubicBezTo>
                  <a:cubicBezTo>
                    <a:pt x="19573" y="10018"/>
                    <a:pt x="19610" y="10236"/>
                    <a:pt x="19622" y="10280"/>
                  </a:cubicBezTo>
                  <a:cubicBezTo>
                    <a:pt x="19634" y="10325"/>
                    <a:pt x="19637" y="10429"/>
                    <a:pt x="19647" y="10520"/>
                  </a:cubicBezTo>
                  <a:cubicBezTo>
                    <a:pt x="19657" y="10613"/>
                    <a:pt x="19657" y="10659"/>
                    <a:pt x="19675" y="10726"/>
                  </a:cubicBezTo>
                  <a:cubicBezTo>
                    <a:pt x="19692" y="10793"/>
                    <a:pt x="19763" y="10814"/>
                    <a:pt x="19761" y="10815"/>
                  </a:cubicBezTo>
                  <a:cubicBezTo>
                    <a:pt x="19751" y="10826"/>
                    <a:pt x="19704" y="10842"/>
                    <a:pt x="19687" y="10845"/>
                  </a:cubicBezTo>
                  <a:cubicBezTo>
                    <a:pt x="19669" y="10849"/>
                    <a:pt x="19680" y="10998"/>
                    <a:pt x="19689" y="11028"/>
                  </a:cubicBezTo>
                  <a:cubicBezTo>
                    <a:pt x="19699" y="11059"/>
                    <a:pt x="19698" y="11060"/>
                    <a:pt x="19722" y="11064"/>
                  </a:cubicBezTo>
                  <a:cubicBezTo>
                    <a:pt x="19745" y="11067"/>
                    <a:pt x="19763" y="11053"/>
                    <a:pt x="19774" y="11030"/>
                  </a:cubicBezTo>
                  <a:cubicBezTo>
                    <a:pt x="19784" y="11008"/>
                    <a:pt x="19783" y="11056"/>
                    <a:pt x="19777" y="11078"/>
                  </a:cubicBezTo>
                  <a:cubicBezTo>
                    <a:pt x="19772" y="11100"/>
                    <a:pt x="19782" y="11097"/>
                    <a:pt x="19815" y="11036"/>
                  </a:cubicBezTo>
                  <a:cubicBezTo>
                    <a:pt x="19792" y="11093"/>
                    <a:pt x="19771" y="11158"/>
                    <a:pt x="19786" y="11174"/>
                  </a:cubicBezTo>
                  <a:cubicBezTo>
                    <a:pt x="19800" y="11191"/>
                    <a:pt x="19820" y="11188"/>
                    <a:pt x="19858" y="11169"/>
                  </a:cubicBezTo>
                  <a:cubicBezTo>
                    <a:pt x="19836" y="11213"/>
                    <a:pt x="19797" y="11209"/>
                    <a:pt x="19781" y="11195"/>
                  </a:cubicBezTo>
                  <a:cubicBezTo>
                    <a:pt x="19764" y="11181"/>
                    <a:pt x="19730" y="11217"/>
                    <a:pt x="19713" y="11228"/>
                  </a:cubicBezTo>
                  <a:cubicBezTo>
                    <a:pt x="19696" y="11239"/>
                    <a:pt x="19707" y="11336"/>
                    <a:pt x="19718" y="11367"/>
                  </a:cubicBezTo>
                  <a:cubicBezTo>
                    <a:pt x="19729" y="11398"/>
                    <a:pt x="19732" y="11418"/>
                    <a:pt x="19729" y="11463"/>
                  </a:cubicBezTo>
                  <a:cubicBezTo>
                    <a:pt x="19727" y="11508"/>
                    <a:pt x="19742" y="11570"/>
                    <a:pt x="19753" y="11596"/>
                  </a:cubicBezTo>
                  <a:cubicBezTo>
                    <a:pt x="19764" y="11622"/>
                    <a:pt x="19757" y="11621"/>
                    <a:pt x="19744" y="11661"/>
                  </a:cubicBezTo>
                  <a:cubicBezTo>
                    <a:pt x="19732" y="11701"/>
                    <a:pt x="19710" y="11690"/>
                    <a:pt x="19702" y="11691"/>
                  </a:cubicBezTo>
                  <a:cubicBezTo>
                    <a:pt x="19694" y="11693"/>
                    <a:pt x="19691" y="11682"/>
                    <a:pt x="19692" y="11549"/>
                  </a:cubicBezTo>
                  <a:cubicBezTo>
                    <a:pt x="19689" y="11596"/>
                    <a:pt x="19667" y="11734"/>
                    <a:pt x="19657" y="11760"/>
                  </a:cubicBezTo>
                  <a:cubicBezTo>
                    <a:pt x="19646" y="11785"/>
                    <a:pt x="19662" y="11807"/>
                    <a:pt x="19670" y="11838"/>
                  </a:cubicBezTo>
                  <a:cubicBezTo>
                    <a:pt x="19678" y="11870"/>
                    <a:pt x="19698" y="11779"/>
                    <a:pt x="19714" y="11764"/>
                  </a:cubicBezTo>
                  <a:cubicBezTo>
                    <a:pt x="19730" y="11748"/>
                    <a:pt x="19759" y="11707"/>
                    <a:pt x="19770" y="11676"/>
                  </a:cubicBezTo>
                  <a:cubicBezTo>
                    <a:pt x="19781" y="11646"/>
                    <a:pt x="19786" y="11648"/>
                    <a:pt x="19837" y="11623"/>
                  </a:cubicBezTo>
                  <a:cubicBezTo>
                    <a:pt x="19887" y="11598"/>
                    <a:pt x="19827" y="11720"/>
                    <a:pt x="19829" y="11748"/>
                  </a:cubicBezTo>
                  <a:cubicBezTo>
                    <a:pt x="19831" y="11819"/>
                    <a:pt x="19805" y="11948"/>
                    <a:pt x="19805" y="11981"/>
                  </a:cubicBezTo>
                  <a:cubicBezTo>
                    <a:pt x="19805" y="12015"/>
                    <a:pt x="19795" y="12044"/>
                    <a:pt x="19773" y="12147"/>
                  </a:cubicBezTo>
                  <a:cubicBezTo>
                    <a:pt x="19750" y="12250"/>
                    <a:pt x="19783" y="12324"/>
                    <a:pt x="19808" y="12350"/>
                  </a:cubicBezTo>
                  <a:cubicBezTo>
                    <a:pt x="19832" y="12376"/>
                    <a:pt x="19844" y="12395"/>
                    <a:pt x="19848" y="12424"/>
                  </a:cubicBezTo>
                  <a:cubicBezTo>
                    <a:pt x="19853" y="12453"/>
                    <a:pt x="19862" y="12454"/>
                    <a:pt x="19888" y="12439"/>
                  </a:cubicBezTo>
                  <a:cubicBezTo>
                    <a:pt x="19914" y="12424"/>
                    <a:pt x="20061" y="12170"/>
                    <a:pt x="20086" y="12108"/>
                  </a:cubicBezTo>
                  <a:cubicBezTo>
                    <a:pt x="20112" y="12046"/>
                    <a:pt x="20164" y="12006"/>
                    <a:pt x="20193" y="11998"/>
                  </a:cubicBezTo>
                  <a:cubicBezTo>
                    <a:pt x="20222" y="11991"/>
                    <a:pt x="20318" y="11841"/>
                    <a:pt x="20326" y="11844"/>
                  </a:cubicBezTo>
                  <a:cubicBezTo>
                    <a:pt x="20349" y="11856"/>
                    <a:pt x="20400" y="11836"/>
                    <a:pt x="20417" y="11799"/>
                  </a:cubicBezTo>
                  <a:cubicBezTo>
                    <a:pt x="20433" y="11761"/>
                    <a:pt x="20431" y="11768"/>
                    <a:pt x="20461" y="11762"/>
                  </a:cubicBezTo>
                  <a:cubicBezTo>
                    <a:pt x="20490" y="11755"/>
                    <a:pt x="20493" y="11680"/>
                    <a:pt x="20485" y="11657"/>
                  </a:cubicBezTo>
                  <a:cubicBezTo>
                    <a:pt x="20478" y="11633"/>
                    <a:pt x="20511" y="11621"/>
                    <a:pt x="20530" y="11600"/>
                  </a:cubicBezTo>
                  <a:cubicBezTo>
                    <a:pt x="20549" y="11580"/>
                    <a:pt x="20571" y="11560"/>
                    <a:pt x="20555" y="11513"/>
                  </a:cubicBezTo>
                  <a:cubicBezTo>
                    <a:pt x="20539" y="11465"/>
                    <a:pt x="20564" y="11500"/>
                    <a:pt x="20574" y="11517"/>
                  </a:cubicBezTo>
                  <a:cubicBezTo>
                    <a:pt x="20584" y="11534"/>
                    <a:pt x="20587" y="11503"/>
                    <a:pt x="20590" y="11481"/>
                  </a:cubicBezTo>
                  <a:cubicBezTo>
                    <a:pt x="20594" y="11458"/>
                    <a:pt x="20587" y="11440"/>
                    <a:pt x="20578" y="11408"/>
                  </a:cubicBezTo>
                  <a:cubicBezTo>
                    <a:pt x="20569" y="11376"/>
                    <a:pt x="20587" y="11394"/>
                    <a:pt x="20598" y="11402"/>
                  </a:cubicBezTo>
                  <a:cubicBezTo>
                    <a:pt x="20610" y="11411"/>
                    <a:pt x="20628" y="11352"/>
                    <a:pt x="20624" y="11329"/>
                  </a:cubicBezTo>
                  <a:cubicBezTo>
                    <a:pt x="20620" y="11306"/>
                    <a:pt x="20616" y="11248"/>
                    <a:pt x="20632" y="11185"/>
                  </a:cubicBezTo>
                  <a:cubicBezTo>
                    <a:pt x="20635" y="11294"/>
                    <a:pt x="20667" y="11356"/>
                    <a:pt x="20673" y="11374"/>
                  </a:cubicBezTo>
                  <a:cubicBezTo>
                    <a:pt x="20679" y="11393"/>
                    <a:pt x="20684" y="11390"/>
                    <a:pt x="20707" y="11336"/>
                  </a:cubicBezTo>
                  <a:cubicBezTo>
                    <a:pt x="20693" y="11365"/>
                    <a:pt x="20674" y="11466"/>
                    <a:pt x="20670" y="11515"/>
                  </a:cubicBezTo>
                  <a:cubicBezTo>
                    <a:pt x="20666" y="11564"/>
                    <a:pt x="20688" y="11518"/>
                    <a:pt x="20702" y="11478"/>
                  </a:cubicBezTo>
                  <a:cubicBezTo>
                    <a:pt x="20716" y="11438"/>
                    <a:pt x="20710" y="11473"/>
                    <a:pt x="20709" y="11518"/>
                  </a:cubicBezTo>
                  <a:cubicBezTo>
                    <a:pt x="20709" y="11564"/>
                    <a:pt x="20744" y="11455"/>
                    <a:pt x="20755" y="11420"/>
                  </a:cubicBezTo>
                  <a:cubicBezTo>
                    <a:pt x="20766" y="11384"/>
                    <a:pt x="20778" y="11415"/>
                    <a:pt x="20792" y="11442"/>
                  </a:cubicBezTo>
                  <a:cubicBezTo>
                    <a:pt x="20807" y="11470"/>
                    <a:pt x="20810" y="11421"/>
                    <a:pt x="20812" y="11356"/>
                  </a:cubicBezTo>
                  <a:cubicBezTo>
                    <a:pt x="20796" y="11336"/>
                    <a:pt x="20778" y="11262"/>
                    <a:pt x="20779" y="11228"/>
                  </a:cubicBezTo>
                  <a:cubicBezTo>
                    <a:pt x="20780" y="11194"/>
                    <a:pt x="20824" y="11176"/>
                    <a:pt x="20840" y="11173"/>
                  </a:cubicBezTo>
                  <a:cubicBezTo>
                    <a:pt x="20857" y="11170"/>
                    <a:pt x="20857" y="11137"/>
                    <a:pt x="20857" y="11102"/>
                  </a:cubicBezTo>
                  <a:cubicBezTo>
                    <a:pt x="20857" y="11066"/>
                    <a:pt x="20871" y="11110"/>
                    <a:pt x="20878" y="11142"/>
                  </a:cubicBezTo>
                  <a:cubicBezTo>
                    <a:pt x="20883" y="11171"/>
                    <a:pt x="20899" y="11118"/>
                    <a:pt x="20927" y="11046"/>
                  </a:cubicBezTo>
                  <a:cubicBezTo>
                    <a:pt x="20918" y="11080"/>
                    <a:pt x="20920" y="11126"/>
                    <a:pt x="20923" y="11155"/>
                  </a:cubicBezTo>
                  <a:cubicBezTo>
                    <a:pt x="20926" y="11194"/>
                    <a:pt x="20897" y="11259"/>
                    <a:pt x="20881" y="11290"/>
                  </a:cubicBezTo>
                  <a:cubicBezTo>
                    <a:pt x="20866" y="11321"/>
                    <a:pt x="20881" y="11395"/>
                    <a:pt x="20895" y="11436"/>
                  </a:cubicBezTo>
                  <a:cubicBezTo>
                    <a:pt x="20908" y="11477"/>
                    <a:pt x="20880" y="11504"/>
                    <a:pt x="20887" y="11577"/>
                  </a:cubicBezTo>
                  <a:cubicBezTo>
                    <a:pt x="20888" y="11619"/>
                    <a:pt x="20856" y="11657"/>
                    <a:pt x="20824" y="11730"/>
                  </a:cubicBezTo>
                  <a:cubicBezTo>
                    <a:pt x="20792" y="11803"/>
                    <a:pt x="20829" y="11889"/>
                    <a:pt x="20849" y="11886"/>
                  </a:cubicBezTo>
                  <a:cubicBezTo>
                    <a:pt x="20898" y="11881"/>
                    <a:pt x="20920" y="11814"/>
                    <a:pt x="20931" y="11769"/>
                  </a:cubicBezTo>
                  <a:cubicBezTo>
                    <a:pt x="20942" y="11723"/>
                    <a:pt x="20937" y="11723"/>
                    <a:pt x="20966" y="11731"/>
                  </a:cubicBezTo>
                  <a:cubicBezTo>
                    <a:pt x="20995" y="11740"/>
                    <a:pt x="20998" y="11633"/>
                    <a:pt x="21002" y="11582"/>
                  </a:cubicBezTo>
                  <a:cubicBezTo>
                    <a:pt x="21005" y="11532"/>
                    <a:pt x="21003" y="11511"/>
                    <a:pt x="20978" y="11426"/>
                  </a:cubicBezTo>
                  <a:cubicBezTo>
                    <a:pt x="20953" y="11342"/>
                    <a:pt x="20989" y="11214"/>
                    <a:pt x="21020" y="11173"/>
                  </a:cubicBezTo>
                  <a:cubicBezTo>
                    <a:pt x="21050" y="11132"/>
                    <a:pt x="21039" y="11008"/>
                    <a:pt x="21038" y="10964"/>
                  </a:cubicBezTo>
                  <a:cubicBezTo>
                    <a:pt x="21037" y="10920"/>
                    <a:pt x="21014" y="10758"/>
                    <a:pt x="21007" y="10733"/>
                  </a:cubicBezTo>
                  <a:cubicBezTo>
                    <a:pt x="21000" y="10709"/>
                    <a:pt x="21051" y="10725"/>
                    <a:pt x="21073" y="10728"/>
                  </a:cubicBezTo>
                  <a:cubicBezTo>
                    <a:pt x="21095" y="10732"/>
                    <a:pt x="21163" y="10861"/>
                    <a:pt x="21186" y="10912"/>
                  </a:cubicBezTo>
                  <a:cubicBezTo>
                    <a:pt x="21210" y="10962"/>
                    <a:pt x="21186" y="11004"/>
                    <a:pt x="21196" y="11025"/>
                  </a:cubicBezTo>
                  <a:cubicBezTo>
                    <a:pt x="21206" y="11046"/>
                    <a:pt x="21225" y="11110"/>
                    <a:pt x="21232" y="11175"/>
                  </a:cubicBezTo>
                  <a:cubicBezTo>
                    <a:pt x="21238" y="11240"/>
                    <a:pt x="21242" y="11279"/>
                    <a:pt x="21280" y="11376"/>
                  </a:cubicBezTo>
                  <a:cubicBezTo>
                    <a:pt x="21325" y="11355"/>
                    <a:pt x="21331" y="11238"/>
                    <a:pt x="21327" y="11165"/>
                  </a:cubicBezTo>
                  <a:cubicBezTo>
                    <a:pt x="21324" y="11092"/>
                    <a:pt x="21326" y="11030"/>
                    <a:pt x="21351" y="10990"/>
                  </a:cubicBezTo>
                  <a:cubicBezTo>
                    <a:pt x="21346" y="11037"/>
                    <a:pt x="21362" y="11090"/>
                    <a:pt x="21388" y="11126"/>
                  </a:cubicBezTo>
                  <a:cubicBezTo>
                    <a:pt x="21414" y="11162"/>
                    <a:pt x="21435" y="11236"/>
                    <a:pt x="21445" y="11272"/>
                  </a:cubicBezTo>
                  <a:cubicBezTo>
                    <a:pt x="21455" y="11308"/>
                    <a:pt x="21495" y="11271"/>
                    <a:pt x="21495" y="11240"/>
                  </a:cubicBezTo>
                  <a:cubicBezTo>
                    <a:pt x="21498" y="11152"/>
                    <a:pt x="21560" y="11149"/>
                    <a:pt x="21575" y="11142"/>
                  </a:cubicBezTo>
                  <a:cubicBezTo>
                    <a:pt x="21591" y="11136"/>
                    <a:pt x="21577" y="11084"/>
                    <a:pt x="21579" y="11043"/>
                  </a:cubicBezTo>
                  <a:cubicBezTo>
                    <a:pt x="21581" y="11003"/>
                    <a:pt x="21582" y="10966"/>
                    <a:pt x="21545" y="10878"/>
                  </a:cubicBezTo>
                  <a:cubicBezTo>
                    <a:pt x="21508" y="10790"/>
                    <a:pt x="21473" y="10581"/>
                    <a:pt x="21472" y="10508"/>
                  </a:cubicBezTo>
                  <a:cubicBezTo>
                    <a:pt x="21471" y="10435"/>
                    <a:pt x="21418" y="10407"/>
                    <a:pt x="21407" y="10381"/>
                  </a:cubicBezTo>
                  <a:cubicBezTo>
                    <a:pt x="21396" y="10355"/>
                    <a:pt x="21391" y="10357"/>
                    <a:pt x="21350" y="10373"/>
                  </a:cubicBezTo>
                  <a:cubicBezTo>
                    <a:pt x="21387" y="10453"/>
                    <a:pt x="21385" y="10545"/>
                    <a:pt x="21375" y="10577"/>
                  </a:cubicBezTo>
                  <a:cubicBezTo>
                    <a:pt x="21365" y="10610"/>
                    <a:pt x="21383" y="10656"/>
                    <a:pt x="21369" y="10657"/>
                  </a:cubicBezTo>
                  <a:cubicBezTo>
                    <a:pt x="21256" y="10589"/>
                    <a:pt x="21257" y="10461"/>
                    <a:pt x="21264" y="10430"/>
                  </a:cubicBezTo>
                  <a:cubicBezTo>
                    <a:pt x="21271" y="10399"/>
                    <a:pt x="21261" y="10380"/>
                    <a:pt x="21252" y="10353"/>
                  </a:cubicBezTo>
                  <a:cubicBezTo>
                    <a:pt x="21243" y="10328"/>
                    <a:pt x="21246" y="10313"/>
                    <a:pt x="21247" y="10280"/>
                  </a:cubicBezTo>
                  <a:cubicBezTo>
                    <a:pt x="21248" y="10248"/>
                    <a:pt x="21240" y="10236"/>
                    <a:pt x="21209" y="10194"/>
                  </a:cubicBezTo>
                  <a:cubicBezTo>
                    <a:pt x="21212" y="10272"/>
                    <a:pt x="21196" y="10298"/>
                    <a:pt x="21176" y="10339"/>
                  </a:cubicBezTo>
                  <a:cubicBezTo>
                    <a:pt x="21184" y="10366"/>
                    <a:pt x="21169" y="10461"/>
                    <a:pt x="21199" y="10566"/>
                  </a:cubicBezTo>
                  <a:cubicBezTo>
                    <a:pt x="21229" y="10672"/>
                    <a:pt x="21222" y="10730"/>
                    <a:pt x="21217" y="10766"/>
                  </a:cubicBezTo>
                  <a:cubicBezTo>
                    <a:pt x="21212" y="10801"/>
                    <a:pt x="21209" y="10771"/>
                    <a:pt x="21201" y="10746"/>
                  </a:cubicBezTo>
                  <a:cubicBezTo>
                    <a:pt x="21194" y="10722"/>
                    <a:pt x="21186" y="10726"/>
                    <a:pt x="21164" y="10732"/>
                  </a:cubicBezTo>
                  <a:cubicBezTo>
                    <a:pt x="21143" y="10737"/>
                    <a:pt x="21104" y="10685"/>
                    <a:pt x="21089" y="10660"/>
                  </a:cubicBezTo>
                  <a:cubicBezTo>
                    <a:pt x="21075" y="10636"/>
                    <a:pt x="21088" y="10628"/>
                    <a:pt x="21105" y="10600"/>
                  </a:cubicBezTo>
                  <a:cubicBezTo>
                    <a:pt x="21122" y="10572"/>
                    <a:pt x="21091" y="10480"/>
                    <a:pt x="21085" y="10456"/>
                  </a:cubicBezTo>
                  <a:cubicBezTo>
                    <a:pt x="21079" y="10431"/>
                    <a:pt x="21070" y="10474"/>
                    <a:pt x="21063" y="10506"/>
                  </a:cubicBezTo>
                  <a:cubicBezTo>
                    <a:pt x="21056" y="10539"/>
                    <a:pt x="21041" y="10539"/>
                    <a:pt x="21021" y="10552"/>
                  </a:cubicBezTo>
                  <a:cubicBezTo>
                    <a:pt x="21002" y="10564"/>
                    <a:pt x="21023" y="10493"/>
                    <a:pt x="21034" y="10483"/>
                  </a:cubicBezTo>
                  <a:cubicBezTo>
                    <a:pt x="21045" y="10474"/>
                    <a:pt x="21015" y="10480"/>
                    <a:pt x="21003" y="10488"/>
                  </a:cubicBezTo>
                  <a:cubicBezTo>
                    <a:pt x="20992" y="10496"/>
                    <a:pt x="20988" y="10466"/>
                    <a:pt x="20971" y="10409"/>
                  </a:cubicBezTo>
                  <a:cubicBezTo>
                    <a:pt x="21064" y="10397"/>
                    <a:pt x="21070" y="10222"/>
                    <a:pt x="21061" y="10134"/>
                  </a:cubicBezTo>
                  <a:cubicBezTo>
                    <a:pt x="21150" y="10134"/>
                    <a:pt x="21083" y="9933"/>
                    <a:pt x="21082" y="9904"/>
                  </a:cubicBezTo>
                  <a:cubicBezTo>
                    <a:pt x="21081" y="9875"/>
                    <a:pt x="21062" y="9883"/>
                    <a:pt x="21033" y="9885"/>
                  </a:cubicBezTo>
                  <a:cubicBezTo>
                    <a:pt x="21040" y="10045"/>
                    <a:pt x="21020" y="10032"/>
                    <a:pt x="20983" y="10016"/>
                  </a:cubicBezTo>
                  <a:cubicBezTo>
                    <a:pt x="21001" y="10089"/>
                    <a:pt x="20997" y="10161"/>
                    <a:pt x="20970" y="10170"/>
                  </a:cubicBezTo>
                  <a:cubicBezTo>
                    <a:pt x="20943" y="10180"/>
                    <a:pt x="20913" y="10259"/>
                    <a:pt x="20912" y="10308"/>
                  </a:cubicBezTo>
                  <a:cubicBezTo>
                    <a:pt x="20911" y="10357"/>
                    <a:pt x="20890" y="10412"/>
                    <a:pt x="20887" y="10406"/>
                  </a:cubicBezTo>
                  <a:cubicBezTo>
                    <a:pt x="20883" y="10399"/>
                    <a:pt x="20869" y="10373"/>
                    <a:pt x="20877" y="10355"/>
                  </a:cubicBezTo>
                  <a:cubicBezTo>
                    <a:pt x="20899" y="10315"/>
                    <a:pt x="20925" y="10175"/>
                    <a:pt x="20928" y="10157"/>
                  </a:cubicBezTo>
                  <a:cubicBezTo>
                    <a:pt x="20932" y="10139"/>
                    <a:pt x="20900" y="10170"/>
                    <a:pt x="20881" y="10171"/>
                  </a:cubicBezTo>
                  <a:cubicBezTo>
                    <a:pt x="20904" y="10136"/>
                    <a:pt x="20917" y="10043"/>
                    <a:pt x="20917" y="10043"/>
                  </a:cubicBezTo>
                  <a:cubicBezTo>
                    <a:pt x="20917" y="10043"/>
                    <a:pt x="20901" y="10050"/>
                    <a:pt x="20887" y="10077"/>
                  </a:cubicBezTo>
                  <a:cubicBezTo>
                    <a:pt x="20872" y="10105"/>
                    <a:pt x="20867" y="10102"/>
                    <a:pt x="20864" y="10178"/>
                  </a:cubicBezTo>
                  <a:cubicBezTo>
                    <a:pt x="20840" y="10131"/>
                    <a:pt x="20839" y="10099"/>
                    <a:pt x="20841" y="10034"/>
                  </a:cubicBezTo>
                  <a:cubicBezTo>
                    <a:pt x="20825" y="10048"/>
                    <a:pt x="20758" y="10149"/>
                    <a:pt x="20758" y="10149"/>
                  </a:cubicBezTo>
                  <a:cubicBezTo>
                    <a:pt x="20758" y="10149"/>
                    <a:pt x="20768" y="10102"/>
                    <a:pt x="20779" y="10087"/>
                  </a:cubicBezTo>
                  <a:cubicBezTo>
                    <a:pt x="20790" y="10072"/>
                    <a:pt x="20786" y="9998"/>
                    <a:pt x="20786" y="9954"/>
                  </a:cubicBezTo>
                  <a:cubicBezTo>
                    <a:pt x="20786" y="9910"/>
                    <a:pt x="20797" y="9860"/>
                    <a:pt x="20815" y="9781"/>
                  </a:cubicBezTo>
                  <a:cubicBezTo>
                    <a:pt x="20802" y="9756"/>
                    <a:pt x="20794" y="9719"/>
                    <a:pt x="20795" y="9649"/>
                  </a:cubicBezTo>
                  <a:cubicBezTo>
                    <a:pt x="20775" y="9661"/>
                    <a:pt x="20722" y="9646"/>
                    <a:pt x="20722" y="9646"/>
                  </a:cubicBezTo>
                  <a:cubicBezTo>
                    <a:pt x="20722" y="9646"/>
                    <a:pt x="20664" y="9683"/>
                    <a:pt x="20643" y="9678"/>
                  </a:cubicBezTo>
                  <a:cubicBezTo>
                    <a:pt x="20622" y="9674"/>
                    <a:pt x="20611" y="9719"/>
                    <a:pt x="20601" y="9737"/>
                  </a:cubicBezTo>
                  <a:cubicBezTo>
                    <a:pt x="20590" y="9755"/>
                    <a:pt x="20596" y="9787"/>
                    <a:pt x="20596" y="9808"/>
                  </a:cubicBezTo>
                  <a:cubicBezTo>
                    <a:pt x="20596" y="9829"/>
                    <a:pt x="20577" y="9824"/>
                    <a:pt x="20563" y="9815"/>
                  </a:cubicBezTo>
                  <a:cubicBezTo>
                    <a:pt x="20548" y="9805"/>
                    <a:pt x="20574" y="9956"/>
                    <a:pt x="20572" y="9964"/>
                  </a:cubicBezTo>
                  <a:cubicBezTo>
                    <a:pt x="20542" y="9946"/>
                    <a:pt x="20527" y="9863"/>
                    <a:pt x="20526" y="9831"/>
                  </a:cubicBezTo>
                  <a:cubicBezTo>
                    <a:pt x="20525" y="9798"/>
                    <a:pt x="20502" y="9818"/>
                    <a:pt x="20490" y="9819"/>
                  </a:cubicBezTo>
                  <a:cubicBezTo>
                    <a:pt x="20478" y="9821"/>
                    <a:pt x="20482" y="9872"/>
                    <a:pt x="20485" y="9909"/>
                  </a:cubicBezTo>
                  <a:cubicBezTo>
                    <a:pt x="20487" y="9946"/>
                    <a:pt x="20490" y="9986"/>
                    <a:pt x="20478" y="10011"/>
                  </a:cubicBezTo>
                  <a:cubicBezTo>
                    <a:pt x="20465" y="10036"/>
                    <a:pt x="20458" y="10065"/>
                    <a:pt x="20459" y="10100"/>
                  </a:cubicBezTo>
                  <a:cubicBezTo>
                    <a:pt x="20460" y="10136"/>
                    <a:pt x="20442" y="10113"/>
                    <a:pt x="20424" y="10089"/>
                  </a:cubicBezTo>
                  <a:cubicBezTo>
                    <a:pt x="20406" y="10065"/>
                    <a:pt x="20408" y="10112"/>
                    <a:pt x="20416" y="10143"/>
                  </a:cubicBezTo>
                  <a:cubicBezTo>
                    <a:pt x="20423" y="10173"/>
                    <a:pt x="20420" y="10185"/>
                    <a:pt x="20412" y="10214"/>
                  </a:cubicBezTo>
                  <a:cubicBezTo>
                    <a:pt x="20404" y="10243"/>
                    <a:pt x="20422" y="10274"/>
                    <a:pt x="20433" y="10293"/>
                  </a:cubicBezTo>
                  <a:cubicBezTo>
                    <a:pt x="20444" y="10313"/>
                    <a:pt x="20426" y="10381"/>
                    <a:pt x="20418" y="10370"/>
                  </a:cubicBezTo>
                  <a:cubicBezTo>
                    <a:pt x="20403" y="10348"/>
                    <a:pt x="20385" y="10305"/>
                    <a:pt x="20390" y="10266"/>
                  </a:cubicBezTo>
                  <a:cubicBezTo>
                    <a:pt x="20394" y="10227"/>
                    <a:pt x="20400" y="10213"/>
                    <a:pt x="20387" y="10185"/>
                  </a:cubicBezTo>
                  <a:cubicBezTo>
                    <a:pt x="20374" y="10157"/>
                    <a:pt x="20374" y="10105"/>
                    <a:pt x="20375" y="10081"/>
                  </a:cubicBezTo>
                  <a:cubicBezTo>
                    <a:pt x="20376" y="10056"/>
                    <a:pt x="20358" y="10034"/>
                    <a:pt x="20332" y="10011"/>
                  </a:cubicBezTo>
                  <a:cubicBezTo>
                    <a:pt x="20349" y="10055"/>
                    <a:pt x="20340" y="10087"/>
                    <a:pt x="20334" y="10125"/>
                  </a:cubicBezTo>
                  <a:cubicBezTo>
                    <a:pt x="20329" y="10162"/>
                    <a:pt x="20326" y="10165"/>
                    <a:pt x="20312" y="10109"/>
                  </a:cubicBezTo>
                  <a:cubicBezTo>
                    <a:pt x="20297" y="10052"/>
                    <a:pt x="20294" y="10188"/>
                    <a:pt x="20297" y="10222"/>
                  </a:cubicBezTo>
                  <a:cubicBezTo>
                    <a:pt x="20301" y="10256"/>
                    <a:pt x="20282" y="10225"/>
                    <a:pt x="20275" y="10181"/>
                  </a:cubicBezTo>
                  <a:cubicBezTo>
                    <a:pt x="20267" y="10138"/>
                    <a:pt x="20255" y="10185"/>
                    <a:pt x="20249" y="10225"/>
                  </a:cubicBezTo>
                  <a:cubicBezTo>
                    <a:pt x="20204" y="10203"/>
                    <a:pt x="20187" y="10225"/>
                    <a:pt x="20150" y="10323"/>
                  </a:cubicBezTo>
                  <a:cubicBezTo>
                    <a:pt x="20153" y="10285"/>
                    <a:pt x="20167" y="10243"/>
                    <a:pt x="20157" y="10217"/>
                  </a:cubicBezTo>
                  <a:cubicBezTo>
                    <a:pt x="20147" y="10191"/>
                    <a:pt x="20146" y="10152"/>
                    <a:pt x="20151" y="10117"/>
                  </a:cubicBezTo>
                  <a:cubicBezTo>
                    <a:pt x="20155" y="10081"/>
                    <a:pt x="20127" y="10133"/>
                    <a:pt x="20114" y="10156"/>
                  </a:cubicBezTo>
                  <a:cubicBezTo>
                    <a:pt x="20100" y="10178"/>
                    <a:pt x="20096" y="10256"/>
                    <a:pt x="20093" y="10248"/>
                  </a:cubicBezTo>
                  <a:cubicBezTo>
                    <a:pt x="20083" y="10164"/>
                    <a:pt x="20109" y="10092"/>
                    <a:pt x="20143" y="9978"/>
                  </a:cubicBezTo>
                  <a:cubicBezTo>
                    <a:pt x="20178" y="9865"/>
                    <a:pt x="20158" y="9839"/>
                    <a:pt x="20152" y="9818"/>
                  </a:cubicBezTo>
                  <a:cubicBezTo>
                    <a:pt x="20147" y="9797"/>
                    <a:pt x="20137" y="9816"/>
                    <a:pt x="20137" y="9834"/>
                  </a:cubicBezTo>
                  <a:cubicBezTo>
                    <a:pt x="20137" y="9875"/>
                    <a:pt x="20114" y="9925"/>
                    <a:pt x="20111" y="9928"/>
                  </a:cubicBezTo>
                  <a:cubicBezTo>
                    <a:pt x="20108" y="9932"/>
                    <a:pt x="20078" y="9927"/>
                    <a:pt x="20071" y="9915"/>
                  </a:cubicBezTo>
                  <a:cubicBezTo>
                    <a:pt x="20064" y="9904"/>
                    <a:pt x="20022" y="9953"/>
                    <a:pt x="20015" y="9977"/>
                  </a:cubicBezTo>
                  <a:cubicBezTo>
                    <a:pt x="20007" y="10001"/>
                    <a:pt x="20001" y="9961"/>
                    <a:pt x="19999" y="9935"/>
                  </a:cubicBezTo>
                  <a:cubicBezTo>
                    <a:pt x="19998" y="9909"/>
                    <a:pt x="19972" y="9914"/>
                    <a:pt x="19963" y="9912"/>
                  </a:cubicBezTo>
                  <a:cubicBezTo>
                    <a:pt x="19954" y="9910"/>
                    <a:pt x="19964" y="10065"/>
                    <a:pt x="19960" y="10113"/>
                  </a:cubicBezTo>
                  <a:cubicBezTo>
                    <a:pt x="19943" y="10199"/>
                    <a:pt x="19948" y="10370"/>
                    <a:pt x="19953" y="10466"/>
                  </a:cubicBezTo>
                  <a:cubicBezTo>
                    <a:pt x="19953" y="10430"/>
                    <a:pt x="19935" y="10381"/>
                    <a:pt x="19922" y="10358"/>
                  </a:cubicBezTo>
                  <a:cubicBezTo>
                    <a:pt x="19910" y="10336"/>
                    <a:pt x="19894" y="10315"/>
                    <a:pt x="19896" y="10272"/>
                  </a:cubicBezTo>
                  <a:cubicBezTo>
                    <a:pt x="19898" y="10230"/>
                    <a:pt x="19875" y="10185"/>
                    <a:pt x="19867" y="10173"/>
                  </a:cubicBezTo>
                  <a:cubicBezTo>
                    <a:pt x="19859" y="10162"/>
                    <a:pt x="19861" y="10065"/>
                    <a:pt x="19866" y="10009"/>
                  </a:cubicBezTo>
                  <a:cubicBezTo>
                    <a:pt x="19870" y="9954"/>
                    <a:pt x="19864" y="9920"/>
                    <a:pt x="19846" y="9826"/>
                  </a:cubicBezTo>
                  <a:cubicBezTo>
                    <a:pt x="19853" y="9730"/>
                    <a:pt x="19842" y="9613"/>
                    <a:pt x="19831" y="9597"/>
                  </a:cubicBezTo>
                  <a:cubicBezTo>
                    <a:pt x="19820" y="9581"/>
                    <a:pt x="19802" y="9514"/>
                    <a:pt x="19795" y="9488"/>
                  </a:cubicBezTo>
                  <a:cubicBezTo>
                    <a:pt x="19788" y="9462"/>
                    <a:pt x="19806" y="9477"/>
                    <a:pt x="19838" y="9510"/>
                  </a:cubicBezTo>
                  <a:cubicBezTo>
                    <a:pt x="19826" y="9471"/>
                    <a:pt x="19836" y="9414"/>
                    <a:pt x="19837" y="9367"/>
                  </a:cubicBezTo>
                  <a:cubicBezTo>
                    <a:pt x="19839" y="9320"/>
                    <a:pt x="19822" y="9306"/>
                    <a:pt x="19819" y="9224"/>
                  </a:cubicBezTo>
                  <a:cubicBezTo>
                    <a:pt x="19817" y="9141"/>
                    <a:pt x="19779" y="9136"/>
                    <a:pt x="19767" y="9138"/>
                  </a:cubicBezTo>
                  <a:cubicBezTo>
                    <a:pt x="19754" y="9140"/>
                    <a:pt x="19726" y="9188"/>
                    <a:pt x="19720" y="9198"/>
                  </a:cubicBezTo>
                  <a:cubicBezTo>
                    <a:pt x="19713" y="9208"/>
                    <a:pt x="19674" y="9177"/>
                    <a:pt x="19678" y="9154"/>
                  </a:cubicBezTo>
                  <a:cubicBezTo>
                    <a:pt x="19703" y="9068"/>
                    <a:pt x="19740" y="9033"/>
                    <a:pt x="19768" y="9026"/>
                  </a:cubicBezTo>
                  <a:cubicBezTo>
                    <a:pt x="19795" y="9019"/>
                    <a:pt x="19787" y="8990"/>
                    <a:pt x="19790" y="8956"/>
                  </a:cubicBezTo>
                  <a:cubicBezTo>
                    <a:pt x="19794" y="8922"/>
                    <a:pt x="19768" y="8911"/>
                    <a:pt x="19756" y="8891"/>
                  </a:cubicBezTo>
                  <a:cubicBezTo>
                    <a:pt x="19744" y="8872"/>
                    <a:pt x="19744" y="8852"/>
                    <a:pt x="19744" y="8813"/>
                  </a:cubicBezTo>
                  <a:cubicBezTo>
                    <a:pt x="19744" y="8813"/>
                    <a:pt x="19717" y="8834"/>
                    <a:pt x="19705" y="8855"/>
                  </a:cubicBezTo>
                  <a:cubicBezTo>
                    <a:pt x="19693" y="8877"/>
                    <a:pt x="19704" y="8909"/>
                    <a:pt x="19712" y="8931"/>
                  </a:cubicBezTo>
                  <a:cubicBezTo>
                    <a:pt x="19719" y="8954"/>
                    <a:pt x="19701" y="8972"/>
                    <a:pt x="19683" y="8983"/>
                  </a:cubicBezTo>
                  <a:cubicBezTo>
                    <a:pt x="19669" y="8992"/>
                    <a:pt x="19663" y="8986"/>
                    <a:pt x="19649" y="8959"/>
                  </a:cubicBezTo>
                  <a:cubicBezTo>
                    <a:pt x="19653" y="8945"/>
                    <a:pt x="19655" y="8932"/>
                    <a:pt x="19654" y="8922"/>
                  </a:cubicBezTo>
                  <a:cubicBezTo>
                    <a:pt x="19651" y="8895"/>
                    <a:pt x="19651" y="8852"/>
                    <a:pt x="19664" y="8825"/>
                  </a:cubicBezTo>
                  <a:cubicBezTo>
                    <a:pt x="19678" y="8797"/>
                    <a:pt x="19669" y="8776"/>
                    <a:pt x="19655" y="8754"/>
                  </a:cubicBezTo>
                  <a:cubicBezTo>
                    <a:pt x="19642" y="8732"/>
                    <a:pt x="19663" y="8702"/>
                    <a:pt x="19674" y="8681"/>
                  </a:cubicBezTo>
                  <a:cubicBezTo>
                    <a:pt x="19684" y="8660"/>
                    <a:pt x="19688" y="8656"/>
                    <a:pt x="19679" y="8632"/>
                  </a:cubicBezTo>
                  <a:cubicBezTo>
                    <a:pt x="19670" y="8608"/>
                    <a:pt x="19669" y="8556"/>
                    <a:pt x="19671" y="8534"/>
                  </a:cubicBezTo>
                  <a:cubicBezTo>
                    <a:pt x="19674" y="8512"/>
                    <a:pt x="19653" y="8509"/>
                    <a:pt x="19640" y="8504"/>
                  </a:cubicBezTo>
                  <a:cubicBezTo>
                    <a:pt x="19628" y="8498"/>
                    <a:pt x="19626" y="8493"/>
                    <a:pt x="19604" y="8516"/>
                  </a:cubicBezTo>
                  <a:cubicBezTo>
                    <a:pt x="19581" y="8538"/>
                    <a:pt x="19516" y="8542"/>
                    <a:pt x="19508" y="8532"/>
                  </a:cubicBezTo>
                  <a:cubicBezTo>
                    <a:pt x="19530" y="8529"/>
                    <a:pt x="19560" y="8502"/>
                    <a:pt x="19575" y="8483"/>
                  </a:cubicBezTo>
                  <a:cubicBezTo>
                    <a:pt x="19591" y="8463"/>
                    <a:pt x="19592" y="8440"/>
                    <a:pt x="19594" y="8418"/>
                  </a:cubicBezTo>
                  <a:cubicBezTo>
                    <a:pt x="19596" y="8395"/>
                    <a:pt x="19590" y="8387"/>
                    <a:pt x="19565" y="8400"/>
                  </a:cubicBezTo>
                  <a:cubicBezTo>
                    <a:pt x="19540" y="8413"/>
                    <a:pt x="19546" y="8382"/>
                    <a:pt x="19542" y="8389"/>
                  </a:cubicBezTo>
                  <a:cubicBezTo>
                    <a:pt x="19535" y="8408"/>
                    <a:pt x="19493" y="8464"/>
                    <a:pt x="19471" y="8491"/>
                  </a:cubicBezTo>
                  <a:cubicBezTo>
                    <a:pt x="19449" y="8519"/>
                    <a:pt x="19376" y="8544"/>
                    <a:pt x="19383" y="8530"/>
                  </a:cubicBezTo>
                  <a:cubicBezTo>
                    <a:pt x="19391" y="8516"/>
                    <a:pt x="19413" y="8482"/>
                    <a:pt x="19437" y="8481"/>
                  </a:cubicBezTo>
                  <a:cubicBezTo>
                    <a:pt x="19462" y="8480"/>
                    <a:pt x="19471" y="8448"/>
                    <a:pt x="19482" y="8431"/>
                  </a:cubicBezTo>
                  <a:cubicBezTo>
                    <a:pt x="19494" y="8413"/>
                    <a:pt x="19495" y="8401"/>
                    <a:pt x="19477" y="8396"/>
                  </a:cubicBezTo>
                  <a:cubicBezTo>
                    <a:pt x="19459" y="8391"/>
                    <a:pt x="19445" y="8371"/>
                    <a:pt x="19460" y="8367"/>
                  </a:cubicBezTo>
                  <a:cubicBezTo>
                    <a:pt x="19500" y="8354"/>
                    <a:pt x="19518" y="8312"/>
                    <a:pt x="19530" y="8295"/>
                  </a:cubicBezTo>
                  <a:cubicBezTo>
                    <a:pt x="19541" y="8277"/>
                    <a:pt x="19490" y="8302"/>
                    <a:pt x="19469" y="8312"/>
                  </a:cubicBezTo>
                  <a:cubicBezTo>
                    <a:pt x="19448" y="8322"/>
                    <a:pt x="19430" y="8297"/>
                    <a:pt x="19418" y="8288"/>
                  </a:cubicBezTo>
                  <a:cubicBezTo>
                    <a:pt x="19406" y="8279"/>
                    <a:pt x="19425" y="8262"/>
                    <a:pt x="19442" y="8243"/>
                  </a:cubicBezTo>
                  <a:cubicBezTo>
                    <a:pt x="19458" y="8225"/>
                    <a:pt x="19463" y="8216"/>
                    <a:pt x="19463" y="8178"/>
                  </a:cubicBezTo>
                  <a:cubicBezTo>
                    <a:pt x="19463" y="8140"/>
                    <a:pt x="19403" y="8116"/>
                    <a:pt x="19388" y="8116"/>
                  </a:cubicBezTo>
                  <a:cubicBezTo>
                    <a:pt x="19373" y="8116"/>
                    <a:pt x="19374" y="8097"/>
                    <a:pt x="19371" y="8067"/>
                  </a:cubicBezTo>
                  <a:cubicBezTo>
                    <a:pt x="19369" y="8038"/>
                    <a:pt x="19379" y="8013"/>
                    <a:pt x="19396" y="7979"/>
                  </a:cubicBezTo>
                  <a:cubicBezTo>
                    <a:pt x="19412" y="7945"/>
                    <a:pt x="19376" y="7895"/>
                    <a:pt x="19354" y="7877"/>
                  </a:cubicBezTo>
                  <a:cubicBezTo>
                    <a:pt x="19331" y="7858"/>
                    <a:pt x="19324" y="7870"/>
                    <a:pt x="19312" y="7888"/>
                  </a:cubicBezTo>
                  <a:cubicBezTo>
                    <a:pt x="19301" y="7905"/>
                    <a:pt x="19287" y="7917"/>
                    <a:pt x="19278" y="7896"/>
                  </a:cubicBezTo>
                  <a:cubicBezTo>
                    <a:pt x="19270" y="7876"/>
                    <a:pt x="19249" y="7857"/>
                    <a:pt x="19224" y="7842"/>
                  </a:cubicBezTo>
                  <a:cubicBezTo>
                    <a:pt x="19199" y="7827"/>
                    <a:pt x="19229" y="7794"/>
                    <a:pt x="19246" y="7783"/>
                  </a:cubicBezTo>
                  <a:cubicBezTo>
                    <a:pt x="19218" y="7786"/>
                    <a:pt x="19169" y="7824"/>
                    <a:pt x="19145" y="7851"/>
                  </a:cubicBezTo>
                  <a:cubicBezTo>
                    <a:pt x="19122" y="7879"/>
                    <a:pt x="19113" y="7866"/>
                    <a:pt x="19096" y="7849"/>
                  </a:cubicBezTo>
                  <a:cubicBezTo>
                    <a:pt x="19079" y="7833"/>
                    <a:pt x="19048" y="7872"/>
                    <a:pt x="19022" y="7897"/>
                  </a:cubicBezTo>
                  <a:cubicBezTo>
                    <a:pt x="18996" y="7922"/>
                    <a:pt x="18988" y="7953"/>
                    <a:pt x="18997" y="8010"/>
                  </a:cubicBezTo>
                  <a:cubicBezTo>
                    <a:pt x="19007" y="8068"/>
                    <a:pt x="19000" y="8140"/>
                    <a:pt x="18991" y="8213"/>
                  </a:cubicBezTo>
                  <a:cubicBezTo>
                    <a:pt x="18982" y="8286"/>
                    <a:pt x="18987" y="8142"/>
                    <a:pt x="18962" y="8148"/>
                  </a:cubicBezTo>
                  <a:cubicBezTo>
                    <a:pt x="18937" y="8153"/>
                    <a:pt x="18900" y="8156"/>
                    <a:pt x="18916" y="8116"/>
                  </a:cubicBezTo>
                  <a:cubicBezTo>
                    <a:pt x="19008" y="7872"/>
                    <a:pt x="18904" y="7843"/>
                    <a:pt x="18869" y="7847"/>
                  </a:cubicBezTo>
                  <a:cubicBezTo>
                    <a:pt x="18833" y="7851"/>
                    <a:pt x="18816" y="7811"/>
                    <a:pt x="18778" y="7771"/>
                  </a:cubicBezTo>
                  <a:cubicBezTo>
                    <a:pt x="18768" y="7789"/>
                    <a:pt x="18690" y="7859"/>
                    <a:pt x="18690" y="7859"/>
                  </a:cubicBezTo>
                  <a:cubicBezTo>
                    <a:pt x="18625" y="7907"/>
                    <a:pt x="18609" y="7951"/>
                    <a:pt x="18598" y="7978"/>
                  </a:cubicBezTo>
                  <a:cubicBezTo>
                    <a:pt x="18587" y="8004"/>
                    <a:pt x="18610" y="8034"/>
                    <a:pt x="18621" y="8050"/>
                  </a:cubicBezTo>
                  <a:cubicBezTo>
                    <a:pt x="18632" y="8065"/>
                    <a:pt x="18637" y="8015"/>
                    <a:pt x="18644" y="7991"/>
                  </a:cubicBezTo>
                  <a:cubicBezTo>
                    <a:pt x="18651" y="7967"/>
                    <a:pt x="18689" y="7943"/>
                    <a:pt x="18728" y="7939"/>
                  </a:cubicBezTo>
                  <a:cubicBezTo>
                    <a:pt x="18646" y="8030"/>
                    <a:pt x="18586" y="8191"/>
                    <a:pt x="18565" y="8245"/>
                  </a:cubicBezTo>
                  <a:cubicBezTo>
                    <a:pt x="18522" y="8418"/>
                    <a:pt x="18536" y="8428"/>
                    <a:pt x="18560" y="8487"/>
                  </a:cubicBezTo>
                  <a:cubicBezTo>
                    <a:pt x="18520" y="8535"/>
                    <a:pt x="18501" y="8646"/>
                    <a:pt x="18499" y="8687"/>
                  </a:cubicBezTo>
                  <a:cubicBezTo>
                    <a:pt x="18498" y="8729"/>
                    <a:pt x="18465" y="8790"/>
                    <a:pt x="18420" y="8811"/>
                  </a:cubicBezTo>
                  <a:cubicBezTo>
                    <a:pt x="18459" y="8870"/>
                    <a:pt x="18444" y="8955"/>
                    <a:pt x="18424" y="8984"/>
                  </a:cubicBezTo>
                  <a:cubicBezTo>
                    <a:pt x="18405" y="9012"/>
                    <a:pt x="18397" y="9045"/>
                    <a:pt x="18400" y="9071"/>
                  </a:cubicBezTo>
                  <a:cubicBezTo>
                    <a:pt x="18402" y="9097"/>
                    <a:pt x="18385" y="9114"/>
                    <a:pt x="18374" y="9117"/>
                  </a:cubicBezTo>
                  <a:cubicBezTo>
                    <a:pt x="18363" y="9118"/>
                    <a:pt x="18372" y="9081"/>
                    <a:pt x="18359" y="9084"/>
                  </a:cubicBezTo>
                  <a:cubicBezTo>
                    <a:pt x="18345" y="9086"/>
                    <a:pt x="18373" y="8968"/>
                    <a:pt x="18381" y="8931"/>
                  </a:cubicBezTo>
                  <a:cubicBezTo>
                    <a:pt x="18327" y="8879"/>
                    <a:pt x="18229" y="8892"/>
                    <a:pt x="18205" y="8912"/>
                  </a:cubicBezTo>
                  <a:cubicBezTo>
                    <a:pt x="18182" y="8931"/>
                    <a:pt x="18180" y="8944"/>
                    <a:pt x="18140" y="8868"/>
                  </a:cubicBezTo>
                  <a:cubicBezTo>
                    <a:pt x="18155" y="8879"/>
                    <a:pt x="18185" y="8890"/>
                    <a:pt x="18202" y="8877"/>
                  </a:cubicBezTo>
                  <a:cubicBezTo>
                    <a:pt x="18255" y="8844"/>
                    <a:pt x="18295" y="8875"/>
                    <a:pt x="18320" y="8875"/>
                  </a:cubicBezTo>
                  <a:cubicBezTo>
                    <a:pt x="18344" y="8875"/>
                    <a:pt x="18346" y="8846"/>
                    <a:pt x="18345" y="8814"/>
                  </a:cubicBezTo>
                  <a:cubicBezTo>
                    <a:pt x="18344" y="8781"/>
                    <a:pt x="18318" y="8729"/>
                    <a:pt x="18322" y="8718"/>
                  </a:cubicBezTo>
                  <a:cubicBezTo>
                    <a:pt x="18326" y="8707"/>
                    <a:pt x="18343" y="8694"/>
                    <a:pt x="18346" y="8646"/>
                  </a:cubicBezTo>
                  <a:cubicBezTo>
                    <a:pt x="18350" y="8598"/>
                    <a:pt x="18390" y="8563"/>
                    <a:pt x="18410" y="8561"/>
                  </a:cubicBezTo>
                  <a:cubicBezTo>
                    <a:pt x="18429" y="8559"/>
                    <a:pt x="18450" y="8502"/>
                    <a:pt x="18456" y="8459"/>
                  </a:cubicBezTo>
                  <a:cubicBezTo>
                    <a:pt x="18462" y="8415"/>
                    <a:pt x="18482" y="8352"/>
                    <a:pt x="18496" y="8339"/>
                  </a:cubicBezTo>
                  <a:cubicBezTo>
                    <a:pt x="18509" y="8326"/>
                    <a:pt x="18518" y="8311"/>
                    <a:pt x="18510" y="8237"/>
                  </a:cubicBezTo>
                  <a:cubicBezTo>
                    <a:pt x="18570" y="8226"/>
                    <a:pt x="18580" y="8063"/>
                    <a:pt x="18574" y="8036"/>
                  </a:cubicBezTo>
                  <a:cubicBezTo>
                    <a:pt x="18567" y="8010"/>
                    <a:pt x="18550" y="8043"/>
                    <a:pt x="18549" y="8073"/>
                  </a:cubicBezTo>
                  <a:cubicBezTo>
                    <a:pt x="18548" y="8104"/>
                    <a:pt x="18520" y="8174"/>
                    <a:pt x="18498" y="8206"/>
                  </a:cubicBezTo>
                  <a:cubicBezTo>
                    <a:pt x="18476" y="8239"/>
                    <a:pt x="18463" y="8287"/>
                    <a:pt x="18463" y="8287"/>
                  </a:cubicBezTo>
                  <a:cubicBezTo>
                    <a:pt x="18448" y="8340"/>
                    <a:pt x="18417" y="8395"/>
                    <a:pt x="18383" y="8406"/>
                  </a:cubicBezTo>
                  <a:cubicBezTo>
                    <a:pt x="18390" y="8363"/>
                    <a:pt x="18494" y="8147"/>
                    <a:pt x="18514" y="8126"/>
                  </a:cubicBezTo>
                  <a:cubicBezTo>
                    <a:pt x="18533" y="8105"/>
                    <a:pt x="18535" y="8089"/>
                    <a:pt x="18545" y="8031"/>
                  </a:cubicBezTo>
                  <a:cubicBezTo>
                    <a:pt x="18555" y="7973"/>
                    <a:pt x="18575" y="7960"/>
                    <a:pt x="18584" y="7947"/>
                  </a:cubicBezTo>
                  <a:cubicBezTo>
                    <a:pt x="18594" y="7934"/>
                    <a:pt x="18594" y="7933"/>
                    <a:pt x="18592" y="7886"/>
                  </a:cubicBezTo>
                  <a:cubicBezTo>
                    <a:pt x="18590" y="7840"/>
                    <a:pt x="18659" y="7718"/>
                    <a:pt x="18682" y="7692"/>
                  </a:cubicBezTo>
                  <a:cubicBezTo>
                    <a:pt x="18704" y="7665"/>
                    <a:pt x="18699" y="7647"/>
                    <a:pt x="18702" y="7616"/>
                  </a:cubicBezTo>
                  <a:cubicBezTo>
                    <a:pt x="18705" y="7586"/>
                    <a:pt x="18688" y="7617"/>
                    <a:pt x="18661" y="7657"/>
                  </a:cubicBezTo>
                  <a:cubicBezTo>
                    <a:pt x="18663" y="7630"/>
                    <a:pt x="18693" y="7583"/>
                    <a:pt x="18708" y="7574"/>
                  </a:cubicBezTo>
                  <a:cubicBezTo>
                    <a:pt x="18723" y="7565"/>
                    <a:pt x="18714" y="7521"/>
                    <a:pt x="18709" y="7499"/>
                  </a:cubicBezTo>
                  <a:cubicBezTo>
                    <a:pt x="18704" y="7477"/>
                    <a:pt x="18690" y="7471"/>
                    <a:pt x="18666" y="7471"/>
                  </a:cubicBezTo>
                  <a:cubicBezTo>
                    <a:pt x="18643" y="7469"/>
                    <a:pt x="18622" y="7555"/>
                    <a:pt x="18622" y="7555"/>
                  </a:cubicBezTo>
                  <a:cubicBezTo>
                    <a:pt x="18570" y="7468"/>
                    <a:pt x="18485" y="7599"/>
                    <a:pt x="18482" y="7599"/>
                  </a:cubicBezTo>
                  <a:cubicBezTo>
                    <a:pt x="18479" y="7599"/>
                    <a:pt x="18460" y="7574"/>
                    <a:pt x="18456" y="7589"/>
                  </a:cubicBezTo>
                  <a:cubicBezTo>
                    <a:pt x="18453" y="7604"/>
                    <a:pt x="18468" y="7674"/>
                    <a:pt x="18438" y="7658"/>
                  </a:cubicBezTo>
                  <a:cubicBezTo>
                    <a:pt x="18371" y="7611"/>
                    <a:pt x="18311" y="7720"/>
                    <a:pt x="18295" y="7719"/>
                  </a:cubicBezTo>
                  <a:cubicBezTo>
                    <a:pt x="18279" y="7717"/>
                    <a:pt x="18272" y="7715"/>
                    <a:pt x="18283" y="7688"/>
                  </a:cubicBezTo>
                  <a:cubicBezTo>
                    <a:pt x="18294" y="7661"/>
                    <a:pt x="18294" y="7632"/>
                    <a:pt x="18281" y="7632"/>
                  </a:cubicBezTo>
                  <a:cubicBezTo>
                    <a:pt x="18269" y="7632"/>
                    <a:pt x="18243" y="7617"/>
                    <a:pt x="18211" y="7542"/>
                  </a:cubicBezTo>
                  <a:cubicBezTo>
                    <a:pt x="18209" y="7659"/>
                    <a:pt x="18173" y="7713"/>
                    <a:pt x="18177" y="7694"/>
                  </a:cubicBezTo>
                  <a:cubicBezTo>
                    <a:pt x="18192" y="7574"/>
                    <a:pt x="18176" y="7534"/>
                    <a:pt x="18169" y="7542"/>
                  </a:cubicBezTo>
                  <a:cubicBezTo>
                    <a:pt x="18162" y="7551"/>
                    <a:pt x="18147" y="7630"/>
                    <a:pt x="18154" y="7685"/>
                  </a:cubicBezTo>
                  <a:cubicBezTo>
                    <a:pt x="18161" y="7741"/>
                    <a:pt x="18147" y="7760"/>
                    <a:pt x="18149" y="7787"/>
                  </a:cubicBezTo>
                  <a:cubicBezTo>
                    <a:pt x="18152" y="7815"/>
                    <a:pt x="18139" y="7874"/>
                    <a:pt x="18117" y="7970"/>
                  </a:cubicBezTo>
                  <a:cubicBezTo>
                    <a:pt x="18099" y="7916"/>
                    <a:pt x="18118" y="7808"/>
                    <a:pt x="18125" y="7791"/>
                  </a:cubicBezTo>
                  <a:cubicBezTo>
                    <a:pt x="18131" y="7773"/>
                    <a:pt x="18113" y="7722"/>
                    <a:pt x="18104" y="7706"/>
                  </a:cubicBezTo>
                  <a:cubicBezTo>
                    <a:pt x="18095" y="7689"/>
                    <a:pt x="18085" y="7710"/>
                    <a:pt x="18076" y="7741"/>
                  </a:cubicBezTo>
                  <a:cubicBezTo>
                    <a:pt x="18066" y="7771"/>
                    <a:pt x="18045" y="7776"/>
                    <a:pt x="18018" y="7783"/>
                  </a:cubicBezTo>
                  <a:cubicBezTo>
                    <a:pt x="18044" y="7745"/>
                    <a:pt x="18056" y="7723"/>
                    <a:pt x="18051" y="7678"/>
                  </a:cubicBezTo>
                  <a:cubicBezTo>
                    <a:pt x="18046" y="7634"/>
                    <a:pt x="18043" y="7642"/>
                    <a:pt x="18018" y="7651"/>
                  </a:cubicBezTo>
                  <a:cubicBezTo>
                    <a:pt x="17992" y="7661"/>
                    <a:pt x="17988" y="7718"/>
                    <a:pt x="17992" y="7773"/>
                  </a:cubicBezTo>
                  <a:cubicBezTo>
                    <a:pt x="17997" y="7829"/>
                    <a:pt x="17988" y="7958"/>
                    <a:pt x="17983" y="7946"/>
                  </a:cubicBezTo>
                  <a:cubicBezTo>
                    <a:pt x="17978" y="7934"/>
                    <a:pt x="17972" y="7874"/>
                    <a:pt x="17978" y="7841"/>
                  </a:cubicBezTo>
                  <a:cubicBezTo>
                    <a:pt x="17985" y="7807"/>
                    <a:pt x="17961" y="7785"/>
                    <a:pt x="17954" y="7767"/>
                  </a:cubicBezTo>
                  <a:cubicBezTo>
                    <a:pt x="17948" y="7748"/>
                    <a:pt x="17924" y="7856"/>
                    <a:pt x="17921" y="7893"/>
                  </a:cubicBezTo>
                  <a:cubicBezTo>
                    <a:pt x="17918" y="7930"/>
                    <a:pt x="17914" y="7958"/>
                    <a:pt x="17916" y="8003"/>
                  </a:cubicBezTo>
                  <a:cubicBezTo>
                    <a:pt x="17918" y="8047"/>
                    <a:pt x="17883" y="8036"/>
                    <a:pt x="17895" y="8004"/>
                  </a:cubicBezTo>
                  <a:cubicBezTo>
                    <a:pt x="17907" y="7971"/>
                    <a:pt x="17903" y="7921"/>
                    <a:pt x="17894" y="7907"/>
                  </a:cubicBezTo>
                  <a:cubicBezTo>
                    <a:pt x="17885" y="7893"/>
                    <a:pt x="17878" y="7879"/>
                    <a:pt x="17886" y="7840"/>
                  </a:cubicBezTo>
                  <a:cubicBezTo>
                    <a:pt x="17895" y="7801"/>
                    <a:pt x="17895" y="7787"/>
                    <a:pt x="17888" y="7766"/>
                  </a:cubicBezTo>
                  <a:cubicBezTo>
                    <a:pt x="17881" y="7744"/>
                    <a:pt x="17868" y="7742"/>
                    <a:pt x="17892" y="7693"/>
                  </a:cubicBezTo>
                  <a:cubicBezTo>
                    <a:pt x="17916" y="7643"/>
                    <a:pt x="17895" y="7643"/>
                    <a:pt x="17874" y="7665"/>
                  </a:cubicBezTo>
                  <a:cubicBezTo>
                    <a:pt x="17853" y="7686"/>
                    <a:pt x="17841" y="7600"/>
                    <a:pt x="17840" y="7645"/>
                  </a:cubicBezTo>
                  <a:cubicBezTo>
                    <a:pt x="17839" y="7689"/>
                    <a:pt x="17821" y="7659"/>
                    <a:pt x="17807" y="7630"/>
                  </a:cubicBezTo>
                  <a:cubicBezTo>
                    <a:pt x="17792" y="7602"/>
                    <a:pt x="17799" y="7533"/>
                    <a:pt x="17802" y="7501"/>
                  </a:cubicBezTo>
                  <a:cubicBezTo>
                    <a:pt x="17804" y="7469"/>
                    <a:pt x="17788" y="7476"/>
                    <a:pt x="17773" y="7493"/>
                  </a:cubicBezTo>
                  <a:cubicBezTo>
                    <a:pt x="17759" y="7511"/>
                    <a:pt x="17765" y="7535"/>
                    <a:pt x="17767" y="7550"/>
                  </a:cubicBezTo>
                  <a:cubicBezTo>
                    <a:pt x="17768" y="7565"/>
                    <a:pt x="17774" y="7646"/>
                    <a:pt x="17765" y="7655"/>
                  </a:cubicBezTo>
                  <a:cubicBezTo>
                    <a:pt x="17746" y="7547"/>
                    <a:pt x="17727" y="7522"/>
                    <a:pt x="17727" y="7522"/>
                  </a:cubicBezTo>
                  <a:cubicBezTo>
                    <a:pt x="17720" y="7503"/>
                    <a:pt x="17716" y="7555"/>
                    <a:pt x="17715" y="7581"/>
                  </a:cubicBezTo>
                  <a:cubicBezTo>
                    <a:pt x="17714" y="7607"/>
                    <a:pt x="17700" y="7610"/>
                    <a:pt x="17691" y="7610"/>
                  </a:cubicBezTo>
                  <a:cubicBezTo>
                    <a:pt x="17681" y="7610"/>
                    <a:pt x="17683" y="7573"/>
                    <a:pt x="17665" y="7524"/>
                  </a:cubicBezTo>
                  <a:cubicBezTo>
                    <a:pt x="17648" y="7555"/>
                    <a:pt x="17607" y="7585"/>
                    <a:pt x="17596" y="7593"/>
                  </a:cubicBezTo>
                  <a:cubicBezTo>
                    <a:pt x="17584" y="7602"/>
                    <a:pt x="17585" y="7573"/>
                    <a:pt x="17584" y="7541"/>
                  </a:cubicBezTo>
                  <a:cubicBezTo>
                    <a:pt x="17584" y="7510"/>
                    <a:pt x="17554" y="7550"/>
                    <a:pt x="17545" y="7569"/>
                  </a:cubicBezTo>
                  <a:cubicBezTo>
                    <a:pt x="17536" y="7587"/>
                    <a:pt x="17516" y="7575"/>
                    <a:pt x="17504" y="7569"/>
                  </a:cubicBezTo>
                  <a:cubicBezTo>
                    <a:pt x="17493" y="7564"/>
                    <a:pt x="17496" y="7533"/>
                    <a:pt x="17504" y="7504"/>
                  </a:cubicBezTo>
                  <a:cubicBezTo>
                    <a:pt x="17511" y="7476"/>
                    <a:pt x="17502" y="7451"/>
                    <a:pt x="17499" y="7425"/>
                  </a:cubicBezTo>
                  <a:cubicBezTo>
                    <a:pt x="17495" y="7399"/>
                    <a:pt x="17427" y="7493"/>
                    <a:pt x="17406" y="7510"/>
                  </a:cubicBezTo>
                  <a:cubicBezTo>
                    <a:pt x="17386" y="7526"/>
                    <a:pt x="17371" y="7504"/>
                    <a:pt x="17363" y="7495"/>
                  </a:cubicBezTo>
                  <a:cubicBezTo>
                    <a:pt x="17356" y="7485"/>
                    <a:pt x="17354" y="7455"/>
                    <a:pt x="17366" y="7442"/>
                  </a:cubicBezTo>
                  <a:cubicBezTo>
                    <a:pt x="17379" y="7429"/>
                    <a:pt x="17388" y="7415"/>
                    <a:pt x="17377" y="7407"/>
                  </a:cubicBezTo>
                  <a:cubicBezTo>
                    <a:pt x="17365" y="7400"/>
                    <a:pt x="17351" y="7369"/>
                    <a:pt x="17339" y="7391"/>
                  </a:cubicBezTo>
                  <a:cubicBezTo>
                    <a:pt x="17327" y="7414"/>
                    <a:pt x="17294" y="7425"/>
                    <a:pt x="17279" y="7428"/>
                  </a:cubicBezTo>
                  <a:cubicBezTo>
                    <a:pt x="17264" y="7431"/>
                    <a:pt x="17280" y="7379"/>
                    <a:pt x="17287" y="7360"/>
                  </a:cubicBezTo>
                  <a:cubicBezTo>
                    <a:pt x="17294" y="7340"/>
                    <a:pt x="17308" y="7333"/>
                    <a:pt x="17320" y="7329"/>
                  </a:cubicBezTo>
                  <a:cubicBezTo>
                    <a:pt x="17333" y="7325"/>
                    <a:pt x="17329" y="7283"/>
                    <a:pt x="17328" y="7266"/>
                  </a:cubicBezTo>
                  <a:cubicBezTo>
                    <a:pt x="17327" y="7249"/>
                    <a:pt x="17242" y="7316"/>
                    <a:pt x="17223" y="7330"/>
                  </a:cubicBezTo>
                  <a:cubicBezTo>
                    <a:pt x="17204" y="7344"/>
                    <a:pt x="17227" y="7295"/>
                    <a:pt x="17246" y="7282"/>
                  </a:cubicBezTo>
                  <a:cubicBezTo>
                    <a:pt x="17264" y="7269"/>
                    <a:pt x="17226" y="7289"/>
                    <a:pt x="17154" y="7265"/>
                  </a:cubicBezTo>
                  <a:cubicBezTo>
                    <a:pt x="17201" y="7267"/>
                    <a:pt x="17298" y="7235"/>
                    <a:pt x="17314" y="7218"/>
                  </a:cubicBezTo>
                  <a:cubicBezTo>
                    <a:pt x="17330" y="7201"/>
                    <a:pt x="17305" y="7188"/>
                    <a:pt x="17292" y="7159"/>
                  </a:cubicBezTo>
                  <a:cubicBezTo>
                    <a:pt x="17279" y="7131"/>
                    <a:pt x="17279" y="7141"/>
                    <a:pt x="17264" y="7154"/>
                  </a:cubicBezTo>
                  <a:cubicBezTo>
                    <a:pt x="17235" y="7188"/>
                    <a:pt x="17255" y="7113"/>
                    <a:pt x="17264" y="7094"/>
                  </a:cubicBezTo>
                  <a:cubicBezTo>
                    <a:pt x="17273" y="7074"/>
                    <a:pt x="17269" y="7023"/>
                    <a:pt x="17267" y="6967"/>
                  </a:cubicBezTo>
                  <a:cubicBezTo>
                    <a:pt x="17266" y="6910"/>
                    <a:pt x="17288" y="6925"/>
                    <a:pt x="17303" y="6918"/>
                  </a:cubicBezTo>
                  <a:cubicBezTo>
                    <a:pt x="17317" y="6910"/>
                    <a:pt x="17295" y="6873"/>
                    <a:pt x="17283" y="6842"/>
                  </a:cubicBezTo>
                  <a:cubicBezTo>
                    <a:pt x="17271" y="6812"/>
                    <a:pt x="17275" y="6799"/>
                    <a:pt x="17256" y="6818"/>
                  </a:cubicBezTo>
                  <a:cubicBezTo>
                    <a:pt x="17237" y="6838"/>
                    <a:pt x="17213" y="6827"/>
                    <a:pt x="17196" y="6809"/>
                  </a:cubicBezTo>
                  <a:cubicBezTo>
                    <a:pt x="17178" y="6791"/>
                    <a:pt x="17169" y="6841"/>
                    <a:pt x="17160" y="6876"/>
                  </a:cubicBezTo>
                  <a:cubicBezTo>
                    <a:pt x="17151" y="6910"/>
                    <a:pt x="17120" y="6778"/>
                    <a:pt x="17115" y="6750"/>
                  </a:cubicBezTo>
                  <a:cubicBezTo>
                    <a:pt x="17109" y="6722"/>
                    <a:pt x="17054" y="6740"/>
                    <a:pt x="17039" y="6752"/>
                  </a:cubicBezTo>
                  <a:cubicBezTo>
                    <a:pt x="17024" y="6763"/>
                    <a:pt x="17008" y="6794"/>
                    <a:pt x="16997" y="6822"/>
                  </a:cubicBezTo>
                  <a:cubicBezTo>
                    <a:pt x="16986" y="6849"/>
                    <a:pt x="16973" y="6822"/>
                    <a:pt x="16957" y="6792"/>
                  </a:cubicBezTo>
                  <a:cubicBezTo>
                    <a:pt x="16981" y="6791"/>
                    <a:pt x="17022" y="6707"/>
                    <a:pt x="17022" y="6707"/>
                  </a:cubicBezTo>
                  <a:cubicBezTo>
                    <a:pt x="17022" y="6707"/>
                    <a:pt x="17030" y="6622"/>
                    <a:pt x="17032" y="6575"/>
                  </a:cubicBezTo>
                  <a:cubicBezTo>
                    <a:pt x="17034" y="6528"/>
                    <a:pt x="16981" y="6492"/>
                    <a:pt x="16963" y="6492"/>
                  </a:cubicBezTo>
                  <a:cubicBezTo>
                    <a:pt x="16946" y="6492"/>
                    <a:pt x="16944" y="6471"/>
                    <a:pt x="16944" y="6440"/>
                  </a:cubicBezTo>
                  <a:cubicBezTo>
                    <a:pt x="16944" y="6409"/>
                    <a:pt x="16883" y="6472"/>
                    <a:pt x="16867" y="6475"/>
                  </a:cubicBezTo>
                  <a:cubicBezTo>
                    <a:pt x="16851" y="6479"/>
                    <a:pt x="16827" y="6521"/>
                    <a:pt x="16820" y="6541"/>
                  </a:cubicBezTo>
                  <a:cubicBezTo>
                    <a:pt x="16812" y="6561"/>
                    <a:pt x="16855" y="6412"/>
                    <a:pt x="16859" y="6396"/>
                  </a:cubicBezTo>
                  <a:cubicBezTo>
                    <a:pt x="16862" y="6379"/>
                    <a:pt x="16841" y="6397"/>
                    <a:pt x="16831" y="6404"/>
                  </a:cubicBezTo>
                  <a:cubicBezTo>
                    <a:pt x="16820" y="6410"/>
                    <a:pt x="16806" y="6384"/>
                    <a:pt x="16805" y="6355"/>
                  </a:cubicBezTo>
                  <a:cubicBezTo>
                    <a:pt x="16804" y="6325"/>
                    <a:pt x="16752" y="6472"/>
                    <a:pt x="16738" y="6492"/>
                  </a:cubicBezTo>
                  <a:cubicBezTo>
                    <a:pt x="16723" y="6512"/>
                    <a:pt x="16719" y="6526"/>
                    <a:pt x="16716" y="6570"/>
                  </a:cubicBezTo>
                  <a:cubicBezTo>
                    <a:pt x="16712" y="6614"/>
                    <a:pt x="16678" y="6673"/>
                    <a:pt x="16677" y="6647"/>
                  </a:cubicBezTo>
                  <a:cubicBezTo>
                    <a:pt x="16687" y="6450"/>
                    <a:pt x="16760" y="6397"/>
                    <a:pt x="16766" y="6376"/>
                  </a:cubicBezTo>
                  <a:cubicBezTo>
                    <a:pt x="16771" y="6355"/>
                    <a:pt x="16755" y="6289"/>
                    <a:pt x="16739" y="6271"/>
                  </a:cubicBezTo>
                  <a:cubicBezTo>
                    <a:pt x="16722" y="6254"/>
                    <a:pt x="16710" y="6198"/>
                    <a:pt x="16709" y="6154"/>
                  </a:cubicBezTo>
                  <a:cubicBezTo>
                    <a:pt x="16709" y="6154"/>
                    <a:pt x="16642" y="6249"/>
                    <a:pt x="16633" y="6270"/>
                  </a:cubicBezTo>
                  <a:cubicBezTo>
                    <a:pt x="16624" y="6291"/>
                    <a:pt x="16624" y="6319"/>
                    <a:pt x="16624" y="6329"/>
                  </a:cubicBezTo>
                  <a:cubicBezTo>
                    <a:pt x="16624" y="6338"/>
                    <a:pt x="16618" y="6348"/>
                    <a:pt x="16587" y="6319"/>
                  </a:cubicBezTo>
                  <a:cubicBezTo>
                    <a:pt x="16588" y="6343"/>
                    <a:pt x="16576" y="6436"/>
                    <a:pt x="16555" y="6462"/>
                  </a:cubicBezTo>
                  <a:cubicBezTo>
                    <a:pt x="16579" y="6342"/>
                    <a:pt x="16551" y="6311"/>
                    <a:pt x="16555" y="6303"/>
                  </a:cubicBezTo>
                  <a:cubicBezTo>
                    <a:pt x="16607" y="6250"/>
                    <a:pt x="16616" y="6157"/>
                    <a:pt x="16622" y="6128"/>
                  </a:cubicBezTo>
                  <a:cubicBezTo>
                    <a:pt x="16628" y="6098"/>
                    <a:pt x="16608" y="6084"/>
                    <a:pt x="16595" y="6076"/>
                  </a:cubicBezTo>
                  <a:cubicBezTo>
                    <a:pt x="16581" y="6067"/>
                    <a:pt x="16570" y="6019"/>
                    <a:pt x="16570" y="6004"/>
                  </a:cubicBezTo>
                  <a:cubicBezTo>
                    <a:pt x="16570" y="5989"/>
                    <a:pt x="16538" y="6009"/>
                    <a:pt x="16489" y="6046"/>
                  </a:cubicBezTo>
                  <a:cubicBezTo>
                    <a:pt x="16485" y="6015"/>
                    <a:pt x="16462" y="5952"/>
                    <a:pt x="16446" y="5912"/>
                  </a:cubicBezTo>
                  <a:cubicBezTo>
                    <a:pt x="16388" y="5953"/>
                    <a:pt x="16367" y="6048"/>
                    <a:pt x="16361" y="6082"/>
                  </a:cubicBezTo>
                  <a:cubicBezTo>
                    <a:pt x="16356" y="6117"/>
                    <a:pt x="16341" y="6107"/>
                    <a:pt x="16331" y="6107"/>
                  </a:cubicBezTo>
                  <a:cubicBezTo>
                    <a:pt x="16321" y="6107"/>
                    <a:pt x="16309" y="6108"/>
                    <a:pt x="16313" y="6089"/>
                  </a:cubicBezTo>
                  <a:cubicBezTo>
                    <a:pt x="16317" y="6069"/>
                    <a:pt x="16323" y="6020"/>
                    <a:pt x="16355" y="5994"/>
                  </a:cubicBezTo>
                  <a:cubicBezTo>
                    <a:pt x="16387" y="5968"/>
                    <a:pt x="16410" y="5904"/>
                    <a:pt x="16400" y="5856"/>
                  </a:cubicBezTo>
                  <a:cubicBezTo>
                    <a:pt x="16390" y="5809"/>
                    <a:pt x="16335" y="5809"/>
                    <a:pt x="16321" y="5809"/>
                  </a:cubicBezTo>
                  <a:cubicBezTo>
                    <a:pt x="16308" y="5809"/>
                    <a:pt x="16309" y="5837"/>
                    <a:pt x="16312" y="5872"/>
                  </a:cubicBezTo>
                  <a:cubicBezTo>
                    <a:pt x="16316" y="5906"/>
                    <a:pt x="16293" y="5839"/>
                    <a:pt x="16284" y="5814"/>
                  </a:cubicBezTo>
                  <a:cubicBezTo>
                    <a:pt x="16275" y="5790"/>
                    <a:pt x="16255" y="5816"/>
                    <a:pt x="16240" y="5822"/>
                  </a:cubicBezTo>
                  <a:cubicBezTo>
                    <a:pt x="16226" y="5829"/>
                    <a:pt x="16246" y="5787"/>
                    <a:pt x="16257" y="5764"/>
                  </a:cubicBezTo>
                  <a:cubicBezTo>
                    <a:pt x="16268" y="5741"/>
                    <a:pt x="16260" y="5739"/>
                    <a:pt x="16244" y="5707"/>
                  </a:cubicBezTo>
                  <a:cubicBezTo>
                    <a:pt x="16228" y="5674"/>
                    <a:pt x="16202" y="5690"/>
                    <a:pt x="16202" y="5690"/>
                  </a:cubicBezTo>
                  <a:cubicBezTo>
                    <a:pt x="16186" y="5692"/>
                    <a:pt x="16187" y="5708"/>
                    <a:pt x="16185" y="5767"/>
                  </a:cubicBezTo>
                  <a:cubicBezTo>
                    <a:pt x="16167" y="5712"/>
                    <a:pt x="16172" y="5649"/>
                    <a:pt x="16173" y="5635"/>
                  </a:cubicBezTo>
                  <a:cubicBezTo>
                    <a:pt x="16174" y="5620"/>
                    <a:pt x="16148" y="5644"/>
                    <a:pt x="16140" y="5661"/>
                  </a:cubicBezTo>
                  <a:cubicBezTo>
                    <a:pt x="16132" y="5677"/>
                    <a:pt x="16092" y="5533"/>
                    <a:pt x="16078" y="5453"/>
                  </a:cubicBezTo>
                  <a:cubicBezTo>
                    <a:pt x="16045" y="5470"/>
                    <a:pt x="16029" y="5594"/>
                    <a:pt x="16025" y="5582"/>
                  </a:cubicBezTo>
                  <a:cubicBezTo>
                    <a:pt x="16022" y="5571"/>
                    <a:pt x="16015" y="5524"/>
                    <a:pt x="16020" y="5501"/>
                  </a:cubicBezTo>
                  <a:cubicBezTo>
                    <a:pt x="16024" y="5478"/>
                    <a:pt x="16027" y="5453"/>
                    <a:pt x="16004" y="5421"/>
                  </a:cubicBezTo>
                  <a:cubicBezTo>
                    <a:pt x="16004" y="5468"/>
                    <a:pt x="15984" y="5505"/>
                    <a:pt x="15962" y="5529"/>
                  </a:cubicBezTo>
                  <a:cubicBezTo>
                    <a:pt x="15958" y="5534"/>
                    <a:pt x="15953" y="5539"/>
                    <a:pt x="15948" y="5543"/>
                  </a:cubicBezTo>
                  <a:cubicBezTo>
                    <a:pt x="15952" y="5536"/>
                    <a:pt x="15954" y="5530"/>
                    <a:pt x="15957" y="5523"/>
                  </a:cubicBezTo>
                  <a:cubicBezTo>
                    <a:pt x="15996" y="5434"/>
                    <a:pt x="15987" y="5369"/>
                    <a:pt x="15987" y="5369"/>
                  </a:cubicBezTo>
                  <a:cubicBezTo>
                    <a:pt x="15987" y="5369"/>
                    <a:pt x="15978" y="5362"/>
                    <a:pt x="15962" y="5359"/>
                  </a:cubicBezTo>
                  <a:cubicBezTo>
                    <a:pt x="15955" y="5357"/>
                    <a:pt x="15949" y="5357"/>
                    <a:pt x="15941" y="5362"/>
                  </a:cubicBezTo>
                  <a:cubicBezTo>
                    <a:pt x="15931" y="5368"/>
                    <a:pt x="15920" y="5381"/>
                    <a:pt x="15900" y="5408"/>
                  </a:cubicBezTo>
                  <a:cubicBezTo>
                    <a:pt x="15917" y="5354"/>
                    <a:pt x="15933" y="5326"/>
                    <a:pt x="15976" y="5316"/>
                  </a:cubicBezTo>
                  <a:cubicBezTo>
                    <a:pt x="15912" y="5285"/>
                    <a:pt x="15883" y="5329"/>
                    <a:pt x="15875" y="5330"/>
                  </a:cubicBezTo>
                  <a:cubicBezTo>
                    <a:pt x="15868" y="5331"/>
                    <a:pt x="15870" y="5421"/>
                    <a:pt x="15877" y="5459"/>
                  </a:cubicBezTo>
                  <a:cubicBezTo>
                    <a:pt x="15884" y="5497"/>
                    <a:pt x="15882" y="5508"/>
                    <a:pt x="15882" y="5558"/>
                  </a:cubicBezTo>
                  <a:cubicBezTo>
                    <a:pt x="15883" y="5608"/>
                    <a:pt x="15901" y="5698"/>
                    <a:pt x="15910" y="5736"/>
                  </a:cubicBezTo>
                  <a:cubicBezTo>
                    <a:pt x="15918" y="5774"/>
                    <a:pt x="15917" y="5770"/>
                    <a:pt x="15959" y="5785"/>
                  </a:cubicBezTo>
                  <a:cubicBezTo>
                    <a:pt x="15952" y="5787"/>
                    <a:pt x="15898" y="5789"/>
                    <a:pt x="15888" y="5785"/>
                  </a:cubicBezTo>
                  <a:cubicBezTo>
                    <a:pt x="15878" y="5781"/>
                    <a:pt x="15860" y="5823"/>
                    <a:pt x="15866" y="5856"/>
                  </a:cubicBezTo>
                  <a:cubicBezTo>
                    <a:pt x="15891" y="6028"/>
                    <a:pt x="15956" y="6005"/>
                    <a:pt x="15981" y="6002"/>
                  </a:cubicBezTo>
                  <a:cubicBezTo>
                    <a:pt x="16006" y="6000"/>
                    <a:pt x="16019" y="6016"/>
                    <a:pt x="16039" y="6049"/>
                  </a:cubicBezTo>
                  <a:cubicBezTo>
                    <a:pt x="15998" y="6020"/>
                    <a:pt x="15951" y="6046"/>
                    <a:pt x="15938" y="6059"/>
                  </a:cubicBezTo>
                  <a:cubicBezTo>
                    <a:pt x="15925" y="6071"/>
                    <a:pt x="15941" y="6097"/>
                    <a:pt x="15954" y="6103"/>
                  </a:cubicBezTo>
                  <a:cubicBezTo>
                    <a:pt x="15966" y="6107"/>
                    <a:pt x="15969" y="6135"/>
                    <a:pt x="15972" y="6168"/>
                  </a:cubicBezTo>
                  <a:cubicBezTo>
                    <a:pt x="15975" y="6201"/>
                    <a:pt x="15945" y="6169"/>
                    <a:pt x="15935" y="6161"/>
                  </a:cubicBezTo>
                  <a:cubicBezTo>
                    <a:pt x="15926" y="6153"/>
                    <a:pt x="15953" y="6212"/>
                    <a:pt x="15963" y="6220"/>
                  </a:cubicBezTo>
                  <a:cubicBezTo>
                    <a:pt x="15974" y="6228"/>
                    <a:pt x="15953" y="6261"/>
                    <a:pt x="15938" y="6276"/>
                  </a:cubicBezTo>
                  <a:cubicBezTo>
                    <a:pt x="15924" y="6290"/>
                    <a:pt x="15946" y="6321"/>
                    <a:pt x="15970" y="6354"/>
                  </a:cubicBezTo>
                  <a:cubicBezTo>
                    <a:pt x="15977" y="6350"/>
                    <a:pt x="16009" y="6349"/>
                    <a:pt x="16045" y="6348"/>
                  </a:cubicBezTo>
                  <a:cubicBezTo>
                    <a:pt x="16029" y="6387"/>
                    <a:pt x="15996" y="6428"/>
                    <a:pt x="15973" y="6440"/>
                  </a:cubicBezTo>
                  <a:cubicBezTo>
                    <a:pt x="15950" y="6451"/>
                    <a:pt x="15964" y="6462"/>
                    <a:pt x="15986" y="6472"/>
                  </a:cubicBezTo>
                  <a:cubicBezTo>
                    <a:pt x="16008" y="6481"/>
                    <a:pt x="15996" y="6496"/>
                    <a:pt x="15984" y="6499"/>
                  </a:cubicBezTo>
                  <a:cubicBezTo>
                    <a:pt x="15972" y="6501"/>
                    <a:pt x="15964" y="6505"/>
                    <a:pt x="15962" y="6532"/>
                  </a:cubicBezTo>
                  <a:cubicBezTo>
                    <a:pt x="15959" y="6559"/>
                    <a:pt x="15953" y="6564"/>
                    <a:pt x="15967" y="6563"/>
                  </a:cubicBezTo>
                  <a:cubicBezTo>
                    <a:pt x="15981" y="6561"/>
                    <a:pt x="16004" y="6560"/>
                    <a:pt x="15999" y="6573"/>
                  </a:cubicBezTo>
                  <a:cubicBezTo>
                    <a:pt x="15993" y="6588"/>
                    <a:pt x="15970" y="6601"/>
                    <a:pt x="15950" y="6602"/>
                  </a:cubicBezTo>
                  <a:cubicBezTo>
                    <a:pt x="15960" y="6696"/>
                    <a:pt x="16025" y="6735"/>
                    <a:pt x="16039" y="6749"/>
                  </a:cubicBezTo>
                  <a:cubicBezTo>
                    <a:pt x="16053" y="6763"/>
                    <a:pt x="16049" y="6771"/>
                    <a:pt x="16046" y="6804"/>
                  </a:cubicBezTo>
                  <a:cubicBezTo>
                    <a:pt x="16044" y="6837"/>
                    <a:pt x="16050" y="6855"/>
                    <a:pt x="16058" y="6885"/>
                  </a:cubicBezTo>
                  <a:cubicBezTo>
                    <a:pt x="16066" y="6915"/>
                    <a:pt x="16059" y="6950"/>
                    <a:pt x="16057" y="6970"/>
                  </a:cubicBezTo>
                  <a:cubicBezTo>
                    <a:pt x="16056" y="6989"/>
                    <a:pt x="16039" y="6972"/>
                    <a:pt x="16035" y="6956"/>
                  </a:cubicBezTo>
                  <a:cubicBezTo>
                    <a:pt x="16056" y="6856"/>
                    <a:pt x="16016" y="6774"/>
                    <a:pt x="16005" y="6750"/>
                  </a:cubicBezTo>
                  <a:cubicBezTo>
                    <a:pt x="15995" y="6726"/>
                    <a:pt x="15934" y="6694"/>
                    <a:pt x="15925" y="6686"/>
                  </a:cubicBezTo>
                  <a:cubicBezTo>
                    <a:pt x="15916" y="6679"/>
                    <a:pt x="15899" y="6716"/>
                    <a:pt x="15887" y="6731"/>
                  </a:cubicBezTo>
                  <a:cubicBezTo>
                    <a:pt x="15875" y="6746"/>
                    <a:pt x="15881" y="6839"/>
                    <a:pt x="15881" y="6872"/>
                  </a:cubicBezTo>
                  <a:cubicBezTo>
                    <a:pt x="15881" y="6904"/>
                    <a:pt x="15891" y="6933"/>
                    <a:pt x="15900" y="6956"/>
                  </a:cubicBezTo>
                  <a:cubicBezTo>
                    <a:pt x="15910" y="6980"/>
                    <a:pt x="15865" y="7043"/>
                    <a:pt x="15847" y="7052"/>
                  </a:cubicBezTo>
                  <a:cubicBezTo>
                    <a:pt x="15830" y="7061"/>
                    <a:pt x="15839" y="7121"/>
                    <a:pt x="15833" y="7147"/>
                  </a:cubicBezTo>
                  <a:cubicBezTo>
                    <a:pt x="15750" y="7284"/>
                    <a:pt x="15768" y="7398"/>
                    <a:pt x="15779" y="7435"/>
                  </a:cubicBezTo>
                  <a:cubicBezTo>
                    <a:pt x="15790" y="7471"/>
                    <a:pt x="15801" y="7522"/>
                    <a:pt x="15799" y="7578"/>
                  </a:cubicBezTo>
                  <a:cubicBezTo>
                    <a:pt x="15798" y="7554"/>
                    <a:pt x="15774" y="7478"/>
                    <a:pt x="15761" y="7455"/>
                  </a:cubicBezTo>
                  <a:cubicBezTo>
                    <a:pt x="15748" y="7431"/>
                    <a:pt x="15750" y="7392"/>
                    <a:pt x="15746" y="7337"/>
                  </a:cubicBezTo>
                  <a:cubicBezTo>
                    <a:pt x="15735" y="7325"/>
                    <a:pt x="15694" y="7240"/>
                    <a:pt x="15675" y="7213"/>
                  </a:cubicBezTo>
                  <a:cubicBezTo>
                    <a:pt x="15737" y="7372"/>
                    <a:pt x="15680" y="7501"/>
                    <a:pt x="15677" y="7512"/>
                  </a:cubicBezTo>
                  <a:cubicBezTo>
                    <a:pt x="15675" y="7524"/>
                    <a:pt x="15681" y="7398"/>
                    <a:pt x="15686" y="7370"/>
                  </a:cubicBezTo>
                  <a:cubicBezTo>
                    <a:pt x="15690" y="7341"/>
                    <a:pt x="15653" y="7241"/>
                    <a:pt x="15649" y="7228"/>
                  </a:cubicBezTo>
                  <a:cubicBezTo>
                    <a:pt x="15646" y="7215"/>
                    <a:pt x="15628" y="7214"/>
                    <a:pt x="15615" y="7198"/>
                  </a:cubicBezTo>
                  <a:cubicBezTo>
                    <a:pt x="15602" y="7183"/>
                    <a:pt x="15592" y="7254"/>
                    <a:pt x="15597" y="7272"/>
                  </a:cubicBezTo>
                  <a:cubicBezTo>
                    <a:pt x="15626" y="7361"/>
                    <a:pt x="15621" y="7491"/>
                    <a:pt x="15632" y="7537"/>
                  </a:cubicBezTo>
                  <a:cubicBezTo>
                    <a:pt x="15644" y="7583"/>
                    <a:pt x="15623" y="7623"/>
                    <a:pt x="15611" y="7650"/>
                  </a:cubicBezTo>
                  <a:cubicBezTo>
                    <a:pt x="15600" y="7677"/>
                    <a:pt x="15608" y="7620"/>
                    <a:pt x="15613" y="7575"/>
                  </a:cubicBezTo>
                  <a:cubicBezTo>
                    <a:pt x="15609" y="7332"/>
                    <a:pt x="15578" y="7221"/>
                    <a:pt x="15567" y="7225"/>
                  </a:cubicBezTo>
                  <a:cubicBezTo>
                    <a:pt x="15534" y="7229"/>
                    <a:pt x="15493" y="7135"/>
                    <a:pt x="15483" y="7088"/>
                  </a:cubicBezTo>
                  <a:cubicBezTo>
                    <a:pt x="15473" y="7040"/>
                    <a:pt x="15403" y="7061"/>
                    <a:pt x="15387" y="7090"/>
                  </a:cubicBezTo>
                  <a:cubicBezTo>
                    <a:pt x="15371" y="7120"/>
                    <a:pt x="15366" y="7126"/>
                    <a:pt x="15338" y="7135"/>
                  </a:cubicBezTo>
                  <a:cubicBezTo>
                    <a:pt x="15256" y="7160"/>
                    <a:pt x="15229" y="7436"/>
                    <a:pt x="15231" y="7466"/>
                  </a:cubicBezTo>
                  <a:cubicBezTo>
                    <a:pt x="15232" y="7496"/>
                    <a:pt x="15181" y="7425"/>
                    <a:pt x="15172" y="7411"/>
                  </a:cubicBezTo>
                  <a:cubicBezTo>
                    <a:pt x="15163" y="7396"/>
                    <a:pt x="15100" y="7424"/>
                    <a:pt x="15115" y="7404"/>
                  </a:cubicBezTo>
                  <a:cubicBezTo>
                    <a:pt x="15207" y="7311"/>
                    <a:pt x="15168" y="7210"/>
                    <a:pt x="15164" y="7199"/>
                  </a:cubicBezTo>
                  <a:cubicBezTo>
                    <a:pt x="15161" y="7188"/>
                    <a:pt x="15204" y="7204"/>
                    <a:pt x="15238" y="7240"/>
                  </a:cubicBezTo>
                  <a:cubicBezTo>
                    <a:pt x="15244" y="7168"/>
                    <a:pt x="15224" y="7046"/>
                    <a:pt x="15223" y="7037"/>
                  </a:cubicBezTo>
                  <a:cubicBezTo>
                    <a:pt x="15223" y="7028"/>
                    <a:pt x="15204" y="7030"/>
                    <a:pt x="15191" y="7032"/>
                  </a:cubicBezTo>
                  <a:cubicBezTo>
                    <a:pt x="15178" y="7033"/>
                    <a:pt x="15193" y="6999"/>
                    <a:pt x="15204" y="6975"/>
                  </a:cubicBezTo>
                  <a:cubicBezTo>
                    <a:pt x="15214" y="6950"/>
                    <a:pt x="15202" y="6903"/>
                    <a:pt x="15193" y="6887"/>
                  </a:cubicBezTo>
                  <a:cubicBezTo>
                    <a:pt x="15110" y="6929"/>
                    <a:pt x="15093" y="6853"/>
                    <a:pt x="15075" y="6827"/>
                  </a:cubicBezTo>
                  <a:cubicBezTo>
                    <a:pt x="15057" y="6802"/>
                    <a:pt x="15082" y="6747"/>
                    <a:pt x="15092" y="6701"/>
                  </a:cubicBezTo>
                  <a:cubicBezTo>
                    <a:pt x="15102" y="6655"/>
                    <a:pt x="15020" y="6517"/>
                    <a:pt x="14976" y="6505"/>
                  </a:cubicBezTo>
                  <a:cubicBezTo>
                    <a:pt x="14965" y="6529"/>
                    <a:pt x="14923" y="6568"/>
                    <a:pt x="14903" y="6571"/>
                  </a:cubicBezTo>
                  <a:cubicBezTo>
                    <a:pt x="14882" y="6574"/>
                    <a:pt x="14863" y="6595"/>
                    <a:pt x="14846" y="6616"/>
                  </a:cubicBezTo>
                  <a:cubicBezTo>
                    <a:pt x="14828" y="6637"/>
                    <a:pt x="14779" y="6642"/>
                    <a:pt x="14748" y="6642"/>
                  </a:cubicBezTo>
                  <a:cubicBezTo>
                    <a:pt x="14716" y="6642"/>
                    <a:pt x="14724" y="6609"/>
                    <a:pt x="14745" y="6610"/>
                  </a:cubicBezTo>
                  <a:cubicBezTo>
                    <a:pt x="14767" y="6611"/>
                    <a:pt x="14830" y="6591"/>
                    <a:pt x="14856" y="6559"/>
                  </a:cubicBezTo>
                  <a:cubicBezTo>
                    <a:pt x="14881" y="6527"/>
                    <a:pt x="14926" y="6493"/>
                    <a:pt x="14952" y="6491"/>
                  </a:cubicBezTo>
                  <a:cubicBezTo>
                    <a:pt x="14978" y="6490"/>
                    <a:pt x="14978" y="6470"/>
                    <a:pt x="14966" y="6454"/>
                  </a:cubicBezTo>
                  <a:cubicBezTo>
                    <a:pt x="14953" y="6439"/>
                    <a:pt x="14964" y="6420"/>
                    <a:pt x="14983" y="6404"/>
                  </a:cubicBezTo>
                  <a:cubicBezTo>
                    <a:pt x="15003" y="6387"/>
                    <a:pt x="14995" y="6316"/>
                    <a:pt x="14968" y="6296"/>
                  </a:cubicBezTo>
                  <a:cubicBezTo>
                    <a:pt x="14940" y="6276"/>
                    <a:pt x="14890" y="6138"/>
                    <a:pt x="14883" y="6118"/>
                  </a:cubicBezTo>
                  <a:cubicBezTo>
                    <a:pt x="14877" y="6098"/>
                    <a:pt x="14884" y="6059"/>
                    <a:pt x="14887" y="6043"/>
                  </a:cubicBezTo>
                  <a:cubicBezTo>
                    <a:pt x="14890" y="6027"/>
                    <a:pt x="14874" y="5999"/>
                    <a:pt x="14865" y="5983"/>
                  </a:cubicBezTo>
                  <a:cubicBezTo>
                    <a:pt x="14856" y="5966"/>
                    <a:pt x="14881" y="5886"/>
                    <a:pt x="14899" y="5839"/>
                  </a:cubicBezTo>
                  <a:cubicBezTo>
                    <a:pt x="14916" y="5791"/>
                    <a:pt x="14861" y="5694"/>
                    <a:pt x="14802" y="5694"/>
                  </a:cubicBezTo>
                  <a:cubicBezTo>
                    <a:pt x="14821" y="5768"/>
                    <a:pt x="14793" y="5867"/>
                    <a:pt x="14778" y="5893"/>
                  </a:cubicBezTo>
                  <a:cubicBezTo>
                    <a:pt x="14762" y="5919"/>
                    <a:pt x="14725" y="5832"/>
                    <a:pt x="14717" y="5800"/>
                  </a:cubicBezTo>
                  <a:cubicBezTo>
                    <a:pt x="14708" y="5767"/>
                    <a:pt x="14706" y="5762"/>
                    <a:pt x="14689" y="5762"/>
                  </a:cubicBezTo>
                  <a:cubicBezTo>
                    <a:pt x="14673" y="5762"/>
                    <a:pt x="14668" y="5767"/>
                    <a:pt x="14658" y="5828"/>
                  </a:cubicBezTo>
                  <a:cubicBezTo>
                    <a:pt x="14648" y="5888"/>
                    <a:pt x="14553" y="5883"/>
                    <a:pt x="14525" y="5867"/>
                  </a:cubicBezTo>
                  <a:cubicBezTo>
                    <a:pt x="14449" y="5937"/>
                    <a:pt x="14410" y="5929"/>
                    <a:pt x="14398" y="5897"/>
                  </a:cubicBezTo>
                  <a:cubicBezTo>
                    <a:pt x="14385" y="5867"/>
                    <a:pt x="14352" y="5844"/>
                    <a:pt x="14338" y="5844"/>
                  </a:cubicBezTo>
                  <a:cubicBezTo>
                    <a:pt x="14323" y="5844"/>
                    <a:pt x="14321" y="5816"/>
                    <a:pt x="14334" y="5798"/>
                  </a:cubicBezTo>
                  <a:cubicBezTo>
                    <a:pt x="14347" y="5780"/>
                    <a:pt x="14354" y="5762"/>
                    <a:pt x="14348" y="5751"/>
                  </a:cubicBezTo>
                  <a:cubicBezTo>
                    <a:pt x="14270" y="5713"/>
                    <a:pt x="14309" y="5651"/>
                    <a:pt x="14317" y="5633"/>
                  </a:cubicBezTo>
                  <a:cubicBezTo>
                    <a:pt x="14325" y="5615"/>
                    <a:pt x="14316" y="5602"/>
                    <a:pt x="14301" y="5588"/>
                  </a:cubicBezTo>
                  <a:cubicBezTo>
                    <a:pt x="14287" y="5573"/>
                    <a:pt x="14279" y="5588"/>
                    <a:pt x="14260" y="5613"/>
                  </a:cubicBezTo>
                  <a:cubicBezTo>
                    <a:pt x="14242" y="5640"/>
                    <a:pt x="14243" y="5659"/>
                    <a:pt x="14237" y="5682"/>
                  </a:cubicBezTo>
                  <a:cubicBezTo>
                    <a:pt x="14232" y="5705"/>
                    <a:pt x="14211" y="5710"/>
                    <a:pt x="14200" y="5710"/>
                  </a:cubicBezTo>
                  <a:cubicBezTo>
                    <a:pt x="14189" y="5710"/>
                    <a:pt x="14196" y="5685"/>
                    <a:pt x="14216" y="5674"/>
                  </a:cubicBezTo>
                  <a:cubicBezTo>
                    <a:pt x="14235" y="5662"/>
                    <a:pt x="14226" y="5633"/>
                    <a:pt x="14221" y="5605"/>
                  </a:cubicBezTo>
                  <a:cubicBezTo>
                    <a:pt x="14217" y="5578"/>
                    <a:pt x="14196" y="5582"/>
                    <a:pt x="14186" y="5582"/>
                  </a:cubicBezTo>
                  <a:cubicBezTo>
                    <a:pt x="14175" y="5582"/>
                    <a:pt x="14162" y="5548"/>
                    <a:pt x="14158" y="5515"/>
                  </a:cubicBezTo>
                  <a:cubicBezTo>
                    <a:pt x="14155" y="5483"/>
                    <a:pt x="14105" y="5528"/>
                    <a:pt x="14085" y="5540"/>
                  </a:cubicBezTo>
                  <a:cubicBezTo>
                    <a:pt x="14066" y="5551"/>
                    <a:pt x="14077" y="5579"/>
                    <a:pt x="14086" y="5609"/>
                  </a:cubicBezTo>
                  <a:cubicBezTo>
                    <a:pt x="14095" y="5638"/>
                    <a:pt x="14070" y="5623"/>
                    <a:pt x="14047" y="5620"/>
                  </a:cubicBezTo>
                  <a:cubicBezTo>
                    <a:pt x="14074" y="5453"/>
                    <a:pt x="14059" y="5460"/>
                    <a:pt x="14022" y="5387"/>
                  </a:cubicBezTo>
                  <a:cubicBezTo>
                    <a:pt x="13978" y="5414"/>
                    <a:pt x="13951" y="5431"/>
                    <a:pt x="13931" y="5398"/>
                  </a:cubicBezTo>
                  <a:cubicBezTo>
                    <a:pt x="13910" y="5365"/>
                    <a:pt x="13861" y="5323"/>
                    <a:pt x="13835" y="5323"/>
                  </a:cubicBezTo>
                  <a:cubicBezTo>
                    <a:pt x="13809" y="5323"/>
                    <a:pt x="13800" y="5313"/>
                    <a:pt x="13785" y="5281"/>
                  </a:cubicBezTo>
                  <a:cubicBezTo>
                    <a:pt x="13769" y="5248"/>
                    <a:pt x="13742" y="5300"/>
                    <a:pt x="13735" y="5378"/>
                  </a:cubicBezTo>
                  <a:cubicBezTo>
                    <a:pt x="13727" y="5457"/>
                    <a:pt x="13631" y="5589"/>
                    <a:pt x="13624" y="5592"/>
                  </a:cubicBezTo>
                  <a:cubicBezTo>
                    <a:pt x="13616" y="5596"/>
                    <a:pt x="13620" y="5622"/>
                    <a:pt x="13641" y="5677"/>
                  </a:cubicBezTo>
                  <a:cubicBezTo>
                    <a:pt x="13581" y="5609"/>
                    <a:pt x="13528" y="5613"/>
                    <a:pt x="13493" y="5625"/>
                  </a:cubicBezTo>
                  <a:cubicBezTo>
                    <a:pt x="13459" y="5636"/>
                    <a:pt x="13452" y="5661"/>
                    <a:pt x="13432" y="5681"/>
                  </a:cubicBezTo>
                  <a:cubicBezTo>
                    <a:pt x="13409" y="5700"/>
                    <a:pt x="13397" y="5689"/>
                    <a:pt x="13328" y="5674"/>
                  </a:cubicBezTo>
                  <a:cubicBezTo>
                    <a:pt x="13184" y="5644"/>
                    <a:pt x="13122" y="5700"/>
                    <a:pt x="13094" y="5687"/>
                  </a:cubicBezTo>
                  <a:cubicBezTo>
                    <a:pt x="13067" y="5674"/>
                    <a:pt x="13030" y="5702"/>
                    <a:pt x="13028" y="5707"/>
                  </a:cubicBezTo>
                  <a:cubicBezTo>
                    <a:pt x="13021" y="5744"/>
                    <a:pt x="12994" y="5826"/>
                    <a:pt x="12969" y="5863"/>
                  </a:cubicBezTo>
                  <a:cubicBezTo>
                    <a:pt x="12945" y="5901"/>
                    <a:pt x="12932" y="5953"/>
                    <a:pt x="12938" y="6004"/>
                  </a:cubicBezTo>
                  <a:cubicBezTo>
                    <a:pt x="12952" y="6126"/>
                    <a:pt x="13050" y="6420"/>
                    <a:pt x="13074" y="6420"/>
                  </a:cubicBezTo>
                  <a:cubicBezTo>
                    <a:pt x="13162" y="6414"/>
                    <a:pt x="13170" y="6492"/>
                    <a:pt x="13174" y="6510"/>
                  </a:cubicBezTo>
                  <a:cubicBezTo>
                    <a:pt x="13177" y="6528"/>
                    <a:pt x="13162" y="6557"/>
                    <a:pt x="13146" y="6583"/>
                  </a:cubicBezTo>
                  <a:cubicBezTo>
                    <a:pt x="13131" y="6609"/>
                    <a:pt x="13168" y="6714"/>
                    <a:pt x="13184" y="6740"/>
                  </a:cubicBezTo>
                  <a:cubicBezTo>
                    <a:pt x="13192" y="6753"/>
                    <a:pt x="13176" y="6817"/>
                    <a:pt x="13177" y="6869"/>
                  </a:cubicBezTo>
                  <a:cubicBezTo>
                    <a:pt x="13178" y="6921"/>
                    <a:pt x="13171" y="6951"/>
                    <a:pt x="13156" y="6985"/>
                  </a:cubicBezTo>
                  <a:cubicBezTo>
                    <a:pt x="13140" y="7019"/>
                    <a:pt x="13155" y="7068"/>
                    <a:pt x="13156" y="7086"/>
                  </a:cubicBezTo>
                  <a:cubicBezTo>
                    <a:pt x="13157" y="7104"/>
                    <a:pt x="13158" y="7122"/>
                    <a:pt x="13182" y="7091"/>
                  </a:cubicBezTo>
                  <a:cubicBezTo>
                    <a:pt x="13206" y="7060"/>
                    <a:pt x="13206" y="7065"/>
                    <a:pt x="13207" y="7098"/>
                  </a:cubicBezTo>
                  <a:cubicBezTo>
                    <a:pt x="13207" y="7130"/>
                    <a:pt x="13214" y="7119"/>
                    <a:pt x="13239" y="7078"/>
                  </a:cubicBezTo>
                  <a:cubicBezTo>
                    <a:pt x="13265" y="7037"/>
                    <a:pt x="13258" y="7127"/>
                    <a:pt x="13247" y="7206"/>
                  </a:cubicBezTo>
                  <a:cubicBezTo>
                    <a:pt x="13273" y="7232"/>
                    <a:pt x="13277" y="7276"/>
                    <a:pt x="13332" y="7219"/>
                  </a:cubicBezTo>
                  <a:cubicBezTo>
                    <a:pt x="13286" y="7297"/>
                    <a:pt x="13291" y="7364"/>
                    <a:pt x="13317" y="7387"/>
                  </a:cubicBezTo>
                  <a:cubicBezTo>
                    <a:pt x="13342" y="7410"/>
                    <a:pt x="13352" y="7437"/>
                    <a:pt x="13355" y="7470"/>
                  </a:cubicBezTo>
                  <a:cubicBezTo>
                    <a:pt x="13358" y="7503"/>
                    <a:pt x="13376" y="7503"/>
                    <a:pt x="13388" y="7503"/>
                  </a:cubicBezTo>
                  <a:cubicBezTo>
                    <a:pt x="13400" y="7503"/>
                    <a:pt x="13398" y="7548"/>
                    <a:pt x="13376" y="7591"/>
                  </a:cubicBezTo>
                  <a:cubicBezTo>
                    <a:pt x="13435" y="7543"/>
                    <a:pt x="13452" y="7602"/>
                    <a:pt x="13441" y="7627"/>
                  </a:cubicBezTo>
                  <a:cubicBezTo>
                    <a:pt x="13431" y="7651"/>
                    <a:pt x="13434" y="7661"/>
                    <a:pt x="13446" y="7684"/>
                  </a:cubicBezTo>
                  <a:cubicBezTo>
                    <a:pt x="13458" y="7707"/>
                    <a:pt x="13446" y="7801"/>
                    <a:pt x="13440" y="7847"/>
                  </a:cubicBezTo>
                  <a:cubicBezTo>
                    <a:pt x="13433" y="7893"/>
                    <a:pt x="13413" y="7894"/>
                    <a:pt x="13400" y="7908"/>
                  </a:cubicBezTo>
                  <a:cubicBezTo>
                    <a:pt x="13388" y="7921"/>
                    <a:pt x="13411" y="7975"/>
                    <a:pt x="13418" y="7983"/>
                  </a:cubicBezTo>
                  <a:cubicBezTo>
                    <a:pt x="13424" y="7991"/>
                    <a:pt x="13413" y="8053"/>
                    <a:pt x="13401" y="8069"/>
                  </a:cubicBezTo>
                  <a:cubicBezTo>
                    <a:pt x="13389" y="8086"/>
                    <a:pt x="13408" y="8109"/>
                    <a:pt x="13425" y="8133"/>
                  </a:cubicBezTo>
                  <a:cubicBezTo>
                    <a:pt x="13442" y="8157"/>
                    <a:pt x="13425" y="8213"/>
                    <a:pt x="13411" y="8269"/>
                  </a:cubicBezTo>
                  <a:cubicBezTo>
                    <a:pt x="13396" y="8324"/>
                    <a:pt x="13370" y="8489"/>
                    <a:pt x="13373" y="8525"/>
                  </a:cubicBezTo>
                  <a:cubicBezTo>
                    <a:pt x="13376" y="8561"/>
                    <a:pt x="13368" y="8572"/>
                    <a:pt x="13348" y="8580"/>
                  </a:cubicBezTo>
                  <a:cubicBezTo>
                    <a:pt x="13328" y="8589"/>
                    <a:pt x="13346" y="8621"/>
                    <a:pt x="13363" y="8646"/>
                  </a:cubicBezTo>
                  <a:cubicBezTo>
                    <a:pt x="13380" y="8670"/>
                    <a:pt x="13374" y="8734"/>
                    <a:pt x="13379" y="8768"/>
                  </a:cubicBezTo>
                  <a:cubicBezTo>
                    <a:pt x="13385" y="8802"/>
                    <a:pt x="13384" y="8815"/>
                    <a:pt x="13411" y="8794"/>
                  </a:cubicBezTo>
                  <a:cubicBezTo>
                    <a:pt x="13437" y="8773"/>
                    <a:pt x="13457" y="8843"/>
                    <a:pt x="13484" y="8850"/>
                  </a:cubicBezTo>
                  <a:cubicBezTo>
                    <a:pt x="13511" y="8856"/>
                    <a:pt x="13532" y="8907"/>
                    <a:pt x="13541" y="8913"/>
                  </a:cubicBezTo>
                  <a:cubicBezTo>
                    <a:pt x="13829" y="8956"/>
                    <a:pt x="14006" y="9540"/>
                    <a:pt x="14019" y="9580"/>
                  </a:cubicBezTo>
                  <a:cubicBezTo>
                    <a:pt x="14031" y="9619"/>
                    <a:pt x="14044" y="9653"/>
                    <a:pt x="14046" y="9696"/>
                  </a:cubicBezTo>
                  <a:cubicBezTo>
                    <a:pt x="14048" y="9738"/>
                    <a:pt x="14086" y="9844"/>
                    <a:pt x="14102" y="9911"/>
                  </a:cubicBezTo>
                  <a:cubicBezTo>
                    <a:pt x="14117" y="9978"/>
                    <a:pt x="14120" y="10065"/>
                    <a:pt x="14145" y="10145"/>
                  </a:cubicBezTo>
                  <a:cubicBezTo>
                    <a:pt x="14169" y="10224"/>
                    <a:pt x="14170" y="10411"/>
                    <a:pt x="14148" y="10505"/>
                  </a:cubicBezTo>
                  <a:cubicBezTo>
                    <a:pt x="14111" y="10683"/>
                    <a:pt x="14109" y="10744"/>
                    <a:pt x="14112" y="10801"/>
                  </a:cubicBezTo>
                  <a:cubicBezTo>
                    <a:pt x="14115" y="10858"/>
                    <a:pt x="14090" y="10956"/>
                    <a:pt x="14071" y="11007"/>
                  </a:cubicBezTo>
                  <a:cubicBezTo>
                    <a:pt x="14052" y="11057"/>
                    <a:pt x="14023" y="11074"/>
                    <a:pt x="14014" y="11196"/>
                  </a:cubicBezTo>
                  <a:cubicBezTo>
                    <a:pt x="13985" y="11243"/>
                    <a:pt x="13929" y="11349"/>
                    <a:pt x="13919" y="11444"/>
                  </a:cubicBezTo>
                  <a:cubicBezTo>
                    <a:pt x="13858" y="11495"/>
                    <a:pt x="13816" y="11612"/>
                    <a:pt x="13809" y="11642"/>
                  </a:cubicBezTo>
                  <a:cubicBezTo>
                    <a:pt x="13801" y="11671"/>
                    <a:pt x="13766" y="11714"/>
                    <a:pt x="13724" y="11754"/>
                  </a:cubicBezTo>
                  <a:cubicBezTo>
                    <a:pt x="13682" y="11795"/>
                    <a:pt x="13668" y="11843"/>
                    <a:pt x="13656" y="11882"/>
                  </a:cubicBezTo>
                  <a:cubicBezTo>
                    <a:pt x="13645" y="11921"/>
                    <a:pt x="13704" y="12013"/>
                    <a:pt x="13718" y="12020"/>
                  </a:cubicBezTo>
                  <a:cubicBezTo>
                    <a:pt x="13733" y="12029"/>
                    <a:pt x="13737" y="12052"/>
                    <a:pt x="13741" y="12092"/>
                  </a:cubicBezTo>
                  <a:cubicBezTo>
                    <a:pt x="13746" y="12133"/>
                    <a:pt x="13798" y="12187"/>
                    <a:pt x="13811" y="12197"/>
                  </a:cubicBezTo>
                  <a:cubicBezTo>
                    <a:pt x="13825" y="12207"/>
                    <a:pt x="13829" y="12218"/>
                    <a:pt x="13848" y="12199"/>
                  </a:cubicBezTo>
                  <a:cubicBezTo>
                    <a:pt x="13866" y="12179"/>
                    <a:pt x="13861" y="12218"/>
                    <a:pt x="13840" y="12272"/>
                  </a:cubicBezTo>
                  <a:cubicBezTo>
                    <a:pt x="13917" y="12226"/>
                    <a:pt x="13904" y="12370"/>
                    <a:pt x="13904" y="12395"/>
                  </a:cubicBezTo>
                  <a:cubicBezTo>
                    <a:pt x="13904" y="12419"/>
                    <a:pt x="13914" y="12408"/>
                    <a:pt x="13934" y="12406"/>
                  </a:cubicBezTo>
                  <a:cubicBezTo>
                    <a:pt x="13954" y="12404"/>
                    <a:pt x="13944" y="12435"/>
                    <a:pt x="13931" y="12448"/>
                  </a:cubicBezTo>
                  <a:cubicBezTo>
                    <a:pt x="13919" y="12461"/>
                    <a:pt x="13923" y="12493"/>
                    <a:pt x="13938" y="12512"/>
                  </a:cubicBezTo>
                  <a:cubicBezTo>
                    <a:pt x="13952" y="12532"/>
                    <a:pt x="13945" y="12553"/>
                    <a:pt x="13943" y="12574"/>
                  </a:cubicBezTo>
                  <a:cubicBezTo>
                    <a:pt x="13942" y="12595"/>
                    <a:pt x="13952" y="12607"/>
                    <a:pt x="13974" y="12608"/>
                  </a:cubicBezTo>
                  <a:cubicBezTo>
                    <a:pt x="13996" y="12610"/>
                    <a:pt x="13958" y="12680"/>
                    <a:pt x="13954" y="12705"/>
                  </a:cubicBezTo>
                  <a:cubicBezTo>
                    <a:pt x="13992" y="12708"/>
                    <a:pt x="14044" y="12857"/>
                    <a:pt x="14037" y="12883"/>
                  </a:cubicBezTo>
                  <a:cubicBezTo>
                    <a:pt x="14031" y="12909"/>
                    <a:pt x="14038" y="12976"/>
                    <a:pt x="14043" y="13007"/>
                  </a:cubicBezTo>
                  <a:cubicBezTo>
                    <a:pt x="14047" y="13038"/>
                    <a:pt x="14055" y="13030"/>
                    <a:pt x="14080" y="13025"/>
                  </a:cubicBezTo>
                  <a:cubicBezTo>
                    <a:pt x="14105" y="13020"/>
                    <a:pt x="14097" y="13043"/>
                    <a:pt x="14092" y="13077"/>
                  </a:cubicBezTo>
                  <a:cubicBezTo>
                    <a:pt x="14086" y="13111"/>
                    <a:pt x="14096" y="13110"/>
                    <a:pt x="14115" y="13097"/>
                  </a:cubicBezTo>
                  <a:cubicBezTo>
                    <a:pt x="14133" y="13083"/>
                    <a:pt x="14132" y="13163"/>
                    <a:pt x="14130" y="13209"/>
                  </a:cubicBezTo>
                  <a:cubicBezTo>
                    <a:pt x="14128" y="13255"/>
                    <a:pt x="14186" y="13335"/>
                    <a:pt x="14218" y="13355"/>
                  </a:cubicBezTo>
                  <a:cubicBezTo>
                    <a:pt x="14251" y="13374"/>
                    <a:pt x="14257" y="13458"/>
                    <a:pt x="14257" y="13542"/>
                  </a:cubicBezTo>
                  <a:cubicBezTo>
                    <a:pt x="14285" y="13632"/>
                    <a:pt x="14244" y="13771"/>
                    <a:pt x="14232" y="13800"/>
                  </a:cubicBezTo>
                  <a:cubicBezTo>
                    <a:pt x="14220" y="13830"/>
                    <a:pt x="14204" y="13833"/>
                    <a:pt x="14220" y="13879"/>
                  </a:cubicBezTo>
                  <a:cubicBezTo>
                    <a:pt x="14237" y="13924"/>
                    <a:pt x="14222" y="13951"/>
                    <a:pt x="14217" y="13990"/>
                  </a:cubicBezTo>
                  <a:cubicBezTo>
                    <a:pt x="14256" y="14011"/>
                    <a:pt x="14275" y="14048"/>
                    <a:pt x="14275" y="14083"/>
                  </a:cubicBezTo>
                  <a:cubicBezTo>
                    <a:pt x="14275" y="14117"/>
                    <a:pt x="14288" y="14117"/>
                    <a:pt x="14312" y="14119"/>
                  </a:cubicBezTo>
                  <a:cubicBezTo>
                    <a:pt x="14336" y="14120"/>
                    <a:pt x="14320" y="14143"/>
                    <a:pt x="14305" y="14153"/>
                  </a:cubicBezTo>
                  <a:cubicBezTo>
                    <a:pt x="14290" y="14163"/>
                    <a:pt x="14296" y="14199"/>
                    <a:pt x="14301" y="14222"/>
                  </a:cubicBezTo>
                  <a:cubicBezTo>
                    <a:pt x="14307" y="14245"/>
                    <a:pt x="14303" y="14261"/>
                    <a:pt x="14298" y="14276"/>
                  </a:cubicBezTo>
                  <a:cubicBezTo>
                    <a:pt x="14294" y="14290"/>
                    <a:pt x="14302" y="14333"/>
                    <a:pt x="14317" y="14369"/>
                  </a:cubicBezTo>
                  <a:cubicBezTo>
                    <a:pt x="14331" y="14405"/>
                    <a:pt x="14293" y="14369"/>
                    <a:pt x="14282" y="14330"/>
                  </a:cubicBezTo>
                  <a:cubicBezTo>
                    <a:pt x="14259" y="14161"/>
                    <a:pt x="14208" y="14132"/>
                    <a:pt x="14186" y="14159"/>
                  </a:cubicBezTo>
                  <a:cubicBezTo>
                    <a:pt x="14165" y="14187"/>
                    <a:pt x="14162" y="14143"/>
                    <a:pt x="14164" y="14098"/>
                  </a:cubicBezTo>
                  <a:cubicBezTo>
                    <a:pt x="14084" y="14124"/>
                    <a:pt x="14082" y="14217"/>
                    <a:pt x="14104" y="14267"/>
                  </a:cubicBezTo>
                  <a:cubicBezTo>
                    <a:pt x="14099" y="14273"/>
                    <a:pt x="14096" y="14281"/>
                    <a:pt x="14093" y="14288"/>
                  </a:cubicBezTo>
                  <a:cubicBezTo>
                    <a:pt x="14067" y="14351"/>
                    <a:pt x="14075" y="14463"/>
                    <a:pt x="14095" y="14532"/>
                  </a:cubicBezTo>
                  <a:cubicBezTo>
                    <a:pt x="14060" y="14530"/>
                    <a:pt x="14058" y="14533"/>
                    <a:pt x="14037" y="14498"/>
                  </a:cubicBezTo>
                  <a:cubicBezTo>
                    <a:pt x="14016" y="14461"/>
                    <a:pt x="13987" y="14468"/>
                    <a:pt x="13936" y="14468"/>
                  </a:cubicBezTo>
                  <a:cubicBezTo>
                    <a:pt x="13885" y="14468"/>
                    <a:pt x="13849" y="14659"/>
                    <a:pt x="13840" y="14675"/>
                  </a:cubicBezTo>
                  <a:cubicBezTo>
                    <a:pt x="13831" y="14692"/>
                    <a:pt x="13812" y="14692"/>
                    <a:pt x="13781" y="14772"/>
                  </a:cubicBezTo>
                  <a:cubicBezTo>
                    <a:pt x="13783" y="14713"/>
                    <a:pt x="13799" y="14677"/>
                    <a:pt x="13820" y="14638"/>
                  </a:cubicBezTo>
                  <a:cubicBezTo>
                    <a:pt x="13841" y="14599"/>
                    <a:pt x="13829" y="14553"/>
                    <a:pt x="13853" y="14528"/>
                  </a:cubicBezTo>
                  <a:cubicBezTo>
                    <a:pt x="13877" y="14504"/>
                    <a:pt x="13882" y="14499"/>
                    <a:pt x="13880" y="14436"/>
                  </a:cubicBezTo>
                  <a:cubicBezTo>
                    <a:pt x="13877" y="14372"/>
                    <a:pt x="13847" y="14350"/>
                    <a:pt x="13816" y="14282"/>
                  </a:cubicBezTo>
                  <a:cubicBezTo>
                    <a:pt x="13785" y="14213"/>
                    <a:pt x="13750" y="14155"/>
                    <a:pt x="13716" y="14142"/>
                  </a:cubicBezTo>
                  <a:cubicBezTo>
                    <a:pt x="13683" y="14128"/>
                    <a:pt x="13685" y="14099"/>
                    <a:pt x="13653" y="14060"/>
                  </a:cubicBezTo>
                  <a:cubicBezTo>
                    <a:pt x="13571" y="14068"/>
                    <a:pt x="13526" y="14004"/>
                    <a:pt x="13505" y="13980"/>
                  </a:cubicBezTo>
                  <a:cubicBezTo>
                    <a:pt x="13484" y="13956"/>
                    <a:pt x="13438" y="13977"/>
                    <a:pt x="13411" y="14055"/>
                  </a:cubicBezTo>
                  <a:cubicBezTo>
                    <a:pt x="13408" y="14027"/>
                    <a:pt x="13408" y="13990"/>
                    <a:pt x="13431" y="13959"/>
                  </a:cubicBezTo>
                  <a:cubicBezTo>
                    <a:pt x="13453" y="13928"/>
                    <a:pt x="13465" y="13931"/>
                    <a:pt x="13469" y="13877"/>
                  </a:cubicBezTo>
                  <a:cubicBezTo>
                    <a:pt x="13473" y="13823"/>
                    <a:pt x="13411" y="13742"/>
                    <a:pt x="13385" y="13717"/>
                  </a:cubicBezTo>
                  <a:cubicBezTo>
                    <a:pt x="13359" y="13693"/>
                    <a:pt x="13309" y="13639"/>
                    <a:pt x="13286" y="13578"/>
                  </a:cubicBezTo>
                  <a:cubicBezTo>
                    <a:pt x="13264" y="13518"/>
                    <a:pt x="13237" y="13572"/>
                    <a:pt x="13223" y="13521"/>
                  </a:cubicBezTo>
                  <a:cubicBezTo>
                    <a:pt x="13197" y="13423"/>
                    <a:pt x="13194" y="13359"/>
                    <a:pt x="13200" y="13316"/>
                  </a:cubicBezTo>
                  <a:cubicBezTo>
                    <a:pt x="13201" y="13326"/>
                    <a:pt x="13202" y="13336"/>
                    <a:pt x="13204" y="13343"/>
                  </a:cubicBezTo>
                  <a:cubicBezTo>
                    <a:pt x="13216" y="13389"/>
                    <a:pt x="13270" y="13391"/>
                    <a:pt x="13350" y="13380"/>
                  </a:cubicBezTo>
                  <a:cubicBezTo>
                    <a:pt x="13429" y="13369"/>
                    <a:pt x="13476" y="13421"/>
                    <a:pt x="13495" y="13411"/>
                  </a:cubicBezTo>
                  <a:cubicBezTo>
                    <a:pt x="13513" y="13400"/>
                    <a:pt x="13545" y="13404"/>
                    <a:pt x="13566" y="13402"/>
                  </a:cubicBezTo>
                  <a:cubicBezTo>
                    <a:pt x="13578" y="13317"/>
                    <a:pt x="13465" y="13160"/>
                    <a:pt x="13412" y="13110"/>
                  </a:cubicBezTo>
                  <a:cubicBezTo>
                    <a:pt x="13361" y="13060"/>
                    <a:pt x="13281" y="13174"/>
                    <a:pt x="13251" y="13181"/>
                  </a:cubicBezTo>
                  <a:cubicBezTo>
                    <a:pt x="13236" y="13185"/>
                    <a:pt x="13225" y="13196"/>
                    <a:pt x="13217" y="13212"/>
                  </a:cubicBezTo>
                  <a:cubicBezTo>
                    <a:pt x="13214" y="13183"/>
                    <a:pt x="13204" y="13153"/>
                    <a:pt x="13197" y="13136"/>
                  </a:cubicBezTo>
                  <a:cubicBezTo>
                    <a:pt x="13149" y="13031"/>
                    <a:pt x="13157" y="12941"/>
                    <a:pt x="13161" y="12884"/>
                  </a:cubicBezTo>
                  <a:cubicBezTo>
                    <a:pt x="13165" y="12827"/>
                    <a:pt x="13110" y="12679"/>
                    <a:pt x="13078" y="12648"/>
                  </a:cubicBezTo>
                  <a:cubicBezTo>
                    <a:pt x="13046" y="12617"/>
                    <a:pt x="13019" y="12510"/>
                    <a:pt x="13019" y="12429"/>
                  </a:cubicBezTo>
                  <a:cubicBezTo>
                    <a:pt x="13019" y="12347"/>
                    <a:pt x="13026" y="12106"/>
                    <a:pt x="13017" y="12088"/>
                  </a:cubicBezTo>
                  <a:cubicBezTo>
                    <a:pt x="12989" y="12040"/>
                    <a:pt x="12981" y="11962"/>
                    <a:pt x="12981" y="11919"/>
                  </a:cubicBezTo>
                  <a:cubicBezTo>
                    <a:pt x="12982" y="11877"/>
                    <a:pt x="12974" y="11898"/>
                    <a:pt x="12961" y="11910"/>
                  </a:cubicBezTo>
                  <a:cubicBezTo>
                    <a:pt x="12949" y="11921"/>
                    <a:pt x="12924" y="11923"/>
                    <a:pt x="12903" y="11908"/>
                  </a:cubicBezTo>
                  <a:cubicBezTo>
                    <a:pt x="12882" y="11893"/>
                    <a:pt x="12828" y="11926"/>
                    <a:pt x="12807" y="11963"/>
                  </a:cubicBezTo>
                  <a:cubicBezTo>
                    <a:pt x="12825" y="11874"/>
                    <a:pt x="12775" y="11878"/>
                    <a:pt x="12748" y="11905"/>
                  </a:cubicBezTo>
                  <a:cubicBezTo>
                    <a:pt x="12722" y="11931"/>
                    <a:pt x="12684" y="11934"/>
                    <a:pt x="12660" y="11924"/>
                  </a:cubicBezTo>
                  <a:cubicBezTo>
                    <a:pt x="12636" y="11915"/>
                    <a:pt x="12640" y="11955"/>
                    <a:pt x="12651" y="11990"/>
                  </a:cubicBezTo>
                  <a:cubicBezTo>
                    <a:pt x="12662" y="12024"/>
                    <a:pt x="12619" y="11995"/>
                    <a:pt x="12581" y="11942"/>
                  </a:cubicBezTo>
                  <a:cubicBezTo>
                    <a:pt x="12544" y="11890"/>
                    <a:pt x="12453" y="11996"/>
                    <a:pt x="12420" y="12029"/>
                  </a:cubicBezTo>
                  <a:cubicBezTo>
                    <a:pt x="12388" y="12061"/>
                    <a:pt x="12359" y="12066"/>
                    <a:pt x="12298" y="12065"/>
                  </a:cubicBezTo>
                  <a:cubicBezTo>
                    <a:pt x="12237" y="12063"/>
                    <a:pt x="12223" y="12344"/>
                    <a:pt x="12217" y="12321"/>
                  </a:cubicBezTo>
                  <a:cubicBezTo>
                    <a:pt x="12212" y="12298"/>
                    <a:pt x="12218" y="12223"/>
                    <a:pt x="12234" y="12160"/>
                  </a:cubicBezTo>
                  <a:cubicBezTo>
                    <a:pt x="12249" y="12096"/>
                    <a:pt x="12242" y="12065"/>
                    <a:pt x="12240" y="12037"/>
                  </a:cubicBezTo>
                  <a:cubicBezTo>
                    <a:pt x="12238" y="12009"/>
                    <a:pt x="12180" y="12037"/>
                    <a:pt x="12134" y="11939"/>
                  </a:cubicBezTo>
                  <a:cubicBezTo>
                    <a:pt x="12062" y="11797"/>
                    <a:pt x="11964" y="11887"/>
                    <a:pt x="11941" y="11846"/>
                  </a:cubicBezTo>
                  <a:cubicBezTo>
                    <a:pt x="11919" y="11805"/>
                    <a:pt x="11877" y="11805"/>
                    <a:pt x="11843" y="11803"/>
                  </a:cubicBezTo>
                  <a:cubicBezTo>
                    <a:pt x="11809" y="11802"/>
                    <a:pt x="11751" y="11753"/>
                    <a:pt x="11739" y="11759"/>
                  </a:cubicBezTo>
                  <a:cubicBezTo>
                    <a:pt x="11676" y="11803"/>
                    <a:pt x="11653" y="11774"/>
                    <a:pt x="11636" y="11757"/>
                  </a:cubicBezTo>
                  <a:cubicBezTo>
                    <a:pt x="11620" y="11741"/>
                    <a:pt x="11613" y="11743"/>
                    <a:pt x="11597" y="11756"/>
                  </a:cubicBezTo>
                  <a:cubicBezTo>
                    <a:pt x="11613" y="11679"/>
                    <a:pt x="11557" y="11640"/>
                    <a:pt x="11548" y="11614"/>
                  </a:cubicBezTo>
                  <a:cubicBezTo>
                    <a:pt x="11539" y="11588"/>
                    <a:pt x="11502" y="11521"/>
                    <a:pt x="11472" y="11465"/>
                  </a:cubicBezTo>
                  <a:cubicBezTo>
                    <a:pt x="11443" y="11410"/>
                    <a:pt x="11409" y="11439"/>
                    <a:pt x="11398" y="11420"/>
                  </a:cubicBezTo>
                  <a:cubicBezTo>
                    <a:pt x="11386" y="11400"/>
                    <a:pt x="11299" y="11328"/>
                    <a:pt x="11280" y="11296"/>
                  </a:cubicBezTo>
                  <a:cubicBezTo>
                    <a:pt x="11261" y="11263"/>
                    <a:pt x="11261" y="11198"/>
                    <a:pt x="11213" y="11224"/>
                  </a:cubicBezTo>
                  <a:cubicBezTo>
                    <a:pt x="11195" y="11233"/>
                    <a:pt x="11180" y="11231"/>
                    <a:pt x="11165" y="11225"/>
                  </a:cubicBezTo>
                  <a:cubicBezTo>
                    <a:pt x="11139" y="11214"/>
                    <a:pt x="11118" y="11190"/>
                    <a:pt x="11103" y="11191"/>
                  </a:cubicBezTo>
                  <a:cubicBezTo>
                    <a:pt x="11079" y="11193"/>
                    <a:pt x="10997" y="11227"/>
                    <a:pt x="10879" y="11106"/>
                  </a:cubicBezTo>
                  <a:cubicBezTo>
                    <a:pt x="10760" y="10986"/>
                    <a:pt x="10651" y="11047"/>
                    <a:pt x="10603" y="11126"/>
                  </a:cubicBezTo>
                  <a:cubicBezTo>
                    <a:pt x="10556" y="11204"/>
                    <a:pt x="10521" y="11221"/>
                    <a:pt x="10492" y="11256"/>
                  </a:cubicBezTo>
                  <a:cubicBezTo>
                    <a:pt x="10463" y="11293"/>
                    <a:pt x="10385" y="11387"/>
                    <a:pt x="10399" y="11351"/>
                  </a:cubicBezTo>
                  <a:cubicBezTo>
                    <a:pt x="10414" y="11315"/>
                    <a:pt x="10410" y="11315"/>
                    <a:pt x="10385" y="11302"/>
                  </a:cubicBezTo>
                  <a:cubicBezTo>
                    <a:pt x="10359" y="11289"/>
                    <a:pt x="10354" y="11315"/>
                    <a:pt x="10325" y="11374"/>
                  </a:cubicBezTo>
                  <a:cubicBezTo>
                    <a:pt x="10325" y="11374"/>
                    <a:pt x="10336" y="11322"/>
                    <a:pt x="10356" y="11197"/>
                  </a:cubicBezTo>
                  <a:cubicBezTo>
                    <a:pt x="10376" y="11074"/>
                    <a:pt x="10336" y="10904"/>
                    <a:pt x="10311" y="10858"/>
                  </a:cubicBezTo>
                  <a:cubicBezTo>
                    <a:pt x="10287" y="10812"/>
                    <a:pt x="10272" y="10748"/>
                    <a:pt x="10251" y="10641"/>
                  </a:cubicBezTo>
                  <a:cubicBezTo>
                    <a:pt x="10231" y="10535"/>
                    <a:pt x="10157" y="10251"/>
                    <a:pt x="10148" y="10221"/>
                  </a:cubicBezTo>
                  <a:cubicBezTo>
                    <a:pt x="10138" y="10192"/>
                    <a:pt x="10127" y="10126"/>
                    <a:pt x="10127" y="10100"/>
                  </a:cubicBezTo>
                  <a:cubicBezTo>
                    <a:pt x="10126" y="10074"/>
                    <a:pt x="10121" y="10063"/>
                    <a:pt x="10098" y="10020"/>
                  </a:cubicBezTo>
                  <a:cubicBezTo>
                    <a:pt x="10075" y="9976"/>
                    <a:pt x="10048" y="10065"/>
                    <a:pt x="10015" y="10024"/>
                  </a:cubicBezTo>
                  <a:cubicBezTo>
                    <a:pt x="9982" y="9984"/>
                    <a:pt x="9930" y="10053"/>
                    <a:pt x="9904" y="10041"/>
                  </a:cubicBezTo>
                  <a:cubicBezTo>
                    <a:pt x="9878" y="10029"/>
                    <a:pt x="9851" y="10057"/>
                    <a:pt x="9835" y="10083"/>
                  </a:cubicBezTo>
                  <a:cubicBezTo>
                    <a:pt x="9819" y="10025"/>
                    <a:pt x="9794" y="9985"/>
                    <a:pt x="9784" y="9978"/>
                  </a:cubicBezTo>
                  <a:cubicBezTo>
                    <a:pt x="9773" y="9972"/>
                    <a:pt x="9766" y="9972"/>
                    <a:pt x="9761" y="9919"/>
                  </a:cubicBezTo>
                  <a:cubicBezTo>
                    <a:pt x="9755" y="9865"/>
                    <a:pt x="9713" y="9856"/>
                    <a:pt x="9701" y="9853"/>
                  </a:cubicBezTo>
                  <a:cubicBezTo>
                    <a:pt x="9688" y="9850"/>
                    <a:pt x="9698" y="9830"/>
                    <a:pt x="9717" y="9822"/>
                  </a:cubicBezTo>
                  <a:cubicBezTo>
                    <a:pt x="9736" y="9813"/>
                    <a:pt x="9728" y="9737"/>
                    <a:pt x="9728" y="9689"/>
                  </a:cubicBezTo>
                  <a:cubicBezTo>
                    <a:pt x="9728" y="9641"/>
                    <a:pt x="9736" y="9625"/>
                    <a:pt x="9746" y="9601"/>
                  </a:cubicBezTo>
                  <a:cubicBezTo>
                    <a:pt x="9746" y="9601"/>
                    <a:pt x="9731" y="9546"/>
                    <a:pt x="9711" y="9441"/>
                  </a:cubicBezTo>
                  <a:cubicBezTo>
                    <a:pt x="9690" y="9335"/>
                    <a:pt x="9710" y="9309"/>
                    <a:pt x="9703" y="9246"/>
                  </a:cubicBezTo>
                  <a:cubicBezTo>
                    <a:pt x="9696" y="9183"/>
                    <a:pt x="9674" y="9152"/>
                    <a:pt x="9698" y="9055"/>
                  </a:cubicBezTo>
                  <a:cubicBezTo>
                    <a:pt x="9710" y="9008"/>
                    <a:pt x="9710" y="8971"/>
                    <a:pt x="9708" y="8939"/>
                  </a:cubicBezTo>
                  <a:cubicBezTo>
                    <a:pt x="9706" y="8907"/>
                    <a:pt x="9702" y="8880"/>
                    <a:pt x="9706" y="8852"/>
                  </a:cubicBezTo>
                  <a:cubicBezTo>
                    <a:pt x="9717" y="8760"/>
                    <a:pt x="9699" y="8735"/>
                    <a:pt x="9681" y="8720"/>
                  </a:cubicBezTo>
                  <a:cubicBezTo>
                    <a:pt x="9663" y="8705"/>
                    <a:pt x="9671" y="8674"/>
                    <a:pt x="9698" y="8674"/>
                  </a:cubicBezTo>
                  <a:cubicBezTo>
                    <a:pt x="9726" y="8674"/>
                    <a:pt x="9743" y="8519"/>
                    <a:pt x="9744" y="8460"/>
                  </a:cubicBezTo>
                  <a:cubicBezTo>
                    <a:pt x="9745" y="8401"/>
                    <a:pt x="9773" y="8342"/>
                    <a:pt x="9781" y="8282"/>
                  </a:cubicBezTo>
                  <a:cubicBezTo>
                    <a:pt x="9788" y="8220"/>
                    <a:pt x="9786" y="8243"/>
                    <a:pt x="9804" y="8209"/>
                  </a:cubicBezTo>
                  <a:cubicBezTo>
                    <a:pt x="9822" y="8174"/>
                    <a:pt x="9797" y="8097"/>
                    <a:pt x="9783" y="8046"/>
                  </a:cubicBezTo>
                  <a:cubicBezTo>
                    <a:pt x="9769" y="7996"/>
                    <a:pt x="9829" y="8082"/>
                    <a:pt x="9820" y="8050"/>
                  </a:cubicBezTo>
                  <a:cubicBezTo>
                    <a:pt x="9781" y="7856"/>
                    <a:pt x="9855" y="7746"/>
                    <a:pt x="9884" y="7726"/>
                  </a:cubicBezTo>
                  <a:cubicBezTo>
                    <a:pt x="9912" y="7707"/>
                    <a:pt x="9923" y="7670"/>
                    <a:pt x="9931" y="7632"/>
                  </a:cubicBezTo>
                  <a:cubicBezTo>
                    <a:pt x="9914" y="7630"/>
                    <a:pt x="9919" y="7597"/>
                    <a:pt x="9895" y="7593"/>
                  </a:cubicBezTo>
                  <a:cubicBezTo>
                    <a:pt x="9871" y="7590"/>
                    <a:pt x="9842" y="7501"/>
                    <a:pt x="9858" y="7520"/>
                  </a:cubicBezTo>
                  <a:cubicBezTo>
                    <a:pt x="9896" y="7546"/>
                    <a:pt x="9905" y="7520"/>
                    <a:pt x="9917" y="7511"/>
                  </a:cubicBezTo>
                  <a:cubicBezTo>
                    <a:pt x="9929" y="7502"/>
                    <a:pt x="9923" y="7485"/>
                    <a:pt x="9905" y="7456"/>
                  </a:cubicBezTo>
                  <a:cubicBezTo>
                    <a:pt x="9888" y="7428"/>
                    <a:pt x="9919" y="7431"/>
                    <a:pt x="9935" y="7439"/>
                  </a:cubicBezTo>
                  <a:cubicBezTo>
                    <a:pt x="9951" y="7446"/>
                    <a:pt x="9957" y="7422"/>
                    <a:pt x="9968" y="7403"/>
                  </a:cubicBezTo>
                  <a:cubicBezTo>
                    <a:pt x="9978" y="7383"/>
                    <a:pt x="9981" y="7365"/>
                    <a:pt x="9972" y="7316"/>
                  </a:cubicBezTo>
                  <a:cubicBezTo>
                    <a:pt x="9963" y="7267"/>
                    <a:pt x="9980" y="7288"/>
                    <a:pt x="10005" y="7302"/>
                  </a:cubicBezTo>
                  <a:cubicBezTo>
                    <a:pt x="9996" y="7202"/>
                    <a:pt x="9910" y="7172"/>
                    <a:pt x="9919" y="7174"/>
                  </a:cubicBezTo>
                  <a:cubicBezTo>
                    <a:pt x="10016" y="7178"/>
                    <a:pt x="10031" y="7249"/>
                    <a:pt x="10035" y="7258"/>
                  </a:cubicBezTo>
                  <a:cubicBezTo>
                    <a:pt x="10039" y="7268"/>
                    <a:pt x="10040" y="7209"/>
                    <a:pt x="10040" y="7202"/>
                  </a:cubicBezTo>
                  <a:cubicBezTo>
                    <a:pt x="10040" y="7194"/>
                    <a:pt x="10033" y="7178"/>
                    <a:pt x="10019" y="7167"/>
                  </a:cubicBezTo>
                  <a:cubicBezTo>
                    <a:pt x="10005" y="7156"/>
                    <a:pt x="10003" y="7161"/>
                    <a:pt x="10002" y="7126"/>
                  </a:cubicBezTo>
                  <a:cubicBezTo>
                    <a:pt x="10002" y="7090"/>
                    <a:pt x="10009" y="7071"/>
                    <a:pt x="10019" y="7075"/>
                  </a:cubicBezTo>
                  <a:cubicBezTo>
                    <a:pt x="10052" y="7073"/>
                    <a:pt x="10041" y="7049"/>
                    <a:pt x="10040" y="7017"/>
                  </a:cubicBezTo>
                  <a:cubicBezTo>
                    <a:pt x="10039" y="6984"/>
                    <a:pt x="10111" y="6970"/>
                    <a:pt x="10123" y="6983"/>
                  </a:cubicBezTo>
                  <a:cubicBezTo>
                    <a:pt x="10135" y="6996"/>
                    <a:pt x="10159" y="6945"/>
                    <a:pt x="10167" y="6918"/>
                  </a:cubicBezTo>
                  <a:cubicBezTo>
                    <a:pt x="10174" y="6893"/>
                    <a:pt x="10112" y="6875"/>
                    <a:pt x="10096" y="6876"/>
                  </a:cubicBezTo>
                  <a:cubicBezTo>
                    <a:pt x="10081" y="6877"/>
                    <a:pt x="10046" y="6816"/>
                    <a:pt x="10053" y="6800"/>
                  </a:cubicBezTo>
                  <a:cubicBezTo>
                    <a:pt x="10096" y="6744"/>
                    <a:pt x="10124" y="6713"/>
                    <a:pt x="10174" y="6737"/>
                  </a:cubicBezTo>
                  <a:cubicBezTo>
                    <a:pt x="10225" y="6761"/>
                    <a:pt x="10261" y="6738"/>
                    <a:pt x="10277" y="6692"/>
                  </a:cubicBezTo>
                  <a:cubicBezTo>
                    <a:pt x="10307" y="6614"/>
                    <a:pt x="10336" y="6585"/>
                    <a:pt x="10359" y="6591"/>
                  </a:cubicBezTo>
                  <a:cubicBezTo>
                    <a:pt x="10382" y="6597"/>
                    <a:pt x="10388" y="6530"/>
                    <a:pt x="10376" y="6391"/>
                  </a:cubicBezTo>
                  <a:cubicBezTo>
                    <a:pt x="10365" y="6251"/>
                    <a:pt x="10240" y="6176"/>
                    <a:pt x="10212" y="6174"/>
                  </a:cubicBezTo>
                  <a:cubicBezTo>
                    <a:pt x="10184" y="6172"/>
                    <a:pt x="10173" y="6121"/>
                    <a:pt x="10138" y="6067"/>
                  </a:cubicBezTo>
                  <a:cubicBezTo>
                    <a:pt x="10104" y="6012"/>
                    <a:pt x="10062" y="6121"/>
                    <a:pt x="10057" y="6150"/>
                  </a:cubicBezTo>
                  <a:cubicBezTo>
                    <a:pt x="10052" y="6179"/>
                    <a:pt x="10035" y="6177"/>
                    <a:pt x="10011" y="6195"/>
                  </a:cubicBezTo>
                  <a:cubicBezTo>
                    <a:pt x="10010" y="6109"/>
                    <a:pt x="10029" y="6098"/>
                    <a:pt x="10047" y="6077"/>
                  </a:cubicBezTo>
                  <a:cubicBezTo>
                    <a:pt x="10065" y="6057"/>
                    <a:pt x="10017" y="6048"/>
                    <a:pt x="9999" y="6023"/>
                  </a:cubicBezTo>
                  <a:cubicBezTo>
                    <a:pt x="9980" y="5998"/>
                    <a:pt x="9956" y="6002"/>
                    <a:pt x="9942" y="6004"/>
                  </a:cubicBezTo>
                  <a:cubicBezTo>
                    <a:pt x="9907" y="6008"/>
                    <a:pt x="9809" y="5950"/>
                    <a:pt x="9797" y="5916"/>
                  </a:cubicBezTo>
                  <a:cubicBezTo>
                    <a:pt x="9785" y="5882"/>
                    <a:pt x="9790" y="5938"/>
                    <a:pt x="9793" y="5964"/>
                  </a:cubicBezTo>
                  <a:cubicBezTo>
                    <a:pt x="9796" y="5990"/>
                    <a:pt x="9781" y="5988"/>
                    <a:pt x="9768" y="5996"/>
                  </a:cubicBezTo>
                  <a:cubicBezTo>
                    <a:pt x="9755" y="6003"/>
                    <a:pt x="9722" y="5963"/>
                    <a:pt x="9716" y="5927"/>
                  </a:cubicBezTo>
                  <a:cubicBezTo>
                    <a:pt x="9710" y="5891"/>
                    <a:pt x="9762" y="5896"/>
                    <a:pt x="9756" y="5887"/>
                  </a:cubicBezTo>
                  <a:cubicBezTo>
                    <a:pt x="9749" y="5877"/>
                    <a:pt x="9702" y="5771"/>
                    <a:pt x="9707" y="5739"/>
                  </a:cubicBezTo>
                  <a:cubicBezTo>
                    <a:pt x="9733" y="5863"/>
                    <a:pt x="9892" y="5926"/>
                    <a:pt x="9914" y="5946"/>
                  </a:cubicBezTo>
                  <a:cubicBezTo>
                    <a:pt x="9937" y="5967"/>
                    <a:pt x="9970" y="5988"/>
                    <a:pt x="10014" y="6001"/>
                  </a:cubicBezTo>
                  <a:cubicBezTo>
                    <a:pt x="10058" y="6014"/>
                    <a:pt x="10123" y="6034"/>
                    <a:pt x="10161" y="6016"/>
                  </a:cubicBezTo>
                  <a:cubicBezTo>
                    <a:pt x="10198" y="5999"/>
                    <a:pt x="10220" y="6077"/>
                    <a:pt x="10242" y="6074"/>
                  </a:cubicBezTo>
                  <a:cubicBezTo>
                    <a:pt x="10264" y="6071"/>
                    <a:pt x="10273" y="6096"/>
                    <a:pt x="10307" y="6105"/>
                  </a:cubicBezTo>
                  <a:cubicBezTo>
                    <a:pt x="10342" y="6113"/>
                    <a:pt x="10350" y="6043"/>
                    <a:pt x="10350" y="5988"/>
                  </a:cubicBezTo>
                  <a:cubicBezTo>
                    <a:pt x="10370" y="6026"/>
                    <a:pt x="10395" y="6043"/>
                    <a:pt x="10424" y="6010"/>
                  </a:cubicBezTo>
                  <a:cubicBezTo>
                    <a:pt x="10473" y="5947"/>
                    <a:pt x="10475" y="5819"/>
                    <a:pt x="10425" y="5758"/>
                  </a:cubicBezTo>
                  <a:cubicBezTo>
                    <a:pt x="10467" y="5721"/>
                    <a:pt x="10463" y="5605"/>
                    <a:pt x="10418" y="5611"/>
                  </a:cubicBezTo>
                  <a:cubicBezTo>
                    <a:pt x="10425" y="5604"/>
                    <a:pt x="10452" y="5538"/>
                    <a:pt x="10460" y="5525"/>
                  </a:cubicBezTo>
                  <a:cubicBezTo>
                    <a:pt x="10467" y="5512"/>
                    <a:pt x="10486" y="5569"/>
                    <a:pt x="10491" y="5658"/>
                  </a:cubicBezTo>
                  <a:cubicBezTo>
                    <a:pt x="10491" y="5658"/>
                    <a:pt x="10518" y="5683"/>
                    <a:pt x="10552" y="5731"/>
                  </a:cubicBezTo>
                  <a:cubicBezTo>
                    <a:pt x="10493" y="5594"/>
                    <a:pt x="10577" y="5647"/>
                    <a:pt x="10608" y="5694"/>
                  </a:cubicBezTo>
                  <a:cubicBezTo>
                    <a:pt x="10607" y="5681"/>
                    <a:pt x="10601" y="5637"/>
                    <a:pt x="10575" y="5533"/>
                  </a:cubicBezTo>
                  <a:cubicBezTo>
                    <a:pt x="10651" y="5712"/>
                    <a:pt x="10695" y="5658"/>
                    <a:pt x="10707" y="5625"/>
                  </a:cubicBezTo>
                  <a:cubicBezTo>
                    <a:pt x="10718" y="5593"/>
                    <a:pt x="10739" y="5559"/>
                    <a:pt x="10758" y="5539"/>
                  </a:cubicBezTo>
                  <a:cubicBezTo>
                    <a:pt x="10776" y="5520"/>
                    <a:pt x="10804" y="5509"/>
                    <a:pt x="10801" y="5456"/>
                  </a:cubicBezTo>
                  <a:cubicBezTo>
                    <a:pt x="10799" y="5402"/>
                    <a:pt x="10819" y="5361"/>
                    <a:pt x="10819" y="5331"/>
                  </a:cubicBezTo>
                  <a:cubicBezTo>
                    <a:pt x="10819" y="5302"/>
                    <a:pt x="10826" y="5190"/>
                    <a:pt x="10831" y="5177"/>
                  </a:cubicBezTo>
                  <a:cubicBezTo>
                    <a:pt x="10881" y="5116"/>
                    <a:pt x="10876" y="5061"/>
                    <a:pt x="10867" y="5037"/>
                  </a:cubicBezTo>
                  <a:cubicBezTo>
                    <a:pt x="10860" y="5013"/>
                    <a:pt x="10843" y="5007"/>
                    <a:pt x="10876" y="4952"/>
                  </a:cubicBezTo>
                  <a:cubicBezTo>
                    <a:pt x="10910" y="4896"/>
                    <a:pt x="10879" y="4883"/>
                    <a:pt x="10911" y="4784"/>
                  </a:cubicBezTo>
                  <a:cubicBezTo>
                    <a:pt x="10954" y="4644"/>
                    <a:pt x="10929" y="4607"/>
                    <a:pt x="10908" y="4560"/>
                  </a:cubicBezTo>
                  <a:cubicBezTo>
                    <a:pt x="10887" y="4513"/>
                    <a:pt x="10835" y="4557"/>
                    <a:pt x="10806" y="4549"/>
                  </a:cubicBezTo>
                  <a:cubicBezTo>
                    <a:pt x="10778" y="4541"/>
                    <a:pt x="10749" y="4568"/>
                    <a:pt x="10710" y="4589"/>
                  </a:cubicBezTo>
                  <a:cubicBezTo>
                    <a:pt x="10672" y="4610"/>
                    <a:pt x="10544" y="4625"/>
                    <a:pt x="10533" y="4587"/>
                  </a:cubicBezTo>
                  <a:cubicBezTo>
                    <a:pt x="10522" y="4549"/>
                    <a:pt x="10473" y="4551"/>
                    <a:pt x="10449" y="4479"/>
                  </a:cubicBezTo>
                  <a:cubicBezTo>
                    <a:pt x="10379" y="4295"/>
                    <a:pt x="10256" y="4256"/>
                    <a:pt x="10226" y="4260"/>
                  </a:cubicBezTo>
                  <a:cubicBezTo>
                    <a:pt x="10197" y="4263"/>
                    <a:pt x="10148" y="4260"/>
                    <a:pt x="10129" y="4250"/>
                  </a:cubicBezTo>
                  <a:cubicBezTo>
                    <a:pt x="10110" y="4240"/>
                    <a:pt x="10120" y="4280"/>
                    <a:pt x="10125" y="4310"/>
                  </a:cubicBezTo>
                  <a:cubicBezTo>
                    <a:pt x="10130" y="4341"/>
                    <a:pt x="10064" y="4269"/>
                    <a:pt x="10046" y="4248"/>
                  </a:cubicBezTo>
                  <a:cubicBezTo>
                    <a:pt x="10067" y="4227"/>
                    <a:pt x="10112" y="4203"/>
                    <a:pt x="10135" y="4219"/>
                  </a:cubicBezTo>
                  <a:cubicBezTo>
                    <a:pt x="10159" y="4235"/>
                    <a:pt x="10200" y="4227"/>
                    <a:pt x="10231" y="4214"/>
                  </a:cubicBezTo>
                  <a:cubicBezTo>
                    <a:pt x="10263" y="4201"/>
                    <a:pt x="10307" y="4209"/>
                    <a:pt x="10332" y="4240"/>
                  </a:cubicBezTo>
                  <a:cubicBezTo>
                    <a:pt x="10357" y="4270"/>
                    <a:pt x="10354" y="4245"/>
                    <a:pt x="10339" y="4209"/>
                  </a:cubicBezTo>
                  <a:cubicBezTo>
                    <a:pt x="10325" y="4173"/>
                    <a:pt x="10296" y="4157"/>
                    <a:pt x="10308" y="4160"/>
                  </a:cubicBezTo>
                  <a:cubicBezTo>
                    <a:pt x="10412" y="4150"/>
                    <a:pt x="10479" y="4267"/>
                    <a:pt x="10490" y="4281"/>
                  </a:cubicBezTo>
                  <a:cubicBezTo>
                    <a:pt x="10502" y="4295"/>
                    <a:pt x="10518" y="4319"/>
                    <a:pt x="10555" y="4322"/>
                  </a:cubicBezTo>
                  <a:cubicBezTo>
                    <a:pt x="10592" y="4324"/>
                    <a:pt x="10640" y="4429"/>
                    <a:pt x="10670" y="4476"/>
                  </a:cubicBezTo>
                  <a:cubicBezTo>
                    <a:pt x="10700" y="4523"/>
                    <a:pt x="10727" y="4539"/>
                    <a:pt x="10745" y="4526"/>
                  </a:cubicBezTo>
                  <a:cubicBezTo>
                    <a:pt x="10763" y="4513"/>
                    <a:pt x="10784" y="4508"/>
                    <a:pt x="10809" y="4507"/>
                  </a:cubicBezTo>
                  <a:cubicBezTo>
                    <a:pt x="10833" y="4505"/>
                    <a:pt x="10860" y="4473"/>
                    <a:pt x="10862" y="4441"/>
                  </a:cubicBezTo>
                  <a:cubicBezTo>
                    <a:pt x="10863" y="4410"/>
                    <a:pt x="10869" y="4348"/>
                    <a:pt x="10915" y="4258"/>
                  </a:cubicBezTo>
                  <a:cubicBezTo>
                    <a:pt x="10971" y="4155"/>
                    <a:pt x="10961" y="4100"/>
                    <a:pt x="10954" y="4055"/>
                  </a:cubicBezTo>
                  <a:cubicBezTo>
                    <a:pt x="10948" y="4009"/>
                    <a:pt x="10968" y="3981"/>
                    <a:pt x="10975" y="3951"/>
                  </a:cubicBezTo>
                  <a:cubicBezTo>
                    <a:pt x="10982" y="3922"/>
                    <a:pt x="10985" y="3903"/>
                    <a:pt x="11015" y="3834"/>
                  </a:cubicBezTo>
                  <a:cubicBezTo>
                    <a:pt x="11045" y="3764"/>
                    <a:pt x="10991" y="3692"/>
                    <a:pt x="10927" y="3667"/>
                  </a:cubicBezTo>
                  <a:cubicBezTo>
                    <a:pt x="10863" y="3642"/>
                    <a:pt x="10842" y="3594"/>
                    <a:pt x="10841" y="3560"/>
                  </a:cubicBezTo>
                  <a:cubicBezTo>
                    <a:pt x="10841" y="3527"/>
                    <a:pt x="10880" y="3478"/>
                    <a:pt x="10923" y="3478"/>
                  </a:cubicBezTo>
                  <a:cubicBezTo>
                    <a:pt x="10966" y="3478"/>
                    <a:pt x="11016" y="3449"/>
                    <a:pt x="11036" y="3394"/>
                  </a:cubicBezTo>
                  <a:cubicBezTo>
                    <a:pt x="11056" y="3338"/>
                    <a:pt x="11073" y="3411"/>
                    <a:pt x="11084" y="3428"/>
                  </a:cubicBezTo>
                  <a:cubicBezTo>
                    <a:pt x="11096" y="3444"/>
                    <a:pt x="11095" y="3504"/>
                    <a:pt x="11106" y="3544"/>
                  </a:cubicBezTo>
                  <a:cubicBezTo>
                    <a:pt x="11117" y="3584"/>
                    <a:pt x="11117" y="3601"/>
                    <a:pt x="11127" y="3602"/>
                  </a:cubicBezTo>
                  <a:cubicBezTo>
                    <a:pt x="11168" y="3567"/>
                    <a:pt x="11246" y="3596"/>
                    <a:pt x="11274" y="3615"/>
                  </a:cubicBezTo>
                  <a:cubicBezTo>
                    <a:pt x="11259" y="3614"/>
                    <a:pt x="11241" y="3619"/>
                    <a:pt x="11220" y="3633"/>
                  </a:cubicBezTo>
                  <a:cubicBezTo>
                    <a:pt x="11200" y="3646"/>
                    <a:pt x="11241" y="3719"/>
                    <a:pt x="11264" y="3725"/>
                  </a:cubicBezTo>
                  <a:cubicBezTo>
                    <a:pt x="11288" y="3732"/>
                    <a:pt x="11310" y="3807"/>
                    <a:pt x="11301" y="3893"/>
                  </a:cubicBezTo>
                  <a:cubicBezTo>
                    <a:pt x="11335" y="3864"/>
                    <a:pt x="11365" y="3857"/>
                    <a:pt x="11376" y="3854"/>
                  </a:cubicBezTo>
                  <a:cubicBezTo>
                    <a:pt x="11388" y="3850"/>
                    <a:pt x="11394" y="3860"/>
                    <a:pt x="11393" y="3886"/>
                  </a:cubicBezTo>
                  <a:cubicBezTo>
                    <a:pt x="11392" y="3912"/>
                    <a:pt x="11394" y="3935"/>
                    <a:pt x="11404" y="3928"/>
                  </a:cubicBezTo>
                  <a:cubicBezTo>
                    <a:pt x="11435" y="3902"/>
                    <a:pt x="11458" y="3906"/>
                    <a:pt x="11472" y="3922"/>
                  </a:cubicBezTo>
                  <a:cubicBezTo>
                    <a:pt x="11487" y="3938"/>
                    <a:pt x="11476" y="3907"/>
                    <a:pt x="11469" y="3871"/>
                  </a:cubicBezTo>
                  <a:cubicBezTo>
                    <a:pt x="11461" y="3836"/>
                    <a:pt x="11451" y="3842"/>
                    <a:pt x="11430" y="3842"/>
                  </a:cubicBezTo>
                  <a:cubicBezTo>
                    <a:pt x="11361" y="3805"/>
                    <a:pt x="11366" y="3691"/>
                    <a:pt x="11352" y="3695"/>
                  </a:cubicBezTo>
                  <a:cubicBezTo>
                    <a:pt x="11338" y="3698"/>
                    <a:pt x="11315" y="3662"/>
                    <a:pt x="11301" y="3635"/>
                  </a:cubicBezTo>
                  <a:cubicBezTo>
                    <a:pt x="11297" y="3627"/>
                    <a:pt x="11292" y="3622"/>
                    <a:pt x="11285" y="3619"/>
                  </a:cubicBezTo>
                  <a:cubicBezTo>
                    <a:pt x="11285" y="3602"/>
                    <a:pt x="11251" y="3526"/>
                    <a:pt x="11235" y="3466"/>
                  </a:cubicBezTo>
                  <a:cubicBezTo>
                    <a:pt x="11266" y="3554"/>
                    <a:pt x="11302" y="3504"/>
                    <a:pt x="11319" y="3494"/>
                  </a:cubicBezTo>
                  <a:cubicBezTo>
                    <a:pt x="11330" y="3517"/>
                    <a:pt x="11398" y="3600"/>
                    <a:pt x="11399" y="3577"/>
                  </a:cubicBezTo>
                  <a:cubicBezTo>
                    <a:pt x="11405" y="3506"/>
                    <a:pt x="11379" y="3445"/>
                    <a:pt x="11301" y="3286"/>
                  </a:cubicBezTo>
                  <a:cubicBezTo>
                    <a:pt x="11223" y="3127"/>
                    <a:pt x="11155" y="3074"/>
                    <a:pt x="11135" y="3068"/>
                  </a:cubicBezTo>
                  <a:cubicBezTo>
                    <a:pt x="11116" y="3061"/>
                    <a:pt x="11104" y="3093"/>
                    <a:pt x="11101" y="3127"/>
                  </a:cubicBezTo>
                  <a:cubicBezTo>
                    <a:pt x="11098" y="3162"/>
                    <a:pt x="11085" y="3118"/>
                    <a:pt x="11084" y="3088"/>
                  </a:cubicBezTo>
                  <a:cubicBezTo>
                    <a:pt x="11083" y="3059"/>
                    <a:pt x="11093" y="3045"/>
                    <a:pt x="11138" y="3003"/>
                  </a:cubicBezTo>
                  <a:cubicBezTo>
                    <a:pt x="11183" y="2961"/>
                    <a:pt x="11207" y="3012"/>
                    <a:pt x="11211" y="3047"/>
                  </a:cubicBezTo>
                  <a:cubicBezTo>
                    <a:pt x="11217" y="3116"/>
                    <a:pt x="11240" y="3136"/>
                    <a:pt x="11245" y="3157"/>
                  </a:cubicBezTo>
                  <a:cubicBezTo>
                    <a:pt x="11249" y="3177"/>
                    <a:pt x="11297" y="3100"/>
                    <a:pt x="11297" y="3100"/>
                  </a:cubicBezTo>
                  <a:cubicBezTo>
                    <a:pt x="11297" y="3100"/>
                    <a:pt x="11308" y="3157"/>
                    <a:pt x="11320" y="3180"/>
                  </a:cubicBezTo>
                  <a:cubicBezTo>
                    <a:pt x="11331" y="3202"/>
                    <a:pt x="11332" y="3229"/>
                    <a:pt x="11331" y="3250"/>
                  </a:cubicBezTo>
                  <a:cubicBezTo>
                    <a:pt x="11331" y="3272"/>
                    <a:pt x="11353" y="3283"/>
                    <a:pt x="11370" y="3284"/>
                  </a:cubicBezTo>
                  <a:cubicBezTo>
                    <a:pt x="11387" y="3285"/>
                    <a:pt x="11402" y="3310"/>
                    <a:pt x="11407" y="3337"/>
                  </a:cubicBezTo>
                  <a:cubicBezTo>
                    <a:pt x="11412" y="3365"/>
                    <a:pt x="11432" y="3378"/>
                    <a:pt x="11453" y="3383"/>
                  </a:cubicBezTo>
                  <a:cubicBezTo>
                    <a:pt x="11463" y="3346"/>
                    <a:pt x="11492" y="3237"/>
                    <a:pt x="11501" y="3232"/>
                  </a:cubicBezTo>
                  <a:cubicBezTo>
                    <a:pt x="11517" y="3218"/>
                    <a:pt x="11566" y="3103"/>
                    <a:pt x="11574" y="3063"/>
                  </a:cubicBezTo>
                  <a:cubicBezTo>
                    <a:pt x="11581" y="3023"/>
                    <a:pt x="11589" y="3016"/>
                    <a:pt x="11610" y="3010"/>
                  </a:cubicBezTo>
                  <a:cubicBezTo>
                    <a:pt x="11630" y="3003"/>
                    <a:pt x="11620" y="2981"/>
                    <a:pt x="11612" y="2940"/>
                  </a:cubicBezTo>
                  <a:cubicBezTo>
                    <a:pt x="11604" y="2899"/>
                    <a:pt x="11610" y="2806"/>
                    <a:pt x="11625" y="2793"/>
                  </a:cubicBezTo>
                  <a:cubicBezTo>
                    <a:pt x="11715" y="2726"/>
                    <a:pt x="11698" y="2595"/>
                    <a:pt x="11689" y="2537"/>
                  </a:cubicBezTo>
                  <a:cubicBezTo>
                    <a:pt x="11679" y="2479"/>
                    <a:pt x="11682" y="2401"/>
                    <a:pt x="11679" y="2346"/>
                  </a:cubicBezTo>
                  <a:cubicBezTo>
                    <a:pt x="11677" y="2290"/>
                    <a:pt x="11558" y="2156"/>
                    <a:pt x="11510" y="2097"/>
                  </a:cubicBezTo>
                  <a:cubicBezTo>
                    <a:pt x="11461" y="2039"/>
                    <a:pt x="11453" y="1919"/>
                    <a:pt x="11444" y="1889"/>
                  </a:cubicBezTo>
                  <a:cubicBezTo>
                    <a:pt x="11418" y="1817"/>
                    <a:pt x="11368" y="1776"/>
                    <a:pt x="11365" y="1755"/>
                  </a:cubicBezTo>
                  <a:cubicBezTo>
                    <a:pt x="11362" y="1733"/>
                    <a:pt x="11366" y="1703"/>
                    <a:pt x="11349" y="1708"/>
                  </a:cubicBezTo>
                  <a:cubicBezTo>
                    <a:pt x="11331" y="1712"/>
                    <a:pt x="11319" y="1633"/>
                    <a:pt x="11331" y="1641"/>
                  </a:cubicBezTo>
                  <a:cubicBezTo>
                    <a:pt x="11368" y="1651"/>
                    <a:pt x="11380" y="1620"/>
                    <a:pt x="11397" y="1595"/>
                  </a:cubicBezTo>
                  <a:cubicBezTo>
                    <a:pt x="11413" y="1570"/>
                    <a:pt x="11442" y="1666"/>
                    <a:pt x="11444" y="1654"/>
                  </a:cubicBezTo>
                  <a:cubicBezTo>
                    <a:pt x="11444" y="1583"/>
                    <a:pt x="11491" y="1487"/>
                    <a:pt x="11512" y="1455"/>
                  </a:cubicBezTo>
                  <a:cubicBezTo>
                    <a:pt x="11534" y="1424"/>
                    <a:pt x="11516" y="1350"/>
                    <a:pt x="11510" y="1309"/>
                  </a:cubicBezTo>
                  <a:cubicBezTo>
                    <a:pt x="11504" y="1269"/>
                    <a:pt x="11457" y="1256"/>
                    <a:pt x="11433" y="1246"/>
                  </a:cubicBezTo>
                  <a:cubicBezTo>
                    <a:pt x="11409" y="1236"/>
                    <a:pt x="11372" y="1296"/>
                    <a:pt x="11379" y="1281"/>
                  </a:cubicBezTo>
                  <a:cubicBezTo>
                    <a:pt x="11453" y="1135"/>
                    <a:pt x="11452" y="1042"/>
                    <a:pt x="11451" y="1008"/>
                  </a:cubicBezTo>
                  <a:cubicBezTo>
                    <a:pt x="11450" y="974"/>
                    <a:pt x="11400" y="985"/>
                    <a:pt x="11384" y="973"/>
                  </a:cubicBezTo>
                  <a:cubicBezTo>
                    <a:pt x="11368" y="961"/>
                    <a:pt x="11368" y="957"/>
                    <a:pt x="11347" y="976"/>
                  </a:cubicBezTo>
                  <a:cubicBezTo>
                    <a:pt x="11325" y="996"/>
                    <a:pt x="11271" y="936"/>
                    <a:pt x="11250" y="897"/>
                  </a:cubicBezTo>
                  <a:cubicBezTo>
                    <a:pt x="11229" y="858"/>
                    <a:pt x="11200" y="866"/>
                    <a:pt x="11139" y="868"/>
                  </a:cubicBezTo>
                  <a:cubicBezTo>
                    <a:pt x="11163" y="848"/>
                    <a:pt x="11182" y="830"/>
                    <a:pt x="11198" y="836"/>
                  </a:cubicBezTo>
                  <a:cubicBezTo>
                    <a:pt x="11214" y="843"/>
                    <a:pt x="11203" y="813"/>
                    <a:pt x="11184" y="798"/>
                  </a:cubicBezTo>
                  <a:cubicBezTo>
                    <a:pt x="11166" y="783"/>
                    <a:pt x="11183" y="752"/>
                    <a:pt x="11195" y="731"/>
                  </a:cubicBezTo>
                  <a:cubicBezTo>
                    <a:pt x="11207" y="711"/>
                    <a:pt x="11237" y="717"/>
                    <a:pt x="11229" y="711"/>
                  </a:cubicBezTo>
                  <a:cubicBezTo>
                    <a:pt x="11200" y="677"/>
                    <a:pt x="11123" y="705"/>
                    <a:pt x="11084" y="741"/>
                  </a:cubicBezTo>
                  <a:cubicBezTo>
                    <a:pt x="11045" y="777"/>
                    <a:pt x="10988" y="750"/>
                    <a:pt x="10908" y="699"/>
                  </a:cubicBezTo>
                  <a:cubicBezTo>
                    <a:pt x="10828" y="647"/>
                    <a:pt x="10792" y="806"/>
                    <a:pt x="10789" y="800"/>
                  </a:cubicBezTo>
                  <a:cubicBezTo>
                    <a:pt x="10778" y="777"/>
                    <a:pt x="10751" y="761"/>
                    <a:pt x="10729" y="758"/>
                  </a:cubicBezTo>
                  <a:cubicBezTo>
                    <a:pt x="10707" y="754"/>
                    <a:pt x="10707" y="797"/>
                    <a:pt x="10726" y="795"/>
                  </a:cubicBezTo>
                  <a:cubicBezTo>
                    <a:pt x="10746" y="792"/>
                    <a:pt x="10740" y="854"/>
                    <a:pt x="10730" y="908"/>
                  </a:cubicBezTo>
                  <a:cubicBezTo>
                    <a:pt x="10721" y="962"/>
                    <a:pt x="10757" y="987"/>
                    <a:pt x="10752" y="1045"/>
                  </a:cubicBezTo>
                  <a:cubicBezTo>
                    <a:pt x="10747" y="1103"/>
                    <a:pt x="10774" y="1128"/>
                    <a:pt x="10774" y="1187"/>
                  </a:cubicBezTo>
                  <a:cubicBezTo>
                    <a:pt x="10775" y="1247"/>
                    <a:pt x="10815" y="1288"/>
                    <a:pt x="10846" y="1278"/>
                  </a:cubicBezTo>
                  <a:cubicBezTo>
                    <a:pt x="10877" y="1268"/>
                    <a:pt x="10883" y="1347"/>
                    <a:pt x="10900" y="1353"/>
                  </a:cubicBezTo>
                  <a:cubicBezTo>
                    <a:pt x="10917" y="1359"/>
                    <a:pt x="10944" y="1360"/>
                    <a:pt x="10936" y="1365"/>
                  </a:cubicBezTo>
                  <a:cubicBezTo>
                    <a:pt x="10913" y="1374"/>
                    <a:pt x="10883" y="1404"/>
                    <a:pt x="10889" y="1433"/>
                  </a:cubicBezTo>
                  <a:cubicBezTo>
                    <a:pt x="10895" y="1463"/>
                    <a:pt x="10886" y="1505"/>
                    <a:pt x="10879" y="1533"/>
                  </a:cubicBezTo>
                  <a:cubicBezTo>
                    <a:pt x="10872" y="1560"/>
                    <a:pt x="10918" y="1547"/>
                    <a:pt x="10915" y="1558"/>
                  </a:cubicBezTo>
                  <a:cubicBezTo>
                    <a:pt x="10895" y="1646"/>
                    <a:pt x="10835" y="1665"/>
                    <a:pt x="10818" y="1660"/>
                  </a:cubicBezTo>
                  <a:cubicBezTo>
                    <a:pt x="10800" y="1655"/>
                    <a:pt x="10798" y="1772"/>
                    <a:pt x="10809" y="1828"/>
                  </a:cubicBezTo>
                  <a:cubicBezTo>
                    <a:pt x="10829" y="1942"/>
                    <a:pt x="10845" y="2091"/>
                    <a:pt x="10831" y="2131"/>
                  </a:cubicBezTo>
                  <a:cubicBezTo>
                    <a:pt x="10817" y="2172"/>
                    <a:pt x="10834" y="2257"/>
                    <a:pt x="10820" y="2288"/>
                  </a:cubicBezTo>
                  <a:cubicBezTo>
                    <a:pt x="10740" y="2479"/>
                    <a:pt x="10783" y="2687"/>
                    <a:pt x="10793" y="2721"/>
                  </a:cubicBezTo>
                  <a:cubicBezTo>
                    <a:pt x="10803" y="2755"/>
                    <a:pt x="10803" y="2788"/>
                    <a:pt x="10804" y="2816"/>
                  </a:cubicBezTo>
                  <a:cubicBezTo>
                    <a:pt x="10744" y="2778"/>
                    <a:pt x="10719" y="2892"/>
                    <a:pt x="10717" y="2931"/>
                  </a:cubicBezTo>
                  <a:cubicBezTo>
                    <a:pt x="10715" y="2970"/>
                    <a:pt x="10712" y="2987"/>
                    <a:pt x="10700" y="3011"/>
                  </a:cubicBezTo>
                  <a:cubicBezTo>
                    <a:pt x="10688" y="3035"/>
                    <a:pt x="10687" y="3053"/>
                    <a:pt x="10691" y="3078"/>
                  </a:cubicBezTo>
                  <a:cubicBezTo>
                    <a:pt x="10695" y="3103"/>
                    <a:pt x="10672" y="3097"/>
                    <a:pt x="10661" y="3098"/>
                  </a:cubicBezTo>
                  <a:cubicBezTo>
                    <a:pt x="10650" y="3099"/>
                    <a:pt x="10647" y="3087"/>
                    <a:pt x="10646" y="2989"/>
                  </a:cubicBezTo>
                  <a:cubicBezTo>
                    <a:pt x="10646" y="2857"/>
                    <a:pt x="10527" y="2753"/>
                    <a:pt x="10497" y="2686"/>
                  </a:cubicBezTo>
                  <a:cubicBezTo>
                    <a:pt x="10438" y="2546"/>
                    <a:pt x="10426" y="2439"/>
                    <a:pt x="10428" y="2388"/>
                  </a:cubicBezTo>
                  <a:cubicBezTo>
                    <a:pt x="10430" y="2337"/>
                    <a:pt x="10430" y="2317"/>
                    <a:pt x="10426" y="2301"/>
                  </a:cubicBezTo>
                  <a:cubicBezTo>
                    <a:pt x="10422" y="2285"/>
                    <a:pt x="10408" y="2224"/>
                    <a:pt x="10412" y="2186"/>
                  </a:cubicBezTo>
                  <a:cubicBezTo>
                    <a:pt x="10461" y="2252"/>
                    <a:pt x="10484" y="2234"/>
                    <a:pt x="10493" y="2145"/>
                  </a:cubicBezTo>
                  <a:cubicBezTo>
                    <a:pt x="10501" y="2055"/>
                    <a:pt x="10452" y="1999"/>
                    <a:pt x="10450" y="1920"/>
                  </a:cubicBezTo>
                  <a:cubicBezTo>
                    <a:pt x="10448" y="1765"/>
                    <a:pt x="10356" y="1647"/>
                    <a:pt x="10322" y="1616"/>
                  </a:cubicBezTo>
                  <a:cubicBezTo>
                    <a:pt x="10288" y="1586"/>
                    <a:pt x="10235" y="1503"/>
                    <a:pt x="10217" y="1456"/>
                  </a:cubicBezTo>
                  <a:cubicBezTo>
                    <a:pt x="10199" y="1410"/>
                    <a:pt x="10160" y="1476"/>
                    <a:pt x="10158" y="1525"/>
                  </a:cubicBezTo>
                  <a:cubicBezTo>
                    <a:pt x="10155" y="1574"/>
                    <a:pt x="10142" y="1624"/>
                    <a:pt x="10126" y="1659"/>
                  </a:cubicBezTo>
                  <a:cubicBezTo>
                    <a:pt x="10110" y="1694"/>
                    <a:pt x="10124" y="1803"/>
                    <a:pt x="10141" y="1879"/>
                  </a:cubicBezTo>
                  <a:cubicBezTo>
                    <a:pt x="10157" y="1955"/>
                    <a:pt x="10149" y="1984"/>
                    <a:pt x="10132" y="2019"/>
                  </a:cubicBezTo>
                  <a:cubicBezTo>
                    <a:pt x="10114" y="2054"/>
                    <a:pt x="10142" y="2058"/>
                    <a:pt x="10145" y="2077"/>
                  </a:cubicBezTo>
                  <a:cubicBezTo>
                    <a:pt x="10141" y="2150"/>
                    <a:pt x="10115" y="2160"/>
                    <a:pt x="10119" y="2179"/>
                  </a:cubicBezTo>
                  <a:cubicBezTo>
                    <a:pt x="10123" y="2199"/>
                    <a:pt x="10122" y="2226"/>
                    <a:pt x="10113" y="2248"/>
                  </a:cubicBezTo>
                  <a:cubicBezTo>
                    <a:pt x="10104" y="2269"/>
                    <a:pt x="10109" y="2304"/>
                    <a:pt x="10106" y="2327"/>
                  </a:cubicBezTo>
                  <a:cubicBezTo>
                    <a:pt x="10084" y="2256"/>
                    <a:pt x="10028" y="2204"/>
                    <a:pt x="10027" y="2190"/>
                  </a:cubicBezTo>
                  <a:cubicBezTo>
                    <a:pt x="10037" y="1842"/>
                    <a:pt x="9956" y="1679"/>
                    <a:pt x="9944" y="1649"/>
                  </a:cubicBezTo>
                  <a:cubicBezTo>
                    <a:pt x="9932" y="1620"/>
                    <a:pt x="9878" y="1560"/>
                    <a:pt x="9820" y="1481"/>
                  </a:cubicBezTo>
                  <a:cubicBezTo>
                    <a:pt x="9875" y="1546"/>
                    <a:pt x="9929" y="1553"/>
                    <a:pt x="9927" y="1542"/>
                  </a:cubicBezTo>
                  <a:cubicBezTo>
                    <a:pt x="9918" y="1513"/>
                    <a:pt x="9916" y="1488"/>
                    <a:pt x="9918" y="1466"/>
                  </a:cubicBezTo>
                  <a:cubicBezTo>
                    <a:pt x="9924" y="1477"/>
                    <a:pt x="9931" y="1489"/>
                    <a:pt x="9935" y="1503"/>
                  </a:cubicBezTo>
                  <a:cubicBezTo>
                    <a:pt x="9944" y="1533"/>
                    <a:pt x="9949" y="1486"/>
                    <a:pt x="9955" y="1455"/>
                  </a:cubicBezTo>
                  <a:cubicBezTo>
                    <a:pt x="9959" y="1432"/>
                    <a:pt x="9958" y="1409"/>
                    <a:pt x="9954" y="1386"/>
                  </a:cubicBezTo>
                  <a:cubicBezTo>
                    <a:pt x="9968" y="1371"/>
                    <a:pt x="9982" y="1363"/>
                    <a:pt x="9988" y="1362"/>
                  </a:cubicBezTo>
                  <a:cubicBezTo>
                    <a:pt x="10005" y="1359"/>
                    <a:pt x="9972" y="1331"/>
                    <a:pt x="9960" y="1312"/>
                  </a:cubicBezTo>
                  <a:cubicBezTo>
                    <a:pt x="9948" y="1292"/>
                    <a:pt x="9922" y="1327"/>
                    <a:pt x="9912" y="1339"/>
                  </a:cubicBezTo>
                  <a:cubicBezTo>
                    <a:pt x="9903" y="1351"/>
                    <a:pt x="9854" y="1328"/>
                    <a:pt x="9842" y="1323"/>
                  </a:cubicBezTo>
                  <a:cubicBezTo>
                    <a:pt x="9831" y="1317"/>
                    <a:pt x="9803" y="1341"/>
                    <a:pt x="9790" y="1360"/>
                  </a:cubicBezTo>
                  <a:cubicBezTo>
                    <a:pt x="9778" y="1378"/>
                    <a:pt x="9811" y="1305"/>
                    <a:pt x="9821" y="1292"/>
                  </a:cubicBezTo>
                  <a:cubicBezTo>
                    <a:pt x="9831" y="1279"/>
                    <a:pt x="9787" y="1214"/>
                    <a:pt x="9786" y="1236"/>
                  </a:cubicBezTo>
                  <a:cubicBezTo>
                    <a:pt x="9783" y="1319"/>
                    <a:pt x="9745" y="1345"/>
                    <a:pt x="9729" y="1360"/>
                  </a:cubicBezTo>
                  <a:cubicBezTo>
                    <a:pt x="9713" y="1376"/>
                    <a:pt x="9660" y="1282"/>
                    <a:pt x="9656" y="1259"/>
                  </a:cubicBezTo>
                  <a:cubicBezTo>
                    <a:pt x="9651" y="1236"/>
                    <a:pt x="9571" y="1306"/>
                    <a:pt x="9570" y="1291"/>
                  </a:cubicBezTo>
                  <a:cubicBezTo>
                    <a:pt x="9570" y="1228"/>
                    <a:pt x="9596" y="1155"/>
                    <a:pt x="9619" y="1132"/>
                  </a:cubicBezTo>
                  <a:cubicBezTo>
                    <a:pt x="9642" y="1109"/>
                    <a:pt x="9678" y="1003"/>
                    <a:pt x="9684" y="980"/>
                  </a:cubicBezTo>
                  <a:cubicBezTo>
                    <a:pt x="9690" y="956"/>
                    <a:pt x="9662" y="933"/>
                    <a:pt x="9651" y="913"/>
                  </a:cubicBezTo>
                  <a:cubicBezTo>
                    <a:pt x="9641" y="894"/>
                    <a:pt x="9622" y="931"/>
                    <a:pt x="9602" y="953"/>
                  </a:cubicBezTo>
                  <a:cubicBezTo>
                    <a:pt x="9602" y="870"/>
                    <a:pt x="9625" y="791"/>
                    <a:pt x="9631" y="806"/>
                  </a:cubicBezTo>
                  <a:cubicBezTo>
                    <a:pt x="9661" y="881"/>
                    <a:pt x="9711" y="872"/>
                    <a:pt x="9753" y="834"/>
                  </a:cubicBezTo>
                  <a:cubicBezTo>
                    <a:pt x="9715" y="789"/>
                    <a:pt x="9713" y="730"/>
                    <a:pt x="9713" y="701"/>
                  </a:cubicBezTo>
                  <a:cubicBezTo>
                    <a:pt x="9712" y="672"/>
                    <a:pt x="9683" y="750"/>
                    <a:pt x="9678" y="764"/>
                  </a:cubicBezTo>
                  <a:cubicBezTo>
                    <a:pt x="9674" y="778"/>
                    <a:pt x="9665" y="688"/>
                    <a:pt x="9653" y="654"/>
                  </a:cubicBezTo>
                  <a:cubicBezTo>
                    <a:pt x="9611" y="552"/>
                    <a:pt x="9619" y="470"/>
                    <a:pt x="9611" y="467"/>
                  </a:cubicBezTo>
                  <a:cubicBezTo>
                    <a:pt x="9542" y="439"/>
                    <a:pt x="9520" y="382"/>
                    <a:pt x="9515" y="344"/>
                  </a:cubicBezTo>
                  <a:cubicBezTo>
                    <a:pt x="9509" y="306"/>
                    <a:pt x="9467" y="329"/>
                    <a:pt x="9473" y="321"/>
                  </a:cubicBezTo>
                  <a:cubicBezTo>
                    <a:pt x="9504" y="242"/>
                    <a:pt x="9495" y="63"/>
                    <a:pt x="9472" y="63"/>
                  </a:cubicBezTo>
                  <a:lnTo>
                    <a:pt x="9074" y="63"/>
                  </a:lnTo>
                  <a:cubicBezTo>
                    <a:pt x="9068" y="63"/>
                    <a:pt x="9053" y="63"/>
                    <a:pt x="9039" y="63"/>
                  </a:cubicBezTo>
                  <a:lnTo>
                    <a:pt x="8968" y="63"/>
                  </a:lnTo>
                  <a:cubicBezTo>
                    <a:pt x="8952" y="63"/>
                    <a:pt x="8940" y="112"/>
                    <a:pt x="8947" y="139"/>
                  </a:cubicBezTo>
                  <a:cubicBezTo>
                    <a:pt x="8960" y="197"/>
                    <a:pt x="8956" y="261"/>
                    <a:pt x="8941" y="309"/>
                  </a:cubicBezTo>
                  <a:cubicBezTo>
                    <a:pt x="8927" y="356"/>
                    <a:pt x="8933" y="428"/>
                    <a:pt x="8933" y="428"/>
                  </a:cubicBezTo>
                  <a:cubicBezTo>
                    <a:pt x="8933" y="428"/>
                    <a:pt x="8986" y="542"/>
                    <a:pt x="8994" y="568"/>
                  </a:cubicBezTo>
                  <a:cubicBezTo>
                    <a:pt x="9002" y="594"/>
                    <a:pt x="9020" y="543"/>
                    <a:pt x="9033" y="517"/>
                  </a:cubicBezTo>
                  <a:cubicBezTo>
                    <a:pt x="9047" y="491"/>
                    <a:pt x="9032" y="558"/>
                    <a:pt x="9028" y="574"/>
                  </a:cubicBezTo>
                  <a:cubicBezTo>
                    <a:pt x="9023" y="591"/>
                    <a:pt x="9042" y="605"/>
                    <a:pt x="9058" y="626"/>
                  </a:cubicBezTo>
                  <a:cubicBezTo>
                    <a:pt x="9074" y="647"/>
                    <a:pt x="9051" y="647"/>
                    <a:pt x="9036" y="624"/>
                  </a:cubicBezTo>
                  <a:cubicBezTo>
                    <a:pt x="9020" y="601"/>
                    <a:pt x="9009" y="650"/>
                    <a:pt x="8997" y="670"/>
                  </a:cubicBezTo>
                  <a:cubicBezTo>
                    <a:pt x="8985" y="689"/>
                    <a:pt x="8990" y="699"/>
                    <a:pt x="8991" y="731"/>
                  </a:cubicBezTo>
                  <a:cubicBezTo>
                    <a:pt x="8991" y="764"/>
                    <a:pt x="8978" y="782"/>
                    <a:pt x="8965" y="826"/>
                  </a:cubicBezTo>
                  <a:cubicBezTo>
                    <a:pt x="8927" y="975"/>
                    <a:pt x="9020" y="1125"/>
                    <a:pt x="9036" y="1151"/>
                  </a:cubicBezTo>
                  <a:cubicBezTo>
                    <a:pt x="9052" y="1177"/>
                    <a:pt x="9052" y="1180"/>
                    <a:pt x="9055" y="1220"/>
                  </a:cubicBezTo>
                  <a:cubicBezTo>
                    <a:pt x="9058" y="1259"/>
                    <a:pt x="9083" y="1251"/>
                    <a:pt x="9100" y="1267"/>
                  </a:cubicBezTo>
                  <a:cubicBezTo>
                    <a:pt x="9116" y="1283"/>
                    <a:pt x="9226" y="1393"/>
                    <a:pt x="9242" y="1403"/>
                  </a:cubicBezTo>
                  <a:cubicBezTo>
                    <a:pt x="9257" y="1413"/>
                    <a:pt x="9262" y="1415"/>
                    <a:pt x="9262" y="1373"/>
                  </a:cubicBezTo>
                  <a:cubicBezTo>
                    <a:pt x="9262" y="1331"/>
                    <a:pt x="9303" y="1373"/>
                    <a:pt x="9311" y="1413"/>
                  </a:cubicBezTo>
                  <a:cubicBezTo>
                    <a:pt x="9319" y="1452"/>
                    <a:pt x="9356" y="1507"/>
                    <a:pt x="9388" y="1515"/>
                  </a:cubicBezTo>
                  <a:cubicBezTo>
                    <a:pt x="9421" y="1523"/>
                    <a:pt x="9438" y="1466"/>
                    <a:pt x="9444" y="1437"/>
                  </a:cubicBezTo>
                  <a:cubicBezTo>
                    <a:pt x="9450" y="1407"/>
                    <a:pt x="9461" y="1433"/>
                    <a:pt x="9470" y="1433"/>
                  </a:cubicBezTo>
                  <a:cubicBezTo>
                    <a:pt x="9479" y="1433"/>
                    <a:pt x="9483" y="1456"/>
                    <a:pt x="9480" y="1482"/>
                  </a:cubicBezTo>
                  <a:cubicBezTo>
                    <a:pt x="9478" y="1509"/>
                    <a:pt x="9488" y="1520"/>
                    <a:pt x="9507" y="1543"/>
                  </a:cubicBezTo>
                  <a:cubicBezTo>
                    <a:pt x="9490" y="1559"/>
                    <a:pt x="9467" y="1639"/>
                    <a:pt x="9464" y="1673"/>
                  </a:cubicBezTo>
                  <a:cubicBezTo>
                    <a:pt x="9461" y="1708"/>
                    <a:pt x="9443" y="1639"/>
                    <a:pt x="9441" y="1626"/>
                  </a:cubicBezTo>
                  <a:cubicBezTo>
                    <a:pt x="9439" y="1613"/>
                    <a:pt x="9436" y="1584"/>
                    <a:pt x="9459" y="1551"/>
                  </a:cubicBezTo>
                  <a:cubicBezTo>
                    <a:pt x="9481" y="1519"/>
                    <a:pt x="9449" y="1553"/>
                    <a:pt x="9429" y="1567"/>
                  </a:cubicBezTo>
                  <a:cubicBezTo>
                    <a:pt x="9410" y="1582"/>
                    <a:pt x="9410" y="1579"/>
                    <a:pt x="9390" y="1579"/>
                  </a:cubicBezTo>
                  <a:cubicBezTo>
                    <a:pt x="9370" y="1579"/>
                    <a:pt x="9361" y="1690"/>
                    <a:pt x="9361" y="1705"/>
                  </a:cubicBezTo>
                  <a:cubicBezTo>
                    <a:pt x="9361" y="1719"/>
                    <a:pt x="9370" y="1747"/>
                    <a:pt x="9390" y="1747"/>
                  </a:cubicBezTo>
                  <a:cubicBezTo>
                    <a:pt x="9410" y="1747"/>
                    <a:pt x="9400" y="1809"/>
                    <a:pt x="9377" y="1856"/>
                  </a:cubicBezTo>
                  <a:cubicBezTo>
                    <a:pt x="9354" y="1904"/>
                    <a:pt x="9333" y="1977"/>
                    <a:pt x="9328" y="2021"/>
                  </a:cubicBezTo>
                  <a:cubicBezTo>
                    <a:pt x="9324" y="2065"/>
                    <a:pt x="9348" y="2064"/>
                    <a:pt x="9365" y="2098"/>
                  </a:cubicBezTo>
                  <a:cubicBezTo>
                    <a:pt x="9381" y="2132"/>
                    <a:pt x="9425" y="2047"/>
                    <a:pt x="9434" y="2028"/>
                  </a:cubicBezTo>
                  <a:cubicBezTo>
                    <a:pt x="9443" y="2008"/>
                    <a:pt x="9442" y="1991"/>
                    <a:pt x="9429" y="1953"/>
                  </a:cubicBezTo>
                  <a:cubicBezTo>
                    <a:pt x="9417" y="1915"/>
                    <a:pt x="9418" y="1902"/>
                    <a:pt x="9437" y="1860"/>
                  </a:cubicBezTo>
                  <a:cubicBezTo>
                    <a:pt x="9533" y="1855"/>
                    <a:pt x="9490" y="2126"/>
                    <a:pt x="9487" y="2153"/>
                  </a:cubicBezTo>
                  <a:cubicBezTo>
                    <a:pt x="9483" y="2181"/>
                    <a:pt x="9496" y="2181"/>
                    <a:pt x="9512" y="2165"/>
                  </a:cubicBezTo>
                  <a:cubicBezTo>
                    <a:pt x="9527" y="2149"/>
                    <a:pt x="9524" y="2183"/>
                    <a:pt x="9525" y="2204"/>
                  </a:cubicBezTo>
                  <a:cubicBezTo>
                    <a:pt x="9526" y="2226"/>
                    <a:pt x="9522" y="2239"/>
                    <a:pt x="9473" y="2289"/>
                  </a:cubicBezTo>
                  <a:cubicBezTo>
                    <a:pt x="9425" y="2340"/>
                    <a:pt x="9422" y="2443"/>
                    <a:pt x="9422" y="2459"/>
                  </a:cubicBezTo>
                  <a:cubicBezTo>
                    <a:pt x="9422" y="2475"/>
                    <a:pt x="9406" y="2515"/>
                    <a:pt x="9374" y="2588"/>
                  </a:cubicBezTo>
                  <a:cubicBezTo>
                    <a:pt x="9342" y="2662"/>
                    <a:pt x="9254" y="2678"/>
                    <a:pt x="9237" y="2673"/>
                  </a:cubicBezTo>
                  <a:cubicBezTo>
                    <a:pt x="9221" y="2668"/>
                    <a:pt x="9219" y="2782"/>
                    <a:pt x="9218" y="2857"/>
                  </a:cubicBezTo>
                  <a:cubicBezTo>
                    <a:pt x="9217" y="2932"/>
                    <a:pt x="9211" y="2918"/>
                    <a:pt x="9194" y="2965"/>
                  </a:cubicBezTo>
                  <a:cubicBezTo>
                    <a:pt x="9237" y="3019"/>
                    <a:pt x="9267" y="3071"/>
                    <a:pt x="9262" y="3135"/>
                  </a:cubicBezTo>
                  <a:cubicBezTo>
                    <a:pt x="9256" y="3199"/>
                    <a:pt x="9289" y="3296"/>
                    <a:pt x="9303" y="3319"/>
                  </a:cubicBezTo>
                  <a:cubicBezTo>
                    <a:pt x="9317" y="3342"/>
                    <a:pt x="9297" y="3372"/>
                    <a:pt x="9286" y="3406"/>
                  </a:cubicBezTo>
                  <a:cubicBezTo>
                    <a:pt x="9275" y="3440"/>
                    <a:pt x="9291" y="3519"/>
                    <a:pt x="9300" y="3587"/>
                  </a:cubicBezTo>
                  <a:cubicBezTo>
                    <a:pt x="9230" y="3648"/>
                    <a:pt x="9214" y="3630"/>
                    <a:pt x="9195" y="3610"/>
                  </a:cubicBezTo>
                  <a:cubicBezTo>
                    <a:pt x="9176" y="3590"/>
                    <a:pt x="9181" y="3638"/>
                    <a:pt x="9179" y="3666"/>
                  </a:cubicBezTo>
                  <a:cubicBezTo>
                    <a:pt x="9177" y="3693"/>
                    <a:pt x="9236" y="3806"/>
                    <a:pt x="9245" y="3819"/>
                  </a:cubicBezTo>
                  <a:cubicBezTo>
                    <a:pt x="9253" y="3832"/>
                    <a:pt x="9229" y="3860"/>
                    <a:pt x="9210" y="3891"/>
                  </a:cubicBezTo>
                  <a:cubicBezTo>
                    <a:pt x="9235" y="3780"/>
                    <a:pt x="9177" y="3718"/>
                    <a:pt x="9157" y="3701"/>
                  </a:cubicBezTo>
                  <a:cubicBezTo>
                    <a:pt x="9137" y="3685"/>
                    <a:pt x="9103" y="3571"/>
                    <a:pt x="9101" y="3559"/>
                  </a:cubicBezTo>
                  <a:cubicBezTo>
                    <a:pt x="9098" y="3548"/>
                    <a:pt x="9123" y="3561"/>
                    <a:pt x="9133" y="3574"/>
                  </a:cubicBezTo>
                  <a:cubicBezTo>
                    <a:pt x="9144" y="3587"/>
                    <a:pt x="9157" y="3554"/>
                    <a:pt x="9168" y="3517"/>
                  </a:cubicBezTo>
                  <a:cubicBezTo>
                    <a:pt x="9179" y="3479"/>
                    <a:pt x="9178" y="3520"/>
                    <a:pt x="9183" y="3558"/>
                  </a:cubicBezTo>
                  <a:cubicBezTo>
                    <a:pt x="9187" y="3595"/>
                    <a:pt x="9210" y="3577"/>
                    <a:pt x="9235" y="3582"/>
                  </a:cubicBezTo>
                  <a:cubicBezTo>
                    <a:pt x="9261" y="3587"/>
                    <a:pt x="9261" y="3589"/>
                    <a:pt x="9272" y="3559"/>
                  </a:cubicBezTo>
                  <a:cubicBezTo>
                    <a:pt x="9283" y="3530"/>
                    <a:pt x="9282" y="3499"/>
                    <a:pt x="9271" y="3476"/>
                  </a:cubicBezTo>
                  <a:cubicBezTo>
                    <a:pt x="9260" y="3453"/>
                    <a:pt x="9262" y="3429"/>
                    <a:pt x="9266" y="3401"/>
                  </a:cubicBezTo>
                  <a:cubicBezTo>
                    <a:pt x="9269" y="3374"/>
                    <a:pt x="9247" y="3382"/>
                    <a:pt x="9234" y="3376"/>
                  </a:cubicBezTo>
                  <a:cubicBezTo>
                    <a:pt x="9220" y="3372"/>
                    <a:pt x="9223" y="3328"/>
                    <a:pt x="9228" y="3246"/>
                  </a:cubicBezTo>
                  <a:cubicBezTo>
                    <a:pt x="9200" y="3244"/>
                    <a:pt x="9164" y="3310"/>
                    <a:pt x="9160" y="3344"/>
                  </a:cubicBezTo>
                  <a:cubicBezTo>
                    <a:pt x="9155" y="3378"/>
                    <a:pt x="9133" y="3363"/>
                    <a:pt x="9123" y="3363"/>
                  </a:cubicBezTo>
                  <a:cubicBezTo>
                    <a:pt x="9113" y="3363"/>
                    <a:pt x="9120" y="3267"/>
                    <a:pt x="9135" y="3218"/>
                  </a:cubicBezTo>
                  <a:cubicBezTo>
                    <a:pt x="9097" y="3228"/>
                    <a:pt x="9067" y="3161"/>
                    <a:pt x="9078" y="3122"/>
                  </a:cubicBezTo>
                  <a:cubicBezTo>
                    <a:pt x="9114" y="2993"/>
                    <a:pt x="9121" y="2699"/>
                    <a:pt x="9113" y="2657"/>
                  </a:cubicBezTo>
                  <a:cubicBezTo>
                    <a:pt x="9106" y="2614"/>
                    <a:pt x="9110" y="2619"/>
                    <a:pt x="9124" y="2562"/>
                  </a:cubicBezTo>
                  <a:cubicBezTo>
                    <a:pt x="9031" y="2596"/>
                    <a:pt x="9045" y="2676"/>
                    <a:pt x="9051" y="2702"/>
                  </a:cubicBezTo>
                  <a:cubicBezTo>
                    <a:pt x="9056" y="2728"/>
                    <a:pt x="9044" y="2730"/>
                    <a:pt x="9035" y="2738"/>
                  </a:cubicBezTo>
                  <a:cubicBezTo>
                    <a:pt x="9026" y="2747"/>
                    <a:pt x="9013" y="2745"/>
                    <a:pt x="9013" y="2733"/>
                  </a:cubicBezTo>
                  <a:cubicBezTo>
                    <a:pt x="9013" y="2722"/>
                    <a:pt x="9011" y="2678"/>
                    <a:pt x="9027" y="2647"/>
                  </a:cubicBezTo>
                  <a:cubicBezTo>
                    <a:pt x="9042" y="2616"/>
                    <a:pt x="9041" y="2567"/>
                    <a:pt x="9042" y="2526"/>
                  </a:cubicBezTo>
                  <a:cubicBezTo>
                    <a:pt x="9044" y="2485"/>
                    <a:pt x="9020" y="2575"/>
                    <a:pt x="9019" y="2606"/>
                  </a:cubicBezTo>
                  <a:cubicBezTo>
                    <a:pt x="9018" y="2637"/>
                    <a:pt x="9012" y="2562"/>
                    <a:pt x="9012" y="2534"/>
                  </a:cubicBezTo>
                  <a:cubicBezTo>
                    <a:pt x="9012" y="2506"/>
                    <a:pt x="8994" y="2521"/>
                    <a:pt x="8970" y="2563"/>
                  </a:cubicBezTo>
                  <a:cubicBezTo>
                    <a:pt x="8906" y="2328"/>
                    <a:pt x="8808" y="2353"/>
                    <a:pt x="8795" y="2348"/>
                  </a:cubicBezTo>
                  <a:cubicBezTo>
                    <a:pt x="8783" y="2343"/>
                    <a:pt x="8791" y="2410"/>
                    <a:pt x="8798" y="2448"/>
                  </a:cubicBezTo>
                  <a:cubicBezTo>
                    <a:pt x="8806" y="2485"/>
                    <a:pt x="8779" y="2498"/>
                    <a:pt x="8768" y="2515"/>
                  </a:cubicBezTo>
                  <a:cubicBezTo>
                    <a:pt x="8757" y="2531"/>
                    <a:pt x="8753" y="2531"/>
                    <a:pt x="8737" y="2506"/>
                  </a:cubicBezTo>
                  <a:cubicBezTo>
                    <a:pt x="8722" y="2482"/>
                    <a:pt x="8711" y="2485"/>
                    <a:pt x="8691" y="2482"/>
                  </a:cubicBezTo>
                  <a:cubicBezTo>
                    <a:pt x="8671" y="2479"/>
                    <a:pt x="8669" y="2523"/>
                    <a:pt x="8691" y="2573"/>
                  </a:cubicBezTo>
                  <a:cubicBezTo>
                    <a:pt x="8713" y="2624"/>
                    <a:pt x="8713" y="2614"/>
                    <a:pt x="8724" y="2671"/>
                  </a:cubicBezTo>
                  <a:cubicBezTo>
                    <a:pt x="8736" y="2728"/>
                    <a:pt x="8724" y="2697"/>
                    <a:pt x="8695" y="2678"/>
                  </a:cubicBezTo>
                  <a:cubicBezTo>
                    <a:pt x="8722" y="2735"/>
                    <a:pt x="8757" y="2823"/>
                    <a:pt x="8772" y="2897"/>
                  </a:cubicBezTo>
                  <a:cubicBezTo>
                    <a:pt x="8772" y="2876"/>
                    <a:pt x="8822" y="2777"/>
                    <a:pt x="8839" y="2772"/>
                  </a:cubicBezTo>
                  <a:cubicBezTo>
                    <a:pt x="8856" y="2768"/>
                    <a:pt x="8869" y="2800"/>
                    <a:pt x="8880" y="2826"/>
                  </a:cubicBezTo>
                  <a:cubicBezTo>
                    <a:pt x="8891" y="2852"/>
                    <a:pt x="8893" y="2856"/>
                    <a:pt x="8911" y="2854"/>
                  </a:cubicBezTo>
                  <a:cubicBezTo>
                    <a:pt x="8929" y="2852"/>
                    <a:pt x="8934" y="2874"/>
                    <a:pt x="8943" y="2906"/>
                  </a:cubicBezTo>
                  <a:cubicBezTo>
                    <a:pt x="8952" y="2939"/>
                    <a:pt x="8945" y="2952"/>
                    <a:pt x="8937" y="2980"/>
                  </a:cubicBezTo>
                  <a:cubicBezTo>
                    <a:pt x="8929" y="3008"/>
                    <a:pt x="8930" y="3009"/>
                    <a:pt x="8950" y="3017"/>
                  </a:cubicBezTo>
                  <a:cubicBezTo>
                    <a:pt x="8970" y="3026"/>
                    <a:pt x="8949" y="3070"/>
                    <a:pt x="8912" y="3097"/>
                  </a:cubicBezTo>
                  <a:cubicBezTo>
                    <a:pt x="8876" y="3125"/>
                    <a:pt x="8777" y="3009"/>
                    <a:pt x="8766" y="2951"/>
                  </a:cubicBezTo>
                  <a:cubicBezTo>
                    <a:pt x="8755" y="2892"/>
                    <a:pt x="8712" y="2782"/>
                    <a:pt x="8700" y="2755"/>
                  </a:cubicBezTo>
                  <a:cubicBezTo>
                    <a:pt x="8688" y="2727"/>
                    <a:pt x="8672" y="2800"/>
                    <a:pt x="8670" y="2823"/>
                  </a:cubicBezTo>
                  <a:cubicBezTo>
                    <a:pt x="8668" y="2846"/>
                    <a:pt x="8744" y="2970"/>
                    <a:pt x="8726" y="2962"/>
                  </a:cubicBezTo>
                  <a:cubicBezTo>
                    <a:pt x="8708" y="2953"/>
                    <a:pt x="8636" y="2986"/>
                    <a:pt x="8620" y="3005"/>
                  </a:cubicBezTo>
                  <a:cubicBezTo>
                    <a:pt x="8605" y="3025"/>
                    <a:pt x="8584" y="3012"/>
                    <a:pt x="8552" y="2984"/>
                  </a:cubicBezTo>
                  <a:cubicBezTo>
                    <a:pt x="8521" y="2955"/>
                    <a:pt x="8471" y="2988"/>
                    <a:pt x="8431" y="2949"/>
                  </a:cubicBezTo>
                  <a:cubicBezTo>
                    <a:pt x="8391" y="2910"/>
                    <a:pt x="8353" y="2981"/>
                    <a:pt x="8330" y="2977"/>
                  </a:cubicBezTo>
                  <a:cubicBezTo>
                    <a:pt x="8307" y="2973"/>
                    <a:pt x="8216" y="3042"/>
                    <a:pt x="8197" y="3066"/>
                  </a:cubicBezTo>
                  <a:cubicBezTo>
                    <a:pt x="8177" y="3090"/>
                    <a:pt x="8152" y="3077"/>
                    <a:pt x="8131" y="3045"/>
                  </a:cubicBezTo>
                  <a:cubicBezTo>
                    <a:pt x="8110" y="3012"/>
                    <a:pt x="8114" y="3012"/>
                    <a:pt x="8079" y="3034"/>
                  </a:cubicBezTo>
                  <a:cubicBezTo>
                    <a:pt x="8044" y="3056"/>
                    <a:pt x="7944" y="2888"/>
                    <a:pt x="7925" y="2870"/>
                  </a:cubicBezTo>
                  <a:cubicBezTo>
                    <a:pt x="7905" y="2853"/>
                    <a:pt x="7880" y="2829"/>
                    <a:pt x="7871" y="2694"/>
                  </a:cubicBezTo>
                  <a:cubicBezTo>
                    <a:pt x="7840" y="2788"/>
                    <a:pt x="7801" y="2790"/>
                    <a:pt x="7763" y="2768"/>
                  </a:cubicBezTo>
                  <a:cubicBezTo>
                    <a:pt x="7689" y="2844"/>
                    <a:pt x="7654" y="2687"/>
                    <a:pt x="7657" y="2651"/>
                  </a:cubicBezTo>
                  <a:cubicBezTo>
                    <a:pt x="7661" y="2614"/>
                    <a:pt x="7655" y="2616"/>
                    <a:pt x="7638" y="2614"/>
                  </a:cubicBezTo>
                  <a:cubicBezTo>
                    <a:pt x="7621" y="2611"/>
                    <a:pt x="7626" y="2598"/>
                    <a:pt x="7626" y="2555"/>
                  </a:cubicBezTo>
                  <a:cubicBezTo>
                    <a:pt x="7626" y="2511"/>
                    <a:pt x="7628" y="2489"/>
                    <a:pt x="7581" y="2587"/>
                  </a:cubicBezTo>
                  <a:cubicBezTo>
                    <a:pt x="7575" y="2550"/>
                    <a:pt x="7540" y="2498"/>
                    <a:pt x="7525" y="2468"/>
                  </a:cubicBezTo>
                  <a:cubicBezTo>
                    <a:pt x="7510" y="2437"/>
                    <a:pt x="7508" y="2416"/>
                    <a:pt x="7524" y="2387"/>
                  </a:cubicBezTo>
                  <a:cubicBezTo>
                    <a:pt x="7540" y="2359"/>
                    <a:pt x="7533" y="2330"/>
                    <a:pt x="7529" y="2281"/>
                  </a:cubicBezTo>
                  <a:cubicBezTo>
                    <a:pt x="7524" y="2230"/>
                    <a:pt x="7531" y="2208"/>
                    <a:pt x="7504" y="2113"/>
                  </a:cubicBezTo>
                  <a:cubicBezTo>
                    <a:pt x="7478" y="2017"/>
                    <a:pt x="7413" y="2001"/>
                    <a:pt x="7343" y="2071"/>
                  </a:cubicBezTo>
                  <a:cubicBezTo>
                    <a:pt x="7272" y="2141"/>
                    <a:pt x="7181" y="2215"/>
                    <a:pt x="7110" y="2215"/>
                  </a:cubicBezTo>
                  <a:cubicBezTo>
                    <a:pt x="7038" y="2215"/>
                    <a:pt x="7011" y="2335"/>
                    <a:pt x="7008" y="2350"/>
                  </a:cubicBezTo>
                  <a:cubicBezTo>
                    <a:pt x="7004" y="2365"/>
                    <a:pt x="6946" y="2511"/>
                    <a:pt x="6952" y="2507"/>
                  </a:cubicBezTo>
                  <a:cubicBezTo>
                    <a:pt x="6958" y="2503"/>
                    <a:pt x="6993" y="2485"/>
                    <a:pt x="7007" y="2544"/>
                  </a:cubicBezTo>
                  <a:cubicBezTo>
                    <a:pt x="7020" y="2603"/>
                    <a:pt x="7053" y="2611"/>
                    <a:pt x="7072" y="2598"/>
                  </a:cubicBezTo>
                  <a:cubicBezTo>
                    <a:pt x="7092" y="2585"/>
                    <a:pt x="7101" y="2587"/>
                    <a:pt x="7160" y="2611"/>
                  </a:cubicBezTo>
                  <a:cubicBezTo>
                    <a:pt x="7145" y="2587"/>
                    <a:pt x="7116" y="2557"/>
                    <a:pt x="7116" y="2500"/>
                  </a:cubicBezTo>
                  <a:cubicBezTo>
                    <a:pt x="7116" y="2444"/>
                    <a:pt x="7152" y="2437"/>
                    <a:pt x="7180" y="2481"/>
                  </a:cubicBezTo>
                  <a:cubicBezTo>
                    <a:pt x="7208" y="2524"/>
                    <a:pt x="7275" y="2494"/>
                    <a:pt x="7276" y="2468"/>
                  </a:cubicBezTo>
                  <a:cubicBezTo>
                    <a:pt x="7277" y="2442"/>
                    <a:pt x="7292" y="2450"/>
                    <a:pt x="7325" y="2494"/>
                  </a:cubicBezTo>
                  <a:cubicBezTo>
                    <a:pt x="7317" y="2315"/>
                    <a:pt x="7419" y="2296"/>
                    <a:pt x="7428" y="2276"/>
                  </a:cubicBezTo>
                  <a:cubicBezTo>
                    <a:pt x="7436" y="2256"/>
                    <a:pt x="7490" y="2263"/>
                    <a:pt x="7482" y="2282"/>
                  </a:cubicBezTo>
                  <a:cubicBezTo>
                    <a:pt x="7475" y="2302"/>
                    <a:pt x="7472" y="2330"/>
                    <a:pt x="7476" y="2416"/>
                  </a:cubicBezTo>
                  <a:cubicBezTo>
                    <a:pt x="7339" y="2457"/>
                    <a:pt x="7348" y="2529"/>
                    <a:pt x="7351" y="2598"/>
                  </a:cubicBezTo>
                  <a:cubicBezTo>
                    <a:pt x="7355" y="2668"/>
                    <a:pt x="7359" y="2640"/>
                    <a:pt x="7338" y="2640"/>
                  </a:cubicBezTo>
                  <a:cubicBezTo>
                    <a:pt x="7317" y="2640"/>
                    <a:pt x="7319" y="2631"/>
                    <a:pt x="7302" y="2670"/>
                  </a:cubicBezTo>
                  <a:cubicBezTo>
                    <a:pt x="7284" y="2709"/>
                    <a:pt x="7255" y="2694"/>
                    <a:pt x="7229" y="2687"/>
                  </a:cubicBezTo>
                  <a:cubicBezTo>
                    <a:pt x="7202" y="2681"/>
                    <a:pt x="7172" y="2716"/>
                    <a:pt x="7152" y="2716"/>
                  </a:cubicBezTo>
                  <a:cubicBezTo>
                    <a:pt x="7133" y="2716"/>
                    <a:pt x="7130" y="2748"/>
                    <a:pt x="7139" y="2803"/>
                  </a:cubicBezTo>
                  <a:cubicBezTo>
                    <a:pt x="7051" y="2901"/>
                    <a:pt x="7061" y="3008"/>
                    <a:pt x="7077" y="3027"/>
                  </a:cubicBezTo>
                  <a:cubicBezTo>
                    <a:pt x="7106" y="3073"/>
                    <a:pt x="7134" y="3160"/>
                    <a:pt x="7123" y="3254"/>
                  </a:cubicBezTo>
                  <a:cubicBezTo>
                    <a:pt x="7113" y="3393"/>
                    <a:pt x="7153" y="3436"/>
                    <a:pt x="7170" y="3462"/>
                  </a:cubicBezTo>
                  <a:cubicBezTo>
                    <a:pt x="7187" y="3489"/>
                    <a:pt x="7172" y="3489"/>
                    <a:pt x="7163" y="3521"/>
                  </a:cubicBezTo>
                  <a:cubicBezTo>
                    <a:pt x="7155" y="3554"/>
                    <a:pt x="7153" y="3552"/>
                    <a:pt x="7169" y="3587"/>
                  </a:cubicBezTo>
                  <a:cubicBezTo>
                    <a:pt x="7185" y="3622"/>
                    <a:pt x="7192" y="3639"/>
                    <a:pt x="7192" y="3680"/>
                  </a:cubicBezTo>
                  <a:cubicBezTo>
                    <a:pt x="7192" y="3721"/>
                    <a:pt x="7174" y="3663"/>
                    <a:pt x="7168" y="3626"/>
                  </a:cubicBezTo>
                  <a:cubicBezTo>
                    <a:pt x="7162" y="3589"/>
                    <a:pt x="7150" y="3641"/>
                    <a:pt x="7141" y="3676"/>
                  </a:cubicBezTo>
                  <a:cubicBezTo>
                    <a:pt x="7133" y="3711"/>
                    <a:pt x="7125" y="3676"/>
                    <a:pt x="7114" y="3648"/>
                  </a:cubicBezTo>
                  <a:cubicBezTo>
                    <a:pt x="7104" y="3619"/>
                    <a:pt x="7095" y="3613"/>
                    <a:pt x="7111" y="3578"/>
                  </a:cubicBezTo>
                  <a:cubicBezTo>
                    <a:pt x="7127" y="3543"/>
                    <a:pt x="7125" y="3539"/>
                    <a:pt x="7108" y="3539"/>
                  </a:cubicBezTo>
                  <a:cubicBezTo>
                    <a:pt x="7092" y="3539"/>
                    <a:pt x="7076" y="3556"/>
                    <a:pt x="7083" y="3630"/>
                  </a:cubicBezTo>
                  <a:cubicBezTo>
                    <a:pt x="7090" y="3704"/>
                    <a:pt x="7085" y="3717"/>
                    <a:pt x="7081" y="3763"/>
                  </a:cubicBezTo>
                  <a:cubicBezTo>
                    <a:pt x="7075" y="3809"/>
                    <a:pt x="7100" y="3846"/>
                    <a:pt x="7108" y="3904"/>
                  </a:cubicBezTo>
                  <a:cubicBezTo>
                    <a:pt x="7117" y="3963"/>
                    <a:pt x="7133" y="3983"/>
                    <a:pt x="7162" y="4063"/>
                  </a:cubicBezTo>
                  <a:cubicBezTo>
                    <a:pt x="7113" y="4081"/>
                    <a:pt x="7058" y="3802"/>
                    <a:pt x="7049" y="3735"/>
                  </a:cubicBezTo>
                  <a:cubicBezTo>
                    <a:pt x="7040" y="3667"/>
                    <a:pt x="7015" y="3689"/>
                    <a:pt x="7000" y="3687"/>
                  </a:cubicBezTo>
                  <a:cubicBezTo>
                    <a:pt x="6986" y="3685"/>
                    <a:pt x="7009" y="3632"/>
                    <a:pt x="7016" y="3608"/>
                  </a:cubicBezTo>
                  <a:cubicBezTo>
                    <a:pt x="7023" y="3584"/>
                    <a:pt x="6970" y="3504"/>
                    <a:pt x="6951" y="3449"/>
                  </a:cubicBezTo>
                  <a:cubicBezTo>
                    <a:pt x="6976" y="3504"/>
                    <a:pt x="7003" y="3517"/>
                    <a:pt x="7019" y="3498"/>
                  </a:cubicBezTo>
                  <a:cubicBezTo>
                    <a:pt x="7034" y="3478"/>
                    <a:pt x="7045" y="3493"/>
                    <a:pt x="7073" y="3506"/>
                  </a:cubicBezTo>
                  <a:cubicBezTo>
                    <a:pt x="7093" y="3401"/>
                    <a:pt x="7029" y="3260"/>
                    <a:pt x="7000" y="3205"/>
                  </a:cubicBezTo>
                  <a:lnTo>
                    <a:pt x="7030" y="3227"/>
                  </a:lnTo>
                  <a:lnTo>
                    <a:pt x="7033" y="3154"/>
                  </a:lnTo>
                  <a:lnTo>
                    <a:pt x="7024" y="3134"/>
                  </a:lnTo>
                  <a:lnTo>
                    <a:pt x="6991" y="3188"/>
                  </a:lnTo>
                  <a:cubicBezTo>
                    <a:pt x="6969" y="3145"/>
                    <a:pt x="6976" y="3056"/>
                    <a:pt x="6962" y="3086"/>
                  </a:cubicBezTo>
                  <a:cubicBezTo>
                    <a:pt x="6947" y="3116"/>
                    <a:pt x="6926" y="3182"/>
                    <a:pt x="6921" y="3214"/>
                  </a:cubicBezTo>
                  <a:cubicBezTo>
                    <a:pt x="6916" y="3247"/>
                    <a:pt x="6869" y="3153"/>
                    <a:pt x="6880" y="3119"/>
                  </a:cubicBezTo>
                  <a:cubicBezTo>
                    <a:pt x="6943" y="2983"/>
                    <a:pt x="6827" y="2901"/>
                    <a:pt x="6794" y="2912"/>
                  </a:cubicBezTo>
                  <a:cubicBezTo>
                    <a:pt x="6761" y="2923"/>
                    <a:pt x="6775" y="2901"/>
                    <a:pt x="6782" y="2851"/>
                  </a:cubicBezTo>
                  <a:cubicBezTo>
                    <a:pt x="6755" y="2840"/>
                    <a:pt x="6720" y="2805"/>
                    <a:pt x="6733" y="2779"/>
                  </a:cubicBezTo>
                  <a:cubicBezTo>
                    <a:pt x="6746" y="2753"/>
                    <a:pt x="6750" y="2679"/>
                    <a:pt x="6736" y="2705"/>
                  </a:cubicBezTo>
                  <a:cubicBezTo>
                    <a:pt x="6721" y="2731"/>
                    <a:pt x="6692" y="2731"/>
                    <a:pt x="6669" y="2718"/>
                  </a:cubicBezTo>
                  <a:cubicBezTo>
                    <a:pt x="6646" y="2705"/>
                    <a:pt x="6614" y="2766"/>
                    <a:pt x="6591" y="2799"/>
                  </a:cubicBezTo>
                  <a:cubicBezTo>
                    <a:pt x="6568" y="2831"/>
                    <a:pt x="6548" y="2822"/>
                    <a:pt x="6517" y="2818"/>
                  </a:cubicBezTo>
                  <a:cubicBezTo>
                    <a:pt x="6487" y="2814"/>
                    <a:pt x="6478" y="2829"/>
                    <a:pt x="6463" y="2847"/>
                  </a:cubicBezTo>
                  <a:cubicBezTo>
                    <a:pt x="6449" y="2864"/>
                    <a:pt x="6437" y="2844"/>
                    <a:pt x="6422" y="2820"/>
                  </a:cubicBezTo>
                  <a:cubicBezTo>
                    <a:pt x="6408" y="2796"/>
                    <a:pt x="6404" y="2814"/>
                    <a:pt x="6401" y="2849"/>
                  </a:cubicBezTo>
                  <a:cubicBezTo>
                    <a:pt x="6397" y="2884"/>
                    <a:pt x="6386" y="2864"/>
                    <a:pt x="6354" y="2820"/>
                  </a:cubicBezTo>
                  <a:cubicBezTo>
                    <a:pt x="6295" y="2855"/>
                    <a:pt x="6206" y="2855"/>
                    <a:pt x="6179" y="2816"/>
                  </a:cubicBezTo>
                  <a:cubicBezTo>
                    <a:pt x="6153" y="2777"/>
                    <a:pt x="6110" y="2770"/>
                    <a:pt x="6088" y="2781"/>
                  </a:cubicBezTo>
                  <a:cubicBezTo>
                    <a:pt x="6067" y="2792"/>
                    <a:pt x="6063" y="2788"/>
                    <a:pt x="6047" y="2751"/>
                  </a:cubicBezTo>
                  <a:cubicBezTo>
                    <a:pt x="6031" y="2714"/>
                    <a:pt x="6024" y="2720"/>
                    <a:pt x="5988" y="2729"/>
                  </a:cubicBezTo>
                  <a:cubicBezTo>
                    <a:pt x="5946" y="2603"/>
                    <a:pt x="5908" y="2611"/>
                    <a:pt x="5886" y="2626"/>
                  </a:cubicBezTo>
                  <a:cubicBezTo>
                    <a:pt x="5864" y="2642"/>
                    <a:pt x="5852" y="2631"/>
                    <a:pt x="5846" y="2576"/>
                  </a:cubicBezTo>
                  <a:cubicBezTo>
                    <a:pt x="5839" y="2522"/>
                    <a:pt x="5822" y="2535"/>
                    <a:pt x="5794" y="2511"/>
                  </a:cubicBezTo>
                  <a:cubicBezTo>
                    <a:pt x="5844" y="2496"/>
                    <a:pt x="5871" y="2376"/>
                    <a:pt x="5871" y="2346"/>
                  </a:cubicBezTo>
                  <a:cubicBezTo>
                    <a:pt x="5871" y="2315"/>
                    <a:pt x="5892" y="2324"/>
                    <a:pt x="5918" y="2330"/>
                  </a:cubicBezTo>
                  <a:cubicBezTo>
                    <a:pt x="5927" y="2237"/>
                    <a:pt x="5991" y="2269"/>
                    <a:pt x="6060" y="2304"/>
                  </a:cubicBezTo>
                  <a:cubicBezTo>
                    <a:pt x="6159" y="2124"/>
                    <a:pt x="5986" y="1845"/>
                    <a:pt x="5983" y="1819"/>
                  </a:cubicBezTo>
                  <a:cubicBezTo>
                    <a:pt x="5979" y="1793"/>
                    <a:pt x="5961" y="1788"/>
                    <a:pt x="5918" y="1714"/>
                  </a:cubicBezTo>
                  <a:cubicBezTo>
                    <a:pt x="5876" y="1641"/>
                    <a:pt x="5842" y="1645"/>
                    <a:pt x="5830" y="1658"/>
                  </a:cubicBezTo>
                  <a:cubicBezTo>
                    <a:pt x="5818" y="1671"/>
                    <a:pt x="5807" y="1666"/>
                    <a:pt x="5799" y="1634"/>
                  </a:cubicBezTo>
                  <a:cubicBezTo>
                    <a:pt x="5792" y="1601"/>
                    <a:pt x="5782" y="1590"/>
                    <a:pt x="5779" y="1612"/>
                  </a:cubicBezTo>
                  <a:cubicBezTo>
                    <a:pt x="5775" y="1651"/>
                    <a:pt x="5786" y="1695"/>
                    <a:pt x="5801" y="1734"/>
                  </a:cubicBezTo>
                  <a:cubicBezTo>
                    <a:pt x="5815" y="1773"/>
                    <a:pt x="5697" y="1679"/>
                    <a:pt x="5658" y="1629"/>
                  </a:cubicBezTo>
                  <a:cubicBezTo>
                    <a:pt x="5620" y="1580"/>
                    <a:pt x="5599" y="1599"/>
                    <a:pt x="5581" y="1562"/>
                  </a:cubicBezTo>
                  <a:cubicBezTo>
                    <a:pt x="5563" y="1525"/>
                    <a:pt x="5563" y="1519"/>
                    <a:pt x="5536" y="1512"/>
                  </a:cubicBezTo>
                  <a:cubicBezTo>
                    <a:pt x="5509" y="1505"/>
                    <a:pt x="5434" y="1347"/>
                    <a:pt x="5407" y="1272"/>
                  </a:cubicBezTo>
                  <a:cubicBezTo>
                    <a:pt x="5380" y="1198"/>
                    <a:pt x="5318" y="1140"/>
                    <a:pt x="5260" y="1100"/>
                  </a:cubicBezTo>
                  <a:cubicBezTo>
                    <a:pt x="5242" y="1088"/>
                    <a:pt x="5224" y="1073"/>
                    <a:pt x="5206" y="1052"/>
                  </a:cubicBezTo>
                  <a:cubicBezTo>
                    <a:pt x="5168" y="1005"/>
                    <a:pt x="5133" y="929"/>
                    <a:pt x="5104" y="785"/>
                  </a:cubicBezTo>
                  <a:cubicBezTo>
                    <a:pt x="5061" y="574"/>
                    <a:pt x="4834" y="473"/>
                    <a:pt x="4801" y="469"/>
                  </a:cubicBezTo>
                  <a:cubicBezTo>
                    <a:pt x="4768" y="465"/>
                    <a:pt x="4743" y="593"/>
                    <a:pt x="4743" y="652"/>
                  </a:cubicBezTo>
                  <a:cubicBezTo>
                    <a:pt x="4743" y="711"/>
                    <a:pt x="4733" y="700"/>
                    <a:pt x="4710" y="696"/>
                  </a:cubicBezTo>
                  <a:cubicBezTo>
                    <a:pt x="4687" y="691"/>
                    <a:pt x="4689" y="687"/>
                    <a:pt x="4680" y="728"/>
                  </a:cubicBezTo>
                  <a:cubicBezTo>
                    <a:pt x="4670" y="769"/>
                    <a:pt x="4621" y="778"/>
                    <a:pt x="4608" y="754"/>
                  </a:cubicBezTo>
                  <a:cubicBezTo>
                    <a:pt x="4595" y="730"/>
                    <a:pt x="4562" y="748"/>
                    <a:pt x="4539" y="724"/>
                  </a:cubicBezTo>
                  <a:cubicBezTo>
                    <a:pt x="4516" y="700"/>
                    <a:pt x="4518" y="617"/>
                    <a:pt x="4530" y="615"/>
                  </a:cubicBezTo>
                  <a:cubicBezTo>
                    <a:pt x="4543" y="613"/>
                    <a:pt x="4567" y="567"/>
                    <a:pt x="4586" y="532"/>
                  </a:cubicBezTo>
                  <a:cubicBezTo>
                    <a:pt x="4606" y="497"/>
                    <a:pt x="4610" y="495"/>
                    <a:pt x="4582" y="443"/>
                  </a:cubicBezTo>
                  <a:cubicBezTo>
                    <a:pt x="4555" y="391"/>
                    <a:pt x="4582" y="284"/>
                    <a:pt x="4582" y="265"/>
                  </a:cubicBezTo>
                  <a:cubicBezTo>
                    <a:pt x="4582" y="245"/>
                    <a:pt x="4609" y="162"/>
                    <a:pt x="4620" y="121"/>
                  </a:cubicBezTo>
                  <a:cubicBezTo>
                    <a:pt x="4631" y="79"/>
                    <a:pt x="4608" y="73"/>
                    <a:pt x="4591" y="51"/>
                  </a:cubicBezTo>
                  <a:cubicBezTo>
                    <a:pt x="4574" y="29"/>
                    <a:pt x="4599" y="116"/>
                    <a:pt x="4591" y="125"/>
                  </a:cubicBezTo>
                  <a:cubicBezTo>
                    <a:pt x="4511" y="75"/>
                    <a:pt x="4473" y="131"/>
                    <a:pt x="4490" y="134"/>
                  </a:cubicBezTo>
                  <a:cubicBezTo>
                    <a:pt x="4507" y="136"/>
                    <a:pt x="4545" y="149"/>
                    <a:pt x="4575" y="184"/>
                  </a:cubicBezTo>
                  <a:cubicBezTo>
                    <a:pt x="4517" y="195"/>
                    <a:pt x="4479" y="269"/>
                    <a:pt x="4467" y="291"/>
                  </a:cubicBezTo>
                  <a:cubicBezTo>
                    <a:pt x="4455" y="312"/>
                    <a:pt x="4476" y="332"/>
                    <a:pt x="4493" y="343"/>
                  </a:cubicBezTo>
                  <a:cubicBezTo>
                    <a:pt x="4510" y="354"/>
                    <a:pt x="4493" y="384"/>
                    <a:pt x="4485" y="413"/>
                  </a:cubicBezTo>
                  <a:cubicBezTo>
                    <a:pt x="4478" y="441"/>
                    <a:pt x="4466" y="408"/>
                    <a:pt x="4455" y="375"/>
                  </a:cubicBezTo>
                  <a:cubicBezTo>
                    <a:pt x="4444" y="343"/>
                    <a:pt x="4401" y="358"/>
                    <a:pt x="4410" y="395"/>
                  </a:cubicBezTo>
                  <a:cubicBezTo>
                    <a:pt x="4419" y="432"/>
                    <a:pt x="4420" y="484"/>
                    <a:pt x="4421" y="513"/>
                  </a:cubicBezTo>
                  <a:cubicBezTo>
                    <a:pt x="4422" y="541"/>
                    <a:pt x="4413" y="541"/>
                    <a:pt x="4394" y="534"/>
                  </a:cubicBezTo>
                  <a:cubicBezTo>
                    <a:pt x="4376" y="528"/>
                    <a:pt x="4377" y="539"/>
                    <a:pt x="4395" y="560"/>
                  </a:cubicBezTo>
                  <a:cubicBezTo>
                    <a:pt x="4414" y="582"/>
                    <a:pt x="4422" y="589"/>
                    <a:pt x="4421" y="595"/>
                  </a:cubicBezTo>
                  <a:cubicBezTo>
                    <a:pt x="4252" y="665"/>
                    <a:pt x="4225" y="238"/>
                    <a:pt x="4224" y="182"/>
                  </a:cubicBezTo>
                  <a:cubicBezTo>
                    <a:pt x="4223" y="125"/>
                    <a:pt x="4240" y="93"/>
                    <a:pt x="4240" y="65"/>
                  </a:cubicBezTo>
                  <a:cubicBezTo>
                    <a:pt x="4240" y="57"/>
                    <a:pt x="4240" y="63"/>
                    <a:pt x="4239" y="63"/>
                  </a:cubicBezTo>
                  <a:lnTo>
                    <a:pt x="3900" y="63"/>
                  </a:lnTo>
                  <a:cubicBezTo>
                    <a:pt x="3894" y="63"/>
                    <a:pt x="3889" y="80"/>
                    <a:pt x="3884" y="85"/>
                  </a:cubicBezTo>
                  <a:cubicBezTo>
                    <a:pt x="3873" y="98"/>
                    <a:pt x="3864" y="63"/>
                    <a:pt x="3859" y="63"/>
                  </a:cubicBezTo>
                  <a:lnTo>
                    <a:pt x="3588" y="63"/>
                  </a:lnTo>
                  <a:cubicBezTo>
                    <a:pt x="3588" y="63"/>
                    <a:pt x="3588" y="24"/>
                    <a:pt x="3588" y="24"/>
                  </a:cubicBezTo>
                  <a:cubicBezTo>
                    <a:pt x="3568" y="79"/>
                    <a:pt x="3553" y="127"/>
                    <a:pt x="3483" y="203"/>
                  </a:cubicBezTo>
                  <a:cubicBezTo>
                    <a:pt x="3506" y="171"/>
                    <a:pt x="3520" y="63"/>
                    <a:pt x="3525" y="63"/>
                  </a:cubicBezTo>
                  <a:lnTo>
                    <a:pt x="3507" y="63"/>
                  </a:lnTo>
                  <a:cubicBezTo>
                    <a:pt x="3507" y="63"/>
                    <a:pt x="3506" y="36"/>
                    <a:pt x="3506" y="41"/>
                  </a:cubicBezTo>
                  <a:cubicBezTo>
                    <a:pt x="3503" y="81"/>
                    <a:pt x="3458" y="73"/>
                    <a:pt x="3470" y="65"/>
                  </a:cubicBezTo>
                  <a:cubicBezTo>
                    <a:pt x="3474" y="62"/>
                    <a:pt x="3477" y="63"/>
                    <a:pt x="3479" y="63"/>
                  </a:cubicBezTo>
                  <a:lnTo>
                    <a:pt x="3346" y="63"/>
                  </a:lnTo>
                  <a:cubicBezTo>
                    <a:pt x="3325" y="63"/>
                    <a:pt x="3308" y="69"/>
                    <a:pt x="3301" y="83"/>
                  </a:cubicBezTo>
                  <a:cubicBezTo>
                    <a:pt x="3282" y="119"/>
                    <a:pt x="3286" y="61"/>
                    <a:pt x="3293" y="22"/>
                  </a:cubicBezTo>
                  <a:cubicBezTo>
                    <a:pt x="3301" y="-17"/>
                    <a:pt x="3280" y="3"/>
                    <a:pt x="3268" y="26"/>
                  </a:cubicBezTo>
                  <a:cubicBezTo>
                    <a:pt x="3256" y="49"/>
                    <a:pt x="3224" y="53"/>
                    <a:pt x="3191" y="68"/>
                  </a:cubicBezTo>
                  <a:cubicBezTo>
                    <a:pt x="3158" y="83"/>
                    <a:pt x="3151" y="167"/>
                    <a:pt x="3154" y="211"/>
                  </a:cubicBezTo>
                  <a:cubicBezTo>
                    <a:pt x="3158" y="254"/>
                    <a:pt x="3179" y="222"/>
                    <a:pt x="3193" y="212"/>
                  </a:cubicBezTo>
                  <a:cubicBezTo>
                    <a:pt x="3206" y="202"/>
                    <a:pt x="3201" y="228"/>
                    <a:pt x="3200" y="265"/>
                  </a:cubicBezTo>
                  <a:cubicBezTo>
                    <a:pt x="3200" y="302"/>
                    <a:pt x="3165" y="278"/>
                    <a:pt x="3152" y="249"/>
                  </a:cubicBezTo>
                  <a:cubicBezTo>
                    <a:pt x="3139" y="219"/>
                    <a:pt x="3128" y="219"/>
                    <a:pt x="3113" y="218"/>
                  </a:cubicBezTo>
                  <a:cubicBezTo>
                    <a:pt x="3098" y="217"/>
                    <a:pt x="3078" y="196"/>
                    <a:pt x="3059" y="180"/>
                  </a:cubicBezTo>
                  <a:cubicBezTo>
                    <a:pt x="3058" y="215"/>
                    <a:pt x="3063" y="232"/>
                    <a:pt x="3097" y="318"/>
                  </a:cubicBezTo>
                  <a:cubicBezTo>
                    <a:pt x="3030" y="250"/>
                    <a:pt x="3034" y="169"/>
                    <a:pt x="3046" y="136"/>
                  </a:cubicBezTo>
                  <a:cubicBezTo>
                    <a:pt x="3058" y="103"/>
                    <a:pt x="3083" y="102"/>
                    <a:pt x="3089" y="102"/>
                  </a:cubicBezTo>
                  <a:cubicBezTo>
                    <a:pt x="3096" y="102"/>
                    <a:pt x="3112" y="63"/>
                    <a:pt x="3117" y="45"/>
                  </a:cubicBezTo>
                  <a:cubicBezTo>
                    <a:pt x="3122" y="26"/>
                    <a:pt x="3134" y="15"/>
                    <a:pt x="3145" y="34"/>
                  </a:cubicBezTo>
                  <a:cubicBezTo>
                    <a:pt x="3156" y="52"/>
                    <a:pt x="3165" y="104"/>
                    <a:pt x="3170" y="80"/>
                  </a:cubicBezTo>
                  <a:cubicBezTo>
                    <a:pt x="3174" y="65"/>
                    <a:pt x="3178" y="63"/>
                    <a:pt x="3185" y="63"/>
                  </a:cubicBezTo>
                  <a:lnTo>
                    <a:pt x="2904" y="63"/>
                  </a:lnTo>
                  <a:cubicBezTo>
                    <a:pt x="2907" y="63"/>
                    <a:pt x="2910" y="169"/>
                    <a:pt x="2906" y="195"/>
                  </a:cubicBezTo>
                  <a:cubicBezTo>
                    <a:pt x="2902" y="229"/>
                    <a:pt x="2886" y="159"/>
                    <a:pt x="2878" y="149"/>
                  </a:cubicBezTo>
                  <a:cubicBezTo>
                    <a:pt x="2870" y="139"/>
                    <a:pt x="2862" y="174"/>
                    <a:pt x="2865" y="135"/>
                  </a:cubicBezTo>
                  <a:cubicBezTo>
                    <a:pt x="2866" y="110"/>
                    <a:pt x="2866" y="63"/>
                    <a:pt x="2863" y="63"/>
                  </a:cubicBezTo>
                  <a:lnTo>
                    <a:pt x="2742" y="63"/>
                  </a:lnTo>
                  <a:cubicBezTo>
                    <a:pt x="2747" y="63"/>
                    <a:pt x="2752" y="110"/>
                    <a:pt x="2762" y="135"/>
                  </a:cubicBezTo>
                  <a:cubicBezTo>
                    <a:pt x="2743" y="128"/>
                    <a:pt x="2727" y="63"/>
                    <a:pt x="2715" y="63"/>
                  </a:cubicBezTo>
                  <a:lnTo>
                    <a:pt x="1658" y="63"/>
                  </a:lnTo>
                  <a:lnTo>
                    <a:pt x="12" y="4957"/>
                  </a:lnTo>
                  <a:cubicBezTo>
                    <a:pt x="12" y="4957"/>
                    <a:pt x="-9" y="4969"/>
                    <a:pt x="6" y="5030"/>
                  </a:cubicBezTo>
                  <a:close/>
                  <a:moveTo>
                    <a:pt x="6" y="503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 name="AutoShape 1"/>
            <p:cNvSpPr>
              <a:spLocks/>
            </p:cNvSpPr>
            <p:nvPr/>
          </p:nvSpPr>
          <p:spPr bwMode="auto">
            <a:xfrm>
              <a:off x="2349500" y="1295400"/>
              <a:ext cx="7938" cy="6350"/>
            </a:xfrm>
            <a:custGeom>
              <a:avLst/>
              <a:gdLst/>
              <a:ahLst/>
              <a:cxnLst/>
              <a:rect l="0" t="0" r="r" b="b"/>
              <a:pathLst>
                <a:path w="20382" h="17209">
                  <a:moveTo>
                    <a:pt x="17921" y="13951"/>
                  </a:moveTo>
                  <a:cubicBezTo>
                    <a:pt x="20443" y="8335"/>
                    <a:pt x="21600" y="-327"/>
                    <a:pt x="18574" y="2353"/>
                  </a:cubicBezTo>
                  <a:cubicBezTo>
                    <a:pt x="15458" y="5065"/>
                    <a:pt x="7091" y="3980"/>
                    <a:pt x="5252" y="997"/>
                  </a:cubicBezTo>
                  <a:cubicBezTo>
                    <a:pt x="3412" y="-1986"/>
                    <a:pt x="0" y="2672"/>
                    <a:pt x="0" y="2672"/>
                  </a:cubicBezTo>
                  <a:cubicBezTo>
                    <a:pt x="297" y="8926"/>
                    <a:pt x="0" y="14956"/>
                    <a:pt x="5252" y="15658"/>
                  </a:cubicBezTo>
                  <a:cubicBezTo>
                    <a:pt x="10503" y="16312"/>
                    <a:pt x="15458" y="19614"/>
                    <a:pt x="17921" y="13951"/>
                  </a:cubicBezTo>
                  <a:close/>
                  <a:moveTo>
                    <a:pt x="17921" y="1395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 name="AutoShape 2"/>
            <p:cNvSpPr>
              <a:spLocks/>
            </p:cNvSpPr>
            <p:nvPr/>
          </p:nvSpPr>
          <p:spPr bwMode="auto">
            <a:xfrm>
              <a:off x="2349500" y="1282700"/>
              <a:ext cx="6350" cy="12700"/>
            </a:xfrm>
            <a:custGeom>
              <a:avLst/>
              <a:gdLst/>
              <a:ahLst/>
              <a:cxnLst/>
              <a:rect l="0" t="0" r="r" b="b"/>
              <a:pathLst>
                <a:path w="15900" h="20876">
                  <a:moveTo>
                    <a:pt x="735" y="20423"/>
                  </a:moveTo>
                  <a:cubicBezTo>
                    <a:pt x="5020" y="21600"/>
                    <a:pt x="14298" y="20640"/>
                    <a:pt x="14298" y="15696"/>
                  </a:cubicBezTo>
                  <a:cubicBezTo>
                    <a:pt x="14298" y="10809"/>
                    <a:pt x="19203" y="6497"/>
                    <a:pt x="11845" y="0"/>
                  </a:cubicBezTo>
                  <a:cubicBezTo>
                    <a:pt x="5079" y="1073"/>
                    <a:pt x="-2397" y="5292"/>
                    <a:pt x="735" y="20423"/>
                  </a:cubicBezTo>
                  <a:close/>
                  <a:moveTo>
                    <a:pt x="735" y="2042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 name="AutoShape 3"/>
            <p:cNvSpPr>
              <a:spLocks/>
            </p:cNvSpPr>
            <p:nvPr/>
          </p:nvSpPr>
          <p:spPr bwMode="auto">
            <a:xfrm>
              <a:off x="2362200" y="1244600"/>
              <a:ext cx="30163" cy="42863"/>
            </a:xfrm>
            <a:custGeom>
              <a:avLst/>
              <a:gdLst/>
              <a:ahLst/>
              <a:cxnLst/>
              <a:rect l="0" t="0" r="r" b="b"/>
              <a:pathLst>
                <a:path w="20834" h="20793">
                  <a:moveTo>
                    <a:pt x="7637" y="19064"/>
                  </a:moveTo>
                  <a:cubicBezTo>
                    <a:pt x="6144" y="19679"/>
                    <a:pt x="6144" y="20359"/>
                    <a:pt x="9809" y="20777"/>
                  </a:cubicBezTo>
                  <a:cubicBezTo>
                    <a:pt x="13492" y="21218"/>
                    <a:pt x="18382" y="12314"/>
                    <a:pt x="19867" y="11211"/>
                  </a:cubicBezTo>
                  <a:cubicBezTo>
                    <a:pt x="21360" y="10105"/>
                    <a:pt x="20052" y="8083"/>
                    <a:pt x="20756" y="5626"/>
                  </a:cubicBezTo>
                  <a:cubicBezTo>
                    <a:pt x="21444" y="1760"/>
                    <a:pt x="17409" y="592"/>
                    <a:pt x="14616" y="106"/>
                  </a:cubicBezTo>
                  <a:cubicBezTo>
                    <a:pt x="11839" y="-382"/>
                    <a:pt x="7268" y="839"/>
                    <a:pt x="6236" y="3172"/>
                  </a:cubicBezTo>
                  <a:lnTo>
                    <a:pt x="8845" y="4652"/>
                  </a:lnTo>
                  <a:cubicBezTo>
                    <a:pt x="8845" y="4652"/>
                    <a:pt x="7712" y="5073"/>
                    <a:pt x="6144" y="5020"/>
                  </a:cubicBezTo>
                  <a:cubicBezTo>
                    <a:pt x="4567" y="4955"/>
                    <a:pt x="4911" y="6056"/>
                    <a:pt x="5364" y="7342"/>
                  </a:cubicBezTo>
                  <a:cubicBezTo>
                    <a:pt x="5783" y="8639"/>
                    <a:pt x="4130" y="8327"/>
                    <a:pt x="2042" y="9184"/>
                  </a:cubicBezTo>
                  <a:cubicBezTo>
                    <a:pt x="-72" y="10049"/>
                    <a:pt x="-156" y="12070"/>
                    <a:pt x="104" y="13480"/>
                  </a:cubicBezTo>
                  <a:cubicBezTo>
                    <a:pt x="372" y="14889"/>
                    <a:pt x="2553" y="15013"/>
                    <a:pt x="3359" y="15013"/>
                  </a:cubicBezTo>
                  <a:cubicBezTo>
                    <a:pt x="4130" y="15013"/>
                    <a:pt x="5447" y="13915"/>
                    <a:pt x="5447" y="12688"/>
                  </a:cubicBezTo>
                  <a:cubicBezTo>
                    <a:pt x="5447" y="11464"/>
                    <a:pt x="6831" y="13430"/>
                    <a:pt x="6831" y="14100"/>
                  </a:cubicBezTo>
                  <a:cubicBezTo>
                    <a:pt x="6831" y="14768"/>
                    <a:pt x="7972" y="14156"/>
                    <a:pt x="10950" y="9984"/>
                  </a:cubicBezTo>
                  <a:cubicBezTo>
                    <a:pt x="13039" y="14645"/>
                    <a:pt x="8073" y="15689"/>
                    <a:pt x="6144" y="15992"/>
                  </a:cubicBezTo>
                  <a:cubicBezTo>
                    <a:pt x="4198" y="16295"/>
                    <a:pt x="4911" y="17219"/>
                    <a:pt x="6571" y="17528"/>
                  </a:cubicBezTo>
                  <a:cubicBezTo>
                    <a:pt x="8249" y="17840"/>
                    <a:pt x="9113" y="18455"/>
                    <a:pt x="7637" y="19064"/>
                  </a:cubicBezTo>
                  <a:close/>
                  <a:moveTo>
                    <a:pt x="7637" y="1906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 name="AutoShape 4"/>
            <p:cNvSpPr>
              <a:spLocks/>
            </p:cNvSpPr>
            <p:nvPr/>
          </p:nvSpPr>
          <p:spPr bwMode="auto">
            <a:xfrm>
              <a:off x="2349500" y="1257300"/>
              <a:ext cx="6350" cy="15875"/>
            </a:xfrm>
            <a:custGeom>
              <a:avLst/>
              <a:gdLst/>
              <a:ahLst/>
              <a:cxnLst/>
              <a:rect l="0" t="0" r="r" b="b"/>
              <a:pathLst>
                <a:path w="14147" h="21600">
                  <a:moveTo>
                    <a:pt x="9767" y="0"/>
                  </a:moveTo>
                  <a:cubicBezTo>
                    <a:pt x="5480" y="1746"/>
                    <a:pt x="-746" y="5540"/>
                    <a:pt x="73" y="21600"/>
                  </a:cubicBezTo>
                  <a:cubicBezTo>
                    <a:pt x="8375" y="18809"/>
                    <a:pt x="20854" y="14990"/>
                    <a:pt x="9767" y="0"/>
                  </a:cubicBezTo>
                  <a:close/>
                  <a:moveTo>
                    <a:pt x="9767"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 name="AutoShape 5"/>
            <p:cNvSpPr>
              <a:spLocks/>
            </p:cNvSpPr>
            <p:nvPr/>
          </p:nvSpPr>
          <p:spPr bwMode="auto">
            <a:xfrm>
              <a:off x="2298700" y="1257300"/>
              <a:ext cx="6350" cy="33338"/>
            </a:xfrm>
            <a:custGeom>
              <a:avLst/>
              <a:gdLst/>
              <a:ahLst/>
              <a:cxnLst/>
              <a:rect l="0" t="0" r="r" b="b"/>
              <a:pathLst>
                <a:path w="13937" h="21600">
                  <a:moveTo>
                    <a:pt x="13271" y="5167"/>
                  </a:moveTo>
                  <a:cubicBezTo>
                    <a:pt x="11679" y="4267"/>
                    <a:pt x="13271" y="466"/>
                    <a:pt x="13271" y="466"/>
                  </a:cubicBezTo>
                  <a:lnTo>
                    <a:pt x="5931" y="0"/>
                  </a:lnTo>
                  <a:cubicBezTo>
                    <a:pt x="647" y="2514"/>
                    <a:pt x="-6737" y="16576"/>
                    <a:pt x="12365" y="21600"/>
                  </a:cubicBezTo>
                  <a:cubicBezTo>
                    <a:pt x="13271" y="19738"/>
                    <a:pt x="14863" y="18520"/>
                    <a:pt x="11923" y="16491"/>
                  </a:cubicBezTo>
                  <a:cubicBezTo>
                    <a:pt x="8938" y="14462"/>
                    <a:pt x="10530" y="10338"/>
                    <a:pt x="11923" y="8558"/>
                  </a:cubicBezTo>
                  <a:cubicBezTo>
                    <a:pt x="13271" y="6800"/>
                    <a:pt x="14863" y="6056"/>
                    <a:pt x="13271" y="5167"/>
                  </a:cubicBezTo>
                  <a:close/>
                  <a:moveTo>
                    <a:pt x="13271" y="516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 name="AutoShape 6"/>
            <p:cNvSpPr>
              <a:spLocks/>
            </p:cNvSpPr>
            <p:nvPr/>
          </p:nvSpPr>
          <p:spPr bwMode="auto">
            <a:xfrm>
              <a:off x="2298700" y="1244600"/>
              <a:ext cx="4763" cy="6350"/>
            </a:xfrm>
            <a:custGeom>
              <a:avLst/>
              <a:gdLst/>
              <a:ahLst/>
              <a:cxnLst/>
              <a:rect l="0" t="0" r="r" b="b"/>
              <a:pathLst>
                <a:path w="21600" h="21600">
                  <a:moveTo>
                    <a:pt x="21117" y="0"/>
                  </a:moveTo>
                  <a:lnTo>
                    <a:pt x="1932" y="871"/>
                  </a:lnTo>
                  <a:lnTo>
                    <a:pt x="0" y="21600"/>
                  </a:lnTo>
                  <a:lnTo>
                    <a:pt x="21600" y="20729"/>
                  </a:lnTo>
                  <a:cubicBezTo>
                    <a:pt x="21600" y="20729"/>
                    <a:pt x="21117" y="0"/>
                    <a:pt x="21117" y="0"/>
                  </a:cubicBezTo>
                  <a:close/>
                  <a:moveTo>
                    <a:pt x="21117"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 name="AutoShape 7"/>
            <p:cNvSpPr>
              <a:spLocks/>
            </p:cNvSpPr>
            <p:nvPr/>
          </p:nvSpPr>
          <p:spPr bwMode="auto">
            <a:xfrm>
              <a:off x="2311400" y="1181100"/>
              <a:ext cx="34925" cy="112713"/>
            </a:xfrm>
            <a:custGeom>
              <a:avLst/>
              <a:gdLst/>
              <a:ahLst/>
              <a:cxnLst/>
              <a:rect l="0" t="0" r="r" b="b"/>
              <a:pathLst>
                <a:path w="19451" h="21385">
                  <a:moveTo>
                    <a:pt x="15794" y="10892"/>
                  </a:moveTo>
                  <a:cubicBezTo>
                    <a:pt x="16563" y="11233"/>
                    <a:pt x="19444" y="12878"/>
                    <a:pt x="19444" y="12878"/>
                  </a:cubicBezTo>
                  <a:cubicBezTo>
                    <a:pt x="19444" y="12878"/>
                    <a:pt x="18817" y="11679"/>
                    <a:pt x="18952" y="11233"/>
                  </a:cubicBezTo>
                  <a:cubicBezTo>
                    <a:pt x="19093" y="10791"/>
                    <a:pt x="18122" y="9812"/>
                    <a:pt x="18466" y="9251"/>
                  </a:cubicBezTo>
                  <a:cubicBezTo>
                    <a:pt x="18817" y="8685"/>
                    <a:pt x="19168" y="5966"/>
                    <a:pt x="13122" y="4222"/>
                  </a:cubicBezTo>
                  <a:cubicBezTo>
                    <a:pt x="15166" y="2775"/>
                    <a:pt x="15645" y="663"/>
                    <a:pt x="13324" y="1035"/>
                  </a:cubicBezTo>
                  <a:cubicBezTo>
                    <a:pt x="11009" y="1404"/>
                    <a:pt x="11077" y="1156"/>
                    <a:pt x="10456" y="546"/>
                  </a:cubicBezTo>
                  <a:cubicBezTo>
                    <a:pt x="9815" y="-72"/>
                    <a:pt x="7001" y="-215"/>
                    <a:pt x="6502" y="373"/>
                  </a:cubicBezTo>
                  <a:cubicBezTo>
                    <a:pt x="6016" y="964"/>
                    <a:pt x="6016" y="1328"/>
                    <a:pt x="7001" y="1501"/>
                  </a:cubicBezTo>
                  <a:cubicBezTo>
                    <a:pt x="7973" y="1671"/>
                    <a:pt x="10456" y="2533"/>
                    <a:pt x="8904" y="4171"/>
                  </a:cubicBezTo>
                  <a:cubicBezTo>
                    <a:pt x="7764" y="5060"/>
                    <a:pt x="7204" y="5253"/>
                    <a:pt x="7703" y="5740"/>
                  </a:cubicBezTo>
                  <a:cubicBezTo>
                    <a:pt x="8189" y="6235"/>
                    <a:pt x="7912" y="6550"/>
                    <a:pt x="6704" y="6698"/>
                  </a:cubicBezTo>
                  <a:cubicBezTo>
                    <a:pt x="5523" y="6842"/>
                    <a:pt x="2770" y="7311"/>
                    <a:pt x="1994" y="7341"/>
                  </a:cubicBezTo>
                  <a:cubicBezTo>
                    <a:pt x="1502" y="8173"/>
                    <a:pt x="1502" y="9029"/>
                    <a:pt x="8540" y="8762"/>
                  </a:cubicBezTo>
                  <a:cubicBezTo>
                    <a:pt x="2986" y="9251"/>
                    <a:pt x="2770" y="10626"/>
                    <a:pt x="4329" y="11679"/>
                  </a:cubicBezTo>
                  <a:cubicBezTo>
                    <a:pt x="1724" y="11015"/>
                    <a:pt x="1016" y="11112"/>
                    <a:pt x="523" y="11431"/>
                  </a:cubicBezTo>
                  <a:cubicBezTo>
                    <a:pt x="31" y="11750"/>
                    <a:pt x="-327" y="12264"/>
                    <a:pt x="463" y="12336"/>
                  </a:cubicBezTo>
                  <a:cubicBezTo>
                    <a:pt x="1232" y="12414"/>
                    <a:pt x="5739" y="12951"/>
                    <a:pt x="5449" y="13223"/>
                  </a:cubicBezTo>
                  <a:cubicBezTo>
                    <a:pt x="5173" y="13491"/>
                    <a:pt x="5098" y="14595"/>
                    <a:pt x="5942" y="14228"/>
                  </a:cubicBezTo>
                  <a:cubicBezTo>
                    <a:pt x="6779" y="13860"/>
                    <a:pt x="8466" y="13491"/>
                    <a:pt x="8756" y="14198"/>
                  </a:cubicBezTo>
                  <a:cubicBezTo>
                    <a:pt x="9039" y="14915"/>
                    <a:pt x="8466" y="15573"/>
                    <a:pt x="8121" y="16090"/>
                  </a:cubicBezTo>
                  <a:cubicBezTo>
                    <a:pt x="7764" y="16608"/>
                    <a:pt x="7973" y="18128"/>
                    <a:pt x="9680" y="18637"/>
                  </a:cubicBezTo>
                  <a:cubicBezTo>
                    <a:pt x="7973" y="19623"/>
                    <a:pt x="6934" y="20625"/>
                    <a:pt x="12777" y="21385"/>
                  </a:cubicBezTo>
                  <a:cubicBezTo>
                    <a:pt x="13594" y="21044"/>
                    <a:pt x="15085" y="20578"/>
                    <a:pt x="14809" y="20186"/>
                  </a:cubicBezTo>
                  <a:cubicBezTo>
                    <a:pt x="14525" y="19793"/>
                    <a:pt x="13817" y="19551"/>
                    <a:pt x="15011" y="19154"/>
                  </a:cubicBezTo>
                  <a:cubicBezTo>
                    <a:pt x="16212" y="18761"/>
                    <a:pt x="17211" y="18148"/>
                    <a:pt x="15794" y="18228"/>
                  </a:cubicBezTo>
                  <a:cubicBezTo>
                    <a:pt x="14390" y="18298"/>
                    <a:pt x="14451" y="17363"/>
                    <a:pt x="16502" y="17068"/>
                  </a:cubicBezTo>
                  <a:cubicBezTo>
                    <a:pt x="18527" y="16775"/>
                    <a:pt x="19370" y="16948"/>
                    <a:pt x="19444" y="16290"/>
                  </a:cubicBezTo>
                  <a:cubicBezTo>
                    <a:pt x="19519" y="15624"/>
                    <a:pt x="18891" y="15624"/>
                    <a:pt x="18054" y="15818"/>
                  </a:cubicBezTo>
                  <a:cubicBezTo>
                    <a:pt x="17211" y="16017"/>
                    <a:pt x="21273" y="14054"/>
                    <a:pt x="14876" y="12903"/>
                  </a:cubicBezTo>
                  <a:cubicBezTo>
                    <a:pt x="17049" y="12931"/>
                    <a:pt x="17474" y="12735"/>
                    <a:pt x="16988" y="12361"/>
                  </a:cubicBezTo>
                  <a:cubicBezTo>
                    <a:pt x="16502" y="11997"/>
                    <a:pt x="15443" y="11796"/>
                    <a:pt x="14309" y="11824"/>
                  </a:cubicBezTo>
                  <a:cubicBezTo>
                    <a:pt x="13189" y="11850"/>
                    <a:pt x="13047" y="11726"/>
                    <a:pt x="13594" y="11307"/>
                  </a:cubicBezTo>
                  <a:cubicBezTo>
                    <a:pt x="14167" y="10892"/>
                    <a:pt x="15011" y="10547"/>
                    <a:pt x="15794" y="10892"/>
                  </a:cubicBezTo>
                  <a:close/>
                  <a:moveTo>
                    <a:pt x="15794" y="1089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 name="AutoShape 8"/>
            <p:cNvSpPr>
              <a:spLocks/>
            </p:cNvSpPr>
            <p:nvPr/>
          </p:nvSpPr>
          <p:spPr bwMode="auto">
            <a:xfrm>
              <a:off x="2298700" y="1193800"/>
              <a:ext cx="17463" cy="9525"/>
            </a:xfrm>
            <a:custGeom>
              <a:avLst/>
              <a:gdLst/>
              <a:ahLst/>
              <a:cxnLst/>
              <a:rect l="0" t="0" r="r" b="b"/>
              <a:pathLst>
                <a:path w="18751" h="19676">
                  <a:moveTo>
                    <a:pt x="0" y="18154"/>
                  </a:moveTo>
                  <a:cubicBezTo>
                    <a:pt x="4190" y="20204"/>
                    <a:pt x="8379" y="20409"/>
                    <a:pt x="9558" y="17370"/>
                  </a:cubicBezTo>
                  <a:cubicBezTo>
                    <a:pt x="10750" y="14415"/>
                    <a:pt x="11264" y="13884"/>
                    <a:pt x="13497" y="15911"/>
                  </a:cubicBezTo>
                  <a:cubicBezTo>
                    <a:pt x="15717" y="17949"/>
                    <a:pt x="17410" y="16405"/>
                    <a:pt x="17410" y="16405"/>
                  </a:cubicBezTo>
                  <a:cubicBezTo>
                    <a:pt x="17410" y="16405"/>
                    <a:pt x="21600" y="4839"/>
                    <a:pt x="15165" y="15"/>
                  </a:cubicBezTo>
                  <a:cubicBezTo>
                    <a:pt x="15165" y="15"/>
                    <a:pt x="2885" y="-1191"/>
                    <a:pt x="0" y="18154"/>
                  </a:cubicBezTo>
                  <a:close/>
                  <a:moveTo>
                    <a:pt x="0" y="1815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 name="AutoShape 9"/>
            <p:cNvSpPr>
              <a:spLocks/>
            </p:cNvSpPr>
            <p:nvPr/>
          </p:nvSpPr>
          <p:spPr bwMode="auto">
            <a:xfrm>
              <a:off x="2362200" y="1193800"/>
              <a:ext cx="9525" cy="22225"/>
            </a:xfrm>
            <a:custGeom>
              <a:avLst/>
              <a:gdLst/>
              <a:ahLst/>
              <a:cxnLst/>
              <a:rect l="0" t="0" r="r" b="b"/>
              <a:pathLst>
                <a:path w="16393" h="21600">
                  <a:moveTo>
                    <a:pt x="11861" y="21600"/>
                  </a:moveTo>
                  <a:cubicBezTo>
                    <a:pt x="19075" y="17987"/>
                    <a:pt x="16312" y="11330"/>
                    <a:pt x="12918" y="9668"/>
                  </a:cubicBezTo>
                  <a:cubicBezTo>
                    <a:pt x="9525" y="7978"/>
                    <a:pt x="7229" y="3132"/>
                    <a:pt x="6822" y="0"/>
                  </a:cubicBezTo>
                  <a:cubicBezTo>
                    <a:pt x="6822" y="0"/>
                    <a:pt x="4242" y="2912"/>
                    <a:pt x="889" y="8696"/>
                  </a:cubicBezTo>
                  <a:cubicBezTo>
                    <a:pt x="-2525" y="14479"/>
                    <a:pt x="4485" y="18590"/>
                    <a:pt x="11861" y="21600"/>
                  </a:cubicBezTo>
                  <a:close/>
                  <a:moveTo>
                    <a:pt x="11861"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 name="AutoShape 10"/>
            <p:cNvSpPr>
              <a:spLocks/>
            </p:cNvSpPr>
            <p:nvPr/>
          </p:nvSpPr>
          <p:spPr bwMode="auto">
            <a:xfrm>
              <a:off x="2349500" y="1206500"/>
              <a:ext cx="17463" cy="26988"/>
            </a:xfrm>
            <a:custGeom>
              <a:avLst/>
              <a:gdLst/>
              <a:ahLst/>
              <a:cxnLst/>
              <a:rect l="0" t="0" r="r" b="b"/>
              <a:pathLst>
                <a:path w="19136" h="19611">
                  <a:moveTo>
                    <a:pt x="9650" y="19484"/>
                  </a:moveTo>
                  <a:cubicBezTo>
                    <a:pt x="12280" y="18400"/>
                    <a:pt x="20917" y="15687"/>
                    <a:pt x="18808" y="12804"/>
                  </a:cubicBezTo>
                  <a:cubicBezTo>
                    <a:pt x="16752" y="9896"/>
                    <a:pt x="14349" y="6285"/>
                    <a:pt x="12974" y="5747"/>
                  </a:cubicBezTo>
                  <a:cubicBezTo>
                    <a:pt x="15337" y="2050"/>
                    <a:pt x="15884" y="-1028"/>
                    <a:pt x="13668" y="324"/>
                  </a:cubicBezTo>
                  <a:cubicBezTo>
                    <a:pt x="8916" y="788"/>
                    <a:pt x="2935" y="1772"/>
                    <a:pt x="1133" y="3857"/>
                  </a:cubicBezTo>
                  <a:cubicBezTo>
                    <a:pt x="-683" y="5921"/>
                    <a:pt x="-109" y="7104"/>
                    <a:pt x="1400" y="7915"/>
                  </a:cubicBezTo>
                  <a:cubicBezTo>
                    <a:pt x="2935" y="8721"/>
                    <a:pt x="4897" y="9627"/>
                    <a:pt x="5191" y="11972"/>
                  </a:cubicBezTo>
                  <a:cubicBezTo>
                    <a:pt x="5445" y="14339"/>
                    <a:pt x="6953" y="20572"/>
                    <a:pt x="9650" y="19484"/>
                  </a:cubicBezTo>
                  <a:close/>
                  <a:moveTo>
                    <a:pt x="9650" y="1948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 name="AutoShape 11"/>
            <p:cNvSpPr>
              <a:spLocks/>
            </p:cNvSpPr>
            <p:nvPr/>
          </p:nvSpPr>
          <p:spPr bwMode="auto">
            <a:xfrm>
              <a:off x="2336800" y="1193800"/>
              <a:ext cx="9525" cy="12700"/>
            </a:xfrm>
            <a:custGeom>
              <a:avLst/>
              <a:gdLst/>
              <a:ahLst/>
              <a:cxnLst/>
              <a:rect l="0" t="0" r="r" b="b"/>
              <a:pathLst>
                <a:path w="20300" h="18786">
                  <a:moveTo>
                    <a:pt x="186" y="4393"/>
                  </a:moveTo>
                  <a:cubicBezTo>
                    <a:pt x="-1300" y="10273"/>
                    <a:pt x="6481" y="20132"/>
                    <a:pt x="10592" y="18633"/>
                  </a:cubicBezTo>
                  <a:cubicBezTo>
                    <a:pt x="14679" y="17097"/>
                    <a:pt x="20300" y="15189"/>
                    <a:pt x="20300" y="11227"/>
                  </a:cubicBezTo>
                  <a:cubicBezTo>
                    <a:pt x="20300" y="7237"/>
                    <a:pt x="20045" y="2303"/>
                    <a:pt x="20045" y="2303"/>
                  </a:cubicBezTo>
                  <a:cubicBezTo>
                    <a:pt x="14238" y="-714"/>
                    <a:pt x="1626" y="-1468"/>
                    <a:pt x="186" y="4393"/>
                  </a:cubicBezTo>
                  <a:close/>
                  <a:moveTo>
                    <a:pt x="186" y="439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 name="AutoShape 12"/>
            <p:cNvSpPr>
              <a:spLocks/>
            </p:cNvSpPr>
            <p:nvPr/>
          </p:nvSpPr>
          <p:spPr bwMode="auto">
            <a:xfrm>
              <a:off x="2349500" y="1168400"/>
              <a:ext cx="11113" cy="17463"/>
            </a:xfrm>
            <a:custGeom>
              <a:avLst/>
              <a:gdLst/>
              <a:ahLst/>
              <a:cxnLst/>
              <a:rect l="0" t="0" r="r" b="b"/>
              <a:pathLst>
                <a:path w="19304" h="18855">
                  <a:moveTo>
                    <a:pt x="19175" y="13482"/>
                  </a:moveTo>
                  <a:cubicBezTo>
                    <a:pt x="17976" y="12657"/>
                    <a:pt x="15965" y="5721"/>
                    <a:pt x="16158" y="2544"/>
                  </a:cubicBezTo>
                  <a:cubicBezTo>
                    <a:pt x="16158" y="2544"/>
                    <a:pt x="14360" y="1342"/>
                    <a:pt x="8926" y="0"/>
                  </a:cubicBezTo>
                  <a:cubicBezTo>
                    <a:pt x="9158" y="3740"/>
                    <a:pt x="5677" y="8675"/>
                    <a:pt x="2274" y="11193"/>
                  </a:cubicBezTo>
                  <a:cubicBezTo>
                    <a:pt x="-1168" y="13712"/>
                    <a:pt x="-375" y="14651"/>
                    <a:pt x="2467" y="17739"/>
                  </a:cubicBezTo>
                  <a:cubicBezTo>
                    <a:pt x="12330" y="21600"/>
                    <a:pt x="20432" y="14268"/>
                    <a:pt x="19175" y="13482"/>
                  </a:cubicBezTo>
                  <a:close/>
                  <a:moveTo>
                    <a:pt x="19175" y="1348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 name="AutoShape 13"/>
            <p:cNvSpPr>
              <a:spLocks/>
            </p:cNvSpPr>
            <p:nvPr/>
          </p:nvSpPr>
          <p:spPr bwMode="auto">
            <a:xfrm>
              <a:off x="2324100" y="1143000"/>
              <a:ext cx="30163" cy="42863"/>
            </a:xfrm>
            <a:custGeom>
              <a:avLst/>
              <a:gdLst/>
              <a:ahLst/>
              <a:cxnLst/>
              <a:rect l="0" t="0" r="r" b="b"/>
              <a:pathLst>
                <a:path w="20681" h="21524">
                  <a:moveTo>
                    <a:pt x="18513" y="7484"/>
                  </a:moveTo>
                  <a:cubicBezTo>
                    <a:pt x="16466" y="6853"/>
                    <a:pt x="6357" y="1018"/>
                    <a:pt x="4910" y="0"/>
                  </a:cubicBezTo>
                  <a:cubicBezTo>
                    <a:pt x="4910" y="0"/>
                    <a:pt x="2420" y="2747"/>
                    <a:pt x="3612" y="4734"/>
                  </a:cubicBezTo>
                  <a:cubicBezTo>
                    <a:pt x="4803" y="6733"/>
                    <a:pt x="2675" y="14617"/>
                    <a:pt x="1384" y="15835"/>
                  </a:cubicBezTo>
                  <a:cubicBezTo>
                    <a:pt x="86" y="17054"/>
                    <a:pt x="-161" y="17493"/>
                    <a:pt x="86" y="19554"/>
                  </a:cubicBezTo>
                  <a:cubicBezTo>
                    <a:pt x="357" y="21600"/>
                    <a:pt x="6603" y="21600"/>
                    <a:pt x="9875" y="21483"/>
                  </a:cubicBezTo>
                  <a:cubicBezTo>
                    <a:pt x="13121" y="21348"/>
                    <a:pt x="13121" y="16534"/>
                    <a:pt x="11486" y="12107"/>
                  </a:cubicBezTo>
                  <a:cubicBezTo>
                    <a:pt x="12003" y="12492"/>
                    <a:pt x="13540" y="14417"/>
                    <a:pt x="13902" y="16734"/>
                  </a:cubicBezTo>
                  <a:cubicBezTo>
                    <a:pt x="14239" y="19047"/>
                    <a:pt x="15776" y="18204"/>
                    <a:pt x="16894" y="17441"/>
                  </a:cubicBezTo>
                  <a:cubicBezTo>
                    <a:pt x="18003" y="16672"/>
                    <a:pt x="18365" y="13787"/>
                    <a:pt x="19894" y="12492"/>
                  </a:cubicBezTo>
                  <a:cubicBezTo>
                    <a:pt x="21439" y="11215"/>
                    <a:pt x="20568" y="8142"/>
                    <a:pt x="18513" y="7484"/>
                  </a:cubicBezTo>
                  <a:close/>
                  <a:moveTo>
                    <a:pt x="18513" y="748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 name="AutoShape 14"/>
            <p:cNvSpPr>
              <a:spLocks/>
            </p:cNvSpPr>
            <p:nvPr/>
          </p:nvSpPr>
          <p:spPr bwMode="auto">
            <a:xfrm>
              <a:off x="2298700" y="1143000"/>
              <a:ext cx="30163" cy="52388"/>
            </a:xfrm>
            <a:custGeom>
              <a:avLst/>
              <a:gdLst/>
              <a:ahLst/>
              <a:cxnLst/>
              <a:rect l="0" t="0" r="r" b="b"/>
              <a:pathLst>
                <a:path w="19181" h="20728">
                  <a:moveTo>
                    <a:pt x="4428" y="18608"/>
                  </a:moveTo>
                  <a:cubicBezTo>
                    <a:pt x="3555" y="19569"/>
                    <a:pt x="8447" y="18103"/>
                    <a:pt x="8540" y="17436"/>
                  </a:cubicBezTo>
                  <a:cubicBezTo>
                    <a:pt x="7736" y="15208"/>
                    <a:pt x="8764" y="14556"/>
                    <a:pt x="12334" y="13489"/>
                  </a:cubicBezTo>
                  <a:cubicBezTo>
                    <a:pt x="12164" y="12730"/>
                    <a:pt x="13617" y="10485"/>
                    <a:pt x="13941" y="9838"/>
                  </a:cubicBezTo>
                  <a:cubicBezTo>
                    <a:pt x="14266" y="9169"/>
                    <a:pt x="15309" y="9023"/>
                    <a:pt x="17976" y="10288"/>
                  </a:cubicBezTo>
                  <a:cubicBezTo>
                    <a:pt x="17643" y="9330"/>
                    <a:pt x="19181" y="6085"/>
                    <a:pt x="19181" y="6085"/>
                  </a:cubicBezTo>
                  <a:cubicBezTo>
                    <a:pt x="19181" y="6085"/>
                    <a:pt x="18285" y="6129"/>
                    <a:pt x="12813" y="7287"/>
                  </a:cubicBezTo>
                  <a:cubicBezTo>
                    <a:pt x="21600" y="4414"/>
                    <a:pt x="15309" y="708"/>
                    <a:pt x="12164" y="0"/>
                  </a:cubicBezTo>
                  <a:lnTo>
                    <a:pt x="10387" y="2323"/>
                  </a:lnTo>
                  <a:cubicBezTo>
                    <a:pt x="10387" y="2323"/>
                    <a:pt x="9189" y="2885"/>
                    <a:pt x="7496" y="3393"/>
                  </a:cubicBezTo>
                  <a:cubicBezTo>
                    <a:pt x="5804" y="3891"/>
                    <a:pt x="8207" y="5013"/>
                    <a:pt x="8872" y="5575"/>
                  </a:cubicBezTo>
                  <a:cubicBezTo>
                    <a:pt x="9498" y="6129"/>
                    <a:pt x="8377" y="6431"/>
                    <a:pt x="5727" y="7654"/>
                  </a:cubicBezTo>
                  <a:cubicBezTo>
                    <a:pt x="9189" y="9116"/>
                    <a:pt x="8941" y="10852"/>
                    <a:pt x="8540" y="12171"/>
                  </a:cubicBezTo>
                  <a:cubicBezTo>
                    <a:pt x="3462" y="9228"/>
                    <a:pt x="0" y="19467"/>
                    <a:pt x="0" y="20530"/>
                  </a:cubicBezTo>
                  <a:cubicBezTo>
                    <a:pt x="0" y="21600"/>
                    <a:pt x="3377" y="18049"/>
                    <a:pt x="4274" y="16884"/>
                  </a:cubicBezTo>
                  <a:cubicBezTo>
                    <a:pt x="5162" y="15707"/>
                    <a:pt x="5309" y="17643"/>
                    <a:pt x="4428" y="18608"/>
                  </a:cubicBezTo>
                  <a:close/>
                  <a:moveTo>
                    <a:pt x="4428" y="1860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 name="AutoShape 15"/>
            <p:cNvSpPr>
              <a:spLocks/>
            </p:cNvSpPr>
            <p:nvPr/>
          </p:nvSpPr>
          <p:spPr bwMode="auto">
            <a:xfrm>
              <a:off x="2311400" y="1054100"/>
              <a:ext cx="39688" cy="80963"/>
            </a:xfrm>
            <a:custGeom>
              <a:avLst/>
              <a:gdLst/>
              <a:ahLst/>
              <a:cxnLst/>
              <a:rect l="0" t="0" r="r" b="b"/>
              <a:pathLst>
                <a:path w="21393" h="20540">
                  <a:moveTo>
                    <a:pt x="13800" y="158"/>
                  </a:moveTo>
                  <a:cubicBezTo>
                    <a:pt x="13438" y="-665"/>
                    <a:pt x="11238" y="1923"/>
                    <a:pt x="11054" y="3471"/>
                  </a:cubicBezTo>
                  <a:cubicBezTo>
                    <a:pt x="10863" y="5026"/>
                    <a:pt x="9862" y="7912"/>
                    <a:pt x="8038" y="9210"/>
                  </a:cubicBezTo>
                  <a:cubicBezTo>
                    <a:pt x="6201" y="10499"/>
                    <a:pt x="6385" y="10930"/>
                    <a:pt x="6201" y="12443"/>
                  </a:cubicBezTo>
                  <a:cubicBezTo>
                    <a:pt x="6016" y="13949"/>
                    <a:pt x="6016" y="15765"/>
                    <a:pt x="7583" y="16886"/>
                  </a:cubicBezTo>
                  <a:cubicBezTo>
                    <a:pt x="9144" y="18006"/>
                    <a:pt x="6471" y="16714"/>
                    <a:pt x="5647" y="16064"/>
                  </a:cubicBezTo>
                  <a:cubicBezTo>
                    <a:pt x="4824" y="15419"/>
                    <a:pt x="5733" y="17013"/>
                    <a:pt x="4278" y="17393"/>
                  </a:cubicBezTo>
                  <a:cubicBezTo>
                    <a:pt x="1999" y="17700"/>
                    <a:pt x="340" y="18866"/>
                    <a:pt x="70" y="19344"/>
                  </a:cubicBezTo>
                  <a:cubicBezTo>
                    <a:pt x="-207" y="19815"/>
                    <a:pt x="340" y="19899"/>
                    <a:pt x="1716" y="20414"/>
                  </a:cubicBezTo>
                  <a:cubicBezTo>
                    <a:pt x="3092" y="20935"/>
                    <a:pt x="8203" y="19687"/>
                    <a:pt x="8769" y="19470"/>
                  </a:cubicBezTo>
                  <a:cubicBezTo>
                    <a:pt x="9309" y="19257"/>
                    <a:pt x="10224" y="18392"/>
                    <a:pt x="10316" y="18136"/>
                  </a:cubicBezTo>
                  <a:cubicBezTo>
                    <a:pt x="10415" y="17874"/>
                    <a:pt x="12977" y="18569"/>
                    <a:pt x="13438" y="18910"/>
                  </a:cubicBezTo>
                  <a:cubicBezTo>
                    <a:pt x="13892" y="19257"/>
                    <a:pt x="15341" y="18172"/>
                    <a:pt x="15809" y="17660"/>
                  </a:cubicBezTo>
                  <a:cubicBezTo>
                    <a:pt x="16270" y="17142"/>
                    <a:pt x="13069" y="16019"/>
                    <a:pt x="13069" y="16019"/>
                  </a:cubicBezTo>
                  <a:cubicBezTo>
                    <a:pt x="13069" y="16019"/>
                    <a:pt x="14063" y="15765"/>
                    <a:pt x="15532" y="16536"/>
                  </a:cubicBezTo>
                  <a:cubicBezTo>
                    <a:pt x="17001" y="17316"/>
                    <a:pt x="17376" y="14945"/>
                    <a:pt x="16829" y="11885"/>
                  </a:cubicBezTo>
                  <a:cubicBezTo>
                    <a:pt x="16270" y="8819"/>
                    <a:pt x="16362" y="8517"/>
                    <a:pt x="17738" y="7270"/>
                  </a:cubicBezTo>
                  <a:cubicBezTo>
                    <a:pt x="19101" y="6017"/>
                    <a:pt x="20306" y="7355"/>
                    <a:pt x="19292" y="8698"/>
                  </a:cubicBezTo>
                  <a:cubicBezTo>
                    <a:pt x="18278" y="10029"/>
                    <a:pt x="18377" y="12142"/>
                    <a:pt x="19378" y="15286"/>
                  </a:cubicBezTo>
                  <a:cubicBezTo>
                    <a:pt x="19101" y="14817"/>
                    <a:pt x="19839" y="13305"/>
                    <a:pt x="20570" y="12701"/>
                  </a:cubicBezTo>
                  <a:cubicBezTo>
                    <a:pt x="21301" y="12094"/>
                    <a:pt x="21393" y="8774"/>
                    <a:pt x="21393" y="7481"/>
                  </a:cubicBezTo>
                  <a:cubicBezTo>
                    <a:pt x="21393" y="6188"/>
                    <a:pt x="17916" y="5155"/>
                    <a:pt x="16000" y="4725"/>
                  </a:cubicBezTo>
                  <a:cubicBezTo>
                    <a:pt x="14063" y="4296"/>
                    <a:pt x="13701" y="3134"/>
                    <a:pt x="14162" y="2267"/>
                  </a:cubicBezTo>
                  <a:cubicBezTo>
                    <a:pt x="14630" y="1408"/>
                    <a:pt x="14347" y="1190"/>
                    <a:pt x="13800" y="158"/>
                  </a:cubicBezTo>
                  <a:close/>
                  <a:moveTo>
                    <a:pt x="13800" y="15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 name="AutoShape 16"/>
            <p:cNvSpPr>
              <a:spLocks/>
            </p:cNvSpPr>
            <p:nvPr/>
          </p:nvSpPr>
          <p:spPr bwMode="auto">
            <a:xfrm>
              <a:off x="2298700" y="1054100"/>
              <a:ext cx="22225" cy="23813"/>
            </a:xfrm>
            <a:custGeom>
              <a:avLst/>
              <a:gdLst/>
              <a:ahLst/>
              <a:cxnLst/>
              <a:rect l="0" t="0" r="r" b="b"/>
              <a:pathLst>
                <a:path w="21340" h="19414">
                  <a:moveTo>
                    <a:pt x="8058" y="1144"/>
                  </a:moveTo>
                  <a:cubicBezTo>
                    <a:pt x="5171" y="3281"/>
                    <a:pt x="2562" y="3971"/>
                    <a:pt x="0" y="4092"/>
                  </a:cubicBezTo>
                  <a:cubicBezTo>
                    <a:pt x="475" y="7444"/>
                    <a:pt x="6609" y="16035"/>
                    <a:pt x="8846" y="17506"/>
                  </a:cubicBezTo>
                  <a:cubicBezTo>
                    <a:pt x="11119" y="18982"/>
                    <a:pt x="16591" y="20593"/>
                    <a:pt x="14991" y="18172"/>
                  </a:cubicBezTo>
                  <a:cubicBezTo>
                    <a:pt x="13380" y="15765"/>
                    <a:pt x="11768" y="8119"/>
                    <a:pt x="13206" y="11206"/>
                  </a:cubicBezTo>
                  <a:cubicBezTo>
                    <a:pt x="14643" y="14293"/>
                    <a:pt x="16104" y="14824"/>
                    <a:pt x="16754" y="14419"/>
                  </a:cubicBezTo>
                  <a:cubicBezTo>
                    <a:pt x="17391" y="14014"/>
                    <a:pt x="21287" y="12403"/>
                    <a:pt x="21287" y="12403"/>
                  </a:cubicBezTo>
                  <a:cubicBezTo>
                    <a:pt x="21600" y="10261"/>
                    <a:pt x="20614" y="6908"/>
                    <a:pt x="16267" y="3426"/>
                  </a:cubicBezTo>
                  <a:cubicBezTo>
                    <a:pt x="11930" y="-57"/>
                    <a:pt x="10957" y="-1007"/>
                    <a:pt x="8058" y="1144"/>
                  </a:cubicBezTo>
                  <a:close/>
                  <a:moveTo>
                    <a:pt x="8058" y="114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 name="AutoShape 17"/>
            <p:cNvSpPr>
              <a:spLocks/>
            </p:cNvSpPr>
            <p:nvPr/>
          </p:nvSpPr>
          <p:spPr bwMode="auto">
            <a:xfrm>
              <a:off x="2273300" y="1041400"/>
              <a:ext cx="39688" cy="60325"/>
            </a:xfrm>
            <a:custGeom>
              <a:avLst/>
              <a:gdLst/>
              <a:ahLst/>
              <a:cxnLst/>
              <a:rect l="0" t="0" r="r" b="b"/>
              <a:pathLst>
                <a:path w="21077" h="20543">
                  <a:moveTo>
                    <a:pt x="1669" y="4727"/>
                  </a:moveTo>
                  <a:cubicBezTo>
                    <a:pt x="122" y="5019"/>
                    <a:pt x="-523" y="6129"/>
                    <a:pt x="484" y="6940"/>
                  </a:cubicBezTo>
                  <a:cubicBezTo>
                    <a:pt x="1497" y="7753"/>
                    <a:pt x="2050" y="8572"/>
                    <a:pt x="1037" y="9797"/>
                  </a:cubicBezTo>
                  <a:cubicBezTo>
                    <a:pt x="23" y="11021"/>
                    <a:pt x="2873" y="14805"/>
                    <a:pt x="2682" y="15969"/>
                  </a:cubicBezTo>
                  <a:cubicBezTo>
                    <a:pt x="2491" y="17132"/>
                    <a:pt x="3689" y="17423"/>
                    <a:pt x="5242" y="17601"/>
                  </a:cubicBezTo>
                  <a:cubicBezTo>
                    <a:pt x="9461" y="17310"/>
                    <a:pt x="8178" y="13703"/>
                    <a:pt x="8099" y="12008"/>
                  </a:cubicBezTo>
                  <a:cubicBezTo>
                    <a:pt x="13936" y="16376"/>
                    <a:pt x="14482" y="18825"/>
                    <a:pt x="14482" y="19123"/>
                  </a:cubicBezTo>
                  <a:cubicBezTo>
                    <a:pt x="14482" y="19412"/>
                    <a:pt x="16128" y="19986"/>
                    <a:pt x="17971" y="20509"/>
                  </a:cubicBezTo>
                  <a:cubicBezTo>
                    <a:pt x="19787" y="21029"/>
                    <a:pt x="21077" y="15209"/>
                    <a:pt x="21077" y="14863"/>
                  </a:cubicBezTo>
                  <a:cubicBezTo>
                    <a:pt x="21077" y="14520"/>
                    <a:pt x="19155" y="14105"/>
                    <a:pt x="17595" y="13927"/>
                  </a:cubicBezTo>
                  <a:cubicBezTo>
                    <a:pt x="16042" y="13753"/>
                    <a:pt x="15220" y="14172"/>
                    <a:pt x="14858" y="12179"/>
                  </a:cubicBezTo>
                  <a:cubicBezTo>
                    <a:pt x="14482" y="10202"/>
                    <a:pt x="10560" y="6940"/>
                    <a:pt x="10093" y="6190"/>
                  </a:cubicBezTo>
                  <a:cubicBezTo>
                    <a:pt x="9639" y="5425"/>
                    <a:pt x="10461" y="5775"/>
                    <a:pt x="11291" y="6762"/>
                  </a:cubicBezTo>
                  <a:cubicBezTo>
                    <a:pt x="12107" y="7753"/>
                    <a:pt x="16128" y="5197"/>
                    <a:pt x="17595" y="3797"/>
                  </a:cubicBezTo>
                  <a:cubicBezTo>
                    <a:pt x="19063" y="2396"/>
                    <a:pt x="11475" y="535"/>
                    <a:pt x="10382" y="242"/>
                  </a:cubicBezTo>
                  <a:cubicBezTo>
                    <a:pt x="9270" y="-49"/>
                    <a:pt x="8625" y="592"/>
                    <a:pt x="7717" y="1874"/>
                  </a:cubicBezTo>
                  <a:cubicBezTo>
                    <a:pt x="6157" y="3037"/>
                    <a:pt x="5973" y="1874"/>
                    <a:pt x="6980" y="653"/>
                  </a:cubicBezTo>
                  <a:cubicBezTo>
                    <a:pt x="7987" y="-571"/>
                    <a:pt x="5795" y="301"/>
                    <a:pt x="4610" y="301"/>
                  </a:cubicBezTo>
                  <a:cubicBezTo>
                    <a:pt x="3413" y="301"/>
                    <a:pt x="3590" y="2980"/>
                    <a:pt x="4518" y="5949"/>
                  </a:cubicBezTo>
                  <a:cubicBezTo>
                    <a:pt x="4163" y="5134"/>
                    <a:pt x="3235" y="4432"/>
                    <a:pt x="1669" y="4727"/>
                  </a:cubicBezTo>
                  <a:close/>
                  <a:moveTo>
                    <a:pt x="1669" y="472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2" name="AutoShape 18"/>
            <p:cNvSpPr>
              <a:spLocks/>
            </p:cNvSpPr>
            <p:nvPr/>
          </p:nvSpPr>
          <p:spPr bwMode="auto">
            <a:xfrm>
              <a:off x="2273300" y="1041400"/>
              <a:ext cx="6350" cy="9525"/>
            </a:xfrm>
            <a:custGeom>
              <a:avLst/>
              <a:gdLst/>
              <a:ahLst/>
              <a:cxnLst/>
              <a:rect l="0" t="0" r="r" b="b"/>
              <a:pathLst>
                <a:path w="18546" h="21334">
                  <a:moveTo>
                    <a:pt x="16358" y="22"/>
                  </a:moveTo>
                  <a:cubicBezTo>
                    <a:pt x="8417" y="-266"/>
                    <a:pt x="6193" y="2346"/>
                    <a:pt x="2223" y="5688"/>
                  </a:cubicBezTo>
                  <a:cubicBezTo>
                    <a:pt x="-1748" y="9007"/>
                    <a:pt x="-382" y="18686"/>
                    <a:pt x="6193" y="21334"/>
                  </a:cubicBezTo>
                  <a:cubicBezTo>
                    <a:pt x="15913" y="16686"/>
                    <a:pt x="19852" y="13020"/>
                    <a:pt x="18168" y="9007"/>
                  </a:cubicBezTo>
                  <a:cubicBezTo>
                    <a:pt x="16358" y="5041"/>
                    <a:pt x="16358" y="22"/>
                    <a:pt x="16358" y="22"/>
                  </a:cubicBezTo>
                  <a:close/>
                  <a:moveTo>
                    <a:pt x="16358" y="2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3" name="AutoShape 19"/>
            <p:cNvSpPr>
              <a:spLocks/>
            </p:cNvSpPr>
            <p:nvPr/>
          </p:nvSpPr>
          <p:spPr bwMode="auto">
            <a:xfrm>
              <a:off x="2273300" y="1092200"/>
              <a:ext cx="26988" cy="84138"/>
            </a:xfrm>
            <a:custGeom>
              <a:avLst/>
              <a:gdLst/>
              <a:ahLst/>
              <a:cxnLst/>
              <a:rect l="0" t="0" r="r" b="b"/>
              <a:pathLst>
                <a:path w="20285" h="21600">
                  <a:moveTo>
                    <a:pt x="19601" y="6702"/>
                  </a:moveTo>
                  <a:cubicBezTo>
                    <a:pt x="19213" y="5481"/>
                    <a:pt x="19740" y="5082"/>
                    <a:pt x="20248" y="4291"/>
                  </a:cubicBezTo>
                  <a:cubicBezTo>
                    <a:pt x="20766" y="3500"/>
                    <a:pt x="15736" y="1883"/>
                    <a:pt x="13822" y="1443"/>
                  </a:cubicBezTo>
                  <a:cubicBezTo>
                    <a:pt x="11889" y="1009"/>
                    <a:pt x="13313" y="569"/>
                    <a:pt x="14330" y="0"/>
                  </a:cubicBezTo>
                  <a:cubicBezTo>
                    <a:pt x="9966" y="438"/>
                    <a:pt x="7127" y="2148"/>
                    <a:pt x="5213" y="3547"/>
                  </a:cubicBezTo>
                  <a:cubicBezTo>
                    <a:pt x="9707" y="4469"/>
                    <a:pt x="9180" y="4994"/>
                    <a:pt x="9069" y="5649"/>
                  </a:cubicBezTo>
                  <a:cubicBezTo>
                    <a:pt x="8940" y="6307"/>
                    <a:pt x="1209" y="9546"/>
                    <a:pt x="192" y="9944"/>
                  </a:cubicBezTo>
                  <a:cubicBezTo>
                    <a:pt x="-834" y="10341"/>
                    <a:pt x="2523" y="10646"/>
                    <a:pt x="3789" y="10910"/>
                  </a:cubicBezTo>
                  <a:cubicBezTo>
                    <a:pt x="5075" y="11170"/>
                    <a:pt x="3151" y="12140"/>
                    <a:pt x="2365" y="12618"/>
                  </a:cubicBezTo>
                  <a:cubicBezTo>
                    <a:pt x="1598" y="13100"/>
                    <a:pt x="3909" y="12796"/>
                    <a:pt x="5851" y="12533"/>
                  </a:cubicBezTo>
                  <a:cubicBezTo>
                    <a:pt x="7784" y="12266"/>
                    <a:pt x="4714" y="13228"/>
                    <a:pt x="3410" y="13579"/>
                  </a:cubicBezTo>
                  <a:cubicBezTo>
                    <a:pt x="2125" y="13932"/>
                    <a:pt x="1746" y="14064"/>
                    <a:pt x="1348" y="14460"/>
                  </a:cubicBezTo>
                  <a:cubicBezTo>
                    <a:pt x="969" y="14851"/>
                    <a:pt x="3789" y="14368"/>
                    <a:pt x="5213" y="13800"/>
                  </a:cubicBezTo>
                  <a:cubicBezTo>
                    <a:pt x="6637" y="13228"/>
                    <a:pt x="6499" y="14200"/>
                    <a:pt x="6369" y="14591"/>
                  </a:cubicBezTo>
                  <a:cubicBezTo>
                    <a:pt x="6230" y="14980"/>
                    <a:pt x="4566" y="15379"/>
                    <a:pt x="2264" y="15552"/>
                  </a:cubicBezTo>
                  <a:cubicBezTo>
                    <a:pt x="81" y="19714"/>
                    <a:pt x="1866" y="19936"/>
                    <a:pt x="4048" y="21600"/>
                  </a:cubicBezTo>
                  <a:cubicBezTo>
                    <a:pt x="5981" y="21121"/>
                    <a:pt x="8671" y="20024"/>
                    <a:pt x="10354" y="16910"/>
                  </a:cubicBezTo>
                  <a:cubicBezTo>
                    <a:pt x="16522" y="15946"/>
                    <a:pt x="19989" y="7933"/>
                    <a:pt x="19601" y="6702"/>
                  </a:cubicBezTo>
                  <a:close/>
                  <a:moveTo>
                    <a:pt x="19601" y="670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4" name="AutoShape 20"/>
            <p:cNvSpPr>
              <a:spLocks/>
            </p:cNvSpPr>
            <p:nvPr/>
          </p:nvSpPr>
          <p:spPr bwMode="auto">
            <a:xfrm>
              <a:off x="2273300" y="1092200"/>
              <a:ext cx="12700" cy="17463"/>
            </a:xfrm>
            <a:custGeom>
              <a:avLst/>
              <a:gdLst/>
              <a:ahLst/>
              <a:cxnLst/>
              <a:rect l="0" t="0" r="r" b="b"/>
              <a:pathLst>
                <a:path w="18445" h="21600">
                  <a:moveTo>
                    <a:pt x="14476" y="0"/>
                  </a:moveTo>
                  <a:cubicBezTo>
                    <a:pt x="14476" y="0"/>
                    <a:pt x="9608" y="1807"/>
                    <a:pt x="7654" y="3203"/>
                  </a:cubicBezTo>
                  <a:cubicBezTo>
                    <a:pt x="5752" y="4599"/>
                    <a:pt x="6939" y="8400"/>
                    <a:pt x="8631" y="10811"/>
                  </a:cubicBezTo>
                  <a:cubicBezTo>
                    <a:pt x="10324" y="13186"/>
                    <a:pt x="8195" y="14424"/>
                    <a:pt x="3798" y="14777"/>
                  </a:cubicBezTo>
                  <a:cubicBezTo>
                    <a:pt x="-581" y="15194"/>
                    <a:pt x="-110" y="16216"/>
                    <a:pt x="169" y="18815"/>
                  </a:cubicBezTo>
                  <a:cubicBezTo>
                    <a:pt x="379" y="21398"/>
                    <a:pt x="3798" y="21600"/>
                    <a:pt x="5962" y="21600"/>
                  </a:cubicBezTo>
                  <a:cubicBezTo>
                    <a:pt x="8195" y="21600"/>
                    <a:pt x="11789" y="18815"/>
                    <a:pt x="16413" y="12625"/>
                  </a:cubicBezTo>
                  <a:cubicBezTo>
                    <a:pt x="21019" y="6406"/>
                    <a:pt x="16657" y="2404"/>
                    <a:pt x="14476" y="0"/>
                  </a:cubicBezTo>
                  <a:close/>
                  <a:moveTo>
                    <a:pt x="14476"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5" name="AutoShape 21"/>
            <p:cNvSpPr>
              <a:spLocks/>
            </p:cNvSpPr>
            <p:nvPr/>
          </p:nvSpPr>
          <p:spPr bwMode="auto">
            <a:xfrm>
              <a:off x="2070100" y="749300"/>
              <a:ext cx="17463" cy="14288"/>
            </a:xfrm>
            <a:custGeom>
              <a:avLst/>
              <a:gdLst/>
              <a:ahLst/>
              <a:cxnLst/>
              <a:rect l="0" t="0" r="r" b="b"/>
              <a:pathLst>
                <a:path w="19120" h="19601">
                  <a:moveTo>
                    <a:pt x="9153" y="977"/>
                  </a:moveTo>
                  <a:cubicBezTo>
                    <a:pt x="6629" y="-1586"/>
                    <a:pt x="-918" y="1421"/>
                    <a:pt x="1256" y="3919"/>
                  </a:cubicBezTo>
                  <a:cubicBezTo>
                    <a:pt x="7884" y="11436"/>
                    <a:pt x="7452" y="12316"/>
                    <a:pt x="0" y="18297"/>
                  </a:cubicBezTo>
                  <a:cubicBezTo>
                    <a:pt x="5927" y="13186"/>
                    <a:pt x="10274" y="18995"/>
                    <a:pt x="15485" y="19513"/>
                  </a:cubicBezTo>
                  <a:cubicBezTo>
                    <a:pt x="20682" y="20014"/>
                    <a:pt x="19413" y="18469"/>
                    <a:pt x="17172" y="12316"/>
                  </a:cubicBezTo>
                  <a:cubicBezTo>
                    <a:pt x="14931" y="6129"/>
                    <a:pt x="11691" y="3565"/>
                    <a:pt x="9153" y="977"/>
                  </a:cubicBezTo>
                  <a:close/>
                  <a:moveTo>
                    <a:pt x="9153" y="97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6" name="AutoShape 22"/>
            <p:cNvSpPr>
              <a:spLocks/>
            </p:cNvSpPr>
            <p:nvPr/>
          </p:nvSpPr>
          <p:spPr bwMode="auto">
            <a:xfrm>
              <a:off x="2095500" y="762000"/>
              <a:ext cx="15875" cy="4763"/>
            </a:xfrm>
            <a:custGeom>
              <a:avLst/>
              <a:gdLst/>
              <a:ahLst/>
              <a:cxnLst/>
              <a:rect l="0" t="0" r="r" b="b"/>
              <a:pathLst>
                <a:path w="21600" h="17335">
                  <a:moveTo>
                    <a:pt x="0" y="1397"/>
                  </a:moveTo>
                  <a:cubicBezTo>
                    <a:pt x="0" y="1397"/>
                    <a:pt x="1508" y="10392"/>
                    <a:pt x="3498" y="14002"/>
                  </a:cubicBezTo>
                  <a:cubicBezTo>
                    <a:pt x="5536" y="17570"/>
                    <a:pt x="11378" y="20251"/>
                    <a:pt x="21600" y="11213"/>
                  </a:cubicBezTo>
                  <a:cubicBezTo>
                    <a:pt x="6515" y="-981"/>
                    <a:pt x="1685" y="-1349"/>
                    <a:pt x="0" y="1397"/>
                  </a:cubicBezTo>
                  <a:close/>
                  <a:moveTo>
                    <a:pt x="0" y="139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7" name="AutoShape 23"/>
            <p:cNvSpPr>
              <a:spLocks/>
            </p:cNvSpPr>
            <p:nvPr/>
          </p:nvSpPr>
          <p:spPr bwMode="auto">
            <a:xfrm>
              <a:off x="2032000" y="749300"/>
              <a:ext cx="38100" cy="17463"/>
            </a:xfrm>
            <a:custGeom>
              <a:avLst/>
              <a:gdLst/>
              <a:ahLst/>
              <a:cxnLst/>
              <a:rect l="0" t="0" r="r" b="b"/>
              <a:pathLst>
                <a:path w="21261" h="21457">
                  <a:moveTo>
                    <a:pt x="19120" y="4469"/>
                  </a:moveTo>
                  <a:cubicBezTo>
                    <a:pt x="19614" y="2768"/>
                    <a:pt x="19978" y="0"/>
                    <a:pt x="19978" y="0"/>
                  </a:cubicBezTo>
                  <a:cubicBezTo>
                    <a:pt x="18407" y="451"/>
                    <a:pt x="12238" y="7563"/>
                    <a:pt x="10955" y="10190"/>
                  </a:cubicBezTo>
                  <a:cubicBezTo>
                    <a:pt x="7538" y="9879"/>
                    <a:pt x="5452" y="10500"/>
                    <a:pt x="4739" y="11736"/>
                  </a:cubicBezTo>
                  <a:cubicBezTo>
                    <a:pt x="4018" y="12957"/>
                    <a:pt x="1946" y="11114"/>
                    <a:pt x="800" y="14800"/>
                  </a:cubicBezTo>
                  <a:cubicBezTo>
                    <a:pt x="-339" y="18514"/>
                    <a:pt x="-277" y="21600"/>
                    <a:pt x="1088" y="21452"/>
                  </a:cubicBezTo>
                  <a:cubicBezTo>
                    <a:pt x="2447" y="21297"/>
                    <a:pt x="6166" y="20986"/>
                    <a:pt x="9102" y="17597"/>
                  </a:cubicBezTo>
                  <a:cubicBezTo>
                    <a:pt x="12039" y="14178"/>
                    <a:pt x="14255" y="12365"/>
                    <a:pt x="16108" y="12365"/>
                  </a:cubicBezTo>
                  <a:cubicBezTo>
                    <a:pt x="17961" y="12365"/>
                    <a:pt x="20465" y="10626"/>
                    <a:pt x="21261" y="8954"/>
                  </a:cubicBezTo>
                  <a:cubicBezTo>
                    <a:pt x="18551" y="7711"/>
                    <a:pt x="18619" y="6171"/>
                    <a:pt x="19120" y="4469"/>
                  </a:cubicBezTo>
                  <a:close/>
                  <a:moveTo>
                    <a:pt x="19120" y="446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8" name="AutoShape 24"/>
            <p:cNvSpPr>
              <a:spLocks/>
            </p:cNvSpPr>
            <p:nvPr/>
          </p:nvSpPr>
          <p:spPr bwMode="auto">
            <a:xfrm>
              <a:off x="1854200" y="723900"/>
              <a:ext cx="9525" cy="6350"/>
            </a:xfrm>
            <a:custGeom>
              <a:avLst/>
              <a:gdLst/>
              <a:ahLst/>
              <a:cxnLst/>
              <a:rect l="0" t="0" r="r" b="b"/>
              <a:pathLst>
                <a:path w="21600" h="21600">
                  <a:moveTo>
                    <a:pt x="0" y="471"/>
                  </a:moveTo>
                  <a:lnTo>
                    <a:pt x="9241" y="21600"/>
                  </a:lnTo>
                  <a:lnTo>
                    <a:pt x="21600" y="14463"/>
                  </a:lnTo>
                  <a:lnTo>
                    <a:pt x="12083" y="0"/>
                  </a:lnTo>
                  <a:cubicBezTo>
                    <a:pt x="12083" y="0"/>
                    <a:pt x="0" y="471"/>
                    <a:pt x="0" y="471"/>
                  </a:cubicBezTo>
                  <a:close/>
                  <a:moveTo>
                    <a:pt x="0" y="47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9" name="AutoShape 25"/>
            <p:cNvSpPr>
              <a:spLocks/>
            </p:cNvSpPr>
            <p:nvPr/>
          </p:nvSpPr>
          <p:spPr bwMode="auto">
            <a:xfrm>
              <a:off x="1828800" y="736600"/>
              <a:ext cx="38100" cy="25400"/>
            </a:xfrm>
            <a:custGeom>
              <a:avLst/>
              <a:gdLst/>
              <a:ahLst/>
              <a:cxnLst/>
              <a:rect l="0" t="0" r="r" b="b"/>
              <a:pathLst>
                <a:path w="19497" h="20174">
                  <a:moveTo>
                    <a:pt x="18777" y="11076"/>
                  </a:moveTo>
                  <a:lnTo>
                    <a:pt x="16623" y="7206"/>
                  </a:lnTo>
                  <a:lnTo>
                    <a:pt x="14207" y="9897"/>
                  </a:lnTo>
                  <a:cubicBezTo>
                    <a:pt x="15897" y="-1058"/>
                    <a:pt x="12585" y="30"/>
                    <a:pt x="11928" y="30"/>
                  </a:cubicBezTo>
                  <a:cubicBezTo>
                    <a:pt x="11276" y="30"/>
                    <a:pt x="9774" y="1538"/>
                    <a:pt x="8860" y="3723"/>
                  </a:cubicBezTo>
                  <a:cubicBezTo>
                    <a:pt x="7946" y="5923"/>
                    <a:pt x="7745" y="4811"/>
                    <a:pt x="6456" y="2134"/>
                  </a:cubicBezTo>
                  <a:cubicBezTo>
                    <a:pt x="5135" y="-567"/>
                    <a:pt x="5135" y="3527"/>
                    <a:pt x="4803" y="4429"/>
                  </a:cubicBezTo>
                  <a:cubicBezTo>
                    <a:pt x="4483" y="5302"/>
                    <a:pt x="4220" y="5302"/>
                    <a:pt x="1810" y="1232"/>
                  </a:cubicBezTo>
                  <a:cubicBezTo>
                    <a:pt x="-2103" y="5517"/>
                    <a:pt x="1547" y="13576"/>
                    <a:pt x="1547" y="14272"/>
                  </a:cubicBezTo>
                  <a:cubicBezTo>
                    <a:pt x="1547" y="14964"/>
                    <a:pt x="6174" y="14272"/>
                    <a:pt x="7151" y="13972"/>
                  </a:cubicBezTo>
                  <a:cubicBezTo>
                    <a:pt x="8134" y="13681"/>
                    <a:pt x="9505" y="16763"/>
                    <a:pt x="9968" y="17059"/>
                  </a:cubicBezTo>
                  <a:cubicBezTo>
                    <a:pt x="10419" y="17369"/>
                    <a:pt x="12253" y="15074"/>
                    <a:pt x="12835" y="14563"/>
                  </a:cubicBezTo>
                  <a:cubicBezTo>
                    <a:pt x="13424" y="14072"/>
                    <a:pt x="14019" y="16563"/>
                    <a:pt x="14144" y="17860"/>
                  </a:cubicBezTo>
                  <a:cubicBezTo>
                    <a:pt x="14275" y="19134"/>
                    <a:pt x="15578" y="19736"/>
                    <a:pt x="16548" y="20151"/>
                  </a:cubicBezTo>
                  <a:cubicBezTo>
                    <a:pt x="17531" y="20542"/>
                    <a:pt x="19497" y="15957"/>
                    <a:pt x="19497" y="15957"/>
                  </a:cubicBezTo>
                  <a:lnTo>
                    <a:pt x="16755" y="15857"/>
                  </a:lnTo>
                  <a:cubicBezTo>
                    <a:pt x="16755" y="15857"/>
                    <a:pt x="18777" y="11076"/>
                    <a:pt x="18777" y="11076"/>
                  </a:cubicBezTo>
                  <a:close/>
                  <a:moveTo>
                    <a:pt x="18777" y="1107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0" name="AutoShape 27"/>
            <p:cNvSpPr>
              <a:spLocks/>
            </p:cNvSpPr>
            <p:nvPr/>
          </p:nvSpPr>
          <p:spPr bwMode="auto">
            <a:xfrm>
              <a:off x="4800600" y="1828800"/>
              <a:ext cx="1588" cy="6350"/>
            </a:xfrm>
            <a:custGeom>
              <a:avLst/>
              <a:gdLst/>
              <a:ahLst/>
              <a:cxnLst/>
              <a:rect l="0" t="0" r="r" b="b"/>
              <a:pathLst>
                <a:path w="21600" h="21600">
                  <a:moveTo>
                    <a:pt x="7020" y="19801"/>
                  </a:moveTo>
                  <a:lnTo>
                    <a:pt x="13824" y="21600"/>
                  </a:lnTo>
                  <a:lnTo>
                    <a:pt x="16848" y="21495"/>
                  </a:lnTo>
                  <a:lnTo>
                    <a:pt x="19548" y="20465"/>
                  </a:lnTo>
                  <a:lnTo>
                    <a:pt x="21600" y="15454"/>
                  </a:lnTo>
                  <a:lnTo>
                    <a:pt x="21276" y="14493"/>
                  </a:lnTo>
                  <a:lnTo>
                    <a:pt x="13824" y="8678"/>
                  </a:lnTo>
                  <a:lnTo>
                    <a:pt x="13392" y="7718"/>
                  </a:lnTo>
                  <a:lnTo>
                    <a:pt x="18792" y="3615"/>
                  </a:lnTo>
                  <a:lnTo>
                    <a:pt x="18360" y="2637"/>
                  </a:lnTo>
                  <a:lnTo>
                    <a:pt x="11664" y="838"/>
                  </a:lnTo>
                  <a:lnTo>
                    <a:pt x="8532" y="0"/>
                  </a:lnTo>
                  <a:lnTo>
                    <a:pt x="5292" y="0"/>
                  </a:lnTo>
                  <a:lnTo>
                    <a:pt x="0" y="3091"/>
                  </a:lnTo>
                  <a:lnTo>
                    <a:pt x="432" y="3999"/>
                  </a:lnTo>
                  <a:lnTo>
                    <a:pt x="8208" y="11839"/>
                  </a:lnTo>
                  <a:lnTo>
                    <a:pt x="8640" y="12782"/>
                  </a:lnTo>
                  <a:lnTo>
                    <a:pt x="6912" y="18859"/>
                  </a:lnTo>
                  <a:cubicBezTo>
                    <a:pt x="6912" y="18859"/>
                    <a:pt x="7020" y="19801"/>
                    <a:pt x="7020" y="19801"/>
                  </a:cubicBezTo>
                  <a:close/>
                  <a:moveTo>
                    <a:pt x="7020" y="1980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1" name="AutoShape 28"/>
            <p:cNvSpPr>
              <a:spLocks/>
            </p:cNvSpPr>
            <p:nvPr/>
          </p:nvSpPr>
          <p:spPr bwMode="auto">
            <a:xfrm>
              <a:off x="4813300" y="1828800"/>
              <a:ext cx="4763" cy="6350"/>
            </a:xfrm>
            <a:custGeom>
              <a:avLst/>
              <a:gdLst/>
              <a:ahLst/>
              <a:cxnLst/>
              <a:rect l="0" t="0" r="r" b="b"/>
              <a:pathLst>
                <a:path w="21600" h="21600">
                  <a:moveTo>
                    <a:pt x="13692" y="21600"/>
                  </a:moveTo>
                  <a:lnTo>
                    <a:pt x="15125" y="21563"/>
                  </a:lnTo>
                  <a:lnTo>
                    <a:pt x="16509" y="20463"/>
                  </a:lnTo>
                  <a:lnTo>
                    <a:pt x="21600" y="16007"/>
                  </a:lnTo>
                  <a:lnTo>
                    <a:pt x="20018" y="15036"/>
                  </a:lnTo>
                  <a:lnTo>
                    <a:pt x="18634" y="15072"/>
                  </a:lnTo>
                  <a:lnTo>
                    <a:pt x="15817" y="14266"/>
                  </a:lnTo>
                  <a:lnTo>
                    <a:pt x="14285" y="14376"/>
                  </a:lnTo>
                  <a:lnTo>
                    <a:pt x="13988" y="11277"/>
                  </a:lnTo>
                  <a:lnTo>
                    <a:pt x="15520" y="11093"/>
                  </a:lnTo>
                  <a:lnTo>
                    <a:pt x="19475" y="9883"/>
                  </a:lnTo>
                  <a:lnTo>
                    <a:pt x="20859" y="8801"/>
                  </a:lnTo>
                  <a:lnTo>
                    <a:pt x="20562" y="6711"/>
                  </a:lnTo>
                  <a:lnTo>
                    <a:pt x="18931" y="4639"/>
                  </a:lnTo>
                  <a:lnTo>
                    <a:pt x="14285" y="843"/>
                  </a:lnTo>
                  <a:lnTo>
                    <a:pt x="9984" y="0"/>
                  </a:lnTo>
                  <a:lnTo>
                    <a:pt x="3015" y="440"/>
                  </a:lnTo>
                  <a:lnTo>
                    <a:pt x="2323" y="5703"/>
                  </a:lnTo>
                  <a:lnTo>
                    <a:pt x="2422" y="6748"/>
                  </a:lnTo>
                  <a:lnTo>
                    <a:pt x="6722" y="8471"/>
                  </a:lnTo>
                  <a:lnTo>
                    <a:pt x="6969" y="9626"/>
                  </a:lnTo>
                  <a:lnTo>
                    <a:pt x="5585" y="10763"/>
                  </a:lnTo>
                  <a:lnTo>
                    <a:pt x="2916" y="11937"/>
                  </a:lnTo>
                  <a:lnTo>
                    <a:pt x="0" y="12010"/>
                  </a:lnTo>
                  <a:lnTo>
                    <a:pt x="198" y="13129"/>
                  </a:lnTo>
                  <a:lnTo>
                    <a:pt x="5190" y="20060"/>
                  </a:lnTo>
                  <a:lnTo>
                    <a:pt x="6673" y="20977"/>
                  </a:lnTo>
                  <a:cubicBezTo>
                    <a:pt x="6673" y="20977"/>
                    <a:pt x="13692" y="21600"/>
                    <a:pt x="13692" y="21600"/>
                  </a:cubicBezTo>
                  <a:close/>
                  <a:moveTo>
                    <a:pt x="13692"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2" name="AutoShape 29"/>
            <p:cNvSpPr>
              <a:spLocks/>
            </p:cNvSpPr>
            <p:nvPr/>
          </p:nvSpPr>
          <p:spPr bwMode="auto">
            <a:xfrm>
              <a:off x="4813300" y="1828800"/>
              <a:ext cx="1588" cy="3175"/>
            </a:xfrm>
            <a:custGeom>
              <a:avLst/>
              <a:gdLst/>
              <a:ahLst/>
              <a:cxnLst/>
              <a:rect l="0" t="0" r="r" b="b"/>
              <a:pathLst>
                <a:path w="21600" h="21600">
                  <a:moveTo>
                    <a:pt x="85" y="18787"/>
                  </a:moveTo>
                  <a:lnTo>
                    <a:pt x="2711" y="18571"/>
                  </a:lnTo>
                  <a:lnTo>
                    <a:pt x="2880" y="20374"/>
                  </a:lnTo>
                  <a:lnTo>
                    <a:pt x="9911" y="20013"/>
                  </a:lnTo>
                  <a:lnTo>
                    <a:pt x="17280" y="21600"/>
                  </a:lnTo>
                  <a:lnTo>
                    <a:pt x="19567" y="19436"/>
                  </a:lnTo>
                  <a:lnTo>
                    <a:pt x="21600" y="15289"/>
                  </a:lnTo>
                  <a:lnTo>
                    <a:pt x="19059" y="15289"/>
                  </a:lnTo>
                  <a:lnTo>
                    <a:pt x="16179" y="9340"/>
                  </a:lnTo>
                  <a:lnTo>
                    <a:pt x="11096" y="3534"/>
                  </a:lnTo>
                  <a:lnTo>
                    <a:pt x="5929" y="1947"/>
                  </a:lnTo>
                  <a:lnTo>
                    <a:pt x="3304" y="0"/>
                  </a:lnTo>
                  <a:lnTo>
                    <a:pt x="1186" y="2308"/>
                  </a:lnTo>
                  <a:lnTo>
                    <a:pt x="1355" y="4327"/>
                  </a:lnTo>
                  <a:lnTo>
                    <a:pt x="0" y="16660"/>
                  </a:lnTo>
                  <a:cubicBezTo>
                    <a:pt x="0" y="16660"/>
                    <a:pt x="85" y="18787"/>
                    <a:pt x="85" y="18787"/>
                  </a:cubicBezTo>
                  <a:close/>
                  <a:moveTo>
                    <a:pt x="85" y="1878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3" name="AutoShape 30"/>
            <p:cNvSpPr>
              <a:spLocks/>
            </p:cNvSpPr>
            <p:nvPr/>
          </p:nvSpPr>
          <p:spPr bwMode="auto">
            <a:xfrm>
              <a:off x="4800600" y="1841500"/>
              <a:ext cx="3175" cy="6350"/>
            </a:xfrm>
            <a:custGeom>
              <a:avLst/>
              <a:gdLst/>
              <a:ahLst/>
              <a:cxnLst/>
              <a:rect l="0" t="0" r="r" b="b"/>
              <a:pathLst>
                <a:path w="21600" h="21600">
                  <a:moveTo>
                    <a:pt x="2439" y="12386"/>
                  </a:moveTo>
                  <a:lnTo>
                    <a:pt x="0" y="19424"/>
                  </a:lnTo>
                  <a:lnTo>
                    <a:pt x="1916" y="21600"/>
                  </a:lnTo>
                  <a:lnTo>
                    <a:pt x="3368" y="20400"/>
                  </a:lnTo>
                  <a:lnTo>
                    <a:pt x="5865" y="14400"/>
                  </a:lnTo>
                  <a:lnTo>
                    <a:pt x="10626" y="11939"/>
                  </a:lnTo>
                  <a:lnTo>
                    <a:pt x="13529" y="9437"/>
                  </a:lnTo>
                  <a:lnTo>
                    <a:pt x="18406" y="8014"/>
                  </a:lnTo>
                  <a:lnTo>
                    <a:pt x="21600" y="6732"/>
                  </a:lnTo>
                  <a:lnTo>
                    <a:pt x="21368" y="4332"/>
                  </a:lnTo>
                  <a:lnTo>
                    <a:pt x="19510" y="2156"/>
                  </a:lnTo>
                  <a:lnTo>
                    <a:pt x="17710" y="1180"/>
                  </a:lnTo>
                  <a:lnTo>
                    <a:pt x="15968" y="0"/>
                  </a:lnTo>
                  <a:lnTo>
                    <a:pt x="12948" y="2563"/>
                  </a:lnTo>
                  <a:lnTo>
                    <a:pt x="6561" y="5227"/>
                  </a:lnTo>
                  <a:lnTo>
                    <a:pt x="8361" y="6203"/>
                  </a:lnTo>
                  <a:lnTo>
                    <a:pt x="8710" y="9722"/>
                  </a:lnTo>
                  <a:lnTo>
                    <a:pt x="7026" y="9763"/>
                  </a:lnTo>
                  <a:cubicBezTo>
                    <a:pt x="7026" y="9763"/>
                    <a:pt x="2439" y="12386"/>
                    <a:pt x="2439" y="12386"/>
                  </a:cubicBezTo>
                  <a:close/>
                  <a:moveTo>
                    <a:pt x="2439" y="1238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4" name="AutoShape 31"/>
            <p:cNvSpPr>
              <a:spLocks/>
            </p:cNvSpPr>
            <p:nvPr/>
          </p:nvSpPr>
          <p:spPr bwMode="auto">
            <a:xfrm>
              <a:off x="4826000" y="1816100"/>
              <a:ext cx="9525" cy="14288"/>
            </a:xfrm>
            <a:custGeom>
              <a:avLst/>
              <a:gdLst/>
              <a:ahLst/>
              <a:cxnLst/>
              <a:rect l="0" t="0" r="r" b="b"/>
              <a:pathLst>
                <a:path w="21600" h="21600">
                  <a:moveTo>
                    <a:pt x="10941" y="2052"/>
                  </a:moveTo>
                  <a:lnTo>
                    <a:pt x="9305" y="0"/>
                  </a:lnTo>
                  <a:lnTo>
                    <a:pt x="3579" y="1396"/>
                  </a:lnTo>
                  <a:lnTo>
                    <a:pt x="971" y="3692"/>
                  </a:lnTo>
                  <a:lnTo>
                    <a:pt x="2633" y="6260"/>
                  </a:lnTo>
                  <a:lnTo>
                    <a:pt x="767" y="9005"/>
                  </a:lnTo>
                  <a:lnTo>
                    <a:pt x="0" y="14909"/>
                  </a:lnTo>
                  <a:lnTo>
                    <a:pt x="1559" y="16980"/>
                  </a:lnTo>
                  <a:lnTo>
                    <a:pt x="4882" y="19941"/>
                  </a:lnTo>
                  <a:lnTo>
                    <a:pt x="10071" y="21263"/>
                  </a:lnTo>
                  <a:lnTo>
                    <a:pt x="12270" y="21600"/>
                  </a:lnTo>
                  <a:lnTo>
                    <a:pt x="14749" y="17261"/>
                  </a:lnTo>
                  <a:lnTo>
                    <a:pt x="13880" y="16230"/>
                  </a:lnTo>
                  <a:lnTo>
                    <a:pt x="11529" y="14797"/>
                  </a:lnTo>
                  <a:lnTo>
                    <a:pt x="6569" y="8143"/>
                  </a:lnTo>
                  <a:lnTo>
                    <a:pt x="8717" y="8556"/>
                  </a:lnTo>
                  <a:lnTo>
                    <a:pt x="12934" y="14197"/>
                  </a:lnTo>
                  <a:lnTo>
                    <a:pt x="15797" y="13963"/>
                  </a:lnTo>
                  <a:lnTo>
                    <a:pt x="21600" y="7272"/>
                  </a:lnTo>
                  <a:lnTo>
                    <a:pt x="16845" y="3842"/>
                  </a:lnTo>
                  <a:cubicBezTo>
                    <a:pt x="16845" y="3842"/>
                    <a:pt x="10941" y="2052"/>
                    <a:pt x="10941" y="2052"/>
                  </a:cubicBezTo>
                  <a:close/>
                  <a:moveTo>
                    <a:pt x="10941" y="205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5" name="AutoShape 32"/>
            <p:cNvSpPr>
              <a:spLocks/>
            </p:cNvSpPr>
            <p:nvPr/>
          </p:nvSpPr>
          <p:spPr bwMode="auto">
            <a:xfrm>
              <a:off x="4826000" y="1828800"/>
              <a:ext cx="3175" cy="3175"/>
            </a:xfrm>
            <a:custGeom>
              <a:avLst/>
              <a:gdLst/>
              <a:ahLst/>
              <a:cxnLst/>
              <a:rect l="0" t="0" r="r" b="b"/>
              <a:pathLst>
                <a:path w="21600" h="21600">
                  <a:moveTo>
                    <a:pt x="996" y="21600"/>
                  </a:moveTo>
                  <a:lnTo>
                    <a:pt x="2614" y="21313"/>
                  </a:lnTo>
                  <a:lnTo>
                    <a:pt x="5540" y="15106"/>
                  </a:lnTo>
                  <a:lnTo>
                    <a:pt x="7532" y="14819"/>
                  </a:lnTo>
                  <a:lnTo>
                    <a:pt x="9648" y="20739"/>
                  </a:lnTo>
                  <a:lnTo>
                    <a:pt x="10956" y="14675"/>
                  </a:lnTo>
                  <a:lnTo>
                    <a:pt x="16620" y="20165"/>
                  </a:lnTo>
                  <a:lnTo>
                    <a:pt x="18488" y="19950"/>
                  </a:lnTo>
                  <a:lnTo>
                    <a:pt x="21600" y="15608"/>
                  </a:lnTo>
                  <a:lnTo>
                    <a:pt x="21102" y="7463"/>
                  </a:lnTo>
                  <a:lnTo>
                    <a:pt x="13446" y="0"/>
                  </a:lnTo>
                  <a:lnTo>
                    <a:pt x="10022" y="395"/>
                  </a:lnTo>
                  <a:lnTo>
                    <a:pt x="11889" y="2117"/>
                  </a:lnTo>
                  <a:lnTo>
                    <a:pt x="13881" y="6136"/>
                  </a:lnTo>
                  <a:lnTo>
                    <a:pt x="12263" y="8324"/>
                  </a:lnTo>
                  <a:lnTo>
                    <a:pt x="9088" y="10764"/>
                  </a:lnTo>
                  <a:lnTo>
                    <a:pt x="7283" y="10764"/>
                  </a:lnTo>
                  <a:lnTo>
                    <a:pt x="3361" y="4844"/>
                  </a:lnTo>
                  <a:lnTo>
                    <a:pt x="3486" y="6961"/>
                  </a:lnTo>
                  <a:lnTo>
                    <a:pt x="0" y="9329"/>
                  </a:lnTo>
                  <a:cubicBezTo>
                    <a:pt x="0" y="9329"/>
                    <a:pt x="996" y="21600"/>
                    <a:pt x="996" y="21600"/>
                  </a:cubicBezTo>
                  <a:close/>
                  <a:moveTo>
                    <a:pt x="996"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6" name="AutoShape 33"/>
            <p:cNvSpPr>
              <a:spLocks/>
            </p:cNvSpPr>
            <p:nvPr/>
          </p:nvSpPr>
          <p:spPr bwMode="auto">
            <a:xfrm>
              <a:off x="4813300" y="1841500"/>
              <a:ext cx="4763" cy="3175"/>
            </a:xfrm>
            <a:custGeom>
              <a:avLst/>
              <a:gdLst/>
              <a:ahLst/>
              <a:cxnLst/>
              <a:rect l="0" t="0" r="r" b="b"/>
              <a:pathLst>
                <a:path w="21600" h="21600">
                  <a:moveTo>
                    <a:pt x="9639" y="18735"/>
                  </a:moveTo>
                  <a:lnTo>
                    <a:pt x="11085" y="20340"/>
                  </a:lnTo>
                  <a:lnTo>
                    <a:pt x="13582" y="21600"/>
                  </a:lnTo>
                  <a:lnTo>
                    <a:pt x="17131" y="19709"/>
                  </a:lnTo>
                  <a:lnTo>
                    <a:pt x="18445" y="19537"/>
                  </a:lnTo>
                  <a:lnTo>
                    <a:pt x="20548" y="14410"/>
                  </a:lnTo>
                  <a:lnTo>
                    <a:pt x="21600" y="9396"/>
                  </a:lnTo>
                  <a:lnTo>
                    <a:pt x="21381" y="6159"/>
                  </a:lnTo>
                  <a:lnTo>
                    <a:pt x="19935" y="3037"/>
                  </a:lnTo>
                  <a:lnTo>
                    <a:pt x="18577" y="1604"/>
                  </a:lnTo>
                  <a:lnTo>
                    <a:pt x="15247" y="6847"/>
                  </a:lnTo>
                  <a:lnTo>
                    <a:pt x="11391" y="7190"/>
                  </a:lnTo>
                  <a:lnTo>
                    <a:pt x="3461" y="0"/>
                  </a:lnTo>
                  <a:lnTo>
                    <a:pt x="2322" y="57"/>
                  </a:lnTo>
                  <a:lnTo>
                    <a:pt x="0" y="3695"/>
                  </a:lnTo>
                  <a:lnTo>
                    <a:pt x="394" y="8422"/>
                  </a:lnTo>
                  <a:lnTo>
                    <a:pt x="5520" y="11058"/>
                  </a:lnTo>
                  <a:lnTo>
                    <a:pt x="9376" y="12318"/>
                  </a:lnTo>
                  <a:lnTo>
                    <a:pt x="10603" y="13894"/>
                  </a:lnTo>
                  <a:lnTo>
                    <a:pt x="8193" y="15785"/>
                  </a:lnTo>
                  <a:cubicBezTo>
                    <a:pt x="8193" y="15785"/>
                    <a:pt x="9639" y="18735"/>
                    <a:pt x="9639" y="18735"/>
                  </a:cubicBezTo>
                  <a:close/>
                  <a:moveTo>
                    <a:pt x="9639" y="1873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7" name="AutoShape 34"/>
            <p:cNvSpPr>
              <a:spLocks/>
            </p:cNvSpPr>
            <p:nvPr/>
          </p:nvSpPr>
          <p:spPr bwMode="auto">
            <a:xfrm>
              <a:off x="4813300" y="1841500"/>
              <a:ext cx="1588" cy="4763"/>
            </a:xfrm>
            <a:custGeom>
              <a:avLst/>
              <a:gdLst/>
              <a:ahLst/>
              <a:cxnLst/>
              <a:rect l="0" t="0" r="r" b="b"/>
              <a:pathLst>
                <a:path w="21600" h="21600">
                  <a:moveTo>
                    <a:pt x="9128" y="21600"/>
                  </a:moveTo>
                  <a:lnTo>
                    <a:pt x="21600" y="17950"/>
                  </a:lnTo>
                  <a:lnTo>
                    <a:pt x="11387" y="0"/>
                  </a:lnTo>
                  <a:lnTo>
                    <a:pt x="0" y="11435"/>
                  </a:lnTo>
                  <a:lnTo>
                    <a:pt x="5694" y="15734"/>
                  </a:lnTo>
                  <a:cubicBezTo>
                    <a:pt x="5694" y="15734"/>
                    <a:pt x="9128" y="21600"/>
                    <a:pt x="9128" y="21600"/>
                  </a:cubicBezTo>
                  <a:close/>
                  <a:moveTo>
                    <a:pt x="9128"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8" name="AutoShape 35"/>
            <p:cNvSpPr>
              <a:spLocks/>
            </p:cNvSpPr>
            <p:nvPr/>
          </p:nvSpPr>
          <p:spPr bwMode="auto">
            <a:xfrm>
              <a:off x="2514600" y="1765300"/>
              <a:ext cx="7938" cy="11113"/>
            </a:xfrm>
            <a:custGeom>
              <a:avLst/>
              <a:gdLst/>
              <a:ahLst/>
              <a:cxnLst/>
              <a:rect l="0" t="0" r="r" b="b"/>
              <a:pathLst>
                <a:path w="21600" h="21600">
                  <a:moveTo>
                    <a:pt x="9063" y="2932"/>
                  </a:moveTo>
                  <a:lnTo>
                    <a:pt x="9824" y="1640"/>
                  </a:lnTo>
                  <a:lnTo>
                    <a:pt x="9791" y="1010"/>
                  </a:lnTo>
                  <a:lnTo>
                    <a:pt x="8733" y="467"/>
                  </a:lnTo>
                  <a:lnTo>
                    <a:pt x="5855" y="0"/>
                  </a:lnTo>
                  <a:lnTo>
                    <a:pt x="4995" y="673"/>
                  </a:lnTo>
                  <a:lnTo>
                    <a:pt x="4102" y="673"/>
                  </a:lnTo>
                  <a:lnTo>
                    <a:pt x="2481" y="2661"/>
                  </a:lnTo>
                  <a:lnTo>
                    <a:pt x="0" y="5832"/>
                  </a:lnTo>
                  <a:lnTo>
                    <a:pt x="695" y="11338"/>
                  </a:lnTo>
                  <a:lnTo>
                    <a:pt x="1819" y="13129"/>
                  </a:lnTo>
                  <a:lnTo>
                    <a:pt x="3870" y="14302"/>
                  </a:lnTo>
                  <a:lnTo>
                    <a:pt x="7972" y="17137"/>
                  </a:lnTo>
                  <a:lnTo>
                    <a:pt x="11875" y="18809"/>
                  </a:lnTo>
                  <a:lnTo>
                    <a:pt x="15877" y="20427"/>
                  </a:lnTo>
                  <a:lnTo>
                    <a:pt x="17862" y="21600"/>
                  </a:lnTo>
                  <a:lnTo>
                    <a:pt x="19715" y="21459"/>
                  </a:lnTo>
                  <a:lnTo>
                    <a:pt x="19516" y="19645"/>
                  </a:lnTo>
                  <a:lnTo>
                    <a:pt x="18458" y="19026"/>
                  </a:lnTo>
                  <a:lnTo>
                    <a:pt x="16605" y="18527"/>
                  </a:lnTo>
                  <a:lnTo>
                    <a:pt x="14356" y="15605"/>
                  </a:lnTo>
                  <a:lnTo>
                    <a:pt x="15051" y="13672"/>
                  </a:lnTo>
                  <a:lnTo>
                    <a:pt x="14918" y="13043"/>
                  </a:lnTo>
                  <a:lnTo>
                    <a:pt x="15877" y="13043"/>
                  </a:lnTo>
                  <a:lnTo>
                    <a:pt x="17862" y="14118"/>
                  </a:lnTo>
                  <a:lnTo>
                    <a:pt x="18855" y="14118"/>
                  </a:lnTo>
                  <a:lnTo>
                    <a:pt x="20641" y="13390"/>
                  </a:lnTo>
                  <a:lnTo>
                    <a:pt x="21600" y="13368"/>
                  </a:lnTo>
                  <a:lnTo>
                    <a:pt x="20542" y="12174"/>
                  </a:lnTo>
                  <a:lnTo>
                    <a:pt x="19516" y="11642"/>
                  </a:lnTo>
                  <a:lnTo>
                    <a:pt x="18524" y="11685"/>
                  </a:lnTo>
                  <a:lnTo>
                    <a:pt x="17531" y="11055"/>
                  </a:lnTo>
                  <a:lnTo>
                    <a:pt x="18292" y="9850"/>
                  </a:lnTo>
                  <a:lnTo>
                    <a:pt x="17333" y="9274"/>
                  </a:lnTo>
                  <a:lnTo>
                    <a:pt x="17201" y="8677"/>
                  </a:lnTo>
                  <a:lnTo>
                    <a:pt x="9229" y="4138"/>
                  </a:lnTo>
                  <a:cubicBezTo>
                    <a:pt x="9229" y="4138"/>
                    <a:pt x="9063" y="2932"/>
                    <a:pt x="9063" y="2932"/>
                  </a:cubicBezTo>
                  <a:close/>
                  <a:moveTo>
                    <a:pt x="9063" y="293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49" name="AutoShape 36"/>
            <p:cNvSpPr>
              <a:spLocks/>
            </p:cNvSpPr>
            <p:nvPr/>
          </p:nvSpPr>
          <p:spPr bwMode="auto">
            <a:xfrm>
              <a:off x="4038600" y="1930400"/>
              <a:ext cx="3175" cy="4763"/>
            </a:xfrm>
            <a:custGeom>
              <a:avLst/>
              <a:gdLst/>
              <a:ahLst/>
              <a:cxnLst/>
              <a:rect l="0" t="0" r="r" b="b"/>
              <a:pathLst>
                <a:path w="21600" h="21600">
                  <a:moveTo>
                    <a:pt x="17201" y="17517"/>
                  </a:moveTo>
                  <a:lnTo>
                    <a:pt x="15848" y="19992"/>
                  </a:lnTo>
                  <a:lnTo>
                    <a:pt x="20698" y="20923"/>
                  </a:lnTo>
                  <a:lnTo>
                    <a:pt x="21600" y="13603"/>
                  </a:lnTo>
                  <a:lnTo>
                    <a:pt x="15284" y="14069"/>
                  </a:lnTo>
                  <a:lnTo>
                    <a:pt x="15904" y="5606"/>
                  </a:lnTo>
                  <a:lnTo>
                    <a:pt x="10546" y="0"/>
                  </a:lnTo>
                  <a:lnTo>
                    <a:pt x="5865" y="169"/>
                  </a:lnTo>
                  <a:lnTo>
                    <a:pt x="0" y="5352"/>
                  </a:lnTo>
                  <a:lnTo>
                    <a:pt x="8065" y="21600"/>
                  </a:lnTo>
                  <a:cubicBezTo>
                    <a:pt x="8065" y="21600"/>
                    <a:pt x="17201" y="17517"/>
                    <a:pt x="17201" y="17517"/>
                  </a:cubicBezTo>
                  <a:close/>
                  <a:moveTo>
                    <a:pt x="17201" y="1751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0" name="AutoShape 37"/>
            <p:cNvSpPr>
              <a:spLocks/>
            </p:cNvSpPr>
            <p:nvPr/>
          </p:nvSpPr>
          <p:spPr bwMode="auto">
            <a:xfrm>
              <a:off x="3949700" y="1879600"/>
              <a:ext cx="34925" cy="33338"/>
            </a:xfrm>
            <a:custGeom>
              <a:avLst/>
              <a:gdLst/>
              <a:ahLst/>
              <a:cxnLst/>
              <a:rect l="0" t="0" r="r" b="b"/>
              <a:pathLst>
                <a:path w="21600" h="21600">
                  <a:moveTo>
                    <a:pt x="719" y="16405"/>
                  </a:moveTo>
                  <a:lnTo>
                    <a:pt x="1813" y="16548"/>
                  </a:lnTo>
                  <a:lnTo>
                    <a:pt x="3521" y="16847"/>
                  </a:lnTo>
                  <a:lnTo>
                    <a:pt x="4008" y="17721"/>
                  </a:lnTo>
                  <a:lnTo>
                    <a:pt x="4428" y="17689"/>
                  </a:lnTo>
                  <a:lnTo>
                    <a:pt x="5200" y="16476"/>
                  </a:lnTo>
                  <a:lnTo>
                    <a:pt x="5394" y="16237"/>
                  </a:lnTo>
                  <a:lnTo>
                    <a:pt x="5357" y="15571"/>
                  </a:lnTo>
                  <a:lnTo>
                    <a:pt x="5110" y="15363"/>
                  </a:lnTo>
                  <a:lnTo>
                    <a:pt x="4518" y="15858"/>
                  </a:lnTo>
                  <a:lnTo>
                    <a:pt x="4098" y="15902"/>
                  </a:lnTo>
                  <a:lnTo>
                    <a:pt x="4293" y="15642"/>
                  </a:lnTo>
                  <a:lnTo>
                    <a:pt x="5394" y="13523"/>
                  </a:lnTo>
                  <a:lnTo>
                    <a:pt x="5612" y="13276"/>
                  </a:lnTo>
                  <a:lnTo>
                    <a:pt x="5844" y="13691"/>
                  </a:lnTo>
                  <a:lnTo>
                    <a:pt x="6054" y="16412"/>
                  </a:lnTo>
                  <a:lnTo>
                    <a:pt x="4480" y="18364"/>
                  </a:lnTo>
                  <a:lnTo>
                    <a:pt x="4368" y="19497"/>
                  </a:lnTo>
                  <a:lnTo>
                    <a:pt x="6219" y="21600"/>
                  </a:lnTo>
                  <a:lnTo>
                    <a:pt x="7387" y="20155"/>
                  </a:lnTo>
                  <a:lnTo>
                    <a:pt x="7222" y="17897"/>
                  </a:lnTo>
                  <a:lnTo>
                    <a:pt x="7410" y="17642"/>
                  </a:lnTo>
                  <a:lnTo>
                    <a:pt x="8586" y="16412"/>
                  </a:lnTo>
                  <a:lnTo>
                    <a:pt x="8571" y="16197"/>
                  </a:lnTo>
                  <a:lnTo>
                    <a:pt x="8706" y="15040"/>
                  </a:lnTo>
                  <a:lnTo>
                    <a:pt x="8916" y="15032"/>
                  </a:lnTo>
                  <a:lnTo>
                    <a:pt x="9755" y="14745"/>
                  </a:lnTo>
                  <a:lnTo>
                    <a:pt x="9942" y="14505"/>
                  </a:lnTo>
                  <a:lnTo>
                    <a:pt x="10144" y="14238"/>
                  </a:lnTo>
                  <a:lnTo>
                    <a:pt x="9590" y="12705"/>
                  </a:lnTo>
                  <a:lnTo>
                    <a:pt x="9792" y="12474"/>
                  </a:lnTo>
                  <a:lnTo>
                    <a:pt x="11605" y="11205"/>
                  </a:lnTo>
                  <a:lnTo>
                    <a:pt x="11823" y="11181"/>
                  </a:lnTo>
                  <a:lnTo>
                    <a:pt x="13486" y="7865"/>
                  </a:lnTo>
                  <a:lnTo>
                    <a:pt x="13718" y="7841"/>
                  </a:lnTo>
                  <a:lnTo>
                    <a:pt x="14550" y="7554"/>
                  </a:lnTo>
                  <a:lnTo>
                    <a:pt x="14730" y="7294"/>
                  </a:lnTo>
                  <a:lnTo>
                    <a:pt x="16116" y="6041"/>
                  </a:lnTo>
                  <a:lnTo>
                    <a:pt x="16048" y="5144"/>
                  </a:lnTo>
                  <a:lnTo>
                    <a:pt x="15584" y="4737"/>
                  </a:lnTo>
                  <a:lnTo>
                    <a:pt x="15344" y="4326"/>
                  </a:lnTo>
                  <a:lnTo>
                    <a:pt x="15539" y="4070"/>
                  </a:lnTo>
                  <a:lnTo>
                    <a:pt x="16970" y="3264"/>
                  </a:lnTo>
                  <a:lnTo>
                    <a:pt x="20154" y="2993"/>
                  </a:lnTo>
                  <a:lnTo>
                    <a:pt x="20521" y="2302"/>
                  </a:lnTo>
                  <a:lnTo>
                    <a:pt x="20948" y="2263"/>
                  </a:lnTo>
                  <a:lnTo>
                    <a:pt x="21158" y="2446"/>
                  </a:lnTo>
                  <a:lnTo>
                    <a:pt x="21600" y="2191"/>
                  </a:lnTo>
                  <a:lnTo>
                    <a:pt x="21525" y="1524"/>
                  </a:lnTo>
                  <a:lnTo>
                    <a:pt x="20836" y="906"/>
                  </a:lnTo>
                  <a:lnTo>
                    <a:pt x="20364" y="263"/>
                  </a:lnTo>
                  <a:lnTo>
                    <a:pt x="18199" y="0"/>
                  </a:lnTo>
                  <a:lnTo>
                    <a:pt x="13374" y="626"/>
                  </a:lnTo>
                  <a:lnTo>
                    <a:pt x="8796" y="2127"/>
                  </a:lnTo>
                  <a:lnTo>
                    <a:pt x="8466" y="3296"/>
                  </a:lnTo>
                  <a:lnTo>
                    <a:pt x="5230" y="5375"/>
                  </a:lnTo>
                  <a:lnTo>
                    <a:pt x="3454" y="7342"/>
                  </a:lnTo>
                  <a:lnTo>
                    <a:pt x="2383" y="10152"/>
                  </a:lnTo>
                  <a:lnTo>
                    <a:pt x="0" y="12390"/>
                  </a:lnTo>
                  <a:lnTo>
                    <a:pt x="15" y="15323"/>
                  </a:lnTo>
                  <a:cubicBezTo>
                    <a:pt x="15" y="15323"/>
                    <a:pt x="719" y="16405"/>
                    <a:pt x="719" y="16405"/>
                  </a:cubicBezTo>
                  <a:close/>
                  <a:moveTo>
                    <a:pt x="719" y="1640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1" name="AutoShape 38"/>
            <p:cNvSpPr>
              <a:spLocks/>
            </p:cNvSpPr>
            <p:nvPr/>
          </p:nvSpPr>
          <p:spPr bwMode="auto">
            <a:xfrm>
              <a:off x="3911600" y="1841500"/>
              <a:ext cx="26988" cy="25400"/>
            </a:xfrm>
            <a:custGeom>
              <a:avLst/>
              <a:gdLst/>
              <a:ahLst/>
              <a:cxnLst/>
              <a:rect l="0" t="0" r="r" b="b"/>
              <a:pathLst>
                <a:path w="21600" h="21600">
                  <a:moveTo>
                    <a:pt x="0" y="19300"/>
                  </a:moveTo>
                  <a:lnTo>
                    <a:pt x="98" y="20769"/>
                  </a:lnTo>
                  <a:lnTo>
                    <a:pt x="410" y="21056"/>
                  </a:lnTo>
                  <a:lnTo>
                    <a:pt x="997" y="21600"/>
                  </a:lnTo>
                  <a:lnTo>
                    <a:pt x="2375" y="21464"/>
                  </a:lnTo>
                  <a:lnTo>
                    <a:pt x="2913" y="21130"/>
                  </a:lnTo>
                  <a:lnTo>
                    <a:pt x="3411" y="20790"/>
                  </a:lnTo>
                  <a:lnTo>
                    <a:pt x="7409" y="18386"/>
                  </a:lnTo>
                  <a:lnTo>
                    <a:pt x="9031" y="17659"/>
                  </a:lnTo>
                  <a:lnTo>
                    <a:pt x="9295" y="17628"/>
                  </a:lnTo>
                  <a:lnTo>
                    <a:pt x="9539" y="17017"/>
                  </a:lnTo>
                  <a:lnTo>
                    <a:pt x="9529" y="16724"/>
                  </a:lnTo>
                  <a:lnTo>
                    <a:pt x="8132" y="16828"/>
                  </a:lnTo>
                  <a:lnTo>
                    <a:pt x="7066" y="17205"/>
                  </a:lnTo>
                  <a:lnTo>
                    <a:pt x="6734" y="16672"/>
                  </a:lnTo>
                  <a:lnTo>
                    <a:pt x="6959" y="16039"/>
                  </a:lnTo>
                  <a:lnTo>
                    <a:pt x="8796" y="14419"/>
                  </a:lnTo>
                  <a:lnTo>
                    <a:pt x="10868" y="12465"/>
                  </a:lnTo>
                  <a:lnTo>
                    <a:pt x="11885" y="11477"/>
                  </a:lnTo>
                  <a:lnTo>
                    <a:pt x="13234" y="10761"/>
                  </a:lnTo>
                  <a:lnTo>
                    <a:pt x="13801" y="10709"/>
                  </a:lnTo>
                  <a:lnTo>
                    <a:pt x="15667" y="9972"/>
                  </a:lnTo>
                  <a:lnTo>
                    <a:pt x="16439" y="9313"/>
                  </a:lnTo>
                  <a:lnTo>
                    <a:pt x="18257" y="7411"/>
                  </a:lnTo>
                  <a:lnTo>
                    <a:pt x="18727" y="6454"/>
                  </a:lnTo>
                  <a:lnTo>
                    <a:pt x="18990" y="6136"/>
                  </a:lnTo>
                  <a:lnTo>
                    <a:pt x="18687" y="5561"/>
                  </a:lnTo>
                  <a:lnTo>
                    <a:pt x="18121" y="5613"/>
                  </a:lnTo>
                  <a:lnTo>
                    <a:pt x="17827" y="5346"/>
                  </a:lnTo>
                  <a:lnTo>
                    <a:pt x="18081" y="5012"/>
                  </a:lnTo>
                  <a:lnTo>
                    <a:pt x="18336" y="4709"/>
                  </a:lnTo>
                  <a:lnTo>
                    <a:pt x="19372" y="3742"/>
                  </a:lnTo>
                  <a:lnTo>
                    <a:pt x="20447" y="3047"/>
                  </a:lnTo>
                  <a:lnTo>
                    <a:pt x="20398" y="2467"/>
                  </a:lnTo>
                  <a:lnTo>
                    <a:pt x="20603" y="1542"/>
                  </a:lnTo>
                  <a:lnTo>
                    <a:pt x="21111" y="935"/>
                  </a:lnTo>
                  <a:lnTo>
                    <a:pt x="21600" y="272"/>
                  </a:lnTo>
                  <a:lnTo>
                    <a:pt x="21307" y="0"/>
                  </a:lnTo>
                  <a:lnTo>
                    <a:pt x="19694" y="732"/>
                  </a:lnTo>
                  <a:lnTo>
                    <a:pt x="18971" y="1986"/>
                  </a:lnTo>
                  <a:lnTo>
                    <a:pt x="18453" y="2320"/>
                  </a:lnTo>
                  <a:lnTo>
                    <a:pt x="16518" y="2786"/>
                  </a:lnTo>
                  <a:lnTo>
                    <a:pt x="16029" y="3423"/>
                  </a:lnTo>
                  <a:lnTo>
                    <a:pt x="15501" y="4056"/>
                  </a:lnTo>
                  <a:lnTo>
                    <a:pt x="15267" y="4677"/>
                  </a:lnTo>
                  <a:lnTo>
                    <a:pt x="13644" y="5106"/>
                  </a:lnTo>
                  <a:lnTo>
                    <a:pt x="12442" y="7285"/>
                  </a:lnTo>
                  <a:lnTo>
                    <a:pt x="11641" y="7944"/>
                  </a:lnTo>
                  <a:lnTo>
                    <a:pt x="10849" y="8597"/>
                  </a:lnTo>
                  <a:lnTo>
                    <a:pt x="10302" y="8639"/>
                  </a:lnTo>
                  <a:lnTo>
                    <a:pt x="9999" y="8388"/>
                  </a:lnTo>
                  <a:lnTo>
                    <a:pt x="7936" y="10322"/>
                  </a:lnTo>
                  <a:lnTo>
                    <a:pt x="5571" y="12318"/>
                  </a:lnTo>
                  <a:lnTo>
                    <a:pt x="1652" y="15611"/>
                  </a:lnTo>
                  <a:lnTo>
                    <a:pt x="616" y="16269"/>
                  </a:lnTo>
                  <a:lnTo>
                    <a:pt x="371" y="16891"/>
                  </a:lnTo>
                  <a:lnTo>
                    <a:pt x="117" y="17492"/>
                  </a:lnTo>
                  <a:lnTo>
                    <a:pt x="156" y="17806"/>
                  </a:lnTo>
                  <a:lnTo>
                    <a:pt x="713" y="17764"/>
                  </a:lnTo>
                  <a:lnTo>
                    <a:pt x="762" y="18355"/>
                  </a:lnTo>
                  <a:lnTo>
                    <a:pt x="254" y="18992"/>
                  </a:lnTo>
                  <a:cubicBezTo>
                    <a:pt x="254" y="18992"/>
                    <a:pt x="0" y="19300"/>
                    <a:pt x="0" y="19300"/>
                  </a:cubicBezTo>
                  <a:close/>
                  <a:moveTo>
                    <a:pt x="0" y="193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2" name="AutoShape 39"/>
            <p:cNvSpPr>
              <a:spLocks/>
            </p:cNvSpPr>
            <p:nvPr/>
          </p:nvSpPr>
          <p:spPr bwMode="auto">
            <a:xfrm>
              <a:off x="4775200" y="1866900"/>
              <a:ext cx="1588" cy="6350"/>
            </a:xfrm>
            <a:custGeom>
              <a:avLst/>
              <a:gdLst/>
              <a:ahLst/>
              <a:cxnLst/>
              <a:rect l="0" t="0" r="r" b="b"/>
              <a:pathLst>
                <a:path w="21600" h="21600">
                  <a:moveTo>
                    <a:pt x="16892" y="874"/>
                  </a:moveTo>
                  <a:lnTo>
                    <a:pt x="12462" y="0"/>
                  </a:lnTo>
                  <a:lnTo>
                    <a:pt x="9000" y="2076"/>
                  </a:lnTo>
                  <a:lnTo>
                    <a:pt x="6785" y="7285"/>
                  </a:lnTo>
                  <a:lnTo>
                    <a:pt x="0" y="11638"/>
                  </a:lnTo>
                  <a:lnTo>
                    <a:pt x="1523" y="15699"/>
                  </a:lnTo>
                  <a:lnTo>
                    <a:pt x="5954" y="17684"/>
                  </a:lnTo>
                  <a:lnTo>
                    <a:pt x="11077" y="20617"/>
                  </a:lnTo>
                  <a:lnTo>
                    <a:pt x="19108" y="21600"/>
                  </a:lnTo>
                  <a:lnTo>
                    <a:pt x="18415" y="19487"/>
                  </a:lnTo>
                  <a:lnTo>
                    <a:pt x="21600" y="16373"/>
                  </a:lnTo>
                  <a:cubicBezTo>
                    <a:pt x="21600" y="16373"/>
                    <a:pt x="16892" y="874"/>
                    <a:pt x="16892" y="874"/>
                  </a:cubicBezTo>
                  <a:close/>
                  <a:moveTo>
                    <a:pt x="16892" y="87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3" name="AutoShape 40"/>
            <p:cNvSpPr>
              <a:spLocks/>
            </p:cNvSpPr>
            <p:nvPr/>
          </p:nvSpPr>
          <p:spPr bwMode="auto">
            <a:xfrm>
              <a:off x="4152900" y="1930400"/>
              <a:ext cx="15875" cy="11113"/>
            </a:xfrm>
            <a:custGeom>
              <a:avLst/>
              <a:gdLst/>
              <a:ahLst/>
              <a:cxnLst/>
              <a:rect l="0" t="0" r="r" b="b"/>
              <a:pathLst>
                <a:path w="21600" h="21600">
                  <a:moveTo>
                    <a:pt x="716" y="18097"/>
                  </a:moveTo>
                  <a:lnTo>
                    <a:pt x="1299" y="19299"/>
                  </a:lnTo>
                  <a:lnTo>
                    <a:pt x="1316" y="19940"/>
                  </a:lnTo>
                  <a:lnTo>
                    <a:pt x="2215" y="19162"/>
                  </a:lnTo>
                  <a:lnTo>
                    <a:pt x="2715" y="19757"/>
                  </a:lnTo>
                  <a:lnTo>
                    <a:pt x="3247" y="21005"/>
                  </a:lnTo>
                  <a:lnTo>
                    <a:pt x="3747" y="21600"/>
                  </a:lnTo>
                  <a:lnTo>
                    <a:pt x="5196" y="21440"/>
                  </a:lnTo>
                  <a:lnTo>
                    <a:pt x="5096" y="19459"/>
                  </a:lnTo>
                  <a:lnTo>
                    <a:pt x="5529" y="18818"/>
                  </a:lnTo>
                  <a:lnTo>
                    <a:pt x="5995" y="18773"/>
                  </a:lnTo>
                  <a:lnTo>
                    <a:pt x="7911" y="19826"/>
                  </a:lnTo>
                  <a:lnTo>
                    <a:pt x="11191" y="19528"/>
                  </a:lnTo>
                  <a:lnTo>
                    <a:pt x="13506" y="17891"/>
                  </a:lnTo>
                  <a:lnTo>
                    <a:pt x="13923" y="17227"/>
                  </a:lnTo>
                  <a:lnTo>
                    <a:pt x="14905" y="17823"/>
                  </a:lnTo>
                  <a:lnTo>
                    <a:pt x="15904" y="19024"/>
                  </a:lnTo>
                  <a:lnTo>
                    <a:pt x="16887" y="19551"/>
                  </a:lnTo>
                  <a:lnTo>
                    <a:pt x="18769" y="19322"/>
                  </a:lnTo>
                  <a:lnTo>
                    <a:pt x="20584" y="17845"/>
                  </a:lnTo>
                  <a:lnTo>
                    <a:pt x="20551" y="17182"/>
                  </a:lnTo>
                  <a:lnTo>
                    <a:pt x="21300" y="13885"/>
                  </a:lnTo>
                  <a:lnTo>
                    <a:pt x="21600" y="10600"/>
                  </a:lnTo>
                  <a:lnTo>
                    <a:pt x="20085" y="8734"/>
                  </a:lnTo>
                  <a:lnTo>
                    <a:pt x="17686" y="8402"/>
                  </a:lnTo>
                  <a:lnTo>
                    <a:pt x="16138" y="6010"/>
                  </a:lnTo>
                  <a:lnTo>
                    <a:pt x="14572" y="3548"/>
                  </a:lnTo>
                  <a:lnTo>
                    <a:pt x="13473" y="1087"/>
                  </a:lnTo>
                  <a:lnTo>
                    <a:pt x="12973" y="492"/>
                  </a:lnTo>
                  <a:lnTo>
                    <a:pt x="11008" y="0"/>
                  </a:lnTo>
                  <a:lnTo>
                    <a:pt x="7777" y="389"/>
                  </a:lnTo>
                  <a:lnTo>
                    <a:pt x="6378" y="1179"/>
                  </a:lnTo>
                  <a:lnTo>
                    <a:pt x="6112" y="2232"/>
                  </a:lnTo>
                  <a:lnTo>
                    <a:pt x="5995" y="2518"/>
                  </a:lnTo>
                  <a:lnTo>
                    <a:pt x="5612" y="3869"/>
                  </a:lnTo>
                  <a:lnTo>
                    <a:pt x="6129" y="4453"/>
                  </a:lnTo>
                  <a:lnTo>
                    <a:pt x="8443" y="4190"/>
                  </a:lnTo>
                  <a:lnTo>
                    <a:pt x="9543" y="6078"/>
                  </a:lnTo>
                  <a:lnTo>
                    <a:pt x="9643" y="7990"/>
                  </a:lnTo>
                  <a:lnTo>
                    <a:pt x="9176" y="8688"/>
                  </a:lnTo>
                  <a:lnTo>
                    <a:pt x="5979" y="10291"/>
                  </a:lnTo>
                  <a:lnTo>
                    <a:pt x="5063" y="10394"/>
                  </a:lnTo>
                  <a:lnTo>
                    <a:pt x="4630" y="11126"/>
                  </a:lnTo>
                  <a:lnTo>
                    <a:pt x="3880" y="15087"/>
                  </a:lnTo>
                  <a:lnTo>
                    <a:pt x="3481" y="15774"/>
                  </a:lnTo>
                  <a:lnTo>
                    <a:pt x="2998" y="15819"/>
                  </a:lnTo>
                  <a:lnTo>
                    <a:pt x="1366" y="12740"/>
                  </a:lnTo>
                  <a:lnTo>
                    <a:pt x="433" y="12878"/>
                  </a:lnTo>
                  <a:lnTo>
                    <a:pt x="0" y="13587"/>
                  </a:lnTo>
                  <a:lnTo>
                    <a:pt x="133" y="15522"/>
                  </a:lnTo>
                  <a:cubicBezTo>
                    <a:pt x="133" y="15522"/>
                    <a:pt x="716" y="18097"/>
                    <a:pt x="716" y="18097"/>
                  </a:cubicBezTo>
                  <a:close/>
                  <a:moveTo>
                    <a:pt x="716" y="1809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4" name="AutoShape 41"/>
            <p:cNvSpPr>
              <a:spLocks/>
            </p:cNvSpPr>
            <p:nvPr/>
          </p:nvSpPr>
          <p:spPr bwMode="auto">
            <a:xfrm>
              <a:off x="4140200" y="1905000"/>
              <a:ext cx="7938" cy="11113"/>
            </a:xfrm>
            <a:custGeom>
              <a:avLst/>
              <a:gdLst/>
              <a:ahLst/>
              <a:cxnLst/>
              <a:rect l="0" t="0" r="r" b="b"/>
              <a:pathLst>
                <a:path w="21600" h="21600">
                  <a:moveTo>
                    <a:pt x="1105" y="7599"/>
                  </a:moveTo>
                  <a:lnTo>
                    <a:pt x="3682" y="8079"/>
                  </a:lnTo>
                  <a:lnTo>
                    <a:pt x="5584" y="9277"/>
                  </a:lnTo>
                  <a:lnTo>
                    <a:pt x="9511" y="13613"/>
                  </a:lnTo>
                  <a:lnTo>
                    <a:pt x="14574" y="20436"/>
                  </a:lnTo>
                  <a:lnTo>
                    <a:pt x="15556" y="21007"/>
                  </a:lnTo>
                  <a:lnTo>
                    <a:pt x="16415" y="21600"/>
                  </a:lnTo>
                  <a:lnTo>
                    <a:pt x="21385" y="21303"/>
                  </a:lnTo>
                  <a:lnTo>
                    <a:pt x="21600" y="21303"/>
                  </a:lnTo>
                  <a:lnTo>
                    <a:pt x="21600" y="21235"/>
                  </a:lnTo>
                  <a:lnTo>
                    <a:pt x="19452" y="19170"/>
                  </a:lnTo>
                  <a:lnTo>
                    <a:pt x="17120" y="14115"/>
                  </a:lnTo>
                  <a:lnTo>
                    <a:pt x="16752" y="13453"/>
                  </a:lnTo>
                  <a:lnTo>
                    <a:pt x="17826" y="10144"/>
                  </a:lnTo>
                  <a:lnTo>
                    <a:pt x="19084" y="5488"/>
                  </a:lnTo>
                  <a:lnTo>
                    <a:pt x="18900" y="4222"/>
                  </a:lnTo>
                  <a:lnTo>
                    <a:pt x="18900" y="3583"/>
                  </a:lnTo>
                  <a:lnTo>
                    <a:pt x="18808" y="2944"/>
                  </a:lnTo>
                  <a:lnTo>
                    <a:pt x="17918" y="2339"/>
                  </a:lnTo>
                  <a:lnTo>
                    <a:pt x="17519" y="2510"/>
                  </a:lnTo>
                  <a:lnTo>
                    <a:pt x="16967" y="1586"/>
                  </a:lnTo>
                  <a:lnTo>
                    <a:pt x="14574" y="0"/>
                  </a:lnTo>
                  <a:lnTo>
                    <a:pt x="12733" y="91"/>
                  </a:lnTo>
                  <a:lnTo>
                    <a:pt x="11905" y="536"/>
                  </a:lnTo>
                  <a:lnTo>
                    <a:pt x="10555" y="1084"/>
                  </a:lnTo>
                  <a:lnTo>
                    <a:pt x="7548" y="0"/>
                  </a:lnTo>
                  <a:lnTo>
                    <a:pt x="6505" y="468"/>
                  </a:lnTo>
                  <a:lnTo>
                    <a:pt x="4725" y="1038"/>
                  </a:lnTo>
                  <a:lnTo>
                    <a:pt x="2792" y="4986"/>
                  </a:lnTo>
                  <a:lnTo>
                    <a:pt x="1872" y="6401"/>
                  </a:lnTo>
                  <a:lnTo>
                    <a:pt x="0" y="6527"/>
                  </a:lnTo>
                  <a:lnTo>
                    <a:pt x="61" y="7029"/>
                  </a:lnTo>
                  <a:cubicBezTo>
                    <a:pt x="61" y="7029"/>
                    <a:pt x="1105" y="7599"/>
                    <a:pt x="1105" y="7599"/>
                  </a:cubicBezTo>
                  <a:close/>
                  <a:moveTo>
                    <a:pt x="1105" y="759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5" name="AutoShape 42"/>
            <p:cNvSpPr>
              <a:spLocks/>
            </p:cNvSpPr>
            <p:nvPr/>
          </p:nvSpPr>
          <p:spPr bwMode="auto">
            <a:xfrm>
              <a:off x="4140200" y="1917700"/>
              <a:ext cx="0" cy="1588"/>
            </a:xfrm>
            <a:custGeom>
              <a:avLst/>
              <a:gdLst/>
              <a:ahLst/>
              <a:cxnLst/>
              <a:rect l="0" t="0" r="r" b="b"/>
              <a:pathLst>
                <a:path w="21600" h="21600">
                  <a:moveTo>
                    <a:pt x="21600" y="21460"/>
                  </a:moveTo>
                  <a:lnTo>
                    <a:pt x="0" y="0"/>
                  </a:lnTo>
                  <a:lnTo>
                    <a:pt x="21600" y="21600"/>
                  </a:lnTo>
                  <a:cubicBezTo>
                    <a:pt x="21600" y="21600"/>
                    <a:pt x="21600" y="21460"/>
                    <a:pt x="21600" y="21460"/>
                  </a:cubicBezTo>
                  <a:close/>
                  <a:moveTo>
                    <a:pt x="21600" y="2146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6" name="AutoShape 43"/>
            <p:cNvSpPr>
              <a:spLocks/>
            </p:cNvSpPr>
            <p:nvPr/>
          </p:nvSpPr>
          <p:spPr bwMode="auto">
            <a:xfrm>
              <a:off x="2540000" y="1752600"/>
              <a:ext cx="3175" cy="6350"/>
            </a:xfrm>
            <a:custGeom>
              <a:avLst/>
              <a:gdLst/>
              <a:ahLst/>
              <a:cxnLst/>
              <a:rect l="0" t="0" r="r" b="b"/>
              <a:pathLst>
                <a:path w="21600" h="21600">
                  <a:moveTo>
                    <a:pt x="20220" y="12155"/>
                  </a:moveTo>
                  <a:lnTo>
                    <a:pt x="9257" y="986"/>
                  </a:lnTo>
                  <a:lnTo>
                    <a:pt x="6821" y="0"/>
                  </a:lnTo>
                  <a:lnTo>
                    <a:pt x="4385" y="82"/>
                  </a:lnTo>
                  <a:lnTo>
                    <a:pt x="0" y="1437"/>
                  </a:lnTo>
                  <a:lnTo>
                    <a:pt x="487" y="3716"/>
                  </a:lnTo>
                  <a:lnTo>
                    <a:pt x="8283" y="10451"/>
                  </a:lnTo>
                  <a:lnTo>
                    <a:pt x="19408" y="21600"/>
                  </a:lnTo>
                  <a:lnTo>
                    <a:pt x="21600" y="21436"/>
                  </a:lnTo>
                  <a:cubicBezTo>
                    <a:pt x="21600" y="21436"/>
                    <a:pt x="20220" y="12155"/>
                    <a:pt x="20220" y="12155"/>
                  </a:cubicBezTo>
                  <a:close/>
                  <a:moveTo>
                    <a:pt x="20220" y="1215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7" name="AutoShape 44"/>
            <p:cNvSpPr>
              <a:spLocks/>
            </p:cNvSpPr>
            <p:nvPr/>
          </p:nvSpPr>
          <p:spPr bwMode="auto">
            <a:xfrm>
              <a:off x="2540000" y="1765300"/>
              <a:ext cx="1588" cy="3175"/>
            </a:xfrm>
            <a:custGeom>
              <a:avLst/>
              <a:gdLst/>
              <a:ahLst/>
              <a:cxnLst/>
              <a:rect l="0" t="0" r="r" b="b"/>
              <a:pathLst>
                <a:path w="21600" h="21600">
                  <a:moveTo>
                    <a:pt x="0" y="16541"/>
                  </a:moveTo>
                  <a:lnTo>
                    <a:pt x="212" y="20667"/>
                  </a:lnTo>
                  <a:lnTo>
                    <a:pt x="12388" y="20165"/>
                  </a:lnTo>
                  <a:lnTo>
                    <a:pt x="18424" y="21600"/>
                  </a:lnTo>
                  <a:lnTo>
                    <a:pt x="21600" y="21564"/>
                  </a:lnTo>
                  <a:lnTo>
                    <a:pt x="21282" y="19555"/>
                  </a:lnTo>
                  <a:lnTo>
                    <a:pt x="17576" y="13599"/>
                  </a:lnTo>
                  <a:lnTo>
                    <a:pt x="11012" y="9831"/>
                  </a:lnTo>
                  <a:lnTo>
                    <a:pt x="7306" y="1938"/>
                  </a:lnTo>
                  <a:lnTo>
                    <a:pt x="6882" y="0"/>
                  </a:lnTo>
                  <a:lnTo>
                    <a:pt x="4341" y="2189"/>
                  </a:lnTo>
                  <a:lnTo>
                    <a:pt x="4553" y="6207"/>
                  </a:lnTo>
                  <a:lnTo>
                    <a:pt x="2435" y="12343"/>
                  </a:lnTo>
                  <a:cubicBezTo>
                    <a:pt x="2435" y="12343"/>
                    <a:pt x="0" y="16541"/>
                    <a:pt x="0" y="16541"/>
                  </a:cubicBezTo>
                  <a:close/>
                  <a:moveTo>
                    <a:pt x="0" y="1654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8" name="AutoShape 45"/>
            <p:cNvSpPr>
              <a:spLocks/>
            </p:cNvSpPr>
            <p:nvPr/>
          </p:nvSpPr>
          <p:spPr bwMode="auto">
            <a:xfrm>
              <a:off x="2527300" y="1765300"/>
              <a:ext cx="4763" cy="9525"/>
            </a:xfrm>
            <a:custGeom>
              <a:avLst/>
              <a:gdLst/>
              <a:ahLst/>
              <a:cxnLst/>
              <a:rect l="0" t="0" r="r" b="b"/>
              <a:pathLst>
                <a:path w="21600" h="21600">
                  <a:moveTo>
                    <a:pt x="20188" y="14500"/>
                  </a:moveTo>
                  <a:lnTo>
                    <a:pt x="20141" y="13775"/>
                  </a:lnTo>
                  <a:lnTo>
                    <a:pt x="18824" y="13789"/>
                  </a:lnTo>
                  <a:lnTo>
                    <a:pt x="17600" y="14651"/>
                  </a:lnTo>
                  <a:lnTo>
                    <a:pt x="16424" y="16265"/>
                  </a:lnTo>
                  <a:lnTo>
                    <a:pt x="16471" y="17017"/>
                  </a:lnTo>
                  <a:lnTo>
                    <a:pt x="13882" y="17099"/>
                  </a:lnTo>
                  <a:lnTo>
                    <a:pt x="12282" y="15649"/>
                  </a:lnTo>
                  <a:lnTo>
                    <a:pt x="12659" y="8618"/>
                  </a:lnTo>
                  <a:lnTo>
                    <a:pt x="19012" y="6046"/>
                  </a:lnTo>
                  <a:lnTo>
                    <a:pt x="18871" y="5239"/>
                  </a:lnTo>
                  <a:lnTo>
                    <a:pt x="17600" y="4569"/>
                  </a:lnTo>
                  <a:lnTo>
                    <a:pt x="14871" y="4651"/>
                  </a:lnTo>
                  <a:lnTo>
                    <a:pt x="14776" y="3830"/>
                  </a:lnTo>
                  <a:lnTo>
                    <a:pt x="13412" y="3912"/>
                  </a:lnTo>
                  <a:lnTo>
                    <a:pt x="14306" y="807"/>
                  </a:lnTo>
                  <a:lnTo>
                    <a:pt x="14212" y="0"/>
                  </a:lnTo>
                  <a:lnTo>
                    <a:pt x="12894" y="27"/>
                  </a:lnTo>
                  <a:lnTo>
                    <a:pt x="7953" y="2654"/>
                  </a:lnTo>
                  <a:lnTo>
                    <a:pt x="6541" y="2695"/>
                  </a:lnTo>
                  <a:lnTo>
                    <a:pt x="8188" y="4952"/>
                  </a:lnTo>
                  <a:lnTo>
                    <a:pt x="7106" y="6511"/>
                  </a:lnTo>
                  <a:lnTo>
                    <a:pt x="7153" y="7332"/>
                  </a:lnTo>
                  <a:lnTo>
                    <a:pt x="3153" y="7551"/>
                  </a:lnTo>
                  <a:lnTo>
                    <a:pt x="3247" y="8262"/>
                  </a:lnTo>
                  <a:lnTo>
                    <a:pt x="0" y="13078"/>
                  </a:lnTo>
                  <a:lnTo>
                    <a:pt x="94" y="13871"/>
                  </a:lnTo>
                  <a:lnTo>
                    <a:pt x="4188" y="14418"/>
                  </a:lnTo>
                  <a:lnTo>
                    <a:pt x="7012" y="15882"/>
                  </a:lnTo>
                  <a:lnTo>
                    <a:pt x="8518" y="17400"/>
                  </a:lnTo>
                  <a:lnTo>
                    <a:pt x="7341" y="18194"/>
                  </a:lnTo>
                  <a:lnTo>
                    <a:pt x="8659" y="18166"/>
                  </a:lnTo>
                  <a:lnTo>
                    <a:pt x="6165" y="19767"/>
                  </a:lnTo>
                  <a:lnTo>
                    <a:pt x="7624" y="20533"/>
                  </a:lnTo>
                  <a:lnTo>
                    <a:pt x="11529" y="19575"/>
                  </a:lnTo>
                  <a:lnTo>
                    <a:pt x="12894" y="19493"/>
                  </a:lnTo>
                  <a:lnTo>
                    <a:pt x="15718" y="20916"/>
                  </a:lnTo>
                  <a:lnTo>
                    <a:pt x="17129" y="21600"/>
                  </a:lnTo>
                  <a:lnTo>
                    <a:pt x="16988" y="20889"/>
                  </a:lnTo>
                  <a:lnTo>
                    <a:pt x="20659" y="18344"/>
                  </a:lnTo>
                  <a:lnTo>
                    <a:pt x="20659" y="17606"/>
                  </a:lnTo>
                  <a:lnTo>
                    <a:pt x="21600" y="15253"/>
                  </a:lnTo>
                  <a:cubicBezTo>
                    <a:pt x="21600" y="15253"/>
                    <a:pt x="20188" y="14500"/>
                    <a:pt x="20188" y="14500"/>
                  </a:cubicBezTo>
                  <a:close/>
                  <a:moveTo>
                    <a:pt x="20188" y="145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59" name="AutoShape 46"/>
            <p:cNvSpPr>
              <a:spLocks/>
            </p:cNvSpPr>
            <p:nvPr/>
          </p:nvSpPr>
          <p:spPr bwMode="auto">
            <a:xfrm>
              <a:off x="2527300" y="1765300"/>
              <a:ext cx="3175" cy="1588"/>
            </a:xfrm>
            <a:custGeom>
              <a:avLst/>
              <a:gdLst/>
              <a:ahLst/>
              <a:cxnLst/>
              <a:rect l="0" t="0" r="r" b="b"/>
              <a:pathLst>
                <a:path w="21600" h="21600">
                  <a:moveTo>
                    <a:pt x="4382" y="14620"/>
                  </a:moveTo>
                  <a:lnTo>
                    <a:pt x="4505" y="17122"/>
                  </a:lnTo>
                  <a:lnTo>
                    <a:pt x="9936" y="21600"/>
                  </a:lnTo>
                  <a:lnTo>
                    <a:pt x="11541" y="18790"/>
                  </a:lnTo>
                  <a:lnTo>
                    <a:pt x="11294" y="14005"/>
                  </a:lnTo>
                  <a:lnTo>
                    <a:pt x="19934" y="13039"/>
                  </a:lnTo>
                  <a:lnTo>
                    <a:pt x="21600" y="10317"/>
                  </a:lnTo>
                  <a:lnTo>
                    <a:pt x="19872" y="10580"/>
                  </a:lnTo>
                  <a:lnTo>
                    <a:pt x="10677" y="1580"/>
                  </a:lnTo>
                  <a:lnTo>
                    <a:pt x="1851" y="0"/>
                  </a:lnTo>
                  <a:lnTo>
                    <a:pt x="0" y="351"/>
                  </a:lnTo>
                  <a:lnTo>
                    <a:pt x="123" y="2810"/>
                  </a:lnTo>
                  <a:lnTo>
                    <a:pt x="5739" y="9615"/>
                  </a:lnTo>
                  <a:lnTo>
                    <a:pt x="7714" y="11678"/>
                  </a:lnTo>
                  <a:lnTo>
                    <a:pt x="6110" y="14356"/>
                  </a:lnTo>
                  <a:cubicBezTo>
                    <a:pt x="6110" y="14356"/>
                    <a:pt x="4382" y="14620"/>
                    <a:pt x="4382" y="14620"/>
                  </a:cubicBezTo>
                  <a:close/>
                  <a:moveTo>
                    <a:pt x="4382" y="1462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0" name="AutoShape 47"/>
            <p:cNvSpPr>
              <a:spLocks/>
            </p:cNvSpPr>
            <p:nvPr/>
          </p:nvSpPr>
          <p:spPr bwMode="auto">
            <a:xfrm>
              <a:off x="2540000" y="1790700"/>
              <a:ext cx="1588" cy="4763"/>
            </a:xfrm>
            <a:custGeom>
              <a:avLst/>
              <a:gdLst/>
              <a:ahLst/>
              <a:cxnLst/>
              <a:rect l="0" t="0" r="r" b="b"/>
              <a:pathLst>
                <a:path w="21600" h="21600">
                  <a:moveTo>
                    <a:pt x="6570" y="4546"/>
                  </a:moveTo>
                  <a:lnTo>
                    <a:pt x="3960" y="4546"/>
                  </a:lnTo>
                  <a:lnTo>
                    <a:pt x="1800" y="6054"/>
                  </a:lnTo>
                  <a:lnTo>
                    <a:pt x="0" y="11401"/>
                  </a:lnTo>
                  <a:lnTo>
                    <a:pt x="3330" y="16630"/>
                  </a:lnTo>
                  <a:lnTo>
                    <a:pt x="6390" y="19174"/>
                  </a:lnTo>
                  <a:lnTo>
                    <a:pt x="9090" y="20446"/>
                  </a:lnTo>
                  <a:lnTo>
                    <a:pt x="14400" y="21600"/>
                  </a:lnTo>
                  <a:lnTo>
                    <a:pt x="16740" y="20116"/>
                  </a:lnTo>
                  <a:lnTo>
                    <a:pt x="18990" y="18656"/>
                  </a:lnTo>
                  <a:lnTo>
                    <a:pt x="21600" y="1248"/>
                  </a:lnTo>
                  <a:lnTo>
                    <a:pt x="18720" y="0"/>
                  </a:lnTo>
                  <a:lnTo>
                    <a:pt x="13680" y="259"/>
                  </a:lnTo>
                  <a:lnTo>
                    <a:pt x="8730" y="1767"/>
                  </a:lnTo>
                  <a:lnTo>
                    <a:pt x="8910" y="3015"/>
                  </a:lnTo>
                  <a:lnTo>
                    <a:pt x="15120" y="9469"/>
                  </a:lnTo>
                  <a:lnTo>
                    <a:pt x="15660" y="13544"/>
                  </a:lnTo>
                  <a:lnTo>
                    <a:pt x="13410" y="16253"/>
                  </a:lnTo>
                  <a:lnTo>
                    <a:pt x="11160" y="17713"/>
                  </a:lnTo>
                  <a:lnTo>
                    <a:pt x="8010" y="13827"/>
                  </a:lnTo>
                  <a:lnTo>
                    <a:pt x="7470" y="9799"/>
                  </a:lnTo>
                  <a:lnTo>
                    <a:pt x="9180" y="5771"/>
                  </a:lnTo>
                  <a:cubicBezTo>
                    <a:pt x="9180" y="5771"/>
                    <a:pt x="6570" y="4546"/>
                    <a:pt x="6570" y="4546"/>
                  </a:cubicBezTo>
                  <a:close/>
                  <a:moveTo>
                    <a:pt x="6570" y="454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1" name="AutoShape 48"/>
            <p:cNvSpPr>
              <a:spLocks/>
            </p:cNvSpPr>
            <p:nvPr/>
          </p:nvSpPr>
          <p:spPr bwMode="auto">
            <a:xfrm>
              <a:off x="2540000" y="1765300"/>
              <a:ext cx="1588" cy="3175"/>
            </a:xfrm>
            <a:custGeom>
              <a:avLst/>
              <a:gdLst/>
              <a:ahLst/>
              <a:cxnLst/>
              <a:rect l="0" t="0" r="r" b="b"/>
              <a:pathLst>
                <a:path w="21600" h="21600">
                  <a:moveTo>
                    <a:pt x="14191" y="1720"/>
                  </a:moveTo>
                  <a:lnTo>
                    <a:pt x="11061" y="0"/>
                  </a:lnTo>
                  <a:lnTo>
                    <a:pt x="5322" y="2201"/>
                  </a:lnTo>
                  <a:lnTo>
                    <a:pt x="2504" y="4299"/>
                  </a:lnTo>
                  <a:lnTo>
                    <a:pt x="0" y="6260"/>
                  </a:lnTo>
                  <a:lnTo>
                    <a:pt x="209" y="8289"/>
                  </a:lnTo>
                  <a:lnTo>
                    <a:pt x="3339" y="9975"/>
                  </a:lnTo>
                  <a:lnTo>
                    <a:pt x="4696" y="21600"/>
                  </a:lnTo>
                  <a:lnTo>
                    <a:pt x="13565" y="21222"/>
                  </a:lnTo>
                  <a:lnTo>
                    <a:pt x="12730" y="15409"/>
                  </a:lnTo>
                  <a:lnTo>
                    <a:pt x="21600" y="14927"/>
                  </a:lnTo>
                  <a:lnTo>
                    <a:pt x="21496" y="13070"/>
                  </a:lnTo>
                  <a:lnTo>
                    <a:pt x="14296" y="3715"/>
                  </a:lnTo>
                  <a:cubicBezTo>
                    <a:pt x="14296" y="3715"/>
                    <a:pt x="14191" y="1720"/>
                    <a:pt x="14191" y="1720"/>
                  </a:cubicBezTo>
                  <a:close/>
                  <a:moveTo>
                    <a:pt x="14191" y="172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2" name="AutoShape 49"/>
            <p:cNvSpPr>
              <a:spLocks/>
            </p:cNvSpPr>
            <p:nvPr/>
          </p:nvSpPr>
          <p:spPr bwMode="auto">
            <a:xfrm>
              <a:off x="2527300" y="1752600"/>
              <a:ext cx="11113" cy="7938"/>
            </a:xfrm>
            <a:custGeom>
              <a:avLst/>
              <a:gdLst/>
              <a:ahLst/>
              <a:cxnLst/>
              <a:rect l="0" t="0" r="r" b="b"/>
              <a:pathLst>
                <a:path w="21600" h="21600">
                  <a:moveTo>
                    <a:pt x="759" y="15252"/>
                  </a:moveTo>
                  <a:lnTo>
                    <a:pt x="2187" y="17975"/>
                  </a:lnTo>
                  <a:lnTo>
                    <a:pt x="2812" y="17908"/>
                  </a:lnTo>
                  <a:lnTo>
                    <a:pt x="2767" y="16939"/>
                  </a:lnTo>
                  <a:lnTo>
                    <a:pt x="3124" y="12195"/>
                  </a:lnTo>
                  <a:lnTo>
                    <a:pt x="4418" y="12045"/>
                  </a:lnTo>
                  <a:lnTo>
                    <a:pt x="5735" y="12863"/>
                  </a:lnTo>
                  <a:lnTo>
                    <a:pt x="5757" y="13765"/>
                  </a:lnTo>
                  <a:lnTo>
                    <a:pt x="6382" y="13715"/>
                  </a:lnTo>
                  <a:lnTo>
                    <a:pt x="6650" y="19295"/>
                  </a:lnTo>
                  <a:lnTo>
                    <a:pt x="7386" y="20197"/>
                  </a:lnTo>
                  <a:lnTo>
                    <a:pt x="11224" y="21600"/>
                  </a:lnTo>
                  <a:lnTo>
                    <a:pt x="11826" y="20631"/>
                  </a:lnTo>
                  <a:lnTo>
                    <a:pt x="11782" y="19729"/>
                  </a:lnTo>
                  <a:lnTo>
                    <a:pt x="9818" y="5713"/>
                  </a:lnTo>
                  <a:lnTo>
                    <a:pt x="10331" y="4677"/>
                  </a:lnTo>
                  <a:lnTo>
                    <a:pt x="11023" y="5513"/>
                  </a:lnTo>
                  <a:lnTo>
                    <a:pt x="11693" y="6381"/>
                  </a:lnTo>
                  <a:lnTo>
                    <a:pt x="12005" y="12061"/>
                  </a:lnTo>
                  <a:lnTo>
                    <a:pt x="13679" y="19478"/>
                  </a:lnTo>
                  <a:lnTo>
                    <a:pt x="14348" y="20264"/>
                  </a:lnTo>
                  <a:lnTo>
                    <a:pt x="14393" y="21232"/>
                  </a:lnTo>
                  <a:lnTo>
                    <a:pt x="15642" y="21132"/>
                  </a:lnTo>
                  <a:lnTo>
                    <a:pt x="16222" y="20097"/>
                  </a:lnTo>
                  <a:lnTo>
                    <a:pt x="16713" y="17173"/>
                  </a:lnTo>
                  <a:lnTo>
                    <a:pt x="20975" y="13916"/>
                  </a:lnTo>
                  <a:lnTo>
                    <a:pt x="21600" y="13782"/>
                  </a:lnTo>
                  <a:lnTo>
                    <a:pt x="20908" y="12897"/>
                  </a:lnTo>
                  <a:lnTo>
                    <a:pt x="14080" y="3324"/>
                  </a:lnTo>
                  <a:lnTo>
                    <a:pt x="13299" y="1437"/>
                  </a:lnTo>
                  <a:lnTo>
                    <a:pt x="10131" y="0"/>
                  </a:lnTo>
                  <a:lnTo>
                    <a:pt x="8814" y="167"/>
                  </a:lnTo>
                  <a:lnTo>
                    <a:pt x="602" y="11527"/>
                  </a:lnTo>
                  <a:lnTo>
                    <a:pt x="0" y="13481"/>
                  </a:lnTo>
                  <a:lnTo>
                    <a:pt x="112" y="14417"/>
                  </a:lnTo>
                  <a:cubicBezTo>
                    <a:pt x="112" y="14417"/>
                    <a:pt x="759" y="15252"/>
                    <a:pt x="759" y="15252"/>
                  </a:cubicBezTo>
                  <a:close/>
                  <a:moveTo>
                    <a:pt x="759" y="1525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3" name="AutoShape 50"/>
            <p:cNvSpPr>
              <a:spLocks/>
            </p:cNvSpPr>
            <p:nvPr/>
          </p:nvSpPr>
          <p:spPr bwMode="auto">
            <a:xfrm>
              <a:off x="2540000" y="1778000"/>
              <a:ext cx="11113" cy="28575"/>
            </a:xfrm>
            <a:custGeom>
              <a:avLst/>
              <a:gdLst/>
              <a:ahLst/>
              <a:cxnLst/>
              <a:rect l="0" t="0" r="r" b="b"/>
              <a:pathLst>
                <a:path w="21600" h="21600">
                  <a:moveTo>
                    <a:pt x="7001" y="5151"/>
                  </a:moveTo>
                  <a:lnTo>
                    <a:pt x="7556" y="4882"/>
                  </a:lnTo>
                  <a:lnTo>
                    <a:pt x="8089" y="4869"/>
                  </a:lnTo>
                  <a:lnTo>
                    <a:pt x="8708" y="5328"/>
                  </a:lnTo>
                  <a:lnTo>
                    <a:pt x="9861" y="5287"/>
                  </a:lnTo>
                  <a:lnTo>
                    <a:pt x="10266" y="4300"/>
                  </a:lnTo>
                  <a:lnTo>
                    <a:pt x="11376" y="4273"/>
                  </a:lnTo>
                  <a:lnTo>
                    <a:pt x="13105" y="4705"/>
                  </a:lnTo>
                  <a:lnTo>
                    <a:pt x="13724" y="4678"/>
                  </a:lnTo>
                  <a:lnTo>
                    <a:pt x="13852" y="5651"/>
                  </a:lnTo>
                  <a:lnTo>
                    <a:pt x="16115" y="5551"/>
                  </a:lnTo>
                  <a:lnTo>
                    <a:pt x="16627" y="5306"/>
                  </a:lnTo>
                  <a:lnTo>
                    <a:pt x="17737" y="5283"/>
                  </a:lnTo>
                  <a:lnTo>
                    <a:pt x="18292" y="5014"/>
                  </a:lnTo>
                  <a:lnTo>
                    <a:pt x="18249" y="4782"/>
                  </a:lnTo>
                  <a:lnTo>
                    <a:pt x="17481" y="3831"/>
                  </a:lnTo>
                  <a:lnTo>
                    <a:pt x="16840" y="3613"/>
                  </a:lnTo>
                  <a:lnTo>
                    <a:pt x="13852" y="2498"/>
                  </a:lnTo>
                  <a:lnTo>
                    <a:pt x="13255" y="2312"/>
                  </a:lnTo>
                  <a:lnTo>
                    <a:pt x="12678" y="2048"/>
                  </a:lnTo>
                  <a:lnTo>
                    <a:pt x="11760" y="428"/>
                  </a:lnTo>
                  <a:lnTo>
                    <a:pt x="10672" y="214"/>
                  </a:lnTo>
                  <a:lnTo>
                    <a:pt x="10010" y="0"/>
                  </a:lnTo>
                  <a:lnTo>
                    <a:pt x="9455" y="23"/>
                  </a:lnTo>
                  <a:lnTo>
                    <a:pt x="7406" y="1042"/>
                  </a:lnTo>
                  <a:lnTo>
                    <a:pt x="4418" y="3085"/>
                  </a:lnTo>
                  <a:lnTo>
                    <a:pt x="2988" y="4555"/>
                  </a:lnTo>
                  <a:lnTo>
                    <a:pt x="2497" y="5051"/>
                  </a:lnTo>
                  <a:lnTo>
                    <a:pt x="1003" y="6056"/>
                  </a:lnTo>
                  <a:lnTo>
                    <a:pt x="0" y="6580"/>
                  </a:lnTo>
                  <a:lnTo>
                    <a:pt x="21" y="6821"/>
                  </a:lnTo>
                  <a:lnTo>
                    <a:pt x="1900" y="7963"/>
                  </a:lnTo>
                  <a:lnTo>
                    <a:pt x="3714" y="8618"/>
                  </a:lnTo>
                  <a:lnTo>
                    <a:pt x="4311" y="8814"/>
                  </a:lnTo>
                  <a:lnTo>
                    <a:pt x="3906" y="9565"/>
                  </a:lnTo>
                  <a:lnTo>
                    <a:pt x="4525" y="9778"/>
                  </a:lnTo>
                  <a:lnTo>
                    <a:pt x="5080" y="9778"/>
                  </a:lnTo>
                  <a:lnTo>
                    <a:pt x="6702" y="9465"/>
                  </a:lnTo>
                  <a:lnTo>
                    <a:pt x="6702" y="9742"/>
                  </a:lnTo>
                  <a:lnTo>
                    <a:pt x="8452" y="9915"/>
                  </a:lnTo>
                  <a:lnTo>
                    <a:pt x="9114" y="10352"/>
                  </a:lnTo>
                  <a:lnTo>
                    <a:pt x="9178" y="10834"/>
                  </a:lnTo>
                  <a:lnTo>
                    <a:pt x="6574" y="14752"/>
                  </a:lnTo>
                  <a:lnTo>
                    <a:pt x="6745" y="15703"/>
                  </a:lnTo>
                  <a:lnTo>
                    <a:pt x="9135" y="16581"/>
                  </a:lnTo>
                  <a:lnTo>
                    <a:pt x="9733" y="16822"/>
                  </a:lnTo>
                  <a:lnTo>
                    <a:pt x="9391" y="18028"/>
                  </a:lnTo>
                  <a:lnTo>
                    <a:pt x="9434" y="18269"/>
                  </a:lnTo>
                  <a:lnTo>
                    <a:pt x="10010" y="18251"/>
                  </a:lnTo>
                  <a:lnTo>
                    <a:pt x="12678" y="17464"/>
                  </a:lnTo>
                  <a:lnTo>
                    <a:pt x="13809" y="17400"/>
                  </a:lnTo>
                  <a:lnTo>
                    <a:pt x="14450" y="17864"/>
                  </a:lnTo>
                  <a:lnTo>
                    <a:pt x="15069" y="18064"/>
                  </a:lnTo>
                  <a:lnTo>
                    <a:pt x="14919" y="20490"/>
                  </a:lnTo>
                  <a:lnTo>
                    <a:pt x="14983" y="20722"/>
                  </a:lnTo>
                  <a:lnTo>
                    <a:pt x="15538" y="20949"/>
                  </a:lnTo>
                  <a:lnTo>
                    <a:pt x="17331" y="21600"/>
                  </a:lnTo>
                  <a:lnTo>
                    <a:pt x="19039" y="21545"/>
                  </a:lnTo>
                  <a:lnTo>
                    <a:pt x="20597" y="20776"/>
                  </a:lnTo>
                  <a:lnTo>
                    <a:pt x="21600" y="19807"/>
                  </a:lnTo>
                  <a:lnTo>
                    <a:pt x="21472" y="19311"/>
                  </a:lnTo>
                  <a:lnTo>
                    <a:pt x="21557" y="16668"/>
                  </a:lnTo>
                  <a:lnTo>
                    <a:pt x="21493" y="16426"/>
                  </a:lnTo>
                  <a:lnTo>
                    <a:pt x="20341" y="16226"/>
                  </a:lnTo>
                  <a:lnTo>
                    <a:pt x="18014" y="15817"/>
                  </a:lnTo>
                  <a:lnTo>
                    <a:pt x="17331" y="15366"/>
                  </a:lnTo>
                  <a:lnTo>
                    <a:pt x="14727" y="13287"/>
                  </a:lnTo>
                  <a:lnTo>
                    <a:pt x="14663" y="13050"/>
                  </a:lnTo>
                  <a:lnTo>
                    <a:pt x="14130" y="13068"/>
                  </a:lnTo>
                  <a:lnTo>
                    <a:pt x="13617" y="13332"/>
                  </a:lnTo>
                  <a:lnTo>
                    <a:pt x="12870" y="15512"/>
                  </a:lnTo>
                  <a:lnTo>
                    <a:pt x="12913" y="15757"/>
                  </a:lnTo>
                  <a:lnTo>
                    <a:pt x="11334" y="16290"/>
                  </a:lnTo>
                  <a:lnTo>
                    <a:pt x="10779" y="16308"/>
                  </a:lnTo>
                  <a:lnTo>
                    <a:pt x="10181" y="16099"/>
                  </a:lnTo>
                  <a:lnTo>
                    <a:pt x="10544" y="15120"/>
                  </a:lnTo>
                  <a:lnTo>
                    <a:pt x="10992" y="14370"/>
                  </a:lnTo>
                  <a:lnTo>
                    <a:pt x="11419" y="13655"/>
                  </a:lnTo>
                  <a:lnTo>
                    <a:pt x="11270" y="12932"/>
                  </a:lnTo>
                  <a:lnTo>
                    <a:pt x="10053" y="12481"/>
                  </a:lnTo>
                  <a:lnTo>
                    <a:pt x="10010" y="12254"/>
                  </a:lnTo>
                  <a:lnTo>
                    <a:pt x="10523" y="11758"/>
                  </a:lnTo>
                  <a:lnTo>
                    <a:pt x="11590" y="11476"/>
                  </a:lnTo>
                  <a:lnTo>
                    <a:pt x="11270" y="9792"/>
                  </a:lnTo>
                  <a:lnTo>
                    <a:pt x="10523" y="8618"/>
                  </a:lnTo>
                  <a:lnTo>
                    <a:pt x="9797" y="8181"/>
                  </a:lnTo>
                  <a:lnTo>
                    <a:pt x="7385" y="7048"/>
                  </a:lnTo>
                  <a:lnTo>
                    <a:pt x="6873" y="7312"/>
                  </a:lnTo>
                  <a:lnTo>
                    <a:pt x="3522" y="7426"/>
                  </a:lnTo>
                  <a:lnTo>
                    <a:pt x="2924" y="7208"/>
                  </a:lnTo>
                  <a:lnTo>
                    <a:pt x="2305" y="6966"/>
                  </a:lnTo>
                  <a:lnTo>
                    <a:pt x="2220" y="6502"/>
                  </a:lnTo>
                  <a:lnTo>
                    <a:pt x="4461" y="6457"/>
                  </a:lnTo>
                  <a:lnTo>
                    <a:pt x="6147" y="6607"/>
                  </a:lnTo>
                  <a:lnTo>
                    <a:pt x="6126" y="6379"/>
                  </a:lnTo>
                  <a:lnTo>
                    <a:pt x="6702" y="6343"/>
                  </a:lnTo>
                  <a:cubicBezTo>
                    <a:pt x="6702" y="6343"/>
                    <a:pt x="7001" y="5151"/>
                    <a:pt x="7001" y="5151"/>
                  </a:cubicBezTo>
                  <a:close/>
                  <a:moveTo>
                    <a:pt x="7001" y="515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4" name="AutoShape 51"/>
            <p:cNvSpPr>
              <a:spLocks/>
            </p:cNvSpPr>
            <p:nvPr/>
          </p:nvSpPr>
          <p:spPr bwMode="auto">
            <a:xfrm>
              <a:off x="4089400" y="1968500"/>
              <a:ext cx="4763" cy="9525"/>
            </a:xfrm>
            <a:custGeom>
              <a:avLst/>
              <a:gdLst/>
              <a:ahLst/>
              <a:cxnLst/>
              <a:rect l="0" t="0" r="r" b="b"/>
              <a:pathLst>
                <a:path w="21600" h="21600">
                  <a:moveTo>
                    <a:pt x="0" y="21502"/>
                  </a:moveTo>
                  <a:lnTo>
                    <a:pt x="13470" y="21600"/>
                  </a:lnTo>
                  <a:lnTo>
                    <a:pt x="20796" y="16427"/>
                  </a:lnTo>
                  <a:lnTo>
                    <a:pt x="21600" y="12872"/>
                  </a:lnTo>
                  <a:lnTo>
                    <a:pt x="11816" y="2219"/>
                  </a:lnTo>
                  <a:lnTo>
                    <a:pt x="14132" y="0"/>
                  </a:lnTo>
                  <a:lnTo>
                    <a:pt x="2316" y="441"/>
                  </a:lnTo>
                  <a:cubicBezTo>
                    <a:pt x="2316" y="441"/>
                    <a:pt x="0" y="21502"/>
                    <a:pt x="0" y="21502"/>
                  </a:cubicBezTo>
                  <a:close/>
                  <a:moveTo>
                    <a:pt x="0" y="2150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5" name="AutoShape 52"/>
            <p:cNvSpPr>
              <a:spLocks/>
            </p:cNvSpPr>
            <p:nvPr/>
          </p:nvSpPr>
          <p:spPr bwMode="auto">
            <a:xfrm>
              <a:off x="4127500" y="1955800"/>
              <a:ext cx="9525" cy="4763"/>
            </a:xfrm>
            <a:custGeom>
              <a:avLst/>
              <a:gdLst/>
              <a:ahLst/>
              <a:cxnLst/>
              <a:rect l="0" t="0" r="r" b="b"/>
              <a:pathLst>
                <a:path w="21600" h="21600">
                  <a:moveTo>
                    <a:pt x="0" y="1165"/>
                  </a:moveTo>
                  <a:lnTo>
                    <a:pt x="216" y="5800"/>
                  </a:lnTo>
                  <a:lnTo>
                    <a:pt x="10759" y="19486"/>
                  </a:lnTo>
                  <a:lnTo>
                    <a:pt x="17680" y="21600"/>
                  </a:lnTo>
                  <a:lnTo>
                    <a:pt x="19843" y="18104"/>
                  </a:lnTo>
                  <a:lnTo>
                    <a:pt x="21600" y="3984"/>
                  </a:lnTo>
                  <a:lnTo>
                    <a:pt x="17680" y="1599"/>
                  </a:lnTo>
                  <a:lnTo>
                    <a:pt x="14625" y="1924"/>
                  </a:lnTo>
                  <a:lnTo>
                    <a:pt x="7624" y="0"/>
                  </a:lnTo>
                  <a:cubicBezTo>
                    <a:pt x="7624" y="0"/>
                    <a:pt x="0" y="1165"/>
                    <a:pt x="0" y="1165"/>
                  </a:cubicBezTo>
                  <a:close/>
                  <a:moveTo>
                    <a:pt x="0" y="116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6" name="AutoShape 53"/>
            <p:cNvSpPr>
              <a:spLocks/>
            </p:cNvSpPr>
            <p:nvPr/>
          </p:nvSpPr>
          <p:spPr bwMode="auto">
            <a:xfrm>
              <a:off x="4508500" y="1968500"/>
              <a:ext cx="1588" cy="4763"/>
            </a:xfrm>
            <a:custGeom>
              <a:avLst/>
              <a:gdLst/>
              <a:ahLst/>
              <a:cxnLst/>
              <a:rect l="0" t="0" r="r" b="b"/>
              <a:pathLst>
                <a:path w="21600" h="21600">
                  <a:moveTo>
                    <a:pt x="14716" y="16999"/>
                  </a:moveTo>
                  <a:lnTo>
                    <a:pt x="21600" y="0"/>
                  </a:lnTo>
                  <a:lnTo>
                    <a:pt x="4131" y="4629"/>
                  </a:lnTo>
                  <a:lnTo>
                    <a:pt x="0" y="10084"/>
                  </a:lnTo>
                  <a:lnTo>
                    <a:pt x="2582" y="10800"/>
                  </a:lnTo>
                  <a:lnTo>
                    <a:pt x="6540" y="21600"/>
                  </a:lnTo>
                  <a:cubicBezTo>
                    <a:pt x="6540" y="21600"/>
                    <a:pt x="14716" y="16999"/>
                    <a:pt x="14716" y="16999"/>
                  </a:cubicBezTo>
                  <a:close/>
                  <a:moveTo>
                    <a:pt x="14716" y="1699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7" name="AutoShape 54"/>
            <p:cNvSpPr>
              <a:spLocks/>
            </p:cNvSpPr>
            <p:nvPr/>
          </p:nvSpPr>
          <p:spPr bwMode="auto">
            <a:xfrm>
              <a:off x="4241800" y="2159000"/>
              <a:ext cx="0" cy="4763"/>
            </a:xfrm>
            <a:custGeom>
              <a:avLst/>
              <a:gdLst/>
              <a:ahLst/>
              <a:cxnLst/>
              <a:rect l="0" t="0" r="r" b="b"/>
              <a:pathLst>
                <a:path w="21600" h="21600">
                  <a:moveTo>
                    <a:pt x="1157" y="13479"/>
                  </a:moveTo>
                  <a:lnTo>
                    <a:pt x="7329" y="16880"/>
                  </a:lnTo>
                  <a:lnTo>
                    <a:pt x="8871" y="20324"/>
                  </a:lnTo>
                  <a:lnTo>
                    <a:pt x="15043" y="21600"/>
                  </a:lnTo>
                  <a:lnTo>
                    <a:pt x="17550" y="17093"/>
                  </a:lnTo>
                  <a:lnTo>
                    <a:pt x="18321" y="16710"/>
                  </a:lnTo>
                  <a:lnTo>
                    <a:pt x="21600" y="10630"/>
                  </a:lnTo>
                  <a:lnTo>
                    <a:pt x="20057" y="5740"/>
                  </a:lnTo>
                  <a:lnTo>
                    <a:pt x="13114" y="2381"/>
                  </a:lnTo>
                  <a:lnTo>
                    <a:pt x="12343" y="0"/>
                  </a:lnTo>
                  <a:lnTo>
                    <a:pt x="7329" y="0"/>
                  </a:lnTo>
                  <a:lnTo>
                    <a:pt x="6943" y="0"/>
                  </a:lnTo>
                  <a:lnTo>
                    <a:pt x="3086" y="3699"/>
                  </a:lnTo>
                  <a:lnTo>
                    <a:pt x="4050" y="7271"/>
                  </a:lnTo>
                  <a:lnTo>
                    <a:pt x="0" y="11098"/>
                  </a:lnTo>
                  <a:cubicBezTo>
                    <a:pt x="0" y="11098"/>
                    <a:pt x="1157" y="13479"/>
                    <a:pt x="1157" y="13479"/>
                  </a:cubicBezTo>
                  <a:close/>
                  <a:moveTo>
                    <a:pt x="1157" y="1347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8" name="AutoShape 55"/>
            <p:cNvSpPr>
              <a:spLocks/>
            </p:cNvSpPr>
            <p:nvPr/>
          </p:nvSpPr>
          <p:spPr bwMode="auto">
            <a:xfrm>
              <a:off x="4254500" y="2120900"/>
              <a:ext cx="4763" cy="4763"/>
            </a:xfrm>
            <a:custGeom>
              <a:avLst/>
              <a:gdLst/>
              <a:ahLst/>
              <a:cxnLst/>
              <a:rect l="0" t="0" r="r" b="b"/>
              <a:pathLst>
                <a:path w="21600" h="21600">
                  <a:moveTo>
                    <a:pt x="1646" y="18873"/>
                  </a:moveTo>
                  <a:lnTo>
                    <a:pt x="0" y="20236"/>
                  </a:lnTo>
                  <a:lnTo>
                    <a:pt x="257" y="21600"/>
                  </a:lnTo>
                  <a:lnTo>
                    <a:pt x="3034" y="20060"/>
                  </a:lnTo>
                  <a:lnTo>
                    <a:pt x="12703" y="13110"/>
                  </a:lnTo>
                  <a:lnTo>
                    <a:pt x="15326" y="10426"/>
                  </a:lnTo>
                  <a:lnTo>
                    <a:pt x="20160" y="3123"/>
                  </a:lnTo>
                  <a:lnTo>
                    <a:pt x="20469" y="2684"/>
                  </a:lnTo>
                  <a:lnTo>
                    <a:pt x="21600" y="0"/>
                  </a:lnTo>
                  <a:lnTo>
                    <a:pt x="20880" y="264"/>
                  </a:lnTo>
                  <a:lnTo>
                    <a:pt x="13063" y="1804"/>
                  </a:lnTo>
                  <a:lnTo>
                    <a:pt x="10337" y="3343"/>
                  </a:lnTo>
                  <a:lnTo>
                    <a:pt x="8949" y="4707"/>
                  </a:lnTo>
                  <a:lnTo>
                    <a:pt x="9154" y="7127"/>
                  </a:lnTo>
                  <a:lnTo>
                    <a:pt x="6429" y="8534"/>
                  </a:lnTo>
                  <a:lnTo>
                    <a:pt x="3600" y="9942"/>
                  </a:lnTo>
                  <a:lnTo>
                    <a:pt x="2211" y="10074"/>
                  </a:lnTo>
                  <a:lnTo>
                    <a:pt x="2366" y="11350"/>
                  </a:lnTo>
                  <a:lnTo>
                    <a:pt x="5297" y="12494"/>
                  </a:lnTo>
                  <a:lnTo>
                    <a:pt x="6994" y="14825"/>
                  </a:lnTo>
                  <a:lnTo>
                    <a:pt x="4217" y="16233"/>
                  </a:lnTo>
                  <a:cubicBezTo>
                    <a:pt x="4217" y="16233"/>
                    <a:pt x="1646" y="18873"/>
                    <a:pt x="1646" y="18873"/>
                  </a:cubicBezTo>
                  <a:close/>
                  <a:moveTo>
                    <a:pt x="1646" y="1887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69" name="AutoShape 56"/>
            <p:cNvSpPr>
              <a:spLocks/>
            </p:cNvSpPr>
            <p:nvPr/>
          </p:nvSpPr>
          <p:spPr bwMode="auto">
            <a:xfrm>
              <a:off x="4025900" y="2006600"/>
              <a:ext cx="14288" cy="31750"/>
            </a:xfrm>
            <a:custGeom>
              <a:avLst/>
              <a:gdLst/>
              <a:ahLst/>
              <a:cxnLst/>
              <a:rect l="0" t="0" r="r" b="b"/>
              <a:pathLst>
                <a:path w="21600" h="21600">
                  <a:moveTo>
                    <a:pt x="19758" y="3399"/>
                  </a:moveTo>
                  <a:lnTo>
                    <a:pt x="20245" y="3390"/>
                  </a:lnTo>
                  <a:lnTo>
                    <a:pt x="20696" y="3139"/>
                  </a:lnTo>
                  <a:lnTo>
                    <a:pt x="21600" y="2652"/>
                  </a:lnTo>
                  <a:lnTo>
                    <a:pt x="21583" y="2421"/>
                  </a:lnTo>
                  <a:lnTo>
                    <a:pt x="20905" y="1298"/>
                  </a:lnTo>
                  <a:lnTo>
                    <a:pt x="20245" y="389"/>
                  </a:lnTo>
                  <a:lnTo>
                    <a:pt x="19237" y="211"/>
                  </a:lnTo>
                  <a:lnTo>
                    <a:pt x="18750" y="0"/>
                  </a:lnTo>
                  <a:lnTo>
                    <a:pt x="17760" y="251"/>
                  </a:lnTo>
                  <a:lnTo>
                    <a:pt x="17343" y="734"/>
                  </a:lnTo>
                  <a:lnTo>
                    <a:pt x="16856" y="758"/>
                  </a:lnTo>
                  <a:lnTo>
                    <a:pt x="16335" y="535"/>
                  </a:lnTo>
                  <a:lnTo>
                    <a:pt x="14858" y="596"/>
                  </a:lnTo>
                  <a:lnTo>
                    <a:pt x="14406" y="848"/>
                  </a:lnTo>
                  <a:lnTo>
                    <a:pt x="14545" y="1752"/>
                  </a:lnTo>
                  <a:lnTo>
                    <a:pt x="14110" y="1995"/>
                  </a:lnTo>
                  <a:lnTo>
                    <a:pt x="13606" y="2040"/>
                  </a:lnTo>
                  <a:lnTo>
                    <a:pt x="12738" y="2519"/>
                  </a:lnTo>
                  <a:lnTo>
                    <a:pt x="12772" y="2750"/>
                  </a:lnTo>
                  <a:lnTo>
                    <a:pt x="12442" y="3674"/>
                  </a:lnTo>
                  <a:lnTo>
                    <a:pt x="12529" y="4364"/>
                  </a:lnTo>
                  <a:lnTo>
                    <a:pt x="12095" y="4615"/>
                  </a:lnTo>
                  <a:lnTo>
                    <a:pt x="10704" y="5126"/>
                  </a:lnTo>
                  <a:lnTo>
                    <a:pt x="10253" y="5361"/>
                  </a:lnTo>
                  <a:lnTo>
                    <a:pt x="9905" y="6075"/>
                  </a:lnTo>
                  <a:lnTo>
                    <a:pt x="9384" y="6319"/>
                  </a:lnTo>
                  <a:lnTo>
                    <a:pt x="7889" y="6140"/>
                  </a:lnTo>
                  <a:lnTo>
                    <a:pt x="7003" y="6643"/>
                  </a:lnTo>
                  <a:lnTo>
                    <a:pt x="6551" y="6894"/>
                  </a:lnTo>
                  <a:lnTo>
                    <a:pt x="6430" y="9198"/>
                  </a:lnTo>
                  <a:lnTo>
                    <a:pt x="5735" y="10828"/>
                  </a:lnTo>
                  <a:lnTo>
                    <a:pt x="5300" y="11080"/>
                  </a:lnTo>
                  <a:lnTo>
                    <a:pt x="4344" y="11348"/>
                  </a:lnTo>
                  <a:lnTo>
                    <a:pt x="2224" y="13262"/>
                  </a:lnTo>
                  <a:lnTo>
                    <a:pt x="1390" y="14219"/>
                  </a:lnTo>
                  <a:lnTo>
                    <a:pt x="730" y="16320"/>
                  </a:lnTo>
                  <a:lnTo>
                    <a:pt x="0" y="17715"/>
                  </a:lnTo>
                  <a:lnTo>
                    <a:pt x="1199" y="19069"/>
                  </a:lnTo>
                  <a:lnTo>
                    <a:pt x="2954" y="20375"/>
                  </a:lnTo>
                  <a:lnTo>
                    <a:pt x="5022" y="21203"/>
                  </a:lnTo>
                  <a:lnTo>
                    <a:pt x="7090" y="21600"/>
                  </a:lnTo>
                  <a:lnTo>
                    <a:pt x="7524" y="21357"/>
                  </a:lnTo>
                  <a:lnTo>
                    <a:pt x="8915" y="20854"/>
                  </a:lnTo>
                  <a:lnTo>
                    <a:pt x="11121" y="19378"/>
                  </a:lnTo>
                  <a:lnTo>
                    <a:pt x="12460" y="18420"/>
                  </a:lnTo>
                  <a:lnTo>
                    <a:pt x="12442" y="18185"/>
                  </a:lnTo>
                  <a:lnTo>
                    <a:pt x="12877" y="17926"/>
                  </a:lnTo>
                  <a:lnTo>
                    <a:pt x="12199" y="17033"/>
                  </a:lnTo>
                  <a:lnTo>
                    <a:pt x="12668" y="16790"/>
                  </a:lnTo>
                  <a:lnTo>
                    <a:pt x="13520" y="15833"/>
                  </a:lnTo>
                  <a:lnTo>
                    <a:pt x="12929" y="15403"/>
                  </a:lnTo>
                  <a:lnTo>
                    <a:pt x="12738" y="14259"/>
                  </a:lnTo>
                  <a:lnTo>
                    <a:pt x="12199" y="14057"/>
                  </a:lnTo>
                  <a:lnTo>
                    <a:pt x="12599" y="13570"/>
                  </a:lnTo>
                  <a:lnTo>
                    <a:pt x="12581" y="13327"/>
                  </a:lnTo>
                  <a:lnTo>
                    <a:pt x="13954" y="12832"/>
                  </a:lnTo>
                  <a:lnTo>
                    <a:pt x="14371" y="12361"/>
                  </a:lnTo>
                  <a:lnTo>
                    <a:pt x="14788" y="11875"/>
                  </a:lnTo>
                  <a:lnTo>
                    <a:pt x="15188" y="11185"/>
                  </a:lnTo>
                  <a:lnTo>
                    <a:pt x="15570" y="10471"/>
                  </a:lnTo>
                  <a:lnTo>
                    <a:pt x="17516" y="10398"/>
                  </a:lnTo>
                  <a:lnTo>
                    <a:pt x="17395" y="9725"/>
                  </a:lnTo>
                  <a:lnTo>
                    <a:pt x="16821" y="9263"/>
                  </a:lnTo>
                  <a:lnTo>
                    <a:pt x="17325" y="9247"/>
                  </a:lnTo>
                  <a:lnTo>
                    <a:pt x="18264" y="8987"/>
                  </a:lnTo>
                  <a:lnTo>
                    <a:pt x="18750" y="8987"/>
                  </a:lnTo>
                  <a:lnTo>
                    <a:pt x="19202" y="8711"/>
                  </a:lnTo>
                  <a:lnTo>
                    <a:pt x="19132" y="8492"/>
                  </a:lnTo>
                  <a:lnTo>
                    <a:pt x="18628" y="8281"/>
                  </a:lnTo>
                  <a:lnTo>
                    <a:pt x="17586" y="8095"/>
                  </a:lnTo>
                  <a:lnTo>
                    <a:pt x="16404" y="6984"/>
                  </a:lnTo>
                  <a:lnTo>
                    <a:pt x="15883" y="6789"/>
                  </a:lnTo>
                  <a:lnTo>
                    <a:pt x="16335" y="6319"/>
                  </a:lnTo>
                  <a:lnTo>
                    <a:pt x="17273" y="6262"/>
                  </a:lnTo>
                  <a:lnTo>
                    <a:pt x="18403" y="6894"/>
                  </a:lnTo>
                  <a:lnTo>
                    <a:pt x="18907" y="6894"/>
                  </a:lnTo>
                  <a:lnTo>
                    <a:pt x="19358" y="6651"/>
                  </a:lnTo>
                  <a:lnTo>
                    <a:pt x="19219" y="5970"/>
                  </a:lnTo>
                  <a:lnTo>
                    <a:pt x="18211" y="6002"/>
                  </a:lnTo>
                  <a:lnTo>
                    <a:pt x="18177" y="5775"/>
                  </a:lnTo>
                  <a:lnTo>
                    <a:pt x="18611" y="5069"/>
                  </a:lnTo>
                  <a:lnTo>
                    <a:pt x="18437" y="4145"/>
                  </a:lnTo>
                  <a:lnTo>
                    <a:pt x="17812" y="3488"/>
                  </a:lnTo>
                  <a:lnTo>
                    <a:pt x="17742" y="3017"/>
                  </a:lnTo>
                  <a:lnTo>
                    <a:pt x="18264" y="3009"/>
                  </a:lnTo>
                  <a:cubicBezTo>
                    <a:pt x="18264" y="3009"/>
                    <a:pt x="19758" y="3399"/>
                    <a:pt x="19758" y="3399"/>
                  </a:cubicBezTo>
                  <a:close/>
                  <a:moveTo>
                    <a:pt x="19758" y="339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0" name="AutoShape 57"/>
            <p:cNvSpPr>
              <a:spLocks/>
            </p:cNvSpPr>
            <p:nvPr/>
          </p:nvSpPr>
          <p:spPr bwMode="auto">
            <a:xfrm>
              <a:off x="2463800" y="1879600"/>
              <a:ext cx="1588" cy="3175"/>
            </a:xfrm>
            <a:custGeom>
              <a:avLst/>
              <a:gdLst/>
              <a:ahLst/>
              <a:cxnLst/>
              <a:rect l="0" t="0" r="r" b="b"/>
              <a:pathLst>
                <a:path w="21600" h="21600">
                  <a:moveTo>
                    <a:pt x="21600" y="10421"/>
                  </a:moveTo>
                  <a:lnTo>
                    <a:pt x="21228" y="8621"/>
                  </a:lnTo>
                  <a:lnTo>
                    <a:pt x="17503" y="6979"/>
                  </a:lnTo>
                  <a:lnTo>
                    <a:pt x="13903" y="5400"/>
                  </a:lnTo>
                  <a:lnTo>
                    <a:pt x="13034" y="0"/>
                  </a:lnTo>
                  <a:lnTo>
                    <a:pt x="9559" y="126"/>
                  </a:lnTo>
                  <a:lnTo>
                    <a:pt x="6828" y="3884"/>
                  </a:lnTo>
                  <a:lnTo>
                    <a:pt x="0" y="7674"/>
                  </a:lnTo>
                  <a:lnTo>
                    <a:pt x="621" y="11242"/>
                  </a:lnTo>
                  <a:lnTo>
                    <a:pt x="4469" y="12947"/>
                  </a:lnTo>
                  <a:lnTo>
                    <a:pt x="8566" y="16326"/>
                  </a:lnTo>
                  <a:lnTo>
                    <a:pt x="12910" y="21600"/>
                  </a:lnTo>
                  <a:lnTo>
                    <a:pt x="16138" y="19547"/>
                  </a:lnTo>
                  <a:lnTo>
                    <a:pt x="15766" y="17842"/>
                  </a:lnTo>
                  <a:lnTo>
                    <a:pt x="18745" y="14084"/>
                  </a:lnTo>
                  <a:cubicBezTo>
                    <a:pt x="18745" y="14084"/>
                    <a:pt x="21600" y="10421"/>
                    <a:pt x="21600" y="10421"/>
                  </a:cubicBezTo>
                  <a:close/>
                  <a:moveTo>
                    <a:pt x="21600" y="1042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1" name="AutoShape 58"/>
            <p:cNvSpPr>
              <a:spLocks/>
            </p:cNvSpPr>
            <p:nvPr/>
          </p:nvSpPr>
          <p:spPr bwMode="auto">
            <a:xfrm>
              <a:off x="2514600" y="1841500"/>
              <a:ext cx="3175" cy="6350"/>
            </a:xfrm>
            <a:custGeom>
              <a:avLst/>
              <a:gdLst/>
              <a:ahLst/>
              <a:cxnLst/>
              <a:rect l="0" t="0" r="r" b="b"/>
              <a:pathLst>
                <a:path w="21600" h="21600">
                  <a:moveTo>
                    <a:pt x="21362" y="921"/>
                  </a:moveTo>
                  <a:lnTo>
                    <a:pt x="18979" y="0"/>
                  </a:lnTo>
                  <a:lnTo>
                    <a:pt x="5718" y="1453"/>
                  </a:lnTo>
                  <a:lnTo>
                    <a:pt x="3574" y="2622"/>
                  </a:lnTo>
                  <a:lnTo>
                    <a:pt x="1906" y="5653"/>
                  </a:lnTo>
                  <a:lnTo>
                    <a:pt x="0" y="6769"/>
                  </a:lnTo>
                  <a:lnTo>
                    <a:pt x="79" y="7797"/>
                  </a:lnTo>
                  <a:lnTo>
                    <a:pt x="4606" y="20732"/>
                  </a:lnTo>
                  <a:lnTo>
                    <a:pt x="7068" y="21600"/>
                  </a:lnTo>
                  <a:lnTo>
                    <a:pt x="9212" y="21529"/>
                  </a:lnTo>
                  <a:lnTo>
                    <a:pt x="15485" y="18304"/>
                  </a:lnTo>
                  <a:lnTo>
                    <a:pt x="13897" y="8293"/>
                  </a:lnTo>
                  <a:lnTo>
                    <a:pt x="21600" y="1949"/>
                  </a:lnTo>
                  <a:cubicBezTo>
                    <a:pt x="21600" y="1949"/>
                    <a:pt x="21362" y="921"/>
                    <a:pt x="21362" y="921"/>
                  </a:cubicBezTo>
                  <a:close/>
                  <a:moveTo>
                    <a:pt x="21362" y="92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2" name="AutoShape 59"/>
            <p:cNvSpPr>
              <a:spLocks/>
            </p:cNvSpPr>
            <p:nvPr/>
          </p:nvSpPr>
          <p:spPr bwMode="auto">
            <a:xfrm>
              <a:off x="2527300" y="1854200"/>
              <a:ext cx="1588" cy="3175"/>
            </a:xfrm>
            <a:custGeom>
              <a:avLst/>
              <a:gdLst/>
              <a:ahLst/>
              <a:cxnLst/>
              <a:rect l="0" t="0" r="r" b="b"/>
              <a:pathLst>
                <a:path w="21600" h="21600">
                  <a:moveTo>
                    <a:pt x="16687" y="16709"/>
                  </a:moveTo>
                  <a:lnTo>
                    <a:pt x="19282" y="14375"/>
                  </a:lnTo>
                  <a:lnTo>
                    <a:pt x="21600" y="12152"/>
                  </a:lnTo>
                  <a:lnTo>
                    <a:pt x="20858" y="3816"/>
                  </a:lnTo>
                  <a:lnTo>
                    <a:pt x="17892" y="1852"/>
                  </a:lnTo>
                  <a:lnTo>
                    <a:pt x="12515" y="0"/>
                  </a:lnTo>
                  <a:lnTo>
                    <a:pt x="9919" y="296"/>
                  </a:lnTo>
                  <a:lnTo>
                    <a:pt x="7602" y="2519"/>
                  </a:lnTo>
                  <a:lnTo>
                    <a:pt x="0" y="7225"/>
                  </a:lnTo>
                  <a:lnTo>
                    <a:pt x="371" y="11411"/>
                  </a:lnTo>
                  <a:lnTo>
                    <a:pt x="3523" y="15339"/>
                  </a:lnTo>
                  <a:lnTo>
                    <a:pt x="6767" y="21600"/>
                  </a:lnTo>
                  <a:lnTo>
                    <a:pt x="9363" y="21304"/>
                  </a:lnTo>
                  <a:lnTo>
                    <a:pt x="8807" y="15190"/>
                  </a:lnTo>
                  <a:lnTo>
                    <a:pt x="11310" y="14894"/>
                  </a:lnTo>
                  <a:cubicBezTo>
                    <a:pt x="11310" y="14894"/>
                    <a:pt x="16687" y="16709"/>
                    <a:pt x="16687" y="16709"/>
                  </a:cubicBezTo>
                  <a:close/>
                  <a:moveTo>
                    <a:pt x="16687" y="1670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3" name="AutoShape 60"/>
            <p:cNvSpPr>
              <a:spLocks/>
            </p:cNvSpPr>
            <p:nvPr/>
          </p:nvSpPr>
          <p:spPr bwMode="auto">
            <a:xfrm>
              <a:off x="2540000" y="1828800"/>
              <a:ext cx="6350" cy="9525"/>
            </a:xfrm>
            <a:custGeom>
              <a:avLst/>
              <a:gdLst/>
              <a:ahLst/>
              <a:cxnLst/>
              <a:rect l="0" t="0" r="r" b="b"/>
              <a:pathLst>
                <a:path w="21600" h="21600">
                  <a:moveTo>
                    <a:pt x="15805" y="16423"/>
                  </a:moveTo>
                  <a:lnTo>
                    <a:pt x="20425" y="16975"/>
                  </a:lnTo>
                  <a:lnTo>
                    <a:pt x="21600" y="16923"/>
                  </a:lnTo>
                  <a:lnTo>
                    <a:pt x="21478" y="16147"/>
                  </a:lnTo>
                  <a:lnTo>
                    <a:pt x="14305" y="13559"/>
                  </a:lnTo>
                  <a:lnTo>
                    <a:pt x="14184" y="12797"/>
                  </a:lnTo>
                  <a:lnTo>
                    <a:pt x="12806" y="11312"/>
                  </a:lnTo>
                  <a:lnTo>
                    <a:pt x="15643" y="6004"/>
                  </a:lnTo>
                  <a:lnTo>
                    <a:pt x="14913" y="0"/>
                  </a:lnTo>
                  <a:lnTo>
                    <a:pt x="13738" y="105"/>
                  </a:lnTo>
                  <a:lnTo>
                    <a:pt x="9605" y="3311"/>
                  </a:lnTo>
                  <a:lnTo>
                    <a:pt x="5511" y="7962"/>
                  </a:lnTo>
                  <a:lnTo>
                    <a:pt x="2715" y="13349"/>
                  </a:lnTo>
                  <a:lnTo>
                    <a:pt x="0" y="18749"/>
                  </a:lnTo>
                  <a:lnTo>
                    <a:pt x="162" y="20220"/>
                  </a:lnTo>
                  <a:lnTo>
                    <a:pt x="1378" y="21600"/>
                  </a:lnTo>
                  <a:lnTo>
                    <a:pt x="3728" y="21521"/>
                  </a:lnTo>
                  <a:lnTo>
                    <a:pt x="5349" y="16200"/>
                  </a:lnTo>
                  <a:lnTo>
                    <a:pt x="6444" y="15385"/>
                  </a:lnTo>
                  <a:lnTo>
                    <a:pt x="7659" y="16095"/>
                  </a:lnTo>
                  <a:lnTo>
                    <a:pt x="8186" y="20536"/>
                  </a:lnTo>
                  <a:lnTo>
                    <a:pt x="9280" y="19721"/>
                  </a:lnTo>
                  <a:lnTo>
                    <a:pt x="12482" y="18026"/>
                  </a:lnTo>
                  <a:lnTo>
                    <a:pt x="12441" y="17317"/>
                  </a:lnTo>
                  <a:lnTo>
                    <a:pt x="13495" y="17264"/>
                  </a:lnTo>
                  <a:cubicBezTo>
                    <a:pt x="13495" y="17264"/>
                    <a:pt x="15805" y="16423"/>
                    <a:pt x="15805" y="16423"/>
                  </a:cubicBezTo>
                  <a:close/>
                  <a:moveTo>
                    <a:pt x="15805" y="1642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5" name="AutoShape 61"/>
            <p:cNvSpPr>
              <a:spLocks/>
            </p:cNvSpPr>
            <p:nvPr/>
          </p:nvSpPr>
          <p:spPr bwMode="auto">
            <a:xfrm>
              <a:off x="2540000" y="1816100"/>
              <a:ext cx="3175" cy="7938"/>
            </a:xfrm>
            <a:custGeom>
              <a:avLst/>
              <a:gdLst/>
              <a:ahLst/>
              <a:cxnLst/>
              <a:rect l="0" t="0" r="r" b="b"/>
              <a:pathLst>
                <a:path w="21600" h="21600">
                  <a:moveTo>
                    <a:pt x="1987" y="16149"/>
                  </a:moveTo>
                  <a:lnTo>
                    <a:pt x="7435" y="16002"/>
                  </a:lnTo>
                  <a:lnTo>
                    <a:pt x="7563" y="16881"/>
                  </a:lnTo>
                  <a:lnTo>
                    <a:pt x="10063" y="20897"/>
                  </a:lnTo>
                  <a:lnTo>
                    <a:pt x="11858" y="20867"/>
                  </a:lnTo>
                  <a:lnTo>
                    <a:pt x="13780" y="21600"/>
                  </a:lnTo>
                  <a:lnTo>
                    <a:pt x="17434" y="21541"/>
                  </a:lnTo>
                  <a:lnTo>
                    <a:pt x="17177" y="19812"/>
                  </a:lnTo>
                  <a:lnTo>
                    <a:pt x="13332" y="18303"/>
                  </a:lnTo>
                  <a:lnTo>
                    <a:pt x="18331" y="15621"/>
                  </a:lnTo>
                  <a:lnTo>
                    <a:pt x="19934" y="14713"/>
                  </a:lnTo>
                  <a:lnTo>
                    <a:pt x="17177" y="9877"/>
                  </a:lnTo>
                  <a:lnTo>
                    <a:pt x="20318" y="6360"/>
                  </a:lnTo>
                  <a:lnTo>
                    <a:pt x="21600" y="3004"/>
                  </a:lnTo>
                  <a:lnTo>
                    <a:pt x="19741" y="3092"/>
                  </a:lnTo>
                  <a:lnTo>
                    <a:pt x="14485" y="4088"/>
                  </a:lnTo>
                  <a:lnTo>
                    <a:pt x="12691" y="4191"/>
                  </a:lnTo>
                  <a:lnTo>
                    <a:pt x="14357" y="3268"/>
                  </a:lnTo>
                  <a:lnTo>
                    <a:pt x="15960" y="2418"/>
                  </a:lnTo>
                  <a:lnTo>
                    <a:pt x="15639" y="762"/>
                  </a:lnTo>
                  <a:lnTo>
                    <a:pt x="13716" y="0"/>
                  </a:lnTo>
                  <a:lnTo>
                    <a:pt x="11922" y="29"/>
                  </a:lnTo>
                  <a:lnTo>
                    <a:pt x="9358" y="5950"/>
                  </a:lnTo>
                  <a:lnTo>
                    <a:pt x="2051" y="6213"/>
                  </a:lnTo>
                  <a:lnTo>
                    <a:pt x="2372" y="7869"/>
                  </a:lnTo>
                  <a:lnTo>
                    <a:pt x="4294" y="8631"/>
                  </a:lnTo>
                  <a:lnTo>
                    <a:pt x="4615" y="10287"/>
                  </a:lnTo>
                  <a:lnTo>
                    <a:pt x="0" y="15445"/>
                  </a:lnTo>
                  <a:cubicBezTo>
                    <a:pt x="0" y="15445"/>
                    <a:pt x="1987" y="16149"/>
                    <a:pt x="1987" y="16149"/>
                  </a:cubicBezTo>
                  <a:close/>
                  <a:moveTo>
                    <a:pt x="1987" y="1614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6" name="AutoShape 62"/>
            <p:cNvSpPr>
              <a:spLocks/>
            </p:cNvSpPr>
            <p:nvPr/>
          </p:nvSpPr>
          <p:spPr bwMode="auto">
            <a:xfrm>
              <a:off x="3860800" y="1930400"/>
              <a:ext cx="1588" cy="1588"/>
            </a:xfrm>
            <a:custGeom>
              <a:avLst/>
              <a:gdLst/>
              <a:ahLst/>
              <a:cxnLst/>
              <a:rect l="0" t="0" r="r" b="b"/>
              <a:pathLst>
                <a:path w="21600" h="21600">
                  <a:moveTo>
                    <a:pt x="11606" y="19663"/>
                  </a:moveTo>
                  <a:lnTo>
                    <a:pt x="21600" y="4746"/>
                  </a:lnTo>
                  <a:lnTo>
                    <a:pt x="16281" y="0"/>
                  </a:lnTo>
                  <a:lnTo>
                    <a:pt x="6125" y="6248"/>
                  </a:lnTo>
                  <a:lnTo>
                    <a:pt x="0" y="21600"/>
                  </a:lnTo>
                  <a:cubicBezTo>
                    <a:pt x="0" y="21600"/>
                    <a:pt x="11606" y="19663"/>
                    <a:pt x="11606" y="19663"/>
                  </a:cubicBezTo>
                  <a:close/>
                  <a:moveTo>
                    <a:pt x="11606" y="1966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7" name="AutoShape 63"/>
            <p:cNvSpPr>
              <a:spLocks/>
            </p:cNvSpPr>
            <p:nvPr/>
          </p:nvSpPr>
          <p:spPr bwMode="auto">
            <a:xfrm>
              <a:off x="4622800" y="3124200"/>
              <a:ext cx="1588" cy="12700"/>
            </a:xfrm>
            <a:custGeom>
              <a:avLst/>
              <a:gdLst/>
              <a:ahLst/>
              <a:cxnLst/>
              <a:rect l="0" t="0" r="r" b="b"/>
              <a:pathLst>
                <a:path w="21600" h="21600">
                  <a:moveTo>
                    <a:pt x="17304" y="62"/>
                  </a:moveTo>
                  <a:lnTo>
                    <a:pt x="10979" y="0"/>
                  </a:lnTo>
                  <a:lnTo>
                    <a:pt x="10860" y="2005"/>
                  </a:lnTo>
                  <a:lnTo>
                    <a:pt x="15156" y="4568"/>
                  </a:lnTo>
                  <a:lnTo>
                    <a:pt x="13962" y="8867"/>
                  </a:lnTo>
                  <a:lnTo>
                    <a:pt x="11576" y="12857"/>
                  </a:lnTo>
                  <a:lnTo>
                    <a:pt x="6802" y="15792"/>
                  </a:lnTo>
                  <a:lnTo>
                    <a:pt x="4177" y="17962"/>
                  </a:lnTo>
                  <a:lnTo>
                    <a:pt x="0" y="20463"/>
                  </a:lnTo>
                  <a:lnTo>
                    <a:pt x="1551" y="21600"/>
                  </a:lnTo>
                  <a:lnTo>
                    <a:pt x="7280" y="20980"/>
                  </a:lnTo>
                  <a:lnTo>
                    <a:pt x="11456" y="18644"/>
                  </a:lnTo>
                  <a:lnTo>
                    <a:pt x="17662" y="13208"/>
                  </a:lnTo>
                  <a:lnTo>
                    <a:pt x="21600" y="7917"/>
                  </a:lnTo>
                  <a:lnTo>
                    <a:pt x="20526" y="3390"/>
                  </a:lnTo>
                  <a:cubicBezTo>
                    <a:pt x="20526" y="3390"/>
                    <a:pt x="17304" y="62"/>
                    <a:pt x="17304" y="62"/>
                  </a:cubicBezTo>
                  <a:close/>
                  <a:moveTo>
                    <a:pt x="17304" y="6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8" name="AutoShape 64"/>
            <p:cNvSpPr>
              <a:spLocks/>
            </p:cNvSpPr>
            <p:nvPr/>
          </p:nvSpPr>
          <p:spPr bwMode="auto">
            <a:xfrm>
              <a:off x="4610100" y="2552700"/>
              <a:ext cx="11113" cy="12700"/>
            </a:xfrm>
            <a:custGeom>
              <a:avLst/>
              <a:gdLst/>
              <a:ahLst/>
              <a:cxnLst/>
              <a:rect l="0" t="0" r="r" b="b"/>
              <a:pathLst>
                <a:path w="21600" h="21600">
                  <a:moveTo>
                    <a:pt x="19779" y="657"/>
                  </a:moveTo>
                  <a:lnTo>
                    <a:pt x="11508" y="7582"/>
                  </a:lnTo>
                  <a:lnTo>
                    <a:pt x="8609" y="11016"/>
                  </a:lnTo>
                  <a:lnTo>
                    <a:pt x="5147" y="14863"/>
                  </a:lnTo>
                  <a:lnTo>
                    <a:pt x="607" y="20568"/>
                  </a:lnTo>
                  <a:lnTo>
                    <a:pt x="0" y="21150"/>
                  </a:lnTo>
                  <a:lnTo>
                    <a:pt x="652" y="21600"/>
                  </a:lnTo>
                  <a:lnTo>
                    <a:pt x="1281" y="21037"/>
                  </a:lnTo>
                  <a:lnTo>
                    <a:pt x="2427" y="19911"/>
                  </a:lnTo>
                  <a:lnTo>
                    <a:pt x="4720" y="17115"/>
                  </a:lnTo>
                  <a:lnTo>
                    <a:pt x="6428" y="14281"/>
                  </a:lnTo>
                  <a:lnTo>
                    <a:pt x="9215" y="10997"/>
                  </a:lnTo>
                  <a:lnTo>
                    <a:pt x="16318" y="5086"/>
                  </a:lnTo>
                  <a:lnTo>
                    <a:pt x="20499" y="1708"/>
                  </a:lnTo>
                  <a:lnTo>
                    <a:pt x="21083" y="1088"/>
                  </a:lnTo>
                  <a:lnTo>
                    <a:pt x="21600" y="0"/>
                  </a:lnTo>
                  <a:lnTo>
                    <a:pt x="20993" y="38"/>
                  </a:lnTo>
                  <a:cubicBezTo>
                    <a:pt x="20993" y="38"/>
                    <a:pt x="19779" y="657"/>
                    <a:pt x="19779" y="657"/>
                  </a:cubicBezTo>
                  <a:close/>
                  <a:moveTo>
                    <a:pt x="19779" y="65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79" name="AutoShape 65"/>
            <p:cNvSpPr>
              <a:spLocks/>
            </p:cNvSpPr>
            <p:nvPr/>
          </p:nvSpPr>
          <p:spPr bwMode="auto">
            <a:xfrm>
              <a:off x="4597400" y="2590800"/>
              <a:ext cx="1588" cy="3175"/>
            </a:xfrm>
            <a:custGeom>
              <a:avLst/>
              <a:gdLst/>
              <a:ahLst/>
              <a:cxnLst/>
              <a:rect l="0" t="0" r="r" b="b"/>
              <a:pathLst>
                <a:path w="21600" h="21600">
                  <a:moveTo>
                    <a:pt x="745" y="20370"/>
                  </a:moveTo>
                  <a:lnTo>
                    <a:pt x="5679" y="20096"/>
                  </a:lnTo>
                  <a:lnTo>
                    <a:pt x="11452" y="21600"/>
                  </a:lnTo>
                  <a:lnTo>
                    <a:pt x="21600" y="21053"/>
                  </a:lnTo>
                  <a:lnTo>
                    <a:pt x="19552" y="1777"/>
                  </a:lnTo>
                  <a:lnTo>
                    <a:pt x="16852" y="0"/>
                  </a:lnTo>
                  <a:lnTo>
                    <a:pt x="17038" y="1982"/>
                  </a:lnTo>
                  <a:lnTo>
                    <a:pt x="14524" y="4033"/>
                  </a:lnTo>
                  <a:lnTo>
                    <a:pt x="17597" y="7861"/>
                  </a:lnTo>
                  <a:lnTo>
                    <a:pt x="15269" y="9775"/>
                  </a:lnTo>
                  <a:lnTo>
                    <a:pt x="12476" y="8134"/>
                  </a:lnTo>
                  <a:lnTo>
                    <a:pt x="9497" y="6289"/>
                  </a:lnTo>
                  <a:lnTo>
                    <a:pt x="6983" y="6425"/>
                  </a:lnTo>
                  <a:lnTo>
                    <a:pt x="4562" y="10390"/>
                  </a:lnTo>
                  <a:lnTo>
                    <a:pt x="4748" y="12235"/>
                  </a:lnTo>
                  <a:lnTo>
                    <a:pt x="0" y="16542"/>
                  </a:lnTo>
                  <a:cubicBezTo>
                    <a:pt x="0" y="16542"/>
                    <a:pt x="745" y="20370"/>
                    <a:pt x="745" y="20370"/>
                  </a:cubicBezTo>
                  <a:close/>
                  <a:moveTo>
                    <a:pt x="745" y="2037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0" name="AutoShape 66"/>
            <p:cNvSpPr>
              <a:spLocks/>
            </p:cNvSpPr>
            <p:nvPr/>
          </p:nvSpPr>
          <p:spPr bwMode="auto">
            <a:xfrm>
              <a:off x="4597400" y="3162300"/>
              <a:ext cx="1588" cy="1588"/>
            </a:xfrm>
            <a:custGeom>
              <a:avLst/>
              <a:gdLst/>
              <a:ahLst/>
              <a:cxnLst/>
              <a:rect l="0" t="0" r="r" b="b"/>
              <a:pathLst>
                <a:path w="21600" h="21600">
                  <a:moveTo>
                    <a:pt x="14536" y="6201"/>
                  </a:moveTo>
                  <a:lnTo>
                    <a:pt x="11140" y="9611"/>
                  </a:lnTo>
                  <a:lnTo>
                    <a:pt x="0" y="16122"/>
                  </a:lnTo>
                  <a:lnTo>
                    <a:pt x="543" y="21600"/>
                  </a:lnTo>
                  <a:lnTo>
                    <a:pt x="15079" y="14986"/>
                  </a:lnTo>
                  <a:lnTo>
                    <a:pt x="21600" y="0"/>
                  </a:lnTo>
                  <a:lnTo>
                    <a:pt x="17660" y="207"/>
                  </a:lnTo>
                  <a:cubicBezTo>
                    <a:pt x="17660" y="207"/>
                    <a:pt x="14536" y="6201"/>
                    <a:pt x="14536" y="6201"/>
                  </a:cubicBezTo>
                  <a:close/>
                  <a:moveTo>
                    <a:pt x="14536" y="620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1" name="AutoShape 67"/>
            <p:cNvSpPr>
              <a:spLocks/>
            </p:cNvSpPr>
            <p:nvPr/>
          </p:nvSpPr>
          <p:spPr bwMode="auto">
            <a:xfrm>
              <a:off x="4597400" y="2590800"/>
              <a:ext cx="1588" cy="7938"/>
            </a:xfrm>
            <a:custGeom>
              <a:avLst/>
              <a:gdLst/>
              <a:ahLst/>
              <a:cxnLst/>
              <a:rect l="0" t="0" r="r" b="b"/>
              <a:pathLst>
                <a:path w="21600" h="21600">
                  <a:moveTo>
                    <a:pt x="10871" y="20698"/>
                  </a:moveTo>
                  <a:lnTo>
                    <a:pt x="14118" y="18078"/>
                  </a:lnTo>
                  <a:lnTo>
                    <a:pt x="16941" y="15632"/>
                  </a:lnTo>
                  <a:lnTo>
                    <a:pt x="19765" y="12226"/>
                  </a:lnTo>
                  <a:lnTo>
                    <a:pt x="21600" y="6433"/>
                  </a:lnTo>
                  <a:lnTo>
                    <a:pt x="19765" y="1514"/>
                  </a:lnTo>
                  <a:lnTo>
                    <a:pt x="15388" y="757"/>
                  </a:lnTo>
                  <a:lnTo>
                    <a:pt x="11012" y="0"/>
                  </a:lnTo>
                  <a:lnTo>
                    <a:pt x="7341" y="58"/>
                  </a:lnTo>
                  <a:lnTo>
                    <a:pt x="3247" y="961"/>
                  </a:lnTo>
                  <a:lnTo>
                    <a:pt x="0" y="1863"/>
                  </a:lnTo>
                  <a:lnTo>
                    <a:pt x="7624" y="21600"/>
                  </a:lnTo>
                  <a:cubicBezTo>
                    <a:pt x="7624" y="21600"/>
                    <a:pt x="10871" y="20698"/>
                    <a:pt x="10871" y="20698"/>
                  </a:cubicBezTo>
                  <a:close/>
                  <a:moveTo>
                    <a:pt x="10871" y="2069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2" name="AutoShape 68"/>
            <p:cNvSpPr>
              <a:spLocks/>
            </p:cNvSpPr>
            <p:nvPr/>
          </p:nvSpPr>
          <p:spPr bwMode="auto">
            <a:xfrm>
              <a:off x="4610100" y="3136900"/>
              <a:ext cx="11113" cy="26988"/>
            </a:xfrm>
            <a:custGeom>
              <a:avLst/>
              <a:gdLst/>
              <a:ahLst/>
              <a:cxnLst/>
              <a:rect l="0" t="0" r="r" b="b"/>
              <a:pathLst>
                <a:path w="21600" h="21600">
                  <a:moveTo>
                    <a:pt x="20288" y="0"/>
                  </a:moveTo>
                  <a:lnTo>
                    <a:pt x="19823" y="557"/>
                  </a:lnTo>
                  <a:lnTo>
                    <a:pt x="16776" y="3613"/>
                  </a:lnTo>
                  <a:lnTo>
                    <a:pt x="13201" y="3745"/>
                  </a:lnTo>
                  <a:lnTo>
                    <a:pt x="12672" y="4037"/>
                  </a:lnTo>
                  <a:lnTo>
                    <a:pt x="13307" y="4282"/>
                  </a:lnTo>
                  <a:lnTo>
                    <a:pt x="16396" y="4980"/>
                  </a:lnTo>
                  <a:lnTo>
                    <a:pt x="15021" y="7433"/>
                  </a:lnTo>
                  <a:lnTo>
                    <a:pt x="13286" y="7753"/>
                  </a:lnTo>
                  <a:lnTo>
                    <a:pt x="13984" y="8282"/>
                  </a:lnTo>
                  <a:lnTo>
                    <a:pt x="14111" y="9093"/>
                  </a:lnTo>
                  <a:lnTo>
                    <a:pt x="12059" y="11036"/>
                  </a:lnTo>
                  <a:lnTo>
                    <a:pt x="10303" y="11347"/>
                  </a:lnTo>
                  <a:lnTo>
                    <a:pt x="9330" y="12460"/>
                  </a:lnTo>
                  <a:lnTo>
                    <a:pt x="7616" y="12762"/>
                  </a:lnTo>
                  <a:lnTo>
                    <a:pt x="6558" y="13903"/>
                  </a:lnTo>
                  <a:lnTo>
                    <a:pt x="7235" y="14384"/>
                  </a:lnTo>
                  <a:lnTo>
                    <a:pt x="7278" y="14667"/>
                  </a:lnTo>
                  <a:lnTo>
                    <a:pt x="6791" y="15214"/>
                  </a:lnTo>
                  <a:lnTo>
                    <a:pt x="5712" y="16054"/>
                  </a:lnTo>
                  <a:lnTo>
                    <a:pt x="4760" y="17139"/>
                  </a:lnTo>
                  <a:lnTo>
                    <a:pt x="4295" y="17987"/>
                  </a:lnTo>
                  <a:lnTo>
                    <a:pt x="2581" y="18308"/>
                  </a:lnTo>
                  <a:lnTo>
                    <a:pt x="1714" y="20478"/>
                  </a:lnTo>
                  <a:lnTo>
                    <a:pt x="0" y="21081"/>
                  </a:lnTo>
                  <a:lnTo>
                    <a:pt x="148" y="21600"/>
                  </a:lnTo>
                  <a:lnTo>
                    <a:pt x="2412" y="21006"/>
                  </a:lnTo>
                  <a:lnTo>
                    <a:pt x="8483" y="14875"/>
                  </a:lnTo>
                  <a:lnTo>
                    <a:pt x="12461" y="13130"/>
                  </a:lnTo>
                  <a:lnTo>
                    <a:pt x="16692" y="10036"/>
                  </a:lnTo>
                  <a:lnTo>
                    <a:pt x="16650" y="9781"/>
                  </a:lnTo>
                  <a:lnTo>
                    <a:pt x="15380" y="9281"/>
                  </a:lnTo>
                  <a:lnTo>
                    <a:pt x="17009" y="8423"/>
                  </a:lnTo>
                  <a:lnTo>
                    <a:pt x="17919" y="6791"/>
                  </a:lnTo>
                  <a:lnTo>
                    <a:pt x="19908" y="4311"/>
                  </a:lnTo>
                  <a:lnTo>
                    <a:pt x="21198" y="1849"/>
                  </a:lnTo>
                  <a:lnTo>
                    <a:pt x="21600" y="500"/>
                  </a:lnTo>
                  <a:lnTo>
                    <a:pt x="21558" y="245"/>
                  </a:lnTo>
                  <a:cubicBezTo>
                    <a:pt x="21558" y="245"/>
                    <a:pt x="20288" y="0"/>
                    <a:pt x="20288" y="0"/>
                  </a:cubicBezTo>
                  <a:close/>
                  <a:moveTo>
                    <a:pt x="20288"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3" name="AutoShape 69"/>
            <p:cNvSpPr>
              <a:spLocks/>
            </p:cNvSpPr>
            <p:nvPr/>
          </p:nvSpPr>
          <p:spPr bwMode="auto">
            <a:xfrm>
              <a:off x="4597400" y="3162300"/>
              <a:ext cx="1588" cy="1588"/>
            </a:xfrm>
            <a:custGeom>
              <a:avLst/>
              <a:gdLst/>
              <a:ahLst/>
              <a:cxnLst/>
              <a:rect l="0" t="0" r="r" b="b"/>
              <a:pathLst>
                <a:path w="21600" h="21600">
                  <a:moveTo>
                    <a:pt x="17813" y="359"/>
                  </a:moveTo>
                  <a:lnTo>
                    <a:pt x="7153" y="13713"/>
                  </a:lnTo>
                  <a:lnTo>
                    <a:pt x="0" y="19090"/>
                  </a:lnTo>
                  <a:lnTo>
                    <a:pt x="701" y="21600"/>
                  </a:lnTo>
                  <a:lnTo>
                    <a:pt x="3927" y="18822"/>
                  </a:lnTo>
                  <a:lnTo>
                    <a:pt x="19636" y="12906"/>
                  </a:lnTo>
                  <a:lnTo>
                    <a:pt x="18094" y="2868"/>
                  </a:lnTo>
                  <a:lnTo>
                    <a:pt x="21600" y="0"/>
                  </a:lnTo>
                  <a:cubicBezTo>
                    <a:pt x="21600" y="0"/>
                    <a:pt x="17813" y="359"/>
                    <a:pt x="17813" y="359"/>
                  </a:cubicBezTo>
                  <a:close/>
                  <a:moveTo>
                    <a:pt x="17813" y="35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4" name="AutoShape 70"/>
            <p:cNvSpPr>
              <a:spLocks/>
            </p:cNvSpPr>
            <p:nvPr/>
          </p:nvSpPr>
          <p:spPr bwMode="auto">
            <a:xfrm>
              <a:off x="4572000" y="3175000"/>
              <a:ext cx="3175" cy="3175"/>
            </a:xfrm>
            <a:custGeom>
              <a:avLst/>
              <a:gdLst/>
              <a:ahLst/>
              <a:cxnLst/>
              <a:rect l="0" t="0" r="r" b="b"/>
              <a:pathLst>
                <a:path w="21600" h="21600">
                  <a:moveTo>
                    <a:pt x="18351" y="0"/>
                  </a:moveTo>
                  <a:lnTo>
                    <a:pt x="15217" y="2740"/>
                  </a:lnTo>
                  <a:lnTo>
                    <a:pt x="12367" y="7818"/>
                  </a:lnTo>
                  <a:lnTo>
                    <a:pt x="6041" y="10558"/>
                  </a:lnTo>
                  <a:lnTo>
                    <a:pt x="0" y="18134"/>
                  </a:lnTo>
                  <a:lnTo>
                    <a:pt x="9347" y="12412"/>
                  </a:lnTo>
                  <a:lnTo>
                    <a:pt x="9461" y="14830"/>
                  </a:lnTo>
                  <a:lnTo>
                    <a:pt x="11056" y="14749"/>
                  </a:lnTo>
                  <a:lnTo>
                    <a:pt x="11341" y="21600"/>
                  </a:lnTo>
                  <a:lnTo>
                    <a:pt x="14248" y="12090"/>
                  </a:lnTo>
                  <a:lnTo>
                    <a:pt x="21600" y="2176"/>
                  </a:lnTo>
                  <a:lnTo>
                    <a:pt x="20004" y="0"/>
                  </a:lnTo>
                  <a:cubicBezTo>
                    <a:pt x="20004" y="0"/>
                    <a:pt x="18351" y="0"/>
                    <a:pt x="18351" y="0"/>
                  </a:cubicBezTo>
                  <a:close/>
                  <a:moveTo>
                    <a:pt x="18351"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5" name="AutoShape 71"/>
            <p:cNvSpPr>
              <a:spLocks/>
            </p:cNvSpPr>
            <p:nvPr/>
          </p:nvSpPr>
          <p:spPr bwMode="auto">
            <a:xfrm>
              <a:off x="4559300" y="3187700"/>
              <a:ext cx="4763" cy="4763"/>
            </a:xfrm>
            <a:custGeom>
              <a:avLst/>
              <a:gdLst/>
              <a:ahLst/>
              <a:cxnLst/>
              <a:rect l="0" t="0" r="r" b="b"/>
              <a:pathLst>
                <a:path w="21600" h="21600">
                  <a:moveTo>
                    <a:pt x="19445" y="14710"/>
                  </a:moveTo>
                  <a:lnTo>
                    <a:pt x="14544" y="9822"/>
                  </a:lnTo>
                  <a:lnTo>
                    <a:pt x="11366" y="7355"/>
                  </a:lnTo>
                  <a:lnTo>
                    <a:pt x="9642" y="4748"/>
                  </a:lnTo>
                  <a:lnTo>
                    <a:pt x="4632" y="1210"/>
                  </a:lnTo>
                  <a:lnTo>
                    <a:pt x="1562" y="1350"/>
                  </a:lnTo>
                  <a:lnTo>
                    <a:pt x="1454" y="0"/>
                  </a:lnTo>
                  <a:lnTo>
                    <a:pt x="0" y="233"/>
                  </a:lnTo>
                  <a:lnTo>
                    <a:pt x="10611" y="16759"/>
                  </a:lnTo>
                  <a:lnTo>
                    <a:pt x="12227" y="17783"/>
                  </a:lnTo>
                  <a:lnTo>
                    <a:pt x="13682" y="16479"/>
                  </a:lnTo>
                  <a:lnTo>
                    <a:pt x="18314" y="17317"/>
                  </a:lnTo>
                  <a:lnTo>
                    <a:pt x="15567" y="20250"/>
                  </a:lnTo>
                  <a:lnTo>
                    <a:pt x="15729" y="21600"/>
                  </a:lnTo>
                  <a:lnTo>
                    <a:pt x="21600" y="19924"/>
                  </a:lnTo>
                  <a:lnTo>
                    <a:pt x="21331" y="17224"/>
                  </a:lnTo>
                  <a:cubicBezTo>
                    <a:pt x="21331" y="17224"/>
                    <a:pt x="19445" y="14710"/>
                    <a:pt x="19445" y="14710"/>
                  </a:cubicBezTo>
                  <a:close/>
                  <a:moveTo>
                    <a:pt x="19445" y="1471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6" name="AutoShape 72"/>
            <p:cNvSpPr>
              <a:spLocks/>
            </p:cNvSpPr>
            <p:nvPr/>
          </p:nvSpPr>
          <p:spPr bwMode="auto">
            <a:xfrm>
              <a:off x="4559300" y="3187700"/>
              <a:ext cx="1588" cy="1588"/>
            </a:xfrm>
            <a:custGeom>
              <a:avLst/>
              <a:gdLst/>
              <a:ahLst/>
              <a:cxnLst/>
              <a:rect l="0" t="0" r="r" b="b"/>
              <a:pathLst>
                <a:path w="21600" h="21600">
                  <a:moveTo>
                    <a:pt x="4811" y="0"/>
                  </a:moveTo>
                  <a:lnTo>
                    <a:pt x="0" y="11127"/>
                  </a:lnTo>
                  <a:lnTo>
                    <a:pt x="295" y="15185"/>
                  </a:lnTo>
                  <a:lnTo>
                    <a:pt x="9131" y="21600"/>
                  </a:lnTo>
                  <a:lnTo>
                    <a:pt x="11880" y="21338"/>
                  </a:lnTo>
                  <a:lnTo>
                    <a:pt x="14335" y="13745"/>
                  </a:lnTo>
                  <a:lnTo>
                    <a:pt x="16985" y="17149"/>
                  </a:lnTo>
                  <a:lnTo>
                    <a:pt x="19833" y="17149"/>
                  </a:lnTo>
                  <a:lnTo>
                    <a:pt x="21600" y="2095"/>
                  </a:lnTo>
                  <a:lnTo>
                    <a:pt x="10702" y="2618"/>
                  </a:lnTo>
                  <a:cubicBezTo>
                    <a:pt x="10702" y="2618"/>
                    <a:pt x="4811" y="0"/>
                    <a:pt x="4811" y="0"/>
                  </a:cubicBezTo>
                  <a:close/>
                  <a:moveTo>
                    <a:pt x="4811"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7" name="AutoShape 73"/>
            <p:cNvSpPr>
              <a:spLocks/>
            </p:cNvSpPr>
            <p:nvPr/>
          </p:nvSpPr>
          <p:spPr bwMode="auto">
            <a:xfrm>
              <a:off x="4584700" y="3175000"/>
              <a:ext cx="6350" cy="3175"/>
            </a:xfrm>
            <a:custGeom>
              <a:avLst/>
              <a:gdLst/>
              <a:ahLst/>
              <a:cxnLst/>
              <a:rect l="0" t="0" r="r" b="b"/>
              <a:pathLst>
                <a:path w="21600" h="21600">
                  <a:moveTo>
                    <a:pt x="12271" y="4954"/>
                  </a:moveTo>
                  <a:lnTo>
                    <a:pt x="8867" y="7332"/>
                  </a:lnTo>
                  <a:lnTo>
                    <a:pt x="5505" y="11361"/>
                  </a:lnTo>
                  <a:lnTo>
                    <a:pt x="1933" y="11956"/>
                  </a:lnTo>
                  <a:lnTo>
                    <a:pt x="714" y="14070"/>
                  </a:lnTo>
                  <a:lnTo>
                    <a:pt x="967" y="17835"/>
                  </a:lnTo>
                  <a:lnTo>
                    <a:pt x="3278" y="15589"/>
                  </a:lnTo>
                  <a:lnTo>
                    <a:pt x="4454" y="15325"/>
                  </a:lnTo>
                  <a:lnTo>
                    <a:pt x="4539" y="17174"/>
                  </a:lnTo>
                  <a:lnTo>
                    <a:pt x="0" y="21600"/>
                  </a:lnTo>
                  <a:lnTo>
                    <a:pt x="1135" y="21336"/>
                  </a:lnTo>
                  <a:lnTo>
                    <a:pt x="5757" y="17042"/>
                  </a:lnTo>
                  <a:lnTo>
                    <a:pt x="10212" y="10899"/>
                  </a:lnTo>
                  <a:lnTo>
                    <a:pt x="12481" y="8983"/>
                  </a:lnTo>
                  <a:lnTo>
                    <a:pt x="17019" y="4558"/>
                  </a:lnTo>
                  <a:lnTo>
                    <a:pt x="21600" y="0"/>
                  </a:lnTo>
                  <a:lnTo>
                    <a:pt x="16851" y="793"/>
                  </a:lnTo>
                  <a:cubicBezTo>
                    <a:pt x="16851" y="793"/>
                    <a:pt x="12271" y="4954"/>
                    <a:pt x="12271" y="4954"/>
                  </a:cubicBezTo>
                  <a:close/>
                  <a:moveTo>
                    <a:pt x="12271" y="495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8" name="AutoShape 74"/>
            <p:cNvSpPr>
              <a:spLocks/>
            </p:cNvSpPr>
            <p:nvPr/>
          </p:nvSpPr>
          <p:spPr bwMode="auto">
            <a:xfrm>
              <a:off x="4597400" y="3175000"/>
              <a:ext cx="1588" cy="1588"/>
            </a:xfrm>
            <a:custGeom>
              <a:avLst/>
              <a:gdLst/>
              <a:ahLst/>
              <a:cxnLst/>
              <a:rect l="0" t="0" r="r" b="b"/>
              <a:pathLst>
                <a:path w="21600" h="21600">
                  <a:moveTo>
                    <a:pt x="18977" y="5349"/>
                  </a:moveTo>
                  <a:lnTo>
                    <a:pt x="16615" y="5451"/>
                  </a:lnTo>
                  <a:lnTo>
                    <a:pt x="13817" y="0"/>
                  </a:lnTo>
                  <a:lnTo>
                    <a:pt x="11194" y="206"/>
                  </a:lnTo>
                  <a:lnTo>
                    <a:pt x="6646" y="6686"/>
                  </a:lnTo>
                  <a:lnTo>
                    <a:pt x="4547" y="12549"/>
                  </a:lnTo>
                  <a:lnTo>
                    <a:pt x="0" y="18617"/>
                  </a:lnTo>
                  <a:lnTo>
                    <a:pt x="2711" y="21600"/>
                  </a:lnTo>
                  <a:lnTo>
                    <a:pt x="9882" y="14914"/>
                  </a:lnTo>
                  <a:lnTo>
                    <a:pt x="17140" y="14400"/>
                  </a:lnTo>
                  <a:lnTo>
                    <a:pt x="19501" y="11314"/>
                  </a:lnTo>
                  <a:lnTo>
                    <a:pt x="21600" y="5040"/>
                  </a:lnTo>
                  <a:lnTo>
                    <a:pt x="21425" y="2366"/>
                  </a:lnTo>
                  <a:cubicBezTo>
                    <a:pt x="21425" y="2366"/>
                    <a:pt x="18977" y="5349"/>
                    <a:pt x="18977" y="5349"/>
                  </a:cubicBezTo>
                  <a:close/>
                  <a:moveTo>
                    <a:pt x="18977" y="534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89" name="AutoShape 75"/>
            <p:cNvSpPr>
              <a:spLocks/>
            </p:cNvSpPr>
            <p:nvPr/>
          </p:nvSpPr>
          <p:spPr bwMode="auto">
            <a:xfrm>
              <a:off x="4673600" y="2209800"/>
              <a:ext cx="0" cy="0"/>
            </a:xfrm>
            <a:custGeom>
              <a:avLst/>
              <a:gdLst/>
              <a:ahLst/>
              <a:cxnLst/>
              <a:rect l="0" t="0" r="r" b="b"/>
              <a:pathLst>
                <a:path w="21600" h="21600">
                  <a:moveTo>
                    <a:pt x="3273" y="21600"/>
                  </a:moveTo>
                  <a:lnTo>
                    <a:pt x="21600" y="20864"/>
                  </a:lnTo>
                  <a:lnTo>
                    <a:pt x="17673" y="0"/>
                  </a:lnTo>
                  <a:lnTo>
                    <a:pt x="0" y="6873"/>
                  </a:lnTo>
                  <a:cubicBezTo>
                    <a:pt x="0" y="6873"/>
                    <a:pt x="3273" y="21600"/>
                    <a:pt x="3273" y="21600"/>
                  </a:cubicBezTo>
                  <a:close/>
                  <a:moveTo>
                    <a:pt x="3273"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0" name="AutoShape 76"/>
            <p:cNvSpPr>
              <a:spLocks/>
            </p:cNvSpPr>
            <p:nvPr/>
          </p:nvSpPr>
          <p:spPr bwMode="auto">
            <a:xfrm>
              <a:off x="4635500" y="2527300"/>
              <a:ext cx="19050" cy="7938"/>
            </a:xfrm>
            <a:custGeom>
              <a:avLst/>
              <a:gdLst/>
              <a:ahLst/>
              <a:cxnLst/>
              <a:rect l="0" t="0" r="r" b="b"/>
              <a:pathLst>
                <a:path w="21600" h="21600">
                  <a:moveTo>
                    <a:pt x="18400" y="505"/>
                  </a:moveTo>
                  <a:lnTo>
                    <a:pt x="14863" y="2021"/>
                  </a:lnTo>
                  <a:lnTo>
                    <a:pt x="14077" y="2116"/>
                  </a:lnTo>
                  <a:lnTo>
                    <a:pt x="13375" y="4074"/>
                  </a:lnTo>
                  <a:lnTo>
                    <a:pt x="11804" y="5242"/>
                  </a:lnTo>
                  <a:lnTo>
                    <a:pt x="10288" y="7326"/>
                  </a:lnTo>
                  <a:lnTo>
                    <a:pt x="9109" y="8368"/>
                  </a:lnTo>
                  <a:lnTo>
                    <a:pt x="7200" y="10516"/>
                  </a:lnTo>
                  <a:lnTo>
                    <a:pt x="5291" y="12568"/>
                  </a:lnTo>
                  <a:lnTo>
                    <a:pt x="4154" y="14653"/>
                  </a:lnTo>
                  <a:lnTo>
                    <a:pt x="1123" y="17968"/>
                  </a:lnTo>
                  <a:lnTo>
                    <a:pt x="772" y="18884"/>
                  </a:lnTo>
                  <a:lnTo>
                    <a:pt x="351" y="19863"/>
                  </a:lnTo>
                  <a:lnTo>
                    <a:pt x="0" y="21600"/>
                  </a:lnTo>
                  <a:lnTo>
                    <a:pt x="407" y="21537"/>
                  </a:lnTo>
                  <a:lnTo>
                    <a:pt x="4996" y="15442"/>
                  </a:lnTo>
                  <a:lnTo>
                    <a:pt x="8800" y="10232"/>
                  </a:lnTo>
                  <a:lnTo>
                    <a:pt x="12267" y="7832"/>
                  </a:lnTo>
                  <a:lnTo>
                    <a:pt x="15804" y="5463"/>
                  </a:lnTo>
                  <a:lnTo>
                    <a:pt x="21600" y="821"/>
                  </a:lnTo>
                  <a:lnTo>
                    <a:pt x="21586" y="0"/>
                  </a:lnTo>
                  <a:cubicBezTo>
                    <a:pt x="21586" y="0"/>
                    <a:pt x="18400" y="505"/>
                    <a:pt x="18400" y="505"/>
                  </a:cubicBezTo>
                  <a:close/>
                  <a:moveTo>
                    <a:pt x="18400" y="50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1" name="AutoShape 77"/>
            <p:cNvSpPr>
              <a:spLocks/>
            </p:cNvSpPr>
            <p:nvPr/>
          </p:nvSpPr>
          <p:spPr bwMode="auto">
            <a:xfrm>
              <a:off x="4673600" y="2197100"/>
              <a:ext cx="1588" cy="15875"/>
            </a:xfrm>
            <a:custGeom>
              <a:avLst/>
              <a:gdLst/>
              <a:ahLst/>
              <a:cxnLst/>
              <a:rect l="0" t="0" r="r" b="b"/>
              <a:pathLst>
                <a:path w="21600" h="21600">
                  <a:moveTo>
                    <a:pt x="16943" y="3355"/>
                  </a:moveTo>
                  <a:lnTo>
                    <a:pt x="15556" y="6710"/>
                  </a:lnTo>
                  <a:lnTo>
                    <a:pt x="15853" y="7161"/>
                  </a:lnTo>
                  <a:lnTo>
                    <a:pt x="13376" y="8146"/>
                  </a:lnTo>
                  <a:lnTo>
                    <a:pt x="9710" y="12469"/>
                  </a:lnTo>
                  <a:lnTo>
                    <a:pt x="1387" y="18746"/>
                  </a:lnTo>
                  <a:lnTo>
                    <a:pt x="0" y="21600"/>
                  </a:lnTo>
                  <a:lnTo>
                    <a:pt x="18528" y="7128"/>
                  </a:lnTo>
                  <a:lnTo>
                    <a:pt x="19916" y="3806"/>
                  </a:lnTo>
                  <a:lnTo>
                    <a:pt x="21600" y="1903"/>
                  </a:lnTo>
                  <a:lnTo>
                    <a:pt x="21006" y="0"/>
                  </a:lnTo>
                  <a:lnTo>
                    <a:pt x="18132" y="484"/>
                  </a:lnTo>
                  <a:cubicBezTo>
                    <a:pt x="18132" y="484"/>
                    <a:pt x="16943" y="3355"/>
                    <a:pt x="16943" y="3355"/>
                  </a:cubicBezTo>
                  <a:close/>
                  <a:moveTo>
                    <a:pt x="16943" y="335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2" name="AutoShape 78"/>
            <p:cNvSpPr>
              <a:spLocks/>
            </p:cNvSpPr>
            <p:nvPr/>
          </p:nvSpPr>
          <p:spPr bwMode="auto">
            <a:xfrm>
              <a:off x="4673600" y="2209800"/>
              <a:ext cx="3175" cy="6350"/>
            </a:xfrm>
            <a:custGeom>
              <a:avLst/>
              <a:gdLst/>
              <a:ahLst/>
              <a:cxnLst/>
              <a:rect l="0" t="0" r="r" b="b"/>
              <a:pathLst>
                <a:path w="21600" h="21600">
                  <a:moveTo>
                    <a:pt x="21092" y="1642"/>
                  </a:moveTo>
                  <a:lnTo>
                    <a:pt x="13722" y="0"/>
                  </a:lnTo>
                  <a:lnTo>
                    <a:pt x="8576" y="1142"/>
                  </a:lnTo>
                  <a:lnTo>
                    <a:pt x="5209" y="3285"/>
                  </a:lnTo>
                  <a:lnTo>
                    <a:pt x="3240" y="3392"/>
                  </a:lnTo>
                  <a:lnTo>
                    <a:pt x="3875" y="6498"/>
                  </a:lnTo>
                  <a:lnTo>
                    <a:pt x="6226" y="10389"/>
                  </a:lnTo>
                  <a:lnTo>
                    <a:pt x="8449" y="13281"/>
                  </a:lnTo>
                  <a:lnTo>
                    <a:pt x="8704" y="15352"/>
                  </a:lnTo>
                  <a:lnTo>
                    <a:pt x="7052" y="16495"/>
                  </a:lnTo>
                  <a:lnTo>
                    <a:pt x="5336" y="17566"/>
                  </a:lnTo>
                  <a:lnTo>
                    <a:pt x="5400" y="18458"/>
                  </a:lnTo>
                  <a:lnTo>
                    <a:pt x="3685" y="18530"/>
                  </a:lnTo>
                  <a:lnTo>
                    <a:pt x="3494" y="17637"/>
                  </a:lnTo>
                  <a:lnTo>
                    <a:pt x="0" y="17851"/>
                  </a:lnTo>
                  <a:lnTo>
                    <a:pt x="2096" y="19708"/>
                  </a:lnTo>
                  <a:lnTo>
                    <a:pt x="6035" y="21600"/>
                  </a:lnTo>
                  <a:lnTo>
                    <a:pt x="9402" y="20422"/>
                  </a:lnTo>
                  <a:lnTo>
                    <a:pt x="14294" y="17137"/>
                  </a:lnTo>
                  <a:lnTo>
                    <a:pt x="17534" y="13960"/>
                  </a:lnTo>
                  <a:lnTo>
                    <a:pt x="16391" y="5891"/>
                  </a:lnTo>
                  <a:lnTo>
                    <a:pt x="21600" y="4713"/>
                  </a:lnTo>
                  <a:cubicBezTo>
                    <a:pt x="21600" y="4713"/>
                    <a:pt x="21092" y="1642"/>
                    <a:pt x="21092" y="1642"/>
                  </a:cubicBezTo>
                  <a:close/>
                  <a:moveTo>
                    <a:pt x="21092" y="164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3" name="AutoShape 79"/>
            <p:cNvSpPr>
              <a:spLocks/>
            </p:cNvSpPr>
            <p:nvPr/>
          </p:nvSpPr>
          <p:spPr bwMode="auto">
            <a:xfrm>
              <a:off x="4673600" y="2197100"/>
              <a:ext cx="0" cy="1588"/>
            </a:xfrm>
            <a:custGeom>
              <a:avLst/>
              <a:gdLst/>
              <a:ahLst/>
              <a:cxnLst/>
              <a:rect l="0" t="0" r="r" b="b"/>
              <a:pathLst>
                <a:path w="21600" h="21600">
                  <a:moveTo>
                    <a:pt x="20880" y="16851"/>
                  </a:moveTo>
                  <a:lnTo>
                    <a:pt x="7920" y="0"/>
                  </a:lnTo>
                  <a:lnTo>
                    <a:pt x="8640" y="8426"/>
                  </a:lnTo>
                  <a:lnTo>
                    <a:pt x="0" y="13328"/>
                  </a:lnTo>
                  <a:lnTo>
                    <a:pt x="1440" y="21600"/>
                  </a:lnTo>
                  <a:lnTo>
                    <a:pt x="12240" y="21447"/>
                  </a:lnTo>
                  <a:lnTo>
                    <a:pt x="21600" y="20987"/>
                  </a:lnTo>
                  <a:cubicBezTo>
                    <a:pt x="21600" y="20987"/>
                    <a:pt x="20880" y="16851"/>
                    <a:pt x="20880" y="16851"/>
                  </a:cubicBezTo>
                  <a:close/>
                  <a:moveTo>
                    <a:pt x="20880" y="1685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4" name="AutoShape 80"/>
            <p:cNvSpPr>
              <a:spLocks/>
            </p:cNvSpPr>
            <p:nvPr/>
          </p:nvSpPr>
          <p:spPr bwMode="auto">
            <a:xfrm>
              <a:off x="4673600" y="2171700"/>
              <a:ext cx="1588" cy="17463"/>
            </a:xfrm>
            <a:custGeom>
              <a:avLst/>
              <a:gdLst/>
              <a:ahLst/>
              <a:cxnLst/>
              <a:rect l="0" t="0" r="r" b="b"/>
              <a:pathLst>
                <a:path w="21600" h="21600">
                  <a:moveTo>
                    <a:pt x="14050" y="12242"/>
                  </a:moveTo>
                  <a:lnTo>
                    <a:pt x="12998" y="9706"/>
                  </a:lnTo>
                  <a:lnTo>
                    <a:pt x="9175" y="7623"/>
                  </a:lnTo>
                  <a:lnTo>
                    <a:pt x="6595" y="2506"/>
                  </a:lnTo>
                  <a:lnTo>
                    <a:pt x="3058" y="830"/>
                  </a:lnTo>
                  <a:lnTo>
                    <a:pt x="2676" y="377"/>
                  </a:lnTo>
                  <a:lnTo>
                    <a:pt x="0" y="0"/>
                  </a:lnTo>
                  <a:lnTo>
                    <a:pt x="5543" y="11487"/>
                  </a:lnTo>
                  <a:lnTo>
                    <a:pt x="9175" y="13615"/>
                  </a:lnTo>
                  <a:lnTo>
                    <a:pt x="13285" y="15683"/>
                  </a:lnTo>
                  <a:lnTo>
                    <a:pt x="17777" y="19487"/>
                  </a:lnTo>
                  <a:lnTo>
                    <a:pt x="21600" y="21600"/>
                  </a:lnTo>
                  <a:lnTo>
                    <a:pt x="17777" y="13932"/>
                  </a:lnTo>
                  <a:cubicBezTo>
                    <a:pt x="17777" y="13932"/>
                    <a:pt x="14050" y="12242"/>
                    <a:pt x="14050" y="12242"/>
                  </a:cubicBezTo>
                  <a:close/>
                  <a:moveTo>
                    <a:pt x="14050" y="1224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5" name="AutoShape 81"/>
            <p:cNvSpPr>
              <a:spLocks/>
            </p:cNvSpPr>
            <p:nvPr/>
          </p:nvSpPr>
          <p:spPr bwMode="auto">
            <a:xfrm>
              <a:off x="4673600" y="2222500"/>
              <a:ext cx="3175" cy="4763"/>
            </a:xfrm>
            <a:custGeom>
              <a:avLst/>
              <a:gdLst/>
              <a:ahLst/>
              <a:cxnLst/>
              <a:rect l="0" t="0" r="r" b="b"/>
              <a:pathLst>
                <a:path w="21600" h="21600">
                  <a:moveTo>
                    <a:pt x="17943" y="1240"/>
                  </a:moveTo>
                  <a:lnTo>
                    <a:pt x="16114" y="0"/>
                  </a:lnTo>
                  <a:lnTo>
                    <a:pt x="14571" y="0"/>
                  </a:lnTo>
                  <a:lnTo>
                    <a:pt x="11600" y="2780"/>
                  </a:lnTo>
                  <a:lnTo>
                    <a:pt x="1600" y="15398"/>
                  </a:lnTo>
                  <a:lnTo>
                    <a:pt x="0" y="15569"/>
                  </a:lnTo>
                  <a:lnTo>
                    <a:pt x="686" y="21600"/>
                  </a:lnTo>
                  <a:lnTo>
                    <a:pt x="6629" y="17579"/>
                  </a:lnTo>
                  <a:lnTo>
                    <a:pt x="12743" y="13559"/>
                  </a:lnTo>
                  <a:lnTo>
                    <a:pt x="15657" y="9795"/>
                  </a:lnTo>
                  <a:lnTo>
                    <a:pt x="18686" y="8383"/>
                  </a:lnTo>
                  <a:lnTo>
                    <a:pt x="20000" y="5817"/>
                  </a:lnTo>
                  <a:lnTo>
                    <a:pt x="21600" y="4577"/>
                  </a:lnTo>
                  <a:lnTo>
                    <a:pt x="21371" y="3336"/>
                  </a:lnTo>
                  <a:lnTo>
                    <a:pt x="19486" y="1155"/>
                  </a:lnTo>
                  <a:cubicBezTo>
                    <a:pt x="19486" y="1155"/>
                    <a:pt x="17943" y="1240"/>
                    <a:pt x="17943" y="1240"/>
                  </a:cubicBezTo>
                  <a:close/>
                  <a:moveTo>
                    <a:pt x="17943" y="124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6" name="AutoShape 82"/>
            <p:cNvSpPr>
              <a:spLocks/>
            </p:cNvSpPr>
            <p:nvPr/>
          </p:nvSpPr>
          <p:spPr bwMode="auto">
            <a:xfrm>
              <a:off x="4673600" y="2489200"/>
              <a:ext cx="9525" cy="9525"/>
            </a:xfrm>
            <a:custGeom>
              <a:avLst/>
              <a:gdLst/>
              <a:ahLst/>
              <a:cxnLst/>
              <a:rect l="0" t="0" r="r" b="b"/>
              <a:pathLst>
                <a:path w="21600" h="21600">
                  <a:moveTo>
                    <a:pt x="879" y="14628"/>
                  </a:moveTo>
                  <a:lnTo>
                    <a:pt x="0" y="21600"/>
                  </a:lnTo>
                  <a:lnTo>
                    <a:pt x="1438" y="20869"/>
                  </a:lnTo>
                  <a:lnTo>
                    <a:pt x="8896" y="11312"/>
                  </a:lnTo>
                  <a:lnTo>
                    <a:pt x="21600" y="0"/>
                  </a:lnTo>
                  <a:lnTo>
                    <a:pt x="3143" y="14457"/>
                  </a:lnTo>
                  <a:cubicBezTo>
                    <a:pt x="3143" y="14457"/>
                    <a:pt x="879" y="14628"/>
                    <a:pt x="879" y="14628"/>
                  </a:cubicBezTo>
                  <a:close/>
                  <a:moveTo>
                    <a:pt x="879" y="1462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7" name="AutoShape 83"/>
            <p:cNvSpPr>
              <a:spLocks/>
            </p:cNvSpPr>
            <p:nvPr/>
          </p:nvSpPr>
          <p:spPr bwMode="auto">
            <a:xfrm>
              <a:off x="4660900" y="2235200"/>
              <a:ext cx="3175" cy="6350"/>
            </a:xfrm>
            <a:custGeom>
              <a:avLst/>
              <a:gdLst/>
              <a:ahLst/>
              <a:cxnLst/>
              <a:rect l="0" t="0" r="r" b="b"/>
              <a:pathLst>
                <a:path w="21600" h="21600">
                  <a:moveTo>
                    <a:pt x="3600" y="16876"/>
                  </a:moveTo>
                  <a:lnTo>
                    <a:pt x="2047" y="20348"/>
                  </a:lnTo>
                  <a:lnTo>
                    <a:pt x="0" y="21600"/>
                  </a:lnTo>
                  <a:lnTo>
                    <a:pt x="2118" y="21398"/>
                  </a:lnTo>
                  <a:lnTo>
                    <a:pt x="5788" y="18976"/>
                  </a:lnTo>
                  <a:lnTo>
                    <a:pt x="7341" y="16715"/>
                  </a:lnTo>
                  <a:lnTo>
                    <a:pt x="11082" y="14212"/>
                  </a:lnTo>
                  <a:lnTo>
                    <a:pt x="14612" y="10538"/>
                  </a:lnTo>
                  <a:lnTo>
                    <a:pt x="16306" y="8236"/>
                  </a:lnTo>
                  <a:lnTo>
                    <a:pt x="20047" y="5814"/>
                  </a:lnTo>
                  <a:lnTo>
                    <a:pt x="21600" y="3432"/>
                  </a:lnTo>
                  <a:lnTo>
                    <a:pt x="21176" y="0"/>
                  </a:lnTo>
                  <a:lnTo>
                    <a:pt x="19200" y="81"/>
                  </a:lnTo>
                  <a:lnTo>
                    <a:pt x="9671" y="3876"/>
                  </a:lnTo>
                  <a:lnTo>
                    <a:pt x="7765" y="4078"/>
                  </a:lnTo>
                  <a:lnTo>
                    <a:pt x="7976" y="5127"/>
                  </a:lnTo>
                  <a:lnTo>
                    <a:pt x="6000" y="7590"/>
                  </a:lnTo>
                  <a:lnTo>
                    <a:pt x="6494" y="9811"/>
                  </a:lnTo>
                  <a:lnTo>
                    <a:pt x="5153" y="13323"/>
                  </a:lnTo>
                  <a:cubicBezTo>
                    <a:pt x="5153" y="13323"/>
                    <a:pt x="3600" y="16876"/>
                    <a:pt x="3600" y="16876"/>
                  </a:cubicBezTo>
                  <a:close/>
                  <a:moveTo>
                    <a:pt x="3600" y="1687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8" name="AutoShape 84"/>
            <p:cNvSpPr>
              <a:spLocks/>
            </p:cNvSpPr>
            <p:nvPr/>
          </p:nvSpPr>
          <p:spPr bwMode="auto">
            <a:xfrm>
              <a:off x="4660900" y="2514600"/>
              <a:ext cx="7938" cy="20638"/>
            </a:xfrm>
            <a:custGeom>
              <a:avLst/>
              <a:gdLst/>
              <a:ahLst/>
              <a:cxnLst/>
              <a:rect l="0" t="0" r="r" b="b"/>
              <a:pathLst>
                <a:path w="21600" h="21600">
                  <a:moveTo>
                    <a:pt x="10909" y="9035"/>
                  </a:moveTo>
                  <a:lnTo>
                    <a:pt x="8329" y="9099"/>
                  </a:lnTo>
                  <a:lnTo>
                    <a:pt x="10287" y="9761"/>
                  </a:lnTo>
                  <a:lnTo>
                    <a:pt x="4165" y="15012"/>
                  </a:lnTo>
                  <a:lnTo>
                    <a:pt x="2393" y="19408"/>
                  </a:lnTo>
                  <a:lnTo>
                    <a:pt x="0" y="20236"/>
                  </a:lnTo>
                  <a:lnTo>
                    <a:pt x="2828" y="21600"/>
                  </a:lnTo>
                  <a:lnTo>
                    <a:pt x="7459" y="13827"/>
                  </a:lnTo>
                  <a:lnTo>
                    <a:pt x="21600" y="0"/>
                  </a:lnTo>
                  <a:lnTo>
                    <a:pt x="11406" y="6843"/>
                  </a:lnTo>
                  <a:cubicBezTo>
                    <a:pt x="11406" y="6843"/>
                    <a:pt x="10909" y="9035"/>
                    <a:pt x="10909" y="9035"/>
                  </a:cubicBezTo>
                  <a:close/>
                  <a:moveTo>
                    <a:pt x="10909" y="903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99" name="AutoShape 85"/>
            <p:cNvSpPr>
              <a:spLocks/>
            </p:cNvSpPr>
            <p:nvPr/>
          </p:nvSpPr>
          <p:spPr bwMode="auto">
            <a:xfrm>
              <a:off x="4686300" y="2451100"/>
              <a:ext cx="9525" cy="36513"/>
            </a:xfrm>
            <a:custGeom>
              <a:avLst/>
              <a:gdLst/>
              <a:ahLst/>
              <a:cxnLst/>
              <a:rect l="0" t="0" r="r" b="b"/>
              <a:pathLst>
                <a:path w="21600" h="21600">
                  <a:moveTo>
                    <a:pt x="13174" y="4937"/>
                  </a:moveTo>
                  <a:lnTo>
                    <a:pt x="2922" y="366"/>
                  </a:lnTo>
                  <a:lnTo>
                    <a:pt x="600" y="0"/>
                  </a:lnTo>
                  <a:lnTo>
                    <a:pt x="0" y="416"/>
                  </a:lnTo>
                  <a:lnTo>
                    <a:pt x="8191" y="3254"/>
                  </a:lnTo>
                  <a:lnTo>
                    <a:pt x="13696" y="6726"/>
                  </a:lnTo>
                  <a:lnTo>
                    <a:pt x="13565" y="8726"/>
                  </a:lnTo>
                  <a:lnTo>
                    <a:pt x="16383" y="10888"/>
                  </a:lnTo>
                  <a:lnTo>
                    <a:pt x="19513" y="16614"/>
                  </a:lnTo>
                  <a:lnTo>
                    <a:pt x="13226" y="17938"/>
                  </a:lnTo>
                  <a:lnTo>
                    <a:pt x="6391" y="19875"/>
                  </a:lnTo>
                  <a:lnTo>
                    <a:pt x="4148" y="19713"/>
                  </a:lnTo>
                  <a:lnTo>
                    <a:pt x="287" y="21600"/>
                  </a:lnTo>
                  <a:lnTo>
                    <a:pt x="15757" y="18874"/>
                  </a:lnTo>
                  <a:lnTo>
                    <a:pt x="21600" y="18543"/>
                  </a:lnTo>
                  <a:lnTo>
                    <a:pt x="20217" y="13790"/>
                  </a:lnTo>
                  <a:cubicBezTo>
                    <a:pt x="20217" y="13790"/>
                    <a:pt x="13174" y="4937"/>
                    <a:pt x="13174" y="4937"/>
                  </a:cubicBezTo>
                  <a:close/>
                  <a:moveTo>
                    <a:pt x="13174" y="493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0" name="AutoShape 86"/>
            <p:cNvSpPr>
              <a:spLocks/>
            </p:cNvSpPr>
            <p:nvPr/>
          </p:nvSpPr>
          <p:spPr bwMode="auto">
            <a:xfrm>
              <a:off x="4673600" y="2438400"/>
              <a:ext cx="6350" cy="6350"/>
            </a:xfrm>
            <a:custGeom>
              <a:avLst/>
              <a:gdLst/>
              <a:ahLst/>
              <a:cxnLst/>
              <a:rect l="0" t="0" r="r" b="b"/>
              <a:pathLst>
                <a:path w="21600" h="21600">
                  <a:moveTo>
                    <a:pt x="9051" y="3080"/>
                  </a:moveTo>
                  <a:lnTo>
                    <a:pt x="7969" y="2026"/>
                  </a:lnTo>
                  <a:lnTo>
                    <a:pt x="4832" y="0"/>
                  </a:lnTo>
                  <a:lnTo>
                    <a:pt x="3858" y="1297"/>
                  </a:lnTo>
                  <a:lnTo>
                    <a:pt x="1803" y="1418"/>
                  </a:lnTo>
                  <a:lnTo>
                    <a:pt x="0" y="3931"/>
                  </a:lnTo>
                  <a:lnTo>
                    <a:pt x="1082" y="4741"/>
                  </a:lnTo>
                  <a:lnTo>
                    <a:pt x="12765" y="13049"/>
                  </a:lnTo>
                  <a:lnTo>
                    <a:pt x="15434" y="20789"/>
                  </a:lnTo>
                  <a:lnTo>
                    <a:pt x="17489" y="20668"/>
                  </a:lnTo>
                  <a:lnTo>
                    <a:pt x="20626" y="21600"/>
                  </a:lnTo>
                  <a:lnTo>
                    <a:pt x="21600" y="20303"/>
                  </a:lnTo>
                  <a:lnTo>
                    <a:pt x="21456" y="19128"/>
                  </a:lnTo>
                  <a:lnTo>
                    <a:pt x="16047" y="13941"/>
                  </a:lnTo>
                  <a:lnTo>
                    <a:pt x="14713" y="11712"/>
                  </a:lnTo>
                  <a:lnTo>
                    <a:pt x="15903" y="11712"/>
                  </a:lnTo>
                  <a:lnTo>
                    <a:pt x="20085" y="13535"/>
                  </a:lnTo>
                  <a:lnTo>
                    <a:pt x="18895" y="12603"/>
                  </a:lnTo>
                  <a:lnTo>
                    <a:pt x="17597" y="9037"/>
                  </a:lnTo>
                  <a:lnTo>
                    <a:pt x="14388" y="5998"/>
                  </a:lnTo>
                  <a:lnTo>
                    <a:pt x="13162" y="3809"/>
                  </a:lnTo>
                  <a:lnTo>
                    <a:pt x="11323" y="6322"/>
                  </a:lnTo>
                  <a:lnTo>
                    <a:pt x="9304" y="6484"/>
                  </a:lnTo>
                  <a:lnTo>
                    <a:pt x="10097" y="3039"/>
                  </a:lnTo>
                  <a:cubicBezTo>
                    <a:pt x="10097" y="3039"/>
                    <a:pt x="9051" y="3080"/>
                    <a:pt x="9051" y="3080"/>
                  </a:cubicBezTo>
                  <a:close/>
                  <a:moveTo>
                    <a:pt x="9051" y="308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1" name="AutoShape 87"/>
            <p:cNvSpPr>
              <a:spLocks/>
            </p:cNvSpPr>
            <p:nvPr/>
          </p:nvSpPr>
          <p:spPr bwMode="auto">
            <a:xfrm>
              <a:off x="4127500" y="2933700"/>
              <a:ext cx="11113" cy="3175"/>
            </a:xfrm>
            <a:custGeom>
              <a:avLst/>
              <a:gdLst/>
              <a:ahLst/>
              <a:cxnLst/>
              <a:rect l="0" t="0" r="r" b="b"/>
              <a:pathLst>
                <a:path w="21600" h="21600">
                  <a:moveTo>
                    <a:pt x="18947" y="637"/>
                  </a:moveTo>
                  <a:lnTo>
                    <a:pt x="16471" y="3329"/>
                  </a:lnTo>
                  <a:lnTo>
                    <a:pt x="12204" y="6445"/>
                  </a:lnTo>
                  <a:lnTo>
                    <a:pt x="8534" y="9348"/>
                  </a:lnTo>
                  <a:lnTo>
                    <a:pt x="4245" y="14518"/>
                  </a:lnTo>
                  <a:lnTo>
                    <a:pt x="1791" y="17209"/>
                  </a:lnTo>
                  <a:lnTo>
                    <a:pt x="575" y="19334"/>
                  </a:lnTo>
                  <a:lnTo>
                    <a:pt x="0" y="21600"/>
                  </a:lnTo>
                  <a:lnTo>
                    <a:pt x="641" y="21388"/>
                  </a:lnTo>
                  <a:lnTo>
                    <a:pt x="4355" y="18484"/>
                  </a:lnTo>
                  <a:lnTo>
                    <a:pt x="7384" y="15580"/>
                  </a:lnTo>
                  <a:lnTo>
                    <a:pt x="10435" y="10906"/>
                  </a:lnTo>
                  <a:lnTo>
                    <a:pt x="12911" y="8286"/>
                  </a:lnTo>
                  <a:lnTo>
                    <a:pt x="21600" y="6020"/>
                  </a:lnTo>
                  <a:lnTo>
                    <a:pt x="21423" y="0"/>
                  </a:lnTo>
                  <a:cubicBezTo>
                    <a:pt x="21423" y="0"/>
                    <a:pt x="18947" y="637"/>
                    <a:pt x="18947" y="637"/>
                  </a:cubicBezTo>
                  <a:close/>
                  <a:moveTo>
                    <a:pt x="18947" y="63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2" name="AutoShape 88"/>
            <p:cNvSpPr>
              <a:spLocks/>
            </p:cNvSpPr>
            <p:nvPr/>
          </p:nvSpPr>
          <p:spPr bwMode="auto">
            <a:xfrm>
              <a:off x="3975100" y="3009900"/>
              <a:ext cx="11113" cy="7938"/>
            </a:xfrm>
            <a:custGeom>
              <a:avLst/>
              <a:gdLst/>
              <a:ahLst/>
              <a:cxnLst/>
              <a:rect l="0" t="0" r="r" b="b"/>
              <a:pathLst>
                <a:path w="21600" h="21600">
                  <a:moveTo>
                    <a:pt x="20709" y="15771"/>
                  </a:moveTo>
                  <a:lnTo>
                    <a:pt x="20079" y="14972"/>
                  </a:lnTo>
                  <a:lnTo>
                    <a:pt x="18840" y="15002"/>
                  </a:lnTo>
                  <a:lnTo>
                    <a:pt x="18319" y="15978"/>
                  </a:lnTo>
                  <a:lnTo>
                    <a:pt x="16450" y="16156"/>
                  </a:lnTo>
                  <a:lnTo>
                    <a:pt x="15124" y="15445"/>
                  </a:lnTo>
                  <a:lnTo>
                    <a:pt x="15037" y="13877"/>
                  </a:lnTo>
                  <a:lnTo>
                    <a:pt x="15559" y="12930"/>
                  </a:lnTo>
                  <a:lnTo>
                    <a:pt x="16254" y="13700"/>
                  </a:lnTo>
                  <a:lnTo>
                    <a:pt x="16841" y="12753"/>
                  </a:lnTo>
                  <a:lnTo>
                    <a:pt x="17384" y="11895"/>
                  </a:lnTo>
                  <a:lnTo>
                    <a:pt x="17841" y="8462"/>
                  </a:lnTo>
                  <a:lnTo>
                    <a:pt x="17124" y="6924"/>
                  </a:lnTo>
                  <a:lnTo>
                    <a:pt x="15928" y="7072"/>
                  </a:lnTo>
                  <a:lnTo>
                    <a:pt x="16037" y="8729"/>
                  </a:lnTo>
                  <a:lnTo>
                    <a:pt x="15472" y="10386"/>
                  </a:lnTo>
                  <a:lnTo>
                    <a:pt x="15515" y="11244"/>
                  </a:lnTo>
                  <a:lnTo>
                    <a:pt x="14255" y="11273"/>
                  </a:lnTo>
                  <a:lnTo>
                    <a:pt x="12908" y="8995"/>
                  </a:lnTo>
                  <a:lnTo>
                    <a:pt x="12256" y="7397"/>
                  </a:lnTo>
                  <a:lnTo>
                    <a:pt x="10843" y="5030"/>
                  </a:lnTo>
                  <a:lnTo>
                    <a:pt x="10583" y="0"/>
                  </a:lnTo>
                  <a:lnTo>
                    <a:pt x="9953" y="30"/>
                  </a:lnTo>
                  <a:lnTo>
                    <a:pt x="6910" y="1213"/>
                  </a:lnTo>
                  <a:lnTo>
                    <a:pt x="7193" y="6362"/>
                  </a:lnTo>
                  <a:lnTo>
                    <a:pt x="6671" y="7220"/>
                  </a:lnTo>
                  <a:lnTo>
                    <a:pt x="3564" y="6746"/>
                  </a:lnTo>
                  <a:lnTo>
                    <a:pt x="1043" y="6983"/>
                  </a:lnTo>
                  <a:lnTo>
                    <a:pt x="543" y="7841"/>
                  </a:lnTo>
                  <a:lnTo>
                    <a:pt x="0" y="8729"/>
                  </a:lnTo>
                  <a:lnTo>
                    <a:pt x="87" y="11185"/>
                  </a:lnTo>
                  <a:lnTo>
                    <a:pt x="2695" y="13433"/>
                  </a:lnTo>
                  <a:lnTo>
                    <a:pt x="4694" y="15771"/>
                  </a:lnTo>
                  <a:lnTo>
                    <a:pt x="5346" y="16511"/>
                  </a:lnTo>
                  <a:lnTo>
                    <a:pt x="6063" y="18168"/>
                  </a:lnTo>
                  <a:lnTo>
                    <a:pt x="7236" y="18819"/>
                  </a:lnTo>
                  <a:lnTo>
                    <a:pt x="9779" y="18582"/>
                  </a:lnTo>
                  <a:lnTo>
                    <a:pt x="12995" y="20742"/>
                  </a:lnTo>
                  <a:lnTo>
                    <a:pt x="14212" y="21393"/>
                  </a:lnTo>
                  <a:lnTo>
                    <a:pt x="16102" y="21304"/>
                  </a:lnTo>
                  <a:lnTo>
                    <a:pt x="20970" y="21600"/>
                  </a:lnTo>
                  <a:lnTo>
                    <a:pt x="21600" y="20742"/>
                  </a:lnTo>
                  <a:lnTo>
                    <a:pt x="21383" y="17398"/>
                  </a:lnTo>
                  <a:cubicBezTo>
                    <a:pt x="21383" y="17398"/>
                    <a:pt x="20709" y="15771"/>
                    <a:pt x="20709" y="15771"/>
                  </a:cubicBezTo>
                  <a:close/>
                  <a:moveTo>
                    <a:pt x="20709" y="1577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3" name="AutoShape 89"/>
            <p:cNvSpPr>
              <a:spLocks/>
            </p:cNvSpPr>
            <p:nvPr/>
          </p:nvSpPr>
          <p:spPr bwMode="auto">
            <a:xfrm>
              <a:off x="3771900" y="3022600"/>
              <a:ext cx="17463" cy="15875"/>
            </a:xfrm>
            <a:custGeom>
              <a:avLst/>
              <a:gdLst/>
              <a:ahLst/>
              <a:cxnLst/>
              <a:rect l="0" t="0" r="r" b="b"/>
              <a:pathLst>
                <a:path w="21600" h="21600">
                  <a:moveTo>
                    <a:pt x="20790" y="391"/>
                  </a:moveTo>
                  <a:lnTo>
                    <a:pt x="20414" y="831"/>
                  </a:lnTo>
                  <a:lnTo>
                    <a:pt x="20023" y="896"/>
                  </a:lnTo>
                  <a:lnTo>
                    <a:pt x="19936" y="0"/>
                  </a:lnTo>
                  <a:lnTo>
                    <a:pt x="19531" y="16"/>
                  </a:lnTo>
                  <a:lnTo>
                    <a:pt x="19213" y="1433"/>
                  </a:lnTo>
                  <a:lnTo>
                    <a:pt x="18808" y="1482"/>
                  </a:lnTo>
                  <a:lnTo>
                    <a:pt x="16421" y="2167"/>
                  </a:lnTo>
                  <a:lnTo>
                    <a:pt x="14815" y="3209"/>
                  </a:lnTo>
                  <a:lnTo>
                    <a:pt x="13657" y="4252"/>
                  </a:lnTo>
                  <a:lnTo>
                    <a:pt x="13744" y="5164"/>
                  </a:lnTo>
                  <a:lnTo>
                    <a:pt x="13354" y="5196"/>
                  </a:lnTo>
                  <a:lnTo>
                    <a:pt x="12934" y="5701"/>
                  </a:lnTo>
                  <a:lnTo>
                    <a:pt x="11473" y="7672"/>
                  </a:lnTo>
                  <a:lnTo>
                    <a:pt x="11487" y="8112"/>
                  </a:lnTo>
                  <a:lnTo>
                    <a:pt x="11097" y="8601"/>
                  </a:lnTo>
                  <a:lnTo>
                    <a:pt x="10720" y="8617"/>
                  </a:lnTo>
                  <a:lnTo>
                    <a:pt x="10243" y="8243"/>
                  </a:lnTo>
                  <a:lnTo>
                    <a:pt x="9838" y="8291"/>
                  </a:lnTo>
                  <a:lnTo>
                    <a:pt x="9491" y="9187"/>
                  </a:lnTo>
                  <a:lnTo>
                    <a:pt x="8724" y="9741"/>
                  </a:lnTo>
                  <a:lnTo>
                    <a:pt x="9230" y="11110"/>
                  </a:lnTo>
                  <a:lnTo>
                    <a:pt x="8811" y="11533"/>
                  </a:lnTo>
                  <a:lnTo>
                    <a:pt x="7653" y="11712"/>
                  </a:lnTo>
                  <a:lnTo>
                    <a:pt x="6076" y="13211"/>
                  </a:lnTo>
                  <a:lnTo>
                    <a:pt x="5020" y="15182"/>
                  </a:lnTo>
                  <a:lnTo>
                    <a:pt x="4210" y="16176"/>
                  </a:lnTo>
                  <a:lnTo>
                    <a:pt x="709" y="18749"/>
                  </a:lnTo>
                  <a:lnTo>
                    <a:pt x="0" y="19759"/>
                  </a:lnTo>
                  <a:lnTo>
                    <a:pt x="116" y="21600"/>
                  </a:lnTo>
                  <a:lnTo>
                    <a:pt x="897" y="21535"/>
                  </a:lnTo>
                  <a:lnTo>
                    <a:pt x="3139" y="18538"/>
                  </a:lnTo>
                  <a:lnTo>
                    <a:pt x="5527" y="16974"/>
                  </a:lnTo>
                  <a:lnTo>
                    <a:pt x="7436" y="14938"/>
                  </a:lnTo>
                  <a:lnTo>
                    <a:pt x="9751" y="12918"/>
                  </a:lnTo>
                  <a:lnTo>
                    <a:pt x="12023" y="10344"/>
                  </a:lnTo>
                  <a:lnTo>
                    <a:pt x="13599" y="8862"/>
                  </a:lnTo>
                  <a:lnTo>
                    <a:pt x="15090" y="6825"/>
                  </a:lnTo>
                  <a:lnTo>
                    <a:pt x="17014" y="5310"/>
                  </a:lnTo>
                  <a:lnTo>
                    <a:pt x="18576" y="3795"/>
                  </a:lnTo>
                  <a:lnTo>
                    <a:pt x="19719" y="2786"/>
                  </a:lnTo>
                  <a:lnTo>
                    <a:pt x="20515" y="2248"/>
                  </a:lnTo>
                  <a:lnTo>
                    <a:pt x="21296" y="1727"/>
                  </a:lnTo>
                  <a:lnTo>
                    <a:pt x="21253" y="1222"/>
                  </a:lnTo>
                  <a:lnTo>
                    <a:pt x="21600" y="310"/>
                  </a:lnTo>
                  <a:cubicBezTo>
                    <a:pt x="21600" y="310"/>
                    <a:pt x="20790" y="391"/>
                    <a:pt x="20790" y="391"/>
                  </a:cubicBezTo>
                  <a:close/>
                  <a:moveTo>
                    <a:pt x="20790" y="39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4" name="AutoShape 90"/>
            <p:cNvSpPr>
              <a:spLocks/>
            </p:cNvSpPr>
            <p:nvPr/>
          </p:nvSpPr>
          <p:spPr bwMode="auto">
            <a:xfrm>
              <a:off x="4114800" y="2933700"/>
              <a:ext cx="4763" cy="0"/>
            </a:xfrm>
            <a:custGeom>
              <a:avLst/>
              <a:gdLst/>
              <a:ahLst/>
              <a:cxnLst/>
              <a:rect l="0" t="0" r="r" b="b"/>
              <a:pathLst>
                <a:path w="21600" h="21600">
                  <a:moveTo>
                    <a:pt x="12810" y="6619"/>
                  </a:moveTo>
                  <a:lnTo>
                    <a:pt x="9771" y="8884"/>
                  </a:lnTo>
                  <a:lnTo>
                    <a:pt x="8696" y="12542"/>
                  </a:lnTo>
                  <a:lnTo>
                    <a:pt x="6966" y="13239"/>
                  </a:lnTo>
                  <a:lnTo>
                    <a:pt x="5564" y="8884"/>
                  </a:lnTo>
                  <a:lnTo>
                    <a:pt x="0" y="10452"/>
                  </a:lnTo>
                  <a:lnTo>
                    <a:pt x="187" y="16897"/>
                  </a:lnTo>
                  <a:lnTo>
                    <a:pt x="4675" y="15503"/>
                  </a:lnTo>
                  <a:lnTo>
                    <a:pt x="5891" y="21600"/>
                  </a:lnTo>
                  <a:lnTo>
                    <a:pt x="14119" y="18813"/>
                  </a:lnTo>
                  <a:lnTo>
                    <a:pt x="15709" y="12194"/>
                  </a:lnTo>
                  <a:lnTo>
                    <a:pt x="19122" y="12368"/>
                  </a:lnTo>
                  <a:lnTo>
                    <a:pt x="21600" y="0"/>
                  </a:lnTo>
                  <a:lnTo>
                    <a:pt x="14774" y="2265"/>
                  </a:lnTo>
                  <a:cubicBezTo>
                    <a:pt x="14774" y="2265"/>
                    <a:pt x="12810" y="6619"/>
                    <a:pt x="12810" y="6619"/>
                  </a:cubicBezTo>
                  <a:close/>
                  <a:moveTo>
                    <a:pt x="12810" y="661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5" name="AutoShape 91"/>
            <p:cNvSpPr>
              <a:spLocks/>
            </p:cNvSpPr>
            <p:nvPr/>
          </p:nvSpPr>
          <p:spPr bwMode="auto">
            <a:xfrm>
              <a:off x="3987800" y="3009900"/>
              <a:ext cx="9525" cy="7938"/>
            </a:xfrm>
            <a:custGeom>
              <a:avLst/>
              <a:gdLst/>
              <a:ahLst/>
              <a:cxnLst/>
              <a:rect l="0" t="0" r="r" b="b"/>
              <a:pathLst>
                <a:path w="21600" h="21600">
                  <a:moveTo>
                    <a:pt x="21474" y="7958"/>
                  </a:moveTo>
                  <a:lnTo>
                    <a:pt x="19911" y="5469"/>
                  </a:lnTo>
                  <a:lnTo>
                    <a:pt x="18273" y="2182"/>
                  </a:lnTo>
                  <a:lnTo>
                    <a:pt x="17542" y="1352"/>
                  </a:lnTo>
                  <a:lnTo>
                    <a:pt x="15425" y="1598"/>
                  </a:lnTo>
                  <a:lnTo>
                    <a:pt x="13913" y="830"/>
                  </a:lnTo>
                  <a:lnTo>
                    <a:pt x="13157" y="0"/>
                  </a:lnTo>
                  <a:lnTo>
                    <a:pt x="13182" y="860"/>
                  </a:lnTo>
                  <a:lnTo>
                    <a:pt x="12602" y="2704"/>
                  </a:lnTo>
                  <a:lnTo>
                    <a:pt x="13409" y="3503"/>
                  </a:lnTo>
                  <a:lnTo>
                    <a:pt x="12678" y="4455"/>
                  </a:lnTo>
                  <a:lnTo>
                    <a:pt x="8343" y="3165"/>
                  </a:lnTo>
                  <a:lnTo>
                    <a:pt x="605" y="5592"/>
                  </a:lnTo>
                  <a:lnTo>
                    <a:pt x="0" y="6545"/>
                  </a:lnTo>
                  <a:lnTo>
                    <a:pt x="25" y="7343"/>
                  </a:lnTo>
                  <a:lnTo>
                    <a:pt x="1285" y="15977"/>
                  </a:lnTo>
                  <a:lnTo>
                    <a:pt x="1386" y="16868"/>
                  </a:lnTo>
                  <a:lnTo>
                    <a:pt x="2898" y="18435"/>
                  </a:lnTo>
                  <a:lnTo>
                    <a:pt x="5116" y="20002"/>
                  </a:lnTo>
                  <a:lnTo>
                    <a:pt x="7410" y="21508"/>
                  </a:lnTo>
                  <a:lnTo>
                    <a:pt x="9502" y="21262"/>
                  </a:lnTo>
                  <a:lnTo>
                    <a:pt x="9452" y="19634"/>
                  </a:lnTo>
                  <a:lnTo>
                    <a:pt x="8494" y="17053"/>
                  </a:lnTo>
                  <a:lnTo>
                    <a:pt x="7738" y="15363"/>
                  </a:lnTo>
                  <a:lnTo>
                    <a:pt x="6881" y="13673"/>
                  </a:lnTo>
                  <a:lnTo>
                    <a:pt x="7511" y="11891"/>
                  </a:lnTo>
                  <a:lnTo>
                    <a:pt x="7435" y="11061"/>
                  </a:lnTo>
                  <a:lnTo>
                    <a:pt x="9477" y="10017"/>
                  </a:lnTo>
                  <a:lnTo>
                    <a:pt x="10258" y="10754"/>
                  </a:lnTo>
                  <a:lnTo>
                    <a:pt x="11039" y="11522"/>
                  </a:lnTo>
                  <a:lnTo>
                    <a:pt x="11291" y="15916"/>
                  </a:lnTo>
                  <a:lnTo>
                    <a:pt x="10737" y="17636"/>
                  </a:lnTo>
                  <a:lnTo>
                    <a:pt x="10787" y="18589"/>
                  </a:lnTo>
                  <a:lnTo>
                    <a:pt x="11493" y="18466"/>
                  </a:lnTo>
                  <a:lnTo>
                    <a:pt x="12123" y="17544"/>
                  </a:lnTo>
                  <a:lnTo>
                    <a:pt x="12804" y="16653"/>
                  </a:lnTo>
                  <a:lnTo>
                    <a:pt x="13409" y="15639"/>
                  </a:lnTo>
                  <a:lnTo>
                    <a:pt x="14845" y="14625"/>
                  </a:lnTo>
                  <a:lnTo>
                    <a:pt x="15501" y="14595"/>
                  </a:lnTo>
                  <a:lnTo>
                    <a:pt x="15601" y="16407"/>
                  </a:lnTo>
                  <a:lnTo>
                    <a:pt x="14996" y="17268"/>
                  </a:lnTo>
                  <a:lnTo>
                    <a:pt x="14366" y="19111"/>
                  </a:lnTo>
                  <a:lnTo>
                    <a:pt x="14543" y="20801"/>
                  </a:lnTo>
                  <a:lnTo>
                    <a:pt x="15274" y="21600"/>
                  </a:lnTo>
                  <a:lnTo>
                    <a:pt x="18828" y="21262"/>
                  </a:lnTo>
                  <a:lnTo>
                    <a:pt x="20163" y="20156"/>
                  </a:lnTo>
                  <a:lnTo>
                    <a:pt x="20113" y="19418"/>
                  </a:lnTo>
                  <a:lnTo>
                    <a:pt x="20693" y="16745"/>
                  </a:lnTo>
                  <a:lnTo>
                    <a:pt x="21298" y="14933"/>
                  </a:lnTo>
                  <a:lnTo>
                    <a:pt x="21247" y="14072"/>
                  </a:lnTo>
                  <a:lnTo>
                    <a:pt x="20491" y="14103"/>
                  </a:lnTo>
                  <a:lnTo>
                    <a:pt x="19861" y="15086"/>
                  </a:lnTo>
                  <a:lnTo>
                    <a:pt x="18449" y="16069"/>
                  </a:lnTo>
                  <a:lnTo>
                    <a:pt x="17719" y="16131"/>
                  </a:lnTo>
                  <a:lnTo>
                    <a:pt x="16962" y="15363"/>
                  </a:lnTo>
                  <a:lnTo>
                    <a:pt x="16257" y="13673"/>
                  </a:lnTo>
                  <a:lnTo>
                    <a:pt x="15324" y="11983"/>
                  </a:lnTo>
                  <a:lnTo>
                    <a:pt x="15148" y="8511"/>
                  </a:lnTo>
                  <a:lnTo>
                    <a:pt x="16433" y="6637"/>
                  </a:lnTo>
                  <a:lnTo>
                    <a:pt x="17845" y="6545"/>
                  </a:lnTo>
                  <a:lnTo>
                    <a:pt x="18046" y="9156"/>
                  </a:lnTo>
                  <a:lnTo>
                    <a:pt x="17441" y="10938"/>
                  </a:lnTo>
                  <a:lnTo>
                    <a:pt x="17517" y="11737"/>
                  </a:lnTo>
                  <a:lnTo>
                    <a:pt x="19609" y="11522"/>
                  </a:lnTo>
                  <a:lnTo>
                    <a:pt x="21020" y="10570"/>
                  </a:lnTo>
                  <a:lnTo>
                    <a:pt x="20189" y="9832"/>
                  </a:lnTo>
                  <a:lnTo>
                    <a:pt x="21600" y="9648"/>
                  </a:lnTo>
                  <a:cubicBezTo>
                    <a:pt x="21600" y="9648"/>
                    <a:pt x="21474" y="7958"/>
                    <a:pt x="21474" y="7958"/>
                  </a:cubicBezTo>
                  <a:close/>
                  <a:moveTo>
                    <a:pt x="21474" y="795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6" name="AutoShape 92"/>
            <p:cNvSpPr>
              <a:spLocks/>
            </p:cNvSpPr>
            <p:nvPr/>
          </p:nvSpPr>
          <p:spPr bwMode="auto">
            <a:xfrm>
              <a:off x="4102100" y="2933700"/>
              <a:ext cx="11113" cy="0"/>
            </a:xfrm>
            <a:custGeom>
              <a:avLst/>
              <a:gdLst/>
              <a:ahLst/>
              <a:cxnLst/>
              <a:rect l="0" t="0" r="r" b="b"/>
              <a:pathLst>
                <a:path w="21600" h="21600">
                  <a:moveTo>
                    <a:pt x="0" y="21600"/>
                  </a:moveTo>
                  <a:lnTo>
                    <a:pt x="17480" y="18758"/>
                  </a:lnTo>
                  <a:lnTo>
                    <a:pt x="21600" y="7105"/>
                  </a:lnTo>
                  <a:lnTo>
                    <a:pt x="4715" y="0"/>
                  </a:lnTo>
                  <a:cubicBezTo>
                    <a:pt x="4715" y="0"/>
                    <a:pt x="0" y="21600"/>
                    <a:pt x="0" y="21600"/>
                  </a:cubicBezTo>
                  <a:close/>
                  <a:moveTo>
                    <a:pt x="0"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7" name="AutoShape 93"/>
            <p:cNvSpPr>
              <a:spLocks/>
            </p:cNvSpPr>
            <p:nvPr/>
          </p:nvSpPr>
          <p:spPr bwMode="auto">
            <a:xfrm>
              <a:off x="3937000" y="2997200"/>
              <a:ext cx="17463" cy="9525"/>
            </a:xfrm>
            <a:custGeom>
              <a:avLst/>
              <a:gdLst/>
              <a:ahLst/>
              <a:cxnLst/>
              <a:rect l="0" t="0" r="r" b="b"/>
              <a:pathLst>
                <a:path w="21600" h="21600">
                  <a:moveTo>
                    <a:pt x="20313" y="7730"/>
                  </a:moveTo>
                  <a:lnTo>
                    <a:pt x="19440" y="7784"/>
                  </a:lnTo>
                  <a:lnTo>
                    <a:pt x="18980" y="7137"/>
                  </a:lnTo>
                  <a:lnTo>
                    <a:pt x="19808" y="6221"/>
                  </a:lnTo>
                  <a:lnTo>
                    <a:pt x="19762" y="5548"/>
                  </a:lnTo>
                  <a:lnTo>
                    <a:pt x="19348" y="5548"/>
                  </a:lnTo>
                  <a:lnTo>
                    <a:pt x="18123" y="7299"/>
                  </a:lnTo>
                  <a:lnTo>
                    <a:pt x="17678" y="8026"/>
                  </a:lnTo>
                  <a:lnTo>
                    <a:pt x="16820" y="8188"/>
                  </a:lnTo>
                  <a:lnTo>
                    <a:pt x="17219" y="6545"/>
                  </a:lnTo>
                  <a:lnTo>
                    <a:pt x="17188" y="5844"/>
                  </a:lnTo>
                  <a:lnTo>
                    <a:pt x="16698" y="5144"/>
                  </a:lnTo>
                  <a:lnTo>
                    <a:pt x="16254" y="4390"/>
                  </a:lnTo>
                  <a:lnTo>
                    <a:pt x="14982" y="4659"/>
                  </a:lnTo>
                  <a:lnTo>
                    <a:pt x="13971" y="2505"/>
                  </a:lnTo>
                  <a:lnTo>
                    <a:pt x="13113" y="2586"/>
                  </a:lnTo>
                  <a:lnTo>
                    <a:pt x="11765" y="1293"/>
                  </a:lnTo>
                  <a:lnTo>
                    <a:pt x="11719" y="485"/>
                  </a:lnTo>
                  <a:lnTo>
                    <a:pt x="9529" y="0"/>
                  </a:lnTo>
                  <a:lnTo>
                    <a:pt x="7782" y="215"/>
                  </a:lnTo>
                  <a:lnTo>
                    <a:pt x="7859" y="1778"/>
                  </a:lnTo>
                  <a:lnTo>
                    <a:pt x="7062" y="3394"/>
                  </a:lnTo>
                  <a:lnTo>
                    <a:pt x="6250" y="5036"/>
                  </a:lnTo>
                  <a:lnTo>
                    <a:pt x="2374" y="5575"/>
                  </a:lnTo>
                  <a:lnTo>
                    <a:pt x="1195" y="7972"/>
                  </a:lnTo>
                  <a:lnTo>
                    <a:pt x="368" y="8861"/>
                  </a:lnTo>
                  <a:lnTo>
                    <a:pt x="0" y="10504"/>
                  </a:lnTo>
                  <a:lnTo>
                    <a:pt x="521" y="11985"/>
                  </a:lnTo>
                  <a:lnTo>
                    <a:pt x="1379" y="11850"/>
                  </a:lnTo>
                  <a:lnTo>
                    <a:pt x="3171" y="13116"/>
                  </a:lnTo>
                  <a:lnTo>
                    <a:pt x="6710" y="14948"/>
                  </a:lnTo>
                  <a:lnTo>
                    <a:pt x="8487" y="16240"/>
                  </a:lnTo>
                  <a:lnTo>
                    <a:pt x="10723" y="17452"/>
                  </a:lnTo>
                  <a:lnTo>
                    <a:pt x="11643" y="18099"/>
                  </a:lnTo>
                  <a:lnTo>
                    <a:pt x="12225" y="21115"/>
                  </a:lnTo>
                  <a:lnTo>
                    <a:pt x="12669" y="21007"/>
                  </a:lnTo>
                  <a:lnTo>
                    <a:pt x="13971" y="21600"/>
                  </a:lnTo>
                  <a:lnTo>
                    <a:pt x="16162" y="21304"/>
                  </a:lnTo>
                  <a:lnTo>
                    <a:pt x="17387" y="20361"/>
                  </a:lnTo>
                  <a:lnTo>
                    <a:pt x="18230" y="19418"/>
                  </a:lnTo>
                  <a:lnTo>
                    <a:pt x="18643" y="19418"/>
                  </a:lnTo>
                  <a:lnTo>
                    <a:pt x="18138" y="17937"/>
                  </a:lnTo>
                  <a:lnTo>
                    <a:pt x="17678" y="17237"/>
                  </a:lnTo>
                  <a:lnTo>
                    <a:pt x="17556" y="14167"/>
                  </a:lnTo>
                  <a:lnTo>
                    <a:pt x="17985" y="14140"/>
                  </a:lnTo>
                  <a:lnTo>
                    <a:pt x="18368" y="13359"/>
                  </a:lnTo>
                  <a:lnTo>
                    <a:pt x="20022" y="11581"/>
                  </a:lnTo>
                  <a:lnTo>
                    <a:pt x="21232" y="9130"/>
                  </a:lnTo>
                  <a:lnTo>
                    <a:pt x="21600" y="7460"/>
                  </a:lnTo>
                  <a:lnTo>
                    <a:pt x="21156" y="6868"/>
                  </a:lnTo>
                  <a:cubicBezTo>
                    <a:pt x="21156" y="6868"/>
                    <a:pt x="20313" y="7730"/>
                    <a:pt x="20313" y="7730"/>
                  </a:cubicBezTo>
                  <a:close/>
                  <a:moveTo>
                    <a:pt x="20313" y="773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8" name="AutoShape 94"/>
            <p:cNvSpPr>
              <a:spLocks/>
            </p:cNvSpPr>
            <p:nvPr/>
          </p:nvSpPr>
          <p:spPr bwMode="auto">
            <a:xfrm>
              <a:off x="3657600" y="3136900"/>
              <a:ext cx="15875" cy="38100"/>
            </a:xfrm>
            <a:custGeom>
              <a:avLst/>
              <a:gdLst/>
              <a:ahLst/>
              <a:cxnLst/>
              <a:rect l="0" t="0" r="r" b="b"/>
              <a:pathLst>
                <a:path w="21600" h="21600">
                  <a:moveTo>
                    <a:pt x="1391" y="21600"/>
                  </a:moveTo>
                  <a:lnTo>
                    <a:pt x="1727" y="21183"/>
                  </a:lnTo>
                  <a:lnTo>
                    <a:pt x="2542" y="18006"/>
                  </a:lnTo>
                  <a:lnTo>
                    <a:pt x="6523" y="12340"/>
                  </a:lnTo>
                  <a:lnTo>
                    <a:pt x="8106" y="11102"/>
                  </a:lnTo>
                  <a:lnTo>
                    <a:pt x="10073" y="9462"/>
                  </a:lnTo>
                  <a:lnTo>
                    <a:pt x="11991" y="7606"/>
                  </a:lnTo>
                  <a:lnTo>
                    <a:pt x="13174" y="6597"/>
                  </a:lnTo>
                  <a:lnTo>
                    <a:pt x="14325" y="5367"/>
                  </a:lnTo>
                  <a:lnTo>
                    <a:pt x="15077" y="4567"/>
                  </a:lnTo>
                  <a:lnTo>
                    <a:pt x="15509" y="4338"/>
                  </a:lnTo>
                  <a:lnTo>
                    <a:pt x="18370" y="2670"/>
                  </a:lnTo>
                  <a:lnTo>
                    <a:pt x="20849" y="1217"/>
                  </a:lnTo>
                  <a:lnTo>
                    <a:pt x="21600" y="382"/>
                  </a:lnTo>
                  <a:lnTo>
                    <a:pt x="21536" y="0"/>
                  </a:lnTo>
                  <a:lnTo>
                    <a:pt x="17043" y="139"/>
                  </a:lnTo>
                  <a:lnTo>
                    <a:pt x="17139" y="737"/>
                  </a:lnTo>
                  <a:lnTo>
                    <a:pt x="17651" y="1119"/>
                  </a:lnTo>
                  <a:lnTo>
                    <a:pt x="16532" y="2350"/>
                  </a:lnTo>
                  <a:lnTo>
                    <a:pt x="13670" y="4185"/>
                  </a:lnTo>
                  <a:lnTo>
                    <a:pt x="12119" y="5631"/>
                  </a:lnTo>
                  <a:lnTo>
                    <a:pt x="11479" y="7244"/>
                  </a:lnTo>
                  <a:lnTo>
                    <a:pt x="10073" y="6910"/>
                  </a:lnTo>
                  <a:lnTo>
                    <a:pt x="8154" y="6375"/>
                  </a:lnTo>
                  <a:lnTo>
                    <a:pt x="7706" y="6375"/>
                  </a:lnTo>
                  <a:lnTo>
                    <a:pt x="7275" y="6597"/>
                  </a:lnTo>
                  <a:lnTo>
                    <a:pt x="8762" y="7334"/>
                  </a:lnTo>
                  <a:lnTo>
                    <a:pt x="8873" y="7731"/>
                  </a:lnTo>
                  <a:lnTo>
                    <a:pt x="7994" y="7946"/>
                  </a:lnTo>
                  <a:lnTo>
                    <a:pt x="8042" y="8169"/>
                  </a:lnTo>
                  <a:lnTo>
                    <a:pt x="8538" y="8523"/>
                  </a:lnTo>
                  <a:lnTo>
                    <a:pt x="8634" y="8913"/>
                  </a:lnTo>
                  <a:lnTo>
                    <a:pt x="7307" y="9142"/>
                  </a:lnTo>
                  <a:lnTo>
                    <a:pt x="6923" y="9573"/>
                  </a:lnTo>
                  <a:lnTo>
                    <a:pt x="4589" y="11825"/>
                  </a:lnTo>
                  <a:lnTo>
                    <a:pt x="3917" y="13014"/>
                  </a:lnTo>
                  <a:lnTo>
                    <a:pt x="3134" y="13647"/>
                  </a:lnTo>
                  <a:lnTo>
                    <a:pt x="1407" y="16650"/>
                  </a:lnTo>
                  <a:lnTo>
                    <a:pt x="1711" y="18207"/>
                  </a:lnTo>
                  <a:lnTo>
                    <a:pt x="0" y="21440"/>
                  </a:lnTo>
                  <a:cubicBezTo>
                    <a:pt x="0" y="21440"/>
                    <a:pt x="1391" y="21600"/>
                    <a:pt x="1391" y="21600"/>
                  </a:cubicBezTo>
                  <a:close/>
                  <a:moveTo>
                    <a:pt x="1391"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09" name="AutoShape 95"/>
            <p:cNvSpPr>
              <a:spLocks/>
            </p:cNvSpPr>
            <p:nvPr/>
          </p:nvSpPr>
          <p:spPr bwMode="auto">
            <a:xfrm>
              <a:off x="3708400" y="3086100"/>
              <a:ext cx="6350" cy="4763"/>
            </a:xfrm>
            <a:custGeom>
              <a:avLst/>
              <a:gdLst/>
              <a:ahLst/>
              <a:cxnLst/>
              <a:rect l="0" t="0" r="r" b="b"/>
              <a:pathLst>
                <a:path w="21600" h="21600">
                  <a:moveTo>
                    <a:pt x="20435" y="46"/>
                  </a:moveTo>
                  <a:lnTo>
                    <a:pt x="14141" y="4542"/>
                  </a:lnTo>
                  <a:lnTo>
                    <a:pt x="8935" y="8946"/>
                  </a:lnTo>
                  <a:lnTo>
                    <a:pt x="3807" y="14786"/>
                  </a:lnTo>
                  <a:lnTo>
                    <a:pt x="0" y="21600"/>
                  </a:lnTo>
                  <a:lnTo>
                    <a:pt x="1010" y="21600"/>
                  </a:lnTo>
                  <a:lnTo>
                    <a:pt x="5206" y="18541"/>
                  </a:lnTo>
                  <a:lnTo>
                    <a:pt x="11422" y="12747"/>
                  </a:lnTo>
                  <a:lnTo>
                    <a:pt x="16550" y="6953"/>
                  </a:lnTo>
                  <a:lnTo>
                    <a:pt x="19735" y="4033"/>
                  </a:lnTo>
                  <a:lnTo>
                    <a:pt x="21600" y="1159"/>
                  </a:lnTo>
                  <a:lnTo>
                    <a:pt x="21561" y="0"/>
                  </a:lnTo>
                  <a:cubicBezTo>
                    <a:pt x="21561" y="0"/>
                    <a:pt x="20435" y="46"/>
                    <a:pt x="20435" y="46"/>
                  </a:cubicBezTo>
                  <a:close/>
                  <a:moveTo>
                    <a:pt x="20435" y="4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0" name="AutoShape 96"/>
            <p:cNvSpPr>
              <a:spLocks/>
            </p:cNvSpPr>
            <p:nvPr/>
          </p:nvSpPr>
          <p:spPr bwMode="auto">
            <a:xfrm>
              <a:off x="3657600" y="3175000"/>
              <a:ext cx="15875" cy="66675"/>
            </a:xfrm>
            <a:custGeom>
              <a:avLst/>
              <a:gdLst/>
              <a:ahLst/>
              <a:cxnLst/>
              <a:rect l="0" t="0" r="r" b="b"/>
              <a:pathLst>
                <a:path w="21600" h="21600">
                  <a:moveTo>
                    <a:pt x="17387" y="16712"/>
                  </a:moveTo>
                  <a:lnTo>
                    <a:pt x="19991" y="20719"/>
                  </a:lnTo>
                  <a:lnTo>
                    <a:pt x="20732" y="21600"/>
                  </a:lnTo>
                  <a:lnTo>
                    <a:pt x="21600" y="21576"/>
                  </a:lnTo>
                  <a:lnTo>
                    <a:pt x="19154" y="18138"/>
                  </a:lnTo>
                  <a:lnTo>
                    <a:pt x="15005" y="14723"/>
                  </a:lnTo>
                  <a:lnTo>
                    <a:pt x="4134" y="7278"/>
                  </a:lnTo>
                  <a:lnTo>
                    <a:pt x="1562" y="3399"/>
                  </a:lnTo>
                  <a:lnTo>
                    <a:pt x="1846" y="0"/>
                  </a:lnTo>
                  <a:lnTo>
                    <a:pt x="521" y="28"/>
                  </a:lnTo>
                  <a:lnTo>
                    <a:pt x="0" y="1275"/>
                  </a:lnTo>
                  <a:lnTo>
                    <a:pt x="2162" y="5301"/>
                  </a:lnTo>
                  <a:lnTo>
                    <a:pt x="1325" y="5424"/>
                  </a:lnTo>
                  <a:lnTo>
                    <a:pt x="2793" y="5841"/>
                  </a:lnTo>
                  <a:lnTo>
                    <a:pt x="2319" y="7207"/>
                  </a:lnTo>
                  <a:lnTo>
                    <a:pt x="5396" y="8493"/>
                  </a:lnTo>
                  <a:lnTo>
                    <a:pt x="3818" y="8981"/>
                  </a:lnTo>
                  <a:lnTo>
                    <a:pt x="6595" y="9490"/>
                  </a:lnTo>
                  <a:lnTo>
                    <a:pt x="4749" y="9184"/>
                  </a:lnTo>
                  <a:lnTo>
                    <a:pt x="6406" y="10284"/>
                  </a:lnTo>
                  <a:lnTo>
                    <a:pt x="7715" y="10256"/>
                  </a:lnTo>
                  <a:lnTo>
                    <a:pt x="6138" y="10848"/>
                  </a:lnTo>
                  <a:lnTo>
                    <a:pt x="7589" y="11157"/>
                  </a:lnTo>
                  <a:lnTo>
                    <a:pt x="8299" y="10582"/>
                  </a:lnTo>
                  <a:lnTo>
                    <a:pt x="8031" y="11153"/>
                  </a:lnTo>
                  <a:lnTo>
                    <a:pt x="8930" y="11134"/>
                  </a:lnTo>
                  <a:lnTo>
                    <a:pt x="11691" y="12769"/>
                  </a:lnTo>
                  <a:lnTo>
                    <a:pt x="11376" y="13226"/>
                  </a:lnTo>
                  <a:lnTo>
                    <a:pt x="12275" y="13206"/>
                  </a:lnTo>
                  <a:lnTo>
                    <a:pt x="13537" y="14425"/>
                  </a:lnTo>
                  <a:lnTo>
                    <a:pt x="14468" y="14516"/>
                  </a:lnTo>
                  <a:lnTo>
                    <a:pt x="14216" y="15088"/>
                  </a:lnTo>
                  <a:cubicBezTo>
                    <a:pt x="14216" y="15088"/>
                    <a:pt x="17387" y="16712"/>
                    <a:pt x="17387" y="16712"/>
                  </a:cubicBezTo>
                  <a:close/>
                  <a:moveTo>
                    <a:pt x="17387" y="1671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1" name="AutoShape 97"/>
            <p:cNvSpPr>
              <a:spLocks/>
            </p:cNvSpPr>
            <p:nvPr/>
          </p:nvSpPr>
          <p:spPr bwMode="auto">
            <a:xfrm>
              <a:off x="3670300" y="3111500"/>
              <a:ext cx="9525" cy="17463"/>
            </a:xfrm>
            <a:custGeom>
              <a:avLst/>
              <a:gdLst/>
              <a:ahLst/>
              <a:cxnLst/>
              <a:rect l="0" t="0" r="r" b="b"/>
              <a:pathLst>
                <a:path w="21600" h="21600">
                  <a:moveTo>
                    <a:pt x="21525" y="1524"/>
                  </a:moveTo>
                  <a:lnTo>
                    <a:pt x="20025" y="1143"/>
                  </a:lnTo>
                  <a:lnTo>
                    <a:pt x="18500" y="396"/>
                  </a:lnTo>
                  <a:lnTo>
                    <a:pt x="17750" y="0"/>
                  </a:lnTo>
                  <a:lnTo>
                    <a:pt x="16475" y="894"/>
                  </a:lnTo>
                  <a:lnTo>
                    <a:pt x="15050" y="1363"/>
                  </a:lnTo>
                  <a:lnTo>
                    <a:pt x="15100" y="1802"/>
                  </a:lnTo>
                  <a:lnTo>
                    <a:pt x="16575" y="2125"/>
                  </a:lnTo>
                  <a:lnTo>
                    <a:pt x="16675" y="2520"/>
                  </a:lnTo>
                  <a:lnTo>
                    <a:pt x="15300" y="3033"/>
                  </a:lnTo>
                  <a:lnTo>
                    <a:pt x="13225" y="3121"/>
                  </a:lnTo>
                  <a:lnTo>
                    <a:pt x="12525" y="3590"/>
                  </a:lnTo>
                  <a:lnTo>
                    <a:pt x="11200" y="4045"/>
                  </a:lnTo>
                  <a:lnTo>
                    <a:pt x="10675" y="5744"/>
                  </a:lnTo>
                  <a:lnTo>
                    <a:pt x="10925" y="7415"/>
                  </a:lnTo>
                  <a:lnTo>
                    <a:pt x="8950" y="8734"/>
                  </a:lnTo>
                  <a:lnTo>
                    <a:pt x="7775" y="10053"/>
                  </a:lnTo>
                  <a:lnTo>
                    <a:pt x="8525" y="10419"/>
                  </a:lnTo>
                  <a:lnTo>
                    <a:pt x="10700" y="11166"/>
                  </a:lnTo>
                  <a:lnTo>
                    <a:pt x="9375" y="11621"/>
                  </a:lnTo>
                  <a:lnTo>
                    <a:pt x="6825" y="13819"/>
                  </a:lnTo>
                  <a:lnTo>
                    <a:pt x="2950" y="16456"/>
                  </a:lnTo>
                  <a:lnTo>
                    <a:pt x="2250" y="16940"/>
                  </a:lnTo>
                  <a:lnTo>
                    <a:pt x="2375" y="17365"/>
                  </a:lnTo>
                  <a:lnTo>
                    <a:pt x="3025" y="17321"/>
                  </a:lnTo>
                  <a:lnTo>
                    <a:pt x="3800" y="17731"/>
                  </a:lnTo>
                  <a:lnTo>
                    <a:pt x="3825" y="18098"/>
                  </a:lnTo>
                  <a:lnTo>
                    <a:pt x="1250" y="19915"/>
                  </a:lnTo>
                  <a:lnTo>
                    <a:pt x="675" y="20765"/>
                  </a:lnTo>
                  <a:lnTo>
                    <a:pt x="0" y="21219"/>
                  </a:lnTo>
                  <a:lnTo>
                    <a:pt x="775" y="21600"/>
                  </a:lnTo>
                  <a:lnTo>
                    <a:pt x="2175" y="21541"/>
                  </a:lnTo>
                  <a:lnTo>
                    <a:pt x="2100" y="21131"/>
                  </a:lnTo>
                  <a:lnTo>
                    <a:pt x="4750" y="19358"/>
                  </a:lnTo>
                  <a:lnTo>
                    <a:pt x="7825" y="15870"/>
                  </a:lnTo>
                  <a:lnTo>
                    <a:pt x="8975" y="14112"/>
                  </a:lnTo>
                  <a:lnTo>
                    <a:pt x="10200" y="12456"/>
                  </a:lnTo>
                  <a:lnTo>
                    <a:pt x="12200" y="11489"/>
                  </a:lnTo>
                  <a:lnTo>
                    <a:pt x="15500" y="9672"/>
                  </a:lnTo>
                  <a:lnTo>
                    <a:pt x="18700" y="7459"/>
                  </a:lnTo>
                  <a:lnTo>
                    <a:pt x="20650" y="5686"/>
                  </a:lnTo>
                  <a:lnTo>
                    <a:pt x="20375" y="4045"/>
                  </a:lnTo>
                  <a:lnTo>
                    <a:pt x="21600" y="2345"/>
                  </a:lnTo>
                  <a:cubicBezTo>
                    <a:pt x="21600" y="2345"/>
                    <a:pt x="21525" y="1524"/>
                    <a:pt x="21525" y="1524"/>
                  </a:cubicBezTo>
                  <a:close/>
                  <a:moveTo>
                    <a:pt x="21525" y="152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2" name="AutoShape 98"/>
            <p:cNvSpPr>
              <a:spLocks/>
            </p:cNvSpPr>
            <p:nvPr/>
          </p:nvSpPr>
          <p:spPr bwMode="auto">
            <a:xfrm>
              <a:off x="3683000" y="3098800"/>
              <a:ext cx="22225" cy="20638"/>
            </a:xfrm>
            <a:custGeom>
              <a:avLst/>
              <a:gdLst/>
              <a:ahLst/>
              <a:cxnLst/>
              <a:rect l="0" t="0" r="r" b="b"/>
              <a:pathLst>
                <a:path w="21600" h="21600">
                  <a:moveTo>
                    <a:pt x="20518" y="1704"/>
                  </a:moveTo>
                  <a:lnTo>
                    <a:pt x="20789" y="988"/>
                  </a:lnTo>
                  <a:lnTo>
                    <a:pt x="21435" y="617"/>
                  </a:lnTo>
                  <a:lnTo>
                    <a:pt x="21083" y="259"/>
                  </a:lnTo>
                  <a:lnTo>
                    <a:pt x="20424" y="0"/>
                  </a:lnTo>
                  <a:lnTo>
                    <a:pt x="20071" y="25"/>
                  </a:lnTo>
                  <a:lnTo>
                    <a:pt x="19425" y="420"/>
                  </a:lnTo>
                  <a:lnTo>
                    <a:pt x="19578" y="2161"/>
                  </a:lnTo>
                  <a:lnTo>
                    <a:pt x="19954" y="2803"/>
                  </a:lnTo>
                  <a:lnTo>
                    <a:pt x="19977" y="3186"/>
                  </a:lnTo>
                  <a:lnTo>
                    <a:pt x="18990" y="3594"/>
                  </a:lnTo>
                  <a:lnTo>
                    <a:pt x="17367" y="4100"/>
                  </a:lnTo>
                  <a:lnTo>
                    <a:pt x="16391" y="4174"/>
                  </a:lnTo>
                  <a:lnTo>
                    <a:pt x="15062" y="4656"/>
                  </a:lnTo>
                  <a:lnTo>
                    <a:pt x="14804" y="5002"/>
                  </a:lnTo>
                  <a:lnTo>
                    <a:pt x="14463" y="5360"/>
                  </a:lnTo>
                  <a:lnTo>
                    <a:pt x="14498" y="5706"/>
                  </a:lnTo>
                  <a:lnTo>
                    <a:pt x="16438" y="4866"/>
                  </a:lnTo>
                  <a:lnTo>
                    <a:pt x="17414" y="4779"/>
                  </a:lnTo>
                  <a:lnTo>
                    <a:pt x="17426" y="5113"/>
                  </a:lnTo>
                  <a:lnTo>
                    <a:pt x="16168" y="5928"/>
                  </a:lnTo>
                  <a:lnTo>
                    <a:pt x="14874" y="6385"/>
                  </a:lnTo>
                  <a:lnTo>
                    <a:pt x="13898" y="6780"/>
                  </a:lnTo>
                  <a:lnTo>
                    <a:pt x="12899" y="6891"/>
                  </a:lnTo>
                  <a:lnTo>
                    <a:pt x="13228" y="6508"/>
                  </a:lnTo>
                  <a:lnTo>
                    <a:pt x="12899" y="6558"/>
                  </a:lnTo>
                  <a:lnTo>
                    <a:pt x="12546" y="6249"/>
                  </a:lnTo>
                  <a:lnTo>
                    <a:pt x="11899" y="6632"/>
                  </a:lnTo>
                  <a:lnTo>
                    <a:pt x="11253" y="7039"/>
                  </a:lnTo>
                  <a:lnTo>
                    <a:pt x="11300" y="7694"/>
                  </a:lnTo>
                  <a:lnTo>
                    <a:pt x="12005" y="8052"/>
                  </a:lnTo>
                  <a:lnTo>
                    <a:pt x="11700" y="8423"/>
                  </a:lnTo>
                  <a:lnTo>
                    <a:pt x="10735" y="8855"/>
                  </a:lnTo>
                  <a:lnTo>
                    <a:pt x="9113" y="9682"/>
                  </a:lnTo>
                  <a:lnTo>
                    <a:pt x="8442" y="9719"/>
                  </a:lnTo>
                  <a:lnTo>
                    <a:pt x="7537" y="10510"/>
                  </a:lnTo>
                  <a:lnTo>
                    <a:pt x="6902" y="11597"/>
                  </a:lnTo>
                  <a:lnTo>
                    <a:pt x="6632" y="11992"/>
                  </a:lnTo>
                  <a:lnTo>
                    <a:pt x="6643" y="12338"/>
                  </a:lnTo>
                  <a:lnTo>
                    <a:pt x="7278" y="12263"/>
                  </a:lnTo>
                  <a:lnTo>
                    <a:pt x="7325" y="12622"/>
                  </a:lnTo>
                  <a:lnTo>
                    <a:pt x="6408" y="13387"/>
                  </a:lnTo>
                  <a:lnTo>
                    <a:pt x="4739" y="13548"/>
                  </a:lnTo>
                  <a:lnTo>
                    <a:pt x="3798" y="13992"/>
                  </a:lnTo>
                  <a:lnTo>
                    <a:pt x="3457" y="13992"/>
                  </a:lnTo>
                  <a:lnTo>
                    <a:pt x="3821" y="14672"/>
                  </a:lnTo>
                  <a:lnTo>
                    <a:pt x="3868" y="15351"/>
                  </a:lnTo>
                  <a:lnTo>
                    <a:pt x="3622" y="16438"/>
                  </a:lnTo>
                  <a:lnTo>
                    <a:pt x="3622" y="16808"/>
                  </a:lnTo>
                  <a:lnTo>
                    <a:pt x="3292" y="16821"/>
                  </a:lnTo>
                  <a:lnTo>
                    <a:pt x="3010" y="17179"/>
                  </a:lnTo>
                  <a:lnTo>
                    <a:pt x="2340" y="17216"/>
                  </a:lnTo>
                  <a:lnTo>
                    <a:pt x="2269" y="16203"/>
                  </a:lnTo>
                  <a:lnTo>
                    <a:pt x="2540" y="15474"/>
                  </a:lnTo>
                  <a:lnTo>
                    <a:pt x="3128" y="14375"/>
                  </a:lnTo>
                  <a:lnTo>
                    <a:pt x="3092" y="14030"/>
                  </a:lnTo>
                  <a:lnTo>
                    <a:pt x="2410" y="14091"/>
                  </a:lnTo>
                  <a:lnTo>
                    <a:pt x="1482" y="14536"/>
                  </a:lnTo>
                  <a:lnTo>
                    <a:pt x="1176" y="14894"/>
                  </a:lnTo>
                  <a:lnTo>
                    <a:pt x="1199" y="15227"/>
                  </a:lnTo>
                  <a:lnTo>
                    <a:pt x="905" y="15944"/>
                  </a:lnTo>
                  <a:lnTo>
                    <a:pt x="976" y="16635"/>
                  </a:lnTo>
                  <a:lnTo>
                    <a:pt x="1740" y="17981"/>
                  </a:lnTo>
                  <a:lnTo>
                    <a:pt x="835" y="19488"/>
                  </a:lnTo>
                  <a:lnTo>
                    <a:pt x="0" y="21291"/>
                  </a:lnTo>
                  <a:lnTo>
                    <a:pt x="329" y="21600"/>
                  </a:lnTo>
                  <a:lnTo>
                    <a:pt x="306" y="21254"/>
                  </a:lnTo>
                  <a:lnTo>
                    <a:pt x="5033" y="17339"/>
                  </a:lnTo>
                  <a:lnTo>
                    <a:pt x="9054" y="13548"/>
                  </a:lnTo>
                  <a:lnTo>
                    <a:pt x="13440" y="9287"/>
                  </a:lnTo>
                  <a:lnTo>
                    <a:pt x="14663" y="8188"/>
                  </a:lnTo>
                  <a:lnTo>
                    <a:pt x="18825" y="5706"/>
                  </a:lnTo>
                  <a:lnTo>
                    <a:pt x="20718" y="4508"/>
                  </a:lnTo>
                  <a:lnTo>
                    <a:pt x="21365" y="3779"/>
                  </a:lnTo>
                  <a:lnTo>
                    <a:pt x="21600" y="2680"/>
                  </a:lnTo>
                  <a:lnTo>
                    <a:pt x="21235" y="2025"/>
                  </a:lnTo>
                  <a:cubicBezTo>
                    <a:pt x="21235" y="2025"/>
                    <a:pt x="20518" y="1704"/>
                    <a:pt x="20518" y="1704"/>
                  </a:cubicBezTo>
                  <a:close/>
                  <a:moveTo>
                    <a:pt x="20518" y="170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3" name="AutoShape 99"/>
            <p:cNvSpPr>
              <a:spLocks/>
            </p:cNvSpPr>
            <p:nvPr/>
          </p:nvSpPr>
          <p:spPr bwMode="auto">
            <a:xfrm>
              <a:off x="4546600" y="3124200"/>
              <a:ext cx="4763" cy="4763"/>
            </a:xfrm>
            <a:custGeom>
              <a:avLst/>
              <a:gdLst/>
              <a:ahLst/>
              <a:cxnLst/>
              <a:rect l="0" t="0" r="r" b="b"/>
              <a:pathLst>
                <a:path w="21600" h="21600">
                  <a:moveTo>
                    <a:pt x="18299" y="21600"/>
                  </a:moveTo>
                  <a:lnTo>
                    <a:pt x="21600" y="10320"/>
                  </a:lnTo>
                  <a:lnTo>
                    <a:pt x="17450" y="10704"/>
                  </a:lnTo>
                  <a:lnTo>
                    <a:pt x="18299" y="5280"/>
                  </a:lnTo>
                  <a:lnTo>
                    <a:pt x="15233" y="0"/>
                  </a:lnTo>
                  <a:lnTo>
                    <a:pt x="0" y="10704"/>
                  </a:lnTo>
                  <a:lnTo>
                    <a:pt x="8065" y="10224"/>
                  </a:lnTo>
                  <a:lnTo>
                    <a:pt x="7074" y="14256"/>
                  </a:lnTo>
                  <a:lnTo>
                    <a:pt x="9715" y="15408"/>
                  </a:lnTo>
                  <a:lnTo>
                    <a:pt x="7357" y="18384"/>
                  </a:lnTo>
                  <a:cubicBezTo>
                    <a:pt x="7357" y="18384"/>
                    <a:pt x="18299" y="21600"/>
                    <a:pt x="18299" y="21600"/>
                  </a:cubicBezTo>
                  <a:close/>
                  <a:moveTo>
                    <a:pt x="18299"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4" name="AutoShape 100"/>
            <p:cNvSpPr>
              <a:spLocks/>
            </p:cNvSpPr>
            <p:nvPr/>
          </p:nvSpPr>
          <p:spPr bwMode="auto">
            <a:xfrm>
              <a:off x="4546600" y="3200400"/>
              <a:ext cx="4763" cy="1588"/>
            </a:xfrm>
            <a:custGeom>
              <a:avLst/>
              <a:gdLst/>
              <a:ahLst/>
              <a:cxnLst/>
              <a:rect l="0" t="0" r="r" b="b"/>
              <a:pathLst>
                <a:path w="21600" h="21600">
                  <a:moveTo>
                    <a:pt x="18148" y="0"/>
                  </a:moveTo>
                  <a:lnTo>
                    <a:pt x="14920" y="489"/>
                  </a:lnTo>
                  <a:lnTo>
                    <a:pt x="11858" y="3812"/>
                  </a:lnTo>
                  <a:lnTo>
                    <a:pt x="9019" y="9676"/>
                  </a:lnTo>
                  <a:lnTo>
                    <a:pt x="5957" y="12706"/>
                  </a:lnTo>
                  <a:lnTo>
                    <a:pt x="2951" y="15736"/>
                  </a:lnTo>
                  <a:lnTo>
                    <a:pt x="1559" y="18863"/>
                  </a:lnTo>
                  <a:lnTo>
                    <a:pt x="0" y="19254"/>
                  </a:lnTo>
                  <a:lnTo>
                    <a:pt x="1726" y="21600"/>
                  </a:lnTo>
                  <a:lnTo>
                    <a:pt x="9353" y="15149"/>
                  </a:lnTo>
                  <a:lnTo>
                    <a:pt x="15476" y="11435"/>
                  </a:lnTo>
                  <a:lnTo>
                    <a:pt x="15309" y="6255"/>
                  </a:lnTo>
                  <a:lnTo>
                    <a:pt x="16757" y="3030"/>
                  </a:lnTo>
                  <a:lnTo>
                    <a:pt x="16924" y="8405"/>
                  </a:lnTo>
                  <a:lnTo>
                    <a:pt x="18427" y="8308"/>
                  </a:lnTo>
                  <a:lnTo>
                    <a:pt x="18594" y="11142"/>
                  </a:lnTo>
                  <a:lnTo>
                    <a:pt x="21600" y="7721"/>
                  </a:lnTo>
                  <a:lnTo>
                    <a:pt x="21433" y="5180"/>
                  </a:lnTo>
                  <a:cubicBezTo>
                    <a:pt x="21433" y="5180"/>
                    <a:pt x="18148" y="0"/>
                    <a:pt x="18148" y="0"/>
                  </a:cubicBezTo>
                  <a:close/>
                  <a:moveTo>
                    <a:pt x="18148"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5" name="AutoShape 101"/>
            <p:cNvSpPr>
              <a:spLocks/>
            </p:cNvSpPr>
            <p:nvPr/>
          </p:nvSpPr>
          <p:spPr bwMode="auto">
            <a:xfrm>
              <a:off x="4546600" y="3200400"/>
              <a:ext cx="3175" cy="3175"/>
            </a:xfrm>
            <a:custGeom>
              <a:avLst/>
              <a:gdLst/>
              <a:ahLst/>
              <a:cxnLst/>
              <a:rect l="0" t="0" r="r" b="b"/>
              <a:pathLst>
                <a:path w="21600" h="21600">
                  <a:moveTo>
                    <a:pt x="13446" y="11422"/>
                  </a:moveTo>
                  <a:lnTo>
                    <a:pt x="13160" y="9168"/>
                  </a:lnTo>
                  <a:lnTo>
                    <a:pt x="18954" y="2253"/>
                  </a:lnTo>
                  <a:lnTo>
                    <a:pt x="18811" y="0"/>
                  </a:lnTo>
                  <a:lnTo>
                    <a:pt x="16736" y="155"/>
                  </a:lnTo>
                  <a:lnTo>
                    <a:pt x="12803" y="2486"/>
                  </a:lnTo>
                  <a:lnTo>
                    <a:pt x="9083" y="5128"/>
                  </a:lnTo>
                  <a:lnTo>
                    <a:pt x="7295" y="9790"/>
                  </a:lnTo>
                  <a:lnTo>
                    <a:pt x="2932" y="5750"/>
                  </a:lnTo>
                  <a:lnTo>
                    <a:pt x="0" y="21600"/>
                  </a:lnTo>
                  <a:lnTo>
                    <a:pt x="1860" y="21445"/>
                  </a:lnTo>
                  <a:lnTo>
                    <a:pt x="13875" y="18026"/>
                  </a:lnTo>
                  <a:lnTo>
                    <a:pt x="17666" y="13519"/>
                  </a:lnTo>
                  <a:lnTo>
                    <a:pt x="21600" y="10878"/>
                  </a:lnTo>
                  <a:lnTo>
                    <a:pt x="21385" y="8702"/>
                  </a:lnTo>
                  <a:cubicBezTo>
                    <a:pt x="21385" y="8702"/>
                    <a:pt x="13446" y="11422"/>
                    <a:pt x="13446" y="11422"/>
                  </a:cubicBezTo>
                  <a:close/>
                  <a:moveTo>
                    <a:pt x="13446" y="1142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6" name="AutoShape 102"/>
            <p:cNvSpPr>
              <a:spLocks/>
            </p:cNvSpPr>
            <p:nvPr/>
          </p:nvSpPr>
          <p:spPr bwMode="auto">
            <a:xfrm>
              <a:off x="4495800" y="3073400"/>
              <a:ext cx="7938" cy="11113"/>
            </a:xfrm>
            <a:custGeom>
              <a:avLst/>
              <a:gdLst/>
              <a:ahLst/>
              <a:cxnLst/>
              <a:rect l="0" t="0" r="r" b="b"/>
              <a:pathLst>
                <a:path w="21600" h="21600">
                  <a:moveTo>
                    <a:pt x="5445" y="4526"/>
                  </a:moveTo>
                  <a:lnTo>
                    <a:pt x="7291" y="6341"/>
                  </a:lnTo>
                  <a:lnTo>
                    <a:pt x="10225" y="9344"/>
                  </a:lnTo>
                  <a:lnTo>
                    <a:pt x="10286" y="9881"/>
                  </a:lnTo>
                  <a:lnTo>
                    <a:pt x="9439" y="10621"/>
                  </a:lnTo>
                  <a:lnTo>
                    <a:pt x="8682" y="11293"/>
                  </a:lnTo>
                  <a:lnTo>
                    <a:pt x="8773" y="11920"/>
                  </a:lnTo>
                  <a:lnTo>
                    <a:pt x="16578" y="21040"/>
                  </a:lnTo>
                  <a:lnTo>
                    <a:pt x="17516" y="20950"/>
                  </a:lnTo>
                  <a:lnTo>
                    <a:pt x="18333" y="21600"/>
                  </a:lnTo>
                  <a:lnTo>
                    <a:pt x="20844" y="20793"/>
                  </a:lnTo>
                  <a:lnTo>
                    <a:pt x="20844" y="20144"/>
                  </a:lnTo>
                  <a:lnTo>
                    <a:pt x="21600" y="19494"/>
                  </a:lnTo>
                  <a:lnTo>
                    <a:pt x="20723" y="18866"/>
                  </a:lnTo>
                  <a:lnTo>
                    <a:pt x="17909" y="17096"/>
                  </a:lnTo>
                  <a:lnTo>
                    <a:pt x="15005" y="14183"/>
                  </a:lnTo>
                  <a:lnTo>
                    <a:pt x="13916" y="11674"/>
                  </a:lnTo>
                  <a:lnTo>
                    <a:pt x="12827" y="9724"/>
                  </a:lnTo>
                  <a:lnTo>
                    <a:pt x="11798" y="7954"/>
                  </a:lnTo>
                  <a:lnTo>
                    <a:pt x="9862" y="6139"/>
                  </a:lnTo>
                  <a:lnTo>
                    <a:pt x="9650" y="4280"/>
                  </a:lnTo>
                  <a:lnTo>
                    <a:pt x="7563" y="583"/>
                  </a:lnTo>
                  <a:lnTo>
                    <a:pt x="6716" y="605"/>
                  </a:lnTo>
                  <a:lnTo>
                    <a:pt x="5748" y="0"/>
                  </a:lnTo>
                  <a:lnTo>
                    <a:pt x="2450" y="269"/>
                  </a:lnTo>
                  <a:lnTo>
                    <a:pt x="726" y="1008"/>
                  </a:lnTo>
                  <a:lnTo>
                    <a:pt x="0" y="2308"/>
                  </a:lnTo>
                  <a:lnTo>
                    <a:pt x="182" y="3585"/>
                  </a:lnTo>
                  <a:lnTo>
                    <a:pt x="2783" y="4011"/>
                  </a:lnTo>
                  <a:cubicBezTo>
                    <a:pt x="2783" y="4011"/>
                    <a:pt x="5445" y="4526"/>
                    <a:pt x="5445" y="4526"/>
                  </a:cubicBezTo>
                  <a:close/>
                  <a:moveTo>
                    <a:pt x="5445" y="452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7" name="AutoShape 103"/>
            <p:cNvSpPr>
              <a:spLocks/>
            </p:cNvSpPr>
            <p:nvPr/>
          </p:nvSpPr>
          <p:spPr bwMode="auto">
            <a:xfrm>
              <a:off x="4559300" y="3187700"/>
              <a:ext cx="3175" cy="3175"/>
            </a:xfrm>
            <a:custGeom>
              <a:avLst/>
              <a:gdLst/>
              <a:ahLst/>
              <a:cxnLst/>
              <a:rect l="0" t="0" r="r" b="b"/>
              <a:pathLst>
                <a:path w="21600" h="21600">
                  <a:moveTo>
                    <a:pt x="19008" y="15639"/>
                  </a:moveTo>
                  <a:lnTo>
                    <a:pt x="15945" y="7925"/>
                  </a:lnTo>
                  <a:lnTo>
                    <a:pt x="13274" y="4068"/>
                  </a:lnTo>
                  <a:lnTo>
                    <a:pt x="12960" y="0"/>
                  </a:lnTo>
                  <a:lnTo>
                    <a:pt x="10918" y="281"/>
                  </a:lnTo>
                  <a:lnTo>
                    <a:pt x="2121" y="2875"/>
                  </a:lnTo>
                  <a:lnTo>
                    <a:pt x="2278" y="4839"/>
                  </a:lnTo>
                  <a:lnTo>
                    <a:pt x="0" y="5119"/>
                  </a:lnTo>
                  <a:lnTo>
                    <a:pt x="2906" y="12764"/>
                  </a:lnTo>
                  <a:lnTo>
                    <a:pt x="3063" y="14797"/>
                  </a:lnTo>
                  <a:lnTo>
                    <a:pt x="19479" y="21600"/>
                  </a:lnTo>
                  <a:lnTo>
                    <a:pt x="21600" y="21390"/>
                  </a:lnTo>
                  <a:lnTo>
                    <a:pt x="21600" y="19496"/>
                  </a:lnTo>
                  <a:cubicBezTo>
                    <a:pt x="21600" y="19496"/>
                    <a:pt x="19008" y="15639"/>
                    <a:pt x="19008" y="15639"/>
                  </a:cubicBezTo>
                  <a:close/>
                  <a:moveTo>
                    <a:pt x="19008" y="1563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8" name="AutoShape 104"/>
            <p:cNvSpPr>
              <a:spLocks/>
            </p:cNvSpPr>
            <p:nvPr/>
          </p:nvSpPr>
          <p:spPr bwMode="auto">
            <a:xfrm>
              <a:off x="4686300" y="2133600"/>
              <a:ext cx="12700" cy="7938"/>
            </a:xfrm>
            <a:custGeom>
              <a:avLst/>
              <a:gdLst/>
              <a:ahLst/>
              <a:cxnLst/>
              <a:rect l="0" t="0" r="r" b="b"/>
              <a:pathLst>
                <a:path w="21600" h="21600">
                  <a:moveTo>
                    <a:pt x="20027" y="4711"/>
                  </a:moveTo>
                  <a:lnTo>
                    <a:pt x="20593" y="3718"/>
                  </a:lnTo>
                  <a:lnTo>
                    <a:pt x="21097" y="2756"/>
                  </a:lnTo>
                  <a:lnTo>
                    <a:pt x="21600" y="801"/>
                  </a:lnTo>
                  <a:lnTo>
                    <a:pt x="21558" y="0"/>
                  </a:lnTo>
                  <a:lnTo>
                    <a:pt x="20971" y="32"/>
                  </a:lnTo>
                  <a:lnTo>
                    <a:pt x="14763" y="7211"/>
                  </a:lnTo>
                  <a:lnTo>
                    <a:pt x="11387" y="10351"/>
                  </a:lnTo>
                  <a:lnTo>
                    <a:pt x="9710" y="12274"/>
                  </a:lnTo>
                  <a:lnTo>
                    <a:pt x="629" y="20735"/>
                  </a:lnTo>
                  <a:lnTo>
                    <a:pt x="0" y="20767"/>
                  </a:lnTo>
                  <a:lnTo>
                    <a:pt x="671" y="21600"/>
                  </a:lnTo>
                  <a:lnTo>
                    <a:pt x="3041" y="21312"/>
                  </a:lnTo>
                  <a:cubicBezTo>
                    <a:pt x="3041" y="21312"/>
                    <a:pt x="20027" y="4711"/>
                    <a:pt x="20027" y="4711"/>
                  </a:cubicBezTo>
                  <a:close/>
                  <a:moveTo>
                    <a:pt x="20027" y="471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19" name="AutoShape 105"/>
            <p:cNvSpPr>
              <a:spLocks/>
            </p:cNvSpPr>
            <p:nvPr/>
          </p:nvSpPr>
          <p:spPr bwMode="auto">
            <a:xfrm>
              <a:off x="4546600" y="3187700"/>
              <a:ext cx="6350" cy="6350"/>
            </a:xfrm>
            <a:custGeom>
              <a:avLst/>
              <a:gdLst/>
              <a:ahLst/>
              <a:cxnLst/>
              <a:rect l="0" t="0" r="r" b="b"/>
              <a:pathLst>
                <a:path w="21600" h="21600">
                  <a:moveTo>
                    <a:pt x="16148" y="1766"/>
                  </a:moveTo>
                  <a:lnTo>
                    <a:pt x="11240" y="0"/>
                  </a:lnTo>
                  <a:lnTo>
                    <a:pt x="8976" y="1325"/>
                  </a:lnTo>
                  <a:lnTo>
                    <a:pt x="9059" y="2208"/>
                  </a:lnTo>
                  <a:lnTo>
                    <a:pt x="13883" y="2981"/>
                  </a:lnTo>
                  <a:lnTo>
                    <a:pt x="15351" y="6991"/>
                  </a:lnTo>
                  <a:lnTo>
                    <a:pt x="16609" y="6881"/>
                  </a:lnTo>
                  <a:lnTo>
                    <a:pt x="16399" y="4784"/>
                  </a:lnTo>
                  <a:lnTo>
                    <a:pt x="17574" y="4747"/>
                  </a:lnTo>
                  <a:lnTo>
                    <a:pt x="19209" y="9862"/>
                  </a:lnTo>
                  <a:lnTo>
                    <a:pt x="18035" y="10009"/>
                  </a:lnTo>
                  <a:lnTo>
                    <a:pt x="10905" y="9420"/>
                  </a:lnTo>
                  <a:lnTo>
                    <a:pt x="9730" y="9457"/>
                  </a:lnTo>
                  <a:lnTo>
                    <a:pt x="9814" y="10450"/>
                  </a:lnTo>
                  <a:lnTo>
                    <a:pt x="12247" y="12401"/>
                  </a:lnTo>
                  <a:lnTo>
                    <a:pt x="7717" y="13762"/>
                  </a:lnTo>
                  <a:lnTo>
                    <a:pt x="7885" y="15933"/>
                  </a:lnTo>
                  <a:lnTo>
                    <a:pt x="3020" y="15271"/>
                  </a:lnTo>
                  <a:lnTo>
                    <a:pt x="2936" y="14130"/>
                  </a:lnTo>
                  <a:lnTo>
                    <a:pt x="6543" y="13873"/>
                  </a:lnTo>
                  <a:lnTo>
                    <a:pt x="5830" y="6624"/>
                  </a:lnTo>
                  <a:lnTo>
                    <a:pt x="4656" y="6660"/>
                  </a:lnTo>
                  <a:lnTo>
                    <a:pt x="210" y="10119"/>
                  </a:lnTo>
                  <a:lnTo>
                    <a:pt x="336" y="11186"/>
                  </a:lnTo>
                  <a:lnTo>
                    <a:pt x="3775" y="9972"/>
                  </a:lnTo>
                  <a:lnTo>
                    <a:pt x="3817" y="10892"/>
                  </a:lnTo>
                  <a:lnTo>
                    <a:pt x="336" y="12180"/>
                  </a:lnTo>
                  <a:lnTo>
                    <a:pt x="503" y="13247"/>
                  </a:lnTo>
                  <a:lnTo>
                    <a:pt x="3146" y="16154"/>
                  </a:lnTo>
                  <a:lnTo>
                    <a:pt x="3313" y="17258"/>
                  </a:lnTo>
                  <a:lnTo>
                    <a:pt x="0" y="20533"/>
                  </a:lnTo>
                  <a:lnTo>
                    <a:pt x="1258" y="21600"/>
                  </a:lnTo>
                  <a:lnTo>
                    <a:pt x="5704" y="18067"/>
                  </a:lnTo>
                  <a:lnTo>
                    <a:pt x="4656" y="20312"/>
                  </a:lnTo>
                  <a:lnTo>
                    <a:pt x="4739" y="21379"/>
                  </a:lnTo>
                  <a:lnTo>
                    <a:pt x="5998" y="21195"/>
                  </a:lnTo>
                  <a:lnTo>
                    <a:pt x="9185" y="17847"/>
                  </a:lnTo>
                  <a:lnTo>
                    <a:pt x="12666" y="16706"/>
                  </a:lnTo>
                  <a:lnTo>
                    <a:pt x="16064" y="14314"/>
                  </a:lnTo>
                  <a:lnTo>
                    <a:pt x="19419" y="11996"/>
                  </a:lnTo>
                  <a:lnTo>
                    <a:pt x="20342" y="9862"/>
                  </a:lnTo>
                  <a:lnTo>
                    <a:pt x="21600" y="9751"/>
                  </a:lnTo>
                  <a:lnTo>
                    <a:pt x="17448" y="3753"/>
                  </a:lnTo>
                  <a:cubicBezTo>
                    <a:pt x="17448" y="3753"/>
                    <a:pt x="16148" y="1766"/>
                    <a:pt x="16148" y="1766"/>
                  </a:cubicBezTo>
                  <a:close/>
                  <a:moveTo>
                    <a:pt x="16148" y="176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0" name="AutoShape 106"/>
            <p:cNvSpPr>
              <a:spLocks/>
            </p:cNvSpPr>
            <p:nvPr/>
          </p:nvSpPr>
          <p:spPr bwMode="auto">
            <a:xfrm>
              <a:off x="4292600" y="2933700"/>
              <a:ext cx="6350" cy="3175"/>
            </a:xfrm>
            <a:custGeom>
              <a:avLst/>
              <a:gdLst/>
              <a:ahLst/>
              <a:cxnLst/>
              <a:rect l="0" t="0" r="r" b="b"/>
              <a:pathLst>
                <a:path w="21600" h="21600">
                  <a:moveTo>
                    <a:pt x="21348" y="3271"/>
                  </a:moveTo>
                  <a:lnTo>
                    <a:pt x="20340" y="3475"/>
                  </a:lnTo>
                  <a:lnTo>
                    <a:pt x="17136" y="0"/>
                  </a:lnTo>
                  <a:lnTo>
                    <a:pt x="16128" y="273"/>
                  </a:lnTo>
                  <a:lnTo>
                    <a:pt x="11160" y="4633"/>
                  </a:lnTo>
                  <a:lnTo>
                    <a:pt x="6012" y="3543"/>
                  </a:lnTo>
                  <a:lnTo>
                    <a:pt x="0" y="8517"/>
                  </a:lnTo>
                  <a:lnTo>
                    <a:pt x="1188" y="10221"/>
                  </a:lnTo>
                  <a:lnTo>
                    <a:pt x="6624" y="16967"/>
                  </a:lnTo>
                  <a:lnTo>
                    <a:pt x="11844" y="20101"/>
                  </a:lnTo>
                  <a:lnTo>
                    <a:pt x="15012" y="21600"/>
                  </a:lnTo>
                  <a:lnTo>
                    <a:pt x="17064" y="21327"/>
                  </a:lnTo>
                  <a:lnTo>
                    <a:pt x="18936" y="19147"/>
                  </a:lnTo>
                  <a:lnTo>
                    <a:pt x="19944" y="16967"/>
                  </a:lnTo>
                  <a:lnTo>
                    <a:pt x="21600" y="9062"/>
                  </a:lnTo>
                  <a:cubicBezTo>
                    <a:pt x="21600" y="9062"/>
                    <a:pt x="21348" y="3271"/>
                    <a:pt x="21348" y="3271"/>
                  </a:cubicBezTo>
                  <a:close/>
                  <a:moveTo>
                    <a:pt x="21348" y="327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1" name="AutoShape 107"/>
            <p:cNvSpPr>
              <a:spLocks/>
            </p:cNvSpPr>
            <p:nvPr/>
          </p:nvSpPr>
          <p:spPr bwMode="auto">
            <a:xfrm>
              <a:off x="4178300" y="2908300"/>
              <a:ext cx="38100" cy="11113"/>
            </a:xfrm>
            <a:custGeom>
              <a:avLst/>
              <a:gdLst/>
              <a:ahLst/>
              <a:cxnLst/>
              <a:rect l="0" t="0" r="r" b="b"/>
              <a:pathLst>
                <a:path w="21600" h="21600">
                  <a:moveTo>
                    <a:pt x="2486" y="19419"/>
                  </a:moveTo>
                  <a:lnTo>
                    <a:pt x="0" y="20636"/>
                  </a:lnTo>
                  <a:lnTo>
                    <a:pt x="1393" y="21600"/>
                  </a:lnTo>
                  <a:lnTo>
                    <a:pt x="15474" y="3581"/>
                  </a:lnTo>
                  <a:lnTo>
                    <a:pt x="21600" y="0"/>
                  </a:lnTo>
                  <a:lnTo>
                    <a:pt x="15645" y="2892"/>
                  </a:lnTo>
                  <a:cubicBezTo>
                    <a:pt x="15645" y="2892"/>
                    <a:pt x="2486" y="19419"/>
                    <a:pt x="2486" y="19419"/>
                  </a:cubicBezTo>
                  <a:close/>
                  <a:moveTo>
                    <a:pt x="2486" y="1941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2" name="AutoShape 108"/>
            <p:cNvSpPr>
              <a:spLocks/>
            </p:cNvSpPr>
            <p:nvPr/>
          </p:nvSpPr>
          <p:spPr bwMode="auto">
            <a:xfrm>
              <a:off x="4495800" y="3086100"/>
              <a:ext cx="11113" cy="6350"/>
            </a:xfrm>
            <a:custGeom>
              <a:avLst/>
              <a:gdLst/>
              <a:ahLst/>
              <a:cxnLst/>
              <a:rect l="0" t="0" r="r" b="b"/>
              <a:pathLst>
                <a:path w="21600" h="21600">
                  <a:moveTo>
                    <a:pt x="20793" y="11828"/>
                  </a:moveTo>
                  <a:lnTo>
                    <a:pt x="18704" y="9927"/>
                  </a:lnTo>
                  <a:lnTo>
                    <a:pt x="17399" y="11207"/>
                  </a:lnTo>
                  <a:lnTo>
                    <a:pt x="16876" y="13418"/>
                  </a:lnTo>
                  <a:lnTo>
                    <a:pt x="16259" y="15667"/>
                  </a:lnTo>
                  <a:lnTo>
                    <a:pt x="12960" y="16132"/>
                  </a:lnTo>
                  <a:lnTo>
                    <a:pt x="10871" y="15395"/>
                  </a:lnTo>
                  <a:lnTo>
                    <a:pt x="5317" y="11673"/>
                  </a:lnTo>
                  <a:lnTo>
                    <a:pt x="3038" y="6437"/>
                  </a:lnTo>
                  <a:lnTo>
                    <a:pt x="760" y="1125"/>
                  </a:lnTo>
                  <a:lnTo>
                    <a:pt x="712" y="0"/>
                  </a:lnTo>
                  <a:lnTo>
                    <a:pt x="0" y="194"/>
                  </a:lnTo>
                  <a:lnTo>
                    <a:pt x="190" y="2404"/>
                  </a:lnTo>
                  <a:lnTo>
                    <a:pt x="1709" y="6554"/>
                  </a:lnTo>
                  <a:lnTo>
                    <a:pt x="4083" y="13999"/>
                  </a:lnTo>
                  <a:lnTo>
                    <a:pt x="11061" y="19583"/>
                  </a:lnTo>
                  <a:lnTo>
                    <a:pt x="13221" y="21600"/>
                  </a:lnTo>
                  <a:lnTo>
                    <a:pt x="16568" y="21173"/>
                  </a:lnTo>
                  <a:lnTo>
                    <a:pt x="19013" y="17451"/>
                  </a:lnTo>
                  <a:lnTo>
                    <a:pt x="21600" y="13883"/>
                  </a:lnTo>
                  <a:lnTo>
                    <a:pt x="21553" y="12797"/>
                  </a:lnTo>
                  <a:cubicBezTo>
                    <a:pt x="21553" y="12797"/>
                    <a:pt x="20793" y="11828"/>
                    <a:pt x="20793" y="11828"/>
                  </a:cubicBezTo>
                  <a:close/>
                  <a:moveTo>
                    <a:pt x="20793" y="1182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3" name="AutoShape 109"/>
            <p:cNvSpPr>
              <a:spLocks/>
            </p:cNvSpPr>
            <p:nvPr/>
          </p:nvSpPr>
          <p:spPr bwMode="auto">
            <a:xfrm>
              <a:off x="4305300" y="2921000"/>
              <a:ext cx="19050" cy="12700"/>
            </a:xfrm>
            <a:custGeom>
              <a:avLst/>
              <a:gdLst/>
              <a:ahLst/>
              <a:cxnLst/>
              <a:rect l="0" t="0" r="r" b="b"/>
              <a:pathLst>
                <a:path w="21600" h="21600">
                  <a:moveTo>
                    <a:pt x="20829" y="95"/>
                  </a:moveTo>
                  <a:lnTo>
                    <a:pt x="18665" y="3002"/>
                  </a:lnTo>
                  <a:lnTo>
                    <a:pt x="17664" y="5832"/>
                  </a:lnTo>
                  <a:lnTo>
                    <a:pt x="17340" y="6953"/>
                  </a:lnTo>
                  <a:lnTo>
                    <a:pt x="16257" y="7561"/>
                  </a:lnTo>
                  <a:lnTo>
                    <a:pt x="9684" y="13678"/>
                  </a:lnTo>
                  <a:lnTo>
                    <a:pt x="6086" y="18465"/>
                  </a:lnTo>
                  <a:lnTo>
                    <a:pt x="3084" y="19852"/>
                  </a:lnTo>
                  <a:lnTo>
                    <a:pt x="744" y="19035"/>
                  </a:lnTo>
                  <a:lnTo>
                    <a:pt x="0" y="19111"/>
                  </a:lnTo>
                  <a:lnTo>
                    <a:pt x="392" y="19605"/>
                  </a:lnTo>
                  <a:lnTo>
                    <a:pt x="2056" y="21600"/>
                  </a:lnTo>
                  <a:lnTo>
                    <a:pt x="4301" y="21315"/>
                  </a:lnTo>
                  <a:lnTo>
                    <a:pt x="5762" y="19548"/>
                  </a:lnTo>
                  <a:lnTo>
                    <a:pt x="8683" y="17022"/>
                  </a:lnTo>
                  <a:lnTo>
                    <a:pt x="11970" y="14001"/>
                  </a:lnTo>
                  <a:lnTo>
                    <a:pt x="15243" y="10980"/>
                  </a:lnTo>
                  <a:lnTo>
                    <a:pt x="18449" y="6288"/>
                  </a:lnTo>
                  <a:lnTo>
                    <a:pt x="19165" y="5148"/>
                  </a:lnTo>
                  <a:lnTo>
                    <a:pt x="20572" y="2793"/>
                  </a:lnTo>
                  <a:lnTo>
                    <a:pt x="21600" y="1045"/>
                  </a:lnTo>
                  <a:lnTo>
                    <a:pt x="21559" y="0"/>
                  </a:lnTo>
                  <a:cubicBezTo>
                    <a:pt x="21559" y="0"/>
                    <a:pt x="20829" y="95"/>
                    <a:pt x="20829" y="95"/>
                  </a:cubicBezTo>
                  <a:close/>
                  <a:moveTo>
                    <a:pt x="20829" y="9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4" name="AutoShape 110"/>
            <p:cNvSpPr>
              <a:spLocks/>
            </p:cNvSpPr>
            <p:nvPr/>
          </p:nvSpPr>
          <p:spPr bwMode="auto">
            <a:xfrm>
              <a:off x="4457700" y="3035300"/>
              <a:ext cx="6350" cy="4763"/>
            </a:xfrm>
            <a:custGeom>
              <a:avLst/>
              <a:gdLst/>
              <a:ahLst/>
              <a:cxnLst/>
              <a:rect l="0" t="0" r="r" b="b"/>
              <a:pathLst>
                <a:path w="21600" h="21600">
                  <a:moveTo>
                    <a:pt x="18080" y="17302"/>
                  </a:moveTo>
                  <a:lnTo>
                    <a:pt x="14480" y="14492"/>
                  </a:lnTo>
                  <a:lnTo>
                    <a:pt x="10920" y="11792"/>
                  </a:lnTo>
                  <a:lnTo>
                    <a:pt x="5880" y="3031"/>
                  </a:lnTo>
                  <a:lnTo>
                    <a:pt x="4720" y="1543"/>
                  </a:lnTo>
                  <a:lnTo>
                    <a:pt x="3400" y="0"/>
                  </a:lnTo>
                  <a:lnTo>
                    <a:pt x="0" y="386"/>
                  </a:lnTo>
                  <a:lnTo>
                    <a:pt x="120" y="3527"/>
                  </a:lnTo>
                  <a:lnTo>
                    <a:pt x="2640" y="6502"/>
                  </a:lnTo>
                  <a:lnTo>
                    <a:pt x="6240" y="10800"/>
                  </a:lnTo>
                  <a:lnTo>
                    <a:pt x="11160" y="14712"/>
                  </a:lnTo>
                  <a:lnTo>
                    <a:pt x="17080" y="20333"/>
                  </a:lnTo>
                  <a:lnTo>
                    <a:pt x="21600" y="21600"/>
                  </a:lnTo>
                  <a:lnTo>
                    <a:pt x="20520" y="20112"/>
                  </a:lnTo>
                  <a:cubicBezTo>
                    <a:pt x="20520" y="20112"/>
                    <a:pt x="18080" y="17302"/>
                    <a:pt x="18080" y="17302"/>
                  </a:cubicBezTo>
                  <a:close/>
                  <a:moveTo>
                    <a:pt x="18080" y="1730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5" name="AutoShape 111"/>
            <p:cNvSpPr>
              <a:spLocks/>
            </p:cNvSpPr>
            <p:nvPr/>
          </p:nvSpPr>
          <p:spPr bwMode="auto">
            <a:xfrm>
              <a:off x="4660900" y="2311400"/>
              <a:ext cx="1588" cy="6350"/>
            </a:xfrm>
            <a:custGeom>
              <a:avLst/>
              <a:gdLst/>
              <a:ahLst/>
              <a:cxnLst/>
              <a:rect l="0" t="0" r="r" b="b"/>
              <a:pathLst>
                <a:path w="21600" h="21600">
                  <a:moveTo>
                    <a:pt x="15589" y="12646"/>
                  </a:moveTo>
                  <a:lnTo>
                    <a:pt x="0" y="19963"/>
                  </a:lnTo>
                  <a:lnTo>
                    <a:pt x="13857" y="17663"/>
                  </a:lnTo>
                  <a:lnTo>
                    <a:pt x="15079" y="21600"/>
                  </a:lnTo>
                  <a:lnTo>
                    <a:pt x="21600" y="0"/>
                  </a:lnTo>
                  <a:lnTo>
                    <a:pt x="15589" y="836"/>
                  </a:lnTo>
                  <a:cubicBezTo>
                    <a:pt x="15589" y="836"/>
                    <a:pt x="15589" y="12646"/>
                    <a:pt x="15589" y="12646"/>
                  </a:cubicBezTo>
                  <a:close/>
                  <a:moveTo>
                    <a:pt x="15589" y="1264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6" name="AutoShape 112"/>
            <p:cNvSpPr>
              <a:spLocks/>
            </p:cNvSpPr>
            <p:nvPr/>
          </p:nvSpPr>
          <p:spPr bwMode="auto">
            <a:xfrm>
              <a:off x="4495800" y="2717800"/>
              <a:ext cx="3175" cy="1588"/>
            </a:xfrm>
            <a:custGeom>
              <a:avLst/>
              <a:gdLst/>
              <a:ahLst/>
              <a:cxnLst/>
              <a:rect l="0" t="0" r="r" b="b"/>
              <a:pathLst>
                <a:path w="21600" h="21600">
                  <a:moveTo>
                    <a:pt x="19549" y="8767"/>
                  </a:moveTo>
                  <a:lnTo>
                    <a:pt x="15722" y="6099"/>
                  </a:lnTo>
                  <a:lnTo>
                    <a:pt x="11484" y="2668"/>
                  </a:lnTo>
                  <a:lnTo>
                    <a:pt x="7724" y="3304"/>
                  </a:lnTo>
                  <a:lnTo>
                    <a:pt x="5673" y="0"/>
                  </a:lnTo>
                  <a:lnTo>
                    <a:pt x="1777" y="762"/>
                  </a:lnTo>
                  <a:lnTo>
                    <a:pt x="0" y="4447"/>
                  </a:lnTo>
                  <a:lnTo>
                    <a:pt x="205" y="8132"/>
                  </a:lnTo>
                  <a:lnTo>
                    <a:pt x="4511" y="14612"/>
                  </a:lnTo>
                  <a:lnTo>
                    <a:pt x="4580" y="21600"/>
                  </a:lnTo>
                  <a:lnTo>
                    <a:pt x="6562" y="21600"/>
                  </a:lnTo>
                  <a:lnTo>
                    <a:pt x="8476" y="17788"/>
                  </a:lnTo>
                  <a:lnTo>
                    <a:pt x="12235" y="17280"/>
                  </a:lnTo>
                  <a:lnTo>
                    <a:pt x="15858" y="12960"/>
                  </a:lnTo>
                  <a:lnTo>
                    <a:pt x="19823" y="16009"/>
                  </a:lnTo>
                  <a:lnTo>
                    <a:pt x="19754" y="12452"/>
                  </a:lnTo>
                  <a:lnTo>
                    <a:pt x="21600" y="12198"/>
                  </a:lnTo>
                  <a:cubicBezTo>
                    <a:pt x="21600" y="12198"/>
                    <a:pt x="19549" y="8767"/>
                    <a:pt x="19549" y="8767"/>
                  </a:cubicBezTo>
                  <a:close/>
                  <a:moveTo>
                    <a:pt x="19549" y="876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7" name="AutoShape 113"/>
            <p:cNvSpPr>
              <a:spLocks/>
            </p:cNvSpPr>
            <p:nvPr/>
          </p:nvSpPr>
          <p:spPr bwMode="auto">
            <a:xfrm>
              <a:off x="4546600" y="2641600"/>
              <a:ext cx="1588" cy="6350"/>
            </a:xfrm>
            <a:custGeom>
              <a:avLst/>
              <a:gdLst/>
              <a:ahLst/>
              <a:cxnLst/>
              <a:rect l="0" t="0" r="r" b="b"/>
              <a:pathLst>
                <a:path w="21600" h="21600">
                  <a:moveTo>
                    <a:pt x="668" y="13191"/>
                  </a:moveTo>
                  <a:lnTo>
                    <a:pt x="7682" y="16354"/>
                  </a:lnTo>
                  <a:lnTo>
                    <a:pt x="14920" y="20443"/>
                  </a:lnTo>
                  <a:lnTo>
                    <a:pt x="15254" y="21600"/>
                  </a:lnTo>
                  <a:lnTo>
                    <a:pt x="21600" y="21484"/>
                  </a:lnTo>
                  <a:lnTo>
                    <a:pt x="17480" y="18244"/>
                  </a:lnTo>
                  <a:lnTo>
                    <a:pt x="16367" y="13924"/>
                  </a:lnTo>
                  <a:lnTo>
                    <a:pt x="12359" y="9604"/>
                  </a:lnTo>
                  <a:lnTo>
                    <a:pt x="14808" y="6249"/>
                  </a:lnTo>
                  <a:lnTo>
                    <a:pt x="14029" y="3047"/>
                  </a:lnTo>
                  <a:lnTo>
                    <a:pt x="10577" y="1967"/>
                  </a:lnTo>
                  <a:lnTo>
                    <a:pt x="10466" y="887"/>
                  </a:lnTo>
                  <a:lnTo>
                    <a:pt x="6903" y="0"/>
                  </a:lnTo>
                  <a:lnTo>
                    <a:pt x="7237" y="887"/>
                  </a:lnTo>
                  <a:lnTo>
                    <a:pt x="4565" y="2160"/>
                  </a:lnTo>
                  <a:lnTo>
                    <a:pt x="5901" y="8679"/>
                  </a:lnTo>
                  <a:lnTo>
                    <a:pt x="0" y="11147"/>
                  </a:lnTo>
                  <a:cubicBezTo>
                    <a:pt x="0" y="11147"/>
                    <a:pt x="668" y="13191"/>
                    <a:pt x="668" y="13191"/>
                  </a:cubicBezTo>
                  <a:close/>
                  <a:moveTo>
                    <a:pt x="668" y="1319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8" name="AutoShape 114"/>
            <p:cNvSpPr>
              <a:spLocks/>
            </p:cNvSpPr>
            <p:nvPr/>
          </p:nvSpPr>
          <p:spPr bwMode="auto">
            <a:xfrm>
              <a:off x="4546600" y="2946400"/>
              <a:ext cx="7938" cy="19050"/>
            </a:xfrm>
            <a:custGeom>
              <a:avLst/>
              <a:gdLst/>
              <a:ahLst/>
              <a:cxnLst/>
              <a:rect l="0" t="0" r="r" b="b"/>
              <a:pathLst>
                <a:path w="21600" h="21600">
                  <a:moveTo>
                    <a:pt x="0" y="4406"/>
                  </a:moveTo>
                  <a:lnTo>
                    <a:pt x="1881" y="9166"/>
                  </a:lnTo>
                  <a:lnTo>
                    <a:pt x="4938" y="9846"/>
                  </a:lnTo>
                  <a:lnTo>
                    <a:pt x="6651" y="13860"/>
                  </a:lnTo>
                  <a:lnTo>
                    <a:pt x="11153" y="17429"/>
                  </a:lnTo>
                  <a:lnTo>
                    <a:pt x="20626" y="21600"/>
                  </a:lnTo>
                  <a:lnTo>
                    <a:pt x="21600" y="21561"/>
                  </a:lnTo>
                  <a:lnTo>
                    <a:pt x="19148" y="19050"/>
                  </a:lnTo>
                  <a:lnTo>
                    <a:pt x="13706" y="11048"/>
                  </a:lnTo>
                  <a:lnTo>
                    <a:pt x="16695" y="2027"/>
                  </a:lnTo>
                  <a:lnTo>
                    <a:pt x="10582" y="0"/>
                  </a:lnTo>
                  <a:lnTo>
                    <a:pt x="7726" y="471"/>
                  </a:lnTo>
                  <a:lnTo>
                    <a:pt x="6181" y="2367"/>
                  </a:lnTo>
                  <a:lnTo>
                    <a:pt x="4199" y="1674"/>
                  </a:lnTo>
                  <a:lnTo>
                    <a:pt x="2519" y="2863"/>
                  </a:lnTo>
                  <a:lnTo>
                    <a:pt x="4065" y="5400"/>
                  </a:lnTo>
                  <a:lnTo>
                    <a:pt x="2755" y="4341"/>
                  </a:lnTo>
                  <a:lnTo>
                    <a:pt x="1008" y="5112"/>
                  </a:lnTo>
                  <a:lnTo>
                    <a:pt x="1814" y="3988"/>
                  </a:lnTo>
                  <a:cubicBezTo>
                    <a:pt x="1814" y="3988"/>
                    <a:pt x="0" y="4406"/>
                    <a:pt x="0" y="4406"/>
                  </a:cubicBezTo>
                  <a:close/>
                  <a:moveTo>
                    <a:pt x="0" y="440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29" name="AutoShape 115"/>
            <p:cNvSpPr>
              <a:spLocks/>
            </p:cNvSpPr>
            <p:nvPr/>
          </p:nvSpPr>
          <p:spPr bwMode="auto">
            <a:xfrm>
              <a:off x="4508500" y="2882900"/>
              <a:ext cx="23813" cy="31750"/>
            </a:xfrm>
            <a:custGeom>
              <a:avLst/>
              <a:gdLst/>
              <a:ahLst/>
              <a:cxnLst/>
              <a:rect l="0" t="0" r="r" b="b"/>
              <a:pathLst>
                <a:path w="21600" h="21600">
                  <a:moveTo>
                    <a:pt x="9276" y="11114"/>
                  </a:moveTo>
                  <a:lnTo>
                    <a:pt x="9627" y="11548"/>
                  </a:lnTo>
                  <a:lnTo>
                    <a:pt x="10855" y="11701"/>
                  </a:lnTo>
                  <a:lnTo>
                    <a:pt x="11239" y="12120"/>
                  </a:lnTo>
                  <a:lnTo>
                    <a:pt x="12280" y="13456"/>
                  </a:lnTo>
                  <a:lnTo>
                    <a:pt x="13728" y="14969"/>
                  </a:lnTo>
                  <a:lnTo>
                    <a:pt x="15098" y="16248"/>
                  </a:lnTo>
                  <a:lnTo>
                    <a:pt x="16173" y="17793"/>
                  </a:lnTo>
                  <a:lnTo>
                    <a:pt x="19286" y="20570"/>
                  </a:lnTo>
                  <a:lnTo>
                    <a:pt x="20251" y="20996"/>
                  </a:lnTo>
                  <a:lnTo>
                    <a:pt x="21260" y="21600"/>
                  </a:lnTo>
                  <a:lnTo>
                    <a:pt x="21600" y="21568"/>
                  </a:lnTo>
                  <a:lnTo>
                    <a:pt x="21523" y="20908"/>
                  </a:lnTo>
                  <a:lnTo>
                    <a:pt x="14002" y="14711"/>
                  </a:lnTo>
                  <a:lnTo>
                    <a:pt x="11513" y="11661"/>
                  </a:lnTo>
                  <a:lnTo>
                    <a:pt x="9736" y="9923"/>
                  </a:lnTo>
                  <a:lnTo>
                    <a:pt x="1360" y="1296"/>
                  </a:lnTo>
                  <a:lnTo>
                    <a:pt x="0" y="0"/>
                  </a:lnTo>
                  <a:lnTo>
                    <a:pt x="0" y="217"/>
                  </a:lnTo>
                  <a:lnTo>
                    <a:pt x="362" y="909"/>
                  </a:lnTo>
                  <a:lnTo>
                    <a:pt x="724" y="1312"/>
                  </a:lnTo>
                  <a:lnTo>
                    <a:pt x="789" y="1811"/>
                  </a:lnTo>
                  <a:lnTo>
                    <a:pt x="2544" y="3726"/>
                  </a:lnTo>
                  <a:lnTo>
                    <a:pt x="3300" y="4821"/>
                  </a:lnTo>
                  <a:lnTo>
                    <a:pt x="4298" y="5456"/>
                  </a:lnTo>
                  <a:lnTo>
                    <a:pt x="6732" y="8048"/>
                  </a:lnTo>
                  <a:lnTo>
                    <a:pt x="8465" y="9561"/>
                  </a:lnTo>
                  <a:lnTo>
                    <a:pt x="9133" y="9971"/>
                  </a:lnTo>
                  <a:lnTo>
                    <a:pt x="9188" y="10430"/>
                  </a:lnTo>
                  <a:lnTo>
                    <a:pt x="8925" y="10897"/>
                  </a:lnTo>
                  <a:cubicBezTo>
                    <a:pt x="8925" y="10897"/>
                    <a:pt x="9276" y="11114"/>
                    <a:pt x="9276" y="11114"/>
                  </a:cubicBezTo>
                  <a:close/>
                  <a:moveTo>
                    <a:pt x="9276" y="1111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0" name="AutoShape 116"/>
            <p:cNvSpPr>
              <a:spLocks/>
            </p:cNvSpPr>
            <p:nvPr/>
          </p:nvSpPr>
          <p:spPr bwMode="auto">
            <a:xfrm>
              <a:off x="4495800" y="2882900"/>
              <a:ext cx="6350" cy="11113"/>
            </a:xfrm>
            <a:custGeom>
              <a:avLst/>
              <a:gdLst/>
              <a:ahLst/>
              <a:cxnLst/>
              <a:rect l="0" t="0" r="r" b="b"/>
              <a:pathLst>
                <a:path w="21600" h="21600">
                  <a:moveTo>
                    <a:pt x="1655" y="4014"/>
                  </a:moveTo>
                  <a:lnTo>
                    <a:pt x="3062" y="6612"/>
                  </a:lnTo>
                  <a:lnTo>
                    <a:pt x="4634" y="9188"/>
                  </a:lnTo>
                  <a:lnTo>
                    <a:pt x="4841" y="10417"/>
                  </a:lnTo>
                  <a:lnTo>
                    <a:pt x="6000" y="10371"/>
                  </a:lnTo>
                  <a:lnTo>
                    <a:pt x="7200" y="10974"/>
                  </a:lnTo>
                  <a:lnTo>
                    <a:pt x="8400" y="10974"/>
                  </a:lnTo>
                  <a:lnTo>
                    <a:pt x="9683" y="11600"/>
                  </a:lnTo>
                  <a:lnTo>
                    <a:pt x="11007" y="12807"/>
                  </a:lnTo>
                  <a:lnTo>
                    <a:pt x="12455" y="14733"/>
                  </a:lnTo>
                  <a:lnTo>
                    <a:pt x="13821" y="15985"/>
                  </a:lnTo>
                  <a:lnTo>
                    <a:pt x="17793" y="19141"/>
                  </a:lnTo>
                  <a:lnTo>
                    <a:pt x="20483" y="21600"/>
                  </a:lnTo>
                  <a:lnTo>
                    <a:pt x="21600" y="21554"/>
                  </a:lnTo>
                  <a:lnTo>
                    <a:pt x="21393" y="19628"/>
                  </a:lnTo>
                  <a:lnTo>
                    <a:pt x="18869" y="18375"/>
                  </a:lnTo>
                  <a:lnTo>
                    <a:pt x="17462" y="16496"/>
                  </a:lnTo>
                  <a:lnTo>
                    <a:pt x="16014" y="14547"/>
                  </a:lnTo>
                  <a:lnTo>
                    <a:pt x="13407" y="13340"/>
                  </a:lnTo>
                  <a:lnTo>
                    <a:pt x="13159" y="11461"/>
                  </a:lnTo>
                  <a:lnTo>
                    <a:pt x="10510" y="8886"/>
                  </a:lnTo>
                  <a:lnTo>
                    <a:pt x="9021" y="7030"/>
                  </a:lnTo>
                  <a:lnTo>
                    <a:pt x="6331" y="5127"/>
                  </a:lnTo>
                  <a:lnTo>
                    <a:pt x="3766" y="3295"/>
                  </a:lnTo>
                  <a:lnTo>
                    <a:pt x="2317" y="650"/>
                  </a:lnTo>
                  <a:lnTo>
                    <a:pt x="2276" y="0"/>
                  </a:lnTo>
                  <a:lnTo>
                    <a:pt x="1159" y="742"/>
                  </a:lnTo>
                  <a:lnTo>
                    <a:pt x="0" y="1392"/>
                  </a:lnTo>
                  <a:lnTo>
                    <a:pt x="166" y="2784"/>
                  </a:lnTo>
                  <a:cubicBezTo>
                    <a:pt x="166" y="2784"/>
                    <a:pt x="1655" y="4014"/>
                    <a:pt x="1655" y="4014"/>
                  </a:cubicBezTo>
                  <a:close/>
                  <a:moveTo>
                    <a:pt x="1655" y="401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1" name="AutoShape 117"/>
            <p:cNvSpPr>
              <a:spLocks/>
            </p:cNvSpPr>
            <p:nvPr/>
          </p:nvSpPr>
          <p:spPr bwMode="auto">
            <a:xfrm>
              <a:off x="4483100" y="2844800"/>
              <a:ext cx="14288" cy="25400"/>
            </a:xfrm>
            <a:custGeom>
              <a:avLst/>
              <a:gdLst/>
              <a:ahLst/>
              <a:cxnLst/>
              <a:rect l="0" t="0" r="r" b="b"/>
              <a:pathLst>
                <a:path w="21600" h="21600">
                  <a:moveTo>
                    <a:pt x="4740" y="7981"/>
                  </a:moveTo>
                  <a:lnTo>
                    <a:pt x="7119" y="9588"/>
                  </a:lnTo>
                  <a:lnTo>
                    <a:pt x="9554" y="11780"/>
                  </a:lnTo>
                  <a:lnTo>
                    <a:pt x="12570" y="14225"/>
                  </a:lnTo>
                  <a:lnTo>
                    <a:pt x="13151" y="14801"/>
                  </a:lnTo>
                  <a:lnTo>
                    <a:pt x="13826" y="15882"/>
                  </a:lnTo>
                  <a:lnTo>
                    <a:pt x="13975" y="16761"/>
                  </a:lnTo>
                  <a:lnTo>
                    <a:pt x="14575" y="17296"/>
                  </a:lnTo>
                  <a:lnTo>
                    <a:pt x="16355" y="18670"/>
                  </a:lnTo>
                  <a:lnTo>
                    <a:pt x="18696" y="19994"/>
                  </a:lnTo>
                  <a:lnTo>
                    <a:pt x="19914" y="20822"/>
                  </a:lnTo>
                  <a:lnTo>
                    <a:pt x="21038" y="21337"/>
                  </a:lnTo>
                  <a:lnTo>
                    <a:pt x="21600" y="21600"/>
                  </a:lnTo>
                  <a:lnTo>
                    <a:pt x="21563" y="21307"/>
                  </a:lnTo>
                  <a:lnTo>
                    <a:pt x="20270" y="19640"/>
                  </a:lnTo>
                  <a:lnTo>
                    <a:pt x="19670" y="19105"/>
                  </a:lnTo>
                  <a:lnTo>
                    <a:pt x="17254" y="17185"/>
                  </a:lnTo>
                  <a:lnTo>
                    <a:pt x="15867" y="15245"/>
                  </a:lnTo>
                  <a:lnTo>
                    <a:pt x="14706" y="14437"/>
                  </a:lnTo>
                  <a:lnTo>
                    <a:pt x="13395" y="12487"/>
                  </a:lnTo>
                  <a:lnTo>
                    <a:pt x="12177" y="11689"/>
                  </a:lnTo>
                  <a:lnTo>
                    <a:pt x="10734" y="9446"/>
                  </a:lnTo>
                  <a:lnTo>
                    <a:pt x="8955" y="7769"/>
                  </a:lnTo>
                  <a:lnTo>
                    <a:pt x="8299" y="6961"/>
                  </a:lnTo>
                  <a:lnTo>
                    <a:pt x="7643" y="6143"/>
                  </a:lnTo>
                  <a:lnTo>
                    <a:pt x="6463" y="5304"/>
                  </a:lnTo>
                  <a:lnTo>
                    <a:pt x="5171" y="3647"/>
                  </a:lnTo>
                  <a:lnTo>
                    <a:pt x="4534" y="3102"/>
                  </a:lnTo>
                  <a:lnTo>
                    <a:pt x="3897" y="2293"/>
                  </a:lnTo>
                  <a:lnTo>
                    <a:pt x="4121" y="253"/>
                  </a:lnTo>
                  <a:lnTo>
                    <a:pt x="3578" y="273"/>
                  </a:lnTo>
                  <a:lnTo>
                    <a:pt x="3578" y="0"/>
                  </a:lnTo>
                  <a:lnTo>
                    <a:pt x="2623" y="626"/>
                  </a:lnTo>
                  <a:lnTo>
                    <a:pt x="2623" y="919"/>
                  </a:lnTo>
                  <a:lnTo>
                    <a:pt x="2061" y="647"/>
                  </a:lnTo>
                  <a:lnTo>
                    <a:pt x="2005" y="91"/>
                  </a:lnTo>
                  <a:lnTo>
                    <a:pt x="1517" y="404"/>
                  </a:lnTo>
                  <a:lnTo>
                    <a:pt x="468" y="697"/>
                  </a:lnTo>
                  <a:lnTo>
                    <a:pt x="0" y="1273"/>
                  </a:lnTo>
                  <a:lnTo>
                    <a:pt x="618" y="1829"/>
                  </a:lnTo>
                  <a:lnTo>
                    <a:pt x="1873" y="2940"/>
                  </a:lnTo>
                  <a:lnTo>
                    <a:pt x="3691" y="4577"/>
                  </a:lnTo>
                  <a:lnTo>
                    <a:pt x="4327" y="5415"/>
                  </a:lnTo>
                  <a:lnTo>
                    <a:pt x="4459" y="6274"/>
                  </a:lnTo>
                  <a:lnTo>
                    <a:pt x="4121" y="7426"/>
                  </a:lnTo>
                  <a:cubicBezTo>
                    <a:pt x="4121" y="7426"/>
                    <a:pt x="4740" y="7981"/>
                    <a:pt x="4740" y="7981"/>
                  </a:cubicBezTo>
                  <a:close/>
                  <a:moveTo>
                    <a:pt x="4740" y="798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2" name="AutoShape 118"/>
            <p:cNvSpPr>
              <a:spLocks/>
            </p:cNvSpPr>
            <p:nvPr/>
          </p:nvSpPr>
          <p:spPr bwMode="auto">
            <a:xfrm>
              <a:off x="4597400" y="3035300"/>
              <a:ext cx="4763" cy="7938"/>
            </a:xfrm>
            <a:custGeom>
              <a:avLst/>
              <a:gdLst/>
              <a:ahLst/>
              <a:cxnLst/>
              <a:rect l="0" t="0" r="r" b="b"/>
              <a:pathLst>
                <a:path w="21600" h="21600">
                  <a:moveTo>
                    <a:pt x="16693" y="17770"/>
                  </a:moveTo>
                  <a:lnTo>
                    <a:pt x="18464" y="20136"/>
                  </a:lnTo>
                  <a:lnTo>
                    <a:pt x="20133" y="21600"/>
                  </a:lnTo>
                  <a:lnTo>
                    <a:pt x="21600" y="21487"/>
                  </a:lnTo>
                  <a:lnTo>
                    <a:pt x="21347" y="20699"/>
                  </a:lnTo>
                  <a:lnTo>
                    <a:pt x="17857" y="15320"/>
                  </a:lnTo>
                  <a:lnTo>
                    <a:pt x="4350" y="2337"/>
                  </a:lnTo>
                  <a:lnTo>
                    <a:pt x="2833" y="817"/>
                  </a:lnTo>
                  <a:lnTo>
                    <a:pt x="1214" y="0"/>
                  </a:lnTo>
                  <a:lnTo>
                    <a:pt x="0" y="929"/>
                  </a:lnTo>
                  <a:lnTo>
                    <a:pt x="202" y="1662"/>
                  </a:lnTo>
                  <a:lnTo>
                    <a:pt x="1872" y="4055"/>
                  </a:lnTo>
                  <a:lnTo>
                    <a:pt x="5666" y="10251"/>
                  </a:lnTo>
                  <a:lnTo>
                    <a:pt x="8903" y="13349"/>
                  </a:lnTo>
                  <a:lnTo>
                    <a:pt x="11888" y="14757"/>
                  </a:lnTo>
                  <a:lnTo>
                    <a:pt x="11786" y="13968"/>
                  </a:lnTo>
                  <a:lnTo>
                    <a:pt x="13557" y="15489"/>
                  </a:lnTo>
                  <a:cubicBezTo>
                    <a:pt x="13557" y="15489"/>
                    <a:pt x="16693" y="17770"/>
                    <a:pt x="16693" y="17770"/>
                  </a:cubicBezTo>
                  <a:close/>
                  <a:moveTo>
                    <a:pt x="16693" y="1777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3" name="AutoShape 119"/>
            <p:cNvSpPr>
              <a:spLocks/>
            </p:cNvSpPr>
            <p:nvPr/>
          </p:nvSpPr>
          <p:spPr bwMode="auto">
            <a:xfrm>
              <a:off x="4610100" y="3048000"/>
              <a:ext cx="3175" cy="11113"/>
            </a:xfrm>
            <a:custGeom>
              <a:avLst/>
              <a:gdLst/>
              <a:ahLst/>
              <a:cxnLst/>
              <a:rect l="0" t="0" r="r" b="b"/>
              <a:pathLst>
                <a:path w="21600" h="21600">
                  <a:moveTo>
                    <a:pt x="6965" y="9336"/>
                  </a:moveTo>
                  <a:lnTo>
                    <a:pt x="12443" y="13639"/>
                  </a:lnTo>
                  <a:lnTo>
                    <a:pt x="13304" y="16810"/>
                  </a:lnTo>
                  <a:lnTo>
                    <a:pt x="18861" y="19804"/>
                  </a:lnTo>
                  <a:lnTo>
                    <a:pt x="19174" y="21046"/>
                  </a:lnTo>
                  <a:lnTo>
                    <a:pt x="21600" y="21600"/>
                  </a:lnTo>
                  <a:lnTo>
                    <a:pt x="21287" y="20979"/>
                  </a:lnTo>
                  <a:lnTo>
                    <a:pt x="16826" y="12929"/>
                  </a:lnTo>
                  <a:lnTo>
                    <a:pt x="13070" y="7296"/>
                  </a:lnTo>
                  <a:lnTo>
                    <a:pt x="2348" y="665"/>
                  </a:lnTo>
                  <a:lnTo>
                    <a:pt x="2113" y="0"/>
                  </a:lnTo>
                  <a:lnTo>
                    <a:pt x="0" y="710"/>
                  </a:lnTo>
                  <a:lnTo>
                    <a:pt x="3365" y="4435"/>
                  </a:lnTo>
                  <a:cubicBezTo>
                    <a:pt x="3365" y="4435"/>
                    <a:pt x="6965" y="9336"/>
                    <a:pt x="6965" y="9336"/>
                  </a:cubicBezTo>
                  <a:close/>
                  <a:moveTo>
                    <a:pt x="6965" y="933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4" name="AutoShape 120"/>
            <p:cNvSpPr>
              <a:spLocks/>
            </p:cNvSpPr>
            <p:nvPr/>
          </p:nvSpPr>
          <p:spPr bwMode="auto">
            <a:xfrm>
              <a:off x="4521200" y="2921000"/>
              <a:ext cx="41275" cy="65088"/>
            </a:xfrm>
            <a:custGeom>
              <a:avLst/>
              <a:gdLst/>
              <a:ahLst/>
              <a:cxnLst/>
              <a:rect l="0" t="0" r="r" b="b"/>
              <a:pathLst>
                <a:path w="21600" h="21600">
                  <a:moveTo>
                    <a:pt x="15326" y="17007"/>
                  </a:moveTo>
                  <a:lnTo>
                    <a:pt x="18135" y="19516"/>
                  </a:lnTo>
                  <a:lnTo>
                    <a:pt x="19132" y="20413"/>
                  </a:lnTo>
                  <a:lnTo>
                    <a:pt x="20880" y="21600"/>
                  </a:lnTo>
                  <a:lnTo>
                    <a:pt x="21600" y="21551"/>
                  </a:lnTo>
                  <a:lnTo>
                    <a:pt x="21417" y="21440"/>
                  </a:lnTo>
                  <a:lnTo>
                    <a:pt x="17289" y="18521"/>
                  </a:lnTo>
                  <a:lnTo>
                    <a:pt x="15850" y="17084"/>
                  </a:lnTo>
                  <a:lnTo>
                    <a:pt x="14764" y="15402"/>
                  </a:lnTo>
                  <a:lnTo>
                    <a:pt x="14802" y="14120"/>
                  </a:lnTo>
                  <a:lnTo>
                    <a:pt x="14505" y="13322"/>
                  </a:lnTo>
                  <a:lnTo>
                    <a:pt x="14089" y="12646"/>
                  </a:lnTo>
                  <a:lnTo>
                    <a:pt x="13622" y="11860"/>
                  </a:lnTo>
                  <a:lnTo>
                    <a:pt x="13577" y="11512"/>
                  </a:lnTo>
                  <a:lnTo>
                    <a:pt x="14398" y="11005"/>
                  </a:lnTo>
                  <a:lnTo>
                    <a:pt x="14884" y="10509"/>
                  </a:lnTo>
                  <a:lnTo>
                    <a:pt x="14878" y="10292"/>
                  </a:lnTo>
                  <a:lnTo>
                    <a:pt x="13836" y="9298"/>
                  </a:lnTo>
                  <a:lnTo>
                    <a:pt x="12814" y="8188"/>
                  </a:lnTo>
                  <a:lnTo>
                    <a:pt x="11854" y="7648"/>
                  </a:lnTo>
                  <a:lnTo>
                    <a:pt x="10895" y="7115"/>
                  </a:lnTo>
                  <a:lnTo>
                    <a:pt x="8572" y="5715"/>
                  </a:lnTo>
                  <a:lnTo>
                    <a:pt x="0" y="0"/>
                  </a:lnTo>
                  <a:lnTo>
                    <a:pt x="1256" y="1449"/>
                  </a:lnTo>
                  <a:lnTo>
                    <a:pt x="1995" y="1650"/>
                  </a:lnTo>
                  <a:lnTo>
                    <a:pt x="6842" y="4774"/>
                  </a:lnTo>
                  <a:lnTo>
                    <a:pt x="7461" y="5433"/>
                  </a:lnTo>
                  <a:lnTo>
                    <a:pt x="10333" y="6907"/>
                  </a:lnTo>
                  <a:lnTo>
                    <a:pt x="9796" y="6931"/>
                  </a:lnTo>
                  <a:lnTo>
                    <a:pt x="10181" y="7160"/>
                  </a:lnTo>
                  <a:lnTo>
                    <a:pt x="8900" y="6874"/>
                  </a:lnTo>
                  <a:lnTo>
                    <a:pt x="6798" y="5818"/>
                  </a:lnTo>
                  <a:lnTo>
                    <a:pt x="7051" y="6374"/>
                  </a:lnTo>
                  <a:lnTo>
                    <a:pt x="7398" y="6362"/>
                  </a:lnTo>
                  <a:lnTo>
                    <a:pt x="6886" y="6505"/>
                  </a:lnTo>
                  <a:lnTo>
                    <a:pt x="6937" y="6960"/>
                  </a:lnTo>
                  <a:lnTo>
                    <a:pt x="6558" y="6874"/>
                  </a:lnTo>
                  <a:lnTo>
                    <a:pt x="6382" y="6882"/>
                  </a:lnTo>
                  <a:lnTo>
                    <a:pt x="6217" y="7013"/>
                  </a:lnTo>
                  <a:lnTo>
                    <a:pt x="6438" y="7345"/>
                  </a:lnTo>
                  <a:lnTo>
                    <a:pt x="6621" y="7336"/>
                  </a:lnTo>
                  <a:lnTo>
                    <a:pt x="6640" y="7459"/>
                  </a:lnTo>
                  <a:lnTo>
                    <a:pt x="6483" y="7566"/>
                  </a:lnTo>
                  <a:lnTo>
                    <a:pt x="6483" y="7684"/>
                  </a:lnTo>
                  <a:lnTo>
                    <a:pt x="6716" y="8143"/>
                  </a:lnTo>
                  <a:lnTo>
                    <a:pt x="6918" y="8245"/>
                  </a:lnTo>
                  <a:lnTo>
                    <a:pt x="7846" y="8544"/>
                  </a:lnTo>
                  <a:lnTo>
                    <a:pt x="8187" y="8528"/>
                  </a:lnTo>
                  <a:lnTo>
                    <a:pt x="8174" y="8299"/>
                  </a:lnTo>
                  <a:lnTo>
                    <a:pt x="8364" y="8299"/>
                  </a:lnTo>
                  <a:lnTo>
                    <a:pt x="8900" y="8376"/>
                  </a:lnTo>
                  <a:lnTo>
                    <a:pt x="9449" y="8466"/>
                  </a:lnTo>
                  <a:lnTo>
                    <a:pt x="9796" y="8446"/>
                  </a:lnTo>
                  <a:lnTo>
                    <a:pt x="10144" y="8315"/>
                  </a:lnTo>
                  <a:lnTo>
                    <a:pt x="10068" y="7734"/>
                  </a:lnTo>
                  <a:lnTo>
                    <a:pt x="10251" y="7729"/>
                  </a:lnTo>
                  <a:lnTo>
                    <a:pt x="10617" y="7820"/>
                  </a:lnTo>
                  <a:lnTo>
                    <a:pt x="10983" y="7914"/>
                  </a:lnTo>
                  <a:lnTo>
                    <a:pt x="11166" y="7803"/>
                  </a:lnTo>
                  <a:lnTo>
                    <a:pt x="10945" y="7570"/>
                  </a:lnTo>
                  <a:lnTo>
                    <a:pt x="11128" y="7558"/>
                  </a:lnTo>
                  <a:lnTo>
                    <a:pt x="11905" y="8000"/>
                  </a:lnTo>
                  <a:lnTo>
                    <a:pt x="11911" y="8102"/>
                  </a:lnTo>
                  <a:lnTo>
                    <a:pt x="12138" y="8446"/>
                  </a:lnTo>
                  <a:lnTo>
                    <a:pt x="12713" y="8765"/>
                  </a:lnTo>
                  <a:lnTo>
                    <a:pt x="12889" y="8757"/>
                  </a:lnTo>
                  <a:lnTo>
                    <a:pt x="13022" y="9912"/>
                  </a:lnTo>
                  <a:lnTo>
                    <a:pt x="13003" y="11193"/>
                  </a:lnTo>
                  <a:lnTo>
                    <a:pt x="12832" y="11320"/>
                  </a:lnTo>
                  <a:lnTo>
                    <a:pt x="12700" y="11549"/>
                  </a:lnTo>
                  <a:lnTo>
                    <a:pt x="12713" y="11787"/>
                  </a:lnTo>
                  <a:lnTo>
                    <a:pt x="12927" y="12004"/>
                  </a:lnTo>
                  <a:lnTo>
                    <a:pt x="13154" y="12462"/>
                  </a:lnTo>
                  <a:lnTo>
                    <a:pt x="13401" y="13031"/>
                  </a:lnTo>
                  <a:lnTo>
                    <a:pt x="13653" y="13604"/>
                  </a:lnTo>
                  <a:lnTo>
                    <a:pt x="14108" y="14374"/>
                  </a:lnTo>
                  <a:lnTo>
                    <a:pt x="14164" y="14845"/>
                  </a:lnTo>
                  <a:lnTo>
                    <a:pt x="14057" y="15443"/>
                  </a:lnTo>
                  <a:cubicBezTo>
                    <a:pt x="14057" y="15443"/>
                    <a:pt x="15326" y="17007"/>
                    <a:pt x="15326" y="17007"/>
                  </a:cubicBezTo>
                  <a:close/>
                  <a:moveTo>
                    <a:pt x="15326" y="1700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5" name="AutoShape 121"/>
            <p:cNvSpPr>
              <a:spLocks/>
            </p:cNvSpPr>
            <p:nvPr/>
          </p:nvSpPr>
          <p:spPr bwMode="auto">
            <a:xfrm>
              <a:off x="4597400" y="3022600"/>
              <a:ext cx="7938" cy="9525"/>
            </a:xfrm>
            <a:custGeom>
              <a:avLst/>
              <a:gdLst/>
              <a:ahLst/>
              <a:cxnLst/>
              <a:rect l="0" t="0" r="r" b="b"/>
              <a:pathLst>
                <a:path w="21600" h="21600">
                  <a:moveTo>
                    <a:pt x="7932" y="6268"/>
                  </a:moveTo>
                  <a:lnTo>
                    <a:pt x="2786" y="699"/>
                  </a:lnTo>
                  <a:lnTo>
                    <a:pt x="1770" y="0"/>
                  </a:lnTo>
                  <a:lnTo>
                    <a:pt x="918" y="104"/>
                  </a:lnTo>
                  <a:lnTo>
                    <a:pt x="0" y="829"/>
                  </a:lnTo>
                  <a:lnTo>
                    <a:pt x="1016" y="1528"/>
                  </a:lnTo>
                  <a:lnTo>
                    <a:pt x="9341" y="10567"/>
                  </a:lnTo>
                  <a:lnTo>
                    <a:pt x="12521" y="14763"/>
                  </a:lnTo>
                  <a:lnTo>
                    <a:pt x="16552" y="18155"/>
                  </a:lnTo>
                  <a:lnTo>
                    <a:pt x="18683" y="20279"/>
                  </a:lnTo>
                  <a:lnTo>
                    <a:pt x="20617" y="21600"/>
                  </a:lnTo>
                  <a:lnTo>
                    <a:pt x="21600" y="21600"/>
                  </a:lnTo>
                  <a:lnTo>
                    <a:pt x="21502" y="20823"/>
                  </a:lnTo>
                  <a:lnTo>
                    <a:pt x="17372" y="16679"/>
                  </a:lnTo>
                  <a:lnTo>
                    <a:pt x="10063" y="8340"/>
                  </a:lnTo>
                  <a:cubicBezTo>
                    <a:pt x="10063" y="8340"/>
                    <a:pt x="7932" y="6268"/>
                    <a:pt x="7932" y="6268"/>
                  </a:cubicBezTo>
                  <a:close/>
                  <a:moveTo>
                    <a:pt x="7932" y="626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6" name="AutoShape 122"/>
            <p:cNvSpPr>
              <a:spLocks/>
            </p:cNvSpPr>
            <p:nvPr/>
          </p:nvSpPr>
          <p:spPr bwMode="auto">
            <a:xfrm>
              <a:off x="4572000" y="2984500"/>
              <a:ext cx="12700" cy="20638"/>
            </a:xfrm>
            <a:custGeom>
              <a:avLst/>
              <a:gdLst/>
              <a:ahLst/>
              <a:cxnLst/>
              <a:rect l="0" t="0" r="r" b="b"/>
              <a:pathLst>
                <a:path w="21600" h="21600">
                  <a:moveTo>
                    <a:pt x="20333" y="20149"/>
                  </a:moveTo>
                  <a:lnTo>
                    <a:pt x="20511" y="21600"/>
                  </a:lnTo>
                  <a:lnTo>
                    <a:pt x="21085" y="21587"/>
                  </a:lnTo>
                  <a:lnTo>
                    <a:pt x="21600" y="21151"/>
                  </a:lnTo>
                  <a:lnTo>
                    <a:pt x="21521" y="20431"/>
                  </a:lnTo>
                  <a:lnTo>
                    <a:pt x="7939" y="6215"/>
                  </a:lnTo>
                  <a:lnTo>
                    <a:pt x="1089" y="372"/>
                  </a:lnTo>
                  <a:lnTo>
                    <a:pt x="1030" y="0"/>
                  </a:lnTo>
                  <a:lnTo>
                    <a:pt x="535" y="385"/>
                  </a:lnTo>
                  <a:lnTo>
                    <a:pt x="0" y="758"/>
                  </a:lnTo>
                  <a:lnTo>
                    <a:pt x="40" y="1130"/>
                  </a:lnTo>
                  <a:lnTo>
                    <a:pt x="8117" y="7654"/>
                  </a:lnTo>
                  <a:lnTo>
                    <a:pt x="12790" y="13612"/>
                  </a:lnTo>
                  <a:lnTo>
                    <a:pt x="15265" y="15307"/>
                  </a:lnTo>
                  <a:lnTo>
                    <a:pt x="16650" y="17414"/>
                  </a:lnTo>
                  <a:lnTo>
                    <a:pt x="18709" y="20252"/>
                  </a:lnTo>
                  <a:lnTo>
                    <a:pt x="19284" y="20560"/>
                  </a:lnTo>
                  <a:lnTo>
                    <a:pt x="19165" y="19841"/>
                  </a:lnTo>
                  <a:lnTo>
                    <a:pt x="19739" y="19802"/>
                  </a:lnTo>
                  <a:cubicBezTo>
                    <a:pt x="19739" y="19802"/>
                    <a:pt x="20333" y="20149"/>
                    <a:pt x="20333" y="20149"/>
                  </a:cubicBezTo>
                  <a:close/>
                  <a:moveTo>
                    <a:pt x="20333" y="2014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7" name="AutoShape 123"/>
            <p:cNvSpPr>
              <a:spLocks/>
            </p:cNvSpPr>
            <p:nvPr/>
          </p:nvSpPr>
          <p:spPr bwMode="auto">
            <a:xfrm>
              <a:off x="4584700" y="3009900"/>
              <a:ext cx="11113" cy="15875"/>
            </a:xfrm>
            <a:custGeom>
              <a:avLst/>
              <a:gdLst/>
              <a:ahLst/>
              <a:cxnLst/>
              <a:rect l="0" t="0" r="r" b="b"/>
              <a:pathLst>
                <a:path w="21600" h="21600">
                  <a:moveTo>
                    <a:pt x="1397" y="2825"/>
                  </a:moveTo>
                  <a:lnTo>
                    <a:pt x="1441" y="3293"/>
                  </a:lnTo>
                  <a:lnTo>
                    <a:pt x="6941" y="7724"/>
                  </a:lnTo>
                  <a:lnTo>
                    <a:pt x="7607" y="8159"/>
                  </a:lnTo>
                  <a:lnTo>
                    <a:pt x="7762" y="9529"/>
                  </a:lnTo>
                  <a:lnTo>
                    <a:pt x="8427" y="9998"/>
                  </a:lnTo>
                  <a:lnTo>
                    <a:pt x="9713" y="10399"/>
                  </a:lnTo>
                  <a:lnTo>
                    <a:pt x="14082" y="15866"/>
                  </a:lnTo>
                  <a:lnTo>
                    <a:pt x="20979" y="21600"/>
                  </a:lnTo>
                  <a:lnTo>
                    <a:pt x="21600" y="21567"/>
                  </a:lnTo>
                  <a:lnTo>
                    <a:pt x="21489" y="21098"/>
                  </a:lnTo>
                  <a:lnTo>
                    <a:pt x="18695" y="17939"/>
                  </a:lnTo>
                  <a:lnTo>
                    <a:pt x="13683" y="12054"/>
                  </a:lnTo>
                  <a:lnTo>
                    <a:pt x="7340" y="5333"/>
                  </a:lnTo>
                  <a:lnTo>
                    <a:pt x="1774" y="451"/>
                  </a:lnTo>
                  <a:lnTo>
                    <a:pt x="1109" y="0"/>
                  </a:lnTo>
                  <a:lnTo>
                    <a:pt x="0" y="1471"/>
                  </a:lnTo>
                  <a:lnTo>
                    <a:pt x="665" y="1923"/>
                  </a:lnTo>
                  <a:cubicBezTo>
                    <a:pt x="665" y="1923"/>
                    <a:pt x="1397" y="2825"/>
                    <a:pt x="1397" y="2825"/>
                  </a:cubicBezTo>
                  <a:close/>
                  <a:moveTo>
                    <a:pt x="1397" y="282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8" name="AutoShape 124"/>
            <p:cNvSpPr>
              <a:spLocks/>
            </p:cNvSpPr>
            <p:nvPr/>
          </p:nvSpPr>
          <p:spPr bwMode="auto">
            <a:xfrm>
              <a:off x="4470400" y="2832100"/>
              <a:ext cx="3175" cy="9525"/>
            </a:xfrm>
            <a:custGeom>
              <a:avLst/>
              <a:gdLst/>
              <a:ahLst/>
              <a:cxnLst/>
              <a:rect l="0" t="0" r="r" b="b"/>
              <a:pathLst>
                <a:path w="21600" h="21600">
                  <a:moveTo>
                    <a:pt x="4424" y="9774"/>
                  </a:moveTo>
                  <a:lnTo>
                    <a:pt x="6636" y="11802"/>
                  </a:lnTo>
                  <a:lnTo>
                    <a:pt x="10735" y="13732"/>
                  </a:lnTo>
                  <a:lnTo>
                    <a:pt x="11841" y="19187"/>
                  </a:lnTo>
                  <a:lnTo>
                    <a:pt x="15745" y="19742"/>
                  </a:lnTo>
                  <a:lnTo>
                    <a:pt x="17827" y="21069"/>
                  </a:lnTo>
                  <a:lnTo>
                    <a:pt x="21600" y="21600"/>
                  </a:lnTo>
                  <a:lnTo>
                    <a:pt x="20364" y="15494"/>
                  </a:lnTo>
                  <a:lnTo>
                    <a:pt x="18087" y="13491"/>
                  </a:lnTo>
                  <a:lnTo>
                    <a:pt x="17761" y="11512"/>
                  </a:lnTo>
                  <a:lnTo>
                    <a:pt x="15549" y="9485"/>
                  </a:lnTo>
                  <a:lnTo>
                    <a:pt x="14248" y="4055"/>
                  </a:lnTo>
                  <a:lnTo>
                    <a:pt x="12036" y="2751"/>
                  </a:lnTo>
                  <a:lnTo>
                    <a:pt x="11581" y="652"/>
                  </a:lnTo>
                  <a:lnTo>
                    <a:pt x="9564" y="0"/>
                  </a:lnTo>
                  <a:lnTo>
                    <a:pt x="6181" y="796"/>
                  </a:lnTo>
                  <a:lnTo>
                    <a:pt x="4424" y="845"/>
                  </a:lnTo>
                  <a:lnTo>
                    <a:pt x="2798" y="2317"/>
                  </a:lnTo>
                  <a:lnTo>
                    <a:pt x="0" y="6564"/>
                  </a:lnTo>
                  <a:lnTo>
                    <a:pt x="325" y="8519"/>
                  </a:lnTo>
                  <a:cubicBezTo>
                    <a:pt x="325" y="8519"/>
                    <a:pt x="4424" y="9774"/>
                    <a:pt x="4424" y="9774"/>
                  </a:cubicBezTo>
                  <a:close/>
                  <a:moveTo>
                    <a:pt x="4424" y="977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39" name="AutoShape 125"/>
            <p:cNvSpPr>
              <a:spLocks/>
            </p:cNvSpPr>
            <p:nvPr/>
          </p:nvSpPr>
          <p:spPr bwMode="auto">
            <a:xfrm>
              <a:off x="4064000" y="2971800"/>
              <a:ext cx="3175" cy="3175"/>
            </a:xfrm>
            <a:custGeom>
              <a:avLst/>
              <a:gdLst/>
              <a:ahLst/>
              <a:cxnLst/>
              <a:rect l="0" t="0" r="r" b="b"/>
              <a:pathLst>
                <a:path w="21600" h="21600">
                  <a:moveTo>
                    <a:pt x="21156" y="3499"/>
                  </a:moveTo>
                  <a:lnTo>
                    <a:pt x="18715" y="1817"/>
                  </a:lnTo>
                  <a:lnTo>
                    <a:pt x="16644" y="0"/>
                  </a:lnTo>
                  <a:lnTo>
                    <a:pt x="14499" y="202"/>
                  </a:lnTo>
                  <a:lnTo>
                    <a:pt x="12649" y="2019"/>
                  </a:lnTo>
                  <a:lnTo>
                    <a:pt x="0" y="2961"/>
                  </a:lnTo>
                  <a:lnTo>
                    <a:pt x="296" y="5181"/>
                  </a:lnTo>
                  <a:lnTo>
                    <a:pt x="5030" y="12314"/>
                  </a:lnTo>
                  <a:lnTo>
                    <a:pt x="10208" y="21600"/>
                  </a:lnTo>
                  <a:lnTo>
                    <a:pt x="12132" y="21398"/>
                  </a:lnTo>
                  <a:lnTo>
                    <a:pt x="11910" y="19514"/>
                  </a:lnTo>
                  <a:lnTo>
                    <a:pt x="9395" y="13929"/>
                  </a:lnTo>
                  <a:lnTo>
                    <a:pt x="11688" y="13727"/>
                  </a:lnTo>
                  <a:lnTo>
                    <a:pt x="13537" y="11641"/>
                  </a:lnTo>
                  <a:lnTo>
                    <a:pt x="17975" y="15207"/>
                  </a:lnTo>
                  <a:lnTo>
                    <a:pt x="19899" y="13121"/>
                  </a:lnTo>
                  <a:lnTo>
                    <a:pt x="13093" y="7940"/>
                  </a:lnTo>
                  <a:lnTo>
                    <a:pt x="15238" y="7738"/>
                  </a:lnTo>
                  <a:lnTo>
                    <a:pt x="15016" y="5787"/>
                  </a:lnTo>
                  <a:lnTo>
                    <a:pt x="19455" y="9421"/>
                  </a:lnTo>
                  <a:lnTo>
                    <a:pt x="19455" y="7536"/>
                  </a:lnTo>
                  <a:lnTo>
                    <a:pt x="21600" y="7469"/>
                  </a:lnTo>
                  <a:cubicBezTo>
                    <a:pt x="21600" y="7469"/>
                    <a:pt x="21156" y="3499"/>
                    <a:pt x="21156" y="3499"/>
                  </a:cubicBezTo>
                  <a:close/>
                  <a:moveTo>
                    <a:pt x="21156" y="349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0" name="AutoShape 126"/>
            <p:cNvSpPr>
              <a:spLocks/>
            </p:cNvSpPr>
            <p:nvPr/>
          </p:nvSpPr>
          <p:spPr bwMode="auto">
            <a:xfrm>
              <a:off x="4699000" y="2120900"/>
              <a:ext cx="20638" cy="15875"/>
            </a:xfrm>
            <a:custGeom>
              <a:avLst/>
              <a:gdLst/>
              <a:ahLst/>
              <a:cxnLst/>
              <a:rect l="0" t="0" r="r" b="b"/>
              <a:pathLst>
                <a:path w="21600" h="21600">
                  <a:moveTo>
                    <a:pt x="21574" y="0"/>
                  </a:moveTo>
                  <a:lnTo>
                    <a:pt x="20857" y="506"/>
                  </a:lnTo>
                  <a:lnTo>
                    <a:pt x="20511" y="1012"/>
                  </a:lnTo>
                  <a:lnTo>
                    <a:pt x="19179" y="2547"/>
                  </a:lnTo>
                  <a:lnTo>
                    <a:pt x="16834" y="5518"/>
                  </a:lnTo>
                  <a:lnTo>
                    <a:pt x="13708" y="8669"/>
                  </a:lnTo>
                  <a:lnTo>
                    <a:pt x="13055" y="9633"/>
                  </a:lnTo>
                  <a:lnTo>
                    <a:pt x="12389" y="10171"/>
                  </a:lnTo>
                  <a:lnTo>
                    <a:pt x="11056" y="12147"/>
                  </a:lnTo>
                  <a:lnTo>
                    <a:pt x="10019" y="13176"/>
                  </a:lnTo>
                  <a:lnTo>
                    <a:pt x="10031" y="13665"/>
                  </a:lnTo>
                  <a:lnTo>
                    <a:pt x="5880" y="16882"/>
                  </a:lnTo>
                  <a:lnTo>
                    <a:pt x="0" y="21600"/>
                  </a:lnTo>
                  <a:lnTo>
                    <a:pt x="372" y="21584"/>
                  </a:lnTo>
                  <a:lnTo>
                    <a:pt x="1422" y="20980"/>
                  </a:lnTo>
                  <a:lnTo>
                    <a:pt x="3498" y="19412"/>
                  </a:lnTo>
                  <a:lnTo>
                    <a:pt x="7315" y="16718"/>
                  </a:lnTo>
                  <a:lnTo>
                    <a:pt x="9749" y="14645"/>
                  </a:lnTo>
                  <a:lnTo>
                    <a:pt x="10774" y="13567"/>
                  </a:lnTo>
                  <a:lnTo>
                    <a:pt x="11107" y="13061"/>
                  </a:lnTo>
                  <a:lnTo>
                    <a:pt x="11441" y="12571"/>
                  </a:lnTo>
                  <a:lnTo>
                    <a:pt x="18922" y="4424"/>
                  </a:lnTo>
                  <a:lnTo>
                    <a:pt x="20319" y="2922"/>
                  </a:lnTo>
                  <a:lnTo>
                    <a:pt x="21318" y="1845"/>
                  </a:lnTo>
                  <a:lnTo>
                    <a:pt x="21305" y="1404"/>
                  </a:lnTo>
                  <a:lnTo>
                    <a:pt x="21600" y="898"/>
                  </a:lnTo>
                  <a:cubicBezTo>
                    <a:pt x="21600" y="898"/>
                    <a:pt x="21574" y="0"/>
                    <a:pt x="21574" y="0"/>
                  </a:cubicBezTo>
                  <a:close/>
                  <a:moveTo>
                    <a:pt x="21574"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1" name="AutoShape 127"/>
            <p:cNvSpPr>
              <a:spLocks/>
            </p:cNvSpPr>
            <p:nvPr/>
          </p:nvSpPr>
          <p:spPr bwMode="auto">
            <a:xfrm>
              <a:off x="4470400" y="2806700"/>
              <a:ext cx="1588" cy="4763"/>
            </a:xfrm>
            <a:custGeom>
              <a:avLst/>
              <a:gdLst/>
              <a:ahLst/>
              <a:cxnLst/>
              <a:rect l="0" t="0" r="r" b="b"/>
              <a:pathLst>
                <a:path w="21600" h="21600">
                  <a:moveTo>
                    <a:pt x="15759" y="20573"/>
                  </a:moveTo>
                  <a:lnTo>
                    <a:pt x="19065" y="21600"/>
                  </a:lnTo>
                  <a:lnTo>
                    <a:pt x="18955" y="20488"/>
                  </a:lnTo>
                  <a:lnTo>
                    <a:pt x="21600" y="17922"/>
                  </a:lnTo>
                  <a:lnTo>
                    <a:pt x="19727" y="9538"/>
                  </a:lnTo>
                  <a:lnTo>
                    <a:pt x="16200" y="7186"/>
                  </a:lnTo>
                  <a:lnTo>
                    <a:pt x="15098" y="2267"/>
                  </a:lnTo>
                  <a:lnTo>
                    <a:pt x="11792" y="0"/>
                  </a:lnTo>
                  <a:lnTo>
                    <a:pt x="8265" y="86"/>
                  </a:lnTo>
                  <a:lnTo>
                    <a:pt x="3306" y="3935"/>
                  </a:lnTo>
                  <a:lnTo>
                    <a:pt x="0" y="5261"/>
                  </a:lnTo>
                  <a:lnTo>
                    <a:pt x="3637" y="6330"/>
                  </a:lnTo>
                  <a:lnTo>
                    <a:pt x="10469" y="9752"/>
                  </a:lnTo>
                  <a:lnTo>
                    <a:pt x="11020" y="12190"/>
                  </a:lnTo>
                  <a:lnTo>
                    <a:pt x="14106" y="13259"/>
                  </a:lnTo>
                  <a:cubicBezTo>
                    <a:pt x="14106" y="13259"/>
                    <a:pt x="15759" y="20573"/>
                    <a:pt x="15759" y="20573"/>
                  </a:cubicBezTo>
                  <a:close/>
                  <a:moveTo>
                    <a:pt x="15759" y="2057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2" name="AutoShape 128"/>
            <p:cNvSpPr>
              <a:spLocks/>
            </p:cNvSpPr>
            <p:nvPr/>
          </p:nvSpPr>
          <p:spPr bwMode="auto">
            <a:xfrm>
              <a:off x="4038600" y="2984500"/>
              <a:ext cx="3175" cy="1588"/>
            </a:xfrm>
            <a:custGeom>
              <a:avLst/>
              <a:gdLst/>
              <a:ahLst/>
              <a:cxnLst/>
              <a:rect l="0" t="0" r="r" b="b"/>
              <a:pathLst>
                <a:path w="21600" h="21600">
                  <a:moveTo>
                    <a:pt x="17660" y="10111"/>
                  </a:moveTo>
                  <a:lnTo>
                    <a:pt x="19630" y="12500"/>
                  </a:lnTo>
                  <a:lnTo>
                    <a:pt x="21600" y="12409"/>
                  </a:lnTo>
                  <a:lnTo>
                    <a:pt x="19223" y="4871"/>
                  </a:lnTo>
                  <a:lnTo>
                    <a:pt x="11208" y="0"/>
                  </a:lnTo>
                  <a:lnTo>
                    <a:pt x="5502" y="735"/>
                  </a:lnTo>
                  <a:lnTo>
                    <a:pt x="3736" y="3677"/>
                  </a:lnTo>
                  <a:lnTo>
                    <a:pt x="0" y="6802"/>
                  </a:lnTo>
                  <a:lnTo>
                    <a:pt x="475" y="14247"/>
                  </a:lnTo>
                  <a:lnTo>
                    <a:pt x="4415" y="13879"/>
                  </a:lnTo>
                  <a:lnTo>
                    <a:pt x="6453" y="19118"/>
                  </a:lnTo>
                  <a:lnTo>
                    <a:pt x="8762" y="21600"/>
                  </a:lnTo>
                  <a:lnTo>
                    <a:pt x="12362" y="21140"/>
                  </a:lnTo>
                  <a:lnTo>
                    <a:pt x="16166" y="18291"/>
                  </a:lnTo>
                  <a:lnTo>
                    <a:pt x="15962" y="15442"/>
                  </a:lnTo>
                  <a:lnTo>
                    <a:pt x="11887" y="10662"/>
                  </a:lnTo>
                  <a:lnTo>
                    <a:pt x="13517" y="8089"/>
                  </a:lnTo>
                  <a:cubicBezTo>
                    <a:pt x="13517" y="8089"/>
                    <a:pt x="17660" y="10111"/>
                    <a:pt x="17660" y="10111"/>
                  </a:cubicBezTo>
                  <a:close/>
                  <a:moveTo>
                    <a:pt x="17660" y="1011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3" name="AutoShape 129"/>
            <p:cNvSpPr>
              <a:spLocks/>
            </p:cNvSpPr>
            <p:nvPr/>
          </p:nvSpPr>
          <p:spPr bwMode="auto">
            <a:xfrm>
              <a:off x="4826000" y="2044700"/>
              <a:ext cx="11113" cy="9525"/>
            </a:xfrm>
            <a:custGeom>
              <a:avLst/>
              <a:gdLst/>
              <a:ahLst/>
              <a:cxnLst/>
              <a:rect l="0" t="0" r="r" b="b"/>
              <a:pathLst>
                <a:path w="21600" h="21600">
                  <a:moveTo>
                    <a:pt x="19982" y="9392"/>
                  </a:moveTo>
                  <a:lnTo>
                    <a:pt x="18575" y="8062"/>
                  </a:lnTo>
                  <a:lnTo>
                    <a:pt x="14869" y="3250"/>
                  </a:lnTo>
                  <a:lnTo>
                    <a:pt x="11375" y="665"/>
                  </a:lnTo>
                  <a:lnTo>
                    <a:pt x="10624" y="0"/>
                  </a:lnTo>
                  <a:lnTo>
                    <a:pt x="8678" y="179"/>
                  </a:lnTo>
                  <a:lnTo>
                    <a:pt x="9405" y="1510"/>
                  </a:lnTo>
                  <a:lnTo>
                    <a:pt x="10999" y="4351"/>
                  </a:lnTo>
                  <a:lnTo>
                    <a:pt x="11703" y="4965"/>
                  </a:lnTo>
                  <a:lnTo>
                    <a:pt x="13134" y="6321"/>
                  </a:lnTo>
                  <a:lnTo>
                    <a:pt x="13298" y="9239"/>
                  </a:lnTo>
                  <a:lnTo>
                    <a:pt x="14095" y="10621"/>
                  </a:lnTo>
                  <a:lnTo>
                    <a:pt x="14236" y="12771"/>
                  </a:lnTo>
                  <a:lnTo>
                    <a:pt x="13016" y="13590"/>
                  </a:lnTo>
                  <a:lnTo>
                    <a:pt x="11797" y="15100"/>
                  </a:lnTo>
                  <a:lnTo>
                    <a:pt x="9780" y="15304"/>
                  </a:lnTo>
                  <a:lnTo>
                    <a:pt x="9733" y="14639"/>
                  </a:lnTo>
                  <a:lnTo>
                    <a:pt x="8349" y="13948"/>
                  </a:lnTo>
                  <a:lnTo>
                    <a:pt x="7693" y="13999"/>
                  </a:lnTo>
                  <a:lnTo>
                    <a:pt x="6332" y="13487"/>
                  </a:lnTo>
                  <a:lnTo>
                    <a:pt x="3049" y="14409"/>
                  </a:lnTo>
                  <a:lnTo>
                    <a:pt x="1126" y="15304"/>
                  </a:lnTo>
                  <a:lnTo>
                    <a:pt x="0" y="17608"/>
                  </a:lnTo>
                  <a:lnTo>
                    <a:pt x="47" y="18324"/>
                  </a:lnTo>
                  <a:lnTo>
                    <a:pt x="844" y="20448"/>
                  </a:lnTo>
                  <a:lnTo>
                    <a:pt x="1524" y="21063"/>
                  </a:lnTo>
                  <a:lnTo>
                    <a:pt x="4902" y="21600"/>
                  </a:lnTo>
                  <a:lnTo>
                    <a:pt x="10788" y="20269"/>
                  </a:lnTo>
                  <a:lnTo>
                    <a:pt x="17988" y="18299"/>
                  </a:lnTo>
                  <a:lnTo>
                    <a:pt x="19231" y="17377"/>
                  </a:lnTo>
                  <a:lnTo>
                    <a:pt x="20568" y="16533"/>
                  </a:lnTo>
                  <a:lnTo>
                    <a:pt x="20967" y="14332"/>
                  </a:lnTo>
                  <a:lnTo>
                    <a:pt x="21600" y="12873"/>
                  </a:lnTo>
                  <a:lnTo>
                    <a:pt x="20685" y="10058"/>
                  </a:lnTo>
                  <a:cubicBezTo>
                    <a:pt x="20685" y="10058"/>
                    <a:pt x="19982" y="9392"/>
                    <a:pt x="19982" y="9392"/>
                  </a:cubicBezTo>
                  <a:close/>
                  <a:moveTo>
                    <a:pt x="19982" y="939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4" name="AutoShape 130"/>
            <p:cNvSpPr>
              <a:spLocks/>
            </p:cNvSpPr>
            <p:nvPr/>
          </p:nvSpPr>
          <p:spPr bwMode="auto">
            <a:xfrm>
              <a:off x="4076700" y="2959100"/>
              <a:ext cx="3175" cy="3175"/>
            </a:xfrm>
            <a:custGeom>
              <a:avLst/>
              <a:gdLst/>
              <a:ahLst/>
              <a:cxnLst/>
              <a:rect l="0" t="0" r="r" b="b"/>
              <a:pathLst>
                <a:path w="21600" h="21600">
                  <a:moveTo>
                    <a:pt x="17893" y="4046"/>
                  </a:moveTo>
                  <a:lnTo>
                    <a:pt x="21600" y="5547"/>
                  </a:lnTo>
                  <a:lnTo>
                    <a:pt x="21217" y="0"/>
                  </a:lnTo>
                  <a:lnTo>
                    <a:pt x="10480" y="914"/>
                  </a:lnTo>
                  <a:lnTo>
                    <a:pt x="8755" y="2937"/>
                  </a:lnTo>
                  <a:lnTo>
                    <a:pt x="7093" y="6656"/>
                  </a:lnTo>
                  <a:lnTo>
                    <a:pt x="7413" y="8483"/>
                  </a:lnTo>
                  <a:lnTo>
                    <a:pt x="1534" y="5221"/>
                  </a:lnTo>
                  <a:lnTo>
                    <a:pt x="0" y="7374"/>
                  </a:lnTo>
                  <a:lnTo>
                    <a:pt x="128" y="9201"/>
                  </a:lnTo>
                  <a:lnTo>
                    <a:pt x="7605" y="12203"/>
                  </a:lnTo>
                  <a:lnTo>
                    <a:pt x="7669" y="14095"/>
                  </a:lnTo>
                  <a:lnTo>
                    <a:pt x="4346" y="18011"/>
                  </a:lnTo>
                  <a:lnTo>
                    <a:pt x="2812" y="19969"/>
                  </a:lnTo>
                  <a:lnTo>
                    <a:pt x="4729" y="21600"/>
                  </a:lnTo>
                  <a:lnTo>
                    <a:pt x="8244" y="21404"/>
                  </a:lnTo>
                  <a:lnTo>
                    <a:pt x="10033" y="19381"/>
                  </a:lnTo>
                  <a:lnTo>
                    <a:pt x="13484" y="17358"/>
                  </a:lnTo>
                  <a:lnTo>
                    <a:pt x="15146" y="15270"/>
                  </a:lnTo>
                  <a:lnTo>
                    <a:pt x="18596" y="13182"/>
                  </a:lnTo>
                  <a:lnTo>
                    <a:pt x="18469" y="11224"/>
                  </a:lnTo>
                  <a:lnTo>
                    <a:pt x="16615" y="11420"/>
                  </a:lnTo>
                  <a:lnTo>
                    <a:pt x="13228" y="13704"/>
                  </a:lnTo>
                  <a:lnTo>
                    <a:pt x="13101" y="11811"/>
                  </a:lnTo>
                  <a:lnTo>
                    <a:pt x="16551" y="9658"/>
                  </a:lnTo>
                  <a:lnTo>
                    <a:pt x="18213" y="7635"/>
                  </a:lnTo>
                  <a:lnTo>
                    <a:pt x="12717" y="8092"/>
                  </a:lnTo>
                  <a:lnTo>
                    <a:pt x="14443" y="6069"/>
                  </a:lnTo>
                  <a:cubicBezTo>
                    <a:pt x="14443" y="6069"/>
                    <a:pt x="17893" y="4046"/>
                    <a:pt x="17893" y="4046"/>
                  </a:cubicBezTo>
                  <a:close/>
                  <a:moveTo>
                    <a:pt x="17893" y="404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5" name="AutoShape 131"/>
            <p:cNvSpPr>
              <a:spLocks/>
            </p:cNvSpPr>
            <p:nvPr/>
          </p:nvSpPr>
          <p:spPr bwMode="auto">
            <a:xfrm>
              <a:off x="4470400" y="2819400"/>
              <a:ext cx="3175" cy="14288"/>
            </a:xfrm>
            <a:custGeom>
              <a:avLst/>
              <a:gdLst/>
              <a:ahLst/>
              <a:cxnLst/>
              <a:rect l="0" t="0" r="r" b="b"/>
              <a:pathLst>
                <a:path w="21600" h="21600">
                  <a:moveTo>
                    <a:pt x="2685" y="6536"/>
                  </a:moveTo>
                  <a:lnTo>
                    <a:pt x="0" y="8562"/>
                  </a:lnTo>
                  <a:lnTo>
                    <a:pt x="8640" y="9804"/>
                  </a:lnTo>
                  <a:lnTo>
                    <a:pt x="14711" y="20306"/>
                  </a:lnTo>
                  <a:lnTo>
                    <a:pt x="21600" y="21600"/>
                  </a:lnTo>
                  <a:lnTo>
                    <a:pt x="17046" y="16851"/>
                  </a:lnTo>
                  <a:lnTo>
                    <a:pt x="19732" y="2332"/>
                  </a:lnTo>
                  <a:lnTo>
                    <a:pt x="14186" y="0"/>
                  </a:lnTo>
                  <a:lnTo>
                    <a:pt x="13427" y="3404"/>
                  </a:lnTo>
                  <a:lnTo>
                    <a:pt x="7589" y="5974"/>
                  </a:lnTo>
                  <a:cubicBezTo>
                    <a:pt x="7589" y="5974"/>
                    <a:pt x="2685" y="6536"/>
                    <a:pt x="2685" y="6536"/>
                  </a:cubicBezTo>
                  <a:close/>
                  <a:moveTo>
                    <a:pt x="2685" y="653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6" name="AutoShape 132"/>
            <p:cNvSpPr>
              <a:spLocks/>
            </p:cNvSpPr>
            <p:nvPr/>
          </p:nvSpPr>
          <p:spPr bwMode="auto">
            <a:xfrm>
              <a:off x="4470400" y="2806700"/>
              <a:ext cx="4763" cy="4763"/>
            </a:xfrm>
            <a:custGeom>
              <a:avLst/>
              <a:gdLst/>
              <a:ahLst/>
              <a:cxnLst/>
              <a:rect l="0" t="0" r="r" b="b"/>
              <a:pathLst>
                <a:path w="21600" h="21600">
                  <a:moveTo>
                    <a:pt x="223" y="7966"/>
                  </a:moveTo>
                  <a:lnTo>
                    <a:pt x="1893" y="9250"/>
                  </a:lnTo>
                  <a:lnTo>
                    <a:pt x="4899" y="9089"/>
                  </a:lnTo>
                  <a:lnTo>
                    <a:pt x="8351" y="10265"/>
                  </a:lnTo>
                  <a:lnTo>
                    <a:pt x="10243" y="14756"/>
                  </a:lnTo>
                  <a:lnTo>
                    <a:pt x="13528" y="15986"/>
                  </a:lnTo>
                  <a:lnTo>
                    <a:pt x="16868" y="18766"/>
                  </a:lnTo>
                  <a:lnTo>
                    <a:pt x="20264" y="21600"/>
                  </a:lnTo>
                  <a:lnTo>
                    <a:pt x="21600" y="19996"/>
                  </a:lnTo>
                  <a:lnTo>
                    <a:pt x="18204" y="15665"/>
                  </a:lnTo>
                  <a:lnTo>
                    <a:pt x="16423" y="12564"/>
                  </a:lnTo>
                  <a:lnTo>
                    <a:pt x="16033" y="9784"/>
                  </a:lnTo>
                  <a:lnTo>
                    <a:pt x="17592" y="8180"/>
                  </a:lnTo>
                  <a:lnTo>
                    <a:pt x="15755" y="6683"/>
                  </a:lnTo>
                  <a:lnTo>
                    <a:pt x="12637" y="5400"/>
                  </a:lnTo>
                  <a:lnTo>
                    <a:pt x="9186" y="2727"/>
                  </a:lnTo>
                  <a:lnTo>
                    <a:pt x="6124" y="2941"/>
                  </a:lnTo>
                  <a:lnTo>
                    <a:pt x="2672" y="0"/>
                  </a:lnTo>
                  <a:lnTo>
                    <a:pt x="1225" y="214"/>
                  </a:lnTo>
                  <a:lnTo>
                    <a:pt x="1225" y="1657"/>
                  </a:lnTo>
                  <a:lnTo>
                    <a:pt x="0" y="6416"/>
                  </a:lnTo>
                  <a:cubicBezTo>
                    <a:pt x="0" y="6416"/>
                    <a:pt x="223" y="7966"/>
                    <a:pt x="223" y="7966"/>
                  </a:cubicBezTo>
                  <a:close/>
                  <a:moveTo>
                    <a:pt x="223" y="796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7" name="AutoShape 133"/>
            <p:cNvSpPr>
              <a:spLocks/>
            </p:cNvSpPr>
            <p:nvPr/>
          </p:nvSpPr>
          <p:spPr bwMode="auto">
            <a:xfrm>
              <a:off x="4483100" y="2844800"/>
              <a:ext cx="3175" cy="4763"/>
            </a:xfrm>
            <a:custGeom>
              <a:avLst/>
              <a:gdLst/>
              <a:ahLst/>
              <a:cxnLst/>
              <a:rect l="0" t="0" r="r" b="b"/>
              <a:pathLst>
                <a:path w="21600" h="21600">
                  <a:moveTo>
                    <a:pt x="4026" y="7290"/>
                  </a:moveTo>
                  <a:lnTo>
                    <a:pt x="6263" y="11826"/>
                  </a:lnTo>
                  <a:lnTo>
                    <a:pt x="8180" y="13230"/>
                  </a:lnTo>
                  <a:lnTo>
                    <a:pt x="10289" y="16146"/>
                  </a:lnTo>
                  <a:lnTo>
                    <a:pt x="12142" y="15876"/>
                  </a:lnTo>
                  <a:lnTo>
                    <a:pt x="13867" y="14310"/>
                  </a:lnTo>
                  <a:lnTo>
                    <a:pt x="15337" y="12744"/>
                  </a:lnTo>
                  <a:lnTo>
                    <a:pt x="15721" y="15714"/>
                  </a:lnTo>
                  <a:lnTo>
                    <a:pt x="17702" y="18792"/>
                  </a:lnTo>
                  <a:lnTo>
                    <a:pt x="19875" y="21600"/>
                  </a:lnTo>
                  <a:lnTo>
                    <a:pt x="21600" y="21600"/>
                  </a:lnTo>
                  <a:lnTo>
                    <a:pt x="21344" y="18576"/>
                  </a:lnTo>
                  <a:lnTo>
                    <a:pt x="19491" y="17118"/>
                  </a:lnTo>
                  <a:lnTo>
                    <a:pt x="19044" y="12528"/>
                  </a:lnTo>
                  <a:lnTo>
                    <a:pt x="17191" y="11070"/>
                  </a:lnTo>
                  <a:lnTo>
                    <a:pt x="16551" y="6588"/>
                  </a:lnTo>
                  <a:lnTo>
                    <a:pt x="14890" y="6642"/>
                  </a:lnTo>
                  <a:lnTo>
                    <a:pt x="13228" y="8370"/>
                  </a:lnTo>
                  <a:lnTo>
                    <a:pt x="9586" y="8640"/>
                  </a:lnTo>
                  <a:lnTo>
                    <a:pt x="9138" y="3996"/>
                  </a:lnTo>
                  <a:lnTo>
                    <a:pt x="1470" y="0"/>
                  </a:lnTo>
                  <a:lnTo>
                    <a:pt x="0" y="1566"/>
                  </a:lnTo>
                  <a:lnTo>
                    <a:pt x="2045" y="4428"/>
                  </a:lnTo>
                  <a:cubicBezTo>
                    <a:pt x="2045" y="4428"/>
                    <a:pt x="4026" y="7290"/>
                    <a:pt x="4026" y="7290"/>
                  </a:cubicBezTo>
                  <a:close/>
                  <a:moveTo>
                    <a:pt x="4026" y="729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8" name="AutoShape 134"/>
            <p:cNvSpPr>
              <a:spLocks/>
            </p:cNvSpPr>
            <p:nvPr/>
          </p:nvSpPr>
          <p:spPr bwMode="auto">
            <a:xfrm>
              <a:off x="4064000" y="2971800"/>
              <a:ext cx="3175" cy="3175"/>
            </a:xfrm>
            <a:custGeom>
              <a:avLst/>
              <a:gdLst/>
              <a:ahLst/>
              <a:cxnLst/>
              <a:rect l="0" t="0" r="r" b="b"/>
              <a:pathLst>
                <a:path w="21600" h="21600">
                  <a:moveTo>
                    <a:pt x="13358" y="12145"/>
                  </a:moveTo>
                  <a:lnTo>
                    <a:pt x="15177" y="16604"/>
                  </a:lnTo>
                  <a:lnTo>
                    <a:pt x="20293" y="20140"/>
                  </a:lnTo>
                  <a:lnTo>
                    <a:pt x="21600" y="17910"/>
                  </a:lnTo>
                  <a:lnTo>
                    <a:pt x="12676" y="1384"/>
                  </a:lnTo>
                  <a:lnTo>
                    <a:pt x="6139" y="0"/>
                  </a:lnTo>
                  <a:lnTo>
                    <a:pt x="1364" y="384"/>
                  </a:lnTo>
                  <a:lnTo>
                    <a:pt x="0" y="2690"/>
                  </a:lnTo>
                  <a:lnTo>
                    <a:pt x="1819" y="6995"/>
                  </a:lnTo>
                  <a:lnTo>
                    <a:pt x="2103" y="15604"/>
                  </a:lnTo>
                  <a:lnTo>
                    <a:pt x="5855" y="21600"/>
                  </a:lnTo>
                  <a:lnTo>
                    <a:pt x="7389" y="21523"/>
                  </a:lnTo>
                  <a:lnTo>
                    <a:pt x="10573" y="19063"/>
                  </a:lnTo>
                  <a:lnTo>
                    <a:pt x="11823" y="14528"/>
                  </a:lnTo>
                  <a:lnTo>
                    <a:pt x="8754" y="17295"/>
                  </a:lnTo>
                  <a:lnTo>
                    <a:pt x="7048" y="15066"/>
                  </a:lnTo>
                  <a:lnTo>
                    <a:pt x="6821" y="8686"/>
                  </a:lnTo>
                  <a:lnTo>
                    <a:pt x="9947" y="8379"/>
                  </a:lnTo>
                  <a:cubicBezTo>
                    <a:pt x="9947" y="8379"/>
                    <a:pt x="13358" y="12145"/>
                    <a:pt x="13358" y="12145"/>
                  </a:cubicBezTo>
                  <a:close/>
                  <a:moveTo>
                    <a:pt x="13358" y="1214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49" name="AutoShape 135"/>
            <p:cNvSpPr>
              <a:spLocks/>
            </p:cNvSpPr>
            <p:nvPr/>
          </p:nvSpPr>
          <p:spPr bwMode="auto">
            <a:xfrm>
              <a:off x="4787900" y="2044700"/>
              <a:ext cx="14288" cy="12700"/>
            </a:xfrm>
            <a:custGeom>
              <a:avLst/>
              <a:gdLst/>
              <a:ahLst/>
              <a:cxnLst/>
              <a:rect l="0" t="0" r="r" b="b"/>
              <a:pathLst>
                <a:path w="21600" h="21600">
                  <a:moveTo>
                    <a:pt x="18563" y="7622"/>
                  </a:moveTo>
                  <a:lnTo>
                    <a:pt x="17986" y="5865"/>
                  </a:lnTo>
                  <a:lnTo>
                    <a:pt x="17918" y="4761"/>
                  </a:lnTo>
                  <a:lnTo>
                    <a:pt x="16951" y="4802"/>
                  </a:lnTo>
                  <a:lnTo>
                    <a:pt x="15067" y="5579"/>
                  </a:lnTo>
                  <a:lnTo>
                    <a:pt x="14134" y="5701"/>
                  </a:lnTo>
                  <a:lnTo>
                    <a:pt x="14015" y="4516"/>
                  </a:lnTo>
                  <a:lnTo>
                    <a:pt x="14440" y="3883"/>
                  </a:lnTo>
                  <a:lnTo>
                    <a:pt x="13778" y="490"/>
                  </a:lnTo>
                  <a:lnTo>
                    <a:pt x="13269" y="0"/>
                  </a:lnTo>
                  <a:lnTo>
                    <a:pt x="12811" y="593"/>
                  </a:lnTo>
                  <a:lnTo>
                    <a:pt x="12590" y="4128"/>
                  </a:lnTo>
                  <a:lnTo>
                    <a:pt x="12064" y="4148"/>
                  </a:lnTo>
                  <a:lnTo>
                    <a:pt x="11572" y="3617"/>
                  </a:lnTo>
                  <a:lnTo>
                    <a:pt x="11351" y="143"/>
                  </a:lnTo>
                  <a:lnTo>
                    <a:pt x="10876" y="225"/>
                  </a:lnTo>
                  <a:lnTo>
                    <a:pt x="9943" y="858"/>
                  </a:lnTo>
                  <a:lnTo>
                    <a:pt x="9587" y="2616"/>
                  </a:lnTo>
                  <a:lnTo>
                    <a:pt x="7703" y="3433"/>
                  </a:lnTo>
                  <a:lnTo>
                    <a:pt x="6770" y="4107"/>
                  </a:lnTo>
                  <a:lnTo>
                    <a:pt x="5990" y="6458"/>
                  </a:lnTo>
                  <a:lnTo>
                    <a:pt x="5158" y="8848"/>
                  </a:lnTo>
                  <a:lnTo>
                    <a:pt x="4853" y="11219"/>
                  </a:lnTo>
                  <a:lnTo>
                    <a:pt x="4463" y="12404"/>
                  </a:lnTo>
                  <a:lnTo>
                    <a:pt x="4581" y="14734"/>
                  </a:lnTo>
                  <a:lnTo>
                    <a:pt x="4157" y="15878"/>
                  </a:lnTo>
                  <a:lnTo>
                    <a:pt x="3784" y="16532"/>
                  </a:lnTo>
                  <a:lnTo>
                    <a:pt x="2749" y="16082"/>
                  </a:lnTo>
                  <a:lnTo>
                    <a:pt x="424" y="17411"/>
                  </a:lnTo>
                  <a:lnTo>
                    <a:pt x="0" y="18085"/>
                  </a:lnTo>
                  <a:lnTo>
                    <a:pt x="560" y="19127"/>
                  </a:lnTo>
                  <a:lnTo>
                    <a:pt x="5548" y="21600"/>
                  </a:lnTo>
                  <a:lnTo>
                    <a:pt x="5922" y="20987"/>
                  </a:lnTo>
                  <a:lnTo>
                    <a:pt x="6431" y="20905"/>
                  </a:lnTo>
                  <a:lnTo>
                    <a:pt x="5786" y="18678"/>
                  </a:lnTo>
                  <a:lnTo>
                    <a:pt x="6210" y="17411"/>
                  </a:lnTo>
                  <a:lnTo>
                    <a:pt x="6668" y="16798"/>
                  </a:lnTo>
                  <a:lnTo>
                    <a:pt x="9977" y="16512"/>
                  </a:lnTo>
                  <a:lnTo>
                    <a:pt x="13269" y="15040"/>
                  </a:lnTo>
                  <a:lnTo>
                    <a:pt x="16052" y="13569"/>
                  </a:lnTo>
                  <a:lnTo>
                    <a:pt x="19309" y="11546"/>
                  </a:lnTo>
                  <a:lnTo>
                    <a:pt x="21125" y="10238"/>
                  </a:lnTo>
                  <a:lnTo>
                    <a:pt x="21600" y="9625"/>
                  </a:lnTo>
                  <a:lnTo>
                    <a:pt x="19615" y="8665"/>
                  </a:lnTo>
                  <a:cubicBezTo>
                    <a:pt x="19615" y="8665"/>
                    <a:pt x="18563" y="7622"/>
                    <a:pt x="18563" y="7622"/>
                  </a:cubicBezTo>
                  <a:close/>
                  <a:moveTo>
                    <a:pt x="18563" y="762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0" name="AutoShape 136"/>
            <p:cNvSpPr>
              <a:spLocks/>
            </p:cNvSpPr>
            <p:nvPr/>
          </p:nvSpPr>
          <p:spPr bwMode="auto">
            <a:xfrm>
              <a:off x="4787900" y="2044700"/>
              <a:ext cx="3175" cy="4763"/>
            </a:xfrm>
            <a:custGeom>
              <a:avLst/>
              <a:gdLst/>
              <a:ahLst/>
              <a:cxnLst/>
              <a:rect l="0" t="0" r="r" b="b"/>
              <a:pathLst>
                <a:path w="21600" h="21600">
                  <a:moveTo>
                    <a:pt x="21600" y="2895"/>
                  </a:moveTo>
                  <a:lnTo>
                    <a:pt x="19569" y="1614"/>
                  </a:lnTo>
                  <a:lnTo>
                    <a:pt x="17402" y="0"/>
                  </a:lnTo>
                  <a:lnTo>
                    <a:pt x="15641" y="223"/>
                  </a:lnTo>
                  <a:lnTo>
                    <a:pt x="5011" y="10355"/>
                  </a:lnTo>
                  <a:lnTo>
                    <a:pt x="0" y="16979"/>
                  </a:lnTo>
                  <a:lnTo>
                    <a:pt x="1828" y="16868"/>
                  </a:lnTo>
                  <a:lnTo>
                    <a:pt x="135" y="18482"/>
                  </a:lnTo>
                  <a:lnTo>
                    <a:pt x="2302" y="21600"/>
                  </a:lnTo>
                  <a:lnTo>
                    <a:pt x="4266" y="21489"/>
                  </a:lnTo>
                  <a:lnTo>
                    <a:pt x="19772" y="4676"/>
                  </a:lnTo>
                  <a:cubicBezTo>
                    <a:pt x="19772" y="4676"/>
                    <a:pt x="21600" y="2895"/>
                    <a:pt x="21600" y="2895"/>
                  </a:cubicBezTo>
                  <a:close/>
                  <a:moveTo>
                    <a:pt x="21600" y="289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1" name="AutoShape 137"/>
            <p:cNvSpPr>
              <a:spLocks/>
            </p:cNvSpPr>
            <p:nvPr/>
          </p:nvSpPr>
          <p:spPr bwMode="auto">
            <a:xfrm>
              <a:off x="4660900" y="2247900"/>
              <a:ext cx="1588" cy="4763"/>
            </a:xfrm>
            <a:custGeom>
              <a:avLst/>
              <a:gdLst/>
              <a:ahLst/>
              <a:cxnLst/>
              <a:rect l="0" t="0" r="r" b="b"/>
              <a:pathLst>
                <a:path w="21600" h="21600">
                  <a:moveTo>
                    <a:pt x="21378" y="1257"/>
                  </a:moveTo>
                  <a:lnTo>
                    <a:pt x="18277" y="1303"/>
                  </a:lnTo>
                  <a:lnTo>
                    <a:pt x="17834" y="0"/>
                  </a:lnTo>
                  <a:lnTo>
                    <a:pt x="14732" y="0"/>
                  </a:lnTo>
                  <a:lnTo>
                    <a:pt x="11963" y="1536"/>
                  </a:lnTo>
                  <a:lnTo>
                    <a:pt x="8862" y="3026"/>
                  </a:lnTo>
                  <a:lnTo>
                    <a:pt x="0" y="4562"/>
                  </a:lnTo>
                  <a:lnTo>
                    <a:pt x="665" y="7122"/>
                  </a:lnTo>
                  <a:lnTo>
                    <a:pt x="3988" y="9776"/>
                  </a:lnTo>
                  <a:lnTo>
                    <a:pt x="4431" y="11079"/>
                  </a:lnTo>
                  <a:lnTo>
                    <a:pt x="7643" y="12150"/>
                  </a:lnTo>
                  <a:lnTo>
                    <a:pt x="7975" y="13593"/>
                  </a:lnTo>
                  <a:lnTo>
                    <a:pt x="6092" y="21600"/>
                  </a:lnTo>
                  <a:lnTo>
                    <a:pt x="8862" y="18807"/>
                  </a:lnTo>
                  <a:lnTo>
                    <a:pt x="11298" y="15967"/>
                  </a:lnTo>
                  <a:lnTo>
                    <a:pt x="11298" y="14757"/>
                  </a:lnTo>
                  <a:lnTo>
                    <a:pt x="13846" y="10800"/>
                  </a:lnTo>
                  <a:lnTo>
                    <a:pt x="16394" y="9310"/>
                  </a:lnTo>
                  <a:lnTo>
                    <a:pt x="19385" y="6471"/>
                  </a:lnTo>
                  <a:lnTo>
                    <a:pt x="18720" y="3957"/>
                  </a:lnTo>
                  <a:lnTo>
                    <a:pt x="21600" y="2560"/>
                  </a:lnTo>
                  <a:cubicBezTo>
                    <a:pt x="21600" y="2560"/>
                    <a:pt x="21378" y="1257"/>
                    <a:pt x="21378" y="1257"/>
                  </a:cubicBezTo>
                  <a:close/>
                  <a:moveTo>
                    <a:pt x="21378" y="125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2" name="AutoShape 138"/>
            <p:cNvSpPr>
              <a:spLocks/>
            </p:cNvSpPr>
            <p:nvPr/>
          </p:nvSpPr>
          <p:spPr bwMode="auto">
            <a:xfrm>
              <a:off x="4762500" y="2044700"/>
              <a:ext cx="4763" cy="12700"/>
            </a:xfrm>
            <a:custGeom>
              <a:avLst/>
              <a:gdLst/>
              <a:ahLst/>
              <a:cxnLst/>
              <a:rect l="0" t="0" r="r" b="b"/>
              <a:pathLst>
                <a:path w="21600" h="21600">
                  <a:moveTo>
                    <a:pt x="13871" y="6833"/>
                  </a:moveTo>
                  <a:lnTo>
                    <a:pt x="11721" y="3682"/>
                  </a:lnTo>
                  <a:lnTo>
                    <a:pt x="11261" y="1006"/>
                  </a:lnTo>
                  <a:lnTo>
                    <a:pt x="8036" y="0"/>
                  </a:lnTo>
                  <a:lnTo>
                    <a:pt x="6552" y="19"/>
                  </a:lnTo>
                  <a:lnTo>
                    <a:pt x="2969" y="3398"/>
                  </a:lnTo>
                  <a:lnTo>
                    <a:pt x="563" y="6093"/>
                  </a:lnTo>
                  <a:lnTo>
                    <a:pt x="0" y="9946"/>
                  </a:lnTo>
                  <a:lnTo>
                    <a:pt x="409" y="12072"/>
                  </a:lnTo>
                  <a:lnTo>
                    <a:pt x="2252" y="13628"/>
                  </a:lnTo>
                  <a:lnTo>
                    <a:pt x="5221" y="14122"/>
                  </a:lnTo>
                  <a:lnTo>
                    <a:pt x="5835" y="17291"/>
                  </a:lnTo>
                  <a:lnTo>
                    <a:pt x="1843" y="18506"/>
                  </a:lnTo>
                  <a:lnTo>
                    <a:pt x="2099" y="19588"/>
                  </a:lnTo>
                  <a:lnTo>
                    <a:pt x="3685" y="20651"/>
                  </a:lnTo>
                  <a:lnTo>
                    <a:pt x="5426" y="21600"/>
                  </a:lnTo>
                  <a:lnTo>
                    <a:pt x="8138" y="20974"/>
                  </a:lnTo>
                  <a:lnTo>
                    <a:pt x="10800" y="19873"/>
                  </a:lnTo>
                  <a:lnTo>
                    <a:pt x="12131" y="19284"/>
                  </a:lnTo>
                  <a:lnTo>
                    <a:pt x="11465" y="16039"/>
                  </a:lnTo>
                  <a:lnTo>
                    <a:pt x="12796" y="14919"/>
                  </a:lnTo>
                  <a:lnTo>
                    <a:pt x="15458" y="14311"/>
                  </a:lnTo>
                  <a:lnTo>
                    <a:pt x="17045" y="14824"/>
                  </a:lnTo>
                  <a:lnTo>
                    <a:pt x="17249" y="15887"/>
                  </a:lnTo>
                  <a:lnTo>
                    <a:pt x="21600" y="15754"/>
                  </a:lnTo>
                  <a:lnTo>
                    <a:pt x="16277" y="11104"/>
                  </a:lnTo>
                  <a:cubicBezTo>
                    <a:pt x="16277" y="11104"/>
                    <a:pt x="13871" y="6833"/>
                    <a:pt x="13871" y="6833"/>
                  </a:cubicBezTo>
                  <a:close/>
                  <a:moveTo>
                    <a:pt x="13871" y="683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3" name="AutoShape 139"/>
            <p:cNvSpPr>
              <a:spLocks/>
            </p:cNvSpPr>
            <p:nvPr/>
          </p:nvSpPr>
          <p:spPr bwMode="auto">
            <a:xfrm>
              <a:off x="4660900" y="2146300"/>
              <a:ext cx="6350" cy="9525"/>
            </a:xfrm>
            <a:custGeom>
              <a:avLst/>
              <a:gdLst/>
              <a:ahLst/>
              <a:cxnLst/>
              <a:rect l="0" t="0" r="r" b="b"/>
              <a:pathLst>
                <a:path w="21600" h="21600">
                  <a:moveTo>
                    <a:pt x="19777" y="8880"/>
                  </a:moveTo>
                  <a:lnTo>
                    <a:pt x="21600" y="6018"/>
                  </a:lnTo>
                  <a:lnTo>
                    <a:pt x="21484" y="5333"/>
                  </a:lnTo>
                  <a:lnTo>
                    <a:pt x="16559" y="734"/>
                  </a:lnTo>
                  <a:lnTo>
                    <a:pt x="16481" y="0"/>
                  </a:lnTo>
                  <a:lnTo>
                    <a:pt x="15395" y="73"/>
                  </a:lnTo>
                  <a:lnTo>
                    <a:pt x="14387" y="807"/>
                  </a:lnTo>
                  <a:lnTo>
                    <a:pt x="11130" y="1688"/>
                  </a:lnTo>
                  <a:lnTo>
                    <a:pt x="7911" y="1859"/>
                  </a:lnTo>
                  <a:lnTo>
                    <a:pt x="4770" y="3400"/>
                  </a:lnTo>
                  <a:lnTo>
                    <a:pt x="2676" y="3425"/>
                  </a:lnTo>
                  <a:lnTo>
                    <a:pt x="1668" y="4990"/>
                  </a:lnTo>
                  <a:lnTo>
                    <a:pt x="737" y="5700"/>
                  </a:lnTo>
                  <a:lnTo>
                    <a:pt x="2443" y="11840"/>
                  </a:lnTo>
                  <a:lnTo>
                    <a:pt x="0" y="18200"/>
                  </a:lnTo>
                  <a:lnTo>
                    <a:pt x="310" y="21013"/>
                  </a:lnTo>
                  <a:lnTo>
                    <a:pt x="1590" y="21600"/>
                  </a:lnTo>
                  <a:lnTo>
                    <a:pt x="2676" y="21576"/>
                  </a:lnTo>
                  <a:lnTo>
                    <a:pt x="6709" y="19301"/>
                  </a:lnTo>
                  <a:lnTo>
                    <a:pt x="7717" y="18493"/>
                  </a:lnTo>
                  <a:lnTo>
                    <a:pt x="12487" y="12720"/>
                  </a:lnTo>
                  <a:lnTo>
                    <a:pt x="13650" y="12671"/>
                  </a:lnTo>
                  <a:lnTo>
                    <a:pt x="13805" y="14041"/>
                  </a:lnTo>
                  <a:lnTo>
                    <a:pt x="15008" y="14628"/>
                  </a:lnTo>
                  <a:lnTo>
                    <a:pt x="14930" y="14017"/>
                  </a:lnTo>
                  <a:lnTo>
                    <a:pt x="17877" y="11766"/>
                  </a:lnTo>
                  <a:cubicBezTo>
                    <a:pt x="17877" y="11766"/>
                    <a:pt x="19777" y="8880"/>
                    <a:pt x="19777" y="8880"/>
                  </a:cubicBezTo>
                  <a:close/>
                  <a:moveTo>
                    <a:pt x="19777" y="888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4" name="AutoShape 140"/>
            <p:cNvSpPr>
              <a:spLocks/>
            </p:cNvSpPr>
            <p:nvPr/>
          </p:nvSpPr>
          <p:spPr bwMode="auto">
            <a:xfrm>
              <a:off x="4660900" y="2247900"/>
              <a:ext cx="1588" cy="4763"/>
            </a:xfrm>
            <a:custGeom>
              <a:avLst/>
              <a:gdLst/>
              <a:ahLst/>
              <a:cxnLst/>
              <a:rect l="0" t="0" r="r" b="b"/>
              <a:pathLst>
                <a:path w="21600" h="21600">
                  <a:moveTo>
                    <a:pt x="21600" y="6585"/>
                  </a:moveTo>
                  <a:lnTo>
                    <a:pt x="20892" y="2394"/>
                  </a:lnTo>
                  <a:lnTo>
                    <a:pt x="18413" y="1048"/>
                  </a:lnTo>
                  <a:lnTo>
                    <a:pt x="10534" y="0"/>
                  </a:lnTo>
                  <a:lnTo>
                    <a:pt x="8410" y="1596"/>
                  </a:lnTo>
                  <a:lnTo>
                    <a:pt x="11066" y="2843"/>
                  </a:lnTo>
                  <a:lnTo>
                    <a:pt x="11154" y="5587"/>
                  </a:lnTo>
                  <a:lnTo>
                    <a:pt x="13898" y="6834"/>
                  </a:lnTo>
                  <a:lnTo>
                    <a:pt x="11774" y="8430"/>
                  </a:lnTo>
                  <a:lnTo>
                    <a:pt x="11951" y="9877"/>
                  </a:lnTo>
                  <a:lnTo>
                    <a:pt x="9649" y="11424"/>
                  </a:lnTo>
                  <a:lnTo>
                    <a:pt x="4869" y="12920"/>
                  </a:lnTo>
                  <a:lnTo>
                    <a:pt x="2567" y="14467"/>
                  </a:lnTo>
                  <a:lnTo>
                    <a:pt x="0" y="14566"/>
                  </a:lnTo>
                  <a:lnTo>
                    <a:pt x="443" y="17509"/>
                  </a:lnTo>
                  <a:lnTo>
                    <a:pt x="3010" y="18856"/>
                  </a:lnTo>
                  <a:lnTo>
                    <a:pt x="3452" y="21600"/>
                  </a:lnTo>
                  <a:lnTo>
                    <a:pt x="6108" y="21450"/>
                  </a:lnTo>
                  <a:lnTo>
                    <a:pt x="8233" y="18507"/>
                  </a:lnTo>
                  <a:lnTo>
                    <a:pt x="10534" y="16961"/>
                  </a:lnTo>
                  <a:lnTo>
                    <a:pt x="14961" y="14067"/>
                  </a:lnTo>
                  <a:lnTo>
                    <a:pt x="14695" y="11174"/>
                  </a:lnTo>
                  <a:lnTo>
                    <a:pt x="19298" y="9578"/>
                  </a:lnTo>
                  <a:cubicBezTo>
                    <a:pt x="19298" y="9578"/>
                    <a:pt x="21600" y="6585"/>
                    <a:pt x="21600" y="6585"/>
                  </a:cubicBezTo>
                  <a:close/>
                  <a:moveTo>
                    <a:pt x="21600" y="658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5" name="AutoShape 141"/>
            <p:cNvSpPr>
              <a:spLocks/>
            </p:cNvSpPr>
            <p:nvPr/>
          </p:nvSpPr>
          <p:spPr bwMode="auto">
            <a:xfrm>
              <a:off x="4660900" y="2082800"/>
              <a:ext cx="85725" cy="60325"/>
            </a:xfrm>
            <a:custGeom>
              <a:avLst/>
              <a:gdLst/>
              <a:ahLst/>
              <a:cxnLst/>
              <a:rect l="0" t="0" r="r" b="b"/>
              <a:pathLst>
                <a:path w="21600" h="21600">
                  <a:moveTo>
                    <a:pt x="21076" y="75"/>
                  </a:moveTo>
                  <a:lnTo>
                    <a:pt x="20906" y="213"/>
                  </a:lnTo>
                  <a:lnTo>
                    <a:pt x="20912" y="345"/>
                  </a:lnTo>
                  <a:lnTo>
                    <a:pt x="21097" y="571"/>
                  </a:lnTo>
                  <a:lnTo>
                    <a:pt x="21103" y="686"/>
                  </a:lnTo>
                  <a:lnTo>
                    <a:pt x="20943" y="832"/>
                  </a:lnTo>
                  <a:lnTo>
                    <a:pt x="20600" y="1005"/>
                  </a:lnTo>
                  <a:lnTo>
                    <a:pt x="20347" y="1151"/>
                  </a:lnTo>
                  <a:lnTo>
                    <a:pt x="20261" y="1297"/>
                  </a:lnTo>
                  <a:lnTo>
                    <a:pt x="20187" y="1426"/>
                  </a:lnTo>
                  <a:lnTo>
                    <a:pt x="20116" y="1682"/>
                  </a:lnTo>
                  <a:lnTo>
                    <a:pt x="20045" y="2196"/>
                  </a:lnTo>
                  <a:lnTo>
                    <a:pt x="19894" y="2461"/>
                  </a:lnTo>
                  <a:lnTo>
                    <a:pt x="19804" y="2470"/>
                  </a:lnTo>
                  <a:lnTo>
                    <a:pt x="19811" y="2594"/>
                  </a:lnTo>
                  <a:lnTo>
                    <a:pt x="19650" y="2745"/>
                  </a:lnTo>
                  <a:lnTo>
                    <a:pt x="19561" y="2886"/>
                  </a:lnTo>
                  <a:lnTo>
                    <a:pt x="19301" y="2913"/>
                  </a:lnTo>
                  <a:lnTo>
                    <a:pt x="19027" y="2816"/>
                  </a:lnTo>
                  <a:lnTo>
                    <a:pt x="18854" y="2709"/>
                  </a:lnTo>
                  <a:lnTo>
                    <a:pt x="18755" y="2585"/>
                  </a:lnTo>
                  <a:lnTo>
                    <a:pt x="18475" y="2129"/>
                  </a:lnTo>
                  <a:lnTo>
                    <a:pt x="18382" y="2129"/>
                  </a:lnTo>
                  <a:lnTo>
                    <a:pt x="18311" y="2391"/>
                  </a:lnTo>
                  <a:lnTo>
                    <a:pt x="18228" y="2523"/>
                  </a:lnTo>
                  <a:lnTo>
                    <a:pt x="18151" y="2523"/>
                  </a:lnTo>
                  <a:lnTo>
                    <a:pt x="17885" y="2687"/>
                  </a:lnTo>
                  <a:lnTo>
                    <a:pt x="17814" y="2948"/>
                  </a:lnTo>
                  <a:lnTo>
                    <a:pt x="17660" y="3219"/>
                  </a:lnTo>
                  <a:lnTo>
                    <a:pt x="17663" y="3334"/>
                  </a:lnTo>
                  <a:lnTo>
                    <a:pt x="17506" y="3608"/>
                  </a:lnTo>
                  <a:lnTo>
                    <a:pt x="17250" y="3763"/>
                  </a:lnTo>
                  <a:lnTo>
                    <a:pt x="17080" y="3918"/>
                  </a:lnTo>
                  <a:lnTo>
                    <a:pt x="16994" y="3918"/>
                  </a:lnTo>
                  <a:lnTo>
                    <a:pt x="17151" y="3657"/>
                  </a:lnTo>
                  <a:lnTo>
                    <a:pt x="17058" y="3546"/>
                  </a:lnTo>
                  <a:lnTo>
                    <a:pt x="16957" y="3294"/>
                  </a:lnTo>
                  <a:lnTo>
                    <a:pt x="16698" y="3325"/>
                  </a:lnTo>
                  <a:lnTo>
                    <a:pt x="16719" y="3829"/>
                  </a:lnTo>
                  <a:lnTo>
                    <a:pt x="16910" y="3927"/>
                  </a:lnTo>
                  <a:lnTo>
                    <a:pt x="16913" y="4055"/>
                  </a:lnTo>
                  <a:lnTo>
                    <a:pt x="16827" y="4060"/>
                  </a:lnTo>
                  <a:lnTo>
                    <a:pt x="16577" y="4219"/>
                  </a:lnTo>
                  <a:lnTo>
                    <a:pt x="16580" y="4347"/>
                  </a:lnTo>
                  <a:lnTo>
                    <a:pt x="16494" y="4480"/>
                  </a:lnTo>
                  <a:lnTo>
                    <a:pt x="16432" y="4737"/>
                  </a:lnTo>
                  <a:lnTo>
                    <a:pt x="16278" y="5255"/>
                  </a:lnTo>
                  <a:lnTo>
                    <a:pt x="16198" y="5392"/>
                  </a:lnTo>
                  <a:lnTo>
                    <a:pt x="16108" y="5401"/>
                  </a:lnTo>
                  <a:lnTo>
                    <a:pt x="15945" y="5534"/>
                  </a:lnTo>
                  <a:lnTo>
                    <a:pt x="15868" y="5808"/>
                  </a:lnTo>
                  <a:lnTo>
                    <a:pt x="15880" y="5932"/>
                  </a:lnTo>
                  <a:lnTo>
                    <a:pt x="15988" y="6300"/>
                  </a:lnTo>
                  <a:lnTo>
                    <a:pt x="16003" y="6548"/>
                  </a:lnTo>
                  <a:lnTo>
                    <a:pt x="15578" y="6844"/>
                  </a:lnTo>
                  <a:lnTo>
                    <a:pt x="15235" y="7013"/>
                  </a:lnTo>
                  <a:lnTo>
                    <a:pt x="14643" y="7331"/>
                  </a:lnTo>
                  <a:lnTo>
                    <a:pt x="14300" y="7491"/>
                  </a:lnTo>
                  <a:lnTo>
                    <a:pt x="14214" y="7500"/>
                  </a:lnTo>
                  <a:lnTo>
                    <a:pt x="14109" y="7265"/>
                  </a:lnTo>
                  <a:lnTo>
                    <a:pt x="14103" y="7137"/>
                  </a:lnTo>
                  <a:lnTo>
                    <a:pt x="14192" y="7132"/>
                  </a:lnTo>
                  <a:lnTo>
                    <a:pt x="14276" y="6995"/>
                  </a:lnTo>
                  <a:lnTo>
                    <a:pt x="14365" y="6982"/>
                  </a:lnTo>
                  <a:lnTo>
                    <a:pt x="14522" y="6716"/>
                  </a:lnTo>
                  <a:lnTo>
                    <a:pt x="14519" y="6592"/>
                  </a:lnTo>
                  <a:lnTo>
                    <a:pt x="14590" y="6450"/>
                  </a:lnTo>
                  <a:lnTo>
                    <a:pt x="14566" y="6074"/>
                  </a:lnTo>
                  <a:lnTo>
                    <a:pt x="14723" y="5676"/>
                  </a:lnTo>
                  <a:lnTo>
                    <a:pt x="14812" y="5547"/>
                  </a:lnTo>
                  <a:lnTo>
                    <a:pt x="14899" y="5534"/>
                  </a:lnTo>
                  <a:lnTo>
                    <a:pt x="15056" y="5392"/>
                  </a:lnTo>
                  <a:lnTo>
                    <a:pt x="15318" y="5246"/>
                  </a:lnTo>
                  <a:lnTo>
                    <a:pt x="15389" y="4981"/>
                  </a:lnTo>
                  <a:lnTo>
                    <a:pt x="15294" y="4870"/>
                  </a:lnTo>
                  <a:lnTo>
                    <a:pt x="15278" y="4613"/>
                  </a:lnTo>
                  <a:lnTo>
                    <a:pt x="15358" y="4480"/>
                  </a:lnTo>
                  <a:lnTo>
                    <a:pt x="15439" y="4223"/>
                  </a:lnTo>
                  <a:lnTo>
                    <a:pt x="15602" y="4069"/>
                  </a:lnTo>
                  <a:lnTo>
                    <a:pt x="15849" y="3803"/>
                  </a:lnTo>
                  <a:lnTo>
                    <a:pt x="16019" y="3657"/>
                  </a:lnTo>
                  <a:lnTo>
                    <a:pt x="16006" y="3404"/>
                  </a:lnTo>
                  <a:lnTo>
                    <a:pt x="15821" y="3294"/>
                  </a:lnTo>
                  <a:lnTo>
                    <a:pt x="15639" y="3316"/>
                  </a:lnTo>
                  <a:lnTo>
                    <a:pt x="15639" y="3201"/>
                  </a:lnTo>
                  <a:lnTo>
                    <a:pt x="15710" y="2931"/>
                  </a:lnTo>
                  <a:lnTo>
                    <a:pt x="15935" y="2156"/>
                  </a:lnTo>
                  <a:lnTo>
                    <a:pt x="16158" y="1377"/>
                  </a:lnTo>
                  <a:lnTo>
                    <a:pt x="16330" y="1359"/>
                  </a:lnTo>
                  <a:lnTo>
                    <a:pt x="16494" y="1222"/>
                  </a:lnTo>
                  <a:lnTo>
                    <a:pt x="16750" y="1054"/>
                  </a:lnTo>
                  <a:lnTo>
                    <a:pt x="16913" y="912"/>
                  </a:lnTo>
                  <a:lnTo>
                    <a:pt x="17000" y="779"/>
                  </a:lnTo>
                  <a:lnTo>
                    <a:pt x="17077" y="646"/>
                  </a:lnTo>
                  <a:lnTo>
                    <a:pt x="17058" y="266"/>
                  </a:lnTo>
                  <a:lnTo>
                    <a:pt x="16796" y="305"/>
                  </a:lnTo>
                  <a:lnTo>
                    <a:pt x="16716" y="438"/>
                  </a:lnTo>
                  <a:lnTo>
                    <a:pt x="16627" y="443"/>
                  </a:lnTo>
                  <a:lnTo>
                    <a:pt x="16370" y="602"/>
                  </a:lnTo>
                  <a:lnTo>
                    <a:pt x="16293" y="730"/>
                  </a:lnTo>
                  <a:lnTo>
                    <a:pt x="16216" y="868"/>
                  </a:lnTo>
                  <a:lnTo>
                    <a:pt x="16050" y="1138"/>
                  </a:lnTo>
                  <a:lnTo>
                    <a:pt x="15979" y="1275"/>
                  </a:lnTo>
                  <a:lnTo>
                    <a:pt x="15892" y="1279"/>
                  </a:lnTo>
                  <a:lnTo>
                    <a:pt x="15565" y="1833"/>
                  </a:lnTo>
                  <a:lnTo>
                    <a:pt x="15494" y="2081"/>
                  </a:lnTo>
                  <a:lnTo>
                    <a:pt x="15497" y="2200"/>
                  </a:lnTo>
                  <a:lnTo>
                    <a:pt x="15105" y="3006"/>
                  </a:lnTo>
                  <a:lnTo>
                    <a:pt x="15028" y="3139"/>
                  </a:lnTo>
                  <a:lnTo>
                    <a:pt x="14967" y="3657"/>
                  </a:lnTo>
                  <a:lnTo>
                    <a:pt x="14893" y="3909"/>
                  </a:lnTo>
                  <a:lnTo>
                    <a:pt x="14581" y="4573"/>
                  </a:lnTo>
                  <a:lnTo>
                    <a:pt x="14421" y="4839"/>
                  </a:lnTo>
                  <a:lnTo>
                    <a:pt x="14266" y="5233"/>
                  </a:lnTo>
                  <a:lnTo>
                    <a:pt x="14029" y="5769"/>
                  </a:lnTo>
                  <a:lnTo>
                    <a:pt x="13782" y="6043"/>
                  </a:lnTo>
                  <a:lnTo>
                    <a:pt x="12011" y="7252"/>
                  </a:lnTo>
                  <a:lnTo>
                    <a:pt x="9450" y="8420"/>
                  </a:lnTo>
                  <a:lnTo>
                    <a:pt x="8845" y="8597"/>
                  </a:lnTo>
                  <a:lnTo>
                    <a:pt x="8765" y="8735"/>
                  </a:lnTo>
                  <a:lnTo>
                    <a:pt x="9031" y="8845"/>
                  </a:lnTo>
                  <a:lnTo>
                    <a:pt x="9040" y="8965"/>
                  </a:lnTo>
                  <a:lnTo>
                    <a:pt x="8963" y="9098"/>
                  </a:lnTo>
                  <a:lnTo>
                    <a:pt x="8799" y="9248"/>
                  </a:lnTo>
                  <a:lnTo>
                    <a:pt x="8534" y="9275"/>
                  </a:lnTo>
                  <a:lnTo>
                    <a:pt x="8429" y="9031"/>
                  </a:lnTo>
                  <a:lnTo>
                    <a:pt x="8509" y="8770"/>
                  </a:lnTo>
                  <a:lnTo>
                    <a:pt x="8324" y="8664"/>
                  </a:lnTo>
                  <a:lnTo>
                    <a:pt x="8244" y="8792"/>
                  </a:lnTo>
                  <a:lnTo>
                    <a:pt x="8077" y="8943"/>
                  </a:lnTo>
                  <a:lnTo>
                    <a:pt x="7988" y="9084"/>
                  </a:lnTo>
                  <a:lnTo>
                    <a:pt x="8006" y="9328"/>
                  </a:lnTo>
                  <a:lnTo>
                    <a:pt x="8194" y="9563"/>
                  </a:lnTo>
                  <a:lnTo>
                    <a:pt x="8293" y="9682"/>
                  </a:lnTo>
                  <a:lnTo>
                    <a:pt x="8296" y="9802"/>
                  </a:lnTo>
                  <a:lnTo>
                    <a:pt x="8213" y="9815"/>
                  </a:lnTo>
                  <a:lnTo>
                    <a:pt x="8046" y="9965"/>
                  </a:lnTo>
                  <a:lnTo>
                    <a:pt x="7713" y="10373"/>
                  </a:lnTo>
                  <a:lnTo>
                    <a:pt x="7642" y="10634"/>
                  </a:lnTo>
                  <a:lnTo>
                    <a:pt x="6865" y="10723"/>
                  </a:lnTo>
                  <a:lnTo>
                    <a:pt x="6683" y="10607"/>
                  </a:lnTo>
                  <a:lnTo>
                    <a:pt x="6584" y="10625"/>
                  </a:lnTo>
                  <a:lnTo>
                    <a:pt x="6337" y="10780"/>
                  </a:lnTo>
                  <a:lnTo>
                    <a:pt x="6171" y="10917"/>
                  </a:lnTo>
                  <a:lnTo>
                    <a:pt x="5998" y="10953"/>
                  </a:lnTo>
                  <a:lnTo>
                    <a:pt x="5618" y="10479"/>
                  </a:lnTo>
                  <a:lnTo>
                    <a:pt x="5529" y="10497"/>
                  </a:lnTo>
                  <a:lnTo>
                    <a:pt x="5455" y="10625"/>
                  </a:lnTo>
                  <a:lnTo>
                    <a:pt x="5575" y="11245"/>
                  </a:lnTo>
                  <a:lnTo>
                    <a:pt x="5677" y="11364"/>
                  </a:lnTo>
                  <a:lnTo>
                    <a:pt x="5763" y="11466"/>
                  </a:lnTo>
                  <a:lnTo>
                    <a:pt x="5683" y="11608"/>
                  </a:lnTo>
                  <a:lnTo>
                    <a:pt x="5609" y="11741"/>
                  </a:lnTo>
                  <a:lnTo>
                    <a:pt x="5427" y="11758"/>
                  </a:lnTo>
                  <a:lnTo>
                    <a:pt x="5433" y="11887"/>
                  </a:lnTo>
                  <a:lnTo>
                    <a:pt x="5541" y="12126"/>
                  </a:lnTo>
                  <a:lnTo>
                    <a:pt x="5449" y="12139"/>
                  </a:lnTo>
                  <a:lnTo>
                    <a:pt x="5270" y="12037"/>
                  </a:lnTo>
                  <a:lnTo>
                    <a:pt x="5171" y="11918"/>
                  </a:lnTo>
                  <a:lnTo>
                    <a:pt x="5257" y="11913"/>
                  </a:lnTo>
                  <a:lnTo>
                    <a:pt x="5220" y="11156"/>
                  </a:lnTo>
                  <a:lnTo>
                    <a:pt x="5134" y="11161"/>
                  </a:lnTo>
                  <a:lnTo>
                    <a:pt x="4952" y="11059"/>
                  </a:lnTo>
                  <a:lnTo>
                    <a:pt x="4520" y="11108"/>
                  </a:lnTo>
                  <a:lnTo>
                    <a:pt x="4526" y="11227"/>
                  </a:lnTo>
                  <a:lnTo>
                    <a:pt x="4640" y="11723"/>
                  </a:lnTo>
                  <a:lnTo>
                    <a:pt x="4841" y="12201"/>
                  </a:lnTo>
                  <a:lnTo>
                    <a:pt x="5023" y="12321"/>
                  </a:lnTo>
                  <a:lnTo>
                    <a:pt x="5035" y="12560"/>
                  </a:lnTo>
                  <a:lnTo>
                    <a:pt x="4943" y="12560"/>
                  </a:lnTo>
                  <a:lnTo>
                    <a:pt x="4757" y="12343"/>
                  </a:lnTo>
                  <a:lnTo>
                    <a:pt x="4674" y="12356"/>
                  </a:lnTo>
                  <a:lnTo>
                    <a:pt x="4594" y="12480"/>
                  </a:lnTo>
                  <a:lnTo>
                    <a:pt x="4693" y="12728"/>
                  </a:lnTo>
                  <a:lnTo>
                    <a:pt x="4606" y="12870"/>
                  </a:lnTo>
                  <a:lnTo>
                    <a:pt x="4526" y="12874"/>
                  </a:lnTo>
                  <a:lnTo>
                    <a:pt x="4338" y="12635"/>
                  </a:lnTo>
                  <a:lnTo>
                    <a:pt x="4307" y="12020"/>
                  </a:lnTo>
                  <a:lnTo>
                    <a:pt x="4221" y="12029"/>
                  </a:lnTo>
                  <a:lnTo>
                    <a:pt x="3705" y="12330"/>
                  </a:lnTo>
                  <a:lnTo>
                    <a:pt x="3372" y="12617"/>
                  </a:lnTo>
                  <a:lnTo>
                    <a:pt x="3215" y="12901"/>
                  </a:lnTo>
                  <a:lnTo>
                    <a:pt x="3070" y="13410"/>
                  </a:lnTo>
                  <a:lnTo>
                    <a:pt x="3196" y="14149"/>
                  </a:lnTo>
                  <a:lnTo>
                    <a:pt x="3209" y="14273"/>
                  </a:lnTo>
                  <a:lnTo>
                    <a:pt x="3116" y="14286"/>
                  </a:lnTo>
                  <a:lnTo>
                    <a:pt x="2570" y="13844"/>
                  </a:lnTo>
                  <a:lnTo>
                    <a:pt x="2484" y="13857"/>
                  </a:lnTo>
                  <a:lnTo>
                    <a:pt x="2493" y="13972"/>
                  </a:lnTo>
                  <a:lnTo>
                    <a:pt x="2336" y="14375"/>
                  </a:lnTo>
                  <a:lnTo>
                    <a:pt x="2336" y="14499"/>
                  </a:lnTo>
                  <a:lnTo>
                    <a:pt x="2428" y="14610"/>
                  </a:lnTo>
                  <a:lnTo>
                    <a:pt x="2687" y="14468"/>
                  </a:lnTo>
                  <a:lnTo>
                    <a:pt x="2780" y="14570"/>
                  </a:lnTo>
                  <a:lnTo>
                    <a:pt x="2780" y="14694"/>
                  </a:lnTo>
                  <a:lnTo>
                    <a:pt x="2888" y="14928"/>
                  </a:lnTo>
                  <a:lnTo>
                    <a:pt x="2900" y="15185"/>
                  </a:lnTo>
                  <a:lnTo>
                    <a:pt x="2823" y="15322"/>
                  </a:lnTo>
                  <a:lnTo>
                    <a:pt x="2740" y="15331"/>
                  </a:lnTo>
                  <a:lnTo>
                    <a:pt x="2369" y="14990"/>
                  </a:lnTo>
                  <a:lnTo>
                    <a:pt x="2191" y="15017"/>
                  </a:lnTo>
                  <a:lnTo>
                    <a:pt x="2413" y="15743"/>
                  </a:lnTo>
                  <a:lnTo>
                    <a:pt x="2336" y="15880"/>
                  </a:lnTo>
                  <a:lnTo>
                    <a:pt x="2243" y="16022"/>
                  </a:lnTo>
                  <a:lnTo>
                    <a:pt x="2150" y="15898"/>
                  </a:lnTo>
                  <a:lnTo>
                    <a:pt x="1802" y="15814"/>
                  </a:lnTo>
                  <a:lnTo>
                    <a:pt x="1620" y="15840"/>
                  </a:lnTo>
                  <a:lnTo>
                    <a:pt x="1543" y="15973"/>
                  </a:lnTo>
                  <a:lnTo>
                    <a:pt x="1280" y="16004"/>
                  </a:lnTo>
                  <a:lnTo>
                    <a:pt x="1123" y="16270"/>
                  </a:lnTo>
                  <a:lnTo>
                    <a:pt x="1135" y="16513"/>
                  </a:lnTo>
                  <a:lnTo>
                    <a:pt x="802" y="16805"/>
                  </a:lnTo>
                  <a:lnTo>
                    <a:pt x="710" y="16814"/>
                  </a:lnTo>
                  <a:lnTo>
                    <a:pt x="639" y="17071"/>
                  </a:lnTo>
                  <a:lnTo>
                    <a:pt x="491" y="17474"/>
                  </a:lnTo>
                  <a:lnTo>
                    <a:pt x="460" y="18479"/>
                  </a:lnTo>
                  <a:lnTo>
                    <a:pt x="373" y="18616"/>
                  </a:lnTo>
                  <a:lnTo>
                    <a:pt x="309" y="18997"/>
                  </a:lnTo>
                  <a:lnTo>
                    <a:pt x="80" y="19524"/>
                  </a:lnTo>
                  <a:lnTo>
                    <a:pt x="0" y="19665"/>
                  </a:lnTo>
                  <a:lnTo>
                    <a:pt x="12" y="20161"/>
                  </a:lnTo>
                  <a:lnTo>
                    <a:pt x="148" y="20901"/>
                  </a:lnTo>
                  <a:lnTo>
                    <a:pt x="429" y="21250"/>
                  </a:lnTo>
                  <a:lnTo>
                    <a:pt x="531" y="21480"/>
                  </a:lnTo>
                  <a:lnTo>
                    <a:pt x="617" y="21476"/>
                  </a:lnTo>
                  <a:lnTo>
                    <a:pt x="716" y="21600"/>
                  </a:lnTo>
                  <a:lnTo>
                    <a:pt x="882" y="21449"/>
                  </a:lnTo>
                  <a:lnTo>
                    <a:pt x="1222" y="21281"/>
                  </a:lnTo>
                  <a:lnTo>
                    <a:pt x="1398" y="21144"/>
                  </a:lnTo>
                  <a:lnTo>
                    <a:pt x="1472" y="20998"/>
                  </a:lnTo>
                  <a:lnTo>
                    <a:pt x="1543" y="20750"/>
                  </a:lnTo>
                  <a:lnTo>
                    <a:pt x="1527" y="20493"/>
                  </a:lnTo>
                  <a:lnTo>
                    <a:pt x="1607" y="20356"/>
                  </a:lnTo>
                  <a:lnTo>
                    <a:pt x="1691" y="20347"/>
                  </a:lnTo>
                  <a:lnTo>
                    <a:pt x="1777" y="20205"/>
                  </a:lnTo>
                  <a:lnTo>
                    <a:pt x="1765" y="20090"/>
                  </a:lnTo>
                  <a:lnTo>
                    <a:pt x="1675" y="19975"/>
                  </a:lnTo>
                  <a:lnTo>
                    <a:pt x="1416" y="20130"/>
                  </a:lnTo>
                  <a:lnTo>
                    <a:pt x="1330" y="20020"/>
                  </a:lnTo>
                  <a:lnTo>
                    <a:pt x="2073" y="19170"/>
                  </a:lnTo>
                  <a:lnTo>
                    <a:pt x="3039" y="19196"/>
                  </a:lnTo>
                  <a:lnTo>
                    <a:pt x="3147" y="19679"/>
                  </a:lnTo>
                  <a:lnTo>
                    <a:pt x="2980" y="19829"/>
                  </a:lnTo>
                  <a:lnTo>
                    <a:pt x="2635" y="19993"/>
                  </a:lnTo>
                  <a:lnTo>
                    <a:pt x="2481" y="20259"/>
                  </a:lnTo>
                  <a:lnTo>
                    <a:pt x="2493" y="20396"/>
                  </a:lnTo>
                  <a:lnTo>
                    <a:pt x="2326" y="20657"/>
                  </a:lnTo>
                  <a:lnTo>
                    <a:pt x="2342" y="20901"/>
                  </a:lnTo>
                  <a:lnTo>
                    <a:pt x="2595" y="20754"/>
                  </a:lnTo>
                  <a:lnTo>
                    <a:pt x="2755" y="20608"/>
                  </a:lnTo>
                  <a:lnTo>
                    <a:pt x="3332" y="19909"/>
                  </a:lnTo>
                  <a:lnTo>
                    <a:pt x="3428" y="20028"/>
                  </a:lnTo>
                  <a:lnTo>
                    <a:pt x="4029" y="19829"/>
                  </a:lnTo>
                  <a:lnTo>
                    <a:pt x="4551" y="19652"/>
                  </a:lnTo>
                  <a:lnTo>
                    <a:pt x="4973" y="19475"/>
                  </a:lnTo>
                  <a:lnTo>
                    <a:pt x="5233" y="19324"/>
                  </a:lnTo>
                  <a:lnTo>
                    <a:pt x="5220" y="19196"/>
                  </a:lnTo>
                  <a:lnTo>
                    <a:pt x="5310" y="19178"/>
                  </a:lnTo>
                  <a:lnTo>
                    <a:pt x="5294" y="18944"/>
                  </a:lnTo>
                  <a:lnTo>
                    <a:pt x="5122" y="18957"/>
                  </a:lnTo>
                  <a:lnTo>
                    <a:pt x="4622" y="19262"/>
                  </a:lnTo>
                  <a:lnTo>
                    <a:pt x="4184" y="19444"/>
                  </a:lnTo>
                  <a:lnTo>
                    <a:pt x="3835" y="19475"/>
                  </a:lnTo>
                  <a:lnTo>
                    <a:pt x="3739" y="19360"/>
                  </a:lnTo>
                  <a:lnTo>
                    <a:pt x="3816" y="19223"/>
                  </a:lnTo>
                  <a:lnTo>
                    <a:pt x="3897" y="18961"/>
                  </a:lnTo>
                  <a:lnTo>
                    <a:pt x="4066" y="18811"/>
                  </a:lnTo>
                  <a:lnTo>
                    <a:pt x="4412" y="18789"/>
                  </a:lnTo>
                  <a:lnTo>
                    <a:pt x="4915" y="18355"/>
                  </a:lnTo>
                  <a:lnTo>
                    <a:pt x="5168" y="18072"/>
                  </a:lnTo>
                  <a:lnTo>
                    <a:pt x="5155" y="17948"/>
                  </a:lnTo>
                  <a:lnTo>
                    <a:pt x="5236" y="17810"/>
                  </a:lnTo>
                  <a:lnTo>
                    <a:pt x="5316" y="17673"/>
                  </a:lnTo>
                  <a:lnTo>
                    <a:pt x="5918" y="17492"/>
                  </a:lnTo>
                  <a:lnTo>
                    <a:pt x="6420" y="17168"/>
                  </a:lnTo>
                  <a:lnTo>
                    <a:pt x="6933" y="16863"/>
                  </a:lnTo>
                  <a:lnTo>
                    <a:pt x="7176" y="16597"/>
                  </a:lnTo>
                  <a:lnTo>
                    <a:pt x="7337" y="16199"/>
                  </a:lnTo>
                  <a:lnTo>
                    <a:pt x="7664" y="15916"/>
                  </a:lnTo>
                  <a:lnTo>
                    <a:pt x="7911" y="15504"/>
                  </a:lnTo>
                  <a:lnTo>
                    <a:pt x="8167" y="15344"/>
                  </a:lnTo>
                  <a:lnTo>
                    <a:pt x="8336" y="15212"/>
                  </a:lnTo>
                  <a:lnTo>
                    <a:pt x="8407" y="14942"/>
                  </a:lnTo>
                  <a:lnTo>
                    <a:pt x="8475" y="14561"/>
                  </a:lnTo>
                  <a:lnTo>
                    <a:pt x="8555" y="14552"/>
                  </a:lnTo>
                  <a:lnTo>
                    <a:pt x="9003" y="14627"/>
                  </a:lnTo>
                  <a:lnTo>
                    <a:pt x="9435" y="14579"/>
                  </a:lnTo>
                  <a:lnTo>
                    <a:pt x="9515" y="14450"/>
                  </a:lnTo>
                  <a:lnTo>
                    <a:pt x="9496" y="14065"/>
                  </a:lnTo>
                  <a:lnTo>
                    <a:pt x="9404" y="14069"/>
                  </a:lnTo>
                  <a:lnTo>
                    <a:pt x="9308" y="13963"/>
                  </a:lnTo>
                  <a:lnTo>
                    <a:pt x="9222" y="13844"/>
                  </a:lnTo>
                  <a:lnTo>
                    <a:pt x="9302" y="13711"/>
                  </a:lnTo>
                  <a:lnTo>
                    <a:pt x="9571" y="13799"/>
                  </a:lnTo>
                  <a:lnTo>
                    <a:pt x="9925" y="13888"/>
                  </a:lnTo>
                  <a:lnTo>
                    <a:pt x="10191" y="13870"/>
                  </a:lnTo>
                  <a:lnTo>
                    <a:pt x="10252" y="13600"/>
                  </a:lnTo>
                  <a:lnTo>
                    <a:pt x="10428" y="13591"/>
                  </a:lnTo>
                  <a:lnTo>
                    <a:pt x="10589" y="13321"/>
                  </a:lnTo>
                  <a:lnTo>
                    <a:pt x="10657" y="12936"/>
                  </a:lnTo>
                  <a:lnTo>
                    <a:pt x="10919" y="12905"/>
                  </a:lnTo>
                  <a:lnTo>
                    <a:pt x="11258" y="12741"/>
                  </a:lnTo>
                  <a:lnTo>
                    <a:pt x="11517" y="12706"/>
                  </a:lnTo>
                  <a:lnTo>
                    <a:pt x="11601" y="12577"/>
                  </a:lnTo>
                  <a:lnTo>
                    <a:pt x="11585" y="12197"/>
                  </a:lnTo>
                  <a:lnTo>
                    <a:pt x="11669" y="12183"/>
                  </a:lnTo>
                  <a:lnTo>
                    <a:pt x="11659" y="12064"/>
                  </a:lnTo>
                  <a:lnTo>
                    <a:pt x="11915" y="11913"/>
                  </a:lnTo>
                  <a:lnTo>
                    <a:pt x="11992" y="11772"/>
                  </a:lnTo>
                  <a:lnTo>
                    <a:pt x="12091" y="11900"/>
                  </a:lnTo>
                  <a:lnTo>
                    <a:pt x="12187" y="12002"/>
                  </a:lnTo>
                  <a:lnTo>
                    <a:pt x="12202" y="12254"/>
                  </a:lnTo>
                  <a:lnTo>
                    <a:pt x="12286" y="12241"/>
                  </a:lnTo>
                  <a:lnTo>
                    <a:pt x="12539" y="11962"/>
                  </a:lnTo>
                  <a:lnTo>
                    <a:pt x="12619" y="11816"/>
                  </a:lnTo>
                  <a:lnTo>
                    <a:pt x="12684" y="11573"/>
                  </a:lnTo>
                  <a:lnTo>
                    <a:pt x="12853" y="11422"/>
                  </a:lnTo>
                  <a:lnTo>
                    <a:pt x="12847" y="11307"/>
                  </a:lnTo>
                  <a:lnTo>
                    <a:pt x="12576" y="11068"/>
                  </a:lnTo>
                  <a:lnTo>
                    <a:pt x="12563" y="10957"/>
                  </a:lnTo>
                  <a:lnTo>
                    <a:pt x="12742" y="10931"/>
                  </a:lnTo>
                  <a:lnTo>
                    <a:pt x="12915" y="11037"/>
                  </a:lnTo>
                  <a:lnTo>
                    <a:pt x="13011" y="11028"/>
                  </a:lnTo>
                  <a:lnTo>
                    <a:pt x="13177" y="10882"/>
                  </a:lnTo>
                  <a:lnTo>
                    <a:pt x="13341" y="10731"/>
                  </a:lnTo>
                  <a:lnTo>
                    <a:pt x="13424" y="10727"/>
                  </a:lnTo>
                  <a:lnTo>
                    <a:pt x="13412" y="10479"/>
                  </a:lnTo>
                  <a:lnTo>
                    <a:pt x="13492" y="10222"/>
                  </a:lnTo>
                  <a:lnTo>
                    <a:pt x="13473" y="9974"/>
                  </a:lnTo>
                  <a:lnTo>
                    <a:pt x="13560" y="9965"/>
                  </a:lnTo>
                  <a:lnTo>
                    <a:pt x="13655" y="10085"/>
                  </a:lnTo>
                  <a:lnTo>
                    <a:pt x="13834" y="10178"/>
                  </a:lnTo>
                  <a:lnTo>
                    <a:pt x="13921" y="10169"/>
                  </a:lnTo>
                  <a:lnTo>
                    <a:pt x="14010" y="10036"/>
                  </a:lnTo>
                  <a:lnTo>
                    <a:pt x="14072" y="9784"/>
                  </a:lnTo>
                  <a:lnTo>
                    <a:pt x="14155" y="9642"/>
                  </a:lnTo>
                  <a:lnTo>
                    <a:pt x="14421" y="9602"/>
                  </a:lnTo>
                  <a:lnTo>
                    <a:pt x="14510" y="9726"/>
                  </a:lnTo>
                  <a:lnTo>
                    <a:pt x="14519" y="9859"/>
                  </a:lnTo>
                  <a:lnTo>
                    <a:pt x="14430" y="9864"/>
                  </a:lnTo>
                  <a:lnTo>
                    <a:pt x="14266" y="10014"/>
                  </a:lnTo>
                  <a:lnTo>
                    <a:pt x="13612" y="10966"/>
                  </a:lnTo>
                  <a:lnTo>
                    <a:pt x="13541" y="11099"/>
                  </a:lnTo>
                  <a:lnTo>
                    <a:pt x="13615" y="11090"/>
                  </a:lnTo>
                  <a:lnTo>
                    <a:pt x="14112" y="10523"/>
                  </a:lnTo>
                  <a:lnTo>
                    <a:pt x="14451" y="10236"/>
                  </a:lnTo>
                  <a:lnTo>
                    <a:pt x="14778" y="9833"/>
                  </a:lnTo>
                  <a:lnTo>
                    <a:pt x="15112" y="9536"/>
                  </a:lnTo>
                  <a:lnTo>
                    <a:pt x="15525" y="8992"/>
                  </a:lnTo>
                  <a:lnTo>
                    <a:pt x="15766" y="8713"/>
                  </a:lnTo>
                  <a:lnTo>
                    <a:pt x="15929" y="8567"/>
                  </a:lnTo>
                  <a:lnTo>
                    <a:pt x="16019" y="8420"/>
                  </a:lnTo>
                  <a:lnTo>
                    <a:pt x="16016" y="8305"/>
                  </a:lnTo>
                  <a:lnTo>
                    <a:pt x="15911" y="8190"/>
                  </a:lnTo>
                  <a:lnTo>
                    <a:pt x="15815" y="7947"/>
                  </a:lnTo>
                  <a:lnTo>
                    <a:pt x="15710" y="7712"/>
                  </a:lnTo>
                  <a:lnTo>
                    <a:pt x="15704" y="7455"/>
                  </a:lnTo>
                  <a:lnTo>
                    <a:pt x="15778" y="7331"/>
                  </a:lnTo>
                  <a:lnTo>
                    <a:pt x="15954" y="7309"/>
                  </a:lnTo>
                  <a:lnTo>
                    <a:pt x="16207" y="7150"/>
                  </a:lnTo>
                  <a:lnTo>
                    <a:pt x="16303" y="7261"/>
                  </a:lnTo>
                  <a:lnTo>
                    <a:pt x="16389" y="7252"/>
                  </a:lnTo>
                  <a:lnTo>
                    <a:pt x="16404" y="7389"/>
                  </a:lnTo>
                  <a:lnTo>
                    <a:pt x="16309" y="7513"/>
                  </a:lnTo>
                  <a:lnTo>
                    <a:pt x="16238" y="7650"/>
                  </a:lnTo>
                  <a:lnTo>
                    <a:pt x="16164" y="7911"/>
                  </a:lnTo>
                  <a:lnTo>
                    <a:pt x="16173" y="8031"/>
                  </a:lnTo>
                  <a:lnTo>
                    <a:pt x="16253" y="8022"/>
                  </a:lnTo>
                  <a:lnTo>
                    <a:pt x="16426" y="7885"/>
                  </a:lnTo>
                  <a:lnTo>
                    <a:pt x="16586" y="7615"/>
                  </a:lnTo>
                  <a:lnTo>
                    <a:pt x="16839" y="7455"/>
                  </a:lnTo>
                  <a:lnTo>
                    <a:pt x="17241" y="6787"/>
                  </a:lnTo>
                  <a:lnTo>
                    <a:pt x="17725" y="6105"/>
                  </a:lnTo>
                  <a:lnTo>
                    <a:pt x="17814" y="5968"/>
                  </a:lnTo>
                  <a:lnTo>
                    <a:pt x="17975" y="5822"/>
                  </a:lnTo>
                  <a:lnTo>
                    <a:pt x="18293" y="5273"/>
                  </a:lnTo>
                  <a:lnTo>
                    <a:pt x="18777" y="4476"/>
                  </a:lnTo>
                  <a:lnTo>
                    <a:pt x="19184" y="3918"/>
                  </a:lnTo>
                  <a:lnTo>
                    <a:pt x="19598" y="3493"/>
                  </a:lnTo>
                  <a:lnTo>
                    <a:pt x="19925" y="3090"/>
                  </a:lnTo>
                  <a:lnTo>
                    <a:pt x="20499" y="2271"/>
                  </a:lnTo>
                  <a:lnTo>
                    <a:pt x="20826" y="1859"/>
                  </a:lnTo>
                  <a:lnTo>
                    <a:pt x="21143" y="1443"/>
                  </a:lnTo>
                  <a:lnTo>
                    <a:pt x="21461" y="779"/>
                  </a:lnTo>
                  <a:lnTo>
                    <a:pt x="21529" y="514"/>
                  </a:lnTo>
                  <a:lnTo>
                    <a:pt x="21600" y="128"/>
                  </a:lnTo>
                  <a:lnTo>
                    <a:pt x="21597" y="0"/>
                  </a:lnTo>
                  <a:cubicBezTo>
                    <a:pt x="21597" y="0"/>
                    <a:pt x="21076" y="75"/>
                    <a:pt x="21076" y="75"/>
                  </a:cubicBezTo>
                  <a:close/>
                  <a:moveTo>
                    <a:pt x="21076" y="7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6" name="AutoShape 142"/>
            <p:cNvSpPr>
              <a:spLocks/>
            </p:cNvSpPr>
            <p:nvPr/>
          </p:nvSpPr>
          <p:spPr bwMode="auto">
            <a:xfrm>
              <a:off x="4762500" y="2044700"/>
              <a:ext cx="1588" cy="6350"/>
            </a:xfrm>
            <a:custGeom>
              <a:avLst/>
              <a:gdLst/>
              <a:ahLst/>
              <a:cxnLst/>
              <a:rect l="0" t="0" r="r" b="b"/>
              <a:pathLst>
                <a:path w="21600" h="21600">
                  <a:moveTo>
                    <a:pt x="12418" y="6330"/>
                  </a:moveTo>
                  <a:lnTo>
                    <a:pt x="9007" y="2072"/>
                  </a:lnTo>
                  <a:lnTo>
                    <a:pt x="6471" y="0"/>
                  </a:lnTo>
                  <a:lnTo>
                    <a:pt x="4023" y="1189"/>
                  </a:lnTo>
                  <a:lnTo>
                    <a:pt x="2361" y="5563"/>
                  </a:lnTo>
                  <a:lnTo>
                    <a:pt x="0" y="6791"/>
                  </a:lnTo>
                  <a:lnTo>
                    <a:pt x="2361" y="6714"/>
                  </a:lnTo>
                  <a:lnTo>
                    <a:pt x="8657" y="13083"/>
                  </a:lnTo>
                  <a:lnTo>
                    <a:pt x="9707" y="18377"/>
                  </a:lnTo>
                  <a:lnTo>
                    <a:pt x="12418" y="20449"/>
                  </a:lnTo>
                  <a:lnTo>
                    <a:pt x="12418" y="21600"/>
                  </a:lnTo>
                  <a:lnTo>
                    <a:pt x="15041" y="20372"/>
                  </a:lnTo>
                  <a:lnTo>
                    <a:pt x="14342" y="18185"/>
                  </a:lnTo>
                  <a:lnTo>
                    <a:pt x="19414" y="18032"/>
                  </a:lnTo>
                  <a:lnTo>
                    <a:pt x="19239" y="16958"/>
                  </a:lnTo>
                  <a:lnTo>
                    <a:pt x="21600" y="15845"/>
                  </a:lnTo>
                  <a:cubicBezTo>
                    <a:pt x="21600" y="15845"/>
                    <a:pt x="12418" y="6330"/>
                    <a:pt x="12418" y="6330"/>
                  </a:cubicBezTo>
                  <a:close/>
                  <a:moveTo>
                    <a:pt x="12418" y="633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7" name="AutoShape 143"/>
            <p:cNvSpPr>
              <a:spLocks/>
            </p:cNvSpPr>
            <p:nvPr/>
          </p:nvSpPr>
          <p:spPr bwMode="auto">
            <a:xfrm>
              <a:off x="4762500" y="2070100"/>
              <a:ext cx="3175" cy="4763"/>
            </a:xfrm>
            <a:custGeom>
              <a:avLst/>
              <a:gdLst/>
              <a:ahLst/>
              <a:cxnLst/>
              <a:rect l="0" t="0" r="r" b="b"/>
              <a:pathLst>
                <a:path w="21600" h="21600">
                  <a:moveTo>
                    <a:pt x="15778" y="6409"/>
                  </a:moveTo>
                  <a:lnTo>
                    <a:pt x="12825" y="2421"/>
                  </a:lnTo>
                  <a:lnTo>
                    <a:pt x="7763" y="1329"/>
                  </a:lnTo>
                  <a:lnTo>
                    <a:pt x="5147" y="0"/>
                  </a:lnTo>
                  <a:lnTo>
                    <a:pt x="2784" y="47"/>
                  </a:lnTo>
                  <a:lnTo>
                    <a:pt x="3797" y="6789"/>
                  </a:lnTo>
                  <a:lnTo>
                    <a:pt x="9197" y="10634"/>
                  </a:lnTo>
                  <a:lnTo>
                    <a:pt x="6750" y="12058"/>
                  </a:lnTo>
                  <a:lnTo>
                    <a:pt x="2025" y="11014"/>
                  </a:lnTo>
                  <a:lnTo>
                    <a:pt x="2109" y="12295"/>
                  </a:lnTo>
                  <a:lnTo>
                    <a:pt x="0" y="13767"/>
                  </a:lnTo>
                  <a:lnTo>
                    <a:pt x="844" y="18989"/>
                  </a:lnTo>
                  <a:lnTo>
                    <a:pt x="5822" y="21600"/>
                  </a:lnTo>
                  <a:lnTo>
                    <a:pt x="8269" y="21458"/>
                  </a:lnTo>
                  <a:lnTo>
                    <a:pt x="17466" y="18324"/>
                  </a:lnTo>
                  <a:lnTo>
                    <a:pt x="21600" y="14194"/>
                  </a:lnTo>
                  <a:lnTo>
                    <a:pt x="21347" y="12865"/>
                  </a:lnTo>
                  <a:cubicBezTo>
                    <a:pt x="21347" y="12865"/>
                    <a:pt x="15778" y="6409"/>
                    <a:pt x="15778" y="6409"/>
                  </a:cubicBezTo>
                  <a:close/>
                  <a:moveTo>
                    <a:pt x="15778" y="640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8" name="AutoShape 144"/>
            <p:cNvSpPr>
              <a:spLocks/>
            </p:cNvSpPr>
            <p:nvPr/>
          </p:nvSpPr>
          <p:spPr bwMode="auto">
            <a:xfrm>
              <a:off x="4610100" y="3060700"/>
              <a:ext cx="3175" cy="25400"/>
            </a:xfrm>
            <a:custGeom>
              <a:avLst/>
              <a:gdLst/>
              <a:ahLst/>
              <a:cxnLst/>
              <a:rect l="0" t="0" r="r" b="b"/>
              <a:pathLst>
                <a:path w="21600" h="21600">
                  <a:moveTo>
                    <a:pt x="12865" y="17862"/>
                  </a:moveTo>
                  <a:lnTo>
                    <a:pt x="14294" y="20170"/>
                  </a:lnTo>
                  <a:lnTo>
                    <a:pt x="17232" y="21314"/>
                  </a:lnTo>
                  <a:lnTo>
                    <a:pt x="17471" y="21600"/>
                  </a:lnTo>
                  <a:lnTo>
                    <a:pt x="19774" y="21590"/>
                  </a:lnTo>
                  <a:lnTo>
                    <a:pt x="21600" y="21283"/>
                  </a:lnTo>
                  <a:lnTo>
                    <a:pt x="21521" y="20967"/>
                  </a:lnTo>
                  <a:lnTo>
                    <a:pt x="12865" y="10356"/>
                  </a:lnTo>
                  <a:lnTo>
                    <a:pt x="10244" y="10070"/>
                  </a:lnTo>
                  <a:lnTo>
                    <a:pt x="8259" y="2860"/>
                  </a:lnTo>
                  <a:lnTo>
                    <a:pt x="4368" y="276"/>
                  </a:lnTo>
                  <a:lnTo>
                    <a:pt x="1985" y="0"/>
                  </a:lnTo>
                  <a:lnTo>
                    <a:pt x="0" y="337"/>
                  </a:lnTo>
                  <a:lnTo>
                    <a:pt x="6353" y="10723"/>
                  </a:lnTo>
                  <a:cubicBezTo>
                    <a:pt x="6353" y="10723"/>
                    <a:pt x="12865" y="17862"/>
                    <a:pt x="12865" y="17862"/>
                  </a:cubicBezTo>
                  <a:close/>
                  <a:moveTo>
                    <a:pt x="12865" y="1786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59" name="AutoShape 145"/>
            <p:cNvSpPr>
              <a:spLocks/>
            </p:cNvSpPr>
            <p:nvPr/>
          </p:nvSpPr>
          <p:spPr bwMode="auto">
            <a:xfrm>
              <a:off x="4762500" y="2044700"/>
              <a:ext cx="3175" cy="4763"/>
            </a:xfrm>
            <a:custGeom>
              <a:avLst/>
              <a:gdLst/>
              <a:ahLst/>
              <a:cxnLst/>
              <a:rect l="0" t="0" r="r" b="b"/>
              <a:pathLst>
                <a:path w="21600" h="21600">
                  <a:moveTo>
                    <a:pt x="2690" y="9569"/>
                  </a:moveTo>
                  <a:lnTo>
                    <a:pt x="9537" y="9345"/>
                  </a:lnTo>
                  <a:lnTo>
                    <a:pt x="9781" y="12367"/>
                  </a:lnTo>
                  <a:lnTo>
                    <a:pt x="13042" y="20201"/>
                  </a:lnTo>
                  <a:lnTo>
                    <a:pt x="17769" y="21600"/>
                  </a:lnTo>
                  <a:lnTo>
                    <a:pt x="17525" y="19977"/>
                  </a:lnTo>
                  <a:lnTo>
                    <a:pt x="21600" y="13430"/>
                  </a:lnTo>
                  <a:lnTo>
                    <a:pt x="21111" y="10352"/>
                  </a:lnTo>
                  <a:lnTo>
                    <a:pt x="18747" y="8730"/>
                  </a:lnTo>
                  <a:lnTo>
                    <a:pt x="13531" y="4309"/>
                  </a:lnTo>
                  <a:lnTo>
                    <a:pt x="6113" y="0"/>
                  </a:lnTo>
                  <a:lnTo>
                    <a:pt x="1549" y="336"/>
                  </a:lnTo>
                  <a:lnTo>
                    <a:pt x="1712" y="1791"/>
                  </a:lnTo>
                  <a:lnTo>
                    <a:pt x="0" y="6659"/>
                  </a:lnTo>
                  <a:cubicBezTo>
                    <a:pt x="0" y="6659"/>
                    <a:pt x="2690" y="9569"/>
                    <a:pt x="2690" y="9569"/>
                  </a:cubicBezTo>
                  <a:close/>
                  <a:moveTo>
                    <a:pt x="2690" y="956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0" name="AutoShape 146"/>
            <p:cNvSpPr>
              <a:spLocks/>
            </p:cNvSpPr>
            <p:nvPr/>
          </p:nvSpPr>
          <p:spPr bwMode="auto">
            <a:xfrm>
              <a:off x="4622800" y="2311400"/>
              <a:ext cx="3175" cy="3175"/>
            </a:xfrm>
            <a:custGeom>
              <a:avLst/>
              <a:gdLst/>
              <a:ahLst/>
              <a:cxnLst/>
              <a:rect l="0" t="0" r="r" b="b"/>
              <a:pathLst>
                <a:path w="21600" h="21600">
                  <a:moveTo>
                    <a:pt x="7444" y="8313"/>
                  </a:moveTo>
                  <a:lnTo>
                    <a:pt x="0" y="9056"/>
                  </a:lnTo>
                  <a:lnTo>
                    <a:pt x="66" y="11357"/>
                  </a:lnTo>
                  <a:lnTo>
                    <a:pt x="2260" y="15216"/>
                  </a:lnTo>
                  <a:lnTo>
                    <a:pt x="2658" y="21600"/>
                  </a:lnTo>
                  <a:lnTo>
                    <a:pt x="4586" y="21526"/>
                  </a:lnTo>
                  <a:lnTo>
                    <a:pt x="11564" y="14474"/>
                  </a:lnTo>
                  <a:lnTo>
                    <a:pt x="11697" y="16627"/>
                  </a:lnTo>
                  <a:lnTo>
                    <a:pt x="13691" y="16404"/>
                  </a:lnTo>
                  <a:lnTo>
                    <a:pt x="13957" y="20561"/>
                  </a:lnTo>
                  <a:lnTo>
                    <a:pt x="21600" y="19893"/>
                  </a:lnTo>
                  <a:lnTo>
                    <a:pt x="18676" y="7423"/>
                  </a:lnTo>
                  <a:lnTo>
                    <a:pt x="16615" y="5715"/>
                  </a:lnTo>
                  <a:lnTo>
                    <a:pt x="14622" y="3637"/>
                  </a:lnTo>
                  <a:lnTo>
                    <a:pt x="10767" y="2153"/>
                  </a:lnTo>
                  <a:lnTo>
                    <a:pt x="8839" y="0"/>
                  </a:lnTo>
                  <a:lnTo>
                    <a:pt x="6912" y="148"/>
                  </a:lnTo>
                  <a:lnTo>
                    <a:pt x="7244" y="6384"/>
                  </a:lnTo>
                  <a:lnTo>
                    <a:pt x="9438" y="8313"/>
                  </a:lnTo>
                  <a:lnTo>
                    <a:pt x="7577" y="10614"/>
                  </a:lnTo>
                  <a:cubicBezTo>
                    <a:pt x="7577" y="10614"/>
                    <a:pt x="7444" y="8313"/>
                    <a:pt x="7444" y="8313"/>
                  </a:cubicBezTo>
                  <a:close/>
                  <a:moveTo>
                    <a:pt x="7444" y="831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1" name="AutoShape 147"/>
            <p:cNvSpPr>
              <a:spLocks/>
            </p:cNvSpPr>
            <p:nvPr/>
          </p:nvSpPr>
          <p:spPr bwMode="auto">
            <a:xfrm>
              <a:off x="4648200" y="2362200"/>
              <a:ext cx="3175" cy="7938"/>
            </a:xfrm>
            <a:custGeom>
              <a:avLst/>
              <a:gdLst/>
              <a:ahLst/>
              <a:cxnLst/>
              <a:rect l="0" t="0" r="r" b="b"/>
              <a:pathLst>
                <a:path w="21600" h="21600">
                  <a:moveTo>
                    <a:pt x="2850" y="12050"/>
                  </a:moveTo>
                  <a:lnTo>
                    <a:pt x="7425" y="13780"/>
                  </a:lnTo>
                  <a:lnTo>
                    <a:pt x="9750" y="14614"/>
                  </a:lnTo>
                  <a:lnTo>
                    <a:pt x="12450" y="18139"/>
                  </a:lnTo>
                  <a:lnTo>
                    <a:pt x="19575" y="21600"/>
                  </a:lnTo>
                  <a:lnTo>
                    <a:pt x="21600" y="21472"/>
                  </a:lnTo>
                  <a:lnTo>
                    <a:pt x="19800" y="12402"/>
                  </a:lnTo>
                  <a:lnTo>
                    <a:pt x="15450" y="11601"/>
                  </a:lnTo>
                  <a:lnTo>
                    <a:pt x="13725" y="13556"/>
                  </a:lnTo>
                  <a:lnTo>
                    <a:pt x="11400" y="12755"/>
                  </a:lnTo>
                  <a:lnTo>
                    <a:pt x="9000" y="10992"/>
                  </a:lnTo>
                  <a:lnTo>
                    <a:pt x="8625" y="8268"/>
                  </a:lnTo>
                  <a:lnTo>
                    <a:pt x="10350" y="7339"/>
                  </a:lnTo>
                  <a:lnTo>
                    <a:pt x="14775" y="7211"/>
                  </a:lnTo>
                  <a:lnTo>
                    <a:pt x="16725" y="5288"/>
                  </a:lnTo>
                  <a:lnTo>
                    <a:pt x="18450" y="4326"/>
                  </a:lnTo>
                  <a:lnTo>
                    <a:pt x="13725" y="1795"/>
                  </a:lnTo>
                  <a:lnTo>
                    <a:pt x="11250" y="0"/>
                  </a:lnTo>
                  <a:lnTo>
                    <a:pt x="9300" y="929"/>
                  </a:lnTo>
                  <a:lnTo>
                    <a:pt x="7725" y="3750"/>
                  </a:lnTo>
                  <a:lnTo>
                    <a:pt x="3900" y="5736"/>
                  </a:lnTo>
                  <a:lnTo>
                    <a:pt x="0" y="9422"/>
                  </a:lnTo>
                  <a:lnTo>
                    <a:pt x="450" y="10319"/>
                  </a:lnTo>
                  <a:cubicBezTo>
                    <a:pt x="450" y="10319"/>
                    <a:pt x="2850" y="12050"/>
                    <a:pt x="2850" y="12050"/>
                  </a:cubicBezTo>
                  <a:close/>
                  <a:moveTo>
                    <a:pt x="2850" y="1205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2" name="AutoShape 148"/>
            <p:cNvSpPr>
              <a:spLocks/>
            </p:cNvSpPr>
            <p:nvPr/>
          </p:nvSpPr>
          <p:spPr bwMode="auto">
            <a:xfrm>
              <a:off x="4648200" y="2362200"/>
              <a:ext cx="1588" cy="4763"/>
            </a:xfrm>
            <a:custGeom>
              <a:avLst/>
              <a:gdLst/>
              <a:ahLst/>
              <a:cxnLst/>
              <a:rect l="0" t="0" r="r" b="b"/>
              <a:pathLst>
                <a:path w="21600" h="21600">
                  <a:moveTo>
                    <a:pt x="2658" y="15552"/>
                  </a:moveTo>
                  <a:lnTo>
                    <a:pt x="0" y="18684"/>
                  </a:lnTo>
                  <a:lnTo>
                    <a:pt x="3323" y="20088"/>
                  </a:lnTo>
                  <a:lnTo>
                    <a:pt x="6868" y="21600"/>
                  </a:lnTo>
                  <a:lnTo>
                    <a:pt x="13182" y="21276"/>
                  </a:lnTo>
                  <a:lnTo>
                    <a:pt x="19163" y="19332"/>
                  </a:lnTo>
                  <a:lnTo>
                    <a:pt x="21600" y="16308"/>
                  </a:lnTo>
                  <a:lnTo>
                    <a:pt x="17834" y="11826"/>
                  </a:lnTo>
                  <a:lnTo>
                    <a:pt x="17391" y="8694"/>
                  </a:lnTo>
                  <a:lnTo>
                    <a:pt x="13403" y="2862"/>
                  </a:lnTo>
                  <a:lnTo>
                    <a:pt x="9637" y="0"/>
                  </a:lnTo>
                  <a:lnTo>
                    <a:pt x="6868" y="1620"/>
                  </a:lnTo>
                  <a:lnTo>
                    <a:pt x="8086" y="7560"/>
                  </a:lnTo>
                  <a:lnTo>
                    <a:pt x="5428" y="10854"/>
                  </a:lnTo>
                  <a:cubicBezTo>
                    <a:pt x="5428" y="10854"/>
                    <a:pt x="2658" y="15552"/>
                    <a:pt x="2658" y="15552"/>
                  </a:cubicBezTo>
                  <a:close/>
                  <a:moveTo>
                    <a:pt x="2658" y="1555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3" name="AutoShape 149"/>
            <p:cNvSpPr>
              <a:spLocks/>
            </p:cNvSpPr>
            <p:nvPr/>
          </p:nvSpPr>
          <p:spPr bwMode="auto">
            <a:xfrm>
              <a:off x="4660900" y="2298700"/>
              <a:ext cx="1588" cy="19050"/>
            </a:xfrm>
            <a:custGeom>
              <a:avLst/>
              <a:gdLst/>
              <a:ahLst/>
              <a:cxnLst/>
              <a:rect l="0" t="0" r="r" b="b"/>
              <a:pathLst>
                <a:path w="21600" h="21600">
                  <a:moveTo>
                    <a:pt x="12676" y="19944"/>
                  </a:moveTo>
                  <a:lnTo>
                    <a:pt x="21296" y="13709"/>
                  </a:lnTo>
                  <a:lnTo>
                    <a:pt x="21600" y="0"/>
                  </a:lnTo>
                  <a:lnTo>
                    <a:pt x="8315" y="11595"/>
                  </a:lnTo>
                  <a:lnTo>
                    <a:pt x="15414" y="13790"/>
                  </a:lnTo>
                  <a:lnTo>
                    <a:pt x="5882" y="16941"/>
                  </a:lnTo>
                  <a:lnTo>
                    <a:pt x="14907" y="17641"/>
                  </a:lnTo>
                  <a:lnTo>
                    <a:pt x="6592" y="18085"/>
                  </a:lnTo>
                  <a:lnTo>
                    <a:pt x="7910" y="20186"/>
                  </a:lnTo>
                  <a:lnTo>
                    <a:pt x="8113" y="20752"/>
                  </a:lnTo>
                  <a:lnTo>
                    <a:pt x="0" y="21600"/>
                  </a:lnTo>
                  <a:lnTo>
                    <a:pt x="11155" y="21115"/>
                  </a:lnTo>
                  <a:cubicBezTo>
                    <a:pt x="11155" y="21115"/>
                    <a:pt x="12676" y="19944"/>
                    <a:pt x="12676" y="19944"/>
                  </a:cubicBezTo>
                  <a:close/>
                  <a:moveTo>
                    <a:pt x="12676" y="1994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4" name="AutoShape 150"/>
            <p:cNvSpPr>
              <a:spLocks/>
            </p:cNvSpPr>
            <p:nvPr/>
          </p:nvSpPr>
          <p:spPr bwMode="auto">
            <a:xfrm>
              <a:off x="4597400" y="2273300"/>
              <a:ext cx="4763" cy="11113"/>
            </a:xfrm>
            <a:custGeom>
              <a:avLst/>
              <a:gdLst/>
              <a:ahLst/>
              <a:cxnLst/>
              <a:rect l="0" t="0" r="r" b="b"/>
              <a:pathLst>
                <a:path w="21600" h="21600">
                  <a:moveTo>
                    <a:pt x="17401" y="9764"/>
                  </a:moveTo>
                  <a:lnTo>
                    <a:pt x="17588" y="10335"/>
                  </a:lnTo>
                  <a:lnTo>
                    <a:pt x="18894" y="10927"/>
                  </a:lnTo>
                  <a:lnTo>
                    <a:pt x="21600" y="10758"/>
                  </a:lnTo>
                  <a:lnTo>
                    <a:pt x="21273" y="8982"/>
                  </a:lnTo>
                  <a:lnTo>
                    <a:pt x="19827" y="8454"/>
                  </a:lnTo>
                  <a:lnTo>
                    <a:pt x="19734" y="7862"/>
                  </a:lnTo>
                  <a:lnTo>
                    <a:pt x="18334" y="7355"/>
                  </a:lnTo>
                  <a:lnTo>
                    <a:pt x="18428" y="7883"/>
                  </a:lnTo>
                  <a:lnTo>
                    <a:pt x="17075" y="7968"/>
                  </a:lnTo>
                  <a:lnTo>
                    <a:pt x="15675" y="7440"/>
                  </a:lnTo>
                  <a:lnTo>
                    <a:pt x="15395" y="5622"/>
                  </a:lnTo>
                  <a:lnTo>
                    <a:pt x="17821" y="4924"/>
                  </a:lnTo>
                  <a:lnTo>
                    <a:pt x="17775" y="4333"/>
                  </a:lnTo>
                  <a:lnTo>
                    <a:pt x="16468" y="4375"/>
                  </a:lnTo>
                  <a:lnTo>
                    <a:pt x="13809" y="3931"/>
                  </a:lnTo>
                  <a:lnTo>
                    <a:pt x="9750" y="4058"/>
                  </a:lnTo>
                  <a:lnTo>
                    <a:pt x="8397" y="3466"/>
                  </a:lnTo>
                  <a:lnTo>
                    <a:pt x="6905" y="2304"/>
                  </a:lnTo>
                  <a:lnTo>
                    <a:pt x="5085" y="0"/>
                  </a:lnTo>
                  <a:lnTo>
                    <a:pt x="3965" y="42"/>
                  </a:lnTo>
                  <a:lnTo>
                    <a:pt x="2752" y="1332"/>
                  </a:lnTo>
                  <a:lnTo>
                    <a:pt x="746" y="5516"/>
                  </a:lnTo>
                  <a:lnTo>
                    <a:pt x="0" y="8581"/>
                  </a:lnTo>
                  <a:lnTo>
                    <a:pt x="653" y="12089"/>
                  </a:lnTo>
                  <a:lnTo>
                    <a:pt x="3219" y="19275"/>
                  </a:lnTo>
                  <a:lnTo>
                    <a:pt x="3452" y="20395"/>
                  </a:lnTo>
                  <a:lnTo>
                    <a:pt x="4805" y="20987"/>
                  </a:lnTo>
                  <a:lnTo>
                    <a:pt x="4852" y="21600"/>
                  </a:lnTo>
                  <a:lnTo>
                    <a:pt x="6205" y="21537"/>
                  </a:lnTo>
                  <a:lnTo>
                    <a:pt x="7418" y="20290"/>
                  </a:lnTo>
                  <a:lnTo>
                    <a:pt x="8444" y="19064"/>
                  </a:lnTo>
                  <a:lnTo>
                    <a:pt x="10870" y="17838"/>
                  </a:lnTo>
                  <a:lnTo>
                    <a:pt x="10777" y="16591"/>
                  </a:lnTo>
                  <a:lnTo>
                    <a:pt x="9237" y="15471"/>
                  </a:lnTo>
                  <a:lnTo>
                    <a:pt x="6205" y="13759"/>
                  </a:lnTo>
                  <a:lnTo>
                    <a:pt x="4805" y="13146"/>
                  </a:lnTo>
                  <a:lnTo>
                    <a:pt x="4759" y="12618"/>
                  </a:lnTo>
                  <a:lnTo>
                    <a:pt x="7371" y="12491"/>
                  </a:lnTo>
                  <a:lnTo>
                    <a:pt x="8724" y="13083"/>
                  </a:lnTo>
                  <a:lnTo>
                    <a:pt x="10030" y="12977"/>
                  </a:lnTo>
                  <a:lnTo>
                    <a:pt x="9844" y="11814"/>
                  </a:lnTo>
                  <a:lnTo>
                    <a:pt x="8304" y="10081"/>
                  </a:lnTo>
                  <a:lnTo>
                    <a:pt x="8164" y="9511"/>
                  </a:lnTo>
                  <a:lnTo>
                    <a:pt x="4245" y="9638"/>
                  </a:lnTo>
                  <a:lnTo>
                    <a:pt x="2752" y="9088"/>
                  </a:lnTo>
                  <a:lnTo>
                    <a:pt x="4059" y="8454"/>
                  </a:lnTo>
                  <a:lnTo>
                    <a:pt x="9004" y="7059"/>
                  </a:lnTo>
                  <a:lnTo>
                    <a:pt x="10310" y="7017"/>
                  </a:lnTo>
                  <a:lnTo>
                    <a:pt x="11197" y="11793"/>
                  </a:lnTo>
                  <a:lnTo>
                    <a:pt x="12643" y="12322"/>
                  </a:lnTo>
                  <a:lnTo>
                    <a:pt x="13902" y="12850"/>
                  </a:lnTo>
                  <a:lnTo>
                    <a:pt x="15302" y="12829"/>
                  </a:lnTo>
                  <a:lnTo>
                    <a:pt x="14602" y="8644"/>
                  </a:lnTo>
                  <a:lnTo>
                    <a:pt x="15768" y="8623"/>
                  </a:lnTo>
                  <a:cubicBezTo>
                    <a:pt x="15768" y="8623"/>
                    <a:pt x="17401" y="9764"/>
                    <a:pt x="17401" y="9764"/>
                  </a:cubicBezTo>
                  <a:close/>
                  <a:moveTo>
                    <a:pt x="17401" y="976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5" name="AutoShape 151"/>
            <p:cNvSpPr>
              <a:spLocks/>
            </p:cNvSpPr>
            <p:nvPr/>
          </p:nvSpPr>
          <p:spPr bwMode="auto">
            <a:xfrm>
              <a:off x="4660900" y="2451100"/>
              <a:ext cx="3175" cy="1588"/>
            </a:xfrm>
            <a:custGeom>
              <a:avLst/>
              <a:gdLst/>
              <a:ahLst/>
              <a:cxnLst/>
              <a:rect l="0" t="0" r="r" b="b"/>
              <a:pathLst>
                <a:path w="21600" h="21600">
                  <a:moveTo>
                    <a:pt x="0" y="14331"/>
                  </a:moveTo>
                  <a:lnTo>
                    <a:pt x="10622" y="21600"/>
                  </a:lnTo>
                  <a:lnTo>
                    <a:pt x="21600" y="0"/>
                  </a:lnTo>
                  <a:lnTo>
                    <a:pt x="3850" y="7996"/>
                  </a:lnTo>
                  <a:cubicBezTo>
                    <a:pt x="3850" y="7996"/>
                    <a:pt x="0" y="14331"/>
                    <a:pt x="0" y="14331"/>
                  </a:cubicBezTo>
                  <a:close/>
                  <a:moveTo>
                    <a:pt x="0" y="1433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6" name="AutoShape 152"/>
            <p:cNvSpPr>
              <a:spLocks/>
            </p:cNvSpPr>
            <p:nvPr/>
          </p:nvSpPr>
          <p:spPr bwMode="auto">
            <a:xfrm>
              <a:off x="4648200" y="2324100"/>
              <a:ext cx="0" cy="7938"/>
            </a:xfrm>
            <a:custGeom>
              <a:avLst/>
              <a:gdLst/>
              <a:ahLst/>
              <a:cxnLst/>
              <a:rect l="0" t="0" r="r" b="b"/>
              <a:pathLst>
                <a:path w="21600" h="21600">
                  <a:moveTo>
                    <a:pt x="21600" y="0"/>
                  </a:moveTo>
                  <a:lnTo>
                    <a:pt x="6831" y="1856"/>
                  </a:lnTo>
                  <a:lnTo>
                    <a:pt x="15692" y="9162"/>
                  </a:lnTo>
                  <a:lnTo>
                    <a:pt x="1846" y="12670"/>
                  </a:lnTo>
                  <a:lnTo>
                    <a:pt x="0" y="20005"/>
                  </a:lnTo>
                  <a:lnTo>
                    <a:pt x="5908" y="21600"/>
                  </a:lnTo>
                  <a:lnTo>
                    <a:pt x="14400" y="17425"/>
                  </a:lnTo>
                  <a:cubicBezTo>
                    <a:pt x="14400" y="17425"/>
                    <a:pt x="21600" y="0"/>
                    <a:pt x="21600" y="0"/>
                  </a:cubicBezTo>
                  <a:close/>
                  <a:moveTo>
                    <a:pt x="21600"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7" name="AutoShape 153"/>
            <p:cNvSpPr>
              <a:spLocks/>
            </p:cNvSpPr>
            <p:nvPr/>
          </p:nvSpPr>
          <p:spPr bwMode="auto">
            <a:xfrm>
              <a:off x="4660900" y="2311400"/>
              <a:ext cx="0" cy="1588"/>
            </a:xfrm>
            <a:custGeom>
              <a:avLst/>
              <a:gdLst/>
              <a:ahLst/>
              <a:cxnLst/>
              <a:rect l="0" t="0" r="r" b="b"/>
              <a:pathLst>
                <a:path w="21600" h="21600">
                  <a:moveTo>
                    <a:pt x="21600" y="19753"/>
                  </a:moveTo>
                  <a:lnTo>
                    <a:pt x="12462" y="0"/>
                  </a:lnTo>
                  <a:lnTo>
                    <a:pt x="0" y="21600"/>
                  </a:lnTo>
                  <a:cubicBezTo>
                    <a:pt x="0" y="21600"/>
                    <a:pt x="21600" y="19753"/>
                    <a:pt x="21600" y="19753"/>
                  </a:cubicBezTo>
                  <a:close/>
                  <a:moveTo>
                    <a:pt x="21600" y="1975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8" name="AutoShape 154"/>
            <p:cNvSpPr>
              <a:spLocks/>
            </p:cNvSpPr>
            <p:nvPr/>
          </p:nvSpPr>
          <p:spPr bwMode="auto">
            <a:xfrm>
              <a:off x="4648200" y="2311400"/>
              <a:ext cx="3175" cy="6350"/>
            </a:xfrm>
            <a:custGeom>
              <a:avLst/>
              <a:gdLst/>
              <a:ahLst/>
              <a:cxnLst/>
              <a:rect l="0" t="0" r="r" b="b"/>
              <a:pathLst>
                <a:path w="21600" h="21600">
                  <a:moveTo>
                    <a:pt x="21600" y="1211"/>
                  </a:moveTo>
                  <a:lnTo>
                    <a:pt x="21443" y="0"/>
                  </a:lnTo>
                  <a:lnTo>
                    <a:pt x="19479" y="1332"/>
                  </a:lnTo>
                  <a:lnTo>
                    <a:pt x="0" y="20470"/>
                  </a:lnTo>
                  <a:lnTo>
                    <a:pt x="157" y="21600"/>
                  </a:lnTo>
                  <a:lnTo>
                    <a:pt x="2435" y="21479"/>
                  </a:lnTo>
                  <a:lnTo>
                    <a:pt x="10525" y="17603"/>
                  </a:lnTo>
                  <a:lnTo>
                    <a:pt x="14609" y="14010"/>
                  </a:lnTo>
                  <a:lnTo>
                    <a:pt x="14531" y="13000"/>
                  </a:lnTo>
                  <a:lnTo>
                    <a:pt x="18301" y="8115"/>
                  </a:lnTo>
                  <a:cubicBezTo>
                    <a:pt x="18301" y="8115"/>
                    <a:pt x="21600" y="1211"/>
                    <a:pt x="21600" y="1211"/>
                  </a:cubicBezTo>
                  <a:close/>
                  <a:moveTo>
                    <a:pt x="21600" y="121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69" name="AutoShape 155"/>
            <p:cNvSpPr>
              <a:spLocks/>
            </p:cNvSpPr>
            <p:nvPr/>
          </p:nvSpPr>
          <p:spPr bwMode="auto">
            <a:xfrm>
              <a:off x="4648200" y="2349500"/>
              <a:ext cx="3175" cy="4763"/>
            </a:xfrm>
            <a:custGeom>
              <a:avLst/>
              <a:gdLst/>
              <a:ahLst/>
              <a:cxnLst/>
              <a:rect l="0" t="0" r="r" b="b"/>
              <a:pathLst>
                <a:path w="21600" h="21600">
                  <a:moveTo>
                    <a:pt x="17314" y="21600"/>
                  </a:moveTo>
                  <a:lnTo>
                    <a:pt x="18837" y="20233"/>
                  </a:lnTo>
                  <a:lnTo>
                    <a:pt x="19964" y="16442"/>
                  </a:lnTo>
                  <a:lnTo>
                    <a:pt x="21600" y="0"/>
                  </a:lnTo>
                  <a:lnTo>
                    <a:pt x="19908" y="88"/>
                  </a:lnTo>
                  <a:lnTo>
                    <a:pt x="12915" y="9213"/>
                  </a:lnTo>
                  <a:lnTo>
                    <a:pt x="11505" y="10668"/>
                  </a:lnTo>
                  <a:lnTo>
                    <a:pt x="1579" y="7582"/>
                  </a:lnTo>
                  <a:lnTo>
                    <a:pt x="0" y="8949"/>
                  </a:lnTo>
                  <a:lnTo>
                    <a:pt x="0" y="10139"/>
                  </a:lnTo>
                  <a:lnTo>
                    <a:pt x="1974" y="11373"/>
                  </a:lnTo>
                  <a:lnTo>
                    <a:pt x="2425" y="16266"/>
                  </a:lnTo>
                  <a:lnTo>
                    <a:pt x="5527" y="16046"/>
                  </a:lnTo>
                  <a:lnTo>
                    <a:pt x="11731" y="13269"/>
                  </a:lnTo>
                  <a:lnTo>
                    <a:pt x="14776" y="12916"/>
                  </a:lnTo>
                  <a:lnTo>
                    <a:pt x="16806" y="16619"/>
                  </a:lnTo>
                  <a:lnTo>
                    <a:pt x="15622" y="20498"/>
                  </a:lnTo>
                  <a:cubicBezTo>
                    <a:pt x="15622" y="20498"/>
                    <a:pt x="17314" y="21600"/>
                    <a:pt x="17314" y="21600"/>
                  </a:cubicBezTo>
                  <a:close/>
                  <a:moveTo>
                    <a:pt x="17314"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0" name="AutoShape 156"/>
            <p:cNvSpPr>
              <a:spLocks/>
            </p:cNvSpPr>
            <p:nvPr/>
          </p:nvSpPr>
          <p:spPr bwMode="auto">
            <a:xfrm>
              <a:off x="4648200" y="2336800"/>
              <a:ext cx="3175" cy="4763"/>
            </a:xfrm>
            <a:custGeom>
              <a:avLst/>
              <a:gdLst/>
              <a:ahLst/>
              <a:cxnLst/>
              <a:rect l="0" t="0" r="r" b="b"/>
              <a:pathLst>
                <a:path w="21600" h="21600">
                  <a:moveTo>
                    <a:pt x="7255" y="17260"/>
                  </a:moveTo>
                  <a:lnTo>
                    <a:pt x="4534" y="14481"/>
                  </a:lnTo>
                  <a:lnTo>
                    <a:pt x="0" y="14676"/>
                  </a:lnTo>
                  <a:lnTo>
                    <a:pt x="824" y="21600"/>
                  </a:lnTo>
                  <a:lnTo>
                    <a:pt x="17066" y="20869"/>
                  </a:lnTo>
                  <a:lnTo>
                    <a:pt x="19292" y="19308"/>
                  </a:lnTo>
                  <a:lnTo>
                    <a:pt x="21435" y="17797"/>
                  </a:lnTo>
                  <a:lnTo>
                    <a:pt x="21600" y="1170"/>
                  </a:lnTo>
                  <a:lnTo>
                    <a:pt x="19044" y="0"/>
                  </a:lnTo>
                  <a:lnTo>
                    <a:pt x="16571" y="98"/>
                  </a:lnTo>
                  <a:lnTo>
                    <a:pt x="6101" y="7509"/>
                  </a:lnTo>
                  <a:lnTo>
                    <a:pt x="3792" y="7509"/>
                  </a:lnTo>
                  <a:lnTo>
                    <a:pt x="4040" y="10386"/>
                  </a:lnTo>
                  <a:lnTo>
                    <a:pt x="6595" y="11702"/>
                  </a:lnTo>
                  <a:lnTo>
                    <a:pt x="13603" y="11312"/>
                  </a:lnTo>
                  <a:lnTo>
                    <a:pt x="15994" y="12580"/>
                  </a:lnTo>
                  <a:lnTo>
                    <a:pt x="16406" y="14091"/>
                  </a:lnTo>
                  <a:lnTo>
                    <a:pt x="14345" y="16773"/>
                  </a:lnTo>
                  <a:cubicBezTo>
                    <a:pt x="14345" y="16773"/>
                    <a:pt x="7255" y="17260"/>
                    <a:pt x="7255" y="17260"/>
                  </a:cubicBezTo>
                  <a:close/>
                  <a:moveTo>
                    <a:pt x="7255" y="1726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1" name="AutoShape 157"/>
            <p:cNvSpPr>
              <a:spLocks/>
            </p:cNvSpPr>
            <p:nvPr/>
          </p:nvSpPr>
          <p:spPr bwMode="auto">
            <a:xfrm>
              <a:off x="3898900" y="1866900"/>
              <a:ext cx="25400" cy="23813"/>
            </a:xfrm>
            <a:custGeom>
              <a:avLst/>
              <a:gdLst/>
              <a:ahLst/>
              <a:cxnLst/>
              <a:rect l="0" t="0" r="r" b="b"/>
              <a:pathLst>
                <a:path w="21303" h="21265">
                  <a:moveTo>
                    <a:pt x="2909" y="21249"/>
                  </a:moveTo>
                  <a:cubicBezTo>
                    <a:pt x="3272" y="20919"/>
                    <a:pt x="7681" y="18166"/>
                    <a:pt x="7723" y="17639"/>
                  </a:cubicBezTo>
                  <a:cubicBezTo>
                    <a:pt x="7764" y="17138"/>
                    <a:pt x="9403" y="12714"/>
                    <a:pt x="10596" y="12427"/>
                  </a:cubicBezTo>
                  <a:cubicBezTo>
                    <a:pt x="11769" y="12155"/>
                    <a:pt x="15452" y="10483"/>
                    <a:pt x="15618" y="9919"/>
                  </a:cubicBezTo>
                  <a:cubicBezTo>
                    <a:pt x="15773" y="9381"/>
                    <a:pt x="21303" y="0"/>
                    <a:pt x="21303" y="0"/>
                  </a:cubicBezTo>
                  <a:cubicBezTo>
                    <a:pt x="21303" y="0"/>
                    <a:pt x="19176" y="282"/>
                    <a:pt x="18595" y="612"/>
                  </a:cubicBezTo>
                  <a:cubicBezTo>
                    <a:pt x="17993" y="921"/>
                    <a:pt x="-297" y="15765"/>
                    <a:pt x="4" y="16020"/>
                  </a:cubicBezTo>
                  <a:cubicBezTo>
                    <a:pt x="253" y="16313"/>
                    <a:pt x="2525" y="21600"/>
                    <a:pt x="2909" y="21249"/>
                  </a:cubicBezTo>
                  <a:close/>
                  <a:moveTo>
                    <a:pt x="2909" y="2124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2" name="AutoShape 158"/>
            <p:cNvSpPr>
              <a:spLocks/>
            </p:cNvSpPr>
            <p:nvPr/>
          </p:nvSpPr>
          <p:spPr bwMode="auto">
            <a:xfrm>
              <a:off x="4152900" y="1943100"/>
              <a:ext cx="11113" cy="9525"/>
            </a:xfrm>
            <a:custGeom>
              <a:avLst/>
              <a:gdLst/>
              <a:ahLst/>
              <a:cxnLst/>
              <a:rect l="0" t="0" r="r" b="b"/>
              <a:pathLst>
                <a:path w="20348" h="20909">
                  <a:moveTo>
                    <a:pt x="66" y="20224"/>
                  </a:moveTo>
                  <a:cubicBezTo>
                    <a:pt x="-1252" y="21600"/>
                    <a:pt x="17756" y="20499"/>
                    <a:pt x="18858" y="20374"/>
                  </a:cubicBezTo>
                  <a:cubicBezTo>
                    <a:pt x="19894" y="20199"/>
                    <a:pt x="20348" y="9405"/>
                    <a:pt x="20348" y="8668"/>
                  </a:cubicBezTo>
                  <a:cubicBezTo>
                    <a:pt x="20348" y="8067"/>
                    <a:pt x="11168" y="750"/>
                    <a:pt x="10110" y="0"/>
                  </a:cubicBezTo>
                  <a:cubicBezTo>
                    <a:pt x="10110" y="0"/>
                    <a:pt x="1426" y="18786"/>
                    <a:pt x="66" y="20224"/>
                  </a:cubicBezTo>
                  <a:close/>
                  <a:moveTo>
                    <a:pt x="66" y="2022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3" name="AutoShape 159"/>
            <p:cNvSpPr>
              <a:spLocks/>
            </p:cNvSpPr>
            <p:nvPr/>
          </p:nvSpPr>
          <p:spPr bwMode="auto">
            <a:xfrm>
              <a:off x="4076700" y="1981200"/>
              <a:ext cx="6350" cy="7938"/>
            </a:xfrm>
            <a:custGeom>
              <a:avLst/>
              <a:gdLst/>
              <a:ahLst/>
              <a:cxnLst/>
              <a:rect l="0" t="0" r="r" b="b"/>
              <a:pathLst>
                <a:path w="21600" h="21600">
                  <a:moveTo>
                    <a:pt x="15511" y="0"/>
                  </a:moveTo>
                  <a:lnTo>
                    <a:pt x="2839" y="6391"/>
                  </a:lnTo>
                  <a:lnTo>
                    <a:pt x="0" y="21600"/>
                  </a:lnTo>
                  <a:lnTo>
                    <a:pt x="21600" y="14484"/>
                  </a:lnTo>
                  <a:cubicBezTo>
                    <a:pt x="21600" y="14484"/>
                    <a:pt x="15511" y="0"/>
                    <a:pt x="15511" y="0"/>
                  </a:cubicBezTo>
                  <a:close/>
                  <a:moveTo>
                    <a:pt x="15511"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4" name="AutoShape 166"/>
            <p:cNvSpPr>
              <a:spLocks/>
            </p:cNvSpPr>
            <p:nvPr/>
          </p:nvSpPr>
          <p:spPr bwMode="auto">
            <a:xfrm>
              <a:off x="1739900" y="736600"/>
              <a:ext cx="87313" cy="52388"/>
            </a:xfrm>
            <a:custGeom>
              <a:avLst/>
              <a:gdLst/>
              <a:ahLst/>
              <a:cxnLst/>
              <a:rect l="0" t="0" r="r" b="b"/>
              <a:pathLst>
                <a:path w="21043" h="20252">
                  <a:moveTo>
                    <a:pt x="18276" y="9566"/>
                  </a:moveTo>
                  <a:cubicBezTo>
                    <a:pt x="18005" y="9472"/>
                    <a:pt x="18488" y="8103"/>
                    <a:pt x="18957" y="7709"/>
                  </a:cubicBezTo>
                  <a:cubicBezTo>
                    <a:pt x="19426" y="7313"/>
                    <a:pt x="18064" y="4628"/>
                    <a:pt x="17725" y="3946"/>
                  </a:cubicBezTo>
                  <a:cubicBezTo>
                    <a:pt x="17392" y="3261"/>
                    <a:pt x="17327" y="4333"/>
                    <a:pt x="17327" y="5167"/>
                  </a:cubicBezTo>
                  <a:cubicBezTo>
                    <a:pt x="17327" y="6000"/>
                    <a:pt x="16463" y="6633"/>
                    <a:pt x="16006" y="7081"/>
                  </a:cubicBezTo>
                  <a:cubicBezTo>
                    <a:pt x="15541" y="7521"/>
                    <a:pt x="15328" y="6539"/>
                    <a:pt x="15051" y="5360"/>
                  </a:cubicBezTo>
                  <a:cubicBezTo>
                    <a:pt x="14777" y="4187"/>
                    <a:pt x="14677" y="5116"/>
                    <a:pt x="14591" y="6244"/>
                  </a:cubicBezTo>
                  <a:cubicBezTo>
                    <a:pt x="14500" y="7369"/>
                    <a:pt x="14438" y="8002"/>
                    <a:pt x="14129" y="6581"/>
                  </a:cubicBezTo>
                  <a:cubicBezTo>
                    <a:pt x="13825" y="5167"/>
                    <a:pt x="13825" y="5360"/>
                    <a:pt x="12348" y="7125"/>
                  </a:cubicBezTo>
                  <a:cubicBezTo>
                    <a:pt x="13575" y="5266"/>
                    <a:pt x="13825" y="2277"/>
                    <a:pt x="13701" y="964"/>
                  </a:cubicBezTo>
                  <a:cubicBezTo>
                    <a:pt x="13575" y="-356"/>
                    <a:pt x="11211" y="922"/>
                    <a:pt x="10995" y="1109"/>
                  </a:cubicBezTo>
                  <a:cubicBezTo>
                    <a:pt x="10783" y="1304"/>
                    <a:pt x="11305" y="4187"/>
                    <a:pt x="11614" y="5657"/>
                  </a:cubicBezTo>
                  <a:cubicBezTo>
                    <a:pt x="11918" y="7125"/>
                    <a:pt x="11246" y="6091"/>
                    <a:pt x="10813" y="4921"/>
                  </a:cubicBezTo>
                  <a:cubicBezTo>
                    <a:pt x="10382" y="3747"/>
                    <a:pt x="10317" y="4673"/>
                    <a:pt x="10317" y="5313"/>
                  </a:cubicBezTo>
                  <a:cubicBezTo>
                    <a:pt x="10317" y="5948"/>
                    <a:pt x="9613" y="7521"/>
                    <a:pt x="8906" y="7906"/>
                  </a:cubicBezTo>
                  <a:cubicBezTo>
                    <a:pt x="8198" y="8297"/>
                    <a:pt x="8198" y="8684"/>
                    <a:pt x="8172" y="12649"/>
                  </a:cubicBezTo>
                  <a:cubicBezTo>
                    <a:pt x="7305" y="11183"/>
                    <a:pt x="7396" y="8243"/>
                    <a:pt x="8012" y="7467"/>
                  </a:cubicBezTo>
                  <a:cubicBezTo>
                    <a:pt x="8631" y="6680"/>
                    <a:pt x="9457" y="4577"/>
                    <a:pt x="9242" y="3559"/>
                  </a:cubicBezTo>
                  <a:cubicBezTo>
                    <a:pt x="8446" y="-940"/>
                    <a:pt x="4602" y="-68"/>
                    <a:pt x="4021" y="373"/>
                  </a:cubicBezTo>
                  <a:cubicBezTo>
                    <a:pt x="3438" y="816"/>
                    <a:pt x="2209" y="1351"/>
                    <a:pt x="1649" y="1552"/>
                  </a:cubicBezTo>
                  <a:cubicBezTo>
                    <a:pt x="1649" y="1552"/>
                    <a:pt x="1713" y="4921"/>
                    <a:pt x="1775" y="5657"/>
                  </a:cubicBezTo>
                  <a:cubicBezTo>
                    <a:pt x="1834" y="6394"/>
                    <a:pt x="517" y="8785"/>
                    <a:pt x="83" y="10058"/>
                  </a:cubicBezTo>
                  <a:cubicBezTo>
                    <a:pt x="-344" y="11322"/>
                    <a:pt x="977" y="13331"/>
                    <a:pt x="1619" y="13629"/>
                  </a:cubicBezTo>
                  <a:cubicBezTo>
                    <a:pt x="2268" y="13917"/>
                    <a:pt x="2353" y="12797"/>
                    <a:pt x="2701" y="12410"/>
                  </a:cubicBezTo>
                  <a:cubicBezTo>
                    <a:pt x="3037" y="12013"/>
                    <a:pt x="2946" y="10890"/>
                    <a:pt x="2577" y="10346"/>
                  </a:cubicBezTo>
                  <a:cubicBezTo>
                    <a:pt x="2209" y="9812"/>
                    <a:pt x="1501" y="9910"/>
                    <a:pt x="1221" y="9910"/>
                  </a:cubicBezTo>
                  <a:cubicBezTo>
                    <a:pt x="947" y="9910"/>
                    <a:pt x="2144" y="8982"/>
                    <a:pt x="2394" y="8736"/>
                  </a:cubicBezTo>
                  <a:cubicBezTo>
                    <a:pt x="2642" y="8497"/>
                    <a:pt x="3500" y="10246"/>
                    <a:pt x="3618" y="10546"/>
                  </a:cubicBezTo>
                  <a:cubicBezTo>
                    <a:pt x="3741" y="10836"/>
                    <a:pt x="3898" y="11866"/>
                    <a:pt x="3037" y="13132"/>
                  </a:cubicBezTo>
                  <a:cubicBezTo>
                    <a:pt x="3128" y="13476"/>
                    <a:pt x="5153" y="13723"/>
                    <a:pt x="5525" y="13723"/>
                  </a:cubicBezTo>
                  <a:cubicBezTo>
                    <a:pt x="5893" y="13723"/>
                    <a:pt x="4879" y="14405"/>
                    <a:pt x="4517" y="14508"/>
                  </a:cubicBezTo>
                  <a:cubicBezTo>
                    <a:pt x="4145" y="14602"/>
                    <a:pt x="4360" y="15631"/>
                    <a:pt x="4517" y="16702"/>
                  </a:cubicBezTo>
                  <a:cubicBezTo>
                    <a:pt x="4204" y="16702"/>
                    <a:pt x="2394" y="16463"/>
                    <a:pt x="452" y="17148"/>
                  </a:cubicBezTo>
                  <a:cubicBezTo>
                    <a:pt x="2144" y="20660"/>
                    <a:pt x="3588" y="19148"/>
                    <a:pt x="4051" y="18515"/>
                  </a:cubicBezTo>
                  <a:cubicBezTo>
                    <a:pt x="4517" y="17877"/>
                    <a:pt x="5153" y="17732"/>
                    <a:pt x="5802" y="18264"/>
                  </a:cubicBezTo>
                  <a:cubicBezTo>
                    <a:pt x="6447" y="18805"/>
                    <a:pt x="5861" y="17439"/>
                    <a:pt x="5681" y="16660"/>
                  </a:cubicBezTo>
                  <a:cubicBezTo>
                    <a:pt x="5498" y="15868"/>
                    <a:pt x="6141" y="16463"/>
                    <a:pt x="6659" y="17148"/>
                  </a:cubicBezTo>
                  <a:cubicBezTo>
                    <a:pt x="7190" y="17830"/>
                    <a:pt x="7455" y="16702"/>
                    <a:pt x="7588" y="15821"/>
                  </a:cubicBezTo>
                  <a:cubicBezTo>
                    <a:pt x="7706" y="14942"/>
                    <a:pt x="8045" y="15821"/>
                    <a:pt x="8292" y="16313"/>
                  </a:cubicBezTo>
                  <a:cubicBezTo>
                    <a:pt x="8543" y="16806"/>
                    <a:pt x="9365" y="16609"/>
                    <a:pt x="9675" y="16559"/>
                  </a:cubicBezTo>
                  <a:cubicBezTo>
                    <a:pt x="9978" y="16508"/>
                    <a:pt x="10724" y="17488"/>
                    <a:pt x="11119" y="18123"/>
                  </a:cubicBezTo>
                  <a:cubicBezTo>
                    <a:pt x="11517" y="18761"/>
                    <a:pt x="11429" y="16850"/>
                    <a:pt x="11429" y="16407"/>
                  </a:cubicBezTo>
                  <a:cubicBezTo>
                    <a:pt x="11429" y="15980"/>
                    <a:pt x="12068" y="16367"/>
                    <a:pt x="12622" y="16850"/>
                  </a:cubicBezTo>
                  <a:cubicBezTo>
                    <a:pt x="13177" y="17343"/>
                    <a:pt x="12870" y="18264"/>
                    <a:pt x="12870" y="18707"/>
                  </a:cubicBezTo>
                  <a:cubicBezTo>
                    <a:pt x="12870" y="19148"/>
                    <a:pt x="13575" y="19783"/>
                    <a:pt x="14037" y="20172"/>
                  </a:cubicBezTo>
                  <a:cubicBezTo>
                    <a:pt x="14500" y="20569"/>
                    <a:pt x="14807" y="19392"/>
                    <a:pt x="15110" y="18562"/>
                  </a:cubicBezTo>
                  <a:cubicBezTo>
                    <a:pt x="15423" y="17732"/>
                    <a:pt x="15078" y="16313"/>
                    <a:pt x="14989" y="15919"/>
                  </a:cubicBezTo>
                  <a:cubicBezTo>
                    <a:pt x="14901" y="15535"/>
                    <a:pt x="13575" y="14794"/>
                    <a:pt x="13575" y="14794"/>
                  </a:cubicBezTo>
                  <a:cubicBezTo>
                    <a:pt x="13575" y="14794"/>
                    <a:pt x="14282" y="14705"/>
                    <a:pt x="15172" y="14459"/>
                  </a:cubicBezTo>
                  <a:cubicBezTo>
                    <a:pt x="16189" y="19736"/>
                    <a:pt x="18093" y="19490"/>
                    <a:pt x="20056" y="18805"/>
                  </a:cubicBezTo>
                  <a:cubicBezTo>
                    <a:pt x="18247" y="15575"/>
                    <a:pt x="19782" y="12110"/>
                    <a:pt x="20490" y="11969"/>
                  </a:cubicBezTo>
                  <a:cubicBezTo>
                    <a:pt x="21197" y="11812"/>
                    <a:pt x="21256" y="11575"/>
                    <a:pt x="20490" y="8982"/>
                  </a:cubicBezTo>
                  <a:cubicBezTo>
                    <a:pt x="19691" y="9371"/>
                    <a:pt x="18556" y="9662"/>
                    <a:pt x="18276" y="9566"/>
                  </a:cubicBezTo>
                  <a:close/>
                  <a:moveTo>
                    <a:pt x="18276" y="956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5" name="AutoShape 167"/>
            <p:cNvSpPr>
              <a:spLocks/>
            </p:cNvSpPr>
            <p:nvPr/>
          </p:nvSpPr>
          <p:spPr bwMode="auto">
            <a:xfrm>
              <a:off x="1803400" y="736600"/>
              <a:ext cx="4763" cy="12700"/>
            </a:xfrm>
            <a:custGeom>
              <a:avLst/>
              <a:gdLst/>
              <a:ahLst/>
              <a:cxnLst/>
              <a:rect l="0" t="0" r="r" b="b"/>
              <a:pathLst>
                <a:path w="21600" h="21600">
                  <a:moveTo>
                    <a:pt x="14004" y="21600"/>
                  </a:moveTo>
                  <a:lnTo>
                    <a:pt x="21600" y="10375"/>
                  </a:lnTo>
                  <a:lnTo>
                    <a:pt x="15141" y="0"/>
                  </a:lnTo>
                  <a:lnTo>
                    <a:pt x="0" y="435"/>
                  </a:lnTo>
                  <a:lnTo>
                    <a:pt x="517" y="10800"/>
                  </a:lnTo>
                  <a:cubicBezTo>
                    <a:pt x="517" y="10800"/>
                    <a:pt x="14004" y="21600"/>
                    <a:pt x="14004" y="21600"/>
                  </a:cubicBezTo>
                  <a:close/>
                  <a:moveTo>
                    <a:pt x="14004"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6" name="AutoShape 168"/>
            <p:cNvSpPr>
              <a:spLocks/>
            </p:cNvSpPr>
            <p:nvPr/>
          </p:nvSpPr>
          <p:spPr bwMode="auto">
            <a:xfrm>
              <a:off x="1778000" y="787400"/>
              <a:ext cx="14288" cy="9525"/>
            </a:xfrm>
            <a:custGeom>
              <a:avLst/>
              <a:gdLst/>
              <a:ahLst/>
              <a:cxnLst/>
              <a:rect l="0" t="0" r="r" b="b"/>
              <a:pathLst>
                <a:path w="21600" h="21600">
                  <a:moveTo>
                    <a:pt x="0" y="1607"/>
                  </a:moveTo>
                  <a:cubicBezTo>
                    <a:pt x="0" y="1607"/>
                    <a:pt x="937" y="14007"/>
                    <a:pt x="4324" y="14007"/>
                  </a:cubicBezTo>
                  <a:cubicBezTo>
                    <a:pt x="7692" y="14007"/>
                    <a:pt x="21600" y="21600"/>
                    <a:pt x="21600" y="21600"/>
                  </a:cubicBezTo>
                  <a:lnTo>
                    <a:pt x="9386" y="0"/>
                  </a:lnTo>
                  <a:cubicBezTo>
                    <a:pt x="9386" y="0"/>
                    <a:pt x="0" y="1607"/>
                    <a:pt x="0" y="1607"/>
                  </a:cubicBezTo>
                  <a:close/>
                  <a:moveTo>
                    <a:pt x="0" y="160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7" name="AutoShape 169"/>
            <p:cNvSpPr>
              <a:spLocks/>
            </p:cNvSpPr>
            <p:nvPr/>
          </p:nvSpPr>
          <p:spPr bwMode="auto">
            <a:xfrm>
              <a:off x="1460500" y="660400"/>
              <a:ext cx="6350" cy="6350"/>
            </a:xfrm>
            <a:custGeom>
              <a:avLst/>
              <a:gdLst/>
              <a:ahLst/>
              <a:cxnLst/>
              <a:rect l="0" t="0" r="r" b="b"/>
              <a:pathLst>
                <a:path w="21600" h="21600">
                  <a:moveTo>
                    <a:pt x="0" y="734"/>
                  </a:moveTo>
                  <a:lnTo>
                    <a:pt x="5781" y="21600"/>
                  </a:lnTo>
                  <a:lnTo>
                    <a:pt x="21600" y="11918"/>
                  </a:lnTo>
                  <a:lnTo>
                    <a:pt x="18035" y="0"/>
                  </a:lnTo>
                  <a:cubicBezTo>
                    <a:pt x="18035" y="0"/>
                    <a:pt x="0" y="734"/>
                    <a:pt x="0" y="734"/>
                  </a:cubicBezTo>
                  <a:close/>
                  <a:moveTo>
                    <a:pt x="0" y="73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8" name="AutoShape 170"/>
            <p:cNvSpPr>
              <a:spLocks/>
            </p:cNvSpPr>
            <p:nvPr/>
          </p:nvSpPr>
          <p:spPr bwMode="auto">
            <a:xfrm>
              <a:off x="1511300" y="685800"/>
              <a:ext cx="14288" cy="12700"/>
            </a:xfrm>
            <a:custGeom>
              <a:avLst/>
              <a:gdLst/>
              <a:ahLst/>
              <a:cxnLst/>
              <a:rect l="0" t="0" r="r" b="b"/>
              <a:pathLst>
                <a:path w="19047" h="21600">
                  <a:moveTo>
                    <a:pt x="19047" y="2032"/>
                  </a:moveTo>
                  <a:lnTo>
                    <a:pt x="13140" y="0"/>
                  </a:lnTo>
                  <a:cubicBezTo>
                    <a:pt x="13140" y="0"/>
                    <a:pt x="3998" y="11217"/>
                    <a:pt x="730" y="15186"/>
                  </a:cubicBezTo>
                  <a:cubicBezTo>
                    <a:pt x="-2553" y="19194"/>
                    <a:pt x="5946" y="21600"/>
                    <a:pt x="12166" y="21600"/>
                  </a:cubicBezTo>
                  <a:cubicBezTo>
                    <a:pt x="18419" y="21600"/>
                    <a:pt x="19047" y="2032"/>
                    <a:pt x="19047" y="2032"/>
                  </a:cubicBezTo>
                  <a:close/>
                  <a:moveTo>
                    <a:pt x="19047" y="203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79" name="AutoShape 171"/>
            <p:cNvSpPr>
              <a:spLocks/>
            </p:cNvSpPr>
            <p:nvPr/>
          </p:nvSpPr>
          <p:spPr bwMode="auto">
            <a:xfrm>
              <a:off x="1511300" y="711200"/>
              <a:ext cx="22225" cy="9525"/>
            </a:xfrm>
            <a:custGeom>
              <a:avLst/>
              <a:gdLst/>
              <a:ahLst/>
              <a:cxnLst/>
              <a:rect l="0" t="0" r="r" b="b"/>
              <a:pathLst>
                <a:path w="20146" h="20124">
                  <a:moveTo>
                    <a:pt x="14144" y="3921"/>
                  </a:moveTo>
                  <a:cubicBezTo>
                    <a:pt x="11585" y="8800"/>
                    <a:pt x="9270" y="1734"/>
                    <a:pt x="8814" y="103"/>
                  </a:cubicBezTo>
                  <a:cubicBezTo>
                    <a:pt x="8814" y="103"/>
                    <a:pt x="5342" y="6639"/>
                    <a:pt x="5097" y="8800"/>
                  </a:cubicBezTo>
                  <a:cubicBezTo>
                    <a:pt x="4885" y="10987"/>
                    <a:pt x="234" y="15258"/>
                    <a:pt x="0" y="20124"/>
                  </a:cubicBezTo>
                  <a:cubicBezTo>
                    <a:pt x="1858" y="17937"/>
                    <a:pt x="11585" y="13071"/>
                    <a:pt x="13688" y="14171"/>
                  </a:cubicBezTo>
                  <a:cubicBezTo>
                    <a:pt x="15769" y="15258"/>
                    <a:pt x="17872" y="8243"/>
                    <a:pt x="19730" y="3364"/>
                  </a:cubicBezTo>
                  <a:cubicBezTo>
                    <a:pt x="21600" y="-1476"/>
                    <a:pt x="16704" y="-919"/>
                    <a:pt x="14144" y="3921"/>
                  </a:cubicBezTo>
                  <a:close/>
                  <a:moveTo>
                    <a:pt x="14144" y="392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0" name="AutoShape 172"/>
            <p:cNvSpPr>
              <a:spLocks/>
            </p:cNvSpPr>
            <p:nvPr/>
          </p:nvSpPr>
          <p:spPr bwMode="auto">
            <a:xfrm>
              <a:off x="1663700" y="533400"/>
              <a:ext cx="12700" cy="7938"/>
            </a:xfrm>
            <a:custGeom>
              <a:avLst/>
              <a:gdLst/>
              <a:ahLst/>
              <a:cxnLst/>
              <a:rect l="0" t="0" r="r" b="b"/>
              <a:pathLst>
                <a:path w="21600" h="17182">
                  <a:moveTo>
                    <a:pt x="5022" y="16997"/>
                  </a:moveTo>
                  <a:cubicBezTo>
                    <a:pt x="8955" y="16043"/>
                    <a:pt x="10669" y="18725"/>
                    <a:pt x="13492" y="14386"/>
                  </a:cubicBezTo>
                  <a:cubicBezTo>
                    <a:pt x="16255" y="10047"/>
                    <a:pt x="21600" y="4122"/>
                    <a:pt x="21600" y="4122"/>
                  </a:cubicBezTo>
                  <a:cubicBezTo>
                    <a:pt x="15408" y="-527"/>
                    <a:pt x="0" y="-2875"/>
                    <a:pt x="0" y="6089"/>
                  </a:cubicBezTo>
                  <a:cubicBezTo>
                    <a:pt x="0" y="15030"/>
                    <a:pt x="1089" y="17998"/>
                    <a:pt x="5022" y="16997"/>
                  </a:cubicBezTo>
                  <a:close/>
                  <a:moveTo>
                    <a:pt x="5022" y="1699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1" name="AutoShape 173"/>
            <p:cNvSpPr>
              <a:spLocks/>
            </p:cNvSpPr>
            <p:nvPr/>
          </p:nvSpPr>
          <p:spPr bwMode="auto">
            <a:xfrm>
              <a:off x="1422400" y="635000"/>
              <a:ext cx="0" cy="3175"/>
            </a:xfrm>
            <a:custGeom>
              <a:avLst/>
              <a:gdLst/>
              <a:ahLst/>
              <a:cxnLst/>
              <a:rect l="0" t="0" r="r" b="b"/>
              <a:pathLst>
                <a:path w="13172" h="20610">
                  <a:moveTo>
                    <a:pt x="2700" y="68"/>
                  </a:moveTo>
                  <a:cubicBezTo>
                    <a:pt x="1620" y="186"/>
                    <a:pt x="945" y="-50"/>
                    <a:pt x="0" y="9"/>
                  </a:cubicBezTo>
                  <a:lnTo>
                    <a:pt x="0" y="20610"/>
                  </a:lnTo>
                  <a:cubicBezTo>
                    <a:pt x="21600" y="11265"/>
                    <a:pt x="12285" y="-990"/>
                    <a:pt x="2700" y="68"/>
                  </a:cubicBezTo>
                  <a:close/>
                  <a:moveTo>
                    <a:pt x="2700" y="6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2" name="AutoShape 174"/>
            <p:cNvSpPr>
              <a:spLocks/>
            </p:cNvSpPr>
            <p:nvPr/>
          </p:nvSpPr>
          <p:spPr bwMode="auto">
            <a:xfrm>
              <a:off x="1422400" y="609600"/>
              <a:ext cx="4763" cy="15875"/>
            </a:xfrm>
            <a:custGeom>
              <a:avLst/>
              <a:gdLst/>
              <a:ahLst/>
              <a:cxnLst/>
              <a:rect l="0" t="0" r="r" b="b"/>
              <a:pathLst>
                <a:path w="18703" h="21600">
                  <a:moveTo>
                    <a:pt x="14264" y="11564"/>
                  </a:moveTo>
                  <a:cubicBezTo>
                    <a:pt x="13368" y="10099"/>
                    <a:pt x="13775" y="9265"/>
                    <a:pt x="17728" y="8291"/>
                  </a:cubicBezTo>
                  <a:cubicBezTo>
                    <a:pt x="21600" y="7317"/>
                    <a:pt x="12838" y="5914"/>
                    <a:pt x="10515" y="5914"/>
                  </a:cubicBezTo>
                  <a:cubicBezTo>
                    <a:pt x="8273" y="5930"/>
                    <a:pt x="5624" y="6062"/>
                    <a:pt x="5624" y="5026"/>
                  </a:cubicBezTo>
                  <a:cubicBezTo>
                    <a:pt x="6113" y="3366"/>
                    <a:pt x="3179" y="1301"/>
                    <a:pt x="0" y="0"/>
                  </a:cubicBezTo>
                  <a:lnTo>
                    <a:pt x="0" y="21600"/>
                  </a:lnTo>
                  <a:cubicBezTo>
                    <a:pt x="693" y="21429"/>
                    <a:pt x="1060" y="21257"/>
                    <a:pt x="1915" y="21086"/>
                  </a:cubicBezTo>
                  <a:cubicBezTo>
                    <a:pt x="10882" y="19309"/>
                    <a:pt x="15202" y="13044"/>
                    <a:pt x="14264" y="11564"/>
                  </a:cubicBezTo>
                  <a:close/>
                  <a:moveTo>
                    <a:pt x="14264" y="1156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3" name="AutoShape 175"/>
            <p:cNvSpPr>
              <a:spLocks/>
            </p:cNvSpPr>
            <p:nvPr/>
          </p:nvSpPr>
          <p:spPr bwMode="auto">
            <a:xfrm>
              <a:off x="1435100" y="457200"/>
              <a:ext cx="1023937" cy="857250"/>
            </a:xfrm>
            <a:custGeom>
              <a:avLst/>
              <a:gdLst/>
              <a:ahLst/>
              <a:cxnLst/>
              <a:rect l="0" t="0" r="r" b="b"/>
              <a:pathLst>
                <a:path w="21579" h="21564">
                  <a:moveTo>
                    <a:pt x="5502" y="189"/>
                  </a:moveTo>
                  <a:cubicBezTo>
                    <a:pt x="5387" y="319"/>
                    <a:pt x="5288" y="777"/>
                    <a:pt x="5263" y="830"/>
                  </a:cubicBezTo>
                  <a:cubicBezTo>
                    <a:pt x="4816" y="756"/>
                    <a:pt x="4791" y="974"/>
                    <a:pt x="4835" y="1056"/>
                  </a:cubicBezTo>
                  <a:cubicBezTo>
                    <a:pt x="4878" y="1138"/>
                    <a:pt x="4874" y="1154"/>
                    <a:pt x="4856" y="1276"/>
                  </a:cubicBezTo>
                  <a:cubicBezTo>
                    <a:pt x="4660" y="1207"/>
                    <a:pt x="4595" y="1422"/>
                    <a:pt x="4613" y="1557"/>
                  </a:cubicBezTo>
                  <a:cubicBezTo>
                    <a:pt x="4522" y="1505"/>
                    <a:pt x="4446" y="1502"/>
                    <a:pt x="4428" y="1541"/>
                  </a:cubicBezTo>
                  <a:cubicBezTo>
                    <a:pt x="4409" y="1580"/>
                    <a:pt x="4381" y="1571"/>
                    <a:pt x="4246" y="1471"/>
                  </a:cubicBezTo>
                  <a:cubicBezTo>
                    <a:pt x="4341" y="1553"/>
                    <a:pt x="4359" y="1717"/>
                    <a:pt x="4359" y="1743"/>
                  </a:cubicBezTo>
                  <a:cubicBezTo>
                    <a:pt x="4359" y="1769"/>
                    <a:pt x="4453" y="1795"/>
                    <a:pt x="4606" y="1851"/>
                  </a:cubicBezTo>
                  <a:cubicBezTo>
                    <a:pt x="4769" y="1756"/>
                    <a:pt x="4951" y="1833"/>
                    <a:pt x="5078" y="1972"/>
                  </a:cubicBezTo>
                  <a:cubicBezTo>
                    <a:pt x="5190" y="1933"/>
                    <a:pt x="5219" y="1981"/>
                    <a:pt x="5368" y="1993"/>
                  </a:cubicBezTo>
                  <a:cubicBezTo>
                    <a:pt x="5517" y="2007"/>
                    <a:pt x="5419" y="2262"/>
                    <a:pt x="5463" y="2362"/>
                  </a:cubicBezTo>
                  <a:cubicBezTo>
                    <a:pt x="5506" y="2461"/>
                    <a:pt x="5452" y="2535"/>
                    <a:pt x="5448" y="2587"/>
                  </a:cubicBezTo>
                  <a:cubicBezTo>
                    <a:pt x="5444" y="2639"/>
                    <a:pt x="5517" y="2617"/>
                    <a:pt x="5557" y="2574"/>
                  </a:cubicBezTo>
                  <a:cubicBezTo>
                    <a:pt x="5597" y="2530"/>
                    <a:pt x="5608" y="2565"/>
                    <a:pt x="5670" y="2578"/>
                  </a:cubicBezTo>
                  <a:cubicBezTo>
                    <a:pt x="5731" y="2591"/>
                    <a:pt x="5651" y="2752"/>
                    <a:pt x="5655" y="2821"/>
                  </a:cubicBezTo>
                  <a:cubicBezTo>
                    <a:pt x="5663" y="3111"/>
                    <a:pt x="5542" y="3232"/>
                    <a:pt x="5528" y="3444"/>
                  </a:cubicBezTo>
                  <a:cubicBezTo>
                    <a:pt x="5513" y="3657"/>
                    <a:pt x="5666" y="3618"/>
                    <a:pt x="5702" y="3618"/>
                  </a:cubicBezTo>
                  <a:cubicBezTo>
                    <a:pt x="5738" y="3618"/>
                    <a:pt x="5800" y="3340"/>
                    <a:pt x="5833" y="3319"/>
                  </a:cubicBezTo>
                  <a:cubicBezTo>
                    <a:pt x="5866" y="3297"/>
                    <a:pt x="5964" y="3171"/>
                    <a:pt x="6127" y="3046"/>
                  </a:cubicBezTo>
                  <a:cubicBezTo>
                    <a:pt x="6091" y="3267"/>
                    <a:pt x="6316" y="3137"/>
                    <a:pt x="6457" y="2942"/>
                  </a:cubicBezTo>
                  <a:cubicBezTo>
                    <a:pt x="6363" y="3115"/>
                    <a:pt x="6480" y="3306"/>
                    <a:pt x="6498" y="3379"/>
                  </a:cubicBezTo>
                  <a:cubicBezTo>
                    <a:pt x="6516" y="3453"/>
                    <a:pt x="6480" y="3531"/>
                    <a:pt x="6451" y="3523"/>
                  </a:cubicBezTo>
                  <a:cubicBezTo>
                    <a:pt x="6509" y="3288"/>
                    <a:pt x="6356" y="3137"/>
                    <a:pt x="6320" y="3180"/>
                  </a:cubicBezTo>
                  <a:cubicBezTo>
                    <a:pt x="6283" y="3223"/>
                    <a:pt x="6222" y="3297"/>
                    <a:pt x="6142" y="3319"/>
                  </a:cubicBezTo>
                  <a:cubicBezTo>
                    <a:pt x="6061" y="3340"/>
                    <a:pt x="6087" y="3392"/>
                    <a:pt x="6120" y="3453"/>
                  </a:cubicBezTo>
                  <a:cubicBezTo>
                    <a:pt x="6152" y="3513"/>
                    <a:pt x="6109" y="3518"/>
                    <a:pt x="6080" y="3591"/>
                  </a:cubicBezTo>
                  <a:cubicBezTo>
                    <a:pt x="6051" y="3665"/>
                    <a:pt x="6138" y="3821"/>
                    <a:pt x="6236" y="3847"/>
                  </a:cubicBezTo>
                  <a:cubicBezTo>
                    <a:pt x="6334" y="3873"/>
                    <a:pt x="6599" y="3942"/>
                    <a:pt x="6770" y="4033"/>
                  </a:cubicBezTo>
                  <a:cubicBezTo>
                    <a:pt x="6941" y="4124"/>
                    <a:pt x="7151" y="3990"/>
                    <a:pt x="7286" y="3955"/>
                  </a:cubicBezTo>
                  <a:cubicBezTo>
                    <a:pt x="7209" y="4003"/>
                    <a:pt x="7140" y="4086"/>
                    <a:pt x="7064" y="4086"/>
                  </a:cubicBezTo>
                  <a:cubicBezTo>
                    <a:pt x="6875" y="4090"/>
                    <a:pt x="6889" y="4336"/>
                    <a:pt x="6839" y="4332"/>
                  </a:cubicBezTo>
                  <a:cubicBezTo>
                    <a:pt x="6145" y="4155"/>
                    <a:pt x="6087" y="4557"/>
                    <a:pt x="6120" y="4596"/>
                  </a:cubicBezTo>
                  <a:cubicBezTo>
                    <a:pt x="6152" y="4635"/>
                    <a:pt x="6229" y="4718"/>
                    <a:pt x="6214" y="4856"/>
                  </a:cubicBezTo>
                  <a:cubicBezTo>
                    <a:pt x="6077" y="4596"/>
                    <a:pt x="5957" y="4657"/>
                    <a:pt x="5913" y="4718"/>
                  </a:cubicBezTo>
                  <a:cubicBezTo>
                    <a:pt x="5869" y="4778"/>
                    <a:pt x="5575" y="5029"/>
                    <a:pt x="5524" y="5073"/>
                  </a:cubicBezTo>
                  <a:cubicBezTo>
                    <a:pt x="5474" y="5116"/>
                    <a:pt x="5484" y="5142"/>
                    <a:pt x="5484" y="5220"/>
                  </a:cubicBezTo>
                  <a:cubicBezTo>
                    <a:pt x="5484" y="5298"/>
                    <a:pt x="5466" y="5298"/>
                    <a:pt x="5416" y="5350"/>
                  </a:cubicBezTo>
                  <a:cubicBezTo>
                    <a:pt x="5364" y="5402"/>
                    <a:pt x="5445" y="5410"/>
                    <a:pt x="5521" y="5415"/>
                  </a:cubicBezTo>
                  <a:cubicBezTo>
                    <a:pt x="5597" y="5419"/>
                    <a:pt x="5542" y="5436"/>
                    <a:pt x="5492" y="5471"/>
                  </a:cubicBezTo>
                  <a:cubicBezTo>
                    <a:pt x="5441" y="5505"/>
                    <a:pt x="5401" y="5436"/>
                    <a:pt x="5364" y="5402"/>
                  </a:cubicBezTo>
                  <a:cubicBezTo>
                    <a:pt x="5328" y="5367"/>
                    <a:pt x="5318" y="5311"/>
                    <a:pt x="5343" y="5242"/>
                  </a:cubicBezTo>
                  <a:cubicBezTo>
                    <a:pt x="5368" y="5172"/>
                    <a:pt x="5336" y="5163"/>
                    <a:pt x="5172" y="5194"/>
                  </a:cubicBezTo>
                  <a:cubicBezTo>
                    <a:pt x="5008" y="5224"/>
                    <a:pt x="4932" y="5168"/>
                    <a:pt x="4852" y="5168"/>
                  </a:cubicBezTo>
                  <a:cubicBezTo>
                    <a:pt x="4330" y="5181"/>
                    <a:pt x="4243" y="5445"/>
                    <a:pt x="4199" y="5540"/>
                  </a:cubicBezTo>
                  <a:cubicBezTo>
                    <a:pt x="4155" y="5636"/>
                    <a:pt x="4105" y="5376"/>
                    <a:pt x="4082" y="5323"/>
                  </a:cubicBezTo>
                  <a:cubicBezTo>
                    <a:pt x="4061" y="5272"/>
                    <a:pt x="3934" y="5237"/>
                    <a:pt x="3887" y="5272"/>
                  </a:cubicBezTo>
                  <a:cubicBezTo>
                    <a:pt x="3839" y="5306"/>
                    <a:pt x="3745" y="5302"/>
                    <a:pt x="3661" y="5229"/>
                  </a:cubicBezTo>
                  <a:cubicBezTo>
                    <a:pt x="3494" y="5073"/>
                    <a:pt x="3182" y="5099"/>
                    <a:pt x="3150" y="5081"/>
                  </a:cubicBezTo>
                  <a:cubicBezTo>
                    <a:pt x="2841" y="4960"/>
                    <a:pt x="2543" y="5229"/>
                    <a:pt x="2481" y="5285"/>
                  </a:cubicBezTo>
                  <a:cubicBezTo>
                    <a:pt x="2419" y="5341"/>
                    <a:pt x="2448" y="5371"/>
                    <a:pt x="2474" y="5450"/>
                  </a:cubicBezTo>
                  <a:cubicBezTo>
                    <a:pt x="2499" y="5527"/>
                    <a:pt x="2463" y="5549"/>
                    <a:pt x="2405" y="5626"/>
                  </a:cubicBezTo>
                  <a:cubicBezTo>
                    <a:pt x="2408" y="5557"/>
                    <a:pt x="2365" y="5450"/>
                    <a:pt x="2329" y="5363"/>
                  </a:cubicBezTo>
                  <a:cubicBezTo>
                    <a:pt x="2292" y="5276"/>
                    <a:pt x="2187" y="5350"/>
                    <a:pt x="2140" y="5489"/>
                  </a:cubicBezTo>
                  <a:cubicBezTo>
                    <a:pt x="2111" y="5069"/>
                    <a:pt x="2180" y="5029"/>
                    <a:pt x="2285" y="5003"/>
                  </a:cubicBezTo>
                  <a:cubicBezTo>
                    <a:pt x="2122" y="4964"/>
                    <a:pt x="2147" y="4809"/>
                    <a:pt x="2114" y="4778"/>
                  </a:cubicBezTo>
                  <a:cubicBezTo>
                    <a:pt x="1435" y="4345"/>
                    <a:pt x="993" y="4535"/>
                    <a:pt x="927" y="4661"/>
                  </a:cubicBezTo>
                  <a:cubicBezTo>
                    <a:pt x="913" y="4653"/>
                    <a:pt x="738" y="4583"/>
                    <a:pt x="658" y="4527"/>
                  </a:cubicBezTo>
                  <a:cubicBezTo>
                    <a:pt x="578" y="4471"/>
                    <a:pt x="426" y="4462"/>
                    <a:pt x="371" y="4427"/>
                  </a:cubicBezTo>
                  <a:cubicBezTo>
                    <a:pt x="317" y="4393"/>
                    <a:pt x="266" y="4367"/>
                    <a:pt x="248" y="4436"/>
                  </a:cubicBezTo>
                  <a:cubicBezTo>
                    <a:pt x="230" y="4505"/>
                    <a:pt x="143" y="4562"/>
                    <a:pt x="103" y="4570"/>
                  </a:cubicBezTo>
                  <a:cubicBezTo>
                    <a:pt x="63" y="4579"/>
                    <a:pt x="-21" y="4639"/>
                    <a:pt x="5" y="4713"/>
                  </a:cubicBezTo>
                  <a:cubicBezTo>
                    <a:pt x="168" y="4825"/>
                    <a:pt x="237" y="4665"/>
                    <a:pt x="288" y="4583"/>
                  </a:cubicBezTo>
                  <a:cubicBezTo>
                    <a:pt x="338" y="4501"/>
                    <a:pt x="353" y="4588"/>
                    <a:pt x="364" y="4623"/>
                  </a:cubicBezTo>
                  <a:cubicBezTo>
                    <a:pt x="376" y="4657"/>
                    <a:pt x="353" y="4718"/>
                    <a:pt x="324" y="4787"/>
                  </a:cubicBezTo>
                  <a:cubicBezTo>
                    <a:pt x="295" y="4856"/>
                    <a:pt x="408" y="4969"/>
                    <a:pt x="499" y="4990"/>
                  </a:cubicBezTo>
                  <a:cubicBezTo>
                    <a:pt x="589" y="5012"/>
                    <a:pt x="651" y="4821"/>
                    <a:pt x="651" y="4774"/>
                  </a:cubicBezTo>
                  <a:cubicBezTo>
                    <a:pt x="651" y="4726"/>
                    <a:pt x="662" y="4713"/>
                    <a:pt x="723" y="4713"/>
                  </a:cubicBezTo>
                  <a:cubicBezTo>
                    <a:pt x="785" y="4713"/>
                    <a:pt x="764" y="4722"/>
                    <a:pt x="764" y="4796"/>
                  </a:cubicBezTo>
                  <a:cubicBezTo>
                    <a:pt x="764" y="4869"/>
                    <a:pt x="723" y="4904"/>
                    <a:pt x="669" y="4926"/>
                  </a:cubicBezTo>
                  <a:cubicBezTo>
                    <a:pt x="614" y="4947"/>
                    <a:pt x="658" y="5034"/>
                    <a:pt x="673" y="5107"/>
                  </a:cubicBezTo>
                  <a:cubicBezTo>
                    <a:pt x="687" y="5181"/>
                    <a:pt x="815" y="5129"/>
                    <a:pt x="865" y="5129"/>
                  </a:cubicBezTo>
                  <a:cubicBezTo>
                    <a:pt x="916" y="5129"/>
                    <a:pt x="924" y="5142"/>
                    <a:pt x="953" y="5302"/>
                  </a:cubicBezTo>
                  <a:cubicBezTo>
                    <a:pt x="1043" y="5163"/>
                    <a:pt x="1141" y="5207"/>
                    <a:pt x="1330" y="5146"/>
                  </a:cubicBezTo>
                  <a:cubicBezTo>
                    <a:pt x="1671" y="4817"/>
                    <a:pt x="1737" y="5181"/>
                    <a:pt x="1733" y="5293"/>
                  </a:cubicBezTo>
                  <a:cubicBezTo>
                    <a:pt x="1730" y="5406"/>
                    <a:pt x="1667" y="5272"/>
                    <a:pt x="1653" y="5198"/>
                  </a:cubicBezTo>
                  <a:cubicBezTo>
                    <a:pt x="1639" y="5125"/>
                    <a:pt x="1417" y="5242"/>
                    <a:pt x="1432" y="5302"/>
                  </a:cubicBezTo>
                  <a:cubicBezTo>
                    <a:pt x="1457" y="5523"/>
                    <a:pt x="1719" y="5571"/>
                    <a:pt x="1809" y="5575"/>
                  </a:cubicBezTo>
                  <a:cubicBezTo>
                    <a:pt x="1900" y="5580"/>
                    <a:pt x="1922" y="5649"/>
                    <a:pt x="1937" y="5718"/>
                  </a:cubicBezTo>
                  <a:cubicBezTo>
                    <a:pt x="1951" y="5787"/>
                    <a:pt x="1973" y="5705"/>
                    <a:pt x="1969" y="5631"/>
                  </a:cubicBezTo>
                  <a:cubicBezTo>
                    <a:pt x="1966" y="5558"/>
                    <a:pt x="2009" y="5605"/>
                    <a:pt x="2061" y="5649"/>
                  </a:cubicBezTo>
                  <a:cubicBezTo>
                    <a:pt x="2111" y="5692"/>
                    <a:pt x="2093" y="5749"/>
                    <a:pt x="2104" y="5818"/>
                  </a:cubicBezTo>
                  <a:cubicBezTo>
                    <a:pt x="2114" y="5887"/>
                    <a:pt x="2140" y="5757"/>
                    <a:pt x="2187" y="5709"/>
                  </a:cubicBezTo>
                  <a:cubicBezTo>
                    <a:pt x="2234" y="5662"/>
                    <a:pt x="2303" y="5779"/>
                    <a:pt x="2372" y="5835"/>
                  </a:cubicBezTo>
                  <a:cubicBezTo>
                    <a:pt x="2441" y="5891"/>
                    <a:pt x="2485" y="5852"/>
                    <a:pt x="2547" y="5839"/>
                  </a:cubicBezTo>
                  <a:cubicBezTo>
                    <a:pt x="2608" y="5826"/>
                    <a:pt x="2772" y="5956"/>
                    <a:pt x="2775" y="5973"/>
                  </a:cubicBezTo>
                  <a:cubicBezTo>
                    <a:pt x="2779" y="5991"/>
                    <a:pt x="2685" y="6151"/>
                    <a:pt x="2576" y="6268"/>
                  </a:cubicBezTo>
                  <a:cubicBezTo>
                    <a:pt x="2739" y="6264"/>
                    <a:pt x="2837" y="6134"/>
                    <a:pt x="2906" y="6039"/>
                  </a:cubicBezTo>
                  <a:cubicBezTo>
                    <a:pt x="2975" y="5943"/>
                    <a:pt x="2964" y="6034"/>
                    <a:pt x="2920" y="6155"/>
                  </a:cubicBezTo>
                  <a:cubicBezTo>
                    <a:pt x="3084" y="6112"/>
                    <a:pt x="3237" y="6290"/>
                    <a:pt x="3280" y="6333"/>
                  </a:cubicBezTo>
                  <a:cubicBezTo>
                    <a:pt x="3324" y="6376"/>
                    <a:pt x="3338" y="6328"/>
                    <a:pt x="3364" y="6294"/>
                  </a:cubicBezTo>
                  <a:cubicBezTo>
                    <a:pt x="3389" y="6259"/>
                    <a:pt x="3440" y="6324"/>
                    <a:pt x="3477" y="6428"/>
                  </a:cubicBezTo>
                  <a:cubicBezTo>
                    <a:pt x="3505" y="6290"/>
                    <a:pt x="3607" y="6233"/>
                    <a:pt x="3712" y="6316"/>
                  </a:cubicBezTo>
                  <a:cubicBezTo>
                    <a:pt x="3625" y="6324"/>
                    <a:pt x="3545" y="6384"/>
                    <a:pt x="3557" y="6528"/>
                  </a:cubicBezTo>
                  <a:cubicBezTo>
                    <a:pt x="3563" y="6428"/>
                    <a:pt x="3716" y="6389"/>
                    <a:pt x="3767" y="6437"/>
                  </a:cubicBezTo>
                  <a:cubicBezTo>
                    <a:pt x="3817" y="6484"/>
                    <a:pt x="3905" y="6454"/>
                    <a:pt x="3905" y="6454"/>
                  </a:cubicBezTo>
                  <a:cubicBezTo>
                    <a:pt x="3966" y="6454"/>
                    <a:pt x="3941" y="6415"/>
                    <a:pt x="3865" y="6355"/>
                  </a:cubicBezTo>
                  <a:cubicBezTo>
                    <a:pt x="3789" y="6294"/>
                    <a:pt x="3948" y="6285"/>
                    <a:pt x="3937" y="6251"/>
                  </a:cubicBezTo>
                  <a:cubicBezTo>
                    <a:pt x="3926" y="6216"/>
                    <a:pt x="3893" y="6151"/>
                    <a:pt x="3738" y="6090"/>
                  </a:cubicBezTo>
                  <a:cubicBezTo>
                    <a:pt x="3865" y="6095"/>
                    <a:pt x="3981" y="6052"/>
                    <a:pt x="3999" y="6069"/>
                  </a:cubicBezTo>
                  <a:cubicBezTo>
                    <a:pt x="4018" y="6086"/>
                    <a:pt x="4130" y="6147"/>
                    <a:pt x="4191" y="6151"/>
                  </a:cubicBezTo>
                  <a:cubicBezTo>
                    <a:pt x="4254" y="6155"/>
                    <a:pt x="4250" y="6190"/>
                    <a:pt x="4268" y="6277"/>
                  </a:cubicBezTo>
                  <a:cubicBezTo>
                    <a:pt x="4286" y="6363"/>
                    <a:pt x="4337" y="6303"/>
                    <a:pt x="4381" y="6285"/>
                  </a:cubicBezTo>
                  <a:cubicBezTo>
                    <a:pt x="4424" y="6268"/>
                    <a:pt x="4402" y="6233"/>
                    <a:pt x="4326" y="6134"/>
                  </a:cubicBezTo>
                  <a:cubicBezTo>
                    <a:pt x="4566" y="6129"/>
                    <a:pt x="4573" y="6212"/>
                    <a:pt x="4569" y="6268"/>
                  </a:cubicBezTo>
                  <a:cubicBezTo>
                    <a:pt x="4566" y="6324"/>
                    <a:pt x="4551" y="6324"/>
                    <a:pt x="4624" y="6376"/>
                  </a:cubicBezTo>
                  <a:cubicBezTo>
                    <a:pt x="4696" y="6428"/>
                    <a:pt x="4711" y="6398"/>
                    <a:pt x="4693" y="6355"/>
                  </a:cubicBezTo>
                  <a:cubicBezTo>
                    <a:pt x="4675" y="6311"/>
                    <a:pt x="4613" y="6220"/>
                    <a:pt x="4707" y="6251"/>
                  </a:cubicBezTo>
                  <a:cubicBezTo>
                    <a:pt x="4802" y="6281"/>
                    <a:pt x="4918" y="6182"/>
                    <a:pt x="4943" y="6272"/>
                  </a:cubicBezTo>
                  <a:cubicBezTo>
                    <a:pt x="4968" y="6363"/>
                    <a:pt x="5154" y="6398"/>
                    <a:pt x="5198" y="6355"/>
                  </a:cubicBezTo>
                  <a:cubicBezTo>
                    <a:pt x="5241" y="6311"/>
                    <a:pt x="5259" y="6342"/>
                    <a:pt x="5241" y="6497"/>
                  </a:cubicBezTo>
                  <a:cubicBezTo>
                    <a:pt x="5387" y="6359"/>
                    <a:pt x="5474" y="6381"/>
                    <a:pt x="5575" y="6441"/>
                  </a:cubicBezTo>
                  <a:cubicBezTo>
                    <a:pt x="5677" y="6502"/>
                    <a:pt x="5750" y="6450"/>
                    <a:pt x="5807" y="6393"/>
                  </a:cubicBezTo>
                  <a:cubicBezTo>
                    <a:pt x="5866" y="6337"/>
                    <a:pt x="5873" y="6311"/>
                    <a:pt x="5807" y="6173"/>
                  </a:cubicBezTo>
                  <a:cubicBezTo>
                    <a:pt x="5963" y="6173"/>
                    <a:pt x="6065" y="6203"/>
                    <a:pt x="6109" y="6281"/>
                  </a:cubicBezTo>
                  <a:cubicBezTo>
                    <a:pt x="6152" y="6359"/>
                    <a:pt x="6181" y="6328"/>
                    <a:pt x="6225" y="6311"/>
                  </a:cubicBezTo>
                  <a:cubicBezTo>
                    <a:pt x="6269" y="6294"/>
                    <a:pt x="6280" y="6290"/>
                    <a:pt x="6389" y="6376"/>
                  </a:cubicBezTo>
                  <a:cubicBezTo>
                    <a:pt x="6465" y="6129"/>
                    <a:pt x="6603" y="6229"/>
                    <a:pt x="6701" y="6281"/>
                  </a:cubicBezTo>
                  <a:cubicBezTo>
                    <a:pt x="6799" y="6333"/>
                    <a:pt x="6872" y="6346"/>
                    <a:pt x="6923" y="6316"/>
                  </a:cubicBezTo>
                  <a:cubicBezTo>
                    <a:pt x="6973" y="6285"/>
                    <a:pt x="7031" y="6264"/>
                    <a:pt x="7206" y="6229"/>
                  </a:cubicBezTo>
                  <a:cubicBezTo>
                    <a:pt x="7347" y="6563"/>
                    <a:pt x="7547" y="6502"/>
                    <a:pt x="7612" y="6324"/>
                  </a:cubicBezTo>
                  <a:cubicBezTo>
                    <a:pt x="7620" y="6536"/>
                    <a:pt x="7809" y="6432"/>
                    <a:pt x="7852" y="6419"/>
                  </a:cubicBezTo>
                  <a:cubicBezTo>
                    <a:pt x="7896" y="6407"/>
                    <a:pt x="7863" y="6363"/>
                    <a:pt x="7819" y="6294"/>
                  </a:cubicBezTo>
                  <a:cubicBezTo>
                    <a:pt x="7776" y="6225"/>
                    <a:pt x="7885" y="6268"/>
                    <a:pt x="7972" y="6303"/>
                  </a:cubicBezTo>
                  <a:cubicBezTo>
                    <a:pt x="8059" y="6337"/>
                    <a:pt x="8034" y="6246"/>
                    <a:pt x="8055" y="6207"/>
                  </a:cubicBezTo>
                  <a:cubicBezTo>
                    <a:pt x="8077" y="6168"/>
                    <a:pt x="8063" y="6138"/>
                    <a:pt x="8120" y="6198"/>
                  </a:cubicBezTo>
                  <a:cubicBezTo>
                    <a:pt x="8179" y="6259"/>
                    <a:pt x="8168" y="6233"/>
                    <a:pt x="8240" y="6190"/>
                  </a:cubicBezTo>
                  <a:cubicBezTo>
                    <a:pt x="8313" y="6147"/>
                    <a:pt x="8335" y="6198"/>
                    <a:pt x="8408" y="6246"/>
                  </a:cubicBezTo>
                  <a:cubicBezTo>
                    <a:pt x="8480" y="6294"/>
                    <a:pt x="8803" y="6155"/>
                    <a:pt x="8829" y="6034"/>
                  </a:cubicBezTo>
                  <a:cubicBezTo>
                    <a:pt x="8854" y="5913"/>
                    <a:pt x="8727" y="5826"/>
                    <a:pt x="8727" y="5727"/>
                  </a:cubicBezTo>
                  <a:cubicBezTo>
                    <a:pt x="8727" y="5626"/>
                    <a:pt x="8658" y="5545"/>
                    <a:pt x="8506" y="5432"/>
                  </a:cubicBezTo>
                  <a:cubicBezTo>
                    <a:pt x="8727" y="5116"/>
                    <a:pt x="8912" y="5138"/>
                    <a:pt x="8963" y="5172"/>
                  </a:cubicBezTo>
                  <a:cubicBezTo>
                    <a:pt x="9014" y="5207"/>
                    <a:pt x="9028" y="5211"/>
                    <a:pt x="9083" y="5129"/>
                  </a:cubicBezTo>
                  <a:cubicBezTo>
                    <a:pt x="9138" y="5047"/>
                    <a:pt x="9145" y="5069"/>
                    <a:pt x="9203" y="5134"/>
                  </a:cubicBezTo>
                  <a:cubicBezTo>
                    <a:pt x="9260" y="5198"/>
                    <a:pt x="9257" y="5129"/>
                    <a:pt x="9257" y="5064"/>
                  </a:cubicBezTo>
                  <a:cubicBezTo>
                    <a:pt x="9257" y="4999"/>
                    <a:pt x="9345" y="5073"/>
                    <a:pt x="9366" y="5086"/>
                  </a:cubicBezTo>
                  <a:cubicBezTo>
                    <a:pt x="9388" y="5099"/>
                    <a:pt x="9439" y="5081"/>
                    <a:pt x="9515" y="4960"/>
                  </a:cubicBezTo>
                  <a:cubicBezTo>
                    <a:pt x="9497" y="5021"/>
                    <a:pt x="9471" y="5125"/>
                    <a:pt x="9482" y="5233"/>
                  </a:cubicBezTo>
                  <a:cubicBezTo>
                    <a:pt x="9493" y="5341"/>
                    <a:pt x="9631" y="5242"/>
                    <a:pt x="9685" y="5224"/>
                  </a:cubicBezTo>
                  <a:cubicBezTo>
                    <a:pt x="9740" y="5207"/>
                    <a:pt x="9770" y="5186"/>
                    <a:pt x="9729" y="5008"/>
                  </a:cubicBezTo>
                  <a:cubicBezTo>
                    <a:pt x="9784" y="5086"/>
                    <a:pt x="9925" y="5198"/>
                    <a:pt x="10002" y="5172"/>
                  </a:cubicBezTo>
                  <a:cubicBezTo>
                    <a:pt x="10292" y="5034"/>
                    <a:pt x="10187" y="4757"/>
                    <a:pt x="10107" y="4532"/>
                  </a:cubicBezTo>
                  <a:cubicBezTo>
                    <a:pt x="10245" y="4562"/>
                    <a:pt x="10213" y="4696"/>
                    <a:pt x="10267" y="4770"/>
                  </a:cubicBezTo>
                  <a:cubicBezTo>
                    <a:pt x="10401" y="4938"/>
                    <a:pt x="10637" y="4791"/>
                    <a:pt x="10688" y="4709"/>
                  </a:cubicBezTo>
                  <a:cubicBezTo>
                    <a:pt x="10739" y="4627"/>
                    <a:pt x="10797" y="4653"/>
                    <a:pt x="10844" y="4635"/>
                  </a:cubicBezTo>
                  <a:cubicBezTo>
                    <a:pt x="10953" y="4532"/>
                    <a:pt x="11092" y="4562"/>
                    <a:pt x="11138" y="4601"/>
                  </a:cubicBezTo>
                  <a:cubicBezTo>
                    <a:pt x="11186" y="4639"/>
                    <a:pt x="11226" y="4570"/>
                    <a:pt x="11262" y="4493"/>
                  </a:cubicBezTo>
                  <a:cubicBezTo>
                    <a:pt x="11298" y="4415"/>
                    <a:pt x="11509" y="4415"/>
                    <a:pt x="11560" y="4466"/>
                  </a:cubicBezTo>
                  <a:cubicBezTo>
                    <a:pt x="11792" y="4630"/>
                    <a:pt x="11854" y="4410"/>
                    <a:pt x="11912" y="4458"/>
                  </a:cubicBezTo>
                  <a:cubicBezTo>
                    <a:pt x="11970" y="4505"/>
                    <a:pt x="12115" y="4535"/>
                    <a:pt x="12224" y="4462"/>
                  </a:cubicBezTo>
                  <a:cubicBezTo>
                    <a:pt x="12333" y="4389"/>
                    <a:pt x="12231" y="4535"/>
                    <a:pt x="12213" y="4575"/>
                  </a:cubicBezTo>
                  <a:cubicBezTo>
                    <a:pt x="12195" y="4613"/>
                    <a:pt x="12438" y="4908"/>
                    <a:pt x="12485" y="4878"/>
                  </a:cubicBezTo>
                  <a:cubicBezTo>
                    <a:pt x="12703" y="4661"/>
                    <a:pt x="12907" y="4709"/>
                    <a:pt x="13019" y="4904"/>
                  </a:cubicBezTo>
                  <a:cubicBezTo>
                    <a:pt x="12685" y="4752"/>
                    <a:pt x="12475" y="4926"/>
                    <a:pt x="12402" y="5003"/>
                  </a:cubicBezTo>
                  <a:cubicBezTo>
                    <a:pt x="12329" y="5081"/>
                    <a:pt x="12431" y="5333"/>
                    <a:pt x="12479" y="5389"/>
                  </a:cubicBezTo>
                  <a:cubicBezTo>
                    <a:pt x="12525" y="5445"/>
                    <a:pt x="12551" y="5510"/>
                    <a:pt x="12620" y="5727"/>
                  </a:cubicBezTo>
                  <a:cubicBezTo>
                    <a:pt x="12482" y="5674"/>
                    <a:pt x="12362" y="5419"/>
                    <a:pt x="12311" y="5276"/>
                  </a:cubicBezTo>
                  <a:cubicBezTo>
                    <a:pt x="12115" y="5285"/>
                    <a:pt x="12079" y="5103"/>
                    <a:pt x="12035" y="4960"/>
                  </a:cubicBezTo>
                  <a:cubicBezTo>
                    <a:pt x="11992" y="4817"/>
                    <a:pt x="11530" y="4960"/>
                    <a:pt x="11479" y="4900"/>
                  </a:cubicBezTo>
                  <a:cubicBezTo>
                    <a:pt x="11429" y="4839"/>
                    <a:pt x="11294" y="4817"/>
                    <a:pt x="11280" y="4904"/>
                  </a:cubicBezTo>
                  <a:cubicBezTo>
                    <a:pt x="11266" y="5168"/>
                    <a:pt x="11120" y="5346"/>
                    <a:pt x="11062" y="5302"/>
                  </a:cubicBezTo>
                  <a:cubicBezTo>
                    <a:pt x="11004" y="5259"/>
                    <a:pt x="10946" y="5454"/>
                    <a:pt x="10783" y="5484"/>
                  </a:cubicBezTo>
                  <a:cubicBezTo>
                    <a:pt x="10619" y="5515"/>
                    <a:pt x="10376" y="5662"/>
                    <a:pt x="10303" y="5783"/>
                  </a:cubicBezTo>
                  <a:cubicBezTo>
                    <a:pt x="10231" y="5904"/>
                    <a:pt x="10314" y="6012"/>
                    <a:pt x="10401" y="6147"/>
                  </a:cubicBezTo>
                  <a:cubicBezTo>
                    <a:pt x="10579" y="6129"/>
                    <a:pt x="10641" y="6073"/>
                    <a:pt x="10760" y="6225"/>
                  </a:cubicBezTo>
                  <a:cubicBezTo>
                    <a:pt x="10593" y="6229"/>
                    <a:pt x="10561" y="6285"/>
                    <a:pt x="10521" y="6333"/>
                  </a:cubicBezTo>
                  <a:cubicBezTo>
                    <a:pt x="10481" y="6381"/>
                    <a:pt x="10459" y="6328"/>
                    <a:pt x="10416" y="6298"/>
                  </a:cubicBezTo>
                  <a:cubicBezTo>
                    <a:pt x="10372" y="6268"/>
                    <a:pt x="10343" y="6290"/>
                    <a:pt x="10249" y="6419"/>
                  </a:cubicBezTo>
                  <a:cubicBezTo>
                    <a:pt x="10220" y="6164"/>
                    <a:pt x="10016" y="6207"/>
                    <a:pt x="9831" y="6355"/>
                  </a:cubicBezTo>
                  <a:cubicBezTo>
                    <a:pt x="9907" y="6428"/>
                    <a:pt x="9914" y="6584"/>
                    <a:pt x="9914" y="6615"/>
                  </a:cubicBezTo>
                  <a:cubicBezTo>
                    <a:pt x="9914" y="6645"/>
                    <a:pt x="9969" y="6666"/>
                    <a:pt x="10020" y="6640"/>
                  </a:cubicBezTo>
                  <a:cubicBezTo>
                    <a:pt x="10071" y="6615"/>
                    <a:pt x="10125" y="6692"/>
                    <a:pt x="10158" y="6762"/>
                  </a:cubicBezTo>
                  <a:cubicBezTo>
                    <a:pt x="10191" y="6831"/>
                    <a:pt x="10209" y="6792"/>
                    <a:pt x="10271" y="6762"/>
                  </a:cubicBezTo>
                  <a:cubicBezTo>
                    <a:pt x="10332" y="6731"/>
                    <a:pt x="10325" y="6814"/>
                    <a:pt x="10365" y="6914"/>
                  </a:cubicBezTo>
                  <a:cubicBezTo>
                    <a:pt x="10543" y="6710"/>
                    <a:pt x="10830" y="6822"/>
                    <a:pt x="10859" y="6779"/>
                  </a:cubicBezTo>
                  <a:cubicBezTo>
                    <a:pt x="10888" y="6736"/>
                    <a:pt x="10993" y="6671"/>
                    <a:pt x="11092" y="6684"/>
                  </a:cubicBezTo>
                  <a:cubicBezTo>
                    <a:pt x="10975" y="6749"/>
                    <a:pt x="10928" y="6826"/>
                    <a:pt x="10910" y="6900"/>
                  </a:cubicBezTo>
                  <a:cubicBezTo>
                    <a:pt x="10892" y="6974"/>
                    <a:pt x="11062" y="6874"/>
                    <a:pt x="11150" y="6870"/>
                  </a:cubicBezTo>
                  <a:cubicBezTo>
                    <a:pt x="11237" y="6865"/>
                    <a:pt x="11251" y="6757"/>
                    <a:pt x="11262" y="6701"/>
                  </a:cubicBezTo>
                  <a:cubicBezTo>
                    <a:pt x="11272" y="6645"/>
                    <a:pt x="11331" y="6744"/>
                    <a:pt x="11360" y="6887"/>
                  </a:cubicBezTo>
                  <a:cubicBezTo>
                    <a:pt x="11389" y="6801"/>
                    <a:pt x="11443" y="6671"/>
                    <a:pt x="11567" y="6680"/>
                  </a:cubicBezTo>
                  <a:cubicBezTo>
                    <a:pt x="11454" y="6762"/>
                    <a:pt x="11461" y="6887"/>
                    <a:pt x="11490" y="6944"/>
                  </a:cubicBezTo>
                  <a:cubicBezTo>
                    <a:pt x="11516" y="6723"/>
                    <a:pt x="11617" y="6731"/>
                    <a:pt x="11679" y="6731"/>
                  </a:cubicBezTo>
                  <a:cubicBezTo>
                    <a:pt x="11741" y="6731"/>
                    <a:pt x="11807" y="6666"/>
                    <a:pt x="11850" y="6627"/>
                  </a:cubicBezTo>
                  <a:cubicBezTo>
                    <a:pt x="11894" y="6588"/>
                    <a:pt x="11803" y="6849"/>
                    <a:pt x="11752" y="6879"/>
                  </a:cubicBezTo>
                  <a:cubicBezTo>
                    <a:pt x="11701" y="6909"/>
                    <a:pt x="11792" y="6917"/>
                    <a:pt x="11847" y="6835"/>
                  </a:cubicBezTo>
                  <a:cubicBezTo>
                    <a:pt x="11901" y="6753"/>
                    <a:pt x="11988" y="7008"/>
                    <a:pt x="12017" y="7082"/>
                  </a:cubicBezTo>
                  <a:cubicBezTo>
                    <a:pt x="12046" y="7156"/>
                    <a:pt x="12101" y="7168"/>
                    <a:pt x="12166" y="7130"/>
                  </a:cubicBezTo>
                  <a:cubicBezTo>
                    <a:pt x="12231" y="7091"/>
                    <a:pt x="12221" y="7108"/>
                    <a:pt x="12257" y="7156"/>
                  </a:cubicBezTo>
                  <a:cubicBezTo>
                    <a:pt x="12293" y="7204"/>
                    <a:pt x="12311" y="7178"/>
                    <a:pt x="12350" y="7099"/>
                  </a:cubicBezTo>
                  <a:cubicBezTo>
                    <a:pt x="12391" y="7021"/>
                    <a:pt x="12391" y="7052"/>
                    <a:pt x="12424" y="7056"/>
                  </a:cubicBezTo>
                  <a:cubicBezTo>
                    <a:pt x="12457" y="7061"/>
                    <a:pt x="12496" y="7078"/>
                    <a:pt x="12525" y="7017"/>
                  </a:cubicBezTo>
                  <a:cubicBezTo>
                    <a:pt x="12554" y="6956"/>
                    <a:pt x="12554" y="6926"/>
                    <a:pt x="12406" y="6892"/>
                  </a:cubicBezTo>
                  <a:cubicBezTo>
                    <a:pt x="12511" y="6887"/>
                    <a:pt x="12613" y="6809"/>
                    <a:pt x="12646" y="6788"/>
                  </a:cubicBezTo>
                  <a:cubicBezTo>
                    <a:pt x="12678" y="6766"/>
                    <a:pt x="12707" y="6753"/>
                    <a:pt x="12743" y="6806"/>
                  </a:cubicBezTo>
                  <a:cubicBezTo>
                    <a:pt x="12780" y="6857"/>
                    <a:pt x="12816" y="6792"/>
                    <a:pt x="12870" y="6766"/>
                  </a:cubicBezTo>
                  <a:cubicBezTo>
                    <a:pt x="12925" y="6740"/>
                    <a:pt x="12921" y="6718"/>
                    <a:pt x="12896" y="6662"/>
                  </a:cubicBezTo>
                  <a:cubicBezTo>
                    <a:pt x="12870" y="6606"/>
                    <a:pt x="12867" y="6558"/>
                    <a:pt x="12820" y="6580"/>
                  </a:cubicBezTo>
                  <a:cubicBezTo>
                    <a:pt x="12733" y="6606"/>
                    <a:pt x="12697" y="6588"/>
                    <a:pt x="12697" y="6549"/>
                  </a:cubicBezTo>
                  <a:cubicBezTo>
                    <a:pt x="12697" y="6511"/>
                    <a:pt x="12674" y="6450"/>
                    <a:pt x="12540" y="6424"/>
                  </a:cubicBezTo>
                  <a:cubicBezTo>
                    <a:pt x="12623" y="6384"/>
                    <a:pt x="12703" y="6363"/>
                    <a:pt x="12765" y="6511"/>
                  </a:cubicBezTo>
                  <a:cubicBezTo>
                    <a:pt x="12936" y="6424"/>
                    <a:pt x="12947" y="6359"/>
                    <a:pt x="12958" y="6311"/>
                  </a:cubicBezTo>
                  <a:cubicBezTo>
                    <a:pt x="12969" y="6264"/>
                    <a:pt x="12925" y="6272"/>
                    <a:pt x="12867" y="6298"/>
                  </a:cubicBezTo>
                  <a:cubicBezTo>
                    <a:pt x="12808" y="6324"/>
                    <a:pt x="12827" y="6259"/>
                    <a:pt x="12848" y="6173"/>
                  </a:cubicBezTo>
                  <a:cubicBezTo>
                    <a:pt x="12870" y="6086"/>
                    <a:pt x="12798" y="6129"/>
                    <a:pt x="12718" y="6138"/>
                  </a:cubicBezTo>
                  <a:cubicBezTo>
                    <a:pt x="12638" y="6147"/>
                    <a:pt x="12758" y="6064"/>
                    <a:pt x="12808" y="6034"/>
                  </a:cubicBezTo>
                  <a:cubicBezTo>
                    <a:pt x="12859" y="6004"/>
                    <a:pt x="12918" y="6090"/>
                    <a:pt x="12958" y="6143"/>
                  </a:cubicBezTo>
                  <a:cubicBezTo>
                    <a:pt x="12997" y="6195"/>
                    <a:pt x="13016" y="6116"/>
                    <a:pt x="13095" y="6008"/>
                  </a:cubicBezTo>
                  <a:cubicBezTo>
                    <a:pt x="13175" y="5899"/>
                    <a:pt x="13154" y="5895"/>
                    <a:pt x="13045" y="5883"/>
                  </a:cubicBezTo>
                  <a:cubicBezTo>
                    <a:pt x="13280" y="5783"/>
                    <a:pt x="13280" y="5952"/>
                    <a:pt x="13280" y="6021"/>
                  </a:cubicBezTo>
                  <a:cubicBezTo>
                    <a:pt x="13280" y="6090"/>
                    <a:pt x="13470" y="5939"/>
                    <a:pt x="13589" y="5874"/>
                  </a:cubicBezTo>
                  <a:cubicBezTo>
                    <a:pt x="13709" y="5809"/>
                    <a:pt x="13636" y="5883"/>
                    <a:pt x="13575" y="5987"/>
                  </a:cubicBezTo>
                  <a:cubicBezTo>
                    <a:pt x="13466" y="5987"/>
                    <a:pt x="13248" y="6099"/>
                    <a:pt x="13241" y="6173"/>
                  </a:cubicBezTo>
                  <a:cubicBezTo>
                    <a:pt x="13241" y="6381"/>
                    <a:pt x="13408" y="6432"/>
                    <a:pt x="13441" y="6333"/>
                  </a:cubicBezTo>
                  <a:cubicBezTo>
                    <a:pt x="13473" y="6233"/>
                    <a:pt x="13546" y="6160"/>
                    <a:pt x="13607" y="6112"/>
                  </a:cubicBezTo>
                  <a:cubicBezTo>
                    <a:pt x="13669" y="6064"/>
                    <a:pt x="13600" y="6207"/>
                    <a:pt x="13528" y="6328"/>
                  </a:cubicBezTo>
                  <a:cubicBezTo>
                    <a:pt x="13455" y="6450"/>
                    <a:pt x="13455" y="6458"/>
                    <a:pt x="13528" y="6424"/>
                  </a:cubicBezTo>
                  <a:cubicBezTo>
                    <a:pt x="13600" y="6389"/>
                    <a:pt x="13615" y="6355"/>
                    <a:pt x="13532" y="6541"/>
                  </a:cubicBezTo>
                  <a:cubicBezTo>
                    <a:pt x="13684" y="6346"/>
                    <a:pt x="13800" y="6458"/>
                    <a:pt x="13829" y="6632"/>
                  </a:cubicBezTo>
                  <a:cubicBezTo>
                    <a:pt x="14033" y="6502"/>
                    <a:pt x="14091" y="6558"/>
                    <a:pt x="14229" y="6723"/>
                  </a:cubicBezTo>
                  <a:cubicBezTo>
                    <a:pt x="13949" y="6610"/>
                    <a:pt x="13876" y="6684"/>
                    <a:pt x="13884" y="6844"/>
                  </a:cubicBezTo>
                  <a:cubicBezTo>
                    <a:pt x="13891" y="7004"/>
                    <a:pt x="13982" y="6991"/>
                    <a:pt x="14149" y="7143"/>
                  </a:cubicBezTo>
                  <a:cubicBezTo>
                    <a:pt x="13996" y="7056"/>
                    <a:pt x="13771" y="7008"/>
                    <a:pt x="13782" y="7035"/>
                  </a:cubicBezTo>
                  <a:cubicBezTo>
                    <a:pt x="13793" y="7061"/>
                    <a:pt x="13840" y="7212"/>
                    <a:pt x="13912" y="7212"/>
                  </a:cubicBezTo>
                  <a:cubicBezTo>
                    <a:pt x="13985" y="7212"/>
                    <a:pt x="14018" y="7242"/>
                    <a:pt x="14073" y="7273"/>
                  </a:cubicBezTo>
                  <a:cubicBezTo>
                    <a:pt x="14127" y="7303"/>
                    <a:pt x="14098" y="7342"/>
                    <a:pt x="14018" y="7364"/>
                  </a:cubicBezTo>
                  <a:cubicBezTo>
                    <a:pt x="13938" y="7385"/>
                    <a:pt x="14127" y="7545"/>
                    <a:pt x="14250" y="7593"/>
                  </a:cubicBezTo>
                  <a:cubicBezTo>
                    <a:pt x="14181" y="7593"/>
                    <a:pt x="14116" y="7671"/>
                    <a:pt x="14040" y="7706"/>
                  </a:cubicBezTo>
                  <a:cubicBezTo>
                    <a:pt x="13963" y="7741"/>
                    <a:pt x="14036" y="7819"/>
                    <a:pt x="14094" y="7819"/>
                  </a:cubicBezTo>
                  <a:cubicBezTo>
                    <a:pt x="14152" y="7819"/>
                    <a:pt x="14167" y="8013"/>
                    <a:pt x="14229" y="8100"/>
                  </a:cubicBezTo>
                  <a:cubicBezTo>
                    <a:pt x="14291" y="8186"/>
                    <a:pt x="14366" y="8152"/>
                    <a:pt x="14443" y="8061"/>
                  </a:cubicBezTo>
                  <a:cubicBezTo>
                    <a:pt x="14519" y="7970"/>
                    <a:pt x="14533" y="8026"/>
                    <a:pt x="14610" y="7983"/>
                  </a:cubicBezTo>
                  <a:cubicBezTo>
                    <a:pt x="14686" y="7939"/>
                    <a:pt x="14733" y="7888"/>
                    <a:pt x="14857" y="7931"/>
                  </a:cubicBezTo>
                  <a:cubicBezTo>
                    <a:pt x="14751" y="7923"/>
                    <a:pt x="14646" y="8005"/>
                    <a:pt x="14602" y="8100"/>
                  </a:cubicBezTo>
                  <a:cubicBezTo>
                    <a:pt x="14559" y="8195"/>
                    <a:pt x="14494" y="8251"/>
                    <a:pt x="14439" y="8290"/>
                  </a:cubicBezTo>
                  <a:cubicBezTo>
                    <a:pt x="14384" y="8329"/>
                    <a:pt x="14414" y="8386"/>
                    <a:pt x="14450" y="8425"/>
                  </a:cubicBezTo>
                  <a:cubicBezTo>
                    <a:pt x="14487" y="8464"/>
                    <a:pt x="14498" y="8507"/>
                    <a:pt x="14476" y="8576"/>
                  </a:cubicBezTo>
                  <a:cubicBezTo>
                    <a:pt x="14453" y="8645"/>
                    <a:pt x="14533" y="8749"/>
                    <a:pt x="14628" y="8758"/>
                  </a:cubicBezTo>
                  <a:cubicBezTo>
                    <a:pt x="14723" y="8767"/>
                    <a:pt x="14737" y="8793"/>
                    <a:pt x="14705" y="8854"/>
                  </a:cubicBezTo>
                  <a:cubicBezTo>
                    <a:pt x="14672" y="8914"/>
                    <a:pt x="14686" y="8966"/>
                    <a:pt x="14705" y="9027"/>
                  </a:cubicBezTo>
                  <a:cubicBezTo>
                    <a:pt x="14723" y="9087"/>
                    <a:pt x="14708" y="9126"/>
                    <a:pt x="14574" y="9027"/>
                  </a:cubicBezTo>
                  <a:cubicBezTo>
                    <a:pt x="14595" y="9066"/>
                    <a:pt x="14693" y="9252"/>
                    <a:pt x="14762" y="9221"/>
                  </a:cubicBezTo>
                  <a:cubicBezTo>
                    <a:pt x="14831" y="9191"/>
                    <a:pt x="14948" y="9261"/>
                    <a:pt x="15184" y="9425"/>
                  </a:cubicBezTo>
                  <a:cubicBezTo>
                    <a:pt x="15477" y="9473"/>
                    <a:pt x="15830" y="9845"/>
                    <a:pt x="15946" y="10179"/>
                  </a:cubicBezTo>
                  <a:cubicBezTo>
                    <a:pt x="16160" y="10266"/>
                    <a:pt x="16237" y="10049"/>
                    <a:pt x="16241" y="10166"/>
                  </a:cubicBezTo>
                  <a:cubicBezTo>
                    <a:pt x="16244" y="10282"/>
                    <a:pt x="16139" y="10365"/>
                    <a:pt x="16066" y="10369"/>
                  </a:cubicBezTo>
                  <a:cubicBezTo>
                    <a:pt x="15993" y="10373"/>
                    <a:pt x="16088" y="10525"/>
                    <a:pt x="16226" y="10755"/>
                  </a:cubicBezTo>
                  <a:cubicBezTo>
                    <a:pt x="16622" y="11339"/>
                    <a:pt x="17065" y="10984"/>
                    <a:pt x="17065" y="10984"/>
                  </a:cubicBezTo>
                  <a:cubicBezTo>
                    <a:pt x="17162" y="10871"/>
                    <a:pt x="17279" y="10975"/>
                    <a:pt x="17257" y="11058"/>
                  </a:cubicBezTo>
                  <a:cubicBezTo>
                    <a:pt x="17221" y="11318"/>
                    <a:pt x="17380" y="11330"/>
                    <a:pt x="17366" y="11343"/>
                  </a:cubicBezTo>
                  <a:cubicBezTo>
                    <a:pt x="17336" y="11371"/>
                    <a:pt x="17235" y="11266"/>
                    <a:pt x="17225" y="11322"/>
                  </a:cubicBezTo>
                  <a:cubicBezTo>
                    <a:pt x="17213" y="11379"/>
                    <a:pt x="17126" y="11508"/>
                    <a:pt x="17043" y="11586"/>
                  </a:cubicBezTo>
                  <a:cubicBezTo>
                    <a:pt x="17104" y="11491"/>
                    <a:pt x="17225" y="11231"/>
                    <a:pt x="17221" y="11148"/>
                  </a:cubicBezTo>
                  <a:cubicBezTo>
                    <a:pt x="17217" y="11066"/>
                    <a:pt x="17185" y="11014"/>
                    <a:pt x="17104" y="11058"/>
                  </a:cubicBezTo>
                  <a:cubicBezTo>
                    <a:pt x="17025" y="11101"/>
                    <a:pt x="17007" y="11249"/>
                    <a:pt x="17003" y="11409"/>
                  </a:cubicBezTo>
                  <a:cubicBezTo>
                    <a:pt x="16945" y="11409"/>
                    <a:pt x="16851" y="11474"/>
                    <a:pt x="16760" y="11600"/>
                  </a:cubicBezTo>
                  <a:cubicBezTo>
                    <a:pt x="16836" y="11690"/>
                    <a:pt x="16886" y="11976"/>
                    <a:pt x="16956" y="12062"/>
                  </a:cubicBezTo>
                  <a:cubicBezTo>
                    <a:pt x="17025" y="12149"/>
                    <a:pt x="17068" y="12253"/>
                    <a:pt x="17112" y="12365"/>
                  </a:cubicBezTo>
                  <a:cubicBezTo>
                    <a:pt x="17156" y="12478"/>
                    <a:pt x="17134" y="12452"/>
                    <a:pt x="17225" y="12474"/>
                  </a:cubicBezTo>
                  <a:cubicBezTo>
                    <a:pt x="17315" y="12496"/>
                    <a:pt x="17272" y="12548"/>
                    <a:pt x="17203" y="12530"/>
                  </a:cubicBezTo>
                  <a:cubicBezTo>
                    <a:pt x="17134" y="12513"/>
                    <a:pt x="17213" y="12634"/>
                    <a:pt x="17304" y="12725"/>
                  </a:cubicBezTo>
                  <a:cubicBezTo>
                    <a:pt x="17395" y="12816"/>
                    <a:pt x="17435" y="13098"/>
                    <a:pt x="17395" y="13184"/>
                  </a:cubicBezTo>
                  <a:cubicBezTo>
                    <a:pt x="17355" y="13271"/>
                    <a:pt x="17395" y="13327"/>
                    <a:pt x="17406" y="13388"/>
                  </a:cubicBezTo>
                  <a:cubicBezTo>
                    <a:pt x="17409" y="13595"/>
                    <a:pt x="17562" y="14063"/>
                    <a:pt x="17682" y="14159"/>
                  </a:cubicBezTo>
                  <a:cubicBezTo>
                    <a:pt x="17802" y="14254"/>
                    <a:pt x="17813" y="14314"/>
                    <a:pt x="17794" y="14414"/>
                  </a:cubicBezTo>
                  <a:cubicBezTo>
                    <a:pt x="17776" y="14514"/>
                    <a:pt x="17769" y="14531"/>
                    <a:pt x="17820" y="14544"/>
                  </a:cubicBezTo>
                  <a:cubicBezTo>
                    <a:pt x="17871" y="14557"/>
                    <a:pt x="17958" y="14379"/>
                    <a:pt x="17995" y="14293"/>
                  </a:cubicBezTo>
                  <a:cubicBezTo>
                    <a:pt x="18030" y="14206"/>
                    <a:pt x="18111" y="14414"/>
                    <a:pt x="18172" y="14540"/>
                  </a:cubicBezTo>
                  <a:cubicBezTo>
                    <a:pt x="18292" y="14570"/>
                    <a:pt x="18350" y="14232"/>
                    <a:pt x="18306" y="14202"/>
                  </a:cubicBezTo>
                  <a:cubicBezTo>
                    <a:pt x="18143" y="14128"/>
                    <a:pt x="18164" y="13838"/>
                    <a:pt x="18158" y="13695"/>
                  </a:cubicBezTo>
                  <a:cubicBezTo>
                    <a:pt x="18151" y="13552"/>
                    <a:pt x="18042" y="13461"/>
                    <a:pt x="17878" y="13396"/>
                  </a:cubicBezTo>
                  <a:cubicBezTo>
                    <a:pt x="17996" y="13400"/>
                    <a:pt x="18029" y="13314"/>
                    <a:pt x="18038" y="13273"/>
                  </a:cubicBezTo>
                  <a:cubicBezTo>
                    <a:pt x="18034" y="13303"/>
                    <a:pt x="18034" y="13361"/>
                    <a:pt x="18078" y="13400"/>
                  </a:cubicBezTo>
                  <a:cubicBezTo>
                    <a:pt x="18139" y="13457"/>
                    <a:pt x="18274" y="13461"/>
                    <a:pt x="18259" y="13535"/>
                  </a:cubicBezTo>
                  <a:cubicBezTo>
                    <a:pt x="18245" y="13609"/>
                    <a:pt x="18303" y="13691"/>
                    <a:pt x="18336" y="13752"/>
                  </a:cubicBezTo>
                  <a:cubicBezTo>
                    <a:pt x="18368" y="13812"/>
                    <a:pt x="18361" y="13864"/>
                    <a:pt x="18357" y="13916"/>
                  </a:cubicBezTo>
                  <a:cubicBezTo>
                    <a:pt x="18354" y="13968"/>
                    <a:pt x="18400" y="13921"/>
                    <a:pt x="18455" y="13890"/>
                  </a:cubicBezTo>
                  <a:cubicBezTo>
                    <a:pt x="18510" y="13860"/>
                    <a:pt x="18528" y="13756"/>
                    <a:pt x="18597" y="13574"/>
                  </a:cubicBezTo>
                  <a:cubicBezTo>
                    <a:pt x="18561" y="13656"/>
                    <a:pt x="18575" y="13743"/>
                    <a:pt x="18615" y="13829"/>
                  </a:cubicBezTo>
                  <a:cubicBezTo>
                    <a:pt x="18655" y="13917"/>
                    <a:pt x="18604" y="13890"/>
                    <a:pt x="18543" y="13916"/>
                  </a:cubicBezTo>
                  <a:cubicBezTo>
                    <a:pt x="18481" y="13942"/>
                    <a:pt x="18495" y="13981"/>
                    <a:pt x="18503" y="14042"/>
                  </a:cubicBezTo>
                  <a:cubicBezTo>
                    <a:pt x="18510" y="14102"/>
                    <a:pt x="18477" y="14250"/>
                    <a:pt x="18477" y="14332"/>
                  </a:cubicBezTo>
                  <a:cubicBezTo>
                    <a:pt x="18477" y="14414"/>
                    <a:pt x="18441" y="14401"/>
                    <a:pt x="18390" y="14423"/>
                  </a:cubicBezTo>
                  <a:cubicBezTo>
                    <a:pt x="18339" y="14444"/>
                    <a:pt x="18379" y="14522"/>
                    <a:pt x="18423" y="14596"/>
                  </a:cubicBezTo>
                  <a:cubicBezTo>
                    <a:pt x="18514" y="14561"/>
                    <a:pt x="18575" y="14631"/>
                    <a:pt x="18622" y="14631"/>
                  </a:cubicBezTo>
                  <a:cubicBezTo>
                    <a:pt x="18670" y="14631"/>
                    <a:pt x="18633" y="14752"/>
                    <a:pt x="18638" y="14873"/>
                  </a:cubicBezTo>
                  <a:cubicBezTo>
                    <a:pt x="18640" y="14995"/>
                    <a:pt x="18688" y="15094"/>
                    <a:pt x="18738" y="15077"/>
                  </a:cubicBezTo>
                  <a:cubicBezTo>
                    <a:pt x="18902" y="14995"/>
                    <a:pt x="18869" y="14648"/>
                    <a:pt x="18927" y="14575"/>
                  </a:cubicBezTo>
                  <a:cubicBezTo>
                    <a:pt x="18985" y="14501"/>
                    <a:pt x="18989" y="14193"/>
                    <a:pt x="18989" y="14072"/>
                  </a:cubicBezTo>
                  <a:cubicBezTo>
                    <a:pt x="18989" y="13951"/>
                    <a:pt x="19054" y="13808"/>
                    <a:pt x="19076" y="13665"/>
                  </a:cubicBezTo>
                  <a:cubicBezTo>
                    <a:pt x="19098" y="13522"/>
                    <a:pt x="19098" y="13587"/>
                    <a:pt x="19131" y="13691"/>
                  </a:cubicBezTo>
                  <a:cubicBezTo>
                    <a:pt x="19164" y="13795"/>
                    <a:pt x="19138" y="13509"/>
                    <a:pt x="19131" y="13444"/>
                  </a:cubicBezTo>
                  <a:cubicBezTo>
                    <a:pt x="19123" y="13379"/>
                    <a:pt x="19131" y="13388"/>
                    <a:pt x="19178" y="13379"/>
                  </a:cubicBezTo>
                  <a:cubicBezTo>
                    <a:pt x="19225" y="13371"/>
                    <a:pt x="19251" y="13336"/>
                    <a:pt x="19316" y="13327"/>
                  </a:cubicBezTo>
                  <a:cubicBezTo>
                    <a:pt x="19207" y="13392"/>
                    <a:pt x="19149" y="13574"/>
                    <a:pt x="19181" y="13678"/>
                  </a:cubicBezTo>
                  <a:cubicBezTo>
                    <a:pt x="19214" y="13782"/>
                    <a:pt x="19147" y="14045"/>
                    <a:pt x="19106" y="14113"/>
                  </a:cubicBezTo>
                  <a:cubicBezTo>
                    <a:pt x="19066" y="14181"/>
                    <a:pt x="19090" y="14269"/>
                    <a:pt x="19142" y="14317"/>
                  </a:cubicBezTo>
                  <a:cubicBezTo>
                    <a:pt x="19194" y="14367"/>
                    <a:pt x="19177" y="14379"/>
                    <a:pt x="19109" y="14428"/>
                  </a:cubicBezTo>
                  <a:cubicBezTo>
                    <a:pt x="19041" y="14477"/>
                    <a:pt x="19069" y="14568"/>
                    <a:pt x="19079" y="14662"/>
                  </a:cubicBezTo>
                  <a:cubicBezTo>
                    <a:pt x="19090" y="14756"/>
                    <a:pt x="19087" y="14763"/>
                    <a:pt x="19079" y="14834"/>
                  </a:cubicBezTo>
                  <a:cubicBezTo>
                    <a:pt x="19071" y="14906"/>
                    <a:pt x="19043" y="14909"/>
                    <a:pt x="19101" y="14983"/>
                  </a:cubicBezTo>
                  <a:cubicBezTo>
                    <a:pt x="19158" y="15058"/>
                    <a:pt x="19232" y="15273"/>
                    <a:pt x="19264" y="15351"/>
                  </a:cubicBezTo>
                  <a:cubicBezTo>
                    <a:pt x="19297" y="15428"/>
                    <a:pt x="19409" y="15292"/>
                    <a:pt x="19447" y="15204"/>
                  </a:cubicBezTo>
                  <a:cubicBezTo>
                    <a:pt x="19485" y="15117"/>
                    <a:pt x="19586" y="15107"/>
                    <a:pt x="19747" y="15055"/>
                  </a:cubicBezTo>
                  <a:cubicBezTo>
                    <a:pt x="19559" y="15153"/>
                    <a:pt x="19520" y="15315"/>
                    <a:pt x="19403" y="15461"/>
                  </a:cubicBezTo>
                  <a:cubicBezTo>
                    <a:pt x="19286" y="15607"/>
                    <a:pt x="19338" y="15760"/>
                    <a:pt x="19362" y="15815"/>
                  </a:cubicBezTo>
                  <a:cubicBezTo>
                    <a:pt x="19387" y="15871"/>
                    <a:pt x="19458" y="15828"/>
                    <a:pt x="19504" y="15786"/>
                  </a:cubicBezTo>
                  <a:cubicBezTo>
                    <a:pt x="19550" y="15744"/>
                    <a:pt x="19537" y="15812"/>
                    <a:pt x="19518" y="15873"/>
                  </a:cubicBezTo>
                  <a:cubicBezTo>
                    <a:pt x="19498" y="15935"/>
                    <a:pt x="19472" y="15935"/>
                    <a:pt x="19406" y="15916"/>
                  </a:cubicBezTo>
                  <a:cubicBezTo>
                    <a:pt x="19341" y="15896"/>
                    <a:pt x="19379" y="16069"/>
                    <a:pt x="19409" y="16166"/>
                  </a:cubicBezTo>
                  <a:cubicBezTo>
                    <a:pt x="19438" y="16264"/>
                    <a:pt x="19482" y="16130"/>
                    <a:pt x="19515" y="16056"/>
                  </a:cubicBezTo>
                  <a:cubicBezTo>
                    <a:pt x="19548" y="15980"/>
                    <a:pt x="19804" y="16276"/>
                    <a:pt x="19804" y="16276"/>
                  </a:cubicBezTo>
                  <a:cubicBezTo>
                    <a:pt x="19804" y="16276"/>
                    <a:pt x="19694" y="16241"/>
                    <a:pt x="19643" y="16182"/>
                  </a:cubicBezTo>
                  <a:cubicBezTo>
                    <a:pt x="19591" y="16124"/>
                    <a:pt x="19501" y="16198"/>
                    <a:pt x="19485" y="16247"/>
                  </a:cubicBezTo>
                  <a:cubicBezTo>
                    <a:pt x="19469" y="16296"/>
                    <a:pt x="19501" y="16374"/>
                    <a:pt x="19531" y="16442"/>
                  </a:cubicBezTo>
                  <a:cubicBezTo>
                    <a:pt x="19561" y="16511"/>
                    <a:pt x="19629" y="16598"/>
                    <a:pt x="19618" y="16744"/>
                  </a:cubicBezTo>
                  <a:cubicBezTo>
                    <a:pt x="19523" y="16497"/>
                    <a:pt x="19449" y="16446"/>
                    <a:pt x="19362" y="16419"/>
                  </a:cubicBezTo>
                  <a:cubicBezTo>
                    <a:pt x="19275" y="16394"/>
                    <a:pt x="19330" y="16582"/>
                    <a:pt x="19403" y="16604"/>
                  </a:cubicBezTo>
                  <a:cubicBezTo>
                    <a:pt x="19477" y="16628"/>
                    <a:pt x="19417" y="16660"/>
                    <a:pt x="19371" y="16660"/>
                  </a:cubicBezTo>
                  <a:cubicBezTo>
                    <a:pt x="19325" y="16660"/>
                    <a:pt x="19379" y="16789"/>
                    <a:pt x="19406" y="16806"/>
                  </a:cubicBezTo>
                  <a:cubicBezTo>
                    <a:pt x="19433" y="16822"/>
                    <a:pt x="19401" y="16900"/>
                    <a:pt x="19382" y="16939"/>
                  </a:cubicBezTo>
                  <a:cubicBezTo>
                    <a:pt x="19362" y="16978"/>
                    <a:pt x="19382" y="16991"/>
                    <a:pt x="19444" y="17053"/>
                  </a:cubicBezTo>
                  <a:cubicBezTo>
                    <a:pt x="19507" y="17115"/>
                    <a:pt x="19338" y="17062"/>
                    <a:pt x="19215" y="17040"/>
                  </a:cubicBezTo>
                  <a:cubicBezTo>
                    <a:pt x="19133" y="17170"/>
                    <a:pt x="19256" y="17338"/>
                    <a:pt x="19310" y="17345"/>
                  </a:cubicBezTo>
                  <a:cubicBezTo>
                    <a:pt x="19365" y="17352"/>
                    <a:pt x="19387" y="17319"/>
                    <a:pt x="19397" y="17400"/>
                  </a:cubicBezTo>
                  <a:cubicBezTo>
                    <a:pt x="19409" y="17481"/>
                    <a:pt x="19455" y="17514"/>
                    <a:pt x="19515" y="17562"/>
                  </a:cubicBezTo>
                  <a:cubicBezTo>
                    <a:pt x="19575" y="17612"/>
                    <a:pt x="19534" y="17624"/>
                    <a:pt x="19479" y="17731"/>
                  </a:cubicBezTo>
                  <a:cubicBezTo>
                    <a:pt x="19425" y="17839"/>
                    <a:pt x="19542" y="18060"/>
                    <a:pt x="19618" y="18050"/>
                  </a:cubicBezTo>
                  <a:cubicBezTo>
                    <a:pt x="19694" y="18040"/>
                    <a:pt x="19656" y="18082"/>
                    <a:pt x="19586" y="18131"/>
                  </a:cubicBezTo>
                  <a:cubicBezTo>
                    <a:pt x="19515" y="18179"/>
                    <a:pt x="19548" y="18209"/>
                    <a:pt x="19545" y="18248"/>
                  </a:cubicBezTo>
                  <a:cubicBezTo>
                    <a:pt x="19542" y="18287"/>
                    <a:pt x="19561" y="18319"/>
                    <a:pt x="19653" y="18339"/>
                  </a:cubicBezTo>
                  <a:cubicBezTo>
                    <a:pt x="19575" y="18410"/>
                    <a:pt x="19586" y="18446"/>
                    <a:pt x="19613" y="18482"/>
                  </a:cubicBezTo>
                  <a:cubicBezTo>
                    <a:pt x="19640" y="18518"/>
                    <a:pt x="19640" y="18556"/>
                    <a:pt x="19634" y="18645"/>
                  </a:cubicBezTo>
                  <a:cubicBezTo>
                    <a:pt x="19629" y="18732"/>
                    <a:pt x="19626" y="18729"/>
                    <a:pt x="19681" y="18797"/>
                  </a:cubicBezTo>
                  <a:cubicBezTo>
                    <a:pt x="19735" y="18865"/>
                    <a:pt x="19731" y="18897"/>
                    <a:pt x="19716" y="18982"/>
                  </a:cubicBezTo>
                  <a:cubicBezTo>
                    <a:pt x="19703" y="19066"/>
                    <a:pt x="19855" y="19145"/>
                    <a:pt x="19972" y="19213"/>
                  </a:cubicBezTo>
                  <a:cubicBezTo>
                    <a:pt x="19907" y="19213"/>
                    <a:pt x="19836" y="19196"/>
                    <a:pt x="19763" y="19145"/>
                  </a:cubicBezTo>
                  <a:cubicBezTo>
                    <a:pt x="19602" y="19064"/>
                    <a:pt x="19602" y="19333"/>
                    <a:pt x="19559" y="19365"/>
                  </a:cubicBezTo>
                  <a:cubicBezTo>
                    <a:pt x="19515" y="19398"/>
                    <a:pt x="19441" y="19433"/>
                    <a:pt x="19395" y="19514"/>
                  </a:cubicBezTo>
                  <a:cubicBezTo>
                    <a:pt x="19349" y="19596"/>
                    <a:pt x="19299" y="19596"/>
                    <a:pt x="19223" y="19657"/>
                  </a:cubicBezTo>
                  <a:cubicBezTo>
                    <a:pt x="19202" y="19908"/>
                    <a:pt x="19220" y="19950"/>
                    <a:pt x="19299" y="19976"/>
                  </a:cubicBezTo>
                  <a:cubicBezTo>
                    <a:pt x="19379" y="20002"/>
                    <a:pt x="19356" y="19963"/>
                    <a:pt x="19362" y="19843"/>
                  </a:cubicBezTo>
                  <a:cubicBezTo>
                    <a:pt x="19537" y="19960"/>
                    <a:pt x="19594" y="19632"/>
                    <a:pt x="19594" y="19602"/>
                  </a:cubicBezTo>
                  <a:cubicBezTo>
                    <a:pt x="19594" y="19573"/>
                    <a:pt x="19700" y="19576"/>
                    <a:pt x="19760" y="19576"/>
                  </a:cubicBezTo>
                  <a:cubicBezTo>
                    <a:pt x="19820" y="19576"/>
                    <a:pt x="19853" y="19547"/>
                    <a:pt x="19926" y="19599"/>
                  </a:cubicBezTo>
                  <a:cubicBezTo>
                    <a:pt x="20000" y="19651"/>
                    <a:pt x="20081" y="19606"/>
                    <a:pt x="20163" y="19589"/>
                  </a:cubicBezTo>
                  <a:cubicBezTo>
                    <a:pt x="20245" y="19573"/>
                    <a:pt x="20166" y="19638"/>
                    <a:pt x="20073" y="19732"/>
                  </a:cubicBezTo>
                  <a:cubicBezTo>
                    <a:pt x="20179" y="19943"/>
                    <a:pt x="20119" y="20310"/>
                    <a:pt x="20052" y="20447"/>
                  </a:cubicBezTo>
                  <a:cubicBezTo>
                    <a:pt x="19984" y="20583"/>
                    <a:pt x="19975" y="20609"/>
                    <a:pt x="19972" y="20661"/>
                  </a:cubicBezTo>
                  <a:cubicBezTo>
                    <a:pt x="19970" y="20713"/>
                    <a:pt x="19994" y="20762"/>
                    <a:pt x="20081" y="20840"/>
                  </a:cubicBezTo>
                  <a:cubicBezTo>
                    <a:pt x="19731" y="20668"/>
                    <a:pt x="19675" y="20954"/>
                    <a:pt x="19754" y="20983"/>
                  </a:cubicBezTo>
                  <a:cubicBezTo>
                    <a:pt x="20037" y="21041"/>
                    <a:pt x="19997" y="20967"/>
                    <a:pt x="20221" y="20850"/>
                  </a:cubicBezTo>
                  <a:cubicBezTo>
                    <a:pt x="20135" y="20963"/>
                    <a:pt x="20019" y="21048"/>
                    <a:pt x="19909" y="21038"/>
                  </a:cubicBezTo>
                  <a:cubicBezTo>
                    <a:pt x="19801" y="21028"/>
                    <a:pt x="19724" y="21067"/>
                    <a:pt x="19733" y="21123"/>
                  </a:cubicBezTo>
                  <a:cubicBezTo>
                    <a:pt x="19741" y="21178"/>
                    <a:pt x="19747" y="21210"/>
                    <a:pt x="19698" y="21298"/>
                  </a:cubicBezTo>
                  <a:cubicBezTo>
                    <a:pt x="19648" y="21385"/>
                    <a:pt x="19665" y="21402"/>
                    <a:pt x="19673" y="21483"/>
                  </a:cubicBezTo>
                  <a:cubicBezTo>
                    <a:pt x="19681" y="21564"/>
                    <a:pt x="19807" y="21353"/>
                    <a:pt x="19844" y="21269"/>
                  </a:cubicBezTo>
                  <a:cubicBezTo>
                    <a:pt x="19883" y="21184"/>
                    <a:pt x="19798" y="21453"/>
                    <a:pt x="19765" y="21538"/>
                  </a:cubicBezTo>
                  <a:cubicBezTo>
                    <a:pt x="19742" y="21600"/>
                    <a:pt x="19909" y="21535"/>
                    <a:pt x="19973" y="21513"/>
                  </a:cubicBezTo>
                  <a:cubicBezTo>
                    <a:pt x="20078" y="21423"/>
                    <a:pt x="20198" y="21385"/>
                    <a:pt x="20231" y="21344"/>
                  </a:cubicBezTo>
                  <a:cubicBezTo>
                    <a:pt x="20274" y="21287"/>
                    <a:pt x="20377" y="21149"/>
                    <a:pt x="20456" y="21110"/>
                  </a:cubicBezTo>
                  <a:cubicBezTo>
                    <a:pt x="20536" y="21070"/>
                    <a:pt x="20580" y="20816"/>
                    <a:pt x="20580" y="20729"/>
                  </a:cubicBezTo>
                  <a:cubicBezTo>
                    <a:pt x="20580" y="20642"/>
                    <a:pt x="20558" y="20547"/>
                    <a:pt x="20590" y="20517"/>
                  </a:cubicBezTo>
                  <a:cubicBezTo>
                    <a:pt x="20623" y="20486"/>
                    <a:pt x="20645" y="20412"/>
                    <a:pt x="20663" y="20348"/>
                  </a:cubicBezTo>
                  <a:cubicBezTo>
                    <a:pt x="20681" y="20283"/>
                    <a:pt x="20688" y="20252"/>
                    <a:pt x="20769" y="20196"/>
                  </a:cubicBezTo>
                  <a:cubicBezTo>
                    <a:pt x="20849" y="20139"/>
                    <a:pt x="20874" y="19966"/>
                    <a:pt x="20874" y="19919"/>
                  </a:cubicBezTo>
                  <a:cubicBezTo>
                    <a:pt x="20874" y="19871"/>
                    <a:pt x="20885" y="19810"/>
                    <a:pt x="20827" y="19802"/>
                  </a:cubicBezTo>
                  <a:cubicBezTo>
                    <a:pt x="20769" y="19793"/>
                    <a:pt x="20678" y="19737"/>
                    <a:pt x="20649" y="19550"/>
                  </a:cubicBezTo>
                  <a:cubicBezTo>
                    <a:pt x="20620" y="19364"/>
                    <a:pt x="20514" y="19243"/>
                    <a:pt x="20459" y="19165"/>
                  </a:cubicBezTo>
                  <a:cubicBezTo>
                    <a:pt x="20405" y="19087"/>
                    <a:pt x="20304" y="19066"/>
                    <a:pt x="20304" y="18957"/>
                  </a:cubicBezTo>
                  <a:cubicBezTo>
                    <a:pt x="20304" y="18849"/>
                    <a:pt x="20183" y="18728"/>
                    <a:pt x="20108" y="18650"/>
                  </a:cubicBezTo>
                  <a:cubicBezTo>
                    <a:pt x="19937" y="18464"/>
                    <a:pt x="19995" y="18252"/>
                    <a:pt x="19995" y="18204"/>
                  </a:cubicBezTo>
                  <a:cubicBezTo>
                    <a:pt x="19995" y="18156"/>
                    <a:pt x="19981" y="18091"/>
                    <a:pt x="19955" y="18052"/>
                  </a:cubicBezTo>
                  <a:cubicBezTo>
                    <a:pt x="19929" y="18013"/>
                    <a:pt x="19981" y="17953"/>
                    <a:pt x="20010" y="17896"/>
                  </a:cubicBezTo>
                  <a:cubicBezTo>
                    <a:pt x="20039" y="17840"/>
                    <a:pt x="20031" y="17831"/>
                    <a:pt x="19926" y="17727"/>
                  </a:cubicBezTo>
                  <a:cubicBezTo>
                    <a:pt x="20039" y="17515"/>
                    <a:pt x="20017" y="17229"/>
                    <a:pt x="19959" y="16969"/>
                  </a:cubicBezTo>
                  <a:cubicBezTo>
                    <a:pt x="19970" y="16857"/>
                    <a:pt x="19962" y="16363"/>
                    <a:pt x="19901" y="16090"/>
                  </a:cubicBezTo>
                  <a:cubicBezTo>
                    <a:pt x="19944" y="15848"/>
                    <a:pt x="19894" y="15687"/>
                    <a:pt x="19879" y="15605"/>
                  </a:cubicBezTo>
                  <a:cubicBezTo>
                    <a:pt x="19864" y="15523"/>
                    <a:pt x="19883" y="15463"/>
                    <a:pt x="19912" y="15436"/>
                  </a:cubicBezTo>
                  <a:cubicBezTo>
                    <a:pt x="19941" y="15410"/>
                    <a:pt x="19915" y="15285"/>
                    <a:pt x="19901" y="15250"/>
                  </a:cubicBezTo>
                  <a:cubicBezTo>
                    <a:pt x="19886" y="15215"/>
                    <a:pt x="19809" y="14873"/>
                    <a:pt x="19809" y="14799"/>
                  </a:cubicBezTo>
                  <a:cubicBezTo>
                    <a:pt x="19809" y="14726"/>
                    <a:pt x="19698" y="14561"/>
                    <a:pt x="19653" y="14514"/>
                  </a:cubicBezTo>
                  <a:cubicBezTo>
                    <a:pt x="19610" y="14466"/>
                    <a:pt x="19628" y="14206"/>
                    <a:pt x="19653" y="14119"/>
                  </a:cubicBezTo>
                  <a:cubicBezTo>
                    <a:pt x="19679" y="14033"/>
                    <a:pt x="19584" y="13894"/>
                    <a:pt x="19567" y="13825"/>
                  </a:cubicBezTo>
                  <a:cubicBezTo>
                    <a:pt x="19548" y="13756"/>
                    <a:pt x="19526" y="13708"/>
                    <a:pt x="19479" y="13661"/>
                  </a:cubicBezTo>
                  <a:cubicBezTo>
                    <a:pt x="19432" y="13613"/>
                    <a:pt x="19461" y="13531"/>
                    <a:pt x="19476" y="13461"/>
                  </a:cubicBezTo>
                  <a:cubicBezTo>
                    <a:pt x="19490" y="13392"/>
                    <a:pt x="19526" y="13319"/>
                    <a:pt x="19559" y="13241"/>
                  </a:cubicBezTo>
                  <a:cubicBezTo>
                    <a:pt x="19592" y="13162"/>
                    <a:pt x="19545" y="13054"/>
                    <a:pt x="19501" y="12916"/>
                  </a:cubicBezTo>
                  <a:cubicBezTo>
                    <a:pt x="19458" y="12777"/>
                    <a:pt x="19284" y="12687"/>
                    <a:pt x="19066" y="12743"/>
                  </a:cubicBezTo>
                  <a:cubicBezTo>
                    <a:pt x="19054" y="12734"/>
                    <a:pt x="18953" y="12712"/>
                    <a:pt x="18906" y="12699"/>
                  </a:cubicBezTo>
                  <a:cubicBezTo>
                    <a:pt x="18858" y="12687"/>
                    <a:pt x="18826" y="12682"/>
                    <a:pt x="18826" y="12769"/>
                  </a:cubicBezTo>
                  <a:cubicBezTo>
                    <a:pt x="18826" y="12855"/>
                    <a:pt x="18815" y="12864"/>
                    <a:pt x="18757" y="12876"/>
                  </a:cubicBezTo>
                  <a:cubicBezTo>
                    <a:pt x="18699" y="12890"/>
                    <a:pt x="18582" y="13011"/>
                    <a:pt x="18517" y="13098"/>
                  </a:cubicBezTo>
                  <a:cubicBezTo>
                    <a:pt x="18452" y="13184"/>
                    <a:pt x="18321" y="13206"/>
                    <a:pt x="18252" y="13162"/>
                  </a:cubicBezTo>
                  <a:cubicBezTo>
                    <a:pt x="18183" y="13119"/>
                    <a:pt x="17900" y="13180"/>
                    <a:pt x="17703" y="13253"/>
                  </a:cubicBezTo>
                  <a:cubicBezTo>
                    <a:pt x="17776" y="13171"/>
                    <a:pt x="17773" y="13020"/>
                    <a:pt x="17813" y="12876"/>
                  </a:cubicBezTo>
                  <a:cubicBezTo>
                    <a:pt x="17853" y="12734"/>
                    <a:pt x="17686" y="12067"/>
                    <a:pt x="17649" y="11946"/>
                  </a:cubicBezTo>
                  <a:cubicBezTo>
                    <a:pt x="17613" y="11824"/>
                    <a:pt x="17552" y="11616"/>
                    <a:pt x="17577" y="11517"/>
                  </a:cubicBezTo>
                  <a:cubicBezTo>
                    <a:pt x="17602" y="11417"/>
                    <a:pt x="17584" y="11335"/>
                    <a:pt x="17537" y="11266"/>
                  </a:cubicBezTo>
                  <a:cubicBezTo>
                    <a:pt x="17490" y="11196"/>
                    <a:pt x="17468" y="11079"/>
                    <a:pt x="17453" y="11014"/>
                  </a:cubicBezTo>
                  <a:cubicBezTo>
                    <a:pt x="17439" y="10950"/>
                    <a:pt x="17559" y="10807"/>
                    <a:pt x="17632" y="10733"/>
                  </a:cubicBezTo>
                  <a:cubicBezTo>
                    <a:pt x="17703" y="10659"/>
                    <a:pt x="17584" y="10603"/>
                    <a:pt x="17453" y="10516"/>
                  </a:cubicBezTo>
                  <a:cubicBezTo>
                    <a:pt x="17323" y="10430"/>
                    <a:pt x="17162" y="10465"/>
                    <a:pt x="17090" y="10503"/>
                  </a:cubicBezTo>
                  <a:cubicBezTo>
                    <a:pt x="17017" y="10542"/>
                    <a:pt x="16949" y="10335"/>
                    <a:pt x="16912" y="10257"/>
                  </a:cubicBezTo>
                  <a:cubicBezTo>
                    <a:pt x="16876" y="10179"/>
                    <a:pt x="16839" y="10205"/>
                    <a:pt x="16792" y="10235"/>
                  </a:cubicBezTo>
                  <a:cubicBezTo>
                    <a:pt x="16745" y="10266"/>
                    <a:pt x="16658" y="10131"/>
                    <a:pt x="16614" y="10010"/>
                  </a:cubicBezTo>
                  <a:cubicBezTo>
                    <a:pt x="16571" y="9889"/>
                    <a:pt x="16633" y="9864"/>
                    <a:pt x="16633" y="9864"/>
                  </a:cubicBezTo>
                  <a:lnTo>
                    <a:pt x="21579" y="0"/>
                  </a:lnTo>
                  <a:lnTo>
                    <a:pt x="5623" y="0"/>
                  </a:lnTo>
                  <a:cubicBezTo>
                    <a:pt x="5501" y="0"/>
                    <a:pt x="5548" y="115"/>
                    <a:pt x="5502" y="189"/>
                  </a:cubicBezTo>
                  <a:close/>
                  <a:moveTo>
                    <a:pt x="5502" y="18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4" name="AutoShape 176"/>
            <p:cNvSpPr>
              <a:spLocks/>
            </p:cNvSpPr>
            <p:nvPr/>
          </p:nvSpPr>
          <p:spPr bwMode="auto">
            <a:xfrm>
              <a:off x="2921000" y="3327400"/>
              <a:ext cx="7938" cy="15875"/>
            </a:xfrm>
            <a:custGeom>
              <a:avLst/>
              <a:gdLst/>
              <a:ahLst/>
              <a:cxnLst/>
              <a:rect l="0" t="0" r="r" b="b"/>
              <a:pathLst>
                <a:path w="19139" h="21600">
                  <a:moveTo>
                    <a:pt x="14270" y="21600"/>
                  </a:moveTo>
                  <a:lnTo>
                    <a:pt x="19139" y="15081"/>
                  </a:lnTo>
                  <a:lnTo>
                    <a:pt x="310" y="0"/>
                  </a:lnTo>
                  <a:cubicBezTo>
                    <a:pt x="-2461" y="13022"/>
                    <a:pt x="14270" y="21600"/>
                    <a:pt x="14270" y="21600"/>
                  </a:cubicBezTo>
                  <a:close/>
                  <a:moveTo>
                    <a:pt x="14270"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5" name="AutoShape 177"/>
            <p:cNvSpPr>
              <a:spLocks/>
            </p:cNvSpPr>
            <p:nvPr/>
          </p:nvSpPr>
          <p:spPr bwMode="auto">
            <a:xfrm>
              <a:off x="2844800" y="3352800"/>
              <a:ext cx="15875" cy="15875"/>
            </a:xfrm>
            <a:custGeom>
              <a:avLst/>
              <a:gdLst/>
              <a:ahLst/>
              <a:cxnLst/>
              <a:rect l="0" t="0" r="r" b="b"/>
              <a:pathLst>
                <a:path w="19231" h="21152">
                  <a:moveTo>
                    <a:pt x="18729" y="21152"/>
                  </a:moveTo>
                  <a:cubicBezTo>
                    <a:pt x="21600" y="17573"/>
                    <a:pt x="11368" y="4041"/>
                    <a:pt x="8308" y="1805"/>
                  </a:cubicBezTo>
                  <a:cubicBezTo>
                    <a:pt x="5262" y="-448"/>
                    <a:pt x="5859" y="-1"/>
                    <a:pt x="1822" y="111"/>
                  </a:cubicBezTo>
                  <a:cubicBezTo>
                    <a:pt x="1822" y="111"/>
                    <a:pt x="481" y="1501"/>
                    <a:pt x="0" y="3131"/>
                  </a:cubicBezTo>
                  <a:cubicBezTo>
                    <a:pt x="5640" y="4105"/>
                    <a:pt x="13773" y="15129"/>
                    <a:pt x="18729" y="21152"/>
                  </a:cubicBezTo>
                  <a:close/>
                  <a:moveTo>
                    <a:pt x="18729" y="2115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6" name="AutoShape 178"/>
            <p:cNvSpPr>
              <a:spLocks/>
            </p:cNvSpPr>
            <p:nvPr/>
          </p:nvSpPr>
          <p:spPr bwMode="auto">
            <a:xfrm>
              <a:off x="2895600" y="3263900"/>
              <a:ext cx="1588" cy="11113"/>
            </a:xfrm>
            <a:custGeom>
              <a:avLst/>
              <a:gdLst/>
              <a:ahLst/>
              <a:cxnLst/>
              <a:rect l="0" t="0" r="r" b="b"/>
              <a:pathLst>
                <a:path w="13606" h="21600">
                  <a:moveTo>
                    <a:pt x="8520" y="21600"/>
                  </a:moveTo>
                  <a:lnTo>
                    <a:pt x="13606" y="0"/>
                  </a:lnTo>
                  <a:cubicBezTo>
                    <a:pt x="2716" y="3699"/>
                    <a:pt x="-7994" y="8057"/>
                    <a:pt x="8520" y="21600"/>
                  </a:cubicBezTo>
                  <a:close/>
                  <a:moveTo>
                    <a:pt x="8520"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7" name="AutoShape 179"/>
            <p:cNvSpPr>
              <a:spLocks/>
            </p:cNvSpPr>
            <p:nvPr/>
          </p:nvSpPr>
          <p:spPr bwMode="auto">
            <a:xfrm>
              <a:off x="2832100" y="3048000"/>
              <a:ext cx="17463" cy="30163"/>
            </a:xfrm>
            <a:custGeom>
              <a:avLst/>
              <a:gdLst/>
              <a:ahLst/>
              <a:cxnLst/>
              <a:rect l="0" t="0" r="r" b="b"/>
              <a:pathLst>
                <a:path w="19409" h="19138">
                  <a:moveTo>
                    <a:pt x="3068" y="5652"/>
                  </a:moveTo>
                  <a:cubicBezTo>
                    <a:pt x="4004" y="8073"/>
                    <a:pt x="0" y="15485"/>
                    <a:pt x="0" y="15485"/>
                  </a:cubicBezTo>
                  <a:cubicBezTo>
                    <a:pt x="0" y="15485"/>
                    <a:pt x="8929" y="16892"/>
                    <a:pt x="11199" y="18621"/>
                  </a:cubicBezTo>
                  <a:cubicBezTo>
                    <a:pt x="13510" y="20382"/>
                    <a:pt x="14446" y="17466"/>
                    <a:pt x="18023" y="12632"/>
                  </a:cubicBezTo>
                  <a:cubicBezTo>
                    <a:pt x="21600" y="7821"/>
                    <a:pt x="17308" y="1855"/>
                    <a:pt x="15725" y="315"/>
                  </a:cubicBezTo>
                  <a:cubicBezTo>
                    <a:pt x="14184" y="-1218"/>
                    <a:pt x="2119" y="3223"/>
                    <a:pt x="3068" y="5652"/>
                  </a:cubicBezTo>
                  <a:close/>
                  <a:moveTo>
                    <a:pt x="3068" y="565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8" name="AutoShape 180"/>
            <p:cNvSpPr>
              <a:spLocks/>
            </p:cNvSpPr>
            <p:nvPr/>
          </p:nvSpPr>
          <p:spPr bwMode="auto">
            <a:xfrm>
              <a:off x="2781300" y="3022600"/>
              <a:ext cx="20638" cy="36513"/>
            </a:xfrm>
            <a:custGeom>
              <a:avLst/>
              <a:gdLst/>
              <a:ahLst/>
              <a:cxnLst/>
              <a:rect l="0" t="0" r="r" b="b"/>
              <a:pathLst>
                <a:path w="20581" h="20251">
                  <a:moveTo>
                    <a:pt x="18363" y="13675"/>
                  </a:moveTo>
                  <a:cubicBezTo>
                    <a:pt x="18715" y="12765"/>
                    <a:pt x="17634" y="9566"/>
                    <a:pt x="15458" y="10101"/>
                  </a:cubicBezTo>
                  <a:cubicBezTo>
                    <a:pt x="13248" y="10608"/>
                    <a:pt x="9109" y="8326"/>
                    <a:pt x="9532" y="3565"/>
                  </a:cubicBezTo>
                  <a:cubicBezTo>
                    <a:pt x="8168" y="2272"/>
                    <a:pt x="913" y="-1349"/>
                    <a:pt x="172" y="531"/>
                  </a:cubicBezTo>
                  <a:cubicBezTo>
                    <a:pt x="-533" y="2463"/>
                    <a:pt x="819" y="9665"/>
                    <a:pt x="6157" y="11994"/>
                  </a:cubicBezTo>
                  <a:cubicBezTo>
                    <a:pt x="11508" y="14335"/>
                    <a:pt x="17163" y="19453"/>
                    <a:pt x="19797" y="20251"/>
                  </a:cubicBezTo>
                  <a:cubicBezTo>
                    <a:pt x="21067" y="19420"/>
                    <a:pt x="20702" y="19057"/>
                    <a:pt x="19362" y="17580"/>
                  </a:cubicBezTo>
                  <a:cubicBezTo>
                    <a:pt x="18010" y="16109"/>
                    <a:pt x="18010" y="14586"/>
                    <a:pt x="18363" y="13675"/>
                  </a:cubicBezTo>
                  <a:close/>
                  <a:moveTo>
                    <a:pt x="18363" y="1367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89" name="AutoShape 181"/>
            <p:cNvSpPr>
              <a:spLocks/>
            </p:cNvSpPr>
            <p:nvPr/>
          </p:nvSpPr>
          <p:spPr bwMode="auto">
            <a:xfrm>
              <a:off x="2616200" y="2785720"/>
              <a:ext cx="1058863" cy="604972"/>
            </a:xfrm>
            <a:custGeom>
              <a:avLst/>
              <a:gdLst/>
              <a:ahLst/>
              <a:cxnLst/>
              <a:rect l="0" t="0" r="r" b="b"/>
              <a:pathLst>
                <a:path w="21585" h="21600">
                  <a:moveTo>
                    <a:pt x="21032" y="21338"/>
                  </a:moveTo>
                  <a:cubicBezTo>
                    <a:pt x="21040" y="21225"/>
                    <a:pt x="21028" y="20822"/>
                    <a:pt x="21020" y="20689"/>
                  </a:cubicBezTo>
                  <a:cubicBezTo>
                    <a:pt x="21012" y="20557"/>
                    <a:pt x="20989" y="20789"/>
                    <a:pt x="20989" y="20891"/>
                  </a:cubicBezTo>
                  <a:cubicBezTo>
                    <a:pt x="20988" y="20992"/>
                    <a:pt x="20939" y="20960"/>
                    <a:pt x="20948" y="20899"/>
                  </a:cubicBezTo>
                  <a:cubicBezTo>
                    <a:pt x="20957" y="20837"/>
                    <a:pt x="20940" y="20720"/>
                    <a:pt x="20920" y="20674"/>
                  </a:cubicBezTo>
                  <a:cubicBezTo>
                    <a:pt x="20901" y="20630"/>
                    <a:pt x="20892" y="20540"/>
                    <a:pt x="20890" y="20449"/>
                  </a:cubicBezTo>
                  <a:cubicBezTo>
                    <a:pt x="20888" y="20358"/>
                    <a:pt x="20986" y="20369"/>
                    <a:pt x="20987" y="20395"/>
                  </a:cubicBezTo>
                  <a:cubicBezTo>
                    <a:pt x="20987" y="20419"/>
                    <a:pt x="21005" y="20525"/>
                    <a:pt x="21017" y="20483"/>
                  </a:cubicBezTo>
                  <a:cubicBezTo>
                    <a:pt x="21068" y="20200"/>
                    <a:pt x="21021" y="19713"/>
                    <a:pt x="21011" y="19552"/>
                  </a:cubicBezTo>
                  <a:cubicBezTo>
                    <a:pt x="20999" y="19390"/>
                    <a:pt x="21053" y="19604"/>
                    <a:pt x="21074" y="19541"/>
                  </a:cubicBezTo>
                  <a:cubicBezTo>
                    <a:pt x="21097" y="19479"/>
                    <a:pt x="21087" y="19408"/>
                    <a:pt x="21029" y="19310"/>
                  </a:cubicBezTo>
                  <a:cubicBezTo>
                    <a:pt x="20970" y="19212"/>
                    <a:pt x="21009" y="18960"/>
                    <a:pt x="21023" y="18913"/>
                  </a:cubicBezTo>
                  <a:cubicBezTo>
                    <a:pt x="21038" y="18867"/>
                    <a:pt x="21050" y="18797"/>
                    <a:pt x="21019" y="18745"/>
                  </a:cubicBezTo>
                  <a:cubicBezTo>
                    <a:pt x="20974" y="18642"/>
                    <a:pt x="21009" y="18479"/>
                    <a:pt x="21004" y="18448"/>
                  </a:cubicBezTo>
                  <a:cubicBezTo>
                    <a:pt x="21000" y="18418"/>
                    <a:pt x="20934" y="18423"/>
                    <a:pt x="20971" y="18328"/>
                  </a:cubicBezTo>
                  <a:cubicBezTo>
                    <a:pt x="21007" y="18235"/>
                    <a:pt x="21085" y="18373"/>
                    <a:pt x="21101" y="18442"/>
                  </a:cubicBezTo>
                  <a:cubicBezTo>
                    <a:pt x="21118" y="18511"/>
                    <a:pt x="21157" y="18529"/>
                    <a:pt x="21205" y="18434"/>
                  </a:cubicBezTo>
                  <a:cubicBezTo>
                    <a:pt x="21253" y="18285"/>
                    <a:pt x="21197" y="18206"/>
                    <a:pt x="21141" y="18101"/>
                  </a:cubicBezTo>
                  <a:cubicBezTo>
                    <a:pt x="21115" y="17975"/>
                    <a:pt x="21261" y="18110"/>
                    <a:pt x="21300" y="18153"/>
                  </a:cubicBezTo>
                  <a:cubicBezTo>
                    <a:pt x="21340" y="18196"/>
                    <a:pt x="21329" y="18250"/>
                    <a:pt x="21292" y="18322"/>
                  </a:cubicBezTo>
                  <a:cubicBezTo>
                    <a:pt x="21313" y="18397"/>
                    <a:pt x="21330" y="18471"/>
                    <a:pt x="21294" y="18566"/>
                  </a:cubicBezTo>
                  <a:cubicBezTo>
                    <a:pt x="21257" y="18660"/>
                    <a:pt x="21319" y="18686"/>
                    <a:pt x="21319" y="18686"/>
                  </a:cubicBezTo>
                  <a:cubicBezTo>
                    <a:pt x="21319" y="18686"/>
                    <a:pt x="21441" y="18052"/>
                    <a:pt x="21541" y="17601"/>
                  </a:cubicBezTo>
                  <a:cubicBezTo>
                    <a:pt x="21600" y="17262"/>
                    <a:pt x="21586" y="16787"/>
                    <a:pt x="21575" y="16599"/>
                  </a:cubicBezTo>
                  <a:lnTo>
                    <a:pt x="21560" y="16611"/>
                  </a:lnTo>
                  <a:lnTo>
                    <a:pt x="21538" y="16586"/>
                  </a:lnTo>
                  <a:lnTo>
                    <a:pt x="21460" y="16612"/>
                  </a:lnTo>
                  <a:lnTo>
                    <a:pt x="21438" y="16615"/>
                  </a:lnTo>
                  <a:lnTo>
                    <a:pt x="21426" y="16655"/>
                  </a:lnTo>
                  <a:lnTo>
                    <a:pt x="21383" y="16648"/>
                  </a:lnTo>
                  <a:lnTo>
                    <a:pt x="21377" y="16676"/>
                  </a:lnTo>
                  <a:lnTo>
                    <a:pt x="21355" y="16679"/>
                  </a:lnTo>
                  <a:lnTo>
                    <a:pt x="21342" y="16708"/>
                  </a:lnTo>
                  <a:lnTo>
                    <a:pt x="21360" y="16797"/>
                  </a:lnTo>
                  <a:lnTo>
                    <a:pt x="21354" y="16824"/>
                  </a:lnTo>
                  <a:lnTo>
                    <a:pt x="21355" y="16852"/>
                  </a:lnTo>
                  <a:lnTo>
                    <a:pt x="21342" y="16879"/>
                  </a:lnTo>
                  <a:lnTo>
                    <a:pt x="21321" y="16883"/>
                  </a:lnTo>
                  <a:lnTo>
                    <a:pt x="21306" y="16871"/>
                  </a:lnTo>
                  <a:lnTo>
                    <a:pt x="21292" y="16873"/>
                  </a:lnTo>
                  <a:lnTo>
                    <a:pt x="21255" y="16852"/>
                  </a:lnTo>
                  <a:lnTo>
                    <a:pt x="21232" y="16816"/>
                  </a:lnTo>
                  <a:lnTo>
                    <a:pt x="21173" y="16786"/>
                  </a:lnTo>
                  <a:lnTo>
                    <a:pt x="21133" y="16672"/>
                  </a:lnTo>
                  <a:lnTo>
                    <a:pt x="21117" y="16647"/>
                  </a:lnTo>
                  <a:lnTo>
                    <a:pt x="21074" y="16641"/>
                  </a:lnTo>
                  <a:lnTo>
                    <a:pt x="21042" y="16567"/>
                  </a:lnTo>
                  <a:lnTo>
                    <a:pt x="21041" y="16554"/>
                  </a:lnTo>
                  <a:lnTo>
                    <a:pt x="21026" y="16529"/>
                  </a:lnTo>
                  <a:lnTo>
                    <a:pt x="21019" y="16517"/>
                  </a:lnTo>
                  <a:lnTo>
                    <a:pt x="20904" y="16506"/>
                  </a:lnTo>
                  <a:lnTo>
                    <a:pt x="20888" y="16495"/>
                  </a:lnTo>
                  <a:lnTo>
                    <a:pt x="20881" y="16497"/>
                  </a:lnTo>
                  <a:lnTo>
                    <a:pt x="20852" y="16474"/>
                  </a:lnTo>
                  <a:lnTo>
                    <a:pt x="20837" y="16464"/>
                  </a:lnTo>
                  <a:lnTo>
                    <a:pt x="20779" y="16445"/>
                  </a:lnTo>
                  <a:lnTo>
                    <a:pt x="20586" y="16472"/>
                  </a:lnTo>
                  <a:lnTo>
                    <a:pt x="20580" y="16500"/>
                  </a:lnTo>
                  <a:lnTo>
                    <a:pt x="20546" y="16533"/>
                  </a:lnTo>
                  <a:lnTo>
                    <a:pt x="20516" y="16498"/>
                  </a:lnTo>
                  <a:lnTo>
                    <a:pt x="20471" y="16464"/>
                  </a:lnTo>
                  <a:lnTo>
                    <a:pt x="20457" y="16466"/>
                  </a:lnTo>
                  <a:lnTo>
                    <a:pt x="20421" y="16458"/>
                  </a:lnTo>
                  <a:lnTo>
                    <a:pt x="20415" y="16472"/>
                  </a:lnTo>
                  <a:lnTo>
                    <a:pt x="20393" y="16475"/>
                  </a:lnTo>
                  <a:lnTo>
                    <a:pt x="20297" y="16409"/>
                  </a:lnTo>
                  <a:lnTo>
                    <a:pt x="20276" y="16399"/>
                  </a:lnTo>
                  <a:lnTo>
                    <a:pt x="20253" y="16390"/>
                  </a:lnTo>
                  <a:lnTo>
                    <a:pt x="20229" y="16327"/>
                  </a:lnTo>
                  <a:lnTo>
                    <a:pt x="20199" y="16292"/>
                  </a:lnTo>
                  <a:lnTo>
                    <a:pt x="20185" y="16294"/>
                  </a:lnTo>
                  <a:lnTo>
                    <a:pt x="20116" y="16199"/>
                  </a:lnTo>
                  <a:lnTo>
                    <a:pt x="20101" y="16188"/>
                  </a:lnTo>
                  <a:lnTo>
                    <a:pt x="20065" y="16192"/>
                  </a:lnTo>
                  <a:lnTo>
                    <a:pt x="19983" y="16124"/>
                  </a:lnTo>
                  <a:lnTo>
                    <a:pt x="19976" y="16126"/>
                  </a:lnTo>
                  <a:lnTo>
                    <a:pt x="19940" y="16118"/>
                  </a:lnTo>
                  <a:lnTo>
                    <a:pt x="19918" y="16108"/>
                  </a:lnTo>
                  <a:lnTo>
                    <a:pt x="19847" y="16131"/>
                  </a:lnTo>
                  <a:lnTo>
                    <a:pt x="19794" y="16060"/>
                  </a:lnTo>
                  <a:lnTo>
                    <a:pt x="19779" y="16037"/>
                  </a:lnTo>
                  <a:lnTo>
                    <a:pt x="19749" y="16001"/>
                  </a:lnTo>
                  <a:lnTo>
                    <a:pt x="19733" y="15962"/>
                  </a:lnTo>
                  <a:lnTo>
                    <a:pt x="19703" y="15929"/>
                  </a:lnTo>
                  <a:lnTo>
                    <a:pt x="19671" y="15867"/>
                  </a:lnTo>
                  <a:lnTo>
                    <a:pt x="19579" y="15881"/>
                  </a:lnTo>
                  <a:lnTo>
                    <a:pt x="19549" y="15846"/>
                  </a:lnTo>
                  <a:lnTo>
                    <a:pt x="19520" y="15835"/>
                  </a:lnTo>
                  <a:lnTo>
                    <a:pt x="19475" y="15803"/>
                  </a:lnTo>
                  <a:lnTo>
                    <a:pt x="19396" y="15801"/>
                  </a:lnTo>
                  <a:lnTo>
                    <a:pt x="19352" y="15768"/>
                  </a:lnTo>
                  <a:lnTo>
                    <a:pt x="19343" y="15716"/>
                  </a:lnTo>
                  <a:lnTo>
                    <a:pt x="19339" y="15624"/>
                  </a:lnTo>
                  <a:lnTo>
                    <a:pt x="19306" y="15536"/>
                  </a:lnTo>
                  <a:lnTo>
                    <a:pt x="19275" y="15487"/>
                  </a:lnTo>
                  <a:lnTo>
                    <a:pt x="19272" y="15410"/>
                  </a:lnTo>
                  <a:lnTo>
                    <a:pt x="19263" y="15358"/>
                  </a:lnTo>
                  <a:lnTo>
                    <a:pt x="19253" y="15306"/>
                  </a:lnTo>
                  <a:lnTo>
                    <a:pt x="19244" y="15242"/>
                  </a:lnTo>
                  <a:lnTo>
                    <a:pt x="19223" y="15099"/>
                  </a:lnTo>
                  <a:lnTo>
                    <a:pt x="19214" y="15060"/>
                  </a:lnTo>
                  <a:lnTo>
                    <a:pt x="19213" y="15021"/>
                  </a:lnTo>
                  <a:lnTo>
                    <a:pt x="19195" y="14945"/>
                  </a:lnTo>
                  <a:lnTo>
                    <a:pt x="19187" y="14932"/>
                  </a:lnTo>
                  <a:lnTo>
                    <a:pt x="19178" y="14879"/>
                  </a:lnTo>
                  <a:lnTo>
                    <a:pt x="19145" y="14794"/>
                  </a:lnTo>
                  <a:lnTo>
                    <a:pt x="19129" y="14756"/>
                  </a:lnTo>
                  <a:lnTo>
                    <a:pt x="19137" y="14755"/>
                  </a:lnTo>
                  <a:lnTo>
                    <a:pt x="19098" y="14694"/>
                  </a:lnTo>
                  <a:lnTo>
                    <a:pt x="19052" y="14634"/>
                  </a:lnTo>
                  <a:lnTo>
                    <a:pt x="19007" y="14589"/>
                  </a:lnTo>
                  <a:lnTo>
                    <a:pt x="18983" y="14513"/>
                  </a:lnTo>
                  <a:lnTo>
                    <a:pt x="18951" y="14438"/>
                  </a:lnTo>
                  <a:lnTo>
                    <a:pt x="18928" y="14401"/>
                  </a:lnTo>
                  <a:lnTo>
                    <a:pt x="18917" y="14310"/>
                  </a:lnTo>
                  <a:lnTo>
                    <a:pt x="18935" y="14242"/>
                  </a:lnTo>
                  <a:lnTo>
                    <a:pt x="18940" y="14017"/>
                  </a:lnTo>
                  <a:lnTo>
                    <a:pt x="18920" y="13887"/>
                  </a:lnTo>
                  <a:lnTo>
                    <a:pt x="18897" y="13853"/>
                  </a:lnTo>
                  <a:lnTo>
                    <a:pt x="18875" y="13828"/>
                  </a:lnTo>
                  <a:lnTo>
                    <a:pt x="18858" y="13777"/>
                  </a:lnTo>
                  <a:lnTo>
                    <a:pt x="18835" y="13742"/>
                  </a:lnTo>
                  <a:lnTo>
                    <a:pt x="18847" y="13688"/>
                  </a:lnTo>
                  <a:lnTo>
                    <a:pt x="18863" y="13382"/>
                  </a:lnTo>
                  <a:lnTo>
                    <a:pt x="18853" y="13330"/>
                  </a:lnTo>
                  <a:lnTo>
                    <a:pt x="18830" y="13294"/>
                  </a:lnTo>
                  <a:lnTo>
                    <a:pt x="18825" y="13174"/>
                  </a:lnTo>
                  <a:lnTo>
                    <a:pt x="18792" y="13087"/>
                  </a:lnTo>
                  <a:lnTo>
                    <a:pt x="18763" y="13052"/>
                  </a:lnTo>
                  <a:lnTo>
                    <a:pt x="18732" y="13005"/>
                  </a:lnTo>
                  <a:lnTo>
                    <a:pt x="18702" y="12995"/>
                  </a:lnTo>
                  <a:lnTo>
                    <a:pt x="18683" y="13037"/>
                  </a:lnTo>
                  <a:lnTo>
                    <a:pt x="18661" y="13041"/>
                  </a:lnTo>
                  <a:lnTo>
                    <a:pt x="18646" y="13002"/>
                  </a:lnTo>
                  <a:lnTo>
                    <a:pt x="18609" y="12983"/>
                  </a:lnTo>
                  <a:lnTo>
                    <a:pt x="18546" y="12834"/>
                  </a:lnTo>
                  <a:lnTo>
                    <a:pt x="18545" y="12833"/>
                  </a:lnTo>
                  <a:lnTo>
                    <a:pt x="18509" y="12811"/>
                  </a:lnTo>
                  <a:lnTo>
                    <a:pt x="18478" y="12762"/>
                  </a:lnTo>
                  <a:lnTo>
                    <a:pt x="18429" y="12740"/>
                  </a:lnTo>
                  <a:lnTo>
                    <a:pt x="18370" y="12679"/>
                  </a:lnTo>
                  <a:lnTo>
                    <a:pt x="18370" y="12675"/>
                  </a:lnTo>
                  <a:lnTo>
                    <a:pt x="18378" y="12574"/>
                  </a:lnTo>
                  <a:lnTo>
                    <a:pt x="18367" y="12499"/>
                  </a:lnTo>
                  <a:lnTo>
                    <a:pt x="18357" y="12437"/>
                  </a:lnTo>
                  <a:lnTo>
                    <a:pt x="18334" y="12335"/>
                  </a:lnTo>
                  <a:lnTo>
                    <a:pt x="18319" y="12270"/>
                  </a:lnTo>
                  <a:lnTo>
                    <a:pt x="18282" y="12224"/>
                  </a:lnTo>
                  <a:lnTo>
                    <a:pt x="18248" y="12083"/>
                  </a:lnTo>
                  <a:lnTo>
                    <a:pt x="18201" y="12023"/>
                  </a:lnTo>
                  <a:lnTo>
                    <a:pt x="18160" y="11884"/>
                  </a:lnTo>
                  <a:lnTo>
                    <a:pt x="18028" y="11798"/>
                  </a:lnTo>
                  <a:lnTo>
                    <a:pt x="18003" y="11722"/>
                  </a:lnTo>
                  <a:lnTo>
                    <a:pt x="17958" y="11676"/>
                  </a:lnTo>
                  <a:lnTo>
                    <a:pt x="17926" y="11614"/>
                  </a:lnTo>
                  <a:lnTo>
                    <a:pt x="17937" y="11521"/>
                  </a:lnTo>
                  <a:lnTo>
                    <a:pt x="17865" y="11359"/>
                  </a:lnTo>
                  <a:lnTo>
                    <a:pt x="17868" y="11253"/>
                  </a:lnTo>
                  <a:lnTo>
                    <a:pt x="17835" y="11165"/>
                  </a:lnTo>
                  <a:lnTo>
                    <a:pt x="17869" y="11107"/>
                  </a:lnTo>
                  <a:lnTo>
                    <a:pt x="17786" y="11013"/>
                  </a:lnTo>
                  <a:lnTo>
                    <a:pt x="17775" y="10923"/>
                  </a:lnTo>
                  <a:lnTo>
                    <a:pt x="17743" y="10848"/>
                  </a:lnTo>
                  <a:lnTo>
                    <a:pt x="17727" y="10798"/>
                  </a:lnTo>
                  <a:lnTo>
                    <a:pt x="17696" y="10750"/>
                  </a:lnTo>
                  <a:lnTo>
                    <a:pt x="17639" y="10414"/>
                  </a:lnTo>
                  <a:lnTo>
                    <a:pt x="17593" y="10356"/>
                  </a:lnTo>
                  <a:lnTo>
                    <a:pt x="17591" y="10301"/>
                  </a:lnTo>
                  <a:lnTo>
                    <a:pt x="17568" y="10252"/>
                  </a:lnTo>
                  <a:lnTo>
                    <a:pt x="17551" y="10216"/>
                  </a:lnTo>
                  <a:lnTo>
                    <a:pt x="17521" y="10167"/>
                  </a:lnTo>
                  <a:lnTo>
                    <a:pt x="17519" y="10128"/>
                  </a:lnTo>
                  <a:lnTo>
                    <a:pt x="17510" y="10075"/>
                  </a:lnTo>
                  <a:lnTo>
                    <a:pt x="17491" y="9801"/>
                  </a:lnTo>
                  <a:lnTo>
                    <a:pt x="17465" y="9725"/>
                  </a:lnTo>
                  <a:lnTo>
                    <a:pt x="17375" y="9608"/>
                  </a:lnTo>
                  <a:lnTo>
                    <a:pt x="17370" y="9490"/>
                  </a:lnTo>
                  <a:lnTo>
                    <a:pt x="17338" y="9414"/>
                  </a:lnTo>
                  <a:lnTo>
                    <a:pt x="17256" y="9348"/>
                  </a:lnTo>
                  <a:lnTo>
                    <a:pt x="17223" y="9259"/>
                  </a:lnTo>
                  <a:lnTo>
                    <a:pt x="17104" y="9143"/>
                  </a:lnTo>
                  <a:lnTo>
                    <a:pt x="17044" y="8914"/>
                  </a:lnTo>
                  <a:lnTo>
                    <a:pt x="16971" y="8873"/>
                  </a:lnTo>
                  <a:lnTo>
                    <a:pt x="16941" y="8851"/>
                  </a:lnTo>
                  <a:lnTo>
                    <a:pt x="16926" y="8840"/>
                  </a:lnTo>
                  <a:lnTo>
                    <a:pt x="16910" y="8801"/>
                  </a:lnTo>
                  <a:lnTo>
                    <a:pt x="16888" y="8792"/>
                  </a:lnTo>
                  <a:lnTo>
                    <a:pt x="16852" y="8785"/>
                  </a:lnTo>
                  <a:lnTo>
                    <a:pt x="16844" y="8759"/>
                  </a:lnTo>
                  <a:lnTo>
                    <a:pt x="16835" y="8734"/>
                  </a:lnTo>
                  <a:lnTo>
                    <a:pt x="16841" y="8708"/>
                  </a:lnTo>
                  <a:lnTo>
                    <a:pt x="16840" y="8681"/>
                  </a:lnTo>
                  <a:lnTo>
                    <a:pt x="16847" y="8653"/>
                  </a:lnTo>
                  <a:lnTo>
                    <a:pt x="16852" y="8613"/>
                  </a:lnTo>
                  <a:lnTo>
                    <a:pt x="16850" y="8560"/>
                  </a:lnTo>
                  <a:lnTo>
                    <a:pt x="16828" y="8563"/>
                  </a:lnTo>
                  <a:lnTo>
                    <a:pt x="16810" y="8644"/>
                  </a:lnTo>
                  <a:lnTo>
                    <a:pt x="16789" y="8648"/>
                  </a:lnTo>
                  <a:lnTo>
                    <a:pt x="16781" y="8635"/>
                  </a:lnTo>
                  <a:lnTo>
                    <a:pt x="16783" y="8504"/>
                  </a:lnTo>
                  <a:lnTo>
                    <a:pt x="16767" y="8479"/>
                  </a:lnTo>
                  <a:lnTo>
                    <a:pt x="16745" y="8469"/>
                  </a:lnTo>
                  <a:lnTo>
                    <a:pt x="16723" y="8445"/>
                  </a:lnTo>
                  <a:lnTo>
                    <a:pt x="16720" y="8381"/>
                  </a:lnTo>
                  <a:lnTo>
                    <a:pt x="16711" y="8343"/>
                  </a:lnTo>
                  <a:lnTo>
                    <a:pt x="16666" y="8298"/>
                  </a:lnTo>
                  <a:lnTo>
                    <a:pt x="16621" y="8250"/>
                  </a:lnTo>
                  <a:lnTo>
                    <a:pt x="16592" y="8227"/>
                  </a:lnTo>
                  <a:lnTo>
                    <a:pt x="16550" y="8260"/>
                  </a:lnTo>
                  <a:lnTo>
                    <a:pt x="16534" y="8223"/>
                  </a:lnTo>
                  <a:lnTo>
                    <a:pt x="16519" y="8211"/>
                  </a:lnTo>
                  <a:lnTo>
                    <a:pt x="16490" y="8216"/>
                  </a:lnTo>
                  <a:lnTo>
                    <a:pt x="16470" y="8245"/>
                  </a:lnTo>
                  <a:lnTo>
                    <a:pt x="16428" y="8264"/>
                  </a:lnTo>
                  <a:lnTo>
                    <a:pt x="16408" y="8293"/>
                  </a:lnTo>
                  <a:lnTo>
                    <a:pt x="16298" y="8243"/>
                  </a:lnTo>
                  <a:lnTo>
                    <a:pt x="16269" y="8235"/>
                  </a:lnTo>
                  <a:lnTo>
                    <a:pt x="16226" y="8241"/>
                  </a:lnTo>
                  <a:lnTo>
                    <a:pt x="16225" y="8202"/>
                  </a:lnTo>
                  <a:lnTo>
                    <a:pt x="16210" y="8203"/>
                  </a:lnTo>
                  <a:lnTo>
                    <a:pt x="16204" y="8218"/>
                  </a:lnTo>
                  <a:lnTo>
                    <a:pt x="16175" y="8209"/>
                  </a:lnTo>
                  <a:lnTo>
                    <a:pt x="16097" y="8233"/>
                  </a:lnTo>
                  <a:lnTo>
                    <a:pt x="16052" y="8187"/>
                  </a:lnTo>
                  <a:lnTo>
                    <a:pt x="16032" y="8216"/>
                  </a:lnTo>
                  <a:lnTo>
                    <a:pt x="15981" y="8210"/>
                  </a:lnTo>
                  <a:lnTo>
                    <a:pt x="15976" y="8238"/>
                  </a:lnTo>
                  <a:lnTo>
                    <a:pt x="15947" y="8241"/>
                  </a:lnTo>
                  <a:lnTo>
                    <a:pt x="15852" y="8202"/>
                  </a:lnTo>
                  <a:lnTo>
                    <a:pt x="15813" y="8128"/>
                  </a:lnTo>
                  <a:lnTo>
                    <a:pt x="15791" y="8119"/>
                  </a:lnTo>
                  <a:lnTo>
                    <a:pt x="15754" y="8098"/>
                  </a:lnTo>
                  <a:lnTo>
                    <a:pt x="15740" y="8087"/>
                  </a:lnTo>
                  <a:lnTo>
                    <a:pt x="15732" y="8088"/>
                  </a:lnTo>
                  <a:lnTo>
                    <a:pt x="15717" y="8076"/>
                  </a:lnTo>
                  <a:lnTo>
                    <a:pt x="15710" y="8065"/>
                  </a:lnTo>
                  <a:lnTo>
                    <a:pt x="15695" y="8040"/>
                  </a:lnTo>
                  <a:lnTo>
                    <a:pt x="15666" y="8032"/>
                  </a:lnTo>
                  <a:lnTo>
                    <a:pt x="15619" y="8117"/>
                  </a:lnTo>
                  <a:lnTo>
                    <a:pt x="15602" y="8240"/>
                  </a:lnTo>
                  <a:lnTo>
                    <a:pt x="15596" y="8254"/>
                  </a:lnTo>
                  <a:lnTo>
                    <a:pt x="15598" y="8292"/>
                  </a:lnTo>
                  <a:lnTo>
                    <a:pt x="15475" y="8284"/>
                  </a:lnTo>
                  <a:lnTo>
                    <a:pt x="15462" y="8299"/>
                  </a:lnTo>
                  <a:lnTo>
                    <a:pt x="15455" y="8314"/>
                  </a:lnTo>
                  <a:lnTo>
                    <a:pt x="15413" y="8333"/>
                  </a:lnTo>
                  <a:lnTo>
                    <a:pt x="15391" y="8322"/>
                  </a:lnTo>
                  <a:lnTo>
                    <a:pt x="15370" y="8338"/>
                  </a:lnTo>
                  <a:lnTo>
                    <a:pt x="15349" y="8342"/>
                  </a:lnTo>
                  <a:lnTo>
                    <a:pt x="15321" y="8372"/>
                  </a:lnTo>
                  <a:lnTo>
                    <a:pt x="15294" y="8403"/>
                  </a:lnTo>
                  <a:lnTo>
                    <a:pt x="15256" y="8513"/>
                  </a:lnTo>
                  <a:lnTo>
                    <a:pt x="15216" y="8573"/>
                  </a:lnTo>
                  <a:lnTo>
                    <a:pt x="15205" y="8680"/>
                  </a:lnTo>
                  <a:lnTo>
                    <a:pt x="15184" y="8682"/>
                  </a:lnTo>
                  <a:lnTo>
                    <a:pt x="15174" y="8790"/>
                  </a:lnTo>
                  <a:lnTo>
                    <a:pt x="15141" y="8847"/>
                  </a:lnTo>
                  <a:lnTo>
                    <a:pt x="15124" y="9114"/>
                  </a:lnTo>
                  <a:lnTo>
                    <a:pt x="15091" y="9185"/>
                  </a:lnTo>
                  <a:lnTo>
                    <a:pt x="15092" y="9211"/>
                  </a:lnTo>
                  <a:lnTo>
                    <a:pt x="15084" y="9213"/>
                  </a:lnTo>
                  <a:lnTo>
                    <a:pt x="15073" y="9267"/>
                  </a:lnTo>
                  <a:lnTo>
                    <a:pt x="15054" y="9322"/>
                  </a:lnTo>
                  <a:lnTo>
                    <a:pt x="15056" y="9375"/>
                  </a:lnTo>
                  <a:lnTo>
                    <a:pt x="15064" y="9401"/>
                  </a:lnTo>
                  <a:lnTo>
                    <a:pt x="15066" y="9425"/>
                  </a:lnTo>
                  <a:lnTo>
                    <a:pt x="15097" y="9488"/>
                  </a:lnTo>
                  <a:lnTo>
                    <a:pt x="15098" y="9515"/>
                  </a:lnTo>
                  <a:lnTo>
                    <a:pt x="15091" y="9529"/>
                  </a:lnTo>
                  <a:lnTo>
                    <a:pt x="15070" y="9544"/>
                  </a:lnTo>
                  <a:lnTo>
                    <a:pt x="15043" y="9563"/>
                  </a:lnTo>
                  <a:lnTo>
                    <a:pt x="15023" y="9605"/>
                  </a:lnTo>
                  <a:lnTo>
                    <a:pt x="15009" y="9620"/>
                  </a:lnTo>
                  <a:lnTo>
                    <a:pt x="14953" y="9654"/>
                  </a:lnTo>
                  <a:lnTo>
                    <a:pt x="14933" y="9685"/>
                  </a:lnTo>
                  <a:lnTo>
                    <a:pt x="14896" y="9821"/>
                  </a:lnTo>
                  <a:lnTo>
                    <a:pt x="14856" y="9893"/>
                  </a:lnTo>
                  <a:lnTo>
                    <a:pt x="14838" y="9989"/>
                  </a:lnTo>
                  <a:lnTo>
                    <a:pt x="14832" y="10015"/>
                  </a:lnTo>
                  <a:lnTo>
                    <a:pt x="14820" y="10044"/>
                  </a:lnTo>
                  <a:lnTo>
                    <a:pt x="14813" y="10058"/>
                  </a:lnTo>
                  <a:lnTo>
                    <a:pt x="14806" y="10059"/>
                  </a:lnTo>
                  <a:lnTo>
                    <a:pt x="14778" y="10088"/>
                  </a:lnTo>
                  <a:lnTo>
                    <a:pt x="14707" y="10100"/>
                  </a:lnTo>
                  <a:lnTo>
                    <a:pt x="14664" y="10093"/>
                  </a:lnTo>
                  <a:lnTo>
                    <a:pt x="14649" y="10081"/>
                  </a:lnTo>
                  <a:lnTo>
                    <a:pt x="14646" y="10082"/>
                  </a:lnTo>
                  <a:lnTo>
                    <a:pt x="14634" y="10084"/>
                  </a:lnTo>
                  <a:lnTo>
                    <a:pt x="14566" y="10061"/>
                  </a:lnTo>
                  <a:lnTo>
                    <a:pt x="14489" y="10026"/>
                  </a:lnTo>
                  <a:lnTo>
                    <a:pt x="14489" y="10013"/>
                  </a:lnTo>
                  <a:lnTo>
                    <a:pt x="14520" y="10001"/>
                  </a:lnTo>
                  <a:lnTo>
                    <a:pt x="14530" y="10003"/>
                  </a:lnTo>
                  <a:lnTo>
                    <a:pt x="14533" y="9990"/>
                  </a:lnTo>
                  <a:lnTo>
                    <a:pt x="14517" y="9994"/>
                  </a:lnTo>
                  <a:lnTo>
                    <a:pt x="14476" y="9961"/>
                  </a:lnTo>
                  <a:lnTo>
                    <a:pt x="14453" y="9899"/>
                  </a:lnTo>
                  <a:lnTo>
                    <a:pt x="14431" y="9862"/>
                  </a:lnTo>
                  <a:lnTo>
                    <a:pt x="14415" y="9825"/>
                  </a:lnTo>
                  <a:lnTo>
                    <a:pt x="14400" y="9800"/>
                  </a:lnTo>
                  <a:lnTo>
                    <a:pt x="14369" y="9751"/>
                  </a:lnTo>
                  <a:lnTo>
                    <a:pt x="14354" y="9716"/>
                  </a:lnTo>
                  <a:lnTo>
                    <a:pt x="14332" y="9682"/>
                  </a:lnTo>
                  <a:lnTo>
                    <a:pt x="14324" y="9682"/>
                  </a:lnTo>
                  <a:lnTo>
                    <a:pt x="14310" y="9683"/>
                  </a:lnTo>
                  <a:lnTo>
                    <a:pt x="14274" y="9681"/>
                  </a:lnTo>
                  <a:lnTo>
                    <a:pt x="14252" y="9674"/>
                  </a:lnTo>
                  <a:lnTo>
                    <a:pt x="14223" y="9666"/>
                  </a:lnTo>
                  <a:lnTo>
                    <a:pt x="14215" y="9655"/>
                  </a:lnTo>
                  <a:lnTo>
                    <a:pt x="14200" y="9644"/>
                  </a:lnTo>
                  <a:lnTo>
                    <a:pt x="14171" y="9622"/>
                  </a:lnTo>
                  <a:lnTo>
                    <a:pt x="14155" y="9597"/>
                  </a:lnTo>
                  <a:lnTo>
                    <a:pt x="14154" y="9573"/>
                  </a:lnTo>
                  <a:lnTo>
                    <a:pt x="14139" y="9560"/>
                  </a:lnTo>
                  <a:lnTo>
                    <a:pt x="14125" y="9563"/>
                  </a:lnTo>
                  <a:lnTo>
                    <a:pt x="14117" y="9550"/>
                  </a:lnTo>
                  <a:lnTo>
                    <a:pt x="14109" y="9539"/>
                  </a:lnTo>
                  <a:lnTo>
                    <a:pt x="14108" y="9512"/>
                  </a:lnTo>
                  <a:lnTo>
                    <a:pt x="14101" y="9513"/>
                  </a:lnTo>
                  <a:lnTo>
                    <a:pt x="14100" y="9501"/>
                  </a:lnTo>
                  <a:lnTo>
                    <a:pt x="14092" y="9475"/>
                  </a:lnTo>
                  <a:lnTo>
                    <a:pt x="14084" y="9449"/>
                  </a:lnTo>
                  <a:lnTo>
                    <a:pt x="14070" y="9452"/>
                  </a:lnTo>
                  <a:lnTo>
                    <a:pt x="13784" y="9307"/>
                  </a:lnTo>
                  <a:lnTo>
                    <a:pt x="13655" y="9143"/>
                  </a:lnTo>
                  <a:lnTo>
                    <a:pt x="13631" y="9080"/>
                  </a:lnTo>
                  <a:lnTo>
                    <a:pt x="13606" y="9017"/>
                  </a:lnTo>
                  <a:lnTo>
                    <a:pt x="13575" y="8968"/>
                  </a:lnTo>
                  <a:lnTo>
                    <a:pt x="13499" y="8847"/>
                  </a:lnTo>
                  <a:lnTo>
                    <a:pt x="13477" y="8850"/>
                  </a:lnTo>
                  <a:lnTo>
                    <a:pt x="13425" y="8792"/>
                  </a:lnTo>
                  <a:lnTo>
                    <a:pt x="13267" y="8459"/>
                  </a:lnTo>
                  <a:lnTo>
                    <a:pt x="13213" y="8202"/>
                  </a:lnTo>
                  <a:lnTo>
                    <a:pt x="13188" y="8126"/>
                  </a:lnTo>
                  <a:lnTo>
                    <a:pt x="13164" y="8050"/>
                  </a:lnTo>
                  <a:lnTo>
                    <a:pt x="13131" y="7951"/>
                  </a:lnTo>
                  <a:lnTo>
                    <a:pt x="13119" y="7845"/>
                  </a:lnTo>
                  <a:lnTo>
                    <a:pt x="13095" y="7797"/>
                  </a:lnTo>
                  <a:lnTo>
                    <a:pt x="13088" y="7625"/>
                  </a:lnTo>
                  <a:lnTo>
                    <a:pt x="13115" y="7411"/>
                  </a:lnTo>
                  <a:lnTo>
                    <a:pt x="13085" y="7204"/>
                  </a:lnTo>
                  <a:lnTo>
                    <a:pt x="13023" y="7107"/>
                  </a:lnTo>
                  <a:lnTo>
                    <a:pt x="13021" y="7054"/>
                  </a:lnTo>
                  <a:lnTo>
                    <a:pt x="12966" y="6944"/>
                  </a:lnTo>
                  <a:lnTo>
                    <a:pt x="12956" y="6891"/>
                  </a:lnTo>
                  <a:lnTo>
                    <a:pt x="12940" y="6842"/>
                  </a:lnTo>
                  <a:lnTo>
                    <a:pt x="12938" y="6789"/>
                  </a:lnTo>
                  <a:lnTo>
                    <a:pt x="12913" y="6727"/>
                  </a:lnTo>
                  <a:lnTo>
                    <a:pt x="12916" y="6621"/>
                  </a:lnTo>
                  <a:lnTo>
                    <a:pt x="12887" y="6439"/>
                  </a:lnTo>
                  <a:lnTo>
                    <a:pt x="12855" y="6365"/>
                  </a:lnTo>
                  <a:lnTo>
                    <a:pt x="12804" y="6332"/>
                  </a:lnTo>
                  <a:lnTo>
                    <a:pt x="12787" y="6270"/>
                  </a:lnTo>
                  <a:lnTo>
                    <a:pt x="12762" y="6194"/>
                  </a:lnTo>
                  <a:lnTo>
                    <a:pt x="12703" y="6162"/>
                  </a:lnTo>
                  <a:lnTo>
                    <a:pt x="12647" y="6026"/>
                  </a:lnTo>
                  <a:lnTo>
                    <a:pt x="12610" y="6004"/>
                  </a:lnTo>
                  <a:lnTo>
                    <a:pt x="12564" y="5919"/>
                  </a:lnTo>
                  <a:lnTo>
                    <a:pt x="12542" y="5921"/>
                  </a:lnTo>
                  <a:lnTo>
                    <a:pt x="12527" y="5898"/>
                  </a:lnTo>
                  <a:lnTo>
                    <a:pt x="12498" y="5902"/>
                  </a:lnTo>
                  <a:lnTo>
                    <a:pt x="12460" y="5854"/>
                  </a:lnTo>
                  <a:lnTo>
                    <a:pt x="12439" y="5858"/>
                  </a:lnTo>
                  <a:lnTo>
                    <a:pt x="12423" y="5819"/>
                  </a:lnTo>
                  <a:lnTo>
                    <a:pt x="12356" y="5763"/>
                  </a:lnTo>
                  <a:lnTo>
                    <a:pt x="12346" y="5700"/>
                  </a:lnTo>
                  <a:lnTo>
                    <a:pt x="12337" y="5647"/>
                  </a:lnTo>
                  <a:lnTo>
                    <a:pt x="12183" y="5419"/>
                  </a:lnTo>
                  <a:lnTo>
                    <a:pt x="12132" y="5216"/>
                  </a:lnTo>
                  <a:lnTo>
                    <a:pt x="11958" y="5014"/>
                  </a:lnTo>
                  <a:lnTo>
                    <a:pt x="11854" y="4740"/>
                  </a:lnTo>
                  <a:lnTo>
                    <a:pt x="11778" y="4659"/>
                  </a:lnTo>
                  <a:lnTo>
                    <a:pt x="11767" y="4554"/>
                  </a:lnTo>
                  <a:lnTo>
                    <a:pt x="11721" y="4494"/>
                  </a:lnTo>
                  <a:lnTo>
                    <a:pt x="11626" y="4441"/>
                  </a:lnTo>
                  <a:lnTo>
                    <a:pt x="11497" y="4289"/>
                  </a:lnTo>
                  <a:lnTo>
                    <a:pt x="11468" y="4121"/>
                  </a:lnTo>
                  <a:lnTo>
                    <a:pt x="11423" y="4062"/>
                  </a:lnTo>
                  <a:lnTo>
                    <a:pt x="11320" y="3682"/>
                  </a:lnTo>
                  <a:lnTo>
                    <a:pt x="11267" y="3597"/>
                  </a:lnTo>
                  <a:lnTo>
                    <a:pt x="11212" y="3643"/>
                  </a:lnTo>
                  <a:lnTo>
                    <a:pt x="11157" y="3516"/>
                  </a:lnTo>
                  <a:lnTo>
                    <a:pt x="11141" y="3485"/>
                  </a:lnTo>
                  <a:lnTo>
                    <a:pt x="11137" y="3485"/>
                  </a:lnTo>
                  <a:lnTo>
                    <a:pt x="9388" y="3390"/>
                  </a:lnTo>
                  <a:lnTo>
                    <a:pt x="9360" y="4472"/>
                  </a:lnTo>
                  <a:lnTo>
                    <a:pt x="8471" y="4438"/>
                  </a:lnTo>
                  <a:lnTo>
                    <a:pt x="8470" y="4438"/>
                  </a:lnTo>
                  <a:lnTo>
                    <a:pt x="8467" y="4392"/>
                  </a:lnTo>
                  <a:lnTo>
                    <a:pt x="8399" y="4365"/>
                  </a:lnTo>
                  <a:lnTo>
                    <a:pt x="7848" y="4315"/>
                  </a:lnTo>
                  <a:lnTo>
                    <a:pt x="6298" y="4098"/>
                  </a:lnTo>
                  <a:lnTo>
                    <a:pt x="4003" y="2088"/>
                  </a:lnTo>
                  <a:lnTo>
                    <a:pt x="2504" y="718"/>
                  </a:lnTo>
                  <a:lnTo>
                    <a:pt x="2506" y="708"/>
                  </a:lnTo>
                  <a:lnTo>
                    <a:pt x="2522" y="636"/>
                  </a:lnTo>
                  <a:lnTo>
                    <a:pt x="2521" y="610"/>
                  </a:lnTo>
                  <a:lnTo>
                    <a:pt x="2534" y="581"/>
                  </a:lnTo>
                  <a:lnTo>
                    <a:pt x="2531" y="527"/>
                  </a:lnTo>
                  <a:lnTo>
                    <a:pt x="2542" y="433"/>
                  </a:lnTo>
                  <a:lnTo>
                    <a:pt x="2575" y="366"/>
                  </a:lnTo>
                  <a:lnTo>
                    <a:pt x="2639" y="148"/>
                  </a:lnTo>
                  <a:lnTo>
                    <a:pt x="2629" y="148"/>
                  </a:lnTo>
                  <a:lnTo>
                    <a:pt x="120" y="0"/>
                  </a:lnTo>
                  <a:lnTo>
                    <a:pt x="51" y="11"/>
                  </a:lnTo>
                  <a:lnTo>
                    <a:pt x="0" y="3"/>
                  </a:lnTo>
                  <a:lnTo>
                    <a:pt x="0" y="50"/>
                  </a:lnTo>
                  <a:cubicBezTo>
                    <a:pt x="0" y="210"/>
                    <a:pt x="32" y="290"/>
                    <a:pt x="55" y="318"/>
                  </a:cubicBezTo>
                  <a:cubicBezTo>
                    <a:pt x="98" y="375"/>
                    <a:pt x="83" y="593"/>
                    <a:pt x="154" y="704"/>
                  </a:cubicBezTo>
                  <a:cubicBezTo>
                    <a:pt x="225" y="815"/>
                    <a:pt x="296" y="975"/>
                    <a:pt x="261" y="1331"/>
                  </a:cubicBezTo>
                  <a:cubicBezTo>
                    <a:pt x="343" y="1473"/>
                    <a:pt x="457" y="1799"/>
                    <a:pt x="491" y="1881"/>
                  </a:cubicBezTo>
                  <a:cubicBezTo>
                    <a:pt x="524" y="1963"/>
                    <a:pt x="445" y="2056"/>
                    <a:pt x="418" y="2105"/>
                  </a:cubicBezTo>
                  <a:cubicBezTo>
                    <a:pt x="391" y="2156"/>
                    <a:pt x="399" y="2214"/>
                    <a:pt x="414" y="2302"/>
                  </a:cubicBezTo>
                  <a:cubicBezTo>
                    <a:pt x="429" y="2391"/>
                    <a:pt x="426" y="2423"/>
                    <a:pt x="410" y="2529"/>
                  </a:cubicBezTo>
                  <a:cubicBezTo>
                    <a:pt x="393" y="2635"/>
                    <a:pt x="433" y="2660"/>
                    <a:pt x="490" y="2773"/>
                  </a:cubicBezTo>
                  <a:cubicBezTo>
                    <a:pt x="547" y="2885"/>
                    <a:pt x="560" y="2993"/>
                    <a:pt x="606" y="3155"/>
                  </a:cubicBezTo>
                  <a:cubicBezTo>
                    <a:pt x="653" y="3315"/>
                    <a:pt x="747" y="3604"/>
                    <a:pt x="666" y="3968"/>
                  </a:cubicBezTo>
                  <a:cubicBezTo>
                    <a:pt x="937" y="4490"/>
                    <a:pt x="908" y="4736"/>
                    <a:pt x="891" y="4885"/>
                  </a:cubicBezTo>
                  <a:cubicBezTo>
                    <a:pt x="873" y="5033"/>
                    <a:pt x="863" y="5229"/>
                    <a:pt x="867" y="5342"/>
                  </a:cubicBezTo>
                  <a:cubicBezTo>
                    <a:pt x="870" y="5456"/>
                    <a:pt x="881" y="5407"/>
                    <a:pt x="938" y="5392"/>
                  </a:cubicBezTo>
                  <a:cubicBezTo>
                    <a:pt x="996" y="5376"/>
                    <a:pt x="946" y="5467"/>
                    <a:pt x="966" y="5502"/>
                  </a:cubicBezTo>
                  <a:cubicBezTo>
                    <a:pt x="1142" y="5618"/>
                    <a:pt x="1070" y="6127"/>
                    <a:pt x="1071" y="6175"/>
                  </a:cubicBezTo>
                  <a:cubicBezTo>
                    <a:pt x="1074" y="6223"/>
                    <a:pt x="1067" y="6322"/>
                    <a:pt x="1052" y="6408"/>
                  </a:cubicBezTo>
                  <a:cubicBezTo>
                    <a:pt x="1038" y="6496"/>
                    <a:pt x="1044" y="6543"/>
                    <a:pt x="1058" y="6583"/>
                  </a:cubicBezTo>
                  <a:cubicBezTo>
                    <a:pt x="1071" y="6625"/>
                    <a:pt x="1131" y="6668"/>
                    <a:pt x="1122" y="6800"/>
                  </a:cubicBezTo>
                  <a:cubicBezTo>
                    <a:pt x="1115" y="6935"/>
                    <a:pt x="1131" y="7141"/>
                    <a:pt x="1181" y="7202"/>
                  </a:cubicBezTo>
                  <a:cubicBezTo>
                    <a:pt x="1316" y="7331"/>
                    <a:pt x="1421" y="7661"/>
                    <a:pt x="1494" y="7743"/>
                  </a:cubicBezTo>
                  <a:cubicBezTo>
                    <a:pt x="1566" y="7825"/>
                    <a:pt x="1567" y="7835"/>
                    <a:pt x="1619" y="8039"/>
                  </a:cubicBezTo>
                  <a:cubicBezTo>
                    <a:pt x="1876" y="8035"/>
                    <a:pt x="2125" y="8882"/>
                    <a:pt x="2163" y="9011"/>
                  </a:cubicBezTo>
                  <a:cubicBezTo>
                    <a:pt x="2180" y="9398"/>
                    <a:pt x="2289" y="9459"/>
                    <a:pt x="2349" y="9531"/>
                  </a:cubicBezTo>
                  <a:cubicBezTo>
                    <a:pt x="2410" y="9606"/>
                    <a:pt x="2413" y="9733"/>
                    <a:pt x="2432" y="9864"/>
                  </a:cubicBezTo>
                  <a:cubicBezTo>
                    <a:pt x="2451" y="9995"/>
                    <a:pt x="2456" y="10004"/>
                    <a:pt x="2541" y="10094"/>
                  </a:cubicBezTo>
                  <a:cubicBezTo>
                    <a:pt x="2627" y="10185"/>
                    <a:pt x="2634" y="10484"/>
                    <a:pt x="2685" y="10567"/>
                  </a:cubicBezTo>
                  <a:cubicBezTo>
                    <a:pt x="2736" y="10652"/>
                    <a:pt x="2669" y="10921"/>
                    <a:pt x="2642" y="10995"/>
                  </a:cubicBezTo>
                  <a:cubicBezTo>
                    <a:pt x="2615" y="11070"/>
                    <a:pt x="2650" y="11171"/>
                    <a:pt x="2665" y="11245"/>
                  </a:cubicBezTo>
                  <a:cubicBezTo>
                    <a:pt x="2673" y="11289"/>
                    <a:pt x="2617" y="11435"/>
                    <a:pt x="2564" y="11557"/>
                  </a:cubicBezTo>
                  <a:cubicBezTo>
                    <a:pt x="2527" y="11639"/>
                    <a:pt x="2492" y="11710"/>
                    <a:pt x="2478" y="11733"/>
                  </a:cubicBezTo>
                  <a:cubicBezTo>
                    <a:pt x="2444" y="11789"/>
                    <a:pt x="2437" y="11885"/>
                    <a:pt x="2432" y="11971"/>
                  </a:cubicBezTo>
                  <a:cubicBezTo>
                    <a:pt x="2428" y="12057"/>
                    <a:pt x="2482" y="11928"/>
                    <a:pt x="2507" y="11883"/>
                  </a:cubicBezTo>
                  <a:cubicBezTo>
                    <a:pt x="2532" y="11837"/>
                    <a:pt x="2519" y="12170"/>
                    <a:pt x="2502" y="12248"/>
                  </a:cubicBezTo>
                  <a:cubicBezTo>
                    <a:pt x="2485" y="12326"/>
                    <a:pt x="2580" y="12411"/>
                    <a:pt x="2600" y="12446"/>
                  </a:cubicBezTo>
                  <a:cubicBezTo>
                    <a:pt x="2621" y="12482"/>
                    <a:pt x="2666" y="12301"/>
                    <a:pt x="2691" y="12256"/>
                  </a:cubicBezTo>
                  <a:cubicBezTo>
                    <a:pt x="2716" y="12212"/>
                    <a:pt x="2704" y="12122"/>
                    <a:pt x="2685" y="12002"/>
                  </a:cubicBezTo>
                  <a:cubicBezTo>
                    <a:pt x="2848" y="12222"/>
                    <a:pt x="2804" y="12516"/>
                    <a:pt x="2794" y="12617"/>
                  </a:cubicBezTo>
                  <a:cubicBezTo>
                    <a:pt x="2785" y="12716"/>
                    <a:pt x="2798" y="12735"/>
                    <a:pt x="2835" y="12848"/>
                  </a:cubicBezTo>
                  <a:cubicBezTo>
                    <a:pt x="2872" y="12964"/>
                    <a:pt x="2793" y="12972"/>
                    <a:pt x="2758" y="13018"/>
                  </a:cubicBezTo>
                  <a:cubicBezTo>
                    <a:pt x="2724" y="13064"/>
                    <a:pt x="2731" y="12927"/>
                    <a:pt x="2736" y="12831"/>
                  </a:cubicBezTo>
                  <a:cubicBezTo>
                    <a:pt x="2740" y="12736"/>
                    <a:pt x="2704" y="12683"/>
                    <a:pt x="2670" y="12596"/>
                  </a:cubicBezTo>
                  <a:cubicBezTo>
                    <a:pt x="2636" y="12510"/>
                    <a:pt x="2621" y="12577"/>
                    <a:pt x="2564" y="12630"/>
                  </a:cubicBezTo>
                  <a:cubicBezTo>
                    <a:pt x="2508" y="12683"/>
                    <a:pt x="2318" y="12335"/>
                    <a:pt x="2309" y="12032"/>
                  </a:cubicBezTo>
                  <a:cubicBezTo>
                    <a:pt x="2046" y="12401"/>
                    <a:pt x="1739" y="11964"/>
                    <a:pt x="1637" y="11950"/>
                  </a:cubicBezTo>
                  <a:cubicBezTo>
                    <a:pt x="1535" y="11938"/>
                    <a:pt x="1525" y="11996"/>
                    <a:pt x="1528" y="12096"/>
                  </a:cubicBezTo>
                  <a:cubicBezTo>
                    <a:pt x="1531" y="12194"/>
                    <a:pt x="1587" y="12273"/>
                    <a:pt x="1705" y="12422"/>
                  </a:cubicBezTo>
                  <a:cubicBezTo>
                    <a:pt x="1824" y="12572"/>
                    <a:pt x="1778" y="12690"/>
                    <a:pt x="1849" y="12753"/>
                  </a:cubicBezTo>
                  <a:cubicBezTo>
                    <a:pt x="2097" y="13032"/>
                    <a:pt x="2082" y="13247"/>
                    <a:pt x="2077" y="13375"/>
                  </a:cubicBezTo>
                  <a:cubicBezTo>
                    <a:pt x="2071" y="13503"/>
                    <a:pt x="2192" y="13742"/>
                    <a:pt x="2319" y="13767"/>
                  </a:cubicBezTo>
                  <a:cubicBezTo>
                    <a:pt x="2446" y="13791"/>
                    <a:pt x="2510" y="13989"/>
                    <a:pt x="2514" y="14097"/>
                  </a:cubicBezTo>
                  <a:cubicBezTo>
                    <a:pt x="2517" y="14207"/>
                    <a:pt x="2555" y="14193"/>
                    <a:pt x="2644" y="14250"/>
                  </a:cubicBezTo>
                  <a:cubicBezTo>
                    <a:pt x="2733" y="14307"/>
                    <a:pt x="2812" y="14421"/>
                    <a:pt x="2820" y="14543"/>
                  </a:cubicBezTo>
                  <a:cubicBezTo>
                    <a:pt x="2834" y="14676"/>
                    <a:pt x="2876" y="14789"/>
                    <a:pt x="2925" y="14922"/>
                  </a:cubicBezTo>
                  <a:cubicBezTo>
                    <a:pt x="2972" y="15054"/>
                    <a:pt x="3065" y="14936"/>
                    <a:pt x="3126" y="14853"/>
                  </a:cubicBezTo>
                  <a:cubicBezTo>
                    <a:pt x="3186" y="14770"/>
                    <a:pt x="3210" y="14840"/>
                    <a:pt x="3246" y="14879"/>
                  </a:cubicBezTo>
                  <a:cubicBezTo>
                    <a:pt x="3281" y="14918"/>
                    <a:pt x="3322" y="14860"/>
                    <a:pt x="3373" y="14833"/>
                  </a:cubicBezTo>
                  <a:cubicBezTo>
                    <a:pt x="3422" y="14802"/>
                    <a:pt x="3434" y="14640"/>
                    <a:pt x="3467" y="14523"/>
                  </a:cubicBezTo>
                  <a:cubicBezTo>
                    <a:pt x="3499" y="14406"/>
                    <a:pt x="3523" y="14456"/>
                    <a:pt x="3527" y="14584"/>
                  </a:cubicBezTo>
                  <a:cubicBezTo>
                    <a:pt x="3531" y="14711"/>
                    <a:pt x="3529" y="14725"/>
                    <a:pt x="3488" y="14796"/>
                  </a:cubicBezTo>
                  <a:cubicBezTo>
                    <a:pt x="3446" y="14866"/>
                    <a:pt x="3458" y="14927"/>
                    <a:pt x="3528" y="15139"/>
                  </a:cubicBezTo>
                  <a:cubicBezTo>
                    <a:pt x="3597" y="15350"/>
                    <a:pt x="3587" y="15359"/>
                    <a:pt x="3613" y="15484"/>
                  </a:cubicBezTo>
                  <a:cubicBezTo>
                    <a:pt x="3639" y="15609"/>
                    <a:pt x="4024" y="16385"/>
                    <a:pt x="4149" y="16359"/>
                  </a:cubicBezTo>
                  <a:cubicBezTo>
                    <a:pt x="4308" y="16323"/>
                    <a:pt x="4362" y="16871"/>
                    <a:pt x="4418" y="16961"/>
                  </a:cubicBezTo>
                  <a:cubicBezTo>
                    <a:pt x="4494" y="17071"/>
                    <a:pt x="4555" y="17573"/>
                    <a:pt x="4587" y="17816"/>
                  </a:cubicBezTo>
                  <a:cubicBezTo>
                    <a:pt x="4620" y="18059"/>
                    <a:pt x="4574" y="18087"/>
                    <a:pt x="4584" y="18253"/>
                  </a:cubicBezTo>
                  <a:cubicBezTo>
                    <a:pt x="4594" y="18418"/>
                    <a:pt x="4501" y="19068"/>
                    <a:pt x="4481" y="19137"/>
                  </a:cubicBezTo>
                  <a:cubicBezTo>
                    <a:pt x="4461" y="19204"/>
                    <a:pt x="4465" y="19077"/>
                    <a:pt x="4484" y="18851"/>
                  </a:cubicBezTo>
                  <a:cubicBezTo>
                    <a:pt x="4451" y="19120"/>
                    <a:pt x="4319" y="19775"/>
                    <a:pt x="4269" y="19887"/>
                  </a:cubicBezTo>
                  <a:cubicBezTo>
                    <a:pt x="4219" y="19994"/>
                    <a:pt x="4319" y="20083"/>
                    <a:pt x="4362" y="20145"/>
                  </a:cubicBezTo>
                  <a:cubicBezTo>
                    <a:pt x="4406" y="20207"/>
                    <a:pt x="4386" y="20290"/>
                    <a:pt x="4373" y="20350"/>
                  </a:cubicBezTo>
                  <a:cubicBezTo>
                    <a:pt x="4361" y="20407"/>
                    <a:pt x="4448" y="20564"/>
                    <a:pt x="4487" y="20578"/>
                  </a:cubicBezTo>
                  <a:cubicBezTo>
                    <a:pt x="4394" y="20399"/>
                    <a:pt x="4416" y="20249"/>
                    <a:pt x="4420" y="20143"/>
                  </a:cubicBezTo>
                  <a:cubicBezTo>
                    <a:pt x="4424" y="20039"/>
                    <a:pt x="4415" y="20060"/>
                    <a:pt x="4371" y="19998"/>
                  </a:cubicBezTo>
                  <a:cubicBezTo>
                    <a:pt x="4329" y="19935"/>
                    <a:pt x="4356" y="19800"/>
                    <a:pt x="4480" y="19179"/>
                  </a:cubicBezTo>
                  <a:cubicBezTo>
                    <a:pt x="4469" y="19285"/>
                    <a:pt x="4447" y="19661"/>
                    <a:pt x="4467" y="19583"/>
                  </a:cubicBezTo>
                  <a:cubicBezTo>
                    <a:pt x="4446" y="20128"/>
                    <a:pt x="4546" y="20143"/>
                    <a:pt x="4618" y="20242"/>
                  </a:cubicBezTo>
                  <a:cubicBezTo>
                    <a:pt x="4688" y="20343"/>
                    <a:pt x="4694" y="20343"/>
                    <a:pt x="4713" y="20417"/>
                  </a:cubicBezTo>
                  <a:cubicBezTo>
                    <a:pt x="4731" y="20491"/>
                    <a:pt x="4883" y="20657"/>
                    <a:pt x="4953" y="20752"/>
                  </a:cubicBezTo>
                  <a:cubicBezTo>
                    <a:pt x="5024" y="20847"/>
                    <a:pt x="4975" y="20983"/>
                    <a:pt x="4991" y="21051"/>
                  </a:cubicBezTo>
                  <a:cubicBezTo>
                    <a:pt x="5000" y="21093"/>
                    <a:pt x="5121" y="21123"/>
                    <a:pt x="5238" y="21600"/>
                  </a:cubicBezTo>
                  <a:lnTo>
                    <a:pt x="6055" y="21600"/>
                  </a:lnTo>
                  <a:cubicBezTo>
                    <a:pt x="6028" y="21123"/>
                    <a:pt x="6028" y="21251"/>
                    <a:pt x="6028" y="21251"/>
                  </a:cubicBezTo>
                  <a:cubicBezTo>
                    <a:pt x="5994" y="20988"/>
                    <a:pt x="6020" y="20641"/>
                    <a:pt x="6073" y="20376"/>
                  </a:cubicBezTo>
                  <a:cubicBezTo>
                    <a:pt x="6126" y="20111"/>
                    <a:pt x="6060" y="20012"/>
                    <a:pt x="6045" y="19863"/>
                  </a:cubicBezTo>
                  <a:cubicBezTo>
                    <a:pt x="6031" y="19711"/>
                    <a:pt x="6047" y="19689"/>
                    <a:pt x="5983" y="19607"/>
                  </a:cubicBezTo>
                  <a:cubicBezTo>
                    <a:pt x="5919" y="19525"/>
                    <a:pt x="5841" y="19507"/>
                    <a:pt x="5827" y="18952"/>
                  </a:cubicBezTo>
                  <a:cubicBezTo>
                    <a:pt x="5814" y="18397"/>
                    <a:pt x="5623" y="18319"/>
                    <a:pt x="5619" y="18186"/>
                  </a:cubicBezTo>
                  <a:cubicBezTo>
                    <a:pt x="5615" y="18054"/>
                    <a:pt x="5548" y="17971"/>
                    <a:pt x="5514" y="17829"/>
                  </a:cubicBezTo>
                  <a:cubicBezTo>
                    <a:pt x="5481" y="17688"/>
                    <a:pt x="5367" y="17262"/>
                    <a:pt x="5482" y="16901"/>
                  </a:cubicBezTo>
                  <a:cubicBezTo>
                    <a:pt x="5407" y="16656"/>
                    <a:pt x="5329" y="15840"/>
                    <a:pt x="5301" y="15743"/>
                  </a:cubicBezTo>
                  <a:cubicBezTo>
                    <a:pt x="5272" y="15646"/>
                    <a:pt x="5246" y="15521"/>
                    <a:pt x="5253" y="15445"/>
                  </a:cubicBezTo>
                  <a:cubicBezTo>
                    <a:pt x="5260" y="15368"/>
                    <a:pt x="5151" y="15284"/>
                    <a:pt x="5118" y="15155"/>
                  </a:cubicBezTo>
                  <a:cubicBezTo>
                    <a:pt x="5084" y="15026"/>
                    <a:pt x="5053" y="14941"/>
                    <a:pt x="4956" y="14861"/>
                  </a:cubicBezTo>
                  <a:cubicBezTo>
                    <a:pt x="4965" y="14931"/>
                    <a:pt x="4962" y="15133"/>
                    <a:pt x="4958" y="15242"/>
                  </a:cubicBezTo>
                  <a:cubicBezTo>
                    <a:pt x="4956" y="15349"/>
                    <a:pt x="4991" y="15427"/>
                    <a:pt x="5018" y="15475"/>
                  </a:cubicBezTo>
                  <a:cubicBezTo>
                    <a:pt x="5045" y="15523"/>
                    <a:pt x="5030" y="15651"/>
                    <a:pt x="4980" y="15720"/>
                  </a:cubicBezTo>
                  <a:cubicBezTo>
                    <a:pt x="4980" y="15600"/>
                    <a:pt x="4933" y="15472"/>
                    <a:pt x="4892" y="15382"/>
                  </a:cubicBezTo>
                  <a:cubicBezTo>
                    <a:pt x="4850" y="15290"/>
                    <a:pt x="4859" y="15252"/>
                    <a:pt x="4891" y="15154"/>
                  </a:cubicBezTo>
                  <a:cubicBezTo>
                    <a:pt x="4924" y="15055"/>
                    <a:pt x="4844" y="14792"/>
                    <a:pt x="4819" y="14711"/>
                  </a:cubicBezTo>
                  <a:cubicBezTo>
                    <a:pt x="4794" y="14632"/>
                    <a:pt x="4830" y="14528"/>
                    <a:pt x="4869" y="14447"/>
                  </a:cubicBezTo>
                  <a:cubicBezTo>
                    <a:pt x="4909" y="14366"/>
                    <a:pt x="4748" y="14276"/>
                    <a:pt x="4635" y="14175"/>
                  </a:cubicBezTo>
                  <a:cubicBezTo>
                    <a:pt x="4625" y="13966"/>
                    <a:pt x="4564" y="13784"/>
                    <a:pt x="4511" y="13625"/>
                  </a:cubicBezTo>
                  <a:cubicBezTo>
                    <a:pt x="4523" y="13194"/>
                    <a:pt x="4392" y="13118"/>
                    <a:pt x="4258" y="12969"/>
                  </a:cubicBezTo>
                  <a:cubicBezTo>
                    <a:pt x="4125" y="12818"/>
                    <a:pt x="4055" y="12364"/>
                    <a:pt x="4063" y="12217"/>
                  </a:cubicBezTo>
                  <a:cubicBezTo>
                    <a:pt x="4072" y="12072"/>
                    <a:pt x="4089" y="12019"/>
                    <a:pt x="4060" y="11920"/>
                  </a:cubicBezTo>
                  <a:cubicBezTo>
                    <a:pt x="4054" y="11898"/>
                    <a:pt x="4047" y="11881"/>
                    <a:pt x="4042" y="11868"/>
                  </a:cubicBezTo>
                  <a:cubicBezTo>
                    <a:pt x="4023" y="11826"/>
                    <a:pt x="4015" y="11814"/>
                    <a:pt x="4044" y="11695"/>
                  </a:cubicBezTo>
                  <a:cubicBezTo>
                    <a:pt x="4081" y="11539"/>
                    <a:pt x="4053" y="11485"/>
                    <a:pt x="4013" y="11425"/>
                  </a:cubicBezTo>
                  <a:cubicBezTo>
                    <a:pt x="3972" y="11367"/>
                    <a:pt x="3986" y="11092"/>
                    <a:pt x="3996" y="10985"/>
                  </a:cubicBezTo>
                  <a:cubicBezTo>
                    <a:pt x="4005" y="10876"/>
                    <a:pt x="3935" y="10877"/>
                    <a:pt x="3766" y="10788"/>
                  </a:cubicBezTo>
                  <a:cubicBezTo>
                    <a:pt x="3779" y="10552"/>
                    <a:pt x="3694" y="10421"/>
                    <a:pt x="3694" y="10314"/>
                  </a:cubicBezTo>
                  <a:cubicBezTo>
                    <a:pt x="3720" y="9932"/>
                    <a:pt x="3585" y="9838"/>
                    <a:pt x="3540" y="9843"/>
                  </a:cubicBezTo>
                  <a:cubicBezTo>
                    <a:pt x="3495" y="9848"/>
                    <a:pt x="3490" y="9804"/>
                    <a:pt x="3487" y="9698"/>
                  </a:cubicBezTo>
                  <a:cubicBezTo>
                    <a:pt x="3484" y="9590"/>
                    <a:pt x="3450" y="9651"/>
                    <a:pt x="3410" y="9725"/>
                  </a:cubicBezTo>
                  <a:cubicBezTo>
                    <a:pt x="3371" y="9799"/>
                    <a:pt x="3323" y="9639"/>
                    <a:pt x="3339" y="9523"/>
                  </a:cubicBezTo>
                  <a:cubicBezTo>
                    <a:pt x="3355" y="9406"/>
                    <a:pt x="3348" y="9262"/>
                    <a:pt x="3302" y="9123"/>
                  </a:cubicBezTo>
                  <a:cubicBezTo>
                    <a:pt x="3254" y="8983"/>
                    <a:pt x="3231" y="8933"/>
                    <a:pt x="3239" y="8775"/>
                  </a:cubicBezTo>
                  <a:cubicBezTo>
                    <a:pt x="3247" y="8615"/>
                    <a:pt x="3136" y="8375"/>
                    <a:pt x="3027" y="8216"/>
                  </a:cubicBezTo>
                  <a:cubicBezTo>
                    <a:pt x="2919" y="8056"/>
                    <a:pt x="2807" y="7783"/>
                    <a:pt x="2760" y="7623"/>
                  </a:cubicBezTo>
                  <a:cubicBezTo>
                    <a:pt x="2713" y="7465"/>
                    <a:pt x="2656" y="7425"/>
                    <a:pt x="2608" y="7431"/>
                  </a:cubicBezTo>
                  <a:cubicBezTo>
                    <a:pt x="2560" y="7436"/>
                    <a:pt x="2456" y="6998"/>
                    <a:pt x="2429" y="6944"/>
                  </a:cubicBezTo>
                  <a:cubicBezTo>
                    <a:pt x="2400" y="6890"/>
                    <a:pt x="2376" y="6702"/>
                    <a:pt x="2298" y="6387"/>
                  </a:cubicBezTo>
                  <a:cubicBezTo>
                    <a:pt x="2377" y="5494"/>
                    <a:pt x="2358" y="5603"/>
                    <a:pt x="2336" y="5441"/>
                  </a:cubicBezTo>
                  <a:cubicBezTo>
                    <a:pt x="2316" y="5279"/>
                    <a:pt x="2293" y="5212"/>
                    <a:pt x="2322" y="4887"/>
                  </a:cubicBezTo>
                  <a:cubicBezTo>
                    <a:pt x="2351" y="4561"/>
                    <a:pt x="2282" y="4416"/>
                    <a:pt x="2211" y="4202"/>
                  </a:cubicBezTo>
                  <a:cubicBezTo>
                    <a:pt x="2140" y="3989"/>
                    <a:pt x="2229" y="3226"/>
                    <a:pt x="2309" y="2919"/>
                  </a:cubicBezTo>
                  <a:cubicBezTo>
                    <a:pt x="2391" y="2614"/>
                    <a:pt x="2262" y="2496"/>
                    <a:pt x="2220" y="2368"/>
                  </a:cubicBezTo>
                  <a:cubicBezTo>
                    <a:pt x="2178" y="2240"/>
                    <a:pt x="2070" y="2147"/>
                    <a:pt x="2070" y="2051"/>
                  </a:cubicBezTo>
                  <a:cubicBezTo>
                    <a:pt x="2070" y="2051"/>
                    <a:pt x="2070" y="2051"/>
                    <a:pt x="2070" y="2052"/>
                  </a:cubicBezTo>
                  <a:cubicBezTo>
                    <a:pt x="2070" y="2188"/>
                    <a:pt x="2433" y="2574"/>
                    <a:pt x="2592" y="2709"/>
                  </a:cubicBezTo>
                  <a:cubicBezTo>
                    <a:pt x="2814" y="3475"/>
                    <a:pt x="3132" y="3412"/>
                    <a:pt x="3233" y="3124"/>
                  </a:cubicBezTo>
                  <a:cubicBezTo>
                    <a:pt x="3504" y="3322"/>
                    <a:pt x="3511" y="3570"/>
                    <a:pt x="3497" y="3660"/>
                  </a:cubicBezTo>
                  <a:cubicBezTo>
                    <a:pt x="3484" y="3750"/>
                    <a:pt x="3525" y="3942"/>
                    <a:pt x="3655" y="3985"/>
                  </a:cubicBezTo>
                  <a:cubicBezTo>
                    <a:pt x="3786" y="4028"/>
                    <a:pt x="3941" y="4152"/>
                    <a:pt x="4028" y="4256"/>
                  </a:cubicBezTo>
                  <a:cubicBezTo>
                    <a:pt x="4116" y="4361"/>
                    <a:pt x="4102" y="4369"/>
                    <a:pt x="4012" y="4606"/>
                  </a:cubicBezTo>
                  <a:cubicBezTo>
                    <a:pt x="4062" y="4853"/>
                    <a:pt x="4045" y="4913"/>
                    <a:pt x="4001" y="5152"/>
                  </a:cubicBezTo>
                  <a:cubicBezTo>
                    <a:pt x="3956" y="5392"/>
                    <a:pt x="4206" y="6135"/>
                    <a:pt x="4219" y="6228"/>
                  </a:cubicBezTo>
                  <a:cubicBezTo>
                    <a:pt x="4231" y="6323"/>
                    <a:pt x="4271" y="6541"/>
                    <a:pt x="4302" y="6707"/>
                  </a:cubicBezTo>
                  <a:cubicBezTo>
                    <a:pt x="4333" y="6876"/>
                    <a:pt x="4288" y="6981"/>
                    <a:pt x="4300" y="7067"/>
                  </a:cubicBezTo>
                  <a:cubicBezTo>
                    <a:pt x="4313" y="7154"/>
                    <a:pt x="4309" y="7258"/>
                    <a:pt x="4271" y="7382"/>
                  </a:cubicBezTo>
                  <a:cubicBezTo>
                    <a:pt x="4429" y="7668"/>
                    <a:pt x="4569" y="8412"/>
                    <a:pt x="4610" y="8522"/>
                  </a:cubicBezTo>
                  <a:cubicBezTo>
                    <a:pt x="4652" y="8632"/>
                    <a:pt x="4614" y="8635"/>
                    <a:pt x="4597" y="8695"/>
                  </a:cubicBezTo>
                  <a:cubicBezTo>
                    <a:pt x="4579" y="8753"/>
                    <a:pt x="4581" y="8811"/>
                    <a:pt x="4614" y="8932"/>
                  </a:cubicBezTo>
                  <a:cubicBezTo>
                    <a:pt x="4647" y="9056"/>
                    <a:pt x="4661" y="8998"/>
                    <a:pt x="4736" y="8926"/>
                  </a:cubicBezTo>
                  <a:cubicBezTo>
                    <a:pt x="4811" y="8855"/>
                    <a:pt x="4823" y="9436"/>
                    <a:pt x="4820" y="9537"/>
                  </a:cubicBezTo>
                  <a:cubicBezTo>
                    <a:pt x="4816" y="9639"/>
                    <a:pt x="4815" y="9797"/>
                    <a:pt x="4889" y="9896"/>
                  </a:cubicBezTo>
                  <a:cubicBezTo>
                    <a:pt x="4963" y="9996"/>
                    <a:pt x="5028" y="10193"/>
                    <a:pt x="5040" y="10368"/>
                  </a:cubicBezTo>
                  <a:cubicBezTo>
                    <a:pt x="5052" y="10543"/>
                    <a:pt x="5199" y="10711"/>
                    <a:pt x="5230" y="10878"/>
                  </a:cubicBezTo>
                  <a:cubicBezTo>
                    <a:pt x="5261" y="11047"/>
                    <a:pt x="5385" y="11198"/>
                    <a:pt x="5453" y="11280"/>
                  </a:cubicBezTo>
                  <a:cubicBezTo>
                    <a:pt x="5520" y="11360"/>
                    <a:pt x="5648" y="11752"/>
                    <a:pt x="5695" y="12019"/>
                  </a:cubicBezTo>
                  <a:cubicBezTo>
                    <a:pt x="5743" y="12287"/>
                    <a:pt x="5962" y="12491"/>
                    <a:pt x="6015" y="12536"/>
                  </a:cubicBezTo>
                  <a:cubicBezTo>
                    <a:pt x="6069" y="12581"/>
                    <a:pt x="6103" y="12672"/>
                    <a:pt x="6113" y="12785"/>
                  </a:cubicBezTo>
                  <a:cubicBezTo>
                    <a:pt x="6124" y="12898"/>
                    <a:pt x="6129" y="12738"/>
                    <a:pt x="6125" y="12639"/>
                  </a:cubicBezTo>
                  <a:cubicBezTo>
                    <a:pt x="6122" y="12537"/>
                    <a:pt x="6153" y="12603"/>
                    <a:pt x="6213" y="12641"/>
                  </a:cubicBezTo>
                  <a:cubicBezTo>
                    <a:pt x="6272" y="12679"/>
                    <a:pt x="6410" y="12752"/>
                    <a:pt x="6456" y="12799"/>
                  </a:cubicBezTo>
                  <a:cubicBezTo>
                    <a:pt x="6503" y="12845"/>
                    <a:pt x="6558" y="12839"/>
                    <a:pt x="6464" y="12951"/>
                  </a:cubicBezTo>
                  <a:cubicBezTo>
                    <a:pt x="6371" y="13061"/>
                    <a:pt x="6383" y="13249"/>
                    <a:pt x="6394" y="13376"/>
                  </a:cubicBezTo>
                  <a:cubicBezTo>
                    <a:pt x="6403" y="13501"/>
                    <a:pt x="6417" y="13532"/>
                    <a:pt x="6415" y="13646"/>
                  </a:cubicBezTo>
                  <a:cubicBezTo>
                    <a:pt x="6412" y="13759"/>
                    <a:pt x="6412" y="13772"/>
                    <a:pt x="6473" y="13854"/>
                  </a:cubicBezTo>
                  <a:cubicBezTo>
                    <a:pt x="6534" y="13937"/>
                    <a:pt x="6533" y="13992"/>
                    <a:pt x="6519" y="14058"/>
                  </a:cubicBezTo>
                  <a:cubicBezTo>
                    <a:pt x="6504" y="14123"/>
                    <a:pt x="6480" y="14170"/>
                    <a:pt x="6509" y="14179"/>
                  </a:cubicBezTo>
                  <a:cubicBezTo>
                    <a:pt x="6538" y="14188"/>
                    <a:pt x="6606" y="14282"/>
                    <a:pt x="6651" y="14392"/>
                  </a:cubicBezTo>
                  <a:cubicBezTo>
                    <a:pt x="6697" y="14500"/>
                    <a:pt x="6896" y="14682"/>
                    <a:pt x="7025" y="14663"/>
                  </a:cubicBezTo>
                  <a:cubicBezTo>
                    <a:pt x="7154" y="14641"/>
                    <a:pt x="7112" y="14879"/>
                    <a:pt x="7100" y="14984"/>
                  </a:cubicBezTo>
                  <a:cubicBezTo>
                    <a:pt x="7087" y="15086"/>
                    <a:pt x="7170" y="15172"/>
                    <a:pt x="7181" y="15303"/>
                  </a:cubicBezTo>
                  <a:cubicBezTo>
                    <a:pt x="7191" y="15435"/>
                    <a:pt x="7250" y="15670"/>
                    <a:pt x="7304" y="15752"/>
                  </a:cubicBezTo>
                  <a:cubicBezTo>
                    <a:pt x="7359" y="15835"/>
                    <a:pt x="7483" y="15771"/>
                    <a:pt x="7535" y="15653"/>
                  </a:cubicBezTo>
                  <a:cubicBezTo>
                    <a:pt x="7585" y="15532"/>
                    <a:pt x="7600" y="15589"/>
                    <a:pt x="7624" y="15731"/>
                  </a:cubicBezTo>
                  <a:cubicBezTo>
                    <a:pt x="7648" y="15873"/>
                    <a:pt x="7660" y="15840"/>
                    <a:pt x="7742" y="15990"/>
                  </a:cubicBezTo>
                  <a:cubicBezTo>
                    <a:pt x="7824" y="16141"/>
                    <a:pt x="7864" y="16294"/>
                    <a:pt x="7866" y="16440"/>
                  </a:cubicBezTo>
                  <a:cubicBezTo>
                    <a:pt x="7867" y="16585"/>
                    <a:pt x="7856" y="16634"/>
                    <a:pt x="7927" y="16540"/>
                  </a:cubicBezTo>
                  <a:cubicBezTo>
                    <a:pt x="7957" y="16499"/>
                    <a:pt x="7876" y="16922"/>
                    <a:pt x="7926" y="17028"/>
                  </a:cubicBezTo>
                  <a:cubicBezTo>
                    <a:pt x="7896" y="17166"/>
                    <a:pt x="7846" y="17339"/>
                    <a:pt x="7766" y="17580"/>
                  </a:cubicBezTo>
                  <a:cubicBezTo>
                    <a:pt x="7727" y="17713"/>
                    <a:pt x="7743" y="17754"/>
                    <a:pt x="7762" y="17807"/>
                  </a:cubicBezTo>
                  <a:cubicBezTo>
                    <a:pt x="7781" y="17858"/>
                    <a:pt x="7767" y="17977"/>
                    <a:pt x="7757" y="18047"/>
                  </a:cubicBezTo>
                  <a:cubicBezTo>
                    <a:pt x="7746" y="18115"/>
                    <a:pt x="7779" y="18221"/>
                    <a:pt x="7792" y="18320"/>
                  </a:cubicBezTo>
                  <a:cubicBezTo>
                    <a:pt x="7800" y="18196"/>
                    <a:pt x="7823" y="18168"/>
                    <a:pt x="7863" y="18219"/>
                  </a:cubicBezTo>
                  <a:cubicBezTo>
                    <a:pt x="7903" y="18269"/>
                    <a:pt x="7919" y="18283"/>
                    <a:pt x="7924" y="18447"/>
                  </a:cubicBezTo>
                  <a:cubicBezTo>
                    <a:pt x="7929" y="18482"/>
                    <a:pt x="7971" y="18482"/>
                    <a:pt x="7966" y="18429"/>
                  </a:cubicBezTo>
                  <a:cubicBezTo>
                    <a:pt x="7961" y="18376"/>
                    <a:pt x="7964" y="18333"/>
                    <a:pt x="7990" y="18378"/>
                  </a:cubicBezTo>
                  <a:cubicBezTo>
                    <a:pt x="8016" y="18423"/>
                    <a:pt x="8096" y="18614"/>
                    <a:pt x="8130" y="18564"/>
                  </a:cubicBezTo>
                  <a:cubicBezTo>
                    <a:pt x="8164" y="18511"/>
                    <a:pt x="8224" y="18431"/>
                    <a:pt x="8258" y="18436"/>
                  </a:cubicBezTo>
                  <a:cubicBezTo>
                    <a:pt x="8294" y="18439"/>
                    <a:pt x="8342" y="18455"/>
                    <a:pt x="8334" y="18528"/>
                  </a:cubicBezTo>
                  <a:cubicBezTo>
                    <a:pt x="8326" y="18602"/>
                    <a:pt x="8298" y="18578"/>
                    <a:pt x="8282" y="18599"/>
                  </a:cubicBezTo>
                  <a:cubicBezTo>
                    <a:pt x="8264" y="18619"/>
                    <a:pt x="8250" y="18691"/>
                    <a:pt x="8227" y="18705"/>
                  </a:cubicBezTo>
                  <a:cubicBezTo>
                    <a:pt x="8204" y="18717"/>
                    <a:pt x="8147" y="18742"/>
                    <a:pt x="8120" y="18747"/>
                  </a:cubicBezTo>
                  <a:cubicBezTo>
                    <a:pt x="8162" y="18897"/>
                    <a:pt x="8182" y="18945"/>
                    <a:pt x="8227" y="18942"/>
                  </a:cubicBezTo>
                  <a:cubicBezTo>
                    <a:pt x="8233" y="18877"/>
                    <a:pt x="8255" y="18830"/>
                    <a:pt x="8294" y="18856"/>
                  </a:cubicBezTo>
                  <a:cubicBezTo>
                    <a:pt x="8307" y="18906"/>
                    <a:pt x="8332" y="18968"/>
                    <a:pt x="8357" y="18914"/>
                  </a:cubicBezTo>
                  <a:cubicBezTo>
                    <a:pt x="8359" y="18817"/>
                    <a:pt x="8355" y="18688"/>
                    <a:pt x="8393" y="18681"/>
                  </a:cubicBezTo>
                  <a:cubicBezTo>
                    <a:pt x="8430" y="18679"/>
                    <a:pt x="8431" y="18721"/>
                    <a:pt x="8455" y="18761"/>
                  </a:cubicBezTo>
                  <a:cubicBezTo>
                    <a:pt x="8496" y="18763"/>
                    <a:pt x="8517" y="18749"/>
                    <a:pt x="8512" y="18808"/>
                  </a:cubicBezTo>
                  <a:cubicBezTo>
                    <a:pt x="8507" y="18864"/>
                    <a:pt x="8508" y="18975"/>
                    <a:pt x="8522" y="19005"/>
                  </a:cubicBezTo>
                  <a:cubicBezTo>
                    <a:pt x="8536" y="19034"/>
                    <a:pt x="8532" y="19114"/>
                    <a:pt x="8525" y="19150"/>
                  </a:cubicBezTo>
                  <a:cubicBezTo>
                    <a:pt x="8562" y="19162"/>
                    <a:pt x="8645" y="19161"/>
                    <a:pt x="8704" y="19233"/>
                  </a:cubicBezTo>
                  <a:cubicBezTo>
                    <a:pt x="8764" y="19306"/>
                    <a:pt x="8879" y="19422"/>
                    <a:pt x="8953" y="19608"/>
                  </a:cubicBezTo>
                  <a:cubicBezTo>
                    <a:pt x="8981" y="19565"/>
                    <a:pt x="8982" y="19553"/>
                    <a:pt x="8975" y="19504"/>
                  </a:cubicBezTo>
                  <a:cubicBezTo>
                    <a:pt x="8969" y="19455"/>
                    <a:pt x="9022" y="19413"/>
                    <a:pt x="9026" y="19500"/>
                  </a:cubicBezTo>
                  <a:cubicBezTo>
                    <a:pt x="9029" y="19588"/>
                    <a:pt x="9030" y="19608"/>
                    <a:pt x="9030" y="19608"/>
                  </a:cubicBezTo>
                  <a:cubicBezTo>
                    <a:pt x="9030" y="19608"/>
                    <a:pt x="9086" y="19597"/>
                    <a:pt x="9088" y="19608"/>
                  </a:cubicBezTo>
                  <a:cubicBezTo>
                    <a:pt x="9146" y="19725"/>
                    <a:pt x="9209" y="19843"/>
                    <a:pt x="9269" y="19850"/>
                  </a:cubicBezTo>
                  <a:cubicBezTo>
                    <a:pt x="9329" y="19857"/>
                    <a:pt x="9345" y="19924"/>
                    <a:pt x="9346" y="20024"/>
                  </a:cubicBezTo>
                  <a:cubicBezTo>
                    <a:pt x="9348" y="20123"/>
                    <a:pt x="9360" y="20096"/>
                    <a:pt x="9387" y="20102"/>
                  </a:cubicBezTo>
                  <a:cubicBezTo>
                    <a:pt x="9414" y="20108"/>
                    <a:pt x="9425" y="20187"/>
                    <a:pt x="9393" y="20281"/>
                  </a:cubicBezTo>
                  <a:cubicBezTo>
                    <a:pt x="9391" y="20319"/>
                    <a:pt x="9420" y="20412"/>
                    <a:pt x="9402" y="20432"/>
                  </a:cubicBezTo>
                  <a:cubicBezTo>
                    <a:pt x="9393" y="20482"/>
                    <a:pt x="9370" y="20687"/>
                    <a:pt x="9379" y="20835"/>
                  </a:cubicBezTo>
                  <a:cubicBezTo>
                    <a:pt x="9387" y="20984"/>
                    <a:pt x="9498" y="21187"/>
                    <a:pt x="9566" y="21304"/>
                  </a:cubicBezTo>
                  <a:cubicBezTo>
                    <a:pt x="9581" y="21330"/>
                    <a:pt x="9626" y="21123"/>
                    <a:pt x="9684" y="21600"/>
                  </a:cubicBezTo>
                  <a:lnTo>
                    <a:pt x="21031" y="21600"/>
                  </a:lnTo>
                  <a:cubicBezTo>
                    <a:pt x="21030" y="21123"/>
                    <a:pt x="21030" y="21364"/>
                    <a:pt x="21032" y="21338"/>
                  </a:cubicBezTo>
                  <a:close/>
                  <a:moveTo>
                    <a:pt x="21032" y="2133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0" name="AutoShape 182"/>
            <p:cNvSpPr>
              <a:spLocks/>
            </p:cNvSpPr>
            <p:nvPr/>
          </p:nvSpPr>
          <p:spPr bwMode="auto">
            <a:xfrm>
              <a:off x="4165600" y="1955800"/>
              <a:ext cx="4763" cy="6350"/>
            </a:xfrm>
            <a:custGeom>
              <a:avLst/>
              <a:gdLst/>
              <a:ahLst/>
              <a:cxnLst/>
              <a:rect l="0" t="0" r="r" b="b"/>
              <a:pathLst>
                <a:path w="20330" h="18991">
                  <a:moveTo>
                    <a:pt x="0" y="3182"/>
                  </a:moveTo>
                  <a:cubicBezTo>
                    <a:pt x="0" y="3182"/>
                    <a:pt x="1137" y="16462"/>
                    <a:pt x="1137" y="18607"/>
                  </a:cubicBezTo>
                  <a:cubicBezTo>
                    <a:pt x="1137" y="20721"/>
                    <a:pt x="18737" y="13465"/>
                    <a:pt x="20126" y="12857"/>
                  </a:cubicBezTo>
                  <a:cubicBezTo>
                    <a:pt x="21600" y="12248"/>
                    <a:pt x="14653" y="1281"/>
                    <a:pt x="12926" y="216"/>
                  </a:cubicBezTo>
                  <a:cubicBezTo>
                    <a:pt x="11116" y="-879"/>
                    <a:pt x="2863" y="2513"/>
                    <a:pt x="0" y="3182"/>
                  </a:cubicBezTo>
                  <a:close/>
                  <a:moveTo>
                    <a:pt x="0" y="318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1" name="AutoShape 183"/>
            <p:cNvSpPr>
              <a:spLocks/>
            </p:cNvSpPr>
            <p:nvPr/>
          </p:nvSpPr>
          <p:spPr bwMode="auto">
            <a:xfrm>
              <a:off x="4178300" y="1930400"/>
              <a:ext cx="65088" cy="23813"/>
            </a:xfrm>
            <a:custGeom>
              <a:avLst/>
              <a:gdLst/>
              <a:ahLst/>
              <a:cxnLst/>
              <a:rect l="0" t="0" r="r" b="b"/>
              <a:pathLst>
                <a:path w="21493" h="21243">
                  <a:moveTo>
                    <a:pt x="19376" y="21243"/>
                  </a:moveTo>
                  <a:cubicBezTo>
                    <a:pt x="20884" y="15584"/>
                    <a:pt x="21367" y="7566"/>
                    <a:pt x="21486" y="7169"/>
                  </a:cubicBezTo>
                  <a:cubicBezTo>
                    <a:pt x="21600" y="6766"/>
                    <a:pt x="20312" y="2336"/>
                    <a:pt x="20185" y="1939"/>
                  </a:cubicBezTo>
                  <a:cubicBezTo>
                    <a:pt x="20046" y="1547"/>
                    <a:pt x="18893" y="6494"/>
                    <a:pt x="18779" y="6850"/>
                  </a:cubicBezTo>
                  <a:cubicBezTo>
                    <a:pt x="18673" y="7200"/>
                    <a:pt x="14972" y="370"/>
                    <a:pt x="14829" y="25"/>
                  </a:cubicBezTo>
                  <a:cubicBezTo>
                    <a:pt x="14690" y="-357"/>
                    <a:pt x="13607" y="3801"/>
                    <a:pt x="13607" y="4455"/>
                  </a:cubicBezTo>
                  <a:cubicBezTo>
                    <a:pt x="13607" y="5093"/>
                    <a:pt x="9972" y="3592"/>
                    <a:pt x="9772" y="3367"/>
                  </a:cubicBezTo>
                  <a:cubicBezTo>
                    <a:pt x="9575" y="3178"/>
                    <a:pt x="8046" y="6996"/>
                    <a:pt x="7899" y="7357"/>
                  </a:cubicBezTo>
                  <a:cubicBezTo>
                    <a:pt x="7760" y="7723"/>
                    <a:pt x="8324" y="10830"/>
                    <a:pt x="8406" y="12164"/>
                  </a:cubicBezTo>
                  <a:cubicBezTo>
                    <a:pt x="6967" y="13806"/>
                    <a:pt x="5291" y="12953"/>
                    <a:pt x="5049" y="12870"/>
                  </a:cubicBezTo>
                  <a:cubicBezTo>
                    <a:pt x="4825" y="12817"/>
                    <a:pt x="3639" y="7838"/>
                    <a:pt x="3639" y="7838"/>
                  </a:cubicBezTo>
                  <a:cubicBezTo>
                    <a:pt x="3639" y="7838"/>
                    <a:pt x="1958" y="9020"/>
                    <a:pt x="1873" y="9397"/>
                  </a:cubicBezTo>
                  <a:cubicBezTo>
                    <a:pt x="1791" y="9763"/>
                    <a:pt x="994" y="11133"/>
                    <a:pt x="0" y="13393"/>
                  </a:cubicBezTo>
                  <a:cubicBezTo>
                    <a:pt x="1873" y="18476"/>
                    <a:pt x="3917" y="17718"/>
                    <a:pt x="5630" y="16212"/>
                  </a:cubicBezTo>
                  <a:cubicBezTo>
                    <a:pt x="6562" y="17169"/>
                    <a:pt x="9150" y="17394"/>
                    <a:pt x="11260" y="17634"/>
                  </a:cubicBezTo>
                  <a:cubicBezTo>
                    <a:pt x="12012" y="18675"/>
                    <a:pt x="12388" y="19010"/>
                    <a:pt x="14686" y="19873"/>
                  </a:cubicBezTo>
                  <a:cubicBezTo>
                    <a:pt x="16988" y="20736"/>
                    <a:pt x="18039" y="14836"/>
                    <a:pt x="18129" y="14109"/>
                  </a:cubicBezTo>
                  <a:cubicBezTo>
                    <a:pt x="18211" y="13393"/>
                    <a:pt x="18440" y="18759"/>
                    <a:pt x="18440" y="18759"/>
                  </a:cubicBezTo>
                  <a:cubicBezTo>
                    <a:pt x="18440" y="18759"/>
                    <a:pt x="18734" y="19873"/>
                    <a:pt x="19376" y="21243"/>
                  </a:cubicBezTo>
                  <a:close/>
                  <a:moveTo>
                    <a:pt x="19376" y="2124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2" name="AutoShape 184"/>
            <p:cNvSpPr>
              <a:spLocks/>
            </p:cNvSpPr>
            <p:nvPr/>
          </p:nvSpPr>
          <p:spPr bwMode="auto">
            <a:xfrm>
              <a:off x="3911600" y="444500"/>
              <a:ext cx="492125" cy="368300"/>
            </a:xfrm>
            <a:custGeom>
              <a:avLst/>
              <a:gdLst/>
              <a:ahLst/>
              <a:cxnLst/>
              <a:rect l="0" t="0" r="r" b="b"/>
              <a:pathLst>
                <a:path w="21560" h="21176">
                  <a:moveTo>
                    <a:pt x="282" y="799"/>
                  </a:moveTo>
                  <a:cubicBezTo>
                    <a:pt x="509" y="435"/>
                    <a:pt x="753" y="212"/>
                    <a:pt x="1064" y="361"/>
                  </a:cubicBezTo>
                  <a:cubicBezTo>
                    <a:pt x="1115" y="391"/>
                    <a:pt x="1019" y="954"/>
                    <a:pt x="945" y="992"/>
                  </a:cubicBezTo>
                  <a:cubicBezTo>
                    <a:pt x="872" y="1030"/>
                    <a:pt x="1494" y="1451"/>
                    <a:pt x="1489" y="680"/>
                  </a:cubicBezTo>
                  <a:cubicBezTo>
                    <a:pt x="1494" y="592"/>
                    <a:pt x="1874" y="702"/>
                    <a:pt x="1767" y="740"/>
                  </a:cubicBezTo>
                  <a:cubicBezTo>
                    <a:pt x="1658" y="777"/>
                    <a:pt x="1307" y="1156"/>
                    <a:pt x="1630" y="1445"/>
                  </a:cubicBezTo>
                  <a:cubicBezTo>
                    <a:pt x="1953" y="1733"/>
                    <a:pt x="2020" y="1689"/>
                    <a:pt x="2111" y="1637"/>
                  </a:cubicBezTo>
                  <a:cubicBezTo>
                    <a:pt x="2202" y="1586"/>
                    <a:pt x="2955" y="1838"/>
                    <a:pt x="2859" y="2215"/>
                  </a:cubicBezTo>
                  <a:cubicBezTo>
                    <a:pt x="2763" y="2595"/>
                    <a:pt x="2700" y="2883"/>
                    <a:pt x="2535" y="2868"/>
                  </a:cubicBezTo>
                  <a:cubicBezTo>
                    <a:pt x="2372" y="2853"/>
                    <a:pt x="2049" y="2861"/>
                    <a:pt x="2044" y="3305"/>
                  </a:cubicBezTo>
                  <a:cubicBezTo>
                    <a:pt x="2038" y="3455"/>
                    <a:pt x="2276" y="3566"/>
                    <a:pt x="2231" y="3722"/>
                  </a:cubicBezTo>
                  <a:cubicBezTo>
                    <a:pt x="2185" y="3877"/>
                    <a:pt x="2241" y="4433"/>
                    <a:pt x="2383" y="4353"/>
                  </a:cubicBezTo>
                  <a:cubicBezTo>
                    <a:pt x="2524" y="4271"/>
                    <a:pt x="2791" y="4041"/>
                    <a:pt x="2842" y="3737"/>
                  </a:cubicBezTo>
                  <a:cubicBezTo>
                    <a:pt x="2893" y="3432"/>
                    <a:pt x="3164" y="3321"/>
                    <a:pt x="3114" y="3120"/>
                  </a:cubicBezTo>
                  <a:cubicBezTo>
                    <a:pt x="3062" y="2920"/>
                    <a:pt x="3148" y="2817"/>
                    <a:pt x="3210" y="2817"/>
                  </a:cubicBezTo>
                  <a:cubicBezTo>
                    <a:pt x="3272" y="2817"/>
                    <a:pt x="3476" y="2787"/>
                    <a:pt x="3590" y="2913"/>
                  </a:cubicBezTo>
                  <a:cubicBezTo>
                    <a:pt x="3544" y="2483"/>
                    <a:pt x="3464" y="2163"/>
                    <a:pt x="3866" y="2104"/>
                  </a:cubicBezTo>
                  <a:cubicBezTo>
                    <a:pt x="3724" y="2305"/>
                    <a:pt x="3606" y="2461"/>
                    <a:pt x="3702" y="2757"/>
                  </a:cubicBezTo>
                  <a:cubicBezTo>
                    <a:pt x="3827" y="2573"/>
                    <a:pt x="3900" y="2489"/>
                    <a:pt x="3900" y="2691"/>
                  </a:cubicBezTo>
                  <a:cubicBezTo>
                    <a:pt x="3900" y="2892"/>
                    <a:pt x="3907" y="2994"/>
                    <a:pt x="3997" y="2898"/>
                  </a:cubicBezTo>
                  <a:cubicBezTo>
                    <a:pt x="4087" y="2802"/>
                    <a:pt x="4247" y="2749"/>
                    <a:pt x="4172" y="2906"/>
                  </a:cubicBezTo>
                  <a:cubicBezTo>
                    <a:pt x="4100" y="3061"/>
                    <a:pt x="4049" y="3202"/>
                    <a:pt x="4162" y="3277"/>
                  </a:cubicBezTo>
                  <a:cubicBezTo>
                    <a:pt x="4274" y="3351"/>
                    <a:pt x="4557" y="3758"/>
                    <a:pt x="4818" y="3745"/>
                  </a:cubicBezTo>
                  <a:cubicBezTo>
                    <a:pt x="5078" y="3729"/>
                    <a:pt x="5124" y="3745"/>
                    <a:pt x="5095" y="3566"/>
                  </a:cubicBezTo>
                  <a:cubicBezTo>
                    <a:pt x="5067" y="3388"/>
                    <a:pt x="5004" y="3299"/>
                    <a:pt x="4818" y="3202"/>
                  </a:cubicBezTo>
                  <a:cubicBezTo>
                    <a:pt x="4778" y="3025"/>
                    <a:pt x="4965" y="2847"/>
                    <a:pt x="5078" y="2994"/>
                  </a:cubicBezTo>
                  <a:cubicBezTo>
                    <a:pt x="5192" y="3143"/>
                    <a:pt x="5305" y="3447"/>
                    <a:pt x="5208" y="3938"/>
                  </a:cubicBezTo>
                  <a:cubicBezTo>
                    <a:pt x="5429" y="4152"/>
                    <a:pt x="5667" y="4404"/>
                    <a:pt x="5735" y="4300"/>
                  </a:cubicBezTo>
                  <a:cubicBezTo>
                    <a:pt x="5803" y="4196"/>
                    <a:pt x="6301" y="3921"/>
                    <a:pt x="6353" y="4115"/>
                  </a:cubicBezTo>
                  <a:cubicBezTo>
                    <a:pt x="6403" y="4308"/>
                    <a:pt x="6726" y="4871"/>
                    <a:pt x="6742" y="5065"/>
                  </a:cubicBezTo>
                  <a:cubicBezTo>
                    <a:pt x="7026" y="5235"/>
                    <a:pt x="7320" y="5643"/>
                    <a:pt x="7378" y="5843"/>
                  </a:cubicBezTo>
                  <a:cubicBezTo>
                    <a:pt x="7434" y="6044"/>
                    <a:pt x="7655" y="5984"/>
                    <a:pt x="7705" y="6214"/>
                  </a:cubicBezTo>
                  <a:cubicBezTo>
                    <a:pt x="7757" y="6444"/>
                    <a:pt x="7910" y="6808"/>
                    <a:pt x="8058" y="6957"/>
                  </a:cubicBezTo>
                  <a:cubicBezTo>
                    <a:pt x="8205" y="7104"/>
                    <a:pt x="8284" y="7432"/>
                    <a:pt x="8096" y="7652"/>
                  </a:cubicBezTo>
                  <a:cubicBezTo>
                    <a:pt x="7910" y="7877"/>
                    <a:pt x="7825" y="8047"/>
                    <a:pt x="7869" y="8217"/>
                  </a:cubicBezTo>
                  <a:cubicBezTo>
                    <a:pt x="7915" y="8387"/>
                    <a:pt x="7898" y="8655"/>
                    <a:pt x="7882" y="8736"/>
                  </a:cubicBezTo>
                  <a:cubicBezTo>
                    <a:pt x="7864" y="8819"/>
                    <a:pt x="7812" y="9347"/>
                    <a:pt x="8431" y="9021"/>
                  </a:cubicBezTo>
                  <a:cubicBezTo>
                    <a:pt x="8808" y="8812"/>
                    <a:pt x="9080" y="8763"/>
                    <a:pt x="9291" y="8763"/>
                  </a:cubicBezTo>
                  <a:cubicBezTo>
                    <a:pt x="9503" y="8763"/>
                    <a:pt x="9744" y="8625"/>
                    <a:pt x="9721" y="8407"/>
                  </a:cubicBezTo>
                  <a:cubicBezTo>
                    <a:pt x="9698" y="8190"/>
                    <a:pt x="9797" y="7903"/>
                    <a:pt x="9661" y="7676"/>
                  </a:cubicBezTo>
                  <a:cubicBezTo>
                    <a:pt x="9525" y="7448"/>
                    <a:pt x="9404" y="7250"/>
                    <a:pt x="9564" y="7181"/>
                  </a:cubicBezTo>
                  <a:cubicBezTo>
                    <a:pt x="9721" y="7113"/>
                    <a:pt x="10024" y="7162"/>
                    <a:pt x="10515" y="7715"/>
                  </a:cubicBezTo>
                  <a:cubicBezTo>
                    <a:pt x="10930" y="7537"/>
                    <a:pt x="11502" y="7340"/>
                    <a:pt x="11843" y="7834"/>
                  </a:cubicBezTo>
                  <a:cubicBezTo>
                    <a:pt x="11903" y="7883"/>
                    <a:pt x="11662" y="8339"/>
                    <a:pt x="11790" y="8151"/>
                  </a:cubicBezTo>
                  <a:cubicBezTo>
                    <a:pt x="11917" y="7963"/>
                    <a:pt x="12168" y="7893"/>
                    <a:pt x="12288" y="7981"/>
                  </a:cubicBezTo>
                  <a:cubicBezTo>
                    <a:pt x="12130" y="8260"/>
                    <a:pt x="11955" y="8685"/>
                    <a:pt x="12130" y="9021"/>
                  </a:cubicBezTo>
                  <a:cubicBezTo>
                    <a:pt x="11873" y="9071"/>
                    <a:pt x="11851" y="9120"/>
                    <a:pt x="11759" y="9040"/>
                  </a:cubicBezTo>
                  <a:cubicBezTo>
                    <a:pt x="11669" y="8962"/>
                    <a:pt x="11412" y="9170"/>
                    <a:pt x="11360" y="9535"/>
                  </a:cubicBezTo>
                  <a:cubicBezTo>
                    <a:pt x="11164" y="9278"/>
                    <a:pt x="11019" y="9219"/>
                    <a:pt x="10862" y="9161"/>
                  </a:cubicBezTo>
                  <a:cubicBezTo>
                    <a:pt x="10960" y="9475"/>
                    <a:pt x="10930" y="9594"/>
                    <a:pt x="10808" y="9832"/>
                  </a:cubicBezTo>
                  <a:cubicBezTo>
                    <a:pt x="10763" y="9961"/>
                    <a:pt x="10966" y="10544"/>
                    <a:pt x="10620" y="10890"/>
                  </a:cubicBezTo>
                  <a:cubicBezTo>
                    <a:pt x="10522" y="10980"/>
                    <a:pt x="10461" y="10535"/>
                    <a:pt x="10484" y="10277"/>
                  </a:cubicBezTo>
                  <a:cubicBezTo>
                    <a:pt x="10507" y="10020"/>
                    <a:pt x="10439" y="9298"/>
                    <a:pt x="9834" y="8892"/>
                  </a:cubicBezTo>
                  <a:cubicBezTo>
                    <a:pt x="9616" y="8921"/>
                    <a:pt x="9571" y="9011"/>
                    <a:pt x="9404" y="8932"/>
                  </a:cubicBezTo>
                  <a:cubicBezTo>
                    <a:pt x="9238" y="8853"/>
                    <a:pt x="8875" y="8921"/>
                    <a:pt x="8740" y="9071"/>
                  </a:cubicBezTo>
                  <a:cubicBezTo>
                    <a:pt x="8604" y="9219"/>
                    <a:pt x="8265" y="9298"/>
                    <a:pt x="8098" y="9298"/>
                  </a:cubicBezTo>
                  <a:cubicBezTo>
                    <a:pt x="7932" y="9298"/>
                    <a:pt x="7697" y="9544"/>
                    <a:pt x="7691" y="10198"/>
                  </a:cubicBezTo>
                  <a:cubicBezTo>
                    <a:pt x="7661" y="10426"/>
                    <a:pt x="7358" y="11237"/>
                    <a:pt x="7283" y="11365"/>
                  </a:cubicBezTo>
                  <a:cubicBezTo>
                    <a:pt x="7207" y="11493"/>
                    <a:pt x="6914" y="11880"/>
                    <a:pt x="7215" y="12255"/>
                  </a:cubicBezTo>
                  <a:cubicBezTo>
                    <a:pt x="7382" y="12473"/>
                    <a:pt x="7668" y="12553"/>
                    <a:pt x="7788" y="12710"/>
                  </a:cubicBezTo>
                  <a:cubicBezTo>
                    <a:pt x="7910" y="12869"/>
                    <a:pt x="8098" y="12909"/>
                    <a:pt x="8242" y="12909"/>
                  </a:cubicBezTo>
                  <a:cubicBezTo>
                    <a:pt x="8370" y="13215"/>
                    <a:pt x="8507" y="13472"/>
                    <a:pt x="8634" y="13502"/>
                  </a:cubicBezTo>
                  <a:cubicBezTo>
                    <a:pt x="8702" y="13560"/>
                    <a:pt x="8808" y="13956"/>
                    <a:pt x="8688" y="13848"/>
                  </a:cubicBezTo>
                  <a:cubicBezTo>
                    <a:pt x="8566" y="13739"/>
                    <a:pt x="8499" y="13739"/>
                    <a:pt x="8385" y="13818"/>
                  </a:cubicBezTo>
                  <a:cubicBezTo>
                    <a:pt x="8272" y="13897"/>
                    <a:pt x="7962" y="14115"/>
                    <a:pt x="7970" y="14323"/>
                  </a:cubicBezTo>
                  <a:cubicBezTo>
                    <a:pt x="7978" y="14530"/>
                    <a:pt x="7887" y="14976"/>
                    <a:pt x="7728" y="14857"/>
                  </a:cubicBezTo>
                  <a:cubicBezTo>
                    <a:pt x="7570" y="14737"/>
                    <a:pt x="7306" y="14917"/>
                    <a:pt x="7298" y="15073"/>
                  </a:cubicBezTo>
                  <a:cubicBezTo>
                    <a:pt x="7290" y="15233"/>
                    <a:pt x="7041" y="15777"/>
                    <a:pt x="6641" y="15539"/>
                  </a:cubicBezTo>
                  <a:cubicBezTo>
                    <a:pt x="6588" y="15508"/>
                    <a:pt x="6256" y="15753"/>
                    <a:pt x="6449" y="15806"/>
                  </a:cubicBezTo>
                  <a:cubicBezTo>
                    <a:pt x="6641" y="15857"/>
                    <a:pt x="6924" y="16030"/>
                    <a:pt x="7037" y="16140"/>
                  </a:cubicBezTo>
                  <a:cubicBezTo>
                    <a:pt x="7150" y="16251"/>
                    <a:pt x="7468" y="16184"/>
                    <a:pt x="7395" y="16333"/>
                  </a:cubicBezTo>
                  <a:cubicBezTo>
                    <a:pt x="7320" y="16481"/>
                    <a:pt x="7252" y="16986"/>
                    <a:pt x="7338" y="16986"/>
                  </a:cubicBezTo>
                  <a:cubicBezTo>
                    <a:pt x="7423" y="16986"/>
                    <a:pt x="7429" y="17112"/>
                    <a:pt x="7417" y="17216"/>
                  </a:cubicBezTo>
                  <a:cubicBezTo>
                    <a:pt x="7405" y="17319"/>
                    <a:pt x="7349" y="17408"/>
                    <a:pt x="7241" y="17245"/>
                  </a:cubicBezTo>
                  <a:cubicBezTo>
                    <a:pt x="7135" y="17083"/>
                    <a:pt x="7116" y="17127"/>
                    <a:pt x="7135" y="16926"/>
                  </a:cubicBezTo>
                  <a:cubicBezTo>
                    <a:pt x="7150" y="16726"/>
                    <a:pt x="7235" y="16474"/>
                    <a:pt x="7122" y="16355"/>
                  </a:cubicBezTo>
                  <a:cubicBezTo>
                    <a:pt x="7008" y="16237"/>
                    <a:pt x="6578" y="15925"/>
                    <a:pt x="6188" y="15977"/>
                  </a:cubicBezTo>
                  <a:cubicBezTo>
                    <a:pt x="5911" y="15769"/>
                    <a:pt x="5204" y="15569"/>
                    <a:pt x="4591" y="16021"/>
                  </a:cubicBezTo>
                  <a:cubicBezTo>
                    <a:pt x="4489" y="16117"/>
                    <a:pt x="4523" y="16230"/>
                    <a:pt x="4648" y="16385"/>
                  </a:cubicBezTo>
                  <a:cubicBezTo>
                    <a:pt x="4772" y="16541"/>
                    <a:pt x="4976" y="16838"/>
                    <a:pt x="4778" y="17052"/>
                  </a:cubicBezTo>
                  <a:cubicBezTo>
                    <a:pt x="4581" y="17267"/>
                    <a:pt x="4059" y="17890"/>
                    <a:pt x="4405" y="18589"/>
                  </a:cubicBezTo>
                  <a:cubicBezTo>
                    <a:pt x="4455" y="18684"/>
                    <a:pt x="4366" y="18966"/>
                    <a:pt x="4569" y="19330"/>
                  </a:cubicBezTo>
                  <a:cubicBezTo>
                    <a:pt x="4772" y="19694"/>
                    <a:pt x="5004" y="20063"/>
                    <a:pt x="5204" y="19916"/>
                  </a:cubicBezTo>
                  <a:cubicBezTo>
                    <a:pt x="5401" y="19768"/>
                    <a:pt x="5419" y="19752"/>
                    <a:pt x="5843" y="20042"/>
                  </a:cubicBezTo>
                  <a:cubicBezTo>
                    <a:pt x="6166" y="19879"/>
                    <a:pt x="6267" y="19849"/>
                    <a:pt x="6613" y="19961"/>
                  </a:cubicBezTo>
                  <a:cubicBezTo>
                    <a:pt x="6397" y="19591"/>
                    <a:pt x="6375" y="19434"/>
                    <a:pt x="6930" y="19419"/>
                  </a:cubicBezTo>
                  <a:cubicBezTo>
                    <a:pt x="7003" y="19055"/>
                    <a:pt x="7105" y="18966"/>
                    <a:pt x="7224" y="18907"/>
                  </a:cubicBezTo>
                  <a:cubicBezTo>
                    <a:pt x="7343" y="18848"/>
                    <a:pt x="7281" y="18841"/>
                    <a:pt x="7207" y="18722"/>
                  </a:cubicBezTo>
                  <a:cubicBezTo>
                    <a:pt x="7135" y="18603"/>
                    <a:pt x="7145" y="18499"/>
                    <a:pt x="7218" y="18558"/>
                  </a:cubicBezTo>
                  <a:cubicBezTo>
                    <a:pt x="7292" y="18617"/>
                    <a:pt x="7468" y="18647"/>
                    <a:pt x="7367" y="18521"/>
                  </a:cubicBezTo>
                  <a:cubicBezTo>
                    <a:pt x="7263" y="18395"/>
                    <a:pt x="7145" y="18270"/>
                    <a:pt x="7224" y="18195"/>
                  </a:cubicBezTo>
                  <a:cubicBezTo>
                    <a:pt x="7303" y="18120"/>
                    <a:pt x="7570" y="17958"/>
                    <a:pt x="7837" y="18225"/>
                  </a:cubicBezTo>
                  <a:cubicBezTo>
                    <a:pt x="8102" y="18491"/>
                    <a:pt x="8164" y="18091"/>
                    <a:pt x="8357" y="18217"/>
                  </a:cubicBezTo>
                  <a:cubicBezTo>
                    <a:pt x="8550" y="18344"/>
                    <a:pt x="8746" y="18136"/>
                    <a:pt x="8690" y="18032"/>
                  </a:cubicBezTo>
                  <a:cubicBezTo>
                    <a:pt x="8634" y="17929"/>
                    <a:pt x="8623" y="17580"/>
                    <a:pt x="8634" y="17498"/>
                  </a:cubicBezTo>
                  <a:cubicBezTo>
                    <a:pt x="8646" y="17416"/>
                    <a:pt x="8414" y="17222"/>
                    <a:pt x="8232" y="17222"/>
                  </a:cubicBezTo>
                  <a:cubicBezTo>
                    <a:pt x="8051" y="17222"/>
                    <a:pt x="7949" y="17060"/>
                    <a:pt x="7915" y="17001"/>
                  </a:cubicBezTo>
                  <a:cubicBezTo>
                    <a:pt x="7882" y="16942"/>
                    <a:pt x="8107" y="16986"/>
                    <a:pt x="8112" y="16874"/>
                  </a:cubicBezTo>
                  <a:cubicBezTo>
                    <a:pt x="8118" y="16763"/>
                    <a:pt x="8137" y="16533"/>
                    <a:pt x="8198" y="16526"/>
                  </a:cubicBezTo>
                  <a:cubicBezTo>
                    <a:pt x="8260" y="16518"/>
                    <a:pt x="8448" y="16452"/>
                    <a:pt x="8390" y="16555"/>
                  </a:cubicBezTo>
                  <a:cubicBezTo>
                    <a:pt x="8333" y="16660"/>
                    <a:pt x="8311" y="16822"/>
                    <a:pt x="8351" y="16910"/>
                  </a:cubicBezTo>
                  <a:cubicBezTo>
                    <a:pt x="8390" y="17001"/>
                    <a:pt x="8742" y="17468"/>
                    <a:pt x="8726" y="17298"/>
                  </a:cubicBezTo>
                  <a:cubicBezTo>
                    <a:pt x="8708" y="17127"/>
                    <a:pt x="8872" y="16549"/>
                    <a:pt x="8923" y="16696"/>
                  </a:cubicBezTo>
                  <a:cubicBezTo>
                    <a:pt x="8973" y="16844"/>
                    <a:pt x="9093" y="17060"/>
                    <a:pt x="9194" y="17134"/>
                  </a:cubicBezTo>
                  <a:cubicBezTo>
                    <a:pt x="9297" y="17209"/>
                    <a:pt x="9308" y="17646"/>
                    <a:pt x="9217" y="17929"/>
                  </a:cubicBezTo>
                  <a:cubicBezTo>
                    <a:pt x="9506" y="17609"/>
                    <a:pt x="9687" y="16910"/>
                    <a:pt x="9511" y="16622"/>
                  </a:cubicBezTo>
                  <a:cubicBezTo>
                    <a:pt x="9687" y="16651"/>
                    <a:pt x="9958" y="16667"/>
                    <a:pt x="9987" y="17289"/>
                  </a:cubicBezTo>
                  <a:cubicBezTo>
                    <a:pt x="10197" y="17283"/>
                    <a:pt x="10264" y="17416"/>
                    <a:pt x="10191" y="17580"/>
                  </a:cubicBezTo>
                  <a:cubicBezTo>
                    <a:pt x="10118" y="17743"/>
                    <a:pt x="10310" y="17713"/>
                    <a:pt x="10339" y="17653"/>
                  </a:cubicBezTo>
                  <a:cubicBezTo>
                    <a:pt x="10367" y="17594"/>
                    <a:pt x="10418" y="17631"/>
                    <a:pt x="10560" y="17765"/>
                  </a:cubicBezTo>
                  <a:cubicBezTo>
                    <a:pt x="10701" y="17898"/>
                    <a:pt x="10956" y="17950"/>
                    <a:pt x="11035" y="18105"/>
                  </a:cubicBezTo>
                  <a:cubicBezTo>
                    <a:pt x="11115" y="18262"/>
                    <a:pt x="11658" y="18833"/>
                    <a:pt x="11708" y="18655"/>
                  </a:cubicBezTo>
                  <a:cubicBezTo>
                    <a:pt x="11759" y="18477"/>
                    <a:pt x="11806" y="18321"/>
                    <a:pt x="11884" y="18447"/>
                  </a:cubicBezTo>
                  <a:cubicBezTo>
                    <a:pt x="11964" y="18572"/>
                    <a:pt x="12033" y="18810"/>
                    <a:pt x="12033" y="19055"/>
                  </a:cubicBezTo>
                  <a:cubicBezTo>
                    <a:pt x="12123" y="18737"/>
                    <a:pt x="12150" y="18810"/>
                    <a:pt x="12241" y="18863"/>
                  </a:cubicBezTo>
                  <a:cubicBezTo>
                    <a:pt x="12331" y="18914"/>
                    <a:pt x="12354" y="18914"/>
                    <a:pt x="12308" y="18715"/>
                  </a:cubicBezTo>
                  <a:cubicBezTo>
                    <a:pt x="12263" y="18514"/>
                    <a:pt x="12349" y="18477"/>
                    <a:pt x="12401" y="18484"/>
                  </a:cubicBezTo>
                  <a:cubicBezTo>
                    <a:pt x="12450" y="18491"/>
                    <a:pt x="12604" y="18543"/>
                    <a:pt x="12638" y="18610"/>
                  </a:cubicBezTo>
                  <a:cubicBezTo>
                    <a:pt x="12672" y="18678"/>
                    <a:pt x="13040" y="18959"/>
                    <a:pt x="13085" y="18885"/>
                  </a:cubicBezTo>
                  <a:cubicBezTo>
                    <a:pt x="13131" y="18810"/>
                    <a:pt x="13305" y="18521"/>
                    <a:pt x="13339" y="18633"/>
                  </a:cubicBezTo>
                  <a:cubicBezTo>
                    <a:pt x="13374" y="18743"/>
                    <a:pt x="13255" y="19546"/>
                    <a:pt x="12683" y="19679"/>
                  </a:cubicBezTo>
                  <a:cubicBezTo>
                    <a:pt x="12870" y="19708"/>
                    <a:pt x="13260" y="20190"/>
                    <a:pt x="13374" y="20391"/>
                  </a:cubicBezTo>
                  <a:cubicBezTo>
                    <a:pt x="13486" y="20591"/>
                    <a:pt x="14070" y="20710"/>
                    <a:pt x="14189" y="20162"/>
                  </a:cubicBezTo>
                  <a:cubicBezTo>
                    <a:pt x="14160" y="20428"/>
                    <a:pt x="14352" y="20828"/>
                    <a:pt x="14608" y="20710"/>
                  </a:cubicBezTo>
                  <a:cubicBezTo>
                    <a:pt x="14863" y="20591"/>
                    <a:pt x="14993" y="20621"/>
                    <a:pt x="15095" y="20658"/>
                  </a:cubicBezTo>
                  <a:cubicBezTo>
                    <a:pt x="15198" y="20695"/>
                    <a:pt x="15378" y="20836"/>
                    <a:pt x="15543" y="20746"/>
                  </a:cubicBezTo>
                  <a:cubicBezTo>
                    <a:pt x="15706" y="20658"/>
                    <a:pt x="15694" y="20672"/>
                    <a:pt x="15904" y="20554"/>
                  </a:cubicBezTo>
                  <a:cubicBezTo>
                    <a:pt x="16115" y="20435"/>
                    <a:pt x="16256" y="20175"/>
                    <a:pt x="16273" y="20338"/>
                  </a:cubicBezTo>
                  <a:cubicBezTo>
                    <a:pt x="16288" y="20502"/>
                    <a:pt x="16379" y="20798"/>
                    <a:pt x="16681" y="20828"/>
                  </a:cubicBezTo>
                  <a:cubicBezTo>
                    <a:pt x="16765" y="20821"/>
                    <a:pt x="16923" y="20963"/>
                    <a:pt x="17037" y="21081"/>
                  </a:cubicBezTo>
                  <a:cubicBezTo>
                    <a:pt x="17150" y="21199"/>
                    <a:pt x="17360" y="21177"/>
                    <a:pt x="17598" y="21133"/>
                  </a:cubicBezTo>
                  <a:cubicBezTo>
                    <a:pt x="17988" y="21236"/>
                    <a:pt x="18175" y="21148"/>
                    <a:pt x="18571" y="20917"/>
                  </a:cubicBezTo>
                  <a:cubicBezTo>
                    <a:pt x="18939" y="20940"/>
                    <a:pt x="19324" y="20798"/>
                    <a:pt x="19376" y="20784"/>
                  </a:cubicBezTo>
                  <a:cubicBezTo>
                    <a:pt x="19426" y="20769"/>
                    <a:pt x="20106" y="20798"/>
                    <a:pt x="20349" y="20627"/>
                  </a:cubicBezTo>
                  <a:cubicBezTo>
                    <a:pt x="20542" y="20769"/>
                    <a:pt x="20593" y="20798"/>
                    <a:pt x="20649" y="20769"/>
                  </a:cubicBezTo>
                  <a:cubicBezTo>
                    <a:pt x="20706" y="20739"/>
                    <a:pt x="20995" y="20755"/>
                    <a:pt x="21074" y="20755"/>
                  </a:cubicBezTo>
                  <a:cubicBezTo>
                    <a:pt x="21153" y="20755"/>
                    <a:pt x="21600" y="20302"/>
                    <a:pt x="21239" y="20167"/>
                  </a:cubicBezTo>
                  <a:cubicBezTo>
                    <a:pt x="20877" y="20035"/>
                    <a:pt x="20802" y="19798"/>
                    <a:pt x="20933" y="19835"/>
                  </a:cubicBezTo>
                  <a:cubicBezTo>
                    <a:pt x="21063" y="19871"/>
                    <a:pt x="21164" y="19931"/>
                    <a:pt x="21108" y="19789"/>
                  </a:cubicBezTo>
                  <a:cubicBezTo>
                    <a:pt x="21051" y="19649"/>
                    <a:pt x="21041" y="19530"/>
                    <a:pt x="20933" y="19507"/>
                  </a:cubicBezTo>
                  <a:cubicBezTo>
                    <a:pt x="20824" y="19485"/>
                    <a:pt x="20599" y="19205"/>
                    <a:pt x="20582" y="19099"/>
                  </a:cubicBezTo>
                  <a:cubicBezTo>
                    <a:pt x="20564" y="18997"/>
                    <a:pt x="20576" y="19404"/>
                    <a:pt x="20507" y="19404"/>
                  </a:cubicBezTo>
                  <a:cubicBezTo>
                    <a:pt x="20439" y="19404"/>
                    <a:pt x="20310" y="19367"/>
                    <a:pt x="20310" y="19307"/>
                  </a:cubicBezTo>
                  <a:cubicBezTo>
                    <a:pt x="20310" y="19249"/>
                    <a:pt x="20310" y="18989"/>
                    <a:pt x="20247" y="19078"/>
                  </a:cubicBezTo>
                  <a:cubicBezTo>
                    <a:pt x="20185" y="19167"/>
                    <a:pt x="20140" y="19167"/>
                    <a:pt x="20095" y="19025"/>
                  </a:cubicBezTo>
                  <a:cubicBezTo>
                    <a:pt x="20049" y="18885"/>
                    <a:pt x="19535" y="18277"/>
                    <a:pt x="19205" y="18610"/>
                  </a:cubicBezTo>
                  <a:cubicBezTo>
                    <a:pt x="19014" y="18379"/>
                    <a:pt x="18933" y="18284"/>
                    <a:pt x="18820" y="18321"/>
                  </a:cubicBezTo>
                  <a:cubicBezTo>
                    <a:pt x="18708" y="18358"/>
                    <a:pt x="18481" y="18099"/>
                    <a:pt x="18373" y="18247"/>
                  </a:cubicBezTo>
                  <a:cubicBezTo>
                    <a:pt x="18266" y="18395"/>
                    <a:pt x="18215" y="18307"/>
                    <a:pt x="18237" y="18217"/>
                  </a:cubicBezTo>
                  <a:cubicBezTo>
                    <a:pt x="18260" y="18128"/>
                    <a:pt x="18254" y="17965"/>
                    <a:pt x="18175" y="18032"/>
                  </a:cubicBezTo>
                  <a:cubicBezTo>
                    <a:pt x="18096" y="18099"/>
                    <a:pt x="17999" y="18172"/>
                    <a:pt x="18023" y="18083"/>
                  </a:cubicBezTo>
                  <a:cubicBezTo>
                    <a:pt x="18044" y="17994"/>
                    <a:pt x="18039" y="17809"/>
                    <a:pt x="17964" y="17861"/>
                  </a:cubicBezTo>
                  <a:cubicBezTo>
                    <a:pt x="17892" y="17913"/>
                    <a:pt x="17393" y="18077"/>
                    <a:pt x="17275" y="17898"/>
                  </a:cubicBezTo>
                  <a:cubicBezTo>
                    <a:pt x="17156" y="17720"/>
                    <a:pt x="17252" y="17571"/>
                    <a:pt x="16182" y="17119"/>
                  </a:cubicBezTo>
                  <a:cubicBezTo>
                    <a:pt x="15826" y="16971"/>
                    <a:pt x="15842" y="16570"/>
                    <a:pt x="15842" y="16526"/>
                  </a:cubicBezTo>
                  <a:cubicBezTo>
                    <a:pt x="15842" y="16481"/>
                    <a:pt x="15909" y="16178"/>
                    <a:pt x="16402" y="16481"/>
                  </a:cubicBezTo>
                  <a:cubicBezTo>
                    <a:pt x="16595" y="16460"/>
                    <a:pt x="16686" y="16414"/>
                    <a:pt x="16810" y="16585"/>
                  </a:cubicBezTo>
                  <a:cubicBezTo>
                    <a:pt x="16934" y="16755"/>
                    <a:pt x="17098" y="16585"/>
                    <a:pt x="17450" y="16971"/>
                  </a:cubicBezTo>
                  <a:cubicBezTo>
                    <a:pt x="17500" y="16979"/>
                    <a:pt x="17478" y="16673"/>
                    <a:pt x="17337" y="16549"/>
                  </a:cubicBezTo>
                  <a:cubicBezTo>
                    <a:pt x="17196" y="16422"/>
                    <a:pt x="16986" y="16051"/>
                    <a:pt x="16969" y="15933"/>
                  </a:cubicBezTo>
                  <a:cubicBezTo>
                    <a:pt x="17110" y="16007"/>
                    <a:pt x="17190" y="15947"/>
                    <a:pt x="17281" y="16125"/>
                  </a:cubicBezTo>
                  <a:cubicBezTo>
                    <a:pt x="17371" y="16303"/>
                    <a:pt x="17682" y="16608"/>
                    <a:pt x="17778" y="16622"/>
                  </a:cubicBezTo>
                  <a:cubicBezTo>
                    <a:pt x="17875" y="16637"/>
                    <a:pt x="18197" y="16815"/>
                    <a:pt x="18237" y="16852"/>
                  </a:cubicBezTo>
                  <a:cubicBezTo>
                    <a:pt x="18277" y="16888"/>
                    <a:pt x="18317" y="16311"/>
                    <a:pt x="18396" y="16608"/>
                  </a:cubicBezTo>
                  <a:cubicBezTo>
                    <a:pt x="18475" y="16904"/>
                    <a:pt x="18679" y="16993"/>
                    <a:pt x="18725" y="17008"/>
                  </a:cubicBezTo>
                  <a:cubicBezTo>
                    <a:pt x="18770" y="17023"/>
                    <a:pt x="18633" y="16518"/>
                    <a:pt x="18747" y="16719"/>
                  </a:cubicBezTo>
                  <a:cubicBezTo>
                    <a:pt x="18859" y="16920"/>
                    <a:pt x="19160" y="17386"/>
                    <a:pt x="19172" y="17298"/>
                  </a:cubicBezTo>
                  <a:cubicBezTo>
                    <a:pt x="19183" y="17209"/>
                    <a:pt x="19166" y="16719"/>
                    <a:pt x="18725" y="16296"/>
                  </a:cubicBezTo>
                  <a:cubicBezTo>
                    <a:pt x="18928" y="16422"/>
                    <a:pt x="19482" y="17209"/>
                    <a:pt x="19517" y="17201"/>
                  </a:cubicBezTo>
                  <a:cubicBezTo>
                    <a:pt x="19550" y="17194"/>
                    <a:pt x="19812" y="17134"/>
                    <a:pt x="19873" y="17209"/>
                  </a:cubicBezTo>
                  <a:cubicBezTo>
                    <a:pt x="19936" y="17283"/>
                    <a:pt x="19710" y="16986"/>
                    <a:pt x="19659" y="16897"/>
                  </a:cubicBezTo>
                  <a:cubicBezTo>
                    <a:pt x="19608" y="16807"/>
                    <a:pt x="19953" y="16956"/>
                    <a:pt x="20055" y="16993"/>
                  </a:cubicBezTo>
                  <a:cubicBezTo>
                    <a:pt x="20156" y="17031"/>
                    <a:pt x="20185" y="16956"/>
                    <a:pt x="20196" y="16866"/>
                  </a:cubicBezTo>
                  <a:cubicBezTo>
                    <a:pt x="20208" y="16778"/>
                    <a:pt x="20281" y="16740"/>
                    <a:pt x="20366" y="16852"/>
                  </a:cubicBezTo>
                  <a:cubicBezTo>
                    <a:pt x="20451" y="16964"/>
                    <a:pt x="20751" y="17165"/>
                    <a:pt x="20751" y="16948"/>
                  </a:cubicBezTo>
                  <a:cubicBezTo>
                    <a:pt x="20751" y="16733"/>
                    <a:pt x="20820" y="16719"/>
                    <a:pt x="20831" y="16793"/>
                  </a:cubicBezTo>
                  <a:cubicBezTo>
                    <a:pt x="20842" y="16866"/>
                    <a:pt x="21227" y="17624"/>
                    <a:pt x="21375" y="17526"/>
                  </a:cubicBezTo>
                  <a:cubicBezTo>
                    <a:pt x="21522" y="17431"/>
                    <a:pt x="21595" y="17379"/>
                    <a:pt x="21544" y="17231"/>
                  </a:cubicBezTo>
                  <a:cubicBezTo>
                    <a:pt x="21493" y="17083"/>
                    <a:pt x="21589" y="16979"/>
                    <a:pt x="21340" y="16866"/>
                  </a:cubicBezTo>
                  <a:cubicBezTo>
                    <a:pt x="21092" y="16755"/>
                    <a:pt x="20870" y="16408"/>
                    <a:pt x="20944" y="16400"/>
                  </a:cubicBezTo>
                  <a:cubicBezTo>
                    <a:pt x="21017" y="16393"/>
                    <a:pt x="21391" y="16414"/>
                    <a:pt x="21454" y="16326"/>
                  </a:cubicBezTo>
                  <a:cubicBezTo>
                    <a:pt x="21516" y="16237"/>
                    <a:pt x="21595" y="16036"/>
                    <a:pt x="21465" y="16058"/>
                  </a:cubicBezTo>
                  <a:cubicBezTo>
                    <a:pt x="21334" y="16080"/>
                    <a:pt x="21295" y="16021"/>
                    <a:pt x="21289" y="15969"/>
                  </a:cubicBezTo>
                  <a:cubicBezTo>
                    <a:pt x="21283" y="15918"/>
                    <a:pt x="21102" y="15428"/>
                    <a:pt x="20774" y="15517"/>
                  </a:cubicBezTo>
                  <a:cubicBezTo>
                    <a:pt x="20666" y="15258"/>
                    <a:pt x="20599" y="15005"/>
                    <a:pt x="20599" y="14931"/>
                  </a:cubicBezTo>
                  <a:cubicBezTo>
                    <a:pt x="20599" y="14857"/>
                    <a:pt x="20225" y="14753"/>
                    <a:pt x="20237" y="14493"/>
                  </a:cubicBezTo>
                  <a:cubicBezTo>
                    <a:pt x="20247" y="14234"/>
                    <a:pt x="20156" y="14040"/>
                    <a:pt x="19715" y="13788"/>
                  </a:cubicBezTo>
                  <a:cubicBezTo>
                    <a:pt x="20038" y="13737"/>
                    <a:pt x="20553" y="14212"/>
                    <a:pt x="20644" y="14501"/>
                  </a:cubicBezTo>
                  <a:cubicBezTo>
                    <a:pt x="20734" y="14791"/>
                    <a:pt x="20972" y="15049"/>
                    <a:pt x="21215" y="14812"/>
                  </a:cubicBezTo>
                  <a:cubicBezTo>
                    <a:pt x="21034" y="14605"/>
                    <a:pt x="20916" y="14553"/>
                    <a:pt x="20922" y="14404"/>
                  </a:cubicBezTo>
                  <a:cubicBezTo>
                    <a:pt x="20927" y="14256"/>
                    <a:pt x="20967" y="14167"/>
                    <a:pt x="20842" y="14055"/>
                  </a:cubicBezTo>
                  <a:cubicBezTo>
                    <a:pt x="20717" y="13945"/>
                    <a:pt x="20587" y="13707"/>
                    <a:pt x="20582" y="13558"/>
                  </a:cubicBezTo>
                  <a:cubicBezTo>
                    <a:pt x="20576" y="13410"/>
                    <a:pt x="20144" y="13529"/>
                    <a:pt x="20060" y="13544"/>
                  </a:cubicBezTo>
                  <a:cubicBezTo>
                    <a:pt x="19976" y="13558"/>
                    <a:pt x="19953" y="13328"/>
                    <a:pt x="19976" y="13210"/>
                  </a:cubicBezTo>
                  <a:cubicBezTo>
                    <a:pt x="19999" y="13091"/>
                    <a:pt x="20055" y="12542"/>
                    <a:pt x="20055" y="12527"/>
                  </a:cubicBezTo>
                  <a:cubicBezTo>
                    <a:pt x="19862" y="12943"/>
                    <a:pt x="19659" y="13129"/>
                    <a:pt x="19347" y="12646"/>
                  </a:cubicBezTo>
                  <a:cubicBezTo>
                    <a:pt x="19144" y="12757"/>
                    <a:pt x="19097" y="12742"/>
                    <a:pt x="19087" y="12654"/>
                  </a:cubicBezTo>
                  <a:cubicBezTo>
                    <a:pt x="19075" y="12565"/>
                    <a:pt x="19058" y="12393"/>
                    <a:pt x="18968" y="12401"/>
                  </a:cubicBezTo>
                  <a:cubicBezTo>
                    <a:pt x="18878" y="12408"/>
                    <a:pt x="18594" y="12386"/>
                    <a:pt x="18752" y="12327"/>
                  </a:cubicBezTo>
                  <a:cubicBezTo>
                    <a:pt x="18912" y="12268"/>
                    <a:pt x="18996" y="12253"/>
                    <a:pt x="18990" y="12133"/>
                  </a:cubicBezTo>
                  <a:cubicBezTo>
                    <a:pt x="18985" y="12016"/>
                    <a:pt x="18933" y="11704"/>
                    <a:pt x="19007" y="11562"/>
                  </a:cubicBezTo>
                  <a:cubicBezTo>
                    <a:pt x="19082" y="11422"/>
                    <a:pt x="18747" y="11303"/>
                    <a:pt x="18742" y="11474"/>
                  </a:cubicBezTo>
                  <a:cubicBezTo>
                    <a:pt x="18735" y="11644"/>
                    <a:pt x="18674" y="11809"/>
                    <a:pt x="18584" y="11779"/>
                  </a:cubicBezTo>
                  <a:cubicBezTo>
                    <a:pt x="18493" y="11748"/>
                    <a:pt x="18164" y="11711"/>
                    <a:pt x="18181" y="11571"/>
                  </a:cubicBezTo>
                  <a:cubicBezTo>
                    <a:pt x="18197" y="11430"/>
                    <a:pt x="18232" y="10673"/>
                    <a:pt x="17546" y="10733"/>
                  </a:cubicBezTo>
                  <a:cubicBezTo>
                    <a:pt x="17638" y="10976"/>
                    <a:pt x="17762" y="11311"/>
                    <a:pt x="17920" y="11414"/>
                  </a:cubicBezTo>
                  <a:cubicBezTo>
                    <a:pt x="17660" y="11251"/>
                    <a:pt x="17638" y="11370"/>
                    <a:pt x="17603" y="11399"/>
                  </a:cubicBezTo>
                  <a:cubicBezTo>
                    <a:pt x="17570" y="11430"/>
                    <a:pt x="17541" y="11652"/>
                    <a:pt x="17495" y="11599"/>
                  </a:cubicBezTo>
                  <a:cubicBezTo>
                    <a:pt x="17450" y="11549"/>
                    <a:pt x="17264" y="11578"/>
                    <a:pt x="17303" y="11445"/>
                  </a:cubicBezTo>
                  <a:cubicBezTo>
                    <a:pt x="17343" y="11311"/>
                    <a:pt x="17450" y="11200"/>
                    <a:pt x="17297" y="11081"/>
                  </a:cubicBezTo>
                  <a:cubicBezTo>
                    <a:pt x="17144" y="10961"/>
                    <a:pt x="16828" y="10807"/>
                    <a:pt x="16614" y="10814"/>
                  </a:cubicBezTo>
                  <a:cubicBezTo>
                    <a:pt x="16748" y="11177"/>
                    <a:pt x="16828" y="11541"/>
                    <a:pt x="16782" y="11504"/>
                  </a:cubicBezTo>
                  <a:cubicBezTo>
                    <a:pt x="16737" y="11466"/>
                    <a:pt x="16482" y="11006"/>
                    <a:pt x="16476" y="10961"/>
                  </a:cubicBezTo>
                  <a:cubicBezTo>
                    <a:pt x="16470" y="10917"/>
                    <a:pt x="16261" y="11088"/>
                    <a:pt x="16130" y="10725"/>
                  </a:cubicBezTo>
                  <a:cubicBezTo>
                    <a:pt x="16000" y="10361"/>
                    <a:pt x="15939" y="10733"/>
                    <a:pt x="15848" y="10487"/>
                  </a:cubicBezTo>
                  <a:cubicBezTo>
                    <a:pt x="15758" y="10242"/>
                    <a:pt x="15378" y="10421"/>
                    <a:pt x="15547" y="10264"/>
                  </a:cubicBezTo>
                  <a:cubicBezTo>
                    <a:pt x="15718" y="10109"/>
                    <a:pt x="15718" y="10153"/>
                    <a:pt x="15713" y="9974"/>
                  </a:cubicBezTo>
                  <a:cubicBezTo>
                    <a:pt x="15706" y="9798"/>
                    <a:pt x="15644" y="9679"/>
                    <a:pt x="15571" y="9775"/>
                  </a:cubicBezTo>
                  <a:cubicBezTo>
                    <a:pt x="15497" y="9871"/>
                    <a:pt x="15435" y="9946"/>
                    <a:pt x="15367" y="9820"/>
                  </a:cubicBezTo>
                  <a:cubicBezTo>
                    <a:pt x="15298" y="9695"/>
                    <a:pt x="14999" y="9248"/>
                    <a:pt x="14897" y="9360"/>
                  </a:cubicBezTo>
                  <a:cubicBezTo>
                    <a:pt x="14795" y="9471"/>
                    <a:pt x="14653" y="10161"/>
                    <a:pt x="14653" y="10287"/>
                  </a:cubicBezTo>
                  <a:cubicBezTo>
                    <a:pt x="14653" y="10413"/>
                    <a:pt x="14472" y="10117"/>
                    <a:pt x="14506" y="9871"/>
                  </a:cubicBezTo>
                  <a:cubicBezTo>
                    <a:pt x="14539" y="9627"/>
                    <a:pt x="14443" y="9227"/>
                    <a:pt x="14218" y="9352"/>
                  </a:cubicBezTo>
                  <a:cubicBezTo>
                    <a:pt x="14070" y="9204"/>
                    <a:pt x="13860" y="9011"/>
                    <a:pt x="13769" y="9033"/>
                  </a:cubicBezTo>
                  <a:cubicBezTo>
                    <a:pt x="13679" y="9056"/>
                    <a:pt x="13600" y="8878"/>
                    <a:pt x="13595" y="8811"/>
                  </a:cubicBezTo>
                  <a:cubicBezTo>
                    <a:pt x="13588" y="8745"/>
                    <a:pt x="13662" y="8685"/>
                    <a:pt x="13769" y="8760"/>
                  </a:cubicBezTo>
                  <a:cubicBezTo>
                    <a:pt x="13878" y="8833"/>
                    <a:pt x="13900" y="8558"/>
                    <a:pt x="13748" y="8462"/>
                  </a:cubicBezTo>
                  <a:cubicBezTo>
                    <a:pt x="13595" y="8366"/>
                    <a:pt x="13289" y="8284"/>
                    <a:pt x="13074" y="8441"/>
                  </a:cubicBezTo>
                  <a:cubicBezTo>
                    <a:pt x="13124" y="8047"/>
                    <a:pt x="13311" y="7846"/>
                    <a:pt x="13628" y="8210"/>
                  </a:cubicBezTo>
                  <a:cubicBezTo>
                    <a:pt x="13945" y="8575"/>
                    <a:pt x="14178" y="8885"/>
                    <a:pt x="14178" y="8885"/>
                  </a:cubicBezTo>
                  <a:cubicBezTo>
                    <a:pt x="14642" y="8722"/>
                    <a:pt x="14885" y="8403"/>
                    <a:pt x="14846" y="8298"/>
                  </a:cubicBezTo>
                  <a:cubicBezTo>
                    <a:pt x="14806" y="8195"/>
                    <a:pt x="14659" y="7646"/>
                    <a:pt x="14013" y="7631"/>
                  </a:cubicBezTo>
                  <a:cubicBezTo>
                    <a:pt x="13702" y="7615"/>
                    <a:pt x="13652" y="7074"/>
                    <a:pt x="13526" y="7038"/>
                  </a:cubicBezTo>
                  <a:cubicBezTo>
                    <a:pt x="13407" y="6986"/>
                    <a:pt x="13741" y="6852"/>
                    <a:pt x="13854" y="6957"/>
                  </a:cubicBezTo>
                  <a:cubicBezTo>
                    <a:pt x="13969" y="7061"/>
                    <a:pt x="14081" y="7201"/>
                    <a:pt x="14149" y="7186"/>
                  </a:cubicBezTo>
                  <a:cubicBezTo>
                    <a:pt x="14218" y="7171"/>
                    <a:pt x="14376" y="7082"/>
                    <a:pt x="14251" y="7016"/>
                  </a:cubicBezTo>
                  <a:cubicBezTo>
                    <a:pt x="14127" y="6949"/>
                    <a:pt x="14105" y="6830"/>
                    <a:pt x="14132" y="6778"/>
                  </a:cubicBezTo>
                  <a:cubicBezTo>
                    <a:pt x="14160" y="6726"/>
                    <a:pt x="14195" y="6541"/>
                    <a:pt x="14132" y="6534"/>
                  </a:cubicBezTo>
                  <a:cubicBezTo>
                    <a:pt x="14070" y="6526"/>
                    <a:pt x="13832" y="6422"/>
                    <a:pt x="13729" y="6519"/>
                  </a:cubicBezTo>
                  <a:cubicBezTo>
                    <a:pt x="13826" y="6251"/>
                    <a:pt x="13905" y="6289"/>
                    <a:pt x="14020" y="6355"/>
                  </a:cubicBezTo>
                  <a:cubicBezTo>
                    <a:pt x="14132" y="6422"/>
                    <a:pt x="14212" y="6452"/>
                    <a:pt x="14257" y="6355"/>
                  </a:cubicBezTo>
                  <a:cubicBezTo>
                    <a:pt x="14303" y="6258"/>
                    <a:pt x="14330" y="5940"/>
                    <a:pt x="14308" y="5881"/>
                  </a:cubicBezTo>
                  <a:cubicBezTo>
                    <a:pt x="14454" y="6022"/>
                    <a:pt x="14682" y="6347"/>
                    <a:pt x="14705" y="6534"/>
                  </a:cubicBezTo>
                  <a:cubicBezTo>
                    <a:pt x="14925" y="6162"/>
                    <a:pt x="14993" y="5984"/>
                    <a:pt x="14999" y="6199"/>
                  </a:cubicBezTo>
                  <a:cubicBezTo>
                    <a:pt x="15004" y="6414"/>
                    <a:pt x="15134" y="6934"/>
                    <a:pt x="15180" y="6830"/>
                  </a:cubicBezTo>
                  <a:cubicBezTo>
                    <a:pt x="15225" y="6726"/>
                    <a:pt x="15360" y="6534"/>
                    <a:pt x="15435" y="6638"/>
                  </a:cubicBezTo>
                  <a:cubicBezTo>
                    <a:pt x="15507" y="6742"/>
                    <a:pt x="15662" y="6911"/>
                    <a:pt x="15694" y="6890"/>
                  </a:cubicBezTo>
                  <a:cubicBezTo>
                    <a:pt x="15730" y="6867"/>
                    <a:pt x="16223" y="6733"/>
                    <a:pt x="15989" y="5591"/>
                  </a:cubicBezTo>
                  <a:cubicBezTo>
                    <a:pt x="16137" y="5828"/>
                    <a:pt x="16205" y="6371"/>
                    <a:pt x="16025" y="6733"/>
                  </a:cubicBezTo>
                  <a:cubicBezTo>
                    <a:pt x="15842" y="7097"/>
                    <a:pt x="16057" y="7395"/>
                    <a:pt x="16193" y="7283"/>
                  </a:cubicBezTo>
                  <a:cubicBezTo>
                    <a:pt x="16329" y="7171"/>
                    <a:pt x="16969" y="6133"/>
                    <a:pt x="16958" y="6067"/>
                  </a:cubicBezTo>
                  <a:cubicBezTo>
                    <a:pt x="16945" y="5999"/>
                    <a:pt x="16732" y="5362"/>
                    <a:pt x="17060" y="4983"/>
                  </a:cubicBezTo>
                  <a:cubicBezTo>
                    <a:pt x="16969" y="5443"/>
                    <a:pt x="16997" y="5680"/>
                    <a:pt x="17014" y="5762"/>
                  </a:cubicBezTo>
                  <a:cubicBezTo>
                    <a:pt x="17031" y="5843"/>
                    <a:pt x="17257" y="6251"/>
                    <a:pt x="17150" y="6363"/>
                  </a:cubicBezTo>
                  <a:cubicBezTo>
                    <a:pt x="17042" y="6474"/>
                    <a:pt x="16629" y="6949"/>
                    <a:pt x="16805" y="7652"/>
                  </a:cubicBezTo>
                  <a:cubicBezTo>
                    <a:pt x="16861" y="7899"/>
                    <a:pt x="17055" y="7883"/>
                    <a:pt x="17087" y="7802"/>
                  </a:cubicBezTo>
                  <a:cubicBezTo>
                    <a:pt x="17122" y="7720"/>
                    <a:pt x="17564" y="7224"/>
                    <a:pt x="17495" y="7312"/>
                  </a:cubicBezTo>
                  <a:cubicBezTo>
                    <a:pt x="17428" y="7401"/>
                    <a:pt x="17190" y="7824"/>
                    <a:pt x="17235" y="7869"/>
                  </a:cubicBezTo>
                  <a:cubicBezTo>
                    <a:pt x="17281" y="7913"/>
                    <a:pt x="17500" y="8077"/>
                    <a:pt x="17500" y="8024"/>
                  </a:cubicBezTo>
                  <a:cubicBezTo>
                    <a:pt x="17500" y="7972"/>
                    <a:pt x="17699" y="7387"/>
                    <a:pt x="17699" y="7491"/>
                  </a:cubicBezTo>
                  <a:cubicBezTo>
                    <a:pt x="17699" y="7594"/>
                    <a:pt x="17546" y="8403"/>
                    <a:pt x="17642" y="8447"/>
                  </a:cubicBezTo>
                  <a:cubicBezTo>
                    <a:pt x="17740" y="8492"/>
                    <a:pt x="18103" y="8151"/>
                    <a:pt x="18152" y="7950"/>
                  </a:cubicBezTo>
                  <a:cubicBezTo>
                    <a:pt x="18073" y="8351"/>
                    <a:pt x="18044" y="8603"/>
                    <a:pt x="18119" y="8603"/>
                  </a:cubicBezTo>
                  <a:cubicBezTo>
                    <a:pt x="18193" y="8603"/>
                    <a:pt x="18289" y="8566"/>
                    <a:pt x="18356" y="8722"/>
                  </a:cubicBezTo>
                  <a:cubicBezTo>
                    <a:pt x="18425" y="8878"/>
                    <a:pt x="18549" y="9048"/>
                    <a:pt x="18565" y="8944"/>
                  </a:cubicBezTo>
                  <a:cubicBezTo>
                    <a:pt x="18584" y="8841"/>
                    <a:pt x="18645" y="8729"/>
                    <a:pt x="18565" y="8595"/>
                  </a:cubicBezTo>
                  <a:cubicBezTo>
                    <a:pt x="18486" y="8462"/>
                    <a:pt x="18481" y="8143"/>
                    <a:pt x="18493" y="7987"/>
                  </a:cubicBezTo>
                  <a:cubicBezTo>
                    <a:pt x="18584" y="8366"/>
                    <a:pt x="18933" y="8951"/>
                    <a:pt x="19087" y="8745"/>
                  </a:cubicBezTo>
                  <a:cubicBezTo>
                    <a:pt x="19241" y="8536"/>
                    <a:pt x="19257" y="8425"/>
                    <a:pt x="19353" y="8550"/>
                  </a:cubicBezTo>
                  <a:cubicBezTo>
                    <a:pt x="19450" y="8677"/>
                    <a:pt x="19789" y="8960"/>
                    <a:pt x="19920" y="8321"/>
                  </a:cubicBezTo>
                  <a:cubicBezTo>
                    <a:pt x="19965" y="8195"/>
                    <a:pt x="19931" y="7950"/>
                    <a:pt x="19749" y="7987"/>
                  </a:cubicBezTo>
                  <a:cubicBezTo>
                    <a:pt x="19568" y="8024"/>
                    <a:pt x="19556" y="7980"/>
                    <a:pt x="19624" y="7846"/>
                  </a:cubicBezTo>
                  <a:cubicBezTo>
                    <a:pt x="19692" y="7713"/>
                    <a:pt x="19710" y="7639"/>
                    <a:pt x="19584" y="7557"/>
                  </a:cubicBezTo>
                  <a:cubicBezTo>
                    <a:pt x="19584" y="7557"/>
                    <a:pt x="19365" y="7372"/>
                    <a:pt x="19265" y="7299"/>
                  </a:cubicBezTo>
                  <a:cubicBezTo>
                    <a:pt x="19167" y="7229"/>
                    <a:pt x="19079" y="7199"/>
                    <a:pt x="19436" y="7047"/>
                  </a:cubicBezTo>
                  <a:cubicBezTo>
                    <a:pt x="19200" y="7069"/>
                    <a:pt x="19018" y="6883"/>
                    <a:pt x="18979" y="6782"/>
                  </a:cubicBezTo>
                  <a:cubicBezTo>
                    <a:pt x="18941" y="6681"/>
                    <a:pt x="19085" y="6717"/>
                    <a:pt x="19172" y="6804"/>
                  </a:cubicBezTo>
                  <a:cubicBezTo>
                    <a:pt x="19261" y="6890"/>
                    <a:pt x="19194" y="6610"/>
                    <a:pt x="19172" y="6488"/>
                  </a:cubicBezTo>
                  <a:cubicBezTo>
                    <a:pt x="19151" y="6364"/>
                    <a:pt x="19018" y="6474"/>
                    <a:pt x="18974" y="6523"/>
                  </a:cubicBezTo>
                  <a:cubicBezTo>
                    <a:pt x="18930" y="6573"/>
                    <a:pt x="18936" y="6458"/>
                    <a:pt x="18979" y="6315"/>
                  </a:cubicBezTo>
                  <a:cubicBezTo>
                    <a:pt x="19023" y="6170"/>
                    <a:pt x="18700" y="5919"/>
                    <a:pt x="18562" y="5523"/>
                  </a:cubicBezTo>
                  <a:cubicBezTo>
                    <a:pt x="18887" y="6091"/>
                    <a:pt x="19365" y="6364"/>
                    <a:pt x="19523" y="6337"/>
                  </a:cubicBezTo>
                  <a:cubicBezTo>
                    <a:pt x="19683" y="6307"/>
                    <a:pt x="19573" y="6164"/>
                    <a:pt x="19517" y="6034"/>
                  </a:cubicBezTo>
                  <a:cubicBezTo>
                    <a:pt x="19463" y="5905"/>
                    <a:pt x="19633" y="5997"/>
                    <a:pt x="19688" y="6055"/>
                  </a:cubicBezTo>
                  <a:cubicBezTo>
                    <a:pt x="19744" y="6113"/>
                    <a:pt x="19809" y="6063"/>
                    <a:pt x="19837" y="5911"/>
                  </a:cubicBezTo>
                  <a:cubicBezTo>
                    <a:pt x="19864" y="5761"/>
                    <a:pt x="19792" y="5747"/>
                    <a:pt x="19705" y="5747"/>
                  </a:cubicBezTo>
                  <a:cubicBezTo>
                    <a:pt x="19618" y="5747"/>
                    <a:pt x="19628" y="5724"/>
                    <a:pt x="19661" y="5566"/>
                  </a:cubicBezTo>
                  <a:cubicBezTo>
                    <a:pt x="19695" y="5409"/>
                    <a:pt x="19661" y="5387"/>
                    <a:pt x="19463" y="5322"/>
                  </a:cubicBezTo>
                  <a:cubicBezTo>
                    <a:pt x="19600" y="5299"/>
                    <a:pt x="19755" y="5127"/>
                    <a:pt x="19760" y="4962"/>
                  </a:cubicBezTo>
                  <a:cubicBezTo>
                    <a:pt x="19765" y="4797"/>
                    <a:pt x="19567" y="4668"/>
                    <a:pt x="19425" y="4733"/>
                  </a:cubicBezTo>
                  <a:cubicBezTo>
                    <a:pt x="19282" y="4797"/>
                    <a:pt x="18947" y="4833"/>
                    <a:pt x="18854" y="4544"/>
                  </a:cubicBezTo>
                  <a:cubicBezTo>
                    <a:pt x="19090" y="4869"/>
                    <a:pt x="19376" y="4552"/>
                    <a:pt x="19606" y="4517"/>
                  </a:cubicBezTo>
                  <a:cubicBezTo>
                    <a:pt x="19837" y="4480"/>
                    <a:pt x="19897" y="4142"/>
                    <a:pt x="19821" y="4063"/>
                  </a:cubicBezTo>
                  <a:cubicBezTo>
                    <a:pt x="19523" y="3841"/>
                    <a:pt x="19211" y="4041"/>
                    <a:pt x="19090" y="4121"/>
                  </a:cubicBezTo>
                  <a:cubicBezTo>
                    <a:pt x="18968" y="4199"/>
                    <a:pt x="18930" y="4142"/>
                    <a:pt x="18771" y="3954"/>
                  </a:cubicBezTo>
                  <a:cubicBezTo>
                    <a:pt x="18991" y="4027"/>
                    <a:pt x="19079" y="3841"/>
                    <a:pt x="19123" y="3761"/>
                  </a:cubicBezTo>
                  <a:cubicBezTo>
                    <a:pt x="19166" y="3682"/>
                    <a:pt x="19002" y="3516"/>
                    <a:pt x="18947" y="3452"/>
                  </a:cubicBezTo>
                  <a:cubicBezTo>
                    <a:pt x="18893" y="3387"/>
                    <a:pt x="18858" y="3394"/>
                    <a:pt x="18662" y="3479"/>
                  </a:cubicBezTo>
                  <a:cubicBezTo>
                    <a:pt x="19029" y="2926"/>
                    <a:pt x="19178" y="3416"/>
                    <a:pt x="19320" y="3394"/>
                  </a:cubicBezTo>
                  <a:cubicBezTo>
                    <a:pt x="19710" y="3307"/>
                    <a:pt x="19842" y="2769"/>
                    <a:pt x="19842" y="2617"/>
                  </a:cubicBezTo>
                  <a:cubicBezTo>
                    <a:pt x="19842" y="2466"/>
                    <a:pt x="19695" y="2654"/>
                    <a:pt x="19618" y="2782"/>
                  </a:cubicBezTo>
                  <a:cubicBezTo>
                    <a:pt x="19541" y="2911"/>
                    <a:pt x="19578" y="2545"/>
                    <a:pt x="19656" y="2452"/>
                  </a:cubicBezTo>
                  <a:cubicBezTo>
                    <a:pt x="19732" y="2358"/>
                    <a:pt x="19431" y="2286"/>
                    <a:pt x="19243" y="2199"/>
                  </a:cubicBezTo>
                  <a:cubicBezTo>
                    <a:pt x="19058" y="2113"/>
                    <a:pt x="18991" y="2394"/>
                    <a:pt x="18958" y="2424"/>
                  </a:cubicBezTo>
                  <a:cubicBezTo>
                    <a:pt x="18924" y="2450"/>
                    <a:pt x="18893" y="2379"/>
                    <a:pt x="18887" y="2336"/>
                  </a:cubicBezTo>
                  <a:cubicBezTo>
                    <a:pt x="18881" y="2294"/>
                    <a:pt x="18979" y="2027"/>
                    <a:pt x="19085" y="2027"/>
                  </a:cubicBezTo>
                  <a:cubicBezTo>
                    <a:pt x="19189" y="2027"/>
                    <a:pt x="19480" y="2034"/>
                    <a:pt x="19567" y="2071"/>
                  </a:cubicBezTo>
                  <a:cubicBezTo>
                    <a:pt x="19656" y="2107"/>
                    <a:pt x="19726" y="2013"/>
                    <a:pt x="19760" y="1840"/>
                  </a:cubicBezTo>
                  <a:cubicBezTo>
                    <a:pt x="19793" y="1667"/>
                    <a:pt x="19074" y="1243"/>
                    <a:pt x="19008" y="1206"/>
                  </a:cubicBezTo>
                  <a:cubicBezTo>
                    <a:pt x="18941" y="1172"/>
                    <a:pt x="18723" y="1379"/>
                    <a:pt x="18683" y="1408"/>
                  </a:cubicBezTo>
                  <a:cubicBezTo>
                    <a:pt x="18645" y="1437"/>
                    <a:pt x="18452" y="1230"/>
                    <a:pt x="18452" y="1128"/>
                  </a:cubicBezTo>
                  <a:cubicBezTo>
                    <a:pt x="18452" y="1027"/>
                    <a:pt x="18266" y="1063"/>
                    <a:pt x="18216" y="1113"/>
                  </a:cubicBezTo>
                  <a:cubicBezTo>
                    <a:pt x="18168" y="1164"/>
                    <a:pt x="18216" y="1308"/>
                    <a:pt x="18254" y="1379"/>
                  </a:cubicBezTo>
                  <a:cubicBezTo>
                    <a:pt x="18294" y="1451"/>
                    <a:pt x="18272" y="1638"/>
                    <a:pt x="18272" y="1674"/>
                  </a:cubicBezTo>
                  <a:cubicBezTo>
                    <a:pt x="18272" y="1711"/>
                    <a:pt x="18245" y="1869"/>
                    <a:pt x="18486" y="2041"/>
                  </a:cubicBezTo>
                  <a:cubicBezTo>
                    <a:pt x="18349" y="2077"/>
                    <a:pt x="18068" y="1855"/>
                    <a:pt x="18036" y="1740"/>
                  </a:cubicBezTo>
                  <a:cubicBezTo>
                    <a:pt x="18004" y="1624"/>
                    <a:pt x="17970" y="1949"/>
                    <a:pt x="17980" y="2336"/>
                  </a:cubicBezTo>
                  <a:cubicBezTo>
                    <a:pt x="17953" y="2086"/>
                    <a:pt x="17794" y="2055"/>
                    <a:pt x="17700" y="1898"/>
                  </a:cubicBezTo>
                  <a:cubicBezTo>
                    <a:pt x="17608" y="1740"/>
                    <a:pt x="17415" y="2408"/>
                    <a:pt x="17448" y="2703"/>
                  </a:cubicBezTo>
                  <a:cubicBezTo>
                    <a:pt x="17481" y="2998"/>
                    <a:pt x="17404" y="2769"/>
                    <a:pt x="17355" y="2624"/>
                  </a:cubicBezTo>
                  <a:cubicBezTo>
                    <a:pt x="17305" y="2481"/>
                    <a:pt x="17261" y="2674"/>
                    <a:pt x="17224" y="2868"/>
                  </a:cubicBezTo>
                  <a:cubicBezTo>
                    <a:pt x="17185" y="3063"/>
                    <a:pt x="17174" y="2674"/>
                    <a:pt x="17163" y="2574"/>
                  </a:cubicBezTo>
                  <a:cubicBezTo>
                    <a:pt x="17151" y="2473"/>
                    <a:pt x="17277" y="2294"/>
                    <a:pt x="17338" y="2113"/>
                  </a:cubicBezTo>
                  <a:cubicBezTo>
                    <a:pt x="17113" y="1667"/>
                    <a:pt x="17168" y="1423"/>
                    <a:pt x="17229" y="1301"/>
                  </a:cubicBezTo>
                  <a:cubicBezTo>
                    <a:pt x="17289" y="1178"/>
                    <a:pt x="17267" y="1157"/>
                    <a:pt x="16982" y="862"/>
                  </a:cubicBezTo>
                  <a:cubicBezTo>
                    <a:pt x="16998" y="1048"/>
                    <a:pt x="16893" y="1394"/>
                    <a:pt x="16867" y="1509"/>
                  </a:cubicBezTo>
                  <a:cubicBezTo>
                    <a:pt x="16839" y="1624"/>
                    <a:pt x="16707" y="1545"/>
                    <a:pt x="16608" y="1588"/>
                  </a:cubicBezTo>
                  <a:cubicBezTo>
                    <a:pt x="16509" y="1632"/>
                    <a:pt x="16042" y="2315"/>
                    <a:pt x="15977" y="2452"/>
                  </a:cubicBezTo>
                  <a:cubicBezTo>
                    <a:pt x="15910" y="2588"/>
                    <a:pt x="15916" y="2840"/>
                    <a:pt x="15900" y="3070"/>
                  </a:cubicBezTo>
                  <a:cubicBezTo>
                    <a:pt x="15674" y="2753"/>
                    <a:pt x="15812" y="2401"/>
                    <a:pt x="16158" y="1804"/>
                  </a:cubicBezTo>
                  <a:cubicBezTo>
                    <a:pt x="16037" y="1970"/>
                    <a:pt x="15702" y="2134"/>
                    <a:pt x="15801" y="2020"/>
                  </a:cubicBezTo>
                  <a:cubicBezTo>
                    <a:pt x="15900" y="1905"/>
                    <a:pt x="15824" y="1847"/>
                    <a:pt x="15439" y="1970"/>
                  </a:cubicBezTo>
                  <a:cubicBezTo>
                    <a:pt x="15602" y="1833"/>
                    <a:pt x="16180" y="1682"/>
                    <a:pt x="16168" y="1545"/>
                  </a:cubicBezTo>
                  <a:cubicBezTo>
                    <a:pt x="16137" y="1063"/>
                    <a:pt x="15796" y="1206"/>
                    <a:pt x="15768" y="1077"/>
                  </a:cubicBezTo>
                  <a:cubicBezTo>
                    <a:pt x="15674" y="459"/>
                    <a:pt x="15367" y="495"/>
                    <a:pt x="15242" y="614"/>
                  </a:cubicBezTo>
                  <a:cubicBezTo>
                    <a:pt x="15117" y="733"/>
                    <a:pt x="15084" y="546"/>
                    <a:pt x="15077" y="427"/>
                  </a:cubicBezTo>
                  <a:cubicBezTo>
                    <a:pt x="15072" y="309"/>
                    <a:pt x="14941" y="332"/>
                    <a:pt x="14851" y="339"/>
                  </a:cubicBezTo>
                  <a:cubicBezTo>
                    <a:pt x="14761" y="346"/>
                    <a:pt x="14812" y="495"/>
                    <a:pt x="14812" y="614"/>
                  </a:cubicBezTo>
                  <a:cubicBezTo>
                    <a:pt x="14812" y="733"/>
                    <a:pt x="14783" y="754"/>
                    <a:pt x="14709" y="828"/>
                  </a:cubicBezTo>
                  <a:cubicBezTo>
                    <a:pt x="14636" y="903"/>
                    <a:pt x="14557" y="992"/>
                    <a:pt x="14573" y="1311"/>
                  </a:cubicBezTo>
                  <a:cubicBezTo>
                    <a:pt x="14500" y="1230"/>
                    <a:pt x="14398" y="925"/>
                    <a:pt x="14439" y="858"/>
                  </a:cubicBezTo>
                  <a:cubicBezTo>
                    <a:pt x="14477" y="791"/>
                    <a:pt x="14495" y="592"/>
                    <a:pt x="14443" y="464"/>
                  </a:cubicBezTo>
                  <a:cubicBezTo>
                    <a:pt x="14392" y="339"/>
                    <a:pt x="14432" y="350"/>
                    <a:pt x="14472" y="298"/>
                  </a:cubicBezTo>
                  <a:cubicBezTo>
                    <a:pt x="14495" y="269"/>
                    <a:pt x="14492" y="365"/>
                    <a:pt x="14475" y="365"/>
                  </a:cubicBezTo>
                  <a:lnTo>
                    <a:pt x="14215" y="365"/>
                  </a:lnTo>
                  <a:cubicBezTo>
                    <a:pt x="14170" y="365"/>
                    <a:pt x="14093" y="537"/>
                    <a:pt x="14013" y="617"/>
                  </a:cubicBezTo>
                  <a:cubicBezTo>
                    <a:pt x="13911" y="721"/>
                    <a:pt x="14042" y="1016"/>
                    <a:pt x="14042" y="1016"/>
                  </a:cubicBezTo>
                  <a:cubicBezTo>
                    <a:pt x="14042" y="1016"/>
                    <a:pt x="14308" y="1260"/>
                    <a:pt x="14500" y="1623"/>
                  </a:cubicBezTo>
                  <a:cubicBezTo>
                    <a:pt x="14454" y="1497"/>
                    <a:pt x="14075" y="1229"/>
                    <a:pt x="13989" y="1229"/>
                  </a:cubicBezTo>
                  <a:cubicBezTo>
                    <a:pt x="13905" y="1229"/>
                    <a:pt x="13894" y="706"/>
                    <a:pt x="13883" y="610"/>
                  </a:cubicBezTo>
                  <a:cubicBezTo>
                    <a:pt x="13872" y="513"/>
                    <a:pt x="13803" y="493"/>
                    <a:pt x="13662" y="515"/>
                  </a:cubicBezTo>
                  <a:cubicBezTo>
                    <a:pt x="13628" y="715"/>
                    <a:pt x="13652" y="1255"/>
                    <a:pt x="13769" y="1841"/>
                  </a:cubicBezTo>
                  <a:cubicBezTo>
                    <a:pt x="13668" y="1788"/>
                    <a:pt x="13566" y="1497"/>
                    <a:pt x="13554" y="1297"/>
                  </a:cubicBezTo>
                  <a:cubicBezTo>
                    <a:pt x="13544" y="1097"/>
                    <a:pt x="13435" y="992"/>
                    <a:pt x="13420" y="985"/>
                  </a:cubicBezTo>
                  <a:cubicBezTo>
                    <a:pt x="13402" y="978"/>
                    <a:pt x="13327" y="933"/>
                    <a:pt x="13277" y="398"/>
                  </a:cubicBezTo>
                  <a:cubicBezTo>
                    <a:pt x="13271" y="695"/>
                    <a:pt x="13220" y="910"/>
                    <a:pt x="13181" y="1007"/>
                  </a:cubicBezTo>
                  <a:cubicBezTo>
                    <a:pt x="13141" y="1103"/>
                    <a:pt x="13164" y="1415"/>
                    <a:pt x="13193" y="1489"/>
                  </a:cubicBezTo>
                  <a:cubicBezTo>
                    <a:pt x="13220" y="1564"/>
                    <a:pt x="13085" y="1622"/>
                    <a:pt x="13005" y="1622"/>
                  </a:cubicBezTo>
                  <a:cubicBezTo>
                    <a:pt x="12925" y="1622"/>
                    <a:pt x="12915" y="1511"/>
                    <a:pt x="13029" y="1451"/>
                  </a:cubicBezTo>
                  <a:cubicBezTo>
                    <a:pt x="13141" y="1392"/>
                    <a:pt x="13011" y="1199"/>
                    <a:pt x="13011" y="1110"/>
                  </a:cubicBezTo>
                  <a:cubicBezTo>
                    <a:pt x="13011" y="1022"/>
                    <a:pt x="13198" y="747"/>
                    <a:pt x="13079" y="747"/>
                  </a:cubicBezTo>
                  <a:cubicBezTo>
                    <a:pt x="12960" y="747"/>
                    <a:pt x="12694" y="650"/>
                    <a:pt x="12649" y="569"/>
                  </a:cubicBezTo>
                  <a:cubicBezTo>
                    <a:pt x="12604" y="487"/>
                    <a:pt x="12660" y="1163"/>
                    <a:pt x="12621" y="1221"/>
                  </a:cubicBezTo>
                  <a:cubicBezTo>
                    <a:pt x="12580" y="1281"/>
                    <a:pt x="12468" y="1184"/>
                    <a:pt x="12417" y="1266"/>
                  </a:cubicBezTo>
                  <a:cubicBezTo>
                    <a:pt x="12367" y="1348"/>
                    <a:pt x="12303" y="636"/>
                    <a:pt x="12297" y="598"/>
                  </a:cubicBezTo>
                  <a:cubicBezTo>
                    <a:pt x="12291" y="561"/>
                    <a:pt x="12173" y="495"/>
                    <a:pt x="12088" y="464"/>
                  </a:cubicBezTo>
                  <a:cubicBezTo>
                    <a:pt x="12002" y="435"/>
                    <a:pt x="11968" y="495"/>
                    <a:pt x="11884" y="598"/>
                  </a:cubicBezTo>
                  <a:cubicBezTo>
                    <a:pt x="11800" y="702"/>
                    <a:pt x="11827" y="822"/>
                    <a:pt x="11855" y="947"/>
                  </a:cubicBezTo>
                  <a:cubicBezTo>
                    <a:pt x="11884" y="1073"/>
                    <a:pt x="11765" y="1103"/>
                    <a:pt x="11574" y="1184"/>
                  </a:cubicBezTo>
                  <a:cubicBezTo>
                    <a:pt x="11658" y="1103"/>
                    <a:pt x="11737" y="673"/>
                    <a:pt x="11743" y="628"/>
                  </a:cubicBezTo>
                  <a:cubicBezTo>
                    <a:pt x="11748" y="583"/>
                    <a:pt x="11658" y="532"/>
                    <a:pt x="11585" y="509"/>
                  </a:cubicBezTo>
                  <a:cubicBezTo>
                    <a:pt x="11511" y="487"/>
                    <a:pt x="11517" y="709"/>
                    <a:pt x="11522" y="791"/>
                  </a:cubicBezTo>
                  <a:cubicBezTo>
                    <a:pt x="11529" y="874"/>
                    <a:pt x="11296" y="973"/>
                    <a:pt x="11256" y="936"/>
                  </a:cubicBezTo>
                  <a:cubicBezTo>
                    <a:pt x="11222" y="905"/>
                    <a:pt x="11684" y="365"/>
                    <a:pt x="11859" y="365"/>
                  </a:cubicBezTo>
                  <a:lnTo>
                    <a:pt x="11637" y="365"/>
                  </a:lnTo>
                  <a:cubicBezTo>
                    <a:pt x="11628" y="365"/>
                    <a:pt x="11622" y="207"/>
                    <a:pt x="11611" y="224"/>
                  </a:cubicBezTo>
                  <a:cubicBezTo>
                    <a:pt x="11539" y="344"/>
                    <a:pt x="11529" y="259"/>
                    <a:pt x="11425" y="178"/>
                  </a:cubicBezTo>
                  <a:cubicBezTo>
                    <a:pt x="11324" y="96"/>
                    <a:pt x="11329" y="140"/>
                    <a:pt x="11363" y="325"/>
                  </a:cubicBezTo>
                  <a:cubicBezTo>
                    <a:pt x="11397" y="509"/>
                    <a:pt x="11228" y="372"/>
                    <a:pt x="11205" y="263"/>
                  </a:cubicBezTo>
                  <a:cubicBezTo>
                    <a:pt x="11195" y="216"/>
                    <a:pt x="11172" y="-364"/>
                    <a:pt x="11143" y="365"/>
                  </a:cubicBezTo>
                  <a:lnTo>
                    <a:pt x="11125" y="365"/>
                  </a:lnTo>
                  <a:cubicBezTo>
                    <a:pt x="11089" y="365"/>
                    <a:pt x="11045" y="225"/>
                    <a:pt x="11001" y="261"/>
                  </a:cubicBezTo>
                  <a:cubicBezTo>
                    <a:pt x="10911" y="336"/>
                    <a:pt x="10951" y="326"/>
                    <a:pt x="10927" y="526"/>
                  </a:cubicBezTo>
                  <a:cubicBezTo>
                    <a:pt x="10655" y="74"/>
                    <a:pt x="10333" y="258"/>
                    <a:pt x="10226" y="400"/>
                  </a:cubicBezTo>
                  <a:cubicBezTo>
                    <a:pt x="10118" y="540"/>
                    <a:pt x="10078" y="480"/>
                    <a:pt x="9954" y="510"/>
                  </a:cubicBezTo>
                  <a:cubicBezTo>
                    <a:pt x="9829" y="540"/>
                    <a:pt x="10015" y="355"/>
                    <a:pt x="10078" y="338"/>
                  </a:cubicBezTo>
                  <a:cubicBezTo>
                    <a:pt x="10251" y="335"/>
                    <a:pt x="10325" y="365"/>
                    <a:pt x="10375" y="365"/>
                  </a:cubicBezTo>
                  <a:lnTo>
                    <a:pt x="9462" y="365"/>
                  </a:lnTo>
                  <a:cubicBezTo>
                    <a:pt x="9393" y="365"/>
                    <a:pt x="9322" y="381"/>
                    <a:pt x="9234" y="385"/>
                  </a:cubicBezTo>
                  <a:cubicBezTo>
                    <a:pt x="9246" y="382"/>
                    <a:pt x="9262" y="365"/>
                    <a:pt x="9275" y="365"/>
                  </a:cubicBezTo>
                  <a:lnTo>
                    <a:pt x="0" y="365"/>
                  </a:lnTo>
                  <a:cubicBezTo>
                    <a:pt x="2" y="365"/>
                    <a:pt x="5" y="232"/>
                    <a:pt x="5" y="261"/>
                  </a:cubicBezTo>
                  <a:cubicBezTo>
                    <a:pt x="129" y="588"/>
                    <a:pt x="288" y="592"/>
                    <a:pt x="282" y="799"/>
                  </a:cubicBezTo>
                  <a:close/>
                  <a:moveTo>
                    <a:pt x="282" y="79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3" name="AutoShape 185"/>
            <p:cNvSpPr>
              <a:spLocks/>
            </p:cNvSpPr>
            <p:nvPr/>
          </p:nvSpPr>
          <p:spPr bwMode="auto">
            <a:xfrm>
              <a:off x="3644900" y="457200"/>
              <a:ext cx="247650" cy="47625"/>
            </a:xfrm>
            <a:custGeom>
              <a:avLst/>
              <a:gdLst/>
              <a:ahLst/>
              <a:cxnLst/>
              <a:rect l="0" t="0" r="r" b="b"/>
              <a:pathLst>
                <a:path w="21392" h="20113">
                  <a:moveTo>
                    <a:pt x="161" y="3115"/>
                  </a:moveTo>
                  <a:cubicBezTo>
                    <a:pt x="15" y="4507"/>
                    <a:pt x="383" y="5935"/>
                    <a:pt x="652" y="6681"/>
                  </a:cubicBezTo>
                  <a:cubicBezTo>
                    <a:pt x="919" y="7427"/>
                    <a:pt x="1378" y="10478"/>
                    <a:pt x="1421" y="11380"/>
                  </a:cubicBezTo>
                  <a:cubicBezTo>
                    <a:pt x="1467" y="12293"/>
                    <a:pt x="2023" y="13780"/>
                    <a:pt x="2281" y="13406"/>
                  </a:cubicBezTo>
                  <a:cubicBezTo>
                    <a:pt x="2537" y="13032"/>
                    <a:pt x="3307" y="13962"/>
                    <a:pt x="3598" y="15034"/>
                  </a:cubicBezTo>
                  <a:cubicBezTo>
                    <a:pt x="3128" y="14613"/>
                    <a:pt x="2817" y="14193"/>
                    <a:pt x="3173" y="15800"/>
                  </a:cubicBezTo>
                  <a:cubicBezTo>
                    <a:pt x="3530" y="17398"/>
                    <a:pt x="3966" y="17864"/>
                    <a:pt x="4134" y="16585"/>
                  </a:cubicBezTo>
                  <a:cubicBezTo>
                    <a:pt x="4300" y="15295"/>
                    <a:pt x="4468" y="14701"/>
                    <a:pt x="4736" y="14916"/>
                  </a:cubicBezTo>
                  <a:cubicBezTo>
                    <a:pt x="5004" y="15126"/>
                    <a:pt x="5362" y="13088"/>
                    <a:pt x="5092" y="10306"/>
                  </a:cubicBezTo>
                  <a:cubicBezTo>
                    <a:pt x="5474" y="11914"/>
                    <a:pt x="5731" y="13188"/>
                    <a:pt x="6254" y="7691"/>
                  </a:cubicBezTo>
                  <a:cubicBezTo>
                    <a:pt x="6066" y="12983"/>
                    <a:pt x="6098" y="15118"/>
                    <a:pt x="6723" y="17359"/>
                  </a:cubicBezTo>
                  <a:cubicBezTo>
                    <a:pt x="7349" y="19610"/>
                    <a:pt x="8039" y="21428"/>
                    <a:pt x="8954" y="18854"/>
                  </a:cubicBezTo>
                  <a:cubicBezTo>
                    <a:pt x="8731" y="18005"/>
                    <a:pt x="8373" y="17521"/>
                    <a:pt x="7952" y="18487"/>
                  </a:cubicBezTo>
                  <a:cubicBezTo>
                    <a:pt x="8286" y="16136"/>
                    <a:pt x="9503" y="15434"/>
                    <a:pt x="9993" y="17521"/>
                  </a:cubicBezTo>
                  <a:cubicBezTo>
                    <a:pt x="10293" y="18528"/>
                    <a:pt x="10472" y="16613"/>
                    <a:pt x="11122" y="16882"/>
                  </a:cubicBezTo>
                  <a:cubicBezTo>
                    <a:pt x="11768" y="17149"/>
                    <a:pt x="12237" y="16718"/>
                    <a:pt x="12448" y="15544"/>
                  </a:cubicBezTo>
                  <a:cubicBezTo>
                    <a:pt x="12660" y="14372"/>
                    <a:pt x="13019" y="13406"/>
                    <a:pt x="13318" y="14472"/>
                  </a:cubicBezTo>
                  <a:cubicBezTo>
                    <a:pt x="13621" y="15544"/>
                    <a:pt x="14269" y="16454"/>
                    <a:pt x="14479" y="16185"/>
                  </a:cubicBezTo>
                  <a:cubicBezTo>
                    <a:pt x="14694" y="15918"/>
                    <a:pt x="14704" y="15918"/>
                    <a:pt x="14872" y="16718"/>
                  </a:cubicBezTo>
                  <a:cubicBezTo>
                    <a:pt x="15038" y="17521"/>
                    <a:pt x="15228" y="17464"/>
                    <a:pt x="15241" y="16024"/>
                  </a:cubicBezTo>
                  <a:cubicBezTo>
                    <a:pt x="15250" y="14583"/>
                    <a:pt x="15305" y="14637"/>
                    <a:pt x="15473" y="14583"/>
                  </a:cubicBezTo>
                  <a:cubicBezTo>
                    <a:pt x="15641" y="14531"/>
                    <a:pt x="15773" y="14531"/>
                    <a:pt x="15584" y="13301"/>
                  </a:cubicBezTo>
                  <a:cubicBezTo>
                    <a:pt x="15394" y="12075"/>
                    <a:pt x="14680" y="8963"/>
                    <a:pt x="13151" y="7630"/>
                  </a:cubicBezTo>
                  <a:cubicBezTo>
                    <a:pt x="13744" y="7155"/>
                    <a:pt x="14558" y="7845"/>
                    <a:pt x="14916" y="9235"/>
                  </a:cubicBezTo>
                  <a:cubicBezTo>
                    <a:pt x="15273" y="10627"/>
                    <a:pt x="15284" y="11211"/>
                    <a:pt x="15607" y="10942"/>
                  </a:cubicBezTo>
                  <a:cubicBezTo>
                    <a:pt x="15929" y="10686"/>
                    <a:pt x="15998" y="10837"/>
                    <a:pt x="16130" y="11796"/>
                  </a:cubicBezTo>
                  <a:cubicBezTo>
                    <a:pt x="16266" y="12765"/>
                    <a:pt x="16357" y="13185"/>
                    <a:pt x="16589" y="13301"/>
                  </a:cubicBezTo>
                  <a:cubicBezTo>
                    <a:pt x="16823" y="13406"/>
                    <a:pt x="17381" y="14952"/>
                    <a:pt x="17447" y="15806"/>
                  </a:cubicBezTo>
                  <a:cubicBezTo>
                    <a:pt x="17648" y="13349"/>
                    <a:pt x="17605" y="13185"/>
                    <a:pt x="17402" y="12814"/>
                  </a:cubicBezTo>
                  <a:cubicBezTo>
                    <a:pt x="17202" y="12444"/>
                    <a:pt x="16836" y="10732"/>
                    <a:pt x="16723" y="9776"/>
                  </a:cubicBezTo>
                  <a:cubicBezTo>
                    <a:pt x="16612" y="8809"/>
                    <a:pt x="16444" y="9178"/>
                    <a:pt x="16377" y="9560"/>
                  </a:cubicBezTo>
                  <a:cubicBezTo>
                    <a:pt x="16311" y="9927"/>
                    <a:pt x="15830" y="9606"/>
                    <a:pt x="15652" y="8809"/>
                  </a:cubicBezTo>
                  <a:cubicBezTo>
                    <a:pt x="16031" y="6825"/>
                    <a:pt x="16656" y="5971"/>
                    <a:pt x="17037" y="6717"/>
                  </a:cubicBezTo>
                  <a:cubicBezTo>
                    <a:pt x="17415" y="7478"/>
                    <a:pt x="17605" y="5925"/>
                    <a:pt x="17895" y="6986"/>
                  </a:cubicBezTo>
                  <a:cubicBezTo>
                    <a:pt x="18186" y="8063"/>
                    <a:pt x="18552" y="5925"/>
                    <a:pt x="18711" y="6676"/>
                  </a:cubicBezTo>
                  <a:cubicBezTo>
                    <a:pt x="18866" y="7417"/>
                    <a:pt x="19379" y="9178"/>
                    <a:pt x="20106" y="7845"/>
                  </a:cubicBezTo>
                  <a:cubicBezTo>
                    <a:pt x="20461" y="7045"/>
                    <a:pt x="20841" y="6771"/>
                    <a:pt x="21043" y="5866"/>
                  </a:cubicBezTo>
                  <a:cubicBezTo>
                    <a:pt x="21245" y="4958"/>
                    <a:pt x="21600" y="4833"/>
                    <a:pt x="21233" y="3010"/>
                  </a:cubicBezTo>
                  <a:cubicBezTo>
                    <a:pt x="21078" y="2246"/>
                    <a:pt x="20958" y="920"/>
                    <a:pt x="20830" y="920"/>
                  </a:cubicBezTo>
                  <a:lnTo>
                    <a:pt x="3153" y="920"/>
                  </a:lnTo>
                  <a:cubicBezTo>
                    <a:pt x="3117" y="920"/>
                    <a:pt x="3081" y="-172"/>
                    <a:pt x="3050" y="23"/>
                  </a:cubicBezTo>
                  <a:cubicBezTo>
                    <a:pt x="2862" y="1197"/>
                    <a:pt x="2268" y="1428"/>
                    <a:pt x="2079" y="351"/>
                  </a:cubicBezTo>
                  <a:cubicBezTo>
                    <a:pt x="2073" y="318"/>
                    <a:pt x="2062" y="920"/>
                    <a:pt x="2054" y="920"/>
                  </a:cubicBezTo>
                  <a:lnTo>
                    <a:pt x="0" y="920"/>
                  </a:lnTo>
                  <a:cubicBezTo>
                    <a:pt x="291" y="920"/>
                    <a:pt x="302" y="1759"/>
                    <a:pt x="161" y="3115"/>
                  </a:cubicBezTo>
                  <a:close/>
                  <a:moveTo>
                    <a:pt x="161" y="311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4" name="AutoShape 186"/>
            <p:cNvSpPr>
              <a:spLocks/>
            </p:cNvSpPr>
            <p:nvPr/>
          </p:nvSpPr>
          <p:spPr bwMode="auto">
            <a:xfrm>
              <a:off x="3962400" y="546100"/>
              <a:ext cx="55563" cy="76200"/>
            </a:xfrm>
            <a:custGeom>
              <a:avLst/>
              <a:gdLst/>
              <a:ahLst/>
              <a:cxnLst/>
              <a:rect l="0" t="0" r="r" b="b"/>
              <a:pathLst>
                <a:path w="20287" h="20834">
                  <a:moveTo>
                    <a:pt x="20229" y="10425"/>
                  </a:moveTo>
                  <a:cubicBezTo>
                    <a:pt x="20229" y="10425"/>
                    <a:pt x="18809" y="9250"/>
                    <a:pt x="18809" y="8785"/>
                  </a:cubicBezTo>
                  <a:cubicBezTo>
                    <a:pt x="18809" y="8317"/>
                    <a:pt x="18187" y="7147"/>
                    <a:pt x="17632" y="6632"/>
                  </a:cubicBezTo>
                  <a:cubicBezTo>
                    <a:pt x="17086" y="6114"/>
                    <a:pt x="15905" y="4239"/>
                    <a:pt x="15785" y="2459"/>
                  </a:cubicBezTo>
                  <a:cubicBezTo>
                    <a:pt x="15656" y="682"/>
                    <a:pt x="13991" y="166"/>
                    <a:pt x="12753" y="446"/>
                  </a:cubicBezTo>
                  <a:cubicBezTo>
                    <a:pt x="11527" y="732"/>
                    <a:pt x="11279" y="732"/>
                    <a:pt x="9667" y="119"/>
                  </a:cubicBezTo>
                  <a:cubicBezTo>
                    <a:pt x="8060" y="-493"/>
                    <a:pt x="5356" y="1430"/>
                    <a:pt x="3620" y="1944"/>
                  </a:cubicBezTo>
                  <a:cubicBezTo>
                    <a:pt x="-638" y="3256"/>
                    <a:pt x="472" y="9250"/>
                    <a:pt x="103" y="11032"/>
                  </a:cubicBezTo>
                  <a:cubicBezTo>
                    <a:pt x="-385" y="12860"/>
                    <a:pt x="965" y="15529"/>
                    <a:pt x="1893" y="16282"/>
                  </a:cubicBezTo>
                  <a:cubicBezTo>
                    <a:pt x="2816" y="17024"/>
                    <a:pt x="2075" y="17922"/>
                    <a:pt x="3247" y="18342"/>
                  </a:cubicBezTo>
                  <a:cubicBezTo>
                    <a:pt x="4428" y="18763"/>
                    <a:pt x="5165" y="20448"/>
                    <a:pt x="6768" y="20778"/>
                  </a:cubicBezTo>
                  <a:cubicBezTo>
                    <a:pt x="8371" y="21107"/>
                    <a:pt x="12073" y="19887"/>
                    <a:pt x="13130" y="19228"/>
                  </a:cubicBezTo>
                  <a:cubicBezTo>
                    <a:pt x="14173" y="18576"/>
                    <a:pt x="15159" y="18672"/>
                    <a:pt x="15967" y="18295"/>
                  </a:cubicBezTo>
                  <a:cubicBezTo>
                    <a:pt x="20962" y="14924"/>
                    <a:pt x="20278" y="11878"/>
                    <a:pt x="20229" y="10425"/>
                  </a:cubicBezTo>
                  <a:close/>
                  <a:moveTo>
                    <a:pt x="20229" y="1042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5" name="AutoShape 187"/>
            <p:cNvSpPr>
              <a:spLocks/>
            </p:cNvSpPr>
            <p:nvPr/>
          </p:nvSpPr>
          <p:spPr bwMode="auto">
            <a:xfrm>
              <a:off x="4013200" y="533400"/>
              <a:ext cx="34925" cy="23813"/>
            </a:xfrm>
            <a:custGeom>
              <a:avLst/>
              <a:gdLst/>
              <a:ahLst/>
              <a:cxnLst/>
              <a:rect l="0" t="0" r="r" b="b"/>
              <a:pathLst>
                <a:path w="18758" h="17708">
                  <a:moveTo>
                    <a:pt x="10506" y="15770"/>
                  </a:moveTo>
                  <a:cubicBezTo>
                    <a:pt x="11661" y="13641"/>
                    <a:pt x="17105" y="13902"/>
                    <a:pt x="17997" y="12151"/>
                  </a:cubicBezTo>
                  <a:cubicBezTo>
                    <a:pt x="20770" y="6757"/>
                    <a:pt x="15230" y="500"/>
                    <a:pt x="13093" y="2134"/>
                  </a:cubicBezTo>
                  <a:cubicBezTo>
                    <a:pt x="6051" y="7010"/>
                    <a:pt x="4158" y="-2692"/>
                    <a:pt x="4260" y="761"/>
                  </a:cubicBezTo>
                  <a:cubicBezTo>
                    <a:pt x="4363" y="3881"/>
                    <a:pt x="2219" y="5884"/>
                    <a:pt x="691" y="6519"/>
                  </a:cubicBezTo>
                  <a:cubicBezTo>
                    <a:pt x="-830" y="7140"/>
                    <a:pt x="242" y="11899"/>
                    <a:pt x="3098" y="15406"/>
                  </a:cubicBezTo>
                  <a:cubicBezTo>
                    <a:pt x="5955" y="18908"/>
                    <a:pt x="9344" y="17904"/>
                    <a:pt x="10506" y="15770"/>
                  </a:cubicBezTo>
                  <a:close/>
                  <a:moveTo>
                    <a:pt x="10506" y="1577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6" name="AutoShape 188"/>
            <p:cNvSpPr>
              <a:spLocks/>
            </p:cNvSpPr>
            <p:nvPr/>
          </p:nvSpPr>
          <p:spPr bwMode="auto">
            <a:xfrm>
              <a:off x="3987800" y="508000"/>
              <a:ext cx="17463" cy="19050"/>
            </a:xfrm>
            <a:custGeom>
              <a:avLst/>
              <a:gdLst/>
              <a:ahLst/>
              <a:cxnLst/>
              <a:rect l="0" t="0" r="r" b="b"/>
              <a:pathLst>
                <a:path w="15221" h="20470">
                  <a:moveTo>
                    <a:pt x="4182" y="15702"/>
                  </a:moveTo>
                  <a:cubicBezTo>
                    <a:pt x="9035" y="16041"/>
                    <a:pt x="11372" y="21074"/>
                    <a:pt x="13010" y="20410"/>
                  </a:cubicBezTo>
                  <a:cubicBezTo>
                    <a:pt x="17546" y="17081"/>
                    <a:pt x="14025" y="8005"/>
                    <a:pt x="11964" y="6983"/>
                  </a:cubicBezTo>
                  <a:cubicBezTo>
                    <a:pt x="9902" y="5943"/>
                    <a:pt x="8644" y="138"/>
                    <a:pt x="6075" y="13"/>
                  </a:cubicBezTo>
                  <a:cubicBezTo>
                    <a:pt x="-4054" y="-526"/>
                    <a:pt x="788" y="15702"/>
                    <a:pt x="4182" y="15702"/>
                  </a:cubicBezTo>
                  <a:close/>
                  <a:moveTo>
                    <a:pt x="4182" y="1570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7" name="AutoShape 189"/>
            <p:cNvSpPr>
              <a:spLocks/>
            </p:cNvSpPr>
            <p:nvPr/>
          </p:nvSpPr>
          <p:spPr bwMode="auto">
            <a:xfrm>
              <a:off x="3937000" y="482600"/>
              <a:ext cx="15875" cy="19050"/>
            </a:xfrm>
            <a:custGeom>
              <a:avLst/>
              <a:gdLst/>
              <a:ahLst/>
              <a:cxnLst/>
              <a:rect l="0" t="0" r="r" b="b"/>
              <a:pathLst>
                <a:path w="19474" h="17872">
                  <a:moveTo>
                    <a:pt x="15230" y="17502"/>
                  </a:moveTo>
                  <a:cubicBezTo>
                    <a:pt x="21600" y="15604"/>
                    <a:pt x="13185" y="11623"/>
                    <a:pt x="15452" y="9392"/>
                  </a:cubicBezTo>
                  <a:cubicBezTo>
                    <a:pt x="17704" y="7167"/>
                    <a:pt x="21333" y="-2165"/>
                    <a:pt x="18341" y="462"/>
                  </a:cubicBezTo>
                  <a:cubicBezTo>
                    <a:pt x="16667" y="1884"/>
                    <a:pt x="7630" y="795"/>
                    <a:pt x="5363" y="301"/>
                  </a:cubicBezTo>
                  <a:cubicBezTo>
                    <a:pt x="3067" y="-175"/>
                    <a:pt x="415" y="118"/>
                    <a:pt x="0" y="2521"/>
                  </a:cubicBezTo>
                  <a:cubicBezTo>
                    <a:pt x="800" y="13694"/>
                    <a:pt x="8874" y="19435"/>
                    <a:pt x="15230" y="17502"/>
                  </a:cubicBezTo>
                  <a:close/>
                  <a:moveTo>
                    <a:pt x="15230" y="1750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8" name="AutoShape 190"/>
            <p:cNvSpPr>
              <a:spLocks/>
            </p:cNvSpPr>
            <p:nvPr/>
          </p:nvSpPr>
          <p:spPr bwMode="auto">
            <a:xfrm>
              <a:off x="3898900" y="469900"/>
              <a:ext cx="14288" cy="20638"/>
            </a:xfrm>
            <a:custGeom>
              <a:avLst/>
              <a:gdLst/>
              <a:ahLst/>
              <a:cxnLst/>
              <a:rect l="0" t="0" r="r" b="b"/>
              <a:pathLst>
                <a:path w="19433" h="21600">
                  <a:moveTo>
                    <a:pt x="17136" y="10697"/>
                  </a:moveTo>
                  <a:cubicBezTo>
                    <a:pt x="21600" y="5526"/>
                    <a:pt x="19136" y="510"/>
                    <a:pt x="13376" y="0"/>
                  </a:cubicBezTo>
                  <a:cubicBezTo>
                    <a:pt x="13376" y="0"/>
                    <a:pt x="12672" y="2934"/>
                    <a:pt x="12672" y="5004"/>
                  </a:cubicBezTo>
                  <a:cubicBezTo>
                    <a:pt x="12672" y="7067"/>
                    <a:pt x="8032" y="8460"/>
                    <a:pt x="6208" y="8460"/>
                  </a:cubicBezTo>
                  <a:cubicBezTo>
                    <a:pt x="4464" y="8460"/>
                    <a:pt x="2240" y="15540"/>
                    <a:pt x="0" y="21600"/>
                  </a:cubicBezTo>
                  <a:cubicBezTo>
                    <a:pt x="6704" y="20562"/>
                    <a:pt x="12672" y="15894"/>
                    <a:pt x="17136" y="10697"/>
                  </a:cubicBezTo>
                  <a:close/>
                  <a:moveTo>
                    <a:pt x="17136" y="1069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199" name="AutoShape 191"/>
            <p:cNvSpPr>
              <a:spLocks/>
            </p:cNvSpPr>
            <p:nvPr/>
          </p:nvSpPr>
          <p:spPr bwMode="auto">
            <a:xfrm>
              <a:off x="3898900" y="495300"/>
              <a:ext cx="15875" cy="39688"/>
            </a:xfrm>
            <a:custGeom>
              <a:avLst/>
              <a:gdLst/>
              <a:ahLst/>
              <a:cxnLst/>
              <a:rect l="0" t="0" r="r" b="b"/>
              <a:pathLst>
                <a:path w="16783" h="21300">
                  <a:moveTo>
                    <a:pt x="6859" y="2620"/>
                  </a:moveTo>
                  <a:cubicBezTo>
                    <a:pt x="7898" y="6983"/>
                    <a:pt x="7184" y="8815"/>
                    <a:pt x="4731" y="10720"/>
                  </a:cubicBezTo>
                  <a:cubicBezTo>
                    <a:pt x="-1701" y="15380"/>
                    <a:pt x="-800" y="18743"/>
                    <a:pt x="2842" y="21300"/>
                  </a:cubicBezTo>
                  <a:cubicBezTo>
                    <a:pt x="14493" y="18373"/>
                    <a:pt x="15219" y="9077"/>
                    <a:pt x="14493" y="6354"/>
                  </a:cubicBezTo>
                  <a:cubicBezTo>
                    <a:pt x="19899" y="2155"/>
                    <a:pt x="14330" y="431"/>
                    <a:pt x="12077" y="61"/>
                  </a:cubicBezTo>
                  <a:cubicBezTo>
                    <a:pt x="9787" y="-300"/>
                    <a:pt x="6396" y="1001"/>
                    <a:pt x="6859" y="2620"/>
                  </a:cubicBezTo>
                  <a:close/>
                  <a:moveTo>
                    <a:pt x="6859" y="262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0" name="AutoShape 192"/>
            <p:cNvSpPr>
              <a:spLocks/>
            </p:cNvSpPr>
            <p:nvPr/>
          </p:nvSpPr>
          <p:spPr bwMode="auto">
            <a:xfrm>
              <a:off x="3911600" y="546100"/>
              <a:ext cx="6350" cy="12700"/>
            </a:xfrm>
            <a:custGeom>
              <a:avLst/>
              <a:gdLst/>
              <a:ahLst/>
              <a:cxnLst/>
              <a:rect l="0" t="0" r="r" b="b"/>
              <a:pathLst>
                <a:path w="19595" h="20884">
                  <a:moveTo>
                    <a:pt x="12797" y="20859"/>
                  </a:moveTo>
                  <a:cubicBezTo>
                    <a:pt x="14868" y="20082"/>
                    <a:pt x="21600" y="20347"/>
                    <a:pt x="19011" y="16269"/>
                  </a:cubicBezTo>
                  <a:cubicBezTo>
                    <a:pt x="16459" y="12190"/>
                    <a:pt x="10763" y="8898"/>
                    <a:pt x="15423" y="0"/>
                  </a:cubicBezTo>
                  <a:cubicBezTo>
                    <a:pt x="6177" y="256"/>
                    <a:pt x="0" y="256"/>
                    <a:pt x="0" y="2798"/>
                  </a:cubicBezTo>
                  <a:cubicBezTo>
                    <a:pt x="0" y="5322"/>
                    <a:pt x="10763" y="21600"/>
                    <a:pt x="12797" y="20859"/>
                  </a:cubicBezTo>
                  <a:close/>
                  <a:moveTo>
                    <a:pt x="12797" y="2085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1" name="AutoShape 193"/>
            <p:cNvSpPr>
              <a:spLocks/>
            </p:cNvSpPr>
            <p:nvPr/>
          </p:nvSpPr>
          <p:spPr bwMode="auto">
            <a:xfrm>
              <a:off x="3911600" y="571500"/>
              <a:ext cx="6350" cy="7938"/>
            </a:xfrm>
            <a:custGeom>
              <a:avLst/>
              <a:gdLst/>
              <a:ahLst/>
              <a:cxnLst/>
              <a:rect l="0" t="0" r="r" b="b"/>
              <a:pathLst>
                <a:path w="16400" h="18358">
                  <a:moveTo>
                    <a:pt x="14199" y="15078"/>
                  </a:moveTo>
                  <a:cubicBezTo>
                    <a:pt x="18669" y="13100"/>
                    <a:pt x="14949" y="5448"/>
                    <a:pt x="14949" y="4093"/>
                  </a:cubicBezTo>
                  <a:cubicBezTo>
                    <a:pt x="14949" y="2785"/>
                    <a:pt x="3412" y="-2144"/>
                    <a:pt x="1539" y="1070"/>
                  </a:cubicBezTo>
                  <a:cubicBezTo>
                    <a:pt x="-2931" y="8782"/>
                    <a:pt x="3760" y="16122"/>
                    <a:pt x="3760" y="17801"/>
                  </a:cubicBezTo>
                  <a:cubicBezTo>
                    <a:pt x="3760" y="19456"/>
                    <a:pt x="9729" y="17093"/>
                    <a:pt x="14199" y="15078"/>
                  </a:cubicBezTo>
                  <a:close/>
                  <a:moveTo>
                    <a:pt x="14199" y="1507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2" name="AutoShape 194"/>
            <p:cNvSpPr>
              <a:spLocks/>
            </p:cNvSpPr>
            <p:nvPr/>
          </p:nvSpPr>
          <p:spPr bwMode="auto">
            <a:xfrm>
              <a:off x="3848100" y="482600"/>
              <a:ext cx="28575" cy="22225"/>
            </a:xfrm>
            <a:custGeom>
              <a:avLst/>
              <a:gdLst/>
              <a:ahLst/>
              <a:cxnLst/>
              <a:rect l="0" t="0" r="r" b="b"/>
              <a:pathLst>
                <a:path w="20881" h="20573">
                  <a:moveTo>
                    <a:pt x="16148" y="0"/>
                  </a:moveTo>
                  <a:cubicBezTo>
                    <a:pt x="14291" y="5897"/>
                    <a:pt x="10059" y="6993"/>
                    <a:pt x="8594" y="5432"/>
                  </a:cubicBezTo>
                  <a:cubicBezTo>
                    <a:pt x="7094" y="3877"/>
                    <a:pt x="6603" y="4347"/>
                    <a:pt x="4978" y="4962"/>
                  </a:cubicBezTo>
                  <a:cubicBezTo>
                    <a:pt x="3362" y="5594"/>
                    <a:pt x="1879" y="5897"/>
                    <a:pt x="4014" y="9320"/>
                  </a:cubicBezTo>
                  <a:cubicBezTo>
                    <a:pt x="6094" y="12744"/>
                    <a:pt x="3496" y="11653"/>
                    <a:pt x="1879" y="10573"/>
                  </a:cubicBezTo>
                  <a:cubicBezTo>
                    <a:pt x="272" y="9483"/>
                    <a:pt x="-719" y="16319"/>
                    <a:pt x="638" y="15396"/>
                  </a:cubicBezTo>
                  <a:cubicBezTo>
                    <a:pt x="2013" y="14450"/>
                    <a:pt x="3496" y="13365"/>
                    <a:pt x="5121" y="15396"/>
                  </a:cubicBezTo>
                  <a:cubicBezTo>
                    <a:pt x="6728" y="17410"/>
                    <a:pt x="10693" y="19099"/>
                    <a:pt x="12934" y="20352"/>
                  </a:cubicBezTo>
                  <a:cubicBezTo>
                    <a:pt x="15166" y="21600"/>
                    <a:pt x="14175" y="17253"/>
                    <a:pt x="13184" y="15066"/>
                  </a:cubicBezTo>
                  <a:cubicBezTo>
                    <a:pt x="12211" y="12901"/>
                    <a:pt x="13327" y="12257"/>
                    <a:pt x="16148" y="11972"/>
                  </a:cubicBezTo>
                  <a:cubicBezTo>
                    <a:pt x="19015" y="11653"/>
                    <a:pt x="20881" y="7144"/>
                    <a:pt x="20881" y="4811"/>
                  </a:cubicBezTo>
                  <a:cubicBezTo>
                    <a:pt x="20881" y="2462"/>
                    <a:pt x="18408" y="610"/>
                    <a:pt x="16148" y="0"/>
                  </a:cubicBezTo>
                  <a:close/>
                  <a:moveTo>
                    <a:pt x="16148"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3" name="AutoShape 195"/>
            <p:cNvSpPr>
              <a:spLocks/>
            </p:cNvSpPr>
            <p:nvPr/>
          </p:nvSpPr>
          <p:spPr bwMode="auto">
            <a:xfrm>
              <a:off x="3429000" y="444500"/>
              <a:ext cx="20638" cy="6350"/>
            </a:xfrm>
            <a:custGeom>
              <a:avLst/>
              <a:gdLst/>
              <a:ahLst/>
              <a:cxnLst/>
              <a:rect l="0" t="0" r="r" b="b"/>
              <a:pathLst>
                <a:path w="21600" h="14313">
                  <a:moveTo>
                    <a:pt x="8766" y="6611"/>
                  </a:moveTo>
                  <a:cubicBezTo>
                    <a:pt x="9664" y="17405"/>
                    <a:pt x="16595" y="15664"/>
                    <a:pt x="18391" y="8677"/>
                  </a:cubicBezTo>
                  <a:cubicBezTo>
                    <a:pt x="18943" y="6549"/>
                    <a:pt x="20291" y="3568"/>
                    <a:pt x="21600" y="0"/>
                  </a:cubicBezTo>
                  <a:lnTo>
                    <a:pt x="0" y="0"/>
                  </a:lnTo>
                  <a:cubicBezTo>
                    <a:pt x="244" y="2442"/>
                    <a:pt x="680" y="4933"/>
                    <a:pt x="719" y="7300"/>
                  </a:cubicBezTo>
                  <a:cubicBezTo>
                    <a:pt x="565" y="11470"/>
                    <a:pt x="7842" y="-4195"/>
                    <a:pt x="8766" y="6611"/>
                  </a:cubicBezTo>
                  <a:close/>
                  <a:moveTo>
                    <a:pt x="8766" y="661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4" name="AutoShape 196"/>
            <p:cNvSpPr>
              <a:spLocks/>
            </p:cNvSpPr>
            <p:nvPr/>
          </p:nvSpPr>
          <p:spPr bwMode="auto">
            <a:xfrm>
              <a:off x="3695700" y="495300"/>
              <a:ext cx="20638" cy="9525"/>
            </a:xfrm>
            <a:custGeom>
              <a:avLst/>
              <a:gdLst/>
              <a:ahLst/>
              <a:cxnLst/>
              <a:rect l="0" t="0" r="r" b="b"/>
              <a:pathLst>
                <a:path w="18627" h="18866">
                  <a:moveTo>
                    <a:pt x="15197" y="2674"/>
                  </a:moveTo>
                  <a:cubicBezTo>
                    <a:pt x="14226" y="319"/>
                    <a:pt x="12172" y="2515"/>
                    <a:pt x="10548" y="4097"/>
                  </a:cubicBezTo>
                  <a:cubicBezTo>
                    <a:pt x="9554" y="5042"/>
                    <a:pt x="7821" y="2572"/>
                    <a:pt x="6175" y="444"/>
                  </a:cubicBezTo>
                  <a:cubicBezTo>
                    <a:pt x="4508" y="-1707"/>
                    <a:pt x="1206" y="4564"/>
                    <a:pt x="168" y="6237"/>
                  </a:cubicBezTo>
                  <a:cubicBezTo>
                    <a:pt x="-859" y="7909"/>
                    <a:pt x="3116" y="14556"/>
                    <a:pt x="4442" y="16923"/>
                  </a:cubicBezTo>
                  <a:cubicBezTo>
                    <a:pt x="5767" y="19313"/>
                    <a:pt x="7180" y="18584"/>
                    <a:pt x="8461" y="16923"/>
                  </a:cubicBezTo>
                  <a:cubicBezTo>
                    <a:pt x="9742" y="15261"/>
                    <a:pt x="9842" y="15830"/>
                    <a:pt x="11686" y="17890"/>
                  </a:cubicBezTo>
                  <a:cubicBezTo>
                    <a:pt x="13530" y="19893"/>
                    <a:pt x="14181" y="18698"/>
                    <a:pt x="17450" y="15341"/>
                  </a:cubicBezTo>
                  <a:cubicBezTo>
                    <a:pt x="20741" y="12063"/>
                    <a:pt x="16191" y="5042"/>
                    <a:pt x="15197" y="2674"/>
                  </a:cubicBezTo>
                  <a:close/>
                  <a:moveTo>
                    <a:pt x="15197" y="267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5" name="AutoShape 197"/>
            <p:cNvSpPr>
              <a:spLocks/>
            </p:cNvSpPr>
            <p:nvPr/>
          </p:nvSpPr>
          <p:spPr bwMode="auto">
            <a:xfrm>
              <a:off x="4470400" y="863600"/>
              <a:ext cx="11113" cy="6350"/>
            </a:xfrm>
            <a:custGeom>
              <a:avLst/>
              <a:gdLst/>
              <a:ahLst/>
              <a:cxnLst/>
              <a:rect l="0" t="0" r="r" b="b"/>
              <a:pathLst>
                <a:path w="21600" h="21600">
                  <a:moveTo>
                    <a:pt x="0" y="6904"/>
                  </a:moveTo>
                  <a:lnTo>
                    <a:pt x="6088" y="21600"/>
                  </a:lnTo>
                  <a:lnTo>
                    <a:pt x="21375" y="16936"/>
                  </a:lnTo>
                  <a:lnTo>
                    <a:pt x="21600" y="7293"/>
                  </a:lnTo>
                  <a:lnTo>
                    <a:pt x="11702" y="0"/>
                  </a:lnTo>
                  <a:cubicBezTo>
                    <a:pt x="11702" y="0"/>
                    <a:pt x="0" y="6904"/>
                    <a:pt x="0" y="6904"/>
                  </a:cubicBezTo>
                  <a:close/>
                  <a:moveTo>
                    <a:pt x="0" y="690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6" name="AutoShape 198"/>
            <p:cNvSpPr>
              <a:spLocks/>
            </p:cNvSpPr>
            <p:nvPr/>
          </p:nvSpPr>
          <p:spPr bwMode="auto">
            <a:xfrm>
              <a:off x="2501900" y="1739900"/>
              <a:ext cx="4763" cy="12700"/>
            </a:xfrm>
            <a:custGeom>
              <a:avLst/>
              <a:gdLst/>
              <a:ahLst/>
              <a:cxnLst/>
              <a:rect l="0" t="0" r="r" b="b"/>
              <a:pathLst>
                <a:path w="18774" h="21600">
                  <a:moveTo>
                    <a:pt x="936" y="21600"/>
                  </a:moveTo>
                  <a:cubicBezTo>
                    <a:pt x="936" y="21600"/>
                    <a:pt x="7412" y="20562"/>
                    <a:pt x="18774" y="19467"/>
                  </a:cubicBezTo>
                  <a:cubicBezTo>
                    <a:pt x="18774" y="12808"/>
                    <a:pt x="4736" y="0"/>
                    <a:pt x="4736" y="0"/>
                  </a:cubicBezTo>
                  <a:cubicBezTo>
                    <a:pt x="-2826" y="5083"/>
                    <a:pt x="936" y="21600"/>
                    <a:pt x="936" y="21600"/>
                  </a:cubicBezTo>
                  <a:close/>
                  <a:moveTo>
                    <a:pt x="936"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7" name="AutoShape 199"/>
            <p:cNvSpPr>
              <a:spLocks/>
            </p:cNvSpPr>
            <p:nvPr/>
          </p:nvSpPr>
          <p:spPr bwMode="auto">
            <a:xfrm>
              <a:off x="2476500" y="1651000"/>
              <a:ext cx="4763" cy="4763"/>
            </a:xfrm>
            <a:custGeom>
              <a:avLst/>
              <a:gdLst/>
              <a:ahLst/>
              <a:cxnLst/>
              <a:rect l="0" t="0" r="r" b="b"/>
              <a:pathLst>
                <a:path w="21600" h="21600">
                  <a:moveTo>
                    <a:pt x="0" y="20995"/>
                  </a:moveTo>
                  <a:lnTo>
                    <a:pt x="21600" y="21600"/>
                  </a:lnTo>
                  <a:lnTo>
                    <a:pt x="9773" y="0"/>
                  </a:lnTo>
                  <a:cubicBezTo>
                    <a:pt x="9773" y="0"/>
                    <a:pt x="0" y="20995"/>
                    <a:pt x="0" y="20995"/>
                  </a:cubicBezTo>
                  <a:close/>
                  <a:moveTo>
                    <a:pt x="0" y="2099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8" name="AutoShape 200"/>
            <p:cNvSpPr>
              <a:spLocks/>
            </p:cNvSpPr>
            <p:nvPr/>
          </p:nvSpPr>
          <p:spPr bwMode="auto">
            <a:xfrm>
              <a:off x="2463800" y="1638300"/>
              <a:ext cx="4763" cy="17463"/>
            </a:xfrm>
            <a:custGeom>
              <a:avLst/>
              <a:gdLst/>
              <a:ahLst/>
              <a:cxnLst/>
              <a:rect l="0" t="0" r="r" b="b"/>
              <a:pathLst>
                <a:path w="20205" h="21600">
                  <a:moveTo>
                    <a:pt x="20205" y="4576"/>
                  </a:moveTo>
                  <a:lnTo>
                    <a:pt x="48" y="0"/>
                  </a:lnTo>
                  <a:cubicBezTo>
                    <a:pt x="48" y="0"/>
                    <a:pt x="-1395" y="19933"/>
                    <a:pt x="11493" y="21600"/>
                  </a:cubicBezTo>
                  <a:lnTo>
                    <a:pt x="9379" y="10191"/>
                  </a:lnTo>
                  <a:cubicBezTo>
                    <a:pt x="9379" y="10191"/>
                    <a:pt x="20205" y="4576"/>
                    <a:pt x="20205" y="4576"/>
                  </a:cubicBezTo>
                  <a:close/>
                  <a:moveTo>
                    <a:pt x="20205" y="457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09" name="AutoShape 201"/>
            <p:cNvSpPr>
              <a:spLocks/>
            </p:cNvSpPr>
            <p:nvPr/>
          </p:nvSpPr>
          <p:spPr bwMode="auto">
            <a:xfrm>
              <a:off x="2413000" y="1676400"/>
              <a:ext cx="4763" cy="6350"/>
            </a:xfrm>
            <a:custGeom>
              <a:avLst/>
              <a:gdLst/>
              <a:ahLst/>
              <a:cxnLst/>
              <a:rect l="0" t="0" r="r" b="b"/>
              <a:pathLst>
                <a:path w="21600" h="21600">
                  <a:moveTo>
                    <a:pt x="2857" y="0"/>
                  </a:moveTo>
                  <a:lnTo>
                    <a:pt x="0" y="18737"/>
                  </a:lnTo>
                  <a:lnTo>
                    <a:pt x="21600" y="21600"/>
                  </a:lnTo>
                  <a:lnTo>
                    <a:pt x="20297" y="526"/>
                  </a:lnTo>
                  <a:cubicBezTo>
                    <a:pt x="20297" y="526"/>
                    <a:pt x="2857" y="0"/>
                    <a:pt x="2857" y="0"/>
                  </a:cubicBezTo>
                  <a:close/>
                  <a:moveTo>
                    <a:pt x="2857"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0" name="AutoShape 202"/>
            <p:cNvSpPr>
              <a:spLocks/>
            </p:cNvSpPr>
            <p:nvPr/>
          </p:nvSpPr>
          <p:spPr bwMode="auto">
            <a:xfrm>
              <a:off x="2400300" y="1651000"/>
              <a:ext cx="9525" cy="15875"/>
            </a:xfrm>
            <a:custGeom>
              <a:avLst/>
              <a:gdLst/>
              <a:ahLst/>
              <a:cxnLst/>
              <a:rect l="0" t="0" r="r" b="b"/>
              <a:pathLst>
                <a:path w="20127" h="21455">
                  <a:moveTo>
                    <a:pt x="19219" y="4077"/>
                  </a:moveTo>
                  <a:cubicBezTo>
                    <a:pt x="17881" y="445"/>
                    <a:pt x="8586" y="0"/>
                    <a:pt x="8586" y="0"/>
                  </a:cubicBezTo>
                  <a:cubicBezTo>
                    <a:pt x="8586" y="0"/>
                    <a:pt x="1633" y="2710"/>
                    <a:pt x="319" y="3835"/>
                  </a:cubicBezTo>
                  <a:cubicBezTo>
                    <a:pt x="-1043" y="4975"/>
                    <a:pt x="2302" y="15306"/>
                    <a:pt x="3927" y="18235"/>
                  </a:cubicBezTo>
                  <a:cubicBezTo>
                    <a:pt x="5623" y="21123"/>
                    <a:pt x="9255" y="21600"/>
                    <a:pt x="18263" y="21422"/>
                  </a:cubicBezTo>
                  <a:cubicBezTo>
                    <a:pt x="20557" y="15080"/>
                    <a:pt x="20557" y="7653"/>
                    <a:pt x="19219" y="4077"/>
                  </a:cubicBezTo>
                  <a:close/>
                  <a:moveTo>
                    <a:pt x="19219" y="407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1" name="AutoShape 203"/>
            <p:cNvSpPr>
              <a:spLocks/>
            </p:cNvSpPr>
            <p:nvPr/>
          </p:nvSpPr>
          <p:spPr bwMode="auto">
            <a:xfrm>
              <a:off x="3302000" y="635000"/>
              <a:ext cx="11113" cy="11113"/>
            </a:xfrm>
            <a:custGeom>
              <a:avLst/>
              <a:gdLst/>
              <a:ahLst/>
              <a:cxnLst/>
              <a:rect l="0" t="0" r="r" b="b"/>
              <a:pathLst>
                <a:path w="21600" h="21600">
                  <a:moveTo>
                    <a:pt x="19737" y="21289"/>
                  </a:moveTo>
                  <a:lnTo>
                    <a:pt x="21600" y="11710"/>
                  </a:lnTo>
                  <a:lnTo>
                    <a:pt x="10778" y="0"/>
                  </a:lnTo>
                  <a:lnTo>
                    <a:pt x="0" y="10811"/>
                  </a:lnTo>
                  <a:lnTo>
                    <a:pt x="8982" y="21600"/>
                  </a:lnTo>
                  <a:cubicBezTo>
                    <a:pt x="8982" y="21600"/>
                    <a:pt x="19737" y="21289"/>
                    <a:pt x="19737" y="21289"/>
                  </a:cubicBezTo>
                  <a:close/>
                  <a:moveTo>
                    <a:pt x="19737" y="2128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2" name="AutoShape 204"/>
            <p:cNvSpPr>
              <a:spLocks/>
            </p:cNvSpPr>
            <p:nvPr/>
          </p:nvSpPr>
          <p:spPr bwMode="auto">
            <a:xfrm>
              <a:off x="3365500" y="622300"/>
              <a:ext cx="14288" cy="12700"/>
            </a:xfrm>
            <a:custGeom>
              <a:avLst/>
              <a:gdLst/>
              <a:ahLst/>
              <a:cxnLst/>
              <a:rect l="0" t="0" r="r" b="b"/>
              <a:pathLst>
                <a:path w="19394" h="18120">
                  <a:moveTo>
                    <a:pt x="11384" y="17929"/>
                  </a:moveTo>
                  <a:cubicBezTo>
                    <a:pt x="15512" y="19128"/>
                    <a:pt x="15744" y="14399"/>
                    <a:pt x="18056" y="11613"/>
                  </a:cubicBezTo>
                  <a:cubicBezTo>
                    <a:pt x="20351" y="8784"/>
                    <a:pt x="19195" y="6428"/>
                    <a:pt x="18254" y="1978"/>
                  </a:cubicBezTo>
                  <a:cubicBezTo>
                    <a:pt x="17362" y="-2472"/>
                    <a:pt x="6545" y="1978"/>
                    <a:pt x="6545" y="1978"/>
                  </a:cubicBezTo>
                  <a:cubicBezTo>
                    <a:pt x="6545" y="1978"/>
                    <a:pt x="1509" y="8311"/>
                    <a:pt x="155" y="10667"/>
                  </a:cubicBezTo>
                  <a:cubicBezTo>
                    <a:pt x="-1249" y="12998"/>
                    <a:pt x="7239" y="16772"/>
                    <a:pt x="11384" y="17929"/>
                  </a:cubicBezTo>
                  <a:close/>
                  <a:moveTo>
                    <a:pt x="11384" y="1792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3" name="AutoShape 205"/>
            <p:cNvSpPr>
              <a:spLocks/>
            </p:cNvSpPr>
            <p:nvPr/>
          </p:nvSpPr>
          <p:spPr bwMode="auto">
            <a:xfrm>
              <a:off x="3403600" y="609600"/>
              <a:ext cx="9525" cy="17463"/>
            </a:xfrm>
            <a:custGeom>
              <a:avLst/>
              <a:gdLst/>
              <a:ahLst/>
              <a:cxnLst/>
              <a:rect l="0" t="0" r="r" b="b"/>
              <a:pathLst>
                <a:path w="18136" h="20241">
                  <a:moveTo>
                    <a:pt x="8317" y="20241"/>
                  </a:moveTo>
                  <a:cubicBezTo>
                    <a:pt x="11447" y="20241"/>
                    <a:pt x="15967" y="17267"/>
                    <a:pt x="17992" y="11171"/>
                  </a:cubicBezTo>
                  <a:cubicBezTo>
                    <a:pt x="19997" y="5069"/>
                    <a:pt x="402" y="-1359"/>
                    <a:pt x="1792" y="251"/>
                  </a:cubicBezTo>
                  <a:cubicBezTo>
                    <a:pt x="2938" y="1562"/>
                    <a:pt x="3511" y="7837"/>
                    <a:pt x="954" y="11171"/>
                  </a:cubicBezTo>
                  <a:cubicBezTo>
                    <a:pt x="-1603" y="14498"/>
                    <a:pt x="1792" y="16721"/>
                    <a:pt x="1792" y="18205"/>
                  </a:cubicBezTo>
                  <a:cubicBezTo>
                    <a:pt x="1792" y="19695"/>
                    <a:pt x="5208" y="20241"/>
                    <a:pt x="8317" y="20241"/>
                  </a:cubicBezTo>
                  <a:close/>
                  <a:moveTo>
                    <a:pt x="8317" y="2024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4" name="AutoShape 206"/>
            <p:cNvSpPr>
              <a:spLocks/>
            </p:cNvSpPr>
            <p:nvPr/>
          </p:nvSpPr>
          <p:spPr bwMode="auto">
            <a:xfrm>
              <a:off x="3416300" y="596900"/>
              <a:ext cx="6350" cy="11113"/>
            </a:xfrm>
            <a:custGeom>
              <a:avLst/>
              <a:gdLst/>
              <a:ahLst/>
              <a:cxnLst/>
              <a:rect l="0" t="0" r="r" b="b"/>
              <a:pathLst>
                <a:path w="21600" h="21600">
                  <a:moveTo>
                    <a:pt x="18252" y="7304"/>
                  </a:moveTo>
                  <a:lnTo>
                    <a:pt x="1594" y="0"/>
                  </a:lnTo>
                  <a:lnTo>
                    <a:pt x="0" y="10973"/>
                  </a:lnTo>
                  <a:lnTo>
                    <a:pt x="21600" y="21600"/>
                  </a:lnTo>
                  <a:cubicBezTo>
                    <a:pt x="21600" y="21600"/>
                    <a:pt x="18252" y="7304"/>
                    <a:pt x="18252" y="7304"/>
                  </a:cubicBezTo>
                  <a:close/>
                  <a:moveTo>
                    <a:pt x="18252" y="730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5" name="AutoShape 207"/>
            <p:cNvSpPr>
              <a:spLocks/>
            </p:cNvSpPr>
            <p:nvPr/>
          </p:nvSpPr>
          <p:spPr bwMode="auto">
            <a:xfrm>
              <a:off x="3479800" y="685800"/>
              <a:ext cx="1588" cy="6350"/>
            </a:xfrm>
            <a:custGeom>
              <a:avLst/>
              <a:gdLst/>
              <a:ahLst/>
              <a:cxnLst/>
              <a:rect l="0" t="0" r="r" b="b"/>
              <a:pathLst>
                <a:path w="21600" h="21600">
                  <a:moveTo>
                    <a:pt x="21600" y="1217"/>
                  </a:moveTo>
                  <a:lnTo>
                    <a:pt x="0" y="0"/>
                  </a:lnTo>
                  <a:lnTo>
                    <a:pt x="1886" y="21600"/>
                  </a:lnTo>
                  <a:cubicBezTo>
                    <a:pt x="1886" y="21600"/>
                    <a:pt x="21600" y="1217"/>
                    <a:pt x="21600" y="1217"/>
                  </a:cubicBezTo>
                  <a:close/>
                  <a:moveTo>
                    <a:pt x="21600" y="121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6" name="AutoShape 208"/>
            <p:cNvSpPr>
              <a:spLocks/>
            </p:cNvSpPr>
            <p:nvPr/>
          </p:nvSpPr>
          <p:spPr bwMode="auto">
            <a:xfrm>
              <a:off x="3429000" y="546100"/>
              <a:ext cx="100013" cy="88900"/>
            </a:xfrm>
            <a:custGeom>
              <a:avLst/>
              <a:gdLst/>
              <a:ahLst/>
              <a:cxnLst/>
              <a:rect l="0" t="0" r="r" b="b"/>
              <a:pathLst>
                <a:path w="21362" h="21406">
                  <a:moveTo>
                    <a:pt x="1646" y="15973"/>
                  </a:moveTo>
                  <a:cubicBezTo>
                    <a:pt x="2097" y="16030"/>
                    <a:pt x="2736" y="15951"/>
                    <a:pt x="2682" y="15503"/>
                  </a:cubicBezTo>
                  <a:cubicBezTo>
                    <a:pt x="2629" y="15051"/>
                    <a:pt x="2770" y="14177"/>
                    <a:pt x="3026" y="14872"/>
                  </a:cubicBezTo>
                  <a:cubicBezTo>
                    <a:pt x="3279" y="15565"/>
                    <a:pt x="4315" y="16685"/>
                    <a:pt x="5468" y="16723"/>
                  </a:cubicBezTo>
                  <a:cubicBezTo>
                    <a:pt x="5727" y="16723"/>
                    <a:pt x="6050" y="16723"/>
                    <a:pt x="6306" y="17154"/>
                  </a:cubicBezTo>
                  <a:cubicBezTo>
                    <a:pt x="6559" y="17578"/>
                    <a:pt x="7102" y="18032"/>
                    <a:pt x="7595" y="18051"/>
                  </a:cubicBezTo>
                  <a:cubicBezTo>
                    <a:pt x="8088" y="18071"/>
                    <a:pt x="8373" y="18071"/>
                    <a:pt x="8769" y="18623"/>
                  </a:cubicBezTo>
                  <a:cubicBezTo>
                    <a:pt x="9168" y="19172"/>
                    <a:pt x="10859" y="21194"/>
                    <a:pt x="13127" y="20252"/>
                  </a:cubicBezTo>
                  <a:cubicBezTo>
                    <a:pt x="14505" y="21089"/>
                    <a:pt x="15517" y="21600"/>
                    <a:pt x="15775" y="21336"/>
                  </a:cubicBezTo>
                  <a:cubicBezTo>
                    <a:pt x="16028" y="21072"/>
                    <a:pt x="16902" y="20787"/>
                    <a:pt x="16955" y="20420"/>
                  </a:cubicBezTo>
                  <a:cubicBezTo>
                    <a:pt x="17007" y="20051"/>
                    <a:pt x="17388" y="19481"/>
                    <a:pt x="17753" y="19318"/>
                  </a:cubicBezTo>
                  <a:cubicBezTo>
                    <a:pt x="18113" y="19154"/>
                    <a:pt x="18601" y="18869"/>
                    <a:pt x="18677" y="18379"/>
                  </a:cubicBezTo>
                  <a:cubicBezTo>
                    <a:pt x="18750" y="17891"/>
                    <a:pt x="18784" y="17380"/>
                    <a:pt x="19313" y="17175"/>
                  </a:cubicBezTo>
                  <a:cubicBezTo>
                    <a:pt x="19830" y="16969"/>
                    <a:pt x="21359" y="15647"/>
                    <a:pt x="21359" y="15157"/>
                  </a:cubicBezTo>
                  <a:cubicBezTo>
                    <a:pt x="21359" y="14666"/>
                    <a:pt x="21414" y="13829"/>
                    <a:pt x="21020" y="14337"/>
                  </a:cubicBezTo>
                  <a:cubicBezTo>
                    <a:pt x="20616" y="14852"/>
                    <a:pt x="20177" y="15018"/>
                    <a:pt x="19781" y="14806"/>
                  </a:cubicBezTo>
                  <a:cubicBezTo>
                    <a:pt x="19381" y="14605"/>
                    <a:pt x="19008" y="14626"/>
                    <a:pt x="18656" y="13749"/>
                  </a:cubicBezTo>
                  <a:cubicBezTo>
                    <a:pt x="18309" y="12873"/>
                    <a:pt x="17753" y="11490"/>
                    <a:pt x="17717" y="10449"/>
                  </a:cubicBezTo>
                  <a:cubicBezTo>
                    <a:pt x="17717" y="10318"/>
                    <a:pt x="17351" y="10240"/>
                    <a:pt x="17090" y="10873"/>
                  </a:cubicBezTo>
                  <a:cubicBezTo>
                    <a:pt x="16845" y="11511"/>
                    <a:pt x="16425" y="11791"/>
                    <a:pt x="16336" y="10936"/>
                  </a:cubicBezTo>
                  <a:cubicBezTo>
                    <a:pt x="16248" y="10080"/>
                    <a:pt x="16793" y="9772"/>
                    <a:pt x="16321" y="8651"/>
                  </a:cubicBezTo>
                  <a:cubicBezTo>
                    <a:pt x="15843" y="7527"/>
                    <a:pt x="15287" y="6569"/>
                    <a:pt x="13870" y="5894"/>
                  </a:cubicBezTo>
                  <a:cubicBezTo>
                    <a:pt x="12456" y="5221"/>
                    <a:pt x="12250" y="4776"/>
                    <a:pt x="11890" y="4020"/>
                  </a:cubicBezTo>
                  <a:cubicBezTo>
                    <a:pt x="11532" y="3263"/>
                    <a:pt x="11423" y="3328"/>
                    <a:pt x="10911" y="3551"/>
                  </a:cubicBezTo>
                  <a:cubicBezTo>
                    <a:pt x="10408" y="3772"/>
                    <a:pt x="10079" y="3772"/>
                    <a:pt x="10283" y="3247"/>
                  </a:cubicBezTo>
                  <a:cubicBezTo>
                    <a:pt x="10478" y="2717"/>
                    <a:pt x="10405" y="2552"/>
                    <a:pt x="10092" y="2141"/>
                  </a:cubicBezTo>
                  <a:cubicBezTo>
                    <a:pt x="9789" y="1737"/>
                    <a:pt x="7885" y="0"/>
                    <a:pt x="7885" y="0"/>
                  </a:cubicBezTo>
                  <a:cubicBezTo>
                    <a:pt x="6690" y="332"/>
                    <a:pt x="4109" y="2427"/>
                    <a:pt x="7159" y="6078"/>
                  </a:cubicBezTo>
                  <a:cubicBezTo>
                    <a:pt x="5745" y="5326"/>
                    <a:pt x="4553" y="4182"/>
                    <a:pt x="4641" y="4550"/>
                  </a:cubicBezTo>
                  <a:cubicBezTo>
                    <a:pt x="4727" y="4920"/>
                    <a:pt x="5017" y="5549"/>
                    <a:pt x="4913" y="6164"/>
                  </a:cubicBezTo>
                  <a:cubicBezTo>
                    <a:pt x="4806" y="6773"/>
                    <a:pt x="4620" y="7056"/>
                    <a:pt x="5106" y="7630"/>
                  </a:cubicBezTo>
                  <a:cubicBezTo>
                    <a:pt x="5596" y="8202"/>
                    <a:pt x="6050" y="8751"/>
                    <a:pt x="5468" y="8732"/>
                  </a:cubicBezTo>
                  <a:cubicBezTo>
                    <a:pt x="4892" y="8708"/>
                    <a:pt x="4438" y="8751"/>
                    <a:pt x="4422" y="9383"/>
                  </a:cubicBezTo>
                  <a:cubicBezTo>
                    <a:pt x="4401" y="10014"/>
                    <a:pt x="3514" y="11706"/>
                    <a:pt x="792" y="11546"/>
                  </a:cubicBezTo>
                  <a:cubicBezTo>
                    <a:pt x="237" y="11511"/>
                    <a:pt x="-186" y="12625"/>
                    <a:pt x="83" y="13440"/>
                  </a:cubicBezTo>
                  <a:cubicBezTo>
                    <a:pt x="359" y="14261"/>
                    <a:pt x="1194" y="15913"/>
                    <a:pt x="1646" y="15973"/>
                  </a:cubicBezTo>
                  <a:close/>
                  <a:moveTo>
                    <a:pt x="1646" y="1597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7" name="AutoShape 209"/>
            <p:cNvSpPr>
              <a:spLocks/>
            </p:cNvSpPr>
            <p:nvPr/>
          </p:nvSpPr>
          <p:spPr bwMode="auto">
            <a:xfrm>
              <a:off x="3492500" y="571500"/>
              <a:ext cx="9525" cy="9525"/>
            </a:xfrm>
            <a:custGeom>
              <a:avLst/>
              <a:gdLst/>
              <a:ahLst/>
              <a:cxnLst/>
              <a:rect l="0" t="0" r="r" b="b"/>
              <a:pathLst>
                <a:path w="19989" h="16358">
                  <a:moveTo>
                    <a:pt x="19123" y="1979"/>
                  </a:moveTo>
                  <a:cubicBezTo>
                    <a:pt x="18476" y="-2368"/>
                    <a:pt x="5623" y="1331"/>
                    <a:pt x="0" y="4619"/>
                  </a:cubicBezTo>
                  <a:cubicBezTo>
                    <a:pt x="0" y="4619"/>
                    <a:pt x="12250" y="12373"/>
                    <a:pt x="16936" y="15780"/>
                  </a:cubicBezTo>
                  <a:cubicBezTo>
                    <a:pt x="21600" y="19232"/>
                    <a:pt x="19681" y="6290"/>
                    <a:pt x="19123" y="1979"/>
                  </a:cubicBezTo>
                  <a:close/>
                  <a:moveTo>
                    <a:pt x="19123" y="197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8" name="AutoShape 210"/>
            <p:cNvSpPr>
              <a:spLocks/>
            </p:cNvSpPr>
            <p:nvPr/>
          </p:nvSpPr>
          <p:spPr bwMode="auto">
            <a:xfrm>
              <a:off x="3505200" y="558800"/>
              <a:ext cx="12700" cy="17463"/>
            </a:xfrm>
            <a:custGeom>
              <a:avLst/>
              <a:gdLst/>
              <a:ahLst/>
              <a:cxnLst/>
              <a:rect l="0" t="0" r="r" b="b"/>
              <a:pathLst>
                <a:path w="19246" h="19004">
                  <a:moveTo>
                    <a:pt x="7824" y="9462"/>
                  </a:moveTo>
                  <a:cubicBezTo>
                    <a:pt x="9267" y="6094"/>
                    <a:pt x="11553" y="14872"/>
                    <a:pt x="10951" y="17801"/>
                  </a:cubicBezTo>
                  <a:cubicBezTo>
                    <a:pt x="10367" y="20729"/>
                    <a:pt x="15608" y="17801"/>
                    <a:pt x="18358" y="14451"/>
                  </a:cubicBezTo>
                  <a:cubicBezTo>
                    <a:pt x="21107" y="11096"/>
                    <a:pt x="16931" y="3939"/>
                    <a:pt x="13220" y="1531"/>
                  </a:cubicBezTo>
                  <a:cubicBezTo>
                    <a:pt x="9525" y="-871"/>
                    <a:pt x="5590" y="-97"/>
                    <a:pt x="916" y="1463"/>
                  </a:cubicBezTo>
                  <a:cubicBezTo>
                    <a:pt x="916" y="1463"/>
                    <a:pt x="658" y="4045"/>
                    <a:pt x="91" y="7041"/>
                  </a:cubicBezTo>
                  <a:cubicBezTo>
                    <a:pt x="-493" y="10062"/>
                    <a:pt x="1878" y="10824"/>
                    <a:pt x="3116" y="12297"/>
                  </a:cubicBezTo>
                  <a:cubicBezTo>
                    <a:pt x="4267" y="13752"/>
                    <a:pt x="6415" y="12817"/>
                    <a:pt x="7824" y="9462"/>
                  </a:cubicBezTo>
                  <a:close/>
                  <a:moveTo>
                    <a:pt x="7824" y="946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19" name="AutoShape 211"/>
            <p:cNvSpPr>
              <a:spLocks/>
            </p:cNvSpPr>
            <p:nvPr/>
          </p:nvSpPr>
          <p:spPr bwMode="auto">
            <a:xfrm>
              <a:off x="3733800" y="622300"/>
              <a:ext cx="14288" cy="31750"/>
            </a:xfrm>
            <a:custGeom>
              <a:avLst/>
              <a:gdLst/>
              <a:ahLst/>
              <a:cxnLst/>
              <a:rect l="0" t="0" r="r" b="b"/>
              <a:pathLst>
                <a:path w="18851" h="21600">
                  <a:moveTo>
                    <a:pt x="6980" y="0"/>
                  </a:moveTo>
                  <a:cubicBezTo>
                    <a:pt x="3152" y="0"/>
                    <a:pt x="-1745" y="3940"/>
                    <a:pt x="619" y="7115"/>
                  </a:cubicBezTo>
                  <a:cubicBezTo>
                    <a:pt x="2984" y="10286"/>
                    <a:pt x="3808" y="10212"/>
                    <a:pt x="3502" y="13383"/>
                  </a:cubicBezTo>
                  <a:cubicBezTo>
                    <a:pt x="3152" y="16533"/>
                    <a:pt x="3624" y="20494"/>
                    <a:pt x="12274" y="21600"/>
                  </a:cubicBezTo>
                  <a:cubicBezTo>
                    <a:pt x="13982" y="21514"/>
                    <a:pt x="18116" y="20494"/>
                    <a:pt x="18436" y="17668"/>
                  </a:cubicBezTo>
                  <a:cubicBezTo>
                    <a:pt x="19855" y="12597"/>
                    <a:pt x="17338" y="11228"/>
                    <a:pt x="15279" y="7284"/>
                  </a:cubicBezTo>
                  <a:cubicBezTo>
                    <a:pt x="13860" y="4643"/>
                    <a:pt x="10809" y="0"/>
                    <a:pt x="6980" y="0"/>
                  </a:cubicBezTo>
                  <a:close/>
                  <a:moveTo>
                    <a:pt x="6980"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0" name="AutoShape 212"/>
            <p:cNvSpPr>
              <a:spLocks/>
            </p:cNvSpPr>
            <p:nvPr/>
          </p:nvSpPr>
          <p:spPr bwMode="auto">
            <a:xfrm>
              <a:off x="3810000" y="749300"/>
              <a:ext cx="19050" cy="25400"/>
            </a:xfrm>
            <a:custGeom>
              <a:avLst/>
              <a:gdLst/>
              <a:ahLst/>
              <a:cxnLst/>
              <a:rect l="0" t="0" r="r" b="b"/>
              <a:pathLst>
                <a:path w="19991" h="19991">
                  <a:moveTo>
                    <a:pt x="5147" y="12698"/>
                  </a:moveTo>
                  <a:cubicBezTo>
                    <a:pt x="8144" y="14292"/>
                    <a:pt x="12189" y="18069"/>
                    <a:pt x="12701" y="19368"/>
                  </a:cubicBezTo>
                  <a:cubicBezTo>
                    <a:pt x="13226" y="20652"/>
                    <a:pt x="15960" y="19668"/>
                    <a:pt x="18307" y="18952"/>
                  </a:cubicBezTo>
                  <a:cubicBezTo>
                    <a:pt x="20642" y="18255"/>
                    <a:pt x="19868" y="17868"/>
                    <a:pt x="19868" y="15983"/>
                  </a:cubicBezTo>
                  <a:cubicBezTo>
                    <a:pt x="19868" y="14092"/>
                    <a:pt x="19081" y="12292"/>
                    <a:pt x="16359" y="10902"/>
                  </a:cubicBezTo>
                  <a:cubicBezTo>
                    <a:pt x="13613" y="9508"/>
                    <a:pt x="9642" y="3531"/>
                    <a:pt x="7495" y="737"/>
                  </a:cubicBezTo>
                  <a:cubicBezTo>
                    <a:pt x="6196" y="-948"/>
                    <a:pt x="2675" y="647"/>
                    <a:pt x="852" y="1649"/>
                  </a:cubicBezTo>
                  <a:cubicBezTo>
                    <a:pt x="-958" y="2628"/>
                    <a:pt x="465" y="4337"/>
                    <a:pt x="1889" y="6624"/>
                  </a:cubicBezTo>
                  <a:cubicBezTo>
                    <a:pt x="3312" y="8916"/>
                    <a:pt x="2163" y="11093"/>
                    <a:pt x="5147" y="12698"/>
                  </a:cubicBezTo>
                  <a:close/>
                  <a:moveTo>
                    <a:pt x="5147" y="1269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1" name="AutoShape 213"/>
            <p:cNvSpPr>
              <a:spLocks/>
            </p:cNvSpPr>
            <p:nvPr/>
          </p:nvSpPr>
          <p:spPr bwMode="auto">
            <a:xfrm>
              <a:off x="3784600" y="762000"/>
              <a:ext cx="185738" cy="173038"/>
            </a:xfrm>
            <a:custGeom>
              <a:avLst/>
              <a:gdLst/>
              <a:ahLst/>
              <a:cxnLst/>
              <a:rect l="0" t="0" r="r" b="b"/>
              <a:pathLst>
                <a:path w="21494" h="21472">
                  <a:moveTo>
                    <a:pt x="21027" y="11550"/>
                  </a:moveTo>
                  <a:cubicBezTo>
                    <a:pt x="20741" y="11574"/>
                    <a:pt x="20511" y="11510"/>
                    <a:pt x="20501" y="11265"/>
                  </a:cubicBezTo>
                  <a:cubicBezTo>
                    <a:pt x="20491" y="11016"/>
                    <a:pt x="20413" y="10773"/>
                    <a:pt x="20183" y="10719"/>
                  </a:cubicBezTo>
                  <a:cubicBezTo>
                    <a:pt x="19954" y="10666"/>
                    <a:pt x="19188" y="10290"/>
                    <a:pt x="19029" y="10057"/>
                  </a:cubicBezTo>
                  <a:cubicBezTo>
                    <a:pt x="18872" y="9821"/>
                    <a:pt x="19171" y="10824"/>
                    <a:pt x="18922" y="10837"/>
                  </a:cubicBezTo>
                  <a:cubicBezTo>
                    <a:pt x="18675" y="10846"/>
                    <a:pt x="18276" y="10824"/>
                    <a:pt x="18059" y="10677"/>
                  </a:cubicBezTo>
                  <a:cubicBezTo>
                    <a:pt x="17840" y="10525"/>
                    <a:pt x="17779" y="10591"/>
                    <a:pt x="17610" y="10793"/>
                  </a:cubicBezTo>
                  <a:cubicBezTo>
                    <a:pt x="17443" y="10995"/>
                    <a:pt x="16280" y="11861"/>
                    <a:pt x="15694" y="11956"/>
                  </a:cubicBezTo>
                  <a:cubicBezTo>
                    <a:pt x="15684" y="11635"/>
                    <a:pt x="15773" y="11199"/>
                    <a:pt x="16020" y="11070"/>
                  </a:cubicBezTo>
                  <a:cubicBezTo>
                    <a:pt x="16270" y="10942"/>
                    <a:pt x="16598" y="10687"/>
                    <a:pt x="16578" y="10496"/>
                  </a:cubicBezTo>
                  <a:cubicBezTo>
                    <a:pt x="16558" y="10301"/>
                    <a:pt x="16497" y="9821"/>
                    <a:pt x="16331" y="9737"/>
                  </a:cubicBezTo>
                  <a:cubicBezTo>
                    <a:pt x="16158" y="9649"/>
                    <a:pt x="15884" y="9439"/>
                    <a:pt x="15871" y="9150"/>
                  </a:cubicBezTo>
                  <a:cubicBezTo>
                    <a:pt x="15863" y="8861"/>
                    <a:pt x="15644" y="8115"/>
                    <a:pt x="15428" y="7901"/>
                  </a:cubicBezTo>
                  <a:cubicBezTo>
                    <a:pt x="15208" y="7690"/>
                    <a:pt x="13499" y="6053"/>
                    <a:pt x="12286" y="6686"/>
                  </a:cubicBezTo>
                  <a:cubicBezTo>
                    <a:pt x="12167" y="6738"/>
                    <a:pt x="11144" y="5756"/>
                    <a:pt x="10241" y="5744"/>
                  </a:cubicBezTo>
                  <a:cubicBezTo>
                    <a:pt x="9853" y="5199"/>
                    <a:pt x="9209" y="4455"/>
                    <a:pt x="8823" y="4496"/>
                  </a:cubicBezTo>
                  <a:cubicBezTo>
                    <a:pt x="8434" y="4541"/>
                    <a:pt x="7032" y="4677"/>
                    <a:pt x="6884" y="4336"/>
                  </a:cubicBezTo>
                  <a:cubicBezTo>
                    <a:pt x="6735" y="3995"/>
                    <a:pt x="6715" y="3770"/>
                    <a:pt x="6447" y="3592"/>
                  </a:cubicBezTo>
                  <a:cubicBezTo>
                    <a:pt x="6178" y="3407"/>
                    <a:pt x="5583" y="3195"/>
                    <a:pt x="5295" y="2801"/>
                  </a:cubicBezTo>
                  <a:cubicBezTo>
                    <a:pt x="5035" y="3119"/>
                    <a:pt x="4789" y="4123"/>
                    <a:pt x="5006" y="5051"/>
                  </a:cubicBezTo>
                  <a:cubicBezTo>
                    <a:pt x="4517" y="4775"/>
                    <a:pt x="4333" y="4655"/>
                    <a:pt x="4312" y="4465"/>
                  </a:cubicBezTo>
                  <a:cubicBezTo>
                    <a:pt x="4292" y="4273"/>
                    <a:pt x="4154" y="3773"/>
                    <a:pt x="4001" y="3697"/>
                  </a:cubicBezTo>
                  <a:cubicBezTo>
                    <a:pt x="3854" y="3620"/>
                    <a:pt x="3388" y="3407"/>
                    <a:pt x="3368" y="3110"/>
                  </a:cubicBezTo>
                  <a:cubicBezTo>
                    <a:pt x="3347" y="2810"/>
                    <a:pt x="3258" y="2170"/>
                    <a:pt x="3347" y="1891"/>
                  </a:cubicBezTo>
                  <a:cubicBezTo>
                    <a:pt x="3437" y="1615"/>
                    <a:pt x="2918" y="1092"/>
                    <a:pt x="2404" y="770"/>
                  </a:cubicBezTo>
                  <a:cubicBezTo>
                    <a:pt x="1888" y="451"/>
                    <a:pt x="1659" y="187"/>
                    <a:pt x="1649" y="57"/>
                  </a:cubicBezTo>
                  <a:cubicBezTo>
                    <a:pt x="1641" y="-70"/>
                    <a:pt x="1511" y="57"/>
                    <a:pt x="1511" y="57"/>
                  </a:cubicBezTo>
                  <a:cubicBezTo>
                    <a:pt x="1115" y="378"/>
                    <a:pt x="447" y="1466"/>
                    <a:pt x="545" y="2320"/>
                  </a:cubicBezTo>
                  <a:cubicBezTo>
                    <a:pt x="646" y="3174"/>
                    <a:pt x="646" y="3119"/>
                    <a:pt x="597" y="3470"/>
                  </a:cubicBezTo>
                  <a:cubicBezTo>
                    <a:pt x="545" y="3823"/>
                    <a:pt x="755" y="5744"/>
                    <a:pt x="926" y="6128"/>
                  </a:cubicBezTo>
                  <a:cubicBezTo>
                    <a:pt x="1093" y="6514"/>
                    <a:pt x="1085" y="6799"/>
                    <a:pt x="1045" y="7357"/>
                  </a:cubicBezTo>
                  <a:cubicBezTo>
                    <a:pt x="1000" y="7913"/>
                    <a:pt x="1401" y="8391"/>
                    <a:pt x="1261" y="9256"/>
                  </a:cubicBezTo>
                  <a:cubicBezTo>
                    <a:pt x="1123" y="10122"/>
                    <a:pt x="1195" y="10496"/>
                    <a:pt x="1103" y="10866"/>
                  </a:cubicBezTo>
                  <a:cubicBezTo>
                    <a:pt x="1013" y="11241"/>
                    <a:pt x="1791" y="13673"/>
                    <a:pt x="2395" y="14251"/>
                  </a:cubicBezTo>
                  <a:cubicBezTo>
                    <a:pt x="2542" y="14379"/>
                    <a:pt x="2512" y="14505"/>
                    <a:pt x="2167" y="14846"/>
                  </a:cubicBezTo>
                  <a:cubicBezTo>
                    <a:pt x="1819" y="15190"/>
                    <a:pt x="1062" y="15960"/>
                    <a:pt x="725" y="16258"/>
                  </a:cubicBezTo>
                  <a:cubicBezTo>
                    <a:pt x="389" y="16559"/>
                    <a:pt x="-17" y="18114"/>
                    <a:pt x="0" y="18658"/>
                  </a:cubicBezTo>
                  <a:cubicBezTo>
                    <a:pt x="22" y="19203"/>
                    <a:pt x="369" y="19672"/>
                    <a:pt x="1032" y="19245"/>
                  </a:cubicBezTo>
                  <a:cubicBezTo>
                    <a:pt x="1699" y="18820"/>
                    <a:pt x="2264" y="18060"/>
                    <a:pt x="2434" y="18169"/>
                  </a:cubicBezTo>
                  <a:cubicBezTo>
                    <a:pt x="2607" y="18275"/>
                    <a:pt x="2981" y="18275"/>
                    <a:pt x="3190" y="18093"/>
                  </a:cubicBezTo>
                  <a:cubicBezTo>
                    <a:pt x="3398" y="17912"/>
                    <a:pt x="4303" y="17678"/>
                    <a:pt x="4517" y="16918"/>
                  </a:cubicBezTo>
                  <a:cubicBezTo>
                    <a:pt x="4837" y="17078"/>
                    <a:pt x="5168" y="17431"/>
                    <a:pt x="5195" y="18210"/>
                  </a:cubicBezTo>
                  <a:cubicBezTo>
                    <a:pt x="5226" y="18991"/>
                    <a:pt x="5583" y="21401"/>
                    <a:pt x="6398" y="21465"/>
                  </a:cubicBezTo>
                  <a:cubicBezTo>
                    <a:pt x="7211" y="21530"/>
                    <a:pt x="7441" y="21158"/>
                    <a:pt x="7817" y="20696"/>
                  </a:cubicBezTo>
                  <a:cubicBezTo>
                    <a:pt x="8194" y="20238"/>
                    <a:pt x="8592" y="19724"/>
                    <a:pt x="8823" y="19513"/>
                  </a:cubicBezTo>
                  <a:cubicBezTo>
                    <a:pt x="9047" y="19298"/>
                    <a:pt x="9140" y="18724"/>
                    <a:pt x="9062" y="18287"/>
                  </a:cubicBezTo>
                  <a:cubicBezTo>
                    <a:pt x="8980" y="17846"/>
                    <a:pt x="9137" y="17088"/>
                    <a:pt x="9516" y="16995"/>
                  </a:cubicBezTo>
                  <a:cubicBezTo>
                    <a:pt x="9893" y="16900"/>
                    <a:pt x="10003" y="16441"/>
                    <a:pt x="10162" y="16076"/>
                  </a:cubicBezTo>
                  <a:cubicBezTo>
                    <a:pt x="10321" y="15714"/>
                    <a:pt x="10877" y="14893"/>
                    <a:pt x="11025" y="14795"/>
                  </a:cubicBezTo>
                  <a:cubicBezTo>
                    <a:pt x="11175" y="14700"/>
                    <a:pt x="10947" y="13910"/>
                    <a:pt x="10591" y="13322"/>
                  </a:cubicBezTo>
                  <a:cubicBezTo>
                    <a:pt x="10431" y="13079"/>
                    <a:pt x="10649" y="12555"/>
                    <a:pt x="10858" y="12405"/>
                  </a:cubicBezTo>
                  <a:cubicBezTo>
                    <a:pt x="11065" y="12254"/>
                    <a:pt x="12018" y="11316"/>
                    <a:pt x="12117" y="11550"/>
                  </a:cubicBezTo>
                  <a:cubicBezTo>
                    <a:pt x="12216" y="11784"/>
                    <a:pt x="12447" y="12117"/>
                    <a:pt x="12347" y="12201"/>
                  </a:cubicBezTo>
                  <a:cubicBezTo>
                    <a:pt x="12247" y="12287"/>
                    <a:pt x="12177" y="12842"/>
                    <a:pt x="12307" y="12873"/>
                  </a:cubicBezTo>
                  <a:cubicBezTo>
                    <a:pt x="12436" y="12906"/>
                    <a:pt x="12746" y="13034"/>
                    <a:pt x="12922" y="12949"/>
                  </a:cubicBezTo>
                  <a:cubicBezTo>
                    <a:pt x="13103" y="12863"/>
                    <a:pt x="14096" y="12512"/>
                    <a:pt x="14316" y="12662"/>
                  </a:cubicBezTo>
                  <a:cubicBezTo>
                    <a:pt x="14532" y="12810"/>
                    <a:pt x="14792" y="12896"/>
                    <a:pt x="14721" y="13109"/>
                  </a:cubicBezTo>
                  <a:cubicBezTo>
                    <a:pt x="14652" y="13322"/>
                    <a:pt x="14532" y="14453"/>
                    <a:pt x="14721" y="14572"/>
                  </a:cubicBezTo>
                  <a:cubicBezTo>
                    <a:pt x="14908" y="14690"/>
                    <a:pt x="15041" y="14817"/>
                    <a:pt x="15318" y="14690"/>
                  </a:cubicBezTo>
                  <a:cubicBezTo>
                    <a:pt x="15595" y="14559"/>
                    <a:pt x="15781" y="14358"/>
                    <a:pt x="15990" y="14369"/>
                  </a:cubicBezTo>
                  <a:cubicBezTo>
                    <a:pt x="16200" y="14379"/>
                    <a:pt x="16914" y="14505"/>
                    <a:pt x="17164" y="14453"/>
                  </a:cubicBezTo>
                  <a:cubicBezTo>
                    <a:pt x="17412" y="14401"/>
                    <a:pt x="18019" y="14602"/>
                    <a:pt x="18296" y="14773"/>
                  </a:cubicBezTo>
                  <a:cubicBezTo>
                    <a:pt x="18576" y="14944"/>
                    <a:pt x="19579" y="14922"/>
                    <a:pt x="19885" y="15114"/>
                  </a:cubicBezTo>
                  <a:cubicBezTo>
                    <a:pt x="19954" y="14817"/>
                    <a:pt x="20074" y="14453"/>
                    <a:pt x="20103" y="14358"/>
                  </a:cubicBezTo>
                  <a:cubicBezTo>
                    <a:pt x="20133" y="14262"/>
                    <a:pt x="21037" y="12662"/>
                    <a:pt x="21466" y="12308"/>
                  </a:cubicBezTo>
                  <a:cubicBezTo>
                    <a:pt x="21583" y="12212"/>
                    <a:pt x="21316" y="11529"/>
                    <a:pt x="21027" y="11550"/>
                  </a:cubicBezTo>
                  <a:close/>
                  <a:moveTo>
                    <a:pt x="21027" y="1155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2" name="AutoShape 214"/>
            <p:cNvSpPr>
              <a:spLocks/>
            </p:cNvSpPr>
            <p:nvPr/>
          </p:nvSpPr>
          <p:spPr bwMode="auto">
            <a:xfrm>
              <a:off x="3898900" y="914400"/>
              <a:ext cx="49213" cy="60325"/>
            </a:xfrm>
            <a:custGeom>
              <a:avLst/>
              <a:gdLst/>
              <a:ahLst/>
              <a:cxnLst/>
              <a:rect l="0" t="0" r="r" b="b"/>
              <a:pathLst>
                <a:path w="21267" h="20290">
                  <a:moveTo>
                    <a:pt x="20678" y="1651"/>
                  </a:moveTo>
                  <a:cubicBezTo>
                    <a:pt x="21058" y="958"/>
                    <a:pt x="16559" y="-862"/>
                    <a:pt x="14981" y="482"/>
                  </a:cubicBezTo>
                  <a:cubicBezTo>
                    <a:pt x="13784" y="1562"/>
                    <a:pt x="13242" y="1782"/>
                    <a:pt x="12373" y="1828"/>
                  </a:cubicBezTo>
                  <a:cubicBezTo>
                    <a:pt x="11503" y="1867"/>
                    <a:pt x="10633" y="1911"/>
                    <a:pt x="10092" y="2645"/>
                  </a:cubicBezTo>
                  <a:cubicBezTo>
                    <a:pt x="9550" y="3386"/>
                    <a:pt x="8743" y="4301"/>
                    <a:pt x="7759" y="4426"/>
                  </a:cubicBezTo>
                  <a:cubicBezTo>
                    <a:pt x="6780" y="4557"/>
                    <a:pt x="6561" y="5173"/>
                    <a:pt x="4452" y="4081"/>
                  </a:cubicBezTo>
                  <a:cubicBezTo>
                    <a:pt x="4062" y="3821"/>
                    <a:pt x="3546" y="3821"/>
                    <a:pt x="3546" y="3821"/>
                  </a:cubicBezTo>
                  <a:cubicBezTo>
                    <a:pt x="2453" y="4913"/>
                    <a:pt x="2171" y="7751"/>
                    <a:pt x="2390" y="9203"/>
                  </a:cubicBezTo>
                  <a:cubicBezTo>
                    <a:pt x="2598" y="10646"/>
                    <a:pt x="1885" y="12962"/>
                    <a:pt x="0" y="14462"/>
                  </a:cubicBezTo>
                  <a:cubicBezTo>
                    <a:pt x="719" y="16606"/>
                    <a:pt x="2765" y="17832"/>
                    <a:pt x="3203" y="18048"/>
                  </a:cubicBezTo>
                  <a:cubicBezTo>
                    <a:pt x="3630" y="18262"/>
                    <a:pt x="3630" y="20738"/>
                    <a:pt x="4280" y="20218"/>
                  </a:cubicBezTo>
                  <a:cubicBezTo>
                    <a:pt x="4931" y="19700"/>
                    <a:pt x="8675" y="17353"/>
                    <a:pt x="9113" y="17744"/>
                  </a:cubicBezTo>
                  <a:cubicBezTo>
                    <a:pt x="9550" y="18138"/>
                    <a:pt x="11342" y="18918"/>
                    <a:pt x="11789" y="18389"/>
                  </a:cubicBezTo>
                  <a:cubicBezTo>
                    <a:pt x="12216" y="17875"/>
                    <a:pt x="14768" y="15096"/>
                    <a:pt x="14981" y="14618"/>
                  </a:cubicBezTo>
                  <a:cubicBezTo>
                    <a:pt x="15200" y="14141"/>
                    <a:pt x="15200" y="13153"/>
                    <a:pt x="16231" y="12496"/>
                  </a:cubicBezTo>
                  <a:cubicBezTo>
                    <a:pt x="17268" y="11847"/>
                    <a:pt x="17538" y="10975"/>
                    <a:pt x="17538" y="10366"/>
                  </a:cubicBezTo>
                  <a:cubicBezTo>
                    <a:pt x="17538" y="9766"/>
                    <a:pt x="17752" y="8945"/>
                    <a:pt x="18668" y="8373"/>
                  </a:cubicBezTo>
                  <a:cubicBezTo>
                    <a:pt x="19600" y="7813"/>
                    <a:pt x="21600" y="5433"/>
                    <a:pt x="21220" y="4990"/>
                  </a:cubicBezTo>
                  <a:cubicBezTo>
                    <a:pt x="20835" y="4557"/>
                    <a:pt x="20298" y="2338"/>
                    <a:pt x="20678" y="1651"/>
                  </a:cubicBezTo>
                  <a:close/>
                  <a:moveTo>
                    <a:pt x="20678" y="165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3" name="AutoShape 215"/>
            <p:cNvSpPr>
              <a:spLocks/>
            </p:cNvSpPr>
            <p:nvPr/>
          </p:nvSpPr>
          <p:spPr bwMode="auto">
            <a:xfrm>
              <a:off x="4000500" y="927100"/>
              <a:ext cx="26988" cy="49213"/>
            </a:xfrm>
            <a:custGeom>
              <a:avLst/>
              <a:gdLst/>
              <a:ahLst/>
              <a:cxnLst/>
              <a:rect l="0" t="0" r="r" b="b"/>
              <a:pathLst>
                <a:path w="20020" h="21122">
                  <a:moveTo>
                    <a:pt x="11034" y="0"/>
                  </a:moveTo>
                  <a:cubicBezTo>
                    <a:pt x="11034" y="0"/>
                    <a:pt x="2816" y="2158"/>
                    <a:pt x="1798" y="3159"/>
                  </a:cubicBezTo>
                  <a:cubicBezTo>
                    <a:pt x="-1475" y="9477"/>
                    <a:pt x="525" y="10912"/>
                    <a:pt x="1543" y="14216"/>
                  </a:cubicBezTo>
                  <a:cubicBezTo>
                    <a:pt x="2561" y="17517"/>
                    <a:pt x="8489" y="19664"/>
                    <a:pt x="10261" y="19664"/>
                  </a:cubicBezTo>
                  <a:cubicBezTo>
                    <a:pt x="12034" y="19664"/>
                    <a:pt x="12425" y="19879"/>
                    <a:pt x="13807" y="20738"/>
                  </a:cubicBezTo>
                  <a:cubicBezTo>
                    <a:pt x="15198" y="21600"/>
                    <a:pt x="16452" y="20813"/>
                    <a:pt x="17980" y="20310"/>
                  </a:cubicBezTo>
                  <a:cubicBezTo>
                    <a:pt x="19480" y="19809"/>
                    <a:pt x="20125" y="9769"/>
                    <a:pt x="20007" y="6179"/>
                  </a:cubicBezTo>
                  <a:cubicBezTo>
                    <a:pt x="19880" y="2591"/>
                    <a:pt x="12798" y="798"/>
                    <a:pt x="11034" y="0"/>
                  </a:cubicBezTo>
                  <a:close/>
                  <a:moveTo>
                    <a:pt x="11034"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4" name="AutoShape 216"/>
            <p:cNvSpPr>
              <a:spLocks/>
            </p:cNvSpPr>
            <p:nvPr/>
          </p:nvSpPr>
          <p:spPr bwMode="auto">
            <a:xfrm>
              <a:off x="4025900" y="850900"/>
              <a:ext cx="28575" cy="20638"/>
            </a:xfrm>
            <a:custGeom>
              <a:avLst/>
              <a:gdLst/>
              <a:ahLst/>
              <a:cxnLst/>
              <a:rect l="0" t="0" r="r" b="b"/>
              <a:pathLst>
                <a:path w="20550" h="18710">
                  <a:moveTo>
                    <a:pt x="0" y="3907"/>
                  </a:moveTo>
                  <a:cubicBezTo>
                    <a:pt x="0" y="3907"/>
                    <a:pt x="0" y="8378"/>
                    <a:pt x="228" y="9149"/>
                  </a:cubicBezTo>
                  <a:cubicBezTo>
                    <a:pt x="500" y="9920"/>
                    <a:pt x="10861" y="19023"/>
                    <a:pt x="12925" y="18701"/>
                  </a:cubicBezTo>
                  <a:cubicBezTo>
                    <a:pt x="21600" y="17464"/>
                    <a:pt x="20985" y="7618"/>
                    <a:pt x="20011" y="6526"/>
                  </a:cubicBezTo>
                  <a:cubicBezTo>
                    <a:pt x="10493" y="-2577"/>
                    <a:pt x="2801" y="-885"/>
                    <a:pt x="0" y="3907"/>
                  </a:cubicBezTo>
                  <a:close/>
                  <a:moveTo>
                    <a:pt x="0" y="390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5" name="AutoShape 217"/>
            <p:cNvSpPr>
              <a:spLocks/>
            </p:cNvSpPr>
            <p:nvPr/>
          </p:nvSpPr>
          <p:spPr bwMode="auto">
            <a:xfrm>
              <a:off x="4051300" y="838200"/>
              <a:ext cx="25400" cy="14288"/>
            </a:xfrm>
            <a:custGeom>
              <a:avLst/>
              <a:gdLst/>
              <a:ahLst/>
              <a:cxnLst/>
              <a:rect l="0" t="0" r="r" b="b"/>
              <a:pathLst>
                <a:path w="21600" h="18971">
                  <a:moveTo>
                    <a:pt x="14785" y="3102"/>
                  </a:moveTo>
                  <a:cubicBezTo>
                    <a:pt x="13384" y="-938"/>
                    <a:pt x="2415" y="-497"/>
                    <a:pt x="849" y="1405"/>
                  </a:cubicBezTo>
                  <a:cubicBezTo>
                    <a:pt x="849" y="1405"/>
                    <a:pt x="143" y="5004"/>
                    <a:pt x="0" y="8808"/>
                  </a:cubicBezTo>
                  <a:cubicBezTo>
                    <a:pt x="9536" y="13442"/>
                    <a:pt x="11532" y="16409"/>
                    <a:pt x="15379" y="18524"/>
                  </a:cubicBezTo>
                  <a:cubicBezTo>
                    <a:pt x="19195" y="20662"/>
                    <a:pt x="20618" y="14728"/>
                    <a:pt x="21600" y="9440"/>
                  </a:cubicBezTo>
                  <a:cubicBezTo>
                    <a:pt x="17773" y="9653"/>
                    <a:pt x="16218" y="7096"/>
                    <a:pt x="14785" y="3102"/>
                  </a:cubicBezTo>
                  <a:close/>
                  <a:moveTo>
                    <a:pt x="14785" y="310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6" name="AutoShape 218"/>
            <p:cNvSpPr>
              <a:spLocks/>
            </p:cNvSpPr>
            <p:nvPr/>
          </p:nvSpPr>
          <p:spPr bwMode="auto">
            <a:xfrm>
              <a:off x="4241800" y="812800"/>
              <a:ext cx="28575" cy="14288"/>
            </a:xfrm>
            <a:custGeom>
              <a:avLst/>
              <a:gdLst/>
              <a:ahLst/>
              <a:cxnLst/>
              <a:rect l="0" t="0" r="r" b="b"/>
              <a:pathLst>
                <a:path w="21012" h="17435">
                  <a:moveTo>
                    <a:pt x="0" y="6421"/>
                  </a:moveTo>
                  <a:cubicBezTo>
                    <a:pt x="7758" y="1861"/>
                    <a:pt x="8502" y="5835"/>
                    <a:pt x="8307" y="8418"/>
                  </a:cubicBezTo>
                  <a:cubicBezTo>
                    <a:pt x="8130" y="10947"/>
                    <a:pt x="10530" y="14082"/>
                    <a:pt x="11646" y="16638"/>
                  </a:cubicBezTo>
                  <a:cubicBezTo>
                    <a:pt x="12753" y="19194"/>
                    <a:pt x="18288" y="14941"/>
                    <a:pt x="19767" y="13223"/>
                  </a:cubicBezTo>
                  <a:cubicBezTo>
                    <a:pt x="21246" y="11540"/>
                    <a:pt x="21600" y="8118"/>
                    <a:pt x="19767" y="5562"/>
                  </a:cubicBezTo>
                  <a:cubicBezTo>
                    <a:pt x="13320" y="-2406"/>
                    <a:pt x="3339" y="-1540"/>
                    <a:pt x="0" y="6421"/>
                  </a:cubicBezTo>
                  <a:close/>
                  <a:moveTo>
                    <a:pt x="0" y="642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7" name="AutoShape 219"/>
            <p:cNvSpPr>
              <a:spLocks/>
            </p:cNvSpPr>
            <p:nvPr/>
          </p:nvSpPr>
          <p:spPr bwMode="auto">
            <a:xfrm>
              <a:off x="4381500" y="901700"/>
              <a:ext cx="12700" cy="23813"/>
            </a:xfrm>
            <a:custGeom>
              <a:avLst/>
              <a:gdLst/>
              <a:ahLst/>
              <a:cxnLst/>
              <a:rect l="0" t="0" r="r" b="b"/>
              <a:pathLst>
                <a:path w="19043" h="19449">
                  <a:moveTo>
                    <a:pt x="0" y="761"/>
                  </a:moveTo>
                  <a:lnTo>
                    <a:pt x="773" y="15277"/>
                  </a:lnTo>
                  <a:cubicBezTo>
                    <a:pt x="773" y="15277"/>
                    <a:pt x="2915" y="17159"/>
                    <a:pt x="4057" y="19449"/>
                  </a:cubicBezTo>
                  <a:cubicBezTo>
                    <a:pt x="12837" y="17567"/>
                    <a:pt x="15735" y="14257"/>
                    <a:pt x="18667" y="9070"/>
                  </a:cubicBezTo>
                  <a:cubicBezTo>
                    <a:pt x="21600" y="3873"/>
                    <a:pt x="6603" y="-2151"/>
                    <a:pt x="0" y="761"/>
                  </a:cubicBezTo>
                  <a:close/>
                  <a:moveTo>
                    <a:pt x="0" y="76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8" name="AutoShape 220"/>
            <p:cNvSpPr>
              <a:spLocks/>
            </p:cNvSpPr>
            <p:nvPr/>
          </p:nvSpPr>
          <p:spPr bwMode="auto">
            <a:xfrm>
              <a:off x="4406900" y="749300"/>
              <a:ext cx="12700" cy="12700"/>
            </a:xfrm>
            <a:custGeom>
              <a:avLst/>
              <a:gdLst/>
              <a:ahLst/>
              <a:cxnLst/>
              <a:rect l="0" t="0" r="r" b="b"/>
              <a:pathLst>
                <a:path w="20686" h="17230">
                  <a:moveTo>
                    <a:pt x="19516" y="602"/>
                  </a:moveTo>
                  <a:cubicBezTo>
                    <a:pt x="7427" y="-3773"/>
                    <a:pt x="0" y="17153"/>
                    <a:pt x="0" y="17153"/>
                  </a:cubicBezTo>
                  <a:cubicBezTo>
                    <a:pt x="0" y="17153"/>
                    <a:pt x="8735" y="17827"/>
                    <a:pt x="15006" y="15208"/>
                  </a:cubicBezTo>
                  <a:cubicBezTo>
                    <a:pt x="21354" y="12590"/>
                    <a:pt x="21600" y="1245"/>
                    <a:pt x="19516" y="602"/>
                  </a:cubicBezTo>
                  <a:close/>
                  <a:moveTo>
                    <a:pt x="19516" y="60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29" name="AutoShape 221"/>
            <p:cNvSpPr>
              <a:spLocks/>
            </p:cNvSpPr>
            <p:nvPr/>
          </p:nvSpPr>
          <p:spPr bwMode="auto">
            <a:xfrm>
              <a:off x="4419600" y="787400"/>
              <a:ext cx="14288" cy="7938"/>
            </a:xfrm>
            <a:custGeom>
              <a:avLst/>
              <a:gdLst/>
              <a:ahLst/>
              <a:cxnLst/>
              <a:rect l="0" t="0" r="r" b="b"/>
              <a:pathLst>
                <a:path w="18399" h="19640">
                  <a:moveTo>
                    <a:pt x="18399" y="12963"/>
                  </a:moveTo>
                  <a:cubicBezTo>
                    <a:pt x="13822" y="12963"/>
                    <a:pt x="7270" y="5499"/>
                    <a:pt x="3790" y="0"/>
                  </a:cubicBezTo>
                  <a:cubicBezTo>
                    <a:pt x="-3201" y="1555"/>
                    <a:pt x="1360" y="10616"/>
                    <a:pt x="2724" y="16073"/>
                  </a:cubicBezTo>
                  <a:cubicBezTo>
                    <a:pt x="4025" y="21600"/>
                    <a:pt x="12709" y="20808"/>
                    <a:pt x="18399" y="12963"/>
                  </a:cubicBezTo>
                  <a:close/>
                  <a:moveTo>
                    <a:pt x="18399" y="1296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0" name="AutoShape 222"/>
            <p:cNvSpPr>
              <a:spLocks/>
            </p:cNvSpPr>
            <p:nvPr/>
          </p:nvSpPr>
          <p:spPr bwMode="auto">
            <a:xfrm>
              <a:off x="4419600" y="800100"/>
              <a:ext cx="23813" cy="17463"/>
            </a:xfrm>
            <a:custGeom>
              <a:avLst/>
              <a:gdLst/>
              <a:ahLst/>
              <a:cxnLst/>
              <a:rect l="0" t="0" r="r" b="b"/>
              <a:pathLst>
                <a:path w="20588" h="16153">
                  <a:moveTo>
                    <a:pt x="274" y="8120"/>
                  </a:moveTo>
                  <a:lnTo>
                    <a:pt x="0" y="8447"/>
                  </a:lnTo>
                  <a:cubicBezTo>
                    <a:pt x="0" y="8447"/>
                    <a:pt x="2824" y="12027"/>
                    <a:pt x="5060" y="12821"/>
                  </a:cubicBezTo>
                  <a:cubicBezTo>
                    <a:pt x="7335" y="13603"/>
                    <a:pt x="8890" y="11740"/>
                    <a:pt x="9855" y="12978"/>
                  </a:cubicBezTo>
                  <a:cubicBezTo>
                    <a:pt x="10861" y="14222"/>
                    <a:pt x="14813" y="15162"/>
                    <a:pt x="17790" y="16097"/>
                  </a:cubicBezTo>
                  <a:cubicBezTo>
                    <a:pt x="20747" y="17037"/>
                    <a:pt x="21600" y="5778"/>
                    <a:pt x="19182" y="2795"/>
                  </a:cubicBezTo>
                  <a:cubicBezTo>
                    <a:pt x="13259" y="-4563"/>
                    <a:pt x="3109" y="4528"/>
                    <a:pt x="274" y="8120"/>
                  </a:cubicBezTo>
                  <a:close/>
                  <a:moveTo>
                    <a:pt x="274" y="812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1" name="AutoShape 223"/>
            <p:cNvSpPr>
              <a:spLocks/>
            </p:cNvSpPr>
            <p:nvPr/>
          </p:nvSpPr>
          <p:spPr bwMode="auto">
            <a:xfrm>
              <a:off x="4216400" y="1536700"/>
              <a:ext cx="11113" cy="11113"/>
            </a:xfrm>
            <a:custGeom>
              <a:avLst/>
              <a:gdLst/>
              <a:ahLst/>
              <a:cxnLst/>
              <a:rect l="0" t="0" r="r" b="b"/>
              <a:pathLst>
                <a:path w="19571" h="19905">
                  <a:moveTo>
                    <a:pt x="6606" y="19847"/>
                  </a:moveTo>
                  <a:cubicBezTo>
                    <a:pt x="11464" y="20458"/>
                    <a:pt x="13849" y="16138"/>
                    <a:pt x="16886" y="12751"/>
                  </a:cubicBezTo>
                  <a:cubicBezTo>
                    <a:pt x="19857" y="9353"/>
                    <a:pt x="20659" y="4055"/>
                    <a:pt x="17775" y="80"/>
                  </a:cubicBezTo>
                  <a:cubicBezTo>
                    <a:pt x="16886" y="-1142"/>
                    <a:pt x="1466" y="12140"/>
                    <a:pt x="295" y="15516"/>
                  </a:cubicBezTo>
                  <a:cubicBezTo>
                    <a:pt x="-941" y="18914"/>
                    <a:pt x="1813" y="19225"/>
                    <a:pt x="6606" y="19847"/>
                  </a:cubicBezTo>
                  <a:close/>
                  <a:moveTo>
                    <a:pt x="6606" y="1984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2" name="AutoShape 224"/>
            <p:cNvSpPr>
              <a:spLocks/>
            </p:cNvSpPr>
            <p:nvPr/>
          </p:nvSpPr>
          <p:spPr bwMode="auto">
            <a:xfrm>
              <a:off x="4152900" y="1371600"/>
              <a:ext cx="19050" cy="12700"/>
            </a:xfrm>
            <a:custGeom>
              <a:avLst/>
              <a:gdLst/>
              <a:ahLst/>
              <a:cxnLst/>
              <a:rect l="0" t="0" r="r" b="b"/>
              <a:pathLst>
                <a:path w="21600" h="21600">
                  <a:moveTo>
                    <a:pt x="0" y="21600"/>
                  </a:moveTo>
                  <a:cubicBezTo>
                    <a:pt x="7382" y="20394"/>
                    <a:pt x="13659" y="6669"/>
                    <a:pt x="13659" y="6669"/>
                  </a:cubicBezTo>
                  <a:lnTo>
                    <a:pt x="21600" y="1959"/>
                  </a:lnTo>
                  <a:lnTo>
                    <a:pt x="18789" y="0"/>
                  </a:lnTo>
                  <a:cubicBezTo>
                    <a:pt x="18789" y="0"/>
                    <a:pt x="10807" y="7084"/>
                    <a:pt x="7682" y="9015"/>
                  </a:cubicBezTo>
                  <a:cubicBezTo>
                    <a:pt x="4571" y="10993"/>
                    <a:pt x="3711" y="14130"/>
                    <a:pt x="0" y="21600"/>
                  </a:cubicBezTo>
                  <a:close/>
                  <a:moveTo>
                    <a:pt x="0"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3" name="AutoShape 225"/>
            <p:cNvSpPr>
              <a:spLocks/>
            </p:cNvSpPr>
            <p:nvPr/>
          </p:nvSpPr>
          <p:spPr bwMode="auto">
            <a:xfrm>
              <a:off x="4152900" y="1282700"/>
              <a:ext cx="7938" cy="15875"/>
            </a:xfrm>
            <a:custGeom>
              <a:avLst/>
              <a:gdLst/>
              <a:ahLst/>
              <a:cxnLst/>
              <a:rect l="0" t="0" r="r" b="b"/>
              <a:pathLst>
                <a:path w="19105" h="19660">
                  <a:moveTo>
                    <a:pt x="17453" y="16354"/>
                  </a:moveTo>
                  <a:cubicBezTo>
                    <a:pt x="21600" y="12849"/>
                    <a:pt x="16819" y="7869"/>
                    <a:pt x="15293" y="4064"/>
                  </a:cubicBezTo>
                  <a:cubicBezTo>
                    <a:pt x="13853" y="259"/>
                    <a:pt x="8410" y="0"/>
                    <a:pt x="2678" y="0"/>
                  </a:cubicBezTo>
                  <a:lnTo>
                    <a:pt x="0" y="6995"/>
                  </a:lnTo>
                  <a:cubicBezTo>
                    <a:pt x="0" y="6995"/>
                    <a:pt x="2995" y="11087"/>
                    <a:pt x="8698" y="16354"/>
                  </a:cubicBezTo>
                  <a:cubicBezTo>
                    <a:pt x="14458" y="21600"/>
                    <a:pt x="13248" y="19837"/>
                    <a:pt x="17453" y="16354"/>
                  </a:cubicBezTo>
                  <a:close/>
                  <a:moveTo>
                    <a:pt x="17453" y="1635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4" name="AutoShape 226"/>
            <p:cNvSpPr>
              <a:spLocks/>
            </p:cNvSpPr>
            <p:nvPr/>
          </p:nvSpPr>
          <p:spPr bwMode="auto">
            <a:xfrm>
              <a:off x="4114800" y="1282700"/>
              <a:ext cx="14288" cy="22225"/>
            </a:xfrm>
            <a:custGeom>
              <a:avLst/>
              <a:gdLst/>
              <a:ahLst/>
              <a:cxnLst/>
              <a:rect l="0" t="0" r="r" b="b"/>
              <a:pathLst>
                <a:path w="21018" h="21146">
                  <a:moveTo>
                    <a:pt x="5910" y="21142"/>
                  </a:moveTo>
                  <a:cubicBezTo>
                    <a:pt x="8787" y="21374"/>
                    <a:pt x="17693" y="12851"/>
                    <a:pt x="19169" y="11210"/>
                  </a:cubicBezTo>
                  <a:cubicBezTo>
                    <a:pt x="20735" y="9564"/>
                    <a:pt x="21263" y="3424"/>
                    <a:pt x="20917" y="0"/>
                  </a:cubicBezTo>
                  <a:cubicBezTo>
                    <a:pt x="20917" y="0"/>
                    <a:pt x="18404" y="589"/>
                    <a:pt x="18404" y="2846"/>
                  </a:cubicBezTo>
                  <a:cubicBezTo>
                    <a:pt x="18404" y="5087"/>
                    <a:pt x="14652" y="8143"/>
                    <a:pt x="9516" y="9784"/>
                  </a:cubicBezTo>
                  <a:cubicBezTo>
                    <a:pt x="4362" y="11420"/>
                    <a:pt x="410" y="17350"/>
                    <a:pt x="27" y="19472"/>
                  </a:cubicBezTo>
                  <a:cubicBezTo>
                    <a:pt x="-337" y="21600"/>
                    <a:pt x="3032" y="20887"/>
                    <a:pt x="5910" y="21142"/>
                  </a:cubicBezTo>
                  <a:close/>
                  <a:moveTo>
                    <a:pt x="5910" y="2114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5" name="AutoShape 227"/>
            <p:cNvSpPr>
              <a:spLocks/>
            </p:cNvSpPr>
            <p:nvPr/>
          </p:nvSpPr>
          <p:spPr bwMode="auto">
            <a:xfrm>
              <a:off x="4127500" y="1270000"/>
              <a:ext cx="28575" cy="49213"/>
            </a:xfrm>
            <a:custGeom>
              <a:avLst/>
              <a:gdLst/>
              <a:ahLst/>
              <a:cxnLst/>
              <a:rect l="0" t="0" r="r" b="b"/>
              <a:pathLst>
                <a:path w="19969" h="21490">
                  <a:moveTo>
                    <a:pt x="571" y="21390"/>
                  </a:moveTo>
                  <a:cubicBezTo>
                    <a:pt x="2424" y="21600"/>
                    <a:pt x="3907" y="21545"/>
                    <a:pt x="4783" y="20566"/>
                  </a:cubicBezTo>
                  <a:cubicBezTo>
                    <a:pt x="5676" y="19583"/>
                    <a:pt x="6114" y="18701"/>
                    <a:pt x="6198" y="17657"/>
                  </a:cubicBezTo>
                  <a:cubicBezTo>
                    <a:pt x="6282" y="16618"/>
                    <a:pt x="7251" y="14111"/>
                    <a:pt x="7942" y="13615"/>
                  </a:cubicBezTo>
                  <a:cubicBezTo>
                    <a:pt x="9542" y="15643"/>
                    <a:pt x="9273" y="19045"/>
                    <a:pt x="7436" y="21054"/>
                  </a:cubicBezTo>
                  <a:cubicBezTo>
                    <a:pt x="10587" y="20900"/>
                    <a:pt x="12963" y="19360"/>
                    <a:pt x="13317" y="18161"/>
                  </a:cubicBezTo>
                  <a:cubicBezTo>
                    <a:pt x="13662" y="16954"/>
                    <a:pt x="9542" y="14659"/>
                    <a:pt x="10671" y="10669"/>
                  </a:cubicBezTo>
                  <a:cubicBezTo>
                    <a:pt x="11741" y="12744"/>
                    <a:pt x="13662" y="16618"/>
                    <a:pt x="14201" y="16792"/>
                  </a:cubicBezTo>
                  <a:cubicBezTo>
                    <a:pt x="14639" y="14549"/>
                    <a:pt x="14454" y="10939"/>
                    <a:pt x="12415" y="6723"/>
                  </a:cubicBezTo>
                  <a:cubicBezTo>
                    <a:pt x="11674" y="5139"/>
                    <a:pt x="12339" y="4919"/>
                    <a:pt x="12870" y="4919"/>
                  </a:cubicBezTo>
                  <a:cubicBezTo>
                    <a:pt x="13401" y="4919"/>
                    <a:pt x="15498" y="5800"/>
                    <a:pt x="14976" y="6839"/>
                  </a:cubicBezTo>
                  <a:cubicBezTo>
                    <a:pt x="14454" y="7880"/>
                    <a:pt x="14976" y="11044"/>
                    <a:pt x="16130" y="11757"/>
                  </a:cubicBezTo>
                  <a:cubicBezTo>
                    <a:pt x="17268" y="12463"/>
                    <a:pt x="17520" y="14601"/>
                    <a:pt x="16990" y="15915"/>
                  </a:cubicBezTo>
                  <a:cubicBezTo>
                    <a:pt x="16467" y="17243"/>
                    <a:pt x="18228" y="18279"/>
                    <a:pt x="19281" y="18279"/>
                  </a:cubicBezTo>
                  <a:cubicBezTo>
                    <a:pt x="20334" y="18279"/>
                    <a:pt x="19888" y="10669"/>
                    <a:pt x="19803" y="8258"/>
                  </a:cubicBezTo>
                  <a:cubicBezTo>
                    <a:pt x="19711" y="5842"/>
                    <a:pt x="18944" y="4756"/>
                    <a:pt x="17714" y="4693"/>
                  </a:cubicBezTo>
                  <a:cubicBezTo>
                    <a:pt x="16467" y="4654"/>
                    <a:pt x="13317" y="3400"/>
                    <a:pt x="12415" y="2075"/>
                  </a:cubicBezTo>
                  <a:cubicBezTo>
                    <a:pt x="11556" y="766"/>
                    <a:pt x="10242" y="766"/>
                    <a:pt x="8296" y="0"/>
                  </a:cubicBezTo>
                  <a:cubicBezTo>
                    <a:pt x="8296" y="0"/>
                    <a:pt x="12339" y="9625"/>
                    <a:pt x="7942" y="12251"/>
                  </a:cubicBezTo>
                  <a:cubicBezTo>
                    <a:pt x="7858" y="10443"/>
                    <a:pt x="9012" y="11209"/>
                    <a:pt x="7596" y="8528"/>
                  </a:cubicBezTo>
                  <a:cubicBezTo>
                    <a:pt x="6198" y="5842"/>
                    <a:pt x="6013" y="4693"/>
                    <a:pt x="6013" y="4693"/>
                  </a:cubicBezTo>
                  <a:cubicBezTo>
                    <a:pt x="6013" y="4693"/>
                    <a:pt x="6468" y="9953"/>
                    <a:pt x="4783" y="11647"/>
                  </a:cubicBezTo>
                  <a:cubicBezTo>
                    <a:pt x="3115" y="13345"/>
                    <a:pt x="2424" y="15202"/>
                    <a:pt x="2163" y="16729"/>
                  </a:cubicBezTo>
                  <a:cubicBezTo>
                    <a:pt x="1893" y="18279"/>
                    <a:pt x="-1266" y="21167"/>
                    <a:pt x="571" y="21390"/>
                  </a:cubicBezTo>
                  <a:close/>
                  <a:moveTo>
                    <a:pt x="571" y="2139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6" name="AutoShape 228"/>
            <p:cNvSpPr>
              <a:spLocks/>
            </p:cNvSpPr>
            <p:nvPr/>
          </p:nvSpPr>
          <p:spPr bwMode="auto">
            <a:xfrm>
              <a:off x="4152900" y="1308100"/>
              <a:ext cx="1588" cy="17463"/>
            </a:xfrm>
            <a:custGeom>
              <a:avLst/>
              <a:gdLst/>
              <a:ahLst/>
              <a:cxnLst/>
              <a:rect l="0" t="0" r="r" b="b"/>
              <a:pathLst>
                <a:path w="12644" h="21600">
                  <a:moveTo>
                    <a:pt x="0" y="0"/>
                  </a:moveTo>
                  <a:cubicBezTo>
                    <a:pt x="3140" y="15784"/>
                    <a:pt x="-2072" y="20264"/>
                    <a:pt x="7095" y="21600"/>
                  </a:cubicBezTo>
                  <a:cubicBezTo>
                    <a:pt x="19528" y="17099"/>
                    <a:pt x="8351" y="2387"/>
                    <a:pt x="0" y="0"/>
                  </a:cubicBezTo>
                  <a:close/>
                  <a:moveTo>
                    <a:pt x="0"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7" name="AutoShape 229"/>
            <p:cNvSpPr>
              <a:spLocks/>
            </p:cNvSpPr>
            <p:nvPr/>
          </p:nvSpPr>
          <p:spPr bwMode="auto">
            <a:xfrm>
              <a:off x="4800600" y="1409700"/>
              <a:ext cx="117475" cy="31750"/>
            </a:xfrm>
            <a:custGeom>
              <a:avLst/>
              <a:gdLst/>
              <a:ahLst/>
              <a:cxnLst/>
              <a:rect l="0" t="0" r="r" b="b"/>
              <a:pathLst>
                <a:path w="21346" h="19750">
                  <a:moveTo>
                    <a:pt x="21338" y="4977"/>
                  </a:moveTo>
                  <a:cubicBezTo>
                    <a:pt x="21490" y="4036"/>
                    <a:pt x="19593" y="-1232"/>
                    <a:pt x="17291" y="1279"/>
                  </a:cubicBezTo>
                  <a:cubicBezTo>
                    <a:pt x="16384" y="539"/>
                    <a:pt x="15668" y="755"/>
                    <a:pt x="15269" y="1484"/>
                  </a:cubicBezTo>
                  <a:cubicBezTo>
                    <a:pt x="14857" y="2223"/>
                    <a:pt x="14736" y="-193"/>
                    <a:pt x="13059" y="12"/>
                  </a:cubicBezTo>
                  <a:cubicBezTo>
                    <a:pt x="11373" y="232"/>
                    <a:pt x="6829" y="645"/>
                    <a:pt x="3159" y="7916"/>
                  </a:cubicBezTo>
                  <a:cubicBezTo>
                    <a:pt x="2689" y="8773"/>
                    <a:pt x="1260" y="6562"/>
                    <a:pt x="13" y="12881"/>
                  </a:cubicBezTo>
                  <a:cubicBezTo>
                    <a:pt x="-110" y="13837"/>
                    <a:pt x="669" y="16776"/>
                    <a:pt x="669" y="16776"/>
                  </a:cubicBezTo>
                  <a:cubicBezTo>
                    <a:pt x="1509" y="14982"/>
                    <a:pt x="6084" y="12464"/>
                    <a:pt x="7360" y="17846"/>
                  </a:cubicBezTo>
                  <a:cubicBezTo>
                    <a:pt x="7916" y="19951"/>
                    <a:pt x="8601" y="20156"/>
                    <a:pt x="9320" y="19211"/>
                  </a:cubicBezTo>
                  <a:cubicBezTo>
                    <a:pt x="10038" y="18263"/>
                    <a:pt x="11781" y="20368"/>
                    <a:pt x="14082" y="17212"/>
                  </a:cubicBezTo>
                  <a:cubicBezTo>
                    <a:pt x="16384" y="14045"/>
                    <a:pt x="17226" y="13939"/>
                    <a:pt x="17912" y="13514"/>
                  </a:cubicBezTo>
                  <a:cubicBezTo>
                    <a:pt x="18599" y="13093"/>
                    <a:pt x="20590" y="10461"/>
                    <a:pt x="21338" y="4977"/>
                  </a:cubicBezTo>
                  <a:close/>
                  <a:moveTo>
                    <a:pt x="21338" y="497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8" name="AutoShape 230"/>
            <p:cNvSpPr>
              <a:spLocks/>
            </p:cNvSpPr>
            <p:nvPr/>
          </p:nvSpPr>
          <p:spPr bwMode="auto">
            <a:xfrm>
              <a:off x="4864100" y="1778000"/>
              <a:ext cx="0" cy="1588"/>
            </a:xfrm>
            <a:custGeom>
              <a:avLst/>
              <a:gdLst/>
              <a:ahLst/>
              <a:cxnLst/>
              <a:rect l="0" t="0" r="r" b="b"/>
              <a:pathLst>
                <a:path w="21600" h="21600">
                  <a:moveTo>
                    <a:pt x="21600" y="304"/>
                  </a:moveTo>
                  <a:lnTo>
                    <a:pt x="21600" y="0"/>
                  </a:lnTo>
                  <a:cubicBezTo>
                    <a:pt x="14503" y="7454"/>
                    <a:pt x="8331" y="15744"/>
                    <a:pt x="0" y="21600"/>
                  </a:cubicBezTo>
                  <a:cubicBezTo>
                    <a:pt x="0" y="21600"/>
                    <a:pt x="21600" y="304"/>
                    <a:pt x="21600" y="304"/>
                  </a:cubicBezTo>
                  <a:close/>
                  <a:moveTo>
                    <a:pt x="21600" y="30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39" name="AutoShape 232"/>
            <p:cNvSpPr>
              <a:spLocks/>
            </p:cNvSpPr>
            <p:nvPr/>
          </p:nvSpPr>
          <p:spPr bwMode="auto">
            <a:xfrm>
              <a:off x="5156200" y="1206500"/>
              <a:ext cx="7938" cy="12700"/>
            </a:xfrm>
            <a:custGeom>
              <a:avLst/>
              <a:gdLst/>
              <a:ahLst/>
              <a:cxnLst/>
              <a:rect l="0" t="0" r="r" b="b"/>
              <a:pathLst>
                <a:path w="17635" h="18423">
                  <a:moveTo>
                    <a:pt x="2896" y="3283"/>
                  </a:moveTo>
                  <a:cubicBezTo>
                    <a:pt x="416" y="6929"/>
                    <a:pt x="-1655" y="9707"/>
                    <a:pt x="1909" y="12869"/>
                  </a:cubicBezTo>
                  <a:cubicBezTo>
                    <a:pt x="5425" y="15981"/>
                    <a:pt x="8700" y="20503"/>
                    <a:pt x="10433" y="17358"/>
                  </a:cubicBezTo>
                  <a:cubicBezTo>
                    <a:pt x="12167" y="14237"/>
                    <a:pt x="19945" y="3116"/>
                    <a:pt x="16959" y="1698"/>
                  </a:cubicBezTo>
                  <a:cubicBezTo>
                    <a:pt x="10891" y="-1097"/>
                    <a:pt x="5425" y="-354"/>
                    <a:pt x="2896" y="3283"/>
                  </a:cubicBezTo>
                  <a:close/>
                  <a:moveTo>
                    <a:pt x="2896" y="328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0" name="AutoShape 233"/>
            <p:cNvSpPr>
              <a:spLocks/>
            </p:cNvSpPr>
            <p:nvPr/>
          </p:nvSpPr>
          <p:spPr bwMode="auto">
            <a:xfrm>
              <a:off x="5130800" y="1231900"/>
              <a:ext cx="7938" cy="12700"/>
            </a:xfrm>
            <a:custGeom>
              <a:avLst/>
              <a:gdLst/>
              <a:ahLst/>
              <a:cxnLst/>
              <a:rect l="0" t="0" r="r" b="b"/>
              <a:pathLst>
                <a:path w="17299" h="19546">
                  <a:moveTo>
                    <a:pt x="10393" y="9367"/>
                  </a:moveTo>
                  <a:cubicBezTo>
                    <a:pt x="10393" y="14281"/>
                    <a:pt x="5035" y="15616"/>
                    <a:pt x="944" y="18251"/>
                  </a:cubicBezTo>
                  <a:cubicBezTo>
                    <a:pt x="-3098" y="20921"/>
                    <a:pt x="6789" y="18814"/>
                    <a:pt x="12633" y="17687"/>
                  </a:cubicBezTo>
                  <a:cubicBezTo>
                    <a:pt x="18502" y="16543"/>
                    <a:pt x="17455" y="3690"/>
                    <a:pt x="16724" y="75"/>
                  </a:cubicBezTo>
                  <a:cubicBezTo>
                    <a:pt x="9346" y="-679"/>
                    <a:pt x="10393" y="4417"/>
                    <a:pt x="10393" y="9367"/>
                  </a:cubicBezTo>
                  <a:close/>
                  <a:moveTo>
                    <a:pt x="10393" y="936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1" name="AutoShape 234"/>
            <p:cNvSpPr>
              <a:spLocks/>
            </p:cNvSpPr>
            <p:nvPr/>
          </p:nvSpPr>
          <p:spPr bwMode="auto">
            <a:xfrm>
              <a:off x="5232400" y="1320800"/>
              <a:ext cx="6350" cy="17463"/>
            </a:xfrm>
            <a:custGeom>
              <a:avLst/>
              <a:gdLst/>
              <a:ahLst/>
              <a:cxnLst/>
              <a:rect l="0" t="0" r="r" b="b"/>
              <a:pathLst>
                <a:path w="20029" h="19531">
                  <a:moveTo>
                    <a:pt x="506" y="1425"/>
                  </a:moveTo>
                  <a:cubicBezTo>
                    <a:pt x="-1069" y="2708"/>
                    <a:pt x="1068" y="6945"/>
                    <a:pt x="6469" y="10087"/>
                  </a:cubicBezTo>
                  <a:cubicBezTo>
                    <a:pt x="11944" y="13236"/>
                    <a:pt x="10144" y="16197"/>
                    <a:pt x="10931" y="18905"/>
                  </a:cubicBezTo>
                  <a:cubicBezTo>
                    <a:pt x="11681" y="21600"/>
                    <a:pt x="19519" y="14856"/>
                    <a:pt x="20006" y="12692"/>
                  </a:cubicBezTo>
                  <a:cubicBezTo>
                    <a:pt x="20531" y="10528"/>
                    <a:pt x="12131" y="3155"/>
                    <a:pt x="9356" y="0"/>
                  </a:cubicBezTo>
                  <a:cubicBezTo>
                    <a:pt x="9356" y="0"/>
                    <a:pt x="2043" y="181"/>
                    <a:pt x="506" y="1425"/>
                  </a:cubicBezTo>
                  <a:close/>
                  <a:moveTo>
                    <a:pt x="506" y="142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2" name="AutoShape 235"/>
            <p:cNvSpPr>
              <a:spLocks/>
            </p:cNvSpPr>
            <p:nvPr/>
          </p:nvSpPr>
          <p:spPr bwMode="auto">
            <a:xfrm>
              <a:off x="4965700" y="1485900"/>
              <a:ext cx="11113" cy="33338"/>
            </a:xfrm>
            <a:custGeom>
              <a:avLst/>
              <a:gdLst/>
              <a:ahLst/>
              <a:cxnLst/>
              <a:rect l="0" t="0" r="r" b="b"/>
              <a:pathLst>
                <a:path w="20226" h="19606">
                  <a:moveTo>
                    <a:pt x="15252" y="17217"/>
                  </a:moveTo>
                  <a:cubicBezTo>
                    <a:pt x="16850" y="16502"/>
                    <a:pt x="12909" y="16293"/>
                    <a:pt x="6199" y="16105"/>
                  </a:cubicBezTo>
                  <a:cubicBezTo>
                    <a:pt x="7839" y="13582"/>
                    <a:pt x="11396" y="7998"/>
                    <a:pt x="11524" y="6750"/>
                  </a:cubicBezTo>
                  <a:cubicBezTo>
                    <a:pt x="11673" y="5492"/>
                    <a:pt x="13612" y="4038"/>
                    <a:pt x="17595" y="3686"/>
                  </a:cubicBezTo>
                  <a:cubicBezTo>
                    <a:pt x="21600" y="3358"/>
                    <a:pt x="20301" y="1218"/>
                    <a:pt x="18490" y="152"/>
                  </a:cubicBezTo>
                  <a:cubicBezTo>
                    <a:pt x="16147" y="-1246"/>
                    <a:pt x="5773" y="7471"/>
                    <a:pt x="5773" y="8308"/>
                  </a:cubicBezTo>
                  <a:cubicBezTo>
                    <a:pt x="5773" y="9113"/>
                    <a:pt x="5304" y="10859"/>
                    <a:pt x="0" y="13487"/>
                  </a:cubicBezTo>
                  <a:cubicBezTo>
                    <a:pt x="4005" y="16781"/>
                    <a:pt x="4388" y="18416"/>
                    <a:pt x="4388" y="19378"/>
                  </a:cubicBezTo>
                  <a:cubicBezTo>
                    <a:pt x="4388" y="20354"/>
                    <a:pt x="13612" y="17935"/>
                    <a:pt x="15252" y="17217"/>
                  </a:cubicBezTo>
                  <a:close/>
                  <a:moveTo>
                    <a:pt x="15252" y="1721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3" name="AutoShape 236"/>
            <p:cNvSpPr>
              <a:spLocks/>
            </p:cNvSpPr>
            <p:nvPr/>
          </p:nvSpPr>
          <p:spPr bwMode="auto">
            <a:xfrm>
              <a:off x="4902200" y="1562100"/>
              <a:ext cx="95250" cy="46038"/>
            </a:xfrm>
            <a:custGeom>
              <a:avLst/>
              <a:gdLst/>
              <a:ahLst/>
              <a:cxnLst/>
              <a:rect l="0" t="0" r="r" b="b"/>
              <a:pathLst>
                <a:path w="21050" h="20420">
                  <a:moveTo>
                    <a:pt x="19870" y="1"/>
                  </a:moveTo>
                  <a:cubicBezTo>
                    <a:pt x="19358" y="-102"/>
                    <a:pt x="14816" y="7075"/>
                    <a:pt x="14449" y="8201"/>
                  </a:cubicBezTo>
                  <a:cubicBezTo>
                    <a:pt x="14082" y="9335"/>
                    <a:pt x="13081" y="11426"/>
                    <a:pt x="11997" y="11321"/>
                  </a:cubicBezTo>
                  <a:cubicBezTo>
                    <a:pt x="10910" y="11207"/>
                    <a:pt x="8086" y="11375"/>
                    <a:pt x="7804" y="12563"/>
                  </a:cubicBezTo>
                  <a:cubicBezTo>
                    <a:pt x="7512" y="13748"/>
                    <a:pt x="5692" y="17033"/>
                    <a:pt x="5692" y="17033"/>
                  </a:cubicBezTo>
                  <a:cubicBezTo>
                    <a:pt x="5692" y="17033"/>
                    <a:pt x="5637" y="16466"/>
                    <a:pt x="5604" y="14828"/>
                  </a:cubicBezTo>
                  <a:cubicBezTo>
                    <a:pt x="5574" y="13187"/>
                    <a:pt x="3921" y="12056"/>
                    <a:pt x="3231" y="11489"/>
                  </a:cubicBezTo>
                  <a:cubicBezTo>
                    <a:pt x="2556" y="10919"/>
                    <a:pt x="1836" y="7699"/>
                    <a:pt x="1639" y="6622"/>
                  </a:cubicBezTo>
                  <a:cubicBezTo>
                    <a:pt x="1639" y="6622"/>
                    <a:pt x="1212" y="6568"/>
                    <a:pt x="552" y="7412"/>
                  </a:cubicBezTo>
                  <a:cubicBezTo>
                    <a:pt x="-102" y="8258"/>
                    <a:pt x="161" y="11150"/>
                    <a:pt x="301" y="12278"/>
                  </a:cubicBezTo>
                  <a:cubicBezTo>
                    <a:pt x="440" y="13404"/>
                    <a:pt x="383" y="13640"/>
                    <a:pt x="101" y="14993"/>
                  </a:cubicBezTo>
                  <a:cubicBezTo>
                    <a:pt x="-192" y="16352"/>
                    <a:pt x="213" y="17136"/>
                    <a:pt x="552" y="17766"/>
                  </a:cubicBezTo>
                  <a:cubicBezTo>
                    <a:pt x="900" y="18392"/>
                    <a:pt x="2320" y="16407"/>
                    <a:pt x="2928" y="15389"/>
                  </a:cubicBezTo>
                  <a:cubicBezTo>
                    <a:pt x="3524" y="14369"/>
                    <a:pt x="3579" y="16748"/>
                    <a:pt x="3697" y="18102"/>
                  </a:cubicBezTo>
                  <a:cubicBezTo>
                    <a:pt x="3806" y="19461"/>
                    <a:pt x="4832" y="20993"/>
                    <a:pt x="5809" y="19301"/>
                  </a:cubicBezTo>
                  <a:cubicBezTo>
                    <a:pt x="6773" y="17595"/>
                    <a:pt x="8116" y="17766"/>
                    <a:pt x="8658" y="19640"/>
                  </a:cubicBezTo>
                  <a:cubicBezTo>
                    <a:pt x="9200" y="21498"/>
                    <a:pt x="11367" y="19461"/>
                    <a:pt x="12166" y="19409"/>
                  </a:cubicBezTo>
                  <a:cubicBezTo>
                    <a:pt x="12966" y="19352"/>
                    <a:pt x="14301" y="16643"/>
                    <a:pt x="13995" y="16067"/>
                  </a:cubicBezTo>
                  <a:cubicBezTo>
                    <a:pt x="13680" y="15511"/>
                    <a:pt x="13592" y="14828"/>
                    <a:pt x="14301" y="12669"/>
                  </a:cubicBezTo>
                  <a:cubicBezTo>
                    <a:pt x="14137" y="15511"/>
                    <a:pt x="14394" y="15050"/>
                    <a:pt x="15048" y="15050"/>
                  </a:cubicBezTo>
                  <a:cubicBezTo>
                    <a:pt x="15702" y="15050"/>
                    <a:pt x="15732" y="18273"/>
                    <a:pt x="16135" y="18156"/>
                  </a:cubicBezTo>
                  <a:cubicBezTo>
                    <a:pt x="16531" y="18053"/>
                    <a:pt x="17527" y="18102"/>
                    <a:pt x="18212" y="18392"/>
                  </a:cubicBezTo>
                  <a:cubicBezTo>
                    <a:pt x="18899" y="18669"/>
                    <a:pt x="20554" y="16019"/>
                    <a:pt x="20612" y="14321"/>
                  </a:cubicBezTo>
                  <a:cubicBezTo>
                    <a:pt x="20669" y="12617"/>
                    <a:pt x="19788" y="11426"/>
                    <a:pt x="18929" y="10870"/>
                  </a:cubicBezTo>
                  <a:cubicBezTo>
                    <a:pt x="19528" y="9620"/>
                    <a:pt x="19410" y="7187"/>
                    <a:pt x="19558" y="5776"/>
                  </a:cubicBezTo>
                  <a:cubicBezTo>
                    <a:pt x="20122" y="5261"/>
                    <a:pt x="20442" y="3449"/>
                    <a:pt x="20924" y="2209"/>
                  </a:cubicBezTo>
                  <a:cubicBezTo>
                    <a:pt x="21408" y="969"/>
                    <a:pt x="20379" y="115"/>
                    <a:pt x="19870" y="1"/>
                  </a:cubicBezTo>
                  <a:close/>
                  <a:moveTo>
                    <a:pt x="19870" y="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4" name="AutoShape 237"/>
            <p:cNvSpPr>
              <a:spLocks/>
            </p:cNvSpPr>
            <p:nvPr/>
          </p:nvSpPr>
          <p:spPr bwMode="auto">
            <a:xfrm>
              <a:off x="5029200" y="1498600"/>
              <a:ext cx="63500" cy="93663"/>
            </a:xfrm>
            <a:custGeom>
              <a:avLst/>
              <a:gdLst/>
              <a:ahLst/>
              <a:cxnLst/>
              <a:rect l="0" t="0" r="r" b="b"/>
              <a:pathLst>
                <a:path w="20898" h="20954">
                  <a:moveTo>
                    <a:pt x="18954" y="8565"/>
                  </a:moveTo>
                  <a:cubicBezTo>
                    <a:pt x="19459" y="7983"/>
                    <a:pt x="19735" y="7640"/>
                    <a:pt x="18954" y="7373"/>
                  </a:cubicBezTo>
                  <a:cubicBezTo>
                    <a:pt x="18177" y="7101"/>
                    <a:pt x="14615" y="6411"/>
                    <a:pt x="14559" y="7219"/>
                  </a:cubicBezTo>
                  <a:cubicBezTo>
                    <a:pt x="14503" y="8025"/>
                    <a:pt x="14442" y="8409"/>
                    <a:pt x="13661" y="7830"/>
                  </a:cubicBezTo>
                  <a:cubicBezTo>
                    <a:pt x="12884" y="7259"/>
                    <a:pt x="12664" y="7217"/>
                    <a:pt x="11938" y="7531"/>
                  </a:cubicBezTo>
                  <a:cubicBezTo>
                    <a:pt x="11213" y="7830"/>
                    <a:pt x="10600" y="8487"/>
                    <a:pt x="11329" y="8639"/>
                  </a:cubicBezTo>
                  <a:cubicBezTo>
                    <a:pt x="12047" y="8792"/>
                    <a:pt x="12387" y="10671"/>
                    <a:pt x="11546" y="11172"/>
                  </a:cubicBezTo>
                  <a:cubicBezTo>
                    <a:pt x="10712" y="11669"/>
                    <a:pt x="7487" y="13778"/>
                    <a:pt x="7367" y="15278"/>
                  </a:cubicBezTo>
                  <a:cubicBezTo>
                    <a:pt x="6982" y="13739"/>
                    <a:pt x="6982" y="12937"/>
                    <a:pt x="8264" y="12473"/>
                  </a:cubicBezTo>
                  <a:cubicBezTo>
                    <a:pt x="9546" y="12015"/>
                    <a:pt x="10211" y="10483"/>
                    <a:pt x="10440" y="8062"/>
                  </a:cubicBezTo>
                  <a:cubicBezTo>
                    <a:pt x="9715" y="9366"/>
                    <a:pt x="9150" y="9713"/>
                    <a:pt x="8937" y="8298"/>
                  </a:cubicBezTo>
                  <a:cubicBezTo>
                    <a:pt x="8705" y="6876"/>
                    <a:pt x="7819" y="2117"/>
                    <a:pt x="5540" y="1578"/>
                  </a:cubicBezTo>
                  <a:cubicBezTo>
                    <a:pt x="4810" y="1504"/>
                    <a:pt x="4362" y="1388"/>
                    <a:pt x="3861" y="658"/>
                  </a:cubicBezTo>
                  <a:cubicBezTo>
                    <a:pt x="3364" y="-71"/>
                    <a:pt x="2034" y="-261"/>
                    <a:pt x="1301" y="426"/>
                  </a:cubicBezTo>
                  <a:cubicBezTo>
                    <a:pt x="579" y="1114"/>
                    <a:pt x="639" y="1539"/>
                    <a:pt x="639" y="1960"/>
                  </a:cubicBezTo>
                  <a:cubicBezTo>
                    <a:pt x="639" y="2382"/>
                    <a:pt x="579" y="2919"/>
                    <a:pt x="579" y="2919"/>
                  </a:cubicBezTo>
                  <a:cubicBezTo>
                    <a:pt x="-202" y="4070"/>
                    <a:pt x="-146" y="5956"/>
                    <a:pt x="467" y="7950"/>
                  </a:cubicBezTo>
                  <a:cubicBezTo>
                    <a:pt x="1072" y="9946"/>
                    <a:pt x="1365" y="12979"/>
                    <a:pt x="579" y="13594"/>
                  </a:cubicBezTo>
                  <a:cubicBezTo>
                    <a:pt x="-202" y="14202"/>
                    <a:pt x="18" y="14544"/>
                    <a:pt x="187" y="14933"/>
                  </a:cubicBezTo>
                  <a:cubicBezTo>
                    <a:pt x="351" y="15313"/>
                    <a:pt x="515" y="16584"/>
                    <a:pt x="135" y="16885"/>
                  </a:cubicBezTo>
                  <a:cubicBezTo>
                    <a:pt x="-254" y="17194"/>
                    <a:pt x="3027" y="18843"/>
                    <a:pt x="4029" y="19761"/>
                  </a:cubicBezTo>
                  <a:cubicBezTo>
                    <a:pt x="5027" y="20693"/>
                    <a:pt x="6874" y="21339"/>
                    <a:pt x="8264" y="20693"/>
                  </a:cubicBezTo>
                  <a:cubicBezTo>
                    <a:pt x="9659" y="20036"/>
                    <a:pt x="10600" y="20000"/>
                    <a:pt x="11157" y="19422"/>
                  </a:cubicBezTo>
                  <a:cubicBezTo>
                    <a:pt x="11722" y="18843"/>
                    <a:pt x="11606" y="18388"/>
                    <a:pt x="12547" y="18268"/>
                  </a:cubicBezTo>
                  <a:cubicBezTo>
                    <a:pt x="13497" y="18153"/>
                    <a:pt x="17620" y="16469"/>
                    <a:pt x="18954" y="13594"/>
                  </a:cubicBezTo>
                  <a:cubicBezTo>
                    <a:pt x="19230" y="12854"/>
                    <a:pt x="19900" y="11862"/>
                    <a:pt x="19960" y="11329"/>
                  </a:cubicBezTo>
                  <a:cubicBezTo>
                    <a:pt x="20012" y="10785"/>
                    <a:pt x="21346" y="9677"/>
                    <a:pt x="20741" y="9408"/>
                  </a:cubicBezTo>
                  <a:cubicBezTo>
                    <a:pt x="20136" y="9140"/>
                    <a:pt x="18457" y="9140"/>
                    <a:pt x="18954" y="8565"/>
                  </a:cubicBezTo>
                  <a:close/>
                  <a:moveTo>
                    <a:pt x="18954" y="856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5" name="AutoShape 238"/>
            <p:cNvSpPr>
              <a:spLocks/>
            </p:cNvSpPr>
            <p:nvPr/>
          </p:nvSpPr>
          <p:spPr bwMode="auto">
            <a:xfrm>
              <a:off x="2387600" y="1524000"/>
              <a:ext cx="6350" cy="17463"/>
            </a:xfrm>
            <a:custGeom>
              <a:avLst/>
              <a:gdLst/>
              <a:ahLst/>
              <a:cxnLst/>
              <a:rect l="0" t="0" r="r" b="b"/>
              <a:pathLst>
                <a:path w="16667" h="20759">
                  <a:moveTo>
                    <a:pt x="13925" y="0"/>
                  </a:moveTo>
                  <a:cubicBezTo>
                    <a:pt x="13531" y="0"/>
                    <a:pt x="13215" y="88"/>
                    <a:pt x="12900" y="124"/>
                  </a:cubicBezTo>
                  <a:cubicBezTo>
                    <a:pt x="5753" y="761"/>
                    <a:pt x="734" y="2407"/>
                    <a:pt x="734" y="5122"/>
                  </a:cubicBezTo>
                  <a:cubicBezTo>
                    <a:pt x="734" y="7954"/>
                    <a:pt x="-2551" y="15688"/>
                    <a:pt x="4780" y="18520"/>
                  </a:cubicBezTo>
                  <a:cubicBezTo>
                    <a:pt x="12085" y="21410"/>
                    <a:pt x="12769" y="21600"/>
                    <a:pt x="14267" y="18520"/>
                  </a:cubicBezTo>
                  <a:cubicBezTo>
                    <a:pt x="15686" y="15483"/>
                    <a:pt x="19049" y="234"/>
                    <a:pt x="13925" y="0"/>
                  </a:cubicBezTo>
                  <a:close/>
                  <a:moveTo>
                    <a:pt x="13925"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6" name="AutoShape 239"/>
            <p:cNvSpPr>
              <a:spLocks/>
            </p:cNvSpPr>
            <p:nvPr/>
          </p:nvSpPr>
          <p:spPr bwMode="auto">
            <a:xfrm>
              <a:off x="2387600" y="1498600"/>
              <a:ext cx="12700" cy="12700"/>
            </a:xfrm>
            <a:custGeom>
              <a:avLst/>
              <a:gdLst/>
              <a:ahLst/>
              <a:cxnLst/>
              <a:rect l="0" t="0" r="r" b="b"/>
              <a:pathLst>
                <a:path w="19625" h="18063">
                  <a:moveTo>
                    <a:pt x="0" y="11711"/>
                  </a:moveTo>
                  <a:cubicBezTo>
                    <a:pt x="246" y="14001"/>
                    <a:pt x="5836" y="19986"/>
                    <a:pt x="9227" y="17448"/>
                  </a:cubicBezTo>
                  <a:cubicBezTo>
                    <a:pt x="12638" y="14952"/>
                    <a:pt x="21600" y="2742"/>
                    <a:pt x="19232" y="469"/>
                  </a:cubicBezTo>
                  <a:cubicBezTo>
                    <a:pt x="14514" y="-1614"/>
                    <a:pt x="1611" y="3445"/>
                    <a:pt x="0" y="11711"/>
                  </a:cubicBezTo>
                  <a:close/>
                  <a:moveTo>
                    <a:pt x="0" y="1171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7" name="AutoShape 240"/>
            <p:cNvSpPr>
              <a:spLocks/>
            </p:cNvSpPr>
            <p:nvPr/>
          </p:nvSpPr>
          <p:spPr bwMode="auto">
            <a:xfrm>
              <a:off x="2400300" y="1485900"/>
              <a:ext cx="4763" cy="4763"/>
            </a:xfrm>
            <a:custGeom>
              <a:avLst/>
              <a:gdLst/>
              <a:ahLst/>
              <a:cxnLst/>
              <a:rect l="0" t="0" r="r" b="b"/>
              <a:pathLst>
                <a:path w="21600" h="21600">
                  <a:moveTo>
                    <a:pt x="12327" y="21600"/>
                  </a:moveTo>
                  <a:lnTo>
                    <a:pt x="21600" y="0"/>
                  </a:lnTo>
                  <a:lnTo>
                    <a:pt x="0" y="0"/>
                  </a:lnTo>
                  <a:cubicBezTo>
                    <a:pt x="0" y="0"/>
                    <a:pt x="12327" y="21600"/>
                    <a:pt x="12327" y="21600"/>
                  </a:cubicBezTo>
                  <a:close/>
                  <a:moveTo>
                    <a:pt x="12327"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8" name="AutoShape 241"/>
            <p:cNvSpPr>
              <a:spLocks/>
            </p:cNvSpPr>
            <p:nvPr/>
          </p:nvSpPr>
          <p:spPr bwMode="auto">
            <a:xfrm>
              <a:off x="2374900" y="1435100"/>
              <a:ext cx="7938" cy="22225"/>
            </a:xfrm>
            <a:custGeom>
              <a:avLst/>
              <a:gdLst/>
              <a:ahLst/>
              <a:cxnLst/>
              <a:rect l="0" t="0" r="r" b="b"/>
              <a:pathLst>
                <a:path w="18543" h="18976">
                  <a:moveTo>
                    <a:pt x="2601" y="407"/>
                  </a:moveTo>
                  <a:cubicBezTo>
                    <a:pt x="-2451" y="3234"/>
                    <a:pt x="-580" y="10341"/>
                    <a:pt x="12092" y="18976"/>
                  </a:cubicBezTo>
                  <a:cubicBezTo>
                    <a:pt x="18588" y="16915"/>
                    <a:pt x="19149" y="14225"/>
                    <a:pt x="18160" y="13240"/>
                  </a:cubicBezTo>
                  <a:cubicBezTo>
                    <a:pt x="17278" y="12260"/>
                    <a:pt x="5890" y="-2624"/>
                    <a:pt x="2601" y="407"/>
                  </a:cubicBezTo>
                  <a:close/>
                  <a:moveTo>
                    <a:pt x="2601" y="40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49" name="AutoShape 242"/>
            <p:cNvSpPr>
              <a:spLocks/>
            </p:cNvSpPr>
            <p:nvPr/>
          </p:nvSpPr>
          <p:spPr bwMode="auto">
            <a:xfrm>
              <a:off x="2400300" y="1460500"/>
              <a:ext cx="6350" cy="22225"/>
            </a:xfrm>
            <a:custGeom>
              <a:avLst/>
              <a:gdLst/>
              <a:ahLst/>
              <a:cxnLst/>
              <a:rect l="0" t="0" r="r" b="b"/>
              <a:pathLst>
                <a:path w="17622" h="21600">
                  <a:moveTo>
                    <a:pt x="17410" y="0"/>
                  </a:moveTo>
                  <a:cubicBezTo>
                    <a:pt x="6756" y="1780"/>
                    <a:pt x="-755" y="17234"/>
                    <a:pt x="60" y="21600"/>
                  </a:cubicBezTo>
                  <a:cubicBezTo>
                    <a:pt x="20845" y="14588"/>
                    <a:pt x="17410" y="0"/>
                    <a:pt x="17410" y="0"/>
                  </a:cubicBezTo>
                  <a:close/>
                  <a:moveTo>
                    <a:pt x="17410"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0" name="AutoShape 243"/>
            <p:cNvSpPr>
              <a:spLocks/>
            </p:cNvSpPr>
            <p:nvPr/>
          </p:nvSpPr>
          <p:spPr bwMode="auto">
            <a:xfrm>
              <a:off x="2387600" y="1460500"/>
              <a:ext cx="9525" cy="11113"/>
            </a:xfrm>
            <a:custGeom>
              <a:avLst/>
              <a:gdLst/>
              <a:ahLst/>
              <a:cxnLst/>
              <a:rect l="0" t="0" r="r" b="b"/>
              <a:pathLst>
                <a:path w="21600" h="21600">
                  <a:moveTo>
                    <a:pt x="20538" y="21600"/>
                  </a:moveTo>
                  <a:cubicBezTo>
                    <a:pt x="21271" y="9410"/>
                    <a:pt x="21600" y="0"/>
                    <a:pt x="21600" y="0"/>
                  </a:cubicBezTo>
                  <a:lnTo>
                    <a:pt x="0" y="5001"/>
                  </a:lnTo>
                  <a:cubicBezTo>
                    <a:pt x="0" y="5001"/>
                    <a:pt x="11913" y="20681"/>
                    <a:pt x="20538" y="21600"/>
                  </a:cubicBezTo>
                  <a:close/>
                  <a:moveTo>
                    <a:pt x="20538"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1" name="AutoShape 244"/>
            <p:cNvSpPr>
              <a:spLocks/>
            </p:cNvSpPr>
            <p:nvPr/>
          </p:nvSpPr>
          <p:spPr bwMode="auto">
            <a:xfrm>
              <a:off x="2387600" y="1422400"/>
              <a:ext cx="9525" cy="7938"/>
            </a:xfrm>
            <a:custGeom>
              <a:avLst/>
              <a:gdLst/>
              <a:ahLst/>
              <a:cxnLst/>
              <a:rect l="0" t="0" r="r" b="b"/>
              <a:pathLst>
                <a:path w="21600" h="21600">
                  <a:moveTo>
                    <a:pt x="0" y="21600"/>
                  </a:moveTo>
                  <a:lnTo>
                    <a:pt x="11026" y="20418"/>
                  </a:lnTo>
                  <a:lnTo>
                    <a:pt x="21600" y="10641"/>
                  </a:lnTo>
                  <a:lnTo>
                    <a:pt x="17339" y="0"/>
                  </a:lnTo>
                  <a:lnTo>
                    <a:pt x="15314" y="562"/>
                  </a:lnTo>
                  <a:lnTo>
                    <a:pt x="320" y="8205"/>
                  </a:lnTo>
                  <a:cubicBezTo>
                    <a:pt x="320" y="8205"/>
                    <a:pt x="0" y="21600"/>
                    <a:pt x="0" y="21600"/>
                  </a:cubicBezTo>
                  <a:close/>
                  <a:moveTo>
                    <a:pt x="0"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2" name="AutoShape 245"/>
            <p:cNvSpPr>
              <a:spLocks/>
            </p:cNvSpPr>
            <p:nvPr/>
          </p:nvSpPr>
          <p:spPr bwMode="auto">
            <a:xfrm>
              <a:off x="2349500" y="1346200"/>
              <a:ext cx="15875" cy="12700"/>
            </a:xfrm>
            <a:custGeom>
              <a:avLst/>
              <a:gdLst/>
              <a:ahLst/>
              <a:cxnLst/>
              <a:rect l="0" t="0" r="r" b="b"/>
              <a:pathLst>
                <a:path w="20190" h="19543">
                  <a:moveTo>
                    <a:pt x="11405" y="10539"/>
                  </a:moveTo>
                  <a:cubicBezTo>
                    <a:pt x="14400" y="8330"/>
                    <a:pt x="10598" y="13690"/>
                    <a:pt x="8122" y="16697"/>
                  </a:cubicBezTo>
                  <a:cubicBezTo>
                    <a:pt x="5616" y="19696"/>
                    <a:pt x="9619" y="19436"/>
                    <a:pt x="11722" y="19534"/>
                  </a:cubicBezTo>
                  <a:cubicBezTo>
                    <a:pt x="13810" y="19696"/>
                    <a:pt x="16416" y="17577"/>
                    <a:pt x="19008" y="13340"/>
                  </a:cubicBezTo>
                  <a:cubicBezTo>
                    <a:pt x="21600" y="9067"/>
                    <a:pt x="19642" y="3806"/>
                    <a:pt x="15912" y="1005"/>
                  </a:cubicBezTo>
                  <a:cubicBezTo>
                    <a:pt x="12211" y="-1904"/>
                    <a:pt x="2981" y="2073"/>
                    <a:pt x="619" y="5718"/>
                  </a:cubicBezTo>
                  <a:cubicBezTo>
                    <a:pt x="619" y="5718"/>
                    <a:pt x="0" y="11087"/>
                    <a:pt x="0" y="12936"/>
                  </a:cubicBezTo>
                  <a:cubicBezTo>
                    <a:pt x="0" y="14812"/>
                    <a:pt x="8438" y="12819"/>
                    <a:pt x="11405" y="10539"/>
                  </a:cubicBezTo>
                  <a:close/>
                  <a:moveTo>
                    <a:pt x="11405" y="1053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3" name="AutoShape 246"/>
            <p:cNvSpPr>
              <a:spLocks/>
            </p:cNvSpPr>
            <p:nvPr/>
          </p:nvSpPr>
          <p:spPr bwMode="auto">
            <a:xfrm>
              <a:off x="2349500" y="1371600"/>
              <a:ext cx="17463" cy="33338"/>
            </a:xfrm>
            <a:custGeom>
              <a:avLst/>
              <a:gdLst/>
              <a:ahLst/>
              <a:cxnLst/>
              <a:rect l="0" t="0" r="r" b="b"/>
              <a:pathLst>
                <a:path w="20385" h="20836">
                  <a:moveTo>
                    <a:pt x="19732" y="19769"/>
                  </a:moveTo>
                  <a:cubicBezTo>
                    <a:pt x="21600" y="19212"/>
                    <a:pt x="18777" y="17295"/>
                    <a:pt x="19648" y="13941"/>
                  </a:cubicBezTo>
                  <a:cubicBezTo>
                    <a:pt x="20533" y="10617"/>
                    <a:pt x="9522" y="4050"/>
                    <a:pt x="7261" y="2343"/>
                  </a:cubicBezTo>
                  <a:cubicBezTo>
                    <a:pt x="5000" y="629"/>
                    <a:pt x="3034" y="670"/>
                    <a:pt x="0" y="0"/>
                  </a:cubicBezTo>
                  <a:cubicBezTo>
                    <a:pt x="0" y="0"/>
                    <a:pt x="98" y="6765"/>
                    <a:pt x="3034" y="8322"/>
                  </a:cubicBezTo>
                  <a:cubicBezTo>
                    <a:pt x="5983" y="9883"/>
                    <a:pt x="9213" y="13843"/>
                    <a:pt x="9873" y="16456"/>
                  </a:cubicBezTo>
                  <a:cubicBezTo>
                    <a:pt x="10575" y="19032"/>
                    <a:pt x="12148" y="18781"/>
                    <a:pt x="13103" y="20192"/>
                  </a:cubicBezTo>
                  <a:cubicBezTo>
                    <a:pt x="14086" y="21600"/>
                    <a:pt x="17864" y="20346"/>
                    <a:pt x="19732" y="19769"/>
                  </a:cubicBezTo>
                  <a:close/>
                  <a:moveTo>
                    <a:pt x="19732" y="1976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4" name="AutoShape 247"/>
            <p:cNvSpPr>
              <a:spLocks/>
            </p:cNvSpPr>
            <p:nvPr/>
          </p:nvSpPr>
          <p:spPr bwMode="auto">
            <a:xfrm>
              <a:off x="2362200" y="1371600"/>
              <a:ext cx="6350" cy="11113"/>
            </a:xfrm>
            <a:custGeom>
              <a:avLst/>
              <a:gdLst/>
              <a:ahLst/>
              <a:cxnLst/>
              <a:rect l="0" t="0" r="r" b="b"/>
              <a:pathLst>
                <a:path w="18358" h="19449">
                  <a:moveTo>
                    <a:pt x="11616" y="105"/>
                  </a:moveTo>
                  <a:cubicBezTo>
                    <a:pt x="4529" y="2652"/>
                    <a:pt x="-1074" y="7213"/>
                    <a:pt x="175" y="10633"/>
                  </a:cubicBezTo>
                  <a:cubicBezTo>
                    <a:pt x="1322" y="14043"/>
                    <a:pt x="1322" y="17304"/>
                    <a:pt x="6014" y="17741"/>
                  </a:cubicBezTo>
                  <a:cubicBezTo>
                    <a:pt x="10705" y="18178"/>
                    <a:pt x="20526" y="21268"/>
                    <a:pt x="17927" y="17879"/>
                  </a:cubicBezTo>
                  <a:cubicBezTo>
                    <a:pt x="15329" y="14469"/>
                    <a:pt x="12831" y="4698"/>
                    <a:pt x="14181" y="574"/>
                  </a:cubicBezTo>
                  <a:cubicBezTo>
                    <a:pt x="13979" y="-332"/>
                    <a:pt x="11616" y="105"/>
                    <a:pt x="11616" y="105"/>
                  </a:cubicBezTo>
                  <a:close/>
                  <a:moveTo>
                    <a:pt x="11616" y="10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5" name="AutoShape 248"/>
            <p:cNvSpPr>
              <a:spLocks/>
            </p:cNvSpPr>
            <p:nvPr/>
          </p:nvSpPr>
          <p:spPr bwMode="auto">
            <a:xfrm>
              <a:off x="2362200" y="1371600"/>
              <a:ext cx="17463" cy="42863"/>
            </a:xfrm>
            <a:custGeom>
              <a:avLst/>
              <a:gdLst/>
              <a:ahLst/>
              <a:cxnLst/>
              <a:rect l="0" t="0" r="r" b="b"/>
              <a:pathLst>
                <a:path w="19690" h="21178">
                  <a:moveTo>
                    <a:pt x="365" y="229"/>
                  </a:moveTo>
                  <a:cubicBezTo>
                    <a:pt x="-1182" y="1280"/>
                    <a:pt x="2603" y="6299"/>
                    <a:pt x="3933" y="7088"/>
                  </a:cubicBezTo>
                  <a:cubicBezTo>
                    <a:pt x="5263" y="7871"/>
                    <a:pt x="4706" y="8576"/>
                    <a:pt x="4313" y="9281"/>
                  </a:cubicBezTo>
                  <a:cubicBezTo>
                    <a:pt x="3933" y="9989"/>
                    <a:pt x="3730" y="10568"/>
                    <a:pt x="4584" y="11351"/>
                  </a:cubicBezTo>
                  <a:cubicBezTo>
                    <a:pt x="5426" y="12152"/>
                    <a:pt x="6104" y="12436"/>
                    <a:pt x="5887" y="13849"/>
                  </a:cubicBezTo>
                  <a:cubicBezTo>
                    <a:pt x="5697" y="15268"/>
                    <a:pt x="8533" y="18958"/>
                    <a:pt x="9130" y="19869"/>
                  </a:cubicBezTo>
                  <a:cubicBezTo>
                    <a:pt x="9686" y="20795"/>
                    <a:pt x="11938" y="21115"/>
                    <a:pt x="13376" y="21156"/>
                  </a:cubicBezTo>
                  <a:cubicBezTo>
                    <a:pt x="14774" y="21207"/>
                    <a:pt x="16456" y="21240"/>
                    <a:pt x="17949" y="20409"/>
                  </a:cubicBezTo>
                  <a:cubicBezTo>
                    <a:pt x="19495" y="19582"/>
                    <a:pt x="20418" y="18214"/>
                    <a:pt x="18953" y="17416"/>
                  </a:cubicBezTo>
                  <a:cubicBezTo>
                    <a:pt x="17406" y="16645"/>
                    <a:pt x="16456" y="15133"/>
                    <a:pt x="16945" y="13971"/>
                  </a:cubicBezTo>
                  <a:cubicBezTo>
                    <a:pt x="17406" y="12809"/>
                    <a:pt x="13838" y="9409"/>
                    <a:pt x="13566" y="8038"/>
                  </a:cubicBezTo>
                  <a:cubicBezTo>
                    <a:pt x="13254" y="6673"/>
                    <a:pt x="7786" y="1645"/>
                    <a:pt x="6552" y="650"/>
                  </a:cubicBezTo>
                  <a:cubicBezTo>
                    <a:pt x="5344" y="-360"/>
                    <a:pt x="2129" y="67"/>
                    <a:pt x="365" y="229"/>
                  </a:cubicBezTo>
                  <a:close/>
                  <a:moveTo>
                    <a:pt x="365" y="22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6" name="AutoShape 249"/>
            <p:cNvSpPr>
              <a:spLocks/>
            </p:cNvSpPr>
            <p:nvPr/>
          </p:nvSpPr>
          <p:spPr bwMode="auto">
            <a:xfrm>
              <a:off x="2374900" y="1320800"/>
              <a:ext cx="11113" cy="25400"/>
            </a:xfrm>
            <a:custGeom>
              <a:avLst/>
              <a:gdLst/>
              <a:ahLst/>
              <a:cxnLst/>
              <a:rect l="0" t="0" r="r" b="b"/>
              <a:pathLst>
                <a:path w="19690" h="21020">
                  <a:moveTo>
                    <a:pt x="5697" y="10097"/>
                  </a:moveTo>
                  <a:cubicBezTo>
                    <a:pt x="8945" y="10758"/>
                    <a:pt x="8456" y="12816"/>
                    <a:pt x="6206" y="13995"/>
                  </a:cubicBezTo>
                  <a:cubicBezTo>
                    <a:pt x="3936" y="15180"/>
                    <a:pt x="6519" y="17302"/>
                    <a:pt x="7712" y="18511"/>
                  </a:cubicBezTo>
                  <a:cubicBezTo>
                    <a:pt x="8945" y="19764"/>
                    <a:pt x="13953" y="20376"/>
                    <a:pt x="17749" y="20988"/>
                  </a:cubicBezTo>
                  <a:cubicBezTo>
                    <a:pt x="21486" y="21600"/>
                    <a:pt x="18962" y="13270"/>
                    <a:pt x="17338" y="9065"/>
                  </a:cubicBezTo>
                  <a:cubicBezTo>
                    <a:pt x="15656" y="4836"/>
                    <a:pt x="11410" y="2004"/>
                    <a:pt x="7849" y="0"/>
                  </a:cubicBezTo>
                  <a:cubicBezTo>
                    <a:pt x="7849" y="0"/>
                    <a:pt x="2840" y="2157"/>
                    <a:pt x="1921" y="2946"/>
                  </a:cubicBezTo>
                  <a:cubicBezTo>
                    <a:pt x="1001" y="3721"/>
                    <a:pt x="82" y="5399"/>
                    <a:pt x="3" y="7205"/>
                  </a:cubicBezTo>
                  <a:cubicBezTo>
                    <a:pt x="-114" y="9001"/>
                    <a:pt x="2449" y="9431"/>
                    <a:pt x="5697" y="10097"/>
                  </a:cubicBezTo>
                  <a:close/>
                  <a:moveTo>
                    <a:pt x="5697" y="1009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7" name="AutoShape 250"/>
            <p:cNvSpPr>
              <a:spLocks/>
            </p:cNvSpPr>
            <p:nvPr/>
          </p:nvSpPr>
          <p:spPr bwMode="auto">
            <a:xfrm>
              <a:off x="2273300" y="1384300"/>
              <a:ext cx="28575" cy="73025"/>
            </a:xfrm>
            <a:custGeom>
              <a:avLst/>
              <a:gdLst/>
              <a:ahLst/>
              <a:cxnLst/>
              <a:rect l="0" t="0" r="r" b="b"/>
              <a:pathLst>
                <a:path w="21206" h="21448">
                  <a:moveTo>
                    <a:pt x="18317" y="957"/>
                  </a:moveTo>
                  <a:cubicBezTo>
                    <a:pt x="16793" y="682"/>
                    <a:pt x="14604" y="349"/>
                    <a:pt x="11093" y="1084"/>
                  </a:cubicBezTo>
                  <a:cubicBezTo>
                    <a:pt x="8458" y="196"/>
                    <a:pt x="3774" y="-82"/>
                    <a:pt x="0" y="20"/>
                  </a:cubicBezTo>
                  <a:cubicBezTo>
                    <a:pt x="123" y="631"/>
                    <a:pt x="2679" y="1872"/>
                    <a:pt x="4378" y="2271"/>
                  </a:cubicBezTo>
                  <a:cubicBezTo>
                    <a:pt x="6076" y="2673"/>
                    <a:pt x="6076" y="3515"/>
                    <a:pt x="6260" y="3990"/>
                  </a:cubicBezTo>
                  <a:cubicBezTo>
                    <a:pt x="6444" y="4471"/>
                    <a:pt x="4562" y="3990"/>
                    <a:pt x="3275" y="3559"/>
                  </a:cubicBezTo>
                  <a:cubicBezTo>
                    <a:pt x="2005" y="3135"/>
                    <a:pt x="3047" y="5761"/>
                    <a:pt x="3152" y="6392"/>
                  </a:cubicBezTo>
                  <a:cubicBezTo>
                    <a:pt x="3275" y="7025"/>
                    <a:pt x="4623" y="6956"/>
                    <a:pt x="6155" y="7003"/>
                  </a:cubicBezTo>
                  <a:cubicBezTo>
                    <a:pt x="7661" y="7051"/>
                    <a:pt x="8703" y="8595"/>
                    <a:pt x="6707" y="10011"/>
                  </a:cubicBezTo>
                  <a:cubicBezTo>
                    <a:pt x="4675" y="11421"/>
                    <a:pt x="10542" y="14691"/>
                    <a:pt x="11496" y="15179"/>
                  </a:cubicBezTo>
                  <a:cubicBezTo>
                    <a:pt x="12477" y="15652"/>
                    <a:pt x="11260" y="16514"/>
                    <a:pt x="10708" y="17042"/>
                  </a:cubicBezTo>
                  <a:cubicBezTo>
                    <a:pt x="10165" y="17571"/>
                    <a:pt x="12284" y="19569"/>
                    <a:pt x="12967" y="20332"/>
                  </a:cubicBezTo>
                  <a:cubicBezTo>
                    <a:pt x="13641" y="21085"/>
                    <a:pt x="15454" y="21371"/>
                    <a:pt x="17835" y="21443"/>
                  </a:cubicBezTo>
                  <a:cubicBezTo>
                    <a:pt x="20190" y="21518"/>
                    <a:pt x="20689" y="20606"/>
                    <a:pt x="20514" y="19389"/>
                  </a:cubicBezTo>
                  <a:cubicBezTo>
                    <a:pt x="20514" y="19389"/>
                    <a:pt x="18807" y="19091"/>
                    <a:pt x="17030" y="18992"/>
                  </a:cubicBezTo>
                  <a:cubicBezTo>
                    <a:pt x="15261" y="18892"/>
                    <a:pt x="14604" y="16891"/>
                    <a:pt x="15392" y="15956"/>
                  </a:cubicBezTo>
                  <a:cubicBezTo>
                    <a:pt x="16180" y="15013"/>
                    <a:pt x="11496" y="12464"/>
                    <a:pt x="12345" y="11681"/>
                  </a:cubicBezTo>
                  <a:cubicBezTo>
                    <a:pt x="13203" y="10897"/>
                    <a:pt x="12223" y="9554"/>
                    <a:pt x="11496" y="9001"/>
                  </a:cubicBezTo>
                  <a:cubicBezTo>
                    <a:pt x="10761" y="8444"/>
                    <a:pt x="12652" y="8719"/>
                    <a:pt x="14604" y="8794"/>
                  </a:cubicBezTo>
                  <a:cubicBezTo>
                    <a:pt x="16557" y="8881"/>
                    <a:pt x="13028" y="7860"/>
                    <a:pt x="11680" y="7431"/>
                  </a:cubicBezTo>
                  <a:cubicBezTo>
                    <a:pt x="10340" y="7003"/>
                    <a:pt x="11794" y="4350"/>
                    <a:pt x="12100" y="4019"/>
                  </a:cubicBezTo>
                  <a:cubicBezTo>
                    <a:pt x="12407" y="3686"/>
                    <a:pt x="14736" y="3464"/>
                    <a:pt x="15944" y="3361"/>
                  </a:cubicBezTo>
                  <a:cubicBezTo>
                    <a:pt x="17161" y="3259"/>
                    <a:pt x="17590" y="3714"/>
                    <a:pt x="21127" y="5235"/>
                  </a:cubicBezTo>
                  <a:cubicBezTo>
                    <a:pt x="21600" y="2908"/>
                    <a:pt x="19840" y="1235"/>
                    <a:pt x="18317" y="957"/>
                  </a:cubicBezTo>
                  <a:close/>
                  <a:moveTo>
                    <a:pt x="18317" y="95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8" name="AutoShape 251"/>
            <p:cNvSpPr>
              <a:spLocks/>
            </p:cNvSpPr>
            <p:nvPr/>
          </p:nvSpPr>
          <p:spPr bwMode="auto">
            <a:xfrm>
              <a:off x="2286000" y="1397000"/>
              <a:ext cx="7938" cy="9525"/>
            </a:xfrm>
            <a:custGeom>
              <a:avLst/>
              <a:gdLst/>
              <a:ahLst/>
              <a:cxnLst/>
              <a:rect l="0" t="0" r="r" b="b"/>
              <a:pathLst>
                <a:path w="18835" h="21600">
                  <a:moveTo>
                    <a:pt x="9020" y="0"/>
                  </a:moveTo>
                  <a:cubicBezTo>
                    <a:pt x="9020" y="0"/>
                    <a:pt x="2637" y="5225"/>
                    <a:pt x="671" y="7904"/>
                  </a:cubicBezTo>
                  <a:cubicBezTo>
                    <a:pt x="-1269" y="10583"/>
                    <a:pt x="1616" y="14118"/>
                    <a:pt x="1616" y="17461"/>
                  </a:cubicBezTo>
                  <a:cubicBezTo>
                    <a:pt x="1616" y="20804"/>
                    <a:pt x="7744" y="21600"/>
                    <a:pt x="9888" y="21600"/>
                  </a:cubicBezTo>
                  <a:cubicBezTo>
                    <a:pt x="12008" y="21600"/>
                    <a:pt x="16833" y="14782"/>
                    <a:pt x="18595" y="12429"/>
                  </a:cubicBezTo>
                  <a:cubicBezTo>
                    <a:pt x="20331" y="10040"/>
                    <a:pt x="12212" y="2196"/>
                    <a:pt x="9020" y="0"/>
                  </a:cubicBezTo>
                  <a:close/>
                  <a:moveTo>
                    <a:pt x="9020"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59" name="AutoShape 252"/>
            <p:cNvSpPr>
              <a:spLocks/>
            </p:cNvSpPr>
            <p:nvPr/>
          </p:nvSpPr>
          <p:spPr bwMode="auto">
            <a:xfrm>
              <a:off x="2273300" y="1308100"/>
              <a:ext cx="53975" cy="66675"/>
            </a:xfrm>
            <a:custGeom>
              <a:avLst/>
              <a:gdLst/>
              <a:ahLst/>
              <a:cxnLst/>
              <a:rect l="0" t="0" r="r" b="b"/>
              <a:pathLst>
                <a:path w="21006" h="21126">
                  <a:moveTo>
                    <a:pt x="17819" y="7060"/>
                  </a:moveTo>
                  <a:cubicBezTo>
                    <a:pt x="16472" y="7435"/>
                    <a:pt x="15934" y="6955"/>
                    <a:pt x="14578" y="6411"/>
                  </a:cubicBezTo>
                  <a:cubicBezTo>
                    <a:pt x="14283" y="7845"/>
                    <a:pt x="11741" y="10733"/>
                    <a:pt x="11370" y="11487"/>
                  </a:cubicBezTo>
                  <a:cubicBezTo>
                    <a:pt x="11013" y="12243"/>
                    <a:pt x="10346" y="12081"/>
                    <a:pt x="9523" y="11971"/>
                  </a:cubicBezTo>
                  <a:cubicBezTo>
                    <a:pt x="8690" y="11866"/>
                    <a:pt x="7571" y="12035"/>
                    <a:pt x="7005" y="12375"/>
                  </a:cubicBezTo>
                  <a:cubicBezTo>
                    <a:pt x="6448" y="12730"/>
                    <a:pt x="5577" y="12223"/>
                    <a:pt x="4587" y="11135"/>
                  </a:cubicBezTo>
                  <a:cubicBezTo>
                    <a:pt x="6900" y="10061"/>
                    <a:pt x="9685" y="9888"/>
                    <a:pt x="10480" y="9927"/>
                  </a:cubicBezTo>
                  <a:cubicBezTo>
                    <a:pt x="11265" y="9947"/>
                    <a:pt x="11998" y="9682"/>
                    <a:pt x="13159" y="7923"/>
                  </a:cubicBezTo>
                  <a:cubicBezTo>
                    <a:pt x="14554" y="5842"/>
                    <a:pt x="13264" y="4113"/>
                    <a:pt x="11769" y="4113"/>
                  </a:cubicBezTo>
                  <a:cubicBezTo>
                    <a:pt x="10284" y="4113"/>
                    <a:pt x="9071" y="4951"/>
                    <a:pt x="6943" y="4877"/>
                  </a:cubicBezTo>
                  <a:cubicBezTo>
                    <a:pt x="10246" y="4304"/>
                    <a:pt x="9390" y="2171"/>
                    <a:pt x="8790" y="2097"/>
                  </a:cubicBezTo>
                  <a:cubicBezTo>
                    <a:pt x="8200" y="2008"/>
                    <a:pt x="5886" y="1091"/>
                    <a:pt x="5125" y="67"/>
                  </a:cubicBezTo>
                  <a:cubicBezTo>
                    <a:pt x="4620" y="-393"/>
                    <a:pt x="3825" y="1600"/>
                    <a:pt x="1212" y="3305"/>
                  </a:cubicBezTo>
                  <a:cubicBezTo>
                    <a:pt x="-211" y="4549"/>
                    <a:pt x="355" y="5928"/>
                    <a:pt x="727" y="6330"/>
                  </a:cubicBezTo>
                  <a:cubicBezTo>
                    <a:pt x="1084" y="6736"/>
                    <a:pt x="1507" y="7254"/>
                    <a:pt x="955" y="7816"/>
                  </a:cubicBezTo>
                  <a:cubicBezTo>
                    <a:pt x="-444" y="9378"/>
                    <a:pt x="917" y="10510"/>
                    <a:pt x="789" y="11058"/>
                  </a:cubicBezTo>
                  <a:cubicBezTo>
                    <a:pt x="651" y="11592"/>
                    <a:pt x="555" y="12272"/>
                    <a:pt x="1412" y="13000"/>
                  </a:cubicBezTo>
                  <a:cubicBezTo>
                    <a:pt x="3126" y="14671"/>
                    <a:pt x="3930" y="16774"/>
                    <a:pt x="4163" y="17536"/>
                  </a:cubicBezTo>
                  <a:cubicBezTo>
                    <a:pt x="4392" y="18291"/>
                    <a:pt x="3235" y="17349"/>
                    <a:pt x="2640" y="16730"/>
                  </a:cubicBezTo>
                  <a:cubicBezTo>
                    <a:pt x="2036" y="16108"/>
                    <a:pt x="727" y="16868"/>
                    <a:pt x="132" y="16971"/>
                  </a:cubicBezTo>
                  <a:cubicBezTo>
                    <a:pt x="-468" y="17077"/>
                    <a:pt x="1150" y="19268"/>
                    <a:pt x="1445" y="19857"/>
                  </a:cubicBezTo>
                  <a:cubicBezTo>
                    <a:pt x="1741" y="20451"/>
                    <a:pt x="2236" y="20477"/>
                    <a:pt x="3435" y="20368"/>
                  </a:cubicBezTo>
                  <a:cubicBezTo>
                    <a:pt x="4620" y="20265"/>
                    <a:pt x="6010" y="21044"/>
                    <a:pt x="7033" y="21122"/>
                  </a:cubicBezTo>
                  <a:cubicBezTo>
                    <a:pt x="8062" y="21207"/>
                    <a:pt x="10851" y="20076"/>
                    <a:pt x="11408" y="18618"/>
                  </a:cubicBezTo>
                  <a:cubicBezTo>
                    <a:pt x="12655" y="14296"/>
                    <a:pt x="15701" y="11217"/>
                    <a:pt x="17924" y="10193"/>
                  </a:cubicBezTo>
                  <a:cubicBezTo>
                    <a:pt x="20137" y="9166"/>
                    <a:pt x="20870" y="7892"/>
                    <a:pt x="20999" y="7388"/>
                  </a:cubicBezTo>
                  <a:cubicBezTo>
                    <a:pt x="21132" y="6874"/>
                    <a:pt x="19185" y="6685"/>
                    <a:pt x="17819" y="7060"/>
                  </a:cubicBezTo>
                  <a:close/>
                  <a:moveTo>
                    <a:pt x="17819" y="706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0" name="AutoShape 253"/>
            <p:cNvSpPr>
              <a:spLocks/>
            </p:cNvSpPr>
            <p:nvPr/>
          </p:nvSpPr>
          <p:spPr bwMode="auto">
            <a:xfrm>
              <a:off x="3022600" y="457200"/>
              <a:ext cx="373063" cy="169863"/>
            </a:xfrm>
            <a:custGeom>
              <a:avLst/>
              <a:gdLst/>
              <a:ahLst/>
              <a:cxnLst/>
              <a:rect l="0" t="0" r="r" b="b"/>
              <a:pathLst>
                <a:path w="21567" h="21421">
                  <a:moveTo>
                    <a:pt x="391" y="997"/>
                  </a:moveTo>
                  <a:cubicBezTo>
                    <a:pt x="391" y="1191"/>
                    <a:pt x="1210" y="1664"/>
                    <a:pt x="1330" y="1796"/>
                  </a:cubicBezTo>
                  <a:cubicBezTo>
                    <a:pt x="1449" y="1923"/>
                    <a:pt x="1837" y="1779"/>
                    <a:pt x="1993" y="1761"/>
                  </a:cubicBezTo>
                  <a:cubicBezTo>
                    <a:pt x="2149" y="1744"/>
                    <a:pt x="2410" y="2413"/>
                    <a:pt x="2410" y="2413"/>
                  </a:cubicBezTo>
                  <a:cubicBezTo>
                    <a:pt x="2410" y="2413"/>
                    <a:pt x="2483" y="2395"/>
                    <a:pt x="2767" y="2330"/>
                  </a:cubicBezTo>
                  <a:cubicBezTo>
                    <a:pt x="3109" y="2916"/>
                    <a:pt x="3876" y="2785"/>
                    <a:pt x="4233" y="2622"/>
                  </a:cubicBezTo>
                  <a:cubicBezTo>
                    <a:pt x="4591" y="2460"/>
                    <a:pt x="4726" y="2722"/>
                    <a:pt x="4979" y="2413"/>
                  </a:cubicBezTo>
                  <a:cubicBezTo>
                    <a:pt x="5232" y="2104"/>
                    <a:pt x="5441" y="2899"/>
                    <a:pt x="5553" y="2949"/>
                  </a:cubicBezTo>
                  <a:cubicBezTo>
                    <a:pt x="5664" y="2999"/>
                    <a:pt x="6610" y="4169"/>
                    <a:pt x="6767" y="4642"/>
                  </a:cubicBezTo>
                  <a:cubicBezTo>
                    <a:pt x="6767" y="4642"/>
                    <a:pt x="6878" y="4738"/>
                    <a:pt x="7034" y="4821"/>
                  </a:cubicBezTo>
                  <a:cubicBezTo>
                    <a:pt x="7190" y="4903"/>
                    <a:pt x="7243" y="5245"/>
                    <a:pt x="7325" y="5716"/>
                  </a:cubicBezTo>
                  <a:cubicBezTo>
                    <a:pt x="7406" y="6188"/>
                    <a:pt x="7548" y="6122"/>
                    <a:pt x="7704" y="6138"/>
                  </a:cubicBezTo>
                  <a:cubicBezTo>
                    <a:pt x="7860" y="6157"/>
                    <a:pt x="7869" y="6366"/>
                    <a:pt x="7958" y="6952"/>
                  </a:cubicBezTo>
                  <a:cubicBezTo>
                    <a:pt x="7711" y="7117"/>
                    <a:pt x="7437" y="7048"/>
                    <a:pt x="6944" y="6432"/>
                  </a:cubicBezTo>
                  <a:cubicBezTo>
                    <a:pt x="6505" y="7246"/>
                    <a:pt x="6045" y="6871"/>
                    <a:pt x="5782" y="6398"/>
                  </a:cubicBezTo>
                  <a:cubicBezTo>
                    <a:pt x="5521" y="5928"/>
                    <a:pt x="4844" y="5993"/>
                    <a:pt x="4555" y="5650"/>
                  </a:cubicBezTo>
                  <a:cubicBezTo>
                    <a:pt x="4263" y="5310"/>
                    <a:pt x="4011" y="5016"/>
                    <a:pt x="3579" y="5455"/>
                  </a:cubicBezTo>
                  <a:cubicBezTo>
                    <a:pt x="3080" y="5227"/>
                    <a:pt x="1576" y="5404"/>
                    <a:pt x="756" y="5698"/>
                  </a:cubicBezTo>
                  <a:cubicBezTo>
                    <a:pt x="209" y="5896"/>
                    <a:pt x="164" y="6857"/>
                    <a:pt x="202" y="7597"/>
                  </a:cubicBezTo>
                  <a:cubicBezTo>
                    <a:pt x="220" y="7963"/>
                    <a:pt x="257" y="8278"/>
                    <a:pt x="265" y="8418"/>
                  </a:cubicBezTo>
                  <a:cubicBezTo>
                    <a:pt x="288" y="8841"/>
                    <a:pt x="429" y="9005"/>
                    <a:pt x="526" y="9165"/>
                  </a:cubicBezTo>
                  <a:cubicBezTo>
                    <a:pt x="624" y="9331"/>
                    <a:pt x="594" y="9606"/>
                    <a:pt x="571" y="9850"/>
                  </a:cubicBezTo>
                  <a:cubicBezTo>
                    <a:pt x="549" y="10093"/>
                    <a:pt x="689" y="10206"/>
                    <a:pt x="839" y="10289"/>
                  </a:cubicBezTo>
                  <a:cubicBezTo>
                    <a:pt x="986" y="10371"/>
                    <a:pt x="936" y="10615"/>
                    <a:pt x="979" y="11771"/>
                  </a:cubicBezTo>
                  <a:cubicBezTo>
                    <a:pt x="1941" y="13934"/>
                    <a:pt x="3162" y="13901"/>
                    <a:pt x="3475" y="13884"/>
                  </a:cubicBezTo>
                  <a:cubicBezTo>
                    <a:pt x="3788" y="13870"/>
                    <a:pt x="4188" y="14536"/>
                    <a:pt x="4651" y="14976"/>
                  </a:cubicBezTo>
                  <a:cubicBezTo>
                    <a:pt x="4397" y="15417"/>
                    <a:pt x="4495" y="15773"/>
                    <a:pt x="4516" y="16457"/>
                  </a:cubicBezTo>
                  <a:cubicBezTo>
                    <a:pt x="4100" y="17712"/>
                    <a:pt x="4583" y="20135"/>
                    <a:pt x="4823" y="20477"/>
                  </a:cubicBezTo>
                  <a:cubicBezTo>
                    <a:pt x="5060" y="20819"/>
                    <a:pt x="4993" y="20786"/>
                    <a:pt x="4628" y="20786"/>
                  </a:cubicBezTo>
                  <a:cubicBezTo>
                    <a:pt x="5031" y="21242"/>
                    <a:pt x="5203" y="21242"/>
                    <a:pt x="5545" y="21125"/>
                  </a:cubicBezTo>
                  <a:cubicBezTo>
                    <a:pt x="5887" y="21014"/>
                    <a:pt x="6915" y="20738"/>
                    <a:pt x="7355" y="21421"/>
                  </a:cubicBezTo>
                  <a:cubicBezTo>
                    <a:pt x="7890" y="20168"/>
                    <a:pt x="8642" y="21259"/>
                    <a:pt x="8642" y="21259"/>
                  </a:cubicBezTo>
                  <a:cubicBezTo>
                    <a:pt x="8642" y="21259"/>
                    <a:pt x="8806" y="21143"/>
                    <a:pt x="8999" y="20868"/>
                  </a:cubicBezTo>
                  <a:cubicBezTo>
                    <a:pt x="9737" y="21471"/>
                    <a:pt x="10840" y="20151"/>
                    <a:pt x="11501" y="18850"/>
                  </a:cubicBezTo>
                  <a:cubicBezTo>
                    <a:pt x="13044" y="19566"/>
                    <a:pt x="13445" y="16651"/>
                    <a:pt x="13454" y="16407"/>
                  </a:cubicBezTo>
                  <a:cubicBezTo>
                    <a:pt x="13460" y="16165"/>
                    <a:pt x="13721" y="15611"/>
                    <a:pt x="13945" y="14910"/>
                  </a:cubicBezTo>
                  <a:cubicBezTo>
                    <a:pt x="14510" y="15139"/>
                    <a:pt x="14310" y="16474"/>
                    <a:pt x="14280" y="17107"/>
                  </a:cubicBezTo>
                  <a:cubicBezTo>
                    <a:pt x="14251" y="17745"/>
                    <a:pt x="14534" y="17661"/>
                    <a:pt x="14764" y="17579"/>
                  </a:cubicBezTo>
                  <a:cubicBezTo>
                    <a:pt x="14995" y="17498"/>
                    <a:pt x="15135" y="17614"/>
                    <a:pt x="15262" y="17775"/>
                  </a:cubicBezTo>
                  <a:cubicBezTo>
                    <a:pt x="15389" y="17938"/>
                    <a:pt x="15672" y="18311"/>
                    <a:pt x="15879" y="18410"/>
                  </a:cubicBezTo>
                  <a:cubicBezTo>
                    <a:pt x="16089" y="18507"/>
                    <a:pt x="15992" y="18735"/>
                    <a:pt x="15732" y="19289"/>
                  </a:cubicBezTo>
                  <a:cubicBezTo>
                    <a:pt x="16357" y="20689"/>
                    <a:pt x="16432" y="20215"/>
                    <a:pt x="16752" y="19581"/>
                  </a:cubicBezTo>
                  <a:cubicBezTo>
                    <a:pt x="16848" y="19906"/>
                    <a:pt x="17728" y="20512"/>
                    <a:pt x="17868" y="20655"/>
                  </a:cubicBezTo>
                  <a:cubicBezTo>
                    <a:pt x="18010" y="20801"/>
                    <a:pt x="18196" y="20801"/>
                    <a:pt x="18464" y="20460"/>
                  </a:cubicBezTo>
                  <a:cubicBezTo>
                    <a:pt x="18785" y="21535"/>
                    <a:pt x="19589" y="19679"/>
                    <a:pt x="19806" y="19566"/>
                  </a:cubicBezTo>
                  <a:cubicBezTo>
                    <a:pt x="20229" y="19340"/>
                    <a:pt x="20393" y="18443"/>
                    <a:pt x="20453" y="18055"/>
                  </a:cubicBezTo>
                  <a:lnTo>
                    <a:pt x="20229" y="17271"/>
                  </a:lnTo>
                  <a:cubicBezTo>
                    <a:pt x="20200" y="17077"/>
                    <a:pt x="20059" y="17351"/>
                    <a:pt x="19939" y="17546"/>
                  </a:cubicBezTo>
                  <a:cubicBezTo>
                    <a:pt x="19820" y="17745"/>
                    <a:pt x="19679" y="17222"/>
                    <a:pt x="19827" y="16817"/>
                  </a:cubicBezTo>
                  <a:cubicBezTo>
                    <a:pt x="20229" y="15513"/>
                    <a:pt x="20006" y="15366"/>
                    <a:pt x="19813" y="15203"/>
                  </a:cubicBezTo>
                  <a:cubicBezTo>
                    <a:pt x="19619" y="15041"/>
                    <a:pt x="18889" y="16032"/>
                    <a:pt x="18650" y="17661"/>
                  </a:cubicBezTo>
                  <a:cubicBezTo>
                    <a:pt x="18667" y="17431"/>
                    <a:pt x="18755" y="15788"/>
                    <a:pt x="18777" y="15417"/>
                  </a:cubicBezTo>
                  <a:cubicBezTo>
                    <a:pt x="18800" y="15041"/>
                    <a:pt x="18435" y="14717"/>
                    <a:pt x="18196" y="14261"/>
                  </a:cubicBezTo>
                  <a:cubicBezTo>
                    <a:pt x="17958" y="13806"/>
                    <a:pt x="18189" y="13349"/>
                    <a:pt x="18300" y="13641"/>
                  </a:cubicBezTo>
                  <a:cubicBezTo>
                    <a:pt x="18724" y="14585"/>
                    <a:pt x="18851" y="14603"/>
                    <a:pt x="19232" y="14620"/>
                  </a:cubicBezTo>
                  <a:cubicBezTo>
                    <a:pt x="19427" y="14325"/>
                    <a:pt x="19454" y="13836"/>
                    <a:pt x="19254" y="13168"/>
                  </a:cubicBezTo>
                  <a:cubicBezTo>
                    <a:pt x="19492" y="12779"/>
                    <a:pt x="19701" y="12276"/>
                    <a:pt x="19701" y="11786"/>
                  </a:cubicBezTo>
                  <a:cubicBezTo>
                    <a:pt x="19701" y="11786"/>
                    <a:pt x="20064" y="12503"/>
                    <a:pt x="20371" y="13185"/>
                  </a:cubicBezTo>
                  <a:cubicBezTo>
                    <a:pt x="20512" y="12876"/>
                    <a:pt x="20638" y="12682"/>
                    <a:pt x="20789" y="11689"/>
                  </a:cubicBezTo>
                  <a:cubicBezTo>
                    <a:pt x="20751" y="13041"/>
                    <a:pt x="20936" y="13300"/>
                    <a:pt x="21294" y="13560"/>
                  </a:cubicBezTo>
                  <a:cubicBezTo>
                    <a:pt x="21592" y="13055"/>
                    <a:pt x="21600" y="12486"/>
                    <a:pt x="21533" y="12160"/>
                  </a:cubicBezTo>
                  <a:cubicBezTo>
                    <a:pt x="21465" y="11836"/>
                    <a:pt x="21407" y="11509"/>
                    <a:pt x="21436" y="11006"/>
                  </a:cubicBezTo>
                  <a:cubicBezTo>
                    <a:pt x="21465" y="10502"/>
                    <a:pt x="21354" y="9945"/>
                    <a:pt x="21361" y="9589"/>
                  </a:cubicBezTo>
                  <a:cubicBezTo>
                    <a:pt x="21367" y="9231"/>
                    <a:pt x="20840" y="9883"/>
                    <a:pt x="20728" y="10014"/>
                  </a:cubicBezTo>
                  <a:cubicBezTo>
                    <a:pt x="20617" y="10143"/>
                    <a:pt x="20542" y="9019"/>
                    <a:pt x="20549" y="8760"/>
                  </a:cubicBezTo>
                  <a:cubicBezTo>
                    <a:pt x="20557" y="8499"/>
                    <a:pt x="20430" y="8547"/>
                    <a:pt x="20206" y="8891"/>
                  </a:cubicBezTo>
                  <a:cubicBezTo>
                    <a:pt x="20064" y="8368"/>
                    <a:pt x="19388" y="7165"/>
                    <a:pt x="19291" y="7082"/>
                  </a:cubicBezTo>
                  <a:cubicBezTo>
                    <a:pt x="19194" y="7000"/>
                    <a:pt x="18956" y="6157"/>
                    <a:pt x="18889" y="5716"/>
                  </a:cubicBezTo>
                  <a:cubicBezTo>
                    <a:pt x="18822" y="5274"/>
                    <a:pt x="18793" y="6204"/>
                    <a:pt x="18667" y="6219"/>
                  </a:cubicBezTo>
                  <a:cubicBezTo>
                    <a:pt x="18143" y="6188"/>
                    <a:pt x="17482" y="4187"/>
                    <a:pt x="17451" y="3777"/>
                  </a:cubicBezTo>
                  <a:cubicBezTo>
                    <a:pt x="17422" y="3371"/>
                    <a:pt x="17213" y="2835"/>
                    <a:pt x="16818" y="1761"/>
                  </a:cubicBezTo>
                  <a:cubicBezTo>
                    <a:pt x="17072" y="882"/>
                    <a:pt x="17064" y="322"/>
                    <a:pt x="17064" y="61"/>
                  </a:cubicBezTo>
                  <a:cubicBezTo>
                    <a:pt x="17064" y="-65"/>
                    <a:pt x="17071" y="43"/>
                    <a:pt x="17090" y="43"/>
                  </a:cubicBezTo>
                  <a:lnTo>
                    <a:pt x="0" y="43"/>
                  </a:lnTo>
                  <a:cubicBezTo>
                    <a:pt x="134" y="43"/>
                    <a:pt x="304" y="521"/>
                    <a:pt x="339" y="598"/>
                  </a:cubicBezTo>
                  <a:cubicBezTo>
                    <a:pt x="421" y="777"/>
                    <a:pt x="391" y="800"/>
                    <a:pt x="391" y="997"/>
                  </a:cubicBezTo>
                  <a:close/>
                  <a:moveTo>
                    <a:pt x="391" y="99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grpSp>
      <p:sp>
        <p:nvSpPr>
          <p:cNvPr id="261" name="Rectangle 261"/>
          <p:cNvSpPr>
            <a:spLocks noChangeArrowheads="1"/>
          </p:cNvSpPr>
          <p:nvPr userDrawn="1"/>
        </p:nvSpPr>
        <p:spPr bwMode="auto">
          <a:xfrm>
            <a:off x="381000" y="1397000"/>
            <a:ext cx="3937000" cy="2667000"/>
          </a:xfrm>
          <a:prstGeom prst="rect">
            <a:avLst/>
          </a:prstGeom>
          <a:solidFill>
            <a:srgbClr val="B8E2EA"/>
          </a:solidFill>
          <a:ln>
            <a:noFill/>
          </a:ln>
          <a:extLst>
            <a:ext uri="{91240B29-F687-4F45-9708-019B960494DF}">
              <a14:hiddenLine xmlns:a14="http://schemas.microsoft.com/office/drawing/2010/main" w="9525">
                <a:solidFill>
                  <a:srgbClr val="000000"/>
                </a:solidFill>
                <a:miter lim="800000"/>
                <a:headEnd/>
                <a:tailEnd/>
              </a14:hiddenLine>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grpSp>
        <p:nvGrpSpPr>
          <p:cNvPr id="262" name="Group 261"/>
          <p:cNvGrpSpPr/>
          <p:nvPr userDrawn="1"/>
        </p:nvGrpSpPr>
        <p:grpSpPr>
          <a:xfrm>
            <a:off x="438974" y="1428556"/>
            <a:ext cx="3871784" cy="2628524"/>
            <a:chOff x="4883974" y="1428554"/>
            <a:chExt cx="3871784" cy="2628524"/>
          </a:xfrm>
          <a:solidFill>
            <a:schemeClr val="bg1"/>
          </a:solidFill>
        </p:grpSpPr>
        <p:sp>
          <p:nvSpPr>
            <p:cNvPr id="263" name="AutoShape 1"/>
            <p:cNvSpPr>
              <a:spLocks/>
            </p:cNvSpPr>
            <p:nvPr/>
          </p:nvSpPr>
          <p:spPr bwMode="auto">
            <a:xfrm>
              <a:off x="8651429" y="2495033"/>
              <a:ext cx="81145" cy="89839"/>
            </a:xfrm>
            <a:custGeom>
              <a:avLst/>
              <a:gdLst/>
              <a:ahLst/>
              <a:cxnLst/>
              <a:rect l="0" t="0" r="r" b="b"/>
              <a:pathLst>
                <a:path w="19863" h="20472">
                  <a:moveTo>
                    <a:pt x="1343" y="17233"/>
                  </a:moveTo>
                  <a:cubicBezTo>
                    <a:pt x="4918" y="16084"/>
                    <a:pt x="3169" y="12017"/>
                    <a:pt x="3964" y="9315"/>
                  </a:cubicBezTo>
                  <a:cubicBezTo>
                    <a:pt x="4282" y="8319"/>
                    <a:pt x="4321" y="5396"/>
                    <a:pt x="5036" y="5136"/>
                  </a:cubicBezTo>
                  <a:cubicBezTo>
                    <a:pt x="5352" y="4989"/>
                    <a:pt x="5988" y="5989"/>
                    <a:pt x="6942" y="5653"/>
                  </a:cubicBezTo>
                  <a:cubicBezTo>
                    <a:pt x="7617" y="5432"/>
                    <a:pt x="7896" y="4507"/>
                    <a:pt x="8330" y="4140"/>
                  </a:cubicBezTo>
                  <a:cubicBezTo>
                    <a:pt x="8173" y="5728"/>
                    <a:pt x="9920" y="5136"/>
                    <a:pt x="10118" y="4324"/>
                  </a:cubicBezTo>
                  <a:cubicBezTo>
                    <a:pt x="11985" y="4436"/>
                    <a:pt x="10277" y="2991"/>
                    <a:pt x="10159" y="2178"/>
                  </a:cubicBezTo>
                  <a:cubicBezTo>
                    <a:pt x="9959" y="662"/>
                    <a:pt x="11626" y="553"/>
                    <a:pt x="11308" y="1882"/>
                  </a:cubicBezTo>
                  <a:cubicBezTo>
                    <a:pt x="11906" y="1549"/>
                    <a:pt x="14129" y="-632"/>
                    <a:pt x="14604" y="180"/>
                  </a:cubicBezTo>
                  <a:cubicBezTo>
                    <a:pt x="15043" y="957"/>
                    <a:pt x="11151" y="3804"/>
                    <a:pt x="13929" y="3472"/>
                  </a:cubicBezTo>
                  <a:cubicBezTo>
                    <a:pt x="13334" y="4989"/>
                    <a:pt x="13216" y="6025"/>
                    <a:pt x="15240" y="6209"/>
                  </a:cubicBezTo>
                  <a:cubicBezTo>
                    <a:pt x="17384" y="6357"/>
                    <a:pt x="17702" y="4027"/>
                    <a:pt x="16471" y="5025"/>
                  </a:cubicBezTo>
                  <a:cubicBezTo>
                    <a:pt x="17225" y="4324"/>
                    <a:pt x="17861" y="2403"/>
                    <a:pt x="19170" y="3215"/>
                  </a:cubicBezTo>
                  <a:cubicBezTo>
                    <a:pt x="20919" y="4252"/>
                    <a:pt x="18893" y="5693"/>
                    <a:pt x="18180" y="6653"/>
                  </a:cubicBezTo>
                  <a:cubicBezTo>
                    <a:pt x="17502" y="7542"/>
                    <a:pt x="17543" y="7690"/>
                    <a:pt x="16751" y="8170"/>
                  </a:cubicBezTo>
                  <a:cubicBezTo>
                    <a:pt x="16115" y="8579"/>
                    <a:pt x="15399" y="8206"/>
                    <a:pt x="14683" y="9168"/>
                  </a:cubicBezTo>
                  <a:cubicBezTo>
                    <a:pt x="14050" y="10056"/>
                    <a:pt x="13773" y="11869"/>
                    <a:pt x="15440" y="11721"/>
                  </a:cubicBezTo>
                  <a:cubicBezTo>
                    <a:pt x="14884" y="12682"/>
                    <a:pt x="13652" y="12237"/>
                    <a:pt x="13414" y="13422"/>
                  </a:cubicBezTo>
                  <a:cubicBezTo>
                    <a:pt x="12065" y="12682"/>
                    <a:pt x="11470" y="15236"/>
                    <a:pt x="11826" y="16084"/>
                  </a:cubicBezTo>
                  <a:cubicBezTo>
                    <a:pt x="12103" y="16861"/>
                    <a:pt x="12023" y="17121"/>
                    <a:pt x="13096" y="17121"/>
                  </a:cubicBezTo>
                  <a:cubicBezTo>
                    <a:pt x="14406" y="17121"/>
                    <a:pt x="13534" y="16272"/>
                    <a:pt x="13811" y="16196"/>
                  </a:cubicBezTo>
                  <a:cubicBezTo>
                    <a:pt x="15399" y="15788"/>
                    <a:pt x="15278" y="17749"/>
                    <a:pt x="16551" y="17749"/>
                  </a:cubicBezTo>
                  <a:cubicBezTo>
                    <a:pt x="17502" y="17749"/>
                    <a:pt x="17425" y="16641"/>
                    <a:pt x="17941" y="16309"/>
                  </a:cubicBezTo>
                  <a:cubicBezTo>
                    <a:pt x="18418" y="15975"/>
                    <a:pt x="18893" y="15864"/>
                    <a:pt x="19767" y="15936"/>
                  </a:cubicBezTo>
                  <a:cubicBezTo>
                    <a:pt x="19093" y="16825"/>
                    <a:pt x="19013" y="17341"/>
                    <a:pt x="18775" y="18082"/>
                  </a:cubicBezTo>
                  <a:cubicBezTo>
                    <a:pt x="18654" y="18490"/>
                    <a:pt x="18457" y="20006"/>
                    <a:pt x="17941" y="20303"/>
                  </a:cubicBezTo>
                  <a:cubicBezTo>
                    <a:pt x="16789" y="20968"/>
                    <a:pt x="12660" y="19451"/>
                    <a:pt x="10951" y="19674"/>
                  </a:cubicBezTo>
                  <a:cubicBezTo>
                    <a:pt x="10397" y="19747"/>
                    <a:pt x="10397" y="20340"/>
                    <a:pt x="9564" y="20191"/>
                  </a:cubicBezTo>
                  <a:cubicBezTo>
                    <a:pt x="9007" y="20079"/>
                    <a:pt x="8530" y="19674"/>
                    <a:pt x="7973" y="19486"/>
                  </a:cubicBezTo>
                  <a:cubicBezTo>
                    <a:pt x="6981" y="19119"/>
                    <a:pt x="4877" y="18638"/>
                    <a:pt x="4123" y="17933"/>
                  </a:cubicBezTo>
                  <a:cubicBezTo>
                    <a:pt x="3092" y="16973"/>
                    <a:pt x="2494" y="17749"/>
                    <a:pt x="1463" y="17969"/>
                  </a:cubicBezTo>
                  <a:cubicBezTo>
                    <a:pt x="1184" y="18046"/>
                    <a:pt x="591" y="18638"/>
                    <a:pt x="312" y="18599"/>
                  </a:cubicBezTo>
                  <a:cubicBezTo>
                    <a:pt x="-681" y="18414"/>
                    <a:pt x="986" y="17341"/>
                    <a:pt x="1343" y="17233"/>
                  </a:cubicBezTo>
                  <a:cubicBezTo>
                    <a:pt x="1343" y="17233"/>
                    <a:pt x="1343" y="17233"/>
                    <a:pt x="1343" y="17233"/>
                  </a:cubicBezTo>
                  <a:close/>
                  <a:moveTo>
                    <a:pt x="1343" y="1723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4" name="AutoShape 2"/>
            <p:cNvSpPr>
              <a:spLocks/>
            </p:cNvSpPr>
            <p:nvPr/>
          </p:nvSpPr>
          <p:spPr bwMode="auto">
            <a:xfrm>
              <a:off x="8674613" y="2182045"/>
              <a:ext cx="39124" cy="30430"/>
            </a:xfrm>
            <a:custGeom>
              <a:avLst/>
              <a:gdLst/>
              <a:ahLst/>
              <a:cxnLst/>
              <a:rect l="0" t="0" r="r" b="b"/>
              <a:pathLst>
                <a:path w="21104" h="21600">
                  <a:moveTo>
                    <a:pt x="12" y="21600"/>
                  </a:moveTo>
                  <a:cubicBezTo>
                    <a:pt x="-161" y="15906"/>
                    <a:pt x="1563" y="17302"/>
                    <a:pt x="4075" y="14511"/>
                  </a:cubicBezTo>
                  <a:cubicBezTo>
                    <a:pt x="5024" y="13356"/>
                    <a:pt x="5973" y="9988"/>
                    <a:pt x="7268" y="9523"/>
                  </a:cubicBezTo>
                  <a:cubicBezTo>
                    <a:pt x="8825" y="8833"/>
                    <a:pt x="7357" y="12779"/>
                    <a:pt x="9171" y="12189"/>
                  </a:cubicBezTo>
                  <a:cubicBezTo>
                    <a:pt x="10985" y="11736"/>
                    <a:pt x="13056" y="8244"/>
                    <a:pt x="13921" y="6267"/>
                  </a:cubicBezTo>
                  <a:cubicBezTo>
                    <a:pt x="14523" y="4876"/>
                    <a:pt x="19971" y="702"/>
                    <a:pt x="21093" y="0"/>
                  </a:cubicBezTo>
                  <a:cubicBezTo>
                    <a:pt x="21439" y="4182"/>
                    <a:pt x="13575" y="11961"/>
                    <a:pt x="10896" y="13468"/>
                  </a:cubicBezTo>
                  <a:cubicBezTo>
                    <a:pt x="10382" y="13821"/>
                    <a:pt x="7530" y="14752"/>
                    <a:pt x="8043" y="14286"/>
                  </a:cubicBezTo>
                  <a:cubicBezTo>
                    <a:pt x="7357" y="14864"/>
                    <a:pt x="7011" y="16949"/>
                    <a:pt x="5800" y="17767"/>
                  </a:cubicBezTo>
                  <a:cubicBezTo>
                    <a:pt x="3210" y="19391"/>
                    <a:pt x="2608" y="18809"/>
                    <a:pt x="12" y="21600"/>
                  </a:cubicBezTo>
                  <a:cubicBezTo>
                    <a:pt x="12" y="21600"/>
                    <a:pt x="12" y="21600"/>
                    <a:pt x="12" y="21600"/>
                  </a:cubicBezTo>
                  <a:close/>
                  <a:moveTo>
                    <a:pt x="12"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5" name="AutoShape 3"/>
            <p:cNvSpPr>
              <a:spLocks/>
            </p:cNvSpPr>
            <p:nvPr/>
          </p:nvSpPr>
          <p:spPr bwMode="auto">
            <a:xfrm>
              <a:off x="8558692" y="2657324"/>
              <a:ext cx="8694" cy="8694"/>
            </a:xfrm>
            <a:custGeom>
              <a:avLst/>
              <a:gdLst/>
              <a:ahLst/>
              <a:cxnLst/>
              <a:rect l="0" t="0" r="r" b="b"/>
              <a:pathLst>
                <a:path w="18361" h="12131">
                  <a:moveTo>
                    <a:pt x="0" y="12131"/>
                  </a:moveTo>
                  <a:cubicBezTo>
                    <a:pt x="3897" y="8732"/>
                    <a:pt x="13184" y="-7480"/>
                    <a:pt x="17703" y="4125"/>
                  </a:cubicBezTo>
                  <a:cubicBezTo>
                    <a:pt x="21600" y="14120"/>
                    <a:pt x="7214" y="7523"/>
                    <a:pt x="0" y="12131"/>
                  </a:cubicBezTo>
                  <a:cubicBezTo>
                    <a:pt x="0" y="12131"/>
                    <a:pt x="0" y="12131"/>
                    <a:pt x="0" y="12131"/>
                  </a:cubicBezTo>
                  <a:close/>
                  <a:moveTo>
                    <a:pt x="0" y="1213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6" name="AutoShape 4"/>
            <p:cNvSpPr>
              <a:spLocks/>
            </p:cNvSpPr>
            <p:nvPr/>
          </p:nvSpPr>
          <p:spPr bwMode="auto">
            <a:xfrm>
              <a:off x="8651429" y="2784838"/>
              <a:ext cx="10144" cy="14490"/>
            </a:xfrm>
            <a:custGeom>
              <a:avLst/>
              <a:gdLst/>
              <a:ahLst/>
              <a:cxnLst/>
              <a:rect l="0" t="0" r="r" b="b"/>
              <a:pathLst>
                <a:path w="14884" h="21600">
                  <a:moveTo>
                    <a:pt x="5840" y="21600"/>
                  </a:moveTo>
                  <a:cubicBezTo>
                    <a:pt x="-3720" y="13336"/>
                    <a:pt x="-973" y="2993"/>
                    <a:pt x="9937" y="0"/>
                  </a:cubicBezTo>
                  <a:cubicBezTo>
                    <a:pt x="17880" y="6898"/>
                    <a:pt x="16075" y="15178"/>
                    <a:pt x="5840" y="21600"/>
                  </a:cubicBezTo>
                  <a:cubicBezTo>
                    <a:pt x="5840" y="21600"/>
                    <a:pt x="5840" y="21600"/>
                    <a:pt x="5840" y="21600"/>
                  </a:cubicBezTo>
                  <a:close/>
                  <a:moveTo>
                    <a:pt x="5840"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7" name="AutoShape 5"/>
            <p:cNvSpPr>
              <a:spLocks/>
            </p:cNvSpPr>
            <p:nvPr/>
          </p:nvSpPr>
          <p:spPr bwMode="auto">
            <a:xfrm>
              <a:off x="7909530" y="2158860"/>
              <a:ext cx="75349" cy="71003"/>
            </a:xfrm>
            <a:custGeom>
              <a:avLst/>
              <a:gdLst/>
              <a:ahLst/>
              <a:cxnLst/>
              <a:rect l="0" t="0" r="r" b="b"/>
              <a:pathLst>
                <a:path w="20468" h="21283">
                  <a:moveTo>
                    <a:pt x="15601" y="21283"/>
                  </a:moveTo>
                  <a:cubicBezTo>
                    <a:pt x="13239" y="20322"/>
                    <a:pt x="11137" y="18820"/>
                    <a:pt x="8733" y="19060"/>
                  </a:cubicBezTo>
                  <a:cubicBezTo>
                    <a:pt x="7422" y="19207"/>
                    <a:pt x="6462" y="19881"/>
                    <a:pt x="5236" y="20368"/>
                  </a:cubicBezTo>
                  <a:cubicBezTo>
                    <a:pt x="3883" y="20849"/>
                    <a:pt x="2439" y="21143"/>
                    <a:pt x="996" y="20756"/>
                  </a:cubicBezTo>
                  <a:cubicBezTo>
                    <a:pt x="470" y="20609"/>
                    <a:pt x="-140" y="19447"/>
                    <a:pt x="29" y="18820"/>
                  </a:cubicBezTo>
                  <a:cubicBezTo>
                    <a:pt x="337" y="17418"/>
                    <a:pt x="1255" y="18773"/>
                    <a:pt x="1563" y="18291"/>
                  </a:cubicBezTo>
                  <a:cubicBezTo>
                    <a:pt x="2349" y="16937"/>
                    <a:pt x="1213" y="14856"/>
                    <a:pt x="2832" y="14568"/>
                  </a:cubicBezTo>
                  <a:cubicBezTo>
                    <a:pt x="3925" y="14374"/>
                    <a:pt x="4493" y="16744"/>
                    <a:pt x="5979" y="14614"/>
                  </a:cubicBezTo>
                  <a:cubicBezTo>
                    <a:pt x="6855" y="13359"/>
                    <a:pt x="7465" y="6158"/>
                    <a:pt x="5628" y="6592"/>
                  </a:cubicBezTo>
                  <a:cubicBezTo>
                    <a:pt x="6637" y="4803"/>
                    <a:pt x="8075" y="2872"/>
                    <a:pt x="9434" y="1470"/>
                  </a:cubicBezTo>
                  <a:cubicBezTo>
                    <a:pt x="9826" y="1036"/>
                    <a:pt x="11270" y="-317"/>
                    <a:pt x="12146" y="69"/>
                  </a:cubicBezTo>
                  <a:cubicBezTo>
                    <a:pt x="13022" y="409"/>
                    <a:pt x="12931" y="1377"/>
                    <a:pt x="13281" y="2632"/>
                  </a:cubicBezTo>
                  <a:cubicBezTo>
                    <a:pt x="13722" y="4227"/>
                    <a:pt x="13674" y="4321"/>
                    <a:pt x="13541" y="5823"/>
                  </a:cubicBezTo>
                  <a:cubicBezTo>
                    <a:pt x="13414" y="7512"/>
                    <a:pt x="13106" y="7465"/>
                    <a:pt x="13940" y="8960"/>
                  </a:cubicBezTo>
                  <a:cubicBezTo>
                    <a:pt x="14634" y="10217"/>
                    <a:pt x="15118" y="10023"/>
                    <a:pt x="15293" y="11764"/>
                  </a:cubicBezTo>
                  <a:cubicBezTo>
                    <a:pt x="15426" y="13072"/>
                    <a:pt x="15075" y="14469"/>
                    <a:pt x="14725" y="15677"/>
                  </a:cubicBezTo>
                  <a:cubicBezTo>
                    <a:pt x="15951" y="14374"/>
                    <a:pt x="19581" y="15923"/>
                    <a:pt x="20234" y="17658"/>
                  </a:cubicBezTo>
                  <a:cubicBezTo>
                    <a:pt x="21460" y="21043"/>
                    <a:pt x="17570" y="20849"/>
                    <a:pt x="15601" y="21283"/>
                  </a:cubicBezTo>
                  <a:cubicBezTo>
                    <a:pt x="15601" y="21283"/>
                    <a:pt x="15601" y="21283"/>
                    <a:pt x="15601" y="21283"/>
                  </a:cubicBezTo>
                  <a:close/>
                  <a:moveTo>
                    <a:pt x="15601" y="2128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8" name="AutoShape 6"/>
            <p:cNvSpPr>
              <a:spLocks/>
            </p:cNvSpPr>
            <p:nvPr/>
          </p:nvSpPr>
          <p:spPr bwMode="auto">
            <a:xfrm>
              <a:off x="8663021" y="2773245"/>
              <a:ext cx="13042" cy="14490"/>
            </a:xfrm>
            <a:custGeom>
              <a:avLst/>
              <a:gdLst/>
              <a:ahLst/>
              <a:cxnLst/>
              <a:rect l="0" t="0" r="r" b="b"/>
              <a:pathLst>
                <a:path w="19349" h="20001">
                  <a:moveTo>
                    <a:pt x="0" y="20001"/>
                  </a:moveTo>
                  <a:cubicBezTo>
                    <a:pt x="440" y="15419"/>
                    <a:pt x="4304" y="1929"/>
                    <a:pt x="7273" y="674"/>
                  </a:cubicBezTo>
                  <a:cubicBezTo>
                    <a:pt x="12033" y="-1599"/>
                    <a:pt x="21600" y="2137"/>
                    <a:pt x="18867" y="7953"/>
                  </a:cubicBezTo>
                  <a:cubicBezTo>
                    <a:pt x="16589" y="12313"/>
                    <a:pt x="14782" y="3371"/>
                    <a:pt x="12724" y="5458"/>
                  </a:cubicBezTo>
                  <a:cubicBezTo>
                    <a:pt x="10227" y="7953"/>
                    <a:pt x="12504" y="11481"/>
                    <a:pt x="12504" y="11281"/>
                  </a:cubicBezTo>
                  <a:cubicBezTo>
                    <a:pt x="9771" y="14608"/>
                    <a:pt x="6598" y="18337"/>
                    <a:pt x="0" y="20001"/>
                  </a:cubicBezTo>
                  <a:cubicBezTo>
                    <a:pt x="0" y="20001"/>
                    <a:pt x="0" y="20001"/>
                    <a:pt x="0" y="20001"/>
                  </a:cubicBezTo>
                  <a:close/>
                  <a:moveTo>
                    <a:pt x="0" y="2000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69" name="AutoShape 7"/>
            <p:cNvSpPr>
              <a:spLocks/>
            </p:cNvSpPr>
            <p:nvPr/>
          </p:nvSpPr>
          <p:spPr bwMode="auto">
            <a:xfrm>
              <a:off x="7955899" y="2135676"/>
              <a:ext cx="142004" cy="108677"/>
            </a:xfrm>
            <a:custGeom>
              <a:avLst/>
              <a:gdLst/>
              <a:ahLst/>
              <a:cxnLst/>
              <a:rect l="0" t="0" r="r" b="b"/>
              <a:pathLst>
                <a:path w="21018" h="21090">
                  <a:moveTo>
                    <a:pt x="15452" y="6098"/>
                  </a:moveTo>
                  <a:cubicBezTo>
                    <a:pt x="15236" y="4988"/>
                    <a:pt x="15068" y="3748"/>
                    <a:pt x="15213" y="2826"/>
                  </a:cubicBezTo>
                  <a:cubicBezTo>
                    <a:pt x="15356" y="2002"/>
                    <a:pt x="16272" y="159"/>
                    <a:pt x="16970" y="1048"/>
                  </a:cubicBezTo>
                  <a:cubicBezTo>
                    <a:pt x="17403" y="1588"/>
                    <a:pt x="16778" y="2541"/>
                    <a:pt x="16970" y="2860"/>
                  </a:cubicBezTo>
                  <a:cubicBezTo>
                    <a:pt x="17380" y="3558"/>
                    <a:pt x="17306" y="2445"/>
                    <a:pt x="17764" y="2256"/>
                  </a:cubicBezTo>
                  <a:cubicBezTo>
                    <a:pt x="17548" y="2351"/>
                    <a:pt x="19041" y="2479"/>
                    <a:pt x="18800" y="2351"/>
                  </a:cubicBezTo>
                  <a:cubicBezTo>
                    <a:pt x="19450" y="2730"/>
                    <a:pt x="19186" y="2637"/>
                    <a:pt x="19450" y="3558"/>
                  </a:cubicBezTo>
                  <a:cubicBezTo>
                    <a:pt x="19595" y="4033"/>
                    <a:pt x="19643" y="4194"/>
                    <a:pt x="19714" y="4765"/>
                  </a:cubicBezTo>
                  <a:cubicBezTo>
                    <a:pt x="19763" y="5178"/>
                    <a:pt x="19595" y="6003"/>
                    <a:pt x="19907" y="6353"/>
                  </a:cubicBezTo>
                  <a:cubicBezTo>
                    <a:pt x="20148" y="6607"/>
                    <a:pt x="20461" y="5655"/>
                    <a:pt x="20870" y="6161"/>
                  </a:cubicBezTo>
                  <a:cubicBezTo>
                    <a:pt x="21040" y="6385"/>
                    <a:pt x="21063" y="7814"/>
                    <a:pt x="20942" y="8068"/>
                  </a:cubicBezTo>
                  <a:cubicBezTo>
                    <a:pt x="20509" y="9214"/>
                    <a:pt x="19498" y="8354"/>
                    <a:pt x="19329" y="10420"/>
                  </a:cubicBezTo>
                  <a:cubicBezTo>
                    <a:pt x="19209" y="12102"/>
                    <a:pt x="19498" y="12769"/>
                    <a:pt x="17982" y="11689"/>
                  </a:cubicBezTo>
                  <a:cubicBezTo>
                    <a:pt x="17692" y="11500"/>
                    <a:pt x="16728" y="14009"/>
                    <a:pt x="16440" y="14452"/>
                  </a:cubicBezTo>
                  <a:cubicBezTo>
                    <a:pt x="15838" y="15436"/>
                    <a:pt x="15213" y="15725"/>
                    <a:pt x="14441" y="16326"/>
                  </a:cubicBezTo>
                  <a:cubicBezTo>
                    <a:pt x="13021" y="17471"/>
                    <a:pt x="11649" y="18742"/>
                    <a:pt x="10397" y="20077"/>
                  </a:cubicBezTo>
                  <a:cubicBezTo>
                    <a:pt x="9554" y="20964"/>
                    <a:pt x="9673" y="21569"/>
                    <a:pt x="8711" y="20585"/>
                  </a:cubicBezTo>
                  <a:cubicBezTo>
                    <a:pt x="7941" y="19791"/>
                    <a:pt x="7651" y="19407"/>
                    <a:pt x="6760" y="18836"/>
                  </a:cubicBezTo>
                  <a:cubicBezTo>
                    <a:pt x="5220" y="17853"/>
                    <a:pt x="4279" y="16550"/>
                    <a:pt x="3125" y="15058"/>
                  </a:cubicBezTo>
                  <a:cubicBezTo>
                    <a:pt x="2619" y="14422"/>
                    <a:pt x="1801" y="14009"/>
                    <a:pt x="1439" y="13246"/>
                  </a:cubicBezTo>
                  <a:cubicBezTo>
                    <a:pt x="1149" y="12579"/>
                    <a:pt x="1488" y="11974"/>
                    <a:pt x="1392" y="11342"/>
                  </a:cubicBezTo>
                  <a:cubicBezTo>
                    <a:pt x="1296" y="10609"/>
                    <a:pt x="1149" y="10482"/>
                    <a:pt x="933" y="9815"/>
                  </a:cubicBezTo>
                  <a:cubicBezTo>
                    <a:pt x="331" y="7687"/>
                    <a:pt x="524" y="5304"/>
                    <a:pt x="308" y="3146"/>
                  </a:cubicBezTo>
                  <a:cubicBezTo>
                    <a:pt x="258" y="2668"/>
                    <a:pt x="-537" y="32"/>
                    <a:pt x="644" y="1"/>
                  </a:cubicBezTo>
                  <a:cubicBezTo>
                    <a:pt x="1176" y="-31"/>
                    <a:pt x="1705" y="2066"/>
                    <a:pt x="1944" y="2509"/>
                  </a:cubicBezTo>
                  <a:cubicBezTo>
                    <a:pt x="1971" y="2606"/>
                    <a:pt x="2500" y="3558"/>
                    <a:pt x="2523" y="3590"/>
                  </a:cubicBezTo>
                  <a:cubicBezTo>
                    <a:pt x="2955" y="3779"/>
                    <a:pt x="3052" y="2730"/>
                    <a:pt x="3677" y="3335"/>
                  </a:cubicBezTo>
                  <a:cubicBezTo>
                    <a:pt x="4811" y="4449"/>
                    <a:pt x="2789" y="5209"/>
                    <a:pt x="3198" y="6226"/>
                  </a:cubicBezTo>
                  <a:cubicBezTo>
                    <a:pt x="3704" y="7529"/>
                    <a:pt x="4618" y="4637"/>
                    <a:pt x="4979" y="4703"/>
                  </a:cubicBezTo>
                  <a:cubicBezTo>
                    <a:pt x="5074" y="4734"/>
                    <a:pt x="5027" y="6797"/>
                    <a:pt x="5581" y="7402"/>
                  </a:cubicBezTo>
                  <a:cubicBezTo>
                    <a:pt x="5533" y="5463"/>
                    <a:pt x="7891" y="5813"/>
                    <a:pt x="8832" y="5051"/>
                  </a:cubicBezTo>
                  <a:cubicBezTo>
                    <a:pt x="9723" y="4384"/>
                    <a:pt x="9530" y="3843"/>
                    <a:pt x="10734" y="4637"/>
                  </a:cubicBezTo>
                  <a:cubicBezTo>
                    <a:pt x="11479" y="5146"/>
                    <a:pt x="11601" y="5813"/>
                    <a:pt x="11503" y="6797"/>
                  </a:cubicBezTo>
                  <a:cubicBezTo>
                    <a:pt x="12274" y="5686"/>
                    <a:pt x="12203" y="3621"/>
                    <a:pt x="13551" y="2984"/>
                  </a:cubicBezTo>
                  <a:cubicBezTo>
                    <a:pt x="14538" y="2479"/>
                    <a:pt x="14104" y="2826"/>
                    <a:pt x="14441" y="3909"/>
                  </a:cubicBezTo>
                  <a:cubicBezTo>
                    <a:pt x="14682" y="4765"/>
                    <a:pt x="15091" y="5718"/>
                    <a:pt x="15213" y="6607"/>
                  </a:cubicBezTo>
                  <a:cubicBezTo>
                    <a:pt x="15381" y="6512"/>
                    <a:pt x="15381" y="6353"/>
                    <a:pt x="15452" y="6098"/>
                  </a:cubicBezTo>
                  <a:cubicBezTo>
                    <a:pt x="15452" y="6098"/>
                    <a:pt x="15452" y="6098"/>
                    <a:pt x="15452" y="6098"/>
                  </a:cubicBezTo>
                  <a:close/>
                  <a:moveTo>
                    <a:pt x="15452" y="609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0" name="AutoShape 8"/>
            <p:cNvSpPr>
              <a:spLocks/>
            </p:cNvSpPr>
            <p:nvPr/>
          </p:nvSpPr>
          <p:spPr bwMode="auto">
            <a:xfrm>
              <a:off x="5904085" y="3491960"/>
              <a:ext cx="23184" cy="27532"/>
            </a:xfrm>
            <a:custGeom>
              <a:avLst/>
              <a:gdLst/>
              <a:ahLst/>
              <a:cxnLst/>
              <a:rect l="0" t="0" r="r" b="b"/>
              <a:pathLst>
                <a:path w="18838" h="18806">
                  <a:moveTo>
                    <a:pt x="6799" y="18805"/>
                  </a:moveTo>
                  <a:cubicBezTo>
                    <a:pt x="4707" y="13810"/>
                    <a:pt x="1959" y="19452"/>
                    <a:pt x="386" y="17645"/>
                  </a:cubicBezTo>
                  <a:cubicBezTo>
                    <a:pt x="-1187" y="15720"/>
                    <a:pt x="2483" y="12208"/>
                    <a:pt x="3527" y="10827"/>
                  </a:cubicBezTo>
                  <a:cubicBezTo>
                    <a:pt x="5624" y="8064"/>
                    <a:pt x="10854" y="2099"/>
                    <a:pt x="14253" y="614"/>
                  </a:cubicBezTo>
                  <a:cubicBezTo>
                    <a:pt x="20413" y="-2148"/>
                    <a:pt x="19098" y="5081"/>
                    <a:pt x="17525" y="8814"/>
                  </a:cubicBezTo>
                  <a:cubicBezTo>
                    <a:pt x="16223" y="12325"/>
                    <a:pt x="10727" y="17101"/>
                    <a:pt x="6799" y="18805"/>
                  </a:cubicBezTo>
                  <a:cubicBezTo>
                    <a:pt x="6799" y="18805"/>
                    <a:pt x="6799" y="18805"/>
                    <a:pt x="6799" y="18805"/>
                  </a:cubicBezTo>
                  <a:close/>
                  <a:moveTo>
                    <a:pt x="6799" y="1880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1" name="AutoShape 9"/>
            <p:cNvSpPr>
              <a:spLocks/>
            </p:cNvSpPr>
            <p:nvPr/>
          </p:nvSpPr>
          <p:spPr bwMode="auto">
            <a:xfrm>
              <a:off x="8697798" y="2773245"/>
              <a:ext cx="15940" cy="31878"/>
            </a:xfrm>
            <a:custGeom>
              <a:avLst/>
              <a:gdLst/>
              <a:ahLst/>
              <a:cxnLst/>
              <a:rect l="0" t="0" r="r" b="b"/>
              <a:pathLst>
                <a:path w="20041" h="21031">
                  <a:moveTo>
                    <a:pt x="13579" y="21031"/>
                  </a:moveTo>
                  <a:cubicBezTo>
                    <a:pt x="11240" y="18819"/>
                    <a:pt x="6374" y="17552"/>
                    <a:pt x="5205" y="15132"/>
                  </a:cubicBezTo>
                  <a:cubicBezTo>
                    <a:pt x="4036" y="12604"/>
                    <a:pt x="8122" y="9019"/>
                    <a:pt x="339" y="11017"/>
                  </a:cubicBezTo>
                  <a:cubicBezTo>
                    <a:pt x="-1220" y="8703"/>
                    <a:pt x="2866" y="2269"/>
                    <a:pt x="6952" y="5646"/>
                  </a:cubicBezTo>
                  <a:cubicBezTo>
                    <a:pt x="8901" y="3434"/>
                    <a:pt x="9681" y="-569"/>
                    <a:pt x="14157" y="68"/>
                  </a:cubicBezTo>
                  <a:cubicBezTo>
                    <a:pt x="14748" y="68"/>
                    <a:pt x="19211" y="5748"/>
                    <a:pt x="19412" y="6283"/>
                  </a:cubicBezTo>
                  <a:cubicBezTo>
                    <a:pt x="20380" y="8179"/>
                    <a:pt x="19990" y="12920"/>
                    <a:pt x="19802" y="14288"/>
                  </a:cubicBezTo>
                  <a:cubicBezTo>
                    <a:pt x="19022" y="17243"/>
                    <a:pt x="19022" y="18819"/>
                    <a:pt x="13579" y="21031"/>
                  </a:cubicBezTo>
                  <a:cubicBezTo>
                    <a:pt x="13579" y="21031"/>
                    <a:pt x="13579" y="21031"/>
                    <a:pt x="13579" y="21031"/>
                  </a:cubicBezTo>
                  <a:close/>
                  <a:moveTo>
                    <a:pt x="13579" y="2103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2" name="AutoShape 10"/>
            <p:cNvSpPr>
              <a:spLocks/>
            </p:cNvSpPr>
            <p:nvPr/>
          </p:nvSpPr>
          <p:spPr bwMode="auto">
            <a:xfrm>
              <a:off x="8628245" y="2495033"/>
              <a:ext cx="21736" cy="26082"/>
            </a:xfrm>
            <a:custGeom>
              <a:avLst/>
              <a:gdLst/>
              <a:ahLst/>
              <a:cxnLst/>
              <a:rect l="0" t="0" r="r" b="b"/>
              <a:pathLst>
                <a:path w="20501" h="18442">
                  <a:moveTo>
                    <a:pt x="9039" y="18443"/>
                  </a:moveTo>
                  <a:cubicBezTo>
                    <a:pt x="9785" y="17012"/>
                    <a:pt x="10531" y="8198"/>
                    <a:pt x="5434" y="10177"/>
                  </a:cubicBezTo>
                  <a:cubicBezTo>
                    <a:pt x="4398" y="10619"/>
                    <a:pt x="4999" y="20102"/>
                    <a:pt x="337" y="15905"/>
                  </a:cubicBezTo>
                  <a:cubicBezTo>
                    <a:pt x="-409" y="15246"/>
                    <a:pt x="192" y="7757"/>
                    <a:pt x="1093" y="6981"/>
                  </a:cubicBezTo>
                  <a:cubicBezTo>
                    <a:pt x="2740" y="5660"/>
                    <a:pt x="4843" y="7532"/>
                    <a:pt x="4688" y="7639"/>
                  </a:cubicBezTo>
                  <a:cubicBezTo>
                    <a:pt x="6035" y="6768"/>
                    <a:pt x="6781" y="5550"/>
                    <a:pt x="8438" y="4225"/>
                  </a:cubicBezTo>
                  <a:cubicBezTo>
                    <a:pt x="11443" y="1581"/>
                    <a:pt x="11443" y="-1498"/>
                    <a:pt x="17441" y="816"/>
                  </a:cubicBezTo>
                  <a:cubicBezTo>
                    <a:pt x="16840" y="591"/>
                    <a:pt x="20435" y="4336"/>
                    <a:pt x="20290" y="3788"/>
                  </a:cubicBezTo>
                  <a:cubicBezTo>
                    <a:pt x="21191" y="6326"/>
                    <a:pt x="18943" y="5767"/>
                    <a:pt x="18643" y="6874"/>
                  </a:cubicBezTo>
                  <a:cubicBezTo>
                    <a:pt x="18943" y="5337"/>
                    <a:pt x="16249" y="10954"/>
                    <a:pt x="17596" y="9081"/>
                  </a:cubicBezTo>
                  <a:cubicBezTo>
                    <a:pt x="17596" y="9081"/>
                    <a:pt x="17741" y="12278"/>
                    <a:pt x="17741" y="12491"/>
                  </a:cubicBezTo>
                  <a:cubicBezTo>
                    <a:pt x="17285" y="14363"/>
                    <a:pt x="12499" y="18230"/>
                    <a:pt x="9039" y="18443"/>
                  </a:cubicBezTo>
                  <a:cubicBezTo>
                    <a:pt x="9039" y="18443"/>
                    <a:pt x="9039" y="18443"/>
                    <a:pt x="9039" y="18443"/>
                  </a:cubicBezTo>
                  <a:close/>
                  <a:moveTo>
                    <a:pt x="9039" y="1844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3" name="AutoShape 11"/>
            <p:cNvSpPr>
              <a:spLocks/>
            </p:cNvSpPr>
            <p:nvPr/>
          </p:nvSpPr>
          <p:spPr bwMode="auto">
            <a:xfrm>
              <a:off x="8639837" y="2761653"/>
              <a:ext cx="14490" cy="17388"/>
            </a:xfrm>
            <a:custGeom>
              <a:avLst/>
              <a:gdLst/>
              <a:ahLst/>
              <a:cxnLst/>
              <a:rect l="0" t="0" r="r" b="b"/>
              <a:pathLst>
                <a:path w="14980" h="17565">
                  <a:moveTo>
                    <a:pt x="2264" y="17565"/>
                  </a:moveTo>
                  <a:cubicBezTo>
                    <a:pt x="-5603" y="12785"/>
                    <a:pt x="9136" y="-4035"/>
                    <a:pt x="14493" y="895"/>
                  </a:cubicBezTo>
                  <a:cubicBezTo>
                    <a:pt x="15997" y="2131"/>
                    <a:pt x="13648" y="10466"/>
                    <a:pt x="12480" y="12001"/>
                  </a:cubicBezTo>
                  <a:cubicBezTo>
                    <a:pt x="9298" y="16643"/>
                    <a:pt x="7123" y="14788"/>
                    <a:pt x="2264" y="17565"/>
                  </a:cubicBezTo>
                  <a:cubicBezTo>
                    <a:pt x="2264" y="17565"/>
                    <a:pt x="2264" y="17565"/>
                    <a:pt x="2264" y="17565"/>
                  </a:cubicBezTo>
                  <a:close/>
                  <a:moveTo>
                    <a:pt x="2264" y="1756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4" name="AutoShape 12"/>
            <p:cNvSpPr>
              <a:spLocks/>
            </p:cNvSpPr>
            <p:nvPr/>
          </p:nvSpPr>
          <p:spPr bwMode="auto">
            <a:xfrm>
              <a:off x="8686205" y="2761653"/>
              <a:ext cx="5796" cy="17388"/>
            </a:xfrm>
            <a:custGeom>
              <a:avLst/>
              <a:gdLst/>
              <a:ahLst/>
              <a:cxnLst/>
              <a:rect l="0" t="0" r="r" b="b"/>
              <a:pathLst>
                <a:path w="14077" h="21600">
                  <a:moveTo>
                    <a:pt x="428" y="21600"/>
                  </a:moveTo>
                  <a:cubicBezTo>
                    <a:pt x="-1870" y="16055"/>
                    <a:pt x="5437" y="3056"/>
                    <a:pt x="14077" y="0"/>
                  </a:cubicBezTo>
                  <a:cubicBezTo>
                    <a:pt x="7092" y="9367"/>
                    <a:pt x="19730" y="15678"/>
                    <a:pt x="428" y="21600"/>
                  </a:cubicBezTo>
                  <a:cubicBezTo>
                    <a:pt x="428" y="21600"/>
                    <a:pt x="428" y="21600"/>
                    <a:pt x="428" y="21600"/>
                  </a:cubicBezTo>
                  <a:close/>
                  <a:moveTo>
                    <a:pt x="428"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5" name="AutoShape 13"/>
            <p:cNvSpPr>
              <a:spLocks/>
            </p:cNvSpPr>
            <p:nvPr/>
          </p:nvSpPr>
          <p:spPr bwMode="auto">
            <a:xfrm>
              <a:off x="7214000" y="2680508"/>
              <a:ext cx="7246" cy="11592"/>
            </a:xfrm>
            <a:custGeom>
              <a:avLst/>
              <a:gdLst/>
              <a:ahLst/>
              <a:cxnLst/>
              <a:rect l="0" t="0" r="r" b="b"/>
              <a:pathLst>
                <a:path w="20980" h="19103">
                  <a:moveTo>
                    <a:pt x="20411" y="19103"/>
                  </a:moveTo>
                  <a:cubicBezTo>
                    <a:pt x="14796" y="17828"/>
                    <a:pt x="0" y="6799"/>
                    <a:pt x="0" y="7041"/>
                  </a:cubicBezTo>
                  <a:cubicBezTo>
                    <a:pt x="2378" y="-2497"/>
                    <a:pt x="12003" y="8541"/>
                    <a:pt x="19194" y="0"/>
                  </a:cubicBezTo>
                  <a:cubicBezTo>
                    <a:pt x="20798" y="5524"/>
                    <a:pt x="21600" y="14819"/>
                    <a:pt x="20411" y="19103"/>
                  </a:cubicBezTo>
                  <a:cubicBezTo>
                    <a:pt x="20411" y="19103"/>
                    <a:pt x="20411" y="19103"/>
                    <a:pt x="20411" y="19103"/>
                  </a:cubicBezTo>
                  <a:close/>
                  <a:moveTo>
                    <a:pt x="20411" y="19103"/>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6" name="AutoShape 14"/>
            <p:cNvSpPr>
              <a:spLocks/>
            </p:cNvSpPr>
            <p:nvPr/>
          </p:nvSpPr>
          <p:spPr bwMode="auto">
            <a:xfrm>
              <a:off x="7248776" y="2610955"/>
              <a:ext cx="15940" cy="27532"/>
            </a:xfrm>
            <a:custGeom>
              <a:avLst/>
              <a:gdLst/>
              <a:ahLst/>
              <a:cxnLst/>
              <a:rect l="0" t="0" r="r" b="b"/>
              <a:pathLst>
                <a:path w="21030" h="21066">
                  <a:moveTo>
                    <a:pt x="5979" y="21066"/>
                  </a:moveTo>
                  <a:cubicBezTo>
                    <a:pt x="2584" y="16173"/>
                    <a:pt x="-372" y="20341"/>
                    <a:pt x="38" y="14982"/>
                  </a:cubicBezTo>
                  <a:cubicBezTo>
                    <a:pt x="477" y="11522"/>
                    <a:pt x="1735" y="8775"/>
                    <a:pt x="7677" y="11164"/>
                  </a:cubicBezTo>
                  <a:cubicBezTo>
                    <a:pt x="10867" y="6748"/>
                    <a:pt x="5774" y="6514"/>
                    <a:pt x="10223" y="2695"/>
                  </a:cubicBezTo>
                  <a:cubicBezTo>
                    <a:pt x="12330" y="912"/>
                    <a:pt x="12769" y="-534"/>
                    <a:pt x="16369" y="191"/>
                  </a:cubicBezTo>
                  <a:cubicBezTo>
                    <a:pt x="15316" y="-44"/>
                    <a:pt x="21023" y="4607"/>
                    <a:pt x="21023" y="4359"/>
                  </a:cubicBezTo>
                  <a:cubicBezTo>
                    <a:pt x="21228" y="6386"/>
                    <a:pt x="16779" y="8062"/>
                    <a:pt x="16369" y="9731"/>
                  </a:cubicBezTo>
                  <a:cubicBezTo>
                    <a:pt x="15930" y="10451"/>
                    <a:pt x="17628" y="12956"/>
                    <a:pt x="17218" y="13668"/>
                  </a:cubicBezTo>
                  <a:cubicBezTo>
                    <a:pt x="14672" y="17009"/>
                    <a:pt x="7472" y="17128"/>
                    <a:pt x="5979" y="21066"/>
                  </a:cubicBezTo>
                  <a:cubicBezTo>
                    <a:pt x="5979" y="21066"/>
                    <a:pt x="5979" y="21066"/>
                    <a:pt x="5979" y="21066"/>
                  </a:cubicBezTo>
                  <a:close/>
                  <a:moveTo>
                    <a:pt x="5979" y="2106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7" name="AutoShape 15"/>
            <p:cNvSpPr>
              <a:spLocks/>
            </p:cNvSpPr>
            <p:nvPr/>
          </p:nvSpPr>
          <p:spPr bwMode="auto">
            <a:xfrm>
              <a:off x="7156039" y="2715285"/>
              <a:ext cx="20286" cy="27532"/>
            </a:xfrm>
            <a:custGeom>
              <a:avLst/>
              <a:gdLst/>
              <a:ahLst/>
              <a:cxnLst/>
              <a:rect l="0" t="0" r="r" b="b"/>
              <a:pathLst>
                <a:path w="19076" h="21600">
                  <a:moveTo>
                    <a:pt x="4625" y="21600"/>
                  </a:moveTo>
                  <a:cubicBezTo>
                    <a:pt x="2989" y="17814"/>
                    <a:pt x="8502" y="16174"/>
                    <a:pt x="11629" y="14407"/>
                  </a:cubicBezTo>
                  <a:cubicBezTo>
                    <a:pt x="8646" y="13522"/>
                    <a:pt x="5674" y="14150"/>
                    <a:pt x="4326" y="13522"/>
                  </a:cubicBezTo>
                  <a:cubicBezTo>
                    <a:pt x="-2524" y="16052"/>
                    <a:pt x="-292" y="6194"/>
                    <a:pt x="4481" y="8462"/>
                  </a:cubicBezTo>
                  <a:cubicBezTo>
                    <a:pt x="4182" y="2914"/>
                    <a:pt x="7309" y="4048"/>
                    <a:pt x="12370" y="0"/>
                  </a:cubicBezTo>
                  <a:cubicBezTo>
                    <a:pt x="11177" y="5566"/>
                    <a:pt x="10734" y="5182"/>
                    <a:pt x="13265" y="8597"/>
                  </a:cubicBezTo>
                  <a:cubicBezTo>
                    <a:pt x="14458" y="10364"/>
                    <a:pt x="16844" y="15040"/>
                    <a:pt x="19076" y="16558"/>
                  </a:cubicBezTo>
                  <a:cubicBezTo>
                    <a:pt x="15949" y="18577"/>
                    <a:pt x="8801" y="20601"/>
                    <a:pt x="4625" y="21600"/>
                  </a:cubicBezTo>
                  <a:cubicBezTo>
                    <a:pt x="4625" y="21600"/>
                    <a:pt x="4625" y="21600"/>
                    <a:pt x="4625" y="21600"/>
                  </a:cubicBezTo>
                  <a:close/>
                  <a:moveTo>
                    <a:pt x="4625"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8" name="AutoShape 16"/>
            <p:cNvSpPr>
              <a:spLocks/>
            </p:cNvSpPr>
            <p:nvPr/>
          </p:nvSpPr>
          <p:spPr bwMode="auto">
            <a:xfrm>
              <a:off x="8222519" y="2112492"/>
              <a:ext cx="15940" cy="52165"/>
            </a:xfrm>
            <a:custGeom>
              <a:avLst/>
              <a:gdLst/>
              <a:ahLst/>
              <a:cxnLst/>
              <a:rect l="0" t="0" r="r" b="b"/>
              <a:pathLst>
                <a:path w="20716" h="20811">
                  <a:moveTo>
                    <a:pt x="13247" y="20811"/>
                  </a:moveTo>
                  <a:cubicBezTo>
                    <a:pt x="9169" y="19397"/>
                    <a:pt x="8775" y="17670"/>
                    <a:pt x="7341" y="15942"/>
                  </a:cubicBezTo>
                  <a:cubicBezTo>
                    <a:pt x="6328" y="14658"/>
                    <a:pt x="1237" y="12349"/>
                    <a:pt x="1041" y="11196"/>
                  </a:cubicBezTo>
                  <a:cubicBezTo>
                    <a:pt x="619" y="9532"/>
                    <a:pt x="5091" y="9720"/>
                    <a:pt x="4500" y="7737"/>
                  </a:cubicBezTo>
                  <a:cubicBezTo>
                    <a:pt x="4078" y="6070"/>
                    <a:pt x="0" y="4851"/>
                    <a:pt x="0" y="3248"/>
                  </a:cubicBezTo>
                  <a:cubicBezTo>
                    <a:pt x="7341" y="7223"/>
                    <a:pt x="12853" y="1194"/>
                    <a:pt x="17100" y="169"/>
                  </a:cubicBezTo>
                  <a:cubicBezTo>
                    <a:pt x="21178" y="-789"/>
                    <a:pt x="16509" y="2608"/>
                    <a:pt x="16509" y="3186"/>
                  </a:cubicBezTo>
                  <a:cubicBezTo>
                    <a:pt x="16313" y="4532"/>
                    <a:pt x="19772" y="6002"/>
                    <a:pt x="19153" y="7285"/>
                  </a:cubicBezTo>
                  <a:cubicBezTo>
                    <a:pt x="18534" y="8888"/>
                    <a:pt x="14878" y="8826"/>
                    <a:pt x="14878" y="10364"/>
                  </a:cubicBezTo>
                  <a:cubicBezTo>
                    <a:pt x="14681" y="11066"/>
                    <a:pt x="20166" y="10233"/>
                    <a:pt x="20559" y="10878"/>
                  </a:cubicBezTo>
                  <a:cubicBezTo>
                    <a:pt x="21600" y="11898"/>
                    <a:pt x="17100" y="11710"/>
                    <a:pt x="17522" y="12223"/>
                  </a:cubicBezTo>
                  <a:cubicBezTo>
                    <a:pt x="19350" y="15747"/>
                    <a:pt x="16088" y="17093"/>
                    <a:pt x="13247" y="20811"/>
                  </a:cubicBezTo>
                  <a:cubicBezTo>
                    <a:pt x="13247" y="20811"/>
                    <a:pt x="13247" y="20811"/>
                    <a:pt x="13247" y="20811"/>
                  </a:cubicBezTo>
                  <a:close/>
                  <a:moveTo>
                    <a:pt x="13247" y="2081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79" name="AutoShape 17"/>
            <p:cNvSpPr>
              <a:spLocks/>
            </p:cNvSpPr>
            <p:nvPr/>
          </p:nvSpPr>
          <p:spPr bwMode="auto">
            <a:xfrm>
              <a:off x="8651429" y="2205229"/>
              <a:ext cx="10144" cy="8694"/>
            </a:xfrm>
            <a:custGeom>
              <a:avLst/>
              <a:gdLst/>
              <a:ahLst/>
              <a:cxnLst/>
              <a:rect l="0" t="0" r="r" b="b"/>
              <a:pathLst>
                <a:path w="11822" h="19891">
                  <a:moveTo>
                    <a:pt x="5718" y="19886"/>
                  </a:moveTo>
                  <a:cubicBezTo>
                    <a:pt x="-5082" y="20240"/>
                    <a:pt x="1675" y="828"/>
                    <a:pt x="7570" y="107"/>
                  </a:cubicBezTo>
                  <a:cubicBezTo>
                    <a:pt x="16518" y="-1360"/>
                    <a:pt x="9085" y="12551"/>
                    <a:pt x="5718" y="19886"/>
                  </a:cubicBezTo>
                  <a:cubicBezTo>
                    <a:pt x="5718" y="19886"/>
                    <a:pt x="5718" y="19886"/>
                    <a:pt x="5718" y="19886"/>
                  </a:cubicBezTo>
                  <a:close/>
                  <a:moveTo>
                    <a:pt x="5718" y="1988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0" name="AutoShape 18"/>
            <p:cNvSpPr>
              <a:spLocks/>
            </p:cNvSpPr>
            <p:nvPr/>
          </p:nvSpPr>
          <p:spPr bwMode="auto">
            <a:xfrm>
              <a:off x="8222519" y="2205229"/>
              <a:ext cx="17388" cy="10144"/>
            </a:xfrm>
            <a:custGeom>
              <a:avLst/>
              <a:gdLst/>
              <a:ahLst/>
              <a:cxnLst/>
              <a:rect l="0" t="0" r="r" b="b"/>
              <a:pathLst>
                <a:path w="14321" h="17345">
                  <a:moveTo>
                    <a:pt x="4614" y="17345"/>
                  </a:moveTo>
                  <a:cubicBezTo>
                    <a:pt x="-4851" y="5515"/>
                    <a:pt x="1944" y="-4255"/>
                    <a:pt x="9807" y="1900"/>
                  </a:cubicBezTo>
                  <a:cubicBezTo>
                    <a:pt x="11814" y="3454"/>
                    <a:pt x="16749" y="-916"/>
                    <a:pt x="12882" y="10915"/>
                  </a:cubicBezTo>
                  <a:cubicBezTo>
                    <a:pt x="10875" y="16821"/>
                    <a:pt x="8076" y="15533"/>
                    <a:pt x="4614" y="17345"/>
                  </a:cubicBezTo>
                  <a:cubicBezTo>
                    <a:pt x="4614" y="17345"/>
                    <a:pt x="4614" y="17345"/>
                    <a:pt x="4614" y="17345"/>
                  </a:cubicBezTo>
                  <a:close/>
                  <a:moveTo>
                    <a:pt x="4614" y="1734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1" name="AutoShape 19"/>
            <p:cNvSpPr>
              <a:spLocks/>
            </p:cNvSpPr>
            <p:nvPr/>
          </p:nvSpPr>
          <p:spPr bwMode="auto">
            <a:xfrm>
              <a:off x="8639837" y="2447216"/>
              <a:ext cx="8694" cy="24633"/>
            </a:xfrm>
            <a:custGeom>
              <a:avLst/>
              <a:gdLst/>
              <a:ahLst/>
              <a:cxnLst/>
              <a:rect l="0" t="0" r="r" b="b"/>
              <a:pathLst>
                <a:path w="15817" h="21600">
                  <a:moveTo>
                    <a:pt x="6658" y="21600"/>
                  </a:moveTo>
                  <a:cubicBezTo>
                    <a:pt x="-5529" y="14702"/>
                    <a:pt x="12742" y="6458"/>
                    <a:pt x="0" y="0"/>
                  </a:cubicBezTo>
                  <a:cubicBezTo>
                    <a:pt x="6658" y="161"/>
                    <a:pt x="15803" y="8700"/>
                    <a:pt x="15803" y="11408"/>
                  </a:cubicBezTo>
                  <a:cubicBezTo>
                    <a:pt x="16071" y="16944"/>
                    <a:pt x="12474" y="11103"/>
                    <a:pt x="9145" y="14397"/>
                  </a:cubicBezTo>
                  <a:cubicBezTo>
                    <a:pt x="7194" y="16504"/>
                    <a:pt x="7194" y="18146"/>
                    <a:pt x="6658" y="21600"/>
                  </a:cubicBezTo>
                  <a:cubicBezTo>
                    <a:pt x="6658" y="21600"/>
                    <a:pt x="6658" y="21600"/>
                    <a:pt x="6658" y="21600"/>
                  </a:cubicBezTo>
                  <a:close/>
                  <a:moveTo>
                    <a:pt x="6658"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2" name="AutoShape 20"/>
            <p:cNvSpPr>
              <a:spLocks/>
            </p:cNvSpPr>
            <p:nvPr/>
          </p:nvSpPr>
          <p:spPr bwMode="auto">
            <a:xfrm>
              <a:off x="8663021" y="2251598"/>
              <a:ext cx="24634" cy="13042"/>
            </a:xfrm>
            <a:custGeom>
              <a:avLst/>
              <a:gdLst/>
              <a:ahLst/>
              <a:cxnLst/>
              <a:rect l="0" t="0" r="r" b="b"/>
              <a:pathLst>
                <a:path w="18265" h="16107">
                  <a:moveTo>
                    <a:pt x="5544" y="16107"/>
                  </a:moveTo>
                  <a:cubicBezTo>
                    <a:pt x="2511" y="14446"/>
                    <a:pt x="-2097" y="11337"/>
                    <a:pt x="1062" y="6208"/>
                  </a:cubicBezTo>
                  <a:cubicBezTo>
                    <a:pt x="936" y="6410"/>
                    <a:pt x="3240" y="8962"/>
                    <a:pt x="4095" y="8229"/>
                  </a:cubicBezTo>
                  <a:cubicBezTo>
                    <a:pt x="5427" y="7319"/>
                    <a:pt x="6885" y="4211"/>
                    <a:pt x="7731" y="2745"/>
                  </a:cubicBezTo>
                  <a:cubicBezTo>
                    <a:pt x="5058" y="17017"/>
                    <a:pt x="17316" y="-4583"/>
                    <a:pt x="18162" y="920"/>
                  </a:cubicBezTo>
                  <a:cubicBezTo>
                    <a:pt x="19503" y="8229"/>
                    <a:pt x="7371" y="11533"/>
                    <a:pt x="5544" y="16107"/>
                  </a:cubicBezTo>
                  <a:cubicBezTo>
                    <a:pt x="5544" y="16107"/>
                    <a:pt x="5544" y="16107"/>
                    <a:pt x="5544" y="16107"/>
                  </a:cubicBezTo>
                  <a:close/>
                  <a:moveTo>
                    <a:pt x="5544" y="1610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3" name="AutoShape 22"/>
            <p:cNvSpPr>
              <a:spLocks/>
            </p:cNvSpPr>
            <p:nvPr/>
          </p:nvSpPr>
          <p:spPr bwMode="auto">
            <a:xfrm>
              <a:off x="7445843" y="2552994"/>
              <a:ext cx="0" cy="0"/>
            </a:xfrm>
            <a:custGeom>
              <a:avLst/>
              <a:gdLst/>
              <a:ahLst/>
              <a:cxnLst/>
              <a:rect l="0" t="0" r="r" b="b"/>
              <a:pathLst>
                <a:path w="6908" h="13385">
                  <a:moveTo>
                    <a:pt x="5881" y="13385"/>
                  </a:moveTo>
                  <a:cubicBezTo>
                    <a:pt x="11710" y="-8215"/>
                    <a:pt x="-9890" y="-272"/>
                    <a:pt x="5881" y="13385"/>
                  </a:cubicBezTo>
                  <a:cubicBezTo>
                    <a:pt x="5881" y="13385"/>
                    <a:pt x="5881" y="13385"/>
                    <a:pt x="5881" y="13385"/>
                  </a:cubicBezTo>
                  <a:close/>
                  <a:moveTo>
                    <a:pt x="5881" y="1338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4" name="AutoShape 23"/>
            <p:cNvSpPr>
              <a:spLocks/>
            </p:cNvSpPr>
            <p:nvPr/>
          </p:nvSpPr>
          <p:spPr bwMode="auto">
            <a:xfrm>
              <a:off x="6947380" y="2877575"/>
              <a:ext cx="0" cy="0"/>
            </a:xfrm>
            <a:custGeom>
              <a:avLst/>
              <a:gdLst/>
              <a:ahLst/>
              <a:cxnLst/>
              <a:rect l="0" t="0" r="r" b="b"/>
              <a:pathLst>
                <a:path w="7347" h="13664">
                  <a:moveTo>
                    <a:pt x="616" y="13664"/>
                  </a:moveTo>
                  <a:cubicBezTo>
                    <a:pt x="17775" y="-831"/>
                    <a:pt x="-3825" y="-7936"/>
                    <a:pt x="616" y="13664"/>
                  </a:cubicBezTo>
                  <a:cubicBezTo>
                    <a:pt x="616" y="13664"/>
                    <a:pt x="616" y="13664"/>
                    <a:pt x="616" y="13664"/>
                  </a:cubicBezTo>
                  <a:close/>
                  <a:moveTo>
                    <a:pt x="616" y="1366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5" name="AutoShape 24"/>
            <p:cNvSpPr>
              <a:spLocks/>
            </p:cNvSpPr>
            <p:nvPr/>
          </p:nvSpPr>
          <p:spPr bwMode="auto">
            <a:xfrm>
              <a:off x="5579504" y="2135676"/>
              <a:ext cx="3176254" cy="1921402"/>
            </a:xfrm>
            <a:custGeom>
              <a:avLst/>
              <a:gdLst/>
              <a:ahLst/>
              <a:cxnLst/>
              <a:rect l="0" t="0" r="r" b="b"/>
              <a:pathLst>
                <a:path w="21587" h="21554">
                  <a:moveTo>
                    <a:pt x="21481" y="1701"/>
                  </a:moveTo>
                  <a:cubicBezTo>
                    <a:pt x="21453" y="1680"/>
                    <a:pt x="21469" y="1668"/>
                    <a:pt x="21429" y="1679"/>
                  </a:cubicBezTo>
                  <a:cubicBezTo>
                    <a:pt x="21416" y="1680"/>
                    <a:pt x="21377" y="1680"/>
                    <a:pt x="21378" y="1715"/>
                  </a:cubicBezTo>
                  <a:cubicBezTo>
                    <a:pt x="21379" y="1741"/>
                    <a:pt x="21488" y="1756"/>
                    <a:pt x="21407" y="1829"/>
                  </a:cubicBezTo>
                  <a:cubicBezTo>
                    <a:pt x="21358" y="1872"/>
                    <a:pt x="21344" y="1796"/>
                    <a:pt x="21329" y="1738"/>
                  </a:cubicBezTo>
                  <a:cubicBezTo>
                    <a:pt x="21301" y="1633"/>
                    <a:pt x="21322" y="1471"/>
                    <a:pt x="21268" y="1390"/>
                  </a:cubicBezTo>
                  <a:cubicBezTo>
                    <a:pt x="21263" y="1383"/>
                    <a:pt x="21221" y="1441"/>
                    <a:pt x="21228" y="1375"/>
                  </a:cubicBezTo>
                  <a:cubicBezTo>
                    <a:pt x="21232" y="1339"/>
                    <a:pt x="21253" y="1342"/>
                    <a:pt x="21268" y="1327"/>
                  </a:cubicBezTo>
                  <a:cubicBezTo>
                    <a:pt x="21291" y="1305"/>
                    <a:pt x="21369" y="1280"/>
                    <a:pt x="21327" y="1204"/>
                  </a:cubicBezTo>
                  <a:cubicBezTo>
                    <a:pt x="21326" y="1278"/>
                    <a:pt x="21293" y="1291"/>
                    <a:pt x="21257" y="1305"/>
                  </a:cubicBezTo>
                  <a:cubicBezTo>
                    <a:pt x="21218" y="1320"/>
                    <a:pt x="21203" y="1318"/>
                    <a:pt x="21167" y="1362"/>
                  </a:cubicBezTo>
                  <a:cubicBezTo>
                    <a:pt x="21147" y="1388"/>
                    <a:pt x="21124" y="1454"/>
                    <a:pt x="21107" y="1469"/>
                  </a:cubicBezTo>
                  <a:cubicBezTo>
                    <a:pt x="21071" y="1506"/>
                    <a:pt x="21059" y="1487"/>
                    <a:pt x="21027" y="1552"/>
                  </a:cubicBezTo>
                  <a:cubicBezTo>
                    <a:pt x="21017" y="1572"/>
                    <a:pt x="20954" y="1653"/>
                    <a:pt x="20954" y="1657"/>
                  </a:cubicBezTo>
                  <a:cubicBezTo>
                    <a:pt x="20951" y="1686"/>
                    <a:pt x="20998" y="1736"/>
                    <a:pt x="21019" y="1732"/>
                  </a:cubicBezTo>
                  <a:cubicBezTo>
                    <a:pt x="21124" y="1712"/>
                    <a:pt x="21102" y="1785"/>
                    <a:pt x="21061" y="1908"/>
                  </a:cubicBezTo>
                  <a:cubicBezTo>
                    <a:pt x="21041" y="1969"/>
                    <a:pt x="21034" y="2032"/>
                    <a:pt x="20998" y="2078"/>
                  </a:cubicBezTo>
                  <a:cubicBezTo>
                    <a:pt x="20976" y="2105"/>
                    <a:pt x="20967" y="2113"/>
                    <a:pt x="20940" y="2120"/>
                  </a:cubicBezTo>
                  <a:cubicBezTo>
                    <a:pt x="20912" y="2127"/>
                    <a:pt x="20912" y="2079"/>
                    <a:pt x="20897" y="2085"/>
                  </a:cubicBezTo>
                  <a:cubicBezTo>
                    <a:pt x="20880" y="2091"/>
                    <a:pt x="20836" y="2076"/>
                    <a:pt x="20834" y="2076"/>
                  </a:cubicBezTo>
                  <a:cubicBezTo>
                    <a:pt x="20812" y="2087"/>
                    <a:pt x="20813" y="2144"/>
                    <a:pt x="20791" y="2116"/>
                  </a:cubicBezTo>
                  <a:cubicBezTo>
                    <a:pt x="20766" y="2085"/>
                    <a:pt x="20794" y="2052"/>
                    <a:pt x="20790" y="2015"/>
                  </a:cubicBezTo>
                  <a:cubicBezTo>
                    <a:pt x="20788" y="1986"/>
                    <a:pt x="20766" y="2017"/>
                    <a:pt x="20774" y="1956"/>
                  </a:cubicBezTo>
                  <a:cubicBezTo>
                    <a:pt x="20781" y="1914"/>
                    <a:pt x="20843" y="1833"/>
                    <a:pt x="20846" y="1809"/>
                  </a:cubicBezTo>
                  <a:cubicBezTo>
                    <a:pt x="20855" y="1684"/>
                    <a:pt x="20789" y="1846"/>
                    <a:pt x="20764" y="1806"/>
                  </a:cubicBezTo>
                  <a:cubicBezTo>
                    <a:pt x="20701" y="1703"/>
                    <a:pt x="20833" y="1598"/>
                    <a:pt x="20857" y="1508"/>
                  </a:cubicBezTo>
                  <a:cubicBezTo>
                    <a:pt x="20821" y="1510"/>
                    <a:pt x="20809" y="1568"/>
                    <a:pt x="20783" y="1603"/>
                  </a:cubicBezTo>
                  <a:cubicBezTo>
                    <a:pt x="20779" y="1611"/>
                    <a:pt x="20737" y="1660"/>
                    <a:pt x="20737" y="1660"/>
                  </a:cubicBezTo>
                  <a:cubicBezTo>
                    <a:pt x="20721" y="1664"/>
                    <a:pt x="20722" y="1625"/>
                    <a:pt x="20708" y="1633"/>
                  </a:cubicBezTo>
                  <a:cubicBezTo>
                    <a:pt x="20690" y="1642"/>
                    <a:pt x="20644" y="1708"/>
                    <a:pt x="20630" y="1732"/>
                  </a:cubicBezTo>
                  <a:cubicBezTo>
                    <a:pt x="20614" y="1758"/>
                    <a:pt x="20622" y="1802"/>
                    <a:pt x="20595" y="1809"/>
                  </a:cubicBezTo>
                  <a:cubicBezTo>
                    <a:pt x="20580" y="1815"/>
                    <a:pt x="20566" y="1848"/>
                    <a:pt x="20561" y="1872"/>
                  </a:cubicBezTo>
                  <a:cubicBezTo>
                    <a:pt x="20581" y="1806"/>
                    <a:pt x="20525" y="1774"/>
                    <a:pt x="20522" y="1708"/>
                  </a:cubicBezTo>
                  <a:cubicBezTo>
                    <a:pt x="20517" y="1634"/>
                    <a:pt x="20553" y="1594"/>
                    <a:pt x="20583" y="1550"/>
                  </a:cubicBezTo>
                  <a:cubicBezTo>
                    <a:pt x="20611" y="1508"/>
                    <a:pt x="20634" y="1462"/>
                    <a:pt x="20663" y="1421"/>
                  </a:cubicBezTo>
                  <a:cubicBezTo>
                    <a:pt x="20686" y="1388"/>
                    <a:pt x="20738" y="1372"/>
                    <a:pt x="20749" y="1333"/>
                  </a:cubicBezTo>
                  <a:cubicBezTo>
                    <a:pt x="20718" y="1342"/>
                    <a:pt x="20690" y="1364"/>
                    <a:pt x="20657" y="1372"/>
                  </a:cubicBezTo>
                  <a:cubicBezTo>
                    <a:pt x="20615" y="1379"/>
                    <a:pt x="20598" y="1399"/>
                    <a:pt x="20630" y="1344"/>
                  </a:cubicBezTo>
                  <a:cubicBezTo>
                    <a:pt x="20646" y="1313"/>
                    <a:pt x="20675" y="1289"/>
                    <a:pt x="20696" y="1250"/>
                  </a:cubicBezTo>
                  <a:cubicBezTo>
                    <a:pt x="20716" y="1212"/>
                    <a:pt x="20741" y="1188"/>
                    <a:pt x="20762" y="1155"/>
                  </a:cubicBezTo>
                  <a:cubicBezTo>
                    <a:pt x="20781" y="1125"/>
                    <a:pt x="20819" y="1019"/>
                    <a:pt x="20764" y="1007"/>
                  </a:cubicBezTo>
                  <a:cubicBezTo>
                    <a:pt x="20719" y="996"/>
                    <a:pt x="20754" y="1065"/>
                    <a:pt x="20748" y="1088"/>
                  </a:cubicBezTo>
                  <a:cubicBezTo>
                    <a:pt x="20737" y="1131"/>
                    <a:pt x="20725" y="1140"/>
                    <a:pt x="20704" y="1167"/>
                  </a:cubicBezTo>
                  <a:cubicBezTo>
                    <a:pt x="20684" y="1197"/>
                    <a:pt x="20634" y="1285"/>
                    <a:pt x="20608" y="1289"/>
                  </a:cubicBezTo>
                  <a:cubicBezTo>
                    <a:pt x="20596" y="1289"/>
                    <a:pt x="20578" y="1276"/>
                    <a:pt x="20567" y="1283"/>
                  </a:cubicBezTo>
                  <a:cubicBezTo>
                    <a:pt x="20558" y="1289"/>
                    <a:pt x="20545" y="1318"/>
                    <a:pt x="20540" y="1320"/>
                  </a:cubicBezTo>
                  <a:cubicBezTo>
                    <a:pt x="20538" y="1322"/>
                    <a:pt x="20522" y="1339"/>
                    <a:pt x="20517" y="1342"/>
                  </a:cubicBezTo>
                  <a:cubicBezTo>
                    <a:pt x="20510" y="1348"/>
                    <a:pt x="20505" y="1305"/>
                    <a:pt x="20495" y="1315"/>
                  </a:cubicBezTo>
                  <a:cubicBezTo>
                    <a:pt x="20471" y="1339"/>
                    <a:pt x="20438" y="1464"/>
                    <a:pt x="20474" y="1471"/>
                  </a:cubicBezTo>
                  <a:cubicBezTo>
                    <a:pt x="20493" y="1476"/>
                    <a:pt x="20573" y="1377"/>
                    <a:pt x="20505" y="1487"/>
                  </a:cubicBezTo>
                  <a:cubicBezTo>
                    <a:pt x="20494" y="1506"/>
                    <a:pt x="20465" y="1543"/>
                    <a:pt x="20450" y="1535"/>
                  </a:cubicBezTo>
                  <a:cubicBezTo>
                    <a:pt x="20414" y="1519"/>
                    <a:pt x="20448" y="1502"/>
                    <a:pt x="20411" y="1515"/>
                  </a:cubicBezTo>
                  <a:cubicBezTo>
                    <a:pt x="20396" y="1521"/>
                    <a:pt x="20313" y="1629"/>
                    <a:pt x="20329" y="1524"/>
                  </a:cubicBezTo>
                  <a:cubicBezTo>
                    <a:pt x="20309" y="1532"/>
                    <a:pt x="20280" y="1537"/>
                    <a:pt x="20262" y="1557"/>
                  </a:cubicBezTo>
                  <a:cubicBezTo>
                    <a:pt x="20236" y="1583"/>
                    <a:pt x="20243" y="1603"/>
                    <a:pt x="20222" y="1633"/>
                  </a:cubicBezTo>
                  <a:cubicBezTo>
                    <a:pt x="20183" y="1688"/>
                    <a:pt x="20147" y="1668"/>
                    <a:pt x="20208" y="1747"/>
                  </a:cubicBezTo>
                  <a:cubicBezTo>
                    <a:pt x="20213" y="1754"/>
                    <a:pt x="20282" y="1760"/>
                    <a:pt x="20229" y="1783"/>
                  </a:cubicBezTo>
                  <a:cubicBezTo>
                    <a:pt x="20193" y="1798"/>
                    <a:pt x="20197" y="1756"/>
                    <a:pt x="20171" y="1747"/>
                  </a:cubicBezTo>
                  <a:cubicBezTo>
                    <a:pt x="20096" y="1721"/>
                    <a:pt x="20118" y="1776"/>
                    <a:pt x="20142" y="1842"/>
                  </a:cubicBezTo>
                  <a:cubicBezTo>
                    <a:pt x="20103" y="1839"/>
                    <a:pt x="20096" y="1780"/>
                    <a:pt x="20054" y="1780"/>
                  </a:cubicBezTo>
                  <a:cubicBezTo>
                    <a:pt x="20007" y="1778"/>
                    <a:pt x="20027" y="1820"/>
                    <a:pt x="19986" y="1761"/>
                  </a:cubicBezTo>
                  <a:cubicBezTo>
                    <a:pt x="19965" y="1730"/>
                    <a:pt x="19960" y="1688"/>
                    <a:pt x="19942" y="1659"/>
                  </a:cubicBezTo>
                  <a:cubicBezTo>
                    <a:pt x="19916" y="1611"/>
                    <a:pt x="19889" y="1627"/>
                    <a:pt x="19856" y="1594"/>
                  </a:cubicBezTo>
                  <a:cubicBezTo>
                    <a:pt x="19828" y="1567"/>
                    <a:pt x="19837" y="1493"/>
                    <a:pt x="19824" y="1456"/>
                  </a:cubicBezTo>
                  <a:cubicBezTo>
                    <a:pt x="19824" y="1456"/>
                    <a:pt x="19801" y="1436"/>
                    <a:pt x="19794" y="1414"/>
                  </a:cubicBezTo>
                  <a:cubicBezTo>
                    <a:pt x="19789" y="1395"/>
                    <a:pt x="19789" y="1355"/>
                    <a:pt x="19787" y="1348"/>
                  </a:cubicBezTo>
                  <a:cubicBezTo>
                    <a:pt x="19764" y="1294"/>
                    <a:pt x="19747" y="1320"/>
                    <a:pt x="19720" y="1350"/>
                  </a:cubicBezTo>
                  <a:cubicBezTo>
                    <a:pt x="19691" y="1381"/>
                    <a:pt x="19645" y="1443"/>
                    <a:pt x="19625" y="1491"/>
                  </a:cubicBezTo>
                  <a:cubicBezTo>
                    <a:pt x="19603" y="1454"/>
                    <a:pt x="19573" y="1491"/>
                    <a:pt x="19544" y="1495"/>
                  </a:cubicBezTo>
                  <a:cubicBezTo>
                    <a:pt x="19510" y="1497"/>
                    <a:pt x="19474" y="1476"/>
                    <a:pt x="19445" y="1451"/>
                  </a:cubicBezTo>
                  <a:cubicBezTo>
                    <a:pt x="19425" y="1432"/>
                    <a:pt x="19407" y="1383"/>
                    <a:pt x="19389" y="1370"/>
                  </a:cubicBezTo>
                  <a:cubicBezTo>
                    <a:pt x="19341" y="1333"/>
                    <a:pt x="19368" y="1372"/>
                    <a:pt x="19343" y="1421"/>
                  </a:cubicBezTo>
                  <a:cubicBezTo>
                    <a:pt x="19340" y="1427"/>
                    <a:pt x="19285" y="1511"/>
                    <a:pt x="19286" y="1511"/>
                  </a:cubicBezTo>
                  <a:cubicBezTo>
                    <a:pt x="19276" y="1510"/>
                    <a:pt x="19282" y="1416"/>
                    <a:pt x="19285" y="1392"/>
                  </a:cubicBezTo>
                  <a:cubicBezTo>
                    <a:pt x="19284" y="1395"/>
                    <a:pt x="19281" y="1326"/>
                    <a:pt x="19281" y="1333"/>
                  </a:cubicBezTo>
                  <a:cubicBezTo>
                    <a:pt x="19282" y="1346"/>
                    <a:pt x="19297" y="1318"/>
                    <a:pt x="19295" y="1304"/>
                  </a:cubicBezTo>
                  <a:cubicBezTo>
                    <a:pt x="19294" y="1283"/>
                    <a:pt x="19262" y="1241"/>
                    <a:pt x="19260" y="1202"/>
                  </a:cubicBezTo>
                  <a:cubicBezTo>
                    <a:pt x="19256" y="1204"/>
                    <a:pt x="19254" y="1208"/>
                    <a:pt x="19252" y="1213"/>
                  </a:cubicBezTo>
                  <a:cubicBezTo>
                    <a:pt x="19235" y="1212"/>
                    <a:pt x="19234" y="1283"/>
                    <a:pt x="19209" y="1256"/>
                  </a:cubicBezTo>
                  <a:cubicBezTo>
                    <a:pt x="19211" y="1258"/>
                    <a:pt x="19210" y="1180"/>
                    <a:pt x="19201" y="1167"/>
                  </a:cubicBezTo>
                  <a:cubicBezTo>
                    <a:pt x="19165" y="1105"/>
                    <a:pt x="19151" y="1217"/>
                    <a:pt x="19111" y="1235"/>
                  </a:cubicBezTo>
                  <a:cubicBezTo>
                    <a:pt x="19077" y="1250"/>
                    <a:pt x="19001" y="1190"/>
                    <a:pt x="19008" y="1120"/>
                  </a:cubicBezTo>
                  <a:cubicBezTo>
                    <a:pt x="19014" y="1044"/>
                    <a:pt x="19091" y="1065"/>
                    <a:pt x="19101" y="1009"/>
                  </a:cubicBezTo>
                  <a:cubicBezTo>
                    <a:pt x="19108" y="963"/>
                    <a:pt x="19083" y="974"/>
                    <a:pt x="19076" y="969"/>
                  </a:cubicBezTo>
                  <a:cubicBezTo>
                    <a:pt x="19083" y="974"/>
                    <a:pt x="19018" y="945"/>
                    <a:pt x="19026" y="945"/>
                  </a:cubicBezTo>
                  <a:cubicBezTo>
                    <a:pt x="18981" y="943"/>
                    <a:pt x="18965" y="1006"/>
                    <a:pt x="18922" y="1035"/>
                  </a:cubicBezTo>
                  <a:cubicBezTo>
                    <a:pt x="18911" y="1044"/>
                    <a:pt x="18896" y="1022"/>
                    <a:pt x="18884" y="1033"/>
                  </a:cubicBezTo>
                  <a:cubicBezTo>
                    <a:pt x="18874" y="1042"/>
                    <a:pt x="18880" y="1078"/>
                    <a:pt x="18872" y="1087"/>
                  </a:cubicBezTo>
                  <a:cubicBezTo>
                    <a:pt x="18857" y="1101"/>
                    <a:pt x="18840" y="1118"/>
                    <a:pt x="18822" y="1116"/>
                  </a:cubicBezTo>
                  <a:cubicBezTo>
                    <a:pt x="18804" y="1116"/>
                    <a:pt x="18818" y="1055"/>
                    <a:pt x="18778" y="1094"/>
                  </a:cubicBezTo>
                  <a:cubicBezTo>
                    <a:pt x="18765" y="1107"/>
                    <a:pt x="18755" y="1155"/>
                    <a:pt x="18746" y="1167"/>
                  </a:cubicBezTo>
                  <a:cubicBezTo>
                    <a:pt x="18749" y="1138"/>
                    <a:pt x="18778" y="1011"/>
                    <a:pt x="18762" y="998"/>
                  </a:cubicBezTo>
                  <a:cubicBezTo>
                    <a:pt x="18743" y="982"/>
                    <a:pt x="18690" y="1096"/>
                    <a:pt x="18654" y="1024"/>
                  </a:cubicBezTo>
                  <a:cubicBezTo>
                    <a:pt x="18646" y="1007"/>
                    <a:pt x="18693" y="940"/>
                    <a:pt x="18651" y="958"/>
                  </a:cubicBezTo>
                  <a:cubicBezTo>
                    <a:pt x="18629" y="967"/>
                    <a:pt x="18636" y="1035"/>
                    <a:pt x="18612" y="1024"/>
                  </a:cubicBezTo>
                  <a:cubicBezTo>
                    <a:pt x="18521" y="982"/>
                    <a:pt x="18647" y="918"/>
                    <a:pt x="18610" y="892"/>
                  </a:cubicBezTo>
                  <a:cubicBezTo>
                    <a:pt x="18573" y="868"/>
                    <a:pt x="18543" y="973"/>
                    <a:pt x="18496" y="952"/>
                  </a:cubicBezTo>
                  <a:cubicBezTo>
                    <a:pt x="18445" y="932"/>
                    <a:pt x="18433" y="862"/>
                    <a:pt x="18417" y="792"/>
                  </a:cubicBezTo>
                  <a:cubicBezTo>
                    <a:pt x="18400" y="726"/>
                    <a:pt x="18407" y="662"/>
                    <a:pt x="18396" y="607"/>
                  </a:cubicBezTo>
                  <a:cubicBezTo>
                    <a:pt x="18390" y="577"/>
                    <a:pt x="18351" y="491"/>
                    <a:pt x="18338" y="454"/>
                  </a:cubicBezTo>
                  <a:cubicBezTo>
                    <a:pt x="18321" y="410"/>
                    <a:pt x="18279" y="307"/>
                    <a:pt x="18244" y="349"/>
                  </a:cubicBezTo>
                  <a:cubicBezTo>
                    <a:pt x="18261" y="366"/>
                    <a:pt x="18274" y="408"/>
                    <a:pt x="18263" y="439"/>
                  </a:cubicBezTo>
                  <a:cubicBezTo>
                    <a:pt x="18241" y="498"/>
                    <a:pt x="18239" y="417"/>
                    <a:pt x="18217" y="428"/>
                  </a:cubicBezTo>
                  <a:cubicBezTo>
                    <a:pt x="18188" y="443"/>
                    <a:pt x="18161" y="537"/>
                    <a:pt x="18138" y="572"/>
                  </a:cubicBezTo>
                  <a:cubicBezTo>
                    <a:pt x="18059" y="702"/>
                    <a:pt x="18029" y="474"/>
                    <a:pt x="17982" y="392"/>
                  </a:cubicBezTo>
                  <a:cubicBezTo>
                    <a:pt x="17947" y="329"/>
                    <a:pt x="17955" y="307"/>
                    <a:pt x="17940" y="230"/>
                  </a:cubicBezTo>
                  <a:cubicBezTo>
                    <a:pt x="17939" y="226"/>
                    <a:pt x="17907" y="143"/>
                    <a:pt x="17906" y="143"/>
                  </a:cubicBezTo>
                  <a:cubicBezTo>
                    <a:pt x="17864" y="127"/>
                    <a:pt x="17884" y="178"/>
                    <a:pt x="17870" y="206"/>
                  </a:cubicBezTo>
                  <a:cubicBezTo>
                    <a:pt x="17818" y="301"/>
                    <a:pt x="17844" y="221"/>
                    <a:pt x="17841" y="142"/>
                  </a:cubicBezTo>
                  <a:cubicBezTo>
                    <a:pt x="17840" y="127"/>
                    <a:pt x="17829" y="66"/>
                    <a:pt x="17825" y="55"/>
                  </a:cubicBezTo>
                  <a:cubicBezTo>
                    <a:pt x="17820" y="40"/>
                    <a:pt x="17817" y="31"/>
                    <a:pt x="17816" y="26"/>
                  </a:cubicBezTo>
                  <a:cubicBezTo>
                    <a:pt x="17816" y="32"/>
                    <a:pt x="17815" y="43"/>
                    <a:pt x="17803" y="44"/>
                  </a:cubicBezTo>
                  <a:cubicBezTo>
                    <a:pt x="17744" y="53"/>
                    <a:pt x="17763" y="75"/>
                    <a:pt x="17753" y="169"/>
                  </a:cubicBezTo>
                  <a:cubicBezTo>
                    <a:pt x="17742" y="274"/>
                    <a:pt x="17734" y="154"/>
                    <a:pt x="17718" y="101"/>
                  </a:cubicBezTo>
                  <a:cubicBezTo>
                    <a:pt x="17708" y="64"/>
                    <a:pt x="17661" y="-46"/>
                    <a:pt x="17647" y="33"/>
                  </a:cubicBezTo>
                  <a:cubicBezTo>
                    <a:pt x="17643" y="61"/>
                    <a:pt x="17677" y="158"/>
                    <a:pt x="17677" y="195"/>
                  </a:cubicBezTo>
                  <a:cubicBezTo>
                    <a:pt x="17677" y="219"/>
                    <a:pt x="17666" y="276"/>
                    <a:pt x="17669" y="294"/>
                  </a:cubicBezTo>
                  <a:cubicBezTo>
                    <a:pt x="17671" y="305"/>
                    <a:pt x="17704" y="307"/>
                    <a:pt x="17703" y="349"/>
                  </a:cubicBezTo>
                  <a:cubicBezTo>
                    <a:pt x="17702" y="392"/>
                    <a:pt x="17676" y="355"/>
                    <a:pt x="17672" y="369"/>
                  </a:cubicBezTo>
                  <a:cubicBezTo>
                    <a:pt x="17674" y="364"/>
                    <a:pt x="17662" y="410"/>
                    <a:pt x="17667" y="401"/>
                  </a:cubicBezTo>
                  <a:cubicBezTo>
                    <a:pt x="17666" y="403"/>
                    <a:pt x="17681" y="491"/>
                    <a:pt x="17643" y="445"/>
                  </a:cubicBezTo>
                  <a:cubicBezTo>
                    <a:pt x="17615" y="410"/>
                    <a:pt x="17643" y="362"/>
                    <a:pt x="17634" y="325"/>
                  </a:cubicBezTo>
                  <a:cubicBezTo>
                    <a:pt x="17617" y="254"/>
                    <a:pt x="17612" y="346"/>
                    <a:pt x="17609" y="340"/>
                  </a:cubicBezTo>
                  <a:cubicBezTo>
                    <a:pt x="17583" y="287"/>
                    <a:pt x="17610" y="200"/>
                    <a:pt x="17612" y="142"/>
                  </a:cubicBezTo>
                  <a:cubicBezTo>
                    <a:pt x="17585" y="169"/>
                    <a:pt x="17570" y="99"/>
                    <a:pt x="17547" y="62"/>
                  </a:cubicBezTo>
                  <a:cubicBezTo>
                    <a:pt x="17538" y="46"/>
                    <a:pt x="17538" y="9"/>
                    <a:pt x="17522" y="2"/>
                  </a:cubicBezTo>
                  <a:cubicBezTo>
                    <a:pt x="17486" y="-11"/>
                    <a:pt x="17517" y="39"/>
                    <a:pt x="17515" y="51"/>
                  </a:cubicBezTo>
                  <a:cubicBezTo>
                    <a:pt x="17509" y="73"/>
                    <a:pt x="17506" y="92"/>
                    <a:pt x="17501" y="112"/>
                  </a:cubicBezTo>
                  <a:cubicBezTo>
                    <a:pt x="17495" y="142"/>
                    <a:pt x="17515" y="156"/>
                    <a:pt x="17483" y="178"/>
                  </a:cubicBezTo>
                  <a:cubicBezTo>
                    <a:pt x="17452" y="202"/>
                    <a:pt x="17443" y="125"/>
                    <a:pt x="17423" y="81"/>
                  </a:cubicBezTo>
                  <a:cubicBezTo>
                    <a:pt x="17418" y="140"/>
                    <a:pt x="17402" y="160"/>
                    <a:pt x="17365" y="119"/>
                  </a:cubicBezTo>
                  <a:cubicBezTo>
                    <a:pt x="17365" y="151"/>
                    <a:pt x="17389" y="316"/>
                    <a:pt x="17343" y="208"/>
                  </a:cubicBezTo>
                  <a:cubicBezTo>
                    <a:pt x="17348" y="268"/>
                    <a:pt x="17284" y="285"/>
                    <a:pt x="17339" y="307"/>
                  </a:cubicBezTo>
                  <a:cubicBezTo>
                    <a:pt x="17371" y="320"/>
                    <a:pt x="17403" y="281"/>
                    <a:pt x="17441" y="309"/>
                  </a:cubicBezTo>
                  <a:cubicBezTo>
                    <a:pt x="17427" y="299"/>
                    <a:pt x="17465" y="369"/>
                    <a:pt x="17472" y="359"/>
                  </a:cubicBezTo>
                  <a:cubicBezTo>
                    <a:pt x="17470" y="380"/>
                    <a:pt x="17460" y="409"/>
                    <a:pt x="17460" y="408"/>
                  </a:cubicBezTo>
                  <a:cubicBezTo>
                    <a:pt x="17468" y="458"/>
                    <a:pt x="17483" y="450"/>
                    <a:pt x="17507" y="473"/>
                  </a:cubicBezTo>
                  <a:cubicBezTo>
                    <a:pt x="17532" y="496"/>
                    <a:pt x="17525" y="458"/>
                    <a:pt x="17537" y="504"/>
                  </a:cubicBezTo>
                  <a:cubicBezTo>
                    <a:pt x="17535" y="493"/>
                    <a:pt x="17525" y="553"/>
                    <a:pt x="17530" y="574"/>
                  </a:cubicBezTo>
                  <a:cubicBezTo>
                    <a:pt x="17546" y="645"/>
                    <a:pt x="17573" y="629"/>
                    <a:pt x="17606" y="612"/>
                  </a:cubicBezTo>
                  <a:cubicBezTo>
                    <a:pt x="17633" y="597"/>
                    <a:pt x="17661" y="541"/>
                    <a:pt x="17686" y="531"/>
                  </a:cubicBezTo>
                  <a:cubicBezTo>
                    <a:pt x="17717" y="519"/>
                    <a:pt x="17752" y="519"/>
                    <a:pt x="17783" y="509"/>
                  </a:cubicBezTo>
                  <a:cubicBezTo>
                    <a:pt x="17826" y="496"/>
                    <a:pt x="17860" y="493"/>
                    <a:pt x="17897" y="542"/>
                  </a:cubicBezTo>
                  <a:cubicBezTo>
                    <a:pt x="17913" y="564"/>
                    <a:pt x="17950" y="645"/>
                    <a:pt x="17956" y="675"/>
                  </a:cubicBezTo>
                  <a:cubicBezTo>
                    <a:pt x="17964" y="712"/>
                    <a:pt x="17944" y="713"/>
                    <a:pt x="17962" y="759"/>
                  </a:cubicBezTo>
                  <a:cubicBezTo>
                    <a:pt x="17976" y="789"/>
                    <a:pt x="17988" y="791"/>
                    <a:pt x="18006" y="805"/>
                  </a:cubicBezTo>
                  <a:cubicBezTo>
                    <a:pt x="18055" y="846"/>
                    <a:pt x="18060" y="851"/>
                    <a:pt x="18016" y="947"/>
                  </a:cubicBezTo>
                  <a:cubicBezTo>
                    <a:pt x="18008" y="965"/>
                    <a:pt x="17977" y="998"/>
                    <a:pt x="17974" y="1017"/>
                  </a:cubicBezTo>
                  <a:cubicBezTo>
                    <a:pt x="17964" y="1072"/>
                    <a:pt x="17978" y="1039"/>
                    <a:pt x="17987" y="1083"/>
                  </a:cubicBezTo>
                  <a:cubicBezTo>
                    <a:pt x="18002" y="1164"/>
                    <a:pt x="18001" y="1197"/>
                    <a:pt x="17987" y="1285"/>
                  </a:cubicBezTo>
                  <a:cubicBezTo>
                    <a:pt x="17969" y="1392"/>
                    <a:pt x="17948" y="1620"/>
                    <a:pt x="18058" y="1600"/>
                  </a:cubicBezTo>
                  <a:cubicBezTo>
                    <a:pt x="18020" y="1646"/>
                    <a:pt x="17967" y="1581"/>
                    <a:pt x="17928" y="1567"/>
                  </a:cubicBezTo>
                  <a:cubicBezTo>
                    <a:pt x="17894" y="1554"/>
                    <a:pt x="17919" y="1541"/>
                    <a:pt x="17880" y="1561"/>
                  </a:cubicBezTo>
                  <a:cubicBezTo>
                    <a:pt x="17867" y="1568"/>
                    <a:pt x="17840" y="1596"/>
                    <a:pt x="17828" y="1609"/>
                  </a:cubicBezTo>
                  <a:cubicBezTo>
                    <a:pt x="17732" y="1704"/>
                    <a:pt x="17821" y="1875"/>
                    <a:pt x="17723" y="1986"/>
                  </a:cubicBezTo>
                  <a:cubicBezTo>
                    <a:pt x="17722" y="1925"/>
                    <a:pt x="17753" y="1901"/>
                    <a:pt x="17756" y="1846"/>
                  </a:cubicBezTo>
                  <a:cubicBezTo>
                    <a:pt x="17758" y="1818"/>
                    <a:pt x="17743" y="1725"/>
                    <a:pt x="17725" y="1712"/>
                  </a:cubicBezTo>
                  <a:cubicBezTo>
                    <a:pt x="17686" y="1684"/>
                    <a:pt x="17674" y="1778"/>
                    <a:pt x="17647" y="1739"/>
                  </a:cubicBezTo>
                  <a:cubicBezTo>
                    <a:pt x="17637" y="1725"/>
                    <a:pt x="17650" y="1673"/>
                    <a:pt x="17640" y="1660"/>
                  </a:cubicBezTo>
                  <a:cubicBezTo>
                    <a:pt x="17618" y="1627"/>
                    <a:pt x="17632" y="1668"/>
                    <a:pt x="17614" y="1682"/>
                  </a:cubicBezTo>
                  <a:cubicBezTo>
                    <a:pt x="17544" y="1736"/>
                    <a:pt x="17499" y="1894"/>
                    <a:pt x="17415" y="1859"/>
                  </a:cubicBezTo>
                  <a:cubicBezTo>
                    <a:pt x="17399" y="1852"/>
                    <a:pt x="17375" y="1839"/>
                    <a:pt x="17362" y="1822"/>
                  </a:cubicBezTo>
                  <a:cubicBezTo>
                    <a:pt x="17355" y="1813"/>
                    <a:pt x="17334" y="1754"/>
                    <a:pt x="17333" y="1754"/>
                  </a:cubicBezTo>
                  <a:cubicBezTo>
                    <a:pt x="17301" y="1730"/>
                    <a:pt x="17266" y="1794"/>
                    <a:pt x="17230" y="1817"/>
                  </a:cubicBezTo>
                  <a:cubicBezTo>
                    <a:pt x="17154" y="1863"/>
                    <a:pt x="17020" y="1886"/>
                    <a:pt x="16946" y="1850"/>
                  </a:cubicBezTo>
                  <a:cubicBezTo>
                    <a:pt x="16821" y="1787"/>
                    <a:pt x="16861" y="1614"/>
                    <a:pt x="16843" y="1464"/>
                  </a:cubicBezTo>
                  <a:cubicBezTo>
                    <a:pt x="16791" y="1495"/>
                    <a:pt x="16797" y="1666"/>
                    <a:pt x="16772" y="1734"/>
                  </a:cubicBezTo>
                  <a:cubicBezTo>
                    <a:pt x="16763" y="1758"/>
                    <a:pt x="16780" y="1776"/>
                    <a:pt x="16752" y="1748"/>
                  </a:cubicBezTo>
                  <a:cubicBezTo>
                    <a:pt x="16743" y="1739"/>
                    <a:pt x="16727" y="1697"/>
                    <a:pt x="16718" y="1686"/>
                  </a:cubicBezTo>
                  <a:cubicBezTo>
                    <a:pt x="16698" y="1660"/>
                    <a:pt x="16654" y="1613"/>
                    <a:pt x="16620" y="1625"/>
                  </a:cubicBezTo>
                  <a:cubicBezTo>
                    <a:pt x="16560" y="1647"/>
                    <a:pt x="16583" y="1677"/>
                    <a:pt x="16586" y="1752"/>
                  </a:cubicBezTo>
                  <a:cubicBezTo>
                    <a:pt x="16588" y="1791"/>
                    <a:pt x="16577" y="1831"/>
                    <a:pt x="16578" y="1868"/>
                  </a:cubicBezTo>
                  <a:cubicBezTo>
                    <a:pt x="16579" y="1890"/>
                    <a:pt x="16601" y="1925"/>
                    <a:pt x="16597" y="1947"/>
                  </a:cubicBezTo>
                  <a:cubicBezTo>
                    <a:pt x="16589" y="1984"/>
                    <a:pt x="16528" y="1947"/>
                    <a:pt x="16501" y="1942"/>
                  </a:cubicBezTo>
                  <a:cubicBezTo>
                    <a:pt x="16466" y="1934"/>
                    <a:pt x="16492" y="1916"/>
                    <a:pt x="16458" y="1949"/>
                  </a:cubicBezTo>
                  <a:cubicBezTo>
                    <a:pt x="16434" y="1973"/>
                    <a:pt x="16435" y="1989"/>
                    <a:pt x="16423" y="2017"/>
                  </a:cubicBezTo>
                  <a:cubicBezTo>
                    <a:pt x="16417" y="2033"/>
                    <a:pt x="16384" y="2070"/>
                    <a:pt x="16393" y="2102"/>
                  </a:cubicBezTo>
                  <a:cubicBezTo>
                    <a:pt x="16408" y="2149"/>
                    <a:pt x="16424" y="2096"/>
                    <a:pt x="16442" y="2109"/>
                  </a:cubicBezTo>
                  <a:cubicBezTo>
                    <a:pt x="16438" y="2107"/>
                    <a:pt x="16486" y="2175"/>
                    <a:pt x="16482" y="2168"/>
                  </a:cubicBezTo>
                  <a:cubicBezTo>
                    <a:pt x="16492" y="2188"/>
                    <a:pt x="16502" y="2210"/>
                    <a:pt x="16507" y="2236"/>
                  </a:cubicBezTo>
                  <a:cubicBezTo>
                    <a:pt x="16480" y="2223"/>
                    <a:pt x="16422" y="2151"/>
                    <a:pt x="16433" y="2247"/>
                  </a:cubicBezTo>
                  <a:cubicBezTo>
                    <a:pt x="16442" y="2319"/>
                    <a:pt x="16499" y="2302"/>
                    <a:pt x="16493" y="2381"/>
                  </a:cubicBezTo>
                  <a:cubicBezTo>
                    <a:pt x="16442" y="2300"/>
                    <a:pt x="16449" y="2436"/>
                    <a:pt x="16418" y="2350"/>
                  </a:cubicBezTo>
                  <a:cubicBezTo>
                    <a:pt x="16405" y="2319"/>
                    <a:pt x="16363" y="2171"/>
                    <a:pt x="16355" y="2311"/>
                  </a:cubicBezTo>
                  <a:cubicBezTo>
                    <a:pt x="16330" y="2247"/>
                    <a:pt x="16373" y="2120"/>
                    <a:pt x="16348" y="2067"/>
                  </a:cubicBezTo>
                  <a:cubicBezTo>
                    <a:pt x="16335" y="2041"/>
                    <a:pt x="16223" y="1978"/>
                    <a:pt x="16205" y="2012"/>
                  </a:cubicBezTo>
                  <a:cubicBezTo>
                    <a:pt x="16184" y="2050"/>
                    <a:pt x="16220" y="2050"/>
                    <a:pt x="16217" y="2065"/>
                  </a:cubicBezTo>
                  <a:cubicBezTo>
                    <a:pt x="16216" y="2074"/>
                    <a:pt x="16200" y="2107"/>
                    <a:pt x="16198" y="2114"/>
                  </a:cubicBezTo>
                  <a:cubicBezTo>
                    <a:pt x="16197" y="2164"/>
                    <a:pt x="16198" y="2186"/>
                    <a:pt x="16190" y="2238"/>
                  </a:cubicBezTo>
                  <a:cubicBezTo>
                    <a:pt x="16186" y="2256"/>
                    <a:pt x="16168" y="2282"/>
                    <a:pt x="16171" y="2304"/>
                  </a:cubicBezTo>
                  <a:cubicBezTo>
                    <a:pt x="16173" y="2326"/>
                    <a:pt x="16198" y="2328"/>
                    <a:pt x="16198" y="2328"/>
                  </a:cubicBezTo>
                  <a:cubicBezTo>
                    <a:pt x="16197" y="2372"/>
                    <a:pt x="16184" y="2392"/>
                    <a:pt x="16149" y="2383"/>
                  </a:cubicBezTo>
                  <a:cubicBezTo>
                    <a:pt x="16168" y="2416"/>
                    <a:pt x="16175" y="2440"/>
                    <a:pt x="16193" y="2456"/>
                  </a:cubicBezTo>
                  <a:cubicBezTo>
                    <a:pt x="16203" y="2466"/>
                    <a:pt x="16241" y="2490"/>
                    <a:pt x="16254" y="2497"/>
                  </a:cubicBezTo>
                  <a:cubicBezTo>
                    <a:pt x="16202" y="2546"/>
                    <a:pt x="16160" y="2506"/>
                    <a:pt x="16143" y="2451"/>
                  </a:cubicBezTo>
                  <a:cubicBezTo>
                    <a:pt x="16137" y="2436"/>
                    <a:pt x="16124" y="2355"/>
                    <a:pt x="16117" y="2352"/>
                  </a:cubicBezTo>
                  <a:cubicBezTo>
                    <a:pt x="16091" y="2335"/>
                    <a:pt x="16100" y="2407"/>
                    <a:pt x="16107" y="2425"/>
                  </a:cubicBezTo>
                  <a:cubicBezTo>
                    <a:pt x="16070" y="2420"/>
                    <a:pt x="16054" y="2365"/>
                    <a:pt x="16021" y="2429"/>
                  </a:cubicBezTo>
                  <a:cubicBezTo>
                    <a:pt x="16017" y="2438"/>
                    <a:pt x="16016" y="2466"/>
                    <a:pt x="16010" y="2471"/>
                  </a:cubicBezTo>
                  <a:cubicBezTo>
                    <a:pt x="16006" y="2477"/>
                    <a:pt x="15988" y="2466"/>
                    <a:pt x="15989" y="2464"/>
                  </a:cubicBezTo>
                  <a:cubicBezTo>
                    <a:pt x="15983" y="2471"/>
                    <a:pt x="15972" y="2469"/>
                    <a:pt x="15963" y="2506"/>
                  </a:cubicBezTo>
                  <a:cubicBezTo>
                    <a:pt x="15951" y="2550"/>
                    <a:pt x="15964" y="2638"/>
                    <a:pt x="15957" y="2690"/>
                  </a:cubicBezTo>
                  <a:cubicBezTo>
                    <a:pt x="15948" y="2754"/>
                    <a:pt x="15937" y="2800"/>
                    <a:pt x="15903" y="2843"/>
                  </a:cubicBezTo>
                  <a:cubicBezTo>
                    <a:pt x="15890" y="2859"/>
                    <a:pt x="15875" y="2876"/>
                    <a:pt x="15859" y="2881"/>
                  </a:cubicBezTo>
                  <a:cubicBezTo>
                    <a:pt x="15825" y="2892"/>
                    <a:pt x="15821" y="2857"/>
                    <a:pt x="15807" y="2854"/>
                  </a:cubicBezTo>
                  <a:cubicBezTo>
                    <a:pt x="15795" y="2850"/>
                    <a:pt x="15795" y="2822"/>
                    <a:pt x="15769" y="2859"/>
                  </a:cubicBezTo>
                  <a:cubicBezTo>
                    <a:pt x="15742" y="2898"/>
                    <a:pt x="15752" y="2949"/>
                    <a:pt x="15745" y="2997"/>
                  </a:cubicBezTo>
                  <a:cubicBezTo>
                    <a:pt x="15738" y="3052"/>
                    <a:pt x="15713" y="3137"/>
                    <a:pt x="15721" y="3194"/>
                  </a:cubicBezTo>
                  <a:cubicBezTo>
                    <a:pt x="15729" y="3253"/>
                    <a:pt x="15773" y="3310"/>
                    <a:pt x="15796" y="3383"/>
                  </a:cubicBezTo>
                  <a:cubicBezTo>
                    <a:pt x="15813" y="3437"/>
                    <a:pt x="15874" y="3451"/>
                    <a:pt x="15874" y="3512"/>
                  </a:cubicBezTo>
                  <a:cubicBezTo>
                    <a:pt x="15875" y="3580"/>
                    <a:pt x="15847" y="3495"/>
                    <a:pt x="15838" y="3497"/>
                  </a:cubicBezTo>
                  <a:cubicBezTo>
                    <a:pt x="15815" y="3501"/>
                    <a:pt x="15806" y="3510"/>
                    <a:pt x="15787" y="3532"/>
                  </a:cubicBezTo>
                  <a:cubicBezTo>
                    <a:pt x="15753" y="3572"/>
                    <a:pt x="15744" y="3659"/>
                    <a:pt x="15713" y="3698"/>
                  </a:cubicBezTo>
                  <a:cubicBezTo>
                    <a:pt x="15692" y="3723"/>
                    <a:pt x="15682" y="3699"/>
                    <a:pt x="15666" y="3714"/>
                  </a:cubicBezTo>
                  <a:cubicBezTo>
                    <a:pt x="15650" y="3729"/>
                    <a:pt x="15639" y="3760"/>
                    <a:pt x="15624" y="3777"/>
                  </a:cubicBezTo>
                  <a:cubicBezTo>
                    <a:pt x="15597" y="3804"/>
                    <a:pt x="15546" y="3845"/>
                    <a:pt x="15516" y="3806"/>
                  </a:cubicBezTo>
                  <a:cubicBezTo>
                    <a:pt x="15470" y="3747"/>
                    <a:pt x="15536" y="3648"/>
                    <a:pt x="15476" y="3727"/>
                  </a:cubicBezTo>
                  <a:cubicBezTo>
                    <a:pt x="15414" y="3808"/>
                    <a:pt x="15370" y="4049"/>
                    <a:pt x="15366" y="4187"/>
                  </a:cubicBezTo>
                  <a:cubicBezTo>
                    <a:pt x="15421" y="4143"/>
                    <a:pt x="15349" y="4251"/>
                    <a:pt x="15335" y="4271"/>
                  </a:cubicBezTo>
                  <a:cubicBezTo>
                    <a:pt x="15289" y="4343"/>
                    <a:pt x="15309" y="4361"/>
                    <a:pt x="15313" y="4444"/>
                  </a:cubicBezTo>
                  <a:cubicBezTo>
                    <a:pt x="15321" y="4588"/>
                    <a:pt x="15167" y="4687"/>
                    <a:pt x="15178" y="4569"/>
                  </a:cubicBezTo>
                  <a:cubicBezTo>
                    <a:pt x="15166" y="4606"/>
                    <a:pt x="15188" y="4632"/>
                    <a:pt x="15180" y="4666"/>
                  </a:cubicBezTo>
                  <a:cubicBezTo>
                    <a:pt x="15168" y="4724"/>
                    <a:pt x="15159" y="4696"/>
                    <a:pt x="15147" y="4696"/>
                  </a:cubicBezTo>
                  <a:cubicBezTo>
                    <a:pt x="15106" y="4698"/>
                    <a:pt x="15115" y="4674"/>
                    <a:pt x="15076" y="4643"/>
                  </a:cubicBezTo>
                  <a:cubicBezTo>
                    <a:pt x="15069" y="4712"/>
                    <a:pt x="15081" y="4766"/>
                    <a:pt x="15058" y="4832"/>
                  </a:cubicBezTo>
                  <a:cubicBezTo>
                    <a:pt x="15045" y="4871"/>
                    <a:pt x="14997" y="4911"/>
                    <a:pt x="14991" y="4946"/>
                  </a:cubicBezTo>
                  <a:cubicBezTo>
                    <a:pt x="14981" y="5014"/>
                    <a:pt x="14962" y="5043"/>
                    <a:pt x="14944" y="5102"/>
                  </a:cubicBezTo>
                  <a:cubicBezTo>
                    <a:pt x="14941" y="5113"/>
                    <a:pt x="14930" y="5176"/>
                    <a:pt x="14930" y="5189"/>
                  </a:cubicBezTo>
                  <a:cubicBezTo>
                    <a:pt x="14930" y="5249"/>
                    <a:pt x="14932" y="5211"/>
                    <a:pt x="14944" y="5248"/>
                  </a:cubicBezTo>
                  <a:cubicBezTo>
                    <a:pt x="14974" y="5340"/>
                    <a:pt x="15029" y="5415"/>
                    <a:pt x="15088" y="5459"/>
                  </a:cubicBezTo>
                  <a:cubicBezTo>
                    <a:pt x="15167" y="5516"/>
                    <a:pt x="15193" y="5420"/>
                    <a:pt x="15264" y="5420"/>
                  </a:cubicBezTo>
                  <a:cubicBezTo>
                    <a:pt x="15235" y="5545"/>
                    <a:pt x="15081" y="5494"/>
                    <a:pt x="15089" y="5604"/>
                  </a:cubicBezTo>
                  <a:cubicBezTo>
                    <a:pt x="15091" y="5645"/>
                    <a:pt x="15110" y="5654"/>
                    <a:pt x="15120" y="5687"/>
                  </a:cubicBezTo>
                  <a:cubicBezTo>
                    <a:pt x="15129" y="5713"/>
                    <a:pt x="15133" y="5762"/>
                    <a:pt x="15140" y="5781"/>
                  </a:cubicBezTo>
                  <a:cubicBezTo>
                    <a:pt x="15173" y="5854"/>
                    <a:pt x="15198" y="5825"/>
                    <a:pt x="15237" y="5796"/>
                  </a:cubicBezTo>
                  <a:cubicBezTo>
                    <a:pt x="15234" y="5819"/>
                    <a:pt x="15222" y="5849"/>
                    <a:pt x="15208" y="5869"/>
                  </a:cubicBezTo>
                  <a:cubicBezTo>
                    <a:pt x="15262" y="5880"/>
                    <a:pt x="15391" y="5781"/>
                    <a:pt x="15412" y="5705"/>
                  </a:cubicBezTo>
                  <a:cubicBezTo>
                    <a:pt x="15420" y="5755"/>
                    <a:pt x="15390" y="5801"/>
                    <a:pt x="15392" y="5852"/>
                  </a:cubicBezTo>
                  <a:cubicBezTo>
                    <a:pt x="15355" y="5784"/>
                    <a:pt x="15327" y="5858"/>
                    <a:pt x="15301" y="5889"/>
                  </a:cubicBezTo>
                  <a:cubicBezTo>
                    <a:pt x="15262" y="5932"/>
                    <a:pt x="15242" y="5937"/>
                    <a:pt x="15195" y="5928"/>
                  </a:cubicBezTo>
                  <a:cubicBezTo>
                    <a:pt x="15178" y="5926"/>
                    <a:pt x="15148" y="5908"/>
                    <a:pt x="15133" y="5913"/>
                  </a:cubicBezTo>
                  <a:cubicBezTo>
                    <a:pt x="15098" y="5922"/>
                    <a:pt x="15121" y="5904"/>
                    <a:pt x="15101" y="5955"/>
                  </a:cubicBezTo>
                  <a:cubicBezTo>
                    <a:pt x="15080" y="6007"/>
                    <a:pt x="15072" y="6066"/>
                    <a:pt x="15070" y="6125"/>
                  </a:cubicBezTo>
                  <a:cubicBezTo>
                    <a:pt x="15068" y="6174"/>
                    <a:pt x="15066" y="6250"/>
                    <a:pt x="15078" y="6297"/>
                  </a:cubicBezTo>
                  <a:cubicBezTo>
                    <a:pt x="15089" y="6340"/>
                    <a:pt x="15123" y="6380"/>
                    <a:pt x="15125" y="6428"/>
                  </a:cubicBezTo>
                  <a:cubicBezTo>
                    <a:pt x="15127" y="6467"/>
                    <a:pt x="15146" y="6457"/>
                    <a:pt x="15115" y="6472"/>
                  </a:cubicBezTo>
                  <a:cubicBezTo>
                    <a:pt x="15070" y="6494"/>
                    <a:pt x="15099" y="6450"/>
                    <a:pt x="15082" y="6424"/>
                  </a:cubicBezTo>
                  <a:cubicBezTo>
                    <a:pt x="15061" y="6393"/>
                    <a:pt x="15086" y="6399"/>
                    <a:pt x="15049" y="6388"/>
                  </a:cubicBezTo>
                  <a:cubicBezTo>
                    <a:pt x="15048" y="6388"/>
                    <a:pt x="15016" y="6422"/>
                    <a:pt x="15012" y="6424"/>
                  </a:cubicBezTo>
                  <a:cubicBezTo>
                    <a:pt x="15021" y="6362"/>
                    <a:pt x="15033" y="6310"/>
                    <a:pt x="15013" y="6246"/>
                  </a:cubicBezTo>
                  <a:cubicBezTo>
                    <a:pt x="15005" y="6218"/>
                    <a:pt x="14984" y="6202"/>
                    <a:pt x="14978" y="6178"/>
                  </a:cubicBezTo>
                  <a:cubicBezTo>
                    <a:pt x="14969" y="6150"/>
                    <a:pt x="14978" y="6125"/>
                    <a:pt x="14968" y="6099"/>
                  </a:cubicBezTo>
                  <a:cubicBezTo>
                    <a:pt x="14942" y="6033"/>
                    <a:pt x="14896" y="6025"/>
                    <a:pt x="14861" y="5992"/>
                  </a:cubicBezTo>
                  <a:cubicBezTo>
                    <a:pt x="14833" y="5965"/>
                    <a:pt x="14817" y="5902"/>
                    <a:pt x="14781" y="5976"/>
                  </a:cubicBezTo>
                  <a:cubicBezTo>
                    <a:pt x="14782" y="5957"/>
                    <a:pt x="14776" y="5893"/>
                    <a:pt x="14756" y="5908"/>
                  </a:cubicBezTo>
                  <a:cubicBezTo>
                    <a:pt x="14735" y="5922"/>
                    <a:pt x="14750" y="5970"/>
                    <a:pt x="14748" y="5994"/>
                  </a:cubicBezTo>
                  <a:cubicBezTo>
                    <a:pt x="14746" y="6049"/>
                    <a:pt x="14742" y="6115"/>
                    <a:pt x="14743" y="6170"/>
                  </a:cubicBezTo>
                  <a:cubicBezTo>
                    <a:pt x="14744" y="6237"/>
                    <a:pt x="14750" y="6275"/>
                    <a:pt x="14737" y="6329"/>
                  </a:cubicBezTo>
                  <a:cubicBezTo>
                    <a:pt x="14722" y="6389"/>
                    <a:pt x="14708" y="6467"/>
                    <a:pt x="14693" y="6529"/>
                  </a:cubicBezTo>
                  <a:cubicBezTo>
                    <a:pt x="14686" y="6503"/>
                    <a:pt x="14705" y="6426"/>
                    <a:pt x="14690" y="6424"/>
                  </a:cubicBezTo>
                  <a:cubicBezTo>
                    <a:pt x="14682" y="6424"/>
                    <a:pt x="14656" y="6509"/>
                    <a:pt x="14649" y="6522"/>
                  </a:cubicBezTo>
                  <a:cubicBezTo>
                    <a:pt x="14643" y="6463"/>
                    <a:pt x="14675" y="6428"/>
                    <a:pt x="14685" y="6376"/>
                  </a:cubicBezTo>
                  <a:cubicBezTo>
                    <a:pt x="14696" y="6320"/>
                    <a:pt x="14682" y="6283"/>
                    <a:pt x="14685" y="6222"/>
                  </a:cubicBezTo>
                  <a:cubicBezTo>
                    <a:pt x="14689" y="6125"/>
                    <a:pt x="14701" y="6161"/>
                    <a:pt x="14664" y="6084"/>
                  </a:cubicBezTo>
                  <a:cubicBezTo>
                    <a:pt x="14649" y="6055"/>
                    <a:pt x="14642" y="6007"/>
                    <a:pt x="14614" y="5990"/>
                  </a:cubicBezTo>
                  <a:cubicBezTo>
                    <a:pt x="14549" y="5948"/>
                    <a:pt x="14511" y="5926"/>
                    <a:pt x="14449" y="5917"/>
                  </a:cubicBezTo>
                  <a:cubicBezTo>
                    <a:pt x="14412" y="5911"/>
                    <a:pt x="14363" y="5891"/>
                    <a:pt x="14334" y="5854"/>
                  </a:cubicBezTo>
                  <a:cubicBezTo>
                    <a:pt x="14261" y="5764"/>
                    <a:pt x="14174" y="5784"/>
                    <a:pt x="14097" y="5830"/>
                  </a:cubicBezTo>
                  <a:cubicBezTo>
                    <a:pt x="14075" y="5843"/>
                    <a:pt x="14049" y="5812"/>
                    <a:pt x="14050" y="5867"/>
                  </a:cubicBezTo>
                  <a:cubicBezTo>
                    <a:pt x="14050" y="5889"/>
                    <a:pt x="14087" y="5904"/>
                    <a:pt x="14088" y="5937"/>
                  </a:cubicBezTo>
                  <a:cubicBezTo>
                    <a:pt x="14087" y="5911"/>
                    <a:pt x="14059" y="5976"/>
                    <a:pt x="14057" y="5996"/>
                  </a:cubicBezTo>
                  <a:cubicBezTo>
                    <a:pt x="14053" y="6022"/>
                    <a:pt x="14062" y="6064"/>
                    <a:pt x="14067" y="6088"/>
                  </a:cubicBezTo>
                  <a:cubicBezTo>
                    <a:pt x="14072" y="6126"/>
                    <a:pt x="14107" y="6242"/>
                    <a:pt x="14055" y="6237"/>
                  </a:cubicBezTo>
                  <a:cubicBezTo>
                    <a:pt x="14018" y="6231"/>
                    <a:pt x="13997" y="6069"/>
                    <a:pt x="13996" y="6229"/>
                  </a:cubicBezTo>
                  <a:cubicBezTo>
                    <a:pt x="13961" y="6156"/>
                    <a:pt x="14019" y="5959"/>
                    <a:pt x="13948" y="6069"/>
                  </a:cubicBezTo>
                  <a:cubicBezTo>
                    <a:pt x="13920" y="6112"/>
                    <a:pt x="13853" y="6213"/>
                    <a:pt x="13849" y="6287"/>
                  </a:cubicBezTo>
                  <a:cubicBezTo>
                    <a:pt x="13846" y="6325"/>
                    <a:pt x="13864" y="6369"/>
                    <a:pt x="13864" y="6415"/>
                  </a:cubicBezTo>
                  <a:cubicBezTo>
                    <a:pt x="13864" y="6463"/>
                    <a:pt x="13851" y="6481"/>
                    <a:pt x="13866" y="6535"/>
                  </a:cubicBezTo>
                  <a:cubicBezTo>
                    <a:pt x="13879" y="6577"/>
                    <a:pt x="13898" y="6590"/>
                    <a:pt x="13903" y="6637"/>
                  </a:cubicBezTo>
                  <a:cubicBezTo>
                    <a:pt x="13909" y="6683"/>
                    <a:pt x="13894" y="6755"/>
                    <a:pt x="13886" y="6797"/>
                  </a:cubicBezTo>
                  <a:cubicBezTo>
                    <a:pt x="13861" y="6715"/>
                    <a:pt x="13876" y="6647"/>
                    <a:pt x="13840" y="6564"/>
                  </a:cubicBezTo>
                  <a:cubicBezTo>
                    <a:pt x="13812" y="6503"/>
                    <a:pt x="13773" y="6400"/>
                    <a:pt x="13755" y="6524"/>
                  </a:cubicBezTo>
                  <a:cubicBezTo>
                    <a:pt x="13741" y="6623"/>
                    <a:pt x="13761" y="6950"/>
                    <a:pt x="13644" y="6950"/>
                  </a:cubicBezTo>
                  <a:cubicBezTo>
                    <a:pt x="13660" y="6889"/>
                    <a:pt x="13701" y="6856"/>
                    <a:pt x="13707" y="6779"/>
                  </a:cubicBezTo>
                  <a:cubicBezTo>
                    <a:pt x="13710" y="6737"/>
                    <a:pt x="13691" y="6696"/>
                    <a:pt x="13696" y="6656"/>
                  </a:cubicBezTo>
                  <a:cubicBezTo>
                    <a:pt x="13699" y="6623"/>
                    <a:pt x="13717" y="6625"/>
                    <a:pt x="13726" y="6592"/>
                  </a:cubicBezTo>
                  <a:cubicBezTo>
                    <a:pt x="13743" y="6525"/>
                    <a:pt x="13745" y="6439"/>
                    <a:pt x="13741" y="6369"/>
                  </a:cubicBezTo>
                  <a:cubicBezTo>
                    <a:pt x="13737" y="6312"/>
                    <a:pt x="13768" y="6213"/>
                    <a:pt x="13779" y="6158"/>
                  </a:cubicBezTo>
                  <a:cubicBezTo>
                    <a:pt x="13793" y="6095"/>
                    <a:pt x="13813" y="5996"/>
                    <a:pt x="13832" y="5941"/>
                  </a:cubicBezTo>
                  <a:cubicBezTo>
                    <a:pt x="13834" y="5935"/>
                    <a:pt x="13826" y="5928"/>
                    <a:pt x="13840" y="5906"/>
                  </a:cubicBezTo>
                  <a:cubicBezTo>
                    <a:pt x="13845" y="5897"/>
                    <a:pt x="13863" y="5902"/>
                    <a:pt x="13867" y="5893"/>
                  </a:cubicBezTo>
                  <a:cubicBezTo>
                    <a:pt x="13874" y="5882"/>
                    <a:pt x="13884" y="5897"/>
                    <a:pt x="13892" y="5876"/>
                  </a:cubicBezTo>
                  <a:cubicBezTo>
                    <a:pt x="13896" y="5862"/>
                    <a:pt x="13880" y="5834"/>
                    <a:pt x="13882" y="5817"/>
                  </a:cubicBezTo>
                  <a:cubicBezTo>
                    <a:pt x="13890" y="5766"/>
                    <a:pt x="13900" y="5768"/>
                    <a:pt x="13910" y="5738"/>
                  </a:cubicBezTo>
                  <a:cubicBezTo>
                    <a:pt x="13909" y="5740"/>
                    <a:pt x="13945" y="5740"/>
                    <a:pt x="13923" y="5691"/>
                  </a:cubicBezTo>
                  <a:cubicBezTo>
                    <a:pt x="13924" y="5692"/>
                    <a:pt x="13874" y="5659"/>
                    <a:pt x="13869" y="5652"/>
                  </a:cubicBezTo>
                  <a:cubicBezTo>
                    <a:pt x="13859" y="5641"/>
                    <a:pt x="13818" y="5597"/>
                    <a:pt x="13814" y="5591"/>
                  </a:cubicBezTo>
                  <a:cubicBezTo>
                    <a:pt x="13803" y="5569"/>
                    <a:pt x="13799" y="5522"/>
                    <a:pt x="13782" y="5499"/>
                  </a:cubicBezTo>
                  <a:cubicBezTo>
                    <a:pt x="13757" y="5468"/>
                    <a:pt x="13734" y="5507"/>
                    <a:pt x="13726" y="5497"/>
                  </a:cubicBezTo>
                  <a:cubicBezTo>
                    <a:pt x="13690" y="5459"/>
                    <a:pt x="13727" y="5441"/>
                    <a:pt x="13718" y="5408"/>
                  </a:cubicBezTo>
                  <a:cubicBezTo>
                    <a:pt x="13715" y="5393"/>
                    <a:pt x="13684" y="5347"/>
                    <a:pt x="13676" y="5334"/>
                  </a:cubicBezTo>
                  <a:cubicBezTo>
                    <a:pt x="13673" y="5328"/>
                    <a:pt x="13645" y="5321"/>
                    <a:pt x="13647" y="5334"/>
                  </a:cubicBezTo>
                  <a:cubicBezTo>
                    <a:pt x="13645" y="5323"/>
                    <a:pt x="13654" y="5294"/>
                    <a:pt x="13655" y="5297"/>
                  </a:cubicBezTo>
                  <a:cubicBezTo>
                    <a:pt x="13657" y="5303"/>
                    <a:pt x="13667" y="5268"/>
                    <a:pt x="13666" y="5258"/>
                  </a:cubicBezTo>
                  <a:cubicBezTo>
                    <a:pt x="13663" y="5233"/>
                    <a:pt x="13649" y="5244"/>
                    <a:pt x="13648" y="5238"/>
                  </a:cubicBezTo>
                  <a:cubicBezTo>
                    <a:pt x="13651" y="5248"/>
                    <a:pt x="13638" y="5290"/>
                    <a:pt x="13627" y="5270"/>
                  </a:cubicBezTo>
                  <a:cubicBezTo>
                    <a:pt x="13618" y="5255"/>
                    <a:pt x="13634" y="5225"/>
                    <a:pt x="13630" y="5211"/>
                  </a:cubicBezTo>
                  <a:cubicBezTo>
                    <a:pt x="13621" y="5181"/>
                    <a:pt x="13611" y="5157"/>
                    <a:pt x="13602" y="5126"/>
                  </a:cubicBezTo>
                  <a:cubicBezTo>
                    <a:pt x="13581" y="5051"/>
                    <a:pt x="13570" y="5005"/>
                    <a:pt x="13538" y="4935"/>
                  </a:cubicBezTo>
                  <a:cubicBezTo>
                    <a:pt x="13524" y="4905"/>
                    <a:pt x="13528" y="4871"/>
                    <a:pt x="13514" y="4839"/>
                  </a:cubicBezTo>
                  <a:cubicBezTo>
                    <a:pt x="13494" y="4795"/>
                    <a:pt x="13479" y="4804"/>
                    <a:pt x="13458" y="4775"/>
                  </a:cubicBezTo>
                  <a:cubicBezTo>
                    <a:pt x="13438" y="4749"/>
                    <a:pt x="13423" y="4702"/>
                    <a:pt x="13403" y="4679"/>
                  </a:cubicBezTo>
                  <a:cubicBezTo>
                    <a:pt x="13383" y="4654"/>
                    <a:pt x="13372" y="4698"/>
                    <a:pt x="13357" y="4633"/>
                  </a:cubicBezTo>
                  <a:cubicBezTo>
                    <a:pt x="13351" y="4600"/>
                    <a:pt x="13372" y="4575"/>
                    <a:pt x="13362" y="4538"/>
                  </a:cubicBezTo>
                  <a:cubicBezTo>
                    <a:pt x="13347" y="4481"/>
                    <a:pt x="13337" y="4521"/>
                    <a:pt x="13325" y="4505"/>
                  </a:cubicBezTo>
                  <a:cubicBezTo>
                    <a:pt x="13301" y="4470"/>
                    <a:pt x="13235" y="4369"/>
                    <a:pt x="13272" y="4499"/>
                  </a:cubicBezTo>
                  <a:cubicBezTo>
                    <a:pt x="13247" y="4490"/>
                    <a:pt x="13234" y="4433"/>
                    <a:pt x="13213" y="4426"/>
                  </a:cubicBezTo>
                  <a:cubicBezTo>
                    <a:pt x="13184" y="4415"/>
                    <a:pt x="13204" y="4431"/>
                    <a:pt x="13180" y="4446"/>
                  </a:cubicBezTo>
                  <a:cubicBezTo>
                    <a:pt x="13177" y="4448"/>
                    <a:pt x="13158" y="4529"/>
                    <a:pt x="13151" y="4481"/>
                  </a:cubicBezTo>
                  <a:cubicBezTo>
                    <a:pt x="13147" y="4451"/>
                    <a:pt x="13167" y="4409"/>
                    <a:pt x="13141" y="4400"/>
                  </a:cubicBezTo>
                  <a:cubicBezTo>
                    <a:pt x="13128" y="4394"/>
                    <a:pt x="13127" y="4525"/>
                    <a:pt x="13104" y="4527"/>
                  </a:cubicBezTo>
                  <a:cubicBezTo>
                    <a:pt x="13057" y="4530"/>
                    <a:pt x="13104" y="4369"/>
                    <a:pt x="13051" y="4394"/>
                  </a:cubicBezTo>
                  <a:cubicBezTo>
                    <a:pt x="13056" y="4359"/>
                    <a:pt x="13085" y="4310"/>
                    <a:pt x="13050" y="4310"/>
                  </a:cubicBezTo>
                  <a:cubicBezTo>
                    <a:pt x="13045" y="4275"/>
                    <a:pt x="13040" y="4279"/>
                    <a:pt x="13026" y="4251"/>
                  </a:cubicBezTo>
                  <a:cubicBezTo>
                    <a:pt x="13021" y="4240"/>
                    <a:pt x="12997" y="4187"/>
                    <a:pt x="12990" y="4166"/>
                  </a:cubicBezTo>
                  <a:cubicBezTo>
                    <a:pt x="12967" y="4093"/>
                    <a:pt x="12949" y="4177"/>
                    <a:pt x="12949" y="4177"/>
                  </a:cubicBezTo>
                  <a:cubicBezTo>
                    <a:pt x="12953" y="4176"/>
                    <a:pt x="12910" y="4170"/>
                    <a:pt x="12910" y="4170"/>
                  </a:cubicBezTo>
                  <a:cubicBezTo>
                    <a:pt x="12872" y="4203"/>
                    <a:pt x="12915" y="4286"/>
                    <a:pt x="12861" y="4262"/>
                  </a:cubicBezTo>
                  <a:cubicBezTo>
                    <a:pt x="12861" y="4262"/>
                    <a:pt x="12873" y="4214"/>
                    <a:pt x="12866" y="4210"/>
                  </a:cubicBezTo>
                  <a:cubicBezTo>
                    <a:pt x="12853" y="4203"/>
                    <a:pt x="12856" y="4220"/>
                    <a:pt x="12844" y="4222"/>
                  </a:cubicBezTo>
                  <a:cubicBezTo>
                    <a:pt x="12818" y="4223"/>
                    <a:pt x="12806" y="4240"/>
                    <a:pt x="12802" y="4264"/>
                  </a:cubicBezTo>
                  <a:cubicBezTo>
                    <a:pt x="12797" y="4284"/>
                    <a:pt x="12821" y="4435"/>
                    <a:pt x="12827" y="4450"/>
                  </a:cubicBezTo>
                  <a:cubicBezTo>
                    <a:pt x="12837" y="4471"/>
                    <a:pt x="12852" y="4460"/>
                    <a:pt x="12863" y="4477"/>
                  </a:cubicBezTo>
                  <a:cubicBezTo>
                    <a:pt x="12849" y="4464"/>
                    <a:pt x="12826" y="4527"/>
                    <a:pt x="12843" y="4516"/>
                  </a:cubicBezTo>
                  <a:cubicBezTo>
                    <a:pt x="12857" y="4505"/>
                    <a:pt x="12836" y="4538"/>
                    <a:pt x="12830" y="4543"/>
                  </a:cubicBezTo>
                  <a:cubicBezTo>
                    <a:pt x="12824" y="4547"/>
                    <a:pt x="12814" y="4523"/>
                    <a:pt x="12804" y="4529"/>
                  </a:cubicBezTo>
                  <a:cubicBezTo>
                    <a:pt x="12782" y="4538"/>
                    <a:pt x="12776" y="4551"/>
                    <a:pt x="12755" y="4567"/>
                  </a:cubicBezTo>
                  <a:cubicBezTo>
                    <a:pt x="12764" y="4560"/>
                    <a:pt x="12716" y="4519"/>
                    <a:pt x="12729" y="4578"/>
                  </a:cubicBezTo>
                  <a:cubicBezTo>
                    <a:pt x="12737" y="4615"/>
                    <a:pt x="12745" y="4622"/>
                    <a:pt x="12766" y="4597"/>
                  </a:cubicBezTo>
                  <a:cubicBezTo>
                    <a:pt x="12765" y="4628"/>
                    <a:pt x="12754" y="4678"/>
                    <a:pt x="12740" y="4705"/>
                  </a:cubicBezTo>
                  <a:cubicBezTo>
                    <a:pt x="12737" y="4714"/>
                    <a:pt x="12724" y="4764"/>
                    <a:pt x="12717" y="4766"/>
                  </a:cubicBezTo>
                  <a:cubicBezTo>
                    <a:pt x="12698" y="4768"/>
                    <a:pt x="12716" y="4724"/>
                    <a:pt x="12706" y="4720"/>
                  </a:cubicBezTo>
                  <a:cubicBezTo>
                    <a:pt x="12694" y="4716"/>
                    <a:pt x="12689" y="4709"/>
                    <a:pt x="12687" y="4704"/>
                  </a:cubicBezTo>
                  <a:cubicBezTo>
                    <a:pt x="12686" y="4710"/>
                    <a:pt x="12685" y="4718"/>
                    <a:pt x="12681" y="4731"/>
                  </a:cubicBezTo>
                  <a:cubicBezTo>
                    <a:pt x="12670" y="4771"/>
                    <a:pt x="12663" y="4801"/>
                    <a:pt x="12651" y="4836"/>
                  </a:cubicBezTo>
                  <a:cubicBezTo>
                    <a:pt x="12644" y="4860"/>
                    <a:pt x="12618" y="4924"/>
                    <a:pt x="12609" y="4922"/>
                  </a:cubicBezTo>
                  <a:cubicBezTo>
                    <a:pt x="12568" y="4911"/>
                    <a:pt x="12616" y="4837"/>
                    <a:pt x="12605" y="4803"/>
                  </a:cubicBezTo>
                  <a:cubicBezTo>
                    <a:pt x="12590" y="4764"/>
                    <a:pt x="12574" y="4830"/>
                    <a:pt x="12556" y="4779"/>
                  </a:cubicBezTo>
                  <a:cubicBezTo>
                    <a:pt x="12542" y="4742"/>
                    <a:pt x="12557" y="4714"/>
                    <a:pt x="12570" y="4681"/>
                  </a:cubicBezTo>
                  <a:cubicBezTo>
                    <a:pt x="12507" y="4742"/>
                    <a:pt x="12524" y="4685"/>
                    <a:pt x="12550" y="4624"/>
                  </a:cubicBezTo>
                  <a:cubicBezTo>
                    <a:pt x="12573" y="4569"/>
                    <a:pt x="12583" y="4518"/>
                    <a:pt x="12622" y="4475"/>
                  </a:cubicBezTo>
                  <a:cubicBezTo>
                    <a:pt x="12589" y="4426"/>
                    <a:pt x="12555" y="4540"/>
                    <a:pt x="12518" y="4560"/>
                  </a:cubicBezTo>
                  <a:cubicBezTo>
                    <a:pt x="12517" y="4562"/>
                    <a:pt x="12512" y="4534"/>
                    <a:pt x="12493" y="4552"/>
                  </a:cubicBezTo>
                  <a:cubicBezTo>
                    <a:pt x="12487" y="4560"/>
                    <a:pt x="12481" y="4569"/>
                    <a:pt x="12475" y="4576"/>
                  </a:cubicBezTo>
                  <a:cubicBezTo>
                    <a:pt x="12467" y="4588"/>
                    <a:pt x="12468" y="4615"/>
                    <a:pt x="12461" y="4626"/>
                  </a:cubicBezTo>
                  <a:cubicBezTo>
                    <a:pt x="12455" y="4635"/>
                    <a:pt x="12436" y="4637"/>
                    <a:pt x="12433" y="4641"/>
                  </a:cubicBezTo>
                  <a:cubicBezTo>
                    <a:pt x="12411" y="4678"/>
                    <a:pt x="12379" y="4748"/>
                    <a:pt x="12382" y="4797"/>
                  </a:cubicBezTo>
                  <a:cubicBezTo>
                    <a:pt x="12383" y="4814"/>
                    <a:pt x="12431" y="4834"/>
                    <a:pt x="12403" y="4861"/>
                  </a:cubicBezTo>
                  <a:cubicBezTo>
                    <a:pt x="12383" y="4880"/>
                    <a:pt x="12367" y="4891"/>
                    <a:pt x="12360" y="4931"/>
                  </a:cubicBezTo>
                  <a:cubicBezTo>
                    <a:pt x="12345" y="4880"/>
                    <a:pt x="12327" y="4926"/>
                    <a:pt x="12308" y="4905"/>
                  </a:cubicBezTo>
                  <a:cubicBezTo>
                    <a:pt x="12321" y="4918"/>
                    <a:pt x="12316" y="4858"/>
                    <a:pt x="12314" y="4854"/>
                  </a:cubicBezTo>
                  <a:cubicBezTo>
                    <a:pt x="12311" y="4843"/>
                    <a:pt x="12287" y="4856"/>
                    <a:pt x="12282" y="4837"/>
                  </a:cubicBezTo>
                  <a:cubicBezTo>
                    <a:pt x="12271" y="4804"/>
                    <a:pt x="12330" y="4657"/>
                    <a:pt x="12274" y="4705"/>
                  </a:cubicBezTo>
                  <a:cubicBezTo>
                    <a:pt x="12256" y="4641"/>
                    <a:pt x="12365" y="4606"/>
                    <a:pt x="12279" y="4582"/>
                  </a:cubicBezTo>
                  <a:cubicBezTo>
                    <a:pt x="12295" y="4575"/>
                    <a:pt x="12342" y="4514"/>
                    <a:pt x="12306" y="4516"/>
                  </a:cubicBezTo>
                  <a:cubicBezTo>
                    <a:pt x="12283" y="4516"/>
                    <a:pt x="12257" y="4584"/>
                    <a:pt x="12235" y="4598"/>
                  </a:cubicBezTo>
                  <a:cubicBezTo>
                    <a:pt x="12242" y="4552"/>
                    <a:pt x="12263" y="4496"/>
                    <a:pt x="12274" y="4457"/>
                  </a:cubicBezTo>
                  <a:cubicBezTo>
                    <a:pt x="12216" y="4488"/>
                    <a:pt x="12243" y="4409"/>
                    <a:pt x="12220" y="4409"/>
                  </a:cubicBezTo>
                  <a:cubicBezTo>
                    <a:pt x="12242" y="4409"/>
                    <a:pt x="12161" y="4496"/>
                    <a:pt x="12177" y="4446"/>
                  </a:cubicBezTo>
                  <a:cubicBezTo>
                    <a:pt x="12164" y="4486"/>
                    <a:pt x="12177" y="4444"/>
                    <a:pt x="12193" y="4490"/>
                  </a:cubicBezTo>
                  <a:cubicBezTo>
                    <a:pt x="12206" y="4530"/>
                    <a:pt x="12214" y="4505"/>
                    <a:pt x="12215" y="4560"/>
                  </a:cubicBezTo>
                  <a:cubicBezTo>
                    <a:pt x="12216" y="4595"/>
                    <a:pt x="12219" y="4621"/>
                    <a:pt x="12199" y="4615"/>
                  </a:cubicBezTo>
                  <a:cubicBezTo>
                    <a:pt x="12183" y="4610"/>
                    <a:pt x="12201" y="4545"/>
                    <a:pt x="12181" y="4543"/>
                  </a:cubicBezTo>
                  <a:cubicBezTo>
                    <a:pt x="12166" y="4540"/>
                    <a:pt x="12174" y="4604"/>
                    <a:pt x="12159" y="4613"/>
                  </a:cubicBezTo>
                  <a:cubicBezTo>
                    <a:pt x="12147" y="4621"/>
                    <a:pt x="12100" y="4499"/>
                    <a:pt x="12119" y="4639"/>
                  </a:cubicBezTo>
                  <a:cubicBezTo>
                    <a:pt x="12132" y="4731"/>
                    <a:pt x="12158" y="4685"/>
                    <a:pt x="12197" y="4694"/>
                  </a:cubicBezTo>
                  <a:cubicBezTo>
                    <a:pt x="12243" y="4705"/>
                    <a:pt x="12252" y="4745"/>
                    <a:pt x="12240" y="4825"/>
                  </a:cubicBezTo>
                  <a:cubicBezTo>
                    <a:pt x="12236" y="4863"/>
                    <a:pt x="12234" y="4887"/>
                    <a:pt x="12215" y="4915"/>
                  </a:cubicBezTo>
                  <a:cubicBezTo>
                    <a:pt x="12201" y="4933"/>
                    <a:pt x="12178" y="4918"/>
                    <a:pt x="12168" y="4941"/>
                  </a:cubicBezTo>
                  <a:cubicBezTo>
                    <a:pt x="12147" y="4986"/>
                    <a:pt x="12181" y="5082"/>
                    <a:pt x="12145" y="5124"/>
                  </a:cubicBezTo>
                  <a:cubicBezTo>
                    <a:pt x="12128" y="5143"/>
                    <a:pt x="12097" y="5148"/>
                    <a:pt x="12085" y="5174"/>
                  </a:cubicBezTo>
                  <a:cubicBezTo>
                    <a:pt x="12062" y="5229"/>
                    <a:pt x="12089" y="5198"/>
                    <a:pt x="12096" y="5229"/>
                  </a:cubicBezTo>
                  <a:cubicBezTo>
                    <a:pt x="12100" y="5253"/>
                    <a:pt x="12113" y="5299"/>
                    <a:pt x="12113" y="5321"/>
                  </a:cubicBezTo>
                  <a:cubicBezTo>
                    <a:pt x="12111" y="5384"/>
                    <a:pt x="12102" y="5362"/>
                    <a:pt x="12089" y="5385"/>
                  </a:cubicBezTo>
                  <a:cubicBezTo>
                    <a:pt x="12070" y="5418"/>
                    <a:pt x="12076" y="5417"/>
                    <a:pt x="12053" y="5424"/>
                  </a:cubicBezTo>
                  <a:cubicBezTo>
                    <a:pt x="12045" y="5428"/>
                    <a:pt x="12033" y="5378"/>
                    <a:pt x="12009" y="5408"/>
                  </a:cubicBezTo>
                  <a:cubicBezTo>
                    <a:pt x="11971" y="5452"/>
                    <a:pt x="12028" y="5577"/>
                    <a:pt x="11977" y="5586"/>
                  </a:cubicBezTo>
                  <a:cubicBezTo>
                    <a:pt x="11939" y="5595"/>
                    <a:pt x="11934" y="5474"/>
                    <a:pt x="11933" y="5452"/>
                  </a:cubicBezTo>
                  <a:cubicBezTo>
                    <a:pt x="11931" y="5395"/>
                    <a:pt x="11945" y="5312"/>
                    <a:pt x="11941" y="5290"/>
                  </a:cubicBezTo>
                  <a:cubicBezTo>
                    <a:pt x="11945" y="5316"/>
                    <a:pt x="11903" y="5277"/>
                    <a:pt x="11908" y="5275"/>
                  </a:cubicBezTo>
                  <a:cubicBezTo>
                    <a:pt x="11892" y="5279"/>
                    <a:pt x="11886" y="5321"/>
                    <a:pt x="11861" y="5316"/>
                  </a:cubicBezTo>
                  <a:cubicBezTo>
                    <a:pt x="11864" y="5294"/>
                    <a:pt x="11883" y="5196"/>
                    <a:pt x="11860" y="5207"/>
                  </a:cubicBezTo>
                  <a:cubicBezTo>
                    <a:pt x="11843" y="5216"/>
                    <a:pt x="11832" y="5336"/>
                    <a:pt x="11825" y="5363"/>
                  </a:cubicBezTo>
                  <a:cubicBezTo>
                    <a:pt x="11814" y="5411"/>
                    <a:pt x="11800" y="5477"/>
                    <a:pt x="11783" y="5520"/>
                  </a:cubicBezTo>
                  <a:cubicBezTo>
                    <a:pt x="11752" y="5601"/>
                    <a:pt x="11758" y="5558"/>
                    <a:pt x="11774" y="5492"/>
                  </a:cubicBezTo>
                  <a:cubicBezTo>
                    <a:pt x="11786" y="5439"/>
                    <a:pt x="11810" y="5389"/>
                    <a:pt x="11813" y="5330"/>
                  </a:cubicBezTo>
                  <a:cubicBezTo>
                    <a:pt x="11815" y="5286"/>
                    <a:pt x="11804" y="5238"/>
                    <a:pt x="11806" y="5192"/>
                  </a:cubicBezTo>
                  <a:cubicBezTo>
                    <a:pt x="11806" y="5165"/>
                    <a:pt x="11802" y="5150"/>
                    <a:pt x="11814" y="5123"/>
                  </a:cubicBezTo>
                  <a:cubicBezTo>
                    <a:pt x="11824" y="5100"/>
                    <a:pt x="11840" y="5108"/>
                    <a:pt x="11838" y="5108"/>
                  </a:cubicBezTo>
                  <a:cubicBezTo>
                    <a:pt x="11856" y="5078"/>
                    <a:pt x="11864" y="5051"/>
                    <a:pt x="11876" y="4997"/>
                  </a:cubicBezTo>
                  <a:cubicBezTo>
                    <a:pt x="11814" y="5075"/>
                    <a:pt x="11810" y="4852"/>
                    <a:pt x="11760" y="4963"/>
                  </a:cubicBezTo>
                  <a:cubicBezTo>
                    <a:pt x="11730" y="5031"/>
                    <a:pt x="11766" y="5156"/>
                    <a:pt x="11763" y="5224"/>
                  </a:cubicBezTo>
                  <a:cubicBezTo>
                    <a:pt x="11762" y="5258"/>
                    <a:pt x="11718" y="5510"/>
                    <a:pt x="11682" y="5452"/>
                  </a:cubicBezTo>
                  <a:cubicBezTo>
                    <a:pt x="11660" y="5415"/>
                    <a:pt x="11732" y="5395"/>
                    <a:pt x="11680" y="5367"/>
                  </a:cubicBezTo>
                  <a:cubicBezTo>
                    <a:pt x="11646" y="5347"/>
                    <a:pt x="11644" y="5382"/>
                    <a:pt x="11644" y="5441"/>
                  </a:cubicBezTo>
                  <a:cubicBezTo>
                    <a:pt x="11641" y="5433"/>
                    <a:pt x="11631" y="5417"/>
                    <a:pt x="11628" y="5409"/>
                  </a:cubicBezTo>
                  <a:cubicBezTo>
                    <a:pt x="11617" y="5466"/>
                    <a:pt x="11587" y="5531"/>
                    <a:pt x="11589" y="5586"/>
                  </a:cubicBezTo>
                  <a:cubicBezTo>
                    <a:pt x="11576" y="5547"/>
                    <a:pt x="11573" y="5483"/>
                    <a:pt x="11564" y="5431"/>
                  </a:cubicBezTo>
                  <a:cubicBezTo>
                    <a:pt x="11554" y="5461"/>
                    <a:pt x="11538" y="5488"/>
                    <a:pt x="11519" y="5507"/>
                  </a:cubicBezTo>
                  <a:cubicBezTo>
                    <a:pt x="11529" y="5463"/>
                    <a:pt x="11529" y="5409"/>
                    <a:pt x="11533" y="5365"/>
                  </a:cubicBezTo>
                  <a:cubicBezTo>
                    <a:pt x="11516" y="5389"/>
                    <a:pt x="11520" y="5430"/>
                    <a:pt x="11503" y="5455"/>
                  </a:cubicBezTo>
                  <a:cubicBezTo>
                    <a:pt x="11486" y="5481"/>
                    <a:pt x="11471" y="5463"/>
                    <a:pt x="11454" y="5483"/>
                  </a:cubicBezTo>
                  <a:cubicBezTo>
                    <a:pt x="11429" y="5514"/>
                    <a:pt x="11424" y="5547"/>
                    <a:pt x="11429" y="5580"/>
                  </a:cubicBezTo>
                  <a:cubicBezTo>
                    <a:pt x="11430" y="5589"/>
                    <a:pt x="11461" y="5545"/>
                    <a:pt x="11459" y="5595"/>
                  </a:cubicBezTo>
                  <a:cubicBezTo>
                    <a:pt x="11459" y="5597"/>
                    <a:pt x="11406" y="5646"/>
                    <a:pt x="11413" y="5635"/>
                  </a:cubicBezTo>
                  <a:cubicBezTo>
                    <a:pt x="11419" y="5628"/>
                    <a:pt x="11394" y="5637"/>
                    <a:pt x="11391" y="5639"/>
                  </a:cubicBezTo>
                  <a:cubicBezTo>
                    <a:pt x="11381" y="5648"/>
                    <a:pt x="11393" y="5681"/>
                    <a:pt x="11387" y="5689"/>
                  </a:cubicBezTo>
                  <a:cubicBezTo>
                    <a:pt x="11380" y="5702"/>
                    <a:pt x="11367" y="5685"/>
                    <a:pt x="11371" y="5681"/>
                  </a:cubicBezTo>
                  <a:cubicBezTo>
                    <a:pt x="11371" y="5681"/>
                    <a:pt x="11355" y="5716"/>
                    <a:pt x="11356" y="5715"/>
                  </a:cubicBezTo>
                  <a:cubicBezTo>
                    <a:pt x="11342" y="5731"/>
                    <a:pt x="11322" y="5724"/>
                    <a:pt x="11324" y="5773"/>
                  </a:cubicBezTo>
                  <a:cubicBezTo>
                    <a:pt x="11324" y="5814"/>
                    <a:pt x="11353" y="5794"/>
                    <a:pt x="11356" y="5810"/>
                  </a:cubicBezTo>
                  <a:cubicBezTo>
                    <a:pt x="11364" y="5845"/>
                    <a:pt x="11342" y="5869"/>
                    <a:pt x="11355" y="5908"/>
                  </a:cubicBezTo>
                  <a:cubicBezTo>
                    <a:pt x="11373" y="5957"/>
                    <a:pt x="11423" y="5900"/>
                    <a:pt x="11443" y="5954"/>
                  </a:cubicBezTo>
                  <a:cubicBezTo>
                    <a:pt x="11446" y="5966"/>
                    <a:pt x="11430" y="6031"/>
                    <a:pt x="11417" y="6040"/>
                  </a:cubicBezTo>
                  <a:cubicBezTo>
                    <a:pt x="11392" y="6058"/>
                    <a:pt x="11402" y="6005"/>
                    <a:pt x="11377" y="6014"/>
                  </a:cubicBezTo>
                  <a:cubicBezTo>
                    <a:pt x="11337" y="6031"/>
                    <a:pt x="11326" y="6134"/>
                    <a:pt x="11375" y="6084"/>
                  </a:cubicBezTo>
                  <a:cubicBezTo>
                    <a:pt x="11380" y="6115"/>
                    <a:pt x="11395" y="6114"/>
                    <a:pt x="11414" y="6101"/>
                  </a:cubicBezTo>
                  <a:cubicBezTo>
                    <a:pt x="11391" y="6167"/>
                    <a:pt x="11455" y="6163"/>
                    <a:pt x="11474" y="6143"/>
                  </a:cubicBezTo>
                  <a:cubicBezTo>
                    <a:pt x="11475" y="6200"/>
                    <a:pt x="11508" y="6183"/>
                    <a:pt x="11530" y="6170"/>
                  </a:cubicBezTo>
                  <a:cubicBezTo>
                    <a:pt x="11518" y="6215"/>
                    <a:pt x="11489" y="6211"/>
                    <a:pt x="11473" y="6244"/>
                  </a:cubicBezTo>
                  <a:cubicBezTo>
                    <a:pt x="11486" y="6215"/>
                    <a:pt x="11474" y="6349"/>
                    <a:pt x="11464" y="6323"/>
                  </a:cubicBezTo>
                  <a:cubicBezTo>
                    <a:pt x="11477" y="6353"/>
                    <a:pt x="11520" y="6343"/>
                    <a:pt x="11522" y="6356"/>
                  </a:cubicBezTo>
                  <a:cubicBezTo>
                    <a:pt x="11531" y="6421"/>
                    <a:pt x="11472" y="6380"/>
                    <a:pt x="11464" y="6382"/>
                  </a:cubicBezTo>
                  <a:cubicBezTo>
                    <a:pt x="11396" y="6397"/>
                    <a:pt x="11405" y="6393"/>
                    <a:pt x="11375" y="6307"/>
                  </a:cubicBezTo>
                  <a:cubicBezTo>
                    <a:pt x="11357" y="6257"/>
                    <a:pt x="11298" y="6259"/>
                    <a:pt x="11301" y="6191"/>
                  </a:cubicBezTo>
                  <a:cubicBezTo>
                    <a:pt x="11283" y="6218"/>
                    <a:pt x="11311" y="6435"/>
                    <a:pt x="11276" y="6399"/>
                  </a:cubicBezTo>
                  <a:cubicBezTo>
                    <a:pt x="11248" y="6369"/>
                    <a:pt x="11287" y="6128"/>
                    <a:pt x="11227" y="6237"/>
                  </a:cubicBezTo>
                  <a:cubicBezTo>
                    <a:pt x="11207" y="6189"/>
                    <a:pt x="11250" y="6169"/>
                    <a:pt x="11239" y="6132"/>
                  </a:cubicBezTo>
                  <a:cubicBezTo>
                    <a:pt x="11231" y="6106"/>
                    <a:pt x="11198" y="6141"/>
                    <a:pt x="11180" y="6123"/>
                  </a:cubicBezTo>
                  <a:cubicBezTo>
                    <a:pt x="11184" y="6228"/>
                    <a:pt x="11190" y="6338"/>
                    <a:pt x="11119" y="6349"/>
                  </a:cubicBezTo>
                  <a:cubicBezTo>
                    <a:pt x="11083" y="6354"/>
                    <a:pt x="11081" y="6314"/>
                    <a:pt x="11043" y="6345"/>
                  </a:cubicBezTo>
                  <a:cubicBezTo>
                    <a:pt x="11018" y="6365"/>
                    <a:pt x="10983" y="6444"/>
                    <a:pt x="11033" y="6426"/>
                  </a:cubicBezTo>
                  <a:cubicBezTo>
                    <a:pt x="11021" y="6468"/>
                    <a:pt x="11030" y="6520"/>
                    <a:pt x="11030" y="6562"/>
                  </a:cubicBezTo>
                  <a:cubicBezTo>
                    <a:pt x="11060" y="6516"/>
                    <a:pt x="11111" y="6481"/>
                    <a:pt x="11129" y="6428"/>
                  </a:cubicBezTo>
                  <a:cubicBezTo>
                    <a:pt x="11150" y="6503"/>
                    <a:pt x="11147" y="6397"/>
                    <a:pt x="11175" y="6410"/>
                  </a:cubicBezTo>
                  <a:cubicBezTo>
                    <a:pt x="11198" y="6422"/>
                    <a:pt x="11171" y="6492"/>
                    <a:pt x="11152" y="6509"/>
                  </a:cubicBezTo>
                  <a:cubicBezTo>
                    <a:pt x="11131" y="6527"/>
                    <a:pt x="11129" y="6494"/>
                    <a:pt x="11101" y="6513"/>
                  </a:cubicBezTo>
                  <a:cubicBezTo>
                    <a:pt x="11080" y="6525"/>
                    <a:pt x="11067" y="6546"/>
                    <a:pt x="11054" y="6579"/>
                  </a:cubicBezTo>
                  <a:cubicBezTo>
                    <a:pt x="11024" y="6665"/>
                    <a:pt x="11042" y="6711"/>
                    <a:pt x="11101" y="6665"/>
                  </a:cubicBezTo>
                  <a:cubicBezTo>
                    <a:pt x="11118" y="6652"/>
                    <a:pt x="11147" y="6615"/>
                    <a:pt x="11161" y="6614"/>
                  </a:cubicBezTo>
                  <a:cubicBezTo>
                    <a:pt x="11182" y="6610"/>
                    <a:pt x="11184" y="6676"/>
                    <a:pt x="11215" y="6630"/>
                  </a:cubicBezTo>
                  <a:cubicBezTo>
                    <a:pt x="11225" y="6645"/>
                    <a:pt x="11235" y="6656"/>
                    <a:pt x="11246" y="6669"/>
                  </a:cubicBezTo>
                  <a:cubicBezTo>
                    <a:pt x="11220" y="6683"/>
                    <a:pt x="11209" y="6706"/>
                    <a:pt x="11195" y="6741"/>
                  </a:cubicBezTo>
                  <a:cubicBezTo>
                    <a:pt x="11162" y="6821"/>
                    <a:pt x="11180" y="6847"/>
                    <a:pt x="11215" y="6906"/>
                  </a:cubicBezTo>
                  <a:cubicBezTo>
                    <a:pt x="11249" y="6961"/>
                    <a:pt x="11265" y="7000"/>
                    <a:pt x="11213" y="6945"/>
                  </a:cubicBezTo>
                  <a:cubicBezTo>
                    <a:pt x="11201" y="6934"/>
                    <a:pt x="11185" y="6882"/>
                    <a:pt x="11171" y="6884"/>
                  </a:cubicBezTo>
                  <a:cubicBezTo>
                    <a:pt x="11156" y="6885"/>
                    <a:pt x="11150" y="6924"/>
                    <a:pt x="11139" y="6942"/>
                  </a:cubicBezTo>
                  <a:cubicBezTo>
                    <a:pt x="11143" y="6920"/>
                    <a:pt x="11084" y="6881"/>
                    <a:pt x="11092" y="6921"/>
                  </a:cubicBezTo>
                  <a:cubicBezTo>
                    <a:pt x="11083" y="6880"/>
                    <a:pt x="11113" y="6895"/>
                    <a:pt x="11109" y="6851"/>
                  </a:cubicBezTo>
                  <a:cubicBezTo>
                    <a:pt x="11106" y="6816"/>
                    <a:pt x="11082" y="6810"/>
                    <a:pt x="11073" y="6792"/>
                  </a:cubicBezTo>
                  <a:cubicBezTo>
                    <a:pt x="11063" y="6772"/>
                    <a:pt x="11063" y="6739"/>
                    <a:pt x="11044" y="6722"/>
                  </a:cubicBezTo>
                  <a:cubicBezTo>
                    <a:pt x="11020" y="6702"/>
                    <a:pt x="10994" y="6742"/>
                    <a:pt x="10978" y="6724"/>
                  </a:cubicBezTo>
                  <a:cubicBezTo>
                    <a:pt x="10978" y="6724"/>
                    <a:pt x="10983" y="6673"/>
                    <a:pt x="10971" y="6652"/>
                  </a:cubicBezTo>
                  <a:cubicBezTo>
                    <a:pt x="10935" y="6599"/>
                    <a:pt x="10953" y="6671"/>
                    <a:pt x="10923" y="6687"/>
                  </a:cubicBezTo>
                  <a:cubicBezTo>
                    <a:pt x="10880" y="6711"/>
                    <a:pt x="10931" y="6667"/>
                    <a:pt x="10925" y="6650"/>
                  </a:cubicBezTo>
                  <a:cubicBezTo>
                    <a:pt x="10909" y="6599"/>
                    <a:pt x="10894" y="6560"/>
                    <a:pt x="10858" y="6573"/>
                  </a:cubicBezTo>
                  <a:cubicBezTo>
                    <a:pt x="10858" y="6608"/>
                    <a:pt x="10872" y="6628"/>
                    <a:pt x="10870" y="6661"/>
                  </a:cubicBezTo>
                  <a:cubicBezTo>
                    <a:pt x="10868" y="6685"/>
                    <a:pt x="10834" y="6665"/>
                    <a:pt x="10844" y="6711"/>
                  </a:cubicBezTo>
                  <a:cubicBezTo>
                    <a:pt x="10846" y="6722"/>
                    <a:pt x="10902" y="6680"/>
                    <a:pt x="10891" y="6737"/>
                  </a:cubicBezTo>
                  <a:cubicBezTo>
                    <a:pt x="10888" y="6748"/>
                    <a:pt x="10857" y="6764"/>
                    <a:pt x="10851" y="6781"/>
                  </a:cubicBezTo>
                  <a:cubicBezTo>
                    <a:pt x="10839" y="6812"/>
                    <a:pt x="10851" y="6853"/>
                    <a:pt x="10843" y="6879"/>
                  </a:cubicBezTo>
                  <a:cubicBezTo>
                    <a:pt x="10817" y="6957"/>
                    <a:pt x="10804" y="6899"/>
                    <a:pt x="10813" y="6833"/>
                  </a:cubicBezTo>
                  <a:cubicBezTo>
                    <a:pt x="10789" y="6864"/>
                    <a:pt x="10792" y="6978"/>
                    <a:pt x="10750" y="6978"/>
                  </a:cubicBezTo>
                  <a:cubicBezTo>
                    <a:pt x="10727" y="6978"/>
                    <a:pt x="10715" y="6924"/>
                    <a:pt x="10690" y="6915"/>
                  </a:cubicBezTo>
                  <a:cubicBezTo>
                    <a:pt x="10642" y="6899"/>
                    <a:pt x="10668" y="6932"/>
                    <a:pt x="10643" y="6970"/>
                  </a:cubicBezTo>
                  <a:cubicBezTo>
                    <a:pt x="10626" y="7000"/>
                    <a:pt x="10604" y="7040"/>
                    <a:pt x="10587" y="6987"/>
                  </a:cubicBezTo>
                  <a:cubicBezTo>
                    <a:pt x="10582" y="7033"/>
                    <a:pt x="10594" y="7079"/>
                    <a:pt x="10583" y="7123"/>
                  </a:cubicBezTo>
                  <a:cubicBezTo>
                    <a:pt x="10610" y="7125"/>
                    <a:pt x="10601" y="7189"/>
                    <a:pt x="10591" y="7221"/>
                  </a:cubicBezTo>
                  <a:cubicBezTo>
                    <a:pt x="10589" y="7208"/>
                    <a:pt x="10583" y="7196"/>
                    <a:pt x="10580" y="7187"/>
                  </a:cubicBezTo>
                  <a:cubicBezTo>
                    <a:pt x="10578" y="7200"/>
                    <a:pt x="10571" y="7217"/>
                    <a:pt x="10569" y="7231"/>
                  </a:cubicBezTo>
                  <a:cubicBezTo>
                    <a:pt x="10540" y="7208"/>
                    <a:pt x="10553" y="7347"/>
                    <a:pt x="10551" y="7395"/>
                  </a:cubicBezTo>
                  <a:cubicBezTo>
                    <a:pt x="10550" y="7448"/>
                    <a:pt x="10559" y="7627"/>
                    <a:pt x="10586" y="7491"/>
                  </a:cubicBezTo>
                  <a:cubicBezTo>
                    <a:pt x="10592" y="7535"/>
                    <a:pt x="10594" y="7583"/>
                    <a:pt x="10599" y="7627"/>
                  </a:cubicBezTo>
                  <a:cubicBezTo>
                    <a:pt x="10600" y="7651"/>
                    <a:pt x="10609" y="7662"/>
                    <a:pt x="10611" y="7687"/>
                  </a:cubicBezTo>
                  <a:cubicBezTo>
                    <a:pt x="10612" y="7699"/>
                    <a:pt x="10602" y="7733"/>
                    <a:pt x="10602" y="7748"/>
                  </a:cubicBezTo>
                  <a:cubicBezTo>
                    <a:pt x="10660" y="7676"/>
                    <a:pt x="10670" y="7542"/>
                    <a:pt x="10724" y="7465"/>
                  </a:cubicBezTo>
                  <a:cubicBezTo>
                    <a:pt x="10744" y="7437"/>
                    <a:pt x="10776" y="7397"/>
                    <a:pt x="10804" y="7419"/>
                  </a:cubicBezTo>
                  <a:cubicBezTo>
                    <a:pt x="10850" y="7458"/>
                    <a:pt x="10797" y="7496"/>
                    <a:pt x="10784" y="7559"/>
                  </a:cubicBezTo>
                  <a:cubicBezTo>
                    <a:pt x="10755" y="7485"/>
                    <a:pt x="10725" y="7597"/>
                    <a:pt x="10716" y="7640"/>
                  </a:cubicBezTo>
                  <a:cubicBezTo>
                    <a:pt x="10711" y="7660"/>
                    <a:pt x="10715" y="7700"/>
                    <a:pt x="10713" y="7711"/>
                  </a:cubicBezTo>
                  <a:cubicBezTo>
                    <a:pt x="10708" y="7730"/>
                    <a:pt x="10688" y="7715"/>
                    <a:pt x="10681" y="7746"/>
                  </a:cubicBezTo>
                  <a:cubicBezTo>
                    <a:pt x="10671" y="7794"/>
                    <a:pt x="10688" y="7871"/>
                    <a:pt x="10674" y="7915"/>
                  </a:cubicBezTo>
                  <a:cubicBezTo>
                    <a:pt x="10668" y="7930"/>
                    <a:pt x="10621" y="7989"/>
                    <a:pt x="10606" y="8024"/>
                  </a:cubicBezTo>
                  <a:cubicBezTo>
                    <a:pt x="10600" y="8006"/>
                    <a:pt x="10588" y="7978"/>
                    <a:pt x="10583" y="7956"/>
                  </a:cubicBezTo>
                  <a:cubicBezTo>
                    <a:pt x="10580" y="7941"/>
                    <a:pt x="10578" y="7879"/>
                    <a:pt x="10577" y="7879"/>
                  </a:cubicBezTo>
                  <a:cubicBezTo>
                    <a:pt x="10539" y="7783"/>
                    <a:pt x="10547" y="7912"/>
                    <a:pt x="10533" y="7963"/>
                  </a:cubicBezTo>
                  <a:cubicBezTo>
                    <a:pt x="10514" y="8029"/>
                    <a:pt x="10494" y="8055"/>
                    <a:pt x="10486" y="8125"/>
                  </a:cubicBezTo>
                  <a:cubicBezTo>
                    <a:pt x="10483" y="8162"/>
                    <a:pt x="10463" y="8258"/>
                    <a:pt x="10488" y="8294"/>
                  </a:cubicBezTo>
                  <a:cubicBezTo>
                    <a:pt x="10509" y="8324"/>
                    <a:pt x="10554" y="8283"/>
                    <a:pt x="10580" y="8280"/>
                  </a:cubicBezTo>
                  <a:cubicBezTo>
                    <a:pt x="10623" y="8270"/>
                    <a:pt x="10649" y="8272"/>
                    <a:pt x="10691" y="8292"/>
                  </a:cubicBezTo>
                  <a:cubicBezTo>
                    <a:pt x="10726" y="8309"/>
                    <a:pt x="10754" y="8329"/>
                    <a:pt x="10789" y="8355"/>
                  </a:cubicBezTo>
                  <a:cubicBezTo>
                    <a:pt x="10825" y="8381"/>
                    <a:pt x="10855" y="8375"/>
                    <a:pt x="10888" y="8395"/>
                  </a:cubicBezTo>
                  <a:cubicBezTo>
                    <a:pt x="10842" y="8471"/>
                    <a:pt x="10826" y="8405"/>
                    <a:pt x="10786" y="8379"/>
                  </a:cubicBezTo>
                  <a:cubicBezTo>
                    <a:pt x="10746" y="8351"/>
                    <a:pt x="10702" y="8377"/>
                    <a:pt x="10659" y="8384"/>
                  </a:cubicBezTo>
                  <a:cubicBezTo>
                    <a:pt x="10622" y="8390"/>
                    <a:pt x="10566" y="8399"/>
                    <a:pt x="10530" y="8381"/>
                  </a:cubicBezTo>
                  <a:cubicBezTo>
                    <a:pt x="10492" y="8362"/>
                    <a:pt x="10481" y="8283"/>
                    <a:pt x="10440" y="8346"/>
                  </a:cubicBezTo>
                  <a:cubicBezTo>
                    <a:pt x="10414" y="8386"/>
                    <a:pt x="10364" y="8432"/>
                    <a:pt x="10325" y="8392"/>
                  </a:cubicBezTo>
                  <a:cubicBezTo>
                    <a:pt x="10289" y="8355"/>
                    <a:pt x="10309" y="8281"/>
                    <a:pt x="10288" y="8232"/>
                  </a:cubicBezTo>
                  <a:cubicBezTo>
                    <a:pt x="10265" y="8175"/>
                    <a:pt x="10215" y="8171"/>
                    <a:pt x="10182" y="8160"/>
                  </a:cubicBezTo>
                  <a:cubicBezTo>
                    <a:pt x="10150" y="8151"/>
                    <a:pt x="10118" y="8121"/>
                    <a:pt x="10086" y="8105"/>
                  </a:cubicBezTo>
                  <a:cubicBezTo>
                    <a:pt x="10093" y="8136"/>
                    <a:pt x="10132" y="8167"/>
                    <a:pt x="10136" y="8199"/>
                  </a:cubicBezTo>
                  <a:cubicBezTo>
                    <a:pt x="10137" y="8212"/>
                    <a:pt x="10106" y="8208"/>
                    <a:pt x="10104" y="8237"/>
                  </a:cubicBezTo>
                  <a:cubicBezTo>
                    <a:pt x="10103" y="8255"/>
                    <a:pt x="10116" y="8276"/>
                    <a:pt x="10116" y="8292"/>
                  </a:cubicBezTo>
                  <a:cubicBezTo>
                    <a:pt x="10114" y="8355"/>
                    <a:pt x="10145" y="8359"/>
                    <a:pt x="10098" y="8336"/>
                  </a:cubicBezTo>
                  <a:cubicBezTo>
                    <a:pt x="10063" y="8322"/>
                    <a:pt x="10079" y="8261"/>
                    <a:pt x="10049" y="8322"/>
                  </a:cubicBezTo>
                  <a:cubicBezTo>
                    <a:pt x="10040" y="8342"/>
                    <a:pt x="10047" y="8474"/>
                    <a:pt x="10009" y="8421"/>
                  </a:cubicBezTo>
                  <a:cubicBezTo>
                    <a:pt x="9975" y="8373"/>
                    <a:pt x="10030" y="8335"/>
                    <a:pt x="10030" y="8320"/>
                  </a:cubicBezTo>
                  <a:cubicBezTo>
                    <a:pt x="10030" y="8255"/>
                    <a:pt x="9959" y="8222"/>
                    <a:pt x="9932" y="8162"/>
                  </a:cubicBezTo>
                  <a:cubicBezTo>
                    <a:pt x="9946" y="8149"/>
                    <a:pt x="9983" y="8162"/>
                    <a:pt x="9990" y="8154"/>
                  </a:cubicBezTo>
                  <a:cubicBezTo>
                    <a:pt x="10032" y="8108"/>
                    <a:pt x="9978" y="8134"/>
                    <a:pt x="9976" y="8110"/>
                  </a:cubicBezTo>
                  <a:cubicBezTo>
                    <a:pt x="9976" y="8120"/>
                    <a:pt x="9968" y="8070"/>
                    <a:pt x="9969" y="8077"/>
                  </a:cubicBezTo>
                  <a:cubicBezTo>
                    <a:pt x="9969" y="8077"/>
                    <a:pt x="9994" y="8090"/>
                    <a:pt x="9994" y="8085"/>
                  </a:cubicBezTo>
                  <a:cubicBezTo>
                    <a:pt x="9993" y="8048"/>
                    <a:pt x="9993" y="8048"/>
                    <a:pt x="9974" y="8016"/>
                  </a:cubicBezTo>
                  <a:cubicBezTo>
                    <a:pt x="9936" y="7954"/>
                    <a:pt x="9797" y="8002"/>
                    <a:pt x="9794" y="8075"/>
                  </a:cubicBezTo>
                  <a:cubicBezTo>
                    <a:pt x="9790" y="8149"/>
                    <a:pt x="9766" y="8184"/>
                    <a:pt x="9792" y="8230"/>
                  </a:cubicBezTo>
                  <a:cubicBezTo>
                    <a:pt x="9816" y="8274"/>
                    <a:pt x="9825" y="8234"/>
                    <a:pt x="9816" y="8228"/>
                  </a:cubicBezTo>
                  <a:cubicBezTo>
                    <a:pt x="9825" y="8234"/>
                    <a:pt x="9838" y="8259"/>
                    <a:pt x="9852" y="8268"/>
                  </a:cubicBezTo>
                  <a:cubicBezTo>
                    <a:pt x="9870" y="8283"/>
                    <a:pt x="9905" y="8272"/>
                    <a:pt x="9900" y="8320"/>
                  </a:cubicBezTo>
                  <a:cubicBezTo>
                    <a:pt x="9892" y="8390"/>
                    <a:pt x="9871" y="8326"/>
                    <a:pt x="9853" y="8342"/>
                  </a:cubicBezTo>
                  <a:cubicBezTo>
                    <a:pt x="9840" y="8353"/>
                    <a:pt x="9824" y="8316"/>
                    <a:pt x="9840" y="8375"/>
                  </a:cubicBezTo>
                  <a:cubicBezTo>
                    <a:pt x="9847" y="8395"/>
                    <a:pt x="9872" y="8408"/>
                    <a:pt x="9881" y="8434"/>
                  </a:cubicBezTo>
                  <a:cubicBezTo>
                    <a:pt x="9848" y="8439"/>
                    <a:pt x="9708" y="8364"/>
                    <a:pt x="9728" y="8428"/>
                  </a:cubicBezTo>
                  <a:cubicBezTo>
                    <a:pt x="9744" y="8473"/>
                    <a:pt x="9900" y="8535"/>
                    <a:pt x="9778" y="8548"/>
                  </a:cubicBezTo>
                  <a:cubicBezTo>
                    <a:pt x="9838" y="8579"/>
                    <a:pt x="9794" y="8601"/>
                    <a:pt x="9750" y="8570"/>
                  </a:cubicBezTo>
                  <a:cubicBezTo>
                    <a:pt x="9725" y="8552"/>
                    <a:pt x="9696" y="8495"/>
                    <a:pt x="9673" y="8502"/>
                  </a:cubicBezTo>
                  <a:cubicBezTo>
                    <a:pt x="9726" y="8572"/>
                    <a:pt x="9595" y="8500"/>
                    <a:pt x="9667" y="8612"/>
                  </a:cubicBezTo>
                  <a:cubicBezTo>
                    <a:pt x="9685" y="8640"/>
                    <a:pt x="9696" y="8655"/>
                    <a:pt x="9724" y="8653"/>
                  </a:cubicBezTo>
                  <a:cubicBezTo>
                    <a:pt x="9720" y="8655"/>
                    <a:pt x="9725" y="8588"/>
                    <a:pt x="9760" y="8609"/>
                  </a:cubicBezTo>
                  <a:cubicBezTo>
                    <a:pt x="9821" y="8644"/>
                    <a:pt x="9714" y="8721"/>
                    <a:pt x="9704" y="8761"/>
                  </a:cubicBezTo>
                  <a:cubicBezTo>
                    <a:pt x="9690" y="8820"/>
                    <a:pt x="9689" y="8776"/>
                    <a:pt x="9731" y="8805"/>
                  </a:cubicBezTo>
                  <a:cubicBezTo>
                    <a:pt x="9761" y="8826"/>
                    <a:pt x="9763" y="8835"/>
                    <a:pt x="9784" y="8868"/>
                  </a:cubicBezTo>
                  <a:cubicBezTo>
                    <a:pt x="9821" y="8921"/>
                    <a:pt x="9825" y="8938"/>
                    <a:pt x="9842" y="9011"/>
                  </a:cubicBezTo>
                  <a:cubicBezTo>
                    <a:pt x="9851" y="9054"/>
                    <a:pt x="9854" y="9160"/>
                    <a:pt x="9878" y="9179"/>
                  </a:cubicBezTo>
                  <a:cubicBezTo>
                    <a:pt x="9893" y="9190"/>
                    <a:pt x="9976" y="9131"/>
                    <a:pt x="9989" y="9112"/>
                  </a:cubicBezTo>
                  <a:cubicBezTo>
                    <a:pt x="9999" y="9100"/>
                    <a:pt x="10020" y="9032"/>
                    <a:pt x="10025" y="9035"/>
                  </a:cubicBezTo>
                  <a:cubicBezTo>
                    <a:pt x="10039" y="9050"/>
                    <a:pt x="10019" y="9120"/>
                    <a:pt x="10012" y="9134"/>
                  </a:cubicBezTo>
                  <a:cubicBezTo>
                    <a:pt x="9993" y="9177"/>
                    <a:pt x="9916" y="9215"/>
                    <a:pt x="9910" y="9274"/>
                  </a:cubicBezTo>
                  <a:cubicBezTo>
                    <a:pt x="9907" y="9296"/>
                    <a:pt x="9937" y="9330"/>
                    <a:pt x="9933" y="9348"/>
                  </a:cubicBezTo>
                  <a:cubicBezTo>
                    <a:pt x="9921" y="9410"/>
                    <a:pt x="9911" y="9340"/>
                    <a:pt x="9893" y="9348"/>
                  </a:cubicBezTo>
                  <a:cubicBezTo>
                    <a:pt x="9876" y="9357"/>
                    <a:pt x="9882" y="9320"/>
                    <a:pt x="9873" y="9379"/>
                  </a:cubicBezTo>
                  <a:cubicBezTo>
                    <a:pt x="9870" y="9405"/>
                    <a:pt x="9878" y="9447"/>
                    <a:pt x="9880" y="9473"/>
                  </a:cubicBezTo>
                  <a:cubicBezTo>
                    <a:pt x="9884" y="9548"/>
                    <a:pt x="9894" y="9583"/>
                    <a:pt x="9915" y="9646"/>
                  </a:cubicBezTo>
                  <a:cubicBezTo>
                    <a:pt x="9916" y="9647"/>
                    <a:pt x="9969" y="9723"/>
                    <a:pt x="9915" y="9690"/>
                  </a:cubicBezTo>
                  <a:cubicBezTo>
                    <a:pt x="9886" y="9671"/>
                    <a:pt x="9894" y="9644"/>
                    <a:pt x="9878" y="9616"/>
                  </a:cubicBezTo>
                  <a:cubicBezTo>
                    <a:pt x="9852" y="9568"/>
                    <a:pt x="9840" y="9521"/>
                    <a:pt x="9817" y="9469"/>
                  </a:cubicBezTo>
                  <a:cubicBezTo>
                    <a:pt x="9806" y="9447"/>
                    <a:pt x="9769" y="9425"/>
                    <a:pt x="9775" y="9434"/>
                  </a:cubicBezTo>
                  <a:cubicBezTo>
                    <a:pt x="9770" y="9427"/>
                    <a:pt x="9769" y="9372"/>
                    <a:pt x="9763" y="9359"/>
                  </a:cubicBezTo>
                  <a:cubicBezTo>
                    <a:pt x="9731" y="9296"/>
                    <a:pt x="9688" y="9344"/>
                    <a:pt x="9679" y="9425"/>
                  </a:cubicBezTo>
                  <a:cubicBezTo>
                    <a:pt x="9670" y="9502"/>
                    <a:pt x="9698" y="9533"/>
                    <a:pt x="9707" y="9596"/>
                  </a:cubicBezTo>
                  <a:cubicBezTo>
                    <a:pt x="9717" y="9675"/>
                    <a:pt x="9684" y="9695"/>
                    <a:pt x="9666" y="9780"/>
                  </a:cubicBezTo>
                  <a:cubicBezTo>
                    <a:pt x="9649" y="9859"/>
                    <a:pt x="9625" y="9922"/>
                    <a:pt x="9617" y="10002"/>
                  </a:cubicBezTo>
                  <a:cubicBezTo>
                    <a:pt x="9609" y="10076"/>
                    <a:pt x="9620" y="10131"/>
                    <a:pt x="9614" y="10199"/>
                  </a:cubicBezTo>
                  <a:cubicBezTo>
                    <a:pt x="9601" y="10341"/>
                    <a:pt x="9604" y="10247"/>
                    <a:pt x="9591" y="10173"/>
                  </a:cubicBezTo>
                  <a:cubicBezTo>
                    <a:pt x="9579" y="10105"/>
                    <a:pt x="9554" y="10041"/>
                    <a:pt x="9538" y="9975"/>
                  </a:cubicBezTo>
                  <a:cubicBezTo>
                    <a:pt x="9532" y="9955"/>
                    <a:pt x="9529" y="9909"/>
                    <a:pt x="9519" y="9892"/>
                  </a:cubicBezTo>
                  <a:cubicBezTo>
                    <a:pt x="9505" y="9868"/>
                    <a:pt x="9485" y="9866"/>
                    <a:pt x="9479" y="9831"/>
                  </a:cubicBezTo>
                  <a:cubicBezTo>
                    <a:pt x="9471" y="9795"/>
                    <a:pt x="9483" y="9760"/>
                    <a:pt x="9480" y="9723"/>
                  </a:cubicBezTo>
                  <a:cubicBezTo>
                    <a:pt x="9474" y="9649"/>
                    <a:pt x="9443" y="9585"/>
                    <a:pt x="9428" y="9517"/>
                  </a:cubicBezTo>
                  <a:cubicBezTo>
                    <a:pt x="9415" y="9453"/>
                    <a:pt x="9420" y="9397"/>
                    <a:pt x="9405" y="9335"/>
                  </a:cubicBezTo>
                  <a:cubicBezTo>
                    <a:pt x="9393" y="9284"/>
                    <a:pt x="9346" y="9241"/>
                    <a:pt x="9338" y="9199"/>
                  </a:cubicBezTo>
                  <a:cubicBezTo>
                    <a:pt x="9330" y="9153"/>
                    <a:pt x="9364" y="9129"/>
                    <a:pt x="9364" y="9092"/>
                  </a:cubicBezTo>
                  <a:cubicBezTo>
                    <a:pt x="9364" y="9059"/>
                    <a:pt x="9351" y="9039"/>
                    <a:pt x="9344" y="9015"/>
                  </a:cubicBezTo>
                  <a:cubicBezTo>
                    <a:pt x="9334" y="8980"/>
                    <a:pt x="9308" y="9002"/>
                    <a:pt x="9322" y="8932"/>
                  </a:cubicBezTo>
                  <a:cubicBezTo>
                    <a:pt x="9328" y="8897"/>
                    <a:pt x="9357" y="8905"/>
                    <a:pt x="9361" y="8855"/>
                  </a:cubicBezTo>
                  <a:cubicBezTo>
                    <a:pt x="9343" y="8873"/>
                    <a:pt x="9286" y="8872"/>
                    <a:pt x="9273" y="8829"/>
                  </a:cubicBezTo>
                  <a:cubicBezTo>
                    <a:pt x="9265" y="8802"/>
                    <a:pt x="9284" y="8763"/>
                    <a:pt x="9275" y="8730"/>
                  </a:cubicBezTo>
                  <a:cubicBezTo>
                    <a:pt x="9273" y="8723"/>
                    <a:pt x="9248" y="8758"/>
                    <a:pt x="9246" y="8752"/>
                  </a:cubicBezTo>
                  <a:cubicBezTo>
                    <a:pt x="9237" y="8735"/>
                    <a:pt x="9248" y="8730"/>
                    <a:pt x="9244" y="8710"/>
                  </a:cubicBezTo>
                  <a:cubicBezTo>
                    <a:pt x="9231" y="8656"/>
                    <a:pt x="9244" y="8684"/>
                    <a:pt x="9251" y="8629"/>
                  </a:cubicBezTo>
                  <a:cubicBezTo>
                    <a:pt x="9252" y="8620"/>
                    <a:pt x="9264" y="8541"/>
                    <a:pt x="9267" y="8535"/>
                  </a:cubicBezTo>
                  <a:cubicBezTo>
                    <a:pt x="9289" y="8493"/>
                    <a:pt x="9296" y="8539"/>
                    <a:pt x="9314" y="8517"/>
                  </a:cubicBezTo>
                  <a:cubicBezTo>
                    <a:pt x="9342" y="8484"/>
                    <a:pt x="9322" y="8474"/>
                    <a:pt x="9319" y="8462"/>
                  </a:cubicBezTo>
                  <a:cubicBezTo>
                    <a:pt x="9319" y="8456"/>
                    <a:pt x="9296" y="8449"/>
                    <a:pt x="9293" y="8438"/>
                  </a:cubicBezTo>
                  <a:cubicBezTo>
                    <a:pt x="9290" y="8421"/>
                    <a:pt x="9307" y="8395"/>
                    <a:pt x="9305" y="8390"/>
                  </a:cubicBezTo>
                  <a:cubicBezTo>
                    <a:pt x="9301" y="8378"/>
                    <a:pt x="9299" y="8371"/>
                    <a:pt x="9299" y="8367"/>
                  </a:cubicBezTo>
                  <a:cubicBezTo>
                    <a:pt x="9297" y="8371"/>
                    <a:pt x="9292" y="8375"/>
                    <a:pt x="9280" y="8379"/>
                  </a:cubicBezTo>
                  <a:cubicBezTo>
                    <a:pt x="9219" y="8397"/>
                    <a:pt x="9218" y="8467"/>
                    <a:pt x="9191" y="8541"/>
                  </a:cubicBezTo>
                  <a:cubicBezTo>
                    <a:pt x="9180" y="8570"/>
                    <a:pt x="9160" y="8594"/>
                    <a:pt x="9146" y="8621"/>
                  </a:cubicBezTo>
                  <a:cubicBezTo>
                    <a:pt x="9127" y="8658"/>
                    <a:pt x="9107" y="8634"/>
                    <a:pt x="9091" y="8653"/>
                  </a:cubicBezTo>
                  <a:cubicBezTo>
                    <a:pt x="9023" y="8739"/>
                    <a:pt x="9022" y="8899"/>
                    <a:pt x="9083" y="8989"/>
                  </a:cubicBezTo>
                  <a:cubicBezTo>
                    <a:pt x="9030" y="8965"/>
                    <a:pt x="9029" y="8978"/>
                    <a:pt x="8981" y="9008"/>
                  </a:cubicBezTo>
                  <a:cubicBezTo>
                    <a:pt x="8975" y="9011"/>
                    <a:pt x="8934" y="9026"/>
                    <a:pt x="8927" y="9024"/>
                  </a:cubicBezTo>
                  <a:cubicBezTo>
                    <a:pt x="8912" y="9022"/>
                    <a:pt x="8901" y="8986"/>
                    <a:pt x="8891" y="8989"/>
                  </a:cubicBezTo>
                  <a:cubicBezTo>
                    <a:pt x="8814" y="9022"/>
                    <a:pt x="8828" y="9210"/>
                    <a:pt x="8865" y="9294"/>
                  </a:cubicBezTo>
                  <a:cubicBezTo>
                    <a:pt x="8849" y="9291"/>
                    <a:pt x="8827" y="9285"/>
                    <a:pt x="8813" y="9271"/>
                  </a:cubicBezTo>
                  <a:cubicBezTo>
                    <a:pt x="8799" y="9258"/>
                    <a:pt x="8816" y="9208"/>
                    <a:pt x="8787" y="9214"/>
                  </a:cubicBezTo>
                  <a:cubicBezTo>
                    <a:pt x="8789" y="9214"/>
                    <a:pt x="8730" y="9394"/>
                    <a:pt x="8744" y="9272"/>
                  </a:cubicBezTo>
                  <a:cubicBezTo>
                    <a:pt x="8725" y="9291"/>
                    <a:pt x="8706" y="9307"/>
                    <a:pt x="8689" y="9330"/>
                  </a:cubicBezTo>
                  <a:cubicBezTo>
                    <a:pt x="8657" y="9372"/>
                    <a:pt x="8621" y="9421"/>
                    <a:pt x="8592" y="9469"/>
                  </a:cubicBezTo>
                  <a:cubicBezTo>
                    <a:pt x="8573" y="9502"/>
                    <a:pt x="8574" y="9530"/>
                    <a:pt x="8568" y="9552"/>
                  </a:cubicBezTo>
                  <a:cubicBezTo>
                    <a:pt x="8563" y="9565"/>
                    <a:pt x="8554" y="9591"/>
                    <a:pt x="8540" y="9620"/>
                  </a:cubicBezTo>
                  <a:cubicBezTo>
                    <a:pt x="8467" y="9762"/>
                    <a:pt x="8445" y="9881"/>
                    <a:pt x="8418" y="10059"/>
                  </a:cubicBezTo>
                  <a:cubicBezTo>
                    <a:pt x="8407" y="10142"/>
                    <a:pt x="8401" y="10210"/>
                    <a:pt x="8405" y="10293"/>
                  </a:cubicBezTo>
                  <a:cubicBezTo>
                    <a:pt x="8410" y="10355"/>
                    <a:pt x="8427" y="10423"/>
                    <a:pt x="8425" y="10488"/>
                  </a:cubicBezTo>
                  <a:cubicBezTo>
                    <a:pt x="8423" y="10561"/>
                    <a:pt x="8412" y="10639"/>
                    <a:pt x="8410" y="10716"/>
                  </a:cubicBezTo>
                  <a:cubicBezTo>
                    <a:pt x="8407" y="10780"/>
                    <a:pt x="8363" y="10879"/>
                    <a:pt x="8374" y="10933"/>
                  </a:cubicBezTo>
                  <a:cubicBezTo>
                    <a:pt x="8378" y="10925"/>
                    <a:pt x="8396" y="10892"/>
                    <a:pt x="8403" y="10890"/>
                  </a:cubicBezTo>
                  <a:cubicBezTo>
                    <a:pt x="8495" y="10866"/>
                    <a:pt x="8561" y="10962"/>
                    <a:pt x="8486" y="11120"/>
                  </a:cubicBezTo>
                  <a:cubicBezTo>
                    <a:pt x="8459" y="11177"/>
                    <a:pt x="8374" y="11210"/>
                    <a:pt x="8358" y="11271"/>
                  </a:cubicBezTo>
                  <a:cubicBezTo>
                    <a:pt x="8343" y="11326"/>
                    <a:pt x="8278" y="11385"/>
                    <a:pt x="8246" y="11424"/>
                  </a:cubicBezTo>
                  <a:cubicBezTo>
                    <a:pt x="8179" y="11505"/>
                    <a:pt x="8121" y="11670"/>
                    <a:pt x="8029" y="11683"/>
                  </a:cubicBezTo>
                  <a:cubicBezTo>
                    <a:pt x="7992" y="11689"/>
                    <a:pt x="8010" y="11646"/>
                    <a:pt x="7975" y="11690"/>
                  </a:cubicBezTo>
                  <a:cubicBezTo>
                    <a:pt x="7962" y="11707"/>
                    <a:pt x="7955" y="11757"/>
                    <a:pt x="7945" y="11780"/>
                  </a:cubicBezTo>
                  <a:cubicBezTo>
                    <a:pt x="7932" y="11810"/>
                    <a:pt x="7906" y="11841"/>
                    <a:pt x="7905" y="11874"/>
                  </a:cubicBezTo>
                  <a:cubicBezTo>
                    <a:pt x="7905" y="11880"/>
                    <a:pt x="7933" y="11911"/>
                    <a:pt x="7931" y="11944"/>
                  </a:cubicBezTo>
                  <a:cubicBezTo>
                    <a:pt x="7923" y="12042"/>
                    <a:pt x="7836" y="12043"/>
                    <a:pt x="7799" y="12075"/>
                  </a:cubicBezTo>
                  <a:cubicBezTo>
                    <a:pt x="7778" y="12091"/>
                    <a:pt x="7786" y="12056"/>
                    <a:pt x="7784" y="12119"/>
                  </a:cubicBezTo>
                  <a:cubicBezTo>
                    <a:pt x="7784" y="12148"/>
                    <a:pt x="7797" y="12168"/>
                    <a:pt x="7790" y="12211"/>
                  </a:cubicBezTo>
                  <a:cubicBezTo>
                    <a:pt x="7771" y="12343"/>
                    <a:pt x="7691" y="12470"/>
                    <a:pt x="7654" y="12588"/>
                  </a:cubicBezTo>
                  <a:cubicBezTo>
                    <a:pt x="7580" y="12821"/>
                    <a:pt x="7460" y="13069"/>
                    <a:pt x="7336" y="13237"/>
                  </a:cubicBezTo>
                  <a:cubicBezTo>
                    <a:pt x="7145" y="13492"/>
                    <a:pt x="6928" y="13656"/>
                    <a:pt x="6701" y="13803"/>
                  </a:cubicBezTo>
                  <a:cubicBezTo>
                    <a:pt x="6500" y="13933"/>
                    <a:pt x="6298" y="14031"/>
                    <a:pt x="6081" y="14064"/>
                  </a:cubicBezTo>
                  <a:cubicBezTo>
                    <a:pt x="6047" y="14068"/>
                    <a:pt x="6021" y="14044"/>
                    <a:pt x="5992" y="14075"/>
                  </a:cubicBezTo>
                  <a:cubicBezTo>
                    <a:pt x="5991" y="14077"/>
                    <a:pt x="5984" y="14127"/>
                    <a:pt x="5975" y="14141"/>
                  </a:cubicBezTo>
                  <a:cubicBezTo>
                    <a:pt x="5961" y="14163"/>
                    <a:pt x="5877" y="14228"/>
                    <a:pt x="5855" y="14218"/>
                  </a:cubicBezTo>
                  <a:cubicBezTo>
                    <a:pt x="5825" y="14209"/>
                    <a:pt x="5811" y="14169"/>
                    <a:pt x="5790" y="14150"/>
                  </a:cubicBezTo>
                  <a:cubicBezTo>
                    <a:pt x="5786" y="14149"/>
                    <a:pt x="5782" y="14127"/>
                    <a:pt x="5775" y="14121"/>
                  </a:cubicBezTo>
                  <a:cubicBezTo>
                    <a:pt x="5770" y="14116"/>
                    <a:pt x="5756" y="14141"/>
                    <a:pt x="5743" y="14130"/>
                  </a:cubicBezTo>
                  <a:cubicBezTo>
                    <a:pt x="5708" y="14101"/>
                    <a:pt x="5614" y="14070"/>
                    <a:pt x="5577" y="14064"/>
                  </a:cubicBezTo>
                  <a:cubicBezTo>
                    <a:pt x="5566" y="14062"/>
                    <a:pt x="5555" y="14042"/>
                    <a:pt x="5545" y="14049"/>
                  </a:cubicBezTo>
                  <a:cubicBezTo>
                    <a:pt x="5536" y="14053"/>
                    <a:pt x="5528" y="14097"/>
                    <a:pt x="5526" y="14097"/>
                  </a:cubicBezTo>
                  <a:cubicBezTo>
                    <a:pt x="5524" y="14097"/>
                    <a:pt x="5521" y="14108"/>
                    <a:pt x="5512" y="14110"/>
                  </a:cubicBezTo>
                  <a:cubicBezTo>
                    <a:pt x="5507" y="14110"/>
                    <a:pt x="5503" y="14077"/>
                    <a:pt x="5498" y="14077"/>
                  </a:cubicBezTo>
                  <a:cubicBezTo>
                    <a:pt x="5464" y="14079"/>
                    <a:pt x="5427" y="14116"/>
                    <a:pt x="5391" y="14160"/>
                  </a:cubicBezTo>
                  <a:cubicBezTo>
                    <a:pt x="5355" y="14205"/>
                    <a:pt x="5348" y="14275"/>
                    <a:pt x="5315" y="14331"/>
                  </a:cubicBezTo>
                  <a:cubicBezTo>
                    <a:pt x="5283" y="14382"/>
                    <a:pt x="5259" y="14417"/>
                    <a:pt x="5232" y="14480"/>
                  </a:cubicBezTo>
                  <a:cubicBezTo>
                    <a:pt x="5197" y="14561"/>
                    <a:pt x="5161" y="14570"/>
                    <a:pt x="5106" y="14607"/>
                  </a:cubicBezTo>
                  <a:cubicBezTo>
                    <a:pt x="5054" y="14640"/>
                    <a:pt x="5041" y="14610"/>
                    <a:pt x="4989" y="14617"/>
                  </a:cubicBezTo>
                  <a:cubicBezTo>
                    <a:pt x="4945" y="14625"/>
                    <a:pt x="4898" y="14650"/>
                    <a:pt x="4854" y="14665"/>
                  </a:cubicBezTo>
                  <a:cubicBezTo>
                    <a:pt x="4799" y="14684"/>
                    <a:pt x="4790" y="14656"/>
                    <a:pt x="4742" y="14669"/>
                  </a:cubicBezTo>
                  <a:cubicBezTo>
                    <a:pt x="4713" y="14678"/>
                    <a:pt x="4690" y="14702"/>
                    <a:pt x="4660" y="14704"/>
                  </a:cubicBezTo>
                  <a:cubicBezTo>
                    <a:pt x="4650" y="14706"/>
                    <a:pt x="4645" y="14660"/>
                    <a:pt x="4613" y="14696"/>
                  </a:cubicBezTo>
                  <a:cubicBezTo>
                    <a:pt x="4561" y="14755"/>
                    <a:pt x="4502" y="14816"/>
                    <a:pt x="4454" y="14884"/>
                  </a:cubicBezTo>
                  <a:cubicBezTo>
                    <a:pt x="4433" y="14914"/>
                    <a:pt x="4433" y="14937"/>
                    <a:pt x="4416" y="14967"/>
                  </a:cubicBezTo>
                  <a:cubicBezTo>
                    <a:pt x="4397" y="15000"/>
                    <a:pt x="4379" y="14993"/>
                    <a:pt x="4359" y="15018"/>
                  </a:cubicBezTo>
                  <a:cubicBezTo>
                    <a:pt x="4335" y="15051"/>
                    <a:pt x="4339" y="15079"/>
                    <a:pt x="4303" y="15105"/>
                  </a:cubicBezTo>
                  <a:cubicBezTo>
                    <a:pt x="4275" y="15127"/>
                    <a:pt x="4249" y="15145"/>
                    <a:pt x="4220" y="15163"/>
                  </a:cubicBezTo>
                  <a:cubicBezTo>
                    <a:pt x="4197" y="15176"/>
                    <a:pt x="4178" y="15186"/>
                    <a:pt x="4156" y="15186"/>
                  </a:cubicBezTo>
                  <a:cubicBezTo>
                    <a:pt x="4134" y="15186"/>
                    <a:pt x="4137" y="15160"/>
                    <a:pt x="4111" y="15171"/>
                  </a:cubicBezTo>
                  <a:cubicBezTo>
                    <a:pt x="4087" y="15182"/>
                    <a:pt x="4074" y="15222"/>
                    <a:pt x="4050" y="15235"/>
                  </a:cubicBezTo>
                  <a:cubicBezTo>
                    <a:pt x="4024" y="15248"/>
                    <a:pt x="3998" y="15259"/>
                    <a:pt x="3972" y="15265"/>
                  </a:cubicBezTo>
                  <a:cubicBezTo>
                    <a:pt x="3904" y="15283"/>
                    <a:pt x="3783" y="15281"/>
                    <a:pt x="3756" y="15149"/>
                  </a:cubicBezTo>
                  <a:cubicBezTo>
                    <a:pt x="3749" y="15116"/>
                    <a:pt x="3783" y="15084"/>
                    <a:pt x="3753" y="15075"/>
                  </a:cubicBezTo>
                  <a:cubicBezTo>
                    <a:pt x="3750" y="15073"/>
                    <a:pt x="3709" y="15127"/>
                    <a:pt x="3699" y="15130"/>
                  </a:cubicBezTo>
                  <a:cubicBezTo>
                    <a:pt x="3692" y="15134"/>
                    <a:pt x="3688" y="15101"/>
                    <a:pt x="3675" y="15105"/>
                  </a:cubicBezTo>
                  <a:cubicBezTo>
                    <a:pt x="3656" y="15112"/>
                    <a:pt x="3636" y="15140"/>
                    <a:pt x="3621" y="15154"/>
                  </a:cubicBezTo>
                  <a:cubicBezTo>
                    <a:pt x="3587" y="15187"/>
                    <a:pt x="3553" y="15230"/>
                    <a:pt x="3515" y="15248"/>
                  </a:cubicBezTo>
                  <a:cubicBezTo>
                    <a:pt x="3394" y="15309"/>
                    <a:pt x="3473" y="15022"/>
                    <a:pt x="3508" y="14963"/>
                  </a:cubicBezTo>
                  <a:cubicBezTo>
                    <a:pt x="3470" y="14937"/>
                    <a:pt x="3438" y="15033"/>
                    <a:pt x="3416" y="15075"/>
                  </a:cubicBezTo>
                  <a:cubicBezTo>
                    <a:pt x="3374" y="15156"/>
                    <a:pt x="3320" y="15246"/>
                    <a:pt x="3259" y="15290"/>
                  </a:cubicBezTo>
                  <a:cubicBezTo>
                    <a:pt x="3236" y="15307"/>
                    <a:pt x="3219" y="15307"/>
                    <a:pt x="3199" y="15327"/>
                  </a:cubicBezTo>
                  <a:cubicBezTo>
                    <a:pt x="3183" y="15346"/>
                    <a:pt x="3170" y="15388"/>
                    <a:pt x="3149" y="15404"/>
                  </a:cubicBezTo>
                  <a:cubicBezTo>
                    <a:pt x="3112" y="15436"/>
                    <a:pt x="3067" y="15432"/>
                    <a:pt x="3028" y="15454"/>
                  </a:cubicBezTo>
                  <a:cubicBezTo>
                    <a:pt x="2989" y="15476"/>
                    <a:pt x="2984" y="15485"/>
                    <a:pt x="2948" y="15485"/>
                  </a:cubicBezTo>
                  <a:cubicBezTo>
                    <a:pt x="2924" y="15485"/>
                    <a:pt x="2939" y="15436"/>
                    <a:pt x="2909" y="15482"/>
                  </a:cubicBezTo>
                  <a:cubicBezTo>
                    <a:pt x="2900" y="15496"/>
                    <a:pt x="2896" y="15574"/>
                    <a:pt x="2887" y="15598"/>
                  </a:cubicBezTo>
                  <a:cubicBezTo>
                    <a:pt x="2872" y="15642"/>
                    <a:pt x="2867" y="15658"/>
                    <a:pt x="2837" y="15682"/>
                  </a:cubicBezTo>
                  <a:cubicBezTo>
                    <a:pt x="2760" y="15743"/>
                    <a:pt x="2683" y="15768"/>
                    <a:pt x="2624" y="15879"/>
                  </a:cubicBezTo>
                  <a:cubicBezTo>
                    <a:pt x="2595" y="15932"/>
                    <a:pt x="2577" y="16006"/>
                    <a:pt x="2549" y="16053"/>
                  </a:cubicBezTo>
                  <a:cubicBezTo>
                    <a:pt x="2513" y="16116"/>
                    <a:pt x="2459" y="16127"/>
                    <a:pt x="2416" y="16167"/>
                  </a:cubicBezTo>
                  <a:cubicBezTo>
                    <a:pt x="2308" y="16271"/>
                    <a:pt x="2259" y="16464"/>
                    <a:pt x="2150" y="16550"/>
                  </a:cubicBezTo>
                  <a:cubicBezTo>
                    <a:pt x="2071" y="16611"/>
                    <a:pt x="1995" y="16671"/>
                    <a:pt x="1915" y="16725"/>
                  </a:cubicBezTo>
                  <a:cubicBezTo>
                    <a:pt x="1880" y="16748"/>
                    <a:pt x="1847" y="16793"/>
                    <a:pt x="1803" y="16805"/>
                  </a:cubicBezTo>
                  <a:cubicBezTo>
                    <a:pt x="1752" y="16820"/>
                    <a:pt x="1731" y="16807"/>
                    <a:pt x="1682" y="16859"/>
                  </a:cubicBezTo>
                  <a:cubicBezTo>
                    <a:pt x="1649" y="16894"/>
                    <a:pt x="1616" y="16940"/>
                    <a:pt x="1579" y="16967"/>
                  </a:cubicBezTo>
                  <a:cubicBezTo>
                    <a:pt x="1539" y="16999"/>
                    <a:pt x="1489" y="17004"/>
                    <a:pt x="1465" y="17074"/>
                  </a:cubicBezTo>
                  <a:cubicBezTo>
                    <a:pt x="1440" y="17142"/>
                    <a:pt x="1426" y="17205"/>
                    <a:pt x="1397" y="17271"/>
                  </a:cubicBezTo>
                  <a:cubicBezTo>
                    <a:pt x="1380" y="17307"/>
                    <a:pt x="1369" y="17352"/>
                    <a:pt x="1347" y="17353"/>
                  </a:cubicBezTo>
                  <a:cubicBezTo>
                    <a:pt x="1346" y="17353"/>
                    <a:pt x="1339" y="17249"/>
                    <a:pt x="1322" y="17307"/>
                  </a:cubicBezTo>
                  <a:cubicBezTo>
                    <a:pt x="1302" y="17374"/>
                    <a:pt x="1333" y="17423"/>
                    <a:pt x="1307" y="17504"/>
                  </a:cubicBezTo>
                  <a:cubicBezTo>
                    <a:pt x="1284" y="17570"/>
                    <a:pt x="1264" y="17603"/>
                    <a:pt x="1242" y="17673"/>
                  </a:cubicBezTo>
                  <a:cubicBezTo>
                    <a:pt x="1221" y="17739"/>
                    <a:pt x="1193" y="17802"/>
                    <a:pt x="1177" y="17874"/>
                  </a:cubicBezTo>
                  <a:cubicBezTo>
                    <a:pt x="1166" y="17921"/>
                    <a:pt x="1158" y="18071"/>
                    <a:pt x="1123" y="18078"/>
                  </a:cubicBezTo>
                  <a:cubicBezTo>
                    <a:pt x="1074" y="18087"/>
                    <a:pt x="1088" y="17953"/>
                    <a:pt x="1015" y="18041"/>
                  </a:cubicBezTo>
                  <a:cubicBezTo>
                    <a:pt x="983" y="18078"/>
                    <a:pt x="1001" y="18111"/>
                    <a:pt x="954" y="18129"/>
                  </a:cubicBezTo>
                  <a:cubicBezTo>
                    <a:pt x="931" y="18137"/>
                    <a:pt x="928" y="18083"/>
                    <a:pt x="927" y="18058"/>
                  </a:cubicBezTo>
                  <a:cubicBezTo>
                    <a:pt x="924" y="17995"/>
                    <a:pt x="956" y="17925"/>
                    <a:pt x="974" y="17877"/>
                  </a:cubicBezTo>
                  <a:cubicBezTo>
                    <a:pt x="997" y="17809"/>
                    <a:pt x="999" y="17743"/>
                    <a:pt x="951" y="17830"/>
                  </a:cubicBezTo>
                  <a:cubicBezTo>
                    <a:pt x="955" y="17760"/>
                    <a:pt x="963" y="17721"/>
                    <a:pt x="956" y="17651"/>
                  </a:cubicBezTo>
                  <a:cubicBezTo>
                    <a:pt x="950" y="17583"/>
                    <a:pt x="948" y="17548"/>
                    <a:pt x="964" y="17482"/>
                  </a:cubicBezTo>
                  <a:cubicBezTo>
                    <a:pt x="991" y="17361"/>
                    <a:pt x="1008" y="17199"/>
                    <a:pt x="1046" y="17090"/>
                  </a:cubicBezTo>
                  <a:cubicBezTo>
                    <a:pt x="1065" y="17035"/>
                    <a:pt x="1104" y="16997"/>
                    <a:pt x="1062" y="16976"/>
                  </a:cubicBezTo>
                  <a:cubicBezTo>
                    <a:pt x="1044" y="16969"/>
                    <a:pt x="990" y="17013"/>
                    <a:pt x="971" y="17033"/>
                  </a:cubicBezTo>
                  <a:cubicBezTo>
                    <a:pt x="918" y="17092"/>
                    <a:pt x="881" y="17203"/>
                    <a:pt x="849" y="17293"/>
                  </a:cubicBezTo>
                  <a:cubicBezTo>
                    <a:pt x="801" y="17425"/>
                    <a:pt x="768" y="17568"/>
                    <a:pt x="726" y="17708"/>
                  </a:cubicBezTo>
                  <a:cubicBezTo>
                    <a:pt x="705" y="17780"/>
                    <a:pt x="681" y="17833"/>
                    <a:pt x="653" y="17896"/>
                  </a:cubicBezTo>
                  <a:cubicBezTo>
                    <a:pt x="625" y="17960"/>
                    <a:pt x="616" y="18030"/>
                    <a:pt x="588" y="18094"/>
                  </a:cubicBezTo>
                  <a:cubicBezTo>
                    <a:pt x="557" y="18164"/>
                    <a:pt x="534" y="18183"/>
                    <a:pt x="528" y="18265"/>
                  </a:cubicBezTo>
                  <a:cubicBezTo>
                    <a:pt x="526" y="18306"/>
                    <a:pt x="518" y="18370"/>
                    <a:pt x="522" y="18411"/>
                  </a:cubicBezTo>
                  <a:cubicBezTo>
                    <a:pt x="524" y="18429"/>
                    <a:pt x="510" y="18438"/>
                    <a:pt x="516" y="18458"/>
                  </a:cubicBezTo>
                  <a:cubicBezTo>
                    <a:pt x="519" y="18470"/>
                    <a:pt x="543" y="18455"/>
                    <a:pt x="548" y="18466"/>
                  </a:cubicBezTo>
                  <a:cubicBezTo>
                    <a:pt x="598" y="18576"/>
                    <a:pt x="602" y="18745"/>
                    <a:pt x="593" y="18878"/>
                  </a:cubicBezTo>
                  <a:cubicBezTo>
                    <a:pt x="585" y="18992"/>
                    <a:pt x="557" y="18997"/>
                    <a:pt x="527" y="19082"/>
                  </a:cubicBezTo>
                  <a:cubicBezTo>
                    <a:pt x="505" y="19148"/>
                    <a:pt x="517" y="19244"/>
                    <a:pt x="516" y="19315"/>
                  </a:cubicBezTo>
                  <a:cubicBezTo>
                    <a:pt x="514" y="19455"/>
                    <a:pt x="486" y="19648"/>
                    <a:pt x="430" y="19751"/>
                  </a:cubicBezTo>
                  <a:cubicBezTo>
                    <a:pt x="404" y="19801"/>
                    <a:pt x="361" y="19826"/>
                    <a:pt x="331" y="19871"/>
                  </a:cubicBezTo>
                  <a:cubicBezTo>
                    <a:pt x="295" y="19924"/>
                    <a:pt x="289" y="20003"/>
                    <a:pt x="259" y="20065"/>
                  </a:cubicBezTo>
                  <a:cubicBezTo>
                    <a:pt x="242" y="20100"/>
                    <a:pt x="228" y="20102"/>
                    <a:pt x="213" y="20144"/>
                  </a:cubicBezTo>
                  <a:cubicBezTo>
                    <a:pt x="202" y="20176"/>
                    <a:pt x="200" y="20218"/>
                    <a:pt x="187" y="20251"/>
                  </a:cubicBezTo>
                  <a:cubicBezTo>
                    <a:pt x="176" y="20282"/>
                    <a:pt x="153" y="20308"/>
                    <a:pt x="145" y="20338"/>
                  </a:cubicBezTo>
                  <a:cubicBezTo>
                    <a:pt x="134" y="20376"/>
                    <a:pt x="140" y="20422"/>
                    <a:pt x="128" y="20463"/>
                  </a:cubicBezTo>
                  <a:cubicBezTo>
                    <a:pt x="104" y="20555"/>
                    <a:pt x="71" y="20566"/>
                    <a:pt x="76" y="20687"/>
                  </a:cubicBezTo>
                  <a:cubicBezTo>
                    <a:pt x="81" y="20788"/>
                    <a:pt x="38" y="20803"/>
                    <a:pt x="23" y="20889"/>
                  </a:cubicBezTo>
                  <a:cubicBezTo>
                    <a:pt x="-6" y="21045"/>
                    <a:pt x="-13" y="21237"/>
                    <a:pt x="35" y="21380"/>
                  </a:cubicBezTo>
                  <a:cubicBezTo>
                    <a:pt x="52" y="21433"/>
                    <a:pt x="79" y="21492"/>
                    <a:pt x="98" y="21554"/>
                  </a:cubicBezTo>
                  <a:lnTo>
                    <a:pt x="21587" y="21554"/>
                  </a:lnTo>
                  <a:lnTo>
                    <a:pt x="21587" y="8036"/>
                  </a:lnTo>
                  <a:cubicBezTo>
                    <a:pt x="21575" y="8028"/>
                    <a:pt x="21562" y="8021"/>
                    <a:pt x="21549" y="8020"/>
                  </a:cubicBezTo>
                  <a:cubicBezTo>
                    <a:pt x="21494" y="8016"/>
                    <a:pt x="21487" y="7985"/>
                    <a:pt x="21443" y="7958"/>
                  </a:cubicBezTo>
                  <a:cubicBezTo>
                    <a:pt x="21382" y="7921"/>
                    <a:pt x="21370" y="7814"/>
                    <a:pt x="21322" y="7767"/>
                  </a:cubicBezTo>
                  <a:cubicBezTo>
                    <a:pt x="21288" y="7732"/>
                    <a:pt x="21250" y="7704"/>
                    <a:pt x="21216" y="7667"/>
                  </a:cubicBezTo>
                  <a:cubicBezTo>
                    <a:pt x="21191" y="7638"/>
                    <a:pt x="21153" y="7540"/>
                    <a:pt x="21130" y="7539"/>
                  </a:cubicBezTo>
                  <a:cubicBezTo>
                    <a:pt x="21127" y="7539"/>
                    <a:pt x="21084" y="7595"/>
                    <a:pt x="21079" y="7603"/>
                  </a:cubicBezTo>
                  <a:cubicBezTo>
                    <a:pt x="21056" y="7641"/>
                    <a:pt x="21104" y="7653"/>
                    <a:pt x="21057" y="7649"/>
                  </a:cubicBezTo>
                  <a:cubicBezTo>
                    <a:pt x="21043" y="7647"/>
                    <a:pt x="21013" y="7616"/>
                    <a:pt x="20991" y="7612"/>
                  </a:cubicBezTo>
                  <a:cubicBezTo>
                    <a:pt x="20961" y="7608"/>
                    <a:pt x="20958" y="7618"/>
                    <a:pt x="20936" y="7623"/>
                  </a:cubicBezTo>
                  <a:cubicBezTo>
                    <a:pt x="20925" y="7627"/>
                    <a:pt x="20892" y="7702"/>
                    <a:pt x="20893" y="7618"/>
                  </a:cubicBezTo>
                  <a:cubicBezTo>
                    <a:pt x="20895" y="7581"/>
                    <a:pt x="20915" y="7566"/>
                    <a:pt x="20914" y="7526"/>
                  </a:cubicBezTo>
                  <a:cubicBezTo>
                    <a:pt x="20910" y="7471"/>
                    <a:pt x="20859" y="7382"/>
                    <a:pt x="20838" y="7345"/>
                  </a:cubicBezTo>
                  <a:cubicBezTo>
                    <a:pt x="20831" y="7334"/>
                    <a:pt x="20838" y="7301"/>
                    <a:pt x="20831" y="7294"/>
                  </a:cubicBezTo>
                  <a:cubicBezTo>
                    <a:pt x="20822" y="7287"/>
                    <a:pt x="20810" y="7312"/>
                    <a:pt x="20802" y="7307"/>
                  </a:cubicBezTo>
                  <a:cubicBezTo>
                    <a:pt x="20783" y="7294"/>
                    <a:pt x="20773" y="7323"/>
                    <a:pt x="20757" y="7283"/>
                  </a:cubicBezTo>
                  <a:cubicBezTo>
                    <a:pt x="20735" y="7233"/>
                    <a:pt x="20721" y="7180"/>
                    <a:pt x="20688" y="7152"/>
                  </a:cubicBezTo>
                  <a:cubicBezTo>
                    <a:pt x="20670" y="7138"/>
                    <a:pt x="20645" y="7145"/>
                    <a:pt x="20628" y="7127"/>
                  </a:cubicBezTo>
                  <a:cubicBezTo>
                    <a:pt x="20581" y="7070"/>
                    <a:pt x="20591" y="6972"/>
                    <a:pt x="20581" y="6891"/>
                  </a:cubicBezTo>
                  <a:cubicBezTo>
                    <a:pt x="20569" y="6788"/>
                    <a:pt x="20548" y="6810"/>
                    <a:pt x="20506" y="6744"/>
                  </a:cubicBezTo>
                  <a:cubicBezTo>
                    <a:pt x="20476" y="6698"/>
                    <a:pt x="20434" y="6656"/>
                    <a:pt x="20399" y="6615"/>
                  </a:cubicBezTo>
                  <a:cubicBezTo>
                    <a:pt x="20354" y="6562"/>
                    <a:pt x="20327" y="6498"/>
                    <a:pt x="20286" y="6437"/>
                  </a:cubicBezTo>
                  <a:cubicBezTo>
                    <a:pt x="20258" y="6397"/>
                    <a:pt x="20213" y="6369"/>
                    <a:pt x="20190" y="6338"/>
                  </a:cubicBezTo>
                  <a:cubicBezTo>
                    <a:pt x="20169" y="6312"/>
                    <a:pt x="20161" y="6257"/>
                    <a:pt x="20143" y="6237"/>
                  </a:cubicBezTo>
                  <a:cubicBezTo>
                    <a:pt x="20128" y="6220"/>
                    <a:pt x="20099" y="6229"/>
                    <a:pt x="20082" y="6216"/>
                  </a:cubicBezTo>
                  <a:cubicBezTo>
                    <a:pt x="20049" y="6193"/>
                    <a:pt x="20016" y="6134"/>
                    <a:pt x="19997" y="6084"/>
                  </a:cubicBezTo>
                  <a:cubicBezTo>
                    <a:pt x="19961" y="5987"/>
                    <a:pt x="19987" y="5775"/>
                    <a:pt x="19950" y="5716"/>
                  </a:cubicBezTo>
                  <a:cubicBezTo>
                    <a:pt x="20003" y="5740"/>
                    <a:pt x="19988" y="5713"/>
                    <a:pt x="20025" y="5665"/>
                  </a:cubicBezTo>
                  <a:cubicBezTo>
                    <a:pt x="20045" y="5639"/>
                    <a:pt x="20073" y="5641"/>
                    <a:pt x="20089" y="5608"/>
                  </a:cubicBezTo>
                  <a:cubicBezTo>
                    <a:pt x="20106" y="5577"/>
                    <a:pt x="20102" y="5518"/>
                    <a:pt x="20116" y="5474"/>
                  </a:cubicBezTo>
                  <a:cubicBezTo>
                    <a:pt x="20137" y="5409"/>
                    <a:pt x="20164" y="5343"/>
                    <a:pt x="20195" y="5292"/>
                  </a:cubicBezTo>
                  <a:cubicBezTo>
                    <a:pt x="20223" y="5246"/>
                    <a:pt x="20239" y="5222"/>
                    <a:pt x="20262" y="5170"/>
                  </a:cubicBezTo>
                  <a:cubicBezTo>
                    <a:pt x="20290" y="5108"/>
                    <a:pt x="20314" y="5025"/>
                    <a:pt x="20351" y="4974"/>
                  </a:cubicBezTo>
                  <a:cubicBezTo>
                    <a:pt x="20376" y="4941"/>
                    <a:pt x="20442" y="4863"/>
                    <a:pt x="20472" y="4876"/>
                  </a:cubicBezTo>
                  <a:cubicBezTo>
                    <a:pt x="20461" y="4753"/>
                    <a:pt x="20502" y="4558"/>
                    <a:pt x="20548" y="4481"/>
                  </a:cubicBezTo>
                  <a:cubicBezTo>
                    <a:pt x="20607" y="4387"/>
                    <a:pt x="20630" y="4198"/>
                    <a:pt x="20664" y="4074"/>
                  </a:cubicBezTo>
                  <a:cubicBezTo>
                    <a:pt x="20666" y="4071"/>
                    <a:pt x="20712" y="3977"/>
                    <a:pt x="20665" y="4012"/>
                  </a:cubicBezTo>
                  <a:cubicBezTo>
                    <a:pt x="20647" y="4027"/>
                    <a:pt x="20646" y="4063"/>
                    <a:pt x="20634" y="4089"/>
                  </a:cubicBezTo>
                  <a:cubicBezTo>
                    <a:pt x="20615" y="4131"/>
                    <a:pt x="20562" y="4212"/>
                    <a:pt x="20528" y="4152"/>
                  </a:cubicBezTo>
                  <a:cubicBezTo>
                    <a:pt x="20512" y="4120"/>
                    <a:pt x="20518" y="4085"/>
                    <a:pt x="20542" y="4065"/>
                  </a:cubicBezTo>
                  <a:cubicBezTo>
                    <a:pt x="20583" y="4030"/>
                    <a:pt x="20527" y="4039"/>
                    <a:pt x="20526" y="4038"/>
                  </a:cubicBezTo>
                  <a:cubicBezTo>
                    <a:pt x="20506" y="3977"/>
                    <a:pt x="20496" y="3920"/>
                    <a:pt x="20517" y="3856"/>
                  </a:cubicBezTo>
                  <a:cubicBezTo>
                    <a:pt x="20542" y="3780"/>
                    <a:pt x="20507" y="3698"/>
                    <a:pt x="20565" y="3677"/>
                  </a:cubicBezTo>
                  <a:cubicBezTo>
                    <a:pt x="20568" y="3677"/>
                    <a:pt x="20575" y="3716"/>
                    <a:pt x="20582" y="3716"/>
                  </a:cubicBezTo>
                  <a:cubicBezTo>
                    <a:pt x="20597" y="3718"/>
                    <a:pt x="20585" y="3703"/>
                    <a:pt x="20598" y="3698"/>
                  </a:cubicBezTo>
                  <a:cubicBezTo>
                    <a:pt x="20615" y="3690"/>
                    <a:pt x="20632" y="3696"/>
                    <a:pt x="20632" y="3648"/>
                  </a:cubicBezTo>
                  <a:cubicBezTo>
                    <a:pt x="20632" y="3635"/>
                    <a:pt x="20604" y="3659"/>
                    <a:pt x="20602" y="3653"/>
                  </a:cubicBezTo>
                  <a:cubicBezTo>
                    <a:pt x="20598" y="3642"/>
                    <a:pt x="20604" y="3613"/>
                    <a:pt x="20601" y="3607"/>
                  </a:cubicBezTo>
                  <a:cubicBezTo>
                    <a:pt x="20591" y="3591"/>
                    <a:pt x="20571" y="3567"/>
                    <a:pt x="20569" y="3539"/>
                  </a:cubicBezTo>
                  <a:cubicBezTo>
                    <a:pt x="20568" y="3492"/>
                    <a:pt x="20633" y="3350"/>
                    <a:pt x="20644" y="3447"/>
                  </a:cubicBezTo>
                  <a:cubicBezTo>
                    <a:pt x="20656" y="3414"/>
                    <a:pt x="20659" y="3315"/>
                    <a:pt x="20693" y="3339"/>
                  </a:cubicBezTo>
                  <a:cubicBezTo>
                    <a:pt x="20715" y="3356"/>
                    <a:pt x="20705" y="3444"/>
                    <a:pt x="20708" y="3470"/>
                  </a:cubicBezTo>
                  <a:cubicBezTo>
                    <a:pt x="20725" y="3435"/>
                    <a:pt x="20714" y="3398"/>
                    <a:pt x="20723" y="3365"/>
                  </a:cubicBezTo>
                  <a:cubicBezTo>
                    <a:pt x="20729" y="3343"/>
                    <a:pt x="20749" y="3310"/>
                    <a:pt x="20760" y="3284"/>
                  </a:cubicBezTo>
                  <a:cubicBezTo>
                    <a:pt x="20774" y="3253"/>
                    <a:pt x="20783" y="3203"/>
                    <a:pt x="20805" y="3186"/>
                  </a:cubicBezTo>
                  <a:cubicBezTo>
                    <a:pt x="20838" y="3164"/>
                    <a:pt x="20810" y="3253"/>
                    <a:pt x="20809" y="3269"/>
                  </a:cubicBezTo>
                  <a:cubicBezTo>
                    <a:pt x="20807" y="3357"/>
                    <a:pt x="20815" y="3378"/>
                    <a:pt x="20857" y="3326"/>
                  </a:cubicBezTo>
                  <a:cubicBezTo>
                    <a:pt x="20880" y="3297"/>
                    <a:pt x="20875" y="3295"/>
                    <a:pt x="20888" y="3260"/>
                  </a:cubicBezTo>
                  <a:cubicBezTo>
                    <a:pt x="20898" y="3231"/>
                    <a:pt x="20870" y="3203"/>
                    <a:pt x="20909" y="3196"/>
                  </a:cubicBezTo>
                  <a:cubicBezTo>
                    <a:pt x="20916" y="3196"/>
                    <a:pt x="20922" y="3267"/>
                    <a:pt x="20950" y="3245"/>
                  </a:cubicBezTo>
                  <a:cubicBezTo>
                    <a:pt x="20965" y="3232"/>
                    <a:pt x="20956" y="3168"/>
                    <a:pt x="20958" y="3153"/>
                  </a:cubicBezTo>
                  <a:cubicBezTo>
                    <a:pt x="20968" y="3072"/>
                    <a:pt x="21004" y="3021"/>
                    <a:pt x="21005" y="3133"/>
                  </a:cubicBezTo>
                  <a:cubicBezTo>
                    <a:pt x="21005" y="3170"/>
                    <a:pt x="20995" y="3205"/>
                    <a:pt x="20996" y="3240"/>
                  </a:cubicBezTo>
                  <a:cubicBezTo>
                    <a:pt x="20998" y="3273"/>
                    <a:pt x="21015" y="3293"/>
                    <a:pt x="21008" y="3328"/>
                  </a:cubicBezTo>
                  <a:cubicBezTo>
                    <a:pt x="20996" y="3394"/>
                    <a:pt x="20947" y="3402"/>
                    <a:pt x="20957" y="3488"/>
                  </a:cubicBezTo>
                  <a:cubicBezTo>
                    <a:pt x="20991" y="3437"/>
                    <a:pt x="21012" y="3359"/>
                    <a:pt x="21057" y="3335"/>
                  </a:cubicBezTo>
                  <a:cubicBezTo>
                    <a:pt x="21065" y="3435"/>
                    <a:pt x="21081" y="3306"/>
                    <a:pt x="21090" y="3278"/>
                  </a:cubicBezTo>
                  <a:cubicBezTo>
                    <a:pt x="21108" y="3214"/>
                    <a:pt x="21132" y="3212"/>
                    <a:pt x="21153" y="3161"/>
                  </a:cubicBezTo>
                  <a:cubicBezTo>
                    <a:pt x="21181" y="3093"/>
                    <a:pt x="21162" y="3091"/>
                    <a:pt x="21149" y="3047"/>
                  </a:cubicBezTo>
                  <a:cubicBezTo>
                    <a:pt x="21134" y="3004"/>
                    <a:pt x="21110" y="2980"/>
                    <a:pt x="21135" y="2938"/>
                  </a:cubicBezTo>
                  <a:cubicBezTo>
                    <a:pt x="21135" y="2938"/>
                    <a:pt x="21184" y="2922"/>
                    <a:pt x="21183" y="2922"/>
                  </a:cubicBezTo>
                  <a:cubicBezTo>
                    <a:pt x="21194" y="2927"/>
                    <a:pt x="21179" y="2980"/>
                    <a:pt x="21192" y="2988"/>
                  </a:cubicBezTo>
                  <a:cubicBezTo>
                    <a:pt x="21203" y="2995"/>
                    <a:pt x="21213" y="2944"/>
                    <a:pt x="21224" y="2949"/>
                  </a:cubicBezTo>
                  <a:cubicBezTo>
                    <a:pt x="21232" y="2951"/>
                    <a:pt x="21241" y="2995"/>
                    <a:pt x="21240" y="2995"/>
                  </a:cubicBezTo>
                  <a:cubicBezTo>
                    <a:pt x="21329" y="2946"/>
                    <a:pt x="21188" y="2857"/>
                    <a:pt x="21180" y="2844"/>
                  </a:cubicBezTo>
                  <a:cubicBezTo>
                    <a:pt x="21172" y="2833"/>
                    <a:pt x="21182" y="2804"/>
                    <a:pt x="21180" y="2800"/>
                  </a:cubicBezTo>
                  <a:cubicBezTo>
                    <a:pt x="21177" y="2797"/>
                    <a:pt x="21157" y="2784"/>
                    <a:pt x="21157" y="2780"/>
                  </a:cubicBezTo>
                  <a:cubicBezTo>
                    <a:pt x="21150" y="2754"/>
                    <a:pt x="21137" y="2739"/>
                    <a:pt x="21132" y="2710"/>
                  </a:cubicBezTo>
                  <a:cubicBezTo>
                    <a:pt x="21129" y="2694"/>
                    <a:pt x="21127" y="2626"/>
                    <a:pt x="21137" y="2620"/>
                  </a:cubicBezTo>
                  <a:cubicBezTo>
                    <a:pt x="21160" y="2609"/>
                    <a:pt x="21150" y="2675"/>
                    <a:pt x="21164" y="2677"/>
                  </a:cubicBezTo>
                  <a:cubicBezTo>
                    <a:pt x="21205" y="2681"/>
                    <a:pt x="21195" y="2545"/>
                    <a:pt x="21216" y="2600"/>
                  </a:cubicBezTo>
                  <a:cubicBezTo>
                    <a:pt x="21231" y="2638"/>
                    <a:pt x="21230" y="2800"/>
                    <a:pt x="21250" y="2657"/>
                  </a:cubicBezTo>
                  <a:cubicBezTo>
                    <a:pt x="21254" y="2627"/>
                    <a:pt x="21242" y="2580"/>
                    <a:pt x="21247" y="2559"/>
                  </a:cubicBezTo>
                  <a:cubicBezTo>
                    <a:pt x="21261" y="2499"/>
                    <a:pt x="21281" y="2535"/>
                    <a:pt x="21298" y="2517"/>
                  </a:cubicBezTo>
                  <a:cubicBezTo>
                    <a:pt x="21323" y="2484"/>
                    <a:pt x="21343" y="2383"/>
                    <a:pt x="21372" y="2320"/>
                  </a:cubicBezTo>
                  <a:cubicBezTo>
                    <a:pt x="21381" y="2300"/>
                    <a:pt x="21398" y="2306"/>
                    <a:pt x="21402" y="2282"/>
                  </a:cubicBezTo>
                  <a:cubicBezTo>
                    <a:pt x="21405" y="2274"/>
                    <a:pt x="21389" y="2256"/>
                    <a:pt x="21390" y="2243"/>
                  </a:cubicBezTo>
                  <a:cubicBezTo>
                    <a:pt x="21393" y="2201"/>
                    <a:pt x="21382" y="2184"/>
                    <a:pt x="21398" y="2149"/>
                  </a:cubicBezTo>
                  <a:cubicBezTo>
                    <a:pt x="21425" y="2089"/>
                    <a:pt x="21445" y="2103"/>
                    <a:pt x="21443" y="2162"/>
                  </a:cubicBezTo>
                  <a:cubicBezTo>
                    <a:pt x="21441" y="2193"/>
                    <a:pt x="21414" y="2199"/>
                    <a:pt x="21417" y="2247"/>
                  </a:cubicBezTo>
                  <a:cubicBezTo>
                    <a:pt x="21450" y="2214"/>
                    <a:pt x="21477" y="2138"/>
                    <a:pt x="21505" y="2087"/>
                  </a:cubicBezTo>
                  <a:cubicBezTo>
                    <a:pt x="21525" y="2050"/>
                    <a:pt x="21561" y="2022"/>
                    <a:pt x="21587" y="1989"/>
                  </a:cubicBezTo>
                  <a:lnTo>
                    <a:pt x="21587" y="1942"/>
                  </a:lnTo>
                  <a:cubicBezTo>
                    <a:pt x="21573" y="1922"/>
                    <a:pt x="21575" y="1859"/>
                    <a:pt x="21561" y="1815"/>
                  </a:cubicBezTo>
                  <a:cubicBezTo>
                    <a:pt x="21539" y="1745"/>
                    <a:pt x="21526" y="1730"/>
                    <a:pt x="21481" y="1701"/>
                  </a:cubicBezTo>
                  <a:close/>
                  <a:moveTo>
                    <a:pt x="21481" y="170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6" name="AutoShape 25"/>
            <p:cNvSpPr>
              <a:spLocks/>
            </p:cNvSpPr>
            <p:nvPr/>
          </p:nvSpPr>
          <p:spPr bwMode="auto">
            <a:xfrm>
              <a:off x="8210926" y="2135676"/>
              <a:ext cx="0" cy="0"/>
            </a:xfrm>
            <a:custGeom>
              <a:avLst/>
              <a:gdLst/>
              <a:ahLst/>
              <a:cxnLst/>
              <a:rect l="0" t="0" r="r" b="b"/>
              <a:pathLst>
                <a:path w="10516" h="13831">
                  <a:moveTo>
                    <a:pt x="10516" y="13831"/>
                  </a:moveTo>
                  <a:cubicBezTo>
                    <a:pt x="6659" y="-1157"/>
                    <a:pt x="-11084" y="-7769"/>
                    <a:pt x="10516" y="13831"/>
                  </a:cubicBezTo>
                  <a:cubicBezTo>
                    <a:pt x="10516" y="13831"/>
                    <a:pt x="10516" y="13831"/>
                    <a:pt x="10516" y="13831"/>
                  </a:cubicBezTo>
                  <a:close/>
                  <a:moveTo>
                    <a:pt x="10516" y="1383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7" name="AutoShape 26"/>
            <p:cNvSpPr>
              <a:spLocks/>
            </p:cNvSpPr>
            <p:nvPr/>
          </p:nvSpPr>
          <p:spPr bwMode="auto">
            <a:xfrm>
              <a:off x="7306737" y="1741542"/>
              <a:ext cx="301396" cy="162290"/>
            </a:xfrm>
            <a:custGeom>
              <a:avLst/>
              <a:gdLst/>
              <a:ahLst/>
              <a:cxnLst/>
              <a:rect l="0" t="0" r="r" b="b"/>
              <a:pathLst>
                <a:path w="21177" h="21334">
                  <a:moveTo>
                    <a:pt x="4015" y="4904"/>
                  </a:moveTo>
                  <a:cubicBezTo>
                    <a:pt x="4451" y="4626"/>
                    <a:pt x="4923" y="4626"/>
                    <a:pt x="5336" y="4433"/>
                  </a:cubicBezTo>
                  <a:cubicBezTo>
                    <a:pt x="5761" y="4238"/>
                    <a:pt x="6187" y="4045"/>
                    <a:pt x="6589" y="3918"/>
                  </a:cubicBezTo>
                  <a:cubicBezTo>
                    <a:pt x="7405" y="3615"/>
                    <a:pt x="8462" y="2715"/>
                    <a:pt x="9290" y="3144"/>
                  </a:cubicBezTo>
                  <a:cubicBezTo>
                    <a:pt x="9682" y="3360"/>
                    <a:pt x="9923" y="3809"/>
                    <a:pt x="10348" y="3767"/>
                  </a:cubicBezTo>
                  <a:cubicBezTo>
                    <a:pt x="10866" y="3701"/>
                    <a:pt x="11497" y="3423"/>
                    <a:pt x="11958" y="3058"/>
                  </a:cubicBezTo>
                  <a:cubicBezTo>
                    <a:pt x="12302" y="2780"/>
                    <a:pt x="12693" y="2116"/>
                    <a:pt x="13061" y="2007"/>
                  </a:cubicBezTo>
                  <a:cubicBezTo>
                    <a:pt x="13498" y="1879"/>
                    <a:pt x="13889" y="2372"/>
                    <a:pt x="14257" y="2629"/>
                  </a:cubicBezTo>
                  <a:cubicBezTo>
                    <a:pt x="14751" y="2973"/>
                    <a:pt x="14900" y="2908"/>
                    <a:pt x="15418" y="2458"/>
                  </a:cubicBezTo>
                  <a:cubicBezTo>
                    <a:pt x="15877" y="2028"/>
                    <a:pt x="16164" y="2028"/>
                    <a:pt x="16613" y="1814"/>
                  </a:cubicBezTo>
                  <a:cubicBezTo>
                    <a:pt x="17303" y="1515"/>
                    <a:pt x="17923" y="-266"/>
                    <a:pt x="18590" y="34"/>
                  </a:cubicBezTo>
                  <a:cubicBezTo>
                    <a:pt x="19051" y="227"/>
                    <a:pt x="19154" y="935"/>
                    <a:pt x="19694" y="786"/>
                  </a:cubicBezTo>
                  <a:cubicBezTo>
                    <a:pt x="20326" y="591"/>
                    <a:pt x="20337" y="184"/>
                    <a:pt x="20878" y="1106"/>
                  </a:cubicBezTo>
                  <a:cubicBezTo>
                    <a:pt x="21315" y="1879"/>
                    <a:pt x="21269" y="2072"/>
                    <a:pt x="20762" y="2866"/>
                  </a:cubicBezTo>
                  <a:cubicBezTo>
                    <a:pt x="20488" y="3316"/>
                    <a:pt x="20142" y="3809"/>
                    <a:pt x="19821" y="4282"/>
                  </a:cubicBezTo>
                  <a:cubicBezTo>
                    <a:pt x="19510" y="4753"/>
                    <a:pt x="19246" y="5246"/>
                    <a:pt x="18970" y="5782"/>
                  </a:cubicBezTo>
                  <a:cubicBezTo>
                    <a:pt x="18601" y="6513"/>
                    <a:pt x="18430" y="6490"/>
                    <a:pt x="17993" y="6813"/>
                  </a:cubicBezTo>
                  <a:cubicBezTo>
                    <a:pt x="17625" y="7070"/>
                    <a:pt x="17360" y="7864"/>
                    <a:pt x="17015" y="8098"/>
                  </a:cubicBezTo>
                  <a:cubicBezTo>
                    <a:pt x="16625" y="8356"/>
                    <a:pt x="16153" y="8078"/>
                    <a:pt x="15716" y="8293"/>
                  </a:cubicBezTo>
                  <a:cubicBezTo>
                    <a:pt x="15315" y="8487"/>
                    <a:pt x="14832" y="8830"/>
                    <a:pt x="14498" y="9301"/>
                  </a:cubicBezTo>
                  <a:cubicBezTo>
                    <a:pt x="14141" y="9773"/>
                    <a:pt x="14095" y="10587"/>
                    <a:pt x="13808" y="11144"/>
                  </a:cubicBezTo>
                  <a:cubicBezTo>
                    <a:pt x="13245" y="12282"/>
                    <a:pt x="11969" y="12133"/>
                    <a:pt x="11188" y="12282"/>
                  </a:cubicBezTo>
                  <a:cubicBezTo>
                    <a:pt x="10107" y="12498"/>
                    <a:pt x="9440" y="14599"/>
                    <a:pt x="8428" y="15070"/>
                  </a:cubicBezTo>
                  <a:cubicBezTo>
                    <a:pt x="7980" y="15286"/>
                    <a:pt x="7486" y="15265"/>
                    <a:pt x="7049" y="15630"/>
                  </a:cubicBezTo>
                  <a:cubicBezTo>
                    <a:pt x="6785" y="15864"/>
                    <a:pt x="6555" y="16166"/>
                    <a:pt x="6290" y="16380"/>
                  </a:cubicBezTo>
                  <a:cubicBezTo>
                    <a:pt x="6095" y="16530"/>
                    <a:pt x="5854" y="16143"/>
                    <a:pt x="5623" y="16231"/>
                  </a:cubicBezTo>
                  <a:cubicBezTo>
                    <a:pt x="5301" y="16358"/>
                    <a:pt x="4923" y="17023"/>
                    <a:pt x="4578" y="17259"/>
                  </a:cubicBezTo>
                  <a:cubicBezTo>
                    <a:pt x="4061" y="17603"/>
                    <a:pt x="3612" y="17967"/>
                    <a:pt x="3164" y="18569"/>
                  </a:cubicBezTo>
                  <a:cubicBezTo>
                    <a:pt x="2819" y="19061"/>
                    <a:pt x="2589" y="19748"/>
                    <a:pt x="2267" y="20219"/>
                  </a:cubicBezTo>
                  <a:cubicBezTo>
                    <a:pt x="1865" y="20798"/>
                    <a:pt x="1336" y="20456"/>
                    <a:pt x="1014" y="21334"/>
                  </a:cubicBezTo>
                  <a:cubicBezTo>
                    <a:pt x="979" y="20477"/>
                    <a:pt x="772" y="19618"/>
                    <a:pt x="784" y="18847"/>
                  </a:cubicBezTo>
                  <a:cubicBezTo>
                    <a:pt x="795" y="18033"/>
                    <a:pt x="71" y="17903"/>
                    <a:pt x="279" y="16551"/>
                  </a:cubicBezTo>
                  <a:cubicBezTo>
                    <a:pt x="371" y="15908"/>
                    <a:pt x="496" y="15650"/>
                    <a:pt x="853" y="15778"/>
                  </a:cubicBezTo>
                  <a:cubicBezTo>
                    <a:pt x="957" y="15822"/>
                    <a:pt x="1152" y="16166"/>
                    <a:pt x="1174" y="16166"/>
                  </a:cubicBezTo>
                  <a:cubicBezTo>
                    <a:pt x="1336" y="16187"/>
                    <a:pt x="1301" y="16101"/>
                    <a:pt x="1462" y="16101"/>
                  </a:cubicBezTo>
                  <a:cubicBezTo>
                    <a:pt x="1992" y="16059"/>
                    <a:pt x="2324" y="14471"/>
                    <a:pt x="2209" y="13420"/>
                  </a:cubicBezTo>
                  <a:cubicBezTo>
                    <a:pt x="2175" y="13013"/>
                    <a:pt x="1784" y="12024"/>
                    <a:pt x="1554" y="12133"/>
                  </a:cubicBezTo>
                  <a:cubicBezTo>
                    <a:pt x="1565" y="12133"/>
                    <a:pt x="1117" y="13055"/>
                    <a:pt x="1049" y="13162"/>
                  </a:cubicBezTo>
                  <a:cubicBezTo>
                    <a:pt x="807" y="13484"/>
                    <a:pt x="358" y="14149"/>
                    <a:pt x="83" y="13527"/>
                  </a:cubicBezTo>
                  <a:cubicBezTo>
                    <a:pt x="-285" y="12712"/>
                    <a:pt x="669" y="10223"/>
                    <a:pt x="979" y="9601"/>
                  </a:cubicBezTo>
                  <a:cubicBezTo>
                    <a:pt x="1266" y="9044"/>
                    <a:pt x="1450" y="9064"/>
                    <a:pt x="1600" y="8270"/>
                  </a:cubicBezTo>
                  <a:cubicBezTo>
                    <a:pt x="1762" y="7435"/>
                    <a:pt x="1784" y="6383"/>
                    <a:pt x="2198" y="5805"/>
                  </a:cubicBezTo>
                  <a:cubicBezTo>
                    <a:pt x="2578" y="5290"/>
                    <a:pt x="3554" y="5076"/>
                    <a:pt x="4015" y="4904"/>
                  </a:cubicBezTo>
                  <a:cubicBezTo>
                    <a:pt x="4015" y="4904"/>
                    <a:pt x="4015" y="4904"/>
                    <a:pt x="4015" y="4904"/>
                  </a:cubicBezTo>
                  <a:close/>
                  <a:moveTo>
                    <a:pt x="4015" y="490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8" name="AutoShape 27"/>
            <p:cNvSpPr>
              <a:spLocks/>
            </p:cNvSpPr>
            <p:nvPr/>
          </p:nvSpPr>
          <p:spPr bwMode="auto">
            <a:xfrm>
              <a:off x="7190816" y="1857464"/>
              <a:ext cx="55063" cy="43471"/>
            </a:xfrm>
            <a:custGeom>
              <a:avLst/>
              <a:gdLst/>
              <a:ahLst/>
              <a:cxnLst/>
              <a:rect l="0" t="0" r="r" b="b"/>
              <a:pathLst>
                <a:path w="20817" h="20408">
                  <a:moveTo>
                    <a:pt x="0" y="10319"/>
                  </a:moveTo>
                  <a:cubicBezTo>
                    <a:pt x="4564" y="8411"/>
                    <a:pt x="7665" y="3984"/>
                    <a:pt x="12288" y="2308"/>
                  </a:cubicBezTo>
                  <a:cubicBezTo>
                    <a:pt x="14238" y="1615"/>
                    <a:pt x="17095" y="94"/>
                    <a:pt x="18986" y="20"/>
                  </a:cubicBezTo>
                  <a:cubicBezTo>
                    <a:pt x="21600" y="-138"/>
                    <a:pt x="20810" y="632"/>
                    <a:pt x="20264" y="3225"/>
                  </a:cubicBezTo>
                  <a:cubicBezTo>
                    <a:pt x="19961" y="4521"/>
                    <a:pt x="19835" y="7115"/>
                    <a:pt x="19348" y="8032"/>
                  </a:cubicBezTo>
                  <a:cubicBezTo>
                    <a:pt x="18440" y="10014"/>
                    <a:pt x="16431" y="11005"/>
                    <a:pt x="15515" y="12839"/>
                  </a:cubicBezTo>
                  <a:cubicBezTo>
                    <a:pt x="14179" y="15432"/>
                    <a:pt x="15154" y="19248"/>
                    <a:pt x="12355" y="20239"/>
                  </a:cubicBezTo>
                  <a:cubicBezTo>
                    <a:pt x="8884" y="21462"/>
                    <a:pt x="12111" y="15738"/>
                    <a:pt x="9430" y="13218"/>
                  </a:cubicBezTo>
                  <a:cubicBezTo>
                    <a:pt x="7001" y="10931"/>
                    <a:pt x="6875" y="14209"/>
                    <a:pt x="5413" y="14897"/>
                  </a:cubicBezTo>
                  <a:cubicBezTo>
                    <a:pt x="2555" y="16275"/>
                    <a:pt x="2009" y="13376"/>
                    <a:pt x="0" y="10319"/>
                  </a:cubicBezTo>
                  <a:cubicBezTo>
                    <a:pt x="0" y="10319"/>
                    <a:pt x="0" y="10319"/>
                    <a:pt x="0" y="10319"/>
                  </a:cubicBezTo>
                  <a:close/>
                  <a:moveTo>
                    <a:pt x="0" y="1031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89" name="AutoShape 28"/>
            <p:cNvSpPr>
              <a:spLocks/>
            </p:cNvSpPr>
            <p:nvPr/>
          </p:nvSpPr>
          <p:spPr bwMode="auto">
            <a:xfrm>
              <a:off x="7387882" y="1706766"/>
              <a:ext cx="17388" cy="24634"/>
            </a:xfrm>
            <a:custGeom>
              <a:avLst/>
              <a:gdLst/>
              <a:ahLst/>
              <a:cxnLst/>
              <a:rect l="0" t="0" r="r" b="b"/>
              <a:pathLst>
                <a:path w="18388" h="20359">
                  <a:moveTo>
                    <a:pt x="17665" y="0"/>
                  </a:moveTo>
                  <a:cubicBezTo>
                    <a:pt x="20694" y="3313"/>
                    <a:pt x="13332" y="14040"/>
                    <a:pt x="11574" y="17628"/>
                  </a:cubicBezTo>
                  <a:cubicBezTo>
                    <a:pt x="9662" y="21600"/>
                    <a:pt x="1813" y="21197"/>
                    <a:pt x="45" y="16694"/>
                  </a:cubicBezTo>
                  <a:cubicBezTo>
                    <a:pt x="-906" y="13770"/>
                    <a:pt x="13498" y="659"/>
                    <a:pt x="17665" y="0"/>
                  </a:cubicBezTo>
                  <a:cubicBezTo>
                    <a:pt x="17665" y="0"/>
                    <a:pt x="17665" y="0"/>
                    <a:pt x="17665" y="0"/>
                  </a:cubicBezTo>
                  <a:close/>
                  <a:moveTo>
                    <a:pt x="17665"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0" name="AutoShape 29"/>
            <p:cNvSpPr>
              <a:spLocks/>
            </p:cNvSpPr>
            <p:nvPr/>
          </p:nvSpPr>
          <p:spPr bwMode="auto">
            <a:xfrm>
              <a:off x="6135928" y="1787911"/>
              <a:ext cx="15940" cy="18838"/>
            </a:xfrm>
            <a:custGeom>
              <a:avLst/>
              <a:gdLst/>
              <a:ahLst/>
              <a:cxnLst/>
              <a:rect l="0" t="0" r="r" b="b"/>
              <a:pathLst>
                <a:path w="13320" h="19799">
                  <a:moveTo>
                    <a:pt x="10371" y="19799"/>
                  </a:moveTo>
                  <a:cubicBezTo>
                    <a:pt x="3085" y="17991"/>
                    <a:pt x="-5987" y="2944"/>
                    <a:pt x="5380" y="165"/>
                  </a:cubicBezTo>
                  <a:cubicBezTo>
                    <a:pt x="13817" y="-1801"/>
                    <a:pt x="15613" y="14399"/>
                    <a:pt x="10371" y="19799"/>
                  </a:cubicBezTo>
                  <a:cubicBezTo>
                    <a:pt x="10371" y="19799"/>
                    <a:pt x="10371" y="19799"/>
                    <a:pt x="10371" y="19799"/>
                  </a:cubicBezTo>
                  <a:close/>
                  <a:moveTo>
                    <a:pt x="10371" y="1979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1" name="AutoShape 30"/>
            <p:cNvSpPr>
              <a:spLocks/>
            </p:cNvSpPr>
            <p:nvPr/>
          </p:nvSpPr>
          <p:spPr bwMode="auto">
            <a:xfrm>
              <a:off x="7190816" y="1718358"/>
              <a:ext cx="49267" cy="53614"/>
            </a:xfrm>
            <a:custGeom>
              <a:avLst/>
              <a:gdLst/>
              <a:ahLst/>
              <a:cxnLst/>
              <a:rect l="0" t="0" r="r" b="b"/>
              <a:pathLst>
                <a:path w="19868" h="18754">
                  <a:moveTo>
                    <a:pt x="3726" y="7776"/>
                  </a:moveTo>
                  <a:cubicBezTo>
                    <a:pt x="5467" y="6820"/>
                    <a:pt x="6941" y="5529"/>
                    <a:pt x="8486" y="6710"/>
                  </a:cubicBezTo>
                  <a:cubicBezTo>
                    <a:pt x="9321" y="7386"/>
                    <a:pt x="7909" y="8846"/>
                    <a:pt x="9774" y="9577"/>
                  </a:cubicBezTo>
                  <a:cubicBezTo>
                    <a:pt x="10289" y="8227"/>
                    <a:pt x="16400" y="185"/>
                    <a:pt x="18132" y="20"/>
                  </a:cubicBezTo>
                  <a:cubicBezTo>
                    <a:pt x="20894" y="-322"/>
                    <a:pt x="19615" y="3953"/>
                    <a:pt x="19286" y="5195"/>
                  </a:cubicBezTo>
                  <a:cubicBezTo>
                    <a:pt x="18585" y="7611"/>
                    <a:pt x="17421" y="8227"/>
                    <a:pt x="15752" y="10144"/>
                  </a:cubicBezTo>
                  <a:cubicBezTo>
                    <a:pt x="14597" y="11550"/>
                    <a:pt x="11186" y="21278"/>
                    <a:pt x="6817" y="18131"/>
                  </a:cubicBezTo>
                  <a:cubicBezTo>
                    <a:pt x="5271" y="17005"/>
                    <a:pt x="7652" y="13741"/>
                    <a:pt x="5333" y="12506"/>
                  </a:cubicBezTo>
                  <a:cubicBezTo>
                    <a:pt x="3277" y="11434"/>
                    <a:pt x="1479" y="14643"/>
                    <a:pt x="129" y="13633"/>
                  </a:cubicBezTo>
                  <a:cubicBezTo>
                    <a:pt x="-706" y="13011"/>
                    <a:pt x="2767" y="8458"/>
                    <a:pt x="3726" y="7776"/>
                  </a:cubicBezTo>
                  <a:cubicBezTo>
                    <a:pt x="3726" y="7776"/>
                    <a:pt x="3726" y="7776"/>
                    <a:pt x="3726" y="7776"/>
                  </a:cubicBezTo>
                  <a:close/>
                  <a:moveTo>
                    <a:pt x="3726" y="777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2" name="AutoShape 31"/>
            <p:cNvSpPr>
              <a:spLocks/>
            </p:cNvSpPr>
            <p:nvPr/>
          </p:nvSpPr>
          <p:spPr bwMode="auto">
            <a:xfrm>
              <a:off x="7098078" y="1718358"/>
              <a:ext cx="91289" cy="56512"/>
            </a:xfrm>
            <a:custGeom>
              <a:avLst/>
              <a:gdLst/>
              <a:ahLst/>
              <a:cxnLst/>
              <a:rect l="0" t="0" r="r" b="b"/>
              <a:pathLst>
                <a:path w="21068" h="20152">
                  <a:moveTo>
                    <a:pt x="5770" y="4160"/>
                  </a:moveTo>
                  <a:cubicBezTo>
                    <a:pt x="7414" y="4681"/>
                    <a:pt x="7639" y="2940"/>
                    <a:pt x="9022" y="2764"/>
                  </a:cubicBezTo>
                  <a:cubicBezTo>
                    <a:pt x="11564" y="2357"/>
                    <a:pt x="9396" y="5204"/>
                    <a:pt x="9097" y="6656"/>
                  </a:cubicBezTo>
                  <a:cubicBezTo>
                    <a:pt x="8836" y="8050"/>
                    <a:pt x="8537" y="8050"/>
                    <a:pt x="9321" y="8980"/>
                  </a:cubicBezTo>
                  <a:cubicBezTo>
                    <a:pt x="9732" y="9501"/>
                    <a:pt x="10779" y="9734"/>
                    <a:pt x="11151" y="8980"/>
                  </a:cubicBezTo>
                  <a:cubicBezTo>
                    <a:pt x="11675" y="7937"/>
                    <a:pt x="10666" y="7063"/>
                    <a:pt x="10815" y="6542"/>
                  </a:cubicBezTo>
                  <a:cubicBezTo>
                    <a:pt x="11301" y="4914"/>
                    <a:pt x="11564" y="6887"/>
                    <a:pt x="11938" y="6133"/>
                  </a:cubicBezTo>
                  <a:cubicBezTo>
                    <a:pt x="12684" y="4739"/>
                    <a:pt x="11600" y="1892"/>
                    <a:pt x="12834" y="1721"/>
                  </a:cubicBezTo>
                  <a:cubicBezTo>
                    <a:pt x="13917" y="1545"/>
                    <a:pt x="12945" y="3343"/>
                    <a:pt x="13693" y="3462"/>
                  </a:cubicBezTo>
                  <a:cubicBezTo>
                    <a:pt x="14364" y="3582"/>
                    <a:pt x="14702" y="2357"/>
                    <a:pt x="15112" y="1836"/>
                  </a:cubicBezTo>
                  <a:cubicBezTo>
                    <a:pt x="15375" y="1545"/>
                    <a:pt x="16346" y="213"/>
                    <a:pt x="16570" y="151"/>
                  </a:cubicBezTo>
                  <a:cubicBezTo>
                    <a:pt x="17765" y="-308"/>
                    <a:pt x="17092" y="384"/>
                    <a:pt x="18026" y="849"/>
                  </a:cubicBezTo>
                  <a:cubicBezTo>
                    <a:pt x="18813" y="1256"/>
                    <a:pt x="21280" y="1721"/>
                    <a:pt x="21053" y="3462"/>
                  </a:cubicBezTo>
                  <a:cubicBezTo>
                    <a:pt x="20792" y="5726"/>
                    <a:pt x="17579" y="4739"/>
                    <a:pt x="16720" y="5499"/>
                  </a:cubicBezTo>
                  <a:cubicBezTo>
                    <a:pt x="15636" y="6423"/>
                    <a:pt x="15262" y="8980"/>
                    <a:pt x="14477" y="10488"/>
                  </a:cubicBezTo>
                  <a:cubicBezTo>
                    <a:pt x="13879" y="11595"/>
                    <a:pt x="14067" y="11940"/>
                    <a:pt x="13208" y="12293"/>
                  </a:cubicBezTo>
                  <a:cubicBezTo>
                    <a:pt x="13019" y="12349"/>
                    <a:pt x="12834" y="11009"/>
                    <a:pt x="12573" y="11130"/>
                  </a:cubicBezTo>
                  <a:cubicBezTo>
                    <a:pt x="12049" y="11304"/>
                    <a:pt x="12085" y="11940"/>
                    <a:pt x="11711" y="12172"/>
                  </a:cubicBezTo>
                  <a:cubicBezTo>
                    <a:pt x="11639" y="12229"/>
                    <a:pt x="10292" y="14033"/>
                    <a:pt x="10292" y="13971"/>
                  </a:cubicBezTo>
                  <a:cubicBezTo>
                    <a:pt x="9956" y="15365"/>
                    <a:pt x="10666" y="15252"/>
                    <a:pt x="10666" y="16584"/>
                  </a:cubicBezTo>
                  <a:cubicBezTo>
                    <a:pt x="10741" y="19720"/>
                    <a:pt x="9956" y="19142"/>
                    <a:pt x="8648" y="18388"/>
                  </a:cubicBezTo>
                  <a:cubicBezTo>
                    <a:pt x="7863" y="17923"/>
                    <a:pt x="8462" y="16875"/>
                    <a:pt x="7342" y="17340"/>
                  </a:cubicBezTo>
                  <a:cubicBezTo>
                    <a:pt x="6893" y="17570"/>
                    <a:pt x="6594" y="19142"/>
                    <a:pt x="6145" y="19549"/>
                  </a:cubicBezTo>
                  <a:cubicBezTo>
                    <a:pt x="4276" y="21292"/>
                    <a:pt x="4986" y="18790"/>
                    <a:pt x="3530" y="17923"/>
                  </a:cubicBezTo>
                  <a:cubicBezTo>
                    <a:pt x="3006" y="17570"/>
                    <a:pt x="317" y="19199"/>
                    <a:pt x="18" y="17803"/>
                  </a:cubicBezTo>
                  <a:cubicBezTo>
                    <a:pt x="-320" y="16409"/>
                    <a:pt x="4201" y="11186"/>
                    <a:pt x="4911" y="10546"/>
                  </a:cubicBezTo>
                  <a:cubicBezTo>
                    <a:pt x="5623" y="9967"/>
                    <a:pt x="7489" y="9734"/>
                    <a:pt x="7750" y="8282"/>
                  </a:cubicBezTo>
                  <a:cubicBezTo>
                    <a:pt x="8201" y="5958"/>
                    <a:pt x="5734" y="6020"/>
                    <a:pt x="4689" y="6365"/>
                  </a:cubicBezTo>
                  <a:cubicBezTo>
                    <a:pt x="4836" y="5555"/>
                    <a:pt x="5285" y="4739"/>
                    <a:pt x="5770" y="4160"/>
                  </a:cubicBezTo>
                  <a:cubicBezTo>
                    <a:pt x="5770" y="4160"/>
                    <a:pt x="5770" y="4160"/>
                    <a:pt x="5770" y="4160"/>
                  </a:cubicBezTo>
                  <a:close/>
                  <a:moveTo>
                    <a:pt x="5770" y="416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3" name="AutoShape 32"/>
            <p:cNvSpPr>
              <a:spLocks/>
            </p:cNvSpPr>
            <p:nvPr/>
          </p:nvSpPr>
          <p:spPr bwMode="auto">
            <a:xfrm>
              <a:off x="4883974" y="1428554"/>
              <a:ext cx="1140380" cy="404277"/>
            </a:xfrm>
            <a:custGeom>
              <a:avLst/>
              <a:gdLst/>
              <a:ahLst/>
              <a:cxnLst/>
              <a:rect l="0" t="0" r="r" b="b"/>
              <a:pathLst>
                <a:path w="21531" h="21233">
                  <a:moveTo>
                    <a:pt x="2018" y="26"/>
                  </a:moveTo>
                  <a:cubicBezTo>
                    <a:pt x="2286" y="-228"/>
                    <a:pt x="2064" y="1532"/>
                    <a:pt x="2433" y="736"/>
                  </a:cubicBezTo>
                  <a:cubicBezTo>
                    <a:pt x="2573" y="432"/>
                    <a:pt x="2524" y="407"/>
                    <a:pt x="2703" y="712"/>
                  </a:cubicBezTo>
                  <a:cubicBezTo>
                    <a:pt x="2764" y="813"/>
                    <a:pt x="2977" y="1219"/>
                    <a:pt x="3057" y="1159"/>
                  </a:cubicBezTo>
                  <a:cubicBezTo>
                    <a:pt x="3105" y="1117"/>
                    <a:pt x="3130" y="947"/>
                    <a:pt x="3178" y="915"/>
                  </a:cubicBezTo>
                  <a:cubicBezTo>
                    <a:pt x="3233" y="879"/>
                    <a:pt x="3325" y="939"/>
                    <a:pt x="3383" y="947"/>
                  </a:cubicBezTo>
                  <a:cubicBezTo>
                    <a:pt x="3419" y="957"/>
                    <a:pt x="3522" y="932"/>
                    <a:pt x="3547" y="990"/>
                  </a:cubicBezTo>
                  <a:cubicBezTo>
                    <a:pt x="3604" y="1135"/>
                    <a:pt x="3574" y="1422"/>
                    <a:pt x="3638" y="1557"/>
                  </a:cubicBezTo>
                  <a:cubicBezTo>
                    <a:pt x="3754" y="1794"/>
                    <a:pt x="4195" y="1532"/>
                    <a:pt x="4238" y="1278"/>
                  </a:cubicBezTo>
                  <a:cubicBezTo>
                    <a:pt x="4256" y="1168"/>
                    <a:pt x="4268" y="829"/>
                    <a:pt x="4274" y="677"/>
                  </a:cubicBezTo>
                  <a:cubicBezTo>
                    <a:pt x="4290" y="262"/>
                    <a:pt x="4323" y="127"/>
                    <a:pt x="4481" y="407"/>
                  </a:cubicBezTo>
                  <a:cubicBezTo>
                    <a:pt x="4655" y="712"/>
                    <a:pt x="4618" y="727"/>
                    <a:pt x="4816" y="584"/>
                  </a:cubicBezTo>
                  <a:cubicBezTo>
                    <a:pt x="5157" y="330"/>
                    <a:pt x="5142" y="1371"/>
                    <a:pt x="5306" y="1870"/>
                  </a:cubicBezTo>
                  <a:cubicBezTo>
                    <a:pt x="5401" y="2167"/>
                    <a:pt x="5553" y="2200"/>
                    <a:pt x="5659" y="2522"/>
                  </a:cubicBezTo>
                  <a:cubicBezTo>
                    <a:pt x="5717" y="2707"/>
                    <a:pt x="5809" y="2767"/>
                    <a:pt x="5897" y="2675"/>
                  </a:cubicBezTo>
                  <a:cubicBezTo>
                    <a:pt x="5952" y="2615"/>
                    <a:pt x="5976" y="2420"/>
                    <a:pt x="6022" y="2395"/>
                  </a:cubicBezTo>
                  <a:cubicBezTo>
                    <a:pt x="6110" y="2344"/>
                    <a:pt x="6107" y="2260"/>
                    <a:pt x="6192" y="2328"/>
                  </a:cubicBezTo>
                  <a:cubicBezTo>
                    <a:pt x="6232" y="2361"/>
                    <a:pt x="6372" y="2733"/>
                    <a:pt x="6412" y="2801"/>
                  </a:cubicBezTo>
                  <a:cubicBezTo>
                    <a:pt x="6527" y="3012"/>
                    <a:pt x="6652" y="3334"/>
                    <a:pt x="6792" y="3376"/>
                  </a:cubicBezTo>
                  <a:cubicBezTo>
                    <a:pt x="6975" y="3427"/>
                    <a:pt x="6923" y="3182"/>
                    <a:pt x="7005" y="2919"/>
                  </a:cubicBezTo>
                  <a:cubicBezTo>
                    <a:pt x="7097" y="2623"/>
                    <a:pt x="7234" y="2717"/>
                    <a:pt x="7310" y="3054"/>
                  </a:cubicBezTo>
                  <a:cubicBezTo>
                    <a:pt x="7407" y="3477"/>
                    <a:pt x="7495" y="3926"/>
                    <a:pt x="7635" y="4256"/>
                  </a:cubicBezTo>
                  <a:cubicBezTo>
                    <a:pt x="7781" y="4611"/>
                    <a:pt x="7760" y="4848"/>
                    <a:pt x="7781" y="5424"/>
                  </a:cubicBezTo>
                  <a:cubicBezTo>
                    <a:pt x="7803" y="5940"/>
                    <a:pt x="7806" y="6439"/>
                    <a:pt x="8001" y="6540"/>
                  </a:cubicBezTo>
                  <a:cubicBezTo>
                    <a:pt x="8052" y="6566"/>
                    <a:pt x="8065" y="6743"/>
                    <a:pt x="8110" y="6786"/>
                  </a:cubicBezTo>
                  <a:cubicBezTo>
                    <a:pt x="8189" y="6862"/>
                    <a:pt x="8266" y="6769"/>
                    <a:pt x="8345" y="6743"/>
                  </a:cubicBezTo>
                  <a:cubicBezTo>
                    <a:pt x="8427" y="6727"/>
                    <a:pt x="8451" y="6718"/>
                    <a:pt x="8528" y="6828"/>
                  </a:cubicBezTo>
                  <a:cubicBezTo>
                    <a:pt x="8600" y="6947"/>
                    <a:pt x="8549" y="7107"/>
                    <a:pt x="8683" y="7031"/>
                  </a:cubicBezTo>
                  <a:cubicBezTo>
                    <a:pt x="8780" y="6972"/>
                    <a:pt x="8716" y="6760"/>
                    <a:pt x="8786" y="6685"/>
                  </a:cubicBezTo>
                  <a:cubicBezTo>
                    <a:pt x="8877" y="6591"/>
                    <a:pt x="8981" y="6947"/>
                    <a:pt x="9054" y="7065"/>
                  </a:cubicBezTo>
                  <a:cubicBezTo>
                    <a:pt x="9203" y="7285"/>
                    <a:pt x="9419" y="7311"/>
                    <a:pt x="9584" y="7268"/>
                  </a:cubicBezTo>
                  <a:cubicBezTo>
                    <a:pt x="9666" y="7243"/>
                    <a:pt x="9766" y="7209"/>
                    <a:pt x="9839" y="7091"/>
                  </a:cubicBezTo>
                  <a:cubicBezTo>
                    <a:pt x="9900" y="6989"/>
                    <a:pt x="9876" y="6862"/>
                    <a:pt x="9943" y="6846"/>
                  </a:cubicBezTo>
                  <a:cubicBezTo>
                    <a:pt x="10013" y="6837"/>
                    <a:pt x="10187" y="7099"/>
                    <a:pt x="10272" y="7133"/>
                  </a:cubicBezTo>
                  <a:cubicBezTo>
                    <a:pt x="10384" y="7192"/>
                    <a:pt x="10476" y="7303"/>
                    <a:pt x="10586" y="7387"/>
                  </a:cubicBezTo>
                  <a:cubicBezTo>
                    <a:pt x="10738" y="7505"/>
                    <a:pt x="10868" y="7623"/>
                    <a:pt x="11033" y="7658"/>
                  </a:cubicBezTo>
                  <a:cubicBezTo>
                    <a:pt x="11148" y="7674"/>
                    <a:pt x="11310" y="7548"/>
                    <a:pt x="11413" y="7412"/>
                  </a:cubicBezTo>
                  <a:cubicBezTo>
                    <a:pt x="11444" y="7378"/>
                    <a:pt x="11481" y="7073"/>
                    <a:pt x="11523" y="7225"/>
                  </a:cubicBezTo>
                  <a:cubicBezTo>
                    <a:pt x="11578" y="7437"/>
                    <a:pt x="11627" y="7522"/>
                    <a:pt x="11709" y="7666"/>
                  </a:cubicBezTo>
                  <a:cubicBezTo>
                    <a:pt x="11873" y="7945"/>
                    <a:pt x="11949" y="8165"/>
                    <a:pt x="12150" y="7835"/>
                  </a:cubicBezTo>
                  <a:cubicBezTo>
                    <a:pt x="12263" y="7649"/>
                    <a:pt x="12354" y="7293"/>
                    <a:pt x="12418" y="6981"/>
                  </a:cubicBezTo>
                  <a:cubicBezTo>
                    <a:pt x="12565" y="6253"/>
                    <a:pt x="12607" y="5525"/>
                    <a:pt x="12710" y="4798"/>
                  </a:cubicBezTo>
                  <a:cubicBezTo>
                    <a:pt x="12814" y="4070"/>
                    <a:pt x="13094" y="3841"/>
                    <a:pt x="13383" y="3994"/>
                  </a:cubicBezTo>
                  <a:cubicBezTo>
                    <a:pt x="13523" y="4070"/>
                    <a:pt x="13548" y="4052"/>
                    <a:pt x="13609" y="4451"/>
                  </a:cubicBezTo>
                  <a:cubicBezTo>
                    <a:pt x="13657" y="4772"/>
                    <a:pt x="13654" y="5128"/>
                    <a:pt x="13694" y="5457"/>
                  </a:cubicBezTo>
                  <a:cubicBezTo>
                    <a:pt x="13742" y="5855"/>
                    <a:pt x="13785" y="5982"/>
                    <a:pt x="13928" y="6016"/>
                  </a:cubicBezTo>
                  <a:cubicBezTo>
                    <a:pt x="14132" y="6067"/>
                    <a:pt x="14345" y="6185"/>
                    <a:pt x="14491" y="5796"/>
                  </a:cubicBezTo>
                  <a:cubicBezTo>
                    <a:pt x="14528" y="5686"/>
                    <a:pt x="14513" y="5449"/>
                    <a:pt x="14592" y="5500"/>
                  </a:cubicBezTo>
                  <a:cubicBezTo>
                    <a:pt x="14632" y="5525"/>
                    <a:pt x="14772" y="5601"/>
                    <a:pt x="14802" y="5678"/>
                  </a:cubicBezTo>
                  <a:cubicBezTo>
                    <a:pt x="14972" y="6083"/>
                    <a:pt x="15006" y="6481"/>
                    <a:pt x="15231" y="6642"/>
                  </a:cubicBezTo>
                  <a:cubicBezTo>
                    <a:pt x="15356" y="6736"/>
                    <a:pt x="15429" y="6769"/>
                    <a:pt x="15539" y="6718"/>
                  </a:cubicBezTo>
                  <a:cubicBezTo>
                    <a:pt x="15609" y="6685"/>
                    <a:pt x="15636" y="6524"/>
                    <a:pt x="15706" y="6676"/>
                  </a:cubicBezTo>
                  <a:cubicBezTo>
                    <a:pt x="15788" y="6870"/>
                    <a:pt x="15803" y="7217"/>
                    <a:pt x="15879" y="7404"/>
                  </a:cubicBezTo>
                  <a:cubicBezTo>
                    <a:pt x="16087" y="7894"/>
                    <a:pt x="16522" y="7065"/>
                    <a:pt x="16781" y="7293"/>
                  </a:cubicBezTo>
                  <a:cubicBezTo>
                    <a:pt x="16884" y="7387"/>
                    <a:pt x="16911" y="7726"/>
                    <a:pt x="17033" y="7505"/>
                  </a:cubicBezTo>
                  <a:cubicBezTo>
                    <a:pt x="17061" y="7455"/>
                    <a:pt x="16987" y="7073"/>
                    <a:pt x="17079" y="7251"/>
                  </a:cubicBezTo>
                  <a:cubicBezTo>
                    <a:pt x="17149" y="7378"/>
                    <a:pt x="17110" y="7616"/>
                    <a:pt x="17107" y="7776"/>
                  </a:cubicBezTo>
                  <a:cubicBezTo>
                    <a:pt x="17100" y="7979"/>
                    <a:pt x="17046" y="8749"/>
                    <a:pt x="17231" y="8486"/>
                  </a:cubicBezTo>
                  <a:cubicBezTo>
                    <a:pt x="17210" y="8656"/>
                    <a:pt x="17137" y="8648"/>
                    <a:pt x="17125" y="8809"/>
                  </a:cubicBezTo>
                  <a:cubicBezTo>
                    <a:pt x="17113" y="8977"/>
                    <a:pt x="17186" y="9096"/>
                    <a:pt x="17207" y="9223"/>
                  </a:cubicBezTo>
                  <a:cubicBezTo>
                    <a:pt x="17298" y="9731"/>
                    <a:pt x="17228" y="9486"/>
                    <a:pt x="17085" y="9654"/>
                  </a:cubicBezTo>
                  <a:cubicBezTo>
                    <a:pt x="17119" y="9764"/>
                    <a:pt x="17225" y="10052"/>
                    <a:pt x="17283" y="10035"/>
                  </a:cubicBezTo>
                  <a:cubicBezTo>
                    <a:pt x="17362" y="10018"/>
                    <a:pt x="17332" y="9806"/>
                    <a:pt x="17389" y="9739"/>
                  </a:cubicBezTo>
                  <a:cubicBezTo>
                    <a:pt x="17496" y="9629"/>
                    <a:pt x="17575" y="9874"/>
                    <a:pt x="17588" y="10196"/>
                  </a:cubicBezTo>
                  <a:cubicBezTo>
                    <a:pt x="17618" y="11042"/>
                    <a:pt x="17240" y="11693"/>
                    <a:pt x="17505" y="12337"/>
                  </a:cubicBezTo>
                  <a:cubicBezTo>
                    <a:pt x="17652" y="12700"/>
                    <a:pt x="17828" y="12734"/>
                    <a:pt x="17995" y="12971"/>
                  </a:cubicBezTo>
                  <a:cubicBezTo>
                    <a:pt x="18072" y="13072"/>
                    <a:pt x="18102" y="13267"/>
                    <a:pt x="18172" y="13385"/>
                  </a:cubicBezTo>
                  <a:cubicBezTo>
                    <a:pt x="18230" y="13479"/>
                    <a:pt x="18282" y="13580"/>
                    <a:pt x="18346" y="13631"/>
                  </a:cubicBezTo>
                  <a:cubicBezTo>
                    <a:pt x="18400" y="13682"/>
                    <a:pt x="18461" y="13546"/>
                    <a:pt x="18519" y="13638"/>
                  </a:cubicBezTo>
                  <a:cubicBezTo>
                    <a:pt x="18559" y="13698"/>
                    <a:pt x="18559" y="13944"/>
                    <a:pt x="18595" y="13969"/>
                  </a:cubicBezTo>
                  <a:cubicBezTo>
                    <a:pt x="18671" y="14011"/>
                    <a:pt x="18747" y="13783"/>
                    <a:pt x="18808" y="13698"/>
                  </a:cubicBezTo>
                  <a:cubicBezTo>
                    <a:pt x="18973" y="13470"/>
                    <a:pt x="19079" y="13334"/>
                    <a:pt x="19268" y="13360"/>
                  </a:cubicBezTo>
                  <a:cubicBezTo>
                    <a:pt x="19366" y="13376"/>
                    <a:pt x="19484" y="13334"/>
                    <a:pt x="19582" y="13376"/>
                  </a:cubicBezTo>
                  <a:cubicBezTo>
                    <a:pt x="19655" y="13419"/>
                    <a:pt x="19694" y="13563"/>
                    <a:pt x="19773" y="13495"/>
                  </a:cubicBezTo>
                  <a:cubicBezTo>
                    <a:pt x="19819" y="13453"/>
                    <a:pt x="19837" y="13267"/>
                    <a:pt x="19883" y="13208"/>
                  </a:cubicBezTo>
                  <a:cubicBezTo>
                    <a:pt x="19959" y="13106"/>
                    <a:pt x="20029" y="13216"/>
                    <a:pt x="20111" y="13165"/>
                  </a:cubicBezTo>
                  <a:cubicBezTo>
                    <a:pt x="20188" y="13114"/>
                    <a:pt x="20233" y="12708"/>
                    <a:pt x="20315" y="12683"/>
                  </a:cubicBezTo>
                  <a:cubicBezTo>
                    <a:pt x="20434" y="12649"/>
                    <a:pt x="20468" y="13114"/>
                    <a:pt x="20553" y="13283"/>
                  </a:cubicBezTo>
                  <a:cubicBezTo>
                    <a:pt x="20675" y="13521"/>
                    <a:pt x="20793" y="13216"/>
                    <a:pt x="20881" y="13419"/>
                  </a:cubicBezTo>
                  <a:cubicBezTo>
                    <a:pt x="21000" y="13698"/>
                    <a:pt x="21122" y="13706"/>
                    <a:pt x="21244" y="13978"/>
                  </a:cubicBezTo>
                  <a:cubicBezTo>
                    <a:pt x="21408" y="14350"/>
                    <a:pt x="21223" y="14764"/>
                    <a:pt x="21232" y="15179"/>
                  </a:cubicBezTo>
                  <a:cubicBezTo>
                    <a:pt x="21238" y="15602"/>
                    <a:pt x="21217" y="15881"/>
                    <a:pt x="21165" y="16278"/>
                  </a:cubicBezTo>
                  <a:cubicBezTo>
                    <a:pt x="21091" y="16854"/>
                    <a:pt x="21046" y="17506"/>
                    <a:pt x="20997" y="18115"/>
                  </a:cubicBezTo>
                  <a:cubicBezTo>
                    <a:pt x="20970" y="18445"/>
                    <a:pt x="20957" y="18715"/>
                    <a:pt x="20994" y="19045"/>
                  </a:cubicBezTo>
                  <a:cubicBezTo>
                    <a:pt x="21055" y="19587"/>
                    <a:pt x="21021" y="19122"/>
                    <a:pt x="21076" y="18800"/>
                  </a:cubicBezTo>
                  <a:cubicBezTo>
                    <a:pt x="21119" y="19114"/>
                    <a:pt x="21070" y="19469"/>
                    <a:pt x="21113" y="19773"/>
                  </a:cubicBezTo>
                  <a:cubicBezTo>
                    <a:pt x="21159" y="20095"/>
                    <a:pt x="21323" y="20137"/>
                    <a:pt x="21414" y="20339"/>
                  </a:cubicBezTo>
                  <a:cubicBezTo>
                    <a:pt x="21496" y="20526"/>
                    <a:pt x="21600" y="20907"/>
                    <a:pt x="21466" y="21169"/>
                  </a:cubicBezTo>
                  <a:cubicBezTo>
                    <a:pt x="21356" y="21372"/>
                    <a:pt x="21223" y="21034"/>
                    <a:pt x="21116" y="20992"/>
                  </a:cubicBezTo>
                  <a:cubicBezTo>
                    <a:pt x="21088" y="20974"/>
                    <a:pt x="20967" y="21025"/>
                    <a:pt x="20949" y="20966"/>
                  </a:cubicBezTo>
                  <a:cubicBezTo>
                    <a:pt x="20891" y="20772"/>
                    <a:pt x="20997" y="20797"/>
                    <a:pt x="20997" y="20619"/>
                  </a:cubicBezTo>
                  <a:cubicBezTo>
                    <a:pt x="21000" y="20323"/>
                    <a:pt x="20909" y="20086"/>
                    <a:pt x="20799" y="20027"/>
                  </a:cubicBezTo>
                  <a:cubicBezTo>
                    <a:pt x="20717" y="19976"/>
                    <a:pt x="20714" y="20077"/>
                    <a:pt x="20650" y="20112"/>
                  </a:cubicBezTo>
                  <a:cubicBezTo>
                    <a:pt x="20574" y="20154"/>
                    <a:pt x="20559" y="20103"/>
                    <a:pt x="20477" y="20095"/>
                  </a:cubicBezTo>
                  <a:cubicBezTo>
                    <a:pt x="20416" y="20086"/>
                    <a:pt x="20373" y="20187"/>
                    <a:pt x="20321" y="20179"/>
                  </a:cubicBezTo>
                  <a:cubicBezTo>
                    <a:pt x="20239" y="20170"/>
                    <a:pt x="20224" y="19993"/>
                    <a:pt x="20160" y="19951"/>
                  </a:cubicBezTo>
                  <a:cubicBezTo>
                    <a:pt x="20126" y="19934"/>
                    <a:pt x="20087" y="20120"/>
                    <a:pt x="20047" y="20061"/>
                  </a:cubicBezTo>
                  <a:cubicBezTo>
                    <a:pt x="19980" y="19942"/>
                    <a:pt x="20096" y="19638"/>
                    <a:pt x="19980" y="19705"/>
                  </a:cubicBezTo>
                  <a:cubicBezTo>
                    <a:pt x="19886" y="19764"/>
                    <a:pt x="19843" y="19629"/>
                    <a:pt x="19749" y="19561"/>
                  </a:cubicBezTo>
                  <a:cubicBezTo>
                    <a:pt x="19643" y="19485"/>
                    <a:pt x="19734" y="19265"/>
                    <a:pt x="19658" y="19182"/>
                  </a:cubicBezTo>
                  <a:cubicBezTo>
                    <a:pt x="19600" y="19114"/>
                    <a:pt x="19575" y="19409"/>
                    <a:pt x="19527" y="19393"/>
                  </a:cubicBezTo>
                  <a:cubicBezTo>
                    <a:pt x="19475" y="19375"/>
                    <a:pt x="19441" y="19215"/>
                    <a:pt x="19411" y="19138"/>
                  </a:cubicBezTo>
                  <a:cubicBezTo>
                    <a:pt x="19356" y="19003"/>
                    <a:pt x="19207" y="18732"/>
                    <a:pt x="19128" y="18657"/>
                  </a:cubicBezTo>
                  <a:cubicBezTo>
                    <a:pt x="19061" y="18597"/>
                    <a:pt x="19034" y="18657"/>
                    <a:pt x="18951" y="18504"/>
                  </a:cubicBezTo>
                  <a:cubicBezTo>
                    <a:pt x="18933" y="18470"/>
                    <a:pt x="18933" y="18335"/>
                    <a:pt x="18915" y="18318"/>
                  </a:cubicBezTo>
                  <a:cubicBezTo>
                    <a:pt x="18890" y="18292"/>
                    <a:pt x="18839" y="18327"/>
                    <a:pt x="18823" y="18309"/>
                  </a:cubicBezTo>
                  <a:cubicBezTo>
                    <a:pt x="18765" y="18234"/>
                    <a:pt x="18762" y="18352"/>
                    <a:pt x="18702" y="18115"/>
                  </a:cubicBezTo>
                  <a:cubicBezTo>
                    <a:pt x="18656" y="17937"/>
                    <a:pt x="18595" y="17784"/>
                    <a:pt x="18525" y="17683"/>
                  </a:cubicBezTo>
                  <a:cubicBezTo>
                    <a:pt x="18260" y="17312"/>
                    <a:pt x="17916" y="17632"/>
                    <a:pt x="17724" y="18132"/>
                  </a:cubicBezTo>
                  <a:cubicBezTo>
                    <a:pt x="17585" y="18487"/>
                    <a:pt x="17600" y="18318"/>
                    <a:pt x="17432" y="18275"/>
                  </a:cubicBezTo>
                  <a:cubicBezTo>
                    <a:pt x="17475" y="18284"/>
                    <a:pt x="17280" y="18377"/>
                    <a:pt x="17307" y="18343"/>
                  </a:cubicBezTo>
                  <a:cubicBezTo>
                    <a:pt x="17268" y="18394"/>
                    <a:pt x="17216" y="18521"/>
                    <a:pt x="17164" y="18589"/>
                  </a:cubicBezTo>
                  <a:cubicBezTo>
                    <a:pt x="17003" y="18800"/>
                    <a:pt x="16942" y="18563"/>
                    <a:pt x="16763" y="18461"/>
                  </a:cubicBezTo>
                  <a:cubicBezTo>
                    <a:pt x="16695" y="18427"/>
                    <a:pt x="16626" y="18427"/>
                    <a:pt x="16559" y="18394"/>
                  </a:cubicBezTo>
                  <a:cubicBezTo>
                    <a:pt x="16443" y="18327"/>
                    <a:pt x="16437" y="18182"/>
                    <a:pt x="16367" y="18039"/>
                  </a:cubicBezTo>
                  <a:cubicBezTo>
                    <a:pt x="16278" y="17861"/>
                    <a:pt x="16111" y="17987"/>
                    <a:pt x="16026" y="17954"/>
                  </a:cubicBezTo>
                  <a:cubicBezTo>
                    <a:pt x="15925" y="17912"/>
                    <a:pt x="15721" y="17887"/>
                    <a:pt x="15624" y="17784"/>
                  </a:cubicBezTo>
                  <a:cubicBezTo>
                    <a:pt x="15578" y="17734"/>
                    <a:pt x="15493" y="17573"/>
                    <a:pt x="15447" y="17573"/>
                  </a:cubicBezTo>
                  <a:cubicBezTo>
                    <a:pt x="15417" y="17573"/>
                    <a:pt x="15383" y="17726"/>
                    <a:pt x="15377" y="17726"/>
                  </a:cubicBezTo>
                  <a:cubicBezTo>
                    <a:pt x="15344" y="17717"/>
                    <a:pt x="15310" y="17683"/>
                    <a:pt x="15274" y="17667"/>
                  </a:cubicBezTo>
                  <a:cubicBezTo>
                    <a:pt x="15246" y="17658"/>
                    <a:pt x="15173" y="17539"/>
                    <a:pt x="15143" y="17522"/>
                  </a:cubicBezTo>
                  <a:cubicBezTo>
                    <a:pt x="15049" y="17446"/>
                    <a:pt x="15058" y="17404"/>
                    <a:pt x="14994" y="17565"/>
                  </a:cubicBezTo>
                  <a:cubicBezTo>
                    <a:pt x="14975" y="17615"/>
                    <a:pt x="15000" y="17793"/>
                    <a:pt x="14978" y="17836"/>
                  </a:cubicBezTo>
                  <a:cubicBezTo>
                    <a:pt x="14945" y="17903"/>
                    <a:pt x="14936" y="17827"/>
                    <a:pt x="14921" y="17844"/>
                  </a:cubicBezTo>
                  <a:cubicBezTo>
                    <a:pt x="14896" y="17878"/>
                    <a:pt x="14896" y="17599"/>
                    <a:pt x="14817" y="17878"/>
                  </a:cubicBezTo>
                  <a:cubicBezTo>
                    <a:pt x="14790" y="17980"/>
                    <a:pt x="14853" y="18207"/>
                    <a:pt x="14799" y="18207"/>
                  </a:cubicBezTo>
                  <a:cubicBezTo>
                    <a:pt x="14683" y="18216"/>
                    <a:pt x="14711" y="17996"/>
                    <a:pt x="14650" y="17929"/>
                  </a:cubicBezTo>
                  <a:cubicBezTo>
                    <a:pt x="14559" y="17819"/>
                    <a:pt x="14430" y="17971"/>
                    <a:pt x="14339" y="17869"/>
                  </a:cubicBezTo>
                  <a:cubicBezTo>
                    <a:pt x="14245" y="17768"/>
                    <a:pt x="14227" y="17590"/>
                    <a:pt x="14169" y="17506"/>
                  </a:cubicBezTo>
                  <a:cubicBezTo>
                    <a:pt x="14141" y="17463"/>
                    <a:pt x="14044" y="17480"/>
                    <a:pt x="14010" y="17463"/>
                  </a:cubicBezTo>
                  <a:cubicBezTo>
                    <a:pt x="13885" y="17404"/>
                    <a:pt x="13843" y="17378"/>
                    <a:pt x="13706" y="17463"/>
                  </a:cubicBezTo>
                  <a:cubicBezTo>
                    <a:pt x="13633" y="17506"/>
                    <a:pt x="13633" y="17573"/>
                    <a:pt x="13566" y="17497"/>
                  </a:cubicBezTo>
                  <a:cubicBezTo>
                    <a:pt x="13545" y="17472"/>
                    <a:pt x="13447" y="17083"/>
                    <a:pt x="13456" y="17083"/>
                  </a:cubicBezTo>
                  <a:cubicBezTo>
                    <a:pt x="13401" y="17074"/>
                    <a:pt x="13395" y="17302"/>
                    <a:pt x="13340" y="17362"/>
                  </a:cubicBezTo>
                  <a:cubicBezTo>
                    <a:pt x="13240" y="17463"/>
                    <a:pt x="13112" y="17192"/>
                    <a:pt x="13021" y="17124"/>
                  </a:cubicBezTo>
                  <a:cubicBezTo>
                    <a:pt x="12850" y="16999"/>
                    <a:pt x="12668" y="16981"/>
                    <a:pt x="12509" y="16846"/>
                  </a:cubicBezTo>
                  <a:cubicBezTo>
                    <a:pt x="11855" y="16304"/>
                    <a:pt x="11352" y="14942"/>
                    <a:pt x="10710" y="14366"/>
                  </a:cubicBezTo>
                  <a:cubicBezTo>
                    <a:pt x="10418" y="14113"/>
                    <a:pt x="10071" y="13791"/>
                    <a:pt x="9754" y="13783"/>
                  </a:cubicBezTo>
                  <a:cubicBezTo>
                    <a:pt x="9672" y="13783"/>
                    <a:pt x="9663" y="13909"/>
                    <a:pt x="9587" y="13758"/>
                  </a:cubicBezTo>
                  <a:cubicBezTo>
                    <a:pt x="9529" y="13647"/>
                    <a:pt x="9575" y="13512"/>
                    <a:pt x="9484" y="13385"/>
                  </a:cubicBezTo>
                  <a:cubicBezTo>
                    <a:pt x="9346" y="13191"/>
                    <a:pt x="8963" y="13140"/>
                    <a:pt x="8816" y="13309"/>
                  </a:cubicBezTo>
                  <a:cubicBezTo>
                    <a:pt x="8789" y="13334"/>
                    <a:pt x="8713" y="13554"/>
                    <a:pt x="8701" y="13554"/>
                  </a:cubicBezTo>
                  <a:cubicBezTo>
                    <a:pt x="8658" y="13563"/>
                    <a:pt x="8610" y="13385"/>
                    <a:pt x="8567" y="13343"/>
                  </a:cubicBezTo>
                  <a:cubicBezTo>
                    <a:pt x="8512" y="13275"/>
                    <a:pt x="8448" y="13360"/>
                    <a:pt x="8403" y="13208"/>
                  </a:cubicBezTo>
                  <a:cubicBezTo>
                    <a:pt x="8366" y="13089"/>
                    <a:pt x="8412" y="12742"/>
                    <a:pt x="8366" y="12683"/>
                  </a:cubicBezTo>
                  <a:cubicBezTo>
                    <a:pt x="8299" y="12581"/>
                    <a:pt x="8208" y="13004"/>
                    <a:pt x="8183" y="13081"/>
                  </a:cubicBezTo>
                  <a:cubicBezTo>
                    <a:pt x="8126" y="13250"/>
                    <a:pt x="8065" y="13081"/>
                    <a:pt x="8013" y="13114"/>
                  </a:cubicBezTo>
                  <a:cubicBezTo>
                    <a:pt x="7964" y="13148"/>
                    <a:pt x="7912" y="13385"/>
                    <a:pt x="7912" y="13385"/>
                  </a:cubicBezTo>
                  <a:cubicBezTo>
                    <a:pt x="7839" y="13444"/>
                    <a:pt x="7891" y="13292"/>
                    <a:pt x="7815" y="13224"/>
                  </a:cubicBezTo>
                  <a:cubicBezTo>
                    <a:pt x="7696" y="13123"/>
                    <a:pt x="7553" y="13233"/>
                    <a:pt x="7495" y="13538"/>
                  </a:cubicBezTo>
                  <a:cubicBezTo>
                    <a:pt x="7465" y="13698"/>
                    <a:pt x="7510" y="13850"/>
                    <a:pt x="7453" y="14003"/>
                  </a:cubicBezTo>
                  <a:cubicBezTo>
                    <a:pt x="7383" y="14181"/>
                    <a:pt x="7179" y="14053"/>
                    <a:pt x="7103" y="14029"/>
                  </a:cubicBezTo>
                  <a:cubicBezTo>
                    <a:pt x="6890" y="13952"/>
                    <a:pt x="6695" y="13935"/>
                    <a:pt x="6491" y="13724"/>
                  </a:cubicBezTo>
                  <a:cubicBezTo>
                    <a:pt x="6341" y="13563"/>
                    <a:pt x="6250" y="13554"/>
                    <a:pt x="6107" y="13512"/>
                  </a:cubicBezTo>
                  <a:cubicBezTo>
                    <a:pt x="5964" y="13470"/>
                    <a:pt x="5967" y="13173"/>
                    <a:pt x="5836" y="13081"/>
                  </a:cubicBezTo>
                  <a:cubicBezTo>
                    <a:pt x="5690" y="12979"/>
                    <a:pt x="5656" y="12920"/>
                    <a:pt x="5553" y="12624"/>
                  </a:cubicBezTo>
                  <a:cubicBezTo>
                    <a:pt x="5297" y="11904"/>
                    <a:pt x="4978" y="11896"/>
                    <a:pt x="4646" y="11735"/>
                  </a:cubicBezTo>
                  <a:cubicBezTo>
                    <a:pt x="4512" y="11667"/>
                    <a:pt x="4393" y="11491"/>
                    <a:pt x="4259" y="11455"/>
                  </a:cubicBezTo>
                  <a:cubicBezTo>
                    <a:pt x="4006" y="11397"/>
                    <a:pt x="3750" y="11397"/>
                    <a:pt x="3498" y="11312"/>
                  </a:cubicBezTo>
                  <a:cubicBezTo>
                    <a:pt x="3380" y="11270"/>
                    <a:pt x="3276" y="11244"/>
                    <a:pt x="3157" y="11228"/>
                  </a:cubicBezTo>
                  <a:cubicBezTo>
                    <a:pt x="3020" y="11211"/>
                    <a:pt x="2996" y="11076"/>
                    <a:pt x="2880" y="10924"/>
                  </a:cubicBezTo>
                  <a:cubicBezTo>
                    <a:pt x="2813" y="10831"/>
                    <a:pt x="2755" y="10703"/>
                    <a:pt x="2706" y="10932"/>
                  </a:cubicBezTo>
                  <a:cubicBezTo>
                    <a:pt x="2673" y="10678"/>
                    <a:pt x="2597" y="10213"/>
                    <a:pt x="2649" y="9942"/>
                  </a:cubicBezTo>
                  <a:cubicBezTo>
                    <a:pt x="2670" y="9823"/>
                    <a:pt x="2694" y="9637"/>
                    <a:pt x="2728" y="9552"/>
                  </a:cubicBezTo>
                  <a:cubicBezTo>
                    <a:pt x="2746" y="9510"/>
                    <a:pt x="2801" y="9561"/>
                    <a:pt x="2807" y="9544"/>
                  </a:cubicBezTo>
                  <a:cubicBezTo>
                    <a:pt x="2822" y="9493"/>
                    <a:pt x="2831" y="9333"/>
                    <a:pt x="2847" y="9274"/>
                  </a:cubicBezTo>
                  <a:cubicBezTo>
                    <a:pt x="2935" y="8977"/>
                    <a:pt x="3233" y="8081"/>
                    <a:pt x="2892" y="7987"/>
                  </a:cubicBezTo>
                  <a:cubicBezTo>
                    <a:pt x="2770" y="7945"/>
                    <a:pt x="2694" y="8258"/>
                    <a:pt x="2566" y="8198"/>
                  </a:cubicBezTo>
                  <a:cubicBezTo>
                    <a:pt x="2439" y="8139"/>
                    <a:pt x="2381" y="7776"/>
                    <a:pt x="2271" y="7640"/>
                  </a:cubicBezTo>
                  <a:cubicBezTo>
                    <a:pt x="2061" y="7387"/>
                    <a:pt x="1909" y="6794"/>
                    <a:pt x="1653" y="6905"/>
                  </a:cubicBezTo>
                  <a:cubicBezTo>
                    <a:pt x="1562" y="6947"/>
                    <a:pt x="1504" y="7040"/>
                    <a:pt x="1409" y="7065"/>
                  </a:cubicBezTo>
                  <a:cubicBezTo>
                    <a:pt x="1321" y="7099"/>
                    <a:pt x="1266" y="7049"/>
                    <a:pt x="1175" y="7031"/>
                  </a:cubicBezTo>
                  <a:cubicBezTo>
                    <a:pt x="1029" y="7014"/>
                    <a:pt x="898" y="7209"/>
                    <a:pt x="758" y="7243"/>
                  </a:cubicBezTo>
                  <a:cubicBezTo>
                    <a:pt x="599" y="7293"/>
                    <a:pt x="499" y="7031"/>
                    <a:pt x="381" y="6921"/>
                  </a:cubicBezTo>
                  <a:cubicBezTo>
                    <a:pt x="350" y="6888"/>
                    <a:pt x="286" y="6820"/>
                    <a:pt x="250" y="6837"/>
                  </a:cubicBezTo>
                  <a:cubicBezTo>
                    <a:pt x="216" y="6853"/>
                    <a:pt x="179" y="6972"/>
                    <a:pt x="173" y="6981"/>
                  </a:cubicBezTo>
                  <a:cubicBezTo>
                    <a:pt x="140" y="6989"/>
                    <a:pt x="131" y="7183"/>
                    <a:pt x="85" y="7023"/>
                  </a:cubicBezTo>
                  <a:cubicBezTo>
                    <a:pt x="49" y="6888"/>
                    <a:pt x="34" y="6676"/>
                    <a:pt x="0" y="6524"/>
                  </a:cubicBezTo>
                  <a:cubicBezTo>
                    <a:pt x="183" y="6524"/>
                    <a:pt x="213" y="5796"/>
                    <a:pt x="338" y="5770"/>
                  </a:cubicBezTo>
                  <a:cubicBezTo>
                    <a:pt x="451" y="5745"/>
                    <a:pt x="451" y="6303"/>
                    <a:pt x="484" y="6507"/>
                  </a:cubicBezTo>
                  <a:cubicBezTo>
                    <a:pt x="563" y="7014"/>
                    <a:pt x="594" y="6820"/>
                    <a:pt x="672" y="6447"/>
                  </a:cubicBezTo>
                  <a:cubicBezTo>
                    <a:pt x="731" y="6167"/>
                    <a:pt x="816" y="5982"/>
                    <a:pt x="886" y="5728"/>
                  </a:cubicBezTo>
                  <a:cubicBezTo>
                    <a:pt x="968" y="5433"/>
                    <a:pt x="980" y="5187"/>
                    <a:pt x="993" y="4806"/>
                  </a:cubicBezTo>
                  <a:cubicBezTo>
                    <a:pt x="996" y="4654"/>
                    <a:pt x="971" y="4467"/>
                    <a:pt x="1011" y="4341"/>
                  </a:cubicBezTo>
                  <a:cubicBezTo>
                    <a:pt x="1126" y="3986"/>
                    <a:pt x="1072" y="4451"/>
                    <a:pt x="1120" y="4518"/>
                  </a:cubicBezTo>
                  <a:cubicBezTo>
                    <a:pt x="1461" y="4975"/>
                    <a:pt x="1461" y="3283"/>
                    <a:pt x="1486" y="2707"/>
                  </a:cubicBezTo>
                  <a:cubicBezTo>
                    <a:pt x="1507" y="2200"/>
                    <a:pt x="1586" y="1574"/>
                    <a:pt x="1708" y="1194"/>
                  </a:cubicBezTo>
                  <a:cubicBezTo>
                    <a:pt x="1824" y="829"/>
                    <a:pt x="1882" y="297"/>
                    <a:pt x="2018" y="26"/>
                  </a:cubicBezTo>
                  <a:cubicBezTo>
                    <a:pt x="2018" y="26"/>
                    <a:pt x="2018" y="26"/>
                    <a:pt x="2018" y="26"/>
                  </a:cubicBezTo>
                  <a:close/>
                  <a:moveTo>
                    <a:pt x="2018" y="2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4" name="AutoShape 33"/>
            <p:cNvSpPr>
              <a:spLocks/>
            </p:cNvSpPr>
            <p:nvPr/>
          </p:nvSpPr>
          <p:spPr bwMode="auto">
            <a:xfrm>
              <a:off x="6622799" y="1753134"/>
              <a:ext cx="26082" cy="44920"/>
            </a:xfrm>
            <a:custGeom>
              <a:avLst/>
              <a:gdLst/>
              <a:ahLst/>
              <a:cxnLst/>
              <a:rect l="0" t="0" r="r" b="b"/>
              <a:pathLst>
                <a:path w="19959" h="21600">
                  <a:moveTo>
                    <a:pt x="9709" y="0"/>
                  </a:moveTo>
                  <a:cubicBezTo>
                    <a:pt x="10434" y="5483"/>
                    <a:pt x="12141" y="2703"/>
                    <a:pt x="17514" y="3939"/>
                  </a:cubicBezTo>
                  <a:cubicBezTo>
                    <a:pt x="20688" y="4706"/>
                    <a:pt x="18126" y="5092"/>
                    <a:pt x="18610" y="5941"/>
                  </a:cubicBezTo>
                  <a:cubicBezTo>
                    <a:pt x="18610" y="5941"/>
                    <a:pt x="19959" y="9339"/>
                    <a:pt x="19959" y="9254"/>
                  </a:cubicBezTo>
                  <a:cubicBezTo>
                    <a:pt x="17514" y="13579"/>
                    <a:pt x="15812" y="9414"/>
                    <a:pt x="13485" y="9563"/>
                  </a:cubicBezTo>
                  <a:cubicBezTo>
                    <a:pt x="11534" y="9723"/>
                    <a:pt x="6539" y="12343"/>
                    <a:pt x="11045" y="12343"/>
                  </a:cubicBezTo>
                  <a:cubicBezTo>
                    <a:pt x="10805" y="14964"/>
                    <a:pt x="6657" y="14346"/>
                    <a:pt x="6539" y="16657"/>
                  </a:cubicBezTo>
                  <a:cubicBezTo>
                    <a:pt x="6539" y="18436"/>
                    <a:pt x="8731" y="20748"/>
                    <a:pt x="6539" y="21600"/>
                  </a:cubicBezTo>
                  <a:cubicBezTo>
                    <a:pt x="7382" y="21291"/>
                    <a:pt x="-672" y="19129"/>
                    <a:pt x="184" y="20513"/>
                  </a:cubicBezTo>
                  <a:cubicBezTo>
                    <a:pt x="-912" y="18894"/>
                    <a:pt x="3235" y="17201"/>
                    <a:pt x="3357" y="15582"/>
                  </a:cubicBezTo>
                  <a:cubicBezTo>
                    <a:pt x="3488" y="13496"/>
                    <a:pt x="795" y="13579"/>
                    <a:pt x="1532" y="11033"/>
                  </a:cubicBezTo>
                  <a:cubicBezTo>
                    <a:pt x="2139" y="8644"/>
                    <a:pt x="3846" y="9180"/>
                    <a:pt x="5562" y="7177"/>
                  </a:cubicBezTo>
                  <a:cubicBezTo>
                    <a:pt x="7635" y="4788"/>
                    <a:pt x="3488" y="775"/>
                    <a:pt x="9709" y="0"/>
                  </a:cubicBezTo>
                  <a:cubicBezTo>
                    <a:pt x="9709" y="0"/>
                    <a:pt x="9709" y="0"/>
                    <a:pt x="9709" y="0"/>
                  </a:cubicBezTo>
                  <a:close/>
                  <a:moveTo>
                    <a:pt x="9709"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5" name="AutoShape 34"/>
            <p:cNvSpPr>
              <a:spLocks/>
            </p:cNvSpPr>
            <p:nvPr/>
          </p:nvSpPr>
          <p:spPr bwMode="auto">
            <a:xfrm>
              <a:off x="7109670" y="1822687"/>
              <a:ext cx="228945" cy="201414"/>
            </a:xfrm>
            <a:custGeom>
              <a:avLst/>
              <a:gdLst/>
              <a:ahLst/>
              <a:cxnLst/>
              <a:rect l="0" t="0" r="r" b="b"/>
              <a:pathLst>
                <a:path w="21473" h="21374">
                  <a:moveTo>
                    <a:pt x="18788" y="0"/>
                  </a:moveTo>
                  <a:cubicBezTo>
                    <a:pt x="18542" y="1303"/>
                    <a:pt x="18604" y="1946"/>
                    <a:pt x="19724" y="1234"/>
                  </a:cubicBezTo>
                  <a:cubicBezTo>
                    <a:pt x="20340" y="835"/>
                    <a:pt x="20847" y="-173"/>
                    <a:pt x="21369" y="938"/>
                  </a:cubicBezTo>
                  <a:cubicBezTo>
                    <a:pt x="21600" y="1442"/>
                    <a:pt x="21384" y="1877"/>
                    <a:pt x="21307" y="2416"/>
                  </a:cubicBezTo>
                  <a:cubicBezTo>
                    <a:pt x="21184" y="3267"/>
                    <a:pt x="21277" y="2988"/>
                    <a:pt x="20724" y="3302"/>
                  </a:cubicBezTo>
                  <a:cubicBezTo>
                    <a:pt x="20647" y="3355"/>
                    <a:pt x="20401" y="3701"/>
                    <a:pt x="20325" y="3701"/>
                  </a:cubicBezTo>
                  <a:cubicBezTo>
                    <a:pt x="20108" y="3684"/>
                    <a:pt x="20125" y="3355"/>
                    <a:pt x="19926" y="3302"/>
                  </a:cubicBezTo>
                  <a:cubicBezTo>
                    <a:pt x="19586" y="3232"/>
                    <a:pt x="19249" y="3180"/>
                    <a:pt x="19035" y="3476"/>
                  </a:cubicBezTo>
                  <a:cubicBezTo>
                    <a:pt x="18449" y="4205"/>
                    <a:pt x="19158" y="4918"/>
                    <a:pt x="19387" y="5439"/>
                  </a:cubicBezTo>
                  <a:cubicBezTo>
                    <a:pt x="19557" y="5822"/>
                    <a:pt x="19803" y="6396"/>
                    <a:pt x="19832" y="6882"/>
                  </a:cubicBezTo>
                  <a:cubicBezTo>
                    <a:pt x="19862" y="7786"/>
                    <a:pt x="19832" y="7716"/>
                    <a:pt x="19234" y="8254"/>
                  </a:cubicBezTo>
                  <a:cubicBezTo>
                    <a:pt x="19018" y="8446"/>
                    <a:pt x="18757" y="8758"/>
                    <a:pt x="18651" y="9036"/>
                  </a:cubicBezTo>
                  <a:cubicBezTo>
                    <a:pt x="18358" y="9802"/>
                    <a:pt x="18619" y="10270"/>
                    <a:pt x="18035" y="10879"/>
                  </a:cubicBezTo>
                  <a:cubicBezTo>
                    <a:pt x="17390" y="11540"/>
                    <a:pt x="16745" y="12043"/>
                    <a:pt x="16162" y="12807"/>
                  </a:cubicBezTo>
                  <a:cubicBezTo>
                    <a:pt x="15593" y="13573"/>
                    <a:pt x="15270" y="14250"/>
                    <a:pt x="14549" y="14806"/>
                  </a:cubicBezTo>
                  <a:cubicBezTo>
                    <a:pt x="14010" y="15241"/>
                    <a:pt x="13333" y="15658"/>
                    <a:pt x="12934" y="16249"/>
                  </a:cubicBezTo>
                  <a:cubicBezTo>
                    <a:pt x="12444" y="16962"/>
                    <a:pt x="12136" y="17970"/>
                    <a:pt x="11275" y="18299"/>
                  </a:cubicBezTo>
                  <a:cubicBezTo>
                    <a:pt x="10216" y="18716"/>
                    <a:pt x="8741" y="17848"/>
                    <a:pt x="7712" y="18542"/>
                  </a:cubicBezTo>
                  <a:cubicBezTo>
                    <a:pt x="7343" y="18786"/>
                    <a:pt x="7097" y="19497"/>
                    <a:pt x="6698" y="19776"/>
                  </a:cubicBezTo>
                  <a:cubicBezTo>
                    <a:pt x="6299" y="20037"/>
                    <a:pt x="5807" y="20054"/>
                    <a:pt x="5377" y="20315"/>
                  </a:cubicBezTo>
                  <a:cubicBezTo>
                    <a:pt x="4885" y="20593"/>
                    <a:pt x="4486" y="21184"/>
                    <a:pt x="3948" y="21340"/>
                  </a:cubicBezTo>
                  <a:cubicBezTo>
                    <a:pt x="3625" y="21427"/>
                    <a:pt x="2904" y="21323"/>
                    <a:pt x="2551" y="21306"/>
                  </a:cubicBezTo>
                  <a:cubicBezTo>
                    <a:pt x="2259" y="21288"/>
                    <a:pt x="1690" y="21184"/>
                    <a:pt x="1398" y="21114"/>
                  </a:cubicBezTo>
                  <a:cubicBezTo>
                    <a:pt x="1152" y="21045"/>
                    <a:pt x="1183" y="20714"/>
                    <a:pt x="830" y="20767"/>
                  </a:cubicBezTo>
                  <a:cubicBezTo>
                    <a:pt x="538" y="20819"/>
                    <a:pt x="246" y="21114"/>
                    <a:pt x="0" y="21254"/>
                  </a:cubicBezTo>
                  <a:cubicBezTo>
                    <a:pt x="154" y="20385"/>
                    <a:pt x="338" y="19307"/>
                    <a:pt x="876" y="18700"/>
                  </a:cubicBezTo>
                  <a:cubicBezTo>
                    <a:pt x="1199" y="18333"/>
                    <a:pt x="1935" y="18212"/>
                    <a:pt x="2366" y="18021"/>
                  </a:cubicBezTo>
                  <a:cubicBezTo>
                    <a:pt x="2735" y="17865"/>
                    <a:pt x="3748" y="17378"/>
                    <a:pt x="3748" y="16857"/>
                  </a:cubicBezTo>
                  <a:cubicBezTo>
                    <a:pt x="3748" y="16422"/>
                    <a:pt x="2842" y="16040"/>
                    <a:pt x="2442" y="16144"/>
                  </a:cubicBezTo>
                  <a:cubicBezTo>
                    <a:pt x="1812" y="16318"/>
                    <a:pt x="1705" y="16943"/>
                    <a:pt x="1674" y="15779"/>
                  </a:cubicBezTo>
                  <a:cubicBezTo>
                    <a:pt x="1629" y="14857"/>
                    <a:pt x="1935" y="14857"/>
                    <a:pt x="2382" y="14336"/>
                  </a:cubicBezTo>
                  <a:cubicBezTo>
                    <a:pt x="3087" y="13554"/>
                    <a:pt x="2565" y="13381"/>
                    <a:pt x="2643" y="12565"/>
                  </a:cubicBezTo>
                  <a:cubicBezTo>
                    <a:pt x="2674" y="12200"/>
                    <a:pt x="3011" y="11852"/>
                    <a:pt x="3087" y="11470"/>
                  </a:cubicBezTo>
                  <a:cubicBezTo>
                    <a:pt x="3150" y="11122"/>
                    <a:pt x="2980" y="10671"/>
                    <a:pt x="3103" y="10357"/>
                  </a:cubicBezTo>
                  <a:cubicBezTo>
                    <a:pt x="3487" y="9245"/>
                    <a:pt x="4962" y="8602"/>
                    <a:pt x="5653" y="7872"/>
                  </a:cubicBezTo>
                  <a:cubicBezTo>
                    <a:pt x="6223" y="7265"/>
                    <a:pt x="7375" y="4901"/>
                    <a:pt x="8126" y="6360"/>
                  </a:cubicBezTo>
                  <a:cubicBezTo>
                    <a:pt x="9033" y="8134"/>
                    <a:pt x="9202" y="5787"/>
                    <a:pt x="10124" y="6447"/>
                  </a:cubicBezTo>
                  <a:cubicBezTo>
                    <a:pt x="10401" y="6639"/>
                    <a:pt x="10477" y="7073"/>
                    <a:pt x="10507" y="7386"/>
                  </a:cubicBezTo>
                  <a:cubicBezTo>
                    <a:pt x="10553" y="7942"/>
                    <a:pt x="10292" y="8081"/>
                    <a:pt x="10708" y="8134"/>
                  </a:cubicBezTo>
                  <a:cubicBezTo>
                    <a:pt x="11445" y="8202"/>
                    <a:pt x="11459" y="7229"/>
                    <a:pt x="11659" y="6691"/>
                  </a:cubicBezTo>
                  <a:cubicBezTo>
                    <a:pt x="11860" y="6134"/>
                    <a:pt x="12043" y="6152"/>
                    <a:pt x="12412" y="5683"/>
                  </a:cubicBezTo>
                  <a:cubicBezTo>
                    <a:pt x="12752" y="5266"/>
                    <a:pt x="12629" y="5093"/>
                    <a:pt x="12752" y="4605"/>
                  </a:cubicBezTo>
                  <a:cubicBezTo>
                    <a:pt x="12811" y="4344"/>
                    <a:pt x="12919" y="3771"/>
                    <a:pt x="13089" y="3581"/>
                  </a:cubicBezTo>
                  <a:cubicBezTo>
                    <a:pt x="13488" y="3127"/>
                    <a:pt x="14655" y="3250"/>
                    <a:pt x="15239" y="2520"/>
                  </a:cubicBezTo>
                  <a:cubicBezTo>
                    <a:pt x="15761" y="1877"/>
                    <a:pt x="15777" y="1756"/>
                    <a:pt x="16499" y="1373"/>
                  </a:cubicBezTo>
                  <a:cubicBezTo>
                    <a:pt x="17252" y="974"/>
                    <a:pt x="18035" y="487"/>
                    <a:pt x="18788" y="0"/>
                  </a:cubicBezTo>
                  <a:cubicBezTo>
                    <a:pt x="18788" y="0"/>
                    <a:pt x="18788" y="0"/>
                    <a:pt x="18788" y="0"/>
                  </a:cubicBezTo>
                  <a:close/>
                  <a:moveTo>
                    <a:pt x="18788"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6" name="AutoShape 35"/>
            <p:cNvSpPr>
              <a:spLocks/>
            </p:cNvSpPr>
            <p:nvPr/>
          </p:nvSpPr>
          <p:spPr bwMode="auto">
            <a:xfrm>
              <a:off x="5299843" y="1648805"/>
              <a:ext cx="30429" cy="13042"/>
            </a:xfrm>
            <a:custGeom>
              <a:avLst/>
              <a:gdLst/>
              <a:ahLst/>
              <a:cxnLst/>
              <a:rect l="0" t="0" r="r" b="b"/>
              <a:pathLst>
                <a:path w="18174" h="18758">
                  <a:moveTo>
                    <a:pt x="2309" y="108"/>
                  </a:moveTo>
                  <a:cubicBezTo>
                    <a:pt x="6647" y="5436"/>
                    <a:pt x="11079" y="7073"/>
                    <a:pt x="15219" y="12649"/>
                  </a:cubicBezTo>
                  <a:cubicBezTo>
                    <a:pt x="21278" y="21002"/>
                    <a:pt x="16734" y="19165"/>
                    <a:pt x="13002" y="16597"/>
                  </a:cubicBezTo>
                  <a:cubicBezTo>
                    <a:pt x="9877" y="14262"/>
                    <a:pt x="6340" y="13107"/>
                    <a:pt x="3316" y="10796"/>
                  </a:cubicBezTo>
                  <a:cubicBezTo>
                    <a:pt x="692" y="8934"/>
                    <a:pt x="793" y="13107"/>
                    <a:pt x="180" y="7073"/>
                  </a:cubicBezTo>
                  <a:cubicBezTo>
                    <a:pt x="-322" y="2194"/>
                    <a:pt x="180" y="-598"/>
                    <a:pt x="2309" y="108"/>
                  </a:cubicBezTo>
                  <a:cubicBezTo>
                    <a:pt x="2309" y="108"/>
                    <a:pt x="2309" y="108"/>
                    <a:pt x="2309" y="108"/>
                  </a:cubicBezTo>
                  <a:close/>
                  <a:moveTo>
                    <a:pt x="2309" y="10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7" name="AutoShape 36"/>
            <p:cNvSpPr>
              <a:spLocks/>
            </p:cNvSpPr>
            <p:nvPr/>
          </p:nvSpPr>
          <p:spPr bwMode="auto">
            <a:xfrm>
              <a:off x="7237184" y="1706766"/>
              <a:ext cx="101431" cy="46369"/>
            </a:xfrm>
            <a:custGeom>
              <a:avLst/>
              <a:gdLst/>
              <a:ahLst/>
              <a:cxnLst/>
              <a:rect l="0" t="0" r="r" b="b"/>
              <a:pathLst>
                <a:path w="20899" h="21142">
                  <a:moveTo>
                    <a:pt x="4169" y="0"/>
                  </a:moveTo>
                  <a:cubicBezTo>
                    <a:pt x="5342" y="368"/>
                    <a:pt x="6214" y="-225"/>
                    <a:pt x="6920" y="1257"/>
                  </a:cubicBezTo>
                  <a:cubicBezTo>
                    <a:pt x="7592" y="2585"/>
                    <a:pt x="6419" y="3619"/>
                    <a:pt x="7727" y="3916"/>
                  </a:cubicBezTo>
                  <a:cubicBezTo>
                    <a:pt x="7861" y="3916"/>
                    <a:pt x="8970" y="2442"/>
                    <a:pt x="9239" y="2289"/>
                  </a:cubicBezTo>
                  <a:cubicBezTo>
                    <a:pt x="9842" y="1849"/>
                    <a:pt x="10649" y="1698"/>
                    <a:pt x="11322" y="1624"/>
                  </a:cubicBezTo>
                  <a:cubicBezTo>
                    <a:pt x="12732" y="1257"/>
                    <a:pt x="14208" y="2289"/>
                    <a:pt x="15655" y="1992"/>
                  </a:cubicBezTo>
                  <a:cubicBezTo>
                    <a:pt x="16291" y="1849"/>
                    <a:pt x="18443" y="664"/>
                    <a:pt x="19380" y="1402"/>
                  </a:cubicBezTo>
                  <a:cubicBezTo>
                    <a:pt x="21533" y="3177"/>
                    <a:pt x="21264" y="12570"/>
                    <a:pt x="19413" y="14345"/>
                  </a:cubicBezTo>
                  <a:cubicBezTo>
                    <a:pt x="17335" y="16269"/>
                    <a:pt x="14514" y="15602"/>
                    <a:pt x="12264" y="17012"/>
                  </a:cubicBezTo>
                  <a:cubicBezTo>
                    <a:pt x="10817" y="17901"/>
                    <a:pt x="9875" y="16787"/>
                    <a:pt x="8567" y="17012"/>
                  </a:cubicBezTo>
                  <a:cubicBezTo>
                    <a:pt x="7356" y="17308"/>
                    <a:pt x="6553" y="19822"/>
                    <a:pt x="5277" y="19893"/>
                  </a:cubicBezTo>
                  <a:cubicBezTo>
                    <a:pt x="4739" y="19968"/>
                    <a:pt x="4568" y="18711"/>
                    <a:pt x="3899" y="18933"/>
                  </a:cubicBezTo>
                  <a:cubicBezTo>
                    <a:pt x="3259" y="19158"/>
                    <a:pt x="2990" y="20711"/>
                    <a:pt x="2420" y="21079"/>
                  </a:cubicBezTo>
                  <a:cubicBezTo>
                    <a:pt x="1919" y="21375"/>
                    <a:pt x="137" y="20632"/>
                    <a:pt x="3" y="18637"/>
                  </a:cubicBezTo>
                  <a:cubicBezTo>
                    <a:pt x="-67" y="17155"/>
                    <a:pt x="1413" y="13313"/>
                    <a:pt x="1881" y="12057"/>
                  </a:cubicBezTo>
                  <a:cubicBezTo>
                    <a:pt x="2656" y="9686"/>
                    <a:pt x="3630" y="9535"/>
                    <a:pt x="4637" y="8061"/>
                  </a:cubicBezTo>
                  <a:cubicBezTo>
                    <a:pt x="6284" y="5765"/>
                    <a:pt x="5240" y="5548"/>
                    <a:pt x="3932" y="6948"/>
                  </a:cubicBezTo>
                  <a:cubicBezTo>
                    <a:pt x="2958" y="7990"/>
                    <a:pt x="1380" y="10943"/>
                    <a:pt x="1951" y="5987"/>
                  </a:cubicBezTo>
                  <a:cubicBezTo>
                    <a:pt x="2118" y="4580"/>
                    <a:pt x="3630" y="592"/>
                    <a:pt x="4169" y="0"/>
                  </a:cubicBezTo>
                  <a:cubicBezTo>
                    <a:pt x="4169" y="0"/>
                    <a:pt x="4169" y="0"/>
                    <a:pt x="4169" y="0"/>
                  </a:cubicBezTo>
                  <a:close/>
                  <a:moveTo>
                    <a:pt x="4169"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8" name="AutoShape 37"/>
            <p:cNvSpPr>
              <a:spLocks/>
            </p:cNvSpPr>
            <p:nvPr/>
          </p:nvSpPr>
          <p:spPr bwMode="auto">
            <a:xfrm>
              <a:off x="6553246" y="1869056"/>
              <a:ext cx="231843" cy="144902"/>
            </a:xfrm>
            <a:custGeom>
              <a:avLst/>
              <a:gdLst/>
              <a:ahLst/>
              <a:cxnLst/>
              <a:rect l="0" t="0" r="r" b="b"/>
              <a:pathLst>
                <a:path w="20896" h="21600">
                  <a:moveTo>
                    <a:pt x="16400" y="21600"/>
                  </a:moveTo>
                  <a:cubicBezTo>
                    <a:pt x="15959" y="21334"/>
                    <a:pt x="15753" y="20581"/>
                    <a:pt x="15267" y="20339"/>
                  </a:cubicBezTo>
                  <a:cubicBezTo>
                    <a:pt x="14751" y="20071"/>
                    <a:pt x="14131" y="20241"/>
                    <a:pt x="13646" y="20071"/>
                  </a:cubicBezTo>
                  <a:cubicBezTo>
                    <a:pt x="12939" y="19829"/>
                    <a:pt x="11980" y="17911"/>
                    <a:pt x="11744" y="16990"/>
                  </a:cubicBezTo>
                  <a:cubicBezTo>
                    <a:pt x="11318" y="15240"/>
                    <a:pt x="11052" y="14442"/>
                    <a:pt x="10213" y="13591"/>
                  </a:cubicBezTo>
                  <a:cubicBezTo>
                    <a:pt x="10006" y="13373"/>
                    <a:pt x="9755" y="13396"/>
                    <a:pt x="9550" y="13228"/>
                  </a:cubicBezTo>
                  <a:cubicBezTo>
                    <a:pt x="9300" y="13034"/>
                    <a:pt x="9240" y="12887"/>
                    <a:pt x="8974" y="12595"/>
                  </a:cubicBezTo>
                  <a:cubicBezTo>
                    <a:pt x="8797" y="12427"/>
                    <a:pt x="8518" y="12327"/>
                    <a:pt x="8386" y="12038"/>
                  </a:cubicBezTo>
                  <a:cubicBezTo>
                    <a:pt x="8179" y="11600"/>
                    <a:pt x="8311" y="11237"/>
                    <a:pt x="8150" y="10825"/>
                  </a:cubicBezTo>
                  <a:cubicBezTo>
                    <a:pt x="8164" y="10849"/>
                    <a:pt x="7574" y="10363"/>
                    <a:pt x="7663" y="10412"/>
                  </a:cubicBezTo>
                  <a:cubicBezTo>
                    <a:pt x="7501" y="10315"/>
                    <a:pt x="7266" y="10194"/>
                    <a:pt x="7000" y="10121"/>
                  </a:cubicBezTo>
                  <a:cubicBezTo>
                    <a:pt x="6514" y="10000"/>
                    <a:pt x="5984" y="9612"/>
                    <a:pt x="5512" y="9876"/>
                  </a:cubicBezTo>
                  <a:cubicBezTo>
                    <a:pt x="5276" y="10024"/>
                    <a:pt x="5203" y="10606"/>
                    <a:pt x="4966" y="10606"/>
                  </a:cubicBezTo>
                  <a:cubicBezTo>
                    <a:pt x="4834" y="10631"/>
                    <a:pt x="4540" y="10047"/>
                    <a:pt x="4393" y="9950"/>
                  </a:cubicBezTo>
                  <a:cubicBezTo>
                    <a:pt x="3935" y="9612"/>
                    <a:pt x="3375" y="9756"/>
                    <a:pt x="2889" y="9635"/>
                  </a:cubicBezTo>
                  <a:cubicBezTo>
                    <a:pt x="2477" y="9514"/>
                    <a:pt x="1859" y="9320"/>
                    <a:pt x="1505" y="8931"/>
                  </a:cubicBezTo>
                  <a:cubicBezTo>
                    <a:pt x="1004" y="8398"/>
                    <a:pt x="1061" y="7741"/>
                    <a:pt x="768" y="7037"/>
                  </a:cubicBezTo>
                  <a:cubicBezTo>
                    <a:pt x="575" y="6601"/>
                    <a:pt x="31" y="6360"/>
                    <a:pt x="1" y="5726"/>
                  </a:cubicBezTo>
                  <a:cubicBezTo>
                    <a:pt x="-28" y="5193"/>
                    <a:pt x="546" y="4077"/>
                    <a:pt x="768" y="3712"/>
                  </a:cubicBezTo>
                  <a:cubicBezTo>
                    <a:pt x="1401" y="2619"/>
                    <a:pt x="2477" y="2377"/>
                    <a:pt x="3287" y="2062"/>
                  </a:cubicBezTo>
                  <a:cubicBezTo>
                    <a:pt x="3876" y="1820"/>
                    <a:pt x="4038" y="1747"/>
                    <a:pt x="4627" y="1820"/>
                  </a:cubicBezTo>
                  <a:cubicBezTo>
                    <a:pt x="5158" y="1892"/>
                    <a:pt x="5557" y="1479"/>
                    <a:pt x="6086" y="1529"/>
                  </a:cubicBezTo>
                  <a:cubicBezTo>
                    <a:pt x="6381" y="1552"/>
                    <a:pt x="6603" y="1918"/>
                    <a:pt x="6882" y="1867"/>
                  </a:cubicBezTo>
                  <a:cubicBezTo>
                    <a:pt x="7132" y="1844"/>
                    <a:pt x="7295" y="1406"/>
                    <a:pt x="7531" y="1311"/>
                  </a:cubicBezTo>
                  <a:cubicBezTo>
                    <a:pt x="8179" y="993"/>
                    <a:pt x="8414" y="1747"/>
                    <a:pt x="9033" y="2012"/>
                  </a:cubicBezTo>
                  <a:cubicBezTo>
                    <a:pt x="9932" y="2401"/>
                    <a:pt x="11052" y="1261"/>
                    <a:pt x="11538" y="0"/>
                  </a:cubicBezTo>
                  <a:cubicBezTo>
                    <a:pt x="12112" y="945"/>
                    <a:pt x="12614" y="3567"/>
                    <a:pt x="13394" y="3979"/>
                  </a:cubicBezTo>
                  <a:cubicBezTo>
                    <a:pt x="13897" y="4222"/>
                    <a:pt x="14322" y="3470"/>
                    <a:pt x="14648" y="4563"/>
                  </a:cubicBezTo>
                  <a:cubicBezTo>
                    <a:pt x="14941" y="5461"/>
                    <a:pt x="14515" y="6722"/>
                    <a:pt x="14927" y="7572"/>
                  </a:cubicBezTo>
                  <a:cubicBezTo>
                    <a:pt x="14898" y="7523"/>
                    <a:pt x="15694" y="8153"/>
                    <a:pt x="15605" y="8179"/>
                  </a:cubicBezTo>
                  <a:cubicBezTo>
                    <a:pt x="15782" y="8153"/>
                    <a:pt x="16032" y="7572"/>
                    <a:pt x="16209" y="7426"/>
                  </a:cubicBezTo>
                  <a:cubicBezTo>
                    <a:pt x="16990" y="6819"/>
                    <a:pt x="17019" y="7499"/>
                    <a:pt x="17403" y="8275"/>
                  </a:cubicBezTo>
                  <a:cubicBezTo>
                    <a:pt x="17713" y="8882"/>
                    <a:pt x="18199" y="9005"/>
                    <a:pt x="18478" y="9732"/>
                  </a:cubicBezTo>
                  <a:cubicBezTo>
                    <a:pt x="18773" y="10483"/>
                    <a:pt x="18686" y="11455"/>
                    <a:pt x="18993" y="12232"/>
                  </a:cubicBezTo>
                  <a:cubicBezTo>
                    <a:pt x="19584" y="13688"/>
                    <a:pt x="21572" y="14416"/>
                    <a:pt x="20660" y="16964"/>
                  </a:cubicBezTo>
                  <a:cubicBezTo>
                    <a:pt x="20261" y="18082"/>
                    <a:pt x="19068" y="19829"/>
                    <a:pt x="18257" y="19950"/>
                  </a:cubicBezTo>
                  <a:cubicBezTo>
                    <a:pt x="17845" y="19998"/>
                    <a:pt x="17638" y="19609"/>
                    <a:pt x="17255" y="20071"/>
                  </a:cubicBezTo>
                  <a:cubicBezTo>
                    <a:pt x="16873" y="20510"/>
                    <a:pt x="16755" y="21090"/>
                    <a:pt x="16400" y="21600"/>
                  </a:cubicBezTo>
                  <a:cubicBezTo>
                    <a:pt x="16400" y="21600"/>
                    <a:pt x="16400" y="21600"/>
                    <a:pt x="16400" y="21600"/>
                  </a:cubicBezTo>
                  <a:close/>
                  <a:moveTo>
                    <a:pt x="16400" y="2160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299" name="AutoShape 38"/>
            <p:cNvSpPr>
              <a:spLocks/>
            </p:cNvSpPr>
            <p:nvPr/>
          </p:nvSpPr>
          <p:spPr bwMode="auto">
            <a:xfrm>
              <a:off x="6008414" y="1695173"/>
              <a:ext cx="153596" cy="113024"/>
            </a:xfrm>
            <a:custGeom>
              <a:avLst/>
              <a:gdLst/>
              <a:ahLst/>
              <a:cxnLst/>
              <a:rect l="0" t="0" r="r" b="b"/>
              <a:pathLst>
                <a:path w="19755" h="21028">
                  <a:moveTo>
                    <a:pt x="578" y="880"/>
                  </a:moveTo>
                  <a:cubicBezTo>
                    <a:pt x="1060" y="851"/>
                    <a:pt x="1100" y="1367"/>
                    <a:pt x="1395" y="1519"/>
                  </a:cubicBezTo>
                  <a:cubicBezTo>
                    <a:pt x="1519" y="1611"/>
                    <a:pt x="1435" y="1977"/>
                    <a:pt x="1623" y="2037"/>
                  </a:cubicBezTo>
                  <a:cubicBezTo>
                    <a:pt x="1770" y="2128"/>
                    <a:pt x="2061" y="1793"/>
                    <a:pt x="2188" y="1825"/>
                  </a:cubicBezTo>
                  <a:cubicBezTo>
                    <a:pt x="2731" y="1915"/>
                    <a:pt x="3565" y="1825"/>
                    <a:pt x="4234" y="2250"/>
                  </a:cubicBezTo>
                  <a:cubicBezTo>
                    <a:pt x="5677" y="3103"/>
                    <a:pt x="7013" y="3982"/>
                    <a:pt x="8663" y="3405"/>
                  </a:cubicBezTo>
                  <a:cubicBezTo>
                    <a:pt x="9918" y="2978"/>
                    <a:pt x="10418" y="363"/>
                    <a:pt x="11609" y="28"/>
                  </a:cubicBezTo>
                  <a:cubicBezTo>
                    <a:pt x="12549" y="-245"/>
                    <a:pt x="14618" y="1519"/>
                    <a:pt x="15473" y="2157"/>
                  </a:cubicBezTo>
                  <a:cubicBezTo>
                    <a:pt x="16895" y="3254"/>
                    <a:pt x="17501" y="4166"/>
                    <a:pt x="18378" y="5931"/>
                  </a:cubicBezTo>
                  <a:cubicBezTo>
                    <a:pt x="19296" y="7754"/>
                    <a:pt x="20571" y="8120"/>
                    <a:pt x="19045" y="10310"/>
                  </a:cubicBezTo>
                  <a:cubicBezTo>
                    <a:pt x="18566" y="11011"/>
                    <a:pt x="18023" y="12104"/>
                    <a:pt x="17250" y="11923"/>
                  </a:cubicBezTo>
                  <a:cubicBezTo>
                    <a:pt x="16707" y="11771"/>
                    <a:pt x="16099" y="13109"/>
                    <a:pt x="15516" y="13473"/>
                  </a:cubicBezTo>
                  <a:cubicBezTo>
                    <a:pt x="14867" y="13902"/>
                    <a:pt x="14137" y="14175"/>
                    <a:pt x="13551" y="14814"/>
                  </a:cubicBezTo>
                  <a:cubicBezTo>
                    <a:pt x="12884" y="15545"/>
                    <a:pt x="12758" y="16515"/>
                    <a:pt x="12236" y="17309"/>
                  </a:cubicBezTo>
                  <a:cubicBezTo>
                    <a:pt x="11943" y="17796"/>
                    <a:pt x="10669" y="18189"/>
                    <a:pt x="11526" y="19192"/>
                  </a:cubicBezTo>
                  <a:cubicBezTo>
                    <a:pt x="11609" y="17856"/>
                    <a:pt x="12215" y="19834"/>
                    <a:pt x="11399" y="20654"/>
                  </a:cubicBezTo>
                  <a:cubicBezTo>
                    <a:pt x="11003" y="21079"/>
                    <a:pt x="9457" y="21355"/>
                    <a:pt x="9477" y="20259"/>
                  </a:cubicBezTo>
                  <a:cubicBezTo>
                    <a:pt x="9499" y="19406"/>
                    <a:pt x="10816" y="19133"/>
                    <a:pt x="10962" y="18129"/>
                  </a:cubicBezTo>
                  <a:cubicBezTo>
                    <a:pt x="11191" y="16700"/>
                    <a:pt x="10230" y="15574"/>
                    <a:pt x="9688" y="14630"/>
                  </a:cubicBezTo>
                  <a:cubicBezTo>
                    <a:pt x="8580" y="12713"/>
                    <a:pt x="7515" y="10889"/>
                    <a:pt x="5885" y="9823"/>
                  </a:cubicBezTo>
                  <a:cubicBezTo>
                    <a:pt x="4485" y="8911"/>
                    <a:pt x="2627" y="9550"/>
                    <a:pt x="1729" y="7876"/>
                  </a:cubicBezTo>
                  <a:cubicBezTo>
                    <a:pt x="1164" y="6843"/>
                    <a:pt x="-1029" y="1216"/>
                    <a:pt x="578" y="880"/>
                  </a:cubicBezTo>
                  <a:cubicBezTo>
                    <a:pt x="578" y="880"/>
                    <a:pt x="578" y="880"/>
                    <a:pt x="578" y="880"/>
                  </a:cubicBezTo>
                  <a:close/>
                  <a:moveTo>
                    <a:pt x="578" y="88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0" name="AutoShape 39"/>
            <p:cNvSpPr>
              <a:spLocks/>
            </p:cNvSpPr>
            <p:nvPr/>
          </p:nvSpPr>
          <p:spPr bwMode="auto">
            <a:xfrm>
              <a:off x="6669168" y="1706766"/>
              <a:ext cx="407175" cy="121718"/>
            </a:xfrm>
            <a:custGeom>
              <a:avLst/>
              <a:gdLst/>
              <a:ahLst/>
              <a:cxnLst/>
              <a:rect l="0" t="0" r="r" b="b"/>
              <a:pathLst>
                <a:path w="21442" h="20273">
                  <a:moveTo>
                    <a:pt x="18694" y="7235"/>
                  </a:moveTo>
                  <a:cubicBezTo>
                    <a:pt x="19237" y="7126"/>
                    <a:pt x="19548" y="6772"/>
                    <a:pt x="19935" y="5654"/>
                  </a:cubicBezTo>
                  <a:cubicBezTo>
                    <a:pt x="20108" y="5164"/>
                    <a:pt x="20324" y="5190"/>
                    <a:pt x="20523" y="4863"/>
                  </a:cubicBezTo>
                  <a:cubicBezTo>
                    <a:pt x="20652" y="4645"/>
                    <a:pt x="20678" y="3963"/>
                    <a:pt x="20781" y="3635"/>
                  </a:cubicBezTo>
                  <a:cubicBezTo>
                    <a:pt x="21127" y="2410"/>
                    <a:pt x="20652" y="2327"/>
                    <a:pt x="20341" y="2708"/>
                  </a:cubicBezTo>
                  <a:cubicBezTo>
                    <a:pt x="20134" y="2953"/>
                    <a:pt x="19530" y="4455"/>
                    <a:pt x="19720" y="2764"/>
                  </a:cubicBezTo>
                  <a:cubicBezTo>
                    <a:pt x="19850" y="1589"/>
                    <a:pt x="19919" y="854"/>
                    <a:pt x="20264" y="281"/>
                  </a:cubicBezTo>
                  <a:cubicBezTo>
                    <a:pt x="20582" y="-264"/>
                    <a:pt x="20695" y="7"/>
                    <a:pt x="20980" y="881"/>
                  </a:cubicBezTo>
                  <a:cubicBezTo>
                    <a:pt x="21144" y="1400"/>
                    <a:pt x="21558" y="4836"/>
                    <a:pt x="21411" y="5736"/>
                  </a:cubicBezTo>
                  <a:cubicBezTo>
                    <a:pt x="21229" y="6826"/>
                    <a:pt x="20963" y="5819"/>
                    <a:pt x="20747" y="6173"/>
                  </a:cubicBezTo>
                  <a:cubicBezTo>
                    <a:pt x="20393" y="6719"/>
                    <a:pt x="20721" y="8437"/>
                    <a:pt x="20480" y="8927"/>
                  </a:cubicBezTo>
                  <a:cubicBezTo>
                    <a:pt x="20229" y="9447"/>
                    <a:pt x="19841" y="7209"/>
                    <a:pt x="19841" y="9063"/>
                  </a:cubicBezTo>
                  <a:cubicBezTo>
                    <a:pt x="19841" y="10019"/>
                    <a:pt x="20264" y="10618"/>
                    <a:pt x="20143" y="11710"/>
                  </a:cubicBezTo>
                  <a:cubicBezTo>
                    <a:pt x="20039" y="12555"/>
                    <a:pt x="19557" y="12747"/>
                    <a:pt x="19349" y="12882"/>
                  </a:cubicBezTo>
                  <a:cubicBezTo>
                    <a:pt x="19091" y="13044"/>
                    <a:pt x="18616" y="13292"/>
                    <a:pt x="18323" y="13783"/>
                  </a:cubicBezTo>
                  <a:cubicBezTo>
                    <a:pt x="17961" y="14355"/>
                    <a:pt x="17719" y="15173"/>
                    <a:pt x="17288" y="15553"/>
                  </a:cubicBezTo>
                  <a:cubicBezTo>
                    <a:pt x="16934" y="15855"/>
                    <a:pt x="16485" y="15801"/>
                    <a:pt x="16123" y="15719"/>
                  </a:cubicBezTo>
                  <a:cubicBezTo>
                    <a:pt x="15769" y="15636"/>
                    <a:pt x="15485" y="15064"/>
                    <a:pt x="15131" y="15527"/>
                  </a:cubicBezTo>
                  <a:cubicBezTo>
                    <a:pt x="14976" y="15746"/>
                    <a:pt x="14916" y="16100"/>
                    <a:pt x="14795" y="16345"/>
                  </a:cubicBezTo>
                  <a:cubicBezTo>
                    <a:pt x="14501" y="17026"/>
                    <a:pt x="14234" y="17245"/>
                    <a:pt x="13854" y="17546"/>
                  </a:cubicBezTo>
                  <a:cubicBezTo>
                    <a:pt x="13518" y="17791"/>
                    <a:pt x="13095" y="19155"/>
                    <a:pt x="12767" y="19072"/>
                  </a:cubicBezTo>
                  <a:cubicBezTo>
                    <a:pt x="12647" y="19019"/>
                    <a:pt x="12534" y="18390"/>
                    <a:pt x="12423" y="18390"/>
                  </a:cubicBezTo>
                  <a:cubicBezTo>
                    <a:pt x="12216" y="18416"/>
                    <a:pt x="12172" y="19373"/>
                    <a:pt x="12069" y="19346"/>
                  </a:cubicBezTo>
                  <a:cubicBezTo>
                    <a:pt x="11992" y="19317"/>
                    <a:pt x="12000" y="17791"/>
                    <a:pt x="11671" y="17463"/>
                  </a:cubicBezTo>
                  <a:cubicBezTo>
                    <a:pt x="11474" y="17271"/>
                    <a:pt x="11370" y="17573"/>
                    <a:pt x="11197" y="17519"/>
                  </a:cubicBezTo>
                  <a:cubicBezTo>
                    <a:pt x="11034" y="17463"/>
                    <a:pt x="10922" y="17191"/>
                    <a:pt x="10766" y="17109"/>
                  </a:cubicBezTo>
                  <a:cubicBezTo>
                    <a:pt x="10007" y="16672"/>
                    <a:pt x="10490" y="18310"/>
                    <a:pt x="10137" y="19429"/>
                  </a:cubicBezTo>
                  <a:cubicBezTo>
                    <a:pt x="9835" y="20382"/>
                    <a:pt x="9628" y="19429"/>
                    <a:pt x="9317" y="19237"/>
                  </a:cubicBezTo>
                  <a:cubicBezTo>
                    <a:pt x="8541" y="18747"/>
                    <a:pt x="8015" y="21336"/>
                    <a:pt x="7229" y="19754"/>
                  </a:cubicBezTo>
                  <a:cubicBezTo>
                    <a:pt x="6988" y="19264"/>
                    <a:pt x="6988" y="17982"/>
                    <a:pt x="6807" y="17573"/>
                  </a:cubicBezTo>
                  <a:cubicBezTo>
                    <a:pt x="6609" y="17083"/>
                    <a:pt x="6487" y="17708"/>
                    <a:pt x="6341" y="17982"/>
                  </a:cubicBezTo>
                  <a:cubicBezTo>
                    <a:pt x="6117" y="18416"/>
                    <a:pt x="6263" y="18582"/>
                    <a:pt x="5962" y="18499"/>
                  </a:cubicBezTo>
                  <a:cubicBezTo>
                    <a:pt x="5659" y="18416"/>
                    <a:pt x="5435" y="17383"/>
                    <a:pt x="5193" y="17109"/>
                  </a:cubicBezTo>
                  <a:cubicBezTo>
                    <a:pt x="4823" y="16672"/>
                    <a:pt x="4365" y="16917"/>
                    <a:pt x="4003" y="17000"/>
                  </a:cubicBezTo>
                  <a:cubicBezTo>
                    <a:pt x="3632" y="17053"/>
                    <a:pt x="3382" y="17546"/>
                    <a:pt x="3020" y="17628"/>
                  </a:cubicBezTo>
                  <a:cubicBezTo>
                    <a:pt x="2787" y="17682"/>
                    <a:pt x="2589" y="16808"/>
                    <a:pt x="2424" y="16371"/>
                  </a:cubicBezTo>
                  <a:cubicBezTo>
                    <a:pt x="2218" y="15828"/>
                    <a:pt x="2166" y="16401"/>
                    <a:pt x="1993" y="16563"/>
                  </a:cubicBezTo>
                  <a:cubicBezTo>
                    <a:pt x="1735" y="16864"/>
                    <a:pt x="1562" y="17136"/>
                    <a:pt x="1269" y="17191"/>
                  </a:cubicBezTo>
                  <a:cubicBezTo>
                    <a:pt x="1130" y="17218"/>
                    <a:pt x="1053" y="17300"/>
                    <a:pt x="949" y="17546"/>
                  </a:cubicBezTo>
                  <a:cubicBezTo>
                    <a:pt x="864" y="17735"/>
                    <a:pt x="880" y="18337"/>
                    <a:pt x="846" y="18390"/>
                  </a:cubicBezTo>
                  <a:cubicBezTo>
                    <a:pt x="424" y="19019"/>
                    <a:pt x="725" y="17519"/>
                    <a:pt x="467" y="17191"/>
                  </a:cubicBezTo>
                  <a:cubicBezTo>
                    <a:pt x="217" y="16891"/>
                    <a:pt x="95" y="16589"/>
                    <a:pt x="35" y="15746"/>
                  </a:cubicBezTo>
                  <a:cubicBezTo>
                    <a:pt x="-42" y="14762"/>
                    <a:pt x="9" y="12118"/>
                    <a:pt x="174" y="11274"/>
                  </a:cubicBezTo>
                  <a:cubicBezTo>
                    <a:pt x="268" y="10728"/>
                    <a:pt x="518" y="10536"/>
                    <a:pt x="605" y="9990"/>
                  </a:cubicBezTo>
                  <a:cubicBezTo>
                    <a:pt x="717" y="9338"/>
                    <a:pt x="587" y="8627"/>
                    <a:pt x="622" y="7917"/>
                  </a:cubicBezTo>
                  <a:cubicBezTo>
                    <a:pt x="821" y="8844"/>
                    <a:pt x="1173" y="9281"/>
                    <a:pt x="1553" y="8381"/>
                  </a:cubicBezTo>
                  <a:cubicBezTo>
                    <a:pt x="1596" y="8271"/>
                    <a:pt x="1519" y="7782"/>
                    <a:pt x="1605" y="7590"/>
                  </a:cubicBezTo>
                  <a:cubicBezTo>
                    <a:pt x="1718" y="7292"/>
                    <a:pt x="1795" y="7318"/>
                    <a:pt x="1933" y="7155"/>
                  </a:cubicBezTo>
                  <a:cubicBezTo>
                    <a:pt x="2123" y="6964"/>
                    <a:pt x="2330" y="7837"/>
                    <a:pt x="2295" y="6475"/>
                  </a:cubicBezTo>
                  <a:cubicBezTo>
                    <a:pt x="2571" y="7126"/>
                    <a:pt x="2821" y="5382"/>
                    <a:pt x="3029" y="4945"/>
                  </a:cubicBezTo>
                  <a:cubicBezTo>
                    <a:pt x="3425" y="4128"/>
                    <a:pt x="3745" y="4836"/>
                    <a:pt x="4124" y="4429"/>
                  </a:cubicBezTo>
                  <a:cubicBezTo>
                    <a:pt x="4339" y="4181"/>
                    <a:pt x="4219" y="3635"/>
                    <a:pt x="4469" y="3800"/>
                  </a:cubicBezTo>
                  <a:cubicBezTo>
                    <a:pt x="4521" y="3826"/>
                    <a:pt x="4504" y="4455"/>
                    <a:pt x="4573" y="4535"/>
                  </a:cubicBezTo>
                  <a:cubicBezTo>
                    <a:pt x="4668" y="4617"/>
                    <a:pt x="4771" y="4429"/>
                    <a:pt x="4831" y="4455"/>
                  </a:cubicBezTo>
                  <a:cubicBezTo>
                    <a:pt x="4857" y="4482"/>
                    <a:pt x="5004" y="4210"/>
                    <a:pt x="5065" y="4210"/>
                  </a:cubicBezTo>
                  <a:cubicBezTo>
                    <a:pt x="5151" y="4210"/>
                    <a:pt x="5159" y="4700"/>
                    <a:pt x="5271" y="4645"/>
                  </a:cubicBezTo>
                  <a:cubicBezTo>
                    <a:pt x="5461" y="4565"/>
                    <a:pt x="5573" y="4565"/>
                    <a:pt x="5496" y="3773"/>
                  </a:cubicBezTo>
                  <a:cubicBezTo>
                    <a:pt x="5771" y="3718"/>
                    <a:pt x="5832" y="4429"/>
                    <a:pt x="6005" y="4945"/>
                  </a:cubicBezTo>
                  <a:cubicBezTo>
                    <a:pt x="6316" y="5899"/>
                    <a:pt x="6453" y="5710"/>
                    <a:pt x="6884" y="5793"/>
                  </a:cubicBezTo>
                  <a:cubicBezTo>
                    <a:pt x="7169" y="5872"/>
                    <a:pt x="7678" y="5845"/>
                    <a:pt x="7928" y="6090"/>
                  </a:cubicBezTo>
                  <a:cubicBezTo>
                    <a:pt x="8204" y="6335"/>
                    <a:pt x="8359" y="7620"/>
                    <a:pt x="8688" y="8000"/>
                  </a:cubicBezTo>
                  <a:cubicBezTo>
                    <a:pt x="8937" y="8302"/>
                    <a:pt x="9205" y="8354"/>
                    <a:pt x="9455" y="8656"/>
                  </a:cubicBezTo>
                  <a:cubicBezTo>
                    <a:pt x="9791" y="9036"/>
                    <a:pt x="9895" y="9526"/>
                    <a:pt x="10102" y="10317"/>
                  </a:cubicBezTo>
                  <a:cubicBezTo>
                    <a:pt x="10231" y="10811"/>
                    <a:pt x="10464" y="11790"/>
                    <a:pt x="10680" y="11928"/>
                  </a:cubicBezTo>
                  <a:cubicBezTo>
                    <a:pt x="10913" y="12091"/>
                    <a:pt x="11129" y="10890"/>
                    <a:pt x="11309" y="12363"/>
                  </a:cubicBezTo>
                  <a:cubicBezTo>
                    <a:pt x="11474" y="11982"/>
                    <a:pt x="11819" y="11055"/>
                    <a:pt x="11870" y="10811"/>
                  </a:cubicBezTo>
                  <a:cubicBezTo>
                    <a:pt x="11913" y="10618"/>
                    <a:pt x="12025" y="9500"/>
                    <a:pt x="12207" y="9145"/>
                  </a:cubicBezTo>
                  <a:cubicBezTo>
                    <a:pt x="12405" y="10374"/>
                    <a:pt x="12767" y="9827"/>
                    <a:pt x="13147" y="9609"/>
                  </a:cubicBezTo>
                  <a:cubicBezTo>
                    <a:pt x="13397" y="9447"/>
                    <a:pt x="13751" y="9827"/>
                    <a:pt x="14061" y="9500"/>
                  </a:cubicBezTo>
                  <a:cubicBezTo>
                    <a:pt x="14217" y="9338"/>
                    <a:pt x="14726" y="7563"/>
                    <a:pt x="14873" y="8519"/>
                  </a:cubicBezTo>
                  <a:cubicBezTo>
                    <a:pt x="14933" y="8901"/>
                    <a:pt x="14674" y="9447"/>
                    <a:pt x="14717" y="9883"/>
                  </a:cubicBezTo>
                  <a:cubicBezTo>
                    <a:pt x="14777" y="10346"/>
                    <a:pt x="15260" y="10618"/>
                    <a:pt x="15407" y="10863"/>
                  </a:cubicBezTo>
                  <a:cubicBezTo>
                    <a:pt x="15675" y="11327"/>
                    <a:pt x="15804" y="12419"/>
                    <a:pt x="16071" y="12882"/>
                  </a:cubicBezTo>
                  <a:cubicBezTo>
                    <a:pt x="16399" y="13481"/>
                    <a:pt x="16623" y="12882"/>
                    <a:pt x="16960" y="12581"/>
                  </a:cubicBezTo>
                  <a:cubicBezTo>
                    <a:pt x="17296" y="12310"/>
                    <a:pt x="17685" y="12638"/>
                    <a:pt x="17848" y="11519"/>
                  </a:cubicBezTo>
                  <a:cubicBezTo>
                    <a:pt x="17986" y="10592"/>
                    <a:pt x="17555" y="9718"/>
                    <a:pt x="17925" y="9228"/>
                  </a:cubicBezTo>
                  <a:cubicBezTo>
                    <a:pt x="18279" y="8736"/>
                    <a:pt x="18392" y="7891"/>
                    <a:pt x="18694" y="7235"/>
                  </a:cubicBezTo>
                  <a:cubicBezTo>
                    <a:pt x="18694" y="7235"/>
                    <a:pt x="18694" y="7235"/>
                    <a:pt x="18694" y="7235"/>
                  </a:cubicBezTo>
                  <a:close/>
                  <a:moveTo>
                    <a:pt x="18694" y="7235"/>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1" name="AutoShape 40"/>
            <p:cNvSpPr>
              <a:spLocks/>
            </p:cNvSpPr>
            <p:nvPr/>
          </p:nvSpPr>
          <p:spPr bwMode="auto">
            <a:xfrm>
              <a:off x="6182297" y="1718358"/>
              <a:ext cx="113024" cy="105779"/>
            </a:xfrm>
            <a:custGeom>
              <a:avLst/>
              <a:gdLst/>
              <a:ahLst/>
              <a:cxnLst/>
              <a:rect l="0" t="0" r="r" b="b"/>
              <a:pathLst>
                <a:path w="20651" h="20087">
                  <a:moveTo>
                    <a:pt x="12144" y="306"/>
                  </a:moveTo>
                  <a:cubicBezTo>
                    <a:pt x="13806" y="-780"/>
                    <a:pt x="16333" y="1326"/>
                    <a:pt x="17877" y="1885"/>
                  </a:cubicBezTo>
                  <a:cubicBezTo>
                    <a:pt x="20253" y="2690"/>
                    <a:pt x="21413" y="3777"/>
                    <a:pt x="20105" y="6410"/>
                  </a:cubicBezTo>
                  <a:cubicBezTo>
                    <a:pt x="19542" y="7493"/>
                    <a:pt x="19510" y="8673"/>
                    <a:pt x="19066" y="9727"/>
                  </a:cubicBezTo>
                  <a:cubicBezTo>
                    <a:pt x="18651" y="10686"/>
                    <a:pt x="17847" y="11554"/>
                    <a:pt x="17372" y="12483"/>
                  </a:cubicBezTo>
                  <a:cubicBezTo>
                    <a:pt x="16867" y="13506"/>
                    <a:pt x="16363" y="14435"/>
                    <a:pt x="15738" y="15364"/>
                  </a:cubicBezTo>
                  <a:cubicBezTo>
                    <a:pt x="15442" y="15860"/>
                    <a:pt x="15025" y="16079"/>
                    <a:pt x="14938" y="16698"/>
                  </a:cubicBezTo>
                  <a:cubicBezTo>
                    <a:pt x="14668" y="18339"/>
                    <a:pt x="15320" y="16853"/>
                    <a:pt x="15620" y="16976"/>
                  </a:cubicBezTo>
                  <a:cubicBezTo>
                    <a:pt x="16658" y="17349"/>
                    <a:pt x="17342" y="18030"/>
                    <a:pt x="15976" y="18711"/>
                  </a:cubicBezTo>
                  <a:cubicBezTo>
                    <a:pt x="15768" y="18805"/>
                    <a:pt x="14700" y="18959"/>
                    <a:pt x="14520" y="18898"/>
                  </a:cubicBezTo>
                  <a:cubicBezTo>
                    <a:pt x="13481" y="18650"/>
                    <a:pt x="14195" y="19083"/>
                    <a:pt x="14134" y="17936"/>
                  </a:cubicBezTo>
                  <a:cubicBezTo>
                    <a:pt x="14134" y="17195"/>
                    <a:pt x="14816" y="16946"/>
                    <a:pt x="13957" y="16853"/>
                  </a:cubicBezTo>
                  <a:cubicBezTo>
                    <a:pt x="13392" y="16789"/>
                    <a:pt x="13063" y="17286"/>
                    <a:pt x="12797" y="17751"/>
                  </a:cubicBezTo>
                  <a:cubicBezTo>
                    <a:pt x="12587" y="18155"/>
                    <a:pt x="12857" y="18989"/>
                    <a:pt x="12559" y="19519"/>
                  </a:cubicBezTo>
                  <a:cubicBezTo>
                    <a:pt x="11787" y="20820"/>
                    <a:pt x="12349" y="19519"/>
                    <a:pt x="11906" y="19207"/>
                  </a:cubicBezTo>
                  <a:cubicBezTo>
                    <a:pt x="11282" y="18865"/>
                    <a:pt x="10481" y="18929"/>
                    <a:pt x="9500" y="18959"/>
                  </a:cubicBezTo>
                  <a:cubicBezTo>
                    <a:pt x="8935" y="18959"/>
                    <a:pt x="8905" y="18959"/>
                    <a:pt x="8311" y="18774"/>
                  </a:cubicBezTo>
                  <a:cubicBezTo>
                    <a:pt x="8102" y="18711"/>
                    <a:pt x="8015" y="19207"/>
                    <a:pt x="7716" y="19052"/>
                  </a:cubicBezTo>
                  <a:cubicBezTo>
                    <a:pt x="7478" y="18929"/>
                    <a:pt x="7539" y="18279"/>
                    <a:pt x="7421" y="18248"/>
                  </a:cubicBezTo>
                  <a:cubicBezTo>
                    <a:pt x="6350" y="17782"/>
                    <a:pt x="5697" y="18557"/>
                    <a:pt x="4923" y="18433"/>
                  </a:cubicBezTo>
                  <a:cubicBezTo>
                    <a:pt x="4836" y="18402"/>
                    <a:pt x="5607" y="17101"/>
                    <a:pt x="4539" y="17658"/>
                  </a:cubicBezTo>
                  <a:cubicBezTo>
                    <a:pt x="3974" y="17936"/>
                    <a:pt x="4360" y="18959"/>
                    <a:pt x="3707" y="18898"/>
                  </a:cubicBezTo>
                  <a:cubicBezTo>
                    <a:pt x="3231" y="18835"/>
                    <a:pt x="3322" y="17999"/>
                    <a:pt x="3054" y="17782"/>
                  </a:cubicBezTo>
                  <a:cubicBezTo>
                    <a:pt x="2874" y="17658"/>
                    <a:pt x="2965" y="17286"/>
                    <a:pt x="2755" y="17132"/>
                  </a:cubicBezTo>
                  <a:cubicBezTo>
                    <a:pt x="2460" y="16946"/>
                    <a:pt x="2279" y="17594"/>
                    <a:pt x="2012" y="17473"/>
                  </a:cubicBezTo>
                  <a:cubicBezTo>
                    <a:pt x="1093" y="17037"/>
                    <a:pt x="-187" y="16605"/>
                    <a:pt x="22" y="15304"/>
                  </a:cubicBezTo>
                  <a:cubicBezTo>
                    <a:pt x="351" y="13040"/>
                    <a:pt x="1151" y="15116"/>
                    <a:pt x="2103" y="15240"/>
                  </a:cubicBezTo>
                  <a:cubicBezTo>
                    <a:pt x="2993" y="15397"/>
                    <a:pt x="4655" y="13412"/>
                    <a:pt x="4836" y="14961"/>
                  </a:cubicBezTo>
                  <a:cubicBezTo>
                    <a:pt x="5431" y="14341"/>
                    <a:pt x="5816" y="11772"/>
                    <a:pt x="5845" y="10810"/>
                  </a:cubicBezTo>
                  <a:cubicBezTo>
                    <a:pt x="5874" y="9538"/>
                    <a:pt x="4955" y="8020"/>
                    <a:pt x="5161" y="6812"/>
                  </a:cubicBezTo>
                  <a:cubicBezTo>
                    <a:pt x="5398" y="5387"/>
                    <a:pt x="7688" y="4147"/>
                    <a:pt x="8637" y="3157"/>
                  </a:cubicBezTo>
                  <a:cubicBezTo>
                    <a:pt x="9826" y="1980"/>
                    <a:pt x="10568" y="957"/>
                    <a:pt x="12144" y="306"/>
                  </a:cubicBezTo>
                  <a:cubicBezTo>
                    <a:pt x="12144" y="306"/>
                    <a:pt x="12144" y="306"/>
                    <a:pt x="12144" y="306"/>
                  </a:cubicBezTo>
                  <a:close/>
                  <a:moveTo>
                    <a:pt x="12144" y="306"/>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2" name="AutoShape 41"/>
            <p:cNvSpPr>
              <a:spLocks/>
            </p:cNvSpPr>
            <p:nvPr/>
          </p:nvSpPr>
          <p:spPr bwMode="auto">
            <a:xfrm>
              <a:off x="6286626" y="1705317"/>
              <a:ext cx="308642" cy="144902"/>
            </a:xfrm>
            <a:custGeom>
              <a:avLst/>
              <a:gdLst/>
              <a:ahLst/>
              <a:cxnLst/>
              <a:rect l="0" t="0" r="r" b="b"/>
              <a:pathLst>
                <a:path w="21410" h="21228">
                  <a:moveTo>
                    <a:pt x="9432" y="1091"/>
                  </a:moveTo>
                  <a:cubicBezTo>
                    <a:pt x="9603" y="536"/>
                    <a:pt x="10148" y="390"/>
                    <a:pt x="10444" y="172"/>
                  </a:cubicBezTo>
                  <a:cubicBezTo>
                    <a:pt x="10909" y="-168"/>
                    <a:pt x="11091" y="75"/>
                    <a:pt x="11501" y="220"/>
                  </a:cubicBezTo>
                  <a:cubicBezTo>
                    <a:pt x="11898" y="390"/>
                    <a:pt x="12409" y="149"/>
                    <a:pt x="12682" y="1041"/>
                  </a:cubicBezTo>
                  <a:cubicBezTo>
                    <a:pt x="12921" y="1792"/>
                    <a:pt x="12773" y="2855"/>
                    <a:pt x="13012" y="3703"/>
                  </a:cubicBezTo>
                  <a:cubicBezTo>
                    <a:pt x="13261" y="4575"/>
                    <a:pt x="13613" y="5928"/>
                    <a:pt x="14091" y="5808"/>
                  </a:cubicBezTo>
                  <a:cubicBezTo>
                    <a:pt x="14625" y="5662"/>
                    <a:pt x="14829" y="3460"/>
                    <a:pt x="15397" y="3292"/>
                  </a:cubicBezTo>
                  <a:cubicBezTo>
                    <a:pt x="15693" y="3219"/>
                    <a:pt x="16295" y="3753"/>
                    <a:pt x="16579" y="4065"/>
                  </a:cubicBezTo>
                  <a:cubicBezTo>
                    <a:pt x="17011" y="4502"/>
                    <a:pt x="17238" y="5154"/>
                    <a:pt x="17193" y="6266"/>
                  </a:cubicBezTo>
                  <a:cubicBezTo>
                    <a:pt x="17147" y="7405"/>
                    <a:pt x="16829" y="8590"/>
                    <a:pt x="16841" y="9606"/>
                  </a:cubicBezTo>
                  <a:cubicBezTo>
                    <a:pt x="17830" y="8250"/>
                    <a:pt x="17034" y="5274"/>
                    <a:pt x="18273" y="4331"/>
                  </a:cubicBezTo>
                  <a:cubicBezTo>
                    <a:pt x="18602" y="4091"/>
                    <a:pt x="19227" y="4065"/>
                    <a:pt x="19545" y="4358"/>
                  </a:cubicBezTo>
                  <a:cubicBezTo>
                    <a:pt x="20113" y="4863"/>
                    <a:pt x="19829" y="5323"/>
                    <a:pt x="19966" y="6413"/>
                  </a:cubicBezTo>
                  <a:cubicBezTo>
                    <a:pt x="20068" y="7188"/>
                    <a:pt x="20295" y="7669"/>
                    <a:pt x="20250" y="8517"/>
                  </a:cubicBezTo>
                  <a:cubicBezTo>
                    <a:pt x="20193" y="9386"/>
                    <a:pt x="20034" y="9967"/>
                    <a:pt x="20068" y="10548"/>
                  </a:cubicBezTo>
                  <a:cubicBezTo>
                    <a:pt x="20227" y="12917"/>
                    <a:pt x="21022" y="11080"/>
                    <a:pt x="21261" y="9824"/>
                  </a:cubicBezTo>
                  <a:cubicBezTo>
                    <a:pt x="21556" y="10692"/>
                    <a:pt x="21341" y="11370"/>
                    <a:pt x="21226" y="12266"/>
                  </a:cubicBezTo>
                  <a:cubicBezTo>
                    <a:pt x="21102" y="13208"/>
                    <a:pt x="21113" y="13740"/>
                    <a:pt x="20613" y="13863"/>
                  </a:cubicBezTo>
                  <a:cubicBezTo>
                    <a:pt x="20409" y="13909"/>
                    <a:pt x="20181" y="13692"/>
                    <a:pt x="19909" y="13789"/>
                  </a:cubicBezTo>
                  <a:cubicBezTo>
                    <a:pt x="19374" y="13933"/>
                    <a:pt x="19476" y="13789"/>
                    <a:pt x="19159" y="13281"/>
                  </a:cubicBezTo>
                  <a:cubicBezTo>
                    <a:pt x="18954" y="12991"/>
                    <a:pt x="19057" y="12603"/>
                    <a:pt x="18761" y="12603"/>
                  </a:cubicBezTo>
                  <a:cubicBezTo>
                    <a:pt x="18647" y="12629"/>
                    <a:pt x="18635" y="13184"/>
                    <a:pt x="18591" y="13208"/>
                  </a:cubicBezTo>
                  <a:cubicBezTo>
                    <a:pt x="18500" y="13234"/>
                    <a:pt x="18363" y="13208"/>
                    <a:pt x="18284" y="13234"/>
                  </a:cubicBezTo>
                  <a:cubicBezTo>
                    <a:pt x="18091" y="13305"/>
                    <a:pt x="17204" y="12677"/>
                    <a:pt x="17113" y="13716"/>
                  </a:cubicBezTo>
                  <a:cubicBezTo>
                    <a:pt x="17034" y="14637"/>
                    <a:pt x="17921" y="14297"/>
                    <a:pt x="18182" y="14370"/>
                  </a:cubicBezTo>
                  <a:cubicBezTo>
                    <a:pt x="18420" y="14417"/>
                    <a:pt x="19227" y="14684"/>
                    <a:pt x="19114" y="15553"/>
                  </a:cubicBezTo>
                  <a:cubicBezTo>
                    <a:pt x="19023" y="16328"/>
                    <a:pt x="18080" y="15700"/>
                    <a:pt x="17943" y="15580"/>
                  </a:cubicBezTo>
                  <a:cubicBezTo>
                    <a:pt x="17409" y="15119"/>
                    <a:pt x="17340" y="14781"/>
                    <a:pt x="16647" y="15142"/>
                  </a:cubicBezTo>
                  <a:cubicBezTo>
                    <a:pt x="16046" y="15483"/>
                    <a:pt x="15102" y="17030"/>
                    <a:pt x="14545" y="15966"/>
                  </a:cubicBezTo>
                  <a:cubicBezTo>
                    <a:pt x="13944" y="14828"/>
                    <a:pt x="14500" y="14200"/>
                    <a:pt x="14727" y="13281"/>
                  </a:cubicBezTo>
                  <a:cubicBezTo>
                    <a:pt x="14977" y="12218"/>
                    <a:pt x="14705" y="11394"/>
                    <a:pt x="14648" y="10428"/>
                  </a:cubicBezTo>
                  <a:cubicBezTo>
                    <a:pt x="14478" y="10863"/>
                    <a:pt x="14614" y="11587"/>
                    <a:pt x="14489" y="11998"/>
                  </a:cubicBezTo>
                  <a:cubicBezTo>
                    <a:pt x="14375" y="12363"/>
                    <a:pt x="13864" y="13087"/>
                    <a:pt x="13704" y="13402"/>
                  </a:cubicBezTo>
                  <a:cubicBezTo>
                    <a:pt x="13352" y="14080"/>
                    <a:pt x="13114" y="14925"/>
                    <a:pt x="12693" y="15652"/>
                  </a:cubicBezTo>
                  <a:cubicBezTo>
                    <a:pt x="12102" y="16619"/>
                    <a:pt x="11943" y="15700"/>
                    <a:pt x="11353" y="16014"/>
                  </a:cubicBezTo>
                  <a:cubicBezTo>
                    <a:pt x="11034" y="16184"/>
                    <a:pt x="10114" y="17103"/>
                    <a:pt x="10001" y="17828"/>
                  </a:cubicBezTo>
                  <a:cubicBezTo>
                    <a:pt x="9876" y="17731"/>
                    <a:pt x="9534" y="17103"/>
                    <a:pt x="9466" y="17103"/>
                  </a:cubicBezTo>
                  <a:cubicBezTo>
                    <a:pt x="9217" y="17103"/>
                    <a:pt x="9148" y="17805"/>
                    <a:pt x="8910" y="17684"/>
                  </a:cubicBezTo>
                  <a:cubicBezTo>
                    <a:pt x="8387" y="17417"/>
                    <a:pt x="8296" y="17320"/>
                    <a:pt x="7808" y="17972"/>
                  </a:cubicBezTo>
                  <a:cubicBezTo>
                    <a:pt x="7160" y="18820"/>
                    <a:pt x="6603" y="19618"/>
                    <a:pt x="5830" y="19956"/>
                  </a:cubicBezTo>
                  <a:cubicBezTo>
                    <a:pt x="5262" y="20173"/>
                    <a:pt x="4898" y="19448"/>
                    <a:pt x="4421" y="19425"/>
                  </a:cubicBezTo>
                  <a:cubicBezTo>
                    <a:pt x="3831" y="19375"/>
                    <a:pt x="3831" y="20296"/>
                    <a:pt x="3456" y="20827"/>
                  </a:cubicBezTo>
                  <a:cubicBezTo>
                    <a:pt x="3035" y="21432"/>
                    <a:pt x="2569" y="21262"/>
                    <a:pt x="2160" y="20901"/>
                  </a:cubicBezTo>
                  <a:cubicBezTo>
                    <a:pt x="2025" y="20778"/>
                    <a:pt x="1979" y="20441"/>
                    <a:pt x="1808" y="20320"/>
                  </a:cubicBezTo>
                  <a:cubicBezTo>
                    <a:pt x="1604" y="20173"/>
                    <a:pt x="1161" y="20296"/>
                    <a:pt x="888" y="20150"/>
                  </a:cubicBezTo>
                  <a:cubicBezTo>
                    <a:pt x="547" y="19980"/>
                    <a:pt x="331" y="19328"/>
                    <a:pt x="13" y="19255"/>
                  </a:cubicBezTo>
                  <a:cubicBezTo>
                    <a:pt x="-44" y="18505"/>
                    <a:pt x="93" y="16885"/>
                    <a:pt x="262" y="16257"/>
                  </a:cubicBezTo>
                  <a:cubicBezTo>
                    <a:pt x="331" y="15991"/>
                    <a:pt x="740" y="15362"/>
                    <a:pt x="740" y="15386"/>
                  </a:cubicBezTo>
                  <a:cubicBezTo>
                    <a:pt x="843" y="14731"/>
                    <a:pt x="615" y="14611"/>
                    <a:pt x="581" y="14177"/>
                  </a:cubicBezTo>
                  <a:cubicBezTo>
                    <a:pt x="524" y="13402"/>
                    <a:pt x="468" y="12289"/>
                    <a:pt x="513" y="11684"/>
                  </a:cubicBezTo>
                  <a:cubicBezTo>
                    <a:pt x="593" y="10669"/>
                    <a:pt x="1195" y="9991"/>
                    <a:pt x="1081" y="8975"/>
                  </a:cubicBezTo>
                  <a:cubicBezTo>
                    <a:pt x="1888" y="10645"/>
                    <a:pt x="3536" y="5879"/>
                    <a:pt x="4046" y="5855"/>
                  </a:cubicBezTo>
                  <a:cubicBezTo>
                    <a:pt x="4820" y="5831"/>
                    <a:pt x="5455" y="7742"/>
                    <a:pt x="6228" y="8080"/>
                  </a:cubicBezTo>
                  <a:cubicBezTo>
                    <a:pt x="6206" y="7258"/>
                    <a:pt x="6376" y="6994"/>
                    <a:pt x="6592" y="6847"/>
                  </a:cubicBezTo>
                  <a:cubicBezTo>
                    <a:pt x="6615" y="6823"/>
                    <a:pt x="7398" y="6703"/>
                    <a:pt x="7398" y="6727"/>
                  </a:cubicBezTo>
                  <a:cubicBezTo>
                    <a:pt x="7580" y="6968"/>
                    <a:pt x="7353" y="7887"/>
                    <a:pt x="7467" y="8396"/>
                  </a:cubicBezTo>
                  <a:cubicBezTo>
                    <a:pt x="7739" y="9483"/>
                    <a:pt x="7604" y="7936"/>
                    <a:pt x="7695" y="7669"/>
                  </a:cubicBezTo>
                  <a:cubicBezTo>
                    <a:pt x="8069" y="6727"/>
                    <a:pt x="7864" y="9459"/>
                    <a:pt x="8183" y="9894"/>
                  </a:cubicBezTo>
                  <a:cubicBezTo>
                    <a:pt x="8409" y="10234"/>
                    <a:pt x="8705" y="9967"/>
                    <a:pt x="8831" y="10184"/>
                  </a:cubicBezTo>
                  <a:cubicBezTo>
                    <a:pt x="9057" y="10548"/>
                    <a:pt x="9024" y="10983"/>
                    <a:pt x="9228" y="11370"/>
                  </a:cubicBezTo>
                  <a:cubicBezTo>
                    <a:pt x="8875" y="11564"/>
                    <a:pt x="9024" y="12967"/>
                    <a:pt x="9330" y="13234"/>
                  </a:cubicBezTo>
                  <a:cubicBezTo>
                    <a:pt x="9478" y="13355"/>
                    <a:pt x="9773" y="12846"/>
                    <a:pt x="9933" y="12894"/>
                  </a:cubicBezTo>
                  <a:cubicBezTo>
                    <a:pt x="10239" y="12943"/>
                    <a:pt x="10092" y="13161"/>
                    <a:pt x="10319" y="13355"/>
                  </a:cubicBezTo>
                  <a:cubicBezTo>
                    <a:pt x="11160" y="14126"/>
                    <a:pt x="11296" y="11638"/>
                    <a:pt x="12193" y="11638"/>
                  </a:cubicBezTo>
                  <a:cubicBezTo>
                    <a:pt x="12602" y="11638"/>
                    <a:pt x="13068" y="12409"/>
                    <a:pt x="13420" y="11661"/>
                  </a:cubicBezTo>
                  <a:cubicBezTo>
                    <a:pt x="13569" y="11321"/>
                    <a:pt x="13637" y="10910"/>
                    <a:pt x="13535" y="10452"/>
                  </a:cubicBezTo>
                  <a:cubicBezTo>
                    <a:pt x="13409" y="9920"/>
                    <a:pt x="13012" y="10064"/>
                    <a:pt x="13001" y="10041"/>
                  </a:cubicBezTo>
                  <a:cubicBezTo>
                    <a:pt x="12728" y="9701"/>
                    <a:pt x="12330" y="8685"/>
                    <a:pt x="12046" y="8298"/>
                  </a:cubicBezTo>
                  <a:cubicBezTo>
                    <a:pt x="11774" y="7887"/>
                    <a:pt x="11830" y="7839"/>
                    <a:pt x="11477" y="7766"/>
                  </a:cubicBezTo>
                  <a:cubicBezTo>
                    <a:pt x="11273" y="7719"/>
                    <a:pt x="11216" y="8080"/>
                    <a:pt x="10989" y="7936"/>
                  </a:cubicBezTo>
                  <a:cubicBezTo>
                    <a:pt x="10489" y="7622"/>
                    <a:pt x="9740" y="5591"/>
                    <a:pt x="9466" y="4769"/>
                  </a:cubicBezTo>
                  <a:cubicBezTo>
                    <a:pt x="9319" y="4358"/>
                    <a:pt x="8864" y="3606"/>
                    <a:pt x="8796" y="3172"/>
                  </a:cubicBezTo>
                  <a:cubicBezTo>
                    <a:pt x="8705" y="2421"/>
                    <a:pt x="9024" y="994"/>
                    <a:pt x="9432" y="1091"/>
                  </a:cubicBezTo>
                  <a:cubicBezTo>
                    <a:pt x="9432" y="1091"/>
                    <a:pt x="9432" y="1091"/>
                    <a:pt x="9432" y="1091"/>
                  </a:cubicBezTo>
                  <a:close/>
                  <a:moveTo>
                    <a:pt x="9432" y="109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3" name="AutoShape 42"/>
            <p:cNvSpPr>
              <a:spLocks/>
            </p:cNvSpPr>
            <p:nvPr/>
          </p:nvSpPr>
          <p:spPr bwMode="auto">
            <a:xfrm>
              <a:off x="6112744" y="1521291"/>
              <a:ext cx="43471" cy="24634"/>
            </a:xfrm>
            <a:custGeom>
              <a:avLst/>
              <a:gdLst/>
              <a:ahLst/>
              <a:cxnLst/>
              <a:rect l="0" t="0" r="r" b="b"/>
              <a:pathLst>
                <a:path w="19758" h="17276">
                  <a:moveTo>
                    <a:pt x="4826" y="492"/>
                  </a:moveTo>
                  <a:cubicBezTo>
                    <a:pt x="9129" y="1058"/>
                    <a:pt x="13363" y="602"/>
                    <a:pt x="17082" y="4355"/>
                  </a:cubicBezTo>
                  <a:cubicBezTo>
                    <a:pt x="19058" y="6396"/>
                    <a:pt x="21459" y="9924"/>
                    <a:pt x="18030" y="11180"/>
                  </a:cubicBezTo>
                  <a:cubicBezTo>
                    <a:pt x="17304" y="11404"/>
                    <a:pt x="15694" y="9815"/>
                    <a:pt x="14895" y="9583"/>
                  </a:cubicBezTo>
                  <a:cubicBezTo>
                    <a:pt x="13655" y="9128"/>
                    <a:pt x="12556" y="9359"/>
                    <a:pt x="11760" y="9238"/>
                  </a:cubicBezTo>
                  <a:cubicBezTo>
                    <a:pt x="11176" y="9128"/>
                    <a:pt x="10006" y="7652"/>
                    <a:pt x="9200" y="8217"/>
                  </a:cubicBezTo>
                  <a:cubicBezTo>
                    <a:pt x="6358" y="10148"/>
                    <a:pt x="8688" y="10380"/>
                    <a:pt x="8618" y="11860"/>
                  </a:cubicBezTo>
                  <a:cubicBezTo>
                    <a:pt x="8545" y="13457"/>
                    <a:pt x="11246" y="14811"/>
                    <a:pt x="8111" y="15153"/>
                  </a:cubicBezTo>
                  <a:cubicBezTo>
                    <a:pt x="6942" y="15267"/>
                    <a:pt x="6501" y="11969"/>
                    <a:pt x="5624" y="12311"/>
                  </a:cubicBezTo>
                  <a:cubicBezTo>
                    <a:pt x="4604" y="12766"/>
                    <a:pt x="4969" y="20381"/>
                    <a:pt x="3001" y="15832"/>
                  </a:cubicBezTo>
                  <a:cubicBezTo>
                    <a:pt x="2268" y="14132"/>
                    <a:pt x="2853" y="11860"/>
                    <a:pt x="2487" y="10835"/>
                  </a:cubicBezTo>
                  <a:cubicBezTo>
                    <a:pt x="1976" y="9473"/>
                    <a:pt x="-141" y="11746"/>
                    <a:pt x="8" y="7538"/>
                  </a:cubicBezTo>
                  <a:cubicBezTo>
                    <a:pt x="8" y="6286"/>
                    <a:pt x="1754" y="4245"/>
                    <a:pt x="2268" y="3334"/>
                  </a:cubicBezTo>
                  <a:cubicBezTo>
                    <a:pt x="3072" y="1968"/>
                    <a:pt x="1976" y="-1219"/>
                    <a:pt x="4826" y="492"/>
                  </a:cubicBezTo>
                  <a:cubicBezTo>
                    <a:pt x="4826" y="492"/>
                    <a:pt x="4826" y="492"/>
                    <a:pt x="4826" y="492"/>
                  </a:cubicBezTo>
                  <a:close/>
                  <a:moveTo>
                    <a:pt x="4826" y="492"/>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4" name="AutoShape 43"/>
            <p:cNvSpPr>
              <a:spLocks/>
            </p:cNvSpPr>
            <p:nvPr/>
          </p:nvSpPr>
          <p:spPr bwMode="auto">
            <a:xfrm>
              <a:off x="7782016" y="1556067"/>
              <a:ext cx="18838" cy="20286"/>
            </a:xfrm>
            <a:custGeom>
              <a:avLst/>
              <a:gdLst/>
              <a:ahLst/>
              <a:cxnLst/>
              <a:rect l="0" t="0" r="r" b="b"/>
              <a:pathLst>
                <a:path w="17247" h="20306">
                  <a:moveTo>
                    <a:pt x="9678" y="0"/>
                  </a:moveTo>
                  <a:cubicBezTo>
                    <a:pt x="10511" y="1401"/>
                    <a:pt x="16972" y="6059"/>
                    <a:pt x="17243" y="7148"/>
                  </a:cubicBezTo>
                  <a:cubicBezTo>
                    <a:pt x="17388" y="8393"/>
                    <a:pt x="13601" y="12278"/>
                    <a:pt x="13320" y="12901"/>
                  </a:cubicBezTo>
                  <a:cubicBezTo>
                    <a:pt x="12903" y="13829"/>
                    <a:pt x="14860" y="16942"/>
                    <a:pt x="11915" y="19126"/>
                  </a:cubicBezTo>
                  <a:cubicBezTo>
                    <a:pt x="8700" y="21600"/>
                    <a:pt x="9397" y="19582"/>
                    <a:pt x="6588" y="18504"/>
                  </a:cubicBezTo>
                  <a:cubicBezTo>
                    <a:pt x="-4212" y="13829"/>
                    <a:pt x="-706" y="2490"/>
                    <a:pt x="9678" y="0"/>
                  </a:cubicBezTo>
                  <a:cubicBezTo>
                    <a:pt x="9678" y="0"/>
                    <a:pt x="9678" y="0"/>
                    <a:pt x="9678" y="0"/>
                  </a:cubicBezTo>
                  <a:close/>
                  <a:moveTo>
                    <a:pt x="9678"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5" name="AutoShape 44"/>
            <p:cNvSpPr>
              <a:spLocks/>
            </p:cNvSpPr>
            <p:nvPr/>
          </p:nvSpPr>
          <p:spPr bwMode="auto">
            <a:xfrm>
              <a:off x="5799755" y="1532883"/>
              <a:ext cx="179679" cy="52165"/>
            </a:xfrm>
            <a:custGeom>
              <a:avLst/>
              <a:gdLst/>
              <a:ahLst/>
              <a:cxnLst/>
              <a:rect l="0" t="0" r="r" b="b"/>
              <a:pathLst>
                <a:path w="20722" h="18898">
                  <a:moveTo>
                    <a:pt x="3782" y="1017"/>
                  </a:moveTo>
                  <a:cubicBezTo>
                    <a:pt x="6658" y="425"/>
                    <a:pt x="9533" y="960"/>
                    <a:pt x="12391" y="1197"/>
                  </a:cubicBezTo>
                  <a:cubicBezTo>
                    <a:pt x="15061" y="1493"/>
                    <a:pt x="18031" y="-2600"/>
                    <a:pt x="20306" y="2859"/>
                  </a:cubicBezTo>
                  <a:cubicBezTo>
                    <a:pt x="21471" y="5649"/>
                    <a:pt x="19892" y="6122"/>
                    <a:pt x="19215" y="6952"/>
                  </a:cubicBezTo>
                  <a:cubicBezTo>
                    <a:pt x="18859" y="7368"/>
                    <a:pt x="18539" y="8436"/>
                    <a:pt x="18220" y="8731"/>
                  </a:cubicBezTo>
                  <a:cubicBezTo>
                    <a:pt x="17899" y="9089"/>
                    <a:pt x="16922" y="8378"/>
                    <a:pt x="16790" y="9860"/>
                  </a:cubicBezTo>
                  <a:cubicBezTo>
                    <a:pt x="16659" y="11344"/>
                    <a:pt x="17693" y="11286"/>
                    <a:pt x="17148" y="13008"/>
                  </a:cubicBezTo>
                  <a:cubicBezTo>
                    <a:pt x="16847" y="14016"/>
                    <a:pt x="15323" y="12237"/>
                    <a:pt x="14835" y="12237"/>
                  </a:cubicBezTo>
                  <a:cubicBezTo>
                    <a:pt x="13689" y="12174"/>
                    <a:pt x="13313" y="13245"/>
                    <a:pt x="12674" y="16149"/>
                  </a:cubicBezTo>
                  <a:cubicBezTo>
                    <a:pt x="12373" y="14254"/>
                    <a:pt x="12391" y="18584"/>
                    <a:pt x="11809" y="18885"/>
                  </a:cubicBezTo>
                  <a:cubicBezTo>
                    <a:pt x="11640" y="19000"/>
                    <a:pt x="10755" y="18352"/>
                    <a:pt x="10493" y="18229"/>
                  </a:cubicBezTo>
                  <a:cubicBezTo>
                    <a:pt x="10098" y="18172"/>
                    <a:pt x="9740" y="17934"/>
                    <a:pt x="9364" y="17813"/>
                  </a:cubicBezTo>
                  <a:cubicBezTo>
                    <a:pt x="8764" y="17633"/>
                    <a:pt x="7860" y="18229"/>
                    <a:pt x="7297" y="17813"/>
                  </a:cubicBezTo>
                  <a:cubicBezTo>
                    <a:pt x="6676" y="17402"/>
                    <a:pt x="6995" y="17877"/>
                    <a:pt x="6620" y="16149"/>
                  </a:cubicBezTo>
                  <a:cubicBezTo>
                    <a:pt x="6507" y="15617"/>
                    <a:pt x="6676" y="13362"/>
                    <a:pt x="6170" y="13901"/>
                  </a:cubicBezTo>
                  <a:cubicBezTo>
                    <a:pt x="5134" y="14967"/>
                    <a:pt x="6995" y="17338"/>
                    <a:pt x="6074" y="18352"/>
                  </a:cubicBezTo>
                  <a:cubicBezTo>
                    <a:pt x="5604" y="18885"/>
                    <a:pt x="4684" y="17279"/>
                    <a:pt x="4194" y="16869"/>
                  </a:cubicBezTo>
                  <a:cubicBezTo>
                    <a:pt x="3537" y="16330"/>
                    <a:pt x="642" y="15500"/>
                    <a:pt x="361" y="14133"/>
                  </a:cubicBezTo>
                  <a:cubicBezTo>
                    <a:pt x="211" y="13362"/>
                    <a:pt x="361" y="11942"/>
                    <a:pt x="473" y="11229"/>
                  </a:cubicBezTo>
                  <a:cubicBezTo>
                    <a:pt x="60" y="11581"/>
                    <a:pt x="-129" y="10040"/>
                    <a:pt x="97" y="8794"/>
                  </a:cubicBezTo>
                  <a:cubicBezTo>
                    <a:pt x="229" y="7966"/>
                    <a:pt x="1112" y="7073"/>
                    <a:pt x="1374" y="6239"/>
                  </a:cubicBezTo>
                  <a:cubicBezTo>
                    <a:pt x="2428" y="3097"/>
                    <a:pt x="2164" y="1909"/>
                    <a:pt x="3782" y="1017"/>
                  </a:cubicBezTo>
                  <a:cubicBezTo>
                    <a:pt x="3782" y="1017"/>
                    <a:pt x="3782" y="1017"/>
                    <a:pt x="3782" y="1017"/>
                  </a:cubicBezTo>
                  <a:close/>
                  <a:moveTo>
                    <a:pt x="3782" y="101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6" name="AutoShape 45"/>
            <p:cNvSpPr>
              <a:spLocks/>
            </p:cNvSpPr>
            <p:nvPr/>
          </p:nvSpPr>
          <p:spPr bwMode="auto">
            <a:xfrm>
              <a:off x="7619726" y="1625620"/>
              <a:ext cx="17388" cy="21736"/>
            </a:xfrm>
            <a:custGeom>
              <a:avLst/>
              <a:gdLst/>
              <a:ahLst/>
              <a:cxnLst/>
              <a:rect l="0" t="0" r="r" b="b"/>
              <a:pathLst>
                <a:path w="14670" h="18695">
                  <a:moveTo>
                    <a:pt x="7692" y="999"/>
                  </a:moveTo>
                  <a:cubicBezTo>
                    <a:pt x="11546" y="4349"/>
                    <a:pt x="18243" y="4483"/>
                    <a:pt x="12328" y="11318"/>
                  </a:cubicBezTo>
                  <a:cubicBezTo>
                    <a:pt x="10516" y="13262"/>
                    <a:pt x="8473" y="12295"/>
                    <a:pt x="6786" y="13546"/>
                  </a:cubicBezTo>
                  <a:cubicBezTo>
                    <a:pt x="5116" y="14802"/>
                    <a:pt x="5382" y="18840"/>
                    <a:pt x="2540" y="18691"/>
                  </a:cubicBezTo>
                  <a:cubicBezTo>
                    <a:pt x="-3357" y="18287"/>
                    <a:pt x="2807" y="10610"/>
                    <a:pt x="3198" y="8661"/>
                  </a:cubicBezTo>
                  <a:cubicBezTo>
                    <a:pt x="3961" y="5042"/>
                    <a:pt x="1261" y="-2760"/>
                    <a:pt x="7692" y="999"/>
                  </a:cubicBezTo>
                  <a:cubicBezTo>
                    <a:pt x="7692" y="999"/>
                    <a:pt x="7692" y="999"/>
                    <a:pt x="7692" y="999"/>
                  </a:cubicBezTo>
                  <a:close/>
                  <a:moveTo>
                    <a:pt x="7692" y="99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7" name="AutoShape 46"/>
            <p:cNvSpPr>
              <a:spLocks/>
            </p:cNvSpPr>
            <p:nvPr/>
          </p:nvSpPr>
          <p:spPr bwMode="auto">
            <a:xfrm>
              <a:off x="8465954" y="1428554"/>
              <a:ext cx="57961" cy="104330"/>
            </a:xfrm>
            <a:custGeom>
              <a:avLst/>
              <a:gdLst/>
              <a:ahLst/>
              <a:cxnLst/>
              <a:rect l="0" t="0" r="r" b="b"/>
              <a:pathLst>
                <a:path w="21480" h="21127">
                  <a:moveTo>
                    <a:pt x="5074" y="0"/>
                  </a:moveTo>
                  <a:cubicBezTo>
                    <a:pt x="7163" y="1848"/>
                    <a:pt x="11037" y="2573"/>
                    <a:pt x="12471" y="4486"/>
                  </a:cubicBezTo>
                  <a:cubicBezTo>
                    <a:pt x="13311" y="5575"/>
                    <a:pt x="13723" y="6070"/>
                    <a:pt x="15635" y="6795"/>
                  </a:cubicBezTo>
                  <a:cubicBezTo>
                    <a:pt x="16706" y="7224"/>
                    <a:pt x="18857" y="7620"/>
                    <a:pt x="19632" y="8180"/>
                  </a:cubicBezTo>
                  <a:cubicBezTo>
                    <a:pt x="20464" y="8772"/>
                    <a:pt x="20110" y="9893"/>
                    <a:pt x="20168" y="10257"/>
                  </a:cubicBezTo>
                  <a:cubicBezTo>
                    <a:pt x="20407" y="10950"/>
                    <a:pt x="21544" y="11970"/>
                    <a:pt x="21478" y="12435"/>
                  </a:cubicBezTo>
                  <a:cubicBezTo>
                    <a:pt x="21420" y="12763"/>
                    <a:pt x="19986" y="13984"/>
                    <a:pt x="19393" y="14148"/>
                  </a:cubicBezTo>
                  <a:cubicBezTo>
                    <a:pt x="17901" y="14512"/>
                    <a:pt x="17901" y="13226"/>
                    <a:pt x="16467" y="14084"/>
                  </a:cubicBezTo>
                  <a:cubicBezTo>
                    <a:pt x="18618" y="14644"/>
                    <a:pt x="15989" y="16029"/>
                    <a:pt x="15157" y="16688"/>
                  </a:cubicBezTo>
                  <a:cubicBezTo>
                    <a:pt x="13665" y="17877"/>
                    <a:pt x="14201" y="18302"/>
                    <a:pt x="12528" y="19195"/>
                  </a:cubicBezTo>
                  <a:cubicBezTo>
                    <a:pt x="11457" y="19822"/>
                    <a:pt x="8713" y="20580"/>
                    <a:pt x="7221" y="20911"/>
                  </a:cubicBezTo>
                  <a:cubicBezTo>
                    <a:pt x="3941" y="21600"/>
                    <a:pt x="5968" y="20515"/>
                    <a:pt x="3702" y="19458"/>
                  </a:cubicBezTo>
                  <a:cubicBezTo>
                    <a:pt x="1914" y="18635"/>
                    <a:pt x="-56" y="19227"/>
                    <a:pt x="2" y="17249"/>
                  </a:cubicBezTo>
                  <a:cubicBezTo>
                    <a:pt x="59" y="15929"/>
                    <a:pt x="1613" y="14708"/>
                    <a:pt x="2091" y="13455"/>
                  </a:cubicBezTo>
                  <a:cubicBezTo>
                    <a:pt x="2631" y="12106"/>
                    <a:pt x="1971" y="10257"/>
                    <a:pt x="3104" y="9005"/>
                  </a:cubicBezTo>
                  <a:cubicBezTo>
                    <a:pt x="4295" y="7719"/>
                    <a:pt x="4361" y="9137"/>
                    <a:pt x="6743" y="9104"/>
                  </a:cubicBezTo>
                  <a:cubicBezTo>
                    <a:pt x="7040" y="9104"/>
                    <a:pt x="7699" y="9368"/>
                    <a:pt x="7938" y="9497"/>
                  </a:cubicBezTo>
                  <a:cubicBezTo>
                    <a:pt x="7823" y="9169"/>
                    <a:pt x="7641" y="8508"/>
                    <a:pt x="7106" y="8312"/>
                  </a:cubicBezTo>
                  <a:cubicBezTo>
                    <a:pt x="6628" y="8112"/>
                    <a:pt x="5614" y="8576"/>
                    <a:pt x="5194" y="8344"/>
                  </a:cubicBezTo>
                  <a:cubicBezTo>
                    <a:pt x="3521" y="7488"/>
                    <a:pt x="4238" y="6630"/>
                    <a:pt x="4477" y="5575"/>
                  </a:cubicBezTo>
                  <a:cubicBezTo>
                    <a:pt x="4716" y="4421"/>
                    <a:pt x="2870" y="164"/>
                    <a:pt x="5074" y="0"/>
                  </a:cubicBezTo>
                  <a:cubicBezTo>
                    <a:pt x="5074" y="0"/>
                    <a:pt x="5074" y="0"/>
                    <a:pt x="5074" y="0"/>
                  </a:cubicBezTo>
                  <a:close/>
                  <a:moveTo>
                    <a:pt x="5074"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8" name="AutoShape 47"/>
            <p:cNvSpPr>
              <a:spLocks/>
            </p:cNvSpPr>
            <p:nvPr/>
          </p:nvSpPr>
          <p:spPr bwMode="auto">
            <a:xfrm>
              <a:off x="7422659" y="1625620"/>
              <a:ext cx="134759" cy="63757"/>
            </a:xfrm>
            <a:custGeom>
              <a:avLst/>
              <a:gdLst/>
              <a:ahLst/>
              <a:cxnLst/>
              <a:rect l="0" t="0" r="r" b="b"/>
              <a:pathLst>
                <a:path w="21138" h="21281">
                  <a:moveTo>
                    <a:pt x="205" y="21281"/>
                  </a:moveTo>
                  <a:cubicBezTo>
                    <a:pt x="-435" y="20127"/>
                    <a:pt x="615" y="18488"/>
                    <a:pt x="792" y="17068"/>
                  </a:cubicBezTo>
                  <a:cubicBezTo>
                    <a:pt x="1101" y="14553"/>
                    <a:pt x="947" y="14115"/>
                    <a:pt x="1689" y="12038"/>
                  </a:cubicBezTo>
                  <a:cubicBezTo>
                    <a:pt x="2252" y="10399"/>
                    <a:pt x="3531" y="4219"/>
                    <a:pt x="4684" y="4438"/>
                  </a:cubicBezTo>
                  <a:cubicBezTo>
                    <a:pt x="5246" y="4492"/>
                    <a:pt x="6347" y="5965"/>
                    <a:pt x="7011" y="6298"/>
                  </a:cubicBezTo>
                  <a:cubicBezTo>
                    <a:pt x="8266" y="6953"/>
                    <a:pt x="8369" y="6517"/>
                    <a:pt x="9493" y="5912"/>
                  </a:cubicBezTo>
                  <a:cubicBezTo>
                    <a:pt x="10467" y="5421"/>
                    <a:pt x="11209" y="6243"/>
                    <a:pt x="12105" y="4876"/>
                  </a:cubicBezTo>
                  <a:cubicBezTo>
                    <a:pt x="12821" y="3835"/>
                    <a:pt x="13332" y="2634"/>
                    <a:pt x="14127" y="1811"/>
                  </a:cubicBezTo>
                  <a:cubicBezTo>
                    <a:pt x="14767" y="1212"/>
                    <a:pt x="16046" y="-319"/>
                    <a:pt x="16787" y="59"/>
                  </a:cubicBezTo>
                  <a:cubicBezTo>
                    <a:pt x="17248" y="338"/>
                    <a:pt x="17632" y="1977"/>
                    <a:pt x="18348" y="3178"/>
                  </a:cubicBezTo>
                  <a:cubicBezTo>
                    <a:pt x="18706" y="3782"/>
                    <a:pt x="18758" y="4545"/>
                    <a:pt x="19193" y="4817"/>
                  </a:cubicBezTo>
                  <a:cubicBezTo>
                    <a:pt x="19680" y="5202"/>
                    <a:pt x="20242" y="4219"/>
                    <a:pt x="20677" y="4817"/>
                  </a:cubicBezTo>
                  <a:cubicBezTo>
                    <a:pt x="20804" y="5036"/>
                    <a:pt x="21165" y="7008"/>
                    <a:pt x="21137" y="7391"/>
                  </a:cubicBezTo>
                  <a:cubicBezTo>
                    <a:pt x="21009" y="9468"/>
                    <a:pt x="20985" y="8320"/>
                    <a:pt x="20370" y="8647"/>
                  </a:cubicBezTo>
                  <a:cubicBezTo>
                    <a:pt x="19373" y="9137"/>
                    <a:pt x="18118" y="9304"/>
                    <a:pt x="17068" y="9795"/>
                  </a:cubicBezTo>
                  <a:cubicBezTo>
                    <a:pt x="16379" y="10125"/>
                    <a:pt x="15304" y="12257"/>
                    <a:pt x="14868" y="13458"/>
                  </a:cubicBezTo>
                  <a:cubicBezTo>
                    <a:pt x="14509" y="14498"/>
                    <a:pt x="14152" y="18328"/>
                    <a:pt x="13537" y="18547"/>
                  </a:cubicBezTo>
                  <a:cubicBezTo>
                    <a:pt x="13127" y="18654"/>
                    <a:pt x="12897" y="17287"/>
                    <a:pt x="12565" y="17013"/>
                  </a:cubicBezTo>
                  <a:cubicBezTo>
                    <a:pt x="12079" y="16630"/>
                    <a:pt x="11338" y="16577"/>
                    <a:pt x="10825" y="16464"/>
                  </a:cubicBezTo>
                  <a:cubicBezTo>
                    <a:pt x="9749" y="16251"/>
                    <a:pt x="8623" y="16849"/>
                    <a:pt x="7626" y="16192"/>
                  </a:cubicBezTo>
                  <a:cubicBezTo>
                    <a:pt x="7294" y="15973"/>
                    <a:pt x="7319" y="14936"/>
                    <a:pt x="6884" y="14936"/>
                  </a:cubicBezTo>
                  <a:cubicBezTo>
                    <a:pt x="6449" y="14936"/>
                    <a:pt x="5961" y="14884"/>
                    <a:pt x="5553" y="14991"/>
                  </a:cubicBezTo>
                  <a:cubicBezTo>
                    <a:pt x="3250" y="15813"/>
                    <a:pt x="2124" y="18435"/>
                    <a:pt x="205" y="21281"/>
                  </a:cubicBezTo>
                  <a:cubicBezTo>
                    <a:pt x="205" y="21281"/>
                    <a:pt x="205" y="21281"/>
                    <a:pt x="205" y="21281"/>
                  </a:cubicBezTo>
                  <a:close/>
                  <a:moveTo>
                    <a:pt x="205" y="2128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09" name="AutoShape 48"/>
            <p:cNvSpPr>
              <a:spLocks/>
            </p:cNvSpPr>
            <p:nvPr/>
          </p:nvSpPr>
          <p:spPr bwMode="auto">
            <a:xfrm>
              <a:off x="8083413" y="1567660"/>
              <a:ext cx="86941" cy="127514"/>
            </a:xfrm>
            <a:custGeom>
              <a:avLst/>
              <a:gdLst/>
              <a:ahLst/>
              <a:cxnLst/>
              <a:rect l="0" t="0" r="r" b="b"/>
              <a:pathLst>
                <a:path w="19854" h="20784">
                  <a:moveTo>
                    <a:pt x="17567" y="0"/>
                  </a:moveTo>
                  <a:cubicBezTo>
                    <a:pt x="18205" y="289"/>
                    <a:pt x="17459" y="1031"/>
                    <a:pt x="17531" y="1059"/>
                  </a:cubicBezTo>
                  <a:cubicBezTo>
                    <a:pt x="18498" y="1508"/>
                    <a:pt x="18426" y="424"/>
                    <a:pt x="18945" y="501"/>
                  </a:cubicBezTo>
                  <a:cubicBezTo>
                    <a:pt x="19280" y="582"/>
                    <a:pt x="19506" y="1031"/>
                    <a:pt x="19617" y="1453"/>
                  </a:cubicBezTo>
                  <a:cubicBezTo>
                    <a:pt x="19805" y="2220"/>
                    <a:pt x="20211" y="1852"/>
                    <a:pt x="19172" y="2432"/>
                  </a:cubicBezTo>
                  <a:cubicBezTo>
                    <a:pt x="18611" y="2724"/>
                    <a:pt x="18127" y="2272"/>
                    <a:pt x="17531" y="2724"/>
                  </a:cubicBezTo>
                  <a:cubicBezTo>
                    <a:pt x="17011" y="3119"/>
                    <a:pt x="17011" y="3623"/>
                    <a:pt x="17047" y="4152"/>
                  </a:cubicBezTo>
                  <a:cubicBezTo>
                    <a:pt x="17083" y="4521"/>
                    <a:pt x="17417" y="4890"/>
                    <a:pt x="17495" y="5262"/>
                  </a:cubicBezTo>
                  <a:cubicBezTo>
                    <a:pt x="17531" y="5500"/>
                    <a:pt x="17417" y="6161"/>
                    <a:pt x="17495" y="6292"/>
                  </a:cubicBezTo>
                  <a:cubicBezTo>
                    <a:pt x="17754" y="6767"/>
                    <a:pt x="18498" y="6690"/>
                    <a:pt x="18539" y="7034"/>
                  </a:cubicBezTo>
                  <a:cubicBezTo>
                    <a:pt x="18498" y="6822"/>
                    <a:pt x="17680" y="8301"/>
                    <a:pt x="17680" y="8301"/>
                  </a:cubicBezTo>
                  <a:cubicBezTo>
                    <a:pt x="17273" y="9068"/>
                    <a:pt x="16934" y="10233"/>
                    <a:pt x="16301" y="11051"/>
                  </a:cubicBezTo>
                  <a:cubicBezTo>
                    <a:pt x="15892" y="11634"/>
                    <a:pt x="14922" y="12982"/>
                    <a:pt x="14181" y="13405"/>
                  </a:cubicBezTo>
                  <a:cubicBezTo>
                    <a:pt x="13695" y="13695"/>
                    <a:pt x="12653" y="13589"/>
                    <a:pt x="12355" y="13775"/>
                  </a:cubicBezTo>
                  <a:cubicBezTo>
                    <a:pt x="11943" y="14038"/>
                    <a:pt x="11871" y="14542"/>
                    <a:pt x="11534" y="14965"/>
                  </a:cubicBezTo>
                  <a:cubicBezTo>
                    <a:pt x="11236" y="15334"/>
                    <a:pt x="9970" y="15731"/>
                    <a:pt x="9150" y="16287"/>
                  </a:cubicBezTo>
                  <a:cubicBezTo>
                    <a:pt x="8666" y="16576"/>
                    <a:pt x="8443" y="17053"/>
                    <a:pt x="8108" y="17423"/>
                  </a:cubicBezTo>
                  <a:cubicBezTo>
                    <a:pt x="7920" y="17608"/>
                    <a:pt x="8332" y="17766"/>
                    <a:pt x="8219" y="17978"/>
                  </a:cubicBezTo>
                  <a:cubicBezTo>
                    <a:pt x="8034" y="18190"/>
                    <a:pt x="7401" y="18032"/>
                    <a:pt x="7252" y="18322"/>
                  </a:cubicBezTo>
                  <a:cubicBezTo>
                    <a:pt x="7030" y="18851"/>
                    <a:pt x="7699" y="19987"/>
                    <a:pt x="6544" y="20570"/>
                  </a:cubicBezTo>
                  <a:cubicBezTo>
                    <a:pt x="4494" y="21600"/>
                    <a:pt x="7066" y="18559"/>
                    <a:pt x="5315" y="18825"/>
                  </a:cubicBezTo>
                  <a:cubicBezTo>
                    <a:pt x="4718" y="18905"/>
                    <a:pt x="4870" y="19855"/>
                    <a:pt x="4458" y="20093"/>
                  </a:cubicBezTo>
                  <a:cubicBezTo>
                    <a:pt x="3712" y="20542"/>
                    <a:pt x="3342" y="20279"/>
                    <a:pt x="2446" y="20279"/>
                  </a:cubicBezTo>
                  <a:cubicBezTo>
                    <a:pt x="286" y="20304"/>
                    <a:pt x="399" y="20199"/>
                    <a:pt x="921" y="18693"/>
                  </a:cubicBezTo>
                  <a:cubicBezTo>
                    <a:pt x="1255" y="17661"/>
                    <a:pt x="-1389" y="17105"/>
                    <a:pt x="1032" y="16207"/>
                  </a:cubicBezTo>
                  <a:cubicBezTo>
                    <a:pt x="2112" y="15812"/>
                    <a:pt x="1628" y="16287"/>
                    <a:pt x="2076" y="15466"/>
                  </a:cubicBezTo>
                  <a:cubicBezTo>
                    <a:pt x="2148" y="15309"/>
                    <a:pt x="2037" y="14699"/>
                    <a:pt x="2148" y="14304"/>
                  </a:cubicBezTo>
                  <a:cubicBezTo>
                    <a:pt x="1291" y="14356"/>
                    <a:pt x="623" y="13271"/>
                    <a:pt x="1963" y="13059"/>
                  </a:cubicBezTo>
                  <a:cubicBezTo>
                    <a:pt x="2855" y="12928"/>
                    <a:pt x="3342" y="14199"/>
                    <a:pt x="4792" y="13563"/>
                  </a:cubicBezTo>
                  <a:cubicBezTo>
                    <a:pt x="1106" y="12398"/>
                    <a:pt x="5425" y="7614"/>
                    <a:pt x="8147" y="7007"/>
                  </a:cubicBezTo>
                  <a:cubicBezTo>
                    <a:pt x="8183" y="7139"/>
                    <a:pt x="8219" y="7271"/>
                    <a:pt x="8296" y="7402"/>
                  </a:cubicBezTo>
                  <a:cubicBezTo>
                    <a:pt x="8556" y="7111"/>
                    <a:pt x="9078" y="6741"/>
                    <a:pt x="9338" y="6450"/>
                  </a:cubicBezTo>
                  <a:cubicBezTo>
                    <a:pt x="9672" y="6055"/>
                    <a:pt x="9561" y="5631"/>
                    <a:pt x="10081" y="5262"/>
                  </a:cubicBezTo>
                  <a:cubicBezTo>
                    <a:pt x="10565" y="4890"/>
                    <a:pt x="11125" y="5128"/>
                    <a:pt x="11609" y="4758"/>
                  </a:cubicBezTo>
                  <a:cubicBezTo>
                    <a:pt x="11833" y="4575"/>
                    <a:pt x="12021" y="3729"/>
                    <a:pt x="12355" y="3385"/>
                  </a:cubicBezTo>
                  <a:cubicBezTo>
                    <a:pt x="12725" y="3068"/>
                    <a:pt x="13621" y="2750"/>
                    <a:pt x="13806" y="2538"/>
                  </a:cubicBezTo>
                  <a:cubicBezTo>
                    <a:pt x="14289" y="2035"/>
                    <a:pt x="13734" y="1983"/>
                    <a:pt x="14030" y="1453"/>
                  </a:cubicBezTo>
                  <a:cubicBezTo>
                    <a:pt x="14850" y="80"/>
                    <a:pt x="15817" y="343"/>
                    <a:pt x="17567" y="0"/>
                  </a:cubicBezTo>
                  <a:cubicBezTo>
                    <a:pt x="17567" y="0"/>
                    <a:pt x="17567" y="0"/>
                    <a:pt x="17567" y="0"/>
                  </a:cubicBezTo>
                  <a:close/>
                  <a:moveTo>
                    <a:pt x="17567" y="0"/>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0" name="AutoShape 49"/>
            <p:cNvSpPr>
              <a:spLocks/>
            </p:cNvSpPr>
            <p:nvPr/>
          </p:nvSpPr>
          <p:spPr bwMode="auto">
            <a:xfrm>
              <a:off x="6576431" y="1706766"/>
              <a:ext cx="14490" cy="17388"/>
            </a:xfrm>
            <a:custGeom>
              <a:avLst/>
              <a:gdLst/>
              <a:ahLst/>
              <a:cxnLst/>
              <a:rect l="0" t="0" r="r" b="b"/>
              <a:pathLst>
                <a:path w="15934" h="18561">
                  <a:moveTo>
                    <a:pt x="10533" y="121"/>
                  </a:moveTo>
                  <a:cubicBezTo>
                    <a:pt x="16053" y="4496"/>
                    <a:pt x="17789" y="8069"/>
                    <a:pt x="13636" y="13762"/>
                  </a:cubicBezTo>
                  <a:cubicBezTo>
                    <a:pt x="11566" y="16679"/>
                    <a:pt x="7246" y="20089"/>
                    <a:pt x="3260" y="17823"/>
                  </a:cubicBezTo>
                  <a:cubicBezTo>
                    <a:pt x="-3811" y="13762"/>
                    <a:pt x="1541" y="-1511"/>
                    <a:pt x="10533" y="121"/>
                  </a:cubicBezTo>
                  <a:cubicBezTo>
                    <a:pt x="10533" y="121"/>
                    <a:pt x="10533" y="121"/>
                    <a:pt x="10533" y="121"/>
                  </a:cubicBezTo>
                  <a:close/>
                  <a:moveTo>
                    <a:pt x="10533" y="121"/>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1" name="AutoShape 50"/>
            <p:cNvSpPr>
              <a:spLocks/>
            </p:cNvSpPr>
            <p:nvPr/>
          </p:nvSpPr>
          <p:spPr bwMode="auto">
            <a:xfrm>
              <a:off x="8048636" y="1706766"/>
              <a:ext cx="52165" cy="37675"/>
            </a:xfrm>
            <a:custGeom>
              <a:avLst/>
              <a:gdLst/>
              <a:ahLst/>
              <a:cxnLst/>
              <a:rect l="0" t="0" r="r" b="b"/>
              <a:pathLst>
                <a:path w="21158" h="21424">
                  <a:moveTo>
                    <a:pt x="0" y="21424"/>
                  </a:moveTo>
                  <a:cubicBezTo>
                    <a:pt x="199" y="18939"/>
                    <a:pt x="2956" y="15725"/>
                    <a:pt x="4334" y="13707"/>
                  </a:cubicBezTo>
                  <a:cubicBezTo>
                    <a:pt x="5254" y="12326"/>
                    <a:pt x="7616" y="11498"/>
                    <a:pt x="8273" y="10029"/>
                  </a:cubicBezTo>
                  <a:cubicBezTo>
                    <a:pt x="8930" y="8557"/>
                    <a:pt x="7684" y="6716"/>
                    <a:pt x="8404" y="5342"/>
                  </a:cubicBezTo>
                  <a:cubicBezTo>
                    <a:pt x="9719" y="2677"/>
                    <a:pt x="9846" y="5891"/>
                    <a:pt x="11623" y="4330"/>
                  </a:cubicBezTo>
                  <a:cubicBezTo>
                    <a:pt x="12738" y="3413"/>
                    <a:pt x="12801" y="202"/>
                    <a:pt x="14247" y="11"/>
                  </a:cubicBezTo>
                  <a:cubicBezTo>
                    <a:pt x="15426" y="-176"/>
                    <a:pt x="15562" y="2121"/>
                    <a:pt x="16478" y="2769"/>
                  </a:cubicBezTo>
                  <a:cubicBezTo>
                    <a:pt x="17135" y="3324"/>
                    <a:pt x="16020" y="4060"/>
                    <a:pt x="16935" y="4517"/>
                  </a:cubicBezTo>
                  <a:cubicBezTo>
                    <a:pt x="17461" y="4698"/>
                    <a:pt x="18445" y="2956"/>
                    <a:pt x="19170" y="3045"/>
                  </a:cubicBezTo>
                  <a:cubicBezTo>
                    <a:pt x="20680" y="3235"/>
                    <a:pt x="21600" y="2401"/>
                    <a:pt x="20943" y="4698"/>
                  </a:cubicBezTo>
                  <a:cubicBezTo>
                    <a:pt x="20154" y="7830"/>
                    <a:pt x="12538" y="11689"/>
                    <a:pt x="10639" y="12326"/>
                  </a:cubicBezTo>
                  <a:cubicBezTo>
                    <a:pt x="9914" y="12602"/>
                    <a:pt x="8010" y="12234"/>
                    <a:pt x="7289" y="13059"/>
                  </a:cubicBezTo>
                  <a:cubicBezTo>
                    <a:pt x="6437" y="14164"/>
                    <a:pt x="6831" y="16185"/>
                    <a:pt x="6043" y="17746"/>
                  </a:cubicBezTo>
                  <a:cubicBezTo>
                    <a:pt x="4923" y="19863"/>
                    <a:pt x="1777" y="21237"/>
                    <a:pt x="0" y="21424"/>
                  </a:cubicBezTo>
                  <a:cubicBezTo>
                    <a:pt x="0" y="21424"/>
                    <a:pt x="0" y="21424"/>
                    <a:pt x="0" y="21424"/>
                  </a:cubicBezTo>
                  <a:close/>
                  <a:moveTo>
                    <a:pt x="0" y="2142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2" name="AutoShape 51"/>
            <p:cNvSpPr>
              <a:spLocks/>
            </p:cNvSpPr>
            <p:nvPr/>
          </p:nvSpPr>
          <p:spPr bwMode="auto">
            <a:xfrm>
              <a:off x="7677687" y="1706766"/>
              <a:ext cx="42022" cy="21736"/>
            </a:xfrm>
            <a:custGeom>
              <a:avLst/>
              <a:gdLst/>
              <a:ahLst/>
              <a:cxnLst/>
              <a:rect l="0" t="0" r="r" b="b"/>
              <a:pathLst>
                <a:path w="18688" h="19791">
                  <a:moveTo>
                    <a:pt x="1426" y="238"/>
                  </a:moveTo>
                  <a:cubicBezTo>
                    <a:pt x="4409" y="-908"/>
                    <a:pt x="6185" y="2377"/>
                    <a:pt x="8953" y="3957"/>
                  </a:cubicBezTo>
                  <a:cubicBezTo>
                    <a:pt x="11367" y="5395"/>
                    <a:pt x="14213" y="3814"/>
                    <a:pt x="16411" y="4807"/>
                  </a:cubicBezTo>
                  <a:cubicBezTo>
                    <a:pt x="19326" y="6106"/>
                    <a:pt x="19110" y="6387"/>
                    <a:pt x="17618" y="10828"/>
                  </a:cubicBezTo>
                  <a:cubicBezTo>
                    <a:pt x="17265" y="11678"/>
                    <a:pt x="14282" y="18830"/>
                    <a:pt x="13997" y="19111"/>
                  </a:cubicBezTo>
                  <a:cubicBezTo>
                    <a:pt x="12437" y="20692"/>
                    <a:pt x="11583" y="19265"/>
                    <a:pt x="10013" y="17407"/>
                  </a:cubicBezTo>
                  <a:cubicBezTo>
                    <a:pt x="7883" y="15115"/>
                    <a:pt x="7599" y="15115"/>
                    <a:pt x="4978" y="13969"/>
                  </a:cubicBezTo>
                  <a:cubicBezTo>
                    <a:pt x="2064" y="12685"/>
                    <a:pt x="-2274" y="-53"/>
                    <a:pt x="1426" y="238"/>
                  </a:cubicBezTo>
                  <a:cubicBezTo>
                    <a:pt x="1426" y="238"/>
                    <a:pt x="1426" y="238"/>
                    <a:pt x="1426" y="238"/>
                  </a:cubicBezTo>
                  <a:close/>
                  <a:moveTo>
                    <a:pt x="1426" y="23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3" name="AutoShape 52"/>
            <p:cNvSpPr>
              <a:spLocks/>
            </p:cNvSpPr>
            <p:nvPr/>
          </p:nvSpPr>
          <p:spPr bwMode="auto">
            <a:xfrm>
              <a:off x="7028525" y="2042939"/>
              <a:ext cx="78247" cy="68104"/>
            </a:xfrm>
            <a:custGeom>
              <a:avLst/>
              <a:gdLst/>
              <a:ahLst/>
              <a:cxnLst/>
              <a:rect l="0" t="0" r="r" b="b"/>
              <a:pathLst>
                <a:path w="20968" h="19771">
                  <a:moveTo>
                    <a:pt x="18" y="19358"/>
                  </a:moveTo>
                  <a:cubicBezTo>
                    <a:pt x="60" y="16230"/>
                    <a:pt x="-510" y="13672"/>
                    <a:pt x="2520" y="12488"/>
                  </a:cubicBezTo>
                  <a:cubicBezTo>
                    <a:pt x="4099" y="11872"/>
                    <a:pt x="5505" y="12016"/>
                    <a:pt x="6997" y="11303"/>
                  </a:cubicBezTo>
                  <a:cubicBezTo>
                    <a:pt x="8578" y="10592"/>
                    <a:pt x="9544" y="9504"/>
                    <a:pt x="11078" y="8274"/>
                  </a:cubicBezTo>
                  <a:cubicBezTo>
                    <a:pt x="11829" y="7658"/>
                    <a:pt x="12575" y="8036"/>
                    <a:pt x="12879" y="6801"/>
                  </a:cubicBezTo>
                  <a:cubicBezTo>
                    <a:pt x="13102" y="5905"/>
                    <a:pt x="13934" y="5239"/>
                    <a:pt x="14504" y="4670"/>
                  </a:cubicBezTo>
                  <a:cubicBezTo>
                    <a:pt x="15778" y="3346"/>
                    <a:pt x="17315" y="3013"/>
                    <a:pt x="18677" y="1828"/>
                  </a:cubicBezTo>
                  <a:cubicBezTo>
                    <a:pt x="20390" y="264"/>
                    <a:pt x="20784" y="-1437"/>
                    <a:pt x="19992" y="2018"/>
                  </a:cubicBezTo>
                  <a:cubicBezTo>
                    <a:pt x="19817" y="2726"/>
                    <a:pt x="19641" y="3772"/>
                    <a:pt x="19510" y="4432"/>
                  </a:cubicBezTo>
                  <a:cubicBezTo>
                    <a:pt x="19247" y="5996"/>
                    <a:pt x="19028" y="5475"/>
                    <a:pt x="19510" y="6234"/>
                  </a:cubicBezTo>
                  <a:cubicBezTo>
                    <a:pt x="19859" y="6899"/>
                    <a:pt x="20784" y="6044"/>
                    <a:pt x="20957" y="7658"/>
                  </a:cubicBezTo>
                  <a:cubicBezTo>
                    <a:pt x="21090" y="8934"/>
                    <a:pt x="20083" y="9407"/>
                    <a:pt x="19510" y="9739"/>
                  </a:cubicBezTo>
                  <a:cubicBezTo>
                    <a:pt x="19292" y="9883"/>
                    <a:pt x="18543" y="9458"/>
                    <a:pt x="18194" y="9549"/>
                  </a:cubicBezTo>
                  <a:cubicBezTo>
                    <a:pt x="17712" y="9739"/>
                    <a:pt x="17579" y="10354"/>
                    <a:pt x="17185" y="10642"/>
                  </a:cubicBezTo>
                  <a:cubicBezTo>
                    <a:pt x="16524" y="11017"/>
                    <a:pt x="15250" y="11589"/>
                    <a:pt x="14812" y="12108"/>
                  </a:cubicBezTo>
                  <a:cubicBezTo>
                    <a:pt x="13934" y="13057"/>
                    <a:pt x="14066" y="14902"/>
                    <a:pt x="12837" y="15517"/>
                  </a:cubicBezTo>
                  <a:cubicBezTo>
                    <a:pt x="12005" y="15995"/>
                    <a:pt x="10907" y="15517"/>
                    <a:pt x="9938" y="15754"/>
                  </a:cubicBezTo>
                  <a:cubicBezTo>
                    <a:pt x="8447" y="16086"/>
                    <a:pt x="6033" y="16891"/>
                    <a:pt x="4760" y="17886"/>
                  </a:cubicBezTo>
                  <a:cubicBezTo>
                    <a:pt x="4190" y="18316"/>
                    <a:pt x="4978" y="18931"/>
                    <a:pt x="4584" y="19168"/>
                  </a:cubicBezTo>
                  <a:cubicBezTo>
                    <a:pt x="4232" y="19404"/>
                    <a:pt x="3442" y="19168"/>
                    <a:pt x="3001" y="19307"/>
                  </a:cubicBezTo>
                  <a:cubicBezTo>
                    <a:pt x="2126" y="19594"/>
                    <a:pt x="677" y="20163"/>
                    <a:pt x="18" y="19358"/>
                  </a:cubicBezTo>
                  <a:cubicBezTo>
                    <a:pt x="18" y="19358"/>
                    <a:pt x="18" y="19358"/>
                    <a:pt x="18" y="19358"/>
                  </a:cubicBezTo>
                  <a:close/>
                  <a:moveTo>
                    <a:pt x="18" y="1935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4" name="AutoShape 53"/>
            <p:cNvSpPr>
              <a:spLocks/>
            </p:cNvSpPr>
            <p:nvPr/>
          </p:nvSpPr>
          <p:spPr bwMode="auto">
            <a:xfrm>
              <a:off x="7074894" y="1729950"/>
              <a:ext cx="40573" cy="24634"/>
            </a:xfrm>
            <a:custGeom>
              <a:avLst/>
              <a:gdLst/>
              <a:ahLst/>
              <a:cxnLst/>
              <a:rect l="0" t="0" r="r" b="b"/>
              <a:pathLst>
                <a:path w="20567" h="20209">
                  <a:moveTo>
                    <a:pt x="5076" y="5787"/>
                  </a:moveTo>
                  <a:cubicBezTo>
                    <a:pt x="7816" y="2725"/>
                    <a:pt x="10238" y="-475"/>
                    <a:pt x="13706" y="59"/>
                  </a:cubicBezTo>
                  <a:cubicBezTo>
                    <a:pt x="14675" y="331"/>
                    <a:pt x="19992" y="2062"/>
                    <a:pt x="20399" y="3259"/>
                  </a:cubicBezTo>
                  <a:cubicBezTo>
                    <a:pt x="21039" y="4991"/>
                    <a:pt x="19669" y="10995"/>
                    <a:pt x="19263" y="13003"/>
                  </a:cubicBezTo>
                  <a:cubicBezTo>
                    <a:pt x="18216" y="17925"/>
                    <a:pt x="18617" y="18993"/>
                    <a:pt x="14992" y="19670"/>
                  </a:cubicBezTo>
                  <a:cubicBezTo>
                    <a:pt x="12815" y="20057"/>
                    <a:pt x="10321" y="17925"/>
                    <a:pt x="8139" y="18325"/>
                  </a:cubicBezTo>
                  <a:cubicBezTo>
                    <a:pt x="5644" y="18860"/>
                    <a:pt x="4673" y="21125"/>
                    <a:pt x="2014" y="19799"/>
                  </a:cubicBezTo>
                  <a:cubicBezTo>
                    <a:pt x="-324" y="18602"/>
                    <a:pt x="-561" y="18459"/>
                    <a:pt x="965" y="13260"/>
                  </a:cubicBezTo>
                  <a:cubicBezTo>
                    <a:pt x="1933" y="10189"/>
                    <a:pt x="3384" y="7661"/>
                    <a:pt x="5076" y="5787"/>
                  </a:cubicBezTo>
                  <a:cubicBezTo>
                    <a:pt x="5076" y="5787"/>
                    <a:pt x="5076" y="5787"/>
                    <a:pt x="5076" y="5787"/>
                  </a:cubicBezTo>
                  <a:close/>
                  <a:moveTo>
                    <a:pt x="5076" y="5787"/>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5" name="AutoShape 54"/>
            <p:cNvSpPr>
              <a:spLocks/>
            </p:cNvSpPr>
            <p:nvPr/>
          </p:nvSpPr>
          <p:spPr bwMode="auto">
            <a:xfrm>
              <a:off x="6889419" y="2031346"/>
              <a:ext cx="37675" cy="24634"/>
            </a:xfrm>
            <a:custGeom>
              <a:avLst/>
              <a:gdLst/>
              <a:ahLst/>
              <a:cxnLst/>
              <a:rect l="0" t="0" r="r" b="b"/>
              <a:pathLst>
                <a:path w="17773" h="18075">
                  <a:moveTo>
                    <a:pt x="1867" y="11839"/>
                  </a:moveTo>
                  <a:cubicBezTo>
                    <a:pt x="6439" y="7632"/>
                    <a:pt x="10943" y="-3408"/>
                    <a:pt x="15896" y="1035"/>
                  </a:cubicBezTo>
                  <a:cubicBezTo>
                    <a:pt x="17916" y="2721"/>
                    <a:pt x="17771" y="554"/>
                    <a:pt x="17771" y="4992"/>
                  </a:cubicBezTo>
                  <a:cubicBezTo>
                    <a:pt x="17771" y="7396"/>
                    <a:pt x="17017" y="9684"/>
                    <a:pt x="16041" y="11358"/>
                  </a:cubicBezTo>
                  <a:cubicBezTo>
                    <a:pt x="13865" y="15436"/>
                    <a:pt x="9516" y="17840"/>
                    <a:pt x="6739" y="18072"/>
                  </a:cubicBezTo>
                  <a:cubicBezTo>
                    <a:pt x="4716" y="18192"/>
                    <a:pt x="-3684" y="14955"/>
                    <a:pt x="1867" y="11839"/>
                  </a:cubicBezTo>
                  <a:cubicBezTo>
                    <a:pt x="1867" y="11839"/>
                    <a:pt x="1867" y="11839"/>
                    <a:pt x="1867" y="11839"/>
                  </a:cubicBezTo>
                  <a:close/>
                  <a:moveTo>
                    <a:pt x="1867" y="1183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6" name="AutoShape 55"/>
            <p:cNvSpPr>
              <a:spLocks/>
            </p:cNvSpPr>
            <p:nvPr/>
          </p:nvSpPr>
          <p:spPr bwMode="auto">
            <a:xfrm>
              <a:off x="8176150" y="1567660"/>
              <a:ext cx="30430" cy="18838"/>
            </a:xfrm>
            <a:custGeom>
              <a:avLst/>
              <a:gdLst/>
              <a:ahLst/>
              <a:cxnLst/>
              <a:rect l="0" t="0" r="r" b="b"/>
              <a:pathLst>
                <a:path w="20193" h="15624">
                  <a:moveTo>
                    <a:pt x="2031" y="779"/>
                  </a:moveTo>
                  <a:cubicBezTo>
                    <a:pt x="9686" y="254"/>
                    <a:pt x="16915" y="-2622"/>
                    <a:pt x="19693" y="7454"/>
                  </a:cubicBezTo>
                  <a:cubicBezTo>
                    <a:pt x="20971" y="12434"/>
                    <a:pt x="19898" y="18978"/>
                    <a:pt x="15329" y="13623"/>
                  </a:cubicBezTo>
                  <a:cubicBezTo>
                    <a:pt x="11493" y="8902"/>
                    <a:pt x="13947" y="5885"/>
                    <a:pt x="7027" y="6025"/>
                  </a:cubicBezTo>
                  <a:cubicBezTo>
                    <a:pt x="5425" y="6025"/>
                    <a:pt x="2354" y="7852"/>
                    <a:pt x="1075" y="6536"/>
                  </a:cubicBezTo>
                  <a:cubicBezTo>
                    <a:pt x="-629" y="4836"/>
                    <a:pt x="-306" y="1955"/>
                    <a:pt x="2031" y="779"/>
                  </a:cubicBezTo>
                  <a:cubicBezTo>
                    <a:pt x="2031" y="779"/>
                    <a:pt x="2031" y="779"/>
                    <a:pt x="2031" y="779"/>
                  </a:cubicBezTo>
                  <a:close/>
                  <a:moveTo>
                    <a:pt x="2031" y="779"/>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7" name="AutoShape 56"/>
            <p:cNvSpPr>
              <a:spLocks/>
            </p:cNvSpPr>
            <p:nvPr/>
          </p:nvSpPr>
          <p:spPr bwMode="auto">
            <a:xfrm>
              <a:off x="7086486" y="1996570"/>
              <a:ext cx="24634" cy="26082"/>
            </a:xfrm>
            <a:custGeom>
              <a:avLst/>
              <a:gdLst/>
              <a:ahLst/>
              <a:cxnLst/>
              <a:rect l="0" t="0" r="r" b="b"/>
              <a:pathLst>
                <a:path w="19825" h="20121">
                  <a:moveTo>
                    <a:pt x="12151" y="688"/>
                  </a:moveTo>
                  <a:cubicBezTo>
                    <a:pt x="15604" y="-1479"/>
                    <a:pt x="20717" y="1901"/>
                    <a:pt x="19693" y="4918"/>
                  </a:cubicBezTo>
                  <a:cubicBezTo>
                    <a:pt x="19445" y="5756"/>
                    <a:pt x="13811" y="9740"/>
                    <a:pt x="12919" y="10223"/>
                  </a:cubicBezTo>
                  <a:cubicBezTo>
                    <a:pt x="10615" y="11674"/>
                    <a:pt x="10367" y="6852"/>
                    <a:pt x="10747" y="12757"/>
                  </a:cubicBezTo>
                  <a:cubicBezTo>
                    <a:pt x="11003" y="16141"/>
                    <a:pt x="11127" y="19037"/>
                    <a:pt x="8054" y="19875"/>
                  </a:cubicBezTo>
                  <a:cubicBezTo>
                    <a:pt x="7550" y="20121"/>
                    <a:pt x="7418" y="16624"/>
                    <a:pt x="5881" y="16987"/>
                  </a:cubicBezTo>
                  <a:cubicBezTo>
                    <a:pt x="4857" y="17104"/>
                    <a:pt x="3206" y="20121"/>
                    <a:pt x="2826" y="20121"/>
                  </a:cubicBezTo>
                  <a:cubicBezTo>
                    <a:pt x="265" y="19642"/>
                    <a:pt x="-883" y="16504"/>
                    <a:pt x="777" y="13124"/>
                  </a:cubicBezTo>
                  <a:cubicBezTo>
                    <a:pt x="1802" y="11073"/>
                    <a:pt x="10235" y="1417"/>
                    <a:pt x="12151" y="688"/>
                  </a:cubicBezTo>
                  <a:cubicBezTo>
                    <a:pt x="12151" y="688"/>
                    <a:pt x="12151" y="688"/>
                    <a:pt x="12151" y="688"/>
                  </a:cubicBezTo>
                  <a:close/>
                  <a:moveTo>
                    <a:pt x="12151" y="688"/>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sp>
          <p:nvSpPr>
            <p:cNvPr id="318" name="AutoShape 57"/>
            <p:cNvSpPr>
              <a:spLocks/>
            </p:cNvSpPr>
            <p:nvPr/>
          </p:nvSpPr>
          <p:spPr bwMode="auto">
            <a:xfrm>
              <a:off x="7897938" y="1660397"/>
              <a:ext cx="33328" cy="36226"/>
            </a:xfrm>
            <a:custGeom>
              <a:avLst/>
              <a:gdLst/>
              <a:ahLst/>
              <a:cxnLst/>
              <a:rect l="0" t="0" r="r" b="b"/>
              <a:pathLst>
                <a:path w="16225" h="17941">
                  <a:moveTo>
                    <a:pt x="3353" y="184"/>
                  </a:moveTo>
                  <a:cubicBezTo>
                    <a:pt x="8737" y="-529"/>
                    <a:pt x="16457" y="654"/>
                    <a:pt x="16220" y="6859"/>
                  </a:cubicBezTo>
                  <a:cubicBezTo>
                    <a:pt x="16145" y="9918"/>
                    <a:pt x="15208" y="10309"/>
                    <a:pt x="13410" y="12671"/>
                  </a:cubicBezTo>
                  <a:cubicBezTo>
                    <a:pt x="12634" y="13770"/>
                    <a:pt x="11536" y="17068"/>
                    <a:pt x="10686" y="17534"/>
                  </a:cubicBezTo>
                  <a:cubicBezTo>
                    <a:pt x="4451" y="21071"/>
                    <a:pt x="-5143" y="415"/>
                    <a:pt x="3353" y="184"/>
                  </a:cubicBezTo>
                  <a:cubicBezTo>
                    <a:pt x="3353" y="184"/>
                    <a:pt x="3353" y="184"/>
                    <a:pt x="3353" y="184"/>
                  </a:cubicBezTo>
                  <a:close/>
                  <a:moveTo>
                    <a:pt x="3353" y="184"/>
                  </a:moveTo>
                </a:path>
              </a:pathLst>
            </a:custGeom>
            <a:grpFill/>
            <a:ln>
              <a:noFill/>
            </a:ln>
          </p:spPr>
          <p:txBody>
            <a:bodyPr lIns="0" tIns="0" rIns="0" bIns="0"/>
            <a:lstStyle/>
            <a:p>
              <a:pPr defTabSz="914398">
                <a:defRPr/>
              </a:pPr>
              <a:endParaRPr lang="en-US" kern="0">
                <a:solidFill>
                  <a:sysClr val="windowText" lastClr="000000"/>
                </a:solidFill>
                <a:ea typeface="ヒラギノ角ゴ ProN W6" charset="0"/>
                <a:cs typeface="ヒラギノ角ゴ ProN W6" charset="0"/>
                <a:sym typeface="Futura Medium" charset="0"/>
              </a:endParaRPr>
            </a:p>
          </p:txBody>
        </p:sp>
      </p:grpSp>
      <p:grpSp>
        <p:nvGrpSpPr>
          <p:cNvPr id="319" name="Group 319"/>
          <p:cNvGrpSpPr>
            <a:grpSpLocks/>
          </p:cNvGrpSpPr>
          <p:nvPr userDrawn="1"/>
        </p:nvGrpSpPr>
        <p:grpSpPr bwMode="auto">
          <a:xfrm>
            <a:off x="3363913" y="3263900"/>
            <a:ext cx="895350" cy="741363"/>
            <a:chOff x="7812051" y="3262210"/>
            <a:chExt cx="894455" cy="741948"/>
          </a:xfrm>
        </p:grpSpPr>
        <p:pic>
          <p:nvPicPr>
            <p:cNvPr id="320" name="Picture 320" descr="Screen Shot 2014-01-30 at 11.07.16.png"/>
            <p:cNvPicPr>
              <a:picLocks noChangeAspect="1"/>
            </p:cNvPicPr>
            <p:nvPr userDrawn="1"/>
          </p:nvPicPr>
          <p:blipFill>
            <a:blip r:embed="rId2">
              <a:extLst>
                <a:ext uri="{28A0092B-C50C-407E-A947-70E740481C1C}">
                  <a14:useLocalDpi xmlns:a14="http://schemas.microsoft.com/office/drawing/2010/main" val="0"/>
                </a:ext>
              </a:extLst>
            </a:blip>
            <a:srcRect r="31" b="140"/>
            <a:stretch>
              <a:fillRect/>
            </a:stretch>
          </p:blipFill>
          <p:spPr bwMode="auto">
            <a:xfrm>
              <a:off x="7812051" y="3262210"/>
              <a:ext cx="894455" cy="741948"/>
            </a:xfrm>
            <a:prstGeom prst="rect">
              <a:avLst/>
            </a:prstGeom>
            <a:noFill/>
            <a:ln w="9525">
              <a:solidFill>
                <a:srgbClr val="595959"/>
              </a:solidFill>
              <a:miter lim="800000"/>
              <a:headEnd/>
              <a:tailEnd/>
            </a:ln>
            <a:extLst>
              <a:ext uri="{909E8E84-426E-40DD-AFC4-6F175D3DCCD1}">
                <a14:hiddenFill xmlns:a14="http://schemas.microsoft.com/office/drawing/2010/main">
                  <a:solidFill>
                    <a:srgbClr val="FFFFFF"/>
                  </a:solidFill>
                </a14:hiddenFill>
              </a:ext>
            </a:extLst>
          </p:spPr>
        </p:pic>
        <p:sp>
          <p:nvSpPr>
            <p:cNvPr id="321" name="Rectangle 321"/>
            <p:cNvSpPr>
              <a:spLocks noChangeAspect="1"/>
            </p:cNvSpPr>
            <p:nvPr userDrawn="1"/>
          </p:nvSpPr>
          <p:spPr bwMode="auto">
            <a:xfrm>
              <a:off x="8035664" y="3459215"/>
              <a:ext cx="304495" cy="206538"/>
            </a:xfrm>
            <a:prstGeom prst="rect">
              <a:avLst/>
            </a:prstGeom>
            <a:noFill/>
            <a:ln w="9525">
              <a:solidFill>
                <a:srgbClr val="595959"/>
              </a:solidFill>
              <a:miter lim="800000"/>
              <a:headEnd/>
              <a:tailEnd/>
            </a:ln>
            <a:extLst>
              <a:ext uri="{909E8E84-426E-40DD-AFC4-6F175D3DCCD1}">
                <a14:hiddenFill xmlns:a14="http://schemas.microsoft.com/office/drawing/2010/main">
                  <a:solidFill>
                    <a:srgbClr val="FFFFFF"/>
                  </a:solidFill>
                </a14:hiddenFill>
              </a:ext>
            </a:extLst>
          </p:spPr>
          <p:txBody>
            <a:bodyPr lIns="88900" rIns="88900" anchor="ct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algn="ctr" eaLnBrk="1" fontAlgn="base" hangingPunct="1">
                <a:spcBef>
                  <a:spcPct val="0"/>
                </a:spcBef>
                <a:spcAft>
                  <a:spcPts val="600"/>
                </a:spcAft>
                <a:buClr>
                  <a:srgbClr val="DD1D21"/>
                </a:buClr>
                <a:buSzPct val="75000"/>
                <a:buFont typeface="Wingdings" pitchFamily="2" charset="2"/>
                <a:buNone/>
              </a:pPr>
              <a:endParaRPr lang="en-US" altLang="en-US" sz="1800">
                <a:ea typeface="ヒラギノ角ゴ Pro W3"/>
                <a:cs typeface="ヒラギノ角ゴ Pro W3"/>
              </a:endParaRPr>
            </a:p>
          </p:txBody>
        </p:sp>
      </p:gr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526" name="Content Placeholder 11"/>
          <p:cNvSpPr>
            <a:spLocks noGrp="1"/>
          </p:cNvSpPr>
          <p:nvPr>
            <p:ph sz="quarter" idx="10"/>
          </p:nvPr>
        </p:nvSpPr>
        <p:spPr>
          <a:xfrm>
            <a:off x="381000" y="1016002"/>
            <a:ext cx="3937004" cy="254000"/>
          </a:xfrm>
        </p:spPr>
        <p:txBody>
          <a:bodyPr/>
          <a:lstStyle/>
          <a:p>
            <a:pPr lvl="0"/>
            <a:r>
              <a:rPr lang="en-US" smtClean="0"/>
              <a:t>Click to edit Master text styles</a:t>
            </a:r>
          </a:p>
        </p:txBody>
      </p:sp>
      <p:sp>
        <p:nvSpPr>
          <p:cNvPr id="528" name="Content Placeholder 11"/>
          <p:cNvSpPr>
            <a:spLocks noGrp="1"/>
          </p:cNvSpPr>
          <p:nvPr>
            <p:ph sz="quarter" idx="15"/>
          </p:nvPr>
        </p:nvSpPr>
        <p:spPr>
          <a:xfrm>
            <a:off x="4825991" y="1016002"/>
            <a:ext cx="3937004" cy="254000"/>
          </a:xfrm>
        </p:spPr>
        <p:txBody>
          <a:bodyPr/>
          <a:lstStyle/>
          <a:p>
            <a:pPr lvl="0"/>
            <a:r>
              <a:rPr lang="en-US" smtClean="0"/>
              <a:t>Click to edit Master text styles</a:t>
            </a:r>
          </a:p>
        </p:txBody>
      </p:sp>
      <p:sp>
        <p:nvSpPr>
          <p:cNvPr id="529" name="Content Placeholder 11"/>
          <p:cNvSpPr>
            <a:spLocks noGrp="1"/>
          </p:cNvSpPr>
          <p:nvPr>
            <p:ph sz="quarter" idx="13"/>
          </p:nvPr>
        </p:nvSpPr>
        <p:spPr>
          <a:xfrm>
            <a:off x="381000" y="4318001"/>
            <a:ext cx="3937003" cy="1778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530" name="Content Placeholder 11"/>
          <p:cNvSpPr>
            <a:spLocks noGrp="1"/>
          </p:cNvSpPr>
          <p:nvPr>
            <p:ph sz="quarter" idx="14"/>
          </p:nvPr>
        </p:nvSpPr>
        <p:spPr>
          <a:xfrm>
            <a:off x="4826001" y="4318001"/>
            <a:ext cx="3937001" cy="177800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592442812"/>
      </p:ext>
    </p:extLst>
  </p:cSld>
  <p:clrMapOvr>
    <a:masterClrMapping/>
  </p:clrMapOvr>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p:cSld name="Grid">
    <p:spTree>
      <p:nvGrpSpPr>
        <p:cNvPr id="1" name=""/>
        <p:cNvGrpSpPr/>
        <p:nvPr/>
      </p:nvGrpSpPr>
      <p:grpSpPr>
        <a:xfrm>
          <a:off x="0" y="0"/>
          <a:ext cx="0" cy="0"/>
          <a:chOff x="0" y="0"/>
          <a:chExt cx="0" cy="0"/>
        </a:xfrm>
      </p:grpSpPr>
      <p:grpSp>
        <p:nvGrpSpPr>
          <p:cNvPr id="4" name="Group 8"/>
          <p:cNvGrpSpPr>
            <a:grpSpLocks/>
          </p:cNvGrpSpPr>
          <p:nvPr/>
        </p:nvGrpSpPr>
        <p:grpSpPr bwMode="auto">
          <a:xfrm>
            <a:off x="0" y="0"/>
            <a:ext cx="9144000" cy="6858000"/>
            <a:chOff x="0" y="0"/>
            <a:chExt cx="9144000" cy="6858000"/>
          </a:xfrm>
        </p:grpSpPr>
        <p:cxnSp>
          <p:nvCxnSpPr>
            <p:cNvPr id="5" name="Straight Connector 9"/>
            <p:cNvCxnSpPr>
              <a:cxnSpLocks noChangeShapeType="1"/>
            </p:cNvCxnSpPr>
            <p:nvPr/>
          </p:nvCxnSpPr>
          <p:spPr bwMode="auto">
            <a:xfrm>
              <a:off x="762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 name="Straight Connector 10"/>
            <p:cNvCxnSpPr>
              <a:cxnSpLocks noChangeShapeType="1"/>
            </p:cNvCxnSpPr>
            <p:nvPr/>
          </p:nvCxnSpPr>
          <p:spPr bwMode="auto">
            <a:xfrm>
              <a:off x="1016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 name="Straight Connector 11"/>
            <p:cNvCxnSpPr>
              <a:cxnSpLocks noChangeShapeType="1"/>
            </p:cNvCxnSpPr>
            <p:nvPr/>
          </p:nvCxnSpPr>
          <p:spPr bwMode="auto">
            <a:xfrm>
              <a:off x="1270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 name="Straight Connector 12"/>
            <p:cNvCxnSpPr>
              <a:cxnSpLocks noChangeShapeType="1"/>
            </p:cNvCxnSpPr>
            <p:nvPr/>
          </p:nvCxnSpPr>
          <p:spPr bwMode="auto">
            <a:xfrm>
              <a:off x="1524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 name="Straight Connector 14"/>
            <p:cNvCxnSpPr>
              <a:cxnSpLocks noChangeShapeType="1"/>
            </p:cNvCxnSpPr>
            <p:nvPr/>
          </p:nvCxnSpPr>
          <p:spPr bwMode="auto">
            <a:xfrm>
              <a:off x="1778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 name="Straight Connector 15"/>
            <p:cNvCxnSpPr>
              <a:cxnSpLocks noChangeShapeType="1"/>
            </p:cNvCxnSpPr>
            <p:nvPr/>
          </p:nvCxnSpPr>
          <p:spPr bwMode="auto">
            <a:xfrm>
              <a:off x="2032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 name="Straight Connector 16"/>
            <p:cNvCxnSpPr>
              <a:cxnSpLocks noChangeShapeType="1"/>
            </p:cNvCxnSpPr>
            <p:nvPr/>
          </p:nvCxnSpPr>
          <p:spPr bwMode="auto">
            <a:xfrm>
              <a:off x="2286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 name="Straight Connector 17"/>
            <p:cNvCxnSpPr>
              <a:cxnSpLocks noChangeShapeType="1"/>
            </p:cNvCxnSpPr>
            <p:nvPr/>
          </p:nvCxnSpPr>
          <p:spPr bwMode="auto">
            <a:xfrm>
              <a:off x="2540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Straight Connector 18"/>
            <p:cNvCxnSpPr>
              <a:cxnSpLocks noChangeShapeType="1"/>
            </p:cNvCxnSpPr>
            <p:nvPr/>
          </p:nvCxnSpPr>
          <p:spPr bwMode="auto">
            <a:xfrm>
              <a:off x="2794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 name="Straight Connector 19"/>
            <p:cNvCxnSpPr>
              <a:cxnSpLocks noChangeShapeType="1"/>
            </p:cNvCxnSpPr>
            <p:nvPr/>
          </p:nvCxnSpPr>
          <p:spPr bwMode="auto">
            <a:xfrm>
              <a:off x="3048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 name="Straight Connector 20"/>
            <p:cNvCxnSpPr>
              <a:cxnSpLocks noChangeShapeType="1"/>
            </p:cNvCxnSpPr>
            <p:nvPr/>
          </p:nvCxnSpPr>
          <p:spPr bwMode="auto">
            <a:xfrm>
              <a:off x="3302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Straight Connector 21"/>
            <p:cNvCxnSpPr>
              <a:cxnSpLocks noChangeShapeType="1"/>
            </p:cNvCxnSpPr>
            <p:nvPr/>
          </p:nvCxnSpPr>
          <p:spPr bwMode="auto">
            <a:xfrm>
              <a:off x="3556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Straight Connector 22"/>
            <p:cNvCxnSpPr>
              <a:cxnSpLocks noChangeShapeType="1"/>
            </p:cNvCxnSpPr>
            <p:nvPr/>
          </p:nvCxnSpPr>
          <p:spPr bwMode="auto">
            <a:xfrm>
              <a:off x="3810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Straight Connector 23"/>
            <p:cNvCxnSpPr>
              <a:cxnSpLocks noChangeShapeType="1"/>
            </p:cNvCxnSpPr>
            <p:nvPr/>
          </p:nvCxnSpPr>
          <p:spPr bwMode="auto">
            <a:xfrm>
              <a:off x="4064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Straight Connector 24"/>
            <p:cNvCxnSpPr>
              <a:cxnSpLocks noChangeShapeType="1"/>
            </p:cNvCxnSpPr>
            <p:nvPr/>
          </p:nvCxnSpPr>
          <p:spPr bwMode="auto">
            <a:xfrm>
              <a:off x="4318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Straight Connector 25"/>
            <p:cNvCxnSpPr>
              <a:cxnSpLocks noChangeShapeType="1"/>
            </p:cNvCxnSpPr>
            <p:nvPr/>
          </p:nvCxnSpPr>
          <p:spPr bwMode="auto">
            <a:xfrm>
              <a:off x="4572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Straight Connector 26"/>
            <p:cNvCxnSpPr>
              <a:cxnSpLocks noChangeShapeType="1"/>
            </p:cNvCxnSpPr>
            <p:nvPr/>
          </p:nvCxnSpPr>
          <p:spPr bwMode="auto">
            <a:xfrm>
              <a:off x="4826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Connector 27"/>
            <p:cNvCxnSpPr>
              <a:cxnSpLocks noChangeShapeType="1"/>
            </p:cNvCxnSpPr>
            <p:nvPr/>
          </p:nvCxnSpPr>
          <p:spPr bwMode="auto">
            <a:xfrm>
              <a:off x="5080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Straight Connector 28"/>
            <p:cNvCxnSpPr>
              <a:cxnSpLocks noChangeShapeType="1"/>
            </p:cNvCxnSpPr>
            <p:nvPr/>
          </p:nvCxnSpPr>
          <p:spPr bwMode="auto">
            <a:xfrm>
              <a:off x="5334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Straight Connector 29"/>
            <p:cNvCxnSpPr>
              <a:cxnSpLocks noChangeShapeType="1"/>
            </p:cNvCxnSpPr>
            <p:nvPr/>
          </p:nvCxnSpPr>
          <p:spPr bwMode="auto">
            <a:xfrm>
              <a:off x="5588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Straight Connector 30"/>
            <p:cNvCxnSpPr>
              <a:cxnSpLocks noChangeShapeType="1"/>
            </p:cNvCxnSpPr>
            <p:nvPr/>
          </p:nvCxnSpPr>
          <p:spPr bwMode="auto">
            <a:xfrm>
              <a:off x="5842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Straight Connector 31"/>
            <p:cNvCxnSpPr>
              <a:cxnSpLocks noChangeShapeType="1"/>
            </p:cNvCxnSpPr>
            <p:nvPr/>
          </p:nvCxnSpPr>
          <p:spPr bwMode="auto">
            <a:xfrm>
              <a:off x="6096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Straight Connector 32"/>
            <p:cNvCxnSpPr>
              <a:cxnSpLocks noChangeShapeType="1"/>
            </p:cNvCxnSpPr>
            <p:nvPr/>
          </p:nvCxnSpPr>
          <p:spPr bwMode="auto">
            <a:xfrm>
              <a:off x="6350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Straight Connector 33"/>
            <p:cNvCxnSpPr>
              <a:cxnSpLocks noChangeShapeType="1"/>
            </p:cNvCxnSpPr>
            <p:nvPr/>
          </p:nvCxnSpPr>
          <p:spPr bwMode="auto">
            <a:xfrm>
              <a:off x="6604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Straight Connector 34"/>
            <p:cNvCxnSpPr>
              <a:cxnSpLocks noChangeShapeType="1"/>
            </p:cNvCxnSpPr>
            <p:nvPr/>
          </p:nvCxnSpPr>
          <p:spPr bwMode="auto">
            <a:xfrm>
              <a:off x="6858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Straight Connector 35"/>
            <p:cNvCxnSpPr>
              <a:cxnSpLocks noChangeShapeType="1"/>
            </p:cNvCxnSpPr>
            <p:nvPr/>
          </p:nvCxnSpPr>
          <p:spPr bwMode="auto">
            <a:xfrm>
              <a:off x="7112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Straight Connector 36"/>
            <p:cNvCxnSpPr>
              <a:cxnSpLocks noChangeShapeType="1"/>
            </p:cNvCxnSpPr>
            <p:nvPr/>
          </p:nvCxnSpPr>
          <p:spPr bwMode="auto">
            <a:xfrm>
              <a:off x="7366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Straight Connector 37"/>
            <p:cNvCxnSpPr>
              <a:cxnSpLocks noChangeShapeType="1"/>
            </p:cNvCxnSpPr>
            <p:nvPr/>
          </p:nvCxnSpPr>
          <p:spPr bwMode="auto">
            <a:xfrm>
              <a:off x="7620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Straight Connector 38"/>
            <p:cNvCxnSpPr>
              <a:cxnSpLocks noChangeShapeType="1"/>
            </p:cNvCxnSpPr>
            <p:nvPr/>
          </p:nvCxnSpPr>
          <p:spPr bwMode="auto">
            <a:xfrm>
              <a:off x="7874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Straight Connector 39"/>
            <p:cNvCxnSpPr>
              <a:cxnSpLocks noChangeShapeType="1"/>
            </p:cNvCxnSpPr>
            <p:nvPr/>
          </p:nvCxnSpPr>
          <p:spPr bwMode="auto">
            <a:xfrm>
              <a:off x="8128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Straight Connector 40"/>
            <p:cNvCxnSpPr>
              <a:cxnSpLocks noChangeShapeType="1"/>
            </p:cNvCxnSpPr>
            <p:nvPr/>
          </p:nvCxnSpPr>
          <p:spPr bwMode="auto">
            <a:xfrm>
              <a:off x="8382001" y="0"/>
              <a:ext cx="0" cy="6858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Straight Connector 41"/>
            <p:cNvCxnSpPr>
              <a:cxnSpLocks noChangeShapeType="1"/>
            </p:cNvCxnSpPr>
            <p:nvPr/>
          </p:nvCxnSpPr>
          <p:spPr bwMode="auto">
            <a:xfrm rot="5400000">
              <a:off x="4572000" y="-4318000"/>
              <a:ext cx="0" cy="9144000"/>
            </a:xfrm>
            <a:prstGeom prst="line">
              <a:avLst/>
            </a:prstGeom>
            <a:noFill/>
            <a:ln w="3175" algn="ctr">
              <a:solidFill>
                <a:srgbClr val="641964">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Straight Connector 42"/>
            <p:cNvCxnSpPr>
              <a:cxnSpLocks noChangeShapeType="1"/>
            </p:cNvCxnSpPr>
            <p:nvPr/>
          </p:nvCxnSpPr>
          <p:spPr bwMode="auto">
            <a:xfrm rot="5400000">
              <a:off x="4572000" y="-4064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Straight Connector 43"/>
            <p:cNvCxnSpPr>
              <a:cxnSpLocks noChangeShapeType="1"/>
            </p:cNvCxnSpPr>
            <p:nvPr/>
          </p:nvCxnSpPr>
          <p:spPr bwMode="auto">
            <a:xfrm rot="5400000">
              <a:off x="4572000" y="-3810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 name="Straight Connector 44"/>
            <p:cNvCxnSpPr>
              <a:cxnSpLocks noChangeShapeType="1"/>
            </p:cNvCxnSpPr>
            <p:nvPr/>
          </p:nvCxnSpPr>
          <p:spPr bwMode="auto">
            <a:xfrm rot="5400000">
              <a:off x="4572000" y="-3556000"/>
              <a:ext cx="0" cy="9144000"/>
            </a:xfrm>
            <a:prstGeom prst="line">
              <a:avLst/>
            </a:prstGeom>
            <a:noFill/>
            <a:ln w="3175" algn="ctr">
              <a:solidFill>
                <a:srgbClr val="641964">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 name="Straight Connector 45"/>
            <p:cNvCxnSpPr>
              <a:cxnSpLocks noChangeShapeType="1"/>
            </p:cNvCxnSpPr>
            <p:nvPr/>
          </p:nvCxnSpPr>
          <p:spPr bwMode="auto">
            <a:xfrm rot="5400000">
              <a:off x="4572000" y="-3302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Straight Connector 46"/>
            <p:cNvCxnSpPr>
              <a:cxnSpLocks noChangeShapeType="1"/>
            </p:cNvCxnSpPr>
            <p:nvPr/>
          </p:nvCxnSpPr>
          <p:spPr bwMode="auto">
            <a:xfrm rot="5400000">
              <a:off x="4572000" y="-3048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Straight Connector 47"/>
            <p:cNvCxnSpPr>
              <a:cxnSpLocks noChangeShapeType="1"/>
            </p:cNvCxnSpPr>
            <p:nvPr/>
          </p:nvCxnSpPr>
          <p:spPr bwMode="auto">
            <a:xfrm rot="5400000">
              <a:off x="4572000" y="-2794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 name="Straight Connector 48"/>
            <p:cNvCxnSpPr>
              <a:cxnSpLocks noChangeShapeType="1"/>
            </p:cNvCxnSpPr>
            <p:nvPr/>
          </p:nvCxnSpPr>
          <p:spPr bwMode="auto">
            <a:xfrm rot="5400000">
              <a:off x="4572000" y="-2540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Straight Connector 49"/>
            <p:cNvCxnSpPr>
              <a:cxnSpLocks noChangeShapeType="1"/>
            </p:cNvCxnSpPr>
            <p:nvPr/>
          </p:nvCxnSpPr>
          <p:spPr bwMode="auto">
            <a:xfrm rot="5400000">
              <a:off x="4572000" y="-2286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Straight Connector 50"/>
            <p:cNvCxnSpPr>
              <a:cxnSpLocks noChangeShapeType="1"/>
            </p:cNvCxnSpPr>
            <p:nvPr/>
          </p:nvCxnSpPr>
          <p:spPr bwMode="auto">
            <a:xfrm rot="5400000">
              <a:off x="4572000" y="-2032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Straight Connector 51"/>
            <p:cNvCxnSpPr>
              <a:cxnSpLocks noChangeShapeType="1"/>
            </p:cNvCxnSpPr>
            <p:nvPr/>
          </p:nvCxnSpPr>
          <p:spPr bwMode="auto">
            <a:xfrm rot="5400000">
              <a:off x="4572000" y="-1778000"/>
              <a:ext cx="0" cy="9144000"/>
            </a:xfrm>
            <a:prstGeom prst="line">
              <a:avLst/>
            </a:prstGeom>
            <a:noFill/>
            <a:ln w="3175" algn="ctr">
              <a:solidFill>
                <a:srgbClr val="641964">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Straight Connector 52"/>
            <p:cNvCxnSpPr>
              <a:cxnSpLocks noChangeShapeType="1"/>
            </p:cNvCxnSpPr>
            <p:nvPr/>
          </p:nvCxnSpPr>
          <p:spPr bwMode="auto">
            <a:xfrm rot="5400000">
              <a:off x="4572000" y="-1524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Straight Connector 53"/>
            <p:cNvCxnSpPr>
              <a:cxnSpLocks noChangeShapeType="1"/>
            </p:cNvCxnSpPr>
            <p:nvPr/>
          </p:nvCxnSpPr>
          <p:spPr bwMode="auto">
            <a:xfrm rot="5400000">
              <a:off x="4572000" y="-1270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Straight Connector 54"/>
            <p:cNvCxnSpPr>
              <a:cxnSpLocks noChangeShapeType="1"/>
            </p:cNvCxnSpPr>
            <p:nvPr/>
          </p:nvCxnSpPr>
          <p:spPr bwMode="auto">
            <a:xfrm rot="5400000">
              <a:off x="4572000" y="-1016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 name="Straight Connector 55"/>
            <p:cNvCxnSpPr>
              <a:cxnSpLocks noChangeShapeType="1"/>
            </p:cNvCxnSpPr>
            <p:nvPr/>
          </p:nvCxnSpPr>
          <p:spPr bwMode="auto">
            <a:xfrm rot="5400000">
              <a:off x="4572000" y="-762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Straight Connector 56"/>
            <p:cNvCxnSpPr>
              <a:cxnSpLocks noChangeShapeType="1"/>
            </p:cNvCxnSpPr>
            <p:nvPr/>
          </p:nvCxnSpPr>
          <p:spPr bwMode="auto">
            <a:xfrm rot="5400000">
              <a:off x="4572000" y="-508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2" name="Straight Connector 57"/>
            <p:cNvCxnSpPr>
              <a:cxnSpLocks noChangeShapeType="1"/>
            </p:cNvCxnSpPr>
            <p:nvPr/>
          </p:nvCxnSpPr>
          <p:spPr bwMode="auto">
            <a:xfrm rot="5400000">
              <a:off x="4572000" y="-254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 name="Straight Connector 58"/>
            <p:cNvCxnSpPr>
              <a:cxnSpLocks noChangeShapeType="1"/>
            </p:cNvCxnSpPr>
            <p:nvPr/>
          </p:nvCxnSpPr>
          <p:spPr bwMode="auto">
            <a:xfrm rot="5400000">
              <a:off x="4572000" y="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Straight Connector 59"/>
            <p:cNvCxnSpPr>
              <a:cxnSpLocks noChangeShapeType="1"/>
            </p:cNvCxnSpPr>
            <p:nvPr/>
          </p:nvCxnSpPr>
          <p:spPr bwMode="auto">
            <a:xfrm rot="5400000">
              <a:off x="4572000" y="254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5" name="Straight Connector 60"/>
            <p:cNvCxnSpPr>
              <a:cxnSpLocks noChangeShapeType="1"/>
            </p:cNvCxnSpPr>
            <p:nvPr/>
          </p:nvCxnSpPr>
          <p:spPr bwMode="auto">
            <a:xfrm rot="5400000">
              <a:off x="4572000" y="508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6" name="Straight Connector 61"/>
            <p:cNvCxnSpPr>
              <a:cxnSpLocks noChangeShapeType="1"/>
            </p:cNvCxnSpPr>
            <p:nvPr/>
          </p:nvCxnSpPr>
          <p:spPr bwMode="auto">
            <a:xfrm rot="5400000">
              <a:off x="4572000" y="762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7" name="Straight Connector 56"/>
            <p:cNvCxnSpPr/>
            <p:nvPr/>
          </p:nvCxnSpPr>
          <p:spPr bwMode="auto">
            <a:xfrm rot="5400000">
              <a:off x="4572000" y="1016000"/>
              <a:ext cx="0" cy="9144000"/>
            </a:xfrm>
            <a:prstGeom prst="line">
              <a:avLst/>
            </a:prstGeom>
            <a:solidFill>
              <a:schemeClr val="accent1"/>
            </a:solidFill>
            <a:ln w="3175" cap="flat" cmpd="sng" algn="ctr">
              <a:solidFill>
                <a:schemeClr val="accent5">
                  <a:alpha val="80000"/>
                </a:schemeClr>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Straight Connector 63"/>
            <p:cNvCxnSpPr>
              <a:cxnSpLocks noChangeShapeType="1"/>
            </p:cNvCxnSpPr>
            <p:nvPr/>
          </p:nvCxnSpPr>
          <p:spPr bwMode="auto">
            <a:xfrm rot="5400000">
              <a:off x="4572000" y="1270000"/>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9" name="Straight Connector 58"/>
            <p:cNvCxnSpPr/>
            <p:nvPr/>
          </p:nvCxnSpPr>
          <p:spPr bwMode="auto">
            <a:xfrm rot="5400000">
              <a:off x="4572000" y="1524000"/>
              <a:ext cx="0" cy="9144000"/>
            </a:xfrm>
            <a:prstGeom prst="line">
              <a:avLst/>
            </a:prstGeom>
            <a:solidFill>
              <a:schemeClr val="accent1"/>
            </a:solidFill>
            <a:ln w="3175" cap="flat" cmpd="sng" algn="ctr">
              <a:solidFill>
                <a:schemeClr val="accent5">
                  <a:alpha val="80000"/>
                </a:schemeClr>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0" name="Straight Connector 65"/>
            <p:cNvCxnSpPr>
              <a:cxnSpLocks noChangeShapeType="1"/>
            </p:cNvCxnSpPr>
            <p:nvPr/>
          </p:nvCxnSpPr>
          <p:spPr bwMode="auto">
            <a:xfrm rot="5400000">
              <a:off x="4572000" y="1778001"/>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 name="Straight Connector 66"/>
            <p:cNvCxnSpPr>
              <a:cxnSpLocks noChangeShapeType="1"/>
            </p:cNvCxnSpPr>
            <p:nvPr/>
          </p:nvCxnSpPr>
          <p:spPr bwMode="auto">
            <a:xfrm rot="5400000">
              <a:off x="4572000" y="2032001"/>
              <a:ext cx="0" cy="9144000"/>
            </a:xfrm>
            <a:prstGeom prst="line">
              <a:avLst/>
            </a:prstGeom>
            <a:noFill/>
            <a:ln w="3175" algn="ctr">
              <a:solidFill>
                <a:srgbClr val="A6A6A6">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 name="Straight Connector 67"/>
            <p:cNvCxnSpPr>
              <a:cxnSpLocks noChangeShapeType="1"/>
            </p:cNvCxnSpPr>
            <p:nvPr/>
          </p:nvCxnSpPr>
          <p:spPr bwMode="auto">
            <a:xfrm>
              <a:off x="381000" y="0"/>
              <a:ext cx="0" cy="6858000"/>
            </a:xfrm>
            <a:prstGeom prst="line">
              <a:avLst/>
            </a:prstGeom>
            <a:noFill/>
            <a:ln w="3175" algn="ctr">
              <a:solidFill>
                <a:srgbClr val="641964">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 name="Straight Connector 68"/>
            <p:cNvCxnSpPr>
              <a:cxnSpLocks noChangeShapeType="1"/>
            </p:cNvCxnSpPr>
            <p:nvPr/>
          </p:nvCxnSpPr>
          <p:spPr bwMode="auto">
            <a:xfrm>
              <a:off x="8763000" y="0"/>
              <a:ext cx="0" cy="6858000"/>
            </a:xfrm>
            <a:prstGeom prst="line">
              <a:avLst/>
            </a:prstGeom>
            <a:noFill/>
            <a:ln w="3175" algn="ctr">
              <a:solidFill>
                <a:srgbClr val="641964">
                  <a:alpha val="79999"/>
                </a:srgb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2454095398"/>
      </p:ext>
    </p:extLst>
  </p:cSld>
  <p:clrMapOvr>
    <a:masterClrMapping/>
  </p:clrMapOvr>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p:cSld name="13_Quarter Charts">
    <p:spTree>
      <p:nvGrpSpPr>
        <p:cNvPr id="1" name=""/>
        <p:cNvGrpSpPr/>
        <p:nvPr/>
      </p:nvGrpSpPr>
      <p:grpSpPr>
        <a:xfrm>
          <a:off x="0" y="0"/>
          <a:ext cx="0" cy="0"/>
          <a:chOff x="0" y="0"/>
          <a:chExt cx="0" cy="0"/>
        </a:xfrm>
      </p:grpSpPr>
      <p:cxnSp>
        <p:nvCxnSpPr>
          <p:cNvPr id="16"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7"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8" name="Straight Connector 3"/>
          <p:cNvCxnSpPr>
            <a:cxnSpLocks noChangeShapeType="1"/>
          </p:cNvCxnSpPr>
          <p:nvPr/>
        </p:nvCxnSpPr>
        <p:spPr bwMode="auto">
          <a:xfrm>
            <a:off x="4826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9" name="Straight Connector 3"/>
          <p:cNvCxnSpPr>
            <a:cxnSpLocks noChangeShapeType="1"/>
          </p:cNvCxnSpPr>
          <p:nvPr/>
        </p:nvCxnSpPr>
        <p:spPr bwMode="auto">
          <a:xfrm>
            <a:off x="381000" y="3810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20" name="Straight Connector 3"/>
          <p:cNvCxnSpPr>
            <a:cxnSpLocks noChangeShapeType="1"/>
          </p:cNvCxnSpPr>
          <p:nvPr/>
        </p:nvCxnSpPr>
        <p:spPr bwMode="auto">
          <a:xfrm>
            <a:off x="4826000" y="3810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4" name="Chart Placeholder 3"/>
          <p:cNvSpPr>
            <a:spLocks noGrp="1"/>
          </p:cNvSpPr>
          <p:nvPr>
            <p:ph type="chart" sz="quarter" idx="13"/>
          </p:nvPr>
        </p:nvSpPr>
        <p:spPr>
          <a:xfrm>
            <a:off x="279404" y="1270001"/>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90" name="Chart Placeholder 3"/>
          <p:cNvSpPr>
            <a:spLocks noGrp="1"/>
          </p:cNvSpPr>
          <p:nvPr>
            <p:ph type="chart" sz="quarter" idx="14"/>
          </p:nvPr>
        </p:nvSpPr>
        <p:spPr>
          <a:xfrm>
            <a:off x="4724396" y="1270001"/>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94" name="Chart Placeholder 3"/>
          <p:cNvSpPr>
            <a:spLocks noGrp="1"/>
          </p:cNvSpPr>
          <p:nvPr>
            <p:ph type="chart" sz="quarter" idx="17"/>
          </p:nvPr>
        </p:nvSpPr>
        <p:spPr>
          <a:xfrm>
            <a:off x="279404" y="4064001"/>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98" name="Chart Placeholder 3"/>
          <p:cNvSpPr>
            <a:spLocks noGrp="1"/>
          </p:cNvSpPr>
          <p:nvPr>
            <p:ph type="chart" sz="quarter" idx="20"/>
          </p:nvPr>
        </p:nvSpPr>
        <p:spPr>
          <a:xfrm>
            <a:off x="4724396" y="4064001"/>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6" y="6160586"/>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0" y="1016001"/>
            <a:ext cx="3937004" cy="254000"/>
          </a:xfrm>
        </p:spPr>
        <p:txBody>
          <a:bodyPr/>
          <a:lstStyle/>
          <a:p>
            <a:pPr lvl="0"/>
            <a:r>
              <a:rPr lang="en-US" smtClean="0"/>
              <a:t>Click to edit Master text styles</a:t>
            </a:r>
          </a:p>
        </p:txBody>
      </p:sp>
      <p:sp>
        <p:nvSpPr>
          <p:cNvPr id="75" name="Text Placeholder 73"/>
          <p:cNvSpPr>
            <a:spLocks noGrp="1"/>
          </p:cNvSpPr>
          <p:nvPr>
            <p:ph type="body" sz="quarter" idx="12"/>
          </p:nvPr>
        </p:nvSpPr>
        <p:spPr>
          <a:xfrm>
            <a:off x="381000"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91" name="Content Placeholder 11"/>
          <p:cNvSpPr>
            <a:spLocks noGrp="1"/>
          </p:cNvSpPr>
          <p:nvPr>
            <p:ph sz="quarter" idx="15"/>
          </p:nvPr>
        </p:nvSpPr>
        <p:spPr>
          <a:xfrm>
            <a:off x="4825991" y="1016001"/>
            <a:ext cx="3937004" cy="254000"/>
          </a:xfrm>
        </p:spPr>
        <p:txBody>
          <a:bodyPr/>
          <a:lstStyle/>
          <a:p>
            <a:pPr lvl="0"/>
            <a:r>
              <a:rPr lang="en-US" smtClean="0"/>
              <a:t>Click to edit Master text styles</a:t>
            </a:r>
          </a:p>
        </p:txBody>
      </p:sp>
      <p:sp>
        <p:nvSpPr>
          <p:cNvPr id="92" name="Text Placeholder 73"/>
          <p:cNvSpPr>
            <a:spLocks noGrp="1"/>
          </p:cNvSpPr>
          <p:nvPr>
            <p:ph type="body" sz="quarter" idx="16"/>
          </p:nvPr>
        </p:nvSpPr>
        <p:spPr>
          <a:xfrm>
            <a:off x="4825992"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95" name="Content Placeholder 11"/>
          <p:cNvSpPr>
            <a:spLocks noGrp="1"/>
          </p:cNvSpPr>
          <p:nvPr>
            <p:ph sz="quarter" idx="18"/>
          </p:nvPr>
        </p:nvSpPr>
        <p:spPr>
          <a:xfrm>
            <a:off x="381000" y="3810001"/>
            <a:ext cx="3937004" cy="254000"/>
          </a:xfrm>
        </p:spPr>
        <p:txBody>
          <a:bodyPr/>
          <a:lstStyle/>
          <a:p>
            <a:pPr lvl="0"/>
            <a:r>
              <a:rPr lang="en-US" smtClean="0"/>
              <a:t>Click to edit Master text styles</a:t>
            </a:r>
          </a:p>
        </p:txBody>
      </p:sp>
      <p:sp>
        <p:nvSpPr>
          <p:cNvPr id="96" name="Text Placeholder 73"/>
          <p:cNvSpPr>
            <a:spLocks noGrp="1"/>
          </p:cNvSpPr>
          <p:nvPr>
            <p:ph type="body" sz="quarter" idx="19"/>
          </p:nvPr>
        </p:nvSpPr>
        <p:spPr>
          <a:xfrm>
            <a:off x="381000" y="4064001"/>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99" name="Content Placeholder 11"/>
          <p:cNvSpPr>
            <a:spLocks noGrp="1"/>
          </p:cNvSpPr>
          <p:nvPr>
            <p:ph sz="quarter" idx="21"/>
          </p:nvPr>
        </p:nvSpPr>
        <p:spPr>
          <a:xfrm>
            <a:off x="4825991" y="3810001"/>
            <a:ext cx="3937004" cy="254000"/>
          </a:xfrm>
        </p:spPr>
        <p:txBody>
          <a:bodyPr/>
          <a:lstStyle/>
          <a:p>
            <a:pPr lvl="0"/>
            <a:r>
              <a:rPr lang="en-US" smtClean="0"/>
              <a:t>Click to edit Master text styles</a:t>
            </a:r>
          </a:p>
        </p:txBody>
      </p:sp>
      <p:sp>
        <p:nvSpPr>
          <p:cNvPr id="100" name="Text Placeholder 73"/>
          <p:cNvSpPr>
            <a:spLocks noGrp="1"/>
          </p:cNvSpPr>
          <p:nvPr>
            <p:ph type="body" sz="quarter" idx="22"/>
          </p:nvPr>
        </p:nvSpPr>
        <p:spPr>
          <a:xfrm>
            <a:off x="4825992" y="4064001"/>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3055478234"/>
      </p:ext>
    </p:extLst>
  </p:cSld>
  <p:clrMapOvr>
    <a:masterClrMapping/>
  </p:clrMapOvr>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p:cSld name="3_Two thirds chart">
    <p:spTree>
      <p:nvGrpSpPr>
        <p:cNvPr id="1" name=""/>
        <p:cNvGrpSpPr/>
        <p:nvPr/>
      </p:nvGrpSpPr>
      <p:grpSpPr>
        <a:xfrm>
          <a:off x="0" y="0"/>
          <a:ext cx="0" cy="0"/>
          <a:chOff x="0" y="0"/>
          <a:chExt cx="0" cy="0"/>
        </a:xfrm>
      </p:grpSpPr>
      <p:cxnSp>
        <p:nvCxnSpPr>
          <p:cNvPr id="8" name="Straight Connector 3"/>
          <p:cNvCxnSpPr>
            <a:cxnSpLocks noChangeShapeType="1"/>
          </p:cNvCxnSpPr>
          <p:nvPr/>
        </p:nvCxnSpPr>
        <p:spPr bwMode="auto">
          <a:xfrm>
            <a:off x="381000" y="1016000"/>
            <a:ext cx="266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9" name="Straight Connector 3"/>
          <p:cNvCxnSpPr>
            <a:cxnSpLocks noChangeShapeType="1"/>
          </p:cNvCxnSpPr>
          <p:nvPr/>
        </p:nvCxnSpPr>
        <p:spPr bwMode="auto">
          <a:xfrm>
            <a:off x="3309938" y="1016000"/>
            <a:ext cx="5461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4" name="Chart Placeholder 3"/>
          <p:cNvSpPr>
            <a:spLocks noGrp="1"/>
          </p:cNvSpPr>
          <p:nvPr>
            <p:ph type="chart" sz="quarter" idx="13"/>
          </p:nvPr>
        </p:nvSpPr>
        <p:spPr>
          <a:xfrm>
            <a:off x="3196304" y="1270000"/>
            <a:ext cx="5562597" cy="3810000"/>
          </a:xfrm>
        </p:spPr>
        <p:txBody>
          <a:bodyPr rtlCol="0" anchor="ctr">
            <a:noAutofit/>
          </a:bodyPr>
          <a:lstStyle>
            <a:lvl1pPr algn="ctr">
              <a:defRPr/>
            </a:lvl1pPr>
          </a:lstStyle>
          <a:p>
            <a:pPr lvl="0"/>
            <a:r>
              <a:rPr lang="en-GB" noProof="0" smtClean="0"/>
              <a:t>Click icon to add chart</a:t>
            </a:r>
            <a:endParaRPr lang="en-US" noProof="0" dirty="0"/>
          </a:p>
        </p:txBody>
      </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6" y="6160586"/>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297900" y="1016001"/>
            <a:ext cx="5207001" cy="254000"/>
          </a:xfrm>
        </p:spPr>
        <p:txBody>
          <a:bodyPr/>
          <a:lstStyle/>
          <a:p>
            <a:pPr lvl="0"/>
            <a:r>
              <a:rPr lang="en-US" smtClean="0"/>
              <a:t>Click to edit Master text styles</a:t>
            </a:r>
          </a:p>
        </p:txBody>
      </p:sp>
      <p:sp>
        <p:nvSpPr>
          <p:cNvPr id="75" name="Text Placeholder 73"/>
          <p:cNvSpPr>
            <a:spLocks noGrp="1"/>
          </p:cNvSpPr>
          <p:nvPr>
            <p:ph type="body" sz="quarter" idx="12"/>
          </p:nvPr>
        </p:nvSpPr>
        <p:spPr>
          <a:xfrm>
            <a:off x="3297900"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81" name="Content Placeholder 3"/>
          <p:cNvSpPr>
            <a:spLocks noGrp="1"/>
          </p:cNvSpPr>
          <p:nvPr>
            <p:ph sz="quarter" idx="27"/>
          </p:nvPr>
        </p:nvSpPr>
        <p:spPr>
          <a:xfrm>
            <a:off x="381005" y="1016001"/>
            <a:ext cx="2667000" cy="4064000"/>
          </a:xfrm>
        </p:spPr>
        <p:txBody>
          <a:bodyPr anchor="ctr"/>
          <a:lstStyle>
            <a:lvl1pPr algn="ctr">
              <a:defRPr/>
            </a:lvl1pPr>
          </a:lstStyle>
          <a:p>
            <a:pPr lvl="0"/>
            <a:r>
              <a:rPr lang="en-GB" smtClean="0"/>
              <a:t>Click to edit Master text styles</a:t>
            </a:r>
          </a:p>
        </p:txBody>
      </p:sp>
    </p:spTree>
    <p:extLst>
      <p:ext uri="{BB962C8B-B14F-4D97-AF65-F5344CB8AC3E}">
        <p14:creationId xmlns:p14="http://schemas.microsoft.com/office/powerpoint/2010/main" val="6307667"/>
      </p:ext>
    </p:extLst>
  </p:cSld>
  <p:clrMapOvr>
    <a:masterClrMapping/>
  </p:clrMapOvr>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cxnSp>
        <p:nvCxnSpPr>
          <p:cNvPr id="9" name="Straight Connector 3"/>
          <p:cNvCxnSpPr>
            <a:cxnSpLocks noChangeShapeType="1"/>
          </p:cNvCxnSpPr>
          <p:nvPr userDrawn="1"/>
        </p:nvCxnSpPr>
        <p:spPr bwMode="auto">
          <a:xfrm>
            <a:off x="373063"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2" name="Title 1"/>
          <p:cNvSpPr>
            <a:spLocks noGrp="1"/>
          </p:cNvSpPr>
          <p:nvPr>
            <p:ph type="title"/>
          </p:nvPr>
        </p:nvSpPr>
        <p:spPr/>
        <p:txBody>
          <a:bodyPr/>
          <a:lstStyle/>
          <a:p>
            <a:r>
              <a:rPr lang="en-US" smtClean="0"/>
              <a:t>Click to edit Master title style</a:t>
            </a:r>
            <a:endParaRPr lang="en-GB" dirty="0"/>
          </a:p>
        </p:txBody>
      </p:sp>
      <p:sp>
        <p:nvSpPr>
          <p:cNvPr id="3"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4" name="Content Placeholder 11"/>
          <p:cNvSpPr>
            <a:spLocks noGrp="1"/>
          </p:cNvSpPr>
          <p:nvPr>
            <p:ph sz="quarter" idx="10"/>
          </p:nvPr>
        </p:nvSpPr>
        <p:spPr>
          <a:xfrm>
            <a:off x="4807830" y="1016000"/>
            <a:ext cx="3937001" cy="508000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5" name="Chart Placeholder 3"/>
          <p:cNvSpPr>
            <a:spLocks noGrp="1"/>
          </p:cNvSpPr>
          <p:nvPr>
            <p:ph type="chart" sz="quarter" idx="14"/>
          </p:nvPr>
        </p:nvSpPr>
        <p:spPr>
          <a:xfrm>
            <a:off x="271930" y="1270002"/>
            <a:ext cx="4038600" cy="4826002"/>
          </a:xfrm>
        </p:spPr>
        <p:txBody>
          <a:bodyPr rtlCol="0" anchor="ctr">
            <a:noAutofit/>
          </a:bodyPr>
          <a:lstStyle>
            <a:lvl1pPr algn="ctr">
              <a:defRPr/>
            </a:lvl1pPr>
          </a:lstStyle>
          <a:p>
            <a:pPr lvl="0"/>
            <a:r>
              <a:rPr lang="en-GB" noProof="0" smtClean="0"/>
              <a:t>Click icon to add chart</a:t>
            </a:r>
            <a:endParaRPr lang="en-US" noProof="0" dirty="0"/>
          </a:p>
        </p:txBody>
      </p:sp>
      <p:sp>
        <p:nvSpPr>
          <p:cNvPr id="7" name="Content Placeholder 11"/>
          <p:cNvSpPr>
            <a:spLocks noGrp="1"/>
          </p:cNvSpPr>
          <p:nvPr>
            <p:ph sz="quarter" idx="15"/>
          </p:nvPr>
        </p:nvSpPr>
        <p:spPr>
          <a:xfrm>
            <a:off x="373525" y="1016002"/>
            <a:ext cx="3937004" cy="254000"/>
          </a:xfrm>
        </p:spPr>
        <p:txBody>
          <a:bodyPr/>
          <a:lstStyle/>
          <a:p>
            <a:pPr lvl="0"/>
            <a:r>
              <a:rPr lang="en-US" smtClean="0"/>
              <a:t>Click to edit Master text styles</a:t>
            </a:r>
          </a:p>
        </p:txBody>
      </p:sp>
      <p:sp>
        <p:nvSpPr>
          <p:cNvPr id="8" name="Text Placeholder 73"/>
          <p:cNvSpPr>
            <a:spLocks noGrp="1"/>
          </p:cNvSpPr>
          <p:nvPr>
            <p:ph type="body" sz="quarter" idx="16"/>
          </p:nvPr>
        </p:nvSpPr>
        <p:spPr>
          <a:xfrm>
            <a:off x="373526"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3913549360"/>
      </p:ext>
    </p:extLst>
  </p:cSld>
  <p:clrMapOvr>
    <a:masterClrMapping/>
  </p:clrMapOvr>
  <p:transition/>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1_Two thirds chart">
    <p:spTree>
      <p:nvGrpSpPr>
        <p:cNvPr id="1" name=""/>
        <p:cNvGrpSpPr/>
        <p:nvPr/>
      </p:nvGrpSpPr>
      <p:grpSpPr>
        <a:xfrm>
          <a:off x="0" y="0"/>
          <a:ext cx="0" cy="0"/>
          <a:chOff x="0" y="0"/>
          <a:chExt cx="0" cy="0"/>
        </a:xfrm>
      </p:grpSpPr>
      <p:cxnSp>
        <p:nvCxnSpPr>
          <p:cNvPr id="11" name="Straight Connector 3"/>
          <p:cNvCxnSpPr>
            <a:cxnSpLocks noChangeShapeType="1"/>
          </p:cNvCxnSpPr>
          <p:nvPr/>
        </p:nvCxnSpPr>
        <p:spPr bwMode="auto">
          <a:xfrm>
            <a:off x="381000" y="3200400"/>
            <a:ext cx="5461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4" name="Chart Placeholder 3"/>
          <p:cNvSpPr>
            <a:spLocks noGrp="1"/>
          </p:cNvSpPr>
          <p:nvPr>
            <p:ph type="chart" sz="quarter" idx="13"/>
          </p:nvPr>
        </p:nvSpPr>
        <p:spPr>
          <a:xfrm>
            <a:off x="279405" y="3454486"/>
            <a:ext cx="5562597" cy="2688524"/>
          </a:xfrm>
        </p:spPr>
        <p:txBody>
          <a:bodyPr rtlCol="0" anchor="ctr">
            <a:noAutofit/>
          </a:bodyPr>
          <a:lstStyle>
            <a:lvl1pPr algn="ctr">
              <a:defRPr/>
            </a:lvl1pPr>
          </a:lstStyle>
          <a:p>
            <a:pPr lvl="0"/>
            <a:r>
              <a:rPr lang="en-GB" noProof="0" smtClean="0"/>
              <a:t>Click icon to add chart</a:t>
            </a:r>
            <a:endParaRPr lang="en-US" noProof="0" dirty="0"/>
          </a:p>
        </p:txBody>
      </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1" y="3200488"/>
            <a:ext cx="5207001" cy="254000"/>
          </a:xfrm>
        </p:spPr>
        <p:txBody>
          <a:bodyPr/>
          <a:lstStyle/>
          <a:p>
            <a:pPr lvl="0"/>
            <a:r>
              <a:rPr lang="en-US" smtClean="0"/>
              <a:t>Click to edit Master text styles</a:t>
            </a:r>
          </a:p>
        </p:txBody>
      </p:sp>
      <p:sp>
        <p:nvSpPr>
          <p:cNvPr id="75" name="Text Placeholder 73"/>
          <p:cNvSpPr>
            <a:spLocks noGrp="1"/>
          </p:cNvSpPr>
          <p:nvPr>
            <p:ph type="body" sz="quarter" idx="12"/>
          </p:nvPr>
        </p:nvSpPr>
        <p:spPr>
          <a:xfrm>
            <a:off x="381000" y="3454486"/>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81" name="Content Placeholder 3"/>
          <p:cNvSpPr>
            <a:spLocks noGrp="1"/>
          </p:cNvSpPr>
          <p:nvPr>
            <p:ph sz="quarter" idx="27"/>
          </p:nvPr>
        </p:nvSpPr>
        <p:spPr>
          <a:xfrm>
            <a:off x="6096001" y="1016002"/>
            <a:ext cx="2667000" cy="1964265"/>
          </a:xfrm>
        </p:spPr>
        <p:txBody>
          <a:bodyPr anchor="ctr"/>
          <a:lstStyle>
            <a:lvl1pPr algn="ctr">
              <a:defRPr/>
            </a:lvl1pPr>
          </a:lstStyle>
          <a:p>
            <a:pPr lvl="0"/>
            <a:r>
              <a:rPr lang="en-GB" smtClean="0"/>
              <a:t>Click to edit Master text styles</a:t>
            </a:r>
          </a:p>
        </p:txBody>
      </p:sp>
      <p:sp>
        <p:nvSpPr>
          <p:cNvPr id="9" name="Content Placeholder 3"/>
          <p:cNvSpPr>
            <a:spLocks noGrp="1"/>
          </p:cNvSpPr>
          <p:nvPr>
            <p:ph sz="quarter" idx="28"/>
          </p:nvPr>
        </p:nvSpPr>
        <p:spPr>
          <a:xfrm>
            <a:off x="380999" y="1016002"/>
            <a:ext cx="5461001" cy="1964265"/>
          </a:xfrm>
        </p:spPr>
        <p:txBody>
          <a:bodyPr anchor="ctr"/>
          <a:lstStyle>
            <a:lvl1pPr algn="ctr">
              <a:defRPr/>
            </a:lvl1pPr>
          </a:lstStyle>
          <a:p>
            <a:pPr lvl="0"/>
            <a:r>
              <a:rPr lang="en-GB" smtClean="0"/>
              <a:t>Click to edit Master text styles</a:t>
            </a:r>
          </a:p>
        </p:txBody>
      </p:sp>
      <p:sp>
        <p:nvSpPr>
          <p:cNvPr id="10" name="Content Placeholder 3"/>
          <p:cNvSpPr>
            <a:spLocks noGrp="1"/>
          </p:cNvSpPr>
          <p:nvPr>
            <p:ph sz="quarter" idx="29"/>
          </p:nvPr>
        </p:nvSpPr>
        <p:spPr>
          <a:xfrm>
            <a:off x="6096001" y="3200487"/>
            <a:ext cx="2667000" cy="2960099"/>
          </a:xfrm>
        </p:spPr>
        <p:txBody>
          <a:bodyPr anchor="ctr"/>
          <a:lstStyle>
            <a:lvl1pPr algn="ctr">
              <a:defRPr/>
            </a:lvl1pPr>
          </a:lstStyle>
          <a:p>
            <a:pPr lvl="0"/>
            <a:r>
              <a:rPr lang="en-GB" smtClean="0"/>
              <a:t>Click to edit Master text styles</a:t>
            </a:r>
          </a:p>
        </p:txBody>
      </p:sp>
    </p:spTree>
    <p:extLst>
      <p:ext uri="{BB962C8B-B14F-4D97-AF65-F5344CB8AC3E}">
        <p14:creationId xmlns:p14="http://schemas.microsoft.com/office/powerpoint/2010/main" val="3208702914"/>
      </p:ext>
    </p:extLst>
  </p:cSld>
  <p:clrMapOvr>
    <a:masterClrMapping/>
  </p:clrMapOvr>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p:cSld name="2_Quarter Charts">
    <p:spTree>
      <p:nvGrpSpPr>
        <p:cNvPr id="1" name=""/>
        <p:cNvGrpSpPr/>
        <p:nvPr/>
      </p:nvGrpSpPr>
      <p:grpSpPr>
        <a:xfrm>
          <a:off x="0" y="0"/>
          <a:ext cx="0" cy="0"/>
          <a:chOff x="0" y="0"/>
          <a:chExt cx="0" cy="0"/>
        </a:xfrm>
      </p:grpSpPr>
      <p:cxnSp>
        <p:nvCxnSpPr>
          <p:cNvPr id="16"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7" name="Straight Connector 3"/>
          <p:cNvCxnSpPr>
            <a:cxnSpLocks noChangeShapeType="1"/>
          </p:cNvCxnSpPr>
          <p:nvPr/>
        </p:nvCxnSpPr>
        <p:spPr bwMode="auto">
          <a:xfrm>
            <a:off x="381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8" name="Straight Connector 3"/>
          <p:cNvCxnSpPr>
            <a:cxnSpLocks noChangeShapeType="1"/>
          </p:cNvCxnSpPr>
          <p:nvPr/>
        </p:nvCxnSpPr>
        <p:spPr bwMode="auto">
          <a:xfrm>
            <a:off x="4826000" y="101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19" name="Straight Connector 3"/>
          <p:cNvCxnSpPr>
            <a:cxnSpLocks noChangeShapeType="1"/>
          </p:cNvCxnSpPr>
          <p:nvPr/>
        </p:nvCxnSpPr>
        <p:spPr bwMode="auto">
          <a:xfrm>
            <a:off x="381000" y="355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cxnSp>
        <p:nvCxnSpPr>
          <p:cNvPr id="20" name="Straight Connector 3"/>
          <p:cNvCxnSpPr>
            <a:cxnSpLocks noChangeShapeType="1"/>
          </p:cNvCxnSpPr>
          <p:nvPr/>
        </p:nvCxnSpPr>
        <p:spPr bwMode="auto">
          <a:xfrm>
            <a:off x="4826000" y="3556000"/>
            <a:ext cx="3937000" cy="0"/>
          </a:xfrm>
          <a:prstGeom prst="line">
            <a:avLst/>
          </a:prstGeom>
          <a:noFill/>
          <a:ln w="9525" algn="ctr">
            <a:solidFill>
              <a:srgbClr val="7F7F7F"/>
            </a:solidFill>
            <a:round/>
            <a:headEnd/>
            <a:tailEnd/>
          </a:ln>
          <a:extLst>
            <a:ext uri="{909E8E84-426E-40DD-AFC4-6F175D3DCCD1}">
              <a14:hiddenFill xmlns:a14="http://schemas.microsoft.com/office/drawing/2010/main">
                <a:noFill/>
              </a14:hiddenFill>
            </a:ext>
          </a:extLst>
        </p:spPr>
      </p:cxnSp>
      <p:sp>
        <p:nvSpPr>
          <p:cNvPr id="4" name="Chart Placeholder 3"/>
          <p:cNvSpPr>
            <a:spLocks noGrp="1"/>
          </p:cNvSpPr>
          <p:nvPr>
            <p:ph type="chart" sz="quarter" idx="13"/>
          </p:nvPr>
        </p:nvSpPr>
        <p:spPr>
          <a:xfrm>
            <a:off x="279404" y="1270002"/>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90" name="Chart Placeholder 3"/>
          <p:cNvSpPr>
            <a:spLocks noGrp="1"/>
          </p:cNvSpPr>
          <p:nvPr>
            <p:ph type="chart" sz="quarter" idx="14"/>
          </p:nvPr>
        </p:nvSpPr>
        <p:spPr>
          <a:xfrm>
            <a:off x="4724396" y="1270002"/>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94" name="Chart Placeholder 3"/>
          <p:cNvSpPr>
            <a:spLocks noGrp="1"/>
          </p:cNvSpPr>
          <p:nvPr>
            <p:ph type="chart" sz="quarter" idx="17"/>
          </p:nvPr>
        </p:nvSpPr>
        <p:spPr>
          <a:xfrm>
            <a:off x="279404" y="3810000"/>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98" name="Chart Placeholder 3"/>
          <p:cNvSpPr>
            <a:spLocks noGrp="1"/>
          </p:cNvSpPr>
          <p:nvPr>
            <p:ph type="chart" sz="quarter" idx="20"/>
          </p:nvPr>
        </p:nvSpPr>
        <p:spPr>
          <a:xfrm>
            <a:off x="4724396" y="3810000"/>
            <a:ext cx="4038600" cy="2032000"/>
          </a:xfrm>
        </p:spPr>
        <p:txBody>
          <a:bodyPr rtlCol="0" anchor="ctr">
            <a:noAutofit/>
          </a:bodyPr>
          <a:lstStyle>
            <a:lvl1pPr algn="ctr">
              <a:defRPr/>
            </a:lvl1pPr>
          </a:lstStyle>
          <a:p>
            <a:pPr lvl="0"/>
            <a:r>
              <a:rPr lang="en-GB" noProof="0" smtClean="0"/>
              <a:t>Click icon to add chart</a:t>
            </a:r>
            <a:endParaRPr lang="en-US" noProof="0" dirty="0"/>
          </a:p>
        </p:txBody>
      </p:sp>
      <p:sp>
        <p:nvSpPr>
          <p:cNvPr id="2" name="Title 1"/>
          <p:cNvSpPr>
            <a:spLocks noGrp="1"/>
          </p:cNvSpPr>
          <p:nvPr>
            <p:ph type="title"/>
          </p:nvPr>
        </p:nvSpPr>
        <p:spPr/>
        <p:txBody>
          <a:bodyPr/>
          <a:lstStyle>
            <a:lvl1pPr>
              <a:defRPr baseline="0"/>
            </a:lvl1pPr>
          </a:lstStyle>
          <a:p>
            <a:r>
              <a:rPr lang="en-US" smtClean="0"/>
              <a:t>Click to edit Master title style</a:t>
            </a:r>
            <a:endParaRPr lang="en-US" dirty="0"/>
          </a:p>
        </p:txBody>
      </p:sp>
      <p:sp>
        <p:nvSpPr>
          <p:cNvPr id="74" name="Text Placeholder 73"/>
          <p:cNvSpPr>
            <a:spLocks noGrp="1"/>
          </p:cNvSpPr>
          <p:nvPr>
            <p:ph type="body" sz="quarter" idx="11"/>
          </p:nvPr>
        </p:nvSpPr>
        <p:spPr>
          <a:xfrm>
            <a:off x="377347" y="6160587"/>
            <a:ext cx="8385655" cy="312737"/>
          </a:xfrm>
          <a:noFill/>
          <a:ln w="9525" cap="flat" cmpd="sng" algn="ctr">
            <a:noFill/>
            <a:prstDash val="solid"/>
            <a:round/>
            <a:headEnd type="none" w="med" len="med"/>
            <a:tailEnd type="none" w="med" len="med"/>
          </a:ln>
          <a:effectLst/>
        </p:spPr>
        <p:txBody>
          <a:bodyPr tIns="0" bIns="25400" anchor="ctr"/>
          <a:lstStyle>
            <a:lvl1pPr>
              <a:defRPr lang="en-GB" sz="8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12" name="Content Placeholder 11"/>
          <p:cNvSpPr>
            <a:spLocks noGrp="1"/>
          </p:cNvSpPr>
          <p:nvPr>
            <p:ph sz="quarter" idx="10"/>
          </p:nvPr>
        </p:nvSpPr>
        <p:spPr>
          <a:xfrm>
            <a:off x="381000" y="1016002"/>
            <a:ext cx="3937004" cy="254000"/>
          </a:xfrm>
        </p:spPr>
        <p:txBody>
          <a:bodyPr/>
          <a:lstStyle/>
          <a:p>
            <a:pPr lvl="0"/>
            <a:r>
              <a:rPr lang="en-US" smtClean="0"/>
              <a:t>Click to edit Master text styles</a:t>
            </a:r>
          </a:p>
        </p:txBody>
      </p:sp>
      <p:sp>
        <p:nvSpPr>
          <p:cNvPr id="75" name="Text Placeholder 73"/>
          <p:cNvSpPr>
            <a:spLocks noGrp="1"/>
          </p:cNvSpPr>
          <p:nvPr>
            <p:ph type="body" sz="quarter" idx="12"/>
          </p:nvPr>
        </p:nvSpPr>
        <p:spPr>
          <a:xfrm>
            <a:off x="381000"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91" name="Content Placeholder 11"/>
          <p:cNvSpPr>
            <a:spLocks noGrp="1"/>
          </p:cNvSpPr>
          <p:nvPr>
            <p:ph sz="quarter" idx="15"/>
          </p:nvPr>
        </p:nvSpPr>
        <p:spPr>
          <a:xfrm>
            <a:off x="4825991" y="1016002"/>
            <a:ext cx="3937004" cy="254000"/>
          </a:xfrm>
        </p:spPr>
        <p:txBody>
          <a:bodyPr/>
          <a:lstStyle/>
          <a:p>
            <a:pPr lvl="0"/>
            <a:r>
              <a:rPr lang="en-US" smtClean="0"/>
              <a:t>Click to edit Master text styles</a:t>
            </a:r>
          </a:p>
        </p:txBody>
      </p:sp>
      <p:sp>
        <p:nvSpPr>
          <p:cNvPr id="92" name="Text Placeholder 73"/>
          <p:cNvSpPr>
            <a:spLocks noGrp="1"/>
          </p:cNvSpPr>
          <p:nvPr>
            <p:ph type="body" sz="quarter" idx="16"/>
          </p:nvPr>
        </p:nvSpPr>
        <p:spPr>
          <a:xfrm>
            <a:off x="4825992" y="1270000"/>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95" name="Content Placeholder 11"/>
          <p:cNvSpPr>
            <a:spLocks noGrp="1"/>
          </p:cNvSpPr>
          <p:nvPr>
            <p:ph sz="quarter" idx="18"/>
          </p:nvPr>
        </p:nvSpPr>
        <p:spPr>
          <a:xfrm>
            <a:off x="381000" y="3556000"/>
            <a:ext cx="3937004" cy="254000"/>
          </a:xfrm>
        </p:spPr>
        <p:txBody>
          <a:bodyPr/>
          <a:lstStyle/>
          <a:p>
            <a:pPr lvl="0"/>
            <a:r>
              <a:rPr lang="en-US" smtClean="0"/>
              <a:t>Click to edit Master text styles</a:t>
            </a:r>
          </a:p>
        </p:txBody>
      </p:sp>
      <p:sp>
        <p:nvSpPr>
          <p:cNvPr id="96" name="Text Placeholder 73"/>
          <p:cNvSpPr>
            <a:spLocks noGrp="1"/>
          </p:cNvSpPr>
          <p:nvPr>
            <p:ph type="body" sz="quarter" idx="19"/>
          </p:nvPr>
        </p:nvSpPr>
        <p:spPr>
          <a:xfrm>
            <a:off x="381000" y="3810001"/>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
        <p:nvSpPr>
          <p:cNvPr id="99" name="Content Placeholder 11"/>
          <p:cNvSpPr>
            <a:spLocks noGrp="1"/>
          </p:cNvSpPr>
          <p:nvPr>
            <p:ph sz="quarter" idx="21"/>
          </p:nvPr>
        </p:nvSpPr>
        <p:spPr>
          <a:xfrm>
            <a:off x="4825991" y="3556000"/>
            <a:ext cx="3937004" cy="254000"/>
          </a:xfrm>
        </p:spPr>
        <p:txBody>
          <a:bodyPr/>
          <a:lstStyle/>
          <a:p>
            <a:pPr lvl="0"/>
            <a:r>
              <a:rPr lang="en-US" smtClean="0"/>
              <a:t>Click to edit Master text styles</a:t>
            </a:r>
          </a:p>
        </p:txBody>
      </p:sp>
      <p:sp>
        <p:nvSpPr>
          <p:cNvPr id="100" name="Text Placeholder 73"/>
          <p:cNvSpPr>
            <a:spLocks noGrp="1"/>
          </p:cNvSpPr>
          <p:nvPr>
            <p:ph type="body" sz="quarter" idx="22"/>
          </p:nvPr>
        </p:nvSpPr>
        <p:spPr>
          <a:xfrm>
            <a:off x="4825992" y="3810001"/>
            <a:ext cx="1905001" cy="254000"/>
          </a:xfrm>
          <a:noFill/>
          <a:ln w="9525" cap="flat" cmpd="sng" algn="ctr">
            <a:noFill/>
            <a:prstDash val="solid"/>
            <a:round/>
            <a:headEnd type="none" w="med" len="med"/>
            <a:tailEnd type="none" w="med" len="med"/>
          </a:ln>
          <a:effectLst/>
        </p:spPr>
        <p:txBody>
          <a:bodyPr tIns="0" anchor="ctr"/>
          <a:lstStyle>
            <a:lvl1pPr>
              <a:defRPr lang="en-GB" sz="1000" b="0" kern="1200" baseline="0" smtClean="0">
                <a:solidFill>
                  <a:schemeClr val="tx1"/>
                </a:solidFill>
                <a:latin typeface="+mn-lt"/>
                <a:ea typeface="ヒラギノ角ゴ Pro W3" charset="-128"/>
                <a:cs typeface="Arial" pitchFamily="34" charset="0"/>
              </a:defRPr>
            </a:lvl1pPr>
            <a:lvl2pPr>
              <a:defRPr lang="en-GB" sz="2300" kern="1200" smtClean="0">
                <a:solidFill>
                  <a:schemeClr val="tx1"/>
                </a:solidFill>
                <a:latin typeface="Arial" pitchFamily="34" charset="0"/>
                <a:ea typeface="ヒラギノ角ゴ Pro W3" charset="-128"/>
                <a:cs typeface="Arial" pitchFamily="34" charset="0"/>
              </a:defRPr>
            </a:lvl2pPr>
            <a:lvl3pPr>
              <a:defRPr lang="en-GB" sz="2300" kern="1200" smtClean="0">
                <a:solidFill>
                  <a:schemeClr val="tx1"/>
                </a:solidFill>
                <a:latin typeface="Arial" pitchFamily="34" charset="0"/>
                <a:ea typeface="ヒラギノ角ゴ Pro W3" charset="-128"/>
                <a:cs typeface="Arial" pitchFamily="34" charset="0"/>
              </a:defRPr>
            </a:lvl3pPr>
            <a:lvl4pPr>
              <a:defRPr lang="en-GB" sz="2300" smtClean="0">
                <a:latin typeface="Arial" pitchFamily="34" charset="0"/>
              </a:defRPr>
            </a:lvl4pPr>
            <a:lvl5pPr>
              <a:defRPr lang="en-US" sz="2300">
                <a:latin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4130105691"/>
      </p:ext>
    </p:extLst>
  </p:cSld>
  <p:clrMapOvr>
    <a:masterClrMapping/>
  </p:clrMapOvr>
  <p:transition/>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3_Content">
    <p:spTree>
      <p:nvGrpSpPr>
        <p:cNvPr id="1" name=""/>
        <p:cNvGrpSpPr/>
        <p:nvPr/>
      </p:nvGrpSpPr>
      <p:grpSpPr>
        <a:xfrm>
          <a:off x="0" y="0"/>
          <a:ext cx="0" cy="0"/>
          <a:chOff x="0" y="0"/>
          <a:chExt cx="0" cy="0"/>
        </a:xfrm>
      </p:grpSpPr>
      <p:sp>
        <p:nvSpPr>
          <p:cNvPr id="2" name="Title 1"/>
          <p:cNvSpPr>
            <a:spLocks noGrp="1"/>
          </p:cNvSpPr>
          <p:nvPr>
            <p:ph type="title"/>
          </p:nvPr>
        </p:nvSpPr>
        <p:spPr>
          <a:solidFill>
            <a:schemeClr val="bg1"/>
          </a:solidFill>
        </p:spPr>
        <p:txBody>
          <a:bodyPr/>
          <a:lstStyle>
            <a:lvl1pPr>
              <a:defRPr baseline="0"/>
            </a:lvl1pPr>
          </a:lstStyle>
          <a:p>
            <a:r>
              <a:rPr lang="en-US" smtClean="0"/>
              <a:t>Click to edit Master title style</a:t>
            </a:r>
            <a:endParaRPr lang="en-US" dirty="0"/>
          </a:p>
        </p:txBody>
      </p:sp>
    </p:spTree>
    <p:extLst>
      <p:ext uri="{BB962C8B-B14F-4D97-AF65-F5344CB8AC3E}">
        <p14:creationId xmlns:p14="http://schemas.microsoft.com/office/powerpoint/2010/main" val="3184374869"/>
      </p:ext>
    </p:extLst>
  </p:cSld>
  <p:clrMapOvr>
    <a:masterClrMapping/>
  </p:clrMapOvr>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TWO THIRDS CHART (R)">
    <p:spTree>
      <p:nvGrpSpPr>
        <p:cNvPr id="1" name=""/>
        <p:cNvGrpSpPr/>
        <p:nvPr/>
      </p:nvGrpSpPr>
      <p:grpSpPr>
        <a:xfrm>
          <a:off x="0" y="0"/>
          <a:ext cx="0" cy="0"/>
          <a:chOff x="0" y="0"/>
          <a:chExt cx="0" cy="0"/>
        </a:xfrm>
      </p:grpSpPr>
      <p:sp>
        <p:nvSpPr>
          <p:cNvPr id="69" name="Text Placeholder 3"/>
          <p:cNvSpPr>
            <a:spLocks noGrp="1"/>
          </p:cNvSpPr>
          <p:nvPr>
            <p:ph type="body" sz="quarter" idx="34"/>
          </p:nvPr>
        </p:nvSpPr>
        <p:spPr>
          <a:xfrm>
            <a:off x="3293110" y="1011303"/>
            <a:ext cx="5339722" cy="329065"/>
          </a:xfrm>
          <a:prstGeom prst="rect">
            <a:avLst/>
          </a:prstGeom>
        </p:spPr>
        <p:txBody>
          <a:bodyPr tIns="0" rtlCol="0">
            <a:normAutofit/>
          </a:bodyPr>
          <a:lstStyle>
            <a:lvl1pPr>
              <a:defRPr lang="en-US" sz="1200" dirty="0"/>
            </a:lvl1pPr>
          </a:lstStyle>
          <a:p>
            <a:pPr lvl="0"/>
            <a:r>
              <a:rPr lang="en-US" smtClean="0"/>
              <a:t>Click to edit Master text styles</a:t>
            </a:r>
          </a:p>
        </p:txBody>
      </p:sp>
      <p:sp>
        <p:nvSpPr>
          <p:cNvPr id="70" name="Text Placeholder 3"/>
          <p:cNvSpPr>
            <a:spLocks noGrp="1"/>
          </p:cNvSpPr>
          <p:nvPr>
            <p:ph type="body" sz="quarter" idx="35"/>
          </p:nvPr>
        </p:nvSpPr>
        <p:spPr>
          <a:xfrm>
            <a:off x="3293111" y="1397000"/>
            <a:ext cx="2656955" cy="190500"/>
          </a:xfrm>
          <a:prstGeom prst="rect">
            <a:avLst/>
          </a:prstGeom>
          <a:noFill/>
        </p:spPr>
        <p:txBody>
          <a:bodyPr tIns="0" rtlCol="0">
            <a:noAutofit/>
          </a:bodyPr>
          <a:lstStyle>
            <a:lvl1pPr>
              <a:defRPr lang="en-GB" sz="1000" b="0" kern="1200" baseline="0" smtClean="0">
                <a:ea typeface="ヒラギノ角ゴ Pro W3" charset="-128"/>
                <a:cs typeface="Arial" pitchFamily="34" charset="0"/>
              </a:defRPr>
            </a:lvl1pPr>
            <a:lvl2pPr>
              <a:defRPr lang="en-GB" sz="2000" kern="1200" smtClean="0">
                <a:latin typeface="Arial" pitchFamily="34" charset="0"/>
                <a:ea typeface="ヒラギノ角ゴ Pro W3" charset="-128"/>
                <a:cs typeface="Arial" pitchFamily="34" charset="0"/>
              </a:defRPr>
            </a:lvl2pPr>
            <a:lvl3pPr>
              <a:defRPr lang="en-GB" sz="2000" kern="1200" smtClean="0">
                <a:latin typeface="Arial" pitchFamily="34" charset="0"/>
                <a:ea typeface="ヒラギノ角ゴ Pro W3" charset="-128"/>
                <a:cs typeface="Arial" pitchFamily="34" charset="0"/>
              </a:defRPr>
            </a:lvl3pPr>
            <a:lvl4pPr>
              <a:defRPr lang="en-GB" sz="2000" kern="1200" smtClean="0">
                <a:latin typeface="Arial" pitchFamily="34" charset="0"/>
                <a:ea typeface="ヒラギノ角ゴ Pro W3" charset="-128"/>
                <a:cs typeface="Arial" pitchFamily="34" charset="0"/>
              </a:defRPr>
            </a:lvl4pPr>
            <a:lvl5pPr>
              <a:defRPr lang="en-US" sz="2000" kern="1200">
                <a:latin typeface="Arial" pitchFamily="34" charset="0"/>
                <a:ea typeface="ヒラギノ角ゴ Pro W3" charset="-128"/>
                <a:cs typeface="Arial" pitchFamily="34" charset="0"/>
              </a:defRPr>
            </a:lvl5pPr>
          </a:lstStyle>
          <a:p>
            <a:pPr lvl="0"/>
            <a:r>
              <a:rPr lang="en-US" smtClean="0"/>
              <a:t>Click to edit Master text styles</a:t>
            </a:r>
          </a:p>
        </p:txBody>
      </p:sp>
      <p:sp>
        <p:nvSpPr>
          <p:cNvPr id="71" name="Text Placeholder 3"/>
          <p:cNvSpPr>
            <a:spLocks noGrp="1"/>
          </p:cNvSpPr>
          <p:nvPr>
            <p:ph type="body" sz="quarter" idx="36"/>
          </p:nvPr>
        </p:nvSpPr>
        <p:spPr>
          <a:xfrm>
            <a:off x="5953234" y="1397000"/>
            <a:ext cx="2682767" cy="190500"/>
          </a:xfrm>
          <a:prstGeom prst="rect">
            <a:avLst/>
          </a:prstGeom>
          <a:noFill/>
        </p:spPr>
        <p:txBody>
          <a:bodyPr tIns="0" rtlCol="0">
            <a:noAutofit/>
          </a:bodyPr>
          <a:lstStyle>
            <a:lvl1pPr algn="r">
              <a:defRPr lang="en-GB" sz="1000" b="0" kern="1200" baseline="0" smtClean="0">
                <a:ea typeface="ヒラギノ角ゴ Pro W3" charset="-128"/>
                <a:cs typeface="Arial" pitchFamily="34" charset="0"/>
              </a:defRPr>
            </a:lvl1pPr>
            <a:lvl2pPr>
              <a:defRPr lang="en-GB" sz="2000" kern="1200" smtClean="0">
                <a:latin typeface="Arial" pitchFamily="34" charset="0"/>
                <a:ea typeface="ヒラギノ角ゴ Pro W3" charset="-128"/>
                <a:cs typeface="Arial" pitchFamily="34" charset="0"/>
              </a:defRPr>
            </a:lvl2pPr>
            <a:lvl3pPr>
              <a:defRPr lang="en-GB" sz="2000" kern="1200" smtClean="0">
                <a:latin typeface="Arial" pitchFamily="34" charset="0"/>
                <a:ea typeface="ヒラギノ角ゴ Pro W3" charset="-128"/>
                <a:cs typeface="Arial" pitchFamily="34" charset="0"/>
              </a:defRPr>
            </a:lvl3pPr>
            <a:lvl4pPr>
              <a:defRPr lang="en-GB" sz="2000" kern="1200" smtClean="0">
                <a:latin typeface="Arial" pitchFamily="34" charset="0"/>
                <a:ea typeface="ヒラギノ角ゴ Pro W3" charset="-128"/>
                <a:cs typeface="Arial" pitchFamily="34" charset="0"/>
              </a:defRPr>
            </a:lvl4pPr>
            <a:lvl5pPr>
              <a:defRPr lang="en-US" sz="2000" kern="1200">
                <a:latin typeface="Arial" pitchFamily="34" charset="0"/>
                <a:ea typeface="ヒラギノ角ゴ Pro W3" charset="-128"/>
                <a:cs typeface="Arial" pitchFamily="34" charset="0"/>
              </a:defRPr>
            </a:lvl5pPr>
          </a:lstStyle>
          <a:p>
            <a:pPr lvl="0"/>
            <a:r>
              <a:rPr lang="en-US" smtClean="0"/>
              <a:t>Click to edit Master text styles</a:t>
            </a:r>
          </a:p>
        </p:txBody>
      </p:sp>
      <p:sp>
        <p:nvSpPr>
          <p:cNvPr id="72" name="Text Placeholder 3"/>
          <p:cNvSpPr>
            <a:spLocks noGrp="1"/>
          </p:cNvSpPr>
          <p:nvPr>
            <p:ph type="body" sz="quarter" idx="37"/>
          </p:nvPr>
        </p:nvSpPr>
        <p:spPr>
          <a:xfrm>
            <a:off x="3293103" y="6218238"/>
            <a:ext cx="5342897" cy="234376"/>
          </a:xfrm>
          <a:prstGeom prst="rect">
            <a:avLst/>
          </a:prstGeom>
          <a:noFill/>
        </p:spPr>
        <p:txBody>
          <a:bodyPr tIns="0" rtlCol="0" anchor="ctr">
            <a:noAutofit/>
          </a:bodyPr>
          <a:lstStyle>
            <a:lvl1pPr algn="l">
              <a:defRPr lang="en-GB" sz="800" b="0" kern="1200" baseline="0" smtClean="0">
                <a:ea typeface="ヒラギノ角ゴ Pro W3" charset="-128"/>
                <a:cs typeface="Arial" pitchFamily="34" charset="0"/>
              </a:defRPr>
            </a:lvl1pPr>
            <a:lvl2pPr>
              <a:defRPr lang="en-GB" sz="2000" kern="1200" smtClean="0">
                <a:latin typeface="Arial" pitchFamily="34" charset="0"/>
                <a:ea typeface="ヒラギノ角ゴ Pro W3" charset="-128"/>
                <a:cs typeface="Arial" pitchFamily="34" charset="0"/>
              </a:defRPr>
            </a:lvl2pPr>
            <a:lvl3pPr>
              <a:defRPr lang="en-GB" sz="2000" kern="1200" smtClean="0">
                <a:latin typeface="Arial" pitchFamily="34" charset="0"/>
                <a:ea typeface="ヒラギノ角ゴ Pro W3" charset="-128"/>
                <a:cs typeface="Arial" pitchFamily="34" charset="0"/>
              </a:defRPr>
            </a:lvl3pPr>
            <a:lvl4pPr>
              <a:defRPr lang="en-GB" sz="2000" kern="1200" smtClean="0">
                <a:latin typeface="Arial" pitchFamily="34" charset="0"/>
                <a:ea typeface="ヒラギノ角ゴ Pro W3" charset="-128"/>
                <a:cs typeface="Arial" pitchFamily="34" charset="0"/>
              </a:defRPr>
            </a:lvl4pPr>
            <a:lvl5pPr>
              <a:defRPr lang="en-US" sz="2000" kern="1200">
                <a:latin typeface="Arial" pitchFamily="34" charset="0"/>
                <a:ea typeface="ヒラギノ角ゴ Pro W3" charset="-128"/>
                <a:cs typeface="Arial" pitchFamily="34" charset="0"/>
              </a:defRPr>
            </a:lvl5pPr>
          </a:lstStyle>
          <a:p>
            <a:pPr lvl="0"/>
            <a:r>
              <a:rPr lang="en-US" smtClean="0"/>
              <a:t>Click to edit Master text styles</a:t>
            </a:r>
          </a:p>
        </p:txBody>
      </p:sp>
      <p:sp>
        <p:nvSpPr>
          <p:cNvPr id="73" name="Chart Placeholder 10"/>
          <p:cNvSpPr>
            <a:spLocks noGrp="1"/>
          </p:cNvSpPr>
          <p:nvPr>
            <p:ph type="chart" sz="quarter" idx="38"/>
          </p:nvPr>
        </p:nvSpPr>
        <p:spPr>
          <a:xfrm>
            <a:off x="3293110" y="1587502"/>
            <a:ext cx="5339722" cy="4630673"/>
          </a:xfrm>
          <a:prstGeom prst="rect">
            <a:avLst/>
          </a:prstGeom>
        </p:spPr>
        <p:txBody>
          <a:bodyPr rtlCol="0">
            <a:noAutofit/>
          </a:bodyPr>
          <a:lstStyle>
            <a:lvl1pPr>
              <a:defRPr sz="1200"/>
            </a:lvl1pPr>
          </a:lstStyle>
          <a:p>
            <a:pPr lvl="0"/>
            <a:r>
              <a:rPr lang="en-US" noProof="0" smtClean="0"/>
              <a:t>Click icon to add chart</a:t>
            </a:r>
            <a:endParaRPr lang="en-US" noProof="0"/>
          </a:p>
        </p:txBody>
      </p:sp>
      <p:sp>
        <p:nvSpPr>
          <p:cNvPr id="131" name="Text Placeholder 3"/>
          <p:cNvSpPr>
            <a:spLocks noGrp="1"/>
          </p:cNvSpPr>
          <p:nvPr>
            <p:ph type="body" sz="quarter" idx="39"/>
          </p:nvPr>
        </p:nvSpPr>
        <p:spPr>
          <a:xfrm>
            <a:off x="3771421" y="5409901"/>
            <a:ext cx="4696327" cy="158750"/>
          </a:xfrm>
          <a:prstGeom prst="rect">
            <a:avLst/>
          </a:prstGeom>
          <a:noFill/>
        </p:spPr>
        <p:txBody>
          <a:bodyPr tIns="0" rtlCol="0" anchor="b">
            <a:noAutofit/>
          </a:bodyPr>
          <a:lstStyle>
            <a:lvl1pPr algn="l">
              <a:defRPr lang="en-GB" sz="1000" b="0" kern="1200" baseline="0" smtClean="0">
                <a:ea typeface="ヒラギノ角ゴ Pro W3" charset="-128"/>
                <a:cs typeface="Arial" pitchFamily="34" charset="0"/>
              </a:defRPr>
            </a:lvl1pPr>
            <a:lvl2pPr>
              <a:defRPr lang="en-GB" sz="2000" kern="1200" smtClean="0">
                <a:latin typeface="Arial" pitchFamily="34" charset="0"/>
                <a:ea typeface="ヒラギノ角ゴ Pro W3" charset="-128"/>
                <a:cs typeface="Arial" pitchFamily="34" charset="0"/>
              </a:defRPr>
            </a:lvl2pPr>
            <a:lvl3pPr>
              <a:defRPr lang="en-GB" sz="2000" kern="1200" smtClean="0">
                <a:latin typeface="Arial" pitchFamily="34" charset="0"/>
                <a:ea typeface="ヒラギノ角ゴ Pro W3" charset="-128"/>
                <a:cs typeface="Arial" pitchFamily="34" charset="0"/>
              </a:defRPr>
            </a:lvl3pPr>
            <a:lvl4pPr>
              <a:defRPr lang="en-GB" sz="2000" kern="1200" smtClean="0">
                <a:latin typeface="Arial" pitchFamily="34" charset="0"/>
                <a:ea typeface="ヒラギノ角ゴ Pro W3" charset="-128"/>
                <a:cs typeface="Arial" pitchFamily="34" charset="0"/>
              </a:defRPr>
            </a:lvl4pPr>
            <a:lvl5pPr>
              <a:defRPr lang="en-US" sz="2000" kern="1200">
                <a:latin typeface="Arial" pitchFamily="34" charset="0"/>
                <a:ea typeface="ヒラギノ角ゴ Pro W3" charset="-128"/>
                <a:cs typeface="Arial" pitchFamily="34" charset="0"/>
              </a:defRPr>
            </a:lvl5pPr>
          </a:lstStyle>
          <a:p>
            <a:pPr lvl="0"/>
            <a:r>
              <a:rPr lang="en-US" smtClean="0"/>
              <a:t>Click to edit Master text styles</a:t>
            </a:r>
          </a:p>
        </p:txBody>
      </p:sp>
      <p:sp>
        <p:nvSpPr>
          <p:cNvPr id="132" name="Text Placeholder 3"/>
          <p:cNvSpPr>
            <a:spLocks noGrp="1"/>
          </p:cNvSpPr>
          <p:nvPr>
            <p:ph type="body" sz="quarter" idx="40"/>
          </p:nvPr>
        </p:nvSpPr>
        <p:spPr>
          <a:xfrm>
            <a:off x="3771420" y="5587244"/>
            <a:ext cx="4696327" cy="158750"/>
          </a:xfrm>
          <a:prstGeom prst="rect">
            <a:avLst/>
          </a:prstGeom>
          <a:noFill/>
        </p:spPr>
        <p:txBody>
          <a:bodyPr tIns="0" rtlCol="0" anchor="b">
            <a:noAutofit/>
          </a:bodyPr>
          <a:lstStyle>
            <a:lvl1pPr algn="l">
              <a:defRPr lang="en-GB" sz="1000" b="0" kern="1200" baseline="0" smtClean="0">
                <a:ea typeface="ヒラギノ角ゴ Pro W3" charset="-128"/>
                <a:cs typeface="Arial" pitchFamily="34" charset="0"/>
              </a:defRPr>
            </a:lvl1pPr>
            <a:lvl2pPr>
              <a:defRPr lang="en-GB" sz="2000" kern="1200" smtClean="0">
                <a:latin typeface="Arial" pitchFamily="34" charset="0"/>
                <a:ea typeface="ヒラギノ角ゴ Pro W3" charset="-128"/>
                <a:cs typeface="Arial" pitchFamily="34" charset="0"/>
              </a:defRPr>
            </a:lvl2pPr>
            <a:lvl3pPr>
              <a:defRPr lang="en-GB" sz="2000" kern="1200" smtClean="0">
                <a:latin typeface="Arial" pitchFamily="34" charset="0"/>
                <a:ea typeface="ヒラギノ角ゴ Pro W3" charset="-128"/>
                <a:cs typeface="Arial" pitchFamily="34" charset="0"/>
              </a:defRPr>
            </a:lvl3pPr>
            <a:lvl4pPr>
              <a:defRPr lang="en-GB" sz="2000" kern="1200" smtClean="0">
                <a:latin typeface="Arial" pitchFamily="34" charset="0"/>
                <a:ea typeface="ヒラギノ角ゴ Pro W3" charset="-128"/>
                <a:cs typeface="Arial" pitchFamily="34" charset="0"/>
              </a:defRPr>
            </a:lvl4pPr>
            <a:lvl5pPr>
              <a:defRPr lang="en-US" sz="2000" kern="1200">
                <a:latin typeface="Arial" pitchFamily="34" charset="0"/>
                <a:ea typeface="ヒラギノ角ゴ Pro W3" charset="-128"/>
                <a:cs typeface="Arial" pitchFamily="34" charset="0"/>
              </a:defRPr>
            </a:lvl5pPr>
          </a:lstStyle>
          <a:p>
            <a:pPr lvl="0"/>
            <a:r>
              <a:rPr lang="en-US" smtClean="0"/>
              <a:t>Click to edit Master text styles</a:t>
            </a:r>
          </a:p>
        </p:txBody>
      </p:sp>
      <p:sp>
        <p:nvSpPr>
          <p:cNvPr id="133" name="Text Placeholder 3"/>
          <p:cNvSpPr>
            <a:spLocks noGrp="1"/>
          </p:cNvSpPr>
          <p:nvPr>
            <p:ph type="body" sz="quarter" idx="41"/>
          </p:nvPr>
        </p:nvSpPr>
        <p:spPr>
          <a:xfrm>
            <a:off x="3771421" y="5764587"/>
            <a:ext cx="4696327" cy="158750"/>
          </a:xfrm>
          <a:prstGeom prst="rect">
            <a:avLst/>
          </a:prstGeom>
          <a:noFill/>
        </p:spPr>
        <p:txBody>
          <a:bodyPr tIns="0" rtlCol="0" anchor="b">
            <a:noAutofit/>
          </a:bodyPr>
          <a:lstStyle>
            <a:lvl1pPr algn="l">
              <a:defRPr lang="en-GB" sz="1000" b="0" kern="1200" baseline="0" smtClean="0">
                <a:ea typeface="ヒラギノ角ゴ Pro W3" charset="-128"/>
                <a:cs typeface="Arial" pitchFamily="34" charset="0"/>
              </a:defRPr>
            </a:lvl1pPr>
            <a:lvl2pPr>
              <a:defRPr lang="en-GB" sz="2000" kern="1200" smtClean="0">
                <a:latin typeface="Arial" pitchFamily="34" charset="0"/>
                <a:ea typeface="ヒラギノ角ゴ Pro W3" charset="-128"/>
                <a:cs typeface="Arial" pitchFamily="34" charset="0"/>
              </a:defRPr>
            </a:lvl2pPr>
            <a:lvl3pPr>
              <a:defRPr lang="en-GB" sz="2000" kern="1200" smtClean="0">
                <a:latin typeface="Arial" pitchFamily="34" charset="0"/>
                <a:ea typeface="ヒラギノ角ゴ Pro W3" charset="-128"/>
                <a:cs typeface="Arial" pitchFamily="34" charset="0"/>
              </a:defRPr>
            </a:lvl3pPr>
            <a:lvl4pPr>
              <a:defRPr lang="en-GB" sz="2000" kern="1200" smtClean="0">
                <a:latin typeface="Arial" pitchFamily="34" charset="0"/>
                <a:ea typeface="ヒラギノ角ゴ Pro W3" charset="-128"/>
                <a:cs typeface="Arial" pitchFamily="34" charset="0"/>
              </a:defRPr>
            </a:lvl4pPr>
            <a:lvl5pPr>
              <a:defRPr lang="en-US" sz="2000" kern="1200">
                <a:latin typeface="Arial" pitchFamily="34" charset="0"/>
                <a:ea typeface="ヒラギノ角ゴ Pro W3" charset="-128"/>
                <a:cs typeface="Arial" pitchFamily="34" charset="0"/>
              </a:defRPr>
            </a:lvl5pPr>
          </a:lstStyle>
          <a:p>
            <a:pPr lvl="0"/>
            <a:r>
              <a:rPr lang="en-US" smtClean="0"/>
              <a:t>Click to edit Master text styles</a:t>
            </a:r>
          </a:p>
        </p:txBody>
      </p:sp>
      <p:sp>
        <p:nvSpPr>
          <p:cNvPr id="134" name="Text Placeholder 3"/>
          <p:cNvSpPr>
            <a:spLocks noGrp="1"/>
          </p:cNvSpPr>
          <p:nvPr>
            <p:ph type="body" sz="quarter" idx="42"/>
          </p:nvPr>
        </p:nvSpPr>
        <p:spPr>
          <a:xfrm>
            <a:off x="3771420" y="5941930"/>
            <a:ext cx="4696327" cy="158750"/>
          </a:xfrm>
          <a:prstGeom prst="rect">
            <a:avLst/>
          </a:prstGeom>
          <a:noFill/>
        </p:spPr>
        <p:txBody>
          <a:bodyPr tIns="0" rtlCol="0" anchor="b">
            <a:noAutofit/>
          </a:bodyPr>
          <a:lstStyle>
            <a:lvl1pPr algn="l">
              <a:defRPr lang="en-GB" sz="1000" b="0" kern="1200" baseline="0" smtClean="0">
                <a:ea typeface="ヒラギノ角ゴ Pro W3" charset="-128"/>
                <a:cs typeface="Arial" pitchFamily="34" charset="0"/>
              </a:defRPr>
            </a:lvl1pPr>
            <a:lvl2pPr>
              <a:defRPr lang="en-GB" sz="2000" kern="1200" smtClean="0">
                <a:latin typeface="Arial" pitchFamily="34" charset="0"/>
                <a:ea typeface="ヒラギノ角ゴ Pro W3" charset="-128"/>
                <a:cs typeface="Arial" pitchFamily="34" charset="0"/>
              </a:defRPr>
            </a:lvl2pPr>
            <a:lvl3pPr>
              <a:defRPr lang="en-GB" sz="2000" kern="1200" smtClean="0">
                <a:latin typeface="Arial" pitchFamily="34" charset="0"/>
                <a:ea typeface="ヒラギノ角ゴ Pro W3" charset="-128"/>
                <a:cs typeface="Arial" pitchFamily="34" charset="0"/>
              </a:defRPr>
            </a:lvl3pPr>
            <a:lvl4pPr>
              <a:defRPr lang="en-GB" sz="2000" kern="1200" smtClean="0">
                <a:latin typeface="Arial" pitchFamily="34" charset="0"/>
                <a:ea typeface="ヒラギノ角ゴ Pro W3" charset="-128"/>
                <a:cs typeface="Arial" pitchFamily="34" charset="0"/>
              </a:defRPr>
            </a:lvl4pPr>
            <a:lvl5pPr>
              <a:defRPr lang="en-US" sz="2000" kern="1200">
                <a:latin typeface="Arial" pitchFamily="34" charset="0"/>
                <a:ea typeface="ヒラギノ角ゴ Pro W3" charset="-128"/>
                <a:cs typeface="Arial" pitchFamily="34" charset="0"/>
              </a:defRPr>
            </a:lvl5pPr>
          </a:lstStyle>
          <a:p>
            <a:pPr lvl="0"/>
            <a:r>
              <a:rPr lang="en-US" smtClean="0"/>
              <a:t>Click to edit Master text styles</a:t>
            </a:r>
          </a:p>
        </p:txBody>
      </p:sp>
      <p:sp>
        <p:nvSpPr>
          <p:cNvPr id="16" name="Content Placeholder 2"/>
          <p:cNvSpPr>
            <a:spLocks noGrp="1"/>
          </p:cNvSpPr>
          <p:nvPr>
            <p:ph sz="quarter" idx="58"/>
          </p:nvPr>
        </p:nvSpPr>
        <p:spPr>
          <a:xfrm>
            <a:off x="508660" y="1011238"/>
            <a:ext cx="2550262" cy="5207000"/>
          </a:xfrm>
          <a:prstGeom prst="rect">
            <a:avLst/>
          </a:prstGeom>
        </p:spPr>
        <p:txBody>
          <a:bodyPr tIns="0"/>
          <a:lstStyle>
            <a:lvl1pPr marL="0" indent="0">
              <a:lnSpc>
                <a:spcPct val="100000"/>
              </a:lnSpc>
              <a:spcAft>
                <a:spcPts val="300"/>
              </a:spcAft>
              <a:defRPr lang="en-US" sz="1200" b="1" kern="1200" baseline="0" dirty="0" smtClean="0">
                <a:solidFill>
                  <a:schemeClr val="tx1"/>
                </a:solidFill>
                <a:latin typeface="+mn-lt"/>
                <a:ea typeface="ヒラギノ角ゴ Pro W3" charset="-128"/>
                <a:cs typeface="Arial" pitchFamily="34" charset="0"/>
              </a:defRPr>
            </a:lvl1pPr>
            <a:lvl2pPr marL="120650" indent="-120650">
              <a:lnSpc>
                <a:spcPct val="100000"/>
              </a:lnSpc>
              <a:spcAft>
                <a:spcPts val="300"/>
              </a:spcAft>
              <a:buClr>
                <a:schemeClr val="tx2"/>
              </a:buClr>
              <a:defRPr sz="1200" baseline="0"/>
            </a:lvl2pPr>
            <a:lvl3pPr marL="236538" indent="-115888">
              <a:lnSpc>
                <a:spcPct val="100000"/>
              </a:lnSpc>
              <a:spcAft>
                <a:spcPts val="300"/>
              </a:spcAft>
              <a:defRPr sz="1200" baseline="0"/>
            </a:lvl3pPr>
            <a:lvl4pPr>
              <a:lnSpc>
                <a:spcPct val="100000"/>
              </a:lnSpc>
              <a:defRPr/>
            </a:lvl4pPr>
            <a:lvl5pPr>
              <a:lnSpc>
                <a:spcPct val="100000"/>
              </a:lnSpc>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smtClean="0"/>
          </a:p>
        </p:txBody>
      </p:sp>
      <p:sp>
        <p:nvSpPr>
          <p:cNvPr id="2" name="Title 1"/>
          <p:cNvSpPr>
            <a:spLocks noGrp="1"/>
          </p:cNvSpPr>
          <p:nvPr>
            <p:ph type="title"/>
          </p:nvPr>
        </p:nvSpPr>
        <p:spPr/>
        <p:txBody>
          <a:bodyPr/>
          <a:lstStyle/>
          <a:p>
            <a:r>
              <a:rPr lang="en-GB" smtClean="0"/>
              <a:t>Click to edit Master title style</a:t>
            </a:r>
            <a:endParaRPr lang="en-US"/>
          </a:p>
        </p:txBody>
      </p:sp>
    </p:spTree>
    <p:extLst>
      <p:ext uri="{BB962C8B-B14F-4D97-AF65-F5344CB8AC3E}">
        <p14:creationId xmlns:p14="http://schemas.microsoft.com/office/powerpoint/2010/main" val="1553166778"/>
      </p:ext>
    </p:extLst>
  </p:cSld>
  <p:clrMapOvr>
    <a:masterClrMapping/>
  </p:clrMapOvr>
  <p:transition/>
  <p:hf sldNum="0" hdr="0" ftr="0" dt="0"/>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grpSp>
        <p:nvGrpSpPr>
          <p:cNvPr id="2" name="Group 13"/>
          <p:cNvGrpSpPr/>
          <p:nvPr userDrawn="1"/>
        </p:nvGrpSpPr>
        <p:grpSpPr>
          <a:xfrm>
            <a:off x="468313" y="226142"/>
            <a:ext cx="8208961" cy="6167226"/>
            <a:chOff x="468313" y="226142"/>
            <a:chExt cx="8208961" cy="6167226"/>
          </a:xfrm>
        </p:grpSpPr>
        <p:sp>
          <p:nvSpPr>
            <p:cNvPr id="15" name="Rectangle 4"/>
            <p:cNvSpPr>
              <a:spLocks noChangeArrowheads="1"/>
            </p:cNvSpPr>
            <p:nvPr/>
          </p:nvSpPr>
          <p:spPr bwMode="auto">
            <a:xfrm flipH="1">
              <a:off x="468313" y="1307018"/>
              <a:ext cx="7020000" cy="5086350"/>
            </a:xfrm>
            <a:prstGeom prst="rect">
              <a:avLst/>
            </a:prstGeom>
            <a:solidFill>
              <a:schemeClr val="accent1">
                <a:lumMod val="40000"/>
                <a:lumOff val="60000"/>
              </a:schemeClr>
            </a:solidFill>
            <a:ln w="9525">
              <a:noFill/>
              <a:miter lim="800000"/>
              <a:headEnd/>
              <a:tailEnd/>
            </a:ln>
            <a:effectLst/>
          </p:spPr>
          <p:txBody>
            <a:bodyPr wrap="none" anchor="ctr"/>
            <a:lstStyle/>
            <a:p>
              <a:r>
                <a:rPr lang="en-GB">
                  <a:solidFill>
                    <a:srgbClr val="595959"/>
                  </a:solidFill>
                </a:rPr>
                <a:t> </a:t>
              </a:r>
              <a:endParaRPr lang="en-GB" dirty="0">
                <a:solidFill>
                  <a:srgbClr val="595959"/>
                </a:solidFill>
              </a:endParaRPr>
            </a:p>
          </p:txBody>
        </p:sp>
        <p:sp>
          <p:nvSpPr>
            <p:cNvPr id="16" name="Rectangle 4"/>
            <p:cNvSpPr>
              <a:spLocks noChangeArrowheads="1"/>
            </p:cNvSpPr>
            <p:nvPr/>
          </p:nvSpPr>
          <p:spPr bwMode="auto">
            <a:xfrm flipH="1">
              <a:off x="1548071" y="226142"/>
              <a:ext cx="7129203" cy="5040000"/>
            </a:xfrm>
            <a:prstGeom prst="rect">
              <a:avLst/>
            </a:prstGeom>
            <a:solidFill>
              <a:schemeClr val="accent1">
                <a:lumMod val="60000"/>
                <a:lumOff val="40000"/>
              </a:schemeClr>
            </a:solidFill>
            <a:ln w="9525">
              <a:noFill/>
              <a:miter lim="800000"/>
              <a:headEnd/>
              <a:tailEnd/>
            </a:ln>
            <a:effectLst/>
          </p:spPr>
          <p:txBody>
            <a:bodyPr wrap="none" anchor="ctr"/>
            <a:lstStyle/>
            <a:p>
              <a:endParaRPr lang="en-GB">
                <a:solidFill>
                  <a:srgbClr val="595959"/>
                </a:solidFill>
              </a:endParaRPr>
            </a:p>
          </p:txBody>
        </p:sp>
        <p:sp>
          <p:nvSpPr>
            <p:cNvPr id="17" name="Rectangle 4"/>
            <p:cNvSpPr>
              <a:spLocks noChangeArrowheads="1"/>
            </p:cNvSpPr>
            <p:nvPr/>
          </p:nvSpPr>
          <p:spPr bwMode="auto">
            <a:xfrm flipH="1">
              <a:off x="1548072" y="1307018"/>
              <a:ext cx="5942197" cy="3960000"/>
            </a:xfrm>
            <a:prstGeom prst="rect">
              <a:avLst/>
            </a:prstGeom>
            <a:solidFill>
              <a:schemeClr val="accent1"/>
            </a:solidFill>
            <a:ln w="9525">
              <a:noFill/>
              <a:miter lim="800000"/>
              <a:headEnd/>
              <a:tailEnd/>
            </a:ln>
            <a:effectLst/>
          </p:spPr>
          <p:txBody>
            <a:bodyPr wrap="none" anchor="ctr"/>
            <a:lstStyle/>
            <a:p>
              <a:endParaRPr lang="en-GB">
                <a:solidFill>
                  <a:srgbClr val="595959"/>
                </a:solidFill>
              </a:endParaRPr>
            </a:p>
          </p:txBody>
        </p:sp>
        <p:pic>
          <p:nvPicPr>
            <p:cNvPr id="23" name="Picture 22" descr="Shell-2010-Pecten-RGBpc.wmf"/>
            <p:cNvPicPr>
              <a:picLocks noChangeAspect="1"/>
            </p:cNvPicPr>
            <p:nvPr/>
          </p:nvPicPr>
          <p:blipFill>
            <a:blip r:embed="rId2" cstate="print"/>
            <a:stretch>
              <a:fillRect/>
            </a:stretch>
          </p:blipFill>
          <p:spPr>
            <a:xfrm flipH="1">
              <a:off x="468313" y="290934"/>
              <a:ext cx="720000" cy="667868"/>
            </a:xfrm>
            <a:prstGeom prst="rect">
              <a:avLst/>
            </a:prstGeom>
            <a:noFill/>
          </p:spPr>
        </p:pic>
      </p:grpSp>
      <p:sp>
        <p:nvSpPr>
          <p:cNvPr id="28" name="Rectangle 2"/>
          <p:cNvSpPr>
            <a:spLocks noGrp="1" noChangeArrowheads="1"/>
          </p:cNvSpPr>
          <p:nvPr userDrawn="1">
            <p:ph type="ctrTitle"/>
          </p:nvPr>
        </p:nvSpPr>
        <p:spPr>
          <a:xfrm>
            <a:off x="1697782" y="1400847"/>
            <a:ext cx="5694536" cy="1206000"/>
          </a:xfrm>
          <a:noFill/>
        </p:spPr>
        <p:txBody>
          <a:bodyPr lIns="0" tIns="0" rIns="0"/>
          <a:lstStyle>
            <a:lvl1pPr>
              <a:defRPr kern="1200" cap="all" spc="0" baseline="0">
                <a:solidFill>
                  <a:schemeClr val="accent2"/>
                </a:solidFill>
                <a:latin typeface="+mj-lt"/>
                <a:cs typeface="Arial" pitchFamily="34" charset="0"/>
              </a:defRPr>
            </a:lvl1pPr>
          </a:lstStyle>
          <a:p>
            <a:r>
              <a:rPr lang="en-GB" dirty="0"/>
              <a:t>Click to edit Master title </a:t>
            </a:r>
            <a:r>
              <a:rPr lang="en-GB" dirty="0" smtClean="0"/>
              <a:t>style</a:t>
            </a:r>
            <a:endParaRPr lang="en-GB" dirty="0"/>
          </a:p>
        </p:txBody>
      </p:sp>
      <p:sp>
        <p:nvSpPr>
          <p:cNvPr id="29" name="Rectangle 3"/>
          <p:cNvSpPr>
            <a:spLocks noGrp="1" noChangeArrowheads="1"/>
          </p:cNvSpPr>
          <p:nvPr userDrawn="1">
            <p:ph type="subTitle" idx="1"/>
          </p:nvPr>
        </p:nvSpPr>
        <p:spPr>
          <a:xfrm>
            <a:off x="1697782" y="2851200"/>
            <a:ext cx="2700000" cy="1620000"/>
          </a:xfrm>
        </p:spPr>
        <p:txBody>
          <a:bodyPr/>
          <a:lstStyle>
            <a:lvl1pPr marL="0" indent="0">
              <a:spcBef>
                <a:spcPct val="0"/>
              </a:spcBef>
              <a:buFont typeface="Wingdings" pitchFamily="2" charset="2"/>
              <a:buNone/>
              <a:defRPr sz="1600" baseline="0">
                <a:solidFill>
                  <a:schemeClr val="tx1"/>
                </a:solidFill>
                <a:latin typeface="+mn-lt"/>
                <a:cs typeface="Arial" pitchFamily="34" charset="0"/>
              </a:defRPr>
            </a:lvl1pPr>
          </a:lstStyle>
          <a:p>
            <a:r>
              <a:rPr lang="en-GB" dirty="0"/>
              <a:t>Click to edit Master subtitle style</a:t>
            </a:r>
          </a:p>
        </p:txBody>
      </p:sp>
      <p:sp>
        <p:nvSpPr>
          <p:cNvPr id="32" name="Text Placeholder 31"/>
          <p:cNvSpPr>
            <a:spLocks noGrp="1"/>
          </p:cNvSpPr>
          <p:nvPr userDrawn="1">
            <p:ph type="body" sz="quarter" idx="10" hasCustomPrompt="1"/>
          </p:nvPr>
        </p:nvSpPr>
        <p:spPr>
          <a:xfrm>
            <a:off x="1578064" y="5402511"/>
            <a:ext cx="5857896" cy="196455"/>
          </a:xfrm>
        </p:spPr>
        <p:txBody>
          <a:bodyPr anchor="t" anchorCtr="0"/>
          <a:lstStyle>
            <a:lvl1pPr>
              <a:buNone/>
              <a:defRPr sz="1200">
                <a:latin typeface="+mn-lt"/>
              </a:defRPr>
            </a:lvl1pPr>
          </a:lstStyle>
          <a:p>
            <a:pPr lvl="0"/>
            <a:r>
              <a:rPr lang="en-GB" smtClean="0"/>
              <a:t>Click to insert Author’s Name</a:t>
            </a:r>
            <a:endParaRPr lang="en-GB" dirty="0"/>
          </a:p>
        </p:txBody>
      </p:sp>
      <p:sp>
        <p:nvSpPr>
          <p:cNvPr id="33" name="Text Placeholder 31"/>
          <p:cNvSpPr>
            <a:spLocks noGrp="1"/>
          </p:cNvSpPr>
          <p:nvPr userDrawn="1">
            <p:ph type="body" sz="quarter" idx="11" hasCustomPrompt="1"/>
          </p:nvPr>
        </p:nvSpPr>
        <p:spPr>
          <a:xfrm>
            <a:off x="1578064" y="5627540"/>
            <a:ext cx="5857896" cy="196455"/>
          </a:xfrm>
        </p:spPr>
        <p:txBody>
          <a:bodyPr anchor="t" anchorCtr="0"/>
          <a:lstStyle>
            <a:lvl1pPr>
              <a:buNone/>
              <a:defRPr sz="1200">
                <a:latin typeface="+mn-lt"/>
              </a:defRPr>
            </a:lvl1pPr>
          </a:lstStyle>
          <a:p>
            <a:pPr lvl="0"/>
            <a:r>
              <a:rPr lang="en-GB" smtClean="0"/>
              <a:t>Click to insert Role in Organisation</a:t>
            </a:r>
            <a:endParaRPr lang="en-GB" dirty="0"/>
          </a:p>
        </p:txBody>
      </p:sp>
      <p:sp>
        <p:nvSpPr>
          <p:cNvPr id="24" name="Text Box 11" descr="Text Box 11"/>
          <p:cNvSpPr txBox="1">
            <a:spLocks noChangeArrowheads="1"/>
          </p:cNvSpPr>
          <p:nvPr userDrawn="1"/>
        </p:nvSpPr>
        <p:spPr bwMode="auto">
          <a:xfrm>
            <a:off x="468000" y="6470359"/>
            <a:ext cx="2520000" cy="324000"/>
          </a:xfrm>
          <a:prstGeom prst="rect">
            <a:avLst/>
          </a:prstGeom>
          <a:noFill/>
          <a:ln w="9525" algn="ctr">
            <a:noFill/>
            <a:miter lim="800000"/>
            <a:headEnd/>
            <a:tailEnd/>
          </a:ln>
          <a:effectLst/>
        </p:spPr>
        <p:txBody>
          <a:bodyPr wrap="none" lIns="0" tIns="0" rIns="0" anchor="t" anchorCtr="0">
            <a:noAutofit/>
          </a:bodyPr>
          <a:lstStyle/>
          <a:p>
            <a:pPr>
              <a:defRPr/>
            </a:pPr>
            <a:r>
              <a:rPr lang="en-GB" sz="800">
                <a:solidFill>
                  <a:srgbClr val="595959"/>
                </a:solidFill>
                <a:cs typeface="Arial" pitchFamily="34" charset="0"/>
              </a:rPr>
              <a:t>Copyright of COMPANY NAME</a:t>
            </a:r>
            <a:endParaRPr lang="en-GB" sz="800" dirty="0">
              <a:solidFill>
                <a:srgbClr val="595959"/>
              </a:solidFill>
              <a:cs typeface="Arial" pitchFamily="34" charset="0"/>
            </a:endParaRPr>
          </a:p>
        </p:txBody>
      </p:sp>
      <p:sp>
        <p:nvSpPr>
          <p:cNvPr id="25" name="Rectangle 6" descr="Rectangle 6"/>
          <p:cNvSpPr>
            <a:spLocks noGrp="1" noChangeArrowheads="1"/>
          </p:cNvSpPr>
          <p:nvPr>
            <p:ph type="sldNum" sz="quarter" idx="4"/>
          </p:nvPr>
        </p:nvSpPr>
        <p:spPr bwMode="auto">
          <a:xfrm>
            <a:off x="8406599" y="6470360"/>
            <a:ext cx="266673" cy="169277"/>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r">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26" name="Rectangle 4" descr="Rectangle 4"/>
          <p:cNvSpPr>
            <a:spLocks noGrp="1" noChangeArrowheads="1"/>
          </p:cNvSpPr>
          <p:nvPr>
            <p:ph type="dt" sz="half" idx="2"/>
          </p:nvPr>
        </p:nvSpPr>
        <p:spPr bwMode="auto">
          <a:xfrm>
            <a:off x="7120799" y="6469200"/>
            <a:ext cx="1080000" cy="169200"/>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ctr">
              <a:defRPr sz="800">
                <a:solidFill>
                  <a:schemeClr val="tx1"/>
                </a:solidFill>
                <a:latin typeface="+mn-lt"/>
                <a:cs typeface="Arial" pitchFamily="34" charset="0"/>
              </a:defRPr>
            </a:lvl1pPr>
          </a:lstStyle>
          <a:p>
            <a:r>
              <a:rPr lang="en-GB" smtClean="0">
                <a:solidFill>
                  <a:srgbClr val="595959"/>
                </a:solidFill>
              </a:rPr>
              <a:t>06-05-2011</a:t>
            </a:r>
            <a:endParaRPr lang="en-GB" dirty="0">
              <a:solidFill>
                <a:srgbClr val="595959"/>
              </a:solidFill>
            </a:endParaRPr>
          </a:p>
        </p:txBody>
      </p:sp>
      <p:sp>
        <p:nvSpPr>
          <p:cNvPr id="27" name="Rectangle 5"/>
          <p:cNvSpPr>
            <a:spLocks noGrp="1" noChangeArrowheads="1"/>
          </p:cNvSpPr>
          <p:nvPr>
            <p:ph type="ftr" sz="quarter" idx="3"/>
          </p:nvPr>
        </p:nvSpPr>
        <p:spPr bwMode="auto">
          <a:xfrm>
            <a:off x="3164400" y="6469199"/>
            <a:ext cx="2520000" cy="324000"/>
          </a:xfrm>
          <a:prstGeom prst="rect">
            <a:avLst/>
          </a:prstGeom>
          <a:noFill/>
          <a:ln w="9525">
            <a:noFill/>
            <a:miter lim="800000"/>
            <a:headEnd/>
            <a:tailEnd/>
          </a:ln>
          <a:effectLst/>
        </p:spPr>
        <p:txBody>
          <a:bodyPr vert="horz" wrap="square" lIns="0" tIns="0" rIns="0" bIns="45720" numCol="1" anchor="t" anchorCtr="0" compatLnSpc="1">
            <a:prstTxWarp prst="textNoShape">
              <a:avLst/>
            </a:prstTxWarp>
          </a:bodyPr>
          <a:lstStyle>
            <a:lvl1pPr>
              <a:defRPr sz="800">
                <a:solidFill>
                  <a:schemeClr val="tx1"/>
                </a:solidFill>
                <a:latin typeface="+mn-lt"/>
                <a:cs typeface="Arial" pitchFamily="34" charset="0"/>
              </a:defRPr>
            </a:lvl1pPr>
          </a:lstStyle>
          <a:p>
            <a:pPr>
              <a:defRPr/>
            </a:pPr>
            <a:r>
              <a:rPr lang="en-GB" smtClean="0">
                <a:solidFill>
                  <a:srgbClr val="595959"/>
                </a:solidFill>
              </a:rPr>
              <a:t> </a:t>
            </a:r>
            <a:endParaRPr lang="en-GB" dirty="0">
              <a:solidFill>
                <a:srgbClr val="595959"/>
              </a:solidFill>
            </a:endParaRPr>
          </a:p>
        </p:txBody>
      </p:sp>
    </p:spTree>
    <p:extLst>
      <p:ext uri="{BB962C8B-B14F-4D97-AF65-F5344CB8AC3E}">
        <p14:creationId xmlns:p14="http://schemas.microsoft.com/office/powerpoint/2010/main" val="3176016519"/>
      </p:ext>
    </p:extLst>
  </p:cSld>
  <p:clrMapOvr>
    <a:masterClrMapping/>
  </p:clrMapOvr>
  <p:transition/>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7" name="Rectangle 4"/>
          <p:cNvSpPr>
            <a:spLocks noChangeArrowheads="1"/>
          </p:cNvSpPr>
          <p:nvPr userDrawn="1"/>
        </p:nvSpPr>
        <p:spPr bwMode="auto">
          <a:xfrm>
            <a:off x="0" y="228599"/>
            <a:ext cx="8675688" cy="516467"/>
          </a:xfrm>
          <a:prstGeom prst="rect">
            <a:avLst/>
          </a:prstGeom>
          <a:solidFill>
            <a:schemeClr val="accent1"/>
          </a:solidFill>
          <a:ln w="9525" algn="ctr">
            <a:noFill/>
            <a:miter lim="800000"/>
            <a:headEnd/>
            <a:tailEnd/>
          </a:ln>
        </p:spPr>
        <p:txBody>
          <a:bodyPr vert="horz" wrap="square" lIns="928800" tIns="133200" rIns="36000" bIns="0" numCol="1" anchor="t" anchorCtr="0" compatLnSpc="1">
            <a:prstTxWarp prst="textNoShape">
              <a:avLst/>
            </a:prstTxWarp>
          </a:bodyPr>
          <a:lstStyle/>
          <a:p>
            <a:pPr eaLnBrk="0" fontAlgn="base" hangingPunct="0">
              <a:lnSpc>
                <a:spcPct val="90000"/>
              </a:lnSpc>
              <a:spcBef>
                <a:spcPct val="0"/>
              </a:spcBef>
              <a:spcAft>
                <a:spcPct val="0"/>
              </a:spcAft>
            </a:pPr>
            <a:endParaRPr lang="en-US" sz="2400" b="1" dirty="0">
              <a:solidFill>
                <a:srgbClr val="999999"/>
              </a:solidFill>
            </a:endParaRPr>
          </a:p>
        </p:txBody>
      </p:sp>
      <p:sp>
        <p:nvSpPr>
          <p:cNvPr id="34" name="Rectangle 2"/>
          <p:cNvSpPr>
            <a:spLocks noGrp="1" noChangeArrowheads="1"/>
          </p:cNvSpPr>
          <p:nvPr>
            <p:ph type="title"/>
          </p:nvPr>
        </p:nvSpPr>
        <p:spPr bwMode="auto">
          <a:xfrm>
            <a:off x="900112" y="295200"/>
            <a:ext cx="7700400" cy="419156"/>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GB" noProof="0" dirty="0" smtClean="0"/>
              <a:t>Click to edit Master title style</a:t>
            </a:r>
          </a:p>
        </p:txBody>
      </p:sp>
      <p:sp>
        <p:nvSpPr>
          <p:cNvPr id="10" name="Content Placeholder 9"/>
          <p:cNvSpPr>
            <a:spLocks noGrp="1"/>
          </p:cNvSpPr>
          <p:nvPr>
            <p:ph sz="quarter" idx="11"/>
          </p:nvPr>
        </p:nvSpPr>
        <p:spPr>
          <a:xfrm>
            <a:off x="906511" y="1312201"/>
            <a:ext cx="7770763" cy="5071137"/>
          </a:xfrm>
        </p:spPr>
        <p:txBody>
          <a:bodyPr/>
          <a:lstStyle>
            <a:lvl1pPr marL="0" indent="0" defTabSz="268288">
              <a:lnSpc>
                <a:spcPct val="120000"/>
              </a:lnSpc>
              <a:spcBef>
                <a:spcPts val="0"/>
              </a:spcBef>
              <a:defRPr/>
            </a:lvl1pPr>
            <a:lvl2pPr marL="271463" indent="-271463" defTabSz="268288">
              <a:lnSpc>
                <a:spcPct val="120000"/>
              </a:lnSpc>
              <a:spcBef>
                <a:spcPts val="0"/>
              </a:spcBef>
              <a:defRPr/>
            </a:lvl2pPr>
            <a:lvl3pPr marL="450850" indent="-180975" defTabSz="268288">
              <a:lnSpc>
                <a:spcPct val="120000"/>
              </a:lnSpc>
              <a:spcBef>
                <a:spcPts val="0"/>
              </a:spcBef>
              <a:buClr>
                <a:schemeClr val="tx1"/>
              </a:buClr>
              <a:buSzPct val="75000"/>
              <a:buFont typeface="Wingdings" pitchFamily="2" charset="2"/>
              <a:buChar char=""/>
              <a:defRPr sz="2000"/>
            </a:lvl3pPr>
            <a:lvl4pPr defTabSz="268288">
              <a:lnSpc>
                <a:spcPct val="120000"/>
              </a:lnSpc>
              <a:spcBef>
                <a:spcPts val="0"/>
              </a:spcBef>
              <a:buClr>
                <a:schemeClr val="tx1"/>
              </a:buClr>
              <a:buSzPct val="75000"/>
              <a:buFont typeface="Wingdings" pitchFamily="2" charset="2"/>
              <a:buChar char=""/>
              <a:defRPr sz="1600"/>
            </a:lvl4pPr>
            <a:lvl5pPr defTabSz="268288">
              <a:lnSpc>
                <a:spcPct val="120000"/>
              </a:lnSpc>
              <a:spcBef>
                <a:spcPts val="0"/>
              </a:spcBef>
              <a:buClr>
                <a:schemeClr val="tx1"/>
              </a:buClr>
              <a:buSzPct val="75000"/>
              <a:buFont typeface="Wingdings" pitchFamily="2" charset="2"/>
              <a:buChar char=""/>
              <a:defRPr sz="1400"/>
            </a:lvl5pPr>
            <a:lvl6pPr defTabSz="268288">
              <a:lnSpc>
                <a:spcPct val="120000"/>
              </a:lnSpc>
              <a:buClr>
                <a:schemeClr val="tx1"/>
              </a:buClr>
              <a:buSzPct val="75000"/>
              <a:buFont typeface="Wingdings" pitchFamily="2" charset="2"/>
              <a:buChar char=""/>
              <a:defRPr/>
            </a:lvl6p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a:p>
            <a:pPr lvl="0"/>
            <a:endParaRPr lang="en-GB" dirty="0" smtClean="0"/>
          </a:p>
        </p:txBody>
      </p:sp>
      <p:sp>
        <p:nvSpPr>
          <p:cNvPr id="9" name="Text Box 11" descr="Text Box 11"/>
          <p:cNvSpPr txBox="1">
            <a:spLocks noChangeArrowheads="1"/>
          </p:cNvSpPr>
          <p:nvPr userDrawn="1"/>
        </p:nvSpPr>
        <p:spPr bwMode="auto">
          <a:xfrm>
            <a:off x="911225" y="6470359"/>
            <a:ext cx="2520000" cy="324000"/>
          </a:xfrm>
          <a:prstGeom prst="rect">
            <a:avLst/>
          </a:prstGeom>
          <a:noFill/>
          <a:ln w="9525" algn="ctr">
            <a:noFill/>
            <a:miter lim="800000"/>
            <a:headEnd/>
            <a:tailEnd/>
          </a:ln>
          <a:effectLst/>
        </p:spPr>
        <p:txBody>
          <a:bodyPr wrap="none" lIns="0" tIns="0" rIns="0" anchor="t" anchorCtr="0">
            <a:noAutofit/>
          </a:bodyPr>
          <a:lstStyle/>
          <a:p>
            <a:pPr>
              <a:defRPr/>
            </a:pPr>
            <a:r>
              <a:rPr lang="en-GB" sz="800">
                <a:solidFill>
                  <a:srgbClr val="595959"/>
                </a:solidFill>
                <a:cs typeface="Arial" pitchFamily="34" charset="0"/>
              </a:rPr>
              <a:t>Copyright of COMPANY NAME</a:t>
            </a:r>
            <a:endParaRPr lang="en-GB" sz="800" dirty="0">
              <a:solidFill>
                <a:srgbClr val="595959"/>
              </a:solidFill>
              <a:cs typeface="Arial" pitchFamily="34" charset="0"/>
            </a:endParaRPr>
          </a:p>
        </p:txBody>
      </p:sp>
      <p:sp>
        <p:nvSpPr>
          <p:cNvPr id="11" name="Rectangle 6" descr="Rectangle 6"/>
          <p:cNvSpPr>
            <a:spLocks noGrp="1" noChangeArrowheads="1"/>
          </p:cNvSpPr>
          <p:nvPr>
            <p:ph type="sldNum" sz="quarter" idx="4"/>
          </p:nvPr>
        </p:nvSpPr>
        <p:spPr bwMode="auto">
          <a:xfrm>
            <a:off x="8406599" y="6470360"/>
            <a:ext cx="266673" cy="169277"/>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r">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5" name="Rectangle 4" descr="Rectangle 4"/>
          <p:cNvSpPr>
            <a:spLocks noGrp="1" noChangeArrowheads="1"/>
          </p:cNvSpPr>
          <p:nvPr>
            <p:ph type="dt" sz="half" idx="2"/>
          </p:nvPr>
        </p:nvSpPr>
        <p:spPr bwMode="auto">
          <a:xfrm>
            <a:off x="7252757" y="6469200"/>
            <a:ext cx="1080000" cy="169200"/>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ctr">
              <a:defRPr sz="800">
                <a:solidFill>
                  <a:schemeClr val="tx1"/>
                </a:solidFill>
                <a:latin typeface="+mn-lt"/>
                <a:cs typeface="Arial" pitchFamily="34" charset="0"/>
              </a:defRPr>
            </a:lvl1pPr>
          </a:lstStyle>
          <a:p>
            <a:r>
              <a:rPr lang="en-US" smtClean="0">
                <a:solidFill>
                  <a:srgbClr val="595959"/>
                </a:solidFill>
              </a:rPr>
              <a:t>06-05-2011</a:t>
            </a:r>
            <a:endParaRPr lang="en-GB" dirty="0">
              <a:solidFill>
                <a:srgbClr val="595959"/>
              </a:solidFill>
            </a:endParaRPr>
          </a:p>
        </p:txBody>
      </p:sp>
      <p:sp>
        <p:nvSpPr>
          <p:cNvPr id="16" name="Rectangle 5"/>
          <p:cNvSpPr>
            <a:spLocks noGrp="1" noChangeArrowheads="1"/>
          </p:cNvSpPr>
          <p:nvPr>
            <p:ph type="ftr" sz="quarter" idx="3"/>
          </p:nvPr>
        </p:nvSpPr>
        <p:spPr bwMode="auto">
          <a:xfrm>
            <a:off x="3505069" y="6469199"/>
            <a:ext cx="2520000" cy="324000"/>
          </a:xfrm>
          <a:prstGeom prst="rect">
            <a:avLst/>
          </a:prstGeom>
          <a:noFill/>
          <a:ln w="9525">
            <a:noFill/>
            <a:miter lim="800000"/>
            <a:headEnd/>
            <a:tailEnd/>
          </a:ln>
          <a:effectLst/>
        </p:spPr>
        <p:txBody>
          <a:bodyPr vert="horz" wrap="square" lIns="0" tIns="0" rIns="0" bIns="45720" numCol="1" anchor="t" anchorCtr="0" compatLnSpc="1">
            <a:prstTxWarp prst="textNoShape">
              <a:avLst/>
            </a:prstTxWarp>
          </a:bodyPr>
          <a:lstStyle>
            <a:lvl1pPr>
              <a:defRPr sz="800">
                <a:solidFill>
                  <a:schemeClr val="tx1"/>
                </a:solidFill>
                <a:latin typeface="+mn-lt"/>
                <a:cs typeface="Arial" pitchFamily="34" charset="0"/>
              </a:defRPr>
            </a:lvl1pPr>
          </a:lstStyle>
          <a:p>
            <a:pPr>
              <a:defRPr/>
            </a:pPr>
            <a:r>
              <a:rPr lang="en-GB"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3900339470"/>
      </p:ext>
    </p:extLst>
  </p:cSld>
  <p:clrMapOvr>
    <a:masterClrMapping/>
  </p:clrMapOvr>
  <p:transition/>
  <p:timing>
    <p:tnLst>
      <p:par>
        <p:cTn id="1" dur="indefinite" restart="never" nodeType="tmRoot"/>
      </p:par>
    </p:tnLst>
  </p:timing>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Title and Content - 2 Line Heading">
    <p:spTree>
      <p:nvGrpSpPr>
        <p:cNvPr id="1" name=""/>
        <p:cNvGrpSpPr/>
        <p:nvPr/>
      </p:nvGrpSpPr>
      <p:grpSpPr>
        <a:xfrm>
          <a:off x="0" y="0"/>
          <a:ext cx="0" cy="0"/>
          <a:chOff x="0" y="0"/>
          <a:chExt cx="0" cy="0"/>
        </a:xfrm>
      </p:grpSpPr>
      <p:sp>
        <p:nvSpPr>
          <p:cNvPr id="10" name="Rectangle 4"/>
          <p:cNvSpPr>
            <a:spLocks noChangeArrowheads="1"/>
          </p:cNvSpPr>
          <p:nvPr userDrawn="1"/>
        </p:nvSpPr>
        <p:spPr bwMode="auto">
          <a:xfrm>
            <a:off x="0" y="228600"/>
            <a:ext cx="8675688" cy="893763"/>
          </a:xfrm>
          <a:prstGeom prst="rect">
            <a:avLst/>
          </a:prstGeom>
          <a:solidFill>
            <a:schemeClr val="accent1"/>
          </a:solidFill>
          <a:ln w="9525" algn="ctr">
            <a:noFill/>
            <a:miter lim="800000"/>
            <a:headEnd/>
            <a:tailEnd/>
          </a:ln>
        </p:spPr>
        <p:txBody>
          <a:bodyPr vert="horz" wrap="square" lIns="928800" tIns="133200" rIns="36000" bIns="0" numCol="1" anchor="t" anchorCtr="0" compatLnSpc="1">
            <a:prstTxWarp prst="textNoShape">
              <a:avLst/>
            </a:prstTxWarp>
          </a:bodyPr>
          <a:lstStyle/>
          <a:p>
            <a:pPr eaLnBrk="0" fontAlgn="base" hangingPunct="0">
              <a:lnSpc>
                <a:spcPct val="90000"/>
              </a:lnSpc>
              <a:spcBef>
                <a:spcPct val="0"/>
              </a:spcBef>
              <a:spcAft>
                <a:spcPct val="0"/>
              </a:spcAft>
            </a:pPr>
            <a:endParaRPr lang="en-US" sz="2400" b="1" dirty="0">
              <a:solidFill>
                <a:srgbClr val="999999"/>
              </a:solidFill>
            </a:endParaRPr>
          </a:p>
        </p:txBody>
      </p:sp>
      <p:sp>
        <p:nvSpPr>
          <p:cNvPr id="34" name="Rectangle 2"/>
          <p:cNvSpPr>
            <a:spLocks noGrp="1" noChangeArrowheads="1"/>
          </p:cNvSpPr>
          <p:nvPr>
            <p:ph type="title"/>
          </p:nvPr>
        </p:nvSpPr>
        <p:spPr bwMode="auto">
          <a:xfrm>
            <a:off x="900112" y="295200"/>
            <a:ext cx="7700400" cy="741600"/>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GB" noProof="0" dirty="0" smtClean="0"/>
              <a:t>Click to edit Master title style</a:t>
            </a:r>
          </a:p>
        </p:txBody>
      </p:sp>
      <p:sp>
        <p:nvSpPr>
          <p:cNvPr id="11" name="Content Placeholder 9"/>
          <p:cNvSpPr>
            <a:spLocks noGrp="1"/>
          </p:cNvSpPr>
          <p:nvPr>
            <p:ph sz="quarter" idx="11"/>
          </p:nvPr>
        </p:nvSpPr>
        <p:spPr>
          <a:xfrm>
            <a:off x="906512" y="1312202"/>
            <a:ext cx="7766050" cy="5071136"/>
          </a:xfrm>
        </p:spPr>
        <p:txBody>
          <a:bodyPr/>
          <a:lstStyle>
            <a:lvl1pPr marL="0" indent="0" defTabSz="268288">
              <a:lnSpc>
                <a:spcPct val="120000"/>
              </a:lnSpc>
              <a:spcBef>
                <a:spcPts val="0"/>
              </a:spcBef>
              <a:defRPr/>
            </a:lvl1pPr>
            <a:lvl2pPr marL="271463" indent="-271463" defTabSz="268288">
              <a:lnSpc>
                <a:spcPct val="120000"/>
              </a:lnSpc>
              <a:spcBef>
                <a:spcPts val="0"/>
              </a:spcBef>
              <a:defRPr/>
            </a:lvl2pPr>
            <a:lvl3pPr marL="450850" indent="-180975" defTabSz="268288">
              <a:lnSpc>
                <a:spcPct val="120000"/>
              </a:lnSpc>
              <a:spcBef>
                <a:spcPts val="0"/>
              </a:spcBef>
              <a:buClr>
                <a:schemeClr val="tx1"/>
              </a:buClr>
              <a:buSzPct val="75000"/>
              <a:buFont typeface="Wingdings" pitchFamily="2" charset="2"/>
              <a:buChar char=""/>
              <a:defRPr sz="2000"/>
            </a:lvl3pPr>
            <a:lvl4pPr defTabSz="268288">
              <a:lnSpc>
                <a:spcPct val="120000"/>
              </a:lnSpc>
              <a:spcBef>
                <a:spcPts val="0"/>
              </a:spcBef>
              <a:buClr>
                <a:schemeClr val="tx1"/>
              </a:buClr>
              <a:buSzPct val="75000"/>
              <a:buFont typeface="Wingdings" pitchFamily="2" charset="2"/>
              <a:buChar char=""/>
              <a:defRPr sz="1600"/>
            </a:lvl4pPr>
            <a:lvl5pPr defTabSz="268288">
              <a:lnSpc>
                <a:spcPct val="120000"/>
              </a:lnSpc>
              <a:spcBef>
                <a:spcPts val="0"/>
              </a:spcBef>
              <a:buClr>
                <a:schemeClr val="tx1"/>
              </a:buClr>
              <a:buSzPct val="75000"/>
              <a:buFont typeface="Wingdings" pitchFamily="2" charset="2"/>
              <a:buChar char=""/>
              <a:defRPr sz="1400"/>
            </a:lvl5pPr>
            <a:lvl6pPr defTabSz="268288">
              <a:lnSpc>
                <a:spcPct val="120000"/>
              </a:lnSpc>
              <a:buClr>
                <a:schemeClr val="tx1"/>
              </a:buClr>
              <a:buSzPct val="75000"/>
              <a:buFont typeface="Wingdings" pitchFamily="2" charset="2"/>
              <a:buChar char=""/>
              <a:defRPr/>
            </a:lvl6p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a:p>
            <a:pPr lvl="0"/>
            <a:endParaRPr lang="en-GB" dirty="0" smtClean="0"/>
          </a:p>
        </p:txBody>
      </p:sp>
      <p:sp>
        <p:nvSpPr>
          <p:cNvPr id="9" name="Text Box 11" descr="Text Box 11"/>
          <p:cNvSpPr txBox="1">
            <a:spLocks noChangeArrowheads="1"/>
          </p:cNvSpPr>
          <p:nvPr userDrawn="1"/>
        </p:nvSpPr>
        <p:spPr bwMode="auto">
          <a:xfrm>
            <a:off x="911225" y="6470359"/>
            <a:ext cx="2520000" cy="324000"/>
          </a:xfrm>
          <a:prstGeom prst="rect">
            <a:avLst/>
          </a:prstGeom>
          <a:noFill/>
          <a:ln w="9525" algn="ctr">
            <a:noFill/>
            <a:miter lim="800000"/>
            <a:headEnd/>
            <a:tailEnd/>
          </a:ln>
          <a:effectLst/>
        </p:spPr>
        <p:txBody>
          <a:bodyPr wrap="none" lIns="0" tIns="0" rIns="0" anchor="t" anchorCtr="0">
            <a:noAutofit/>
          </a:bodyPr>
          <a:lstStyle/>
          <a:p>
            <a:pPr>
              <a:defRPr/>
            </a:pPr>
            <a:r>
              <a:rPr lang="en-GB" sz="800">
                <a:solidFill>
                  <a:srgbClr val="595959"/>
                </a:solidFill>
                <a:cs typeface="Arial" pitchFamily="34" charset="0"/>
              </a:rPr>
              <a:t>Copyright of COMPANY NAME</a:t>
            </a:r>
            <a:endParaRPr lang="en-GB" sz="800" dirty="0">
              <a:solidFill>
                <a:srgbClr val="595959"/>
              </a:solidFill>
              <a:cs typeface="Arial" pitchFamily="34" charset="0"/>
            </a:endParaRPr>
          </a:p>
        </p:txBody>
      </p:sp>
      <p:sp>
        <p:nvSpPr>
          <p:cNvPr id="12" name="Rectangle 6" descr="Rectangle 6"/>
          <p:cNvSpPr>
            <a:spLocks noGrp="1" noChangeArrowheads="1"/>
          </p:cNvSpPr>
          <p:nvPr>
            <p:ph type="sldNum" sz="quarter" idx="4"/>
          </p:nvPr>
        </p:nvSpPr>
        <p:spPr bwMode="auto">
          <a:xfrm>
            <a:off x="8406599" y="6470360"/>
            <a:ext cx="266673" cy="169277"/>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r">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3" name="Rectangle 4" descr="Rectangle 4"/>
          <p:cNvSpPr>
            <a:spLocks noGrp="1" noChangeArrowheads="1"/>
          </p:cNvSpPr>
          <p:nvPr>
            <p:ph type="dt" sz="half" idx="2"/>
          </p:nvPr>
        </p:nvSpPr>
        <p:spPr bwMode="auto">
          <a:xfrm>
            <a:off x="7252757" y="6469200"/>
            <a:ext cx="1080000" cy="169200"/>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ctr">
              <a:defRPr sz="800">
                <a:solidFill>
                  <a:schemeClr val="tx1"/>
                </a:solidFill>
                <a:latin typeface="+mn-lt"/>
                <a:cs typeface="Arial" pitchFamily="34" charset="0"/>
              </a:defRPr>
            </a:lvl1pPr>
          </a:lstStyle>
          <a:p>
            <a:r>
              <a:rPr lang="en-US" smtClean="0">
                <a:solidFill>
                  <a:srgbClr val="595959"/>
                </a:solidFill>
              </a:rPr>
              <a:t>06-05-2011</a:t>
            </a:r>
            <a:endParaRPr lang="en-GB" dirty="0">
              <a:solidFill>
                <a:srgbClr val="595959"/>
              </a:solidFill>
            </a:endParaRPr>
          </a:p>
        </p:txBody>
      </p:sp>
      <p:sp>
        <p:nvSpPr>
          <p:cNvPr id="14" name="Rectangle 5"/>
          <p:cNvSpPr>
            <a:spLocks noGrp="1" noChangeArrowheads="1"/>
          </p:cNvSpPr>
          <p:nvPr>
            <p:ph type="ftr" sz="quarter" idx="3"/>
          </p:nvPr>
        </p:nvSpPr>
        <p:spPr bwMode="auto">
          <a:xfrm>
            <a:off x="3505069" y="6469199"/>
            <a:ext cx="2520000" cy="324000"/>
          </a:xfrm>
          <a:prstGeom prst="rect">
            <a:avLst/>
          </a:prstGeom>
          <a:noFill/>
          <a:ln w="9525">
            <a:noFill/>
            <a:miter lim="800000"/>
            <a:headEnd/>
            <a:tailEnd/>
          </a:ln>
          <a:effectLst/>
        </p:spPr>
        <p:txBody>
          <a:bodyPr vert="horz" wrap="square" lIns="0" tIns="0" rIns="0" bIns="45720" numCol="1" anchor="t" anchorCtr="0" compatLnSpc="1">
            <a:prstTxWarp prst="textNoShape">
              <a:avLst/>
            </a:prstTxWarp>
          </a:bodyPr>
          <a:lstStyle>
            <a:lvl1pPr>
              <a:defRPr sz="800">
                <a:solidFill>
                  <a:schemeClr val="tx1"/>
                </a:solidFill>
                <a:latin typeface="+mn-lt"/>
                <a:cs typeface="Arial" pitchFamily="34" charset="0"/>
              </a:defRPr>
            </a:lvl1pPr>
          </a:lstStyle>
          <a:p>
            <a:pPr>
              <a:defRPr/>
            </a:pPr>
            <a:r>
              <a:rPr lang="en-GB"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2541112359"/>
      </p:ext>
    </p:extLst>
  </p:cSld>
  <p:clrMapOvr>
    <a:masterClrMapping/>
  </p:clrMapOvr>
  <p:transition/>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Title and Content - High Content">
    <p:spTree>
      <p:nvGrpSpPr>
        <p:cNvPr id="1" name=""/>
        <p:cNvGrpSpPr/>
        <p:nvPr/>
      </p:nvGrpSpPr>
      <p:grpSpPr>
        <a:xfrm>
          <a:off x="0" y="0"/>
          <a:ext cx="0" cy="0"/>
          <a:chOff x="0" y="0"/>
          <a:chExt cx="0" cy="0"/>
        </a:xfrm>
      </p:grpSpPr>
      <p:sp>
        <p:nvSpPr>
          <p:cNvPr id="10" name="Rectangle 4"/>
          <p:cNvSpPr>
            <a:spLocks noChangeArrowheads="1"/>
          </p:cNvSpPr>
          <p:nvPr userDrawn="1"/>
        </p:nvSpPr>
        <p:spPr bwMode="auto">
          <a:xfrm>
            <a:off x="0" y="228600"/>
            <a:ext cx="8675688" cy="893763"/>
          </a:xfrm>
          <a:prstGeom prst="rect">
            <a:avLst/>
          </a:prstGeom>
          <a:solidFill>
            <a:schemeClr val="accent1"/>
          </a:solidFill>
          <a:ln w="9525" algn="ctr">
            <a:noFill/>
            <a:miter lim="800000"/>
            <a:headEnd/>
            <a:tailEnd/>
          </a:ln>
        </p:spPr>
        <p:txBody>
          <a:bodyPr vert="horz" wrap="square" lIns="928800" tIns="133200" rIns="36000" bIns="0" numCol="1" anchor="t" anchorCtr="0" compatLnSpc="1">
            <a:prstTxWarp prst="textNoShape">
              <a:avLst/>
            </a:prstTxWarp>
          </a:bodyPr>
          <a:lstStyle/>
          <a:p>
            <a:pPr eaLnBrk="0" fontAlgn="base" hangingPunct="0">
              <a:lnSpc>
                <a:spcPct val="90000"/>
              </a:lnSpc>
              <a:spcBef>
                <a:spcPct val="0"/>
              </a:spcBef>
              <a:spcAft>
                <a:spcPct val="0"/>
              </a:spcAft>
            </a:pPr>
            <a:endParaRPr lang="en-US" sz="2400" b="1" dirty="0">
              <a:solidFill>
                <a:srgbClr val="999999"/>
              </a:solidFill>
            </a:endParaRPr>
          </a:p>
        </p:txBody>
      </p:sp>
      <p:sp>
        <p:nvSpPr>
          <p:cNvPr id="34" name="Rectangle 2"/>
          <p:cNvSpPr>
            <a:spLocks noGrp="1" noChangeArrowheads="1"/>
          </p:cNvSpPr>
          <p:nvPr>
            <p:ph type="title"/>
          </p:nvPr>
        </p:nvSpPr>
        <p:spPr bwMode="auto">
          <a:xfrm>
            <a:off x="900112" y="295200"/>
            <a:ext cx="7700400" cy="741600"/>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GB" noProof="0" dirty="0" smtClean="0"/>
              <a:t>Click to edit Master title style</a:t>
            </a:r>
          </a:p>
        </p:txBody>
      </p:sp>
      <p:sp>
        <p:nvSpPr>
          <p:cNvPr id="11" name="Content Placeholder 9"/>
          <p:cNvSpPr>
            <a:spLocks noGrp="1"/>
          </p:cNvSpPr>
          <p:nvPr>
            <p:ph sz="quarter" idx="11"/>
          </p:nvPr>
        </p:nvSpPr>
        <p:spPr>
          <a:xfrm>
            <a:off x="906512" y="1312202"/>
            <a:ext cx="7766050" cy="5071136"/>
          </a:xfrm>
        </p:spPr>
        <p:txBody>
          <a:bodyPr/>
          <a:lstStyle>
            <a:lvl1pPr marL="0" indent="0" defTabSz="268288">
              <a:lnSpc>
                <a:spcPct val="120000"/>
              </a:lnSpc>
              <a:spcBef>
                <a:spcPts val="0"/>
              </a:spcBef>
              <a:defRPr sz="1600"/>
            </a:lvl1pPr>
            <a:lvl2pPr marL="271463" indent="-271463" defTabSz="268288">
              <a:lnSpc>
                <a:spcPct val="120000"/>
              </a:lnSpc>
              <a:spcBef>
                <a:spcPts val="0"/>
              </a:spcBef>
              <a:defRPr sz="1600"/>
            </a:lvl2pPr>
            <a:lvl3pPr marL="450850" indent="-180975" defTabSz="268288">
              <a:lnSpc>
                <a:spcPct val="120000"/>
              </a:lnSpc>
              <a:spcBef>
                <a:spcPts val="0"/>
              </a:spcBef>
              <a:buClr>
                <a:schemeClr val="tx1"/>
              </a:buClr>
              <a:buSzPct val="75000"/>
              <a:buFont typeface="Wingdings" pitchFamily="2" charset="2"/>
              <a:buChar char=""/>
              <a:defRPr sz="1600"/>
            </a:lvl3pPr>
            <a:lvl4pPr defTabSz="268288">
              <a:lnSpc>
                <a:spcPct val="120000"/>
              </a:lnSpc>
              <a:spcBef>
                <a:spcPts val="0"/>
              </a:spcBef>
              <a:buClr>
                <a:schemeClr val="tx1"/>
              </a:buClr>
              <a:buSzPct val="75000"/>
              <a:buFont typeface="Wingdings" pitchFamily="2" charset="2"/>
              <a:buChar char=""/>
              <a:defRPr sz="1400"/>
            </a:lvl4pPr>
            <a:lvl5pPr defTabSz="268288">
              <a:lnSpc>
                <a:spcPct val="120000"/>
              </a:lnSpc>
              <a:spcBef>
                <a:spcPts val="0"/>
              </a:spcBef>
              <a:buClr>
                <a:schemeClr val="tx1"/>
              </a:buClr>
              <a:buSzPct val="75000"/>
              <a:buFont typeface="Wingdings" pitchFamily="2" charset="2"/>
              <a:buChar char=""/>
              <a:defRPr sz="1400"/>
            </a:lvl5pPr>
            <a:lvl6pPr defTabSz="268288">
              <a:lnSpc>
                <a:spcPct val="120000"/>
              </a:lnSpc>
              <a:buClr>
                <a:schemeClr val="tx1"/>
              </a:buClr>
              <a:buSzPct val="75000"/>
              <a:buFont typeface="Wingdings" pitchFamily="2" charset="2"/>
              <a:buChar char=""/>
              <a:defRPr sz="1200"/>
            </a:lvl6p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a:p>
            <a:pPr lvl="0"/>
            <a:endParaRPr lang="en-GB" dirty="0" smtClean="0"/>
          </a:p>
        </p:txBody>
      </p:sp>
      <p:sp>
        <p:nvSpPr>
          <p:cNvPr id="9" name="Text Box 11" descr="Text Box 11"/>
          <p:cNvSpPr txBox="1">
            <a:spLocks noChangeArrowheads="1"/>
          </p:cNvSpPr>
          <p:nvPr userDrawn="1"/>
        </p:nvSpPr>
        <p:spPr bwMode="auto">
          <a:xfrm>
            <a:off x="911225" y="6470359"/>
            <a:ext cx="2520000" cy="324000"/>
          </a:xfrm>
          <a:prstGeom prst="rect">
            <a:avLst/>
          </a:prstGeom>
          <a:noFill/>
          <a:ln w="9525" algn="ctr">
            <a:noFill/>
            <a:miter lim="800000"/>
            <a:headEnd/>
            <a:tailEnd/>
          </a:ln>
          <a:effectLst/>
        </p:spPr>
        <p:txBody>
          <a:bodyPr wrap="none" lIns="0" tIns="0" rIns="0" anchor="t" anchorCtr="0">
            <a:noAutofit/>
          </a:bodyPr>
          <a:lstStyle/>
          <a:p>
            <a:pPr>
              <a:defRPr/>
            </a:pPr>
            <a:r>
              <a:rPr lang="en-GB" sz="800">
                <a:solidFill>
                  <a:srgbClr val="595959"/>
                </a:solidFill>
                <a:cs typeface="Arial" pitchFamily="34" charset="0"/>
              </a:rPr>
              <a:t>Copyright of COMPANY NAME</a:t>
            </a:r>
            <a:endParaRPr lang="en-GB" sz="800" dirty="0">
              <a:solidFill>
                <a:srgbClr val="595959"/>
              </a:solidFill>
              <a:cs typeface="Arial" pitchFamily="34" charset="0"/>
            </a:endParaRPr>
          </a:p>
        </p:txBody>
      </p:sp>
      <p:sp>
        <p:nvSpPr>
          <p:cNvPr id="12" name="Rectangle 6" descr="Rectangle 6"/>
          <p:cNvSpPr>
            <a:spLocks noGrp="1" noChangeArrowheads="1"/>
          </p:cNvSpPr>
          <p:nvPr>
            <p:ph type="sldNum" sz="quarter" idx="4"/>
          </p:nvPr>
        </p:nvSpPr>
        <p:spPr bwMode="auto">
          <a:xfrm>
            <a:off x="8406599" y="6470360"/>
            <a:ext cx="266673" cy="169277"/>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r">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3" name="Rectangle 4" descr="Rectangle 4"/>
          <p:cNvSpPr>
            <a:spLocks noGrp="1" noChangeArrowheads="1"/>
          </p:cNvSpPr>
          <p:nvPr>
            <p:ph type="dt" sz="half" idx="2"/>
          </p:nvPr>
        </p:nvSpPr>
        <p:spPr bwMode="auto">
          <a:xfrm>
            <a:off x="7252757" y="6469200"/>
            <a:ext cx="1080000" cy="169200"/>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ctr">
              <a:defRPr sz="800">
                <a:solidFill>
                  <a:schemeClr val="tx1"/>
                </a:solidFill>
                <a:latin typeface="+mn-lt"/>
                <a:cs typeface="Arial" pitchFamily="34" charset="0"/>
              </a:defRPr>
            </a:lvl1pPr>
          </a:lstStyle>
          <a:p>
            <a:r>
              <a:rPr lang="en-US" smtClean="0">
                <a:solidFill>
                  <a:srgbClr val="595959"/>
                </a:solidFill>
              </a:rPr>
              <a:t>06-05-2011</a:t>
            </a:r>
            <a:endParaRPr lang="en-GB" dirty="0">
              <a:solidFill>
                <a:srgbClr val="595959"/>
              </a:solidFill>
            </a:endParaRPr>
          </a:p>
        </p:txBody>
      </p:sp>
      <p:sp>
        <p:nvSpPr>
          <p:cNvPr id="18" name="Rectangle 5"/>
          <p:cNvSpPr>
            <a:spLocks noGrp="1" noChangeArrowheads="1"/>
          </p:cNvSpPr>
          <p:nvPr>
            <p:ph type="ftr" sz="quarter" idx="3"/>
          </p:nvPr>
        </p:nvSpPr>
        <p:spPr bwMode="auto">
          <a:xfrm>
            <a:off x="3505069" y="6469199"/>
            <a:ext cx="2520000" cy="324000"/>
          </a:xfrm>
          <a:prstGeom prst="rect">
            <a:avLst/>
          </a:prstGeom>
          <a:noFill/>
          <a:ln w="9525">
            <a:noFill/>
            <a:miter lim="800000"/>
            <a:headEnd/>
            <a:tailEnd/>
          </a:ln>
          <a:effectLst/>
        </p:spPr>
        <p:txBody>
          <a:bodyPr vert="horz" wrap="square" lIns="0" tIns="0" rIns="0" bIns="45720" numCol="1" anchor="t" anchorCtr="0" compatLnSpc="1">
            <a:prstTxWarp prst="textNoShape">
              <a:avLst/>
            </a:prstTxWarp>
          </a:bodyPr>
          <a:lstStyle>
            <a:lvl1pPr>
              <a:defRPr sz="800">
                <a:solidFill>
                  <a:schemeClr val="tx1"/>
                </a:solidFill>
                <a:latin typeface="+mn-lt"/>
                <a:cs typeface="Arial" pitchFamily="34" charset="0"/>
              </a:defRPr>
            </a:lvl1pPr>
          </a:lstStyle>
          <a:p>
            <a:pPr>
              <a:defRPr/>
            </a:pPr>
            <a:r>
              <a:rPr lang="en-GB"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1742259979"/>
      </p:ext>
    </p:extLst>
  </p:cSld>
  <p:clrMapOvr>
    <a:masterClrMapping/>
  </p:clrMapOvr>
  <p:transition/>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11" name="Rectangle 4"/>
          <p:cNvSpPr>
            <a:spLocks noChangeArrowheads="1"/>
          </p:cNvSpPr>
          <p:nvPr userDrawn="1"/>
        </p:nvSpPr>
        <p:spPr bwMode="auto">
          <a:xfrm>
            <a:off x="0" y="228599"/>
            <a:ext cx="8675688" cy="516467"/>
          </a:xfrm>
          <a:prstGeom prst="rect">
            <a:avLst/>
          </a:prstGeom>
          <a:solidFill>
            <a:schemeClr val="accent1"/>
          </a:solidFill>
          <a:ln w="9525" algn="ctr">
            <a:noFill/>
            <a:miter lim="800000"/>
            <a:headEnd/>
            <a:tailEnd/>
          </a:ln>
        </p:spPr>
        <p:txBody>
          <a:bodyPr vert="horz" wrap="square" lIns="928800" tIns="133200" rIns="36000" bIns="0" numCol="1" anchor="t" anchorCtr="0" compatLnSpc="1">
            <a:prstTxWarp prst="textNoShape">
              <a:avLst/>
            </a:prstTxWarp>
          </a:bodyPr>
          <a:lstStyle/>
          <a:p>
            <a:pPr eaLnBrk="0" fontAlgn="base" hangingPunct="0">
              <a:lnSpc>
                <a:spcPct val="90000"/>
              </a:lnSpc>
              <a:spcBef>
                <a:spcPct val="0"/>
              </a:spcBef>
              <a:spcAft>
                <a:spcPct val="0"/>
              </a:spcAft>
            </a:pPr>
            <a:endParaRPr lang="en-US" sz="2400" b="1" dirty="0">
              <a:solidFill>
                <a:srgbClr val="999999"/>
              </a:solidFill>
            </a:endParaRPr>
          </a:p>
        </p:txBody>
      </p:sp>
      <p:sp>
        <p:nvSpPr>
          <p:cNvPr id="34" name="Rectangle 2"/>
          <p:cNvSpPr>
            <a:spLocks noGrp="1" noChangeArrowheads="1"/>
          </p:cNvSpPr>
          <p:nvPr>
            <p:ph type="title"/>
          </p:nvPr>
        </p:nvSpPr>
        <p:spPr bwMode="auto">
          <a:xfrm>
            <a:off x="900112" y="295200"/>
            <a:ext cx="7700400" cy="419156"/>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US" dirty="0" smtClean="0"/>
              <a:t>Click to edit Master title style</a:t>
            </a:r>
          </a:p>
        </p:txBody>
      </p:sp>
      <p:sp>
        <p:nvSpPr>
          <p:cNvPr id="10" name="Content Placeholder 14"/>
          <p:cNvSpPr>
            <a:spLocks noGrp="1"/>
          </p:cNvSpPr>
          <p:nvPr>
            <p:ph sz="quarter" idx="13"/>
          </p:nvPr>
        </p:nvSpPr>
        <p:spPr>
          <a:xfrm>
            <a:off x="4945062" y="1310400"/>
            <a:ext cx="3732213" cy="5072400"/>
          </a:xfrm>
        </p:spPr>
        <p:txBody>
          <a:bodyPr/>
          <a:lstStyle>
            <a:lvl1pPr marL="0" indent="0">
              <a:spcAft>
                <a:spcPts val="600"/>
              </a:spcAft>
              <a:buClr>
                <a:schemeClr val="accent2"/>
              </a:buClr>
              <a:buSzPct val="85000"/>
              <a:buFont typeface="Wingdings" pitchFamily="2" charset="2"/>
              <a:buNone/>
              <a:defRPr/>
            </a:lvl1pPr>
            <a:lvl2pPr marL="269875" indent="-269875">
              <a:spcAft>
                <a:spcPts val="600"/>
              </a:spcAft>
              <a:buClr>
                <a:schemeClr val="accent2"/>
              </a:buClr>
              <a:buSzPct val="85000"/>
              <a:buFont typeface="Wingdings" pitchFamily="2" charset="2"/>
              <a:buChar char="n"/>
              <a:defRPr sz="2000"/>
            </a:lvl2pPr>
            <a:lvl3pPr marL="454025" indent="-184150">
              <a:spcBef>
                <a:spcPts val="0"/>
              </a:spcBef>
              <a:spcAft>
                <a:spcPts val="600"/>
              </a:spcAft>
              <a:buClr>
                <a:schemeClr val="tx1"/>
              </a:buClr>
              <a:buFont typeface="Wingdings" pitchFamily="2" charset="2"/>
              <a:buChar char=""/>
              <a:defRPr sz="2000"/>
            </a:lvl3pPr>
            <a:lvl4pPr marL="635000" indent="-174625">
              <a:spcBef>
                <a:spcPts val="0"/>
              </a:spcBef>
              <a:spcAft>
                <a:spcPts val="600"/>
              </a:spcAft>
              <a:buClr>
                <a:schemeClr val="tx1"/>
              </a:buClr>
              <a:buFont typeface="Wingdings" pitchFamily="2" charset="2"/>
              <a:buChar char=""/>
              <a:defRPr sz="1600"/>
            </a:lvl4pPr>
            <a:lvl5pPr marL="811213" indent="-169863">
              <a:spcBef>
                <a:spcPts val="0"/>
              </a:spcBef>
              <a:spcAft>
                <a:spcPts val="600"/>
              </a:spcAft>
              <a:buClr>
                <a:schemeClr val="tx1"/>
              </a:buClr>
              <a:buFont typeface="Wingdings" pitchFamily="2" charset="2"/>
              <a:buChar char=""/>
              <a:defRPr sz="1400"/>
            </a:lvl5pPr>
            <a:lvl6pPr marL="992188" indent="-180975">
              <a:spcBef>
                <a:spcPts val="0"/>
              </a:spcBef>
              <a:spcAft>
                <a:spcPts val="600"/>
              </a:spcAft>
              <a:buClr>
                <a:schemeClr val="tx1"/>
              </a:buClr>
              <a:buFont typeface="Wingdings" pitchFamily="2" charset="2"/>
              <a:buChar char="n"/>
              <a:defRPr sz="1200"/>
            </a:lvl6p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a:p>
            <a:pPr lvl="0"/>
            <a:endParaRPr lang="en-GB" dirty="0" smtClean="0"/>
          </a:p>
        </p:txBody>
      </p:sp>
      <p:sp>
        <p:nvSpPr>
          <p:cNvPr id="12" name="Text Placeholder 43"/>
          <p:cNvSpPr>
            <a:spLocks noGrp="1"/>
          </p:cNvSpPr>
          <p:nvPr>
            <p:ph type="body" sz="quarter" idx="11"/>
          </p:nvPr>
        </p:nvSpPr>
        <p:spPr>
          <a:xfrm>
            <a:off x="900592" y="1310400"/>
            <a:ext cx="3738563" cy="5073312"/>
          </a:xfrm>
        </p:spPr>
        <p:txBody>
          <a:bodyPr/>
          <a:lstStyle>
            <a:lvl1pPr marL="0" indent="0">
              <a:spcAft>
                <a:spcPts val="600"/>
              </a:spcAft>
              <a:buClr>
                <a:schemeClr val="accent2"/>
              </a:buClr>
              <a:buSzPct val="85000"/>
              <a:buFont typeface="Wingdings" pitchFamily="2" charset="2"/>
              <a:buNone/>
              <a:defRPr/>
            </a:lvl1pPr>
            <a:lvl2pPr marL="276225" indent="-276225">
              <a:spcAft>
                <a:spcPts val="600"/>
              </a:spcAft>
              <a:buClr>
                <a:schemeClr val="accent2"/>
              </a:buClr>
              <a:buSzPct val="85000"/>
              <a:buFont typeface="Wingdings" pitchFamily="2" charset="2"/>
              <a:buChar char="n"/>
              <a:defRPr sz="2000"/>
            </a:lvl2pPr>
            <a:lvl3pPr marL="447675" indent="-171450">
              <a:spcAft>
                <a:spcPts val="600"/>
              </a:spcAft>
              <a:buClr>
                <a:schemeClr val="tx1"/>
              </a:buClr>
              <a:buFont typeface="Wingdings" pitchFamily="2" charset="2"/>
              <a:buChar char=""/>
              <a:defRPr sz="2000"/>
            </a:lvl3pPr>
            <a:lvl4pPr marL="635000" indent="-180975">
              <a:spcBef>
                <a:spcPts val="0"/>
              </a:spcBef>
              <a:spcAft>
                <a:spcPts val="600"/>
              </a:spcAft>
              <a:buClr>
                <a:schemeClr val="tx1"/>
              </a:buClr>
              <a:buFont typeface="Wingdings" pitchFamily="2" charset="2"/>
              <a:buChar char=""/>
              <a:defRPr sz="1600"/>
            </a:lvl4pPr>
            <a:lvl5pPr marL="811213" indent="-169863">
              <a:spcBef>
                <a:spcPts val="0"/>
              </a:spcBef>
              <a:spcAft>
                <a:spcPts val="600"/>
              </a:spcAft>
              <a:buClr>
                <a:schemeClr val="tx1"/>
              </a:buClr>
              <a:buFont typeface="Wingdings" pitchFamily="2" charset="2"/>
              <a:buChar char=""/>
              <a:defRPr sz="1400"/>
            </a:lvl5pPr>
            <a:lvl6pPr marL="992188" indent="-180975">
              <a:spcBef>
                <a:spcPts val="0"/>
              </a:spcBef>
              <a:spcAft>
                <a:spcPts val="600"/>
              </a:spcAft>
              <a:buClr>
                <a:schemeClr val="tx1"/>
              </a:buClr>
              <a:buFont typeface="Wingdings" pitchFamily="2" charset="2"/>
              <a:buChar char=""/>
              <a:defRPr sz="1200"/>
            </a:lvl6p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p:txBody>
      </p:sp>
      <p:sp>
        <p:nvSpPr>
          <p:cNvPr id="13" name="Text Box 11" descr="Text Box 11"/>
          <p:cNvSpPr txBox="1">
            <a:spLocks noChangeArrowheads="1"/>
          </p:cNvSpPr>
          <p:nvPr userDrawn="1"/>
        </p:nvSpPr>
        <p:spPr bwMode="auto">
          <a:xfrm>
            <a:off x="911225" y="6470359"/>
            <a:ext cx="2520000" cy="324000"/>
          </a:xfrm>
          <a:prstGeom prst="rect">
            <a:avLst/>
          </a:prstGeom>
          <a:noFill/>
          <a:ln w="9525" algn="ctr">
            <a:noFill/>
            <a:miter lim="800000"/>
            <a:headEnd/>
            <a:tailEnd/>
          </a:ln>
          <a:effectLst/>
        </p:spPr>
        <p:txBody>
          <a:bodyPr wrap="none" lIns="0" tIns="0" rIns="0" anchor="t" anchorCtr="0">
            <a:noAutofit/>
          </a:bodyPr>
          <a:lstStyle/>
          <a:p>
            <a:pPr>
              <a:defRPr/>
            </a:pPr>
            <a:r>
              <a:rPr lang="en-GB" sz="800">
                <a:solidFill>
                  <a:srgbClr val="595959"/>
                </a:solidFill>
                <a:cs typeface="Arial" pitchFamily="34" charset="0"/>
              </a:rPr>
              <a:t>Copyright of COMPANY NAME</a:t>
            </a:r>
            <a:endParaRPr lang="en-GB" sz="800" dirty="0">
              <a:solidFill>
                <a:srgbClr val="595959"/>
              </a:solidFill>
              <a:cs typeface="Arial" pitchFamily="34" charset="0"/>
            </a:endParaRPr>
          </a:p>
        </p:txBody>
      </p:sp>
      <p:sp>
        <p:nvSpPr>
          <p:cNvPr id="14" name="Rectangle 6" descr="Rectangle 6"/>
          <p:cNvSpPr>
            <a:spLocks noGrp="1" noChangeArrowheads="1"/>
          </p:cNvSpPr>
          <p:nvPr>
            <p:ph type="sldNum" sz="quarter" idx="4"/>
          </p:nvPr>
        </p:nvSpPr>
        <p:spPr bwMode="auto">
          <a:xfrm>
            <a:off x="8406599" y="6470360"/>
            <a:ext cx="266673" cy="169277"/>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r">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5" name="Rectangle 4" descr="Rectangle 4"/>
          <p:cNvSpPr>
            <a:spLocks noGrp="1" noChangeArrowheads="1"/>
          </p:cNvSpPr>
          <p:nvPr>
            <p:ph type="dt" sz="half" idx="2"/>
          </p:nvPr>
        </p:nvSpPr>
        <p:spPr bwMode="auto">
          <a:xfrm>
            <a:off x="7252757" y="6469200"/>
            <a:ext cx="1080000" cy="169200"/>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ctr">
              <a:defRPr sz="800">
                <a:solidFill>
                  <a:schemeClr val="tx1"/>
                </a:solidFill>
                <a:latin typeface="+mn-lt"/>
                <a:cs typeface="Arial" pitchFamily="34" charset="0"/>
              </a:defRPr>
            </a:lvl1pPr>
          </a:lstStyle>
          <a:p>
            <a:r>
              <a:rPr lang="en-US" smtClean="0">
                <a:solidFill>
                  <a:srgbClr val="595959"/>
                </a:solidFill>
              </a:rPr>
              <a:t>06-05-2011</a:t>
            </a:r>
            <a:endParaRPr lang="en-GB" dirty="0">
              <a:solidFill>
                <a:srgbClr val="595959"/>
              </a:solidFill>
            </a:endParaRPr>
          </a:p>
        </p:txBody>
      </p:sp>
      <p:sp>
        <p:nvSpPr>
          <p:cNvPr id="19" name="Rectangle 5"/>
          <p:cNvSpPr>
            <a:spLocks noGrp="1" noChangeArrowheads="1"/>
          </p:cNvSpPr>
          <p:nvPr>
            <p:ph type="ftr" sz="quarter" idx="3"/>
          </p:nvPr>
        </p:nvSpPr>
        <p:spPr bwMode="auto">
          <a:xfrm>
            <a:off x="3505069" y="6469199"/>
            <a:ext cx="2520000" cy="324000"/>
          </a:xfrm>
          <a:prstGeom prst="rect">
            <a:avLst/>
          </a:prstGeom>
          <a:noFill/>
          <a:ln w="9525">
            <a:noFill/>
            <a:miter lim="800000"/>
            <a:headEnd/>
            <a:tailEnd/>
          </a:ln>
          <a:effectLst/>
        </p:spPr>
        <p:txBody>
          <a:bodyPr vert="horz" wrap="square" lIns="0" tIns="0" rIns="0" bIns="45720" numCol="1" anchor="t" anchorCtr="0" compatLnSpc="1">
            <a:prstTxWarp prst="textNoShape">
              <a:avLst/>
            </a:prstTxWarp>
          </a:bodyPr>
          <a:lstStyle>
            <a:lvl1pPr>
              <a:defRPr sz="800">
                <a:solidFill>
                  <a:schemeClr val="tx1"/>
                </a:solidFill>
                <a:latin typeface="+mn-lt"/>
                <a:cs typeface="Arial" pitchFamily="34" charset="0"/>
              </a:defRPr>
            </a:lvl1pPr>
          </a:lstStyle>
          <a:p>
            <a:pPr>
              <a:defRPr/>
            </a:pPr>
            <a:r>
              <a:rPr lang="en-GB"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2544738473"/>
      </p:ext>
    </p:extLst>
  </p:cSld>
  <p:clrMapOvr>
    <a:masterClrMapping/>
  </p:clrMapOvr>
  <p:transition/>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wo Content - 2 Line Heading">
    <p:spTree>
      <p:nvGrpSpPr>
        <p:cNvPr id="1" name=""/>
        <p:cNvGrpSpPr/>
        <p:nvPr/>
      </p:nvGrpSpPr>
      <p:grpSpPr>
        <a:xfrm>
          <a:off x="0" y="0"/>
          <a:ext cx="0" cy="0"/>
          <a:chOff x="0" y="0"/>
          <a:chExt cx="0" cy="0"/>
        </a:xfrm>
      </p:grpSpPr>
      <p:sp>
        <p:nvSpPr>
          <p:cNvPr id="14" name="Rectangle 4"/>
          <p:cNvSpPr>
            <a:spLocks noChangeArrowheads="1"/>
          </p:cNvSpPr>
          <p:nvPr userDrawn="1"/>
        </p:nvSpPr>
        <p:spPr bwMode="auto">
          <a:xfrm>
            <a:off x="0" y="228600"/>
            <a:ext cx="8675688" cy="893763"/>
          </a:xfrm>
          <a:prstGeom prst="rect">
            <a:avLst/>
          </a:prstGeom>
          <a:solidFill>
            <a:schemeClr val="accent1"/>
          </a:solidFill>
          <a:ln w="9525" algn="ctr">
            <a:noFill/>
            <a:miter lim="800000"/>
            <a:headEnd/>
            <a:tailEnd/>
          </a:ln>
        </p:spPr>
        <p:txBody>
          <a:bodyPr vert="horz" wrap="square" lIns="928800" tIns="133200" rIns="36000" bIns="0" numCol="1" anchor="t" anchorCtr="0" compatLnSpc="1">
            <a:prstTxWarp prst="textNoShape">
              <a:avLst/>
            </a:prstTxWarp>
          </a:bodyPr>
          <a:lstStyle/>
          <a:p>
            <a:pPr eaLnBrk="0" fontAlgn="base" hangingPunct="0">
              <a:lnSpc>
                <a:spcPct val="90000"/>
              </a:lnSpc>
              <a:spcBef>
                <a:spcPct val="0"/>
              </a:spcBef>
              <a:spcAft>
                <a:spcPct val="0"/>
              </a:spcAft>
            </a:pPr>
            <a:endParaRPr lang="en-US" sz="2400" b="1" dirty="0">
              <a:solidFill>
                <a:srgbClr val="999999"/>
              </a:solidFill>
            </a:endParaRPr>
          </a:p>
        </p:txBody>
      </p:sp>
      <p:sp>
        <p:nvSpPr>
          <p:cNvPr id="34" name="Rectangle 2"/>
          <p:cNvSpPr>
            <a:spLocks noGrp="1" noChangeArrowheads="1"/>
          </p:cNvSpPr>
          <p:nvPr>
            <p:ph type="title"/>
          </p:nvPr>
        </p:nvSpPr>
        <p:spPr bwMode="auto">
          <a:xfrm>
            <a:off x="900112" y="295200"/>
            <a:ext cx="7700400" cy="741600"/>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US" dirty="0" smtClean="0"/>
              <a:t>Click to edit Master title style</a:t>
            </a:r>
          </a:p>
        </p:txBody>
      </p:sp>
      <p:sp>
        <p:nvSpPr>
          <p:cNvPr id="10" name="Content Placeholder 14"/>
          <p:cNvSpPr>
            <a:spLocks noGrp="1"/>
          </p:cNvSpPr>
          <p:nvPr>
            <p:ph sz="quarter" idx="13"/>
          </p:nvPr>
        </p:nvSpPr>
        <p:spPr>
          <a:xfrm>
            <a:off x="4945062" y="1310400"/>
            <a:ext cx="3732213" cy="5072400"/>
          </a:xfrm>
        </p:spPr>
        <p:txBody>
          <a:bodyPr/>
          <a:lstStyle>
            <a:lvl1pPr marL="0" indent="0">
              <a:spcAft>
                <a:spcPts val="600"/>
              </a:spcAft>
              <a:buClr>
                <a:schemeClr val="accent2"/>
              </a:buClr>
              <a:buSzPct val="85000"/>
              <a:buFont typeface="Wingdings" pitchFamily="2" charset="2"/>
              <a:buNone/>
              <a:defRPr/>
            </a:lvl1pPr>
            <a:lvl2pPr marL="269875" indent="-269875">
              <a:spcBef>
                <a:spcPts val="0"/>
              </a:spcBef>
              <a:spcAft>
                <a:spcPts val="600"/>
              </a:spcAft>
              <a:buClr>
                <a:schemeClr val="accent2"/>
              </a:buClr>
              <a:buSzPct val="85000"/>
              <a:buFont typeface="Wingdings" pitchFamily="2" charset="2"/>
              <a:buChar char="n"/>
              <a:defRPr sz="2000"/>
            </a:lvl2pPr>
            <a:lvl3pPr marL="454025" indent="-184150">
              <a:spcBef>
                <a:spcPts val="0"/>
              </a:spcBef>
              <a:spcAft>
                <a:spcPts val="600"/>
              </a:spcAft>
              <a:buClr>
                <a:schemeClr val="tx1"/>
              </a:buClr>
              <a:buFont typeface="Wingdings" pitchFamily="2" charset="2"/>
              <a:buChar char="n"/>
              <a:defRPr sz="2000"/>
            </a:lvl3pPr>
            <a:lvl4pPr marL="635000" indent="-180975">
              <a:spcBef>
                <a:spcPts val="0"/>
              </a:spcBef>
              <a:spcAft>
                <a:spcPts val="600"/>
              </a:spcAft>
              <a:buClr>
                <a:schemeClr val="tx1"/>
              </a:buClr>
              <a:buFont typeface="Wingdings" pitchFamily="2" charset="2"/>
              <a:buChar char="n"/>
              <a:defRPr sz="1600"/>
            </a:lvl4pPr>
            <a:lvl5pPr marL="811213" indent="-169863">
              <a:spcBef>
                <a:spcPts val="0"/>
              </a:spcBef>
              <a:spcAft>
                <a:spcPts val="600"/>
              </a:spcAft>
              <a:buClr>
                <a:schemeClr val="tx1"/>
              </a:buClr>
              <a:buFont typeface="Wingdings" pitchFamily="2" charset="2"/>
              <a:buChar char="n"/>
              <a:defRPr sz="1400"/>
            </a:lvl5pPr>
            <a:lvl6pPr marL="996950" indent="-185738">
              <a:spcBef>
                <a:spcPts val="0"/>
              </a:spcBef>
              <a:spcAft>
                <a:spcPts val="600"/>
              </a:spcAft>
              <a:buClr>
                <a:schemeClr val="tx1"/>
              </a:buClr>
              <a:buFont typeface="Wingdings" pitchFamily="2" charset="2"/>
              <a:buChar char="n"/>
              <a:tabLst/>
              <a:defRPr sz="1200"/>
            </a:lvl6p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p:txBody>
      </p:sp>
      <p:sp>
        <p:nvSpPr>
          <p:cNvPr id="12" name="Text Placeholder 43"/>
          <p:cNvSpPr>
            <a:spLocks noGrp="1"/>
          </p:cNvSpPr>
          <p:nvPr>
            <p:ph type="body" sz="quarter" idx="11"/>
          </p:nvPr>
        </p:nvSpPr>
        <p:spPr>
          <a:xfrm>
            <a:off x="900592" y="1310400"/>
            <a:ext cx="3738563" cy="5073312"/>
          </a:xfrm>
        </p:spPr>
        <p:txBody>
          <a:bodyPr/>
          <a:lstStyle>
            <a:lvl1pPr marL="0" indent="0">
              <a:spcAft>
                <a:spcPts val="600"/>
              </a:spcAft>
              <a:buClr>
                <a:schemeClr val="accent2"/>
              </a:buClr>
              <a:buSzPct val="85000"/>
              <a:buFont typeface="Wingdings" pitchFamily="2" charset="2"/>
              <a:buNone/>
              <a:defRPr/>
            </a:lvl1pPr>
            <a:lvl2pPr marL="276225" indent="-276225">
              <a:spcAft>
                <a:spcPts val="600"/>
              </a:spcAft>
              <a:buClr>
                <a:schemeClr val="accent2"/>
              </a:buClr>
              <a:buSzPct val="85000"/>
              <a:buFont typeface="Wingdings" pitchFamily="2" charset="2"/>
              <a:buChar char="n"/>
              <a:defRPr sz="2000"/>
            </a:lvl2pPr>
            <a:lvl3pPr marL="449263" indent="-173038">
              <a:spcAft>
                <a:spcPts val="600"/>
              </a:spcAft>
              <a:buClr>
                <a:schemeClr val="tx1"/>
              </a:buClr>
              <a:buFont typeface="Wingdings" pitchFamily="2" charset="2"/>
              <a:buChar char="n"/>
              <a:defRPr sz="2000"/>
            </a:lvl3pPr>
            <a:lvl4pPr marL="635000" indent="-180975">
              <a:spcAft>
                <a:spcPts val="600"/>
              </a:spcAft>
              <a:buClr>
                <a:schemeClr val="tx1"/>
              </a:buClr>
              <a:buFont typeface="Wingdings" pitchFamily="2" charset="2"/>
              <a:buChar char="n"/>
              <a:defRPr sz="1600"/>
            </a:lvl4pPr>
            <a:lvl5pPr marL="811213" indent="-169863">
              <a:spcBef>
                <a:spcPts val="0"/>
              </a:spcBef>
              <a:spcAft>
                <a:spcPts val="600"/>
              </a:spcAft>
              <a:buClr>
                <a:schemeClr val="tx1"/>
              </a:buClr>
              <a:buFont typeface="Wingdings" pitchFamily="2" charset="2"/>
              <a:buChar char="n"/>
              <a:defRPr sz="1400"/>
            </a:lvl5pPr>
            <a:lvl6pPr marL="992188" indent="-180975">
              <a:spcBef>
                <a:spcPts val="0"/>
              </a:spcBef>
              <a:spcAft>
                <a:spcPts val="600"/>
              </a:spcAft>
              <a:buClr>
                <a:schemeClr val="tx1"/>
              </a:buClr>
              <a:buFont typeface="Wingdings" pitchFamily="2" charset="2"/>
              <a:buChar char="n"/>
              <a:defRPr sz="1200"/>
            </a:lvl6p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p:txBody>
      </p:sp>
      <p:sp>
        <p:nvSpPr>
          <p:cNvPr id="11" name="Text Box 11" descr="Text Box 11"/>
          <p:cNvSpPr txBox="1">
            <a:spLocks noChangeArrowheads="1"/>
          </p:cNvSpPr>
          <p:nvPr userDrawn="1"/>
        </p:nvSpPr>
        <p:spPr bwMode="auto">
          <a:xfrm>
            <a:off x="911225" y="6470359"/>
            <a:ext cx="2520000" cy="324000"/>
          </a:xfrm>
          <a:prstGeom prst="rect">
            <a:avLst/>
          </a:prstGeom>
          <a:noFill/>
          <a:ln w="9525" algn="ctr">
            <a:noFill/>
            <a:miter lim="800000"/>
            <a:headEnd/>
            <a:tailEnd/>
          </a:ln>
          <a:effectLst/>
        </p:spPr>
        <p:txBody>
          <a:bodyPr wrap="none" lIns="0" tIns="0" rIns="0" anchor="t" anchorCtr="0">
            <a:noAutofit/>
          </a:bodyPr>
          <a:lstStyle/>
          <a:p>
            <a:pPr>
              <a:defRPr/>
            </a:pPr>
            <a:r>
              <a:rPr lang="en-GB" sz="800">
                <a:solidFill>
                  <a:srgbClr val="595959"/>
                </a:solidFill>
                <a:cs typeface="Arial" pitchFamily="34" charset="0"/>
              </a:rPr>
              <a:t>Copyright of COMPANY NAME</a:t>
            </a:r>
            <a:endParaRPr lang="en-GB" sz="800" dirty="0">
              <a:solidFill>
                <a:srgbClr val="595959"/>
              </a:solidFill>
              <a:cs typeface="Arial" pitchFamily="34" charset="0"/>
            </a:endParaRPr>
          </a:p>
        </p:txBody>
      </p:sp>
      <p:sp>
        <p:nvSpPr>
          <p:cNvPr id="13" name="Rectangle 6" descr="Rectangle 6"/>
          <p:cNvSpPr>
            <a:spLocks noGrp="1" noChangeArrowheads="1"/>
          </p:cNvSpPr>
          <p:nvPr>
            <p:ph type="sldNum" sz="quarter" idx="4"/>
          </p:nvPr>
        </p:nvSpPr>
        <p:spPr bwMode="auto">
          <a:xfrm>
            <a:off x="8406599" y="6470360"/>
            <a:ext cx="266673" cy="169277"/>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r">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5" name="Rectangle 4" descr="Rectangle 4"/>
          <p:cNvSpPr>
            <a:spLocks noGrp="1" noChangeArrowheads="1"/>
          </p:cNvSpPr>
          <p:nvPr>
            <p:ph type="dt" sz="half" idx="2"/>
          </p:nvPr>
        </p:nvSpPr>
        <p:spPr bwMode="auto">
          <a:xfrm>
            <a:off x="7252757" y="6469200"/>
            <a:ext cx="1080000" cy="169200"/>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ctr">
              <a:defRPr sz="800">
                <a:solidFill>
                  <a:schemeClr val="tx1"/>
                </a:solidFill>
                <a:latin typeface="+mn-lt"/>
                <a:cs typeface="Arial" pitchFamily="34" charset="0"/>
              </a:defRPr>
            </a:lvl1pPr>
          </a:lstStyle>
          <a:p>
            <a:r>
              <a:rPr lang="en-US" smtClean="0">
                <a:solidFill>
                  <a:srgbClr val="595959"/>
                </a:solidFill>
              </a:rPr>
              <a:t>06-05-2011</a:t>
            </a:r>
            <a:endParaRPr lang="en-GB" dirty="0">
              <a:solidFill>
                <a:srgbClr val="595959"/>
              </a:solidFill>
            </a:endParaRPr>
          </a:p>
        </p:txBody>
      </p:sp>
      <p:sp>
        <p:nvSpPr>
          <p:cNvPr id="19" name="Rectangle 5"/>
          <p:cNvSpPr>
            <a:spLocks noGrp="1" noChangeArrowheads="1"/>
          </p:cNvSpPr>
          <p:nvPr>
            <p:ph type="ftr" sz="quarter" idx="3"/>
          </p:nvPr>
        </p:nvSpPr>
        <p:spPr bwMode="auto">
          <a:xfrm>
            <a:off x="3505069" y="6469199"/>
            <a:ext cx="2520000" cy="324000"/>
          </a:xfrm>
          <a:prstGeom prst="rect">
            <a:avLst/>
          </a:prstGeom>
          <a:noFill/>
          <a:ln w="9525">
            <a:noFill/>
            <a:miter lim="800000"/>
            <a:headEnd/>
            <a:tailEnd/>
          </a:ln>
          <a:effectLst/>
        </p:spPr>
        <p:txBody>
          <a:bodyPr vert="horz" wrap="square" lIns="0" tIns="0" rIns="0" bIns="45720" numCol="1" anchor="t" anchorCtr="0" compatLnSpc="1">
            <a:prstTxWarp prst="textNoShape">
              <a:avLst/>
            </a:prstTxWarp>
          </a:bodyPr>
          <a:lstStyle>
            <a:lvl1pPr>
              <a:defRPr sz="800">
                <a:solidFill>
                  <a:schemeClr val="tx1"/>
                </a:solidFill>
                <a:latin typeface="+mn-lt"/>
                <a:cs typeface="Arial" pitchFamily="34" charset="0"/>
              </a:defRPr>
            </a:lvl1pPr>
          </a:lstStyle>
          <a:p>
            <a:pPr>
              <a:defRPr/>
            </a:pPr>
            <a:r>
              <a:rPr lang="en-GB"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1907475830"/>
      </p:ext>
    </p:extLst>
  </p:cSld>
  <p:clrMapOvr>
    <a:masterClrMapping/>
  </p:clrMapOvr>
  <p:transition/>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wo Content - High Content">
    <p:spTree>
      <p:nvGrpSpPr>
        <p:cNvPr id="1" name=""/>
        <p:cNvGrpSpPr/>
        <p:nvPr/>
      </p:nvGrpSpPr>
      <p:grpSpPr>
        <a:xfrm>
          <a:off x="0" y="0"/>
          <a:ext cx="0" cy="0"/>
          <a:chOff x="0" y="0"/>
          <a:chExt cx="0" cy="0"/>
        </a:xfrm>
      </p:grpSpPr>
      <p:sp>
        <p:nvSpPr>
          <p:cNvPr id="14" name="Rectangle 4"/>
          <p:cNvSpPr>
            <a:spLocks noChangeArrowheads="1"/>
          </p:cNvSpPr>
          <p:nvPr userDrawn="1"/>
        </p:nvSpPr>
        <p:spPr bwMode="auto">
          <a:xfrm>
            <a:off x="0" y="228600"/>
            <a:ext cx="8675688" cy="893763"/>
          </a:xfrm>
          <a:prstGeom prst="rect">
            <a:avLst/>
          </a:prstGeom>
          <a:solidFill>
            <a:schemeClr val="accent1"/>
          </a:solidFill>
          <a:ln w="9525" algn="ctr">
            <a:noFill/>
            <a:miter lim="800000"/>
            <a:headEnd/>
            <a:tailEnd/>
          </a:ln>
        </p:spPr>
        <p:txBody>
          <a:bodyPr vert="horz" wrap="square" lIns="928800" tIns="133200" rIns="36000" bIns="0" numCol="1" anchor="t" anchorCtr="0" compatLnSpc="1">
            <a:prstTxWarp prst="textNoShape">
              <a:avLst/>
            </a:prstTxWarp>
          </a:bodyPr>
          <a:lstStyle/>
          <a:p>
            <a:pPr eaLnBrk="0" fontAlgn="base" hangingPunct="0">
              <a:lnSpc>
                <a:spcPct val="90000"/>
              </a:lnSpc>
              <a:spcBef>
                <a:spcPct val="0"/>
              </a:spcBef>
              <a:spcAft>
                <a:spcPct val="0"/>
              </a:spcAft>
            </a:pPr>
            <a:endParaRPr lang="en-US" sz="2400" b="1" dirty="0">
              <a:solidFill>
                <a:srgbClr val="999999"/>
              </a:solidFill>
            </a:endParaRPr>
          </a:p>
        </p:txBody>
      </p:sp>
      <p:sp>
        <p:nvSpPr>
          <p:cNvPr id="34" name="Rectangle 2"/>
          <p:cNvSpPr>
            <a:spLocks noGrp="1" noChangeArrowheads="1"/>
          </p:cNvSpPr>
          <p:nvPr>
            <p:ph type="title"/>
          </p:nvPr>
        </p:nvSpPr>
        <p:spPr bwMode="auto">
          <a:xfrm>
            <a:off x="900112" y="295200"/>
            <a:ext cx="7700400" cy="741600"/>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US" dirty="0" smtClean="0"/>
              <a:t>Click to edit Master title style</a:t>
            </a:r>
          </a:p>
        </p:txBody>
      </p:sp>
      <p:sp>
        <p:nvSpPr>
          <p:cNvPr id="10" name="Content Placeholder 14"/>
          <p:cNvSpPr>
            <a:spLocks noGrp="1"/>
          </p:cNvSpPr>
          <p:nvPr>
            <p:ph sz="quarter" idx="13"/>
          </p:nvPr>
        </p:nvSpPr>
        <p:spPr>
          <a:xfrm>
            <a:off x="4945062" y="1310400"/>
            <a:ext cx="3732213" cy="5072400"/>
          </a:xfrm>
        </p:spPr>
        <p:txBody>
          <a:bodyPr/>
          <a:lstStyle>
            <a:lvl1pPr marL="0" indent="0">
              <a:lnSpc>
                <a:spcPct val="120000"/>
              </a:lnSpc>
              <a:spcAft>
                <a:spcPts val="600"/>
              </a:spcAft>
              <a:buClr>
                <a:schemeClr val="accent2"/>
              </a:buClr>
              <a:buSzPct val="85000"/>
              <a:buFont typeface="Wingdings" pitchFamily="2" charset="2"/>
              <a:buNone/>
              <a:defRPr sz="1600"/>
            </a:lvl1pPr>
            <a:lvl2pPr marL="269875" indent="-269875">
              <a:lnSpc>
                <a:spcPct val="120000"/>
              </a:lnSpc>
              <a:spcBef>
                <a:spcPts val="0"/>
              </a:spcBef>
              <a:spcAft>
                <a:spcPts val="600"/>
              </a:spcAft>
              <a:buClr>
                <a:schemeClr val="accent2"/>
              </a:buClr>
              <a:buSzPct val="85000"/>
              <a:buFont typeface="Wingdings" pitchFamily="2" charset="2"/>
              <a:buChar char="n"/>
              <a:defRPr sz="1600"/>
            </a:lvl2pPr>
            <a:lvl3pPr marL="454025" indent="-184150">
              <a:lnSpc>
                <a:spcPct val="120000"/>
              </a:lnSpc>
              <a:spcBef>
                <a:spcPts val="0"/>
              </a:spcBef>
              <a:spcAft>
                <a:spcPts val="600"/>
              </a:spcAft>
              <a:buClr>
                <a:schemeClr val="tx1"/>
              </a:buClr>
              <a:buFont typeface="Wingdings" pitchFamily="2" charset="2"/>
              <a:buChar char="n"/>
              <a:defRPr sz="1600"/>
            </a:lvl3pPr>
            <a:lvl4pPr marL="635000" indent="-180975">
              <a:lnSpc>
                <a:spcPct val="120000"/>
              </a:lnSpc>
              <a:spcBef>
                <a:spcPts val="0"/>
              </a:spcBef>
              <a:spcAft>
                <a:spcPts val="600"/>
              </a:spcAft>
              <a:buClr>
                <a:schemeClr val="tx1"/>
              </a:buClr>
              <a:buFont typeface="Wingdings" pitchFamily="2" charset="2"/>
              <a:buChar char="n"/>
              <a:defRPr sz="1400"/>
            </a:lvl4pPr>
            <a:lvl5pPr marL="811213" indent="-169863">
              <a:lnSpc>
                <a:spcPct val="120000"/>
              </a:lnSpc>
              <a:spcBef>
                <a:spcPts val="0"/>
              </a:spcBef>
              <a:spcAft>
                <a:spcPts val="600"/>
              </a:spcAft>
              <a:buClr>
                <a:schemeClr val="tx1"/>
              </a:buClr>
              <a:buFont typeface="Wingdings" pitchFamily="2" charset="2"/>
              <a:buChar char="n"/>
              <a:defRPr sz="1200"/>
            </a:lvl5pPr>
            <a:lvl6pPr marL="992188" indent="-180975">
              <a:lnSpc>
                <a:spcPct val="120000"/>
              </a:lnSpc>
              <a:spcBef>
                <a:spcPts val="0"/>
              </a:spcBef>
              <a:spcAft>
                <a:spcPts val="600"/>
              </a:spcAft>
              <a:buClr>
                <a:schemeClr val="tx1"/>
              </a:buClr>
              <a:buFont typeface="Wingdings" pitchFamily="2" charset="2"/>
              <a:buChar char="n"/>
              <a:defRPr sz="1200"/>
            </a:lvl6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Xx</a:t>
            </a:r>
          </a:p>
          <a:p>
            <a:pPr lvl="5"/>
            <a:r>
              <a:rPr lang="en-US" dirty="0" smtClean="0"/>
              <a:t>xx</a:t>
            </a:r>
          </a:p>
        </p:txBody>
      </p:sp>
      <p:sp>
        <p:nvSpPr>
          <p:cNvPr id="12" name="Text Placeholder 43"/>
          <p:cNvSpPr>
            <a:spLocks noGrp="1"/>
          </p:cNvSpPr>
          <p:nvPr>
            <p:ph type="body" sz="quarter" idx="11"/>
          </p:nvPr>
        </p:nvSpPr>
        <p:spPr>
          <a:xfrm>
            <a:off x="900592" y="1310400"/>
            <a:ext cx="3738563" cy="5073312"/>
          </a:xfrm>
        </p:spPr>
        <p:txBody>
          <a:bodyPr/>
          <a:lstStyle>
            <a:lvl1pPr marL="0" indent="0">
              <a:lnSpc>
                <a:spcPct val="120000"/>
              </a:lnSpc>
              <a:spcAft>
                <a:spcPts val="600"/>
              </a:spcAft>
              <a:buClr>
                <a:schemeClr val="accent2"/>
              </a:buClr>
              <a:buSzPct val="85000"/>
              <a:buFont typeface="Wingdings" pitchFamily="2" charset="2"/>
              <a:buNone/>
              <a:defRPr sz="1600"/>
            </a:lvl1pPr>
            <a:lvl2pPr marL="276225" indent="-276225">
              <a:lnSpc>
                <a:spcPct val="120000"/>
              </a:lnSpc>
              <a:spcAft>
                <a:spcPts val="600"/>
              </a:spcAft>
              <a:buClr>
                <a:schemeClr val="accent2"/>
              </a:buClr>
              <a:buSzPct val="85000"/>
              <a:buFont typeface="Wingdings" pitchFamily="2" charset="2"/>
              <a:buChar char="n"/>
              <a:defRPr sz="1600"/>
            </a:lvl2pPr>
            <a:lvl3pPr marL="447675" indent="-171450">
              <a:lnSpc>
                <a:spcPct val="120000"/>
              </a:lnSpc>
              <a:spcAft>
                <a:spcPts val="600"/>
              </a:spcAft>
              <a:buClr>
                <a:schemeClr val="tx1"/>
              </a:buClr>
              <a:buFont typeface="Wingdings" pitchFamily="2" charset="2"/>
              <a:buChar char=""/>
              <a:defRPr sz="1600"/>
            </a:lvl3pPr>
            <a:lvl4pPr marL="635000" indent="-174625">
              <a:lnSpc>
                <a:spcPct val="120000"/>
              </a:lnSpc>
              <a:spcAft>
                <a:spcPts val="600"/>
              </a:spcAft>
              <a:buClr>
                <a:schemeClr val="tx1"/>
              </a:buClr>
              <a:buFont typeface="Wingdings" pitchFamily="2" charset="2"/>
              <a:buChar char="n"/>
              <a:defRPr sz="1400"/>
            </a:lvl4pPr>
            <a:lvl5pPr marL="811213" indent="-169863">
              <a:lnSpc>
                <a:spcPct val="120000"/>
              </a:lnSpc>
              <a:spcBef>
                <a:spcPts val="0"/>
              </a:spcBef>
              <a:spcAft>
                <a:spcPts val="600"/>
              </a:spcAft>
              <a:buClr>
                <a:schemeClr val="tx1"/>
              </a:buClr>
              <a:buFont typeface="Wingdings" pitchFamily="2" charset="2"/>
              <a:buChar char="n"/>
              <a:defRPr sz="1200"/>
            </a:lvl5pPr>
            <a:lvl6pPr marL="992188" indent="-180975">
              <a:lnSpc>
                <a:spcPct val="120000"/>
              </a:lnSpc>
              <a:spcBef>
                <a:spcPts val="0"/>
              </a:spcBef>
              <a:spcAft>
                <a:spcPts val="600"/>
              </a:spcAft>
              <a:buClr>
                <a:schemeClr val="tx1"/>
              </a:buClr>
              <a:buFont typeface="Wingdings" pitchFamily="2" charset="2"/>
              <a:buChar char="n"/>
              <a:defRPr sz="1200"/>
            </a:lvl6p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p:txBody>
      </p:sp>
      <p:sp>
        <p:nvSpPr>
          <p:cNvPr id="11" name="Text Box 11" descr="Text Box 11"/>
          <p:cNvSpPr txBox="1">
            <a:spLocks noChangeArrowheads="1"/>
          </p:cNvSpPr>
          <p:nvPr userDrawn="1"/>
        </p:nvSpPr>
        <p:spPr bwMode="auto">
          <a:xfrm>
            <a:off x="911225" y="6470359"/>
            <a:ext cx="2520000" cy="324000"/>
          </a:xfrm>
          <a:prstGeom prst="rect">
            <a:avLst/>
          </a:prstGeom>
          <a:noFill/>
          <a:ln w="9525" algn="ctr">
            <a:noFill/>
            <a:miter lim="800000"/>
            <a:headEnd/>
            <a:tailEnd/>
          </a:ln>
          <a:effectLst/>
        </p:spPr>
        <p:txBody>
          <a:bodyPr wrap="none" lIns="0" tIns="0" rIns="0" anchor="t" anchorCtr="0">
            <a:noAutofit/>
          </a:bodyPr>
          <a:lstStyle/>
          <a:p>
            <a:pPr>
              <a:defRPr/>
            </a:pPr>
            <a:r>
              <a:rPr lang="en-GB" sz="800">
                <a:solidFill>
                  <a:srgbClr val="595959"/>
                </a:solidFill>
                <a:cs typeface="Arial" pitchFamily="34" charset="0"/>
              </a:rPr>
              <a:t>Copyright of COMPANY NAME</a:t>
            </a:r>
            <a:endParaRPr lang="en-GB" sz="800" dirty="0">
              <a:solidFill>
                <a:srgbClr val="595959"/>
              </a:solidFill>
              <a:cs typeface="Arial" pitchFamily="34" charset="0"/>
            </a:endParaRPr>
          </a:p>
        </p:txBody>
      </p:sp>
      <p:sp>
        <p:nvSpPr>
          <p:cNvPr id="13" name="Rectangle 6" descr="Rectangle 6"/>
          <p:cNvSpPr>
            <a:spLocks noGrp="1" noChangeArrowheads="1"/>
          </p:cNvSpPr>
          <p:nvPr>
            <p:ph type="sldNum" sz="quarter" idx="4"/>
          </p:nvPr>
        </p:nvSpPr>
        <p:spPr bwMode="auto">
          <a:xfrm>
            <a:off x="8406599" y="6470360"/>
            <a:ext cx="266673" cy="169277"/>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r">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5" name="Rectangle 4" descr="Rectangle 4"/>
          <p:cNvSpPr>
            <a:spLocks noGrp="1" noChangeArrowheads="1"/>
          </p:cNvSpPr>
          <p:nvPr>
            <p:ph type="dt" sz="half" idx="2"/>
          </p:nvPr>
        </p:nvSpPr>
        <p:spPr bwMode="auto">
          <a:xfrm>
            <a:off x="7252757" y="6469200"/>
            <a:ext cx="1080000" cy="169200"/>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ctr">
              <a:defRPr sz="800">
                <a:solidFill>
                  <a:schemeClr val="tx1"/>
                </a:solidFill>
                <a:latin typeface="+mn-lt"/>
                <a:cs typeface="Arial" pitchFamily="34" charset="0"/>
              </a:defRPr>
            </a:lvl1pPr>
          </a:lstStyle>
          <a:p>
            <a:r>
              <a:rPr lang="en-US" smtClean="0">
                <a:solidFill>
                  <a:srgbClr val="595959"/>
                </a:solidFill>
              </a:rPr>
              <a:t>06-05-2011</a:t>
            </a:r>
            <a:endParaRPr lang="en-GB" dirty="0">
              <a:solidFill>
                <a:srgbClr val="595959"/>
              </a:solidFill>
            </a:endParaRPr>
          </a:p>
        </p:txBody>
      </p:sp>
      <p:sp>
        <p:nvSpPr>
          <p:cNvPr id="19" name="Rectangle 5"/>
          <p:cNvSpPr>
            <a:spLocks noGrp="1" noChangeArrowheads="1"/>
          </p:cNvSpPr>
          <p:nvPr>
            <p:ph type="ftr" sz="quarter" idx="3"/>
          </p:nvPr>
        </p:nvSpPr>
        <p:spPr bwMode="auto">
          <a:xfrm>
            <a:off x="3505069" y="6469199"/>
            <a:ext cx="2520000" cy="324000"/>
          </a:xfrm>
          <a:prstGeom prst="rect">
            <a:avLst/>
          </a:prstGeom>
          <a:noFill/>
          <a:ln w="9525">
            <a:noFill/>
            <a:miter lim="800000"/>
            <a:headEnd/>
            <a:tailEnd/>
          </a:ln>
          <a:effectLst/>
        </p:spPr>
        <p:txBody>
          <a:bodyPr vert="horz" wrap="square" lIns="0" tIns="0" rIns="0" bIns="45720" numCol="1" anchor="t" anchorCtr="0" compatLnSpc="1">
            <a:prstTxWarp prst="textNoShape">
              <a:avLst/>
            </a:prstTxWarp>
          </a:bodyPr>
          <a:lstStyle>
            <a:lvl1pPr>
              <a:defRPr sz="800">
                <a:solidFill>
                  <a:schemeClr val="tx1"/>
                </a:solidFill>
                <a:latin typeface="+mn-lt"/>
                <a:cs typeface="Arial" pitchFamily="34" charset="0"/>
              </a:defRPr>
            </a:lvl1pPr>
          </a:lstStyle>
          <a:p>
            <a:pPr>
              <a:defRPr/>
            </a:pPr>
            <a:r>
              <a:rPr lang="en-GB"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2904135658"/>
      </p:ext>
    </p:extLst>
  </p:cSld>
  <p:clrMapOvr>
    <a:masterClrMapping/>
  </p:clrMapOvr>
  <p:transition/>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4 Graphs">
    <p:spTree>
      <p:nvGrpSpPr>
        <p:cNvPr id="1" name=""/>
        <p:cNvGrpSpPr/>
        <p:nvPr/>
      </p:nvGrpSpPr>
      <p:grpSpPr>
        <a:xfrm>
          <a:off x="0" y="0"/>
          <a:ext cx="0" cy="0"/>
          <a:chOff x="0" y="0"/>
          <a:chExt cx="0" cy="0"/>
        </a:xfrm>
      </p:grpSpPr>
      <p:sp>
        <p:nvSpPr>
          <p:cNvPr id="67" name="Content Placeholder 51"/>
          <p:cNvSpPr>
            <a:spLocks noGrp="1"/>
          </p:cNvSpPr>
          <p:nvPr>
            <p:ph sz="quarter" idx="29" hasCustomPrompt="1"/>
          </p:nvPr>
        </p:nvSpPr>
        <p:spPr>
          <a:xfrm>
            <a:off x="904072" y="6267688"/>
            <a:ext cx="3747304" cy="99509"/>
          </a:xfrm>
        </p:spPr>
        <p:txBody>
          <a:bodyPr wrap="square">
            <a:noAutofit/>
          </a:bodyPr>
          <a:lstStyle>
            <a:lvl1pPr>
              <a:defRPr sz="700">
                <a:solidFill>
                  <a:schemeClr val="tx1"/>
                </a:solidFill>
                <a:latin typeface="+mn-lt"/>
              </a:defRPr>
            </a:lvl1pPr>
          </a:lstStyle>
          <a:p>
            <a:pPr lvl="0"/>
            <a:r>
              <a:rPr lang="en-US" dirty="0" smtClean="0"/>
              <a:t>CLICK TO EDIT SOURCE</a:t>
            </a:r>
            <a:endParaRPr lang="nl-NL" dirty="0"/>
          </a:p>
        </p:txBody>
      </p:sp>
      <p:sp>
        <p:nvSpPr>
          <p:cNvPr id="31" name="Rectangle 4"/>
          <p:cNvSpPr>
            <a:spLocks noChangeArrowheads="1"/>
          </p:cNvSpPr>
          <p:nvPr userDrawn="1"/>
        </p:nvSpPr>
        <p:spPr bwMode="auto">
          <a:xfrm>
            <a:off x="0" y="228599"/>
            <a:ext cx="8675688" cy="516467"/>
          </a:xfrm>
          <a:prstGeom prst="rect">
            <a:avLst/>
          </a:prstGeom>
          <a:solidFill>
            <a:schemeClr val="accent1"/>
          </a:solidFill>
          <a:ln w="9525" algn="ctr">
            <a:noFill/>
            <a:miter lim="800000"/>
            <a:headEnd/>
            <a:tailEnd/>
          </a:ln>
        </p:spPr>
        <p:txBody>
          <a:bodyPr vert="horz" wrap="square" lIns="928800" tIns="133200" rIns="36000" bIns="0" numCol="1" anchor="t" anchorCtr="0" compatLnSpc="1">
            <a:prstTxWarp prst="textNoShape">
              <a:avLst/>
            </a:prstTxWarp>
          </a:bodyPr>
          <a:lstStyle/>
          <a:p>
            <a:pPr eaLnBrk="0" fontAlgn="base" hangingPunct="0">
              <a:lnSpc>
                <a:spcPct val="90000"/>
              </a:lnSpc>
              <a:spcBef>
                <a:spcPct val="0"/>
              </a:spcBef>
              <a:spcAft>
                <a:spcPct val="0"/>
              </a:spcAft>
            </a:pPr>
            <a:endParaRPr lang="en-US" sz="2400" b="1" dirty="0">
              <a:solidFill>
                <a:srgbClr val="999999"/>
              </a:solidFill>
            </a:endParaRPr>
          </a:p>
        </p:txBody>
      </p:sp>
      <p:sp>
        <p:nvSpPr>
          <p:cNvPr id="32" name="Rectangle 2"/>
          <p:cNvSpPr>
            <a:spLocks noGrp="1" noChangeArrowheads="1"/>
          </p:cNvSpPr>
          <p:nvPr>
            <p:ph type="title"/>
          </p:nvPr>
        </p:nvSpPr>
        <p:spPr bwMode="auto">
          <a:xfrm>
            <a:off x="900112" y="295200"/>
            <a:ext cx="7700400" cy="419156"/>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GB" noProof="0" dirty="0" smtClean="0"/>
              <a:t>Click to edit Master title style</a:t>
            </a:r>
          </a:p>
        </p:txBody>
      </p:sp>
      <p:sp>
        <p:nvSpPr>
          <p:cNvPr id="39" name="Content Placeholder 51"/>
          <p:cNvSpPr>
            <a:spLocks noGrp="1"/>
          </p:cNvSpPr>
          <p:nvPr>
            <p:ph sz="quarter" idx="45" hasCustomPrompt="1"/>
          </p:nvPr>
        </p:nvSpPr>
        <p:spPr>
          <a:xfrm>
            <a:off x="911225" y="4179607"/>
            <a:ext cx="3697200" cy="219740"/>
          </a:xfrm>
        </p:spPr>
        <p:txBody>
          <a:bodyPr vert="horz" wrap="square" lIns="0" tIns="0" rIns="0" bIns="0" rtlCol="0">
            <a:spAutoFit/>
          </a:bodyPr>
          <a:lstStyle>
            <a:lvl1pPr>
              <a:defRPr lang="nl-NL" sz="1200" kern="1200" baseline="0" dirty="0">
                <a:solidFill>
                  <a:schemeClr val="tx1"/>
                </a:solidFill>
                <a:latin typeface="+mn-lt"/>
                <a:ea typeface="+mn-ea"/>
                <a:cs typeface="+mn-cs"/>
              </a:defRPr>
            </a:lvl1pPr>
          </a:lstStyle>
          <a:p>
            <a:pPr marL="0" lvl="0" indent="0" algn="l" defTabSz="914400" rtl="0" eaLnBrk="1" latinLnBrk="0" hangingPunct="1">
              <a:lnSpc>
                <a:spcPct val="119000"/>
              </a:lnSpc>
              <a:spcBef>
                <a:spcPts val="0"/>
              </a:spcBef>
              <a:spcAft>
                <a:spcPts val="0"/>
              </a:spcAft>
              <a:buClr>
                <a:srgbClr val="F7D117"/>
              </a:buClr>
              <a:buSzPct val="120000"/>
              <a:buFont typeface="Wingdings" pitchFamily="2" charset="2"/>
              <a:buNone/>
            </a:pPr>
            <a:r>
              <a:rPr lang="en-US" dirty="0" smtClean="0"/>
              <a:t>Click to edit Unit of measure</a:t>
            </a:r>
            <a:endParaRPr lang="nl-NL" dirty="0"/>
          </a:p>
        </p:txBody>
      </p:sp>
      <p:sp>
        <p:nvSpPr>
          <p:cNvPr id="40" name="Content Placeholder 51"/>
          <p:cNvSpPr>
            <a:spLocks noGrp="1"/>
          </p:cNvSpPr>
          <p:nvPr>
            <p:ph sz="quarter" idx="46" hasCustomPrompt="1"/>
          </p:nvPr>
        </p:nvSpPr>
        <p:spPr>
          <a:xfrm>
            <a:off x="911225" y="3844644"/>
            <a:ext cx="3697200" cy="219740"/>
          </a:xfrm>
        </p:spPr>
        <p:txBody>
          <a:bodyPr vert="horz" wrap="square" lIns="0" tIns="0" rIns="0" bIns="0" rtlCol="0">
            <a:spAutoFit/>
          </a:bodyPr>
          <a:lstStyle>
            <a:lvl1pPr>
              <a:defRPr lang="nl-NL" sz="1200" kern="1200" baseline="0" dirty="0">
                <a:solidFill>
                  <a:schemeClr val="tx1"/>
                </a:solidFill>
                <a:latin typeface="+mj-lt"/>
                <a:ea typeface="+mn-ea"/>
                <a:cs typeface="+mn-cs"/>
              </a:defRPr>
            </a:lvl1pPr>
          </a:lstStyle>
          <a:p>
            <a:pPr marL="0" lvl="0" indent="0" algn="l" defTabSz="914400" rtl="0" eaLnBrk="1" latinLnBrk="0" hangingPunct="1">
              <a:lnSpc>
                <a:spcPct val="119000"/>
              </a:lnSpc>
              <a:spcBef>
                <a:spcPts val="0"/>
              </a:spcBef>
              <a:spcAft>
                <a:spcPts val="0"/>
              </a:spcAft>
              <a:buClr>
                <a:srgbClr val="F7D117"/>
              </a:buClr>
              <a:buSzPct val="120000"/>
              <a:buFont typeface="Wingdings" pitchFamily="2" charset="2"/>
              <a:buNone/>
            </a:pPr>
            <a:r>
              <a:rPr lang="en-US" dirty="0" smtClean="0"/>
              <a:t>CHART TITLE APPEARS HERE</a:t>
            </a:r>
            <a:endParaRPr lang="nl-NL" dirty="0"/>
          </a:p>
        </p:txBody>
      </p:sp>
      <p:cxnSp>
        <p:nvCxnSpPr>
          <p:cNvPr id="41" name="Straight Connector 40"/>
          <p:cNvCxnSpPr/>
          <p:nvPr userDrawn="1"/>
        </p:nvCxnSpPr>
        <p:spPr>
          <a:xfrm flipV="1">
            <a:off x="911225" y="4122457"/>
            <a:ext cx="3697200" cy="794"/>
          </a:xfrm>
          <a:prstGeom prst="line">
            <a:avLst/>
          </a:prstGeom>
          <a:ln w="50800">
            <a:solidFill>
              <a:schemeClr val="bg2"/>
            </a:solidFill>
          </a:ln>
        </p:spPr>
        <p:style>
          <a:lnRef idx="1">
            <a:schemeClr val="accent1"/>
          </a:lnRef>
          <a:fillRef idx="0">
            <a:schemeClr val="accent1"/>
          </a:fillRef>
          <a:effectRef idx="0">
            <a:schemeClr val="accent1"/>
          </a:effectRef>
          <a:fontRef idx="minor">
            <a:schemeClr val="tx1"/>
          </a:fontRef>
        </p:style>
      </p:cxnSp>
      <p:sp>
        <p:nvSpPr>
          <p:cNvPr id="42" name="Chart Placeholder 16"/>
          <p:cNvSpPr>
            <a:spLocks noGrp="1"/>
          </p:cNvSpPr>
          <p:nvPr>
            <p:ph type="chart" sz="quarter" idx="47"/>
          </p:nvPr>
        </p:nvSpPr>
        <p:spPr>
          <a:xfrm>
            <a:off x="911225" y="4436262"/>
            <a:ext cx="3697200" cy="1703279"/>
          </a:xfrm>
        </p:spPr>
        <p:txBody>
          <a:bodyPr>
            <a:normAutofit/>
          </a:bodyPr>
          <a:lstStyle>
            <a:lvl1pPr>
              <a:defRPr sz="1200">
                <a:solidFill>
                  <a:schemeClr val="tx1"/>
                </a:solidFill>
                <a:latin typeface="+mn-lt"/>
              </a:defRPr>
            </a:lvl1pPr>
          </a:lstStyle>
          <a:p>
            <a:endParaRPr lang="nl-NL" dirty="0"/>
          </a:p>
        </p:txBody>
      </p:sp>
      <p:cxnSp>
        <p:nvCxnSpPr>
          <p:cNvPr id="43" name="Straight Connector 42"/>
          <p:cNvCxnSpPr/>
          <p:nvPr userDrawn="1"/>
        </p:nvCxnSpPr>
        <p:spPr>
          <a:xfrm>
            <a:off x="904071" y="5944860"/>
            <a:ext cx="3697200" cy="1588"/>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99" name="Content Placeholder 51"/>
          <p:cNvSpPr>
            <a:spLocks noGrp="1"/>
          </p:cNvSpPr>
          <p:nvPr>
            <p:ph sz="quarter" idx="54" hasCustomPrompt="1"/>
          </p:nvPr>
        </p:nvSpPr>
        <p:spPr>
          <a:xfrm>
            <a:off x="911225" y="1654176"/>
            <a:ext cx="3697200" cy="219740"/>
          </a:xfrm>
        </p:spPr>
        <p:txBody>
          <a:bodyPr vert="horz" wrap="square" lIns="0" tIns="0" rIns="0" bIns="0" rtlCol="0">
            <a:spAutoFit/>
          </a:bodyPr>
          <a:lstStyle>
            <a:lvl1pPr>
              <a:defRPr lang="nl-NL" sz="1200" kern="1200" baseline="0" dirty="0">
                <a:solidFill>
                  <a:schemeClr val="tx1"/>
                </a:solidFill>
                <a:latin typeface="+mn-lt"/>
                <a:ea typeface="+mn-ea"/>
                <a:cs typeface="+mn-cs"/>
              </a:defRPr>
            </a:lvl1pPr>
          </a:lstStyle>
          <a:p>
            <a:pPr marL="0" lvl="0" indent="0" algn="l" defTabSz="914400" rtl="0" eaLnBrk="1" latinLnBrk="0" hangingPunct="1">
              <a:lnSpc>
                <a:spcPct val="119000"/>
              </a:lnSpc>
              <a:spcBef>
                <a:spcPts val="0"/>
              </a:spcBef>
              <a:spcAft>
                <a:spcPts val="0"/>
              </a:spcAft>
              <a:buClr>
                <a:srgbClr val="F7D117"/>
              </a:buClr>
              <a:buSzPct val="120000"/>
              <a:buFont typeface="Wingdings" pitchFamily="2" charset="2"/>
              <a:buNone/>
            </a:pPr>
            <a:r>
              <a:rPr lang="en-US" dirty="0" smtClean="0"/>
              <a:t>Click to edit Unit of measure</a:t>
            </a:r>
            <a:endParaRPr lang="nl-NL" dirty="0"/>
          </a:p>
        </p:txBody>
      </p:sp>
      <p:sp>
        <p:nvSpPr>
          <p:cNvPr id="100" name="Content Placeholder 51"/>
          <p:cNvSpPr>
            <a:spLocks noGrp="1"/>
          </p:cNvSpPr>
          <p:nvPr>
            <p:ph sz="quarter" idx="55" hasCustomPrompt="1"/>
          </p:nvPr>
        </p:nvSpPr>
        <p:spPr>
          <a:xfrm>
            <a:off x="911225" y="1319213"/>
            <a:ext cx="3697200" cy="219740"/>
          </a:xfrm>
        </p:spPr>
        <p:txBody>
          <a:bodyPr vert="horz" wrap="square" lIns="0" tIns="0" rIns="0" bIns="0" rtlCol="0">
            <a:spAutoFit/>
          </a:bodyPr>
          <a:lstStyle>
            <a:lvl1pPr>
              <a:defRPr lang="nl-NL" sz="1200" kern="1200" baseline="0" dirty="0">
                <a:solidFill>
                  <a:schemeClr val="tx1"/>
                </a:solidFill>
                <a:latin typeface="+mj-lt"/>
                <a:ea typeface="+mn-ea"/>
                <a:cs typeface="+mn-cs"/>
              </a:defRPr>
            </a:lvl1pPr>
          </a:lstStyle>
          <a:p>
            <a:pPr marL="0" lvl="0" indent="0" algn="l" defTabSz="914400" rtl="0" eaLnBrk="1" latinLnBrk="0" hangingPunct="1">
              <a:lnSpc>
                <a:spcPct val="119000"/>
              </a:lnSpc>
              <a:spcBef>
                <a:spcPts val="0"/>
              </a:spcBef>
              <a:spcAft>
                <a:spcPts val="0"/>
              </a:spcAft>
              <a:buClr>
                <a:srgbClr val="F7D117"/>
              </a:buClr>
              <a:buSzPct val="120000"/>
              <a:buFont typeface="Wingdings" pitchFamily="2" charset="2"/>
              <a:buNone/>
            </a:pPr>
            <a:r>
              <a:rPr lang="en-US" dirty="0" smtClean="0"/>
              <a:t>CHART TITLE APPEARS HERE</a:t>
            </a:r>
            <a:endParaRPr lang="nl-NL" dirty="0"/>
          </a:p>
        </p:txBody>
      </p:sp>
      <p:cxnSp>
        <p:nvCxnSpPr>
          <p:cNvPr id="101" name="Straight Connector 100"/>
          <p:cNvCxnSpPr/>
          <p:nvPr userDrawn="1"/>
        </p:nvCxnSpPr>
        <p:spPr>
          <a:xfrm flipV="1">
            <a:off x="911225" y="1597026"/>
            <a:ext cx="3697200" cy="794"/>
          </a:xfrm>
          <a:prstGeom prst="line">
            <a:avLst/>
          </a:prstGeom>
          <a:ln w="50800">
            <a:solidFill>
              <a:schemeClr val="bg2"/>
            </a:solidFill>
          </a:ln>
        </p:spPr>
        <p:style>
          <a:lnRef idx="1">
            <a:schemeClr val="accent1"/>
          </a:lnRef>
          <a:fillRef idx="0">
            <a:schemeClr val="accent1"/>
          </a:fillRef>
          <a:effectRef idx="0">
            <a:schemeClr val="accent1"/>
          </a:effectRef>
          <a:fontRef idx="minor">
            <a:schemeClr val="tx1"/>
          </a:fontRef>
        </p:style>
      </p:cxnSp>
      <p:sp>
        <p:nvSpPr>
          <p:cNvPr id="102" name="Chart Placeholder 16"/>
          <p:cNvSpPr>
            <a:spLocks noGrp="1"/>
          </p:cNvSpPr>
          <p:nvPr>
            <p:ph type="chart" sz="quarter" idx="56"/>
          </p:nvPr>
        </p:nvSpPr>
        <p:spPr>
          <a:xfrm>
            <a:off x="911225" y="1910831"/>
            <a:ext cx="3697200" cy="1703279"/>
          </a:xfrm>
        </p:spPr>
        <p:txBody>
          <a:bodyPr>
            <a:normAutofit/>
          </a:bodyPr>
          <a:lstStyle>
            <a:lvl1pPr>
              <a:defRPr sz="1200">
                <a:solidFill>
                  <a:schemeClr val="tx1"/>
                </a:solidFill>
                <a:latin typeface="+mn-lt"/>
              </a:defRPr>
            </a:lvl1pPr>
          </a:lstStyle>
          <a:p>
            <a:endParaRPr lang="nl-NL" dirty="0"/>
          </a:p>
        </p:txBody>
      </p:sp>
      <p:cxnSp>
        <p:nvCxnSpPr>
          <p:cNvPr id="103" name="Straight Connector 102"/>
          <p:cNvCxnSpPr/>
          <p:nvPr userDrawn="1"/>
        </p:nvCxnSpPr>
        <p:spPr>
          <a:xfrm>
            <a:off x="904071" y="3419429"/>
            <a:ext cx="3697200" cy="1588"/>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04" name="Content Placeholder 51"/>
          <p:cNvSpPr>
            <a:spLocks noGrp="1"/>
          </p:cNvSpPr>
          <p:nvPr>
            <p:ph sz="quarter" idx="57" hasCustomPrompt="1"/>
          </p:nvPr>
        </p:nvSpPr>
        <p:spPr>
          <a:xfrm>
            <a:off x="4965700" y="4179607"/>
            <a:ext cx="3697200" cy="219740"/>
          </a:xfrm>
        </p:spPr>
        <p:txBody>
          <a:bodyPr vert="horz" wrap="square" lIns="0" tIns="0" rIns="0" bIns="0" rtlCol="0">
            <a:spAutoFit/>
          </a:bodyPr>
          <a:lstStyle>
            <a:lvl1pPr>
              <a:defRPr lang="nl-NL" sz="1200" kern="1200" baseline="0" dirty="0">
                <a:solidFill>
                  <a:schemeClr val="tx1"/>
                </a:solidFill>
                <a:latin typeface="+mn-lt"/>
                <a:ea typeface="+mn-ea"/>
                <a:cs typeface="+mn-cs"/>
              </a:defRPr>
            </a:lvl1pPr>
          </a:lstStyle>
          <a:p>
            <a:pPr marL="0" lvl="0" indent="0" algn="l" defTabSz="914400" rtl="0" eaLnBrk="1" latinLnBrk="0" hangingPunct="1">
              <a:lnSpc>
                <a:spcPct val="119000"/>
              </a:lnSpc>
              <a:spcBef>
                <a:spcPts val="0"/>
              </a:spcBef>
              <a:spcAft>
                <a:spcPts val="0"/>
              </a:spcAft>
              <a:buClr>
                <a:srgbClr val="F7D117"/>
              </a:buClr>
              <a:buSzPct val="120000"/>
              <a:buFont typeface="Wingdings" pitchFamily="2" charset="2"/>
              <a:buNone/>
            </a:pPr>
            <a:r>
              <a:rPr lang="en-US" dirty="0" smtClean="0"/>
              <a:t>Click to edit Unit of measure</a:t>
            </a:r>
            <a:endParaRPr lang="nl-NL" dirty="0"/>
          </a:p>
        </p:txBody>
      </p:sp>
      <p:sp>
        <p:nvSpPr>
          <p:cNvPr id="105" name="Content Placeholder 51"/>
          <p:cNvSpPr>
            <a:spLocks noGrp="1"/>
          </p:cNvSpPr>
          <p:nvPr>
            <p:ph sz="quarter" idx="58" hasCustomPrompt="1"/>
          </p:nvPr>
        </p:nvSpPr>
        <p:spPr>
          <a:xfrm>
            <a:off x="4965700" y="3844644"/>
            <a:ext cx="3697200" cy="219740"/>
          </a:xfrm>
        </p:spPr>
        <p:txBody>
          <a:bodyPr vert="horz" wrap="square" lIns="0" tIns="0" rIns="0" bIns="0" rtlCol="0">
            <a:spAutoFit/>
          </a:bodyPr>
          <a:lstStyle>
            <a:lvl1pPr>
              <a:defRPr lang="nl-NL" sz="1200" kern="1200" baseline="0" dirty="0">
                <a:solidFill>
                  <a:schemeClr val="tx1"/>
                </a:solidFill>
                <a:latin typeface="+mj-lt"/>
                <a:ea typeface="+mn-ea"/>
                <a:cs typeface="+mn-cs"/>
              </a:defRPr>
            </a:lvl1pPr>
          </a:lstStyle>
          <a:p>
            <a:pPr marL="0" lvl="0" indent="0" algn="l" defTabSz="914400" rtl="0" eaLnBrk="1" latinLnBrk="0" hangingPunct="1">
              <a:lnSpc>
                <a:spcPct val="119000"/>
              </a:lnSpc>
              <a:spcBef>
                <a:spcPts val="0"/>
              </a:spcBef>
              <a:spcAft>
                <a:spcPts val="0"/>
              </a:spcAft>
              <a:buClr>
                <a:srgbClr val="F7D117"/>
              </a:buClr>
              <a:buSzPct val="120000"/>
              <a:buFont typeface="Wingdings" pitchFamily="2" charset="2"/>
              <a:buNone/>
            </a:pPr>
            <a:r>
              <a:rPr lang="en-US" dirty="0" smtClean="0"/>
              <a:t>CHART TITLE APPEARS HERE</a:t>
            </a:r>
            <a:endParaRPr lang="nl-NL" dirty="0"/>
          </a:p>
        </p:txBody>
      </p:sp>
      <p:cxnSp>
        <p:nvCxnSpPr>
          <p:cNvPr id="106" name="Straight Connector 105"/>
          <p:cNvCxnSpPr/>
          <p:nvPr userDrawn="1"/>
        </p:nvCxnSpPr>
        <p:spPr>
          <a:xfrm flipV="1">
            <a:off x="4965700" y="4122457"/>
            <a:ext cx="3697200" cy="794"/>
          </a:xfrm>
          <a:prstGeom prst="line">
            <a:avLst/>
          </a:prstGeom>
          <a:ln w="50800">
            <a:solidFill>
              <a:schemeClr val="bg2"/>
            </a:solidFill>
          </a:ln>
        </p:spPr>
        <p:style>
          <a:lnRef idx="1">
            <a:schemeClr val="accent1"/>
          </a:lnRef>
          <a:fillRef idx="0">
            <a:schemeClr val="accent1"/>
          </a:fillRef>
          <a:effectRef idx="0">
            <a:schemeClr val="accent1"/>
          </a:effectRef>
          <a:fontRef idx="minor">
            <a:schemeClr val="tx1"/>
          </a:fontRef>
        </p:style>
      </p:cxnSp>
      <p:sp>
        <p:nvSpPr>
          <p:cNvPr id="107" name="Chart Placeholder 16"/>
          <p:cNvSpPr>
            <a:spLocks noGrp="1"/>
          </p:cNvSpPr>
          <p:nvPr>
            <p:ph type="chart" sz="quarter" idx="59"/>
          </p:nvPr>
        </p:nvSpPr>
        <p:spPr>
          <a:xfrm>
            <a:off x="4965700" y="4436262"/>
            <a:ext cx="3697200" cy="1703279"/>
          </a:xfrm>
        </p:spPr>
        <p:txBody>
          <a:bodyPr>
            <a:normAutofit/>
          </a:bodyPr>
          <a:lstStyle>
            <a:lvl1pPr>
              <a:defRPr sz="1200">
                <a:solidFill>
                  <a:schemeClr val="tx1"/>
                </a:solidFill>
                <a:latin typeface="+mn-lt"/>
              </a:defRPr>
            </a:lvl1pPr>
          </a:lstStyle>
          <a:p>
            <a:endParaRPr lang="nl-NL" dirty="0"/>
          </a:p>
        </p:txBody>
      </p:sp>
      <p:cxnSp>
        <p:nvCxnSpPr>
          <p:cNvPr id="108" name="Straight Connector 107"/>
          <p:cNvCxnSpPr/>
          <p:nvPr userDrawn="1"/>
        </p:nvCxnSpPr>
        <p:spPr>
          <a:xfrm>
            <a:off x="4958546" y="5944860"/>
            <a:ext cx="3697200" cy="1588"/>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109" name="Content Placeholder 51"/>
          <p:cNvSpPr>
            <a:spLocks noGrp="1"/>
          </p:cNvSpPr>
          <p:nvPr>
            <p:ph sz="quarter" idx="60" hasCustomPrompt="1"/>
          </p:nvPr>
        </p:nvSpPr>
        <p:spPr>
          <a:xfrm>
            <a:off x="4965700" y="1654176"/>
            <a:ext cx="3697200" cy="219740"/>
          </a:xfrm>
        </p:spPr>
        <p:txBody>
          <a:bodyPr vert="horz" wrap="square" lIns="0" tIns="0" rIns="0" bIns="0" rtlCol="0">
            <a:spAutoFit/>
          </a:bodyPr>
          <a:lstStyle>
            <a:lvl1pPr>
              <a:defRPr lang="nl-NL" sz="1200" kern="1200" baseline="0" dirty="0">
                <a:solidFill>
                  <a:schemeClr val="tx1"/>
                </a:solidFill>
                <a:latin typeface="+mn-lt"/>
                <a:ea typeface="+mn-ea"/>
                <a:cs typeface="+mn-cs"/>
              </a:defRPr>
            </a:lvl1pPr>
          </a:lstStyle>
          <a:p>
            <a:pPr marL="0" lvl="0" indent="0" algn="l" defTabSz="914400" rtl="0" eaLnBrk="1" latinLnBrk="0" hangingPunct="1">
              <a:lnSpc>
                <a:spcPct val="119000"/>
              </a:lnSpc>
              <a:spcBef>
                <a:spcPts val="0"/>
              </a:spcBef>
              <a:spcAft>
                <a:spcPts val="0"/>
              </a:spcAft>
              <a:buClr>
                <a:srgbClr val="F7D117"/>
              </a:buClr>
              <a:buSzPct val="120000"/>
              <a:buFont typeface="Wingdings" pitchFamily="2" charset="2"/>
              <a:buNone/>
            </a:pPr>
            <a:r>
              <a:rPr lang="en-US" dirty="0" smtClean="0"/>
              <a:t>Click to edit Unit of measure</a:t>
            </a:r>
            <a:endParaRPr lang="nl-NL" dirty="0"/>
          </a:p>
        </p:txBody>
      </p:sp>
      <p:sp>
        <p:nvSpPr>
          <p:cNvPr id="110" name="Content Placeholder 51"/>
          <p:cNvSpPr>
            <a:spLocks noGrp="1"/>
          </p:cNvSpPr>
          <p:nvPr>
            <p:ph sz="quarter" idx="61" hasCustomPrompt="1"/>
          </p:nvPr>
        </p:nvSpPr>
        <p:spPr>
          <a:xfrm>
            <a:off x="4965700" y="1319213"/>
            <a:ext cx="3697200" cy="219740"/>
          </a:xfrm>
        </p:spPr>
        <p:txBody>
          <a:bodyPr vert="horz" wrap="square" lIns="0" tIns="0" rIns="0" bIns="0" rtlCol="0">
            <a:spAutoFit/>
          </a:bodyPr>
          <a:lstStyle>
            <a:lvl1pPr>
              <a:defRPr lang="nl-NL" sz="1200" kern="1200" baseline="0" dirty="0">
                <a:solidFill>
                  <a:schemeClr val="tx1"/>
                </a:solidFill>
                <a:latin typeface="+mj-lt"/>
                <a:ea typeface="+mn-ea"/>
                <a:cs typeface="+mn-cs"/>
              </a:defRPr>
            </a:lvl1pPr>
          </a:lstStyle>
          <a:p>
            <a:pPr marL="0" lvl="0" indent="0" algn="l" defTabSz="914400" rtl="0" eaLnBrk="1" latinLnBrk="0" hangingPunct="1">
              <a:lnSpc>
                <a:spcPct val="119000"/>
              </a:lnSpc>
              <a:spcBef>
                <a:spcPts val="0"/>
              </a:spcBef>
              <a:spcAft>
                <a:spcPts val="0"/>
              </a:spcAft>
              <a:buClr>
                <a:srgbClr val="F7D117"/>
              </a:buClr>
              <a:buSzPct val="120000"/>
              <a:buFont typeface="Wingdings" pitchFamily="2" charset="2"/>
              <a:buNone/>
            </a:pPr>
            <a:r>
              <a:rPr lang="en-US" dirty="0" smtClean="0"/>
              <a:t>CHART TITLE APPEARS HERE</a:t>
            </a:r>
            <a:endParaRPr lang="nl-NL" dirty="0"/>
          </a:p>
        </p:txBody>
      </p:sp>
      <p:cxnSp>
        <p:nvCxnSpPr>
          <p:cNvPr id="111" name="Straight Connector 110"/>
          <p:cNvCxnSpPr/>
          <p:nvPr userDrawn="1"/>
        </p:nvCxnSpPr>
        <p:spPr>
          <a:xfrm flipV="1">
            <a:off x="4965700" y="1597026"/>
            <a:ext cx="3697200" cy="794"/>
          </a:xfrm>
          <a:prstGeom prst="line">
            <a:avLst/>
          </a:prstGeom>
          <a:ln w="50800">
            <a:solidFill>
              <a:schemeClr val="bg2"/>
            </a:solidFill>
          </a:ln>
        </p:spPr>
        <p:style>
          <a:lnRef idx="1">
            <a:schemeClr val="accent1"/>
          </a:lnRef>
          <a:fillRef idx="0">
            <a:schemeClr val="accent1"/>
          </a:fillRef>
          <a:effectRef idx="0">
            <a:schemeClr val="accent1"/>
          </a:effectRef>
          <a:fontRef idx="minor">
            <a:schemeClr val="tx1"/>
          </a:fontRef>
        </p:style>
      </p:cxnSp>
      <p:sp>
        <p:nvSpPr>
          <p:cNvPr id="112" name="Chart Placeholder 16"/>
          <p:cNvSpPr>
            <a:spLocks noGrp="1"/>
          </p:cNvSpPr>
          <p:nvPr>
            <p:ph type="chart" sz="quarter" idx="62"/>
          </p:nvPr>
        </p:nvSpPr>
        <p:spPr>
          <a:xfrm>
            <a:off x="4965700" y="1910831"/>
            <a:ext cx="3697200" cy="1703279"/>
          </a:xfrm>
        </p:spPr>
        <p:txBody>
          <a:bodyPr>
            <a:normAutofit/>
          </a:bodyPr>
          <a:lstStyle>
            <a:lvl1pPr>
              <a:defRPr sz="1200">
                <a:solidFill>
                  <a:schemeClr val="tx1"/>
                </a:solidFill>
                <a:latin typeface="+mn-lt"/>
              </a:defRPr>
            </a:lvl1pPr>
          </a:lstStyle>
          <a:p>
            <a:endParaRPr lang="nl-NL" dirty="0"/>
          </a:p>
        </p:txBody>
      </p:sp>
      <p:cxnSp>
        <p:nvCxnSpPr>
          <p:cNvPr id="113" name="Straight Connector 112"/>
          <p:cNvCxnSpPr/>
          <p:nvPr userDrawn="1"/>
        </p:nvCxnSpPr>
        <p:spPr>
          <a:xfrm>
            <a:off x="4958546" y="3419429"/>
            <a:ext cx="3697200" cy="1588"/>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33" name="Text Box 11" descr="Text Box 11"/>
          <p:cNvSpPr txBox="1">
            <a:spLocks noChangeArrowheads="1"/>
          </p:cNvSpPr>
          <p:nvPr userDrawn="1"/>
        </p:nvSpPr>
        <p:spPr bwMode="auto">
          <a:xfrm>
            <a:off x="911225" y="6470359"/>
            <a:ext cx="2520000" cy="324000"/>
          </a:xfrm>
          <a:prstGeom prst="rect">
            <a:avLst/>
          </a:prstGeom>
          <a:noFill/>
          <a:ln w="9525" algn="ctr">
            <a:noFill/>
            <a:miter lim="800000"/>
            <a:headEnd/>
            <a:tailEnd/>
          </a:ln>
          <a:effectLst/>
        </p:spPr>
        <p:txBody>
          <a:bodyPr wrap="none" lIns="0" tIns="0" rIns="0" anchor="t" anchorCtr="0">
            <a:noAutofit/>
          </a:bodyPr>
          <a:lstStyle/>
          <a:p>
            <a:pPr>
              <a:defRPr/>
            </a:pPr>
            <a:r>
              <a:rPr lang="en-GB" sz="800">
                <a:solidFill>
                  <a:srgbClr val="595959"/>
                </a:solidFill>
                <a:cs typeface="Arial" pitchFamily="34" charset="0"/>
              </a:rPr>
              <a:t>Copyright of COMPANY NAME</a:t>
            </a:r>
            <a:endParaRPr lang="en-GB" sz="800" dirty="0">
              <a:solidFill>
                <a:srgbClr val="595959"/>
              </a:solidFill>
              <a:cs typeface="Arial" pitchFamily="34" charset="0"/>
            </a:endParaRPr>
          </a:p>
        </p:txBody>
      </p:sp>
      <p:sp>
        <p:nvSpPr>
          <p:cNvPr id="34" name="Rectangle 6" descr="Rectangle 6"/>
          <p:cNvSpPr>
            <a:spLocks noGrp="1" noChangeArrowheads="1"/>
          </p:cNvSpPr>
          <p:nvPr>
            <p:ph type="sldNum" sz="quarter" idx="4"/>
          </p:nvPr>
        </p:nvSpPr>
        <p:spPr bwMode="auto">
          <a:xfrm>
            <a:off x="8406599" y="6470360"/>
            <a:ext cx="266673" cy="169277"/>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r">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35" name="Rectangle 4" descr="Rectangle 4"/>
          <p:cNvSpPr>
            <a:spLocks noGrp="1" noChangeArrowheads="1"/>
          </p:cNvSpPr>
          <p:nvPr>
            <p:ph type="dt" sz="half" idx="2"/>
          </p:nvPr>
        </p:nvSpPr>
        <p:spPr bwMode="auto">
          <a:xfrm>
            <a:off x="7252757" y="6469200"/>
            <a:ext cx="1080000" cy="169200"/>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ctr">
              <a:defRPr sz="800">
                <a:solidFill>
                  <a:schemeClr val="tx1"/>
                </a:solidFill>
                <a:latin typeface="+mn-lt"/>
                <a:cs typeface="Arial" pitchFamily="34" charset="0"/>
              </a:defRPr>
            </a:lvl1pPr>
          </a:lstStyle>
          <a:p>
            <a:r>
              <a:rPr lang="en-US" smtClean="0">
                <a:solidFill>
                  <a:srgbClr val="595959"/>
                </a:solidFill>
              </a:rPr>
              <a:t>06-05-2011</a:t>
            </a:r>
            <a:endParaRPr lang="en-GB" dirty="0">
              <a:solidFill>
                <a:srgbClr val="595959"/>
              </a:solidFill>
            </a:endParaRPr>
          </a:p>
        </p:txBody>
      </p:sp>
      <p:sp>
        <p:nvSpPr>
          <p:cNvPr id="37" name="Rectangle 5"/>
          <p:cNvSpPr>
            <a:spLocks noGrp="1" noChangeArrowheads="1"/>
          </p:cNvSpPr>
          <p:nvPr>
            <p:ph type="ftr" sz="quarter" idx="3"/>
          </p:nvPr>
        </p:nvSpPr>
        <p:spPr bwMode="auto">
          <a:xfrm>
            <a:off x="3505069" y="6469199"/>
            <a:ext cx="2520000" cy="324000"/>
          </a:xfrm>
          <a:prstGeom prst="rect">
            <a:avLst/>
          </a:prstGeom>
          <a:noFill/>
          <a:ln w="9525">
            <a:noFill/>
            <a:miter lim="800000"/>
            <a:headEnd/>
            <a:tailEnd/>
          </a:ln>
          <a:effectLst/>
        </p:spPr>
        <p:txBody>
          <a:bodyPr vert="horz" wrap="square" lIns="0" tIns="0" rIns="0" bIns="45720" numCol="1" anchor="t" anchorCtr="0" compatLnSpc="1">
            <a:prstTxWarp prst="textNoShape">
              <a:avLst/>
            </a:prstTxWarp>
          </a:bodyPr>
          <a:lstStyle>
            <a:lvl1pPr>
              <a:defRPr sz="800">
                <a:solidFill>
                  <a:schemeClr val="tx1"/>
                </a:solidFill>
                <a:latin typeface="+mn-lt"/>
                <a:cs typeface="Arial" pitchFamily="34" charset="0"/>
              </a:defRPr>
            </a:lvl1pPr>
          </a:lstStyle>
          <a:p>
            <a:pPr>
              <a:defRPr/>
            </a:pPr>
            <a:r>
              <a:rPr lang="en-GB"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2946112494"/>
      </p:ext>
    </p:extLst>
  </p:cSld>
  <p:clrMapOvr>
    <a:masterClrMapping/>
  </p:clrMapOvr>
  <p:transition/>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grpSp>
        <p:nvGrpSpPr>
          <p:cNvPr id="2" name="Group 13"/>
          <p:cNvGrpSpPr/>
          <p:nvPr userDrawn="1"/>
        </p:nvGrpSpPr>
        <p:grpSpPr>
          <a:xfrm>
            <a:off x="900000" y="648000"/>
            <a:ext cx="7380000" cy="5633999"/>
            <a:chOff x="900000" y="648000"/>
            <a:chExt cx="7380000" cy="5633999"/>
          </a:xfrm>
        </p:grpSpPr>
        <p:sp>
          <p:nvSpPr>
            <p:cNvPr id="15" name="Rectangle 4"/>
            <p:cNvSpPr>
              <a:spLocks noChangeArrowheads="1"/>
            </p:cNvSpPr>
            <p:nvPr userDrawn="1"/>
          </p:nvSpPr>
          <p:spPr bwMode="auto">
            <a:xfrm flipH="1">
              <a:off x="900000" y="1367999"/>
              <a:ext cx="6661152" cy="4914000"/>
            </a:xfrm>
            <a:prstGeom prst="rect">
              <a:avLst/>
            </a:prstGeom>
            <a:solidFill>
              <a:schemeClr val="accent1">
                <a:lumMod val="40000"/>
                <a:lumOff val="60000"/>
              </a:schemeClr>
            </a:solidFill>
            <a:ln w="9525">
              <a:noFill/>
              <a:miter lim="800000"/>
              <a:headEnd/>
              <a:tailEnd/>
            </a:ln>
            <a:effectLst/>
          </p:spPr>
          <p:txBody>
            <a:bodyPr wrap="none" anchor="ctr"/>
            <a:lstStyle/>
            <a:p>
              <a:endParaRPr lang="en-GB">
                <a:solidFill>
                  <a:srgbClr val="595959"/>
                </a:solidFill>
              </a:endParaRPr>
            </a:p>
          </p:txBody>
        </p:sp>
        <p:sp>
          <p:nvSpPr>
            <p:cNvPr id="21" name="Rectangle 4"/>
            <p:cNvSpPr>
              <a:spLocks noChangeArrowheads="1"/>
            </p:cNvSpPr>
            <p:nvPr userDrawn="1"/>
          </p:nvSpPr>
          <p:spPr bwMode="auto">
            <a:xfrm flipH="1">
              <a:off x="1620000" y="648000"/>
              <a:ext cx="6660000" cy="4914000"/>
            </a:xfrm>
            <a:prstGeom prst="rect">
              <a:avLst/>
            </a:prstGeom>
            <a:solidFill>
              <a:schemeClr val="accent1">
                <a:lumMod val="60000"/>
                <a:lumOff val="40000"/>
              </a:schemeClr>
            </a:solidFill>
            <a:ln w="9525">
              <a:noFill/>
              <a:miter lim="800000"/>
              <a:headEnd/>
              <a:tailEnd/>
            </a:ln>
            <a:effectLst/>
          </p:spPr>
          <p:txBody>
            <a:bodyPr wrap="none" anchor="ctr"/>
            <a:lstStyle/>
            <a:p>
              <a:endParaRPr lang="en-GB">
                <a:solidFill>
                  <a:srgbClr val="595959"/>
                </a:solidFill>
              </a:endParaRPr>
            </a:p>
          </p:txBody>
        </p:sp>
        <p:sp>
          <p:nvSpPr>
            <p:cNvPr id="22" name="Rectangle 4"/>
            <p:cNvSpPr>
              <a:spLocks noChangeArrowheads="1"/>
            </p:cNvSpPr>
            <p:nvPr userDrawn="1"/>
          </p:nvSpPr>
          <p:spPr bwMode="auto">
            <a:xfrm flipH="1">
              <a:off x="1620000" y="1367999"/>
              <a:ext cx="5940000" cy="4194000"/>
            </a:xfrm>
            <a:prstGeom prst="rect">
              <a:avLst/>
            </a:prstGeom>
            <a:solidFill>
              <a:schemeClr val="accent1"/>
            </a:solidFill>
            <a:ln w="9525">
              <a:noFill/>
              <a:miter lim="800000"/>
              <a:headEnd/>
              <a:tailEnd/>
            </a:ln>
            <a:effectLst/>
          </p:spPr>
          <p:txBody>
            <a:bodyPr wrap="none" anchor="ctr"/>
            <a:lstStyle/>
            <a:p>
              <a:endParaRPr lang="en-GB">
                <a:solidFill>
                  <a:srgbClr val="595959"/>
                </a:solidFill>
              </a:endParaRPr>
            </a:p>
          </p:txBody>
        </p:sp>
      </p:grpSp>
      <p:sp>
        <p:nvSpPr>
          <p:cNvPr id="18" name="Title 1"/>
          <p:cNvSpPr>
            <a:spLocks noGrp="1"/>
          </p:cNvSpPr>
          <p:nvPr>
            <p:ph type="title"/>
          </p:nvPr>
        </p:nvSpPr>
        <p:spPr>
          <a:xfrm>
            <a:off x="1782070" y="3198783"/>
            <a:ext cx="5603468" cy="1362075"/>
          </a:xfrm>
          <a:prstGeom prst="rect">
            <a:avLst/>
          </a:prstGeom>
        </p:spPr>
        <p:txBody>
          <a:bodyPr lIns="0" tIns="0" rIns="0" bIns="0"/>
          <a:lstStyle>
            <a:lvl1pPr algn="l">
              <a:defRPr sz="1600" b="0" cap="none" baseline="0">
                <a:solidFill>
                  <a:schemeClr val="tx1"/>
                </a:solidFill>
                <a:latin typeface="+mn-lt"/>
              </a:defRPr>
            </a:lvl1pPr>
          </a:lstStyle>
          <a:p>
            <a:r>
              <a:rPr lang="en-US" dirty="0" smtClean="0"/>
              <a:t>Click to edit Master title style</a:t>
            </a:r>
            <a:endParaRPr lang="en-MY" dirty="0"/>
          </a:p>
        </p:txBody>
      </p:sp>
      <p:sp>
        <p:nvSpPr>
          <p:cNvPr id="25" name="Text Placeholder 2"/>
          <p:cNvSpPr>
            <a:spLocks noGrp="1"/>
          </p:cNvSpPr>
          <p:nvPr>
            <p:ph type="body" idx="1"/>
          </p:nvPr>
        </p:nvSpPr>
        <p:spPr>
          <a:xfrm>
            <a:off x="1782070" y="2379407"/>
            <a:ext cx="5603468" cy="741600"/>
          </a:xfrm>
          <a:prstGeom prst="rect">
            <a:avLst/>
          </a:prstGeom>
        </p:spPr>
        <p:txBody>
          <a:bodyPr lIns="0" tIns="0" rIns="0" bIns="0" anchor="t" anchorCtr="0"/>
          <a:lstStyle>
            <a:lvl1pPr marL="0" indent="0">
              <a:buNone/>
              <a:defRPr sz="2400" b="1" cap="all" baseline="0">
                <a:solidFill>
                  <a:schemeClr val="accent2"/>
                </a:solidFill>
                <a:latin typeface="+mj-lt"/>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smtClean="0"/>
              <a:t>Click to edit Master text styles</a:t>
            </a:r>
          </a:p>
        </p:txBody>
      </p:sp>
      <p:sp>
        <p:nvSpPr>
          <p:cNvPr id="34" name="Text Placeholder 13"/>
          <p:cNvSpPr>
            <a:spLocks noGrp="1"/>
          </p:cNvSpPr>
          <p:nvPr>
            <p:ph type="body" sz="quarter" idx="13" hasCustomPrompt="1"/>
          </p:nvPr>
        </p:nvSpPr>
        <p:spPr>
          <a:xfrm>
            <a:off x="1782070" y="1415008"/>
            <a:ext cx="2243127" cy="964626"/>
          </a:xfrm>
          <a:prstGeom prst="rect">
            <a:avLst/>
          </a:prstGeom>
        </p:spPr>
        <p:txBody>
          <a:bodyPr lIns="0" tIns="0" rIns="0" bIns="0"/>
          <a:lstStyle>
            <a:lvl1pPr>
              <a:buNone/>
              <a:defRPr sz="6000">
                <a:solidFill>
                  <a:schemeClr val="accent2"/>
                </a:solidFill>
                <a:latin typeface="Futura Light" pitchFamily="2" charset="0"/>
              </a:defRPr>
            </a:lvl1pPr>
          </a:lstStyle>
          <a:p>
            <a:pPr lvl="0"/>
            <a:r>
              <a:rPr lang="en-GB" dirty="0" smtClean="0"/>
              <a:t>0.0</a:t>
            </a:r>
            <a:endParaRPr lang="en-GB" dirty="0"/>
          </a:p>
        </p:txBody>
      </p:sp>
      <p:sp>
        <p:nvSpPr>
          <p:cNvPr id="12" name="Text Box 11" descr="Text Box 11"/>
          <p:cNvSpPr txBox="1">
            <a:spLocks noChangeArrowheads="1"/>
          </p:cNvSpPr>
          <p:nvPr userDrawn="1"/>
        </p:nvSpPr>
        <p:spPr bwMode="auto">
          <a:xfrm>
            <a:off x="911225" y="6470359"/>
            <a:ext cx="2520000" cy="324000"/>
          </a:xfrm>
          <a:prstGeom prst="rect">
            <a:avLst/>
          </a:prstGeom>
          <a:noFill/>
          <a:ln w="9525" algn="ctr">
            <a:noFill/>
            <a:miter lim="800000"/>
            <a:headEnd/>
            <a:tailEnd/>
          </a:ln>
          <a:effectLst/>
        </p:spPr>
        <p:txBody>
          <a:bodyPr wrap="none" lIns="0" tIns="0" rIns="0" anchor="t" anchorCtr="0">
            <a:noAutofit/>
          </a:bodyPr>
          <a:lstStyle/>
          <a:p>
            <a:pPr>
              <a:defRPr/>
            </a:pPr>
            <a:r>
              <a:rPr lang="en-GB" sz="800">
                <a:solidFill>
                  <a:srgbClr val="595959"/>
                </a:solidFill>
                <a:cs typeface="Arial" pitchFamily="34" charset="0"/>
              </a:rPr>
              <a:t>Copyright of COMPANY NAME</a:t>
            </a:r>
            <a:endParaRPr lang="en-GB" sz="800" dirty="0">
              <a:solidFill>
                <a:srgbClr val="595959"/>
              </a:solidFill>
              <a:cs typeface="Arial" pitchFamily="34" charset="0"/>
            </a:endParaRPr>
          </a:p>
        </p:txBody>
      </p:sp>
      <p:sp>
        <p:nvSpPr>
          <p:cNvPr id="16" name="Rectangle 6" descr="Rectangle 6"/>
          <p:cNvSpPr>
            <a:spLocks noGrp="1" noChangeArrowheads="1"/>
          </p:cNvSpPr>
          <p:nvPr>
            <p:ph type="sldNum" sz="quarter" idx="4"/>
          </p:nvPr>
        </p:nvSpPr>
        <p:spPr bwMode="auto">
          <a:xfrm>
            <a:off x="8406599" y="6470360"/>
            <a:ext cx="266673" cy="169277"/>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r">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7" name="Rectangle 4" descr="Rectangle 4"/>
          <p:cNvSpPr>
            <a:spLocks noGrp="1" noChangeArrowheads="1"/>
          </p:cNvSpPr>
          <p:nvPr>
            <p:ph type="dt" sz="half" idx="2"/>
          </p:nvPr>
        </p:nvSpPr>
        <p:spPr bwMode="auto">
          <a:xfrm>
            <a:off x="7252757" y="6469200"/>
            <a:ext cx="1080000" cy="169200"/>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ctr">
              <a:defRPr sz="800">
                <a:solidFill>
                  <a:schemeClr val="tx1"/>
                </a:solidFill>
                <a:latin typeface="+mn-lt"/>
                <a:cs typeface="Arial" pitchFamily="34" charset="0"/>
              </a:defRPr>
            </a:lvl1pPr>
          </a:lstStyle>
          <a:p>
            <a:r>
              <a:rPr lang="en-US" smtClean="0">
                <a:solidFill>
                  <a:srgbClr val="595959"/>
                </a:solidFill>
              </a:rPr>
              <a:t>06-05-2011</a:t>
            </a:r>
            <a:endParaRPr lang="en-GB" dirty="0">
              <a:solidFill>
                <a:srgbClr val="595959"/>
              </a:solidFill>
            </a:endParaRPr>
          </a:p>
        </p:txBody>
      </p:sp>
      <p:sp>
        <p:nvSpPr>
          <p:cNvPr id="20" name="Rectangle 5"/>
          <p:cNvSpPr>
            <a:spLocks noGrp="1" noChangeArrowheads="1"/>
          </p:cNvSpPr>
          <p:nvPr>
            <p:ph type="ftr" sz="quarter" idx="3"/>
          </p:nvPr>
        </p:nvSpPr>
        <p:spPr bwMode="auto">
          <a:xfrm>
            <a:off x="3505069" y="6469199"/>
            <a:ext cx="2520000" cy="324000"/>
          </a:xfrm>
          <a:prstGeom prst="rect">
            <a:avLst/>
          </a:prstGeom>
          <a:noFill/>
          <a:ln w="9525">
            <a:noFill/>
            <a:miter lim="800000"/>
            <a:headEnd/>
            <a:tailEnd/>
          </a:ln>
          <a:effectLst/>
        </p:spPr>
        <p:txBody>
          <a:bodyPr vert="horz" wrap="square" lIns="0" tIns="0" rIns="0" bIns="45720" numCol="1" anchor="t" anchorCtr="0" compatLnSpc="1">
            <a:prstTxWarp prst="textNoShape">
              <a:avLst/>
            </a:prstTxWarp>
          </a:bodyPr>
          <a:lstStyle>
            <a:lvl1pPr>
              <a:defRPr sz="800">
                <a:solidFill>
                  <a:schemeClr val="tx1"/>
                </a:solidFill>
                <a:latin typeface="+mn-lt"/>
                <a:cs typeface="Arial" pitchFamily="34" charset="0"/>
              </a:defRPr>
            </a:lvl1pPr>
          </a:lstStyle>
          <a:p>
            <a:pPr>
              <a:defRPr/>
            </a:pPr>
            <a:r>
              <a:rPr lang="en-GB"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667250862"/>
      </p:ext>
    </p:extLst>
  </p:cSld>
  <p:clrMapOvr>
    <a:masterClrMapping/>
  </p:clrMapOvr>
  <p:transition/>
  <p:timing>
    <p:tnLst>
      <p:par>
        <p:cTn id="1" dur="indefinite" restart="never" nodeType="tmRoot"/>
      </p:par>
    </p:tn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7" name="Rectangle 4"/>
          <p:cNvSpPr>
            <a:spLocks noChangeArrowheads="1"/>
          </p:cNvSpPr>
          <p:nvPr userDrawn="1"/>
        </p:nvSpPr>
        <p:spPr bwMode="auto">
          <a:xfrm>
            <a:off x="0" y="228599"/>
            <a:ext cx="8675688" cy="516467"/>
          </a:xfrm>
          <a:prstGeom prst="rect">
            <a:avLst/>
          </a:prstGeom>
          <a:solidFill>
            <a:schemeClr val="accent1"/>
          </a:solidFill>
          <a:ln w="9525" algn="ctr">
            <a:noFill/>
            <a:miter lim="800000"/>
            <a:headEnd/>
            <a:tailEnd/>
          </a:ln>
        </p:spPr>
        <p:txBody>
          <a:bodyPr vert="horz" wrap="square" lIns="928800" tIns="133200" rIns="36000" bIns="0" numCol="1" anchor="t" anchorCtr="0" compatLnSpc="1">
            <a:prstTxWarp prst="textNoShape">
              <a:avLst/>
            </a:prstTxWarp>
          </a:bodyPr>
          <a:lstStyle/>
          <a:p>
            <a:pPr eaLnBrk="0" fontAlgn="base" hangingPunct="0">
              <a:lnSpc>
                <a:spcPct val="90000"/>
              </a:lnSpc>
              <a:spcBef>
                <a:spcPct val="0"/>
              </a:spcBef>
              <a:spcAft>
                <a:spcPct val="0"/>
              </a:spcAft>
            </a:pPr>
            <a:endParaRPr lang="en-US" sz="2400" b="1" dirty="0">
              <a:solidFill>
                <a:srgbClr val="999999"/>
              </a:solidFill>
            </a:endParaRPr>
          </a:p>
        </p:txBody>
      </p:sp>
      <p:sp>
        <p:nvSpPr>
          <p:cNvPr id="34" name="Rectangle 2"/>
          <p:cNvSpPr>
            <a:spLocks noGrp="1" noChangeArrowheads="1"/>
          </p:cNvSpPr>
          <p:nvPr>
            <p:ph type="title"/>
          </p:nvPr>
        </p:nvSpPr>
        <p:spPr bwMode="auto">
          <a:xfrm>
            <a:off x="900112" y="295200"/>
            <a:ext cx="7700400" cy="419156"/>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US" dirty="0" smtClean="0"/>
              <a:t>Click to edit Master title style</a:t>
            </a:r>
          </a:p>
        </p:txBody>
      </p:sp>
      <p:sp>
        <p:nvSpPr>
          <p:cNvPr id="8" name="Text Box 11" descr="Text Box 11"/>
          <p:cNvSpPr txBox="1">
            <a:spLocks noChangeArrowheads="1"/>
          </p:cNvSpPr>
          <p:nvPr userDrawn="1"/>
        </p:nvSpPr>
        <p:spPr bwMode="auto">
          <a:xfrm>
            <a:off x="911225" y="6470359"/>
            <a:ext cx="2520000" cy="324000"/>
          </a:xfrm>
          <a:prstGeom prst="rect">
            <a:avLst/>
          </a:prstGeom>
          <a:noFill/>
          <a:ln w="9525" algn="ctr">
            <a:noFill/>
            <a:miter lim="800000"/>
            <a:headEnd/>
            <a:tailEnd/>
          </a:ln>
          <a:effectLst/>
        </p:spPr>
        <p:txBody>
          <a:bodyPr wrap="none" lIns="0" tIns="0" rIns="0" anchor="t" anchorCtr="0">
            <a:noAutofit/>
          </a:bodyPr>
          <a:lstStyle/>
          <a:p>
            <a:pPr>
              <a:defRPr/>
            </a:pPr>
            <a:r>
              <a:rPr lang="en-GB" sz="800">
                <a:solidFill>
                  <a:srgbClr val="595959"/>
                </a:solidFill>
                <a:cs typeface="Arial" pitchFamily="34" charset="0"/>
              </a:rPr>
              <a:t>Copyright of COMPANY NAME</a:t>
            </a:r>
            <a:endParaRPr lang="en-GB" sz="800" dirty="0">
              <a:solidFill>
                <a:srgbClr val="595959"/>
              </a:solidFill>
              <a:cs typeface="Arial" pitchFamily="34" charset="0"/>
            </a:endParaRPr>
          </a:p>
        </p:txBody>
      </p:sp>
      <p:sp>
        <p:nvSpPr>
          <p:cNvPr id="9" name="Rectangle 6" descr="Rectangle 6"/>
          <p:cNvSpPr>
            <a:spLocks noGrp="1" noChangeArrowheads="1"/>
          </p:cNvSpPr>
          <p:nvPr>
            <p:ph type="sldNum" sz="quarter" idx="4"/>
          </p:nvPr>
        </p:nvSpPr>
        <p:spPr bwMode="auto">
          <a:xfrm>
            <a:off x="8406599" y="6470360"/>
            <a:ext cx="266673" cy="169277"/>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r">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2" name="Rectangle 4" descr="Rectangle 4"/>
          <p:cNvSpPr>
            <a:spLocks noGrp="1" noChangeArrowheads="1"/>
          </p:cNvSpPr>
          <p:nvPr>
            <p:ph type="dt" sz="half" idx="2"/>
          </p:nvPr>
        </p:nvSpPr>
        <p:spPr bwMode="auto">
          <a:xfrm>
            <a:off x="7252757" y="6469200"/>
            <a:ext cx="1080000" cy="169200"/>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ctr">
              <a:defRPr sz="800">
                <a:solidFill>
                  <a:schemeClr val="tx1"/>
                </a:solidFill>
                <a:latin typeface="+mn-lt"/>
                <a:cs typeface="Arial" pitchFamily="34" charset="0"/>
              </a:defRPr>
            </a:lvl1pPr>
          </a:lstStyle>
          <a:p>
            <a:r>
              <a:rPr lang="en-US" smtClean="0">
                <a:solidFill>
                  <a:srgbClr val="595959"/>
                </a:solidFill>
              </a:rPr>
              <a:t>06-05-2011</a:t>
            </a:r>
            <a:endParaRPr lang="en-GB" dirty="0">
              <a:solidFill>
                <a:srgbClr val="595959"/>
              </a:solidFill>
            </a:endParaRPr>
          </a:p>
        </p:txBody>
      </p:sp>
      <p:sp>
        <p:nvSpPr>
          <p:cNvPr id="15" name="Rectangle 5"/>
          <p:cNvSpPr>
            <a:spLocks noGrp="1" noChangeArrowheads="1"/>
          </p:cNvSpPr>
          <p:nvPr>
            <p:ph type="ftr" sz="quarter" idx="3"/>
          </p:nvPr>
        </p:nvSpPr>
        <p:spPr bwMode="auto">
          <a:xfrm>
            <a:off x="3505069" y="6469199"/>
            <a:ext cx="2520000" cy="324000"/>
          </a:xfrm>
          <a:prstGeom prst="rect">
            <a:avLst/>
          </a:prstGeom>
          <a:noFill/>
          <a:ln w="9525">
            <a:noFill/>
            <a:miter lim="800000"/>
            <a:headEnd/>
            <a:tailEnd/>
          </a:ln>
          <a:effectLst/>
        </p:spPr>
        <p:txBody>
          <a:bodyPr vert="horz" wrap="square" lIns="0" tIns="0" rIns="0" bIns="45720" numCol="1" anchor="t" anchorCtr="0" compatLnSpc="1">
            <a:prstTxWarp prst="textNoShape">
              <a:avLst/>
            </a:prstTxWarp>
          </a:bodyPr>
          <a:lstStyle>
            <a:lvl1pPr>
              <a:defRPr sz="800">
                <a:solidFill>
                  <a:schemeClr val="tx1"/>
                </a:solidFill>
                <a:latin typeface="+mn-lt"/>
                <a:cs typeface="Arial" pitchFamily="34" charset="0"/>
              </a:defRPr>
            </a:lvl1pPr>
          </a:lstStyle>
          <a:p>
            <a:pPr>
              <a:defRPr/>
            </a:pPr>
            <a:r>
              <a:rPr lang="en-GB"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3697019342"/>
      </p:ext>
    </p:extLst>
  </p:cSld>
  <p:clrMapOvr>
    <a:masterClrMapping/>
  </p:clrMapOvr>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Title Only - 2 Line Heading">
    <p:spTree>
      <p:nvGrpSpPr>
        <p:cNvPr id="1" name=""/>
        <p:cNvGrpSpPr/>
        <p:nvPr/>
      </p:nvGrpSpPr>
      <p:grpSpPr>
        <a:xfrm>
          <a:off x="0" y="0"/>
          <a:ext cx="0" cy="0"/>
          <a:chOff x="0" y="0"/>
          <a:chExt cx="0" cy="0"/>
        </a:xfrm>
      </p:grpSpPr>
      <p:sp>
        <p:nvSpPr>
          <p:cNvPr id="9" name="Rectangle 4"/>
          <p:cNvSpPr>
            <a:spLocks noChangeArrowheads="1"/>
          </p:cNvSpPr>
          <p:nvPr userDrawn="1"/>
        </p:nvSpPr>
        <p:spPr bwMode="auto">
          <a:xfrm>
            <a:off x="0" y="228600"/>
            <a:ext cx="8675688" cy="893763"/>
          </a:xfrm>
          <a:prstGeom prst="rect">
            <a:avLst/>
          </a:prstGeom>
          <a:solidFill>
            <a:schemeClr val="accent1"/>
          </a:solidFill>
          <a:ln w="9525" algn="ctr">
            <a:noFill/>
            <a:miter lim="800000"/>
            <a:headEnd/>
            <a:tailEnd/>
          </a:ln>
        </p:spPr>
        <p:txBody>
          <a:bodyPr vert="horz" wrap="square" lIns="928800" tIns="133200" rIns="36000" bIns="0" numCol="1" anchor="t" anchorCtr="0" compatLnSpc="1">
            <a:prstTxWarp prst="textNoShape">
              <a:avLst/>
            </a:prstTxWarp>
          </a:bodyPr>
          <a:lstStyle/>
          <a:p>
            <a:pPr eaLnBrk="0" fontAlgn="base" hangingPunct="0">
              <a:lnSpc>
                <a:spcPct val="90000"/>
              </a:lnSpc>
              <a:spcBef>
                <a:spcPct val="0"/>
              </a:spcBef>
              <a:spcAft>
                <a:spcPct val="0"/>
              </a:spcAft>
            </a:pPr>
            <a:endParaRPr lang="en-US" sz="2400" b="1" dirty="0">
              <a:solidFill>
                <a:srgbClr val="999999"/>
              </a:solidFill>
            </a:endParaRPr>
          </a:p>
        </p:txBody>
      </p:sp>
      <p:sp>
        <p:nvSpPr>
          <p:cNvPr id="34" name="Rectangle 2"/>
          <p:cNvSpPr>
            <a:spLocks noGrp="1" noChangeArrowheads="1"/>
          </p:cNvSpPr>
          <p:nvPr>
            <p:ph type="title"/>
          </p:nvPr>
        </p:nvSpPr>
        <p:spPr bwMode="auto">
          <a:xfrm>
            <a:off x="900112" y="295200"/>
            <a:ext cx="7700400" cy="741600"/>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cap="all" baseline="0">
                <a:solidFill>
                  <a:schemeClr val="accent2"/>
                </a:solidFill>
              </a:defRPr>
            </a:lvl1pPr>
          </a:lstStyle>
          <a:p>
            <a:pPr lvl="0"/>
            <a:r>
              <a:rPr lang="en-US" dirty="0" smtClean="0"/>
              <a:t>Click to edit Master title style</a:t>
            </a:r>
          </a:p>
        </p:txBody>
      </p:sp>
      <p:sp>
        <p:nvSpPr>
          <p:cNvPr id="11" name="Text Box 11" descr="Text Box 11"/>
          <p:cNvSpPr txBox="1">
            <a:spLocks noChangeArrowheads="1"/>
          </p:cNvSpPr>
          <p:nvPr userDrawn="1"/>
        </p:nvSpPr>
        <p:spPr bwMode="auto">
          <a:xfrm>
            <a:off x="911225" y="6470359"/>
            <a:ext cx="2520000" cy="324000"/>
          </a:xfrm>
          <a:prstGeom prst="rect">
            <a:avLst/>
          </a:prstGeom>
          <a:noFill/>
          <a:ln w="9525" algn="ctr">
            <a:noFill/>
            <a:miter lim="800000"/>
            <a:headEnd/>
            <a:tailEnd/>
          </a:ln>
          <a:effectLst/>
        </p:spPr>
        <p:txBody>
          <a:bodyPr wrap="none" lIns="0" tIns="0" rIns="0" anchor="t" anchorCtr="0">
            <a:noAutofit/>
          </a:bodyPr>
          <a:lstStyle/>
          <a:p>
            <a:pPr>
              <a:defRPr/>
            </a:pPr>
            <a:r>
              <a:rPr lang="en-GB" sz="800">
                <a:solidFill>
                  <a:srgbClr val="595959"/>
                </a:solidFill>
                <a:cs typeface="Arial" pitchFamily="34" charset="0"/>
              </a:rPr>
              <a:t>Copyright of COMPANY NAME</a:t>
            </a:r>
            <a:endParaRPr lang="en-GB" sz="800" dirty="0">
              <a:solidFill>
                <a:srgbClr val="595959"/>
              </a:solidFill>
              <a:cs typeface="Arial" pitchFamily="34" charset="0"/>
            </a:endParaRPr>
          </a:p>
        </p:txBody>
      </p:sp>
      <p:sp>
        <p:nvSpPr>
          <p:cNvPr id="12" name="Rectangle 6" descr="Rectangle 6"/>
          <p:cNvSpPr>
            <a:spLocks noGrp="1" noChangeArrowheads="1"/>
          </p:cNvSpPr>
          <p:nvPr>
            <p:ph type="sldNum" sz="quarter" idx="4"/>
          </p:nvPr>
        </p:nvSpPr>
        <p:spPr bwMode="auto">
          <a:xfrm>
            <a:off x="8406599" y="6470360"/>
            <a:ext cx="266673" cy="169277"/>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r">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3" name="Rectangle 4" descr="Rectangle 4"/>
          <p:cNvSpPr>
            <a:spLocks noGrp="1" noChangeArrowheads="1"/>
          </p:cNvSpPr>
          <p:nvPr>
            <p:ph type="dt" sz="half" idx="2"/>
          </p:nvPr>
        </p:nvSpPr>
        <p:spPr bwMode="auto">
          <a:xfrm>
            <a:off x="7252757" y="6469200"/>
            <a:ext cx="1080000" cy="169200"/>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ctr">
              <a:defRPr sz="800">
                <a:solidFill>
                  <a:schemeClr val="tx1"/>
                </a:solidFill>
                <a:latin typeface="+mn-lt"/>
                <a:cs typeface="Arial" pitchFamily="34" charset="0"/>
              </a:defRPr>
            </a:lvl1pPr>
          </a:lstStyle>
          <a:p>
            <a:r>
              <a:rPr lang="en-US" smtClean="0">
                <a:solidFill>
                  <a:srgbClr val="595959"/>
                </a:solidFill>
              </a:rPr>
              <a:t>06-05-2011</a:t>
            </a:r>
            <a:endParaRPr lang="en-GB" dirty="0">
              <a:solidFill>
                <a:srgbClr val="595959"/>
              </a:solidFill>
            </a:endParaRPr>
          </a:p>
        </p:txBody>
      </p:sp>
      <p:sp>
        <p:nvSpPr>
          <p:cNvPr id="15" name="Rectangle 5"/>
          <p:cNvSpPr>
            <a:spLocks noGrp="1" noChangeArrowheads="1"/>
          </p:cNvSpPr>
          <p:nvPr>
            <p:ph type="ftr" sz="quarter" idx="3"/>
          </p:nvPr>
        </p:nvSpPr>
        <p:spPr bwMode="auto">
          <a:xfrm>
            <a:off x="3505069" y="6469199"/>
            <a:ext cx="2520000" cy="324000"/>
          </a:xfrm>
          <a:prstGeom prst="rect">
            <a:avLst/>
          </a:prstGeom>
          <a:noFill/>
          <a:ln w="9525">
            <a:noFill/>
            <a:miter lim="800000"/>
            <a:headEnd/>
            <a:tailEnd/>
          </a:ln>
          <a:effectLst/>
        </p:spPr>
        <p:txBody>
          <a:bodyPr vert="horz" wrap="square" lIns="0" tIns="0" rIns="0" bIns="45720" numCol="1" anchor="t" anchorCtr="0" compatLnSpc="1">
            <a:prstTxWarp prst="textNoShape">
              <a:avLst/>
            </a:prstTxWarp>
          </a:bodyPr>
          <a:lstStyle>
            <a:lvl1pPr>
              <a:defRPr sz="800">
                <a:solidFill>
                  <a:schemeClr val="tx1"/>
                </a:solidFill>
                <a:latin typeface="+mn-lt"/>
                <a:cs typeface="Arial" pitchFamily="34" charset="0"/>
              </a:defRPr>
            </a:lvl1pPr>
          </a:lstStyle>
          <a:p>
            <a:pPr>
              <a:defRPr/>
            </a:pPr>
            <a:r>
              <a:rPr lang="en-GB" smtClean="0">
                <a:solidFill>
                  <a:srgbClr val="595959"/>
                </a:solidFill>
              </a:rPr>
              <a:t> </a:t>
            </a:r>
            <a:endParaRPr lang="en-US" dirty="0">
              <a:solidFill>
                <a:srgbClr val="595959"/>
              </a:solidFill>
            </a:endParaRPr>
          </a:p>
        </p:txBody>
      </p:sp>
    </p:spTree>
    <p:extLst>
      <p:ext uri="{BB962C8B-B14F-4D97-AF65-F5344CB8AC3E}">
        <p14:creationId xmlns:p14="http://schemas.microsoft.com/office/powerpoint/2010/main" val="825675934"/>
      </p:ext>
    </p:extLst>
  </p:cSld>
  <p:clrMapOvr>
    <a:masterClrMapping/>
  </p:clrMapOvr>
  <p:transition/>
  <p:timing>
    <p:tnLst>
      <p:par>
        <p:cTn id="1" dur="indefinite" restart="never" nodeType="tmRoot"/>
      </p:par>
    </p:tn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Q&amp;A">
    <p:spTree>
      <p:nvGrpSpPr>
        <p:cNvPr id="1" name=""/>
        <p:cNvGrpSpPr/>
        <p:nvPr/>
      </p:nvGrpSpPr>
      <p:grpSpPr>
        <a:xfrm>
          <a:off x="0" y="0"/>
          <a:ext cx="0" cy="0"/>
          <a:chOff x="0" y="0"/>
          <a:chExt cx="0" cy="0"/>
        </a:xfrm>
      </p:grpSpPr>
      <p:grpSp>
        <p:nvGrpSpPr>
          <p:cNvPr id="2" name="Group 10"/>
          <p:cNvGrpSpPr/>
          <p:nvPr userDrawn="1"/>
        </p:nvGrpSpPr>
        <p:grpSpPr>
          <a:xfrm>
            <a:off x="900000" y="648000"/>
            <a:ext cx="7380000" cy="5633999"/>
            <a:chOff x="900000" y="648000"/>
            <a:chExt cx="7380000" cy="5633999"/>
          </a:xfrm>
        </p:grpSpPr>
        <p:sp>
          <p:nvSpPr>
            <p:cNvPr id="12" name="Rectangle 4"/>
            <p:cNvSpPr>
              <a:spLocks noChangeArrowheads="1"/>
            </p:cNvSpPr>
            <p:nvPr userDrawn="1"/>
          </p:nvSpPr>
          <p:spPr bwMode="auto">
            <a:xfrm flipH="1">
              <a:off x="900000" y="1367999"/>
              <a:ext cx="6661152" cy="4914000"/>
            </a:xfrm>
            <a:prstGeom prst="rect">
              <a:avLst/>
            </a:prstGeom>
            <a:solidFill>
              <a:srgbClr val="FCEC8B"/>
            </a:solidFill>
            <a:ln w="9525">
              <a:noFill/>
              <a:miter lim="800000"/>
              <a:headEnd/>
              <a:tailEnd/>
            </a:ln>
            <a:effectLst/>
          </p:spPr>
          <p:txBody>
            <a:bodyPr wrap="none" anchor="ctr"/>
            <a:lstStyle/>
            <a:p>
              <a:endParaRPr lang="en-MY">
                <a:solidFill>
                  <a:srgbClr val="595959"/>
                </a:solidFill>
              </a:endParaRPr>
            </a:p>
          </p:txBody>
        </p:sp>
        <p:sp>
          <p:nvSpPr>
            <p:cNvPr id="16" name="Rectangle 4"/>
            <p:cNvSpPr>
              <a:spLocks noChangeArrowheads="1"/>
            </p:cNvSpPr>
            <p:nvPr userDrawn="1"/>
          </p:nvSpPr>
          <p:spPr bwMode="auto">
            <a:xfrm flipH="1">
              <a:off x="1620000" y="648000"/>
              <a:ext cx="6660000" cy="4914000"/>
            </a:xfrm>
            <a:prstGeom prst="rect">
              <a:avLst/>
            </a:prstGeom>
            <a:solidFill>
              <a:srgbClr val="FAE374"/>
            </a:solidFill>
            <a:ln w="9525">
              <a:noFill/>
              <a:miter lim="800000"/>
              <a:headEnd/>
              <a:tailEnd/>
            </a:ln>
            <a:effectLst/>
          </p:spPr>
          <p:txBody>
            <a:bodyPr wrap="none" anchor="ctr"/>
            <a:lstStyle/>
            <a:p>
              <a:endParaRPr lang="en-MY">
                <a:solidFill>
                  <a:srgbClr val="595959"/>
                </a:solidFill>
              </a:endParaRPr>
            </a:p>
          </p:txBody>
        </p:sp>
        <p:sp>
          <p:nvSpPr>
            <p:cNvPr id="18" name="Rectangle 4"/>
            <p:cNvSpPr>
              <a:spLocks noChangeArrowheads="1"/>
            </p:cNvSpPr>
            <p:nvPr userDrawn="1"/>
          </p:nvSpPr>
          <p:spPr bwMode="auto">
            <a:xfrm flipH="1">
              <a:off x="1620000" y="1367999"/>
              <a:ext cx="5940000" cy="4194000"/>
            </a:xfrm>
            <a:prstGeom prst="rect">
              <a:avLst/>
            </a:prstGeom>
            <a:solidFill>
              <a:schemeClr val="accent1"/>
            </a:solidFill>
            <a:ln w="9525">
              <a:noFill/>
              <a:miter lim="800000"/>
              <a:headEnd/>
              <a:tailEnd/>
            </a:ln>
            <a:effectLst/>
          </p:spPr>
          <p:txBody>
            <a:bodyPr wrap="none" anchor="ctr"/>
            <a:lstStyle/>
            <a:p>
              <a:endParaRPr lang="en-MY">
                <a:solidFill>
                  <a:srgbClr val="595959"/>
                </a:solidFill>
              </a:endParaRPr>
            </a:p>
          </p:txBody>
        </p:sp>
      </p:grpSp>
      <p:sp>
        <p:nvSpPr>
          <p:cNvPr id="34" name="Text Placeholder 13"/>
          <p:cNvSpPr>
            <a:spLocks noGrp="1"/>
          </p:cNvSpPr>
          <p:nvPr>
            <p:ph type="body" sz="quarter" idx="13" hasCustomPrompt="1"/>
          </p:nvPr>
        </p:nvSpPr>
        <p:spPr>
          <a:xfrm>
            <a:off x="1782070" y="1415008"/>
            <a:ext cx="2243127" cy="964626"/>
          </a:xfrm>
          <a:prstGeom prst="rect">
            <a:avLst/>
          </a:prstGeom>
        </p:spPr>
        <p:txBody>
          <a:bodyPr lIns="0" tIns="0" rIns="0" bIns="0"/>
          <a:lstStyle>
            <a:lvl1pPr>
              <a:buNone/>
              <a:defRPr sz="6000">
                <a:solidFill>
                  <a:schemeClr val="accent2"/>
                </a:solidFill>
                <a:latin typeface="Futura Light" pitchFamily="2" charset="0"/>
              </a:defRPr>
            </a:lvl1pPr>
          </a:lstStyle>
          <a:p>
            <a:pPr lvl="0"/>
            <a:r>
              <a:rPr lang="en-GB" dirty="0" smtClean="0"/>
              <a:t>Q &amp; A</a:t>
            </a:r>
            <a:endParaRPr lang="en-GB" dirty="0"/>
          </a:p>
        </p:txBody>
      </p:sp>
      <p:sp>
        <p:nvSpPr>
          <p:cNvPr id="10" name="Text Box 11" descr="Text Box 11"/>
          <p:cNvSpPr txBox="1">
            <a:spLocks noChangeArrowheads="1"/>
          </p:cNvSpPr>
          <p:nvPr userDrawn="1"/>
        </p:nvSpPr>
        <p:spPr bwMode="auto">
          <a:xfrm>
            <a:off x="911225" y="6470359"/>
            <a:ext cx="2520000" cy="324000"/>
          </a:xfrm>
          <a:prstGeom prst="rect">
            <a:avLst/>
          </a:prstGeom>
          <a:noFill/>
          <a:ln w="9525" algn="ctr">
            <a:noFill/>
            <a:miter lim="800000"/>
            <a:headEnd/>
            <a:tailEnd/>
          </a:ln>
          <a:effectLst/>
        </p:spPr>
        <p:txBody>
          <a:bodyPr wrap="none" lIns="0" tIns="0" rIns="0" anchor="t" anchorCtr="0">
            <a:noAutofit/>
          </a:bodyPr>
          <a:lstStyle/>
          <a:p>
            <a:pPr>
              <a:defRPr/>
            </a:pPr>
            <a:r>
              <a:rPr lang="en-GB" sz="800">
                <a:solidFill>
                  <a:srgbClr val="595959"/>
                </a:solidFill>
                <a:cs typeface="Arial" pitchFamily="34" charset="0"/>
              </a:rPr>
              <a:t>Copyright of COMPANY NAME</a:t>
            </a:r>
            <a:endParaRPr lang="en-GB" sz="800" dirty="0">
              <a:solidFill>
                <a:srgbClr val="595959"/>
              </a:solidFill>
              <a:cs typeface="Arial" pitchFamily="34" charset="0"/>
            </a:endParaRPr>
          </a:p>
        </p:txBody>
      </p:sp>
      <p:sp>
        <p:nvSpPr>
          <p:cNvPr id="14" name="Rectangle 6" descr="Rectangle 6"/>
          <p:cNvSpPr>
            <a:spLocks noGrp="1" noChangeArrowheads="1"/>
          </p:cNvSpPr>
          <p:nvPr>
            <p:ph type="sldNum" sz="quarter" idx="4"/>
          </p:nvPr>
        </p:nvSpPr>
        <p:spPr bwMode="auto">
          <a:xfrm>
            <a:off x="8406599" y="6470360"/>
            <a:ext cx="266673" cy="169277"/>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r">
              <a:defRPr sz="800">
                <a:solidFill>
                  <a:schemeClr val="tx1"/>
                </a:solidFill>
                <a:latin typeface="+mn-lt"/>
                <a:cs typeface="Arial" pitchFamily="34" charset="0"/>
              </a:defRPr>
            </a:lvl1pPr>
          </a:lstStyle>
          <a:p>
            <a:fld id="{D32BAE6A-B452-4007-8177-56DD051636F9}" type="slidenum">
              <a:rPr lang="en-GB" smtClean="0">
                <a:solidFill>
                  <a:srgbClr val="595959"/>
                </a:solidFill>
              </a:rPr>
              <a:pPr/>
              <a:t>‹#›</a:t>
            </a:fld>
            <a:endParaRPr lang="en-GB" dirty="0">
              <a:solidFill>
                <a:srgbClr val="595959"/>
              </a:solidFill>
            </a:endParaRPr>
          </a:p>
        </p:txBody>
      </p:sp>
      <p:sp>
        <p:nvSpPr>
          <p:cNvPr id="15" name="Rectangle 4" descr="Rectangle 4"/>
          <p:cNvSpPr>
            <a:spLocks noGrp="1" noChangeArrowheads="1"/>
          </p:cNvSpPr>
          <p:nvPr>
            <p:ph type="dt" sz="half" idx="2"/>
          </p:nvPr>
        </p:nvSpPr>
        <p:spPr bwMode="auto">
          <a:xfrm>
            <a:off x="7252757" y="6469200"/>
            <a:ext cx="1080000" cy="169200"/>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lvl1pPr algn="ctr">
              <a:defRPr sz="800">
                <a:solidFill>
                  <a:schemeClr val="tx1"/>
                </a:solidFill>
                <a:latin typeface="+mn-lt"/>
                <a:cs typeface="Arial" pitchFamily="34" charset="0"/>
              </a:defRPr>
            </a:lvl1pPr>
          </a:lstStyle>
          <a:p>
            <a:r>
              <a:rPr lang="en-US" smtClean="0">
                <a:solidFill>
                  <a:srgbClr val="595959"/>
                </a:solidFill>
              </a:rPr>
              <a:t>06-05-2011</a:t>
            </a:r>
            <a:endParaRPr lang="en-GB" dirty="0">
              <a:solidFill>
                <a:srgbClr val="595959"/>
              </a:solidFill>
            </a:endParaRPr>
          </a:p>
        </p:txBody>
      </p:sp>
      <p:sp>
        <p:nvSpPr>
          <p:cNvPr id="17" name="Rectangle 5"/>
          <p:cNvSpPr>
            <a:spLocks noGrp="1" noChangeArrowheads="1"/>
          </p:cNvSpPr>
          <p:nvPr>
            <p:ph type="ftr" sz="quarter" idx="3"/>
          </p:nvPr>
        </p:nvSpPr>
        <p:spPr bwMode="auto">
          <a:xfrm>
            <a:off x="3505069" y="6469199"/>
            <a:ext cx="2520000" cy="324000"/>
          </a:xfrm>
          <a:prstGeom prst="rect">
            <a:avLst/>
          </a:prstGeom>
          <a:noFill/>
          <a:ln w="9525">
            <a:noFill/>
            <a:miter lim="800000"/>
            <a:headEnd/>
            <a:tailEnd/>
          </a:ln>
          <a:effectLst/>
        </p:spPr>
        <p:txBody>
          <a:bodyPr vert="horz" wrap="square" lIns="0" tIns="0" rIns="0" bIns="45720" numCol="1" anchor="t" anchorCtr="0" compatLnSpc="1">
            <a:prstTxWarp prst="textNoShape">
              <a:avLst/>
            </a:prstTxWarp>
          </a:bodyPr>
          <a:lstStyle>
            <a:lvl1pPr>
              <a:defRPr sz="800">
                <a:solidFill>
                  <a:schemeClr val="tx1"/>
                </a:solidFill>
                <a:latin typeface="+mn-lt"/>
                <a:cs typeface="Arial" pitchFamily="34" charset="0"/>
              </a:defRPr>
            </a:lvl1pPr>
          </a:lstStyle>
          <a:p>
            <a:pPr>
              <a:defRPr/>
            </a:pPr>
            <a:r>
              <a:rPr lang="en-GB" smtClean="0">
                <a:solidFill>
                  <a:srgbClr val="595959"/>
                </a:solidFill>
              </a:rPr>
              <a:t> </a:t>
            </a:r>
            <a:endParaRPr lang="en-US" dirty="0">
              <a:solidFill>
                <a:srgbClr val="595959"/>
              </a:solidFill>
            </a:endParaRPr>
          </a:p>
        </p:txBody>
      </p:sp>
      <p:grpSp>
        <p:nvGrpSpPr>
          <p:cNvPr id="11" name="Groeperen 34"/>
          <p:cNvGrpSpPr/>
          <p:nvPr userDrawn="1"/>
        </p:nvGrpSpPr>
        <p:grpSpPr>
          <a:xfrm>
            <a:off x="-785795" y="0"/>
            <a:ext cx="396000" cy="6856413"/>
            <a:chOff x="-785795" y="-1"/>
            <a:chExt cx="396000" cy="6856413"/>
          </a:xfrm>
          <a:solidFill>
            <a:schemeClr val="tx2"/>
          </a:solidFill>
        </p:grpSpPr>
        <p:sp>
          <p:nvSpPr>
            <p:cNvPr id="13" name="Rechthoek 12"/>
            <p:cNvSpPr/>
            <p:nvPr userDrawn="1"/>
          </p:nvSpPr>
          <p:spPr>
            <a:xfrm>
              <a:off x="-785795" y="-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19" name="Rechthoek 18"/>
            <p:cNvSpPr/>
            <p:nvPr userDrawn="1"/>
          </p:nvSpPr>
          <p:spPr>
            <a:xfrm>
              <a:off x="-785795" y="380699"/>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20" name="Rechthoek 19"/>
            <p:cNvSpPr/>
            <p:nvPr userDrawn="1"/>
          </p:nvSpPr>
          <p:spPr>
            <a:xfrm>
              <a:off x="-785795" y="761404"/>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21" name="Rechthoek 20"/>
            <p:cNvSpPr/>
            <p:nvPr userDrawn="1"/>
          </p:nvSpPr>
          <p:spPr>
            <a:xfrm>
              <a:off x="-785795" y="1142104"/>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22" name="Rechthoek 21"/>
            <p:cNvSpPr/>
            <p:nvPr userDrawn="1"/>
          </p:nvSpPr>
          <p:spPr>
            <a:xfrm>
              <a:off x="-785795" y="1522806"/>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23" name="Rechthoek 22"/>
            <p:cNvSpPr/>
            <p:nvPr userDrawn="1"/>
          </p:nvSpPr>
          <p:spPr>
            <a:xfrm>
              <a:off x="-785795" y="1903507"/>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24" name="Rechthoek 23"/>
            <p:cNvSpPr/>
            <p:nvPr userDrawn="1"/>
          </p:nvSpPr>
          <p:spPr>
            <a:xfrm>
              <a:off x="-785795" y="2284208"/>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25" name="Rechthoek 24"/>
            <p:cNvSpPr/>
            <p:nvPr userDrawn="1"/>
          </p:nvSpPr>
          <p:spPr>
            <a:xfrm>
              <a:off x="-785795" y="2664908"/>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26" name="Rechthoek 25"/>
            <p:cNvSpPr/>
            <p:nvPr userDrawn="1"/>
          </p:nvSpPr>
          <p:spPr>
            <a:xfrm>
              <a:off x="-785795" y="3045610"/>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27" name="Rechthoek 26"/>
            <p:cNvSpPr/>
            <p:nvPr userDrawn="1"/>
          </p:nvSpPr>
          <p:spPr>
            <a:xfrm>
              <a:off x="-785795" y="3426310"/>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28" name="Rechthoek 27"/>
            <p:cNvSpPr/>
            <p:nvPr userDrawn="1"/>
          </p:nvSpPr>
          <p:spPr>
            <a:xfrm>
              <a:off x="-785795" y="380701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29" name="Rechthoek 28"/>
            <p:cNvSpPr/>
            <p:nvPr userDrawn="1"/>
          </p:nvSpPr>
          <p:spPr>
            <a:xfrm>
              <a:off x="-785795" y="4187712"/>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30" name="Rechthoek 29"/>
            <p:cNvSpPr/>
            <p:nvPr userDrawn="1"/>
          </p:nvSpPr>
          <p:spPr>
            <a:xfrm>
              <a:off x="-785795" y="4568414"/>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31" name="Rechthoek 30"/>
            <p:cNvSpPr/>
            <p:nvPr userDrawn="1"/>
          </p:nvSpPr>
          <p:spPr>
            <a:xfrm>
              <a:off x="-785795" y="4949114"/>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32" name="Rechthoek 31"/>
            <p:cNvSpPr/>
            <p:nvPr userDrawn="1"/>
          </p:nvSpPr>
          <p:spPr>
            <a:xfrm>
              <a:off x="-785795" y="5329205"/>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33" name="Rechthoek 32"/>
            <p:cNvSpPr/>
            <p:nvPr userDrawn="1"/>
          </p:nvSpPr>
          <p:spPr>
            <a:xfrm>
              <a:off x="-785795" y="5709905"/>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35" name="Rechthoek 34"/>
            <p:cNvSpPr/>
            <p:nvPr userDrawn="1"/>
          </p:nvSpPr>
          <p:spPr>
            <a:xfrm>
              <a:off x="-785795" y="6091955"/>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36" name="Rechthoek 35"/>
            <p:cNvSpPr/>
            <p:nvPr userDrawn="1"/>
          </p:nvSpPr>
          <p:spPr>
            <a:xfrm>
              <a:off x="-785795" y="6472655"/>
              <a:ext cx="21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grpSp>
      <p:grpSp>
        <p:nvGrpSpPr>
          <p:cNvPr id="37" name="Groeperen 5"/>
          <p:cNvGrpSpPr/>
          <p:nvPr userDrawn="1"/>
        </p:nvGrpSpPr>
        <p:grpSpPr>
          <a:xfrm>
            <a:off x="0" y="-597441"/>
            <a:ext cx="9144001" cy="383757"/>
            <a:chOff x="0" y="-597441"/>
            <a:chExt cx="9456697" cy="383757"/>
          </a:xfrm>
          <a:solidFill>
            <a:schemeClr val="tx2"/>
          </a:solidFill>
        </p:grpSpPr>
        <p:sp>
          <p:nvSpPr>
            <p:cNvPr id="38" name="Rechthoek 37"/>
            <p:cNvSpPr/>
            <p:nvPr userDrawn="1"/>
          </p:nvSpPr>
          <p:spPr>
            <a:xfrm>
              <a:off x="0"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39" name="Rechthoek 38"/>
            <p:cNvSpPr/>
            <p:nvPr userDrawn="1"/>
          </p:nvSpPr>
          <p:spPr>
            <a:xfrm>
              <a:off x="394154"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40" name="Rechthoek 39"/>
            <p:cNvSpPr/>
            <p:nvPr userDrawn="1"/>
          </p:nvSpPr>
          <p:spPr>
            <a:xfrm>
              <a:off x="787919"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41" name="Rechthoek 40"/>
            <p:cNvSpPr/>
            <p:nvPr userDrawn="1"/>
          </p:nvSpPr>
          <p:spPr>
            <a:xfrm>
              <a:off x="1182073"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42" name="Rechthoek 41"/>
            <p:cNvSpPr/>
            <p:nvPr userDrawn="1"/>
          </p:nvSpPr>
          <p:spPr>
            <a:xfrm>
              <a:off x="1575836"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43" name="Rechthoek 42"/>
            <p:cNvSpPr/>
            <p:nvPr userDrawn="1"/>
          </p:nvSpPr>
          <p:spPr>
            <a:xfrm>
              <a:off x="1969990"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44" name="Rechthoek 43"/>
            <p:cNvSpPr/>
            <p:nvPr userDrawn="1"/>
          </p:nvSpPr>
          <p:spPr>
            <a:xfrm>
              <a:off x="2363755"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45" name="Rechthoek 44"/>
            <p:cNvSpPr/>
            <p:nvPr userDrawn="1"/>
          </p:nvSpPr>
          <p:spPr>
            <a:xfrm>
              <a:off x="2757909"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46" name="Rechthoek 45"/>
            <p:cNvSpPr/>
            <p:nvPr userDrawn="1"/>
          </p:nvSpPr>
          <p:spPr>
            <a:xfrm>
              <a:off x="3151674"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47" name="Rechthoek 46"/>
            <p:cNvSpPr/>
            <p:nvPr userDrawn="1"/>
          </p:nvSpPr>
          <p:spPr>
            <a:xfrm>
              <a:off x="3545828"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48" name="Rechthoek 47"/>
            <p:cNvSpPr/>
            <p:nvPr userDrawn="1"/>
          </p:nvSpPr>
          <p:spPr>
            <a:xfrm>
              <a:off x="3939592"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49" name="Rechthoek 48"/>
            <p:cNvSpPr/>
            <p:nvPr userDrawn="1"/>
          </p:nvSpPr>
          <p:spPr>
            <a:xfrm>
              <a:off x="4333746"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50" name="Rechthoek 49"/>
            <p:cNvSpPr/>
            <p:nvPr userDrawn="1"/>
          </p:nvSpPr>
          <p:spPr>
            <a:xfrm>
              <a:off x="4727511"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51" name="Rechthoek 50"/>
            <p:cNvSpPr/>
            <p:nvPr userDrawn="1"/>
          </p:nvSpPr>
          <p:spPr>
            <a:xfrm>
              <a:off x="5121665"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52" name="Rechthoek 51"/>
            <p:cNvSpPr/>
            <p:nvPr userDrawn="1"/>
          </p:nvSpPr>
          <p:spPr>
            <a:xfrm>
              <a:off x="5515429"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53" name="Rechthoek 52"/>
            <p:cNvSpPr/>
            <p:nvPr userDrawn="1"/>
          </p:nvSpPr>
          <p:spPr>
            <a:xfrm>
              <a:off x="5909583"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54" name="Rechthoek 53"/>
            <p:cNvSpPr/>
            <p:nvPr userDrawn="1"/>
          </p:nvSpPr>
          <p:spPr>
            <a:xfrm>
              <a:off x="6303346"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55" name="Rechthoek 54"/>
            <p:cNvSpPr/>
            <p:nvPr userDrawn="1"/>
          </p:nvSpPr>
          <p:spPr>
            <a:xfrm>
              <a:off x="6697500"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56" name="Rechthoek 55"/>
            <p:cNvSpPr/>
            <p:nvPr userDrawn="1"/>
          </p:nvSpPr>
          <p:spPr>
            <a:xfrm>
              <a:off x="7091264"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57" name="Rechthoek 56"/>
            <p:cNvSpPr/>
            <p:nvPr userDrawn="1"/>
          </p:nvSpPr>
          <p:spPr>
            <a:xfrm>
              <a:off x="7485418"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58" name="Rechthoek 57"/>
            <p:cNvSpPr/>
            <p:nvPr userDrawn="1"/>
          </p:nvSpPr>
          <p:spPr>
            <a:xfrm>
              <a:off x="7879184"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59" name="Rechthoek 58"/>
            <p:cNvSpPr/>
            <p:nvPr userDrawn="1"/>
          </p:nvSpPr>
          <p:spPr>
            <a:xfrm>
              <a:off x="8273338"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60" name="Rechthoek 59"/>
            <p:cNvSpPr/>
            <p:nvPr userDrawn="1"/>
          </p:nvSpPr>
          <p:spPr>
            <a:xfrm>
              <a:off x="8666543" y="-597441"/>
              <a:ext cx="396000" cy="38375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sp>
          <p:nvSpPr>
            <p:cNvPr id="61" name="Rechthoek 60"/>
            <p:cNvSpPr/>
            <p:nvPr userDrawn="1"/>
          </p:nvSpPr>
          <p:spPr>
            <a:xfrm>
              <a:off x="9060697" y="-597123"/>
              <a:ext cx="396000" cy="216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a:solidFill>
                  <a:srgbClr val="FFFFFF"/>
                </a:solidFill>
              </a:endParaRPr>
            </a:p>
          </p:txBody>
        </p:sp>
      </p:grpSp>
    </p:spTree>
    <p:extLst>
      <p:ext uri="{BB962C8B-B14F-4D97-AF65-F5344CB8AC3E}">
        <p14:creationId xmlns:p14="http://schemas.microsoft.com/office/powerpoint/2010/main" val="3832279996"/>
      </p:ext>
    </p:extLst>
  </p:cSld>
  <p:clrMapOvr>
    <a:masterClrMapping/>
  </p:clrMapOvr>
  <p:transition/>
  <p:timing>
    <p:tnLst>
      <p:par>
        <p:cTn id="1" dur="indefinite" restart="never" nodeType="tmRoot"/>
      </p:par>
    </p:tn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261407333"/>
      </p:ext>
    </p:extLst>
  </p:cSld>
  <p:clrMapOvr>
    <a:masterClrMapping/>
  </p:clrMapOvr>
  <p:transition/>
  <p:timing>
    <p:tnLst>
      <p:par>
        <p:cTn id="1" dur="indefinite" restart="never" nodeType="tmRoot"/>
      </p:par>
    </p:tn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End Slide (Mandatory)">
    <p:spTree>
      <p:nvGrpSpPr>
        <p:cNvPr id="1" name=""/>
        <p:cNvGrpSpPr/>
        <p:nvPr/>
      </p:nvGrpSpPr>
      <p:grpSpPr>
        <a:xfrm>
          <a:off x="0" y="0"/>
          <a:ext cx="0" cy="0"/>
          <a:chOff x="0" y="0"/>
          <a:chExt cx="0" cy="0"/>
        </a:xfrm>
      </p:grpSpPr>
      <p:grpSp>
        <p:nvGrpSpPr>
          <p:cNvPr id="2" name="Group 3"/>
          <p:cNvGrpSpPr/>
          <p:nvPr userDrawn="1"/>
        </p:nvGrpSpPr>
        <p:grpSpPr>
          <a:xfrm>
            <a:off x="0" y="0"/>
            <a:ext cx="9144000" cy="6858000"/>
            <a:chOff x="0" y="0"/>
            <a:chExt cx="9144000" cy="6858000"/>
          </a:xfrm>
        </p:grpSpPr>
        <p:sp>
          <p:nvSpPr>
            <p:cNvPr id="8" name="Rectangle 7"/>
            <p:cNvSpPr/>
            <p:nvPr userDrawn="1"/>
          </p:nvSpPr>
          <p:spPr>
            <a:xfrm>
              <a:off x="0" y="0"/>
              <a:ext cx="9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FFFF"/>
                </a:solidFill>
              </a:endParaRPr>
            </a:p>
          </p:txBody>
        </p:sp>
        <p:pic>
          <p:nvPicPr>
            <p:cNvPr id="3" name="Picture 2" descr="Shell-2010-Pecten-RGBpc.wmf"/>
            <p:cNvPicPr>
              <a:picLocks noChangeAspect="1"/>
            </p:cNvPicPr>
            <p:nvPr userDrawn="1"/>
          </p:nvPicPr>
          <p:blipFill>
            <a:blip r:embed="rId2" cstate="print"/>
            <a:stretch>
              <a:fillRect/>
            </a:stretch>
          </p:blipFill>
          <p:spPr>
            <a:xfrm>
              <a:off x="3418626" y="2285524"/>
              <a:ext cx="2340000" cy="2170570"/>
            </a:xfrm>
            <a:prstGeom prst="rect">
              <a:avLst/>
            </a:prstGeom>
          </p:spPr>
        </p:pic>
      </p:grpSp>
    </p:spTree>
    <p:extLst>
      <p:ext uri="{BB962C8B-B14F-4D97-AF65-F5344CB8AC3E}">
        <p14:creationId xmlns:p14="http://schemas.microsoft.com/office/powerpoint/2010/main" val="2002818260"/>
      </p:ext>
    </p:extLst>
  </p:cSld>
  <p:clrMapOvr>
    <a:masterClrMapping/>
  </p:clrMapOvr>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Content - 1 Line Heading and 2 Column Bullets">
    <p:spTree>
      <p:nvGrpSpPr>
        <p:cNvPr id="1" name=""/>
        <p:cNvGrpSpPr/>
        <p:nvPr/>
      </p:nvGrpSpPr>
      <p:grpSpPr>
        <a:xfrm>
          <a:off x="0" y="0"/>
          <a:ext cx="0" cy="0"/>
          <a:chOff x="0" y="0"/>
          <a:chExt cx="0" cy="0"/>
        </a:xfrm>
      </p:grpSpPr>
      <p:sp>
        <p:nvSpPr>
          <p:cNvPr id="11" name="Rectangle 4"/>
          <p:cNvSpPr>
            <a:spLocks noChangeArrowheads="1"/>
          </p:cNvSpPr>
          <p:nvPr userDrawn="1"/>
        </p:nvSpPr>
        <p:spPr bwMode="auto">
          <a:xfrm>
            <a:off x="0" y="228599"/>
            <a:ext cx="8675688" cy="516467"/>
          </a:xfrm>
          <a:prstGeom prst="rect">
            <a:avLst/>
          </a:prstGeom>
          <a:solidFill>
            <a:schemeClr val="accent1"/>
          </a:solidFill>
          <a:ln w="9525" algn="ctr">
            <a:noFill/>
            <a:miter lim="800000"/>
            <a:headEnd/>
            <a:tailEnd/>
          </a:ln>
        </p:spPr>
        <p:txBody>
          <a:bodyPr vert="horz" wrap="square" lIns="928800" tIns="133200" rIns="36000" bIns="0" numCol="1" anchor="t" anchorCtr="0" compatLnSpc="1">
            <a:prstTxWarp prst="textNoShape">
              <a:avLst/>
            </a:prstTxWarp>
          </a:bodyPr>
          <a:lstStyle/>
          <a:p>
            <a:pPr eaLnBrk="0" fontAlgn="base" hangingPunct="0">
              <a:lnSpc>
                <a:spcPct val="90000"/>
              </a:lnSpc>
              <a:spcBef>
                <a:spcPct val="0"/>
              </a:spcBef>
              <a:spcAft>
                <a:spcPct val="0"/>
              </a:spcAft>
            </a:pPr>
            <a:endParaRPr lang="en-US" sz="2400" b="1" dirty="0">
              <a:solidFill>
                <a:srgbClr val="999999"/>
              </a:solidFill>
              <a:latin typeface="Futura" pitchFamily="18" charset="0"/>
            </a:endParaRPr>
          </a:p>
        </p:txBody>
      </p:sp>
      <p:sp>
        <p:nvSpPr>
          <p:cNvPr id="34" name="Rectangle 2"/>
          <p:cNvSpPr>
            <a:spLocks noGrp="1" noChangeArrowheads="1"/>
          </p:cNvSpPr>
          <p:nvPr>
            <p:ph type="title"/>
          </p:nvPr>
        </p:nvSpPr>
        <p:spPr bwMode="auto">
          <a:xfrm>
            <a:off x="900112" y="295200"/>
            <a:ext cx="7700400" cy="419156"/>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a:defRPr>
                <a:solidFill>
                  <a:schemeClr val="accent2"/>
                </a:solidFill>
              </a:defRPr>
            </a:lvl1pPr>
          </a:lstStyle>
          <a:p>
            <a:pPr lvl="0"/>
            <a:r>
              <a:rPr lang="en-US" smtClean="0"/>
              <a:t>Click to edit Master title style</a:t>
            </a:r>
            <a:endParaRPr lang="en-US" dirty="0" smtClean="0"/>
          </a:p>
        </p:txBody>
      </p:sp>
      <p:sp>
        <p:nvSpPr>
          <p:cNvPr id="10" name="Content Placeholder 14"/>
          <p:cNvSpPr>
            <a:spLocks noGrp="1"/>
          </p:cNvSpPr>
          <p:nvPr>
            <p:ph sz="quarter" idx="13"/>
          </p:nvPr>
        </p:nvSpPr>
        <p:spPr>
          <a:xfrm>
            <a:off x="4945062" y="1310400"/>
            <a:ext cx="3732213" cy="5072400"/>
          </a:xfrm>
        </p:spPr>
        <p:txBody>
          <a:bodyPr/>
          <a:lstStyle>
            <a:lvl1pPr>
              <a:lnSpc>
                <a:spcPct val="120000"/>
              </a:lnSpc>
              <a:defRPr/>
            </a:lvl1pPr>
            <a:lvl2pPr>
              <a:lnSpc>
                <a:spcPct val="120000"/>
              </a:lnSpc>
              <a:defRPr/>
            </a:lvl2pPr>
            <a:lvl3pPr>
              <a:lnSpc>
                <a:spcPct val="120000"/>
              </a:lnSpc>
              <a:defRPr/>
            </a:lvl3pPr>
            <a:lvl4pPr>
              <a:lnSpc>
                <a:spcPct val="120000"/>
              </a:lnSpc>
              <a:defRPr/>
            </a:lvl4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2" name="Text Placeholder 43"/>
          <p:cNvSpPr>
            <a:spLocks noGrp="1"/>
          </p:cNvSpPr>
          <p:nvPr>
            <p:ph type="body" sz="quarter" idx="11"/>
          </p:nvPr>
        </p:nvSpPr>
        <p:spPr>
          <a:xfrm>
            <a:off x="900592" y="1310400"/>
            <a:ext cx="3738563" cy="5073312"/>
          </a:xfrm>
        </p:spPr>
        <p:txBody>
          <a:bodyPr/>
          <a:lstStyle>
            <a:lvl1pPr>
              <a:lnSpc>
                <a:spcPct val="120000"/>
              </a:lnSpc>
              <a:defRPr/>
            </a:lvl1pPr>
            <a:lvl2pPr>
              <a:lnSpc>
                <a:spcPct val="120000"/>
              </a:lnSpc>
              <a:defRPr/>
            </a:lvl2pPr>
            <a:lvl3pPr>
              <a:lnSpc>
                <a:spcPct val="120000"/>
              </a:lnSpc>
              <a:defRPr/>
            </a:lvl3pPr>
            <a:lvl4pPr>
              <a:lnSpc>
                <a:spcPct val="120000"/>
              </a:lnSpc>
              <a:defRPr/>
            </a:lvl4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2650198425"/>
      </p:ext>
    </p:extLst>
  </p:cSld>
  <p:clrMapOvr>
    <a:masterClrMapping/>
  </p:clrMapOvr>
  <p:transition>
    <p:fade/>
  </p:transition>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5.xml"/><Relationship Id="rId13" Type="http://schemas.openxmlformats.org/officeDocument/2006/relationships/slideLayout" Target="../slideLayouts/slideLayout30.xml"/><Relationship Id="rId18" Type="http://schemas.openxmlformats.org/officeDocument/2006/relationships/slideLayout" Target="../slideLayouts/slideLayout35.xml"/><Relationship Id="rId26" Type="http://schemas.openxmlformats.org/officeDocument/2006/relationships/slideLayout" Target="../slideLayouts/slideLayout43.xml"/><Relationship Id="rId39" Type="http://schemas.openxmlformats.org/officeDocument/2006/relationships/slideLayout" Target="../slideLayouts/slideLayout56.xml"/><Relationship Id="rId3" Type="http://schemas.openxmlformats.org/officeDocument/2006/relationships/slideLayout" Target="../slideLayouts/slideLayout20.xml"/><Relationship Id="rId21" Type="http://schemas.openxmlformats.org/officeDocument/2006/relationships/slideLayout" Target="../slideLayouts/slideLayout38.xml"/><Relationship Id="rId34" Type="http://schemas.openxmlformats.org/officeDocument/2006/relationships/slideLayout" Target="../slideLayouts/slideLayout51.xml"/><Relationship Id="rId42" Type="http://schemas.openxmlformats.org/officeDocument/2006/relationships/slideLayout" Target="../slideLayouts/slideLayout59.xml"/><Relationship Id="rId7" Type="http://schemas.openxmlformats.org/officeDocument/2006/relationships/slideLayout" Target="../slideLayouts/slideLayout24.xml"/><Relationship Id="rId12" Type="http://schemas.openxmlformats.org/officeDocument/2006/relationships/slideLayout" Target="../slideLayouts/slideLayout29.xml"/><Relationship Id="rId17" Type="http://schemas.openxmlformats.org/officeDocument/2006/relationships/slideLayout" Target="../slideLayouts/slideLayout34.xml"/><Relationship Id="rId25" Type="http://schemas.openxmlformats.org/officeDocument/2006/relationships/slideLayout" Target="../slideLayouts/slideLayout42.xml"/><Relationship Id="rId33" Type="http://schemas.openxmlformats.org/officeDocument/2006/relationships/slideLayout" Target="../slideLayouts/slideLayout50.xml"/><Relationship Id="rId38" Type="http://schemas.openxmlformats.org/officeDocument/2006/relationships/slideLayout" Target="../slideLayouts/slideLayout55.xml"/><Relationship Id="rId2" Type="http://schemas.openxmlformats.org/officeDocument/2006/relationships/slideLayout" Target="../slideLayouts/slideLayout19.xml"/><Relationship Id="rId16" Type="http://schemas.openxmlformats.org/officeDocument/2006/relationships/slideLayout" Target="../slideLayouts/slideLayout33.xml"/><Relationship Id="rId20" Type="http://schemas.openxmlformats.org/officeDocument/2006/relationships/slideLayout" Target="../slideLayouts/slideLayout37.xml"/><Relationship Id="rId29" Type="http://schemas.openxmlformats.org/officeDocument/2006/relationships/slideLayout" Target="../slideLayouts/slideLayout46.xml"/><Relationship Id="rId41" Type="http://schemas.openxmlformats.org/officeDocument/2006/relationships/slideLayout" Target="../slideLayouts/slideLayout58.xml"/><Relationship Id="rId1" Type="http://schemas.openxmlformats.org/officeDocument/2006/relationships/slideLayout" Target="../slideLayouts/slideLayout18.xml"/><Relationship Id="rId6" Type="http://schemas.openxmlformats.org/officeDocument/2006/relationships/slideLayout" Target="../slideLayouts/slideLayout23.xml"/><Relationship Id="rId11" Type="http://schemas.openxmlformats.org/officeDocument/2006/relationships/slideLayout" Target="../slideLayouts/slideLayout28.xml"/><Relationship Id="rId24" Type="http://schemas.openxmlformats.org/officeDocument/2006/relationships/slideLayout" Target="../slideLayouts/slideLayout41.xml"/><Relationship Id="rId32" Type="http://schemas.openxmlformats.org/officeDocument/2006/relationships/slideLayout" Target="../slideLayouts/slideLayout49.xml"/><Relationship Id="rId37" Type="http://schemas.openxmlformats.org/officeDocument/2006/relationships/slideLayout" Target="../slideLayouts/slideLayout54.xml"/><Relationship Id="rId40" Type="http://schemas.openxmlformats.org/officeDocument/2006/relationships/slideLayout" Target="../slideLayouts/slideLayout57.xml"/><Relationship Id="rId45" Type="http://schemas.openxmlformats.org/officeDocument/2006/relationships/theme" Target="../theme/theme2.xml"/><Relationship Id="rId5" Type="http://schemas.openxmlformats.org/officeDocument/2006/relationships/slideLayout" Target="../slideLayouts/slideLayout22.xml"/><Relationship Id="rId15" Type="http://schemas.openxmlformats.org/officeDocument/2006/relationships/slideLayout" Target="../slideLayouts/slideLayout32.xml"/><Relationship Id="rId23" Type="http://schemas.openxmlformats.org/officeDocument/2006/relationships/slideLayout" Target="../slideLayouts/slideLayout40.xml"/><Relationship Id="rId28" Type="http://schemas.openxmlformats.org/officeDocument/2006/relationships/slideLayout" Target="../slideLayouts/slideLayout45.xml"/><Relationship Id="rId36" Type="http://schemas.openxmlformats.org/officeDocument/2006/relationships/slideLayout" Target="../slideLayouts/slideLayout53.xml"/><Relationship Id="rId10" Type="http://schemas.openxmlformats.org/officeDocument/2006/relationships/slideLayout" Target="../slideLayouts/slideLayout27.xml"/><Relationship Id="rId19" Type="http://schemas.openxmlformats.org/officeDocument/2006/relationships/slideLayout" Target="../slideLayouts/slideLayout36.xml"/><Relationship Id="rId31" Type="http://schemas.openxmlformats.org/officeDocument/2006/relationships/slideLayout" Target="../slideLayouts/slideLayout48.xml"/><Relationship Id="rId44" Type="http://schemas.openxmlformats.org/officeDocument/2006/relationships/slideLayout" Target="../slideLayouts/slideLayout61.xml"/><Relationship Id="rId4" Type="http://schemas.openxmlformats.org/officeDocument/2006/relationships/slideLayout" Target="../slideLayouts/slideLayout21.xml"/><Relationship Id="rId9" Type="http://schemas.openxmlformats.org/officeDocument/2006/relationships/slideLayout" Target="../slideLayouts/slideLayout26.xml"/><Relationship Id="rId14" Type="http://schemas.openxmlformats.org/officeDocument/2006/relationships/slideLayout" Target="../slideLayouts/slideLayout31.xml"/><Relationship Id="rId22" Type="http://schemas.openxmlformats.org/officeDocument/2006/relationships/slideLayout" Target="../slideLayouts/slideLayout39.xml"/><Relationship Id="rId27" Type="http://schemas.openxmlformats.org/officeDocument/2006/relationships/slideLayout" Target="../slideLayouts/slideLayout44.xml"/><Relationship Id="rId30" Type="http://schemas.openxmlformats.org/officeDocument/2006/relationships/slideLayout" Target="../slideLayouts/slideLayout47.xml"/><Relationship Id="rId35" Type="http://schemas.openxmlformats.org/officeDocument/2006/relationships/slideLayout" Target="../slideLayouts/slideLayout52.xml"/><Relationship Id="rId43" Type="http://schemas.openxmlformats.org/officeDocument/2006/relationships/slideLayout" Target="../slideLayouts/slideLayout6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69.xml"/><Relationship Id="rId13" Type="http://schemas.openxmlformats.org/officeDocument/2006/relationships/slideLayout" Target="../slideLayouts/slideLayout74.xml"/><Relationship Id="rId3" Type="http://schemas.openxmlformats.org/officeDocument/2006/relationships/slideLayout" Target="../slideLayouts/slideLayout64.xml"/><Relationship Id="rId7" Type="http://schemas.openxmlformats.org/officeDocument/2006/relationships/slideLayout" Target="../slideLayouts/slideLayout68.xml"/><Relationship Id="rId12" Type="http://schemas.openxmlformats.org/officeDocument/2006/relationships/slideLayout" Target="../slideLayouts/slideLayout73.xml"/><Relationship Id="rId2" Type="http://schemas.openxmlformats.org/officeDocument/2006/relationships/slideLayout" Target="../slideLayouts/slideLayout63.xml"/><Relationship Id="rId16" Type="http://schemas.openxmlformats.org/officeDocument/2006/relationships/theme" Target="../theme/theme3.xml"/><Relationship Id="rId1" Type="http://schemas.openxmlformats.org/officeDocument/2006/relationships/slideLayout" Target="../slideLayouts/slideLayout62.xml"/><Relationship Id="rId6" Type="http://schemas.openxmlformats.org/officeDocument/2006/relationships/slideLayout" Target="../slideLayouts/slideLayout67.xml"/><Relationship Id="rId11" Type="http://schemas.openxmlformats.org/officeDocument/2006/relationships/slideLayout" Target="../slideLayouts/slideLayout72.xml"/><Relationship Id="rId5" Type="http://schemas.openxmlformats.org/officeDocument/2006/relationships/slideLayout" Target="../slideLayouts/slideLayout66.xml"/><Relationship Id="rId15" Type="http://schemas.openxmlformats.org/officeDocument/2006/relationships/slideLayout" Target="../slideLayouts/slideLayout76.xml"/><Relationship Id="rId10" Type="http://schemas.openxmlformats.org/officeDocument/2006/relationships/slideLayout" Target="../slideLayouts/slideLayout71.xml"/><Relationship Id="rId4" Type="http://schemas.openxmlformats.org/officeDocument/2006/relationships/slideLayout" Target="../slideLayouts/slideLayout65.xml"/><Relationship Id="rId9" Type="http://schemas.openxmlformats.org/officeDocument/2006/relationships/slideLayout" Target="../slideLayouts/slideLayout70.xml"/><Relationship Id="rId14" Type="http://schemas.openxmlformats.org/officeDocument/2006/relationships/slideLayout" Target="../slideLayouts/slideLayout7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5" name="Rectangle 3"/>
          <p:cNvSpPr>
            <a:spLocks noGrp="1" noChangeArrowheads="1"/>
          </p:cNvSpPr>
          <p:nvPr>
            <p:ph type="body" idx="1"/>
          </p:nvPr>
        </p:nvSpPr>
        <p:spPr bwMode="auto">
          <a:xfrm>
            <a:off x="909707" y="1310400"/>
            <a:ext cx="7747176" cy="5071350"/>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p:txBody>
      </p:sp>
      <p:sp>
        <p:nvSpPr>
          <p:cNvPr id="16" name="Rectangle 2"/>
          <p:cNvSpPr>
            <a:spLocks noGrp="1" noChangeArrowheads="1"/>
          </p:cNvSpPr>
          <p:nvPr>
            <p:ph type="title"/>
          </p:nvPr>
        </p:nvSpPr>
        <p:spPr bwMode="auto">
          <a:xfrm>
            <a:off x="900126" y="295259"/>
            <a:ext cx="7700963" cy="419103"/>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n-GB" dirty="0" smtClean="0"/>
              <a:t>Click to edit Master title style</a:t>
            </a:r>
          </a:p>
        </p:txBody>
      </p:sp>
    </p:spTree>
    <p:extLst>
      <p:ext uri="{BB962C8B-B14F-4D97-AF65-F5344CB8AC3E}">
        <p14:creationId xmlns:p14="http://schemas.microsoft.com/office/powerpoint/2010/main" val="764038999"/>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Lst>
  <p:transition>
    <p:fade/>
  </p:transition>
  <p:timing>
    <p:tnLst>
      <p:par>
        <p:cTn id="1" dur="indefinite" restart="never" nodeType="tmRoot"/>
      </p:par>
    </p:tnLst>
  </p:timing>
  <p:hf hdr="0"/>
  <p:txStyles>
    <p:titleStyle>
      <a:lvl1pPr algn="l" defTabSz="913476" rtl="0" eaLnBrk="1" latinLnBrk="0" hangingPunct="1">
        <a:spcBef>
          <a:spcPct val="0"/>
        </a:spcBef>
        <a:buNone/>
        <a:defRPr sz="2400" b="1" kern="1200" cap="none" baseline="0">
          <a:solidFill>
            <a:schemeClr val="accent2"/>
          </a:solidFill>
          <a:latin typeface="+mj-lt"/>
          <a:ea typeface="+mj-ea"/>
          <a:cs typeface="+mj-cs"/>
        </a:defRPr>
      </a:lvl1pPr>
    </p:titleStyle>
    <p:bodyStyle>
      <a:lvl1pPr marL="0" indent="0" algn="l" defTabSz="268017" rtl="0" eaLnBrk="1" latinLnBrk="0" hangingPunct="1">
        <a:lnSpc>
          <a:spcPct val="120000"/>
        </a:lnSpc>
        <a:spcBef>
          <a:spcPts val="0"/>
        </a:spcBef>
        <a:spcAft>
          <a:spcPts val="600"/>
        </a:spcAft>
        <a:buClr>
          <a:schemeClr val="accent2"/>
        </a:buClr>
        <a:buSzPct val="85000"/>
        <a:buFont typeface="Wingdings" pitchFamily="2" charset="2"/>
        <a:buNone/>
        <a:defRPr sz="2000" kern="1200" baseline="0">
          <a:solidFill>
            <a:schemeClr val="tx1"/>
          </a:solidFill>
          <a:latin typeface="+mn-lt"/>
          <a:ea typeface="+mn-ea"/>
          <a:cs typeface="+mn-cs"/>
        </a:defRPr>
      </a:lvl1pPr>
      <a:lvl2pPr marL="269602" indent="-269602" algn="l" defTabSz="268017" rtl="0" eaLnBrk="1" latinLnBrk="0" hangingPunct="1">
        <a:lnSpc>
          <a:spcPct val="120000"/>
        </a:lnSpc>
        <a:spcBef>
          <a:spcPts val="0"/>
        </a:spcBef>
        <a:spcAft>
          <a:spcPts val="600"/>
        </a:spcAft>
        <a:buClr>
          <a:schemeClr val="accent2"/>
        </a:buClr>
        <a:buSzPct val="85000"/>
        <a:buFont typeface="Wingdings" pitchFamily="2" charset="2"/>
        <a:buChar char="n"/>
        <a:defRPr sz="2000" b="0" kern="1200">
          <a:solidFill>
            <a:schemeClr val="tx1"/>
          </a:solidFill>
          <a:latin typeface="+mn-lt"/>
          <a:ea typeface="+mn-ea"/>
          <a:cs typeface="+mn-cs"/>
        </a:defRPr>
      </a:lvl2pPr>
      <a:lvl3pPr marL="453567" indent="-183964" algn="l" defTabSz="268017" rtl="0" eaLnBrk="1" latinLnBrk="0" hangingPunct="1">
        <a:lnSpc>
          <a:spcPct val="120000"/>
        </a:lnSpc>
        <a:spcBef>
          <a:spcPts val="0"/>
        </a:spcBef>
        <a:spcAft>
          <a:spcPts val="600"/>
        </a:spcAft>
        <a:buClr>
          <a:schemeClr val="tx1"/>
        </a:buClr>
        <a:buSzPct val="75000"/>
        <a:buFont typeface="Wingdings" pitchFamily="2" charset="2"/>
        <a:buChar char=""/>
        <a:defRPr sz="2000" b="0" kern="1200">
          <a:solidFill>
            <a:schemeClr val="tx1"/>
          </a:solidFill>
          <a:latin typeface="+mn-lt"/>
          <a:ea typeface="+mn-ea"/>
          <a:cs typeface="+mn-cs"/>
        </a:defRPr>
      </a:lvl3pPr>
      <a:lvl4pPr marL="631185" indent="-177621" algn="l" defTabSz="268017" rtl="0" eaLnBrk="1" latinLnBrk="0" hangingPunct="1">
        <a:lnSpc>
          <a:spcPct val="120000"/>
        </a:lnSpc>
        <a:spcBef>
          <a:spcPts val="0"/>
        </a:spcBef>
        <a:spcAft>
          <a:spcPts val="600"/>
        </a:spcAft>
        <a:buClr>
          <a:schemeClr val="tx1"/>
        </a:buClr>
        <a:buSzPct val="75000"/>
        <a:buFont typeface="Wingdings" pitchFamily="2" charset="2"/>
        <a:buChar char=""/>
        <a:defRPr sz="1600" b="0" kern="1200" baseline="0">
          <a:solidFill>
            <a:schemeClr val="tx1"/>
          </a:solidFill>
          <a:latin typeface="+mn-lt"/>
          <a:ea typeface="+mn-ea"/>
          <a:cs typeface="+mn-cs"/>
        </a:defRPr>
      </a:lvl4pPr>
      <a:lvl5pPr marL="810391" indent="-172862" algn="l" defTabSz="268017" rtl="0" eaLnBrk="1" latinLnBrk="0" hangingPunct="1">
        <a:lnSpc>
          <a:spcPct val="120000"/>
        </a:lnSpc>
        <a:spcBef>
          <a:spcPts val="0"/>
        </a:spcBef>
        <a:spcAft>
          <a:spcPts val="600"/>
        </a:spcAft>
        <a:buClr>
          <a:schemeClr val="tx1"/>
        </a:buClr>
        <a:buSzPct val="75000"/>
        <a:buFont typeface="Wingdings" pitchFamily="2" charset="2"/>
        <a:buChar char=""/>
        <a:defRPr sz="1400" kern="1200">
          <a:solidFill>
            <a:schemeClr val="tx1"/>
          </a:solidFill>
          <a:latin typeface="+mn-lt"/>
          <a:ea typeface="+mn-ea"/>
          <a:cs typeface="+mn-cs"/>
        </a:defRPr>
      </a:lvl5pPr>
      <a:lvl6pPr marL="988013" indent="-177621" algn="l" defTabSz="268017" rtl="0" eaLnBrk="1" latinLnBrk="0" hangingPunct="1">
        <a:lnSpc>
          <a:spcPct val="120000"/>
        </a:lnSpc>
        <a:spcBef>
          <a:spcPts val="0"/>
        </a:spcBef>
        <a:spcAft>
          <a:spcPts val="600"/>
        </a:spcAft>
        <a:buClr>
          <a:schemeClr val="tx1"/>
        </a:buClr>
        <a:buSzPct val="75000"/>
        <a:buFont typeface="Wingdings" pitchFamily="2" charset="2"/>
        <a:buChar char=""/>
        <a:defRPr sz="1200" kern="1200">
          <a:solidFill>
            <a:schemeClr val="tx1"/>
          </a:solidFill>
          <a:latin typeface="+mn-lt"/>
          <a:ea typeface="+mn-ea"/>
          <a:cs typeface="+mn-cs"/>
        </a:defRPr>
      </a:lvl6pPr>
      <a:lvl7pPr marL="2968798" indent="-228370" algn="l" defTabSz="913476"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5536" indent="-228370" algn="l" defTabSz="913476"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2272" indent="-228370" algn="l" defTabSz="913476"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3476" rtl="0" eaLnBrk="1" latinLnBrk="0" hangingPunct="1">
        <a:defRPr sz="1800" kern="1200">
          <a:solidFill>
            <a:schemeClr val="tx1"/>
          </a:solidFill>
          <a:latin typeface="+mn-lt"/>
          <a:ea typeface="+mn-ea"/>
          <a:cs typeface="+mn-cs"/>
        </a:defRPr>
      </a:lvl1pPr>
      <a:lvl2pPr marL="456740" algn="l" defTabSz="913476" rtl="0" eaLnBrk="1" latinLnBrk="0" hangingPunct="1">
        <a:defRPr sz="1800" kern="1200">
          <a:solidFill>
            <a:schemeClr val="tx1"/>
          </a:solidFill>
          <a:latin typeface="+mn-lt"/>
          <a:ea typeface="+mn-ea"/>
          <a:cs typeface="+mn-cs"/>
        </a:defRPr>
      </a:lvl2pPr>
      <a:lvl3pPr marL="913476" algn="l" defTabSz="913476" rtl="0" eaLnBrk="1" latinLnBrk="0" hangingPunct="1">
        <a:defRPr sz="1800" kern="1200">
          <a:solidFill>
            <a:schemeClr val="tx1"/>
          </a:solidFill>
          <a:latin typeface="+mn-lt"/>
          <a:ea typeface="+mn-ea"/>
          <a:cs typeface="+mn-cs"/>
        </a:defRPr>
      </a:lvl3pPr>
      <a:lvl4pPr marL="1370216" algn="l" defTabSz="913476" rtl="0" eaLnBrk="1" latinLnBrk="0" hangingPunct="1">
        <a:defRPr sz="1800" kern="1200">
          <a:solidFill>
            <a:schemeClr val="tx1"/>
          </a:solidFill>
          <a:latin typeface="+mn-lt"/>
          <a:ea typeface="+mn-ea"/>
          <a:cs typeface="+mn-cs"/>
        </a:defRPr>
      </a:lvl4pPr>
      <a:lvl5pPr marL="1826953" algn="l" defTabSz="913476" rtl="0" eaLnBrk="1" latinLnBrk="0" hangingPunct="1">
        <a:defRPr sz="1800" kern="1200">
          <a:solidFill>
            <a:schemeClr val="tx1"/>
          </a:solidFill>
          <a:latin typeface="+mn-lt"/>
          <a:ea typeface="+mn-ea"/>
          <a:cs typeface="+mn-cs"/>
        </a:defRPr>
      </a:lvl5pPr>
      <a:lvl6pPr marL="2283692" algn="l" defTabSz="913476" rtl="0" eaLnBrk="1" latinLnBrk="0" hangingPunct="1">
        <a:defRPr sz="1800" kern="1200">
          <a:solidFill>
            <a:schemeClr val="tx1"/>
          </a:solidFill>
          <a:latin typeface="+mn-lt"/>
          <a:ea typeface="+mn-ea"/>
          <a:cs typeface="+mn-cs"/>
        </a:defRPr>
      </a:lvl6pPr>
      <a:lvl7pPr marL="2740428" algn="l" defTabSz="913476" rtl="0" eaLnBrk="1" latinLnBrk="0" hangingPunct="1">
        <a:defRPr sz="1800" kern="1200">
          <a:solidFill>
            <a:schemeClr val="tx1"/>
          </a:solidFill>
          <a:latin typeface="+mn-lt"/>
          <a:ea typeface="+mn-ea"/>
          <a:cs typeface="+mn-cs"/>
        </a:defRPr>
      </a:lvl7pPr>
      <a:lvl8pPr marL="3197168" algn="l" defTabSz="913476" rtl="0" eaLnBrk="1" latinLnBrk="0" hangingPunct="1">
        <a:defRPr sz="1800" kern="1200">
          <a:solidFill>
            <a:schemeClr val="tx1"/>
          </a:solidFill>
          <a:latin typeface="+mn-lt"/>
          <a:ea typeface="+mn-ea"/>
          <a:cs typeface="+mn-cs"/>
        </a:defRPr>
      </a:lvl8pPr>
      <a:lvl9pPr marL="3653907" algn="l" defTabSz="913476"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7" name="Title Placeholder 1"/>
          <p:cNvSpPr>
            <a:spLocks noGrp="1"/>
          </p:cNvSpPr>
          <p:nvPr>
            <p:ph type="title"/>
          </p:nvPr>
        </p:nvSpPr>
        <p:spPr bwMode="auto">
          <a:xfrm>
            <a:off x="0" y="254000"/>
            <a:ext cx="8763000" cy="508000"/>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380999" tIns="72000" rIns="63500" bIns="72000" numCol="1" anchor="ctr" anchorCtr="0" compatLnSpc="1">
            <a:prstTxWarp prst="textNoShape">
              <a:avLst/>
            </a:prstTxWarp>
          </a:bodyPr>
          <a:lstStyle/>
          <a:p>
            <a:pPr lvl="0"/>
            <a:r>
              <a:rPr lang="en-GB" altLang="en-US" smtClean="0"/>
              <a:t>CLICK TO EDIT TITLE</a:t>
            </a:r>
            <a:endParaRPr lang="en-US" altLang="en-US" smtClean="0"/>
          </a:p>
        </p:txBody>
      </p:sp>
      <p:sp>
        <p:nvSpPr>
          <p:cNvPr id="1032" name="Text Placeholder 13"/>
          <p:cNvSpPr>
            <a:spLocks noGrp="1"/>
          </p:cNvSpPr>
          <p:nvPr>
            <p:ph type="body" idx="1"/>
          </p:nvPr>
        </p:nvSpPr>
        <p:spPr bwMode="auto">
          <a:xfrm>
            <a:off x="381000" y="1016000"/>
            <a:ext cx="8382000" cy="508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38100" rIns="0" bIns="0" numCol="1" anchor="t" anchorCtr="0" compatLnSpc="1">
            <a:prstTxWarp prst="textNoShape">
              <a:avLst/>
            </a:prstTxWarp>
          </a:bodyPr>
          <a:lstStyle/>
          <a:p>
            <a:pPr lvl="0"/>
            <a:r>
              <a:rPr lang="en-GB" altLang="en-US" smtClean="0"/>
              <a:t>Click to edit text</a:t>
            </a:r>
          </a:p>
          <a:p>
            <a:pPr lvl="1"/>
            <a:r>
              <a:rPr lang="en-GB" altLang="en-US" smtClean="0"/>
              <a:t>Second level</a:t>
            </a:r>
          </a:p>
          <a:p>
            <a:pPr lvl="2"/>
            <a:r>
              <a:rPr lang="en-GB" altLang="en-US" smtClean="0"/>
              <a:t>Third level</a:t>
            </a:r>
          </a:p>
          <a:p>
            <a:pPr lvl="3"/>
            <a:r>
              <a:rPr lang="en-GB" altLang="en-US" smtClean="0"/>
              <a:t>Fourth level</a:t>
            </a:r>
          </a:p>
          <a:p>
            <a:pPr lvl="4"/>
            <a:r>
              <a:rPr lang="en-GB" altLang="en-US" smtClean="0"/>
              <a:t>Fifth level</a:t>
            </a:r>
            <a:endParaRPr lang="en-US" altLang="en-US" smtClean="0"/>
          </a:p>
        </p:txBody>
      </p:sp>
    </p:spTree>
    <p:extLst>
      <p:ext uri="{BB962C8B-B14F-4D97-AF65-F5344CB8AC3E}">
        <p14:creationId xmlns:p14="http://schemas.microsoft.com/office/powerpoint/2010/main" val="509711240"/>
      </p:ext>
    </p:extLst>
  </p:cSld>
  <p:clrMap bg1="lt1" tx1="dk1" bg2="lt2" tx2="dk2" accent1="accent1" accent2="accent2" accent3="accent3" accent4="accent4" accent5="accent5" accent6="accent6" hlink="hlink" folHlink="folHlink"/>
  <p:sldLayoutIdLst>
    <p:sldLayoutId id="2147483679" r:id="rId1"/>
    <p:sldLayoutId id="2147483680" r:id="rId2"/>
    <p:sldLayoutId id="2147483681" r:id="rId3"/>
    <p:sldLayoutId id="2147483682" r:id="rId4"/>
    <p:sldLayoutId id="2147483683" r:id="rId5"/>
    <p:sldLayoutId id="2147483684" r:id="rId6"/>
    <p:sldLayoutId id="2147483685" r:id="rId7"/>
    <p:sldLayoutId id="2147483686" r:id="rId8"/>
    <p:sldLayoutId id="2147483687" r:id="rId9"/>
    <p:sldLayoutId id="2147483688" r:id="rId10"/>
    <p:sldLayoutId id="2147483689" r:id="rId11"/>
    <p:sldLayoutId id="2147483690" r:id="rId12"/>
    <p:sldLayoutId id="2147483691" r:id="rId13"/>
    <p:sldLayoutId id="2147483692" r:id="rId14"/>
    <p:sldLayoutId id="2147483693" r:id="rId15"/>
    <p:sldLayoutId id="2147483694" r:id="rId16"/>
    <p:sldLayoutId id="2147483695" r:id="rId17"/>
    <p:sldLayoutId id="2147483696" r:id="rId18"/>
    <p:sldLayoutId id="2147483697" r:id="rId19"/>
    <p:sldLayoutId id="2147483698" r:id="rId20"/>
    <p:sldLayoutId id="2147483699" r:id="rId21"/>
    <p:sldLayoutId id="2147483700" r:id="rId22"/>
    <p:sldLayoutId id="2147483701" r:id="rId23"/>
    <p:sldLayoutId id="2147483702" r:id="rId24"/>
    <p:sldLayoutId id="2147483703" r:id="rId25"/>
    <p:sldLayoutId id="2147483704" r:id="rId26"/>
    <p:sldLayoutId id="2147483705" r:id="rId27"/>
    <p:sldLayoutId id="2147483706" r:id="rId28"/>
    <p:sldLayoutId id="2147483707" r:id="rId29"/>
    <p:sldLayoutId id="2147483708" r:id="rId30"/>
    <p:sldLayoutId id="2147483709" r:id="rId31"/>
    <p:sldLayoutId id="2147483710" r:id="rId32"/>
    <p:sldLayoutId id="2147483711" r:id="rId33"/>
    <p:sldLayoutId id="2147483712" r:id="rId34"/>
    <p:sldLayoutId id="2147483713" r:id="rId35"/>
    <p:sldLayoutId id="2147483714" r:id="rId36"/>
    <p:sldLayoutId id="2147483715" r:id="rId37"/>
    <p:sldLayoutId id="2147483716" r:id="rId38"/>
    <p:sldLayoutId id="2147483717" r:id="rId39"/>
    <p:sldLayoutId id="2147483718" r:id="rId40"/>
    <p:sldLayoutId id="2147483719" r:id="rId41"/>
    <p:sldLayoutId id="2147483720" r:id="rId42"/>
    <p:sldLayoutId id="2147483721" r:id="rId43"/>
    <p:sldLayoutId id="2147483722" r:id="rId44"/>
  </p:sldLayoutIdLst>
  <p:transition/>
  <p:timing>
    <p:tnLst>
      <p:par>
        <p:cTn id="1" dur="indefinite" restart="never" nodeType="tmRoot"/>
      </p:par>
    </p:tnLst>
  </p:timing>
  <p:txStyles>
    <p:titleStyle>
      <a:lvl1pPr algn="l" rtl="0" eaLnBrk="0" fontAlgn="base" hangingPunct="0">
        <a:spcBef>
          <a:spcPct val="0"/>
        </a:spcBef>
        <a:spcAft>
          <a:spcPct val="0"/>
        </a:spcAft>
        <a:defRPr lang="en-US" b="1">
          <a:solidFill>
            <a:schemeClr val="tx2"/>
          </a:solidFill>
          <a:latin typeface="Futura Medium"/>
          <a:ea typeface="Arial" charset="0"/>
          <a:cs typeface="Arial" pitchFamily="34" charset="0"/>
        </a:defRPr>
      </a:lvl1pPr>
      <a:lvl2pPr algn="l" rtl="0" eaLnBrk="0" fontAlgn="base" hangingPunct="0">
        <a:spcBef>
          <a:spcPct val="0"/>
        </a:spcBef>
        <a:spcAft>
          <a:spcPct val="0"/>
        </a:spcAft>
        <a:defRPr b="1">
          <a:solidFill>
            <a:schemeClr val="tx2"/>
          </a:solidFill>
          <a:latin typeface="Futura Medium" pitchFamily="2" charset="0"/>
          <a:ea typeface="ヒラギノ角ゴ Pro W3" charset="0"/>
          <a:cs typeface="Arial" charset="0"/>
        </a:defRPr>
      </a:lvl2pPr>
      <a:lvl3pPr algn="l" rtl="0" eaLnBrk="0" fontAlgn="base" hangingPunct="0">
        <a:spcBef>
          <a:spcPct val="0"/>
        </a:spcBef>
        <a:spcAft>
          <a:spcPct val="0"/>
        </a:spcAft>
        <a:defRPr b="1">
          <a:solidFill>
            <a:schemeClr val="tx2"/>
          </a:solidFill>
          <a:latin typeface="Futura Medium" pitchFamily="2" charset="0"/>
          <a:ea typeface="ヒラギノ角ゴ Pro W3" charset="0"/>
          <a:cs typeface="Arial" charset="0"/>
        </a:defRPr>
      </a:lvl3pPr>
      <a:lvl4pPr algn="l" rtl="0" eaLnBrk="0" fontAlgn="base" hangingPunct="0">
        <a:spcBef>
          <a:spcPct val="0"/>
        </a:spcBef>
        <a:spcAft>
          <a:spcPct val="0"/>
        </a:spcAft>
        <a:defRPr b="1">
          <a:solidFill>
            <a:schemeClr val="tx2"/>
          </a:solidFill>
          <a:latin typeface="Futura Medium" pitchFamily="2" charset="0"/>
          <a:ea typeface="ヒラギノ角ゴ Pro W3" charset="0"/>
          <a:cs typeface="Arial" charset="0"/>
        </a:defRPr>
      </a:lvl4pPr>
      <a:lvl5pPr algn="l" rtl="0" eaLnBrk="0" fontAlgn="base" hangingPunct="0">
        <a:spcBef>
          <a:spcPct val="0"/>
        </a:spcBef>
        <a:spcAft>
          <a:spcPct val="0"/>
        </a:spcAft>
        <a:defRPr b="1">
          <a:solidFill>
            <a:schemeClr val="tx2"/>
          </a:solidFill>
          <a:latin typeface="Futura Medium" pitchFamily="2" charset="0"/>
          <a:ea typeface="ヒラギノ角ゴ Pro W3" charset="0"/>
          <a:cs typeface="Arial" charset="0"/>
        </a:defRPr>
      </a:lvl5pPr>
      <a:lvl6pPr marL="457131" algn="l" rtl="0" eaLnBrk="1" fontAlgn="base" hangingPunct="1">
        <a:lnSpc>
          <a:spcPct val="90000"/>
        </a:lnSpc>
        <a:spcBef>
          <a:spcPct val="0"/>
        </a:spcBef>
        <a:spcAft>
          <a:spcPct val="0"/>
        </a:spcAft>
        <a:defRPr sz="2400">
          <a:solidFill>
            <a:schemeClr val="tx2"/>
          </a:solidFill>
          <a:latin typeface="Futura Bold" pitchFamily="2" charset="0"/>
          <a:cs typeface="Arial" charset="0"/>
        </a:defRPr>
      </a:lvl6pPr>
      <a:lvl7pPr marL="914261" algn="l" rtl="0" eaLnBrk="1" fontAlgn="base" hangingPunct="1">
        <a:lnSpc>
          <a:spcPct val="90000"/>
        </a:lnSpc>
        <a:spcBef>
          <a:spcPct val="0"/>
        </a:spcBef>
        <a:spcAft>
          <a:spcPct val="0"/>
        </a:spcAft>
        <a:defRPr sz="2400">
          <a:solidFill>
            <a:schemeClr val="tx2"/>
          </a:solidFill>
          <a:latin typeface="Futura Bold" pitchFamily="2" charset="0"/>
          <a:cs typeface="Arial" charset="0"/>
        </a:defRPr>
      </a:lvl7pPr>
      <a:lvl8pPr marL="1371392" algn="l" rtl="0" eaLnBrk="1" fontAlgn="base" hangingPunct="1">
        <a:lnSpc>
          <a:spcPct val="90000"/>
        </a:lnSpc>
        <a:spcBef>
          <a:spcPct val="0"/>
        </a:spcBef>
        <a:spcAft>
          <a:spcPct val="0"/>
        </a:spcAft>
        <a:defRPr sz="2400">
          <a:solidFill>
            <a:schemeClr val="tx2"/>
          </a:solidFill>
          <a:latin typeface="Futura Bold" pitchFamily="2" charset="0"/>
          <a:cs typeface="Arial" charset="0"/>
        </a:defRPr>
      </a:lvl8pPr>
      <a:lvl9pPr marL="1828521" algn="l" rtl="0" eaLnBrk="1" fontAlgn="base" hangingPunct="1">
        <a:lnSpc>
          <a:spcPct val="90000"/>
        </a:lnSpc>
        <a:spcBef>
          <a:spcPct val="0"/>
        </a:spcBef>
        <a:spcAft>
          <a:spcPct val="0"/>
        </a:spcAft>
        <a:defRPr sz="2400">
          <a:solidFill>
            <a:schemeClr val="tx2"/>
          </a:solidFill>
          <a:latin typeface="Futura Bold" pitchFamily="2" charset="0"/>
          <a:cs typeface="Arial" charset="0"/>
        </a:defRPr>
      </a:lvl9pPr>
    </p:titleStyle>
    <p:bodyStyle>
      <a:lvl1pPr marL="342900" indent="-342900" algn="l" defTabSz="912813" rtl="0" eaLnBrk="0" fontAlgn="base" hangingPunct="0">
        <a:lnSpc>
          <a:spcPct val="110000"/>
        </a:lnSpc>
        <a:spcBef>
          <a:spcPct val="0"/>
        </a:spcBef>
        <a:spcAft>
          <a:spcPts val="600"/>
        </a:spcAft>
        <a:buClr>
          <a:srgbClr val="DD1D21"/>
        </a:buClr>
        <a:buSzPct val="75000"/>
        <a:buFont typeface="Wingdings" pitchFamily="2" charset="2"/>
        <a:tabLst>
          <a:tab pos="1079500" algn="l"/>
        </a:tabLst>
        <a:defRPr lang="en-GB" sz="1400" b="1" dirty="0">
          <a:solidFill>
            <a:srgbClr val="595959"/>
          </a:solidFill>
          <a:latin typeface="Futura Medium"/>
          <a:ea typeface="Arial" charset="0"/>
          <a:cs typeface="Arial" pitchFamily="34" charset="0"/>
        </a:defRPr>
      </a:lvl1pPr>
      <a:lvl2pPr marL="176213" indent="-176213" algn="l" rtl="0" eaLnBrk="0" fontAlgn="base" hangingPunct="0">
        <a:lnSpc>
          <a:spcPct val="110000"/>
        </a:lnSpc>
        <a:spcBef>
          <a:spcPct val="0"/>
        </a:spcBef>
        <a:spcAft>
          <a:spcPts val="600"/>
        </a:spcAft>
        <a:buClr>
          <a:schemeClr val="tx2"/>
        </a:buClr>
        <a:buSzPct val="75000"/>
        <a:buFont typeface="Wingdings" pitchFamily="2" charset="2"/>
        <a:buChar char="n"/>
        <a:defRPr lang="en-GB" sz="1400" dirty="0">
          <a:solidFill>
            <a:srgbClr val="595959"/>
          </a:solidFill>
          <a:latin typeface="Futura Medium"/>
          <a:ea typeface="Arial" charset="0"/>
          <a:cs typeface="Arial" pitchFamily="34" charset="0"/>
        </a:defRPr>
      </a:lvl2pPr>
      <a:lvl3pPr marL="447675" indent="-176213" algn="l" rtl="0" eaLnBrk="0" fontAlgn="base" hangingPunct="0">
        <a:lnSpc>
          <a:spcPct val="110000"/>
        </a:lnSpc>
        <a:spcBef>
          <a:spcPct val="0"/>
        </a:spcBef>
        <a:spcAft>
          <a:spcPts val="600"/>
        </a:spcAft>
        <a:buSzPct val="75000"/>
        <a:buFont typeface="Wingdings" pitchFamily="2" charset="2"/>
        <a:buChar char="n"/>
        <a:defRPr lang="en-US" sz="1400" dirty="0">
          <a:solidFill>
            <a:srgbClr val="595959"/>
          </a:solidFill>
          <a:latin typeface="Futura Medium"/>
          <a:ea typeface="Arial" charset="0"/>
          <a:cs typeface="Arial" pitchFamily="34" charset="0"/>
        </a:defRPr>
      </a:lvl3pPr>
      <a:lvl4pPr marL="720725" indent="-185738" algn="l" rtl="0" eaLnBrk="0" fontAlgn="base" hangingPunct="0">
        <a:lnSpc>
          <a:spcPct val="110000"/>
        </a:lnSpc>
        <a:spcBef>
          <a:spcPct val="0"/>
        </a:spcBef>
        <a:spcAft>
          <a:spcPts val="600"/>
        </a:spcAft>
        <a:buSzPct val="75000"/>
        <a:buFont typeface="Wingdings" pitchFamily="2" charset="2"/>
        <a:buChar char="n"/>
        <a:defRPr lang="en-GB" sz="1200" kern="1200" dirty="0">
          <a:solidFill>
            <a:schemeClr val="tx1"/>
          </a:solidFill>
          <a:latin typeface="+mn-lt"/>
          <a:ea typeface="ヒラギノ角ゴ Pro W3" charset="-128"/>
          <a:cs typeface="Arial" pitchFamily="34" charset="0"/>
        </a:defRPr>
      </a:lvl4pPr>
      <a:lvl5pPr marL="817563" indent="1011238" algn="l" rtl="0" eaLnBrk="0" fontAlgn="base" hangingPunct="0">
        <a:lnSpc>
          <a:spcPct val="110000"/>
        </a:lnSpc>
        <a:spcBef>
          <a:spcPct val="20000"/>
        </a:spcBef>
        <a:spcAft>
          <a:spcPts val="600"/>
        </a:spcAft>
        <a:buFont typeface="Arial" pitchFamily="34" charset="0"/>
        <a:defRPr lang="en-GB" sz="1200" kern="1200" dirty="0" err="1">
          <a:solidFill>
            <a:schemeClr val="tx1"/>
          </a:solidFill>
          <a:latin typeface="+mn-lt"/>
          <a:ea typeface="ヒラギノ角ゴ Pro W3" charset="-128"/>
          <a:cs typeface="Arial" pitchFamily="34" charset="0"/>
        </a:defRPr>
      </a:lvl5pPr>
      <a:lvl6pPr marL="2514217" indent="-228566" algn="l" rtl="0" eaLnBrk="1" fontAlgn="base" hangingPunct="1">
        <a:spcBef>
          <a:spcPct val="20000"/>
        </a:spcBef>
        <a:spcAft>
          <a:spcPct val="0"/>
        </a:spcAft>
        <a:buFont typeface="Arial" charset="0"/>
        <a:buChar char="»"/>
        <a:defRPr sz="2000">
          <a:solidFill>
            <a:schemeClr val="tx1"/>
          </a:solidFill>
          <a:latin typeface="+mn-lt"/>
          <a:cs typeface="+mn-cs"/>
        </a:defRPr>
      </a:lvl6pPr>
      <a:lvl7pPr marL="2971348" indent="-228566" algn="l" rtl="0" eaLnBrk="1" fontAlgn="base" hangingPunct="1">
        <a:spcBef>
          <a:spcPct val="20000"/>
        </a:spcBef>
        <a:spcAft>
          <a:spcPct val="0"/>
        </a:spcAft>
        <a:buFont typeface="Arial" charset="0"/>
        <a:buChar char="»"/>
        <a:defRPr sz="2000">
          <a:solidFill>
            <a:schemeClr val="tx1"/>
          </a:solidFill>
          <a:latin typeface="+mn-lt"/>
          <a:cs typeface="+mn-cs"/>
        </a:defRPr>
      </a:lvl7pPr>
      <a:lvl8pPr marL="3428478" indent="-228566" algn="l" rtl="0" eaLnBrk="1" fontAlgn="base" hangingPunct="1">
        <a:spcBef>
          <a:spcPct val="20000"/>
        </a:spcBef>
        <a:spcAft>
          <a:spcPct val="0"/>
        </a:spcAft>
        <a:buFont typeface="Arial" charset="0"/>
        <a:buChar char="»"/>
        <a:defRPr sz="2000">
          <a:solidFill>
            <a:schemeClr val="tx1"/>
          </a:solidFill>
          <a:latin typeface="+mn-lt"/>
          <a:cs typeface="+mn-cs"/>
        </a:defRPr>
      </a:lvl8pPr>
      <a:lvl9pPr marL="3885609" indent="-228566" algn="l" rtl="0" eaLnBrk="1" fontAlgn="base" hangingPunct="1">
        <a:spcBef>
          <a:spcPct val="20000"/>
        </a:spcBef>
        <a:spcAft>
          <a:spcPct val="0"/>
        </a:spcAft>
        <a:buFont typeface="Arial" charset="0"/>
        <a:buChar char="»"/>
        <a:defRPr sz="2000">
          <a:solidFill>
            <a:schemeClr val="tx1"/>
          </a:solidFill>
          <a:latin typeface="+mn-lt"/>
          <a:cs typeface="+mn-cs"/>
        </a:defRPr>
      </a:lvl9pPr>
    </p:bodyStyle>
    <p:otherStyle>
      <a:defPPr>
        <a:defRPr lang="en-US"/>
      </a:defPPr>
      <a:lvl1pPr marL="0" algn="l" defTabSz="914261" rtl="0" eaLnBrk="1" latinLnBrk="0" hangingPunct="1">
        <a:defRPr sz="1800" kern="1200">
          <a:solidFill>
            <a:schemeClr val="tx1"/>
          </a:solidFill>
          <a:latin typeface="+mn-lt"/>
          <a:ea typeface="+mn-ea"/>
          <a:cs typeface="+mn-cs"/>
        </a:defRPr>
      </a:lvl1pPr>
      <a:lvl2pPr marL="457131" algn="l" defTabSz="914261" rtl="0" eaLnBrk="1" latinLnBrk="0" hangingPunct="1">
        <a:defRPr sz="1800" kern="1200">
          <a:solidFill>
            <a:schemeClr val="tx1"/>
          </a:solidFill>
          <a:latin typeface="+mn-lt"/>
          <a:ea typeface="+mn-ea"/>
          <a:cs typeface="+mn-cs"/>
        </a:defRPr>
      </a:lvl2pPr>
      <a:lvl3pPr marL="914261" algn="l" defTabSz="914261" rtl="0" eaLnBrk="1" latinLnBrk="0" hangingPunct="1">
        <a:defRPr sz="1800" kern="1200">
          <a:solidFill>
            <a:schemeClr val="tx1"/>
          </a:solidFill>
          <a:latin typeface="+mn-lt"/>
          <a:ea typeface="+mn-ea"/>
          <a:cs typeface="+mn-cs"/>
        </a:defRPr>
      </a:lvl3pPr>
      <a:lvl4pPr marL="1371392" algn="l" defTabSz="914261" rtl="0" eaLnBrk="1" latinLnBrk="0" hangingPunct="1">
        <a:defRPr sz="1800" kern="1200">
          <a:solidFill>
            <a:schemeClr val="tx1"/>
          </a:solidFill>
          <a:latin typeface="+mn-lt"/>
          <a:ea typeface="+mn-ea"/>
          <a:cs typeface="+mn-cs"/>
        </a:defRPr>
      </a:lvl4pPr>
      <a:lvl5pPr marL="1828521" algn="l" defTabSz="914261" rtl="0" eaLnBrk="1" latinLnBrk="0" hangingPunct="1">
        <a:defRPr sz="1800" kern="1200">
          <a:solidFill>
            <a:schemeClr val="tx1"/>
          </a:solidFill>
          <a:latin typeface="+mn-lt"/>
          <a:ea typeface="+mn-ea"/>
          <a:cs typeface="+mn-cs"/>
        </a:defRPr>
      </a:lvl5pPr>
      <a:lvl6pPr marL="2285652" algn="l" defTabSz="914261" rtl="0" eaLnBrk="1" latinLnBrk="0" hangingPunct="1">
        <a:defRPr sz="1800" kern="1200">
          <a:solidFill>
            <a:schemeClr val="tx1"/>
          </a:solidFill>
          <a:latin typeface="+mn-lt"/>
          <a:ea typeface="+mn-ea"/>
          <a:cs typeface="+mn-cs"/>
        </a:defRPr>
      </a:lvl6pPr>
      <a:lvl7pPr marL="2742782" algn="l" defTabSz="914261" rtl="0" eaLnBrk="1" latinLnBrk="0" hangingPunct="1">
        <a:defRPr sz="1800" kern="1200">
          <a:solidFill>
            <a:schemeClr val="tx1"/>
          </a:solidFill>
          <a:latin typeface="+mn-lt"/>
          <a:ea typeface="+mn-ea"/>
          <a:cs typeface="+mn-cs"/>
        </a:defRPr>
      </a:lvl7pPr>
      <a:lvl8pPr marL="3199914" algn="l" defTabSz="914261" rtl="0" eaLnBrk="1" latinLnBrk="0" hangingPunct="1">
        <a:defRPr sz="1800" kern="1200">
          <a:solidFill>
            <a:schemeClr val="tx1"/>
          </a:solidFill>
          <a:latin typeface="+mn-lt"/>
          <a:ea typeface="+mn-ea"/>
          <a:cs typeface="+mn-cs"/>
        </a:defRPr>
      </a:lvl8pPr>
      <a:lvl9pPr marL="3657045" algn="l" defTabSz="914261"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5" name="Rectangle 3"/>
          <p:cNvSpPr>
            <a:spLocks noGrp="1" noChangeArrowheads="1"/>
          </p:cNvSpPr>
          <p:nvPr>
            <p:ph type="body" idx="1"/>
          </p:nvPr>
        </p:nvSpPr>
        <p:spPr bwMode="auto">
          <a:xfrm>
            <a:off x="909704" y="1310400"/>
            <a:ext cx="7747176" cy="5071350"/>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Xx</a:t>
            </a:r>
          </a:p>
          <a:p>
            <a:pPr lvl="5"/>
            <a:r>
              <a:rPr lang="en-GB" dirty="0" smtClean="0"/>
              <a:t>xx</a:t>
            </a:r>
          </a:p>
        </p:txBody>
      </p:sp>
      <p:sp>
        <p:nvSpPr>
          <p:cNvPr id="16" name="Rectangle 2"/>
          <p:cNvSpPr>
            <a:spLocks noGrp="1" noChangeArrowheads="1"/>
          </p:cNvSpPr>
          <p:nvPr>
            <p:ph type="title"/>
          </p:nvPr>
        </p:nvSpPr>
        <p:spPr bwMode="auto">
          <a:xfrm>
            <a:off x="900112" y="295253"/>
            <a:ext cx="7700963" cy="419103"/>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n-GB" dirty="0" smtClean="0"/>
              <a:t>Click to edit Master title style</a:t>
            </a:r>
          </a:p>
        </p:txBody>
      </p:sp>
    </p:spTree>
    <p:extLst>
      <p:ext uri="{BB962C8B-B14F-4D97-AF65-F5344CB8AC3E}">
        <p14:creationId xmlns:p14="http://schemas.microsoft.com/office/powerpoint/2010/main" val="2743058436"/>
      </p:ext>
    </p:extLst>
  </p:cSld>
  <p:clrMap bg1="lt1" tx1="dk1" bg2="lt2" tx2="dk2" accent1="accent1" accent2="accent2" accent3="accent3" accent4="accent4" accent5="accent5" accent6="accent6" hlink="hlink" folHlink="folHlink"/>
  <p:sldLayoutIdLst>
    <p:sldLayoutId id="2147483724" r:id="rId1"/>
    <p:sldLayoutId id="2147483725" r:id="rId2"/>
    <p:sldLayoutId id="2147483726" r:id="rId3"/>
    <p:sldLayoutId id="2147483727" r:id="rId4"/>
    <p:sldLayoutId id="2147483728" r:id="rId5"/>
    <p:sldLayoutId id="2147483729" r:id="rId6"/>
    <p:sldLayoutId id="2147483730" r:id="rId7"/>
    <p:sldLayoutId id="2147483731" r:id="rId8"/>
    <p:sldLayoutId id="2147483732" r:id="rId9"/>
    <p:sldLayoutId id="2147483733" r:id="rId10"/>
    <p:sldLayoutId id="2147483734" r:id="rId11"/>
    <p:sldLayoutId id="2147483735" r:id="rId12"/>
    <p:sldLayoutId id="2147483736" r:id="rId13"/>
    <p:sldLayoutId id="2147483737" r:id="rId14"/>
    <p:sldLayoutId id="2147483738" r:id="rId15"/>
  </p:sldLayoutIdLst>
  <p:transition>
    <p:fade/>
  </p:transition>
  <p:timing>
    <p:tnLst>
      <p:par>
        <p:cTn id="1" dur="indefinite" restart="never" nodeType="tmRoot"/>
      </p:par>
    </p:tnLst>
  </p:timing>
  <p:hf hdr="0"/>
  <p:txStyles>
    <p:titleStyle>
      <a:lvl1pPr algn="l" defTabSz="914400" rtl="0" eaLnBrk="1" latinLnBrk="0" hangingPunct="1">
        <a:spcBef>
          <a:spcPct val="0"/>
        </a:spcBef>
        <a:buNone/>
        <a:defRPr sz="2400" b="1" kern="1200" cap="none" baseline="0">
          <a:solidFill>
            <a:schemeClr val="accent2"/>
          </a:solidFill>
          <a:latin typeface="+mj-lt"/>
          <a:ea typeface="+mj-ea"/>
          <a:cs typeface="+mj-cs"/>
        </a:defRPr>
      </a:lvl1pPr>
    </p:titleStyle>
    <p:bodyStyle>
      <a:lvl1pPr marL="0" indent="0" algn="l" defTabSz="268288" rtl="0" eaLnBrk="1" latinLnBrk="0" hangingPunct="1">
        <a:lnSpc>
          <a:spcPct val="120000"/>
        </a:lnSpc>
        <a:spcBef>
          <a:spcPts val="0"/>
        </a:spcBef>
        <a:spcAft>
          <a:spcPts val="600"/>
        </a:spcAft>
        <a:buClr>
          <a:schemeClr val="accent2"/>
        </a:buClr>
        <a:buSzPct val="85000"/>
        <a:buFont typeface="Wingdings" pitchFamily="2" charset="2"/>
        <a:buNone/>
        <a:defRPr sz="2000" kern="1200" baseline="0">
          <a:solidFill>
            <a:schemeClr val="tx1"/>
          </a:solidFill>
          <a:latin typeface="+mn-lt"/>
          <a:ea typeface="+mn-ea"/>
          <a:cs typeface="+mn-cs"/>
        </a:defRPr>
      </a:lvl1pPr>
      <a:lvl2pPr marL="269875" indent="-269875" algn="l" defTabSz="268288" rtl="0" eaLnBrk="1" latinLnBrk="0" hangingPunct="1">
        <a:lnSpc>
          <a:spcPct val="120000"/>
        </a:lnSpc>
        <a:spcBef>
          <a:spcPts val="0"/>
        </a:spcBef>
        <a:spcAft>
          <a:spcPts val="600"/>
        </a:spcAft>
        <a:buClr>
          <a:schemeClr val="accent2"/>
        </a:buClr>
        <a:buSzPct val="85000"/>
        <a:buFont typeface="Wingdings" pitchFamily="2" charset="2"/>
        <a:buChar char="n"/>
        <a:defRPr sz="2000" b="0" kern="1200">
          <a:solidFill>
            <a:schemeClr val="tx1"/>
          </a:solidFill>
          <a:latin typeface="+mn-lt"/>
          <a:ea typeface="+mn-ea"/>
          <a:cs typeface="+mn-cs"/>
        </a:defRPr>
      </a:lvl2pPr>
      <a:lvl3pPr marL="454025" indent="-184150" algn="l" defTabSz="268288" rtl="0" eaLnBrk="1" latinLnBrk="0" hangingPunct="1">
        <a:lnSpc>
          <a:spcPct val="120000"/>
        </a:lnSpc>
        <a:spcBef>
          <a:spcPts val="0"/>
        </a:spcBef>
        <a:spcAft>
          <a:spcPts val="600"/>
        </a:spcAft>
        <a:buClr>
          <a:schemeClr val="tx1"/>
        </a:buClr>
        <a:buSzPct val="75000"/>
        <a:buFont typeface="Wingdings" pitchFamily="2" charset="2"/>
        <a:buChar char=""/>
        <a:defRPr sz="2000" b="0" kern="1200">
          <a:solidFill>
            <a:schemeClr val="tx1"/>
          </a:solidFill>
          <a:latin typeface="+mn-lt"/>
          <a:ea typeface="+mn-ea"/>
          <a:cs typeface="+mn-cs"/>
        </a:defRPr>
      </a:lvl3pPr>
      <a:lvl4pPr marL="631825" indent="-177800" algn="l" defTabSz="268288" rtl="0" eaLnBrk="1" latinLnBrk="0" hangingPunct="1">
        <a:lnSpc>
          <a:spcPct val="120000"/>
        </a:lnSpc>
        <a:spcBef>
          <a:spcPts val="0"/>
        </a:spcBef>
        <a:spcAft>
          <a:spcPts val="600"/>
        </a:spcAft>
        <a:buClr>
          <a:schemeClr val="tx1"/>
        </a:buClr>
        <a:buSzPct val="75000"/>
        <a:buFont typeface="Wingdings" pitchFamily="2" charset="2"/>
        <a:buChar char=""/>
        <a:defRPr sz="1600" b="0" kern="1200" baseline="0">
          <a:solidFill>
            <a:schemeClr val="tx1"/>
          </a:solidFill>
          <a:latin typeface="+mn-lt"/>
          <a:ea typeface="+mn-ea"/>
          <a:cs typeface="+mn-cs"/>
        </a:defRPr>
      </a:lvl4pPr>
      <a:lvl5pPr marL="811213" indent="-173038" algn="l" defTabSz="268288" rtl="0" eaLnBrk="1" latinLnBrk="0" hangingPunct="1">
        <a:lnSpc>
          <a:spcPct val="120000"/>
        </a:lnSpc>
        <a:spcBef>
          <a:spcPts val="0"/>
        </a:spcBef>
        <a:spcAft>
          <a:spcPts val="600"/>
        </a:spcAft>
        <a:buClr>
          <a:schemeClr val="tx1"/>
        </a:buClr>
        <a:buSzPct val="75000"/>
        <a:buFont typeface="Wingdings" pitchFamily="2" charset="2"/>
        <a:buChar char=""/>
        <a:defRPr sz="1400" kern="1200">
          <a:solidFill>
            <a:schemeClr val="tx1"/>
          </a:solidFill>
          <a:latin typeface="+mn-lt"/>
          <a:ea typeface="+mn-ea"/>
          <a:cs typeface="+mn-cs"/>
        </a:defRPr>
      </a:lvl5pPr>
      <a:lvl6pPr marL="989013" indent="-177800" algn="l" defTabSz="268288" rtl="0" eaLnBrk="1" latinLnBrk="0" hangingPunct="1">
        <a:lnSpc>
          <a:spcPct val="120000"/>
        </a:lnSpc>
        <a:spcBef>
          <a:spcPts val="0"/>
        </a:spcBef>
        <a:spcAft>
          <a:spcPts val="600"/>
        </a:spcAft>
        <a:buClr>
          <a:schemeClr val="tx1"/>
        </a:buClr>
        <a:buSzPct val="75000"/>
        <a:buFont typeface="Wingdings" pitchFamily="2" charset="2"/>
        <a:buChar char=""/>
        <a:defRPr sz="12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xml"/><Relationship Id="rId1" Type="http://schemas.openxmlformats.org/officeDocument/2006/relationships/slideLayout" Target="../slideLayouts/slideLayout13.xml"/><Relationship Id="rId4" Type="http://schemas.openxmlformats.org/officeDocument/2006/relationships/image" Target="../media/image12.png"/></Relationships>
</file>

<file path=ppt/slides/_rels/slide2.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2.xml"/><Relationship Id="rId1" Type="http://schemas.openxmlformats.org/officeDocument/2006/relationships/slideLayout" Target="../slideLayouts/slideLayout13.xml"/><Relationship Id="rId5" Type="http://schemas.openxmlformats.org/officeDocument/2006/relationships/hyperlink" Target="http://www.sec.gov/" TargetMode="External"/><Relationship Id="rId4" Type="http://schemas.openxmlformats.org/officeDocument/2006/relationships/hyperlink" Target="http://www.shell.com/investor" TargetMode="External"/></Relationships>
</file>

<file path=ppt/slides/_rels/slide3.xml.rels><?xml version="1.0" encoding="UTF-8" standalone="yes"?>
<Relationships xmlns="http://schemas.openxmlformats.org/package/2006/relationships"><Relationship Id="rId8" Type="http://schemas.openxmlformats.org/officeDocument/2006/relationships/image" Target="../media/image19.jpeg"/><Relationship Id="rId3" Type="http://schemas.openxmlformats.org/officeDocument/2006/relationships/image" Target="../media/image14.jpeg"/><Relationship Id="rId7" Type="http://schemas.openxmlformats.org/officeDocument/2006/relationships/image" Target="../media/image18.jpeg"/><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image" Target="../media/image17.jpeg"/><Relationship Id="rId5" Type="http://schemas.openxmlformats.org/officeDocument/2006/relationships/image" Target="../media/image16.png"/><Relationship Id="rId4" Type="http://schemas.openxmlformats.org/officeDocument/2006/relationships/image" Target="../media/image15.png"/><Relationship Id="rId9" Type="http://schemas.openxmlformats.org/officeDocument/2006/relationships/image" Target="../media/image20.jpeg"/></Relationships>
</file>

<file path=ppt/slides/_rels/slide4.xml.rels><?xml version="1.0" encoding="UTF-8" standalone="yes"?>
<Relationships xmlns="http://schemas.openxmlformats.org/package/2006/relationships"><Relationship Id="rId3" Type="http://schemas.openxmlformats.org/officeDocument/2006/relationships/image" Target="../media/image21.jpeg"/><Relationship Id="rId7" Type="http://schemas.openxmlformats.org/officeDocument/2006/relationships/image" Target="../media/image25.jpeg"/><Relationship Id="rId2" Type="http://schemas.openxmlformats.org/officeDocument/2006/relationships/notesSlide" Target="../notesSlides/notesSlide4.xml"/><Relationship Id="rId1" Type="http://schemas.openxmlformats.org/officeDocument/2006/relationships/slideLayout" Target="../slideLayouts/slideLayout1.xml"/><Relationship Id="rId6" Type="http://schemas.openxmlformats.org/officeDocument/2006/relationships/image" Target="../media/image24.jpeg"/><Relationship Id="rId5" Type="http://schemas.openxmlformats.org/officeDocument/2006/relationships/image" Target="../media/image23.jpeg"/><Relationship Id="rId4" Type="http://schemas.openxmlformats.org/officeDocument/2006/relationships/image" Target="../media/image22.jpeg"/></Relationships>
</file>

<file path=ppt/slides/_rels/slide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5.xml"/><Relationship Id="rId1" Type="http://schemas.openxmlformats.org/officeDocument/2006/relationships/slideLayout" Target="../slideLayouts/slideLayout42.xml"/><Relationship Id="rId5" Type="http://schemas.openxmlformats.org/officeDocument/2006/relationships/image" Target="../media/image28.png"/><Relationship Id="rId4" Type="http://schemas.openxmlformats.org/officeDocument/2006/relationships/image" Target="../media/image27.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8" Type="http://schemas.openxmlformats.org/officeDocument/2006/relationships/image" Target="../media/image34.jpeg"/><Relationship Id="rId3" Type="http://schemas.openxmlformats.org/officeDocument/2006/relationships/image" Target="../media/image29.jpeg"/><Relationship Id="rId7" Type="http://schemas.openxmlformats.org/officeDocument/2006/relationships/image" Target="../media/image33.jpeg"/><Relationship Id="rId2" Type="http://schemas.openxmlformats.org/officeDocument/2006/relationships/notesSlide" Target="../notesSlides/notesSlide7.xml"/><Relationship Id="rId1" Type="http://schemas.openxmlformats.org/officeDocument/2006/relationships/slideLayout" Target="../slideLayouts/slideLayout13.xml"/><Relationship Id="rId6" Type="http://schemas.openxmlformats.org/officeDocument/2006/relationships/image" Target="../media/image32.jpeg"/><Relationship Id="rId5" Type="http://schemas.openxmlformats.org/officeDocument/2006/relationships/image" Target="../media/image31.jpeg"/><Relationship Id="rId4" Type="http://schemas.openxmlformats.org/officeDocument/2006/relationships/image" Target="../media/image30.jpeg"/><Relationship Id="rId9" Type="http://schemas.openxmlformats.org/officeDocument/2006/relationships/image" Target="../media/image35.jpe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6" descr="BXN2M0.jpg"/>
          <p:cNvPicPr>
            <a:picLocks noChangeAspect="1"/>
          </p:cNvPicPr>
          <p:nvPr/>
        </p:nvPicPr>
        <p:blipFill>
          <a:blip r:embed="rId3" cstate="print">
            <a:alphaModFix/>
          </a:blip>
          <a:srcRect l="1651" r="10275"/>
          <a:stretch>
            <a:fillRect/>
          </a:stretch>
        </p:blipFill>
        <p:spPr>
          <a:xfrm>
            <a:off x="0" y="0"/>
            <a:ext cx="9144000" cy="6867491"/>
          </a:xfrm>
          <a:prstGeom prst="rect">
            <a:avLst/>
          </a:prstGeom>
        </p:spPr>
      </p:pic>
      <p:sp>
        <p:nvSpPr>
          <p:cNvPr id="13" name="Rechthoek 12"/>
          <p:cNvSpPr/>
          <p:nvPr/>
        </p:nvSpPr>
        <p:spPr>
          <a:xfrm>
            <a:off x="1097280" y="762000"/>
            <a:ext cx="6964680" cy="2125980"/>
          </a:xfrm>
          <a:prstGeom prst="rect">
            <a:avLst/>
          </a:prstGeom>
          <a:solidFill>
            <a:srgbClr val="FFFFFF">
              <a:alpha val="8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322"/>
            <a:endParaRPr lang="nl-NL">
              <a:solidFill>
                <a:srgbClr val="FFFFFF"/>
              </a:solidFill>
            </a:endParaRPr>
          </a:p>
        </p:txBody>
      </p:sp>
      <p:sp>
        <p:nvSpPr>
          <p:cNvPr id="14" name="Titel 1"/>
          <p:cNvSpPr txBox="1">
            <a:spLocks/>
          </p:cNvSpPr>
          <p:nvPr/>
        </p:nvSpPr>
        <p:spPr>
          <a:xfrm>
            <a:off x="2621280" y="1181906"/>
            <a:ext cx="5029200" cy="830997"/>
          </a:xfrm>
          <a:prstGeom prst="rect">
            <a:avLst/>
          </a:prstGeom>
        </p:spPr>
        <p:txBody>
          <a:bodyPr wrap="square" lIns="0" tIns="0" rIns="0" bIns="0">
            <a:spAutoFit/>
          </a:bodyPr>
          <a:lstStyle>
            <a:lvl1pPr algn="l" defTabSz="914400" rtl="0" eaLnBrk="1" latinLnBrk="0" hangingPunct="1">
              <a:spcBef>
                <a:spcPct val="0"/>
              </a:spcBef>
              <a:buNone/>
              <a:defRPr sz="2400" b="1" kern="1200" cap="none" baseline="0">
                <a:solidFill>
                  <a:schemeClr val="accent2"/>
                </a:solidFill>
                <a:latin typeface="+mj-lt"/>
                <a:ea typeface="+mj-ea"/>
                <a:cs typeface="+mj-cs"/>
              </a:defRPr>
            </a:lvl1pPr>
          </a:lstStyle>
          <a:p>
            <a:pPr>
              <a:lnSpc>
                <a:spcPct val="90000"/>
              </a:lnSpc>
            </a:pPr>
            <a:r>
              <a:rPr lang="de-CH" sz="3200" b="0" dirty="0" smtClean="0">
                <a:solidFill>
                  <a:srgbClr val="D42E12"/>
                </a:solidFill>
                <a:latin typeface="Futura Bold"/>
                <a:cs typeface="Futura Bold"/>
              </a:rPr>
              <a:t>SHELL Integrated Gas</a:t>
            </a:r>
            <a:endParaRPr lang="de-CH" sz="3200" b="0" dirty="0">
              <a:solidFill>
                <a:srgbClr val="D42E12"/>
              </a:solidFill>
              <a:latin typeface="Futura Bold"/>
              <a:cs typeface="Futura Bold"/>
            </a:endParaRPr>
          </a:p>
          <a:p>
            <a:pPr>
              <a:lnSpc>
                <a:spcPct val="90000"/>
              </a:lnSpc>
            </a:pPr>
            <a:endParaRPr lang="de-CH" sz="2800" b="0" dirty="0">
              <a:solidFill>
                <a:srgbClr val="595959"/>
              </a:solidFill>
              <a:latin typeface="Futura Light"/>
              <a:cs typeface="Futura Light"/>
            </a:endParaRPr>
          </a:p>
        </p:txBody>
      </p:sp>
      <p:sp>
        <p:nvSpPr>
          <p:cNvPr id="22" name="Tijdelijke aanduiding voor tekst 4"/>
          <p:cNvSpPr txBox="1">
            <a:spLocks/>
          </p:cNvSpPr>
          <p:nvPr/>
        </p:nvSpPr>
        <p:spPr>
          <a:xfrm>
            <a:off x="2621280" y="1943100"/>
            <a:ext cx="5022082" cy="812530"/>
          </a:xfrm>
          <a:prstGeom prst="rect">
            <a:avLst/>
          </a:prstGeom>
        </p:spPr>
        <p:txBody>
          <a:bodyPr lIns="0" tIns="0" rIns="0" bIns="0">
            <a:spAutoFit/>
          </a:bodyPr>
          <a:lstStyle>
            <a:lvl1pPr marL="0" indent="0" algn="l" defTabSz="268288" rtl="0" eaLnBrk="1" latinLnBrk="0" hangingPunct="1">
              <a:lnSpc>
                <a:spcPct val="120000"/>
              </a:lnSpc>
              <a:spcBef>
                <a:spcPts val="0"/>
              </a:spcBef>
              <a:spcAft>
                <a:spcPts val="600"/>
              </a:spcAft>
              <a:buClr>
                <a:schemeClr val="accent2"/>
              </a:buClr>
              <a:buSzPct val="85000"/>
              <a:buFont typeface="Wingdings" pitchFamily="2" charset="2"/>
              <a:buNone/>
              <a:defRPr sz="2000" kern="1200" baseline="0">
                <a:solidFill>
                  <a:schemeClr val="tx1"/>
                </a:solidFill>
                <a:latin typeface="+mn-lt"/>
                <a:ea typeface="+mn-ea"/>
                <a:cs typeface="+mn-cs"/>
              </a:defRPr>
            </a:lvl1pPr>
            <a:lvl2pPr marL="269875" indent="-269875" algn="l" defTabSz="268288" rtl="0" eaLnBrk="1" latinLnBrk="0" hangingPunct="1">
              <a:lnSpc>
                <a:spcPct val="120000"/>
              </a:lnSpc>
              <a:spcBef>
                <a:spcPts val="0"/>
              </a:spcBef>
              <a:spcAft>
                <a:spcPts val="600"/>
              </a:spcAft>
              <a:buClr>
                <a:schemeClr val="accent2"/>
              </a:buClr>
              <a:buSzPct val="85000"/>
              <a:buFont typeface="Wingdings" pitchFamily="2" charset="2"/>
              <a:buChar char="n"/>
              <a:defRPr sz="2000" b="0" kern="1200">
                <a:solidFill>
                  <a:schemeClr val="tx1"/>
                </a:solidFill>
                <a:latin typeface="+mn-lt"/>
                <a:ea typeface="+mn-ea"/>
                <a:cs typeface="+mn-cs"/>
              </a:defRPr>
            </a:lvl2pPr>
            <a:lvl3pPr marL="454025" indent="-184150" algn="l" defTabSz="268288" rtl="0" eaLnBrk="1" latinLnBrk="0" hangingPunct="1">
              <a:lnSpc>
                <a:spcPct val="120000"/>
              </a:lnSpc>
              <a:spcBef>
                <a:spcPts val="0"/>
              </a:spcBef>
              <a:spcAft>
                <a:spcPts val="600"/>
              </a:spcAft>
              <a:buClr>
                <a:schemeClr val="tx1"/>
              </a:buClr>
              <a:buSzPct val="75000"/>
              <a:buFont typeface="Wingdings" pitchFamily="2" charset="2"/>
              <a:buChar char=""/>
              <a:defRPr sz="2000" b="0" kern="1200">
                <a:solidFill>
                  <a:schemeClr val="tx1"/>
                </a:solidFill>
                <a:latin typeface="+mn-lt"/>
                <a:ea typeface="+mn-ea"/>
                <a:cs typeface="+mn-cs"/>
              </a:defRPr>
            </a:lvl3pPr>
            <a:lvl4pPr marL="631825" indent="-177800" algn="l" defTabSz="268288" rtl="0" eaLnBrk="1" latinLnBrk="0" hangingPunct="1">
              <a:lnSpc>
                <a:spcPct val="120000"/>
              </a:lnSpc>
              <a:spcBef>
                <a:spcPts val="0"/>
              </a:spcBef>
              <a:spcAft>
                <a:spcPts val="600"/>
              </a:spcAft>
              <a:buClr>
                <a:schemeClr val="tx1"/>
              </a:buClr>
              <a:buSzPct val="75000"/>
              <a:buFont typeface="Wingdings" pitchFamily="2" charset="2"/>
              <a:buChar char=""/>
              <a:defRPr sz="1600" b="0" kern="1200" baseline="0">
                <a:solidFill>
                  <a:schemeClr val="tx1"/>
                </a:solidFill>
                <a:latin typeface="+mn-lt"/>
                <a:ea typeface="+mn-ea"/>
                <a:cs typeface="+mn-cs"/>
              </a:defRPr>
            </a:lvl4pPr>
            <a:lvl5pPr marL="811213" indent="-173038" algn="l" defTabSz="268288" rtl="0" eaLnBrk="1" latinLnBrk="0" hangingPunct="1">
              <a:lnSpc>
                <a:spcPct val="120000"/>
              </a:lnSpc>
              <a:spcBef>
                <a:spcPts val="0"/>
              </a:spcBef>
              <a:spcAft>
                <a:spcPts val="600"/>
              </a:spcAft>
              <a:buClr>
                <a:schemeClr val="tx1"/>
              </a:buClr>
              <a:buSzPct val="75000"/>
              <a:buFont typeface="Wingdings" pitchFamily="2" charset="2"/>
              <a:buChar char=""/>
              <a:defRPr sz="1400" kern="1200">
                <a:solidFill>
                  <a:schemeClr val="tx1"/>
                </a:solidFill>
                <a:latin typeface="+mn-lt"/>
                <a:ea typeface="+mn-ea"/>
                <a:cs typeface="+mn-cs"/>
              </a:defRPr>
            </a:lvl5pPr>
            <a:lvl6pPr marL="989013" indent="-177800" algn="l" defTabSz="268288" rtl="0" eaLnBrk="1" latinLnBrk="0" hangingPunct="1">
              <a:lnSpc>
                <a:spcPct val="120000"/>
              </a:lnSpc>
              <a:spcBef>
                <a:spcPts val="0"/>
              </a:spcBef>
              <a:spcAft>
                <a:spcPts val="600"/>
              </a:spcAft>
              <a:buClr>
                <a:schemeClr val="tx1"/>
              </a:buClr>
              <a:buSzPct val="75000"/>
              <a:buFont typeface="Wingdings" pitchFamily="2" charset="2"/>
              <a:buChar char=""/>
              <a:defRPr sz="12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110000"/>
              </a:lnSpc>
              <a:spcAft>
                <a:spcPts val="0"/>
              </a:spcAft>
              <a:buClr>
                <a:srgbClr val="D42E12"/>
              </a:buClr>
            </a:pPr>
            <a:r>
              <a:rPr lang="de-CH" sz="1600" dirty="0" smtClean="0">
                <a:solidFill>
                  <a:srgbClr val="595959"/>
                </a:solidFill>
                <a:latin typeface="Futura Bold" panose="00000900000000000000" pitchFamily="2" charset="0"/>
              </a:rPr>
              <a:t>Roger Bounds</a:t>
            </a:r>
          </a:p>
          <a:p>
            <a:pPr>
              <a:lnSpc>
                <a:spcPct val="110000"/>
              </a:lnSpc>
              <a:spcAft>
                <a:spcPts val="0"/>
              </a:spcAft>
              <a:buClr>
                <a:srgbClr val="D42E12"/>
              </a:buClr>
            </a:pPr>
            <a:r>
              <a:rPr lang="en-US" sz="1600" dirty="0" smtClean="0">
                <a:solidFill>
                  <a:srgbClr val="595959"/>
                </a:solidFill>
              </a:rPr>
              <a:t>Global </a:t>
            </a:r>
            <a:r>
              <a:rPr lang="en-US" sz="1600" dirty="0">
                <a:solidFill>
                  <a:srgbClr val="595959"/>
                </a:solidFill>
              </a:rPr>
              <a:t>Head of Shell </a:t>
            </a:r>
            <a:r>
              <a:rPr lang="en-US" sz="1600" dirty="0" smtClean="0">
                <a:solidFill>
                  <a:srgbClr val="595959"/>
                </a:solidFill>
              </a:rPr>
              <a:t>LNG, Shell </a:t>
            </a:r>
            <a:r>
              <a:rPr lang="en-US" sz="1600" dirty="0">
                <a:solidFill>
                  <a:srgbClr val="595959"/>
                </a:solidFill>
              </a:rPr>
              <a:t>Integrated Gas</a:t>
            </a:r>
          </a:p>
          <a:p>
            <a:pPr>
              <a:lnSpc>
                <a:spcPct val="110000"/>
              </a:lnSpc>
              <a:spcAft>
                <a:spcPts val="0"/>
              </a:spcAft>
              <a:buClr>
                <a:srgbClr val="D42E12"/>
              </a:buClr>
            </a:pPr>
            <a:endParaRPr lang="de-CH" sz="1600" dirty="0" smtClean="0">
              <a:solidFill>
                <a:srgbClr val="595959"/>
              </a:solidFill>
            </a:endParaRPr>
          </a:p>
        </p:txBody>
      </p:sp>
      <p:pic>
        <p:nvPicPr>
          <p:cNvPr id="27" name="Afbeelding 2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97280" y="762000"/>
            <a:ext cx="1524000" cy="1524000"/>
          </a:xfrm>
          <a:prstGeom prst="rect">
            <a:avLst/>
          </a:prstGeom>
        </p:spPr>
      </p:pic>
      <p:sp>
        <p:nvSpPr>
          <p:cNvPr id="10" name="Text Box 11" descr="Text Box 11"/>
          <p:cNvSpPr txBox="1">
            <a:spLocks noChangeArrowheads="1"/>
          </p:cNvSpPr>
          <p:nvPr/>
        </p:nvSpPr>
        <p:spPr bwMode="auto">
          <a:xfrm>
            <a:off x="468314" y="6470359"/>
            <a:ext cx="2520000" cy="324000"/>
          </a:xfrm>
          <a:prstGeom prst="rect">
            <a:avLst/>
          </a:prstGeom>
          <a:noFill/>
          <a:ln w="9525" algn="ctr">
            <a:noFill/>
            <a:miter lim="800000"/>
            <a:headEnd/>
            <a:tailEnd/>
          </a:ln>
          <a:effectLst/>
        </p:spPr>
        <p:txBody>
          <a:bodyPr wrap="none" lIns="0" tIns="0" rIns="0" bIns="45666" anchor="t" anchorCtr="0">
            <a:noAutofit/>
          </a:bodyPr>
          <a:lstStyle/>
          <a:p>
            <a:pPr defTabSz="913322">
              <a:defRPr/>
            </a:pPr>
            <a:r>
              <a:rPr lang="en-US" sz="800" dirty="0">
                <a:solidFill>
                  <a:srgbClr val="FFFFFF"/>
                </a:solidFill>
              </a:rPr>
              <a:t>Copyright Shell Eastern Petroleum </a:t>
            </a:r>
            <a:r>
              <a:rPr lang="en-US" sz="800" dirty="0" err="1">
                <a:solidFill>
                  <a:srgbClr val="FFFFFF"/>
                </a:solidFill>
              </a:rPr>
              <a:t>Pte</a:t>
            </a:r>
            <a:r>
              <a:rPr lang="en-US" sz="800" dirty="0">
                <a:solidFill>
                  <a:srgbClr val="FFFFFF"/>
                </a:solidFill>
              </a:rPr>
              <a:t> Ltd</a:t>
            </a:r>
            <a:endParaRPr lang="en-GB" sz="800" dirty="0">
              <a:solidFill>
                <a:srgbClr val="FFFFFF"/>
              </a:solidFill>
              <a:cs typeface="Arial" pitchFamily="34" charset="0"/>
            </a:endParaRPr>
          </a:p>
        </p:txBody>
      </p:sp>
      <p:sp>
        <p:nvSpPr>
          <p:cNvPr id="11" name="Rectangle 6" descr="Rectangle 6"/>
          <p:cNvSpPr txBox="1">
            <a:spLocks noChangeArrowheads="1"/>
          </p:cNvSpPr>
          <p:nvPr/>
        </p:nvSpPr>
        <p:spPr bwMode="auto">
          <a:xfrm>
            <a:off x="8377313" y="6470387"/>
            <a:ext cx="266673" cy="169277"/>
          </a:xfrm>
          <a:prstGeom prst="rect">
            <a:avLst/>
          </a:prstGeom>
          <a:noFill/>
          <a:ln w="9525">
            <a:noFill/>
            <a:miter lim="800000"/>
            <a:headEnd/>
            <a:tailEnd/>
          </a:ln>
          <a:effectLst/>
        </p:spPr>
        <p:txBody>
          <a:bodyPr vert="horz" wrap="none" lIns="0" tIns="0" rIns="0" bIns="45666" numCol="1" anchor="t" anchorCtr="0" compatLnSpc="1">
            <a:prstTxWarp prst="textNoShape">
              <a:avLst/>
            </a:prstTxWarp>
          </a:bodyPr>
          <a:lstStyle>
            <a:lvl1pPr algn="r">
              <a:defRPr sz="800">
                <a:solidFill>
                  <a:schemeClr val="tx1"/>
                </a:solidFill>
                <a:latin typeface="+mn-lt"/>
                <a:cs typeface="Arial" pitchFamily="34" charset="0"/>
              </a:defRPr>
            </a:lvl1pPr>
          </a:lstStyle>
          <a:p>
            <a:pPr defTabSz="913322">
              <a:defRPr/>
            </a:pPr>
            <a:fld id="{9C092D77-BF14-44D1-8E50-4F1EFB4AC40D}" type="slidenum">
              <a:rPr lang="en-GB" smtClean="0">
                <a:solidFill>
                  <a:srgbClr val="FFFFFF"/>
                </a:solidFill>
              </a:rPr>
              <a:pPr defTabSz="913322">
                <a:defRPr/>
              </a:pPr>
              <a:t>1</a:t>
            </a:fld>
            <a:endParaRPr lang="en-GB" dirty="0">
              <a:solidFill>
                <a:srgbClr val="FFFFFF"/>
              </a:solidFill>
            </a:endParaRPr>
          </a:p>
        </p:txBody>
      </p:sp>
      <p:sp>
        <p:nvSpPr>
          <p:cNvPr id="15" name="Rectangle 4" descr="Rectangle 4"/>
          <p:cNvSpPr txBox="1">
            <a:spLocks noChangeArrowheads="1"/>
          </p:cNvSpPr>
          <p:nvPr/>
        </p:nvSpPr>
        <p:spPr bwMode="auto">
          <a:xfrm>
            <a:off x="7120048" y="6470359"/>
            <a:ext cx="1080000" cy="324000"/>
          </a:xfrm>
          <a:prstGeom prst="rect">
            <a:avLst/>
          </a:prstGeom>
          <a:noFill/>
          <a:ln w="9525">
            <a:noFill/>
            <a:miter lim="800000"/>
            <a:headEnd/>
            <a:tailEnd/>
          </a:ln>
          <a:effectLst/>
        </p:spPr>
        <p:txBody>
          <a:bodyPr vert="horz" wrap="none" lIns="0" tIns="0" rIns="0" bIns="45666" numCol="1" anchor="t" anchorCtr="0" compatLnSpc="1">
            <a:prstTxWarp prst="textNoShape">
              <a:avLst/>
            </a:prstTxWarp>
          </a:bodyPr>
          <a:lstStyle>
            <a:lvl1pPr algn="l">
              <a:defRPr sz="800">
                <a:solidFill>
                  <a:schemeClr val="tx1"/>
                </a:solidFill>
                <a:latin typeface="+mn-lt"/>
                <a:cs typeface="Arial" pitchFamily="34" charset="0"/>
              </a:defRPr>
            </a:lvl1pPr>
          </a:lstStyle>
          <a:p>
            <a:pPr algn="ctr" defTabSz="913322">
              <a:defRPr/>
            </a:pPr>
            <a:r>
              <a:rPr lang="en-US" dirty="0" smtClean="0">
                <a:solidFill>
                  <a:srgbClr val="FFFFFF"/>
                </a:solidFill>
              </a:rPr>
              <a:t>November </a:t>
            </a:r>
            <a:r>
              <a:rPr lang="en-US" dirty="0">
                <a:solidFill>
                  <a:srgbClr val="FFFFFF"/>
                </a:solidFill>
              </a:rPr>
              <a:t>2014</a:t>
            </a:r>
            <a:endParaRPr lang="en-GB" dirty="0">
              <a:solidFill>
                <a:srgbClr val="FFFFFF"/>
              </a:solidFill>
            </a:endParaRPr>
          </a:p>
        </p:txBody>
      </p:sp>
    </p:spTree>
    <p:extLst>
      <p:ext uri="{BB962C8B-B14F-4D97-AF65-F5344CB8AC3E}">
        <p14:creationId xmlns:p14="http://schemas.microsoft.com/office/powerpoint/2010/main" val="9819079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ext Box 11" descr="Text Box 11"/>
          <p:cNvSpPr txBox="1">
            <a:spLocks noChangeArrowheads="1"/>
          </p:cNvSpPr>
          <p:nvPr/>
        </p:nvSpPr>
        <p:spPr bwMode="auto">
          <a:xfrm>
            <a:off x="381000" y="6554359"/>
            <a:ext cx="3050225" cy="324000"/>
          </a:xfrm>
          <a:prstGeom prst="rect">
            <a:avLst/>
          </a:prstGeom>
          <a:noFill/>
          <a:ln w="9525" algn="ctr">
            <a:noFill/>
            <a:miter lim="800000"/>
            <a:headEnd/>
            <a:tailEnd/>
          </a:ln>
          <a:effectLst/>
        </p:spPr>
        <p:txBody>
          <a:bodyPr wrap="none" lIns="0" tIns="0" rIns="0" anchor="t" anchorCtr="0">
            <a:noAutofit/>
          </a:bodyPr>
          <a:lstStyle/>
          <a:p>
            <a:pPr defTabSz="913322">
              <a:defRPr/>
            </a:pPr>
            <a:r>
              <a:rPr lang="en-GB" sz="800">
                <a:solidFill>
                  <a:srgbClr val="595959"/>
                </a:solidFill>
                <a:cs typeface="Arial" pitchFamily="34" charset="0"/>
              </a:rPr>
              <a:t>Copyright of Shell Exploration &amp; Production Co.</a:t>
            </a:r>
          </a:p>
        </p:txBody>
      </p:sp>
      <p:sp>
        <p:nvSpPr>
          <p:cNvPr id="35" name="Rectangle 6" descr="Rectangle 6"/>
          <p:cNvSpPr txBox="1">
            <a:spLocks noChangeArrowheads="1"/>
          </p:cNvSpPr>
          <p:nvPr/>
        </p:nvSpPr>
        <p:spPr bwMode="auto">
          <a:xfrm>
            <a:off x="8406599" y="6554360"/>
            <a:ext cx="266673" cy="169277"/>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defPPr>
              <a:defRPr lang="en-US"/>
            </a:defPPr>
            <a:lvl1pPr marL="0" algn="r" defTabSz="914400" rtl="0" eaLnBrk="1" latinLnBrk="0" hangingPunct="1">
              <a:defRPr sz="800" kern="1200">
                <a:solidFill>
                  <a:schemeClr val="tx1"/>
                </a:solidFill>
                <a:latin typeface="+mn-lt"/>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32BAE6A-B452-4007-8177-56DD051636F9}" type="slidenum">
              <a:rPr lang="en-GB" smtClean="0">
                <a:solidFill>
                  <a:srgbClr val="595959"/>
                </a:solidFill>
              </a:rPr>
              <a:pPr/>
              <a:t>2</a:t>
            </a:fld>
            <a:endParaRPr lang="en-GB" dirty="0">
              <a:solidFill>
                <a:srgbClr val="595959"/>
              </a:solidFill>
            </a:endParaRPr>
          </a:p>
        </p:txBody>
      </p:sp>
      <p:sp>
        <p:nvSpPr>
          <p:cNvPr id="36" name="Rectangle 4" descr="Rectangle 4"/>
          <p:cNvSpPr txBox="1">
            <a:spLocks noChangeArrowheads="1"/>
          </p:cNvSpPr>
          <p:nvPr/>
        </p:nvSpPr>
        <p:spPr bwMode="auto">
          <a:xfrm>
            <a:off x="7252757" y="6553200"/>
            <a:ext cx="1080000" cy="169200"/>
          </a:xfrm>
          <a:prstGeom prst="rect">
            <a:avLst/>
          </a:prstGeom>
          <a:noFill/>
          <a:ln w="9525">
            <a:noFill/>
            <a:miter lim="800000"/>
            <a:headEnd/>
            <a:tailEnd/>
          </a:ln>
          <a:effectLst/>
        </p:spPr>
        <p:txBody>
          <a:bodyPr vert="horz" wrap="none" lIns="0" tIns="0" rIns="0" bIns="45720" numCol="1" anchor="t" anchorCtr="0" compatLnSpc="1">
            <a:prstTxWarp prst="textNoShape">
              <a:avLst/>
            </a:prstTxWarp>
          </a:bodyPr>
          <a:lstStyle>
            <a:defPPr>
              <a:defRPr lang="en-US"/>
            </a:defPPr>
            <a:lvl1pPr marL="0" algn="ctr" defTabSz="914400" rtl="0" eaLnBrk="1" latinLnBrk="0" hangingPunct="1">
              <a:defRPr sz="800" kern="1200">
                <a:solidFill>
                  <a:schemeClr val="tx1"/>
                </a:solidFill>
                <a:latin typeface="+mn-lt"/>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mtClean="0">
                <a:solidFill>
                  <a:srgbClr val="595959"/>
                </a:solidFill>
              </a:rPr>
              <a:t>August 2013</a:t>
            </a:r>
            <a:endParaRPr lang="en-GB" dirty="0">
              <a:solidFill>
                <a:srgbClr val="595959"/>
              </a:solidFill>
            </a:endParaRPr>
          </a:p>
        </p:txBody>
      </p:sp>
      <p:pic>
        <p:nvPicPr>
          <p:cNvPr id="31" name="Afbeelding 30"/>
          <p:cNvPicPr>
            <a:picLocks noChangeAspect="1"/>
          </p:cNvPicPr>
          <p:nvPr/>
        </p:nvPicPr>
        <p:blipFill rotWithShape="1">
          <a:blip r:embed="rId3" cstate="print">
            <a:alphaModFix/>
            <a:extLst>
              <a:ext uri="{28A0092B-C50C-407E-A947-70E740481C1C}">
                <a14:useLocalDpi xmlns:a14="http://schemas.microsoft.com/office/drawing/2010/main" val="0"/>
              </a:ext>
            </a:extLst>
          </a:blip>
          <a:srcRect r="3692"/>
          <a:stretch/>
        </p:blipFill>
        <p:spPr>
          <a:xfrm>
            <a:off x="0" y="0"/>
            <a:ext cx="9144000" cy="6858000"/>
          </a:xfrm>
          <a:prstGeom prst="rect">
            <a:avLst/>
          </a:prstGeom>
        </p:spPr>
      </p:pic>
      <p:sp>
        <p:nvSpPr>
          <p:cNvPr id="33" name="Rectangle 4"/>
          <p:cNvSpPr>
            <a:spLocks noChangeArrowheads="1"/>
          </p:cNvSpPr>
          <p:nvPr/>
        </p:nvSpPr>
        <p:spPr bwMode="auto">
          <a:xfrm>
            <a:off x="0" y="185424"/>
            <a:ext cx="6477000" cy="540000"/>
          </a:xfrm>
          <a:prstGeom prst="rect">
            <a:avLst/>
          </a:prstGeom>
          <a:solidFill>
            <a:srgbClr val="FFFFFF">
              <a:alpha val="92000"/>
            </a:srgbClr>
          </a:solidFill>
          <a:ln w="9525" algn="ctr">
            <a:noFill/>
            <a:miter lim="800000"/>
            <a:headEnd/>
            <a:tailEnd/>
          </a:ln>
        </p:spPr>
        <p:txBody>
          <a:bodyPr vert="horz" wrap="square" lIns="432000" tIns="0" rIns="36000" bIns="0" numCol="1" anchor="ctr" anchorCtr="0" compatLnSpc="1">
            <a:prstTxWarp prst="textNoShape">
              <a:avLst/>
            </a:prstTxWarp>
          </a:bodyPr>
          <a:lstStyle/>
          <a:p>
            <a:pPr defTabSz="913322"/>
            <a:r>
              <a:rPr lang="en-GB" sz="2200" dirty="0">
                <a:solidFill>
                  <a:srgbClr val="D42E12"/>
                </a:solidFill>
                <a:latin typeface="Futura Bold"/>
                <a:cs typeface="Futura Bold"/>
              </a:rPr>
              <a:t>DEFINITIONS AND CAUTIONARY NOTE</a:t>
            </a:r>
          </a:p>
        </p:txBody>
      </p:sp>
      <p:sp>
        <p:nvSpPr>
          <p:cNvPr id="9" name="Content Placeholder 2"/>
          <p:cNvSpPr txBox="1">
            <a:spLocks/>
          </p:cNvSpPr>
          <p:nvPr/>
        </p:nvSpPr>
        <p:spPr>
          <a:xfrm>
            <a:off x="7620" y="914428"/>
            <a:ext cx="9129488" cy="5555959"/>
          </a:xfrm>
          <a:prstGeom prst="rect">
            <a:avLst/>
          </a:prstGeom>
          <a:solidFill>
            <a:schemeClr val="bg1"/>
          </a:solidFill>
        </p:spPr>
        <p:txBody>
          <a:bodyPr lIns="252000" tIns="252000" rIns="252000" bIns="252000" numCol="1" spcCol="360000"/>
          <a:lstStyle>
            <a:lvl1pPr marL="0" indent="0" algn="l" defTabSz="268288" rtl="0" eaLnBrk="1" latinLnBrk="0" hangingPunct="1">
              <a:lnSpc>
                <a:spcPct val="120000"/>
              </a:lnSpc>
              <a:spcBef>
                <a:spcPts val="0"/>
              </a:spcBef>
              <a:spcAft>
                <a:spcPts val="600"/>
              </a:spcAft>
              <a:buClr>
                <a:schemeClr val="accent2"/>
              </a:buClr>
              <a:buSzPct val="85000"/>
              <a:buFont typeface="Wingdings" pitchFamily="2" charset="2"/>
              <a:buNone/>
              <a:defRPr sz="1800" kern="1200" baseline="0">
                <a:solidFill>
                  <a:schemeClr val="tx1"/>
                </a:solidFill>
                <a:latin typeface="+mn-lt"/>
                <a:ea typeface="+mn-ea"/>
                <a:cs typeface="+mn-cs"/>
              </a:defRPr>
            </a:lvl1pPr>
            <a:lvl2pPr marL="269875" indent="-269875" algn="l" defTabSz="268288" rtl="0" eaLnBrk="1" latinLnBrk="0" hangingPunct="1">
              <a:lnSpc>
                <a:spcPct val="120000"/>
              </a:lnSpc>
              <a:spcBef>
                <a:spcPts val="0"/>
              </a:spcBef>
              <a:spcAft>
                <a:spcPts val="600"/>
              </a:spcAft>
              <a:buClr>
                <a:schemeClr val="accent2"/>
              </a:buClr>
              <a:buSzPct val="85000"/>
              <a:buFont typeface="Wingdings" pitchFamily="2" charset="2"/>
              <a:buChar char="n"/>
              <a:defRPr sz="1800" b="0" kern="1200">
                <a:solidFill>
                  <a:schemeClr val="tx1"/>
                </a:solidFill>
                <a:latin typeface="+mn-lt"/>
                <a:ea typeface="+mn-ea"/>
                <a:cs typeface="+mn-cs"/>
              </a:defRPr>
            </a:lvl2pPr>
            <a:lvl3pPr marL="454025" indent="-184150" algn="l" defTabSz="268288" rtl="0" eaLnBrk="1" latinLnBrk="0" hangingPunct="1">
              <a:lnSpc>
                <a:spcPct val="120000"/>
              </a:lnSpc>
              <a:spcBef>
                <a:spcPts val="0"/>
              </a:spcBef>
              <a:spcAft>
                <a:spcPts val="600"/>
              </a:spcAft>
              <a:buClr>
                <a:schemeClr val="tx1"/>
              </a:buClr>
              <a:buSzPct val="75000"/>
              <a:buFont typeface="Wingdings" pitchFamily="2" charset="2"/>
              <a:buChar char=""/>
              <a:defRPr sz="1800" b="0" kern="1200">
                <a:solidFill>
                  <a:schemeClr val="tx1"/>
                </a:solidFill>
                <a:latin typeface="+mn-lt"/>
                <a:ea typeface="+mn-ea"/>
                <a:cs typeface="+mn-cs"/>
              </a:defRPr>
            </a:lvl3pPr>
            <a:lvl4pPr marL="631825" indent="-177800" algn="l" defTabSz="268288" rtl="0" eaLnBrk="1" latinLnBrk="0" hangingPunct="1">
              <a:lnSpc>
                <a:spcPct val="120000"/>
              </a:lnSpc>
              <a:spcBef>
                <a:spcPts val="0"/>
              </a:spcBef>
              <a:spcAft>
                <a:spcPts val="600"/>
              </a:spcAft>
              <a:buClr>
                <a:schemeClr val="tx1"/>
              </a:buClr>
              <a:buSzPct val="75000"/>
              <a:buFont typeface="Wingdings" pitchFamily="2" charset="2"/>
              <a:buChar char=""/>
              <a:defRPr sz="1600" b="0" kern="1200" baseline="0">
                <a:solidFill>
                  <a:schemeClr val="tx1"/>
                </a:solidFill>
                <a:latin typeface="+mn-lt"/>
                <a:ea typeface="+mn-ea"/>
                <a:cs typeface="+mn-cs"/>
              </a:defRPr>
            </a:lvl4pPr>
            <a:lvl5pPr marL="811213" indent="-173038" algn="l" defTabSz="268288" rtl="0" eaLnBrk="1" latinLnBrk="0" hangingPunct="1">
              <a:lnSpc>
                <a:spcPct val="120000"/>
              </a:lnSpc>
              <a:spcBef>
                <a:spcPts val="0"/>
              </a:spcBef>
              <a:spcAft>
                <a:spcPts val="600"/>
              </a:spcAft>
              <a:buClr>
                <a:schemeClr val="tx1"/>
              </a:buClr>
              <a:buSzPct val="75000"/>
              <a:buFont typeface="Wingdings" pitchFamily="2" charset="2"/>
              <a:buChar char=""/>
              <a:defRPr sz="1400" kern="1200">
                <a:solidFill>
                  <a:schemeClr val="tx1"/>
                </a:solidFill>
                <a:latin typeface="+mn-lt"/>
                <a:ea typeface="+mn-ea"/>
                <a:cs typeface="+mn-cs"/>
              </a:defRPr>
            </a:lvl5pPr>
            <a:lvl6pPr marL="989013" indent="-177800" algn="l" defTabSz="268288" rtl="0" eaLnBrk="1" latinLnBrk="0" hangingPunct="1">
              <a:lnSpc>
                <a:spcPct val="120000"/>
              </a:lnSpc>
              <a:spcBef>
                <a:spcPts val="0"/>
              </a:spcBef>
              <a:spcAft>
                <a:spcPts val="600"/>
              </a:spcAft>
              <a:buClr>
                <a:schemeClr val="tx1"/>
              </a:buClr>
              <a:buSzPct val="75000"/>
              <a:buFont typeface="Wingdings" pitchFamily="2" charset="2"/>
              <a:buChar char=""/>
              <a:defRPr sz="12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buClr>
                <a:srgbClr val="D42E12"/>
              </a:buClr>
            </a:pPr>
            <a:r>
              <a:rPr lang="en-US" sz="800" dirty="0">
                <a:solidFill>
                  <a:srgbClr val="595959"/>
                </a:solidFill>
              </a:rPr>
              <a:t>Reserves: Our use of the term “reserves” in this presentation means SEC proved oil and gas reserves.</a:t>
            </a:r>
          </a:p>
          <a:p>
            <a:pPr>
              <a:buClr>
                <a:srgbClr val="D42E12"/>
              </a:buClr>
            </a:pPr>
            <a:r>
              <a:rPr lang="en-US" sz="800" dirty="0">
                <a:solidFill>
                  <a:srgbClr val="595959"/>
                </a:solidFill>
              </a:rPr>
              <a:t>Resources: Our use of the term “resources” in this presentation includes quantities of oil and gas not yet classified as SEC proved oil and gas reserves. Resources are consistent with the Society of Petroleum Engineers 2P and 2C definitions.</a:t>
            </a:r>
          </a:p>
          <a:p>
            <a:pPr>
              <a:buClr>
                <a:srgbClr val="D42E12"/>
              </a:buClr>
            </a:pPr>
            <a:r>
              <a:rPr lang="en-US" sz="800" dirty="0">
                <a:solidFill>
                  <a:srgbClr val="595959"/>
                </a:solidFill>
              </a:rPr>
              <a:t>Organic: Our use of the term Organic includes SEC proved oil and gas reserves excluding changes resulting from acquisitions, divestments and year-average pricing impact.</a:t>
            </a:r>
          </a:p>
          <a:p>
            <a:pPr>
              <a:buClr>
                <a:srgbClr val="D42E12"/>
              </a:buClr>
            </a:pPr>
            <a:r>
              <a:rPr lang="en-US" sz="800" dirty="0">
                <a:solidFill>
                  <a:srgbClr val="595959"/>
                </a:solidFill>
              </a:rPr>
              <a:t>Resources plays: our use of the term ‘resources plays’ refers to tight, shale and coal bed methane oil and gas acreage.</a:t>
            </a:r>
          </a:p>
          <a:p>
            <a:pPr>
              <a:buClr>
                <a:srgbClr val="D42E12"/>
              </a:buClr>
            </a:pPr>
            <a:r>
              <a:rPr lang="en-US" sz="800" dirty="0">
                <a:solidFill>
                  <a:srgbClr val="595959"/>
                </a:solidFill>
              </a:rPr>
              <a:t>The companies in which Royal Dutch Shell plc directly and indirectly owns investments are separate entities. In this presentation “Shell”, “Shell group” and “Royal Dutch Shell” are sometimes used for convenience where references are made to Royal Dutch Shell plc and its subsidiaries in general. Likewise, the words “we”, “us” and “our” are also used to refer to subsidiaries in general or to those who work for them. These expressions are also used where no useful purpose is served by identifying the particular company or companies. ‘‘Subsidiaries’’, “Shell subsidiaries” and “Shell companies” as used in this presentation refer to companies in which Royal Dutch Shell either directly or indirectly has control, by having either a majority of the voting rights or the right to exercise a controlling influence. The companies in which Shell has significant influence but not control are referred to as “associated companies” or “associates” and companies in which Shell has joint control are referred to as “jointly controlled entities”. In this presentation, associates and jointly controlled entities are also referred to as “equity-accounted investments”. The term “Shell interest” is used for convenience to indicate the direct and/or indirect ownership interest held by Shell in a venture, partnership or company, after exclusion of all third-party interest.</a:t>
            </a:r>
          </a:p>
          <a:p>
            <a:pPr>
              <a:buClr>
                <a:srgbClr val="D42E12"/>
              </a:buClr>
            </a:pPr>
            <a:r>
              <a:rPr lang="en-US" sz="800" dirty="0">
                <a:solidFill>
                  <a:srgbClr val="595959"/>
                </a:solidFill>
              </a:rPr>
              <a:t>This presentation contains forward-looking statements concerning the financial condition, results of operations and businesses of Royal Dutch Shell. All statements other than statements of historical fact are, or may be deemed to be, forward-looking statements. Forward-looking statements are statements of future expectations that are based on management’s current expectations and assumptions and involve known and unknown risks and uncertainties that could cause actual results, performance or events to differ materially from those expressed or implied in these statements. Forward-looking statements include, among other things, statements concerning the potential exposure of Royal Dutch Shell to market risks and statements expressing management’s expectations, beliefs, estimates, forecasts, projections and assumptions. These forward-looking statements are identified by their use of terms and phrases such as ‘‘anticipate’’, ‘‘believe’’, ‘‘could’’, ‘‘estimate’’, ‘‘expect’’, ‘‘intend’’, ‘‘may’’, ‘‘plan’’, ‘‘objectives’’, ‘‘outlook’’, ‘‘probably’’, ‘‘project’’, ‘</a:t>
            </a:r>
            <a:r>
              <a:rPr lang="en-US" sz="800" dirty="0" err="1">
                <a:solidFill>
                  <a:srgbClr val="595959"/>
                </a:solidFill>
              </a:rPr>
              <a:t>‘will</a:t>
            </a:r>
            <a:r>
              <a:rPr lang="en-US" sz="800" dirty="0">
                <a:solidFill>
                  <a:srgbClr val="595959"/>
                </a:solidFill>
              </a:rPr>
              <a:t>’’, ‘‘seek’’, ‘‘target’’, ‘‘risks’’, ‘‘goals’’, ‘‘should’’ and similar terms and phrases. There are a number of factors that could affect the future operations of Royal Dutch Shell and could cause those results to differ materially from those expressed in the forward-looking statements included in this presentation, including (without limitation): (a) price fluctuations in crude oil and natural gas; (b) changes in demand for Shell’s products; (c) currency fluctuations; (d) drilling and production results; (e) reserves estimates; (f) loss of market share and industry competition; (g) environmental and physical risks; (h) risks associated with the identification of suitable potential acquisition properties and targets, and successful negotiation and completion of such transactions; (i) the risk of doing business in developing countries and countries subject to international sanctions; (j) legislative, fiscal and regulatory developments including potential litigation and regulatory measures as a result of climate changes; (k) economic and financial market conditions in various countries and regions; (l) political risks, including the risks of expropriation and renegotiation of the terms of contracts with governmental entities, delays or advancements in the approval of projects and delays in the reimbursement for shared costs; and (m) changes in trading conditions. All forward-looking statements contained in this presentation are expressly qualified in their entirety by the cautionary statements contained or referred to in this section. Readers should not place undue reliance on forward-looking statements. Additional factors that may affect future results are contained in Royal Dutch Shell’s 20-F for the year ended 31 December, 2013 (available at </a:t>
            </a:r>
            <a:r>
              <a:rPr lang="en-US" sz="800" u="sng" dirty="0">
                <a:solidFill>
                  <a:srgbClr val="595959"/>
                </a:solidFill>
                <a:hlinkClick r:id="rId4"/>
              </a:rPr>
              <a:t>www.shell.com/investor</a:t>
            </a:r>
            <a:r>
              <a:rPr lang="en-US" sz="800" dirty="0">
                <a:solidFill>
                  <a:srgbClr val="595959"/>
                </a:solidFill>
              </a:rPr>
              <a:t> and </a:t>
            </a:r>
            <a:r>
              <a:rPr lang="en-US" sz="800" u="sng" dirty="0">
                <a:solidFill>
                  <a:srgbClr val="595959"/>
                </a:solidFill>
                <a:hlinkClick r:id="rId5"/>
              </a:rPr>
              <a:t>www.sec.gov</a:t>
            </a:r>
            <a:r>
              <a:rPr lang="en-US" sz="800" dirty="0">
                <a:solidFill>
                  <a:srgbClr val="595959"/>
                </a:solidFill>
              </a:rPr>
              <a:t> ). These factors also should be considered by the reader. Each forward-looking statement speaks only as of the date of this presentation, </a:t>
            </a:r>
            <a:r>
              <a:rPr lang="en-US" sz="800" dirty="0" smtClean="0">
                <a:solidFill>
                  <a:srgbClr val="595959"/>
                </a:solidFill>
              </a:rPr>
              <a:t>6 November </a:t>
            </a:r>
            <a:r>
              <a:rPr lang="en-US" sz="800" dirty="0">
                <a:solidFill>
                  <a:srgbClr val="595959"/>
                </a:solidFill>
              </a:rPr>
              <a:t>2014. Neither Royal Dutch Shell nor any of its subsidiaries undertake any obligation to publicly update or revise any forward-looking statement as a result of new information, future events or other information. In light of these risks, results could differ materially from those stated, implied or inferred from the forward-looking statements contained in this presentation. There can be no assurance that dividend payments will match or exceed those set out in this presentation in the future, or that they will be made at all.</a:t>
            </a:r>
          </a:p>
          <a:p>
            <a:pPr>
              <a:buClr>
                <a:srgbClr val="D42E12"/>
              </a:buClr>
            </a:pPr>
            <a:r>
              <a:rPr lang="en-US" sz="800" dirty="0">
                <a:solidFill>
                  <a:srgbClr val="595959"/>
                </a:solidFill>
              </a:rPr>
              <a:t>We use certain terms in this presentation, such as discovery potential, that the United States Securities and Exchange Commission (SEC) guidelines strictly prohibit us from including in filings with the SEC. U.S. Investors are urged to consider closely the disclosure in our Form 20-F, File No 1-32575, available on the SEC website </a:t>
            </a:r>
            <a:r>
              <a:rPr lang="en-US" sz="800" u="sng" dirty="0">
                <a:solidFill>
                  <a:srgbClr val="595959"/>
                </a:solidFill>
                <a:hlinkClick r:id="rId5"/>
              </a:rPr>
              <a:t>www.sec.gov</a:t>
            </a:r>
            <a:r>
              <a:rPr lang="en-US" sz="800" dirty="0">
                <a:solidFill>
                  <a:srgbClr val="595959"/>
                </a:solidFill>
              </a:rPr>
              <a:t>. You can also obtain this form from the SEC by calling 1-800-SEC-0330.</a:t>
            </a:r>
          </a:p>
        </p:txBody>
      </p:sp>
      <p:sp>
        <p:nvSpPr>
          <p:cNvPr id="8" name="Text Box 11" descr="Text Box 11"/>
          <p:cNvSpPr txBox="1">
            <a:spLocks noChangeArrowheads="1"/>
          </p:cNvSpPr>
          <p:nvPr/>
        </p:nvSpPr>
        <p:spPr bwMode="auto">
          <a:xfrm>
            <a:off x="468314" y="6470359"/>
            <a:ext cx="2520000" cy="324000"/>
          </a:xfrm>
          <a:prstGeom prst="rect">
            <a:avLst/>
          </a:prstGeom>
          <a:noFill/>
          <a:ln w="9525" algn="ctr">
            <a:noFill/>
            <a:miter lim="800000"/>
            <a:headEnd/>
            <a:tailEnd/>
          </a:ln>
          <a:effectLst/>
        </p:spPr>
        <p:txBody>
          <a:bodyPr wrap="none" lIns="0" tIns="0" rIns="0" bIns="45666" anchor="t" anchorCtr="0">
            <a:noAutofit/>
          </a:bodyPr>
          <a:lstStyle/>
          <a:p>
            <a:pPr defTabSz="913322">
              <a:defRPr/>
            </a:pPr>
            <a:r>
              <a:rPr lang="en-US" sz="800" dirty="0">
                <a:solidFill>
                  <a:srgbClr val="FFFFFF"/>
                </a:solidFill>
              </a:rPr>
              <a:t>Copyright Shell Eastern Petroleum </a:t>
            </a:r>
            <a:r>
              <a:rPr lang="en-US" sz="800" dirty="0" err="1">
                <a:solidFill>
                  <a:srgbClr val="FFFFFF"/>
                </a:solidFill>
              </a:rPr>
              <a:t>Pte</a:t>
            </a:r>
            <a:r>
              <a:rPr lang="en-US" sz="800" dirty="0">
                <a:solidFill>
                  <a:srgbClr val="FFFFFF"/>
                </a:solidFill>
              </a:rPr>
              <a:t> Ltd</a:t>
            </a:r>
            <a:endParaRPr lang="en-GB" sz="800" dirty="0">
              <a:solidFill>
                <a:srgbClr val="FFFFFF"/>
              </a:solidFill>
              <a:cs typeface="Arial" pitchFamily="34" charset="0"/>
            </a:endParaRPr>
          </a:p>
        </p:txBody>
      </p:sp>
      <p:sp>
        <p:nvSpPr>
          <p:cNvPr id="10" name="Rectangle 6" descr="Rectangle 6"/>
          <p:cNvSpPr txBox="1">
            <a:spLocks noChangeArrowheads="1"/>
          </p:cNvSpPr>
          <p:nvPr/>
        </p:nvSpPr>
        <p:spPr bwMode="auto">
          <a:xfrm>
            <a:off x="8377313" y="6470387"/>
            <a:ext cx="266673" cy="169277"/>
          </a:xfrm>
          <a:prstGeom prst="rect">
            <a:avLst/>
          </a:prstGeom>
          <a:noFill/>
          <a:ln w="9525">
            <a:noFill/>
            <a:miter lim="800000"/>
            <a:headEnd/>
            <a:tailEnd/>
          </a:ln>
          <a:effectLst/>
        </p:spPr>
        <p:txBody>
          <a:bodyPr vert="horz" wrap="none" lIns="0" tIns="0" rIns="0" bIns="45666" numCol="1" anchor="t" anchorCtr="0" compatLnSpc="1">
            <a:prstTxWarp prst="textNoShape">
              <a:avLst/>
            </a:prstTxWarp>
          </a:bodyPr>
          <a:lstStyle>
            <a:lvl1pPr algn="r">
              <a:defRPr sz="800">
                <a:solidFill>
                  <a:schemeClr val="tx1"/>
                </a:solidFill>
                <a:latin typeface="+mn-lt"/>
                <a:cs typeface="Arial" pitchFamily="34" charset="0"/>
              </a:defRPr>
            </a:lvl1pPr>
          </a:lstStyle>
          <a:p>
            <a:pPr defTabSz="913322">
              <a:defRPr/>
            </a:pPr>
            <a:fld id="{9C092D77-BF14-44D1-8E50-4F1EFB4AC40D}" type="slidenum">
              <a:rPr lang="en-GB" smtClean="0">
                <a:solidFill>
                  <a:srgbClr val="FFFFFF"/>
                </a:solidFill>
              </a:rPr>
              <a:pPr defTabSz="913322">
                <a:defRPr/>
              </a:pPr>
              <a:t>2</a:t>
            </a:fld>
            <a:endParaRPr lang="en-GB" dirty="0">
              <a:solidFill>
                <a:srgbClr val="FFFFFF"/>
              </a:solidFill>
            </a:endParaRPr>
          </a:p>
        </p:txBody>
      </p:sp>
      <p:sp>
        <p:nvSpPr>
          <p:cNvPr id="11" name="Rectangle 4" descr="Rectangle 4"/>
          <p:cNvSpPr txBox="1">
            <a:spLocks noChangeArrowheads="1"/>
          </p:cNvSpPr>
          <p:nvPr/>
        </p:nvSpPr>
        <p:spPr bwMode="auto">
          <a:xfrm>
            <a:off x="7120048" y="6470359"/>
            <a:ext cx="1080000" cy="324000"/>
          </a:xfrm>
          <a:prstGeom prst="rect">
            <a:avLst/>
          </a:prstGeom>
          <a:noFill/>
          <a:ln w="9525">
            <a:noFill/>
            <a:miter lim="800000"/>
            <a:headEnd/>
            <a:tailEnd/>
          </a:ln>
          <a:effectLst/>
        </p:spPr>
        <p:txBody>
          <a:bodyPr vert="horz" wrap="none" lIns="0" tIns="0" rIns="0" bIns="45666" numCol="1" anchor="t" anchorCtr="0" compatLnSpc="1">
            <a:prstTxWarp prst="textNoShape">
              <a:avLst/>
            </a:prstTxWarp>
          </a:bodyPr>
          <a:lstStyle>
            <a:lvl1pPr algn="l">
              <a:defRPr sz="800">
                <a:solidFill>
                  <a:schemeClr val="tx1"/>
                </a:solidFill>
                <a:latin typeface="+mn-lt"/>
                <a:cs typeface="Arial" pitchFamily="34" charset="0"/>
              </a:defRPr>
            </a:lvl1pPr>
          </a:lstStyle>
          <a:p>
            <a:pPr algn="ctr" defTabSz="913322">
              <a:defRPr/>
            </a:pPr>
            <a:r>
              <a:rPr lang="en-US" dirty="0">
                <a:solidFill>
                  <a:srgbClr val="FFFFFF"/>
                </a:solidFill>
              </a:rPr>
              <a:t>October 2014</a:t>
            </a:r>
            <a:endParaRPr lang="en-GB" dirty="0">
              <a:solidFill>
                <a:srgbClr val="FFFFFF"/>
              </a:solidFill>
            </a:endParaRPr>
          </a:p>
        </p:txBody>
      </p:sp>
    </p:spTree>
    <p:extLst>
      <p:ext uri="{BB962C8B-B14F-4D97-AF65-F5344CB8AC3E}">
        <p14:creationId xmlns:p14="http://schemas.microsoft.com/office/powerpoint/2010/main" val="4012061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Afbeelding 21"/>
          <p:cNvPicPr>
            <a:picLocks noChangeAspect="1"/>
          </p:cNvPicPr>
          <p:nvPr/>
        </p:nvPicPr>
        <p:blipFill rotWithShape="1">
          <a:blip r:embed="rId3" cstate="email">
            <a:alphaModFix/>
            <a:extLst>
              <a:ext uri="{28A0092B-C50C-407E-A947-70E740481C1C}">
                <a14:useLocalDpi xmlns:a14="http://schemas.microsoft.com/office/drawing/2010/main" val="0"/>
              </a:ext>
            </a:extLst>
          </a:blip>
          <a:srcRect/>
          <a:stretch/>
        </p:blipFill>
        <p:spPr>
          <a:xfrm>
            <a:off x="0" y="0"/>
            <a:ext cx="9144007" cy="6858000"/>
          </a:xfrm>
          <a:prstGeom prst="rect">
            <a:avLst/>
          </a:prstGeom>
        </p:spPr>
      </p:pic>
      <p:sp>
        <p:nvSpPr>
          <p:cNvPr id="7" name="Tekstvak 6"/>
          <p:cNvSpPr txBox="1"/>
          <p:nvPr/>
        </p:nvSpPr>
        <p:spPr>
          <a:xfrm>
            <a:off x="10963376" y="2738246"/>
            <a:ext cx="914400" cy="914400"/>
          </a:xfrm>
          <a:prstGeom prst="rect">
            <a:avLst/>
          </a:prstGeom>
          <a:noFill/>
        </p:spPr>
        <p:txBody>
          <a:bodyPr wrap="none" lIns="0" tIns="0" rIns="0" bIns="0" rtlCol="0">
            <a:noAutofit/>
          </a:bodyPr>
          <a:lstStyle/>
          <a:p>
            <a:pPr marL="177591" indent="-177591" defTabSz="913322">
              <a:lnSpc>
                <a:spcPct val="113000"/>
              </a:lnSpc>
              <a:spcAft>
                <a:spcPts val="60"/>
              </a:spcAft>
              <a:buFont typeface="Wingdings"/>
              <a:buChar char="n"/>
            </a:pPr>
            <a:endParaRPr lang="nl-NL" sz="1600" dirty="0">
              <a:solidFill>
                <a:srgbClr val="595959"/>
              </a:solidFill>
            </a:endParaRPr>
          </a:p>
        </p:txBody>
      </p:sp>
      <p:grpSp>
        <p:nvGrpSpPr>
          <p:cNvPr id="2" name="Group 1"/>
          <p:cNvGrpSpPr/>
          <p:nvPr/>
        </p:nvGrpSpPr>
        <p:grpSpPr>
          <a:xfrm>
            <a:off x="2" y="3047826"/>
            <a:ext cx="1523865" cy="3810183"/>
            <a:chOff x="1" y="3047824"/>
            <a:chExt cx="1523865" cy="3810183"/>
          </a:xfrm>
        </p:grpSpPr>
        <p:pic>
          <p:nvPicPr>
            <p:cNvPr id="25" name="Afbeelding 24"/>
            <p:cNvPicPr>
              <a:picLocks/>
            </p:cNvPicPr>
            <p:nvPr/>
          </p:nvPicPr>
          <p:blipFill rotWithShape="1">
            <a:blip r:embed="rId4" cstate="email"/>
            <a:srcRect/>
            <a:stretch/>
          </p:blipFill>
          <p:spPr>
            <a:xfrm>
              <a:off x="1" y="3047824"/>
              <a:ext cx="1523865" cy="1523382"/>
            </a:xfrm>
            <a:prstGeom prst="rect">
              <a:avLst/>
            </a:prstGeom>
          </p:spPr>
        </p:pic>
        <p:sp>
          <p:nvSpPr>
            <p:cNvPr id="29" name="txt 1"/>
            <p:cNvSpPr/>
            <p:nvPr/>
          </p:nvSpPr>
          <p:spPr>
            <a:xfrm>
              <a:off x="10" y="4571543"/>
              <a:ext cx="1523856" cy="2286464"/>
            </a:xfrm>
            <a:prstGeom prst="rect">
              <a:avLst/>
            </a:prstGeom>
            <a:solidFill>
              <a:srgbClr val="DDDDDD"/>
            </a:solidFill>
            <a:ln>
              <a:noFill/>
            </a:ln>
          </p:spPr>
          <p:style>
            <a:lnRef idx="2">
              <a:schemeClr val="accent1">
                <a:shade val="50000"/>
              </a:schemeClr>
            </a:lnRef>
            <a:fillRef idx="1">
              <a:schemeClr val="accent1"/>
            </a:fillRef>
            <a:effectRef idx="0">
              <a:schemeClr val="accent1"/>
            </a:effectRef>
            <a:fontRef idx="minor">
              <a:schemeClr val="lt1"/>
            </a:fontRef>
          </p:style>
          <p:txBody>
            <a:bodyPr lIns="151200" tIns="152186" rIns="152186" bIns="152186" rtlCol="0" anchor="t" anchorCtr="0"/>
            <a:lstStyle/>
            <a:p>
              <a:pPr defTabSz="913322"/>
              <a:r>
                <a:rPr lang="en-US" sz="1100" dirty="0">
                  <a:solidFill>
                    <a:srgbClr val="D42E12"/>
                  </a:solidFill>
                  <a:latin typeface="Futura Bold"/>
                  <a:cs typeface="Futura Bold"/>
                </a:rPr>
                <a:t>9 BILLION </a:t>
              </a:r>
              <a:r>
                <a:rPr lang="en-US" sz="1100" dirty="0">
                  <a:solidFill>
                    <a:srgbClr val="595959"/>
                  </a:solidFill>
                  <a:cs typeface="Futura Bold"/>
                </a:rPr>
                <a:t/>
              </a:r>
              <a:br>
                <a:rPr lang="en-US" sz="1100" dirty="0">
                  <a:solidFill>
                    <a:srgbClr val="595959"/>
                  </a:solidFill>
                  <a:cs typeface="Futura Bold"/>
                </a:rPr>
              </a:br>
              <a:r>
                <a:rPr lang="en-US" sz="1100" dirty="0">
                  <a:solidFill>
                    <a:srgbClr val="595959"/>
                  </a:solidFill>
                </a:rPr>
                <a:t>people</a:t>
              </a:r>
              <a:r>
                <a:rPr lang="en-US" sz="1100" dirty="0">
                  <a:solidFill>
                    <a:srgbClr val="595959"/>
                  </a:solidFill>
                  <a:cs typeface="Futura Bold"/>
                </a:rPr>
                <a:t>, </a:t>
              </a:r>
              <a:r>
                <a:rPr lang="en-US" sz="1100" dirty="0">
                  <a:solidFill>
                    <a:srgbClr val="D42E12"/>
                  </a:solidFill>
                  <a:latin typeface="Futura Bold"/>
                  <a:cs typeface="Futura Bold"/>
                </a:rPr>
                <a:t>75%</a:t>
              </a:r>
              <a:r>
                <a:rPr lang="en-US" sz="1100" dirty="0">
                  <a:solidFill>
                    <a:srgbClr val="595959"/>
                  </a:solidFill>
                  <a:cs typeface="Futura Bold"/>
                </a:rPr>
                <a:t> </a:t>
              </a:r>
              <a:r>
                <a:rPr lang="en-US" sz="1100" dirty="0">
                  <a:solidFill>
                    <a:srgbClr val="595959"/>
                  </a:solidFill>
                </a:rPr>
                <a:t>living in cities </a:t>
              </a:r>
              <a:br>
                <a:rPr lang="en-US" sz="1100" dirty="0">
                  <a:solidFill>
                    <a:srgbClr val="595959"/>
                  </a:solidFill>
                </a:rPr>
              </a:br>
              <a:endParaRPr lang="en-US" sz="1100" dirty="0">
                <a:solidFill>
                  <a:srgbClr val="595959"/>
                </a:solidFill>
              </a:endParaRPr>
            </a:p>
            <a:p>
              <a:pPr defTabSz="913322"/>
              <a:r>
                <a:rPr lang="en-US" sz="1100" dirty="0">
                  <a:solidFill>
                    <a:srgbClr val="595959"/>
                  </a:solidFill>
                </a:rPr>
                <a:t>(</a:t>
              </a:r>
              <a:r>
                <a:rPr lang="en-US" sz="1100" dirty="0">
                  <a:solidFill>
                    <a:srgbClr val="D42E12"/>
                  </a:solidFill>
                  <a:latin typeface="Futura Bold"/>
                  <a:cs typeface="Futura Bold"/>
                </a:rPr>
                <a:t>2 BILLION </a:t>
              </a:r>
              <a:r>
                <a:rPr lang="en-US" sz="1100" dirty="0">
                  <a:solidFill>
                    <a:srgbClr val="595959"/>
                  </a:solidFill>
                </a:rPr>
                <a:t>more than today)</a:t>
              </a:r>
            </a:p>
          </p:txBody>
        </p:sp>
      </p:grpSp>
      <p:grpSp>
        <p:nvGrpSpPr>
          <p:cNvPr id="5" name="Group 4"/>
          <p:cNvGrpSpPr/>
          <p:nvPr/>
        </p:nvGrpSpPr>
        <p:grpSpPr>
          <a:xfrm>
            <a:off x="1523930" y="3047826"/>
            <a:ext cx="1524358" cy="3810193"/>
            <a:chOff x="1523930" y="3047824"/>
            <a:chExt cx="1524358" cy="3810193"/>
          </a:xfrm>
        </p:grpSpPr>
        <p:pic>
          <p:nvPicPr>
            <p:cNvPr id="26" name="Afbeelding 25"/>
            <p:cNvPicPr>
              <a:picLocks noChangeAspect="1"/>
            </p:cNvPicPr>
            <p:nvPr/>
          </p:nvPicPr>
          <p:blipFill rotWithShape="1">
            <a:blip r:embed="rId5" cstate="email"/>
            <a:srcRect/>
            <a:stretch/>
          </p:blipFill>
          <p:spPr>
            <a:xfrm>
              <a:off x="1523931" y="3047824"/>
              <a:ext cx="1523865" cy="1540220"/>
            </a:xfrm>
            <a:prstGeom prst="rect">
              <a:avLst/>
            </a:prstGeom>
          </p:spPr>
        </p:pic>
        <p:sp>
          <p:nvSpPr>
            <p:cNvPr id="30" name="txt 1"/>
            <p:cNvSpPr/>
            <p:nvPr/>
          </p:nvSpPr>
          <p:spPr>
            <a:xfrm>
              <a:off x="1523930" y="4571554"/>
              <a:ext cx="1524358" cy="22864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51200" tIns="152186" rIns="152186" bIns="152186" rtlCol="0" anchor="t" anchorCtr="0"/>
            <a:lstStyle/>
            <a:p>
              <a:pPr defTabSz="913322"/>
              <a:r>
                <a:rPr lang="en-US" sz="1100" dirty="0">
                  <a:solidFill>
                    <a:srgbClr val="D42E12"/>
                  </a:solidFill>
                  <a:latin typeface="Futura Bold"/>
                  <a:cs typeface="Futura Bold"/>
                </a:rPr>
                <a:t>2 BILLION </a:t>
              </a:r>
              <a:r>
                <a:rPr lang="en-US" sz="1100" dirty="0">
                  <a:solidFill>
                    <a:srgbClr val="595959"/>
                  </a:solidFill>
                  <a:cs typeface="Futura Bold"/>
                </a:rPr>
                <a:t>vehicles </a:t>
              </a:r>
              <a:br>
                <a:rPr lang="en-US" sz="1100" dirty="0">
                  <a:solidFill>
                    <a:srgbClr val="595959"/>
                  </a:solidFill>
                  <a:cs typeface="Futura Bold"/>
                </a:rPr>
              </a:br>
              <a:endParaRPr lang="en-US" sz="1100" dirty="0">
                <a:solidFill>
                  <a:srgbClr val="595959"/>
                </a:solidFill>
                <a:cs typeface="Futura Bold"/>
              </a:endParaRPr>
            </a:p>
            <a:p>
              <a:pPr defTabSz="913322"/>
              <a:r>
                <a:rPr lang="en-US" sz="1100" dirty="0">
                  <a:solidFill>
                    <a:srgbClr val="595959"/>
                  </a:solidFill>
                  <a:cs typeface="Futura Bold"/>
                </a:rPr>
                <a:t>(</a:t>
              </a:r>
              <a:r>
                <a:rPr lang="en-US" sz="1100" dirty="0">
                  <a:solidFill>
                    <a:srgbClr val="D42E12"/>
                  </a:solidFill>
                  <a:latin typeface="Futura Bold"/>
                  <a:cs typeface="Futura Bold"/>
                </a:rPr>
                <a:t>800 MILLION </a:t>
              </a:r>
              <a:r>
                <a:rPr lang="en-US" sz="1100" dirty="0">
                  <a:solidFill>
                    <a:srgbClr val="595959"/>
                  </a:solidFill>
                  <a:cs typeface="Futura Bold"/>
                </a:rPr>
                <a:t>at </a:t>
              </a:r>
            </a:p>
            <a:p>
              <a:pPr defTabSz="913322"/>
              <a:r>
                <a:rPr lang="en-US" sz="1100" dirty="0">
                  <a:solidFill>
                    <a:srgbClr val="595959"/>
                  </a:solidFill>
                  <a:cs typeface="Futura Bold"/>
                </a:rPr>
                <a:t>the moment)</a:t>
              </a:r>
            </a:p>
          </p:txBody>
        </p:sp>
      </p:grpSp>
      <p:grpSp>
        <p:nvGrpSpPr>
          <p:cNvPr id="8" name="Group 7"/>
          <p:cNvGrpSpPr/>
          <p:nvPr/>
        </p:nvGrpSpPr>
        <p:grpSpPr>
          <a:xfrm>
            <a:off x="3047965" y="3047826"/>
            <a:ext cx="1524358" cy="3810183"/>
            <a:chOff x="3047965" y="3047824"/>
            <a:chExt cx="1524358" cy="3810183"/>
          </a:xfrm>
        </p:grpSpPr>
        <p:pic>
          <p:nvPicPr>
            <p:cNvPr id="37" name="Picture 44"/>
            <p:cNvPicPr>
              <a:picLocks/>
            </p:cNvPicPr>
            <p:nvPr/>
          </p:nvPicPr>
          <p:blipFill rotWithShape="1">
            <a:blip r:embed="rId6" cstate="email">
              <a:extLst>
                <a:ext uri="{28A0092B-C50C-407E-A947-70E740481C1C}">
                  <a14:useLocalDpi xmlns:a14="http://schemas.microsoft.com/office/drawing/2010/main" val="0"/>
                </a:ext>
              </a:extLst>
            </a:blip>
            <a:srcRect/>
            <a:stretch/>
          </p:blipFill>
          <p:spPr>
            <a:xfrm>
              <a:off x="3047967" y="3047824"/>
              <a:ext cx="1523865" cy="1524772"/>
            </a:xfrm>
            <a:prstGeom prst="rect">
              <a:avLst/>
            </a:prstGeom>
            <a:ln>
              <a:noFill/>
            </a:ln>
          </p:spPr>
        </p:pic>
        <p:sp>
          <p:nvSpPr>
            <p:cNvPr id="31" name="txt 1"/>
            <p:cNvSpPr/>
            <p:nvPr/>
          </p:nvSpPr>
          <p:spPr>
            <a:xfrm>
              <a:off x="3047965" y="4571543"/>
              <a:ext cx="1524358" cy="2286464"/>
            </a:xfrm>
            <a:prstGeom prst="rect">
              <a:avLst/>
            </a:prstGeom>
            <a:solidFill>
              <a:srgbClr val="DDDDDD"/>
            </a:solidFill>
            <a:ln>
              <a:noFill/>
            </a:ln>
          </p:spPr>
          <p:style>
            <a:lnRef idx="2">
              <a:schemeClr val="accent1">
                <a:shade val="50000"/>
              </a:schemeClr>
            </a:lnRef>
            <a:fillRef idx="1">
              <a:schemeClr val="accent1"/>
            </a:fillRef>
            <a:effectRef idx="0">
              <a:schemeClr val="accent1"/>
            </a:effectRef>
            <a:fontRef idx="minor">
              <a:schemeClr val="lt1"/>
            </a:fontRef>
          </p:style>
          <p:txBody>
            <a:bodyPr lIns="151200" tIns="152186" rIns="152186" bIns="152186" rtlCol="0" anchor="t" anchorCtr="0"/>
            <a:lstStyle/>
            <a:p>
              <a:pPr defTabSz="913322"/>
              <a:r>
                <a:rPr lang="en-US" sz="1100" dirty="0">
                  <a:solidFill>
                    <a:srgbClr val="595959"/>
                  </a:solidFill>
                  <a:cs typeface="Futura Bold"/>
                </a:rPr>
                <a:t>Many </a:t>
              </a:r>
              <a:r>
                <a:rPr lang="en-US" sz="1100" dirty="0">
                  <a:solidFill>
                    <a:srgbClr val="D42E12"/>
                  </a:solidFill>
                  <a:latin typeface="Futura Bold"/>
                  <a:cs typeface="Futura Bold"/>
                </a:rPr>
                <a:t>MILLIONS</a:t>
              </a:r>
              <a:r>
                <a:rPr lang="en-US" sz="1100" dirty="0">
                  <a:solidFill>
                    <a:srgbClr val="595959"/>
                  </a:solidFill>
                  <a:cs typeface="Futura Bold"/>
                </a:rPr>
                <a:t> of people will rise out </a:t>
              </a:r>
              <a:r>
                <a:rPr lang="en-US" sz="1100" dirty="0" smtClean="0">
                  <a:solidFill>
                    <a:srgbClr val="595959"/>
                  </a:solidFill>
                  <a:cs typeface="Futura Bold"/>
                </a:rPr>
                <a:t>of </a:t>
              </a:r>
              <a:r>
                <a:rPr lang="en-US" sz="1100" dirty="0">
                  <a:solidFill>
                    <a:srgbClr val="595959"/>
                  </a:solidFill>
                  <a:cs typeface="Futura Bold"/>
                </a:rPr>
                <a:t>energy poverty; </a:t>
              </a:r>
              <a:r>
                <a:rPr lang="en-US" sz="1100" dirty="0" smtClean="0">
                  <a:solidFill>
                    <a:srgbClr val="595959"/>
                  </a:solidFill>
                  <a:cs typeface="Futura Bold"/>
                </a:rPr>
                <a:t>with </a:t>
              </a:r>
              <a:r>
                <a:rPr lang="en-US" sz="1100" dirty="0">
                  <a:solidFill>
                    <a:srgbClr val="595959"/>
                  </a:solidFill>
                  <a:cs typeface="Futura Bold"/>
                </a:rPr>
                <a:t>higher living </a:t>
              </a:r>
              <a:r>
                <a:rPr lang="en-US" sz="1100" dirty="0" smtClean="0">
                  <a:solidFill>
                    <a:srgbClr val="595959"/>
                  </a:solidFill>
                  <a:cs typeface="Futura Bold"/>
                </a:rPr>
                <a:t>standards </a:t>
              </a:r>
              <a:r>
                <a:rPr lang="en-US" sz="1100" dirty="0">
                  <a:solidFill>
                    <a:srgbClr val="595959"/>
                  </a:solidFill>
                  <a:cs typeface="Futura Bold"/>
                </a:rPr>
                <a:t>energy </a:t>
              </a:r>
              <a:r>
                <a:rPr lang="en-US" sz="1100" dirty="0" smtClean="0">
                  <a:solidFill>
                    <a:srgbClr val="595959"/>
                  </a:solidFill>
                  <a:cs typeface="Futura Bold"/>
                </a:rPr>
                <a:t>use </a:t>
              </a:r>
              <a:r>
                <a:rPr lang="en-US" sz="1100" dirty="0">
                  <a:solidFill>
                    <a:srgbClr val="595959"/>
                  </a:solidFill>
                  <a:cs typeface="Futura Bold"/>
                </a:rPr>
                <a:t>rises</a:t>
              </a:r>
            </a:p>
          </p:txBody>
        </p:sp>
      </p:grpSp>
      <p:grpSp>
        <p:nvGrpSpPr>
          <p:cNvPr id="9" name="Group 8"/>
          <p:cNvGrpSpPr/>
          <p:nvPr/>
        </p:nvGrpSpPr>
        <p:grpSpPr>
          <a:xfrm>
            <a:off x="4572006" y="3058336"/>
            <a:ext cx="1527973" cy="3799683"/>
            <a:chOff x="4572005" y="3058334"/>
            <a:chExt cx="1527973" cy="3799683"/>
          </a:xfrm>
        </p:grpSpPr>
        <p:pic>
          <p:nvPicPr>
            <p:cNvPr id="24" name="Afbeelding 23"/>
            <p:cNvPicPr>
              <a:picLocks noChangeAspect="1"/>
            </p:cNvPicPr>
            <p:nvPr/>
          </p:nvPicPr>
          <p:blipFill rotWithShape="1">
            <a:blip r:embed="rId7" cstate="email">
              <a:extLst>
                <a:ext uri="{28A0092B-C50C-407E-A947-70E740481C1C}">
                  <a14:useLocalDpi xmlns:a14="http://schemas.microsoft.com/office/drawing/2010/main" val="0"/>
                </a:ext>
              </a:extLst>
            </a:blip>
            <a:srcRect/>
            <a:stretch/>
          </p:blipFill>
          <p:spPr>
            <a:xfrm>
              <a:off x="4572007" y="3058334"/>
              <a:ext cx="1527971" cy="1515001"/>
            </a:xfrm>
            <a:prstGeom prst="rect">
              <a:avLst/>
            </a:prstGeom>
            <a:ln>
              <a:noFill/>
            </a:ln>
          </p:spPr>
        </p:pic>
        <p:sp>
          <p:nvSpPr>
            <p:cNvPr id="32" name="txt 1"/>
            <p:cNvSpPr/>
            <p:nvPr/>
          </p:nvSpPr>
          <p:spPr>
            <a:xfrm>
              <a:off x="4572005" y="4571554"/>
              <a:ext cx="1524358" cy="22864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51200" tIns="152186" rIns="152186" bIns="152186" rtlCol="0" anchor="t" anchorCtr="0"/>
            <a:lstStyle/>
            <a:p>
              <a:pPr defTabSz="913322"/>
              <a:r>
                <a:rPr lang="en-US" sz="1100" dirty="0">
                  <a:solidFill>
                    <a:srgbClr val="595959"/>
                  </a:solidFill>
                  <a:cs typeface="Futura Bold"/>
                </a:rPr>
                <a:t>Energy demand </a:t>
              </a:r>
            </a:p>
            <a:p>
              <a:pPr defTabSz="913322"/>
              <a:r>
                <a:rPr lang="en-US" sz="1100" dirty="0">
                  <a:solidFill>
                    <a:srgbClr val="595959"/>
                  </a:solidFill>
                  <a:cs typeface="Futura Bold"/>
                </a:rPr>
                <a:t>could </a:t>
              </a:r>
              <a:r>
                <a:rPr lang="en-US" sz="1100" dirty="0">
                  <a:solidFill>
                    <a:srgbClr val="D42E12"/>
                  </a:solidFill>
                  <a:latin typeface="Futura Bold"/>
                  <a:cs typeface="Futura Bold"/>
                </a:rPr>
                <a:t>DOUBLE</a:t>
              </a:r>
              <a:r>
                <a:rPr lang="en-US" sz="1100" dirty="0">
                  <a:solidFill>
                    <a:srgbClr val="595959"/>
                  </a:solidFill>
                  <a:cs typeface="Futura Bold"/>
                </a:rPr>
                <a:t> from </a:t>
              </a:r>
              <a:r>
                <a:rPr lang="en-US" sz="1100" dirty="0" smtClean="0">
                  <a:solidFill>
                    <a:srgbClr val="595959"/>
                  </a:solidFill>
                  <a:cs typeface="Futura Bold"/>
                </a:rPr>
                <a:t>its </a:t>
              </a:r>
              <a:r>
                <a:rPr lang="en-US" sz="1100" dirty="0">
                  <a:solidFill>
                    <a:srgbClr val="595959"/>
                  </a:solidFill>
                  <a:cs typeface="Futura Bold"/>
                </a:rPr>
                <a:t>level in 2000… </a:t>
              </a:r>
              <a:r>
                <a:rPr lang="en-US" sz="1100" dirty="0" smtClean="0">
                  <a:solidFill>
                    <a:srgbClr val="595959"/>
                  </a:solidFill>
                  <a:cs typeface="Futura Bold"/>
                </a:rPr>
                <a:t>while </a:t>
              </a:r>
              <a:r>
                <a:rPr lang="en-US" sz="1100" dirty="0">
                  <a:solidFill>
                    <a:srgbClr val="595959"/>
                  </a:solidFill>
                  <a:cs typeface="Futura Bold"/>
                </a:rPr>
                <a:t>CO</a:t>
              </a:r>
              <a:r>
                <a:rPr lang="en-US" sz="1100" baseline="-25000" dirty="0">
                  <a:solidFill>
                    <a:srgbClr val="595959"/>
                  </a:solidFill>
                  <a:cs typeface="Futura Bold"/>
                </a:rPr>
                <a:t>2</a:t>
              </a:r>
              <a:r>
                <a:rPr lang="en-US" sz="1100" dirty="0">
                  <a:solidFill>
                    <a:srgbClr val="595959"/>
                  </a:solidFill>
                  <a:cs typeface="Futura Bold"/>
                </a:rPr>
                <a:t> emissions </a:t>
              </a:r>
              <a:r>
                <a:rPr lang="en-US" sz="1100" dirty="0" smtClean="0">
                  <a:solidFill>
                    <a:srgbClr val="595959"/>
                  </a:solidFill>
                  <a:cs typeface="Futura Bold"/>
                </a:rPr>
                <a:t>must </a:t>
              </a:r>
              <a:r>
                <a:rPr lang="en-US" sz="1100" dirty="0">
                  <a:solidFill>
                    <a:srgbClr val="595959"/>
                  </a:solidFill>
                  <a:cs typeface="Futura Bold"/>
                </a:rPr>
                <a:t>be </a:t>
              </a:r>
              <a:r>
                <a:rPr lang="en-US" sz="1100" dirty="0" smtClean="0">
                  <a:solidFill>
                    <a:srgbClr val="D42E12"/>
                  </a:solidFill>
                  <a:latin typeface="Futura Bold"/>
                  <a:cs typeface="Futura Bold"/>
                </a:rPr>
                <a:t>HALF </a:t>
              </a:r>
              <a:r>
                <a:rPr lang="en-US" sz="1100" dirty="0" smtClean="0">
                  <a:solidFill>
                    <a:srgbClr val="595959"/>
                  </a:solidFill>
                  <a:cs typeface="Futura Bold"/>
                </a:rPr>
                <a:t>today’s to avoid </a:t>
              </a:r>
              <a:r>
                <a:rPr lang="en-US" sz="1100" dirty="0">
                  <a:solidFill>
                    <a:srgbClr val="595959"/>
                  </a:solidFill>
                  <a:cs typeface="Futura Bold"/>
                </a:rPr>
                <a:t>serious </a:t>
              </a:r>
              <a:r>
                <a:rPr lang="en-US" sz="1100" dirty="0" smtClean="0">
                  <a:solidFill>
                    <a:srgbClr val="595959"/>
                  </a:solidFill>
                  <a:cs typeface="Futura Bold"/>
                </a:rPr>
                <a:t>climate </a:t>
              </a:r>
              <a:r>
                <a:rPr lang="en-US" sz="1100" dirty="0">
                  <a:solidFill>
                    <a:srgbClr val="595959"/>
                  </a:solidFill>
                  <a:cs typeface="Futura Bold"/>
                </a:rPr>
                <a:t>change</a:t>
              </a:r>
            </a:p>
          </p:txBody>
        </p:sp>
      </p:grpSp>
      <p:grpSp>
        <p:nvGrpSpPr>
          <p:cNvPr id="10" name="Group 9"/>
          <p:cNvGrpSpPr/>
          <p:nvPr/>
        </p:nvGrpSpPr>
        <p:grpSpPr>
          <a:xfrm>
            <a:off x="6096034" y="3061094"/>
            <a:ext cx="1524358" cy="3796915"/>
            <a:chOff x="6096034" y="3061092"/>
            <a:chExt cx="1524358" cy="3796915"/>
          </a:xfrm>
        </p:grpSpPr>
        <p:pic>
          <p:nvPicPr>
            <p:cNvPr id="39" name="img 5"/>
            <p:cNvPicPr>
              <a:picLocks noChangeArrowheads="1"/>
            </p:cNvPicPr>
            <p:nvPr/>
          </p:nvPicPr>
          <p:blipFill rotWithShape="1">
            <a:blip r:embed="rId8" cstate="email">
              <a:extLst>
                <a:ext uri="{28A0092B-C50C-407E-A947-70E740481C1C}">
                  <a14:useLocalDpi xmlns:a14="http://schemas.microsoft.com/office/drawing/2010/main" val="0"/>
                </a:ext>
              </a:extLst>
            </a:blip>
            <a:srcRect/>
            <a:stretch/>
          </p:blipFill>
          <p:spPr bwMode="auto">
            <a:xfrm>
              <a:off x="6096035" y="3061092"/>
              <a:ext cx="1524056" cy="1523213"/>
            </a:xfrm>
            <a:prstGeom prst="rect">
              <a:avLst/>
            </a:prstGeom>
            <a:noFill/>
            <a:ln>
              <a:noFill/>
            </a:ln>
          </p:spPr>
        </p:pic>
        <p:sp>
          <p:nvSpPr>
            <p:cNvPr id="33" name="txt 1"/>
            <p:cNvSpPr/>
            <p:nvPr/>
          </p:nvSpPr>
          <p:spPr>
            <a:xfrm>
              <a:off x="6096034" y="4571543"/>
              <a:ext cx="1524358" cy="2286464"/>
            </a:xfrm>
            <a:prstGeom prst="rect">
              <a:avLst/>
            </a:prstGeom>
            <a:solidFill>
              <a:srgbClr val="DDDDDD"/>
            </a:solidFill>
            <a:ln>
              <a:noFill/>
            </a:ln>
          </p:spPr>
          <p:style>
            <a:lnRef idx="2">
              <a:schemeClr val="accent1">
                <a:shade val="50000"/>
              </a:schemeClr>
            </a:lnRef>
            <a:fillRef idx="1">
              <a:schemeClr val="accent1"/>
            </a:fillRef>
            <a:effectRef idx="0">
              <a:schemeClr val="accent1"/>
            </a:effectRef>
            <a:fontRef idx="minor">
              <a:schemeClr val="lt1"/>
            </a:fontRef>
          </p:style>
          <p:txBody>
            <a:bodyPr lIns="151200" tIns="152186" rIns="152186" bIns="152186" rtlCol="0" anchor="t" anchorCtr="0"/>
            <a:lstStyle/>
            <a:p>
              <a:pPr defTabSz="913322"/>
              <a:r>
                <a:rPr lang="en-US" sz="1100" dirty="0">
                  <a:solidFill>
                    <a:srgbClr val="595959"/>
                  </a:solidFill>
                  <a:cs typeface="Futura Bold"/>
                </a:rPr>
                <a:t>Twice as efficient, </a:t>
              </a:r>
            </a:p>
            <a:p>
              <a:pPr defTabSz="913322"/>
              <a:r>
                <a:rPr lang="en-US" sz="1100" dirty="0">
                  <a:solidFill>
                    <a:srgbClr val="595959"/>
                  </a:solidFill>
                  <a:cs typeface="Futura Bold"/>
                </a:rPr>
                <a:t>using </a:t>
              </a:r>
              <a:r>
                <a:rPr lang="en-US" sz="1100" dirty="0">
                  <a:solidFill>
                    <a:srgbClr val="D42E12"/>
                  </a:solidFill>
                  <a:latin typeface="Futura Bold"/>
                  <a:cs typeface="Futura Bold"/>
                </a:rPr>
                <a:t>HALF</a:t>
              </a:r>
              <a:r>
                <a:rPr lang="en-US" sz="1100" dirty="0">
                  <a:solidFill>
                    <a:srgbClr val="595959"/>
                  </a:solidFill>
                  <a:cs typeface="Futura Bold"/>
                </a:rPr>
                <a:t> the </a:t>
              </a:r>
            </a:p>
            <a:p>
              <a:pPr defTabSz="913322"/>
              <a:r>
                <a:rPr lang="en-US" sz="1100" dirty="0">
                  <a:solidFill>
                    <a:srgbClr val="595959"/>
                  </a:solidFill>
                  <a:cs typeface="Futura Bold"/>
                </a:rPr>
                <a:t>energy to produce </a:t>
              </a:r>
            </a:p>
            <a:p>
              <a:pPr defTabSz="913322"/>
              <a:r>
                <a:rPr lang="en-US" sz="1100" dirty="0">
                  <a:solidFill>
                    <a:srgbClr val="595959"/>
                  </a:solidFill>
                  <a:cs typeface="Futura Bold"/>
                </a:rPr>
                <a:t>each dollar of wealth</a:t>
              </a:r>
            </a:p>
          </p:txBody>
        </p:sp>
      </p:grpSp>
      <p:grpSp>
        <p:nvGrpSpPr>
          <p:cNvPr id="11" name="Group 10"/>
          <p:cNvGrpSpPr/>
          <p:nvPr/>
        </p:nvGrpSpPr>
        <p:grpSpPr>
          <a:xfrm>
            <a:off x="7620392" y="3048809"/>
            <a:ext cx="1524358" cy="3807982"/>
            <a:chOff x="7619647" y="3050025"/>
            <a:chExt cx="1524358" cy="3807982"/>
          </a:xfrm>
        </p:grpSpPr>
        <p:pic>
          <p:nvPicPr>
            <p:cNvPr id="40" name="img 6"/>
            <p:cNvPicPr>
              <a:picLocks noChangeArrowheads="1"/>
            </p:cNvPicPr>
            <p:nvPr/>
          </p:nvPicPr>
          <p:blipFill rotWithShape="1">
            <a:blip r:embed="rId9" cstate="email">
              <a:extLst>
                <a:ext uri="{28A0092B-C50C-407E-A947-70E740481C1C}">
                  <a14:useLocalDpi xmlns:a14="http://schemas.microsoft.com/office/drawing/2010/main" val="0"/>
                </a:ext>
              </a:extLst>
            </a:blip>
            <a:srcRect/>
            <a:stretch/>
          </p:blipFill>
          <p:spPr bwMode="auto">
            <a:xfrm>
              <a:off x="7619945" y="3050025"/>
              <a:ext cx="1524056" cy="1525008"/>
            </a:xfrm>
            <a:prstGeom prst="rect">
              <a:avLst/>
            </a:prstGeom>
            <a:noFill/>
            <a:ln>
              <a:noFill/>
            </a:ln>
          </p:spPr>
        </p:pic>
        <p:sp>
          <p:nvSpPr>
            <p:cNvPr id="34" name="txt 1"/>
            <p:cNvSpPr/>
            <p:nvPr/>
          </p:nvSpPr>
          <p:spPr>
            <a:xfrm>
              <a:off x="7619647" y="4571543"/>
              <a:ext cx="1524358" cy="22864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51200" tIns="152186" rIns="152186" bIns="152186" rtlCol="0" anchor="t" anchorCtr="0"/>
            <a:lstStyle/>
            <a:p>
              <a:pPr defTabSz="913322"/>
              <a:r>
                <a:rPr lang="en-US" sz="1100" dirty="0" smtClean="0">
                  <a:solidFill>
                    <a:srgbClr val="595959"/>
                  </a:solidFill>
                  <a:cs typeface="Futura Bold"/>
                </a:rPr>
                <a:t>Renewables could supply up to </a:t>
              </a:r>
              <a:r>
                <a:rPr lang="en-US" sz="1100" dirty="0" smtClean="0">
                  <a:solidFill>
                    <a:srgbClr val="D42E12"/>
                  </a:solidFill>
                  <a:latin typeface="Futura Bold"/>
                  <a:cs typeface="Futura Bold"/>
                </a:rPr>
                <a:t>30% </a:t>
              </a:r>
              <a:r>
                <a:rPr lang="en-US" sz="1100" dirty="0" smtClean="0">
                  <a:solidFill>
                    <a:srgbClr val="595959"/>
                  </a:solidFill>
                  <a:cs typeface="Futura Bold"/>
                </a:rPr>
                <a:t>of the world’s energy</a:t>
              </a:r>
              <a:endParaRPr lang="en-US" sz="1100" dirty="0">
                <a:solidFill>
                  <a:srgbClr val="595959"/>
                </a:solidFill>
                <a:cs typeface="Futura Bold"/>
              </a:endParaRPr>
            </a:p>
          </p:txBody>
        </p:sp>
      </p:grpSp>
      <p:cxnSp>
        <p:nvCxnSpPr>
          <p:cNvPr id="3" name="Rechte verbindingslijn 2"/>
          <p:cNvCxnSpPr/>
          <p:nvPr/>
        </p:nvCxnSpPr>
        <p:spPr>
          <a:xfrm>
            <a:off x="10" y="3048155"/>
            <a:ext cx="9144000" cy="0"/>
          </a:xfrm>
          <a:prstGeom prst="line">
            <a:avLst/>
          </a:prstGeom>
          <a:ln w="76200" cmpd="sng">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 name="Rechte verbindingslijn 47"/>
          <p:cNvCxnSpPr/>
          <p:nvPr/>
        </p:nvCxnSpPr>
        <p:spPr>
          <a:xfrm rot="16200000">
            <a:off x="-380076" y="4953984"/>
            <a:ext cx="3808031" cy="0"/>
          </a:xfrm>
          <a:prstGeom prst="line">
            <a:avLst/>
          </a:prstGeom>
          <a:ln w="76200" cmpd="sng">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49"/>
          <p:cNvCxnSpPr/>
          <p:nvPr/>
        </p:nvCxnSpPr>
        <p:spPr>
          <a:xfrm rot="16200000">
            <a:off x="1143964" y="4953984"/>
            <a:ext cx="3808031" cy="0"/>
          </a:xfrm>
          <a:prstGeom prst="line">
            <a:avLst/>
          </a:prstGeom>
          <a:ln w="76200" cmpd="sng">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Rechte verbindingslijn 50"/>
          <p:cNvCxnSpPr/>
          <p:nvPr/>
        </p:nvCxnSpPr>
        <p:spPr>
          <a:xfrm rot="16200000">
            <a:off x="2667992" y="4953984"/>
            <a:ext cx="3808031" cy="0"/>
          </a:xfrm>
          <a:prstGeom prst="line">
            <a:avLst/>
          </a:prstGeom>
          <a:ln w="76200" cmpd="sng">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 name="Rechte verbindingslijn 51"/>
          <p:cNvCxnSpPr/>
          <p:nvPr/>
        </p:nvCxnSpPr>
        <p:spPr>
          <a:xfrm rot="16200000">
            <a:off x="4192028" y="4953984"/>
            <a:ext cx="3808031" cy="0"/>
          </a:xfrm>
          <a:prstGeom prst="line">
            <a:avLst/>
          </a:prstGeom>
          <a:ln w="76200" cmpd="sng">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 name="Rechte verbindingslijn 52"/>
          <p:cNvCxnSpPr/>
          <p:nvPr/>
        </p:nvCxnSpPr>
        <p:spPr>
          <a:xfrm rot="16200000">
            <a:off x="5716065" y="4953984"/>
            <a:ext cx="3808031" cy="0"/>
          </a:xfrm>
          <a:prstGeom prst="line">
            <a:avLst/>
          </a:prstGeom>
          <a:ln w="76200" cmpd="sng">
            <a:solidFill>
              <a:schemeClr val="bg1"/>
            </a:solidFill>
          </a:ln>
        </p:spPr>
        <p:style>
          <a:lnRef idx="1">
            <a:schemeClr val="accent1"/>
          </a:lnRef>
          <a:fillRef idx="0">
            <a:schemeClr val="accent1"/>
          </a:fillRef>
          <a:effectRef idx="0">
            <a:schemeClr val="accent1"/>
          </a:effectRef>
          <a:fontRef idx="minor">
            <a:schemeClr val="tx1"/>
          </a:fontRef>
        </p:style>
      </p:cxnSp>
      <p:sp>
        <p:nvSpPr>
          <p:cNvPr id="35" name="Rectangle 4"/>
          <p:cNvSpPr>
            <a:spLocks noChangeArrowheads="1"/>
          </p:cNvSpPr>
          <p:nvPr/>
        </p:nvSpPr>
        <p:spPr bwMode="auto">
          <a:xfrm>
            <a:off x="1" y="381000"/>
            <a:ext cx="4731658" cy="540000"/>
          </a:xfrm>
          <a:prstGeom prst="rect">
            <a:avLst/>
          </a:prstGeom>
          <a:solidFill>
            <a:srgbClr val="FFFFFF">
              <a:alpha val="85000"/>
            </a:srgbClr>
          </a:solidFill>
          <a:ln w="9525" algn="ctr">
            <a:noFill/>
            <a:miter lim="800000"/>
            <a:headEnd/>
            <a:tailEnd/>
          </a:ln>
        </p:spPr>
        <p:txBody>
          <a:bodyPr vert="horz" wrap="square" lIns="359667" tIns="21578" rIns="35964" bIns="0" numCol="1" anchor="ctr" anchorCtr="0" compatLnSpc="1">
            <a:prstTxWarp prst="textNoShape">
              <a:avLst/>
            </a:prstTxWarp>
          </a:bodyPr>
          <a:lstStyle/>
          <a:p>
            <a:pPr defTabSz="913476"/>
            <a:r>
              <a:rPr lang="en-GB" sz="2200" dirty="0" smtClean="0">
                <a:solidFill>
                  <a:srgbClr val="D42E12"/>
                </a:solidFill>
                <a:latin typeface="Futura Bold"/>
                <a:cs typeface="Futura Bold"/>
              </a:rPr>
              <a:t>ENERGY OUTLOOK BY 2050</a:t>
            </a:r>
            <a:endParaRPr lang="en-GB" sz="2200" dirty="0">
              <a:solidFill>
                <a:srgbClr val="D42E12"/>
              </a:solidFill>
              <a:latin typeface="Futura Bold"/>
              <a:cs typeface="Futura Bold"/>
            </a:endParaRPr>
          </a:p>
        </p:txBody>
      </p:sp>
      <p:sp>
        <p:nvSpPr>
          <p:cNvPr id="36" name="Text Box 11" descr="Text Box 11"/>
          <p:cNvSpPr txBox="1">
            <a:spLocks noChangeArrowheads="1"/>
          </p:cNvSpPr>
          <p:nvPr/>
        </p:nvSpPr>
        <p:spPr bwMode="auto">
          <a:xfrm>
            <a:off x="468314" y="6470359"/>
            <a:ext cx="2520000" cy="324000"/>
          </a:xfrm>
          <a:prstGeom prst="rect">
            <a:avLst/>
          </a:prstGeom>
          <a:noFill/>
          <a:ln w="9525" algn="ctr">
            <a:noFill/>
            <a:miter lim="800000"/>
            <a:headEnd/>
            <a:tailEnd/>
          </a:ln>
          <a:effectLst/>
        </p:spPr>
        <p:txBody>
          <a:bodyPr wrap="none" lIns="0" tIns="0" rIns="0" bIns="45666" anchor="t" anchorCtr="0">
            <a:noAutofit/>
          </a:bodyPr>
          <a:lstStyle/>
          <a:p>
            <a:pPr defTabSz="913322">
              <a:defRPr/>
            </a:pPr>
            <a:r>
              <a:rPr lang="en-US" sz="800" dirty="0">
                <a:solidFill>
                  <a:srgbClr val="595959"/>
                </a:solidFill>
              </a:rPr>
              <a:t>Copyright Shell Eastern Petroleum </a:t>
            </a:r>
            <a:r>
              <a:rPr lang="en-US" sz="800" dirty="0" err="1">
                <a:solidFill>
                  <a:srgbClr val="595959"/>
                </a:solidFill>
              </a:rPr>
              <a:t>Pte</a:t>
            </a:r>
            <a:r>
              <a:rPr lang="en-US" sz="800" dirty="0">
                <a:solidFill>
                  <a:srgbClr val="595959"/>
                </a:solidFill>
              </a:rPr>
              <a:t> Ltd</a:t>
            </a:r>
            <a:endParaRPr lang="en-GB" sz="800" dirty="0">
              <a:solidFill>
                <a:srgbClr val="595959"/>
              </a:solidFill>
              <a:cs typeface="Arial" pitchFamily="34" charset="0"/>
            </a:endParaRPr>
          </a:p>
        </p:txBody>
      </p:sp>
      <p:sp>
        <p:nvSpPr>
          <p:cNvPr id="38" name="Rectangle 6" descr="Rectangle 6"/>
          <p:cNvSpPr txBox="1">
            <a:spLocks noChangeArrowheads="1"/>
          </p:cNvSpPr>
          <p:nvPr/>
        </p:nvSpPr>
        <p:spPr bwMode="auto">
          <a:xfrm>
            <a:off x="8377313" y="6470387"/>
            <a:ext cx="266673" cy="169277"/>
          </a:xfrm>
          <a:prstGeom prst="rect">
            <a:avLst/>
          </a:prstGeom>
          <a:noFill/>
          <a:ln w="9525">
            <a:noFill/>
            <a:miter lim="800000"/>
            <a:headEnd/>
            <a:tailEnd/>
          </a:ln>
          <a:effectLst/>
        </p:spPr>
        <p:txBody>
          <a:bodyPr vert="horz" wrap="none" lIns="0" tIns="0" rIns="0" bIns="45666" numCol="1" anchor="t" anchorCtr="0" compatLnSpc="1">
            <a:prstTxWarp prst="textNoShape">
              <a:avLst/>
            </a:prstTxWarp>
          </a:bodyPr>
          <a:lstStyle>
            <a:lvl1pPr algn="r">
              <a:defRPr sz="800">
                <a:solidFill>
                  <a:schemeClr val="tx1"/>
                </a:solidFill>
                <a:latin typeface="+mn-lt"/>
                <a:cs typeface="Arial" pitchFamily="34" charset="0"/>
              </a:defRPr>
            </a:lvl1pPr>
          </a:lstStyle>
          <a:p>
            <a:pPr defTabSz="913322">
              <a:defRPr/>
            </a:pPr>
            <a:fld id="{9C092D77-BF14-44D1-8E50-4F1EFB4AC40D}" type="slidenum">
              <a:rPr lang="en-GB" smtClean="0">
                <a:solidFill>
                  <a:srgbClr val="595959"/>
                </a:solidFill>
              </a:rPr>
              <a:pPr defTabSz="913322">
                <a:defRPr/>
              </a:pPr>
              <a:t>3</a:t>
            </a:fld>
            <a:endParaRPr lang="en-GB" dirty="0">
              <a:solidFill>
                <a:srgbClr val="595959"/>
              </a:solidFill>
            </a:endParaRPr>
          </a:p>
        </p:txBody>
      </p:sp>
      <p:sp>
        <p:nvSpPr>
          <p:cNvPr id="41" name="Rectangle 4" descr="Rectangle 4"/>
          <p:cNvSpPr txBox="1">
            <a:spLocks noChangeArrowheads="1"/>
          </p:cNvSpPr>
          <p:nvPr/>
        </p:nvSpPr>
        <p:spPr bwMode="auto">
          <a:xfrm>
            <a:off x="7120048" y="6470359"/>
            <a:ext cx="1080000" cy="324000"/>
          </a:xfrm>
          <a:prstGeom prst="rect">
            <a:avLst/>
          </a:prstGeom>
          <a:noFill/>
          <a:ln w="9525">
            <a:noFill/>
            <a:miter lim="800000"/>
            <a:headEnd/>
            <a:tailEnd/>
          </a:ln>
          <a:effectLst/>
        </p:spPr>
        <p:txBody>
          <a:bodyPr vert="horz" wrap="none" lIns="0" tIns="0" rIns="0" bIns="45666" numCol="1" anchor="t" anchorCtr="0" compatLnSpc="1">
            <a:prstTxWarp prst="textNoShape">
              <a:avLst/>
            </a:prstTxWarp>
          </a:bodyPr>
          <a:lstStyle>
            <a:lvl1pPr algn="l">
              <a:defRPr sz="800">
                <a:solidFill>
                  <a:schemeClr val="tx1"/>
                </a:solidFill>
                <a:latin typeface="+mn-lt"/>
                <a:cs typeface="Arial" pitchFamily="34" charset="0"/>
              </a:defRPr>
            </a:lvl1pPr>
          </a:lstStyle>
          <a:p>
            <a:pPr algn="ctr" defTabSz="913322">
              <a:defRPr/>
            </a:pPr>
            <a:r>
              <a:rPr lang="en-US" dirty="0">
                <a:solidFill>
                  <a:srgbClr val="595959"/>
                </a:solidFill>
              </a:rPr>
              <a:t>October 2014</a:t>
            </a:r>
            <a:endParaRPr lang="en-GB" dirty="0">
              <a:solidFill>
                <a:srgbClr val="595959"/>
              </a:solidFill>
            </a:endParaRPr>
          </a:p>
        </p:txBody>
      </p:sp>
    </p:spTree>
    <p:extLst>
      <p:ext uri="{BB962C8B-B14F-4D97-AF65-F5344CB8AC3E}">
        <p14:creationId xmlns:p14="http://schemas.microsoft.com/office/powerpoint/2010/main" val="23827205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19" descr="mannen.jpg"/>
          <p:cNvPicPr>
            <a:picLocks noChangeAspect="1"/>
          </p:cNvPicPr>
          <p:nvPr/>
        </p:nvPicPr>
        <p:blipFill rotWithShape="1">
          <a:blip r:embed="rId3" cstate="print">
            <a:extLst>
              <a:ext uri="{28A0092B-C50C-407E-A947-70E740481C1C}">
                <a14:useLocalDpi xmlns:a14="http://schemas.microsoft.com/office/drawing/2010/main" val="0"/>
              </a:ext>
            </a:extLst>
          </a:blip>
          <a:srcRect l="-1" t="54" r="1117"/>
          <a:stretch/>
        </p:blipFill>
        <p:spPr>
          <a:xfrm>
            <a:off x="6122238" y="0"/>
            <a:ext cx="3020572" cy="4853292"/>
          </a:xfrm>
          <a:prstGeom prst="rect">
            <a:avLst/>
          </a:prstGeom>
        </p:spPr>
      </p:pic>
      <p:pic>
        <p:nvPicPr>
          <p:cNvPr id="2" name="Afbeelding 1" descr="monddoekkopie.jpg"/>
          <p:cNvPicPr>
            <a:picLocks noChangeAspect="1"/>
          </p:cNvPicPr>
          <p:nvPr/>
        </p:nvPicPr>
        <p:blipFill rotWithShape="1">
          <a:blip r:embed="rId4" cstate="print">
            <a:extLst>
              <a:ext uri="{28A0092B-C50C-407E-A947-70E740481C1C}">
                <a14:useLocalDpi xmlns:a14="http://schemas.microsoft.com/office/drawing/2010/main" val="0"/>
              </a:ext>
            </a:extLst>
          </a:blip>
          <a:srcRect l="433" t="3249"/>
          <a:stretch/>
        </p:blipFill>
        <p:spPr>
          <a:xfrm>
            <a:off x="0" y="0"/>
            <a:ext cx="3067932" cy="4813299"/>
          </a:xfrm>
          <a:prstGeom prst="rect">
            <a:avLst/>
          </a:prstGeom>
        </p:spPr>
      </p:pic>
      <p:pic>
        <p:nvPicPr>
          <p:cNvPr id="8" name="Afbeelding 7" descr="ijsschots.jpg"/>
          <p:cNvPicPr>
            <a:picLocks noChangeAspect="1"/>
          </p:cNvPicPr>
          <p:nvPr/>
        </p:nvPicPr>
        <p:blipFill rotWithShape="1">
          <a:blip r:embed="rId5" cstate="print">
            <a:extLst>
              <a:ext uri="{28A0092B-C50C-407E-A947-70E740481C1C}">
                <a14:useLocalDpi xmlns:a14="http://schemas.microsoft.com/office/drawing/2010/main" val="0"/>
              </a:ext>
            </a:extLst>
          </a:blip>
          <a:srcRect t="1354" b="1"/>
          <a:stretch/>
        </p:blipFill>
        <p:spPr>
          <a:xfrm>
            <a:off x="3047642" y="-1"/>
            <a:ext cx="3059982" cy="4809063"/>
          </a:xfrm>
          <a:prstGeom prst="rect">
            <a:avLst/>
          </a:prstGeom>
        </p:spPr>
      </p:pic>
      <p:pic>
        <p:nvPicPr>
          <p:cNvPr id="23" name="Picture 22" descr="verkeer.jpg"/>
          <p:cNvPicPr>
            <a:picLocks noChangeAspect="1"/>
          </p:cNvPicPr>
          <p:nvPr/>
        </p:nvPicPr>
        <p:blipFill rotWithShape="1">
          <a:blip r:embed="rId6" cstate="print">
            <a:extLst>
              <a:ext uri="{28A0092B-C50C-407E-A947-70E740481C1C}">
                <a14:useLocalDpi xmlns:a14="http://schemas.microsoft.com/office/drawing/2010/main" val="0"/>
              </a:ext>
            </a:extLst>
          </a:blip>
          <a:srcRect r="8581" b="9613"/>
          <a:stretch/>
        </p:blipFill>
        <p:spPr>
          <a:xfrm>
            <a:off x="4477803" y="4824560"/>
            <a:ext cx="4666198" cy="2033441"/>
          </a:xfrm>
          <a:prstGeom prst="rect">
            <a:avLst/>
          </a:prstGeom>
        </p:spPr>
      </p:pic>
      <p:pic>
        <p:nvPicPr>
          <p:cNvPr id="24" name="Picture 23" descr="skyline.jpg"/>
          <p:cNvPicPr>
            <a:picLocks noChangeAspect="1"/>
          </p:cNvPicPr>
          <p:nvPr/>
        </p:nvPicPr>
        <p:blipFill rotWithShape="1">
          <a:blip r:embed="rId7" cstate="print">
            <a:extLst>
              <a:ext uri="{28A0092B-C50C-407E-A947-70E740481C1C}">
                <a14:useLocalDpi xmlns:a14="http://schemas.microsoft.com/office/drawing/2010/main" val="0"/>
              </a:ext>
            </a:extLst>
          </a:blip>
          <a:srcRect l="5913" r="2526" b="9724"/>
          <a:stretch/>
        </p:blipFill>
        <p:spPr>
          <a:xfrm>
            <a:off x="0" y="4827056"/>
            <a:ext cx="4673451" cy="2030944"/>
          </a:xfrm>
          <a:prstGeom prst="rect">
            <a:avLst/>
          </a:prstGeom>
        </p:spPr>
      </p:pic>
      <p:sp>
        <p:nvSpPr>
          <p:cNvPr id="3" name="Rectangle 2"/>
          <p:cNvSpPr/>
          <p:nvPr/>
        </p:nvSpPr>
        <p:spPr>
          <a:xfrm>
            <a:off x="-1075" y="3360854"/>
            <a:ext cx="9157332" cy="1448209"/>
          </a:xfrm>
          <a:prstGeom prst="rect">
            <a:avLst/>
          </a:prstGeom>
          <a:gradFill flip="none" rotWithShape="1">
            <a:gsLst>
              <a:gs pos="0">
                <a:srgbClr val="000000">
                  <a:alpha val="50000"/>
                </a:srgbClr>
              </a:gs>
              <a:gs pos="99000">
                <a:srgbClr val="000000">
                  <a:alpha val="0"/>
                </a:srgbClr>
              </a:gs>
            </a:gsLst>
            <a:lin ang="162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322"/>
            <a:endParaRPr lang="en-US">
              <a:solidFill>
                <a:srgbClr val="FFFFFF"/>
              </a:solidFill>
            </a:endParaRPr>
          </a:p>
        </p:txBody>
      </p:sp>
      <p:sp>
        <p:nvSpPr>
          <p:cNvPr id="21" name="Rectangle 20"/>
          <p:cNvSpPr/>
          <p:nvPr/>
        </p:nvSpPr>
        <p:spPr>
          <a:xfrm flipV="1">
            <a:off x="4673452" y="4863451"/>
            <a:ext cx="4482805" cy="742245"/>
          </a:xfrm>
          <a:prstGeom prst="rect">
            <a:avLst/>
          </a:prstGeom>
          <a:gradFill flip="none" rotWithShape="1">
            <a:gsLst>
              <a:gs pos="0">
                <a:srgbClr val="000000">
                  <a:alpha val="50000"/>
                </a:srgbClr>
              </a:gs>
              <a:gs pos="99000">
                <a:srgbClr val="000000">
                  <a:alpha val="0"/>
                </a:srgbClr>
              </a:gs>
            </a:gsLst>
            <a:lin ang="162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322"/>
            <a:endParaRPr lang="en-US">
              <a:solidFill>
                <a:srgbClr val="FFFFFF"/>
              </a:solidFill>
            </a:endParaRPr>
          </a:p>
        </p:txBody>
      </p:sp>
      <p:cxnSp>
        <p:nvCxnSpPr>
          <p:cNvPr id="14" name="Straight Connector 29"/>
          <p:cNvCxnSpPr/>
          <p:nvPr/>
        </p:nvCxnSpPr>
        <p:spPr>
          <a:xfrm>
            <a:off x="-1074" y="4837216"/>
            <a:ext cx="9157332" cy="0"/>
          </a:xfrm>
          <a:prstGeom prst="line">
            <a:avLst/>
          </a:prstGeom>
          <a:ln w="76200" cmpd="sng">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 name="Straight Connector 27"/>
          <p:cNvCxnSpPr/>
          <p:nvPr/>
        </p:nvCxnSpPr>
        <p:spPr>
          <a:xfrm>
            <a:off x="6107624" y="0"/>
            <a:ext cx="0" cy="4823460"/>
          </a:xfrm>
          <a:prstGeom prst="line">
            <a:avLst/>
          </a:prstGeom>
          <a:ln w="76200" cmpd="sng">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 name="Straight Connector 27"/>
          <p:cNvCxnSpPr/>
          <p:nvPr/>
        </p:nvCxnSpPr>
        <p:spPr>
          <a:xfrm>
            <a:off x="3026368" y="0"/>
            <a:ext cx="0" cy="4837216"/>
          </a:xfrm>
          <a:prstGeom prst="line">
            <a:avLst/>
          </a:prstGeom>
          <a:ln w="76200" cmpd="sng">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39"/>
          <p:cNvCxnSpPr/>
          <p:nvPr/>
        </p:nvCxnSpPr>
        <p:spPr>
          <a:xfrm flipH="1">
            <a:off x="4673452" y="4863452"/>
            <a:ext cx="1" cy="1994548"/>
          </a:xfrm>
          <a:prstGeom prst="line">
            <a:avLst/>
          </a:prstGeom>
          <a:ln w="76200" cmpd="sng">
            <a:solidFill>
              <a:schemeClr val="bg1"/>
            </a:solidFill>
          </a:ln>
        </p:spPr>
        <p:style>
          <a:lnRef idx="1">
            <a:schemeClr val="accent1"/>
          </a:lnRef>
          <a:fillRef idx="0">
            <a:schemeClr val="accent1"/>
          </a:fillRef>
          <a:effectRef idx="0">
            <a:schemeClr val="accent1"/>
          </a:effectRef>
          <a:fontRef idx="minor">
            <a:schemeClr val="tx1"/>
          </a:fontRef>
        </p:style>
      </p:cxnSp>
      <p:sp>
        <p:nvSpPr>
          <p:cNvPr id="27" name="TextBox 45"/>
          <p:cNvSpPr txBox="1"/>
          <p:nvPr/>
        </p:nvSpPr>
        <p:spPr>
          <a:xfrm>
            <a:off x="6583422" y="4212864"/>
            <a:ext cx="1418384" cy="360000"/>
          </a:xfrm>
          <a:prstGeom prst="rect">
            <a:avLst/>
          </a:prstGeom>
          <a:noFill/>
        </p:spPr>
        <p:txBody>
          <a:bodyPr wrap="square" lIns="0" tIns="0" rIns="0" bIns="0" rtlCol="0" anchor="b">
            <a:noAutofit/>
          </a:bodyPr>
          <a:lstStyle/>
          <a:p>
            <a:pPr defTabSz="913476"/>
            <a:r>
              <a:rPr lang="en-US" sz="1600" dirty="0" smtClean="0">
                <a:solidFill>
                  <a:srgbClr val="FFFFFF"/>
                </a:solidFill>
                <a:latin typeface="Futura Bold"/>
                <a:cs typeface="Futura Bold"/>
              </a:rPr>
              <a:t>JOBS</a:t>
            </a:r>
          </a:p>
        </p:txBody>
      </p:sp>
      <p:sp>
        <p:nvSpPr>
          <p:cNvPr id="29" name="TextBox 67"/>
          <p:cNvSpPr txBox="1"/>
          <p:nvPr/>
        </p:nvSpPr>
        <p:spPr>
          <a:xfrm>
            <a:off x="3488907" y="4212864"/>
            <a:ext cx="1965512" cy="360000"/>
          </a:xfrm>
          <a:prstGeom prst="rect">
            <a:avLst/>
          </a:prstGeom>
          <a:noFill/>
        </p:spPr>
        <p:txBody>
          <a:bodyPr wrap="square" lIns="0" tIns="0" rIns="0" bIns="0" rtlCol="0" anchor="b">
            <a:noAutofit/>
          </a:bodyPr>
          <a:lstStyle/>
          <a:p>
            <a:pPr defTabSz="913476"/>
            <a:r>
              <a:rPr lang="en-US" sz="1600" dirty="0" smtClean="0">
                <a:solidFill>
                  <a:srgbClr val="FFFFFF"/>
                </a:solidFill>
                <a:latin typeface="Futura Bold"/>
                <a:cs typeface="Futura Bold"/>
              </a:rPr>
              <a:t>LOWER CO</a:t>
            </a:r>
            <a:r>
              <a:rPr lang="en-US" sz="1600" baseline="30000" dirty="0" smtClean="0">
                <a:solidFill>
                  <a:srgbClr val="FFFFFF"/>
                </a:solidFill>
                <a:latin typeface="Futura Bold"/>
                <a:cs typeface="Futura Bold"/>
              </a:rPr>
              <a:t>2</a:t>
            </a:r>
          </a:p>
        </p:txBody>
      </p:sp>
      <p:sp>
        <p:nvSpPr>
          <p:cNvPr id="30" name="TextBox 46"/>
          <p:cNvSpPr txBox="1"/>
          <p:nvPr/>
        </p:nvSpPr>
        <p:spPr>
          <a:xfrm>
            <a:off x="5129830" y="5081248"/>
            <a:ext cx="2066144" cy="360000"/>
          </a:xfrm>
          <a:prstGeom prst="rect">
            <a:avLst/>
          </a:prstGeom>
          <a:noFill/>
        </p:spPr>
        <p:txBody>
          <a:bodyPr wrap="square" lIns="0" tIns="0" rIns="0" bIns="0" rtlCol="0" anchor="t">
            <a:noAutofit/>
          </a:bodyPr>
          <a:lstStyle/>
          <a:p>
            <a:pPr defTabSz="913476"/>
            <a:r>
              <a:rPr lang="en-US" sz="1600" dirty="0" smtClean="0">
                <a:solidFill>
                  <a:srgbClr val="FFFFFF"/>
                </a:solidFill>
                <a:latin typeface="Futura Bold"/>
                <a:cs typeface="Futura Bold"/>
              </a:rPr>
              <a:t>FEWER EMISSIONS</a:t>
            </a:r>
          </a:p>
        </p:txBody>
      </p:sp>
      <p:sp>
        <p:nvSpPr>
          <p:cNvPr id="34" name="TextBox 42"/>
          <p:cNvSpPr txBox="1"/>
          <p:nvPr/>
        </p:nvSpPr>
        <p:spPr>
          <a:xfrm>
            <a:off x="461184" y="5081248"/>
            <a:ext cx="2015502" cy="360000"/>
          </a:xfrm>
          <a:prstGeom prst="rect">
            <a:avLst/>
          </a:prstGeom>
          <a:noFill/>
        </p:spPr>
        <p:txBody>
          <a:bodyPr wrap="square" lIns="0" tIns="0" rIns="0" bIns="0" rtlCol="0" anchor="t">
            <a:noAutofit/>
          </a:bodyPr>
          <a:lstStyle/>
          <a:p>
            <a:pPr defTabSz="913476"/>
            <a:r>
              <a:rPr lang="en-US" sz="1600" dirty="0" smtClean="0">
                <a:solidFill>
                  <a:srgbClr val="FFFFFF"/>
                </a:solidFill>
                <a:latin typeface="Futura Bold"/>
                <a:cs typeface="Futura Bold"/>
              </a:rPr>
              <a:t>SMARTER PLANNING</a:t>
            </a:r>
          </a:p>
        </p:txBody>
      </p:sp>
      <p:sp>
        <p:nvSpPr>
          <p:cNvPr id="28" name="TextBox 43"/>
          <p:cNvSpPr txBox="1"/>
          <p:nvPr/>
        </p:nvSpPr>
        <p:spPr>
          <a:xfrm>
            <a:off x="461184" y="4212864"/>
            <a:ext cx="1965512" cy="360000"/>
          </a:xfrm>
          <a:prstGeom prst="rect">
            <a:avLst/>
          </a:prstGeom>
          <a:noFill/>
        </p:spPr>
        <p:txBody>
          <a:bodyPr wrap="square" lIns="0" tIns="0" rIns="0" bIns="0" rtlCol="0" anchor="b">
            <a:noAutofit/>
          </a:bodyPr>
          <a:lstStyle/>
          <a:p>
            <a:pPr defTabSz="913476"/>
            <a:r>
              <a:rPr lang="en-US" sz="1600" dirty="0" smtClean="0">
                <a:solidFill>
                  <a:srgbClr val="FFFFFF"/>
                </a:solidFill>
                <a:latin typeface="Futura Bold"/>
                <a:cs typeface="Futura Bold"/>
              </a:rPr>
              <a:t>AIR QUALITY</a:t>
            </a:r>
          </a:p>
        </p:txBody>
      </p:sp>
      <p:sp>
        <p:nvSpPr>
          <p:cNvPr id="25" name="Text Box 11" descr="Text Box 11"/>
          <p:cNvSpPr txBox="1">
            <a:spLocks noChangeArrowheads="1"/>
          </p:cNvSpPr>
          <p:nvPr/>
        </p:nvSpPr>
        <p:spPr bwMode="auto">
          <a:xfrm>
            <a:off x="468314" y="6470359"/>
            <a:ext cx="2520000" cy="324000"/>
          </a:xfrm>
          <a:prstGeom prst="rect">
            <a:avLst/>
          </a:prstGeom>
          <a:noFill/>
          <a:ln w="9525" algn="ctr">
            <a:noFill/>
            <a:miter lim="800000"/>
            <a:headEnd/>
            <a:tailEnd/>
          </a:ln>
          <a:effectLst/>
        </p:spPr>
        <p:txBody>
          <a:bodyPr wrap="none" lIns="0" tIns="0" rIns="0" bIns="45666" anchor="t" anchorCtr="0">
            <a:noAutofit/>
          </a:bodyPr>
          <a:lstStyle/>
          <a:p>
            <a:pPr defTabSz="913322">
              <a:defRPr/>
            </a:pPr>
            <a:r>
              <a:rPr lang="en-US" sz="800" dirty="0">
                <a:solidFill>
                  <a:srgbClr val="FFFFFF"/>
                </a:solidFill>
              </a:rPr>
              <a:t>Copyright Shell Eastern Petroleum </a:t>
            </a:r>
            <a:r>
              <a:rPr lang="en-US" sz="800" dirty="0" err="1">
                <a:solidFill>
                  <a:srgbClr val="FFFFFF"/>
                </a:solidFill>
              </a:rPr>
              <a:t>Pte</a:t>
            </a:r>
            <a:r>
              <a:rPr lang="en-US" sz="800" dirty="0">
                <a:solidFill>
                  <a:srgbClr val="FFFFFF"/>
                </a:solidFill>
              </a:rPr>
              <a:t> Ltd</a:t>
            </a:r>
            <a:endParaRPr lang="en-GB" sz="800" dirty="0">
              <a:solidFill>
                <a:srgbClr val="FFFFFF"/>
              </a:solidFill>
              <a:cs typeface="Arial" pitchFamily="34" charset="0"/>
            </a:endParaRPr>
          </a:p>
        </p:txBody>
      </p:sp>
      <p:sp>
        <p:nvSpPr>
          <p:cNvPr id="26" name="Rectangle 6" descr="Rectangle 6"/>
          <p:cNvSpPr txBox="1">
            <a:spLocks noChangeArrowheads="1"/>
          </p:cNvSpPr>
          <p:nvPr/>
        </p:nvSpPr>
        <p:spPr bwMode="auto">
          <a:xfrm>
            <a:off x="8377313" y="6470387"/>
            <a:ext cx="266673" cy="169277"/>
          </a:xfrm>
          <a:prstGeom prst="rect">
            <a:avLst/>
          </a:prstGeom>
          <a:noFill/>
          <a:ln w="9525">
            <a:noFill/>
            <a:miter lim="800000"/>
            <a:headEnd/>
            <a:tailEnd/>
          </a:ln>
          <a:effectLst/>
        </p:spPr>
        <p:txBody>
          <a:bodyPr vert="horz" wrap="none" lIns="0" tIns="0" rIns="0" bIns="45666" numCol="1" anchor="t" anchorCtr="0" compatLnSpc="1">
            <a:prstTxWarp prst="textNoShape">
              <a:avLst/>
            </a:prstTxWarp>
          </a:bodyPr>
          <a:lstStyle>
            <a:lvl1pPr algn="r">
              <a:defRPr sz="800">
                <a:solidFill>
                  <a:schemeClr val="tx1"/>
                </a:solidFill>
                <a:latin typeface="+mn-lt"/>
                <a:cs typeface="Arial" pitchFamily="34" charset="0"/>
              </a:defRPr>
            </a:lvl1pPr>
          </a:lstStyle>
          <a:p>
            <a:pPr defTabSz="913322">
              <a:defRPr/>
            </a:pPr>
            <a:fld id="{9C092D77-BF14-44D1-8E50-4F1EFB4AC40D}" type="slidenum">
              <a:rPr lang="en-GB" smtClean="0">
                <a:solidFill>
                  <a:srgbClr val="FFFFFF"/>
                </a:solidFill>
              </a:rPr>
              <a:pPr defTabSz="913322">
                <a:defRPr/>
              </a:pPr>
              <a:t>4</a:t>
            </a:fld>
            <a:endParaRPr lang="en-GB" dirty="0">
              <a:solidFill>
                <a:srgbClr val="FFFFFF"/>
              </a:solidFill>
            </a:endParaRPr>
          </a:p>
        </p:txBody>
      </p:sp>
      <p:sp>
        <p:nvSpPr>
          <p:cNvPr id="31" name="Rectangle 4" descr="Rectangle 4"/>
          <p:cNvSpPr txBox="1">
            <a:spLocks noChangeArrowheads="1"/>
          </p:cNvSpPr>
          <p:nvPr/>
        </p:nvSpPr>
        <p:spPr bwMode="auto">
          <a:xfrm>
            <a:off x="7120048" y="6470359"/>
            <a:ext cx="1080000" cy="324000"/>
          </a:xfrm>
          <a:prstGeom prst="rect">
            <a:avLst/>
          </a:prstGeom>
          <a:noFill/>
          <a:ln w="9525">
            <a:noFill/>
            <a:miter lim="800000"/>
            <a:headEnd/>
            <a:tailEnd/>
          </a:ln>
          <a:effectLst/>
        </p:spPr>
        <p:txBody>
          <a:bodyPr vert="horz" wrap="none" lIns="0" tIns="0" rIns="0" bIns="45666" numCol="1" anchor="t" anchorCtr="0" compatLnSpc="1">
            <a:prstTxWarp prst="textNoShape">
              <a:avLst/>
            </a:prstTxWarp>
          </a:bodyPr>
          <a:lstStyle>
            <a:lvl1pPr algn="l">
              <a:defRPr sz="800">
                <a:solidFill>
                  <a:schemeClr val="tx1"/>
                </a:solidFill>
                <a:latin typeface="+mn-lt"/>
                <a:cs typeface="Arial" pitchFamily="34" charset="0"/>
              </a:defRPr>
            </a:lvl1pPr>
          </a:lstStyle>
          <a:p>
            <a:pPr algn="ctr" defTabSz="913322">
              <a:defRPr/>
            </a:pPr>
            <a:r>
              <a:rPr lang="en-US" dirty="0">
                <a:solidFill>
                  <a:srgbClr val="FFFFFF"/>
                </a:solidFill>
              </a:rPr>
              <a:t>October 2014</a:t>
            </a:r>
            <a:endParaRPr lang="en-GB" dirty="0">
              <a:solidFill>
                <a:srgbClr val="FFFFFF"/>
              </a:solidFill>
            </a:endParaRPr>
          </a:p>
        </p:txBody>
      </p:sp>
      <p:sp>
        <p:nvSpPr>
          <p:cNvPr id="22" name="Rectangle 4"/>
          <p:cNvSpPr>
            <a:spLocks noChangeArrowheads="1"/>
          </p:cNvSpPr>
          <p:nvPr/>
        </p:nvSpPr>
        <p:spPr bwMode="auto">
          <a:xfrm>
            <a:off x="1" y="381000"/>
            <a:ext cx="3047641" cy="540000"/>
          </a:xfrm>
          <a:prstGeom prst="rect">
            <a:avLst/>
          </a:prstGeom>
          <a:solidFill>
            <a:srgbClr val="FFFFFF">
              <a:alpha val="85000"/>
            </a:srgbClr>
          </a:solidFill>
          <a:ln w="9525" algn="ctr">
            <a:noFill/>
            <a:miter lim="800000"/>
            <a:headEnd/>
            <a:tailEnd/>
          </a:ln>
        </p:spPr>
        <p:txBody>
          <a:bodyPr vert="horz" wrap="square" lIns="359667" tIns="21578" rIns="35964" bIns="0" numCol="1" anchor="ctr" anchorCtr="0" compatLnSpc="1">
            <a:prstTxWarp prst="textNoShape">
              <a:avLst/>
            </a:prstTxWarp>
          </a:bodyPr>
          <a:lstStyle/>
          <a:p>
            <a:pPr defTabSz="913476"/>
            <a:r>
              <a:rPr lang="en-GB" sz="2200" dirty="0" smtClean="0">
                <a:solidFill>
                  <a:srgbClr val="D42E12"/>
                </a:solidFill>
                <a:latin typeface="Futura Bold"/>
                <a:cs typeface="Futura Bold"/>
              </a:rPr>
              <a:t>BENEFITS OF GAS</a:t>
            </a:r>
            <a:endParaRPr lang="en-GB" sz="2200" dirty="0">
              <a:solidFill>
                <a:srgbClr val="D42E12"/>
              </a:solidFill>
              <a:latin typeface="Futura Bold"/>
              <a:cs typeface="Futura Bold"/>
            </a:endParaRPr>
          </a:p>
        </p:txBody>
      </p:sp>
    </p:spTree>
    <p:extLst>
      <p:ext uri="{BB962C8B-B14F-4D97-AF65-F5344CB8AC3E}">
        <p14:creationId xmlns:p14="http://schemas.microsoft.com/office/powerpoint/2010/main" val="6409767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Rechthoek 2"/>
          <p:cNvSpPr/>
          <p:nvPr/>
        </p:nvSpPr>
        <p:spPr>
          <a:xfrm>
            <a:off x="0" y="-23541"/>
            <a:ext cx="9145074" cy="6860592"/>
          </a:xfrm>
          <a:prstGeom prst="rect">
            <a:avLst/>
          </a:prstGeom>
          <a:solidFill>
            <a:srgbClr val="FFFFFF">
              <a:lumMod val="85000"/>
            </a:srgbClr>
          </a:solidFill>
          <a:ln w="25400" cap="flat" cmpd="sng" algn="ctr">
            <a:noFill/>
            <a:prstDash val="solid"/>
          </a:ln>
          <a:effectLst/>
        </p:spPr>
        <p:txBody>
          <a:bodyPr rtlCol="0" anchor="ctr"/>
          <a:lstStyle/>
          <a:p>
            <a:pPr algn="ctr">
              <a:defRPr/>
            </a:pPr>
            <a:endParaRPr lang="nl-NL" kern="0">
              <a:solidFill>
                <a:srgbClr val="FFFFFF"/>
              </a:solidFill>
            </a:endParaRPr>
          </a:p>
        </p:txBody>
      </p:sp>
      <p:pic>
        <p:nvPicPr>
          <p:cNvPr id="101378" name="Chart Placeholder 37"/>
          <p:cNvPicPr>
            <a:picLocks noGrp="1" noChangeArrowheads="1"/>
          </p:cNvPicPr>
          <p:nvPr>
            <p:ph sz="quarter" idx="28"/>
          </p:nvPr>
        </p:nvPicPr>
        <p:blipFill>
          <a:blip r:embed="rId3">
            <a:extLst>
              <a:ext uri="{28A0092B-C50C-407E-A947-70E740481C1C}">
                <a14:useLocalDpi xmlns:a14="http://schemas.microsoft.com/office/drawing/2010/main" val="0"/>
              </a:ext>
            </a:extLst>
          </a:blip>
          <a:srcRect/>
          <a:stretch>
            <a:fillRect/>
          </a:stretch>
        </p:blipFill>
        <p:spPr>
          <a:xfrm>
            <a:off x="228600" y="1219200"/>
            <a:ext cx="2870200" cy="3911600"/>
          </a:xfrm>
        </p:spPr>
      </p:pic>
      <p:pic>
        <p:nvPicPr>
          <p:cNvPr id="101379" name="Content Placeholder 14"/>
          <p:cNvPicPr>
            <a:picLocks noGrp="1" noChangeArrowheads="1"/>
          </p:cNvPicPr>
          <p:nvPr>
            <p:ph sz="quarter" idx="26"/>
          </p:nvPr>
        </p:nvPicPr>
        <p:blipFill>
          <a:blip r:embed="rId4">
            <a:extLst>
              <a:ext uri="{28A0092B-C50C-407E-A947-70E740481C1C}">
                <a14:useLocalDpi xmlns:a14="http://schemas.microsoft.com/office/drawing/2010/main" val="0"/>
              </a:ext>
            </a:extLst>
          </a:blip>
          <a:srcRect/>
          <a:stretch>
            <a:fillRect/>
          </a:stretch>
        </p:blipFill>
        <p:spPr>
          <a:xfrm>
            <a:off x="3251200" y="1219200"/>
            <a:ext cx="2641600" cy="3911600"/>
          </a:xfrm>
        </p:spPr>
      </p:pic>
      <p:sp>
        <p:nvSpPr>
          <p:cNvPr id="17" name="Text Placeholder 16"/>
          <p:cNvSpPr>
            <a:spLocks noGrp="1"/>
          </p:cNvSpPr>
          <p:nvPr>
            <p:ph type="body" sz="quarter" idx="11"/>
          </p:nvPr>
        </p:nvSpPr>
        <p:spPr>
          <a:xfrm>
            <a:off x="377825" y="6161088"/>
            <a:ext cx="8385175" cy="312737"/>
          </a:xfrm>
        </p:spPr>
        <p:txBody>
          <a:bodyPr rtlCol="0" anchor="b">
            <a:noAutofit/>
          </a:bodyPr>
          <a:lstStyle/>
          <a:p>
            <a:pPr marL="0" indent="0" defTabSz="914398" eaLnBrk="1" hangingPunct="1">
              <a:tabLst>
                <a:tab pos="1081086" algn="l"/>
              </a:tabLst>
              <a:defRPr/>
            </a:pPr>
            <a:r>
              <a:rPr lang="en-US" dirty="0"/>
              <a:t>* Risked view of all LNG supply projects</a:t>
            </a:r>
          </a:p>
        </p:txBody>
      </p:sp>
      <p:sp>
        <p:nvSpPr>
          <p:cNvPr id="101382" name="Content Placeholder 17"/>
          <p:cNvSpPr>
            <a:spLocks noGrp="1"/>
          </p:cNvSpPr>
          <p:nvPr>
            <p:ph sz="quarter" idx="18"/>
          </p:nvPr>
        </p:nvSpPr>
        <p:spPr>
          <a:xfrm>
            <a:off x="381000" y="1016000"/>
            <a:ext cx="2667000" cy="254000"/>
          </a:xfrm>
        </p:spPr>
        <p:txBody>
          <a:bodyPr/>
          <a:lstStyle/>
          <a:p>
            <a:pPr marL="0" indent="0" eaLnBrk="1" hangingPunct="1"/>
            <a:r>
              <a:rPr altLang="en-US" smtClean="0">
                <a:latin typeface="Futura Medium" pitchFamily="2" charset="0"/>
                <a:ea typeface="Arial" pitchFamily="34" charset="0"/>
              </a:rPr>
              <a:t>LNG demand</a:t>
            </a:r>
          </a:p>
        </p:txBody>
      </p:sp>
      <p:sp>
        <p:nvSpPr>
          <p:cNvPr id="19" name="Text Placeholder 18"/>
          <p:cNvSpPr>
            <a:spLocks noGrp="1"/>
          </p:cNvSpPr>
          <p:nvPr>
            <p:ph type="body" sz="quarter" idx="19"/>
          </p:nvPr>
        </p:nvSpPr>
        <p:spPr>
          <a:xfrm>
            <a:off x="381000" y="1270000"/>
            <a:ext cx="1905000" cy="254000"/>
          </a:xfrm>
        </p:spPr>
        <p:txBody>
          <a:bodyPr rtlCol="0">
            <a:noAutofit/>
          </a:bodyPr>
          <a:lstStyle/>
          <a:p>
            <a:pPr marL="0" indent="0" defTabSz="914398" eaLnBrk="1" hangingPunct="1">
              <a:tabLst>
                <a:tab pos="1081086" algn="l"/>
              </a:tabLst>
              <a:defRPr/>
            </a:pPr>
            <a:r>
              <a:rPr dirty="0"/>
              <a:t>million tonnes per annum</a:t>
            </a:r>
          </a:p>
        </p:txBody>
      </p:sp>
      <p:sp>
        <p:nvSpPr>
          <p:cNvPr id="101384" name="Content Placeholder 19"/>
          <p:cNvSpPr>
            <a:spLocks noGrp="1"/>
          </p:cNvSpPr>
          <p:nvPr>
            <p:ph sz="quarter" idx="21"/>
          </p:nvPr>
        </p:nvSpPr>
        <p:spPr>
          <a:xfrm>
            <a:off x="3302000" y="1016000"/>
            <a:ext cx="2540000" cy="254000"/>
          </a:xfrm>
        </p:spPr>
        <p:txBody>
          <a:bodyPr/>
          <a:lstStyle/>
          <a:p>
            <a:pPr marL="0" indent="0" eaLnBrk="1" hangingPunct="1"/>
            <a:r>
              <a:rPr altLang="en-US" smtClean="0">
                <a:latin typeface="Futura Medium" pitchFamily="2" charset="0"/>
                <a:ea typeface="Arial" pitchFamily="34" charset="0"/>
              </a:rPr>
              <a:t>LNG supply*</a:t>
            </a:r>
          </a:p>
        </p:txBody>
      </p:sp>
      <p:sp>
        <p:nvSpPr>
          <p:cNvPr id="21" name="Text Placeholder 20"/>
          <p:cNvSpPr>
            <a:spLocks noGrp="1"/>
          </p:cNvSpPr>
          <p:nvPr>
            <p:ph type="body" sz="quarter" idx="22"/>
          </p:nvPr>
        </p:nvSpPr>
        <p:spPr>
          <a:xfrm>
            <a:off x="3302000" y="1270000"/>
            <a:ext cx="2032000" cy="254000"/>
          </a:xfrm>
        </p:spPr>
        <p:txBody>
          <a:bodyPr rtlCol="0">
            <a:noAutofit/>
          </a:bodyPr>
          <a:lstStyle/>
          <a:p>
            <a:pPr marL="0" indent="0" defTabSz="914398" eaLnBrk="1" hangingPunct="1">
              <a:tabLst>
                <a:tab pos="1081086" algn="l"/>
              </a:tabLst>
              <a:defRPr/>
            </a:pPr>
            <a:r>
              <a:rPr dirty="0"/>
              <a:t>million tonnes per annum</a:t>
            </a:r>
          </a:p>
        </p:txBody>
      </p:sp>
      <p:sp>
        <p:nvSpPr>
          <p:cNvPr id="101386" name="Content Placeholder 21"/>
          <p:cNvSpPr>
            <a:spLocks noGrp="1"/>
          </p:cNvSpPr>
          <p:nvPr>
            <p:ph sz="quarter" idx="24"/>
          </p:nvPr>
        </p:nvSpPr>
        <p:spPr>
          <a:xfrm>
            <a:off x="6096000" y="1016000"/>
            <a:ext cx="2667000" cy="254000"/>
          </a:xfrm>
        </p:spPr>
        <p:txBody>
          <a:bodyPr/>
          <a:lstStyle/>
          <a:p>
            <a:pPr marL="0" indent="0" eaLnBrk="1" hangingPunct="1"/>
            <a:r>
              <a:rPr altLang="en-US" smtClean="0">
                <a:latin typeface="Futura Medium" pitchFamily="2" charset="0"/>
                <a:ea typeface="Arial" pitchFamily="34" charset="0"/>
              </a:rPr>
              <a:t>N.A. LNG export development</a:t>
            </a:r>
          </a:p>
          <a:p>
            <a:pPr marL="0" indent="0" eaLnBrk="1" hangingPunct="1"/>
            <a:endParaRPr altLang="en-US" smtClean="0">
              <a:latin typeface="Futura Medium" pitchFamily="2" charset="0"/>
              <a:ea typeface="Arial" pitchFamily="34" charset="0"/>
            </a:endParaRPr>
          </a:p>
        </p:txBody>
      </p:sp>
      <p:sp>
        <p:nvSpPr>
          <p:cNvPr id="23" name="Text Placeholder 22"/>
          <p:cNvSpPr>
            <a:spLocks noGrp="1"/>
          </p:cNvSpPr>
          <p:nvPr>
            <p:ph type="body" sz="quarter" idx="25"/>
          </p:nvPr>
        </p:nvSpPr>
        <p:spPr>
          <a:xfrm>
            <a:off x="6096000" y="1270000"/>
            <a:ext cx="2032000" cy="254000"/>
          </a:xfrm>
        </p:spPr>
        <p:txBody>
          <a:bodyPr rtlCol="0">
            <a:noAutofit/>
          </a:bodyPr>
          <a:lstStyle/>
          <a:p>
            <a:pPr marL="0" indent="0" defTabSz="914398" eaLnBrk="1" hangingPunct="1">
              <a:tabLst>
                <a:tab pos="1081086" algn="l"/>
              </a:tabLst>
              <a:defRPr/>
            </a:pPr>
            <a:r>
              <a:rPr dirty="0"/>
              <a:t>million tonnes per annum</a:t>
            </a:r>
          </a:p>
        </p:txBody>
      </p:sp>
      <p:sp>
        <p:nvSpPr>
          <p:cNvPr id="101388" name="Rectangle 1040"/>
          <p:cNvSpPr>
            <a:spLocks noChangeArrowheads="1"/>
          </p:cNvSpPr>
          <p:nvPr/>
        </p:nvSpPr>
        <p:spPr bwMode="auto">
          <a:xfrm>
            <a:off x="766763" y="4962525"/>
            <a:ext cx="127000" cy="125413"/>
          </a:xfrm>
          <a:prstGeom prst="rect">
            <a:avLst/>
          </a:prstGeom>
          <a:solidFill>
            <a:schemeClr val="tx2"/>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spcBef>
                <a:spcPct val="0"/>
              </a:spcBef>
              <a:spcAft>
                <a:spcPct val="0"/>
              </a:spcAft>
            </a:pPr>
            <a:endParaRPr lang="en-US" altLang="en-US">
              <a:solidFill>
                <a:srgbClr val="FFFFFF"/>
              </a:solidFill>
            </a:endParaRPr>
          </a:p>
        </p:txBody>
      </p:sp>
      <p:sp>
        <p:nvSpPr>
          <p:cNvPr id="31" name="TextBox 30"/>
          <p:cNvSpPr txBox="1"/>
          <p:nvPr/>
        </p:nvSpPr>
        <p:spPr>
          <a:xfrm>
            <a:off x="941388" y="4946650"/>
            <a:ext cx="1179512" cy="158750"/>
          </a:xfrm>
          <a:prstGeom prst="rect">
            <a:avLst/>
          </a:prstGeom>
          <a:noFill/>
        </p:spPr>
        <p:txBody>
          <a:bodyPr wrap="none" lIns="0" tIns="0" rIns="0" bIns="0" anchor="ctr">
            <a:spAutoFit/>
          </a:bodyPr>
          <a:lstStyle/>
          <a:p>
            <a:pPr fontAlgn="base">
              <a:lnSpc>
                <a:spcPct val="110000"/>
              </a:lnSpc>
              <a:spcBef>
                <a:spcPct val="0"/>
              </a:spcBef>
              <a:spcAft>
                <a:spcPts val="600"/>
              </a:spcAft>
              <a:buClr>
                <a:srgbClr val="DD1D21"/>
              </a:buClr>
              <a:buSzPct val="75000"/>
              <a:tabLst>
                <a:tab pos="1081088" algn="l"/>
              </a:tabLst>
              <a:defRPr/>
            </a:pPr>
            <a:r>
              <a:rPr lang="en-US" sz="1000" kern="0" dirty="0">
                <a:solidFill>
                  <a:srgbClr val="595959"/>
                </a:solidFill>
                <a:ea typeface="Arial" charset="0"/>
                <a:sym typeface="Futura Medium" charset="0"/>
              </a:rPr>
              <a:t>Japan/Korea/Taiwan</a:t>
            </a:r>
          </a:p>
        </p:txBody>
      </p:sp>
      <p:sp>
        <p:nvSpPr>
          <p:cNvPr id="101390" name="Rectangle 1040"/>
          <p:cNvSpPr>
            <a:spLocks noChangeArrowheads="1"/>
          </p:cNvSpPr>
          <p:nvPr/>
        </p:nvSpPr>
        <p:spPr bwMode="auto">
          <a:xfrm>
            <a:off x="763588" y="5153025"/>
            <a:ext cx="125412" cy="127000"/>
          </a:xfrm>
          <a:prstGeom prst="rect">
            <a:avLst/>
          </a:prstGeom>
          <a:solidFill>
            <a:schemeClr val="bg2"/>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spcBef>
                <a:spcPct val="0"/>
              </a:spcBef>
              <a:spcAft>
                <a:spcPct val="0"/>
              </a:spcAft>
            </a:pPr>
            <a:endParaRPr lang="en-US" altLang="en-US">
              <a:solidFill>
                <a:srgbClr val="FFFFFF"/>
              </a:solidFill>
            </a:endParaRPr>
          </a:p>
        </p:txBody>
      </p:sp>
      <p:sp>
        <p:nvSpPr>
          <p:cNvPr id="33" name="TextBox 32"/>
          <p:cNvSpPr txBox="1"/>
          <p:nvPr/>
        </p:nvSpPr>
        <p:spPr>
          <a:xfrm>
            <a:off x="939800" y="5137150"/>
            <a:ext cx="379413" cy="158750"/>
          </a:xfrm>
          <a:prstGeom prst="rect">
            <a:avLst/>
          </a:prstGeom>
          <a:noFill/>
        </p:spPr>
        <p:txBody>
          <a:bodyPr wrap="none" lIns="0" tIns="0" rIns="0" bIns="0" anchor="ctr">
            <a:spAutoFit/>
          </a:bodyPr>
          <a:lstStyle/>
          <a:p>
            <a:pPr fontAlgn="base">
              <a:lnSpc>
                <a:spcPct val="110000"/>
              </a:lnSpc>
              <a:spcBef>
                <a:spcPct val="0"/>
              </a:spcBef>
              <a:spcAft>
                <a:spcPts val="600"/>
              </a:spcAft>
              <a:buClr>
                <a:srgbClr val="DD1D21"/>
              </a:buClr>
              <a:buSzPct val="75000"/>
              <a:tabLst>
                <a:tab pos="1081088" algn="l"/>
              </a:tabLst>
              <a:defRPr/>
            </a:pPr>
            <a:r>
              <a:rPr lang="en-US" sz="1000" kern="0" dirty="0">
                <a:solidFill>
                  <a:srgbClr val="595959"/>
                </a:solidFill>
                <a:ea typeface="Arial" charset="0"/>
                <a:sym typeface="Futura Medium" charset="0"/>
              </a:rPr>
              <a:t>Europe</a:t>
            </a:r>
          </a:p>
        </p:txBody>
      </p:sp>
      <p:sp>
        <p:nvSpPr>
          <p:cNvPr id="101392" name="Rectangle 1040"/>
          <p:cNvSpPr>
            <a:spLocks noChangeArrowheads="1"/>
          </p:cNvSpPr>
          <p:nvPr/>
        </p:nvSpPr>
        <p:spPr bwMode="auto">
          <a:xfrm>
            <a:off x="765175" y="5360988"/>
            <a:ext cx="125413" cy="127000"/>
          </a:xfrm>
          <a:prstGeom prst="rect">
            <a:avLst/>
          </a:prstGeom>
          <a:solidFill>
            <a:schemeClr val="tx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spcBef>
                <a:spcPct val="0"/>
              </a:spcBef>
              <a:spcAft>
                <a:spcPct val="0"/>
              </a:spcAft>
            </a:pPr>
            <a:endParaRPr lang="en-US" altLang="en-US">
              <a:solidFill>
                <a:srgbClr val="FFFFFF"/>
              </a:solidFill>
            </a:endParaRPr>
          </a:p>
        </p:txBody>
      </p:sp>
      <p:sp>
        <p:nvSpPr>
          <p:cNvPr id="35" name="TextBox 34"/>
          <p:cNvSpPr txBox="1"/>
          <p:nvPr/>
        </p:nvSpPr>
        <p:spPr>
          <a:xfrm>
            <a:off x="941388" y="5345113"/>
            <a:ext cx="269875" cy="158750"/>
          </a:xfrm>
          <a:prstGeom prst="rect">
            <a:avLst/>
          </a:prstGeom>
          <a:noFill/>
        </p:spPr>
        <p:txBody>
          <a:bodyPr wrap="none" lIns="0" tIns="0" rIns="0" bIns="0" anchor="ctr">
            <a:spAutoFit/>
          </a:bodyPr>
          <a:lstStyle/>
          <a:p>
            <a:pPr fontAlgn="base">
              <a:lnSpc>
                <a:spcPct val="110000"/>
              </a:lnSpc>
              <a:spcBef>
                <a:spcPct val="0"/>
              </a:spcBef>
              <a:spcAft>
                <a:spcPts val="600"/>
              </a:spcAft>
              <a:buClr>
                <a:srgbClr val="DD1D21"/>
              </a:buClr>
              <a:buSzPct val="75000"/>
              <a:tabLst>
                <a:tab pos="1081088" algn="l"/>
              </a:tabLst>
              <a:defRPr/>
            </a:pPr>
            <a:r>
              <a:rPr lang="en-US" sz="1000" kern="0" dirty="0">
                <a:solidFill>
                  <a:srgbClr val="595959"/>
                </a:solidFill>
                <a:ea typeface="Arial" charset="0"/>
                <a:sym typeface="Futura Medium" charset="0"/>
              </a:rPr>
              <a:t>India</a:t>
            </a:r>
          </a:p>
        </p:txBody>
      </p:sp>
      <p:sp>
        <p:nvSpPr>
          <p:cNvPr id="36" name="Rectangle 1040"/>
          <p:cNvSpPr>
            <a:spLocks noChangeArrowheads="1"/>
          </p:cNvSpPr>
          <p:nvPr/>
        </p:nvSpPr>
        <p:spPr bwMode="auto">
          <a:xfrm>
            <a:off x="2182813" y="4962525"/>
            <a:ext cx="127000" cy="125413"/>
          </a:xfrm>
          <a:prstGeom prst="rect">
            <a:avLst/>
          </a:prstGeom>
          <a:solidFill>
            <a:schemeClr val="accent6"/>
          </a:solidFill>
          <a:ln w="9525" algn="ctr">
            <a:noFill/>
            <a:miter lim="800000"/>
            <a:headEnd/>
            <a:tailEnd/>
          </a:ln>
          <a:effectLst/>
        </p:spPr>
        <p:txBody>
          <a:bodyPr/>
          <a:lstStyle/>
          <a:p>
            <a:pPr fontAlgn="base">
              <a:spcBef>
                <a:spcPct val="0"/>
              </a:spcBef>
              <a:spcAft>
                <a:spcPct val="0"/>
              </a:spcAft>
              <a:defRPr/>
            </a:pPr>
            <a:endParaRPr lang="en-US" sz="3500">
              <a:solidFill>
                <a:srgbClr val="FFFFFF"/>
              </a:solidFill>
              <a:sym typeface="Futura Medium" pitchFamily="2" charset="0"/>
            </a:endParaRPr>
          </a:p>
        </p:txBody>
      </p:sp>
      <p:sp>
        <p:nvSpPr>
          <p:cNvPr id="37" name="TextBox 36"/>
          <p:cNvSpPr txBox="1"/>
          <p:nvPr/>
        </p:nvSpPr>
        <p:spPr>
          <a:xfrm>
            <a:off x="2359025" y="4946650"/>
            <a:ext cx="415925" cy="158750"/>
          </a:xfrm>
          <a:prstGeom prst="rect">
            <a:avLst/>
          </a:prstGeom>
          <a:noFill/>
        </p:spPr>
        <p:txBody>
          <a:bodyPr wrap="none" lIns="0" tIns="0" rIns="0" bIns="0" anchor="ctr">
            <a:spAutoFit/>
          </a:bodyPr>
          <a:lstStyle/>
          <a:p>
            <a:pPr fontAlgn="base">
              <a:lnSpc>
                <a:spcPct val="110000"/>
              </a:lnSpc>
              <a:spcBef>
                <a:spcPct val="0"/>
              </a:spcBef>
              <a:spcAft>
                <a:spcPts val="600"/>
              </a:spcAft>
              <a:buClr>
                <a:srgbClr val="DD1D21"/>
              </a:buClr>
              <a:buSzPct val="75000"/>
              <a:tabLst>
                <a:tab pos="1081088" algn="l"/>
              </a:tabLst>
              <a:defRPr/>
            </a:pPr>
            <a:r>
              <a:rPr lang="en-US" sz="1000" kern="0" dirty="0">
                <a:solidFill>
                  <a:srgbClr val="595959"/>
                </a:solidFill>
                <a:ea typeface="Arial" charset="0"/>
                <a:sym typeface="Futura Medium" charset="0"/>
              </a:rPr>
              <a:t>SE Asia</a:t>
            </a:r>
          </a:p>
        </p:txBody>
      </p:sp>
      <p:sp>
        <p:nvSpPr>
          <p:cNvPr id="38" name="Rectangle 1040"/>
          <p:cNvSpPr>
            <a:spLocks noChangeArrowheads="1"/>
          </p:cNvSpPr>
          <p:nvPr/>
        </p:nvSpPr>
        <p:spPr bwMode="auto">
          <a:xfrm>
            <a:off x="2184400" y="5153025"/>
            <a:ext cx="127000" cy="127000"/>
          </a:xfrm>
          <a:prstGeom prst="rect">
            <a:avLst/>
          </a:prstGeom>
          <a:solidFill>
            <a:schemeClr val="accent5"/>
          </a:solidFill>
          <a:ln w="9525" algn="ctr">
            <a:noFill/>
            <a:miter lim="800000"/>
            <a:headEnd/>
            <a:tailEnd/>
          </a:ln>
          <a:effectLst/>
        </p:spPr>
        <p:txBody>
          <a:bodyPr/>
          <a:lstStyle/>
          <a:p>
            <a:pPr fontAlgn="base">
              <a:spcBef>
                <a:spcPct val="0"/>
              </a:spcBef>
              <a:spcAft>
                <a:spcPct val="0"/>
              </a:spcAft>
              <a:defRPr/>
            </a:pPr>
            <a:endParaRPr lang="en-US" sz="3500">
              <a:solidFill>
                <a:srgbClr val="FFFFFF"/>
              </a:solidFill>
              <a:sym typeface="Futura Medium" pitchFamily="2" charset="0"/>
            </a:endParaRPr>
          </a:p>
        </p:txBody>
      </p:sp>
      <p:sp>
        <p:nvSpPr>
          <p:cNvPr id="39" name="TextBox 38"/>
          <p:cNvSpPr txBox="1"/>
          <p:nvPr/>
        </p:nvSpPr>
        <p:spPr>
          <a:xfrm>
            <a:off x="2360613" y="5137150"/>
            <a:ext cx="322262" cy="158750"/>
          </a:xfrm>
          <a:prstGeom prst="rect">
            <a:avLst/>
          </a:prstGeom>
          <a:noFill/>
        </p:spPr>
        <p:txBody>
          <a:bodyPr wrap="none" lIns="0" tIns="0" rIns="0" bIns="0" anchor="ctr">
            <a:spAutoFit/>
          </a:bodyPr>
          <a:lstStyle/>
          <a:p>
            <a:pPr fontAlgn="base">
              <a:lnSpc>
                <a:spcPct val="110000"/>
              </a:lnSpc>
              <a:spcBef>
                <a:spcPct val="0"/>
              </a:spcBef>
              <a:spcAft>
                <a:spcPts val="600"/>
              </a:spcAft>
              <a:buClr>
                <a:srgbClr val="DD1D21"/>
              </a:buClr>
              <a:buSzPct val="75000"/>
              <a:tabLst>
                <a:tab pos="1081088" algn="l"/>
              </a:tabLst>
              <a:defRPr/>
            </a:pPr>
            <a:r>
              <a:rPr lang="en-US" sz="1000" kern="0" dirty="0">
                <a:solidFill>
                  <a:srgbClr val="595959"/>
                </a:solidFill>
                <a:ea typeface="Arial" charset="0"/>
                <a:sym typeface="Futura Medium" charset="0"/>
              </a:rPr>
              <a:t>China</a:t>
            </a:r>
          </a:p>
        </p:txBody>
      </p:sp>
      <p:sp>
        <p:nvSpPr>
          <p:cNvPr id="40" name="Rectangle 1040"/>
          <p:cNvSpPr>
            <a:spLocks noChangeArrowheads="1"/>
          </p:cNvSpPr>
          <p:nvPr/>
        </p:nvSpPr>
        <p:spPr bwMode="auto">
          <a:xfrm>
            <a:off x="2182813" y="5360988"/>
            <a:ext cx="127000" cy="127000"/>
          </a:xfrm>
          <a:prstGeom prst="rect">
            <a:avLst/>
          </a:prstGeom>
          <a:solidFill>
            <a:schemeClr val="accent3"/>
          </a:solidFill>
          <a:ln w="9525" algn="ctr">
            <a:noFill/>
            <a:miter lim="800000"/>
            <a:headEnd/>
            <a:tailEnd/>
          </a:ln>
          <a:effectLst/>
        </p:spPr>
        <p:txBody>
          <a:bodyPr/>
          <a:lstStyle/>
          <a:p>
            <a:pPr fontAlgn="base">
              <a:spcBef>
                <a:spcPct val="0"/>
              </a:spcBef>
              <a:spcAft>
                <a:spcPct val="0"/>
              </a:spcAft>
              <a:defRPr/>
            </a:pPr>
            <a:endParaRPr lang="en-US" sz="3500">
              <a:solidFill>
                <a:srgbClr val="FFFFFF"/>
              </a:solidFill>
              <a:sym typeface="Futura Medium" pitchFamily="2" charset="0"/>
            </a:endParaRPr>
          </a:p>
        </p:txBody>
      </p:sp>
      <p:sp>
        <p:nvSpPr>
          <p:cNvPr id="41" name="TextBox 40"/>
          <p:cNvSpPr txBox="1"/>
          <p:nvPr/>
        </p:nvSpPr>
        <p:spPr>
          <a:xfrm>
            <a:off x="2359025" y="5345113"/>
            <a:ext cx="311150" cy="158750"/>
          </a:xfrm>
          <a:prstGeom prst="rect">
            <a:avLst/>
          </a:prstGeom>
          <a:noFill/>
        </p:spPr>
        <p:txBody>
          <a:bodyPr wrap="none" lIns="0" tIns="0" rIns="0" bIns="0" anchor="ctr">
            <a:spAutoFit/>
          </a:bodyPr>
          <a:lstStyle/>
          <a:p>
            <a:pPr fontAlgn="base">
              <a:lnSpc>
                <a:spcPct val="110000"/>
              </a:lnSpc>
              <a:spcBef>
                <a:spcPct val="0"/>
              </a:spcBef>
              <a:spcAft>
                <a:spcPts val="600"/>
              </a:spcAft>
              <a:buClr>
                <a:srgbClr val="DD1D21"/>
              </a:buClr>
              <a:buSzPct val="75000"/>
              <a:tabLst>
                <a:tab pos="1081088" algn="l"/>
              </a:tabLst>
              <a:defRPr/>
            </a:pPr>
            <a:r>
              <a:rPr lang="en-US" sz="1000" kern="0" dirty="0">
                <a:solidFill>
                  <a:srgbClr val="595959"/>
                </a:solidFill>
                <a:ea typeface="Arial" charset="0"/>
                <a:sym typeface="Futura Medium" charset="0"/>
              </a:rPr>
              <a:t>Other</a:t>
            </a:r>
          </a:p>
        </p:txBody>
      </p:sp>
      <p:sp>
        <p:nvSpPr>
          <p:cNvPr id="101400" name="Rectangle 1040"/>
          <p:cNvSpPr>
            <a:spLocks noChangeArrowheads="1"/>
          </p:cNvSpPr>
          <p:nvPr/>
        </p:nvSpPr>
        <p:spPr bwMode="auto">
          <a:xfrm>
            <a:off x="3740150" y="4962525"/>
            <a:ext cx="125413" cy="125413"/>
          </a:xfrm>
          <a:prstGeom prst="rect">
            <a:avLst/>
          </a:prstGeom>
          <a:solidFill>
            <a:schemeClr val="tx2"/>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spcBef>
                <a:spcPct val="0"/>
              </a:spcBef>
              <a:spcAft>
                <a:spcPct val="0"/>
              </a:spcAft>
            </a:pPr>
            <a:endParaRPr lang="en-US" altLang="en-US">
              <a:solidFill>
                <a:srgbClr val="FFFFFF"/>
              </a:solidFill>
            </a:endParaRPr>
          </a:p>
        </p:txBody>
      </p:sp>
      <p:sp>
        <p:nvSpPr>
          <p:cNvPr id="43" name="TextBox 42"/>
          <p:cNvSpPr txBox="1"/>
          <p:nvPr/>
        </p:nvSpPr>
        <p:spPr>
          <a:xfrm>
            <a:off x="3916363" y="4946650"/>
            <a:ext cx="241300" cy="158750"/>
          </a:xfrm>
          <a:prstGeom prst="rect">
            <a:avLst/>
          </a:prstGeom>
          <a:noFill/>
        </p:spPr>
        <p:txBody>
          <a:bodyPr wrap="none" lIns="0" tIns="0" rIns="0" bIns="0" anchor="ctr">
            <a:spAutoFit/>
          </a:bodyPr>
          <a:lstStyle/>
          <a:p>
            <a:pPr fontAlgn="base">
              <a:lnSpc>
                <a:spcPct val="110000"/>
              </a:lnSpc>
              <a:spcBef>
                <a:spcPct val="0"/>
              </a:spcBef>
              <a:spcAft>
                <a:spcPts val="600"/>
              </a:spcAft>
              <a:buClr>
                <a:srgbClr val="DD1D21"/>
              </a:buClr>
              <a:buSzPct val="75000"/>
              <a:tabLst>
                <a:tab pos="1081088" algn="l"/>
              </a:tabLst>
              <a:defRPr/>
            </a:pPr>
            <a:r>
              <a:rPr lang="en-US" sz="1000" kern="0" dirty="0">
                <a:solidFill>
                  <a:srgbClr val="595959"/>
                </a:solidFill>
                <a:ea typeface="Arial" charset="0"/>
                <a:sym typeface="Futura Medium" charset="0"/>
              </a:rPr>
              <a:t>Asia</a:t>
            </a:r>
          </a:p>
        </p:txBody>
      </p:sp>
      <p:sp>
        <p:nvSpPr>
          <p:cNvPr id="101402" name="Rectangle 1040"/>
          <p:cNvSpPr>
            <a:spLocks noChangeArrowheads="1"/>
          </p:cNvSpPr>
          <p:nvPr/>
        </p:nvSpPr>
        <p:spPr bwMode="auto">
          <a:xfrm>
            <a:off x="3740150" y="5153025"/>
            <a:ext cx="125413" cy="127000"/>
          </a:xfrm>
          <a:prstGeom prst="rect">
            <a:avLst/>
          </a:prstGeom>
          <a:solidFill>
            <a:schemeClr val="bg2"/>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spcBef>
                <a:spcPct val="0"/>
              </a:spcBef>
              <a:spcAft>
                <a:spcPct val="0"/>
              </a:spcAft>
            </a:pPr>
            <a:endParaRPr lang="en-US" altLang="en-US">
              <a:solidFill>
                <a:srgbClr val="FFFFFF"/>
              </a:solidFill>
            </a:endParaRPr>
          </a:p>
        </p:txBody>
      </p:sp>
      <p:sp>
        <p:nvSpPr>
          <p:cNvPr id="45" name="TextBox 44"/>
          <p:cNvSpPr txBox="1"/>
          <p:nvPr/>
        </p:nvSpPr>
        <p:spPr>
          <a:xfrm>
            <a:off x="3916363" y="5137150"/>
            <a:ext cx="322262" cy="158750"/>
          </a:xfrm>
          <a:prstGeom prst="rect">
            <a:avLst/>
          </a:prstGeom>
          <a:noFill/>
        </p:spPr>
        <p:txBody>
          <a:bodyPr wrap="none" lIns="0" tIns="0" rIns="0" bIns="0" anchor="ctr">
            <a:spAutoFit/>
          </a:bodyPr>
          <a:lstStyle/>
          <a:p>
            <a:pPr fontAlgn="base">
              <a:lnSpc>
                <a:spcPct val="110000"/>
              </a:lnSpc>
              <a:spcBef>
                <a:spcPct val="0"/>
              </a:spcBef>
              <a:spcAft>
                <a:spcPts val="600"/>
              </a:spcAft>
              <a:buClr>
                <a:srgbClr val="DD1D21"/>
              </a:buClr>
              <a:buSzPct val="75000"/>
              <a:tabLst>
                <a:tab pos="1081088" algn="l"/>
              </a:tabLst>
              <a:defRPr/>
            </a:pPr>
            <a:r>
              <a:rPr lang="en-US" sz="1000" kern="0" dirty="0">
                <a:solidFill>
                  <a:srgbClr val="595959"/>
                </a:solidFill>
                <a:ea typeface="Arial" charset="0"/>
                <a:sym typeface="Futura Medium" charset="0"/>
              </a:rPr>
              <a:t>Qatar</a:t>
            </a:r>
          </a:p>
        </p:txBody>
      </p:sp>
      <p:sp>
        <p:nvSpPr>
          <p:cNvPr id="46" name="Rectangle 1040"/>
          <p:cNvSpPr>
            <a:spLocks noChangeArrowheads="1"/>
          </p:cNvSpPr>
          <p:nvPr/>
        </p:nvSpPr>
        <p:spPr bwMode="auto">
          <a:xfrm>
            <a:off x="3740150" y="5360988"/>
            <a:ext cx="125413" cy="127000"/>
          </a:xfrm>
          <a:prstGeom prst="rect">
            <a:avLst/>
          </a:prstGeom>
          <a:solidFill>
            <a:schemeClr val="accent6"/>
          </a:solidFill>
          <a:ln w="9525" algn="ctr">
            <a:noFill/>
            <a:miter lim="800000"/>
            <a:headEnd/>
            <a:tailEnd/>
          </a:ln>
          <a:effectLst/>
        </p:spPr>
        <p:txBody>
          <a:bodyPr/>
          <a:lstStyle/>
          <a:p>
            <a:pPr fontAlgn="base">
              <a:spcBef>
                <a:spcPct val="0"/>
              </a:spcBef>
              <a:spcAft>
                <a:spcPct val="0"/>
              </a:spcAft>
              <a:defRPr/>
            </a:pPr>
            <a:endParaRPr lang="en-US" sz="3500">
              <a:solidFill>
                <a:srgbClr val="FFFFFF"/>
              </a:solidFill>
              <a:sym typeface="Futura Medium" pitchFamily="2" charset="0"/>
            </a:endParaRPr>
          </a:p>
        </p:txBody>
      </p:sp>
      <p:sp>
        <p:nvSpPr>
          <p:cNvPr id="47" name="TextBox 46"/>
          <p:cNvSpPr txBox="1"/>
          <p:nvPr/>
        </p:nvSpPr>
        <p:spPr>
          <a:xfrm>
            <a:off x="3916363" y="5345113"/>
            <a:ext cx="482600" cy="158750"/>
          </a:xfrm>
          <a:prstGeom prst="rect">
            <a:avLst/>
          </a:prstGeom>
          <a:noFill/>
        </p:spPr>
        <p:txBody>
          <a:bodyPr wrap="none" lIns="0" tIns="0" rIns="0" bIns="0" anchor="ctr">
            <a:spAutoFit/>
          </a:bodyPr>
          <a:lstStyle/>
          <a:p>
            <a:pPr fontAlgn="base">
              <a:lnSpc>
                <a:spcPct val="110000"/>
              </a:lnSpc>
              <a:spcBef>
                <a:spcPct val="0"/>
              </a:spcBef>
              <a:spcAft>
                <a:spcPts val="600"/>
              </a:spcAft>
              <a:buClr>
                <a:srgbClr val="DD1D21"/>
              </a:buClr>
              <a:buSzPct val="75000"/>
              <a:tabLst>
                <a:tab pos="1081088" algn="l"/>
              </a:tabLst>
              <a:defRPr/>
            </a:pPr>
            <a:r>
              <a:rPr lang="en-US" sz="1000" kern="0" dirty="0">
                <a:solidFill>
                  <a:srgbClr val="595959"/>
                </a:solidFill>
                <a:ea typeface="Arial" charset="0"/>
                <a:sym typeface="Futura Medium" charset="0"/>
              </a:rPr>
              <a:t>Australia</a:t>
            </a:r>
          </a:p>
        </p:txBody>
      </p:sp>
      <p:sp>
        <p:nvSpPr>
          <p:cNvPr id="101406" name="Rectangle 1040"/>
          <p:cNvSpPr>
            <a:spLocks noChangeArrowheads="1"/>
          </p:cNvSpPr>
          <p:nvPr/>
        </p:nvSpPr>
        <p:spPr bwMode="auto">
          <a:xfrm>
            <a:off x="3740150" y="5575300"/>
            <a:ext cx="125413" cy="127000"/>
          </a:xfrm>
          <a:prstGeom prst="rect">
            <a:avLst/>
          </a:prstGeom>
          <a:solidFill>
            <a:schemeClr val="tx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spcBef>
                <a:spcPct val="0"/>
              </a:spcBef>
              <a:spcAft>
                <a:spcPct val="0"/>
              </a:spcAft>
            </a:pPr>
            <a:endParaRPr lang="en-US" altLang="en-US">
              <a:solidFill>
                <a:srgbClr val="FFFFFF"/>
              </a:solidFill>
            </a:endParaRPr>
          </a:p>
        </p:txBody>
      </p:sp>
      <p:sp>
        <p:nvSpPr>
          <p:cNvPr id="49" name="TextBox 48"/>
          <p:cNvSpPr txBox="1"/>
          <p:nvPr/>
        </p:nvSpPr>
        <p:spPr>
          <a:xfrm>
            <a:off x="3916363" y="5559425"/>
            <a:ext cx="328612" cy="158750"/>
          </a:xfrm>
          <a:prstGeom prst="rect">
            <a:avLst/>
          </a:prstGeom>
          <a:noFill/>
        </p:spPr>
        <p:txBody>
          <a:bodyPr wrap="none" lIns="0" tIns="0" rIns="0" bIns="0" anchor="ctr">
            <a:spAutoFit/>
          </a:bodyPr>
          <a:lstStyle/>
          <a:p>
            <a:pPr fontAlgn="base">
              <a:lnSpc>
                <a:spcPct val="110000"/>
              </a:lnSpc>
              <a:spcBef>
                <a:spcPct val="0"/>
              </a:spcBef>
              <a:spcAft>
                <a:spcPts val="600"/>
              </a:spcAft>
              <a:buClr>
                <a:srgbClr val="DD1D21"/>
              </a:buClr>
              <a:buSzPct val="75000"/>
              <a:tabLst>
                <a:tab pos="1081088" algn="l"/>
              </a:tabLst>
              <a:defRPr/>
            </a:pPr>
            <a:r>
              <a:rPr lang="en-US" sz="1000" kern="0" dirty="0">
                <a:solidFill>
                  <a:srgbClr val="595959"/>
                </a:solidFill>
                <a:ea typeface="Arial" charset="0"/>
                <a:sym typeface="Futura Medium" charset="0"/>
              </a:rPr>
              <a:t>Africa</a:t>
            </a:r>
          </a:p>
        </p:txBody>
      </p:sp>
      <p:sp>
        <p:nvSpPr>
          <p:cNvPr id="50" name="Rectangle 1040"/>
          <p:cNvSpPr>
            <a:spLocks noChangeArrowheads="1"/>
          </p:cNvSpPr>
          <p:nvPr/>
        </p:nvSpPr>
        <p:spPr bwMode="auto">
          <a:xfrm>
            <a:off x="4568825" y="5360988"/>
            <a:ext cx="125413" cy="127000"/>
          </a:xfrm>
          <a:prstGeom prst="rect">
            <a:avLst/>
          </a:prstGeom>
          <a:solidFill>
            <a:schemeClr val="accent5"/>
          </a:solidFill>
          <a:ln w="9525" algn="ctr">
            <a:noFill/>
            <a:miter lim="800000"/>
            <a:headEnd/>
            <a:tailEnd/>
          </a:ln>
          <a:effectLst/>
        </p:spPr>
        <p:txBody>
          <a:bodyPr/>
          <a:lstStyle/>
          <a:p>
            <a:pPr fontAlgn="base">
              <a:spcBef>
                <a:spcPct val="0"/>
              </a:spcBef>
              <a:spcAft>
                <a:spcPct val="0"/>
              </a:spcAft>
              <a:defRPr/>
            </a:pPr>
            <a:endParaRPr lang="en-US" sz="3500">
              <a:solidFill>
                <a:srgbClr val="FFFFFF"/>
              </a:solidFill>
              <a:sym typeface="Futura Medium" pitchFamily="2" charset="0"/>
            </a:endParaRPr>
          </a:p>
        </p:txBody>
      </p:sp>
      <p:sp>
        <p:nvSpPr>
          <p:cNvPr id="51" name="TextBox 50"/>
          <p:cNvSpPr txBox="1"/>
          <p:nvPr/>
        </p:nvSpPr>
        <p:spPr>
          <a:xfrm>
            <a:off x="4745038" y="5345113"/>
            <a:ext cx="628650" cy="158750"/>
          </a:xfrm>
          <a:prstGeom prst="rect">
            <a:avLst/>
          </a:prstGeom>
          <a:noFill/>
        </p:spPr>
        <p:txBody>
          <a:bodyPr wrap="none" lIns="0" tIns="0" rIns="0" bIns="0" anchor="ctr">
            <a:spAutoFit/>
          </a:bodyPr>
          <a:lstStyle/>
          <a:p>
            <a:pPr fontAlgn="base">
              <a:lnSpc>
                <a:spcPct val="110000"/>
              </a:lnSpc>
              <a:spcBef>
                <a:spcPct val="0"/>
              </a:spcBef>
              <a:spcAft>
                <a:spcPts val="600"/>
              </a:spcAft>
              <a:buClr>
                <a:srgbClr val="DD1D21"/>
              </a:buClr>
              <a:buSzPct val="75000"/>
              <a:tabLst>
                <a:tab pos="1081088" algn="l"/>
              </a:tabLst>
              <a:defRPr/>
            </a:pPr>
            <a:r>
              <a:rPr lang="en-US" sz="1000" kern="0" dirty="0">
                <a:solidFill>
                  <a:srgbClr val="595959"/>
                </a:solidFill>
                <a:ea typeface="Arial" charset="0"/>
                <a:sym typeface="Futura Medium" charset="0"/>
              </a:rPr>
              <a:t>Middle East</a:t>
            </a:r>
          </a:p>
        </p:txBody>
      </p:sp>
      <p:sp>
        <p:nvSpPr>
          <p:cNvPr id="52" name="Rectangle 1040"/>
          <p:cNvSpPr>
            <a:spLocks noChangeArrowheads="1"/>
          </p:cNvSpPr>
          <p:nvPr/>
        </p:nvSpPr>
        <p:spPr bwMode="auto">
          <a:xfrm>
            <a:off x="4568825" y="5153025"/>
            <a:ext cx="125413" cy="127000"/>
          </a:xfrm>
          <a:prstGeom prst="rect">
            <a:avLst/>
          </a:prstGeom>
          <a:solidFill>
            <a:schemeClr val="accent4"/>
          </a:solidFill>
          <a:ln w="9525" algn="ctr">
            <a:noFill/>
            <a:miter lim="800000"/>
            <a:headEnd/>
            <a:tailEnd/>
          </a:ln>
          <a:effectLst/>
        </p:spPr>
        <p:txBody>
          <a:bodyPr/>
          <a:lstStyle/>
          <a:p>
            <a:pPr fontAlgn="base">
              <a:spcBef>
                <a:spcPct val="0"/>
              </a:spcBef>
              <a:spcAft>
                <a:spcPct val="0"/>
              </a:spcAft>
              <a:defRPr/>
            </a:pPr>
            <a:endParaRPr lang="en-US" sz="3500">
              <a:solidFill>
                <a:srgbClr val="FFFFFF"/>
              </a:solidFill>
              <a:sym typeface="Futura Medium" pitchFamily="2" charset="0"/>
            </a:endParaRPr>
          </a:p>
        </p:txBody>
      </p:sp>
      <p:sp>
        <p:nvSpPr>
          <p:cNvPr id="53" name="TextBox 52"/>
          <p:cNvSpPr txBox="1"/>
          <p:nvPr/>
        </p:nvSpPr>
        <p:spPr>
          <a:xfrm>
            <a:off x="4745038" y="5132388"/>
            <a:ext cx="1008062" cy="168275"/>
          </a:xfrm>
          <a:prstGeom prst="rect">
            <a:avLst/>
          </a:prstGeom>
          <a:noFill/>
        </p:spPr>
        <p:txBody>
          <a:bodyPr wrap="none" lIns="0" tIns="0" rIns="0" bIns="0" anchor="ctr">
            <a:spAutoFit/>
          </a:bodyPr>
          <a:lstStyle/>
          <a:p>
            <a:pPr fontAlgn="base">
              <a:lnSpc>
                <a:spcPct val="110000"/>
              </a:lnSpc>
              <a:spcBef>
                <a:spcPct val="0"/>
              </a:spcBef>
              <a:spcAft>
                <a:spcPts val="600"/>
              </a:spcAft>
              <a:buClr>
                <a:srgbClr val="DD1D21"/>
              </a:buClr>
              <a:buSzPct val="75000"/>
              <a:tabLst>
                <a:tab pos="1081088" algn="l"/>
              </a:tabLst>
              <a:defRPr/>
            </a:pPr>
            <a:r>
              <a:rPr lang="en-US" sz="1000" kern="0" dirty="0">
                <a:solidFill>
                  <a:srgbClr val="595959"/>
                </a:solidFill>
                <a:ea typeface="Arial" charset="0"/>
                <a:sym typeface="Futura Medium" charset="0"/>
              </a:rPr>
              <a:t>S. &amp; Latin America</a:t>
            </a:r>
          </a:p>
        </p:txBody>
      </p:sp>
      <p:sp>
        <p:nvSpPr>
          <p:cNvPr id="54" name="Rectangle 1040"/>
          <p:cNvSpPr>
            <a:spLocks noChangeArrowheads="1"/>
          </p:cNvSpPr>
          <p:nvPr/>
        </p:nvSpPr>
        <p:spPr bwMode="auto">
          <a:xfrm>
            <a:off x="4568825" y="4962525"/>
            <a:ext cx="125413" cy="125413"/>
          </a:xfrm>
          <a:prstGeom prst="rect">
            <a:avLst/>
          </a:prstGeom>
          <a:solidFill>
            <a:schemeClr val="accent3"/>
          </a:solidFill>
          <a:ln w="9525" algn="ctr">
            <a:noFill/>
            <a:miter lim="800000"/>
            <a:headEnd/>
            <a:tailEnd/>
          </a:ln>
          <a:effectLst/>
        </p:spPr>
        <p:txBody>
          <a:bodyPr/>
          <a:lstStyle/>
          <a:p>
            <a:pPr fontAlgn="base">
              <a:spcBef>
                <a:spcPct val="0"/>
              </a:spcBef>
              <a:spcAft>
                <a:spcPct val="0"/>
              </a:spcAft>
              <a:defRPr/>
            </a:pPr>
            <a:endParaRPr lang="en-US" sz="3500">
              <a:solidFill>
                <a:srgbClr val="FFFFFF"/>
              </a:solidFill>
              <a:sym typeface="Futura Medium" pitchFamily="2" charset="0"/>
            </a:endParaRPr>
          </a:p>
        </p:txBody>
      </p:sp>
      <p:sp>
        <p:nvSpPr>
          <p:cNvPr id="55" name="TextBox 54"/>
          <p:cNvSpPr txBox="1"/>
          <p:nvPr/>
        </p:nvSpPr>
        <p:spPr>
          <a:xfrm>
            <a:off x="4745038" y="4946650"/>
            <a:ext cx="803275" cy="158750"/>
          </a:xfrm>
          <a:prstGeom prst="rect">
            <a:avLst/>
          </a:prstGeom>
          <a:noFill/>
        </p:spPr>
        <p:txBody>
          <a:bodyPr wrap="none" lIns="0" tIns="0" rIns="0" bIns="0" anchor="ctr">
            <a:spAutoFit/>
          </a:bodyPr>
          <a:lstStyle/>
          <a:p>
            <a:pPr fontAlgn="base">
              <a:lnSpc>
                <a:spcPct val="110000"/>
              </a:lnSpc>
              <a:spcBef>
                <a:spcPct val="0"/>
              </a:spcBef>
              <a:spcAft>
                <a:spcPts val="600"/>
              </a:spcAft>
              <a:buClr>
                <a:srgbClr val="DD1D21"/>
              </a:buClr>
              <a:buSzPct val="75000"/>
              <a:tabLst>
                <a:tab pos="1081088" algn="l"/>
              </a:tabLst>
              <a:defRPr/>
            </a:pPr>
            <a:r>
              <a:rPr lang="en-US" sz="1000" kern="0" dirty="0">
                <a:solidFill>
                  <a:srgbClr val="595959"/>
                </a:solidFill>
                <a:ea typeface="Arial" charset="0"/>
                <a:sym typeface="Futura Medium" charset="0"/>
              </a:rPr>
              <a:t>North America</a:t>
            </a:r>
          </a:p>
        </p:txBody>
      </p:sp>
      <p:sp>
        <p:nvSpPr>
          <p:cNvPr id="56" name="TextBox 55"/>
          <p:cNvSpPr txBox="1"/>
          <p:nvPr/>
        </p:nvSpPr>
        <p:spPr>
          <a:xfrm>
            <a:off x="4745038" y="5559425"/>
            <a:ext cx="360362" cy="158750"/>
          </a:xfrm>
          <a:prstGeom prst="rect">
            <a:avLst/>
          </a:prstGeom>
          <a:noFill/>
        </p:spPr>
        <p:txBody>
          <a:bodyPr wrap="none" lIns="0" tIns="0" rIns="0" bIns="0" anchor="ctr">
            <a:spAutoFit/>
          </a:bodyPr>
          <a:lstStyle/>
          <a:p>
            <a:pPr fontAlgn="base">
              <a:lnSpc>
                <a:spcPct val="110000"/>
              </a:lnSpc>
              <a:spcBef>
                <a:spcPct val="0"/>
              </a:spcBef>
              <a:spcAft>
                <a:spcPts val="600"/>
              </a:spcAft>
              <a:buClr>
                <a:srgbClr val="DD1D21"/>
              </a:buClr>
              <a:buSzPct val="75000"/>
              <a:tabLst>
                <a:tab pos="1081088" algn="l"/>
              </a:tabLst>
              <a:defRPr/>
            </a:pPr>
            <a:r>
              <a:rPr lang="en-US" sz="1000" kern="0" dirty="0">
                <a:solidFill>
                  <a:srgbClr val="595959"/>
                </a:solidFill>
                <a:ea typeface="Arial" charset="0"/>
                <a:sym typeface="Futura Medium" charset="0"/>
              </a:rPr>
              <a:t>Others</a:t>
            </a:r>
          </a:p>
        </p:txBody>
      </p:sp>
      <p:sp>
        <p:nvSpPr>
          <p:cNvPr id="101415" name="Rectangle 1040"/>
          <p:cNvSpPr>
            <a:spLocks noChangeArrowheads="1"/>
          </p:cNvSpPr>
          <p:nvPr/>
        </p:nvSpPr>
        <p:spPr bwMode="auto">
          <a:xfrm>
            <a:off x="4572000" y="5575300"/>
            <a:ext cx="125413" cy="127000"/>
          </a:xfrm>
          <a:prstGeom prst="rect">
            <a:avLst/>
          </a:prstGeom>
          <a:solidFill>
            <a:srgbClr val="8CCCD9"/>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spcBef>
                <a:spcPct val="0"/>
              </a:spcBef>
              <a:spcAft>
                <a:spcPct val="0"/>
              </a:spcAft>
            </a:pPr>
            <a:endParaRPr lang="en-US" altLang="en-US">
              <a:solidFill>
                <a:srgbClr val="FFFFFF"/>
              </a:solidFill>
            </a:endParaRPr>
          </a:p>
        </p:txBody>
      </p:sp>
      <p:sp>
        <p:nvSpPr>
          <p:cNvPr id="58" name="Text Box 17"/>
          <p:cNvSpPr txBox="1">
            <a:spLocks noChangeArrowheads="1"/>
          </p:cNvSpPr>
          <p:nvPr/>
        </p:nvSpPr>
        <p:spPr bwMode="auto">
          <a:xfrm>
            <a:off x="6923088" y="4948238"/>
            <a:ext cx="1316037" cy="153987"/>
          </a:xfrm>
          <a:prstGeom prst="rect">
            <a:avLst/>
          </a:prstGeom>
          <a:noFill/>
          <a:ln w="9525">
            <a:noFill/>
            <a:miter lim="800000"/>
            <a:headEnd/>
            <a:tailEnd/>
          </a:ln>
          <a:effectLst/>
        </p:spPr>
        <p:txBody>
          <a:bodyPr lIns="0" tIns="0" rIns="0" bIns="0">
            <a:spAutoFit/>
          </a:bodyPr>
          <a:lstStyle/>
          <a:p>
            <a:pPr fontAlgn="base">
              <a:spcBef>
                <a:spcPct val="0"/>
              </a:spcBef>
              <a:spcAft>
                <a:spcPct val="0"/>
              </a:spcAft>
              <a:defRPr/>
            </a:pPr>
            <a:r>
              <a:rPr lang="en-GB" sz="1000" dirty="0">
                <a:solidFill>
                  <a:srgbClr val="5F5F5F"/>
                </a:solidFill>
                <a:ea typeface="ヒラギノ角ゴ ProN W6" charset="0"/>
                <a:cs typeface="ヒラギノ角ゴ ProN W6" charset="0"/>
                <a:sym typeface="Futura Medium" charset="0"/>
              </a:rPr>
              <a:t>Total NA applications</a:t>
            </a:r>
          </a:p>
        </p:txBody>
      </p:sp>
      <p:sp>
        <p:nvSpPr>
          <p:cNvPr id="59" name="Text Box 17"/>
          <p:cNvSpPr txBox="1">
            <a:spLocks noChangeArrowheads="1"/>
          </p:cNvSpPr>
          <p:nvPr/>
        </p:nvSpPr>
        <p:spPr bwMode="auto">
          <a:xfrm>
            <a:off x="6923088" y="5138738"/>
            <a:ext cx="1163637" cy="153987"/>
          </a:xfrm>
          <a:prstGeom prst="rect">
            <a:avLst/>
          </a:prstGeom>
          <a:noFill/>
          <a:ln w="9525">
            <a:noFill/>
            <a:miter lim="800000"/>
            <a:headEnd/>
            <a:tailEnd/>
          </a:ln>
          <a:effectLst/>
        </p:spPr>
        <p:txBody>
          <a:bodyPr lIns="0" tIns="0" rIns="0" bIns="0">
            <a:spAutoFit/>
          </a:bodyPr>
          <a:lstStyle/>
          <a:p>
            <a:pPr fontAlgn="base">
              <a:spcBef>
                <a:spcPct val="0"/>
              </a:spcBef>
              <a:spcAft>
                <a:spcPct val="0"/>
              </a:spcAft>
              <a:defRPr/>
            </a:pPr>
            <a:r>
              <a:rPr lang="en-GB" sz="1000" dirty="0">
                <a:solidFill>
                  <a:srgbClr val="5F5F5F"/>
                </a:solidFill>
                <a:ea typeface="ヒラギノ角ゴ ProN W6" charset="0"/>
                <a:cs typeface="ヒラギノ角ゴ ProN W6" charset="0"/>
                <a:sym typeface="Futura Medium" charset="0"/>
              </a:rPr>
              <a:t>Sanctioned projects</a:t>
            </a:r>
          </a:p>
        </p:txBody>
      </p:sp>
      <p:sp>
        <p:nvSpPr>
          <p:cNvPr id="101418" name="Rectangle 59"/>
          <p:cNvSpPr>
            <a:spLocks noChangeArrowheads="1"/>
          </p:cNvSpPr>
          <p:nvPr/>
        </p:nvSpPr>
        <p:spPr bwMode="auto">
          <a:xfrm>
            <a:off x="6686550" y="4962525"/>
            <a:ext cx="127000" cy="125413"/>
          </a:xfrm>
          <a:prstGeom prst="rect">
            <a:avLst/>
          </a:prstGeom>
          <a:solidFill>
            <a:schemeClr val="bg2"/>
          </a:solidFill>
          <a:ln>
            <a:noFill/>
          </a:ln>
          <a:extLst>
            <a:ext uri="{91240B29-F687-4F45-9708-019B960494DF}">
              <a14:hiddenLine xmlns:a14="http://schemas.microsoft.com/office/drawing/2010/main" w="3175" algn="ctr">
                <a:solidFill>
                  <a:srgbClr val="000000"/>
                </a:solidFill>
                <a:miter lim="800000"/>
                <a:headEnd/>
                <a:tailEnd/>
              </a14:hiddenLine>
            </a:ext>
          </a:extLst>
        </p:spPr>
        <p:txBody>
          <a:bodyPr/>
          <a:lstStyle>
            <a:lvl1pPr eaLnBrk="0" hangingPunct="0">
              <a:defRPr sz="3500">
                <a:solidFill>
                  <a:srgbClr val="595959"/>
                </a:solidFill>
                <a:latin typeface="Futura Medium" pitchFamily="2" charset="0"/>
                <a:ea typeface="ヒラギノ角ゴ ProN W6"/>
                <a:cs typeface="ヒラギノ角ゴ ProN W6"/>
                <a:sym typeface="Futura Medium" pitchFamily="2" charset="0"/>
              </a:defRPr>
            </a:lvl1pPr>
            <a:lvl2pPr marL="742950" indent="-285750" eaLnBrk="0" hangingPunct="0">
              <a:defRPr sz="3500">
                <a:solidFill>
                  <a:srgbClr val="595959"/>
                </a:solidFill>
                <a:latin typeface="Futura Medium" pitchFamily="2" charset="0"/>
                <a:ea typeface="ヒラギノ角ゴ ProN W6"/>
                <a:cs typeface="ヒラギノ角ゴ ProN W6"/>
                <a:sym typeface="Futura Medium" pitchFamily="2" charset="0"/>
              </a:defRPr>
            </a:lvl2pPr>
            <a:lvl3pPr marL="11430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3pPr>
            <a:lvl4pPr marL="16002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4pPr>
            <a:lvl5pPr marL="2057400" indent="-228600" eaLnBrk="0" hangingPunct="0">
              <a:defRPr sz="3500">
                <a:solidFill>
                  <a:srgbClr val="595959"/>
                </a:solidFill>
                <a:latin typeface="Futura Medium" pitchFamily="2" charset="0"/>
                <a:ea typeface="ヒラギノ角ゴ ProN W6"/>
                <a:cs typeface="ヒラギノ角ゴ ProN W6"/>
                <a:sym typeface="Futura Medium" pitchFamily="2" charset="0"/>
              </a:defRPr>
            </a:lvl5pPr>
            <a:lvl6pPr marL="25146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6pPr>
            <a:lvl7pPr marL="29718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7pPr>
            <a:lvl8pPr marL="34290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8pPr>
            <a:lvl9pPr marL="3886200" indent="-228600" eaLnBrk="0" fontAlgn="base" hangingPunct="0">
              <a:spcBef>
                <a:spcPct val="0"/>
              </a:spcBef>
              <a:spcAft>
                <a:spcPct val="0"/>
              </a:spcAft>
              <a:defRPr sz="3500">
                <a:solidFill>
                  <a:srgbClr val="595959"/>
                </a:solidFill>
                <a:latin typeface="Futura Medium" pitchFamily="2" charset="0"/>
                <a:ea typeface="ヒラギノ角ゴ ProN W6"/>
                <a:cs typeface="ヒラギノ角ゴ ProN W6"/>
                <a:sym typeface="Futura Medium" pitchFamily="2" charset="0"/>
              </a:defRPr>
            </a:lvl9pPr>
          </a:lstStyle>
          <a:p>
            <a:pPr eaLnBrk="1" fontAlgn="base" hangingPunct="1">
              <a:spcBef>
                <a:spcPct val="0"/>
              </a:spcBef>
              <a:spcAft>
                <a:spcPct val="0"/>
              </a:spcAft>
            </a:pPr>
            <a:endParaRPr lang="en-US" altLang="en-US" sz="1000"/>
          </a:p>
        </p:txBody>
      </p:sp>
      <p:cxnSp>
        <p:nvCxnSpPr>
          <p:cNvPr id="101419" name="Straight Connector 60"/>
          <p:cNvCxnSpPr>
            <a:cxnSpLocks noChangeShapeType="1"/>
          </p:cNvCxnSpPr>
          <p:nvPr/>
        </p:nvCxnSpPr>
        <p:spPr bwMode="auto">
          <a:xfrm>
            <a:off x="6605588" y="5216525"/>
            <a:ext cx="254000" cy="0"/>
          </a:xfrm>
          <a:prstGeom prst="line">
            <a:avLst/>
          </a:prstGeom>
          <a:noFill/>
          <a:ln w="38100" algn="ctr">
            <a:solidFill>
              <a:schemeClr val="tx2"/>
            </a:solidFill>
            <a:prstDash val="sys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2" name="Text Placeholder 22"/>
          <p:cNvSpPr txBox="1">
            <a:spLocks/>
          </p:cNvSpPr>
          <p:nvPr/>
        </p:nvSpPr>
        <p:spPr>
          <a:xfrm>
            <a:off x="1154113" y="1270000"/>
            <a:ext cx="1905000" cy="254000"/>
          </a:xfrm>
          <a:prstGeom prst="rect">
            <a:avLst/>
          </a:prstGeom>
          <a:noFill/>
          <a:ln w="9525" cap="flat" cmpd="sng" algn="ctr">
            <a:noFill/>
            <a:prstDash val="solid"/>
            <a:round/>
            <a:headEnd type="none" w="med" len="med"/>
            <a:tailEnd type="none" w="med" len="med"/>
          </a:ln>
          <a:effectLst/>
        </p:spPr>
        <p:txBody>
          <a:bodyPr lIns="0" tIns="0" rIns="0" bIns="0" anchor="ctr"/>
          <a:lstStyle/>
          <a:p>
            <a:pPr algn="r" defTabSz="914398" fontAlgn="base">
              <a:lnSpc>
                <a:spcPct val="110000"/>
              </a:lnSpc>
              <a:spcBef>
                <a:spcPct val="0"/>
              </a:spcBef>
              <a:spcAft>
                <a:spcPts val="600"/>
              </a:spcAft>
              <a:buClr>
                <a:srgbClr val="DD1D21"/>
              </a:buClr>
              <a:buSzPct val="75000"/>
              <a:buFont typeface="Wingdings" pitchFamily="2" charset="2"/>
              <a:buNone/>
              <a:tabLst>
                <a:tab pos="1081086" algn="l"/>
              </a:tabLst>
              <a:defRPr/>
            </a:pPr>
            <a:r>
              <a:rPr lang="en-GB" sz="1000" dirty="0">
                <a:solidFill>
                  <a:srgbClr val="595959"/>
                </a:solidFill>
                <a:ea typeface="ヒラギノ角ゴ Pro W3" charset="-128"/>
                <a:cs typeface="Arial" pitchFamily="34" charset="0"/>
                <a:sym typeface="Futura Medium" charset="0"/>
              </a:rPr>
              <a:t>million </a:t>
            </a:r>
            <a:r>
              <a:rPr lang="en-GB" sz="1000" dirty="0" err="1">
                <a:solidFill>
                  <a:srgbClr val="595959"/>
                </a:solidFill>
                <a:ea typeface="ヒラギノ角ゴ Pro W3" charset="-128"/>
                <a:cs typeface="Arial" pitchFamily="34" charset="0"/>
                <a:sym typeface="Futura Medium" charset="0"/>
              </a:rPr>
              <a:t>boe</a:t>
            </a:r>
            <a:r>
              <a:rPr lang="en-GB" sz="1000" dirty="0">
                <a:solidFill>
                  <a:srgbClr val="595959"/>
                </a:solidFill>
                <a:ea typeface="ヒラギノ角ゴ Pro W3" charset="-128"/>
                <a:cs typeface="Arial" pitchFamily="34" charset="0"/>
                <a:sym typeface="Futura Medium" charset="0"/>
              </a:rPr>
              <a:t>/d</a:t>
            </a:r>
          </a:p>
        </p:txBody>
      </p:sp>
      <p:sp>
        <p:nvSpPr>
          <p:cNvPr id="63" name="Text Placeholder 22"/>
          <p:cNvSpPr txBox="1">
            <a:spLocks/>
          </p:cNvSpPr>
          <p:nvPr/>
        </p:nvSpPr>
        <p:spPr>
          <a:xfrm>
            <a:off x="3954463" y="1270000"/>
            <a:ext cx="1905000" cy="254000"/>
          </a:xfrm>
          <a:prstGeom prst="rect">
            <a:avLst/>
          </a:prstGeom>
          <a:noFill/>
          <a:ln w="9525" cap="flat" cmpd="sng" algn="ctr">
            <a:noFill/>
            <a:prstDash val="solid"/>
            <a:round/>
            <a:headEnd type="none" w="med" len="med"/>
            <a:tailEnd type="none" w="med" len="med"/>
          </a:ln>
          <a:effectLst/>
        </p:spPr>
        <p:txBody>
          <a:bodyPr lIns="0" tIns="0" rIns="0" bIns="0" anchor="ctr"/>
          <a:lstStyle/>
          <a:p>
            <a:pPr algn="r" defTabSz="914398" fontAlgn="base">
              <a:lnSpc>
                <a:spcPct val="110000"/>
              </a:lnSpc>
              <a:spcBef>
                <a:spcPct val="0"/>
              </a:spcBef>
              <a:spcAft>
                <a:spcPts val="600"/>
              </a:spcAft>
              <a:buClr>
                <a:srgbClr val="DD1D21"/>
              </a:buClr>
              <a:buSzPct val="75000"/>
              <a:buFont typeface="Wingdings" pitchFamily="2" charset="2"/>
              <a:buNone/>
              <a:tabLst>
                <a:tab pos="1081086" algn="l"/>
              </a:tabLst>
              <a:defRPr/>
            </a:pPr>
            <a:r>
              <a:rPr lang="en-GB" sz="1000" dirty="0">
                <a:solidFill>
                  <a:srgbClr val="595959"/>
                </a:solidFill>
                <a:ea typeface="ヒラギノ角ゴ Pro W3" charset="-128"/>
                <a:cs typeface="Arial" pitchFamily="34" charset="0"/>
                <a:sym typeface="Futura Medium" charset="0"/>
              </a:rPr>
              <a:t>million </a:t>
            </a:r>
            <a:r>
              <a:rPr lang="en-GB" sz="1000" dirty="0" err="1">
                <a:solidFill>
                  <a:srgbClr val="595959"/>
                </a:solidFill>
                <a:ea typeface="ヒラギノ角ゴ Pro W3" charset="-128"/>
                <a:cs typeface="Arial" pitchFamily="34" charset="0"/>
                <a:sym typeface="Futura Medium" charset="0"/>
              </a:rPr>
              <a:t>boe</a:t>
            </a:r>
            <a:r>
              <a:rPr lang="en-GB" sz="1000" dirty="0">
                <a:solidFill>
                  <a:srgbClr val="595959"/>
                </a:solidFill>
                <a:ea typeface="ヒラギノ角ゴ Pro W3" charset="-128"/>
                <a:cs typeface="Arial" pitchFamily="34" charset="0"/>
                <a:sym typeface="Futura Medium" charset="0"/>
              </a:rPr>
              <a:t>/d</a:t>
            </a:r>
          </a:p>
        </p:txBody>
      </p:sp>
      <p:pic>
        <p:nvPicPr>
          <p:cNvPr id="101423" name="Content Placeholder 14"/>
          <p:cNvPicPr>
            <a:picLocks noGrp="1" noChangeArrowheads="1"/>
          </p:cNvPicPr>
          <p:nvPr>
            <p:ph sz="quarter" idx="27"/>
          </p:nvPr>
        </p:nvPicPr>
        <p:blipFill>
          <a:blip r:embed="rId5">
            <a:extLst>
              <a:ext uri="{28A0092B-C50C-407E-A947-70E740481C1C}">
                <a14:useLocalDpi xmlns:a14="http://schemas.microsoft.com/office/drawing/2010/main" val="0"/>
              </a:ext>
            </a:extLst>
          </a:blip>
          <a:srcRect/>
          <a:stretch>
            <a:fillRect/>
          </a:stretch>
        </p:blipFill>
        <p:spPr>
          <a:xfrm>
            <a:off x="6045200" y="1219200"/>
            <a:ext cx="2768600" cy="3911600"/>
          </a:xfrm>
        </p:spPr>
      </p:pic>
      <p:sp>
        <p:nvSpPr>
          <p:cNvPr id="48" name="Text Box 11" descr="Text Box 11"/>
          <p:cNvSpPr txBox="1">
            <a:spLocks noChangeArrowheads="1"/>
          </p:cNvSpPr>
          <p:nvPr/>
        </p:nvSpPr>
        <p:spPr bwMode="auto">
          <a:xfrm>
            <a:off x="468314" y="6470359"/>
            <a:ext cx="2520000" cy="324000"/>
          </a:xfrm>
          <a:prstGeom prst="rect">
            <a:avLst/>
          </a:prstGeom>
          <a:noFill/>
          <a:ln w="9525" algn="ctr">
            <a:noFill/>
            <a:miter lim="800000"/>
            <a:headEnd/>
            <a:tailEnd/>
          </a:ln>
          <a:effectLst/>
        </p:spPr>
        <p:txBody>
          <a:bodyPr wrap="none" lIns="0" tIns="0" rIns="0" bIns="45666" anchor="t" anchorCtr="0">
            <a:noAutofit/>
          </a:bodyPr>
          <a:lstStyle/>
          <a:p>
            <a:pPr defTabSz="913322">
              <a:defRPr/>
            </a:pPr>
            <a:r>
              <a:rPr lang="en-US" sz="800" dirty="0">
                <a:solidFill>
                  <a:srgbClr val="595959"/>
                </a:solidFill>
              </a:rPr>
              <a:t>Copyright Shell Eastern Petroleum </a:t>
            </a:r>
            <a:r>
              <a:rPr lang="en-US" sz="800" dirty="0" err="1">
                <a:solidFill>
                  <a:srgbClr val="595959"/>
                </a:solidFill>
              </a:rPr>
              <a:t>Pte</a:t>
            </a:r>
            <a:r>
              <a:rPr lang="en-US" sz="800" dirty="0">
                <a:solidFill>
                  <a:srgbClr val="595959"/>
                </a:solidFill>
              </a:rPr>
              <a:t> Ltd</a:t>
            </a:r>
            <a:endParaRPr lang="en-GB" sz="800" dirty="0">
              <a:solidFill>
                <a:srgbClr val="595959"/>
              </a:solidFill>
              <a:cs typeface="Arial" pitchFamily="34" charset="0"/>
            </a:endParaRPr>
          </a:p>
        </p:txBody>
      </p:sp>
      <p:sp>
        <p:nvSpPr>
          <p:cNvPr id="57" name="Rectangle 6" descr="Rectangle 6"/>
          <p:cNvSpPr txBox="1">
            <a:spLocks noChangeArrowheads="1"/>
          </p:cNvSpPr>
          <p:nvPr/>
        </p:nvSpPr>
        <p:spPr bwMode="auto">
          <a:xfrm>
            <a:off x="8377313" y="6470387"/>
            <a:ext cx="266673" cy="169277"/>
          </a:xfrm>
          <a:prstGeom prst="rect">
            <a:avLst/>
          </a:prstGeom>
          <a:noFill/>
          <a:ln w="9525">
            <a:noFill/>
            <a:miter lim="800000"/>
            <a:headEnd/>
            <a:tailEnd/>
          </a:ln>
          <a:effectLst/>
        </p:spPr>
        <p:txBody>
          <a:bodyPr vert="horz" wrap="none" lIns="0" tIns="0" rIns="0" bIns="45666" numCol="1" anchor="t" anchorCtr="0" compatLnSpc="1">
            <a:prstTxWarp prst="textNoShape">
              <a:avLst/>
            </a:prstTxWarp>
          </a:bodyPr>
          <a:lstStyle>
            <a:lvl1pPr algn="r">
              <a:defRPr sz="800">
                <a:solidFill>
                  <a:schemeClr val="tx1"/>
                </a:solidFill>
                <a:latin typeface="+mn-lt"/>
                <a:cs typeface="Arial" pitchFamily="34" charset="0"/>
              </a:defRPr>
            </a:lvl1pPr>
          </a:lstStyle>
          <a:p>
            <a:pPr defTabSz="913322">
              <a:defRPr/>
            </a:pPr>
            <a:fld id="{9C092D77-BF14-44D1-8E50-4F1EFB4AC40D}" type="slidenum">
              <a:rPr lang="en-GB" smtClean="0">
                <a:solidFill>
                  <a:srgbClr val="595959"/>
                </a:solidFill>
              </a:rPr>
              <a:pPr defTabSz="913322">
                <a:defRPr/>
              </a:pPr>
              <a:t>5</a:t>
            </a:fld>
            <a:endParaRPr lang="en-GB" dirty="0">
              <a:solidFill>
                <a:srgbClr val="595959"/>
              </a:solidFill>
            </a:endParaRPr>
          </a:p>
        </p:txBody>
      </p:sp>
      <p:sp>
        <p:nvSpPr>
          <p:cNvPr id="60" name="Rectangle 4" descr="Rectangle 4"/>
          <p:cNvSpPr txBox="1">
            <a:spLocks noChangeArrowheads="1"/>
          </p:cNvSpPr>
          <p:nvPr/>
        </p:nvSpPr>
        <p:spPr bwMode="auto">
          <a:xfrm>
            <a:off x="7120048" y="6470359"/>
            <a:ext cx="1080000" cy="324000"/>
          </a:xfrm>
          <a:prstGeom prst="rect">
            <a:avLst/>
          </a:prstGeom>
          <a:noFill/>
          <a:ln w="9525">
            <a:noFill/>
            <a:miter lim="800000"/>
            <a:headEnd/>
            <a:tailEnd/>
          </a:ln>
          <a:effectLst/>
        </p:spPr>
        <p:txBody>
          <a:bodyPr vert="horz" wrap="none" lIns="0" tIns="0" rIns="0" bIns="45666" numCol="1" anchor="t" anchorCtr="0" compatLnSpc="1">
            <a:prstTxWarp prst="textNoShape">
              <a:avLst/>
            </a:prstTxWarp>
          </a:bodyPr>
          <a:lstStyle>
            <a:lvl1pPr algn="l">
              <a:defRPr sz="800">
                <a:solidFill>
                  <a:schemeClr val="tx1"/>
                </a:solidFill>
                <a:latin typeface="+mn-lt"/>
                <a:cs typeface="Arial" pitchFamily="34" charset="0"/>
              </a:defRPr>
            </a:lvl1pPr>
          </a:lstStyle>
          <a:p>
            <a:pPr algn="ctr" defTabSz="913322">
              <a:defRPr/>
            </a:pPr>
            <a:r>
              <a:rPr lang="en-US" dirty="0">
                <a:solidFill>
                  <a:srgbClr val="595959"/>
                </a:solidFill>
              </a:rPr>
              <a:t>October 2014</a:t>
            </a:r>
            <a:endParaRPr lang="en-GB" dirty="0">
              <a:solidFill>
                <a:srgbClr val="595959"/>
              </a:solidFill>
            </a:endParaRPr>
          </a:p>
        </p:txBody>
      </p:sp>
      <p:sp>
        <p:nvSpPr>
          <p:cNvPr id="66" name="Rectangle 4"/>
          <p:cNvSpPr>
            <a:spLocks noChangeArrowheads="1"/>
          </p:cNvSpPr>
          <p:nvPr/>
        </p:nvSpPr>
        <p:spPr bwMode="auto">
          <a:xfrm>
            <a:off x="0" y="381000"/>
            <a:ext cx="6248400" cy="540000"/>
          </a:xfrm>
          <a:prstGeom prst="rect">
            <a:avLst/>
          </a:prstGeom>
          <a:solidFill>
            <a:srgbClr val="FFFFFF">
              <a:alpha val="85000"/>
            </a:srgbClr>
          </a:solidFill>
          <a:ln w="9525" algn="ctr">
            <a:noFill/>
            <a:miter lim="800000"/>
            <a:headEnd/>
            <a:tailEnd/>
          </a:ln>
        </p:spPr>
        <p:txBody>
          <a:bodyPr vert="horz" wrap="square" lIns="359667" tIns="21578" rIns="35964" bIns="0" numCol="1" anchor="ctr" anchorCtr="0" compatLnSpc="1">
            <a:prstTxWarp prst="textNoShape">
              <a:avLst/>
            </a:prstTxWarp>
          </a:bodyPr>
          <a:lstStyle/>
          <a:p>
            <a:pPr defTabSz="913476"/>
            <a:r>
              <a:rPr lang="en-GB" sz="2200" dirty="0">
                <a:solidFill>
                  <a:srgbClr val="D42E12"/>
                </a:solidFill>
                <a:latin typeface="Futura Bold"/>
                <a:cs typeface="Futura Bold"/>
              </a:rPr>
              <a:t>LNG SUPPLY AND DEMAND DYNAMICS</a:t>
            </a:r>
          </a:p>
        </p:txBody>
      </p:sp>
    </p:spTree>
    <p:extLst>
      <p:ext uri="{BB962C8B-B14F-4D97-AF65-F5344CB8AC3E}">
        <p14:creationId xmlns:p14="http://schemas.microsoft.com/office/powerpoint/2010/main" val="22602071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hthoek 2"/>
          <p:cNvSpPr/>
          <p:nvPr/>
        </p:nvSpPr>
        <p:spPr>
          <a:xfrm>
            <a:off x="0" y="-23541"/>
            <a:ext cx="9145074" cy="686059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322"/>
            <a:endParaRPr lang="nl-NL">
              <a:solidFill>
                <a:srgbClr val="FFFFFF"/>
              </a:solidFill>
            </a:endParaRPr>
          </a:p>
        </p:txBody>
      </p:sp>
      <p:sp>
        <p:nvSpPr>
          <p:cNvPr id="12" name="Rectangle 15"/>
          <p:cNvSpPr/>
          <p:nvPr/>
        </p:nvSpPr>
        <p:spPr>
          <a:xfrm>
            <a:off x="4101757" y="3027785"/>
            <a:ext cx="1399315" cy="609601"/>
          </a:xfrm>
          <a:prstGeom prst="rect">
            <a:avLst/>
          </a:prstGeom>
          <a:noFill/>
          <a:ln w="9525" cmpd="sng">
            <a:solidFill>
              <a:srgbClr val="7F7F7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322"/>
            <a:endParaRPr lang="en-GB">
              <a:solidFill>
                <a:srgbClr val="FFFFFF"/>
              </a:solidFill>
            </a:endParaRPr>
          </a:p>
        </p:txBody>
      </p:sp>
      <p:grpSp>
        <p:nvGrpSpPr>
          <p:cNvPr id="7" name="Group 4"/>
          <p:cNvGrpSpPr/>
          <p:nvPr/>
        </p:nvGrpSpPr>
        <p:grpSpPr>
          <a:xfrm>
            <a:off x="4217187" y="3125209"/>
            <a:ext cx="1182214" cy="417750"/>
            <a:chOff x="2709860" y="3329574"/>
            <a:chExt cx="1577106" cy="417750"/>
          </a:xfrm>
        </p:grpSpPr>
        <p:sp>
          <p:nvSpPr>
            <p:cNvPr id="8" name="Rectangle 5613"/>
            <p:cNvSpPr>
              <a:spLocks noChangeArrowheads="1"/>
            </p:cNvSpPr>
            <p:nvPr/>
          </p:nvSpPr>
          <p:spPr bwMode="auto">
            <a:xfrm>
              <a:off x="2797528" y="3329574"/>
              <a:ext cx="1484513" cy="246221"/>
            </a:xfrm>
            <a:prstGeom prst="rect">
              <a:avLst/>
            </a:prstGeom>
            <a:noFill/>
            <a:ln w="9525">
              <a:noFill/>
              <a:miter lim="800000"/>
              <a:headEnd/>
              <a:tailEnd/>
            </a:ln>
          </p:spPr>
          <p:txBody>
            <a:bodyPr wrap="none" anchor="ctr" anchorCtr="0">
              <a:spAutoFit/>
            </a:bodyPr>
            <a:lstStyle/>
            <a:p>
              <a:pPr defTabSz="913322"/>
              <a:r>
                <a:rPr lang="nl-NL" sz="1000" cap="all" dirty="0">
                  <a:solidFill>
                    <a:srgbClr val="595959"/>
                  </a:solidFill>
                  <a:cs typeface="Times New Roman" pitchFamily="18" charset="0"/>
                </a:rPr>
                <a:t>LNG importers</a:t>
              </a:r>
              <a:endParaRPr lang="en-GB" sz="1000" cap="all" dirty="0">
                <a:solidFill>
                  <a:srgbClr val="595959"/>
                </a:solidFill>
                <a:cs typeface="Times New Roman" pitchFamily="18" charset="0"/>
              </a:endParaRPr>
            </a:p>
          </p:txBody>
        </p:sp>
        <p:sp>
          <p:nvSpPr>
            <p:cNvPr id="9" name="Rectangle 5614"/>
            <p:cNvSpPr>
              <a:spLocks noChangeArrowheads="1"/>
            </p:cNvSpPr>
            <p:nvPr/>
          </p:nvSpPr>
          <p:spPr bwMode="auto">
            <a:xfrm>
              <a:off x="2800315" y="3501103"/>
              <a:ext cx="1486651" cy="246221"/>
            </a:xfrm>
            <a:prstGeom prst="rect">
              <a:avLst/>
            </a:prstGeom>
            <a:noFill/>
            <a:ln w="9525">
              <a:noFill/>
              <a:miter lim="800000"/>
              <a:headEnd/>
              <a:tailEnd/>
            </a:ln>
          </p:spPr>
          <p:txBody>
            <a:bodyPr wrap="none">
              <a:spAutoFit/>
            </a:bodyPr>
            <a:lstStyle/>
            <a:p>
              <a:pPr defTabSz="913322"/>
              <a:r>
                <a:rPr lang="nl-NL" sz="1000" cap="all" dirty="0">
                  <a:solidFill>
                    <a:srgbClr val="595959"/>
                  </a:solidFill>
                  <a:cs typeface="Times New Roman" pitchFamily="18" charset="0"/>
                </a:rPr>
                <a:t>LNG exporters</a:t>
              </a:r>
              <a:endParaRPr lang="en-GB" sz="1000" cap="all" dirty="0">
                <a:solidFill>
                  <a:srgbClr val="595959"/>
                </a:solidFill>
                <a:cs typeface="Times New Roman" pitchFamily="18" charset="0"/>
              </a:endParaRPr>
            </a:p>
          </p:txBody>
        </p:sp>
        <p:sp>
          <p:nvSpPr>
            <p:cNvPr id="10" name="Rectangle 7"/>
            <p:cNvSpPr/>
            <p:nvPr/>
          </p:nvSpPr>
          <p:spPr>
            <a:xfrm>
              <a:off x="2709860" y="3395664"/>
              <a:ext cx="95250" cy="952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322"/>
              <a:endParaRPr lang="en-US">
                <a:solidFill>
                  <a:srgbClr val="FFFFFF"/>
                </a:solidFill>
              </a:endParaRPr>
            </a:p>
          </p:txBody>
        </p:sp>
        <p:sp>
          <p:nvSpPr>
            <p:cNvPr id="11" name="Rectangle 8"/>
            <p:cNvSpPr/>
            <p:nvPr/>
          </p:nvSpPr>
          <p:spPr>
            <a:xfrm>
              <a:off x="2709860" y="3571878"/>
              <a:ext cx="95250" cy="952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3322"/>
              <a:endParaRPr lang="en-US">
                <a:solidFill>
                  <a:srgbClr val="FFFFFF"/>
                </a:solidFill>
              </a:endParaRPr>
            </a:p>
          </p:txBody>
        </p:sp>
      </p:grpSp>
      <p:cxnSp>
        <p:nvCxnSpPr>
          <p:cNvPr id="2103" name="Straight Connector 2108"/>
          <p:cNvCxnSpPr/>
          <p:nvPr/>
        </p:nvCxnSpPr>
        <p:spPr>
          <a:xfrm>
            <a:off x="381321" y="1420545"/>
            <a:ext cx="3752745" cy="214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104" name="Content Placeholder 12"/>
          <p:cNvSpPr txBox="1">
            <a:spLocks/>
          </p:cNvSpPr>
          <p:nvPr/>
        </p:nvSpPr>
        <p:spPr>
          <a:xfrm>
            <a:off x="377095" y="897166"/>
            <a:ext cx="3538246" cy="478013"/>
          </a:xfrm>
          <a:prstGeom prst="rect">
            <a:avLst/>
          </a:prstGeom>
        </p:spPr>
        <p:txBody>
          <a:bodyPr lIns="0" anchor="b">
            <a:noAutofit/>
          </a:bodyPr>
          <a:lstStyle/>
          <a:p>
            <a:pPr>
              <a:spcBef>
                <a:spcPct val="20000"/>
              </a:spcBef>
              <a:buClr>
                <a:srgbClr val="D42E12"/>
              </a:buClr>
              <a:buSzPct val="75000"/>
              <a:defRPr/>
            </a:pPr>
            <a:r>
              <a:rPr lang="en-US" sz="1400" b="1" cap="all" dirty="0">
                <a:solidFill>
                  <a:srgbClr val="595959"/>
                </a:solidFill>
              </a:rPr>
              <a:t>2010</a:t>
            </a:r>
          </a:p>
        </p:txBody>
      </p:sp>
      <p:cxnSp>
        <p:nvCxnSpPr>
          <p:cNvPr id="2105" name="Straight Connector 2110"/>
          <p:cNvCxnSpPr/>
          <p:nvPr/>
        </p:nvCxnSpPr>
        <p:spPr>
          <a:xfrm>
            <a:off x="5105122" y="1420545"/>
            <a:ext cx="3752745" cy="214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106" name="Content Placeholder 12"/>
          <p:cNvSpPr txBox="1">
            <a:spLocks/>
          </p:cNvSpPr>
          <p:nvPr/>
        </p:nvSpPr>
        <p:spPr>
          <a:xfrm>
            <a:off x="5079475" y="887081"/>
            <a:ext cx="3538246" cy="478013"/>
          </a:xfrm>
          <a:prstGeom prst="rect">
            <a:avLst/>
          </a:prstGeom>
        </p:spPr>
        <p:txBody>
          <a:bodyPr lIns="0" anchor="b">
            <a:noAutofit/>
          </a:bodyPr>
          <a:lstStyle/>
          <a:p>
            <a:pPr>
              <a:spcBef>
                <a:spcPct val="20000"/>
              </a:spcBef>
              <a:buClr>
                <a:srgbClr val="D42E12"/>
              </a:buClr>
              <a:buSzPct val="75000"/>
              <a:defRPr/>
            </a:pPr>
            <a:r>
              <a:rPr lang="en-US" sz="1400" b="1" cap="all">
                <a:solidFill>
                  <a:srgbClr val="595959"/>
                </a:solidFill>
              </a:rPr>
              <a:t>2020</a:t>
            </a:r>
            <a:endParaRPr lang="en-US" sz="1400" b="1" cap="all" dirty="0">
              <a:solidFill>
                <a:srgbClr val="595959"/>
              </a:solidFill>
            </a:endParaRPr>
          </a:p>
        </p:txBody>
      </p:sp>
      <p:sp>
        <p:nvSpPr>
          <p:cNvPr id="2107" name="TextBox 2112"/>
          <p:cNvSpPr txBox="1"/>
          <p:nvPr/>
        </p:nvSpPr>
        <p:spPr>
          <a:xfrm>
            <a:off x="381059" y="5809091"/>
            <a:ext cx="8384660" cy="367537"/>
          </a:xfrm>
          <a:prstGeom prst="rect">
            <a:avLst/>
          </a:prstGeom>
          <a:solidFill>
            <a:srgbClr val="D42E12"/>
          </a:solidFill>
        </p:spPr>
        <p:txBody>
          <a:bodyPr wrap="square" rtlCol="0" anchor="ctr">
            <a:noAutofit/>
          </a:bodyPr>
          <a:lstStyle/>
          <a:p>
            <a:pPr marL="190500" indent="-190500" defTabSz="913322" eaLnBrk="0" hangingPunct="0">
              <a:lnSpc>
                <a:spcPct val="120000"/>
              </a:lnSpc>
            </a:pPr>
            <a:r>
              <a:rPr lang="en-GB" sz="1200" b="1" cap="all" dirty="0">
                <a:solidFill>
                  <a:srgbClr val="FFFFFF"/>
                </a:solidFill>
                <a:cs typeface="Times New Roman" pitchFamily="18" charset="0"/>
              </a:rPr>
              <a:t>Numbers of countries importing LNG expected to almost double between 2010 and 2020</a:t>
            </a:r>
          </a:p>
        </p:txBody>
      </p:sp>
      <p:sp>
        <p:nvSpPr>
          <p:cNvPr id="2108" name="Text Box 13"/>
          <p:cNvSpPr txBox="1">
            <a:spLocks noChangeArrowheads="1"/>
          </p:cNvSpPr>
          <p:nvPr/>
        </p:nvSpPr>
        <p:spPr bwMode="auto">
          <a:xfrm>
            <a:off x="6760231" y="5349417"/>
            <a:ext cx="2005750" cy="369332"/>
          </a:xfrm>
          <a:prstGeom prst="rect">
            <a:avLst/>
          </a:prstGeom>
          <a:noFill/>
          <a:ln w="12700">
            <a:noFill/>
            <a:miter lim="800000"/>
            <a:headEnd/>
            <a:tailEnd/>
          </a:ln>
          <a:effectLst/>
        </p:spPr>
        <p:txBody>
          <a:bodyPr wrap="square">
            <a:spAutoFit/>
          </a:bodyPr>
          <a:lstStyle/>
          <a:p>
            <a:pPr defTabSz="913322">
              <a:spcBef>
                <a:spcPct val="50000"/>
              </a:spcBef>
            </a:pPr>
            <a:r>
              <a:rPr lang="en-GB" sz="900" b="1" dirty="0">
                <a:solidFill>
                  <a:srgbClr val="595959"/>
                </a:solidFill>
              </a:rPr>
              <a:t>Source: </a:t>
            </a:r>
            <a:r>
              <a:rPr lang="en-GB" sz="900" dirty="0">
                <a:solidFill>
                  <a:srgbClr val="595959"/>
                </a:solidFill>
                <a:cs typeface="Times New Roman" pitchFamily="18" charset="0"/>
              </a:rPr>
              <a:t>Wood Mackenzie LNG (April 2010)</a:t>
            </a:r>
            <a:endParaRPr lang="en-US" sz="900" dirty="0">
              <a:solidFill>
                <a:srgbClr val="595959"/>
              </a:solidFill>
              <a:cs typeface="Times New Roman" pitchFamily="18" charset="0"/>
            </a:endParaRPr>
          </a:p>
        </p:txBody>
      </p:sp>
      <p:sp>
        <p:nvSpPr>
          <p:cNvPr id="2109" name="Text Box 13"/>
          <p:cNvSpPr txBox="1">
            <a:spLocks noChangeArrowheads="1"/>
          </p:cNvSpPr>
          <p:nvPr/>
        </p:nvSpPr>
        <p:spPr bwMode="auto">
          <a:xfrm>
            <a:off x="6683875" y="5082717"/>
            <a:ext cx="2082106" cy="230832"/>
          </a:xfrm>
          <a:prstGeom prst="rect">
            <a:avLst/>
          </a:prstGeom>
          <a:noFill/>
          <a:ln w="12700">
            <a:noFill/>
            <a:miter lim="800000"/>
            <a:headEnd/>
            <a:tailEnd/>
          </a:ln>
          <a:effectLst/>
        </p:spPr>
        <p:txBody>
          <a:bodyPr wrap="square">
            <a:spAutoFit/>
          </a:bodyPr>
          <a:lstStyle/>
          <a:p>
            <a:pPr defTabSz="913322">
              <a:spcBef>
                <a:spcPct val="50000"/>
              </a:spcBef>
            </a:pPr>
            <a:r>
              <a:rPr lang="en-GB" sz="900" b="1" dirty="0">
                <a:solidFill>
                  <a:srgbClr val="595959"/>
                </a:solidFill>
              </a:rPr>
              <a:t>* Source: </a:t>
            </a:r>
            <a:r>
              <a:rPr lang="en-GB" sz="900" dirty="0">
                <a:solidFill>
                  <a:srgbClr val="595959"/>
                </a:solidFill>
                <a:cs typeface="Times New Roman" pitchFamily="18" charset="0"/>
              </a:rPr>
              <a:t>PFC Energy (2011 </a:t>
            </a:r>
            <a:r>
              <a:rPr lang="en-GB" sz="900" dirty="0" err="1">
                <a:solidFill>
                  <a:srgbClr val="595959"/>
                </a:solidFill>
                <a:cs typeface="Times New Roman" pitchFamily="18" charset="0"/>
              </a:rPr>
              <a:t>Actuals</a:t>
            </a:r>
            <a:r>
              <a:rPr lang="en-GB" sz="900" dirty="0">
                <a:solidFill>
                  <a:srgbClr val="595959"/>
                </a:solidFill>
                <a:cs typeface="Times New Roman" pitchFamily="18" charset="0"/>
              </a:rPr>
              <a:t>)</a:t>
            </a:r>
            <a:endParaRPr lang="en-US" sz="900" dirty="0">
              <a:solidFill>
                <a:srgbClr val="595959"/>
              </a:solidFill>
              <a:cs typeface="Times New Roman" pitchFamily="18" charset="0"/>
            </a:endParaRPr>
          </a:p>
        </p:txBody>
      </p:sp>
      <p:graphicFrame>
        <p:nvGraphicFramePr>
          <p:cNvPr id="2110" name="Table 2115"/>
          <p:cNvGraphicFramePr>
            <a:graphicFrameLocks noGrp="1"/>
          </p:cNvGraphicFramePr>
          <p:nvPr>
            <p:extLst>
              <p:ext uri="{D42A27DB-BD31-4B8C-83A1-F6EECF244321}">
                <p14:modId xmlns:p14="http://schemas.microsoft.com/office/powerpoint/2010/main" val="501760073"/>
              </p:ext>
            </p:extLst>
          </p:nvPr>
        </p:nvGraphicFramePr>
        <p:xfrm>
          <a:off x="375045" y="4549334"/>
          <a:ext cx="5024355" cy="1028046"/>
        </p:xfrm>
        <a:graphic>
          <a:graphicData uri="http://schemas.openxmlformats.org/drawingml/2006/table">
            <a:tbl>
              <a:tblPr firstRow="1" bandRow="1">
                <a:tableStyleId>{F2DE63D5-997A-4646-A377-4702673A728D}</a:tableStyleId>
              </a:tblPr>
              <a:tblGrid>
                <a:gridCol w="1004871"/>
                <a:gridCol w="1004871"/>
                <a:gridCol w="1004871"/>
                <a:gridCol w="1004871"/>
                <a:gridCol w="1004871"/>
              </a:tblGrid>
              <a:tr h="342682">
                <a:tc>
                  <a:txBody>
                    <a:bodyPr/>
                    <a:lstStyle/>
                    <a:p>
                      <a:r>
                        <a:rPr lang="en-US" sz="1100" cap="all" dirty="0" smtClean="0">
                          <a:solidFill>
                            <a:schemeClr val="tx1"/>
                          </a:solidFill>
                        </a:rPr>
                        <a:t>#</a:t>
                      </a:r>
                      <a:r>
                        <a:rPr lang="en-US" sz="1100" cap="all" baseline="0" dirty="0" smtClean="0">
                          <a:solidFill>
                            <a:schemeClr val="tx1"/>
                          </a:solidFill>
                        </a:rPr>
                        <a:t> Countries</a:t>
                      </a:r>
                      <a:endParaRPr lang="en-US" sz="1100" cap="all" dirty="0">
                        <a:solidFill>
                          <a:schemeClr val="tx1"/>
                        </a:solidFill>
                      </a:endParaRPr>
                    </a:p>
                  </a:txBody>
                  <a:tcPr marL="63340" marR="63340" marT="42248" marB="4224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100" cap="all" dirty="0" smtClean="0">
                          <a:solidFill>
                            <a:schemeClr val="tx1"/>
                          </a:solidFill>
                        </a:rPr>
                        <a:t>1990</a:t>
                      </a:r>
                      <a:endParaRPr lang="en-US" sz="1100" cap="all" dirty="0">
                        <a:solidFill>
                          <a:schemeClr val="tx1"/>
                        </a:solidFill>
                      </a:endParaRPr>
                    </a:p>
                  </a:txBody>
                  <a:tcPr marL="63340" marR="63340" marT="42248" marB="4224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100" cap="all" dirty="0" smtClean="0">
                          <a:solidFill>
                            <a:schemeClr val="tx1"/>
                          </a:solidFill>
                        </a:rPr>
                        <a:t>2000</a:t>
                      </a:r>
                      <a:endParaRPr lang="en-US" sz="1100" cap="all" dirty="0">
                        <a:solidFill>
                          <a:schemeClr val="tx1"/>
                        </a:solidFill>
                      </a:endParaRPr>
                    </a:p>
                  </a:txBody>
                  <a:tcPr marL="63340" marR="63340" marT="42248" marB="4224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100" cap="all" dirty="0" smtClean="0">
                          <a:solidFill>
                            <a:schemeClr val="tx1"/>
                          </a:solidFill>
                        </a:rPr>
                        <a:t>2014</a:t>
                      </a:r>
                      <a:endParaRPr lang="en-US" sz="1100" cap="all" dirty="0">
                        <a:solidFill>
                          <a:schemeClr val="tx1"/>
                        </a:solidFill>
                      </a:endParaRPr>
                    </a:p>
                  </a:txBody>
                  <a:tcPr marL="63340" marR="63340" marT="42248" marB="4224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100" cap="all" dirty="0" smtClean="0">
                          <a:solidFill>
                            <a:schemeClr val="tx1"/>
                          </a:solidFill>
                        </a:rPr>
                        <a:t>2020+</a:t>
                      </a:r>
                      <a:endParaRPr lang="en-US" sz="1100" cap="all" dirty="0">
                        <a:solidFill>
                          <a:schemeClr val="tx1"/>
                        </a:solidFill>
                      </a:endParaRPr>
                    </a:p>
                  </a:txBody>
                  <a:tcPr marL="63340" marR="63340" marT="42248" marB="4224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r>
              <a:tr h="342682">
                <a:tc>
                  <a:txBody>
                    <a:bodyPr/>
                    <a:lstStyle/>
                    <a:p>
                      <a:r>
                        <a:rPr lang="en-US" sz="1100" b="1" cap="all" baseline="0" dirty="0" smtClean="0">
                          <a:solidFill>
                            <a:schemeClr val="tx1"/>
                          </a:solidFill>
                        </a:rPr>
                        <a:t>Exporters</a:t>
                      </a:r>
                      <a:endParaRPr lang="en-US" sz="1100" b="1" cap="all" baseline="0" dirty="0">
                        <a:solidFill>
                          <a:schemeClr val="tx1"/>
                        </a:solidFill>
                      </a:endParaRPr>
                    </a:p>
                  </a:txBody>
                  <a:tcPr marL="63340" marR="63340" marT="42248" marB="4224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100" dirty="0" smtClean="0"/>
                        <a:t>8</a:t>
                      </a:r>
                      <a:endParaRPr lang="en-US" sz="1100" b="1" dirty="0"/>
                    </a:p>
                  </a:txBody>
                  <a:tcPr marL="63340" marR="63340" marT="42248" marB="4224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CEDA2"/>
                    </a:solidFill>
                  </a:tcPr>
                </a:tc>
                <a:tc>
                  <a:txBody>
                    <a:bodyPr/>
                    <a:lstStyle/>
                    <a:p>
                      <a:pPr algn="ctr"/>
                      <a:r>
                        <a:rPr lang="en-US" sz="1100" dirty="0" smtClean="0"/>
                        <a:t>12</a:t>
                      </a:r>
                      <a:endParaRPr lang="en-US" sz="1100" b="1" dirty="0"/>
                    </a:p>
                  </a:txBody>
                  <a:tcPr marL="63340" marR="63340" marT="42248" marB="4224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CEDA2"/>
                    </a:solidFill>
                  </a:tcPr>
                </a:tc>
                <a:tc>
                  <a:txBody>
                    <a:bodyPr/>
                    <a:lstStyle/>
                    <a:p>
                      <a:pPr algn="ctr"/>
                      <a:r>
                        <a:rPr lang="en-US" sz="1100" dirty="0" smtClean="0"/>
                        <a:t>19</a:t>
                      </a:r>
                      <a:endParaRPr lang="en-US" sz="1100" b="1" dirty="0"/>
                    </a:p>
                  </a:txBody>
                  <a:tcPr marL="63340" marR="63340" marT="42248" marB="4224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CEDA2"/>
                    </a:solidFill>
                  </a:tcPr>
                </a:tc>
                <a:tc>
                  <a:txBody>
                    <a:bodyPr/>
                    <a:lstStyle/>
                    <a:p>
                      <a:pPr algn="ctr"/>
                      <a:r>
                        <a:rPr lang="en-US" sz="1100" dirty="0" smtClean="0"/>
                        <a:t>~25</a:t>
                      </a:r>
                      <a:endParaRPr lang="en-US" sz="1100" b="1" dirty="0"/>
                    </a:p>
                  </a:txBody>
                  <a:tcPr marL="63340" marR="63340" marT="42248" marB="4224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CEDA2"/>
                    </a:solidFill>
                  </a:tcPr>
                </a:tc>
              </a:tr>
              <a:tr h="342682">
                <a:tc>
                  <a:txBody>
                    <a:bodyPr/>
                    <a:lstStyle/>
                    <a:p>
                      <a:r>
                        <a:rPr lang="en-US" sz="1100" b="1" cap="all" baseline="0" dirty="0" smtClean="0">
                          <a:solidFill>
                            <a:schemeClr val="tx1"/>
                          </a:solidFill>
                        </a:rPr>
                        <a:t>Importers</a:t>
                      </a:r>
                      <a:endParaRPr lang="en-US" sz="1100" b="1" cap="all" baseline="0" dirty="0">
                        <a:solidFill>
                          <a:schemeClr val="tx1"/>
                        </a:solidFill>
                      </a:endParaRPr>
                    </a:p>
                  </a:txBody>
                  <a:tcPr marL="63340" marR="63340" marT="42248" marB="4224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100" dirty="0" smtClean="0"/>
                        <a:t>9</a:t>
                      </a:r>
                      <a:endParaRPr lang="en-US" sz="1100" b="1" dirty="0"/>
                    </a:p>
                  </a:txBody>
                  <a:tcPr marL="63340" marR="63340" marT="42248" marB="4224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CEDA2"/>
                    </a:solidFill>
                  </a:tcPr>
                </a:tc>
                <a:tc>
                  <a:txBody>
                    <a:bodyPr/>
                    <a:lstStyle/>
                    <a:p>
                      <a:pPr algn="ctr"/>
                      <a:r>
                        <a:rPr lang="en-US" sz="1100" dirty="0" smtClean="0"/>
                        <a:t>11</a:t>
                      </a:r>
                      <a:endParaRPr lang="en-US" sz="1100" b="1" dirty="0"/>
                    </a:p>
                  </a:txBody>
                  <a:tcPr marL="63340" marR="63340" marT="42248" marB="4224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CEDA2"/>
                    </a:solidFill>
                  </a:tcPr>
                </a:tc>
                <a:tc>
                  <a:txBody>
                    <a:bodyPr/>
                    <a:lstStyle/>
                    <a:p>
                      <a:pPr algn="ctr"/>
                      <a:r>
                        <a:rPr lang="en-US" sz="1100" dirty="0" smtClean="0"/>
                        <a:t>29</a:t>
                      </a:r>
                      <a:endParaRPr lang="en-US" sz="1100" b="1" dirty="0"/>
                    </a:p>
                  </a:txBody>
                  <a:tcPr marL="63340" marR="63340" marT="42248" marB="4224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CEDA2"/>
                    </a:solidFill>
                  </a:tcPr>
                </a:tc>
                <a:tc>
                  <a:txBody>
                    <a:bodyPr/>
                    <a:lstStyle/>
                    <a:p>
                      <a:pPr algn="ctr"/>
                      <a:r>
                        <a:rPr lang="en-US" sz="1100" dirty="0" smtClean="0"/>
                        <a:t>~50</a:t>
                      </a:r>
                      <a:endParaRPr lang="en-US" sz="1100" b="1" dirty="0"/>
                    </a:p>
                  </a:txBody>
                  <a:tcPr marL="63340" marR="63340" marT="42248" marB="4224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CEDA2"/>
                    </a:solidFill>
                  </a:tcPr>
                </a:tc>
              </a:tr>
            </a:tbl>
          </a:graphicData>
        </a:graphic>
      </p:graphicFrame>
      <p:grpSp>
        <p:nvGrpSpPr>
          <p:cNvPr id="2118" name="Group 829"/>
          <p:cNvGrpSpPr/>
          <p:nvPr/>
        </p:nvGrpSpPr>
        <p:grpSpPr>
          <a:xfrm>
            <a:off x="389105" y="1635028"/>
            <a:ext cx="3744101" cy="2810740"/>
            <a:chOff x="2509838" y="2270125"/>
            <a:chExt cx="4124325" cy="2320926"/>
          </a:xfrm>
        </p:grpSpPr>
        <p:sp>
          <p:nvSpPr>
            <p:cNvPr id="2119" name="Freeform 6"/>
            <p:cNvSpPr>
              <a:spLocks/>
            </p:cNvSpPr>
            <p:nvPr/>
          </p:nvSpPr>
          <p:spPr bwMode="auto">
            <a:xfrm>
              <a:off x="6424613" y="4224338"/>
              <a:ext cx="73025" cy="104775"/>
            </a:xfrm>
            <a:custGeom>
              <a:avLst/>
              <a:gdLst/>
              <a:ahLst/>
              <a:cxnLst>
                <a:cxn ang="0">
                  <a:pos x="4" y="0"/>
                </a:cxn>
                <a:cxn ang="0">
                  <a:pos x="8" y="10"/>
                </a:cxn>
                <a:cxn ang="0">
                  <a:pos x="11" y="8"/>
                </a:cxn>
                <a:cxn ang="0">
                  <a:pos x="27" y="16"/>
                </a:cxn>
                <a:cxn ang="0">
                  <a:pos x="30" y="25"/>
                </a:cxn>
                <a:cxn ang="0">
                  <a:pos x="27" y="25"/>
                </a:cxn>
                <a:cxn ang="0">
                  <a:pos x="37" y="37"/>
                </a:cxn>
                <a:cxn ang="0">
                  <a:pos x="33" y="44"/>
                </a:cxn>
                <a:cxn ang="0">
                  <a:pos x="41" y="46"/>
                </a:cxn>
                <a:cxn ang="0">
                  <a:pos x="44" y="51"/>
                </a:cxn>
                <a:cxn ang="0">
                  <a:pos x="44" y="38"/>
                </a:cxn>
                <a:cxn ang="0">
                  <a:pos x="49" y="40"/>
                </a:cxn>
                <a:cxn ang="0">
                  <a:pos x="54" y="59"/>
                </a:cxn>
                <a:cxn ang="0">
                  <a:pos x="71" y="65"/>
                </a:cxn>
                <a:cxn ang="0">
                  <a:pos x="87" y="55"/>
                </a:cxn>
                <a:cxn ang="0">
                  <a:pos x="93" y="59"/>
                </a:cxn>
                <a:cxn ang="0">
                  <a:pos x="90" y="74"/>
                </a:cxn>
                <a:cxn ang="0">
                  <a:pos x="85" y="76"/>
                </a:cxn>
                <a:cxn ang="0">
                  <a:pos x="85" y="85"/>
                </a:cxn>
                <a:cxn ang="0">
                  <a:pos x="71" y="85"/>
                </a:cxn>
                <a:cxn ang="0">
                  <a:pos x="67" y="92"/>
                </a:cxn>
                <a:cxn ang="0">
                  <a:pos x="70" y="98"/>
                </a:cxn>
                <a:cxn ang="0">
                  <a:pos x="63" y="111"/>
                </a:cxn>
                <a:cxn ang="0">
                  <a:pos x="46" y="131"/>
                </a:cxn>
                <a:cxn ang="0">
                  <a:pos x="33" y="125"/>
                </a:cxn>
                <a:cxn ang="0">
                  <a:pos x="40" y="115"/>
                </a:cxn>
                <a:cxn ang="0">
                  <a:pos x="40" y="104"/>
                </a:cxn>
                <a:cxn ang="0">
                  <a:pos x="19" y="89"/>
                </a:cxn>
                <a:cxn ang="0">
                  <a:pos x="21" y="84"/>
                </a:cxn>
                <a:cxn ang="0">
                  <a:pos x="30" y="79"/>
                </a:cxn>
                <a:cxn ang="0">
                  <a:pos x="33" y="66"/>
                </a:cxn>
                <a:cxn ang="0">
                  <a:pos x="37" y="66"/>
                </a:cxn>
                <a:cxn ang="0">
                  <a:pos x="37" y="52"/>
                </a:cxn>
                <a:cxn ang="0">
                  <a:pos x="32" y="49"/>
                </a:cxn>
                <a:cxn ang="0">
                  <a:pos x="35" y="46"/>
                </a:cxn>
                <a:cxn ang="0">
                  <a:pos x="29" y="46"/>
                </a:cxn>
                <a:cxn ang="0">
                  <a:pos x="27" y="40"/>
                </a:cxn>
                <a:cxn ang="0">
                  <a:pos x="27" y="32"/>
                </a:cxn>
                <a:cxn ang="0">
                  <a:pos x="22" y="32"/>
                </a:cxn>
                <a:cxn ang="0">
                  <a:pos x="24" y="33"/>
                </a:cxn>
                <a:cxn ang="0">
                  <a:pos x="15" y="22"/>
                </a:cxn>
                <a:cxn ang="0">
                  <a:pos x="13" y="19"/>
                </a:cxn>
                <a:cxn ang="0">
                  <a:pos x="15" y="16"/>
                </a:cxn>
                <a:cxn ang="0">
                  <a:pos x="11" y="18"/>
                </a:cxn>
                <a:cxn ang="0">
                  <a:pos x="10" y="16"/>
                </a:cxn>
                <a:cxn ang="0">
                  <a:pos x="0" y="2"/>
                </a:cxn>
                <a:cxn ang="0">
                  <a:pos x="4" y="0"/>
                </a:cxn>
              </a:cxnLst>
              <a:rect l="0" t="0" r="r" b="b"/>
              <a:pathLst>
                <a:path w="93" h="131">
                  <a:moveTo>
                    <a:pt x="4" y="0"/>
                  </a:moveTo>
                  <a:lnTo>
                    <a:pt x="8" y="10"/>
                  </a:lnTo>
                  <a:lnTo>
                    <a:pt x="11" y="8"/>
                  </a:lnTo>
                  <a:lnTo>
                    <a:pt x="27" y="16"/>
                  </a:lnTo>
                  <a:lnTo>
                    <a:pt x="30" y="25"/>
                  </a:lnTo>
                  <a:lnTo>
                    <a:pt x="27" y="25"/>
                  </a:lnTo>
                  <a:lnTo>
                    <a:pt x="37" y="37"/>
                  </a:lnTo>
                  <a:lnTo>
                    <a:pt x="33" y="44"/>
                  </a:lnTo>
                  <a:lnTo>
                    <a:pt x="41" y="46"/>
                  </a:lnTo>
                  <a:lnTo>
                    <a:pt x="44" y="51"/>
                  </a:lnTo>
                  <a:lnTo>
                    <a:pt x="44" y="38"/>
                  </a:lnTo>
                  <a:lnTo>
                    <a:pt x="49" y="40"/>
                  </a:lnTo>
                  <a:lnTo>
                    <a:pt x="54" y="59"/>
                  </a:lnTo>
                  <a:lnTo>
                    <a:pt x="71" y="65"/>
                  </a:lnTo>
                  <a:lnTo>
                    <a:pt x="87" y="55"/>
                  </a:lnTo>
                  <a:lnTo>
                    <a:pt x="93" y="59"/>
                  </a:lnTo>
                  <a:lnTo>
                    <a:pt x="90" y="74"/>
                  </a:lnTo>
                  <a:lnTo>
                    <a:pt x="85" y="76"/>
                  </a:lnTo>
                  <a:lnTo>
                    <a:pt x="85" y="85"/>
                  </a:lnTo>
                  <a:lnTo>
                    <a:pt x="71" y="85"/>
                  </a:lnTo>
                  <a:lnTo>
                    <a:pt x="67" y="92"/>
                  </a:lnTo>
                  <a:lnTo>
                    <a:pt x="70" y="98"/>
                  </a:lnTo>
                  <a:lnTo>
                    <a:pt x="63" y="111"/>
                  </a:lnTo>
                  <a:lnTo>
                    <a:pt x="46" y="131"/>
                  </a:lnTo>
                  <a:lnTo>
                    <a:pt x="33" y="125"/>
                  </a:lnTo>
                  <a:lnTo>
                    <a:pt x="40" y="115"/>
                  </a:lnTo>
                  <a:lnTo>
                    <a:pt x="40" y="104"/>
                  </a:lnTo>
                  <a:lnTo>
                    <a:pt x="19" y="89"/>
                  </a:lnTo>
                  <a:lnTo>
                    <a:pt x="21" y="84"/>
                  </a:lnTo>
                  <a:lnTo>
                    <a:pt x="30" y="79"/>
                  </a:lnTo>
                  <a:lnTo>
                    <a:pt x="33" y="66"/>
                  </a:lnTo>
                  <a:lnTo>
                    <a:pt x="37" y="66"/>
                  </a:lnTo>
                  <a:lnTo>
                    <a:pt x="37" y="52"/>
                  </a:lnTo>
                  <a:lnTo>
                    <a:pt x="32" y="49"/>
                  </a:lnTo>
                  <a:lnTo>
                    <a:pt x="35" y="46"/>
                  </a:lnTo>
                  <a:lnTo>
                    <a:pt x="29" y="46"/>
                  </a:lnTo>
                  <a:lnTo>
                    <a:pt x="27" y="40"/>
                  </a:lnTo>
                  <a:lnTo>
                    <a:pt x="27" y="32"/>
                  </a:lnTo>
                  <a:lnTo>
                    <a:pt x="22" y="32"/>
                  </a:lnTo>
                  <a:lnTo>
                    <a:pt x="24" y="33"/>
                  </a:lnTo>
                  <a:lnTo>
                    <a:pt x="15" y="22"/>
                  </a:lnTo>
                  <a:lnTo>
                    <a:pt x="13" y="19"/>
                  </a:lnTo>
                  <a:lnTo>
                    <a:pt x="15" y="16"/>
                  </a:lnTo>
                  <a:lnTo>
                    <a:pt x="11" y="18"/>
                  </a:lnTo>
                  <a:lnTo>
                    <a:pt x="10" y="16"/>
                  </a:lnTo>
                  <a:lnTo>
                    <a:pt x="0" y="2"/>
                  </a:lnTo>
                  <a:lnTo>
                    <a:pt x="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20" name="Freeform 7"/>
            <p:cNvSpPr>
              <a:spLocks/>
            </p:cNvSpPr>
            <p:nvPr/>
          </p:nvSpPr>
          <p:spPr bwMode="auto">
            <a:xfrm>
              <a:off x="6424613" y="4224338"/>
              <a:ext cx="73025" cy="104775"/>
            </a:xfrm>
            <a:custGeom>
              <a:avLst/>
              <a:gdLst/>
              <a:ahLst/>
              <a:cxnLst>
                <a:cxn ang="0">
                  <a:pos x="4" y="0"/>
                </a:cxn>
                <a:cxn ang="0">
                  <a:pos x="8" y="10"/>
                </a:cxn>
                <a:cxn ang="0">
                  <a:pos x="11" y="8"/>
                </a:cxn>
                <a:cxn ang="0">
                  <a:pos x="27" y="16"/>
                </a:cxn>
                <a:cxn ang="0">
                  <a:pos x="30" y="25"/>
                </a:cxn>
                <a:cxn ang="0">
                  <a:pos x="27" y="25"/>
                </a:cxn>
                <a:cxn ang="0">
                  <a:pos x="37" y="37"/>
                </a:cxn>
                <a:cxn ang="0">
                  <a:pos x="33" y="44"/>
                </a:cxn>
                <a:cxn ang="0">
                  <a:pos x="41" y="46"/>
                </a:cxn>
                <a:cxn ang="0">
                  <a:pos x="44" y="51"/>
                </a:cxn>
                <a:cxn ang="0">
                  <a:pos x="44" y="38"/>
                </a:cxn>
                <a:cxn ang="0">
                  <a:pos x="49" y="40"/>
                </a:cxn>
                <a:cxn ang="0">
                  <a:pos x="54" y="59"/>
                </a:cxn>
                <a:cxn ang="0">
                  <a:pos x="71" y="65"/>
                </a:cxn>
                <a:cxn ang="0">
                  <a:pos x="87" y="55"/>
                </a:cxn>
                <a:cxn ang="0">
                  <a:pos x="93" y="59"/>
                </a:cxn>
                <a:cxn ang="0">
                  <a:pos x="90" y="74"/>
                </a:cxn>
                <a:cxn ang="0">
                  <a:pos x="85" y="76"/>
                </a:cxn>
                <a:cxn ang="0">
                  <a:pos x="85" y="85"/>
                </a:cxn>
                <a:cxn ang="0">
                  <a:pos x="71" y="85"/>
                </a:cxn>
                <a:cxn ang="0">
                  <a:pos x="67" y="92"/>
                </a:cxn>
                <a:cxn ang="0">
                  <a:pos x="70" y="98"/>
                </a:cxn>
                <a:cxn ang="0">
                  <a:pos x="63" y="111"/>
                </a:cxn>
                <a:cxn ang="0">
                  <a:pos x="46" y="131"/>
                </a:cxn>
                <a:cxn ang="0">
                  <a:pos x="33" y="125"/>
                </a:cxn>
                <a:cxn ang="0">
                  <a:pos x="40" y="115"/>
                </a:cxn>
                <a:cxn ang="0">
                  <a:pos x="40" y="104"/>
                </a:cxn>
                <a:cxn ang="0">
                  <a:pos x="19" y="89"/>
                </a:cxn>
                <a:cxn ang="0">
                  <a:pos x="21" y="84"/>
                </a:cxn>
                <a:cxn ang="0">
                  <a:pos x="30" y="79"/>
                </a:cxn>
                <a:cxn ang="0">
                  <a:pos x="33" y="66"/>
                </a:cxn>
                <a:cxn ang="0">
                  <a:pos x="37" y="66"/>
                </a:cxn>
                <a:cxn ang="0">
                  <a:pos x="37" y="52"/>
                </a:cxn>
                <a:cxn ang="0">
                  <a:pos x="32" y="49"/>
                </a:cxn>
                <a:cxn ang="0">
                  <a:pos x="35" y="46"/>
                </a:cxn>
                <a:cxn ang="0">
                  <a:pos x="29" y="46"/>
                </a:cxn>
                <a:cxn ang="0">
                  <a:pos x="27" y="40"/>
                </a:cxn>
                <a:cxn ang="0">
                  <a:pos x="27" y="32"/>
                </a:cxn>
                <a:cxn ang="0">
                  <a:pos x="22" y="32"/>
                </a:cxn>
                <a:cxn ang="0">
                  <a:pos x="24" y="33"/>
                </a:cxn>
                <a:cxn ang="0">
                  <a:pos x="15" y="22"/>
                </a:cxn>
                <a:cxn ang="0">
                  <a:pos x="13" y="19"/>
                </a:cxn>
                <a:cxn ang="0">
                  <a:pos x="15" y="16"/>
                </a:cxn>
                <a:cxn ang="0">
                  <a:pos x="11" y="18"/>
                </a:cxn>
                <a:cxn ang="0">
                  <a:pos x="10" y="16"/>
                </a:cxn>
                <a:cxn ang="0">
                  <a:pos x="0" y="2"/>
                </a:cxn>
                <a:cxn ang="0">
                  <a:pos x="4" y="0"/>
                </a:cxn>
              </a:cxnLst>
              <a:rect l="0" t="0" r="r" b="b"/>
              <a:pathLst>
                <a:path w="93" h="131">
                  <a:moveTo>
                    <a:pt x="4" y="0"/>
                  </a:moveTo>
                  <a:lnTo>
                    <a:pt x="8" y="10"/>
                  </a:lnTo>
                  <a:lnTo>
                    <a:pt x="11" y="8"/>
                  </a:lnTo>
                  <a:lnTo>
                    <a:pt x="27" y="16"/>
                  </a:lnTo>
                  <a:lnTo>
                    <a:pt x="30" y="25"/>
                  </a:lnTo>
                  <a:lnTo>
                    <a:pt x="27" y="25"/>
                  </a:lnTo>
                  <a:lnTo>
                    <a:pt x="37" y="37"/>
                  </a:lnTo>
                  <a:lnTo>
                    <a:pt x="33" y="44"/>
                  </a:lnTo>
                  <a:lnTo>
                    <a:pt x="41" y="46"/>
                  </a:lnTo>
                  <a:lnTo>
                    <a:pt x="44" y="51"/>
                  </a:lnTo>
                  <a:lnTo>
                    <a:pt x="44" y="38"/>
                  </a:lnTo>
                  <a:lnTo>
                    <a:pt x="49" y="40"/>
                  </a:lnTo>
                  <a:lnTo>
                    <a:pt x="54" y="59"/>
                  </a:lnTo>
                  <a:lnTo>
                    <a:pt x="71" y="65"/>
                  </a:lnTo>
                  <a:lnTo>
                    <a:pt x="87" y="55"/>
                  </a:lnTo>
                  <a:lnTo>
                    <a:pt x="93" y="59"/>
                  </a:lnTo>
                  <a:lnTo>
                    <a:pt x="90" y="74"/>
                  </a:lnTo>
                  <a:lnTo>
                    <a:pt x="85" y="76"/>
                  </a:lnTo>
                  <a:lnTo>
                    <a:pt x="85" y="85"/>
                  </a:lnTo>
                  <a:lnTo>
                    <a:pt x="71" y="85"/>
                  </a:lnTo>
                  <a:lnTo>
                    <a:pt x="67" y="92"/>
                  </a:lnTo>
                  <a:lnTo>
                    <a:pt x="70" y="98"/>
                  </a:lnTo>
                  <a:lnTo>
                    <a:pt x="63" y="111"/>
                  </a:lnTo>
                  <a:lnTo>
                    <a:pt x="46" y="131"/>
                  </a:lnTo>
                  <a:lnTo>
                    <a:pt x="33" y="125"/>
                  </a:lnTo>
                  <a:lnTo>
                    <a:pt x="40" y="115"/>
                  </a:lnTo>
                  <a:lnTo>
                    <a:pt x="40" y="104"/>
                  </a:lnTo>
                  <a:lnTo>
                    <a:pt x="19" y="89"/>
                  </a:lnTo>
                  <a:lnTo>
                    <a:pt x="21" y="84"/>
                  </a:lnTo>
                  <a:lnTo>
                    <a:pt x="30" y="79"/>
                  </a:lnTo>
                  <a:lnTo>
                    <a:pt x="33" y="66"/>
                  </a:lnTo>
                  <a:lnTo>
                    <a:pt x="37" y="66"/>
                  </a:lnTo>
                  <a:lnTo>
                    <a:pt x="37" y="52"/>
                  </a:lnTo>
                  <a:lnTo>
                    <a:pt x="32" y="49"/>
                  </a:lnTo>
                  <a:lnTo>
                    <a:pt x="35" y="46"/>
                  </a:lnTo>
                  <a:lnTo>
                    <a:pt x="29" y="46"/>
                  </a:lnTo>
                  <a:lnTo>
                    <a:pt x="27" y="40"/>
                  </a:lnTo>
                  <a:lnTo>
                    <a:pt x="27" y="32"/>
                  </a:lnTo>
                  <a:lnTo>
                    <a:pt x="22" y="32"/>
                  </a:lnTo>
                  <a:lnTo>
                    <a:pt x="24" y="33"/>
                  </a:lnTo>
                  <a:lnTo>
                    <a:pt x="15" y="22"/>
                  </a:lnTo>
                  <a:lnTo>
                    <a:pt x="13" y="19"/>
                  </a:lnTo>
                  <a:lnTo>
                    <a:pt x="15" y="16"/>
                  </a:lnTo>
                  <a:lnTo>
                    <a:pt x="11" y="18"/>
                  </a:lnTo>
                  <a:lnTo>
                    <a:pt x="10" y="16"/>
                  </a:lnTo>
                  <a:lnTo>
                    <a:pt x="0" y="2"/>
                  </a:lnTo>
                  <a:lnTo>
                    <a:pt x="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21" name="Freeform 8"/>
            <p:cNvSpPr>
              <a:spLocks/>
            </p:cNvSpPr>
            <p:nvPr/>
          </p:nvSpPr>
          <p:spPr bwMode="auto">
            <a:xfrm>
              <a:off x="6361113" y="4318000"/>
              <a:ext cx="84138" cy="93663"/>
            </a:xfrm>
            <a:custGeom>
              <a:avLst/>
              <a:gdLst/>
              <a:ahLst/>
              <a:cxnLst>
                <a:cxn ang="0">
                  <a:pos x="83" y="0"/>
                </a:cxn>
                <a:cxn ang="0">
                  <a:pos x="91" y="15"/>
                </a:cxn>
                <a:cxn ang="0">
                  <a:pos x="99" y="10"/>
                </a:cxn>
                <a:cxn ang="0">
                  <a:pos x="100" y="10"/>
                </a:cxn>
                <a:cxn ang="0">
                  <a:pos x="99" y="15"/>
                </a:cxn>
                <a:cxn ang="0">
                  <a:pos x="102" y="10"/>
                </a:cxn>
                <a:cxn ang="0">
                  <a:pos x="105" y="11"/>
                </a:cxn>
                <a:cxn ang="0">
                  <a:pos x="104" y="15"/>
                </a:cxn>
                <a:cxn ang="0">
                  <a:pos x="105" y="26"/>
                </a:cxn>
                <a:cxn ang="0">
                  <a:pos x="93" y="45"/>
                </a:cxn>
                <a:cxn ang="0">
                  <a:pos x="85" y="51"/>
                </a:cxn>
                <a:cxn ang="0">
                  <a:pos x="85" y="60"/>
                </a:cxn>
                <a:cxn ang="0">
                  <a:pos x="89" y="65"/>
                </a:cxn>
                <a:cxn ang="0">
                  <a:pos x="80" y="62"/>
                </a:cxn>
                <a:cxn ang="0">
                  <a:pos x="71" y="68"/>
                </a:cxn>
                <a:cxn ang="0">
                  <a:pos x="67" y="67"/>
                </a:cxn>
                <a:cxn ang="0">
                  <a:pos x="58" y="104"/>
                </a:cxn>
                <a:cxn ang="0">
                  <a:pos x="42" y="117"/>
                </a:cxn>
                <a:cxn ang="0">
                  <a:pos x="33" y="119"/>
                </a:cxn>
                <a:cxn ang="0">
                  <a:pos x="17" y="114"/>
                </a:cxn>
                <a:cxn ang="0">
                  <a:pos x="15" y="109"/>
                </a:cxn>
                <a:cxn ang="0">
                  <a:pos x="3" y="109"/>
                </a:cxn>
                <a:cxn ang="0">
                  <a:pos x="4" y="103"/>
                </a:cxn>
                <a:cxn ang="0">
                  <a:pos x="3" y="106"/>
                </a:cxn>
                <a:cxn ang="0">
                  <a:pos x="3" y="103"/>
                </a:cxn>
                <a:cxn ang="0">
                  <a:pos x="0" y="103"/>
                </a:cxn>
                <a:cxn ang="0">
                  <a:pos x="4" y="100"/>
                </a:cxn>
                <a:cxn ang="0">
                  <a:pos x="6" y="97"/>
                </a:cxn>
                <a:cxn ang="0">
                  <a:pos x="4" y="95"/>
                </a:cxn>
                <a:cxn ang="0">
                  <a:pos x="4" y="92"/>
                </a:cxn>
                <a:cxn ang="0">
                  <a:pos x="9" y="92"/>
                </a:cxn>
                <a:cxn ang="0">
                  <a:pos x="6" y="89"/>
                </a:cxn>
                <a:cxn ang="0">
                  <a:pos x="8" y="84"/>
                </a:cxn>
                <a:cxn ang="0">
                  <a:pos x="11" y="82"/>
                </a:cxn>
                <a:cxn ang="0">
                  <a:pos x="12" y="86"/>
                </a:cxn>
                <a:cxn ang="0">
                  <a:pos x="12" y="82"/>
                </a:cxn>
                <a:cxn ang="0">
                  <a:pos x="22" y="68"/>
                </a:cxn>
                <a:cxn ang="0">
                  <a:pos x="34" y="63"/>
                </a:cxn>
                <a:cxn ang="0">
                  <a:pos x="59" y="43"/>
                </a:cxn>
                <a:cxn ang="0">
                  <a:pos x="66" y="26"/>
                </a:cxn>
                <a:cxn ang="0">
                  <a:pos x="74" y="19"/>
                </a:cxn>
                <a:cxn ang="0">
                  <a:pos x="75" y="10"/>
                </a:cxn>
                <a:cxn ang="0">
                  <a:pos x="83" y="0"/>
                </a:cxn>
              </a:cxnLst>
              <a:rect l="0" t="0" r="r" b="b"/>
              <a:pathLst>
                <a:path w="105" h="119">
                  <a:moveTo>
                    <a:pt x="83" y="0"/>
                  </a:moveTo>
                  <a:lnTo>
                    <a:pt x="91" y="15"/>
                  </a:lnTo>
                  <a:lnTo>
                    <a:pt x="99" y="10"/>
                  </a:lnTo>
                  <a:lnTo>
                    <a:pt x="100" y="10"/>
                  </a:lnTo>
                  <a:lnTo>
                    <a:pt x="99" y="15"/>
                  </a:lnTo>
                  <a:lnTo>
                    <a:pt x="102" y="10"/>
                  </a:lnTo>
                  <a:lnTo>
                    <a:pt x="105" y="11"/>
                  </a:lnTo>
                  <a:lnTo>
                    <a:pt x="104" y="15"/>
                  </a:lnTo>
                  <a:lnTo>
                    <a:pt x="105" y="26"/>
                  </a:lnTo>
                  <a:lnTo>
                    <a:pt x="93" y="45"/>
                  </a:lnTo>
                  <a:lnTo>
                    <a:pt x="85" y="51"/>
                  </a:lnTo>
                  <a:lnTo>
                    <a:pt x="85" y="60"/>
                  </a:lnTo>
                  <a:lnTo>
                    <a:pt x="89" y="65"/>
                  </a:lnTo>
                  <a:lnTo>
                    <a:pt x="80" y="62"/>
                  </a:lnTo>
                  <a:lnTo>
                    <a:pt x="71" y="68"/>
                  </a:lnTo>
                  <a:lnTo>
                    <a:pt x="67" y="67"/>
                  </a:lnTo>
                  <a:lnTo>
                    <a:pt x="58" y="104"/>
                  </a:lnTo>
                  <a:lnTo>
                    <a:pt x="42" y="117"/>
                  </a:lnTo>
                  <a:lnTo>
                    <a:pt x="33" y="119"/>
                  </a:lnTo>
                  <a:lnTo>
                    <a:pt x="17" y="114"/>
                  </a:lnTo>
                  <a:lnTo>
                    <a:pt x="15" y="109"/>
                  </a:lnTo>
                  <a:lnTo>
                    <a:pt x="3" y="109"/>
                  </a:lnTo>
                  <a:lnTo>
                    <a:pt x="4" y="103"/>
                  </a:lnTo>
                  <a:lnTo>
                    <a:pt x="3" y="106"/>
                  </a:lnTo>
                  <a:lnTo>
                    <a:pt x="3" y="103"/>
                  </a:lnTo>
                  <a:lnTo>
                    <a:pt x="0" y="103"/>
                  </a:lnTo>
                  <a:lnTo>
                    <a:pt x="4" y="100"/>
                  </a:lnTo>
                  <a:lnTo>
                    <a:pt x="6" y="97"/>
                  </a:lnTo>
                  <a:lnTo>
                    <a:pt x="4" y="95"/>
                  </a:lnTo>
                  <a:lnTo>
                    <a:pt x="4" y="92"/>
                  </a:lnTo>
                  <a:lnTo>
                    <a:pt x="9" y="92"/>
                  </a:lnTo>
                  <a:lnTo>
                    <a:pt x="6" y="89"/>
                  </a:lnTo>
                  <a:lnTo>
                    <a:pt x="8" y="84"/>
                  </a:lnTo>
                  <a:lnTo>
                    <a:pt x="11" y="82"/>
                  </a:lnTo>
                  <a:lnTo>
                    <a:pt x="12" y="86"/>
                  </a:lnTo>
                  <a:lnTo>
                    <a:pt x="12" y="82"/>
                  </a:lnTo>
                  <a:lnTo>
                    <a:pt x="22" y="68"/>
                  </a:lnTo>
                  <a:lnTo>
                    <a:pt x="34" y="63"/>
                  </a:lnTo>
                  <a:lnTo>
                    <a:pt x="59" y="43"/>
                  </a:lnTo>
                  <a:lnTo>
                    <a:pt x="66" y="26"/>
                  </a:lnTo>
                  <a:lnTo>
                    <a:pt x="74" y="19"/>
                  </a:lnTo>
                  <a:lnTo>
                    <a:pt x="75" y="10"/>
                  </a:lnTo>
                  <a:lnTo>
                    <a:pt x="8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22" name="Freeform 9"/>
            <p:cNvSpPr>
              <a:spLocks/>
            </p:cNvSpPr>
            <p:nvPr/>
          </p:nvSpPr>
          <p:spPr bwMode="auto">
            <a:xfrm>
              <a:off x="6361113" y="4318000"/>
              <a:ext cx="84138" cy="93663"/>
            </a:xfrm>
            <a:custGeom>
              <a:avLst/>
              <a:gdLst/>
              <a:ahLst/>
              <a:cxnLst>
                <a:cxn ang="0">
                  <a:pos x="83" y="0"/>
                </a:cxn>
                <a:cxn ang="0">
                  <a:pos x="91" y="15"/>
                </a:cxn>
                <a:cxn ang="0">
                  <a:pos x="99" y="10"/>
                </a:cxn>
                <a:cxn ang="0">
                  <a:pos x="100" y="10"/>
                </a:cxn>
                <a:cxn ang="0">
                  <a:pos x="99" y="15"/>
                </a:cxn>
                <a:cxn ang="0">
                  <a:pos x="102" y="10"/>
                </a:cxn>
                <a:cxn ang="0">
                  <a:pos x="105" y="11"/>
                </a:cxn>
                <a:cxn ang="0">
                  <a:pos x="104" y="15"/>
                </a:cxn>
                <a:cxn ang="0">
                  <a:pos x="105" y="26"/>
                </a:cxn>
                <a:cxn ang="0">
                  <a:pos x="93" y="45"/>
                </a:cxn>
                <a:cxn ang="0">
                  <a:pos x="85" y="51"/>
                </a:cxn>
                <a:cxn ang="0">
                  <a:pos x="85" y="60"/>
                </a:cxn>
                <a:cxn ang="0">
                  <a:pos x="89" y="65"/>
                </a:cxn>
                <a:cxn ang="0">
                  <a:pos x="80" y="62"/>
                </a:cxn>
                <a:cxn ang="0">
                  <a:pos x="71" y="68"/>
                </a:cxn>
                <a:cxn ang="0">
                  <a:pos x="67" y="67"/>
                </a:cxn>
                <a:cxn ang="0">
                  <a:pos x="58" y="104"/>
                </a:cxn>
                <a:cxn ang="0">
                  <a:pos x="42" y="117"/>
                </a:cxn>
                <a:cxn ang="0">
                  <a:pos x="33" y="119"/>
                </a:cxn>
                <a:cxn ang="0">
                  <a:pos x="17" y="114"/>
                </a:cxn>
                <a:cxn ang="0">
                  <a:pos x="15" y="109"/>
                </a:cxn>
                <a:cxn ang="0">
                  <a:pos x="3" y="109"/>
                </a:cxn>
                <a:cxn ang="0">
                  <a:pos x="4" y="103"/>
                </a:cxn>
                <a:cxn ang="0">
                  <a:pos x="3" y="106"/>
                </a:cxn>
                <a:cxn ang="0">
                  <a:pos x="3" y="103"/>
                </a:cxn>
                <a:cxn ang="0">
                  <a:pos x="0" y="103"/>
                </a:cxn>
                <a:cxn ang="0">
                  <a:pos x="4" y="100"/>
                </a:cxn>
                <a:cxn ang="0">
                  <a:pos x="6" y="97"/>
                </a:cxn>
                <a:cxn ang="0">
                  <a:pos x="4" y="95"/>
                </a:cxn>
                <a:cxn ang="0">
                  <a:pos x="4" y="92"/>
                </a:cxn>
                <a:cxn ang="0">
                  <a:pos x="9" y="92"/>
                </a:cxn>
                <a:cxn ang="0">
                  <a:pos x="6" y="89"/>
                </a:cxn>
                <a:cxn ang="0">
                  <a:pos x="8" y="84"/>
                </a:cxn>
                <a:cxn ang="0">
                  <a:pos x="11" y="82"/>
                </a:cxn>
                <a:cxn ang="0">
                  <a:pos x="12" y="86"/>
                </a:cxn>
                <a:cxn ang="0">
                  <a:pos x="12" y="82"/>
                </a:cxn>
                <a:cxn ang="0">
                  <a:pos x="22" y="68"/>
                </a:cxn>
                <a:cxn ang="0">
                  <a:pos x="34" y="63"/>
                </a:cxn>
                <a:cxn ang="0">
                  <a:pos x="59" y="43"/>
                </a:cxn>
                <a:cxn ang="0">
                  <a:pos x="66" y="26"/>
                </a:cxn>
                <a:cxn ang="0">
                  <a:pos x="74" y="19"/>
                </a:cxn>
                <a:cxn ang="0">
                  <a:pos x="75" y="10"/>
                </a:cxn>
                <a:cxn ang="0">
                  <a:pos x="83" y="0"/>
                </a:cxn>
              </a:cxnLst>
              <a:rect l="0" t="0" r="r" b="b"/>
              <a:pathLst>
                <a:path w="105" h="119">
                  <a:moveTo>
                    <a:pt x="83" y="0"/>
                  </a:moveTo>
                  <a:lnTo>
                    <a:pt x="91" y="15"/>
                  </a:lnTo>
                  <a:lnTo>
                    <a:pt x="99" y="10"/>
                  </a:lnTo>
                  <a:lnTo>
                    <a:pt x="100" y="10"/>
                  </a:lnTo>
                  <a:lnTo>
                    <a:pt x="99" y="15"/>
                  </a:lnTo>
                  <a:lnTo>
                    <a:pt x="102" y="10"/>
                  </a:lnTo>
                  <a:lnTo>
                    <a:pt x="105" y="11"/>
                  </a:lnTo>
                  <a:lnTo>
                    <a:pt x="104" y="15"/>
                  </a:lnTo>
                  <a:lnTo>
                    <a:pt x="105" y="26"/>
                  </a:lnTo>
                  <a:lnTo>
                    <a:pt x="93" y="45"/>
                  </a:lnTo>
                  <a:lnTo>
                    <a:pt x="85" y="51"/>
                  </a:lnTo>
                  <a:lnTo>
                    <a:pt x="85" y="60"/>
                  </a:lnTo>
                  <a:lnTo>
                    <a:pt x="89" y="65"/>
                  </a:lnTo>
                  <a:lnTo>
                    <a:pt x="80" y="62"/>
                  </a:lnTo>
                  <a:lnTo>
                    <a:pt x="71" y="68"/>
                  </a:lnTo>
                  <a:lnTo>
                    <a:pt x="67" y="67"/>
                  </a:lnTo>
                  <a:lnTo>
                    <a:pt x="58" y="104"/>
                  </a:lnTo>
                  <a:lnTo>
                    <a:pt x="42" y="117"/>
                  </a:lnTo>
                  <a:lnTo>
                    <a:pt x="33" y="119"/>
                  </a:lnTo>
                  <a:lnTo>
                    <a:pt x="17" y="114"/>
                  </a:lnTo>
                  <a:lnTo>
                    <a:pt x="15" y="109"/>
                  </a:lnTo>
                  <a:lnTo>
                    <a:pt x="3" y="109"/>
                  </a:lnTo>
                  <a:lnTo>
                    <a:pt x="4" y="103"/>
                  </a:lnTo>
                  <a:lnTo>
                    <a:pt x="3" y="106"/>
                  </a:lnTo>
                  <a:lnTo>
                    <a:pt x="3" y="103"/>
                  </a:lnTo>
                  <a:lnTo>
                    <a:pt x="0" y="103"/>
                  </a:lnTo>
                  <a:lnTo>
                    <a:pt x="4" y="100"/>
                  </a:lnTo>
                  <a:lnTo>
                    <a:pt x="6" y="97"/>
                  </a:lnTo>
                  <a:lnTo>
                    <a:pt x="4" y="95"/>
                  </a:lnTo>
                  <a:lnTo>
                    <a:pt x="4" y="92"/>
                  </a:lnTo>
                  <a:lnTo>
                    <a:pt x="9" y="92"/>
                  </a:lnTo>
                  <a:lnTo>
                    <a:pt x="6" y="89"/>
                  </a:lnTo>
                  <a:lnTo>
                    <a:pt x="8" y="84"/>
                  </a:lnTo>
                  <a:lnTo>
                    <a:pt x="11" y="82"/>
                  </a:lnTo>
                  <a:lnTo>
                    <a:pt x="12" y="86"/>
                  </a:lnTo>
                  <a:lnTo>
                    <a:pt x="12" y="82"/>
                  </a:lnTo>
                  <a:lnTo>
                    <a:pt x="22" y="68"/>
                  </a:lnTo>
                  <a:lnTo>
                    <a:pt x="34" y="63"/>
                  </a:lnTo>
                  <a:lnTo>
                    <a:pt x="59" y="43"/>
                  </a:lnTo>
                  <a:lnTo>
                    <a:pt x="66" y="26"/>
                  </a:lnTo>
                  <a:lnTo>
                    <a:pt x="74" y="19"/>
                  </a:lnTo>
                  <a:lnTo>
                    <a:pt x="75" y="10"/>
                  </a:lnTo>
                  <a:lnTo>
                    <a:pt x="8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23" name="Freeform 10"/>
            <p:cNvSpPr>
              <a:spLocks/>
            </p:cNvSpPr>
            <p:nvPr/>
          </p:nvSpPr>
          <p:spPr bwMode="auto">
            <a:xfrm>
              <a:off x="6372226" y="4413250"/>
              <a:ext cx="11113" cy="20638"/>
            </a:xfrm>
            <a:custGeom>
              <a:avLst/>
              <a:gdLst/>
              <a:ahLst/>
              <a:cxnLst>
                <a:cxn ang="0">
                  <a:pos x="5" y="0"/>
                </a:cxn>
                <a:cxn ang="0">
                  <a:pos x="10" y="2"/>
                </a:cxn>
                <a:cxn ang="0">
                  <a:pos x="14" y="18"/>
                </a:cxn>
                <a:cxn ang="0">
                  <a:pos x="0" y="25"/>
                </a:cxn>
                <a:cxn ang="0">
                  <a:pos x="5" y="0"/>
                </a:cxn>
              </a:cxnLst>
              <a:rect l="0" t="0" r="r" b="b"/>
              <a:pathLst>
                <a:path w="14" h="25">
                  <a:moveTo>
                    <a:pt x="5" y="0"/>
                  </a:moveTo>
                  <a:lnTo>
                    <a:pt x="10" y="2"/>
                  </a:lnTo>
                  <a:lnTo>
                    <a:pt x="14" y="18"/>
                  </a:lnTo>
                  <a:lnTo>
                    <a:pt x="0" y="25"/>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24" name="Freeform 11"/>
            <p:cNvSpPr>
              <a:spLocks/>
            </p:cNvSpPr>
            <p:nvPr/>
          </p:nvSpPr>
          <p:spPr bwMode="auto">
            <a:xfrm>
              <a:off x="6372226" y="4413250"/>
              <a:ext cx="11113" cy="20638"/>
            </a:xfrm>
            <a:custGeom>
              <a:avLst/>
              <a:gdLst/>
              <a:ahLst/>
              <a:cxnLst>
                <a:cxn ang="0">
                  <a:pos x="5" y="0"/>
                </a:cxn>
                <a:cxn ang="0">
                  <a:pos x="10" y="2"/>
                </a:cxn>
                <a:cxn ang="0">
                  <a:pos x="14" y="18"/>
                </a:cxn>
                <a:cxn ang="0">
                  <a:pos x="0" y="25"/>
                </a:cxn>
                <a:cxn ang="0">
                  <a:pos x="5" y="0"/>
                </a:cxn>
              </a:cxnLst>
              <a:rect l="0" t="0" r="r" b="b"/>
              <a:pathLst>
                <a:path w="14" h="25">
                  <a:moveTo>
                    <a:pt x="5" y="0"/>
                  </a:moveTo>
                  <a:lnTo>
                    <a:pt x="10" y="2"/>
                  </a:lnTo>
                  <a:lnTo>
                    <a:pt x="14" y="18"/>
                  </a:lnTo>
                  <a:lnTo>
                    <a:pt x="0" y="25"/>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25" name="Freeform 12"/>
            <p:cNvSpPr>
              <a:spLocks/>
            </p:cNvSpPr>
            <p:nvPr/>
          </p:nvSpPr>
          <p:spPr bwMode="auto">
            <a:xfrm>
              <a:off x="5354638" y="3678238"/>
              <a:ext cx="30163" cy="41275"/>
            </a:xfrm>
            <a:custGeom>
              <a:avLst/>
              <a:gdLst/>
              <a:ahLst/>
              <a:cxnLst>
                <a:cxn ang="0">
                  <a:pos x="8" y="0"/>
                </a:cxn>
                <a:cxn ang="0">
                  <a:pos x="13" y="1"/>
                </a:cxn>
                <a:cxn ang="0">
                  <a:pos x="22" y="7"/>
                </a:cxn>
                <a:cxn ang="0">
                  <a:pos x="40" y="31"/>
                </a:cxn>
                <a:cxn ang="0">
                  <a:pos x="38" y="44"/>
                </a:cxn>
                <a:cxn ang="0">
                  <a:pos x="21" y="52"/>
                </a:cxn>
                <a:cxn ang="0">
                  <a:pos x="10" y="52"/>
                </a:cxn>
                <a:cxn ang="0">
                  <a:pos x="3" y="42"/>
                </a:cxn>
                <a:cxn ang="0">
                  <a:pos x="0" y="23"/>
                </a:cxn>
                <a:cxn ang="0">
                  <a:pos x="3" y="23"/>
                </a:cxn>
                <a:cxn ang="0">
                  <a:pos x="8" y="6"/>
                </a:cxn>
                <a:cxn ang="0">
                  <a:pos x="11" y="4"/>
                </a:cxn>
                <a:cxn ang="0">
                  <a:pos x="5" y="1"/>
                </a:cxn>
                <a:cxn ang="0">
                  <a:pos x="8" y="0"/>
                </a:cxn>
              </a:cxnLst>
              <a:rect l="0" t="0" r="r" b="b"/>
              <a:pathLst>
                <a:path w="40" h="52">
                  <a:moveTo>
                    <a:pt x="8" y="0"/>
                  </a:moveTo>
                  <a:lnTo>
                    <a:pt x="13" y="1"/>
                  </a:lnTo>
                  <a:lnTo>
                    <a:pt x="22" y="7"/>
                  </a:lnTo>
                  <a:lnTo>
                    <a:pt x="40" y="31"/>
                  </a:lnTo>
                  <a:lnTo>
                    <a:pt x="38" y="44"/>
                  </a:lnTo>
                  <a:lnTo>
                    <a:pt x="21" y="52"/>
                  </a:lnTo>
                  <a:lnTo>
                    <a:pt x="10" y="52"/>
                  </a:lnTo>
                  <a:lnTo>
                    <a:pt x="3" y="42"/>
                  </a:lnTo>
                  <a:lnTo>
                    <a:pt x="0" y="23"/>
                  </a:lnTo>
                  <a:lnTo>
                    <a:pt x="3" y="23"/>
                  </a:lnTo>
                  <a:lnTo>
                    <a:pt x="8" y="6"/>
                  </a:lnTo>
                  <a:lnTo>
                    <a:pt x="11" y="4"/>
                  </a:lnTo>
                  <a:lnTo>
                    <a:pt x="5" y="1"/>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26" name="Freeform 13"/>
            <p:cNvSpPr>
              <a:spLocks/>
            </p:cNvSpPr>
            <p:nvPr/>
          </p:nvSpPr>
          <p:spPr bwMode="auto">
            <a:xfrm>
              <a:off x="5354638" y="3678238"/>
              <a:ext cx="30163" cy="41275"/>
            </a:xfrm>
            <a:custGeom>
              <a:avLst/>
              <a:gdLst/>
              <a:ahLst/>
              <a:cxnLst>
                <a:cxn ang="0">
                  <a:pos x="8" y="0"/>
                </a:cxn>
                <a:cxn ang="0">
                  <a:pos x="13" y="1"/>
                </a:cxn>
                <a:cxn ang="0">
                  <a:pos x="22" y="7"/>
                </a:cxn>
                <a:cxn ang="0">
                  <a:pos x="40" y="31"/>
                </a:cxn>
                <a:cxn ang="0">
                  <a:pos x="38" y="44"/>
                </a:cxn>
                <a:cxn ang="0">
                  <a:pos x="21" y="52"/>
                </a:cxn>
                <a:cxn ang="0">
                  <a:pos x="10" y="52"/>
                </a:cxn>
                <a:cxn ang="0">
                  <a:pos x="3" y="42"/>
                </a:cxn>
                <a:cxn ang="0">
                  <a:pos x="0" y="23"/>
                </a:cxn>
                <a:cxn ang="0">
                  <a:pos x="3" y="23"/>
                </a:cxn>
                <a:cxn ang="0">
                  <a:pos x="8" y="6"/>
                </a:cxn>
                <a:cxn ang="0">
                  <a:pos x="11" y="4"/>
                </a:cxn>
                <a:cxn ang="0">
                  <a:pos x="5" y="1"/>
                </a:cxn>
                <a:cxn ang="0">
                  <a:pos x="8" y="0"/>
                </a:cxn>
              </a:cxnLst>
              <a:rect l="0" t="0" r="r" b="b"/>
              <a:pathLst>
                <a:path w="40" h="52">
                  <a:moveTo>
                    <a:pt x="8" y="0"/>
                  </a:moveTo>
                  <a:lnTo>
                    <a:pt x="13" y="1"/>
                  </a:lnTo>
                  <a:lnTo>
                    <a:pt x="22" y="7"/>
                  </a:lnTo>
                  <a:lnTo>
                    <a:pt x="40" y="31"/>
                  </a:lnTo>
                  <a:lnTo>
                    <a:pt x="38" y="44"/>
                  </a:lnTo>
                  <a:lnTo>
                    <a:pt x="21" y="52"/>
                  </a:lnTo>
                  <a:lnTo>
                    <a:pt x="10" y="52"/>
                  </a:lnTo>
                  <a:lnTo>
                    <a:pt x="3" y="42"/>
                  </a:lnTo>
                  <a:lnTo>
                    <a:pt x="0" y="23"/>
                  </a:lnTo>
                  <a:lnTo>
                    <a:pt x="3" y="23"/>
                  </a:lnTo>
                  <a:lnTo>
                    <a:pt x="8" y="6"/>
                  </a:lnTo>
                  <a:lnTo>
                    <a:pt x="11" y="4"/>
                  </a:lnTo>
                  <a:lnTo>
                    <a:pt x="5" y="1"/>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27" name="Freeform 14"/>
            <p:cNvSpPr>
              <a:spLocks/>
            </p:cNvSpPr>
            <p:nvPr/>
          </p:nvSpPr>
          <p:spPr bwMode="auto">
            <a:xfrm>
              <a:off x="3663951" y="3562350"/>
              <a:ext cx="20638" cy="20638"/>
            </a:xfrm>
            <a:custGeom>
              <a:avLst/>
              <a:gdLst/>
              <a:ahLst/>
              <a:cxnLst>
                <a:cxn ang="0">
                  <a:pos x="3" y="0"/>
                </a:cxn>
                <a:cxn ang="0">
                  <a:pos x="25" y="1"/>
                </a:cxn>
                <a:cxn ang="0">
                  <a:pos x="27" y="12"/>
                </a:cxn>
                <a:cxn ang="0">
                  <a:pos x="17" y="25"/>
                </a:cxn>
                <a:cxn ang="0">
                  <a:pos x="4" y="25"/>
                </a:cxn>
                <a:cxn ang="0">
                  <a:pos x="0" y="11"/>
                </a:cxn>
                <a:cxn ang="0">
                  <a:pos x="3" y="0"/>
                </a:cxn>
              </a:cxnLst>
              <a:rect l="0" t="0" r="r" b="b"/>
              <a:pathLst>
                <a:path w="27" h="25">
                  <a:moveTo>
                    <a:pt x="3" y="0"/>
                  </a:moveTo>
                  <a:lnTo>
                    <a:pt x="25" y="1"/>
                  </a:lnTo>
                  <a:lnTo>
                    <a:pt x="27" y="12"/>
                  </a:lnTo>
                  <a:lnTo>
                    <a:pt x="17" y="25"/>
                  </a:lnTo>
                  <a:lnTo>
                    <a:pt x="4" y="25"/>
                  </a:lnTo>
                  <a:lnTo>
                    <a:pt x="0" y="11"/>
                  </a:lnTo>
                  <a:lnTo>
                    <a:pt x="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28" name="Freeform 15"/>
            <p:cNvSpPr>
              <a:spLocks/>
            </p:cNvSpPr>
            <p:nvPr/>
          </p:nvSpPr>
          <p:spPr bwMode="auto">
            <a:xfrm>
              <a:off x="2541588" y="2817813"/>
              <a:ext cx="11113" cy="9525"/>
            </a:xfrm>
            <a:custGeom>
              <a:avLst/>
              <a:gdLst/>
              <a:ahLst/>
              <a:cxnLst>
                <a:cxn ang="0">
                  <a:pos x="8" y="0"/>
                </a:cxn>
                <a:cxn ang="0">
                  <a:pos x="15" y="2"/>
                </a:cxn>
                <a:cxn ang="0">
                  <a:pos x="13" y="11"/>
                </a:cxn>
                <a:cxn ang="0">
                  <a:pos x="2" y="13"/>
                </a:cxn>
                <a:cxn ang="0">
                  <a:pos x="0" y="7"/>
                </a:cxn>
                <a:cxn ang="0">
                  <a:pos x="8" y="0"/>
                </a:cxn>
              </a:cxnLst>
              <a:rect l="0" t="0" r="r" b="b"/>
              <a:pathLst>
                <a:path w="15" h="13">
                  <a:moveTo>
                    <a:pt x="8" y="0"/>
                  </a:moveTo>
                  <a:lnTo>
                    <a:pt x="15" y="2"/>
                  </a:lnTo>
                  <a:lnTo>
                    <a:pt x="13" y="11"/>
                  </a:lnTo>
                  <a:lnTo>
                    <a:pt x="2" y="13"/>
                  </a:lnTo>
                  <a:lnTo>
                    <a:pt x="0" y="7"/>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29" name="Freeform 16"/>
            <p:cNvSpPr>
              <a:spLocks/>
            </p:cNvSpPr>
            <p:nvPr/>
          </p:nvSpPr>
          <p:spPr bwMode="auto">
            <a:xfrm>
              <a:off x="2541588" y="2817813"/>
              <a:ext cx="11113" cy="9525"/>
            </a:xfrm>
            <a:custGeom>
              <a:avLst/>
              <a:gdLst/>
              <a:ahLst/>
              <a:cxnLst>
                <a:cxn ang="0">
                  <a:pos x="8" y="0"/>
                </a:cxn>
                <a:cxn ang="0">
                  <a:pos x="15" y="2"/>
                </a:cxn>
                <a:cxn ang="0">
                  <a:pos x="13" y="11"/>
                </a:cxn>
                <a:cxn ang="0">
                  <a:pos x="2" y="13"/>
                </a:cxn>
                <a:cxn ang="0">
                  <a:pos x="0" y="7"/>
                </a:cxn>
                <a:cxn ang="0">
                  <a:pos x="8" y="0"/>
                </a:cxn>
              </a:cxnLst>
              <a:rect l="0" t="0" r="r" b="b"/>
              <a:pathLst>
                <a:path w="15" h="13">
                  <a:moveTo>
                    <a:pt x="8" y="0"/>
                  </a:moveTo>
                  <a:lnTo>
                    <a:pt x="15" y="2"/>
                  </a:lnTo>
                  <a:lnTo>
                    <a:pt x="13" y="11"/>
                  </a:lnTo>
                  <a:lnTo>
                    <a:pt x="2" y="13"/>
                  </a:lnTo>
                  <a:lnTo>
                    <a:pt x="0" y="7"/>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30" name="Freeform 17"/>
            <p:cNvSpPr>
              <a:spLocks/>
            </p:cNvSpPr>
            <p:nvPr/>
          </p:nvSpPr>
          <p:spPr bwMode="auto">
            <a:xfrm>
              <a:off x="3003551" y="3111500"/>
              <a:ext cx="669925" cy="366713"/>
            </a:xfrm>
            <a:custGeom>
              <a:avLst/>
              <a:gdLst/>
              <a:ahLst/>
              <a:cxnLst>
                <a:cxn ang="0">
                  <a:pos x="495" y="28"/>
                </a:cxn>
                <a:cxn ang="0">
                  <a:pos x="495" y="63"/>
                </a:cxn>
                <a:cxn ang="0">
                  <a:pos x="537" y="56"/>
                </a:cxn>
                <a:cxn ang="0">
                  <a:pos x="580" y="63"/>
                </a:cxn>
                <a:cxn ang="0">
                  <a:pos x="583" y="79"/>
                </a:cxn>
                <a:cxn ang="0">
                  <a:pos x="539" y="101"/>
                </a:cxn>
                <a:cxn ang="0">
                  <a:pos x="544" y="107"/>
                </a:cxn>
                <a:cxn ang="0">
                  <a:pos x="556" y="160"/>
                </a:cxn>
                <a:cxn ang="0">
                  <a:pos x="570" y="94"/>
                </a:cxn>
                <a:cxn ang="0">
                  <a:pos x="581" y="82"/>
                </a:cxn>
                <a:cxn ang="0">
                  <a:pos x="600" y="124"/>
                </a:cxn>
                <a:cxn ang="0">
                  <a:pos x="613" y="146"/>
                </a:cxn>
                <a:cxn ang="0">
                  <a:pos x="627" y="167"/>
                </a:cxn>
                <a:cxn ang="0">
                  <a:pos x="698" y="131"/>
                </a:cxn>
                <a:cxn ang="0">
                  <a:pos x="715" y="107"/>
                </a:cxn>
                <a:cxn ang="0">
                  <a:pos x="802" y="58"/>
                </a:cxn>
                <a:cxn ang="0">
                  <a:pos x="832" y="82"/>
                </a:cxn>
                <a:cxn ang="0">
                  <a:pos x="844" y="101"/>
                </a:cxn>
                <a:cxn ang="0">
                  <a:pos x="797" y="124"/>
                </a:cxn>
                <a:cxn ang="0">
                  <a:pos x="803" y="164"/>
                </a:cxn>
                <a:cxn ang="0">
                  <a:pos x="740" y="184"/>
                </a:cxn>
                <a:cxn ang="0">
                  <a:pos x="729" y="212"/>
                </a:cxn>
                <a:cxn ang="0">
                  <a:pos x="718" y="236"/>
                </a:cxn>
                <a:cxn ang="0">
                  <a:pos x="704" y="212"/>
                </a:cxn>
                <a:cxn ang="0">
                  <a:pos x="709" y="239"/>
                </a:cxn>
                <a:cxn ang="0">
                  <a:pos x="715" y="272"/>
                </a:cxn>
                <a:cxn ang="0">
                  <a:pos x="710" y="276"/>
                </a:cxn>
                <a:cxn ang="0">
                  <a:pos x="706" y="282"/>
                </a:cxn>
                <a:cxn ang="0">
                  <a:pos x="707" y="296"/>
                </a:cxn>
                <a:cxn ang="0">
                  <a:pos x="652" y="335"/>
                </a:cxn>
                <a:cxn ang="0">
                  <a:pos x="652" y="432"/>
                </a:cxn>
                <a:cxn ang="0">
                  <a:pos x="629" y="449"/>
                </a:cxn>
                <a:cxn ang="0">
                  <a:pos x="613" y="416"/>
                </a:cxn>
                <a:cxn ang="0">
                  <a:pos x="550" y="373"/>
                </a:cxn>
                <a:cxn ang="0">
                  <a:pos x="503" y="375"/>
                </a:cxn>
                <a:cxn ang="0">
                  <a:pos x="515" y="397"/>
                </a:cxn>
                <a:cxn ang="0">
                  <a:pos x="474" y="387"/>
                </a:cxn>
                <a:cxn ang="0">
                  <a:pos x="432" y="398"/>
                </a:cxn>
                <a:cxn ang="0">
                  <a:pos x="402" y="427"/>
                </a:cxn>
                <a:cxn ang="0">
                  <a:pos x="375" y="441"/>
                </a:cxn>
                <a:cxn ang="0">
                  <a:pos x="321" y="384"/>
                </a:cxn>
                <a:cxn ang="0">
                  <a:pos x="268" y="350"/>
                </a:cxn>
                <a:cxn ang="0">
                  <a:pos x="110" y="337"/>
                </a:cxn>
                <a:cxn ang="0">
                  <a:pos x="62" y="299"/>
                </a:cxn>
                <a:cxn ang="0">
                  <a:pos x="33" y="242"/>
                </a:cxn>
                <a:cxn ang="0">
                  <a:pos x="33" y="233"/>
                </a:cxn>
                <a:cxn ang="0">
                  <a:pos x="5" y="190"/>
                </a:cxn>
                <a:cxn ang="0">
                  <a:pos x="11" y="74"/>
                </a:cxn>
                <a:cxn ang="0">
                  <a:pos x="11" y="60"/>
                </a:cxn>
                <a:cxn ang="0">
                  <a:pos x="2" y="22"/>
                </a:cxn>
                <a:cxn ang="0">
                  <a:pos x="36" y="33"/>
                </a:cxn>
                <a:cxn ang="0">
                  <a:pos x="432" y="9"/>
                </a:cxn>
              </a:cxnLst>
              <a:rect l="0" t="0" r="r" b="b"/>
              <a:pathLst>
                <a:path w="844" h="461">
                  <a:moveTo>
                    <a:pt x="432" y="0"/>
                  </a:moveTo>
                  <a:lnTo>
                    <a:pt x="441" y="15"/>
                  </a:lnTo>
                  <a:lnTo>
                    <a:pt x="465" y="19"/>
                  </a:lnTo>
                  <a:lnTo>
                    <a:pt x="487" y="30"/>
                  </a:lnTo>
                  <a:lnTo>
                    <a:pt x="495" y="28"/>
                  </a:lnTo>
                  <a:lnTo>
                    <a:pt x="510" y="31"/>
                  </a:lnTo>
                  <a:lnTo>
                    <a:pt x="488" y="49"/>
                  </a:lnTo>
                  <a:lnTo>
                    <a:pt x="477" y="63"/>
                  </a:lnTo>
                  <a:lnTo>
                    <a:pt x="493" y="56"/>
                  </a:lnTo>
                  <a:lnTo>
                    <a:pt x="495" y="63"/>
                  </a:lnTo>
                  <a:lnTo>
                    <a:pt x="504" y="63"/>
                  </a:lnTo>
                  <a:lnTo>
                    <a:pt x="539" y="44"/>
                  </a:lnTo>
                  <a:lnTo>
                    <a:pt x="529" y="55"/>
                  </a:lnTo>
                  <a:lnTo>
                    <a:pt x="529" y="60"/>
                  </a:lnTo>
                  <a:lnTo>
                    <a:pt x="537" y="56"/>
                  </a:lnTo>
                  <a:lnTo>
                    <a:pt x="545" y="66"/>
                  </a:lnTo>
                  <a:lnTo>
                    <a:pt x="556" y="66"/>
                  </a:lnTo>
                  <a:lnTo>
                    <a:pt x="564" y="61"/>
                  </a:lnTo>
                  <a:lnTo>
                    <a:pt x="578" y="60"/>
                  </a:lnTo>
                  <a:lnTo>
                    <a:pt x="580" y="63"/>
                  </a:lnTo>
                  <a:lnTo>
                    <a:pt x="589" y="66"/>
                  </a:lnTo>
                  <a:lnTo>
                    <a:pt x="591" y="66"/>
                  </a:lnTo>
                  <a:lnTo>
                    <a:pt x="595" y="77"/>
                  </a:lnTo>
                  <a:lnTo>
                    <a:pt x="586" y="74"/>
                  </a:lnTo>
                  <a:lnTo>
                    <a:pt x="583" y="79"/>
                  </a:lnTo>
                  <a:lnTo>
                    <a:pt x="577" y="74"/>
                  </a:lnTo>
                  <a:lnTo>
                    <a:pt x="556" y="83"/>
                  </a:lnTo>
                  <a:lnTo>
                    <a:pt x="556" y="79"/>
                  </a:lnTo>
                  <a:lnTo>
                    <a:pt x="548" y="83"/>
                  </a:lnTo>
                  <a:lnTo>
                    <a:pt x="539" y="101"/>
                  </a:lnTo>
                  <a:lnTo>
                    <a:pt x="537" y="107"/>
                  </a:lnTo>
                  <a:lnTo>
                    <a:pt x="545" y="101"/>
                  </a:lnTo>
                  <a:lnTo>
                    <a:pt x="548" y="91"/>
                  </a:lnTo>
                  <a:lnTo>
                    <a:pt x="550" y="94"/>
                  </a:lnTo>
                  <a:lnTo>
                    <a:pt x="544" y="107"/>
                  </a:lnTo>
                  <a:lnTo>
                    <a:pt x="537" y="132"/>
                  </a:lnTo>
                  <a:lnTo>
                    <a:pt x="539" y="153"/>
                  </a:lnTo>
                  <a:lnTo>
                    <a:pt x="542" y="162"/>
                  </a:lnTo>
                  <a:lnTo>
                    <a:pt x="548" y="165"/>
                  </a:lnTo>
                  <a:lnTo>
                    <a:pt x="556" y="160"/>
                  </a:lnTo>
                  <a:lnTo>
                    <a:pt x="562" y="146"/>
                  </a:lnTo>
                  <a:lnTo>
                    <a:pt x="562" y="135"/>
                  </a:lnTo>
                  <a:lnTo>
                    <a:pt x="558" y="124"/>
                  </a:lnTo>
                  <a:lnTo>
                    <a:pt x="562" y="104"/>
                  </a:lnTo>
                  <a:lnTo>
                    <a:pt x="570" y="94"/>
                  </a:lnTo>
                  <a:lnTo>
                    <a:pt x="572" y="101"/>
                  </a:lnTo>
                  <a:lnTo>
                    <a:pt x="575" y="97"/>
                  </a:lnTo>
                  <a:lnTo>
                    <a:pt x="575" y="91"/>
                  </a:lnTo>
                  <a:lnTo>
                    <a:pt x="581" y="90"/>
                  </a:lnTo>
                  <a:lnTo>
                    <a:pt x="581" y="82"/>
                  </a:lnTo>
                  <a:lnTo>
                    <a:pt x="589" y="82"/>
                  </a:lnTo>
                  <a:lnTo>
                    <a:pt x="603" y="91"/>
                  </a:lnTo>
                  <a:lnTo>
                    <a:pt x="605" y="108"/>
                  </a:lnTo>
                  <a:lnTo>
                    <a:pt x="595" y="123"/>
                  </a:lnTo>
                  <a:lnTo>
                    <a:pt x="600" y="124"/>
                  </a:lnTo>
                  <a:lnTo>
                    <a:pt x="605" y="118"/>
                  </a:lnTo>
                  <a:lnTo>
                    <a:pt x="611" y="116"/>
                  </a:lnTo>
                  <a:lnTo>
                    <a:pt x="618" y="137"/>
                  </a:lnTo>
                  <a:lnTo>
                    <a:pt x="616" y="146"/>
                  </a:lnTo>
                  <a:lnTo>
                    <a:pt x="613" y="146"/>
                  </a:lnTo>
                  <a:lnTo>
                    <a:pt x="611" y="149"/>
                  </a:lnTo>
                  <a:lnTo>
                    <a:pt x="608" y="159"/>
                  </a:lnTo>
                  <a:lnTo>
                    <a:pt x="603" y="164"/>
                  </a:lnTo>
                  <a:lnTo>
                    <a:pt x="610" y="167"/>
                  </a:lnTo>
                  <a:lnTo>
                    <a:pt x="627" y="167"/>
                  </a:lnTo>
                  <a:lnTo>
                    <a:pt x="655" y="154"/>
                  </a:lnTo>
                  <a:lnTo>
                    <a:pt x="671" y="142"/>
                  </a:lnTo>
                  <a:lnTo>
                    <a:pt x="668" y="132"/>
                  </a:lnTo>
                  <a:lnTo>
                    <a:pt x="682" y="131"/>
                  </a:lnTo>
                  <a:lnTo>
                    <a:pt x="698" y="131"/>
                  </a:lnTo>
                  <a:lnTo>
                    <a:pt x="710" y="127"/>
                  </a:lnTo>
                  <a:lnTo>
                    <a:pt x="709" y="121"/>
                  </a:lnTo>
                  <a:lnTo>
                    <a:pt x="710" y="118"/>
                  </a:lnTo>
                  <a:lnTo>
                    <a:pt x="707" y="115"/>
                  </a:lnTo>
                  <a:lnTo>
                    <a:pt x="715" y="107"/>
                  </a:lnTo>
                  <a:lnTo>
                    <a:pt x="728" y="97"/>
                  </a:lnTo>
                  <a:lnTo>
                    <a:pt x="777" y="97"/>
                  </a:lnTo>
                  <a:lnTo>
                    <a:pt x="780" y="91"/>
                  </a:lnTo>
                  <a:lnTo>
                    <a:pt x="791" y="90"/>
                  </a:lnTo>
                  <a:lnTo>
                    <a:pt x="802" y="58"/>
                  </a:lnTo>
                  <a:lnTo>
                    <a:pt x="810" y="44"/>
                  </a:lnTo>
                  <a:lnTo>
                    <a:pt x="818" y="50"/>
                  </a:lnTo>
                  <a:lnTo>
                    <a:pt x="825" y="45"/>
                  </a:lnTo>
                  <a:lnTo>
                    <a:pt x="832" y="55"/>
                  </a:lnTo>
                  <a:lnTo>
                    <a:pt x="832" y="82"/>
                  </a:lnTo>
                  <a:lnTo>
                    <a:pt x="836" y="83"/>
                  </a:lnTo>
                  <a:lnTo>
                    <a:pt x="838" y="91"/>
                  </a:lnTo>
                  <a:lnTo>
                    <a:pt x="844" y="93"/>
                  </a:lnTo>
                  <a:lnTo>
                    <a:pt x="843" y="99"/>
                  </a:lnTo>
                  <a:lnTo>
                    <a:pt x="844" y="101"/>
                  </a:lnTo>
                  <a:lnTo>
                    <a:pt x="843" y="104"/>
                  </a:lnTo>
                  <a:lnTo>
                    <a:pt x="825" y="113"/>
                  </a:lnTo>
                  <a:lnTo>
                    <a:pt x="819" y="107"/>
                  </a:lnTo>
                  <a:lnTo>
                    <a:pt x="814" y="118"/>
                  </a:lnTo>
                  <a:lnTo>
                    <a:pt x="797" y="124"/>
                  </a:lnTo>
                  <a:lnTo>
                    <a:pt x="788" y="153"/>
                  </a:lnTo>
                  <a:lnTo>
                    <a:pt x="796" y="164"/>
                  </a:lnTo>
                  <a:lnTo>
                    <a:pt x="802" y="164"/>
                  </a:lnTo>
                  <a:lnTo>
                    <a:pt x="802" y="159"/>
                  </a:lnTo>
                  <a:lnTo>
                    <a:pt x="803" y="164"/>
                  </a:lnTo>
                  <a:lnTo>
                    <a:pt x="786" y="167"/>
                  </a:lnTo>
                  <a:lnTo>
                    <a:pt x="783" y="164"/>
                  </a:lnTo>
                  <a:lnTo>
                    <a:pt x="778" y="171"/>
                  </a:lnTo>
                  <a:lnTo>
                    <a:pt x="756" y="173"/>
                  </a:lnTo>
                  <a:lnTo>
                    <a:pt x="740" y="184"/>
                  </a:lnTo>
                  <a:lnTo>
                    <a:pt x="739" y="189"/>
                  </a:lnTo>
                  <a:lnTo>
                    <a:pt x="744" y="194"/>
                  </a:lnTo>
                  <a:lnTo>
                    <a:pt x="739" y="205"/>
                  </a:lnTo>
                  <a:lnTo>
                    <a:pt x="729" y="217"/>
                  </a:lnTo>
                  <a:lnTo>
                    <a:pt x="729" y="212"/>
                  </a:lnTo>
                  <a:lnTo>
                    <a:pt x="720" y="206"/>
                  </a:lnTo>
                  <a:lnTo>
                    <a:pt x="728" y="225"/>
                  </a:lnTo>
                  <a:lnTo>
                    <a:pt x="715" y="252"/>
                  </a:lnTo>
                  <a:lnTo>
                    <a:pt x="714" y="246"/>
                  </a:lnTo>
                  <a:lnTo>
                    <a:pt x="718" y="236"/>
                  </a:lnTo>
                  <a:lnTo>
                    <a:pt x="709" y="228"/>
                  </a:lnTo>
                  <a:lnTo>
                    <a:pt x="710" y="219"/>
                  </a:lnTo>
                  <a:lnTo>
                    <a:pt x="709" y="219"/>
                  </a:lnTo>
                  <a:lnTo>
                    <a:pt x="714" y="206"/>
                  </a:lnTo>
                  <a:lnTo>
                    <a:pt x="704" y="212"/>
                  </a:lnTo>
                  <a:lnTo>
                    <a:pt x="704" y="228"/>
                  </a:lnTo>
                  <a:lnTo>
                    <a:pt x="707" y="235"/>
                  </a:lnTo>
                  <a:lnTo>
                    <a:pt x="693" y="225"/>
                  </a:lnTo>
                  <a:lnTo>
                    <a:pt x="693" y="228"/>
                  </a:lnTo>
                  <a:lnTo>
                    <a:pt x="709" y="239"/>
                  </a:lnTo>
                  <a:lnTo>
                    <a:pt x="707" y="242"/>
                  </a:lnTo>
                  <a:lnTo>
                    <a:pt x="709" y="253"/>
                  </a:lnTo>
                  <a:lnTo>
                    <a:pt x="706" y="257"/>
                  </a:lnTo>
                  <a:lnTo>
                    <a:pt x="714" y="257"/>
                  </a:lnTo>
                  <a:lnTo>
                    <a:pt x="715" y="272"/>
                  </a:lnTo>
                  <a:lnTo>
                    <a:pt x="710" y="269"/>
                  </a:lnTo>
                  <a:lnTo>
                    <a:pt x="706" y="274"/>
                  </a:lnTo>
                  <a:lnTo>
                    <a:pt x="704" y="268"/>
                  </a:lnTo>
                  <a:lnTo>
                    <a:pt x="703" y="276"/>
                  </a:lnTo>
                  <a:lnTo>
                    <a:pt x="710" y="276"/>
                  </a:lnTo>
                  <a:lnTo>
                    <a:pt x="714" y="280"/>
                  </a:lnTo>
                  <a:lnTo>
                    <a:pt x="715" y="276"/>
                  </a:lnTo>
                  <a:lnTo>
                    <a:pt x="717" y="280"/>
                  </a:lnTo>
                  <a:lnTo>
                    <a:pt x="710" y="287"/>
                  </a:lnTo>
                  <a:lnTo>
                    <a:pt x="706" y="282"/>
                  </a:lnTo>
                  <a:lnTo>
                    <a:pt x="701" y="285"/>
                  </a:lnTo>
                  <a:lnTo>
                    <a:pt x="707" y="288"/>
                  </a:lnTo>
                  <a:lnTo>
                    <a:pt x="703" y="293"/>
                  </a:lnTo>
                  <a:lnTo>
                    <a:pt x="707" y="293"/>
                  </a:lnTo>
                  <a:lnTo>
                    <a:pt x="707" y="296"/>
                  </a:lnTo>
                  <a:lnTo>
                    <a:pt x="692" y="302"/>
                  </a:lnTo>
                  <a:lnTo>
                    <a:pt x="687" y="310"/>
                  </a:lnTo>
                  <a:lnTo>
                    <a:pt x="671" y="315"/>
                  </a:lnTo>
                  <a:lnTo>
                    <a:pt x="665" y="326"/>
                  </a:lnTo>
                  <a:lnTo>
                    <a:pt x="652" y="335"/>
                  </a:lnTo>
                  <a:lnTo>
                    <a:pt x="643" y="335"/>
                  </a:lnTo>
                  <a:lnTo>
                    <a:pt x="644" y="340"/>
                  </a:lnTo>
                  <a:lnTo>
                    <a:pt x="641" y="343"/>
                  </a:lnTo>
                  <a:lnTo>
                    <a:pt x="630" y="368"/>
                  </a:lnTo>
                  <a:lnTo>
                    <a:pt x="652" y="432"/>
                  </a:lnTo>
                  <a:lnTo>
                    <a:pt x="651" y="447"/>
                  </a:lnTo>
                  <a:lnTo>
                    <a:pt x="649" y="458"/>
                  </a:lnTo>
                  <a:lnTo>
                    <a:pt x="638" y="461"/>
                  </a:lnTo>
                  <a:lnTo>
                    <a:pt x="635" y="450"/>
                  </a:lnTo>
                  <a:lnTo>
                    <a:pt x="629" y="449"/>
                  </a:lnTo>
                  <a:lnTo>
                    <a:pt x="624" y="432"/>
                  </a:lnTo>
                  <a:lnTo>
                    <a:pt x="621" y="433"/>
                  </a:lnTo>
                  <a:lnTo>
                    <a:pt x="614" y="425"/>
                  </a:lnTo>
                  <a:lnTo>
                    <a:pt x="616" y="416"/>
                  </a:lnTo>
                  <a:lnTo>
                    <a:pt x="613" y="416"/>
                  </a:lnTo>
                  <a:lnTo>
                    <a:pt x="611" y="395"/>
                  </a:lnTo>
                  <a:lnTo>
                    <a:pt x="594" y="378"/>
                  </a:lnTo>
                  <a:lnTo>
                    <a:pt x="577" y="384"/>
                  </a:lnTo>
                  <a:lnTo>
                    <a:pt x="561" y="372"/>
                  </a:lnTo>
                  <a:lnTo>
                    <a:pt x="550" y="373"/>
                  </a:lnTo>
                  <a:lnTo>
                    <a:pt x="550" y="370"/>
                  </a:lnTo>
                  <a:lnTo>
                    <a:pt x="537" y="375"/>
                  </a:lnTo>
                  <a:lnTo>
                    <a:pt x="536" y="364"/>
                  </a:lnTo>
                  <a:lnTo>
                    <a:pt x="531" y="373"/>
                  </a:lnTo>
                  <a:lnTo>
                    <a:pt x="503" y="375"/>
                  </a:lnTo>
                  <a:lnTo>
                    <a:pt x="503" y="380"/>
                  </a:lnTo>
                  <a:lnTo>
                    <a:pt x="517" y="378"/>
                  </a:lnTo>
                  <a:lnTo>
                    <a:pt x="510" y="387"/>
                  </a:lnTo>
                  <a:lnTo>
                    <a:pt x="518" y="395"/>
                  </a:lnTo>
                  <a:lnTo>
                    <a:pt x="515" y="397"/>
                  </a:lnTo>
                  <a:lnTo>
                    <a:pt x="507" y="391"/>
                  </a:lnTo>
                  <a:lnTo>
                    <a:pt x="504" y="395"/>
                  </a:lnTo>
                  <a:lnTo>
                    <a:pt x="495" y="395"/>
                  </a:lnTo>
                  <a:lnTo>
                    <a:pt x="477" y="384"/>
                  </a:lnTo>
                  <a:lnTo>
                    <a:pt x="474" y="387"/>
                  </a:lnTo>
                  <a:lnTo>
                    <a:pt x="451" y="384"/>
                  </a:lnTo>
                  <a:lnTo>
                    <a:pt x="438" y="391"/>
                  </a:lnTo>
                  <a:lnTo>
                    <a:pt x="440" y="386"/>
                  </a:lnTo>
                  <a:lnTo>
                    <a:pt x="436" y="384"/>
                  </a:lnTo>
                  <a:lnTo>
                    <a:pt x="432" y="398"/>
                  </a:lnTo>
                  <a:lnTo>
                    <a:pt x="424" y="403"/>
                  </a:lnTo>
                  <a:lnTo>
                    <a:pt x="411" y="403"/>
                  </a:lnTo>
                  <a:lnTo>
                    <a:pt x="413" y="408"/>
                  </a:lnTo>
                  <a:lnTo>
                    <a:pt x="400" y="417"/>
                  </a:lnTo>
                  <a:lnTo>
                    <a:pt x="402" y="427"/>
                  </a:lnTo>
                  <a:lnTo>
                    <a:pt x="397" y="427"/>
                  </a:lnTo>
                  <a:lnTo>
                    <a:pt x="400" y="430"/>
                  </a:lnTo>
                  <a:lnTo>
                    <a:pt x="400" y="436"/>
                  </a:lnTo>
                  <a:lnTo>
                    <a:pt x="403" y="450"/>
                  </a:lnTo>
                  <a:lnTo>
                    <a:pt x="375" y="441"/>
                  </a:lnTo>
                  <a:lnTo>
                    <a:pt x="366" y="422"/>
                  </a:lnTo>
                  <a:lnTo>
                    <a:pt x="355" y="408"/>
                  </a:lnTo>
                  <a:lnTo>
                    <a:pt x="350" y="395"/>
                  </a:lnTo>
                  <a:lnTo>
                    <a:pt x="339" y="383"/>
                  </a:lnTo>
                  <a:lnTo>
                    <a:pt x="321" y="384"/>
                  </a:lnTo>
                  <a:lnTo>
                    <a:pt x="312" y="398"/>
                  </a:lnTo>
                  <a:lnTo>
                    <a:pt x="296" y="387"/>
                  </a:lnTo>
                  <a:lnTo>
                    <a:pt x="290" y="380"/>
                  </a:lnTo>
                  <a:lnTo>
                    <a:pt x="288" y="368"/>
                  </a:lnTo>
                  <a:lnTo>
                    <a:pt x="268" y="350"/>
                  </a:lnTo>
                  <a:lnTo>
                    <a:pt x="240" y="350"/>
                  </a:lnTo>
                  <a:lnTo>
                    <a:pt x="240" y="357"/>
                  </a:lnTo>
                  <a:lnTo>
                    <a:pt x="200" y="359"/>
                  </a:lnTo>
                  <a:lnTo>
                    <a:pt x="143" y="334"/>
                  </a:lnTo>
                  <a:lnTo>
                    <a:pt x="110" y="337"/>
                  </a:lnTo>
                  <a:lnTo>
                    <a:pt x="107" y="326"/>
                  </a:lnTo>
                  <a:lnTo>
                    <a:pt x="99" y="316"/>
                  </a:lnTo>
                  <a:lnTo>
                    <a:pt x="93" y="315"/>
                  </a:lnTo>
                  <a:lnTo>
                    <a:pt x="90" y="310"/>
                  </a:lnTo>
                  <a:lnTo>
                    <a:pt x="62" y="299"/>
                  </a:lnTo>
                  <a:lnTo>
                    <a:pt x="60" y="291"/>
                  </a:lnTo>
                  <a:lnTo>
                    <a:pt x="43" y="268"/>
                  </a:lnTo>
                  <a:lnTo>
                    <a:pt x="43" y="258"/>
                  </a:lnTo>
                  <a:lnTo>
                    <a:pt x="36" y="252"/>
                  </a:lnTo>
                  <a:lnTo>
                    <a:pt x="33" y="242"/>
                  </a:lnTo>
                  <a:lnTo>
                    <a:pt x="35" y="241"/>
                  </a:lnTo>
                  <a:lnTo>
                    <a:pt x="38" y="246"/>
                  </a:lnTo>
                  <a:lnTo>
                    <a:pt x="35" y="238"/>
                  </a:lnTo>
                  <a:lnTo>
                    <a:pt x="41" y="235"/>
                  </a:lnTo>
                  <a:lnTo>
                    <a:pt x="33" y="233"/>
                  </a:lnTo>
                  <a:lnTo>
                    <a:pt x="30" y="238"/>
                  </a:lnTo>
                  <a:lnTo>
                    <a:pt x="25" y="235"/>
                  </a:lnTo>
                  <a:lnTo>
                    <a:pt x="16" y="219"/>
                  </a:lnTo>
                  <a:lnTo>
                    <a:pt x="14" y="205"/>
                  </a:lnTo>
                  <a:lnTo>
                    <a:pt x="5" y="190"/>
                  </a:lnTo>
                  <a:lnTo>
                    <a:pt x="10" y="171"/>
                  </a:lnTo>
                  <a:lnTo>
                    <a:pt x="8" y="160"/>
                  </a:lnTo>
                  <a:lnTo>
                    <a:pt x="3" y="140"/>
                  </a:lnTo>
                  <a:lnTo>
                    <a:pt x="8" y="131"/>
                  </a:lnTo>
                  <a:lnTo>
                    <a:pt x="11" y="74"/>
                  </a:lnTo>
                  <a:lnTo>
                    <a:pt x="22" y="71"/>
                  </a:lnTo>
                  <a:lnTo>
                    <a:pt x="10" y="67"/>
                  </a:lnTo>
                  <a:lnTo>
                    <a:pt x="10" y="61"/>
                  </a:lnTo>
                  <a:lnTo>
                    <a:pt x="11" y="64"/>
                  </a:lnTo>
                  <a:lnTo>
                    <a:pt x="11" y="60"/>
                  </a:lnTo>
                  <a:lnTo>
                    <a:pt x="10" y="58"/>
                  </a:lnTo>
                  <a:lnTo>
                    <a:pt x="10" y="53"/>
                  </a:lnTo>
                  <a:lnTo>
                    <a:pt x="8" y="53"/>
                  </a:lnTo>
                  <a:lnTo>
                    <a:pt x="0" y="27"/>
                  </a:lnTo>
                  <a:lnTo>
                    <a:pt x="2" y="22"/>
                  </a:lnTo>
                  <a:lnTo>
                    <a:pt x="28" y="28"/>
                  </a:lnTo>
                  <a:lnTo>
                    <a:pt x="28" y="33"/>
                  </a:lnTo>
                  <a:lnTo>
                    <a:pt x="24" y="42"/>
                  </a:lnTo>
                  <a:lnTo>
                    <a:pt x="25" y="44"/>
                  </a:lnTo>
                  <a:lnTo>
                    <a:pt x="36" y="33"/>
                  </a:lnTo>
                  <a:lnTo>
                    <a:pt x="35" y="23"/>
                  </a:lnTo>
                  <a:lnTo>
                    <a:pt x="30" y="20"/>
                  </a:lnTo>
                  <a:lnTo>
                    <a:pt x="35" y="15"/>
                  </a:lnTo>
                  <a:lnTo>
                    <a:pt x="27" y="9"/>
                  </a:lnTo>
                  <a:lnTo>
                    <a:pt x="432" y="9"/>
                  </a:lnTo>
                  <a:lnTo>
                    <a:pt x="43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31" name="Freeform 18"/>
            <p:cNvSpPr>
              <a:spLocks noEditPoints="1"/>
            </p:cNvSpPr>
            <p:nvPr/>
          </p:nvSpPr>
          <p:spPr bwMode="auto">
            <a:xfrm>
              <a:off x="2509838" y="2565400"/>
              <a:ext cx="430213" cy="450850"/>
            </a:xfrm>
            <a:custGeom>
              <a:avLst/>
              <a:gdLst/>
              <a:ahLst/>
              <a:cxnLst>
                <a:cxn ang="0">
                  <a:pos x="495" y="492"/>
                </a:cxn>
                <a:cxn ang="0">
                  <a:pos x="427" y="440"/>
                </a:cxn>
                <a:cxn ang="0">
                  <a:pos x="513" y="520"/>
                </a:cxn>
                <a:cxn ang="0">
                  <a:pos x="532" y="555"/>
                </a:cxn>
                <a:cxn ang="0">
                  <a:pos x="513" y="533"/>
                </a:cxn>
                <a:cxn ang="0">
                  <a:pos x="504" y="512"/>
                </a:cxn>
                <a:cxn ang="0">
                  <a:pos x="498" y="495"/>
                </a:cxn>
                <a:cxn ang="0">
                  <a:pos x="487" y="481"/>
                </a:cxn>
                <a:cxn ang="0">
                  <a:pos x="468" y="473"/>
                </a:cxn>
                <a:cxn ang="0">
                  <a:pos x="452" y="459"/>
                </a:cxn>
                <a:cxn ang="0">
                  <a:pos x="433" y="465"/>
                </a:cxn>
                <a:cxn ang="0">
                  <a:pos x="436" y="454"/>
                </a:cxn>
                <a:cxn ang="0">
                  <a:pos x="169" y="24"/>
                </a:cxn>
                <a:cxn ang="0">
                  <a:pos x="211" y="19"/>
                </a:cxn>
                <a:cxn ang="0">
                  <a:pos x="233" y="41"/>
                </a:cxn>
                <a:cxn ang="0">
                  <a:pos x="386" y="413"/>
                </a:cxn>
                <a:cxn ang="0">
                  <a:pos x="402" y="437"/>
                </a:cxn>
                <a:cxn ang="0">
                  <a:pos x="405" y="419"/>
                </a:cxn>
                <a:cxn ang="0">
                  <a:pos x="328" y="408"/>
                </a:cxn>
                <a:cxn ang="0">
                  <a:pos x="304" y="400"/>
                </a:cxn>
                <a:cxn ang="0">
                  <a:pos x="290" y="394"/>
                </a:cxn>
                <a:cxn ang="0">
                  <a:pos x="284" y="407"/>
                </a:cxn>
                <a:cxn ang="0">
                  <a:pos x="254" y="433"/>
                </a:cxn>
                <a:cxn ang="0">
                  <a:pos x="232" y="438"/>
                </a:cxn>
                <a:cxn ang="0">
                  <a:pos x="239" y="400"/>
                </a:cxn>
                <a:cxn ang="0">
                  <a:pos x="249" y="383"/>
                </a:cxn>
                <a:cxn ang="0">
                  <a:pos x="211" y="413"/>
                </a:cxn>
                <a:cxn ang="0">
                  <a:pos x="198" y="467"/>
                </a:cxn>
                <a:cxn ang="0">
                  <a:pos x="175" y="492"/>
                </a:cxn>
                <a:cxn ang="0">
                  <a:pos x="142" y="522"/>
                </a:cxn>
                <a:cxn ang="0">
                  <a:pos x="120" y="547"/>
                </a:cxn>
                <a:cxn ang="0">
                  <a:pos x="80" y="561"/>
                </a:cxn>
                <a:cxn ang="0">
                  <a:pos x="66" y="558"/>
                </a:cxn>
                <a:cxn ang="0">
                  <a:pos x="135" y="506"/>
                </a:cxn>
                <a:cxn ang="0">
                  <a:pos x="142" y="463"/>
                </a:cxn>
                <a:cxn ang="0">
                  <a:pos x="121" y="454"/>
                </a:cxn>
                <a:cxn ang="0">
                  <a:pos x="90" y="452"/>
                </a:cxn>
                <a:cxn ang="0">
                  <a:pos x="82" y="405"/>
                </a:cxn>
                <a:cxn ang="0">
                  <a:pos x="61" y="422"/>
                </a:cxn>
                <a:cxn ang="0">
                  <a:pos x="49" y="391"/>
                </a:cxn>
                <a:cxn ang="0">
                  <a:pos x="39" y="372"/>
                </a:cxn>
                <a:cxn ang="0">
                  <a:pos x="49" y="337"/>
                </a:cxn>
                <a:cxn ang="0">
                  <a:pos x="99" y="309"/>
                </a:cxn>
                <a:cxn ang="0">
                  <a:pos x="76" y="285"/>
                </a:cxn>
                <a:cxn ang="0">
                  <a:pos x="46" y="279"/>
                </a:cxn>
                <a:cxn ang="0">
                  <a:pos x="25" y="218"/>
                </a:cxn>
                <a:cxn ang="0">
                  <a:pos x="61" y="213"/>
                </a:cxn>
                <a:cxn ang="0">
                  <a:pos x="102" y="213"/>
                </a:cxn>
                <a:cxn ang="0">
                  <a:pos x="123" y="202"/>
                </a:cxn>
                <a:cxn ang="0">
                  <a:pos x="80" y="186"/>
                </a:cxn>
                <a:cxn ang="0">
                  <a:pos x="19" y="131"/>
                </a:cxn>
                <a:cxn ang="0">
                  <a:pos x="72" y="77"/>
                </a:cxn>
                <a:cxn ang="0">
                  <a:pos x="91" y="66"/>
                </a:cxn>
                <a:cxn ang="0">
                  <a:pos x="115" y="39"/>
                </a:cxn>
                <a:cxn ang="0">
                  <a:pos x="118" y="28"/>
                </a:cxn>
                <a:cxn ang="0">
                  <a:pos x="162" y="0"/>
                </a:cxn>
              </a:cxnLst>
              <a:rect l="0" t="0" r="r" b="b"/>
              <a:pathLst>
                <a:path w="542" h="569">
                  <a:moveTo>
                    <a:pt x="495" y="492"/>
                  </a:moveTo>
                  <a:lnTo>
                    <a:pt x="495" y="492"/>
                  </a:lnTo>
                  <a:lnTo>
                    <a:pt x="495" y="492"/>
                  </a:lnTo>
                  <a:lnTo>
                    <a:pt x="495" y="492"/>
                  </a:lnTo>
                  <a:close/>
                  <a:moveTo>
                    <a:pt x="490" y="489"/>
                  </a:moveTo>
                  <a:lnTo>
                    <a:pt x="495" y="492"/>
                  </a:lnTo>
                  <a:lnTo>
                    <a:pt x="490" y="493"/>
                  </a:lnTo>
                  <a:lnTo>
                    <a:pt x="490" y="489"/>
                  </a:lnTo>
                  <a:close/>
                  <a:moveTo>
                    <a:pt x="427" y="433"/>
                  </a:moveTo>
                  <a:lnTo>
                    <a:pt x="430" y="437"/>
                  </a:lnTo>
                  <a:lnTo>
                    <a:pt x="427" y="441"/>
                  </a:lnTo>
                  <a:lnTo>
                    <a:pt x="427" y="440"/>
                  </a:lnTo>
                  <a:lnTo>
                    <a:pt x="430" y="437"/>
                  </a:lnTo>
                  <a:lnTo>
                    <a:pt x="427" y="433"/>
                  </a:lnTo>
                  <a:close/>
                  <a:moveTo>
                    <a:pt x="465" y="429"/>
                  </a:moveTo>
                  <a:lnTo>
                    <a:pt x="479" y="457"/>
                  </a:lnTo>
                  <a:lnTo>
                    <a:pt x="488" y="463"/>
                  </a:lnTo>
                  <a:lnTo>
                    <a:pt x="513" y="520"/>
                  </a:lnTo>
                  <a:lnTo>
                    <a:pt x="542" y="536"/>
                  </a:lnTo>
                  <a:lnTo>
                    <a:pt x="540" y="563"/>
                  </a:lnTo>
                  <a:lnTo>
                    <a:pt x="529" y="569"/>
                  </a:lnTo>
                  <a:lnTo>
                    <a:pt x="529" y="563"/>
                  </a:lnTo>
                  <a:lnTo>
                    <a:pt x="534" y="560"/>
                  </a:lnTo>
                  <a:lnTo>
                    <a:pt x="532" y="555"/>
                  </a:lnTo>
                  <a:lnTo>
                    <a:pt x="529" y="555"/>
                  </a:lnTo>
                  <a:lnTo>
                    <a:pt x="526" y="534"/>
                  </a:lnTo>
                  <a:lnTo>
                    <a:pt x="517" y="539"/>
                  </a:lnTo>
                  <a:lnTo>
                    <a:pt x="512" y="547"/>
                  </a:lnTo>
                  <a:lnTo>
                    <a:pt x="510" y="544"/>
                  </a:lnTo>
                  <a:lnTo>
                    <a:pt x="513" y="533"/>
                  </a:lnTo>
                  <a:lnTo>
                    <a:pt x="520" y="530"/>
                  </a:lnTo>
                  <a:lnTo>
                    <a:pt x="512" y="526"/>
                  </a:lnTo>
                  <a:lnTo>
                    <a:pt x="509" y="519"/>
                  </a:lnTo>
                  <a:lnTo>
                    <a:pt x="501" y="512"/>
                  </a:lnTo>
                  <a:lnTo>
                    <a:pt x="498" y="507"/>
                  </a:lnTo>
                  <a:lnTo>
                    <a:pt x="504" y="512"/>
                  </a:lnTo>
                  <a:lnTo>
                    <a:pt x="501" y="506"/>
                  </a:lnTo>
                  <a:lnTo>
                    <a:pt x="493" y="503"/>
                  </a:lnTo>
                  <a:lnTo>
                    <a:pt x="496" y="500"/>
                  </a:lnTo>
                  <a:lnTo>
                    <a:pt x="495" y="500"/>
                  </a:lnTo>
                  <a:lnTo>
                    <a:pt x="495" y="492"/>
                  </a:lnTo>
                  <a:lnTo>
                    <a:pt x="498" y="495"/>
                  </a:lnTo>
                  <a:lnTo>
                    <a:pt x="493" y="485"/>
                  </a:lnTo>
                  <a:lnTo>
                    <a:pt x="488" y="485"/>
                  </a:lnTo>
                  <a:lnTo>
                    <a:pt x="488" y="482"/>
                  </a:lnTo>
                  <a:lnTo>
                    <a:pt x="488" y="479"/>
                  </a:lnTo>
                  <a:lnTo>
                    <a:pt x="490" y="478"/>
                  </a:lnTo>
                  <a:lnTo>
                    <a:pt x="487" y="481"/>
                  </a:lnTo>
                  <a:lnTo>
                    <a:pt x="482" y="474"/>
                  </a:lnTo>
                  <a:lnTo>
                    <a:pt x="474" y="470"/>
                  </a:lnTo>
                  <a:lnTo>
                    <a:pt x="463" y="441"/>
                  </a:lnTo>
                  <a:lnTo>
                    <a:pt x="463" y="448"/>
                  </a:lnTo>
                  <a:lnTo>
                    <a:pt x="469" y="468"/>
                  </a:lnTo>
                  <a:lnTo>
                    <a:pt x="468" y="473"/>
                  </a:lnTo>
                  <a:lnTo>
                    <a:pt x="465" y="474"/>
                  </a:lnTo>
                  <a:lnTo>
                    <a:pt x="463" y="468"/>
                  </a:lnTo>
                  <a:lnTo>
                    <a:pt x="457" y="470"/>
                  </a:lnTo>
                  <a:lnTo>
                    <a:pt x="458" y="465"/>
                  </a:lnTo>
                  <a:lnTo>
                    <a:pt x="455" y="454"/>
                  </a:lnTo>
                  <a:lnTo>
                    <a:pt x="452" y="459"/>
                  </a:lnTo>
                  <a:lnTo>
                    <a:pt x="443" y="452"/>
                  </a:lnTo>
                  <a:lnTo>
                    <a:pt x="441" y="454"/>
                  </a:lnTo>
                  <a:lnTo>
                    <a:pt x="454" y="467"/>
                  </a:lnTo>
                  <a:lnTo>
                    <a:pt x="454" y="471"/>
                  </a:lnTo>
                  <a:lnTo>
                    <a:pt x="446" y="474"/>
                  </a:lnTo>
                  <a:lnTo>
                    <a:pt x="433" y="465"/>
                  </a:lnTo>
                  <a:lnTo>
                    <a:pt x="435" y="462"/>
                  </a:lnTo>
                  <a:lnTo>
                    <a:pt x="425" y="452"/>
                  </a:lnTo>
                  <a:lnTo>
                    <a:pt x="425" y="443"/>
                  </a:lnTo>
                  <a:lnTo>
                    <a:pt x="427" y="441"/>
                  </a:lnTo>
                  <a:lnTo>
                    <a:pt x="430" y="446"/>
                  </a:lnTo>
                  <a:lnTo>
                    <a:pt x="436" y="454"/>
                  </a:lnTo>
                  <a:lnTo>
                    <a:pt x="446" y="448"/>
                  </a:lnTo>
                  <a:lnTo>
                    <a:pt x="452" y="435"/>
                  </a:lnTo>
                  <a:lnTo>
                    <a:pt x="465" y="429"/>
                  </a:lnTo>
                  <a:close/>
                  <a:moveTo>
                    <a:pt x="162" y="0"/>
                  </a:moveTo>
                  <a:lnTo>
                    <a:pt x="180" y="10"/>
                  </a:lnTo>
                  <a:lnTo>
                    <a:pt x="169" y="24"/>
                  </a:lnTo>
                  <a:lnTo>
                    <a:pt x="181" y="28"/>
                  </a:lnTo>
                  <a:lnTo>
                    <a:pt x="183" y="30"/>
                  </a:lnTo>
                  <a:lnTo>
                    <a:pt x="181" y="16"/>
                  </a:lnTo>
                  <a:lnTo>
                    <a:pt x="186" y="11"/>
                  </a:lnTo>
                  <a:lnTo>
                    <a:pt x="198" y="25"/>
                  </a:lnTo>
                  <a:lnTo>
                    <a:pt x="211" y="19"/>
                  </a:lnTo>
                  <a:lnTo>
                    <a:pt x="216" y="27"/>
                  </a:lnTo>
                  <a:lnTo>
                    <a:pt x="227" y="25"/>
                  </a:lnTo>
                  <a:lnTo>
                    <a:pt x="225" y="32"/>
                  </a:lnTo>
                  <a:lnTo>
                    <a:pt x="230" y="35"/>
                  </a:lnTo>
                  <a:lnTo>
                    <a:pt x="236" y="36"/>
                  </a:lnTo>
                  <a:lnTo>
                    <a:pt x="233" y="41"/>
                  </a:lnTo>
                  <a:lnTo>
                    <a:pt x="266" y="41"/>
                  </a:lnTo>
                  <a:lnTo>
                    <a:pt x="324" y="63"/>
                  </a:lnTo>
                  <a:lnTo>
                    <a:pt x="354" y="55"/>
                  </a:lnTo>
                  <a:lnTo>
                    <a:pt x="381" y="77"/>
                  </a:lnTo>
                  <a:lnTo>
                    <a:pt x="386" y="73"/>
                  </a:lnTo>
                  <a:lnTo>
                    <a:pt x="386" y="413"/>
                  </a:lnTo>
                  <a:lnTo>
                    <a:pt x="400" y="418"/>
                  </a:lnTo>
                  <a:lnTo>
                    <a:pt x="411" y="413"/>
                  </a:lnTo>
                  <a:lnTo>
                    <a:pt x="411" y="421"/>
                  </a:lnTo>
                  <a:lnTo>
                    <a:pt x="427" y="440"/>
                  </a:lnTo>
                  <a:lnTo>
                    <a:pt x="419" y="448"/>
                  </a:lnTo>
                  <a:lnTo>
                    <a:pt x="402" y="437"/>
                  </a:lnTo>
                  <a:lnTo>
                    <a:pt x="405" y="433"/>
                  </a:lnTo>
                  <a:lnTo>
                    <a:pt x="406" y="422"/>
                  </a:lnTo>
                  <a:lnTo>
                    <a:pt x="410" y="435"/>
                  </a:lnTo>
                  <a:lnTo>
                    <a:pt x="410" y="429"/>
                  </a:lnTo>
                  <a:lnTo>
                    <a:pt x="413" y="427"/>
                  </a:lnTo>
                  <a:lnTo>
                    <a:pt x="405" y="419"/>
                  </a:lnTo>
                  <a:lnTo>
                    <a:pt x="400" y="429"/>
                  </a:lnTo>
                  <a:lnTo>
                    <a:pt x="389" y="430"/>
                  </a:lnTo>
                  <a:lnTo>
                    <a:pt x="380" y="426"/>
                  </a:lnTo>
                  <a:lnTo>
                    <a:pt x="380" y="421"/>
                  </a:lnTo>
                  <a:lnTo>
                    <a:pt x="342" y="422"/>
                  </a:lnTo>
                  <a:lnTo>
                    <a:pt x="328" y="408"/>
                  </a:lnTo>
                  <a:lnTo>
                    <a:pt x="323" y="413"/>
                  </a:lnTo>
                  <a:lnTo>
                    <a:pt x="317" y="407"/>
                  </a:lnTo>
                  <a:lnTo>
                    <a:pt x="317" y="402"/>
                  </a:lnTo>
                  <a:lnTo>
                    <a:pt x="309" y="402"/>
                  </a:lnTo>
                  <a:lnTo>
                    <a:pt x="312" y="397"/>
                  </a:lnTo>
                  <a:lnTo>
                    <a:pt x="304" y="400"/>
                  </a:lnTo>
                  <a:lnTo>
                    <a:pt x="309" y="397"/>
                  </a:lnTo>
                  <a:lnTo>
                    <a:pt x="304" y="397"/>
                  </a:lnTo>
                  <a:lnTo>
                    <a:pt x="304" y="391"/>
                  </a:lnTo>
                  <a:lnTo>
                    <a:pt x="293" y="392"/>
                  </a:lnTo>
                  <a:lnTo>
                    <a:pt x="290" y="386"/>
                  </a:lnTo>
                  <a:lnTo>
                    <a:pt x="290" y="394"/>
                  </a:lnTo>
                  <a:lnTo>
                    <a:pt x="287" y="396"/>
                  </a:lnTo>
                  <a:lnTo>
                    <a:pt x="288" y="385"/>
                  </a:lnTo>
                  <a:lnTo>
                    <a:pt x="276" y="399"/>
                  </a:lnTo>
                  <a:lnTo>
                    <a:pt x="280" y="400"/>
                  </a:lnTo>
                  <a:lnTo>
                    <a:pt x="276" y="408"/>
                  </a:lnTo>
                  <a:lnTo>
                    <a:pt x="284" y="407"/>
                  </a:lnTo>
                  <a:lnTo>
                    <a:pt x="277" y="422"/>
                  </a:lnTo>
                  <a:lnTo>
                    <a:pt x="265" y="419"/>
                  </a:lnTo>
                  <a:lnTo>
                    <a:pt x="261" y="430"/>
                  </a:lnTo>
                  <a:lnTo>
                    <a:pt x="260" y="424"/>
                  </a:lnTo>
                  <a:lnTo>
                    <a:pt x="260" y="432"/>
                  </a:lnTo>
                  <a:lnTo>
                    <a:pt x="254" y="433"/>
                  </a:lnTo>
                  <a:lnTo>
                    <a:pt x="252" y="441"/>
                  </a:lnTo>
                  <a:lnTo>
                    <a:pt x="252" y="435"/>
                  </a:lnTo>
                  <a:lnTo>
                    <a:pt x="243" y="444"/>
                  </a:lnTo>
                  <a:lnTo>
                    <a:pt x="232" y="448"/>
                  </a:lnTo>
                  <a:lnTo>
                    <a:pt x="228" y="444"/>
                  </a:lnTo>
                  <a:lnTo>
                    <a:pt x="232" y="438"/>
                  </a:lnTo>
                  <a:lnTo>
                    <a:pt x="238" y="438"/>
                  </a:lnTo>
                  <a:lnTo>
                    <a:pt x="243" y="429"/>
                  </a:lnTo>
                  <a:lnTo>
                    <a:pt x="235" y="433"/>
                  </a:lnTo>
                  <a:lnTo>
                    <a:pt x="230" y="430"/>
                  </a:lnTo>
                  <a:lnTo>
                    <a:pt x="238" y="413"/>
                  </a:lnTo>
                  <a:lnTo>
                    <a:pt x="239" y="400"/>
                  </a:lnTo>
                  <a:lnTo>
                    <a:pt x="252" y="392"/>
                  </a:lnTo>
                  <a:lnTo>
                    <a:pt x="269" y="396"/>
                  </a:lnTo>
                  <a:lnTo>
                    <a:pt x="257" y="389"/>
                  </a:lnTo>
                  <a:lnTo>
                    <a:pt x="266" y="375"/>
                  </a:lnTo>
                  <a:lnTo>
                    <a:pt x="254" y="385"/>
                  </a:lnTo>
                  <a:lnTo>
                    <a:pt x="249" y="383"/>
                  </a:lnTo>
                  <a:lnTo>
                    <a:pt x="254" y="366"/>
                  </a:lnTo>
                  <a:lnTo>
                    <a:pt x="254" y="351"/>
                  </a:lnTo>
                  <a:lnTo>
                    <a:pt x="247" y="383"/>
                  </a:lnTo>
                  <a:lnTo>
                    <a:pt x="232" y="396"/>
                  </a:lnTo>
                  <a:lnTo>
                    <a:pt x="219" y="415"/>
                  </a:lnTo>
                  <a:lnTo>
                    <a:pt x="211" y="413"/>
                  </a:lnTo>
                  <a:lnTo>
                    <a:pt x="219" y="422"/>
                  </a:lnTo>
                  <a:lnTo>
                    <a:pt x="198" y="441"/>
                  </a:lnTo>
                  <a:lnTo>
                    <a:pt x="195" y="451"/>
                  </a:lnTo>
                  <a:lnTo>
                    <a:pt x="203" y="451"/>
                  </a:lnTo>
                  <a:lnTo>
                    <a:pt x="209" y="457"/>
                  </a:lnTo>
                  <a:lnTo>
                    <a:pt x="198" y="467"/>
                  </a:lnTo>
                  <a:lnTo>
                    <a:pt x="195" y="471"/>
                  </a:lnTo>
                  <a:lnTo>
                    <a:pt x="198" y="476"/>
                  </a:lnTo>
                  <a:lnTo>
                    <a:pt x="186" y="481"/>
                  </a:lnTo>
                  <a:lnTo>
                    <a:pt x="180" y="489"/>
                  </a:lnTo>
                  <a:lnTo>
                    <a:pt x="175" y="487"/>
                  </a:lnTo>
                  <a:lnTo>
                    <a:pt x="175" y="492"/>
                  </a:lnTo>
                  <a:lnTo>
                    <a:pt x="164" y="500"/>
                  </a:lnTo>
                  <a:lnTo>
                    <a:pt x="165" y="501"/>
                  </a:lnTo>
                  <a:lnTo>
                    <a:pt x="164" y="506"/>
                  </a:lnTo>
                  <a:lnTo>
                    <a:pt x="150" y="514"/>
                  </a:lnTo>
                  <a:lnTo>
                    <a:pt x="150" y="519"/>
                  </a:lnTo>
                  <a:lnTo>
                    <a:pt x="142" y="522"/>
                  </a:lnTo>
                  <a:lnTo>
                    <a:pt x="145" y="523"/>
                  </a:lnTo>
                  <a:lnTo>
                    <a:pt x="132" y="528"/>
                  </a:lnTo>
                  <a:lnTo>
                    <a:pt x="126" y="523"/>
                  </a:lnTo>
                  <a:lnTo>
                    <a:pt x="134" y="534"/>
                  </a:lnTo>
                  <a:lnTo>
                    <a:pt x="123" y="537"/>
                  </a:lnTo>
                  <a:lnTo>
                    <a:pt x="120" y="547"/>
                  </a:lnTo>
                  <a:lnTo>
                    <a:pt x="117" y="539"/>
                  </a:lnTo>
                  <a:lnTo>
                    <a:pt x="93" y="552"/>
                  </a:lnTo>
                  <a:lnTo>
                    <a:pt x="93" y="545"/>
                  </a:lnTo>
                  <a:lnTo>
                    <a:pt x="91" y="545"/>
                  </a:lnTo>
                  <a:lnTo>
                    <a:pt x="85" y="560"/>
                  </a:lnTo>
                  <a:lnTo>
                    <a:pt x="80" y="561"/>
                  </a:lnTo>
                  <a:lnTo>
                    <a:pt x="76" y="555"/>
                  </a:lnTo>
                  <a:lnTo>
                    <a:pt x="77" y="561"/>
                  </a:lnTo>
                  <a:lnTo>
                    <a:pt x="71" y="560"/>
                  </a:lnTo>
                  <a:lnTo>
                    <a:pt x="68" y="566"/>
                  </a:lnTo>
                  <a:lnTo>
                    <a:pt x="65" y="560"/>
                  </a:lnTo>
                  <a:lnTo>
                    <a:pt x="66" y="558"/>
                  </a:lnTo>
                  <a:lnTo>
                    <a:pt x="96" y="536"/>
                  </a:lnTo>
                  <a:lnTo>
                    <a:pt x="110" y="541"/>
                  </a:lnTo>
                  <a:lnTo>
                    <a:pt x="107" y="537"/>
                  </a:lnTo>
                  <a:lnTo>
                    <a:pt x="112" y="526"/>
                  </a:lnTo>
                  <a:lnTo>
                    <a:pt x="132" y="514"/>
                  </a:lnTo>
                  <a:lnTo>
                    <a:pt x="135" y="506"/>
                  </a:lnTo>
                  <a:lnTo>
                    <a:pt x="143" y="500"/>
                  </a:lnTo>
                  <a:lnTo>
                    <a:pt x="154" y="473"/>
                  </a:lnTo>
                  <a:lnTo>
                    <a:pt x="150" y="473"/>
                  </a:lnTo>
                  <a:lnTo>
                    <a:pt x="153" y="465"/>
                  </a:lnTo>
                  <a:lnTo>
                    <a:pt x="161" y="449"/>
                  </a:lnTo>
                  <a:lnTo>
                    <a:pt x="142" y="463"/>
                  </a:lnTo>
                  <a:lnTo>
                    <a:pt x="135" y="457"/>
                  </a:lnTo>
                  <a:lnTo>
                    <a:pt x="135" y="452"/>
                  </a:lnTo>
                  <a:lnTo>
                    <a:pt x="131" y="460"/>
                  </a:lnTo>
                  <a:lnTo>
                    <a:pt x="132" y="467"/>
                  </a:lnTo>
                  <a:lnTo>
                    <a:pt x="129" y="470"/>
                  </a:lnTo>
                  <a:lnTo>
                    <a:pt x="121" y="454"/>
                  </a:lnTo>
                  <a:lnTo>
                    <a:pt x="110" y="454"/>
                  </a:lnTo>
                  <a:lnTo>
                    <a:pt x="110" y="444"/>
                  </a:lnTo>
                  <a:lnTo>
                    <a:pt x="104" y="454"/>
                  </a:lnTo>
                  <a:lnTo>
                    <a:pt x="83" y="463"/>
                  </a:lnTo>
                  <a:lnTo>
                    <a:pt x="91" y="459"/>
                  </a:lnTo>
                  <a:lnTo>
                    <a:pt x="90" y="452"/>
                  </a:lnTo>
                  <a:lnTo>
                    <a:pt x="91" y="449"/>
                  </a:lnTo>
                  <a:lnTo>
                    <a:pt x="87" y="446"/>
                  </a:lnTo>
                  <a:lnTo>
                    <a:pt x="90" y="435"/>
                  </a:lnTo>
                  <a:lnTo>
                    <a:pt x="80" y="413"/>
                  </a:lnTo>
                  <a:lnTo>
                    <a:pt x="93" y="397"/>
                  </a:lnTo>
                  <a:lnTo>
                    <a:pt x="82" y="405"/>
                  </a:lnTo>
                  <a:lnTo>
                    <a:pt x="77" y="411"/>
                  </a:lnTo>
                  <a:lnTo>
                    <a:pt x="80" y="418"/>
                  </a:lnTo>
                  <a:lnTo>
                    <a:pt x="72" y="433"/>
                  </a:lnTo>
                  <a:lnTo>
                    <a:pt x="60" y="430"/>
                  </a:lnTo>
                  <a:lnTo>
                    <a:pt x="55" y="426"/>
                  </a:lnTo>
                  <a:lnTo>
                    <a:pt x="61" y="422"/>
                  </a:lnTo>
                  <a:lnTo>
                    <a:pt x="54" y="422"/>
                  </a:lnTo>
                  <a:lnTo>
                    <a:pt x="50" y="415"/>
                  </a:lnTo>
                  <a:lnTo>
                    <a:pt x="61" y="397"/>
                  </a:lnTo>
                  <a:lnTo>
                    <a:pt x="50" y="397"/>
                  </a:lnTo>
                  <a:lnTo>
                    <a:pt x="47" y="396"/>
                  </a:lnTo>
                  <a:lnTo>
                    <a:pt x="49" y="391"/>
                  </a:lnTo>
                  <a:lnTo>
                    <a:pt x="46" y="389"/>
                  </a:lnTo>
                  <a:lnTo>
                    <a:pt x="39" y="392"/>
                  </a:lnTo>
                  <a:lnTo>
                    <a:pt x="38" y="385"/>
                  </a:lnTo>
                  <a:lnTo>
                    <a:pt x="39" y="380"/>
                  </a:lnTo>
                  <a:lnTo>
                    <a:pt x="32" y="380"/>
                  </a:lnTo>
                  <a:lnTo>
                    <a:pt x="39" y="372"/>
                  </a:lnTo>
                  <a:lnTo>
                    <a:pt x="25" y="377"/>
                  </a:lnTo>
                  <a:lnTo>
                    <a:pt x="30" y="370"/>
                  </a:lnTo>
                  <a:lnTo>
                    <a:pt x="27" y="367"/>
                  </a:lnTo>
                  <a:lnTo>
                    <a:pt x="32" y="364"/>
                  </a:lnTo>
                  <a:lnTo>
                    <a:pt x="36" y="350"/>
                  </a:lnTo>
                  <a:lnTo>
                    <a:pt x="49" y="337"/>
                  </a:lnTo>
                  <a:lnTo>
                    <a:pt x="57" y="337"/>
                  </a:lnTo>
                  <a:lnTo>
                    <a:pt x="57" y="331"/>
                  </a:lnTo>
                  <a:lnTo>
                    <a:pt x="63" y="328"/>
                  </a:lnTo>
                  <a:lnTo>
                    <a:pt x="72" y="326"/>
                  </a:lnTo>
                  <a:lnTo>
                    <a:pt x="82" y="312"/>
                  </a:lnTo>
                  <a:lnTo>
                    <a:pt x="99" y="309"/>
                  </a:lnTo>
                  <a:lnTo>
                    <a:pt x="104" y="296"/>
                  </a:lnTo>
                  <a:lnTo>
                    <a:pt x="95" y="276"/>
                  </a:lnTo>
                  <a:lnTo>
                    <a:pt x="102" y="276"/>
                  </a:lnTo>
                  <a:lnTo>
                    <a:pt x="106" y="268"/>
                  </a:lnTo>
                  <a:lnTo>
                    <a:pt x="90" y="265"/>
                  </a:lnTo>
                  <a:lnTo>
                    <a:pt x="76" y="285"/>
                  </a:lnTo>
                  <a:lnTo>
                    <a:pt x="72" y="273"/>
                  </a:lnTo>
                  <a:lnTo>
                    <a:pt x="66" y="273"/>
                  </a:lnTo>
                  <a:lnTo>
                    <a:pt x="72" y="276"/>
                  </a:lnTo>
                  <a:lnTo>
                    <a:pt x="72" y="281"/>
                  </a:lnTo>
                  <a:lnTo>
                    <a:pt x="65" y="274"/>
                  </a:lnTo>
                  <a:lnTo>
                    <a:pt x="46" y="279"/>
                  </a:lnTo>
                  <a:lnTo>
                    <a:pt x="28" y="274"/>
                  </a:lnTo>
                  <a:lnTo>
                    <a:pt x="19" y="252"/>
                  </a:lnTo>
                  <a:lnTo>
                    <a:pt x="27" y="247"/>
                  </a:lnTo>
                  <a:lnTo>
                    <a:pt x="11" y="246"/>
                  </a:lnTo>
                  <a:lnTo>
                    <a:pt x="0" y="235"/>
                  </a:lnTo>
                  <a:lnTo>
                    <a:pt x="25" y="218"/>
                  </a:lnTo>
                  <a:lnTo>
                    <a:pt x="36" y="218"/>
                  </a:lnTo>
                  <a:lnTo>
                    <a:pt x="32" y="213"/>
                  </a:lnTo>
                  <a:lnTo>
                    <a:pt x="49" y="200"/>
                  </a:lnTo>
                  <a:lnTo>
                    <a:pt x="58" y="200"/>
                  </a:lnTo>
                  <a:lnTo>
                    <a:pt x="61" y="202"/>
                  </a:lnTo>
                  <a:lnTo>
                    <a:pt x="61" y="213"/>
                  </a:lnTo>
                  <a:lnTo>
                    <a:pt x="57" y="214"/>
                  </a:lnTo>
                  <a:lnTo>
                    <a:pt x="63" y="221"/>
                  </a:lnTo>
                  <a:lnTo>
                    <a:pt x="90" y="225"/>
                  </a:lnTo>
                  <a:lnTo>
                    <a:pt x="93" y="213"/>
                  </a:lnTo>
                  <a:lnTo>
                    <a:pt x="99" y="218"/>
                  </a:lnTo>
                  <a:lnTo>
                    <a:pt x="102" y="213"/>
                  </a:lnTo>
                  <a:lnTo>
                    <a:pt x="88" y="211"/>
                  </a:lnTo>
                  <a:lnTo>
                    <a:pt x="88" y="205"/>
                  </a:lnTo>
                  <a:lnTo>
                    <a:pt x="87" y="197"/>
                  </a:lnTo>
                  <a:lnTo>
                    <a:pt x="91" y="205"/>
                  </a:lnTo>
                  <a:lnTo>
                    <a:pt x="106" y="210"/>
                  </a:lnTo>
                  <a:lnTo>
                    <a:pt x="123" y="202"/>
                  </a:lnTo>
                  <a:lnTo>
                    <a:pt x="98" y="197"/>
                  </a:lnTo>
                  <a:lnTo>
                    <a:pt x="96" y="202"/>
                  </a:lnTo>
                  <a:lnTo>
                    <a:pt x="88" y="194"/>
                  </a:lnTo>
                  <a:lnTo>
                    <a:pt x="93" y="186"/>
                  </a:lnTo>
                  <a:lnTo>
                    <a:pt x="91" y="184"/>
                  </a:lnTo>
                  <a:lnTo>
                    <a:pt x="80" y="186"/>
                  </a:lnTo>
                  <a:lnTo>
                    <a:pt x="82" y="178"/>
                  </a:lnTo>
                  <a:lnTo>
                    <a:pt x="74" y="186"/>
                  </a:lnTo>
                  <a:lnTo>
                    <a:pt x="63" y="181"/>
                  </a:lnTo>
                  <a:lnTo>
                    <a:pt x="60" y="166"/>
                  </a:lnTo>
                  <a:lnTo>
                    <a:pt x="54" y="158"/>
                  </a:lnTo>
                  <a:lnTo>
                    <a:pt x="19" y="131"/>
                  </a:lnTo>
                  <a:lnTo>
                    <a:pt x="28" y="125"/>
                  </a:lnTo>
                  <a:lnTo>
                    <a:pt x="25" y="125"/>
                  </a:lnTo>
                  <a:lnTo>
                    <a:pt x="25" y="110"/>
                  </a:lnTo>
                  <a:lnTo>
                    <a:pt x="58" y="104"/>
                  </a:lnTo>
                  <a:lnTo>
                    <a:pt x="71" y="87"/>
                  </a:lnTo>
                  <a:lnTo>
                    <a:pt x="72" y="77"/>
                  </a:lnTo>
                  <a:lnTo>
                    <a:pt x="79" y="80"/>
                  </a:lnTo>
                  <a:lnTo>
                    <a:pt x="72" y="73"/>
                  </a:lnTo>
                  <a:lnTo>
                    <a:pt x="82" y="71"/>
                  </a:lnTo>
                  <a:lnTo>
                    <a:pt x="74" y="69"/>
                  </a:lnTo>
                  <a:lnTo>
                    <a:pt x="80" y="60"/>
                  </a:lnTo>
                  <a:lnTo>
                    <a:pt x="91" y="66"/>
                  </a:lnTo>
                  <a:lnTo>
                    <a:pt x="83" y="60"/>
                  </a:lnTo>
                  <a:lnTo>
                    <a:pt x="88" y="49"/>
                  </a:lnTo>
                  <a:lnTo>
                    <a:pt x="90" y="49"/>
                  </a:lnTo>
                  <a:lnTo>
                    <a:pt x="88" y="54"/>
                  </a:lnTo>
                  <a:lnTo>
                    <a:pt x="112" y="35"/>
                  </a:lnTo>
                  <a:lnTo>
                    <a:pt x="115" y="39"/>
                  </a:lnTo>
                  <a:lnTo>
                    <a:pt x="112" y="47"/>
                  </a:lnTo>
                  <a:lnTo>
                    <a:pt x="115" y="50"/>
                  </a:lnTo>
                  <a:lnTo>
                    <a:pt x="118" y="41"/>
                  </a:lnTo>
                  <a:lnTo>
                    <a:pt x="123" y="39"/>
                  </a:lnTo>
                  <a:lnTo>
                    <a:pt x="113" y="32"/>
                  </a:lnTo>
                  <a:lnTo>
                    <a:pt x="118" y="28"/>
                  </a:lnTo>
                  <a:lnTo>
                    <a:pt x="129" y="21"/>
                  </a:lnTo>
                  <a:lnTo>
                    <a:pt x="123" y="28"/>
                  </a:lnTo>
                  <a:lnTo>
                    <a:pt x="126" y="32"/>
                  </a:lnTo>
                  <a:lnTo>
                    <a:pt x="128" y="25"/>
                  </a:lnTo>
                  <a:lnTo>
                    <a:pt x="145" y="24"/>
                  </a:lnTo>
                  <a:lnTo>
                    <a:pt x="16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32" name="Freeform 19"/>
            <p:cNvSpPr>
              <a:spLocks/>
            </p:cNvSpPr>
            <p:nvPr/>
          </p:nvSpPr>
          <p:spPr bwMode="auto">
            <a:xfrm>
              <a:off x="3590926" y="3257550"/>
              <a:ext cx="20638" cy="11113"/>
            </a:xfrm>
            <a:custGeom>
              <a:avLst/>
              <a:gdLst/>
              <a:ahLst/>
              <a:cxnLst>
                <a:cxn ang="0">
                  <a:pos x="26" y="0"/>
                </a:cxn>
                <a:cxn ang="0">
                  <a:pos x="22" y="8"/>
                </a:cxn>
                <a:cxn ang="0">
                  <a:pos x="0" y="14"/>
                </a:cxn>
                <a:cxn ang="0">
                  <a:pos x="4" y="10"/>
                </a:cxn>
                <a:cxn ang="0">
                  <a:pos x="26" y="0"/>
                </a:cxn>
              </a:cxnLst>
              <a:rect l="0" t="0" r="r" b="b"/>
              <a:pathLst>
                <a:path w="26" h="14">
                  <a:moveTo>
                    <a:pt x="26" y="0"/>
                  </a:moveTo>
                  <a:lnTo>
                    <a:pt x="22" y="8"/>
                  </a:lnTo>
                  <a:lnTo>
                    <a:pt x="0" y="14"/>
                  </a:lnTo>
                  <a:lnTo>
                    <a:pt x="4" y="10"/>
                  </a:lnTo>
                  <a:lnTo>
                    <a:pt x="2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33" name="Freeform 20"/>
            <p:cNvSpPr>
              <a:spLocks/>
            </p:cNvSpPr>
            <p:nvPr/>
          </p:nvSpPr>
          <p:spPr bwMode="auto">
            <a:xfrm>
              <a:off x="3590926" y="3257550"/>
              <a:ext cx="20638" cy="11113"/>
            </a:xfrm>
            <a:custGeom>
              <a:avLst/>
              <a:gdLst/>
              <a:ahLst/>
              <a:cxnLst>
                <a:cxn ang="0">
                  <a:pos x="26" y="0"/>
                </a:cxn>
                <a:cxn ang="0">
                  <a:pos x="22" y="8"/>
                </a:cxn>
                <a:cxn ang="0">
                  <a:pos x="0" y="14"/>
                </a:cxn>
                <a:cxn ang="0">
                  <a:pos x="4" y="10"/>
                </a:cxn>
                <a:cxn ang="0">
                  <a:pos x="26" y="0"/>
                </a:cxn>
              </a:cxnLst>
              <a:rect l="0" t="0" r="r" b="b"/>
              <a:pathLst>
                <a:path w="26" h="14">
                  <a:moveTo>
                    <a:pt x="26" y="0"/>
                  </a:moveTo>
                  <a:lnTo>
                    <a:pt x="22" y="8"/>
                  </a:lnTo>
                  <a:lnTo>
                    <a:pt x="0" y="14"/>
                  </a:lnTo>
                  <a:lnTo>
                    <a:pt x="4" y="10"/>
                  </a:lnTo>
                  <a:lnTo>
                    <a:pt x="2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34" name="Freeform 21"/>
            <p:cNvSpPr>
              <a:spLocks/>
            </p:cNvSpPr>
            <p:nvPr/>
          </p:nvSpPr>
          <p:spPr bwMode="auto">
            <a:xfrm>
              <a:off x="2678113" y="2932113"/>
              <a:ext cx="11113" cy="11113"/>
            </a:xfrm>
            <a:custGeom>
              <a:avLst/>
              <a:gdLst/>
              <a:ahLst/>
              <a:cxnLst>
                <a:cxn ang="0">
                  <a:pos x="5" y="0"/>
                </a:cxn>
                <a:cxn ang="0">
                  <a:pos x="11" y="0"/>
                </a:cxn>
                <a:cxn ang="0">
                  <a:pos x="10" y="4"/>
                </a:cxn>
                <a:cxn ang="0">
                  <a:pos x="13" y="2"/>
                </a:cxn>
                <a:cxn ang="0">
                  <a:pos x="14" y="8"/>
                </a:cxn>
                <a:cxn ang="0">
                  <a:pos x="3" y="15"/>
                </a:cxn>
                <a:cxn ang="0">
                  <a:pos x="0" y="8"/>
                </a:cxn>
                <a:cxn ang="0">
                  <a:pos x="6" y="7"/>
                </a:cxn>
                <a:cxn ang="0">
                  <a:pos x="3" y="4"/>
                </a:cxn>
                <a:cxn ang="0">
                  <a:pos x="5" y="0"/>
                </a:cxn>
              </a:cxnLst>
              <a:rect l="0" t="0" r="r" b="b"/>
              <a:pathLst>
                <a:path w="14" h="15">
                  <a:moveTo>
                    <a:pt x="5" y="0"/>
                  </a:moveTo>
                  <a:lnTo>
                    <a:pt x="11" y="0"/>
                  </a:lnTo>
                  <a:lnTo>
                    <a:pt x="10" y="4"/>
                  </a:lnTo>
                  <a:lnTo>
                    <a:pt x="13" y="2"/>
                  </a:lnTo>
                  <a:lnTo>
                    <a:pt x="14" y="8"/>
                  </a:lnTo>
                  <a:lnTo>
                    <a:pt x="3" y="15"/>
                  </a:lnTo>
                  <a:lnTo>
                    <a:pt x="0" y="8"/>
                  </a:lnTo>
                  <a:lnTo>
                    <a:pt x="6" y="7"/>
                  </a:lnTo>
                  <a:lnTo>
                    <a:pt x="3" y="4"/>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35" name="Freeform 22"/>
            <p:cNvSpPr>
              <a:spLocks/>
            </p:cNvSpPr>
            <p:nvPr/>
          </p:nvSpPr>
          <p:spPr bwMode="auto">
            <a:xfrm>
              <a:off x="2678113" y="2932113"/>
              <a:ext cx="11113" cy="11113"/>
            </a:xfrm>
            <a:custGeom>
              <a:avLst/>
              <a:gdLst/>
              <a:ahLst/>
              <a:cxnLst>
                <a:cxn ang="0">
                  <a:pos x="5" y="0"/>
                </a:cxn>
                <a:cxn ang="0">
                  <a:pos x="11" y="0"/>
                </a:cxn>
                <a:cxn ang="0">
                  <a:pos x="10" y="4"/>
                </a:cxn>
                <a:cxn ang="0">
                  <a:pos x="13" y="2"/>
                </a:cxn>
                <a:cxn ang="0">
                  <a:pos x="14" y="8"/>
                </a:cxn>
                <a:cxn ang="0">
                  <a:pos x="3" y="15"/>
                </a:cxn>
                <a:cxn ang="0">
                  <a:pos x="0" y="8"/>
                </a:cxn>
                <a:cxn ang="0">
                  <a:pos x="6" y="7"/>
                </a:cxn>
                <a:cxn ang="0">
                  <a:pos x="3" y="4"/>
                </a:cxn>
                <a:cxn ang="0">
                  <a:pos x="5" y="0"/>
                </a:cxn>
              </a:cxnLst>
              <a:rect l="0" t="0" r="r" b="b"/>
              <a:pathLst>
                <a:path w="14" h="15">
                  <a:moveTo>
                    <a:pt x="5" y="0"/>
                  </a:moveTo>
                  <a:lnTo>
                    <a:pt x="11" y="0"/>
                  </a:lnTo>
                  <a:lnTo>
                    <a:pt x="10" y="4"/>
                  </a:lnTo>
                  <a:lnTo>
                    <a:pt x="13" y="2"/>
                  </a:lnTo>
                  <a:lnTo>
                    <a:pt x="14" y="8"/>
                  </a:lnTo>
                  <a:lnTo>
                    <a:pt x="3" y="15"/>
                  </a:lnTo>
                  <a:lnTo>
                    <a:pt x="0" y="8"/>
                  </a:lnTo>
                  <a:lnTo>
                    <a:pt x="6" y="7"/>
                  </a:lnTo>
                  <a:lnTo>
                    <a:pt x="3" y="4"/>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36" name="Freeform 23"/>
            <p:cNvSpPr>
              <a:spLocks/>
            </p:cNvSpPr>
            <p:nvPr/>
          </p:nvSpPr>
          <p:spPr bwMode="auto">
            <a:xfrm>
              <a:off x="2657476" y="2943225"/>
              <a:ext cx="30163" cy="30163"/>
            </a:xfrm>
            <a:custGeom>
              <a:avLst/>
              <a:gdLst/>
              <a:ahLst/>
              <a:cxnLst>
                <a:cxn ang="0">
                  <a:pos x="23" y="0"/>
                </a:cxn>
                <a:cxn ang="0">
                  <a:pos x="28" y="4"/>
                </a:cxn>
                <a:cxn ang="0">
                  <a:pos x="33" y="1"/>
                </a:cxn>
                <a:cxn ang="0">
                  <a:pos x="33" y="9"/>
                </a:cxn>
                <a:cxn ang="0">
                  <a:pos x="38" y="9"/>
                </a:cxn>
                <a:cxn ang="0">
                  <a:pos x="36" y="15"/>
                </a:cxn>
                <a:cxn ang="0">
                  <a:pos x="27" y="12"/>
                </a:cxn>
                <a:cxn ang="0">
                  <a:pos x="31" y="20"/>
                </a:cxn>
                <a:cxn ang="0">
                  <a:pos x="23" y="18"/>
                </a:cxn>
                <a:cxn ang="0">
                  <a:pos x="12" y="37"/>
                </a:cxn>
                <a:cxn ang="0">
                  <a:pos x="14" y="33"/>
                </a:cxn>
                <a:cxn ang="0">
                  <a:pos x="11" y="26"/>
                </a:cxn>
                <a:cxn ang="0">
                  <a:pos x="6" y="25"/>
                </a:cxn>
                <a:cxn ang="0">
                  <a:pos x="9" y="26"/>
                </a:cxn>
                <a:cxn ang="0">
                  <a:pos x="6" y="34"/>
                </a:cxn>
                <a:cxn ang="0">
                  <a:pos x="0" y="18"/>
                </a:cxn>
                <a:cxn ang="0">
                  <a:pos x="9" y="7"/>
                </a:cxn>
                <a:cxn ang="0">
                  <a:pos x="14" y="17"/>
                </a:cxn>
                <a:cxn ang="0">
                  <a:pos x="14" y="9"/>
                </a:cxn>
                <a:cxn ang="0">
                  <a:pos x="14" y="1"/>
                </a:cxn>
                <a:cxn ang="0">
                  <a:pos x="19" y="7"/>
                </a:cxn>
                <a:cxn ang="0">
                  <a:pos x="23" y="1"/>
                </a:cxn>
                <a:cxn ang="0">
                  <a:pos x="23" y="0"/>
                </a:cxn>
              </a:cxnLst>
              <a:rect l="0" t="0" r="r" b="b"/>
              <a:pathLst>
                <a:path w="38" h="37">
                  <a:moveTo>
                    <a:pt x="23" y="0"/>
                  </a:moveTo>
                  <a:lnTo>
                    <a:pt x="28" y="4"/>
                  </a:lnTo>
                  <a:lnTo>
                    <a:pt x="33" y="1"/>
                  </a:lnTo>
                  <a:lnTo>
                    <a:pt x="33" y="9"/>
                  </a:lnTo>
                  <a:lnTo>
                    <a:pt x="38" y="9"/>
                  </a:lnTo>
                  <a:lnTo>
                    <a:pt x="36" y="15"/>
                  </a:lnTo>
                  <a:lnTo>
                    <a:pt x="27" y="12"/>
                  </a:lnTo>
                  <a:lnTo>
                    <a:pt x="31" y="20"/>
                  </a:lnTo>
                  <a:lnTo>
                    <a:pt x="23" y="18"/>
                  </a:lnTo>
                  <a:lnTo>
                    <a:pt x="12" y="37"/>
                  </a:lnTo>
                  <a:lnTo>
                    <a:pt x="14" y="33"/>
                  </a:lnTo>
                  <a:lnTo>
                    <a:pt x="11" y="26"/>
                  </a:lnTo>
                  <a:lnTo>
                    <a:pt x="6" y="25"/>
                  </a:lnTo>
                  <a:lnTo>
                    <a:pt x="9" y="26"/>
                  </a:lnTo>
                  <a:lnTo>
                    <a:pt x="6" y="34"/>
                  </a:lnTo>
                  <a:lnTo>
                    <a:pt x="0" y="18"/>
                  </a:lnTo>
                  <a:lnTo>
                    <a:pt x="9" y="7"/>
                  </a:lnTo>
                  <a:lnTo>
                    <a:pt x="14" y="17"/>
                  </a:lnTo>
                  <a:lnTo>
                    <a:pt x="14" y="9"/>
                  </a:lnTo>
                  <a:lnTo>
                    <a:pt x="14" y="1"/>
                  </a:lnTo>
                  <a:lnTo>
                    <a:pt x="19" y="7"/>
                  </a:lnTo>
                  <a:lnTo>
                    <a:pt x="23" y="1"/>
                  </a:lnTo>
                  <a:lnTo>
                    <a:pt x="2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37" name="Freeform 24"/>
            <p:cNvSpPr>
              <a:spLocks/>
            </p:cNvSpPr>
            <p:nvPr/>
          </p:nvSpPr>
          <p:spPr bwMode="auto">
            <a:xfrm>
              <a:off x="2541588" y="3006725"/>
              <a:ext cx="19050" cy="9525"/>
            </a:xfrm>
            <a:custGeom>
              <a:avLst/>
              <a:gdLst/>
              <a:ahLst/>
              <a:cxnLst>
                <a:cxn ang="0">
                  <a:pos x="19" y="0"/>
                </a:cxn>
                <a:cxn ang="0">
                  <a:pos x="26" y="7"/>
                </a:cxn>
                <a:cxn ang="0">
                  <a:pos x="13" y="8"/>
                </a:cxn>
                <a:cxn ang="0">
                  <a:pos x="7" y="13"/>
                </a:cxn>
                <a:cxn ang="0">
                  <a:pos x="0" y="8"/>
                </a:cxn>
                <a:cxn ang="0">
                  <a:pos x="7" y="4"/>
                </a:cxn>
                <a:cxn ang="0">
                  <a:pos x="19" y="0"/>
                </a:cxn>
              </a:cxnLst>
              <a:rect l="0" t="0" r="r" b="b"/>
              <a:pathLst>
                <a:path w="26" h="13">
                  <a:moveTo>
                    <a:pt x="19" y="0"/>
                  </a:moveTo>
                  <a:lnTo>
                    <a:pt x="26" y="7"/>
                  </a:lnTo>
                  <a:lnTo>
                    <a:pt x="13" y="8"/>
                  </a:lnTo>
                  <a:lnTo>
                    <a:pt x="7" y="13"/>
                  </a:lnTo>
                  <a:lnTo>
                    <a:pt x="0" y="8"/>
                  </a:lnTo>
                  <a:lnTo>
                    <a:pt x="7" y="4"/>
                  </a:lnTo>
                  <a:lnTo>
                    <a:pt x="1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38" name="Freeform 25"/>
            <p:cNvSpPr>
              <a:spLocks/>
            </p:cNvSpPr>
            <p:nvPr/>
          </p:nvSpPr>
          <p:spPr bwMode="auto">
            <a:xfrm>
              <a:off x="2509838" y="3027363"/>
              <a:ext cx="20638" cy="9525"/>
            </a:xfrm>
            <a:custGeom>
              <a:avLst/>
              <a:gdLst/>
              <a:ahLst/>
              <a:cxnLst>
                <a:cxn ang="0">
                  <a:pos x="11" y="0"/>
                </a:cxn>
                <a:cxn ang="0">
                  <a:pos x="25" y="0"/>
                </a:cxn>
                <a:cxn ang="0">
                  <a:pos x="22" y="5"/>
                </a:cxn>
                <a:cxn ang="0">
                  <a:pos x="24" y="6"/>
                </a:cxn>
                <a:cxn ang="0">
                  <a:pos x="16" y="10"/>
                </a:cxn>
                <a:cxn ang="0">
                  <a:pos x="0" y="13"/>
                </a:cxn>
                <a:cxn ang="0">
                  <a:pos x="16" y="3"/>
                </a:cxn>
                <a:cxn ang="0">
                  <a:pos x="11" y="0"/>
                </a:cxn>
              </a:cxnLst>
              <a:rect l="0" t="0" r="r" b="b"/>
              <a:pathLst>
                <a:path w="25" h="13">
                  <a:moveTo>
                    <a:pt x="11" y="0"/>
                  </a:moveTo>
                  <a:lnTo>
                    <a:pt x="25" y="0"/>
                  </a:lnTo>
                  <a:lnTo>
                    <a:pt x="22" y="5"/>
                  </a:lnTo>
                  <a:lnTo>
                    <a:pt x="24" y="6"/>
                  </a:lnTo>
                  <a:lnTo>
                    <a:pt x="16" y="10"/>
                  </a:lnTo>
                  <a:lnTo>
                    <a:pt x="0" y="13"/>
                  </a:lnTo>
                  <a:lnTo>
                    <a:pt x="16" y="3"/>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39" name="Freeform 26"/>
            <p:cNvSpPr>
              <a:spLocks/>
            </p:cNvSpPr>
            <p:nvPr/>
          </p:nvSpPr>
          <p:spPr bwMode="auto">
            <a:xfrm>
              <a:off x="2741613" y="2890838"/>
              <a:ext cx="9525" cy="9525"/>
            </a:xfrm>
            <a:custGeom>
              <a:avLst/>
              <a:gdLst/>
              <a:ahLst/>
              <a:cxnLst>
                <a:cxn ang="0">
                  <a:pos x="10" y="0"/>
                </a:cxn>
                <a:cxn ang="0">
                  <a:pos x="13" y="2"/>
                </a:cxn>
                <a:cxn ang="0">
                  <a:pos x="5" y="11"/>
                </a:cxn>
                <a:cxn ang="0">
                  <a:pos x="0" y="13"/>
                </a:cxn>
                <a:cxn ang="0">
                  <a:pos x="2" y="8"/>
                </a:cxn>
                <a:cxn ang="0">
                  <a:pos x="10" y="0"/>
                </a:cxn>
              </a:cxnLst>
              <a:rect l="0" t="0" r="r" b="b"/>
              <a:pathLst>
                <a:path w="13" h="13">
                  <a:moveTo>
                    <a:pt x="10" y="0"/>
                  </a:moveTo>
                  <a:lnTo>
                    <a:pt x="13" y="2"/>
                  </a:lnTo>
                  <a:lnTo>
                    <a:pt x="5" y="11"/>
                  </a:lnTo>
                  <a:lnTo>
                    <a:pt x="0" y="13"/>
                  </a:lnTo>
                  <a:lnTo>
                    <a:pt x="2" y="8"/>
                  </a:lnTo>
                  <a:lnTo>
                    <a:pt x="1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40" name="Freeform 27"/>
            <p:cNvSpPr>
              <a:spLocks/>
            </p:cNvSpPr>
            <p:nvPr/>
          </p:nvSpPr>
          <p:spPr bwMode="auto">
            <a:xfrm>
              <a:off x="2898776" y="2974975"/>
              <a:ext cx="20638" cy="41275"/>
            </a:xfrm>
            <a:custGeom>
              <a:avLst/>
              <a:gdLst/>
              <a:ahLst/>
              <a:cxnLst>
                <a:cxn ang="0">
                  <a:pos x="1" y="0"/>
                </a:cxn>
                <a:cxn ang="0">
                  <a:pos x="8" y="2"/>
                </a:cxn>
                <a:cxn ang="0">
                  <a:pos x="9" y="9"/>
                </a:cxn>
                <a:cxn ang="0">
                  <a:pos x="14" y="11"/>
                </a:cxn>
                <a:cxn ang="0">
                  <a:pos x="22" y="28"/>
                </a:cxn>
                <a:cxn ang="0">
                  <a:pos x="17" y="24"/>
                </a:cxn>
                <a:cxn ang="0">
                  <a:pos x="19" y="30"/>
                </a:cxn>
                <a:cxn ang="0">
                  <a:pos x="25" y="36"/>
                </a:cxn>
                <a:cxn ang="0">
                  <a:pos x="23" y="46"/>
                </a:cxn>
                <a:cxn ang="0">
                  <a:pos x="25" y="44"/>
                </a:cxn>
                <a:cxn ang="0">
                  <a:pos x="25" y="52"/>
                </a:cxn>
                <a:cxn ang="0">
                  <a:pos x="22" y="52"/>
                </a:cxn>
                <a:cxn ang="0">
                  <a:pos x="16" y="36"/>
                </a:cxn>
                <a:cxn ang="0">
                  <a:pos x="8" y="31"/>
                </a:cxn>
                <a:cxn ang="0">
                  <a:pos x="11" y="30"/>
                </a:cxn>
                <a:cxn ang="0">
                  <a:pos x="11" y="25"/>
                </a:cxn>
                <a:cxn ang="0">
                  <a:pos x="5" y="22"/>
                </a:cxn>
                <a:cxn ang="0">
                  <a:pos x="6" y="8"/>
                </a:cxn>
                <a:cxn ang="0">
                  <a:pos x="0" y="13"/>
                </a:cxn>
                <a:cxn ang="0">
                  <a:pos x="3" y="3"/>
                </a:cxn>
                <a:cxn ang="0">
                  <a:pos x="1" y="0"/>
                </a:cxn>
              </a:cxnLst>
              <a:rect l="0" t="0" r="r" b="b"/>
              <a:pathLst>
                <a:path w="25" h="52">
                  <a:moveTo>
                    <a:pt x="1" y="0"/>
                  </a:moveTo>
                  <a:lnTo>
                    <a:pt x="8" y="2"/>
                  </a:lnTo>
                  <a:lnTo>
                    <a:pt x="9" y="9"/>
                  </a:lnTo>
                  <a:lnTo>
                    <a:pt x="14" y="11"/>
                  </a:lnTo>
                  <a:lnTo>
                    <a:pt x="22" y="28"/>
                  </a:lnTo>
                  <a:lnTo>
                    <a:pt x="17" y="24"/>
                  </a:lnTo>
                  <a:lnTo>
                    <a:pt x="19" y="30"/>
                  </a:lnTo>
                  <a:lnTo>
                    <a:pt x="25" y="36"/>
                  </a:lnTo>
                  <a:lnTo>
                    <a:pt x="23" y="46"/>
                  </a:lnTo>
                  <a:lnTo>
                    <a:pt x="25" y="44"/>
                  </a:lnTo>
                  <a:lnTo>
                    <a:pt x="25" y="52"/>
                  </a:lnTo>
                  <a:lnTo>
                    <a:pt x="22" y="52"/>
                  </a:lnTo>
                  <a:lnTo>
                    <a:pt x="16" y="36"/>
                  </a:lnTo>
                  <a:lnTo>
                    <a:pt x="8" y="31"/>
                  </a:lnTo>
                  <a:lnTo>
                    <a:pt x="11" y="30"/>
                  </a:lnTo>
                  <a:lnTo>
                    <a:pt x="11" y="25"/>
                  </a:lnTo>
                  <a:lnTo>
                    <a:pt x="5" y="22"/>
                  </a:lnTo>
                  <a:lnTo>
                    <a:pt x="6" y="8"/>
                  </a:lnTo>
                  <a:lnTo>
                    <a:pt x="0" y="13"/>
                  </a:lnTo>
                  <a:lnTo>
                    <a:pt x="3" y="3"/>
                  </a:lnTo>
                  <a:lnTo>
                    <a:pt x="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41" name="Freeform 28"/>
            <p:cNvSpPr>
              <a:spLocks/>
            </p:cNvSpPr>
            <p:nvPr/>
          </p:nvSpPr>
          <p:spPr bwMode="auto">
            <a:xfrm>
              <a:off x="2865438" y="2932113"/>
              <a:ext cx="22225" cy="20638"/>
            </a:xfrm>
            <a:custGeom>
              <a:avLst/>
              <a:gdLst/>
              <a:ahLst/>
              <a:cxnLst>
                <a:cxn ang="0">
                  <a:pos x="9" y="0"/>
                </a:cxn>
                <a:cxn ang="0">
                  <a:pos x="24" y="7"/>
                </a:cxn>
                <a:cxn ang="0">
                  <a:pos x="27" y="13"/>
                </a:cxn>
                <a:cxn ang="0">
                  <a:pos x="22" y="13"/>
                </a:cxn>
                <a:cxn ang="0">
                  <a:pos x="25" y="15"/>
                </a:cxn>
                <a:cxn ang="0">
                  <a:pos x="14" y="15"/>
                </a:cxn>
                <a:cxn ang="0">
                  <a:pos x="27" y="16"/>
                </a:cxn>
                <a:cxn ang="0">
                  <a:pos x="27" y="24"/>
                </a:cxn>
                <a:cxn ang="0">
                  <a:pos x="12" y="16"/>
                </a:cxn>
                <a:cxn ang="0">
                  <a:pos x="14" y="24"/>
                </a:cxn>
                <a:cxn ang="0">
                  <a:pos x="11" y="26"/>
                </a:cxn>
                <a:cxn ang="0">
                  <a:pos x="1" y="15"/>
                </a:cxn>
                <a:cxn ang="0">
                  <a:pos x="5" y="13"/>
                </a:cxn>
                <a:cxn ang="0">
                  <a:pos x="0" y="5"/>
                </a:cxn>
                <a:cxn ang="0">
                  <a:pos x="9" y="0"/>
                </a:cxn>
              </a:cxnLst>
              <a:rect l="0" t="0" r="r" b="b"/>
              <a:pathLst>
                <a:path w="27" h="26">
                  <a:moveTo>
                    <a:pt x="9" y="0"/>
                  </a:moveTo>
                  <a:lnTo>
                    <a:pt x="24" y="7"/>
                  </a:lnTo>
                  <a:lnTo>
                    <a:pt x="27" y="13"/>
                  </a:lnTo>
                  <a:lnTo>
                    <a:pt x="22" y="13"/>
                  </a:lnTo>
                  <a:lnTo>
                    <a:pt x="25" y="15"/>
                  </a:lnTo>
                  <a:lnTo>
                    <a:pt x="14" y="15"/>
                  </a:lnTo>
                  <a:lnTo>
                    <a:pt x="27" y="16"/>
                  </a:lnTo>
                  <a:lnTo>
                    <a:pt x="27" y="24"/>
                  </a:lnTo>
                  <a:lnTo>
                    <a:pt x="12" y="16"/>
                  </a:lnTo>
                  <a:lnTo>
                    <a:pt x="14" y="24"/>
                  </a:lnTo>
                  <a:lnTo>
                    <a:pt x="11" y="26"/>
                  </a:lnTo>
                  <a:lnTo>
                    <a:pt x="1" y="15"/>
                  </a:lnTo>
                  <a:lnTo>
                    <a:pt x="5" y="13"/>
                  </a:lnTo>
                  <a:lnTo>
                    <a:pt x="0" y="5"/>
                  </a:lnTo>
                  <a:lnTo>
                    <a:pt x="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42" name="Freeform 29"/>
            <p:cNvSpPr>
              <a:spLocks/>
            </p:cNvSpPr>
            <p:nvPr/>
          </p:nvSpPr>
          <p:spPr bwMode="auto">
            <a:xfrm>
              <a:off x="2887663" y="2943225"/>
              <a:ext cx="11113" cy="20638"/>
            </a:xfrm>
            <a:custGeom>
              <a:avLst/>
              <a:gdLst/>
              <a:ahLst/>
              <a:cxnLst>
                <a:cxn ang="0">
                  <a:pos x="4" y="0"/>
                </a:cxn>
                <a:cxn ang="0">
                  <a:pos x="8" y="1"/>
                </a:cxn>
                <a:cxn ang="0">
                  <a:pos x="14" y="18"/>
                </a:cxn>
                <a:cxn ang="0">
                  <a:pos x="9" y="17"/>
                </a:cxn>
                <a:cxn ang="0">
                  <a:pos x="9" y="22"/>
                </a:cxn>
                <a:cxn ang="0">
                  <a:pos x="3" y="25"/>
                </a:cxn>
                <a:cxn ang="0">
                  <a:pos x="3" y="18"/>
                </a:cxn>
                <a:cxn ang="0">
                  <a:pos x="6" y="17"/>
                </a:cxn>
                <a:cxn ang="0">
                  <a:pos x="3" y="15"/>
                </a:cxn>
                <a:cxn ang="0">
                  <a:pos x="6" y="14"/>
                </a:cxn>
                <a:cxn ang="0">
                  <a:pos x="3" y="12"/>
                </a:cxn>
                <a:cxn ang="0">
                  <a:pos x="0" y="1"/>
                </a:cxn>
                <a:cxn ang="0">
                  <a:pos x="4" y="0"/>
                </a:cxn>
              </a:cxnLst>
              <a:rect l="0" t="0" r="r" b="b"/>
              <a:pathLst>
                <a:path w="14" h="25">
                  <a:moveTo>
                    <a:pt x="4" y="0"/>
                  </a:moveTo>
                  <a:lnTo>
                    <a:pt x="8" y="1"/>
                  </a:lnTo>
                  <a:lnTo>
                    <a:pt x="14" y="18"/>
                  </a:lnTo>
                  <a:lnTo>
                    <a:pt x="9" y="17"/>
                  </a:lnTo>
                  <a:lnTo>
                    <a:pt x="9" y="22"/>
                  </a:lnTo>
                  <a:lnTo>
                    <a:pt x="3" y="25"/>
                  </a:lnTo>
                  <a:lnTo>
                    <a:pt x="3" y="18"/>
                  </a:lnTo>
                  <a:lnTo>
                    <a:pt x="6" y="17"/>
                  </a:lnTo>
                  <a:lnTo>
                    <a:pt x="3" y="15"/>
                  </a:lnTo>
                  <a:lnTo>
                    <a:pt x="6" y="14"/>
                  </a:lnTo>
                  <a:lnTo>
                    <a:pt x="3" y="12"/>
                  </a:lnTo>
                  <a:lnTo>
                    <a:pt x="0" y="1"/>
                  </a:lnTo>
                  <a:lnTo>
                    <a:pt x="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43" name="Freeform 30"/>
            <p:cNvSpPr>
              <a:spLocks/>
            </p:cNvSpPr>
            <p:nvPr/>
          </p:nvSpPr>
          <p:spPr bwMode="auto">
            <a:xfrm>
              <a:off x="2878138" y="2954338"/>
              <a:ext cx="9525" cy="30163"/>
            </a:xfrm>
            <a:custGeom>
              <a:avLst/>
              <a:gdLst/>
              <a:ahLst/>
              <a:cxnLst>
                <a:cxn ang="0">
                  <a:pos x="2" y="0"/>
                </a:cxn>
                <a:cxn ang="0">
                  <a:pos x="10" y="10"/>
                </a:cxn>
                <a:cxn ang="0">
                  <a:pos x="13" y="29"/>
                </a:cxn>
                <a:cxn ang="0">
                  <a:pos x="11" y="40"/>
                </a:cxn>
                <a:cxn ang="0">
                  <a:pos x="8" y="30"/>
                </a:cxn>
                <a:cxn ang="0">
                  <a:pos x="10" y="22"/>
                </a:cxn>
                <a:cxn ang="0">
                  <a:pos x="8" y="25"/>
                </a:cxn>
                <a:cxn ang="0">
                  <a:pos x="3" y="21"/>
                </a:cxn>
                <a:cxn ang="0">
                  <a:pos x="5" y="14"/>
                </a:cxn>
                <a:cxn ang="0">
                  <a:pos x="0" y="6"/>
                </a:cxn>
                <a:cxn ang="0">
                  <a:pos x="2" y="0"/>
                </a:cxn>
              </a:cxnLst>
              <a:rect l="0" t="0" r="r" b="b"/>
              <a:pathLst>
                <a:path w="13" h="40">
                  <a:moveTo>
                    <a:pt x="2" y="0"/>
                  </a:moveTo>
                  <a:lnTo>
                    <a:pt x="10" y="10"/>
                  </a:lnTo>
                  <a:lnTo>
                    <a:pt x="13" y="29"/>
                  </a:lnTo>
                  <a:lnTo>
                    <a:pt x="11" y="40"/>
                  </a:lnTo>
                  <a:lnTo>
                    <a:pt x="8" y="30"/>
                  </a:lnTo>
                  <a:lnTo>
                    <a:pt x="10" y="22"/>
                  </a:lnTo>
                  <a:lnTo>
                    <a:pt x="8" y="25"/>
                  </a:lnTo>
                  <a:lnTo>
                    <a:pt x="3" y="21"/>
                  </a:lnTo>
                  <a:lnTo>
                    <a:pt x="5" y="14"/>
                  </a:lnTo>
                  <a:lnTo>
                    <a:pt x="0" y="6"/>
                  </a:lnTo>
                  <a:lnTo>
                    <a:pt x="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44" name="Freeform 31"/>
            <p:cNvSpPr>
              <a:spLocks/>
            </p:cNvSpPr>
            <p:nvPr/>
          </p:nvSpPr>
          <p:spPr bwMode="auto">
            <a:xfrm>
              <a:off x="2751138" y="2879725"/>
              <a:ext cx="9525" cy="20638"/>
            </a:xfrm>
            <a:custGeom>
              <a:avLst/>
              <a:gdLst/>
              <a:ahLst/>
              <a:cxnLst>
                <a:cxn ang="0">
                  <a:pos x="3" y="0"/>
                </a:cxn>
                <a:cxn ang="0">
                  <a:pos x="13" y="16"/>
                </a:cxn>
                <a:cxn ang="0">
                  <a:pos x="0" y="25"/>
                </a:cxn>
                <a:cxn ang="0">
                  <a:pos x="3" y="0"/>
                </a:cxn>
              </a:cxnLst>
              <a:rect l="0" t="0" r="r" b="b"/>
              <a:pathLst>
                <a:path w="13" h="25">
                  <a:moveTo>
                    <a:pt x="3" y="0"/>
                  </a:moveTo>
                  <a:lnTo>
                    <a:pt x="13" y="16"/>
                  </a:lnTo>
                  <a:lnTo>
                    <a:pt x="0" y="25"/>
                  </a:lnTo>
                  <a:lnTo>
                    <a:pt x="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45" name="Freeform 32"/>
            <p:cNvSpPr>
              <a:spLocks/>
            </p:cNvSpPr>
            <p:nvPr/>
          </p:nvSpPr>
          <p:spPr bwMode="auto">
            <a:xfrm>
              <a:off x="2751138" y="2879725"/>
              <a:ext cx="9525" cy="20638"/>
            </a:xfrm>
            <a:custGeom>
              <a:avLst/>
              <a:gdLst/>
              <a:ahLst/>
              <a:cxnLst>
                <a:cxn ang="0">
                  <a:pos x="3" y="0"/>
                </a:cxn>
                <a:cxn ang="0">
                  <a:pos x="13" y="16"/>
                </a:cxn>
                <a:cxn ang="0">
                  <a:pos x="0" y="25"/>
                </a:cxn>
                <a:cxn ang="0">
                  <a:pos x="3" y="0"/>
                </a:cxn>
              </a:cxnLst>
              <a:rect l="0" t="0" r="r" b="b"/>
              <a:pathLst>
                <a:path w="13" h="25">
                  <a:moveTo>
                    <a:pt x="3" y="0"/>
                  </a:moveTo>
                  <a:lnTo>
                    <a:pt x="13" y="16"/>
                  </a:lnTo>
                  <a:lnTo>
                    <a:pt x="0" y="25"/>
                  </a:lnTo>
                  <a:lnTo>
                    <a:pt x="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46" name="Freeform 33"/>
            <p:cNvSpPr>
              <a:spLocks/>
            </p:cNvSpPr>
            <p:nvPr/>
          </p:nvSpPr>
          <p:spPr bwMode="auto">
            <a:xfrm>
              <a:off x="2571751" y="2713038"/>
              <a:ext cx="11113" cy="9525"/>
            </a:xfrm>
            <a:custGeom>
              <a:avLst/>
              <a:gdLst/>
              <a:ahLst/>
              <a:cxnLst>
                <a:cxn ang="0">
                  <a:pos x="0" y="0"/>
                </a:cxn>
                <a:cxn ang="0">
                  <a:pos x="14" y="13"/>
                </a:cxn>
                <a:cxn ang="0">
                  <a:pos x="1" y="13"/>
                </a:cxn>
                <a:cxn ang="0">
                  <a:pos x="0" y="0"/>
                </a:cxn>
              </a:cxnLst>
              <a:rect l="0" t="0" r="r" b="b"/>
              <a:pathLst>
                <a:path w="14" h="13">
                  <a:moveTo>
                    <a:pt x="0" y="0"/>
                  </a:moveTo>
                  <a:lnTo>
                    <a:pt x="14" y="13"/>
                  </a:lnTo>
                  <a:lnTo>
                    <a:pt x="1" y="13"/>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47" name="Freeform 34"/>
            <p:cNvSpPr>
              <a:spLocks/>
            </p:cNvSpPr>
            <p:nvPr/>
          </p:nvSpPr>
          <p:spPr bwMode="auto">
            <a:xfrm>
              <a:off x="2571751" y="2713038"/>
              <a:ext cx="11113" cy="9525"/>
            </a:xfrm>
            <a:custGeom>
              <a:avLst/>
              <a:gdLst/>
              <a:ahLst/>
              <a:cxnLst>
                <a:cxn ang="0">
                  <a:pos x="0" y="0"/>
                </a:cxn>
                <a:cxn ang="0">
                  <a:pos x="14" y="13"/>
                </a:cxn>
                <a:cxn ang="0">
                  <a:pos x="1" y="13"/>
                </a:cxn>
                <a:cxn ang="0">
                  <a:pos x="0" y="0"/>
                </a:cxn>
              </a:cxnLst>
              <a:rect l="0" t="0" r="r" b="b"/>
              <a:pathLst>
                <a:path w="14" h="13">
                  <a:moveTo>
                    <a:pt x="0" y="0"/>
                  </a:moveTo>
                  <a:lnTo>
                    <a:pt x="14" y="13"/>
                  </a:lnTo>
                  <a:lnTo>
                    <a:pt x="1" y="13"/>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48" name="Freeform 35"/>
            <p:cNvSpPr>
              <a:spLocks/>
            </p:cNvSpPr>
            <p:nvPr/>
          </p:nvSpPr>
          <p:spPr bwMode="auto">
            <a:xfrm>
              <a:off x="2509838" y="2890838"/>
              <a:ext cx="20638" cy="9525"/>
            </a:xfrm>
            <a:custGeom>
              <a:avLst/>
              <a:gdLst/>
              <a:ahLst/>
              <a:cxnLst>
                <a:cxn ang="0">
                  <a:pos x="17" y="0"/>
                </a:cxn>
                <a:cxn ang="0">
                  <a:pos x="25" y="2"/>
                </a:cxn>
                <a:cxn ang="0">
                  <a:pos x="25" y="7"/>
                </a:cxn>
                <a:cxn ang="0">
                  <a:pos x="19" y="13"/>
                </a:cxn>
                <a:cxn ang="0">
                  <a:pos x="6" y="8"/>
                </a:cxn>
                <a:cxn ang="0">
                  <a:pos x="0" y="4"/>
                </a:cxn>
                <a:cxn ang="0">
                  <a:pos x="17" y="0"/>
                </a:cxn>
              </a:cxnLst>
              <a:rect l="0" t="0" r="r" b="b"/>
              <a:pathLst>
                <a:path w="25" h="13">
                  <a:moveTo>
                    <a:pt x="17" y="0"/>
                  </a:moveTo>
                  <a:lnTo>
                    <a:pt x="25" y="2"/>
                  </a:lnTo>
                  <a:lnTo>
                    <a:pt x="25" y="7"/>
                  </a:lnTo>
                  <a:lnTo>
                    <a:pt x="19" y="13"/>
                  </a:lnTo>
                  <a:lnTo>
                    <a:pt x="6" y="8"/>
                  </a:lnTo>
                  <a:lnTo>
                    <a:pt x="0" y="4"/>
                  </a:lnTo>
                  <a:lnTo>
                    <a:pt x="1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49" name="Freeform 36"/>
            <p:cNvSpPr>
              <a:spLocks/>
            </p:cNvSpPr>
            <p:nvPr/>
          </p:nvSpPr>
          <p:spPr bwMode="auto">
            <a:xfrm>
              <a:off x="2541588" y="2879725"/>
              <a:ext cx="11113" cy="11113"/>
            </a:xfrm>
            <a:custGeom>
              <a:avLst/>
              <a:gdLst/>
              <a:ahLst/>
              <a:cxnLst>
                <a:cxn ang="0">
                  <a:pos x="5" y="0"/>
                </a:cxn>
                <a:cxn ang="0">
                  <a:pos x="15" y="8"/>
                </a:cxn>
                <a:cxn ang="0">
                  <a:pos x="8" y="14"/>
                </a:cxn>
                <a:cxn ang="0">
                  <a:pos x="0" y="5"/>
                </a:cxn>
                <a:cxn ang="0">
                  <a:pos x="5" y="0"/>
                </a:cxn>
              </a:cxnLst>
              <a:rect l="0" t="0" r="r" b="b"/>
              <a:pathLst>
                <a:path w="15" h="14">
                  <a:moveTo>
                    <a:pt x="5" y="0"/>
                  </a:moveTo>
                  <a:lnTo>
                    <a:pt x="15" y="8"/>
                  </a:lnTo>
                  <a:lnTo>
                    <a:pt x="8" y="14"/>
                  </a:lnTo>
                  <a:lnTo>
                    <a:pt x="0" y="5"/>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50" name="Freeform 37"/>
            <p:cNvSpPr>
              <a:spLocks/>
            </p:cNvSpPr>
            <p:nvPr/>
          </p:nvSpPr>
          <p:spPr bwMode="auto">
            <a:xfrm>
              <a:off x="6602413" y="2795588"/>
              <a:ext cx="31750" cy="20638"/>
            </a:xfrm>
            <a:custGeom>
              <a:avLst/>
              <a:gdLst/>
              <a:ahLst/>
              <a:cxnLst>
                <a:cxn ang="0">
                  <a:pos x="3" y="0"/>
                </a:cxn>
                <a:cxn ang="0">
                  <a:pos x="12" y="6"/>
                </a:cxn>
                <a:cxn ang="0">
                  <a:pos x="22" y="3"/>
                </a:cxn>
                <a:cxn ang="0">
                  <a:pos x="31" y="15"/>
                </a:cxn>
                <a:cxn ang="0">
                  <a:pos x="39" y="15"/>
                </a:cxn>
                <a:cxn ang="0">
                  <a:pos x="39" y="17"/>
                </a:cxn>
                <a:cxn ang="0">
                  <a:pos x="28" y="25"/>
                </a:cxn>
                <a:cxn ang="0">
                  <a:pos x="0" y="9"/>
                </a:cxn>
                <a:cxn ang="0">
                  <a:pos x="3" y="0"/>
                </a:cxn>
              </a:cxnLst>
              <a:rect l="0" t="0" r="r" b="b"/>
              <a:pathLst>
                <a:path w="39" h="25">
                  <a:moveTo>
                    <a:pt x="3" y="0"/>
                  </a:moveTo>
                  <a:lnTo>
                    <a:pt x="12" y="6"/>
                  </a:lnTo>
                  <a:lnTo>
                    <a:pt x="22" y="3"/>
                  </a:lnTo>
                  <a:lnTo>
                    <a:pt x="31" y="15"/>
                  </a:lnTo>
                  <a:lnTo>
                    <a:pt x="39" y="15"/>
                  </a:lnTo>
                  <a:lnTo>
                    <a:pt x="39" y="17"/>
                  </a:lnTo>
                  <a:lnTo>
                    <a:pt x="28" y="25"/>
                  </a:lnTo>
                  <a:lnTo>
                    <a:pt x="0" y="9"/>
                  </a:lnTo>
                  <a:lnTo>
                    <a:pt x="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51" name="Freeform 38"/>
            <p:cNvSpPr>
              <a:spLocks/>
            </p:cNvSpPr>
            <p:nvPr/>
          </p:nvSpPr>
          <p:spPr bwMode="auto">
            <a:xfrm>
              <a:off x="6602413" y="2795588"/>
              <a:ext cx="31750" cy="20638"/>
            </a:xfrm>
            <a:custGeom>
              <a:avLst/>
              <a:gdLst/>
              <a:ahLst/>
              <a:cxnLst>
                <a:cxn ang="0">
                  <a:pos x="3" y="0"/>
                </a:cxn>
                <a:cxn ang="0">
                  <a:pos x="12" y="6"/>
                </a:cxn>
                <a:cxn ang="0">
                  <a:pos x="22" y="3"/>
                </a:cxn>
                <a:cxn ang="0">
                  <a:pos x="31" y="15"/>
                </a:cxn>
                <a:cxn ang="0">
                  <a:pos x="39" y="15"/>
                </a:cxn>
                <a:cxn ang="0">
                  <a:pos x="39" y="17"/>
                </a:cxn>
                <a:cxn ang="0">
                  <a:pos x="28" y="25"/>
                </a:cxn>
                <a:cxn ang="0">
                  <a:pos x="0" y="9"/>
                </a:cxn>
                <a:cxn ang="0">
                  <a:pos x="3" y="0"/>
                </a:cxn>
              </a:cxnLst>
              <a:rect l="0" t="0" r="r" b="b"/>
              <a:pathLst>
                <a:path w="39" h="25">
                  <a:moveTo>
                    <a:pt x="3" y="0"/>
                  </a:moveTo>
                  <a:lnTo>
                    <a:pt x="12" y="6"/>
                  </a:lnTo>
                  <a:lnTo>
                    <a:pt x="22" y="3"/>
                  </a:lnTo>
                  <a:lnTo>
                    <a:pt x="31" y="15"/>
                  </a:lnTo>
                  <a:lnTo>
                    <a:pt x="39" y="15"/>
                  </a:lnTo>
                  <a:lnTo>
                    <a:pt x="39" y="17"/>
                  </a:lnTo>
                  <a:lnTo>
                    <a:pt x="28" y="25"/>
                  </a:lnTo>
                  <a:lnTo>
                    <a:pt x="0" y="9"/>
                  </a:lnTo>
                  <a:lnTo>
                    <a:pt x="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52" name="Freeform 39"/>
            <p:cNvSpPr>
              <a:spLocks/>
            </p:cNvSpPr>
            <p:nvPr/>
          </p:nvSpPr>
          <p:spPr bwMode="auto">
            <a:xfrm>
              <a:off x="3413126" y="3562350"/>
              <a:ext cx="9525" cy="31750"/>
            </a:xfrm>
            <a:custGeom>
              <a:avLst/>
              <a:gdLst/>
              <a:ahLst/>
              <a:cxnLst>
                <a:cxn ang="0">
                  <a:pos x="10" y="0"/>
                </a:cxn>
                <a:cxn ang="0">
                  <a:pos x="13" y="4"/>
                </a:cxn>
                <a:cxn ang="0">
                  <a:pos x="11" y="25"/>
                </a:cxn>
                <a:cxn ang="0">
                  <a:pos x="5" y="39"/>
                </a:cxn>
                <a:cxn ang="0">
                  <a:pos x="0" y="39"/>
                </a:cxn>
                <a:cxn ang="0">
                  <a:pos x="0" y="9"/>
                </a:cxn>
                <a:cxn ang="0">
                  <a:pos x="5" y="9"/>
                </a:cxn>
                <a:cxn ang="0">
                  <a:pos x="8" y="1"/>
                </a:cxn>
                <a:cxn ang="0">
                  <a:pos x="10" y="0"/>
                </a:cxn>
              </a:cxnLst>
              <a:rect l="0" t="0" r="r" b="b"/>
              <a:pathLst>
                <a:path w="13" h="39">
                  <a:moveTo>
                    <a:pt x="10" y="0"/>
                  </a:moveTo>
                  <a:lnTo>
                    <a:pt x="13" y="4"/>
                  </a:lnTo>
                  <a:lnTo>
                    <a:pt x="11" y="25"/>
                  </a:lnTo>
                  <a:lnTo>
                    <a:pt x="5" y="39"/>
                  </a:lnTo>
                  <a:lnTo>
                    <a:pt x="0" y="39"/>
                  </a:lnTo>
                  <a:lnTo>
                    <a:pt x="0" y="9"/>
                  </a:lnTo>
                  <a:lnTo>
                    <a:pt x="5" y="9"/>
                  </a:lnTo>
                  <a:lnTo>
                    <a:pt x="8" y="1"/>
                  </a:lnTo>
                  <a:lnTo>
                    <a:pt x="1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53" name="Freeform 40"/>
            <p:cNvSpPr>
              <a:spLocks/>
            </p:cNvSpPr>
            <p:nvPr/>
          </p:nvSpPr>
          <p:spPr bwMode="auto">
            <a:xfrm>
              <a:off x="3413126" y="3562350"/>
              <a:ext cx="9525" cy="31750"/>
            </a:xfrm>
            <a:custGeom>
              <a:avLst/>
              <a:gdLst/>
              <a:ahLst/>
              <a:cxnLst>
                <a:cxn ang="0">
                  <a:pos x="10" y="0"/>
                </a:cxn>
                <a:cxn ang="0">
                  <a:pos x="13" y="4"/>
                </a:cxn>
                <a:cxn ang="0">
                  <a:pos x="11" y="25"/>
                </a:cxn>
                <a:cxn ang="0">
                  <a:pos x="5" y="39"/>
                </a:cxn>
                <a:cxn ang="0">
                  <a:pos x="0" y="39"/>
                </a:cxn>
                <a:cxn ang="0">
                  <a:pos x="0" y="9"/>
                </a:cxn>
                <a:cxn ang="0">
                  <a:pos x="5" y="9"/>
                </a:cxn>
                <a:cxn ang="0">
                  <a:pos x="8" y="1"/>
                </a:cxn>
                <a:cxn ang="0">
                  <a:pos x="10" y="0"/>
                </a:cxn>
              </a:cxnLst>
              <a:rect l="0" t="0" r="r" b="b"/>
              <a:pathLst>
                <a:path w="13" h="39">
                  <a:moveTo>
                    <a:pt x="10" y="0"/>
                  </a:moveTo>
                  <a:lnTo>
                    <a:pt x="13" y="4"/>
                  </a:lnTo>
                  <a:lnTo>
                    <a:pt x="11" y="25"/>
                  </a:lnTo>
                  <a:lnTo>
                    <a:pt x="5" y="39"/>
                  </a:lnTo>
                  <a:lnTo>
                    <a:pt x="0" y="39"/>
                  </a:lnTo>
                  <a:lnTo>
                    <a:pt x="0" y="9"/>
                  </a:lnTo>
                  <a:lnTo>
                    <a:pt x="5" y="9"/>
                  </a:lnTo>
                  <a:lnTo>
                    <a:pt x="8" y="1"/>
                  </a:lnTo>
                  <a:lnTo>
                    <a:pt x="1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54" name="Freeform 41"/>
            <p:cNvSpPr>
              <a:spLocks/>
            </p:cNvSpPr>
            <p:nvPr/>
          </p:nvSpPr>
          <p:spPr bwMode="auto">
            <a:xfrm>
              <a:off x="3402013" y="2470150"/>
              <a:ext cx="334963" cy="377825"/>
            </a:xfrm>
            <a:custGeom>
              <a:avLst/>
              <a:gdLst/>
              <a:ahLst/>
              <a:cxnLst>
                <a:cxn ang="0">
                  <a:pos x="55" y="69"/>
                </a:cxn>
                <a:cxn ang="0">
                  <a:pos x="74" y="128"/>
                </a:cxn>
                <a:cxn ang="0">
                  <a:pos x="59" y="88"/>
                </a:cxn>
                <a:cxn ang="0">
                  <a:pos x="66" y="35"/>
                </a:cxn>
                <a:cxn ang="0">
                  <a:pos x="85" y="27"/>
                </a:cxn>
                <a:cxn ang="0">
                  <a:pos x="94" y="8"/>
                </a:cxn>
                <a:cxn ang="0">
                  <a:pos x="137" y="42"/>
                </a:cxn>
                <a:cxn ang="0">
                  <a:pos x="135" y="91"/>
                </a:cxn>
                <a:cxn ang="0">
                  <a:pos x="171" y="69"/>
                </a:cxn>
                <a:cxn ang="0">
                  <a:pos x="218" y="82"/>
                </a:cxn>
                <a:cxn ang="0">
                  <a:pos x="236" y="113"/>
                </a:cxn>
                <a:cxn ang="0">
                  <a:pos x="253" y="110"/>
                </a:cxn>
                <a:cxn ang="0">
                  <a:pos x="263" y="132"/>
                </a:cxn>
                <a:cxn ang="0">
                  <a:pos x="289" y="157"/>
                </a:cxn>
                <a:cxn ang="0">
                  <a:pos x="315" y="170"/>
                </a:cxn>
                <a:cxn ang="0">
                  <a:pos x="338" y="186"/>
                </a:cxn>
                <a:cxn ang="0">
                  <a:pos x="327" y="220"/>
                </a:cxn>
                <a:cxn ang="0">
                  <a:pos x="340" y="252"/>
                </a:cxn>
                <a:cxn ang="0">
                  <a:pos x="368" y="258"/>
                </a:cxn>
                <a:cxn ang="0">
                  <a:pos x="396" y="288"/>
                </a:cxn>
                <a:cxn ang="0">
                  <a:pos x="419" y="326"/>
                </a:cxn>
                <a:cxn ang="0">
                  <a:pos x="411" y="336"/>
                </a:cxn>
                <a:cxn ang="0">
                  <a:pos x="389" y="375"/>
                </a:cxn>
                <a:cxn ang="0">
                  <a:pos x="370" y="356"/>
                </a:cxn>
                <a:cxn ang="0">
                  <a:pos x="340" y="325"/>
                </a:cxn>
                <a:cxn ang="0">
                  <a:pos x="321" y="321"/>
                </a:cxn>
                <a:cxn ang="0">
                  <a:pos x="335" y="364"/>
                </a:cxn>
                <a:cxn ang="0">
                  <a:pos x="349" y="380"/>
                </a:cxn>
                <a:cxn ang="0">
                  <a:pos x="365" y="402"/>
                </a:cxn>
                <a:cxn ang="0">
                  <a:pos x="368" y="430"/>
                </a:cxn>
                <a:cxn ang="0">
                  <a:pos x="371" y="454"/>
                </a:cxn>
                <a:cxn ang="0">
                  <a:pos x="315" y="414"/>
                </a:cxn>
                <a:cxn ang="0">
                  <a:pos x="354" y="474"/>
                </a:cxn>
                <a:cxn ang="0">
                  <a:pos x="313" y="455"/>
                </a:cxn>
                <a:cxn ang="0">
                  <a:pos x="291" y="447"/>
                </a:cxn>
                <a:cxn ang="0">
                  <a:pos x="252" y="406"/>
                </a:cxn>
                <a:cxn ang="0">
                  <a:pos x="228" y="389"/>
                </a:cxn>
                <a:cxn ang="0">
                  <a:pos x="195" y="399"/>
                </a:cxn>
                <a:cxn ang="0">
                  <a:pos x="185" y="359"/>
                </a:cxn>
                <a:cxn ang="0">
                  <a:pos x="242" y="356"/>
                </a:cxn>
                <a:cxn ang="0">
                  <a:pos x="259" y="288"/>
                </a:cxn>
                <a:cxn ang="0">
                  <a:pos x="233" y="239"/>
                </a:cxn>
                <a:cxn ang="0">
                  <a:pos x="196" y="219"/>
                </a:cxn>
                <a:cxn ang="0">
                  <a:pos x="195" y="191"/>
                </a:cxn>
                <a:cxn ang="0">
                  <a:pos x="165" y="162"/>
                </a:cxn>
                <a:cxn ang="0">
                  <a:pos x="151" y="186"/>
                </a:cxn>
                <a:cxn ang="0">
                  <a:pos x="132" y="187"/>
                </a:cxn>
                <a:cxn ang="0">
                  <a:pos x="52" y="167"/>
                </a:cxn>
                <a:cxn ang="0">
                  <a:pos x="11" y="134"/>
                </a:cxn>
                <a:cxn ang="0">
                  <a:pos x="0" y="88"/>
                </a:cxn>
                <a:cxn ang="0">
                  <a:pos x="11" y="50"/>
                </a:cxn>
              </a:cxnLst>
              <a:rect l="0" t="0" r="r" b="b"/>
              <a:pathLst>
                <a:path w="422" h="476">
                  <a:moveTo>
                    <a:pt x="37" y="0"/>
                  </a:moveTo>
                  <a:lnTo>
                    <a:pt x="75" y="0"/>
                  </a:lnTo>
                  <a:lnTo>
                    <a:pt x="56" y="28"/>
                  </a:lnTo>
                  <a:lnTo>
                    <a:pt x="50" y="57"/>
                  </a:lnTo>
                  <a:lnTo>
                    <a:pt x="55" y="69"/>
                  </a:lnTo>
                  <a:lnTo>
                    <a:pt x="52" y="85"/>
                  </a:lnTo>
                  <a:lnTo>
                    <a:pt x="55" y="93"/>
                  </a:lnTo>
                  <a:lnTo>
                    <a:pt x="75" y="120"/>
                  </a:lnTo>
                  <a:lnTo>
                    <a:pt x="50" y="132"/>
                  </a:lnTo>
                  <a:lnTo>
                    <a:pt x="74" y="128"/>
                  </a:lnTo>
                  <a:lnTo>
                    <a:pt x="75" y="137"/>
                  </a:lnTo>
                  <a:lnTo>
                    <a:pt x="77" y="131"/>
                  </a:lnTo>
                  <a:lnTo>
                    <a:pt x="77" y="104"/>
                  </a:lnTo>
                  <a:lnTo>
                    <a:pt x="69" y="102"/>
                  </a:lnTo>
                  <a:lnTo>
                    <a:pt x="59" y="88"/>
                  </a:lnTo>
                  <a:lnTo>
                    <a:pt x="77" y="69"/>
                  </a:lnTo>
                  <a:lnTo>
                    <a:pt x="66" y="66"/>
                  </a:lnTo>
                  <a:lnTo>
                    <a:pt x="63" y="44"/>
                  </a:lnTo>
                  <a:lnTo>
                    <a:pt x="88" y="50"/>
                  </a:lnTo>
                  <a:lnTo>
                    <a:pt x="66" y="35"/>
                  </a:lnTo>
                  <a:lnTo>
                    <a:pt x="91" y="36"/>
                  </a:lnTo>
                  <a:lnTo>
                    <a:pt x="75" y="30"/>
                  </a:lnTo>
                  <a:lnTo>
                    <a:pt x="72" y="27"/>
                  </a:lnTo>
                  <a:lnTo>
                    <a:pt x="74" y="20"/>
                  </a:lnTo>
                  <a:lnTo>
                    <a:pt x="85" y="27"/>
                  </a:lnTo>
                  <a:lnTo>
                    <a:pt x="83" y="16"/>
                  </a:lnTo>
                  <a:lnTo>
                    <a:pt x="92" y="24"/>
                  </a:lnTo>
                  <a:lnTo>
                    <a:pt x="92" y="17"/>
                  </a:lnTo>
                  <a:lnTo>
                    <a:pt x="89" y="14"/>
                  </a:lnTo>
                  <a:lnTo>
                    <a:pt x="94" y="8"/>
                  </a:lnTo>
                  <a:lnTo>
                    <a:pt x="126" y="0"/>
                  </a:lnTo>
                  <a:lnTo>
                    <a:pt x="129" y="20"/>
                  </a:lnTo>
                  <a:lnTo>
                    <a:pt x="126" y="27"/>
                  </a:lnTo>
                  <a:lnTo>
                    <a:pt x="138" y="35"/>
                  </a:lnTo>
                  <a:lnTo>
                    <a:pt x="137" y="42"/>
                  </a:lnTo>
                  <a:lnTo>
                    <a:pt x="141" y="52"/>
                  </a:lnTo>
                  <a:lnTo>
                    <a:pt x="135" y="79"/>
                  </a:lnTo>
                  <a:lnTo>
                    <a:pt x="138" y="82"/>
                  </a:lnTo>
                  <a:lnTo>
                    <a:pt x="133" y="85"/>
                  </a:lnTo>
                  <a:lnTo>
                    <a:pt x="135" y="91"/>
                  </a:lnTo>
                  <a:lnTo>
                    <a:pt x="144" y="77"/>
                  </a:lnTo>
                  <a:lnTo>
                    <a:pt x="149" y="63"/>
                  </a:lnTo>
                  <a:lnTo>
                    <a:pt x="151" y="71"/>
                  </a:lnTo>
                  <a:lnTo>
                    <a:pt x="162" y="76"/>
                  </a:lnTo>
                  <a:lnTo>
                    <a:pt x="171" y="69"/>
                  </a:lnTo>
                  <a:lnTo>
                    <a:pt x="168" y="61"/>
                  </a:lnTo>
                  <a:lnTo>
                    <a:pt x="184" y="52"/>
                  </a:lnTo>
                  <a:lnTo>
                    <a:pt x="211" y="60"/>
                  </a:lnTo>
                  <a:lnTo>
                    <a:pt x="220" y="74"/>
                  </a:lnTo>
                  <a:lnTo>
                    <a:pt x="218" y="82"/>
                  </a:lnTo>
                  <a:lnTo>
                    <a:pt x="231" y="85"/>
                  </a:lnTo>
                  <a:lnTo>
                    <a:pt x="230" y="94"/>
                  </a:lnTo>
                  <a:lnTo>
                    <a:pt x="220" y="102"/>
                  </a:lnTo>
                  <a:lnTo>
                    <a:pt x="242" y="98"/>
                  </a:lnTo>
                  <a:lnTo>
                    <a:pt x="236" y="113"/>
                  </a:lnTo>
                  <a:lnTo>
                    <a:pt x="242" y="109"/>
                  </a:lnTo>
                  <a:lnTo>
                    <a:pt x="242" y="115"/>
                  </a:lnTo>
                  <a:lnTo>
                    <a:pt x="245" y="120"/>
                  </a:lnTo>
                  <a:lnTo>
                    <a:pt x="245" y="110"/>
                  </a:lnTo>
                  <a:lnTo>
                    <a:pt x="253" y="110"/>
                  </a:lnTo>
                  <a:lnTo>
                    <a:pt x="256" y="101"/>
                  </a:lnTo>
                  <a:lnTo>
                    <a:pt x="274" y="112"/>
                  </a:lnTo>
                  <a:lnTo>
                    <a:pt x="278" y="124"/>
                  </a:lnTo>
                  <a:lnTo>
                    <a:pt x="277" y="128"/>
                  </a:lnTo>
                  <a:lnTo>
                    <a:pt x="263" y="132"/>
                  </a:lnTo>
                  <a:lnTo>
                    <a:pt x="286" y="132"/>
                  </a:lnTo>
                  <a:lnTo>
                    <a:pt x="286" y="137"/>
                  </a:lnTo>
                  <a:lnTo>
                    <a:pt x="283" y="150"/>
                  </a:lnTo>
                  <a:lnTo>
                    <a:pt x="296" y="142"/>
                  </a:lnTo>
                  <a:lnTo>
                    <a:pt x="289" y="157"/>
                  </a:lnTo>
                  <a:lnTo>
                    <a:pt x="302" y="145"/>
                  </a:lnTo>
                  <a:lnTo>
                    <a:pt x="318" y="153"/>
                  </a:lnTo>
                  <a:lnTo>
                    <a:pt x="318" y="162"/>
                  </a:lnTo>
                  <a:lnTo>
                    <a:pt x="300" y="170"/>
                  </a:lnTo>
                  <a:lnTo>
                    <a:pt x="315" y="170"/>
                  </a:lnTo>
                  <a:lnTo>
                    <a:pt x="310" y="180"/>
                  </a:lnTo>
                  <a:lnTo>
                    <a:pt x="319" y="175"/>
                  </a:lnTo>
                  <a:lnTo>
                    <a:pt x="321" y="165"/>
                  </a:lnTo>
                  <a:lnTo>
                    <a:pt x="337" y="181"/>
                  </a:lnTo>
                  <a:lnTo>
                    <a:pt x="338" y="186"/>
                  </a:lnTo>
                  <a:lnTo>
                    <a:pt x="335" y="191"/>
                  </a:lnTo>
                  <a:lnTo>
                    <a:pt x="311" y="197"/>
                  </a:lnTo>
                  <a:lnTo>
                    <a:pt x="346" y="209"/>
                  </a:lnTo>
                  <a:lnTo>
                    <a:pt x="318" y="213"/>
                  </a:lnTo>
                  <a:lnTo>
                    <a:pt x="327" y="220"/>
                  </a:lnTo>
                  <a:lnTo>
                    <a:pt x="321" y="225"/>
                  </a:lnTo>
                  <a:lnTo>
                    <a:pt x="327" y="233"/>
                  </a:lnTo>
                  <a:lnTo>
                    <a:pt x="319" y="236"/>
                  </a:lnTo>
                  <a:lnTo>
                    <a:pt x="343" y="246"/>
                  </a:lnTo>
                  <a:lnTo>
                    <a:pt x="340" y="252"/>
                  </a:lnTo>
                  <a:lnTo>
                    <a:pt x="351" y="252"/>
                  </a:lnTo>
                  <a:lnTo>
                    <a:pt x="352" y="255"/>
                  </a:lnTo>
                  <a:lnTo>
                    <a:pt x="351" y="261"/>
                  </a:lnTo>
                  <a:lnTo>
                    <a:pt x="354" y="265"/>
                  </a:lnTo>
                  <a:lnTo>
                    <a:pt x="368" y="258"/>
                  </a:lnTo>
                  <a:lnTo>
                    <a:pt x="367" y="268"/>
                  </a:lnTo>
                  <a:lnTo>
                    <a:pt x="376" y="269"/>
                  </a:lnTo>
                  <a:lnTo>
                    <a:pt x="384" y="284"/>
                  </a:lnTo>
                  <a:lnTo>
                    <a:pt x="379" y="291"/>
                  </a:lnTo>
                  <a:lnTo>
                    <a:pt x="396" y="288"/>
                  </a:lnTo>
                  <a:lnTo>
                    <a:pt x="392" y="304"/>
                  </a:lnTo>
                  <a:lnTo>
                    <a:pt x="409" y="299"/>
                  </a:lnTo>
                  <a:lnTo>
                    <a:pt x="422" y="313"/>
                  </a:lnTo>
                  <a:lnTo>
                    <a:pt x="415" y="321"/>
                  </a:lnTo>
                  <a:lnTo>
                    <a:pt x="419" y="326"/>
                  </a:lnTo>
                  <a:lnTo>
                    <a:pt x="417" y="328"/>
                  </a:lnTo>
                  <a:lnTo>
                    <a:pt x="404" y="326"/>
                  </a:lnTo>
                  <a:lnTo>
                    <a:pt x="407" y="326"/>
                  </a:lnTo>
                  <a:lnTo>
                    <a:pt x="404" y="334"/>
                  </a:lnTo>
                  <a:lnTo>
                    <a:pt x="411" y="336"/>
                  </a:lnTo>
                  <a:lnTo>
                    <a:pt x="406" y="337"/>
                  </a:lnTo>
                  <a:lnTo>
                    <a:pt x="401" y="351"/>
                  </a:lnTo>
                  <a:lnTo>
                    <a:pt x="392" y="345"/>
                  </a:lnTo>
                  <a:lnTo>
                    <a:pt x="393" y="361"/>
                  </a:lnTo>
                  <a:lnTo>
                    <a:pt x="389" y="375"/>
                  </a:lnTo>
                  <a:lnTo>
                    <a:pt x="379" y="364"/>
                  </a:lnTo>
                  <a:lnTo>
                    <a:pt x="374" y="365"/>
                  </a:lnTo>
                  <a:lnTo>
                    <a:pt x="371" y="362"/>
                  </a:lnTo>
                  <a:lnTo>
                    <a:pt x="373" y="354"/>
                  </a:lnTo>
                  <a:lnTo>
                    <a:pt x="370" y="356"/>
                  </a:lnTo>
                  <a:lnTo>
                    <a:pt x="363" y="348"/>
                  </a:lnTo>
                  <a:lnTo>
                    <a:pt x="363" y="337"/>
                  </a:lnTo>
                  <a:lnTo>
                    <a:pt x="356" y="337"/>
                  </a:lnTo>
                  <a:lnTo>
                    <a:pt x="354" y="332"/>
                  </a:lnTo>
                  <a:lnTo>
                    <a:pt x="340" y="325"/>
                  </a:lnTo>
                  <a:lnTo>
                    <a:pt x="340" y="317"/>
                  </a:lnTo>
                  <a:lnTo>
                    <a:pt x="332" y="317"/>
                  </a:lnTo>
                  <a:lnTo>
                    <a:pt x="337" y="326"/>
                  </a:lnTo>
                  <a:lnTo>
                    <a:pt x="327" y="318"/>
                  </a:lnTo>
                  <a:lnTo>
                    <a:pt x="321" y="321"/>
                  </a:lnTo>
                  <a:lnTo>
                    <a:pt x="337" y="337"/>
                  </a:lnTo>
                  <a:lnTo>
                    <a:pt x="326" y="342"/>
                  </a:lnTo>
                  <a:lnTo>
                    <a:pt x="326" y="350"/>
                  </a:lnTo>
                  <a:lnTo>
                    <a:pt x="335" y="350"/>
                  </a:lnTo>
                  <a:lnTo>
                    <a:pt x="335" y="364"/>
                  </a:lnTo>
                  <a:lnTo>
                    <a:pt x="338" y="364"/>
                  </a:lnTo>
                  <a:lnTo>
                    <a:pt x="343" y="380"/>
                  </a:lnTo>
                  <a:lnTo>
                    <a:pt x="344" y="375"/>
                  </a:lnTo>
                  <a:lnTo>
                    <a:pt x="352" y="375"/>
                  </a:lnTo>
                  <a:lnTo>
                    <a:pt x="349" y="380"/>
                  </a:lnTo>
                  <a:lnTo>
                    <a:pt x="359" y="377"/>
                  </a:lnTo>
                  <a:lnTo>
                    <a:pt x="359" y="386"/>
                  </a:lnTo>
                  <a:lnTo>
                    <a:pt x="363" y="381"/>
                  </a:lnTo>
                  <a:lnTo>
                    <a:pt x="368" y="386"/>
                  </a:lnTo>
                  <a:lnTo>
                    <a:pt x="365" y="402"/>
                  </a:lnTo>
                  <a:lnTo>
                    <a:pt x="374" y="405"/>
                  </a:lnTo>
                  <a:lnTo>
                    <a:pt x="378" y="416"/>
                  </a:lnTo>
                  <a:lnTo>
                    <a:pt x="374" y="430"/>
                  </a:lnTo>
                  <a:lnTo>
                    <a:pt x="368" y="424"/>
                  </a:lnTo>
                  <a:lnTo>
                    <a:pt x="368" y="430"/>
                  </a:lnTo>
                  <a:lnTo>
                    <a:pt x="374" y="438"/>
                  </a:lnTo>
                  <a:lnTo>
                    <a:pt x="376" y="444"/>
                  </a:lnTo>
                  <a:lnTo>
                    <a:pt x="368" y="443"/>
                  </a:lnTo>
                  <a:lnTo>
                    <a:pt x="371" y="454"/>
                  </a:lnTo>
                  <a:lnTo>
                    <a:pt x="371" y="454"/>
                  </a:lnTo>
                  <a:lnTo>
                    <a:pt x="360" y="440"/>
                  </a:lnTo>
                  <a:lnTo>
                    <a:pt x="343" y="438"/>
                  </a:lnTo>
                  <a:lnTo>
                    <a:pt x="329" y="419"/>
                  </a:lnTo>
                  <a:lnTo>
                    <a:pt x="324" y="424"/>
                  </a:lnTo>
                  <a:lnTo>
                    <a:pt x="315" y="414"/>
                  </a:lnTo>
                  <a:lnTo>
                    <a:pt x="311" y="416"/>
                  </a:lnTo>
                  <a:lnTo>
                    <a:pt x="315" y="421"/>
                  </a:lnTo>
                  <a:lnTo>
                    <a:pt x="329" y="438"/>
                  </a:lnTo>
                  <a:lnTo>
                    <a:pt x="352" y="460"/>
                  </a:lnTo>
                  <a:lnTo>
                    <a:pt x="354" y="474"/>
                  </a:lnTo>
                  <a:lnTo>
                    <a:pt x="348" y="476"/>
                  </a:lnTo>
                  <a:lnTo>
                    <a:pt x="341" y="468"/>
                  </a:lnTo>
                  <a:lnTo>
                    <a:pt x="333" y="469"/>
                  </a:lnTo>
                  <a:lnTo>
                    <a:pt x="318" y="462"/>
                  </a:lnTo>
                  <a:lnTo>
                    <a:pt x="313" y="455"/>
                  </a:lnTo>
                  <a:lnTo>
                    <a:pt x="310" y="458"/>
                  </a:lnTo>
                  <a:lnTo>
                    <a:pt x="304" y="446"/>
                  </a:lnTo>
                  <a:lnTo>
                    <a:pt x="299" y="447"/>
                  </a:lnTo>
                  <a:lnTo>
                    <a:pt x="296" y="443"/>
                  </a:lnTo>
                  <a:lnTo>
                    <a:pt x="291" y="447"/>
                  </a:lnTo>
                  <a:lnTo>
                    <a:pt x="277" y="438"/>
                  </a:lnTo>
                  <a:lnTo>
                    <a:pt x="264" y="421"/>
                  </a:lnTo>
                  <a:lnTo>
                    <a:pt x="267" y="425"/>
                  </a:lnTo>
                  <a:lnTo>
                    <a:pt x="275" y="419"/>
                  </a:lnTo>
                  <a:lnTo>
                    <a:pt x="252" y="406"/>
                  </a:lnTo>
                  <a:lnTo>
                    <a:pt x="244" y="386"/>
                  </a:lnTo>
                  <a:lnTo>
                    <a:pt x="226" y="383"/>
                  </a:lnTo>
                  <a:lnTo>
                    <a:pt x="226" y="377"/>
                  </a:lnTo>
                  <a:lnTo>
                    <a:pt x="222" y="380"/>
                  </a:lnTo>
                  <a:lnTo>
                    <a:pt x="228" y="389"/>
                  </a:lnTo>
                  <a:lnTo>
                    <a:pt x="226" y="392"/>
                  </a:lnTo>
                  <a:lnTo>
                    <a:pt x="211" y="386"/>
                  </a:lnTo>
                  <a:lnTo>
                    <a:pt x="207" y="388"/>
                  </a:lnTo>
                  <a:lnTo>
                    <a:pt x="209" y="394"/>
                  </a:lnTo>
                  <a:lnTo>
                    <a:pt x="195" y="399"/>
                  </a:lnTo>
                  <a:lnTo>
                    <a:pt x="182" y="394"/>
                  </a:lnTo>
                  <a:lnTo>
                    <a:pt x="176" y="384"/>
                  </a:lnTo>
                  <a:lnTo>
                    <a:pt x="178" y="370"/>
                  </a:lnTo>
                  <a:lnTo>
                    <a:pt x="187" y="365"/>
                  </a:lnTo>
                  <a:lnTo>
                    <a:pt x="185" y="359"/>
                  </a:lnTo>
                  <a:lnTo>
                    <a:pt x="189" y="359"/>
                  </a:lnTo>
                  <a:lnTo>
                    <a:pt x="187" y="356"/>
                  </a:lnTo>
                  <a:lnTo>
                    <a:pt x="217" y="364"/>
                  </a:lnTo>
                  <a:lnTo>
                    <a:pt x="233" y="353"/>
                  </a:lnTo>
                  <a:lnTo>
                    <a:pt x="242" y="356"/>
                  </a:lnTo>
                  <a:lnTo>
                    <a:pt x="242" y="350"/>
                  </a:lnTo>
                  <a:lnTo>
                    <a:pt x="230" y="331"/>
                  </a:lnTo>
                  <a:lnTo>
                    <a:pt x="250" y="309"/>
                  </a:lnTo>
                  <a:lnTo>
                    <a:pt x="252" y="299"/>
                  </a:lnTo>
                  <a:lnTo>
                    <a:pt x="259" y="288"/>
                  </a:lnTo>
                  <a:lnTo>
                    <a:pt x="250" y="255"/>
                  </a:lnTo>
                  <a:lnTo>
                    <a:pt x="239" y="247"/>
                  </a:lnTo>
                  <a:lnTo>
                    <a:pt x="237" y="233"/>
                  </a:lnTo>
                  <a:lnTo>
                    <a:pt x="233" y="232"/>
                  </a:lnTo>
                  <a:lnTo>
                    <a:pt x="233" y="239"/>
                  </a:lnTo>
                  <a:lnTo>
                    <a:pt x="223" y="228"/>
                  </a:lnTo>
                  <a:lnTo>
                    <a:pt x="223" y="222"/>
                  </a:lnTo>
                  <a:lnTo>
                    <a:pt x="212" y="222"/>
                  </a:lnTo>
                  <a:lnTo>
                    <a:pt x="196" y="233"/>
                  </a:lnTo>
                  <a:lnTo>
                    <a:pt x="196" y="219"/>
                  </a:lnTo>
                  <a:lnTo>
                    <a:pt x="206" y="220"/>
                  </a:lnTo>
                  <a:lnTo>
                    <a:pt x="211" y="216"/>
                  </a:lnTo>
                  <a:lnTo>
                    <a:pt x="209" y="209"/>
                  </a:lnTo>
                  <a:lnTo>
                    <a:pt x="190" y="194"/>
                  </a:lnTo>
                  <a:lnTo>
                    <a:pt x="195" y="191"/>
                  </a:lnTo>
                  <a:lnTo>
                    <a:pt x="193" y="186"/>
                  </a:lnTo>
                  <a:lnTo>
                    <a:pt x="184" y="186"/>
                  </a:lnTo>
                  <a:lnTo>
                    <a:pt x="182" y="168"/>
                  </a:lnTo>
                  <a:lnTo>
                    <a:pt x="173" y="170"/>
                  </a:lnTo>
                  <a:lnTo>
                    <a:pt x="165" y="162"/>
                  </a:lnTo>
                  <a:lnTo>
                    <a:pt x="155" y="162"/>
                  </a:lnTo>
                  <a:lnTo>
                    <a:pt x="160" y="164"/>
                  </a:lnTo>
                  <a:lnTo>
                    <a:pt x="167" y="180"/>
                  </a:lnTo>
                  <a:lnTo>
                    <a:pt x="165" y="183"/>
                  </a:lnTo>
                  <a:lnTo>
                    <a:pt x="151" y="186"/>
                  </a:lnTo>
                  <a:lnTo>
                    <a:pt x="149" y="178"/>
                  </a:lnTo>
                  <a:lnTo>
                    <a:pt x="124" y="172"/>
                  </a:lnTo>
                  <a:lnTo>
                    <a:pt x="133" y="186"/>
                  </a:lnTo>
                  <a:lnTo>
                    <a:pt x="135" y="187"/>
                  </a:lnTo>
                  <a:lnTo>
                    <a:pt x="132" y="187"/>
                  </a:lnTo>
                  <a:lnTo>
                    <a:pt x="124" y="180"/>
                  </a:lnTo>
                  <a:lnTo>
                    <a:pt x="119" y="186"/>
                  </a:lnTo>
                  <a:lnTo>
                    <a:pt x="102" y="178"/>
                  </a:lnTo>
                  <a:lnTo>
                    <a:pt x="61" y="178"/>
                  </a:lnTo>
                  <a:lnTo>
                    <a:pt x="52" y="167"/>
                  </a:lnTo>
                  <a:lnTo>
                    <a:pt x="52" y="159"/>
                  </a:lnTo>
                  <a:lnTo>
                    <a:pt x="44" y="165"/>
                  </a:lnTo>
                  <a:lnTo>
                    <a:pt x="28" y="164"/>
                  </a:lnTo>
                  <a:lnTo>
                    <a:pt x="9" y="139"/>
                  </a:lnTo>
                  <a:lnTo>
                    <a:pt x="11" y="134"/>
                  </a:lnTo>
                  <a:lnTo>
                    <a:pt x="9" y="131"/>
                  </a:lnTo>
                  <a:lnTo>
                    <a:pt x="42" y="134"/>
                  </a:lnTo>
                  <a:lnTo>
                    <a:pt x="1" y="115"/>
                  </a:lnTo>
                  <a:lnTo>
                    <a:pt x="3" y="98"/>
                  </a:lnTo>
                  <a:lnTo>
                    <a:pt x="0" y="88"/>
                  </a:lnTo>
                  <a:lnTo>
                    <a:pt x="6" y="79"/>
                  </a:lnTo>
                  <a:lnTo>
                    <a:pt x="3" y="79"/>
                  </a:lnTo>
                  <a:lnTo>
                    <a:pt x="3" y="69"/>
                  </a:lnTo>
                  <a:lnTo>
                    <a:pt x="7" y="50"/>
                  </a:lnTo>
                  <a:lnTo>
                    <a:pt x="11" y="50"/>
                  </a:lnTo>
                  <a:lnTo>
                    <a:pt x="9" y="49"/>
                  </a:lnTo>
                  <a:lnTo>
                    <a:pt x="12" y="31"/>
                  </a:lnTo>
                  <a:lnTo>
                    <a:pt x="3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55" name="Freeform 42"/>
            <p:cNvSpPr>
              <a:spLocks/>
            </p:cNvSpPr>
            <p:nvPr/>
          </p:nvSpPr>
          <p:spPr bwMode="auto">
            <a:xfrm>
              <a:off x="3759201" y="3079750"/>
              <a:ext cx="71438" cy="82550"/>
            </a:xfrm>
            <a:custGeom>
              <a:avLst/>
              <a:gdLst/>
              <a:ahLst/>
              <a:cxnLst>
                <a:cxn ang="0">
                  <a:pos x="45" y="0"/>
                </a:cxn>
                <a:cxn ang="0">
                  <a:pos x="54" y="0"/>
                </a:cxn>
                <a:cxn ang="0">
                  <a:pos x="48" y="3"/>
                </a:cxn>
                <a:cxn ang="0">
                  <a:pos x="49" y="8"/>
                </a:cxn>
                <a:cxn ang="0">
                  <a:pos x="48" y="15"/>
                </a:cxn>
                <a:cxn ang="0">
                  <a:pos x="45" y="15"/>
                </a:cxn>
                <a:cxn ang="0">
                  <a:pos x="45" y="21"/>
                </a:cxn>
                <a:cxn ang="0">
                  <a:pos x="37" y="33"/>
                </a:cxn>
                <a:cxn ang="0">
                  <a:pos x="37" y="41"/>
                </a:cxn>
                <a:cxn ang="0">
                  <a:pos x="46" y="32"/>
                </a:cxn>
                <a:cxn ang="0">
                  <a:pos x="45" y="35"/>
                </a:cxn>
                <a:cxn ang="0">
                  <a:pos x="54" y="37"/>
                </a:cxn>
                <a:cxn ang="0">
                  <a:pos x="46" y="40"/>
                </a:cxn>
                <a:cxn ang="0">
                  <a:pos x="48" y="44"/>
                </a:cxn>
                <a:cxn ang="0">
                  <a:pos x="59" y="41"/>
                </a:cxn>
                <a:cxn ang="0">
                  <a:pos x="56" y="49"/>
                </a:cxn>
                <a:cxn ang="0">
                  <a:pos x="68" y="44"/>
                </a:cxn>
                <a:cxn ang="0">
                  <a:pos x="81" y="48"/>
                </a:cxn>
                <a:cxn ang="0">
                  <a:pos x="74" y="67"/>
                </a:cxn>
                <a:cxn ang="0">
                  <a:pos x="87" y="62"/>
                </a:cxn>
                <a:cxn ang="0">
                  <a:pos x="85" y="67"/>
                </a:cxn>
                <a:cxn ang="0">
                  <a:pos x="76" y="71"/>
                </a:cxn>
                <a:cxn ang="0">
                  <a:pos x="79" y="76"/>
                </a:cxn>
                <a:cxn ang="0">
                  <a:pos x="78" y="81"/>
                </a:cxn>
                <a:cxn ang="0">
                  <a:pos x="81" y="84"/>
                </a:cxn>
                <a:cxn ang="0">
                  <a:pos x="90" y="71"/>
                </a:cxn>
                <a:cxn ang="0">
                  <a:pos x="87" y="87"/>
                </a:cxn>
                <a:cxn ang="0">
                  <a:pos x="90" y="82"/>
                </a:cxn>
                <a:cxn ang="0">
                  <a:pos x="92" y="89"/>
                </a:cxn>
                <a:cxn ang="0">
                  <a:pos x="87" y="103"/>
                </a:cxn>
                <a:cxn ang="0">
                  <a:pos x="82" y="104"/>
                </a:cxn>
                <a:cxn ang="0">
                  <a:pos x="81" y="93"/>
                </a:cxn>
                <a:cxn ang="0">
                  <a:pos x="74" y="100"/>
                </a:cxn>
                <a:cxn ang="0">
                  <a:pos x="76" y="90"/>
                </a:cxn>
                <a:cxn ang="0">
                  <a:pos x="74" y="78"/>
                </a:cxn>
                <a:cxn ang="0">
                  <a:pos x="71" y="78"/>
                </a:cxn>
                <a:cxn ang="0">
                  <a:pos x="68" y="89"/>
                </a:cxn>
                <a:cxn ang="0">
                  <a:pos x="51" y="100"/>
                </a:cxn>
                <a:cxn ang="0">
                  <a:pos x="48" y="96"/>
                </a:cxn>
                <a:cxn ang="0">
                  <a:pos x="63" y="84"/>
                </a:cxn>
                <a:cxn ang="0">
                  <a:pos x="57" y="82"/>
                </a:cxn>
                <a:cxn ang="0">
                  <a:pos x="54" y="87"/>
                </a:cxn>
                <a:cxn ang="0">
                  <a:pos x="45" y="87"/>
                </a:cxn>
                <a:cxn ang="0">
                  <a:pos x="49" y="84"/>
                </a:cxn>
                <a:cxn ang="0">
                  <a:pos x="49" y="79"/>
                </a:cxn>
                <a:cxn ang="0">
                  <a:pos x="37" y="85"/>
                </a:cxn>
                <a:cxn ang="0">
                  <a:pos x="5" y="85"/>
                </a:cxn>
                <a:cxn ang="0">
                  <a:pos x="0" y="82"/>
                </a:cxn>
                <a:cxn ang="0">
                  <a:pos x="0" y="79"/>
                </a:cxn>
                <a:cxn ang="0">
                  <a:pos x="13" y="68"/>
                </a:cxn>
                <a:cxn ang="0">
                  <a:pos x="4" y="65"/>
                </a:cxn>
                <a:cxn ang="0">
                  <a:pos x="10" y="62"/>
                </a:cxn>
                <a:cxn ang="0">
                  <a:pos x="15" y="52"/>
                </a:cxn>
                <a:cxn ang="0">
                  <a:pos x="19" y="52"/>
                </a:cxn>
                <a:cxn ang="0">
                  <a:pos x="16" y="48"/>
                </a:cxn>
                <a:cxn ang="0">
                  <a:pos x="21" y="44"/>
                </a:cxn>
                <a:cxn ang="0">
                  <a:pos x="24" y="32"/>
                </a:cxn>
                <a:cxn ang="0">
                  <a:pos x="27" y="30"/>
                </a:cxn>
                <a:cxn ang="0">
                  <a:pos x="27" y="29"/>
                </a:cxn>
                <a:cxn ang="0">
                  <a:pos x="29" y="19"/>
                </a:cxn>
                <a:cxn ang="0">
                  <a:pos x="27" y="18"/>
                </a:cxn>
                <a:cxn ang="0">
                  <a:pos x="38" y="3"/>
                </a:cxn>
                <a:cxn ang="0">
                  <a:pos x="45" y="0"/>
                </a:cxn>
              </a:cxnLst>
              <a:rect l="0" t="0" r="r" b="b"/>
              <a:pathLst>
                <a:path w="92" h="104">
                  <a:moveTo>
                    <a:pt x="45" y="0"/>
                  </a:moveTo>
                  <a:lnTo>
                    <a:pt x="54" y="0"/>
                  </a:lnTo>
                  <a:lnTo>
                    <a:pt x="48" y="3"/>
                  </a:lnTo>
                  <a:lnTo>
                    <a:pt x="49" y="8"/>
                  </a:lnTo>
                  <a:lnTo>
                    <a:pt x="48" y="15"/>
                  </a:lnTo>
                  <a:lnTo>
                    <a:pt x="45" y="15"/>
                  </a:lnTo>
                  <a:lnTo>
                    <a:pt x="45" y="21"/>
                  </a:lnTo>
                  <a:lnTo>
                    <a:pt x="37" y="33"/>
                  </a:lnTo>
                  <a:lnTo>
                    <a:pt x="37" y="41"/>
                  </a:lnTo>
                  <a:lnTo>
                    <a:pt x="46" y="32"/>
                  </a:lnTo>
                  <a:lnTo>
                    <a:pt x="45" y="35"/>
                  </a:lnTo>
                  <a:lnTo>
                    <a:pt x="54" y="37"/>
                  </a:lnTo>
                  <a:lnTo>
                    <a:pt x="46" y="40"/>
                  </a:lnTo>
                  <a:lnTo>
                    <a:pt x="48" y="44"/>
                  </a:lnTo>
                  <a:lnTo>
                    <a:pt x="59" y="41"/>
                  </a:lnTo>
                  <a:lnTo>
                    <a:pt x="56" y="49"/>
                  </a:lnTo>
                  <a:lnTo>
                    <a:pt x="68" y="44"/>
                  </a:lnTo>
                  <a:lnTo>
                    <a:pt x="81" y="48"/>
                  </a:lnTo>
                  <a:lnTo>
                    <a:pt x="74" y="67"/>
                  </a:lnTo>
                  <a:lnTo>
                    <a:pt x="87" y="62"/>
                  </a:lnTo>
                  <a:lnTo>
                    <a:pt x="85" y="67"/>
                  </a:lnTo>
                  <a:lnTo>
                    <a:pt x="76" y="71"/>
                  </a:lnTo>
                  <a:lnTo>
                    <a:pt x="79" y="76"/>
                  </a:lnTo>
                  <a:lnTo>
                    <a:pt x="78" y="81"/>
                  </a:lnTo>
                  <a:lnTo>
                    <a:pt x="81" y="84"/>
                  </a:lnTo>
                  <a:lnTo>
                    <a:pt x="90" y="71"/>
                  </a:lnTo>
                  <a:lnTo>
                    <a:pt x="87" y="87"/>
                  </a:lnTo>
                  <a:lnTo>
                    <a:pt x="90" y="82"/>
                  </a:lnTo>
                  <a:lnTo>
                    <a:pt x="92" y="89"/>
                  </a:lnTo>
                  <a:lnTo>
                    <a:pt x="87" y="103"/>
                  </a:lnTo>
                  <a:lnTo>
                    <a:pt x="82" y="104"/>
                  </a:lnTo>
                  <a:lnTo>
                    <a:pt x="81" y="93"/>
                  </a:lnTo>
                  <a:lnTo>
                    <a:pt x="74" y="100"/>
                  </a:lnTo>
                  <a:lnTo>
                    <a:pt x="76" y="90"/>
                  </a:lnTo>
                  <a:lnTo>
                    <a:pt x="74" y="78"/>
                  </a:lnTo>
                  <a:lnTo>
                    <a:pt x="71" y="78"/>
                  </a:lnTo>
                  <a:lnTo>
                    <a:pt x="68" y="89"/>
                  </a:lnTo>
                  <a:lnTo>
                    <a:pt x="51" y="100"/>
                  </a:lnTo>
                  <a:lnTo>
                    <a:pt x="48" y="96"/>
                  </a:lnTo>
                  <a:lnTo>
                    <a:pt x="63" y="84"/>
                  </a:lnTo>
                  <a:lnTo>
                    <a:pt x="57" y="82"/>
                  </a:lnTo>
                  <a:lnTo>
                    <a:pt x="54" y="87"/>
                  </a:lnTo>
                  <a:lnTo>
                    <a:pt x="45" y="87"/>
                  </a:lnTo>
                  <a:lnTo>
                    <a:pt x="49" y="84"/>
                  </a:lnTo>
                  <a:lnTo>
                    <a:pt x="49" y="79"/>
                  </a:lnTo>
                  <a:lnTo>
                    <a:pt x="37" y="85"/>
                  </a:lnTo>
                  <a:lnTo>
                    <a:pt x="5" y="85"/>
                  </a:lnTo>
                  <a:lnTo>
                    <a:pt x="0" y="82"/>
                  </a:lnTo>
                  <a:lnTo>
                    <a:pt x="0" y="79"/>
                  </a:lnTo>
                  <a:lnTo>
                    <a:pt x="13" y="68"/>
                  </a:lnTo>
                  <a:lnTo>
                    <a:pt x="4" y="65"/>
                  </a:lnTo>
                  <a:lnTo>
                    <a:pt x="10" y="62"/>
                  </a:lnTo>
                  <a:lnTo>
                    <a:pt x="15" y="52"/>
                  </a:lnTo>
                  <a:lnTo>
                    <a:pt x="19" y="52"/>
                  </a:lnTo>
                  <a:lnTo>
                    <a:pt x="16" y="48"/>
                  </a:lnTo>
                  <a:lnTo>
                    <a:pt x="21" y="44"/>
                  </a:lnTo>
                  <a:lnTo>
                    <a:pt x="24" y="32"/>
                  </a:lnTo>
                  <a:lnTo>
                    <a:pt x="27" y="30"/>
                  </a:lnTo>
                  <a:lnTo>
                    <a:pt x="27" y="29"/>
                  </a:lnTo>
                  <a:lnTo>
                    <a:pt x="29" y="19"/>
                  </a:lnTo>
                  <a:lnTo>
                    <a:pt x="27" y="18"/>
                  </a:lnTo>
                  <a:lnTo>
                    <a:pt x="38" y="3"/>
                  </a:lnTo>
                  <a:lnTo>
                    <a:pt x="4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56" name="Freeform 43"/>
            <p:cNvSpPr>
              <a:spLocks/>
            </p:cNvSpPr>
            <p:nvPr/>
          </p:nvSpPr>
          <p:spPr bwMode="auto">
            <a:xfrm>
              <a:off x="3454401" y="3656013"/>
              <a:ext cx="31750" cy="31750"/>
            </a:xfrm>
            <a:custGeom>
              <a:avLst/>
              <a:gdLst/>
              <a:ahLst/>
              <a:cxnLst>
                <a:cxn ang="0">
                  <a:pos x="1" y="0"/>
                </a:cxn>
                <a:cxn ang="0">
                  <a:pos x="15" y="3"/>
                </a:cxn>
                <a:cxn ang="0">
                  <a:pos x="20" y="6"/>
                </a:cxn>
                <a:cxn ang="0">
                  <a:pos x="25" y="3"/>
                </a:cxn>
                <a:cxn ang="0">
                  <a:pos x="30" y="14"/>
                </a:cxn>
                <a:cxn ang="0">
                  <a:pos x="39" y="22"/>
                </a:cxn>
                <a:cxn ang="0">
                  <a:pos x="34" y="23"/>
                </a:cxn>
                <a:cxn ang="0">
                  <a:pos x="34" y="28"/>
                </a:cxn>
                <a:cxn ang="0">
                  <a:pos x="38" y="30"/>
                </a:cxn>
                <a:cxn ang="0">
                  <a:pos x="33" y="39"/>
                </a:cxn>
                <a:cxn ang="0">
                  <a:pos x="30" y="34"/>
                </a:cxn>
                <a:cxn ang="0">
                  <a:pos x="28" y="39"/>
                </a:cxn>
                <a:cxn ang="0">
                  <a:pos x="25" y="38"/>
                </a:cxn>
                <a:cxn ang="0">
                  <a:pos x="25" y="28"/>
                </a:cxn>
                <a:cxn ang="0">
                  <a:pos x="17" y="23"/>
                </a:cxn>
                <a:cxn ang="0">
                  <a:pos x="11" y="16"/>
                </a:cxn>
                <a:cxn ang="0">
                  <a:pos x="8" y="16"/>
                </a:cxn>
                <a:cxn ang="0">
                  <a:pos x="9" y="16"/>
                </a:cxn>
                <a:cxn ang="0">
                  <a:pos x="9" y="22"/>
                </a:cxn>
                <a:cxn ang="0">
                  <a:pos x="3" y="16"/>
                </a:cxn>
                <a:cxn ang="0">
                  <a:pos x="0" y="11"/>
                </a:cxn>
                <a:cxn ang="0">
                  <a:pos x="1" y="0"/>
                </a:cxn>
              </a:cxnLst>
              <a:rect l="0" t="0" r="r" b="b"/>
              <a:pathLst>
                <a:path w="39" h="39">
                  <a:moveTo>
                    <a:pt x="1" y="0"/>
                  </a:moveTo>
                  <a:lnTo>
                    <a:pt x="15" y="3"/>
                  </a:lnTo>
                  <a:lnTo>
                    <a:pt x="20" y="6"/>
                  </a:lnTo>
                  <a:lnTo>
                    <a:pt x="25" y="3"/>
                  </a:lnTo>
                  <a:lnTo>
                    <a:pt x="30" y="14"/>
                  </a:lnTo>
                  <a:lnTo>
                    <a:pt x="39" y="22"/>
                  </a:lnTo>
                  <a:lnTo>
                    <a:pt x="34" y="23"/>
                  </a:lnTo>
                  <a:lnTo>
                    <a:pt x="34" y="28"/>
                  </a:lnTo>
                  <a:lnTo>
                    <a:pt x="38" y="30"/>
                  </a:lnTo>
                  <a:lnTo>
                    <a:pt x="33" y="39"/>
                  </a:lnTo>
                  <a:lnTo>
                    <a:pt x="30" y="34"/>
                  </a:lnTo>
                  <a:lnTo>
                    <a:pt x="28" y="39"/>
                  </a:lnTo>
                  <a:lnTo>
                    <a:pt x="25" y="38"/>
                  </a:lnTo>
                  <a:lnTo>
                    <a:pt x="25" y="28"/>
                  </a:lnTo>
                  <a:lnTo>
                    <a:pt x="17" y="23"/>
                  </a:lnTo>
                  <a:lnTo>
                    <a:pt x="11" y="16"/>
                  </a:lnTo>
                  <a:lnTo>
                    <a:pt x="8" y="16"/>
                  </a:lnTo>
                  <a:lnTo>
                    <a:pt x="9" y="16"/>
                  </a:lnTo>
                  <a:lnTo>
                    <a:pt x="9" y="22"/>
                  </a:lnTo>
                  <a:lnTo>
                    <a:pt x="3" y="16"/>
                  </a:lnTo>
                  <a:lnTo>
                    <a:pt x="0" y="11"/>
                  </a:lnTo>
                  <a:lnTo>
                    <a:pt x="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57" name="Freeform 44"/>
            <p:cNvSpPr>
              <a:spLocks/>
            </p:cNvSpPr>
            <p:nvPr/>
          </p:nvSpPr>
          <p:spPr bwMode="auto">
            <a:xfrm>
              <a:off x="3454401" y="3656013"/>
              <a:ext cx="31750" cy="31750"/>
            </a:xfrm>
            <a:custGeom>
              <a:avLst/>
              <a:gdLst/>
              <a:ahLst/>
              <a:cxnLst>
                <a:cxn ang="0">
                  <a:pos x="1" y="0"/>
                </a:cxn>
                <a:cxn ang="0">
                  <a:pos x="15" y="3"/>
                </a:cxn>
                <a:cxn ang="0">
                  <a:pos x="20" y="6"/>
                </a:cxn>
                <a:cxn ang="0">
                  <a:pos x="25" y="3"/>
                </a:cxn>
                <a:cxn ang="0">
                  <a:pos x="30" y="14"/>
                </a:cxn>
                <a:cxn ang="0">
                  <a:pos x="39" y="22"/>
                </a:cxn>
                <a:cxn ang="0">
                  <a:pos x="34" y="23"/>
                </a:cxn>
                <a:cxn ang="0">
                  <a:pos x="34" y="28"/>
                </a:cxn>
                <a:cxn ang="0">
                  <a:pos x="38" y="30"/>
                </a:cxn>
                <a:cxn ang="0">
                  <a:pos x="33" y="39"/>
                </a:cxn>
                <a:cxn ang="0">
                  <a:pos x="30" y="34"/>
                </a:cxn>
                <a:cxn ang="0">
                  <a:pos x="28" y="39"/>
                </a:cxn>
                <a:cxn ang="0">
                  <a:pos x="25" y="38"/>
                </a:cxn>
                <a:cxn ang="0">
                  <a:pos x="25" y="28"/>
                </a:cxn>
                <a:cxn ang="0">
                  <a:pos x="17" y="23"/>
                </a:cxn>
                <a:cxn ang="0">
                  <a:pos x="11" y="16"/>
                </a:cxn>
                <a:cxn ang="0">
                  <a:pos x="8" y="16"/>
                </a:cxn>
                <a:cxn ang="0">
                  <a:pos x="9" y="16"/>
                </a:cxn>
                <a:cxn ang="0">
                  <a:pos x="9" y="22"/>
                </a:cxn>
                <a:cxn ang="0">
                  <a:pos x="3" y="16"/>
                </a:cxn>
                <a:cxn ang="0">
                  <a:pos x="0" y="11"/>
                </a:cxn>
                <a:cxn ang="0">
                  <a:pos x="1" y="0"/>
                </a:cxn>
              </a:cxnLst>
              <a:rect l="0" t="0" r="r" b="b"/>
              <a:pathLst>
                <a:path w="39" h="39">
                  <a:moveTo>
                    <a:pt x="1" y="0"/>
                  </a:moveTo>
                  <a:lnTo>
                    <a:pt x="15" y="3"/>
                  </a:lnTo>
                  <a:lnTo>
                    <a:pt x="20" y="6"/>
                  </a:lnTo>
                  <a:lnTo>
                    <a:pt x="25" y="3"/>
                  </a:lnTo>
                  <a:lnTo>
                    <a:pt x="30" y="14"/>
                  </a:lnTo>
                  <a:lnTo>
                    <a:pt x="39" y="22"/>
                  </a:lnTo>
                  <a:lnTo>
                    <a:pt x="34" y="23"/>
                  </a:lnTo>
                  <a:lnTo>
                    <a:pt x="34" y="28"/>
                  </a:lnTo>
                  <a:lnTo>
                    <a:pt x="38" y="30"/>
                  </a:lnTo>
                  <a:lnTo>
                    <a:pt x="33" y="39"/>
                  </a:lnTo>
                  <a:lnTo>
                    <a:pt x="30" y="34"/>
                  </a:lnTo>
                  <a:lnTo>
                    <a:pt x="28" y="39"/>
                  </a:lnTo>
                  <a:lnTo>
                    <a:pt x="25" y="38"/>
                  </a:lnTo>
                  <a:lnTo>
                    <a:pt x="25" y="28"/>
                  </a:lnTo>
                  <a:lnTo>
                    <a:pt x="17" y="23"/>
                  </a:lnTo>
                  <a:lnTo>
                    <a:pt x="11" y="16"/>
                  </a:lnTo>
                  <a:lnTo>
                    <a:pt x="8" y="16"/>
                  </a:lnTo>
                  <a:lnTo>
                    <a:pt x="9" y="16"/>
                  </a:lnTo>
                  <a:lnTo>
                    <a:pt x="9" y="22"/>
                  </a:lnTo>
                  <a:lnTo>
                    <a:pt x="3" y="16"/>
                  </a:lnTo>
                  <a:lnTo>
                    <a:pt x="0" y="11"/>
                  </a:lnTo>
                  <a:lnTo>
                    <a:pt x="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58" name="Freeform 45"/>
            <p:cNvSpPr>
              <a:spLocks/>
            </p:cNvSpPr>
            <p:nvPr/>
          </p:nvSpPr>
          <p:spPr bwMode="auto">
            <a:xfrm>
              <a:off x="3465513" y="3509963"/>
              <a:ext cx="123825" cy="41275"/>
            </a:xfrm>
            <a:custGeom>
              <a:avLst/>
              <a:gdLst/>
              <a:ahLst/>
              <a:cxnLst>
                <a:cxn ang="0">
                  <a:pos x="35" y="0"/>
                </a:cxn>
                <a:cxn ang="0">
                  <a:pos x="48" y="0"/>
                </a:cxn>
                <a:cxn ang="0">
                  <a:pos x="70" y="4"/>
                </a:cxn>
                <a:cxn ang="0">
                  <a:pos x="79" y="11"/>
                </a:cxn>
                <a:cxn ang="0">
                  <a:pos x="93" y="13"/>
                </a:cxn>
                <a:cxn ang="0">
                  <a:pos x="101" y="21"/>
                </a:cxn>
                <a:cxn ang="0">
                  <a:pos x="112" y="24"/>
                </a:cxn>
                <a:cxn ang="0">
                  <a:pos x="120" y="29"/>
                </a:cxn>
                <a:cxn ang="0">
                  <a:pos x="136" y="32"/>
                </a:cxn>
                <a:cxn ang="0">
                  <a:pos x="136" y="40"/>
                </a:cxn>
                <a:cxn ang="0">
                  <a:pos x="148" y="40"/>
                </a:cxn>
                <a:cxn ang="0">
                  <a:pos x="158" y="48"/>
                </a:cxn>
                <a:cxn ang="0">
                  <a:pos x="140" y="52"/>
                </a:cxn>
                <a:cxn ang="0">
                  <a:pos x="107" y="52"/>
                </a:cxn>
                <a:cxn ang="0">
                  <a:pos x="106" y="51"/>
                </a:cxn>
                <a:cxn ang="0">
                  <a:pos x="115" y="43"/>
                </a:cxn>
                <a:cxn ang="0">
                  <a:pos x="101" y="40"/>
                </a:cxn>
                <a:cxn ang="0">
                  <a:pos x="92" y="26"/>
                </a:cxn>
                <a:cxn ang="0">
                  <a:pos x="73" y="26"/>
                </a:cxn>
                <a:cxn ang="0">
                  <a:pos x="63" y="18"/>
                </a:cxn>
                <a:cxn ang="0">
                  <a:pos x="43" y="16"/>
                </a:cxn>
                <a:cxn ang="0">
                  <a:pos x="41" y="13"/>
                </a:cxn>
                <a:cxn ang="0">
                  <a:pos x="46" y="11"/>
                </a:cxn>
                <a:cxn ang="0">
                  <a:pos x="44" y="10"/>
                </a:cxn>
                <a:cxn ang="0">
                  <a:pos x="30" y="10"/>
                </a:cxn>
                <a:cxn ang="0">
                  <a:pos x="24" y="15"/>
                </a:cxn>
                <a:cxn ang="0">
                  <a:pos x="14" y="16"/>
                </a:cxn>
                <a:cxn ang="0">
                  <a:pos x="7" y="22"/>
                </a:cxn>
                <a:cxn ang="0">
                  <a:pos x="0" y="21"/>
                </a:cxn>
                <a:cxn ang="0">
                  <a:pos x="7" y="19"/>
                </a:cxn>
                <a:cxn ang="0">
                  <a:pos x="8" y="11"/>
                </a:cxn>
                <a:cxn ang="0">
                  <a:pos x="14" y="7"/>
                </a:cxn>
                <a:cxn ang="0">
                  <a:pos x="35" y="0"/>
                </a:cxn>
              </a:cxnLst>
              <a:rect l="0" t="0" r="r" b="b"/>
              <a:pathLst>
                <a:path w="158" h="52">
                  <a:moveTo>
                    <a:pt x="35" y="0"/>
                  </a:moveTo>
                  <a:lnTo>
                    <a:pt x="48" y="0"/>
                  </a:lnTo>
                  <a:lnTo>
                    <a:pt x="70" y="4"/>
                  </a:lnTo>
                  <a:lnTo>
                    <a:pt x="79" y="11"/>
                  </a:lnTo>
                  <a:lnTo>
                    <a:pt x="93" y="13"/>
                  </a:lnTo>
                  <a:lnTo>
                    <a:pt x="101" y="21"/>
                  </a:lnTo>
                  <a:lnTo>
                    <a:pt x="112" y="24"/>
                  </a:lnTo>
                  <a:lnTo>
                    <a:pt x="120" y="29"/>
                  </a:lnTo>
                  <a:lnTo>
                    <a:pt x="136" y="32"/>
                  </a:lnTo>
                  <a:lnTo>
                    <a:pt x="136" y="40"/>
                  </a:lnTo>
                  <a:lnTo>
                    <a:pt x="148" y="40"/>
                  </a:lnTo>
                  <a:lnTo>
                    <a:pt x="158" y="48"/>
                  </a:lnTo>
                  <a:lnTo>
                    <a:pt x="140" y="52"/>
                  </a:lnTo>
                  <a:lnTo>
                    <a:pt x="107" y="52"/>
                  </a:lnTo>
                  <a:lnTo>
                    <a:pt x="106" y="51"/>
                  </a:lnTo>
                  <a:lnTo>
                    <a:pt x="115" y="43"/>
                  </a:lnTo>
                  <a:lnTo>
                    <a:pt x="101" y="40"/>
                  </a:lnTo>
                  <a:lnTo>
                    <a:pt x="92" y="26"/>
                  </a:lnTo>
                  <a:lnTo>
                    <a:pt x="73" y="26"/>
                  </a:lnTo>
                  <a:lnTo>
                    <a:pt x="63" y="18"/>
                  </a:lnTo>
                  <a:lnTo>
                    <a:pt x="43" y="16"/>
                  </a:lnTo>
                  <a:lnTo>
                    <a:pt x="41" y="13"/>
                  </a:lnTo>
                  <a:lnTo>
                    <a:pt x="46" y="11"/>
                  </a:lnTo>
                  <a:lnTo>
                    <a:pt x="44" y="10"/>
                  </a:lnTo>
                  <a:lnTo>
                    <a:pt x="30" y="10"/>
                  </a:lnTo>
                  <a:lnTo>
                    <a:pt x="24" y="15"/>
                  </a:lnTo>
                  <a:lnTo>
                    <a:pt x="14" y="16"/>
                  </a:lnTo>
                  <a:lnTo>
                    <a:pt x="7" y="22"/>
                  </a:lnTo>
                  <a:lnTo>
                    <a:pt x="0" y="21"/>
                  </a:lnTo>
                  <a:lnTo>
                    <a:pt x="7" y="19"/>
                  </a:lnTo>
                  <a:lnTo>
                    <a:pt x="8" y="11"/>
                  </a:lnTo>
                  <a:lnTo>
                    <a:pt x="14" y="7"/>
                  </a:lnTo>
                  <a:lnTo>
                    <a:pt x="3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59" name="Freeform 46"/>
            <p:cNvSpPr>
              <a:spLocks/>
            </p:cNvSpPr>
            <p:nvPr/>
          </p:nvSpPr>
          <p:spPr bwMode="auto">
            <a:xfrm>
              <a:off x="3465513" y="3509963"/>
              <a:ext cx="123825" cy="41275"/>
            </a:xfrm>
            <a:custGeom>
              <a:avLst/>
              <a:gdLst/>
              <a:ahLst/>
              <a:cxnLst>
                <a:cxn ang="0">
                  <a:pos x="35" y="0"/>
                </a:cxn>
                <a:cxn ang="0">
                  <a:pos x="48" y="0"/>
                </a:cxn>
                <a:cxn ang="0">
                  <a:pos x="70" y="4"/>
                </a:cxn>
                <a:cxn ang="0">
                  <a:pos x="79" y="11"/>
                </a:cxn>
                <a:cxn ang="0">
                  <a:pos x="93" y="13"/>
                </a:cxn>
                <a:cxn ang="0">
                  <a:pos x="101" y="21"/>
                </a:cxn>
                <a:cxn ang="0">
                  <a:pos x="112" y="24"/>
                </a:cxn>
                <a:cxn ang="0">
                  <a:pos x="120" y="29"/>
                </a:cxn>
                <a:cxn ang="0">
                  <a:pos x="136" y="32"/>
                </a:cxn>
                <a:cxn ang="0">
                  <a:pos x="136" y="40"/>
                </a:cxn>
                <a:cxn ang="0">
                  <a:pos x="148" y="40"/>
                </a:cxn>
                <a:cxn ang="0">
                  <a:pos x="158" y="48"/>
                </a:cxn>
                <a:cxn ang="0">
                  <a:pos x="140" y="52"/>
                </a:cxn>
                <a:cxn ang="0">
                  <a:pos x="107" y="52"/>
                </a:cxn>
                <a:cxn ang="0">
                  <a:pos x="106" y="51"/>
                </a:cxn>
                <a:cxn ang="0">
                  <a:pos x="115" y="43"/>
                </a:cxn>
                <a:cxn ang="0">
                  <a:pos x="101" y="40"/>
                </a:cxn>
                <a:cxn ang="0">
                  <a:pos x="92" y="26"/>
                </a:cxn>
                <a:cxn ang="0">
                  <a:pos x="73" y="26"/>
                </a:cxn>
                <a:cxn ang="0">
                  <a:pos x="63" y="18"/>
                </a:cxn>
                <a:cxn ang="0">
                  <a:pos x="43" y="16"/>
                </a:cxn>
                <a:cxn ang="0">
                  <a:pos x="41" y="13"/>
                </a:cxn>
                <a:cxn ang="0">
                  <a:pos x="46" y="11"/>
                </a:cxn>
                <a:cxn ang="0">
                  <a:pos x="44" y="10"/>
                </a:cxn>
                <a:cxn ang="0">
                  <a:pos x="30" y="10"/>
                </a:cxn>
                <a:cxn ang="0">
                  <a:pos x="24" y="15"/>
                </a:cxn>
                <a:cxn ang="0">
                  <a:pos x="14" y="16"/>
                </a:cxn>
                <a:cxn ang="0">
                  <a:pos x="7" y="22"/>
                </a:cxn>
                <a:cxn ang="0">
                  <a:pos x="0" y="21"/>
                </a:cxn>
                <a:cxn ang="0">
                  <a:pos x="7" y="19"/>
                </a:cxn>
                <a:cxn ang="0">
                  <a:pos x="8" y="11"/>
                </a:cxn>
                <a:cxn ang="0">
                  <a:pos x="14" y="7"/>
                </a:cxn>
                <a:cxn ang="0">
                  <a:pos x="35" y="0"/>
                </a:cxn>
              </a:cxnLst>
              <a:rect l="0" t="0" r="r" b="b"/>
              <a:pathLst>
                <a:path w="158" h="52">
                  <a:moveTo>
                    <a:pt x="35" y="0"/>
                  </a:moveTo>
                  <a:lnTo>
                    <a:pt x="48" y="0"/>
                  </a:lnTo>
                  <a:lnTo>
                    <a:pt x="70" y="4"/>
                  </a:lnTo>
                  <a:lnTo>
                    <a:pt x="79" y="11"/>
                  </a:lnTo>
                  <a:lnTo>
                    <a:pt x="93" y="13"/>
                  </a:lnTo>
                  <a:lnTo>
                    <a:pt x="101" y="21"/>
                  </a:lnTo>
                  <a:lnTo>
                    <a:pt x="112" y="24"/>
                  </a:lnTo>
                  <a:lnTo>
                    <a:pt x="120" y="29"/>
                  </a:lnTo>
                  <a:lnTo>
                    <a:pt x="136" y="32"/>
                  </a:lnTo>
                  <a:lnTo>
                    <a:pt x="136" y="40"/>
                  </a:lnTo>
                  <a:lnTo>
                    <a:pt x="148" y="40"/>
                  </a:lnTo>
                  <a:lnTo>
                    <a:pt x="158" y="48"/>
                  </a:lnTo>
                  <a:lnTo>
                    <a:pt x="140" y="52"/>
                  </a:lnTo>
                  <a:lnTo>
                    <a:pt x="107" y="52"/>
                  </a:lnTo>
                  <a:lnTo>
                    <a:pt x="106" y="51"/>
                  </a:lnTo>
                  <a:lnTo>
                    <a:pt x="115" y="43"/>
                  </a:lnTo>
                  <a:lnTo>
                    <a:pt x="101" y="40"/>
                  </a:lnTo>
                  <a:lnTo>
                    <a:pt x="92" y="26"/>
                  </a:lnTo>
                  <a:lnTo>
                    <a:pt x="73" y="26"/>
                  </a:lnTo>
                  <a:lnTo>
                    <a:pt x="63" y="18"/>
                  </a:lnTo>
                  <a:lnTo>
                    <a:pt x="43" y="16"/>
                  </a:lnTo>
                  <a:lnTo>
                    <a:pt x="41" y="13"/>
                  </a:lnTo>
                  <a:lnTo>
                    <a:pt x="46" y="11"/>
                  </a:lnTo>
                  <a:lnTo>
                    <a:pt x="44" y="10"/>
                  </a:lnTo>
                  <a:lnTo>
                    <a:pt x="30" y="10"/>
                  </a:lnTo>
                  <a:lnTo>
                    <a:pt x="24" y="15"/>
                  </a:lnTo>
                  <a:lnTo>
                    <a:pt x="14" y="16"/>
                  </a:lnTo>
                  <a:lnTo>
                    <a:pt x="7" y="22"/>
                  </a:lnTo>
                  <a:lnTo>
                    <a:pt x="0" y="21"/>
                  </a:lnTo>
                  <a:lnTo>
                    <a:pt x="7" y="19"/>
                  </a:lnTo>
                  <a:lnTo>
                    <a:pt x="8" y="11"/>
                  </a:lnTo>
                  <a:lnTo>
                    <a:pt x="14" y="7"/>
                  </a:lnTo>
                  <a:lnTo>
                    <a:pt x="3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60" name="Freeform 47"/>
            <p:cNvSpPr>
              <a:spLocks/>
            </p:cNvSpPr>
            <p:nvPr/>
          </p:nvSpPr>
          <p:spPr bwMode="auto">
            <a:xfrm>
              <a:off x="3611563" y="3552825"/>
              <a:ext cx="42863" cy="30163"/>
            </a:xfrm>
            <a:custGeom>
              <a:avLst/>
              <a:gdLst/>
              <a:ahLst/>
              <a:cxnLst>
                <a:cxn ang="0">
                  <a:pos x="17" y="0"/>
                </a:cxn>
                <a:cxn ang="0">
                  <a:pos x="28" y="5"/>
                </a:cxn>
                <a:cxn ang="0">
                  <a:pos x="31" y="9"/>
                </a:cxn>
                <a:cxn ang="0">
                  <a:pos x="41" y="9"/>
                </a:cxn>
                <a:cxn ang="0">
                  <a:pos x="36" y="13"/>
                </a:cxn>
                <a:cxn ang="0">
                  <a:pos x="45" y="14"/>
                </a:cxn>
                <a:cxn ang="0">
                  <a:pos x="53" y="22"/>
                </a:cxn>
                <a:cxn ang="0">
                  <a:pos x="50" y="28"/>
                </a:cxn>
                <a:cxn ang="0">
                  <a:pos x="34" y="25"/>
                </a:cxn>
                <a:cxn ang="0">
                  <a:pos x="20" y="30"/>
                </a:cxn>
                <a:cxn ang="0">
                  <a:pos x="15" y="25"/>
                </a:cxn>
                <a:cxn ang="0">
                  <a:pos x="6" y="38"/>
                </a:cxn>
                <a:cxn ang="0">
                  <a:pos x="3" y="32"/>
                </a:cxn>
                <a:cxn ang="0">
                  <a:pos x="0" y="22"/>
                </a:cxn>
                <a:cxn ang="0">
                  <a:pos x="4" y="13"/>
                </a:cxn>
                <a:cxn ang="0">
                  <a:pos x="0" y="2"/>
                </a:cxn>
                <a:cxn ang="0">
                  <a:pos x="17" y="0"/>
                </a:cxn>
              </a:cxnLst>
              <a:rect l="0" t="0" r="r" b="b"/>
              <a:pathLst>
                <a:path w="53" h="38">
                  <a:moveTo>
                    <a:pt x="17" y="0"/>
                  </a:moveTo>
                  <a:lnTo>
                    <a:pt x="28" y="5"/>
                  </a:lnTo>
                  <a:lnTo>
                    <a:pt x="31" y="9"/>
                  </a:lnTo>
                  <a:lnTo>
                    <a:pt x="41" y="9"/>
                  </a:lnTo>
                  <a:lnTo>
                    <a:pt x="36" y="13"/>
                  </a:lnTo>
                  <a:lnTo>
                    <a:pt x="45" y="14"/>
                  </a:lnTo>
                  <a:lnTo>
                    <a:pt x="53" y="22"/>
                  </a:lnTo>
                  <a:lnTo>
                    <a:pt x="50" y="28"/>
                  </a:lnTo>
                  <a:lnTo>
                    <a:pt x="34" y="25"/>
                  </a:lnTo>
                  <a:lnTo>
                    <a:pt x="20" y="30"/>
                  </a:lnTo>
                  <a:lnTo>
                    <a:pt x="15" y="25"/>
                  </a:lnTo>
                  <a:lnTo>
                    <a:pt x="6" y="38"/>
                  </a:lnTo>
                  <a:lnTo>
                    <a:pt x="3" y="32"/>
                  </a:lnTo>
                  <a:lnTo>
                    <a:pt x="0" y="22"/>
                  </a:lnTo>
                  <a:lnTo>
                    <a:pt x="4" y="13"/>
                  </a:lnTo>
                  <a:lnTo>
                    <a:pt x="0" y="2"/>
                  </a:lnTo>
                  <a:lnTo>
                    <a:pt x="1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61" name="Freeform 48"/>
            <p:cNvSpPr>
              <a:spLocks/>
            </p:cNvSpPr>
            <p:nvPr/>
          </p:nvSpPr>
          <p:spPr bwMode="auto">
            <a:xfrm>
              <a:off x="3402013" y="3614738"/>
              <a:ext cx="30163" cy="20638"/>
            </a:xfrm>
            <a:custGeom>
              <a:avLst/>
              <a:gdLst/>
              <a:ahLst/>
              <a:cxnLst>
                <a:cxn ang="0">
                  <a:pos x="11" y="0"/>
                </a:cxn>
                <a:cxn ang="0">
                  <a:pos x="25" y="11"/>
                </a:cxn>
                <a:cxn ang="0">
                  <a:pos x="36" y="11"/>
                </a:cxn>
                <a:cxn ang="0">
                  <a:pos x="37" y="20"/>
                </a:cxn>
                <a:cxn ang="0">
                  <a:pos x="31" y="25"/>
                </a:cxn>
                <a:cxn ang="0">
                  <a:pos x="22" y="25"/>
                </a:cxn>
                <a:cxn ang="0">
                  <a:pos x="0" y="14"/>
                </a:cxn>
                <a:cxn ang="0">
                  <a:pos x="11" y="0"/>
                </a:cxn>
              </a:cxnLst>
              <a:rect l="0" t="0" r="r" b="b"/>
              <a:pathLst>
                <a:path w="37" h="25">
                  <a:moveTo>
                    <a:pt x="11" y="0"/>
                  </a:moveTo>
                  <a:lnTo>
                    <a:pt x="25" y="11"/>
                  </a:lnTo>
                  <a:lnTo>
                    <a:pt x="36" y="11"/>
                  </a:lnTo>
                  <a:lnTo>
                    <a:pt x="37" y="20"/>
                  </a:lnTo>
                  <a:lnTo>
                    <a:pt x="31" y="25"/>
                  </a:lnTo>
                  <a:lnTo>
                    <a:pt x="22" y="25"/>
                  </a:lnTo>
                  <a:lnTo>
                    <a:pt x="0" y="14"/>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62" name="Freeform 49"/>
            <p:cNvSpPr>
              <a:spLocks/>
            </p:cNvSpPr>
            <p:nvPr/>
          </p:nvSpPr>
          <p:spPr bwMode="auto">
            <a:xfrm>
              <a:off x="3402013" y="3614738"/>
              <a:ext cx="30163" cy="20638"/>
            </a:xfrm>
            <a:custGeom>
              <a:avLst/>
              <a:gdLst/>
              <a:ahLst/>
              <a:cxnLst>
                <a:cxn ang="0">
                  <a:pos x="11" y="0"/>
                </a:cxn>
                <a:cxn ang="0">
                  <a:pos x="25" y="11"/>
                </a:cxn>
                <a:cxn ang="0">
                  <a:pos x="36" y="11"/>
                </a:cxn>
                <a:cxn ang="0">
                  <a:pos x="37" y="20"/>
                </a:cxn>
                <a:cxn ang="0">
                  <a:pos x="31" y="25"/>
                </a:cxn>
                <a:cxn ang="0">
                  <a:pos x="22" y="25"/>
                </a:cxn>
                <a:cxn ang="0">
                  <a:pos x="0" y="14"/>
                </a:cxn>
                <a:cxn ang="0">
                  <a:pos x="11" y="0"/>
                </a:cxn>
              </a:cxnLst>
              <a:rect l="0" t="0" r="r" b="b"/>
              <a:pathLst>
                <a:path w="37" h="25">
                  <a:moveTo>
                    <a:pt x="11" y="0"/>
                  </a:moveTo>
                  <a:lnTo>
                    <a:pt x="25" y="11"/>
                  </a:lnTo>
                  <a:lnTo>
                    <a:pt x="36" y="11"/>
                  </a:lnTo>
                  <a:lnTo>
                    <a:pt x="37" y="20"/>
                  </a:lnTo>
                  <a:lnTo>
                    <a:pt x="31" y="25"/>
                  </a:lnTo>
                  <a:lnTo>
                    <a:pt x="22" y="25"/>
                  </a:lnTo>
                  <a:lnTo>
                    <a:pt x="0" y="14"/>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63" name="Freeform 50"/>
            <p:cNvSpPr>
              <a:spLocks/>
            </p:cNvSpPr>
            <p:nvPr/>
          </p:nvSpPr>
          <p:spPr bwMode="auto">
            <a:xfrm>
              <a:off x="3381376" y="3573463"/>
              <a:ext cx="41275" cy="52388"/>
            </a:xfrm>
            <a:custGeom>
              <a:avLst/>
              <a:gdLst/>
              <a:ahLst/>
              <a:cxnLst>
                <a:cxn ang="0">
                  <a:pos x="19" y="0"/>
                </a:cxn>
                <a:cxn ang="0">
                  <a:pos x="41" y="0"/>
                </a:cxn>
                <a:cxn ang="0">
                  <a:pos x="39" y="30"/>
                </a:cxn>
                <a:cxn ang="0">
                  <a:pos x="45" y="30"/>
                </a:cxn>
                <a:cxn ang="0">
                  <a:pos x="52" y="33"/>
                </a:cxn>
                <a:cxn ang="0">
                  <a:pos x="50" y="38"/>
                </a:cxn>
                <a:cxn ang="0">
                  <a:pos x="39" y="46"/>
                </a:cxn>
                <a:cxn ang="0">
                  <a:pos x="41" y="51"/>
                </a:cxn>
                <a:cxn ang="0">
                  <a:pos x="38" y="55"/>
                </a:cxn>
                <a:cxn ang="0">
                  <a:pos x="30" y="66"/>
                </a:cxn>
                <a:cxn ang="0">
                  <a:pos x="12" y="63"/>
                </a:cxn>
                <a:cxn ang="0">
                  <a:pos x="0" y="52"/>
                </a:cxn>
                <a:cxn ang="0">
                  <a:pos x="1" y="44"/>
                </a:cxn>
                <a:cxn ang="0">
                  <a:pos x="11" y="29"/>
                </a:cxn>
                <a:cxn ang="0">
                  <a:pos x="23" y="29"/>
                </a:cxn>
                <a:cxn ang="0">
                  <a:pos x="20" y="18"/>
                </a:cxn>
                <a:cxn ang="0">
                  <a:pos x="9" y="8"/>
                </a:cxn>
                <a:cxn ang="0">
                  <a:pos x="17" y="10"/>
                </a:cxn>
                <a:cxn ang="0">
                  <a:pos x="19" y="0"/>
                </a:cxn>
              </a:cxnLst>
              <a:rect l="0" t="0" r="r" b="b"/>
              <a:pathLst>
                <a:path w="52" h="66">
                  <a:moveTo>
                    <a:pt x="19" y="0"/>
                  </a:moveTo>
                  <a:lnTo>
                    <a:pt x="41" y="0"/>
                  </a:lnTo>
                  <a:lnTo>
                    <a:pt x="39" y="30"/>
                  </a:lnTo>
                  <a:lnTo>
                    <a:pt x="45" y="30"/>
                  </a:lnTo>
                  <a:lnTo>
                    <a:pt x="52" y="33"/>
                  </a:lnTo>
                  <a:lnTo>
                    <a:pt x="50" y="38"/>
                  </a:lnTo>
                  <a:lnTo>
                    <a:pt x="39" y="46"/>
                  </a:lnTo>
                  <a:lnTo>
                    <a:pt x="41" y="51"/>
                  </a:lnTo>
                  <a:lnTo>
                    <a:pt x="38" y="55"/>
                  </a:lnTo>
                  <a:lnTo>
                    <a:pt x="30" y="66"/>
                  </a:lnTo>
                  <a:lnTo>
                    <a:pt x="12" y="63"/>
                  </a:lnTo>
                  <a:lnTo>
                    <a:pt x="0" y="52"/>
                  </a:lnTo>
                  <a:lnTo>
                    <a:pt x="1" y="44"/>
                  </a:lnTo>
                  <a:lnTo>
                    <a:pt x="11" y="29"/>
                  </a:lnTo>
                  <a:lnTo>
                    <a:pt x="23" y="29"/>
                  </a:lnTo>
                  <a:lnTo>
                    <a:pt x="20" y="18"/>
                  </a:lnTo>
                  <a:lnTo>
                    <a:pt x="9" y="8"/>
                  </a:lnTo>
                  <a:lnTo>
                    <a:pt x="17" y="10"/>
                  </a:lnTo>
                  <a:lnTo>
                    <a:pt x="1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64" name="Freeform 51"/>
            <p:cNvSpPr>
              <a:spLocks/>
            </p:cNvSpPr>
            <p:nvPr/>
          </p:nvSpPr>
          <p:spPr bwMode="auto">
            <a:xfrm>
              <a:off x="3381376" y="3573463"/>
              <a:ext cx="41275" cy="52388"/>
            </a:xfrm>
            <a:custGeom>
              <a:avLst/>
              <a:gdLst/>
              <a:ahLst/>
              <a:cxnLst>
                <a:cxn ang="0">
                  <a:pos x="19" y="0"/>
                </a:cxn>
                <a:cxn ang="0">
                  <a:pos x="41" y="0"/>
                </a:cxn>
                <a:cxn ang="0">
                  <a:pos x="39" y="30"/>
                </a:cxn>
                <a:cxn ang="0">
                  <a:pos x="45" y="30"/>
                </a:cxn>
                <a:cxn ang="0">
                  <a:pos x="52" y="33"/>
                </a:cxn>
                <a:cxn ang="0">
                  <a:pos x="50" y="38"/>
                </a:cxn>
                <a:cxn ang="0">
                  <a:pos x="39" y="46"/>
                </a:cxn>
                <a:cxn ang="0">
                  <a:pos x="41" y="51"/>
                </a:cxn>
                <a:cxn ang="0">
                  <a:pos x="38" y="55"/>
                </a:cxn>
                <a:cxn ang="0">
                  <a:pos x="30" y="66"/>
                </a:cxn>
                <a:cxn ang="0">
                  <a:pos x="12" y="63"/>
                </a:cxn>
                <a:cxn ang="0">
                  <a:pos x="0" y="52"/>
                </a:cxn>
                <a:cxn ang="0">
                  <a:pos x="1" y="44"/>
                </a:cxn>
                <a:cxn ang="0">
                  <a:pos x="11" y="29"/>
                </a:cxn>
                <a:cxn ang="0">
                  <a:pos x="23" y="29"/>
                </a:cxn>
                <a:cxn ang="0">
                  <a:pos x="20" y="18"/>
                </a:cxn>
                <a:cxn ang="0">
                  <a:pos x="9" y="8"/>
                </a:cxn>
                <a:cxn ang="0">
                  <a:pos x="17" y="10"/>
                </a:cxn>
                <a:cxn ang="0">
                  <a:pos x="19" y="0"/>
                </a:cxn>
              </a:cxnLst>
              <a:rect l="0" t="0" r="r" b="b"/>
              <a:pathLst>
                <a:path w="52" h="66">
                  <a:moveTo>
                    <a:pt x="19" y="0"/>
                  </a:moveTo>
                  <a:lnTo>
                    <a:pt x="41" y="0"/>
                  </a:lnTo>
                  <a:lnTo>
                    <a:pt x="39" y="30"/>
                  </a:lnTo>
                  <a:lnTo>
                    <a:pt x="45" y="30"/>
                  </a:lnTo>
                  <a:lnTo>
                    <a:pt x="52" y="33"/>
                  </a:lnTo>
                  <a:lnTo>
                    <a:pt x="50" y="38"/>
                  </a:lnTo>
                  <a:lnTo>
                    <a:pt x="39" y="46"/>
                  </a:lnTo>
                  <a:lnTo>
                    <a:pt x="41" y="51"/>
                  </a:lnTo>
                  <a:lnTo>
                    <a:pt x="38" y="55"/>
                  </a:lnTo>
                  <a:lnTo>
                    <a:pt x="30" y="66"/>
                  </a:lnTo>
                  <a:lnTo>
                    <a:pt x="12" y="63"/>
                  </a:lnTo>
                  <a:lnTo>
                    <a:pt x="0" y="52"/>
                  </a:lnTo>
                  <a:lnTo>
                    <a:pt x="1" y="44"/>
                  </a:lnTo>
                  <a:lnTo>
                    <a:pt x="11" y="29"/>
                  </a:lnTo>
                  <a:lnTo>
                    <a:pt x="23" y="29"/>
                  </a:lnTo>
                  <a:lnTo>
                    <a:pt x="20" y="18"/>
                  </a:lnTo>
                  <a:lnTo>
                    <a:pt x="9" y="8"/>
                  </a:lnTo>
                  <a:lnTo>
                    <a:pt x="17" y="10"/>
                  </a:lnTo>
                  <a:lnTo>
                    <a:pt x="1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65" name="Freeform 52"/>
            <p:cNvSpPr>
              <a:spLocks/>
            </p:cNvSpPr>
            <p:nvPr/>
          </p:nvSpPr>
          <p:spPr bwMode="auto">
            <a:xfrm>
              <a:off x="3600451" y="3562350"/>
              <a:ext cx="11113" cy="11113"/>
            </a:xfrm>
            <a:custGeom>
              <a:avLst/>
              <a:gdLst/>
              <a:ahLst/>
              <a:cxnLst>
                <a:cxn ang="0">
                  <a:pos x="0" y="0"/>
                </a:cxn>
                <a:cxn ang="0">
                  <a:pos x="6" y="0"/>
                </a:cxn>
                <a:cxn ang="0">
                  <a:pos x="13" y="12"/>
                </a:cxn>
                <a:cxn ang="0">
                  <a:pos x="2" y="6"/>
                </a:cxn>
                <a:cxn ang="0">
                  <a:pos x="0" y="0"/>
                </a:cxn>
              </a:cxnLst>
              <a:rect l="0" t="0" r="r" b="b"/>
              <a:pathLst>
                <a:path w="13" h="12">
                  <a:moveTo>
                    <a:pt x="0" y="0"/>
                  </a:moveTo>
                  <a:lnTo>
                    <a:pt x="6" y="0"/>
                  </a:lnTo>
                  <a:lnTo>
                    <a:pt x="13" y="12"/>
                  </a:lnTo>
                  <a:lnTo>
                    <a:pt x="2" y="6"/>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66" name="Freeform 53"/>
            <p:cNvSpPr>
              <a:spLocks/>
            </p:cNvSpPr>
            <p:nvPr/>
          </p:nvSpPr>
          <p:spPr bwMode="auto">
            <a:xfrm>
              <a:off x="3600451" y="3562350"/>
              <a:ext cx="11113" cy="11113"/>
            </a:xfrm>
            <a:custGeom>
              <a:avLst/>
              <a:gdLst/>
              <a:ahLst/>
              <a:cxnLst>
                <a:cxn ang="0">
                  <a:pos x="0" y="0"/>
                </a:cxn>
                <a:cxn ang="0">
                  <a:pos x="6" y="0"/>
                </a:cxn>
                <a:cxn ang="0">
                  <a:pos x="13" y="12"/>
                </a:cxn>
                <a:cxn ang="0">
                  <a:pos x="2" y="6"/>
                </a:cxn>
                <a:cxn ang="0">
                  <a:pos x="0" y="0"/>
                </a:cxn>
              </a:cxnLst>
              <a:rect l="0" t="0" r="r" b="b"/>
              <a:pathLst>
                <a:path w="13" h="12">
                  <a:moveTo>
                    <a:pt x="0" y="0"/>
                  </a:moveTo>
                  <a:lnTo>
                    <a:pt x="6" y="0"/>
                  </a:lnTo>
                  <a:lnTo>
                    <a:pt x="13" y="12"/>
                  </a:lnTo>
                  <a:lnTo>
                    <a:pt x="2" y="6"/>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67" name="Freeform 54"/>
            <p:cNvSpPr>
              <a:spLocks/>
            </p:cNvSpPr>
            <p:nvPr/>
          </p:nvSpPr>
          <p:spPr bwMode="auto">
            <a:xfrm>
              <a:off x="3600451" y="3552825"/>
              <a:ext cx="11113" cy="9525"/>
            </a:xfrm>
            <a:custGeom>
              <a:avLst/>
              <a:gdLst/>
              <a:ahLst/>
              <a:cxnLst>
                <a:cxn ang="0">
                  <a:pos x="6" y="0"/>
                </a:cxn>
                <a:cxn ang="0">
                  <a:pos x="13" y="13"/>
                </a:cxn>
                <a:cxn ang="0">
                  <a:pos x="0" y="6"/>
                </a:cxn>
                <a:cxn ang="0">
                  <a:pos x="6" y="0"/>
                </a:cxn>
              </a:cxnLst>
              <a:rect l="0" t="0" r="r" b="b"/>
              <a:pathLst>
                <a:path w="13" h="13">
                  <a:moveTo>
                    <a:pt x="6" y="0"/>
                  </a:moveTo>
                  <a:lnTo>
                    <a:pt x="13" y="13"/>
                  </a:lnTo>
                  <a:lnTo>
                    <a:pt x="0" y="6"/>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68" name="Freeform 55"/>
            <p:cNvSpPr>
              <a:spLocks/>
            </p:cNvSpPr>
            <p:nvPr/>
          </p:nvSpPr>
          <p:spPr bwMode="auto">
            <a:xfrm>
              <a:off x="3600451" y="3552825"/>
              <a:ext cx="11113" cy="9525"/>
            </a:xfrm>
            <a:custGeom>
              <a:avLst/>
              <a:gdLst/>
              <a:ahLst/>
              <a:cxnLst>
                <a:cxn ang="0">
                  <a:pos x="6" y="0"/>
                </a:cxn>
                <a:cxn ang="0">
                  <a:pos x="13" y="13"/>
                </a:cxn>
                <a:cxn ang="0">
                  <a:pos x="0" y="6"/>
                </a:cxn>
                <a:cxn ang="0">
                  <a:pos x="6" y="0"/>
                </a:cxn>
              </a:cxnLst>
              <a:rect l="0" t="0" r="r" b="b"/>
              <a:pathLst>
                <a:path w="13" h="13">
                  <a:moveTo>
                    <a:pt x="6" y="0"/>
                  </a:moveTo>
                  <a:lnTo>
                    <a:pt x="13" y="13"/>
                  </a:lnTo>
                  <a:lnTo>
                    <a:pt x="0" y="6"/>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69" name="Freeform 56"/>
            <p:cNvSpPr>
              <a:spLocks/>
            </p:cNvSpPr>
            <p:nvPr/>
          </p:nvSpPr>
          <p:spPr bwMode="auto">
            <a:xfrm>
              <a:off x="3579813" y="3552825"/>
              <a:ext cx="31750" cy="20638"/>
            </a:xfrm>
            <a:custGeom>
              <a:avLst/>
              <a:gdLst/>
              <a:ahLst/>
              <a:cxnLst>
                <a:cxn ang="0">
                  <a:pos x="21" y="0"/>
                </a:cxn>
                <a:cxn ang="0">
                  <a:pos x="30" y="3"/>
                </a:cxn>
                <a:cxn ang="0">
                  <a:pos x="36" y="2"/>
                </a:cxn>
                <a:cxn ang="0">
                  <a:pos x="40" y="9"/>
                </a:cxn>
                <a:cxn ang="0">
                  <a:pos x="36" y="19"/>
                </a:cxn>
                <a:cxn ang="0">
                  <a:pos x="38" y="25"/>
                </a:cxn>
                <a:cxn ang="0">
                  <a:pos x="32" y="24"/>
                </a:cxn>
                <a:cxn ang="0">
                  <a:pos x="22" y="25"/>
                </a:cxn>
                <a:cxn ang="0">
                  <a:pos x="13" y="22"/>
                </a:cxn>
                <a:cxn ang="0">
                  <a:pos x="8" y="25"/>
                </a:cxn>
                <a:cxn ang="0">
                  <a:pos x="0" y="20"/>
                </a:cxn>
                <a:cxn ang="0">
                  <a:pos x="0" y="19"/>
                </a:cxn>
                <a:cxn ang="0">
                  <a:pos x="29" y="19"/>
                </a:cxn>
                <a:cxn ang="0">
                  <a:pos x="29" y="17"/>
                </a:cxn>
                <a:cxn ang="0">
                  <a:pos x="22" y="13"/>
                </a:cxn>
                <a:cxn ang="0">
                  <a:pos x="22" y="5"/>
                </a:cxn>
                <a:cxn ang="0">
                  <a:pos x="14" y="3"/>
                </a:cxn>
                <a:cxn ang="0">
                  <a:pos x="21" y="0"/>
                </a:cxn>
              </a:cxnLst>
              <a:rect l="0" t="0" r="r" b="b"/>
              <a:pathLst>
                <a:path w="40" h="25">
                  <a:moveTo>
                    <a:pt x="21" y="0"/>
                  </a:moveTo>
                  <a:lnTo>
                    <a:pt x="30" y="3"/>
                  </a:lnTo>
                  <a:lnTo>
                    <a:pt x="36" y="2"/>
                  </a:lnTo>
                  <a:lnTo>
                    <a:pt x="40" y="9"/>
                  </a:lnTo>
                  <a:lnTo>
                    <a:pt x="36" y="19"/>
                  </a:lnTo>
                  <a:lnTo>
                    <a:pt x="38" y="25"/>
                  </a:lnTo>
                  <a:lnTo>
                    <a:pt x="32" y="24"/>
                  </a:lnTo>
                  <a:lnTo>
                    <a:pt x="22" y="25"/>
                  </a:lnTo>
                  <a:lnTo>
                    <a:pt x="13" y="22"/>
                  </a:lnTo>
                  <a:lnTo>
                    <a:pt x="8" y="25"/>
                  </a:lnTo>
                  <a:lnTo>
                    <a:pt x="0" y="20"/>
                  </a:lnTo>
                  <a:lnTo>
                    <a:pt x="0" y="19"/>
                  </a:lnTo>
                  <a:lnTo>
                    <a:pt x="29" y="19"/>
                  </a:lnTo>
                  <a:lnTo>
                    <a:pt x="29" y="17"/>
                  </a:lnTo>
                  <a:lnTo>
                    <a:pt x="22" y="13"/>
                  </a:lnTo>
                  <a:lnTo>
                    <a:pt x="22" y="5"/>
                  </a:lnTo>
                  <a:lnTo>
                    <a:pt x="14" y="3"/>
                  </a:lnTo>
                  <a:lnTo>
                    <a:pt x="2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70" name="Freeform 57"/>
            <p:cNvSpPr>
              <a:spLocks/>
            </p:cNvSpPr>
            <p:nvPr/>
          </p:nvSpPr>
          <p:spPr bwMode="auto">
            <a:xfrm>
              <a:off x="3579813" y="3552825"/>
              <a:ext cx="31750" cy="20638"/>
            </a:xfrm>
            <a:custGeom>
              <a:avLst/>
              <a:gdLst/>
              <a:ahLst/>
              <a:cxnLst>
                <a:cxn ang="0">
                  <a:pos x="21" y="0"/>
                </a:cxn>
                <a:cxn ang="0">
                  <a:pos x="30" y="3"/>
                </a:cxn>
                <a:cxn ang="0">
                  <a:pos x="36" y="2"/>
                </a:cxn>
                <a:cxn ang="0">
                  <a:pos x="40" y="9"/>
                </a:cxn>
                <a:cxn ang="0">
                  <a:pos x="36" y="19"/>
                </a:cxn>
                <a:cxn ang="0">
                  <a:pos x="38" y="25"/>
                </a:cxn>
                <a:cxn ang="0">
                  <a:pos x="32" y="24"/>
                </a:cxn>
                <a:cxn ang="0">
                  <a:pos x="22" y="25"/>
                </a:cxn>
                <a:cxn ang="0">
                  <a:pos x="13" y="22"/>
                </a:cxn>
                <a:cxn ang="0">
                  <a:pos x="8" y="25"/>
                </a:cxn>
                <a:cxn ang="0">
                  <a:pos x="0" y="20"/>
                </a:cxn>
                <a:cxn ang="0">
                  <a:pos x="0" y="19"/>
                </a:cxn>
                <a:cxn ang="0">
                  <a:pos x="29" y="19"/>
                </a:cxn>
                <a:cxn ang="0">
                  <a:pos x="29" y="17"/>
                </a:cxn>
                <a:cxn ang="0">
                  <a:pos x="22" y="13"/>
                </a:cxn>
                <a:cxn ang="0">
                  <a:pos x="22" y="5"/>
                </a:cxn>
                <a:cxn ang="0">
                  <a:pos x="14" y="3"/>
                </a:cxn>
                <a:cxn ang="0">
                  <a:pos x="21" y="0"/>
                </a:cxn>
              </a:cxnLst>
              <a:rect l="0" t="0" r="r" b="b"/>
              <a:pathLst>
                <a:path w="40" h="25">
                  <a:moveTo>
                    <a:pt x="21" y="0"/>
                  </a:moveTo>
                  <a:lnTo>
                    <a:pt x="30" y="3"/>
                  </a:lnTo>
                  <a:lnTo>
                    <a:pt x="36" y="2"/>
                  </a:lnTo>
                  <a:lnTo>
                    <a:pt x="40" y="9"/>
                  </a:lnTo>
                  <a:lnTo>
                    <a:pt x="36" y="19"/>
                  </a:lnTo>
                  <a:lnTo>
                    <a:pt x="38" y="25"/>
                  </a:lnTo>
                  <a:lnTo>
                    <a:pt x="32" y="24"/>
                  </a:lnTo>
                  <a:lnTo>
                    <a:pt x="22" y="25"/>
                  </a:lnTo>
                  <a:lnTo>
                    <a:pt x="13" y="22"/>
                  </a:lnTo>
                  <a:lnTo>
                    <a:pt x="8" y="25"/>
                  </a:lnTo>
                  <a:lnTo>
                    <a:pt x="0" y="20"/>
                  </a:lnTo>
                  <a:lnTo>
                    <a:pt x="0" y="19"/>
                  </a:lnTo>
                  <a:lnTo>
                    <a:pt x="29" y="19"/>
                  </a:lnTo>
                  <a:lnTo>
                    <a:pt x="29" y="17"/>
                  </a:lnTo>
                  <a:lnTo>
                    <a:pt x="22" y="13"/>
                  </a:lnTo>
                  <a:lnTo>
                    <a:pt x="22" y="5"/>
                  </a:lnTo>
                  <a:lnTo>
                    <a:pt x="14" y="3"/>
                  </a:lnTo>
                  <a:lnTo>
                    <a:pt x="2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71" name="Freeform 58"/>
            <p:cNvSpPr>
              <a:spLocks/>
            </p:cNvSpPr>
            <p:nvPr/>
          </p:nvSpPr>
          <p:spPr bwMode="auto">
            <a:xfrm>
              <a:off x="3413126" y="3594100"/>
              <a:ext cx="71438" cy="41275"/>
            </a:xfrm>
            <a:custGeom>
              <a:avLst/>
              <a:gdLst/>
              <a:ahLst/>
              <a:cxnLst>
                <a:cxn ang="0">
                  <a:pos x="66" y="0"/>
                </a:cxn>
                <a:cxn ang="0">
                  <a:pos x="79" y="6"/>
                </a:cxn>
                <a:cxn ang="0">
                  <a:pos x="92" y="17"/>
                </a:cxn>
                <a:cxn ang="0">
                  <a:pos x="77" y="24"/>
                </a:cxn>
                <a:cxn ang="0">
                  <a:pos x="69" y="21"/>
                </a:cxn>
                <a:cxn ang="0">
                  <a:pos x="65" y="30"/>
                </a:cxn>
                <a:cxn ang="0">
                  <a:pos x="55" y="36"/>
                </a:cxn>
                <a:cxn ang="0">
                  <a:pos x="49" y="35"/>
                </a:cxn>
                <a:cxn ang="0">
                  <a:pos x="46" y="39"/>
                </a:cxn>
                <a:cxn ang="0">
                  <a:pos x="41" y="39"/>
                </a:cxn>
                <a:cxn ang="0">
                  <a:pos x="40" y="46"/>
                </a:cxn>
                <a:cxn ang="0">
                  <a:pos x="36" y="52"/>
                </a:cxn>
                <a:cxn ang="0">
                  <a:pos x="32" y="52"/>
                </a:cxn>
                <a:cxn ang="0">
                  <a:pos x="29" y="44"/>
                </a:cxn>
                <a:cxn ang="0">
                  <a:pos x="25" y="44"/>
                </a:cxn>
                <a:cxn ang="0">
                  <a:pos x="22" y="38"/>
                </a:cxn>
                <a:cxn ang="0">
                  <a:pos x="14" y="38"/>
                </a:cxn>
                <a:cxn ang="0">
                  <a:pos x="0" y="27"/>
                </a:cxn>
                <a:cxn ang="0">
                  <a:pos x="3" y="24"/>
                </a:cxn>
                <a:cxn ang="0">
                  <a:pos x="3" y="17"/>
                </a:cxn>
                <a:cxn ang="0">
                  <a:pos x="14" y="8"/>
                </a:cxn>
                <a:cxn ang="0">
                  <a:pos x="16" y="3"/>
                </a:cxn>
                <a:cxn ang="0">
                  <a:pos x="66" y="0"/>
                </a:cxn>
              </a:cxnLst>
              <a:rect l="0" t="0" r="r" b="b"/>
              <a:pathLst>
                <a:path w="92" h="52">
                  <a:moveTo>
                    <a:pt x="66" y="0"/>
                  </a:moveTo>
                  <a:lnTo>
                    <a:pt x="79" y="6"/>
                  </a:lnTo>
                  <a:lnTo>
                    <a:pt x="92" y="17"/>
                  </a:lnTo>
                  <a:lnTo>
                    <a:pt x="77" y="24"/>
                  </a:lnTo>
                  <a:lnTo>
                    <a:pt x="69" y="21"/>
                  </a:lnTo>
                  <a:lnTo>
                    <a:pt x="65" y="30"/>
                  </a:lnTo>
                  <a:lnTo>
                    <a:pt x="55" y="36"/>
                  </a:lnTo>
                  <a:lnTo>
                    <a:pt x="49" y="35"/>
                  </a:lnTo>
                  <a:lnTo>
                    <a:pt x="46" y="39"/>
                  </a:lnTo>
                  <a:lnTo>
                    <a:pt x="41" y="39"/>
                  </a:lnTo>
                  <a:lnTo>
                    <a:pt x="40" y="46"/>
                  </a:lnTo>
                  <a:lnTo>
                    <a:pt x="36" y="52"/>
                  </a:lnTo>
                  <a:lnTo>
                    <a:pt x="32" y="52"/>
                  </a:lnTo>
                  <a:lnTo>
                    <a:pt x="29" y="44"/>
                  </a:lnTo>
                  <a:lnTo>
                    <a:pt x="25" y="44"/>
                  </a:lnTo>
                  <a:lnTo>
                    <a:pt x="22" y="38"/>
                  </a:lnTo>
                  <a:lnTo>
                    <a:pt x="14" y="38"/>
                  </a:lnTo>
                  <a:lnTo>
                    <a:pt x="0" y="27"/>
                  </a:lnTo>
                  <a:lnTo>
                    <a:pt x="3" y="24"/>
                  </a:lnTo>
                  <a:lnTo>
                    <a:pt x="3" y="17"/>
                  </a:lnTo>
                  <a:lnTo>
                    <a:pt x="14" y="8"/>
                  </a:lnTo>
                  <a:lnTo>
                    <a:pt x="16" y="3"/>
                  </a:lnTo>
                  <a:lnTo>
                    <a:pt x="6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72" name="Freeform 59"/>
            <p:cNvSpPr>
              <a:spLocks/>
            </p:cNvSpPr>
            <p:nvPr/>
          </p:nvSpPr>
          <p:spPr bwMode="auto">
            <a:xfrm>
              <a:off x="3413126" y="3594100"/>
              <a:ext cx="71438" cy="41275"/>
            </a:xfrm>
            <a:custGeom>
              <a:avLst/>
              <a:gdLst/>
              <a:ahLst/>
              <a:cxnLst>
                <a:cxn ang="0">
                  <a:pos x="66" y="0"/>
                </a:cxn>
                <a:cxn ang="0">
                  <a:pos x="79" y="6"/>
                </a:cxn>
                <a:cxn ang="0">
                  <a:pos x="92" y="17"/>
                </a:cxn>
                <a:cxn ang="0">
                  <a:pos x="77" y="24"/>
                </a:cxn>
                <a:cxn ang="0">
                  <a:pos x="69" y="21"/>
                </a:cxn>
                <a:cxn ang="0">
                  <a:pos x="65" y="30"/>
                </a:cxn>
                <a:cxn ang="0">
                  <a:pos x="55" y="36"/>
                </a:cxn>
                <a:cxn ang="0">
                  <a:pos x="49" y="35"/>
                </a:cxn>
                <a:cxn ang="0">
                  <a:pos x="46" y="39"/>
                </a:cxn>
                <a:cxn ang="0">
                  <a:pos x="41" y="39"/>
                </a:cxn>
                <a:cxn ang="0">
                  <a:pos x="40" y="46"/>
                </a:cxn>
                <a:cxn ang="0">
                  <a:pos x="36" y="52"/>
                </a:cxn>
                <a:cxn ang="0">
                  <a:pos x="32" y="52"/>
                </a:cxn>
                <a:cxn ang="0">
                  <a:pos x="29" y="44"/>
                </a:cxn>
                <a:cxn ang="0">
                  <a:pos x="25" y="44"/>
                </a:cxn>
                <a:cxn ang="0">
                  <a:pos x="22" y="38"/>
                </a:cxn>
                <a:cxn ang="0">
                  <a:pos x="14" y="38"/>
                </a:cxn>
                <a:cxn ang="0">
                  <a:pos x="0" y="27"/>
                </a:cxn>
                <a:cxn ang="0">
                  <a:pos x="3" y="24"/>
                </a:cxn>
                <a:cxn ang="0">
                  <a:pos x="3" y="17"/>
                </a:cxn>
                <a:cxn ang="0">
                  <a:pos x="14" y="8"/>
                </a:cxn>
                <a:cxn ang="0">
                  <a:pos x="16" y="3"/>
                </a:cxn>
                <a:cxn ang="0">
                  <a:pos x="66" y="0"/>
                </a:cxn>
              </a:cxnLst>
              <a:rect l="0" t="0" r="r" b="b"/>
              <a:pathLst>
                <a:path w="92" h="52">
                  <a:moveTo>
                    <a:pt x="66" y="0"/>
                  </a:moveTo>
                  <a:lnTo>
                    <a:pt x="79" y="6"/>
                  </a:lnTo>
                  <a:lnTo>
                    <a:pt x="92" y="17"/>
                  </a:lnTo>
                  <a:lnTo>
                    <a:pt x="77" y="24"/>
                  </a:lnTo>
                  <a:lnTo>
                    <a:pt x="69" y="21"/>
                  </a:lnTo>
                  <a:lnTo>
                    <a:pt x="65" y="30"/>
                  </a:lnTo>
                  <a:lnTo>
                    <a:pt x="55" y="36"/>
                  </a:lnTo>
                  <a:lnTo>
                    <a:pt x="49" y="35"/>
                  </a:lnTo>
                  <a:lnTo>
                    <a:pt x="46" y="39"/>
                  </a:lnTo>
                  <a:lnTo>
                    <a:pt x="41" y="39"/>
                  </a:lnTo>
                  <a:lnTo>
                    <a:pt x="40" y="46"/>
                  </a:lnTo>
                  <a:lnTo>
                    <a:pt x="36" y="52"/>
                  </a:lnTo>
                  <a:lnTo>
                    <a:pt x="32" y="52"/>
                  </a:lnTo>
                  <a:lnTo>
                    <a:pt x="29" y="44"/>
                  </a:lnTo>
                  <a:lnTo>
                    <a:pt x="25" y="44"/>
                  </a:lnTo>
                  <a:lnTo>
                    <a:pt x="22" y="38"/>
                  </a:lnTo>
                  <a:lnTo>
                    <a:pt x="14" y="38"/>
                  </a:lnTo>
                  <a:lnTo>
                    <a:pt x="0" y="27"/>
                  </a:lnTo>
                  <a:lnTo>
                    <a:pt x="3" y="24"/>
                  </a:lnTo>
                  <a:lnTo>
                    <a:pt x="3" y="17"/>
                  </a:lnTo>
                  <a:lnTo>
                    <a:pt x="14" y="8"/>
                  </a:lnTo>
                  <a:lnTo>
                    <a:pt x="16" y="3"/>
                  </a:lnTo>
                  <a:lnTo>
                    <a:pt x="6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73" name="Freeform 60"/>
            <p:cNvSpPr>
              <a:spLocks/>
            </p:cNvSpPr>
            <p:nvPr/>
          </p:nvSpPr>
          <p:spPr bwMode="auto">
            <a:xfrm>
              <a:off x="3538538" y="3562350"/>
              <a:ext cx="20638" cy="20638"/>
            </a:xfrm>
            <a:custGeom>
              <a:avLst/>
              <a:gdLst/>
              <a:ahLst/>
              <a:cxnLst>
                <a:cxn ang="0">
                  <a:pos x="5" y="0"/>
                </a:cxn>
                <a:cxn ang="0">
                  <a:pos x="14" y="3"/>
                </a:cxn>
                <a:cxn ang="0">
                  <a:pos x="24" y="11"/>
                </a:cxn>
                <a:cxn ang="0">
                  <a:pos x="25" y="20"/>
                </a:cxn>
                <a:cxn ang="0">
                  <a:pos x="21" y="19"/>
                </a:cxn>
                <a:cxn ang="0">
                  <a:pos x="14" y="25"/>
                </a:cxn>
                <a:cxn ang="0">
                  <a:pos x="8" y="22"/>
                </a:cxn>
                <a:cxn ang="0">
                  <a:pos x="0" y="6"/>
                </a:cxn>
                <a:cxn ang="0">
                  <a:pos x="5" y="0"/>
                </a:cxn>
              </a:cxnLst>
              <a:rect l="0" t="0" r="r" b="b"/>
              <a:pathLst>
                <a:path w="25" h="25">
                  <a:moveTo>
                    <a:pt x="5" y="0"/>
                  </a:moveTo>
                  <a:lnTo>
                    <a:pt x="14" y="3"/>
                  </a:lnTo>
                  <a:lnTo>
                    <a:pt x="24" y="11"/>
                  </a:lnTo>
                  <a:lnTo>
                    <a:pt x="25" y="20"/>
                  </a:lnTo>
                  <a:lnTo>
                    <a:pt x="21" y="19"/>
                  </a:lnTo>
                  <a:lnTo>
                    <a:pt x="14" y="25"/>
                  </a:lnTo>
                  <a:lnTo>
                    <a:pt x="8" y="22"/>
                  </a:lnTo>
                  <a:lnTo>
                    <a:pt x="0" y="6"/>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74" name="Freeform 61"/>
            <p:cNvSpPr>
              <a:spLocks/>
            </p:cNvSpPr>
            <p:nvPr/>
          </p:nvSpPr>
          <p:spPr bwMode="auto">
            <a:xfrm>
              <a:off x="3538538" y="3562350"/>
              <a:ext cx="20638" cy="20638"/>
            </a:xfrm>
            <a:custGeom>
              <a:avLst/>
              <a:gdLst/>
              <a:ahLst/>
              <a:cxnLst>
                <a:cxn ang="0">
                  <a:pos x="5" y="0"/>
                </a:cxn>
                <a:cxn ang="0">
                  <a:pos x="14" y="3"/>
                </a:cxn>
                <a:cxn ang="0">
                  <a:pos x="24" y="11"/>
                </a:cxn>
                <a:cxn ang="0">
                  <a:pos x="25" y="20"/>
                </a:cxn>
                <a:cxn ang="0">
                  <a:pos x="21" y="19"/>
                </a:cxn>
                <a:cxn ang="0">
                  <a:pos x="14" y="25"/>
                </a:cxn>
                <a:cxn ang="0">
                  <a:pos x="8" y="22"/>
                </a:cxn>
                <a:cxn ang="0">
                  <a:pos x="0" y="6"/>
                </a:cxn>
                <a:cxn ang="0">
                  <a:pos x="5" y="0"/>
                </a:cxn>
              </a:cxnLst>
              <a:rect l="0" t="0" r="r" b="b"/>
              <a:pathLst>
                <a:path w="25" h="25">
                  <a:moveTo>
                    <a:pt x="5" y="0"/>
                  </a:moveTo>
                  <a:lnTo>
                    <a:pt x="14" y="3"/>
                  </a:lnTo>
                  <a:lnTo>
                    <a:pt x="24" y="11"/>
                  </a:lnTo>
                  <a:lnTo>
                    <a:pt x="25" y="20"/>
                  </a:lnTo>
                  <a:lnTo>
                    <a:pt x="21" y="19"/>
                  </a:lnTo>
                  <a:lnTo>
                    <a:pt x="14" y="25"/>
                  </a:lnTo>
                  <a:lnTo>
                    <a:pt x="8" y="22"/>
                  </a:lnTo>
                  <a:lnTo>
                    <a:pt x="0" y="6"/>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75" name="Freeform 62"/>
            <p:cNvSpPr>
              <a:spLocks/>
            </p:cNvSpPr>
            <p:nvPr/>
          </p:nvSpPr>
          <p:spPr bwMode="auto">
            <a:xfrm>
              <a:off x="3097213" y="3384550"/>
              <a:ext cx="346075" cy="230188"/>
            </a:xfrm>
            <a:custGeom>
              <a:avLst/>
              <a:gdLst/>
              <a:ahLst/>
              <a:cxnLst>
                <a:cxn ang="0">
                  <a:pos x="128" y="24"/>
                </a:cxn>
                <a:cxn ang="0">
                  <a:pos x="175" y="37"/>
                </a:cxn>
                <a:cxn ang="0">
                  <a:pos x="199" y="65"/>
                </a:cxn>
                <a:cxn ang="0">
                  <a:pos x="237" y="62"/>
                </a:cxn>
                <a:cxn ang="0">
                  <a:pos x="260" y="106"/>
                </a:cxn>
                <a:cxn ang="0">
                  <a:pos x="282" y="125"/>
                </a:cxn>
                <a:cxn ang="0">
                  <a:pos x="281" y="174"/>
                </a:cxn>
                <a:cxn ang="0">
                  <a:pos x="296" y="208"/>
                </a:cxn>
                <a:cxn ang="0">
                  <a:pos x="318" y="230"/>
                </a:cxn>
                <a:cxn ang="0">
                  <a:pos x="367" y="232"/>
                </a:cxn>
                <a:cxn ang="0">
                  <a:pos x="378" y="219"/>
                </a:cxn>
                <a:cxn ang="0">
                  <a:pos x="422" y="183"/>
                </a:cxn>
                <a:cxn ang="0">
                  <a:pos x="433" y="185"/>
                </a:cxn>
                <a:cxn ang="0">
                  <a:pos x="426" y="215"/>
                </a:cxn>
                <a:cxn ang="0">
                  <a:pos x="422" y="238"/>
                </a:cxn>
                <a:cxn ang="0">
                  <a:pos x="418" y="226"/>
                </a:cxn>
                <a:cxn ang="0">
                  <a:pos x="407" y="241"/>
                </a:cxn>
                <a:cxn ang="0">
                  <a:pos x="377" y="249"/>
                </a:cxn>
                <a:cxn ang="0">
                  <a:pos x="383" y="268"/>
                </a:cxn>
                <a:cxn ang="0">
                  <a:pos x="358" y="290"/>
                </a:cxn>
                <a:cxn ang="0">
                  <a:pos x="318" y="268"/>
                </a:cxn>
                <a:cxn ang="0">
                  <a:pos x="266" y="263"/>
                </a:cxn>
                <a:cxn ang="0">
                  <a:pos x="200" y="235"/>
                </a:cxn>
                <a:cxn ang="0">
                  <a:pos x="172" y="213"/>
                </a:cxn>
                <a:cxn ang="0">
                  <a:pos x="172" y="197"/>
                </a:cxn>
                <a:cxn ang="0">
                  <a:pos x="156" y="159"/>
                </a:cxn>
                <a:cxn ang="0">
                  <a:pos x="134" y="131"/>
                </a:cxn>
                <a:cxn ang="0">
                  <a:pos x="120" y="118"/>
                </a:cxn>
                <a:cxn ang="0">
                  <a:pos x="117" y="107"/>
                </a:cxn>
                <a:cxn ang="0">
                  <a:pos x="88" y="81"/>
                </a:cxn>
                <a:cxn ang="0">
                  <a:pos x="59" y="29"/>
                </a:cxn>
                <a:cxn ang="0">
                  <a:pos x="33" y="13"/>
                </a:cxn>
                <a:cxn ang="0">
                  <a:pos x="52" y="60"/>
                </a:cxn>
                <a:cxn ang="0">
                  <a:pos x="77" y="103"/>
                </a:cxn>
                <a:cxn ang="0">
                  <a:pos x="82" y="103"/>
                </a:cxn>
                <a:cxn ang="0">
                  <a:pos x="103" y="141"/>
                </a:cxn>
                <a:cxn ang="0">
                  <a:pos x="106" y="164"/>
                </a:cxn>
                <a:cxn ang="0">
                  <a:pos x="73" y="134"/>
                </a:cxn>
                <a:cxn ang="0">
                  <a:pos x="60" y="103"/>
                </a:cxn>
                <a:cxn ang="0">
                  <a:pos x="54" y="101"/>
                </a:cxn>
                <a:cxn ang="0">
                  <a:pos x="44" y="84"/>
                </a:cxn>
                <a:cxn ang="0">
                  <a:pos x="22" y="51"/>
                </a:cxn>
                <a:cxn ang="0">
                  <a:pos x="10" y="16"/>
                </a:cxn>
              </a:cxnLst>
              <a:rect l="0" t="0" r="r" b="b"/>
              <a:pathLst>
                <a:path w="437" h="290">
                  <a:moveTo>
                    <a:pt x="35" y="0"/>
                  </a:moveTo>
                  <a:lnTo>
                    <a:pt x="88" y="25"/>
                  </a:lnTo>
                  <a:lnTo>
                    <a:pt x="128" y="24"/>
                  </a:lnTo>
                  <a:lnTo>
                    <a:pt x="128" y="18"/>
                  </a:lnTo>
                  <a:lnTo>
                    <a:pt x="155" y="18"/>
                  </a:lnTo>
                  <a:lnTo>
                    <a:pt x="175" y="37"/>
                  </a:lnTo>
                  <a:lnTo>
                    <a:pt x="178" y="46"/>
                  </a:lnTo>
                  <a:lnTo>
                    <a:pt x="185" y="54"/>
                  </a:lnTo>
                  <a:lnTo>
                    <a:pt x="199" y="65"/>
                  </a:lnTo>
                  <a:lnTo>
                    <a:pt x="207" y="51"/>
                  </a:lnTo>
                  <a:lnTo>
                    <a:pt x="225" y="49"/>
                  </a:lnTo>
                  <a:lnTo>
                    <a:pt x="237" y="62"/>
                  </a:lnTo>
                  <a:lnTo>
                    <a:pt x="241" y="74"/>
                  </a:lnTo>
                  <a:lnTo>
                    <a:pt x="252" y="87"/>
                  </a:lnTo>
                  <a:lnTo>
                    <a:pt x="260" y="106"/>
                  </a:lnTo>
                  <a:lnTo>
                    <a:pt x="288" y="115"/>
                  </a:lnTo>
                  <a:lnTo>
                    <a:pt x="288" y="122"/>
                  </a:lnTo>
                  <a:lnTo>
                    <a:pt x="282" y="125"/>
                  </a:lnTo>
                  <a:lnTo>
                    <a:pt x="279" y="134"/>
                  </a:lnTo>
                  <a:lnTo>
                    <a:pt x="282" y="155"/>
                  </a:lnTo>
                  <a:lnTo>
                    <a:pt x="281" y="174"/>
                  </a:lnTo>
                  <a:lnTo>
                    <a:pt x="287" y="185"/>
                  </a:lnTo>
                  <a:lnTo>
                    <a:pt x="287" y="193"/>
                  </a:lnTo>
                  <a:lnTo>
                    <a:pt x="296" y="208"/>
                  </a:lnTo>
                  <a:lnTo>
                    <a:pt x="303" y="221"/>
                  </a:lnTo>
                  <a:lnTo>
                    <a:pt x="309" y="226"/>
                  </a:lnTo>
                  <a:lnTo>
                    <a:pt x="318" y="230"/>
                  </a:lnTo>
                  <a:lnTo>
                    <a:pt x="326" y="237"/>
                  </a:lnTo>
                  <a:lnTo>
                    <a:pt x="356" y="227"/>
                  </a:lnTo>
                  <a:lnTo>
                    <a:pt x="367" y="232"/>
                  </a:lnTo>
                  <a:lnTo>
                    <a:pt x="372" y="229"/>
                  </a:lnTo>
                  <a:lnTo>
                    <a:pt x="372" y="224"/>
                  </a:lnTo>
                  <a:lnTo>
                    <a:pt x="378" y="219"/>
                  </a:lnTo>
                  <a:lnTo>
                    <a:pt x="386" y="191"/>
                  </a:lnTo>
                  <a:lnTo>
                    <a:pt x="418" y="181"/>
                  </a:lnTo>
                  <a:lnTo>
                    <a:pt x="422" y="183"/>
                  </a:lnTo>
                  <a:lnTo>
                    <a:pt x="422" y="186"/>
                  </a:lnTo>
                  <a:lnTo>
                    <a:pt x="426" y="183"/>
                  </a:lnTo>
                  <a:lnTo>
                    <a:pt x="433" y="185"/>
                  </a:lnTo>
                  <a:lnTo>
                    <a:pt x="437" y="189"/>
                  </a:lnTo>
                  <a:lnTo>
                    <a:pt x="424" y="213"/>
                  </a:lnTo>
                  <a:lnTo>
                    <a:pt x="426" y="215"/>
                  </a:lnTo>
                  <a:lnTo>
                    <a:pt x="424" y="218"/>
                  </a:lnTo>
                  <a:lnTo>
                    <a:pt x="426" y="219"/>
                  </a:lnTo>
                  <a:lnTo>
                    <a:pt x="422" y="238"/>
                  </a:lnTo>
                  <a:lnTo>
                    <a:pt x="418" y="232"/>
                  </a:lnTo>
                  <a:lnTo>
                    <a:pt x="419" y="226"/>
                  </a:lnTo>
                  <a:lnTo>
                    <a:pt x="418" y="226"/>
                  </a:lnTo>
                  <a:lnTo>
                    <a:pt x="413" y="232"/>
                  </a:lnTo>
                  <a:lnTo>
                    <a:pt x="411" y="233"/>
                  </a:lnTo>
                  <a:lnTo>
                    <a:pt x="407" y="241"/>
                  </a:lnTo>
                  <a:lnTo>
                    <a:pt x="402" y="241"/>
                  </a:lnTo>
                  <a:lnTo>
                    <a:pt x="378" y="241"/>
                  </a:lnTo>
                  <a:lnTo>
                    <a:pt x="377" y="249"/>
                  </a:lnTo>
                  <a:lnTo>
                    <a:pt x="369" y="249"/>
                  </a:lnTo>
                  <a:lnTo>
                    <a:pt x="380" y="257"/>
                  </a:lnTo>
                  <a:lnTo>
                    <a:pt x="383" y="268"/>
                  </a:lnTo>
                  <a:lnTo>
                    <a:pt x="370" y="268"/>
                  </a:lnTo>
                  <a:lnTo>
                    <a:pt x="359" y="284"/>
                  </a:lnTo>
                  <a:lnTo>
                    <a:pt x="358" y="290"/>
                  </a:lnTo>
                  <a:lnTo>
                    <a:pt x="340" y="273"/>
                  </a:lnTo>
                  <a:lnTo>
                    <a:pt x="325" y="267"/>
                  </a:lnTo>
                  <a:lnTo>
                    <a:pt x="318" y="268"/>
                  </a:lnTo>
                  <a:lnTo>
                    <a:pt x="303" y="276"/>
                  </a:lnTo>
                  <a:lnTo>
                    <a:pt x="281" y="270"/>
                  </a:lnTo>
                  <a:lnTo>
                    <a:pt x="266" y="263"/>
                  </a:lnTo>
                  <a:lnTo>
                    <a:pt x="235" y="252"/>
                  </a:lnTo>
                  <a:lnTo>
                    <a:pt x="221" y="241"/>
                  </a:lnTo>
                  <a:lnTo>
                    <a:pt x="200" y="235"/>
                  </a:lnTo>
                  <a:lnTo>
                    <a:pt x="192" y="227"/>
                  </a:lnTo>
                  <a:lnTo>
                    <a:pt x="178" y="219"/>
                  </a:lnTo>
                  <a:lnTo>
                    <a:pt x="172" y="213"/>
                  </a:lnTo>
                  <a:lnTo>
                    <a:pt x="169" y="204"/>
                  </a:lnTo>
                  <a:lnTo>
                    <a:pt x="174" y="200"/>
                  </a:lnTo>
                  <a:lnTo>
                    <a:pt x="172" y="197"/>
                  </a:lnTo>
                  <a:lnTo>
                    <a:pt x="175" y="189"/>
                  </a:lnTo>
                  <a:lnTo>
                    <a:pt x="167" y="169"/>
                  </a:lnTo>
                  <a:lnTo>
                    <a:pt x="156" y="159"/>
                  </a:lnTo>
                  <a:lnTo>
                    <a:pt x="150" y="148"/>
                  </a:lnTo>
                  <a:lnTo>
                    <a:pt x="136" y="137"/>
                  </a:lnTo>
                  <a:lnTo>
                    <a:pt x="134" y="131"/>
                  </a:lnTo>
                  <a:lnTo>
                    <a:pt x="128" y="126"/>
                  </a:lnTo>
                  <a:lnTo>
                    <a:pt x="120" y="123"/>
                  </a:lnTo>
                  <a:lnTo>
                    <a:pt x="120" y="118"/>
                  </a:lnTo>
                  <a:lnTo>
                    <a:pt x="115" y="120"/>
                  </a:lnTo>
                  <a:lnTo>
                    <a:pt x="112" y="115"/>
                  </a:lnTo>
                  <a:lnTo>
                    <a:pt x="117" y="107"/>
                  </a:lnTo>
                  <a:lnTo>
                    <a:pt x="98" y="92"/>
                  </a:lnTo>
                  <a:lnTo>
                    <a:pt x="96" y="82"/>
                  </a:lnTo>
                  <a:lnTo>
                    <a:pt x="88" y="81"/>
                  </a:lnTo>
                  <a:lnTo>
                    <a:pt x="77" y="70"/>
                  </a:lnTo>
                  <a:lnTo>
                    <a:pt x="65" y="49"/>
                  </a:lnTo>
                  <a:lnTo>
                    <a:pt x="59" y="29"/>
                  </a:lnTo>
                  <a:lnTo>
                    <a:pt x="49" y="22"/>
                  </a:lnTo>
                  <a:lnTo>
                    <a:pt x="44" y="22"/>
                  </a:lnTo>
                  <a:lnTo>
                    <a:pt x="33" y="13"/>
                  </a:lnTo>
                  <a:lnTo>
                    <a:pt x="40" y="44"/>
                  </a:lnTo>
                  <a:lnTo>
                    <a:pt x="43" y="51"/>
                  </a:lnTo>
                  <a:lnTo>
                    <a:pt x="52" y="60"/>
                  </a:lnTo>
                  <a:lnTo>
                    <a:pt x="54" y="66"/>
                  </a:lnTo>
                  <a:lnTo>
                    <a:pt x="59" y="68"/>
                  </a:lnTo>
                  <a:lnTo>
                    <a:pt x="77" y="103"/>
                  </a:lnTo>
                  <a:lnTo>
                    <a:pt x="79" y="106"/>
                  </a:lnTo>
                  <a:lnTo>
                    <a:pt x="79" y="101"/>
                  </a:lnTo>
                  <a:lnTo>
                    <a:pt x="82" y="103"/>
                  </a:lnTo>
                  <a:lnTo>
                    <a:pt x="96" y="141"/>
                  </a:lnTo>
                  <a:lnTo>
                    <a:pt x="99" y="142"/>
                  </a:lnTo>
                  <a:lnTo>
                    <a:pt x="103" y="141"/>
                  </a:lnTo>
                  <a:lnTo>
                    <a:pt x="112" y="153"/>
                  </a:lnTo>
                  <a:lnTo>
                    <a:pt x="112" y="159"/>
                  </a:lnTo>
                  <a:lnTo>
                    <a:pt x="106" y="164"/>
                  </a:lnTo>
                  <a:lnTo>
                    <a:pt x="98" y="152"/>
                  </a:lnTo>
                  <a:lnTo>
                    <a:pt x="77" y="134"/>
                  </a:lnTo>
                  <a:lnTo>
                    <a:pt x="73" y="134"/>
                  </a:lnTo>
                  <a:lnTo>
                    <a:pt x="74" y="118"/>
                  </a:lnTo>
                  <a:lnTo>
                    <a:pt x="71" y="109"/>
                  </a:lnTo>
                  <a:lnTo>
                    <a:pt x="60" y="103"/>
                  </a:lnTo>
                  <a:lnTo>
                    <a:pt x="59" y="98"/>
                  </a:lnTo>
                  <a:lnTo>
                    <a:pt x="57" y="101"/>
                  </a:lnTo>
                  <a:lnTo>
                    <a:pt x="54" y="101"/>
                  </a:lnTo>
                  <a:lnTo>
                    <a:pt x="33" y="87"/>
                  </a:lnTo>
                  <a:lnTo>
                    <a:pt x="33" y="84"/>
                  </a:lnTo>
                  <a:lnTo>
                    <a:pt x="44" y="84"/>
                  </a:lnTo>
                  <a:lnTo>
                    <a:pt x="46" y="73"/>
                  </a:lnTo>
                  <a:lnTo>
                    <a:pt x="33" y="55"/>
                  </a:lnTo>
                  <a:lnTo>
                    <a:pt x="22" y="51"/>
                  </a:lnTo>
                  <a:lnTo>
                    <a:pt x="21" y="40"/>
                  </a:lnTo>
                  <a:lnTo>
                    <a:pt x="19" y="41"/>
                  </a:lnTo>
                  <a:lnTo>
                    <a:pt x="10" y="16"/>
                  </a:lnTo>
                  <a:lnTo>
                    <a:pt x="0" y="3"/>
                  </a:lnTo>
                  <a:lnTo>
                    <a:pt x="3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76" name="Freeform 63"/>
            <p:cNvSpPr>
              <a:spLocks/>
            </p:cNvSpPr>
            <p:nvPr/>
          </p:nvSpPr>
          <p:spPr bwMode="auto">
            <a:xfrm>
              <a:off x="3433763" y="3614738"/>
              <a:ext cx="50800" cy="52388"/>
            </a:xfrm>
            <a:custGeom>
              <a:avLst/>
              <a:gdLst/>
              <a:ahLst/>
              <a:cxnLst>
                <a:cxn ang="0">
                  <a:pos x="65" y="0"/>
                </a:cxn>
                <a:cxn ang="0">
                  <a:pos x="57" y="55"/>
                </a:cxn>
                <a:cxn ang="0">
                  <a:pos x="60" y="63"/>
                </a:cxn>
                <a:cxn ang="0">
                  <a:pos x="52" y="64"/>
                </a:cxn>
                <a:cxn ang="0">
                  <a:pos x="47" y="61"/>
                </a:cxn>
                <a:cxn ang="0">
                  <a:pos x="28" y="60"/>
                </a:cxn>
                <a:cxn ang="0">
                  <a:pos x="0" y="31"/>
                </a:cxn>
                <a:cxn ang="0">
                  <a:pos x="0" y="31"/>
                </a:cxn>
                <a:cxn ang="0">
                  <a:pos x="3" y="31"/>
                </a:cxn>
                <a:cxn ang="0">
                  <a:pos x="8" y="30"/>
                </a:cxn>
                <a:cxn ang="0">
                  <a:pos x="13" y="25"/>
                </a:cxn>
                <a:cxn ang="0">
                  <a:pos x="13" y="19"/>
                </a:cxn>
                <a:cxn ang="0">
                  <a:pos x="19" y="19"/>
                </a:cxn>
                <a:cxn ang="0">
                  <a:pos x="22" y="14"/>
                </a:cxn>
                <a:cxn ang="0">
                  <a:pos x="28" y="16"/>
                </a:cxn>
                <a:cxn ang="0">
                  <a:pos x="38" y="11"/>
                </a:cxn>
                <a:cxn ang="0">
                  <a:pos x="42" y="3"/>
                </a:cxn>
                <a:cxn ang="0">
                  <a:pos x="49" y="6"/>
                </a:cxn>
                <a:cxn ang="0">
                  <a:pos x="65" y="0"/>
                </a:cxn>
              </a:cxnLst>
              <a:rect l="0" t="0" r="r" b="b"/>
              <a:pathLst>
                <a:path w="65" h="64">
                  <a:moveTo>
                    <a:pt x="65" y="0"/>
                  </a:moveTo>
                  <a:lnTo>
                    <a:pt x="57" y="55"/>
                  </a:lnTo>
                  <a:lnTo>
                    <a:pt x="60" y="63"/>
                  </a:lnTo>
                  <a:lnTo>
                    <a:pt x="52" y="64"/>
                  </a:lnTo>
                  <a:lnTo>
                    <a:pt x="47" y="61"/>
                  </a:lnTo>
                  <a:lnTo>
                    <a:pt x="28" y="60"/>
                  </a:lnTo>
                  <a:lnTo>
                    <a:pt x="0" y="31"/>
                  </a:lnTo>
                  <a:lnTo>
                    <a:pt x="0" y="31"/>
                  </a:lnTo>
                  <a:lnTo>
                    <a:pt x="3" y="31"/>
                  </a:lnTo>
                  <a:lnTo>
                    <a:pt x="8" y="30"/>
                  </a:lnTo>
                  <a:lnTo>
                    <a:pt x="13" y="25"/>
                  </a:lnTo>
                  <a:lnTo>
                    <a:pt x="13" y="19"/>
                  </a:lnTo>
                  <a:lnTo>
                    <a:pt x="19" y="19"/>
                  </a:lnTo>
                  <a:lnTo>
                    <a:pt x="22" y="14"/>
                  </a:lnTo>
                  <a:lnTo>
                    <a:pt x="28" y="16"/>
                  </a:lnTo>
                  <a:lnTo>
                    <a:pt x="38" y="11"/>
                  </a:lnTo>
                  <a:lnTo>
                    <a:pt x="42" y="3"/>
                  </a:lnTo>
                  <a:lnTo>
                    <a:pt x="49" y="6"/>
                  </a:lnTo>
                  <a:lnTo>
                    <a:pt x="6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77" name="Freeform 64"/>
            <p:cNvSpPr>
              <a:spLocks/>
            </p:cNvSpPr>
            <p:nvPr/>
          </p:nvSpPr>
          <p:spPr bwMode="auto">
            <a:xfrm>
              <a:off x="3433763" y="3614738"/>
              <a:ext cx="50800" cy="52388"/>
            </a:xfrm>
            <a:custGeom>
              <a:avLst/>
              <a:gdLst/>
              <a:ahLst/>
              <a:cxnLst>
                <a:cxn ang="0">
                  <a:pos x="65" y="0"/>
                </a:cxn>
                <a:cxn ang="0">
                  <a:pos x="57" y="55"/>
                </a:cxn>
                <a:cxn ang="0">
                  <a:pos x="60" y="63"/>
                </a:cxn>
                <a:cxn ang="0">
                  <a:pos x="52" y="64"/>
                </a:cxn>
                <a:cxn ang="0">
                  <a:pos x="47" y="61"/>
                </a:cxn>
                <a:cxn ang="0">
                  <a:pos x="28" y="60"/>
                </a:cxn>
                <a:cxn ang="0">
                  <a:pos x="0" y="31"/>
                </a:cxn>
                <a:cxn ang="0">
                  <a:pos x="0" y="31"/>
                </a:cxn>
                <a:cxn ang="0">
                  <a:pos x="3" y="31"/>
                </a:cxn>
                <a:cxn ang="0">
                  <a:pos x="8" y="30"/>
                </a:cxn>
                <a:cxn ang="0">
                  <a:pos x="13" y="25"/>
                </a:cxn>
                <a:cxn ang="0">
                  <a:pos x="13" y="19"/>
                </a:cxn>
                <a:cxn ang="0">
                  <a:pos x="19" y="19"/>
                </a:cxn>
                <a:cxn ang="0">
                  <a:pos x="22" y="14"/>
                </a:cxn>
                <a:cxn ang="0">
                  <a:pos x="28" y="16"/>
                </a:cxn>
                <a:cxn ang="0">
                  <a:pos x="38" y="11"/>
                </a:cxn>
                <a:cxn ang="0">
                  <a:pos x="42" y="3"/>
                </a:cxn>
                <a:cxn ang="0">
                  <a:pos x="49" y="6"/>
                </a:cxn>
                <a:cxn ang="0">
                  <a:pos x="65" y="0"/>
                </a:cxn>
              </a:cxnLst>
              <a:rect l="0" t="0" r="r" b="b"/>
              <a:pathLst>
                <a:path w="65" h="64">
                  <a:moveTo>
                    <a:pt x="65" y="0"/>
                  </a:moveTo>
                  <a:lnTo>
                    <a:pt x="57" y="55"/>
                  </a:lnTo>
                  <a:lnTo>
                    <a:pt x="60" y="63"/>
                  </a:lnTo>
                  <a:lnTo>
                    <a:pt x="52" y="64"/>
                  </a:lnTo>
                  <a:lnTo>
                    <a:pt x="47" y="61"/>
                  </a:lnTo>
                  <a:lnTo>
                    <a:pt x="28" y="60"/>
                  </a:lnTo>
                  <a:lnTo>
                    <a:pt x="0" y="31"/>
                  </a:lnTo>
                  <a:lnTo>
                    <a:pt x="0" y="31"/>
                  </a:lnTo>
                  <a:lnTo>
                    <a:pt x="3" y="31"/>
                  </a:lnTo>
                  <a:lnTo>
                    <a:pt x="8" y="30"/>
                  </a:lnTo>
                  <a:lnTo>
                    <a:pt x="13" y="25"/>
                  </a:lnTo>
                  <a:lnTo>
                    <a:pt x="13" y="19"/>
                  </a:lnTo>
                  <a:lnTo>
                    <a:pt x="19" y="19"/>
                  </a:lnTo>
                  <a:lnTo>
                    <a:pt x="22" y="14"/>
                  </a:lnTo>
                  <a:lnTo>
                    <a:pt x="28" y="16"/>
                  </a:lnTo>
                  <a:lnTo>
                    <a:pt x="38" y="11"/>
                  </a:lnTo>
                  <a:lnTo>
                    <a:pt x="42" y="3"/>
                  </a:lnTo>
                  <a:lnTo>
                    <a:pt x="49" y="6"/>
                  </a:lnTo>
                  <a:lnTo>
                    <a:pt x="6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78" name="Freeform 65"/>
            <p:cNvSpPr>
              <a:spLocks/>
            </p:cNvSpPr>
            <p:nvPr/>
          </p:nvSpPr>
          <p:spPr bwMode="auto">
            <a:xfrm>
              <a:off x="3486151" y="3678238"/>
              <a:ext cx="61913" cy="30163"/>
            </a:xfrm>
            <a:custGeom>
              <a:avLst/>
              <a:gdLst/>
              <a:ahLst/>
              <a:cxnLst>
                <a:cxn ang="0">
                  <a:pos x="6" y="0"/>
                </a:cxn>
                <a:cxn ang="0">
                  <a:pos x="10" y="3"/>
                </a:cxn>
                <a:cxn ang="0">
                  <a:pos x="13" y="11"/>
                </a:cxn>
                <a:cxn ang="0">
                  <a:pos x="25" y="12"/>
                </a:cxn>
                <a:cxn ang="0">
                  <a:pos x="38" y="6"/>
                </a:cxn>
                <a:cxn ang="0">
                  <a:pos x="41" y="11"/>
                </a:cxn>
                <a:cxn ang="0">
                  <a:pos x="46" y="1"/>
                </a:cxn>
                <a:cxn ang="0">
                  <a:pos x="52" y="1"/>
                </a:cxn>
                <a:cxn ang="0">
                  <a:pos x="66" y="4"/>
                </a:cxn>
                <a:cxn ang="0">
                  <a:pos x="77" y="15"/>
                </a:cxn>
                <a:cxn ang="0">
                  <a:pos x="76" y="19"/>
                </a:cxn>
                <a:cxn ang="0">
                  <a:pos x="79" y="26"/>
                </a:cxn>
                <a:cxn ang="0">
                  <a:pos x="74" y="33"/>
                </a:cxn>
                <a:cxn ang="0">
                  <a:pos x="73" y="31"/>
                </a:cxn>
                <a:cxn ang="0">
                  <a:pos x="69" y="37"/>
                </a:cxn>
                <a:cxn ang="0">
                  <a:pos x="63" y="26"/>
                </a:cxn>
                <a:cxn ang="0">
                  <a:pos x="68" y="20"/>
                </a:cxn>
                <a:cxn ang="0">
                  <a:pos x="63" y="19"/>
                </a:cxn>
                <a:cxn ang="0">
                  <a:pos x="52" y="11"/>
                </a:cxn>
                <a:cxn ang="0">
                  <a:pos x="35" y="23"/>
                </a:cxn>
                <a:cxn ang="0">
                  <a:pos x="35" y="26"/>
                </a:cxn>
                <a:cxn ang="0">
                  <a:pos x="39" y="34"/>
                </a:cxn>
                <a:cxn ang="0">
                  <a:pos x="33" y="39"/>
                </a:cxn>
                <a:cxn ang="0">
                  <a:pos x="30" y="39"/>
                </a:cxn>
                <a:cxn ang="0">
                  <a:pos x="28" y="30"/>
                </a:cxn>
                <a:cxn ang="0">
                  <a:pos x="22" y="33"/>
                </a:cxn>
                <a:cxn ang="0">
                  <a:pos x="17" y="23"/>
                </a:cxn>
                <a:cxn ang="0">
                  <a:pos x="3" y="20"/>
                </a:cxn>
                <a:cxn ang="0">
                  <a:pos x="2" y="23"/>
                </a:cxn>
                <a:cxn ang="0">
                  <a:pos x="0" y="20"/>
                </a:cxn>
                <a:cxn ang="0">
                  <a:pos x="5" y="11"/>
                </a:cxn>
                <a:cxn ang="0">
                  <a:pos x="2" y="6"/>
                </a:cxn>
                <a:cxn ang="0">
                  <a:pos x="2" y="3"/>
                </a:cxn>
                <a:cxn ang="0">
                  <a:pos x="6" y="0"/>
                </a:cxn>
              </a:cxnLst>
              <a:rect l="0" t="0" r="r" b="b"/>
              <a:pathLst>
                <a:path w="79" h="39">
                  <a:moveTo>
                    <a:pt x="6" y="0"/>
                  </a:moveTo>
                  <a:lnTo>
                    <a:pt x="10" y="3"/>
                  </a:lnTo>
                  <a:lnTo>
                    <a:pt x="13" y="11"/>
                  </a:lnTo>
                  <a:lnTo>
                    <a:pt x="25" y="12"/>
                  </a:lnTo>
                  <a:lnTo>
                    <a:pt x="38" y="6"/>
                  </a:lnTo>
                  <a:lnTo>
                    <a:pt x="41" y="11"/>
                  </a:lnTo>
                  <a:lnTo>
                    <a:pt x="46" y="1"/>
                  </a:lnTo>
                  <a:lnTo>
                    <a:pt x="52" y="1"/>
                  </a:lnTo>
                  <a:lnTo>
                    <a:pt x="66" y="4"/>
                  </a:lnTo>
                  <a:lnTo>
                    <a:pt x="77" y="15"/>
                  </a:lnTo>
                  <a:lnTo>
                    <a:pt x="76" y="19"/>
                  </a:lnTo>
                  <a:lnTo>
                    <a:pt x="79" y="26"/>
                  </a:lnTo>
                  <a:lnTo>
                    <a:pt x="74" y="33"/>
                  </a:lnTo>
                  <a:lnTo>
                    <a:pt x="73" y="31"/>
                  </a:lnTo>
                  <a:lnTo>
                    <a:pt x="69" y="37"/>
                  </a:lnTo>
                  <a:lnTo>
                    <a:pt x="63" y="26"/>
                  </a:lnTo>
                  <a:lnTo>
                    <a:pt x="68" y="20"/>
                  </a:lnTo>
                  <a:lnTo>
                    <a:pt x="63" y="19"/>
                  </a:lnTo>
                  <a:lnTo>
                    <a:pt x="52" y="11"/>
                  </a:lnTo>
                  <a:lnTo>
                    <a:pt x="35" y="23"/>
                  </a:lnTo>
                  <a:lnTo>
                    <a:pt x="35" y="26"/>
                  </a:lnTo>
                  <a:lnTo>
                    <a:pt x="39" y="34"/>
                  </a:lnTo>
                  <a:lnTo>
                    <a:pt x="33" y="39"/>
                  </a:lnTo>
                  <a:lnTo>
                    <a:pt x="30" y="39"/>
                  </a:lnTo>
                  <a:lnTo>
                    <a:pt x="28" y="30"/>
                  </a:lnTo>
                  <a:lnTo>
                    <a:pt x="22" y="33"/>
                  </a:lnTo>
                  <a:lnTo>
                    <a:pt x="17" y="23"/>
                  </a:lnTo>
                  <a:lnTo>
                    <a:pt x="3" y="20"/>
                  </a:lnTo>
                  <a:lnTo>
                    <a:pt x="2" y="23"/>
                  </a:lnTo>
                  <a:lnTo>
                    <a:pt x="0" y="20"/>
                  </a:lnTo>
                  <a:lnTo>
                    <a:pt x="5" y="11"/>
                  </a:lnTo>
                  <a:lnTo>
                    <a:pt x="2" y="6"/>
                  </a:lnTo>
                  <a:lnTo>
                    <a:pt x="2" y="3"/>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79" name="Freeform 66"/>
            <p:cNvSpPr>
              <a:spLocks/>
            </p:cNvSpPr>
            <p:nvPr/>
          </p:nvSpPr>
          <p:spPr bwMode="auto">
            <a:xfrm>
              <a:off x="3486151" y="3678238"/>
              <a:ext cx="61913" cy="30163"/>
            </a:xfrm>
            <a:custGeom>
              <a:avLst/>
              <a:gdLst/>
              <a:ahLst/>
              <a:cxnLst>
                <a:cxn ang="0">
                  <a:pos x="6" y="0"/>
                </a:cxn>
                <a:cxn ang="0">
                  <a:pos x="10" y="3"/>
                </a:cxn>
                <a:cxn ang="0">
                  <a:pos x="13" y="11"/>
                </a:cxn>
                <a:cxn ang="0">
                  <a:pos x="25" y="12"/>
                </a:cxn>
                <a:cxn ang="0">
                  <a:pos x="38" y="6"/>
                </a:cxn>
                <a:cxn ang="0">
                  <a:pos x="41" y="11"/>
                </a:cxn>
                <a:cxn ang="0">
                  <a:pos x="46" y="1"/>
                </a:cxn>
                <a:cxn ang="0">
                  <a:pos x="52" y="1"/>
                </a:cxn>
                <a:cxn ang="0">
                  <a:pos x="66" y="4"/>
                </a:cxn>
                <a:cxn ang="0">
                  <a:pos x="77" y="15"/>
                </a:cxn>
                <a:cxn ang="0">
                  <a:pos x="76" y="19"/>
                </a:cxn>
                <a:cxn ang="0">
                  <a:pos x="79" y="26"/>
                </a:cxn>
                <a:cxn ang="0">
                  <a:pos x="74" y="33"/>
                </a:cxn>
                <a:cxn ang="0">
                  <a:pos x="73" y="31"/>
                </a:cxn>
                <a:cxn ang="0">
                  <a:pos x="69" y="37"/>
                </a:cxn>
                <a:cxn ang="0">
                  <a:pos x="63" y="26"/>
                </a:cxn>
                <a:cxn ang="0">
                  <a:pos x="68" y="20"/>
                </a:cxn>
                <a:cxn ang="0">
                  <a:pos x="63" y="19"/>
                </a:cxn>
                <a:cxn ang="0">
                  <a:pos x="52" y="11"/>
                </a:cxn>
                <a:cxn ang="0">
                  <a:pos x="35" y="23"/>
                </a:cxn>
                <a:cxn ang="0">
                  <a:pos x="35" y="26"/>
                </a:cxn>
                <a:cxn ang="0">
                  <a:pos x="39" y="34"/>
                </a:cxn>
                <a:cxn ang="0">
                  <a:pos x="33" y="39"/>
                </a:cxn>
                <a:cxn ang="0">
                  <a:pos x="30" y="39"/>
                </a:cxn>
                <a:cxn ang="0">
                  <a:pos x="28" y="30"/>
                </a:cxn>
                <a:cxn ang="0">
                  <a:pos x="22" y="33"/>
                </a:cxn>
                <a:cxn ang="0">
                  <a:pos x="17" y="23"/>
                </a:cxn>
                <a:cxn ang="0">
                  <a:pos x="3" y="20"/>
                </a:cxn>
                <a:cxn ang="0">
                  <a:pos x="2" y="23"/>
                </a:cxn>
                <a:cxn ang="0">
                  <a:pos x="0" y="20"/>
                </a:cxn>
                <a:cxn ang="0">
                  <a:pos x="5" y="11"/>
                </a:cxn>
                <a:cxn ang="0">
                  <a:pos x="2" y="6"/>
                </a:cxn>
                <a:cxn ang="0">
                  <a:pos x="2" y="3"/>
                </a:cxn>
                <a:cxn ang="0">
                  <a:pos x="6" y="0"/>
                </a:cxn>
              </a:cxnLst>
              <a:rect l="0" t="0" r="r" b="b"/>
              <a:pathLst>
                <a:path w="79" h="39">
                  <a:moveTo>
                    <a:pt x="6" y="0"/>
                  </a:moveTo>
                  <a:lnTo>
                    <a:pt x="10" y="3"/>
                  </a:lnTo>
                  <a:lnTo>
                    <a:pt x="13" y="11"/>
                  </a:lnTo>
                  <a:lnTo>
                    <a:pt x="25" y="12"/>
                  </a:lnTo>
                  <a:lnTo>
                    <a:pt x="38" y="6"/>
                  </a:lnTo>
                  <a:lnTo>
                    <a:pt x="41" y="11"/>
                  </a:lnTo>
                  <a:lnTo>
                    <a:pt x="46" y="1"/>
                  </a:lnTo>
                  <a:lnTo>
                    <a:pt x="52" y="1"/>
                  </a:lnTo>
                  <a:lnTo>
                    <a:pt x="66" y="4"/>
                  </a:lnTo>
                  <a:lnTo>
                    <a:pt x="77" y="15"/>
                  </a:lnTo>
                  <a:lnTo>
                    <a:pt x="76" y="19"/>
                  </a:lnTo>
                  <a:lnTo>
                    <a:pt x="79" y="26"/>
                  </a:lnTo>
                  <a:lnTo>
                    <a:pt x="74" y="33"/>
                  </a:lnTo>
                  <a:lnTo>
                    <a:pt x="73" y="31"/>
                  </a:lnTo>
                  <a:lnTo>
                    <a:pt x="69" y="37"/>
                  </a:lnTo>
                  <a:lnTo>
                    <a:pt x="63" y="26"/>
                  </a:lnTo>
                  <a:lnTo>
                    <a:pt x="68" y="20"/>
                  </a:lnTo>
                  <a:lnTo>
                    <a:pt x="63" y="19"/>
                  </a:lnTo>
                  <a:lnTo>
                    <a:pt x="52" y="11"/>
                  </a:lnTo>
                  <a:lnTo>
                    <a:pt x="35" y="23"/>
                  </a:lnTo>
                  <a:lnTo>
                    <a:pt x="35" y="26"/>
                  </a:lnTo>
                  <a:lnTo>
                    <a:pt x="39" y="34"/>
                  </a:lnTo>
                  <a:lnTo>
                    <a:pt x="33" y="39"/>
                  </a:lnTo>
                  <a:lnTo>
                    <a:pt x="30" y="39"/>
                  </a:lnTo>
                  <a:lnTo>
                    <a:pt x="28" y="30"/>
                  </a:lnTo>
                  <a:lnTo>
                    <a:pt x="22" y="33"/>
                  </a:lnTo>
                  <a:lnTo>
                    <a:pt x="17" y="23"/>
                  </a:lnTo>
                  <a:lnTo>
                    <a:pt x="3" y="20"/>
                  </a:lnTo>
                  <a:lnTo>
                    <a:pt x="2" y="23"/>
                  </a:lnTo>
                  <a:lnTo>
                    <a:pt x="0" y="20"/>
                  </a:lnTo>
                  <a:lnTo>
                    <a:pt x="5" y="11"/>
                  </a:lnTo>
                  <a:lnTo>
                    <a:pt x="2" y="6"/>
                  </a:lnTo>
                  <a:lnTo>
                    <a:pt x="2" y="3"/>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80" name="Freeform 67"/>
            <p:cNvSpPr>
              <a:spLocks/>
            </p:cNvSpPr>
            <p:nvPr/>
          </p:nvSpPr>
          <p:spPr bwMode="auto">
            <a:xfrm>
              <a:off x="3600451" y="4056063"/>
              <a:ext cx="220663" cy="461963"/>
            </a:xfrm>
            <a:custGeom>
              <a:avLst/>
              <a:gdLst/>
              <a:ahLst/>
              <a:cxnLst>
                <a:cxn ang="0">
                  <a:pos x="121" y="9"/>
                </a:cxn>
                <a:cxn ang="0">
                  <a:pos x="143" y="6"/>
                </a:cxn>
                <a:cxn ang="0">
                  <a:pos x="176" y="36"/>
                </a:cxn>
                <a:cxn ang="0">
                  <a:pos x="219" y="64"/>
                </a:cxn>
                <a:cxn ang="0">
                  <a:pos x="224" y="89"/>
                </a:cxn>
                <a:cxn ang="0">
                  <a:pos x="261" y="77"/>
                </a:cxn>
                <a:cxn ang="0">
                  <a:pos x="277" y="75"/>
                </a:cxn>
                <a:cxn ang="0">
                  <a:pos x="222" y="141"/>
                </a:cxn>
                <a:cxn ang="0">
                  <a:pos x="209" y="206"/>
                </a:cxn>
                <a:cxn ang="0">
                  <a:pos x="224" y="239"/>
                </a:cxn>
                <a:cxn ang="0">
                  <a:pos x="233" y="263"/>
                </a:cxn>
                <a:cxn ang="0">
                  <a:pos x="214" y="288"/>
                </a:cxn>
                <a:cxn ang="0">
                  <a:pos x="156" y="294"/>
                </a:cxn>
                <a:cxn ang="0">
                  <a:pos x="154" y="318"/>
                </a:cxn>
                <a:cxn ang="0">
                  <a:pos x="143" y="341"/>
                </a:cxn>
                <a:cxn ang="0">
                  <a:pos x="115" y="334"/>
                </a:cxn>
                <a:cxn ang="0">
                  <a:pos x="129" y="364"/>
                </a:cxn>
                <a:cxn ang="0">
                  <a:pos x="137" y="362"/>
                </a:cxn>
                <a:cxn ang="0">
                  <a:pos x="128" y="373"/>
                </a:cxn>
                <a:cxn ang="0">
                  <a:pos x="128" y="378"/>
                </a:cxn>
                <a:cxn ang="0">
                  <a:pos x="115" y="406"/>
                </a:cxn>
                <a:cxn ang="0">
                  <a:pos x="101" y="419"/>
                </a:cxn>
                <a:cxn ang="0">
                  <a:pos x="80" y="444"/>
                </a:cxn>
                <a:cxn ang="0">
                  <a:pos x="107" y="464"/>
                </a:cxn>
                <a:cxn ang="0">
                  <a:pos x="82" y="507"/>
                </a:cxn>
                <a:cxn ang="0">
                  <a:pos x="66" y="523"/>
                </a:cxn>
                <a:cxn ang="0">
                  <a:pos x="55" y="553"/>
                </a:cxn>
                <a:cxn ang="0">
                  <a:pos x="57" y="565"/>
                </a:cxn>
                <a:cxn ang="0">
                  <a:pos x="52" y="578"/>
                </a:cxn>
                <a:cxn ang="0">
                  <a:pos x="14" y="545"/>
                </a:cxn>
                <a:cxn ang="0">
                  <a:pos x="2" y="518"/>
                </a:cxn>
                <a:cxn ang="0">
                  <a:pos x="13" y="475"/>
                </a:cxn>
                <a:cxn ang="0">
                  <a:pos x="27" y="422"/>
                </a:cxn>
                <a:cxn ang="0">
                  <a:pos x="27" y="408"/>
                </a:cxn>
                <a:cxn ang="0">
                  <a:pos x="17" y="367"/>
                </a:cxn>
                <a:cxn ang="0">
                  <a:pos x="22" y="319"/>
                </a:cxn>
                <a:cxn ang="0">
                  <a:pos x="30" y="277"/>
                </a:cxn>
                <a:cxn ang="0">
                  <a:pos x="39" y="230"/>
                </a:cxn>
                <a:cxn ang="0">
                  <a:pos x="39" y="167"/>
                </a:cxn>
                <a:cxn ang="0">
                  <a:pos x="49" y="126"/>
                </a:cxn>
                <a:cxn ang="0">
                  <a:pos x="63" y="89"/>
                </a:cxn>
                <a:cxn ang="0">
                  <a:pos x="69" y="45"/>
                </a:cxn>
                <a:cxn ang="0">
                  <a:pos x="87" y="17"/>
                </a:cxn>
              </a:cxnLst>
              <a:rect l="0" t="0" r="r" b="b"/>
              <a:pathLst>
                <a:path w="277" h="581">
                  <a:moveTo>
                    <a:pt x="101" y="0"/>
                  </a:moveTo>
                  <a:lnTo>
                    <a:pt x="106" y="6"/>
                  </a:lnTo>
                  <a:lnTo>
                    <a:pt x="121" y="9"/>
                  </a:lnTo>
                  <a:lnTo>
                    <a:pt x="128" y="15"/>
                  </a:lnTo>
                  <a:lnTo>
                    <a:pt x="129" y="4"/>
                  </a:lnTo>
                  <a:lnTo>
                    <a:pt x="143" y="6"/>
                  </a:lnTo>
                  <a:lnTo>
                    <a:pt x="150" y="9"/>
                  </a:lnTo>
                  <a:lnTo>
                    <a:pt x="154" y="11"/>
                  </a:lnTo>
                  <a:lnTo>
                    <a:pt x="176" y="36"/>
                  </a:lnTo>
                  <a:lnTo>
                    <a:pt x="192" y="40"/>
                  </a:lnTo>
                  <a:lnTo>
                    <a:pt x="219" y="58"/>
                  </a:lnTo>
                  <a:lnTo>
                    <a:pt x="219" y="64"/>
                  </a:lnTo>
                  <a:lnTo>
                    <a:pt x="209" y="81"/>
                  </a:lnTo>
                  <a:lnTo>
                    <a:pt x="209" y="88"/>
                  </a:lnTo>
                  <a:lnTo>
                    <a:pt x="224" y="89"/>
                  </a:lnTo>
                  <a:lnTo>
                    <a:pt x="233" y="94"/>
                  </a:lnTo>
                  <a:lnTo>
                    <a:pt x="247" y="91"/>
                  </a:lnTo>
                  <a:lnTo>
                    <a:pt x="261" y="77"/>
                  </a:lnTo>
                  <a:lnTo>
                    <a:pt x="265" y="63"/>
                  </a:lnTo>
                  <a:lnTo>
                    <a:pt x="274" y="64"/>
                  </a:lnTo>
                  <a:lnTo>
                    <a:pt x="277" y="75"/>
                  </a:lnTo>
                  <a:lnTo>
                    <a:pt x="276" y="88"/>
                  </a:lnTo>
                  <a:lnTo>
                    <a:pt x="261" y="94"/>
                  </a:lnTo>
                  <a:lnTo>
                    <a:pt x="222" y="141"/>
                  </a:lnTo>
                  <a:lnTo>
                    <a:pt x="217" y="145"/>
                  </a:lnTo>
                  <a:lnTo>
                    <a:pt x="214" y="187"/>
                  </a:lnTo>
                  <a:lnTo>
                    <a:pt x="209" y="206"/>
                  </a:lnTo>
                  <a:lnTo>
                    <a:pt x="209" y="217"/>
                  </a:lnTo>
                  <a:lnTo>
                    <a:pt x="225" y="230"/>
                  </a:lnTo>
                  <a:lnTo>
                    <a:pt x="224" y="239"/>
                  </a:lnTo>
                  <a:lnTo>
                    <a:pt x="228" y="247"/>
                  </a:lnTo>
                  <a:lnTo>
                    <a:pt x="233" y="247"/>
                  </a:lnTo>
                  <a:lnTo>
                    <a:pt x="233" y="263"/>
                  </a:lnTo>
                  <a:lnTo>
                    <a:pt x="224" y="277"/>
                  </a:lnTo>
                  <a:lnTo>
                    <a:pt x="222" y="282"/>
                  </a:lnTo>
                  <a:lnTo>
                    <a:pt x="214" y="288"/>
                  </a:lnTo>
                  <a:lnTo>
                    <a:pt x="173" y="297"/>
                  </a:lnTo>
                  <a:lnTo>
                    <a:pt x="159" y="296"/>
                  </a:lnTo>
                  <a:lnTo>
                    <a:pt x="156" y="294"/>
                  </a:lnTo>
                  <a:lnTo>
                    <a:pt x="156" y="302"/>
                  </a:lnTo>
                  <a:lnTo>
                    <a:pt x="159" y="307"/>
                  </a:lnTo>
                  <a:lnTo>
                    <a:pt x="154" y="318"/>
                  </a:lnTo>
                  <a:lnTo>
                    <a:pt x="156" y="332"/>
                  </a:lnTo>
                  <a:lnTo>
                    <a:pt x="153" y="337"/>
                  </a:lnTo>
                  <a:lnTo>
                    <a:pt x="143" y="341"/>
                  </a:lnTo>
                  <a:lnTo>
                    <a:pt x="134" y="341"/>
                  </a:lnTo>
                  <a:lnTo>
                    <a:pt x="120" y="330"/>
                  </a:lnTo>
                  <a:lnTo>
                    <a:pt x="115" y="334"/>
                  </a:lnTo>
                  <a:lnTo>
                    <a:pt x="118" y="357"/>
                  </a:lnTo>
                  <a:lnTo>
                    <a:pt x="126" y="365"/>
                  </a:lnTo>
                  <a:lnTo>
                    <a:pt x="129" y="364"/>
                  </a:lnTo>
                  <a:lnTo>
                    <a:pt x="128" y="360"/>
                  </a:lnTo>
                  <a:lnTo>
                    <a:pt x="134" y="357"/>
                  </a:lnTo>
                  <a:lnTo>
                    <a:pt x="137" y="362"/>
                  </a:lnTo>
                  <a:lnTo>
                    <a:pt x="137" y="368"/>
                  </a:lnTo>
                  <a:lnTo>
                    <a:pt x="135" y="373"/>
                  </a:lnTo>
                  <a:lnTo>
                    <a:pt x="128" y="373"/>
                  </a:lnTo>
                  <a:lnTo>
                    <a:pt x="124" y="367"/>
                  </a:lnTo>
                  <a:lnTo>
                    <a:pt x="118" y="371"/>
                  </a:lnTo>
                  <a:lnTo>
                    <a:pt x="128" y="378"/>
                  </a:lnTo>
                  <a:lnTo>
                    <a:pt x="120" y="382"/>
                  </a:lnTo>
                  <a:lnTo>
                    <a:pt x="115" y="390"/>
                  </a:lnTo>
                  <a:lnTo>
                    <a:pt x="115" y="406"/>
                  </a:lnTo>
                  <a:lnTo>
                    <a:pt x="109" y="414"/>
                  </a:lnTo>
                  <a:lnTo>
                    <a:pt x="110" y="419"/>
                  </a:lnTo>
                  <a:lnTo>
                    <a:pt x="101" y="419"/>
                  </a:lnTo>
                  <a:lnTo>
                    <a:pt x="91" y="423"/>
                  </a:lnTo>
                  <a:lnTo>
                    <a:pt x="82" y="439"/>
                  </a:lnTo>
                  <a:lnTo>
                    <a:pt x="80" y="444"/>
                  </a:lnTo>
                  <a:lnTo>
                    <a:pt x="85" y="452"/>
                  </a:lnTo>
                  <a:lnTo>
                    <a:pt x="93" y="460"/>
                  </a:lnTo>
                  <a:lnTo>
                    <a:pt x="107" y="464"/>
                  </a:lnTo>
                  <a:lnTo>
                    <a:pt x="109" y="472"/>
                  </a:lnTo>
                  <a:lnTo>
                    <a:pt x="104" y="486"/>
                  </a:lnTo>
                  <a:lnTo>
                    <a:pt x="82" y="507"/>
                  </a:lnTo>
                  <a:lnTo>
                    <a:pt x="77" y="526"/>
                  </a:lnTo>
                  <a:lnTo>
                    <a:pt x="71" y="531"/>
                  </a:lnTo>
                  <a:lnTo>
                    <a:pt x="66" y="523"/>
                  </a:lnTo>
                  <a:lnTo>
                    <a:pt x="69" y="532"/>
                  </a:lnTo>
                  <a:lnTo>
                    <a:pt x="61" y="538"/>
                  </a:lnTo>
                  <a:lnTo>
                    <a:pt x="55" y="553"/>
                  </a:lnTo>
                  <a:lnTo>
                    <a:pt x="60" y="551"/>
                  </a:lnTo>
                  <a:lnTo>
                    <a:pt x="61" y="564"/>
                  </a:lnTo>
                  <a:lnTo>
                    <a:pt x="57" y="565"/>
                  </a:lnTo>
                  <a:lnTo>
                    <a:pt x="61" y="567"/>
                  </a:lnTo>
                  <a:lnTo>
                    <a:pt x="71" y="581"/>
                  </a:lnTo>
                  <a:lnTo>
                    <a:pt x="52" y="578"/>
                  </a:lnTo>
                  <a:lnTo>
                    <a:pt x="17" y="575"/>
                  </a:lnTo>
                  <a:lnTo>
                    <a:pt x="16" y="568"/>
                  </a:lnTo>
                  <a:lnTo>
                    <a:pt x="14" y="545"/>
                  </a:lnTo>
                  <a:lnTo>
                    <a:pt x="0" y="548"/>
                  </a:lnTo>
                  <a:lnTo>
                    <a:pt x="0" y="532"/>
                  </a:lnTo>
                  <a:lnTo>
                    <a:pt x="2" y="518"/>
                  </a:lnTo>
                  <a:lnTo>
                    <a:pt x="11" y="502"/>
                  </a:lnTo>
                  <a:lnTo>
                    <a:pt x="14" y="491"/>
                  </a:lnTo>
                  <a:lnTo>
                    <a:pt x="13" y="475"/>
                  </a:lnTo>
                  <a:lnTo>
                    <a:pt x="24" y="453"/>
                  </a:lnTo>
                  <a:lnTo>
                    <a:pt x="24" y="430"/>
                  </a:lnTo>
                  <a:lnTo>
                    <a:pt x="27" y="422"/>
                  </a:lnTo>
                  <a:lnTo>
                    <a:pt x="19" y="414"/>
                  </a:lnTo>
                  <a:lnTo>
                    <a:pt x="28" y="411"/>
                  </a:lnTo>
                  <a:lnTo>
                    <a:pt x="27" y="408"/>
                  </a:lnTo>
                  <a:lnTo>
                    <a:pt x="20" y="406"/>
                  </a:lnTo>
                  <a:lnTo>
                    <a:pt x="22" y="397"/>
                  </a:lnTo>
                  <a:lnTo>
                    <a:pt x="17" y="367"/>
                  </a:lnTo>
                  <a:lnTo>
                    <a:pt x="24" y="354"/>
                  </a:lnTo>
                  <a:lnTo>
                    <a:pt x="19" y="343"/>
                  </a:lnTo>
                  <a:lnTo>
                    <a:pt x="22" y="319"/>
                  </a:lnTo>
                  <a:lnTo>
                    <a:pt x="27" y="299"/>
                  </a:lnTo>
                  <a:lnTo>
                    <a:pt x="33" y="289"/>
                  </a:lnTo>
                  <a:lnTo>
                    <a:pt x="30" y="277"/>
                  </a:lnTo>
                  <a:lnTo>
                    <a:pt x="31" y="255"/>
                  </a:lnTo>
                  <a:lnTo>
                    <a:pt x="41" y="244"/>
                  </a:lnTo>
                  <a:lnTo>
                    <a:pt x="39" y="230"/>
                  </a:lnTo>
                  <a:lnTo>
                    <a:pt x="50" y="209"/>
                  </a:lnTo>
                  <a:lnTo>
                    <a:pt x="47" y="195"/>
                  </a:lnTo>
                  <a:lnTo>
                    <a:pt x="39" y="167"/>
                  </a:lnTo>
                  <a:lnTo>
                    <a:pt x="41" y="159"/>
                  </a:lnTo>
                  <a:lnTo>
                    <a:pt x="47" y="141"/>
                  </a:lnTo>
                  <a:lnTo>
                    <a:pt x="49" y="126"/>
                  </a:lnTo>
                  <a:lnTo>
                    <a:pt x="54" y="105"/>
                  </a:lnTo>
                  <a:lnTo>
                    <a:pt x="60" y="97"/>
                  </a:lnTo>
                  <a:lnTo>
                    <a:pt x="63" y="89"/>
                  </a:lnTo>
                  <a:lnTo>
                    <a:pt x="71" y="83"/>
                  </a:lnTo>
                  <a:lnTo>
                    <a:pt x="68" y="61"/>
                  </a:lnTo>
                  <a:lnTo>
                    <a:pt x="69" y="45"/>
                  </a:lnTo>
                  <a:lnTo>
                    <a:pt x="85" y="37"/>
                  </a:lnTo>
                  <a:lnTo>
                    <a:pt x="88" y="25"/>
                  </a:lnTo>
                  <a:lnTo>
                    <a:pt x="87" y="17"/>
                  </a:lnTo>
                  <a:lnTo>
                    <a:pt x="10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81" name="Freeform 68"/>
            <p:cNvSpPr>
              <a:spLocks/>
            </p:cNvSpPr>
            <p:nvPr/>
          </p:nvSpPr>
          <p:spPr bwMode="auto">
            <a:xfrm>
              <a:off x="3695701" y="4570413"/>
              <a:ext cx="11113" cy="11113"/>
            </a:xfrm>
            <a:custGeom>
              <a:avLst/>
              <a:gdLst/>
              <a:ahLst/>
              <a:cxnLst>
                <a:cxn ang="0">
                  <a:pos x="12" y="0"/>
                </a:cxn>
                <a:cxn ang="0">
                  <a:pos x="1" y="12"/>
                </a:cxn>
                <a:cxn ang="0">
                  <a:pos x="0" y="12"/>
                </a:cxn>
                <a:cxn ang="0">
                  <a:pos x="1" y="3"/>
                </a:cxn>
                <a:cxn ang="0">
                  <a:pos x="12" y="0"/>
                </a:cxn>
              </a:cxnLst>
              <a:rect l="0" t="0" r="r" b="b"/>
              <a:pathLst>
                <a:path w="12" h="12">
                  <a:moveTo>
                    <a:pt x="12" y="0"/>
                  </a:moveTo>
                  <a:lnTo>
                    <a:pt x="1" y="12"/>
                  </a:lnTo>
                  <a:lnTo>
                    <a:pt x="0" y="12"/>
                  </a:lnTo>
                  <a:lnTo>
                    <a:pt x="1" y="3"/>
                  </a:lnTo>
                  <a:lnTo>
                    <a:pt x="1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82" name="Freeform 69"/>
            <p:cNvSpPr>
              <a:spLocks/>
            </p:cNvSpPr>
            <p:nvPr/>
          </p:nvSpPr>
          <p:spPr bwMode="auto">
            <a:xfrm>
              <a:off x="3695701" y="4570413"/>
              <a:ext cx="11113" cy="11113"/>
            </a:xfrm>
            <a:custGeom>
              <a:avLst/>
              <a:gdLst/>
              <a:ahLst/>
              <a:cxnLst>
                <a:cxn ang="0">
                  <a:pos x="12" y="0"/>
                </a:cxn>
                <a:cxn ang="0">
                  <a:pos x="1" y="12"/>
                </a:cxn>
                <a:cxn ang="0">
                  <a:pos x="0" y="12"/>
                </a:cxn>
                <a:cxn ang="0">
                  <a:pos x="1" y="3"/>
                </a:cxn>
                <a:cxn ang="0">
                  <a:pos x="12" y="0"/>
                </a:cxn>
              </a:cxnLst>
              <a:rect l="0" t="0" r="r" b="b"/>
              <a:pathLst>
                <a:path w="12" h="12">
                  <a:moveTo>
                    <a:pt x="12" y="0"/>
                  </a:moveTo>
                  <a:lnTo>
                    <a:pt x="1" y="12"/>
                  </a:lnTo>
                  <a:lnTo>
                    <a:pt x="0" y="12"/>
                  </a:lnTo>
                  <a:lnTo>
                    <a:pt x="1" y="3"/>
                  </a:lnTo>
                  <a:lnTo>
                    <a:pt x="1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83" name="Freeform 70"/>
            <p:cNvSpPr>
              <a:spLocks/>
            </p:cNvSpPr>
            <p:nvPr/>
          </p:nvSpPr>
          <p:spPr bwMode="auto">
            <a:xfrm>
              <a:off x="3654426" y="4529138"/>
              <a:ext cx="41275" cy="41275"/>
            </a:xfrm>
            <a:custGeom>
              <a:avLst/>
              <a:gdLst/>
              <a:ahLst/>
              <a:cxnLst>
                <a:cxn ang="0">
                  <a:pos x="0" y="0"/>
                </a:cxn>
                <a:cxn ang="0">
                  <a:pos x="6" y="11"/>
                </a:cxn>
                <a:cxn ang="0">
                  <a:pos x="3" y="13"/>
                </a:cxn>
                <a:cxn ang="0">
                  <a:pos x="11" y="24"/>
                </a:cxn>
                <a:cxn ang="0">
                  <a:pos x="38" y="41"/>
                </a:cxn>
                <a:cxn ang="0">
                  <a:pos x="52" y="46"/>
                </a:cxn>
                <a:cxn ang="0">
                  <a:pos x="46" y="51"/>
                </a:cxn>
                <a:cxn ang="0">
                  <a:pos x="35" y="52"/>
                </a:cxn>
                <a:cxn ang="0">
                  <a:pos x="10" y="47"/>
                </a:cxn>
                <a:cxn ang="0">
                  <a:pos x="2" y="49"/>
                </a:cxn>
                <a:cxn ang="0">
                  <a:pos x="0" y="0"/>
                </a:cxn>
              </a:cxnLst>
              <a:rect l="0" t="0" r="r" b="b"/>
              <a:pathLst>
                <a:path w="52" h="52">
                  <a:moveTo>
                    <a:pt x="0" y="0"/>
                  </a:moveTo>
                  <a:lnTo>
                    <a:pt x="6" y="11"/>
                  </a:lnTo>
                  <a:lnTo>
                    <a:pt x="3" y="13"/>
                  </a:lnTo>
                  <a:lnTo>
                    <a:pt x="11" y="24"/>
                  </a:lnTo>
                  <a:lnTo>
                    <a:pt x="38" y="41"/>
                  </a:lnTo>
                  <a:lnTo>
                    <a:pt x="52" y="46"/>
                  </a:lnTo>
                  <a:lnTo>
                    <a:pt x="46" y="51"/>
                  </a:lnTo>
                  <a:lnTo>
                    <a:pt x="35" y="52"/>
                  </a:lnTo>
                  <a:lnTo>
                    <a:pt x="10" y="47"/>
                  </a:lnTo>
                  <a:lnTo>
                    <a:pt x="2" y="49"/>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84" name="Freeform 71"/>
            <p:cNvSpPr>
              <a:spLocks/>
            </p:cNvSpPr>
            <p:nvPr/>
          </p:nvSpPr>
          <p:spPr bwMode="auto">
            <a:xfrm>
              <a:off x="3654426" y="4529138"/>
              <a:ext cx="41275" cy="41275"/>
            </a:xfrm>
            <a:custGeom>
              <a:avLst/>
              <a:gdLst/>
              <a:ahLst/>
              <a:cxnLst>
                <a:cxn ang="0">
                  <a:pos x="0" y="0"/>
                </a:cxn>
                <a:cxn ang="0">
                  <a:pos x="6" y="11"/>
                </a:cxn>
                <a:cxn ang="0">
                  <a:pos x="3" y="13"/>
                </a:cxn>
                <a:cxn ang="0">
                  <a:pos x="11" y="24"/>
                </a:cxn>
                <a:cxn ang="0">
                  <a:pos x="38" y="41"/>
                </a:cxn>
                <a:cxn ang="0">
                  <a:pos x="52" y="46"/>
                </a:cxn>
                <a:cxn ang="0">
                  <a:pos x="46" y="51"/>
                </a:cxn>
                <a:cxn ang="0">
                  <a:pos x="35" y="52"/>
                </a:cxn>
                <a:cxn ang="0">
                  <a:pos x="10" y="47"/>
                </a:cxn>
                <a:cxn ang="0">
                  <a:pos x="2" y="49"/>
                </a:cxn>
                <a:cxn ang="0">
                  <a:pos x="0" y="0"/>
                </a:cxn>
              </a:cxnLst>
              <a:rect l="0" t="0" r="r" b="b"/>
              <a:pathLst>
                <a:path w="52" h="52">
                  <a:moveTo>
                    <a:pt x="0" y="0"/>
                  </a:moveTo>
                  <a:lnTo>
                    <a:pt x="6" y="11"/>
                  </a:lnTo>
                  <a:lnTo>
                    <a:pt x="3" y="13"/>
                  </a:lnTo>
                  <a:lnTo>
                    <a:pt x="11" y="24"/>
                  </a:lnTo>
                  <a:lnTo>
                    <a:pt x="38" y="41"/>
                  </a:lnTo>
                  <a:lnTo>
                    <a:pt x="52" y="46"/>
                  </a:lnTo>
                  <a:lnTo>
                    <a:pt x="46" y="51"/>
                  </a:lnTo>
                  <a:lnTo>
                    <a:pt x="35" y="52"/>
                  </a:lnTo>
                  <a:lnTo>
                    <a:pt x="10" y="47"/>
                  </a:lnTo>
                  <a:lnTo>
                    <a:pt x="2" y="49"/>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85" name="Freeform 72"/>
            <p:cNvSpPr>
              <a:spLocks/>
            </p:cNvSpPr>
            <p:nvPr/>
          </p:nvSpPr>
          <p:spPr bwMode="auto">
            <a:xfrm>
              <a:off x="3643313" y="3910013"/>
              <a:ext cx="134938" cy="155575"/>
            </a:xfrm>
            <a:custGeom>
              <a:avLst/>
              <a:gdLst/>
              <a:ahLst/>
              <a:cxnLst>
                <a:cxn ang="0">
                  <a:pos x="59" y="0"/>
                </a:cxn>
                <a:cxn ang="0">
                  <a:pos x="63" y="8"/>
                </a:cxn>
                <a:cxn ang="0">
                  <a:pos x="59" y="25"/>
                </a:cxn>
                <a:cxn ang="0">
                  <a:pos x="64" y="33"/>
                </a:cxn>
                <a:cxn ang="0">
                  <a:pos x="72" y="41"/>
                </a:cxn>
                <a:cxn ang="0">
                  <a:pos x="89" y="43"/>
                </a:cxn>
                <a:cxn ang="0">
                  <a:pos x="92" y="49"/>
                </a:cxn>
                <a:cxn ang="0">
                  <a:pos x="105" y="51"/>
                </a:cxn>
                <a:cxn ang="0">
                  <a:pos x="111" y="57"/>
                </a:cxn>
                <a:cxn ang="0">
                  <a:pos x="121" y="57"/>
                </a:cxn>
                <a:cxn ang="0">
                  <a:pos x="126" y="60"/>
                </a:cxn>
                <a:cxn ang="0">
                  <a:pos x="133" y="74"/>
                </a:cxn>
                <a:cxn ang="0">
                  <a:pos x="132" y="82"/>
                </a:cxn>
                <a:cxn ang="0">
                  <a:pos x="135" y="98"/>
                </a:cxn>
                <a:cxn ang="0">
                  <a:pos x="160" y="99"/>
                </a:cxn>
                <a:cxn ang="0">
                  <a:pos x="160" y="112"/>
                </a:cxn>
                <a:cxn ang="0">
                  <a:pos x="166" y="115"/>
                </a:cxn>
                <a:cxn ang="0">
                  <a:pos x="170" y="126"/>
                </a:cxn>
                <a:cxn ang="0">
                  <a:pos x="168" y="156"/>
                </a:cxn>
                <a:cxn ang="0">
                  <a:pos x="165" y="156"/>
                </a:cxn>
                <a:cxn ang="0">
                  <a:pos x="157" y="147"/>
                </a:cxn>
                <a:cxn ang="0">
                  <a:pos x="151" y="144"/>
                </a:cxn>
                <a:cxn ang="0">
                  <a:pos x="138" y="144"/>
                </a:cxn>
                <a:cxn ang="0">
                  <a:pos x="110" y="150"/>
                </a:cxn>
                <a:cxn ang="0">
                  <a:pos x="103" y="166"/>
                </a:cxn>
                <a:cxn ang="0">
                  <a:pos x="103" y="175"/>
                </a:cxn>
                <a:cxn ang="0">
                  <a:pos x="99" y="189"/>
                </a:cxn>
                <a:cxn ang="0">
                  <a:pos x="92" y="188"/>
                </a:cxn>
                <a:cxn ang="0">
                  <a:pos x="78" y="185"/>
                </a:cxn>
                <a:cxn ang="0">
                  <a:pos x="75" y="196"/>
                </a:cxn>
                <a:cxn ang="0">
                  <a:pos x="69" y="189"/>
                </a:cxn>
                <a:cxn ang="0">
                  <a:pos x="53" y="188"/>
                </a:cxn>
                <a:cxn ang="0">
                  <a:pos x="50" y="181"/>
                </a:cxn>
                <a:cxn ang="0">
                  <a:pos x="34" y="197"/>
                </a:cxn>
                <a:cxn ang="0">
                  <a:pos x="25" y="197"/>
                </a:cxn>
                <a:cxn ang="0">
                  <a:pos x="18" y="169"/>
                </a:cxn>
                <a:cxn ang="0">
                  <a:pos x="12" y="158"/>
                </a:cxn>
                <a:cxn ang="0">
                  <a:pos x="12" y="155"/>
                </a:cxn>
                <a:cxn ang="0">
                  <a:pos x="15" y="151"/>
                </a:cxn>
                <a:cxn ang="0">
                  <a:pos x="15" y="144"/>
                </a:cxn>
                <a:cxn ang="0">
                  <a:pos x="9" y="137"/>
                </a:cxn>
                <a:cxn ang="0">
                  <a:pos x="6" y="125"/>
                </a:cxn>
                <a:cxn ang="0">
                  <a:pos x="1" y="118"/>
                </a:cxn>
                <a:cxn ang="0">
                  <a:pos x="0" y="114"/>
                </a:cxn>
                <a:cxn ang="0">
                  <a:pos x="9" y="101"/>
                </a:cxn>
                <a:cxn ang="0">
                  <a:pos x="3" y="93"/>
                </a:cxn>
                <a:cxn ang="0">
                  <a:pos x="3" y="87"/>
                </a:cxn>
                <a:cxn ang="0">
                  <a:pos x="6" y="82"/>
                </a:cxn>
                <a:cxn ang="0">
                  <a:pos x="4" y="74"/>
                </a:cxn>
                <a:cxn ang="0">
                  <a:pos x="9" y="73"/>
                </a:cxn>
                <a:cxn ang="0">
                  <a:pos x="9" y="47"/>
                </a:cxn>
                <a:cxn ang="0">
                  <a:pos x="12" y="41"/>
                </a:cxn>
                <a:cxn ang="0">
                  <a:pos x="0" y="19"/>
                </a:cxn>
                <a:cxn ang="0">
                  <a:pos x="18" y="21"/>
                </a:cxn>
                <a:cxn ang="0">
                  <a:pos x="29" y="14"/>
                </a:cxn>
                <a:cxn ang="0">
                  <a:pos x="42" y="3"/>
                </a:cxn>
                <a:cxn ang="0">
                  <a:pos x="59" y="0"/>
                </a:cxn>
              </a:cxnLst>
              <a:rect l="0" t="0" r="r" b="b"/>
              <a:pathLst>
                <a:path w="170" h="197">
                  <a:moveTo>
                    <a:pt x="59" y="0"/>
                  </a:moveTo>
                  <a:lnTo>
                    <a:pt x="63" y="8"/>
                  </a:lnTo>
                  <a:lnTo>
                    <a:pt x="59" y="25"/>
                  </a:lnTo>
                  <a:lnTo>
                    <a:pt x="64" y="33"/>
                  </a:lnTo>
                  <a:lnTo>
                    <a:pt x="72" y="41"/>
                  </a:lnTo>
                  <a:lnTo>
                    <a:pt x="89" y="43"/>
                  </a:lnTo>
                  <a:lnTo>
                    <a:pt x="92" y="49"/>
                  </a:lnTo>
                  <a:lnTo>
                    <a:pt x="105" y="51"/>
                  </a:lnTo>
                  <a:lnTo>
                    <a:pt x="111" y="57"/>
                  </a:lnTo>
                  <a:lnTo>
                    <a:pt x="121" y="57"/>
                  </a:lnTo>
                  <a:lnTo>
                    <a:pt x="126" y="60"/>
                  </a:lnTo>
                  <a:lnTo>
                    <a:pt x="133" y="74"/>
                  </a:lnTo>
                  <a:lnTo>
                    <a:pt x="132" y="82"/>
                  </a:lnTo>
                  <a:lnTo>
                    <a:pt x="135" y="98"/>
                  </a:lnTo>
                  <a:lnTo>
                    <a:pt x="160" y="99"/>
                  </a:lnTo>
                  <a:lnTo>
                    <a:pt x="160" y="112"/>
                  </a:lnTo>
                  <a:lnTo>
                    <a:pt x="166" y="115"/>
                  </a:lnTo>
                  <a:lnTo>
                    <a:pt x="170" y="126"/>
                  </a:lnTo>
                  <a:lnTo>
                    <a:pt x="168" y="156"/>
                  </a:lnTo>
                  <a:lnTo>
                    <a:pt x="165" y="156"/>
                  </a:lnTo>
                  <a:lnTo>
                    <a:pt x="157" y="147"/>
                  </a:lnTo>
                  <a:lnTo>
                    <a:pt x="151" y="144"/>
                  </a:lnTo>
                  <a:lnTo>
                    <a:pt x="138" y="144"/>
                  </a:lnTo>
                  <a:lnTo>
                    <a:pt x="110" y="150"/>
                  </a:lnTo>
                  <a:lnTo>
                    <a:pt x="103" y="166"/>
                  </a:lnTo>
                  <a:lnTo>
                    <a:pt x="103" y="175"/>
                  </a:lnTo>
                  <a:lnTo>
                    <a:pt x="99" y="189"/>
                  </a:lnTo>
                  <a:lnTo>
                    <a:pt x="92" y="188"/>
                  </a:lnTo>
                  <a:lnTo>
                    <a:pt x="78" y="185"/>
                  </a:lnTo>
                  <a:lnTo>
                    <a:pt x="75" y="196"/>
                  </a:lnTo>
                  <a:lnTo>
                    <a:pt x="69" y="189"/>
                  </a:lnTo>
                  <a:lnTo>
                    <a:pt x="53" y="188"/>
                  </a:lnTo>
                  <a:lnTo>
                    <a:pt x="50" y="181"/>
                  </a:lnTo>
                  <a:lnTo>
                    <a:pt x="34" y="197"/>
                  </a:lnTo>
                  <a:lnTo>
                    <a:pt x="25" y="197"/>
                  </a:lnTo>
                  <a:lnTo>
                    <a:pt x="18" y="169"/>
                  </a:lnTo>
                  <a:lnTo>
                    <a:pt x="12" y="158"/>
                  </a:lnTo>
                  <a:lnTo>
                    <a:pt x="12" y="155"/>
                  </a:lnTo>
                  <a:lnTo>
                    <a:pt x="15" y="151"/>
                  </a:lnTo>
                  <a:lnTo>
                    <a:pt x="15" y="144"/>
                  </a:lnTo>
                  <a:lnTo>
                    <a:pt x="9" y="137"/>
                  </a:lnTo>
                  <a:lnTo>
                    <a:pt x="6" y="125"/>
                  </a:lnTo>
                  <a:lnTo>
                    <a:pt x="1" y="118"/>
                  </a:lnTo>
                  <a:lnTo>
                    <a:pt x="0" y="114"/>
                  </a:lnTo>
                  <a:lnTo>
                    <a:pt x="9" y="101"/>
                  </a:lnTo>
                  <a:lnTo>
                    <a:pt x="3" y="93"/>
                  </a:lnTo>
                  <a:lnTo>
                    <a:pt x="3" y="87"/>
                  </a:lnTo>
                  <a:lnTo>
                    <a:pt x="6" y="82"/>
                  </a:lnTo>
                  <a:lnTo>
                    <a:pt x="4" y="74"/>
                  </a:lnTo>
                  <a:lnTo>
                    <a:pt x="9" y="73"/>
                  </a:lnTo>
                  <a:lnTo>
                    <a:pt x="9" y="47"/>
                  </a:lnTo>
                  <a:lnTo>
                    <a:pt x="12" y="41"/>
                  </a:lnTo>
                  <a:lnTo>
                    <a:pt x="0" y="19"/>
                  </a:lnTo>
                  <a:lnTo>
                    <a:pt x="18" y="21"/>
                  </a:lnTo>
                  <a:lnTo>
                    <a:pt x="29" y="14"/>
                  </a:lnTo>
                  <a:lnTo>
                    <a:pt x="42" y="3"/>
                  </a:lnTo>
                  <a:lnTo>
                    <a:pt x="5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86" name="Freeform 73"/>
            <p:cNvSpPr>
              <a:spLocks/>
            </p:cNvSpPr>
            <p:nvPr/>
          </p:nvSpPr>
          <p:spPr bwMode="auto">
            <a:xfrm>
              <a:off x="3643313" y="3910013"/>
              <a:ext cx="134938" cy="155575"/>
            </a:xfrm>
            <a:custGeom>
              <a:avLst/>
              <a:gdLst/>
              <a:ahLst/>
              <a:cxnLst>
                <a:cxn ang="0">
                  <a:pos x="59" y="0"/>
                </a:cxn>
                <a:cxn ang="0">
                  <a:pos x="63" y="8"/>
                </a:cxn>
                <a:cxn ang="0">
                  <a:pos x="59" y="25"/>
                </a:cxn>
                <a:cxn ang="0">
                  <a:pos x="64" y="33"/>
                </a:cxn>
                <a:cxn ang="0">
                  <a:pos x="72" y="41"/>
                </a:cxn>
                <a:cxn ang="0">
                  <a:pos x="89" y="43"/>
                </a:cxn>
                <a:cxn ang="0">
                  <a:pos x="92" y="49"/>
                </a:cxn>
                <a:cxn ang="0">
                  <a:pos x="105" y="51"/>
                </a:cxn>
                <a:cxn ang="0">
                  <a:pos x="111" y="57"/>
                </a:cxn>
                <a:cxn ang="0">
                  <a:pos x="121" y="57"/>
                </a:cxn>
                <a:cxn ang="0">
                  <a:pos x="126" y="60"/>
                </a:cxn>
                <a:cxn ang="0">
                  <a:pos x="133" y="74"/>
                </a:cxn>
                <a:cxn ang="0">
                  <a:pos x="132" y="82"/>
                </a:cxn>
                <a:cxn ang="0">
                  <a:pos x="135" y="98"/>
                </a:cxn>
                <a:cxn ang="0">
                  <a:pos x="160" y="99"/>
                </a:cxn>
                <a:cxn ang="0">
                  <a:pos x="160" y="112"/>
                </a:cxn>
                <a:cxn ang="0">
                  <a:pos x="166" y="115"/>
                </a:cxn>
                <a:cxn ang="0">
                  <a:pos x="170" y="126"/>
                </a:cxn>
                <a:cxn ang="0">
                  <a:pos x="168" y="156"/>
                </a:cxn>
                <a:cxn ang="0">
                  <a:pos x="165" y="156"/>
                </a:cxn>
                <a:cxn ang="0">
                  <a:pos x="157" y="147"/>
                </a:cxn>
                <a:cxn ang="0">
                  <a:pos x="151" y="144"/>
                </a:cxn>
                <a:cxn ang="0">
                  <a:pos x="138" y="144"/>
                </a:cxn>
                <a:cxn ang="0">
                  <a:pos x="110" y="150"/>
                </a:cxn>
                <a:cxn ang="0">
                  <a:pos x="103" y="166"/>
                </a:cxn>
                <a:cxn ang="0">
                  <a:pos x="103" y="175"/>
                </a:cxn>
                <a:cxn ang="0">
                  <a:pos x="99" y="189"/>
                </a:cxn>
                <a:cxn ang="0">
                  <a:pos x="92" y="188"/>
                </a:cxn>
                <a:cxn ang="0">
                  <a:pos x="78" y="185"/>
                </a:cxn>
                <a:cxn ang="0">
                  <a:pos x="75" y="196"/>
                </a:cxn>
                <a:cxn ang="0">
                  <a:pos x="69" y="189"/>
                </a:cxn>
                <a:cxn ang="0">
                  <a:pos x="53" y="188"/>
                </a:cxn>
                <a:cxn ang="0">
                  <a:pos x="50" y="181"/>
                </a:cxn>
                <a:cxn ang="0">
                  <a:pos x="34" y="197"/>
                </a:cxn>
                <a:cxn ang="0">
                  <a:pos x="25" y="197"/>
                </a:cxn>
                <a:cxn ang="0">
                  <a:pos x="18" y="169"/>
                </a:cxn>
                <a:cxn ang="0">
                  <a:pos x="12" y="158"/>
                </a:cxn>
                <a:cxn ang="0">
                  <a:pos x="12" y="155"/>
                </a:cxn>
                <a:cxn ang="0">
                  <a:pos x="15" y="151"/>
                </a:cxn>
                <a:cxn ang="0">
                  <a:pos x="15" y="144"/>
                </a:cxn>
                <a:cxn ang="0">
                  <a:pos x="9" y="137"/>
                </a:cxn>
                <a:cxn ang="0">
                  <a:pos x="6" y="125"/>
                </a:cxn>
                <a:cxn ang="0">
                  <a:pos x="1" y="118"/>
                </a:cxn>
                <a:cxn ang="0">
                  <a:pos x="0" y="114"/>
                </a:cxn>
                <a:cxn ang="0">
                  <a:pos x="9" y="101"/>
                </a:cxn>
                <a:cxn ang="0">
                  <a:pos x="3" y="93"/>
                </a:cxn>
                <a:cxn ang="0">
                  <a:pos x="3" y="87"/>
                </a:cxn>
                <a:cxn ang="0">
                  <a:pos x="6" y="82"/>
                </a:cxn>
                <a:cxn ang="0">
                  <a:pos x="4" y="74"/>
                </a:cxn>
                <a:cxn ang="0">
                  <a:pos x="9" y="73"/>
                </a:cxn>
                <a:cxn ang="0">
                  <a:pos x="9" y="47"/>
                </a:cxn>
                <a:cxn ang="0">
                  <a:pos x="12" y="41"/>
                </a:cxn>
                <a:cxn ang="0">
                  <a:pos x="0" y="19"/>
                </a:cxn>
                <a:cxn ang="0">
                  <a:pos x="18" y="21"/>
                </a:cxn>
                <a:cxn ang="0">
                  <a:pos x="29" y="14"/>
                </a:cxn>
                <a:cxn ang="0">
                  <a:pos x="42" y="3"/>
                </a:cxn>
                <a:cxn ang="0">
                  <a:pos x="59" y="0"/>
                </a:cxn>
              </a:cxnLst>
              <a:rect l="0" t="0" r="r" b="b"/>
              <a:pathLst>
                <a:path w="170" h="197">
                  <a:moveTo>
                    <a:pt x="59" y="0"/>
                  </a:moveTo>
                  <a:lnTo>
                    <a:pt x="63" y="8"/>
                  </a:lnTo>
                  <a:lnTo>
                    <a:pt x="59" y="25"/>
                  </a:lnTo>
                  <a:lnTo>
                    <a:pt x="64" y="33"/>
                  </a:lnTo>
                  <a:lnTo>
                    <a:pt x="72" y="41"/>
                  </a:lnTo>
                  <a:lnTo>
                    <a:pt x="89" y="43"/>
                  </a:lnTo>
                  <a:lnTo>
                    <a:pt x="92" y="49"/>
                  </a:lnTo>
                  <a:lnTo>
                    <a:pt x="105" y="51"/>
                  </a:lnTo>
                  <a:lnTo>
                    <a:pt x="111" y="57"/>
                  </a:lnTo>
                  <a:lnTo>
                    <a:pt x="121" y="57"/>
                  </a:lnTo>
                  <a:lnTo>
                    <a:pt x="126" y="60"/>
                  </a:lnTo>
                  <a:lnTo>
                    <a:pt x="133" y="74"/>
                  </a:lnTo>
                  <a:lnTo>
                    <a:pt x="132" y="82"/>
                  </a:lnTo>
                  <a:lnTo>
                    <a:pt x="135" y="98"/>
                  </a:lnTo>
                  <a:lnTo>
                    <a:pt x="160" y="99"/>
                  </a:lnTo>
                  <a:lnTo>
                    <a:pt x="160" y="112"/>
                  </a:lnTo>
                  <a:lnTo>
                    <a:pt x="166" y="115"/>
                  </a:lnTo>
                  <a:lnTo>
                    <a:pt x="170" y="126"/>
                  </a:lnTo>
                  <a:lnTo>
                    <a:pt x="168" y="156"/>
                  </a:lnTo>
                  <a:lnTo>
                    <a:pt x="165" y="156"/>
                  </a:lnTo>
                  <a:lnTo>
                    <a:pt x="157" y="147"/>
                  </a:lnTo>
                  <a:lnTo>
                    <a:pt x="151" y="144"/>
                  </a:lnTo>
                  <a:lnTo>
                    <a:pt x="138" y="144"/>
                  </a:lnTo>
                  <a:lnTo>
                    <a:pt x="110" y="150"/>
                  </a:lnTo>
                  <a:lnTo>
                    <a:pt x="103" y="166"/>
                  </a:lnTo>
                  <a:lnTo>
                    <a:pt x="103" y="175"/>
                  </a:lnTo>
                  <a:lnTo>
                    <a:pt x="99" y="189"/>
                  </a:lnTo>
                  <a:lnTo>
                    <a:pt x="92" y="188"/>
                  </a:lnTo>
                  <a:lnTo>
                    <a:pt x="78" y="185"/>
                  </a:lnTo>
                  <a:lnTo>
                    <a:pt x="75" y="196"/>
                  </a:lnTo>
                  <a:lnTo>
                    <a:pt x="69" y="189"/>
                  </a:lnTo>
                  <a:lnTo>
                    <a:pt x="53" y="188"/>
                  </a:lnTo>
                  <a:lnTo>
                    <a:pt x="50" y="181"/>
                  </a:lnTo>
                  <a:lnTo>
                    <a:pt x="34" y="197"/>
                  </a:lnTo>
                  <a:lnTo>
                    <a:pt x="25" y="197"/>
                  </a:lnTo>
                  <a:lnTo>
                    <a:pt x="18" y="169"/>
                  </a:lnTo>
                  <a:lnTo>
                    <a:pt x="12" y="158"/>
                  </a:lnTo>
                  <a:lnTo>
                    <a:pt x="12" y="155"/>
                  </a:lnTo>
                  <a:lnTo>
                    <a:pt x="15" y="151"/>
                  </a:lnTo>
                  <a:lnTo>
                    <a:pt x="15" y="144"/>
                  </a:lnTo>
                  <a:lnTo>
                    <a:pt x="9" y="137"/>
                  </a:lnTo>
                  <a:lnTo>
                    <a:pt x="6" y="125"/>
                  </a:lnTo>
                  <a:lnTo>
                    <a:pt x="1" y="118"/>
                  </a:lnTo>
                  <a:lnTo>
                    <a:pt x="0" y="114"/>
                  </a:lnTo>
                  <a:lnTo>
                    <a:pt x="9" y="101"/>
                  </a:lnTo>
                  <a:lnTo>
                    <a:pt x="3" y="93"/>
                  </a:lnTo>
                  <a:lnTo>
                    <a:pt x="3" y="87"/>
                  </a:lnTo>
                  <a:lnTo>
                    <a:pt x="6" y="82"/>
                  </a:lnTo>
                  <a:lnTo>
                    <a:pt x="4" y="74"/>
                  </a:lnTo>
                  <a:lnTo>
                    <a:pt x="9" y="73"/>
                  </a:lnTo>
                  <a:lnTo>
                    <a:pt x="9" y="47"/>
                  </a:lnTo>
                  <a:lnTo>
                    <a:pt x="12" y="41"/>
                  </a:lnTo>
                  <a:lnTo>
                    <a:pt x="0" y="19"/>
                  </a:lnTo>
                  <a:lnTo>
                    <a:pt x="18" y="21"/>
                  </a:lnTo>
                  <a:lnTo>
                    <a:pt x="29" y="14"/>
                  </a:lnTo>
                  <a:lnTo>
                    <a:pt x="42" y="3"/>
                  </a:lnTo>
                  <a:lnTo>
                    <a:pt x="5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87" name="Freeform 74"/>
            <p:cNvSpPr>
              <a:spLocks/>
            </p:cNvSpPr>
            <p:nvPr/>
          </p:nvSpPr>
          <p:spPr bwMode="auto">
            <a:xfrm>
              <a:off x="3863976" y="3794125"/>
              <a:ext cx="20638" cy="20638"/>
            </a:xfrm>
            <a:custGeom>
              <a:avLst/>
              <a:gdLst/>
              <a:ahLst/>
              <a:cxnLst>
                <a:cxn ang="0">
                  <a:pos x="20" y="0"/>
                </a:cxn>
                <a:cxn ang="0">
                  <a:pos x="27" y="3"/>
                </a:cxn>
                <a:cxn ang="0">
                  <a:pos x="25" y="11"/>
                </a:cxn>
                <a:cxn ang="0">
                  <a:pos x="17" y="22"/>
                </a:cxn>
                <a:cxn ang="0">
                  <a:pos x="9" y="25"/>
                </a:cxn>
                <a:cxn ang="0">
                  <a:pos x="0" y="22"/>
                </a:cxn>
                <a:cxn ang="0">
                  <a:pos x="0" y="5"/>
                </a:cxn>
                <a:cxn ang="0">
                  <a:pos x="4" y="2"/>
                </a:cxn>
                <a:cxn ang="0">
                  <a:pos x="20" y="0"/>
                </a:cxn>
              </a:cxnLst>
              <a:rect l="0" t="0" r="r" b="b"/>
              <a:pathLst>
                <a:path w="27" h="25">
                  <a:moveTo>
                    <a:pt x="20" y="0"/>
                  </a:moveTo>
                  <a:lnTo>
                    <a:pt x="27" y="3"/>
                  </a:lnTo>
                  <a:lnTo>
                    <a:pt x="25" y="11"/>
                  </a:lnTo>
                  <a:lnTo>
                    <a:pt x="17" y="22"/>
                  </a:lnTo>
                  <a:lnTo>
                    <a:pt x="9" y="25"/>
                  </a:lnTo>
                  <a:lnTo>
                    <a:pt x="0" y="22"/>
                  </a:lnTo>
                  <a:lnTo>
                    <a:pt x="0" y="5"/>
                  </a:lnTo>
                  <a:lnTo>
                    <a:pt x="4" y="2"/>
                  </a:lnTo>
                  <a:lnTo>
                    <a:pt x="2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88" name="Freeform 75"/>
            <p:cNvSpPr>
              <a:spLocks/>
            </p:cNvSpPr>
            <p:nvPr/>
          </p:nvSpPr>
          <p:spPr bwMode="auto">
            <a:xfrm>
              <a:off x="3863976" y="3794125"/>
              <a:ext cx="20638" cy="20638"/>
            </a:xfrm>
            <a:custGeom>
              <a:avLst/>
              <a:gdLst/>
              <a:ahLst/>
              <a:cxnLst>
                <a:cxn ang="0">
                  <a:pos x="20" y="0"/>
                </a:cxn>
                <a:cxn ang="0">
                  <a:pos x="27" y="3"/>
                </a:cxn>
                <a:cxn ang="0">
                  <a:pos x="25" y="11"/>
                </a:cxn>
                <a:cxn ang="0">
                  <a:pos x="17" y="22"/>
                </a:cxn>
                <a:cxn ang="0">
                  <a:pos x="9" y="25"/>
                </a:cxn>
                <a:cxn ang="0">
                  <a:pos x="0" y="22"/>
                </a:cxn>
                <a:cxn ang="0">
                  <a:pos x="0" y="5"/>
                </a:cxn>
                <a:cxn ang="0">
                  <a:pos x="4" y="2"/>
                </a:cxn>
                <a:cxn ang="0">
                  <a:pos x="20" y="0"/>
                </a:cxn>
              </a:cxnLst>
              <a:rect l="0" t="0" r="r" b="b"/>
              <a:pathLst>
                <a:path w="27" h="25">
                  <a:moveTo>
                    <a:pt x="20" y="0"/>
                  </a:moveTo>
                  <a:lnTo>
                    <a:pt x="27" y="3"/>
                  </a:lnTo>
                  <a:lnTo>
                    <a:pt x="25" y="11"/>
                  </a:lnTo>
                  <a:lnTo>
                    <a:pt x="17" y="22"/>
                  </a:lnTo>
                  <a:lnTo>
                    <a:pt x="9" y="25"/>
                  </a:lnTo>
                  <a:lnTo>
                    <a:pt x="0" y="22"/>
                  </a:lnTo>
                  <a:lnTo>
                    <a:pt x="0" y="5"/>
                  </a:lnTo>
                  <a:lnTo>
                    <a:pt x="4" y="2"/>
                  </a:lnTo>
                  <a:lnTo>
                    <a:pt x="2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89" name="Freeform 76"/>
            <p:cNvSpPr>
              <a:spLocks/>
            </p:cNvSpPr>
            <p:nvPr/>
          </p:nvSpPr>
          <p:spPr bwMode="auto">
            <a:xfrm>
              <a:off x="3590926" y="3730625"/>
              <a:ext cx="450850" cy="482600"/>
            </a:xfrm>
            <a:custGeom>
              <a:avLst/>
              <a:gdLst/>
              <a:ahLst/>
              <a:cxnLst>
                <a:cxn ang="0">
                  <a:pos x="202" y="11"/>
                </a:cxn>
                <a:cxn ang="0">
                  <a:pos x="205" y="23"/>
                </a:cxn>
                <a:cxn ang="0">
                  <a:pos x="207" y="52"/>
                </a:cxn>
                <a:cxn ang="0">
                  <a:pos x="245" y="49"/>
                </a:cxn>
                <a:cxn ang="0">
                  <a:pos x="263" y="41"/>
                </a:cxn>
                <a:cxn ang="0">
                  <a:pos x="290" y="49"/>
                </a:cxn>
                <a:cxn ang="0">
                  <a:pos x="325" y="17"/>
                </a:cxn>
                <a:cxn ang="0">
                  <a:pos x="342" y="52"/>
                </a:cxn>
                <a:cxn ang="0">
                  <a:pos x="328" y="83"/>
                </a:cxn>
                <a:cxn ang="0">
                  <a:pos x="336" y="94"/>
                </a:cxn>
                <a:cxn ang="0">
                  <a:pos x="328" y="104"/>
                </a:cxn>
                <a:cxn ang="0">
                  <a:pos x="358" y="105"/>
                </a:cxn>
                <a:cxn ang="0">
                  <a:pos x="372" y="101"/>
                </a:cxn>
                <a:cxn ang="0">
                  <a:pos x="415" y="97"/>
                </a:cxn>
                <a:cxn ang="0">
                  <a:pos x="427" y="105"/>
                </a:cxn>
                <a:cxn ang="0">
                  <a:pos x="430" y="118"/>
                </a:cxn>
                <a:cxn ang="0">
                  <a:pos x="495" y="121"/>
                </a:cxn>
                <a:cxn ang="0">
                  <a:pos x="560" y="154"/>
                </a:cxn>
                <a:cxn ang="0">
                  <a:pos x="563" y="211"/>
                </a:cxn>
                <a:cxn ang="0">
                  <a:pos x="520" y="268"/>
                </a:cxn>
                <a:cxn ang="0">
                  <a:pos x="508" y="313"/>
                </a:cxn>
                <a:cxn ang="0">
                  <a:pos x="495" y="370"/>
                </a:cxn>
                <a:cxn ang="0">
                  <a:pos x="463" y="419"/>
                </a:cxn>
                <a:cxn ang="0">
                  <a:pos x="426" y="432"/>
                </a:cxn>
                <a:cxn ang="0">
                  <a:pos x="367" y="477"/>
                </a:cxn>
                <a:cxn ang="0">
                  <a:pos x="369" y="498"/>
                </a:cxn>
                <a:cxn ang="0">
                  <a:pos x="342" y="551"/>
                </a:cxn>
                <a:cxn ang="0">
                  <a:pos x="311" y="592"/>
                </a:cxn>
                <a:cxn ang="0">
                  <a:pos x="301" y="591"/>
                </a:cxn>
                <a:cxn ang="0">
                  <a:pos x="273" y="566"/>
                </a:cxn>
                <a:cxn ang="0">
                  <a:pos x="257" y="553"/>
                </a:cxn>
                <a:cxn ang="0">
                  <a:pos x="279" y="501"/>
                </a:cxn>
                <a:cxn ang="0">
                  <a:pos x="290" y="469"/>
                </a:cxn>
                <a:cxn ang="0">
                  <a:pos x="284" y="441"/>
                </a:cxn>
                <a:cxn ang="0">
                  <a:pos x="254" y="413"/>
                </a:cxn>
                <a:cxn ang="0">
                  <a:pos x="230" y="381"/>
                </a:cxn>
                <a:cxn ang="0">
                  <a:pos x="232" y="339"/>
                </a:cxn>
                <a:cxn ang="0">
                  <a:pos x="200" y="321"/>
                </a:cxn>
                <a:cxn ang="0">
                  <a:pos x="189" y="282"/>
                </a:cxn>
                <a:cxn ang="0">
                  <a:pos x="170" y="272"/>
                </a:cxn>
                <a:cxn ang="0">
                  <a:pos x="136" y="261"/>
                </a:cxn>
                <a:cxn ang="0">
                  <a:pos x="125" y="228"/>
                </a:cxn>
                <a:cxn ang="0">
                  <a:pos x="92" y="235"/>
                </a:cxn>
                <a:cxn ang="0">
                  <a:pos x="51" y="241"/>
                </a:cxn>
                <a:cxn ang="0">
                  <a:pos x="32" y="225"/>
                </a:cxn>
                <a:cxn ang="0">
                  <a:pos x="13" y="217"/>
                </a:cxn>
                <a:cxn ang="0">
                  <a:pos x="0" y="189"/>
                </a:cxn>
                <a:cxn ang="0">
                  <a:pos x="11" y="165"/>
                </a:cxn>
                <a:cxn ang="0">
                  <a:pos x="57" y="138"/>
                </a:cxn>
                <a:cxn ang="0">
                  <a:pos x="56" y="80"/>
                </a:cxn>
                <a:cxn ang="0">
                  <a:pos x="67" y="63"/>
                </a:cxn>
                <a:cxn ang="0">
                  <a:pos x="81" y="52"/>
                </a:cxn>
                <a:cxn ang="0">
                  <a:pos x="93" y="49"/>
                </a:cxn>
                <a:cxn ang="0">
                  <a:pos x="109" y="66"/>
                </a:cxn>
                <a:cxn ang="0">
                  <a:pos x="144" y="50"/>
                </a:cxn>
                <a:cxn ang="0">
                  <a:pos x="141" y="41"/>
                </a:cxn>
                <a:cxn ang="0">
                  <a:pos x="134" y="19"/>
                </a:cxn>
                <a:cxn ang="0">
                  <a:pos x="189" y="9"/>
                </a:cxn>
              </a:cxnLst>
              <a:rect l="0" t="0" r="r" b="b"/>
              <a:pathLst>
                <a:path w="567" h="608">
                  <a:moveTo>
                    <a:pt x="193" y="0"/>
                  </a:moveTo>
                  <a:lnTo>
                    <a:pt x="200" y="0"/>
                  </a:lnTo>
                  <a:lnTo>
                    <a:pt x="202" y="11"/>
                  </a:lnTo>
                  <a:lnTo>
                    <a:pt x="207" y="11"/>
                  </a:lnTo>
                  <a:lnTo>
                    <a:pt x="210" y="20"/>
                  </a:lnTo>
                  <a:lnTo>
                    <a:pt x="205" y="23"/>
                  </a:lnTo>
                  <a:lnTo>
                    <a:pt x="204" y="41"/>
                  </a:lnTo>
                  <a:lnTo>
                    <a:pt x="207" y="45"/>
                  </a:lnTo>
                  <a:lnTo>
                    <a:pt x="207" y="52"/>
                  </a:lnTo>
                  <a:lnTo>
                    <a:pt x="213" y="55"/>
                  </a:lnTo>
                  <a:lnTo>
                    <a:pt x="222" y="58"/>
                  </a:lnTo>
                  <a:lnTo>
                    <a:pt x="245" y="49"/>
                  </a:lnTo>
                  <a:lnTo>
                    <a:pt x="254" y="50"/>
                  </a:lnTo>
                  <a:lnTo>
                    <a:pt x="262" y="50"/>
                  </a:lnTo>
                  <a:lnTo>
                    <a:pt x="263" y="41"/>
                  </a:lnTo>
                  <a:lnTo>
                    <a:pt x="276" y="41"/>
                  </a:lnTo>
                  <a:lnTo>
                    <a:pt x="284" y="44"/>
                  </a:lnTo>
                  <a:lnTo>
                    <a:pt x="290" y="49"/>
                  </a:lnTo>
                  <a:lnTo>
                    <a:pt x="304" y="47"/>
                  </a:lnTo>
                  <a:lnTo>
                    <a:pt x="311" y="39"/>
                  </a:lnTo>
                  <a:lnTo>
                    <a:pt x="325" y="17"/>
                  </a:lnTo>
                  <a:lnTo>
                    <a:pt x="328" y="16"/>
                  </a:lnTo>
                  <a:lnTo>
                    <a:pt x="333" y="19"/>
                  </a:lnTo>
                  <a:lnTo>
                    <a:pt x="342" y="52"/>
                  </a:lnTo>
                  <a:lnTo>
                    <a:pt x="350" y="53"/>
                  </a:lnTo>
                  <a:lnTo>
                    <a:pt x="348" y="63"/>
                  </a:lnTo>
                  <a:lnTo>
                    <a:pt x="328" y="83"/>
                  </a:lnTo>
                  <a:lnTo>
                    <a:pt x="330" y="96"/>
                  </a:lnTo>
                  <a:lnTo>
                    <a:pt x="337" y="90"/>
                  </a:lnTo>
                  <a:lnTo>
                    <a:pt x="336" y="94"/>
                  </a:lnTo>
                  <a:lnTo>
                    <a:pt x="339" y="96"/>
                  </a:lnTo>
                  <a:lnTo>
                    <a:pt x="339" y="104"/>
                  </a:lnTo>
                  <a:lnTo>
                    <a:pt x="328" y="104"/>
                  </a:lnTo>
                  <a:lnTo>
                    <a:pt x="326" y="109"/>
                  </a:lnTo>
                  <a:lnTo>
                    <a:pt x="328" y="105"/>
                  </a:lnTo>
                  <a:lnTo>
                    <a:pt x="358" y="105"/>
                  </a:lnTo>
                  <a:lnTo>
                    <a:pt x="358" y="115"/>
                  </a:lnTo>
                  <a:lnTo>
                    <a:pt x="364" y="102"/>
                  </a:lnTo>
                  <a:lnTo>
                    <a:pt x="372" y="101"/>
                  </a:lnTo>
                  <a:lnTo>
                    <a:pt x="377" y="88"/>
                  </a:lnTo>
                  <a:lnTo>
                    <a:pt x="391" y="88"/>
                  </a:lnTo>
                  <a:lnTo>
                    <a:pt x="415" y="97"/>
                  </a:lnTo>
                  <a:lnTo>
                    <a:pt x="418" y="102"/>
                  </a:lnTo>
                  <a:lnTo>
                    <a:pt x="423" y="101"/>
                  </a:lnTo>
                  <a:lnTo>
                    <a:pt x="427" y="105"/>
                  </a:lnTo>
                  <a:lnTo>
                    <a:pt x="426" y="110"/>
                  </a:lnTo>
                  <a:lnTo>
                    <a:pt x="432" y="112"/>
                  </a:lnTo>
                  <a:lnTo>
                    <a:pt x="430" y="118"/>
                  </a:lnTo>
                  <a:lnTo>
                    <a:pt x="441" y="113"/>
                  </a:lnTo>
                  <a:lnTo>
                    <a:pt x="467" y="121"/>
                  </a:lnTo>
                  <a:lnTo>
                    <a:pt x="495" y="121"/>
                  </a:lnTo>
                  <a:lnTo>
                    <a:pt x="501" y="123"/>
                  </a:lnTo>
                  <a:lnTo>
                    <a:pt x="537" y="153"/>
                  </a:lnTo>
                  <a:lnTo>
                    <a:pt x="560" y="154"/>
                  </a:lnTo>
                  <a:lnTo>
                    <a:pt x="564" y="162"/>
                  </a:lnTo>
                  <a:lnTo>
                    <a:pt x="567" y="183"/>
                  </a:lnTo>
                  <a:lnTo>
                    <a:pt x="563" y="211"/>
                  </a:lnTo>
                  <a:lnTo>
                    <a:pt x="547" y="231"/>
                  </a:lnTo>
                  <a:lnTo>
                    <a:pt x="533" y="246"/>
                  </a:lnTo>
                  <a:lnTo>
                    <a:pt x="520" y="268"/>
                  </a:lnTo>
                  <a:lnTo>
                    <a:pt x="509" y="274"/>
                  </a:lnTo>
                  <a:lnTo>
                    <a:pt x="506" y="293"/>
                  </a:lnTo>
                  <a:lnTo>
                    <a:pt x="508" y="313"/>
                  </a:lnTo>
                  <a:lnTo>
                    <a:pt x="504" y="342"/>
                  </a:lnTo>
                  <a:lnTo>
                    <a:pt x="498" y="351"/>
                  </a:lnTo>
                  <a:lnTo>
                    <a:pt x="495" y="370"/>
                  </a:lnTo>
                  <a:lnTo>
                    <a:pt x="478" y="398"/>
                  </a:lnTo>
                  <a:lnTo>
                    <a:pt x="476" y="410"/>
                  </a:lnTo>
                  <a:lnTo>
                    <a:pt x="463" y="419"/>
                  </a:lnTo>
                  <a:lnTo>
                    <a:pt x="460" y="424"/>
                  </a:lnTo>
                  <a:lnTo>
                    <a:pt x="427" y="425"/>
                  </a:lnTo>
                  <a:lnTo>
                    <a:pt x="426" y="432"/>
                  </a:lnTo>
                  <a:lnTo>
                    <a:pt x="397" y="444"/>
                  </a:lnTo>
                  <a:lnTo>
                    <a:pt x="372" y="466"/>
                  </a:lnTo>
                  <a:lnTo>
                    <a:pt x="367" y="477"/>
                  </a:lnTo>
                  <a:lnTo>
                    <a:pt x="369" y="491"/>
                  </a:lnTo>
                  <a:lnTo>
                    <a:pt x="371" y="496"/>
                  </a:lnTo>
                  <a:lnTo>
                    <a:pt x="369" y="498"/>
                  </a:lnTo>
                  <a:lnTo>
                    <a:pt x="367" y="515"/>
                  </a:lnTo>
                  <a:lnTo>
                    <a:pt x="350" y="532"/>
                  </a:lnTo>
                  <a:lnTo>
                    <a:pt x="342" y="551"/>
                  </a:lnTo>
                  <a:lnTo>
                    <a:pt x="331" y="569"/>
                  </a:lnTo>
                  <a:lnTo>
                    <a:pt x="314" y="583"/>
                  </a:lnTo>
                  <a:lnTo>
                    <a:pt x="311" y="592"/>
                  </a:lnTo>
                  <a:lnTo>
                    <a:pt x="298" y="608"/>
                  </a:lnTo>
                  <a:lnTo>
                    <a:pt x="296" y="599"/>
                  </a:lnTo>
                  <a:lnTo>
                    <a:pt x="301" y="591"/>
                  </a:lnTo>
                  <a:lnTo>
                    <a:pt x="295" y="584"/>
                  </a:lnTo>
                  <a:lnTo>
                    <a:pt x="292" y="577"/>
                  </a:lnTo>
                  <a:lnTo>
                    <a:pt x="273" y="566"/>
                  </a:lnTo>
                  <a:lnTo>
                    <a:pt x="267" y="558"/>
                  </a:lnTo>
                  <a:lnTo>
                    <a:pt x="259" y="559"/>
                  </a:lnTo>
                  <a:lnTo>
                    <a:pt x="257" y="553"/>
                  </a:lnTo>
                  <a:lnTo>
                    <a:pt x="248" y="545"/>
                  </a:lnTo>
                  <a:lnTo>
                    <a:pt x="237" y="547"/>
                  </a:lnTo>
                  <a:lnTo>
                    <a:pt x="279" y="501"/>
                  </a:lnTo>
                  <a:lnTo>
                    <a:pt x="293" y="493"/>
                  </a:lnTo>
                  <a:lnTo>
                    <a:pt x="295" y="480"/>
                  </a:lnTo>
                  <a:lnTo>
                    <a:pt x="290" y="469"/>
                  </a:lnTo>
                  <a:lnTo>
                    <a:pt x="282" y="468"/>
                  </a:lnTo>
                  <a:lnTo>
                    <a:pt x="284" y="450"/>
                  </a:lnTo>
                  <a:lnTo>
                    <a:pt x="284" y="441"/>
                  </a:lnTo>
                  <a:lnTo>
                    <a:pt x="268" y="439"/>
                  </a:lnTo>
                  <a:lnTo>
                    <a:pt x="263" y="416"/>
                  </a:lnTo>
                  <a:lnTo>
                    <a:pt x="254" y="413"/>
                  </a:lnTo>
                  <a:lnTo>
                    <a:pt x="246" y="414"/>
                  </a:lnTo>
                  <a:lnTo>
                    <a:pt x="233" y="411"/>
                  </a:lnTo>
                  <a:lnTo>
                    <a:pt x="230" y="381"/>
                  </a:lnTo>
                  <a:lnTo>
                    <a:pt x="233" y="380"/>
                  </a:lnTo>
                  <a:lnTo>
                    <a:pt x="235" y="351"/>
                  </a:lnTo>
                  <a:lnTo>
                    <a:pt x="232" y="339"/>
                  </a:lnTo>
                  <a:lnTo>
                    <a:pt x="226" y="335"/>
                  </a:lnTo>
                  <a:lnTo>
                    <a:pt x="226" y="323"/>
                  </a:lnTo>
                  <a:lnTo>
                    <a:pt x="200" y="321"/>
                  </a:lnTo>
                  <a:lnTo>
                    <a:pt x="196" y="306"/>
                  </a:lnTo>
                  <a:lnTo>
                    <a:pt x="197" y="298"/>
                  </a:lnTo>
                  <a:lnTo>
                    <a:pt x="189" y="282"/>
                  </a:lnTo>
                  <a:lnTo>
                    <a:pt x="185" y="279"/>
                  </a:lnTo>
                  <a:lnTo>
                    <a:pt x="175" y="279"/>
                  </a:lnTo>
                  <a:lnTo>
                    <a:pt x="170" y="272"/>
                  </a:lnTo>
                  <a:lnTo>
                    <a:pt x="156" y="269"/>
                  </a:lnTo>
                  <a:lnTo>
                    <a:pt x="153" y="265"/>
                  </a:lnTo>
                  <a:lnTo>
                    <a:pt x="136" y="261"/>
                  </a:lnTo>
                  <a:lnTo>
                    <a:pt x="126" y="255"/>
                  </a:lnTo>
                  <a:lnTo>
                    <a:pt x="123" y="246"/>
                  </a:lnTo>
                  <a:lnTo>
                    <a:pt x="125" y="228"/>
                  </a:lnTo>
                  <a:lnTo>
                    <a:pt x="122" y="220"/>
                  </a:lnTo>
                  <a:lnTo>
                    <a:pt x="104" y="222"/>
                  </a:lnTo>
                  <a:lnTo>
                    <a:pt x="92" y="235"/>
                  </a:lnTo>
                  <a:lnTo>
                    <a:pt x="81" y="241"/>
                  </a:lnTo>
                  <a:lnTo>
                    <a:pt x="62" y="239"/>
                  </a:lnTo>
                  <a:lnTo>
                    <a:pt x="51" y="241"/>
                  </a:lnTo>
                  <a:lnTo>
                    <a:pt x="49" y="239"/>
                  </a:lnTo>
                  <a:lnTo>
                    <a:pt x="49" y="216"/>
                  </a:lnTo>
                  <a:lnTo>
                    <a:pt x="32" y="225"/>
                  </a:lnTo>
                  <a:lnTo>
                    <a:pt x="24" y="225"/>
                  </a:lnTo>
                  <a:lnTo>
                    <a:pt x="21" y="219"/>
                  </a:lnTo>
                  <a:lnTo>
                    <a:pt x="13" y="217"/>
                  </a:lnTo>
                  <a:lnTo>
                    <a:pt x="15" y="209"/>
                  </a:lnTo>
                  <a:lnTo>
                    <a:pt x="5" y="200"/>
                  </a:lnTo>
                  <a:lnTo>
                    <a:pt x="0" y="189"/>
                  </a:lnTo>
                  <a:lnTo>
                    <a:pt x="5" y="176"/>
                  </a:lnTo>
                  <a:lnTo>
                    <a:pt x="10" y="173"/>
                  </a:lnTo>
                  <a:lnTo>
                    <a:pt x="11" y="165"/>
                  </a:lnTo>
                  <a:lnTo>
                    <a:pt x="19" y="153"/>
                  </a:lnTo>
                  <a:lnTo>
                    <a:pt x="32" y="145"/>
                  </a:lnTo>
                  <a:lnTo>
                    <a:pt x="57" y="138"/>
                  </a:lnTo>
                  <a:lnTo>
                    <a:pt x="65" y="96"/>
                  </a:lnTo>
                  <a:lnTo>
                    <a:pt x="62" y="86"/>
                  </a:lnTo>
                  <a:lnTo>
                    <a:pt x="56" y="80"/>
                  </a:lnTo>
                  <a:lnTo>
                    <a:pt x="56" y="71"/>
                  </a:lnTo>
                  <a:lnTo>
                    <a:pt x="68" y="69"/>
                  </a:lnTo>
                  <a:lnTo>
                    <a:pt x="67" y="63"/>
                  </a:lnTo>
                  <a:lnTo>
                    <a:pt x="59" y="63"/>
                  </a:lnTo>
                  <a:lnTo>
                    <a:pt x="59" y="52"/>
                  </a:lnTo>
                  <a:lnTo>
                    <a:pt x="81" y="52"/>
                  </a:lnTo>
                  <a:lnTo>
                    <a:pt x="82" y="49"/>
                  </a:lnTo>
                  <a:lnTo>
                    <a:pt x="87" y="52"/>
                  </a:lnTo>
                  <a:lnTo>
                    <a:pt x="93" y="49"/>
                  </a:lnTo>
                  <a:lnTo>
                    <a:pt x="100" y="61"/>
                  </a:lnTo>
                  <a:lnTo>
                    <a:pt x="101" y="58"/>
                  </a:lnTo>
                  <a:lnTo>
                    <a:pt x="109" y="66"/>
                  </a:lnTo>
                  <a:lnTo>
                    <a:pt x="120" y="66"/>
                  </a:lnTo>
                  <a:lnTo>
                    <a:pt x="139" y="55"/>
                  </a:lnTo>
                  <a:lnTo>
                    <a:pt x="144" y="50"/>
                  </a:lnTo>
                  <a:lnTo>
                    <a:pt x="153" y="45"/>
                  </a:lnTo>
                  <a:lnTo>
                    <a:pt x="153" y="42"/>
                  </a:lnTo>
                  <a:lnTo>
                    <a:pt x="141" y="41"/>
                  </a:lnTo>
                  <a:lnTo>
                    <a:pt x="139" y="33"/>
                  </a:lnTo>
                  <a:lnTo>
                    <a:pt x="141" y="23"/>
                  </a:lnTo>
                  <a:lnTo>
                    <a:pt x="134" y="19"/>
                  </a:lnTo>
                  <a:lnTo>
                    <a:pt x="133" y="14"/>
                  </a:lnTo>
                  <a:lnTo>
                    <a:pt x="158" y="20"/>
                  </a:lnTo>
                  <a:lnTo>
                    <a:pt x="189" y="9"/>
                  </a:lnTo>
                  <a:lnTo>
                    <a:pt x="19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90" name="Freeform 77"/>
            <p:cNvSpPr>
              <a:spLocks/>
            </p:cNvSpPr>
            <p:nvPr/>
          </p:nvSpPr>
          <p:spPr bwMode="auto">
            <a:xfrm>
              <a:off x="3570288" y="4003675"/>
              <a:ext cx="93663" cy="544513"/>
            </a:xfrm>
            <a:custGeom>
              <a:avLst/>
              <a:gdLst/>
              <a:ahLst/>
              <a:cxnLst>
                <a:cxn ang="0">
                  <a:pos x="91" y="22"/>
                </a:cxn>
                <a:cxn ang="0">
                  <a:pos x="94" y="38"/>
                </a:cxn>
                <a:cxn ang="0">
                  <a:pos x="107" y="82"/>
                </a:cxn>
                <a:cxn ang="0">
                  <a:pos x="115" y="104"/>
                </a:cxn>
                <a:cxn ang="0">
                  <a:pos x="100" y="150"/>
                </a:cxn>
                <a:cxn ang="0">
                  <a:pos x="83" y="171"/>
                </a:cxn>
                <a:cxn ang="0">
                  <a:pos x="70" y="226"/>
                </a:cxn>
                <a:cxn ang="0">
                  <a:pos x="80" y="276"/>
                </a:cxn>
                <a:cxn ang="0">
                  <a:pos x="61" y="323"/>
                </a:cxn>
                <a:cxn ang="0">
                  <a:pos x="58" y="366"/>
                </a:cxn>
                <a:cxn ang="0">
                  <a:pos x="53" y="423"/>
                </a:cxn>
                <a:cxn ang="0">
                  <a:pos x="50" y="475"/>
                </a:cxn>
                <a:cxn ang="0">
                  <a:pos x="50" y="483"/>
                </a:cxn>
                <a:cxn ang="0">
                  <a:pos x="53" y="522"/>
                </a:cxn>
                <a:cxn ang="0">
                  <a:pos x="42" y="571"/>
                </a:cxn>
                <a:cxn ang="0">
                  <a:pos x="31" y="617"/>
                </a:cxn>
                <a:cxn ang="0">
                  <a:pos x="48" y="643"/>
                </a:cxn>
                <a:cxn ang="0">
                  <a:pos x="89" y="650"/>
                </a:cxn>
                <a:cxn ang="0">
                  <a:pos x="55" y="687"/>
                </a:cxn>
                <a:cxn ang="0">
                  <a:pos x="47" y="676"/>
                </a:cxn>
                <a:cxn ang="0">
                  <a:pos x="63" y="665"/>
                </a:cxn>
                <a:cxn ang="0">
                  <a:pos x="44" y="650"/>
                </a:cxn>
                <a:cxn ang="0">
                  <a:pos x="36" y="634"/>
                </a:cxn>
                <a:cxn ang="0">
                  <a:pos x="36" y="640"/>
                </a:cxn>
                <a:cxn ang="0">
                  <a:pos x="31" y="646"/>
                </a:cxn>
                <a:cxn ang="0">
                  <a:pos x="22" y="623"/>
                </a:cxn>
                <a:cxn ang="0">
                  <a:pos x="26" y="613"/>
                </a:cxn>
                <a:cxn ang="0">
                  <a:pos x="25" y="609"/>
                </a:cxn>
                <a:cxn ang="0">
                  <a:pos x="25" y="587"/>
                </a:cxn>
                <a:cxn ang="0">
                  <a:pos x="19" y="583"/>
                </a:cxn>
                <a:cxn ang="0">
                  <a:pos x="25" y="560"/>
                </a:cxn>
                <a:cxn ang="0">
                  <a:pos x="19" y="557"/>
                </a:cxn>
                <a:cxn ang="0">
                  <a:pos x="25" y="544"/>
                </a:cxn>
                <a:cxn ang="0">
                  <a:pos x="15" y="539"/>
                </a:cxn>
                <a:cxn ang="0">
                  <a:pos x="23" y="528"/>
                </a:cxn>
                <a:cxn ang="0">
                  <a:pos x="6" y="522"/>
                </a:cxn>
                <a:cxn ang="0">
                  <a:pos x="0" y="527"/>
                </a:cxn>
                <a:cxn ang="0">
                  <a:pos x="7" y="506"/>
                </a:cxn>
                <a:cxn ang="0">
                  <a:pos x="19" y="516"/>
                </a:cxn>
                <a:cxn ang="0">
                  <a:pos x="25" y="519"/>
                </a:cxn>
                <a:cxn ang="0">
                  <a:pos x="28" y="512"/>
                </a:cxn>
                <a:cxn ang="0">
                  <a:pos x="30" y="501"/>
                </a:cxn>
                <a:cxn ang="0">
                  <a:pos x="30" y="497"/>
                </a:cxn>
                <a:cxn ang="0">
                  <a:pos x="31" y="487"/>
                </a:cxn>
                <a:cxn ang="0">
                  <a:pos x="31" y="468"/>
                </a:cxn>
                <a:cxn ang="0">
                  <a:pos x="39" y="445"/>
                </a:cxn>
                <a:cxn ang="0">
                  <a:pos x="39" y="432"/>
                </a:cxn>
                <a:cxn ang="0">
                  <a:pos x="42" y="424"/>
                </a:cxn>
                <a:cxn ang="0">
                  <a:pos x="36" y="416"/>
                </a:cxn>
                <a:cxn ang="0">
                  <a:pos x="26" y="383"/>
                </a:cxn>
                <a:cxn ang="0">
                  <a:pos x="28" y="334"/>
                </a:cxn>
                <a:cxn ang="0">
                  <a:pos x="36" y="322"/>
                </a:cxn>
                <a:cxn ang="0">
                  <a:pos x="52" y="215"/>
                </a:cxn>
                <a:cxn ang="0">
                  <a:pos x="56" y="185"/>
                </a:cxn>
                <a:cxn ang="0">
                  <a:pos x="70" y="125"/>
                </a:cxn>
                <a:cxn ang="0">
                  <a:pos x="75" y="63"/>
                </a:cxn>
                <a:cxn ang="0">
                  <a:pos x="80" y="7"/>
                </a:cxn>
              </a:cxnLst>
              <a:rect l="0" t="0" r="r" b="b"/>
              <a:pathLst>
                <a:path w="118" h="687">
                  <a:moveTo>
                    <a:pt x="83" y="0"/>
                  </a:moveTo>
                  <a:lnTo>
                    <a:pt x="89" y="7"/>
                  </a:lnTo>
                  <a:lnTo>
                    <a:pt x="91" y="22"/>
                  </a:lnTo>
                  <a:lnTo>
                    <a:pt x="97" y="27"/>
                  </a:lnTo>
                  <a:lnTo>
                    <a:pt x="97" y="37"/>
                  </a:lnTo>
                  <a:lnTo>
                    <a:pt x="94" y="38"/>
                  </a:lnTo>
                  <a:lnTo>
                    <a:pt x="94" y="43"/>
                  </a:lnTo>
                  <a:lnTo>
                    <a:pt x="100" y="54"/>
                  </a:lnTo>
                  <a:lnTo>
                    <a:pt x="107" y="82"/>
                  </a:lnTo>
                  <a:lnTo>
                    <a:pt x="116" y="84"/>
                  </a:lnTo>
                  <a:lnTo>
                    <a:pt x="118" y="92"/>
                  </a:lnTo>
                  <a:lnTo>
                    <a:pt x="115" y="104"/>
                  </a:lnTo>
                  <a:lnTo>
                    <a:pt x="99" y="112"/>
                  </a:lnTo>
                  <a:lnTo>
                    <a:pt x="97" y="128"/>
                  </a:lnTo>
                  <a:lnTo>
                    <a:pt x="100" y="150"/>
                  </a:lnTo>
                  <a:lnTo>
                    <a:pt x="93" y="156"/>
                  </a:lnTo>
                  <a:lnTo>
                    <a:pt x="91" y="164"/>
                  </a:lnTo>
                  <a:lnTo>
                    <a:pt x="83" y="171"/>
                  </a:lnTo>
                  <a:lnTo>
                    <a:pt x="78" y="193"/>
                  </a:lnTo>
                  <a:lnTo>
                    <a:pt x="78" y="208"/>
                  </a:lnTo>
                  <a:lnTo>
                    <a:pt x="70" y="226"/>
                  </a:lnTo>
                  <a:lnTo>
                    <a:pt x="69" y="234"/>
                  </a:lnTo>
                  <a:lnTo>
                    <a:pt x="78" y="262"/>
                  </a:lnTo>
                  <a:lnTo>
                    <a:pt x="80" y="276"/>
                  </a:lnTo>
                  <a:lnTo>
                    <a:pt x="69" y="297"/>
                  </a:lnTo>
                  <a:lnTo>
                    <a:pt x="70" y="311"/>
                  </a:lnTo>
                  <a:lnTo>
                    <a:pt x="61" y="323"/>
                  </a:lnTo>
                  <a:lnTo>
                    <a:pt x="61" y="344"/>
                  </a:lnTo>
                  <a:lnTo>
                    <a:pt x="63" y="358"/>
                  </a:lnTo>
                  <a:lnTo>
                    <a:pt x="58" y="366"/>
                  </a:lnTo>
                  <a:lnTo>
                    <a:pt x="52" y="388"/>
                  </a:lnTo>
                  <a:lnTo>
                    <a:pt x="50" y="412"/>
                  </a:lnTo>
                  <a:lnTo>
                    <a:pt x="53" y="423"/>
                  </a:lnTo>
                  <a:lnTo>
                    <a:pt x="48" y="435"/>
                  </a:lnTo>
                  <a:lnTo>
                    <a:pt x="52" y="464"/>
                  </a:lnTo>
                  <a:lnTo>
                    <a:pt x="50" y="475"/>
                  </a:lnTo>
                  <a:lnTo>
                    <a:pt x="58" y="476"/>
                  </a:lnTo>
                  <a:lnTo>
                    <a:pt x="59" y="479"/>
                  </a:lnTo>
                  <a:lnTo>
                    <a:pt x="50" y="483"/>
                  </a:lnTo>
                  <a:lnTo>
                    <a:pt x="58" y="489"/>
                  </a:lnTo>
                  <a:lnTo>
                    <a:pt x="55" y="498"/>
                  </a:lnTo>
                  <a:lnTo>
                    <a:pt x="53" y="522"/>
                  </a:lnTo>
                  <a:lnTo>
                    <a:pt x="44" y="544"/>
                  </a:lnTo>
                  <a:lnTo>
                    <a:pt x="45" y="560"/>
                  </a:lnTo>
                  <a:lnTo>
                    <a:pt x="42" y="571"/>
                  </a:lnTo>
                  <a:lnTo>
                    <a:pt x="31" y="587"/>
                  </a:lnTo>
                  <a:lnTo>
                    <a:pt x="31" y="601"/>
                  </a:lnTo>
                  <a:lnTo>
                    <a:pt x="31" y="617"/>
                  </a:lnTo>
                  <a:lnTo>
                    <a:pt x="45" y="613"/>
                  </a:lnTo>
                  <a:lnTo>
                    <a:pt x="45" y="639"/>
                  </a:lnTo>
                  <a:lnTo>
                    <a:pt x="48" y="643"/>
                  </a:lnTo>
                  <a:lnTo>
                    <a:pt x="82" y="646"/>
                  </a:lnTo>
                  <a:lnTo>
                    <a:pt x="100" y="651"/>
                  </a:lnTo>
                  <a:lnTo>
                    <a:pt x="89" y="650"/>
                  </a:lnTo>
                  <a:lnTo>
                    <a:pt x="66" y="662"/>
                  </a:lnTo>
                  <a:lnTo>
                    <a:pt x="63" y="687"/>
                  </a:lnTo>
                  <a:lnTo>
                    <a:pt x="55" y="687"/>
                  </a:lnTo>
                  <a:lnTo>
                    <a:pt x="47" y="683"/>
                  </a:lnTo>
                  <a:lnTo>
                    <a:pt x="45" y="676"/>
                  </a:lnTo>
                  <a:lnTo>
                    <a:pt x="47" y="676"/>
                  </a:lnTo>
                  <a:lnTo>
                    <a:pt x="48" y="680"/>
                  </a:lnTo>
                  <a:lnTo>
                    <a:pt x="59" y="673"/>
                  </a:lnTo>
                  <a:lnTo>
                    <a:pt x="63" y="665"/>
                  </a:lnTo>
                  <a:lnTo>
                    <a:pt x="56" y="657"/>
                  </a:lnTo>
                  <a:lnTo>
                    <a:pt x="39" y="657"/>
                  </a:lnTo>
                  <a:lnTo>
                    <a:pt x="44" y="650"/>
                  </a:lnTo>
                  <a:lnTo>
                    <a:pt x="41" y="643"/>
                  </a:lnTo>
                  <a:lnTo>
                    <a:pt x="42" y="640"/>
                  </a:lnTo>
                  <a:lnTo>
                    <a:pt x="36" y="634"/>
                  </a:lnTo>
                  <a:lnTo>
                    <a:pt x="41" y="640"/>
                  </a:lnTo>
                  <a:lnTo>
                    <a:pt x="34" y="637"/>
                  </a:lnTo>
                  <a:lnTo>
                    <a:pt x="36" y="640"/>
                  </a:lnTo>
                  <a:lnTo>
                    <a:pt x="34" y="645"/>
                  </a:lnTo>
                  <a:lnTo>
                    <a:pt x="30" y="634"/>
                  </a:lnTo>
                  <a:lnTo>
                    <a:pt x="31" y="646"/>
                  </a:lnTo>
                  <a:lnTo>
                    <a:pt x="30" y="645"/>
                  </a:lnTo>
                  <a:lnTo>
                    <a:pt x="28" y="629"/>
                  </a:lnTo>
                  <a:lnTo>
                    <a:pt x="22" y="623"/>
                  </a:lnTo>
                  <a:lnTo>
                    <a:pt x="22" y="617"/>
                  </a:lnTo>
                  <a:lnTo>
                    <a:pt x="26" y="617"/>
                  </a:lnTo>
                  <a:lnTo>
                    <a:pt x="26" y="613"/>
                  </a:lnTo>
                  <a:lnTo>
                    <a:pt x="22" y="613"/>
                  </a:lnTo>
                  <a:lnTo>
                    <a:pt x="20" y="610"/>
                  </a:lnTo>
                  <a:lnTo>
                    <a:pt x="25" y="609"/>
                  </a:lnTo>
                  <a:lnTo>
                    <a:pt x="14" y="599"/>
                  </a:lnTo>
                  <a:lnTo>
                    <a:pt x="19" y="590"/>
                  </a:lnTo>
                  <a:lnTo>
                    <a:pt x="25" y="587"/>
                  </a:lnTo>
                  <a:lnTo>
                    <a:pt x="23" y="585"/>
                  </a:lnTo>
                  <a:lnTo>
                    <a:pt x="25" y="577"/>
                  </a:lnTo>
                  <a:lnTo>
                    <a:pt x="19" y="583"/>
                  </a:lnTo>
                  <a:lnTo>
                    <a:pt x="19" y="563"/>
                  </a:lnTo>
                  <a:lnTo>
                    <a:pt x="26" y="565"/>
                  </a:lnTo>
                  <a:lnTo>
                    <a:pt x="25" y="560"/>
                  </a:lnTo>
                  <a:lnTo>
                    <a:pt x="17" y="561"/>
                  </a:lnTo>
                  <a:lnTo>
                    <a:pt x="15" y="550"/>
                  </a:lnTo>
                  <a:lnTo>
                    <a:pt x="19" y="557"/>
                  </a:lnTo>
                  <a:lnTo>
                    <a:pt x="20" y="552"/>
                  </a:lnTo>
                  <a:lnTo>
                    <a:pt x="31" y="557"/>
                  </a:lnTo>
                  <a:lnTo>
                    <a:pt x="25" y="544"/>
                  </a:lnTo>
                  <a:lnTo>
                    <a:pt x="22" y="546"/>
                  </a:lnTo>
                  <a:lnTo>
                    <a:pt x="23" y="541"/>
                  </a:lnTo>
                  <a:lnTo>
                    <a:pt x="15" y="539"/>
                  </a:lnTo>
                  <a:lnTo>
                    <a:pt x="23" y="535"/>
                  </a:lnTo>
                  <a:lnTo>
                    <a:pt x="20" y="533"/>
                  </a:lnTo>
                  <a:lnTo>
                    <a:pt x="23" y="528"/>
                  </a:lnTo>
                  <a:lnTo>
                    <a:pt x="19" y="525"/>
                  </a:lnTo>
                  <a:lnTo>
                    <a:pt x="12" y="527"/>
                  </a:lnTo>
                  <a:lnTo>
                    <a:pt x="6" y="522"/>
                  </a:lnTo>
                  <a:lnTo>
                    <a:pt x="3" y="524"/>
                  </a:lnTo>
                  <a:lnTo>
                    <a:pt x="4" y="528"/>
                  </a:lnTo>
                  <a:lnTo>
                    <a:pt x="0" y="527"/>
                  </a:lnTo>
                  <a:lnTo>
                    <a:pt x="1" y="520"/>
                  </a:lnTo>
                  <a:lnTo>
                    <a:pt x="12" y="512"/>
                  </a:lnTo>
                  <a:lnTo>
                    <a:pt x="7" y="506"/>
                  </a:lnTo>
                  <a:lnTo>
                    <a:pt x="19" y="506"/>
                  </a:lnTo>
                  <a:lnTo>
                    <a:pt x="22" y="511"/>
                  </a:lnTo>
                  <a:lnTo>
                    <a:pt x="19" y="516"/>
                  </a:lnTo>
                  <a:lnTo>
                    <a:pt x="23" y="517"/>
                  </a:lnTo>
                  <a:lnTo>
                    <a:pt x="25" y="514"/>
                  </a:lnTo>
                  <a:lnTo>
                    <a:pt x="25" y="519"/>
                  </a:lnTo>
                  <a:lnTo>
                    <a:pt x="30" y="514"/>
                  </a:lnTo>
                  <a:lnTo>
                    <a:pt x="31" y="508"/>
                  </a:lnTo>
                  <a:lnTo>
                    <a:pt x="28" y="512"/>
                  </a:lnTo>
                  <a:lnTo>
                    <a:pt x="28" y="506"/>
                  </a:lnTo>
                  <a:lnTo>
                    <a:pt x="31" y="503"/>
                  </a:lnTo>
                  <a:lnTo>
                    <a:pt x="30" y="501"/>
                  </a:lnTo>
                  <a:lnTo>
                    <a:pt x="33" y="498"/>
                  </a:lnTo>
                  <a:lnTo>
                    <a:pt x="28" y="500"/>
                  </a:lnTo>
                  <a:lnTo>
                    <a:pt x="30" y="497"/>
                  </a:lnTo>
                  <a:lnTo>
                    <a:pt x="34" y="495"/>
                  </a:lnTo>
                  <a:lnTo>
                    <a:pt x="31" y="492"/>
                  </a:lnTo>
                  <a:lnTo>
                    <a:pt x="31" y="487"/>
                  </a:lnTo>
                  <a:lnTo>
                    <a:pt x="41" y="483"/>
                  </a:lnTo>
                  <a:lnTo>
                    <a:pt x="39" y="475"/>
                  </a:lnTo>
                  <a:lnTo>
                    <a:pt x="31" y="468"/>
                  </a:lnTo>
                  <a:lnTo>
                    <a:pt x="39" y="462"/>
                  </a:lnTo>
                  <a:lnTo>
                    <a:pt x="34" y="456"/>
                  </a:lnTo>
                  <a:lnTo>
                    <a:pt x="39" y="445"/>
                  </a:lnTo>
                  <a:lnTo>
                    <a:pt x="39" y="440"/>
                  </a:lnTo>
                  <a:lnTo>
                    <a:pt x="42" y="435"/>
                  </a:lnTo>
                  <a:lnTo>
                    <a:pt x="39" y="432"/>
                  </a:lnTo>
                  <a:lnTo>
                    <a:pt x="42" y="431"/>
                  </a:lnTo>
                  <a:lnTo>
                    <a:pt x="44" y="434"/>
                  </a:lnTo>
                  <a:lnTo>
                    <a:pt x="42" y="424"/>
                  </a:lnTo>
                  <a:lnTo>
                    <a:pt x="39" y="424"/>
                  </a:lnTo>
                  <a:lnTo>
                    <a:pt x="45" y="416"/>
                  </a:lnTo>
                  <a:lnTo>
                    <a:pt x="36" y="416"/>
                  </a:lnTo>
                  <a:lnTo>
                    <a:pt x="30" y="421"/>
                  </a:lnTo>
                  <a:lnTo>
                    <a:pt x="25" y="412"/>
                  </a:lnTo>
                  <a:lnTo>
                    <a:pt x="26" y="383"/>
                  </a:lnTo>
                  <a:lnTo>
                    <a:pt x="31" y="375"/>
                  </a:lnTo>
                  <a:lnTo>
                    <a:pt x="28" y="358"/>
                  </a:lnTo>
                  <a:lnTo>
                    <a:pt x="28" y="334"/>
                  </a:lnTo>
                  <a:lnTo>
                    <a:pt x="33" y="331"/>
                  </a:lnTo>
                  <a:lnTo>
                    <a:pt x="31" y="322"/>
                  </a:lnTo>
                  <a:lnTo>
                    <a:pt x="36" y="322"/>
                  </a:lnTo>
                  <a:lnTo>
                    <a:pt x="53" y="268"/>
                  </a:lnTo>
                  <a:lnTo>
                    <a:pt x="56" y="246"/>
                  </a:lnTo>
                  <a:lnTo>
                    <a:pt x="52" y="215"/>
                  </a:lnTo>
                  <a:lnTo>
                    <a:pt x="53" y="208"/>
                  </a:lnTo>
                  <a:lnTo>
                    <a:pt x="58" y="202"/>
                  </a:lnTo>
                  <a:lnTo>
                    <a:pt x="56" y="185"/>
                  </a:lnTo>
                  <a:lnTo>
                    <a:pt x="67" y="150"/>
                  </a:lnTo>
                  <a:lnTo>
                    <a:pt x="67" y="133"/>
                  </a:lnTo>
                  <a:lnTo>
                    <a:pt x="70" y="125"/>
                  </a:lnTo>
                  <a:lnTo>
                    <a:pt x="69" y="92"/>
                  </a:lnTo>
                  <a:lnTo>
                    <a:pt x="74" y="85"/>
                  </a:lnTo>
                  <a:lnTo>
                    <a:pt x="75" y="63"/>
                  </a:lnTo>
                  <a:lnTo>
                    <a:pt x="74" y="40"/>
                  </a:lnTo>
                  <a:lnTo>
                    <a:pt x="69" y="11"/>
                  </a:lnTo>
                  <a:lnTo>
                    <a:pt x="80" y="7"/>
                  </a:lnTo>
                  <a:lnTo>
                    <a:pt x="8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91" name="Freeform 78"/>
            <p:cNvSpPr>
              <a:spLocks/>
            </p:cNvSpPr>
            <p:nvPr/>
          </p:nvSpPr>
          <p:spPr bwMode="auto">
            <a:xfrm>
              <a:off x="3622676" y="4518025"/>
              <a:ext cx="31750" cy="52388"/>
            </a:xfrm>
            <a:custGeom>
              <a:avLst/>
              <a:gdLst/>
              <a:ahLst/>
              <a:cxnLst>
                <a:cxn ang="0">
                  <a:pos x="28" y="0"/>
                </a:cxn>
                <a:cxn ang="0">
                  <a:pos x="30" y="3"/>
                </a:cxn>
                <a:cxn ang="0">
                  <a:pos x="38" y="4"/>
                </a:cxn>
                <a:cxn ang="0">
                  <a:pos x="39" y="63"/>
                </a:cxn>
                <a:cxn ang="0">
                  <a:pos x="33" y="64"/>
                </a:cxn>
                <a:cxn ang="0">
                  <a:pos x="8" y="63"/>
                </a:cxn>
                <a:cxn ang="0">
                  <a:pos x="8" y="58"/>
                </a:cxn>
                <a:cxn ang="0">
                  <a:pos x="1" y="58"/>
                </a:cxn>
                <a:cxn ang="0">
                  <a:pos x="0" y="53"/>
                </a:cxn>
                <a:cxn ang="0">
                  <a:pos x="9" y="48"/>
                </a:cxn>
                <a:cxn ang="0">
                  <a:pos x="6" y="42"/>
                </a:cxn>
                <a:cxn ang="0">
                  <a:pos x="17" y="52"/>
                </a:cxn>
                <a:cxn ang="0">
                  <a:pos x="19" y="50"/>
                </a:cxn>
                <a:cxn ang="0">
                  <a:pos x="17" y="47"/>
                </a:cxn>
                <a:cxn ang="0">
                  <a:pos x="17" y="47"/>
                </a:cxn>
                <a:cxn ang="0">
                  <a:pos x="28" y="48"/>
                </a:cxn>
                <a:cxn ang="0">
                  <a:pos x="19" y="44"/>
                </a:cxn>
                <a:cxn ang="0">
                  <a:pos x="17" y="33"/>
                </a:cxn>
                <a:cxn ang="0">
                  <a:pos x="30" y="25"/>
                </a:cxn>
                <a:cxn ang="0">
                  <a:pos x="12" y="23"/>
                </a:cxn>
                <a:cxn ang="0">
                  <a:pos x="12" y="14"/>
                </a:cxn>
                <a:cxn ang="0">
                  <a:pos x="17" y="12"/>
                </a:cxn>
                <a:cxn ang="0">
                  <a:pos x="12" y="7"/>
                </a:cxn>
                <a:cxn ang="0">
                  <a:pos x="23" y="7"/>
                </a:cxn>
                <a:cxn ang="0">
                  <a:pos x="28" y="0"/>
                </a:cxn>
              </a:cxnLst>
              <a:rect l="0" t="0" r="r" b="b"/>
              <a:pathLst>
                <a:path w="39" h="64">
                  <a:moveTo>
                    <a:pt x="28" y="0"/>
                  </a:moveTo>
                  <a:lnTo>
                    <a:pt x="30" y="3"/>
                  </a:lnTo>
                  <a:lnTo>
                    <a:pt x="38" y="4"/>
                  </a:lnTo>
                  <a:lnTo>
                    <a:pt x="39" y="63"/>
                  </a:lnTo>
                  <a:lnTo>
                    <a:pt x="33" y="64"/>
                  </a:lnTo>
                  <a:lnTo>
                    <a:pt x="8" y="63"/>
                  </a:lnTo>
                  <a:lnTo>
                    <a:pt x="8" y="58"/>
                  </a:lnTo>
                  <a:lnTo>
                    <a:pt x="1" y="58"/>
                  </a:lnTo>
                  <a:lnTo>
                    <a:pt x="0" y="53"/>
                  </a:lnTo>
                  <a:lnTo>
                    <a:pt x="9" y="48"/>
                  </a:lnTo>
                  <a:lnTo>
                    <a:pt x="6" y="42"/>
                  </a:lnTo>
                  <a:lnTo>
                    <a:pt x="17" y="52"/>
                  </a:lnTo>
                  <a:lnTo>
                    <a:pt x="19" y="50"/>
                  </a:lnTo>
                  <a:lnTo>
                    <a:pt x="17" y="47"/>
                  </a:lnTo>
                  <a:lnTo>
                    <a:pt x="17" y="47"/>
                  </a:lnTo>
                  <a:lnTo>
                    <a:pt x="28" y="48"/>
                  </a:lnTo>
                  <a:lnTo>
                    <a:pt x="19" y="44"/>
                  </a:lnTo>
                  <a:lnTo>
                    <a:pt x="17" y="33"/>
                  </a:lnTo>
                  <a:lnTo>
                    <a:pt x="30" y="25"/>
                  </a:lnTo>
                  <a:lnTo>
                    <a:pt x="12" y="23"/>
                  </a:lnTo>
                  <a:lnTo>
                    <a:pt x="12" y="14"/>
                  </a:lnTo>
                  <a:lnTo>
                    <a:pt x="17" y="12"/>
                  </a:lnTo>
                  <a:lnTo>
                    <a:pt x="12" y="7"/>
                  </a:lnTo>
                  <a:lnTo>
                    <a:pt x="23" y="7"/>
                  </a:lnTo>
                  <a:lnTo>
                    <a:pt x="2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92" name="Freeform 79"/>
            <p:cNvSpPr>
              <a:spLocks/>
            </p:cNvSpPr>
            <p:nvPr/>
          </p:nvSpPr>
          <p:spPr bwMode="auto">
            <a:xfrm>
              <a:off x="3622676" y="4518025"/>
              <a:ext cx="31750" cy="52388"/>
            </a:xfrm>
            <a:custGeom>
              <a:avLst/>
              <a:gdLst/>
              <a:ahLst/>
              <a:cxnLst>
                <a:cxn ang="0">
                  <a:pos x="28" y="0"/>
                </a:cxn>
                <a:cxn ang="0">
                  <a:pos x="30" y="3"/>
                </a:cxn>
                <a:cxn ang="0">
                  <a:pos x="38" y="4"/>
                </a:cxn>
                <a:cxn ang="0">
                  <a:pos x="39" y="63"/>
                </a:cxn>
                <a:cxn ang="0">
                  <a:pos x="33" y="64"/>
                </a:cxn>
                <a:cxn ang="0">
                  <a:pos x="8" y="63"/>
                </a:cxn>
                <a:cxn ang="0">
                  <a:pos x="8" y="58"/>
                </a:cxn>
                <a:cxn ang="0">
                  <a:pos x="1" y="58"/>
                </a:cxn>
                <a:cxn ang="0">
                  <a:pos x="0" y="53"/>
                </a:cxn>
                <a:cxn ang="0">
                  <a:pos x="9" y="48"/>
                </a:cxn>
                <a:cxn ang="0">
                  <a:pos x="6" y="42"/>
                </a:cxn>
                <a:cxn ang="0">
                  <a:pos x="17" y="52"/>
                </a:cxn>
                <a:cxn ang="0">
                  <a:pos x="19" y="50"/>
                </a:cxn>
                <a:cxn ang="0">
                  <a:pos x="17" y="47"/>
                </a:cxn>
                <a:cxn ang="0">
                  <a:pos x="17" y="47"/>
                </a:cxn>
                <a:cxn ang="0">
                  <a:pos x="28" y="48"/>
                </a:cxn>
                <a:cxn ang="0">
                  <a:pos x="19" y="44"/>
                </a:cxn>
                <a:cxn ang="0">
                  <a:pos x="17" y="33"/>
                </a:cxn>
                <a:cxn ang="0">
                  <a:pos x="30" y="25"/>
                </a:cxn>
                <a:cxn ang="0">
                  <a:pos x="12" y="23"/>
                </a:cxn>
                <a:cxn ang="0">
                  <a:pos x="12" y="14"/>
                </a:cxn>
                <a:cxn ang="0">
                  <a:pos x="17" y="12"/>
                </a:cxn>
                <a:cxn ang="0">
                  <a:pos x="12" y="7"/>
                </a:cxn>
                <a:cxn ang="0">
                  <a:pos x="23" y="7"/>
                </a:cxn>
                <a:cxn ang="0">
                  <a:pos x="28" y="0"/>
                </a:cxn>
              </a:cxnLst>
              <a:rect l="0" t="0" r="r" b="b"/>
              <a:pathLst>
                <a:path w="39" h="64">
                  <a:moveTo>
                    <a:pt x="28" y="0"/>
                  </a:moveTo>
                  <a:lnTo>
                    <a:pt x="30" y="3"/>
                  </a:lnTo>
                  <a:lnTo>
                    <a:pt x="38" y="4"/>
                  </a:lnTo>
                  <a:lnTo>
                    <a:pt x="39" y="63"/>
                  </a:lnTo>
                  <a:lnTo>
                    <a:pt x="33" y="64"/>
                  </a:lnTo>
                  <a:lnTo>
                    <a:pt x="8" y="63"/>
                  </a:lnTo>
                  <a:lnTo>
                    <a:pt x="8" y="58"/>
                  </a:lnTo>
                  <a:lnTo>
                    <a:pt x="1" y="58"/>
                  </a:lnTo>
                  <a:lnTo>
                    <a:pt x="0" y="53"/>
                  </a:lnTo>
                  <a:lnTo>
                    <a:pt x="9" y="48"/>
                  </a:lnTo>
                  <a:lnTo>
                    <a:pt x="6" y="42"/>
                  </a:lnTo>
                  <a:lnTo>
                    <a:pt x="17" y="52"/>
                  </a:lnTo>
                  <a:lnTo>
                    <a:pt x="19" y="50"/>
                  </a:lnTo>
                  <a:lnTo>
                    <a:pt x="17" y="47"/>
                  </a:lnTo>
                  <a:lnTo>
                    <a:pt x="17" y="47"/>
                  </a:lnTo>
                  <a:lnTo>
                    <a:pt x="28" y="48"/>
                  </a:lnTo>
                  <a:lnTo>
                    <a:pt x="19" y="44"/>
                  </a:lnTo>
                  <a:lnTo>
                    <a:pt x="17" y="33"/>
                  </a:lnTo>
                  <a:lnTo>
                    <a:pt x="30" y="25"/>
                  </a:lnTo>
                  <a:lnTo>
                    <a:pt x="12" y="23"/>
                  </a:lnTo>
                  <a:lnTo>
                    <a:pt x="12" y="14"/>
                  </a:lnTo>
                  <a:lnTo>
                    <a:pt x="17" y="12"/>
                  </a:lnTo>
                  <a:lnTo>
                    <a:pt x="12" y="7"/>
                  </a:lnTo>
                  <a:lnTo>
                    <a:pt x="23" y="7"/>
                  </a:lnTo>
                  <a:lnTo>
                    <a:pt x="2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93" name="Freeform 80"/>
            <p:cNvSpPr>
              <a:spLocks/>
            </p:cNvSpPr>
            <p:nvPr/>
          </p:nvSpPr>
          <p:spPr bwMode="auto">
            <a:xfrm>
              <a:off x="3622676" y="4549775"/>
              <a:ext cx="19050" cy="9525"/>
            </a:xfrm>
            <a:custGeom>
              <a:avLst/>
              <a:gdLst/>
              <a:ahLst/>
              <a:cxnLst>
                <a:cxn ang="0">
                  <a:pos x="14" y="0"/>
                </a:cxn>
                <a:cxn ang="0">
                  <a:pos x="25" y="9"/>
                </a:cxn>
                <a:cxn ang="0">
                  <a:pos x="9" y="11"/>
                </a:cxn>
                <a:cxn ang="0">
                  <a:pos x="20" y="13"/>
                </a:cxn>
                <a:cxn ang="0">
                  <a:pos x="0" y="9"/>
                </a:cxn>
                <a:cxn ang="0">
                  <a:pos x="14" y="0"/>
                </a:cxn>
              </a:cxnLst>
              <a:rect l="0" t="0" r="r" b="b"/>
              <a:pathLst>
                <a:path w="25" h="13">
                  <a:moveTo>
                    <a:pt x="14" y="0"/>
                  </a:moveTo>
                  <a:lnTo>
                    <a:pt x="25" y="9"/>
                  </a:lnTo>
                  <a:lnTo>
                    <a:pt x="9" y="11"/>
                  </a:lnTo>
                  <a:lnTo>
                    <a:pt x="20" y="13"/>
                  </a:lnTo>
                  <a:lnTo>
                    <a:pt x="0" y="9"/>
                  </a:lnTo>
                  <a:lnTo>
                    <a:pt x="1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94" name="Freeform 81"/>
            <p:cNvSpPr>
              <a:spLocks/>
            </p:cNvSpPr>
            <p:nvPr/>
          </p:nvSpPr>
          <p:spPr bwMode="auto">
            <a:xfrm>
              <a:off x="3622676" y="4549775"/>
              <a:ext cx="19050" cy="9525"/>
            </a:xfrm>
            <a:custGeom>
              <a:avLst/>
              <a:gdLst/>
              <a:ahLst/>
              <a:cxnLst>
                <a:cxn ang="0">
                  <a:pos x="14" y="0"/>
                </a:cxn>
                <a:cxn ang="0">
                  <a:pos x="25" y="9"/>
                </a:cxn>
                <a:cxn ang="0">
                  <a:pos x="9" y="11"/>
                </a:cxn>
                <a:cxn ang="0">
                  <a:pos x="20" y="13"/>
                </a:cxn>
                <a:cxn ang="0">
                  <a:pos x="0" y="9"/>
                </a:cxn>
                <a:cxn ang="0">
                  <a:pos x="14" y="0"/>
                </a:cxn>
              </a:cxnLst>
              <a:rect l="0" t="0" r="r" b="b"/>
              <a:pathLst>
                <a:path w="25" h="13">
                  <a:moveTo>
                    <a:pt x="14" y="0"/>
                  </a:moveTo>
                  <a:lnTo>
                    <a:pt x="25" y="9"/>
                  </a:lnTo>
                  <a:lnTo>
                    <a:pt x="9" y="11"/>
                  </a:lnTo>
                  <a:lnTo>
                    <a:pt x="20" y="13"/>
                  </a:lnTo>
                  <a:lnTo>
                    <a:pt x="0" y="9"/>
                  </a:lnTo>
                  <a:lnTo>
                    <a:pt x="1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95" name="Freeform 82"/>
            <p:cNvSpPr>
              <a:spLocks/>
            </p:cNvSpPr>
            <p:nvPr/>
          </p:nvSpPr>
          <p:spPr bwMode="auto">
            <a:xfrm>
              <a:off x="3611563" y="4549775"/>
              <a:ext cx="11113" cy="9525"/>
            </a:xfrm>
            <a:custGeom>
              <a:avLst/>
              <a:gdLst/>
              <a:ahLst/>
              <a:cxnLst>
                <a:cxn ang="0">
                  <a:pos x="4" y="0"/>
                </a:cxn>
                <a:cxn ang="0">
                  <a:pos x="14" y="13"/>
                </a:cxn>
                <a:cxn ang="0">
                  <a:pos x="1" y="9"/>
                </a:cxn>
                <a:cxn ang="0">
                  <a:pos x="0" y="3"/>
                </a:cxn>
                <a:cxn ang="0">
                  <a:pos x="4" y="0"/>
                </a:cxn>
              </a:cxnLst>
              <a:rect l="0" t="0" r="r" b="b"/>
              <a:pathLst>
                <a:path w="14" h="13">
                  <a:moveTo>
                    <a:pt x="4" y="0"/>
                  </a:moveTo>
                  <a:lnTo>
                    <a:pt x="14" y="13"/>
                  </a:lnTo>
                  <a:lnTo>
                    <a:pt x="1" y="9"/>
                  </a:lnTo>
                  <a:lnTo>
                    <a:pt x="0" y="3"/>
                  </a:lnTo>
                  <a:lnTo>
                    <a:pt x="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96" name="Freeform 83"/>
            <p:cNvSpPr>
              <a:spLocks/>
            </p:cNvSpPr>
            <p:nvPr/>
          </p:nvSpPr>
          <p:spPr bwMode="auto">
            <a:xfrm>
              <a:off x="3611563" y="4549775"/>
              <a:ext cx="11113" cy="9525"/>
            </a:xfrm>
            <a:custGeom>
              <a:avLst/>
              <a:gdLst/>
              <a:ahLst/>
              <a:cxnLst>
                <a:cxn ang="0">
                  <a:pos x="4" y="0"/>
                </a:cxn>
                <a:cxn ang="0">
                  <a:pos x="14" y="13"/>
                </a:cxn>
                <a:cxn ang="0">
                  <a:pos x="1" y="9"/>
                </a:cxn>
                <a:cxn ang="0">
                  <a:pos x="0" y="3"/>
                </a:cxn>
                <a:cxn ang="0">
                  <a:pos x="4" y="0"/>
                </a:cxn>
              </a:cxnLst>
              <a:rect l="0" t="0" r="r" b="b"/>
              <a:pathLst>
                <a:path w="14" h="13">
                  <a:moveTo>
                    <a:pt x="4" y="0"/>
                  </a:moveTo>
                  <a:lnTo>
                    <a:pt x="14" y="13"/>
                  </a:lnTo>
                  <a:lnTo>
                    <a:pt x="1" y="9"/>
                  </a:lnTo>
                  <a:lnTo>
                    <a:pt x="0" y="3"/>
                  </a:lnTo>
                  <a:lnTo>
                    <a:pt x="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97" name="Freeform 84"/>
            <p:cNvSpPr>
              <a:spLocks/>
            </p:cNvSpPr>
            <p:nvPr/>
          </p:nvSpPr>
          <p:spPr bwMode="auto">
            <a:xfrm>
              <a:off x="3590926" y="4540250"/>
              <a:ext cx="20638" cy="19050"/>
            </a:xfrm>
            <a:custGeom>
              <a:avLst/>
              <a:gdLst/>
              <a:ahLst/>
              <a:cxnLst>
                <a:cxn ang="0">
                  <a:pos x="0" y="0"/>
                </a:cxn>
                <a:cxn ang="0">
                  <a:pos x="15" y="4"/>
                </a:cxn>
                <a:cxn ang="0">
                  <a:pos x="26" y="16"/>
                </a:cxn>
                <a:cxn ang="0">
                  <a:pos x="22" y="24"/>
                </a:cxn>
                <a:cxn ang="0">
                  <a:pos x="13" y="26"/>
                </a:cxn>
                <a:cxn ang="0">
                  <a:pos x="5" y="19"/>
                </a:cxn>
                <a:cxn ang="0">
                  <a:pos x="0" y="0"/>
                </a:cxn>
              </a:cxnLst>
              <a:rect l="0" t="0" r="r" b="b"/>
              <a:pathLst>
                <a:path w="26" h="26">
                  <a:moveTo>
                    <a:pt x="0" y="0"/>
                  </a:moveTo>
                  <a:lnTo>
                    <a:pt x="15" y="4"/>
                  </a:lnTo>
                  <a:lnTo>
                    <a:pt x="26" y="16"/>
                  </a:lnTo>
                  <a:lnTo>
                    <a:pt x="22" y="24"/>
                  </a:lnTo>
                  <a:lnTo>
                    <a:pt x="13" y="26"/>
                  </a:lnTo>
                  <a:lnTo>
                    <a:pt x="5" y="19"/>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98" name="Freeform 85"/>
            <p:cNvSpPr>
              <a:spLocks/>
            </p:cNvSpPr>
            <p:nvPr/>
          </p:nvSpPr>
          <p:spPr bwMode="auto">
            <a:xfrm>
              <a:off x="3590926" y="4540250"/>
              <a:ext cx="20638" cy="19050"/>
            </a:xfrm>
            <a:custGeom>
              <a:avLst/>
              <a:gdLst/>
              <a:ahLst/>
              <a:cxnLst>
                <a:cxn ang="0">
                  <a:pos x="0" y="0"/>
                </a:cxn>
                <a:cxn ang="0">
                  <a:pos x="15" y="4"/>
                </a:cxn>
                <a:cxn ang="0">
                  <a:pos x="26" y="16"/>
                </a:cxn>
                <a:cxn ang="0">
                  <a:pos x="22" y="24"/>
                </a:cxn>
                <a:cxn ang="0">
                  <a:pos x="13" y="26"/>
                </a:cxn>
                <a:cxn ang="0">
                  <a:pos x="5" y="19"/>
                </a:cxn>
                <a:cxn ang="0">
                  <a:pos x="0" y="0"/>
                </a:cxn>
              </a:cxnLst>
              <a:rect l="0" t="0" r="r" b="b"/>
              <a:pathLst>
                <a:path w="26" h="26">
                  <a:moveTo>
                    <a:pt x="0" y="0"/>
                  </a:moveTo>
                  <a:lnTo>
                    <a:pt x="15" y="4"/>
                  </a:lnTo>
                  <a:lnTo>
                    <a:pt x="26" y="16"/>
                  </a:lnTo>
                  <a:lnTo>
                    <a:pt x="22" y="24"/>
                  </a:lnTo>
                  <a:lnTo>
                    <a:pt x="13" y="26"/>
                  </a:lnTo>
                  <a:lnTo>
                    <a:pt x="5" y="19"/>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99" name="Freeform 86"/>
            <p:cNvSpPr>
              <a:spLocks/>
            </p:cNvSpPr>
            <p:nvPr/>
          </p:nvSpPr>
          <p:spPr bwMode="auto">
            <a:xfrm>
              <a:off x="3579813" y="4529138"/>
              <a:ext cx="20638" cy="11113"/>
            </a:xfrm>
            <a:custGeom>
              <a:avLst/>
              <a:gdLst/>
              <a:ahLst/>
              <a:cxnLst>
                <a:cxn ang="0">
                  <a:pos x="0" y="0"/>
                </a:cxn>
                <a:cxn ang="0">
                  <a:pos x="27" y="14"/>
                </a:cxn>
                <a:cxn ang="0">
                  <a:pos x="3" y="5"/>
                </a:cxn>
                <a:cxn ang="0">
                  <a:pos x="0" y="0"/>
                </a:cxn>
              </a:cxnLst>
              <a:rect l="0" t="0" r="r" b="b"/>
              <a:pathLst>
                <a:path w="27" h="14">
                  <a:moveTo>
                    <a:pt x="0" y="0"/>
                  </a:moveTo>
                  <a:lnTo>
                    <a:pt x="27" y="14"/>
                  </a:lnTo>
                  <a:lnTo>
                    <a:pt x="3" y="5"/>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00" name="Freeform 87"/>
            <p:cNvSpPr>
              <a:spLocks/>
            </p:cNvSpPr>
            <p:nvPr/>
          </p:nvSpPr>
          <p:spPr bwMode="auto">
            <a:xfrm>
              <a:off x="3579813" y="4529138"/>
              <a:ext cx="20638" cy="11113"/>
            </a:xfrm>
            <a:custGeom>
              <a:avLst/>
              <a:gdLst/>
              <a:ahLst/>
              <a:cxnLst>
                <a:cxn ang="0">
                  <a:pos x="0" y="0"/>
                </a:cxn>
                <a:cxn ang="0">
                  <a:pos x="27" y="14"/>
                </a:cxn>
                <a:cxn ang="0">
                  <a:pos x="3" y="5"/>
                </a:cxn>
                <a:cxn ang="0">
                  <a:pos x="0" y="0"/>
                </a:cxn>
              </a:cxnLst>
              <a:rect l="0" t="0" r="r" b="b"/>
              <a:pathLst>
                <a:path w="27" h="14">
                  <a:moveTo>
                    <a:pt x="0" y="0"/>
                  </a:moveTo>
                  <a:lnTo>
                    <a:pt x="27" y="14"/>
                  </a:lnTo>
                  <a:lnTo>
                    <a:pt x="3" y="5"/>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01" name="Freeform 88"/>
            <p:cNvSpPr>
              <a:spLocks/>
            </p:cNvSpPr>
            <p:nvPr/>
          </p:nvSpPr>
          <p:spPr bwMode="auto">
            <a:xfrm>
              <a:off x="3590926" y="4518025"/>
              <a:ext cx="30163" cy="22225"/>
            </a:xfrm>
            <a:custGeom>
              <a:avLst/>
              <a:gdLst/>
              <a:ahLst/>
              <a:cxnLst>
                <a:cxn ang="0">
                  <a:pos x="15" y="0"/>
                </a:cxn>
                <a:cxn ang="0">
                  <a:pos x="18" y="4"/>
                </a:cxn>
                <a:cxn ang="0">
                  <a:pos x="13" y="11"/>
                </a:cxn>
                <a:cxn ang="0">
                  <a:pos x="19" y="15"/>
                </a:cxn>
                <a:cxn ang="0">
                  <a:pos x="29" y="11"/>
                </a:cxn>
                <a:cxn ang="0">
                  <a:pos x="38" y="12"/>
                </a:cxn>
                <a:cxn ang="0">
                  <a:pos x="38" y="14"/>
                </a:cxn>
                <a:cxn ang="0">
                  <a:pos x="19" y="20"/>
                </a:cxn>
                <a:cxn ang="0">
                  <a:pos x="19" y="26"/>
                </a:cxn>
                <a:cxn ang="0">
                  <a:pos x="18" y="25"/>
                </a:cxn>
                <a:cxn ang="0">
                  <a:pos x="8" y="20"/>
                </a:cxn>
                <a:cxn ang="0">
                  <a:pos x="16" y="20"/>
                </a:cxn>
                <a:cxn ang="0">
                  <a:pos x="15" y="15"/>
                </a:cxn>
                <a:cxn ang="0">
                  <a:pos x="5" y="17"/>
                </a:cxn>
                <a:cxn ang="0">
                  <a:pos x="0" y="12"/>
                </a:cxn>
                <a:cxn ang="0">
                  <a:pos x="2" y="3"/>
                </a:cxn>
                <a:cxn ang="0">
                  <a:pos x="8" y="1"/>
                </a:cxn>
                <a:cxn ang="0">
                  <a:pos x="10" y="4"/>
                </a:cxn>
                <a:cxn ang="0">
                  <a:pos x="15" y="0"/>
                </a:cxn>
              </a:cxnLst>
              <a:rect l="0" t="0" r="r" b="b"/>
              <a:pathLst>
                <a:path w="38" h="26">
                  <a:moveTo>
                    <a:pt x="15" y="0"/>
                  </a:moveTo>
                  <a:lnTo>
                    <a:pt x="18" y="4"/>
                  </a:lnTo>
                  <a:lnTo>
                    <a:pt x="13" y="11"/>
                  </a:lnTo>
                  <a:lnTo>
                    <a:pt x="19" y="15"/>
                  </a:lnTo>
                  <a:lnTo>
                    <a:pt x="29" y="11"/>
                  </a:lnTo>
                  <a:lnTo>
                    <a:pt x="38" y="12"/>
                  </a:lnTo>
                  <a:lnTo>
                    <a:pt x="38" y="14"/>
                  </a:lnTo>
                  <a:lnTo>
                    <a:pt x="19" y="20"/>
                  </a:lnTo>
                  <a:lnTo>
                    <a:pt x="19" y="26"/>
                  </a:lnTo>
                  <a:lnTo>
                    <a:pt x="18" y="25"/>
                  </a:lnTo>
                  <a:lnTo>
                    <a:pt x="8" y="20"/>
                  </a:lnTo>
                  <a:lnTo>
                    <a:pt x="16" y="20"/>
                  </a:lnTo>
                  <a:lnTo>
                    <a:pt x="15" y="15"/>
                  </a:lnTo>
                  <a:lnTo>
                    <a:pt x="5" y="17"/>
                  </a:lnTo>
                  <a:lnTo>
                    <a:pt x="0" y="12"/>
                  </a:lnTo>
                  <a:lnTo>
                    <a:pt x="2" y="3"/>
                  </a:lnTo>
                  <a:lnTo>
                    <a:pt x="8" y="1"/>
                  </a:lnTo>
                  <a:lnTo>
                    <a:pt x="10" y="4"/>
                  </a:lnTo>
                  <a:lnTo>
                    <a:pt x="1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02" name="Freeform 89"/>
            <p:cNvSpPr>
              <a:spLocks/>
            </p:cNvSpPr>
            <p:nvPr/>
          </p:nvSpPr>
          <p:spPr bwMode="auto">
            <a:xfrm>
              <a:off x="3590926" y="4518025"/>
              <a:ext cx="30163" cy="22225"/>
            </a:xfrm>
            <a:custGeom>
              <a:avLst/>
              <a:gdLst/>
              <a:ahLst/>
              <a:cxnLst>
                <a:cxn ang="0">
                  <a:pos x="15" y="0"/>
                </a:cxn>
                <a:cxn ang="0">
                  <a:pos x="18" y="4"/>
                </a:cxn>
                <a:cxn ang="0">
                  <a:pos x="13" y="11"/>
                </a:cxn>
                <a:cxn ang="0">
                  <a:pos x="19" y="15"/>
                </a:cxn>
                <a:cxn ang="0">
                  <a:pos x="29" y="11"/>
                </a:cxn>
                <a:cxn ang="0">
                  <a:pos x="38" y="12"/>
                </a:cxn>
                <a:cxn ang="0">
                  <a:pos x="38" y="14"/>
                </a:cxn>
                <a:cxn ang="0">
                  <a:pos x="19" y="20"/>
                </a:cxn>
                <a:cxn ang="0">
                  <a:pos x="19" y="26"/>
                </a:cxn>
                <a:cxn ang="0">
                  <a:pos x="18" y="25"/>
                </a:cxn>
                <a:cxn ang="0">
                  <a:pos x="8" y="20"/>
                </a:cxn>
                <a:cxn ang="0">
                  <a:pos x="16" y="20"/>
                </a:cxn>
                <a:cxn ang="0">
                  <a:pos x="15" y="15"/>
                </a:cxn>
                <a:cxn ang="0">
                  <a:pos x="5" y="17"/>
                </a:cxn>
                <a:cxn ang="0">
                  <a:pos x="0" y="12"/>
                </a:cxn>
                <a:cxn ang="0">
                  <a:pos x="2" y="3"/>
                </a:cxn>
                <a:cxn ang="0">
                  <a:pos x="8" y="1"/>
                </a:cxn>
                <a:cxn ang="0">
                  <a:pos x="10" y="4"/>
                </a:cxn>
                <a:cxn ang="0">
                  <a:pos x="15" y="0"/>
                </a:cxn>
              </a:cxnLst>
              <a:rect l="0" t="0" r="r" b="b"/>
              <a:pathLst>
                <a:path w="38" h="26">
                  <a:moveTo>
                    <a:pt x="15" y="0"/>
                  </a:moveTo>
                  <a:lnTo>
                    <a:pt x="18" y="4"/>
                  </a:lnTo>
                  <a:lnTo>
                    <a:pt x="13" y="11"/>
                  </a:lnTo>
                  <a:lnTo>
                    <a:pt x="19" y="15"/>
                  </a:lnTo>
                  <a:lnTo>
                    <a:pt x="29" y="11"/>
                  </a:lnTo>
                  <a:lnTo>
                    <a:pt x="38" y="12"/>
                  </a:lnTo>
                  <a:lnTo>
                    <a:pt x="38" y="14"/>
                  </a:lnTo>
                  <a:lnTo>
                    <a:pt x="19" y="20"/>
                  </a:lnTo>
                  <a:lnTo>
                    <a:pt x="19" y="26"/>
                  </a:lnTo>
                  <a:lnTo>
                    <a:pt x="18" y="25"/>
                  </a:lnTo>
                  <a:lnTo>
                    <a:pt x="8" y="20"/>
                  </a:lnTo>
                  <a:lnTo>
                    <a:pt x="16" y="20"/>
                  </a:lnTo>
                  <a:lnTo>
                    <a:pt x="15" y="15"/>
                  </a:lnTo>
                  <a:lnTo>
                    <a:pt x="5" y="17"/>
                  </a:lnTo>
                  <a:lnTo>
                    <a:pt x="0" y="12"/>
                  </a:lnTo>
                  <a:lnTo>
                    <a:pt x="2" y="3"/>
                  </a:lnTo>
                  <a:lnTo>
                    <a:pt x="8" y="1"/>
                  </a:lnTo>
                  <a:lnTo>
                    <a:pt x="10" y="4"/>
                  </a:lnTo>
                  <a:lnTo>
                    <a:pt x="1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03" name="Freeform 90"/>
            <p:cNvSpPr>
              <a:spLocks/>
            </p:cNvSpPr>
            <p:nvPr/>
          </p:nvSpPr>
          <p:spPr bwMode="auto">
            <a:xfrm>
              <a:off x="3579813" y="4497388"/>
              <a:ext cx="11113" cy="9525"/>
            </a:xfrm>
            <a:custGeom>
              <a:avLst/>
              <a:gdLst/>
              <a:ahLst/>
              <a:cxnLst>
                <a:cxn ang="0">
                  <a:pos x="11" y="0"/>
                </a:cxn>
                <a:cxn ang="0">
                  <a:pos x="14" y="11"/>
                </a:cxn>
                <a:cxn ang="0">
                  <a:pos x="0" y="12"/>
                </a:cxn>
                <a:cxn ang="0">
                  <a:pos x="11" y="0"/>
                </a:cxn>
              </a:cxnLst>
              <a:rect l="0" t="0" r="r" b="b"/>
              <a:pathLst>
                <a:path w="14" h="12">
                  <a:moveTo>
                    <a:pt x="11" y="0"/>
                  </a:moveTo>
                  <a:lnTo>
                    <a:pt x="14" y="11"/>
                  </a:lnTo>
                  <a:lnTo>
                    <a:pt x="0" y="12"/>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04" name="Freeform 91"/>
            <p:cNvSpPr>
              <a:spLocks/>
            </p:cNvSpPr>
            <p:nvPr/>
          </p:nvSpPr>
          <p:spPr bwMode="auto">
            <a:xfrm>
              <a:off x="3579813" y="4497388"/>
              <a:ext cx="11113" cy="9525"/>
            </a:xfrm>
            <a:custGeom>
              <a:avLst/>
              <a:gdLst/>
              <a:ahLst/>
              <a:cxnLst>
                <a:cxn ang="0">
                  <a:pos x="11" y="0"/>
                </a:cxn>
                <a:cxn ang="0">
                  <a:pos x="14" y="11"/>
                </a:cxn>
                <a:cxn ang="0">
                  <a:pos x="0" y="12"/>
                </a:cxn>
                <a:cxn ang="0">
                  <a:pos x="11" y="0"/>
                </a:cxn>
              </a:cxnLst>
              <a:rect l="0" t="0" r="r" b="b"/>
              <a:pathLst>
                <a:path w="14" h="12">
                  <a:moveTo>
                    <a:pt x="11" y="0"/>
                  </a:moveTo>
                  <a:lnTo>
                    <a:pt x="14" y="11"/>
                  </a:lnTo>
                  <a:lnTo>
                    <a:pt x="0" y="12"/>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05" name="Freeform 92"/>
            <p:cNvSpPr>
              <a:spLocks/>
            </p:cNvSpPr>
            <p:nvPr/>
          </p:nvSpPr>
          <p:spPr bwMode="auto">
            <a:xfrm>
              <a:off x="3579813" y="4487863"/>
              <a:ext cx="11113" cy="9525"/>
            </a:xfrm>
            <a:custGeom>
              <a:avLst/>
              <a:gdLst/>
              <a:ahLst/>
              <a:cxnLst>
                <a:cxn ang="0">
                  <a:pos x="0" y="0"/>
                </a:cxn>
                <a:cxn ang="0">
                  <a:pos x="14" y="7"/>
                </a:cxn>
                <a:cxn ang="0">
                  <a:pos x="11" y="13"/>
                </a:cxn>
                <a:cxn ang="0">
                  <a:pos x="7" y="13"/>
                </a:cxn>
                <a:cxn ang="0">
                  <a:pos x="0" y="0"/>
                </a:cxn>
              </a:cxnLst>
              <a:rect l="0" t="0" r="r" b="b"/>
              <a:pathLst>
                <a:path w="14" h="13">
                  <a:moveTo>
                    <a:pt x="0" y="0"/>
                  </a:moveTo>
                  <a:lnTo>
                    <a:pt x="14" y="7"/>
                  </a:lnTo>
                  <a:lnTo>
                    <a:pt x="11" y="13"/>
                  </a:lnTo>
                  <a:lnTo>
                    <a:pt x="7" y="13"/>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06" name="Freeform 93"/>
            <p:cNvSpPr>
              <a:spLocks/>
            </p:cNvSpPr>
            <p:nvPr/>
          </p:nvSpPr>
          <p:spPr bwMode="auto">
            <a:xfrm>
              <a:off x="3579813" y="4487863"/>
              <a:ext cx="11113" cy="9525"/>
            </a:xfrm>
            <a:custGeom>
              <a:avLst/>
              <a:gdLst/>
              <a:ahLst/>
              <a:cxnLst>
                <a:cxn ang="0">
                  <a:pos x="0" y="0"/>
                </a:cxn>
                <a:cxn ang="0">
                  <a:pos x="14" y="7"/>
                </a:cxn>
                <a:cxn ang="0">
                  <a:pos x="11" y="13"/>
                </a:cxn>
                <a:cxn ang="0">
                  <a:pos x="7" y="13"/>
                </a:cxn>
                <a:cxn ang="0">
                  <a:pos x="0" y="0"/>
                </a:cxn>
              </a:cxnLst>
              <a:rect l="0" t="0" r="r" b="b"/>
              <a:pathLst>
                <a:path w="14" h="13">
                  <a:moveTo>
                    <a:pt x="0" y="0"/>
                  </a:moveTo>
                  <a:lnTo>
                    <a:pt x="14" y="7"/>
                  </a:lnTo>
                  <a:lnTo>
                    <a:pt x="11" y="13"/>
                  </a:lnTo>
                  <a:lnTo>
                    <a:pt x="7" y="13"/>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07" name="Freeform 94"/>
            <p:cNvSpPr>
              <a:spLocks/>
            </p:cNvSpPr>
            <p:nvPr/>
          </p:nvSpPr>
          <p:spPr bwMode="auto">
            <a:xfrm>
              <a:off x="3579813" y="4487863"/>
              <a:ext cx="11113" cy="9525"/>
            </a:xfrm>
            <a:custGeom>
              <a:avLst/>
              <a:gdLst/>
              <a:ahLst/>
              <a:cxnLst>
                <a:cxn ang="0">
                  <a:pos x="0" y="0"/>
                </a:cxn>
                <a:cxn ang="0">
                  <a:pos x="11" y="7"/>
                </a:cxn>
                <a:cxn ang="0">
                  <a:pos x="14" y="13"/>
                </a:cxn>
                <a:cxn ang="0">
                  <a:pos x="7" y="8"/>
                </a:cxn>
                <a:cxn ang="0">
                  <a:pos x="0" y="0"/>
                </a:cxn>
              </a:cxnLst>
              <a:rect l="0" t="0" r="r" b="b"/>
              <a:pathLst>
                <a:path w="14" h="13">
                  <a:moveTo>
                    <a:pt x="0" y="0"/>
                  </a:moveTo>
                  <a:lnTo>
                    <a:pt x="11" y="7"/>
                  </a:lnTo>
                  <a:lnTo>
                    <a:pt x="14" y="13"/>
                  </a:lnTo>
                  <a:lnTo>
                    <a:pt x="7" y="8"/>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08" name="Freeform 95"/>
            <p:cNvSpPr>
              <a:spLocks/>
            </p:cNvSpPr>
            <p:nvPr/>
          </p:nvSpPr>
          <p:spPr bwMode="auto">
            <a:xfrm>
              <a:off x="3579813" y="4487863"/>
              <a:ext cx="11113" cy="9525"/>
            </a:xfrm>
            <a:custGeom>
              <a:avLst/>
              <a:gdLst/>
              <a:ahLst/>
              <a:cxnLst>
                <a:cxn ang="0">
                  <a:pos x="0" y="0"/>
                </a:cxn>
                <a:cxn ang="0">
                  <a:pos x="11" y="7"/>
                </a:cxn>
                <a:cxn ang="0">
                  <a:pos x="14" y="13"/>
                </a:cxn>
                <a:cxn ang="0">
                  <a:pos x="7" y="8"/>
                </a:cxn>
                <a:cxn ang="0">
                  <a:pos x="0" y="0"/>
                </a:cxn>
              </a:cxnLst>
              <a:rect l="0" t="0" r="r" b="b"/>
              <a:pathLst>
                <a:path w="14" h="13">
                  <a:moveTo>
                    <a:pt x="0" y="0"/>
                  </a:moveTo>
                  <a:lnTo>
                    <a:pt x="11" y="7"/>
                  </a:lnTo>
                  <a:lnTo>
                    <a:pt x="14" y="13"/>
                  </a:lnTo>
                  <a:lnTo>
                    <a:pt x="7" y="8"/>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09" name="Freeform 96"/>
            <p:cNvSpPr>
              <a:spLocks/>
            </p:cNvSpPr>
            <p:nvPr/>
          </p:nvSpPr>
          <p:spPr bwMode="auto">
            <a:xfrm>
              <a:off x="3570288" y="4476750"/>
              <a:ext cx="19050" cy="20638"/>
            </a:xfrm>
            <a:custGeom>
              <a:avLst/>
              <a:gdLst/>
              <a:ahLst/>
              <a:cxnLst>
                <a:cxn ang="0">
                  <a:pos x="25" y="0"/>
                </a:cxn>
                <a:cxn ang="0">
                  <a:pos x="19" y="27"/>
                </a:cxn>
                <a:cxn ang="0">
                  <a:pos x="0" y="3"/>
                </a:cxn>
                <a:cxn ang="0">
                  <a:pos x="25" y="0"/>
                </a:cxn>
              </a:cxnLst>
              <a:rect l="0" t="0" r="r" b="b"/>
              <a:pathLst>
                <a:path w="25" h="27">
                  <a:moveTo>
                    <a:pt x="25" y="0"/>
                  </a:moveTo>
                  <a:lnTo>
                    <a:pt x="19" y="27"/>
                  </a:lnTo>
                  <a:lnTo>
                    <a:pt x="0" y="3"/>
                  </a:lnTo>
                  <a:lnTo>
                    <a:pt x="2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10" name="Freeform 97"/>
            <p:cNvSpPr>
              <a:spLocks/>
            </p:cNvSpPr>
            <p:nvPr/>
          </p:nvSpPr>
          <p:spPr bwMode="auto">
            <a:xfrm>
              <a:off x="3570288" y="4476750"/>
              <a:ext cx="19050" cy="20638"/>
            </a:xfrm>
            <a:custGeom>
              <a:avLst/>
              <a:gdLst/>
              <a:ahLst/>
              <a:cxnLst>
                <a:cxn ang="0">
                  <a:pos x="25" y="0"/>
                </a:cxn>
                <a:cxn ang="0">
                  <a:pos x="19" y="27"/>
                </a:cxn>
                <a:cxn ang="0">
                  <a:pos x="0" y="3"/>
                </a:cxn>
                <a:cxn ang="0">
                  <a:pos x="25" y="0"/>
                </a:cxn>
              </a:cxnLst>
              <a:rect l="0" t="0" r="r" b="b"/>
              <a:pathLst>
                <a:path w="25" h="27">
                  <a:moveTo>
                    <a:pt x="25" y="0"/>
                  </a:moveTo>
                  <a:lnTo>
                    <a:pt x="19" y="27"/>
                  </a:lnTo>
                  <a:lnTo>
                    <a:pt x="0" y="3"/>
                  </a:lnTo>
                  <a:lnTo>
                    <a:pt x="2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11" name="Freeform 98"/>
            <p:cNvSpPr>
              <a:spLocks/>
            </p:cNvSpPr>
            <p:nvPr/>
          </p:nvSpPr>
          <p:spPr bwMode="auto">
            <a:xfrm>
              <a:off x="3570288" y="4454525"/>
              <a:ext cx="19050" cy="22225"/>
            </a:xfrm>
            <a:custGeom>
              <a:avLst/>
              <a:gdLst/>
              <a:ahLst/>
              <a:cxnLst>
                <a:cxn ang="0">
                  <a:pos x="14" y="0"/>
                </a:cxn>
                <a:cxn ang="0">
                  <a:pos x="25" y="7"/>
                </a:cxn>
                <a:cxn ang="0">
                  <a:pos x="22" y="27"/>
                </a:cxn>
                <a:cxn ang="0">
                  <a:pos x="14" y="25"/>
                </a:cxn>
                <a:cxn ang="0">
                  <a:pos x="14" y="18"/>
                </a:cxn>
                <a:cxn ang="0">
                  <a:pos x="0" y="13"/>
                </a:cxn>
                <a:cxn ang="0">
                  <a:pos x="7" y="14"/>
                </a:cxn>
                <a:cxn ang="0">
                  <a:pos x="1" y="10"/>
                </a:cxn>
                <a:cxn ang="0">
                  <a:pos x="7" y="7"/>
                </a:cxn>
                <a:cxn ang="0">
                  <a:pos x="14" y="0"/>
                </a:cxn>
              </a:cxnLst>
              <a:rect l="0" t="0" r="r" b="b"/>
              <a:pathLst>
                <a:path w="25" h="27">
                  <a:moveTo>
                    <a:pt x="14" y="0"/>
                  </a:moveTo>
                  <a:lnTo>
                    <a:pt x="25" y="7"/>
                  </a:lnTo>
                  <a:lnTo>
                    <a:pt x="22" y="27"/>
                  </a:lnTo>
                  <a:lnTo>
                    <a:pt x="14" y="25"/>
                  </a:lnTo>
                  <a:lnTo>
                    <a:pt x="14" y="18"/>
                  </a:lnTo>
                  <a:lnTo>
                    <a:pt x="0" y="13"/>
                  </a:lnTo>
                  <a:lnTo>
                    <a:pt x="7" y="14"/>
                  </a:lnTo>
                  <a:lnTo>
                    <a:pt x="1" y="10"/>
                  </a:lnTo>
                  <a:lnTo>
                    <a:pt x="7" y="7"/>
                  </a:lnTo>
                  <a:lnTo>
                    <a:pt x="1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12" name="Freeform 99"/>
            <p:cNvSpPr>
              <a:spLocks/>
            </p:cNvSpPr>
            <p:nvPr/>
          </p:nvSpPr>
          <p:spPr bwMode="auto">
            <a:xfrm>
              <a:off x="3570288" y="4454525"/>
              <a:ext cx="19050" cy="22225"/>
            </a:xfrm>
            <a:custGeom>
              <a:avLst/>
              <a:gdLst/>
              <a:ahLst/>
              <a:cxnLst>
                <a:cxn ang="0">
                  <a:pos x="14" y="0"/>
                </a:cxn>
                <a:cxn ang="0">
                  <a:pos x="25" y="7"/>
                </a:cxn>
                <a:cxn ang="0">
                  <a:pos x="22" y="27"/>
                </a:cxn>
                <a:cxn ang="0">
                  <a:pos x="14" y="25"/>
                </a:cxn>
                <a:cxn ang="0">
                  <a:pos x="14" y="18"/>
                </a:cxn>
                <a:cxn ang="0">
                  <a:pos x="0" y="13"/>
                </a:cxn>
                <a:cxn ang="0">
                  <a:pos x="7" y="14"/>
                </a:cxn>
                <a:cxn ang="0">
                  <a:pos x="1" y="10"/>
                </a:cxn>
                <a:cxn ang="0">
                  <a:pos x="7" y="7"/>
                </a:cxn>
                <a:cxn ang="0">
                  <a:pos x="14" y="0"/>
                </a:cxn>
              </a:cxnLst>
              <a:rect l="0" t="0" r="r" b="b"/>
              <a:pathLst>
                <a:path w="25" h="27">
                  <a:moveTo>
                    <a:pt x="14" y="0"/>
                  </a:moveTo>
                  <a:lnTo>
                    <a:pt x="25" y="7"/>
                  </a:lnTo>
                  <a:lnTo>
                    <a:pt x="22" y="27"/>
                  </a:lnTo>
                  <a:lnTo>
                    <a:pt x="14" y="25"/>
                  </a:lnTo>
                  <a:lnTo>
                    <a:pt x="14" y="18"/>
                  </a:lnTo>
                  <a:lnTo>
                    <a:pt x="0" y="13"/>
                  </a:lnTo>
                  <a:lnTo>
                    <a:pt x="7" y="14"/>
                  </a:lnTo>
                  <a:lnTo>
                    <a:pt x="1" y="10"/>
                  </a:lnTo>
                  <a:lnTo>
                    <a:pt x="7" y="7"/>
                  </a:lnTo>
                  <a:lnTo>
                    <a:pt x="1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13" name="Freeform 100"/>
            <p:cNvSpPr>
              <a:spLocks/>
            </p:cNvSpPr>
            <p:nvPr/>
          </p:nvSpPr>
          <p:spPr bwMode="auto">
            <a:xfrm>
              <a:off x="3570288" y="4445000"/>
              <a:ext cx="9525" cy="9525"/>
            </a:xfrm>
            <a:custGeom>
              <a:avLst/>
              <a:gdLst/>
              <a:ahLst/>
              <a:cxnLst>
                <a:cxn ang="0">
                  <a:pos x="4" y="0"/>
                </a:cxn>
                <a:cxn ang="0">
                  <a:pos x="12" y="12"/>
                </a:cxn>
                <a:cxn ang="0">
                  <a:pos x="0" y="3"/>
                </a:cxn>
                <a:cxn ang="0">
                  <a:pos x="4" y="0"/>
                </a:cxn>
              </a:cxnLst>
              <a:rect l="0" t="0" r="r" b="b"/>
              <a:pathLst>
                <a:path w="12" h="12">
                  <a:moveTo>
                    <a:pt x="4" y="0"/>
                  </a:moveTo>
                  <a:lnTo>
                    <a:pt x="12" y="12"/>
                  </a:lnTo>
                  <a:lnTo>
                    <a:pt x="0" y="3"/>
                  </a:lnTo>
                  <a:lnTo>
                    <a:pt x="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14" name="Freeform 101"/>
            <p:cNvSpPr>
              <a:spLocks/>
            </p:cNvSpPr>
            <p:nvPr/>
          </p:nvSpPr>
          <p:spPr bwMode="auto">
            <a:xfrm>
              <a:off x="3570288" y="4445000"/>
              <a:ext cx="9525" cy="9525"/>
            </a:xfrm>
            <a:custGeom>
              <a:avLst/>
              <a:gdLst/>
              <a:ahLst/>
              <a:cxnLst>
                <a:cxn ang="0">
                  <a:pos x="4" y="0"/>
                </a:cxn>
                <a:cxn ang="0">
                  <a:pos x="12" y="12"/>
                </a:cxn>
                <a:cxn ang="0">
                  <a:pos x="0" y="3"/>
                </a:cxn>
                <a:cxn ang="0">
                  <a:pos x="4" y="0"/>
                </a:cxn>
              </a:cxnLst>
              <a:rect l="0" t="0" r="r" b="b"/>
              <a:pathLst>
                <a:path w="12" h="12">
                  <a:moveTo>
                    <a:pt x="4" y="0"/>
                  </a:moveTo>
                  <a:lnTo>
                    <a:pt x="12" y="12"/>
                  </a:lnTo>
                  <a:lnTo>
                    <a:pt x="0" y="3"/>
                  </a:lnTo>
                  <a:lnTo>
                    <a:pt x="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15" name="Freeform 102"/>
            <p:cNvSpPr>
              <a:spLocks/>
            </p:cNvSpPr>
            <p:nvPr/>
          </p:nvSpPr>
          <p:spPr bwMode="auto">
            <a:xfrm>
              <a:off x="3590926" y="4392613"/>
              <a:ext cx="9525" cy="9525"/>
            </a:xfrm>
            <a:custGeom>
              <a:avLst/>
              <a:gdLst/>
              <a:ahLst/>
              <a:cxnLst>
                <a:cxn ang="0">
                  <a:pos x="8" y="0"/>
                </a:cxn>
                <a:cxn ang="0">
                  <a:pos x="13" y="13"/>
                </a:cxn>
                <a:cxn ang="0">
                  <a:pos x="0" y="4"/>
                </a:cxn>
                <a:cxn ang="0">
                  <a:pos x="8" y="0"/>
                </a:cxn>
              </a:cxnLst>
              <a:rect l="0" t="0" r="r" b="b"/>
              <a:pathLst>
                <a:path w="13" h="13">
                  <a:moveTo>
                    <a:pt x="8" y="0"/>
                  </a:moveTo>
                  <a:lnTo>
                    <a:pt x="13" y="13"/>
                  </a:lnTo>
                  <a:lnTo>
                    <a:pt x="0" y="4"/>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16" name="Freeform 103"/>
            <p:cNvSpPr>
              <a:spLocks/>
            </p:cNvSpPr>
            <p:nvPr/>
          </p:nvSpPr>
          <p:spPr bwMode="auto">
            <a:xfrm>
              <a:off x="3590926" y="4392613"/>
              <a:ext cx="9525" cy="9525"/>
            </a:xfrm>
            <a:custGeom>
              <a:avLst/>
              <a:gdLst/>
              <a:ahLst/>
              <a:cxnLst>
                <a:cxn ang="0">
                  <a:pos x="8" y="0"/>
                </a:cxn>
                <a:cxn ang="0">
                  <a:pos x="13" y="13"/>
                </a:cxn>
                <a:cxn ang="0">
                  <a:pos x="0" y="4"/>
                </a:cxn>
                <a:cxn ang="0">
                  <a:pos x="8" y="0"/>
                </a:cxn>
              </a:cxnLst>
              <a:rect l="0" t="0" r="r" b="b"/>
              <a:pathLst>
                <a:path w="13" h="13">
                  <a:moveTo>
                    <a:pt x="8" y="0"/>
                  </a:moveTo>
                  <a:lnTo>
                    <a:pt x="13" y="13"/>
                  </a:lnTo>
                  <a:lnTo>
                    <a:pt x="0" y="4"/>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17" name="Freeform 104"/>
            <p:cNvSpPr>
              <a:spLocks/>
            </p:cNvSpPr>
            <p:nvPr/>
          </p:nvSpPr>
          <p:spPr bwMode="auto">
            <a:xfrm>
              <a:off x="3590926" y="4381500"/>
              <a:ext cx="20638" cy="11113"/>
            </a:xfrm>
            <a:custGeom>
              <a:avLst/>
              <a:gdLst/>
              <a:ahLst/>
              <a:cxnLst>
                <a:cxn ang="0">
                  <a:pos x="13" y="0"/>
                </a:cxn>
                <a:cxn ang="0">
                  <a:pos x="26" y="1"/>
                </a:cxn>
                <a:cxn ang="0">
                  <a:pos x="22" y="11"/>
                </a:cxn>
                <a:cxn ang="0">
                  <a:pos x="7" y="12"/>
                </a:cxn>
                <a:cxn ang="0">
                  <a:pos x="0" y="3"/>
                </a:cxn>
                <a:cxn ang="0">
                  <a:pos x="13" y="0"/>
                </a:cxn>
              </a:cxnLst>
              <a:rect l="0" t="0" r="r" b="b"/>
              <a:pathLst>
                <a:path w="26" h="12">
                  <a:moveTo>
                    <a:pt x="13" y="0"/>
                  </a:moveTo>
                  <a:lnTo>
                    <a:pt x="26" y="1"/>
                  </a:lnTo>
                  <a:lnTo>
                    <a:pt x="22" y="11"/>
                  </a:lnTo>
                  <a:lnTo>
                    <a:pt x="7" y="12"/>
                  </a:lnTo>
                  <a:lnTo>
                    <a:pt x="0" y="3"/>
                  </a:lnTo>
                  <a:lnTo>
                    <a:pt x="1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18" name="Freeform 105"/>
            <p:cNvSpPr>
              <a:spLocks/>
            </p:cNvSpPr>
            <p:nvPr/>
          </p:nvSpPr>
          <p:spPr bwMode="auto">
            <a:xfrm>
              <a:off x="3590926" y="4381500"/>
              <a:ext cx="20638" cy="11113"/>
            </a:xfrm>
            <a:custGeom>
              <a:avLst/>
              <a:gdLst/>
              <a:ahLst/>
              <a:cxnLst>
                <a:cxn ang="0">
                  <a:pos x="13" y="0"/>
                </a:cxn>
                <a:cxn ang="0">
                  <a:pos x="26" y="1"/>
                </a:cxn>
                <a:cxn ang="0">
                  <a:pos x="22" y="11"/>
                </a:cxn>
                <a:cxn ang="0">
                  <a:pos x="7" y="12"/>
                </a:cxn>
                <a:cxn ang="0">
                  <a:pos x="0" y="3"/>
                </a:cxn>
                <a:cxn ang="0">
                  <a:pos x="13" y="0"/>
                </a:cxn>
              </a:cxnLst>
              <a:rect l="0" t="0" r="r" b="b"/>
              <a:pathLst>
                <a:path w="26" h="12">
                  <a:moveTo>
                    <a:pt x="13" y="0"/>
                  </a:moveTo>
                  <a:lnTo>
                    <a:pt x="26" y="1"/>
                  </a:lnTo>
                  <a:lnTo>
                    <a:pt x="22" y="11"/>
                  </a:lnTo>
                  <a:lnTo>
                    <a:pt x="7" y="12"/>
                  </a:lnTo>
                  <a:lnTo>
                    <a:pt x="0" y="3"/>
                  </a:lnTo>
                  <a:lnTo>
                    <a:pt x="1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19" name="Freeform 106"/>
            <p:cNvSpPr>
              <a:spLocks/>
            </p:cNvSpPr>
            <p:nvPr/>
          </p:nvSpPr>
          <p:spPr bwMode="auto">
            <a:xfrm>
              <a:off x="3579813" y="4340225"/>
              <a:ext cx="20638" cy="20638"/>
            </a:xfrm>
            <a:custGeom>
              <a:avLst/>
              <a:gdLst/>
              <a:ahLst/>
              <a:cxnLst>
                <a:cxn ang="0">
                  <a:pos x="14" y="0"/>
                </a:cxn>
                <a:cxn ang="0">
                  <a:pos x="19" y="3"/>
                </a:cxn>
                <a:cxn ang="0">
                  <a:pos x="27" y="11"/>
                </a:cxn>
                <a:cxn ang="0">
                  <a:pos x="16" y="14"/>
                </a:cxn>
                <a:cxn ang="0">
                  <a:pos x="21" y="18"/>
                </a:cxn>
                <a:cxn ang="0">
                  <a:pos x="18" y="18"/>
                </a:cxn>
                <a:cxn ang="0">
                  <a:pos x="21" y="22"/>
                </a:cxn>
                <a:cxn ang="0">
                  <a:pos x="16" y="22"/>
                </a:cxn>
                <a:cxn ang="0">
                  <a:pos x="14" y="27"/>
                </a:cxn>
                <a:cxn ang="0">
                  <a:pos x="2" y="25"/>
                </a:cxn>
                <a:cxn ang="0">
                  <a:pos x="0" y="22"/>
                </a:cxn>
                <a:cxn ang="0">
                  <a:pos x="7" y="5"/>
                </a:cxn>
                <a:cxn ang="0">
                  <a:pos x="14" y="0"/>
                </a:cxn>
              </a:cxnLst>
              <a:rect l="0" t="0" r="r" b="b"/>
              <a:pathLst>
                <a:path w="27" h="27">
                  <a:moveTo>
                    <a:pt x="14" y="0"/>
                  </a:moveTo>
                  <a:lnTo>
                    <a:pt x="19" y="3"/>
                  </a:lnTo>
                  <a:lnTo>
                    <a:pt x="27" y="11"/>
                  </a:lnTo>
                  <a:lnTo>
                    <a:pt x="16" y="14"/>
                  </a:lnTo>
                  <a:lnTo>
                    <a:pt x="21" y="18"/>
                  </a:lnTo>
                  <a:lnTo>
                    <a:pt x="18" y="18"/>
                  </a:lnTo>
                  <a:lnTo>
                    <a:pt x="21" y="22"/>
                  </a:lnTo>
                  <a:lnTo>
                    <a:pt x="16" y="22"/>
                  </a:lnTo>
                  <a:lnTo>
                    <a:pt x="14" y="27"/>
                  </a:lnTo>
                  <a:lnTo>
                    <a:pt x="2" y="25"/>
                  </a:lnTo>
                  <a:lnTo>
                    <a:pt x="0" y="22"/>
                  </a:lnTo>
                  <a:lnTo>
                    <a:pt x="7" y="5"/>
                  </a:lnTo>
                  <a:lnTo>
                    <a:pt x="1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20" name="Freeform 107"/>
            <p:cNvSpPr>
              <a:spLocks/>
            </p:cNvSpPr>
            <p:nvPr/>
          </p:nvSpPr>
          <p:spPr bwMode="auto">
            <a:xfrm>
              <a:off x="3579813" y="4340225"/>
              <a:ext cx="20638" cy="20638"/>
            </a:xfrm>
            <a:custGeom>
              <a:avLst/>
              <a:gdLst/>
              <a:ahLst/>
              <a:cxnLst>
                <a:cxn ang="0">
                  <a:pos x="14" y="0"/>
                </a:cxn>
                <a:cxn ang="0">
                  <a:pos x="19" y="3"/>
                </a:cxn>
                <a:cxn ang="0">
                  <a:pos x="27" y="11"/>
                </a:cxn>
                <a:cxn ang="0">
                  <a:pos x="16" y="14"/>
                </a:cxn>
                <a:cxn ang="0">
                  <a:pos x="21" y="18"/>
                </a:cxn>
                <a:cxn ang="0">
                  <a:pos x="18" y="18"/>
                </a:cxn>
                <a:cxn ang="0">
                  <a:pos x="21" y="22"/>
                </a:cxn>
                <a:cxn ang="0">
                  <a:pos x="16" y="22"/>
                </a:cxn>
                <a:cxn ang="0">
                  <a:pos x="14" y="27"/>
                </a:cxn>
                <a:cxn ang="0">
                  <a:pos x="2" y="25"/>
                </a:cxn>
                <a:cxn ang="0">
                  <a:pos x="0" y="22"/>
                </a:cxn>
                <a:cxn ang="0">
                  <a:pos x="7" y="5"/>
                </a:cxn>
                <a:cxn ang="0">
                  <a:pos x="14" y="0"/>
                </a:cxn>
              </a:cxnLst>
              <a:rect l="0" t="0" r="r" b="b"/>
              <a:pathLst>
                <a:path w="27" h="27">
                  <a:moveTo>
                    <a:pt x="14" y="0"/>
                  </a:moveTo>
                  <a:lnTo>
                    <a:pt x="19" y="3"/>
                  </a:lnTo>
                  <a:lnTo>
                    <a:pt x="27" y="11"/>
                  </a:lnTo>
                  <a:lnTo>
                    <a:pt x="16" y="14"/>
                  </a:lnTo>
                  <a:lnTo>
                    <a:pt x="21" y="18"/>
                  </a:lnTo>
                  <a:lnTo>
                    <a:pt x="18" y="18"/>
                  </a:lnTo>
                  <a:lnTo>
                    <a:pt x="21" y="22"/>
                  </a:lnTo>
                  <a:lnTo>
                    <a:pt x="16" y="22"/>
                  </a:lnTo>
                  <a:lnTo>
                    <a:pt x="14" y="27"/>
                  </a:lnTo>
                  <a:lnTo>
                    <a:pt x="2" y="25"/>
                  </a:lnTo>
                  <a:lnTo>
                    <a:pt x="0" y="22"/>
                  </a:lnTo>
                  <a:lnTo>
                    <a:pt x="7" y="5"/>
                  </a:lnTo>
                  <a:lnTo>
                    <a:pt x="1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21" name="Freeform 108"/>
            <p:cNvSpPr>
              <a:spLocks/>
            </p:cNvSpPr>
            <p:nvPr/>
          </p:nvSpPr>
          <p:spPr bwMode="auto">
            <a:xfrm>
              <a:off x="3632201" y="4570413"/>
              <a:ext cx="11113" cy="11113"/>
            </a:xfrm>
            <a:custGeom>
              <a:avLst/>
              <a:gdLst/>
              <a:ahLst/>
              <a:cxnLst>
                <a:cxn ang="0">
                  <a:pos x="0" y="0"/>
                </a:cxn>
                <a:cxn ang="0">
                  <a:pos x="15" y="5"/>
                </a:cxn>
                <a:cxn ang="0">
                  <a:pos x="2" y="12"/>
                </a:cxn>
                <a:cxn ang="0">
                  <a:pos x="0" y="0"/>
                </a:cxn>
              </a:cxnLst>
              <a:rect l="0" t="0" r="r" b="b"/>
              <a:pathLst>
                <a:path w="15" h="12">
                  <a:moveTo>
                    <a:pt x="0" y="0"/>
                  </a:moveTo>
                  <a:lnTo>
                    <a:pt x="15" y="5"/>
                  </a:lnTo>
                  <a:lnTo>
                    <a:pt x="2" y="12"/>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22" name="Freeform 109"/>
            <p:cNvSpPr>
              <a:spLocks/>
            </p:cNvSpPr>
            <p:nvPr/>
          </p:nvSpPr>
          <p:spPr bwMode="auto">
            <a:xfrm>
              <a:off x="3632201" y="4570413"/>
              <a:ext cx="11113" cy="11113"/>
            </a:xfrm>
            <a:custGeom>
              <a:avLst/>
              <a:gdLst/>
              <a:ahLst/>
              <a:cxnLst>
                <a:cxn ang="0">
                  <a:pos x="0" y="0"/>
                </a:cxn>
                <a:cxn ang="0">
                  <a:pos x="15" y="5"/>
                </a:cxn>
                <a:cxn ang="0">
                  <a:pos x="2" y="12"/>
                </a:cxn>
                <a:cxn ang="0">
                  <a:pos x="0" y="0"/>
                </a:cxn>
              </a:cxnLst>
              <a:rect l="0" t="0" r="r" b="b"/>
              <a:pathLst>
                <a:path w="15" h="12">
                  <a:moveTo>
                    <a:pt x="0" y="0"/>
                  </a:moveTo>
                  <a:lnTo>
                    <a:pt x="15" y="5"/>
                  </a:lnTo>
                  <a:lnTo>
                    <a:pt x="2" y="12"/>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23" name="Freeform 110"/>
            <p:cNvSpPr>
              <a:spLocks/>
            </p:cNvSpPr>
            <p:nvPr/>
          </p:nvSpPr>
          <p:spPr bwMode="auto">
            <a:xfrm>
              <a:off x="3632201" y="4570413"/>
              <a:ext cx="31750" cy="20638"/>
            </a:xfrm>
            <a:custGeom>
              <a:avLst/>
              <a:gdLst/>
              <a:ahLst/>
              <a:cxnLst>
                <a:cxn ang="0">
                  <a:pos x="30" y="0"/>
                </a:cxn>
                <a:cxn ang="0">
                  <a:pos x="32" y="5"/>
                </a:cxn>
                <a:cxn ang="0">
                  <a:pos x="21" y="5"/>
                </a:cxn>
                <a:cxn ang="0">
                  <a:pos x="33" y="9"/>
                </a:cxn>
                <a:cxn ang="0">
                  <a:pos x="29" y="12"/>
                </a:cxn>
                <a:cxn ang="0">
                  <a:pos x="35" y="16"/>
                </a:cxn>
                <a:cxn ang="0">
                  <a:pos x="40" y="25"/>
                </a:cxn>
                <a:cxn ang="0">
                  <a:pos x="19" y="11"/>
                </a:cxn>
                <a:cxn ang="0">
                  <a:pos x="13" y="11"/>
                </a:cxn>
                <a:cxn ang="0">
                  <a:pos x="19" y="20"/>
                </a:cxn>
                <a:cxn ang="0">
                  <a:pos x="13" y="19"/>
                </a:cxn>
                <a:cxn ang="0">
                  <a:pos x="7" y="12"/>
                </a:cxn>
                <a:cxn ang="0">
                  <a:pos x="13" y="8"/>
                </a:cxn>
                <a:cxn ang="0">
                  <a:pos x="0" y="6"/>
                </a:cxn>
                <a:cxn ang="0">
                  <a:pos x="30" y="0"/>
                </a:cxn>
              </a:cxnLst>
              <a:rect l="0" t="0" r="r" b="b"/>
              <a:pathLst>
                <a:path w="40" h="25">
                  <a:moveTo>
                    <a:pt x="30" y="0"/>
                  </a:moveTo>
                  <a:lnTo>
                    <a:pt x="32" y="5"/>
                  </a:lnTo>
                  <a:lnTo>
                    <a:pt x="21" y="5"/>
                  </a:lnTo>
                  <a:lnTo>
                    <a:pt x="33" y="9"/>
                  </a:lnTo>
                  <a:lnTo>
                    <a:pt x="29" y="12"/>
                  </a:lnTo>
                  <a:lnTo>
                    <a:pt x="35" y="16"/>
                  </a:lnTo>
                  <a:lnTo>
                    <a:pt x="40" y="25"/>
                  </a:lnTo>
                  <a:lnTo>
                    <a:pt x="19" y="11"/>
                  </a:lnTo>
                  <a:lnTo>
                    <a:pt x="13" y="11"/>
                  </a:lnTo>
                  <a:lnTo>
                    <a:pt x="19" y="20"/>
                  </a:lnTo>
                  <a:lnTo>
                    <a:pt x="13" y="19"/>
                  </a:lnTo>
                  <a:lnTo>
                    <a:pt x="7" y="12"/>
                  </a:lnTo>
                  <a:lnTo>
                    <a:pt x="13" y="8"/>
                  </a:lnTo>
                  <a:lnTo>
                    <a:pt x="0" y="6"/>
                  </a:lnTo>
                  <a:lnTo>
                    <a:pt x="3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24" name="Freeform 111"/>
            <p:cNvSpPr>
              <a:spLocks/>
            </p:cNvSpPr>
            <p:nvPr/>
          </p:nvSpPr>
          <p:spPr bwMode="auto">
            <a:xfrm>
              <a:off x="3632201" y="4570413"/>
              <a:ext cx="31750" cy="20638"/>
            </a:xfrm>
            <a:custGeom>
              <a:avLst/>
              <a:gdLst/>
              <a:ahLst/>
              <a:cxnLst>
                <a:cxn ang="0">
                  <a:pos x="30" y="0"/>
                </a:cxn>
                <a:cxn ang="0">
                  <a:pos x="32" y="5"/>
                </a:cxn>
                <a:cxn ang="0">
                  <a:pos x="21" y="5"/>
                </a:cxn>
                <a:cxn ang="0">
                  <a:pos x="33" y="9"/>
                </a:cxn>
                <a:cxn ang="0">
                  <a:pos x="29" y="12"/>
                </a:cxn>
                <a:cxn ang="0">
                  <a:pos x="35" y="16"/>
                </a:cxn>
                <a:cxn ang="0">
                  <a:pos x="40" y="25"/>
                </a:cxn>
                <a:cxn ang="0">
                  <a:pos x="19" y="11"/>
                </a:cxn>
                <a:cxn ang="0">
                  <a:pos x="13" y="11"/>
                </a:cxn>
                <a:cxn ang="0">
                  <a:pos x="19" y="20"/>
                </a:cxn>
                <a:cxn ang="0">
                  <a:pos x="13" y="19"/>
                </a:cxn>
                <a:cxn ang="0">
                  <a:pos x="7" y="12"/>
                </a:cxn>
                <a:cxn ang="0">
                  <a:pos x="13" y="8"/>
                </a:cxn>
                <a:cxn ang="0">
                  <a:pos x="0" y="6"/>
                </a:cxn>
                <a:cxn ang="0">
                  <a:pos x="30" y="0"/>
                </a:cxn>
              </a:cxnLst>
              <a:rect l="0" t="0" r="r" b="b"/>
              <a:pathLst>
                <a:path w="40" h="25">
                  <a:moveTo>
                    <a:pt x="30" y="0"/>
                  </a:moveTo>
                  <a:lnTo>
                    <a:pt x="32" y="5"/>
                  </a:lnTo>
                  <a:lnTo>
                    <a:pt x="21" y="5"/>
                  </a:lnTo>
                  <a:lnTo>
                    <a:pt x="33" y="9"/>
                  </a:lnTo>
                  <a:lnTo>
                    <a:pt x="29" y="12"/>
                  </a:lnTo>
                  <a:lnTo>
                    <a:pt x="35" y="16"/>
                  </a:lnTo>
                  <a:lnTo>
                    <a:pt x="40" y="25"/>
                  </a:lnTo>
                  <a:lnTo>
                    <a:pt x="19" y="11"/>
                  </a:lnTo>
                  <a:lnTo>
                    <a:pt x="13" y="11"/>
                  </a:lnTo>
                  <a:lnTo>
                    <a:pt x="19" y="20"/>
                  </a:lnTo>
                  <a:lnTo>
                    <a:pt x="13" y="19"/>
                  </a:lnTo>
                  <a:lnTo>
                    <a:pt x="7" y="12"/>
                  </a:lnTo>
                  <a:lnTo>
                    <a:pt x="13" y="8"/>
                  </a:lnTo>
                  <a:lnTo>
                    <a:pt x="0" y="6"/>
                  </a:lnTo>
                  <a:lnTo>
                    <a:pt x="3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25" name="Freeform 112"/>
            <p:cNvSpPr>
              <a:spLocks/>
            </p:cNvSpPr>
            <p:nvPr/>
          </p:nvSpPr>
          <p:spPr bwMode="auto">
            <a:xfrm>
              <a:off x="3654426" y="4570413"/>
              <a:ext cx="19050" cy="11113"/>
            </a:xfrm>
            <a:custGeom>
              <a:avLst/>
              <a:gdLst/>
              <a:ahLst/>
              <a:cxnLst>
                <a:cxn ang="0">
                  <a:pos x="22" y="0"/>
                </a:cxn>
                <a:cxn ang="0">
                  <a:pos x="25" y="9"/>
                </a:cxn>
                <a:cxn ang="0">
                  <a:pos x="11" y="12"/>
                </a:cxn>
                <a:cxn ang="0">
                  <a:pos x="2" y="9"/>
                </a:cxn>
                <a:cxn ang="0">
                  <a:pos x="0" y="1"/>
                </a:cxn>
                <a:cxn ang="0">
                  <a:pos x="22" y="0"/>
                </a:cxn>
              </a:cxnLst>
              <a:rect l="0" t="0" r="r" b="b"/>
              <a:pathLst>
                <a:path w="25" h="12">
                  <a:moveTo>
                    <a:pt x="22" y="0"/>
                  </a:moveTo>
                  <a:lnTo>
                    <a:pt x="25" y="9"/>
                  </a:lnTo>
                  <a:lnTo>
                    <a:pt x="11" y="12"/>
                  </a:lnTo>
                  <a:lnTo>
                    <a:pt x="2" y="9"/>
                  </a:lnTo>
                  <a:lnTo>
                    <a:pt x="0" y="1"/>
                  </a:lnTo>
                  <a:lnTo>
                    <a:pt x="2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26" name="Freeform 113"/>
            <p:cNvSpPr>
              <a:spLocks/>
            </p:cNvSpPr>
            <p:nvPr/>
          </p:nvSpPr>
          <p:spPr bwMode="auto">
            <a:xfrm>
              <a:off x="3654426" y="4570413"/>
              <a:ext cx="19050" cy="11113"/>
            </a:xfrm>
            <a:custGeom>
              <a:avLst/>
              <a:gdLst/>
              <a:ahLst/>
              <a:cxnLst>
                <a:cxn ang="0">
                  <a:pos x="22" y="0"/>
                </a:cxn>
                <a:cxn ang="0">
                  <a:pos x="25" y="9"/>
                </a:cxn>
                <a:cxn ang="0">
                  <a:pos x="11" y="12"/>
                </a:cxn>
                <a:cxn ang="0">
                  <a:pos x="2" y="9"/>
                </a:cxn>
                <a:cxn ang="0">
                  <a:pos x="0" y="1"/>
                </a:cxn>
                <a:cxn ang="0">
                  <a:pos x="22" y="0"/>
                </a:cxn>
              </a:cxnLst>
              <a:rect l="0" t="0" r="r" b="b"/>
              <a:pathLst>
                <a:path w="25" h="12">
                  <a:moveTo>
                    <a:pt x="22" y="0"/>
                  </a:moveTo>
                  <a:lnTo>
                    <a:pt x="25" y="9"/>
                  </a:lnTo>
                  <a:lnTo>
                    <a:pt x="11" y="12"/>
                  </a:lnTo>
                  <a:lnTo>
                    <a:pt x="2" y="9"/>
                  </a:lnTo>
                  <a:lnTo>
                    <a:pt x="0" y="1"/>
                  </a:lnTo>
                  <a:lnTo>
                    <a:pt x="2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27" name="Freeform 114"/>
            <p:cNvSpPr>
              <a:spLocks/>
            </p:cNvSpPr>
            <p:nvPr/>
          </p:nvSpPr>
          <p:spPr bwMode="auto">
            <a:xfrm>
              <a:off x="3506788" y="3773488"/>
              <a:ext cx="73025" cy="71438"/>
            </a:xfrm>
            <a:custGeom>
              <a:avLst/>
              <a:gdLst/>
              <a:ahLst/>
              <a:cxnLst>
                <a:cxn ang="0">
                  <a:pos x="31" y="0"/>
                </a:cxn>
                <a:cxn ang="0">
                  <a:pos x="52" y="10"/>
                </a:cxn>
                <a:cxn ang="0">
                  <a:pos x="57" y="16"/>
                </a:cxn>
                <a:cxn ang="0">
                  <a:pos x="74" y="16"/>
                </a:cxn>
                <a:cxn ang="0">
                  <a:pos x="77" y="15"/>
                </a:cxn>
                <a:cxn ang="0">
                  <a:pos x="90" y="21"/>
                </a:cxn>
                <a:cxn ang="0">
                  <a:pos x="85" y="24"/>
                </a:cxn>
                <a:cxn ang="0">
                  <a:pos x="91" y="33"/>
                </a:cxn>
                <a:cxn ang="0">
                  <a:pos x="90" y="33"/>
                </a:cxn>
                <a:cxn ang="0">
                  <a:pos x="82" y="44"/>
                </a:cxn>
                <a:cxn ang="0">
                  <a:pos x="68" y="56"/>
                </a:cxn>
                <a:cxn ang="0">
                  <a:pos x="46" y="65"/>
                </a:cxn>
                <a:cxn ang="0">
                  <a:pos x="42" y="70"/>
                </a:cxn>
                <a:cxn ang="0">
                  <a:pos x="39" y="70"/>
                </a:cxn>
                <a:cxn ang="0">
                  <a:pos x="35" y="76"/>
                </a:cxn>
                <a:cxn ang="0">
                  <a:pos x="35" y="87"/>
                </a:cxn>
                <a:cxn ang="0">
                  <a:pos x="28" y="92"/>
                </a:cxn>
                <a:cxn ang="0">
                  <a:pos x="22" y="92"/>
                </a:cxn>
                <a:cxn ang="0">
                  <a:pos x="19" y="85"/>
                </a:cxn>
                <a:cxn ang="0">
                  <a:pos x="12" y="84"/>
                </a:cxn>
                <a:cxn ang="0">
                  <a:pos x="5" y="85"/>
                </a:cxn>
                <a:cxn ang="0">
                  <a:pos x="5" y="79"/>
                </a:cxn>
                <a:cxn ang="0">
                  <a:pos x="9" y="76"/>
                </a:cxn>
                <a:cxn ang="0">
                  <a:pos x="8" y="70"/>
                </a:cxn>
                <a:cxn ang="0">
                  <a:pos x="14" y="63"/>
                </a:cxn>
                <a:cxn ang="0">
                  <a:pos x="17" y="56"/>
                </a:cxn>
                <a:cxn ang="0">
                  <a:pos x="14" y="52"/>
                </a:cxn>
                <a:cxn ang="0">
                  <a:pos x="8" y="57"/>
                </a:cxn>
                <a:cxn ang="0">
                  <a:pos x="0" y="54"/>
                </a:cxn>
                <a:cxn ang="0">
                  <a:pos x="0" y="35"/>
                </a:cxn>
                <a:cxn ang="0">
                  <a:pos x="8" y="30"/>
                </a:cxn>
                <a:cxn ang="0">
                  <a:pos x="12" y="18"/>
                </a:cxn>
                <a:cxn ang="0">
                  <a:pos x="12" y="10"/>
                </a:cxn>
                <a:cxn ang="0">
                  <a:pos x="31" y="0"/>
                </a:cxn>
              </a:cxnLst>
              <a:rect l="0" t="0" r="r" b="b"/>
              <a:pathLst>
                <a:path w="91" h="92">
                  <a:moveTo>
                    <a:pt x="31" y="0"/>
                  </a:moveTo>
                  <a:lnTo>
                    <a:pt x="52" y="10"/>
                  </a:lnTo>
                  <a:lnTo>
                    <a:pt x="57" y="16"/>
                  </a:lnTo>
                  <a:lnTo>
                    <a:pt x="74" y="16"/>
                  </a:lnTo>
                  <a:lnTo>
                    <a:pt x="77" y="15"/>
                  </a:lnTo>
                  <a:lnTo>
                    <a:pt x="90" y="21"/>
                  </a:lnTo>
                  <a:lnTo>
                    <a:pt x="85" y="24"/>
                  </a:lnTo>
                  <a:lnTo>
                    <a:pt x="91" y="33"/>
                  </a:lnTo>
                  <a:lnTo>
                    <a:pt x="90" y="33"/>
                  </a:lnTo>
                  <a:lnTo>
                    <a:pt x="82" y="44"/>
                  </a:lnTo>
                  <a:lnTo>
                    <a:pt x="68" y="56"/>
                  </a:lnTo>
                  <a:lnTo>
                    <a:pt x="46" y="65"/>
                  </a:lnTo>
                  <a:lnTo>
                    <a:pt x="42" y="70"/>
                  </a:lnTo>
                  <a:lnTo>
                    <a:pt x="39" y="70"/>
                  </a:lnTo>
                  <a:lnTo>
                    <a:pt x="35" y="76"/>
                  </a:lnTo>
                  <a:lnTo>
                    <a:pt x="35" y="87"/>
                  </a:lnTo>
                  <a:lnTo>
                    <a:pt x="28" y="92"/>
                  </a:lnTo>
                  <a:lnTo>
                    <a:pt x="22" y="92"/>
                  </a:lnTo>
                  <a:lnTo>
                    <a:pt x="19" y="85"/>
                  </a:lnTo>
                  <a:lnTo>
                    <a:pt x="12" y="84"/>
                  </a:lnTo>
                  <a:lnTo>
                    <a:pt x="5" y="85"/>
                  </a:lnTo>
                  <a:lnTo>
                    <a:pt x="5" y="79"/>
                  </a:lnTo>
                  <a:lnTo>
                    <a:pt x="9" y="76"/>
                  </a:lnTo>
                  <a:lnTo>
                    <a:pt x="8" y="70"/>
                  </a:lnTo>
                  <a:lnTo>
                    <a:pt x="14" y="63"/>
                  </a:lnTo>
                  <a:lnTo>
                    <a:pt x="17" y="56"/>
                  </a:lnTo>
                  <a:lnTo>
                    <a:pt x="14" y="52"/>
                  </a:lnTo>
                  <a:lnTo>
                    <a:pt x="8" y="57"/>
                  </a:lnTo>
                  <a:lnTo>
                    <a:pt x="0" y="54"/>
                  </a:lnTo>
                  <a:lnTo>
                    <a:pt x="0" y="35"/>
                  </a:lnTo>
                  <a:lnTo>
                    <a:pt x="8" y="30"/>
                  </a:lnTo>
                  <a:lnTo>
                    <a:pt x="12" y="18"/>
                  </a:lnTo>
                  <a:lnTo>
                    <a:pt x="12" y="10"/>
                  </a:lnTo>
                  <a:lnTo>
                    <a:pt x="3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28" name="Freeform 115"/>
            <p:cNvSpPr>
              <a:spLocks/>
            </p:cNvSpPr>
            <p:nvPr/>
          </p:nvSpPr>
          <p:spPr bwMode="auto">
            <a:xfrm>
              <a:off x="3506788" y="3773488"/>
              <a:ext cx="73025" cy="71438"/>
            </a:xfrm>
            <a:custGeom>
              <a:avLst/>
              <a:gdLst/>
              <a:ahLst/>
              <a:cxnLst>
                <a:cxn ang="0">
                  <a:pos x="31" y="0"/>
                </a:cxn>
                <a:cxn ang="0">
                  <a:pos x="52" y="10"/>
                </a:cxn>
                <a:cxn ang="0">
                  <a:pos x="57" y="16"/>
                </a:cxn>
                <a:cxn ang="0">
                  <a:pos x="74" y="16"/>
                </a:cxn>
                <a:cxn ang="0">
                  <a:pos x="77" y="15"/>
                </a:cxn>
                <a:cxn ang="0">
                  <a:pos x="90" y="21"/>
                </a:cxn>
                <a:cxn ang="0">
                  <a:pos x="85" y="24"/>
                </a:cxn>
                <a:cxn ang="0">
                  <a:pos x="91" y="33"/>
                </a:cxn>
                <a:cxn ang="0">
                  <a:pos x="90" y="33"/>
                </a:cxn>
                <a:cxn ang="0">
                  <a:pos x="82" y="44"/>
                </a:cxn>
                <a:cxn ang="0">
                  <a:pos x="68" y="56"/>
                </a:cxn>
                <a:cxn ang="0">
                  <a:pos x="46" y="65"/>
                </a:cxn>
                <a:cxn ang="0">
                  <a:pos x="42" y="70"/>
                </a:cxn>
                <a:cxn ang="0">
                  <a:pos x="39" y="70"/>
                </a:cxn>
                <a:cxn ang="0">
                  <a:pos x="35" y="76"/>
                </a:cxn>
                <a:cxn ang="0">
                  <a:pos x="35" y="87"/>
                </a:cxn>
                <a:cxn ang="0">
                  <a:pos x="28" y="92"/>
                </a:cxn>
                <a:cxn ang="0">
                  <a:pos x="22" y="92"/>
                </a:cxn>
                <a:cxn ang="0">
                  <a:pos x="19" y="85"/>
                </a:cxn>
                <a:cxn ang="0">
                  <a:pos x="12" y="84"/>
                </a:cxn>
                <a:cxn ang="0">
                  <a:pos x="5" y="85"/>
                </a:cxn>
                <a:cxn ang="0">
                  <a:pos x="5" y="79"/>
                </a:cxn>
                <a:cxn ang="0">
                  <a:pos x="9" y="76"/>
                </a:cxn>
                <a:cxn ang="0">
                  <a:pos x="8" y="70"/>
                </a:cxn>
                <a:cxn ang="0">
                  <a:pos x="14" y="63"/>
                </a:cxn>
                <a:cxn ang="0">
                  <a:pos x="17" y="56"/>
                </a:cxn>
                <a:cxn ang="0">
                  <a:pos x="14" y="52"/>
                </a:cxn>
                <a:cxn ang="0">
                  <a:pos x="8" y="57"/>
                </a:cxn>
                <a:cxn ang="0">
                  <a:pos x="0" y="54"/>
                </a:cxn>
                <a:cxn ang="0">
                  <a:pos x="0" y="35"/>
                </a:cxn>
                <a:cxn ang="0">
                  <a:pos x="8" y="30"/>
                </a:cxn>
                <a:cxn ang="0">
                  <a:pos x="12" y="18"/>
                </a:cxn>
                <a:cxn ang="0">
                  <a:pos x="12" y="10"/>
                </a:cxn>
                <a:cxn ang="0">
                  <a:pos x="31" y="0"/>
                </a:cxn>
              </a:cxnLst>
              <a:rect l="0" t="0" r="r" b="b"/>
              <a:pathLst>
                <a:path w="91" h="92">
                  <a:moveTo>
                    <a:pt x="31" y="0"/>
                  </a:moveTo>
                  <a:lnTo>
                    <a:pt x="52" y="10"/>
                  </a:lnTo>
                  <a:lnTo>
                    <a:pt x="57" y="16"/>
                  </a:lnTo>
                  <a:lnTo>
                    <a:pt x="74" y="16"/>
                  </a:lnTo>
                  <a:lnTo>
                    <a:pt x="77" y="15"/>
                  </a:lnTo>
                  <a:lnTo>
                    <a:pt x="90" y="21"/>
                  </a:lnTo>
                  <a:lnTo>
                    <a:pt x="85" y="24"/>
                  </a:lnTo>
                  <a:lnTo>
                    <a:pt x="91" y="33"/>
                  </a:lnTo>
                  <a:lnTo>
                    <a:pt x="90" y="33"/>
                  </a:lnTo>
                  <a:lnTo>
                    <a:pt x="82" y="44"/>
                  </a:lnTo>
                  <a:lnTo>
                    <a:pt x="68" y="56"/>
                  </a:lnTo>
                  <a:lnTo>
                    <a:pt x="46" y="65"/>
                  </a:lnTo>
                  <a:lnTo>
                    <a:pt x="42" y="70"/>
                  </a:lnTo>
                  <a:lnTo>
                    <a:pt x="39" y="70"/>
                  </a:lnTo>
                  <a:lnTo>
                    <a:pt x="35" y="76"/>
                  </a:lnTo>
                  <a:lnTo>
                    <a:pt x="35" y="87"/>
                  </a:lnTo>
                  <a:lnTo>
                    <a:pt x="28" y="92"/>
                  </a:lnTo>
                  <a:lnTo>
                    <a:pt x="22" y="92"/>
                  </a:lnTo>
                  <a:lnTo>
                    <a:pt x="19" y="85"/>
                  </a:lnTo>
                  <a:lnTo>
                    <a:pt x="12" y="84"/>
                  </a:lnTo>
                  <a:lnTo>
                    <a:pt x="5" y="85"/>
                  </a:lnTo>
                  <a:lnTo>
                    <a:pt x="5" y="79"/>
                  </a:lnTo>
                  <a:lnTo>
                    <a:pt x="9" y="76"/>
                  </a:lnTo>
                  <a:lnTo>
                    <a:pt x="8" y="70"/>
                  </a:lnTo>
                  <a:lnTo>
                    <a:pt x="14" y="63"/>
                  </a:lnTo>
                  <a:lnTo>
                    <a:pt x="17" y="56"/>
                  </a:lnTo>
                  <a:lnTo>
                    <a:pt x="14" y="52"/>
                  </a:lnTo>
                  <a:lnTo>
                    <a:pt x="8" y="57"/>
                  </a:lnTo>
                  <a:lnTo>
                    <a:pt x="0" y="54"/>
                  </a:lnTo>
                  <a:lnTo>
                    <a:pt x="0" y="35"/>
                  </a:lnTo>
                  <a:lnTo>
                    <a:pt x="8" y="30"/>
                  </a:lnTo>
                  <a:lnTo>
                    <a:pt x="12" y="18"/>
                  </a:lnTo>
                  <a:lnTo>
                    <a:pt x="12" y="10"/>
                  </a:lnTo>
                  <a:lnTo>
                    <a:pt x="3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29" name="Freeform 116"/>
            <p:cNvSpPr>
              <a:spLocks/>
            </p:cNvSpPr>
            <p:nvPr/>
          </p:nvSpPr>
          <p:spPr bwMode="auto">
            <a:xfrm>
              <a:off x="3811588" y="3721100"/>
              <a:ext cx="41275" cy="50800"/>
            </a:xfrm>
            <a:custGeom>
              <a:avLst/>
              <a:gdLst/>
              <a:ahLst/>
              <a:cxnLst>
                <a:cxn ang="0">
                  <a:pos x="11" y="0"/>
                </a:cxn>
                <a:cxn ang="0">
                  <a:pos x="31" y="8"/>
                </a:cxn>
                <a:cxn ang="0">
                  <a:pos x="47" y="19"/>
                </a:cxn>
                <a:cxn ang="0">
                  <a:pos x="52" y="29"/>
                </a:cxn>
                <a:cxn ang="0">
                  <a:pos x="34" y="54"/>
                </a:cxn>
                <a:cxn ang="0">
                  <a:pos x="25" y="63"/>
                </a:cxn>
                <a:cxn ang="0">
                  <a:pos x="7" y="65"/>
                </a:cxn>
                <a:cxn ang="0">
                  <a:pos x="0" y="60"/>
                </a:cxn>
                <a:cxn ang="0">
                  <a:pos x="6" y="54"/>
                </a:cxn>
                <a:cxn ang="0">
                  <a:pos x="7" y="35"/>
                </a:cxn>
                <a:cxn ang="0">
                  <a:pos x="3" y="24"/>
                </a:cxn>
                <a:cxn ang="0">
                  <a:pos x="1" y="11"/>
                </a:cxn>
                <a:cxn ang="0">
                  <a:pos x="7" y="2"/>
                </a:cxn>
                <a:cxn ang="0">
                  <a:pos x="11" y="0"/>
                </a:cxn>
              </a:cxnLst>
              <a:rect l="0" t="0" r="r" b="b"/>
              <a:pathLst>
                <a:path w="52" h="65">
                  <a:moveTo>
                    <a:pt x="11" y="0"/>
                  </a:moveTo>
                  <a:lnTo>
                    <a:pt x="31" y="8"/>
                  </a:lnTo>
                  <a:lnTo>
                    <a:pt x="47" y="19"/>
                  </a:lnTo>
                  <a:lnTo>
                    <a:pt x="52" y="29"/>
                  </a:lnTo>
                  <a:lnTo>
                    <a:pt x="34" y="54"/>
                  </a:lnTo>
                  <a:lnTo>
                    <a:pt x="25" y="63"/>
                  </a:lnTo>
                  <a:lnTo>
                    <a:pt x="7" y="65"/>
                  </a:lnTo>
                  <a:lnTo>
                    <a:pt x="0" y="60"/>
                  </a:lnTo>
                  <a:lnTo>
                    <a:pt x="6" y="54"/>
                  </a:lnTo>
                  <a:lnTo>
                    <a:pt x="7" y="35"/>
                  </a:lnTo>
                  <a:lnTo>
                    <a:pt x="3" y="24"/>
                  </a:lnTo>
                  <a:lnTo>
                    <a:pt x="1" y="11"/>
                  </a:lnTo>
                  <a:lnTo>
                    <a:pt x="7" y="2"/>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30" name="Freeform 117"/>
            <p:cNvSpPr>
              <a:spLocks/>
            </p:cNvSpPr>
            <p:nvPr/>
          </p:nvSpPr>
          <p:spPr bwMode="auto">
            <a:xfrm>
              <a:off x="3811588" y="3721100"/>
              <a:ext cx="41275" cy="50800"/>
            </a:xfrm>
            <a:custGeom>
              <a:avLst/>
              <a:gdLst/>
              <a:ahLst/>
              <a:cxnLst>
                <a:cxn ang="0">
                  <a:pos x="11" y="0"/>
                </a:cxn>
                <a:cxn ang="0">
                  <a:pos x="31" y="8"/>
                </a:cxn>
                <a:cxn ang="0">
                  <a:pos x="47" y="19"/>
                </a:cxn>
                <a:cxn ang="0">
                  <a:pos x="52" y="29"/>
                </a:cxn>
                <a:cxn ang="0">
                  <a:pos x="34" y="54"/>
                </a:cxn>
                <a:cxn ang="0">
                  <a:pos x="25" y="63"/>
                </a:cxn>
                <a:cxn ang="0">
                  <a:pos x="7" y="65"/>
                </a:cxn>
                <a:cxn ang="0">
                  <a:pos x="0" y="60"/>
                </a:cxn>
                <a:cxn ang="0">
                  <a:pos x="6" y="54"/>
                </a:cxn>
                <a:cxn ang="0">
                  <a:pos x="7" y="35"/>
                </a:cxn>
                <a:cxn ang="0">
                  <a:pos x="3" y="24"/>
                </a:cxn>
                <a:cxn ang="0">
                  <a:pos x="1" y="11"/>
                </a:cxn>
                <a:cxn ang="0">
                  <a:pos x="7" y="2"/>
                </a:cxn>
                <a:cxn ang="0">
                  <a:pos x="11" y="0"/>
                </a:cxn>
              </a:cxnLst>
              <a:rect l="0" t="0" r="r" b="b"/>
              <a:pathLst>
                <a:path w="52" h="65">
                  <a:moveTo>
                    <a:pt x="11" y="0"/>
                  </a:moveTo>
                  <a:lnTo>
                    <a:pt x="31" y="8"/>
                  </a:lnTo>
                  <a:lnTo>
                    <a:pt x="47" y="19"/>
                  </a:lnTo>
                  <a:lnTo>
                    <a:pt x="52" y="29"/>
                  </a:lnTo>
                  <a:lnTo>
                    <a:pt x="34" y="54"/>
                  </a:lnTo>
                  <a:lnTo>
                    <a:pt x="25" y="63"/>
                  </a:lnTo>
                  <a:lnTo>
                    <a:pt x="7" y="65"/>
                  </a:lnTo>
                  <a:lnTo>
                    <a:pt x="0" y="60"/>
                  </a:lnTo>
                  <a:lnTo>
                    <a:pt x="6" y="54"/>
                  </a:lnTo>
                  <a:lnTo>
                    <a:pt x="7" y="35"/>
                  </a:lnTo>
                  <a:lnTo>
                    <a:pt x="3" y="24"/>
                  </a:lnTo>
                  <a:lnTo>
                    <a:pt x="1" y="11"/>
                  </a:lnTo>
                  <a:lnTo>
                    <a:pt x="7" y="2"/>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31" name="Freeform 118"/>
            <p:cNvSpPr>
              <a:spLocks/>
            </p:cNvSpPr>
            <p:nvPr/>
          </p:nvSpPr>
          <p:spPr bwMode="auto">
            <a:xfrm>
              <a:off x="3736976" y="3689350"/>
              <a:ext cx="52388" cy="82550"/>
            </a:xfrm>
            <a:custGeom>
              <a:avLst/>
              <a:gdLst/>
              <a:ahLst/>
              <a:cxnLst>
                <a:cxn ang="0">
                  <a:pos x="20" y="0"/>
                </a:cxn>
                <a:cxn ang="0">
                  <a:pos x="23" y="0"/>
                </a:cxn>
                <a:cxn ang="0">
                  <a:pos x="36" y="9"/>
                </a:cxn>
                <a:cxn ang="0">
                  <a:pos x="37" y="22"/>
                </a:cxn>
                <a:cxn ang="0">
                  <a:pos x="48" y="25"/>
                </a:cxn>
                <a:cxn ang="0">
                  <a:pos x="58" y="36"/>
                </a:cxn>
                <a:cxn ang="0">
                  <a:pos x="53" y="49"/>
                </a:cxn>
                <a:cxn ang="0">
                  <a:pos x="47" y="50"/>
                </a:cxn>
                <a:cxn ang="0">
                  <a:pos x="44" y="63"/>
                </a:cxn>
                <a:cxn ang="0">
                  <a:pos x="50" y="72"/>
                </a:cxn>
                <a:cxn ang="0">
                  <a:pos x="55" y="74"/>
                </a:cxn>
                <a:cxn ang="0">
                  <a:pos x="61" y="86"/>
                </a:cxn>
                <a:cxn ang="0">
                  <a:pos x="66" y="94"/>
                </a:cxn>
                <a:cxn ang="0">
                  <a:pos x="56" y="94"/>
                </a:cxn>
                <a:cxn ang="0">
                  <a:pos x="36" y="104"/>
                </a:cxn>
                <a:cxn ang="0">
                  <a:pos x="26" y="101"/>
                </a:cxn>
                <a:cxn ang="0">
                  <a:pos x="22" y="97"/>
                </a:cxn>
                <a:cxn ang="0">
                  <a:pos x="22" y="90"/>
                </a:cxn>
                <a:cxn ang="0">
                  <a:pos x="19" y="86"/>
                </a:cxn>
                <a:cxn ang="0">
                  <a:pos x="20" y="69"/>
                </a:cxn>
                <a:cxn ang="0">
                  <a:pos x="23" y="66"/>
                </a:cxn>
                <a:cxn ang="0">
                  <a:pos x="22" y="57"/>
                </a:cxn>
                <a:cxn ang="0">
                  <a:pos x="17" y="55"/>
                </a:cxn>
                <a:cxn ang="0">
                  <a:pos x="17" y="45"/>
                </a:cxn>
                <a:cxn ang="0">
                  <a:pos x="8" y="45"/>
                </a:cxn>
                <a:cxn ang="0">
                  <a:pos x="0" y="33"/>
                </a:cxn>
                <a:cxn ang="0">
                  <a:pos x="3" y="23"/>
                </a:cxn>
                <a:cxn ang="0">
                  <a:pos x="12" y="19"/>
                </a:cxn>
                <a:cxn ang="0">
                  <a:pos x="6" y="17"/>
                </a:cxn>
                <a:cxn ang="0">
                  <a:pos x="6" y="9"/>
                </a:cxn>
                <a:cxn ang="0">
                  <a:pos x="19" y="3"/>
                </a:cxn>
                <a:cxn ang="0">
                  <a:pos x="20" y="0"/>
                </a:cxn>
              </a:cxnLst>
              <a:rect l="0" t="0" r="r" b="b"/>
              <a:pathLst>
                <a:path w="66" h="104">
                  <a:moveTo>
                    <a:pt x="20" y="0"/>
                  </a:moveTo>
                  <a:lnTo>
                    <a:pt x="23" y="0"/>
                  </a:lnTo>
                  <a:lnTo>
                    <a:pt x="36" y="9"/>
                  </a:lnTo>
                  <a:lnTo>
                    <a:pt x="37" y="22"/>
                  </a:lnTo>
                  <a:lnTo>
                    <a:pt x="48" y="25"/>
                  </a:lnTo>
                  <a:lnTo>
                    <a:pt x="58" y="36"/>
                  </a:lnTo>
                  <a:lnTo>
                    <a:pt x="53" y="49"/>
                  </a:lnTo>
                  <a:lnTo>
                    <a:pt x="47" y="50"/>
                  </a:lnTo>
                  <a:lnTo>
                    <a:pt x="44" y="63"/>
                  </a:lnTo>
                  <a:lnTo>
                    <a:pt x="50" y="72"/>
                  </a:lnTo>
                  <a:lnTo>
                    <a:pt x="55" y="74"/>
                  </a:lnTo>
                  <a:lnTo>
                    <a:pt x="61" y="86"/>
                  </a:lnTo>
                  <a:lnTo>
                    <a:pt x="66" y="94"/>
                  </a:lnTo>
                  <a:lnTo>
                    <a:pt x="56" y="94"/>
                  </a:lnTo>
                  <a:lnTo>
                    <a:pt x="36" y="104"/>
                  </a:lnTo>
                  <a:lnTo>
                    <a:pt x="26" y="101"/>
                  </a:lnTo>
                  <a:lnTo>
                    <a:pt x="22" y="97"/>
                  </a:lnTo>
                  <a:lnTo>
                    <a:pt x="22" y="90"/>
                  </a:lnTo>
                  <a:lnTo>
                    <a:pt x="19" y="86"/>
                  </a:lnTo>
                  <a:lnTo>
                    <a:pt x="20" y="69"/>
                  </a:lnTo>
                  <a:lnTo>
                    <a:pt x="23" y="66"/>
                  </a:lnTo>
                  <a:lnTo>
                    <a:pt x="22" y="57"/>
                  </a:lnTo>
                  <a:lnTo>
                    <a:pt x="17" y="55"/>
                  </a:lnTo>
                  <a:lnTo>
                    <a:pt x="17" y="45"/>
                  </a:lnTo>
                  <a:lnTo>
                    <a:pt x="8" y="45"/>
                  </a:lnTo>
                  <a:lnTo>
                    <a:pt x="0" y="33"/>
                  </a:lnTo>
                  <a:lnTo>
                    <a:pt x="3" y="23"/>
                  </a:lnTo>
                  <a:lnTo>
                    <a:pt x="12" y="19"/>
                  </a:lnTo>
                  <a:lnTo>
                    <a:pt x="6" y="17"/>
                  </a:lnTo>
                  <a:lnTo>
                    <a:pt x="6" y="9"/>
                  </a:lnTo>
                  <a:lnTo>
                    <a:pt x="19" y="3"/>
                  </a:lnTo>
                  <a:lnTo>
                    <a:pt x="2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32" name="Freeform 119"/>
            <p:cNvSpPr>
              <a:spLocks/>
            </p:cNvSpPr>
            <p:nvPr/>
          </p:nvSpPr>
          <p:spPr bwMode="auto">
            <a:xfrm>
              <a:off x="3736976" y="3689350"/>
              <a:ext cx="52388" cy="82550"/>
            </a:xfrm>
            <a:custGeom>
              <a:avLst/>
              <a:gdLst/>
              <a:ahLst/>
              <a:cxnLst>
                <a:cxn ang="0">
                  <a:pos x="20" y="0"/>
                </a:cxn>
                <a:cxn ang="0">
                  <a:pos x="23" y="0"/>
                </a:cxn>
                <a:cxn ang="0">
                  <a:pos x="36" y="9"/>
                </a:cxn>
                <a:cxn ang="0">
                  <a:pos x="37" y="22"/>
                </a:cxn>
                <a:cxn ang="0">
                  <a:pos x="48" y="25"/>
                </a:cxn>
                <a:cxn ang="0">
                  <a:pos x="58" y="36"/>
                </a:cxn>
                <a:cxn ang="0">
                  <a:pos x="53" y="49"/>
                </a:cxn>
                <a:cxn ang="0">
                  <a:pos x="47" y="50"/>
                </a:cxn>
                <a:cxn ang="0">
                  <a:pos x="44" y="63"/>
                </a:cxn>
                <a:cxn ang="0">
                  <a:pos x="50" y="72"/>
                </a:cxn>
                <a:cxn ang="0">
                  <a:pos x="55" y="74"/>
                </a:cxn>
                <a:cxn ang="0">
                  <a:pos x="61" y="86"/>
                </a:cxn>
                <a:cxn ang="0">
                  <a:pos x="66" y="94"/>
                </a:cxn>
                <a:cxn ang="0">
                  <a:pos x="56" y="94"/>
                </a:cxn>
                <a:cxn ang="0">
                  <a:pos x="36" y="104"/>
                </a:cxn>
                <a:cxn ang="0">
                  <a:pos x="26" y="101"/>
                </a:cxn>
                <a:cxn ang="0">
                  <a:pos x="22" y="97"/>
                </a:cxn>
                <a:cxn ang="0">
                  <a:pos x="22" y="90"/>
                </a:cxn>
                <a:cxn ang="0">
                  <a:pos x="19" y="86"/>
                </a:cxn>
                <a:cxn ang="0">
                  <a:pos x="20" y="69"/>
                </a:cxn>
                <a:cxn ang="0">
                  <a:pos x="23" y="66"/>
                </a:cxn>
                <a:cxn ang="0">
                  <a:pos x="22" y="57"/>
                </a:cxn>
                <a:cxn ang="0">
                  <a:pos x="17" y="55"/>
                </a:cxn>
                <a:cxn ang="0">
                  <a:pos x="17" y="45"/>
                </a:cxn>
                <a:cxn ang="0">
                  <a:pos x="8" y="45"/>
                </a:cxn>
                <a:cxn ang="0">
                  <a:pos x="0" y="33"/>
                </a:cxn>
                <a:cxn ang="0">
                  <a:pos x="3" y="23"/>
                </a:cxn>
                <a:cxn ang="0">
                  <a:pos x="12" y="19"/>
                </a:cxn>
                <a:cxn ang="0">
                  <a:pos x="6" y="17"/>
                </a:cxn>
                <a:cxn ang="0">
                  <a:pos x="6" y="9"/>
                </a:cxn>
                <a:cxn ang="0">
                  <a:pos x="19" y="3"/>
                </a:cxn>
                <a:cxn ang="0">
                  <a:pos x="20" y="0"/>
                </a:cxn>
              </a:cxnLst>
              <a:rect l="0" t="0" r="r" b="b"/>
              <a:pathLst>
                <a:path w="66" h="104">
                  <a:moveTo>
                    <a:pt x="20" y="0"/>
                  </a:moveTo>
                  <a:lnTo>
                    <a:pt x="23" y="0"/>
                  </a:lnTo>
                  <a:lnTo>
                    <a:pt x="36" y="9"/>
                  </a:lnTo>
                  <a:lnTo>
                    <a:pt x="37" y="22"/>
                  </a:lnTo>
                  <a:lnTo>
                    <a:pt x="48" y="25"/>
                  </a:lnTo>
                  <a:lnTo>
                    <a:pt x="58" y="36"/>
                  </a:lnTo>
                  <a:lnTo>
                    <a:pt x="53" y="49"/>
                  </a:lnTo>
                  <a:lnTo>
                    <a:pt x="47" y="50"/>
                  </a:lnTo>
                  <a:lnTo>
                    <a:pt x="44" y="63"/>
                  </a:lnTo>
                  <a:lnTo>
                    <a:pt x="50" y="72"/>
                  </a:lnTo>
                  <a:lnTo>
                    <a:pt x="55" y="74"/>
                  </a:lnTo>
                  <a:lnTo>
                    <a:pt x="61" y="86"/>
                  </a:lnTo>
                  <a:lnTo>
                    <a:pt x="66" y="94"/>
                  </a:lnTo>
                  <a:lnTo>
                    <a:pt x="56" y="94"/>
                  </a:lnTo>
                  <a:lnTo>
                    <a:pt x="36" y="104"/>
                  </a:lnTo>
                  <a:lnTo>
                    <a:pt x="26" y="101"/>
                  </a:lnTo>
                  <a:lnTo>
                    <a:pt x="22" y="97"/>
                  </a:lnTo>
                  <a:lnTo>
                    <a:pt x="22" y="90"/>
                  </a:lnTo>
                  <a:lnTo>
                    <a:pt x="19" y="86"/>
                  </a:lnTo>
                  <a:lnTo>
                    <a:pt x="20" y="69"/>
                  </a:lnTo>
                  <a:lnTo>
                    <a:pt x="23" y="66"/>
                  </a:lnTo>
                  <a:lnTo>
                    <a:pt x="22" y="57"/>
                  </a:lnTo>
                  <a:lnTo>
                    <a:pt x="17" y="55"/>
                  </a:lnTo>
                  <a:lnTo>
                    <a:pt x="17" y="45"/>
                  </a:lnTo>
                  <a:lnTo>
                    <a:pt x="8" y="45"/>
                  </a:lnTo>
                  <a:lnTo>
                    <a:pt x="0" y="33"/>
                  </a:lnTo>
                  <a:lnTo>
                    <a:pt x="3" y="23"/>
                  </a:lnTo>
                  <a:lnTo>
                    <a:pt x="12" y="19"/>
                  </a:lnTo>
                  <a:lnTo>
                    <a:pt x="6" y="17"/>
                  </a:lnTo>
                  <a:lnTo>
                    <a:pt x="6" y="9"/>
                  </a:lnTo>
                  <a:lnTo>
                    <a:pt x="19" y="3"/>
                  </a:lnTo>
                  <a:lnTo>
                    <a:pt x="2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33" name="Freeform 120"/>
            <p:cNvSpPr>
              <a:spLocks/>
            </p:cNvSpPr>
            <p:nvPr/>
          </p:nvSpPr>
          <p:spPr bwMode="auto">
            <a:xfrm>
              <a:off x="3716338" y="4024313"/>
              <a:ext cx="93663" cy="104775"/>
            </a:xfrm>
            <a:custGeom>
              <a:avLst/>
              <a:gdLst/>
              <a:ahLst/>
              <a:cxnLst>
                <a:cxn ang="0">
                  <a:pos x="41" y="0"/>
                </a:cxn>
                <a:cxn ang="0">
                  <a:pos x="52" y="0"/>
                </a:cxn>
                <a:cxn ang="0">
                  <a:pos x="58" y="3"/>
                </a:cxn>
                <a:cxn ang="0">
                  <a:pos x="66" y="14"/>
                </a:cxn>
                <a:cxn ang="0">
                  <a:pos x="69" y="44"/>
                </a:cxn>
                <a:cxn ang="0">
                  <a:pos x="80" y="47"/>
                </a:cxn>
                <a:cxn ang="0">
                  <a:pos x="90" y="46"/>
                </a:cxn>
                <a:cxn ang="0">
                  <a:pos x="98" y="49"/>
                </a:cxn>
                <a:cxn ang="0">
                  <a:pos x="102" y="73"/>
                </a:cxn>
                <a:cxn ang="0">
                  <a:pos x="118" y="73"/>
                </a:cxn>
                <a:cxn ang="0">
                  <a:pos x="118" y="84"/>
                </a:cxn>
                <a:cxn ang="0">
                  <a:pos x="116" y="99"/>
                </a:cxn>
                <a:cxn ang="0">
                  <a:pos x="113" y="115"/>
                </a:cxn>
                <a:cxn ang="0">
                  <a:pos x="99" y="129"/>
                </a:cxn>
                <a:cxn ang="0">
                  <a:pos x="83" y="132"/>
                </a:cxn>
                <a:cxn ang="0">
                  <a:pos x="75" y="128"/>
                </a:cxn>
                <a:cxn ang="0">
                  <a:pos x="61" y="126"/>
                </a:cxn>
                <a:cxn ang="0">
                  <a:pos x="61" y="118"/>
                </a:cxn>
                <a:cxn ang="0">
                  <a:pos x="71" y="103"/>
                </a:cxn>
                <a:cxn ang="0">
                  <a:pos x="69" y="96"/>
                </a:cxn>
                <a:cxn ang="0">
                  <a:pos x="44" y="79"/>
                </a:cxn>
                <a:cxn ang="0">
                  <a:pos x="27" y="74"/>
                </a:cxn>
                <a:cxn ang="0">
                  <a:pos x="6" y="49"/>
                </a:cxn>
                <a:cxn ang="0">
                  <a:pos x="0" y="49"/>
                </a:cxn>
                <a:cxn ang="0">
                  <a:pos x="6" y="33"/>
                </a:cxn>
                <a:cxn ang="0">
                  <a:pos x="6" y="24"/>
                </a:cxn>
                <a:cxn ang="0">
                  <a:pos x="12" y="10"/>
                </a:cxn>
                <a:cxn ang="0">
                  <a:pos x="41" y="0"/>
                </a:cxn>
              </a:cxnLst>
              <a:rect l="0" t="0" r="r" b="b"/>
              <a:pathLst>
                <a:path w="118" h="132">
                  <a:moveTo>
                    <a:pt x="41" y="0"/>
                  </a:moveTo>
                  <a:lnTo>
                    <a:pt x="52" y="0"/>
                  </a:lnTo>
                  <a:lnTo>
                    <a:pt x="58" y="3"/>
                  </a:lnTo>
                  <a:lnTo>
                    <a:pt x="66" y="14"/>
                  </a:lnTo>
                  <a:lnTo>
                    <a:pt x="69" y="44"/>
                  </a:lnTo>
                  <a:lnTo>
                    <a:pt x="80" y="47"/>
                  </a:lnTo>
                  <a:lnTo>
                    <a:pt x="90" y="46"/>
                  </a:lnTo>
                  <a:lnTo>
                    <a:pt x="98" y="49"/>
                  </a:lnTo>
                  <a:lnTo>
                    <a:pt x="102" y="73"/>
                  </a:lnTo>
                  <a:lnTo>
                    <a:pt x="118" y="73"/>
                  </a:lnTo>
                  <a:lnTo>
                    <a:pt x="118" y="84"/>
                  </a:lnTo>
                  <a:lnTo>
                    <a:pt x="116" y="99"/>
                  </a:lnTo>
                  <a:lnTo>
                    <a:pt x="113" y="115"/>
                  </a:lnTo>
                  <a:lnTo>
                    <a:pt x="99" y="129"/>
                  </a:lnTo>
                  <a:lnTo>
                    <a:pt x="83" y="132"/>
                  </a:lnTo>
                  <a:lnTo>
                    <a:pt x="75" y="128"/>
                  </a:lnTo>
                  <a:lnTo>
                    <a:pt x="61" y="126"/>
                  </a:lnTo>
                  <a:lnTo>
                    <a:pt x="61" y="118"/>
                  </a:lnTo>
                  <a:lnTo>
                    <a:pt x="71" y="103"/>
                  </a:lnTo>
                  <a:lnTo>
                    <a:pt x="69" y="96"/>
                  </a:lnTo>
                  <a:lnTo>
                    <a:pt x="44" y="79"/>
                  </a:lnTo>
                  <a:lnTo>
                    <a:pt x="27" y="74"/>
                  </a:lnTo>
                  <a:lnTo>
                    <a:pt x="6" y="49"/>
                  </a:lnTo>
                  <a:lnTo>
                    <a:pt x="0" y="49"/>
                  </a:lnTo>
                  <a:lnTo>
                    <a:pt x="6" y="33"/>
                  </a:lnTo>
                  <a:lnTo>
                    <a:pt x="6" y="24"/>
                  </a:lnTo>
                  <a:lnTo>
                    <a:pt x="12" y="10"/>
                  </a:lnTo>
                  <a:lnTo>
                    <a:pt x="4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34" name="Freeform 121"/>
            <p:cNvSpPr>
              <a:spLocks/>
            </p:cNvSpPr>
            <p:nvPr/>
          </p:nvSpPr>
          <p:spPr bwMode="auto">
            <a:xfrm>
              <a:off x="3716338" y="4024313"/>
              <a:ext cx="93663" cy="104775"/>
            </a:xfrm>
            <a:custGeom>
              <a:avLst/>
              <a:gdLst/>
              <a:ahLst/>
              <a:cxnLst>
                <a:cxn ang="0">
                  <a:pos x="41" y="0"/>
                </a:cxn>
                <a:cxn ang="0">
                  <a:pos x="52" y="0"/>
                </a:cxn>
                <a:cxn ang="0">
                  <a:pos x="58" y="3"/>
                </a:cxn>
                <a:cxn ang="0">
                  <a:pos x="66" y="14"/>
                </a:cxn>
                <a:cxn ang="0">
                  <a:pos x="69" y="44"/>
                </a:cxn>
                <a:cxn ang="0">
                  <a:pos x="80" y="47"/>
                </a:cxn>
                <a:cxn ang="0">
                  <a:pos x="90" y="46"/>
                </a:cxn>
                <a:cxn ang="0">
                  <a:pos x="98" y="49"/>
                </a:cxn>
                <a:cxn ang="0">
                  <a:pos x="102" y="73"/>
                </a:cxn>
                <a:cxn ang="0">
                  <a:pos x="118" y="73"/>
                </a:cxn>
                <a:cxn ang="0">
                  <a:pos x="118" y="84"/>
                </a:cxn>
                <a:cxn ang="0">
                  <a:pos x="116" y="99"/>
                </a:cxn>
                <a:cxn ang="0">
                  <a:pos x="113" y="115"/>
                </a:cxn>
                <a:cxn ang="0">
                  <a:pos x="99" y="129"/>
                </a:cxn>
                <a:cxn ang="0">
                  <a:pos x="83" y="132"/>
                </a:cxn>
                <a:cxn ang="0">
                  <a:pos x="75" y="128"/>
                </a:cxn>
                <a:cxn ang="0">
                  <a:pos x="61" y="126"/>
                </a:cxn>
                <a:cxn ang="0">
                  <a:pos x="61" y="118"/>
                </a:cxn>
                <a:cxn ang="0">
                  <a:pos x="71" y="103"/>
                </a:cxn>
                <a:cxn ang="0">
                  <a:pos x="69" y="96"/>
                </a:cxn>
                <a:cxn ang="0">
                  <a:pos x="44" y="79"/>
                </a:cxn>
                <a:cxn ang="0">
                  <a:pos x="27" y="74"/>
                </a:cxn>
                <a:cxn ang="0">
                  <a:pos x="6" y="49"/>
                </a:cxn>
                <a:cxn ang="0">
                  <a:pos x="0" y="49"/>
                </a:cxn>
                <a:cxn ang="0">
                  <a:pos x="6" y="33"/>
                </a:cxn>
                <a:cxn ang="0">
                  <a:pos x="6" y="24"/>
                </a:cxn>
                <a:cxn ang="0">
                  <a:pos x="12" y="10"/>
                </a:cxn>
                <a:cxn ang="0">
                  <a:pos x="41" y="0"/>
                </a:cxn>
              </a:cxnLst>
              <a:rect l="0" t="0" r="r" b="b"/>
              <a:pathLst>
                <a:path w="118" h="132">
                  <a:moveTo>
                    <a:pt x="41" y="0"/>
                  </a:moveTo>
                  <a:lnTo>
                    <a:pt x="52" y="0"/>
                  </a:lnTo>
                  <a:lnTo>
                    <a:pt x="58" y="3"/>
                  </a:lnTo>
                  <a:lnTo>
                    <a:pt x="66" y="14"/>
                  </a:lnTo>
                  <a:lnTo>
                    <a:pt x="69" y="44"/>
                  </a:lnTo>
                  <a:lnTo>
                    <a:pt x="80" y="47"/>
                  </a:lnTo>
                  <a:lnTo>
                    <a:pt x="90" y="46"/>
                  </a:lnTo>
                  <a:lnTo>
                    <a:pt x="98" y="49"/>
                  </a:lnTo>
                  <a:lnTo>
                    <a:pt x="102" y="73"/>
                  </a:lnTo>
                  <a:lnTo>
                    <a:pt x="118" y="73"/>
                  </a:lnTo>
                  <a:lnTo>
                    <a:pt x="118" y="84"/>
                  </a:lnTo>
                  <a:lnTo>
                    <a:pt x="116" y="99"/>
                  </a:lnTo>
                  <a:lnTo>
                    <a:pt x="113" y="115"/>
                  </a:lnTo>
                  <a:lnTo>
                    <a:pt x="99" y="129"/>
                  </a:lnTo>
                  <a:lnTo>
                    <a:pt x="83" y="132"/>
                  </a:lnTo>
                  <a:lnTo>
                    <a:pt x="75" y="128"/>
                  </a:lnTo>
                  <a:lnTo>
                    <a:pt x="61" y="126"/>
                  </a:lnTo>
                  <a:lnTo>
                    <a:pt x="61" y="118"/>
                  </a:lnTo>
                  <a:lnTo>
                    <a:pt x="71" y="103"/>
                  </a:lnTo>
                  <a:lnTo>
                    <a:pt x="69" y="96"/>
                  </a:lnTo>
                  <a:lnTo>
                    <a:pt x="44" y="79"/>
                  </a:lnTo>
                  <a:lnTo>
                    <a:pt x="27" y="74"/>
                  </a:lnTo>
                  <a:lnTo>
                    <a:pt x="6" y="49"/>
                  </a:lnTo>
                  <a:lnTo>
                    <a:pt x="0" y="49"/>
                  </a:lnTo>
                  <a:lnTo>
                    <a:pt x="6" y="33"/>
                  </a:lnTo>
                  <a:lnTo>
                    <a:pt x="6" y="24"/>
                  </a:lnTo>
                  <a:lnTo>
                    <a:pt x="12" y="10"/>
                  </a:lnTo>
                  <a:lnTo>
                    <a:pt x="4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35" name="Freeform 122"/>
            <p:cNvSpPr>
              <a:spLocks/>
            </p:cNvSpPr>
            <p:nvPr/>
          </p:nvSpPr>
          <p:spPr bwMode="auto">
            <a:xfrm>
              <a:off x="3506788" y="3794125"/>
              <a:ext cx="147638" cy="219075"/>
            </a:xfrm>
            <a:custGeom>
              <a:avLst/>
              <a:gdLst/>
              <a:ahLst/>
              <a:cxnLst>
                <a:cxn ang="0">
                  <a:pos x="94" y="2"/>
                </a:cxn>
                <a:cxn ang="0">
                  <a:pos x="110" y="17"/>
                </a:cxn>
                <a:cxn ang="0">
                  <a:pos x="118" y="25"/>
                </a:cxn>
                <a:cxn ang="0">
                  <a:pos x="131" y="36"/>
                </a:cxn>
                <a:cxn ang="0">
                  <a:pos x="146" y="35"/>
                </a:cxn>
                <a:cxn ang="0">
                  <a:pos x="162" y="36"/>
                </a:cxn>
                <a:cxn ang="0">
                  <a:pos x="156" y="55"/>
                </a:cxn>
                <a:cxn ang="0">
                  <a:pos x="142" y="68"/>
                </a:cxn>
                <a:cxn ang="0">
                  <a:pos x="121" y="88"/>
                </a:cxn>
                <a:cxn ang="0">
                  <a:pos x="115" y="99"/>
                </a:cxn>
                <a:cxn ang="0">
                  <a:pos x="113" y="123"/>
                </a:cxn>
                <a:cxn ang="0">
                  <a:pos x="121" y="140"/>
                </a:cxn>
                <a:cxn ang="0">
                  <a:pos x="134" y="148"/>
                </a:cxn>
                <a:cxn ang="0">
                  <a:pos x="157" y="139"/>
                </a:cxn>
                <a:cxn ang="0">
                  <a:pos x="161" y="166"/>
                </a:cxn>
                <a:cxn ang="0">
                  <a:pos x="184" y="186"/>
                </a:cxn>
                <a:cxn ang="0">
                  <a:pos x="179" y="219"/>
                </a:cxn>
                <a:cxn ang="0">
                  <a:pos x="178" y="229"/>
                </a:cxn>
                <a:cxn ang="0">
                  <a:pos x="175" y="241"/>
                </a:cxn>
                <a:cxn ang="0">
                  <a:pos x="170" y="263"/>
                </a:cxn>
                <a:cxn ang="0">
                  <a:pos x="168" y="273"/>
                </a:cxn>
                <a:cxn ang="0">
                  <a:pos x="131" y="254"/>
                </a:cxn>
                <a:cxn ang="0">
                  <a:pos x="90" y="232"/>
                </a:cxn>
                <a:cxn ang="0">
                  <a:pos x="71" y="200"/>
                </a:cxn>
                <a:cxn ang="0">
                  <a:pos x="36" y="123"/>
                </a:cxn>
                <a:cxn ang="0">
                  <a:pos x="19" y="101"/>
                </a:cxn>
                <a:cxn ang="0">
                  <a:pos x="6" y="82"/>
                </a:cxn>
                <a:cxn ang="0">
                  <a:pos x="0" y="65"/>
                </a:cxn>
                <a:cxn ang="0">
                  <a:pos x="14" y="57"/>
                </a:cxn>
                <a:cxn ang="0">
                  <a:pos x="11" y="68"/>
                </a:cxn>
                <a:cxn ang="0">
                  <a:pos x="23" y="68"/>
                </a:cxn>
                <a:cxn ang="0">
                  <a:pos x="33" y="73"/>
                </a:cxn>
                <a:cxn ang="0">
                  <a:pos x="38" y="57"/>
                </a:cxn>
                <a:cxn ang="0">
                  <a:pos x="46" y="52"/>
                </a:cxn>
                <a:cxn ang="0">
                  <a:pos x="68" y="36"/>
                </a:cxn>
                <a:cxn ang="0">
                  <a:pos x="88" y="14"/>
                </a:cxn>
                <a:cxn ang="0">
                  <a:pos x="83" y="3"/>
                </a:cxn>
              </a:cxnLst>
              <a:rect l="0" t="0" r="r" b="b"/>
              <a:pathLst>
                <a:path w="184" h="276">
                  <a:moveTo>
                    <a:pt x="88" y="0"/>
                  </a:moveTo>
                  <a:lnTo>
                    <a:pt x="94" y="2"/>
                  </a:lnTo>
                  <a:lnTo>
                    <a:pt x="105" y="14"/>
                  </a:lnTo>
                  <a:lnTo>
                    <a:pt x="110" y="17"/>
                  </a:lnTo>
                  <a:lnTo>
                    <a:pt x="113" y="25"/>
                  </a:lnTo>
                  <a:lnTo>
                    <a:pt x="118" y="25"/>
                  </a:lnTo>
                  <a:lnTo>
                    <a:pt x="121" y="36"/>
                  </a:lnTo>
                  <a:lnTo>
                    <a:pt x="131" y="36"/>
                  </a:lnTo>
                  <a:lnTo>
                    <a:pt x="137" y="33"/>
                  </a:lnTo>
                  <a:lnTo>
                    <a:pt x="146" y="35"/>
                  </a:lnTo>
                  <a:lnTo>
                    <a:pt x="151" y="33"/>
                  </a:lnTo>
                  <a:lnTo>
                    <a:pt x="162" y="36"/>
                  </a:lnTo>
                  <a:lnTo>
                    <a:pt x="164" y="43"/>
                  </a:lnTo>
                  <a:lnTo>
                    <a:pt x="156" y="55"/>
                  </a:lnTo>
                  <a:lnTo>
                    <a:pt x="167" y="60"/>
                  </a:lnTo>
                  <a:lnTo>
                    <a:pt x="142" y="68"/>
                  </a:lnTo>
                  <a:lnTo>
                    <a:pt x="129" y="74"/>
                  </a:lnTo>
                  <a:lnTo>
                    <a:pt x="121" y="88"/>
                  </a:lnTo>
                  <a:lnTo>
                    <a:pt x="120" y="96"/>
                  </a:lnTo>
                  <a:lnTo>
                    <a:pt x="115" y="99"/>
                  </a:lnTo>
                  <a:lnTo>
                    <a:pt x="109" y="112"/>
                  </a:lnTo>
                  <a:lnTo>
                    <a:pt x="113" y="123"/>
                  </a:lnTo>
                  <a:lnTo>
                    <a:pt x="123" y="134"/>
                  </a:lnTo>
                  <a:lnTo>
                    <a:pt x="121" y="140"/>
                  </a:lnTo>
                  <a:lnTo>
                    <a:pt x="129" y="140"/>
                  </a:lnTo>
                  <a:lnTo>
                    <a:pt x="134" y="148"/>
                  </a:lnTo>
                  <a:lnTo>
                    <a:pt x="142" y="150"/>
                  </a:lnTo>
                  <a:lnTo>
                    <a:pt x="157" y="139"/>
                  </a:lnTo>
                  <a:lnTo>
                    <a:pt x="157" y="162"/>
                  </a:lnTo>
                  <a:lnTo>
                    <a:pt x="161" y="166"/>
                  </a:lnTo>
                  <a:lnTo>
                    <a:pt x="170" y="162"/>
                  </a:lnTo>
                  <a:lnTo>
                    <a:pt x="184" y="186"/>
                  </a:lnTo>
                  <a:lnTo>
                    <a:pt x="179" y="192"/>
                  </a:lnTo>
                  <a:lnTo>
                    <a:pt x="179" y="219"/>
                  </a:lnTo>
                  <a:lnTo>
                    <a:pt x="175" y="221"/>
                  </a:lnTo>
                  <a:lnTo>
                    <a:pt x="178" y="229"/>
                  </a:lnTo>
                  <a:lnTo>
                    <a:pt x="175" y="233"/>
                  </a:lnTo>
                  <a:lnTo>
                    <a:pt x="175" y="241"/>
                  </a:lnTo>
                  <a:lnTo>
                    <a:pt x="179" y="249"/>
                  </a:lnTo>
                  <a:lnTo>
                    <a:pt x="170" y="263"/>
                  </a:lnTo>
                  <a:lnTo>
                    <a:pt x="172" y="268"/>
                  </a:lnTo>
                  <a:lnTo>
                    <a:pt x="168" y="273"/>
                  </a:lnTo>
                  <a:lnTo>
                    <a:pt x="157" y="276"/>
                  </a:lnTo>
                  <a:lnTo>
                    <a:pt x="131" y="254"/>
                  </a:lnTo>
                  <a:lnTo>
                    <a:pt x="109" y="246"/>
                  </a:lnTo>
                  <a:lnTo>
                    <a:pt x="90" y="232"/>
                  </a:lnTo>
                  <a:lnTo>
                    <a:pt x="72" y="216"/>
                  </a:lnTo>
                  <a:lnTo>
                    <a:pt x="71" y="200"/>
                  </a:lnTo>
                  <a:lnTo>
                    <a:pt x="53" y="172"/>
                  </a:lnTo>
                  <a:lnTo>
                    <a:pt x="36" y="123"/>
                  </a:lnTo>
                  <a:lnTo>
                    <a:pt x="27" y="117"/>
                  </a:lnTo>
                  <a:lnTo>
                    <a:pt x="19" y="101"/>
                  </a:lnTo>
                  <a:lnTo>
                    <a:pt x="3" y="88"/>
                  </a:lnTo>
                  <a:lnTo>
                    <a:pt x="6" y="82"/>
                  </a:lnTo>
                  <a:lnTo>
                    <a:pt x="3" y="77"/>
                  </a:lnTo>
                  <a:lnTo>
                    <a:pt x="0" y="65"/>
                  </a:lnTo>
                  <a:lnTo>
                    <a:pt x="14" y="51"/>
                  </a:lnTo>
                  <a:lnTo>
                    <a:pt x="14" y="57"/>
                  </a:lnTo>
                  <a:lnTo>
                    <a:pt x="9" y="60"/>
                  </a:lnTo>
                  <a:lnTo>
                    <a:pt x="11" y="68"/>
                  </a:lnTo>
                  <a:lnTo>
                    <a:pt x="17" y="65"/>
                  </a:lnTo>
                  <a:lnTo>
                    <a:pt x="23" y="68"/>
                  </a:lnTo>
                  <a:lnTo>
                    <a:pt x="27" y="74"/>
                  </a:lnTo>
                  <a:lnTo>
                    <a:pt x="33" y="73"/>
                  </a:lnTo>
                  <a:lnTo>
                    <a:pt x="38" y="69"/>
                  </a:lnTo>
                  <a:lnTo>
                    <a:pt x="38" y="57"/>
                  </a:lnTo>
                  <a:lnTo>
                    <a:pt x="42" y="52"/>
                  </a:lnTo>
                  <a:lnTo>
                    <a:pt x="46" y="52"/>
                  </a:lnTo>
                  <a:lnTo>
                    <a:pt x="47" y="46"/>
                  </a:lnTo>
                  <a:lnTo>
                    <a:pt x="68" y="36"/>
                  </a:lnTo>
                  <a:lnTo>
                    <a:pt x="80" y="24"/>
                  </a:lnTo>
                  <a:lnTo>
                    <a:pt x="88" y="14"/>
                  </a:lnTo>
                  <a:lnTo>
                    <a:pt x="90" y="14"/>
                  </a:lnTo>
                  <a:lnTo>
                    <a:pt x="83" y="3"/>
                  </a:lnTo>
                  <a:lnTo>
                    <a:pt x="8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36" name="Freeform 123"/>
            <p:cNvSpPr>
              <a:spLocks/>
            </p:cNvSpPr>
            <p:nvPr/>
          </p:nvSpPr>
          <p:spPr bwMode="auto">
            <a:xfrm>
              <a:off x="3768726" y="3721100"/>
              <a:ext cx="52388" cy="50800"/>
            </a:xfrm>
            <a:custGeom>
              <a:avLst/>
              <a:gdLst/>
              <a:ahLst/>
              <a:cxnLst>
                <a:cxn ang="0">
                  <a:pos x="50" y="0"/>
                </a:cxn>
                <a:cxn ang="0">
                  <a:pos x="66" y="3"/>
                </a:cxn>
                <a:cxn ang="0">
                  <a:pos x="66" y="8"/>
                </a:cxn>
                <a:cxn ang="0">
                  <a:pos x="60" y="16"/>
                </a:cxn>
                <a:cxn ang="0">
                  <a:pos x="61" y="27"/>
                </a:cxn>
                <a:cxn ang="0">
                  <a:pos x="66" y="36"/>
                </a:cxn>
                <a:cxn ang="0">
                  <a:pos x="65" y="52"/>
                </a:cxn>
                <a:cxn ang="0">
                  <a:pos x="60" y="58"/>
                </a:cxn>
                <a:cxn ang="0">
                  <a:pos x="50" y="55"/>
                </a:cxn>
                <a:cxn ang="0">
                  <a:pos x="38" y="55"/>
                </a:cxn>
                <a:cxn ang="0">
                  <a:pos x="35" y="65"/>
                </a:cxn>
                <a:cxn ang="0">
                  <a:pos x="27" y="65"/>
                </a:cxn>
                <a:cxn ang="0">
                  <a:pos x="21" y="55"/>
                </a:cxn>
                <a:cxn ang="0">
                  <a:pos x="13" y="43"/>
                </a:cxn>
                <a:cxn ang="0">
                  <a:pos x="9" y="41"/>
                </a:cxn>
                <a:cxn ang="0">
                  <a:pos x="0" y="30"/>
                </a:cxn>
                <a:cxn ang="0">
                  <a:pos x="3" y="18"/>
                </a:cxn>
                <a:cxn ang="0">
                  <a:pos x="13" y="16"/>
                </a:cxn>
                <a:cxn ang="0">
                  <a:pos x="17" y="2"/>
                </a:cxn>
                <a:cxn ang="0">
                  <a:pos x="50" y="0"/>
                </a:cxn>
              </a:cxnLst>
              <a:rect l="0" t="0" r="r" b="b"/>
              <a:pathLst>
                <a:path w="66" h="65">
                  <a:moveTo>
                    <a:pt x="50" y="0"/>
                  </a:moveTo>
                  <a:lnTo>
                    <a:pt x="66" y="3"/>
                  </a:lnTo>
                  <a:lnTo>
                    <a:pt x="66" y="8"/>
                  </a:lnTo>
                  <a:lnTo>
                    <a:pt x="60" y="16"/>
                  </a:lnTo>
                  <a:lnTo>
                    <a:pt x="61" y="27"/>
                  </a:lnTo>
                  <a:lnTo>
                    <a:pt x="66" y="36"/>
                  </a:lnTo>
                  <a:lnTo>
                    <a:pt x="65" y="52"/>
                  </a:lnTo>
                  <a:lnTo>
                    <a:pt x="60" y="58"/>
                  </a:lnTo>
                  <a:lnTo>
                    <a:pt x="50" y="55"/>
                  </a:lnTo>
                  <a:lnTo>
                    <a:pt x="38" y="55"/>
                  </a:lnTo>
                  <a:lnTo>
                    <a:pt x="35" y="65"/>
                  </a:lnTo>
                  <a:lnTo>
                    <a:pt x="27" y="65"/>
                  </a:lnTo>
                  <a:lnTo>
                    <a:pt x="21" y="55"/>
                  </a:lnTo>
                  <a:lnTo>
                    <a:pt x="13" y="43"/>
                  </a:lnTo>
                  <a:lnTo>
                    <a:pt x="9" y="41"/>
                  </a:lnTo>
                  <a:lnTo>
                    <a:pt x="0" y="30"/>
                  </a:lnTo>
                  <a:lnTo>
                    <a:pt x="3" y="18"/>
                  </a:lnTo>
                  <a:lnTo>
                    <a:pt x="13" y="16"/>
                  </a:lnTo>
                  <a:lnTo>
                    <a:pt x="17" y="2"/>
                  </a:lnTo>
                  <a:lnTo>
                    <a:pt x="5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37" name="Freeform 124"/>
            <p:cNvSpPr>
              <a:spLocks/>
            </p:cNvSpPr>
            <p:nvPr/>
          </p:nvSpPr>
          <p:spPr bwMode="auto">
            <a:xfrm>
              <a:off x="3768726" y="3721100"/>
              <a:ext cx="52388" cy="50800"/>
            </a:xfrm>
            <a:custGeom>
              <a:avLst/>
              <a:gdLst/>
              <a:ahLst/>
              <a:cxnLst>
                <a:cxn ang="0">
                  <a:pos x="50" y="0"/>
                </a:cxn>
                <a:cxn ang="0">
                  <a:pos x="66" y="3"/>
                </a:cxn>
                <a:cxn ang="0">
                  <a:pos x="66" y="8"/>
                </a:cxn>
                <a:cxn ang="0">
                  <a:pos x="60" y="16"/>
                </a:cxn>
                <a:cxn ang="0">
                  <a:pos x="61" y="27"/>
                </a:cxn>
                <a:cxn ang="0">
                  <a:pos x="66" y="36"/>
                </a:cxn>
                <a:cxn ang="0">
                  <a:pos x="65" y="52"/>
                </a:cxn>
                <a:cxn ang="0">
                  <a:pos x="60" y="58"/>
                </a:cxn>
                <a:cxn ang="0">
                  <a:pos x="50" y="55"/>
                </a:cxn>
                <a:cxn ang="0">
                  <a:pos x="38" y="55"/>
                </a:cxn>
                <a:cxn ang="0">
                  <a:pos x="35" y="65"/>
                </a:cxn>
                <a:cxn ang="0">
                  <a:pos x="27" y="65"/>
                </a:cxn>
                <a:cxn ang="0">
                  <a:pos x="21" y="55"/>
                </a:cxn>
                <a:cxn ang="0">
                  <a:pos x="13" y="43"/>
                </a:cxn>
                <a:cxn ang="0">
                  <a:pos x="9" y="41"/>
                </a:cxn>
                <a:cxn ang="0">
                  <a:pos x="0" y="30"/>
                </a:cxn>
                <a:cxn ang="0">
                  <a:pos x="3" y="18"/>
                </a:cxn>
                <a:cxn ang="0">
                  <a:pos x="13" y="16"/>
                </a:cxn>
                <a:cxn ang="0">
                  <a:pos x="17" y="2"/>
                </a:cxn>
                <a:cxn ang="0">
                  <a:pos x="50" y="0"/>
                </a:cxn>
              </a:cxnLst>
              <a:rect l="0" t="0" r="r" b="b"/>
              <a:pathLst>
                <a:path w="66" h="65">
                  <a:moveTo>
                    <a:pt x="50" y="0"/>
                  </a:moveTo>
                  <a:lnTo>
                    <a:pt x="66" y="3"/>
                  </a:lnTo>
                  <a:lnTo>
                    <a:pt x="66" y="8"/>
                  </a:lnTo>
                  <a:lnTo>
                    <a:pt x="60" y="16"/>
                  </a:lnTo>
                  <a:lnTo>
                    <a:pt x="61" y="27"/>
                  </a:lnTo>
                  <a:lnTo>
                    <a:pt x="66" y="36"/>
                  </a:lnTo>
                  <a:lnTo>
                    <a:pt x="65" y="52"/>
                  </a:lnTo>
                  <a:lnTo>
                    <a:pt x="60" y="58"/>
                  </a:lnTo>
                  <a:lnTo>
                    <a:pt x="50" y="55"/>
                  </a:lnTo>
                  <a:lnTo>
                    <a:pt x="38" y="55"/>
                  </a:lnTo>
                  <a:lnTo>
                    <a:pt x="35" y="65"/>
                  </a:lnTo>
                  <a:lnTo>
                    <a:pt x="27" y="65"/>
                  </a:lnTo>
                  <a:lnTo>
                    <a:pt x="21" y="55"/>
                  </a:lnTo>
                  <a:lnTo>
                    <a:pt x="13" y="43"/>
                  </a:lnTo>
                  <a:lnTo>
                    <a:pt x="9" y="41"/>
                  </a:lnTo>
                  <a:lnTo>
                    <a:pt x="0" y="30"/>
                  </a:lnTo>
                  <a:lnTo>
                    <a:pt x="3" y="18"/>
                  </a:lnTo>
                  <a:lnTo>
                    <a:pt x="13" y="16"/>
                  </a:lnTo>
                  <a:lnTo>
                    <a:pt x="17" y="2"/>
                  </a:lnTo>
                  <a:lnTo>
                    <a:pt x="5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38" name="Freeform 125"/>
            <p:cNvSpPr>
              <a:spLocks/>
            </p:cNvSpPr>
            <p:nvPr/>
          </p:nvSpPr>
          <p:spPr bwMode="auto">
            <a:xfrm>
              <a:off x="3727451" y="3667125"/>
              <a:ext cx="9525" cy="11113"/>
            </a:xfrm>
            <a:custGeom>
              <a:avLst/>
              <a:gdLst/>
              <a:ahLst/>
              <a:cxnLst>
                <a:cxn ang="0">
                  <a:pos x="3" y="0"/>
                </a:cxn>
                <a:cxn ang="0">
                  <a:pos x="13" y="0"/>
                </a:cxn>
                <a:cxn ang="0">
                  <a:pos x="10" y="11"/>
                </a:cxn>
                <a:cxn ang="0">
                  <a:pos x="0" y="13"/>
                </a:cxn>
                <a:cxn ang="0">
                  <a:pos x="5" y="6"/>
                </a:cxn>
                <a:cxn ang="0">
                  <a:pos x="3" y="0"/>
                </a:cxn>
              </a:cxnLst>
              <a:rect l="0" t="0" r="r" b="b"/>
              <a:pathLst>
                <a:path w="13" h="13">
                  <a:moveTo>
                    <a:pt x="3" y="0"/>
                  </a:moveTo>
                  <a:lnTo>
                    <a:pt x="13" y="0"/>
                  </a:lnTo>
                  <a:lnTo>
                    <a:pt x="10" y="11"/>
                  </a:lnTo>
                  <a:lnTo>
                    <a:pt x="0" y="13"/>
                  </a:lnTo>
                  <a:lnTo>
                    <a:pt x="5" y="6"/>
                  </a:lnTo>
                  <a:lnTo>
                    <a:pt x="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39" name="Freeform 126"/>
            <p:cNvSpPr>
              <a:spLocks/>
            </p:cNvSpPr>
            <p:nvPr/>
          </p:nvSpPr>
          <p:spPr bwMode="auto">
            <a:xfrm>
              <a:off x="3768726" y="4160838"/>
              <a:ext cx="61913" cy="73025"/>
            </a:xfrm>
            <a:custGeom>
              <a:avLst/>
              <a:gdLst/>
              <a:ahLst/>
              <a:cxnLst>
                <a:cxn ang="0">
                  <a:pos x="25" y="0"/>
                </a:cxn>
                <a:cxn ang="0">
                  <a:pos x="35" y="11"/>
                </a:cxn>
                <a:cxn ang="0">
                  <a:pos x="36" y="17"/>
                </a:cxn>
                <a:cxn ang="0">
                  <a:pos x="43" y="14"/>
                </a:cxn>
                <a:cxn ang="0">
                  <a:pos x="49" y="24"/>
                </a:cxn>
                <a:cxn ang="0">
                  <a:pos x="69" y="36"/>
                </a:cxn>
                <a:cxn ang="0">
                  <a:pos x="72" y="42"/>
                </a:cxn>
                <a:cxn ang="0">
                  <a:pos x="79" y="50"/>
                </a:cxn>
                <a:cxn ang="0">
                  <a:pos x="76" y="58"/>
                </a:cxn>
                <a:cxn ang="0">
                  <a:pos x="76" y="69"/>
                </a:cxn>
                <a:cxn ang="0">
                  <a:pos x="65" y="87"/>
                </a:cxn>
                <a:cxn ang="0">
                  <a:pos x="54" y="93"/>
                </a:cxn>
                <a:cxn ang="0">
                  <a:pos x="33" y="91"/>
                </a:cxn>
                <a:cxn ang="0">
                  <a:pos x="17" y="83"/>
                </a:cxn>
                <a:cxn ang="0">
                  <a:pos x="9" y="82"/>
                </a:cxn>
                <a:cxn ang="0">
                  <a:pos x="0" y="74"/>
                </a:cxn>
                <a:cxn ang="0">
                  <a:pos x="6" y="52"/>
                </a:cxn>
                <a:cxn ang="0">
                  <a:pos x="9" y="8"/>
                </a:cxn>
                <a:cxn ang="0">
                  <a:pos x="14" y="3"/>
                </a:cxn>
                <a:cxn ang="0">
                  <a:pos x="25" y="0"/>
                </a:cxn>
              </a:cxnLst>
              <a:rect l="0" t="0" r="r" b="b"/>
              <a:pathLst>
                <a:path w="79" h="93">
                  <a:moveTo>
                    <a:pt x="25" y="0"/>
                  </a:moveTo>
                  <a:lnTo>
                    <a:pt x="35" y="11"/>
                  </a:lnTo>
                  <a:lnTo>
                    <a:pt x="36" y="17"/>
                  </a:lnTo>
                  <a:lnTo>
                    <a:pt x="43" y="14"/>
                  </a:lnTo>
                  <a:lnTo>
                    <a:pt x="49" y="24"/>
                  </a:lnTo>
                  <a:lnTo>
                    <a:pt x="69" y="36"/>
                  </a:lnTo>
                  <a:lnTo>
                    <a:pt x="72" y="42"/>
                  </a:lnTo>
                  <a:lnTo>
                    <a:pt x="79" y="50"/>
                  </a:lnTo>
                  <a:lnTo>
                    <a:pt x="76" y="58"/>
                  </a:lnTo>
                  <a:lnTo>
                    <a:pt x="76" y="69"/>
                  </a:lnTo>
                  <a:lnTo>
                    <a:pt x="65" y="87"/>
                  </a:lnTo>
                  <a:lnTo>
                    <a:pt x="54" y="93"/>
                  </a:lnTo>
                  <a:lnTo>
                    <a:pt x="33" y="91"/>
                  </a:lnTo>
                  <a:lnTo>
                    <a:pt x="17" y="83"/>
                  </a:lnTo>
                  <a:lnTo>
                    <a:pt x="9" y="82"/>
                  </a:lnTo>
                  <a:lnTo>
                    <a:pt x="0" y="74"/>
                  </a:lnTo>
                  <a:lnTo>
                    <a:pt x="6" y="52"/>
                  </a:lnTo>
                  <a:lnTo>
                    <a:pt x="9" y="8"/>
                  </a:lnTo>
                  <a:lnTo>
                    <a:pt x="14" y="3"/>
                  </a:lnTo>
                  <a:lnTo>
                    <a:pt x="2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40" name="Freeform 127"/>
            <p:cNvSpPr>
              <a:spLocks/>
            </p:cNvSpPr>
            <p:nvPr/>
          </p:nvSpPr>
          <p:spPr bwMode="auto">
            <a:xfrm>
              <a:off x="3768726" y="4160838"/>
              <a:ext cx="61913" cy="73025"/>
            </a:xfrm>
            <a:custGeom>
              <a:avLst/>
              <a:gdLst/>
              <a:ahLst/>
              <a:cxnLst>
                <a:cxn ang="0">
                  <a:pos x="25" y="0"/>
                </a:cxn>
                <a:cxn ang="0">
                  <a:pos x="35" y="11"/>
                </a:cxn>
                <a:cxn ang="0">
                  <a:pos x="36" y="17"/>
                </a:cxn>
                <a:cxn ang="0">
                  <a:pos x="43" y="14"/>
                </a:cxn>
                <a:cxn ang="0">
                  <a:pos x="49" y="24"/>
                </a:cxn>
                <a:cxn ang="0">
                  <a:pos x="69" y="36"/>
                </a:cxn>
                <a:cxn ang="0">
                  <a:pos x="72" y="42"/>
                </a:cxn>
                <a:cxn ang="0">
                  <a:pos x="79" y="50"/>
                </a:cxn>
                <a:cxn ang="0">
                  <a:pos x="76" y="58"/>
                </a:cxn>
                <a:cxn ang="0">
                  <a:pos x="76" y="69"/>
                </a:cxn>
                <a:cxn ang="0">
                  <a:pos x="65" y="87"/>
                </a:cxn>
                <a:cxn ang="0">
                  <a:pos x="54" y="93"/>
                </a:cxn>
                <a:cxn ang="0">
                  <a:pos x="33" y="91"/>
                </a:cxn>
                <a:cxn ang="0">
                  <a:pos x="17" y="83"/>
                </a:cxn>
                <a:cxn ang="0">
                  <a:pos x="9" y="82"/>
                </a:cxn>
                <a:cxn ang="0">
                  <a:pos x="0" y="74"/>
                </a:cxn>
                <a:cxn ang="0">
                  <a:pos x="6" y="52"/>
                </a:cxn>
                <a:cxn ang="0">
                  <a:pos x="9" y="8"/>
                </a:cxn>
                <a:cxn ang="0">
                  <a:pos x="14" y="3"/>
                </a:cxn>
                <a:cxn ang="0">
                  <a:pos x="25" y="0"/>
                </a:cxn>
              </a:cxnLst>
              <a:rect l="0" t="0" r="r" b="b"/>
              <a:pathLst>
                <a:path w="79" h="93">
                  <a:moveTo>
                    <a:pt x="25" y="0"/>
                  </a:moveTo>
                  <a:lnTo>
                    <a:pt x="35" y="11"/>
                  </a:lnTo>
                  <a:lnTo>
                    <a:pt x="36" y="17"/>
                  </a:lnTo>
                  <a:lnTo>
                    <a:pt x="43" y="14"/>
                  </a:lnTo>
                  <a:lnTo>
                    <a:pt x="49" y="24"/>
                  </a:lnTo>
                  <a:lnTo>
                    <a:pt x="69" y="36"/>
                  </a:lnTo>
                  <a:lnTo>
                    <a:pt x="72" y="42"/>
                  </a:lnTo>
                  <a:lnTo>
                    <a:pt x="79" y="50"/>
                  </a:lnTo>
                  <a:lnTo>
                    <a:pt x="76" y="58"/>
                  </a:lnTo>
                  <a:lnTo>
                    <a:pt x="76" y="69"/>
                  </a:lnTo>
                  <a:lnTo>
                    <a:pt x="65" y="87"/>
                  </a:lnTo>
                  <a:lnTo>
                    <a:pt x="54" y="93"/>
                  </a:lnTo>
                  <a:lnTo>
                    <a:pt x="33" y="91"/>
                  </a:lnTo>
                  <a:lnTo>
                    <a:pt x="17" y="83"/>
                  </a:lnTo>
                  <a:lnTo>
                    <a:pt x="9" y="82"/>
                  </a:lnTo>
                  <a:lnTo>
                    <a:pt x="0" y="74"/>
                  </a:lnTo>
                  <a:lnTo>
                    <a:pt x="6" y="52"/>
                  </a:lnTo>
                  <a:lnTo>
                    <a:pt x="9" y="8"/>
                  </a:lnTo>
                  <a:lnTo>
                    <a:pt x="14" y="3"/>
                  </a:lnTo>
                  <a:lnTo>
                    <a:pt x="2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41" name="Freeform 128"/>
            <p:cNvSpPr>
              <a:spLocks/>
            </p:cNvSpPr>
            <p:nvPr/>
          </p:nvSpPr>
          <p:spPr bwMode="auto">
            <a:xfrm>
              <a:off x="3600451" y="3646488"/>
              <a:ext cx="147638" cy="136525"/>
            </a:xfrm>
            <a:custGeom>
              <a:avLst/>
              <a:gdLst/>
              <a:ahLst/>
              <a:cxnLst>
                <a:cxn ang="0">
                  <a:pos x="52" y="11"/>
                </a:cxn>
                <a:cxn ang="0">
                  <a:pos x="74" y="27"/>
                </a:cxn>
                <a:cxn ang="0">
                  <a:pos x="106" y="33"/>
                </a:cxn>
                <a:cxn ang="0">
                  <a:pos x="131" y="27"/>
                </a:cxn>
                <a:cxn ang="0">
                  <a:pos x="126" y="25"/>
                </a:cxn>
                <a:cxn ang="0">
                  <a:pos x="142" y="29"/>
                </a:cxn>
                <a:cxn ang="0">
                  <a:pos x="151" y="38"/>
                </a:cxn>
                <a:cxn ang="0">
                  <a:pos x="170" y="44"/>
                </a:cxn>
                <a:cxn ang="0">
                  <a:pos x="170" y="57"/>
                </a:cxn>
                <a:cxn ang="0">
                  <a:pos x="180" y="55"/>
                </a:cxn>
                <a:cxn ang="0">
                  <a:pos x="184" y="63"/>
                </a:cxn>
                <a:cxn ang="0">
                  <a:pos x="172" y="77"/>
                </a:cxn>
                <a:cxn ang="0">
                  <a:pos x="169" y="85"/>
                </a:cxn>
                <a:cxn ang="0">
                  <a:pos x="173" y="106"/>
                </a:cxn>
                <a:cxn ang="0">
                  <a:pos x="140" y="126"/>
                </a:cxn>
                <a:cxn ang="0">
                  <a:pos x="118" y="125"/>
                </a:cxn>
                <a:cxn ang="0">
                  <a:pos x="123" y="139"/>
                </a:cxn>
                <a:cxn ang="0">
                  <a:pos x="137" y="148"/>
                </a:cxn>
                <a:cxn ang="0">
                  <a:pos x="128" y="156"/>
                </a:cxn>
                <a:cxn ang="0">
                  <a:pos x="106" y="172"/>
                </a:cxn>
                <a:cxn ang="0">
                  <a:pos x="88" y="164"/>
                </a:cxn>
                <a:cxn ang="0">
                  <a:pos x="76" y="142"/>
                </a:cxn>
                <a:cxn ang="0">
                  <a:pos x="77" y="123"/>
                </a:cxn>
                <a:cxn ang="0">
                  <a:pos x="80" y="92"/>
                </a:cxn>
                <a:cxn ang="0">
                  <a:pos x="46" y="81"/>
                </a:cxn>
                <a:cxn ang="0">
                  <a:pos x="27" y="79"/>
                </a:cxn>
                <a:cxn ang="0">
                  <a:pos x="13" y="73"/>
                </a:cxn>
                <a:cxn ang="0">
                  <a:pos x="8" y="46"/>
                </a:cxn>
                <a:cxn ang="0">
                  <a:pos x="9" y="21"/>
                </a:cxn>
                <a:cxn ang="0">
                  <a:pos x="27" y="7"/>
                </a:cxn>
                <a:cxn ang="0">
                  <a:pos x="24" y="24"/>
                </a:cxn>
                <a:cxn ang="0">
                  <a:pos x="19" y="40"/>
                </a:cxn>
                <a:cxn ang="0">
                  <a:pos x="33" y="44"/>
                </a:cxn>
                <a:cxn ang="0">
                  <a:pos x="25" y="29"/>
                </a:cxn>
                <a:cxn ang="0">
                  <a:pos x="35" y="16"/>
                </a:cxn>
                <a:cxn ang="0">
                  <a:pos x="49" y="10"/>
                </a:cxn>
                <a:cxn ang="0">
                  <a:pos x="47" y="0"/>
                </a:cxn>
              </a:cxnLst>
              <a:rect l="0" t="0" r="r" b="b"/>
              <a:pathLst>
                <a:path w="184" h="172">
                  <a:moveTo>
                    <a:pt x="47" y="0"/>
                  </a:moveTo>
                  <a:lnTo>
                    <a:pt x="52" y="11"/>
                  </a:lnTo>
                  <a:lnTo>
                    <a:pt x="69" y="16"/>
                  </a:lnTo>
                  <a:lnTo>
                    <a:pt x="74" y="27"/>
                  </a:lnTo>
                  <a:lnTo>
                    <a:pt x="99" y="25"/>
                  </a:lnTo>
                  <a:lnTo>
                    <a:pt x="106" y="33"/>
                  </a:lnTo>
                  <a:lnTo>
                    <a:pt x="112" y="33"/>
                  </a:lnTo>
                  <a:lnTo>
                    <a:pt x="131" y="27"/>
                  </a:lnTo>
                  <a:lnTo>
                    <a:pt x="124" y="25"/>
                  </a:lnTo>
                  <a:lnTo>
                    <a:pt x="126" y="25"/>
                  </a:lnTo>
                  <a:lnTo>
                    <a:pt x="154" y="25"/>
                  </a:lnTo>
                  <a:lnTo>
                    <a:pt x="142" y="29"/>
                  </a:lnTo>
                  <a:lnTo>
                    <a:pt x="146" y="32"/>
                  </a:lnTo>
                  <a:lnTo>
                    <a:pt x="151" y="38"/>
                  </a:lnTo>
                  <a:lnTo>
                    <a:pt x="159" y="38"/>
                  </a:lnTo>
                  <a:lnTo>
                    <a:pt x="170" y="44"/>
                  </a:lnTo>
                  <a:lnTo>
                    <a:pt x="172" y="54"/>
                  </a:lnTo>
                  <a:lnTo>
                    <a:pt x="170" y="57"/>
                  </a:lnTo>
                  <a:lnTo>
                    <a:pt x="175" y="59"/>
                  </a:lnTo>
                  <a:lnTo>
                    <a:pt x="180" y="55"/>
                  </a:lnTo>
                  <a:lnTo>
                    <a:pt x="184" y="60"/>
                  </a:lnTo>
                  <a:lnTo>
                    <a:pt x="184" y="63"/>
                  </a:lnTo>
                  <a:lnTo>
                    <a:pt x="172" y="70"/>
                  </a:lnTo>
                  <a:lnTo>
                    <a:pt x="172" y="77"/>
                  </a:lnTo>
                  <a:lnTo>
                    <a:pt x="176" y="79"/>
                  </a:lnTo>
                  <a:lnTo>
                    <a:pt x="169" y="85"/>
                  </a:lnTo>
                  <a:lnTo>
                    <a:pt x="165" y="93"/>
                  </a:lnTo>
                  <a:lnTo>
                    <a:pt x="173" y="106"/>
                  </a:lnTo>
                  <a:lnTo>
                    <a:pt x="170" y="115"/>
                  </a:lnTo>
                  <a:lnTo>
                    <a:pt x="140" y="126"/>
                  </a:lnTo>
                  <a:lnTo>
                    <a:pt x="118" y="120"/>
                  </a:lnTo>
                  <a:lnTo>
                    <a:pt x="118" y="125"/>
                  </a:lnTo>
                  <a:lnTo>
                    <a:pt x="124" y="129"/>
                  </a:lnTo>
                  <a:lnTo>
                    <a:pt x="123" y="139"/>
                  </a:lnTo>
                  <a:lnTo>
                    <a:pt x="124" y="147"/>
                  </a:lnTo>
                  <a:lnTo>
                    <a:pt x="137" y="148"/>
                  </a:lnTo>
                  <a:lnTo>
                    <a:pt x="137" y="151"/>
                  </a:lnTo>
                  <a:lnTo>
                    <a:pt x="128" y="156"/>
                  </a:lnTo>
                  <a:lnTo>
                    <a:pt x="123" y="161"/>
                  </a:lnTo>
                  <a:lnTo>
                    <a:pt x="106" y="172"/>
                  </a:lnTo>
                  <a:lnTo>
                    <a:pt x="94" y="172"/>
                  </a:lnTo>
                  <a:lnTo>
                    <a:pt x="88" y="164"/>
                  </a:lnTo>
                  <a:lnTo>
                    <a:pt x="82" y="150"/>
                  </a:lnTo>
                  <a:lnTo>
                    <a:pt x="76" y="142"/>
                  </a:lnTo>
                  <a:lnTo>
                    <a:pt x="83" y="134"/>
                  </a:lnTo>
                  <a:lnTo>
                    <a:pt x="77" y="123"/>
                  </a:lnTo>
                  <a:lnTo>
                    <a:pt x="76" y="115"/>
                  </a:lnTo>
                  <a:lnTo>
                    <a:pt x="80" y="92"/>
                  </a:lnTo>
                  <a:lnTo>
                    <a:pt x="55" y="93"/>
                  </a:lnTo>
                  <a:lnTo>
                    <a:pt x="46" y="81"/>
                  </a:lnTo>
                  <a:lnTo>
                    <a:pt x="38" y="77"/>
                  </a:lnTo>
                  <a:lnTo>
                    <a:pt x="27" y="79"/>
                  </a:lnTo>
                  <a:lnTo>
                    <a:pt x="19" y="77"/>
                  </a:lnTo>
                  <a:lnTo>
                    <a:pt x="13" y="73"/>
                  </a:lnTo>
                  <a:lnTo>
                    <a:pt x="13" y="62"/>
                  </a:lnTo>
                  <a:lnTo>
                    <a:pt x="8" y="46"/>
                  </a:lnTo>
                  <a:lnTo>
                    <a:pt x="0" y="46"/>
                  </a:lnTo>
                  <a:lnTo>
                    <a:pt x="9" y="21"/>
                  </a:lnTo>
                  <a:lnTo>
                    <a:pt x="20" y="10"/>
                  </a:lnTo>
                  <a:lnTo>
                    <a:pt x="27" y="7"/>
                  </a:lnTo>
                  <a:lnTo>
                    <a:pt x="20" y="10"/>
                  </a:lnTo>
                  <a:lnTo>
                    <a:pt x="24" y="24"/>
                  </a:lnTo>
                  <a:lnTo>
                    <a:pt x="19" y="35"/>
                  </a:lnTo>
                  <a:lnTo>
                    <a:pt x="19" y="40"/>
                  </a:lnTo>
                  <a:lnTo>
                    <a:pt x="24" y="51"/>
                  </a:lnTo>
                  <a:lnTo>
                    <a:pt x="33" y="44"/>
                  </a:lnTo>
                  <a:lnTo>
                    <a:pt x="31" y="38"/>
                  </a:lnTo>
                  <a:lnTo>
                    <a:pt x="25" y="29"/>
                  </a:lnTo>
                  <a:lnTo>
                    <a:pt x="25" y="22"/>
                  </a:lnTo>
                  <a:lnTo>
                    <a:pt x="35" y="16"/>
                  </a:lnTo>
                  <a:lnTo>
                    <a:pt x="50" y="11"/>
                  </a:lnTo>
                  <a:lnTo>
                    <a:pt x="49" y="10"/>
                  </a:lnTo>
                  <a:lnTo>
                    <a:pt x="43" y="8"/>
                  </a:lnTo>
                  <a:lnTo>
                    <a:pt x="4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42" name="Freeform 129"/>
            <p:cNvSpPr>
              <a:spLocks/>
            </p:cNvSpPr>
            <p:nvPr/>
          </p:nvSpPr>
          <p:spPr bwMode="auto">
            <a:xfrm>
              <a:off x="3600451" y="3646488"/>
              <a:ext cx="147638" cy="136525"/>
            </a:xfrm>
            <a:custGeom>
              <a:avLst/>
              <a:gdLst/>
              <a:ahLst/>
              <a:cxnLst>
                <a:cxn ang="0">
                  <a:pos x="52" y="11"/>
                </a:cxn>
                <a:cxn ang="0">
                  <a:pos x="74" y="27"/>
                </a:cxn>
                <a:cxn ang="0">
                  <a:pos x="106" y="33"/>
                </a:cxn>
                <a:cxn ang="0">
                  <a:pos x="131" y="27"/>
                </a:cxn>
                <a:cxn ang="0">
                  <a:pos x="126" y="25"/>
                </a:cxn>
                <a:cxn ang="0">
                  <a:pos x="142" y="29"/>
                </a:cxn>
                <a:cxn ang="0">
                  <a:pos x="151" y="38"/>
                </a:cxn>
                <a:cxn ang="0">
                  <a:pos x="170" y="44"/>
                </a:cxn>
                <a:cxn ang="0">
                  <a:pos x="170" y="57"/>
                </a:cxn>
                <a:cxn ang="0">
                  <a:pos x="180" y="55"/>
                </a:cxn>
                <a:cxn ang="0">
                  <a:pos x="184" y="63"/>
                </a:cxn>
                <a:cxn ang="0">
                  <a:pos x="172" y="77"/>
                </a:cxn>
                <a:cxn ang="0">
                  <a:pos x="169" y="85"/>
                </a:cxn>
                <a:cxn ang="0">
                  <a:pos x="173" y="106"/>
                </a:cxn>
                <a:cxn ang="0">
                  <a:pos x="140" y="126"/>
                </a:cxn>
                <a:cxn ang="0">
                  <a:pos x="118" y="125"/>
                </a:cxn>
                <a:cxn ang="0">
                  <a:pos x="123" y="139"/>
                </a:cxn>
                <a:cxn ang="0">
                  <a:pos x="137" y="148"/>
                </a:cxn>
                <a:cxn ang="0">
                  <a:pos x="128" y="156"/>
                </a:cxn>
                <a:cxn ang="0">
                  <a:pos x="106" y="172"/>
                </a:cxn>
                <a:cxn ang="0">
                  <a:pos x="88" y="164"/>
                </a:cxn>
                <a:cxn ang="0">
                  <a:pos x="76" y="142"/>
                </a:cxn>
                <a:cxn ang="0">
                  <a:pos x="77" y="123"/>
                </a:cxn>
                <a:cxn ang="0">
                  <a:pos x="80" y="92"/>
                </a:cxn>
                <a:cxn ang="0">
                  <a:pos x="46" y="81"/>
                </a:cxn>
                <a:cxn ang="0">
                  <a:pos x="27" y="79"/>
                </a:cxn>
                <a:cxn ang="0">
                  <a:pos x="13" y="73"/>
                </a:cxn>
                <a:cxn ang="0">
                  <a:pos x="8" y="46"/>
                </a:cxn>
                <a:cxn ang="0">
                  <a:pos x="9" y="21"/>
                </a:cxn>
                <a:cxn ang="0">
                  <a:pos x="27" y="7"/>
                </a:cxn>
                <a:cxn ang="0">
                  <a:pos x="24" y="24"/>
                </a:cxn>
                <a:cxn ang="0">
                  <a:pos x="19" y="40"/>
                </a:cxn>
                <a:cxn ang="0">
                  <a:pos x="33" y="44"/>
                </a:cxn>
                <a:cxn ang="0">
                  <a:pos x="25" y="29"/>
                </a:cxn>
                <a:cxn ang="0">
                  <a:pos x="35" y="16"/>
                </a:cxn>
                <a:cxn ang="0">
                  <a:pos x="49" y="10"/>
                </a:cxn>
                <a:cxn ang="0">
                  <a:pos x="47" y="0"/>
                </a:cxn>
              </a:cxnLst>
              <a:rect l="0" t="0" r="r" b="b"/>
              <a:pathLst>
                <a:path w="184" h="172">
                  <a:moveTo>
                    <a:pt x="47" y="0"/>
                  </a:moveTo>
                  <a:lnTo>
                    <a:pt x="52" y="11"/>
                  </a:lnTo>
                  <a:lnTo>
                    <a:pt x="69" y="16"/>
                  </a:lnTo>
                  <a:lnTo>
                    <a:pt x="74" y="27"/>
                  </a:lnTo>
                  <a:lnTo>
                    <a:pt x="99" y="25"/>
                  </a:lnTo>
                  <a:lnTo>
                    <a:pt x="106" y="33"/>
                  </a:lnTo>
                  <a:lnTo>
                    <a:pt x="112" y="33"/>
                  </a:lnTo>
                  <a:lnTo>
                    <a:pt x="131" y="27"/>
                  </a:lnTo>
                  <a:lnTo>
                    <a:pt x="124" y="25"/>
                  </a:lnTo>
                  <a:lnTo>
                    <a:pt x="126" y="25"/>
                  </a:lnTo>
                  <a:lnTo>
                    <a:pt x="154" y="25"/>
                  </a:lnTo>
                  <a:lnTo>
                    <a:pt x="142" y="29"/>
                  </a:lnTo>
                  <a:lnTo>
                    <a:pt x="146" y="32"/>
                  </a:lnTo>
                  <a:lnTo>
                    <a:pt x="151" y="38"/>
                  </a:lnTo>
                  <a:lnTo>
                    <a:pt x="159" y="38"/>
                  </a:lnTo>
                  <a:lnTo>
                    <a:pt x="170" y="44"/>
                  </a:lnTo>
                  <a:lnTo>
                    <a:pt x="172" y="54"/>
                  </a:lnTo>
                  <a:lnTo>
                    <a:pt x="170" y="57"/>
                  </a:lnTo>
                  <a:lnTo>
                    <a:pt x="175" y="59"/>
                  </a:lnTo>
                  <a:lnTo>
                    <a:pt x="180" y="55"/>
                  </a:lnTo>
                  <a:lnTo>
                    <a:pt x="184" y="60"/>
                  </a:lnTo>
                  <a:lnTo>
                    <a:pt x="184" y="63"/>
                  </a:lnTo>
                  <a:lnTo>
                    <a:pt x="172" y="70"/>
                  </a:lnTo>
                  <a:lnTo>
                    <a:pt x="172" y="77"/>
                  </a:lnTo>
                  <a:lnTo>
                    <a:pt x="176" y="79"/>
                  </a:lnTo>
                  <a:lnTo>
                    <a:pt x="169" y="85"/>
                  </a:lnTo>
                  <a:lnTo>
                    <a:pt x="165" y="93"/>
                  </a:lnTo>
                  <a:lnTo>
                    <a:pt x="173" y="106"/>
                  </a:lnTo>
                  <a:lnTo>
                    <a:pt x="170" y="115"/>
                  </a:lnTo>
                  <a:lnTo>
                    <a:pt x="140" y="126"/>
                  </a:lnTo>
                  <a:lnTo>
                    <a:pt x="118" y="120"/>
                  </a:lnTo>
                  <a:lnTo>
                    <a:pt x="118" y="125"/>
                  </a:lnTo>
                  <a:lnTo>
                    <a:pt x="124" y="129"/>
                  </a:lnTo>
                  <a:lnTo>
                    <a:pt x="123" y="139"/>
                  </a:lnTo>
                  <a:lnTo>
                    <a:pt x="124" y="147"/>
                  </a:lnTo>
                  <a:lnTo>
                    <a:pt x="137" y="148"/>
                  </a:lnTo>
                  <a:lnTo>
                    <a:pt x="137" y="151"/>
                  </a:lnTo>
                  <a:lnTo>
                    <a:pt x="128" y="156"/>
                  </a:lnTo>
                  <a:lnTo>
                    <a:pt x="123" y="161"/>
                  </a:lnTo>
                  <a:lnTo>
                    <a:pt x="106" y="172"/>
                  </a:lnTo>
                  <a:lnTo>
                    <a:pt x="94" y="172"/>
                  </a:lnTo>
                  <a:lnTo>
                    <a:pt x="88" y="164"/>
                  </a:lnTo>
                  <a:lnTo>
                    <a:pt x="82" y="150"/>
                  </a:lnTo>
                  <a:lnTo>
                    <a:pt x="76" y="142"/>
                  </a:lnTo>
                  <a:lnTo>
                    <a:pt x="83" y="134"/>
                  </a:lnTo>
                  <a:lnTo>
                    <a:pt x="77" y="123"/>
                  </a:lnTo>
                  <a:lnTo>
                    <a:pt x="76" y="115"/>
                  </a:lnTo>
                  <a:lnTo>
                    <a:pt x="80" y="92"/>
                  </a:lnTo>
                  <a:lnTo>
                    <a:pt x="55" y="93"/>
                  </a:lnTo>
                  <a:lnTo>
                    <a:pt x="46" y="81"/>
                  </a:lnTo>
                  <a:lnTo>
                    <a:pt x="38" y="77"/>
                  </a:lnTo>
                  <a:lnTo>
                    <a:pt x="27" y="79"/>
                  </a:lnTo>
                  <a:lnTo>
                    <a:pt x="19" y="77"/>
                  </a:lnTo>
                  <a:lnTo>
                    <a:pt x="13" y="73"/>
                  </a:lnTo>
                  <a:lnTo>
                    <a:pt x="13" y="62"/>
                  </a:lnTo>
                  <a:lnTo>
                    <a:pt x="8" y="46"/>
                  </a:lnTo>
                  <a:lnTo>
                    <a:pt x="0" y="46"/>
                  </a:lnTo>
                  <a:lnTo>
                    <a:pt x="9" y="21"/>
                  </a:lnTo>
                  <a:lnTo>
                    <a:pt x="20" y="10"/>
                  </a:lnTo>
                  <a:lnTo>
                    <a:pt x="27" y="7"/>
                  </a:lnTo>
                  <a:lnTo>
                    <a:pt x="20" y="10"/>
                  </a:lnTo>
                  <a:lnTo>
                    <a:pt x="24" y="24"/>
                  </a:lnTo>
                  <a:lnTo>
                    <a:pt x="19" y="35"/>
                  </a:lnTo>
                  <a:lnTo>
                    <a:pt x="19" y="40"/>
                  </a:lnTo>
                  <a:lnTo>
                    <a:pt x="24" y="51"/>
                  </a:lnTo>
                  <a:lnTo>
                    <a:pt x="33" y="44"/>
                  </a:lnTo>
                  <a:lnTo>
                    <a:pt x="31" y="38"/>
                  </a:lnTo>
                  <a:lnTo>
                    <a:pt x="25" y="29"/>
                  </a:lnTo>
                  <a:lnTo>
                    <a:pt x="25" y="22"/>
                  </a:lnTo>
                  <a:lnTo>
                    <a:pt x="35" y="16"/>
                  </a:lnTo>
                  <a:lnTo>
                    <a:pt x="50" y="11"/>
                  </a:lnTo>
                  <a:lnTo>
                    <a:pt x="49" y="10"/>
                  </a:lnTo>
                  <a:lnTo>
                    <a:pt x="43" y="8"/>
                  </a:lnTo>
                  <a:lnTo>
                    <a:pt x="4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43" name="Freeform 130"/>
            <p:cNvSpPr>
              <a:spLocks/>
            </p:cNvSpPr>
            <p:nvPr/>
          </p:nvSpPr>
          <p:spPr bwMode="auto">
            <a:xfrm>
              <a:off x="3527426" y="3646488"/>
              <a:ext cx="146050" cy="188913"/>
            </a:xfrm>
            <a:custGeom>
              <a:avLst/>
              <a:gdLst/>
              <a:ahLst/>
              <a:cxnLst>
                <a:cxn ang="0">
                  <a:pos x="120" y="5"/>
                </a:cxn>
                <a:cxn ang="0">
                  <a:pos x="109" y="11"/>
                </a:cxn>
                <a:cxn ang="0">
                  <a:pos x="87" y="47"/>
                </a:cxn>
                <a:cxn ang="0">
                  <a:pos x="101" y="62"/>
                </a:cxn>
                <a:cxn ang="0">
                  <a:pos x="109" y="77"/>
                </a:cxn>
                <a:cxn ang="0">
                  <a:pos x="129" y="77"/>
                </a:cxn>
                <a:cxn ang="0">
                  <a:pos x="148" y="93"/>
                </a:cxn>
                <a:cxn ang="0">
                  <a:pos x="170" y="114"/>
                </a:cxn>
                <a:cxn ang="0">
                  <a:pos x="180" y="131"/>
                </a:cxn>
                <a:cxn ang="0">
                  <a:pos x="178" y="147"/>
                </a:cxn>
                <a:cxn ang="0">
                  <a:pos x="183" y="163"/>
                </a:cxn>
                <a:cxn ang="0">
                  <a:pos x="169" y="155"/>
                </a:cxn>
                <a:cxn ang="0">
                  <a:pos x="164" y="155"/>
                </a:cxn>
                <a:cxn ang="0">
                  <a:pos x="142" y="164"/>
                </a:cxn>
                <a:cxn ang="0">
                  <a:pos x="151" y="170"/>
                </a:cxn>
                <a:cxn ang="0">
                  <a:pos x="137" y="181"/>
                </a:cxn>
                <a:cxn ang="0">
                  <a:pos x="147" y="197"/>
                </a:cxn>
                <a:cxn ang="0">
                  <a:pos x="129" y="233"/>
                </a:cxn>
                <a:cxn ang="0">
                  <a:pos x="134" y="216"/>
                </a:cxn>
                <a:cxn ang="0">
                  <a:pos x="118" y="213"/>
                </a:cxn>
                <a:cxn ang="0">
                  <a:pos x="102" y="215"/>
                </a:cxn>
                <a:cxn ang="0">
                  <a:pos x="88" y="205"/>
                </a:cxn>
                <a:cxn ang="0">
                  <a:pos x="82" y="196"/>
                </a:cxn>
                <a:cxn ang="0">
                  <a:pos x="65" y="181"/>
                </a:cxn>
                <a:cxn ang="0">
                  <a:pos x="46" y="174"/>
                </a:cxn>
                <a:cxn ang="0">
                  <a:pos x="27" y="177"/>
                </a:cxn>
                <a:cxn ang="0">
                  <a:pos x="3" y="161"/>
                </a:cxn>
                <a:cxn ang="0">
                  <a:pos x="8" y="155"/>
                </a:cxn>
                <a:cxn ang="0">
                  <a:pos x="21" y="140"/>
                </a:cxn>
                <a:cxn ang="0">
                  <a:pos x="32" y="125"/>
                </a:cxn>
                <a:cxn ang="0">
                  <a:pos x="25" y="87"/>
                </a:cxn>
                <a:cxn ang="0">
                  <a:pos x="21" y="70"/>
                </a:cxn>
                <a:cxn ang="0">
                  <a:pos x="27" y="63"/>
                </a:cxn>
                <a:cxn ang="0">
                  <a:pos x="25" y="55"/>
                </a:cxn>
                <a:cxn ang="0">
                  <a:pos x="33" y="55"/>
                </a:cxn>
                <a:cxn ang="0">
                  <a:pos x="52" y="29"/>
                </a:cxn>
                <a:cxn ang="0">
                  <a:pos x="68" y="22"/>
                </a:cxn>
                <a:cxn ang="0">
                  <a:pos x="74" y="18"/>
                </a:cxn>
                <a:cxn ang="0">
                  <a:pos x="102" y="10"/>
                </a:cxn>
                <a:cxn ang="0">
                  <a:pos x="113" y="0"/>
                </a:cxn>
              </a:cxnLst>
              <a:rect l="0" t="0" r="r" b="b"/>
              <a:pathLst>
                <a:path w="184" h="238">
                  <a:moveTo>
                    <a:pt x="113" y="0"/>
                  </a:moveTo>
                  <a:lnTo>
                    <a:pt x="120" y="5"/>
                  </a:lnTo>
                  <a:lnTo>
                    <a:pt x="118" y="10"/>
                  </a:lnTo>
                  <a:lnTo>
                    <a:pt x="109" y="11"/>
                  </a:lnTo>
                  <a:lnTo>
                    <a:pt x="98" y="22"/>
                  </a:lnTo>
                  <a:lnTo>
                    <a:pt x="87" y="47"/>
                  </a:lnTo>
                  <a:lnTo>
                    <a:pt x="95" y="47"/>
                  </a:lnTo>
                  <a:lnTo>
                    <a:pt x="101" y="62"/>
                  </a:lnTo>
                  <a:lnTo>
                    <a:pt x="102" y="73"/>
                  </a:lnTo>
                  <a:lnTo>
                    <a:pt x="109" y="77"/>
                  </a:lnTo>
                  <a:lnTo>
                    <a:pt x="117" y="79"/>
                  </a:lnTo>
                  <a:lnTo>
                    <a:pt x="129" y="77"/>
                  </a:lnTo>
                  <a:lnTo>
                    <a:pt x="137" y="79"/>
                  </a:lnTo>
                  <a:lnTo>
                    <a:pt x="148" y="93"/>
                  </a:lnTo>
                  <a:lnTo>
                    <a:pt x="176" y="92"/>
                  </a:lnTo>
                  <a:lnTo>
                    <a:pt x="170" y="114"/>
                  </a:lnTo>
                  <a:lnTo>
                    <a:pt x="172" y="122"/>
                  </a:lnTo>
                  <a:lnTo>
                    <a:pt x="180" y="131"/>
                  </a:lnTo>
                  <a:lnTo>
                    <a:pt x="172" y="140"/>
                  </a:lnTo>
                  <a:lnTo>
                    <a:pt x="178" y="147"/>
                  </a:lnTo>
                  <a:lnTo>
                    <a:pt x="184" y="161"/>
                  </a:lnTo>
                  <a:lnTo>
                    <a:pt x="183" y="163"/>
                  </a:lnTo>
                  <a:lnTo>
                    <a:pt x="176" y="151"/>
                  </a:lnTo>
                  <a:lnTo>
                    <a:pt x="169" y="155"/>
                  </a:lnTo>
                  <a:lnTo>
                    <a:pt x="164" y="151"/>
                  </a:lnTo>
                  <a:lnTo>
                    <a:pt x="164" y="155"/>
                  </a:lnTo>
                  <a:lnTo>
                    <a:pt x="140" y="155"/>
                  </a:lnTo>
                  <a:lnTo>
                    <a:pt x="142" y="164"/>
                  </a:lnTo>
                  <a:lnTo>
                    <a:pt x="148" y="164"/>
                  </a:lnTo>
                  <a:lnTo>
                    <a:pt x="151" y="170"/>
                  </a:lnTo>
                  <a:lnTo>
                    <a:pt x="137" y="172"/>
                  </a:lnTo>
                  <a:lnTo>
                    <a:pt x="137" y="181"/>
                  </a:lnTo>
                  <a:lnTo>
                    <a:pt x="145" y="188"/>
                  </a:lnTo>
                  <a:lnTo>
                    <a:pt x="147" y="197"/>
                  </a:lnTo>
                  <a:lnTo>
                    <a:pt x="137" y="238"/>
                  </a:lnTo>
                  <a:lnTo>
                    <a:pt x="129" y="233"/>
                  </a:lnTo>
                  <a:lnTo>
                    <a:pt x="137" y="221"/>
                  </a:lnTo>
                  <a:lnTo>
                    <a:pt x="134" y="216"/>
                  </a:lnTo>
                  <a:lnTo>
                    <a:pt x="121" y="211"/>
                  </a:lnTo>
                  <a:lnTo>
                    <a:pt x="118" y="213"/>
                  </a:lnTo>
                  <a:lnTo>
                    <a:pt x="109" y="211"/>
                  </a:lnTo>
                  <a:lnTo>
                    <a:pt x="102" y="215"/>
                  </a:lnTo>
                  <a:lnTo>
                    <a:pt x="91" y="215"/>
                  </a:lnTo>
                  <a:lnTo>
                    <a:pt x="88" y="205"/>
                  </a:lnTo>
                  <a:lnTo>
                    <a:pt x="84" y="205"/>
                  </a:lnTo>
                  <a:lnTo>
                    <a:pt x="82" y="196"/>
                  </a:lnTo>
                  <a:lnTo>
                    <a:pt x="76" y="194"/>
                  </a:lnTo>
                  <a:lnTo>
                    <a:pt x="65" y="181"/>
                  </a:lnTo>
                  <a:lnTo>
                    <a:pt x="57" y="180"/>
                  </a:lnTo>
                  <a:lnTo>
                    <a:pt x="46" y="174"/>
                  </a:lnTo>
                  <a:lnTo>
                    <a:pt x="43" y="177"/>
                  </a:lnTo>
                  <a:lnTo>
                    <a:pt x="27" y="177"/>
                  </a:lnTo>
                  <a:lnTo>
                    <a:pt x="21" y="169"/>
                  </a:lnTo>
                  <a:lnTo>
                    <a:pt x="3" y="161"/>
                  </a:lnTo>
                  <a:lnTo>
                    <a:pt x="0" y="156"/>
                  </a:lnTo>
                  <a:lnTo>
                    <a:pt x="8" y="155"/>
                  </a:lnTo>
                  <a:lnTo>
                    <a:pt x="8" y="144"/>
                  </a:lnTo>
                  <a:lnTo>
                    <a:pt x="21" y="140"/>
                  </a:lnTo>
                  <a:lnTo>
                    <a:pt x="24" y="134"/>
                  </a:lnTo>
                  <a:lnTo>
                    <a:pt x="32" y="125"/>
                  </a:lnTo>
                  <a:lnTo>
                    <a:pt x="25" y="123"/>
                  </a:lnTo>
                  <a:lnTo>
                    <a:pt x="25" y="87"/>
                  </a:lnTo>
                  <a:lnTo>
                    <a:pt x="17" y="74"/>
                  </a:lnTo>
                  <a:lnTo>
                    <a:pt x="21" y="70"/>
                  </a:lnTo>
                  <a:lnTo>
                    <a:pt x="24" y="70"/>
                  </a:lnTo>
                  <a:lnTo>
                    <a:pt x="27" y="63"/>
                  </a:lnTo>
                  <a:lnTo>
                    <a:pt x="25" y="59"/>
                  </a:lnTo>
                  <a:lnTo>
                    <a:pt x="25" y="55"/>
                  </a:lnTo>
                  <a:lnTo>
                    <a:pt x="33" y="63"/>
                  </a:lnTo>
                  <a:lnTo>
                    <a:pt x="33" y="55"/>
                  </a:lnTo>
                  <a:lnTo>
                    <a:pt x="50" y="43"/>
                  </a:lnTo>
                  <a:lnTo>
                    <a:pt x="52" y="29"/>
                  </a:lnTo>
                  <a:lnTo>
                    <a:pt x="61" y="22"/>
                  </a:lnTo>
                  <a:lnTo>
                    <a:pt x="68" y="22"/>
                  </a:lnTo>
                  <a:lnTo>
                    <a:pt x="69" y="24"/>
                  </a:lnTo>
                  <a:lnTo>
                    <a:pt x="74" y="18"/>
                  </a:lnTo>
                  <a:lnTo>
                    <a:pt x="88" y="16"/>
                  </a:lnTo>
                  <a:lnTo>
                    <a:pt x="102" y="10"/>
                  </a:lnTo>
                  <a:lnTo>
                    <a:pt x="106" y="5"/>
                  </a:lnTo>
                  <a:lnTo>
                    <a:pt x="11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44" name="Freeform 131"/>
            <p:cNvSpPr>
              <a:spLocks/>
            </p:cNvSpPr>
            <p:nvPr/>
          </p:nvSpPr>
          <p:spPr bwMode="auto">
            <a:xfrm>
              <a:off x="3527426" y="3646488"/>
              <a:ext cx="146050" cy="188913"/>
            </a:xfrm>
            <a:custGeom>
              <a:avLst/>
              <a:gdLst/>
              <a:ahLst/>
              <a:cxnLst>
                <a:cxn ang="0">
                  <a:pos x="120" y="5"/>
                </a:cxn>
                <a:cxn ang="0">
                  <a:pos x="109" y="11"/>
                </a:cxn>
                <a:cxn ang="0">
                  <a:pos x="87" y="47"/>
                </a:cxn>
                <a:cxn ang="0">
                  <a:pos x="101" y="62"/>
                </a:cxn>
                <a:cxn ang="0">
                  <a:pos x="109" y="77"/>
                </a:cxn>
                <a:cxn ang="0">
                  <a:pos x="129" y="77"/>
                </a:cxn>
                <a:cxn ang="0">
                  <a:pos x="148" y="93"/>
                </a:cxn>
                <a:cxn ang="0">
                  <a:pos x="170" y="114"/>
                </a:cxn>
                <a:cxn ang="0">
                  <a:pos x="180" y="131"/>
                </a:cxn>
                <a:cxn ang="0">
                  <a:pos x="178" y="147"/>
                </a:cxn>
                <a:cxn ang="0">
                  <a:pos x="183" y="163"/>
                </a:cxn>
                <a:cxn ang="0">
                  <a:pos x="169" y="155"/>
                </a:cxn>
                <a:cxn ang="0">
                  <a:pos x="164" y="155"/>
                </a:cxn>
                <a:cxn ang="0">
                  <a:pos x="142" y="164"/>
                </a:cxn>
                <a:cxn ang="0">
                  <a:pos x="151" y="170"/>
                </a:cxn>
                <a:cxn ang="0">
                  <a:pos x="137" y="181"/>
                </a:cxn>
                <a:cxn ang="0">
                  <a:pos x="147" y="197"/>
                </a:cxn>
                <a:cxn ang="0">
                  <a:pos x="129" y="233"/>
                </a:cxn>
                <a:cxn ang="0">
                  <a:pos x="134" y="216"/>
                </a:cxn>
                <a:cxn ang="0">
                  <a:pos x="118" y="213"/>
                </a:cxn>
                <a:cxn ang="0">
                  <a:pos x="102" y="215"/>
                </a:cxn>
                <a:cxn ang="0">
                  <a:pos x="88" y="205"/>
                </a:cxn>
                <a:cxn ang="0">
                  <a:pos x="82" y="196"/>
                </a:cxn>
                <a:cxn ang="0">
                  <a:pos x="65" y="181"/>
                </a:cxn>
                <a:cxn ang="0">
                  <a:pos x="46" y="174"/>
                </a:cxn>
                <a:cxn ang="0">
                  <a:pos x="27" y="177"/>
                </a:cxn>
                <a:cxn ang="0">
                  <a:pos x="3" y="161"/>
                </a:cxn>
                <a:cxn ang="0">
                  <a:pos x="8" y="155"/>
                </a:cxn>
                <a:cxn ang="0">
                  <a:pos x="21" y="140"/>
                </a:cxn>
                <a:cxn ang="0">
                  <a:pos x="32" y="125"/>
                </a:cxn>
                <a:cxn ang="0">
                  <a:pos x="25" y="87"/>
                </a:cxn>
                <a:cxn ang="0">
                  <a:pos x="21" y="70"/>
                </a:cxn>
                <a:cxn ang="0">
                  <a:pos x="27" y="63"/>
                </a:cxn>
                <a:cxn ang="0">
                  <a:pos x="25" y="55"/>
                </a:cxn>
                <a:cxn ang="0">
                  <a:pos x="33" y="55"/>
                </a:cxn>
                <a:cxn ang="0">
                  <a:pos x="52" y="29"/>
                </a:cxn>
                <a:cxn ang="0">
                  <a:pos x="68" y="22"/>
                </a:cxn>
                <a:cxn ang="0">
                  <a:pos x="74" y="18"/>
                </a:cxn>
                <a:cxn ang="0">
                  <a:pos x="102" y="10"/>
                </a:cxn>
                <a:cxn ang="0">
                  <a:pos x="113" y="0"/>
                </a:cxn>
              </a:cxnLst>
              <a:rect l="0" t="0" r="r" b="b"/>
              <a:pathLst>
                <a:path w="184" h="238">
                  <a:moveTo>
                    <a:pt x="113" y="0"/>
                  </a:moveTo>
                  <a:lnTo>
                    <a:pt x="120" y="5"/>
                  </a:lnTo>
                  <a:lnTo>
                    <a:pt x="118" y="10"/>
                  </a:lnTo>
                  <a:lnTo>
                    <a:pt x="109" y="11"/>
                  </a:lnTo>
                  <a:lnTo>
                    <a:pt x="98" y="22"/>
                  </a:lnTo>
                  <a:lnTo>
                    <a:pt x="87" y="47"/>
                  </a:lnTo>
                  <a:lnTo>
                    <a:pt x="95" y="47"/>
                  </a:lnTo>
                  <a:lnTo>
                    <a:pt x="101" y="62"/>
                  </a:lnTo>
                  <a:lnTo>
                    <a:pt x="102" y="73"/>
                  </a:lnTo>
                  <a:lnTo>
                    <a:pt x="109" y="77"/>
                  </a:lnTo>
                  <a:lnTo>
                    <a:pt x="117" y="79"/>
                  </a:lnTo>
                  <a:lnTo>
                    <a:pt x="129" y="77"/>
                  </a:lnTo>
                  <a:lnTo>
                    <a:pt x="137" y="79"/>
                  </a:lnTo>
                  <a:lnTo>
                    <a:pt x="148" y="93"/>
                  </a:lnTo>
                  <a:lnTo>
                    <a:pt x="176" y="92"/>
                  </a:lnTo>
                  <a:lnTo>
                    <a:pt x="170" y="114"/>
                  </a:lnTo>
                  <a:lnTo>
                    <a:pt x="172" y="122"/>
                  </a:lnTo>
                  <a:lnTo>
                    <a:pt x="180" y="131"/>
                  </a:lnTo>
                  <a:lnTo>
                    <a:pt x="172" y="140"/>
                  </a:lnTo>
                  <a:lnTo>
                    <a:pt x="178" y="147"/>
                  </a:lnTo>
                  <a:lnTo>
                    <a:pt x="184" y="161"/>
                  </a:lnTo>
                  <a:lnTo>
                    <a:pt x="183" y="163"/>
                  </a:lnTo>
                  <a:lnTo>
                    <a:pt x="176" y="151"/>
                  </a:lnTo>
                  <a:lnTo>
                    <a:pt x="169" y="155"/>
                  </a:lnTo>
                  <a:lnTo>
                    <a:pt x="164" y="151"/>
                  </a:lnTo>
                  <a:lnTo>
                    <a:pt x="164" y="155"/>
                  </a:lnTo>
                  <a:lnTo>
                    <a:pt x="140" y="155"/>
                  </a:lnTo>
                  <a:lnTo>
                    <a:pt x="142" y="164"/>
                  </a:lnTo>
                  <a:lnTo>
                    <a:pt x="148" y="164"/>
                  </a:lnTo>
                  <a:lnTo>
                    <a:pt x="151" y="170"/>
                  </a:lnTo>
                  <a:lnTo>
                    <a:pt x="137" y="172"/>
                  </a:lnTo>
                  <a:lnTo>
                    <a:pt x="137" y="181"/>
                  </a:lnTo>
                  <a:lnTo>
                    <a:pt x="145" y="188"/>
                  </a:lnTo>
                  <a:lnTo>
                    <a:pt x="147" y="197"/>
                  </a:lnTo>
                  <a:lnTo>
                    <a:pt x="137" y="238"/>
                  </a:lnTo>
                  <a:lnTo>
                    <a:pt x="129" y="233"/>
                  </a:lnTo>
                  <a:lnTo>
                    <a:pt x="137" y="221"/>
                  </a:lnTo>
                  <a:lnTo>
                    <a:pt x="134" y="216"/>
                  </a:lnTo>
                  <a:lnTo>
                    <a:pt x="121" y="211"/>
                  </a:lnTo>
                  <a:lnTo>
                    <a:pt x="118" y="213"/>
                  </a:lnTo>
                  <a:lnTo>
                    <a:pt x="109" y="211"/>
                  </a:lnTo>
                  <a:lnTo>
                    <a:pt x="102" y="215"/>
                  </a:lnTo>
                  <a:lnTo>
                    <a:pt x="91" y="215"/>
                  </a:lnTo>
                  <a:lnTo>
                    <a:pt x="88" y="205"/>
                  </a:lnTo>
                  <a:lnTo>
                    <a:pt x="84" y="205"/>
                  </a:lnTo>
                  <a:lnTo>
                    <a:pt x="82" y="196"/>
                  </a:lnTo>
                  <a:lnTo>
                    <a:pt x="76" y="194"/>
                  </a:lnTo>
                  <a:lnTo>
                    <a:pt x="65" y="181"/>
                  </a:lnTo>
                  <a:lnTo>
                    <a:pt x="57" y="180"/>
                  </a:lnTo>
                  <a:lnTo>
                    <a:pt x="46" y="174"/>
                  </a:lnTo>
                  <a:lnTo>
                    <a:pt x="43" y="177"/>
                  </a:lnTo>
                  <a:lnTo>
                    <a:pt x="27" y="177"/>
                  </a:lnTo>
                  <a:lnTo>
                    <a:pt x="21" y="169"/>
                  </a:lnTo>
                  <a:lnTo>
                    <a:pt x="3" y="161"/>
                  </a:lnTo>
                  <a:lnTo>
                    <a:pt x="0" y="156"/>
                  </a:lnTo>
                  <a:lnTo>
                    <a:pt x="8" y="155"/>
                  </a:lnTo>
                  <a:lnTo>
                    <a:pt x="8" y="144"/>
                  </a:lnTo>
                  <a:lnTo>
                    <a:pt x="21" y="140"/>
                  </a:lnTo>
                  <a:lnTo>
                    <a:pt x="24" y="134"/>
                  </a:lnTo>
                  <a:lnTo>
                    <a:pt x="32" y="125"/>
                  </a:lnTo>
                  <a:lnTo>
                    <a:pt x="25" y="123"/>
                  </a:lnTo>
                  <a:lnTo>
                    <a:pt x="25" y="87"/>
                  </a:lnTo>
                  <a:lnTo>
                    <a:pt x="17" y="74"/>
                  </a:lnTo>
                  <a:lnTo>
                    <a:pt x="21" y="70"/>
                  </a:lnTo>
                  <a:lnTo>
                    <a:pt x="24" y="70"/>
                  </a:lnTo>
                  <a:lnTo>
                    <a:pt x="27" y="63"/>
                  </a:lnTo>
                  <a:lnTo>
                    <a:pt x="25" y="59"/>
                  </a:lnTo>
                  <a:lnTo>
                    <a:pt x="25" y="55"/>
                  </a:lnTo>
                  <a:lnTo>
                    <a:pt x="33" y="63"/>
                  </a:lnTo>
                  <a:lnTo>
                    <a:pt x="33" y="55"/>
                  </a:lnTo>
                  <a:lnTo>
                    <a:pt x="50" y="43"/>
                  </a:lnTo>
                  <a:lnTo>
                    <a:pt x="52" y="29"/>
                  </a:lnTo>
                  <a:lnTo>
                    <a:pt x="61" y="22"/>
                  </a:lnTo>
                  <a:lnTo>
                    <a:pt x="68" y="22"/>
                  </a:lnTo>
                  <a:lnTo>
                    <a:pt x="69" y="24"/>
                  </a:lnTo>
                  <a:lnTo>
                    <a:pt x="74" y="18"/>
                  </a:lnTo>
                  <a:lnTo>
                    <a:pt x="88" y="16"/>
                  </a:lnTo>
                  <a:lnTo>
                    <a:pt x="102" y="10"/>
                  </a:lnTo>
                  <a:lnTo>
                    <a:pt x="106" y="5"/>
                  </a:lnTo>
                  <a:lnTo>
                    <a:pt x="11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45" name="Freeform 132"/>
            <p:cNvSpPr>
              <a:spLocks/>
            </p:cNvSpPr>
            <p:nvPr/>
          </p:nvSpPr>
          <p:spPr bwMode="auto">
            <a:xfrm>
              <a:off x="2813051" y="2544763"/>
              <a:ext cx="987425" cy="703263"/>
            </a:xfrm>
            <a:custGeom>
              <a:avLst/>
              <a:gdLst/>
              <a:ahLst/>
              <a:cxnLst>
                <a:cxn ang="0">
                  <a:pos x="707" y="83"/>
                </a:cxn>
                <a:cxn ang="0">
                  <a:pos x="745" y="131"/>
                </a:cxn>
                <a:cxn ang="0">
                  <a:pos x="794" y="184"/>
                </a:cxn>
                <a:cxn ang="0">
                  <a:pos x="849" y="113"/>
                </a:cxn>
                <a:cxn ang="0">
                  <a:pos x="855" y="167"/>
                </a:cxn>
                <a:cxn ang="0">
                  <a:pos x="825" y="236"/>
                </a:cxn>
                <a:cxn ang="0">
                  <a:pos x="762" y="261"/>
                </a:cxn>
                <a:cxn ang="0">
                  <a:pos x="742" y="331"/>
                </a:cxn>
                <a:cxn ang="0">
                  <a:pos x="716" y="329"/>
                </a:cxn>
                <a:cxn ang="0">
                  <a:pos x="694" y="389"/>
                </a:cxn>
                <a:cxn ang="0">
                  <a:pos x="680" y="493"/>
                </a:cxn>
                <a:cxn ang="0">
                  <a:pos x="801" y="570"/>
                </a:cxn>
                <a:cxn ang="0">
                  <a:pos x="871" y="662"/>
                </a:cxn>
                <a:cxn ang="0">
                  <a:pos x="909" y="676"/>
                </a:cxn>
                <a:cxn ang="0">
                  <a:pos x="943" y="556"/>
                </a:cxn>
                <a:cxn ang="0">
                  <a:pos x="926" y="458"/>
                </a:cxn>
                <a:cxn ang="0">
                  <a:pos x="915" y="380"/>
                </a:cxn>
                <a:cxn ang="0">
                  <a:pos x="1006" y="403"/>
                </a:cxn>
                <a:cxn ang="0">
                  <a:pos x="1042" y="460"/>
                </a:cxn>
                <a:cxn ang="0">
                  <a:pos x="1060" y="495"/>
                </a:cxn>
                <a:cxn ang="0">
                  <a:pos x="1094" y="488"/>
                </a:cxn>
                <a:cxn ang="0">
                  <a:pos x="1115" y="452"/>
                </a:cxn>
                <a:cxn ang="0">
                  <a:pos x="1127" y="493"/>
                </a:cxn>
                <a:cxn ang="0">
                  <a:pos x="1159" y="534"/>
                </a:cxn>
                <a:cxn ang="0">
                  <a:pos x="1161" y="556"/>
                </a:cxn>
                <a:cxn ang="0">
                  <a:pos x="1203" y="594"/>
                </a:cxn>
                <a:cxn ang="0">
                  <a:pos x="1175" y="632"/>
                </a:cxn>
                <a:cxn ang="0">
                  <a:pos x="1233" y="635"/>
                </a:cxn>
                <a:cxn ang="0">
                  <a:pos x="1176" y="704"/>
                </a:cxn>
                <a:cxn ang="0">
                  <a:pos x="1038" y="753"/>
                </a:cxn>
                <a:cxn ang="0">
                  <a:pos x="1104" y="756"/>
                </a:cxn>
                <a:cxn ang="0">
                  <a:pos x="1115" y="796"/>
                </a:cxn>
                <a:cxn ang="0">
                  <a:pos x="1127" y="827"/>
                </a:cxn>
                <a:cxn ang="0">
                  <a:pos x="1120" y="821"/>
                </a:cxn>
                <a:cxn ang="0">
                  <a:pos x="1066" y="808"/>
                </a:cxn>
                <a:cxn ang="0">
                  <a:pos x="949" y="832"/>
                </a:cxn>
                <a:cxn ang="0">
                  <a:pos x="880" y="873"/>
                </a:cxn>
                <a:cxn ang="0">
                  <a:pos x="868" y="827"/>
                </a:cxn>
                <a:cxn ang="0">
                  <a:pos x="886" y="819"/>
                </a:cxn>
                <a:cxn ang="0">
                  <a:pos x="816" y="764"/>
                </a:cxn>
                <a:cxn ang="0">
                  <a:pos x="760" y="748"/>
                </a:cxn>
                <a:cxn ang="0">
                  <a:pos x="266" y="734"/>
                </a:cxn>
                <a:cxn ang="0">
                  <a:pos x="239" y="712"/>
                </a:cxn>
                <a:cxn ang="0">
                  <a:pos x="198" y="679"/>
                </a:cxn>
                <a:cxn ang="0">
                  <a:pos x="173" y="638"/>
                </a:cxn>
                <a:cxn ang="0">
                  <a:pos x="132" y="545"/>
                </a:cxn>
                <a:cxn ang="0">
                  <a:pos x="14" y="443"/>
                </a:cxn>
                <a:cxn ang="0">
                  <a:pos x="99" y="151"/>
                </a:cxn>
                <a:cxn ang="0">
                  <a:pos x="145" y="112"/>
                </a:cxn>
                <a:cxn ang="0">
                  <a:pos x="217" y="116"/>
                </a:cxn>
                <a:cxn ang="0">
                  <a:pos x="247" y="102"/>
                </a:cxn>
                <a:cxn ang="0">
                  <a:pos x="390" y="151"/>
                </a:cxn>
                <a:cxn ang="0">
                  <a:pos x="455" y="183"/>
                </a:cxn>
                <a:cxn ang="0">
                  <a:pos x="491" y="214"/>
                </a:cxn>
                <a:cxn ang="0">
                  <a:pos x="502" y="151"/>
                </a:cxn>
                <a:cxn ang="0">
                  <a:pos x="505" y="134"/>
                </a:cxn>
                <a:cxn ang="0">
                  <a:pos x="620" y="183"/>
                </a:cxn>
                <a:cxn ang="0">
                  <a:pos x="642" y="161"/>
                </a:cxn>
                <a:cxn ang="0">
                  <a:pos x="660" y="202"/>
                </a:cxn>
                <a:cxn ang="0">
                  <a:pos x="685" y="139"/>
                </a:cxn>
                <a:cxn ang="0">
                  <a:pos x="645" y="72"/>
                </a:cxn>
              </a:cxnLst>
              <a:rect l="0" t="0" r="r" b="b"/>
              <a:pathLst>
                <a:path w="1242" h="885">
                  <a:moveTo>
                    <a:pt x="669" y="0"/>
                  </a:moveTo>
                  <a:lnTo>
                    <a:pt x="677" y="3"/>
                  </a:lnTo>
                  <a:lnTo>
                    <a:pt x="675" y="8"/>
                  </a:lnTo>
                  <a:lnTo>
                    <a:pt x="679" y="14"/>
                  </a:lnTo>
                  <a:lnTo>
                    <a:pt x="686" y="9"/>
                  </a:lnTo>
                  <a:lnTo>
                    <a:pt x="690" y="20"/>
                  </a:lnTo>
                  <a:lnTo>
                    <a:pt x="697" y="31"/>
                  </a:lnTo>
                  <a:lnTo>
                    <a:pt x="699" y="53"/>
                  </a:lnTo>
                  <a:lnTo>
                    <a:pt x="720" y="83"/>
                  </a:lnTo>
                  <a:lnTo>
                    <a:pt x="707" y="83"/>
                  </a:lnTo>
                  <a:lnTo>
                    <a:pt x="713" y="90"/>
                  </a:lnTo>
                  <a:lnTo>
                    <a:pt x="702" y="104"/>
                  </a:lnTo>
                  <a:lnTo>
                    <a:pt x="729" y="110"/>
                  </a:lnTo>
                  <a:lnTo>
                    <a:pt x="729" y="120"/>
                  </a:lnTo>
                  <a:lnTo>
                    <a:pt x="721" y="118"/>
                  </a:lnTo>
                  <a:lnTo>
                    <a:pt x="735" y="140"/>
                  </a:lnTo>
                  <a:lnTo>
                    <a:pt x="734" y="151"/>
                  </a:lnTo>
                  <a:lnTo>
                    <a:pt x="737" y="161"/>
                  </a:lnTo>
                  <a:lnTo>
                    <a:pt x="745" y="145"/>
                  </a:lnTo>
                  <a:lnTo>
                    <a:pt x="745" y="131"/>
                  </a:lnTo>
                  <a:lnTo>
                    <a:pt x="749" y="123"/>
                  </a:lnTo>
                  <a:lnTo>
                    <a:pt x="756" y="121"/>
                  </a:lnTo>
                  <a:lnTo>
                    <a:pt x="768" y="139"/>
                  </a:lnTo>
                  <a:lnTo>
                    <a:pt x="775" y="161"/>
                  </a:lnTo>
                  <a:lnTo>
                    <a:pt x="768" y="162"/>
                  </a:lnTo>
                  <a:lnTo>
                    <a:pt x="768" y="156"/>
                  </a:lnTo>
                  <a:lnTo>
                    <a:pt x="765" y="175"/>
                  </a:lnTo>
                  <a:lnTo>
                    <a:pt x="781" y="203"/>
                  </a:lnTo>
                  <a:lnTo>
                    <a:pt x="792" y="195"/>
                  </a:lnTo>
                  <a:lnTo>
                    <a:pt x="794" y="184"/>
                  </a:lnTo>
                  <a:lnTo>
                    <a:pt x="803" y="159"/>
                  </a:lnTo>
                  <a:lnTo>
                    <a:pt x="805" y="146"/>
                  </a:lnTo>
                  <a:lnTo>
                    <a:pt x="819" y="142"/>
                  </a:lnTo>
                  <a:lnTo>
                    <a:pt x="814" y="139"/>
                  </a:lnTo>
                  <a:lnTo>
                    <a:pt x="819" y="131"/>
                  </a:lnTo>
                  <a:lnTo>
                    <a:pt x="809" y="121"/>
                  </a:lnTo>
                  <a:lnTo>
                    <a:pt x="809" y="99"/>
                  </a:lnTo>
                  <a:lnTo>
                    <a:pt x="849" y="104"/>
                  </a:lnTo>
                  <a:lnTo>
                    <a:pt x="852" y="112"/>
                  </a:lnTo>
                  <a:lnTo>
                    <a:pt x="849" y="113"/>
                  </a:lnTo>
                  <a:lnTo>
                    <a:pt x="855" y="123"/>
                  </a:lnTo>
                  <a:lnTo>
                    <a:pt x="868" y="127"/>
                  </a:lnTo>
                  <a:lnTo>
                    <a:pt x="860" y="139"/>
                  </a:lnTo>
                  <a:lnTo>
                    <a:pt x="868" y="140"/>
                  </a:lnTo>
                  <a:lnTo>
                    <a:pt x="868" y="151"/>
                  </a:lnTo>
                  <a:lnTo>
                    <a:pt x="861" y="157"/>
                  </a:lnTo>
                  <a:lnTo>
                    <a:pt x="858" y="151"/>
                  </a:lnTo>
                  <a:lnTo>
                    <a:pt x="850" y="154"/>
                  </a:lnTo>
                  <a:lnTo>
                    <a:pt x="855" y="161"/>
                  </a:lnTo>
                  <a:lnTo>
                    <a:pt x="855" y="167"/>
                  </a:lnTo>
                  <a:lnTo>
                    <a:pt x="860" y="165"/>
                  </a:lnTo>
                  <a:lnTo>
                    <a:pt x="858" y="178"/>
                  </a:lnTo>
                  <a:lnTo>
                    <a:pt x="869" y="194"/>
                  </a:lnTo>
                  <a:lnTo>
                    <a:pt x="868" y="203"/>
                  </a:lnTo>
                  <a:lnTo>
                    <a:pt x="850" y="227"/>
                  </a:lnTo>
                  <a:lnTo>
                    <a:pt x="839" y="236"/>
                  </a:lnTo>
                  <a:lnTo>
                    <a:pt x="830" y="224"/>
                  </a:lnTo>
                  <a:lnTo>
                    <a:pt x="828" y="228"/>
                  </a:lnTo>
                  <a:lnTo>
                    <a:pt x="833" y="243"/>
                  </a:lnTo>
                  <a:lnTo>
                    <a:pt x="825" y="236"/>
                  </a:lnTo>
                  <a:lnTo>
                    <a:pt x="823" y="243"/>
                  </a:lnTo>
                  <a:lnTo>
                    <a:pt x="814" y="241"/>
                  </a:lnTo>
                  <a:lnTo>
                    <a:pt x="811" y="228"/>
                  </a:lnTo>
                  <a:lnTo>
                    <a:pt x="794" y="228"/>
                  </a:lnTo>
                  <a:lnTo>
                    <a:pt x="792" y="236"/>
                  </a:lnTo>
                  <a:lnTo>
                    <a:pt x="800" y="239"/>
                  </a:lnTo>
                  <a:lnTo>
                    <a:pt x="800" y="247"/>
                  </a:lnTo>
                  <a:lnTo>
                    <a:pt x="783" y="272"/>
                  </a:lnTo>
                  <a:lnTo>
                    <a:pt x="771" y="272"/>
                  </a:lnTo>
                  <a:lnTo>
                    <a:pt x="762" y="261"/>
                  </a:lnTo>
                  <a:lnTo>
                    <a:pt x="742" y="254"/>
                  </a:lnTo>
                  <a:lnTo>
                    <a:pt x="740" y="257"/>
                  </a:lnTo>
                  <a:lnTo>
                    <a:pt x="756" y="272"/>
                  </a:lnTo>
                  <a:lnTo>
                    <a:pt x="787" y="277"/>
                  </a:lnTo>
                  <a:lnTo>
                    <a:pt x="770" y="317"/>
                  </a:lnTo>
                  <a:lnTo>
                    <a:pt x="754" y="321"/>
                  </a:lnTo>
                  <a:lnTo>
                    <a:pt x="745" y="317"/>
                  </a:lnTo>
                  <a:lnTo>
                    <a:pt x="745" y="323"/>
                  </a:lnTo>
                  <a:lnTo>
                    <a:pt x="743" y="323"/>
                  </a:lnTo>
                  <a:lnTo>
                    <a:pt x="742" y="331"/>
                  </a:lnTo>
                  <a:lnTo>
                    <a:pt x="734" y="339"/>
                  </a:lnTo>
                  <a:lnTo>
                    <a:pt x="720" y="326"/>
                  </a:lnTo>
                  <a:lnTo>
                    <a:pt x="712" y="329"/>
                  </a:lnTo>
                  <a:lnTo>
                    <a:pt x="693" y="320"/>
                  </a:lnTo>
                  <a:lnTo>
                    <a:pt x="691" y="323"/>
                  </a:lnTo>
                  <a:lnTo>
                    <a:pt x="694" y="326"/>
                  </a:lnTo>
                  <a:lnTo>
                    <a:pt x="694" y="323"/>
                  </a:lnTo>
                  <a:lnTo>
                    <a:pt x="712" y="331"/>
                  </a:lnTo>
                  <a:lnTo>
                    <a:pt x="708" y="336"/>
                  </a:lnTo>
                  <a:lnTo>
                    <a:pt x="716" y="329"/>
                  </a:lnTo>
                  <a:lnTo>
                    <a:pt x="729" y="339"/>
                  </a:lnTo>
                  <a:lnTo>
                    <a:pt x="734" y="354"/>
                  </a:lnTo>
                  <a:lnTo>
                    <a:pt x="721" y="361"/>
                  </a:lnTo>
                  <a:lnTo>
                    <a:pt x="707" y="361"/>
                  </a:lnTo>
                  <a:lnTo>
                    <a:pt x="708" y="367"/>
                  </a:lnTo>
                  <a:lnTo>
                    <a:pt x="713" y="369"/>
                  </a:lnTo>
                  <a:lnTo>
                    <a:pt x="704" y="369"/>
                  </a:lnTo>
                  <a:lnTo>
                    <a:pt x="704" y="384"/>
                  </a:lnTo>
                  <a:lnTo>
                    <a:pt x="699" y="381"/>
                  </a:lnTo>
                  <a:lnTo>
                    <a:pt x="694" y="389"/>
                  </a:lnTo>
                  <a:lnTo>
                    <a:pt x="693" y="389"/>
                  </a:lnTo>
                  <a:lnTo>
                    <a:pt x="694" y="392"/>
                  </a:lnTo>
                  <a:lnTo>
                    <a:pt x="691" y="399"/>
                  </a:lnTo>
                  <a:lnTo>
                    <a:pt x="677" y="406"/>
                  </a:lnTo>
                  <a:lnTo>
                    <a:pt x="682" y="413"/>
                  </a:lnTo>
                  <a:lnTo>
                    <a:pt x="674" y="435"/>
                  </a:lnTo>
                  <a:lnTo>
                    <a:pt x="672" y="473"/>
                  </a:lnTo>
                  <a:lnTo>
                    <a:pt x="671" y="477"/>
                  </a:lnTo>
                  <a:lnTo>
                    <a:pt x="679" y="485"/>
                  </a:lnTo>
                  <a:lnTo>
                    <a:pt x="680" y="493"/>
                  </a:lnTo>
                  <a:lnTo>
                    <a:pt x="682" y="485"/>
                  </a:lnTo>
                  <a:lnTo>
                    <a:pt x="694" y="487"/>
                  </a:lnTo>
                  <a:lnTo>
                    <a:pt x="707" y="521"/>
                  </a:lnTo>
                  <a:lnTo>
                    <a:pt x="707" y="531"/>
                  </a:lnTo>
                  <a:lnTo>
                    <a:pt x="701" y="537"/>
                  </a:lnTo>
                  <a:lnTo>
                    <a:pt x="726" y="528"/>
                  </a:lnTo>
                  <a:lnTo>
                    <a:pt x="754" y="540"/>
                  </a:lnTo>
                  <a:lnTo>
                    <a:pt x="768" y="551"/>
                  </a:lnTo>
                  <a:lnTo>
                    <a:pt x="778" y="562"/>
                  </a:lnTo>
                  <a:lnTo>
                    <a:pt x="801" y="570"/>
                  </a:lnTo>
                  <a:lnTo>
                    <a:pt x="811" y="578"/>
                  </a:lnTo>
                  <a:lnTo>
                    <a:pt x="805" y="592"/>
                  </a:lnTo>
                  <a:lnTo>
                    <a:pt x="811" y="581"/>
                  </a:lnTo>
                  <a:lnTo>
                    <a:pt x="853" y="586"/>
                  </a:lnTo>
                  <a:lnTo>
                    <a:pt x="853" y="611"/>
                  </a:lnTo>
                  <a:lnTo>
                    <a:pt x="855" y="632"/>
                  </a:lnTo>
                  <a:lnTo>
                    <a:pt x="853" y="640"/>
                  </a:lnTo>
                  <a:lnTo>
                    <a:pt x="868" y="657"/>
                  </a:lnTo>
                  <a:lnTo>
                    <a:pt x="857" y="662"/>
                  </a:lnTo>
                  <a:lnTo>
                    <a:pt x="871" y="662"/>
                  </a:lnTo>
                  <a:lnTo>
                    <a:pt x="877" y="670"/>
                  </a:lnTo>
                  <a:lnTo>
                    <a:pt x="880" y="677"/>
                  </a:lnTo>
                  <a:lnTo>
                    <a:pt x="872" y="689"/>
                  </a:lnTo>
                  <a:lnTo>
                    <a:pt x="883" y="679"/>
                  </a:lnTo>
                  <a:lnTo>
                    <a:pt x="893" y="685"/>
                  </a:lnTo>
                  <a:lnTo>
                    <a:pt x="891" y="677"/>
                  </a:lnTo>
                  <a:lnTo>
                    <a:pt x="894" y="677"/>
                  </a:lnTo>
                  <a:lnTo>
                    <a:pt x="896" y="676"/>
                  </a:lnTo>
                  <a:lnTo>
                    <a:pt x="904" y="681"/>
                  </a:lnTo>
                  <a:lnTo>
                    <a:pt x="909" y="676"/>
                  </a:lnTo>
                  <a:lnTo>
                    <a:pt x="902" y="668"/>
                  </a:lnTo>
                  <a:lnTo>
                    <a:pt x="912" y="659"/>
                  </a:lnTo>
                  <a:lnTo>
                    <a:pt x="918" y="659"/>
                  </a:lnTo>
                  <a:lnTo>
                    <a:pt x="912" y="659"/>
                  </a:lnTo>
                  <a:lnTo>
                    <a:pt x="907" y="652"/>
                  </a:lnTo>
                  <a:lnTo>
                    <a:pt x="902" y="614"/>
                  </a:lnTo>
                  <a:lnTo>
                    <a:pt x="894" y="602"/>
                  </a:lnTo>
                  <a:lnTo>
                    <a:pt x="923" y="580"/>
                  </a:lnTo>
                  <a:lnTo>
                    <a:pt x="934" y="556"/>
                  </a:lnTo>
                  <a:lnTo>
                    <a:pt x="943" y="556"/>
                  </a:lnTo>
                  <a:lnTo>
                    <a:pt x="938" y="547"/>
                  </a:lnTo>
                  <a:lnTo>
                    <a:pt x="934" y="555"/>
                  </a:lnTo>
                  <a:lnTo>
                    <a:pt x="934" y="536"/>
                  </a:lnTo>
                  <a:lnTo>
                    <a:pt x="924" y="499"/>
                  </a:lnTo>
                  <a:lnTo>
                    <a:pt x="905" y="484"/>
                  </a:lnTo>
                  <a:lnTo>
                    <a:pt x="905" y="476"/>
                  </a:lnTo>
                  <a:lnTo>
                    <a:pt x="921" y="471"/>
                  </a:lnTo>
                  <a:lnTo>
                    <a:pt x="921" y="460"/>
                  </a:lnTo>
                  <a:lnTo>
                    <a:pt x="931" y="460"/>
                  </a:lnTo>
                  <a:lnTo>
                    <a:pt x="926" y="458"/>
                  </a:lnTo>
                  <a:lnTo>
                    <a:pt x="929" y="449"/>
                  </a:lnTo>
                  <a:lnTo>
                    <a:pt x="921" y="449"/>
                  </a:lnTo>
                  <a:lnTo>
                    <a:pt x="924" y="443"/>
                  </a:lnTo>
                  <a:lnTo>
                    <a:pt x="920" y="436"/>
                  </a:lnTo>
                  <a:lnTo>
                    <a:pt x="920" y="427"/>
                  </a:lnTo>
                  <a:lnTo>
                    <a:pt x="924" y="427"/>
                  </a:lnTo>
                  <a:lnTo>
                    <a:pt x="915" y="424"/>
                  </a:lnTo>
                  <a:lnTo>
                    <a:pt x="926" y="395"/>
                  </a:lnTo>
                  <a:lnTo>
                    <a:pt x="916" y="392"/>
                  </a:lnTo>
                  <a:lnTo>
                    <a:pt x="915" y="380"/>
                  </a:lnTo>
                  <a:lnTo>
                    <a:pt x="924" y="369"/>
                  </a:lnTo>
                  <a:lnTo>
                    <a:pt x="959" y="383"/>
                  </a:lnTo>
                  <a:lnTo>
                    <a:pt x="978" y="372"/>
                  </a:lnTo>
                  <a:lnTo>
                    <a:pt x="995" y="383"/>
                  </a:lnTo>
                  <a:lnTo>
                    <a:pt x="994" y="392"/>
                  </a:lnTo>
                  <a:lnTo>
                    <a:pt x="1000" y="389"/>
                  </a:lnTo>
                  <a:lnTo>
                    <a:pt x="1001" y="397"/>
                  </a:lnTo>
                  <a:lnTo>
                    <a:pt x="1000" y="402"/>
                  </a:lnTo>
                  <a:lnTo>
                    <a:pt x="1011" y="400"/>
                  </a:lnTo>
                  <a:lnTo>
                    <a:pt x="1006" y="403"/>
                  </a:lnTo>
                  <a:lnTo>
                    <a:pt x="1009" y="414"/>
                  </a:lnTo>
                  <a:lnTo>
                    <a:pt x="1030" y="416"/>
                  </a:lnTo>
                  <a:lnTo>
                    <a:pt x="1031" y="424"/>
                  </a:lnTo>
                  <a:lnTo>
                    <a:pt x="1038" y="416"/>
                  </a:lnTo>
                  <a:lnTo>
                    <a:pt x="1042" y="421"/>
                  </a:lnTo>
                  <a:lnTo>
                    <a:pt x="1038" y="433"/>
                  </a:lnTo>
                  <a:lnTo>
                    <a:pt x="1042" y="446"/>
                  </a:lnTo>
                  <a:lnTo>
                    <a:pt x="1016" y="447"/>
                  </a:lnTo>
                  <a:lnTo>
                    <a:pt x="1038" y="452"/>
                  </a:lnTo>
                  <a:lnTo>
                    <a:pt x="1042" y="460"/>
                  </a:lnTo>
                  <a:lnTo>
                    <a:pt x="1038" y="468"/>
                  </a:lnTo>
                  <a:lnTo>
                    <a:pt x="1046" y="469"/>
                  </a:lnTo>
                  <a:lnTo>
                    <a:pt x="1042" y="473"/>
                  </a:lnTo>
                  <a:lnTo>
                    <a:pt x="1046" y="479"/>
                  </a:lnTo>
                  <a:lnTo>
                    <a:pt x="1038" y="484"/>
                  </a:lnTo>
                  <a:lnTo>
                    <a:pt x="1033" y="479"/>
                  </a:lnTo>
                  <a:lnTo>
                    <a:pt x="1035" y="484"/>
                  </a:lnTo>
                  <a:lnTo>
                    <a:pt x="1028" y="488"/>
                  </a:lnTo>
                  <a:lnTo>
                    <a:pt x="1057" y="482"/>
                  </a:lnTo>
                  <a:lnTo>
                    <a:pt x="1060" y="495"/>
                  </a:lnTo>
                  <a:lnTo>
                    <a:pt x="1058" y="504"/>
                  </a:lnTo>
                  <a:lnTo>
                    <a:pt x="1064" y="490"/>
                  </a:lnTo>
                  <a:lnTo>
                    <a:pt x="1064" y="498"/>
                  </a:lnTo>
                  <a:lnTo>
                    <a:pt x="1064" y="495"/>
                  </a:lnTo>
                  <a:lnTo>
                    <a:pt x="1066" y="504"/>
                  </a:lnTo>
                  <a:lnTo>
                    <a:pt x="1082" y="493"/>
                  </a:lnTo>
                  <a:lnTo>
                    <a:pt x="1085" y="484"/>
                  </a:lnTo>
                  <a:lnTo>
                    <a:pt x="1091" y="487"/>
                  </a:lnTo>
                  <a:lnTo>
                    <a:pt x="1091" y="495"/>
                  </a:lnTo>
                  <a:lnTo>
                    <a:pt x="1094" y="488"/>
                  </a:lnTo>
                  <a:lnTo>
                    <a:pt x="1091" y="479"/>
                  </a:lnTo>
                  <a:lnTo>
                    <a:pt x="1096" y="479"/>
                  </a:lnTo>
                  <a:lnTo>
                    <a:pt x="1098" y="473"/>
                  </a:lnTo>
                  <a:lnTo>
                    <a:pt x="1098" y="469"/>
                  </a:lnTo>
                  <a:lnTo>
                    <a:pt x="1102" y="465"/>
                  </a:lnTo>
                  <a:lnTo>
                    <a:pt x="1099" y="455"/>
                  </a:lnTo>
                  <a:lnTo>
                    <a:pt x="1109" y="440"/>
                  </a:lnTo>
                  <a:lnTo>
                    <a:pt x="1113" y="440"/>
                  </a:lnTo>
                  <a:lnTo>
                    <a:pt x="1116" y="447"/>
                  </a:lnTo>
                  <a:lnTo>
                    <a:pt x="1115" y="452"/>
                  </a:lnTo>
                  <a:lnTo>
                    <a:pt x="1116" y="452"/>
                  </a:lnTo>
                  <a:lnTo>
                    <a:pt x="1120" y="462"/>
                  </a:lnTo>
                  <a:lnTo>
                    <a:pt x="1126" y="462"/>
                  </a:lnTo>
                  <a:lnTo>
                    <a:pt x="1121" y="466"/>
                  </a:lnTo>
                  <a:lnTo>
                    <a:pt x="1131" y="471"/>
                  </a:lnTo>
                  <a:lnTo>
                    <a:pt x="1116" y="479"/>
                  </a:lnTo>
                  <a:lnTo>
                    <a:pt x="1134" y="476"/>
                  </a:lnTo>
                  <a:lnTo>
                    <a:pt x="1132" y="484"/>
                  </a:lnTo>
                  <a:lnTo>
                    <a:pt x="1137" y="488"/>
                  </a:lnTo>
                  <a:lnTo>
                    <a:pt x="1127" y="493"/>
                  </a:lnTo>
                  <a:lnTo>
                    <a:pt x="1143" y="496"/>
                  </a:lnTo>
                  <a:lnTo>
                    <a:pt x="1134" y="506"/>
                  </a:lnTo>
                  <a:lnTo>
                    <a:pt x="1143" y="504"/>
                  </a:lnTo>
                  <a:lnTo>
                    <a:pt x="1145" y="506"/>
                  </a:lnTo>
                  <a:lnTo>
                    <a:pt x="1142" y="510"/>
                  </a:lnTo>
                  <a:lnTo>
                    <a:pt x="1148" y="510"/>
                  </a:lnTo>
                  <a:lnTo>
                    <a:pt x="1153" y="518"/>
                  </a:lnTo>
                  <a:lnTo>
                    <a:pt x="1145" y="523"/>
                  </a:lnTo>
                  <a:lnTo>
                    <a:pt x="1151" y="523"/>
                  </a:lnTo>
                  <a:lnTo>
                    <a:pt x="1159" y="534"/>
                  </a:lnTo>
                  <a:lnTo>
                    <a:pt x="1154" y="540"/>
                  </a:lnTo>
                  <a:lnTo>
                    <a:pt x="1154" y="544"/>
                  </a:lnTo>
                  <a:lnTo>
                    <a:pt x="1145" y="540"/>
                  </a:lnTo>
                  <a:lnTo>
                    <a:pt x="1148" y="542"/>
                  </a:lnTo>
                  <a:lnTo>
                    <a:pt x="1137" y="545"/>
                  </a:lnTo>
                  <a:lnTo>
                    <a:pt x="1154" y="547"/>
                  </a:lnTo>
                  <a:lnTo>
                    <a:pt x="1151" y="550"/>
                  </a:lnTo>
                  <a:lnTo>
                    <a:pt x="1154" y="555"/>
                  </a:lnTo>
                  <a:lnTo>
                    <a:pt x="1151" y="556"/>
                  </a:lnTo>
                  <a:lnTo>
                    <a:pt x="1161" y="556"/>
                  </a:lnTo>
                  <a:lnTo>
                    <a:pt x="1162" y="564"/>
                  </a:lnTo>
                  <a:lnTo>
                    <a:pt x="1175" y="569"/>
                  </a:lnTo>
                  <a:lnTo>
                    <a:pt x="1176" y="577"/>
                  </a:lnTo>
                  <a:lnTo>
                    <a:pt x="1173" y="581"/>
                  </a:lnTo>
                  <a:lnTo>
                    <a:pt x="1184" y="580"/>
                  </a:lnTo>
                  <a:lnTo>
                    <a:pt x="1186" y="581"/>
                  </a:lnTo>
                  <a:lnTo>
                    <a:pt x="1184" y="591"/>
                  </a:lnTo>
                  <a:lnTo>
                    <a:pt x="1192" y="581"/>
                  </a:lnTo>
                  <a:lnTo>
                    <a:pt x="1197" y="592"/>
                  </a:lnTo>
                  <a:lnTo>
                    <a:pt x="1203" y="594"/>
                  </a:lnTo>
                  <a:lnTo>
                    <a:pt x="1208" y="589"/>
                  </a:lnTo>
                  <a:lnTo>
                    <a:pt x="1217" y="600"/>
                  </a:lnTo>
                  <a:lnTo>
                    <a:pt x="1189" y="613"/>
                  </a:lnTo>
                  <a:lnTo>
                    <a:pt x="1198" y="611"/>
                  </a:lnTo>
                  <a:lnTo>
                    <a:pt x="1181" y="616"/>
                  </a:lnTo>
                  <a:lnTo>
                    <a:pt x="1178" y="622"/>
                  </a:lnTo>
                  <a:lnTo>
                    <a:pt x="1167" y="619"/>
                  </a:lnTo>
                  <a:lnTo>
                    <a:pt x="1164" y="621"/>
                  </a:lnTo>
                  <a:lnTo>
                    <a:pt x="1176" y="625"/>
                  </a:lnTo>
                  <a:lnTo>
                    <a:pt x="1175" y="632"/>
                  </a:lnTo>
                  <a:lnTo>
                    <a:pt x="1198" y="614"/>
                  </a:lnTo>
                  <a:lnTo>
                    <a:pt x="1212" y="613"/>
                  </a:lnTo>
                  <a:lnTo>
                    <a:pt x="1206" y="610"/>
                  </a:lnTo>
                  <a:lnTo>
                    <a:pt x="1219" y="610"/>
                  </a:lnTo>
                  <a:lnTo>
                    <a:pt x="1219" y="629"/>
                  </a:lnTo>
                  <a:lnTo>
                    <a:pt x="1225" y="619"/>
                  </a:lnTo>
                  <a:lnTo>
                    <a:pt x="1239" y="625"/>
                  </a:lnTo>
                  <a:lnTo>
                    <a:pt x="1238" y="627"/>
                  </a:lnTo>
                  <a:lnTo>
                    <a:pt x="1242" y="635"/>
                  </a:lnTo>
                  <a:lnTo>
                    <a:pt x="1233" y="635"/>
                  </a:lnTo>
                  <a:lnTo>
                    <a:pt x="1239" y="638"/>
                  </a:lnTo>
                  <a:lnTo>
                    <a:pt x="1241" y="648"/>
                  </a:lnTo>
                  <a:lnTo>
                    <a:pt x="1238" y="651"/>
                  </a:lnTo>
                  <a:lnTo>
                    <a:pt x="1242" y="655"/>
                  </a:lnTo>
                  <a:lnTo>
                    <a:pt x="1238" y="654"/>
                  </a:lnTo>
                  <a:lnTo>
                    <a:pt x="1242" y="660"/>
                  </a:lnTo>
                  <a:lnTo>
                    <a:pt x="1228" y="676"/>
                  </a:lnTo>
                  <a:lnTo>
                    <a:pt x="1203" y="679"/>
                  </a:lnTo>
                  <a:lnTo>
                    <a:pt x="1179" y="706"/>
                  </a:lnTo>
                  <a:lnTo>
                    <a:pt x="1176" y="704"/>
                  </a:lnTo>
                  <a:lnTo>
                    <a:pt x="1178" y="701"/>
                  </a:lnTo>
                  <a:lnTo>
                    <a:pt x="1156" y="709"/>
                  </a:lnTo>
                  <a:lnTo>
                    <a:pt x="1148" y="706"/>
                  </a:lnTo>
                  <a:lnTo>
                    <a:pt x="1088" y="706"/>
                  </a:lnTo>
                  <a:lnTo>
                    <a:pt x="1080" y="712"/>
                  </a:lnTo>
                  <a:lnTo>
                    <a:pt x="1072" y="726"/>
                  </a:lnTo>
                  <a:lnTo>
                    <a:pt x="1063" y="728"/>
                  </a:lnTo>
                  <a:lnTo>
                    <a:pt x="1050" y="737"/>
                  </a:lnTo>
                  <a:lnTo>
                    <a:pt x="1044" y="752"/>
                  </a:lnTo>
                  <a:lnTo>
                    <a:pt x="1038" y="753"/>
                  </a:lnTo>
                  <a:lnTo>
                    <a:pt x="1030" y="769"/>
                  </a:lnTo>
                  <a:lnTo>
                    <a:pt x="1017" y="781"/>
                  </a:lnTo>
                  <a:lnTo>
                    <a:pt x="1023" y="780"/>
                  </a:lnTo>
                  <a:lnTo>
                    <a:pt x="1041" y="758"/>
                  </a:lnTo>
                  <a:lnTo>
                    <a:pt x="1058" y="744"/>
                  </a:lnTo>
                  <a:lnTo>
                    <a:pt x="1083" y="729"/>
                  </a:lnTo>
                  <a:lnTo>
                    <a:pt x="1107" y="728"/>
                  </a:lnTo>
                  <a:lnTo>
                    <a:pt x="1116" y="734"/>
                  </a:lnTo>
                  <a:lnTo>
                    <a:pt x="1116" y="744"/>
                  </a:lnTo>
                  <a:lnTo>
                    <a:pt x="1104" y="756"/>
                  </a:lnTo>
                  <a:lnTo>
                    <a:pt x="1094" y="753"/>
                  </a:lnTo>
                  <a:lnTo>
                    <a:pt x="1085" y="756"/>
                  </a:lnTo>
                  <a:lnTo>
                    <a:pt x="1096" y="758"/>
                  </a:lnTo>
                  <a:lnTo>
                    <a:pt x="1098" y="763"/>
                  </a:lnTo>
                  <a:lnTo>
                    <a:pt x="1105" y="759"/>
                  </a:lnTo>
                  <a:lnTo>
                    <a:pt x="1110" y="763"/>
                  </a:lnTo>
                  <a:lnTo>
                    <a:pt x="1102" y="777"/>
                  </a:lnTo>
                  <a:lnTo>
                    <a:pt x="1109" y="778"/>
                  </a:lnTo>
                  <a:lnTo>
                    <a:pt x="1112" y="791"/>
                  </a:lnTo>
                  <a:lnTo>
                    <a:pt x="1115" y="796"/>
                  </a:lnTo>
                  <a:lnTo>
                    <a:pt x="1126" y="797"/>
                  </a:lnTo>
                  <a:lnTo>
                    <a:pt x="1121" y="802"/>
                  </a:lnTo>
                  <a:lnTo>
                    <a:pt x="1142" y="808"/>
                  </a:lnTo>
                  <a:lnTo>
                    <a:pt x="1151" y="804"/>
                  </a:lnTo>
                  <a:lnTo>
                    <a:pt x="1153" y="808"/>
                  </a:lnTo>
                  <a:lnTo>
                    <a:pt x="1162" y="810"/>
                  </a:lnTo>
                  <a:lnTo>
                    <a:pt x="1161" y="813"/>
                  </a:lnTo>
                  <a:lnTo>
                    <a:pt x="1165" y="815"/>
                  </a:lnTo>
                  <a:lnTo>
                    <a:pt x="1137" y="827"/>
                  </a:lnTo>
                  <a:lnTo>
                    <a:pt x="1127" y="827"/>
                  </a:lnTo>
                  <a:lnTo>
                    <a:pt x="1127" y="832"/>
                  </a:lnTo>
                  <a:lnTo>
                    <a:pt x="1120" y="830"/>
                  </a:lnTo>
                  <a:lnTo>
                    <a:pt x="1116" y="837"/>
                  </a:lnTo>
                  <a:lnTo>
                    <a:pt x="1101" y="854"/>
                  </a:lnTo>
                  <a:lnTo>
                    <a:pt x="1093" y="848"/>
                  </a:lnTo>
                  <a:lnTo>
                    <a:pt x="1091" y="840"/>
                  </a:lnTo>
                  <a:lnTo>
                    <a:pt x="1094" y="830"/>
                  </a:lnTo>
                  <a:lnTo>
                    <a:pt x="1091" y="832"/>
                  </a:lnTo>
                  <a:lnTo>
                    <a:pt x="1116" y="815"/>
                  </a:lnTo>
                  <a:lnTo>
                    <a:pt x="1120" y="821"/>
                  </a:lnTo>
                  <a:lnTo>
                    <a:pt x="1131" y="813"/>
                  </a:lnTo>
                  <a:lnTo>
                    <a:pt x="1110" y="815"/>
                  </a:lnTo>
                  <a:lnTo>
                    <a:pt x="1109" y="811"/>
                  </a:lnTo>
                  <a:lnTo>
                    <a:pt x="1116" y="804"/>
                  </a:lnTo>
                  <a:lnTo>
                    <a:pt x="1115" y="804"/>
                  </a:lnTo>
                  <a:lnTo>
                    <a:pt x="1098" y="816"/>
                  </a:lnTo>
                  <a:lnTo>
                    <a:pt x="1077" y="819"/>
                  </a:lnTo>
                  <a:lnTo>
                    <a:pt x="1071" y="818"/>
                  </a:lnTo>
                  <a:lnTo>
                    <a:pt x="1069" y="810"/>
                  </a:lnTo>
                  <a:lnTo>
                    <a:pt x="1066" y="808"/>
                  </a:lnTo>
                  <a:lnTo>
                    <a:pt x="1066" y="780"/>
                  </a:lnTo>
                  <a:lnTo>
                    <a:pt x="1058" y="772"/>
                  </a:lnTo>
                  <a:lnTo>
                    <a:pt x="1050" y="775"/>
                  </a:lnTo>
                  <a:lnTo>
                    <a:pt x="1042" y="770"/>
                  </a:lnTo>
                  <a:lnTo>
                    <a:pt x="1035" y="785"/>
                  </a:lnTo>
                  <a:lnTo>
                    <a:pt x="1025" y="815"/>
                  </a:lnTo>
                  <a:lnTo>
                    <a:pt x="1014" y="818"/>
                  </a:lnTo>
                  <a:lnTo>
                    <a:pt x="1011" y="822"/>
                  </a:lnTo>
                  <a:lnTo>
                    <a:pt x="960" y="822"/>
                  </a:lnTo>
                  <a:lnTo>
                    <a:pt x="949" y="832"/>
                  </a:lnTo>
                  <a:lnTo>
                    <a:pt x="932" y="841"/>
                  </a:lnTo>
                  <a:lnTo>
                    <a:pt x="929" y="841"/>
                  </a:lnTo>
                  <a:lnTo>
                    <a:pt x="932" y="845"/>
                  </a:lnTo>
                  <a:lnTo>
                    <a:pt x="916" y="845"/>
                  </a:lnTo>
                  <a:lnTo>
                    <a:pt x="901" y="848"/>
                  </a:lnTo>
                  <a:lnTo>
                    <a:pt x="891" y="859"/>
                  </a:lnTo>
                  <a:lnTo>
                    <a:pt x="902" y="859"/>
                  </a:lnTo>
                  <a:lnTo>
                    <a:pt x="904" y="868"/>
                  </a:lnTo>
                  <a:lnTo>
                    <a:pt x="886" y="868"/>
                  </a:lnTo>
                  <a:lnTo>
                    <a:pt x="880" y="873"/>
                  </a:lnTo>
                  <a:lnTo>
                    <a:pt x="872" y="871"/>
                  </a:lnTo>
                  <a:lnTo>
                    <a:pt x="852" y="885"/>
                  </a:lnTo>
                  <a:lnTo>
                    <a:pt x="842" y="884"/>
                  </a:lnTo>
                  <a:lnTo>
                    <a:pt x="846" y="876"/>
                  </a:lnTo>
                  <a:lnTo>
                    <a:pt x="852" y="878"/>
                  </a:lnTo>
                  <a:lnTo>
                    <a:pt x="850" y="871"/>
                  </a:lnTo>
                  <a:lnTo>
                    <a:pt x="852" y="862"/>
                  </a:lnTo>
                  <a:lnTo>
                    <a:pt x="861" y="856"/>
                  </a:lnTo>
                  <a:lnTo>
                    <a:pt x="863" y="841"/>
                  </a:lnTo>
                  <a:lnTo>
                    <a:pt x="868" y="827"/>
                  </a:lnTo>
                  <a:lnTo>
                    <a:pt x="864" y="816"/>
                  </a:lnTo>
                  <a:lnTo>
                    <a:pt x="868" y="818"/>
                  </a:lnTo>
                  <a:lnTo>
                    <a:pt x="871" y="824"/>
                  </a:lnTo>
                  <a:lnTo>
                    <a:pt x="874" y="822"/>
                  </a:lnTo>
                  <a:lnTo>
                    <a:pt x="875" y="830"/>
                  </a:lnTo>
                  <a:lnTo>
                    <a:pt x="877" y="827"/>
                  </a:lnTo>
                  <a:lnTo>
                    <a:pt x="886" y="832"/>
                  </a:lnTo>
                  <a:lnTo>
                    <a:pt x="886" y="826"/>
                  </a:lnTo>
                  <a:lnTo>
                    <a:pt x="893" y="826"/>
                  </a:lnTo>
                  <a:lnTo>
                    <a:pt x="886" y="819"/>
                  </a:lnTo>
                  <a:lnTo>
                    <a:pt x="886" y="815"/>
                  </a:lnTo>
                  <a:lnTo>
                    <a:pt x="875" y="804"/>
                  </a:lnTo>
                  <a:lnTo>
                    <a:pt x="828" y="796"/>
                  </a:lnTo>
                  <a:lnTo>
                    <a:pt x="825" y="789"/>
                  </a:lnTo>
                  <a:lnTo>
                    <a:pt x="825" y="791"/>
                  </a:lnTo>
                  <a:lnTo>
                    <a:pt x="823" y="791"/>
                  </a:lnTo>
                  <a:lnTo>
                    <a:pt x="825" y="781"/>
                  </a:lnTo>
                  <a:lnTo>
                    <a:pt x="819" y="780"/>
                  </a:lnTo>
                  <a:lnTo>
                    <a:pt x="819" y="772"/>
                  </a:lnTo>
                  <a:lnTo>
                    <a:pt x="816" y="764"/>
                  </a:lnTo>
                  <a:lnTo>
                    <a:pt x="817" y="758"/>
                  </a:lnTo>
                  <a:lnTo>
                    <a:pt x="805" y="758"/>
                  </a:lnTo>
                  <a:lnTo>
                    <a:pt x="795" y="741"/>
                  </a:lnTo>
                  <a:lnTo>
                    <a:pt x="784" y="739"/>
                  </a:lnTo>
                  <a:lnTo>
                    <a:pt x="784" y="752"/>
                  </a:lnTo>
                  <a:lnTo>
                    <a:pt x="779" y="737"/>
                  </a:lnTo>
                  <a:lnTo>
                    <a:pt x="770" y="734"/>
                  </a:lnTo>
                  <a:lnTo>
                    <a:pt x="765" y="747"/>
                  </a:lnTo>
                  <a:lnTo>
                    <a:pt x="765" y="739"/>
                  </a:lnTo>
                  <a:lnTo>
                    <a:pt x="760" y="748"/>
                  </a:lnTo>
                  <a:lnTo>
                    <a:pt x="759" y="744"/>
                  </a:lnTo>
                  <a:lnTo>
                    <a:pt x="751" y="755"/>
                  </a:lnTo>
                  <a:lnTo>
                    <a:pt x="746" y="758"/>
                  </a:lnTo>
                  <a:lnTo>
                    <a:pt x="731" y="753"/>
                  </a:lnTo>
                  <a:lnTo>
                    <a:pt x="721" y="756"/>
                  </a:lnTo>
                  <a:lnTo>
                    <a:pt x="701" y="744"/>
                  </a:lnTo>
                  <a:lnTo>
                    <a:pt x="677" y="741"/>
                  </a:lnTo>
                  <a:lnTo>
                    <a:pt x="669" y="725"/>
                  </a:lnTo>
                  <a:lnTo>
                    <a:pt x="668" y="736"/>
                  </a:lnTo>
                  <a:lnTo>
                    <a:pt x="266" y="734"/>
                  </a:lnTo>
                  <a:lnTo>
                    <a:pt x="263" y="729"/>
                  </a:lnTo>
                  <a:lnTo>
                    <a:pt x="269" y="728"/>
                  </a:lnTo>
                  <a:lnTo>
                    <a:pt x="260" y="728"/>
                  </a:lnTo>
                  <a:lnTo>
                    <a:pt x="260" y="718"/>
                  </a:lnTo>
                  <a:lnTo>
                    <a:pt x="253" y="725"/>
                  </a:lnTo>
                  <a:lnTo>
                    <a:pt x="253" y="718"/>
                  </a:lnTo>
                  <a:lnTo>
                    <a:pt x="249" y="711"/>
                  </a:lnTo>
                  <a:lnTo>
                    <a:pt x="249" y="715"/>
                  </a:lnTo>
                  <a:lnTo>
                    <a:pt x="245" y="715"/>
                  </a:lnTo>
                  <a:lnTo>
                    <a:pt x="239" y="712"/>
                  </a:lnTo>
                  <a:lnTo>
                    <a:pt x="238" y="709"/>
                  </a:lnTo>
                  <a:lnTo>
                    <a:pt x="239" y="701"/>
                  </a:lnTo>
                  <a:lnTo>
                    <a:pt x="216" y="698"/>
                  </a:lnTo>
                  <a:lnTo>
                    <a:pt x="220" y="695"/>
                  </a:lnTo>
                  <a:lnTo>
                    <a:pt x="214" y="690"/>
                  </a:lnTo>
                  <a:lnTo>
                    <a:pt x="214" y="689"/>
                  </a:lnTo>
                  <a:lnTo>
                    <a:pt x="201" y="690"/>
                  </a:lnTo>
                  <a:lnTo>
                    <a:pt x="195" y="685"/>
                  </a:lnTo>
                  <a:lnTo>
                    <a:pt x="193" y="681"/>
                  </a:lnTo>
                  <a:lnTo>
                    <a:pt x="198" y="679"/>
                  </a:lnTo>
                  <a:lnTo>
                    <a:pt x="193" y="677"/>
                  </a:lnTo>
                  <a:lnTo>
                    <a:pt x="200" y="676"/>
                  </a:lnTo>
                  <a:lnTo>
                    <a:pt x="197" y="676"/>
                  </a:lnTo>
                  <a:lnTo>
                    <a:pt x="197" y="668"/>
                  </a:lnTo>
                  <a:lnTo>
                    <a:pt x="193" y="673"/>
                  </a:lnTo>
                  <a:lnTo>
                    <a:pt x="192" y="654"/>
                  </a:lnTo>
                  <a:lnTo>
                    <a:pt x="186" y="655"/>
                  </a:lnTo>
                  <a:lnTo>
                    <a:pt x="186" y="651"/>
                  </a:lnTo>
                  <a:lnTo>
                    <a:pt x="179" y="651"/>
                  </a:lnTo>
                  <a:lnTo>
                    <a:pt x="173" y="638"/>
                  </a:lnTo>
                  <a:lnTo>
                    <a:pt x="175" y="627"/>
                  </a:lnTo>
                  <a:lnTo>
                    <a:pt x="171" y="627"/>
                  </a:lnTo>
                  <a:lnTo>
                    <a:pt x="160" y="614"/>
                  </a:lnTo>
                  <a:lnTo>
                    <a:pt x="162" y="608"/>
                  </a:lnTo>
                  <a:lnTo>
                    <a:pt x="154" y="603"/>
                  </a:lnTo>
                  <a:lnTo>
                    <a:pt x="156" y="597"/>
                  </a:lnTo>
                  <a:lnTo>
                    <a:pt x="160" y="597"/>
                  </a:lnTo>
                  <a:lnTo>
                    <a:pt x="159" y="588"/>
                  </a:lnTo>
                  <a:lnTo>
                    <a:pt x="160" y="562"/>
                  </a:lnTo>
                  <a:lnTo>
                    <a:pt x="132" y="545"/>
                  </a:lnTo>
                  <a:lnTo>
                    <a:pt x="105" y="488"/>
                  </a:lnTo>
                  <a:lnTo>
                    <a:pt x="96" y="484"/>
                  </a:lnTo>
                  <a:lnTo>
                    <a:pt x="82" y="455"/>
                  </a:lnTo>
                  <a:lnTo>
                    <a:pt x="67" y="462"/>
                  </a:lnTo>
                  <a:lnTo>
                    <a:pt x="63" y="474"/>
                  </a:lnTo>
                  <a:lnTo>
                    <a:pt x="52" y="479"/>
                  </a:lnTo>
                  <a:lnTo>
                    <a:pt x="47" y="471"/>
                  </a:lnTo>
                  <a:lnTo>
                    <a:pt x="27" y="447"/>
                  </a:lnTo>
                  <a:lnTo>
                    <a:pt x="27" y="438"/>
                  </a:lnTo>
                  <a:lnTo>
                    <a:pt x="14" y="443"/>
                  </a:lnTo>
                  <a:lnTo>
                    <a:pt x="0" y="440"/>
                  </a:lnTo>
                  <a:lnTo>
                    <a:pt x="0" y="101"/>
                  </a:lnTo>
                  <a:lnTo>
                    <a:pt x="25" y="107"/>
                  </a:lnTo>
                  <a:lnTo>
                    <a:pt x="52" y="135"/>
                  </a:lnTo>
                  <a:lnTo>
                    <a:pt x="64" y="135"/>
                  </a:lnTo>
                  <a:lnTo>
                    <a:pt x="82" y="146"/>
                  </a:lnTo>
                  <a:lnTo>
                    <a:pt x="86" y="145"/>
                  </a:lnTo>
                  <a:lnTo>
                    <a:pt x="80" y="137"/>
                  </a:lnTo>
                  <a:lnTo>
                    <a:pt x="91" y="139"/>
                  </a:lnTo>
                  <a:lnTo>
                    <a:pt x="99" y="151"/>
                  </a:lnTo>
                  <a:lnTo>
                    <a:pt x="101" y="143"/>
                  </a:lnTo>
                  <a:lnTo>
                    <a:pt x="94" y="129"/>
                  </a:lnTo>
                  <a:lnTo>
                    <a:pt x="104" y="118"/>
                  </a:lnTo>
                  <a:lnTo>
                    <a:pt x="165" y="79"/>
                  </a:lnTo>
                  <a:lnTo>
                    <a:pt x="167" y="88"/>
                  </a:lnTo>
                  <a:lnTo>
                    <a:pt x="165" y="90"/>
                  </a:lnTo>
                  <a:lnTo>
                    <a:pt x="146" y="109"/>
                  </a:lnTo>
                  <a:lnTo>
                    <a:pt x="132" y="110"/>
                  </a:lnTo>
                  <a:lnTo>
                    <a:pt x="116" y="127"/>
                  </a:lnTo>
                  <a:lnTo>
                    <a:pt x="145" y="112"/>
                  </a:lnTo>
                  <a:lnTo>
                    <a:pt x="145" y="124"/>
                  </a:lnTo>
                  <a:lnTo>
                    <a:pt x="156" y="104"/>
                  </a:lnTo>
                  <a:lnTo>
                    <a:pt x="176" y="90"/>
                  </a:lnTo>
                  <a:lnTo>
                    <a:pt x="173" y="102"/>
                  </a:lnTo>
                  <a:lnTo>
                    <a:pt x="193" y="79"/>
                  </a:lnTo>
                  <a:lnTo>
                    <a:pt x="186" y="72"/>
                  </a:lnTo>
                  <a:lnTo>
                    <a:pt x="189" y="66"/>
                  </a:lnTo>
                  <a:lnTo>
                    <a:pt x="200" y="77"/>
                  </a:lnTo>
                  <a:lnTo>
                    <a:pt x="208" y="102"/>
                  </a:lnTo>
                  <a:lnTo>
                    <a:pt x="217" y="116"/>
                  </a:lnTo>
                  <a:lnTo>
                    <a:pt x="223" y="115"/>
                  </a:lnTo>
                  <a:lnTo>
                    <a:pt x="230" y="110"/>
                  </a:lnTo>
                  <a:lnTo>
                    <a:pt x="225" y="105"/>
                  </a:lnTo>
                  <a:lnTo>
                    <a:pt x="234" y="90"/>
                  </a:lnTo>
                  <a:lnTo>
                    <a:pt x="238" y="90"/>
                  </a:lnTo>
                  <a:lnTo>
                    <a:pt x="239" y="88"/>
                  </a:lnTo>
                  <a:lnTo>
                    <a:pt x="238" y="83"/>
                  </a:lnTo>
                  <a:lnTo>
                    <a:pt x="241" y="83"/>
                  </a:lnTo>
                  <a:lnTo>
                    <a:pt x="241" y="101"/>
                  </a:lnTo>
                  <a:lnTo>
                    <a:pt x="247" y="102"/>
                  </a:lnTo>
                  <a:lnTo>
                    <a:pt x="239" y="118"/>
                  </a:lnTo>
                  <a:lnTo>
                    <a:pt x="256" y="116"/>
                  </a:lnTo>
                  <a:lnTo>
                    <a:pt x="261" y="99"/>
                  </a:lnTo>
                  <a:lnTo>
                    <a:pt x="280" y="99"/>
                  </a:lnTo>
                  <a:lnTo>
                    <a:pt x="305" y="116"/>
                  </a:lnTo>
                  <a:lnTo>
                    <a:pt x="349" y="135"/>
                  </a:lnTo>
                  <a:lnTo>
                    <a:pt x="364" y="140"/>
                  </a:lnTo>
                  <a:lnTo>
                    <a:pt x="360" y="134"/>
                  </a:lnTo>
                  <a:lnTo>
                    <a:pt x="376" y="134"/>
                  </a:lnTo>
                  <a:lnTo>
                    <a:pt x="390" y="151"/>
                  </a:lnTo>
                  <a:lnTo>
                    <a:pt x="393" y="161"/>
                  </a:lnTo>
                  <a:lnTo>
                    <a:pt x="378" y="161"/>
                  </a:lnTo>
                  <a:lnTo>
                    <a:pt x="382" y="162"/>
                  </a:lnTo>
                  <a:lnTo>
                    <a:pt x="375" y="165"/>
                  </a:lnTo>
                  <a:lnTo>
                    <a:pt x="375" y="172"/>
                  </a:lnTo>
                  <a:lnTo>
                    <a:pt x="370" y="175"/>
                  </a:lnTo>
                  <a:lnTo>
                    <a:pt x="382" y="183"/>
                  </a:lnTo>
                  <a:lnTo>
                    <a:pt x="425" y="184"/>
                  </a:lnTo>
                  <a:lnTo>
                    <a:pt x="450" y="170"/>
                  </a:lnTo>
                  <a:lnTo>
                    <a:pt x="455" y="183"/>
                  </a:lnTo>
                  <a:lnTo>
                    <a:pt x="466" y="183"/>
                  </a:lnTo>
                  <a:lnTo>
                    <a:pt x="468" y="195"/>
                  </a:lnTo>
                  <a:lnTo>
                    <a:pt x="469" y="186"/>
                  </a:lnTo>
                  <a:lnTo>
                    <a:pt x="471" y="195"/>
                  </a:lnTo>
                  <a:lnTo>
                    <a:pt x="480" y="198"/>
                  </a:lnTo>
                  <a:lnTo>
                    <a:pt x="482" y="205"/>
                  </a:lnTo>
                  <a:lnTo>
                    <a:pt x="474" y="208"/>
                  </a:lnTo>
                  <a:lnTo>
                    <a:pt x="483" y="220"/>
                  </a:lnTo>
                  <a:lnTo>
                    <a:pt x="483" y="216"/>
                  </a:lnTo>
                  <a:lnTo>
                    <a:pt x="491" y="214"/>
                  </a:lnTo>
                  <a:lnTo>
                    <a:pt x="490" y="208"/>
                  </a:lnTo>
                  <a:lnTo>
                    <a:pt x="491" y="206"/>
                  </a:lnTo>
                  <a:lnTo>
                    <a:pt x="479" y="183"/>
                  </a:lnTo>
                  <a:lnTo>
                    <a:pt x="485" y="175"/>
                  </a:lnTo>
                  <a:lnTo>
                    <a:pt x="483" y="173"/>
                  </a:lnTo>
                  <a:lnTo>
                    <a:pt x="485" y="170"/>
                  </a:lnTo>
                  <a:lnTo>
                    <a:pt x="502" y="162"/>
                  </a:lnTo>
                  <a:lnTo>
                    <a:pt x="512" y="145"/>
                  </a:lnTo>
                  <a:lnTo>
                    <a:pt x="501" y="150"/>
                  </a:lnTo>
                  <a:lnTo>
                    <a:pt x="502" y="151"/>
                  </a:lnTo>
                  <a:lnTo>
                    <a:pt x="497" y="151"/>
                  </a:lnTo>
                  <a:lnTo>
                    <a:pt x="501" y="154"/>
                  </a:lnTo>
                  <a:lnTo>
                    <a:pt x="499" y="161"/>
                  </a:lnTo>
                  <a:lnTo>
                    <a:pt x="486" y="157"/>
                  </a:lnTo>
                  <a:lnTo>
                    <a:pt x="482" y="161"/>
                  </a:lnTo>
                  <a:lnTo>
                    <a:pt x="485" y="165"/>
                  </a:lnTo>
                  <a:lnTo>
                    <a:pt x="480" y="167"/>
                  </a:lnTo>
                  <a:lnTo>
                    <a:pt x="468" y="157"/>
                  </a:lnTo>
                  <a:lnTo>
                    <a:pt x="475" y="145"/>
                  </a:lnTo>
                  <a:lnTo>
                    <a:pt x="505" y="134"/>
                  </a:lnTo>
                  <a:lnTo>
                    <a:pt x="516" y="142"/>
                  </a:lnTo>
                  <a:lnTo>
                    <a:pt x="515" y="143"/>
                  </a:lnTo>
                  <a:lnTo>
                    <a:pt x="518" y="151"/>
                  </a:lnTo>
                  <a:lnTo>
                    <a:pt x="515" y="153"/>
                  </a:lnTo>
                  <a:lnTo>
                    <a:pt x="529" y="162"/>
                  </a:lnTo>
                  <a:lnTo>
                    <a:pt x="529" y="168"/>
                  </a:lnTo>
                  <a:lnTo>
                    <a:pt x="548" y="167"/>
                  </a:lnTo>
                  <a:lnTo>
                    <a:pt x="564" y="186"/>
                  </a:lnTo>
                  <a:lnTo>
                    <a:pt x="592" y="178"/>
                  </a:lnTo>
                  <a:lnTo>
                    <a:pt x="620" y="183"/>
                  </a:lnTo>
                  <a:lnTo>
                    <a:pt x="616" y="172"/>
                  </a:lnTo>
                  <a:lnTo>
                    <a:pt x="617" y="170"/>
                  </a:lnTo>
                  <a:lnTo>
                    <a:pt x="623" y="183"/>
                  </a:lnTo>
                  <a:lnTo>
                    <a:pt x="636" y="187"/>
                  </a:lnTo>
                  <a:lnTo>
                    <a:pt x="638" y="186"/>
                  </a:lnTo>
                  <a:lnTo>
                    <a:pt x="638" y="175"/>
                  </a:lnTo>
                  <a:lnTo>
                    <a:pt x="625" y="178"/>
                  </a:lnTo>
                  <a:lnTo>
                    <a:pt x="616" y="156"/>
                  </a:lnTo>
                  <a:lnTo>
                    <a:pt x="636" y="153"/>
                  </a:lnTo>
                  <a:lnTo>
                    <a:pt x="642" y="161"/>
                  </a:lnTo>
                  <a:lnTo>
                    <a:pt x="647" y="161"/>
                  </a:lnTo>
                  <a:lnTo>
                    <a:pt x="645" y="172"/>
                  </a:lnTo>
                  <a:lnTo>
                    <a:pt x="655" y="162"/>
                  </a:lnTo>
                  <a:lnTo>
                    <a:pt x="652" y="183"/>
                  </a:lnTo>
                  <a:lnTo>
                    <a:pt x="655" y="186"/>
                  </a:lnTo>
                  <a:lnTo>
                    <a:pt x="649" y="191"/>
                  </a:lnTo>
                  <a:lnTo>
                    <a:pt x="655" y="194"/>
                  </a:lnTo>
                  <a:lnTo>
                    <a:pt x="655" y="202"/>
                  </a:lnTo>
                  <a:lnTo>
                    <a:pt x="663" y="195"/>
                  </a:lnTo>
                  <a:lnTo>
                    <a:pt x="660" y="202"/>
                  </a:lnTo>
                  <a:lnTo>
                    <a:pt x="664" y="203"/>
                  </a:lnTo>
                  <a:lnTo>
                    <a:pt x="664" y="191"/>
                  </a:lnTo>
                  <a:lnTo>
                    <a:pt x="660" y="184"/>
                  </a:lnTo>
                  <a:lnTo>
                    <a:pt x="663" y="173"/>
                  </a:lnTo>
                  <a:lnTo>
                    <a:pt x="660" y="168"/>
                  </a:lnTo>
                  <a:lnTo>
                    <a:pt x="674" y="170"/>
                  </a:lnTo>
                  <a:lnTo>
                    <a:pt x="691" y="150"/>
                  </a:lnTo>
                  <a:lnTo>
                    <a:pt x="685" y="132"/>
                  </a:lnTo>
                  <a:lnTo>
                    <a:pt x="683" y="139"/>
                  </a:lnTo>
                  <a:lnTo>
                    <a:pt x="685" y="139"/>
                  </a:lnTo>
                  <a:lnTo>
                    <a:pt x="683" y="142"/>
                  </a:lnTo>
                  <a:lnTo>
                    <a:pt x="674" y="142"/>
                  </a:lnTo>
                  <a:lnTo>
                    <a:pt x="682" y="118"/>
                  </a:lnTo>
                  <a:lnTo>
                    <a:pt x="686" y="115"/>
                  </a:lnTo>
                  <a:lnTo>
                    <a:pt x="685" y="123"/>
                  </a:lnTo>
                  <a:lnTo>
                    <a:pt x="690" y="121"/>
                  </a:lnTo>
                  <a:lnTo>
                    <a:pt x="686" y="110"/>
                  </a:lnTo>
                  <a:lnTo>
                    <a:pt x="679" y="113"/>
                  </a:lnTo>
                  <a:lnTo>
                    <a:pt x="645" y="87"/>
                  </a:lnTo>
                  <a:lnTo>
                    <a:pt x="645" y="72"/>
                  </a:lnTo>
                  <a:lnTo>
                    <a:pt x="655" y="60"/>
                  </a:lnTo>
                  <a:lnTo>
                    <a:pt x="649" y="53"/>
                  </a:lnTo>
                  <a:lnTo>
                    <a:pt x="650" y="33"/>
                  </a:lnTo>
                  <a:lnTo>
                    <a:pt x="657" y="27"/>
                  </a:lnTo>
                  <a:lnTo>
                    <a:pt x="661" y="33"/>
                  </a:lnTo>
                  <a:lnTo>
                    <a:pt x="663" y="23"/>
                  </a:lnTo>
                  <a:lnTo>
                    <a:pt x="658" y="19"/>
                  </a:lnTo>
                  <a:lnTo>
                    <a:pt x="66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46" name="Freeform 133"/>
            <p:cNvSpPr>
              <a:spLocks/>
            </p:cNvSpPr>
            <p:nvPr/>
          </p:nvSpPr>
          <p:spPr bwMode="auto">
            <a:xfrm>
              <a:off x="3486151" y="3173413"/>
              <a:ext cx="9525" cy="11113"/>
            </a:xfrm>
            <a:custGeom>
              <a:avLst/>
              <a:gdLst/>
              <a:ahLst/>
              <a:cxnLst>
                <a:cxn ang="0">
                  <a:pos x="13" y="0"/>
                </a:cxn>
                <a:cxn ang="0">
                  <a:pos x="13" y="11"/>
                </a:cxn>
                <a:cxn ang="0">
                  <a:pos x="11" y="14"/>
                </a:cxn>
                <a:cxn ang="0">
                  <a:pos x="0" y="1"/>
                </a:cxn>
                <a:cxn ang="0">
                  <a:pos x="11" y="1"/>
                </a:cxn>
                <a:cxn ang="0">
                  <a:pos x="13" y="0"/>
                </a:cxn>
              </a:cxnLst>
              <a:rect l="0" t="0" r="r" b="b"/>
              <a:pathLst>
                <a:path w="13" h="14">
                  <a:moveTo>
                    <a:pt x="13" y="0"/>
                  </a:moveTo>
                  <a:lnTo>
                    <a:pt x="13" y="11"/>
                  </a:lnTo>
                  <a:lnTo>
                    <a:pt x="11" y="14"/>
                  </a:lnTo>
                  <a:lnTo>
                    <a:pt x="0" y="1"/>
                  </a:lnTo>
                  <a:lnTo>
                    <a:pt x="11" y="1"/>
                  </a:lnTo>
                  <a:lnTo>
                    <a:pt x="1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47" name="Freeform 134"/>
            <p:cNvSpPr>
              <a:spLocks/>
            </p:cNvSpPr>
            <p:nvPr/>
          </p:nvSpPr>
          <p:spPr bwMode="auto">
            <a:xfrm>
              <a:off x="3486151" y="3173413"/>
              <a:ext cx="9525" cy="11113"/>
            </a:xfrm>
            <a:custGeom>
              <a:avLst/>
              <a:gdLst/>
              <a:ahLst/>
              <a:cxnLst>
                <a:cxn ang="0">
                  <a:pos x="13" y="0"/>
                </a:cxn>
                <a:cxn ang="0">
                  <a:pos x="13" y="11"/>
                </a:cxn>
                <a:cxn ang="0">
                  <a:pos x="11" y="14"/>
                </a:cxn>
                <a:cxn ang="0">
                  <a:pos x="0" y="1"/>
                </a:cxn>
                <a:cxn ang="0">
                  <a:pos x="11" y="1"/>
                </a:cxn>
                <a:cxn ang="0">
                  <a:pos x="13" y="0"/>
                </a:cxn>
              </a:cxnLst>
              <a:rect l="0" t="0" r="r" b="b"/>
              <a:pathLst>
                <a:path w="13" h="14">
                  <a:moveTo>
                    <a:pt x="13" y="0"/>
                  </a:moveTo>
                  <a:lnTo>
                    <a:pt x="13" y="11"/>
                  </a:lnTo>
                  <a:lnTo>
                    <a:pt x="11" y="14"/>
                  </a:lnTo>
                  <a:lnTo>
                    <a:pt x="0" y="1"/>
                  </a:lnTo>
                  <a:lnTo>
                    <a:pt x="11" y="1"/>
                  </a:lnTo>
                  <a:lnTo>
                    <a:pt x="1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48" name="Freeform 135"/>
            <p:cNvSpPr>
              <a:spLocks/>
            </p:cNvSpPr>
            <p:nvPr/>
          </p:nvSpPr>
          <p:spPr bwMode="auto">
            <a:xfrm>
              <a:off x="3495676" y="3048000"/>
              <a:ext cx="11113" cy="11113"/>
            </a:xfrm>
            <a:custGeom>
              <a:avLst/>
              <a:gdLst/>
              <a:ahLst/>
              <a:cxnLst>
                <a:cxn ang="0">
                  <a:pos x="1" y="0"/>
                </a:cxn>
                <a:cxn ang="0">
                  <a:pos x="11" y="0"/>
                </a:cxn>
                <a:cxn ang="0">
                  <a:pos x="14" y="13"/>
                </a:cxn>
                <a:cxn ang="0">
                  <a:pos x="0" y="3"/>
                </a:cxn>
                <a:cxn ang="0">
                  <a:pos x="1" y="0"/>
                </a:cxn>
              </a:cxnLst>
              <a:rect l="0" t="0" r="r" b="b"/>
              <a:pathLst>
                <a:path w="14" h="13">
                  <a:moveTo>
                    <a:pt x="1" y="0"/>
                  </a:moveTo>
                  <a:lnTo>
                    <a:pt x="11" y="0"/>
                  </a:lnTo>
                  <a:lnTo>
                    <a:pt x="14" y="13"/>
                  </a:lnTo>
                  <a:lnTo>
                    <a:pt x="0" y="3"/>
                  </a:lnTo>
                  <a:lnTo>
                    <a:pt x="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49" name="Freeform 136"/>
            <p:cNvSpPr>
              <a:spLocks/>
            </p:cNvSpPr>
            <p:nvPr/>
          </p:nvSpPr>
          <p:spPr bwMode="auto">
            <a:xfrm>
              <a:off x="3495676" y="3048000"/>
              <a:ext cx="11113" cy="11113"/>
            </a:xfrm>
            <a:custGeom>
              <a:avLst/>
              <a:gdLst/>
              <a:ahLst/>
              <a:cxnLst>
                <a:cxn ang="0">
                  <a:pos x="1" y="0"/>
                </a:cxn>
                <a:cxn ang="0">
                  <a:pos x="11" y="0"/>
                </a:cxn>
                <a:cxn ang="0">
                  <a:pos x="14" y="13"/>
                </a:cxn>
                <a:cxn ang="0">
                  <a:pos x="0" y="3"/>
                </a:cxn>
                <a:cxn ang="0">
                  <a:pos x="1" y="0"/>
                </a:cxn>
              </a:cxnLst>
              <a:rect l="0" t="0" r="r" b="b"/>
              <a:pathLst>
                <a:path w="14" h="13">
                  <a:moveTo>
                    <a:pt x="1" y="0"/>
                  </a:moveTo>
                  <a:lnTo>
                    <a:pt x="11" y="0"/>
                  </a:lnTo>
                  <a:lnTo>
                    <a:pt x="14" y="13"/>
                  </a:lnTo>
                  <a:lnTo>
                    <a:pt x="0" y="3"/>
                  </a:lnTo>
                  <a:lnTo>
                    <a:pt x="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50" name="Freeform 137"/>
            <p:cNvSpPr>
              <a:spLocks/>
            </p:cNvSpPr>
            <p:nvPr/>
          </p:nvSpPr>
          <p:spPr bwMode="auto">
            <a:xfrm>
              <a:off x="3517901" y="2838450"/>
              <a:ext cx="9525" cy="20638"/>
            </a:xfrm>
            <a:custGeom>
              <a:avLst/>
              <a:gdLst/>
              <a:ahLst/>
              <a:cxnLst>
                <a:cxn ang="0">
                  <a:pos x="4" y="0"/>
                </a:cxn>
                <a:cxn ang="0">
                  <a:pos x="13" y="2"/>
                </a:cxn>
                <a:cxn ang="0">
                  <a:pos x="7" y="25"/>
                </a:cxn>
                <a:cxn ang="0">
                  <a:pos x="0" y="19"/>
                </a:cxn>
                <a:cxn ang="0">
                  <a:pos x="0" y="3"/>
                </a:cxn>
                <a:cxn ang="0">
                  <a:pos x="4" y="0"/>
                </a:cxn>
              </a:cxnLst>
              <a:rect l="0" t="0" r="r" b="b"/>
              <a:pathLst>
                <a:path w="13" h="25">
                  <a:moveTo>
                    <a:pt x="4" y="0"/>
                  </a:moveTo>
                  <a:lnTo>
                    <a:pt x="13" y="2"/>
                  </a:lnTo>
                  <a:lnTo>
                    <a:pt x="7" y="25"/>
                  </a:lnTo>
                  <a:lnTo>
                    <a:pt x="0" y="19"/>
                  </a:lnTo>
                  <a:lnTo>
                    <a:pt x="0" y="3"/>
                  </a:lnTo>
                  <a:lnTo>
                    <a:pt x="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51" name="Freeform 138"/>
            <p:cNvSpPr>
              <a:spLocks/>
            </p:cNvSpPr>
            <p:nvPr/>
          </p:nvSpPr>
          <p:spPr bwMode="auto">
            <a:xfrm>
              <a:off x="3517901" y="2838450"/>
              <a:ext cx="9525" cy="20638"/>
            </a:xfrm>
            <a:custGeom>
              <a:avLst/>
              <a:gdLst/>
              <a:ahLst/>
              <a:cxnLst>
                <a:cxn ang="0">
                  <a:pos x="4" y="0"/>
                </a:cxn>
                <a:cxn ang="0">
                  <a:pos x="13" y="2"/>
                </a:cxn>
                <a:cxn ang="0">
                  <a:pos x="7" y="25"/>
                </a:cxn>
                <a:cxn ang="0">
                  <a:pos x="0" y="19"/>
                </a:cxn>
                <a:cxn ang="0">
                  <a:pos x="0" y="3"/>
                </a:cxn>
                <a:cxn ang="0">
                  <a:pos x="4" y="0"/>
                </a:cxn>
              </a:cxnLst>
              <a:rect l="0" t="0" r="r" b="b"/>
              <a:pathLst>
                <a:path w="13" h="25">
                  <a:moveTo>
                    <a:pt x="4" y="0"/>
                  </a:moveTo>
                  <a:lnTo>
                    <a:pt x="13" y="2"/>
                  </a:lnTo>
                  <a:lnTo>
                    <a:pt x="7" y="25"/>
                  </a:lnTo>
                  <a:lnTo>
                    <a:pt x="0" y="19"/>
                  </a:lnTo>
                  <a:lnTo>
                    <a:pt x="0" y="3"/>
                  </a:lnTo>
                  <a:lnTo>
                    <a:pt x="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52" name="Freeform 139"/>
            <p:cNvSpPr>
              <a:spLocks/>
            </p:cNvSpPr>
            <p:nvPr/>
          </p:nvSpPr>
          <p:spPr bwMode="auto">
            <a:xfrm>
              <a:off x="3475038" y="2827338"/>
              <a:ext cx="20638" cy="20638"/>
            </a:xfrm>
            <a:custGeom>
              <a:avLst/>
              <a:gdLst/>
              <a:ahLst/>
              <a:cxnLst>
                <a:cxn ang="0">
                  <a:pos x="19" y="0"/>
                </a:cxn>
                <a:cxn ang="0">
                  <a:pos x="27" y="2"/>
                </a:cxn>
                <a:cxn ang="0">
                  <a:pos x="25" y="8"/>
                </a:cxn>
                <a:cxn ang="0">
                  <a:pos x="9" y="24"/>
                </a:cxn>
                <a:cxn ang="0">
                  <a:pos x="0" y="27"/>
                </a:cxn>
                <a:cxn ang="0">
                  <a:pos x="9" y="6"/>
                </a:cxn>
                <a:cxn ang="0">
                  <a:pos x="19" y="0"/>
                </a:cxn>
              </a:cxnLst>
              <a:rect l="0" t="0" r="r" b="b"/>
              <a:pathLst>
                <a:path w="27" h="27">
                  <a:moveTo>
                    <a:pt x="19" y="0"/>
                  </a:moveTo>
                  <a:lnTo>
                    <a:pt x="27" y="2"/>
                  </a:lnTo>
                  <a:lnTo>
                    <a:pt x="25" y="8"/>
                  </a:lnTo>
                  <a:lnTo>
                    <a:pt x="9" y="24"/>
                  </a:lnTo>
                  <a:lnTo>
                    <a:pt x="0" y="27"/>
                  </a:lnTo>
                  <a:lnTo>
                    <a:pt x="9" y="6"/>
                  </a:lnTo>
                  <a:lnTo>
                    <a:pt x="1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53" name="Freeform 140"/>
            <p:cNvSpPr>
              <a:spLocks/>
            </p:cNvSpPr>
            <p:nvPr/>
          </p:nvSpPr>
          <p:spPr bwMode="auto">
            <a:xfrm>
              <a:off x="3475038" y="2827338"/>
              <a:ext cx="20638" cy="20638"/>
            </a:xfrm>
            <a:custGeom>
              <a:avLst/>
              <a:gdLst/>
              <a:ahLst/>
              <a:cxnLst>
                <a:cxn ang="0">
                  <a:pos x="19" y="0"/>
                </a:cxn>
                <a:cxn ang="0">
                  <a:pos x="27" y="2"/>
                </a:cxn>
                <a:cxn ang="0">
                  <a:pos x="25" y="8"/>
                </a:cxn>
                <a:cxn ang="0">
                  <a:pos x="9" y="24"/>
                </a:cxn>
                <a:cxn ang="0">
                  <a:pos x="0" y="27"/>
                </a:cxn>
                <a:cxn ang="0">
                  <a:pos x="9" y="6"/>
                </a:cxn>
                <a:cxn ang="0">
                  <a:pos x="19" y="0"/>
                </a:cxn>
              </a:cxnLst>
              <a:rect l="0" t="0" r="r" b="b"/>
              <a:pathLst>
                <a:path w="27" h="27">
                  <a:moveTo>
                    <a:pt x="19" y="0"/>
                  </a:moveTo>
                  <a:lnTo>
                    <a:pt x="27" y="2"/>
                  </a:lnTo>
                  <a:lnTo>
                    <a:pt x="25" y="8"/>
                  </a:lnTo>
                  <a:lnTo>
                    <a:pt x="9" y="24"/>
                  </a:lnTo>
                  <a:lnTo>
                    <a:pt x="0" y="27"/>
                  </a:lnTo>
                  <a:lnTo>
                    <a:pt x="9" y="6"/>
                  </a:lnTo>
                  <a:lnTo>
                    <a:pt x="1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54" name="Freeform 141"/>
            <p:cNvSpPr>
              <a:spLocks/>
            </p:cNvSpPr>
            <p:nvPr/>
          </p:nvSpPr>
          <p:spPr bwMode="auto">
            <a:xfrm>
              <a:off x="3736976" y="3163888"/>
              <a:ext cx="11113" cy="20638"/>
            </a:xfrm>
            <a:custGeom>
              <a:avLst/>
              <a:gdLst/>
              <a:ahLst/>
              <a:cxnLst>
                <a:cxn ang="0">
                  <a:pos x="6" y="0"/>
                </a:cxn>
                <a:cxn ang="0">
                  <a:pos x="9" y="3"/>
                </a:cxn>
                <a:cxn ang="0">
                  <a:pos x="6" y="16"/>
                </a:cxn>
                <a:cxn ang="0">
                  <a:pos x="11" y="16"/>
                </a:cxn>
                <a:cxn ang="0">
                  <a:pos x="12" y="14"/>
                </a:cxn>
                <a:cxn ang="0">
                  <a:pos x="14" y="19"/>
                </a:cxn>
                <a:cxn ang="0">
                  <a:pos x="8" y="25"/>
                </a:cxn>
                <a:cxn ang="0">
                  <a:pos x="1" y="25"/>
                </a:cxn>
                <a:cxn ang="0">
                  <a:pos x="0" y="22"/>
                </a:cxn>
                <a:cxn ang="0">
                  <a:pos x="1" y="16"/>
                </a:cxn>
                <a:cxn ang="0">
                  <a:pos x="6" y="0"/>
                </a:cxn>
              </a:cxnLst>
              <a:rect l="0" t="0" r="r" b="b"/>
              <a:pathLst>
                <a:path w="14" h="25">
                  <a:moveTo>
                    <a:pt x="6" y="0"/>
                  </a:moveTo>
                  <a:lnTo>
                    <a:pt x="9" y="3"/>
                  </a:lnTo>
                  <a:lnTo>
                    <a:pt x="6" y="16"/>
                  </a:lnTo>
                  <a:lnTo>
                    <a:pt x="11" y="16"/>
                  </a:lnTo>
                  <a:lnTo>
                    <a:pt x="12" y="14"/>
                  </a:lnTo>
                  <a:lnTo>
                    <a:pt x="14" y="19"/>
                  </a:lnTo>
                  <a:lnTo>
                    <a:pt x="8" y="25"/>
                  </a:lnTo>
                  <a:lnTo>
                    <a:pt x="1" y="25"/>
                  </a:lnTo>
                  <a:lnTo>
                    <a:pt x="0" y="22"/>
                  </a:lnTo>
                  <a:lnTo>
                    <a:pt x="1" y="16"/>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55" name="Freeform 142"/>
            <p:cNvSpPr>
              <a:spLocks/>
            </p:cNvSpPr>
            <p:nvPr/>
          </p:nvSpPr>
          <p:spPr bwMode="auto">
            <a:xfrm>
              <a:off x="3736976" y="3163888"/>
              <a:ext cx="11113" cy="20638"/>
            </a:xfrm>
            <a:custGeom>
              <a:avLst/>
              <a:gdLst/>
              <a:ahLst/>
              <a:cxnLst>
                <a:cxn ang="0">
                  <a:pos x="6" y="0"/>
                </a:cxn>
                <a:cxn ang="0">
                  <a:pos x="9" y="3"/>
                </a:cxn>
                <a:cxn ang="0">
                  <a:pos x="6" y="16"/>
                </a:cxn>
                <a:cxn ang="0">
                  <a:pos x="11" y="16"/>
                </a:cxn>
                <a:cxn ang="0">
                  <a:pos x="12" y="14"/>
                </a:cxn>
                <a:cxn ang="0">
                  <a:pos x="14" y="19"/>
                </a:cxn>
                <a:cxn ang="0">
                  <a:pos x="8" y="25"/>
                </a:cxn>
                <a:cxn ang="0">
                  <a:pos x="1" y="25"/>
                </a:cxn>
                <a:cxn ang="0">
                  <a:pos x="0" y="22"/>
                </a:cxn>
                <a:cxn ang="0">
                  <a:pos x="1" y="16"/>
                </a:cxn>
                <a:cxn ang="0">
                  <a:pos x="6" y="0"/>
                </a:cxn>
              </a:cxnLst>
              <a:rect l="0" t="0" r="r" b="b"/>
              <a:pathLst>
                <a:path w="14" h="25">
                  <a:moveTo>
                    <a:pt x="6" y="0"/>
                  </a:moveTo>
                  <a:lnTo>
                    <a:pt x="9" y="3"/>
                  </a:lnTo>
                  <a:lnTo>
                    <a:pt x="6" y="16"/>
                  </a:lnTo>
                  <a:lnTo>
                    <a:pt x="11" y="16"/>
                  </a:lnTo>
                  <a:lnTo>
                    <a:pt x="12" y="14"/>
                  </a:lnTo>
                  <a:lnTo>
                    <a:pt x="14" y="19"/>
                  </a:lnTo>
                  <a:lnTo>
                    <a:pt x="8" y="25"/>
                  </a:lnTo>
                  <a:lnTo>
                    <a:pt x="1" y="25"/>
                  </a:lnTo>
                  <a:lnTo>
                    <a:pt x="0" y="22"/>
                  </a:lnTo>
                  <a:lnTo>
                    <a:pt x="1" y="16"/>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56" name="Freeform 143"/>
            <p:cNvSpPr>
              <a:spLocks/>
            </p:cNvSpPr>
            <p:nvPr/>
          </p:nvSpPr>
          <p:spPr bwMode="auto">
            <a:xfrm>
              <a:off x="2960688" y="3089275"/>
              <a:ext cx="63500" cy="41275"/>
            </a:xfrm>
            <a:custGeom>
              <a:avLst/>
              <a:gdLst/>
              <a:ahLst/>
              <a:cxnLst>
                <a:cxn ang="0">
                  <a:pos x="6" y="0"/>
                </a:cxn>
                <a:cxn ang="0">
                  <a:pos x="42" y="11"/>
                </a:cxn>
                <a:cxn ang="0">
                  <a:pos x="55" y="27"/>
                </a:cxn>
                <a:cxn ang="0">
                  <a:pos x="72" y="36"/>
                </a:cxn>
                <a:cxn ang="0">
                  <a:pos x="78" y="49"/>
                </a:cxn>
                <a:cxn ang="0">
                  <a:pos x="74" y="52"/>
                </a:cxn>
                <a:cxn ang="0">
                  <a:pos x="55" y="47"/>
                </a:cxn>
                <a:cxn ang="0">
                  <a:pos x="58" y="41"/>
                </a:cxn>
                <a:cxn ang="0">
                  <a:pos x="55" y="44"/>
                </a:cxn>
                <a:cxn ang="0">
                  <a:pos x="50" y="41"/>
                </a:cxn>
                <a:cxn ang="0">
                  <a:pos x="53" y="38"/>
                </a:cxn>
                <a:cxn ang="0">
                  <a:pos x="44" y="39"/>
                </a:cxn>
                <a:cxn ang="0">
                  <a:pos x="41" y="36"/>
                </a:cxn>
                <a:cxn ang="0">
                  <a:pos x="44" y="36"/>
                </a:cxn>
                <a:cxn ang="0">
                  <a:pos x="41" y="33"/>
                </a:cxn>
                <a:cxn ang="0">
                  <a:pos x="30" y="31"/>
                </a:cxn>
                <a:cxn ang="0">
                  <a:pos x="30" y="27"/>
                </a:cxn>
                <a:cxn ang="0">
                  <a:pos x="37" y="25"/>
                </a:cxn>
                <a:cxn ang="0">
                  <a:pos x="22" y="22"/>
                </a:cxn>
                <a:cxn ang="0">
                  <a:pos x="17" y="16"/>
                </a:cxn>
                <a:cxn ang="0">
                  <a:pos x="15" y="17"/>
                </a:cxn>
                <a:cxn ang="0">
                  <a:pos x="7" y="17"/>
                </a:cxn>
                <a:cxn ang="0">
                  <a:pos x="7" y="9"/>
                </a:cxn>
                <a:cxn ang="0">
                  <a:pos x="12" y="11"/>
                </a:cxn>
                <a:cxn ang="0">
                  <a:pos x="12" y="6"/>
                </a:cxn>
                <a:cxn ang="0">
                  <a:pos x="0" y="5"/>
                </a:cxn>
                <a:cxn ang="0">
                  <a:pos x="6" y="0"/>
                </a:cxn>
              </a:cxnLst>
              <a:rect l="0" t="0" r="r" b="b"/>
              <a:pathLst>
                <a:path w="78" h="52">
                  <a:moveTo>
                    <a:pt x="6" y="0"/>
                  </a:moveTo>
                  <a:lnTo>
                    <a:pt x="42" y="11"/>
                  </a:lnTo>
                  <a:lnTo>
                    <a:pt x="55" y="27"/>
                  </a:lnTo>
                  <a:lnTo>
                    <a:pt x="72" y="36"/>
                  </a:lnTo>
                  <a:lnTo>
                    <a:pt x="78" y="49"/>
                  </a:lnTo>
                  <a:lnTo>
                    <a:pt x="74" y="52"/>
                  </a:lnTo>
                  <a:lnTo>
                    <a:pt x="55" y="47"/>
                  </a:lnTo>
                  <a:lnTo>
                    <a:pt x="58" y="41"/>
                  </a:lnTo>
                  <a:lnTo>
                    <a:pt x="55" y="44"/>
                  </a:lnTo>
                  <a:lnTo>
                    <a:pt x="50" y="41"/>
                  </a:lnTo>
                  <a:lnTo>
                    <a:pt x="53" y="38"/>
                  </a:lnTo>
                  <a:lnTo>
                    <a:pt x="44" y="39"/>
                  </a:lnTo>
                  <a:lnTo>
                    <a:pt x="41" y="36"/>
                  </a:lnTo>
                  <a:lnTo>
                    <a:pt x="44" y="36"/>
                  </a:lnTo>
                  <a:lnTo>
                    <a:pt x="41" y="33"/>
                  </a:lnTo>
                  <a:lnTo>
                    <a:pt x="30" y="31"/>
                  </a:lnTo>
                  <a:lnTo>
                    <a:pt x="30" y="27"/>
                  </a:lnTo>
                  <a:lnTo>
                    <a:pt x="37" y="25"/>
                  </a:lnTo>
                  <a:lnTo>
                    <a:pt x="22" y="22"/>
                  </a:lnTo>
                  <a:lnTo>
                    <a:pt x="17" y="16"/>
                  </a:lnTo>
                  <a:lnTo>
                    <a:pt x="15" y="17"/>
                  </a:lnTo>
                  <a:lnTo>
                    <a:pt x="7" y="17"/>
                  </a:lnTo>
                  <a:lnTo>
                    <a:pt x="7" y="9"/>
                  </a:lnTo>
                  <a:lnTo>
                    <a:pt x="12" y="11"/>
                  </a:lnTo>
                  <a:lnTo>
                    <a:pt x="12" y="6"/>
                  </a:lnTo>
                  <a:lnTo>
                    <a:pt x="0" y="5"/>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57" name="Freeform 144"/>
            <p:cNvSpPr>
              <a:spLocks/>
            </p:cNvSpPr>
            <p:nvPr/>
          </p:nvSpPr>
          <p:spPr bwMode="auto">
            <a:xfrm>
              <a:off x="2960688" y="3089275"/>
              <a:ext cx="63500" cy="41275"/>
            </a:xfrm>
            <a:custGeom>
              <a:avLst/>
              <a:gdLst/>
              <a:ahLst/>
              <a:cxnLst>
                <a:cxn ang="0">
                  <a:pos x="6" y="0"/>
                </a:cxn>
                <a:cxn ang="0">
                  <a:pos x="42" y="11"/>
                </a:cxn>
                <a:cxn ang="0">
                  <a:pos x="55" y="27"/>
                </a:cxn>
                <a:cxn ang="0">
                  <a:pos x="72" y="36"/>
                </a:cxn>
                <a:cxn ang="0">
                  <a:pos x="78" y="49"/>
                </a:cxn>
                <a:cxn ang="0">
                  <a:pos x="74" y="52"/>
                </a:cxn>
                <a:cxn ang="0">
                  <a:pos x="55" y="47"/>
                </a:cxn>
                <a:cxn ang="0">
                  <a:pos x="58" y="41"/>
                </a:cxn>
                <a:cxn ang="0">
                  <a:pos x="55" y="44"/>
                </a:cxn>
                <a:cxn ang="0">
                  <a:pos x="50" y="41"/>
                </a:cxn>
                <a:cxn ang="0">
                  <a:pos x="53" y="38"/>
                </a:cxn>
                <a:cxn ang="0">
                  <a:pos x="44" y="39"/>
                </a:cxn>
                <a:cxn ang="0">
                  <a:pos x="41" y="36"/>
                </a:cxn>
                <a:cxn ang="0">
                  <a:pos x="44" y="36"/>
                </a:cxn>
                <a:cxn ang="0">
                  <a:pos x="41" y="33"/>
                </a:cxn>
                <a:cxn ang="0">
                  <a:pos x="30" y="31"/>
                </a:cxn>
                <a:cxn ang="0">
                  <a:pos x="30" y="27"/>
                </a:cxn>
                <a:cxn ang="0">
                  <a:pos x="37" y="25"/>
                </a:cxn>
                <a:cxn ang="0">
                  <a:pos x="22" y="22"/>
                </a:cxn>
                <a:cxn ang="0">
                  <a:pos x="17" y="16"/>
                </a:cxn>
                <a:cxn ang="0">
                  <a:pos x="15" y="17"/>
                </a:cxn>
                <a:cxn ang="0">
                  <a:pos x="7" y="17"/>
                </a:cxn>
                <a:cxn ang="0">
                  <a:pos x="7" y="9"/>
                </a:cxn>
                <a:cxn ang="0">
                  <a:pos x="12" y="11"/>
                </a:cxn>
                <a:cxn ang="0">
                  <a:pos x="12" y="6"/>
                </a:cxn>
                <a:cxn ang="0">
                  <a:pos x="0" y="5"/>
                </a:cxn>
                <a:cxn ang="0">
                  <a:pos x="6" y="0"/>
                </a:cxn>
              </a:cxnLst>
              <a:rect l="0" t="0" r="r" b="b"/>
              <a:pathLst>
                <a:path w="78" h="52">
                  <a:moveTo>
                    <a:pt x="6" y="0"/>
                  </a:moveTo>
                  <a:lnTo>
                    <a:pt x="42" y="11"/>
                  </a:lnTo>
                  <a:lnTo>
                    <a:pt x="55" y="27"/>
                  </a:lnTo>
                  <a:lnTo>
                    <a:pt x="72" y="36"/>
                  </a:lnTo>
                  <a:lnTo>
                    <a:pt x="78" y="49"/>
                  </a:lnTo>
                  <a:lnTo>
                    <a:pt x="74" y="52"/>
                  </a:lnTo>
                  <a:lnTo>
                    <a:pt x="55" y="47"/>
                  </a:lnTo>
                  <a:lnTo>
                    <a:pt x="58" y="41"/>
                  </a:lnTo>
                  <a:lnTo>
                    <a:pt x="55" y="44"/>
                  </a:lnTo>
                  <a:lnTo>
                    <a:pt x="50" y="41"/>
                  </a:lnTo>
                  <a:lnTo>
                    <a:pt x="53" y="38"/>
                  </a:lnTo>
                  <a:lnTo>
                    <a:pt x="44" y="39"/>
                  </a:lnTo>
                  <a:lnTo>
                    <a:pt x="41" y="36"/>
                  </a:lnTo>
                  <a:lnTo>
                    <a:pt x="44" y="36"/>
                  </a:lnTo>
                  <a:lnTo>
                    <a:pt x="41" y="33"/>
                  </a:lnTo>
                  <a:lnTo>
                    <a:pt x="30" y="31"/>
                  </a:lnTo>
                  <a:lnTo>
                    <a:pt x="30" y="27"/>
                  </a:lnTo>
                  <a:lnTo>
                    <a:pt x="37" y="25"/>
                  </a:lnTo>
                  <a:lnTo>
                    <a:pt x="22" y="22"/>
                  </a:lnTo>
                  <a:lnTo>
                    <a:pt x="17" y="16"/>
                  </a:lnTo>
                  <a:lnTo>
                    <a:pt x="15" y="17"/>
                  </a:lnTo>
                  <a:lnTo>
                    <a:pt x="7" y="17"/>
                  </a:lnTo>
                  <a:lnTo>
                    <a:pt x="7" y="9"/>
                  </a:lnTo>
                  <a:lnTo>
                    <a:pt x="12" y="11"/>
                  </a:lnTo>
                  <a:lnTo>
                    <a:pt x="12" y="6"/>
                  </a:lnTo>
                  <a:lnTo>
                    <a:pt x="0" y="5"/>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58" name="Freeform 145"/>
            <p:cNvSpPr>
              <a:spLocks/>
            </p:cNvSpPr>
            <p:nvPr/>
          </p:nvSpPr>
          <p:spPr bwMode="auto">
            <a:xfrm>
              <a:off x="2919413" y="3036888"/>
              <a:ext cx="11113" cy="31750"/>
            </a:xfrm>
            <a:custGeom>
              <a:avLst/>
              <a:gdLst/>
              <a:ahLst/>
              <a:cxnLst>
                <a:cxn ang="0">
                  <a:pos x="8" y="0"/>
                </a:cxn>
                <a:cxn ang="0">
                  <a:pos x="9" y="6"/>
                </a:cxn>
                <a:cxn ang="0">
                  <a:pos x="6" y="6"/>
                </a:cxn>
                <a:cxn ang="0">
                  <a:pos x="9" y="11"/>
                </a:cxn>
                <a:cxn ang="0">
                  <a:pos x="6" y="12"/>
                </a:cxn>
                <a:cxn ang="0">
                  <a:pos x="6" y="19"/>
                </a:cxn>
                <a:cxn ang="0">
                  <a:pos x="14" y="39"/>
                </a:cxn>
                <a:cxn ang="0">
                  <a:pos x="3" y="19"/>
                </a:cxn>
                <a:cxn ang="0">
                  <a:pos x="3" y="9"/>
                </a:cxn>
                <a:cxn ang="0">
                  <a:pos x="3" y="14"/>
                </a:cxn>
                <a:cxn ang="0">
                  <a:pos x="3" y="6"/>
                </a:cxn>
                <a:cxn ang="0">
                  <a:pos x="0" y="6"/>
                </a:cxn>
                <a:cxn ang="0">
                  <a:pos x="8" y="0"/>
                </a:cxn>
              </a:cxnLst>
              <a:rect l="0" t="0" r="r" b="b"/>
              <a:pathLst>
                <a:path w="14" h="39">
                  <a:moveTo>
                    <a:pt x="8" y="0"/>
                  </a:moveTo>
                  <a:lnTo>
                    <a:pt x="9" y="6"/>
                  </a:lnTo>
                  <a:lnTo>
                    <a:pt x="6" y="6"/>
                  </a:lnTo>
                  <a:lnTo>
                    <a:pt x="9" y="11"/>
                  </a:lnTo>
                  <a:lnTo>
                    <a:pt x="6" y="12"/>
                  </a:lnTo>
                  <a:lnTo>
                    <a:pt x="6" y="19"/>
                  </a:lnTo>
                  <a:lnTo>
                    <a:pt x="14" y="39"/>
                  </a:lnTo>
                  <a:lnTo>
                    <a:pt x="3" y="19"/>
                  </a:lnTo>
                  <a:lnTo>
                    <a:pt x="3" y="9"/>
                  </a:lnTo>
                  <a:lnTo>
                    <a:pt x="3" y="14"/>
                  </a:lnTo>
                  <a:lnTo>
                    <a:pt x="3" y="6"/>
                  </a:lnTo>
                  <a:lnTo>
                    <a:pt x="0" y="6"/>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59" name="Freeform 146"/>
            <p:cNvSpPr>
              <a:spLocks/>
            </p:cNvSpPr>
            <p:nvPr/>
          </p:nvSpPr>
          <p:spPr bwMode="auto">
            <a:xfrm>
              <a:off x="2919413" y="3036888"/>
              <a:ext cx="11113" cy="31750"/>
            </a:xfrm>
            <a:custGeom>
              <a:avLst/>
              <a:gdLst/>
              <a:ahLst/>
              <a:cxnLst>
                <a:cxn ang="0">
                  <a:pos x="8" y="0"/>
                </a:cxn>
                <a:cxn ang="0">
                  <a:pos x="9" y="6"/>
                </a:cxn>
                <a:cxn ang="0">
                  <a:pos x="6" y="6"/>
                </a:cxn>
                <a:cxn ang="0">
                  <a:pos x="9" y="11"/>
                </a:cxn>
                <a:cxn ang="0">
                  <a:pos x="6" y="12"/>
                </a:cxn>
                <a:cxn ang="0">
                  <a:pos x="6" y="19"/>
                </a:cxn>
                <a:cxn ang="0">
                  <a:pos x="14" y="39"/>
                </a:cxn>
                <a:cxn ang="0">
                  <a:pos x="3" y="19"/>
                </a:cxn>
                <a:cxn ang="0">
                  <a:pos x="3" y="9"/>
                </a:cxn>
                <a:cxn ang="0">
                  <a:pos x="3" y="14"/>
                </a:cxn>
                <a:cxn ang="0">
                  <a:pos x="3" y="6"/>
                </a:cxn>
                <a:cxn ang="0">
                  <a:pos x="0" y="6"/>
                </a:cxn>
                <a:cxn ang="0">
                  <a:pos x="8" y="0"/>
                </a:cxn>
              </a:cxnLst>
              <a:rect l="0" t="0" r="r" b="b"/>
              <a:pathLst>
                <a:path w="14" h="39">
                  <a:moveTo>
                    <a:pt x="8" y="0"/>
                  </a:moveTo>
                  <a:lnTo>
                    <a:pt x="9" y="6"/>
                  </a:lnTo>
                  <a:lnTo>
                    <a:pt x="6" y="6"/>
                  </a:lnTo>
                  <a:lnTo>
                    <a:pt x="9" y="11"/>
                  </a:lnTo>
                  <a:lnTo>
                    <a:pt x="6" y="12"/>
                  </a:lnTo>
                  <a:lnTo>
                    <a:pt x="6" y="19"/>
                  </a:lnTo>
                  <a:lnTo>
                    <a:pt x="14" y="39"/>
                  </a:lnTo>
                  <a:lnTo>
                    <a:pt x="3" y="19"/>
                  </a:lnTo>
                  <a:lnTo>
                    <a:pt x="3" y="9"/>
                  </a:lnTo>
                  <a:lnTo>
                    <a:pt x="3" y="14"/>
                  </a:lnTo>
                  <a:lnTo>
                    <a:pt x="3" y="6"/>
                  </a:lnTo>
                  <a:lnTo>
                    <a:pt x="0" y="6"/>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60" name="Freeform 147"/>
            <p:cNvSpPr>
              <a:spLocks/>
            </p:cNvSpPr>
            <p:nvPr/>
          </p:nvSpPr>
          <p:spPr bwMode="auto">
            <a:xfrm>
              <a:off x="2908301" y="3027363"/>
              <a:ext cx="20638" cy="20638"/>
            </a:xfrm>
            <a:custGeom>
              <a:avLst/>
              <a:gdLst/>
              <a:ahLst/>
              <a:cxnLst>
                <a:cxn ang="0">
                  <a:pos x="0" y="0"/>
                </a:cxn>
                <a:cxn ang="0">
                  <a:pos x="10" y="0"/>
                </a:cxn>
                <a:cxn ang="0">
                  <a:pos x="8" y="5"/>
                </a:cxn>
                <a:cxn ang="0">
                  <a:pos x="15" y="2"/>
                </a:cxn>
                <a:cxn ang="0">
                  <a:pos x="16" y="8"/>
                </a:cxn>
                <a:cxn ang="0">
                  <a:pos x="8" y="13"/>
                </a:cxn>
                <a:cxn ang="0">
                  <a:pos x="15" y="13"/>
                </a:cxn>
                <a:cxn ang="0">
                  <a:pos x="21" y="3"/>
                </a:cxn>
                <a:cxn ang="0">
                  <a:pos x="26" y="0"/>
                </a:cxn>
                <a:cxn ang="0">
                  <a:pos x="26" y="3"/>
                </a:cxn>
                <a:cxn ang="0">
                  <a:pos x="22" y="19"/>
                </a:cxn>
                <a:cxn ang="0">
                  <a:pos x="13" y="25"/>
                </a:cxn>
                <a:cxn ang="0">
                  <a:pos x="11" y="19"/>
                </a:cxn>
                <a:cxn ang="0">
                  <a:pos x="13" y="17"/>
                </a:cxn>
                <a:cxn ang="0">
                  <a:pos x="5" y="13"/>
                </a:cxn>
                <a:cxn ang="0">
                  <a:pos x="0" y="5"/>
                </a:cxn>
                <a:cxn ang="0">
                  <a:pos x="0" y="0"/>
                </a:cxn>
              </a:cxnLst>
              <a:rect l="0" t="0" r="r" b="b"/>
              <a:pathLst>
                <a:path w="26" h="25">
                  <a:moveTo>
                    <a:pt x="0" y="0"/>
                  </a:moveTo>
                  <a:lnTo>
                    <a:pt x="10" y="0"/>
                  </a:lnTo>
                  <a:lnTo>
                    <a:pt x="8" y="5"/>
                  </a:lnTo>
                  <a:lnTo>
                    <a:pt x="15" y="2"/>
                  </a:lnTo>
                  <a:lnTo>
                    <a:pt x="16" y="8"/>
                  </a:lnTo>
                  <a:lnTo>
                    <a:pt x="8" y="13"/>
                  </a:lnTo>
                  <a:lnTo>
                    <a:pt x="15" y="13"/>
                  </a:lnTo>
                  <a:lnTo>
                    <a:pt x="21" y="3"/>
                  </a:lnTo>
                  <a:lnTo>
                    <a:pt x="26" y="0"/>
                  </a:lnTo>
                  <a:lnTo>
                    <a:pt x="26" y="3"/>
                  </a:lnTo>
                  <a:lnTo>
                    <a:pt x="22" y="19"/>
                  </a:lnTo>
                  <a:lnTo>
                    <a:pt x="13" y="25"/>
                  </a:lnTo>
                  <a:lnTo>
                    <a:pt x="11" y="19"/>
                  </a:lnTo>
                  <a:lnTo>
                    <a:pt x="13" y="17"/>
                  </a:lnTo>
                  <a:lnTo>
                    <a:pt x="5" y="13"/>
                  </a:lnTo>
                  <a:lnTo>
                    <a:pt x="0" y="5"/>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61" name="Freeform 148"/>
            <p:cNvSpPr>
              <a:spLocks/>
            </p:cNvSpPr>
            <p:nvPr/>
          </p:nvSpPr>
          <p:spPr bwMode="auto">
            <a:xfrm>
              <a:off x="2908301" y="3027363"/>
              <a:ext cx="20638" cy="20638"/>
            </a:xfrm>
            <a:custGeom>
              <a:avLst/>
              <a:gdLst/>
              <a:ahLst/>
              <a:cxnLst>
                <a:cxn ang="0">
                  <a:pos x="0" y="0"/>
                </a:cxn>
                <a:cxn ang="0">
                  <a:pos x="10" y="0"/>
                </a:cxn>
                <a:cxn ang="0">
                  <a:pos x="8" y="5"/>
                </a:cxn>
                <a:cxn ang="0">
                  <a:pos x="15" y="2"/>
                </a:cxn>
                <a:cxn ang="0">
                  <a:pos x="16" y="8"/>
                </a:cxn>
                <a:cxn ang="0">
                  <a:pos x="8" y="13"/>
                </a:cxn>
                <a:cxn ang="0">
                  <a:pos x="15" y="13"/>
                </a:cxn>
                <a:cxn ang="0">
                  <a:pos x="21" y="3"/>
                </a:cxn>
                <a:cxn ang="0">
                  <a:pos x="26" y="0"/>
                </a:cxn>
                <a:cxn ang="0">
                  <a:pos x="26" y="3"/>
                </a:cxn>
                <a:cxn ang="0">
                  <a:pos x="22" y="19"/>
                </a:cxn>
                <a:cxn ang="0">
                  <a:pos x="13" y="25"/>
                </a:cxn>
                <a:cxn ang="0">
                  <a:pos x="11" y="19"/>
                </a:cxn>
                <a:cxn ang="0">
                  <a:pos x="13" y="17"/>
                </a:cxn>
                <a:cxn ang="0">
                  <a:pos x="5" y="13"/>
                </a:cxn>
                <a:cxn ang="0">
                  <a:pos x="0" y="5"/>
                </a:cxn>
                <a:cxn ang="0">
                  <a:pos x="0" y="0"/>
                </a:cxn>
              </a:cxnLst>
              <a:rect l="0" t="0" r="r" b="b"/>
              <a:pathLst>
                <a:path w="26" h="25">
                  <a:moveTo>
                    <a:pt x="0" y="0"/>
                  </a:moveTo>
                  <a:lnTo>
                    <a:pt x="10" y="0"/>
                  </a:lnTo>
                  <a:lnTo>
                    <a:pt x="8" y="5"/>
                  </a:lnTo>
                  <a:lnTo>
                    <a:pt x="15" y="2"/>
                  </a:lnTo>
                  <a:lnTo>
                    <a:pt x="16" y="8"/>
                  </a:lnTo>
                  <a:lnTo>
                    <a:pt x="8" y="13"/>
                  </a:lnTo>
                  <a:lnTo>
                    <a:pt x="15" y="13"/>
                  </a:lnTo>
                  <a:lnTo>
                    <a:pt x="21" y="3"/>
                  </a:lnTo>
                  <a:lnTo>
                    <a:pt x="26" y="0"/>
                  </a:lnTo>
                  <a:lnTo>
                    <a:pt x="26" y="3"/>
                  </a:lnTo>
                  <a:lnTo>
                    <a:pt x="22" y="19"/>
                  </a:lnTo>
                  <a:lnTo>
                    <a:pt x="13" y="25"/>
                  </a:lnTo>
                  <a:lnTo>
                    <a:pt x="11" y="19"/>
                  </a:lnTo>
                  <a:lnTo>
                    <a:pt x="13" y="17"/>
                  </a:lnTo>
                  <a:lnTo>
                    <a:pt x="5" y="13"/>
                  </a:lnTo>
                  <a:lnTo>
                    <a:pt x="0" y="5"/>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62" name="Freeform 149"/>
            <p:cNvSpPr>
              <a:spLocks/>
            </p:cNvSpPr>
            <p:nvPr/>
          </p:nvSpPr>
          <p:spPr bwMode="auto">
            <a:xfrm>
              <a:off x="3695701" y="3101975"/>
              <a:ext cx="30163" cy="19050"/>
            </a:xfrm>
            <a:custGeom>
              <a:avLst/>
              <a:gdLst/>
              <a:ahLst/>
              <a:cxnLst>
                <a:cxn ang="0">
                  <a:pos x="4" y="0"/>
                </a:cxn>
                <a:cxn ang="0">
                  <a:pos x="25" y="10"/>
                </a:cxn>
                <a:cxn ang="0">
                  <a:pos x="36" y="17"/>
                </a:cxn>
                <a:cxn ang="0">
                  <a:pos x="37" y="24"/>
                </a:cxn>
                <a:cxn ang="0">
                  <a:pos x="30" y="25"/>
                </a:cxn>
                <a:cxn ang="0">
                  <a:pos x="14" y="19"/>
                </a:cxn>
                <a:cxn ang="0">
                  <a:pos x="11" y="10"/>
                </a:cxn>
                <a:cxn ang="0">
                  <a:pos x="0" y="3"/>
                </a:cxn>
                <a:cxn ang="0">
                  <a:pos x="4" y="0"/>
                </a:cxn>
              </a:cxnLst>
              <a:rect l="0" t="0" r="r" b="b"/>
              <a:pathLst>
                <a:path w="37" h="25">
                  <a:moveTo>
                    <a:pt x="4" y="0"/>
                  </a:moveTo>
                  <a:lnTo>
                    <a:pt x="25" y="10"/>
                  </a:lnTo>
                  <a:lnTo>
                    <a:pt x="36" y="17"/>
                  </a:lnTo>
                  <a:lnTo>
                    <a:pt x="37" y="24"/>
                  </a:lnTo>
                  <a:lnTo>
                    <a:pt x="30" y="25"/>
                  </a:lnTo>
                  <a:lnTo>
                    <a:pt x="14" y="19"/>
                  </a:lnTo>
                  <a:lnTo>
                    <a:pt x="11" y="10"/>
                  </a:lnTo>
                  <a:lnTo>
                    <a:pt x="0" y="3"/>
                  </a:lnTo>
                  <a:lnTo>
                    <a:pt x="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63" name="Freeform 150"/>
            <p:cNvSpPr>
              <a:spLocks/>
            </p:cNvSpPr>
            <p:nvPr/>
          </p:nvSpPr>
          <p:spPr bwMode="auto">
            <a:xfrm>
              <a:off x="3695701" y="3101975"/>
              <a:ext cx="30163" cy="19050"/>
            </a:xfrm>
            <a:custGeom>
              <a:avLst/>
              <a:gdLst/>
              <a:ahLst/>
              <a:cxnLst>
                <a:cxn ang="0">
                  <a:pos x="4" y="0"/>
                </a:cxn>
                <a:cxn ang="0">
                  <a:pos x="25" y="10"/>
                </a:cxn>
                <a:cxn ang="0">
                  <a:pos x="36" y="17"/>
                </a:cxn>
                <a:cxn ang="0">
                  <a:pos x="37" y="24"/>
                </a:cxn>
                <a:cxn ang="0">
                  <a:pos x="30" y="25"/>
                </a:cxn>
                <a:cxn ang="0">
                  <a:pos x="14" y="19"/>
                </a:cxn>
                <a:cxn ang="0">
                  <a:pos x="11" y="10"/>
                </a:cxn>
                <a:cxn ang="0">
                  <a:pos x="0" y="3"/>
                </a:cxn>
                <a:cxn ang="0">
                  <a:pos x="4" y="0"/>
                </a:cxn>
              </a:cxnLst>
              <a:rect l="0" t="0" r="r" b="b"/>
              <a:pathLst>
                <a:path w="37" h="25">
                  <a:moveTo>
                    <a:pt x="4" y="0"/>
                  </a:moveTo>
                  <a:lnTo>
                    <a:pt x="25" y="10"/>
                  </a:lnTo>
                  <a:lnTo>
                    <a:pt x="36" y="17"/>
                  </a:lnTo>
                  <a:lnTo>
                    <a:pt x="37" y="24"/>
                  </a:lnTo>
                  <a:lnTo>
                    <a:pt x="30" y="25"/>
                  </a:lnTo>
                  <a:lnTo>
                    <a:pt x="14" y="19"/>
                  </a:lnTo>
                  <a:lnTo>
                    <a:pt x="11" y="10"/>
                  </a:lnTo>
                  <a:lnTo>
                    <a:pt x="0" y="3"/>
                  </a:lnTo>
                  <a:lnTo>
                    <a:pt x="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64" name="Freeform 151"/>
            <p:cNvSpPr>
              <a:spLocks/>
            </p:cNvSpPr>
            <p:nvPr/>
          </p:nvSpPr>
          <p:spPr bwMode="auto">
            <a:xfrm>
              <a:off x="3579813" y="2670175"/>
              <a:ext cx="11113" cy="20638"/>
            </a:xfrm>
            <a:custGeom>
              <a:avLst/>
              <a:gdLst/>
              <a:ahLst/>
              <a:cxnLst>
                <a:cxn ang="0">
                  <a:pos x="5" y="0"/>
                </a:cxn>
                <a:cxn ang="0">
                  <a:pos x="14" y="22"/>
                </a:cxn>
                <a:cxn ang="0">
                  <a:pos x="3" y="27"/>
                </a:cxn>
                <a:cxn ang="0">
                  <a:pos x="0" y="11"/>
                </a:cxn>
                <a:cxn ang="0">
                  <a:pos x="5" y="0"/>
                </a:cxn>
              </a:cxnLst>
              <a:rect l="0" t="0" r="r" b="b"/>
              <a:pathLst>
                <a:path w="14" h="27">
                  <a:moveTo>
                    <a:pt x="5" y="0"/>
                  </a:moveTo>
                  <a:lnTo>
                    <a:pt x="14" y="22"/>
                  </a:lnTo>
                  <a:lnTo>
                    <a:pt x="3" y="27"/>
                  </a:lnTo>
                  <a:lnTo>
                    <a:pt x="0" y="11"/>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65" name="Freeform 152"/>
            <p:cNvSpPr>
              <a:spLocks/>
            </p:cNvSpPr>
            <p:nvPr/>
          </p:nvSpPr>
          <p:spPr bwMode="auto">
            <a:xfrm>
              <a:off x="3579813" y="2670175"/>
              <a:ext cx="11113" cy="20638"/>
            </a:xfrm>
            <a:custGeom>
              <a:avLst/>
              <a:gdLst/>
              <a:ahLst/>
              <a:cxnLst>
                <a:cxn ang="0">
                  <a:pos x="5" y="0"/>
                </a:cxn>
                <a:cxn ang="0">
                  <a:pos x="14" y="22"/>
                </a:cxn>
                <a:cxn ang="0">
                  <a:pos x="3" y="27"/>
                </a:cxn>
                <a:cxn ang="0">
                  <a:pos x="0" y="11"/>
                </a:cxn>
                <a:cxn ang="0">
                  <a:pos x="5" y="0"/>
                </a:cxn>
              </a:cxnLst>
              <a:rect l="0" t="0" r="r" b="b"/>
              <a:pathLst>
                <a:path w="14" h="27">
                  <a:moveTo>
                    <a:pt x="5" y="0"/>
                  </a:moveTo>
                  <a:lnTo>
                    <a:pt x="14" y="22"/>
                  </a:lnTo>
                  <a:lnTo>
                    <a:pt x="3" y="27"/>
                  </a:lnTo>
                  <a:lnTo>
                    <a:pt x="0" y="11"/>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66" name="Freeform 153"/>
            <p:cNvSpPr>
              <a:spLocks/>
            </p:cNvSpPr>
            <p:nvPr/>
          </p:nvSpPr>
          <p:spPr bwMode="auto">
            <a:xfrm>
              <a:off x="3548063" y="2670175"/>
              <a:ext cx="31750" cy="30163"/>
            </a:xfrm>
            <a:custGeom>
              <a:avLst/>
              <a:gdLst/>
              <a:ahLst/>
              <a:cxnLst>
                <a:cxn ang="0">
                  <a:pos x="17" y="0"/>
                </a:cxn>
                <a:cxn ang="0">
                  <a:pos x="36" y="5"/>
                </a:cxn>
                <a:cxn ang="0">
                  <a:pos x="39" y="13"/>
                </a:cxn>
                <a:cxn ang="0">
                  <a:pos x="38" y="30"/>
                </a:cxn>
                <a:cxn ang="0">
                  <a:pos x="27" y="40"/>
                </a:cxn>
                <a:cxn ang="0">
                  <a:pos x="6" y="40"/>
                </a:cxn>
                <a:cxn ang="0">
                  <a:pos x="0" y="29"/>
                </a:cxn>
                <a:cxn ang="0">
                  <a:pos x="0" y="18"/>
                </a:cxn>
                <a:cxn ang="0">
                  <a:pos x="17" y="0"/>
                </a:cxn>
              </a:cxnLst>
              <a:rect l="0" t="0" r="r" b="b"/>
              <a:pathLst>
                <a:path w="39" h="40">
                  <a:moveTo>
                    <a:pt x="17" y="0"/>
                  </a:moveTo>
                  <a:lnTo>
                    <a:pt x="36" y="5"/>
                  </a:lnTo>
                  <a:lnTo>
                    <a:pt x="39" y="13"/>
                  </a:lnTo>
                  <a:lnTo>
                    <a:pt x="38" y="30"/>
                  </a:lnTo>
                  <a:lnTo>
                    <a:pt x="27" y="40"/>
                  </a:lnTo>
                  <a:lnTo>
                    <a:pt x="6" y="40"/>
                  </a:lnTo>
                  <a:lnTo>
                    <a:pt x="0" y="29"/>
                  </a:lnTo>
                  <a:lnTo>
                    <a:pt x="0" y="18"/>
                  </a:lnTo>
                  <a:lnTo>
                    <a:pt x="1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67" name="Freeform 154"/>
            <p:cNvSpPr>
              <a:spLocks/>
            </p:cNvSpPr>
            <p:nvPr/>
          </p:nvSpPr>
          <p:spPr bwMode="auto">
            <a:xfrm>
              <a:off x="3433763" y="2743200"/>
              <a:ext cx="82550" cy="73025"/>
            </a:xfrm>
            <a:custGeom>
              <a:avLst/>
              <a:gdLst/>
              <a:ahLst/>
              <a:cxnLst>
                <a:cxn ang="0">
                  <a:pos x="28" y="0"/>
                </a:cxn>
                <a:cxn ang="0">
                  <a:pos x="33" y="8"/>
                </a:cxn>
                <a:cxn ang="0">
                  <a:pos x="33" y="21"/>
                </a:cxn>
                <a:cxn ang="0">
                  <a:pos x="42" y="15"/>
                </a:cxn>
                <a:cxn ang="0">
                  <a:pos x="46" y="18"/>
                </a:cxn>
                <a:cxn ang="0">
                  <a:pos x="46" y="22"/>
                </a:cxn>
                <a:cxn ang="0">
                  <a:pos x="79" y="41"/>
                </a:cxn>
                <a:cxn ang="0">
                  <a:pos x="83" y="62"/>
                </a:cxn>
                <a:cxn ang="0">
                  <a:pos x="94" y="60"/>
                </a:cxn>
                <a:cxn ang="0">
                  <a:pos x="104" y="73"/>
                </a:cxn>
                <a:cxn ang="0">
                  <a:pos x="91" y="82"/>
                </a:cxn>
                <a:cxn ang="0">
                  <a:pos x="72" y="74"/>
                </a:cxn>
                <a:cxn ang="0">
                  <a:pos x="72" y="67"/>
                </a:cxn>
                <a:cxn ang="0">
                  <a:pos x="61" y="65"/>
                </a:cxn>
                <a:cxn ang="0">
                  <a:pos x="63" y="59"/>
                </a:cxn>
                <a:cxn ang="0">
                  <a:pos x="53" y="62"/>
                </a:cxn>
                <a:cxn ang="0">
                  <a:pos x="52" y="73"/>
                </a:cxn>
                <a:cxn ang="0">
                  <a:pos x="30" y="92"/>
                </a:cxn>
                <a:cxn ang="0">
                  <a:pos x="24" y="89"/>
                </a:cxn>
                <a:cxn ang="0">
                  <a:pos x="22" y="68"/>
                </a:cxn>
                <a:cxn ang="0">
                  <a:pos x="20" y="73"/>
                </a:cxn>
                <a:cxn ang="0">
                  <a:pos x="2" y="79"/>
                </a:cxn>
                <a:cxn ang="0">
                  <a:pos x="0" y="74"/>
                </a:cxn>
                <a:cxn ang="0">
                  <a:pos x="3" y="67"/>
                </a:cxn>
                <a:cxn ang="0">
                  <a:pos x="14" y="59"/>
                </a:cxn>
                <a:cxn ang="0">
                  <a:pos x="13" y="45"/>
                </a:cxn>
                <a:cxn ang="0">
                  <a:pos x="16" y="15"/>
                </a:cxn>
                <a:cxn ang="0">
                  <a:pos x="20" y="4"/>
                </a:cxn>
                <a:cxn ang="0">
                  <a:pos x="28" y="0"/>
                </a:cxn>
              </a:cxnLst>
              <a:rect l="0" t="0" r="r" b="b"/>
              <a:pathLst>
                <a:path w="104" h="92">
                  <a:moveTo>
                    <a:pt x="28" y="0"/>
                  </a:moveTo>
                  <a:lnTo>
                    <a:pt x="33" y="8"/>
                  </a:lnTo>
                  <a:lnTo>
                    <a:pt x="33" y="21"/>
                  </a:lnTo>
                  <a:lnTo>
                    <a:pt x="42" y="15"/>
                  </a:lnTo>
                  <a:lnTo>
                    <a:pt x="46" y="18"/>
                  </a:lnTo>
                  <a:lnTo>
                    <a:pt x="46" y="22"/>
                  </a:lnTo>
                  <a:lnTo>
                    <a:pt x="79" y="41"/>
                  </a:lnTo>
                  <a:lnTo>
                    <a:pt x="83" y="62"/>
                  </a:lnTo>
                  <a:lnTo>
                    <a:pt x="94" y="60"/>
                  </a:lnTo>
                  <a:lnTo>
                    <a:pt x="104" y="73"/>
                  </a:lnTo>
                  <a:lnTo>
                    <a:pt x="91" y="82"/>
                  </a:lnTo>
                  <a:lnTo>
                    <a:pt x="72" y="74"/>
                  </a:lnTo>
                  <a:lnTo>
                    <a:pt x="72" y="67"/>
                  </a:lnTo>
                  <a:lnTo>
                    <a:pt x="61" y="65"/>
                  </a:lnTo>
                  <a:lnTo>
                    <a:pt x="63" y="59"/>
                  </a:lnTo>
                  <a:lnTo>
                    <a:pt x="53" y="62"/>
                  </a:lnTo>
                  <a:lnTo>
                    <a:pt x="52" y="73"/>
                  </a:lnTo>
                  <a:lnTo>
                    <a:pt x="30" y="92"/>
                  </a:lnTo>
                  <a:lnTo>
                    <a:pt x="24" y="89"/>
                  </a:lnTo>
                  <a:lnTo>
                    <a:pt x="22" y="68"/>
                  </a:lnTo>
                  <a:lnTo>
                    <a:pt x="20" y="73"/>
                  </a:lnTo>
                  <a:lnTo>
                    <a:pt x="2" y="79"/>
                  </a:lnTo>
                  <a:lnTo>
                    <a:pt x="0" y="74"/>
                  </a:lnTo>
                  <a:lnTo>
                    <a:pt x="3" y="67"/>
                  </a:lnTo>
                  <a:lnTo>
                    <a:pt x="14" y="59"/>
                  </a:lnTo>
                  <a:lnTo>
                    <a:pt x="13" y="45"/>
                  </a:lnTo>
                  <a:lnTo>
                    <a:pt x="16" y="15"/>
                  </a:lnTo>
                  <a:lnTo>
                    <a:pt x="20" y="4"/>
                  </a:lnTo>
                  <a:lnTo>
                    <a:pt x="2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68" name="Freeform 155"/>
            <p:cNvSpPr>
              <a:spLocks/>
            </p:cNvSpPr>
            <p:nvPr/>
          </p:nvSpPr>
          <p:spPr bwMode="auto">
            <a:xfrm>
              <a:off x="3443288" y="2670175"/>
              <a:ext cx="11113" cy="20638"/>
            </a:xfrm>
            <a:custGeom>
              <a:avLst/>
              <a:gdLst/>
              <a:ahLst/>
              <a:cxnLst>
                <a:cxn ang="0">
                  <a:pos x="11" y="0"/>
                </a:cxn>
                <a:cxn ang="0">
                  <a:pos x="14" y="27"/>
                </a:cxn>
                <a:cxn ang="0">
                  <a:pos x="0" y="21"/>
                </a:cxn>
                <a:cxn ang="0">
                  <a:pos x="0" y="2"/>
                </a:cxn>
                <a:cxn ang="0">
                  <a:pos x="11" y="0"/>
                </a:cxn>
              </a:cxnLst>
              <a:rect l="0" t="0" r="r" b="b"/>
              <a:pathLst>
                <a:path w="14" h="27">
                  <a:moveTo>
                    <a:pt x="11" y="0"/>
                  </a:moveTo>
                  <a:lnTo>
                    <a:pt x="14" y="27"/>
                  </a:lnTo>
                  <a:lnTo>
                    <a:pt x="0" y="21"/>
                  </a:lnTo>
                  <a:lnTo>
                    <a:pt x="0" y="2"/>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69" name="Freeform 156"/>
            <p:cNvSpPr>
              <a:spLocks/>
            </p:cNvSpPr>
            <p:nvPr/>
          </p:nvSpPr>
          <p:spPr bwMode="auto">
            <a:xfrm>
              <a:off x="3443288" y="2670175"/>
              <a:ext cx="11113" cy="20638"/>
            </a:xfrm>
            <a:custGeom>
              <a:avLst/>
              <a:gdLst/>
              <a:ahLst/>
              <a:cxnLst>
                <a:cxn ang="0">
                  <a:pos x="11" y="0"/>
                </a:cxn>
                <a:cxn ang="0">
                  <a:pos x="14" y="27"/>
                </a:cxn>
                <a:cxn ang="0">
                  <a:pos x="0" y="21"/>
                </a:cxn>
                <a:cxn ang="0">
                  <a:pos x="0" y="2"/>
                </a:cxn>
                <a:cxn ang="0">
                  <a:pos x="11" y="0"/>
                </a:cxn>
              </a:cxnLst>
              <a:rect l="0" t="0" r="r" b="b"/>
              <a:pathLst>
                <a:path w="14" h="27">
                  <a:moveTo>
                    <a:pt x="11" y="0"/>
                  </a:moveTo>
                  <a:lnTo>
                    <a:pt x="14" y="27"/>
                  </a:lnTo>
                  <a:lnTo>
                    <a:pt x="0" y="21"/>
                  </a:lnTo>
                  <a:lnTo>
                    <a:pt x="0" y="2"/>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70" name="Freeform 157"/>
            <p:cNvSpPr>
              <a:spLocks/>
            </p:cNvSpPr>
            <p:nvPr/>
          </p:nvSpPr>
          <p:spPr bwMode="auto">
            <a:xfrm>
              <a:off x="3695701" y="3163888"/>
              <a:ext cx="30163" cy="9525"/>
            </a:xfrm>
            <a:custGeom>
              <a:avLst/>
              <a:gdLst/>
              <a:ahLst/>
              <a:cxnLst>
                <a:cxn ang="0">
                  <a:pos x="4" y="0"/>
                </a:cxn>
                <a:cxn ang="0">
                  <a:pos x="4" y="1"/>
                </a:cxn>
                <a:cxn ang="0">
                  <a:pos x="9" y="6"/>
                </a:cxn>
                <a:cxn ang="0">
                  <a:pos x="37" y="8"/>
                </a:cxn>
                <a:cxn ang="0">
                  <a:pos x="28" y="13"/>
                </a:cxn>
                <a:cxn ang="0">
                  <a:pos x="20" y="9"/>
                </a:cxn>
                <a:cxn ang="0">
                  <a:pos x="14" y="9"/>
                </a:cxn>
                <a:cxn ang="0">
                  <a:pos x="0" y="5"/>
                </a:cxn>
                <a:cxn ang="0">
                  <a:pos x="4" y="0"/>
                </a:cxn>
              </a:cxnLst>
              <a:rect l="0" t="0" r="r" b="b"/>
              <a:pathLst>
                <a:path w="37" h="13">
                  <a:moveTo>
                    <a:pt x="4" y="0"/>
                  </a:moveTo>
                  <a:lnTo>
                    <a:pt x="4" y="1"/>
                  </a:lnTo>
                  <a:lnTo>
                    <a:pt x="9" y="6"/>
                  </a:lnTo>
                  <a:lnTo>
                    <a:pt x="37" y="8"/>
                  </a:lnTo>
                  <a:lnTo>
                    <a:pt x="28" y="13"/>
                  </a:lnTo>
                  <a:lnTo>
                    <a:pt x="20" y="9"/>
                  </a:lnTo>
                  <a:lnTo>
                    <a:pt x="14" y="9"/>
                  </a:lnTo>
                  <a:lnTo>
                    <a:pt x="0" y="5"/>
                  </a:lnTo>
                  <a:lnTo>
                    <a:pt x="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71" name="Freeform 158"/>
            <p:cNvSpPr>
              <a:spLocks/>
            </p:cNvSpPr>
            <p:nvPr/>
          </p:nvSpPr>
          <p:spPr bwMode="auto">
            <a:xfrm>
              <a:off x="3695701" y="3163888"/>
              <a:ext cx="30163" cy="9525"/>
            </a:xfrm>
            <a:custGeom>
              <a:avLst/>
              <a:gdLst/>
              <a:ahLst/>
              <a:cxnLst>
                <a:cxn ang="0">
                  <a:pos x="4" y="0"/>
                </a:cxn>
                <a:cxn ang="0">
                  <a:pos x="4" y="1"/>
                </a:cxn>
                <a:cxn ang="0">
                  <a:pos x="9" y="6"/>
                </a:cxn>
                <a:cxn ang="0">
                  <a:pos x="37" y="8"/>
                </a:cxn>
                <a:cxn ang="0">
                  <a:pos x="28" y="13"/>
                </a:cxn>
                <a:cxn ang="0">
                  <a:pos x="20" y="9"/>
                </a:cxn>
                <a:cxn ang="0">
                  <a:pos x="14" y="9"/>
                </a:cxn>
                <a:cxn ang="0">
                  <a:pos x="0" y="5"/>
                </a:cxn>
                <a:cxn ang="0">
                  <a:pos x="4" y="0"/>
                </a:cxn>
              </a:cxnLst>
              <a:rect l="0" t="0" r="r" b="b"/>
              <a:pathLst>
                <a:path w="37" h="13">
                  <a:moveTo>
                    <a:pt x="4" y="0"/>
                  </a:moveTo>
                  <a:lnTo>
                    <a:pt x="4" y="1"/>
                  </a:lnTo>
                  <a:lnTo>
                    <a:pt x="9" y="6"/>
                  </a:lnTo>
                  <a:lnTo>
                    <a:pt x="37" y="8"/>
                  </a:lnTo>
                  <a:lnTo>
                    <a:pt x="28" y="13"/>
                  </a:lnTo>
                  <a:lnTo>
                    <a:pt x="20" y="9"/>
                  </a:lnTo>
                  <a:lnTo>
                    <a:pt x="14" y="9"/>
                  </a:lnTo>
                  <a:lnTo>
                    <a:pt x="0" y="5"/>
                  </a:lnTo>
                  <a:lnTo>
                    <a:pt x="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72" name="Freeform 159"/>
            <p:cNvSpPr>
              <a:spLocks/>
            </p:cNvSpPr>
            <p:nvPr/>
          </p:nvSpPr>
          <p:spPr bwMode="auto">
            <a:xfrm>
              <a:off x="3538538" y="2806700"/>
              <a:ext cx="9525" cy="20638"/>
            </a:xfrm>
            <a:custGeom>
              <a:avLst/>
              <a:gdLst/>
              <a:ahLst/>
              <a:cxnLst>
                <a:cxn ang="0">
                  <a:pos x="0" y="0"/>
                </a:cxn>
                <a:cxn ang="0">
                  <a:pos x="8" y="0"/>
                </a:cxn>
                <a:cxn ang="0">
                  <a:pos x="13" y="16"/>
                </a:cxn>
                <a:cxn ang="0">
                  <a:pos x="8" y="27"/>
                </a:cxn>
                <a:cxn ang="0">
                  <a:pos x="0" y="0"/>
                </a:cxn>
              </a:cxnLst>
              <a:rect l="0" t="0" r="r" b="b"/>
              <a:pathLst>
                <a:path w="13" h="27">
                  <a:moveTo>
                    <a:pt x="0" y="0"/>
                  </a:moveTo>
                  <a:lnTo>
                    <a:pt x="8" y="0"/>
                  </a:lnTo>
                  <a:lnTo>
                    <a:pt x="13" y="16"/>
                  </a:lnTo>
                  <a:lnTo>
                    <a:pt x="8" y="27"/>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73" name="Freeform 160"/>
            <p:cNvSpPr>
              <a:spLocks/>
            </p:cNvSpPr>
            <p:nvPr/>
          </p:nvSpPr>
          <p:spPr bwMode="auto">
            <a:xfrm>
              <a:off x="3538538" y="2806700"/>
              <a:ext cx="9525" cy="20638"/>
            </a:xfrm>
            <a:custGeom>
              <a:avLst/>
              <a:gdLst/>
              <a:ahLst/>
              <a:cxnLst>
                <a:cxn ang="0">
                  <a:pos x="0" y="0"/>
                </a:cxn>
                <a:cxn ang="0">
                  <a:pos x="8" y="0"/>
                </a:cxn>
                <a:cxn ang="0">
                  <a:pos x="13" y="16"/>
                </a:cxn>
                <a:cxn ang="0">
                  <a:pos x="8" y="27"/>
                </a:cxn>
                <a:cxn ang="0">
                  <a:pos x="0" y="0"/>
                </a:cxn>
              </a:cxnLst>
              <a:rect l="0" t="0" r="r" b="b"/>
              <a:pathLst>
                <a:path w="13" h="27">
                  <a:moveTo>
                    <a:pt x="0" y="0"/>
                  </a:moveTo>
                  <a:lnTo>
                    <a:pt x="8" y="0"/>
                  </a:lnTo>
                  <a:lnTo>
                    <a:pt x="13" y="16"/>
                  </a:lnTo>
                  <a:lnTo>
                    <a:pt x="8" y="27"/>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74" name="Freeform 161"/>
            <p:cNvSpPr>
              <a:spLocks/>
            </p:cNvSpPr>
            <p:nvPr/>
          </p:nvSpPr>
          <p:spPr bwMode="auto">
            <a:xfrm>
              <a:off x="3297238" y="2617788"/>
              <a:ext cx="50800" cy="41275"/>
            </a:xfrm>
            <a:custGeom>
              <a:avLst/>
              <a:gdLst/>
              <a:ahLst/>
              <a:cxnLst>
                <a:cxn ang="0">
                  <a:pos x="24" y="0"/>
                </a:cxn>
                <a:cxn ang="0">
                  <a:pos x="40" y="14"/>
                </a:cxn>
                <a:cxn ang="0">
                  <a:pos x="62" y="43"/>
                </a:cxn>
                <a:cxn ang="0">
                  <a:pos x="65" y="41"/>
                </a:cxn>
                <a:cxn ang="0">
                  <a:pos x="49" y="52"/>
                </a:cxn>
                <a:cxn ang="0">
                  <a:pos x="0" y="38"/>
                </a:cxn>
                <a:cxn ang="0">
                  <a:pos x="2" y="32"/>
                </a:cxn>
                <a:cxn ang="0">
                  <a:pos x="16" y="24"/>
                </a:cxn>
                <a:cxn ang="0">
                  <a:pos x="14" y="16"/>
                </a:cxn>
                <a:cxn ang="0">
                  <a:pos x="21" y="16"/>
                </a:cxn>
                <a:cxn ang="0">
                  <a:pos x="19" y="13"/>
                </a:cxn>
                <a:cxn ang="0">
                  <a:pos x="24" y="0"/>
                </a:cxn>
              </a:cxnLst>
              <a:rect l="0" t="0" r="r" b="b"/>
              <a:pathLst>
                <a:path w="65" h="52">
                  <a:moveTo>
                    <a:pt x="24" y="0"/>
                  </a:moveTo>
                  <a:lnTo>
                    <a:pt x="40" y="14"/>
                  </a:lnTo>
                  <a:lnTo>
                    <a:pt x="62" y="43"/>
                  </a:lnTo>
                  <a:lnTo>
                    <a:pt x="65" y="41"/>
                  </a:lnTo>
                  <a:lnTo>
                    <a:pt x="49" y="52"/>
                  </a:lnTo>
                  <a:lnTo>
                    <a:pt x="0" y="38"/>
                  </a:lnTo>
                  <a:lnTo>
                    <a:pt x="2" y="32"/>
                  </a:lnTo>
                  <a:lnTo>
                    <a:pt x="16" y="24"/>
                  </a:lnTo>
                  <a:lnTo>
                    <a:pt x="14" y="16"/>
                  </a:lnTo>
                  <a:lnTo>
                    <a:pt x="21" y="16"/>
                  </a:lnTo>
                  <a:lnTo>
                    <a:pt x="19" y="13"/>
                  </a:lnTo>
                  <a:lnTo>
                    <a:pt x="2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75" name="Freeform 162"/>
            <p:cNvSpPr>
              <a:spLocks/>
            </p:cNvSpPr>
            <p:nvPr/>
          </p:nvSpPr>
          <p:spPr bwMode="auto">
            <a:xfrm>
              <a:off x="3065463" y="2481263"/>
              <a:ext cx="209550" cy="177800"/>
            </a:xfrm>
            <a:custGeom>
              <a:avLst/>
              <a:gdLst/>
              <a:ahLst/>
              <a:cxnLst>
                <a:cxn ang="0">
                  <a:pos x="69" y="5"/>
                </a:cxn>
                <a:cxn ang="0">
                  <a:pos x="64" y="41"/>
                </a:cxn>
                <a:cxn ang="0">
                  <a:pos x="79" y="24"/>
                </a:cxn>
                <a:cxn ang="0">
                  <a:pos x="112" y="35"/>
                </a:cxn>
                <a:cxn ang="0">
                  <a:pos x="131" y="41"/>
                </a:cxn>
                <a:cxn ang="0">
                  <a:pos x="132" y="35"/>
                </a:cxn>
                <a:cxn ang="0">
                  <a:pos x="137" y="26"/>
                </a:cxn>
                <a:cxn ang="0">
                  <a:pos x="151" y="68"/>
                </a:cxn>
                <a:cxn ang="0">
                  <a:pos x="154" y="82"/>
                </a:cxn>
                <a:cxn ang="0">
                  <a:pos x="167" y="73"/>
                </a:cxn>
                <a:cxn ang="0">
                  <a:pos x="156" y="12"/>
                </a:cxn>
                <a:cxn ang="0">
                  <a:pos x="157" y="4"/>
                </a:cxn>
                <a:cxn ang="0">
                  <a:pos x="175" y="5"/>
                </a:cxn>
                <a:cxn ang="0">
                  <a:pos x="197" y="30"/>
                </a:cxn>
                <a:cxn ang="0">
                  <a:pos x="200" y="38"/>
                </a:cxn>
                <a:cxn ang="0">
                  <a:pos x="213" y="90"/>
                </a:cxn>
                <a:cxn ang="0">
                  <a:pos x="227" y="133"/>
                </a:cxn>
                <a:cxn ang="0">
                  <a:pos x="255" y="155"/>
                </a:cxn>
                <a:cxn ang="0">
                  <a:pos x="263" y="161"/>
                </a:cxn>
                <a:cxn ang="0">
                  <a:pos x="257" y="175"/>
                </a:cxn>
                <a:cxn ang="0">
                  <a:pos x="252" y="175"/>
                </a:cxn>
                <a:cxn ang="0">
                  <a:pos x="246" y="164"/>
                </a:cxn>
                <a:cxn ang="0">
                  <a:pos x="239" y="182"/>
                </a:cxn>
                <a:cxn ang="0">
                  <a:pos x="231" y="193"/>
                </a:cxn>
                <a:cxn ang="0">
                  <a:pos x="247" y="185"/>
                </a:cxn>
                <a:cxn ang="0">
                  <a:pos x="253" y="199"/>
                </a:cxn>
                <a:cxn ang="0">
                  <a:pos x="200" y="207"/>
                </a:cxn>
                <a:cxn ang="0">
                  <a:pos x="183" y="196"/>
                </a:cxn>
                <a:cxn ang="0">
                  <a:pos x="179" y="183"/>
                </a:cxn>
                <a:cxn ang="0">
                  <a:pos x="150" y="205"/>
                </a:cxn>
                <a:cxn ang="0">
                  <a:pos x="83" y="224"/>
                </a:cxn>
                <a:cxn ang="0">
                  <a:pos x="80" y="215"/>
                </a:cxn>
                <a:cxn ang="0">
                  <a:pos x="79" y="201"/>
                </a:cxn>
                <a:cxn ang="0">
                  <a:pos x="35" y="185"/>
                </a:cxn>
                <a:cxn ang="0">
                  <a:pos x="68" y="147"/>
                </a:cxn>
                <a:cxn ang="0">
                  <a:pos x="99" y="144"/>
                </a:cxn>
                <a:cxn ang="0">
                  <a:pos x="50" y="138"/>
                </a:cxn>
                <a:cxn ang="0">
                  <a:pos x="11" y="116"/>
                </a:cxn>
                <a:cxn ang="0">
                  <a:pos x="42" y="98"/>
                </a:cxn>
                <a:cxn ang="0">
                  <a:pos x="12" y="101"/>
                </a:cxn>
                <a:cxn ang="0">
                  <a:pos x="17" y="92"/>
                </a:cxn>
                <a:cxn ang="0">
                  <a:pos x="3" y="87"/>
                </a:cxn>
                <a:cxn ang="0">
                  <a:pos x="14" y="57"/>
                </a:cxn>
                <a:cxn ang="0">
                  <a:pos x="12" y="38"/>
                </a:cxn>
              </a:cxnLst>
              <a:rect l="0" t="0" r="r" b="b"/>
              <a:pathLst>
                <a:path w="263" h="224">
                  <a:moveTo>
                    <a:pt x="63" y="0"/>
                  </a:moveTo>
                  <a:lnTo>
                    <a:pt x="69" y="5"/>
                  </a:lnTo>
                  <a:lnTo>
                    <a:pt x="72" y="21"/>
                  </a:lnTo>
                  <a:lnTo>
                    <a:pt x="64" y="41"/>
                  </a:lnTo>
                  <a:lnTo>
                    <a:pt x="77" y="35"/>
                  </a:lnTo>
                  <a:lnTo>
                    <a:pt x="79" y="24"/>
                  </a:lnTo>
                  <a:lnTo>
                    <a:pt x="85" y="18"/>
                  </a:lnTo>
                  <a:lnTo>
                    <a:pt x="112" y="35"/>
                  </a:lnTo>
                  <a:lnTo>
                    <a:pt x="101" y="54"/>
                  </a:lnTo>
                  <a:lnTo>
                    <a:pt x="131" y="41"/>
                  </a:lnTo>
                  <a:lnTo>
                    <a:pt x="127" y="35"/>
                  </a:lnTo>
                  <a:lnTo>
                    <a:pt x="132" y="35"/>
                  </a:lnTo>
                  <a:lnTo>
                    <a:pt x="123" y="21"/>
                  </a:lnTo>
                  <a:lnTo>
                    <a:pt x="137" y="26"/>
                  </a:lnTo>
                  <a:lnTo>
                    <a:pt x="150" y="45"/>
                  </a:lnTo>
                  <a:lnTo>
                    <a:pt x="151" y="68"/>
                  </a:lnTo>
                  <a:lnTo>
                    <a:pt x="156" y="71"/>
                  </a:lnTo>
                  <a:lnTo>
                    <a:pt x="154" y="82"/>
                  </a:lnTo>
                  <a:lnTo>
                    <a:pt x="157" y="86"/>
                  </a:lnTo>
                  <a:lnTo>
                    <a:pt x="167" y="73"/>
                  </a:lnTo>
                  <a:lnTo>
                    <a:pt x="162" y="57"/>
                  </a:lnTo>
                  <a:lnTo>
                    <a:pt x="156" y="12"/>
                  </a:lnTo>
                  <a:lnTo>
                    <a:pt x="161" y="8"/>
                  </a:lnTo>
                  <a:lnTo>
                    <a:pt x="157" y="4"/>
                  </a:lnTo>
                  <a:lnTo>
                    <a:pt x="175" y="12"/>
                  </a:lnTo>
                  <a:lnTo>
                    <a:pt x="175" y="5"/>
                  </a:lnTo>
                  <a:lnTo>
                    <a:pt x="178" y="5"/>
                  </a:lnTo>
                  <a:lnTo>
                    <a:pt x="197" y="30"/>
                  </a:lnTo>
                  <a:lnTo>
                    <a:pt x="197" y="35"/>
                  </a:lnTo>
                  <a:lnTo>
                    <a:pt x="200" y="38"/>
                  </a:lnTo>
                  <a:lnTo>
                    <a:pt x="203" y="68"/>
                  </a:lnTo>
                  <a:lnTo>
                    <a:pt x="213" y="90"/>
                  </a:lnTo>
                  <a:lnTo>
                    <a:pt x="209" y="114"/>
                  </a:lnTo>
                  <a:lnTo>
                    <a:pt x="227" y="133"/>
                  </a:lnTo>
                  <a:lnTo>
                    <a:pt x="236" y="133"/>
                  </a:lnTo>
                  <a:lnTo>
                    <a:pt x="255" y="155"/>
                  </a:lnTo>
                  <a:lnTo>
                    <a:pt x="263" y="155"/>
                  </a:lnTo>
                  <a:lnTo>
                    <a:pt x="263" y="161"/>
                  </a:lnTo>
                  <a:lnTo>
                    <a:pt x="261" y="175"/>
                  </a:lnTo>
                  <a:lnTo>
                    <a:pt x="257" y="175"/>
                  </a:lnTo>
                  <a:lnTo>
                    <a:pt x="255" y="164"/>
                  </a:lnTo>
                  <a:lnTo>
                    <a:pt x="252" y="175"/>
                  </a:lnTo>
                  <a:lnTo>
                    <a:pt x="249" y="174"/>
                  </a:lnTo>
                  <a:lnTo>
                    <a:pt x="246" y="164"/>
                  </a:lnTo>
                  <a:lnTo>
                    <a:pt x="238" y="172"/>
                  </a:lnTo>
                  <a:lnTo>
                    <a:pt x="239" y="182"/>
                  </a:lnTo>
                  <a:lnTo>
                    <a:pt x="230" y="180"/>
                  </a:lnTo>
                  <a:lnTo>
                    <a:pt x="231" y="193"/>
                  </a:lnTo>
                  <a:lnTo>
                    <a:pt x="246" y="183"/>
                  </a:lnTo>
                  <a:lnTo>
                    <a:pt x="247" y="185"/>
                  </a:lnTo>
                  <a:lnTo>
                    <a:pt x="244" y="196"/>
                  </a:lnTo>
                  <a:lnTo>
                    <a:pt x="253" y="199"/>
                  </a:lnTo>
                  <a:lnTo>
                    <a:pt x="233" y="213"/>
                  </a:lnTo>
                  <a:lnTo>
                    <a:pt x="200" y="207"/>
                  </a:lnTo>
                  <a:lnTo>
                    <a:pt x="205" y="201"/>
                  </a:lnTo>
                  <a:lnTo>
                    <a:pt x="183" y="196"/>
                  </a:lnTo>
                  <a:lnTo>
                    <a:pt x="183" y="186"/>
                  </a:lnTo>
                  <a:lnTo>
                    <a:pt x="179" y="183"/>
                  </a:lnTo>
                  <a:lnTo>
                    <a:pt x="168" y="204"/>
                  </a:lnTo>
                  <a:lnTo>
                    <a:pt x="150" y="205"/>
                  </a:lnTo>
                  <a:lnTo>
                    <a:pt x="137" y="218"/>
                  </a:lnTo>
                  <a:lnTo>
                    <a:pt x="83" y="224"/>
                  </a:lnTo>
                  <a:lnTo>
                    <a:pt x="87" y="223"/>
                  </a:lnTo>
                  <a:lnTo>
                    <a:pt x="80" y="215"/>
                  </a:lnTo>
                  <a:lnTo>
                    <a:pt x="77" y="208"/>
                  </a:lnTo>
                  <a:lnTo>
                    <a:pt x="79" y="201"/>
                  </a:lnTo>
                  <a:lnTo>
                    <a:pt x="61" y="193"/>
                  </a:lnTo>
                  <a:lnTo>
                    <a:pt x="35" y="185"/>
                  </a:lnTo>
                  <a:lnTo>
                    <a:pt x="25" y="160"/>
                  </a:lnTo>
                  <a:lnTo>
                    <a:pt x="68" y="147"/>
                  </a:lnTo>
                  <a:lnTo>
                    <a:pt x="94" y="150"/>
                  </a:lnTo>
                  <a:lnTo>
                    <a:pt x="99" y="144"/>
                  </a:lnTo>
                  <a:lnTo>
                    <a:pt x="75" y="131"/>
                  </a:lnTo>
                  <a:lnTo>
                    <a:pt x="50" y="138"/>
                  </a:lnTo>
                  <a:lnTo>
                    <a:pt x="22" y="133"/>
                  </a:lnTo>
                  <a:lnTo>
                    <a:pt x="11" y="116"/>
                  </a:lnTo>
                  <a:lnTo>
                    <a:pt x="47" y="101"/>
                  </a:lnTo>
                  <a:lnTo>
                    <a:pt x="42" y="98"/>
                  </a:lnTo>
                  <a:lnTo>
                    <a:pt x="50" y="92"/>
                  </a:lnTo>
                  <a:lnTo>
                    <a:pt x="12" y="101"/>
                  </a:lnTo>
                  <a:lnTo>
                    <a:pt x="11" y="97"/>
                  </a:lnTo>
                  <a:lnTo>
                    <a:pt x="17" y="92"/>
                  </a:lnTo>
                  <a:lnTo>
                    <a:pt x="17" y="86"/>
                  </a:lnTo>
                  <a:lnTo>
                    <a:pt x="3" y="87"/>
                  </a:lnTo>
                  <a:lnTo>
                    <a:pt x="0" y="76"/>
                  </a:lnTo>
                  <a:lnTo>
                    <a:pt x="14" y="57"/>
                  </a:lnTo>
                  <a:lnTo>
                    <a:pt x="9" y="51"/>
                  </a:lnTo>
                  <a:lnTo>
                    <a:pt x="12" y="38"/>
                  </a:lnTo>
                  <a:lnTo>
                    <a:pt x="6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76" name="Freeform 163"/>
            <p:cNvSpPr>
              <a:spLocks/>
            </p:cNvSpPr>
            <p:nvPr/>
          </p:nvSpPr>
          <p:spPr bwMode="auto">
            <a:xfrm>
              <a:off x="2992438" y="2428875"/>
              <a:ext cx="125413" cy="146050"/>
            </a:xfrm>
            <a:custGeom>
              <a:avLst/>
              <a:gdLst/>
              <a:ahLst/>
              <a:cxnLst>
                <a:cxn ang="0">
                  <a:pos x="68" y="0"/>
                </a:cxn>
                <a:cxn ang="0">
                  <a:pos x="93" y="22"/>
                </a:cxn>
                <a:cxn ang="0">
                  <a:pos x="91" y="33"/>
                </a:cxn>
                <a:cxn ang="0">
                  <a:pos x="102" y="22"/>
                </a:cxn>
                <a:cxn ang="0">
                  <a:pos x="101" y="37"/>
                </a:cxn>
                <a:cxn ang="0">
                  <a:pos x="105" y="22"/>
                </a:cxn>
                <a:cxn ang="0">
                  <a:pos x="126" y="21"/>
                </a:cxn>
                <a:cxn ang="0">
                  <a:pos x="157" y="63"/>
                </a:cxn>
                <a:cxn ang="0">
                  <a:pos x="104" y="106"/>
                </a:cxn>
                <a:cxn ang="0">
                  <a:pos x="99" y="123"/>
                </a:cxn>
                <a:cxn ang="0">
                  <a:pos x="85" y="130"/>
                </a:cxn>
                <a:cxn ang="0">
                  <a:pos x="80" y="142"/>
                </a:cxn>
                <a:cxn ang="0">
                  <a:pos x="82" y="155"/>
                </a:cxn>
                <a:cxn ang="0">
                  <a:pos x="79" y="164"/>
                </a:cxn>
                <a:cxn ang="0">
                  <a:pos x="68" y="170"/>
                </a:cxn>
                <a:cxn ang="0">
                  <a:pos x="63" y="166"/>
                </a:cxn>
                <a:cxn ang="0">
                  <a:pos x="41" y="185"/>
                </a:cxn>
                <a:cxn ang="0">
                  <a:pos x="27" y="155"/>
                </a:cxn>
                <a:cxn ang="0">
                  <a:pos x="0" y="142"/>
                </a:cxn>
                <a:cxn ang="0">
                  <a:pos x="14" y="111"/>
                </a:cxn>
                <a:cxn ang="0">
                  <a:pos x="11" y="93"/>
                </a:cxn>
                <a:cxn ang="0">
                  <a:pos x="19" y="92"/>
                </a:cxn>
                <a:cxn ang="0">
                  <a:pos x="14" y="82"/>
                </a:cxn>
                <a:cxn ang="0">
                  <a:pos x="31" y="43"/>
                </a:cxn>
                <a:cxn ang="0">
                  <a:pos x="25" y="35"/>
                </a:cxn>
                <a:cxn ang="0">
                  <a:pos x="22" y="27"/>
                </a:cxn>
                <a:cxn ang="0">
                  <a:pos x="25" y="22"/>
                </a:cxn>
                <a:cxn ang="0">
                  <a:pos x="19" y="13"/>
                </a:cxn>
                <a:cxn ang="0">
                  <a:pos x="39" y="5"/>
                </a:cxn>
                <a:cxn ang="0">
                  <a:pos x="42" y="14"/>
                </a:cxn>
                <a:cxn ang="0">
                  <a:pos x="42" y="5"/>
                </a:cxn>
                <a:cxn ang="0">
                  <a:pos x="68" y="0"/>
                </a:cxn>
              </a:cxnLst>
              <a:rect l="0" t="0" r="r" b="b"/>
              <a:pathLst>
                <a:path w="157" h="185">
                  <a:moveTo>
                    <a:pt x="68" y="0"/>
                  </a:moveTo>
                  <a:lnTo>
                    <a:pt x="93" y="22"/>
                  </a:lnTo>
                  <a:lnTo>
                    <a:pt x="91" y="33"/>
                  </a:lnTo>
                  <a:lnTo>
                    <a:pt x="102" y="22"/>
                  </a:lnTo>
                  <a:lnTo>
                    <a:pt x="101" y="37"/>
                  </a:lnTo>
                  <a:lnTo>
                    <a:pt x="105" y="22"/>
                  </a:lnTo>
                  <a:lnTo>
                    <a:pt x="126" y="21"/>
                  </a:lnTo>
                  <a:lnTo>
                    <a:pt x="157" y="63"/>
                  </a:lnTo>
                  <a:lnTo>
                    <a:pt x="104" y="106"/>
                  </a:lnTo>
                  <a:lnTo>
                    <a:pt x="99" y="123"/>
                  </a:lnTo>
                  <a:lnTo>
                    <a:pt x="85" y="130"/>
                  </a:lnTo>
                  <a:lnTo>
                    <a:pt x="80" y="142"/>
                  </a:lnTo>
                  <a:lnTo>
                    <a:pt x="82" y="155"/>
                  </a:lnTo>
                  <a:lnTo>
                    <a:pt x="79" y="164"/>
                  </a:lnTo>
                  <a:lnTo>
                    <a:pt x="68" y="170"/>
                  </a:lnTo>
                  <a:lnTo>
                    <a:pt x="63" y="166"/>
                  </a:lnTo>
                  <a:lnTo>
                    <a:pt x="41" y="185"/>
                  </a:lnTo>
                  <a:lnTo>
                    <a:pt x="27" y="155"/>
                  </a:lnTo>
                  <a:lnTo>
                    <a:pt x="0" y="142"/>
                  </a:lnTo>
                  <a:lnTo>
                    <a:pt x="14" y="111"/>
                  </a:lnTo>
                  <a:lnTo>
                    <a:pt x="11" y="93"/>
                  </a:lnTo>
                  <a:lnTo>
                    <a:pt x="19" y="92"/>
                  </a:lnTo>
                  <a:lnTo>
                    <a:pt x="14" y="82"/>
                  </a:lnTo>
                  <a:lnTo>
                    <a:pt x="31" y="43"/>
                  </a:lnTo>
                  <a:lnTo>
                    <a:pt x="25" y="35"/>
                  </a:lnTo>
                  <a:lnTo>
                    <a:pt x="22" y="27"/>
                  </a:lnTo>
                  <a:lnTo>
                    <a:pt x="25" y="22"/>
                  </a:lnTo>
                  <a:lnTo>
                    <a:pt x="19" y="13"/>
                  </a:lnTo>
                  <a:lnTo>
                    <a:pt x="39" y="5"/>
                  </a:lnTo>
                  <a:lnTo>
                    <a:pt x="42" y="14"/>
                  </a:lnTo>
                  <a:lnTo>
                    <a:pt x="42" y="5"/>
                  </a:lnTo>
                  <a:lnTo>
                    <a:pt x="6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77" name="Freeform 164"/>
            <p:cNvSpPr>
              <a:spLocks/>
            </p:cNvSpPr>
            <p:nvPr/>
          </p:nvSpPr>
          <p:spPr bwMode="auto">
            <a:xfrm>
              <a:off x="2878138" y="2638425"/>
              <a:ext cx="9525" cy="11113"/>
            </a:xfrm>
            <a:custGeom>
              <a:avLst/>
              <a:gdLst/>
              <a:ahLst/>
              <a:cxnLst>
                <a:cxn ang="0">
                  <a:pos x="0" y="0"/>
                </a:cxn>
                <a:cxn ang="0">
                  <a:pos x="13" y="14"/>
                </a:cxn>
                <a:cxn ang="0">
                  <a:pos x="2" y="9"/>
                </a:cxn>
                <a:cxn ang="0">
                  <a:pos x="0" y="0"/>
                </a:cxn>
              </a:cxnLst>
              <a:rect l="0" t="0" r="r" b="b"/>
              <a:pathLst>
                <a:path w="13" h="14">
                  <a:moveTo>
                    <a:pt x="0" y="0"/>
                  </a:moveTo>
                  <a:lnTo>
                    <a:pt x="13" y="14"/>
                  </a:lnTo>
                  <a:lnTo>
                    <a:pt x="2" y="9"/>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78" name="Freeform 165"/>
            <p:cNvSpPr>
              <a:spLocks/>
            </p:cNvSpPr>
            <p:nvPr/>
          </p:nvSpPr>
          <p:spPr bwMode="auto">
            <a:xfrm>
              <a:off x="2878138" y="2638425"/>
              <a:ext cx="9525" cy="11113"/>
            </a:xfrm>
            <a:custGeom>
              <a:avLst/>
              <a:gdLst/>
              <a:ahLst/>
              <a:cxnLst>
                <a:cxn ang="0">
                  <a:pos x="0" y="0"/>
                </a:cxn>
                <a:cxn ang="0">
                  <a:pos x="13" y="14"/>
                </a:cxn>
                <a:cxn ang="0">
                  <a:pos x="2" y="9"/>
                </a:cxn>
                <a:cxn ang="0">
                  <a:pos x="0" y="0"/>
                </a:cxn>
              </a:cxnLst>
              <a:rect l="0" t="0" r="r" b="b"/>
              <a:pathLst>
                <a:path w="13" h="14">
                  <a:moveTo>
                    <a:pt x="0" y="0"/>
                  </a:moveTo>
                  <a:lnTo>
                    <a:pt x="13" y="14"/>
                  </a:lnTo>
                  <a:lnTo>
                    <a:pt x="2" y="9"/>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79" name="Freeform 166"/>
            <p:cNvSpPr>
              <a:spLocks/>
            </p:cNvSpPr>
            <p:nvPr/>
          </p:nvSpPr>
          <p:spPr bwMode="auto">
            <a:xfrm>
              <a:off x="2887663" y="2617788"/>
              <a:ext cx="11113" cy="20638"/>
            </a:xfrm>
            <a:custGeom>
              <a:avLst/>
              <a:gdLst/>
              <a:ahLst/>
              <a:cxnLst>
                <a:cxn ang="0">
                  <a:pos x="8" y="0"/>
                </a:cxn>
                <a:cxn ang="0">
                  <a:pos x="11" y="8"/>
                </a:cxn>
                <a:cxn ang="0">
                  <a:pos x="14" y="8"/>
                </a:cxn>
                <a:cxn ang="0">
                  <a:pos x="6" y="27"/>
                </a:cxn>
                <a:cxn ang="0">
                  <a:pos x="3" y="25"/>
                </a:cxn>
                <a:cxn ang="0">
                  <a:pos x="6" y="21"/>
                </a:cxn>
                <a:cxn ang="0">
                  <a:pos x="3" y="21"/>
                </a:cxn>
                <a:cxn ang="0">
                  <a:pos x="0" y="13"/>
                </a:cxn>
                <a:cxn ang="0">
                  <a:pos x="3" y="14"/>
                </a:cxn>
                <a:cxn ang="0">
                  <a:pos x="8" y="11"/>
                </a:cxn>
                <a:cxn ang="0">
                  <a:pos x="6" y="10"/>
                </a:cxn>
                <a:cxn ang="0">
                  <a:pos x="8" y="0"/>
                </a:cxn>
              </a:cxnLst>
              <a:rect l="0" t="0" r="r" b="b"/>
              <a:pathLst>
                <a:path w="14" h="27">
                  <a:moveTo>
                    <a:pt x="8" y="0"/>
                  </a:moveTo>
                  <a:lnTo>
                    <a:pt x="11" y="8"/>
                  </a:lnTo>
                  <a:lnTo>
                    <a:pt x="14" y="8"/>
                  </a:lnTo>
                  <a:lnTo>
                    <a:pt x="6" y="27"/>
                  </a:lnTo>
                  <a:lnTo>
                    <a:pt x="3" y="25"/>
                  </a:lnTo>
                  <a:lnTo>
                    <a:pt x="6" y="21"/>
                  </a:lnTo>
                  <a:lnTo>
                    <a:pt x="3" y="21"/>
                  </a:lnTo>
                  <a:lnTo>
                    <a:pt x="0" y="13"/>
                  </a:lnTo>
                  <a:lnTo>
                    <a:pt x="3" y="14"/>
                  </a:lnTo>
                  <a:lnTo>
                    <a:pt x="8" y="11"/>
                  </a:lnTo>
                  <a:lnTo>
                    <a:pt x="6" y="10"/>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80" name="Freeform 167"/>
            <p:cNvSpPr>
              <a:spLocks/>
            </p:cNvSpPr>
            <p:nvPr/>
          </p:nvSpPr>
          <p:spPr bwMode="auto">
            <a:xfrm>
              <a:off x="2887663" y="2617788"/>
              <a:ext cx="11113" cy="20638"/>
            </a:xfrm>
            <a:custGeom>
              <a:avLst/>
              <a:gdLst/>
              <a:ahLst/>
              <a:cxnLst>
                <a:cxn ang="0">
                  <a:pos x="8" y="0"/>
                </a:cxn>
                <a:cxn ang="0">
                  <a:pos x="11" y="8"/>
                </a:cxn>
                <a:cxn ang="0">
                  <a:pos x="14" y="8"/>
                </a:cxn>
                <a:cxn ang="0">
                  <a:pos x="6" y="27"/>
                </a:cxn>
                <a:cxn ang="0">
                  <a:pos x="3" y="25"/>
                </a:cxn>
                <a:cxn ang="0">
                  <a:pos x="6" y="21"/>
                </a:cxn>
                <a:cxn ang="0">
                  <a:pos x="3" y="21"/>
                </a:cxn>
                <a:cxn ang="0">
                  <a:pos x="0" y="13"/>
                </a:cxn>
                <a:cxn ang="0">
                  <a:pos x="3" y="14"/>
                </a:cxn>
                <a:cxn ang="0">
                  <a:pos x="8" y="11"/>
                </a:cxn>
                <a:cxn ang="0">
                  <a:pos x="6" y="10"/>
                </a:cxn>
                <a:cxn ang="0">
                  <a:pos x="8" y="0"/>
                </a:cxn>
              </a:cxnLst>
              <a:rect l="0" t="0" r="r" b="b"/>
              <a:pathLst>
                <a:path w="14" h="27">
                  <a:moveTo>
                    <a:pt x="8" y="0"/>
                  </a:moveTo>
                  <a:lnTo>
                    <a:pt x="11" y="8"/>
                  </a:lnTo>
                  <a:lnTo>
                    <a:pt x="14" y="8"/>
                  </a:lnTo>
                  <a:lnTo>
                    <a:pt x="6" y="27"/>
                  </a:lnTo>
                  <a:lnTo>
                    <a:pt x="3" y="25"/>
                  </a:lnTo>
                  <a:lnTo>
                    <a:pt x="6" y="21"/>
                  </a:lnTo>
                  <a:lnTo>
                    <a:pt x="3" y="21"/>
                  </a:lnTo>
                  <a:lnTo>
                    <a:pt x="0" y="13"/>
                  </a:lnTo>
                  <a:lnTo>
                    <a:pt x="3" y="14"/>
                  </a:lnTo>
                  <a:lnTo>
                    <a:pt x="8" y="11"/>
                  </a:lnTo>
                  <a:lnTo>
                    <a:pt x="6" y="10"/>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81" name="Freeform 168"/>
            <p:cNvSpPr>
              <a:spLocks/>
            </p:cNvSpPr>
            <p:nvPr/>
          </p:nvSpPr>
          <p:spPr bwMode="auto">
            <a:xfrm>
              <a:off x="4346576" y="3321050"/>
              <a:ext cx="230188" cy="241300"/>
            </a:xfrm>
            <a:custGeom>
              <a:avLst/>
              <a:gdLst/>
              <a:ahLst/>
              <a:cxnLst>
                <a:cxn ang="0">
                  <a:pos x="222" y="4"/>
                </a:cxn>
                <a:cxn ang="0">
                  <a:pos x="236" y="5"/>
                </a:cxn>
                <a:cxn ang="0">
                  <a:pos x="239" y="12"/>
                </a:cxn>
                <a:cxn ang="0">
                  <a:pos x="241" y="24"/>
                </a:cxn>
                <a:cxn ang="0">
                  <a:pos x="239" y="48"/>
                </a:cxn>
                <a:cxn ang="0">
                  <a:pos x="231" y="70"/>
                </a:cxn>
                <a:cxn ang="0">
                  <a:pos x="239" y="84"/>
                </a:cxn>
                <a:cxn ang="0">
                  <a:pos x="256" y="122"/>
                </a:cxn>
                <a:cxn ang="0">
                  <a:pos x="258" y="138"/>
                </a:cxn>
                <a:cxn ang="0">
                  <a:pos x="260" y="185"/>
                </a:cxn>
                <a:cxn ang="0">
                  <a:pos x="263" y="204"/>
                </a:cxn>
                <a:cxn ang="0">
                  <a:pos x="269" y="216"/>
                </a:cxn>
                <a:cxn ang="0">
                  <a:pos x="290" y="234"/>
                </a:cxn>
                <a:cxn ang="0">
                  <a:pos x="203" y="295"/>
                </a:cxn>
                <a:cxn ang="0">
                  <a:pos x="170" y="303"/>
                </a:cxn>
                <a:cxn ang="0">
                  <a:pos x="168" y="292"/>
                </a:cxn>
                <a:cxn ang="0">
                  <a:pos x="145" y="278"/>
                </a:cxn>
                <a:cxn ang="0">
                  <a:pos x="137" y="270"/>
                </a:cxn>
                <a:cxn ang="0">
                  <a:pos x="0" y="171"/>
                </a:cxn>
                <a:cxn ang="0">
                  <a:pos x="6" y="141"/>
                </a:cxn>
                <a:cxn ang="0">
                  <a:pos x="28" y="133"/>
                </a:cxn>
                <a:cxn ang="0">
                  <a:pos x="42" y="127"/>
                </a:cxn>
                <a:cxn ang="0">
                  <a:pos x="71" y="109"/>
                </a:cxn>
                <a:cxn ang="0">
                  <a:pos x="67" y="98"/>
                </a:cxn>
                <a:cxn ang="0">
                  <a:pos x="82" y="90"/>
                </a:cxn>
                <a:cxn ang="0">
                  <a:pos x="105" y="86"/>
                </a:cxn>
                <a:cxn ang="0">
                  <a:pos x="101" y="75"/>
                </a:cxn>
                <a:cxn ang="0">
                  <a:pos x="91" y="37"/>
                </a:cxn>
                <a:cxn ang="0">
                  <a:pos x="104" y="34"/>
                </a:cxn>
                <a:cxn ang="0">
                  <a:pos x="124" y="24"/>
                </a:cxn>
                <a:cxn ang="0">
                  <a:pos x="141" y="12"/>
                </a:cxn>
                <a:cxn ang="0">
                  <a:pos x="193" y="5"/>
                </a:cxn>
                <a:cxn ang="0">
                  <a:pos x="212" y="0"/>
                </a:cxn>
              </a:cxnLst>
              <a:rect l="0" t="0" r="r" b="b"/>
              <a:pathLst>
                <a:path w="290" h="303">
                  <a:moveTo>
                    <a:pt x="212" y="0"/>
                  </a:moveTo>
                  <a:lnTo>
                    <a:pt x="222" y="4"/>
                  </a:lnTo>
                  <a:lnTo>
                    <a:pt x="227" y="0"/>
                  </a:lnTo>
                  <a:lnTo>
                    <a:pt x="236" y="5"/>
                  </a:lnTo>
                  <a:lnTo>
                    <a:pt x="245" y="4"/>
                  </a:lnTo>
                  <a:lnTo>
                    <a:pt x="239" y="12"/>
                  </a:lnTo>
                  <a:lnTo>
                    <a:pt x="244" y="13"/>
                  </a:lnTo>
                  <a:lnTo>
                    <a:pt x="241" y="24"/>
                  </a:lnTo>
                  <a:lnTo>
                    <a:pt x="244" y="37"/>
                  </a:lnTo>
                  <a:lnTo>
                    <a:pt x="239" y="48"/>
                  </a:lnTo>
                  <a:lnTo>
                    <a:pt x="228" y="57"/>
                  </a:lnTo>
                  <a:lnTo>
                    <a:pt x="231" y="70"/>
                  </a:lnTo>
                  <a:lnTo>
                    <a:pt x="238" y="75"/>
                  </a:lnTo>
                  <a:lnTo>
                    <a:pt x="239" y="84"/>
                  </a:lnTo>
                  <a:lnTo>
                    <a:pt x="250" y="92"/>
                  </a:lnTo>
                  <a:lnTo>
                    <a:pt x="256" y="122"/>
                  </a:lnTo>
                  <a:lnTo>
                    <a:pt x="253" y="128"/>
                  </a:lnTo>
                  <a:lnTo>
                    <a:pt x="258" y="138"/>
                  </a:lnTo>
                  <a:lnTo>
                    <a:pt x="261" y="163"/>
                  </a:lnTo>
                  <a:lnTo>
                    <a:pt x="260" y="185"/>
                  </a:lnTo>
                  <a:lnTo>
                    <a:pt x="255" y="190"/>
                  </a:lnTo>
                  <a:lnTo>
                    <a:pt x="263" y="204"/>
                  </a:lnTo>
                  <a:lnTo>
                    <a:pt x="264" y="212"/>
                  </a:lnTo>
                  <a:lnTo>
                    <a:pt x="269" y="216"/>
                  </a:lnTo>
                  <a:lnTo>
                    <a:pt x="283" y="220"/>
                  </a:lnTo>
                  <a:lnTo>
                    <a:pt x="290" y="234"/>
                  </a:lnTo>
                  <a:lnTo>
                    <a:pt x="236" y="270"/>
                  </a:lnTo>
                  <a:lnTo>
                    <a:pt x="203" y="295"/>
                  </a:lnTo>
                  <a:lnTo>
                    <a:pt x="182" y="301"/>
                  </a:lnTo>
                  <a:lnTo>
                    <a:pt x="170" y="303"/>
                  </a:lnTo>
                  <a:lnTo>
                    <a:pt x="167" y="301"/>
                  </a:lnTo>
                  <a:lnTo>
                    <a:pt x="168" y="292"/>
                  </a:lnTo>
                  <a:lnTo>
                    <a:pt x="149" y="284"/>
                  </a:lnTo>
                  <a:lnTo>
                    <a:pt x="145" y="278"/>
                  </a:lnTo>
                  <a:lnTo>
                    <a:pt x="138" y="275"/>
                  </a:lnTo>
                  <a:lnTo>
                    <a:pt x="137" y="270"/>
                  </a:lnTo>
                  <a:lnTo>
                    <a:pt x="53" y="210"/>
                  </a:lnTo>
                  <a:lnTo>
                    <a:pt x="0" y="171"/>
                  </a:lnTo>
                  <a:lnTo>
                    <a:pt x="0" y="145"/>
                  </a:lnTo>
                  <a:lnTo>
                    <a:pt x="6" y="141"/>
                  </a:lnTo>
                  <a:lnTo>
                    <a:pt x="22" y="131"/>
                  </a:lnTo>
                  <a:lnTo>
                    <a:pt x="28" y="133"/>
                  </a:lnTo>
                  <a:lnTo>
                    <a:pt x="30" y="130"/>
                  </a:lnTo>
                  <a:lnTo>
                    <a:pt x="42" y="127"/>
                  </a:lnTo>
                  <a:lnTo>
                    <a:pt x="53" y="117"/>
                  </a:lnTo>
                  <a:lnTo>
                    <a:pt x="71" y="109"/>
                  </a:lnTo>
                  <a:lnTo>
                    <a:pt x="67" y="106"/>
                  </a:lnTo>
                  <a:lnTo>
                    <a:pt x="67" y="98"/>
                  </a:lnTo>
                  <a:lnTo>
                    <a:pt x="78" y="95"/>
                  </a:lnTo>
                  <a:lnTo>
                    <a:pt x="82" y="90"/>
                  </a:lnTo>
                  <a:lnTo>
                    <a:pt x="107" y="89"/>
                  </a:lnTo>
                  <a:lnTo>
                    <a:pt x="105" y="86"/>
                  </a:lnTo>
                  <a:lnTo>
                    <a:pt x="108" y="82"/>
                  </a:lnTo>
                  <a:lnTo>
                    <a:pt x="101" y="75"/>
                  </a:lnTo>
                  <a:lnTo>
                    <a:pt x="99" y="43"/>
                  </a:lnTo>
                  <a:lnTo>
                    <a:pt x="91" y="37"/>
                  </a:lnTo>
                  <a:lnTo>
                    <a:pt x="94" y="37"/>
                  </a:lnTo>
                  <a:lnTo>
                    <a:pt x="104" y="34"/>
                  </a:lnTo>
                  <a:lnTo>
                    <a:pt x="110" y="26"/>
                  </a:lnTo>
                  <a:lnTo>
                    <a:pt x="124" y="24"/>
                  </a:lnTo>
                  <a:lnTo>
                    <a:pt x="127" y="18"/>
                  </a:lnTo>
                  <a:lnTo>
                    <a:pt x="141" y="12"/>
                  </a:lnTo>
                  <a:lnTo>
                    <a:pt x="179" y="4"/>
                  </a:lnTo>
                  <a:lnTo>
                    <a:pt x="193" y="5"/>
                  </a:lnTo>
                  <a:lnTo>
                    <a:pt x="198" y="8"/>
                  </a:lnTo>
                  <a:lnTo>
                    <a:pt x="21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82" name="Freeform 169"/>
            <p:cNvSpPr>
              <a:spLocks/>
            </p:cNvSpPr>
            <p:nvPr/>
          </p:nvSpPr>
          <p:spPr bwMode="auto">
            <a:xfrm>
              <a:off x="4578351" y="3856038"/>
              <a:ext cx="146050" cy="147638"/>
            </a:xfrm>
            <a:custGeom>
              <a:avLst/>
              <a:gdLst/>
              <a:ahLst/>
              <a:cxnLst>
                <a:cxn ang="0">
                  <a:pos x="68" y="0"/>
                </a:cxn>
                <a:cxn ang="0">
                  <a:pos x="73" y="5"/>
                </a:cxn>
                <a:cxn ang="0">
                  <a:pos x="77" y="22"/>
                </a:cxn>
                <a:cxn ang="0">
                  <a:pos x="90" y="35"/>
                </a:cxn>
                <a:cxn ang="0">
                  <a:pos x="112" y="31"/>
                </a:cxn>
                <a:cxn ang="0">
                  <a:pos x="117" y="17"/>
                </a:cxn>
                <a:cxn ang="0">
                  <a:pos x="134" y="16"/>
                </a:cxn>
                <a:cxn ang="0">
                  <a:pos x="134" y="22"/>
                </a:cxn>
                <a:cxn ang="0">
                  <a:pos x="147" y="22"/>
                </a:cxn>
                <a:cxn ang="0">
                  <a:pos x="148" y="25"/>
                </a:cxn>
                <a:cxn ang="0">
                  <a:pos x="150" y="55"/>
                </a:cxn>
                <a:cxn ang="0">
                  <a:pos x="156" y="71"/>
                </a:cxn>
                <a:cxn ang="0">
                  <a:pos x="151" y="79"/>
                </a:cxn>
                <a:cxn ang="0">
                  <a:pos x="156" y="82"/>
                </a:cxn>
                <a:cxn ang="0">
                  <a:pos x="161" y="77"/>
                </a:cxn>
                <a:cxn ang="0">
                  <a:pos x="183" y="76"/>
                </a:cxn>
                <a:cxn ang="0">
                  <a:pos x="181" y="106"/>
                </a:cxn>
                <a:cxn ang="0">
                  <a:pos x="184" y="107"/>
                </a:cxn>
                <a:cxn ang="0">
                  <a:pos x="151" y="107"/>
                </a:cxn>
                <a:cxn ang="0">
                  <a:pos x="151" y="162"/>
                </a:cxn>
                <a:cxn ang="0">
                  <a:pos x="170" y="178"/>
                </a:cxn>
                <a:cxn ang="0">
                  <a:pos x="143" y="184"/>
                </a:cxn>
                <a:cxn ang="0">
                  <a:pos x="123" y="181"/>
                </a:cxn>
                <a:cxn ang="0">
                  <a:pos x="109" y="181"/>
                </a:cxn>
                <a:cxn ang="0">
                  <a:pos x="98" y="175"/>
                </a:cxn>
                <a:cxn ang="0">
                  <a:pos x="32" y="175"/>
                </a:cxn>
                <a:cxn ang="0">
                  <a:pos x="22" y="167"/>
                </a:cxn>
                <a:cxn ang="0">
                  <a:pos x="16" y="167"/>
                </a:cxn>
                <a:cxn ang="0">
                  <a:pos x="8" y="172"/>
                </a:cxn>
                <a:cxn ang="0">
                  <a:pos x="6" y="170"/>
                </a:cxn>
                <a:cxn ang="0">
                  <a:pos x="0" y="175"/>
                </a:cxn>
                <a:cxn ang="0">
                  <a:pos x="0" y="153"/>
                </a:cxn>
                <a:cxn ang="0">
                  <a:pos x="11" y="121"/>
                </a:cxn>
                <a:cxn ang="0">
                  <a:pos x="17" y="106"/>
                </a:cxn>
                <a:cxn ang="0">
                  <a:pos x="28" y="96"/>
                </a:cxn>
                <a:cxn ang="0">
                  <a:pos x="30" y="77"/>
                </a:cxn>
                <a:cxn ang="0">
                  <a:pos x="30" y="71"/>
                </a:cxn>
                <a:cxn ang="0">
                  <a:pos x="24" y="63"/>
                </a:cxn>
                <a:cxn ang="0">
                  <a:pos x="21" y="50"/>
                </a:cxn>
                <a:cxn ang="0">
                  <a:pos x="24" y="46"/>
                </a:cxn>
                <a:cxn ang="0">
                  <a:pos x="22" y="38"/>
                </a:cxn>
                <a:cxn ang="0">
                  <a:pos x="10" y="6"/>
                </a:cxn>
                <a:cxn ang="0">
                  <a:pos x="24" y="2"/>
                </a:cxn>
                <a:cxn ang="0">
                  <a:pos x="68" y="0"/>
                </a:cxn>
              </a:cxnLst>
              <a:rect l="0" t="0" r="r" b="b"/>
              <a:pathLst>
                <a:path w="184" h="184">
                  <a:moveTo>
                    <a:pt x="68" y="0"/>
                  </a:moveTo>
                  <a:lnTo>
                    <a:pt x="73" y="5"/>
                  </a:lnTo>
                  <a:lnTo>
                    <a:pt x="77" y="22"/>
                  </a:lnTo>
                  <a:lnTo>
                    <a:pt x="90" y="35"/>
                  </a:lnTo>
                  <a:lnTo>
                    <a:pt x="112" y="31"/>
                  </a:lnTo>
                  <a:lnTo>
                    <a:pt x="117" y="17"/>
                  </a:lnTo>
                  <a:lnTo>
                    <a:pt x="134" y="16"/>
                  </a:lnTo>
                  <a:lnTo>
                    <a:pt x="134" y="22"/>
                  </a:lnTo>
                  <a:lnTo>
                    <a:pt x="147" y="22"/>
                  </a:lnTo>
                  <a:lnTo>
                    <a:pt x="148" y="25"/>
                  </a:lnTo>
                  <a:lnTo>
                    <a:pt x="150" y="55"/>
                  </a:lnTo>
                  <a:lnTo>
                    <a:pt x="156" y="71"/>
                  </a:lnTo>
                  <a:lnTo>
                    <a:pt x="151" y="79"/>
                  </a:lnTo>
                  <a:lnTo>
                    <a:pt x="156" y="82"/>
                  </a:lnTo>
                  <a:lnTo>
                    <a:pt x="161" y="77"/>
                  </a:lnTo>
                  <a:lnTo>
                    <a:pt x="183" y="76"/>
                  </a:lnTo>
                  <a:lnTo>
                    <a:pt x="181" y="106"/>
                  </a:lnTo>
                  <a:lnTo>
                    <a:pt x="184" y="107"/>
                  </a:lnTo>
                  <a:lnTo>
                    <a:pt x="151" y="107"/>
                  </a:lnTo>
                  <a:lnTo>
                    <a:pt x="151" y="162"/>
                  </a:lnTo>
                  <a:lnTo>
                    <a:pt x="170" y="178"/>
                  </a:lnTo>
                  <a:lnTo>
                    <a:pt x="143" y="184"/>
                  </a:lnTo>
                  <a:lnTo>
                    <a:pt x="123" y="181"/>
                  </a:lnTo>
                  <a:lnTo>
                    <a:pt x="109" y="181"/>
                  </a:lnTo>
                  <a:lnTo>
                    <a:pt x="98" y="175"/>
                  </a:lnTo>
                  <a:lnTo>
                    <a:pt x="32" y="175"/>
                  </a:lnTo>
                  <a:lnTo>
                    <a:pt x="22" y="167"/>
                  </a:lnTo>
                  <a:lnTo>
                    <a:pt x="16" y="167"/>
                  </a:lnTo>
                  <a:lnTo>
                    <a:pt x="8" y="172"/>
                  </a:lnTo>
                  <a:lnTo>
                    <a:pt x="6" y="170"/>
                  </a:lnTo>
                  <a:lnTo>
                    <a:pt x="0" y="175"/>
                  </a:lnTo>
                  <a:lnTo>
                    <a:pt x="0" y="153"/>
                  </a:lnTo>
                  <a:lnTo>
                    <a:pt x="11" y="121"/>
                  </a:lnTo>
                  <a:lnTo>
                    <a:pt x="17" y="106"/>
                  </a:lnTo>
                  <a:lnTo>
                    <a:pt x="28" y="96"/>
                  </a:lnTo>
                  <a:lnTo>
                    <a:pt x="30" y="77"/>
                  </a:lnTo>
                  <a:lnTo>
                    <a:pt x="30" y="71"/>
                  </a:lnTo>
                  <a:lnTo>
                    <a:pt x="24" y="63"/>
                  </a:lnTo>
                  <a:lnTo>
                    <a:pt x="21" y="50"/>
                  </a:lnTo>
                  <a:lnTo>
                    <a:pt x="24" y="46"/>
                  </a:lnTo>
                  <a:lnTo>
                    <a:pt x="22" y="38"/>
                  </a:lnTo>
                  <a:lnTo>
                    <a:pt x="10" y="6"/>
                  </a:lnTo>
                  <a:lnTo>
                    <a:pt x="24" y="2"/>
                  </a:lnTo>
                  <a:lnTo>
                    <a:pt x="6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83" name="Freeform 170"/>
            <p:cNvSpPr>
              <a:spLocks/>
            </p:cNvSpPr>
            <p:nvPr/>
          </p:nvSpPr>
          <p:spPr bwMode="auto">
            <a:xfrm>
              <a:off x="4578351" y="3856038"/>
              <a:ext cx="146050" cy="147638"/>
            </a:xfrm>
            <a:custGeom>
              <a:avLst/>
              <a:gdLst/>
              <a:ahLst/>
              <a:cxnLst>
                <a:cxn ang="0">
                  <a:pos x="68" y="0"/>
                </a:cxn>
                <a:cxn ang="0">
                  <a:pos x="73" y="5"/>
                </a:cxn>
                <a:cxn ang="0">
                  <a:pos x="77" y="22"/>
                </a:cxn>
                <a:cxn ang="0">
                  <a:pos x="90" y="35"/>
                </a:cxn>
                <a:cxn ang="0">
                  <a:pos x="112" y="31"/>
                </a:cxn>
                <a:cxn ang="0">
                  <a:pos x="117" y="17"/>
                </a:cxn>
                <a:cxn ang="0">
                  <a:pos x="134" y="16"/>
                </a:cxn>
                <a:cxn ang="0">
                  <a:pos x="134" y="22"/>
                </a:cxn>
                <a:cxn ang="0">
                  <a:pos x="147" y="22"/>
                </a:cxn>
                <a:cxn ang="0">
                  <a:pos x="148" y="25"/>
                </a:cxn>
                <a:cxn ang="0">
                  <a:pos x="150" y="55"/>
                </a:cxn>
                <a:cxn ang="0">
                  <a:pos x="156" y="71"/>
                </a:cxn>
                <a:cxn ang="0">
                  <a:pos x="151" y="79"/>
                </a:cxn>
                <a:cxn ang="0">
                  <a:pos x="156" y="82"/>
                </a:cxn>
                <a:cxn ang="0">
                  <a:pos x="161" y="77"/>
                </a:cxn>
                <a:cxn ang="0">
                  <a:pos x="183" y="76"/>
                </a:cxn>
                <a:cxn ang="0">
                  <a:pos x="181" y="106"/>
                </a:cxn>
                <a:cxn ang="0">
                  <a:pos x="184" y="107"/>
                </a:cxn>
                <a:cxn ang="0">
                  <a:pos x="151" y="107"/>
                </a:cxn>
                <a:cxn ang="0">
                  <a:pos x="151" y="162"/>
                </a:cxn>
                <a:cxn ang="0">
                  <a:pos x="170" y="178"/>
                </a:cxn>
                <a:cxn ang="0">
                  <a:pos x="143" y="184"/>
                </a:cxn>
                <a:cxn ang="0">
                  <a:pos x="123" y="181"/>
                </a:cxn>
                <a:cxn ang="0">
                  <a:pos x="109" y="181"/>
                </a:cxn>
                <a:cxn ang="0">
                  <a:pos x="98" y="175"/>
                </a:cxn>
                <a:cxn ang="0">
                  <a:pos x="32" y="175"/>
                </a:cxn>
                <a:cxn ang="0">
                  <a:pos x="22" y="167"/>
                </a:cxn>
                <a:cxn ang="0">
                  <a:pos x="16" y="167"/>
                </a:cxn>
                <a:cxn ang="0">
                  <a:pos x="8" y="172"/>
                </a:cxn>
                <a:cxn ang="0">
                  <a:pos x="6" y="170"/>
                </a:cxn>
                <a:cxn ang="0">
                  <a:pos x="0" y="175"/>
                </a:cxn>
                <a:cxn ang="0">
                  <a:pos x="0" y="153"/>
                </a:cxn>
                <a:cxn ang="0">
                  <a:pos x="11" y="121"/>
                </a:cxn>
                <a:cxn ang="0">
                  <a:pos x="17" y="106"/>
                </a:cxn>
                <a:cxn ang="0">
                  <a:pos x="28" y="96"/>
                </a:cxn>
                <a:cxn ang="0">
                  <a:pos x="30" y="77"/>
                </a:cxn>
                <a:cxn ang="0">
                  <a:pos x="30" y="71"/>
                </a:cxn>
                <a:cxn ang="0">
                  <a:pos x="24" y="63"/>
                </a:cxn>
                <a:cxn ang="0">
                  <a:pos x="21" y="50"/>
                </a:cxn>
                <a:cxn ang="0">
                  <a:pos x="24" y="46"/>
                </a:cxn>
                <a:cxn ang="0">
                  <a:pos x="22" y="38"/>
                </a:cxn>
                <a:cxn ang="0">
                  <a:pos x="10" y="6"/>
                </a:cxn>
                <a:cxn ang="0">
                  <a:pos x="24" y="2"/>
                </a:cxn>
                <a:cxn ang="0">
                  <a:pos x="68" y="0"/>
                </a:cxn>
              </a:cxnLst>
              <a:rect l="0" t="0" r="r" b="b"/>
              <a:pathLst>
                <a:path w="184" h="184">
                  <a:moveTo>
                    <a:pt x="68" y="0"/>
                  </a:moveTo>
                  <a:lnTo>
                    <a:pt x="73" y="5"/>
                  </a:lnTo>
                  <a:lnTo>
                    <a:pt x="77" y="22"/>
                  </a:lnTo>
                  <a:lnTo>
                    <a:pt x="90" y="35"/>
                  </a:lnTo>
                  <a:lnTo>
                    <a:pt x="112" y="31"/>
                  </a:lnTo>
                  <a:lnTo>
                    <a:pt x="117" y="17"/>
                  </a:lnTo>
                  <a:lnTo>
                    <a:pt x="134" y="16"/>
                  </a:lnTo>
                  <a:lnTo>
                    <a:pt x="134" y="22"/>
                  </a:lnTo>
                  <a:lnTo>
                    <a:pt x="147" y="22"/>
                  </a:lnTo>
                  <a:lnTo>
                    <a:pt x="148" y="25"/>
                  </a:lnTo>
                  <a:lnTo>
                    <a:pt x="150" y="55"/>
                  </a:lnTo>
                  <a:lnTo>
                    <a:pt x="156" y="71"/>
                  </a:lnTo>
                  <a:lnTo>
                    <a:pt x="151" y="79"/>
                  </a:lnTo>
                  <a:lnTo>
                    <a:pt x="156" y="82"/>
                  </a:lnTo>
                  <a:lnTo>
                    <a:pt x="161" y="77"/>
                  </a:lnTo>
                  <a:lnTo>
                    <a:pt x="183" y="76"/>
                  </a:lnTo>
                  <a:lnTo>
                    <a:pt x="181" y="106"/>
                  </a:lnTo>
                  <a:lnTo>
                    <a:pt x="184" y="107"/>
                  </a:lnTo>
                  <a:lnTo>
                    <a:pt x="151" y="107"/>
                  </a:lnTo>
                  <a:lnTo>
                    <a:pt x="151" y="162"/>
                  </a:lnTo>
                  <a:lnTo>
                    <a:pt x="170" y="178"/>
                  </a:lnTo>
                  <a:lnTo>
                    <a:pt x="143" y="184"/>
                  </a:lnTo>
                  <a:lnTo>
                    <a:pt x="123" y="181"/>
                  </a:lnTo>
                  <a:lnTo>
                    <a:pt x="109" y="181"/>
                  </a:lnTo>
                  <a:lnTo>
                    <a:pt x="98" y="175"/>
                  </a:lnTo>
                  <a:lnTo>
                    <a:pt x="32" y="175"/>
                  </a:lnTo>
                  <a:lnTo>
                    <a:pt x="22" y="167"/>
                  </a:lnTo>
                  <a:lnTo>
                    <a:pt x="16" y="167"/>
                  </a:lnTo>
                  <a:lnTo>
                    <a:pt x="8" y="172"/>
                  </a:lnTo>
                  <a:lnTo>
                    <a:pt x="6" y="170"/>
                  </a:lnTo>
                  <a:lnTo>
                    <a:pt x="0" y="175"/>
                  </a:lnTo>
                  <a:lnTo>
                    <a:pt x="0" y="153"/>
                  </a:lnTo>
                  <a:lnTo>
                    <a:pt x="11" y="121"/>
                  </a:lnTo>
                  <a:lnTo>
                    <a:pt x="17" y="106"/>
                  </a:lnTo>
                  <a:lnTo>
                    <a:pt x="28" y="96"/>
                  </a:lnTo>
                  <a:lnTo>
                    <a:pt x="30" y="77"/>
                  </a:lnTo>
                  <a:lnTo>
                    <a:pt x="30" y="71"/>
                  </a:lnTo>
                  <a:lnTo>
                    <a:pt x="24" y="63"/>
                  </a:lnTo>
                  <a:lnTo>
                    <a:pt x="21" y="50"/>
                  </a:lnTo>
                  <a:lnTo>
                    <a:pt x="24" y="46"/>
                  </a:lnTo>
                  <a:lnTo>
                    <a:pt x="22" y="38"/>
                  </a:lnTo>
                  <a:lnTo>
                    <a:pt x="10" y="6"/>
                  </a:lnTo>
                  <a:lnTo>
                    <a:pt x="24" y="2"/>
                  </a:lnTo>
                  <a:lnTo>
                    <a:pt x="6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84" name="Freeform 171"/>
            <p:cNvSpPr>
              <a:spLocks/>
            </p:cNvSpPr>
            <p:nvPr/>
          </p:nvSpPr>
          <p:spPr bwMode="auto">
            <a:xfrm>
              <a:off x="4578351" y="3846513"/>
              <a:ext cx="9525" cy="9525"/>
            </a:xfrm>
            <a:custGeom>
              <a:avLst/>
              <a:gdLst/>
              <a:ahLst/>
              <a:cxnLst>
                <a:cxn ang="0">
                  <a:pos x="10" y="0"/>
                </a:cxn>
                <a:cxn ang="0">
                  <a:pos x="13" y="2"/>
                </a:cxn>
                <a:cxn ang="0">
                  <a:pos x="8" y="5"/>
                </a:cxn>
                <a:cxn ang="0">
                  <a:pos x="5" y="11"/>
                </a:cxn>
                <a:cxn ang="0">
                  <a:pos x="3" y="13"/>
                </a:cxn>
                <a:cxn ang="0">
                  <a:pos x="0" y="5"/>
                </a:cxn>
                <a:cxn ang="0">
                  <a:pos x="10" y="0"/>
                </a:cxn>
              </a:cxnLst>
              <a:rect l="0" t="0" r="r" b="b"/>
              <a:pathLst>
                <a:path w="13" h="13">
                  <a:moveTo>
                    <a:pt x="10" y="0"/>
                  </a:moveTo>
                  <a:lnTo>
                    <a:pt x="13" y="2"/>
                  </a:lnTo>
                  <a:lnTo>
                    <a:pt x="8" y="5"/>
                  </a:lnTo>
                  <a:lnTo>
                    <a:pt x="5" y="11"/>
                  </a:lnTo>
                  <a:lnTo>
                    <a:pt x="3" y="13"/>
                  </a:lnTo>
                  <a:lnTo>
                    <a:pt x="0" y="5"/>
                  </a:lnTo>
                  <a:lnTo>
                    <a:pt x="1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85" name="Freeform 172"/>
            <p:cNvSpPr>
              <a:spLocks/>
            </p:cNvSpPr>
            <p:nvPr/>
          </p:nvSpPr>
          <p:spPr bwMode="auto">
            <a:xfrm>
              <a:off x="4578351" y="3846513"/>
              <a:ext cx="9525" cy="9525"/>
            </a:xfrm>
            <a:custGeom>
              <a:avLst/>
              <a:gdLst/>
              <a:ahLst/>
              <a:cxnLst>
                <a:cxn ang="0">
                  <a:pos x="10" y="0"/>
                </a:cxn>
                <a:cxn ang="0">
                  <a:pos x="13" y="2"/>
                </a:cxn>
                <a:cxn ang="0">
                  <a:pos x="8" y="5"/>
                </a:cxn>
                <a:cxn ang="0">
                  <a:pos x="5" y="11"/>
                </a:cxn>
                <a:cxn ang="0">
                  <a:pos x="3" y="13"/>
                </a:cxn>
                <a:cxn ang="0">
                  <a:pos x="0" y="5"/>
                </a:cxn>
                <a:cxn ang="0">
                  <a:pos x="10" y="0"/>
                </a:cxn>
              </a:cxnLst>
              <a:rect l="0" t="0" r="r" b="b"/>
              <a:pathLst>
                <a:path w="13" h="13">
                  <a:moveTo>
                    <a:pt x="10" y="0"/>
                  </a:moveTo>
                  <a:lnTo>
                    <a:pt x="13" y="2"/>
                  </a:lnTo>
                  <a:lnTo>
                    <a:pt x="8" y="5"/>
                  </a:lnTo>
                  <a:lnTo>
                    <a:pt x="5" y="11"/>
                  </a:lnTo>
                  <a:lnTo>
                    <a:pt x="3" y="13"/>
                  </a:lnTo>
                  <a:lnTo>
                    <a:pt x="0" y="5"/>
                  </a:lnTo>
                  <a:lnTo>
                    <a:pt x="1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86" name="Freeform 173"/>
            <p:cNvSpPr>
              <a:spLocks/>
            </p:cNvSpPr>
            <p:nvPr/>
          </p:nvSpPr>
          <p:spPr bwMode="auto">
            <a:xfrm>
              <a:off x="4672013" y="4003675"/>
              <a:ext cx="104775" cy="114300"/>
            </a:xfrm>
            <a:custGeom>
              <a:avLst/>
              <a:gdLst/>
              <a:ahLst/>
              <a:cxnLst>
                <a:cxn ang="0">
                  <a:pos x="70" y="0"/>
                </a:cxn>
                <a:cxn ang="0">
                  <a:pos x="76" y="0"/>
                </a:cxn>
                <a:cxn ang="0">
                  <a:pos x="87" y="26"/>
                </a:cxn>
                <a:cxn ang="0">
                  <a:pos x="110" y="46"/>
                </a:cxn>
                <a:cxn ang="0">
                  <a:pos x="114" y="60"/>
                </a:cxn>
                <a:cxn ang="0">
                  <a:pos x="133" y="70"/>
                </a:cxn>
                <a:cxn ang="0">
                  <a:pos x="107" y="87"/>
                </a:cxn>
                <a:cxn ang="0">
                  <a:pos x="84" y="114"/>
                </a:cxn>
                <a:cxn ang="0">
                  <a:pos x="81" y="125"/>
                </a:cxn>
                <a:cxn ang="0">
                  <a:pos x="70" y="126"/>
                </a:cxn>
                <a:cxn ang="0">
                  <a:pos x="57" y="122"/>
                </a:cxn>
                <a:cxn ang="0">
                  <a:pos x="49" y="122"/>
                </a:cxn>
                <a:cxn ang="0">
                  <a:pos x="33" y="144"/>
                </a:cxn>
                <a:cxn ang="0">
                  <a:pos x="25" y="145"/>
                </a:cxn>
                <a:cxn ang="0">
                  <a:pos x="14" y="144"/>
                </a:cxn>
                <a:cxn ang="0">
                  <a:pos x="14" y="126"/>
                </a:cxn>
                <a:cxn ang="0">
                  <a:pos x="0" y="112"/>
                </a:cxn>
                <a:cxn ang="0">
                  <a:pos x="0" y="67"/>
                </a:cxn>
                <a:cxn ang="0">
                  <a:pos x="16" y="67"/>
                </a:cxn>
                <a:cxn ang="0">
                  <a:pos x="16" y="11"/>
                </a:cxn>
                <a:cxn ang="0">
                  <a:pos x="43" y="7"/>
                </a:cxn>
                <a:cxn ang="0">
                  <a:pos x="51" y="7"/>
                </a:cxn>
                <a:cxn ang="0">
                  <a:pos x="52" y="15"/>
                </a:cxn>
                <a:cxn ang="0">
                  <a:pos x="62" y="7"/>
                </a:cxn>
                <a:cxn ang="0">
                  <a:pos x="70" y="0"/>
                </a:cxn>
              </a:cxnLst>
              <a:rect l="0" t="0" r="r" b="b"/>
              <a:pathLst>
                <a:path w="133" h="145">
                  <a:moveTo>
                    <a:pt x="70" y="0"/>
                  </a:moveTo>
                  <a:lnTo>
                    <a:pt x="76" y="0"/>
                  </a:lnTo>
                  <a:lnTo>
                    <a:pt x="87" y="26"/>
                  </a:lnTo>
                  <a:lnTo>
                    <a:pt x="110" y="46"/>
                  </a:lnTo>
                  <a:lnTo>
                    <a:pt x="114" y="60"/>
                  </a:lnTo>
                  <a:lnTo>
                    <a:pt x="133" y="70"/>
                  </a:lnTo>
                  <a:lnTo>
                    <a:pt x="107" y="87"/>
                  </a:lnTo>
                  <a:lnTo>
                    <a:pt x="84" y="114"/>
                  </a:lnTo>
                  <a:lnTo>
                    <a:pt x="81" y="125"/>
                  </a:lnTo>
                  <a:lnTo>
                    <a:pt x="70" y="126"/>
                  </a:lnTo>
                  <a:lnTo>
                    <a:pt x="57" y="122"/>
                  </a:lnTo>
                  <a:lnTo>
                    <a:pt x="49" y="122"/>
                  </a:lnTo>
                  <a:lnTo>
                    <a:pt x="33" y="144"/>
                  </a:lnTo>
                  <a:lnTo>
                    <a:pt x="25" y="145"/>
                  </a:lnTo>
                  <a:lnTo>
                    <a:pt x="14" y="144"/>
                  </a:lnTo>
                  <a:lnTo>
                    <a:pt x="14" y="126"/>
                  </a:lnTo>
                  <a:lnTo>
                    <a:pt x="0" y="112"/>
                  </a:lnTo>
                  <a:lnTo>
                    <a:pt x="0" y="67"/>
                  </a:lnTo>
                  <a:lnTo>
                    <a:pt x="16" y="67"/>
                  </a:lnTo>
                  <a:lnTo>
                    <a:pt x="16" y="11"/>
                  </a:lnTo>
                  <a:lnTo>
                    <a:pt x="43" y="7"/>
                  </a:lnTo>
                  <a:lnTo>
                    <a:pt x="51" y="7"/>
                  </a:lnTo>
                  <a:lnTo>
                    <a:pt x="52" y="15"/>
                  </a:lnTo>
                  <a:lnTo>
                    <a:pt x="62" y="7"/>
                  </a:lnTo>
                  <a:lnTo>
                    <a:pt x="7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87" name="Freeform 174"/>
            <p:cNvSpPr>
              <a:spLocks/>
            </p:cNvSpPr>
            <p:nvPr/>
          </p:nvSpPr>
          <p:spPr bwMode="auto">
            <a:xfrm>
              <a:off x="4672013" y="4003675"/>
              <a:ext cx="104775" cy="114300"/>
            </a:xfrm>
            <a:custGeom>
              <a:avLst/>
              <a:gdLst/>
              <a:ahLst/>
              <a:cxnLst>
                <a:cxn ang="0">
                  <a:pos x="70" y="0"/>
                </a:cxn>
                <a:cxn ang="0">
                  <a:pos x="76" y="0"/>
                </a:cxn>
                <a:cxn ang="0">
                  <a:pos x="87" y="26"/>
                </a:cxn>
                <a:cxn ang="0">
                  <a:pos x="110" y="46"/>
                </a:cxn>
                <a:cxn ang="0">
                  <a:pos x="114" y="60"/>
                </a:cxn>
                <a:cxn ang="0">
                  <a:pos x="133" y="70"/>
                </a:cxn>
                <a:cxn ang="0">
                  <a:pos x="107" y="87"/>
                </a:cxn>
                <a:cxn ang="0">
                  <a:pos x="84" y="114"/>
                </a:cxn>
                <a:cxn ang="0">
                  <a:pos x="81" y="125"/>
                </a:cxn>
                <a:cxn ang="0">
                  <a:pos x="70" y="126"/>
                </a:cxn>
                <a:cxn ang="0">
                  <a:pos x="57" y="122"/>
                </a:cxn>
                <a:cxn ang="0">
                  <a:pos x="49" y="122"/>
                </a:cxn>
                <a:cxn ang="0">
                  <a:pos x="33" y="144"/>
                </a:cxn>
                <a:cxn ang="0">
                  <a:pos x="25" y="145"/>
                </a:cxn>
                <a:cxn ang="0">
                  <a:pos x="14" y="144"/>
                </a:cxn>
                <a:cxn ang="0">
                  <a:pos x="14" y="126"/>
                </a:cxn>
                <a:cxn ang="0">
                  <a:pos x="0" y="112"/>
                </a:cxn>
                <a:cxn ang="0">
                  <a:pos x="0" y="67"/>
                </a:cxn>
                <a:cxn ang="0">
                  <a:pos x="16" y="67"/>
                </a:cxn>
                <a:cxn ang="0">
                  <a:pos x="16" y="11"/>
                </a:cxn>
                <a:cxn ang="0">
                  <a:pos x="43" y="7"/>
                </a:cxn>
                <a:cxn ang="0">
                  <a:pos x="51" y="7"/>
                </a:cxn>
                <a:cxn ang="0">
                  <a:pos x="52" y="15"/>
                </a:cxn>
                <a:cxn ang="0">
                  <a:pos x="62" y="7"/>
                </a:cxn>
                <a:cxn ang="0">
                  <a:pos x="70" y="0"/>
                </a:cxn>
              </a:cxnLst>
              <a:rect l="0" t="0" r="r" b="b"/>
              <a:pathLst>
                <a:path w="133" h="145">
                  <a:moveTo>
                    <a:pt x="70" y="0"/>
                  </a:moveTo>
                  <a:lnTo>
                    <a:pt x="76" y="0"/>
                  </a:lnTo>
                  <a:lnTo>
                    <a:pt x="87" y="26"/>
                  </a:lnTo>
                  <a:lnTo>
                    <a:pt x="110" y="46"/>
                  </a:lnTo>
                  <a:lnTo>
                    <a:pt x="114" y="60"/>
                  </a:lnTo>
                  <a:lnTo>
                    <a:pt x="133" y="70"/>
                  </a:lnTo>
                  <a:lnTo>
                    <a:pt x="107" y="87"/>
                  </a:lnTo>
                  <a:lnTo>
                    <a:pt x="84" y="114"/>
                  </a:lnTo>
                  <a:lnTo>
                    <a:pt x="81" y="125"/>
                  </a:lnTo>
                  <a:lnTo>
                    <a:pt x="70" y="126"/>
                  </a:lnTo>
                  <a:lnTo>
                    <a:pt x="57" y="122"/>
                  </a:lnTo>
                  <a:lnTo>
                    <a:pt x="49" y="122"/>
                  </a:lnTo>
                  <a:lnTo>
                    <a:pt x="33" y="144"/>
                  </a:lnTo>
                  <a:lnTo>
                    <a:pt x="25" y="145"/>
                  </a:lnTo>
                  <a:lnTo>
                    <a:pt x="14" y="144"/>
                  </a:lnTo>
                  <a:lnTo>
                    <a:pt x="14" y="126"/>
                  </a:lnTo>
                  <a:lnTo>
                    <a:pt x="0" y="112"/>
                  </a:lnTo>
                  <a:lnTo>
                    <a:pt x="0" y="67"/>
                  </a:lnTo>
                  <a:lnTo>
                    <a:pt x="16" y="67"/>
                  </a:lnTo>
                  <a:lnTo>
                    <a:pt x="16" y="11"/>
                  </a:lnTo>
                  <a:lnTo>
                    <a:pt x="43" y="7"/>
                  </a:lnTo>
                  <a:lnTo>
                    <a:pt x="51" y="7"/>
                  </a:lnTo>
                  <a:lnTo>
                    <a:pt x="52" y="15"/>
                  </a:lnTo>
                  <a:lnTo>
                    <a:pt x="62" y="7"/>
                  </a:lnTo>
                  <a:lnTo>
                    <a:pt x="7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88" name="Freeform 175"/>
            <p:cNvSpPr>
              <a:spLocks/>
            </p:cNvSpPr>
            <p:nvPr/>
          </p:nvSpPr>
          <p:spPr bwMode="auto">
            <a:xfrm>
              <a:off x="4535488" y="3636963"/>
              <a:ext cx="93663" cy="134938"/>
            </a:xfrm>
            <a:custGeom>
              <a:avLst/>
              <a:gdLst/>
              <a:ahLst/>
              <a:cxnLst>
                <a:cxn ang="0">
                  <a:pos x="96" y="0"/>
                </a:cxn>
                <a:cxn ang="0">
                  <a:pos x="100" y="14"/>
                </a:cxn>
                <a:cxn ang="0">
                  <a:pos x="99" y="28"/>
                </a:cxn>
                <a:cxn ang="0">
                  <a:pos x="107" y="42"/>
                </a:cxn>
                <a:cxn ang="0">
                  <a:pos x="89" y="42"/>
                </a:cxn>
                <a:cxn ang="0">
                  <a:pos x="86" y="50"/>
                </a:cxn>
                <a:cxn ang="0">
                  <a:pos x="91" y="58"/>
                </a:cxn>
                <a:cxn ang="0">
                  <a:pos x="102" y="63"/>
                </a:cxn>
                <a:cxn ang="0">
                  <a:pos x="107" y="82"/>
                </a:cxn>
                <a:cxn ang="0">
                  <a:pos x="94" y="104"/>
                </a:cxn>
                <a:cxn ang="0">
                  <a:pos x="96" y="121"/>
                </a:cxn>
                <a:cxn ang="0">
                  <a:pos x="107" y="141"/>
                </a:cxn>
                <a:cxn ang="0">
                  <a:pos x="118" y="151"/>
                </a:cxn>
                <a:cxn ang="0">
                  <a:pos x="116" y="170"/>
                </a:cxn>
                <a:cxn ang="0">
                  <a:pos x="111" y="165"/>
                </a:cxn>
                <a:cxn ang="0">
                  <a:pos x="96" y="162"/>
                </a:cxn>
                <a:cxn ang="0">
                  <a:pos x="75" y="162"/>
                </a:cxn>
                <a:cxn ang="0">
                  <a:pos x="45" y="160"/>
                </a:cxn>
                <a:cxn ang="0">
                  <a:pos x="20" y="162"/>
                </a:cxn>
                <a:cxn ang="0">
                  <a:pos x="23" y="146"/>
                </a:cxn>
                <a:cxn ang="0">
                  <a:pos x="18" y="138"/>
                </a:cxn>
                <a:cxn ang="0">
                  <a:pos x="20" y="134"/>
                </a:cxn>
                <a:cxn ang="0">
                  <a:pos x="9" y="132"/>
                </a:cxn>
                <a:cxn ang="0">
                  <a:pos x="7" y="126"/>
                </a:cxn>
                <a:cxn ang="0">
                  <a:pos x="3" y="126"/>
                </a:cxn>
                <a:cxn ang="0">
                  <a:pos x="0" y="123"/>
                </a:cxn>
                <a:cxn ang="0">
                  <a:pos x="7" y="105"/>
                </a:cxn>
                <a:cxn ang="0">
                  <a:pos x="18" y="91"/>
                </a:cxn>
                <a:cxn ang="0">
                  <a:pos x="34" y="89"/>
                </a:cxn>
                <a:cxn ang="0">
                  <a:pos x="40" y="97"/>
                </a:cxn>
                <a:cxn ang="0">
                  <a:pos x="48" y="96"/>
                </a:cxn>
                <a:cxn ang="0">
                  <a:pos x="59" y="67"/>
                </a:cxn>
                <a:cxn ang="0">
                  <a:pos x="67" y="59"/>
                </a:cxn>
                <a:cxn ang="0">
                  <a:pos x="78" y="30"/>
                </a:cxn>
                <a:cxn ang="0">
                  <a:pos x="92" y="17"/>
                </a:cxn>
                <a:cxn ang="0">
                  <a:pos x="92" y="9"/>
                </a:cxn>
                <a:cxn ang="0">
                  <a:pos x="88" y="4"/>
                </a:cxn>
                <a:cxn ang="0">
                  <a:pos x="96" y="0"/>
                </a:cxn>
              </a:cxnLst>
              <a:rect l="0" t="0" r="r" b="b"/>
              <a:pathLst>
                <a:path w="118" h="170">
                  <a:moveTo>
                    <a:pt x="96" y="0"/>
                  </a:moveTo>
                  <a:lnTo>
                    <a:pt x="100" y="14"/>
                  </a:lnTo>
                  <a:lnTo>
                    <a:pt x="99" y="28"/>
                  </a:lnTo>
                  <a:lnTo>
                    <a:pt x="107" y="42"/>
                  </a:lnTo>
                  <a:lnTo>
                    <a:pt x="89" y="42"/>
                  </a:lnTo>
                  <a:lnTo>
                    <a:pt x="86" y="50"/>
                  </a:lnTo>
                  <a:lnTo>
                    <a:pt x="91" y="58"/>
                  </a:lnTo>
                  <a:lnTo>
                    <a:pt x="102" y="63"/>
                  </a:lnTo>
                  <a:lnTo>
                    <a:pt x="107" y="82"/>
                  </a:lnTo>
                  <a:lnTo>
                    <a:pt x="94" y="104"/>
                  </a:lnTo>
                  <a:lnTo>
                    <a:pt x="96" y="121"/>
                  </a:lnTo>
                  <a:lnTo>
                    <a:pt x="107" y="141"/>
                  </a:lnTo>
                  <a:lnTo>
                    <a:pt x="118" y="151"/>
                  </a:lnTo>
                  <a:lnTo>
                    <a:pt x="116" y="170"/>
                  </a:lnTo>
                  <a:lnTo>
                    <a:pt x="111" y="165"/>
                  </a:lnTo>
                  <a:lnTo>
                    <a:pt x="96" y="162"/>
                  </a:lnTo>
                  <a:lnTo>
                    <a:pt x="75" y="162"/>
                  </a:lnTo>
                  <a:lnTo>
                    <a:pt x="45" y="160"/>
                  </a:lnTo>
                  <a:lnTo>
                    <a:pt x="20" y="162"/>
                  </a:lnTo>
                  <a:lnTo>
                    <a:pt x="23" y="146"/>
                  </a:lnTo>
                  <a:lnTo>
                    <a:pt x="18" y="138"/>
                  </a:lnTo>
                  <a:lnTo>
                    <a:pt x="20" y="134"/>
                  </a:lnTo>
                  <a:lnTo>
                    <a:pt x="9" y="132"/>
                  </a:lnTo>
                  <a:lnTo>
                    <a:pt x="7" y="126"/>
                  </a:lnTo>
                  <a:lnTo>
                    <a:pt x="3" y="126"/>
                  </a:lnTo>
                  <a:lnTo>
                    <a:pt x="0" y="123"/>
                  </a:lnTo>
                  <a:lnTo>
                    <a:pt x="7" y="105"/>
                  </a:lnTo>
                  <a:lnTo>
                    <a:pt x="18" y="91"/>
                  </a:lnTo>
                  <a:lnTo>
                    <a:pt x="34" y="89"/>
                  </a:lnTo>
                  <a:lnTo>
                    <a:pt x="40" y="97"/>
                  </a:lnTo>
                  <a:lnTo>
                    <a:pt x="48" y="96"/>
                  </a:lnTo>
                  <a:lnTo>
                    <a:pt x="59" y="67"/>
                  </a:lnTo>
                  <a:lnTo>
                    <a:pt x="67" y="59"/>
                  </a:lnTo>
                  <a:lnTo>
                    <a:pt x="78" y="30"/>
                  </a:lnTo>
                  <a:lnTo>
                    <a:pt x="92" y="17"/>
                  </a:lnTo>
                  <a:lnTo>
                    <a:pt x="92" y="9"/>
                  </a:lnTo>
                  <a:lnTo>
                    <a:pt x="88" y="4"/>
                  </a:lnTo>
                  <a:lnTo>
                    <a:pt x="9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89" name="Freeform 176"/>
            <p:cNvSpPr>
              <a:spLocks/>
            </p:cNvSpPr>
            <p:nvPr/>
          </p:nvSpPr>
          <p:spPr bwMode="auto">
            <a:xfrm>
              <a:off x="4535488" y="3636963"/>
              <a:ext cx="93663" cy="134938"/>
            </a:xfrm>
            <a:custGeom>
              <a:avLst/>
              <a:gdLst/>
              <a:ahLst/>
              <a:cxnLst>
                <a:cxn ang="0">
                  <a:pos x="96" y="0"/>
                </a:cxn>
                <a:cxn ang="0">
                  <a:pos x="100" y="14"/>
                </a:cxn>
                <a:cxn ang="0">
                  <a:pos x="99" y="28"/>
                </a:cxn>
                <a:cxn ang="0">
                  <a:pos x="107" y="42"/>
                </a:cxn>
                <a:cxn ang="0">
                  <a:pos x="89" y="42"/>
                </a:cxn>
                <a:cxn ang="0">
                  <a:pos x="86" y="50"/>
                </a:cxn>
                <a:cxn ang="0">
                  <a:pos x="91" y="58"/>
                </a:cxn>
                <a:cxn ang="0">
                  <a:pos x="102" y="63"/>
                </a:cxn>
                <a:cxn ang="0">
                  <a:pos x="107" y="82"/>
                </a:cxn>
                <a:cxn ang="0">
                  <a:pos x="94" y="104"/>
                </a:cxn>
                <a:cxn ang="0">
                  <a:pos x="96" y="121"/>
                </a:cxn>
                <a:cxn ang="0">
                  <a:pos x="107" y="141"/>
                </a:cxn>
                <a:cxn ang="0">
                  <a:pos x="118" y="151"/>
                </a:cxn>
                <a:cxn ang="0">
                  <a:pos x="116" y="170"/>
                </a:cxn>
                <a:cxn ang="0">
                  <a:pos x="111" y="165"/>
                </a:cxn>
                <a:cxn ang="0">
                  <a:pos x="96" y="162"/>
                </a:cxn>
                <a:cxn ang="0">
                  <a:pos x="75" y="162"/>
                </a:cxn>
                <a:cxn ang="0">
                  <a:pos x="45" y="160"/>
                </a:cxn>
                <a:cxn ang="0">
                  <a:pos x="20" y="162"/>
                </a:cxn>
                <a:cxn ang="0">
                  <a:pos x="23" y="146"/>
                </a:cxn>
                <a:cxn ang="0">
                  <a:pos x="18" y="138"/>
                </a:cxn>
                <a:cxn ang="0">
                  <a:pos x="20" y="134"/>
                </a:cxn>
                <a:cxn ang="0">
                  <a:pos x="9" y="132"/>
                </a:cxn>
                <a:cxn ang="0">
                  <a:pos x="7" y="126"/>
                </a:cxn>
                <a:cxn ang="0">
                  <a:pos x="3" y="126"/>
                </a:cxn>
                <a:cxn ang="0">
                  <a:pos x="0" y="123"/>
                </a:cxn>
                <a:cxn ang="0">
                  <a:pos x="7" y="105"/>
                </a:cxn>
                <a:cxn ang="0">
                  <a:pos x="18" y="91"/>
                </a:cxn>
                <a:cxn ang="0">
                  <a:pos x="34" y="89"/>
                </a:cxn>
                <a:cxn ang="0">
                  <a:pos x="40" y="97"/>
                </a:cxn>
                <a:cxn ang="0">
                  <a:pos x="48" y="96"/>
                </a:cxn>
                <a:cxn ang="0">
                  <a:pos x="59" y="67"/>
                </a:cxn>
                <a:cxn ang="0">
                  <a:pos x="67" y="59"/>
                </a:cxn>
                <a:cxn ang="0">
                  <a:pos x="78" y="30"/>
                </a:cxn>
                <a:cxn ang="0">
                  <a:pos x="92" y="17"/>
                </a:cxn>
                <a:cxn ang="0">
                  <a:pos x="92" y="9"/>
                </a:cxn>
                <a:cxn ang="0">
                  <a:pos x="88" y="4"/>
                </a:cxn>
                <a:cxn ang="0">
                  <a:pos x="96" y="0"/>
                </a:cxn>
              </a:cxnLst>
              <a:rect l="0" t="0" r="r" b="b"/>
              <a:pathLst>
                <a:path w="118" h="170">
                  <a:moveTo>
                    <a:pt x="96" y="0"/>
                  </a:moveTo>
                  <a:lnTo>
                    <a:pt x="100" y="14"/>
                  </a:lnTo>
                  <a:lnTo>
                    <a:pt x="99" y="28"/>
                  </a:lnTo>
                  <a:lnTo>
                    <a:pt x="107" y="42"/>
                  </a:lnTo>
                  <a:lnTo>
                    <a:pt x="89" y="42"/>
                  </a:lnTo>
                  <a:lnTo>
                    <a:pt x="86" y="50"/>
                  </a:lnTo>
                  <a:lnTo>
                    <a:pt x="91" y="58"/>
                  </a:lnTo>
                  <a:lnTo>
                    <a:pt x="102" y="63"/>
                  </a:lnTo>
                  <a:lnTo>
                    <a:pt x="107" y="82"/>
                  </a:lnTo>
                  <a:lnTo>
                    <a:pt x="94" y="104"/>
                  </a:lnTo>
                  <a:lnTo>
                    <a:pt x="96" y="121"/>
                  </a:lnTo>
                  <a:lnTo>
                    <a:pt x="107" y="141"/>
                  </a:lnTo>
                  <a:lnTo>
                    <a:pt x="118" y="151"/>
                  </a:lnTo>
                  <a:lnTo>
                    <a:pt x="116" y="170"/>
                  </a:lnTo>
                  <a:lnTo>
                    <a:pt x="111" y="165"/>
                  </a:lnTo>
                  <a:lnTo>
                    <a:pt x="96" y="162"/>
                  </a:lnTo>
                  <a:lnTo>
                    <a:pt x="75" y="162"/>
                  </a:lnTo>
                  <a:lnTo>
                    <a:pt x="45" y="160"/>
                  </a:lnTo>
                  <a:lnTo>
                    <a:pt x="20" y="162"/>
                  </a:lnTo>
                  <a:lnTo>
                    <a:pt x="23" y="146"/>
                  </a:lnTo>
                  <a:lnTo>
                    <a:pt x="18" y="138"/>
                  </a:lnTo>
                  <a:lnTo>
                    <a:pt x="20" y="134"/>
                  </a:lnTo>
                  <a:lnTo>
                    <a:pt x="9" y="132"/>
                  </a:lnTo>
                  <a:lnTo>
                    <a:pt x="7" y="126"/>
                  </a:lnTo>
                  <a:lnTo>
                    <a:pt x="3" y="126"/>
                  </a:lnTo>
                  <a:lnTo>
                    <a:pt x="0" y="123"/>
                  </a:lnTo>
                  <a:lnTo>
                    <a:pt x="7" y="105"/>
                  </a:lnTo>
                  <a:lnTo>
                    <a:pt x="18" y="91"/>
                  </a:lnTo>
                  <a:lnTo>
                    <a:pt x="34" y="89"/>
                  </a:lnTo>
                  <a:lnTo>
                    <a:pt x="40" y="97"/>
                  </a:lnTo>
                  <a:lnTo>
                    <a:pt x="48" y="96"/>
                  </a:lnTo>
                  <a:lnTo>
                    <a:pt x="59" y="67"/>
                  </a:lnTo>
                  <a:lnTo>
                    <a:pt x="67" y="59"/>
                  </a:lnTo>
                  <a:lnTo>
                    <a:pt x="78" y="30"/>
                  </a:lnTo>
                  <a:lnTo>
                    <a:pt x="92" y="17"/>
                  </a:lnTo>
                  <a:lnTo>
                    <a:pt x="92" y="9"/>
                  </a:lnTo>
                  <a:lnTo>
                    <a:pt x="88" y="4"/>
                  </a:lnTo>
                  <a:lnTo>
                    <a:pt x="9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90" name="Freeform 177"/>
            <p:cNvSpPr>
              <a:spLocks/>
            </p:cNvSpPr>
            <p:nvPr/>
          </p:nvSpPr>
          <p:spPr bwMode="auto">
            <a:xfrm>
              <a:off x="4608513" y="3656013"/>
              <a:ext cx="146050" cy="106363"/>
            </a:xfrm>
            <a:custGeom>
              <a:avLst/>
              <a:gdLst/>
              <a:ahLst/>
              <a:cxnLst>
                <a:cxn ang="0">
                  <a:pos x="115" y="0"/>
                </a:cxn>
                <a:cxn ang="0">
                  <a:pos x="128" y="16"/>
                </a:cxn>
                <a:cxn ang="0">
                  <a:pos x="128" y="34"/>
                </a:cxn>
                <a:cxn ang="0">
                  <a:pos x="136" y="39"/>
                </a:cxn>
                <a:cxn ang="0">
                  <a:pos x="139" y="44"/>
                </a:cxn>
                <a:cxn ang="0">
                  <a:pos x="152" y="49"/>
                </a:cxn>
                <a:cxn ang="0">
                  <a:pos x="153" y="57"/>
                </a:cxn>
                <a:cxn ang="0">
                  <a:pos x="167" y="68"/>
                </a:cxn>
                <a:cxn ang="0">
                  <a:pos x="172" y="80"/>
                </a:cxn>
                <a:cxn ang="0">
                  <a:pos x="182" y="88"/>
                </a:cxn>
                <a:cxn ang="0">
                  <a:pos x="185" y="94"/>
                </a:cxn>
                <a:cxn ang="0">
                  <a:pos x="178" y="94"/>
                </a:cxn>
                <a:cxn ang="0">
                  <a:pos x="175" y="98"/>
                </a:cxn>
                <a:cxn ang="0">
                  <a:pos x="172" y="94"/>
                </a:cxn>
                <a:cxn ang="0">
                  <a:pos x="171" y="98"/>
                </a:cxn>
                <a:cxn ang="0">
                  <a:pos x="167" y="93"/>
                </a:cxn>
                <a:cxn ang="0">
                  <a:pos x="152" y="94"/>
                </a:cxn>
                <a:cxn ang="0">
                  <a:pos x="152" y="98"/>
                </a:cxn>
                <a:cxn ang="0">
                  <a:pos x="145" y="99"/>
                </a:cxn>
                <a:cxn ang="0">
                  <a:pos x="144" y="96"/>
                </a:cxn>
                <a:cxn ang="0">
                  <a:pos x="126" y="102"/>
                </a:cxn>
                <a:cxn ang="0">
                  <a:pos x="120" y="99"/>
                </a:cxn>
                <a:cxn ang="0">
                  <a:pos x="112" y="109"/>
                </a:cxn>
                <a:cxn ang="0">
                  <a:pos x="100" y="109"/>
                </a:cxn>
                <a:cxn ang="0">
                  <a:pos x="92" y="104"/>
                </a:cxn>
                <a:cxn ang="0">
                  <a:pos x="87" y="105"/>
                </a:cxn>
                <a:cxn ang="0">
                  <a:pos x="79" y="94"/>
                </a:cxn>
                <a:cxn ang="0">
                  <a:pos x="71" y="94"/>
                </a:cxn>
                <a:cxn ang="0">
                  <a:pos x="63" y="105"/>
                </a:cxn>
                <a:cxn ang="0">
                  <a:pos x="62" y="118"/>
                </a:cxn>
                <a:cxn ang="0">
                  <a:pos x="59" y="118"/>
                </a:cxn>
                <a:cxn ang="0">
                  <a:pos x="49" y="123"/>
                </a:cxn>
                <a:cxn ang="0">
                  <a:pos x="41" y="118"/>
                </a:cxn>
                <a:cxn ang="0">
                  <a:pos x="37" y="120"/>
                </a:cxn>
                <a:cxn ang="0">
                  <a:pos x="24" y="132"/>
                </a:cxn>
                <a:cxn ang="0">
                  <a:pos x="13" y="123"/>
                </a:cxn>
                <a:cxn ang="0">
                  <a:pos x="2" y="99"/>
                </a:cxn>
                <a:cxn ang="0">
                  <a:pos x="0" y="82"/>
                </a:cxn>
                <a:cxn ang="0">
                  <a:pos x="13" y="58"/>
                </a:cxn>
                <a:cxn ang="0">
                  <a:pos x="23" y="58"/>
                </a:cxn>
                <a:cxn ang="0">
                  <a:pos x="29" y="52"/>
                </a:cxn>
                <a:cxn ang="0">
                  <a:pos x="34" y="57"/>
                </a:cxn>
                <a:cxn ang="0">
                  <a:pos x="46" y="49"/>
                </a:cxn>
                <a:cxn ang="0">
                  <a:pos x="59" y="49"/>
                </a:cxn>
                <a:cxn ang="0">
                  <a:pos x="65" y="41"/>
                </a:cxn>
                <a:cxn ang="0">
                  <a:pos x="65" y="33"/>
                </a:cxn>
                <a:cxn ang="0">
                  <a:pos x="86" y="31"/>
                </a:cxn>
                <a:cxn ang="0">
                  <a:pos x="103" y="12"/>
                </a:cxn>
                <a:cxn ang="0">
                  <a:pos x="106" y="3"/>
                </a:cxn>
                <a:cxn ang="0">
                  <a:pos x="115" y="0"/>
                </a:cxn>
              </a:cxnLst>
              <a:rect l="0" t="0" r="r" b="b"/>
              <a:pathLst>
                <a:path w="185" h="132">
                  <a:moveTo>
                    <a:pt x="115" y="0"/>
                  </a:moveTo>
                  <a:lnTo>
                    <a:pt x="128" y="16"/>
                  </a:lnTo>
                  <a:lnTo>
                    <a:pt x="128" y="34"/>
                  </a:lnTo>
                  <a:lnTo>
                    <a:pt x="136" y="39"/>
                  </a:lnTo>
                  <a:lnTo>
                    <a:pt x="139" y="44"/>
                  </a:lnTo>
                  <a:lnTo>
                    <a:pt x="152" y="49"/>
                  </a:lnTo>
                  <a:lnTo>
                    <a:pt x="153" y="57"/>
                  </a:lnTo>
                  <a:lnTo>
                    <a:pt x="167" y="68"/>
                  </a:lnTo>
                  <a:lnTo>
                    <a:pt x="172" y="80"/>
                  </a:lnTo>
                  <a:lnTo>
                    <a:pt x="182" y="88"/>
                  </a:lnTo>
                  <a:lnTo>
                    <a:pt x="185" y="94"/>
                  </a:lnTo>
                  <a:lnTo>
                    <a:pt x="178" y="94"/>
                  </a:lnTo>
                  <a:lnTo>
                    <a:pt x="175" y="98"/>
                  </a:lnTo>
                  <a:lnTo>
                    <a:pt x="172" y="94"/>
                  </a:lnTo>
                  <a:lnTo>
                    <a:pt x="171" y="98"/>
                  </a:lnTo>
                  <a:lnTo>
                    <a:pt x="167" y="93"/>
                  </a:lnTo>
                  <a:lnTo>
                    <a:pt x="152" y="94"/>
                  </a:lnTo>
                  <a:lnTo>
                    <a:pt x="152" y="98"/>
                  </a:lnTo>
                  <a:lnTo>
                    <a:pt x="145" y="99"/>
                  </a:lnTo>
                  <a:lnTo>
                    <a:pt x="144" y="96"/>
                  </a:lnTo>
                  <a:lnTo>
                    <a:pt x="126" y="102"/>
                  </a:lnTo>
                  <a:lnTo>
                    <a:pt x="120" y="99"/>
                  </a:lnTo>
                  <a:lnTo>
                    <a:pt x="112" y="109"/>
                  </a:lnTo>
                  <a:lnTo>
                    <a:pt x="100" y="109"/>
                  </a:lnTo>
                  <a:lnTo>
                    <a:pt x="92" y="104"/>
                  </a:lnTo>
                  <a:lnTo>
                    <a:pt x="87" y="105"/>
                  </a:lnTo>
                  <a:lnTo>
                    <a:pt x="79" y="94"/>
                  </a:lnTo>
                  <a:lnTo>
                    <a:pt x="71" y="94"/>
                  </a:lnTo>
                  <a:lnTo>
                    <a:pt x="63" y="105"/>
                  </a:lnTo>
                  <a:lnTo>
                    <a:pt x="62" y="118"/>
                  </a:lnTo>
                  <a:lnTo>
                    <a:pt x="59" y="118"/>
                  </a:lnTo>
                  <a:lnTo>
                    <a:pt x="49" y="123"/>
                  </a:lnTo>
                  <a:lnTo>
                    <a:pt x="41" y="118"/>
                  </a:lnTo>
                  <a:lnTo>
                    <a:pt x="37" y="120"/>
                  </a:lnTo>
                  <a:lnTo>
                    <a:pt x="24" y="132"/>
                  </a:lnTo>
                  <a:lnTo>
                    <a:pt x="13" y="123"/>
                  </a:lnTo>
                  <a:lnTo>
                    <a:pt x="2" y="99"/>
                  </a:lnTo>
                  <a:lnTo>
                    <a:pt x="0" y="82"/>
                  </a:lnTo>
                  <a:lnTo>
                    <a:pt x="13" y="58"/>
                  </a:lnTo>
                  <a:lnTo>
                    <a:pt x="23" y="58"/>
                  </a:lnTo>
                  <a:lnTo>
                    <a:pt x="29" y="52"/>
                  </a:lnTo>
                  <a:lnTo>
                    <a:pt x="34" y="57"/>
                  </a:lnTo>
                  <a:lnTo>
                    <a:pt x="46" y="49"/>
                  </a:lnTo>
                  <a:lnTo>
                    <a:pt x="59" y="49"/>
                  </a:lnTo>
                  <a:lnTo>
                    <a:pt x="65" y="41"/>
                  </a:lnTo>
                  <a:lnTo>
                    <a:pt x="65" y="33"/>
                  </a:lnTo>
                  <a:lnTo>
                    <a:pt x="86" y="31"/>
                  </a:lnTo>
                  <a:lnTo>
                    <a:pt x="103" y="12"/>
                  </a:lnTo>
                  <a:lnTo>
                    <a:pt x="106" y="3"/>
                  </a:lnTo>
                  <a:lnTo>
                    <a:pt x="11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91" name="Freeform 178"/>
            <p:cNvSpPr>
              <a:spLocks/>
            </p:cNvSpPr>
            <p:nvPr/>
          </p:nvSpPr>
          <p:spPr bwMode="auto">
            <a:xfrm>
              <a:off x="4608513" y="3656013"/>
              <a:ext cx="146050" cy="106363"/>
            </a:xfrm>
            <a:custGeom>
              <a:avLst/>
              <a:gdLst/>
              <a:ahLst/>
              <a:cxnLst>
                <a:cxn ang="0">
                  <a:pos x="115" y="0"/>
                </a:cxn>
                <a:cxn ang="0">
                  <a:pos x="128" y="16"/>
                </a:cxn>
                <a:cxn ang="0">
                  <a:pos x="128" y="34"/>
                </a:cxn>
                <a:cxn ang="0">
                  <a:pos x="136" y="39"/>
                </a:cxn>
                <a:cxn ang="0">
                  <a:pos x="139" y="44"/>
                </a:cxn>
                <a:cxn ang="0">
                  <a:pos x="152" y="49"/>
                </a:cxn>
                <a:cxn ang="0">
                  <a:pos x="153" y="57"/>
                </a:cxn>
                <a:cxn ang="0">
                  <a:pos x="167" y="68"/>
                </a:cxn>
                <a:cxn ang="0">
                  <a:pos x="172" y="80"/>
                </a:cxn>
                <a:cxn ang="0">
                  <a:pos x="182" y="88"/>
                </a:cxn>
                <a:cxn ang="0">
                  <a:pos x="185" y="94"/>
                </a:cxn>
                <a:cxn ang="0">
                  <a:pos x="178" y="94"/>
                </a:cxn>
                <a:cxn ang="0">
                  <a:pos x="175" y="98"/>
                </a:cxn>
                <a:cxn ang="0">
                  <a:pos x="172" y="94"/>
                </a:cxn>
                <a:cxn ang="0">
                  <a:pos x="171" y="98"/>
                </a:cxn>
                <a:cxn ang="0">
                  <a:pos x="167" y="93"/>
                </a:cxn>
                <a:cxn ang="0">
                  <a:pos x="152" y="94"/>
                </a:cxn>
                <a:cxn ang="0">
                  <a:pos x="152" y="98"/>
                </a:cxn>
                <a:cxn ang="0">
                  <a:pos x="145" y="99"/>
                </a:cxn>
                <a:cxn ang="0">
                  <a:pos x="144" y="96"/>
                </a:cxn>
                <a:cxn ang="0">
                  <a:pos x="126" y="102"/>
                </a:cxn>
                <a:cxn ang="0">
                  <a:pos x="120" y="99"/>
                </a:cxn>
                <a:cxn ang="0">
                  <a:pos x="112" y="109"/>
                </a:cxn>
                <a:cxn ang="0">
                  <a:pos x="100" y="109"/>
                </a:cxn>
                <a:cxn ang="0">
                  <a:pos x="92" y="104"/>
                </a:cxn>
                <a:cxn ang="0">
                  <a:pos x="87" y="105"/>
                </a:cxn>
                <a:cxn ang="0">
                  <a:pos x="79" y="94"/>
                </a:cxn>
                <a:cxn ang="0">
                  <a:pos x="71" y="94"/>
                </a:cxn>
                <a:cxn ang="0">
                  <a:pos x="63" y="105"/>
                </a:cxn>
                <a:cxn ang="0">
                  <a:pos x="62" y="118"/>
                </a:cxn>
                <a:cxn ang="0">
                  <a:pos x="59" y="118"/>
                </a:cxn>
                <a:cxn ang="0">
                  <a:pos x="49" y="123"/>
                </a:cxn>
                <a:cxn ang="0">
                  <a:pos x="41" y="118"/>
                </a:cxn>
                <a:cxn ang="0">
                  <a:pos x="37" y="120"/>
                </a:cxn>
                <a:cxn ang="0">
                  <a:pos x="24" y="132"/>
                </a:cxn>
                <a:cxn ang="0">
                  <a:pos x="13" y="123"/>
                </a:cxn>
                <a:cxn ang="0">
                  <a:pos x="2" y="99"/>
                </a:cxn>
                <a:cxn ang="0">
                  <a:pos x="0" y="82"/>
                </a:cxn>
                <a:cxn ang="0">
                  <a:pos x="13" y="58"/>
                </a:cxn>
                <a:cxn ang="0">
                  <a:pos x="23" y="58"/>
                </a:cxn>
                <a:cxn ang="0">
                  <a:pos x="29" y="52"/>
                </a:cxn>
                <a:cxn ang="0">
                  <a:pos x="34" y="57"/>
                </a:cxn>
                <a:cxn ang="0">
                  <a:pos x="46" y="49"/>
                </a:cxn>
                <a:cxn ang="0">
                  <a:pos x="59" y="49"/>
                </a:cxn>
                <a:cxn ang="0">
                  <a:pos x="65" y="41"/>
                </a:cxn>
                <a:cxn ang="0">
                  <a:pos x="65" y="33"/>
                </a:cxn>
                <a:cxn ang="0">
                  <a:pos x="86" y="31"/>
                </a:cxn>
                <a:cxn ang="0">
                  <a:pos x="103" y="12"/>
                </a:cxn>
                <a:cxn ang="0">
                  <a:pos x="106" y="3"/>
                </a:cxn>
                <a:cxn ang="0">
                  <a:pos x="115" y="0"/>
                </a:cxn>
              </a:cxnLst>
              <a:rect l="0" t="0" r="r" b="b"/>
              <a:pathLst>
                <a:path w="185" h="132">
                  <a:moveTo>
                    <a:pt x="115" y="0"/>
                  </a:moveTo>
                  <a:lnTo>
                    <a:pt x="128" y="16"/>
                  </a:lnTo>
                  <a:lnTo>
                    <a:pt x="128" y="34"/>
                  </a:lnTo>
                  <a:lnTo>
                    <a:pt x="136" y="39"/>
                  </a:lnTo>
                  <a:lnTo>
                    <a:pt x="139" y="44"/>
                  </a:lnTo>
                  <a:lnTo>
                    <a:pt x="152" y="49"/>
                  </a:lnTo>
                  <a:lnTo>
                    <a:pt x="153" y="57"/>
                  </a:lnTo>
                  <a:lnTo>
                    <a:pt x="167" y="68"/>
                  </a:lnTo>
                  <a:lnTo>
                    <a:pt x="172" y="80"/>
                  </a:lnTo>
                  <a:lnTo>
                    <a:pt x="182" y="88"/>
                  </a:lnTo>
                  <a:lnTo>
                    <a:pt x="185" y="94"/>
                  </a:lnTo>
                  <a:lnTo>
                    <a:pt x="178" y="94"/>
                  </a:lnTo>
                  <a:lnTo>
                    <a:pt x="175" y="98"/>
                  </a:lnTo>
                  <a:lnTo>
                    <a:pt x="172" y="94"/>
                  </a:lnTo>
                  <a:lnTo>
                    <a:pt x="171" y="98"/>
                  </a:lnTo>
                  <a:lnTo>
                    <a:pt x="167" y="93"/>
                  </a:lnTo>
                  <a:lnTo>
                    <a:pt x="152" y="94"/>
                  </a:lnTo>
                  <a:lnTo>
                    <a:pt x="152" y="98"/>
                  </a:lnTo>
                  <a:lnTo>
                    <a:pt x="145" y="99"/>
                  </a:lnTo>
                  <a:lnTo>
                    <a:pt x="144" y="96"/>
                  </a:lnTo>
                  <a:lnTo>
                    <a:pt x="126" y="102"/>
                  </a:lnTo>
                  <a:lnTo>
                    <a:pt x="120" y="99"/>
                  </a:lnTo>
                  <a:lnTo>
                    <a:pt x="112" y="109"/>
                  </a:lnTo>
                  <a:lnTo>
                    <a:pt x="100" y="109"/>
                  </a:lnTo>
                  <a:lnTo>
                    <a:pt x="92" y="104"/>
                  </a:lnTo>
                  <a:lnTo>
                    <a:pt x="87" y="105"/>
                  </a:lnTo>
                  <a:lnTo>
                    <a:pt x="79" y="94"/>
                  </a:lnTo>
                  <a:lnTo>
                    <a:pt x="71" y="94"/>
                  </a:lnTo>
                  <a:lnTo>
                    <a:pt x="63" y="105"/>
                  </a:lnTo>
                  <a:lnTo>
                    <a:pt x="62" y="118"/>
                  </a:lnTo>
                  <a:lnTo>
                    <a:pt x="59" y="118"/>
                  </a:lnTo>
                  <a:lnTo>
                    <a:pt x="49" y="123"/>
                  </a:lnTo>
                  <a:lnTo>
                    <a:pt x="41" y="118"/>
                  </a:lnTo>
                  <a:lnTo>
                    <a:pt x="37" y="120"/>
                  </a:lnTo>
                  <a:lnTo>
                    <a:pt x="24" y="132"/>
                  </a:lnTo>
                  <a:lnTo>
                    <a:pt x="13" y="123"/>
                  </a:lnTo>
                  <a:lnTo>
                    <a:pt x="2" y="99"/>
                  </a:lnTo>
                  <a:lnTo>
                    <a:pt x="0" y="82"/>
                  </a:lnTo>
                  <a:lnTo>
                    <a:pt x="13" y="58"/>
                  </a:lnTo>
                  <a:lnTo>
                    <a:pt x="23" y="58"/>
                  </a:lnTo>
                  <a:lnTo>
                    <a:pt x="29" y="52"/>
                  </a:lnTo>
                  <a:lnTo>
                    <a:pt x="34" y="57"/>
                  </a:lnTo>
                  <a:lnTo>
                    <a:pt x="46" y="49"/>
                  </a:lnTo>
                  <a:lnTo>
                    <a:pt x="59" y="49"/>
                  </a:lnTo>
                  <a:lnTo>
                    <a:pt x="65" y="41"/>
                  </a:lnTo>
                  <a:lnTo>
                    <a:pt x="65" y="33"/>
                  </a:lnTo>
                  <a:lnTo>
                    <a:pt x="86" y="31"/>
                  </a:lnTo>
                  <a:lnTo>
                    <a:pt x="103" y="12"/>
                  </a:lnTo>
                  <a:lnTo>
                    <a:pt x="106" y="3"/>
                  </a:lnTo>
                  <a:lnTo>
                    <a:pt x="11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92" name="Freeform 179"/>
            <p:cNvSpPr>
              <a:spLocks/>
            </p:cNvSpPr>
            <p:nvPr/>
          </p:nvSpPr>
          <p:spPr bwMode="auto">
            <a:xfrm>
              <a:off x="4598988" y="3509963"/>
              <a:ext cx="114300" cy="188913"/>
            </a:xfrm>
            <a:custGeom>
              <a:avLst/>
              <a:gdLst/>
              <a:ahLst/>
              <a:cxnLst>
                <a:cxn ang="0">
                  <a:pos x="36" y="0"/>
                </a:cxn>
                <a:cxn ang="0">
                  <a:pos x="143" y="60"/>
                </a:cxn>
                <a:cxn ang="0">
                  <a:pos x="143" y="115"/>
                </a:cxn>
                <a:cxn ang="0">
                  <a:pos x="129" y="117"/>
                </a:cxn>
                <a:cxn ang="0">
                  <a:pos x="127" y="127"/>
                </a:cxn>
                <a:cxn ang="0">
                  <a:pos x="121" y="134"/>
                </a:cxn>
                <a:cxn ang="0">
                  <a:pos x="121" y="142"/>
                </a:cxn>
                <a:cxn ang="0">
                  <a:pos x="118" y="144"/>
                </a:cxn>
                <a:cxn ang="0">
                  <a:pos x="115" y="158"/>
                </a:cxn>
                <a:cxn ang="0">
                  <a:pos x="115" y="161"/>
                </a:cxn>
                <a:cxn ang="0">
                  <a:pos x="121" y="160"/>
                </a:cxn>
                <a:cxn ang="0">
                  <a:pos x="121" y="167"/>
                </a:cxn>
                <a:cxn ang="0">
                  <a:pos x="127" y="182"/>
                </a:cxn>
                <a:cxn ang="0">
                  <a:pos x="126" y="186"/>
                </a:cxn>
                <a:cxn ang="0">
                  <a:pos x="116" y="188"/>
                </a:cxn>
                <a:cxn ang="0">
                  <a:pos x="112" y="197"/>
                </a:cxn>
                <a:cxn ang="0">
                  <a:pos x="96" y="213"/>
                </a:cxn>
                <a:cxn ang="0">
                  <a:pos x="75" y="215"/>
                </a:cxn>
                <a:cxn ang="0">
                  <a:pos x="77" y="221"/>
                </a:cxn>
                <a:cxn ang="0">
                  <a:pos x="71" y="229"/>
                </a:cxn>
                <a:cxn ang="0">
                  <a:pos x="58" y="229"/>
                </a:cxn>
                <a:cxn ang="0">
                  <a:pos x="46" y="235"/>
                </a:cxn>
                <a:cxn ang="0">
                  <a:pos x="42" y="232"/>
                </a:cxn>
                <a:cxn ang="0">
                  <a:pos x="36" y="237"/>
                </a:cxn>
                <a:cxn ang="0">
                  <a:pos x="27" y="238"/>
                </a:cxn>
                <a:cxn ang="0">
                  <a:pos x="22" y="219"/>
                </a:cxn>
                <a:cxn ang="0">
                  <a:pos x="11" y="215"/>
                </a:cxn>
                <a:cxn ang="0">
                  <a:pos x="8" y="207"/>
                </a:cxn>
                <a:cxn ang="0">
                  <a:pos x="11" y="201"/>
                </a:cxn>
                <a:cxn ang="0">
                  <a:pos x="25" y="201"/>
                </a:cxn>
                <a:cxn ang="0">
                  <a:pos x="19" y="186"/>
                </a:cxn>
                <a:cxn ang="0">
                  <a:pos x="20" y="172"/>
                </a:cxn>
                <a:cxn ang="0">
                  <a:pos x="16" y="160"/>
                </a:cxn>
                <a:cxn ang="0">
                  <a:pos x="22" y="158"/>
                </a:cxn>
                <a:cxn ang="0">
                  <a:pos x="22" y="150"/>
                </a:cxn>
                <a:cxn ang="0">
                  <a:pos x="9" y="149"/>
                </a:cxn>
                <a:cxn ang="0">
                  <a:pos x="6" y="141"/>
                </a:cxn>
                <a:cxn ang="0">
                  <a:pos x="0" y="136"/>
                </a:cxn>
                <a:cxn ang="0">
                  <a:pos x="3" y="127"/>
                </a:cxn>
                <a:cxn ang="0">
                  <a:pos x="27" y="98"/>
                </a:cxn>
                <a:cxn ang="0">
                  <a:pos x="28" y="73"/>
                </a:cxn>
                <a:cxn ang="0">
                  <a:pos x="31" y="51"/>
                </a:cxn>
                <a:cxn ang="0">
                  <a:pos x="36" y="46"/>
                </a:cxn>
                <a:cxn ang="0">
                  <a:pos x="27" y="38"/>
                </a:cxn>
                <a:cxn ang="0">
                  <a:pos x="22" y="29"/>
                </a:cxn>
                <a:cxn ang="0">
                  <a:pos x="22" y="5"/>
                </a:cxn>
                <a:cxn ang="0">
                  <a:pos x="36" y="0"/>
                </a:cxn>
              </a:cxnLst>
              <a:rect l="0" t="0" r="r" b="b"/>
              <a:pathLst>
                <a:path w="143" h="238">
                  <a:moveTo>
                    <a:pt x="36" y="0"/>
                  </a:moveTo>
                  <a:lnTo>
                    <a:pt x="143" y="60"/>
                  </a:lnTo>
                  <a:lnTo>
                    <a:pt x="143" y="115"/>
                  </a:lnTo>
                  <a:lnTo>
                    <a:pt x="129" y="117"/>
                  </a:lnTo>
                  <a:lnTo>
                    <a:pt x="127" y="127"/>
                  </a:lnTo>
                  <a:lnTo>
                    <a:pt x="121" y="134"/>
                  </a:lnTo>
                  <a:lnTo>
                    <a:pt x="121" y="142"/>
                  </a:lnTo>
                  <a:lnTo>
                    <a:pt x="118" y="144"/>
                  </a:lnTo>
                  <a:lnTo>
                    <a:pt x="115" y="158"/>
                  </a:lnTo>
                  <a:lnTo>
                    <a:pt x="115" y="161"/>
                  </a:lnTo>
                  <a:lnTo>
                    <a:pt x="121" y="160"/>
                  </a:lnTo>
                  <a:lnTo>
                    <a:pt x="121" y="167"/>
                  </a:lnTo>
                  <a:lnTo>
                    <a:pt x="127" y="182"/>
                  </a:lnTo>
                  <a:lnTo>
                    <a:pt x="126" y="186"/>
                  </a:lnTo>
                  <a:lnTo>
                    <a:pt x="116" y="188"/>
                  </a:lnTo>
                  <a:lnTo>
                    <a:pt x="112" y="197"/>
                  </a:lnTo>
                  <a:lnTo>
                    <a:pt x="96" y="213"/>
                  </a:lnTo>
                  <a:lnTo>
                    <a:pt x="75" y="215"/>
                  </a:lnTo>
                  <a:lnTo>
                    <a:pt x="77" y="221"/>
                  </a:lnTo>
                  <a:lnTo>
                    <a:pt x="71" y="229"/>
                  </a:lnTo>
                  <a:lnTo>
                    <a:pt x="58" y="229"/>
                  </a:lnTo>
                  <a:lnTo>
                    <a:pt x="46" y="235"/>
                  </a:lnTo>
                  <a:lnTo>
                    <a:pt x="42" y="232"/>
                  </a:lnTo>
                  <a:lnTo>
                    <a:pt x="36" y="237"/>
                  </a:lnTo>
                  <a:lnTo>
                    <a:pt x="27" y="238"/>
                  </a:lnTo>
                  <a:lnTo>
                    <a:pt x="22" y="219"/>
                  </a:lnTo>
                  <a:lnTo>
                    <a:pt x="11" y="215"/>
                  </a:lnTo>
                  <a:lnTo>
                    <a:pt x="8" y="207"/>
                  </a:lnTo>
                  <a:lnTo>
                    <a:pt x="11" y="201"/>
                  </a:lnTo>
                  <a:lnTo>
                    <a:pt x="25" y="201"/>
                  </a:lnTo>
                  <a:lnTo>
                    <a:pt x="19" y="186"/>
                  </a:lnTo>
                  <a:lnTo>
                    <a:pt x="20" y="172"/>
                  </a:lnTo>
                  <a:lnTo>
                    <a:pt x="16" y="160"/>
                  </a:lnTo>
                  <a:lnTo>
                    <a:pt x="22" y="158"/>
                  </a:lnTo>
                  <a:lnTo>
                    <a:pt x="22" y="150"/>
                  </a:lnTo>
                  <a:lnTo>
                    <a:pt x="9" y="149"/>
                  </a:lnTo>
                  <a:lnTo>
                    <a:pt x="6" y="141"/>
                  </a:lnTo>
                  <a:lnTo>
                    <a:pt x="0" y="136"/>
                  </a:lnTo>
                  <a:lnTo>
                    <a:pt x="3" y="127"/>
                  </a:lnTo>
                  <a:lnTo>
                    <a:pt x="27" y="98"/>
                  </a:lnTo>
                  <a:lnTo>
                    <a:pt x="28" y="73"/>
                  </a:lnTo>
                  <a:lnTo>
                    <a:pt x="31" y="51"/>
                  </a:lnTo>
                  <a:lnTo>
                    <a:pt x="36" y="46"/>
                  </a:lnTo>
                  <a:lnTo>
                    <a:pt x="27" y="38"/>
                  </a:lnTo>
                  <a:lnTo>
                    <a:pt x="22" y="29"/>
                  </a:lnTo>
                  <a:lnTo>
                    <a:pt x="22" y="5"/>
                  </a:lnTo>
                  <a:lnTo>
                    <a:pt x="3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93" name="Freeform 180"/>
            <p:cNvSpPr>
              <a:spLocks/>
            </p:cNvSpPr>
            <p:nvPr/>
          </p:nvSpPr>
          <p:spPr bwMode="auto">
            <a:xfrm>
              <a:off x="4598988" y="3509963"/>
              <a:ext cx="114300" cy="188913"/>
            </a:xfrm>
            <a:custGeom>
              <a:avLst/>
              <a:gdLst/>
              <a:ahLst/>
              <a:cxnLst>
                <a:cxn ang="0">
                  <a:pos x="36" y="0"/>
                </a:cxn>
                <a:cxn ang="0">
                  <a:pos x="143" y="60"/>
                </a:cxn>
                <a:cxn ang="0">
                  <a:pos x="143" y="115"/>
                </a:cxn>
                <a:cxn ang="0">
                  <a:pos x="129" y="117"/>
                </a:cxn>
                <a:cxn ang="0">
                  <a:pos x="127" y="127"/>
                </a:cxn>
                <a:cxn ang="0">
                  <a:pos x="121" y="134"/>
                </a:cxn>
                <a:cxn ang="0">
                  <a:pos x="121" y="142"/>
                </a:cxn>
                <a:cxn ang="0">
                  <a:pos x="118" y="144"/>
                </a:cxn>
                <a:cxn ang="0">
                  <a:pos x="115" y="158"/>
                </a:cxn>
                <a:cxn ang="0">
                  <a:pos x="115" y="161"/>
                </a:cxn>
                <a:cxn ang="0">
                  <a:pos x="121" y="160"/>
                </a:cxn>
                <a:cxn ang="0">
                  <a:pos x="121" y="167"/>
                </a:cxn>
                <a:cxn ang="0">
                  <a:pos x="127" y="182"/>
                </a:cxn>
                <a:cxn ang="0">
                  <a:pos x="126" y="186"/>
                </a:cxn>
                <a:cxn ang="0">
                  <a:pos x="116" y="188"/>
                </a:cxn>
                <a:cxn ang="0">
                  <a:pos x="112" y="197"/>
                </a:cxn>
                <a:cxn ang="0">
                  <a:pos x="96" y="213"/>
                </a:cxn>
                <a:cxn ang="0">
                  <a:pos x="75" y="215"/>
                </a:cxn>
                <a:cxn ang="0">
                  <a:pos x="77" y="221"/>
                </a:cxn>
                <a:cxn ang="0">
                  <a:pos x="71" y="229"/>
                </a:cxn>
                <a:cxn ang="0">
                  <a:pos x="58" y="229"/>
                </a:cxn>
                <a:cxn ang="0">
                  <a:pos x="46" y="235"/>
                </a:cxn>
                <a:cxn ang="0">
                  <a:pos x="42" y="232"/>
                </a:cxn>
                <a:cxn ang="0">
                  <a:pos x="36" y="237"/>
                </a:cxn>
                <a:cxn ang="0">
                  <a:pos x="27" y="238"/>
                </a:cxn>
                <a:cxn ang="0">
                  <a:pos x="22" y="219"/>
                </a:cxn>
                <a:cxn ang="0">
                  <a:pos x="11" y="215"/>
                </a:cxn>
                <a:cxn ang="0">
                  <a:pos x="8" y="207"/>
                </a:cxn>
                <a:cxn ang="0">
                  <a:pos x="11" y="201"/>
                </a:cxn>
                <a:cxn ang="0">
                  <a:pos x="25" y="201"/>
                </a:cxn>
                <a:cxn ang="0">
                  <a:pos x="19" y="186"/>
                </a:cxn>
                <a:cxn ang="0">
                  <a:pos x="20" y="172"/>
                </a:cxn>
                <a:cxn ang="0">
                  <a:pos x="16" y="160"/>
                </a:cxn>
                <a:cxn ang="0">
                  <a:pos x="22" y="158"/>
                </a:cxn>
                <a:cxn ang="0">
                  <a:pos x="22" y="150"/>
                </a:cxn>
                <a:cxn ang="0">
                  <a:pos x="9" y="149"/>
                </a:cxn>
                <a:cxn ang="0">
                  <a:pos x="6" y="141"/>
                </a:cxn>
                <a:cxn ang="0">
                  <a:pos x="0" y="136"/>
                </a:cxn>
                <a:cxn ang="0">
                  <a:pos x="3" y="127"/>
                </a:cxn>
                <a:cxn ang="0">
                  <a:pos x="27" y="98"/>
                </a:cxn>
                <a:cxn ang="0">
                  <a:pos x="28" y="73"/>
                </a:cxn>
                <a:cxn ang="0">
                  <a:pos x="31" y="51"/>
                </a:cxn>
                <a:cxn ang="0">
                  <a:pos x="36" y="46"/>
                </a:cxn>
                <a:cxn ang="0">
                  <a:pos x="27" y="38"/>
                </a:cxn>
                <a:cxn ang="0">
                  <a:pos x="22" y="29"/>
                </a:cxn>
                <a:cxn ang="0">
                  <a:pos x="22" y="5"/>
                </a:cxn>
                <a:cxn ang="0">
                  <a:pos x="36" y="0"/>
                </a:cxn>
              </a:cxnLst>
              <a:rect l="0" t="0" r="r" b="b"/>
              <a:pathLst>
                <a:path w="143" h="238">
                  <a:moveTo>
                    <a:pt x="36" y="0"/>
                  </a:moveTo>
                  <a:lnTo>
                    <a:pt x="143" y="60"/>
                  </a:lnTo>
                  <a:lnTo>
                    <a:pt x="143" y="115"/>
                  </a:lnTo>
                  <a:lnTo>
                    <a:pt x="129" y="117"/>
                  </a:lnTo>
                  <a:lnTo>
                    <a:pt x="127" y="127"/>
                  </a:lnTo>
                  <a:lnTo>
                    <a:pt x="121" y="134"/>
                  </a:lnTo>
                  <a:lnTo>
                    <a:pt x="121" y="142"/>
                  </a:lnTo>
                  <a:lnTo>
                    <a:pt x="118" y="144"/>
                  </a:lnTo>
                  <a:lnTo>
                    <a:pt x="115" y="158"/>
                  </a:lnTo>
                  <a:lnTo>
                    <a:pt x="115" y="161"/>
                  </a:lnTo>
                  <a:lnTo>
                    <a:pt x="121" y="160"/>
                  </a:lnTo>
                  <a:lnTo>
                    <a:pt x="121" y="167"/>
                  </a:lnTo>
                  <a:lnTo>
                    <a:pt x="127" y="182"/>
                  </a:lnTo>
                  <a:lnTo>
                    <a:pt x="126" y="186"/>
                  </a:lnTo>
                  <a:lnTo>
                    <a:pt x="116" y="188"/>
                  </a:lnTo>
                  <a:lnTo>
                    <a:pt x="112" y="197"/>
                  </a:lnTo>
                  <a:lnTo>
                    <a:pt x="96" y="213"/>
                  </a:lnTo>
                  <a:lnTo>
                    <a:pt x="75" y="215"/>
                  </a:lnTo>
                  <a:lnTo>
                    <a:pt x="77" y="221"/>
                  </a:lnTo>
                  <a:lnTo>
                    <a:pt x="71" y="229"/>
                  </a:lnTo>
                  <a:lnTo>
                    <a:pt x="58" y="229"/>
                  </a:lnTo>
                  <a:lnTo>
                    <a:pt x="46" y="235"/>
                  </a:lnTo>
                  <a:lnTo>
                    <a:pt x="42" y="232"/>
                  </a:lnTo>
                  <a:lnTo>
                    <a:pt x="36" y="237"/>
                  </a:lnTo>
                  <a:lnTo>
                    <a:pt x="27" y="238"/>
                  </a:lnTo>
                  <a:lnTo>
                    <a:pt x="22" y="219"/>
                  </a:lnTo>
                  <a:lnTo>
                    <a:pt x="11" y="215"/>
                  </a:lnTo>
                  <a:lnTo>
                    <a:pt x="8" y="207"/>
                  </a:lnTo>
                  <a:lnTo>
                    <a:pt x="11" y="201"/>
                  </a:lnTo>
                  <a:lnTo>
                    <a:pt x="25" y="201"/>
                  </a:lnTo>
                  <a:lnTo>
                    <a:pt x="19" y="186"/>
                  </a:lnTo>
                  <a:lnTo>
                    <a:pt x="20" y="172"/>
                  </a:lnTo>
                  <a:lnTo>
                    <a:pt x="16" y="160"/>
                  </a:lnTo>
                  <a:lnTo>
                    <a:pt x="22" y="158"/>
                  </a:lnTo>
                  <a:lnTo>
                    <a:pt x="22" y="150"/>
                  </a:lnTo>
                  <a:lnTo>
                    <a:pt x="9" y="149"/>
                  </a:lnTo>
                  <a:lnTo>
                    <a:pt x="6" y="141"/>
                  </a:lnTo>
                  <a:lnTo>
                    <a:pt x="0" y="136"/>
                  </a:lnTo>
                  <a:lnTo>
                    <a:pt x="3" y="127"/>
                  </a:lnTo>
                  <a:lnTo>
                    <a:pt x="27" y="98"/>
                  </a:lnTo>
                  <a:lnTo>
                    <a:pt x="28" y="73"/>
                  </a:lnTo>
                  <a:lnTo>
                    <a:pt x="31" y="51"/>
                  </a:lnTo>
                  <a:lnTo>
                    <a:pt x="36" y="46"/>
                  </a:lnTo>
                  <a:lnTo>
                    <a:pt x="27" y="38"/>
                  </a:lnTo>
                  <a:lnTo>
                    <a:pt x="22" y="29"/>
                  </a:lnTo>
                  <a:lnTo>
                    <a:pt x="22" y="5"/>
                  </a:lnTo>
                  <a:lnTo>
                    <a:pt x="3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94" name="Freeform 181"/>
            <p:cNvSpPr>
              <a:spLocks/>
            </p:cNvSpPr>
            <p:nvPr/>
          </p:nvSpPr>
          <p:spPr bwMode="auto">
            <a:xfrm>
              <a:off x="4565651" y="3751263"/>
              <a:ext cx="95250" cy="93663"/>
            </a:xfrm>
            <a:custGeom>
              <a:avLst/>
              <a:gdLst/>
              <a:ahLst/>
              <a:cxnLst>
                <a:cxn ang="0">
                  <a:pos x="98" y="0"/>
                </a:cxn>
                <a:cxn ang="0">
                  <a:pos x="109" y="4"/>
                </a:cxn>
                <a:cxn ang="0">
                  <a:pos x="118" y="0"/>
                </a:cxn>
                <a:cxn ang="0">
                  <a:pos x="118" y="9"/>
                </a:cxn>
                <a:cxn ang="0">
                  <a:pos x="109" y="23"/>
                </a:cxn>
                <a:cxn ang="0">
                  <a:pos x="104" y="59"/>
                </a:cxn>
                <a:cxn ang="0">
                  <a:pos x="90" y="69"/>
                </a:cxn>
                <a:cxn ang="0">
                  <a:pos x="82" y="78"/>
                </a:cxn>
                <a:cxn ang="0">
                  <a:pos x="80" y="94"/>
                </a:cxn>
                <a:cxn ang="0">
                  <a:pos x="76" y="102"/>
                </a:cxn>
                <a:cxn ang="0">
                  <a:pos x="55" y="115"/>
                </a:cxn>
                <a:cxn ang="0">
                  <a:pos x="50" y="115"/>
                </a:cxn>
                <a:cxn ang="0">
                  <a:pos x="50" y="108"/>
                </a:cxn>
                <a:cxn ang="0">
                  <a:pos x="42" y="110"/>
                </a:cxn>
                <a:cxn ang="0">
                  <a:pos x="39" y="115"/>
                </a:cxn>
                <a:cxn ang="0">
                  <a:pos x="30" y="113"/>
                </a:cxn>
                <a:cxn ang="0">
                  <a:pos x="25" y="110"/>
                </a:cxn>
                <a:cxn ang="0">
                  <a:pos x="16" y="118"/>
                </a:cxn>
                <a:cxn ang="0">
                  <a:pos x="9" y="111"/>
                </a:cxn>
                <a:cxn ang="0">
                  <a:pos x="0" y="104"/>
                </a:cxn>
                <a:cxn ang="0">
                  <a:pos x="3" y="97"/>
                </a:cxn>
                <a:cxn ang="0">
                  <a:pos x="9" y="96"/>
                </a:cxn>
                <a:cxn ang="0">
                  <a:pos x="9" y="85"/>
                </a:cxn>
                <a:cxn ang="0">
                  <a:pos x="25" y="75"/>
                </a:cxn>
                <a:cxn ang="0">
                  <a:pos x="41" y="83"/>
                </a:cxn>
                <a:cxn ang="0">
                  <a:pos x="46" y="82"/>
                </a:cxn>
                <a:cxn ang="0">
                  <a:pos x="49" y="61"/>
                </a:cxn>
                <a:cxn ang="0">
                  <a:pos x="46" y="47"/>
                </a:cxn>
                <a:cxn ang="0">
                  <a:pos x="50" y="39"/>
                </a:cxn>
                <a:cxn ang="0">
                  <a:pos x="50" y="34"/>
                </a:cxn>
                <a:cxn ang="0">
                  <a:pos x="47" y="30"/>
                </a:cxn>
                <a:cxn ang="0">
                  <a:pos x="39" y="28"/>
                </a:cxn>
                <a:cxn ang="0">
                  <a:pos x="35" y="36"/>
                </a:cxn>
                <a:cxn ang="0">
                  <a:pos x="31" y="34"/>
                </a:cxn>
                <a:cxn ang="0">
                  <a:pos x="35" y="22"/>
                </a:cxn>
                <a:cxn ang="0">
                  <a:pos x="55" y="22"/>
                </a:cxn>
                <a:cxn ang="0">
                  <a:pos x="71" y="23"/>
                </a:cxn>
                <a:cxn ang="0">
                  <a:pos x="77" y="28"/>
                </a:cxn>
                <a:cxn ang="0">
                  <a:pos x="79" y="11"/>
                </a:cxn>
                <a:cxn ang="0">
                  <a:pos x="93" y="1"/>
                </a:cxn>
                <a:cxn ang="0">
                  <a:pos x="98" y="0"/>
                </a:cxn>
              </a:cxnLst>
              <a:rect l="0" t="0" r="r" b="b"/>
              <a:pathLst>
                <a:path w="118" h="118">
                  <a:moveTo>
                    <a:pt x="98" y="0"/>
                  </a:moveTo>
                  <a:lnTo>
                    <a:pt x="109" y="4"/>
                  </a:lnTo>
                  <a:lnTo>
                    <a:pt x="118" y="0"/>
                  </a:lnTo>
                  <a:lnTo>
                    <a:pt x="118" y="9"/>
                  </a:lnTo>
                  <a:lnTo>
                    <a:pt x="109" y="23"/>
                  </a:lnTo>
                  <a:lnTo>
                    <a:pt x="104" y="59"/>
                  </a:lnTo>
                  <a:lnTo>
                    <a:pt x="90" y="69"/>
                  </a:lnTo>
                  <a:lnTo>
                    <a:pt x="82" y="78"/>
                  </a:lnTo>
                  <a:lnTo>
                    <a:pt x="80" y="94"/>
                  </a:lnTo>
                  <a:lnTo>
                    <a:pt x="76" y="102"/>
                  </a:lnTo>
                  <a:lnTo>
                    <a:pt x="55" y="115"/>
                  </a:lnTo>
                  <a:lnTo>
                    <a:pt x="50" y="115"/>
                  </a:lnTo>
                  <a:lnTo>
                    <a:pt x="50" y="108"/>
                  </a:lnTo>
                  <a:lnTo>
                    <a:pt x="42" y="110"/>
                  </a:lnTo>
                  <a:lnTo>
                    <a:pt x="39" y="115"/>
                  </a:lnTo>
                  <a:lnTo>
                    <a:pt x="30" y="113"/>
                  </a:lnTo>
                  <a:lnTo>
                    <a:pt x="25" y="110"/>
                  </a:lnTo>
                  <a:lnTo>
                    <a:pt x="16" y="118"/>
                  </a:lnTo>
                  <a:lnTo>
                    <a:pt x="9" y="111"/>
                  </a:lnTo>
                  <a:lnTo>
                    <a:pt x="0" y="104"/>
                  </a:lnTo>
                  <a:lnTo>
                    <a:pt x="3" y="97"/>
                  </a:lnTo>
                  <a:lnTo>
                    <a:pt x="9" y="96"/>
                  </a:lnTo>
                  <a:lnTo>
                    <a:pt x="9" y="85"/>
                  </a:lnTo>
                  <a:lnTo>
                    <a:pt x="25" y="75"/>
                  </a:lnTo>
                  <a:lnTo>
                    <a:pt x="41" y="83"/>
                  </a:lnTo>
                  <a:lnTo>
                    <a:pt x="46" y="82"/>
                  </a:lnTo>
                  <a:lnTo>
                    <a:pt x="49" y="61"/>
                  </a:lnTo>
                  <a:lnTo>
                    <a:pt x="46" y="47"/>
                  </a:lnTo>
                  <a:lnTo>
                    <a:pt x="50" y="39"/>
                  </a:lnTo>
                  <a:lnTo>
                    <a:pt x="50" y="34"/>
                  </a:lnTo>
                  <a:lnTo>
                    <a:pt x="47" y="30"/>
                  </a:lnTo>
                  <a:lnTo>
                    <a:pt x="39" y="28"/>
                  </a:lnTo>
                  <a:lnTo>
                    <a:pt x="35" y="36"/>
                  </a:lnTo>
                  <a:lnTo>
                    <a:pt x="31" y="34"/>
                  </a:lnTo>
                  <a:lnTo>
                    <a:pt x="35" y="22"/>
                  </a:lnTo>
                  <a:lnTo>
                    <a:pt x="55" y="22"/>
                  </a:lnTo>
                  <a:lnTo>
                    <a:pt x="71" y="23"/>
                  </a:lnTo>
                  <a:lnTo>
                    <a:pt x="77" y="28"/>
                  </a:lnTo>
                  <a:lnTo>
                    <a:pt x="79" y="11"/>
                  </a:lnTo>
                  <a:lnTo>
                    <a:pt x="93" y="1"/>
                  </a:lnTo>
                  <a:lnTo>
                    <a:pt x="9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95" name="Freeform 182"/>
            <p:cNvSpPr>
              <a:spLocks/>
            </p:cNvSpPr>
            <p:nvPr/>
          </p:nvSpPr>
          <p:spPr bwMode="auto">
            <a:xfrm>
              <a:off x="4565651" y="3751263"/>
              <a:ext cx="95250" cy="93663"/>
            </a:xfrm>
            <a:custGeom>
              <a:avLst/>
              <a:gdLst/>
              <a:ahLst/>
              <a:cxnLst>
                <a:cxn ang="0">
                  <a:pos x="98" y="0"/>
                </a:cxn>
                <a:cxn ang="0">
                  <a:pos x="109" y="4"/>
                </a:cxn>
                <a:cxn ang="0">
                  <a:pos x="118" y="0"/>
                </a:cxn>
                <a:cxn ang="0">
                  <a:pos x="118" y="9"/>
                </a:cxn>
                <a:cxn ang="0">
                  <a:pos x="109" y="23"/>
                </a:cxn>
                <a:cxn ang="0">
                  <a:pos x="104" y="59"/>
                </a:cxn>
                <a:cxn ang="0">
                  <a:pos x="90" y="69"/>
                </a:cxn>
                <a:cxn ang="0">
                  <a:pos x="82" y="78"/>
                </a:cxn>
                <a:cxn ang="0">
                  <a:pos x="80" y="94"/>
                </a:cxn>
                <a:cxn ang="0">
                  <a:pos x="76" y="102"/>
                </a:cxn>
                <a:cxn ang="0">
                  <a:pos x="55" y="115"/>
                </a:cxn>
                <a:cxn ang="0">
                  <a:pos x="50" y="115"/>
                </a:cxn>
                <a:cxn ang="0">
                  <a:pos x="50" y="108"/>
                </a:cxn>
                <a:cxn ang="0">
                  <a:pos x="42" y="110"/>
                </a:cxn>
                <a:cxn ang="0">
                  <a:pos x="39" y="115"/>
                </a:cxn>
                <a:cxn ang="0">
                  <a:pos x="30" y="113"/>
                </a:cxn>
                <a:cxn ang="0">
                  <a:pos x="25" y="110"/>
                </a:cxn>
                <a:cxn ang="0">
                  <a:pos x="16" y="118"/>
                </a:cxn>
                <a:cxn ang="0">
                  <a:pos x="9" y="111"/>
                </a:cxn>
                <a:cxn ang="0">
                  <a:pos x="0" y="104"/>
                </a:cxn>
                <a:cxn ang="0">
                  <a:pos x="3" y="97"/>
                </a:cxn>
                <a:cxn ang="0">
                  <a:pos x="9" y="96"/>
                </a:cxn>
                <a:cxn ang="0">
                  <a:pos x="9" y="85"/>
                </a:cxn>
                <a:cxn ang="0">
                  <a:pos x="25" y="75"/>
                </a:cxn>
                <a:cxn ang="0">
                  <a:pos x="41" y="83"/>
                </a:cxn>
                <a:cxn ang="0">
                  <a:pos x="46" y="82"/>
                </a:cxn>
                <a:cxn ang="0">
                  <a:pos x="49" y="61"/>
                </a:cxn>
                <a:cxn ang="0">
                  <a:pos x="46" y="47"/>
                </a:cxn>
                <a:cxn ang="0">
                  <a:pos x="50" y="39"/>
                </a:cxn>
                <a:cxn ang="0">
                  <a:pos x="50" y="34"/>
                </a:cxn>
                <a:cxn ang="0">
                  <a:pos x="47" y="30"/>
                </a:cxn>
                <a:cxn ang="0">
                  <a:pos x="39" y="28"/>
                </a:cxn>
                <a:cxn ang="0">
                  <a:pos x="35" y="36"/>
                </a:cxn>
                <a:cxn ang="0">
                  <a:pos x="31" y="34"/>
                </a:cxn>
                <a:cxn ang="0">
                  <a:pos x="35" y="22"/>
                </a:cxn>
                <a:cxn ang="0">
                  <a:pos x="55" y="22"/>
                </a:cxn>
                <a:cxn ang="0">
                  <a:pos x="71" y="23"/>
                </a:cxn>
                <a:cxn ang="0">
                  <a:pos x="77" y="28"/>
                </a:cxn>
                <a:cxn ang="0">
                  <a:pos x="79" y="11"/>
                </a:cxn>
                <a:cxn ang="0">
                  <a:pos x="93" y="1"/>
                </a:cxn>
                <a:cxn ang="0">
                  <a:pos x="98" y="0"/>
                </a:cxn>
              </a:cxnLst>
              <a:rect l="0" t="0" r="r" b="b"/>
              <a:pathLst>
                <a:path w="118" h="118">
                  <a:moveTo>
                    <a:pt x="98" y="0"/>
                  </a:moveTo>
                  <a:lnTo>
                    <a:pt x="109" y="4"/>
                  </a:lnTo>
                  <a:lnTo>
                    <a:pt x="118" y="0"/>
                  </a:lnTo>
                  <a:lnTo>
                    <a:pt x="118" y="9"/>
                  </a:lnTo>
                  <a:lnTo>
                    <a:pt x="109" y="23"/>
                  </a:lnTo>
                  <a:lnTo>
                    <a:pt x="104" y="59"/>
                  </a:lnTo>
                  <a:lnTo>
                    <a:pt x="90" y="69"/>
                  </a:lnTo>
                  <a:lnTo>
                    <a:pt x="82" y="78"/>
                  </a:lnTo>
                  <a:lnTo>
                    <a:pt x="80" y="94"/>
                  </a:lnTo>
                  <a:lnTo>
                    <a:pt x="76" y="102"/>
                  </a:lnTo>
                  <a:lnTo>
                    <a:pt x="55" y="115"/>
                  </a:lnTo>
                  <a:lnTo>
                    <a:pt x="50" y="115"/>
                  </a:lnTo>
                  <a:lnTo>
                    <a:pt x="50" y="108"/>
                  </a:lnTo>
                  <a:lnTo>
                    <a:pt x="42" y="110"/>
                  </a:lnTo>
                  <a:lnTo>
                    <a:pt x="39" y="115"/>
                  </a:lnTo>
                  <a:lnTo>
                    <a:pt x="30" y="113"/>
                  </a:lnTo>
                  <a:lnTo>
                    <a:pt x="25" y="110"/>
                  </a:lnTo>
                  <a:lnTo>
                    <a:pt x="16" y="118"/>
                  </a:lnTo>
                  <a:lnTo>
                    <a:pt x="9" y="111"/>
                  </a:lnTo>
                  <a:lnTo>
                    <a:pt x="0" y="104"/>
                  </a:lnTo>
                  <a:lnTo>
                    <a:pt x="3" y="97"/>
                  </a:lnTo>
                  <a:lnTo>
                    <a:pt x="9" y="96"/>
                  </a:lnTo>
                  <a:lnTo>
                    <a:pt x="9" y="85"/>
                  </a:lnTo>
                  <a:lnTo>
                    <a:pt x="25" y="75"/>
                  </a:lnTo>
                  <a:lnTo>
                    <a:pt x="41" y="83"/>
                  </a:lnTo>
                  <a:lnTo>
                    <a:pt x="46" y="82"/>
                  </a:lnTo>
                  <a:lnTo>
                    <a:pt x="49" y="61"/>
                  </a:lnTo>
                  <a:lnTo>
                    <a:pt x="46" y="47"/>
                  </a:lnTo>
                  <a:lnTo>
                    <a:pt x="50" y="39"/>
                  </a:lnTo>
                  <a:lnTo>
                    <a:pt x="50" y="34"/>
                  </a:lnTo>
                  <a:lnTo>
                    <a:pt x="47" y="30"/>
                  </a:lnTo>
                  <a:lnTo>
                    <a:pt x="39" y="28"/>
                  </a:lnTo>
                  <a:lnTo>
                    <a:pt x="35" y="36"/>
                  </a:lnTo>
                  <a:lnTo>
                    <a:pt x="31" y="34"/>
                  </a:lnTo>
                  <a:lnTo>
                    <a:pt x="35" y="22"/>
                  </a:lnTo>
                  <a:lnTo>
                    <a:pt x="55" y="22"/>
                  </a:lnTo>
                  <a:lnTo>
                    <a:pt x="71" y="23"/>
                  </a:lnTo>
                  <a:lnTo>
                    <a:pt x="77" y="28"/>
                  </a:lnTo>
                  <a:lnTo>
                    <a:pt x="79" y="11"/>
                  </a:lnTo>
                  <a:lnTo>
                    <a:pt x="93" y="1"/>
                  </a:lnTo>
                  <a:lnTo>
                    <a:pt x="9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96" name="Freeform 183"/>
            <p:cNvSpPr>
              <a:spLocks/>
            </p:cNvSpPr>
            <p:nvPr/>
          </p:nvSpPr>
          <p:spPr bwMode="auto">
            <a:xfrm>
              <a:off x="4451351" y="3646488"/>
              <a:ext cx="31750" cy="73025"/>
            </a:xfrm>
            <a:custGeom>
              <a:avLst/>
              <a:gdLst/>
              <a:ahLst/>
              <a:cxnLst>
                <a:cxn ang="0">
                  <a:pos x="27" y="0"/>
                </a:cxn>
                <a:cxn ang="0">
                  <a:pos x="36" y="11"/>
                </a:cxn>
                <a:cxn ang="0">
                  <a:pos x="36" y="16"/>
                </a:cxn>
                <a:cxn ang="0">
                  <a:pos x="38" y="21"/>
                </a:cxn>
                <a:cxn ang="0">
                  <a:pos x="39" y="30"/>
                </a:cxn>
                <a:cxn ang="0">
                  <a:pos x="36" y="32"/>
                </a:cxn>
                <a:cxn ang="0">
                  <a:pos x="36" y="36"/>
                </a:cxn>
                <a:cxn ang="0">
                  <a:pos x="32" y="43"/>
                </a:cxn>
                <a:cxn ang="0">
                  <a:pos x="27" y="59"/>
                </a:cxn>
                <a:cxn ang="0">
                  <a:pos x="27" y="92"/>
                </a:cxn>
                <a:cxn ang="0">
                  <a:pos x="16" y="92"/>
                </a:cxn>
                <a:cxn ang="0">
                  <a:pos x="13" y="85"/>
                </a:cxn>
                <a:cxn ang="0">
                  <a:pos x="13" y="55"/>
                </a:cxn>
                <a:cxn ang="0">
                  <a:pos x="8" y="38"/>
                </a:cxn>
                <a:cxn ang="0">
                  <a:pos x="0" y="32"/>
                </a:cxn>
                <a:cxn ang="0">
                  <a:pos x="2" y="22"/>
                </a:cxn>
                <a:cxn ang="0">
                  <a:pos x="8" y="13"/>
                </a:cxn>
                <a:cxn ang="0">
                  <a:pos x="17" y="16"/>
                </a:cxn>
                <a:cxn ang="0">
                  <a:pos x="20" y="7"/>
                </a:cxn>
                <a:cxn ang="0">
                  <a:pos x="22" y="7"/>
                </a:cxn>
                <a:cxn ang="0">
                  <a:pos x="20" y="3"/>
                </a:cxn>
                <a:cxn ang="0">
                  <a:pos x="27" y="0"/>
                </a:cxn>
              </a:cxnLst>
              <a:rect l="0" t="0" r="r" b="b"/>
              <a:pathLst>
                <a:path w="39" h="92">
                  <a:moveTo>
                    <a:pt x="27" y="0"/>
                  </a:moveTo>
                  <a:lnTo>
                    <a:pt x="36" y="11"/>
                  </a:lnTo>
                  <a:lnTo>
                    <a:pt x="36" y="16"/>
                  </a:lnTo>
                  <a:lnTo>
                    <a:pt x="38" y="21"/>
                  </a:lnTo>
                  <a:lnTo>
                    <a:pt x="39" y="30"/>
                  </a:lnTo>
                  <a:lnTo>
                    <a:pt x="36" y="32"/>
                  </a:lnTo>
                  <a:lnTo>
                    <a:pt x="36" y="36"/>
                  </a:lnTo>
                  <a:lnTo>
                    <a:pt x="32" y="43"/>
                  </a:lnTo>
                  <a:lnTo>
                    <a:pt x="27" y="59"/>
                  </a:lnTo>
                  <a:lnTo>
                    <a:pt x="27" y="92"/>
                  </a:lnTo>
                  <a:lnTo>
                    <a:pt x="16" y="92"/>
                  </a:lnTo>
                  <a:lnTo>
                    <a:pt x="13" y="85"/>
                  </a:lnTo>
                  <a:lnTo>
                    <a:pt x="13" y="55"/>
                  </a:lnTo>
                  <a:lnTo>
                    <a:pt x="8" y="38"/>
                  </a:lnTo>
                  <a:lnTo>
                    <a:pt x="0" y="32"/>
                  </a:lnTo>
                  <a:lnTo>
                    <a:pt x="2" y="22"/>
                  </a:lnTo>
                  <a:lnTo>
                    <a:pt x="8" y="13"/>
                  </a:lnTo>
                  <a:lnTo>
                    <a:pt x="17" y="16"/>
                  </a:lnTo>
                  <a:lnTo>
                    <a:pt x="20" y="7"/>
                  </a:lnTo>
                  <a:lnTo>
                    <a:pt x="22" y="7"/>
                  </a:lnTo>
                  <a:lnTo>
                    <a:pt x="20" y="3"/>
                  </a:lnTo>
                  <a:lnTo>
                    <a:pt x="2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97" name="Freeform 184"/>
            <p:cNvSpPr>
              <a:spLocks/>
            </p:cNvSpPr>
            <p:nvPr/>
          </p:nvSpPr>
          <p:spPr bwMode="auto">
            <a:xfrm>
              <a:off x="4451351" y="3646488"/>
              <a:ext cx="31750" cy="73025"/>
            </a:xfrm>
            <a:custGeom>
              <a:avLst/>
              <a:gdLst/>
              <a:ahLst/>
              <a:cxnLst>
                <a:cxn ang="0">
                  <a:pos x="27" y="0"/>
                </a:cxn>
                <a:cxn ang="0">
                  <a:pos x="36" y="11"/>
                </a:cxn>
                <a:cxn ang="0">
                  <a:pos x="36" y="16"/>
                </a:cxn>
                <a:cxn ang="0">
                  <a:pos x="38" y="21"/>
                </a:cxn>
                <a:cxn ang="0">
                  <a:pos x="39" y="30"/>
                </a:cxn>
                <a:cxn ang="0">
                  <a:pos x="36" y="32"/>
                </a:cxn>
                <a:cxn ang="0">
                  <a:pos x="36" y="36"/>
                </a:cxn>
                <a:cxn ang="0">
                  <a:pos x="32" y="43"/>
                </a:cxn>
                <a:cxn ang="0">
                  <a:pos x="27" y="59"/>
                </a:cxn>
                <a:cxn ang="0">
                  <a:pos x="27" y="92"/>
                </a:cxn>
                <a:cxn ang="0">
                  <a:pos x="16" y="92"/>
                </a:cxn>
                <a:cxn ang="0">
                  <a:pos x="13" y="85"/>
                </a:cxn>
                <a:cxn ang="0">
                  <a:pos x="13" y="55"/>
                </a:cxn>
                <a:cxn ang="0">
                  <a:pos x="8" y="38"/>
                </a:cxn>
                <a:cxn ang="0">
                  <a:pos x="0" y="32"/>
                </a:cxn>
                <a:cxn ang="0">
                  <a:pos x="2" y="22"/>
                </a:cxn>
                <a:cxn ang="0">
                  <a:pos x="8" y="13"/>
                </a:cxn>
                <a:cxn ang="0">
                  <a:pos x="17" y="16"/>
                </a:cxn>
                <a:cxn ang="0">
                  <a:pos x="20" y="7"/>
                </a:cxn>
                <a:cxn ang="0">
                  <a:pos x="22" y="7"/>
                </a:cxn>
                <a:cxn ang="0">
                  <a:pos x="20" y="3"/>
                </a:cxn>
                <a:cxn ang="0">
                  <a:pos x="27" y="0"/>
                </a:cxn>
              </a:cxnLst>
              <a:rect l="0" t="0" r="r" b="b"/>
              <a:pathLst>
                <a:path w="39" h="92">
                  <a:moveTo>
                    <a:pt x="27" y="0"/>
                  </a:moveTo>
                  <a:lnTo>
                    <a:pt x="36" y="11"/>
                  </a:lnTo>
                  <a:lnTo>
                    <a:pt x="36" y="16"/>
                  </a:lnTo>
                  <a:lnTo>
                    <a:pt x="38" y="21"/>
                  </a:lnTo>
                  <a:lnTo>
                    <a:pt x="39" y="30"/>
                  </a:lnTo>
                  <a:lnTo>
                    <a:pt x="36" y="32"/>
                  </a:lnTo>
                  <a:lnTo>
                    <a:pt x="36" y="36"/>
                  </a:lnTo>
                  <a:lnTo>
                    <a:pt x="32" y="43"/>
                  </a:lnTo>
                  <a:lnTo>
                    <a:pt x="27" y="59"/>
                  </a:lnTo>
                  <a:lnTo>
                    <a:pt x="27" y="92"/>
                  </a:lnTo>
                  <a:lnTo>
                    <a:pt x="16" y="92"/>
                  </a:lnTo>
                  <a:lnTo>
                    <a:pt x="13" y="85"/>
                  </a:lnTo>
                  <a:lnTo>
                    <a:pt x="13" y="55"/>
                  </a:lnTo>
                  <a:lnTo>
                    <a:pt x="8" y="38"/>
                  </a:lnTo>
                  <a:lnTo>
                    <a:pt x="0" y="32"/>
                  </a:lnTo>
                  <a:lnTo>
                    <a:pt x="2" y="22"/>
                  </a:lnTo>
                  <a:lnTo>
                    <a:pt x="8" y="13"/>
                  </a:lnTo>
                  <a:lnTo>
                    <a:pt x="17" y="16"/>
                  </a:lnTo>
                  <a:lnTo>
                    <a:pt x="20" y="7"/>
                  </a:lnTo>
                  <a:lnTo>
                    <a:pt x="22" y="7"/>
                  </a:lnTo>
                  <a:lnTo>
                    <a:pt x="20" y="3"/>
                  </a:lnTo>
                  <a:lnTo>
                    <a:pt x="2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98" name="Freeform 185"/>
            <p:cNvSpPr>
              <a:spLocks/>
            </p:cNvSpPr>
            <p:nvPr/>
          </p:nvSpPr>
          <p:spPr bwMode="auto">
            <a:xfrm>
              <a:off x="4546601" y="3762375"/>
              <a:ext cx="19050" cy="20638"/>
            </a:xfrm>
            <a:custGeom>
              <a:avLst/>
              <a:gdLst/>
              <a:ahLst/>
              <a:cxnLst>
                <a:cxn ang="0">
                  <a:pos x="25" y="0"/>
                </a:cxn>
                <a:cxn ang="0">
                  <a:pos x="25" y="25"/>
                </a:cxn>
                <a:cxn ang="0">
                  <a:pos x="3" y="27"/>
                </a:cxn>
                <a:cxn ang="0">
                  <a:pos x="0" y="22"/>
                </a:cxn>
                <a:cxn ang="0">
                  <a:pos x="4" y="2"/>
                </a:cxn>
                <a:cxn ang="0">
                  <a:pos x="25" y="0"/>
                </a:cxn>
              </a:cxnLst>
              <a:rect l="0" t="0" r="r" b="b"/>
              <a:pathLst>
                <a:path w="25" h="27">
                  <a:moveTo>
                    <a:pt x="25" y="0"/>
                  </a:moveTo>
                  <a:lnTo>
                    <a:pt x="25" y="25"/>
                  </a:lnTo>
                  <a:lnTo>
                    <a:pt x="3" y="27"/>
                  </a:lnTo>
                  <a:lnTo>
                    <a:pt x="0" y="22"/>
                  </a:lnTo>
                  <a:lnTo>
                    <a:pt x="4" y="2"/>
                  </a:lnTo>
                  <a:lnTo>
                    <a:pt x="2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299" name="Freeform 186"/>
            <p:cNvSpPr>
              <a:spLocks/>
            </p:cNvSpPr>
            <p:nvPr/>
          </p:nvSpPr>
          <p:spPr bwMode="auto">
            <a:xfrm>
              <a:off x="4819651" y="3573463"/>
              <a:ext cx="176213" cy="177800"/>
            </a:xfrm>
            <a:custGeom>
              <a:avLst/>
              <a:gdLst/>
              <a:ahLst/>
              <a:cxnLst>
                <a:cxn ang="0">
                  <a:pos x="80" y="0"/>
                </a:cxn>
                <a:cxn ang="0">
                  <a:pos x="87" y="10"/>
                </a:cxn>
                <a:cxn ang="0">
                  <a:pos x="93" y="33"/>
                </a:cxn>
                <a:cxn ang="0">
                  <a:pos x="99" y="46"/>
                </a:cxn>
                <a:cxn ang="0">
                  <a:pos x="101" y="48"/>
                </a:cxn>
                <a:cxn ang="0">
                  <a:pos x="102" y="43"/>
                </a:cxn>
                <a:cxn ang="0">
                  <a:pos x="107" y="51"/>
                </a:cxn>
                <a:cxn ang="0">
                  <a:pos x="112" y="51"/>
                </a:cxn>
                <a:cxn ang="0">
                  <a:pos x="123" y="55"/>
                </a:cxn>
                <a:cxn ang="0">
                  <a:pos x="140" y="77"/>
                </a:cxn>
                <a:cxn ang="0">
                  <a:pos x="150" y="84"/>
                </a:cxn>
                <a:cxn ang="0">
                  <a:pos x="137" y="90"/>
                </a:cxn>
                <a:cxn ang="0">
                  <a:pos x="131" y="107"/>
                </a:cxn>
                <a:cxn ang="0">
                  <a:pos x="132" y="112"/>
                </a:cxn>
                <a:cxn ang="0">
                  <a:pos x="143" y="111"/>
                </a:cxn>
                <a:cxn ang="0">
                  <a:pos x="148" y="112"/>
                </a:cxn>
                <a:cxn ang="0">
                  <a:pos x="148" y="122"/>
                </a:cxn>
                <a:cxn ang="0">
                  <a:pos x="165" y="140"/>
                </a:cxn>
                <a:cxn ang="0">
                  <a:pos x="210" y="156"/>
                </a:cxn>
                <a:cxn ang="0">
                  <a:pos x="224" y="155"/>
                </a:cxn>
                <a:cxn ang="0">
                  <a:pos x="221" y="161"/>
                </a:cxn>
                <a:cxn ang="0">
                  <a:pos x="180" y="202"/>
                </a:cxn>
                <a:cxn ang="0">
                  <a:pos x="162" y="202"/>
                </a:cxn>
                <a:cxn ang="0">
                  <a:pos x="132" y="218"/>
                </a:cxn>
                <a:cxn ang="0">
                  <a:pos x="124" y="219"/>
                </a:cxn>
                <a:cxn ang="0">
                  <a:pos x="117" y="215"/>
                </a:cxn>
                <a:cxn ang="0">
                  <a:pos x="107" y="218"/>
                </a:cxn>
                <a:cxn ang="0">
                  <a:pos x="95" y="224"/>
                </a:cxn>
                <a:cxn ang="0">
                  <a:pos x="88" y="224"/>
                </a:cxn>
                <a:cxn ang="0">
                  <a:pos x="73" y="221"/>
                </a:cxn>
                <a:cxn ang="0">
                  <a:pos x="55" y="210"/>
                </a:cxn>
                <a:cxn ang="0">
                  <a:pos x="44" y="208"/>
                </a:cxn>
                <a:cxn ang="0">
                  <a:pos x="44" y="197"/>
                </a:cxn>
                <a:cxn ang="0">
                  <a:pos x="33" y="194"/>
                </a:cxn>
                <a:cxn ang="0">
                  <a:pos x="27" y="177"/>
                </a:cxn>
                <a:cxn ang="0">
                  <a:pos x="17" y="170"/>
                </a:cxn>
                <a:cxn ang="0">
                  <a:pos x="13" y="164"/>
                </a:cxn>
                <a:cxn ang="0">
                  <a:pos x="0" y="159"/>
                </a:cxn>
                <a:cxn ang="0">
                  <a:pos x="3" y="150"/>
                </a:cxn>
                <a:cxn ang="0">
                  <a:pos x="11" y="150"/>
                </a:cxn>
                <a:cxn ang="0">
                  <a:pos x="16" y="147"/>
                </a:cxn>
                <a:cxn ang="0">
                  <a:pos x="17" y="118"/>
                </a:cxn>
                <a:cxn ang="0">
                  <a:pos x="28" y="112"/>
                </a:cxn>
                <a:cxn ang="0">
                  <a:pos x="32" y="100"/>
                </a:cxn>
                <a:cxn ang="0">
                  <a:pos x="47" y="81"/>
                </a:cxn>
                <a:cxn ang="0">
                  <a:pos x="52" y="65"/>
                </a:cxn>
                <a:cxn ang="0">
                  <a:pos x="50" y="51"/>
                </a:cxn>
                <a:cxn ang="0">
                  <a:pos x="60" y="16"/>
                </a:cxn>
                <a:cxn ang="0">
                  <a:pos x="79" y="8"/>
                </a:cxn>
                <a:cxn ang="0">
                  <a:pos x="80" y="0"/>
                </a:cxn>
              </a:cxnLst>
              <a:rect l="0" t="0" r="r" b="b"/>
              <a:pathLst>
                <a:path w="224" h="224">
                  <a:moveTo>
                    <a:pt x="80" y="0"/>
                  </a:moveTo>
                  <a:lnTo>
                    <a:pt x="87" y="10"/>
                  </a:lnTo>
                  <a:lnTo>
                    <a:pt x="93" y="33"/>
                  </a:lnTo>
                  <a:lnTo>
                    <a:pt x="99" y="46"/>
                  </a:lnTo>
                  <a:lnTo>
                    <a:pt x="101" y="48"/>
                  </a:lnTo>
                  <a:lnTo>
                    <a:pt x="102" y="43"/>
                  </a:lnTo>
                  <a:lnTo>
                    <a:pt x="107" y="51"/>
                  </a:lnTo>
                  <a:lnTo>
                    <a:pt x="112" y="51"/>
                  </a:lnTo>
                  <a:lnTo>
                    <a:pt x="123" y="55"/>
                  </a:lnTo>
                  <a:lnTo>
                    <a:pt x="140" y="77"/>
                  </a:lnTo>
                  <a:lnTo>
                    <a:pt x="150" y="84"/>
                  </a:lnTo>
                  <a:lnTo>
                    <a:pt x="137" y="90"/>
                  </a:lnTo>
                  <a:lnTo>
                    <a:pt x="131" y="107"/>
                  </a:lnTo>
                  <a:lnTo>
                    <a:pt x="132" y="112"/>
                  </a:lnTo>
                  <a:lnTo>
                    <a:pt x="143" y="111"/>
                  </a:lnTo>
                  <a:lnTo>
                    <a:pt x="148" y="112"/>
                  </a:lnTo>
                  <a:lnTo>
                    <a:pt x="148" y="122"/>
                  </a:lnTo>
                  <a:lnTo>
                    <a:pt x="165" y="140"/>
                  </a:lnTo>
                  <a:lnTo>
                    <a:pt x="210" y="156"/>
                  </a:lnTo>
                  <a:lnTo>
                    <a:pt x="224" y="155"/>
                  </a:lnTo>
                  <a:lnTo>
                    <a:pt x="221" y="161"/>
                  </a:lnTo>
                  <a:lnTo>
                    <a:pt x="180" y="202"/>
                  </a:lnTo>
                  <a:lnTo>
                    <a:pt x="162" y="202"/>
                  </a:lnTo>
                  <a:lnTo>
                    <a:pt x="132" y="218"/>
                  </a:lnTo>
                  <a:lnTo>
                    <a:pt x="124" y="219"/>
                  </a:lnTo>
                  <a:lnTo>
                    <a:pt x="117" y="215"/>
                  </a:lnTo>
                  <a:lnTo>
                    <a:pt x="107" y="218"/>
                  </a:lnTo>
                  <a:lnTo>
                    <a:pt x="95" y="224"/>
                  </a:lnTo>
                  <a:lnTo>
                    <a:pt x="88" y="224"/>
                  </a:lnTo>
                  <a:lnTo>
                    <a:pt x="73" y="221"/>
                  </a:lnTo>
                  <a:lnTo>
                    <a:pt x="55" y="210"/>
                  </a:lnTo>
                  <a:lnTo>
                    <a:pt x="44" y="208"/>
                  </a:lnTo>
                  <a:lnTo>
                    <a:pt x="44" y="197"/>
                  </a:lnTo>
                  <a:lnTo>
                    <a:pt x="33" y="194"/>
                  </a:lnTo>
                  <a:lnTo>
                    <a:pt x="27" y="177"/>
                  </a:lnTo>
                  <a:lnTo>
                    <a:pt x="17" y="170"/>
                  </a:lnTo>
                  <a:lnTo>
                    <a:pt x="13" y="164"/>
                  </a:lnTo>
                  <a:lnTo>
                    <a:pt x="0" y="159"/>
                  </a:lnTo>
                  <a:lnTo>
                    <a:pt x="3" y="150"/>
                  </a:lnTo>
                  <a:lnTo>
                    <a:pt x="11" y="150"/>
                  </a:lnTo>
                  <a:lnTo>
                    <a:pt x="16" y="147"/>
                  </a:lnTo>
                  <a:lnTo>
                    <a:pt x="17" y="118"/>
                  </a:lnTo>
                  <a:lnTo>
                    <a:pt x="28" y="112"/>
                  </a:lnTo>
                  <a:lnTo>
                    <a:pt x="32" y="100"/>
                  </a:lnTo>
                  <a:lnTo>
                    <a:pt x="47" y="81"/>
                  </a:lnTo>
                  <a:lnTo>
                    <a:pt x="52" y="65"/>
                  </a:lnTo>
                  <a:lnTo>
                    <a:pt x="50" y="51"/>
                  </a:lnTo>
                  <a:lnTo>
                    <a:pt x="60" y="16"/>
                  </a:lnTo>
                  <a:lnTo>
                    <a:pt x="79" y="8"/>
                  </a:lnTo>
                  <a:lnTo>
                    <a:pt x="8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00" name="Freeform 187"/>
            <p:cNvSpPr>
              <a:spLocks/>
            </p:cNvSpPr>
            <p:nvPr/>
          </p:nvSpPr>
          <p:spPr bwMode="auto">
            <a:xfrm>
              <a:off x="4819651" y="3573463"/>
              <a:ext cx="176213" cy="177800"/>
            </a:xfrm>
            <a:custGeom>
              <a:avLst/>
              <a:gdLst/>
              <a:ahLst/>
              <a:cxnLst>
                <a:cxn ang="0">
                  <a:pos x="80" y="0"/>
                </a:cxn>
                <a:cxn ang="0">
                  <a:pos x="87" y="10"/>
                </a:cxn>
                <a:cxn ang="0">
                  <a:pos x="93" y="33"/>
                </a:cxn>
                <a:cxn ang="0">
                  <a:pos x="99" y="46"/>
                </a:cxn>
                <a:cxn ang="0">
                  <a:pos x="101" y="48"/>
                </a:cxn>
                <a:cxn ang="0">
                  <a:pos x="102" y="43"/>
                </a:cxn>
                <a:cxn ang="0">
                  <a:pos x="107" y="51"/>
                </a:cxn>
                <a:cxn ang="0">
                  <a:pos x="112" y="51"/>
                </a:cxn>
                <a:cxn ang="0">
                  <a:pos x="123" y="55"/>
                </a:cxn>
                <a:cxn ang="0">
                  <a:pos x="140" y="77"/>
                </a:cxn>
                <a:cxn ang="0">
                  <a:pos x="150" y="84"/>
                </a:cxn>
                <a:cxn ang="0">
                  <a:pos x="137" y="90"/>
                </a:cxn>
                <a:cxn ang="0">
                  <a:pos x="131" y="107"/>
                </a:cxn>
                <a:cxn ang="0">
                  <a:pos x="132" y="112"/>
                </a:cxn>
                <a:cxn ang="0">
                  <a:pos x="143" y="111"/>
                </a:cxn>
                <a:cxn ang="0">
                  <a:pos x="148" y="112"/>
                </a:cxn>
                <a:cxn ang="0">
                  <a:pos x="148" y="122"/>
                </a:cxn>
                <a:cxn ang="0">
                  <a:pos x="165" y="140"/>
                </a:cxn>
                <a:cxn ang="0">
                  <a:pos x="210" y="156"/>
                </a:cxn>
                <a:cxn ang="0">
                  <a:pos x="224" y="155"/>
                </a:cxn>
                <a:cxn ang="0">
                  <a:pos x="221" y="161"/>
                </a:cxn>
                <a:cxn ang="0">
                  <a:pos x="180" y="202"/>
                </a:cxn>
                <a:cxn ang="0">
                  <a:pos x="162" y="202"/>
                </a:cxn>
                <a:cxn ang="0">
                  <a:pos x="132" y="218"/>
                </a:cxn>
                <a:cxn ang="0">
                  <a:pos x="124" y="219"/>
                </a:cxn>
                <a:cxn ang="0">
                  <a:pos x="117" y="215"/>
                </a:cxn>
                <a:cxn ang="0">
                  <a:pos x="107" y="218"/>
                </a:cxn>
                <a:cxn ang="0">
                  <a:pos x="95" y="224"/>
                </a:cxn>
                <a:cxn ang="0">
                  <a:pos x="88" y="224"/>
                </a:cxn>
                <a:cxn ang="0">
                  <a:pos x="73" y="221"/>
                </a:cxn>
                <a:cxn ang="0">
                  <a:pos x="55" y="210"/>
                </a:cxn>
                <a:cxn ang="0">
                  <a:pos x="44" y="208"/>
                </a:cxn>
                <a:cxn ang="0">
                  <a:pos x="44" y="197"/>
                </a:cxn>
                <a:cxn ang="0">
                  <a:pos x="33" y="194"/>
                </a:cxn>
                <a:cxn ang="0">
                  <a:pos x="27" y="177"/>
                </a:cxn>
                <a:cxn ang="0">
                  <a:pos x="17" y="170"/>
                </a:cxn>
                <a:cxn ang="0">
                  <a:pos x="13" y="164"/>
                </a:cxn>
                <a:cxn ang="0">
                  <a:pos x="0" y="159"/>
                </a:cxn>
                <a:cxn ang="0">
                  <a:pos x="3" y="150"/>
                </a:cxn>
                <a:cxn ang="0">
                  <a:pos x="11" y="150"/>
                </a:cxn>
                <a:cxn ang="0">
                  <a:pos x="16" y="147"/>
                </a:cxn>
                <a:cxn ang="0">
                  <a:pos x="17" y="118"/>
                </a:cxn>
                <a:cxn ang="0">
                  <a:pos x="28" y="112"/>
                </a:cxn>
                <a:cxn ang="0">
                  <a:pos x="32" y="100"/>
                </a:cxn>
                <a:cxn ang="0">
                  <a:pos x="47" y="81"/>
                </a:cxn>
                <a:cxn ang="0">
                  <a:pos x="52" y="65"/>
                </a:cxn>
                <a:cxn ang="0">
                  <a:pos x="50" y="51"/>
                </a:cxn>
                <a:cxn ang="0">
                  <a:pos x="60" y="16"/>
                </a:cxn>
                <a:cxn ang="0">
                  <a:pos x="79" y="8"/>
                </a:cxn>
                <a:cxn ang="0">
                  <a:pos x="80" y="0"/>
                </a:cxn>
              </a:cxnLst>
              <a:rect l="0" t="0" r="r" b="b"/>
              <a:pathLst>
                <a:path w="224" h="224">
                  <a:moveTo>
                    <a:pt x="80" y="0"/>
                  </a:moveTo>
                  <a:lnTo>
                    <a:pt x="87" y="10"/>
                  </a:lnTo>
                  <a:lnTo>
                    <a:pt x="93" y="33"/>
                  </a:lnTo>
                  <a:lnTo>
                    <a:pt x="99" y="46"/>
                  </a:lnTo>
                  <a:lnTo>
                    <a:pt x="101" y="48"/>
                  </a:lnTo>
                  <a:lnTo>
                    <a:pt x="102" y="43"/>
                  </a:lnTo>
                  <a:lnTo>
                    <a:pt x="107" y="51"/>
                  </a:lnTo>
                  <a:lnTo>
                    <a:pt x="112" y="51"/>
                  </a:lnTo>
                  <a:lnTo>
                    <a:pt x="123" y="55"/>
                  </a:lnTo>
                  <a:lnTo>
                    <a:pt x="140" y="77"/>
                  </a:lnTo>
                  <a:lnTo>
                    <a:pt x="150" y="84"/>
                  </a:lnTo>
                  <a:lnTo>
                    <a:pt x="137" y="90"/>
                  </a:lnTo>
                  <a:lnTo>
                    <a:pt x="131" y="107"/>
                  </a:lnTo>
                  <a:lnTo>
                    <a:pt x="132" y="112"/>
                  </a:lnTo>
                  <a:lnTo>
                    <a:pt x="143" y="111"/>
                  </a:lnTo>
                  <a:lnTo>
                    <a:pt x="148" y="112"/>
                  </a:lnTo>
                  <a:lnTo>
                    <a:pt x="148" y="122"/>
                  </a:lnTo>
                  <a:lnTo>
                    <a:pt x="165" y="140"/>
                  </a:lnTo>
                  <a:lnTo>
                    <a:pt x="210" y="156"/>
                  </a:lnTo>
                  <a:lnTo>
                    <a:pt x="224" y="155"/>
                  </a:lnTo>
                  <a:lnTo>
                    <a:pt x="221" y="161"/>
                  </a:lnTo>
                  <a:lnTo>
                    <a:pt x="180" y="202"/>
                  </a:lnTo>
                  <a:lnTo>
                    <a:pt x="162" y="202"/>
                  </a:lnTo>
                  <a:lnTo>
                    <a:pt x="132" y="218"/>
                  </a:lnTo>
                  <a:lnTo>
                    <a:pt x="124" y="219"/>
                  </a:lnTo>
                  <a:lnTo>
                    <a:pt x="117" y="215"/>
                  </a:lnTo>
                  <a:lnTo>
                    <a:pt x="107" y="218"/>
                  </a:lnTo>
                  <a:lnTo>
                    <a:pt x="95" y="224"/>
                  </a:lnTo>
                  <a:lnTo>
                    <a:pt x="88" y="224"/>
                  </a:lnTo>
                  <a:lnTo>
                    <a:pt x="73" y="221"/>
                  </a:lnTo>
                  <a:lnTo>
                    <a:pt x="55" y="210"/>
                  </a:lnTo>
                  <a:lnTo>
                    <a:pt x="44" y="208"/>
                  </a:lnTo>
                  <a:lnTo>
                    <a:pt x="44" y="197"/>
                  </a:lnTo>
                  <a:lnTo>
                    <a:pt x="33" y="194"/>
                  </a:lnTo>
                  <a:lnTo>
                    <a:pt x="27" y="177"/>
                  </a:lnTo>
                  <a:lnTo>
                    <a:pt x="17" y="170"/>
                  </a:lnTo>
                  <a:lnTo>
                    <a:pt x="13" y="164"/>
                  </a:lnTo>
                  <a:lnTo>
                    <a:pt x="0" y="159"/>
                  </a:lnTo>
                  <a:lnTo>
                    <a:pt x="3" y="150"/>
                  </a:lnTo>
                  <a:lnTo>
                    <a:pt x="11" y="150"/>
                  </a:lnTo>
                  <a:lnTo>
                    <a:pt x="16" y="147"/>
                  </a:lnTo>
                  <a:lnTo>
                    <a:pt x="17" y="118"/>
                  </a:lnTo>
                  <a:lnTo>
                    <a:pt x="28" y="112"/>
                  </a:lnTo>
                  <a:lnTo>
                    <a:pt x="32" y="100"/>
                  </a:lnTo>
                  <a:lnTo>
                    <a:pt x="47" y="81"/>
                  </a:lnTo>
                  <a:lnTo>
                    <a:pt x="52" y="65"/>
                  </a:lnTo>
                  <a:lnTo>
                    <a:pt x="50" y="51"/>
                  </a:lnTo>
                  <a:lnTo>
                    <a:pt x="60" y="16"/>
                  </a:lnTo>
                  <a:lnTo>
                    <a:pt x="79" y="8"/>
                  </a:lnTo>
                  <a:lnTo>
                    <a:pt x="8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01" name="Freeform 188"/>
            <p:cNvSpPr>
              <a:spLocks/>
            </p:cNvSpPr>
            <p:nvPr/>
          </p:nvSpPr>
          <p:spPr bwMode="auto">
            <a:xfrm>
              <a:off x="4924426" y="3636963"/>
              <a:ext cx="19050" cy="19050"/>
            </a:xfrm>
            <a:custGeom>
              <a:avLst/>
              <a:gdLst/>
              <a:ahLst/>
              <a:cxnLst>
                <a:cxn ang="0">
                  <a:pos x="21" y="0"/>
                </a:cxn>
                <a:cxn ang="0">
                  <a:pos x="26" y="4"/>
                </a:cxn>
                <a:cxn ang="0">
                  <a:pos x="26" y="11"/>
                </a:cxn>
                <a:cxn ang="0">
                  <a:pos x="13" y="17"/>
                </a:cxn>
                <a:cxn ang="0">
                  <a:pos x="24" y="17"/>
                </a:cxn>
                <a:cxn ang="0">
                  <a:pos x="18" y="25"/>
                </a:cxn>
                <a:cxn ang="0">
                  <a:pos x="15" y="22"/>
                </a:cxn>
                <a:cxn ang="0">
                  <a:pos x="2" y="25"/>
                </a:cxn>
                <a:cxn ang="0">
                  <a:pos x="0" y="20"/>
                </a:cxn>
                <a:cxn ang="0">
                  <a:pos x="7" y="6"/>
                </a:cxn>
                <a:cxn ang="0">
                  <a:pos x="21" y="0"/>
                </a:cxn>
              </a:cxnLst>
              <a:rect l="0" t="0" r="r" b="b"/>
              <a:pathLst>
                <a:path w="26" h="25">
                  <a:moveTo>
                    <a:pt x="21" y="0"/>
                  </a:moveTo>
                  <a:lnTo>
                    <a:pt x="26" y="4"/>
                  </a:lnTo>
                  <a:lnTo>
                    <a:pt x="26" y="11"/>
                  </a:lnTo>
                  <a:lnTo>
                    <a:pt x="13" y="17"/>
                  </a:lnTo>
                  <a:lnTo>
                    <a:pt x="24" y="17"/>
                  </a:lnTo>
                  <a:lnTo>
                    <a:pt x="18" y="25"/>
                  </a:lnTo>
                  <a:lnTo>
                    <a:pt x="15" y="22"/>
                  </a:lnTo>
                  <a:lnTo>
                    <a:pt x="2" y="25"/>
                  </a:lnTo>
                  <a:lnTo>
                    <a:pt x="0" y="20"/>
                  </a:lnTo>
                  <a:lnTo>
                    <a:pt x="7" y="6"/>
                  </a:lnTo>
                  <a:lnTo>
                    <a:pt x="2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02" name="Freeform 189"/>
            <p:cNvSpPr>
              <a:spLocks/>
            </p:cNvSpPr>
            <p:nvPr/>
          </p:nvSpPr>
          <p:spPr bwMode="auto">
            <a:xfrm>
              <a:off x="4924426" y="3636963"/>
              <a:ext cx="19050" cy="19050"/>
            </a:xfrm>
            <a:custGeom>
              <a:avLst/>
              <a:gdLst/>
              <a:ahLst/>
              <a:cxnLst>
                <a:cxn ang="0">
                  <a:pos x="21" y="0"/>
                </a:cxn>
                <a:cxn ang="0">
                  <a:pos x="26" y="4"/>
                </a:cxn>
                <a:cxn ang="0">
                  <a:pos x="26" y="11"/>
                </a:cxn>
                <a:cxn ang="0">
                  <a:pos x="13" y="17"/>
                </a:cxn>
                <a:cxn ang="0">
                  <a:pos x="24" y="17"/>
                </a:cxn>
                <a:cxn ang="0">
                  <a:pos x="18" y="25"/>
                </a:cxn>
                <a:cxn ang="0">
                  <a:pos x="15" y="22"/>
                </a:cxn>
                <a:cxn ang="0">
                  <a:pos x="2" y="25"/>
                </a:cxn>
                <a:cxn ang="0">
                  <a:pos x="0" y="20"/>
                </a:cxn>
                <a:cxn ang="0">
                  <a:pos x="7" y="6"/>
                </a:cxn>
                <a:cxn ang="0">
                  <a:pos x="21" y="0"/>
                </a:cxn>
              </a:cxnLst>
              <a:rect l="0" t="0" r="r" b="b"/>
              <a:pathLst>
                <a:path w="26" h="25">
                  <a:moveTo>
                    <a:pt x="21" y="0"/>
                  </a:moveTo>
                  <a:lnTo>
                    <a:pt x="26" y="4"/>
                  </a:lnTo>
                  <a:lnTo>
                    <a:pt x="26" y="11"/>
                  </a:lnTo>
                  <a:lnTo>
                    <a:pt x="13" y="17"/>
                  </a:lnTo>
                  <a:lnTo>
                    <a:pt x="24" y="17"/>
                  </a:lnTo>
                  <a:lnTo>
                    <a:pt x="18" y="25"/>
                  </a:lnTo>
                  <a:lnTo>
                    <a:pt x="15" y="22"/>
                  </a:lnTo>
                  <a:lnTo>
                    <a:pt x="2" y="25"/>
                  </a:lnTo>
                  <a:lnTo>
                    <a:pt x="0" y="20"/>
                  </a:lnTo>
                  <a:lnTo>
                    <a:pt x="7" y="6"/>
                  </a:lnTo>
                  <a:lnTo>
                    <a:pt x="2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03" name="Freeform 190"/>
            <p:cNvSpPr>
              <a:spLocks/>
            </p:cNvSpPr>
            <p:nvPr/>
          </p:nvSpPr>
          <p:spPr bwMode="auto">
            <a:xfrm>
              <a:off x="4546601" y="3762375"/>
              <a:ext cx="60325" cy="73025"/>
            </a:xfrm>
            <a:custGeom>
              <a:avLst/>
              <a:gdLst/>
              <a:ahLst/>
              <a:cxnLst>
                <a:cxn ang="0">
                  <a:pos x="36" y="0"/>
                </a:cxn>
                <a:cxn ang="0">
                  <a:pos x="64" y="2"/>
                </a:cxn>
                <a:cxn ang="0">
                  <a:pos x="61" y="16"/>
                </a:cxn>
                <a:cxn ang="0">
                  <a:pos x="64" y="18"/>
                </a:cxn>
                <a:cxn ang="0">
                  <a:pos x="67" y="11"/>
                </a:cxn>
                <a:cxn ang="0">
                  <a:pos x="75" y="11"/>
                </a:cxn>
                <a:cxn ang="0">
                  <a:pos x="77" y="16"/>
                </a:cxn>
                <a:cxn ang="0">
                  <a:pos x="77" y="22"/>
                </a:cxn>
                <a:cxn ang="0">
                  <a:pos x="74" y="30"/>
                </a:cxn>
                <a:cxn ang="0">
                  <a:pos x="77" y="46"/>
                </a:cxn>
                <a:cxn ang="0">
                  <a:pos x="74" y="68"/>
                </a:cxn>
                <a:cxn ang="0">
                  <a:pos x="69" y="70"/>
                </a:cxn>
                <a:cxn ang="0">
                  <a:pos x="55" y="62"/>
                </a:cxn>
                <a:cxn ang="0">
                  <a:pos x="41" y="73"/>
                </a:cxn>
                <a:cxn ang="0">
                  <a:pos x="41" y="85"/>
                </a:cxn>
                <a:cxn ang="0">
                  <a:pos x="36" y="87"/>
                </a:cxn>
                <a:cxn ang="0">
                  <a:pos x="33" y="93"/>
                </a:cxn>
                <a:cxn ang="0">
                  <a:pos x="6" y="63"/>
                </a:cxn>
                <a:cxn ang="0">
                  <a:pos x="0" y="46"/>
                </a:cxn>
                <a:cxn ang="0">
                  <a:pos x="6" y="41"/>
                </a:cxn>
                <a:cxn ang="0">
                  <a:pos x="6" y="30"/>
                </a:cxn>
                <a:cxn ang="0">
                  <a:pos x="15" y="32"/>
                </a:cxn>
                <a:cxn ang="0">
                  <a:pos x="8" y="27"/>
                </a:cxn>
                <a:cxn ang="0">
                  <a:pos x="11" y="24"/>
                </a:cxn>
                <a:cxn ang="0">
                  <a:pos x="11" y="19"/>
                </a:cxn>
                <a:cxn ang="0">
                  <a:pos x="36" y="18"/>
                </a:cxn>
                <a:cxn ang="0">
                  <a:pos x="36" y="0"/>
                </a:cxn>
              </a:cxnLst>
              <a:rect l="0" t="0" r="r" b="b"/>
              <a:pathLst>
                <a:path w="77" h="93">
                  <a:moveTo>
                    <a:pt x="36" y="0"/>
                  </a:moveTo>
                  <a:lnTo>
                    <a:pt x="64" y="2"/>
                  </a:lnTo>
                  <a:lnTo>
                    <a:pt x="61" y="16"/>
                  </a:lnTo>
                  <a:lnTo>
                    <a:pt x="64" y="18"/>
                  </a:lnTo>
                  <a:lnTo>
                    <a:pt x="67" y="11"/>
                  </a:lnTo>
                  <a:lnTo>
                    <a:pt x="75" y="11"/>
                  </a:lnTo>
                  <a:lnTo>
                    <a:pt x="77" y="16"/>
                  </a:lnTo>
                  <a:lnTo>
                    <a:pt x="77" y="22"/>
                  </a:lnTo>
                  <a:lnTo>
                    <a:pt x="74" y="30"/>
                  </a:lnTo>
                  <a:lnTo>
                    <a:pt x="77" y="46"/>
                  </a:lnTo>
                  <a:lnTo>
                    <a:pt x="74" y="68"/>
                  </a:lnTo>
                  <a:lnTo>
                    <a:pt x="69" y="70"/>
                  </a:lnTo>
                  <a:lnTo>
                    <a:pt x="55" y="62"/>
                  </a:lnTo>
                  <a:lnTo>
                    <a:pt x="41" y="73"/>
                  </a:lnTo>
                  <a:lnTo>
                    <a:pt x="41" y="85"/>
                  </a:lnTo>
                  <a:lnTo>
                    <a:pt x="36" y="87"/>
                  </a:lnTo>
                  <a:lnTo>
                    <a:pt x="33" y="93"/>
                  </a:lnTo>
                  <a:lnTo>
                    <a:pt x="6" y="63"/>
                  </a:lnTo>
                  <a:lnTo>
                    <a:pt x="0" y="46"/>
                  </a:lnTo>
                  <a:lnTo>
                    <a:pt x="6" y="41"/>
                  </a:lnTo>
                  <a:lnTo>
                    <a:pt x="6" y="30"/>
                  </a:lnTo>
                  <a:lnTo>
                    <a:pt x="15" y="32"/>
                  </a:lnTo>
                  <a:lnTo>
                    <a:pt x="8" y="27"/>
                  </a:lnTo>
                  <a:lnTo>
                    <a:pt x="11" y="24"/>
                  </a:lnTo>
                  <a:lnTo>
                    <a:pt x="11" y="19"/>
                  </a:lnTo>
                  <a:lnTo>
                    <a:pt x="36" y="18"/>
                  </a:lnTo>
                  <a:lnTo>
                    <a:pt x="3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04" name="Freeform 191"/>
            <p:cNvSpPr>
              <a:spLocks/>
            </p:cNvSpPr>
            <p:nvPr/>
          </p:nvSpPr>
          <p:spPr bwMode="auto">
            <a:xfrm>
              <a:off x="4546601" y="3762375"/>
              <a:ext cx="60325" cy="73025"/>
            </a:xfrm>
            <a:custGeom>
              <a:avLst/>
              <a:gdLst/>
              <a:ahLst/>
              <a:cxnLst>
                <a:cxn ang="0">
                  <a:pos x="36" y="0"/>
                </a:cxn>
                <a:cxn ang="0">
                  <a:pos x="64" y="2"/>
                </a:cxn>
                <a:cxn ang="0">
                  <a:pos x="61" y="16"/>
                </a:cxn>
                <a:cxn ang="0">
                  <a:pos x="64" y="18"/>
                </a:cxn>
                <a:cxn ang="0">
                  <a:pos x="67" y="11"/>
                </a:cxn>
                <a:cxn ang="0">
                  <a:pos x="75" y="11"/>
                </a:cxn>
                <a:cxn ang="0">
                  <a:pos x="77" y="16"/>
                </a:cxn>
                <a:cxn ang="0">
                  <a:pos x="77" y="22"/>
                </a:cxn>
                <a:cxn ang="0">
                  <a:pos x="74" y="30"/>
                </a:cxn>
                <a:cxn ang="0">
                  <a:pos x="77" y="46"/>
                </a:cxn>
                <a:cxn ang="0">
                  <a:pos x="74" y="68"/>
                </a:cxn>
                <a:cxn ang="0">
                  <a:pos x="69" y="70"/>
                </a:cxn>
                <a:cxn ang="0">
                  <a:pos x="55" y="62"/>
                </a:cxn>
                <a:cxn ang="0">
                  <a:pos x="41" y="73"/>
                </a:cxn>
                <a:cxn ang="0">
                  <a:pos x="41" y="85"/>
                </a:cxn>
                <a:cxn ang="0">
                  <a:pos x="36" y="87"/>
                </a:cxn>
                <a:cxn ang="0">
                  <a:pos x="33" y="93"/>
                </a:cxn>
                <a:cxn ang="0">
                  <a:pos x="6" y="63"/>
                </a:cxn>
                <a:cxn ang="0">
                  <a:pos x="0" y="46"/>
                </a:cxn>
                <a:cxn ang="0">
                  <a:pos x="6" y="41"/>
                </a:cxn>
                <a:cxn ang="0">
                  <a:pos x="6" y="30"/>
                </a:cxn>
                <a:cxn ang="0">
                  <a:pos x="15" y="32"/>
                </a:cxn>
                <a:cxn ang="0">
                  <a:pos x="8" y="27"/>
                </a:cxn>
                <a:cxn ang="0">
                  <a:pos x="11" y="24"/>
                </a:cxn>
                <a:cxn ang="0">
                  <a:pos x="11" y="19"/>
                </a:cxn>
                <a:cxn ang="0">
                  <a:pos x="36" y="18"/>
                </a:cxn>
                <a:cxn ang="0">
                  <a:pos x="36" y="0"/>
                </a:cxn>
              </a:cxnLst>
              <a:rect l="0" t="0" r="r" b="b"/>
              <a:pathLst>
                <a:path w="77" h="93">
                  <a:moveTo>
                    <a:pt x="36" y="0"/>
                  </a:moveTo>
                  <a:lnTo>
                    <a:pt x="64" y="2"/>
                  </a:lnTo>
                  <a:lnTo>
                    <a:pt x="61" y="16"/>
                  </a:lnTo>
                  <a:lnTo>
                    <a:pt x="64" y="18"/>
                  </a:lnTo>
                  <a:lnTo>
                    <a:pt x="67" y="11"/>
                  </a:lnTo>
                  <a:lnTo>
                    <a:pt x="75" y="11"/>
                  </a:lnTo>
                  <a:lnTo>
                    <a:pt x="77" y="16"/>
                  </a:lnTo>
                  <a:lnTo>
                    <a:pt x="77" y="22"/>
                  </a:lnTo>
                  <a:lnTo>
                    <a:pt x="74" y="30"/>
                  </a:lnTo>
                  <a:lnTo>
                    <a:pt x="77" y="46"/>
                  </a:lnTo>
                  <a:lnTo>
                    <a:pt x="74" y="68"/>
                  </a:lnTo>
                  <a:lnTo>
                    <a:pt x="69" y="70"/>
                  </a:lnTo>
                  <a:lnTo>
                    <a:pt x="55" y="62"/>
                  </a:lnTo>
                  <a:lnTo>
                    <a:pt x="41" y="73"/>
                  </a:lnTo>
                  <a:lnTo>
                    <a:pt x="41" y="85"/>
                  </a:lnTo>
                  <a:lnTo>
                    <a:pt x="36" y="87"/>
                  </a:lnTo>
                  <a:lnTo>
                    <a:pt x="33" y="93"/>
                  </a:lnTo>
                  <a:lnTo>
                    <a:pt x="6" y="63"/>
                  </a:lnTo>
                  <a:lnTo>
                    <a:pt x="0" y="46"/>
                  </a:lnTo>
                  <a:lnTo>
                    <a:pt x="6" y="41"/>
                  </a:lnTo>
                  <a:lnTo>
                    <a:pt x="6" y="30"/>
                  </a:lnTo>
                  <a:lnTo>
                    <a:pt x="15" y="32"/>
                  </a:lnTo>
                  <a:lnTo>
                    <a:pt x="8" y="27"/>
                  </a:lnTo>
                  <a:lnTo>
                    <a:pt x="11" y="24"/>
                  </a:lnTo>
                  <a:lnTo>
                    <a:pt x="11" y="19"/>
                  </a:lnTo>
                  <a:lnTo>
                    <a:pt x="36" y="18"/>
                  </a:lnTo>
                  <a:lnTo>
                    <a:pt x="3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05" name="Freeform 192"/>
            <p:cNvSpPr>
              <a:spLocks/>
            </p:cNvSpPr>
            <p:nvPr/>
          </p:nvSpPr>
          <p:spPr bwMode="auto">
            <a:xfrm>
              <a:off x="4252913" y="3625850"/>
              <a:ext cx="30163" cy="11113"/>
            </a:xfrm>
            <a:custGeom>
              <a:avLst/>
              <a:gdLst/>
              <a:ahLst/>
              <a:cxnLst>
                <a:cxn ang="0">
                  <a:pos x="22" y="0"/>
                </a:cxn>
                <a:cxn ang="0">
                  <a:pos x="31" y="7"/>
                </a:cxn>
                <a:cxn ang="0">
                  <a:pos x="37" y="5"/>
                </a:cxn>
                <a:cxn ang="0">
                  <a:pos x="37" y="7"/>
                </a:cxn>
                <a:cxn ang="0">
                  <a:pos x="34" y="11"/>
                </a:cxn>
                <a:cxn ang="0">
                  <a:pos x="22" y="5"/>
                </a:cxn>
                <a:cxn ang="0">
                  <a:pos x="11" y="11"/>
                </a:cxn>
                <a:cxn ang="0">
                  <a:pos x="0" y="15"/>
                </a:cxn>
                <a:cxn ang="0">
                  <a:pos x="0" y="7"/>
                </a:cxn>
                <a:cxn ang="0">
                  <a:pos x="3" y="4"/>
                </a:cxn>
                <a:cxn ang="0">
                  <a:pos x="17" y="4"/>
                </a:cxn>
                <a:cxn ang="0">
                  <a:pos x="22" y="0"/>
                </a:cxn>
              </a:cxnLst>
              <a:rect l="0" t="0" r="r" b="b"/>
              <a:pathLst>
                <a:path w="37" h="15">
                  <a:moveTo>
                    <a:pt x="22" y="0"/>
                  </a:moveTo>
                  <a:lnTo>
                    <a:pt x="31" y="7"/>
                  </a:lnTo>
                  <a:lnTo>
                    <a:pt x="37" y="5"/>
                  </a:lnTo>
                  <a:lnTo>
                    <a:pt x="37" y="7"/>
                  </a:lnTo>
                  <a:lnTo>
                    <a:pt x="34" y="11"/>
                  </a:lnTo>
                  <a:lnTo>
                    <a:pt x="22" y="5"/>
                  </a:lnTo>
                  <a:lnTo>
                    <a:pt x="11" y="11"/>
                  </a:lnTo>
                  <a:lnTo>
                    <a:pt x="0" y="15"/>
                  </a:lnTo>
                  <a:lnTo>
                    <a:pt x="0" y="7"/>
                  </a:lnTo>
                  <a:lnTo>
                    <a:pt x="3" y="4"/>
                  </a:lnTo>
                  <a:lnTo>
                    <a:pt x="17" y="4"/>
                  </a:lnTo>
                  <a:lnTo>
                    <a:pt x="2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06" name="Freeform 193"/>
            <p:cNvSpPr>
              <a:spLocks/>
            </p:cNvSpPr>
            <p:nvPr/>
          </p:nvSpPr>
          <p:spPr bwMode="auto">
            <a:xfrm>
              <a:off x="4252913" y="3625850"/>
              <a:ext cx="30163" cy="11113"/>
            </a:xfrm>
            <a:custGeom>
              <a:avLst/>
              <a:gdLst/>
              <a:ahLst/>
              <a:cxnLst>
                <a:cxn ang="0">
                  <a:pos x="22" y="0"/>
                </a:cxn>
                <a:cxn ang="0">
                  <a:pos x="31" y="7"/>
                </a:cxn>
                <a:cxn ang="0">
                  <a:pos x="37" y="5"/>
                </a:cxn>
                <a:cxn ang="0">
                  <a:pos x="37" y="7"/>
                </a:cxn>
                <a:cxn ang="0">
                  <a:pos x="34" y="11"/>
                </a:cxn>
                <a:cxn ang="0">
                  <a:pos x="22" y="5"/>
                </a:cxn>
                <a:cxn ang="0">
                  <a:pos x="11" y="11"/>
                </a:cxn>
                <a:cxn ang="0">
                  <a:pos x="0" y="15"/>
                </a:cxn>
                <a:cxn ang="0">
                  <a:pos x="0" y="7"/>
                </a:cxn>
                <a:cxn ang="0">
                  <a:pos x="3" y="4"/>
                </a:cxn>
                <a:cxn ang="0">
                  <a:pos x="17" y="4"/>
                </a:cxn>
                <a:cxn ang="0">
                  <a:pos x="22" y="0"/>
                </a:cxn>
              </a:cxnLst>
              <a:rect l="0" t="0" r="r" b="b"/>
              <a:pathLst>
                <a:path w="37" h="15">
                  <a:moveTo>
                    <a:pt x="22" y="0"/>
                  </a:moveTo>
                  <a:lnTo>
                    <a:pt x="31" y="7"/>
                  </a:lnTo>
                  <a:lnTo>
                    <a:pt x="37" y="5"/>
                  </a:lnTo>
                  <a:lnTo>
                    <a:pt x="37" y="7"/>
                  </a:lnTo>
                  <a:lnTo>
                    <a:pt x="34" y="11"/>
                  </a:lnTo>
                  <a:lnTo>
                    <a:pt x="22" y="5"/>
                  </a:lnTo>
                  <a:lnTo>
                    <a:pt x="11" y="11"/>
                  </a:lnTo>
                  <a:lnTo>
                    <a:pt x="0" y="15"/>
                  </a:lnTo>
                  <a:lnTo>
                    <a:pt x="0" y="7"/>
                  </a:lnTo>
                  <a:lnTo>
                    <a:pt x="3" y="4"/>
                  </a:lnTo>
                  <a:lnTo>
                    <a:pt x="17" y="4"/>
                  </a:lnTo>
                  <a:lnTo>
                    <a:pt x="2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07" name="Freeform 194"/>
            <p:cNvSpPr>
              <a:spLocks/>
            </p:cNvSpPr>
            <p:nvPr/>
          </p:nvSpPr>
          <p:spPr bwMode="auto">
            <a:xfrm>
              <a:off x="4408488" y="3656013"/>
              <a:ext cx="42863" cy="74613"/>
            </a:xfrm>
            <a:custGeom>
              <a:avLst/>
              <a:gdLst/>
              <a:ahLst/>
              <a:cxnLst>
                <a:cxn ang="0">
                  <a:pos x="37" y="0"/>
                </a:cxn>
                <a:cxn ang="0">
                  <a:pos x="38" y="3"/>
                </a:cxn>
                <a:cxn ang="0">
                  <a:pos x="37" y="8"/>
                </a:cxn>
                <a:cxn ang="0">
                  <a:pos x="43" y="14"/>
                </a:cxn>
                <a:cxn ang="0">
                  <a:pos x="45" y="27"/>
                </a:cxn>
                <a:cxn ang="0">
                  <a:pos x="46" y="63"/>
                </a:cxn>
                <a:cxn ang="0">
                  <a:pos x="54" y="74"/>
                </a:cxn>
                <a:cxn ang="0">
                  <a:pos x="51" y="77"/>
                </a:cxn>
                <a:cxn ang="0">
                  <a:pos x="41" y="79"/>
                </a:cxn>
                <a:cxn ang="0">
                  <a:pos x="16" y="93"/>
                </a:cxn>
                <a:cxn ang="0">
                  <a:pos x="2" y="86"/>
                </a:cxn>
                <a:cxn ang="0">
                  <a:pos x="8" y="86"/>
                </a:cxn>
                <a:cxn ang="0">
                  <a:pos x="7" y="79"/>
                </a:cxn>
                <a:cxn ang="0">
                  <a:pos x="4" y="77"/>
                </a:cxn>
                <a:cxn ang="0">
                  <a:pos x="0" y="64"/>
                </a:cxn>
                <a:cxn ang="0">
                  <a:pos x="7" y="46"/>
                </a:cxn>
                <a:cxn ang="0">
                  <a:pos x="10" y="42"/>
                </a:cxn>
                <a:cxn ang="0">
                  <a:pos x="7" y="30"/>
                </a:cxn>
                <a:cxn ang="0">
                  <a:pos x="8" y="25"/>
                </a:cxn>
                <a:cxn ang="0">
                  <a:pos x="5" y="8"/>
                </a:cxn>
                <a:cxn ang="0">
                  <a:pos x="5" y="3"/>
                </a:cxn>
                <a:cxn ang="0">
                  <a:pos x="29" y="5"/>
                </a:cxn>
                <a:cxn ang="0">
                  <a:pos x="37" y="0"/>
                </a:cxn>
              </a:cxnLst>
              <a:rect l="0" t="0" r="r" b="b"/>
              <a:pathLst>
                <a:path w="54" h="93">
                  <a:moveTo>
                    <a:pt x="37" y="0"/>
                  </a:moveTo>
                  <a:lnTo>
                    <a:pt x="38" y="3"/>
                  </a:lnTo>
                  <a:lnTo>
                    <a:pt x="37" y="8"/>
                  </a:lnTo>
                  <a:lnTo>
                    <a:pt x="43" y="14"/>
                  </a:lnTo>
                  <a:lnTo>
                    <a:pt x="45" y="27"/>
                  </a:lnTo>
                  <a:lnTo>
                    <a:pt x="46" y="63"/>
                  </a:lnTo>
                  <a:lnTo>
                    <a:pt x="54" y="74"/>
                  </a:lnTo>
                  <a:lnTo>
                    <a:pt x="51" y="77"/>
                  </a:lnTo>
                  <a:lnTo>
                    <a:pt x="41" y="79"/>
                  </a:lnTo>
                  <a:lnTo>
                    <a:pt x="16" y="93"/>
                  </a:lnTo>
                  <a:lnTo>
                    <a:pt x="2" y="86"/>
                  </a:lnTo>
                  <a:lnTo>
                    <a:pt x="8" y="86"/>
                  </a:lnTo>
                  <a:lnTo>
                    <a:pt x="7" y="79"/>
                  </a:lnTo>
                  <a:lnTo>
                    <a:pt x="4" y="77"/>
                  </a:lnTo>
                  <a:lnTo>
                    <a:pt x="0" y="64"/>
                  </a:lnTo>
                  <a:lnTo>
                    <a:pt x="7" y="46"/>
                  </a:lnTo>
                  <a:lnTo>
                    <a:pt x="10" y="42"/>
                  </a:lnTo>
                  <a:lnTo>
                    <a:pt x="7" y="30"/>
                  </a:lnTo>
                  <a:lnTo>
                    <a:pt x="8" y="25"/>
                  </a:lnTo>
                  <a:lnTo>
                    <a:pt x="5" y="8"/>
                  </a:lnTo>
                  <a:lnTo>
                    <a:pt x="5" y="3"/>
                  </a:lnTo>
                  <a:lnTo>
                    <a:pt x="29" y="5"/>
                  </a:lnTo>
                  <a:lnTo>
                    <a:pt x="3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08" name="Freeform 195"/>
            <p:cNvSpPr>
              <a:spLocks/>
            </p:cNvSpPr>
            <p:nvPr/>
          </p:nvSpPr>
          <p:spPr bwMode="auto">
            <a:xfrm>
              <a:off x="4408488" y="3656013"/>
              <a:ext cx="42863" cy="74613"/>
            </a:xfrm>
            <a:custGeom>
              <a:avLst/>
              <a:gdLst/>
              <a:ahLst/>
              <a:cxnLst>
                <a:cxn ang="0">
                  <a:pos x="37" y="0"/>
                </a:cxn>
                <a:cxn ang="0">
                  <a:pos x="38" y="3"/>
                </a:cxn>
                <a:cxn ang="0">
                  <a:pos x="37" y="8"/>
                </a:cxn>
                <a:cxn ang="0">
                  <a:pos x="43" y="14"/>
                </a:cxn>
                <a:cxn ang="0">
                  <a:pos x="45" y="27"/>
                </a:cxn>
                <a:cxn ang="0">
                  <a:pos x="46" y="63"/>
                </a:cxn>
                <a:cxn ang="0">
                  <a:pos x="54" y="74"/>
                </a:cxn>
                <a:cxn ang="0">
                  <a:pos x="51" y="77"/>
                </a:cxn>
                <a:cxn ang="0">
                  <a:pos x="41" y="79"/>
                </a:cxn>
                <a:cxn ang="0">
                  <a:pos x="16" y="93"/>
                </a:cxn>
                <a:cxn ang="0">
                  <a:pos x="2" y="86"/>
                </a:cxn>
                <a:cxn ang="0">
                  <a:pos x="8" y="86"/>
                </a:cxn>
                <a:cxn ang="0">
                  <a:pos x="7" y="79"/>
                </a:cxn>
                <a:cxn ang="0">
                  <a:pos x="4" y="77"/>
                </a:cxn>
                <a:cxn ang="0">
                  <a:pos x="0" y="64"/>
                </a:cxn>
                <a:cxn ang="0">
                  <a:pos x="7" y="46"/>
                </a:cxn>
                <a:cxn ang="0">
                  <a:pos x="10" y="42"/>
                </a:cxn>
                <a:cxn ang="0">
                  <a:pos x="7" y="30"/>
                </a:cxn>
                <a:cxn ang="0">
                  <a:pos x="8" y="25"/>
                </a:cxn>
                <a:cxn ang="0">
                  <a:pos x="5" y="8"/>
                </a:cxn>
                <a:cxn ang="0">
                  <a:pos x="5" y="3"/>
                </a:cxn>
                <a:cxn ang="0">
                  <a:pos x="29" y="5"/>
                </a:cxn>
                <a:cxn ang="0">
                  <a:pos x="37" y="0"/>
                </a:cxn>
              </a:cxnLst>
              <a:rect l="0" t="0" r="r" b="b"/>
              <a:pathLst>
                <a:path w="54" h="93">
                  <a:moveTo>
                    <a:pt x="37" y="0"/>
                  </a:moveTo>
                  <a:lnTo>
                    <a:pt x="38" y="3"/>
                  </a:lnTo>
                  <a:lnTo>
                    <a:pt x="37" y="8"/>
                  </a:lnTo>
                  <a:lnTo>
                    <a:pt x="43" y="14"/>
                  </a:lnTo>
                  <a:lnTo>
                    <a:pt x="45" y="27"/>
                  </a:lnTo>
                  <a:lnTo>
                    <a:pt x="46" y="63"/>
                  </a:lnTo>
                  <a:lnTo>
                    <a:pt x="54" y="74"/>
                  </a:lnTo>
                  <a:lnTo>
                    <a:pt x="51" y="77"/>
                  </a:lnTo>
                  <a:lnTo>
                    <a:pt x="41" y="79"/>
                  </a:lnTo>
                  <a:lnTo>
                    <a:pt x="16" y="93"/>
                  </a:lnTo>
                  <a:lnTo>
                    <a:pt x="2" y="86"/>
                  </a:lnTo>
                  <a:lnTo>
                    <a:pt x="8" y="86"/>
                  </a:lnTo>
                  <a:lnTo>
                    <a:pt x="7" y="79"/>
                  </a:lnTo>
                  <a:lnTo>
                    <a:pt x="4" y="77"/>
                  </a:lnTo>
                  <a:lnTo>
                    <a:pt x="0" y="64"/>
                  </a:lnTo>
                  <a:lnTo>
                    <a:pt x="7" y="46"/>
                  </a:lnTo>
                  <a:lnTo>
                    <a:pt x="10" y="42"/>
                  </a:lnTo>
                  <a:lnTo>
                    <a:pt x="7" y="30"/>
                  </a:lnTo>
                  <a:lnTo>
                    <a:pt x="8" y="25"/>
                  </a:lnTo>
                  <a:lnTo>
                    <a:pt x="5" y="8"/>
                  </a:lnTo>
                  <a:lnTo>
                    <a:pt x="5" y="3"/>
                  </a:lnTo>
                  <a:lnTo>
                    <a:pt x="29" y="5"/>
                  </a:lnTo>
                  <a:lnTo>
                    <a:pt x="3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09" name="Freeform 196"/>
            <p:cNvSpPr>
              <a:spLocks/>
            </p:cNvSpPr>
            <p:nvPr/>
          </p:nvSpPr>
          <p:spPr bwMode="auto">
            <a:xfrm>
              <a:off x="4262438" y="3636963"/>
              <a:ext cx="93663" cy="71438"/>
            </a:xfrm>
            <a:custGeom>
              <a:avLst/>
              <a:gdLst/>
              <a:ahLst/>
              <a:cxnLst>
                <a:cxn ang="0">
                  <a:pos x="24" y="0"/>
                </a:cxn>
                <a:cxn ang="0">
                  <a:pos x="46" y="6"/>
                </a:cxn>
                <a:cxn ang="0">
                  <a:pos x="62" y="4"/>
                </a:cxn>
                <a:cxn ang="0">
                  <a:pos x="60" y="11"/>
                </a:cxn>
                <a:cxn ang="0">
                  <a:pos x="66" y="7"/>
                </a:cxn>
                <a:cxn ang="0">
                  <a:pos x="73" y="14"/>
                </a:cxn>
                <a:cxn ang="0">
                  <a:pos x="77" y="7"/>
                </a:cxn>
                <a:cxn ang="0">
                  <a:pos x="87" y="11"/>
                </a:cxn>
                <a:cxn ang="0">
                  <a:pos x="93" y="4"/>
                </a:cxn>
                <a:cxn ang="0">
                  <a:pos x="96" y="4"/>
                </a:cxn>
                <a:cxn ang="0">
                  <a:pos x="101" y="17"/>
                </a:cxn>
                <a:cxn ang="0">
                  <a:pos x="109" y="22"/>
                </a:cxn>
                <a:cxn ang="0">
                  <a:pos x="104" y="30"/>
                </a:cxn>
                <a:cxn ang="0">
                  <a:pos x="109" y="28"/>
                </a:cxn>
                <a:cxn ang="0">
                  <a:pos x="109" y="36"/>
                </a:cxn>
                <a:cxn ang="0">
                  <a:pos x="114" y="42"/>
                </a:cxn>
                <a:cxn ang="0">
                  <a:pos x="112" y="45"/>
                </a:cxn>
                <a:cxn ang="0">
                  <a:pos x="112" y="55"/>
                </a:cxn>
                <a:cxn ang="0">
                  <a:pos x="117" y="55"/>
                </a:cxn>
                <a:cxn ang="0">
                  <a:pos x="117" y="63"/>
                </a:cxn>
                <a:cxn ang="0">
                  <a:pos x="115" y="66"/>
                </a:cxn>
                <a:cxn ang="0">
                  <a:pos x="117" y="66"/>
                </a:cxn>
                <a:cxn ang="0">
                  <a:pos x="118" y="74"/>
                </a:cxn>
                <a:cxn ang="0">
                  <a:pos x="109" y="71"/>
                </a:cxn>
                <a:cxn ang="0">
                  <a:pos x="109" y="74"/>
                </a:cxn>
                <a:cxn ang="0">
                  <a:pos x="114" y="78"/>
                </a:cxn>
                <a:cxn ang="0">
                  <a:pos x="112" y="86"/>
                </a:cxn>
                <a:cxn ang="0">
                  <a:pos x="106" y="86"/>
                </a:cxn>
                <a:cxn ang="0">
                  <a:pos x="104" y="83"/>
                </a:cxn>
                <a:cxn ang="0">
                  <a:pos x="98" y="91"/>
                </a:cxn>
                <a:cxn ang="0">
                  <a:pos x="90" y="89"/>
                </a:cxn>
                <a:cxn ang="0">
                  <a:pos x="92" y="82"/>
                </a:cxn>
                <a:cxn ang="0">
                  <a:pos x="90" y="74"/>
                </a:cxn>
                <a:cxn ang="0">
                  <a:pos x="87" y="69"/>
                </a:cxn>
                <a:cxn ang="0">
                  <a:pos x="76" y="72"/>
                </a:cxn>
                <a:cxn ang="0">
                  <a:pos x="76" y="71"/>
                </a:cxn>
                <a:cxn ang="0">
                  <a:pos x="71" y="74"/>
                </a:cxn>
                <a:cxn ang="0">
                  <a:pos x="74" y="63"/>
                </a:cxn>
                <a:cxn ang="0">
                  <a:pos x="62" y="45"/>
                </a:cxn>
                <a:cxn ang="0">
                  <a:pos x="44" y="48"/>
                </a:cxn>
                <a:cxn ang="0">
                  <a:pos x="33" y="59"/>
                </a:cxn>
                <a:cxn ang="0">
                  <a:pos x="30" y="59"/>
                </a:cxn>
                <a:cxn ang="0">
                  <a:pos x="21" y="48"/>
                </a:cxn>
                <a:cxn ang="0">
                  <a:pos x="13" y="44"/>
                </a:cxn>
                <a:cxn ang="0">
                  <a:pos x="6" y="30"/>
                </a:cxn>
                <a:cxn ang="0">
                  <a:pos x="3" y="33"/>
                </a:cxn>
                <a:cxn ang="0">
                  <a:pos x="0" y="30"/>
                </a:cxn>
                <a:cxn ang="0">
                  <a:pos x="8" y="20"/>
                </a:cxn>
                <a:cxn ang="0">
                  <a:pos x="24" y="17"/>
                </a:cxn>
                <a:cxn ang="0">
                  <a:pos x="21" y="9"/>
                </a:cxn>
                <a:cxn ang="0">
                  <a:pos x="24" y="6"/>
                </a:cxn>
                <a:cxn ang="0">
                  <a:pos x="24" y="0"/>
                </a:cxn>
              </a:cxnLst>
              <a:rect l="0" t="0" r="r" b="b"/>
              <a:pathLst>
                <a:path w="118" h="91">
                  <a:moveTo>
                    <a:pt x="24" y="0"/>
                  </a:moveTo>
                  <a:lnTo>
                    <a:pt x="46" y="6"/>
                  </a:lnTo>
                  <a:lnTo>
                    <a:pt x="62" y="4"/>
                  </a:lnTo>
                  <a:lnTo>
                    <a:pt x="60" y="11"/>
                  </a:lnTo>
                  <a:lnTo>
                    <a:pt x="66" y="7"/>
                  </a:lnTo>
                  <a:lnTo>
                    <a:pt x="73" y="14"/>
                  </a:lnTo>
                  <a:lnTo>
                    <a:pt x="77" y="7"/>
                  </a:lnTo>
                  <a:lnTo>
                    <a:pt x="87" y="11"/>
                  </a:lnTo>
                  <a:lnTo>
                    <a:pt x="93" y="4"/>
                  </a:lnTo>
                  <a:lnTo>
                    <a:pt x="96" y="4"/>
                  </a:lnTo>
                  <a:lnTo>
                    <a:pt x="101" y="17"/>
                  </a:lnTo>
                  <a:lnTo>
                    <a:pt x="109" y="22"/>
                  </a:lnTo>
                  <a:lnTo>
                    <a:pt x="104" y="30"/>
                  </a:lnTo>
                  <a:lnTo>
                    <a:pt x="109" y="28"/>
                  </a:lnTo>
                  <a:lnTo>
                    <a:pt x="109" y="36"/>
                  </a:lnTo>
                  <a:lnTo>
                    <a:pt x="114" y="42"/>
                  </a:lnTo>
                  <a:lnTo>
                    <a:pt x="112" y="45"/>
                  </a:lnTo>
                  <a:lnTo>
                    <a:pt x="112" y="55"/>
                  </a:lnTo>
                  <a:lnTo>
                    <a:pt x="117" y="55"/>
                  </a:lnTo>
                  <a:lnTo>
                    <a:pt x="117" y="63"/>
                  </a:lnTo>
                  <a:lnTo>
                    <a:pt x="115" y="66"/>
                  </a:lnTo>
                  <a:lnTo>
                    <a:pt x="117" y="66"/>
                  </a:lnTo>
                  <a:lnTo>
                    <a:pt x="118" y="74"/>
                  </a:lnTo>
                  <a:lnTo>
                    <a:pt x="109" y="71"/>
                  </a:lnTo>
                  <a:lnTo>
                    <a:pt x="109" y="74"/>
                  </a:lnTo>
                  <a:lnTo>
                    <a:pt x="114" y="78"/>
                  </a:lnTo>
                  <a:lnTo>
                    <a:pt x="112" y="86"/>
                  </a:lnTo>
                  <a:lnTo>
                    <a:pt x="106" y="86"/>
                  </a:lnTo>
                  <a:lnTo>
                    <a:pt x="104" y="83"/>
                  </a:lnTo>
                  <a:lnTo>
                    <a:pt x="98" y="91"/>
                  </a:lnTo>
                  <a:lnTo>
                    <a:pt x="90" y="89"/>
                  </a:lnTo>
                  <a:lnTo>
                    <a:pt x="92" y="82"/>
                  </a:lnTo>
                  <a:lnTo>
                    <a:pt x="90" y="74"/>
                  </a:lnTo>
                  <a:lnTo>
                    <a:pt x="87" y="69"/>
                  </a:lnTo>
                  <a:lnTo>
                    <a:pt x="76" y="72"/>
                  </a:lnTo>
                  <a:lnTo>
                    <a:pt x="76" y="71"/>
                  </a:lnTo>
                  <a:lnTo>
                    <a:pt x="71" y="74"/>
                  </a:lnTo>
                  <a:lnTo>
                    <a:pt x="74" y="63"/>
                  </a:lnTo>
                  <a:lnTo>
                    <a:pt x="62" y="45"/>
                  </a:lnTo>
                  <a:lnTo>
                    <a:pt x="44" y="48"/>
                  </a:lnTo>
                  <a:lnTo>
                    <a:pt x="33" y="59"/>
                  </a:lnTo>
                  <a:lnTo>
                    <a:pt x="30" y="59"/>
                  </a:lnTo>
                  <a:lnTo>
                    <a:pt x="21" y="48"/>
                  </a:lnTo>
                  <a:lnTo>
                    <a:pt x="13" y="44"/>
                  </a:lnTo>
                  <a:lnTo>
                    <a:pt x="6" y="30"/>
                  </a:lnTo>
                  <a:lnTo>
                    <a:pt x="3" y="33"/>
                  </a:lnTo>
                  <a:lnTo>
                    <a:pt x="0" y="30"/>
                  </a:lnTo>
                  <a:lnTo>
                    <a:pt x="8" y="20"/>
                  </a:lnTo>
                  <a:lnTo>
                    <a:pt x="24" y="17"/>
                  </a:lnTo>
                  <a:lnTo>
                    <a:pt x="21" y="9"/>
                  </a:lnTo>
                  <a:lnTo>
                    <a:pt x="24" y="6"/>
                  </a:lnTo>
                  <a:lnTo>
                    <a:pt x="2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10" name="Freeform 197"/>
            <p:cNvSpPr>
              <a:spLocks/>
            </p:cNvSpPr>
            <p:nvPr/>
          </p:nvSpPr>
          <p:spPr bwMode="auto">
            <a:xfrm>
              <a:off x="4262438" y="3636963"/>
              <a:ext cx="93663" cy="71438"/>
            </a:xfrm>
            <a:custGeom>
              <a:avLst/>
              <a:gdLst/>
              <a:ahLst/>
              <a:cxnLst>
                <a:cxn ang="0">
                  <a:pos x="24" y="0"/>
                </a:cxn>
                <a:cxn ang="0">
                  <a:pos x="46" y="6"/>
                </a:cxn>
                <a:cxn ang="0">
                  <a:pos x="62" y="4"/>
                </a:cxn>
                <a:cxn ang="0">
                  <a:pos x="60" y="11"/>
                </a:cxn>
                <a:cxn ang="0">
                  <a:pos x="66" y="7"/>
                </a:cxn>
                <a:cxn ang="0">
                  <a:pos x="73" y="14"/>
                </a:cxn>
                <a:cxn ang="0">
                  <a:pos x="77" y="7"/>
                </a:cxn>
                <a:cxn ang="0">
                  <a:pos x="87" y="11"/>
                </a:cxn>
                <a:cxn ang="0">
                  <a:pos x="93" y="4"/>
                </a:cxn>
                <a:cxn ang="0">
                  <a:pos x="96" y="4"/>
                </a:cxn>
                <a:cxn ang="0">
                  <a:pos x="101" y="17"/>
                </a:cxn>
                <a:cxn ang="0">
                  <a:pos x="109" y="22"/>
                </a:cxn>
                <a:cxn ang="0">
                  <a:pos x="104" y="30"/>
                </a:cxn>
                <a:cxn ang="0">
                  <a:pos x="109" y="28"/>
                </a:cxn>
                <a:cxn ang="0">
                  <a:pos x="109" y="36"/>
                </a:cxn>
                <a:cxn ang="0">
                  <a:pos x="114" y="42"/>
                </a:cxn>
                <a:cxn ang="0">
                  <a:pos x="112" y="45"/>
                </a:cxn>
                <a:cxn ang="0">
                  <a:pos x="112" y="55"/>
                </a:cxn>
                <a:cxn ang="0">
                  <a:pos x="117" y="55"/>
                </a:cxn>
                <a:cxn ang="0">
                  <a:pos x="117" y="63"/>
                </a:cxn>
                <a:cxn ang="0">
                  <a:pos x="115" y="66"/>
                </a:cxn>
                <a:cxn ang="0">
                  <a:pos x="117" y="66"/>
                </a:cxn>
                <a:cxn ang="0">
                  <a:pos x="118" y="74"/>
                </a:cxn>
                <a:cxn ang="0">
                  <a:pos x="109" y="71"/>
                </a:cxn>
                <a:cxn ang="0">
                  <a:pos x="109" y="74"/>
                </a:cxn>
                <a:cxn ang="0">
                  <a:pos x="114" y="78"/>
                </a:cxn>
                <a:cxn ang="0">
                  <a:pos x="112" y="86"/>
                </a:cxn>
                <a:cxn ang="0">
                  <a:pos x="106" y="86"/>
                </a:cxn>
                <a:cxn ang="0">
                  <a:pos x="104" y="83"/>
                </a:cxn>
                <a:cxn ang="0">
                  <a:pos x="98" y="91"/>
                </a:cxn>
                <a:cxn ang="0">
                  <a:pos x="90" y="89"/>
                </a:cxn>
                <a:cxn ang="0">
                  <a:pos x="92" y="82"/>
                </a:cxn>
                <a:cxn ang="0">
                  <a:pos x="90" y="74"/>
                </a:cxn>
                <a:cxn ang="0">
                  <a:pos x="87" y="69"/>
                </a:cxn>
                <a:cxn ang="0">
                  <a:pos x="76" y="72"/>
                </a:cxn>
                <a:cxn ang="0">
                  <a:pos x="76" y="71"/>
                </a:cxn>
                <a:cxn ang="0">
                  <a:pos x="71" y="74"/>
                </a:cxn>
                <a:cxn ang="0">
                  <a:pos x="74" y="63"/>
                </a:cxn>
                <a:cxn ang="0">
                  <a:pos x="62" y="45"/>
                </a:cxn>
                <a:cxn ang="0">
                  <a:pos x="44" y="48"/>
                </a:cxn>
                <a:cxn ang="0">
                  <a:pos x="33" y="59"/>
                </a:cxn>
                <a:cxn ang="0">
                  <a:pos x="30" y="59"/>
                </a:cxn>
                <a:cxn ang="0">
                  <a:pos x="21" y="48"/>
                </a:cxn>
                <a:cxn ang="0">
                  <a:pos x="13" y="44"/>
                </a:cxn>
                <a:cxn ang="0">
                  <a:pos x="6" y="30"/>
                </a:cxn>
                <a:cxn ang="0">
                  <a:pos x="3" y="33"/>
                </a:cxn>
                <a:cxn ang="0">
                  <a:pos x="0" y="30"/>
                </a:cxn>
                <a:cxn ang="0">
                  <a:pos x="8" y="20"/>
                </a:cxn>
                <a:cxn ang="0">
                  <a:pos x="24" y="17"/>
                </a:cxn>
                <a:cxn ang="0">
                  <a:pos x="21" y="9"/>
                </a:cxn>
                <a:cxn ang="0">
                  <a:pos x="24" y="6"/>
                </a:cxn>
                <a:cxn ang="0">
                  <a:pos x="24" y="0"/>
                </a:cxn>
              </a:cxnLst>
              <a:rect l="0" t="0" r="r" b="b"/>
              <a:pathLst>
                <a:path w="118" h="91">
                  <a:moveTo>
                    <a:pt x="24" y="0"/>
                  </a:moveTo>
                  <a:lnTo>
                    <a:pt x="46" y="6"/>
                  </a:lnTo>
                  <a:lnTo>
                    <a:pt x="62" y="4"/>
                  </a:lnTo>
                  <a:lnTo>
                    <a:pt x="60" y="11"/>
                  </a:lnTo>
                  <a:lnTo>
                    <a:pt x="66" y="7"/>
                  </a:lnTo>
                  <a:lnTo>
                    <a:pt x="73" y="14"/>
                  </a:lnTo>
                  <a:lnTo>
                    <a:pt x="77" y="7"/>
                  </a:lnTo>
                  <a:lnTo>
                    <a:pt x="87" y="11"/>
                  </a:lnTo>
                  <a:lnTo>
                    <a:pt x="93" y="4"/>
                  </a:lnTo>
                  <a:lnTo>
                    <a:pt x="96" y="4"/>
                  </a:lnTo>
                  <a:lnTo>
                    <a:pt x="101" y="17"/>
                  </a:lnTo>
                  <a:lnTo>
                    <a:pt x="109" y="22"/>
                  </a:lnTo>
                  <a:lnTo>
                    <a:pt x="104" y="30"/>
                  </a:lnTo>
                  <a:lnTo>
                    <a:pt x="109" y="28"/>
                  </a:lnTo>
                  <a:lnTo>
                    <a:pt x="109" y="36"/>
                  </a:lnTo>
                  <a:lnTo>
                    <a:pt x="114" y="42"/>
                  </a:lnTo>
                  <a:lnTo>
                    <a:pt x="112" y="45"/>
                  </a:lnTo>
                  <a:lnTo>
                    <a:pt x="112" y="55"/>
                  </a:lnTo>
                  <a:lnTo>
                    <a:pt x="117" y="55"/>
                  </a:lnTo>
                  <a:lnTo>
                    <a:pt x="117" y="63"/>
                  </a:lnTo>
                  <a:lnTo>
                    <a:pt x="115" y="66"/>
                  </a:lnTo>
                  <a:lnTo>
                    <a:pt x="117" y="66"/>
                  </a:lnTo>
                  <a:lnTo>
                    <a:pt x="118" y="74"/>
                  </a:lnTo>
                  <a:lnTo>
                    <a:pt x="109" y="71"/>
                  </a:lnTo>
                  <a:lnTo>
                    <a:pt x="109" y="74"/>
                  </a:lnTo>
                  <a:lnTo>
                    <a:pt x="114" y="78"/>
                  </a:lnTo>
                  <a:lnTo>
                    <a:pt x="112" y="86"/>
                  </a:lnTo>
                  <a:lnTo>
                    <a:pt x="106" y="86"/>
                  </a:lnTo>
                  <a:lnTo>
                    <a:pt x="104" y="83"/>
                  </a:lnTo>
                  <a:lnTo>
                    <a:pt x="98" y="91"/>
                  </a:lnTo>
                  <a:lnTo>
                    <a:pt x="90" y="89"/>
                  </a:lnTo>
                  <a:lnTo>
                    <a:pt x="92" y="82"/>
                  </a:lnTo>
                  <a:lnTo>
                    <a:pt x="90" y="74"/>
                  </a:lnTo>
                  <a:lnTo>
                    <a:pt x="87" y="69"/>
                  </a:lnTo>
                  <a:lnTo>
                    <a:pt x="76" y="72"/>
                  </a:lnTo>
                  <a:lnTo>
                    <a:pt x="76" y="71"/>
                  </a:lnTo>
                  <a:lnTo>
                    <a:pt x="71" y="74"/>
                  </a:lnTo>
                  <a:lnTo>
                    <a:pt x="74" y="63"/>
                  </a:lnTo>
                  <a:lnTo>
                    <a:pt x="62" y="45"/>
                  </a:lnTo>
                  <a:lnTo>
                    <a:pt x="44" y="48"/>
                  </a:lnTo>
                  <a:lnTo>
                    <a:pt x="33" y="59"/>
                  </a:lnTo>
                  <a:lnTo>
                    <a:pt x="30" y="59"/>
                  </a:lnTo>
                  <a:lnTo>
                    <a:pt x="21" y="48"/>
                  </a:lnTo>
                  <a:lnTo>
                    <a:pt x="13" y="44"/>
                  </a:lnTo>
                  <a:lnTo>
                    <a:pt x="6" y="30"/>
                  </a:lnTo>
                  <a:lnTo>
                    <a:pt x="3" y="33"/>
                  </a:lnTo>
                  <a:lnTo>
                    <a:pt x="0" y="30"/>
                  </a:lnTo>
                  <a:lnTo>
                    <a:pt x="8" y="20"/>
                  </a:lnTo>
                  <a:lnTo>
                    <a:pt x="24" y="17"/>
                  </a:lnTo>
                  <a:lnTo>
                    <a:pt x="21" y="9"/>
                  </a:lnTo>
                  <a:lnTo>
                    <a:pt x="24" y="6"/>
                  </a:lnTo>
                  <a:lnTo>
                    <a:pt x="2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11" name="Freeform 198"/>
            <p:cNvSpPr>
              <a:spLocks/>
            </p:cNvSpPr>
            <p:nvPr/>
          </p:nvSpPr>
          <p:spPr bwMode="auto">
            <a:xfrm>
              <a:off x="4346576" y="3656013"/>
              <a:ext cx="61913" cy="84138"/>
            </a:xfrm>
            <a:custGeom>
              <a:avLst/>
              <a:gdLst/>
              <a:ahLst/>
              <a:cxnLst>
                <a:cxn ang="0">
                  <a:pos x="28" y="0"/>
                </a:cxn>
                <a:cxn ang="0">
                  <a:pos x="30" y="9"/>
                </a:cxn>
                <a:cxn ang="0">
                  <a:pos x="36" y="6"/>
                </a:cxn>
                <a:cxn ang="0">
                  <a:pos x="42" y="8"/>
                </a:cxn>
                <a:cxn ang="0">
                  <a:pos x="50" y="19"/>
                </a:cxn>
                <a:cxn ang="0">
                  <a:pos x="53" y="20"/>
                </a:cxn>
                <a:cxn ang="0">
                  <a:pos x="63" y="14"/>
                </a:cxn>
                <a:cxn ang="0">
                  <a:pos x="69" y="14"/>
                </a:cxn>
                <a:cxn ang="0">
                  <a:pos x="72" y="22"/>
                </a:cxn>
                <a:cxn ang="0">
                  <a:pos x="75" y="22"/>
                </a:cxn>
                <a:cxn ang="0">
                  <a:pos x="74" y="27"/>
                </a:cxn>
                <a:cxn ang="0">
                  <a:pos x="78" y="42"/>
                </a:cxn>
                <a:cxn ang="0">
                  <a:pos x="74" y="46"/>
                </a:cxn>
                <a:cxn ang="0">
                  <a:pos x="69" y="69"/>
                </a:cxn>
                <a:cxn ang="0">
                  <a:pos x="71" y="82"/>
                </a:cxn>
                <a:cxn ang="0">
                  <a:pos x="74" y="85"/>
                </a:cxn>
                <a:cxn ang="0">
                  <a:pos x="75" y="93"/>
                </a:cxn>
                <a:cxn ang="0">
                  <a:pos x="69" y="93"/>
                </a:cxn>
                <a:cxn ang="0">
                  <a:pos x="49" y="93"/>
                </a:cxn>
                <a:cxn ang="0">
                  <a:pos x="31" y="98"/>
                </a:cxn>
                <a:cxn ang="0">
                  <a:pos x="17" y="105"/>
                </a:cxn>
                <a:cxn ang="0">
                  <a:pos x="12" y="105"/>
                </a:cxn>
                <a:cxn ang="0">
                  <a:pos x="14" y="80"/>
                </a:cxn>
                <a:cxn ang="0">
                  <a:pos x="9" y="80"/>
                </a:cxn>
                <a:cxn ang="0">
                  <a:pos x="8" y="74"/>
                </a:cxn>
                <a:cxn ang="0">
                  <a:pos x="0" y="71"/>
                </a:cxn>
                <a:cxn ang="0">
                  <a:pos x="3" y="61"/>
                </a:cxn>
                <a:cxn ang="0">
                  <a:pos x="1" y="53"/>
                </a:cxn>
                <a:cxn ang="0">
                  <a:pos x="4" y="53"/>
                </a:cxn>
                <a:cxn ang="0">
                  <a:pos x="8" y="46"/>
                </a:cxn>
                <a:cxn ang="0">
                  <a:pos x="3" y="42"/>
                </a:cxn>
                <a:cxn ang="0">
                  <a:pos x="3" y="39"/>
                </a:cxn>
                <a:cxn ang="0">
                  <a:pos x="11" y="41"/>
                </a:cxn>
                <a:cxn ang="0">
                  <a:pos x="9" y="33"/>
                </a:cxn>
                <a:cxn ang="0">
                  <a:pos x="8" y="33"/>
                </a:cxn>
                <a:cxn ang="0">
                  <a:pos x="9" y="30"/>
                </a:cxn>
                <a:cxn ang="0">
                  <a:pos x="9" y="23"/>
                </a:cxn>
                <a:cxn ang="0">
                  <a:pos x="6" y="22"/>
                </a:cxn>
                <a:cxn ang="0">
                  <a:pos x="4" y="14"/>
                </a:cxn>
                <a:cxn ang="0">
                  <a:pos x="8" y="11"/>
                </a:cxn>
                <a:cxn ang="0">
                  <a:pos x="12" y="6"/>
                </a:cxn>
                <a:cxn ang="0">
                  <a:pos x="19" y="11"/>
                </a:cxn>
                <a:cxn ang="0">
                  <a:pos x="23" y="8"/>
                </a:cxn>
                <a:cxn ang="0">
                  <a:pos x="23" y="3"/>
                </a:cxn>
                <a:cxn ang="0">
                  <a:pos x="28" y="0"/>
                </a:cxn>
              </a:cxnLst>
              <a:rect l="0" t="0" r="r" b="b"/>
              <a:pathLst>
                <a:path w="78" h="105">
                  <a:moveTo>
                    <a:pt x="28" y="0"/>
                  </a:moveTo>
                  <a:lnTo>
                    <a:pt x="30" y="9"/>
                  </a:lnTo>
                  <a:lnTo>
                    <a:pt x="36" y="6"/>
                  </a:lnTo>
                  <a:lnTo>
                    <a:pt x="42" y="8"/>
                  </a:lnTo>
                  <a:lnTo>
                    <a:pt x="50" y="19"/>
                  </a:lnTo>
                  <a:lnTo>
                    <a:pt x="53" y="20"/>
                  </a:lnTo>
                  <a:lnTo>
                    <a:pt x="63" y="14"/>
                  </a:lnTo>
                  <a:lnTo>
                    <a:pt x="69" y="14"/>
                  </a:lnTo>
                  <a:lnTo>
                    <a:pt x="72" y="22"/>
                  </a:lnTo>
                  <a:lnTo>
                    <a:pt x="75" y="22"/>
                  </a:lnTo>
                  <a:lnTo>
                    <a:pt x="74" y="27"/>
                  </a:lnTo>
                  <a:lnTo>
                    <a:pt x="78" y="42"/>
                  </a:lnTo>
                  <a:lnTo>
                    <a:pt x="74" y="46"/>
                  </a:lnTo>
                  <a:lnTo>
                    <a:pt x="69" y="69"/>
                  </a:lnTo>
                  <a:lnTo>
                    <a:pt x="71" y="82"/>
                  </a:lnTo>
                  <a:lnTo>
                    <a:pt x="74" y="85"/>
                  </a:lnTo>
                  <a:lnTo>
                    <a:pt x="75" y="93"/>
                  </a:lnTo>
                  <a:lnTo>
                    <a:pt x="69" y="93"/>
                  </a:lnTo>
                  <a:lnTo>
                    <a:pt x="49" y="93"/>
                  </a:lnTo>
                  <a:lnTo>
                    <a:pt x="31" y="98"/>
                  </a:lnTo>
                  <a:lnTo>
                    <a:pt x="17" y="105"/>
                  </a:lnTo>
                  <a:lnTo>
                    <a:pt x="12" y="105"/>
                  </a:lnTo>
                  <a:lnTo>
                    <a:pt x="14" y="80"/>
                  </a:lnTo>
                  <a:lnTo>
                    <a:pt x="9" y="80"/>
                  </a:lnTo>
                  <a:lnTo>
                    <a:pt x="8" y="74"/>
                  </a:lnTo>
                  <a:lnTo>
                    <a:pt x="0" y="71"/>
                  </a:lnTo>
                  <a:lnTo>
                    <a:pt x="3" y="61"/>
                  </a:lnTo>
                  <a:lnTo>
                    <a:pt x="1" y="53"/>
                  </a:lnTo>
                  <a:lnTo>
                    <a:pt x="4" y="53"/>
                  </a:lnTo>
                  <a:lnTo>
                    <a:pt x="8" y="46"/>
                  </a:lnTo>
                  <a:lnTo>
                    <a:pt x="3" y="42"/>
                  </a:lnTo>
                  <a:lnTo>
                    <a:pt x="3" y="39"/>
                  </a:lnTo>
                  <a:lnTo>
                    <a:pt x="11" y="41"/>
                  </a:lnTo>
                  <a:lnTo>
                    <a:pt x="9" y="33"/>
                  </a:lnTo>
                  <a:lnTo>
                    <a:pt x="8" y="33"/>
                  </a:lnTo>
                  <a:lnTo>
                    <a:pt x="9" y="30"/>
                  </a:lnTo>
                  <a:lnTo>
                    <a:pt x="9" y="23"/>
                  </a:lnTo>
                  <a:lnTo>
                    <a:pt x="6" y="22"/>
                  </a:lnTo>
                  <a:lnTo>
                    <a:pt x="4" y="14"/>
                  </a:lnTo>
                  <a:lnTo>
                    <a:pt x="8" y="11"/>
                  </a:lnTo>
                  <a:lnTo>
                    <a:pt x="12" y="6"/>
                  </a:lnTo>
                  <a:lnTo>
                    <a:pt x="19" y="11"/>
                  </a:lnTo>
                  <a:lnTo>
                    <a:pt x="23" y="8"/>
                  </a:lnTo>
                  <a:lnTo>
                    <a:pt x="23" y="3"/>
                  </a:lnTo>
                  <a:lnTo>
                    <a:pt x="2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12" name="Freeform 199"/>
            <p:cNvSpPr>
              <a:spLocks/>
            </p:cNvSpPr>
            <p:nvPr/>
          </p:nvSpPr>
          <p:spPr bwMode="auto">
            <a:xfrm>
              <a:off x="4346576" y="3656013"/>
              <a:ext cx="61913" cy="84138"/>
            </a:xfrm>
            <a:custGeom>
              <a:avLst/>
              <a:gdLst/>
              <a:ahLst/>
              <a:cxnLst>
                <a:cxn ang="0">
                  <a:pos x="28" y="0"/>
                </a:cxn>
                <a:cxn ang="0">
                  <a:pos x="30" y="9"/>
                </a:cxn>
                <a:cxn ang="0">
                  <a:pos x="36" y="6"/>
                </a:cxn>
                <a:cxn ang="0">
                  <a:pos x="42" y="8"/>
                </a:cxn>
                <a:cxn ang="0">
                  <a:pos x="50" y="19"/>
                </a:cxn>
                <a:cxn ang="0">
                  <a:pos x="53" y="20"/>
                </a:cxn>
                <a:cxn ang="0">
                  <a:pos x="63" y="14"/>
                </a:cxn>
                <a:cxn ang="0">
                  <a:pos x="69" y="14"/>
                </a:cxn>
                <a:cxn ang="0">
                  <a:pos x="72" y="22"/>
                </a:cxn>
                <a:cxn ang="0">
                  <a:pos x="75" y="22"/>
                </a:cxn>
                <a:cxn ang="0">
                  <a:pos x="74" y="27"/>
                </a:cxn>
                <a:cxn ang="0">
                  <a:pos x="78" y="42"/>
                </a:cxn>
                <a:cxn ang="0">
                  <a:pos x="74" y="46"/>
                </a:cxn>
                <a:cxn ang="0">
                  <a:pos x="69" y="69"/>
                </a:cxn>
                <a:cxn ang="0">
                  <a:pos x="71" y="82"/>
                </a:cxn>
                <a:cxn ang="0">
                  <a:pos x="74" y="85"/>
                </a:cxn>
                <a:cxn ang="0">
                  <a:pos x="75" y="93"/>
                </a:cxn>
                <a:cxn ang="0">
                  <a:pos x="69" y="93"/>
                </a:cxn>
                <a:cxn ang="0">
                  <a:pos x="49" y="93"/>
                </a:cxn>
                <a:cxn ang="0">
                  <a:pos x="31" y="98"/>
                </a:cxn>
                <a:cxn ang="0">
                  <a:pos x="17" y="105"/>
                </a:cxn>
                <a:cxn ang="0">
                  <a:pos x="12" y="105"/>
                </a:cxn>
                <a:cxn ang="0">
                  <a:pos x="14" y="80"/>
                </a:cxn>
                <a:cxn ang="0">
                  <a:pos x="9" y="80"/>
                </a:cxn>
                <a:cxn ang="0">
                  <a:pos x="8" y="74"/>
                </a:cxn>
                <a:cxn ang="0">
                  <a:pos x="0" y="71"/>
                </a:cxn>
                <a:cxn ang="0">
                  <a:pos x="3" y="61"/>
                </a:cxn>
                <a:cxn ang="0">
                  <a:pos x="1" y="53"/>
                </a:cxn>
                <a:cxn ang="0">
                  <a:pos x="4" y="53"/>
                </a:cxn>
                <a:cxn ang="0">
                  <a:pos x="8" y="46"/>
                </a:cxn>
                <a:cxn ang="0">
                  <a:pos x="3" y="42"/>
                </a:cxn>
                <a:cxn ang="0">
                  <a:pos x="3" y="39"/>
                </a:cxn>
                <a:cxn ang="0">
                  <a:pos x="11" y="41"/>
                </a:cxn>
                <a:cxn ang="0">
                  <a:pos x="9" y="33"/>
                </a:cxn>
                <a:cxn ang="0">
                  <a:pos x="8" y="33"/>
                </a:cxn>
                <a:cxn ang="0">
                  <a:pos x="9" y="30"/>
                </a:cxn>
                <a:cxn ang="0">
                  <a:pos x="9" y="23"/>
                </a:cxn>
                <a:cxn ang="0">
                  <a:pos x="6" y="22"/>
                </a:cxn>
                <a:cxn ang="0">
                  <a:pos x="4" y="14"/>
                </a:cxn>
                <a:cxn ang="0">
                  <a:pos x="8" y="11"/>
                </a:cxn>
                <a:cxn ang="0">
                  <a:pos x="12" y="6"/>
                </a:cxn>
                <a:cxn ang="0">
                  <a:pos x="19" y="11"/>
                </a:cxn>
                <a:cxn ang="0">
                  <a:pos x="23" y="8"/>
                </a:cxn>
                <a:cxn ang="0">
                  <a:pos x="23" y="3"/>
                </a:cxn>
                <a:cxn ang="0">
                  <a:pos x="28" y="0"/>
                </a:cxn>
              </a:cxnLst>
              <a:rect l="0" t="0" r="r" b="b"/>
              <a:pathLst>
                <a:path w="78" h="105">
                  <a:moveTo>
                    <a:pt x="28" y="0"/>
                  </a:moveTo>
                  <a:lnTo>
                    <a:pt x="30" y="9"/>
                  </a:lnTo>
                  <a:lnTo>
                    <a:pt x="36" y="6"/>
                  </a:lnTo>
                  <a:lnTo>
                    <a:pt x="42" y="8"/>
                  </a:lnTo>
                  <a:lnTo>
                    <a:pt x="50" y="19"/>
                  </a:lnTo>
                  <a:lnTo>
                    <a:pt x="53" y="20"/>
                  </a:lnTo>
                  <a:lnTo>
                    <a:pt x="63" y="14"/>
                  </a:lnTo>
                  <a:lnTo>
                    <a:pt x="69" y="14"/>
                  </a:lnTo>
                  <a:lnTo>
                    <a:pt x="72" y="22"/>
                  </a:lnTo>
                  <a:lnTo>
                    <a:pt x="75" y="22"/>
                  </a:lnTo>
                  <a:lnTo>
                    <a:pt x="74" y="27"/>
                  </a:lnTo>
                  <a:lnTo>
                    <a:pt x="78" y="42"/>
                  </a:lnTo>
                  <a:lnTo>
                    <a:pt x="74" y="46"/>
                  </a:lnTo>
                  <a:lnTo>
                    <a:pt x="69" y="69"/>
                  </a:lnTo>
                  <a:lnTo>
                    <a:pt x="71" y="82"/>
                  </a:lnTo>
                  <a:lnTo>
                    <a:pt x="74" y="85"/>
                  </a:lnTo>
                  <a:lnTo>
                    <a:pt x="75" y="93"/>
                  </a:lnTo>
                  <a:lnTo>
                    <a:pt x="69" y="93"/>
                  </a:lnTo>
                  <a:lnTo>
                    <a:pt x="49" y="93"/>
                  </a:lnTo>
                  <a:lnTo>
                    <a:pt x="31" y="98"/>
                  </a:lnTo>
                  <a:lnTo>
                    <a:pt x="17" y="105"/>
                  </a:lnTo>
                  <a:lnTo>
                    <a:pt x="12" y="105"/>
                  </a:lnTo>
                  <a:lnTo>
                    <a:pt x="14" y="80"/>
                  </a:lnTo>
                  <a:lnTo>
                    <a:pt x="9" y="80"/>
                  </a:lnTo>
                  <a:lnTo>
                    <a:pt x="8" y="74"/>
                  </a:lnTo>
                  <a:lnTo>
                    <a:pt x="0" y="71"/>
                  </a:lnTo>
                  <a:lnTo>
                    <a:pt x="3" y="61"/>
                  </a:lnTo>
                  <a:lnTo>
                    <a:pt x="1" y="53"/>
                  </a:lnTo>
                  <a:lnTo>
                    <a:pt x="4" y="53"/>
                  </a:lnTo>
                  <a:lnTo>
                    <a:pt x="8" y="46"/>
                  </a:lnTo>
                  <a:lnTo>
                    <a:pt x="3" y="42"/>
                  </a:lnTo>
                  <a:lnTo>
                    <a:pt x="3" y="39"/>
                  </a:lnTo>
                  <a:lnTo>
                    <a:pt x="11" y="41"/>
                  </a:lnTo>
                  <a:lnTo>
                    <a:pt x="9" y="33"/>
                  </a:lnTo>
                  <a:lnTo>
                    <a:pt x="8" y="33"/>
                  </a:lnTo>
                  <a:lnTo>
                    <a:pt x="9" y="30"/>
                  </a:lnTo>
                  <a:lnTo>
                    <a:pt x="9" y="23"/>
                  </a:lnTo>
                  <a:lnTo>
                    <a:pt x="6" y="22"/>
                  </a:lnTo>
                  <a:lnTo>
                    <a:pt x="4" y="14"/>
                  </a:lnTo>
                  <a:lnTo>
                    <a:pt x="8" y="11"/>
                  </a:lnTo>
                  <a:lnTo>
                    <a:pt x="12" y="6"/>
                  </a:lnTo>
                  <a:lnTo>
                    <a:pt x="19" y="11"/>
                  </a:lnTo>
                  <a:lnTo>
                    <a:pt x="23" y="8"/>
                  </a:lnTo>
                  <a:lnTo>
                    <a:pt x="23" y="3"/>
                  </a:lnTo>
                  <a:lnTo>
                    <a:pt x="2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13" name="Freeform 200"/>
            <p:cNvSpPr>
              <a:spLocks/>
            </p:cNvSpPr>
            <p:nvPr/>
          </p:nvSpPr>
          <p:spPr bwMode="auto">
            <a:xfrm>
              <a:off x="4756151" y="4140200"/>
              <a:ext cx="20638" cy="30163"/>
            </a:xfrm>
            <a:custGeom>
              <a:avLst/>
              <a:gdLst/>
              <a:ahLst/>
              <a:cxnLst>
                <a:cxn ang="0">
                  <a:pos x="14" y="0"/>
                </a:cxn>
                <a:cxn ang="0">
                  <a:pos x="19" y="1"/>
                </a:cxn>
                <a:cxn ang="0">
                  <a:pos x="26" y="15"/>
                </a:cxn>
                <a:cxn ang="0">
                  <a:pos x="21" y="28"/>
                </a:cxn>
                <a:cxn ang="0">
                  <a:pos x="11" y="38"/>
                </a:cxn>
                <a:cxn ang="0">
                  <a:pos x="5" y="34"/>
                </a:cxn>
                <a:cxn ang="0">
                  <a:pos x="0" y="20"/>
                </a:cxn>
                <a:cxn ang="0">
                  <a:pos x="7" y="8"/>
                </a:cxn>
                <a:cxn ang="0">
                  <a:pos x="14" y="0"/>
                </a:cxn>
              </a:cxnLst>
              <a:rect l="0" t="0" r="r" b="b"/>
              <a:pathLst>
                <a:path w="26" h="38">
                  <a:moveTo>
                    <a:pt x="14" y="0"/>
                  </a:moveTo>
                  <a:lnTo>
                    <a:pt x="19" y="1"/>
                  </a:lnTo>
                  <a:lnTo>
                    <a:pt x="26" y="15"/>
                  </a:lnTo>
                  <a:lnTo>
                    <a:pt x="21" y="28"/>
                  </a:lnTo>
                  <a:lnTo>
                    <a:pt x="11" y="38"/>
                  </a:lnTo>
                  <a:lnTo>
                    <a:pt x="5" y="34"/>
                  </a:lnTo>
                  <a:lnTo>
                    <a:pt x="0" y="20"/>
                  </a:lnTo>
                  <a:lnTo>
                    <a:pt x="7" y="8"/>
                  </a:lnTo>
                  <a:lnTo>
                    <a:pt x="1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14" name="Freeform 201"/>
            <p:cNvSpPr>
              <a:spLocks/>
            </p:cNvSpPr>
            <p:nvPr/>
          </p:nvSpPr>
          <p:spPr bwMode="auto">
            <a:xfrm>
              <a:off x="4756151" y="4140200"/>
              <a:ext cx="20638" cy="30163"/>
            </a:xfrm>
            <a:custGeom>
              <a:avLst/>
              <a:gdLst/>
              <a:ahLst/>
              <a:cxnLst>
                <a:cxn ang="0">
                  <a:pos x="14" y="0"/>
                </a:cxn>
                <a:cxn ang="0">
                  <a:pos x="19" y="1"/>
                </a:cxn>
                <a:cxn ang="0">
                  <a:pos x="26" y="15"/>
                </a:cxn>
                <a:cxn ang="0">
                  <a:pos x="21" y="28"/>
                </a:cxn>
                <a:cxn ang="0">
                  <a:pos x="11" y="38"/>
                </a:cxn>
                <a:cxn ang="0">
                  <a:pos x="5" y="34"/>
                </a:cxn>
                <a:cxn ang="0">
                  <a:pos x="0" y="20"/>
                </a:cxn>
                <a:cxn ang="0">
                  <a:pos x="7" y="8"/>
                </a:cxn>
                <a:cxn ang="0">
                  <a:pos x="14" y="0"/>
                </a:cxn>
              </a:cxnLst>
              <a:rect l="0" t="0" r="r" b="b"/>
              <a:pathLst>
                <a:path w="26" h="38">
                  <a:moveTo>
                    <a:pt x="14" y="0"/>
                  </a:moveTo>
                  <a:lnTo>
                    <a:pt x="19" y="1"/>
                  </a:lnTo>
                  <a:lnTo>
                    <a:pt x="26" y="15"/>
                  </a:lnTo>
                  <a:lnTo>
                    <a:pt x="21" y="28"/>
                  </a:lnTo>
                  <a:lnTo>
                    <a:pt x="11" y="38"/>
                  </a:lnTo>
                  <a:lnTo>
                    <a:pt x="5" y="34"/>
                  </a:lnTo>
                  <a:lnTo>
                    <a:pt x="0" y="20"/>
                  </a:lnTo>
                  <a:lnTo>
                    <a:pt x="7" y="8"/>
                  </a:lnTo>
                  <a:lnTo>
                    <a:pt x="1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15" name="Freeform 202"/>
            <p:cNvSpPr>
              <a:spLocks/>
            </p:cNvSpPr>
            <p:nvPr/>
          </p:nvSpPr>
          <p:spPr bwMode="auto">
            <a:xfrm>
              <a:off x="4305301" y="3689350"/>
              <a:ext cx="50800" cy="50800"/>
            </a:xfrm>
            <a:custGeom>
              <a:avLst/>
              <a:gdLst/>
              <a:ahLst/>
              <a:cxnLst>
                <a:cxn ang="0">
                  <a:pos x="28" y="0"/>
                </a:cxn>
                <a:cxn ang="0">
                  <a:pos x="31" y="3"/>
                </a:cxn>
                <a:cxn ang="0">
                  <a:pos x="33" y="12"/>
                </a:cxn>
                <a:cxn ang="0">
                  <a:pos x="31" y="19"/>
                </a:cxn>
                <a:cxn ang="0">
                  <a:pos x="39" y="20"/>
                </a:cxn>
                <a:cxn ang="0">
                  <a:pos x="44" y="14"/>
                </a:cxn>
                <a:cxn ang="0">
                  <a:pos x="47" y="16"/>
                </a:cxn>
                <a:cxn ang="0">
                  <a:pos x="52" y="22"/>
                </a:cxn>
                <a:cxn ang="0">
                  <a:pos x="47" y="33"/>
                </a:cxn>
                <a:cxn ang="0">
                  <a:pos x="56" y="36"/>
                </a:cxn>
                <a:cxn ang="0">
                  <a:pos x="60" y="41"/>
                </a:cxn>
                <a:cxn ang="0">
                  <a:pos x="64" y="41"/>
                </a:cxn>
                <a:cxn ang="0">
                  <a:pos x="63" y="64"/>
                </a:cxn>
                <a:cxn ang="0">
                  <a:pos x="34" y="53"/>
                </a:cxn>
                <a:cxn ang="0">
                  <a:pos x="0" y="25"/>
                </a:cxn>
                <a:cxn ang="0">
                  <a:pos x="12" y="12"/>
                </a:cxn>
                <a:cxn ang="0">
                  <a:pos x="12" y="8"/>
                </a:cxn>
                <a:cxn ang="0">
                  <a:pos x="19" y="6"/>
                </a:cxn>
                <a:cxn ang="0">
                  <a:pos x="17" y="3"/>
                </a:cxn>
                <a:cxn ang="0">
                  <a:pos x="28" y="0"/>
                </a:cxn>
              </a:cxnLst>
              <a:rect l="0" t="0" r="r" b="b"/>
              <a:pathLst>
                <a:path w="64" h="64">
                  <a:moveTo>
                    <a:pt x="28" y="0"/>
                  </a:moveTo>
                  <a:lnTo>
                    <a:pt x="31" y="3"/>
                  </a:lnTo>
                  <a:lnTo>
                    <a:pt x="33" y="12"/>
                  </a:lnTo>
                  <a:lnTo>
                    <a:pt x="31" y="19"/>
                  </a:lnTo>
                  <a:lnTo>
                    <a:pt x="39" y="20"/>
                  </a:lnTo>
                  <a:lnTo>
                    <a:pt x="44" y="14"/>
                  </a:lnTo>
                  <a:lnTo>
                    <a:pt x="47" y="16"/>
                  </a:lnTo>
                  <a:lnTo>
                    <a:pt x="52" y="22"/>
                  </a:lnTo>
                  <a:lnTo>
                    <a:pt x="47" y="33"/>
                  </a:lnTo>
                  <a:lnTo>
                    <a:pt x="56" y="36"/>
                  </a:lnTo>
                  <a:lnTo>
                    <a:pt x="60" y="41"/>
                  </a:lnTo>
                  <a:lnTo>
                    <a:pt x="64" y="41"/>
                  </a:lnTo>
                  <a:lnTo>
                    <a:pt x="63" y="64"/>
                  </a:lnTo>
                  <a:lnTo>
                    <a:pt x="34" y="53"/>
                  </a:lnTo>
                  <a:lnTo>
                    <a:pt x="0" y="25"/>
                  </a:lnTo>
                  <a:lnTo>
                    <a:pt x="12" y="12"/>
                  </a:lnTo>
                  <a:lnTo>
                    <a:pt x="12" y="8"/>
                  </a:lnTo>
                  <a:lnTo>
                    <a:pt x="19" y="6"/>
                  </a:lnTo>
                  <a:lnTo>
                    <a:pt x="17" y="3"/>
                  </a:lnTo>
                  <a:lnTo>
                    <a:pt x="2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16" name="Freeform 203"/>
            <p:cNvSpPr>
              <a:spLocks/>
            </p:cNvSpPr>
            <p:nvPr/>
          </p:nvSpPr>
          <p:spPr bwMode="auto">
            <a:xfrm>
              <a:off x="4305301" y="3689350"/>
              <a:ext cx="50800" cy="50800"/>
            </a:xfrm>
            <a:custGeom>
              <a:avLst/>
              <a:gdLst/>
              <a:ahLst/>
              <a:cxnLst>
                <a:cxn ang="0">
                  <a:pos x="28" y="0"/>
                </a:cxn>
                <a:cxn ang="0">
                  <a:pos x="31" y="3"/>
                </a:cxn>
                <a:cxn ang="0">
                  <a:pos x="33" y="12"/>
                </a:cxn>
                <a:cxn ang="0">
                  <a:pos x="31" y="19"/>
                </a:cxn>
                <a:cxn ang="0">
                  <a:pos x="39" y="20"/>
                </a:cxn>
                <a:cxn ang="0">
                  <a:pos x="44" y="14"/>
                </a:cxn>
                <a:cxn ang="0">
                  <a:pos x="47" y="16"/>
                </a:cxn>
                <a:cxn ang="0">
                  <a:pos x="52" y="22"/>
                </a:cxn>
                <a:cxn ang="0">
                  <a:pos x="47" y="33"/>
                </a:cxn>
                <a:cxn ang="0">
                  <a:pos x="56" y="36"/>
                </a:cxn>
                <a:cxn ang="0">
                  <a:pos x="60" y="41"/>
                </a:cxn>
                <a:cxn ang="0">
                  <a:pos x="64" y="41"/>
                </a:cxn>
                <a:cxn ang="0">
                  <a:pos x="63" y="64"/>
                </a:cxn>
                <a:cxn ang="0">
                  <a:pos x="34" y="53"/>
                </a:cxn>
                <a:cxn ang="0">
                  <a:pos x="0" y="25"/>
                </a:cxn>
                <a:cxn ang="0">
                  <a:pos x="12" y="12"/>
                </a:cxn>
                <a:cxn ang="0">
                  <a:pos x="12" y="8"/>
                </a:cxn>
                <a:cxn ang="0">
                  <a:pos x="19" y="6"/>
                </a:cxn>
                <a:cxn ang="0">
                  <a:pos x="17" y="3"/>
                </a:cxn>
                <a:cxn ang="0">
                  <a:pos x="28" y="0"/>
                </a:cxn>
              </a:cxnLst>
              <a:rect l="0" t="0" r="r" b="b"/>
              <a:pathLst>
                <a:path w="64" h="64">
                  <a:moveTo>
                    <a:pt x="28" y="0"/>
                  </a:moveTo>
                  <a:lnTo>
                    <a:pt x="31" y="3"/>
                  </a:lnTo>
                  <a:lnTo>
                    <a:pt x="33" y="12"/>
                  </a:lnTo>
                  <a:lnTo>
                    <a:pt x="31" y="19"/>
                  </a:lnTo>
                  <a:lnTo>
                    <a:pt x="39" y="20"/>
                  </a:lnTo>
                  <a:lnTo>
                    <a:pt x="44" y="14"/>
                  </a:lnTo>
                  <a:lnTo>
                    <a:pt x="47" y="16"/>
                  </a:lnTo>
                  <a:lnTo>
                    <a:pt x="52" y="22"/>
                  </a:lnTo>
                  <a:lnTo>
                    <a:pt x="47" y="33"/>
                  </a:lnTo>
                  <a:lnTo>
                    <a:pt x="56" y="36"/>
                  </a:lnTo>
                  <a:lnTo>
                    <a:pt x="60" y="41"/>
                  </a:lnTo>
                  <a:lnTo>
                    <a:pt x="64" y="41"/>
                  </a:lnTo>
                  <a:lnTo>
                    <a:pt x="63" y="64"/>
                  </a:lnTo>
                  <a:lnTo>
                    <a:pt x="34" y="53"/>
                  </a:lnTo>
                  <a:lnTo>
                    <a:pt x="0" y="25"/>
                  </a:lnTo>
                  <a:lnTo>
                    <a:pt x="12" y="12"/>
                  </a:lnTo>
                  <a:lnTo>
                    <a:pt x="12" y="8"/>
                  </a:lnTo>
                  <a:lnTo>
                    <a:pt x="19" y="6"/>
                  </a:lnTo>
                  <a:lnTo>
                    <a:pt x="17" y="3"/>
                  </a:lnTo>
                  <a:lnTo>
                    <a:pt x="2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17" name="Freeform 204"/>
            <p:cNvSpPr>
              <a:spLocks/>
            </p:cNvSpPr>
            <p:nvPr/>
          </p:nvSpPr>
          <p:spPr bwMode="auto">
            <a:xfrm>
              <a:off x="4546601" y="3373438"/>
              <a:ext cx="187325" cy="177800"/>
            </a:xfrm>
            <a:custGeom>
              <a:avLst/>
              <a:gdLst/>
              <a:ahLst/>
              <a:cxnLst>
                <a:cxn ang="0">
                  <a:pos x="31" y="0"/>
                </a:cxn>
                <a:cxn ang="0">
                  <a:pos x="45" y="8"/>
                </a:cxn>
                <a:cxn ang="0">
                  <a:pos x="67" y="8"/>
                </a:cxn>
                <a:cxn ang="0">
                  <a:pos x="88" y="15"/>
                </a:cxn>
                <a:cxn ang="0">
                  <a:pos x="97" y="31"/>
                </a:cxn>
                <a:cxn ang="0">
                  <a:pos x="124" y="37"/>
                </a:cxn>
                <a:cxn ang="0">
                  <a:pos x="143" y="49"/>
                </a:cxn>
                <a:cxn ang="0">
                  <a:pos x="156" y="44"/>
                </a:cxn>
                <a:cxn ang="0">
                  <a:pos x="160" y="36"/>
                </a:cxn>
                <a:cxn ang="0">
                  <a:pos x="157" y="28"/>
                </a:cxn>
                <a:cxn ang="0">
                  <a:pos x="157" y="20"/>
                </a:cxn>
                <a:cxn ang="0">
                  <a:pos x="175" y="8"/>
                </a:cxn>
                <a:cxn ang="0">
                  <a:pos x="190" y="4"/>
                </a:cxn>
                <a:cxn ang="0">
                  <a:pos x="203" y="9"/>
                </a:cxn>
                <a:cxn ang="0">
                  <a:pos x="206" y="17"/>
                </a:cxn>
                <a:cxn ang="0">
                  <a:pos x="233" y="22"/>
                </a:cxn>
                <a:cxn ang="0">
                  <a:pos x="236" y="28"/>
                </a:cxn>
                <a:cxn ang="0">
                  <a:pos x="231" y="31"/>
                </a:cxn>
                <a:cxn ang="0">
                  <a:pos x="233" y="49"/>
                </a:cxn>
                <a:cxn ang="0">
                  <a:pos x="228" y="53"/>
                </a:cxn>
                <a:cxn ang="0">
                  <a:pos x="231" y="66"/>
                </a:cxn>
                <a:cxn ang="0">
                  <a:pos x="234" y="69"/>
                </a:cxn>
                <a:cxn ang="0">
                  <a:pos x="236" y="184"/>
                </a:cxn>
                <a:cxn ang="0">
                  <a:pos x="236" y="214"/>
                </a:cxn>
                <a:cxn ang="0">
                  <a:pos x="222" y="216"/>
                </a:cxn>
                <a:cxn ang="0">
                  <a:pos x="222" y="223"/>
                </a:cxn>
                <a:cxn ang="0">
                  <a:pos x="102" y="164"/>
                </a:cxn>
                <a:cxn ang="0">
                  <a:pos x="88" y="168"/>
                </a:cxn>
                <a:cxn ang="0">
                  <a:pos x="83" y="170"/>
                </a:cxn>
                <a:cxn ang="0">
                  <a:pos x="71" y="162"/>
                </a:cxn>
                <a:cxn ang="0">
                  <a:pos x="39" y="162"/>
                </a:cxn>
                <a:cxn ang="0">
                  <a:pos x="31" y="146"/>
                </a:cxn>
                <a:cxn ang="0">
                  <a:pos x="15" y="145"/>
                </a:cxn>
                <a:cxn ang="0">
                  <a:pos x="12" y="138"/>
                </a:cxn>
                <a:cxn ang="0">
                  <a:pos x="9" y="132"/>
                </a:cxn>
                <a:cxn ang="0">
                  <a:pos x="1" y="118"/>
                </a:cxn>
                <a:cxn ang="0">
                  <a:pos x="8" y="113"/>
                </a:cxn>
                <a:cxn ang="0">
                  <a:pos x="8" y="91"/>
                </a:cxn>
                <a:cxn ang="0">
                  <a:pos x="6" y="66"/>
                </a:cxn>
                <a:cxn ang="0">
                  <a:pos x="0" y="55"/>
                </a:cxn>
                <a:cxn ang="0">
                  <a:pos x="3" y="49"/>
                </a:cxn>
                <a:cxn ang="0">
                  <a:pos x="14" y="42"/>
                </a:cxn>
                <a:cxn ang="0">
                  <a:pos x="14" y="28"/>
                </a:cxn>
                <a:cxn ang="0">
                  <a:pos x="31" y="14"/>
                </a:cxn>
                <a:cxn ang="0">
                  <a:pos x="31" y="0"/>
                </a:cxn>
              </a:cxnLst>
              <a:rect l="0" t="0" r="r" b="b"/>
              <a:pathLst>
                <a:path w="236" h="223">
                  <a:moveTo>
                    <a:pt x="31" y="0"/>
                  </a:moveTo>
                  <a:lnTo>
                    <a:pt x="45" y="8"/>
                  </a:lnTo>
                  <a:lnTo>
                    <a:pt x="67" y="8"/>
                  </a:lnTo>
                  <a:lnTo>
                    <a:pt x="88" y="15"/>
                  </a:lnTo>
                  <a:lnTo>
                    <a:pt x="97" y="31"/>
                  </a:lnTo>
                  <a:lnTo>
                    <a:pt x="124" y="37"/>
                  </a:lnTo>
                  <a:lnTo>
                    <a:pt x="143" y="49"/>
                  </a:lnTo>
                  <a:lnTo>
                    <a:pt x="156" y="44"/>
                  </a:lnTo>
                  <a:lnTo>
                    <a:pt x="160" y="36"/>
                  </a:lnTo>
                  <a:lnTo>
                    <a:pt x="157" y="28"/>
                  </a:lnTo>
                  <a:lnTo>
                    <a:pt x="157" y="20"/>
                  </a:lnTo>
                  <a:lnTo>
                    <a:pt x="175" y="8"/>
                  </a:lnTo>
                  <a:lnTo>
                    <a:pt x="190" y="4"/>
                  </a:lnTo>
                  <a:lnTo>
                    <a:pt x="203" y="9"/>
                  </a:lnTo>
                  <a:lnTo>
                    <a:pt x="206" y="17"/>
                  </a:lnTo>
                  <a:lnTo>
                    <a:pt x="233" y="22"/>
                  </a:lnTo>
                  <a:lnTo>
                    <a:pt x="236" y="28"/>
                  </a:lnTo>
                  <a:lnTo>
                    <a:pt x="231" y="31"/>
                  </a:lnTo>
                  <a:lnTo>
                    <a:pt x="233" y="49"/>
                  </a:lnTo>
                  <a:lnTo>
                    <a:pt x="228" y="53"/>
                  </a:lnTo>
                  <a:lnTo>
                    <a:pt x="231" y="66"/>
                  </a:lnTo>
                  <a:lnTo>
                    <a:pt x="234" y="69"/>
                  </a:lnTo>
                  <a:lnTo>
                    <a:pt x="236" y="184"/>
                  </a:lnTo>
                  <a:lnTo>
                    <a:pt x="236" y="214"/>
                  </a:lnTo>
                  <a:lnTo>
                    <a:pt x="222" y="216"/>
                  </a:lnTo>
                  <a:lnTo>
                    <a:pt x="222" y="223"/>
                  </a:lnTo>
                  <a:lnTo>
                    <a:pt x="102" y="164"/>
                  </a:lnTo>
                  <a:lnTo>
                    <a:pt x="88" y="168"/>
                  </a:lnTo>
                  <a:lnTo>
                    <a:pt x="83" y="170"/>
                  </a:lnTo>
                  <a:lnTo>
                    <a:pt x="71" y="162"/>
                  </a:lnTo>
                  <a:lnTo>
                    <a:pt x="39" y="162"/>
                  </a:lnTo>
                  <a:lnTo>
                    <a:pt x="31" y="146"/>
                  </a:lnTo>
                  <a:lnTo>
                    <a:pt x="15" y="145"/>
                  </a:lnTo>
                  <a:lnTo>
                    <a:pt x="12" y="138"/>
                  </a:lnTo>
                  <a:lnTo>
                    <a:pt x="9" y="132"/>
                  </a:lnTo>
                  <a:lnTo>
                    <a:pt x="1" y="118"/>
                  </a:lnTo>
                  <a:lnTo>
                    <a:pt x="8" y="113"/>
                  </a:lnTo>
                  <a:lnTo>
                    <a:pt x="8" y="91"/>
                  </a:lnTo>
                  <a:lnTo>
                    <a:pt x="6" y="66"/>
                  </a:lnTo>
                  <a:lnTo>
                    <a:pt x="0" y="55"/>
                  </a:lnTo>
                  <a:lnTo>
                    <a:pt x="3" y="49"/>
                  </a:lnTo>
                  <a:lnTo>
                    <a:pt x="14" y="42"/>
                  </a:lnTo>
                  <a:lnTo>
                    <a:pt x="14" y="28"/>
                  </a:lnTo>
                  <a:lnTo>
                    <a:pt x="31" y="14"/>
                  </a:lnTo>
                  <a:lnTo>
                    <a:pt x="3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18" name="Freeform 206"/>
            <p:cNvSpPr>
              <a:spLocks/>
            </p:cNvSpPr>
            <p:nvPr/>
          </p:nvSpPr>
          <p:spPr bwMode="auto">
            <a:xfrm>
              <a:off x="4933951" y="3930651"/>
              <a:ext cx="84138" cy="177800"/>
            </a:xfrm>
            <a:custGeom>
              <a:avLst/>
              <a:gdLst/>
              <a:ahLst/>
              <a:cxnLst>
                <a:cxn ang="0">
                  <a:pos x="87" y="0"/>
                </a:cxn>
                <a:cxn ang="0">
                  <a:pos x="98" y="13"/>
                </a:cxn>
                <a:cxn ang="0">
                  <a:pos x="105" y="52"/>
                </a:cxn>
                <a:cxn ang="0">
                  <a:pos x="104" y="61"/>
                </a:cxn>
                <a:cxn ang="0">
                  <a:pos x="102" y="61"/>
                </a:cxn>
                <a:cxn ang="0">
                  <a:pos x="99" y="52"/>
                </a:cxn>
                <a:cxn ang="0">
                  <a:pos x="96" y="52"/>
                </a:cxn>
                <a:cxn ang="0">
                  <a:pos x="98" y="72"/>
                </a:cxn>
                <a:cxn ang="0">
                  <a:pos x="91" y="82"/>
                </a:cxn>
                <a:cxn ang="0">
                  <a:pos x="90" y="106"/>
                </a:cxn>
                <a:cxn ang="0">
                  <a:pos x="60" y="206"/>
                </a:cxn>
                <a:cxn ang="0">
                  <a:pos x="52" y="216"/>
                </a:cxn>
                <a:cxn ang="0">
                  <a:pos x="41" y="217"/>
                </a:cxn>
                <a:cxn ang="0">
                  <a:pos x="30" y="224"/>
                </a:cxn>
                <a:cxn ang="0">
                  <a:pos x="14" y="211"/>
                </a:cxn>
                <a:cxn ang="0">
                  <a:pos x="11" y="206"/>
                </a:cxn>
                <a:cxn ang="0">
                  <a:pos x="8" y="187"/>
                </a:cxn>
                <a:cxn ang="0">
                  <a:pos x="2" y="173"/>
                </a:cxn>
                <a:cxn ang="0">
                  <a:pos x="0" y="161"/>
                </a:cxn>
                <a:cxn ang="0">
                  <a:pos x="19" y="124"/>
                </a:cxn>
                <a:cxn ang="0">
                  <a:pos x="11" y="87"/>
                </a:cxn>
                <a:cxn ang="0">
                  <a:pos x="19" y="71"/>
                </a:cxn>
                <a:cxn ang="0">
                  <a:pos x="19" y="68"/>
                </a:cxn>
                <a:cxn ang="0">
                  <a:pos x="30" y="63"/>
                </a:cxn>
                <a:cxn ang="0">
                  <a:pos x="31" y="65"/>
                </a:cxn>
                <a:cxn ang="0">
                  <a:pos x="41" y="58"/>
                </a:cxn>
                <a:cxn ang="0">
                  <a:pos x="46" y="63"/>
                </a:cxn>
                <a:cxn ang="0">
                  <a:pos x="50" y="63"/>
                </a:cxn>
                <a:cxn ang="0">
                  <a:pos x="47" y="55"/>
                </a:cxn>
                <a:cxn ang="0">
                  <a:pos x="54" y="50"/>
                </a:cxn>
                <a:cxn ang="0">
                  <a:pos x="55" y="55"/>
                </a:cxn>
                <a:cxn ang="0">
                  <a:pos x="58" y="54"/>
                </a:cxn>
                <a:cxn ang="0">
                  <a:pos x="57" y="47"/>
                </a:cxn>
                <a:cxn ang="0">
                  <a:pos x="60" y="44"/>
                </a:cxn>
                <a:cxn ang="0">
                  <a:pos x="63" y="41"/>
                </a:cxn>
                <a:cxn ang="0">
                  <a:pos x="63" y="46"/>
                </a:cxn>
                <a:cxn ang="0">
                  <a:pos x="66" y="41"/>
                </a:cxn>
                <a:cxn ang="0">
                  <a:pos x="71" y="39"/>
                </a:cxn>
                <a:cxn ang="0">
                  <a:pos x="66" y="36"/>
                </a:cxn>
                <a:cxn ang="0">
                  <a:pos x="69" y="31"/>
                </a:cxn>
                <a:cxn ang="0">
                  <a:pos x="71" y="33"/>
                </a:cxn>
                <a:cxn ang="0">
                  <a:pos x="69" y="24"/>
                </a:cxn>
                <a:cxn ang="0">
                  <a:pos x="72" y="24"/>
                </a:cxn>
                <a:cxn ang="0">
                  <a:pos x="72" y="28"/>
                </a:cxn>
                <a:cxn ang="0">
                  <a:pos x="77" y="19"/>
                </a:cxn>
                <a:cxn ang="0">
                  <a:pos x="82" y="19"/>
                </a:cxn>
                <a:cxn ang="0">
                  <a:pos x="82" y="5"/>
                </a:cxn>
                <a:cxn ang="0">
                  <a:pos x="87" y="0"/>
                </a:cxn>
              </a:cxnLst>
              <a:rect l="0" t="0" r="r" b="b"/>
              <a:pathLst>
                <a:path w="105" h="224">
                  <a:moveTo>
                    <a:pt x="87" y="0"/>
                  </a:moveTo>
                  <a:lnTo>
                    <a:pt x="98" y="13"/>
                  </a:lnTo>
                  <a:lnTo>
                    <a:pt x="105" y="52"/>
                  </a:lnTo>
                  <a:lnTo>
                    <a:pt x="104" y="61"/>
                  </a:lnTo>
                  <a:lnTo>
                    <a:pt x="102" y="61"/>
                  </a:lnTo>
                  <a:lnTo>
                    <a:pt x="99" y="52"/>
                  </a:lnTo>
                  <a:lnTo>
                    <a:pt x="96" y="52"/>
                  </a:lnTo>
                  <a:lnTo>
                    <a:pt x="98" y="72"/>
                  </a:lnTo>
                  <a:lnTo>
                    <a:pt x="91" y="82"/>
                  </a:lnTo>
                  <a:lnTo>
                    <a:pt x="90" y="106"/>
                  </a:lnTo>
                  <a:lnTo>
                    <a:pt x="60" y="206"/>
                  </a:lnTo>
                  <a:lnTo>
                    <a:pt x="52" y="216"/>
                  </a:lnTo>
                  <a:lnTo>
                    <a:pt x="41" y="217"/>
                  </a:lnTo>
                  <a:lnTo>
                    <a:pt x="30" y="224"/>
                  </a:lnTo>
                  <a:lnTo>
                    <a:pt x="14" y="211"/>
                  </a:lnTo>
                  <a:lnTo>
                    <a:pt x="11" y="206"/>
                  </a:lnTo>
                  <a:lnTo>
                    <a:pt x="8" y="187"/>
                  </a:lnTo>
                  <a:lnTo>
                    <a:pt x="2" y="173"/>
                  </a:lnTo>
                  <a:lnTo>
                    <a:pt x="0" y="161"/>
                  </a:lnTo>
                  <a:lnTo>
                    <a:pt x="19" y="124"/>
                  </a:lnTo>
                  <a:lnTo>
                    <a:pt x="11" y="87"/>
                  </a:lnTo>
                  <a:lnTo>
                    <a:pt x="19" y="71"/>
                  </a:lnTo>
                  <a:lnTo>
                    <a:pt x="19" y="68"/>
                  </a:lnTo>
                  <a:lnTo>
                    <a:pt x="30" y="63"/>
                  </a:lnTo>
                  <a:lnTo>
                    <a:pt x="31" y="65"/>
                  </a:lnTo>
                  <a:lnTo>
                    <a:pt x="41" y="58"/>
                  </a:lnTo>
                  <a:lnTo>
                    <a:pt x="46" y="63"/>
                  </a:lnTo>
                  <a:lnTo>
                    <a:pt x="50" y="63"/>
                  </a:lnTo>
                  <a:lnTo>
                    <a:pt x="47" y="55"/>
                  </a:lnTo>
                  <a:lnTo>
                    <a:pt x="54" y="50"/>
                  </a:lnTo>
                  <a:lnTo>
                    <a:pt x="55" y="55"/>
                  </a:lnTo>
                  <a:lnTo>
                    <a:pt x="58" y="54"/>
                  </a:lnTo>
                  <a:lnTo>
                    <a:pt x="57" y="47"/>
                  </a:lnTo>
                  <a:lnTo>
                    <a:pt x="60" y="44"/>
                  </a:lnTo>
                  <a:lnTo>
                    <a:pt x="63" y="41"/>
                  </a:lnTo>
                  <a:lnTo>
                    <a:pt x="63" y="46"/>
                  </a:lnTo>
                  <a:lnTo>
                    <a:pt x="66" y="41"/>
                  </a:lnTo>
                  <a:lnTo>
                    <a:pt x="71" y="39"/>
                  </a:lnTo>
                  <a:lnTo>
                    <a:pt x="66" y="36"/>
                  </a:lnTo>
                  <a:lnTo>
                    <a:pt x="69" y="31"/>
                  </a:lnTo>
                  <a:lnTo>
                    <a:pt x="71" y="33"/>
                  </a:lnTo>
                  <a:lnTo>
                    <a:pt x="69" y="24"/>
                  </a:lnTo>
                  <a:lnTo>
                    <a:pt x="72" y="24"/>
                  </a:lnTo>
                  <a:lnTo>
                    <a:pt x="72" y="28"/>
                  </a:lnTo>
                  <a:lnTo>
                    <a:pt x="77" y="19"/>
                  </a:lnTo>
                  <a:lnTo>
                    <a:pt x="82" y="19"/>
                  </a:lnTo>
                  <a:lnTo>
                    <a:pt x="82" y="5"/>
                  </a:lnTo>
                  <a:lnTo>
                    <a:pt x="8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19" name="Freeform 207"/>
            <p:cNvSpPr>
              <a:spLocks/>
            </p:cNvSpPr>
            <p:nvPr/>
          </p:nvSpPr>
          <p:spPr bwMode="auto">
            <a:xfrm>
              <a:off x="4933951" y="3930651"/>
              <a:ext cx="84138" cy="177800"/>
            </a:xfrm>
            <a:custGeom>
              <a:avLst/>
              <a:gdLst/>
              <a:ahLst/>
              <a:cxnLst>
                <a:cxn ang="0">
                  <a:pos x="87" y="0"/>
                </a:cxn>
                <a:cxn ang="0">
                  <a:pos x="98" y="13"/>
                </a:cxn>
                <a:cxn ang="0">
                  <a:pos x="105" y="52"/>
                </a:cxn>
                <a:cxn ang="0">
                  <a:pos x="104" y="61"/>
                </a:cxn>
                <a:cxn ang="0">
                  <a:pos x="102" y="61"/>
                </a:cxn>
                <a:cxn ang="0">
                  <a:pos x="99" y="52"/>
                </a:cxn>
                <a:cxn ang="0">
                  <a:pos x="96" y="52"/>
                </a:cxn>
                <a:cxn ang="0">
                  <a:pos x="98" y="72"/>
                </a:cxn>
                <a:cxn ang="0">
                  <a:pos x="91" y="82"/>
                </a:cxn>
                <a:cxn ang="0">
                  <a:pos x="90" y="106"/>
                </a:cxn>
                <a:cxn ang="0">
                  <a:pos x="60" y="206"/>
                </a:cxn>
                <a:cxn ang="0">
                  <a:pos x="52" y="216"/>
                </a:cxn>
                <a:cxn ang="0">
                  <a:pos x="41" y="217"/>
                </a:cxn>
                <a:cxn ang="0">
                  <a:pos x="30" y="224"/>
                </a:cxn>
                <a:cxn ang="0">
                  <a:pos x="14" y="211"/>
                </a:cxn>
                <a:cxn ang="0">
                  <a:pos x="11" y="206"/>
                </a:cxn>
                <a:cxn ang="0">
                  <a:pos x="8" y="187"/>
                </a:cxn>
                <a:cxn ang="0">
                  <a:pos x="2" y="173"/>
                </a:cxn>
                <a:cxn ang="0">
                  <a:pos x="0" y="161"/>
                </a:cxn>
                <a:cxn ang="0">
                  <a:pos x="19" y="124"/>
                </a:cxn>
                <a:cxn ang="0">
                  <a:pos x="11" y="87"/>
                </a:cxn>
                <a:cxn ang="0">
                  <a:pos x="19" y="71"/>
                </a:cxn>
                <a:cxn ang="0">
                  <a:pos x="19" y="68"/>
                </a:cxn>
                <a:cxn ang="0">
                  <a:pos x="30" y="63"/>
                </a:cxn>
                <a:cxn ang="0">
                  <a:pos x="31" y="65"/>
                </a:cxn>
                <a:cxn ang="0">
                  <a:pos x="41" y="58"/>
                </a:cxn>
                <a:cxn ang="0">
                  <a:pos x="46" y="63"/>
                </a:cxn>
                <a:cxn ang="0">
                  <a:pos x="50" y="63"/>
                </a:cxn>
                <a:cxn ang="0">
                  <a:pos x="47" y="55"/>
                </a:cxn>
                <a:cxn ang="0">
                  <a:pos x="54" y="50"/>
                </a:cxn>
                <a:cxn ang="0">
                  <a:pos x="55" y="55"/>
                </a:cxn>
                <a:cxn ang="0">
                  <a:pos x="58" y="54"/>
                </a:cxn>
                <a:cxn ang="0">
                  <a:pos x="57" y="47"/>
                </a:cxn>
                <a:cxn ang="0">
                  <a:pos x="60" y="44"/>
                </a:cxn>
                <a:cxn ang="0">
                  <a:pos x="63" y="41"/>
                </a:cxn>
                <a:cxn ang="0">
                  <a:pos x="63" y="46"/>
                </a:cxn>
                <a:cxn ang="0">
                  <a:pos x="66" y="41"/>
                </a:cxn>
                <a:cxn ang="0">
                  <a:pos x="71" y="39"/>
                </a:cxn>
                <a:cxn ang="0">
                  <a:pos x="66" y="36"/>
                </a:cxn>
                <a:cxn ang="0">
                  <a:pos x="69" y="31"/>
                </a:cxn>
                <a:cxn ang="0">
                  <a:pos x="71" y="33"/>
                </a:cxn>
                <a:cxn ang="0">
                  <a:pos x="69" y="24"/>
                </a:cxn>
                <a:cxn ang="0">
                  <a:pos x="72" y="24"/>
                </a:cxn>
                <a:cxn ang="0">
                  <a:pos x="72" y="28"/>
                </a:cxn>
                <a:cxn ang="0">
                  <a:pos x="77" y="19"/>
                </a:cxn>
                <a:cxn ang="0">
                  <a:pos x="82" y="19"/>
                </a:cxn>
                <a:cxn ang="0">
                  <a:pos x="82" y="5"/>
                </a:cxn>
                <a:cxn ang="0">
                  <a:pos x="87" y="0"/>
                </a:cxn>
              </a:cxnLst>
              <a:rect l="0" t="0" r="r" b="b"/>
              <a:pathLst>
                <a:path w="105" h="224">
                  <a:moveTo>
                    <a:pt x="87" y="0"/>
                  </a:moveTo>
                  <a:lnTo>
                    <a:pt x="98" y="13"/>
                  </a:lnTo>
                  <a:lnTo>
                    <a:pt x="105" y="52"/>
                  </a:lnTo>
                  <a:lnTo>
                    <a:pt x="104" y="61"/>
                  </a:lnTo>
                  <a:lnTo>
                    <a:pt x="102" y="61"/>
                  </a:lnTo>
                  <a:lnTo>
                    <a:pt x="99" y="52"/>
                  </a:lnTo>
                  <a:lnTo>
                    <a:pt x="96" y="52"/>
                  </a:lnTo>
                  <a:lnTo>
                    <a:pt x="98" y="72"/>
                  </a:lnTo>
                  <a:lnTo>
                    <a:pt x="91" y="82"/>
                  </a:lnTo>
                  <a:lnTo>
                    <a:pt x="90" y="106"/>
                  </a:lnTo>
                  <a:lnTo>
                    <a:pt x="60" y="206"/>
                  </a:lnTo>
                  <a:lnTo>
                    <a:pt x="52" y="216"/>
                  </a:lnTo>
                  <a:lnTo>
                    <a:pt x="41" y="217"/>
                  </a:lnTo>
                  <a:lnTo>
                    <a:pt x="30" y="224"/>
                  </a:lnTo>
                  <a:lnTo>
                    <a:pt x="14" y="211"/>
                  </a:lnTo>
                  <a:lnTo>
                    <a:pt x="11" y="206"/>
                  </a:lnTo>
                  <a:lnTo>
                    <a:pt x="8" y="187"/>
                  </a:lnTo>
                  <a:lnTo>
                    <a:pt x="2" y="173"/>
                  </a:lnTo>
                  <a:lnTo>
                    <a:pt x="0" y="161"/>
                  </a:lnTo>
                  <a:lnTo>
                    <a:pt x="19" y="124"/>
                  </a:lnTo>
                  <a:lnTo>
                    <a:pt x="11" y="87"/>
                  </a:lnTo>
                  <a:lnTo>
                    <a:pt x="19" y="71"/>
                  </a:lnTo>
                  <a:lnTo>
                    <a:pt x="19" y="68"/>
                  </a:lnTo>
                  <a:lnTo>
                    <a:pt x="30" y="63"/>
                  </a:lnTo>
                  <a:lnTo>
                    <a:pt x="31" y="65"/>
                  </a:lnTo>
                  <a:lnTo>
                    <a:pt x="41" y="58"/>
                  </a:lnTo>
                  <a:lnTo>
                    <a:pt x="46" y="63"/>
                  </a:lnTo>
                  <a:lnTo>
                    <a:pt x="50" y="63"/>
                  </a:lnTo>
                  <a:lnTo>
                    <a:pt x="47" y="55"/>
                  </a:lnTo>
                  <a:lnTo>
                    <a:pt x="54" y="50"/>
                  </a:lnTo>
                  <a:lnTo>
                    <a:pt x="55" y="55"/>
                  </a:lnTo>
                  <a:lnTo>
                    <a:pt x="58" y="54"/>
                  </a:lnTo>
                  <a:lnTo>
                    <a:pt x="57" y="47"/>
                  </a:lnTo>
                  <a:lnTo>
                    <a:pt x="60" y="44"/>
                  </a:lnTo>
                  <a:lnTo>
                    <a:pt x="63" y="41"/>
                  </a:lnTo>
                  <a:lnTo>
                    <a:pt x="63" y="46"/>
                  </a:lnTo>
                  <a:lnTo>
                    <a:pt x="66" y="41"/>
                  </a:lnTo>
                  <a:lnTo>
                    <a:pt x="71" y="39"/>
                  </a:lnTo>
                  <a:lnTo>
                    <a:pt x="66" y="36"/>
                  </a:lnTo>
                  <a:lnTo>
                    <a:pt x="69" y="31"/>
                  </a:lnTo>
                  <a:lnTo>
                    <a:pt x="71" y="33"/>
                  </a:lnTo>
                  <a:lnTo>
                    <a:pt x="69" y="24"/>
                  </a:lnTo>
                  <a:lnTo>
                    <a:pt x="72" y="24"/>
                  </a:lnTo>
                  <a:lnTo>
                    <a:pt x="72" y="28"/>
                  </a:lnTo>
                  <a:lnTo>
                    <a:pt x="77" y="19"/>
                  </a:lnTo>
                  <a:lnTo>
                    <a:pt x="82" y="19"/>
                  </a:lnTo>
                  <a:lnTo>
                    <a:pt x="82" y="5"/>
                  </a:lnTo>
                  <a:lnTo>
                    <a:pt x="8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20" name="Freeform 208"/>
            <p:cNvSpPr>
              <a:spLocks/>
            </p:cNvSpPr>
            <p:nvPr/>
          </p:nvSpPr>
          <p:spPr bwMode="auto">
            <a:xfrm>
              <a:off x="4305301" y="3489326"/>
              <a:ext cx="187325" cy="177800"/>
            </a:xfrm>
            <a:custGeom>
              <a:avLst/>
              <a:gdLst/>
              <a:ahLst/>
              <a:cxnLst>
                <a:cxn ang="0">
                  <a:pos x="78" y="0"/>
                </a:cxn>
                <a:cxn ang="0">
                  <a:pos x="105" y="0"/>
                </a:cxn>
                <a:cxn ang="0">
                  <a:pos x="192" y="60"/>
                </a:cxn>
                <a:cxn ang="0">
                  <a:pos x="192" y="64"/>
                </a:cxn>
                <a:cxn ang="0">
                  <a:pos x="200" y="67"/>
                </a:cxn>
                <a:cxn ang="0">
                  <a:pos x="203" y="74"/>
                </a:cxn>
                <a:cxn ang="0">
                  <a:pos x="222" y="82"/>
                </a:cxn>
                <a:cxn ang="0">
                  <a:pos x="222" y="91"/>
                </a:cxn>
                <a:cxn ang="0">
                  <a:pos x="225" y="93"/>
                </a:cxn>
                <a:cxn ang="0">
                  <a:pos x="236" y="89"/>
                </a:cxn>
                <a:cxn ang="0">
                  <a:pos x="236" y="137"/>
                </a:cxn>
                <a:cxn ang="0">
                  <a:pos x="233" y="140"/>
                </a:cxn>
                <a:cxn ang="0">
                  <a:pos x="227" y="148"/>
                </a:cxn>
                <a:cxn ang="0">
                  <a:pos x="193" y="148"/>
                </a:cxn>
                <a:cxn ang="0">
                  <a:pos x="187" y="154"/>
                </a:cxn>
                <a:cxn ang="0">
                  <a:pos x="178" y="154"/>
                </a:cxn>
                <a:cxn ang="0">
                  <a:pos x="164" y="156"/>
                </a:cxn>
                <a:cxn ang="0">
                  <a:pos x="140" y="173"/>
                </a:cxn>
                <a:cxn ang="0">
                  <a:pos x="119" y="181"/>
                </a:cxn>
                <a:cxn ang="0">
                  <a:pos x="113" y="193"/>
                </a:cxn>
                <a:cxn ang="0">
                  <a:pos x="104" y="205"/>
                </a:cxn>
                <a:cxn ang="0">
                  <a:pos x="101" y="222"/>
                </a:cxn>
                <a:cxn ang="0">
                  <a:pos x="91" y="220"/>
                </a:cxn>
                <a:cxn ang="0">
                  <a:pos x="85" y="223"/>
                </a:cxn>
                <a:cxn ang="0">
                  <a:pos x="85" y="216"/>
                </a:cxn>
                <a:cxn ang="0">
                  <a:pos x="78" y="217"/>
                </a:cxn>
                <a:cxn ang="0">
                  <a:pos x="77" y="222"/>
                </a:cxn>
                <a:cxn ang="0">
                  <a:pos x="72" y="223"/>
                </a:cxn>
                <a:cxn ang="0">
                  <a:pos x="66" y="220"/>
                </a:cxn>
                <a:cxn ang="0">
                  <a:pos x="60" y="223"/>
                </a:cxn>
                <a:cxn ang="0">
                  <a:pos x="53" y="219"/>
                </a:cxn>
                <a:cxn ang="0">
                  <a:pos x="53" y="211"/>
                </a:cxn>
                <a:cxn ang="0">
                  <a:pos x="50" y="214"/>
                </a:cxn>
                <a:cxn ang="0">
                  <a:pos x="53" y="206"/>
                </a:cxn>
                <a:cxn ang="0">
                  <a:pos x="47" y="201"/>
                </a:cxn>
                <a:cxn ang="0">
                  <a:pos x="44" y="190"/>
                </a:cxn>
                <a:cxn ang="0">
                  <a:pos x="39" y="190"/>
                </a:cxn>
                <a:cxn ang="0">
                  <a:pos x="34" y="195"/>
                </a:cxn>
                <a:cxn ang="0">
                  <a:pos x="25" y="193"/>
                </a:cxn>
                <a:cxn ang="0">
                  <a:pos x="22" y="198"/>
                </a:cxn>
                <a:cxn ang="0">
                  <a:pos x="17" y="193"/>
                </a:cxn>
                <a:cxn ang="0">
                  <a:pos x="9" y="195"/>
                </a:cxn>
                <a:cxn ang="0">
                  <a:pos x="11" y="190"/>
                </a:cxn>
                <a:cxn ang="0">
                  <a:pos x="9" y="184"/>
                </a:cxn>
                <a:cxn ang="0">
                  <a:pos x="1" y="173"/>
                </a:cxn>
                <a:cxn ang="0">
                  <a:pos x="3" y="170"/>
                </a:cxn>
                <a:cxn ang="0">
                  <a:pos x="0" y="156"/>
                </a:cxn>
                <a:cxn ang="0">
                  <a:pos x="4" y="151"/>
                </a:cxn>
                <a:cxn ang="0">
                  <a:pos x="9" y="140"/>
                </a:cxn>
                <a:cxn ang="0">
                  <a:pos x="12" y="141"/>
                </a:cxn>
                <a:cxn ang="0">
                  <a:pos x="17" y="149"/>
                </a:cxn>
                <a:cxn ang="0">
                  <a:pos x="22" y="151"/>
                </a:cxn>
                <a:cxn ang="0">
                  <a:pos x="28" y="145"/>
                </a:cxn>
                <a:cxn ang="0">
                  <a:pos x="96" y="146"/>
                </a:cxn>
                <a:cxn ang="0">
                  <a:pos x="97" y="134"/>
                </a:cxn>
                <a:cxn ang="0">
                  <a:pos x="93" y="134"/>
                </a:cxn>
                <a:cxn ang="0">
                  <a:pos x="78" y="0"/>
                </a:cxn>
              </a:cxnLst>
              <a:rect l="0" t="0" r="r" b="b"/>
              <a:pathLst>
                <a:path w="236" h="223">
                  <a:moveTo>
                    <a:pt x="78" y="0"/>
                  </a:moveTo>
                  <a:lnTo>
                    <a:pt x="105" y="0"/>
                  </a:lnTo>
                  <a:lnTo>
                    <a:pt x="192" y="60"/>
                  </a:lnTo>
                  <a:lnTo>
                    <a:pt x="192" y="64"/>
                  </a:lnTo>
                  <a:lnTo>
                    <a:pt x="200" y="67"/>
                  </a:lnTo>
                  <a:lnTo>
                    <a:pt x="203" y="74"/>
                  </a:lnTo>
                  <a:lnTo>
                    <a:pt x="222" y="82"/>
                  </a:lnTo>
                  <a:lnTo>
                    <a:pt x="222" y="91"/>
                  </a:lnTo>
                  <a:lnTo>
                    <a:pt x="225" y="93"/>
                  </a:lnTo>
                  <a:lnTo>
                    <a:pt x="236" y="89"/>
                  </a:lnTo>
                  <a:lnTo>
                    <a:pt x="236" y="137"/>
                  </a:lnTo>
                  <a:lnTo>
                    <a:pt x="233" y="140"/>
                  </a:lnTo>
                  <a:lnTo>
                    <a:pt x="227" y="148"/>
                  </a:lnTo>
                  <a:lnTo>
                    <a:pt x="193" y="148"/>
                  </a:lnTo>
                  <a:lnTo>
                    <a:pt x="187" y="154"/>
                  </a:lnTo>
                  <a:lnTo>
                    <a:pt x="178" y="154"/>
                  </a:lnTo>
                  <a:lnTo>
                    <a:pt x="164" y="156"/>
                  </a:lnTo>
                  <a:lnTo>
                    <a:pt x="140" y="173"/>
                  </a:lnTo>
                  <a:lnTo>
                    <a:pt x="119" y="181"/>
                  </a:lnTo>
                  <a:lnTo>
                    <a:pt x="113" y="193"/>
                  </a:lnTo>
                  <a:lnTo>
                    <a:pt x="104" y="205"/>
                  </a:lnTo>
                  <a:lnTo>
                    <a:pt x="101" y="222"/>
                  </a:lnTo>
                  <a:lnTo>
                    <a:pt x="91" y="220"/>
                  </a:lnTo>
                  <a:lnTo>
                    <a:pt x="85" y="223"/>
                  </a:lnTo>
                  <a:lnTo>
                    <a:pt x="85" y="216"/>
                  </a:lnTo>
                  <a:lnTo>
                    <a:pt x="78" y="217"/>
                  </a:lnTo>
                  <a:lnTo>
                    <a:pt x="77" y="222"/>
                  </a:lnTo>
                  <a:lnTo>
                    <a:pt x="72" y="223"/>
                  </a:lnTo>
                  <a:lnTo>
                    <a:pt x="66" y="220"/>
                  </a:lnTo>
                  <a:lnTo>
                    <a:pt x="60" y="223"/>
                  </a:lnTo>
                  <a:lnTo>
                    <a:pt x="53" y="219"/>
                  </a:lnTo>
                  <a:lnTo>
                    <a:pt x="53" y="211"/>
                  </a:lnTo>
                  <a:lnTo>
                    <a:pt x="50" y="214"/>
                  </a:lnTo>
                  <a:lnTo>
                    <a:pt x="53" y="206"/>
                  </a:lnTo>
                  <a:lnTo>
                    <a:pt x="47" y="201"/>
                  </a:lnTo>
                  <a:lnTo>
                    <a:pt x="44" y="190"/>
                  </a:lnTo>
                  <a:lnTo>
                    <a:pt x="39" y="190"/>
                  </a:lnTo>
                  <a:lnTo>
                    <a:pt x="34" y="195"/>
                  </a:lnTo>
                  <a:lnTo>
                    <a:pt x="25" y="193"/>
                  </a:lnTo>
                  <a:lnTo>
                    <a:pt x="22" y="198"/>
                  </a:lnTo>
                  <a:lnTo>
                    <a:pt x="17" y="193"/>
                  </a:lnTo>
                  <a:lnTo>
                    <a:pt x="9" y="195"/>
                  </a:lnTo>
                  <a:lnTo>
                    <a:pt x="11" y="190"/>
                  </a:lnTo>
                  <a:lnTo>
                    <a:pt x="9" y="184"/>
                  </a:lnTo>
                  <a:lnTo>
                    <a:pt x="1" y="173"/>
                  </a:lnTo>
                  <a:lnTo>
                    <a:pt x="3" y="170"/>
                  </a:lnTo>
                  <a:lnTo>
                    <a:pt x="0" y="156"/>
                  </a:lnTo>
                  <a:lnTo>
                    <a:pt x="4" y="151"/>
                  </a:lnTo>
                  <a:lnTo>
                    <a:pt x="9" y="140"/>
                  </a:lnTo>
                  <a:lnTo>
                    <a:pt x="12" y="141"/>
                  </a:lnTo>
                  <a:lnTo>
                    <a:pt x="17" y="149"/>
                  </a:lnTo>
                  <a:lnTo>
                    <a:pt x="22" y="151"/>
                  </a:lnTo>
                  <a:lnTo>
                    <a:pt x="28" y="145"/>
                  </a:lnTo>
                  <a:lnTo>
                    <a:pt x="96" y="146"/>
                  </a:lnTo>
                  <a:lnTo>
                    <a:pt x="97" y="134"/>
                  </a:lnTo>
                  <a:lnTo>
                    <a:pt x="93" y="134"/>
                  </a:lnTo>
                  <a:lnTo>
                    <a:pt x="7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21" name="Freeform 209"/>
            <p:cNvSpPr>
              <a:spLocks/>
            </p:cNvSpPr>
            <p:nvPr/>
          </p:nvSpPr>
          <p:spPr bwMode="auto">
            <a:xfrm>
              <a:off x="4305301" y="3489326"/>
              <a:ext cx="187325" cy="177800"/>
            </a:xfrm>
            <a:custGeom>
              <a:avLst/>
              <a:gdLst/>
              <a:ahLst/>
              <a:cxnLst>
                <a:cxn ang="0">
                  <a:pos x="78" y="0"/>
                </a:cxn>
                <a:cxn ang="0">
                  <a:pos x="105" y="0"/>
                </a:cxn>
                <a:cxn ang="0">
                  <a:pos x="192" y="60"/>
                </a:cxn>
                <a:cxn ang="0">
                  <a:pos x="192" y="64"/>
                </a:cxn>
                <a:cxn ang="0">
                  <a:pos x="200" y="67"/>
                </a:cxn>
                <a:cxn ang="0">
                  <a:pos x="203" y="74"/>
                </a:cxn>
                <a:cxn ang="0">
                  <a:pos x="222" y="82"/>
                </a:cxn>
                <a:cxn ang="0">
                  <a:pos x="222" y="91"/>
                </a:cxn>
                <a:cxn ang="0">
                  <a:pos x="225" y="93"/>
                </a:cxn>
                <a:cxn ang="0">
                  <a:pos x="236" y="89"/>
                </a:cxn>
                <a:cxn ang="0">
                  <a:pos x="236" y="137"/>
                </a:cxn>
                <a:cxn ang="0">
                  <a:pos x="233" y="140"/>
                </a:cxn>
                <a:cxn ang="0">
                  <a:pos x="227" y="148"/>
                </a:cxn>
                <a:cxn ang="0">
                  <a:pos x="193" y="148"/>
                </a:cxn>
                <a:cxn ang="0">
                  <a:pos x="187" y="154"/>
                </a:cxn>
                <a:cxn ang="0">
                  <a:pos x="178" y="154"/>
                </a:cxn>
                <a:cxn ang="0">
                  <a:pos x="164" y="156"/>
                </a:cxn>
                <a:cxn ang="0">
                  <a:pos x="140" y="173"/>
                </a:cxn>
                <a:cxn ang="0">
                  <a:pos x="119" y="181"/>
                </a:cxn>
                <a:cxn ang="0">
                  <a:pos x="113" y="193"/>
                </a:cxn>
                <a:cxn ang="0">
                  <a:pos x="104" y="205"/>
                </a:cxn>
                <a:cxn ang="0">
                  <a:pos x="101" y="222"/>
                </a:cxn>
                <a:cxn ang="0">
                  <a:pos x="91" y="220"/>
                </a:cxn>
                <a:cxn ang="0">
                  <a:pos x="85" y="223"/>
                </a:cxn>
                <a:cxn ang="0">
                  <a:pos x="85" y="216"/>
                </a:cxn>
                <a:cxn ang="0">
                  <a:pos x="78" y="217"/>
                </a:cxn>
                <a:cxn ang="0">
                  <a:pos x="77" y="222"/>
                </a:cxn>
                <a:cxn ang="0">
                  <a:pos x="72" y="223"/>
                </a:cxn>
                <a:cxn ang="0">
                  <a:pos x="66" y="220"/>
                </a:cxn>
                <a:cxn ang="0">
                  <a:pos x="60" y="223"/>
                </a:cxn>
                <a:cxn ang="0">
                  <a:pos x="53" y="219"/>
                </a:cxn>
                <a:cxn ang="0">
                  <a:pos x="53" y="211"/>
                </a:cxn>
                <a:cxn ang="0">
                  <a:pos x="50" y="214"/>
                </a:cxn>
                <a:cxn ang="0">
                  <a:pos x="53" y="206"/>
                </a:cxn>
                <a:cxn ang="0">
                  <a:pos x="47" y="201"/>
                </a:cxn>
                <a:cxn ang="0">
                  <a:pos x="44" y="190"/>
                </a:cxn>
                <a:cxn ang="0">
                  <a:pos x="39" y="190"/>
                </a:cxn>
                <a:cxn ang="0">
                  <a:pos x="34" y="195"/>
                </a:cxn>
                <a:cxn ang="0">
                  <a:pos x="25" y="193"/>
                </a:cxn>
                <a:cxn ang="0">
                  <a:pos x="22" y="198"/>
                </a:cxn>
                <a:cxn ang="0">
                  <a:pos x="17" y="193"/>
                </a:cxn>
                <a:cxn ang="0">
                  <a:pos x="9" y="195"/>
                </a:cxn>
                <a:cxn ang="0">
                  <a:pos x="11" y="190"/>
                </a:cxn>
                <a:cxn ang="0">
                  <a:pos x="9" y="184"/>
                </a:cxn>
                <a:cxn ang="0">
                  <a:pos x="1" y="173"/>
                </a:cxn>
                <a:cxn ang="0">
                  <a:pos x="3" y="170"/>
                </a:cxn>
                <a:cxn ang="0">
                  <a:pos x="0" y="156"/>
                </a:cxn>
                <a:cxn ang="0">
                  <a:pos x="4" y="151"/>
                </a:cxn>
                <a:cxn ang="0">
                  <a:pos x="9" y="140"/>
                </a:cxn>
                <a:cxn ang="0">
                  <a:pos x="12" y="141"/>
                </a:cxn>
                <a:cxn ang="0">
                  <a:pos x="17" y="149"/>
                </a:cxn>
                <a:cxn ang="0">
                  <a:pos x="22" y="151"/>
                </a:cxn>
                <a:cxn ang="0">
                  <a:pos x="28" y="145"/>
                </a:cxn>
                <a:cxn ang="0">
                  <a:pos x="96" y="146"/>
                </a:cxn>
                <a:cxn ang="0">
                  <a:pos x="97" y="134"/>
                </a:cxn>
                <a:cxn ang="0">
                  <a:pos x="93" y="134"/>
                </a:cxn>
                <a:cxn ang="0">
                  <a:pos x="78" y="0"/>
                </a:cxn>
              </a:cxnLst>
              <a:rect l="0" t="0" r="r" b="b"/>
              <a:pathLst>
                <a:path w="236" h="223">
                  <a:moveTo>
                    <a:pt x="78" y="0"/>
                  </a:moveTo>
                  <a:lnTo>
                    <a:pt x="105" y="0"/>
                  </a:lnTo>
                  <a:lnTo>
                    <a:pt x="192" y="60"/>
                  </a:lnTo>
                  <a:lnTo>
                    <a:pt x="192" y="64"/>
                  </a:lnTo>
                  <a:lnTo>
                    <a:pt x="200" y="67"/>
                  </a:lnTo>
                  <a:lnTo>
                    <a:pt x="203" y="74"/>
                  </a:lnTo>
                  <a:lnTo>
                    <a:pt x="222" y="82"/>
                  </a:lnTo>
                  <a:lnTo>
                    <a:pt x="222" y="91"/>
                  </a:lnTo>
                  <a:lnTo>
                    <a:pt x="225" y="93"/>
                  </a:lnTo>
                  <a:lnTo>
                    <a:pt x="236" y="89"/>
                  </a:lnTo>
                  <a:lnTo>
                    <a:pt x="236" y="137"/>
                  </a:lnTo>
                  <a:lnTo>
                    <a:pt x="233" y="140"/>
                  </a:lnTo>
                  <a:lnTo>
                    <a:pt x="227" y="148"/>
                  </a:lnTo>
                  <a:lnTo>
                    <a:pt x="193" y="148"/>
                  </a:lnTo>
                  <a:lnTo>
                    <a:pt x="187" y="154"/>
                  </a:lnTo>
                  <a:lnTo>
                    <a:pt x="178" y="154"/>
                  </a:lnTo>
                  <a:lnTo>
                    <a:pt x="164" y="156"/>
                  </a:lnTo>
                  <a:lnTo>
                    <a:pt x="140" y="173"/>
                  </a:lnTo>
                  <a:lnTo>
                    <a:pt x="119" y="181"/>
                  </a:lnTo>
                  <a:lnTo>
                    <a:pt x="113" y="193"/>
                  </a:lnTo>
                  <a:lnTo>
                    <a:pt x="104" y="205"/>
                  </a:lnTo>
                  <a:lnTo>
                    <a:pt x="101" y="222"/>
                  </a:lnTo>
                  <a:lnTo>
                    <a:pt x="91" y="220"/>
                  </a:lnTo>
                  <a:lnTo>
                    <a:pt x="85" y="223"/>
                  </a:lnTo>
                  <a:lnTo>
                    <a:pt x="85" y="216"/>
                  </a:lnTo>
                  <a:lnTo>
                    <a:pt x="78" y="217"/>
                  </a:lnTo>
                  <a:lnTo>
                    <a:pt x="77" y="222"/>
                  </a:lnTo>
                  <a:lnTo>
                    <a:pt x="72" y="223"/>
                  </a:lnTo>
                  <a:lnTo>
                    <a:pt x="66" y="220"/>
                  </a:lnTo>
                  <a:lnTo>
                    <a:pt x="60" y="223"/>
                  </a:lnTo>
                  <a:lnTo>
                    <a:pt x="53" y="219"/>
                  </a:lnTo>
                  <a:lnTo>
                    <a:pt x="53" y="211"/>
                  </a:lnTo>
                  <a:lnTo>
                    <a:pt x="50" y="214"/>
                  </a:lnTo>
                  <a:lnTo>
                    <a:pt x="53" y="206"/>
                  </a:lnTo>
                  <a:lnTo>
                    <a:pt x="47" y="201"/>
                  </a:lnTo>
                  <a:lnTo>
                    <a:pt x="44" y="190"/>
                  </a:lnTo>
                  <a:lnTo>
                    <a:pt x="39" y="190"/>
                  </a:lnTo>
                  <a:lnTo>
                    <a:pt x="34" y="195"/>
                  </a:lnTo>
                  <a:lnTo>
                    <a:pt x="25" y="193"/>
                  </a:lnTo>
                  <a:lnTo>
                    <a:pt x="22" y="198"/>
                  </a:lnTo>
                  <a:lnTo>
                    <a:pt x="17" y="193"/>
                  </a:lnTo>
                  <a:lnTo>
                    <a:pt x="9" y="195"/>
                  </a:lnTo>
                  <a:lnTo>
                    <a:pt x="11" y="190"/>
                  </a:lnTo>
                  <a:lnTo>
                    <a:pt x="9" y="184"/>
                  </a:lnTo>
                  <a:lnTo>
                    <a:pt x="1" y="173"/>
                  </a:lnTo>
                  <a:lnTo>
                    <a:pt x="3" y="170"/>
                  </a:lnTo>
                  <a:lnTo>
                    <a:pt x="0" y="156"/>
                  </a:lnTo>
                  <a:lnTo>
                    <a:pt x="4" y="151"/>
                  </a:lnTo>
                  <a:lnTo>
                    <a:pt x="9" y="140"/>
                  </a:lnTo>
                  <a:lnTo>
                    <a:pt x="12" y="141"/>
                  </a:lnTo>
                  <a:lnTo>
                    <a:pt x="17" y="149"/>
                  </a:lnTo>
                  <a:lnTo>
                    <a:pt x="22" y="151"/>
                  </a:lnTo>
                  <a:lnTo>
                    <a:pt x="28" y="145"/>
                  </a:lnTo>
                  <a:lnTo>
                    <a:pt x="96" y="146"/>
                  </a:lnTo>
                  <a:lnTo>
                    <a:pt x="97" y="134"/>
                  </a:lnTo>
                  <a:lnTo>
                    <a:pt x="93" y="134"/>
                  </a:lnTo>
                  <a:lnTo>
                    <a:pt x="7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22" name="Freeform 210"/>
            <p:cNvSpPr>
              <a:spLocks/>
            </p:cNvSpPr>
            <p:nvPr/>
          </p:nvSpPr>
          <p:spPr bwMode="auto">
            <a:xfrm>
              <a:off x="4241801" y="3457576"/>
              <a:ext cx="146050" cy="157163"/>
            </a:xfrm>
            <a:custGeom>
              <a:avLst/>
              <a:gdLst/>
              <a:ahLst/>
              <a:cxnLst>
                <a:cxn ang="0">
                  <a:pos x="128" y="0"/>
                </a:cxn>
                <a:cxn ang="0">
                  <a:pos x="185" y="40"/>
                </a:cxn>
                <a:cxn ang="0">
                  <a:pos x="158" y="40"/>
                </a:cxn>
                <a:cxn ang="0">
                  <a:pos x="172" y="174"/>
                </a:cxn>
                <a:cxn ang="0">
                  <a:pos x="178" y="175"/>
                </a:cxn>
                <a:cxn ang="0">
                  <a:pos x="175" y="188"/>
                </a:cxn>
                <a:cxn ang="0">
                  <a:pos x="106" y="186"/>
                </a:cxn>
                <a:cxn ang="0">
                  <a:pos x="98" y="193"/>
                </a:cxn>
                <a:cxn ang="0">
                  <a:pos x="92" y="191"/>
                </a:cxn>
                <a:cxn ang="0">
                  <a:pos x="89" y="183"/>
                </a:cxn>
                <a:cxn ang="0">
                  <a:pos x="85" y="181"/>
                </a:cxn>
                <a:cxn ang="0">
                  <a:pos x="81" y="193"/>
                </a:cxn>
                <a:cxn ang="0">
                  <a:pos x="74" y="197"/>
                </a:cxn>
                <a:cxn ang="0">
                  <a:pos x="63" y="191"/>
                </a:cxn>
                <a:cxn ang="0">
                  <a:pos x="54" y="177"/>
                </a:cxn>
                <a:cxn ang="0">
                  <a:pos x="49" y="177"/>
                </a:cxn>
                <a:cxn ang="0">
                  <a:pos x="40" y="169"/>
                </a:cxn>
                <a:cxn ang="0">
                  <a:pos x="10" y="172"/>
                </a:cxn>
                <a:cxn ang="0">
                  <a:pos x="5" y="177"/>
                </a:cxn>
                <a:cxn ang="0">
                  <a:pos x="15" y="155"/>
                </a:cxn>
                <a:cxn ang="0">
                  <a:pos x="15" y="140"/>
                </a:cxn>
                <a:cxn ang="0">
                  <a:pos x="8" y="126"/>
                </a:cxn>
                <a:cxn ang="0">
                  <a:pos x="13" y="122"/>
                </a:cxn>
                <a:cxn ang="0">
                  <a:pos x="10" y="114"/>
                </a:cxn>
                <a:cxn ang="0">
                  <a:pos x="4" y="100"/>
                </a:cxn>
                <a:cxn ang="0">
                  <a:pos x="0" y="101"/>
                </a:cxn>
                <a:cxn ang="0">
                  <a:pos x="4" y="96"/>
                </a:cxn>
                <a:cxn ang="0">
                  <a:pos x="63" y="95"/>
                </a:cxn>
                <a:cxn ang="0">
                  <a:pos x="60" y="71"/>
                </a:cxn>
                <a:cxn ang="0">
                  <a:pos x="65" y="65"/>
                </a:cxn>
                <a:cxn ang="0">
                  <a:pos x="79" y="62"/>
                </a:cxn>
                <a:cxn ang="0">
                  <a:pos x="79" y="21"/>
                </a:cxn>
                <a:cxn ang="0">
                  <a:pos x="128" y="22"/>
                </a:cxn>
                <a:cxn ang="0">
                  <a:pos x="128" y="0"/>
                </a:cxn>
              </a:cxnLst>
              <a:rect l="0" t="0" r="r" b="b"/>
              <a:pathLst>
                <a:path w="185" h="197">
                  <a:moveTo>
                    <a:pt x="128" y="0"/>
                  </a:moveTo>
                  <a:lnTo>
                    <a:pt x="185" y="40"/>
                  </a:lnTo>
                  <a:lnTo>
                    <a:pt x="158" y="40"/>
                  </a:lnTo>
                  <a:lnTo>
                    <a:pt x="172" y="174"/>
                  </a:lnTo>
                  <a:lnTo>
                    <a:pt x="178" y="175"/>
                  </a:lnTo>
                  <a:lnTo>
                    <a:pt x="175" y="188"/>
                  </a:lnTo>
                  <a:lnTo>
                    <a:pt x="106" y="186"/>
                  </a:lnTo>
                  <a:lnTo>
                    <a:pt x="98" y="193"/>
                  </a:lnTo>
                  <a:lnTo>
                    <a:pt x="92" y="191"/>
                  </a:lnTo>
                  <a:lnTo>
                    <a:pt x="89" y="183"/>
                  </a:lnTo>
                  <a:lnTo>
                    <a:pt x="85" y="181"/>
                  </a:lnTo>
                  <a:lnTo>
                    <a:pt x="81" y="193"/>
                  </a:lnTo>
                  <a:lnTo>
                    <a:pt x="74" y="197"/>
                  </a:lnTo>
                  <a:lnTo>
                    <a:pt x="63" y="191"/>
                  </a:lnTo>
                  <a:lnTo>
                    <a:pt x="54" y="177"/>
                  </a:lnTo>
                  <a:lnTo>
                    <a:pt x="49" y="177"/>
                  </a:lnTo>
                  <a:lnTo>
                    <a:pt x="40" y="169"/>
                  </a:lnTo>
                  <a:lnTo>
                    <a:pt x="10" y="172"/>
                  </a:lnTo>
                  <a:lnTo>
                    <a:pt x="5" y="177"/>
                  </a:lnTo>
                  <a:lnTo>
                    <a:pt x="15" y="155"/>
                  </a:lnTo>
                  <a:lnTo>
                    <a:pt x="15" y="140"/>
                  </a:lnTo>
                  <a:lnTo>
                    <a:pt x="8" y="126"/>
                  </a:lnTo>
                  <a:lnTo>
                    <a:pt x="13" y="122"/>
                  </a:lnTo>
                  <a:lnTo>
                    <a:pt x="10" y="114"/>
                  </a:lnTo>
                  <a:lnTo>
                    <a:pt x="4" y="100"/>
                  </a:lnTo>
                  <a:lnTo>
                    <a:pt x="0" y="101"/>
                  </a:lnTo>
                  <a:lnTo>
                    <a:pt x="4" y="96"/>
                  </a:lnTo>
                  <a:lnTo>
                    <a:pt x="63" y="95"/>
                  </a:lnTo>
                  <a:lnTo>
                    <a:pt x="60" y="71"/>
                  </a:lnTo>
                  <a:lnTo>
                    <a:pt x="65" y="65"/>
                  </a:lnTo>
                  <a:lnTo>
                    <a:pt x="79" y="62"/>
                  </a:lnTo>
                  <a:lnTo>
                    <a:pt x="79" y="21"/>
                  </a:lnTo>
                  <a:lnTo>
                    <a:pt x="128" y="22"/>
                  </a:lnTo>
                  <a:lnTo>
                    <a:pt x="12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23" name="Freeform 211"/>
            <p:cNvSpPr>
              <a:spLocks/>
            </p:cNvSpPr>
            <p:nvPr/>
          </p:nvSpPr>
          <p:spPr bwMode="auto">
            <a:xfrm>
              <a:off x="4241801" y="3457576"/>
              <a:ext cx="146050" cy="157163"/>
            </a:xfrm>
            <a:custGeom>
              <a:avLst/>
              <a:gdLst/>
              <a:ahLst/>
              <a:cxnLst>
                <a:cxn ang="0">
                  <a:pos x="128" y="0"/>
                </a:cxn>
                <a:cxn ang="0">
                  <a:pos x="185" y="40"/>
                </a:cxn>
                <a:cxn ang="0">
                  <a:pos x="158" y="40"/>
                </a:cxn>
                <a:cxn ang="0">
                  <a:pos x="172" y="174"/>
                </a:cxn>
                <a:cxn ang="0">
                  <a:pos x="178" y="175"/>
                </a:cxn>
                <a:cxn ang="0">
                  <a:pos x="175" y="188"/>
                </a:cxn>
                <a:cxn ang="0">
                  <a:pos x="106" y="186"/>
                </a:cxn>
                <a:cxn ang="0">
                  <a:pos x="98" y="193"/>
                </a:cxn>
                <a:cxn ang="0">
                  <a:pos x="92" y="191"/>
                </a:cxn>
                <a:cxn ang="0">
                  <a:pos x="89" y="183"/>
                </a:cxn>
                <a:cxn ang="0">
                  <a:pos x="85" y="181"/>
                </a:cxn>
                <a:cxn ang="0">
                  <a:pos x="81" y="193"/>
                </a:cxn>
                <a:cxn ang="0">
                  <a:pos x="74" y="197"/>
                </a:cxn>
                <a:cxn ang="0">
                  <a:pos x="63" y="191"/>
                </a:cxn>
                <a:cxn ang="0">
                  <a:pos x="54" y="177"/>
                </a:cxn>
                <a:cxn ang="0">
                  <a:pos x="49" y="177"/>
                </a:cxn>
                <a:cxn ang="0">
                  <a:pos x="40" y="169"/>
                </a:cxn>
                <a:cxn ang="0">
                  <a:pos x="10" y="172"/>
                </a:cxn>
                <a:cxn ang="0">
                  <a:pos x="5" y="177"/>
                </a:cxn>
                <a:cxn ang="0">
                  <a:pos x="15" y="155"/>
                </a:cxn>
                <a:cxn ang="0">
                  <a:pos x="15" y="140"/>
                </a:cxn>
                <a:cxn ang="0">
                  <a:pos x="8" y="126"/>
                </a:cxn>
                <a:cxn ang="0">
                  <a:pos x="13" y="122"/>
                </a:cxn>
                <a:cxn ang="0">
                  <a:pos x="10" y="114"/>
                </a:cxn>
                <a:cxn ang="0">
                  <a:pos x="4" y="100"/>
                </a:cxn>
                <a:cxn ang="0">
                  <a:pos x="0" y="101"/>
                </a:cxn>
                <a:cxn ang="0">
                  <a:pos x="4" y="96"/>
                </a:cxn>
                <a:cxn ang="0">
                  <a:pos x="63" y="95"/>
                </a:cxn>
                <a:cxn ang="0">
                  <a:pos x="60" y="71"/>
                </a:cxn>
                <a:cxn ang="0">
                  <a:pos x="65" y="65"/>
                </a:cxn>
                <a:cxn ang="0">
                  <a:pos x="79" y="62"/>
                </a:cxn>
                <a:cxn ang="0">
                  <a:pos x="79" y="21"/>
                </a:cxn>
                <a:cxn ang="0">
                  <a:pos x="128" y="22"/>
                </a:cxn>
                <a:cxn ang="0">
                  <a:pos x="128" y="0"/>
                </a:cxn>
              </a:cxnLst>
              <a:rect l="0" t="0" r="r" b="b"/>
              <a:pathLst>
                <a:path w="185" h="197">
                  <a:moveTo>
                    <a:pt x="128" y="0"/>
                  </a:moveTo>
                  <a:lnTo>
                    <a:pt x="185" y="40"/>
                  </a:lnTo>
                  <a:lnTo>
                    <a:pt x="158" y="40"/>
                  </a:lnTo>
                  <a:lnTo>
                    <a:pt x="172" y="174"/>
                  </a:lnTo>
                  <a:lnTo>
                    <a:pt x="178" y="175"/>
                  </a:lnTo>
                  <a:lnTo>
                    <a:pt x="175" y="188"/>
                  </a:lnTo>
                  <a:lnTo>
                    <a:pt x="106" y="186"/>
                  </a:lnTo>
                  <a:lnTo>
                    <a:pt x="98" y="193"/>
                  </a:lnTo>
                  <a:lnTo>
                    <a:pt x="92" y="191"/>
                  </a:lnTo>
                  <a:lnTo>
                    <a:pt x="89" y="183"/>
                  </a:lnTo>
                  <a:lnTo>
                    <a:pt x="85" y="181"/>
                  </a:lnTo>
                  <a:lnTo>
                    <a:pt x="81" y="193"/>
                  </a:lnTo>
                  <a:lnTo>
                    <a:pt x="74" y="197"/>
                  </a:lnTo>
                  <a:lnTo>
                    <a:pt x="63" y="191"/>
                  </a:lnTo>
                  <a:lnTo>
                    <a:pt x="54" y="177"/>
                  </a:lnTo>
                  <a:lnTo>
                    <a:pt x="49" y="177"/>
                  </a:lnTo>
                  <a:lnTo>
                    <a:pt x="40" y="169"/>
                  </a:lnTo>
                  <a:lnTo>
                    <a:pt x="10" y="172"/>
                  </a:lnTo>
                  <a:lnTo>
                    <a:pt x="5" y="177"/>
                  </a:lnTo>
                  <a:lnTo>
                    <a:pt x="15" y="155"/>
                  </a:lnTo>
                  <a:lnTo>
                    <a:pt x="15" y="140"/>
                  </a:lnTo>
                  <a:lnTo>
                    <a:pt x="8" y="126"/>
                  </a:lnTo>
                  <a:lnTo>
                    <a:pt x="13" y="122"/>
                  </a:lnTo>
                  <a:lnTo>
                    <a:pt x="10" y="114"/>
                  </a:lnTo>
                  <a:lnTo>
                    <a:pt x="4" y="100"/>
                  </a:lnTo>
                  <a:lnTo>
                    <a:pt x="0" y="101"/>
                  </a:lnTo>
                  <a:lnTo>
                    <a:pt x="4" y="96"/>
                  </a:lnTo>
                  <a:lnTo>
                    <a:pt x="63" y="95"/>
                  </a:lnTo>
                  <a:lnTo>
                    <a:pt x="60" y="71"/>
                  </a:lnTo>
                  <a:lnTo>
                    <a:pt x="65" y="65"/>
                  </a:lnTo>
                  <a:lnTo>
                    <a:pt x="79" y="62"/>
                  </a:lnTo>
                  <a:lnTo>
                    <a:pt x="79" y="21"/>
                  </a:lnTo>
                  <a:lnTo>
                    <a:pt x="128" y="22"/>
                  </a:lnTo>
                  <a:lnTo>
                    <a:pt x="12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24" name="Freeform 212"/>
            <p:cNvSpPr>
              <a:spLocks/>
            </p:cNvSpPr>
            <p:nvPr/>
          </p:nvSpPr>
          <p:spPr bwMode="auto">
            <a:xfrm>
              <a:off x="4294188" y="3332163"/>
              <a:ext cx="136525" cy="114300"/>
            </a:xfrm>
            <a:custGeom>
              <a:avLst/>
              <a:gdLst/>
              <a:ahLst/>
              <a:cxnLst>
                <a:cxn ang="0">
                  <a:pos x="108" y="0"/>
                </a:cxn>
                <a:cxn ang="0">
                  <a:pos x="116" y="10"/>
                </a:cxn>
                <a:cxn ang="0">
                  <a:pos x="122" y="14"/>
                </a:cxn>
                <a:cxn ang="0">
                  <a:pos x="143" y="11"/>
                </a:cxn>
                <a:cxn ang="0">
                  <a:pos x="157" y="16"/>
                </a:cxn>
                <a:cxn ang="0">
                  <a:pos x="154" y="16"/>
                </a:cxn>
                <a:cxn ang="0">
                  <a:pos x="160" y="21"/>
                </a:cxn>
                <a:cxn ang="0">
                  <a:pos x="163" y="52"/>
                </a:cxn>
                <a:cxn ang="0">
                  <a:pos x="171" y="62"/>
                </a:cxn>
                <a:cxn ang="0">
                  <a:pos x="168" y="65"/>
                </a:cxn>
                <a:cxn ang="0">
                  <a:pos x="170" y="68"/>
                </a:cxn>
                <a:cxn ang="0">
                  <a:pos x="144" y="69"/>
                </a:cxn>
                <a:cxn ang="0">
                  <a:pos x="143" y="74"/>
                </a:cxn>
                <a:cxn ang="0">
                  <a:pos x="130" y="77"/>
                </a:cxn>
                <a:cxn ang="0">
                  <a:pos x="130" y="85"/>
                </a:cxn>
                <a:cxn ang="0">
                  <a:pos x="133" y="88"/>
                </a:cxn>
                <a:cxn ang="0">
                  <a:pos x="116" y="96"/>
                </a:cxn>
                <a:cxn ang="0">
                  <a:pos x="105" y="107"/>
                </a:cxn>
                <a:cxn ang="0">
                  <a:pos x="92" y="109"/>
                </a:cxn>
                <a:cxn ang="0">
                  <a:pos x="91" y="114"/>
                </a:cxn>
                <a:cxn ang="0">
                  <a:pos x="85" y="112"/>
                </a:cxn>
                <a:cxn ang="0">
                  <a:pos x="69" y="121"/>
                </a:cxn>
                <a:cxn ang="0">
                  <a:pos x="64" y="126"/>
                </a:cxn>
                <a:cxn ang="0">
                  <a:pos x="64" y="145"/>
                </a:cxn>
                <a:cxn ang="0">
                  <a:pos x="0" y="145"/>
                </a:cxn>
                <a:cxn ang="0">
                  <a:pos x="1" y="142"/>
                </a:cxn>
                <a:cxn ang="0">
                  <a:pos x="18" y="137"/>
                </a:cxn>
                <a:cxn ang="0">
                  <a:pos x="37" y="121"/>
                </a:cxn>
                <a:cxn ang="0">
                  <a:pos x="42" y="114"/>
                </a:cxn>
                <a:cxn ang="0">
                  <a:pos x="48" y="106"/>
                </a:cxn>
                <a:cxn ang="0">
                  <a:pos x="44" y="96"/>
                </a:cxn>
                <a:cxn ang="0">
                  <a:pos x="45" y="84"/>
                </a:cxn>
                <a:cxn ang="0">
                  <a:pos x="53" y="71"/>
                </a:cxn>
                <a:cxn ang="0">
                  <a:pos x="56" y="63"/>
                </a:cxn>
                <a:cxn ang="0">
                  <a:pos x="66" y="49"/>
                </a:cxn>
                <a:cxn ang="0">
                  <a:pos x="91" y="35"/>
                </a:cxn>
                <a:cxn ang="0">
                  <a:pos x="104" y="3"/>
                </a:cxn>
                <a:cxn ang="0">
                  <a:pos x="108" y="0"/>
                </a:cxn>
              </a:cxnLst>
              <a:rect l="0" t="0" r="r" b="b"/>
              <a:pathLst>
                <a:path w="171" h="145">
                  <a:moveTo>
                    <a:pt x="108" y="0"/>
                  </a:moveTo>
                  <a:lnTo>
                    <a:pt x="116" y="10"/>
                  </a:lnTo>
                  <a:lnTo>
                    <a:pt x="122" y="14"/>
                  </a:lnTo>
                  <a:lnTo>
                    <a:pt x="143" y="11"/>
                  </a:lnTo>
                  <a:lnTo>
                    <a:pt x="157" y="16"/>
                  </a:lnTo>
                  <a:lnTo>
                    <a:pt x="154" y="16"/>
                  </a:lnTo>
                  <a:lnTo>
                    <a:pt x="160" y="21"/>
                  </a:lnTo>
                  <a:lnTo>
                    <a:pt x="163" y="52"/>
                  </a:lnTo>
                  <a:lnTo>
                    <a:pt x="171" y="62"/>
                  </a:lnTo>
                  <a:lnTo>
                    <a:pt x="168" y="65"/>
                  </a:lnTo>
                  <a:lnTo>
                    <a:pt x="170" y="68"/>
                  </a:lnTo>
                  <a:lnTo>
                    <a:pt x="144" y="69"/>
                  </a:lnTo>
                  <a:lnTo>
                    <a:pt x="143" y="74"/>
                  </a:lnTo>
                  <a:lnTo>
                    <a:pt x="130" y="77"/>
                  </a:lnTo>
                  <a:lnTo>
                    <a:pt x="130" y="85"/>
                  </a:lnTo>
                  <a:lnTo>
                    <a:pt x="133" y="88"/>
                  </a:lnTo>
                  <a:lnTo>
                    <a:pt x="116" y="96"/>
                  </a:lnTo>
                  <a:lnTo>
                    <a:pt x="105" y="107"/>
                  </a:lnTo>
                  <a:lnTo>
                    <a:pt x="92" y="109"/>
                  </a:lnTo>
                  <a:lnTo>
                    <a:pt x="91" y="114"/>
                  </a:lnTo>
                  <a:lnTo>
                    <a:pt x="85" y="112"/>
                  </a:lnTo>
                  <a:lnTo>
                    <a:pt x="69" y="121"/>
                  </a:lnTo>
                  <a:lnTo>
                    <a:pt x="64" y="126"/>
                  </a:lnTo>
                  <a:lnTo>
                    <a:pt x="64" y="145"/>
                  </a:lnTo>
                  <a:lnTo>
                    <a:pt x="0" y="145"/>
                  </a:lnTo>
                  <a:lnTo>
                    <a:pt x="1" y="142"/>
                  </a:lnTo>
                  <a:lnTo>
                    <a:pt x="18" y="137"/>
                  </a:lnTo>
                  <a:lnTo>
                    <a:pt x="37" y="121"/>
                  </a:lnTo>
                  <a:lnTo>
                    <a:pt x="42" y="114"/>
                  </a:lnTo>
                  <a:lnTo>
                    <a:pt x="48" y="106"/>
                  </a:lnTo>
                  <a:lnTo>
                    <a:pt x="44" y="96"/>
                  </a:lnTo>
                  <a:lnTo>
                    <a:pt x="45" y="84"/>
                  </a:lnTo>
                  <a:lnTo>
                    <a:pt x="53" y="71"/>
                  </a:lnTo>
                  <a:lnTo>
                    <a:pt x="56" y="63"/>
                  </a:lnTo>
                  <a:lnTo>
                    <a:pt x="66" y="49"/>
                  </a:lnTo>
                  <a:lnTo>
                    <a:pt x="91" y="35"/>
                  </a:lnTo>
                  <a:lnTo>
                    <a:pt x="104" y="3"/>
                  </a:lnTo>
                  <a:lnTo>
                    <a:pt x="10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25" name="Freeform 213"/>
            <p:cNvSpPr>
              <a:spLocks/>
            </p:cNvSpPr>
            <p:nvPr/>
          </p:nvSpPr>
          <p:spPr bwMode="auto">
            <a:xfrm>
              <a:off x="4294188" y="3332163"/>
              <a:ext cx="136525" cy="114300"/>
            </a:xfrm>
            <a:custGeom>
              <a:avLst/>
              <a:gdLst/>
              <a:ahLst/>
              <a:cxnLst>
                <a:cxn ang="0">
                  <a:pos x="108" y="0"/>
                </a:cxn>
                <a:cxn ang="0">
                  <a:pos x="116" y="10"/>
                </a:cxn>
                <a:cxn ang="0">
                  <a:pos x="122" y="14"/>
                </a:cxn>
                <a:cxn ang="0">
                  <a:pos x="143" y="11"/>
                </a:cxn>
                <a:cxn ang="0">
                  <a:pos x="157" y="16"/>
                </a:cxn>
                <a:cxn ang="0">
                  <a:pos x="154" y="16"/>
                </a:cxn>
                <a:cxn ang="0">
                  <a:pos x="160" y="21"/>
                </a:cxn>
                <a:cxn ang="0">
                  <a:pos x="163" y="52"/>
                </a:cxn>
                <a:cxn ang="0">
                  <a:pos x="171" y="62"/>
                </a:cxn>
                <a:cxn ang="0">
                  <a:pos x="168" y="65"/>
                </a:cxn>
                <a:cxn ang="0">
                  <a:pos x="170" y="68"/>
                </a:cxn>
                <a:cxn ang="0">
                  <a:pos x="144" y="69"/>
                </a:cxn>
                <a:cxn ang="0">
                  <a:pos x="143" y="74"/>
                </a:cxn>
                <a:cxn ang="0">
                  <a:pos x="130" y="77"/>
                </a:cxn>
                <a:cxn ang="0">
                  <a:pos x="130" y="85"/>
                </a:cxn>
                <a:cxn ang="0">
                  <a:pos x="133" y="88"/>
                </a:cxn>
                <a:cxn ang="0">
                  <a:pos x="116" y="96"/>
                </a:cxn>
                <a:cxn ang="0">
                  <a:pos x="105" y="107"/>
                </a:cxn>
                <a:cxn ang="0">
                  <a:pos x="92" y="109"/>
                </a:cxn>
                <a:cxn ang="0">
                  <a:pos x="91" y="114"/>
                </a:cxn>
                <a:cxn ang="0">
                  <a:pos x="85" y="112"/>
                </a:cxn>
                <a:cxn ang="0">
                  <a:pos x="69" y="121"/>
                </a:cxn>
                <a:cxn ang="0">
                  <a:pos x="64" y="126"/>
                </a:cxn>
                <a:cxn ang="0">
                  <a:pos x="64" y="145"/>
                </a:cxn>
                <a:cxn ang="0">
                  <a:pos x="0" y="145"/>
                </a:cxn>
                <a:cxn ang="0">
                  <a:pos x="1" y="142"/>
                </a:cxn>
                <a:cxn ang="0">
                  <a:pos x="18" y="137"/>
                </a:cxn>
                <a:cxn ang="0">
                  <a:pos x="37" y="121"/>
                </a:cxn>
                <a:cxn ang="0">
                  <a:pos x="42" y="114"/>
                </a:cxn>
                <a:cxn ang="0">
                  <a:pos x="48" y="106"/>
                </a:cxn>
                <a:cxn ang="0">
                  <a:pos x="44" y="96"/>
                </a:cxn>
                <a:cxn ang="0">
                  <a:pos x="45" y="84"/>
                </a:cxn>
                <a:cxn ang="0">
                  <a:pos x="53" y="71"/>
                </a:cxn>
                <a:cxn ang="0">
                  <a:pos x="56" y="63"/>
                </a:cxn>
                <a:cxn ang="0">
                  <a:pos x="66" y="49"/>
                </a:cxn>
                <a:cxn ang="0">
                  <a:pos x="91" y="35"/>
                </a:cxn>
                <a:cxn ang="0">
                  <a:pos x="104" y="3"/>
                </a:cxn>
                <a:cxn ang="0">
                  <a:pos x="108" y="0"/>
                </a:cxn>
              </a:cxnLst>
              <a:rect l="0" t="0" r="r" b="b"/>
              <a:pathLst>
                <a:path w="171" h="145">
                  <a:moveTo>
                    <a:pt x="108" y="0"/>
                  </a:moveTo>
                  <a:lnTo>
                    <a:pt x="116" y="10"/>
                  </a:lnTo>
                  <a:lnTo>
                    <a:pt x="122" y="14"/>
                  </a:lnTo>
                  <a:lnTo>
                    <a:pt x="143" y="11"/>
                  </a:lnTo>
                  <a:lnTo>
                    <a:pt x="157" y="16"/>
                  </a:lnTo>
                  <a:lnTo>
                    <a:pt x="154" y="16"/>
                  </a:lnTo>
                  <a:lnTo>
                    <a:pt x="160" y="21"/>
                  </a:lnTo>
                  <a:lnTo>
                    <a:pt x="163" y="52"/>
                  </a:lnTo>
                  <a:lnTo>
                    <a:pt x="171" y="62"/>
                  </a:lnTo>
                  <a:lnTo>
                    <a:pt x="168" y="65"/>
                  </a:lnTo>
                  <a:lnTo>
                    <a:pt x="170" y="68"/>
                  </a:lnTo>
                  <a:lnTo>
                    <a:pt x="144" y="69"/>
                  </a:lnTo>
                  <a:lnTo>
                    <a:pt x="143" y="74"/>
                  </a:lnTo>
                  <a:lnTo>
                    <a:pt x="130" y="77"/>
                  </a:lnTo>
                  <a:lnTo>
                    <a:pt x="130" y="85"/>
                  </a:lnTo>
                  <a:lnTo>
                    <a:pt x="133" y="88"/>
                  </a:lnTo>
                  <a:lnTo>
                    <a:pt x="116" y="96"/>
                  </a:lnTo>
                  <a:lnTo>
                    <a:pt x="105" y="107"/>
                  </a:lnTo>
                  <a:lnTo>
                    <a:pt x="92" y="109"/>
                  </a:lnTo>
                  <a:lnTo>
                    <a:pt x="91" y="114"/>
                  </a:lnTo>
                  <a:lnTo>
                    <a:pt x="85" y="112"/>
                  </a:lnTo>
                  <a:lnTo>
                    <a:pt x="69" y="121"/>
                  </a:lnTo>
                  <a:lnTo>
                    <a:pt x="64" y="126"/>
                  </a:lnTo>
                  <a:lnTo>
                    <a:pt x="64" y="145"/>
                  </a:lnTo>
                  <a:lnTo>
                    <a:pt x="0" y="145"/>
                  </a:lnTo>
                  <a:lnTo>
                    <a:pt x="1" y="142"/>
                  </a:lnTo>
                  <a:lnTo>
                    <a:pt x="18" y="137"/>
                  </a:lnTo>
                  <a:lnTo>
                    <a:pt x="37" y="121"/>
                  </a:lnTo>
                  <a:lnTo>
                    <a:pt x="42" y="114"/>
                  </a:lnTo>
                  <a:lnTo>
                    <a:pt x="48" y="106"/>
                  </a:lnTo>
                  <a:lnTo>
                    <a:pt x="44" y="96"/>
                  </a:lnTo>
                  <a:lnTo>
                    <a:pt x="45" y="84"/>
                  </a:lnTo>
                  <a:lnTo>
                    <a:pt x="53" y="71"/>
                  </a:lnTo>
                  <a:lnTo>
                    <a:pt x="56" y="63"/>
                  </a:lnTo>
                  <a:lnTo>
                    <a:pt x="66" y="49"/>
                  </a:lnTo>
                  <a:lnTo>
                    <a:pt x="91" y="35"/>
                  </a:lnTo>
                  <a:lnTo>
                    <a:pt x="104" y="3"/>
                  </a:lnTo>
                  <a:lnTo>
                    <a:pt x="10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26" name="Freeform 214"/>
            <p:cNvSpPr>
              <a:spLocks/>
            </p:cNvSpPr>
            <p:nvPr/>
          </p:nvSpPr>
          <p:spPr bwMode="auto">
            <a:xfrm>
              <a:off x="4441826" y="3500438"/>
              <a:ext cx="187325" cy="146050"/>
            </a:xfrm>
            <a:custGeom>
              <a:avLst/>
              <a:gdLst/>
              <a:ahLst/>
              <a:cxnLst>
                <a:cxn ang="0">
                  <a:pos x="174" y="0"/>
                </a:cxn>
                <a:cxn ang="0">
                  <a:pos x="205" y="0"/>
                </a:cxn>
                <a:cxn ang="0">
                  <a:pos x="218" y="8"/>
                </a:cxn>
                <a:cxn ang="0">
                  <a:pos x="222" y="6"/>
                </a:cxn>
                <a:cxn ang="0">
                  <a:pos x="222" y="31"/>
                </a:cxn>
                <a:cxn ang="0">
                  <a:pos x="227" y="41"/>
                </a:cxn>
                <a:cxn ang="0">
                  <a:pos x="237" y="49"/>
                </a:cxn>
                <a:cxn ang="0">
                  <a:pos x="234" y="55"/>
                </a:cxn>
                <a:cxn ang="0">
                  <a:pos x="230" y="77"/>
                </a:cxn>
                <a:cxn ang="0">
                  <a:pos x="227" y="104"/>
                </a:cxn>
                <a:cxn ang="0">
                  <a:pos x="202" y="131"/>
                </a:cxn>
                <a:cxn ang="0">
                  <a:pos x="199" y="143"/>
                </a:cxn>
                <a:cxn ang="0">
                  <a:pos x="200" y="143"/>
                </a:cxn>
                <a:cxn ang="0">
                  <a:pos x="194" y="143"/>
                </a:cxn>
                <a:cxn ang="0">
                  <a:pos x="193" y="146"/>
                </a:cxn>
                <a:cxn ang="0">
                  <a:pos x="194" y="153"/>
                </a:cxn>
                <a:cxn ang="0">
                  <a:pos x="193" y="156"/>
                </a:cxn>
                <a:cxn ang="0">
                  <a:pos x="182" y="161"/>
                </a:cxn>
                <a:cxn ang="0">
                  <a:pos x="172" y="157"/>
                </a:cxn>
                <a:cxn ang="0">
                  <a:pos x="152" y="159"/>
                </a:cxn>
                <a:cxn ang="0">
                  <a:pos x="137" y="167"/>
                </a:cxn>
                <a:cxn ang="0">
                  <a:pos x="128" y="165"/>
                </a:cxn>
                <a:cxn ang="0">
                  <a:pos x="119" y="159"/>
                </a:cxn>
                <a:cxn ang="0">
                  <a:pos x="103" y="164"/>
                </a:cxn>
                <a:cxn ang="0">
                  <a:pos x="84" y="153"/>
                </a:cxn>
                <a:cxn ang="0">
                  <a:pos x="71" y="153"/>
                </a:cxn>
                <a:cxn ang="0">
                  <a:pos x="60" y="157"/>
                </a:cxn>
                <a:cxn ang="0">
                  <a:pos x="59" y="167"/>
                </a:cxn>
                <a:cxn ang="0">
                  <a:pos x="52" y="172"/>
                </a:cxn>
                <a:cxn ang="0">
                  <a:pos x="52" y="184"/>
                </a:cxn>
                <a:cxn ang="0">
                  <a:pos x="41" y="173"/>
                </a:cxn>
                <a:cxn ang="0">
                  <a:pos x="35" y="175"/>
                </a:cxn>
                <a:cxn ang="0">
                  <a:pos x="37" y="178"/>
                </a:cxn>
                <a:cxn ang="0">
                  <a:pos x="35" y="179"/>
                </a:cxn>
                <a:cxn ang="0">
                  <a:pos x="30" y="175"/>
                </a:cxn>
                <a:cxn ang="0">
                  <a:pos x="33" y="172"/>
                </a:cxn>
                <a:cxn ang="0">
                  <a:pos x="30" y="168"/>
                </a:cxn>
                <a:cxn ang="0">
                  <a:pos x="19" y="167"/>
                </a:cxn>
                <a:cxn ang="0">
                  <a:pos x="4" y="148"/>
                </a:cxn>
                <a:cxn ang="0">
                  <a:pos x="0" y="140"/>
                </a:cxn>
                <a:cxn ang="0">
                  <a:pos x="2" y="134"/>
                </a:cxn>
                <a:cxn ang="0">
                  <a:pos x="11" y="134"/>
                </a:cxn>
                <a:cxn ang="0">
                  <a:pos x="18" y="127"/>
                </a:cxn>
                <a:cxn ang="0">
                  <a:pos x="51" y="127"/>
                </a:cxn>
                <a:cxn ang="0">
                  <a:pos x="57" y="120"/>
                </a:cxn>
                <a:cxn ang="0">
                  <a:pos x="60" y="118"/>
                </a:cxn>
                <a:cxn ang="0">
                  <a:pos x="60" y="68"/>
                </a:cxn>
                <a:cxn ang="0">
                  <a:pos x="84" y="61"/>
                </a:cxn>
                <a:cxn ang="0">
                  <a:pos x="117" y="38"/>
                </a:cxn>
                <a:cxn ang="0">
                  <a:pos x="174" y="0"/>
                </a:cxn>
              </a:cxnLst>
              <a:rect l="0" t="0" r="r" b="b"/>
              <a:pathLst>
                <a:path w="237" h="184">
                  <a:moveTo>
                    <a:pt x="174" y="0"/>
                  </a:moveTo>
                  <a:lnTo>
                    <a:pt x="205" y="0"/>
                  </a:lnTo>
                  <a:lnTo>
                    <a:pt x="218" y="8"/>
                  </a:lnTo>
                  <a:lnTo>
                    <a:pt x="222" y="6"/>
                  </a:lnTo>
                  <a:lnTo>
                    <a:pt x="222" y="31"/>
                  </a:lnTo>
                  <a:lnTo>
                    <a:pt x="227" y="41"/>
                  </a:lnTo>
                  <a:lnTo>
                    <a:pt x="237" y="49"/>
                  </a:lnTo>
                  <a:lnTo>
                    <a:pt x="234" y="55"/>
                  </a:lnTo>
                  <a:lnTo>
                    <a:pt x="230" y="77"/>
                  </a:lnTo>
                  <a:lnTo>
                    <a:pt x="227" y="104"/>
                  </a:lnTo>
                  <a:lnTo>
                    <a:pt x="202" y="131"/>
                  </a:lnTo>
                  <a:lnTo>
                    <a:pt x="199" y="143"/>
                  </a:lnTo>
                  <a:lnTo>
                    <a:pt x="200" y="143"/>
                  </a:lnTo>
                  <a:lnTo>
                    <a:pt x="194" y="143"/>
                  </a:lnTo>
                  <a:lnTo>
                    <a:pt x="193" y="146"/>
                  </a:lnTo>
                  <a:lnTo>
                    <a:pt x="194" y="153"/>
                  </a:lnTo>
                  <a:lnTo>
                    <a:pt x="193" y="156"/>
                  </a:lnTo>
                  <a:lnTo>
                    <a:pt x="182" y="161"/>
                  </a:lnTo>
                  <a:lnTo>
                    <a:pt x="172" y="157"/>
                  </a:lnTo>
                  <a:lnTo>
                    <a:pt x="152" y="159"/>
                  </a:lnTo>
                  <a:lnTo>
                    <a:pt x="137" y="167"/>
                  </a:lnTo>
                  <a:lnTo>
                    <a:pt x="128" y="165"/>
                  </a:lnTo>
                  <a:lnTo>
                    <a:pt x="119" y="159"/>
                  </a:lnTo>
                  <a:lnTo>
                    <a:pt x="103" y="164"/>
                  </a:lnTo>
                  <a:lnTo>
                    <a:pt x="84" y="153"/>
                  </a:lnTo>
                  <a:lnTo>
                    <a:pt x="71" y="153"/>
                  </a:lnTo>
                  <a:lnTo>
                    <a:pt x="60" y="157"/>
                  </a:lnTo>
                  <a:lnTo>
                    <a:pt x="59" y="167"/>
                  </a:lnTo>
                  <a:lnTo>
                    <a:pt x="52" y="172"/>
                  </a:lnTo>
                  <a:lnTo>
                    <a:pt x="52" y="184"/>
                  </a:lnTo>
                  <a:lnTo>
                    <a:pt x="41" y="173"/>
                  </a:lnTo>
                  <a:lnTo>
                    <a:pt x="35" y="175"/>
                  </a:lnTo>
                  <a:lnTo>
                    <a:pt x="37" y="178"/>
                  </a:lnTo>
                  <a:lnTo>
                    <a:pt x="35" y="179"/>
                  </a:lnTo>
                  <a:lnTo>
                    <a:pt x="30" y="175"/>
                  </a:lnTo>
                  <a:lnTo>
                    <a:pt x="33" y="172"/>
                  </a:lnTo>
                  <a:lnTo>
                    <a:pt x="30" y="168"/>
                  </a:lnTo>
                  <a:lnTo>
                    <a:pt x="19" y="167"/>
                  </a:lnTo>
                  <a:lnTo>
                    <a:pt x="4" y="148"/>
                  </a:lnTo>
                  <a:lnTo>
                    <a:pt x="0" y="140"/>
                  </a:lnTo>
                  <a:lnTo>
                    <a:pt x="2" y="134"/>
                  </a:lnTo>
                  <a:lnTo>
                    <a:pt x="11" y="134"/>
                  </a:lnTo>
                  <a:lnTo>
                    <a:pt x="18" y="127"/>
                  </a:lnTo>
                  <a:lnTo>
                    <a:pt x="51" y="127"/>
                  </a:lnTo>
                  <a:lnTo>
                    <a:pt x="57" y="120"/>
                  </a:lnTo>
                  <a:lnTo>
                    <a:pt x="60" y="118"/>
                  </a:lnTo>
                  <a:lnTo>
                    <a:pt x="60" y="68"/>
                  </a:lnTo>
                  <a:lnTo>
                    <a:pt x="84" y="61"/>
                  </a:lnTo>
                  <a:lnTo>
                    <a:pt x="117" y="38"/>
                  </a:lnTo>
                  <a:lnTo>
                    <a:pt x="17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27" name="Freeform 215"/>
            <p:cNvSpPr>
              <a:spLocks/>
            </p:cNvSpPr>
            <p:nvPr/>
          </p:nvSpPr>
          <p:spPr bwMode="auto">
            <a:xfrm>
              <a:off x="4441826" y="3500438"/>
              <a:ext cx="187325" cy="146050"/>
            </a:xfrm>
            <a:custGeom>
              <a:avLst/>
              <a:gdLst/>
              <a:ahLst/>
              <a:cxnLst>
                <a:cxn ang="0">
                  <a:pos x="174" y="0"/>
                </a:cxn>
                <a:cxn ang="0">
                  <a:pos x="205" y="0"/>
                </a:cxn>
                <a:cxn ang="0">
                  <a:pos x="218" y="8"/>
                </a:cxn>
                <a:cxn ang="0">
                  <a:pos x="222" y="6"/>
                </a:cxn>
                <a:cxn ang="0">
                  <a:pos x="222" y="31"/>
                </a:cxn>
                <a:cxn ang="0">
                  <a:pos x="227" y="41"/>
                </a:cxn>
                <a:cxn ang="0">
                  <a:pos x="237" y="49"/>
                </a:cxn>
                <a:cxn ang="0">
                  <a:pos x="234" y="55"/>
                </a:cxn>
                <a:cxn ang="0">
                  <a:pos x="230" y="77"/>
                </a:cxn>
                <a:cxn ang="0">
                  <a:pos x="227" y="104"/>
                </a:cxn>
                <a:cxn ang="0">
                  <a:pos x="202" y="131"/>
                </a:cxn>
                <a:cxn ang="0">
                  <a:pos x="199" y="143"/>
                </a:cxn>
                <a:cxn ang="0">
                  <a:pos x="200" y="143"/>
                </a:cxn>
                <a:cxn ang="0">
                  <a:pos x="194" y="143"/>
                </a:cxn>
                <a:cxn ang="0">
                  <a:pos x="193" y="146"/>
                </a:cxn>
                <a:cxn ang="0">
                  <a:pos x="194" y="153"/>
                </a:cxn>
                <a:cxn ang="0">
                  <a:pos x="193" y="156"/>
                </a:cxn>
                <a:cxn ang="0">
                  <a:pos x="182" y="161"/>
                </a:cxn>
                <a:cxn ang="0">
                  <a:pos x="172" y="157"/>
                </a:cxn>
                <a:cxn ang="0">
                  <a:pos x="152" y="159"/>
                </a:cxn>
                <a:cxn ang="0">
                  <a:pos x="137" y="167"/>
                </a:cxn>
                <a:cxn ang="0">
                  <a:pos x="128" y="165"/>
                </a:cxn>
                <a:cxn ang="0">
                  <a:pos x="119" y="159"/>
                </a:cxn>
                <a:cxn ang="0">
                  <a:pos x="103" y="164"/>
                </a:cxn>
                <a:cxn ang="0">
                  <a:pos x="84" y="153"/>
                </a:cxn>
                <a:cxn ang="0">
                  <a:pos x="71" y="153"/>
                </a:cxn>
                <a:cxn ang="0">
                  <a:pos x="60" y="157"/>
                </a:cxn>
                <a:cxn ang="0">
                  <a:pos x="59" y="167"/>
                </a:cxn>
                <a:cxn ang="0">
                  <a:pos x="52" y="172"/>
                </a:cxn>
                <a:cxn ang="0">
                  <a:pos x="52" y="184"/>
                </a:cxn>
                <a:cxn ang="0">
                  <a:pos x="41" y="173"/>
                </a:cxn>
                <a:cxn ang="0">
                  <a:pos x="35" y="175"/>
                </a:cxn>
                <a:cxn ang="0">
                  <a:pos x="37" y="178"/>
                </a:cxn>
                <a:cxn ang="0">
                  <a:pos x="35" y="179"/>
                </a:cxn>
                <a:cxn ang="0">
                  <a:pos x="30" y="175"/>
                </a:cxn>
                <a:cxn ang="0">
                  <a:pos x="33" y="172"/>
                </a:cxn>
                <a:cxn ang="0">
                  <a:pos x="30" y="168"/>
                </a:cxn>
                <a:cxn ang="0">
                  <a:pos x="19" y="167"/>
                </a:cxn>
                <a:cxn ang="0">
                  <a:pos x="4" y="148"/>
                </a:cxn>
                <a:cxn ang="0">
                  <a:pos x="0" y="140"/>
                </a:cxn>
                <a:cxn ang="0">
                  <a:pos x="2" y="134"/>
                </a:cxn>
                <a:cxn ang="0">
                  <a:pos x="11" y="134"/>
                </a:cxn>
                <a:cxn ang="0">
                  <a:pos x="18" y="127"/>
                </a:cxn>
                <a:cxn ang="0">
                  <a:pos x="51" y="127"/>
                </a:cxn>
                <a:cxn ang="0">
                  <a:pos x="57" y="120"/>
                </a:cxn>
                <a:cxn ang="0">
                  <a:pos x="60" y="118"/>
                </a:cxn>
                <a:cxn ang="0">
                  <a:pos x="60" y="68"/>
                </a:cxn>
                <a:cxn ang="0">
                  <a:pos x="84" y="61"/>
                </a:cxn>
                <a:cxn ang="0">
                  <a:pos x="117" y="38"/>
                </a:cxn>
                <a:cxn ang="0">
                  <a:pos x="174" y="0"/>
                </a:cxn>
              </a:cxnLst>
              <a:rect l="0" t="0" r="r" b="b"/>
              <a:pathLst>
                <a:path w="237" h="184">
                  <a:moveTo>
                    <a:pt x="174" y="0"/>
                  </a:moveTo>
                  <a:lnTo>
                    <a:pt x="205" y="0"/>
                  </a:lnTo>
                  <a:lnTo>
                    <a:pt x="218" y="8"/>
                  </a:lnTo>
                  <a:lnTo>
                    <a:pt x="222" y="6"/>
                  </a:lnTo>
                  <a:lnTo>
                    <a:pt x="222" y="31"/>
                  </a:lnTo>
                  <a:lnTo>
                    <a:pt x="227" y="41"/>
                  </a:lnTo>
                  <a:lnTo>
                    <a:pt x="237" y="49"/>
                  </a:lnTo>
                  <a:lnTo>
                    <a:pt x="234" y="55"/>
                  </a:lnTo>
                  <a:lnTo>
                    <a:pt x="230" y="77"/>
                  </a:lnTo>
                  <a:lnTo>
                    <a:pt x="227" y="104"/>
                  </a:lnTo>
                  <a:lnTo>
                    <a:pt x="202" y="131"/>
                  </a:lnTo>
                  <a:lnTo>
                    <a:pt x="199" y="143"/>
                  </a:lnTo>
                  <a:lnTo>
                    <a:pt x="200" y="143"/>
                  </a:lnTo>
                  <a:lnTo>
                    <a:pt x="194" y="143"/>
                  </a:lnTo>
                  <a:lnTo>
                    <a:pt x="193" y="146"/>
                  </a:lnTo>
                  <a:lnTo>
                    <a:pt x="194" y="153"/>
                  </a:lnTo>
                  <a:lnTo>
                    <a:pt x="193" y="156"/>
                  </a:lnTo>
                  <a:lnTo>
                    <a:pt x="182" y="161"/>
                  </a:lnTo>
                  <a:lnTo>
                    <a:pt x="172" y="157"/>
                  </a:lnTo>
                  <a:lnTo>
                    <a:pt x="152" y="159"/>
                  </a:lnTo>
                  <a:lnTo>
                    <a:pt x="137" y="167"/>
                  </a:lnTo>
                  <a:lnTo>
                    <a:pt x="128" y="165"/>
                  </a:lnTo>
                  <a:lnTo>
                    <a:pt x="119" y="159"/>
                  </a:lnTo>
                  <a:lnTo>
                    <a:pt x="103" y="164"/>
                  </a:lnTo>
                  <a:lnTo>
                    <a:pt x="84" y="153"/>
                  </a:lnTo>
                  <a:lnTo>
                    <a:pt x="71" y="153"/>
                  </a:lnTo>
                  <a:lnTo>
                    <a:pt x="60" y="157"/>
                  </a:lnTo>
                  <a:lnTo>
                    <a:pt x="59" y="167"/>
                  </a:lnTo>
                  <a:lnTo>
                    <a:pt x="52" y="172"/>
                  </a:lnTo>
                  <a:lnTo>
                    <a:pt x="52" y="184"/>
                  </a:lnTo>
                  <a:lnTo>
                    <a:pt x="41" y="173"/>
                  </a:lnTo>
                  <a:lnTo>
                    <a:pt x="35" y="175"/>
                  </a:lnTo>
                  <a:lnTo>
                    <a:pt x="37" y="178"/>
                  </a:lnTo>
                  <a:lnTo>
                    <a:pt x="35" y="179"/>
                  </a:lnTo>
                  <a:lnTo>
                    <a:pt x="30" y="175"/>
                  </a:lnTo>
                  <a:lnTo>
                    <a:pt x="33" y="172"/>
                  </a:lnTo>
                  <a:lnTo>
                    <a:pt x="30" y="168"/>
                  </a:lnTo>
                  <a:lnTo>
                    <a:pt x="19" y="167"/>
                  </a:lnTo>
                  <a:lnTo>
                    <a:pt x="4" y="148"/>
                  </a:lnTo>
                  <a:lnTo>
                    <a:pt x="0" y="140"/>
                  </a:lnTo>
                  <a:lnTo>
                    <a:pt x="2" y="134"/>
                  </a:lnTo>
                  <a:lnTo>
                    <a:pt x="11" y="134"/>
                  </a:lnTo>
                  <a:lnTo>
                    <a:pt x="18" y="127"/>
                  </a:lnTo>
                  <a:lnTo>
                    <a:pt x="51" y="127"/>
                  </a:lnTo>
                  <a:lnTo>
                    <a:pt x="57" y="120"/>
                  </a:lnTo>
                  <a:lnTo>
                    <a:pt x="60" y="118"/>
                  </a:lnTo>
                  <a:lnTo>
                    <a:pt x="60" y="68"/>
                  </a:lnTo>
                  <a:lnTo>
                    <a:pt x="84" y="61"/>
                  </a:lnTo>
                  <a:lnTo>
                    <a:pt x="117" y="38"/>
                  </a:lnTo>
                  <a:lnTo>
                    <a:pt x="17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28" name="Freeform 216"/>
            <p:cNvSpPr>
              <a:spLocks/>
            </p:cNvSpPr>
            <p:nvPr/>
          </p:nvSpPr>
          <p:spPr bwMode="auto">
            <a:xfrm>
              <a:off x="4471988" y="3625851"/>
              <a:ext cx="134938" cy="114300"/>
            </a:xfrm>
            <a:custGeom>
              <a:avLst/>
              <a:gdLst/>
              <a:ahLst/>
              <a:cxnLst>
                <a:cxn ang="0">
                  <a:pos x="42" y="0"/>
                </a:cxn>
                <a:cxn ang="0">
                  <a:pos x="61" y="15"/>
                </a:cxn>
                <a:cxn ang="0">
                  <a:pos x="75" y="8"/>
                </a:cxn>
                <a:cxn ang="0">
                  <a:pos x="86" y="15"/>
                </a:cxn>
                <a:cxn ang="0">
                  <a:pos x="96" y="16"/>
                </a:cxn>
                <a:cxn ang="0">
                  <a:pos x="110" y="8"/>
                </a:cxn>
                <a:cxn ang="0">
                  <a:pos x="131" y="7"/>
                </a:cxn>
                <a:cxn ang="0">
                  <a:pos x="140" y="11"/>
                </a:cxn>
                <a:cxn ang="0">
                  <a:pos x="149" y="5"/>
                </a:cxn>
                <a:cxn ang="0">
                  <a:pos x="151" y="0"/>
                </a:cxn>
                <a:cxn ang="0">
                  <a:pos x="167" y="21"/>
                </a:cxn>
                <a:cxn ang="0">
                  <a:pos x="170" y="26"/>
                </a:cxn>
                <a:cxn ang="0">
                  <a:pos x="170" y="34"/>
                </a:cxn>
                <a:cxn ang="0">
                  <a:pos x="157" y="45"/>
                </a:cxn>
                <a:cxn ang="0">
                  <a:pos x="146" y="74"/>
                </a:cxn>
                <a:cxn ang="0">
                  <a:pos x="138" y="82"/>
                </a:cxn>
                <a:cxn ang="0">
                  <a:pos x="127" y="111"/>
                </a:cxn>
                <a:cxn ang="0">
                  <a:pos x="123" y="112"/>
                </a:cxn>
                <a:cxn ang="0">
                  <a:pos x="113" y="104"/>
                </a:cxn>
                <a:cxn ang="0">
                  <a:pos x="99" y="106"/>
                </a:cxn>
                <a:cxn ang="0">
                  <a:pos x="88" y="120"/>
                </a:cxn>
                <a:cxn ang="0">
                  <a:pos x="82" y="138"/>
                </a:cxn>
                <a:cxn ang="0">
                  <a:pos x="80" y="136"/>
                </a:cxn>
                <a:cxn ang="0">
                  <a:pos x="79" y="142"/>
                </a:cxn>
                <a:cxn ang="0">
                  <a:pos x="63" y="139"/>
                </a:cxn>
                <a:cxn ang="0">
                  <a:pos x="60" y="144"/>
                </a:cxn>
                <a:cxn ang="0">
                  <a:pos x="50" y="145"/>
                </a:cxn>
                <a:cxn ang="0">
                  <a:pos x="39" y="138"/>
                </a:cxn>
                <a:cxn ang="0">
                  <a:pos x="39" y="128"/>
                </a:cxn>
                <a:cxn ang="0">
                  <a:pos x="33" y="122"/>
                </a:cxn>
                <a:cxn ang="0">
                  <a:pos x="30" y="119"/>
                </a:cxn>
                <a:cxn ang="0">
                  <a:pos x="22" y="114"/>
                </a:cxn>
                <a:cxn ang="0">
                  <a:pos x="0" y="115"/>
                </a:cxn>
                <a:cxn ang="0">
                  <a:pos x="0" y="81"/>
                </a:cxn>
                <a:cxn ang="0">
                  <a:pos x="6" y="67"/>
                </a:cxn>
                <a:cxn ang="0">
                  <a:pos x="11" y="59"/>
                </a:cxn>
                <a:cxn ang="0">
                  <a:pos x="11" y="54"/>
                </a:cxn>
                <a:cxn ang="0">
                  <a:pos x="14" y="52"/>
                </a:cxn>
                <a:cxn ang="0">
                  <a:pos x="14" y="43"/>
                </a:cxn>
                <a:cxn ang="0">
                  <a:pos x="11" y="38"/>
                </a:cxn>
                <a:cxn ang="0">
                  <a:pos x="11" y="34"/>
                </a:cxn>
                <a:cxn ang="0">
                  <a:pos x="11" y="21"/>
                </a:cxn>
                <a:cxn ang="0">
                  <a:pos x="17" y="16"/>
                </a:cxn>
                <a:cxn ang="0">
                  <a:pos x="20" y="7"/>
                </a:cxn>
                <a:cxn ang="0">
                  <a:pos x="30" y="2"/>
                </a:cxn>
                <a:cxn ang="0">
                  <a:pos x="42" y="0"/>
                </a:cxn>
              </a:cxnLst>
              <a:rect l="0" t="0" r="r" b="b"/>
              <a:pathLst>
                <a:path w="170" h="145">
                  <a:moveTo>
                    <a:pt x="42" y="0"/>
                  </a:moveTo>
                  <a:lnTo>
                    <a:pt x="61" y="15"/>
                  </a:lnTo>
                  <a:lnTo>
                    <a:pt x="75" y="8"/>
                  </a:lnTo>
                  <a:lnTo>
                    <a:pt x="86" y="15"/>
                  </a:lnTo>
                  <a:lnTo>
                    <a:pt x="96" y="16"/>
                  </a:lnTo>
                  <a:lnTo>
                    <a:pt x="110" y="8"/>
                  </a:lnTo>
                  <a:lnTo>
                    <a:pt x="131" y="7"/>
                  </a:lnTo>
                  <a:lnTo>
                    <a:pt x="140" y="11"/>
                  </a:lnTo>
                  <a:lnTo>
                    <a:pt x="149" y="5"/>
                  </a:lnTo>
                  <a:lnTo>
                    <a:pt x="151" y="0"/>
                  </a:lnTo>
                  <a:lnTo>
                    <a:pt x="167" y="21"/>
                  </a:lnTo>
                  <a:lnTo>
                    <a:pt x="170" y="26"/>
                  </a:lnTo>
                  <a:lnTo>
                    <a:pt x="170" y="34"/>
                  </a:lnTo>
                  <a:lnTo>
                    <a:pt x="157" y="45"/>
                  </a:lnTo>
                  <a:lnTo>
                    <a:pt x="146" y="74"/>
                  </a:lnTo>
                  <a:lnTo>
                    <a:pt x="138" y="82"/>
                  </a:lnTo>
                  <a:lnTo>
                    <a:pt x="127" y="111"/>
                  </a:lnTo>
                  <a:lnTo>
                    <a:pt x="123" y="112"/>
                  </a:lnTo>
                  <a:lnTo>
                    <a:pt x="113" y="104"/>
                  </a:lnTo>
                  <a:lnTo>
                    <a:pt x="99" y="106"/>
                  </a:lnTo>
                  <a:lnTo>
                    <a:pt x="88" y="120"/>
                  </a:lnTo>
                  <a:lnTo>
                    <a:pt x="82" y="138"/>
                  </a:lnTo>
                  <a:lnTo>
                    <a:pt x="80" y="136"/>
                  </a:lnTo>
                  <a:lnTo>
                    <a:pt x="79" y="142"/>
                  </a:lnTo>
                  <a:lnTo>
                    <a:pt x="63" y="139"/>
                  </a:lnTo>
                  <a:lnTo>
                    <a:pt x="60" y="144"/>
                  </a:lnTo>
                  <a:lnTo>
                    <a:pt x="50" y="145"/>
                  </a:lnTo>
                  <a:lnTo>
                    <a:pt x="39" y="138"/>
                  </a:lnTo>
                  <a:lnTo>
                    <a:pt x="39" y="128"/>
                  </a:lnTo>
                  <a:lnTo>
                    <a:pt x="33" y="122"/>
                  </a:lnTo>
                  <a:lnTo>
                    <a:pt x="30" y="119"/>
                  </a:lnTo>
                  <a:lnTo>
                    <a:pt x="22" y="114"/>
                  </a:lnTo>
                  <a:lnTo>
                    <a:pt x="0" y="115"/>
                  </a:lnTo>
                  <a:lnTo>
                    <a:pt x="0" y="81"/>
                  </a:lnTo>
                  <a:lnTo>
                    <a:pt x="6" y="67"/>
                  </a:lnTo>
                  <a:lnTo>
                    <a:pt x="11" y="59"/>
                  </a:lnTo>
                  <a:lnTo>
                    <a:pt x="11" y="54"/>
                  </a:lnTo>
                  <a:lnTo>
                    <a:pt x="14" y="52"/>
                  </a:lnTo>
                  <a:lnTo>
                    <a:pt x="14" y="43"/>
                  </a:lnTo>
                  <a:lnTo>
                    <a:pt x="11" y="38"/>
                  </a:lnTo>
                  <a:lnTo>
                    <a:pt x="11" y="34"/>
                  </a:lnTo>
                  <a:lnTo>
                    <a:pt x="11" y="21"/>
                  </a:lnTo>
                  <a:lnTo>
                    <a:pt x="17" y="16"/>
                  </a:lnTo>
                  <a:lnTo>
                    <a:pt x="20" y="7"/>
                  </a:lnTo>
                  <a:lnTo>
                    <a:pt x="30" y="2"/>
                  </a:lnTo>
                  <a:lnTo>
                    <a:pt x="4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29" name="Freeform 217"/>
            <p:cNvSpPr>
              <a:spLocks/>
            </p:cNvSpPr>
            <p:nvPr/>
          </p:nvSpPr>
          <p:spPr bwMode="auto">
            <a:xfrm>
              <a:off x="4252913" y="3636963"/>
              <a:ext cx="30163" cy="19050"/>
            </a:xfrm>
            <a:custGeom>
              <a:avLst/>
              <a:gdLst/>
              <a:ahLst/>
              <a:cxnLst>
                <a:cxn ang="0">
                  <a:pos x="37" y="0"/>
                </a:cxn>
                <a:cxn ang="0">
                  <a:pos x="39" y="4"/>
                </a:cxn>
                <a:cxn ang="0">
                  <a:pos x="36" y="7"/>
                </a:cxn>
                <a:cxn ang="0">
                  <a:pos x="37" y="15"/>
                </a:cxn>
                <a:cxn ang="0">
                  <a:pos x="26" y="17"/>
                </a:cxn>
                <a:cxn ang="0">
                  <a:pos x="20" y="25"/>
                </a:cxn>
                <a:cxn ang="0">
                  <a:pos x="17" y="22"/>
                </a:cxn>
                <a:cxn ang="0">
                  <a:pos x="17" y="15"/>
                </a:cxn>
                <a:cxn ang="0">
                  <a:pos x="23" y="11"/>
                </a:cxn>
                <a:cxn ang="0">
                  <a:pos x="11" y="15"/>
                </a:cxn>
                <a:cxn ang="0">
                  <a:pos x="0" y="4"/>
                </a:cxn>
                <a:cxn ang="0">
                  <a:pos x="12" y="4"/>
                </a:cxn>
                <a:cxn ang="0">
                  <a:pos x="20" y="1"/>
                </a:cxn>
                <a:cxn ang="0">
                  <a:pos x="37" y="0"/>
                </a:cxn>
              </a:cxnLst>
              <a:rect l="0" t="0" r="r" b="b"/>
              <a:pathLst>
                <a:path w="39" h="25">
                  <a:moveTo>
                    <a:pt x="37" y="0"/>
                  </a:moveTo>
                  <a:lnTo>
                    <a:pt x="39" y="4"/>
                  </a:lnTo>
                  <a:lnTo>
                    <a:pt x="36" y="7"/>
                  </a:lnTo>
                  <a:lnTo>
                    <a:pt x="37" y="15"/>
                  </a:lnTo>
                  <a:lnTo>
                    <a:pt x="26" y="17"/>
                  </a:lnTo>
                  <a:lnTo>
                    <a:pt x="20" y="25"/>
                  </a:lnTo>
                  <a:lnTo>
                    <a:pt x="17" y="22"/>
                  </a:lnTo>
                  <a:lnTo>
                    <a:pt x="17" y="15"/>
                  </a:lnTo>
                  <a:lnTo>
                    <a:pt x="23" y="11"/>
                  </a:lnTo>
                  <a:lnTo>
                    <a:pt x="11" y="15"/>
                  </a:lnTo>
                  <a:lnTo>
                    <a:pt x="0" y="4"/>
                  </a:lnTo>
                  <a:lnTo>
                    <a:pt x="12" y="4"/>
                  </a:lnTo>
                  <a:lnTo>
                    <a:pt x="20" y="1"/>
                  </a:lnTo>
                  <a:lnTo>
                    <a:pt x="3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30" name="Freeform 218"/>
            <p:cNvSpPr>
              <a:spLocks/>
            </p:cNvSpPr>
            <p:nvPr/>
          </p:nvSpPr>
          <p:spPr bwMode="auto">
            <a:xfrm>
              <a:off x="4252913" y="3636963"/>
              <a:ext cx="30163" cy="19050"/>
            </a:xfrm>
            <a:custGeom>
              <a:avLst/>
              <a:gdLst/>
              <a:ahLst/>
              <a:cxnLst>
                <a:cxn ang="0">
                  <a:pos x="37" y="0"/>
                </a:cxn>
                <a:cxn ang="0">
                  <a:pos x="39" y="4"/>
                </a:cxn>
                <a:cxn ang="0">
                  <a:pos x="36" y="7"/>
                </a:cxn>
                <a:cxn ang="0">
                  <a:pos x="37" y="15"/>
                </a:cxn>
                <a:cxn ang="0">
                  <a:pos x="26" y="17"/>
                </a:cxn>
                <a:cxn ang="0">
                  <a:pos x="20" y="25"/>
                </a:cxn>
                <a:cxn ang="0">
                  <a:pos x="17" y="22"/>
                </a:cxn>
                <a:cxn ang="0">
                  <a:pos x="17" y="15"/>
                </a:cxn>
                <a:cxn ang="0">
                  <a:pos x="23" y="11"/>
                </a:cxn>
                <a:cxn ang="0">
                  <a:pos x="11" y="15"/>
                </a:cxn>
                <a:cxn ang="0">
                  <a:pos x="0" y="4"/>
                </a:cxn>
                <a:cxn ang="0">
                  <a:pos x="12" y="4"/>
                </a:cxn>
                <a:cxn ang="0">
                  <a:pos x="20" y="1"/>
                </a:cxn>
                <a:cxn ang="0">
                  <a:pos x="37" y="0"/>
                </a:cxn>
              </a:cxnLst>
              <a:rect l="0" t="0" r="r" b="b"/>
              <a:pathLst>
                <a:path w="39" h="25">
                  <a:moveTo>
                    <a:pt x="37" y="0"/>
                  </a:moveTo>
                  <a:lnTo>
                    <a:pt x="39" y="4"/>
                  </a:lnTo>
                  <a:lnTo>
                    <a:pt x="36" y="7"/>
                  </a:lnTo>
                  <a:lnTo>
                    <a:pt x="37" y="15"/>
                  </a:lnTo>
                  <a:lnTo>
                    <a:pt x="26" y="17"/>
                  </a:lnTo>
                  <a:lnTo>
                    <a:pt x="20" y="25"/>
                  </a:lnTo>
                  <a:lnTo>
                    <a:pt x="17" y="22"/>
                  </a:lnTo>
                  <a:lnTo>
                    <a:pt x="17" y="15"/>
                  </a:lnTo>
                  <a:lnTo>
                    <a:pt x="23" y="11"/>
                  </a:lnTo>
                  <a:lnTo>
                    <a:pt x="11" y="15"/>
                  </a:lnTo>
                  <a:lnTo>
                    <a:pt x="0" y="4"/>
                  </a:lnTo>
                  <a:lnTo>
                    <a:pt x="12" y="4"/>
                  </a:lnTo>
                  <a:lnTo>
                    <a:pt x="20" y="1"/>
                  </a:lnTo>
                  <a:lnTo>
                    <a:pt x="3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31" name="Freeform 219"/>
            <p:cNvSpPr>
              <a:spLocks/>
            </p:cNvSpPr>
            <p:nvPr/>
          </p:nvSpPr>
          <p:spPr bwMode="auto">
            <a:xfrm>
              <a:off x="4776788" y="3803651"/>
              <a:ext cx="20638" cy="20638"/>
            </a:xfrm>
            <a:custGeom>
              <a:avLst/>
              <a:gdLst/>
              <a:ahLst/>
              <a:cxnLst>
                <a:cxn ang="0">
                  <a:pos x="20" y="0"/>
                </a:cxn>
                <a:cxn ang="0">
                  <a:pos x="26" y="14"/>
                </a:cxn>
                <a:cxn ang="0">
                  <a:pos x="22" y="20"/>
                </a:cxn>
                <a:cxn ang="0">
                  <a:pos x="14" y="20"/>
                </a:cxn>
                <a:cxn ang="0">
                  <a:pos x="12" y="25"/>
                </a:cxn>
                <a:cxn ang="0">
                  <a:pos x="7" y="25"/>
                </a:cxn>
                <a:cxn ang="0">
                  <a:pos x="4" y="22"/>
                </a:cxn>
                <a:cxn ang="0">
                  <a:pos x="3" y="25"/>
                </a:cxn>
                <a:cxn ang="0">
                  <a:pos x="0" y="20"/>
                </a:cxn>
                <a:cxn ang="0">
                  <a:pos x="11" y="4"/>
                </a:cxn>
                <a:cxn ang="0">
                  <a:pos x="15" y="4"/>
                </a:cxn>
                <a:cxn ang="0">
                  <a:pos x="20" y="0"/>
                </a:cxn>
              </a:cxnLst>
              <a:rect l="0" t="0" r="r" b="b"/>
              <a:pathLst>
                <a:path w="26" h="25">
                  <a:moveTo>
                    <a:pt x="20" y="0"/>
                  </a:moveTo>
                  <a:lnTo>
                    <a:pt x="26" y="14"/>
                  </a:lnTo>
                  <a:lnTo>
                    <a:pt x="22" y="20"/>
                  </a:lnTo>
                  <a:lnTo>
                    <a:pt x="14" y="20"/>
                  </a:lnTo>
                  <a:lnTo>
                    <a:pt x="12" y="25"/>
                  </a:lnTo>
                  <a:lnTo>
                    <a:pt x="7" y="25"/>
                  </a:lnTo>
                  <a:lnTo>
                    <a:pt x="4" y="22"/>
                  </a:lnTo>
                  <a:lnTo>
                    <a:pt x="3" y="25"/>
                  </a:lnTo>
                  <a:lnTo>
                    <a:pt x="0" y="20"/>
                  </a:lnTo>
                  <a:lnTo>
                    <a:pt x="11" y="4"/>
                  </a:lnTo>
                  <a:lnTo>
                    <a:pt x="15" y="4"/>
                  </a:lnTo>
                  <a:lnTo>
                    <a:pt x="2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32" name="Freeform 220"/>
            <p:cNvSpPr>
              <a:spLocks/>
            </p:cNvSpPr>
            <p:nvPr/>
          </p:nvSpPr>
          <p:spPr bwMode="auto">
            <a:xfrm>
              <a:off x="4776788" y="3803651"/>
              <a:ext cx="20638" cy="20638"/>
            </a:xfrm>
            <a:custGeom>
              <a:avLst/>
              <a:gdLst/>
              <a:ahLst/>
              <a:cxnLst>
                <a:cxn ang="0">
                  <a:pos x="20" y="0"/>
                </a:cxn>
                <a:cxn ang="0">
                  <a:pos x="26" y="14"/>
                </a:cxn>
                <a:cxn ang="0">
                  <a:pos x="22" y="20"/>
                </a:cxn>
                <a:cxn ang="0">
                  <a:pos x="14" y="20"/>
                </a:cxn>
                <a:cxn ang="0">
                  <a:pos x="12" y="25"/>
                </a:cxn>
                <a:cxn ang="0">
                  <a:pos x="7" y="25"/>
                </a:cxn>
                <a:cxn ang="0">
                  <a:pos x="4" y="22"/>
                </a:cxn>
                <a:cxn ang="0">
                  <a:pos x="3" y="25"/>
                </a:cxn>
                <a:cxn ang="0">
                  <a:pos x="0" y="20"/>
                </a:cxn>
                <a:cxn ang="0">
                  <a:pos x="11" y="4"/>
                </a:cxn>
                <a:cxn ang="0">
                  <a:pos x="15" y="4"/>
                </a:cxn>
                <a:cxn ang="0">
                  <a:pos x="20" y="0"/>
                </a:cxn>
              </a:cxnLst>
              <a:rect l="0" t="0" r="r" b="b"/>
              <a:pathLst>
                <a:path w="26" h="25">
                  <a:moveTo>
                    <a:pt x="20" y="0"/>
                  </a:moveTo>
                  <a:lnTo>
                    <a:pt x="26" y="14"/>
                  </a:lnTo>
                  <a:lnTo>
                    <a:pt x="22" y="20"/>
                  </a:lnTo>
                  <a:lnTo>
                    <a:pt x="14" y="20"/>
                  </a:lnTo>
                  <a:lnTo>
                    <a:pt x="12" y="25"/>
                  </a:lnTo>
                  <a:lnTo>
                    <a:pt x="7" y="25"/>
                  </a:lnTo>
                  <a:lnTo>
                    <a:pt x="4" y="22"/>
                  </a:lnTo>
                  <a:lnTo>
                    <a:pt x="3" y="25"/>
                  </a:lnTo>
                  <a:lnTo>
                    <a:pt x="0" y="20"/>
                  </a:lnTo>
                  <a:lnTo>
                    <a:pt x="11" y="4"/>
                  </a:lnTo>
                  <a:lnTo>
                    <a:pt x="15" y="4"/>
                  </a:lnTo>
                  <a:lnTo>
                    <a:pt x="2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33" name="Freeform 221"/>
            <p:cNvSpPr>
              <a:spLocks/>
            </p:cNvSpPr>
            <p:nvPr/>
          </p:nvSpPr>
          <p:spPr bwMode="auto">
            <a:xfrm>
              <a:off x="4241801" y="3594101"/>
              <a:ext cx="71438" cy="52388"/>
            </a:xfrm>
            <a:custGeom>
              <a:avLst/>
              <a:gdLst/>
              <a:ahLst/>
              <a:cxnLst>
                <a:cxn ang="0">
                  <a:pos x="48" y="0"/>
                </a:cxn>
                <a:cxn ang="0">
                  <a:pos x="56" y="9"/>
                </a:cxn>
                <a:cxn ang="0">
                  <a:pos x="62" y="9"/>
                </a:cxn>
                <a:cxn ang="0">
                  <a:pos x="70" y="22"/>
                </a:cxn>
                <a:cxn ang="0">
                  <a:pos x="82" y="30"/>
                </a:cxn>
                <a:cxn ang="0">
                  <a:pos x="84" y="43"/>
                </a:cxn>
                <a:cxn ang="0">
                  <a:pos x="84" y="46"/>
                </a:cxn>
                <a:cxn ang="0">
                  <a:pos x="92" y="57"/>
                </a:cxn>
                <a:cxn ang="0">
                  <a:pos x="92" y="65"/>
                </a:cxn>
                <a:cxn ang="0">
                  <a:pos x="78" y="66"/>
                </a:cxn>
                <a:cxn ang="0">
                  <a:pos x="57" y="60"/>
                </a:cxn>
                <a:cxn ang="0">
                  <a:pos x="37" y="61"/>
                </a:cxn>
                <a:cxn ang="0">
                  <a:pos x="27" y="65"/>
                </a:cxn>
                <a:cxn ang="0">
                  <a:pos x="13" y="65"/>
                </a:cxn>
                <a:cxn ang="0">
                  <a:pos x="13" y="57"/>
                </a:cxn>
                <a:cxn ang="0">
                  <a:pos x="26" y="54"/>
                </a:cxn>
                <a:cxn ang="0">
                  <a:pos x="37" y="49"/>
                </a:cxn>
                <a:cxn ang="0">
                  <a:pos x="51" y="54"/>
                </a:cxn>
                <a:cxn ang="0">
                  <a:pos x="57" y="50"/>
                </a:cxn>
                <a:cxn ang="0">
                  <a:pos x="57" y="49"/>
                </a:cxn>
                <a:cxn ang="0">
                  <a:pos x="49" y="50"/>
                </a:cxn>
                <a:cxn ang="0">
                  <a:pos x="38" y="44"/>
                </a:cxn>
                <a:cxn ang="0">
                  <a:pos x="32" y="49"/>
                </a:cxn>
                <a:cxn ang="0">
                  <a:pos x="16" y="49"/>
                </a:cxn>
                <a:cxn ang="0">
                  <a:pos x="5" y="30"/>
                </a:cxn>
                <a:cxn ang="0">
                  <a:pos x="0" y="30"/>
                </a:cxn>
                <a:cxn ang="0">
                  <a:pos x="11" y="24"/>
                </a:cxn>
                <a:cxn ang="0">
                  <a:pos x="16" y="16"/>
                </a:cxn>
                <a:cxn ang="0">
                  <a:pos x="16" y="9"/>
                </a:cxn>
                <a:cxn ang="0">
                  <a:pos x="19" y="5"/>
                </a:cxn>
                <a:cxn ang="0">
                  <a:pos x="48" y="0"/>
                </a:cxn>
              </a:cxnLst>
              <a:rect l="0" t="0" r="r" b="b"/>
              <a:pathLst>
                <a:path w="92" h="66">
                  <a:moveTo>
                    <a:pt x="48" y="0"/>
                  </a:moveTo>
                  <a:lnTo>
                    <a:pt x="56" y="9"/>
                  </a:lnTo>
                  <a:lnTo>
                    <a:pt x="62" y="9"/>
                  </a:lnTo>
                  <a:lnTo>
                    <a:pt x="70" y="22"/>
                  </a:lnTo>
                  <a:lnTo>
                    <a:pt x="82" y="30"/>
                  </a:lnTo>
                  <a:lnTo>
                    <a:pt x="84" y="43"/>
                  </a:lnTo>
                  <a:lnTo>
                    <a:pt x="84" y="46"/>
                  </a:lnTo>
                  <a:lnTo>
                    <a:pt x="92" y="57"/>
                  </a:lnTo>
                  <a:lnTo>
                    <a:pt x="92" y="65"/>
                  </a:lnTo>
                  <a:lnTo>
                    <a:pt x="78" y="66"/>
                  </a:lnTo>
                  <a:lnTo>
                    <a:pt x="57" y="60"/>
                  </a:lnTo>
                  <a:lnTo>
                    <a:pt x="37" y="61"/>
                  </a:lnTo>
                  <a:lnTo>
                    <a:pt x="27" y="65"/>
                  </a:lnTo>
                  <a:lnTo>
                    <a:pt x="13" y="65"/>
                  </a:lnTo>
                  <a:lnTo>
                    <a:pt x="13" y="57"/>
                  </a:lnTo>
                  <a:lnTo>
                    <a:pt x="26" y="54"/>
                  </a:lnTo>
                  <a:lnTo>
                    <a:pt x="37" y="49"/>
                  </a:lnTo>
                  <a:lnTo>
                    <a:pt x="51" y="54"/>
                  </a:lnTo>
                  <a:lnTo>
                    <a:pt x="57" y="50"/>
                  </a:lnTo>
                  <a:lnTo>
                    <a:pt x="57" y="49"/>
                  </a:lnTo>
                  <a:lnTo>
                    <a:pt x="49" y="50"/>
                  </a:lnTo>
                  <a:lnTo>
                    <a:pt x="38" y="44"/>
                  </a:lnTo>
                  <a:lnTo>
                    <a:pt x="32" y="49"/>
                  </a:lnTo>
                  <a:lnTo>
                    <a:pt x="16" y="49"/>
                  </a:lnTo>
                  <a:lnTo>
                    <a:pt x="5" y="30"/>
                  </a:lnTo>
                  <a:lnTo>
                    <a:pt x="0" y="30"/>
                  </a:lnTo>
                  <a:lnTo>
                    <a:pt x="11" y="24"/>
                  </a:lnTo>
                  <a:lnTo>
                    <a:pt x="16" y="16"/>
                  </a:lnTo>
                  <a:lnTo>
                    <a:pt x="16" y="9"/>
                  </a:lnTo>
                  <a:lnTo>
                    <a:pt x="19" y="5"/>
                  </a:lnTo>
                  <a:lnTo>
                    <a:pt x="4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34" name="Freeform 222"/>
            <p:cNvSpPr>
              <a:spLocks/>
            </p:cNvSpPr>
            <p:nvPr/>
          </p:nvSpPr>
          <p:spPr bwMode="auto">
            <a:xfrm>
              <a:off x="4241801" y="3594101"/>
              <a:ext cx="71438" cy="52388"/>
            </a:xfrm>
            <a:custGeom>
              <a:avLst/>
              <a:gdLst/>
              <a:ahLst/>
              <a:cxnLst>
                <a:cxn ang="0">
                  <a:pos x="48" y="0"/>
                </a:cxn>
                <a:cxn ang="0">
                  <a:pos x="56" y="9"/>
                </a:cxn>
                <a:cxn ang="0">
                  <a:pos x="62" y="9"/>
                </a:cxn>
                <a:cxn ang="0">
                  <a:pos x="70" y="22"/>
                </a:cxn>
                <a:cxn ang="0">
                  <a:pos x="82" y="30"/>
                </a:cxn>
                <a:cxn ang="0">
                  <a:pos x="84" y="43"/>
                </a:cxn>
                <a:cxn ang="0">
                  <a:pos x="84" y="46"/>
                </a:cxn>
                <a:cxn ang="0">
                  <a:pos x="92" y="57"/>
                </a:cxn>
                <a:cxn ang="0">
                  <a:pos x="92" y="65"/>
                </a:cxn>
                <a:cxn ang="0">
                  <a:pos x="78" y="66"/>
                </a:cxn>
                <a:cxn ang="0">
                  <a:pos x="57" y="60"/>
                </a:cxn>
                <a:cxn ang="0">
                  <a:pos x="37" y="61"/>
                </a:cxn>
                <a:cxn ang="0">
                  <a:pos x="27" y="65"/>
                </a:cxn>
                <a:cxn ang="0">
                  <a:pos x="13" y="65"/>
                </a:cxn>
                <a:cxn ang="0">
                  <a:pos x="13" y="57"/>
                </a:cxn>
                <a:cxn ang="0">
                  <a:pos x="26" y="54"/>
                </a:cxn>
                <a:cxn ang="0">
                  <a:pos x="37" y="49"/>
                </a:cxn>
                <a:cxn ang="0">
                  <a:pos x="51" y="54"/>
                </a:cxn>
                <a:cxn ang="0">
                  <a:pos x="57" y="50"/>
                </a:cxn>
                <a:cxn ang="0">
                  <a:pos x="57" y="49"/>
                </a:cxn>
                <a:cxn ang="0">
                  <a:pos x="49" y="50"/>
                </a:cxn>
                <a:cxn ang="0">
                  <a:pos x="38" y="44"/>
                </a:cxn>
                <a:cxn ang="0">
                  <a:pos x="32" y="49"/>
                </a:cxn>
                <a:cxn ang="0">
                  <a:pos x="16" y="49"/>
                </a:cxn>
                <a:cxn ang="0">
                  <a:pos x="5" y="30"/>
                </a:cxn>
                <a:cxn ang="0">
                  <a:pos x="0" y="30"/>
                </a:cxn>
                <a:cxn ang="0">
                  <a:pos x="11" y="24"/>
                </a:cxn>
                <a:cxn ang="0">
                  <a:pos x="16" y="16"/>
                </a:cxn>
                <a:cxn ang="0">
                  <a:pos x="16" y="9"/>
                </a:cxn>
                <a:cxn ang="0">
                  <a:pos x="19" y="5"/>
                </a:cxn>
                <a:cxn ang="0">
                  <a:pos x="48" y="0"/>
                </a:cxn>
              </a:cxnLst>
              <a:rect l="0" t="0" r="r" b="b"/>
              <a:pathLst>
                <a:path w="92" h="66">
                  <a:moveTo>
                    <a:pt x="48" y="0"/>
                  </a:moveTo>
                  <a:lnTo>
                    <a:pt x="56" y="9"/>
                  </a:lnTo>
                  <a:lnTo>
                    <a:pt x="62" y="9"/>
                  </a:lnTo>
                  <a:lnTo>
                    <a:pt x="70" y="22"/>
                  </a:lnTo>
                  <a:lnTo>
                    <a:pt x="82" y="30"/>
                  </a:lnTo>
                  <a:lnTo>
                    <a:pt x="84" y="43"/>
                  </a:lnTo>
                  <a:lnTo>
                    <a:pt x="84" y="46"/>
                  </a:lnTo>
                  <a:lnTo>
                    <a:pt x="92" y="57"/>
                  </a:lnTo>
                  <a:lnTo>
                    <a:pt x="92" y="65"/>
                  </a:lnTo>
                  <a:lnTo>
                    <a:pt x="78" y="66"/>
                  </a:lnTo>
                  <a:lnTo>
                    <a:pt x="57" y="60"/>
                  </a:lnTo>
                  <a:lnTo>
                    <a:pt x="37" y="61"/>
                  </a:lnTo>
                  <a:lnTo>
                    <a:pt x="27" y="65"/>
                  </a:lnTo>
                  <a:lnTo>
                    <a:pt x="13" y="65"/>
                  </a:lnTo>
                  <a:lnTo>
                    <a:pt x="13" y="57"/>
                  </a:lnTo>
                  <a:lnTo>
                    <a:pt x="26" y="54"/>
                  </a:lnTo>
                  <a:lnTo>
                    <a:pt x="37" y="49"/>
                  </a:lnTo>
                  <a:lnTo>
                    <a:pt x="51" y="54"/>
                  </a:lnTo>
                  <a:lnTo>
                    <a:pt x="57" y="50"/>
                  </a:lnTo>
                  <a:lnTo>
                    <a:pt x="57" y="49"/>
                  </a:lnTo>
                  <a:lnTo>
                    <a:pt x="49" y="50"/>
                  </a:lnTo>
                  <a:lnTo>
                    <a:pt x="38" y="44"/>
                  </a:lnTo>
                  <a:lnTo>
                    <a:pt x="32" y="49"/>
                  </a:lnTo>
                  <a:lnTo>
                    <a:pt x="16" y="49"/>
                  </a:lnTo>
                  <a:lnTo>
                    <a:pt x="5" y="30"/>
                  </a:lnTo>
                  <a:lnTo>
                    <a:pt x="0" y="30"/>
                  </a:lnTo>
                  <a:lnTo>
                    <a:pt x="11" y="24"/>
                  </a:lnTo>
                  <a:lnTo>
                    <a:pt x="16" y="16"/>
                  </a:lnTo>
                  <a:lnTo>
                    <a:pt x="16" y="9"/>
                  </a:lnTo>
                  <a:lnTo>
                    <a:pt x="19" y="5"/>
                  </a:lnTo>
                  <a:lnTo>
                    <a:pt x="4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35" name="Freeform 223"/>
            <p:cNvSpPr>
              <a:spLocks/>
            </p:cNvSpPr>
            <p:nvPr/>
          </p:nvSpPr>
          <p:spPr bwMode="auto">
            <a:xfrm>
              <a:off x="4283076" y="3667126"/>
              <a:ext cx="41275" cy="41275"/>
            </a:xfrm>
            <a:custGeom>
              <a:avLst/>
              <a:gdLst/>
              <a:ahLst/>
              <a:cxnLst>
                <a:cxn ang="0">
                  <a:pos x="35" y="0"/>
                </a:cxn>
                <a:cxn ang="0">
                  <a:pos x="47" y="17"/>
                </a:cxn>
                <a:cxn ang="0">
                  <a:pos x="44" y="28"/>
                </a:cxn>
                <a:cxn ang="0">
                  <a:pos x="50" y="25"/>
                </a:cxn>
                <a:cxn ang="0">
                  <a:pos x="50" y="28"/>
                </a:cxn>
                <a:cxn ang="0">
                  <a:pos x="52" y="32"/>
                </a:cxn>
                <a:cxn ang="0">
                  <a:pos x="46" y="33"/>
                </a:cxn>
                <a:cxn ang="0">
                  <a:pos x="46" y="39"/>
                </a:cxn>
                <a:cxn ang="0">
                  <a:pos x="31" y="52"/>
                </a:cxn>
                <a:cxn ang="0">
                  <a:pos x="16" y="46"/>
                </a:cxn>
                <a:cxn ang="0">
                  <a:pos x="6" y="36"/>
                </a:cxn>
                <a:cxn ang="0">
                  <a:pos x="2" y="28"/>
                </a:cxn>
                <a:cxn ang="0">
                  <a:pos x="3" y="27"/>
                </a:cxn>
                <a:cxn ang="0">
                  <a:pos x="0" y="14"/>
                </a:cxn>
                <a:cxn ang="0">
                  <a:pos x="5" y="14"/>
                </a:cxn>
                <a:cxn ang="0">
                  <a:pos x="14" y="2"/>
                </a:cxn>
                <a:cxn ang="0">
                  <a:pos x="35" y="0"/>
                </a:cxn>
              </a:cxnLst>
              <a:rect l="0" t="0" r="r" b="b"/>
              <a:pathLst>
                <a:path w="52" h="52">
                  <a:moveTo>
                    <a:pt x="35" y="0"/>
                  </a:moveTo>
                  <a:lnTo>
                    <a:pt x="47" y="17"/>
                  </a:lnTo>
                  <a:lnTo>
                    <a:pt x="44" y="28"/>
                  </a:lnTo>
                  <a:lnTo>
                    <a:pt x="50" y="25"/>
                  </a:lnTo>
                  <a:lnTo>
                    <a:pt x="50" y="28"/>
                  </a:lnTo>
                  <a:lnTo>
                    <a:pt x="52" y="32"/>
                  </a:lnTo>
                  <a:lnTo>
                    <a:pt x="46" y="33"/>
                  </a:lnTo>
                  <a:lnTo>
                    <a:pt x="46" y="39"/>
                  </a:lnTo>
                  <a:lnTo>
                    <a:pt x="31" y="52"/>
                  </a:lnTo>
                  <a:lnTo>
                    <a:pt x="16" y="46"/>
                  </a:lnTo>
                  <a:lnTo>
                    <a:pt x="6" y="36"/>
                  </a:lnTo>
                  <a:lnTo>
                    <a:pt x="2" y="28"/>
                  </a:lnTo>
                  <a:lnTo>
                    <a:pt x="3" y="27"/>
                  </a:lnTo>
                  <a:lnTo>
                    <a:pt x="0" y="14"/>
                  </a:lnTo>
                  <a:lnTo>
                    <a:pt x="5" y="14"/>
                  </a:lnTo>
                  <a:lnTo>
                    <a:pt x="14" y="2"/>
                  </a:lnTo>
                  <a:lnTo>
                    <a:pt x="3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36" name="Freeform 224"/>
            <p:cNvSpPr>
              <a:spLocks/>
            </p:cNvSpPr>
            <p:nvPr/>
          </p:nvSpPr>
          <p:spPr bwMode="auto">
            <a:xfrm>
              <a:off x="4283076" y="3667126"/>
              <a:ext cx="41275" cy="41275"/>
            </a:xfrm>
            <a:custGeom>
              <a:avLst/>
              <a:gdLst/>
              <a:ahLst/>
              <a:cxnLst>
                <a:cxn ang="0">
                  <a:pos x="35" y="0"/>
                </a:cxn>
                <a:cxn ang="0">
                  <a:pos x="47" y="17"/>
                </a:cxn>
                <a:cxn ang="0">
                  <a:pos x="44" y="28"/>
                </a:cxn>
                <a:cxn ang="0">
                  <a:pos x="50" y="25"/>
                </a:cxn>
                <a:cxn ang="0">
                  <a:pos x="50" y="28"/>
                </a:cxn>
                <a:cxn ang="0">
                  <a:pos x="52" y="32"/>
                </a:cxn>
                <a:cxn ang="0">
                  <a:pos x="46" y="33"/>
                </a:cxn>
                <a:cxn ang="0">
                  <a:pos x="46" y="39"/>
                </a:cxn>
                <a:cxn ang="0">
                  <a:pos x="31" y="52"/>
                </a:cxn>
                <a:cxn ang="0">
                  <a:pos x="16" y="46"/>
                </a:cxn>
                <a:cxn ang="0">
                  <a:pos x="6" y="36"/>
                </a:cxn>
                <a:cxn ang="0">
                  <a:pos x="2" y="28"/>
                </a:cxn>
                <a:cxn ang="0">
                  <a:pos x="3" y="27"/>
                </a:cxn>
                <a:cxn ang="0">
                  <a:pos x="0" y="14"/>
                </a:cxn>
                <a:cxn ang="0">
                  <a:pos x="5" y="14"/>
                </a:cxn>
                <a:cxn ang="0">
                  <a:pos x="14" y="2"/>
                </a:cxn>
                <a:cxn ang="0">
                  <a:pos x="35" y="0"/>
                </a:cxn>
              </a:cxnLst>
              <a:rect l="0" t="0" r="r" b="b"/>
              <a:pathLst>
                <a:path w="52" h="52">
                  <a:moveTo>
                    <a:pt x="35" y="0"/>
                  </a:moveTo>
                  <a:lnTo>
                    <a:pt x="47" y="17"/>
                  </a:lnTo>
                  <a:lnTo>
                    <a:pt x="44" y="28"/>
                  </a:lnTo>
                  <a:lnTo>
                    <a:pt x="50" y="25"/>
                  </a:lnTo>
                  <a:lnTo>
                    <a:pt x="50" y="28"/>
                  </a:lnTo>
                  <a:lnTo>
                    <a:pt x="52" y="32"/>
                  </a:lnTo>
                  <a:lnTo>
                    <a:pt x="46" y="33"/>
                  </a:lnTo>
                  <a:lnTo>
                    <a:pt x="46" y="39"/>
                  </a:lnTo>
                  <a:lnTo>
                    <a:pt x="31" y="52"/>
                  </a:lnTo>
                  <a:lnTo>
                    <a:pt x="16" y="46"/>
                  </a:lnTo>
                  <a:lnTo>
                    <a:pt x="6" y="36"/>
                  </a:lnTo>
                  <a:lnTo>
                    <a:pt x="2" y="28"/>
                  </a:lnTo>
                  <a:lnTo>
                    <a:pt x="3" y="27"/>
                  </a:lnTo>
                  <a:lnTo>
                    <a:pt x="0" y="14"/>
                  </a:lnTo>
                  <a:lnTo>
                    <a:pt x="5" y="14"/>
                  </a:lnTo>
                  <a:lnTo>
                    <a:pt x="14" y="2"/>
                  </a:lnTo>
                  <a:lnTo>
                    <a:pt x="3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37" name="Freeform 225"/>
            <p:cNvSpPr>
              <a:spLocks/>
            </p:cNvSpPr>
            <p:nvPr/>
          </p:nvSpPr>
          <p:spPr bwMode="auto">
            <a:xfrm>
              <a:off x="4913313" y="3646488"/>
              <a:ext cx="114300" cy="168275"/>
            </a:xfrm>
            <a:custGeom>
              <a:avLst/>
              <a:gdLst/>
              <a:ahLst/>
              <a:cxnLst>
                <a:cxn ang="0">
                  <a:pos x="136" y="0"/>
                </a:cxn>
                <a:cxn ang="0">
                  <a:pos x="144" y="3"/>
                </a:cxn>
                <a:cxn ang="0">
                  <a:pos x="142" y="11"/>
                </a:cxn>
                <a:cxn ang="0">
                  <a:pos x="144" y="22"/>
                </a:cxn>
                <a:cxn ang="0">
                  <a:pos x="142" y="25"/>
                </a:cxn>
                <a:cxn ang="0">
                  <a:pos x="145" y="27"/>
                </a:cxn>
                <a:cxn ang="0">
                  <a:pos x="140" y="27"/>
                </a:cxn>
                <a:cxn ang="0">
                  <a:pos x="136" y="46"/>
                </a:cxn>
                <a:cxn ang="0">
                  <a:pos x="128" y="59"/>
                </a:cxn>
                <a:cxn ang="0">
                  <a:pos x="125" y="62"/>
                </a:cxn>
                <a:cxn ang="0">
                  <a:pos x="112" y="99"/>
                </a:cxn>
                <a:cxn ang="0">
                  <a:pos x="103" y="107"/>
                </a:cxn>
                <a:cxn ang="0">
                  <a:pos x="95" y="123"/>
                </a:cxn>
                <a:cxn ang="0">
                  <a:pos x="68" y="151"/>
                </a:cxn>
                <a:cxn ang="0">
                  <a:pos x="57" y="158"/>
                </a:cxn>
                <a:cxn ang="0">
                  <a:pos x="27" y="188"/>
                </a:cxn>
                <a:cxn ang="0">
                  <a:pos x="24" y="188"/>
                </a:cxn>
                <a:cxn ang="0">
                  <a:pos x="22" y="194"/>
                </a:cxn>
                <a:cxn ang="0">
                  <a:pos x="8" y="211"/>
                </a:cxn>
                <a:cxn ang="0">
                  <a:pos x="0" y="200"/>
                </a:cxn>
                <a:cxn ang="0">
                  <a:pos x="0" y="142"/>
                </a:cxn>
                <a:cxn ang="0">
                  <a:pos x="13" y="125"/>
                </a:cxn>
                <a:cxn ang="0">
                  <a:pos x="41" y="109"/>
                </a:cxn>
                <a:cxn ang="0">
                  <a:pos x="58" y="107"/>
                </a:cxn>
                <a:cxn ang="0">
                  <a:pos x="98" y="66"/>
                </a:cxn>
                <a:cxn ang="0">
                  <a:pos x="99" y="60"/>
                </a:cxn>
                <a:cxn ang="0">
                  <a:pos x="87" y="62"/>
                </a:cxn>
                <a:cxn ang="0">
                  <a:pos x="44" y="46"/>
                </a:cxn>
                <a:cxn ang="0">
                  <a:pos x="27" y="27"/>
                </a:cxn>
                <a:cxn ang="0">
                  <a:pos x="27" y="18"/>
                </a:cxn>
                <a:cxn ang="0">
                  <a:pos x="32" y="8"/>
                </a:cxn>
                <a:cxn ang="0">
                  <a:pos x="49" y="25"/>
                </a:cxn>
                <a:cxn ang="0">
                  <a:pos x="57" y="24"/>
                </a:cxn>
                <a:cxn ang="0">
                  <a:pos x="66" y="18"/>
                </a:cxn>
                <a:cxn ang="0">
                  <a:pos x="79" y="21"/>
                </a:cxn>
                <a:cxn ang="0">
                  <a:pos x="90" y="13"/>
                </a:cxn>
                <a:cxn ang="0">
                  <a:pos x="115" y="10"/>
                </a:cxn>
                <a:cxn ang="0">
                  <a:pos x="128" y="7"/>
                </a:cxn>
                <a:cxn ang="0">
                  <a:pos x="136" y="0"/>
                </a:cxn>
              </a:cxnLst>
              <a:rect l="0" t="0" r="r" b="b"/>
              <a:pathLst>
                <a:path w="145" h="211">
                  <a:moveTo>
                    <a:pt x="136" y="0"/>
                  </a:moveTo>
                  <a:lnTo>
                    <a:pt x="144" y="3"/>
                  </a:lnTo>
                  <a:lnTo>
                    <a:pt x="142" y="11"/>
                  </a:lnTo>
                  <a:lnTo>
                    <a:pt x="144" y="22"/>
                  </a:lnTo>
                  <a:lnTo>
                    <a:pt x="142" y="25"/>
                  </a:lnTo>
                  <a:lnTo>
                    <a:pt x="145" y="27"/>
                  </a:lnTo>
                  <a:lnTo>
                    <a:pt x="140" y="27"/>
                  </a:lnTo>
                  <a:lnTo>
                    <a:pt x="136" y="46"/>
                  </a:lnTo>
                  <a:lnTo>
                    <a:pt x="128" y="59"/>
                  </a:lnTo>
                  <a:lnTo>
                    <a:pt x="125" y="62"/>
                  </a:lnTo>
                  <a:lnTo>
                    <a:pt x="112" y="99"/>
                  </a:lnTo>
                  <a:lnTo>
                    <a:pt x="103" y="107"/>
                  </a:lnTo>
                  <a:lnTo>
                    <a:pt x="95" y="123"/>
                  </a:lnTo>
                  <a:lnTo>
                    <a:pt x="68" y="151"/>
                  </a:lnTo>
                  <a:lnTo>
                    <a:pt x="57" y="158"/>
                  </a:lnTo>
                  <a:lnTo>
                    <a:pt x="27" y="188"/>
                  </a:lnTo>
                  <a:lnTo>
                    <a:pt x="24" y="188"/>
                  </a:lnTo>
                  <a:lnTo>
                    <a:pt x="22" y="194"/>
                  </a:lnTo>
                  <a:lnTo>
                    <a:pt x="8" y="211"/>
                  </a:lnTo>
                  <a:lnTo>
                    <a:pt x="0" y="200"/>
                  </a:lnTo>
                  <a:lnTo>
                    <a:pt x="0" y="142"/>
                  </a:lnTo>
                  <a:lnTo>
                    <a:pt x="13" y="125"/>
                  </a:lnTo>
                  <a:lnTo>
                    <a:pt x="41" y="109"/>
                  </a:lnTo>
                  <a:lnTo>
                    <a:pt x="58" y="107"/>
                  </a:lnTo>
                  <a:lnTo>
                    <a:pt x="98" y="66"/>
                  </a:lnTo>
                  <a:lnTo>
                    <a:pt x="99" y="60"/>
                  </a:lnTo>
                  <a:lnTo>
                    <a:pt x="87" y="62"/>
                  </a:lnTo>
                  <a:lnTo>
                    <a:pt x="44" y="46"/>
                  </a:lnTo>
                  <a:lnTo>
                    <a:pt x="27" y="27"/>
                  </a:lnTo>
                  <a:lnTo>
                    <a:pt x="27" y="18"/>
                  </a:lnTo>
                  <a:lnTo>
                    <a:pt x="32" y="8"/>
                  </a:lnTo>
                  <a:lnTo>
                    <a:pt x="49" y="25"/>
                  </a:lnTo>
                  <a:lnTo>
                    <a:pt x="57" y="24"/>
                  </a:lnTo>
                  <a:lnTo>
                    <a:pt x="66" y="18"/>
                  </a:lnTo>
                  <a:lnTo>
                    <a:pt x="79" y="21"/>
                  </a:lnTo>
                  <a:lnTo>
                    <a:pt x="90" y="13"/>
                  </a:lnTo>
                  <a:lnTo>
                    <a:pt x="115" y="10"/>
                  </a:lnTo>
                  <a:lnTo>
                    <a:pt x="128" y="7"/>
                  </a:lnTo>
                  <a:lnTo>
                    <a:pt x="13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38" name="Freeform 226"/>
            <p:cNvSpPr>
              <a:spLocks/>
            </p:cNvSpPr>
            <p:nvPr/>
          </p:nvSpPr>
          <p:spPr bwMode="auto">
            <a:xfrm>
              <a:off x="4913313" y="3646488"/>
              <a:ext cx="114300" cy="168275"/>
            </a:xfrm>
            <a:custGeom>
              <a:avLst/>
              <a:gdLst/>
              <a:ahLst/>
              <a:cxnLst>
                <a:cxn ang="0">
                  <a:pos x="136" y="0"/>
                </a:cxn>
                <a:cxn ang="0">
                  <a:pos x="144" y="3"/>
                </a:cxn>
                <a:cxn ang="0">
                  <a:pos x="142" y="11"/>
                </a:cxn>
                <a:cxn ang="0">
                  <a:pos x="144" y="22"/>
                </a:cxn>
                <a:cxn ang="0">
                  <a:pos x="142" y="25"/>
                </a:cxn>
                <a:cxn ang="0">
                  <a:pos x="145" y="27"/>
                </a:cxn>
                <a:cxn ang="0">
                  <a:pos x="140" y="27"/>
                </a:cxn>
                <a:cxn ang="0">
                  <a:pos x="136" y="46"/>
                </a:cxn>
                <a:cxn ang="0">
                  <a:pos x="128" y="59"/>
                </a:cxn>
                <a:cxn ang="0">
                  <a:pos x="125" y="62"/>
                </a:cxn>
                <a:cxn ang="0">
                  <a:pos x="112" y="99"/>
                </a:cxn>
                <a:cxn ang="0">
                  <a:pos x="103" y="107"/>
                </a:cxn>
                <a:cxn ang="0">
                  <a:pos x="95" y="123"/>
                </a:cxn>
                <a:cxn ang="0">
                  <a:pos x="68" y="151"/>
                </a:cxn>
                <a:cxn ang="0">
                  <a:pos x="57" y="158"/>
                </a:cxn>
                <a:cxn ang="0">
                  <a:pos x="27" y="188"/>
                </a:cxn>
                <a:cxn ang="0">
                  <a:pos x="24" y="188"/>
                </a:cxn>
                <a:cxn ang="0">
                  <a:pos x="22" y="194"/>
                </a:cxn>
                <a:cxn ang="0">
                  <a:pos x="8" y="211"/>
                </a:cxn>
                <a:cxn ang="0">
                  <a:pos x="0" y="200"/>
                </a:cxn>
                <a:cxn ang="0">
                  <a:pos x="0" y="142"/>
                </a:cxn>
                <a:cxn ang="0">
                  <a:pos x="13" y="125"/>
                </a:cxn>
                <a:cxn ang="0">
                  <a:pos x="41" y="109"/>
                </a:cxn>
                <a:cxn ang="0">
                  <a:pos x="58" y="107"/>
                </a:cxn>
                <a:cxn ang="0">
                  <a:pos x="98" y="66"/>
                </a:cxn>
                <a:cxn ang="0">
                  <a:pos x="99" y="60"/>
                </a:cxn>
                <a:cxn ang="0">
                  <a:pos x="87" y="62"/>
                </a:cxn>
                <a:cxn ang="0">
                  <a:pos x="44" y="46"/>
                </a:cxn>
                <a:cxn ang="0">
                  <a:pos x="27" y="27"/>
                </a:cxn>
                <a:cxn ang="0">
                  <a:pos x="27" y="18"/>
                </a:cxn>
                <a:cxn ang="0">
                  <a:pos x="32" y="8"/>
                </a:cxn>
                <a:cxn ang="0">
                  <a:pos x="49" y="25"/>
                </a:cxn>
                <a:cxn ang="0">
                  <a:pos x="57" y="24"/>
                </a:cxn>
                <a:cxn ang="0">
                  <a:pos x="66" y="18"/>
                </a:cxn>
                <a:cxn ang="0">
                  <a:pos x="79" y="21"/>
                </a:cxn>
                <a:cxn ang="0">
                  <a:pos x="90" y="13"/>
                </a:cxn>
                <a:cxn ang="0">
                  <a:pos x="115" y="10"/>
                </a:cxn>
                <a:cxn ang="0">
                  <a:pos x="128" y="7"/>
                </a:cxn>
                <a:cxn ang="0">
                  <a:pos x="136" y="0"/>
                </a:cxn>
              </a:cxnLst>
              <a:rect l="0" t="0" r="r" b="b"/>
              <a:pathLst>
                <a:path w="145" h="211">
                  <a:moveTo>
                    <a:pt x="136" y="0"/>
                  </a:moveTo>
                  <a:lnTo>
                    <a:pt x="144" y="3"/>
                  </a:lnTo>
                  <a:lnTo>
                    <a:pt x="142" y="11"/>
                  </a:lnTo>
                  <a:lnTo>
                    <a:pt x="144" y="22"/>
                  </a:lnTo>
                  <a:lnTo>
                    <a:pt x="142" y="25"/>
                  </a:lnTo>
                  <a:lnTo>
                    <a:pt x="145" y="27"/>
                  </a:lnTo>
                  <a:lnTo>
                    <a:pt x="140" y="27"/>
                  </a:lnTo>
                  <a:lnTo>
                    <a:pt x="136" y="46"/>
                  </a:lnTo>
                  <a:lnTo>
                    <a:pt x="128" y="59"/>
                  </a:lnTo>
                  <a:lnTo>
                    <a:pt x="125" y="62"/>
                  </a:lnTo>
                  <a:lnTo>
                    <a:pt x="112" y="99"/>
                  </a:lnTo>
                  <a:lnTo>
                    <a:pt x="103" y="107"/>
                  </a:lnTo>
                  <a:lnTo>
                    <a:pt x="95" y="123"/>
                  </a:lnTo>
                  <a:lnTo>
                    <a:pt x="68" y="151"/>
                  </a:lnTo>
                  <a:lnTo>
                    <a:pt x="57" y="158"/>
                  </a:lnTo>
                  <a:lnTo>
                    <a:pt x="27" y="188"/>
                  </a:lnTo>
                  <a:lnTo>
                    <a:pt x="24" y="188"/>
                  </a:lnTo>
                  <a:lnTo>
                    <a:pt x="22" y="194"/>
                  </a:lnTo>
                  <a:lnTo>
                    <a:pt x="8" y="211"/>
                  </a:lnTo>
                  <a:lnTo>
                    <a:pt x="0" y="200"/>
                  </a:lnTo>
                  <a:lnTo>
                    <a:pt x="0" y="142"/>
                  </a:lnTo>
                  <a:lnTo>
                    <a:pt x="13" y="125"/>
                  </a:lnTo>
                  <a:lnTo>
                    <a:pt x="41" y="109"/>
                  </a:lnTo>
                  <a:lnTo>
                    <a:pt x="58" y="107"/>
                  </a:lnTo>
                  <a:lnTo>
                    <a:pt x="98" y="66"/>
                  </a:lnTo>
                  <a:lnTo>
                    <a:pt x="99" y="60"/>
                  </a:lnTo>
                  <a:lnTo>
                    <a:pt x="87" y="62"/>
                  </a:lnTo>
                  <a:lnTo>
                    <a:pt x="44" y="46"/>
                  </a:lnTo>
                  <a:lnTo>
                    <a:pt x="27" y="27"/>
                  </a:lnTo>
                  <a:lnTo>
                    <a:pt x="27" y="18"/>
                  </a:lnTo>
                  <a:lnTo>
                    <a:pt x="32" y="8"/>
                  </a:lnTo>
                  <a:lnTo>
                    <a:pt x="49" y="25"/>
                  </a:lnTo>
                  <a:lnTo>
                    <a:pt x="57" y="24"/>
                  </a:lnTo>
                  <a:lnTo>
                    <a:pt x="66" y="18"/>
                  </a:lnTo>
                  <a:lnTo>
                    <a:pt x="79" y="21"/>
                  </a:lnTo>
                  <a:lnTo>
                    <a:pt x="90" y="13"/>
                  </a:lnTo>
                  <a:lnTo>
                    <a:pt x="115" y="10"/>
                  </a:lnTo>
                  <a:lnTo>
                    <a:pt x="128" y="7"/>
                  </a:lnTo>
                  <a:lnTo>
                    <a:pt x="13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39" name="Freeform 227"/>
            <p:cNvSpPr>
              <a:spLocks/>
            </p:cNvSpPr>
            <p:nvPr/>
          </p:nvSpPr>
          <p:spPr bwMode="auto">
            <a:xfrm>
              <a:off x="4630738" y="4056063"/>
              <a:ext cx="187325" cy="177800"/>
            </a:xfrm>
            <a:custGeom>
              <a:avLst/>
              <a:gdLst/>
              <a:ahLst/>
              <a:cxnLst>
                <a:cxn ang="0">
                  <a:pos x="186" y="0"/>
                </a:cxn>
                <a:cxn ang="0">
                  <a:pos x="207" y="3"/>
                </a:cxn>
                <a:cxn ang="0">
                  <a:pos x="219" y="9"/>
                </a:cxn>
                <a:cxn ang="0">
                  <a:pos x="224" y="37"/>
                </a:cxn>
                <a:cxn ang="0">
                  <a:pos x="225" y="63"/>
                </a:cxn>
                <a:cxn ang="0">
                  <a:pos x="222" y="64"/>
                </a:cxn>
                <a:cxn ang="0">
                  <a:pos x="218" y="61"/>
                </a:cxn>
                <a:cxn ang="0">
                  <a:pos x="214" y="63"/>
                </a:cxn>
                <a:cxn ang="0">
                  <a:pos x="208" y="77"/>
                </a:cxn>
                <a:cxn ang="0">
                  <a:pos x="211" y="86"/>
                </a:cxn>
                <a:cxn ang="0">
                  <a:pos x="218" y="88"/>
                </a:cxn>
                <a:cxn ang="0">
                  <a:pos x="221" y="88"/>
                </a:cxn>
                <a:cxn ang="0">
                  <a:pos x="227" y="78"/>
                </a:cxn>
                <a:cxn ang="0">
                  <a:pos x="236" y="78"/>
                </a:cxn>
                <a:cxn ang="0">
                  <a:pos x="230" y="110"/>
                </a:cxn>
                <a:cxn ang="0">
                  <a:pos x="218" y="124"/>
                </a:cxn>
                <a:cxn ang="0">
                  <a:pos x="197" y="159"/>
                </a:cxn>
                <a:cxn ang="0">
                  <a:pos x="177" y="184"/>
                </a:cxn>
                <a:cxn ang="0">
                  <a:pos x="155" y="203"/>
                </a:cxn>
                <a:cxn ang="0">
                  <a:pos x="136" y="206"/>
                </a:cxn>
                <a:cxn ang="0">
                  <a:pos x="134" y="212"/>
                </a:cxn>
                <a:cxn ang="0">
                  <a:pos x="123" y="211"/>
                </a:cxn>
                <a:cxn ang="0">
                  <a:pos x="122" y="214"/>
                </a:cxn>
                <a:cxn ang="0">
                  <a:pos x="88" y="211"/>
                </a:cxn>
                <a:cxn ang="0">
                  <a:pos x="79" y="217"/>
                </a:cxn>
                <a:cxn ang="0">
                  <a:pos x="57" y="220"/>
                </a:cxn>
                <a:cxn ang="0">
                  <a:pos x="51" y="225"/>
                </a:cxn>
                <a:cxn ang="0">
                  <a:pos x="35" y="217"/>
                </a:cxn>
                <a:cxn ang="0">
                  <a:pos x="35" y="212"/>
                </a:cxn>
                <a:cxn ang="0">
                  <a:pos x="30" y="212"/>
                </a:cxn>
                <a:cxn ang="0">
                  <a:pos x="29" y="206"/>
                </a:cxn>
                <a:cxn ang="0">
                  <a:pos x="21" y="192"/>
                </a:cxn>
                <a:cxn ang="0">
                  <a:pos x="21" y="187"/>
                </a:cxn>
                <a:cxn ang="0">
                  <a:pos x="25" y="187"/>
                </a:cxn>
                <a:cxn ang="0">
                  <a:pos x="27" y="182"/>
                </a:cxn>
                <a:cxn ang="0">
                  <a:pos x="27" y="171"/>
                </a:cxn>
                <a:cxn ang="0">
                  <a:pos x="14" y="149"/>
                </a:cxn>
                <a:cxn ang="0">
                  <a:pos x="0" y="111"/>
                </a:cxn>
                <a:cxn ang="0">
                  <a:pos x="10" y="107"/>
                </a:cxn>
                <a:cxn ang="0">
                  <a:pos x="16" y="111"/>
                </a:cxn>
                <a:cxn ang="0">
                  <a:pos x="19" y="118"/>
                </a:cxn>
                <a:cxn ang="0">
                  <a:pos x="38" y="118"/>
                </a:cxn>
                <a:cxn ang="0">
                  <a:pos x="49" y="110"/>
                </a:cxn>
                <a:cxn ang="0">
                  <a:pos x="49" y="45"/>
                </a:cxn>
                <a:cxn ang="0">
                  <a:pos x="63" y="59"/>
                </a:cxn>
                <a:cxn ang="0">
                  <a:pos x="63" y="78"/>
                </a:cxn>
                <a:cxn ang="0">
                  <a:pos x="73" y="81"/>
                </a:cxn>
                <a:cxn ang="0">
                  <a:pos x="84" y="78"/>
                </a:cxn>
                <a:cxn ang="0">
                  <a:pos x="99" y="56"/>
                </a:cxn>
                <a:cxn ang="0">
                  <a:pos x="107" y="55"/>
                </a:cxn>
                <a:cxn ang="0">
                  <a:pos x="120" y="61"/>
                </a:cxn>
                <a:cxn ang="0">
                  <a:pos x="131" y="58"/>
                </a:cxn>
                <a:cxn ang="0">
                  <a:pos x="136" y="47"/>
                </a:cxn>
                <a:cxn ang="0">
                  <a:pos x="161" y="18"/>
                </a:cxn>
                <a:cxn ang="0">
                  <a:pos x="186" y="0"/>
                </a:cxn>
              </a:cxnLst>
              <a:rect l="0" t="0" r="r" b="b"/>
              <a:pathLst>
                <a:path w="236" h="225">
                  <a:moveTo>
                    <a:pt x="186" y="0"/>
                  </a:moveTo>
                  <a:lnTo>
                    <a:pt x="207" y="3"/>
                  </a:lnTo>
                  <a:lnTo>
                    <a:pt x="219" y="9"/>
                  </a:lnTo>
                  <a:lnTo>
                    <a:pt x="224" y="37"/>
                  </a:lnTo>
                  <a:lnTo>
                    <a:pt x="225" y="63"/>
                  </a:lnTo>
                  <a:lnTo>
                    <a:pt x="222" y="64"/>
                  </a:lnTo>
                  <a:lnTo>
                    <a:pt x="218" y="61"/>
                  </a:lnTo>
                  <a:lnTo>
                    <a:pt x="214" y="63"/>
                  </a:lnTo>
                  <a:lnTo>
                    <a:pt x="208" y="77"/>
                  </a:lnTo>
                  <a:lnTo>
                    <a:pt x="211" y="86"/>
                  </a:lnTo>
                  <a:lnTo>
                    <a:pt x="218" y="88"/>
                  </a:lnTo>
                  <a:lnTo>
                    <a:pt x="221" y="88"/>
                  </a:lnTo>
                  <a:lnTo>
                    <a:pt x="227" y="78"/>
                  </a:lnTo>
                  <a:lnTo>
                    <a:pt x="236" y="78"/>
                  </a:lnTo>
                  <a:lnTo>
                    <a:pt x="230" y="110"/>
                  </a:lnTo>
                  <a:lnTo>
                    <a:pt x="218" y="124"/>
                  </a:lnTo>
                  <a:lnTo>
                    <a:pt x="197" y="159"/>
                  </a:lnTo>
                  <a:lnTo>
                    <a:pt x="177" y="184"/>
                  </a:lnTo>
                  <a:lnTo>
                    <a:pt x="155" y="203"/>
                  </a:lnTo>
                  <a:lnTo>
                    <a:pt x="136" y="206"/>
                  </a:lnTo>
                  <a:lnTo>
                    <a:pt x="134" y="212"/>
                  </a:lnTo>
                  <a:lnTo>
                    <a:pt x="123" y="211"/>
                  </a:lnTo>
                  <a:lnTo>
                    <a:pt x="122" y="214"/>
                  </a:lnTo>
                  <a:lnTo>
                    <a:pt x="88" y="211"/>
                  </a:lnTo>
                  <a:lnTo>
                    <a:pt x="79" y="217"/>
                  </a:lnTo>
                  <a:lnTo>
                    <a:pt x="57" y="220"/>
                  </a:lnTo>
                  <a:lnTo>
                    <a:pt x="51" y="225"/>
                  </a:lnTo>
                  <a:lnTo>
                    <a:pt x="35" y="217"/>
                  </a:lnTo>
                  <a:lnTo>
                    <a:pt x="35" y="212"/>
                  </a:lnTo>
                  <a:lnTo>
                    <a:pt x="30" y="212"/>
                  </a:lnTo>
                  <a:lnTo>
                    <a:pt x="29" y="206"/>
                  </a:lnTo>
                  <a:lnTo>
                    <a:pt x="21" y="192"/>
                  </a:lnTo>
                  <a:lnTo>
                    <a:pt x="21" y="187"/>
                  </a:lnTo>
                  <a:lnTo>
                    <a:pt x="25" y="187"/>
                  </a:lnTo>
                  <a:lnTo>
                    <a:pt x="27" y="182"/>
                  </a:lnTo>
                  <a:lnTo>
                    <a:pt x="27" y="171"/>
                  </a:lnTo>
                  <a:lnTo>
                    <a:pt x="14" y="149"/>
                  </a:lnTo>
                  <a:lnTo>
                    <a:pt x="0" y="111"/>
                  </a:lnTo>
                  <a:lnTo>
                    <a:pt x="10" y="107"/>
                  </a:lnTo>
                  <a:lnTo>
                    <a:pt x="16" y="111"/>
                  </a:lnTo>
                  <a:lnTo>
                    <a:pt x="19" y="118"/>
                  </a:lnTo>
                  <a:lnTo>
                    <a:pt x="38" y="118"/>
                  </a:lnTo>
                  <a:lnTo>
                    <a:pt x="49" y="110"/>
                  </a:lnTo>
                  <a:lnTo>
                    <a:pt x="49" y="45"/>
                  </a:lnTo>
                  <a:lnTo>
                    <a:pt x="63" y="59"/>
                  </a:lnTo>
                  <a:lnTo>
                    <a:pt x="63" y="78"/>
                  </a:lnTo>
                  <a:lnTo>
                    <a:pt x="73" y="81"/>
                  </a:lnTo>
                  <a:lnTo>
                    <a:pt x="84" y="78"/>
                  </a:lnTo>
                  <a:lnTo>
                    <a:pt x="99" y="56"/>
                  </a:lnTo>
                  <a:lnTo>
                    <a:pt x="107" y="55"/>
                  </a:lnTo>
                  <a:lnTo>
                    <a:pt x="120" y="61"/>
                  </a:lnTo>
                  <a:lnTo>
                    <a:pt x="131" y="58"/>
                  </a:lnTo>
                  <a:lnTo>
                    <a:pt x="136" y="47"/>
                  </a:lnTo>
                  <a:lnTo>
                    <a:pt x="161" y="18"/>
                  </a:lnTo>
                  <a:lnTo>
                    <a:pt x="18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40" name="Freeform 228"/>
            <p:cNvSpPr>
              <a:spLocks/>
            </p:cNvSpPr>
            <p:nvPr/>
          </p:nvSpPr>
          <p:spPr bwMode="auto">
            <a:xfrm>
              <a:off x="4630738" y="4056063"/>
              <a:ext cx="187325" cy="177800"/>
            </a:xfrm>
            <a:custGeom>
              <a:avLst/>
              <a:gdLst/>
              <a:ahLst/>
              <a:cxnLst>
                <a:cxn ang="0">
                  <a:pos x="186" y="0"/>
                </a:cxn>
                <a:cxn ang="0">
                  <a:pos x="207" y="3"/>
                </a:cxn>
                <a:cxn ang="0">
                  <a:pos x="219" y="9"/>
                </a:cxn>
                <a:cxn ang="0">
                  <a:pos x="224" y="37"/>
                </a:cxn>
                <a:cxn ang="0">
                  <a:pos x="225" y="63"/>
                </a:cxn>
                <a:cxn ang="0">
                  <a:pos x="222" y="64"/>
                </a:cxn>
                <a:cxn ang="0">
                  <a:pos x="218" y="61"/>
                </a:cxn>
                <a:cxn ang="0">
                  <a:pos x="214" y="63"/>
                </a:cxn>
                <a:cxn ang="0">
                  <a:pos x="208" y="77"/>
                </a:cxn>
                <a:cxn ang="0">
                  <a:pos x="211" y="86"/>
                </a:cxn>
                <a:cxn ang="0">
                  <a:pos x="218" y="88"/>
                </a:cxn>
                <a:cxn ang="0">
                  <a:pos x="221" y="88"/>
                </a:cxn>
                <a:cxn ang="0">
                  <a:pos x="227" y="78"/>
                </a:cxn>
                <a:cxn ang="0">
                  <a:pos x="236" y="78"/>
                </a:cxn>
                <a:cxn ang="0">
                  <a:pos x="230" y="110"/>
                </a:cxn>
                <a:cxn ang="0">
                  <a:pos x="218" y="124"/>
                </a:cxn>
                <a:cxn ang="0">
                  <a:pos x="197" y="159"/>
                </a:cxn>
                <a:cxn ang="0">
                  <a:pos x="177" y="184"/>
                </a:cxn>
                <a:cxn ang="0">
                  <a:pos x="155" y="203"/>
                </a:cxn>
                <a:cxn ang="0">
                  <a:pos x="136" y="206"/>
                </a:cxn>
                <a:cxn ang="0">
                  <a:pos x="134" y="212"/>
                </a:cxn>
                <a:cxn ang="0">
                  <a:pos x="123" y="211"/>
                </a:cxn>
                <a:cxn ang="0">
                  <a:pos x="122" y="214"/>
                </a:cxn>
                <a:cxn ang="0">
                  <a:pos x="88" y="211"/>
                </a:cxn>
                <a:cxn ang="0">
                  <a:pos x="79" y="217"/>
                </a:cxn>
                <a:cxn ang="0">
                  <a:pos x="57" y="220"/>
                </a:cxn>
                <a:cxn ang="0">
                  <a:pos x="51" y="225"/>
                </a:cxn>
                <a:cxn ang="0">
                  <a:pos x="35" y="217"/>
                </a:cxn>
                <a:cxn ang="0">
                  <a:pos x="35" y="212"/>
                </a:cxn>
                <a:cxn ang="0">
                  <a:pos x="30" y="212"/>
                </a:cxn>
                <a:cxn ang="0">
                  <a:pos x="29" y="206"/>
                </a:cxn>
                <a:cxn ang="0">
                  <a:pos x="21" y="192"/>
                </a:cxn>
                <a:cxn ang="0">
                  <a:pos x="21" y="187"/>
                </a:cxn>
                <a:cxn ang="0">
                  <a:pos x="25" y="187"/>
                </a:cxn>
                <a:cxn ang="0">
                  <a:pos x="27" y="182"/>
                </a:cxn>
                <a:cxn ang="0">
                  <a:pos x="27" y="171"/>
                </a:cxn>
                <a:cxn ang="0">
                  <a:pos x="14" y="149"/>
                </a:cxn>
                <a:cxn ang="0">
                  <a:pos x="0" y="111"/>
                </a:cxn>
                <a:cxn ang="0">
                  <a:pos x="10" y="107"/>
                </a:cxn>
                <a:cxn ang="0">
                  <a:pos x="16" y="111"/>
                </a:cxn>
                <a:cxn ang="0">
                  <a:pos x="19" y="118"/>
                </a:cxn>
                <a:cxn ang="0">
                  <a:pos x="38" y="118"/>
                </a:cxn>
                <a:cxn ang="0">
                  <a:pos x="49" y="110"/>
                </a:cxn>
                <a:cxn ang="0">
                  <a:pos x="49" y="45"/>
                </a:cxn>
                <a:cxn ang="0">
                  <a:pos x="63" y="59"/>
                </a:cxn>
                <a:cxn ang="0">
                  <a:pos x="63" y="78"/>
                </a:cxn>
                <a:cxn ang="0">
                  <a:pos x="73" y="81"/>
                </a:cxn>
                <a:cxn ang="0">
                  <a:pos x="84" y="78"/>
                </a:cxn>
                <a:cxn ang="0">
                  <a:pos x="99" y="56"/>
                </a:cxn>
                <a:cxn ang="0">
                  <a:pos x="107" y="55"/>
                </a:cxn>
                <a:cxn ang="0">
                  <a:pos x="120" y="61"/>
                </a:cxn>
                <a:cxn ang="0">
                  <a:pos x="131" y="58"/>
                </a:cxn>
                <a:cxn ang="0">
                  <a:pos x="136" y="47"/>
                </a:cxn>
                <a:cxn ang="0">
                  <a:pos x="161" y="18"/>
                </a:cxn>
                <a:cxn ang="0">
                  <a:pos x="186" y="0"/>
                </a:cxn>
              </a:cxnLst>
              <a:rect l="0" t="0" r="r" b="b"/>
              <a:pathLst>
                <a:path w="236" h="225">
                  <a:moveTo>
                    <a:pt x="186" y="0"/>
                  </a:moveTo>
                  <a:lnTo>
                    <a:pt x="207" y="3"/>
                  </a:lnTo>
                  <a:lnTo>
                    <a:pt x="219" y="9"/>
                  </a:lnTo>
                  <a:lnTo>
                    <a:pt x="224" y="37"/>
                  </a:lnTo>
                  <a:lnTo>
                    <a:pt x="225" y="63"/>
                  </a:lnTo>
                  <a:lnTo>
                    <a:pt x="222" y="64"/>
                  </a:lnTo>
                  <a:lnTo>
                    <a:pt x="218" y="61"/>
                  </a:lnTo>
                  <a:lnTo>
                    <a:pt x="214" y="63"/>
                  </a:lnTo>
                  <a:lnTo>
                    <a:pt x="208" y="77"/>
                  </a:lnTo>
                  <a:lnTo>
                    <a:pt x="211" y="86"/>
                  </a:lnTo>
                  <a:lnTo>
                    <a:pt x="218" y="88"/>
                  </a:lnTo>
                  <a:lnTo>
                    <a:pt x="221" y="88"/>
                  </a:lnTo>
                  <a:lnTo>
                    <a:pt x="227" y="78"/>
                  </a:lnTo>
                  <a:lnTo>
                    <a:pt x="236" y="78"/>
                  </a:lnTo>
                  <a:lnTo>
                    <a:pt x="230" y="110"/>
                  </a:lnTo>
                  <a:lnTo>
                    <a:pt x="218" y="124"/>
                  </a:lnTo>
                  <a:lnTo>
                    <a:pt x="197" y="159"/>
                  </a:lnTo>
                  <a:lnTo>
                    <a:pt x="177" y="184"/>
                  </a:lnTo>
                  <a:lnTo>
                    <a:pt x="155" y="203"/>
                  </a:lnTo>
                  <a:lnTo>
                    <a:pt x="136" y="206"/>
                  </a:lnTo>
                  <a:lnTo>
                    <a:pt x="134" y="212"/>
                  </a:lnTo>
                  <a:lnTo>
                    <a:pt x="123" y="211"/>
                  </a:lnTo>
                  <a:lnTo>
                    <a:pt x="122" y="214"/>
                  </a:lnTo>
                  <a:lnTo>
                    <a:pt x="88" y="211"/>
                  </a:lnTo>
                  <a:lnTo>
                    <a:pt x="79" y="217"/>
                  </a:lnTo>
                  <a:lnTo>
                    <a:pt x="57" y="220"/>
                  </a:lnTo>
                  <a:lnTo>
                    <a:pt x="51" y="225"/>
                  </a:lnTo>
                  <a:lnTo>
                    <a:pt x="35" y="217"/>
                  </a:lnTo>
                  <a:lnTo>
                    <a:pt x="35" y="212"/>
                  </a:lnTo>
                  <a:lnTo>
                    <a:pt x="30" y="212"/>
                  </a:lnTo>
                  <a:lnTo>
                    <a:pt x="29" y="206"/>
                  </a:lnTo>
                  <a:lnTo>
                    <a:pt x="21" y="192"/>
                  </a:lnTo>
                  <a:lnTo>
                    <a:pt x="21" y="187"/>
                  </a:lnTo>
                  <a:lnTo>
                    <a:pt x="25" y="187"/>
                  </a:lnTo>
                  <a:lnTo>
                    <a:pt x="27" y="182"/>
                  </a:lnTo>
                  <a:lnTo>
                    <a:pt x="27" y="171"/>
                  </a:lnTo>
                  <a:lnTo>
                    <a:pt x="14" y="149"/>
                  </a:lnTo>
                  <a:lnTo>
                    <a:pt x="0" y="111"/>
                  </a:lnTo>
                  <a:lnTo>
                    <a:pt x="10" y="107"/>
                  </a:lnTo>
                  <a:lnTo>
                    <a:pt x="16" y="111"/>
                  </a:lnTo>
                  <a:lnTo>
                    <a:pt x="19" y="118"/>
                  </a:lnTo>
                  <a:lnTo>
                    <a:pt x="38" y="118"/>
                  </a:lnTo>
                  <a:lnTo>
                    <a:pt x="49" y="110"/>
                  </a:lnTo>
                  <a:lnTo>
                    <a:pt x="49" y="45"/>
                  </a:lnTo>
                  <a:lnTo>
                    <a:pt x="63" y="59"/>
                  </a:lnTo>
                  <a:lnTo>
                    <a:pt x="63" y="78"/>
                  </a:lnTo>
                  <a:lnTo>
                    <a:pt x="73" y="81"/>
                  </a:lnTo>
                  <a:lnTo>
                    <a:pt x="84" y="78"/>
                  </a:lnTo>
                  <a:lnTo>
                    <a:pt x="99" y="56"/>
                  </a:lnTo>
                  <a:lnTo>
                    <a:pt x="107" y="55"/>
                  </a:lnTo>
                  <a:lnTo>
                    <a:pt x="120" y="61"/>
                  </a:lnTo>
                  <a:lnTo>
                    <a:pt x="131" y="58"/>
                  </a:lnTo>
                  <a:lnTo>
                    <a:pt x="136" y="47"/>
                  </a:lnTo>
                  <a:lnTo>
                    <a:pt x="161" y="18"/>
                  </a:lnTo>
                  <a:lnTo>
                    <a:pt x="18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41" name="Freeform 229"/>
            <p:cNvSpPr>
              <a:spLocks/>
            </p:cNvSpPr>
            <p:nvPr/>
          </p:nvSpPr>
          <p:spPr bwMode="auto">
            <a:xfrm>
              <a:off x="4756151" y="4140201"/>
              <a:ext cx="20638" cy="30163"/>
            </a:xfrm>
            <a:custGeom>
              <a:avLst/>
              <a:gdLst/>
              <a:ahLst/>
              <a:cxnLst>
                <a:cxn ang="0">
                  <a:pos x="14" y="0"/>
                </a:cxn>
                <a:cxn ang="0">
                  <a:pos x="19" y="1"/>
                </a:cxn>
                <a:cxn ang="0">
                  <a:pos x="26" y="15"/>
                </a:cxn>
                <a:cxn ang="0">
                  <a:pos x="21" y="28"/>
                </a:cxn>
                <a:cxn ang="0">
                  <a:pos x="11" y="38"/>
                </a:cxn>
                <a:cxn ang="0">
                  <a:pos x="5" y="34"/>
                </a:cxn>
                <a:cxn ang="0">
                  <a:pos x="0" y="20"/>
                </a:cxn>
                <a:cxn ang="0">
                  <a:pos x="7" y="8"/>
                </a:cxn>
                <a:cxn ang="0">
                  <a:pos x="14" y="0"/>
                </a:cxn>
              </a:cxnLst>
              <a:rect l="0" t="0" r="r" b="b"/>
              <a:pathLst>
                <a:path w="26" h="38">
                  <a:moveTo>
                    <a:pt x="14" y="0"/>
                  </a:moveTo>
                  <a:lnTo>
                    <a:pt x="19" y="1"/>
                  </a:lnTo>
                  <a:lnTo>
                    <a:pt x="26" y="15"/>
                  </a:lnTo>
                  <a:lnTo>
                    <a:pt x="21" y="28"/>
                  </a:lnTo>
                  <a:lnTo>
                    <a:pt x="11" y="38"/>
                  </a:lnTo>
                  <a:lnTo>
                    <a:pt x="5" y="34"/>
                  </a:lnTo>
                  <a:lnTo>
                    <a:pt x="0" y="20"/>
                  </a:lnTo>
                  <a:lnTo>
                    <a:pt x="7" y="8"/>
                  </a:lnTo>
                  <a:lnTo>
                    <a:pt x="1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42" name="Freeform 230"/>
            <p:cNvSpPr>
              <a:spLocks/>
            </p:cNvSpPr>
            <p:nvPr/>
          </p:nvSpPr>
          <p:spPr bwMode="auto">
            <a:xfrm>
              <a:off x="4756151" y="4140201"/>
              <a:ext cx="20638" cy="30163"/>
            </a:xfrm>
            <a:custGeom>
              <a:avLst/>
              <a:gdLst/>
              <a:ahLst/>
              <a:cxnLst>
                <a:cxn ang="0">
                  <a:pos x="14" y="0"/>
                </a:cxn>
                <a:cxn ang="0">
                  <a:pos x="19" y="1"/>
                </a:cxn>
                <a:cxn ang="0">
                  <a:pos x="26" y="15"/>
                </a:cxn>
                <a:cxn ang="0">
                  <a:pos x="21" y="28"/>
                </a:cxn>
                <a:cxn ang="0">
                  <a:pos x="11" y="38"/>
                </a:cxn>
                <a:cxn ang="0">
                  <a:pos x="5" y="34"/>
                </a:cxn>
                <a:cxn ang="0">
                  <a:pos x="0" y="20"/>
                </a:cxn>
                <a:cxn ang="0">
                  <a:pos x="7" y="8"/>
                </a:cxn>
                <a:cxn ang="0">
                  <a:pos x="14" y="0"/>
                </a:cxn>
              </a:cxnLst>
              <a:rect l="0" t="0" r="r" b="b"/>
              <a:pathLst>
                <a:path w="26" h="38">
                  <a:moveTo>
                    <a:pt x="14" y="0"/>
                  </a:moveTo>
                  <a:lnTo>
                    <a:pt x="19" y="1"/>
                  </a:lnTo>
                  <a:lnTo>
                    <a:pt x="26" y="15"/>
                  </a:lnTo>
                  <a:lnTo>
                    <a:pt x="21" y="28"/>
                  </a:lnTo>
                  <a:lnTo>
                    <a:pt x="11" y="38"/>
                  </a:lnTo>
                  <a:lnTo>
                    <a:pt x="5" y="34"/>
                  </a:lnTo>
                  <a:lnTo>
                    <a:pt x="0" y="20"/>
                  </a:lnTo>
                  <a:lnTo>
                    <a:pt x="7" y="8"/>
                  </a:lnTo>
                  <a:lnTo>
                    <a:pt x="1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43" name="Freeform 231"/>
            <p:cNvSpPr>
              <a:spLocks/>
            </p:cNvSpPr>
            <p:nvPr/>
          </p:nvSpPr>
          <p:spPr bwMode="auto">
            <a:xfrm>
              <a:off x="4735513" y="3971926"/>
              <a:ext cx="82550" cy="93663"/>
            </a:xfrm>
            <a:custGeom>
              <a:avLst/>
              <a:gdLst/>
              <a:ahLst/>
              <a:cxnLst>
                <a:cxn ang="0">
                  <a:pos x="61" y="0"/>
                </a:cxn>
                <a:cxn ang="0">
                  <a:pos x="67" y="2"/>
                </a:cxn>
                <a:cxn ang="0">
                  <a:pos x="67" y="6"/>
                </a:cxn>
                <a:cxn ang="0">
                  <a:pos x="83" y="8"/>
                </a:cxn>
                <a:cxn ang="0">
                  <a:pos x="100" y="16"/>
                </a:cxn>
                <a:cxn ang="0">
                  <a:pos x="103" y="33"/>
                </a:cxn>
                <a:cxn ang="0">
                  <a:pos x="103" y="46"/>
                </a:cxn>
                <a:cxn ang="0">
                  <a:pos x="100" y="57"/>
                </a:cxn>
                <a:cxn ang="0">
                  <a:pos x="102" y="76"/>
                </a:cxn>
                <a:cxn ang="0">
                  <a:pos x="94" y="104"/>
                </a:cxn>
                <a:cxn ang="0">
                  <a:pos x="86" y="110"/>
                </a:cxn>
                <a:cxn ang="0">
                  <a:pos x="85" y="118"/>
                </a:cxn>
                <a:cxn ang="0">
                  <a:pos x="75" y="112"/>
                </a:cxn>
                <a:cxn ang="0">
                  <a:pos x="55" y="110"/>
                </a:cxn>
                <a:cxn ang="0">
                  <a:pos x="37" y="101"/>
                </a:cxn>
                <a:cxn ang="0">
                  <a:pos x="34" y="85"/>
                </a:cxn>
                <a:cxn ang="0">
                  <a:pos x="11" y="63"/>
                </a:cxn>
                <a:cxn ang="0">
                  <a:pos x="0" y="38"/>
                </a:cxn>
                <a:cxn ang="0">
                  <a:pos x="22" y="39"/>
                </a:cxn>
                <a:cxn ang="0">
                  <a:pos x="34" y="25"/>
                </a:cxn>
                <a:cxn ang="0">
                  <a:pos x="45" y="19"/>
                </a:cxn>
                <a:cxn ang="0">
                  <a:pos x="47" y="6"/>
                </a:cxn>
                <a:cxn ang="0">
                  <a:pos x="61" y="0"/>
                </a:cxn>
              </a:cxnLst>
              <a:rect l="0" t="0" r="r" b="b"/>
              <a:pathLst>
                <a:path w="103" h="118">
                  <a:moveTo>
                    <a:pt x="61" y="0"/>
                  </a:moveTo>
                  <a:lnTo>
                    <a:pt x="67" y="2"/>
                  </a:lnTo>
                  <a:lnTo>
                    <a:pt x="67" y="6"/>
                  </a:lnTo>
                  <a:lnTo>
                    <a:pt x="83" y="8"/>
                  </a:lnTo>
                  <a:lnTo>
                    <a:pt x="100" y="16"/>
                  </a:lnTo>
                  <a:lnTo>
                    <a:pt x="103" y="33"/>
                  </a:lnTo>
                  <a:lnTo>
                    <a:pt x="103" y="46"/>
                  </a:lnTo>
                  <a:lnTo>
                    <a:pt x="100" y="57"/>
                  </a:lnTo>
                  <a:lnTo>
                    <a:pt x="102" y="76"/>
                  </a:lnTo>
                  <a:lnTo>
                    <a:pt x="94" y="104"/>
                  </a:lnTo>
                  <a:lnTo>
                    <a:pt x="86" y="110"/>
                  </a:lnTo>
                  <a:lnTo>
                    <a:pt x="85" y="118"/>
                  </a:lnTo>
                  <a:lnTo>
                    <a:pt x="75" y="112"/>
                  </a:lnTo>
                  <a:lnTo>
                    <a:pt x="55" y="110"/>
                  </a:lnTo>
                  <a:lnTo>
                    <a:pt x="37" y="101"/>
                  </a:lnTo>
                  <a:lnTo>
                    <a:pt x="34" y="85"/>
                  </a:lnTo>
                  <a:lnTo>
                    <a:pt x="11" y="63"/>
                  </a:lnTo>
                  <a:lnTo>
                    <a:pt x="0" y="38"/>
                  </a:lnTo>
                  <a:lnTo>
                    <a:pt x="22" y="39"/>
                  </a:lnTo>
                  <a:lnTo>
                    <a:pt x="34" y="25"/>
                  </a:lnTo>
                  <a:lnTo>
                    <a:pt x="45" y="19"/>
                  </a:lnTo>
                  <a:lnTo>
                    <a:pt x="47" y="6"/>
                  </a:lnTo>
                  <a:lnTo>
                    <a:pt x="6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44" name="Freeform 232"/>
            <p:cNvSpPr>
              <a:spLocks/>
            </p:cNvSpPr>
            <p:nvPr/>
          </p:nvSpPr>
          <p:spPr bwMode="auto">
            <a:xfrm>
              <a:off x="4735513" y="3971926"/>
              <a:ext cx="82550" cy="93663"/>
            </a:xfrm>
            <a:custGeom>
              <a:avLst/>
              <a:gdLst/>
              <a:ahLst/>
              <a:cxnLst>
                <a:cxn ang="0">
                  <a:pos x="61" y="0"/>
                </a:cxn>
                <a:cxn ang="0">
                  <a:pos x="67" y="2"/>
                </a:cxn>
                <a:cxn ang="0">
                  <a:pos x="67" y="6"/>
                </a:cxn>
                <a:cxn ang="0">
                  <a:pos x="83" y="8"/>
                </a:cxn>
                <a:cxn ang="0">
                  <a:pos x="100" y="16"/>
                </a:cxn>
                <a:cxn ang="0">
                  <a:pos x="103" y="33"/>
                </a:cxn>
                <a:cxn ang="0">
                  <a:pos x="103" y="46"/>
                </a:cxn>
                <a:cxn ang="0">
                  <a:pos x="100" y="57"/>
                </a:cxn>
                <a:cxn ang="0">
                  <a:pos x="102" y="76"/>
                </a:cxn>
                <a:cxn ang="0">
                  <a:pos x="94" y="104"/>
                </a:cxn>
                <a:cxn ang="0">
                  <a:pos x="86" y="110"/>
                </a:cxn>
                <a:cxn ang="0">
                  <a:pos x="85" y="118"/>
                </a:cxn>
                <a:cxn ang="0">
                  <a:pos x="75" y="112"/>
                </a:cxn>
                <a:cxn ang="0">
                  <a:pos x="55" y="110"/>
                </a:cxn>
                <a:cxn ang="0">
                  <a:pos x="37" y="101"/>
                </a:cxn>
                <a:cxn ang="0">
                  <a:pos x="34" y="85"/>
                </a:cxn>
                <a:cxn ang="0">
                  <a:pos x="11" y="63"/>
                </a:cxn>
                <a:cxn ang="0">
                  <a:pos x="0" y="38"/>
                </a:cxn>
                <a:cxn ang="0">
                  <a:pos x="22" y="39"/>
                </a:cxn>
                <a:cxn ang="0">
                  <a:pos x="34" y="25"/>
                </a:cxn>
                <a:cxn ang="0">
                  <a:pos x="45" y="19"/>
                </a:cxn>
                <a:cxn ang="0">
                  <a:pos x="47" y="6"/>
                </a:cxn>
                <a:cxn ang="0">
                  <a:pos x="61" y="0"/>
                </a:cxn>
              </a:cxnLst>
              <a:rect l="0" t="0" r="r" b="b"/>
              <a:pathLst>
                <a:path w="103" h="118">
                  <a:moveTo>
                    <a:pt x="61" y="0"/>
                  </a:moveTo>
                  <a:lnTo>
                    <a:pt x="67" y="2"/>
                  </a:lnTo>
                  <a:lnTo>
                    <a:pt x="67" y="6"/>
                  </a:lnTo>
                  <a:lnTo>
                    <a:pt x="83" y="8"/>
                  </a:lnTo>
                  <a:lnTo>
                    <a:pt x="100" y="16"/>
                  </a:lnTo>
                  <a:lnTo>
                    <a:pt x="103" y="33"/>
                  </a:lnTo>
                  <a:lnTo>
                    <a:pt x="103" y="46"/>
                  </a:lnTo>
                  <a:lnTo>
                    <a:pt x="100" y="57"/>
                  </a:lnTo>
                  <a:lnTo>
                    <a:pt x="102" y="76"/>
                  </a:lnTo>
                  <a:lnTo>
                    <a:pt x="94" y="104"/>
                  </a:lnTo>
                  <a:lnTo>
                    <a:pt x="86" y="110"/>
                  </a:lnTo>
                  <a:lnTo>
                    <a:pt x="85" y="118"/>
                  </a:lnTo>
                  <a:lnTo>
                    <a:pt x="75" y="112"/>
                  </a:lnTo>
                  <a:lnTo>
                    <a:pt x="55" y="110"/>
                  </a:lnTo>
                  <a:lnTo>
                    <a:pt x="37" y="101"/>
                  </a:lnTo>
                  <a:lnTo>
                    <a:pt x="34" y="85"/>
                  </a:lnTo>
                  <a:lnTo>
                    <a:pt x="11" y="63"/>
                  </a:lnTo>
                  <a:lnTo>
                    <a:pt x="0" y="38"/>
                  </a:lnTo>
                  <a:lnTo>
                    <a:pt x="22" y="39"/>
                  </a:lnTo>
                  <a:lnTo>
                    <a:pt x="34" y="25"/>
                  </a:lnTo>
                  <a:lnTo>
                    <a:pt x="45" y="19"/>
                  </a:lnTo>
                  <a:lnTo>
                    <a:pt x="47" y="6"/>
                  </a:lnTo>
                  <a:lnTo>
                    <a:pt x="6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45" name="Freeform 233"/>
            <p:cNvSpPr>
              <a:spLocks/>
            </p:cNvSpPr>
            <p:nvPr/>
          </p:nvSpPr>
          <p:spPr bwMode="auto">
            <a:xfrm>
              <a:off x="4578351" y="3992563"/>
              <a:ext cx="155575" cy="157163"/>
            </a:xfrm>
            <a:custGeom>
              <a:avLst/>
              <a:gdLst/>
              <a:ahLst/>
              <a:cxnLst>
                <a:cxn ang="0">
                  <a:pos x="16" y="0"/>
                </a:cxn>
                <a:cxn ang="0">
                  <a:pos x="22" y="0"/>
                </a:cxn>
                <a:cxn ang="0">
                  <a:pos x="32" y="8"/>
                </a:cxn>
                <a:cxn ang="0">
                  <a:pos x="98" y="8"/>
                </a:cxn>
                <a:cxn ang="0">
                  <a:pos x="109" y="15"/>
                </a:cxn>
                <a:cxn ang="0">
                  <a:pos x="123" y="15"/>
                </a:cxn>
                <a:cxn ang="0">
                  <a:pos x="143" y="19"/>
                </a:cxn>
                <a:cxn ang="0">
                  <a:pos x="169" y="12"/>
                </a:cxn>
                <a:cxn ang="0">
                  <a:pos x="183" y="9"/>
                </a:cxn>
                <a:cxn ang="0">
                  <a:pos x="192" y="9"/>
                </a:cxn>
                <a:cxn ang="0">
                  <a:pos x="197" y="15"/>
                </a:cxn>
                <a:cxn ang="0">
                  <a:pos x="192" y="15"/>
                </a:cxn>
                <a:cxn ang="0">
                  <a:pos x="183" y="20"/>
                </a:cxn>
                <a:cxn ang="0">
                  <a:pos x="175" y="27"/>
                </a:cxn>
                <a:cxn ang="0">
                  <a:pos x="170" y="20"/>
                </a:cxn>
                <a:cxn ang="0">
                  <a:pos x="164" y="20"/>
                </a:cxn>
                <a:cxn ang="0">
                  <a:pos x="136" y="25"/>
                </a:cxn>
                <a:cxn ang="0">
                  <a:pos x="136" y="82"/>
                </a:cxn>
                <a:cxn ang="0">
                  <a:pos x="120" y="82"/>
                </a:cxn>
                <a:cxn ang="0">
                  <a:pos x="120" y="190"/>
                </a:cxn>
                <a:cxn ang="0">
                  <a:pos x="109" y="197"/>
                </a:cxn>
                <a:cxn ang="0">
                  <a:pos x="88" y="197"/>
                </a:cxn>
                <a:cxn ang="0">
                  <a:pos x="85" y="190"/>
                </a:cxn>
                <a:cxn ang="0">
                  <a:pos x="79" y="187"/>
                </a:cxn>
                <a:cxn ang="0">
                  <a:pos x="69" y="192"/>
                </a:cxn>
                <a:cxn ang="0">
                  <a:pos x="60" y="183"/>
                </a:cxn>
                <a:cxn ang="0">
                  <a:pos x="52" y="171"/>
                </a:cxn>
                <a:cxn ang="0">
                  <a:pos x="46" y="143"/>
                </a:cxn>
                <a:cxn ang="0">
                  <a:pos x="46" y="131"/>
                </a:cxn>
                <a:cxn ang="0">
                  <a:pos x="41" y="118"/>
                </a:cxn>
                <a:cxn ang="0">
                  <a:pos x="39" y="91"/>
                </a:cxn>
                <a:cxn ang="0">
                  <a:pos x="16" y="41"/>
                </a:cxn>
                <a:cxn ang="0">
                  <a:pos x="0" y="20"/>
                </a:cxn>
                <a:cxn ang="0">
                  <a:pos x="0" y="8"/>
                </a:cxn>
                <a:cxn ang="0">
                  <a:pos x="6" y="3"/>
                </a:cxn>
                <a:cxn ang="0">
                  <a:pos x="8" y="4"/>
                </a:cxn>
                <a:cxn ang="0">
                  <a:pos x="16" y="0"/>
                </a:cxn>
              </a:cxnLst>
              <a:rect l="0" t="0" r="r" b="b"/>
              <a:pathLst>
                <a:path w="197" h="197">
                  <a:moveTo>
                    <a:pt x="16" y="0"/>
                  </a:moveTo>
                  <a:lnTo>
                    <a:pt x="22" y="0"/>
                  </a:lnTo>
                  <a:lnTo>
                    <a:pt x="32" y="8"/>
                  </a:lnTo>
                  <a:lnTo>
                    <a:pt x="98" y="8"/>
                  </a:lnTo>
                  <a:lnTo>
                    <a:pt x="109" y="15"/>
                  </a:lnTo>
                  <a:lnTo>
                    <a:pt x="123" y="15"/>
                  </a:lnTo>
                  <a:lnTo>
                    <a:pt x="143" y="19"/>
                  </a:lnTo>
                  <a:lnTo>
                    <a:pt x="169" y="12"/>
                  </a:lnTo>
                  <a:lnTo>
                    <a:pt x="183" y="9"/>
                  </a:lnTo>
                  <a:lnTo>
                    <a:pt x="192" y="9"/>
                  </a:lnTo>
                  <a:lnTo>
                    <a:pt x="197" y="15"/>
                  </a:lnTo>
                  <a:lnTo>
                    <a:pt x="192" y="15"/>
                  </a:lnTo>
                  <a:lnTo>
                    <a:pt x="183" y="20"/>
                  </a:lnTo>
                  <a:lnTo>
                    <a:pt x="175" y="27"/>
                  </a:lnTo>
                  <a:lnTo>
                    <a:pt x="170" y="20"/>
                  </a:lnTo>
                  <a:lnTo>
                    <a:pt x="164" y="20"/>
                  </a:lnTo>
                  <a:lnTo>
                    <a:pt x="136" y="25"/>
                  </a:lnTo>
                  <a:lnTo>
                    <a:pt x="136" y="82"/>
                  </a:lnTo>
                  <a:lnTo>
                    <a:pt x="120" y="82"/>
                  </a:lnTo>
                  <a:lnTo>
                    <a:pt x="120" y="190"/>
                  </a:lnTo>
                  <a:lnTo>
                    <a:pt x="109" y="197"/>
                  </a:lnTo>
                  <a:lnTo>
                    <a:pt x="88" y="197"/>
                  </a:lnTo>
                  <a:lnTo>
                    <a:pt x="85" y="190"/>
                  </a:lnTo>
                  <a:lnTo>
                    <a:pt x="79" y="187"/>
                  </a:lnTo>
                  <a:lnTo>
                    <a:pt x="69" y="192"/>
                  </a:lnTo>
                  <a:lnTo>
                    <a:pt x="60" y="183"/>
                  </a:lnTo>
                  <a:lnTo>
                    <a:pt x="52" y="171"/>
                  </a:lnTo>
                  <a:lnTo>
                    <a:pt x="46" y="143"/>
                  </a:lnTo>
                  <a:lnTo>
                    <a:pt x="46" y="131"/>
                  </a:lnTo>
                  <a:lnTo>
                    <a:pt x="41" y="118"/>
                  </a:lnTo>
                  <a:lnTo>
                    <a:pt x="39" y="91"/>
                  </a:lnTo>
                  <a:lnTo>
                    <a:pt x="16" y="41"/>
                  </a:lnTo>
                  <a:lnTo>
                    <a:pt x="0" y="20"/>
                  </a:lnTo>
                  <a:lnTo>
                    <a:pt x="0" y="8"/>
                  </a:lnTo>
                  <a:lnTo>
                    <a:pt x="6" y="3"/>
                  </a:lnTo>
                  <a:lnTo>
                    <a:pt x="8" y="4"/>
                  </a:lnTo>
                  <a:lnTo>
                    <a:pt x="1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46" name="Freeform 234"/>
            <p:cNvSpPr>
              <a:spLocks/>
            </p:cNvSpPr>
            <p:nvPr/>
          </p:nvSpPr>
          <p:spPr bwMode="auto">
            <a:xfrm>
              <a:off x="4578351" y="3992563"/>
              <a:ext cx="155575" cy="157163"/>
            </a:xfrm>
            <a:custGeom>
              <a:avLst/>
              <a:gdLst/>
              <a:ahLst/>
              <a:cxnLst>
                <a:cxn ang="0">
                  <a:pos x="16" y="0"/>
                </a:cxn>
                <a:cxn ang="0">
                  <a:pos x="22" y="0"/>
                </a:cxn>
                <a:cxn ang="0">
                  <a:pos x="32" y="8"/>
                </a:cxn>
                <a:cxn ang="0">
                  <a:pos x="98" y="8"/>
                </a:cxn>
                <a:cxn ang="0">
                  <a:pos x="109" y="15"/>
                </a:cxn>
                <a:cxn ang="0">
                  <a:pos x="123" y="15"/>
                </a:cxn>
                <a:cxn ang="0">
                  <a:pos x="143" y="19"/>
                </a:cxn>
                <a:cxn ang="0">
                  <a:pos x="169" y="12"/>
                </a:cxn>
                <a:cxn ang="0">
                  <a:pos x="183" y="9"/>
                </a:cxn>
                <a:cxn ang="0">
                  <a:pos x="192" y="9"/>
                </a:cxn>
                <a:cxn ang="0">
                  <a:pos x="197" y="15"/>
                </a:cxn>
                <a:cxn ang="0">
                  <a:pos x="192" y="15"/>
                </a:cxn>
                <a:cxn ang="0">
                  <a:pos x="183" y="20"/>
                </a:cxn>
                <a:cxn ang="0">
                  <a:pos x="175" y="27"/>
                </a:cxn>
                <a:cxn ang="0">
                  <a:pos x="170" y="20"/>
                </a:cxn>
                <a:cxn ang="0">
                  <a:pos x="164" y="20"/>
                </a:cxn>
                <a:cxn ang="0">
                  <a:pos x="136" y="25"/>
                </a:cxn>
                <a:cxn ang="0">
                  <a:pos x="136" y="82"/>
                </a:cxn>
                <a:cxn ang="0">
                  <a:pos x="120" y="82"/>
                </a:cxn>
                <a:cxn ang="0">
                  <a:pos x="120" y="190"/>
                </a:cxn>
                <a:cxn ang="0">
                  <a:pos x="109" y="197"/>
                </a:cxn>
                <a:cxn ang="0">
                  <a:pos x="88" y="197"/>
                </a:cxn>
                <a:cxn ang="0">
                  <a:pos x="85" y="190"/>
                </a:cxn>
                <a:cxn ang="0">
                  <a:pos x="79" y="187"/>
                </a:cxn>
                <a:cxn ang="0">
                  <a:pos x="69" y="192"/>
                </a:cxn>
                <a:cxn ang="0">
                  <a:pos x="60" y="183"/>
                </a:cxn>
                <a:cxn ang="0">
                  <a:pos x="52" y="171"/>
                </a:cxn>
                <a:cxn ang="0">
                  <a:pos x="46" y="143"/>
                </a:cxn>
                <a:cxn ang="0">
                  <a:pos x="46" y="131"/>
                </a:cxn>
                <a:cxn ang="0">
                  <a:pos x="41" y="118"/>
                </a:cxn>
                <a:cxn ang="0">
                  <a:pos x="39" y="91"/>
                </a:cxn>
                <a:cxn ang="0">
                  <a:pos x="16" y="41"/>
                </a:cxn>
                <a:cxn ang="0">
                  <a:pos x="0" y="20"/>
                </a:cxn>
                <a:cxn ang="0">
                  <a:pos x="0" y="8"/>
                </a:cxn>
                <a:cxn ang="0">
                  <a:pos x="6" y="3"/>
                </a:cxn>
                <a:cxn ang="0">
                  <a:pos x="8" y="4"/>
                </a:cxn>
                <a:cxn ang="0">
                  <a:pos x="16" y="0"/>
                </a:cxn>
              </a:cxnLst>
              <a:rect l="0" t="0" r="r" b="b"/>
              <a:pathLst>
                <a:path w="197" h="197">
                  <a:moveTo>
                    <a:pt x="16" y="0"/>
                  </a:moveTo>
                  <a:lnTo>
                    <a:pt x="22" y="0"/>
                  </a:lnTo>
                  <a:lnTo>
                    <a:pt x="32" y="8"/>
                  </a:lnTo>
                  <a:lnTo>
                    <a:pt x="98" y="8"/>
                  </a:lnTo>
                  <a:lnTo>
                    <a:pt x="109" y="15"/>
                  </a:lnTo>
                  <a:lnTo>
                    <a:pt x="123" y="15"/>
                  </a:lnTo>
                  <a:lnTo>
                    <a:pt x="143" y="19"/>
                  </a:lnTo>
                  <a:lnTo>
                    <a:pt x="169" y="12"/>
                  </a:lnTo>
                  <a:lnTo>
                    <a:pt x="183" y="9"/>
                  </a:lnTo>
                  <a:lnTo>
                    <a:pt x="192" y="9"/>
                  </a:lnTo>
                  <a:lnTo>
                    <a:pt x="197" y="15"/>
                  </a:lnTo>
                  <a:lnTo>
                    <a:pt x="192" y="15"/>
                  </a:lnTo>
                  <a:lnTo>
                    <a:pt x="183" y="20"/>
                  </a:lnTo>
                  <a:lnTo>
                    <a:pt x="175" y="27"/>
                  </a:lnTo>
                  <a:lnTo>
                    <a:pt x="170" y="20"/>
                  </a:lnTo>
                  <a:lnTo>
                    <a:pt x="164" y="20"/>
                  </a:lnTo>
                  <a:lnTo>
                    <a:pt x="136" y="25"/>
                  </a:lnTo>
                  <a:lnTo>
                    <a:pt x="136" y="82"/>
                  </a:lnTo>
                  <a:lnTo>
                    <a:pt x="120" y="82"/>
                  </a:lnTo>
                  <a:lnTo>
                    <a:pt x="120" y="190"/>
                  </a:lnTo>
                  <a:lnTo>
                    <a:pt x="109" y="197"/>
                  </a:lnTo>
                  <a:lnTo>
                    <a:pt x="88" y="197"/>
                  </a:lnTo>
                  <a:lnTo>
                    <a:pt x="85" y="190"/>
                  </a:lnTo>
                  <a:lnTo>
                    <a:pt x="79" y="187"/>
                  </a:lnTo>
                  <a:lnTo>
                    <a:pt x="69" y="192"/>
                  </a:lnTo>
                  <a:lnTo>
                    <a:pt x="60" y="183"/>
                  </a:lnTo>
                  <a:lnTo>
                    <a:pt x="52" y="171"/>
                  </a:lnTo>
                  <a:lnTo>
                    <a:pt x="46" y="143"/>
                  </a:lnTo>
                  <a:lnTo>
                    <a:pt x="46" y="131"/>
                  </a:lnTo>
                  <a:lnTo>
                    <a:pt x="41" y="118"/>
                  </a:lnTo>
                  <a:lnTo>
                    <a:pt x="39" y="91"/>
                  </a:lnTo>
                  <a:lnTo>
                    <a:pt x="16" y="41"/>
                  </a:lnTo>
                  <a:lnTo>
                    <a:pt x="0" y="20"/>
                  </a:lnTo>
                  <a:lnTo>
                    <a:pt x="0" y="8"/>
                  </a:lnTo>
                  <a:lnTo>
                    <a:pt x="6" y="3"/>
                  </a:lnTo>
                  <a:lnTo>
                    <a:pt x="8" y="4"/>
                  </a:lnTo>
                  <a:lnTo>
                    <a:pt x="1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47" name="Freeform 235"/>
            <p:cNvSpPr>
              <a:spLocks/>
            </p:cNvSpPr>
            <p:nvPr/>
          </p:nvSpPr>
          <p:spPr bwMode="auto">
            <a:xfrm>
              <a:off x="4241801" y="3448051"/>
              <a:ext cx="104775" cy="82550"/>
            </a:xfrm>
            <a:custGeom>
              <a:avLst/>
              <a:gdLst/>
              <a:ahLst/>
              <a:cxnLst>
                <a:cxn ang="0">
                  <a:pos x="63" y="0"/>
                </a:cxn>
                <a:cxn ang="0">
                  <a:pos x="133" y="0"/>
                </a:cxn>
                <a:cxn ang="0">
                  <a:pos x="133" y="6"/>
                </a:cxn>
                <a:cxn ang="0">
                  <a:pos x="131" y="26"/>
                </a:cxn>
                <a:cxn ang="0">
                  <a:pos x="81" y="26"/>
                </a:cxn>
                <a:cxn ang="0">
                  <a:pos x="81" y="66"/>
                </a:cxn>
                <a:cxn ang="0">
                  <a:pos x="67" y="71"/>
                </a:cxn>
                <a:cxn ang="0">
                  <a:pos x="62" y="75"/>
                </a:cxn>
                <a:cxn ang="0">
                  <a:pos x="65" y="97"/>
                </a:cxn>
                <a:cxn ang="0">
                  <a:pos x="4" y="100"/>
                </a:cxn>
                <a:cxn ang="0">
                  <a:pos x="0" y="104"/>
                </a:cxn>
                <a:cxn ang="0">
                  <a:pos x="4" y="86"/>
                </a:cxn>
                <a:cxn ang="0">
                  <a:pos x="8" y="85"/>
                </a:cxn>
                <a:cxn ang="0">
                  <a:pos x="21" y="60"/>
                </a:cxn>
                <a:cxn ang="0">
                  <a:pos x="35" y="42"/>
                </a:cxn>
                <a:cxn ang="0">
                  <a:pos x="40" y="26"/>
                </a:cxn>
                <a:cxn ang="0">
                  <a:pos x="56" y="14"/>
                </a:cxn>
                <a:cxn ang="0">
                  <a:pos x="63" y="0"/>
                </a:cxn>
              </a:cxnLst>
              <a:rect l="0" t="0" r="r" b="b"/>
              <a:pathLst>
                <a:path w="133" h="104">
                  <a:moveTo>
                    <a:pt x="63" y="0"/>
                  </a:moveTo>
                  <a:lnTo>
                    <a:pt x="133" y="0"/>
                  </a:lnTo>
                  <a:lnTo>
                    <a:pt x="133" y="6"/>
                  </a:lnTo>
                  <a:lnTo>
                    <a:pt x="131" y="26"/>
                  </a:lnTo>
                  <a:lnTo>
                    <a:pt x="81" y="26"/>
                  </a:lnTo>
                  <a:lnTo>
                    <a:pt x="81" y="66"/>
                  </a:lnTo>
                  <a:lnTo>
                    <a:pt x="67" y="71"/>
                  </a:lnTo>
                  <a:lnTo>
                    <a:pt x="62" y="75"/>
                  </a:lnTo>
                  <a:lnTo>
                    <a:pt x="65" y="97"/>
                  </a:lnTo>
                  <a:lnTo>
                    <a:pt x="4" y="100"/>
                  </a:lnTo>
                  <a:lnTo>
                    <a:pt x="0" y="104"/>
                  </a:lnTo>
                  <a:lnTo>
                    <a:pt x="4" y="86"/>
                  </a:lnTo>
                  <a:lnTo>
                    <a:pt x="8" y="85"/>
                  </a:lnTo>
                  <a:lnTo>
                    <a:pt x="21" y="60"/>
                  </a:lnTo>
                  <a:lnTo>
                    <a:pt x="35" y="42"/>
                  </a:lnTo>
                  <a:lnTo>
                    <a:pt x="40" y="26"/>
                  </a:lnTo>
                  <a:lnTo>
                    <a:pt x="56" y="14"/>
                  </a:lnTo>
                  <a:lnTo>
                    <a:pt x="6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48" name="Freeform 236"/>
            <p:cNvSpPr>
              <a:spLocks/>
            </p:cNvSpPr>
            <p:nvPr/>
          </p:nvSpPr>
          <p:spPr bwMode="auto">
            <a:xfrm>
              <a:off x="4241801" y="3448051"/>
              <a:ext cx="104775" cy="82550"/>
            </a:xfrm>
            <a:custGeom>
              <a:avLst/>
              <a:gdLst/>
              <a:ahLst/>
              <a:cxnLst>
                <a:cxn ang="0">
                  <a:pos x="63" y="0"/>
                </a:cxn>
                <a:cxn ang="0">
                  <a:pos x="133" y="0"/>
                </a:cxn>
                <a:cxn ang="0">
                  <a:pos x="133" y="6"/>
                </a:cxn>
                <a:cxn ang="0">
                  <a:pos x="131" y="26"/>
                </a:cxn>
                <a:cxn ang="0">
                  <a:pos x="81" y="26"/>
                </a:cxn>
                <a:cxn ang="0">
                  <a:pos x="81" y="66"/>
                </a:cxn>
                <a:cxn ang="0">
                  <a:pos x="67" y="71"/>
                </a:cxn>
                <a:cxn ang="0">
                  <a:pos x="62" y="75"/>
                </a:cxn>
                <a:cxn ang="0">
                  <a:pos x="65" y="97"/>
                </a:cxn>
                <a:cxn ang="0">
                  <a:pos x="4" y="100"/>
                </a:cxn>
                <a:cxn ang="0">
                  <a:pos x="0" y="104"/>
                </a:cxn>
                <a:cxn ang="0">
                  <a:pos x="4" y="86"/>
                </a:cxn>
                <a:cxn ang="0">
                  <a:pos x="8" y="85"/>
                </a:cxn>
                <a:cxn ang="0">
                  <a:pos x="21" y="60"/>
                </a:cxn>
                <a:cxn ang="0">
                  <a:pos x="35" y="42"/>
                </a:cxn>
                <a:cxn ang="0">
                  <a:pos x="40" y="26"/>
                </a:cxn>
                <a:cxn ang="0">
                  <a:pos x="56" y="14"/>
                </a:cxn>
                <a:cxn ang="0">
                  <a:pos x="63" y="0"/>
                </a:cxn>
              </a:cxnLst>
              <a:rect l="0" t="0" r="r" b="b"/>
              <a:pathLst>
                <a:path w="133" h="104">
                  <a:moveTo>
                    <a:pt x="63" y="0"/>
                  </a:moveTo>
                  <a:lnTo>
                    <a:pt x="133" y="0"/>
                  </a:lnTo>
                  <a:lnTo>
                    <a:pt x="133" y="6"/>
                  </a:lnTo>
                  <a:lnTo>
                    <a:pt x="131" y="26"/>
                  </a:lnTo>
                  <a:lnTo>
                    <a:pt x="81" y="26"/>
                  </a:lnTo>
                  <a:lnTo>
                    <a:pt x="81" y="66"/>
                  </a:lnTo>
                  <a:lnTo>
                    <a:pt x="67" y="71"/>
                  </a:lnTo>
                  <a:lnTo>
                    <a:pt x="62" y="75"/>
                  </a:lnTo>
                  <a:lnTo>
                    <a:pt x="65" y="97"/>
                  </a:lnTo>
                  <a:lnTo>
                    <a:pt x="4" y="100"/>
                  </a:lnTo>
                  <a:lnTo>
                    <a:pt x="0" y="104"/>
                  </a:lnTo>
                  <a:lnTo>
                    <a:pt x="4" y="86"/>
                  </a:lnTo>
                  <a:lnTo>
                    <a:pt x="8" y="85"/>
                  </a:lnTo>
                  <a:lnTo>
                    <a:pt x="21" y="60"/>
                  </a:lnTo>
                  <a:lnTo>
                    <a:pt x="35" y="42"/>
                  </a:lnTo>
                  <a:lnTo>
                    <a:pt x="40" y="26"/>
                  </a:lnTo>
                  <a:lnTo>
                    <a:pt x="56" y="14"/>
                  </a:lnTo>
                  <a:lnTo>
                    <a:pt x="6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49" name="Freeform 237"/>
            <p:cNvSpPr>
              <a:spLocks/>
            </p:cNvSpPr>
            <p:nvPr/>
          </p:nvSpPr>
          <p:spPr bwMode="auto">
            <a:xfrm>
              <a:off x="4692651" y="3509963"/>
              <a:ext cx="188913" cy="241300"/>
            </a:xfrm>
            <a:custGeom>
              <a:avLst/>
              <a:gdLst/>
              <a:ahLst/>
              <a:cxnLst>
                <a:cxn ang="0">
                  <a:pos x="214" y="18"/>
                </a:cxn>
                <a:cxn ang="0">
                  <a:pos x="220" y="32"/>
                </a:cxn>
                <a:cxn ang="0">
                  <a:pos x="238" y="82"/>
                </a:cxn>
                <a:cxn ang="0">
                  <a:pos x="217" y="98"/>
                </a:cxn>
                <a:cxn ang="0">
                  <a:pos x="209" y="145"/>
                </a:cxn>
                <a:cxn ang="0">
                  <a:pos x="189" y="180"/>
                </a:cxn>
                <a:cxn ang="0">
                  <a:pos x="178" y="199"/>
                </a:cxn>
                <a:cxn ang="0">
                  <a:pos x="172" y="232"/>
                </a:cxn>
                <a:cxn ang="0">
                  <a:pos x="161" y="240"/>
                </a:cxn>
                <a:cxn ang="0">
                  <a:pos x="176" y="253"/>
                </a:cxn>
                <a:cxn ang="0">
                  <a:pos x="192" y="275"/>
                </a:cxn>
                <a:cxn ang="0">
                  <a:pos x="202" y="290"/>
                </a:cxn>
                <a:cxn ang="0">
                  <a:pos x="173" y="297"/>
                </a:cxn>
                <a:cxn ang="0">
                  <a:pos x="131" y="303"/>
                </a:cxn>
                <a:cxn ang="0">
                  <a:pos x="109" y="292"/>
                </a:cxn>
                <a:cxn ang="0">
                  <a:pos x="98" y="294"/>
                </a:cxn>
                <a:cxn ang="0">
                  <a:pos x="83" y="281"/>
                </a:cxn>
                <a:cxn ang="0">
                  <a:pos x="69" y="267"/>
                </a:cxn>
                <a:cxn ang="0">
                  <a:pos x="50" y="245"/>
                </a:cxn>
                <a:cxn ang="0">
                  <a:pos x="35" y="232"/>
                </a:cxn>
                <a:cxn ang="0">
                  <a:pos x="24" y="224"/>
                </a:cxn>
                <a:cxn ang="0">
                  <a:pos x="13" y="191"/>
                </a:cxn>
                <a:cxn ang="0">
                  <a:pos x="8" y="174"/>
                </a:cxn>
                <a:cxn ang="0">
                  <a:pos x="0" y="164"/>
                </a:cxn>
                <a:cxn ang="0">
                  <a:pos x="5" y="147"/>
                </a:cxn>
                <a:cxn ang="0">
                  <a:pos x="6" y="138"/>
                </a:cxn>
                <a:cxn ang="0">
                  <a:pos x="16" y="119"/>
                </a:cxn>
                <a:cxn ang="0">
                  <a:pos x="31" y="49"/>
                </a:cxn>
                <a:cxn ang="0">
                  <a:pos x="47" y="18"/>
                </a:cxn>
                <a:cxn ang="0">
                  <a:pos x="137" y="15"/>
                </a:cxn>
                <a:cxn ang="0">
                  <a:pos x="139" y="18"/>
                </a:cxn>
                <a:cxn ang="0">
                  <a:pos x="169" y="22"/>
                </a:cxn>
                <a:cxn ang="0">
                  <a:pos x="176" y="15"/>
                </a:cxn>
                <a:cxn ang="0">
                  <a:pos x="187" y="5"/>
                </a:cxn>
                <a:cxn ang="0">
                  <a:pos x="197" y="0"/>
                </a:cxn>
              </a:cxnLst>
              <a:rect l="0" t="0" r="r" b="b"/>
              <a:pathLst>
                <a:path w="238" h="303">
                  <a:moveTo>
                    <a:pt x="197" y="0"/>
                  </a:moveTo>
                  <a:lnTo>
                    <a:pt x="214" y="18"/>
                  </a:lnTo>
                  <a:lnTo>
                    <a:pt x="216" y="26"/>
                  </a:lnTo>
                  <a:lnTo>
                    <a:pt x="220" y="32"/>
                  </a:lnTo>
                  <a:lnTo>
                    <a:pt x="222" y="68"/>
                  </a:lnTo>
                  <a:lnTo>
                    <a:pt x="238" y="82"/>
                  </a:lnTo>
                  <a:lnTo>
                    <a:pt x="236" y="89"/>
                  </a:lnTo>
                  <a:lnTo>
                    <a:pt x="217" y="98"/>
                  </a:lnTo>
                  <a:lnTo>
                    <a:pt x="209" y="131"/>
                  </a:lnTo>
                  <a:lnTo>
                    <a:pt x="209" y="145"/>
                  </a:lnTo>
                  <a:lnTo>
                    <a:pt x="205" y="161"/>
                  </a:lnTo>
                  <a:lnTo>
                    <a:pt x="189" y="180"/>
                  </a:lnTo>
                  <a:lnTo>
                    <a:pt x="187" y="193"/>
                  </a:lnTo>
                  <a:lnTo>
                    <a:pt x="178" y="199"/>
                  </a:lnTo>
                  <a:lnTo>
                    <a:pt x="176" y="227"/>
                  </a:lnTo>
                  <a:lnTo>
                    <a:pt x="172" y="232"/>
                  </a:lnTo>
                  <a:lnTo>
                    <a:pt x="164" y="232"/>
                  </a:lnTo>
                  <a:lnTo>
                    <a:pt x="161" y="240"/>
                  </a:lnTo>
                  <a:lnTo>
                    <a:pt x="172" y="245"/>
                  </a:lnTo>
                  <a:lnTo>
                    <a:pt x="176" y="253"/>
                  </a:lnTo>
                  <a:lnTo>
                    <a:pt x="186" y="259"/>
                  </a:lnTo>
                  <a:lnTo>
                    <a:pt x="192" y="275"/>
                  </a:lnTo>
                  <a:lnTo>
                    <a:pt x="202" y="278"/>
                  </a:lnTo>
                  <a:lnTo>
                    <a:pt x="202" y="290"/>
                  </a:lnTo>
                  <a:lnTo>
                    <a:pt x="181" y="290"/>
                  </a:lnTo>
                  <a:lnTo>
                    <a:pt x="173" y="297"/>
                  </a:lnTo>
                  <a:lnTo>
                    <a:pt x="167" y="301"/>
                  </a:lnTo>
                  <a:lnTo>
                    <a:pt x="131" y="303"/>
                  </a:lnTo>
                  <a:lnTo>
                    <a:pt x="112" y="289"/>
                  </a:lnTo>
                  <a:lnTo>
                    <a:pt x="109" y="292"/>
                  </a:lnTo>
                  <a:lnTo>
                    <a:pt x="99" y="290"/>
                  </a:lnTo>
                  <a:lnTo>
                    <a:pt x="98" y="294"/>
                  </a:lnTo>
                  <a:lnTo>
                    <a:pt x="90" y="290"/>
                  </a:lnTo>
                  <a:lnTo>
                    <a:pt x="83" y="281"/>
                  </a:lnTo>
                  <a:lnTo>
                    <a:pt x="79" y="275"/>
                  </a:lnTo>
                  <a:lnTo>
                    <a:pt x="69" y="267"/>
                  </a:lnTo>
                  <a:lnTo>
                    <a:pt x="65" y="256"/>
                  </a:lnTo>
                  <a:lnTo>
                    <a:pt x="50" y="245"/>
                  </a:lnTo>
                  <a:lnTo>
                    <a:pt x="49" y="237"/>
                  </a:lnTo>
                  <a:lnTo>
                    <a:pt x="35" y="232"/>
                  </a:lnTo>
                  <a:lnTo>
                    <a:pt x="33" y="227"/>
                  </a:lnTo>
                  <a:lnTo>
                    <a:pt x="24" y="224"/>
                  </a:lnTo>
                  <a:lnTo>
                    <a:pt x="24" y="207"/>
                  </a:lnTo>
                  <a:lnTo>
                    <a:pt x="13" y="191"/>
                  </a:lnTo>
                  <a:lnTo>
                    <a:pt x="16" y="188"/>
                  </a:lnTo>
                  <a:lnTo>
                    <a:pt x="8" y="174"/>
                  </a:lnTo>
                  <a:lnTo>
                    <a:pt x="6" y="164"/>
                  </a:lnTo>
                  <a:lnTo>
                    <a:pt x="0" y="164"/>
                  </a:lnTo>
                  <a:lnTo>
                    <a:pt x="0" y="161"/>
                  </a:lnTo>
                  <a:lnTo>
                    <a:pt x="5" y="147"/>
                  </a:lnTo>
                  <a:lnTo>
                    <a:pt x="6" y="144"/>
                  </a:lnTo>
                  <a:lnTo>
                    <a:pt x="6" y="138"/>
                  </a:lnTo>
                  <a:lnTo>
                    <a:pt x="14" y="128"/>
                  </a:lnTo>
                  <a:lnTo>
                    <a:pt x="16" y="119"/>
                  </a:lnTo>
                  <a:lnTo>
                    <a:pt x="31" y="117"/>
                  </a:lnTo>
                  <a:lnTo>
                    <a:pt x="31" y="49"/>
                  </a:lnTo>
                  <a:lnTo>
                    <a:pt x="47" y="48"/>
                  </a:lnTo>
                  <a:lnTo>
                    <a:pt x="47" y="18"/>
                  </a:lnTo>
                  <a:lnTo>
                    <a:pt x="135" y="18"/>
                  </a:lnTo>
                  <a:lnTo>
                    <a:pt x="137" y="15"/>
                  </a:lnTo>
                  <a:lnTo>
                    <a:pt x="139" y="15"/>
                  </a:lnTo>
                  <a:lnTo>
                    <a:pt x="139" y="18"/>
                  </a:lnTo>
                  <a:lnTo>
                    <a:pt x="162" y="19"/>
                  </a:lnTo>
                  <a:lnTo>
                    <a:pt x="169" y="22"/>
                  </a:lnTo>
                  <a:lnTo>
                    <a:pt x="173" y="22"/>
                  </a:lnTo>
                  <a:lnTo>
                    <a:pt x="176" y="15"/>
                  </a:lnTo>
                  <a:lnTo>
                    <a:pt x="184" y="13"/>
                  </a:lnTo>
                  <a:lnTo>
                    <a:pt x="187" y="5"/>
                  </a:lnTo>
                  <a:lnTo>
                    <a:pt x="192" y="5"/>
                  </a:lnTo>
                  <a:lnTo>
                    <a:pt x="19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50" name="Freeform 238"/>
            <p:cNvSpPr>
              <a:spLocks/>
            </p:cNvSpPr>
            <p:nvPr/>
          </p:nvSpPr>
          <p:spPr bwMode="auto">
            <a:xfrm>
              <a:off x="4692651" y="3509963"/>
              <a:ext cx="188913" cy="241300"/>
            </a:xfrm>
            <a:custGeom>
              <a:avLst/>
              <a:gdLst/>
              <a:ahLst/>
              <a:cxnLst>
                <a:cxn ang="0">
                  <a:pos x="214" y="18"/>
                </a:cxn>
                <a:cxn ang="0">
                  <a:pos x="220" y="32"/>
                </a:cxn>
                <a:cxn ang="0">
                  <a:pos x="238" y="82"/>
                </a:cxn>
                <a:cxn ang="0">
                  <a:pos x="217" y="98"/>
                </a:cxn>
                <a:cxn ang="0">
                  <a:pos x="209" y="145"/>
                </a:cxn>
                <a:cxn ang="0">
                  <a:pos x="189" y="180"/>
                </a:cxn>
                <a:cxn ang="0">
                  <a:pos x="178" y="199"/>
                </a:cxn>
                <a:cxn ang="0">
                  <a:pos x="172" y="232"/>
                </a:cxn>
                <a:cxn ang="0">
                  <a:pos x="161" y="240"/>
                </a:cxn>
                <a:cxn ang="0">
                  <a:pos x="176" y="253"/>
                </a:cxn>
                <a:cxn ang="0">
                  <a:pos x="192" y="275"/>
                </a:cxn>
                <a:cxn ang="0">
                  <a:pos x="202" y="290"/>
                </a:cxn>
                <a:cxn ang="0">
                  <a:pos x="173" y="297"/>
                </a:cxn>
                <a:cxn ang="0">
                  <a:pos x="131" y="303"/>
                </a:cxn>
                <a:cxn ang="0">
                  <a:pos x="109" y="292"/>
                </a:cxn>
                <a:cxn ang="0">
                  <a:pos x="98" y="294"/>
                </a:cxn>
                <a:cxn ang="0">
                  <a:pos x="83" y="281"/>
                </a:cxn>
                <a:cxn ang="0">
                  <a:pos x="69" y="267"/>
                </a:cxn>
                <a:cxn ang="0">
                  <a:pos x="50" y="245"/>
                </a:cxn>
                <a:cxn ang="0">
                  <a:pos x="35" y="232"/>
                </a:cxn>
                <a:cxn ang="0">
                  <a:pos x="24" y="224"/>
                </a:cxn>
                <a:cxn ang="0">
                  <a:pos x="13" y="191"/>
                </a:cxn>
                <a:cxn ang="0">
                  <a:pos x="8" y="174"/>
                </a:cxn>
                <a:cxn ang="0">
                  <a:pos x="0" y="164"/>
                </a:cxn>
                <a:cxn ang="0">
                  <a:pos x="5" y="147"/>
                </a:cxn>
                <a:cxn ang="0">
                  <a:pos x="6" y="138"/>
                </a:cxn>
                <a:cxn ang="0">
                  <a:pos x="16" y="119"/>
                </a:cxn>
                <a:cxn ang="0">
                  <a:pos x="31" y="49"/>
                </a:cxn>
                <a:cxn ang="0">
                  <a:pos x="47" y="18"/>
                </a:cxn>
                <a:cxn ang="0">
                  <a:pos x="137" y="15"/>
                </a:cxn>
                <a:cxn ang="0">
                  <a:pos x="139" y="18"/>
                </a:cxn>
                <a:cxn ang="0">
                  <a:pos x="169" y="22"/>
                </a:cxn>
                <a:cxn ang="0">
                  <a:pos x="176" y="15"/>
                </a:cxn>
                <a:cxn ang="0">
                  <a:pos x="187" y="5"/>
                </a:cxn>
                <a:cxn ang="0">
                  <a:pos x="197" y="0"/>
                </a:cxn>
              </a:cxnLst>
              <a:rect l="0" t="0" r="r" b="b"/>
              <a:pathLst>
                <a:path w="238" h="303">
                  <a:moveTo>
                    <a:pt x="197" y="0"/>
                  </a:moveTo>
                  <a:lnTo>
                    <a:pt x="214" y="18"/>
                  </a:lnTo>
                  <a:lnTo>
                    <a:pt x="216" y="26"/>
                  </a:lnTo>
                  <a:lnTo>
                    <a:pt x="220" y="32"/>
                  </a:lnTo>
                  <a:lnTo>
                    <a:pt x="222" y="68"/>
                  </a:lnTo>
                  <a:lnTo>
                    <a:pt x="238" y="82"/>
                  </a:lnTo>
                  <a:lnTo>
                    <a:pt x="236" y="89"/>
                  </a:lnTo>
                  <a:lnTo>
                    <a:pt x="217" y="98"/>
                  </a:lnTo>
                  <a:lnTo>
                    <a:pt x="209" y="131"/>
                  </a:lnTo>
                  <a:lnTo>
                    <a:pt x="209" y="145"/>
                  </a:lnTo>
                  <a:lnTo>
                    <a:pt x="205" y="161"/>
                  </a:lnTo>
                  <a:lnTo>
                    <a:pt x="189" y="180"/>
                  </a:lnTo>
                  <a:lnTo>
                    <a:pt x="187" y="193"/>
                  </a:lnTo>
                  <a:lnTo>
                    <a:pt x="178" y="199"/>
                  </a:lnTo>
                  <a:lnTo>
                    <a:pt x="176" y="227"/>
                  </a:lnTo>
                  <a:lnTo>
                    <a:pt x="172" y="232"/>
                  </a:lnTo>
                  <a:lnTo>
                    <a:pt x="164" y="232"/>
                  </a:lnTo>
                  <a:lnTo>
                    <a:pt x="161" y="240"/>
                  </a:lnTo>
                  <a:lnTo>
                    <a:pt x="172" y="245"/>
                  </a:lnTo>
                  <a:lnTo>
                    <a:pt x="176" y="253"/>
                  </a:lnTo>
                  <a:lnTo>
                    <a:pt x="186" y="259"/>
                  </a:lnTo>
                  <a:lnTo>
                    <a:pt x="192" y="275"/>
                  </a:lnTo>
                  <a:lnTo>
                    <a:pt x="202" y="278"/>
                  </a:lnTo>
                  <a:lnTo>
                    <a:pt x="202" y="290"/>
                  </a:lnTo>
                  <a:lnTo>
                    <a:pt x="181" y="290"/>
                  </a:lnTo>
                  <a:lnTo>
                    <a:pt x="173" y="297"/>
                  </a:lnTo>
                  <a:lnTo>
                    <a:pt x="167" y="301"/>
                  </a:lnTo>
                  <a:lnTo>
                    <a:pt x="131" y="303"/>
                  </a:lnTo>
                  <a:lnTo>
                    <a:pt x="112" y="289"/>
                  </a:lnTo>
                  <a:lnTo>
                    <a:pt x="109" y="292"/>
                  </a:lnTo>
                  <a:lnTo>
                    <a:pt x="99" y="290"/>
                  </a:lnTo>
                  <a:lnTo>
                    <a:pt x="98" y="294"/>
                  </a:lnTo>
                  <a:lnTo>
                    <a:pt x="90" y="290"/>
                  </a:lnTo>
                  <a:lnTo>
                    <a:pt x="83" y="281"/>
                  </a:lnTo>
                  <a:lnTo>
                    <a:pt x="79" y="275"/>
                  </a:lnTo>
                  <a:lnTo>
                    <a:pt x="69" y="267"/>
                  </a:lnTo>
                  <a:lnTo>
                    <a:pt x="65" y="256"/>
                  </a:lnTo>
                  <a:lnTo>
                    <a:pt x="50" y="245"/>
                  </a:lnTo>
                  <a:lnTo>
                    <a:pt x="49" y="237"/>
                  </a:lnTo>
                  <a:lnTo>
                    <a:pt x="35" y="232"/>
                  </a:lnTo>
                  <a:lnTo>
                    <a:pt x="33" y="227"/>
                  </a:lnTo>
                  <a:lnTo>
                    <a:pt x="24" y="224"/>
                  </a:lnTo>
                  <a:lnTo>
                    <a:pt x="24" y="207"/>
                  </a:lnTo>
                  <a:lnTo>
                    <a:pt x="13" y="191"/>
                  </a:lnTo>
                  <a:lnTo>
                    <a:pt x="16" y="188"/>
                  </a:lnTo>
                  <a:lnTo>
                    <a:pt x="8" y="174"/>
                  </a:lnTo>
                  <a:lnTo>
                    <a:pt x="6" y="164"/>
                  </a:lnTo>
                  <a:lnTo>
                    <a:pt x="0" y="164"/>
                  </a:lnTo>
                  <a:lnTo>
                    <a:pt x="0" y="161"/>
                  </a:lnTo>
                  <a:lnTo>
                    <a:pt x="5" y="147"/>
                  </a:lnTo>
                  <a:lnTo>
                    <a:pt x="6" y="144"/>
                  </a:lnTo>
                  <a:lnTo>
                    <a:pt x="6" y="138"/>
                  </a:lnTo>
                  <a:lnTo>
                    <a:pt x="14" y="128"/>
                  </a:lnTo>
                  <a:lnTo>
                    <a:pt x="16" y="119"/>
                  </a:lnTo>
                  <a:lnTo>
                    <a:pt x="31" y="117"/>
                  </a:lnTo>
                  <a:lnTo>
                    <a:pt x="31" y="49"/>
                  </a:lnTo>
                  <a:lnTo>
                    <a:pt x="47" y="48"/>
                  </a:lnTo>
                  <a:lnTo>
                    <a:pt x="47" y="18"/>
                  </a:lnTo>
                  <a:lnTo>
                    <a:pt x="135" y="18"/>
                  </a:lnTo>
                  <a:lnTo>
                    <a:pt x="137" y="15"/>
                  </a:lnTo>
                  <a:lnTo>
                    <a:pt x="139" y="15"/>
                  </a:lnTo>
                  <a:lnTo>
                    <a:pt x="139" y="18"/>
                  </a:lnTo>
                  <a:lnTo>
                    <a:pt x="162" y="19"/>
                  </a:lnTo>
                  <a:lnTo>
                    <a:pt x="169" y="22"/>
                  </a:lnTo>
                  <a:lnTo>
                    <a:pt x="173" y="22"/>
                  </a:lnTo>
                  <a:lnTo>
                    <a:pt x="176" y="15"/>
                  </a:lnTo>
                  <a:lnTo>
                    <a:pt x="184" y="13"/>
                  </a:lnTo>
                  <a:lnTo>
                    <a:pt x="187" y="5"/>
                  </a:lnTo>
                  <a:lnTo>
                    <a:pt x="192" y="5"/>
                  </a:lnTo>
                  <a:lnTo>
                    <a:pt x="19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51" name="Freeform 239"/>
            <p:cNvSpPr>
              <a:spLocks/>
            </p:cNvSpPr>
            <p:nvPr/>
          </p:nvSpPr>
          <p:spPr bwMode="auto">
            <a:xfrm>
              <a:off x="4797426" y="4108451"/>
              <a:ext cx="9525" cy="20638"/>
            </a:xfrm>
            <a:custGeom>
              <a:avLst/>
              <a:gdLst/>
              <a:ahLst/>
              <a:cxnLst>
                <a:cxn ang="0">
                  <a:pos x="7" y="0"/>
                </a:cxn>
                <a:cxn ang="0">
                  <a:pos x="11" y="4"/>
                </a:cxn>
                <a:cxn ang="0">
                  <a:pos x="13" y="3"/>
                </a:cxn>
                <a:cxn ang="0">
                  <a:pos x="13" y="19"/>
                </a:cxn>
                <a:cxn ang="0">
                  <a:pos x="10" y="26"/>
                </a:cxn>
                <a:cxn ang="0">
                  <a:pos x="7" y="26"/>
                </a:cxn>
                <a:cxn ang="0">
                  <a:pos x="3" y="25"/>
                </a:cxn>
                <a:cxn ang="0">
                  <a:pos x="0" y="15"/>
                </a:cxn>
                <a:cxn ang="0">
                  <a:pos x="5" y="3"/>
                </a:cxn>
                <a:cxn ang="0">
                  <a:pos x="7" y="0"/>
                </a:cxn>
              </a:cxnLst>
              <a:rect l="0" t="0" r="r" b="b"/>
              <a:pathLst>
                <a:path w="13" h="26">
                  <a:moveTo>
                    <a:pt x="7" y="0"/>
                  </a:moveTo>
                  <a:lnTo>
                    <a:pt x="11" y="4"/>
                  </a:lnTo>
                  <a:lnTo>
                    <a:pt x="13" y="3"/>
                  </a:lnTo>
                  <a:lnTo>
                    <a:pt x="13" y="19"/>
                  </a:lnTo>
                  <a:lnTo>
                    <a:pt x="10" y="26"/>
                  </a:lnTo>
                  <a:lnTo>
                    <a:pt x="7" y="26"/>
                  </a:lnTo>
                  <a:lnTo>
                    <a:pt x="3" y="25"/>
                  </a:lnTo>
                  <a:lnTo>
                    <a:pt x="0" y="15"/>
                  </a:lnTo>
                  <a:lnTo>
                    <a:pt x="5" y="3"/>
                  </a:lnTo>
                  <a:lnTo>
                    <a:pt x="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52" name="Freeform 240"/>
            <p:cNvSpPr>
              <a:spLocks/>
            </p:cNvSpPr>
            <p:nvPr/>
          </p:nvSpPr>
          <p:spPr bwMode="auto">
            <a:xfrm>
              <a:off x="4797426" y="4108451"/>
              <a:ext cx="9525" cy="20638"/>
            </a:xfrm>
            <a:custGeom>
              <a:avLst/>
              <a:gdLst/>
              <a:ahLst/>
              <a:cxnLst>
                <a:cxn ang="0">
                  <a:pos x="7" y="0"/>
                </a:cxn>
                <a:cxn ang="0">
                  <a:pos x="11" y="4"/>
                </a:cxn>
                <a:cxn ang="0">
                  <a:pos x="13" y="3"/>
                </a:cxn>
                <a:cxn ang="0">
                  <a:pos x="13" y="19"/>
                </a:cxn>
                <a:cxn ang="0">
                  <a:pos x="10" y="26"/>
                </a:cxn>
                <a:cxn ang="0">
                  <a:pos x="7" y="26"/>
                </a:cxn>
                <a:cxn ang="0">
                  <a:pos x="3" y="25"/>
                </a:cxn>
                <a:cxn ang="0">
                  <a:pos x="0" y="15"/>
                </a:cxn>
                <a:cxn ang="0">
                  <a:pos x="5" y="3"/>
                </a:cxn>
                <a:cxn ang="0">
                  <a:pos x="7" y="0"/>
                </a:cxn>
              </a:cxnLst>
              <a:rect l="0" t="0" r="r" b="b"/>
              <a:pathLst>
                <a:path w="13" h="26">
                  <a:moveTo>
                    <a:pt x="7" y="0"/>
                  </a:moveTo>
                  <a:lnTo>
                    <a:pt x="11" y="4"/>
                  </a:lnTo>
                  <a:lnTo>
                    <a:pt x="13" y="3"/>
                  </a:lnTo>
                  <a:lnTo>
                    <a:pt x="13" y="19"/>
                  </a:lnTo>
                  <a:lnTo>
                    <a:pt x="10" y="26"/>
                  </a:lnTo>
                  <a:lnTo>
                    <a:pt x="7" y="26"/>
                  </a:lnTo>
                  <a:lnTo>
                    <a:pt x="3" y="25"/>
                  </a:lnTo>
                  <a:lnTo>
                    <a:pt x="0" y="15"/>
                  </a:lnTo>
                  <a:lnTo>
                    <a:pt x="5" y="3"/>
                  </a:lnTo>
                  <a:lnTo>
                    <a:pt x="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53" name="Freeform 241"/>
            <p:cNvSpPr>
              <a:spLocks/>
            </p:cNvSpPr>
            <p:nvPr/>
          </p:nvSpPr>
          <p:spPr bwMode="auto">
            <a:xfrm>
              <a:off x="4441826" y="3656013"/>
              <a:ext cx="19050" cy="63500"/>
            </a:xfrm>
            <a:custGeom>
              <a:avLst/>
              <a:gdLst/>
              <a:ahLst/>
              <a:cxnLst>
                <a:cxn ang="0">
                  <a:pos x="0" y="0"/>
                </a:cxn>
                <a:cxn ang="0">
                  <a:pos x="8" y="5"/>
                </a:cxn>
                <a:cxn ang="0">
                  <a:pos x="13" y="3"/>
                </a:cxn>
                <a:cxn ang="0">
                  <a:pos x="11" y="14"/>
                </a:cxn>
                <a:cxn ang="0">
                  <a:pos x="18" y="20"/>
                </a:cxn>
                <a:cxn ang="0">
                  <a:pos x="22" y="39"/>
                </a:cxn>
                <a:cxn ang="0">
                  <a:pos x="22" y="69"/>
                </a:cxn>
                <a:cxn ang="0">
                  <a:pos x="26" y="77"/>
                </a:cxn>
                <a:cxn ang="0">
                  <a:pos x="18" y="79"/>
                </a:cxn>
                <a:cxn ang="0">
                  <a:pos x="10" y="68"/>
                </a:cxn>
                <a:cxn ang="0">
                  <a:pos x="8" y="28"/>
                </a:cxn>
                <a:cxn ang="0">
                  <a:pos x="7" y="16"/>
                </a:cxn>
                <a:cxn ang="0">
                  <a:pos x="0" y="9"/>
                </a:cxn>
                <a:cxn ang="0">
                  <a:pos x="2" y="3"/>
                </a:cxn>
                <a:cxn ang="0">
                  <a:pos x="0" y="0"/>
                </a:cxn>
              </a:cxnLst>
              <a:rect l="0" t="0" r="r" b="b"/>
              <a:pathLst>
                <a:path w="26" h="79">
                  <a:moveTo>
                    <a:pt x="0" y="0"/>
                  </a:moveTo>
                  <a:lnTo>
                    <a:pt x="8" y="5"/>
                  </a:lnTo>
                  <a:lnTo>
                    <a:pt x="13" y="3"/>
                  </a:lnTo>
                  <a:lnTo>
                    <a:pt x="11" y="14"/>
                  </a:lnTo>
                  <a:lnTo>
                    <a:pt x="18" y="20"/>
                  </a:lnTo>
                  <a:lnTo>
                    <a:pt x="22" y="39"/>
                  </a:lnTo>
                  <a:lnTo>
                    <a:pt x="22" y="69"/>
                  </a:lnTo>
                  <a:lnTo>
                    <a:pt x="26" y="77"/>
                  </a:lnTo>
                  <a:lnTo>
                    <a:pt x="18" y="79"/>
                  </a:lnTo>
                  <a:lnTo>
                    <a:pt x="10" y="68"/>
                  </a:lnTo>
                  <a:lnTo>
                    <a:pt x="8" y="28"/>
                  </a:lnTo>
                  <a:lnTo>
                    <a:pt x="7" y="16"/>
                  </a:lnTo>
                  <a:lnTo>
                    <a:pt x="0" y="9"/>
                  </a:lnTo>
                  <a:lnTo>
                    <a:pt x="2" y="3"/>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54" name="Freeform 242"/>
            <p:cNvSpPr>
              <a:spLocks/>
            </p:cNvSpPr>
            <p:nvPr/>
          </p:nvSpPr>
          <p:spPr bwMode="auto">
            <a:xfrm>
              <a:off x="4441826" y="3656013"/>
              <a:ext cx="19050" cy="63500"/>
            </a:xfrm>
            <a:custGeom>
              <a:avLst/>
              <a:gdLst/>
              <a:ahLst/>
              <a:cxnLst>
                <a:cxn ang="0">
                  <a:pos x="0" y="0"/>
                </a:cxn>
                <a:cxn ang="0">
                  <a:pos x="8" y="5"/>
                </a:cxn>
                <a:cxn ang="0">
                  <a:pos x="13" y="3"/>
                </a:cxn>
                <a:cxn ang="0">
                  <a:pos x="11" y="14"/>
                </a:cxn>
                <a:cxn ang="0">
                  <a:pos x="18" y="20"/>
                </a:cxn>
                <a:cxn ang="0">
                  <a:pos x="22" y="39"/>
                </a:cxn>
                <a:cxn ang="0">
                  <a:pos x="22" y="69"/>
                </a:cxn>
                <a:cxn ang="0">
                  <a:pos x="26" y="77"/>
                </a:cxn>
                <a:cxn ang="0">
                  <a:pos x="18" y="79"/>
                </a:cxn>
                <a:cxn ang="0">
                  <a:pos x="10" y="68"/>
                </a:cxn>
                <a:cxn ang="0">
                  <a:pos x="8" y="28"/>
                </a:cxn>
                <a:cxn ang="0">
                  <a:pos x="7" y="16"/>
                </a:cxn>
                <a:cxn ang="0">
                  <a:pos x="0" y="9"/>
                </a:cxn>
                <a:cxn ang="0">
                  <a:pos x="2" y="3"/>
                </a:cxn>
                <a:cxn ang="0">
                  <a:pos x="0" y="0"/>
                </a:cxn>
              </a:cxnLst>
              <a:rect l="0" t="0" r="r" b="b"/>
              <a:pathLst>
                <a:path w="26" h="79">
                  <a:moveTo>
                    <a:pt x="0" y="0"/>
                  </a:moveTo>
                  <a:lnTo>
                    <a:pt x="8" y="5"/>
                  </a:lnTo>
                  <a:lnTo>
                    <a:pt x="13" y="3"/>
                  </a:lnTo>
                  <a:lnTo>
                    <a:pt x="11" y="14"/>
                  </a:lnTo>
                  <a:lnTo>
                    <a:pt x="18" y="20"/>
                  </a:lnTo>
                  <a:lnTo>
                    <a:pt x="22" y="39"/>
                  </a:lnTo>
                  <a:lnTo>
                    <a:pt x="22" y="69"/>
                  </a:lnTo>
                  <a:lnTo>
                    <a:pt x="26" y="77"/>
                  </a:lnTo>
                  <a:lnTo>
                    <a:pt x="18" y="79"/>
                  </a:lnTo>
                  <a:lnTo>
                    <a:pt x="10" y="68"/>
                  </a:lnTo>
                  <a:lnTo>
                    <a:pt x="8" y="28"/>
                  </a:lnTo>
                  <a:lnTo>
                    <a:pt x="7" y="16"/>
                  </a:lnTo>
                  <a:lnTo>
                    <a:pt x="0" y="9"/>
                  </a:lnTo>
                  <a:lnTo>
                    <a:pt x="2" y="3"/>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55" name="Freeform 243"/>
            <p:cNvSpPr>
              <a:spLocks/>
            </p:cNvSpPr>
            <p:nvPr/>
          </p:nvSpPr>
          <p:spPr bwMode="auto">
            <a:xfrm>
              <a:off x="4524376" y="3309938"/>
              <a:ext cx="41275" cy="104775"/>
            </a:xfrm>
            <a:custGeom>
              <a:avLst/>
              <a:gdLst/>
              <a:ahLst/>
              <a:cxnLst>
                <a:cxn ang="0">
                  <a:pos x="30" y="0"/>
                </a:cxn>
                <a:cxn ang="0">
                  <a:pos x="38" y="3"/>
                </a:cxn>
                <a:cxn ang="0">
                  <a:pos x="38" y="11"/>
                </a:cxn>
                <a:cxn ang="0">
                  <a:pos x="41" y="13"/>
                </a:cxn>
                <a:cxn ang="0">
                  <a:pos x="49" y="7"/>
                </a:cxn>
                <a:cxn ang="0">
                  <a:pos x="49" y="10"/>
                </a:cxn>
                <a:cxn ang="0">
                  <a:pos x="41" y="24"/>
                </a:cxn>
                <a:cxn ang="0">
                  <a:pos x="44" y="30"/>
                </a:cxn>
                <a:cxn ang="0">
                  <a:pos x="49" y="33"/>
                </a:cxn>
                <a:cxn ang="0">
                  <a:pos x="49" y="41"/>
                </a:cxn>
                <a:cxn ang="0">
                  <a:pos x="46" y="51"/>
                </a:cxn>
                <a:cxn ang="0">
                  <a:pos x="36" y="59"/>
                </a:cxn>
                <a:cxn ang="0">
                  <a:pos x="36" y="65"/>
                </a:cxn>
                <a:cxn ang="0">
                  <a:pos x="33" y="63"/>
                </a:cxn>
                <a:cxn ang="0">
                  <a:pos x="33" y="65"/>
                </a:cxn>
                <a:cxn ang="0">
                  <a:pos x="36" y="70"/>
                </a:cxn>
                <a:cxn ang="0">
                  <a:pos x="42" y="74"/>
                </a:cxn>
                <a:cxn ang="0">
                  <a:pos x="46" y="73"/>
                </a:cxn>
                <a:cxn ang="0">
                  <a:pos x="49" y="79"/>
                </a:cxn>
                <a:cxn ang="0">
                  <a:pos x="52" y="81"/>
                </a:cxn>
                <a:cxn ang="0">
                  <a:pos x="50" y="95"/>
                </a:cxn>
                <a:cxn ang="0">
                  <a:pos x="36" y="109"/>
                </a:cxn>
                <a:cxn ang="0">
                  <a:pos x="36" y="125"/>
                </a:cxn>
                <a:cxn ang="0">
                  <a:pos x="27" y="133"/>
                </a:cxn>
                <a:cxn ang="0">
                  <a:pos x="20" y="100"/>
                </a:cxn>
                <a:cxn ang="0">
                  <a:pos x="11" y="93"/>
                </a:cxn>
                <a:cxn ang="0">
                  <a:pos x="9" y="82"/>
                </a:cxn>
                <a:cxn ang="0">
                  <a:pos x="3" y="79"/>
                </a:cxn>
                <a:cxn ang="0">
                  <a:pos x="0" y="65"/>
                </a:cxn>
                <a:cxn ang="0">
                  <a:pos x="11" y="55"/>
                </a:cxn>
                <a:cxn ang="0">
                  <a:pos x="14" y="43"/>
                </a:cxn>
                <a:cxn ang="0">
                  <a:pos x="13" y="30"/>
                </a:cxn>
                <a:cxn ang="0">
                  <a:pos x="14" y="18"/>
                </a:cxn>
                <a:cxn ang="0">
                  <a:pos x="11" y="16"/>
                </a:cxn>
                <a:cxn ang="0">
                  <a:pos x="17" y="8"/>
                </a:cxn>
                <a:cxn ang="0">
                  <a:pos x="30" y="0"/>
                </a:cxn>
              </a:cxnLst>
              <a:rect l="0" t="0" r="r" b="b"/>
              <a:pathLst>
                <a:path w="52" h="133">
                  <a:moveTo>
                    <a:pt x="30" y="0"/>
                  </a:moveTo>
                  <a:lnTo>
                    <a:pt x="38" y="3"/>
                  </a:lnTo>
                  <a:lnTo>
                    <a:pt x="38" y="11"/>
                  </a:lnTo>
                  <a:lnTo>
                    <a:pt x="41" y="13"/>
                  </a:lnTo>
                  <a:lnTo>
                    <a:pt x="49" y="7"/>
                  </a:lnTo>
                  <a:lnTo>
                    <a:pt x="49" y="10"/>
                  </a:lnTo>
                  <a:lnTo>
                    <a:pt x="41" y="24"/>
                  </a:lnTo>
                  <a:lnTo>
                    <a:pt x="44" y="30"/>
                  </a:lnTo>
                  <a:lnTo>
                    <a:pt x="49" y="33"/>
                  </a:lnTo>
                  <a:lnTo>
                    <a:pt x="49" y="41"/>
                  </a:lnTo>
                  <a:lnTo>
                    <a:pt x="46" y="51"/>
                  </a:lnTo>
                  <a:lnTo>
                    <a:pt x="36" y="59"/>
                  </a:lnTo>
                  <a:lnTo>
                    <a:pt x="36" y="65"/>
                  </a:lnTo>
                  <a:lnTo>
                    <a:pt x="33" y="63"/>
                  </a:lnTo>
                  <a:lnTo>
                    <a:pt x="33" y="65"/>
                  </a:lnTo>
                  <a:lnTo>
                    <a:pt x="36" y="70"/>
                  </a:lnTo>
                  <a:lnTo>
                    <a:pt x="42" y="74"/>
                  </a:lnTo>
                  <a:lnTo>
                    <a:pt x="46" y="73"/>
                  </a:lnTo>
                  <a:lnTo>
                    <a:pt x="49" y="79"/>
                  </a:lnTo>
                  <a:lnTo>
                    <a:pt x="52" y="81"/>
                  </a:lnTo>
                  <a:lnTo>
                    <a:pt x="50" y="95"/>
                  </a:lnTo>
                  <a:lnTo>
                    <a:pt x="36" y="109"/>
                  </a:lnTo>
                  <a:lnTo>
                    <a:pt x="36" y="125"/>
                  </a:lnTo>
                  <a:lnTo>
                    <a:pt x="27" y="133"/>
                  </a:lnTo>
                  <a:lnTo>
                    <a:pt x="20" y="100"/>
                  </a:lnTo>
                  <a:lnTo>
                    <a:pt x="11" y="93"/>
                  </a:lnTo>
                  <a:lnTo>
                    <a:pt x="9" y="82"/>
                  </a:lnTo>
                  <a:lnTo>
                    <a:pt x="3" y="79"/>
                  </a:lnTo>
                  <a:lnTo>
                    <a:pt x="0" y="65"/>
                  </a:lnTo>
                  <a:lnTo>
                    <a:pt x="11" y="55"/>
                  </a:lnTo>
                  <a:lnTo>
                    <a:pt x="14" y="43"/>
                  </a:lnTo>
                  <a:lnTo>
                    <a:pt x="13" y="30"/>
                  </a:lnTo>
                  <a:lnTo>
                    <a:pt x="14" y="18"/>
                  </a:lnTo>
                  <a:lnTo>
                    <a:pt x="11" y="16"/>
                  </a:lnTo>
                  <a:lnTo>
                    <a:pt x="17" y="8"/>
                  </a:lnTo>
                  <a:lnTo>
                    <a:pt x="3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56" name="Freeform 244"/>
            <p:cNvSpPr>
              <a:spLocks/>
            </p:cNvSpPr>
            <p:nvPr/>
          </p:nvSpPr>
          <p:spPr bwMode="auto">
            <a:xfrm>
              <a:off x="4524376" y="3309938"/>
              <a:ext cx="41275" cy="104775"/>
            </a:xfrm>
            <a:custGeom>
              <a:avLst/>
              <a:gdLst/>
              <a:ahLst/>
              <a:cxnLst>
                <a:cxn ang="0">
                  <a:pos x="30" y="0"/>
                </a:cxn>
                <a:cxn ang="0">
                  <a:pos x="38" y="3"/>
                </a:cxn>
                <a:cxn ang="0">
                  <a:pos x="38" y="11"/>
                </a:cxn>
                <a:cxn ang="0">
                  <a:pos x="41" y="13"/>
                </a:cxn>
                <a:cxn ang="0">
                  <a:pos x="49" y="7"/>
                </a:cxn>
                <a:cxn ang="0">
                  <a:pos x="49" y="10"/>
                </a:cxn>
                <a:cxn ang="0">
                  <a:pos x="41" y="24"/>
                </a:cxn>
                <a:cxn ang="0">
                  <a:pos x="44" y="30"/>
                </a:cxn>
                <a:cxn ang="0">
                  <a:pos x="49" y="33"/>
                </a:cxn>
                <a:cxn ang="0">
                  <a:pos x="49" y="41"/>
                </a:cxn>
                <a:cxn ang="0">
                  <a:pos x="46" y="51"/>
                </a:cxn>
                <a:cxn ang="0">
                  <a:pos x="36" y="59"/>
                </a:cxn>
                <a:cxn ang="0">
                  <a:pos x="36" y="65"/>
                </a:cxn>
                <a:cxn ang="0">
                  <a:pos x="33" y="63"/>
                </a:cxn>
                <a:cxn ang="0">
                  <a:pos x="33" y="65"/>
                </a:cxn>
                <a:cxn ang="0">
                  <a:pos x="36" y="70"/>
                </a:cxn>
                <a:cxn ang="0">
                  <a:pos x="42" y="74"/>
                </a:cxn>
                <a:cxn ang="0">
                  <a:pos x="46" y="73"/>
                </a:cxn>
                <a:cxn ang="0">
                  <a:pos x="49" y="79"/>
                </a:cxn>
                <a:cxn ang="0">
                  <a:pos x="52" y="81"/>
                </a:cxn>
                <a:cxn ang="0">
                  <a:pos x="50" y="95"/>
                </a:cxn>
                <a:cxn ang="0">
                  <a:pos x="36" y="109"/>
                </a:cxn>
                <a:cxn ang="0">
                  <a:pos x="36" y="125"/>
                </a:cxn>
                <a:cxn ang="0">
                  <a:pos x="27" y="133"/>
                </a:cxn>
                <a:cxn ang="0">
                  <a:pos x="20" y="100"/>
                </a:cxn>
                <a:cxn ang="0">
                  <a:pos x="11" y="93"/>
                </a:cxn>
                <a:cxn ang="0">
                  <a:pos x="9" y="82"/>
                </a:cxn>
                <a:cxn ang="0">
                  <a:pos x="3" y="79"/>
                </a:cxn>
                <a:cxn ang="0">
                  <a:pos x="0" y="65"/>
                </a:cxn>
                <a:cxn ang="0">
                  <a:pos x="11" y="55"/>
                </a:cxn>
                <a:cxn ang="0">
                  <a:pos x="14" y="43"/>
                </a:cxn>
                <a:cxn ang="0">
                  <a:pos x="13" y="30"/>
                </a:cxn>
                <a:cxn ang="0">
                  <a:pos x="14" y="18"/>
                </a:cxn>
                <a:cxn ang="0">
                  <a:pos x="11" y="16"/>
                </a:cxn>
                <a:cxn ang="0">
                  <a:pos x="17" y="8"/>
                </a:cxn>
                <a:cxn ang="0">
                  <a:pos x="30" y="0"/>
                </a:cxn>
              </a:cxnLst>
              <a:rect l="0" t="0" r="r" b="b"/>
              <a:pathLst>
                <a:path w="52" h="133">
                  <a:moveTo>
                    <a:pt x="30" y="0"/>
                  </a:moveTo>
                  <a:lnTo>
                    <a:pt x="38" y="3"/>
                  </a:lnTo>
                  <a:lnTo>
                    <a:pt x="38" y="11"/>
                  </a:lnTo>
                  <a:lnTo>
                    <a:pt x="41" y="13"/>
                  </a:lnTo>
                  <a:lnTo>
                    <a:pt x="49" y="7"/>
                  </a:lnTo>
                  <a:lnTo>
                    <a:pt x="49" y="10"/>
                  </a:lnTo>
                  <a:lnTo>
                    <a:pt x="41" y="24"/>
                  </a:lnTo>
                  <a:lnTo>
                    <a:pt x="44" y="30"/>
                  </a:lnTo>
                  <a:lnTo>
                    <a:pt x="49" y="33"/>
                  </a:lnTo>
                  <a:lnTo>
                    <a:pt x="49" y="41"/>
                  </a:lnTo>
                  <a:lnTo>
                    <a:pt x="46" y="51"/>
                  </a:lnTo>
                  <a:lnTo>
                    <a:pt x="36" y="59"/>
                  </a:lnTo>
                  <a:lnTo>
                    <a:pt x="36" y="65"/>
                  </a:lnTo>
                  <a:lnTo>
                    <a:pt x="33" y="63"/>
                  </a:lnTo>
                  <a:lnTo>
                    <a:pt x="33" y="65"/>
                  </a:lnTo>
                  <a:lnTo>
                    <a:pt x="36" y="70"/>
                  </a:lnTo>
                  <a:lnTo>
                    <a:pt x="42" y="74"/>
                  </a:lnTo>
                  <a:lnTo>
                    <a:pt x="46" y="73"/>
                  </a:lnTo>
                  <a:lnTo>
                    <a:pt x="49" y="79"/>
                  </a:lnTo>
                  <a:lnTo>
                    <a:pt x="52" y="81"/>
                  </a:lnTo>
                  <a:lnTo>
                    <a:pt x="50" y="95"/>
                  </a:lnTo>
                  <a:lnTo>
                    <a:pt x="36" y="109"/>
                  </a:lnTo>
                  <a:lnTo>
                    <a:pt x="36" y="125"/>
                  </a:lnTo>
                  <a:lnTo>
                    <a:pt x="27" y="133"/>
                  </a:lnTo>
                  <a:lnTo>
                    <a:pt x="20" y="100"/>
                  </a:lnTo>
                  <a:lnTo>
                    <a:pt x="11" y="93"/>
                  </a:lnTo>
                  <a:lnTo>
                    <a:pt x="9" y="82"/>
                  </a:lnTo>
                  <a:lnTo>
                    <a:pt x="3" y="79"/>
                  </a:lnTo>
                  <a:lnTo>
                    <a:pt x="0" y="65"/>
                  </a:lnTo>
                  <a:lnTo>
                    <a:pt x="11" y="55"/>
                  </a:lnTo>
                  <a:lnTo>
                    <a:pt x="14" y="43"/>
                  </a:lnTo>
                  <a:lnTo>
                    <a:pt x="13" y="30"/>
                  </a:lnTo>
                  <a:lnTo>
                    <a:pt x="14" y="18"/>
                  </a:lnTo>
                  <a:lnTo>
                    <a:pt x="11" y="16"/>
                  </a:lnTo>
                  <a:lnTo>
                    <a:pt x="17" y="8"/>
                  </a:lnTo>
                  <a:lnTo>
                    <a:pt x="3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57" name="Freeform 245"/>
            <p:cNvSpPr>
              <a:spLocks/>
            </p:cNvSpPr>
            <p:nvPr/>
          </p:nvSpPr>
          <p:spPr bwMode="auto">
            <a:xfrm>
              <a:off x="4565651" y="3362326"/>
              <a:ext cx="12700" cy="11113"/>
            </a:xfrm>
            <a:custGeom>
              <a:avLst/>
              <a:gdLst/>
              <a:ahLst/>
              <a:cxnLst>
                <a:cxn ang="0">
                  <a:pos x="11" y="0"/>
                </a:cxn>
                <a:cxn ang="0">
                  <a:pos x="14" y="15"/>
                </a:cxn>
                <a:cxn ang="0">
                  <a:pos x="0" y="15"/>
                </a:cxn>
                <a:cxn ang="0">
                  <a:pos x="11" y="0"/>
                </a:cxn>
              </a:cxnLst>
              <a:rect l="0" t="0" r="r" b="b"/>
              <a:pathLst>
                <a:path w="14" h="15">
                  <a:moveTo>
                    <a:pt x="11" y="0"/>
                  </a:moveTo>
                  <a:lnTo>
                    <a:pt x="14" y="15"/>
                  </a:lnTo>
                  <a:lnTo>
                    <a:pt x="0" y="15"/>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58" name="Freeform 246"/>
            <p:cNvSpPr>
              <a:spLocks/>
            </p:cNvSpPr>
            <p:nvPr/>
          </p:nvSpPr>
          <p:spPr bwMode="auto">
            <a:xfrm>
              <a:off x="4565651" y="3362326"/>
              <a:ext cx="12700" cy="11113"/>
            </a:xfrm>
            <a:custGeom>
              <a:avLst/>
              <a:gdLst/>
              <a:ahLst/>
              <a:cxnLst>
                <a:cxn ang="0">
                  <a:pos x="11" y="0"/>
                </a:cxn>
                <a:cxn ang="0">
                  <a:pos x="14" y="15"/>
                </a:cxn>
                <a:cxn ang="0">
                  <a:pos x="0" y="15"/>
                </a:cxn>
                <a:cxn ang="0">
                  <a:pos x="11" y="0"/>
                </a:cxn>
              </a:cxnLst>
              <a:rect l="0" t="0" r="r" b="b"/>
              <a:pathLst>
                <a:path w="14" h="15">
                  <a:moveTo>
                    <a:pt x="11" y="0"/>
                  </a:moveTo>
                  <a:lnTo>
                    <a:pt x="14" y="15"/>
                  </a:lnTo>
                  <a:lnTo>
                    <a:pt x="0" y="15"/>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59" name="Freeform 247"/>
            <p:cNvSpPr>
              <a:spLocks/>
            </p:cNvSpPr>
            <p:nvPr/>
          </p:nvSpPr>
          <p:spPr bwMode="auto">
            <a:xfrm>
              <a:off x="4724401" y="3395663"/>
              <a:ext cx="125413" cy="134938"/>
            </a:xfrm>
            <a:custGeom>
              <a:avLst/>
              <a:gdLst/>
              <a:ahLst/>
              <a:cxnLst>
                <a:cxn ang="0">
                  <a:pos x="8" y="0"/>
                </a:cxn>
                <a:cxn ang="0">
                  <a:pos x="33" y="2"/>
                </a:cxn>
                <a:cxn ang="0">
                  <a:pos x="62" y="13"/>
                </a:cxn>
                <a:cxn ang="0">
                  <a:pos x="87" y="2"/>
                </a:cxn>
                <a:cxn ang="0">
                  <a:pos x="85" y="5"/>
                </a:cxn>
                <a:cxn ang="0">
                  <a:pos x="93" y="2"/>
                </a:cxn>
                <a:cxn ang="0">
                  <a:pos x="104" y="2"/>
                </a:cxn>
                <a:cxn ang="0">
                  <a:pos x="109" y="7"/>
                </a:cxn>
                <a:cxn ang="0">
                  <a:pos x="104" y="2"/>
                </a:cxn>
                <a:cxn ang="0">
                  <a:pos x="103" y="5"/>
                </a:cxn>
                <a:cxn ang="0">
                  <a:pos x="106" y="7"/>
                </a:cxn>
                <a:cxn ang="0">
                  <a:pos x="106" y="10"/>
                </a:cxn>
                <a:cxn ang="0">
                  <a:pos x="109" y="10"/>
                </a:cxn>
                <a:cxn ang="0">
                  <a:pos x="109" y="7"/>
                </a:cxn>
                <a:cxn ang="0">
                  <a:pos x="114" y="10"/>
                </a:cxn>
                <a:cxn ang="0">
                  <a:pos x="122" y="10"/>
                </a:cxn>
                <a:cxn ang="0">
                  <a:pos x="136" y="7"/>
                </a:cxn>
                <a:cxn ang="0">
                  <a:pos x="147" y="40"/>
                </a:cxn>
                <a:cxn ang="0">
                  <a:pos x="139" y="67"/>
                </a:cxn>
                <a:cxn ang="0">
                  <a:pos x="136" y="68"/>
                </a:cxn>
                <a:cxn ang="0">
                  <a:pos x="125" y="54"/>
                </a:cxn>
                <a:cxn ang="0">
                  <a:pos x="114" y="29"/>
                </a:cxn>
                <a:cxn ang="0">
                  <a:pos x="111" y="37"/>
                </a:cxn>
                <a:cxn ang="0">
                  <a:pos x="117" y="49"/>
                </a:cxn>
                <a:cxn ang="0">
                  <a:pos x="128" y="65"/>
                </a:cxn>
                <a:cxn ang="0">
                  <a:pos x="134" y="90"/>
                </a:cxn>
                <a:cxn ang="0">
                  <a:pos x="150" y="127"/>
                </a:cxn>
                <a:cxn ang="0">
                  <a:pos x="159" y="134"/>
                </a:cxn>
                <a:cxn ang="0">
                  <a:pos x="155" y="134"/>
                </a:cxn>
                <a:cxn ang="0">
                  <a:pos x="156" y="149"/>
                </a:cxn>
                <a:cxn ang="0">
                  <a:pos x="152" y="155"/>
                </a:cxn>
                <a:cxn ang="0">
                  <a:pos x="148" y="153"/>
                </a:cxn>
                <a:cxn ang="0">
                  <a:pos x="145" y="161"/>
                </a:cxn>
                <a:cxn ang="0">
                  <a:pos x="137" y="164"/>
                </a:cxn>
                <a:cxn ang="0">
                  <a:pos x="134" y="171"/>
                </a:cxn>
                <a:cxn ang="0">
                  <a:pos x="128" y="171"/>
                </a:cxn>
                <a:cxn ang="0">
                  <a:pos x="122" y="169"/>
                </a:cxn>
                <a:cxn ang="0">
                  <a:pos x="100" y="167"/>
                </a:cxn>
                <a:cxn ang="0">
                  <a:pos x="100" y="164"/>
                </a:cxn>
                <a:cxn ang="0">
                  <a:pos x="98" y="164"/>
                </a:cxn>
                <a:cxn ang="0">
                  <a:pos x="96" y="167"/>
                </a:cxn>
                <a:cxn ang="0">
                  <a:pos x="8" y="167"/>
                </a:cxn>
                <a:cxn ang="0">
                  <a:pos x="7" y="45"/>
                </a:cxn>
                <a:cxn ang="0">
                  <a:pos x="4" y="41"/>
                </a:cxn>
                <a:cxn ang="0">
                  <a:pos x="0" y="27"/>
                </a:cxn>
                <a:cxn ang="0">
                  <a:pos x="4" y="23"/>
                </a:cxn>
                <a:cxn ang="0">
                  <a:pos x="4" y="5"/>
                </a:cxn>
                <a:cxn ang="0">
                  <a:pos x="8" y="0"/>
                </a:cxn>
              </a:cxnLst>
              <a:rect l="0" t="0" r="r" b="b"/>
              <a:pathLst>
                <a:path w="159" h="171">
                  <a:moveTo>
                    <a:pt x="8" y="0"/>
                  </a:moveTo>
                  <a:lnTo>
                    <a:pt x="33" y="2"/>
                  </a:lnTo>
                  <a:lnTo>
                    <a:pt x="62" y="13"/>
                  </a:lnTo>
                  <a:lnTo>
                    <a:pt x="87" y="2"/>
                  </a:lnTo>
                  <a:lnTo>
                    <a:pt x="85" y="5"/>
                  </a:lnTo>
                  <a:lnTo>
                    <a:pt x="93" y="2"/>
                  </a:lnTo>
                  <a:lnTo>
                    <a:pt x="104" y="2"/>
                  </a:lnTo>
                  <a:lnTo>
                    <a:pt x="109" y="7"/>
                  </a:lnTo>
                  <a:lnTo>
                    <a:pt x="104" y="2"/>
                  </a:lnTo>
                  <a:lnTo>
                    <a:pt x="103" y="5"/>
                  </a:lnTo>
                  <a:lnTo>
                    <a:pt x="106" y="7"/>
                  </a:lnTo>
                  <a:lnTo>
                    <a:pt x="106" y="10"/>
                  </a:lnTo>
                  <a:lnTo>
                    <a:pt x="109" y="10"/>
                  </a:lnTo>
                  <a:lnTo>
                    <a:pt x="109" y="7"/>
                  </a:lnTo>
                  <a:lnTo>
                    <a:pt x="114" y="10"/>
                  </a:lnTo>
                  <a:lnTo>
                    <a:pt x="122" y="10"/>
                  </a:lnTo>
                  <a:lnTo>
                    <a:pt x="136" y="7"/>
                  </a:lnTo>
                  <a:lnTo>
                    <a:pt x="147" y="40"/>
                  </a:lnTo>
                  <a:lnTo>
                    <a:pt x="139" y="67"/>
                  </a:lnTo>
                  <a:lnTo>
                    <a:pt x="136" y="68"/>
                  </a:lnTo>
                  <a:lnTo>
                    <a:pt x="125" y="54"/>
                  </a:lnTo>
                  <a:lnTo>
                    <a:pt x="114" y="29"/>
                  </a:lnTo>
                  <a:lnTo>
                    <a:pt x="111" y="37"/>
                  </a:lnTo>
                  <a:lnTo>
                    <a:pt x="117" y="49"/>
                  </a:lnTo>
                  <a:lnTo>
                    <a:pt x="128" y="65"/>
                  </a:lnTo>
                  <a:lnTo>
                    <a:pt x="134" y="90"/>
                  </a:lnTo>
                  <a:lnTo>
                    <a:pt x="150" y="127"/>
                  </a:lnTo>
                  <a:lnTo>
                    <a:pt x="159" y="134"/>
                  </a:lnTo>
                  <a:lnTo>
                    <a:pt x="155" y="134"/>
                  </a:lnTo>
                  <a:lnTo>
                    <a:pt x="156" y="149"/>
                  </a:lnTo>
                  <a:lnTo>
                    <a:pt x="152" y="155"/>
                  </a:lnTo>
                  <a:lnTo>
                    <a:pt x="148" y="153"/>
                  </a:lnTo>
                  <a:lnTo>
                    <a:pt x="145" y="161"/>
                  </a:lnTo>
                  <a:lnTo>
                    <a:pt x="137" y="164"/>
                  </a:lnTo>
                  <a:lnTo>
                    <a:pt x="134" y="171"/>
                  </a:lnTo>
                  <a:lnTo>
                    <a:pt x="128" y="171"/>
                  </a:lnTo>
                  <a:lnTo>
                    <a:pt x="122" y="169"/>
                  </a:lnTo>
                  <a:lnTo>
                    <a:pt x="100" y="167"/>
                  </a:lnTo>
                  <a:lnTo>
                    <a:pt x="100" y="164"/>
                  </a:lnTo>
                  <a:lnTo>
                    <a:pt x="98" y="164"/>
                  </a:lnTo>
                  <a:lnTo>
                    <a:pt x="96" y="167"/>
                  </a:lnTo>
                  <a:lnTo>
                    <a:pt x="8" y="167"/>
                  </a:lnTo>
                  <a:lnTo>
                    <a:pt x="7" y="45"/>
                  </a:lnTo>
                  <a:lnTo>
                    <a:pt x="4" y="41"/>
                  </a:lnTo>
                  <a:lnTo>
                    <a:pt x="0" y="27"/>
                  </a:lnTo>
                  <a:lnTo>
                    <a:pt x="4" y="23"/>
                  </a:lnTo>
                  <a:lnTo>
                    <a:pt x="4" y="5"/>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60" name="Freeform 248"/>
            <p:cNvSpPr>
              <a:spLocks/>
            </p:cNvSpPr>
            <p:nvPr/>
          </p:nvSpPr>
          <p:spPr bwMode="auto">
            <a:xfrm>
              <a:off x="4378326" y="3614738"/>
              <a:ext cx="93663" cy="63500"/>
            </a:xfrm>
            <a:custGeom>
              <a:avLst/>
              <a:gdLst/>
              <a:ahLst/>
              <a:cxnLst>
                <a:cxn ang="0">
                  <a:pos x="85" y="0"/>
                </a:cxn>
                <a:cxn ang="0">
                  <a:pos x="82" y="6"/>
                </a:cxn>
                <a:cxn ang="0">
                  <a:pos x="87" y="14"/>
                </a:cxn>
                <a:cxn ang="0">
                  <a:pos x="102" y="31"/>
                </a:cxn>
                <a:cxn ang="0">
                  <a:pos x="115" y="33"/>
                </a:cxn>
                <a:cxn ang="0">
                  <a:pos x="117" y="36"/>
                </a:cxn>
                <a:cxn ang="0">
                  <a:pos x="115" y="39"/>
                </a:cxn>
                <a:cxn ang="0">
                  <a:pos x="118" y="44"/>
                </a:cxn>
                <a:cxn ang="0">
                  <a:pos x="113" y="50"/>
                </a:cxn>
                <a:cxn ang="0">
                  <a:pos x="104" y="49"/>
                </a:cxn>
                <a:cxn ang="0">
                  <a:pos x="96" y="57"/>
                </a:cxn>
                <a:cxn ang="0">
                  <a:pos x="90" y="58"/>
                </a:cxn>
                <a:cxn ang="0">
                  <a:pos x="79" y="55"/>
                </a:cxn>
                <a:cxn ang="0">
                  <a:pos x="68" y="58"/>
                </a:cxn>
                <a:cxn ang="0">
                  <a:pos x="36" y="57"/>
                </a:cxn>
                <a:cxn ang="0">
                  <a:pos x="36" y="61"/>
                </a:cxn>
                <a:cxn ang="0">
                  <a:pos x="39" y="79"/>
                </a:cxn>
                <a:cxn ang="0">
                  <a:pos x="36" y="79"/>
                </a:cxn>
                <a:cxn ang="0">
                  <a:pos x="32" y="72"/>
                </a:cxn>
                <a:cxn ang="0">
                  <a:pos x="25" y="72"/>
                </a:cxn>
                <a:cxn ang="0">
                  <a:pos x="14" y="77"/>
                </a:cxn>
                <a:cxn ang="0">
                  <a:pos x="10" y="75"/>
                </a:cxn>
                <a:cxn ang="0">
                  <a:pos x="0" y="66"/>
                </a:cxn>
                <a:cxn ang="0">
                  <a:pos x="3" y="49"/>
                </a:cxn>
                <a:cxn ang="0">
                  <a:pos x="16" y="39"/>
                </a:cxn>
                <a:cxn ang="0">
                  <a:pos x="22" y="27"/>
                </a:cxn>
                <a:cxn ang="0">
                  <a:pos x="44" y="19"/>
                </a:cxn>
                <a:cxn ang="0">
                  <a:pos x="68" y="1"/>
                </a:cxn>
                <a:cxn ang="0">
                  <a:pos x="85" y="0"/>
                </a:cxn>
              </a:cxnLst>
              <a:rect l="0" t="0" r="r" b="b"/>
              <a:pathLst>
                <a:path w="118" h="79">
                  <a:moveTo>
                    <a:pt x="85" y="0"/>
                  </a:moveTo>
                  <a:lnTo>
                    <a:pt x="82" y="6"/>
                  </a:lnTo>
                  <a:lnTo>
                    <a:pt x="87" y="14"/>
                  </a:lnTo>
                  <a:lnTo>
                    <a:pt x="102" y="31"/>
                  </a:lnTo>
                  <a:lnTo>
                    <a:pt x="115" y="33"/>
                  </a:lnTo>
                  <a:lnTo>
                    <a:pt x="117" y="36"/>
                  </a:lnTo>
                  <a:lnTo>
                    <a:pt x="115" y="39"/>
                  </a:lnTo>
                  <a:lnTo>
                    <a:pt x="118" y="44"/>
                  </a:lnTo>
                  <a:lnTo>
                    <a:pt x="113" y="50"/>
                  </a:lnTo>
                  <a:lnTo>
                    <a:pt x="104" y="49"/>
                  </a:lnTo>
                  <a:lnTo>
                    <a:pt x="96" y="57"/>
                  </a:lnTo>
                  <a:lnTo>
                    <a:pt x="90" y="58"/>
                  </a:lnTo>
                  <a:lnTo>
                    <a:pt x="79" y="55"/>
                  </a:lnTo>
                  <a:lnTo>
                    <a:pt x="68" y="58"/>
                  </a:lnTo>
                  <a:lnTo>
                    <a:pt x="36" y="57"/>
                  </a:lnTo>
                  <a:lnTo>
                    <a:pt x="36" y="61"/>
                  </a:lnTo>
                  <a:lnTo>
                    <a:pt x="39" y="79"/>
                  </a:lnTo>
                  <a:lnTo>
                    <a:pt x="36" y="79"/>
                  </a:lnTo>
                  <a:lnTo>
                    <a:pt x="32" y="72"/>
                  </a:lnTo>
                  <a:lnTo>
                    <a:pt x="25" y="72"/>
                  </a:lnTo>
                  <a:lnTo>
                    <a:pt x="14" y="77"/>
                  </a:lnTo>
                  <a:lnTo>
                    <a:pt x="10" y="75"/>
                  </a:lnTo>
                  <a:lnTo>
                    <a:pt x="0" y="66"/>
                  </a:lnTo>
                  <a:lnTo>
                    <a:pt x="3" y="49"/>
                  </a:lnTo>
                  <a:lnTo>
                    <a:pt x="16" y="39"/>
                  </a:lnTo>
                  <a:lnTo>
                    <a:pt x="22" y="27"/>
                  </a:lnTo>
                  <a:lnTo>
                    <a:pt x="44" y="19"/>
                  </a:lnTo>
                  <a:lnTo>
                    <a:pt x="68" y="1"/>
                  </a:lnTo>
                  <a:lnTo>
                    <a:pt x="8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61" name="Freeform 249"/>
            <p:cNvSpPr>
              <a:spLocks/>
            </p:cNvSpPr>
            <p:nvPr/>
          </p:nvSpPr>
          <p:spPr bwMode="auto">
            <a:xfrm>
              <a:off x="4378326" y="3614738"/>
              <a:ext cx="93663" cy="63500"/>
            </a:xfrm>
            <a:custGeom>
              <a:avLst/>
              <a:gdLst/>
              <a:ahLst/>
              <a:cxnLst>
                <a:cxn ang="0">
                  <a:pos x="85" y="0"/>
                </a:cxn>
                <a:cxn ang="0">
                  <a:pos x="82" y="6"/>
                </a:cxn>
                <a:cxn ang="0">
                  <a:pos x="87" y="14"/>
                </a:cxn>
                <a:cxn ang="0">
                  <a:pos x="102" y="31"/>
                </a:cxn>
                <a:cxn ang="0">
                  <a:pos x="115" y="33"/>
                </a:cxn>
                <a:cxn ang="0">
                  <a:pos x="117" y="36"/>
                </a:cxn>
                <a:cxn ang="0">
                  <a:pos x="115" y="39"/>
                </a:cxn>
                <a:cxn ang="0">
                  <a:pos x="118" y="44"/>
                </a:cxn>
                <a:cxn ang="0">
                  <a:pos x="113" y="50"/>
                </a:cxn>
                <a:cxn ang="0">
                  <a:pos x="104" y="49"/>
                </a:cxn>
                <a:cxn ang="0">
                  <a:pos x="96" y="57"/>
                </a:cxn>
                <a:cxn ang="0">
                  <a:pos x="90" y="58"/>
                </a:cxn>
                <a:cxn ang="0">
                  <a:pos x="79" y="55"/>
                </a:cxn>
                <a:cxn ang="0">
                  <a:pos x="68" y="58"/>
                </a:cxn>
                <a:cxn ang="0">
                  <a:pos x="36" y="57"/>
                </a:cxn>
                <a:cxn ang="0">
                  <a:pos x="36" y="61"/>
                </a:cxn>
                <a:cxn ang="0">
                  <a:pos x="39" y="79"/>
                </a:cxn>
                <a:cxn ang="0">
                  <a:pos x="36" y="79"/>
                </a:cxn>
                <a:cxn ang="0">
                  <a:pos x="32" y="72"/>
                </a:cxn>
                <a:cxn ang="0">
                  <a:pos x="25" y="72"/>
                </a:cxn>
                <a:cxn ang="0">
                  <a:pos x="14" y="77"/>
                </a:cxn>
                <a:cxn ang="0">
                  <a:pos x="10" y="75"/>
                </a:cxn>
                <a:cxn ang="0">
                  <a:pos x="0" y="66"/>
                </a:cxn>
                <a:cxn ang="0">
                  <a:pos x="3" y="49"/>
                </a:cxn>
                <a:cxn ang="0">
                  <a:pos x="16" y="39"/>
                </a:cxn>
                <a:cxn ang="0">
                  <a:pos x="22" y="27"/>
                </a:cxn>
                <a:cxn ang="0">
                  <a:pos x="44" y="19"/>
                </a:cxn>
                <a:cxn ang="0">
                  <a:pos x="68" y="1"/>
                </a:cxn>
                <a:cxn ang="0">
                  <a:pos x="85" y="0"/>
                </a:cxn>
              </a:cxnLst>
              <a:rect l="0" t="0" r="r" b="b"/>
              <a:pathLst>
                <a:path w="118" h="79">
                  <a:moveTo>
                    <a:pt x="85" y="0"/>
                  </a:moveTo>
                  <a:lnTo>
                    <a:pt x="82" y="6"/>
                  </a:lnTo>
                  <a:lnTo>
                    <a:pt x="87" y="14"/>
                  </a:lnTo>
                  <a:lnTo>
                    <a:pt x="102" y="31"/>
                  </a:lnTo>
                  <a:lnTo>
                    <a:pt x="115" y="33"/>
                  </a:lnTo>
                  <a:lnTo>
                    <a:pt x="117" y="36"/>
                  </a:lnTo>
                  <a:lnTo>
                    <a:pt x="115" y="39"/>
                  </a:lnTo>
                  <a:lnTo>
                    <a:pt x="118" y="44"/>
                  </a:lnTo>
                  <a:lnTo>
                    <a:pt x="113" y="50"/>
                  </a:lnTo>
                  <a:lnTo>
                    <a:pt x="104" y="49"/>
                  </a:lnTo>
                  <a:lnTo>
                    <a:pt x="96" y="57"/>
                  </a:lnTo>
                  <a:lnTo>
                    <a:pt x="90" y="58"/>
                  </a:lnTo>
                  <a:lnTo>
                    <a:pt x="79" y="55"/>
                  </a:lnTo>
                  <a:lnTo>
                    <a:pt x="68" y="58"/>
                  </a:lnTo>
                  <a:lnTo>
                    <a:pt x="36" y="57"/>
                  </a:lnTo>
                  <a:lnTo>
                    <a:pt x="36" y="61"/>
                  </a:lnTo>
                  <a:lnTo>
                    <a:pt x="39" y="79"/>
                  </a:lnTo>
                  <a:lnTo>
                    <a:pt x="36" y="79"/>
                  </a:lnTo>
                  <a:lnTo>
                    <a:pt x="32" y="72"/>
                  </a:lnTo>
                  <a:lnTo>
                    <a:pt x="25" y="72"/>
                  </a:lnTo>
                  <a:lnTo>
                    <a:pt x="14" y="77"/>
                  </a:lnTo>
                  <a:lnTo>
                    <a:pt x="10" y="75"/>
                  </a:lnTo>
                  <a:lnTo>
                    <a:pt x="0" y="66"/>
                  </a:lnTo>
                  <a:lnTo>
                    <a:pt x="3" y="49"/>
                  </a:lnTo>
                  <a:lnTo>
                    <a:pt x="16" y="39"/>
                  </a:lnTo>
                  <a:lnTo>
                    <a:pt x="22" y="27"/>
                  </a:lnTo>
                  <a:lnTo>
                    <a:pt x="44" y="19"/>
                  </a:lnTo>
                  <a:lnTo>
                    <a:pt x="68" y="1"/>
                  </a:lnTo>
                  <a:lnTo>
                    <a:pt x="8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62" name="Freeform 250"/>
            <p:cNvSpPr>
              <a:spLocks/>
            </p:cNvSpPr>
            <p:nvPr/>
          </p:nvSpPr>
          <p:spPr bwMode="auto">
            <a:xfrm>
              <a:off x="4776788" y="3814763"/>
              <a:ext cx="20638" cy="30163"/>
            </a:xfrm>
            <a:custGeom>
              <a:avLst/>
              <a:gdLst/>
              <a:ahLst/>
              <a:cxnLst>
                <a:cxn ang="0">
                  <a:pos x="14" y="0"/>
                </a:cxn>
                <a:cxn ang="0">
                  <a:pos x="23" y="0"/>
                </a:cxn>
                <a:cxn ang="0">
                  <a:pos x="20" y="7"/>
                </a:cxn>
                <a:cxn ang="0">
                  <a:pos x="26" y="16"/>
                </a:cxn>
                <a:cxn ang="0">
                  <a:pos x="15" y="35"/>
                </a:cxn>
                <a:cxn ang="0">
                  <a:pos x="7" y="40"/>
                </a:cxn>
                <a:cxn ang="0">
                  <a:pos x="3" y="18"/>
                </a:cxn>
                <a:cxn ang="0">
                  <a:pos x="0" y="7"/>
                </a:cxn>
                <a:cxn ang="0">
                  <a:pos x="1" y="2"/>
                </a:cxn>
                <a:cxn ang="0">
                  <a:pos x="4" y="8"/>
                </a:cxn>
                <a:cxn ang="0">
                  <a:pos x="12" y="7"/>
                </a:cxn>
                <a:cxn ang="0">
                  <a:pos x="14" y="0"/>
                </a:cxn>
              </a:cxnLst>
              <a:rect l="0" t="0" r="r" b="b"/>
              <a:pathLst>
                <a:path w="26" h="40">
                  <a:moveTo>
                    <a:pt x="14" y="0"/>
                  </a:moveTo>
                  <a:lnTo>
                    <a:pt x="23" y="0"/>
                  </a:lnTo>
                  <a:lnTo>
                    <a:pt x="20" y="7"/>
                  </a:lnTo>
                  <a:lnTo>
                    <a:pt x="26" y="16"/>
                  </a:lnTo>
                  <a:lnTo>
                    <a:pt x="15" y="35"/>
                  </a:lnTo>
                  <a:lnTo>
                    <a:pt x="7" y="40"/>
                  </a:lnTo>
                  <a:lnTo>
                    <a:pt x="3" y="18"/>
                  </a:lnTo>
                  <a:lnTo>
                    <a:pt x="0" y="7"/>
                  </a:lnTo>
                  <a:lnTo>
                    <a:pt x="1" y="2"/>
                  </a:lnTo>
                  <a:lnTo>
                    <a:pt x="4" y="8"/>
                  </a:lnTo>
                  <a:lnTo>
                    <a:pt x="12" y="7"/>
                  </a:lnTo>
                  <a:lnTo>
                    <a:pt x="1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63" name="Freeform 251"/>
            <p:cNvSpPr>
              <a:spLocks/>
            </p:cNvSpPr>
            <p:nvPr/>
          </p:nvSpPr>
          <p:spPr bwMode="auto">
            <a:xfrm>
              <a:off x="4776788" y="3814763"/>
              <a:ext cx="20638" cy="30163"/>
            </a:xfrm>
            <a:custGeom>
              <a:avLst/>
              <a:gdLst/>
              <a:ahLst/>
              <a:cxnLst>
                <a:cxn ang="0">
                  <a:pos x="14" y="0"/>
                </a:cxn>
                <a:cxn ang="0">
                  <a:pos x="23" y="0"/>
                </a:cxn>
                <a:cxn ang="0">
                  <a:pos x="20" y="7"/>
                </a:cxn>
                <a:cxn ang="0">
                  <a:pos x="26" y="16"/>
                </a:cxn>
                <a:cxn ang="0">
                  <a:pos x="15" y="35"/>
                </a:cxn>
                <a:cxn ang="0">
                  <a:pos x="7" y="40"/>
                </a:cxn>
                <a:cxn ang="0">
                  <a:pos x="3" y="18"/>
                </a:cxn>
                <a:cxn ang="0">
                  <a:pos x="0" y="7"/>
                </a:cxn>
                <a:cxn ang="0">
                  <a:pos x="1" y="2"/>
                </a:cxn>
                <a:cxn ang="0">
                  <a:pos x="4" y="8"/>
                </a:cxn>
                <a:cxn ang="0">
                  <a:pos x="12" y="7"/>
                </a:cxn>
                <a:cxn ang="0">
                  <a:pos x="14" y="0"/>
                </a:cxn>
              </a:cxnLst>
              <a:rect l="0" t="0" r="r" b="b"/>
              <a:pathLst>
                <a:path w="26" h="40">
                  <a:moveTo>
                    <a:pt x="14" y="0"/>
                  </a:moveTo>
                  <a:lnTo>
                    <a:pt x="23" y="0"/>
                  </a:lnTo>
                  <a:lnTo>
                    <a:pt x="20" y="7"/>
                  </a:lnTo>
                  <a:lnTo>
                    <a:pt x="26" y="16"/>
                  </a:lnTo>
                  <a:lnTo>
                    <a:pt x="15" y="35"/>
                  </a:lnTo>
                  <a:lnTo>
                    <a:pt x="7" y="40"/>
                  </a:lnTo>
                  <a:lnTo>
                    <a:pt x="3" y="18"/>
                  </a:lnTo>
                  <a:lnTo>
                    <a:pt x="0" y="7"/>
                  </a:lnTo>
                  <a:lnTo>
                    <a:pt x="1" y="2"/>
                  </a:lnTo>
                  <a:lnTo>
                    <a:pt x="4" y="8"/>
                  </a:lnTo>
                  <a:lnTo>
                    <a:pt x="12" y="7"/>
                  </a:lnTo>
                  <a:lnTo>
                    <a:pt x="1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64" name="Freeform 252"/>
            <p:cNvSpPr>
              <a:spLocks/>
            </p:cNvSpPr>
            <p:nvPr/>
          </p:nvSpPr>
          <p:spPr bwMode="auto">
            <a:xfrm>
              <a:off x="4829176" y="3730626"/>
              <a:ext cx="93663" cy="114300"/>
            </a:xfrm>
            <a:custGeom>
              <a:avLst/>
              <a:gdLst/>
              <a:ahLst/>
              <a:cxnLst>
                <a:cxn ang="0">
                  <a:pos x="9" y="0"/>
                </a:cxn>
                <a:cxn ang="0">
                  <a:pos x="30" y="0"/>
                </a:cxn>
                <a:cxn ang="0">
                  <a:pos x="41" y="1"/>
                </a:cxn>
                <a:cxn ang="0">
                  <a:pos x="58" y="14"/>
                </a:cxn>
                <a:cxn ang="0">
                  <a:pos x="74" y="17"/>
                </a:cxn>
                <a:cxn ang="0">
                  <a:pos x="82" y="17"/>
                </a:cxn>
                <a:cxn ang="0">
                  <a:pos x="93" y="9"/>
                </a:cxn>
                <a:cxn ang="0">
                  <a:pos x="104" y="6"/>
                </a:cxn>
                <a:cxn ang="0">
                  <a:pos x="111" y="12"/>
                </a:cxn>
                <a:cxn ang="0">
                  <a:pos x="118" y="11"/>
                </a:cxn>
                <a:cxn ang="0">
                  <a:pos x="105" y="30"/>
                </a:cxn>
                <a:cxn ang="0">
                  <a:pos x="105" y="86"/>
                </a:cxn>
                <a:cxn ang="0">
                  <a:pos x="115" y="99"/>
                </a:cxn>
                <a:cxn ang="0">
                  <a:pos x="97" y="113"/>
                </a:cxn>
                <a:cxn ang="0">
                  <a:pos x="86" y="140"/>
                </a:cxn>
                <a:cxn ang="0">
                  <a:pos x="82" y="145"/>
                </a:cxn>
                <a:cxn ang="0">
                  <a:pos x="60" y="131"/>
                </a:cxn>
                <a:cxn ang="0">
                  <a:pos x="56" y="120"/>
                </a:cxn>
                <a:cxn ang="0">
                  <a:pos x="4" y="88"/>
                </a:cxn>
                <a:cxn ang="0">
                  <a:pos x="3" y="85"/>
                </a:cxn>
                <a:cxn ang="0">
                  <a:pos x="4" y="80"/>
                </a:cxn>
                <a:cxn ang="0">
                  <a:pos x="14" y="75"/>
                </a:cxn>
                <a:cxn ang="0">
                  <a:pos x="3" y="77"/>
                </a:cxn>
                <a:cxn ang="0">
                  <a:pos x="1" y="68"/>
                </a:cxn>
                <a:cxn ang="0">
                  <a:pos x="15" y="49"/>
                </a:cxn>
                <a:cxn ang="0">
                  <a:pos x="17" y="39"/>
                </a:cxn>
                <a:cxn ang="0">
                  <a:pos x="15" y="30"/>
                </a:cxn>
                <a:cxn ang="0">
                  <a:pos x="9" y="23"/>
                </a:cxn>
                <a:cxn ang="0">
                  <a:pos x="4" y="11"/>
                </a:cxn>
                <a:cxn ang="0">
                  <a:pos x="0" y="8"/>
                </a:cxn>
                <a:cxn ang="0">
                  <a:pos x="9" y="0"/>
                </a:cxn>
              </a:cxnLst>
              <a:rect l="0" t="0" r="r" b="b"/>
              <a:pathLst>
                <a:path w="118" h="145">
                  <a:moveTo>
                    <a:pt x="9" y="0"/>
                  </a:moveTo>
                  <a:lnTo>
                    <a:pt x="30" y="0"/>
                  </a:lnTo>
                  <a:lnTo>
                    <a:pt x="41" y="1"/>
                  </a:lnTo>
                  <a:lnTo>
                    <a:pt x="58" y="14"/>
                  </a:lnTo>
                  <a:lnTo>
                    <a:pt x="74" y="17"/>
                  </a:lnTo>
                  <a:lnTo>
                    <a:pt x="82" y="17"/>
                  </a:lnTo>
                  <a:lnTo>
                    <a:pt x="93" y="9"/>
                  </a:lnTo>
                  <a:lnTo>
                    <a:pt x="104" y="6"/>
                  </a:lnTo>
                  <a:lnTo>
                    <a:pt x="111" y="12"/>
                  </a:lnTo>
                  <a:lnTo>
                    <a:pt x="118" y="11"/>
                  </a:lnTo>
                  <a:lnTo>
                    <a:pt x="105" y="30"/>
                  </a:lnTo>
                  <a:lnTo>
                    <a:pt x="105" y="86"/>
                  </a:lnTo>
                  <a:lnTo>
                    <a:pt x="115" y="99"/>
                  </a:lnTo>
                  <a:lnTo>
                    <a:pt x="97" y="113"/>
                  </a:lnTo>
                  <a:lnTo>
                    <a:pt x="86" y="140"/>
                  </a:lnTo>
                  <a:lnTo>
                    <a:pt x="82" y="145"/>
                  </a:lnTo>
                  <a:lnTo>
                    <a:pt x="60" y="131"/>
                  </a:lnTo>
                  <a:lnTo>
                    <a:pt x="56" y="120"/>
                  </a:lnTo>
                  <a:lnTo>
                    <a:pt x="4" y="88"/>
                  </a:lnTo>
                  <a:lnTo>
                    <a:pt x="3" y="85"/>
                  </a:lnTo>
                  <a:lnTo>
                    <a:pt x="4" y="80"/>
                  </a:lnTo>
                  <a:lnTo>
                    <a:pt x="14" y="75"/>
                  </a:lnTo>
                  <a:lnTo>
                    <a:pt x="3" y="77"/>
                  </a:lnTo>
                  <a:lnTo>
                    <a:pt x="1" y="68"/>
                  </a:lnTo>
                  <a:lnTo>
                    <a:pt x="15" y="49"/>
                  </a:lnTo>
                  <a:lnTo>
                    <a:pt x="17" y="39"/>
                  </a:lnTo>
                  <a:lnTo>
                    <a:pt x="15" y="30"/>
                  </a:lnTo>
                  <a:lnTo>
                    <a:pt x="9" y="23"/>
                  </a:lnTo>
                  <a:lnTo>
                    <a:pt x="4" y="11"/>
                  </a:lnTo>
                  <a:lnTo>
                    <a:pt x="0" y="8"/>
                  </a:lnTo>
                  <a:lnTo>
                    <a:pt x="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65" name="Freeform 253"/>
            <p:cNvSpPr>
              <a:spLocks/>
            </p:cNvSpPr>
            <p:nvPr/>
          </p:nvSpPr>
          <p:spPr bwMode="auto">
            <a:xfrm>
              <a:off x="4829176" y="3730626"/>
              <a:ext cx="93663" cy="114300"/>
            </a:xfrm>
            <a:custGeom>
              <a:avLst/>
              <a:gdLst/>
              <a:ahLst/>
              <a:cxnLst>
                <a:cxn ang="0">
                  <a:pos x="9" y="0"/>
                </a:cxn>
                <a:cxn ang="0">
                  <a:pos x="30" y="0"/>
                </a:cxn>
                <a:cxn ang="0">
                  <a:pos x="41" y="1"/>
                </a:cxn>
                <a:cxn ang="0">
                  <a:pos x="58" y="14"/>
                </a:cxn>
                <a:cxn ang="0">
                  <a:pos x="74" y="17"/>
                </a:cxn>
                <a:cxn ang="0">
                  <a:pos x="82" y="17"/>
                </a:cxn>
                <a:cxn ang="0">
                  <a:pos x="93" y="9"/>
                </a:cxn>
                <a:cxn ang="0">
                  <a:pos x="104" y="6"/>
                </a:cxn>
                <a:cxn ang="0">
                  <a:pos x="111" y="12"/>
                </a:cxn>
                <a:cxn ang="0">
                  <a:pos x="118" y="11"/>
                </a:cxn>
                <a:cxn ang="0">
                  <a:pos x="105" y="30"/>
                </a:cxn>
                <a:cxn ang="0">
                  <a:pos x="105" y="86"/>
                </a:cxn>
                <a:cxn ang="0">
                  <a:pos x="115" y="99"/>
                </a:cxn>
                <a:cxn ang="0">
                  <a:pos x="97" y="113"/>
                </a:cxn>
                <a:cxn ang="0">
                  <a:pos x="86" y="140"/>
                </a:cxn>
                <a:cxn ang="0">
                  <a:pos x="82" y="145"/>
                </a:cxn>
                <a:cxn ang="0">
                  <a:pos x="60" y="131"/>
                </a:cxn>
                <a:cxn ang="0">
                  <a:pos x="56" y="120"/>
                </a:cxn>
                <a:cxn ang="0">
                  <a:pos x="4" y="88"/>
                </a:cxn>
                <a:cxn ang="0">
                  <a:pos x="3" y="85"/>
                </a:cxn>
                <a:cxn ang="0">
                  <a:pos x="4" y="80"/>
                </a:cxn>
                <a:cxn ang="0">
                  <a:pos x="14" y="75"/>
                </a:cxn>
                <a:cxn ang="0">
                  <a:pos x="3" y="77"/>
                </a:cxn>
                <a:cxn ang="0">
                  <a:pos x="1" y="68"/>
                </a:cxn>
                <a:cxn ang="0">
                  <a:pos x="15" y="49"/>
                </a:cxn>
                <a:cxn ang="0">
                  <a:pos x="17" y="39"/>
                </a:cxn>
                <a:cxn ang="0">
                  <a:pos x="15" y="30"/>
                </a:cxn>
                <a:cxn ang="0">
                  <a:pos x="9" y="23"/>
                </a:cxn>
                <a:cxn ang="0">
                  <a:pos x="4" y="11"/>
                </a:cxn>
                <a:cxn ang="0">
                  <a:pos x="0" y="8"/>
                </a:cxn>
                <a:cxn ang="0">
                  <a:pos x="9" y="0"/>
                </a:cxn>
              </a:cxnLst>
              <a:rect l="0" t="0" r="r" b="b"/>
              <a:pathLst>
                <a:path w="118" h="145">
                  <a:moveTo>
                    <a:pt x="9" y="0"/>
                  </a:moveTo>
                  <a:lnTo>
                    <a:pt x="30" y="0"/>
                  </a:lnTo>
                  <a:lnTo>
                    <a:pt x="41" y="1"/>
                  </a:lnTo>
                  <a:lnTo>
                    <a:pt x="58" y="14"/>
                  </a:lnTo>
                  <a:lnTo>
                    <a:pt x="74" y="17"/>
                  </a:lnTo>
                  <a:lnTo>
                    <a:pt x="82" y="17"/>
                  </a:lnTo>
                  <a:lnTo>
                    <a:pt x="93" y="9"/>
                  </a:lnTo>
                  <a:lnTo>
                    <a:pt x="104" y="6"/>
                  </a:lnTo>
                  <a:lnTo>
                    <a:pt x="111" y="12"/>
                  </a:lnTo>
                  <a:lnTo>
                    <a:pt x="118" y="11"/>
                  </a:lnTo>
                  <a:lnTo>
                    <a:pt x="105" y="30"/>
                  </a:lnTo>
                  <a:lnTo>
                    <a:pt x="105" y="86"/>
                  </a:lnTo>
                  <a:lnTo>
                    <a:pt x="115" y="99"/>
                  </a:lnTo>
                  <a:lnTo>
                    <a:pt x="97" y="113"/>
                  </a:lnTo>
                  <a:lnTo>
                    <a:pt x="86" y="140"/>
                  </a:lnTo>
                  <a:lnTo>
                    <a:pt x="82" y="145"/>
                  </a:lnTo>
                  <a:lnTo>
                    <a:pt x="60" y="131"/>
                  </a:lnTo>
                  <a:lnTo>
                    <a:pt x="56" y="120"/>
                  </a:lnTo>
                  <a:lnTo>
                    <a:pt x="4" y="88"/>
                  </a:lnTo>
                  <a:lnTo>
                    <a:pt x="3" y="85"/>
                  </a:lnTo>
                  <a:lnTo>
                    <a:pt x="4" y="80"/>
                  </a:lnTo>
                  <a:lnTo>
                    <a:pt x="14" y="75"/>
                  </a:lnTo>
                  <a:lnTo>
                    <a:pt x="3" y="77"/>
                  </a:lnTo>
                  <a:lnTo>
                    <a:pt x="1" y="68"/>
                  </a:lnTo>
                  <a:lnTo>
                    <a:pt x="15" y="49"/>
                  </a:lnTo>
                  <a:lnTo>
                    <a:pt x="17" y="39"/>
                  </a:lnTo>
                  <a:lnTo>
                    <a:pt x="15" y="30"/>
                  </a:lnTo>
                  <a:lnTo>
                    <a:pt x="9" y="23"/>
                  </a:lnTo>
                  <a:lnTo>
                    <a:pt x="4" y="11"/>
                  </a:lnTo>
                  <a:lnTo>
                    <a:pt x="0" y="8"/>
                  </a:lnTo>
                  <a:lnTo>
                    <a:pt x="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66" name="Freeform 254"/>
            <p:cNvSpPr>
              <a:spLocks/>
            </p:cNvSpPr>
            <p:nvPr/>
          </p:nvSpPr>
          <p:spPr bwMode="auto">
            <a:xfrm>
              <a:off x="4578351" y="3730626"/>
              <a:ext cx="219075" cy="220663"/>
            </a:xfrm>
            <a:custGeom>
              <a:avLst/>
              <a:gdLst/>
              <a:ahLst/>
              <a:cxnLst>
                <a:cxn ang="0">
                  <a:pos x="208" y="5"/>
                </a:cxn>
                <a:cxn ang="0">
                  <a:pos x="213" y="5"/>
                </a:cxn>
                <a:cxn ang="0">
                  <a:pos x="222" y="3"/>
                </a:cxn>
                <a:cxn ang="0">
                  <a:pos x="236" y="16"/>
                </a:cxn>
                <a:cxn ang="0">
                  <a:pos x="249" y="14"/>
                </a:cxn>
                <a:cxn ang="0">
                  <a:pos x="271" y="25"/>
                </a:cxn>
                <a:cxn ang="0">
                  <a:pos x="277" y="47"/>
                </a:cxn>
                <a:cxn ang="0">
                  <a:pos x="266" y="63"/>
                </a:cxn>
                <a:cxn ang="0">
                  <a:pos x="254" y="99"/>
                </a:cxn>
                <a:cxn ang="0">
                  <a:pos x="246" y="118"/>
                </a:cxn>
                <a:cxn ang="0">
                  <a:pos x="246" y="154"/>
                </a:cxn>
                <a:cxn ang="0">
                  <a:pos x="249" y="175"/>
                </a:cxn>
                <a:cxn ang="0">
                  <a:pos x="263" y="190"/>
                </a:cxn>
                <a:cxn ang="0">
                  <a:pos x="246" y="205"/>
                </a:cxn>
                <a:cxn ang="0">
                  <a:pos x="241" y="233"/>
                </a:cxn>
                <a:cxn ang="0">
                  <a:pos x="243" y="261"/>
                </a:cxn>
                <a:cxn ang="0">
                  <a:pos x="254" y="277"/>
                </a:cxn>
                <a:cxn ang="0">
                  <a:pos x="230" y="261"/>
                </a:cxn>
                <a:cxn ang="0">
                  <a:pos x="216" y="254"/>
                </a:cxn>
                <a:cxn ang="0">
                  <a:pos x="191" y="250"/>
                </a:cxn>
                <a:cxn ang="0">
                  <a:pos x="180" y="247"/>
                </a:cxn>
                <a:cxn ang="0">
                  <a:pos x="170" y="239"/>
                </a:cxn>
                <a:cxn ang="0">
                  <a:pos x="145" y="247"/>
                </a:cxn>
                <a:cxn ang="0">
                  <a:pos x="145" y="235"/>
                </a:cxn>
                <a:cxn ang="0">
                  <a:pos x="137" y="190"/>
                </a:cxn>
                <a:cxn ang="0">
                  <a:pos x="123" y="186"/>
                </a:cxn>
                <a:cxn ang="0">
                  <a:pos x="106" y="183"/>
                </a:cxn>
                <a:cxn ang="0">
                  <a:pos x="80" y="200"/>
                </a:cxn>
                <a:cxn ang="0">
                  <a:pos x="63" y="168"/>
                </a:cxn>
                <a:cxn ang="0">
                  <a:pos x="14" y="167"/>
                </a:cxn>
                <a:cxn ang="0">
                  <a:pos x="0" y="167"/>
                </a:cxn>
                <a:cxn ang="0">
                  <a:pos x="5" y="153"/>
                </a:cxn>
                <a:cxn ang="0">
                  <a:pos x="17" y="149"/>
                </a:cxn>
                <a:cxn ang="0">
                  <a:pos x="30" y="143"/>
                </a:cxn>
                <a:cxn ang="0">
                  <a:pos x="33" y="151"/>
                </a:cxn>
                <a:cxn ang="0">
                  <a:pos x="57" y="127"/>
                </a:cxn>
                <a:cxn ang="0">
                  <a:pos x="65" y="101"/>
                </a:cxn>
                <a:cxn ang="0">
                  <a:pos x="84" y="50"/>
                </a:cxn>
                <a:cxn ang="0">
                  <a:pos x="93" y="23"/>
                </a:cxn>
                <a:cxn ang="0">
                  <a:pos x="96" y="12"/>
                </a:cxn>
                <a:cxn ang="0">
                  <a:pos x="113" y="3"/>
                </a:cxn>
                <a:cxn ang="0">
                  <a:pos x="126" y="11"/>
                </a:cxn>
                <a:cxn ang="0">
                  <a:pos x="148" y="16"/>
                </a:cxn>
                <a:cxn ang="0">
                  <a:pos x="162" y="9"/>
                </a:cxn>
                <a:cxn ang="0">
                  <a:pos x="183" y="6"/>
                </a:cxn>
                <a:cxn ang="0">
                  <a:pos x="188" y="1"/>
                </a:cxn>
              </a:cxnLst>
              <a:rect l="0" t="0" r="r" b="b"/>
              <a:pathLst>
                <a:path w="277" h="277">
                  <a:moveTo>
                    <a:pt x="203" y="0"/>
                  </a:moveTo>
                  <a:lnTo>
                    <a:pt x="208" y="5"/>
                  </a:lnTo>
                  <a:lnTo>
                    <a:pt x="210" y="3"/>
                  </a:lnTo>
                  <a:lnTo>
                    <a:pt x="213" y="5"/>
                  </a:lnTo>
                  <a:lnTo>
                    <a:pt x="216" y="1"/>
                  </a:lnTo>
                  <a:lnTo>
                    <a:pt x="222" y="3"/>
                  </a:lnTo>
                  <a:lnTo>
                    <a:pt x="230" y="12"/>
                  </a:lnTo>
                  <a:lnTo>
                    <a:pt x="236" y="16"/>
                  </a:lnTo>
                  <a:lnTo>
                    <a:pt x="239" y="12"/>
                  </a:lnTo>
                  <a:lnTo>
                    <a:pt x="249" y="14"/>
                  </a:lnTo>
                  <a:lnTo>
                    <a:pt x="252" y="11"/>
                  </a:lnTo>
                  <a:lnTo>
                    <a:pt x="271" y="25"/>
                  </a:lnTo>
                  <a:lnTo>
                    <a:pt x="269" y="39"/>
                  </a:lnTo>
                  <a:lnTo>
                    <a:pt x="277" y="47"/>
                  </a:lnTo>
                  <a:lnTo>
                    <a:pt x="266" y="57"/>
                  </a:lnTo>
                  <a:lnTo>
                    <a:pt x="266" y="63"/>
                  </a:lnTo>
                  <a:lnTo>
                    <a:pt x="255" y="72"/>
                  </a:lnTo>
                  <a:lnTo>
                    <a:pt x="254" y="99"/>
                  </a:lnTo>
                  <a:lnTo>
                    <a:pt x="244" y="115"/>
                  </a:lnTo>
                  <a:lnTo>
                    <a:pt x="246" y="118"/>
                  </a:lnTo>
                  <a:lnTo>
                    <a:pt x="247" y="129"/>
                  </a:lnTo>
                  <a:lnTo>
                    <a:pt x="246" y="154"/>
                  </a:lnTo>
                  <a:lnTo>
                    <a:pt x="247" y="164"/>
                  </a:lnTo>
                  <a:lnTo>
                    <a:pt x="249" y="175"/>
                  </a:lnTo>
                  <a:lnTo>
                    <a:pt x="254" y="183"/>
                  </a:lnTo>
                  <a:lnTo>
                    <a:pt x="263" y="190"/>
                  </a:lnTo>
                  <a:lnTo>
                    <a:pt x="266" y="200"/>
                  </a:lnTo>
                  <a:lnTo>
                    <a:pt x="246" y="205"/>
                  </a:lnTo>
                  <a:lnTo>
                    <a:pt x="238" y="216"/>
                  </a:lnTo>
                  <a:lnTo>
                    <a:pt x="241" y="233"/>
                  </a:lnTo>
                  <a:lnTo>
                    <a:pt x="236" y="254"/>
                  </a:lnTo>
                  <a:lnTo>
                    <a:pt x="243" y="261"/>
                  </a:lnTo>
                  <a:lnTo>
                    <a:pt x="252" y="261"/>
                  </a:lnTo>
                  <a:lnTo>
                    <a:pt x="254" y="277"/>
                  </a:lnTo>
                  <a:lnTo>
                    <a:pt x="241" y="274"/>
                  </a:lnTo>
                  <a:lnTo>
                    <a:pt x="230" y="261"/>
                  </a:lnTo>
                  <a:lnTo>
                    <a:pt x="221" y="258"/>
                  </a:lnTo>
                  <a:lnTo>
                    <a:pt x="216" y="254"/>
                  </a:lnTo>
                  <a:lnTo>
                    <a:pt x="203" y="255"/>
                  </a:lnTo>
                  <a:lnTo>
                    <a:pt x="191" y="250"/>
                  </a:lnTo>
                  <a:lnTo>
                    <a:pt x="188" y="244"/>
                  </a:lnTo>
                  <a:lnTo>
                    <a:pt x="180" y="247"/>
                  </a:lnTo>
                  <a:lnTo>
                    <a:pt x="175" y="239"/>
                  </a:lnTo>
                  <a:lnTo>
                    <a:pt x="170" y="239"/>
                  </a:lnTo>
                  <a:lnTo>
                    <a:pt x="148" y="241"/>
                  </a:lnTo>
                  <a:lnTo>
                    <a:pt x="145" y="247"/>
                  </a:lnTo>
                  <a:lnTo>
                    <a:pt x="140" y="244"/>
                  </a:lnTo>
                  <a:lnTo>
                    <a:pt x="145" y="235"/>
                  </a:lnTo>
                  <a:lnTo>
                    <a:pt x="139" y="220"/>
                  </a:lnTo>
                  <a:lnTo>
                    <a:pt x="137" y="190"/>
                  </a:lnTo>
                  <a:lnTo>
                    <a:pt x="136" y="186"/>
                  </a:lnTo>
                  <a:lnTo>
                    <a:pt x="123" y="186"/>
                  </a:lnTo>
                  <a:lnTo>
                    <a:pt x="123" y="181"/>
                  </a:lnTo>
                  <a:lnTo>
                    <a:pt x="106" y="183"/>
                  </a:lnTo>
                  <a:lnTo>
                    <a:pt x="102" y="197"/>
                  </a:lnTo>
                  <a:lnTo>
                    <a:pt x="80" y="200"/>
                  </a:lnTo>
                  <a:lnTo>
                    <a:pt x="68" y="187"/>
                  </a:lnTo>
                  <a:lnTo>
                    <a:pt x="63" y="168"/>
                  </a:lnTo>
                  <a:lnTo>
                    <a:pt x="57" y="165"/>
                  </a:lnTo>
                  <a:lnTo>
                    <a:pt x="14" y="167"/>
                  </a:lnTo>
                  <a:lnTo>
                    <a:pt x="0" y="172"/>
                  </a:lnTo>
                  <a:lnTo>
                    <a:pt x="0" y="167"/>
                  </a:lnTo>
                  <a:lnTo>
                    <a:pt x="2" y="165"/>
                  </a:lnTo>
                  <a:lnTo>
                    <a:pt x="5" y="153"/>
                  </a:lnTo>
                  <a:lnTo>
                    <a:pt x="10" y="148"/>
                  </a:lnTo>
                  <a:lnTo>
                    <a:pt x="17" y="149"/>
                  </a:lnTo>
                  <a:lnTo>
                    <a:pt x="21" y="145"/>
                  </a:lnTo>
                  <a:lnTo>
                    <a:pt x="30" y="143"/>
                  </a:lnTo>
                  <a:lnTo>
                    <a:pt x="30" y="149"/>
                  </a:lnTo>
                  <a:lnTo>
                    <a:pt x="33" y="151"/>
                  </a:lnTo>
                  <a:lnTo>
                    <a:pt x="52" y="137"/>
                  </a:lnTo>
                  <a:lnTo>
                    <a:pt x="57" y="127"/>
                  </a:lnTo>
                  <a:lnTo>
                    <a:pt x="60" y="112"/>
                  </a:lnTo>
                  <a:lnTo>
                    <a:pt x="65" y="101"/>
                  </a:lnTo>
                  <a:lnTo>
                    <a:pt x="79" y="90"/>
                  </a:lnTo>
                  <a:lnTo>
                    <a:pt x="84" y="50"/>
                  </a:lnTo>
                  <a:lnTo>
                    <a:pt x="91" y="34"/>
                  </a:lnTo>
                  <a:lnTo>
                    <a:pt x="93" y="23"/>
                  </a:lnTo>
                  <a:lnTo>
                    <a:pt x="96" y="23"/>
                  </a:lnTo>
                  <a:lnTo>
                    <a:pt x="96" y="12"/>
                  </a:lnTo>
                  <a:lnTo>
                    <a:pt x="104" y="1"/>
                  </a:lnTo>
                  <a:lnTo>
                    <a:pt x="113" y="3"/>
                  </a:lnTo>
                  <a:lnTo>
                    <a:pt x="121" y="12"/>
                  </a:lnTo>
                  <a:lnTo>
                    <a:pt x="126" y="11"/>
                  </a:lnTo>
                  <a:lnTo>
                    <a:pt x="134" y="16"/>
                  </a:lnTo>
                  <a:lnTo>
                    <a:pt x="148" y="16"/>
                  </a:lnTo>
                  <a:lnTo>
                    <a:pt x="154" y="8"/>
                  </a:lnTo>
                  <a:lnTo>
                    <a:pt x="162" y="9"/>
                  </a:lnTo>
                  <a:lnTo>
                    <a:pt x="180" y="3"/>
                  </a:lnTo>
                  <a:lnTo>
                    <a:pt x="183" y="6"/>
                  </a:lnTo>
                  <a:lnTo>
                    <a:pt x="188" y="5"/>
                  </a:lnTo>
                  <a:lnTo>
                    <a:pt x="188" y="1"/>
                  </a:lnTo>
                  <a:lnTo>
                    <a:pt x="20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67" name="Freeform 255"/>
            <p:cNvSpPr>
              <a:spLocks/>
            </p:cNvSpPr>
            <p:nvPr/>
          </p:nvSpPr>
          <p:spPr bwMode="auto">
            <a:xfrm>
              <a:off x="4578351" y="3730626"/>
              <a:ext cx="219075" cy="220663"/>
            </a:xfrm>
            <a:custGeom>
              <a:avLst/>
              <a:gdLst/>
              <a:ahLst/>
              <a:cxnLst>
                <a:cxn ang="0">
                  <a:pos x="208" y="5"/>
                </a:cxn>
                <a:cxn ang="0">
                  <a:pos x="213" y="5"/>
                </a:cxn>
                <a:cxn ang="0">
                  <a:pos x="222" y="3"/>
                </a:cxn>
                <a:cxn ang="0">
                  <a:pos x="236" y="16"/>
                </a:cxn>
                <a:cxn ang="0">
                  <a:pos x="249" y="14"/>
                </a:cxn>
                <a:cxn ang="0">
                  <a:pos x="271" y="25"/>
                </a:cxn>
                <a:cxn ang="0">
                  <a:pos x="277" y="47"/>
                </a:cxn>
                <a:cxn ang="0">
                  <a:pos x="266" y="63"/>
                </a:cxn>
                <a:cxn ang="0">
                  <a:pos x="254" y="99"/>
                </a:cxn>
                <a:cxn ang="0">
                  <a:pos x="246" y="118"/>
                </a:cxn>
                <a:cxn ang="0">
                  <a:pos x="246" y="154"/>
                </a:cxn>
                <a:cxn ang="0">
                  <a:pos x="249" y="175"/>
                </a:cxn>
                <a:cxn ang="0">
                  <a:pos x="263" y="190"/>
                </a:cxn>
                <a:cxn ang="0">
                  <a:pos x="246" y="205"/>
                </a:cxn>
                <a:cxn ang="0">
                  <a:pos x="241" y="233"/>
                </a:cxn>
                <a:cxn ang="0">
                  <a:pos x="243" y="261"/>
                </a:cxn>
                <a:cxn ang="0">
                  <a:pos x="254" y="277"/>
                </a:cxn>
                <a:cxn ang="0">
                  <a:pos x="230" y="261"/>
                </a:cxn>
                <a:cxn ang="0">
                  <a:pos x="216" y="254"/>
                </a:cxn>
                <a:cxn ang="0">
                  <a:pos x="191" y="250"/>
                </a:cxn>
                <a:cxn ang="0">
                  <a:pos x="180" y="247"/>
                </a:cxn>
                <a:cxn ang="0">
                  <a:pos x="170" y="239"/>
                </a:cxn>
                <a:cxn ang="0">
                  <a:pos x="145" y="247"/>
                </a:cxn>
                <a:cxn ang="0">
                  <a:pos x="145" y="235"/>
                </a:cxn>
                <a:cxn ang="0">
                  <a:pos x="137" y="190"/>
                </a:cxn>
                <a:cxn ang="0">
                  <a:pos x="123" y="186"/>
                </a:cxn>
                <a:cxn ang="0">
                  <a:pos x="106" y="183"/>
                </a:cxn>
                <a:cxn ang="0">
                  <a:pos x="80" y="200"/>
                </a:cxn>
                <a:cxn ang="0">
                  <a:pos x="63" y="168"/>
                </a:cxn>
                <a:cxn ang="0">
                  <a:pos x="14" y="167"/>
                </a:cxn>
                <a:cxn ang="0">
                  <a:pos x="0" y="167"/>
                </a:cxn>
                <a:cxn ang="0">
                  <a:pos x="5" y="153"/>
                </a:cxn>
                <a:cxn ang="0">
                  <a:pos x="17" y="149"/>
                </a:cxn>
                <a:cxn ang="0">
                  <a:pos x="30" y="143"/>
                </a:cxn>
                <a:cxn ang="0">
                  <a:pos x="33" y="151"/>
                </a:cxn>
                <a:cxn ang="0">
                  <a:pos x="57" y="127"/>
                </a:cxn>
                <a:cxn ang="0">
                  <a:pos x="65" y="101"/>
                </a:cxn>
                <a:cxn ang="0">
                  <a:pos x="84" y="50"/>
                </a:cxn>
                <a:cxn ang="0">
                  <a:pos x="93" y="23"/>
                </a:cxn>
                <a:cxn ang="0">
                  <a:pos x="96" y="12"/>
                </a:cxn>
                <a:cxn ang="0">
                  <a:pos x="113" y="3"/>
                </a:cxn>
                <a:cxn ang="0">
                  <a:pos x="126" y="11"/>
                </a:cxn>
                <a:cxn ang="0">
                  <a:pos x="148" y="16"/>
                </a:cxn>
                <a:cxn ang="0">
                  <a:pos x="162" y="9"/>
                </a:cxn>
                <a:cxn ang="0">
                  <a:pos x="183" y="6"/>
                </a:cxn>
                <a:cxn ang="0">
                  <a:pos x="188" y="1"/>
                </a:cxn>
              </a:cxnLst>
              <a:rect l="0" t="0" r="r" b="b"/>
              <a:pathLst>
                <a:path w="277" h="277">
                  <a:moveTo>
                    <a:pt x="203" y="0"/>
                  </a:moveTo>
                  <a:lnTo>
                    <a:pt x="208" y="5"/>
                  </a:lnTo>
                  <a:lnTo>
                    <a:pt x="210" y="3"/>
                  </a:lnTo>
                  <a:lnTo>
                    <a:pt x="213" y="5"/>
                  </a:lnTo>
                  <a:lnTo>
                    <a:pt x="216" y="1"/>
                  </a:lnTo>
                  <a:lnTo>
                    <a:pt x="222" y="3"/>
                  </a:lnTo>
                  <a:lnTo>
                    <a:pt x="230" y="12"/>
                  </a:lnTo>
                  <a:lnTo>
                    <a:pt x="236" y="16"/>
                  </a:lnTo>
                  <a:lnTo>
                    <a:pt x="239" y="12"/>
                  </a:lnTo>
                  <a:lnTo>
                    <a:pt x="249" y="14"/>
                  </a:lnTo>
                  <a:lnTo>
                    <a:pt x="252" y="11"/>
                  </a:lnTo>
                  <a:lnTo>
                    <a:pt x="271" y="25"/>
                  </a:lnTo>
                  <a:lnTo>
                    <a:pt x="269" y="39"/>
                  </a:lnTo>
                  <a:lnTo>
                    <a:pt x="277" y="47"/>
                  </a:lnTo>
                  <a:lnTo>
                    <a:pt x="266" y="57"/>
                  </a:lnTo>
                  <a:lnTo>
                    <a:pt x="266" y="63"/>
                  </a:lnTo>
                  <a:lnTo>
                    <a:pt x="255" y="72"/>
                  </a:lnTo>
                  <a:lnTo>
                    <a:pt x="254" y="99"/>
                  </a:lnTo>
                  <a:lnTo>
                    <a:pt x="244" y="115"/>
                  </a:lnTo>
                  <a:lnTo>
                    <a:pt x="246" y="118"/>
                  </a:lnTo>
                  <a:lnTo>
                    <a:pt x="247" y="129"/>
                  </a:lnTo>
                  <a:lnTo>
                    <a:pt x="246" y="154"/>
                  </a:lnTo>
                  <a:lnTo>
                    <a:pt x="247" y="164"/>
                  </a:lnTo>
                  <a:lnTo>
                    <a:pt x="249" y="175"/>
                  </a:lnTo>
                  <a:lnTo>
                    <a:pt x="254" y="183"/>
                  </a:lnTo>
                  <a:lnTo>
                    <a:pt x="263" y="190"/>
                  </a:lnTo>
                  <a:lnTo>
                    <a:pt x="266" y="200"/>
                  </a:lnTo>
                  <a:lnTo>
                    <a:pt x="246" y="205"/>
                  </a:lnTo>
                  <a:lnTo>
                    <a:pt x="238" y="216"/>
                  </a:lnTo>
                  <a:lnTo>
                    <a:pt x="241" y="233"/>
                  </a:lnTo>
                  <a:lnTo>
                    <a:pt x="236" y="254"/>
                  </a:lnTo>
                  <a:lnTo>
                    <a:pt x="243" y="261"/>
                  </a:lnTo>
                  <a:lnTo>
                    <a:pt x="252" y="261"/>
                  </a:lnTo>
                  <a:lnTo>
                    <a:pt x="254" y="277"/>
                  </a:lnTo>
                  <a:lnTo>
                    <a:pt x="241" y="274"/>
                  </a:lnTo>
                  <a:lnTo>
                    <a:pt x="230" y="261"/>
                  </a:lnTo>
                  <a:lnTo>
                    <a:pt x="221" y="258"/>
                  </a:lnTo>
                  <a:lnTo>
                    <a:pt x="216" y="254"/>
                  </a:lnTo>
                  <a:lnTo>
                    <a:pt x="203" y="255"/>
                  </a:lnTo>
                  <a:lnTo>
                    <a:pt x="191" y="250"/>
                  </a:lnTo>
                  <a:lnTo>
                    <a:pt x="188" y="244"/>
                  </a:lnTo>
                  <a:lnTo>
                    <a:pt x="180" y="247"/>
                  </a:lnTo>
                  <a:lnTo>
                    <a:pt x="175" y="239"/>
                  </a:lnTo>
                  <a:lnTo>
                    <a:pt x="170" y="239"/>
                  </a:lnTo>
                  <a:lnTo>
                    <a:pt x="148" y="241"/>
                  </a:lnTo>
                  <a:lnTo>
                    <a:pt x="145" y="247"/>
                  </a:lnTo>
                  <a:lnTo>
                    <a:pt x="140" y="244"/>
                  </a:lnTo>
                  <a:lnTo>
                    <a:pt x="145" y="235"/>
                  </a:lnTo>
                  <a:lnTo>
                    <a:pt x="139" y="220"/>
                  </a:lnTo>
                  <a:lnTo>
                    <a:pt x="137" y="190"/>
                  </a:lnTo>
                  <a:lnTo>
                    <a:pt x="136" y="186"/>
                  </a:lnTo>
                  <a:lnTo>
                    <a:pt x="123" y="186"/>
                  </a:lnTo>
                  <a:lnTo>
                    <a:pt x="123" y="181"/>
                  </a:lnTo>
                  <a:lnTo>
                    <a:pt x="106" y="183"/>
                  </a:lnTo>
                  <a:lnTo>
                    <a:pt x="102" y="197"/>
                  </a:lnTo>
                  <a:lnTo>
                    <a:pt x="80" y="200"/>
                  </a:lnTo>
                  <a:lnTo>
                    <a:pt x="68" y="187"/>
                  </a:lnTo>
                  <a:lnTo>
                    <a:pt x="63" y="168"/>
                  </a:lnTo>
                  <a:lnTo>
                    <a:pt x="57" y="165"/>
                  </a:lnTo>
                  <a:lnTo>
                    <a:pt x="14" y="167"/>
                  </a:lnTo>
                  <a:lnTo>
                    <a:pt x="0" y="172"/>
                  </a:lnTo>
                  <a:lnTo>
                    <a:pt x="0" y="167"/>
                  </a:lnTo>
                  <a:lnTo>
                    <a:pt x="2" y="165"/>
                  </a:lnTo>
                  <a:lnTo>
                    <a:pt x="5" y="153"/>
                  </a:lnTo>
                  <a:lnTo>
                    <a:pt x="10" y="148"/>
                  </a:lnTo>
                  <a:lnTo>
                    <a:pt x="17" y="149"/>
                  </a:lnTo>
                  <a:lnTo>
                    <a:pt x="21" y="145"/>
                  </a:lnTo>
                  <a:lnTo>
                    <a:pt x="30" y="143"/>
                  </a:lnTo>
                  <a:lnTo>
                    <a:pt x="30" y="149"/>
                  </a:lnTo>
                  <a:lnTo>
                    <a:pt x="33" y="151"/>
                  </a:lnTo>
                  <a:lnTo>
                    <a:pt x="52" y="137"/>
                  </a:lnTo>
                  <a:lnTo>
                    <a:pt x="57" y="127"/>
                  </a:lnTo>
                  <a:lnTo>
                    <a:pt x="60" y="112"/>
                  </a:lnTo>
                  <a:lnTo>
                    <a:pt x="65" y="101"/>
                  </a:lnTo>
                  <a:lnTo>
                    <a:pt x="79" y="90"/>
                  </a:lnTo>
                  <a:lnTo>
                    <a:pt x="84" y="50"/>
                  </a:lnTo>
                  <a:lnTo>
                    <a:pt x="91" y="34"/>
                  </a:lnTo>
                  <a:lnTo>
                    <a:pt x="93" y="23"/>
                  </a:lnTo>
                  <a:lnTo>
                    <a:pt x="96" y="23"/>
                  </a:lnTo>
                  <a:lnTo>
                    <a:pt x="96" y="12"/>
                  </a:lnTo>
                  <a:lnTo>
                    <a:pt x="104" y="1"/>
                  </a:lnTo>
                  <a:lnTo>
                    <a:pt x="113" y="3"/>
                  </a:lnTo>
                  <a:lnTo>
                    <a:pt x="121" y="12"/>
                  </a:lnTo>
                  <a:lnTo>
                    <a:pt x="126" y="11"/>
                  </a:lnTo>
                  <a:lnTo>
                    <a:pt x="134" y="16"/>
                  </a:lnTo>
                  <a:lnTo>
                    <a:pt x="148" y="16"/>
                  </a:lnTo>
                  <a:lnTo>
                    <a:pt x="154" y="8"/>
                  </a:lnTo>
                  <a:lnTo>
                    <a:pt x="162" y="9"/>
                  </a:lnTo>
                  <a:lnTo>
                    <a:pt x="180" y="3"/>
                  </a:lnTo>
                  <a:lnTo>
                    <a:pt x="183" y="6"/>
                  </a:lnTo>
                  <a:lnTo>
                    <a:pt x="188" y="5"/>
                  </a:lnTo>
                  <a:lnTo>
                    <a:pt x="188" y="1"/>
                  </a:lnTo>
                  <a:lnTo>
                    <a:pt x="20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68" name="Freeform 256"/>
            <p:cNvSpPr>
              <a:spLocks/>
            </p:cNvSpPr>
            <p:nvPr/>
          </p:nvSpPr>
          <p:spPr bwMode="auto">
            <a:xfrm>
              <a:off x="4787901" y="3741738"/>
              <a:ext cx="61913" cy="61913"/>
            </a:xfrm>
            <a:custGeom>
              <a:avLst/>
              <a:gdLst/>
              <a:ahLst/>
              <a:cxnLst>
                <a:cxn ang="0">
                  <a:pos x="63" y="0"/>
                </a:cxn>
                <a:cxn ang="0">
                  <a:pos x="67" y="2"/>
                </a:cxn>
                <a:cxn ang="0">
                  <a:pos x="71" y="14"/>
                </a:cxn>
                <a:cxn ang="0">
                  <a:pos x="75" y="19"/>
                </a:cxn>
                <a:cxn ang="0">
                  <a:pos x="78" y="28"/>
                </a:cxn>
                <a:cxn ang="0">
                  <a:pos x="75" y="38"/>
                </a:cxn>
                <a:cxn ang="0">
                  <a:pos x="63" y="55"/>
                </a:cxn>
                <a:cxn ang="0">
                  <a:pos x="52" y="54"/>
                </a:cxn>
                <a:cxn ang="0">
                  <a:pos x="49" y="57"/>
                </a:cxn>
                <a:cxn ang="0">
                  <a:pos x="44" y="55"/>
                </a:cxn>
                <a:cxn ang="0">
                  <a:pos x="33" y="60"/>
                </a:cxn>
                <a:cxn ang="0">
                  <a:pos x="31" y="72"/>
                </a:cxn>
                <a:cxn ang="0">
                  <a:pos x="11" y="74"/>
                </a:cxn>
                <a:cxn ang="0">
                  <a:pos x="4" y="77"/>
                </a:cxn>
                <a:cxn ang="0">
                  <a:pos x="0" y="77"/>
                </a:cxn>
                <a:cxn ang="0">
                  <a:pos x="3" y="52"/>
                </a:cxn>
                <a:cxn ang="0">
                  <a:pos x="12" y="41"/>
                </a:cxn>
                <a:cxn ang="0">
                  <a:pos x="14" y="44"/>
                </a:cxn>
                <a:cxn ang="0">
                  <a:pos x="23" y="35"/>
                </a:cxn>
                <a:cxn ang="0">
                  <a:pos x="23" y="27"/>
                </a:cxn>
                <a:cxn ang="0">
                  <a:pos x="17" y="20"/>
                </a:cxn>
                <a:cxn ang="0">
                  <a:pos x="17" y="6"/>
                </a:cxn>
                <a:cxn ang="0">
                  <a:pos x="55" y="5"/>
                </a:cxn>
                <a:cxn ang="0">
                  <a:pos x="63" y="0"/>
                </a:cxn>
              </a:cxnLst>
              <a:rect l="0" t="0" r="r" b="b"/>
              <a:pathLst>
                <a:path w="78" h="77">
                  <a:moveTo>
                    <a:pt x="63" y="0"/>
                  </a:moveTo>
                  <a:lnTo>
                    <a:pt x="67" y="2"/>
                  </a:lnTo>
                  <a:lnTo>
                    <a:pt x="71" y="14"/>
                  </a:lnTo>
                  <a:lnTo>
                    <a:pt x="75" y="19"/>
                  </a:lnTo>
                  <a:lnTo>
                    <a:pt x="78" y="28"/>
                  </a:lnTo>
                  <a:lnTo>
                    <a:pt x="75" y="38"/>
                  </a:lnTo>
                  <a:lnTo>
                    <a:pt x="63" y="55"/>
                  </a:lnTo>
                  <a:lnTo>
                    <a:pt x="52" y="54"/>
                  </a:lnTo>
                  <a:lnTo>
                    <a:pt x="49" y="57"/>
                  </a:lnTo>
                  <a:lnTo>
                    <a:pt x="44" y="55"/>
                  </a:lnTo>
                  <a:lnTo>
                    <a:pt x="33" y="60"/>
                  </a:lnTo>
                  <a:lnTo>
                    <a:pt x="31" y="72"/>
                  </a:lnTo>
                  <a:lnTo>
                    <a:pt x="11" y="74"/>
                  </a:lnTo>
                  <a:lnTo>
                    <a:pt x="4" y="77"/>
                  </a:lnTo>
                  <a:lnTo>
                    <a:pt x="0" y="77"/>
                  </a:lnTo>
                  <a:lnTo>
                    <a:pt x="3" y="52"/>
                  </a:lnTo>
                  <a:lnTo>
                    <a:pt x="12" y="41"/>
                  </a:lnTo>
                  <a:lnTo>
                    <a:pt x="14" y="44"/>
                  </a:lnTo>
                  <a:lnTo>
                    <a:pt x="23" y="35"/>
                  </a:lnTo>
                  <a:lnTo>
                    <a:pt x="23" y="27"/>
                  </a:lnTo>
                  <a:lnTo>
                    <a:pt x="17" y="20"/>
                  </a:lnTo>
                  <a:lnTo>
                    <a:pt x="17" y="6"/>
                  </a:lnTo>
                  <a:lnTo>
                    <a:pt x="55" y="5"/>
                  </a:lnTo>
                  <a:lnTo>
                    <a:pt x="6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69" name="Freeform 257"/>
            <p:cNvSpPr>
              <a:spLocks/>
            </p:cNvSpPr>
            <p:nvPr/>
          </p:nvSpPr>
          <p:spPr bwMode="auto">
            <a:xfrm>
              <a:off x="4787901" y="3741738"/>
              <a:ext cx="61913" cy="61913"/>
            </a:xfrm>
            <a:custGeom>
              <a:avLst/>
              <a:gdLst/>
              <a:ahLst/>
              <a:cxnLst>
                <a:cxn ang="0">
                  <a:pos x="63" y="0"/>
                </a:cxn>
                <a:cxn ang="0">
                  <a:pos x="67" y="2"/>
                </a:cxn>
                <a:cxn ang="0">
                  <a:pos x="71" y="14"/>
                </a:cxn>
                <a:cxn ang="0">
                  <a:pos x="75" y="19"/>
                </a:cxn>
                <a:cxn ang="0">
                  <a:pos x="78" y="28"/>
                </a:cxn>
                <a:cxn ang="0">
                  <a:pos x="75" y="38"/>
                </a:cxn>
                <a:cxn ang="0">
                  <a:pos x="63" y="55"/>
                </a:cxn>
                <a:cxn ang="0">
                  <a:pos x="52" y="54"/>
                </a:cxn>
                <a:cxn ang="0">
                  <a:pos x="49" y="57"/>
                </a:cxn>
                <a:cxn ang="0">
                  <a:pos x="44" y="55"/>
                </a:cxn>
                <a:cxn ang="0">
                  <a:pos x="33" y="60"/>
                </a:cxn>
                <a:cxn ang="0">
                  <a:pos x="31" y="72"/>
                </a:cxn>
                <a:cxn ang="0">
                  <a:pos x="11" y="74"/>
                </a:cxn>
                <a:cxn ang="0">
                  <a:pos x="4" y="77"/>
                </a:cxn>
                <a:cxn ang="0">
                  <a:pos x="0" y="77"/>
                </a:cxn>
                <a:cxn ang="0">
                  <a:pos x="3" y="52"/>
                </a:cxn>
                <a:cxn ang="0">
                  <a:pos x="12" y="41"/>
                </a:cxn>
                <a:cxn ang="0">
                  <a:pos x="14" y="44"/>
                </a:cxn>
                <a:cxn ang="0">
                  <a:pos x="23" y="35"/>
                </a:cxn>
                <a:cxn ang="0">
                  <a:pos x="23" y="27"/>
                </a:cxn>
                <a:cxn ang="0">
                  <a:pos x="17" y="20"/>
                </a:cxn>
                <a:cxn ang="0">
                  <a:pos x="17" y="6"/>
                </a:cxn>
                <a:cxn ang="0">
                  <a:pos x="55" y="5"/>
                </a:cxn>
                <a:cxn ang="0">
                  <a:pos x="63" y="0"/>
                </a:cxn>
              </a:cxnLst>
              <a:rect l="0" t="0" r="r" b="b"/>
              <a:pathLst>
                <a:path w="78" h="77">
                  <a:moveTo>
                    <a:pt x="63" y="0"/>
                  </a:moveTo>
                  <a:lnTo>
                    <a:pt x="67" y="2"/>
                  </a:lnTo>
                  <a:lnTo>
                    <a:pt x="71" y="14"/>
                  </a:lnTo>
                  <a:lnTo>
                    <a:pt x="75" y="19"/>
                  </a:lnTo>
                  <a:lnTo>
                    <a:pt x="78" y="28"/>
                  </a:lnTo>
                  <a:lnTo>
                    <a:pt x="75" y="38"/>
                  </a:lnTo>
                  <a:lnTo>
                    <a:pt x="63" y="55"/>
                  </a:lnTo>
                  <a:lnTo>
                    <a:pt x="52" y="54"/>
                  </a:lnTo>
                  <a:lnTo>
                    <a:pt x="49" y="57"/>
                  </a:lnTo>
                  <a:lnTo>
                    <a:pt x="44" y="55"/>
                  </a:lnTo>
                  <a:lnTo>
                    <a:pt x="33" y="60"/>
                  </a:lnTo>
                  <a:lnTo>
                    <a:pt x="31" y="72"/>
                  </a:lnTo>
                  <a:lnTo>
                    <a:pt x="11" y="74"/>
                  </a:lnTo>
                  <a:lnTo>
                    <a:pt x="4" y="77"/>
                  </a:lnTo>
                  <a:lnTo>
                    <a:pt x="0" y="77"/>
                  </a:lnTo>
                  <a:lnTo>
                    <a:pt x="3" y="52"/>
                  </a:lnTo>
                  <a:lnTo>
                    <a:pt x="12" y="41"/>
                  </a:lnTo>
                  <a:lnTo>
                    <a:pt x="14" y="44"/>
                  </a:lnTo>
                  <a:lnTo>
                    <a:pt x="23" y="35"/>
                  </a:lnTo>
                  <a:lnTo>
                    <a:pt x="23" y="27"/>
                  </a:lnTo>
                  <a:lnTo>
                    <a:pt x="17" y="20"/>
                  </a:lnTo>
                  <a:lnTo>
                    <a:pt x="17" y="6"/>
                  </a:lnTo>
                  <a:lnTo>
                    <a:pt x="55" y="5"/>
                  </a:lnTo>
                  <a:lnTo>
                    <a:pt x="6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70" name="Freeform 258"/>
            <p:cNvSpPr>
              <a:spLocks/>
            </p:cNvSpPr>
            <p:nvPr/>
          </p:nvSpPr>
          <p:spPr bwMode="auto">
            <a:xfrm>
              <a:off x="4819651" y="3898901"/>
              <a:ext cx="41275" cy="93663"/>
            </a:xfrm>
            <a:custGeom>
              <a:avLst/>
              <a:gdLst/>
              <a:ahLst/>
              <a:cxnLst>
                <a:cxn ang="0">
                  <a:pos x="5" y="0"/>
                </a:cxn>
                <a:cxn ang="0">
                  <a:pos x="13" y="3"/>
                </a:cxn>
                <a:cxn ang="0">
                  <a:pos x="19" y="1"/>
                </a:cxn>
                <a:cxn ang="0">
                  <a:pos x="19" y="7"/>
                </a:cxn>
                <a:cxn ang="0">
                  <a:pos x="24" y="14"/>
                </a:cxn>
                <a:cxn ang="0">
                  <a:pos x="24" y="34"/>
                </a:cxn>
                <a:cxn ang="0">
                  <a:pos x="19" y="44"/>
                </a:cxn>
                <a:cxn ang="0">
                  <a:pos x="30" y="66"/>
                </a:cxn>
                <a:cxn ang="0">
                  <a:pos x="30" y="72"/>
                </a:cxn>
                <a:cxn ang="0">
                  <a:pos x="35" y="70"/>
                </a:cxn>
                <a:cxn ang="0">
                  <a:pos x="41" y="75"/>
                </a:cxn>
                <a:cxn ang="0">
                  <a:pos x="35" y="63"/>
                </a:cxn>
                <a:cxn ang="0">
                  <a:pos x="52" y="83"/>
                </a:cxn>
                <a:cxn ang="0">
                  <a:pos x="49" y="99"/>
                </a:cxn>
                <a:cxn ang="0">
                  <a:pos x="43" y="104"/>
                </a:cxn>
                <a:cxn ang="0">
                  <a:pos x="41" y="108"/>
                </a:cxn>
                <a:cxn ang="0">
                  <a:pos x="43" y="118"/>
                </a:cxn>
                <a:cxn ang="0">
                  <a:pos x="39" y="118"/>
                </a:cxn>
                <a:cxn ang="0">
                  <a:pos x="39" y="113"/>
                </a:cxn>
                <a:cxn ang="0">
                  <a:pos x="28" y="104"/>
                </a:cxn>
                <a:cxn ang="0">
                  <a:pos x="25" y="99"/>
                </a:cxn>
                <a:cxn ang="0">
                  <a:pos x="30" y="88"/>
                </a:cxn>
                <a:cxn ang="0">
                  <a:pos x="28" y="77"/>
                </a:cxn>
                <a:cxn ang="0">
                  <a:pos x="27" y="77"/>
                </a:cxn>
                <a:cxn ang="0">
                  <a:pos x="14" y="77"/>
                </a:cxn>
                <a:cxn ang="0">
                  <a:pos x="6" y="70"/>
                </a:cxn>
                <a:cxn ang="0">
                  <a:pos x="0" y="64"/>
                </a:cxn>
                <a:cxn ang="0">
                  <a:pos x="6" y="50"/>
                </a:cxn>
                <a:cxn ang="0">
                  <a:pos x="11" y="45"/>
                </a:cxn>
                <a:cxn ang="0">
                  <a:pos x="10" y="42"/>
                </a:cxn>
                <a:cxn ang="0">
                  <a:pos x="10" y="31"/>
                </a:cxn>
                <a:cxn ang="0">
                  <a:pos x="11" y="22"/>
                </a:cxn>
                <a:cxn ang="0">
                  <a:pos x="14" y="18"/>
                </a:cxn>
                <a:cxn ang="0">
                  <a:pos x="5" y="0"/>
                </a:cxn>
              </a:cxnLst>
              <a:rect l="0" t="0" r="r" b="b"/>
              <a:pathLst>
                <a:path w="52" h="118">
                  <a:moveTo>
                    <a:pt x="5" y="0"/>
                  </a:moveTo>
                  <a:lnTo>
                    <a:pt x="13" y="3"/>
                  </a:lnTo>
                  <a:lnTo>
                    <a:pt x="19" y="1"/>
                  </a:lnTo>
                  <a:lnTo>
                    <a:pt x="19" y="7"/>
                  </a:lnTo>
                  <a:lnTo>
                    <a:pt x="24" y="14"/>
                  </a:lnTo>
                  <a:lnTo>
                    <a:pt x="24" y="34"/>
                  </a:lnTo>
                  <a:lnTo>
                    <a:pt x="19" y="44"/>
                  </a:lnTo>
                  <a:lnTo>
                    <a:pt x="30" y="66"/>
                  </a:lnTo>
                  <a:lnTo>
                    <a:pt x="30" y="72"/>
                  </a:lnTo>
                  <a:lnTo>
                    <a:pt x="35" y="70"/>
                  </a:lnTo>
                  <a:lnTo>
                    <a:pt x="41" y="75"/>
                  </a:lnTo>
                  <a:lnTo>
                    <a:pt x="35" y="63"/>
                  </a:lnTo>
                  <a:lnTo>
                    <a:pt x="52" y="83"/>
                  </a:lnTo>
                  <a:lnTo>
                    <a:pt x="49" y="99"/>
                  </a:lnTo>
                  <a:lnTo>
                    <a:pt x="43" y="104"/>
                  </a:lnTo>
                  <a:lnTo>
                    <a:pt x="41" y="108"/>
                  </a:lnTo>
                  <a:lnTo>
                    <a:pt x="43" y="118"/>
                  </a:lnTo>
                  <a:lnTo>
                    <a:pt x="39" y="118"/>
                  </a:lnTo>
                  <a:lnTo>
                    <a:pt x="39" y="113"/>
                  </a:lnTo>
                  <a:lnTo>
                    <a:pt x="28" y="104"/>
                  </a:lnTo>
                  <a:lnTo>
                    <a:pt x="25" y="99"/>
                  </a:lnTo>
                  <a:lnTo>
                    <a:pt x="30" y="88"/>
                  </a:lnTo>
                  <a:lnTo>
                    <a:pt x="28" y="77"/>
                  </a:lnTo>
                  <a:lnTo>
                    <a:pt x="27" y="77"/>
                  </a:lnTo>
                  <a:lnTo>
                    <a:pt x="14" y="77"/>
                  </a:lnTo>
                  <a:lnTo>
                    <a:pt x="6" y="70"/>
                  </a:lnTo>
                  <a:lnTo>
                    <a:pt x="0" y="64"/>
                  </a:lnTo>
                  <a:lnTo>
                    <a:pt x="6" y="50"/>
                  </a:lnTo>
                  <a:lnTo>
                    <a:pt x="11" y="45"/>
                  </a:lnTo>
                  <a:lnTo>
                    <a:pt x="10" y="42"/>
                  </a:lnTo>
                  <a:lnTo>
                    <a:pt x="10" y="31"/>
                  </a:lnTo>
                  <a:lnTo>
                    <a:pt x="11" y="22"/>
                  </a:lnTo>
                  <a:lnTo>
                    <a:pt x="14" y="18"/>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71" name="Freeform 259"/>
            <p:cNvSpPr>
              <a:spLocks/>
            </p:cNvSpPr>
            <p:nvPr/>
          </p:nvSpPr>
          <p:spPr bwMode="auto">
            <a:xfrm>
              <a:off x="4819651" y="3898901"/>
              <a:ext cx="41275" cy="93663"/>
            </a:xfrm>
            <a:custGeom>
              <a:avLst/>
              <a:gdLst/>
              <a:ahLst/>
              <a:cxnLst>
                <a:cxn ang="0">
                  <a:pos x="5" y="0"/>
                </a:cxn>
                <a:cxn ang="0">
                  <a:pos x="13" y="3"/>
                </a:cxn>
                <a:cxn ang="0">
                  <a:pos x="19" y="1"/>
                </a:cxn>
                <a:cxn ang="0">
                  <a:pos x="19" y="7"/>
                </a:cxn>
                <a:cxn ang="0">
                  <a:pos x="24" y="14"/>
                </a:cxn>
                <a:cxn ang="0">
                  <a:pos x="24" y="34"/>
                </a:cxn>
                <a:cxn ang="0">
                  <a:pos x="19" y="44"/>
                </a:cxn>
                <a:cxn ang="0">
                  <a:pos x="30" y="66"/>
                </a:cxn>
                <a:cxn ang="0">
                  <a:pos x="30" y="72"/>
                </a:cxn>
                <a:cxn ang="0">
                  <a:pos x="35" y="70"/>
                </a:cxn>
                <a:cxn ang="0">
                  <a:pos x="41" y="75"/>
                </a:cxn>
                <a:cxn ang="0">
                  <a:pos x="35" y="63"/>
                </a:cxn>
                <a:cxn ang="0">
                  <a:pos x="52" y="83"/>
                </a:cxn>
                <a:cxn ang="0">
                  <a:pos x="49" y="99"/>
                </a:cxn>
                <a:cxn ang="0">
                  <a:pos x="43" y="104"/>
                </a:cxn>
                <a:cxn ang="0">
                  <a:pos x="41" y="108"/>
                </a:cxn>
                <a:cxn ang="0">
                  <a:pos x="43" y="118"/>
                </a:cxn>
                <a:cxn ang="0">
                  <a:pos x="39" y="118"/>
                </a:cxn>
                <a:cxn ang="0">
                  <a:pos x="39" y="113"/>
                </a:cxn>
                <a:cxn ang="0">
                  <a:pos x="28" y="104"/>
                </a:cxn>
                <a:cxn ang="0">
                  <a:pos x="25" y="99"/>
                </a:cxn>
                <a:cxn ang="0">
                  <a:pos x="30" y="88"/>
                </a:cxn>
                <a:cxn ang="0">
                  <a:pos x="28" y="77"/>
                </a:cxn>
                <a:cxn ang="0">
                  <a:pos x="27" y="77"/>
                </a:cxn>
                <a:cxn ang="0">
                  <a:pos x="14" y="77"/>
                </a:cxn>
                <a:cxn ang="0">
                  <a:pos x="6" y="70"/>
                </a:cxn>
                <a:cxn ang="0">
                  <a:pos x="0" y="64"/>
                </a:cxn>
                <a:cxn ang="0">
                  <a:pos x="6" y="50"/>
                </a:cxn>
                <a:cxn ang="0">
                  <a:pos x="11" y="45"/>
                </a:cxn>
                <a:cxn ang="0">
                  <a:pos x="10" y="42"/>
                </a:cxn>
                <a:cxn ang="0">
                  <a:pos x="10" y="31"/>
                </a:cxn>
                <a:cxn ang="0">
                  <a:pos x="11" y="22"/>
                </a:cxn>
                <a:cxn ang="0">
                  <a:pos x="14" y="18"/>
                </a:cxn>
                <a:cxn ang="0">
                  <a:pos x="5" y="0"/>
                </a:cxn>
              </a:cxnLst>
              <a:rect l="0" t="0" r="r" b="b"/>
              <a:pathLst>
                <a:path w="52" h="118">
                  <a:moveTo>
                    <a:pt x="5" y="0"/>
                  </a:moveTo>
                  <a:lnTo>
                    <a:pt x="13" y="3"/>
                  </a:lnTo>
                  <a:lnTo>
                    <a:pt x="19" y="1"/>
                  </a:lnTo>
                  <a:lnTo>
                    <a:pt x="19" y="7"/>
                  </a:lnTo>
                  <a:lnTo>
                    <a:pt x="24" y="14"/>
                  </a:lnTo>
                  <a:lnTo>
                    <a:pt x="24" y="34"/>
                  </a:lnTo>
                  <a:lnTo>
                    <a:pt x="19" y="44"/>
                  </a:lnTo>
                  <a:lnTo>
                    <a:pt x="30" y="66"/>
                  </a:lnTo>
                  <a:lnTo>
                    <a:pt x="30" y="72"/>
                  </a:lnTo>
                  <a:lnTo>
                    <a:pt x="35" y="70"/>
                  </a:lnTo>
                  <a:lnTo>
                    <a:pt x="41" y="75"/>
                  </a:lnTo>
                  <a:lnTo>
                    <a:pt x="35" y="63"/>
                  </a:lnTo>
                  <a:lnTo>
                    <a:pt x="52" y="83"/>
                  </a:lnTo>
                  <a:lnTo>
                    <a:pt x="49" y="99"/>
                  </a:lnTo>
                  <a:lnTo>
                    <a:pt x="43" y="104"/>
                  </a:lnTo>
                  <a:lnTo>
                    <a:pt x="41" y="108"/>
                  </a:lnTo>
                  <a:lnTo>
                    <a:pt x="43" y="118"/>
                  </a:lnTo>
                  <a:lnTo>
                    <a:pt x="39" y="118"/>
                  </a:lnTo>
                  <a:lnTo>
                    <a:pt x="39" y="113"/>
                  </a:lnTo>
                  <a:lnTo>
                    <a:pt x="28" y="104"/>
                  </a:lnTo>
                  <a:lnTo>
                    <a:pt x="25" y="99"/>
                  </a:lnTo>
                  <a:lnTo>
                    <a:pt x="30" y="88"/>
                  </a:lnTo>
                  <a:lnTo>
                    <a:pt x="28" y="77"/>
                  </a:lnTo>
                  <a:lnTo>
                    <a:pt x="27" y="77"/>
                  </a:lnTo>
                  <a:lnTo>
                    <a:pt x="14" y="77"/>
                  </a:lnTo>
                  <a:lnTo>
                    <a:pt x="6" y="70"/>
                  </a:lnTo>
                  <a:lnTo>
                    <a:pt x="0" y="64"/>
                  </a:lnTo>
                  <a:lnTo>
                    <a:pt x="6" y="50"/>
                  </a:lnTo>
                  <a:lnTo>
                    <a:pt x="11" y="45"/>
                  </a:lnTo>
                  <a:lnTo>
                    <a:pt x="10" y="42"/>
                  </a:lnTo>
                  <a:lnTo>
                    <a:pt x="10" y="31"/>
                  </a:lnTo>
                  <a:lnTo>
                    <a:pt x="11" y="22"/>
                  </a:lnTo>
                  <a:lnTo>
                    <a:pt x="14" y="18"/>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72" name="Freeform 260"/>
            <p:cNvSpPr>
              <a:spLocks/>
            </p:cNvSpPr>
            <p:nvPr/>
          </p:nvSpPr>
          <p:spPr bwMode="auto">
            <a:xfrm>
              <a:off x="4787901" y="3910013"/>
              <a:ext cx="125413" cy="207963"/>
            </a:xfrm>
            <a:custGeom>
              <a:avLst/>
              <a:gdLst/>
              <a:ahLst/>
              <a:cxnLst>
                <a:cxn ang="0">
                  <a:pos x="157" y="10"/>
                </a:cxn>
                <a:cxn ang="0">
                  <a:pos x="152" y="40"/>
                </a:cxn>
                <a:cxn ang="0">
                  <a:pos x="156" y="60"/>
                </a:cxn>
                <a:cxn ang="0">
                  <a:pos x="152" y="76"/>
                </a:cxn>
                <a:cxn ang="0">
                  <a:pos x="154" y="81"/>
                </a:cxn>
                <a:cxn ang="0">
                  <a:pos x="141" y="96"/>
                </a:cxn>
                <a:cxn ang="0">
                  <a:pos x="108" y="114"/>
                </a:cxn>
                <a:cxn ang="0">
                  <a:pos x="97" y="126"/>
                </a:cxn>
                <a:cxn ang="0">
                  <a:pos x="89" y="131"/>
                </a:cxn>
                <a:cxn ang="0">
                  <a:pos x="67" y="151"/>
                </a:cxn>
                <a:cxn ang="0">
                  <a:pos x="72" y="167"/>
                </a:cxn>
                <a:cxn ang="0">
                  <a:pos x="80" y="188"/>
                </a:cxn>
                <a:cxn ang="0">
                  <a:pos x="77" y="222"/>
                </a:cxn>
                <a:cxn ang="0">
                  <a:pos x="78" y="222"/>
                </a:cxn>
                <a:cxn ang="0">
                  <a:pos x="41" y="244"/>
                </a:cxn>
                <a:cxn ang="0">
                  <a:pos x="39" y="257"/>
                </a:cxn>
                <a:cxn ang="0">
                  <a:pos x="41" y="263"/>
                </a:cxn>
                <a:cxn ang="0">
                  <a:pos x="30" y="248"/>
                </a:cxn>
                <a:cxn ang="0">
                  <a:pos x="22" y="196"/>
                </a:cxn>
                <a:cxn ang="0">
                  <a:pos x="31" y="180"/>
                </a:cxn>
                <a:cxn ang="0">
                  <a:pos x="39" y="136"/>
                </a:cxn>
                <a:cxn ang="0">
                  <a:pos x="44" y="112"/>
                </a:cxn>
                <a:cxn ang="0">
                  <a:pos x="20" y="88"/>
                </a:cxn>
                <a:cxn ang="0">
                  <a:pos x="3" y="82"/>
                </a:cxn>
                <a:cxn ang="0">
                  <a:pos x="47" y="58"/>
                </a:cxn>
                <a:cxn ang="0">
                  <a:pos x="64" y="65"/>
                </a:cxn>
                <a:cxn ang="0">
                  <a:pos x="67" y="76"/>
                </a:cxn>
                <a:cxn ang="0">
                  <a:pos x="66" y="93"/>
                </a:cxn>
                <a:cxn ang="0">
                  <a:pos x="75" y="106"/>
                </a:cxn>
                <a:cxn ang="0">
                  <a:pos x="78" y="96"/>
                </a:cxn>
                <a:cxn ang="0">
                  <a:pos x="85" y="88"/>
                </a:cxn>
                <a:cxn ang="0">
                  <a:pos x="72" y="49"/>
                </a:cxn>
                <a:cxn ang="0">
                  <a:pos x="74" y="17"/>
                </a:cxn>
                <a:cxn ang="0">
                  <a:pos x="94" y="22"/>
                </a:cxn>
                <a:cxn ang="0">
                  <a:pos x="123" y="13"/>
                </a:cxn>
                <a:cxn ang="0">
                  <a:pos x="148" y="10"/>
                </a:cxn>
                <a:cxn ang="0">
                  <a:pos x="156" y="0"/>
                </a:cxn>
              </a:cxnLst>
              <a:rect l="0" t="0" r="r" b="b"/>
              <a:pathLst>
                <a:path w="157" h="263">
                  <a:moveTo>
                    <a:pt x="156" y="0"/>
                  </a:moveTo>
                  <a:lnTo>
                    <a:pt x="157" y="10"/>
                  </a:lnTo>
                  <a:lnTo>
                    <a:pt x="152" y="22"/>
                  </a:lnTo>
                  <a:lnTo>
                    <a:pt x="152" y="40"/>
                  </a:lnTo>
                  <a:lnTo>
                    <a:pt x="154" y="60"/>
                  </a:lnTo>
                  <a:lnTo>
                    <a:pt x="156" y="60"/>
                  </a:lnTo>
                  <a:lnTo>
                    <a:pt x="157" y="68"/>
                  </a:lnTo>
                  <a:lnTo>
                    <a:pt x="152" y="76"/>
                  </a:lnTo>
                  <a:lnTo>
                    <a:pt x="156" y="76"/>
                  </a:lnTo>
                  <a:lnTo>
                    <a:pt x="154" y="81"/>
                  </a:lnTo>
                  <a:lnTo>
                    <a:pt x="141" y="93"/>
                  </a:lnTo>
                  <a:lnTo>
                    <a:pt x="141" y="96"/>
                  </a:lnTo>
                  <a:lnTo>
                    <a:pt x="132" y="106"/>
                  </a:lnTo>
                  <a:lnTo>
                    <a:pt x="108" y="114"/>
                  </a:lnTo>
                  <a:lnTo>
                    <a:pt x="94" y="125"/>
                  </a:lnTo>
                  <a:lnTo>
                    <a:pt x="97" y="126"/>
                  </a:lnTo>
                  <a:lnTo>
                    <a:pt x="91" y="134"/>
                  </a:lnTo>
                  <a:lnTo>
                    <a:pt x="89" y="131"/>
                  </a:lnTo>
                  <a:lnTo>
                    <a:pt x="86" y="136"/>
                  </a:lnTo>
                  <a:lnTo>
                    <a:pt x="67" y="151"/>
                  </a:lnTo>
                  <a:lnTo>
                    <a:pt x="67" y="162"/>
                  </a:lnTo>
                  <a:lnTo>
                    <a:pt x="72" y="167"/>
                  </a:lnTo>
                  <a:lnTo>
                    <a:pt x="78" y="189"/>
                  </a:lnTo>
                  <a:lnTo>
                    <a:pt x="80" y="188"/>
                  </a:lnTo>
                  <a:lnTo>
                    <a:pt x="77" y="218"/>
                  </a:lnTo>
                  <a:lnTo>
                    <a:pt x="77" y="222"/>
                  </a:lnTo>
                  <a:lnTo>
                    <a:pt x="80" y="216"/>
                  </a:lnTo>
                  <a:lnTo>
                    <a:pt x="78" y="222"/>
                  </a:lnTo>
                  <a:lnTo>
                    <a:pt x="69" y="232"/>
                  </a:lnTo>
                  <a:lnTo>
                    <a:pt x="41" y="244"/>
                  </a:lnTo>
                  <a:lnTo>
                    <a:pt x="36" y="252"/>
                  </a:lnTo>
                  <a:lnTo>
                    <a:pt x="39" y="257"/>
                  </a:lnTo>
                  <a:lnTo>
                    <a:pt x="41" y="252"/>
                  </a:lnTo>
                  <a:lnTo>
                    <a:pt x="41" y="263"/>
                  </a:lnTo>
                  <a:lnTo>
                    <a:pt x="30" y="263"/>
                  </a:lnTo>
                  <a:lnTo>
                    <a:pt x="30" y="248"/>
                  </a:lnTo>
                  <a:lnTo>
                    <a:pt x="28" y="222"/>
                  </a:lnTo>
                  <a:lnTo>
                    <a:pt x="22" y="196"/>
                  </a:lnTo>
                  <a:lnTo>
                    <a:pt x="23" y="188"/>
                  </a:lnTo>
                  <a:lnTo>
                    <a:pt x="31" y="180"/>
                  </a:lnTo>
                  <a:lnTo>
                    <a:pt x="41" y="151"/>
                  </a:lnTo>
                  <a:lnTo>
                    <a:pt x="39" y="136"/>
                  </a:lnTo>
                  <a:lnTo>
                    <a:pt x="44" y="125"/>
                  </a:lnTo>
                  <a:lnTo>
                    <a:pt x="44" y="112"/>
                  </a:lnTo>
                  <a:lnTo>
                    <a:pt x="39" y="96"/>
                  </a:lnTo>
                  <a:lnTo>
                    <a:pt x="20" y="88"/>
                  </a:lnTo>
                  <a:lnTo>
                    <a:pt x="3" y="88"/>
                  </a:lnTo>
                  <a:lnTo>
                    <a:pt x="3" y="82"/>
                  </a:lnTo>
                  <a:lnTo>
                    <a:pt x="0" y="74"/>
                  </a:lnTo>
                  <a:lnTo>
                    <a:pt x="47" y="58"/>
                  </a:lnTo>
                  <a:lnTo>
                    <a:pt x="53" y="65"/>
                  </a:lnTo>
                  <a:lnTo>
                    <a:pt x="64" y="65"/>
                  </a:lnTo>
                  <a:lnTo>
                    <a:pt x="66" y="65"/>
                  </a:lnTo>
                  <a:lnTo>
                    <a:pt x="67" y="76"/>
                  </a:lnTo>
                  <a:lnTo>
                    <a:pt x="63" y="88"/>
                  </a:lnTo>
                  <a:lnTo>
                    <a:pt x="66" y="93"/>
                  </a:lnTo>
                  <a:lnTo>
                    <a:pt x="77" y="101"/>
                  </a:lnTo>
                  <a:lnTo>
                    <a:pt x="75" y="106"/>
                  </a:lnTo>
                  <a:lnTo>
                    <a:pt x="78" y="106"/>
                  </a:lnTo>
                  <a:lnTo>
                    <a:pt x="78" y="96"/>
                  </a:lnTo>
                  <a:lnTo>
                    <a:pt x="78" y="93"/>
                  </a:lnTo>
                  <a:lnTo>
                    <a:pt x="85" y="88"/>
                  </a:lnTo>
                  <a:lnTo>
                    <a:pt x="88" y="71"/>
                  </a:lnTo>
                  <a:lnTo>
                    <a:pt x="72" y="49"/>
                  </a:lnTo>
                  <a:lnTo>
                    <a:pt x="69" y="32"/>
                  </a:lnTo>
                  <a:lnTo>
                    <a:pt x="74" y="17"/>
                  </a:lnTo>
                  <a:lnTo>
                    <a:pt x="89" y="17"/>
                  </a:lnTo>
                  <a:lnTo>
                    <a:pt x="94" y="22"/>
                  </a:lnTo>
                  <a:lnTo>
                    <a:pt x="113" y="17"/>
                  </a:lnTo>
                  <a:lnTo>
                    <a:pt x="123" y="13"/>
                  </a:lnTo>
                  <a:lnTo>
                    <a:pt x="132" y="14"/>
                  </a:lnTo>
                  <a:lnTo>
                    <a:pt x="148" y="10"/>
                  </a:lnTo>
                  <a:lnTo>
                    <a:pt x="156" y="3"/>
                  </a:lnTo>
                  <a:lnTo>
                    <a:pt x="15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73" name="Freeform 261"/>
            <p:cNvSpPr>
              <a:spLocks/>
            </p:cNvSpPr>
            <p:nvPr/>
          </p:nvSpPr>
          <p:spPr bwMode="auto">
            <a:xfrm>
              <a:off x="4787901" y="3910013"/>
              <a:ext cx="125413" cy="207963"/>
            </a:xfrm>
            <a:custGeom>
              <a:avLst/>
              <a:gdLst/>
              <a:ahLst/>
              <a:cxnLst>
                <a:cxn ang="0">
                  <a:pos x="157" y="10"/>
                </a:cxn>
                <a:cxn ang="0">
                  <a:pos x="152" y="40"/>
                </a:cxn>
                <a:cxn ang="0">
                  <a:pos x="156" y="60"/>
                </a:cxn>
                <a:cxn ang="0">
                  <a:pos x="152" y="76"/>
                </a:cxn>
                <a:cxn ang="0">
                  <a:pos x="154" y="81"/>
                </a:cxn>
                <a:cxn ang="0">
                  <a:pos x="141" y="96"/>
                </a:cxn>
                <a:cxn ang="0">
                  <a:pos x="108" y="114"/>
                </a:cxn>
                <a:cxn ang="0">
                  <a:pos x="97" y="126"/>
                </a:cxn>
                <a:cxn ang="0">
                  <a:pos x="89" y="131"/>
                </a:cxn>
                <a:cxn ang="0">
                  <a:pos x="67" y="151"/>
                </a:cxn>
                <a:cxn ang="0">
                  <a:pos x="72" y="167"/>
                </a:cxn>
                <a:cxn ang="0">
                  <a:pos x="80" y="188"/>
                </a:cxn>
                <a:cxn ang="0">
                  <a:pos x="77" y="222"/>
                </a:cxn>
                <a:cxn ang="0">
                  <a:pos x="78" y="222"/>
                </a:cxn>
                <a:cxn ang="0">
                  <a:pos x="41" y="244"/>
                </a:cxn>
                <a:cxn ang="0">
                  <a:pos x="39" y="257"/>
                </a:cxn>
                <a:cxn ang="0">
                  <a:pos x="41" y="263"/>
                </a:cxn>
                <a:cxn ang="0">
                  <a:pos x="30" y="248"/>
                </a:cxn>
                <a:cxn ang="0">
                  <a:pos x="22" y="196"/>
                </a:cxn>
                <a:cxn ang="0">
                  <a:pos x="31" y="180"/>
                </a:cxn>
                <a:cxn ang="0">
                  <a:pos x="39" y="136"/>
                </a:cxn>
                <a:cxn ang="0">
                  <a:pos x="44" y="112"/>
                </a:cxn>
                <a:cxn ang="0">
                  <a:pos x="20" y="88"/>
                </a:cxn>
                <a:cxn ang="0">
                  <a:pos x="3" y="82"/>
                </a:cxn>
                <a:cxn ang="0">
                  <a:pos x="47" y="58"/>
                </a:cxn>
                <a:cxn ang="0">
                  <a:pos x="64" y="65"/>
                </a:cxn>
                <a:cxn ang="0">
                  <a:pos x="67" y="76"/>
                </a:cxn>
                <a:cxn ang="0">
                  <a:pos x="66" y="93"/>
                </a:cxn>
                <a:cxn ang="0">
                  <a:pos x="75" y="106"/>
                </a:cxn>
                <a:cxn ang="0">
                  <a:pos x="78" y="96"/>
                </a:cxn>
                <a:cxn ang="0">
                  <a:pos x="85" y="88"/>
                </a:cxn>
                <a:cxn ang="0">
                  <a:pos x="72" y="49"/>
                </a:cxn>
                <a:cxn ang="0">
                  <a:pos x="74" y="17"/>
                </a:cxn>
                <a:cxn ang="0">
                  <a:pos x="94" y="22"/>
                </a:cxn>
                <a:cxn ang="0">
                  <a:pos x="123" y="13"/>
                </a:cxn>
                <a:cxn ang="0">
                  <a:pos x="148" y="10"/>
                </a:cxn>
                <a:cxn ang="0">
                  <a:pos x="156" y="0"/>
                </a:cxn>
              </a:cxnLst>
              <a:rect l="0" t="0" r="r" b="b"/>
              <a:pathLst>
                <a:path w="157" h="263">
                  <a:moveTo>
                    <a:pt x="156" y="0"/>
                  </a:moveTo>
                  <a:lnTo>
                    <a:pt x="157" y="10"/>
                  </a:lnTo>
                  <a:lnTo>
                    <a:pt x="152" y="22"/>
                  </a:lnTo>
                  <a:lnTo>
                    <a:pt x="152" y="40"/>
                  </a:lnTo>
                  <a:lnTo>
                    <a:pt x="154" y="60"/>
                  </a:lnTo>
                  <a:lnTo>
                    <a:pt x="156" y="60"/>
                  </a:lnTo>
                  <a:lnTo>
                    <a:pt x="157" y="68"/>
                  </a:lnTo>
                  <a:lnTo>
                    <a:pt x="152" y="76"/>
                  </a:lnTo>
                  <a:lnTo>
                    <a:pt x="156" y="76"/>
                  </a:lnTo>
                  <a:lnTo>
                    <a:pt x="154" y="81"/>
                  </a:lnTo>
                  <a:lnTo>
                    <a:pt x="141" y="93"/>
                  </a:lnTo>
                  <a:lnTo>
                    <a:pt x="141" y="96"/>
                  </a:lnTo>
                  <a:lnTo>
                    <a:pt x="132" y="106"/>
                  </a:lnTo>
                  <a:lnTo>
                    <a:pt x="108" y="114"/>
                  </a:lnTo>
                  <a:lnTo>
                    <a:pt x="94" y="125"/>
                  </a:lnTo>
                  <a:lnTo>
                    <a:pt x="97" y="126"/>
                  </a:lnTo>
                  <a:lnTo>
                    <a:pt x="91" y="134"/>
                  </a:lnTo>
                  <a:lnTo>
                    <a:pt x="89" y="131"/>
                  </a:lnTo>
                  <a:lnTo>
                    <a:pt x="86" y="136"/>
                  </a:lnTo>
                  <a:lnTo>
                    <a:pt x="67" y="151"/>
                  </a:lnTo>
                  <a:lnTo>
                    <a:pt x="67" y="162"/>
                  </a:lnTo>
                  <a:lnTo>
                    <a:pt x="72" y="167"/>
                  </a:lnTo>
                  <a:lnTo>
                    <a:pt x="78" y="189"/>
                  </a:lnTo>
                  <a:lnTo>
                    <a:pt x="80" y="188"/>
                  </a:lnTo>
                  <a:lnTo>
                    <a:pt x="77" y="218"/>
                  </a:lnTo>
                  <a:lnTo>
                    <a:pt x="77" y="222"/>
                  </a:lnTo>
                  <a:lnTo>
                    <a:pt x="80" y="216"/>
                  </a:lnTo>
                  <a:lnTo>
                    <a:pt x="78" y="222"/>
                  </a:lnTo>
                  <a:lnTo>
                    <a:pt x="69" y="232"/>
                  </a:lnTo>
                  <a:lnTo>
                    <a:pt x="41" y="244"/>
                  </a:lnTo>
                  <a:lnTo>
                    <a:pt x="36" y="252"/>
                  </a:lnTo>
                  <a:lnTo>
                    <a:pt x="39" y="257"/>
                  </a:lnTo>
                  <a:lnTo>
                    <a:pt x="41" y="252"/>
                  </a:lnTo>
                  <a:lnTo>
                    <a:pt x="41" y="263"/>
                  </a:lnTo>
                  <a:lnTo>
                    <a:pt x="30" y="263"/>
                  </a:lnTo>
                  <a:lnTo>
                    <a:pt x="30" y="248"/>
                  </a:lnTo>
                  <a:lnTo>
                    <a:pt x="28" y="222"/>
                  </a:lnTo>
                  <a:lnTo>
                    <a:pt x="22" y="196"/>
                  </a:lnTo>
                  <a:lnTo>
                    <a:pt x="23" y="188"/>
                  </a:lnTo>
                  <a:lnTo>
                    <a:pt x="31" y="180"/>
                  </a:lnTo>
                  <a:lnTo>
                    <a:pt x="41" y="151"/>
                  </a:lnTo>
                  <a:lnTo>
                    <a:pt x="39" y="136"/>
                  </a:lnTo>
                  <a:lnTo>
                    <a:pt x="44" y="125"/>
                  </a:lnTo>
                  <a:lnTo>
                    <a:pt x="44" y="112"/>
                  </a:lnTo>
                  <a:lnTo>
                    <a:pt x="39" y="96"/>
                  </a:lnTo>
                  <a:lnTo>
                    <a:pt x="20" y="88"/>
                  </a:lnTo>
                  <a:lnTo>
                    <a:pt x="3" y="88"/>
                  </a:lnTo>
                  <a:lnTo>
                    <a:pt x="3" y="82"/>
                  </a:lnTo>
                  <a:lnTo>
                    <a:pt x="0" y="74"/>
                  </a:lnTo>
                  <a:lnTo>
                    <a:pt x="47" y="58"/>
                  </a:lnTo>
                  <a:lnTo>
                    <a:pt x="53" y="65"/>
                  </a:lnTo>
                  <a:lnTo>
                    <a:pt x="64" y="65"/>
                  </a:lnTo>
                  <a:lnTo>
                    <a:pt x="66" y="65"/>
                  </a:lnTo>
                  <a:lnTo>
                    <a:pt x="67" y="76"/>
                  </a:lnTo>
                  <a:lnTo>
                    <a:pt x="63" y="88"/>
                  </a:lnTo>
                  <a:lnTo>
                    <a:pt x="66" y="93"/>
                  </a:lnTo>
                  <a:lnTo>
                    <a:pt x="77" y="101"/>
                  </a:lnTo>
                  <a:lnTo>
                    <a:pt x="75" y="106"/>
                  </a:lnTo>
                  <a:lnTo>
                    <a:pt x="78" y="106"/>
                  </a:lnTo>
                  <a:lnTo>
                    <a:pt x="78" y="96"/>
                  </a:lnTo>
                  <a:lnTo>
                    <a:pt x="78" y="93"/>
                  </a:lnTo>
                  <a:lnTo>
                    <a:pt x="85" y="88"/>
                  </a:lnTo>
                  <a:lnTo>
                    <a:pt x="88" y="71"/>
                  </a:lnTo>
                  <a:lnTo>
                    <a:pt x="72" y="49"/>
                  </a:lnTo>
                  <a:lnTo>
                    <a:pt x="69" y="32"/>
                  </a:lnTo>
                  <a:lnTo>
                    <a:pt x="74" y="17"/>
                  </a:lnTo>
                  <a:lnTo>
                    <a:pt x="89" y="17"/>
                  </a:lnTo>
                  <a:lnTo>
                    <a:pt x="94" y="22"/>
                  </a:lnTo>
                  <a:lnTo>
                    <a:pt x="113" y="17"/>
                  </a:lnTo>
                  <a:lnTo>
                    <a:pt x="123" y="13"/>
                  </a:lnTo>
                  <a:lnTo>
                    <a:pt x="132" y="14"/>
                  </a:lnTo>
                  <a:lnTo>
                    <a:pt x="148" y="10"/>
                  </a:lnTo>
                  <a:lnTo>
                    <a:pt x="156" y="3"/>
                  </a:lnTo>
                  <a:lnTo>
                    <a:pt x="15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74" name="Freeform 262"/>
            <p:cNvSpPr>
              <a:spLocks/>
            </p:cNvSpPr>
            <p:nvPr/>
          </p:nvSpPr>
          <p:spPr bwMode="auto">
            <a:xfrm>
              <a:off x="4787901" y="3803651"/>
              <a:ext cx="125413" cy="125413"/>
            </a:xfrm>
            <a:custGeom>
              <a:avLst/>
              <a:gdLst/>
              <a:ahLst/>
              <a:cxnLst>
                <a:cxn ang="0">
                  <a:pos x="31" y="0"/>
                </a:cxn>
                <a:cxn ang="0">
                  <a:pos x="31" y="16"/>
                </a:cxn>
                <a:cxn ang="0">
                  <a:pos x="33" y="25"/>
                </a:cxn>
                <a:cxn ang="0">
                  <a:pos x="36" y="23"/>
                </a:cxn>
                <a:cxn ang="0">
                  <a:pos x="37" y="19"/>
                </a:cxn>
                <a:cxn ang="0">
                  <a:pos x="44" y="23"/>
                </a:cxn>
                <a:cxn ang="0">
                  <a:pos x="45" y="23"/>
                </a:cxn>
                <a:cxn ang="0">
                  <a:pos x="47" y="28"/>
                </a:cxn>
                <a:cxn ang="0">
                  <a:pos x="49" y="23"/>
                </a:cxn>
                <a:cxn ang="0">
                  <a:pos x="60" y="19"/>
                </a:cxn>
                <a:cxn ang="0">
                  <a:pos x="53" y="16"/>
                </a:cxn>
                <a:cxn ang="0">
                  <a:pos x="66" y="0"/>
                </a:cxn>
                <a:cxn ang="0">
                  <a:pos x="116" y="30"/>
                </a:cxn>
                <a:cxn ang="0">
                  <a:pos x="119" y="41"/>
                </a:cxn>
                <a:cxn ang="0">
                  <a:pos x="140" y="55"/>
                </a:cxn>
                <a:cxn ang="0">
                  <a:pos x="134" y="77"/>
                </a:cxn>
                <a:cxn ang="0">
                  <a:pos x="145" y="90"/>
                </a:cxn>
                <a:cxn ang="0">
                  <a:pos x="140" y="109"/>
                </a:cxn>
                <a:cxn ang="0">
                  <a:pos x="141" y="116"/>
                </a:cxn>
                <a:cxn ang="0">
                  <a:pos x="149" y="132"/>
                </a:cxn>
                <a:cxn ang="0">
                  <a:pos x="157" y="138"/>
                </a:cxn>
                <a:cxn ang="0">
                  <a:pos x="157" y="140"/>
                </a:cxn>
                <a:cxn ang="0">
                  <a:pos x="149" y="146"/>
                </a:cxn>
                <a:cxn ang="0">
                  <a:pos x="134" y="153"/>
                </a:cxn>
                <a:cxn ang="0">
                  <a:pos x="126" y="149"/>
                </a:cxn>
                <a:cxn ang="0">
                  <a:pos x="116" y="156"/>
                </a:cxn>
                <a:cxn ang="0">
                  <a:pos x="97" y="157"/>
                </a:cxn>
                <a:cxn ang="0">
                  <a:pos x="91" y="154"/>
                </a:cxn>
                <a:cxn ang="0">
                  <a:pos x="77" y="156"/>
                </a:cxn>
                <a:cxn ang="0">
                  <a:pos x="72" y="149"/>
                </a:cxn>
                <a:cxn ang="0">
                  <a:pos x="69" y="132"/>
                </a:cxn>
                <a:cxn ang="0">
                  <a:pos x="63" y="126"/>
                </a:cxn>
                <a:cxn ang="0">
                  <a:pos x="55" y="127"/>
                </a:cxn>
                <a:cxn ang="0">
                  <a:pos x="49" y="124"/>
                </a:cxn>
                <a:cxn ang="0">
                  <a:pos x="20" y="112"/>
                </a:cxn>
                <a:cxn ang="0">
                  <a:pos x="14" y="94"/>
                </a:cxn>
                <a:cxn ang="0">
                  <a:pos x="12" y="88"/>
                </a:cxn>
                <a:cxn ang="0">
                  <a:pos x="3" y="79"/>
                </a:cxn>
                <a:cxn ang="0">
                  <a:pos x="4" y="72"/>
                </a:cxn>
                <a:cxn ang="0">
                  <a:pos x="0" y="50"/>
                </a:cxn>
                <a:cxn ang="0">
                  <a:pos x="8" y="47"/>
                </a:cxn>
                <a:cxn ang="0">
                  <a:pos x="17" y="31"/>
                </a:cxn>
                <a:cxn ang="0">
                  <a:pos x="12" y="25"/>
                </a:cxn>
                <a:cxn ang="0">
                  <a:pos x="15" y="22"/>
                </a:cxn>
                <a:cxn ang="0">
                  <a:pos x="19" y="14"/>
                </a:cxn>
                <a:cxn ang="0">
                  <a:pos x="12" y="1"/>
                </a:cxn>
                <a:cxn ang="0">
                  <a:pos x="31" y="0"/>
                </a:cxn>
              </a:cxnLst>
              <a:rect l="0" t="0" r="r" b="b"/>
              <a:pathLst>
                <a:path w="157" h="157">
                  <a:moveTo>
                    <a:pt x="31" y="0"/>
                  </a:moveTo>
                  <a:lnTo>
                    <a:pt x="31" y="16"/>
                  </a:lnTo>
                  <a:lnTo>
                    <a:pt x="33" y="25"/>
                  </a:lnTo>
                  <a:lnTo>
                    <a:pt x="36" y="23"/>
                  </a:lnTo>
                  <a:lnTo>
                    <a:pt x="37" y="19"/>
                  </a:lnTo>
                  <a:lnTo>
                    <a:pt x="44" y="23"/>
                  </a:lnTo>
                  <a:lnTo>
                    <a:pt x="45" y="23"/>
                  </a:lnTo>
                  <a:lnTo>
                    <a:pt x="47" y="28"/>
                  </a:lnTo>
                  <a:lnTo>
                    <a:pt x="49" y="23"/>
                  </a:lnTo>
                  <a:lnTo>
                    <a:pt x="60" y="19"/>
                  </a:lnTo>
                  <a:lnTo>
                    <a:pt x="53" y="16"/>
                  </a:lnTo>
                  <a:lnTo>
                    <a:pt x="66" y="0"/>
                  </a:lnTo>
                  <a:lnTo>
                    <a:pt x="116" y="30"/>
                  </a:lnTo>
                  <a:lnTo>
                    <a:pt x="119" y="41"/>
                  </a:lnTo>
                  <a:lnTo>
                    <a:pt x="140" y="55"/>
                  </a:lnTo>
                  <a:lnTo>
                    <a:pt x="134" y="77"/>
                  </a:lnTo>
                  <a:lnTo>
                    <a:pt x="145" y="90"/>
                  </a:lnTo>
                  <a:lnTo>
                    <a:pt x="140" y="109"/>
                  </a:lnTo>
                  <a:lnTo>
                    <a:pt x="141" y="116"/>
                  </a:lnTo>
                  <a:lnTo>
                    <a:pt x="149" y="132"/>
                  </a:lnTo>
                  <a:lnTo>
                    <a:pt x="157" y="138"/>
                  </a:lnTo>
                  <a:lnTo>
                    <a:pt x="157" y="140"/>
                  </a:lnTo>
                  <a:lnTo>
                    <a:pt x="149" y="146"/>
                  </a:lnTo>
                  <a:lnTo>
                    <a:pt x="134" y="153"/>
                  </a:lnTo>
                  <a:lnTo>
                    <a:pt x="126" y="149"/>
                  </a:lnTo>
                  <a:lnTo>
                    <a:pt x="116" y="156"/>
                  </a:lnTo>
                  <a:lnTo>
                    <a:pt x="97" y="157"/>
                  </a:lnTo>
                  <a:lnTo>
                    <a:pt x="91" y="154"/>
                  </a:lnTo>
                  <a:lnTo>
                    <a:pt x="77" y="156"/>
                  </a:lnTo>
                  <a:lnTo>
                    <a:pt x="72" y="149"/>
                  </a:lnTo>
                  <a:lnTo>
                    <a:pt x="69" y="132"/>
                  </a:lnTo>
                  <a:lnTo>
                    <a:pt x="63" y="126"/>
                  </a:lnTo>
                  <a:lnTo>
                    <a:pt x="55" y="127"/>
                  </a:lnTo>
                  <a:lnTo>
                    <a:pt x="49" y="124"/>
                  </a:lnTo>
                  <a:lnTo>
                    <a:pt x="20" y="112"/>
                  </a:lnTo>
                  <a:lnTo>
                    <a:pt x="14" y="94"/>
                  </a:lnTo>
                  <a:lnTo>
                    <a:pt x="12" y="88"/>
                  </a:lnTo>
                  <a:lnTo>
                    <a:pt x="3" y="79"/>
                  </a:lnTo>
                  <a:lnTo>
                    <a:pt x="4" y="72"/>
                  </a:lnTo>
                  <a:lnTo>
                    <a:pt x="0" y="50"/>
                  </a:lnTo>
                  <a:lnTo>
                    <a:pt x="8" y="47"/>
                  </a:lnTo>
                  <a:lnTo>
                    <a:pt x="17" y="31"/>
                  </a:lnTo>
                  <a:lnTo>
                    <a:pt x="12" y="25"/>
                  </a:lnTo>
                  <a:lnTo>
                    <a:pt x="15" y="22"/>
                  </a:lnTo>
                  <a:lnTo>
                    <a:pt x="19" y="14"/>
                  </a:lnTo>
                  <a:lnTo>
                    <a:pt x="12" y="1"/>
                  </a:lnTo>
                  <a:lnTo>
                    <a:pt x="3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75" name="Freeform 263"/>
            <p:cNvSpPr>
              <a:spLocks/>
            </p:cNvSpPr>
            <p:nvPr/>
          </p:nvSpPr>
          <p:spPr bwMode="auto">
            <a:xfrm>
              <a:off x="4787901" y="3803651"/>
              <a:ext cx="125413" cy="125413"/>
            </a:xfrm>
            <a:custGeom>
              <a:avLst/>
              <a:gdLst/>
              <a:ahLst/>
              <a:cxnLst>
                <a:cxn ang="0">
                  <a:pos x="31" y="0"/>
                </a:cxn>
                <a:cxn ang="0">
                  <a:pos x="31" y="16"/>
                </a:cxn>
                <a:cxn ang="0">
                  <a:pos x="33" y="25"/>
                </a:cxn>
                <a:cxn ang="0">
                  <a:pos x="36" y="23"/>
                </a:cxn>
                <a:cxn ang="0">
                  <a:pos x="37" y="19"/>
                </a:cxn>
                <a:cxn ang="0">
                  <a:pos x="44" y="23"/>
                </a:cxn>
                <a:cxn ang="0">
                  <a:pos x="45" y="23"/>
                </a:cxn>
                <a:cxn ang="0">
                  <a:pos x="47" y="28"/>
                </a:cxn>
                <a:cxn ang="0">
                  <a:pos x="49" y="23"/>
                </a:cxn>
                <a:cxn ang="0">
                  <a:pos x="60" y="19"/>
                </a:cxn>
                <a:cxn ang="0">
                  <a:pos x="53" y="16"/>
                </a:cxn>
                <a:cxn ang="0">
                  <a:pos x="66" y="0"/>
                </a:cxn>
                <a:cxn ang="0">
                  <a:pos x="116" y="30"/>
                </a:cxn>
                <a:cxn ang="0">
                  <a:pos x="119" y="41"/>
                </a:cxn>
                <a:cxn ang="0">
                  <a:pos x="140" y="55"/>
                </a:cxn>
                <a:cxn ang="0">
                  <a:pos x="134" y="77"/>
                </a:cxn>
                <a:cxn ang="0">
                  <a:pos x="145" y="90"/>
                </a:cxn>
                <a:cxn ang="0">
                  <a:pos x="140" y="109"/>
                </a:cxn>
                <a:cxn ang="0">
                  <a:pos x="141" y="116"/>
                </a:cxn>
                <a:cxn ang="0">
                  <a:pos x="149" y="132"/>
                </a:cxn>
                <a:cxn ang="0">
                  <a:pos x="157" y="138"/>
                </a:cxn>
                <a:cxn ang="0">
                  <a:pos x="157" y="140"/>
                </a:cxn>
                <a:cxn ang="0">
                  <a:pos x="149" y="146"/>
                </a:cxn>
                <a:cxn ang="0">
                  <a:pos x="134" y="153"/>
                </a:cxn>
                <a:cxn ang="0">
                  <a:pos x="126" y="149"/>
                </a:cxn>
                <a:cxn ang="0">
                  <a:pos x="116" y="156"/>
                </a:cxn>
                <a:cxn ang="0">
                  <a:pos x="97" y="157"/>
                </a:cxn>
                <a:cxn ang="0">
                  <a:pos x="91" y="154"/>
                </a:cxn>
                <a:cxn ang="0">
                  <a:pos x="77" y="156"/>
                </a:cxn>
                <a:cxn ang="0">
                  <a:pos x="72" y="149"/>
                </a:cxn>
                <a:cxn ang="0">
                  <a:pos x="69" y="132"/>
                </a:cxn>
                <a:cxn ang="0">
                  <a:pos x="63" y="126"/>
                </a:cxn>
                <a:cxn ang="0">
                  <a:pos x="55" y="127"/>
                </a:cxn>
                <a:cxn ang="0">
                  <a:pos x="49" y="124"/>
                </a:cxn>
                <a:cxn ang="0">
                  <a:pos x="20" y="112"/>
                </a:cxn>
                <a:cxn ang="0">
                  <a:pos x="14" y="94"/>
                </a:cxn>
                <a:cxn ang="0">
                  <a:pos x="12" y="88"/>
                </a:cxn>
                <a:cxn ang="0">
                  <a:pos x="3" y="79"/>
                </a:cxn>
                <a:cxn ang="0">
                  <a:pos x="4" y="72"/>
                </a:cxn>
                <a:cxn ang="0">
                  <a:pos x="0" y="50"/>
                </a:cxn>
                <a:cxn ang="0">
                  <a:pos x="8" y="47"/>
                </a:cxn>
                <a:cxn ang="0">
                  <a:pos x="17" y="31"/>
                </a:cxn>
                <a:cxn ang="0">
                  <a:pos x="12" y="25"/>
                </a:cxn>
                <a:cxn ang="0">
                  <a:pos x="15" y="22"/>
                </a:cxn>
                <a:cxn ang="0">
                  <a:pos x="19" y="14"/>
                </a:cxn>
                <a:cxn ang="0">
                  <a:pos x="12" y="1"/>
                </a:cxn>
                <a:cxn ang="0">
                  <a:pos x="31" y="0"/>
                </a:cxn>
              </a:cxnLst>
              <a:rect l="0" t="0" r="r" b="b"/>
              <a:pathLst>
                <a:path w="157" h="157">
                  <a:moveTo>
                    <a:pt x="31" y="0"/>
                  </a:moveTo>
                  <a:lnTo>
                    <a:pt x="31" y="16"/>
                  </a:lnTo>
                  <a:lnTo>
                    <a:pt x="33" y="25"/>
                  </a:lnTo>
                  <a:lnTo>
                    <a:pt x="36" y="23"/>
                  </a:lnTo>
                  <a:lnTo>
                    <a:pt x="37" y="19"/>
                  </a:lnTo>
                  <a:lnTo>
                    <a:pt x="44" y="23"/>
                  </a:lnTo>
                  <a:lnTo>
                    <a:pt x="45" y="23"/>
                  </a:lnTo>
                  <a:lnTo>
                    <a:pt x="47" y="28"/>
                  </a:lnTo>
                  <a:lnTo>
                    <a:pt x="49" y="23"/>
                  </a:lnTo>
                  <a:lnTo>
                    <a:pt x="60" y="19"/>
                  </a:lnTo>
                  <a:lnTo>
                    <a:pt x="53" y="16"/>
                  </a:lnTo>
                  <a:lnTo>
                    <a:pt x="66" y="0"/>
                  </a:lnTo>
                  <a:lnTo>
                    <a:pt x="116" y="30"/>
                  </a:lnTo>
                  <a:lnTo>
                    <a:pt x="119" y="41"/>
                  </a:lnTo>
                  <a:lnTo>
                    <a:pt x="140" y="55"/>
                  </a:lnTo>
                  <a:lnTo>
                    <a:pt x="134" y="77"/>
                  </a:lnTo>
                  <a:lnTo>
                    <a:pt x="145" y="90"/>
                  </a:lnTo>
                  <a:lnTo>
                    <a:pt x="140" y="109"/>
                  </a:lnTo>
                  <a:lnTo>
                    <a:pt x="141" y="116"/>
                  </a:lnTo>
                  <a:lnTo>
                    <a:pt x="149" y="132"/>
                  </a:lnTo>
                  <a:lnTo>
                    <a:pt x="157" y="138"/>
                  </a:lnTo>
                  <a:lnTo>
                    <a:pt x="157" y="140"/>
                  </a:lnTo>
                  <a:lnTo>
                    <a:pt x="149" y="146"/>
                  </a:lnTo>
                  <a:lnTo>
                    <a:pt x="134" y="153"/>
                  </a:lnTo>
                  <a:lnTo>
                    <a:pt x="126" y="149"/>
                  </a:lnTo>
                  <a:lnTo>
                    <a:pt x="116" y="156"/>
                  </a:lnTo>
                  <a:lnTo>
                    <a:pt x="97" y="157"/>
                  </a:lnTo>
                  <a:lnTo>
                    <a:pt x="91" y="154"/>
                  </a:lnTo>
                  <a:lnTo>
                    <a:pt x="77" y="156"/>
                  </a:lnTo>
                  <a:lnTo>
                    <a:pt x="72" y="149"/>
                  </a:lnTo>
                  <a:lnTo>
                    <a:pt x="69" y="132"/>
                  </a:lnTo>
                  <a:lnTo>
                    <a:pt x="63" y="126"/>
                  </a:lnTo>
                  <a:lnTo>
                    <a:pt x="55" y="127"/>
                  </a:lnTo>
                  <a:lnTo>
                    <a:pt x="49" y="124"/>
                  </a:lnTo>
                  <a:lnTo>
                    <a:pt x="20" y="112"/>
                  </a:lnTo>
                  <a:lnTo>
                    <a:pt x="14" y="94"/>
                  </a:lnTo>
                  <a:lnTo>
                    <a:pt x="12" y="88"/>
                  </a:lnTo>
                  <a:lnTo>
                    <a:pt x="3" y="79"/>
                  </a:lnTo>
                  <a:lnTo>
                    <a:pt x="4" y="72"/>
                  </a:lnTo>
                  <a:lnTo>
                    <a:pt x="0" y="50"/>
                  </a:lnTo>
                  <a:lnTo>
                    <a:pt x="8" y="47"/>
                  </a:lnTo>
                  <a:lnTo>
                    <a:pt x="17" y="31"/>
                  </a:lnTo>
                  <a:lnTo>
                    <a:pt x="12" y="25"/>
                  </a:lnTo>
                  <a:lnTo>
                    <a:pt x="15" y="22"/>
                  </a:lnTo>
                  <a:lnTo>
                    <a:pt x="19" y="14"/>
                  </a:lnTo>
                  <a:lnTo>
                    <a:pt x="12" y="1"/>
                  </a:lnTo>
                  <a:lnTo>
                    <a:pt x="3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76" name="Freeform 264"/>
            <p:cNvSpPr>
              <a:spLocks/>
            </p:cNvSpPr>
            <p:nvPr/>
          </p:nvSpPr>
          <p:spPr bwMode="auto">
            <a:xfrm>
              <a:off x="4692651" y="3887788"/>
              <a:ext cx="136525" cy="115888"/>
            </a:xfrm>
            <a:custGeom>
              <a:avLst/>
              <a:gdLst/>
              <a:ahLst/>
              <a:cxnLst>
                <a:cxn ang="0">
                  <a:pos x="126" y="0"/>
                </a:cxn>
                <a:cxn ang="0">
                  <a:pos x="128" y="7"/>
                </a:cxn>
                <a:cxn ang="0">
                  <a:pos x="132" y="10"/>
                </a:cxn>
                <a:cxn ang="0">
                  <a:pos x="135" y="7"/>
                </a:cxn>
                <a:cxn ang="0">
                  <a:pos x="162" y="19"/>
                </a:cxn>
                <a:cxn ang="0">
                  <a:pos x="172" y="37"/>
                </a:cxn>
                <a:cxn ang="0">
                  <a:pos x="169" y="41"/>
                </a:cxn>
                <a:cxn ang="0">
                  <a:pos x="165" y="51"/>
                </a:cxn>
                <a:cxn ang="0">
                  <a:pos x="165" y="60"/>
                </a:cxn>
                <a:cxn ang="0">
                  <a:pos x="169" y="65"/>
                </a:cxn>
                <a:cxn ang="0">
                  <a:pos x="164" y="68"/>
                </a:cxn>
                <a:cxn ang="0">
                  <a:pos x="157" y="82"/>
                </a:cxn>
                <a:cxn ang="0">
                  <a:pos x="164" y="87"/>
                </a:cxn>
                <a:cxn ang="0">
                  <a:pos x="118" y="103"/>
                </a:cxn>
                <a:cxn ang="0">
                  <a:pos x="121" y="111"/>
                </a:cxn>
                <a:cxn ang="0">
                  <a:pos x="112" y="109"/>
                </a:cxn>
                <a:cxn ang="0">
                  <a:pos x="99" y="115"/>
                </a:cxn>
                <a:cxn ang="0">
                  <a:pos x="98" y="126"/>
                </a:cxn>
                <a:cxn ang="0">
                  <a:pos x="85" y="131"/>
                </a:cxn>
                <a:cxn ang="0">
                  <a:pos x="71" y="145"/>
                </a:cxn>
                <a:cxn ang="0">
                  <a:pos x="47" y="144"/>
                </a:cxn>
                <a:cxn ang="0">
                  <a:pos x="41" y="139"/>
                </a:cxn>
                <a:cxn ang="0">
                  <a:pos x="31" y="137"/>
                </a:cxn>
                <a:cxn ang="0">
                  <a:pos x="19" y="141"/>
                </a:cxn>
                <a:cxn ang="0">
                  <a:pos x="0" y="125"/>
                </a:cxn>
                <a:cxn ang="0">
                  <a:pos x="0" y="71"/>
                </a:cxn>
                <a:cxn ang="0">
                  <a:pos x="33" y="71"/>
                </a:cxn>
                <a:cxn ang="0">
                  <a:pos x="30" y="70"/>
                </a:cxn>
                <a:cxn ang="0">
                  <a:pos x="31" y="40"/>
                </a:cxn>
                <a:cxn ang="0">
                  <a:pos x="35" y="40"/>
                </a:cxn>
                <a:cxn ang="0">
                  <a:pos x="38" y="48"/>
                </a:cxn>
                <a:cxn ang="0">
                  <a:pos x="49" y="43"/>
                </a:cxn>
                <a:cxn ang="0">
                  <a:pos x="50" y="49"/>
                </a:cxn>
                <a:cxn ang="0">
                  <a:pos x="63" y="56"/>
                </a:cxn>
                <a:cxn ang="0">
                  <a:pos x="76" y="54"/>
                </a:cxn>
                <a:cxn ang="0">
                  <a:pos x="82" y="57"/>
                </a:cxn>
                <a:cxn ang="0">
                  <a:pos x="90" y="60"/>
                </a:cxn>
                <a:cxn ang="0">
                  <a:pos x="102" y="73"/>
                </a:cxn>
                <a:cxn ang="0">
                  <a:pos x="115" y="76"/>
                </a:cxn>
                <a:cxn ang="0">
                  <a:pos x="112" y="60"/>
                </a:cxn>
                <a:cxn ang="0">
                  <a:pos x="102" y="60"/>
                </a:cxn>
                <a:cxn ang="0">
                  <a:pos x="98" y="54"/>
                </a:cxn>
                <a:cxn ang="0">
                  <a:pos x="102" y="33"/>
                </a:cxn>
                <a:cxn ang="0">
                  <a:pos x="99" y="16"/>
                </a:cxn>
                <a:cxn ang="0">
                  <a:pos x="106" y="5"/>
                </a:cxn>
                <a:cxn ang="0">
                  <a:pos x="126" y="0"/>
                </a:cxn>
              </a:cxnLst>
              <a:rect l="0" t="0" r="r" b="b"/>
              <a:pathLst>
                <a:path w="172" h="145">
                  <a:moveTo>
                    <a:pt x="126" y="0"/>
                  </a:moveTo>
                  <a:lnTo>
                    <a:pt x="128" y="7"/>
                  </a:lnTo>
                  <a:lnTo>
                    <a:pt x="132" y="10"/>
                  </a:lnTo>
                  <a:lnTo>
                    <a:pt x="135" y="7"/>
                  </a:lnTo>
                  <a:lnTo>
                    <a:pt x="162" y="19"/>
                  </a:lnTo>
                  <a:lnTo>
                    <a:pt x="172" y="37"/>
                  </a:lnTo>
                  <a:lnTo>
                    <a:pt x="169" y="41"/>
                  </a:lnTo>
                  <a:lnTo>
                    <a:pt x="165" y="51"/>
                  </a:lnTo>
                  <a:lnTo>
                    <a:pt x="165" y="60"/>
                  </a:lnTo>
                  <a:lnTo>
                    <a:pt x="169" y="65"/>
                  </a:lnTo>
                  <a:lnTo>
                    <a:pt x="164" y="68"/>
                  </a:lnTo>
                  <a:lnTo>
                    <a:pt x="157" y="82"/>
                  </a:lnTo>
                  <a:lnTo>
                    <a:pt x="164" y="87"/>
                  </a:lnTo>
                  <a:lnTo>
                    <a:pt x="118" y="103"/>
                  </a:lnTo>
                  <a:lnTo>
                    <a:pt x="121" y="111"/>
                  </a:lnTo>
                  <a:lnTo>
                    <a:pt x="112" y="109"/>
                  </a:lnTo>
                  <a:lnTo>
                    <a:pt x="99" y="115"/>
                  </a:lnTo>
                  <a:lnTo>
                    <a:pt x="98" y="126"/>
                  </a:lnTo>
                  <a:lnTo>
                    <a:pt x="85" y="131"/>
                  </a:lnTo>
                  <a:lnTo>
                    <a:pt x="71" y="145"/>
                  </a:lnTo>
                  <a:lnTo>
                    <a:pt x="47" y="144"/>
                  </a:lnTo>
                  <a:lnTo>
                    <a:pt x="41" y="139"/>
                  </a:lnTo>
                  <a:lnTo>
                    <a:pt x="31" y="137"/>
                  </a:lnTo>
                  <a:lnTo>
                    <a:pt x="19" y="141"/>
                  </a:lnTo>
                  <a:lnTo>
                    <a:pt x="0" y="125"/>
                  </a:lnTo>
                  <a:lnTo>
                    <a:pt x="0" y="71"/>
                  </a:lnTo>
                  <a:lnTo>
                    <a:pt x="33" y="71"/>
                  </a:lnTo>
                  <a:lnTo>
                    <a:pt x="30" y="70"/>
                  </a:lnTo>
                  <a:lnTo>
                    <a:pt x="31" y="40"/>
                  </a:lnTo>
                  <a:lnTo>
                    <a:pt x="35" y="40"/>
                  </a:lnTo>
                  <a:lnTo>
                    <a:pt x="38" y="48"/>
                  </a:lnTo>
                  <a:lnTo>
                    <a:pt x="49" y="43"/>
                  </a:lnTo>
                  <a:lnTo>
                    <a:pt x="50" y="49"/>
                  </a:lnTo>
                  <a:lnTo>
                    <a:pt x="63" y="56"/>
                  </a:lnTo>
                  <a:lnTo>
                    <a:pt x="76" y="54"/>
                  </a:lnTo>
                  <a:lnTo>
                    <a:pt x="82" y="57"/>
                  </a:lnTo>
                  <a:lnTo>
                    <a:pt x="90" y="60"/>
                  </a:lnTo>
                  <a:lnTo>
                    <a:pt x="102" y="73"/>
                  </a:lnTo>
                  <a:lnTo>
                    <a:pt x="115" y="76"/>
                  </a:lnTo>
                  <a:lnTo>
                    <a:pt x="112" y="60"/>
                  </a:lnTo>
                  <a:lnTo>
                    <a:pt x="102" y="60"/>
                  </a:lnTo>
                  <a:lnTo>
                    <a:pt x="98" y="54"/>
                  </a:lnTo>
                  <a:lnTo>
                    <a:pt x="102" y="33"/>
                  </a:lnTo>
                  <a:lnTo>
                    <a:pt x="99" y="16"/>
                  </a:lnTo>
                  <a:lnTo>
                    <a:pt x="106" y="5"/>
                  </a:lnTo>
                  <a:lnTo>
                    <a:pt x="12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77" name="Freeform 265"/>
            <p:cNvSpPr>
              <a:spLocks/>
            </p:cNvSpPr>
            <p:nvPr/>
          </p:nvSpPr>
          <p:spPr bwMode="auto">
            <a:xfrm>
              <a:off x="4692651" y="3887788"/>
              <a:ext cx="136525" cy="115888"/>
            </a:xfrm>
            <a:custGeom>
              <a:avLst/>
              <a:gdLst/>
              <a:ahLst/>
              <a:cxnLst>
                <a:cxn ang="0">
                  <a:pos x="126" y="0"/>
                </a:cxn>
                <a:cxn ang="0">
                  <a:pos x="128" y="7"/>
                </a:cxn>
                <a:cxn ang="0">
                  <a:pos x="132" y="10"/>
                </a:cxn>
                <a:cxn ang="0">
                  <a:pos x="135" y="7"/>
                </a:cxn>
                <a:cxn ang="0">
                  <a:pos x="162" y="19"/>
                </a:cxn>
                <a:cxn ang="0">
                  <a:pos x="172" y="37"/>
                </a:cxn>
                <a:cxn ang="0">
                  <a:pos x="169" y="41"/>
                </a:cxn>
                <a:cxn ang="0">
                  <a:pos x="165" y="51"/>
                </a:cxn>
                <a:cxn ang="0">
                  <a:pos x="165" y="60"/>
                </a:cxn>
                <a:cxn ang="0">
                  <a:pos x="169" y="65"/>
                </a:cxn>
                <a:cxn ang="0">
                  <a:pos x="164" y="68"/>
                </a:cxn>
                <a:cxn ang="0">
                  <a:pos x="157" y="82"/>
                </a:cxn>
                <a:cxn ang="0">
                  <a:pos x="164" y="87"/>
                </a:cxn>
                <a:cxn ang="0">
                  <a:pos x="118" y="103"/>
                </a:cxn>
                <a:cxn ang="0">
                  <a:pos x="121" y="111"/>
                </a:cxn>
                <a:cxn ang="0">
                  <a:pos x="112" y="109"/>
                </a:cxn>
                <a:cxn ang="0">
                  <a:pos x="99" y="115"/>
                </a:cxn>
                <a:cxn ang="0">
                  <a:pos x="98" y="126"/>
                </a:cxn>
                <a:cxn ang="0">
                  <a:pos x="85" y="131"/>
                </a:cxn>
                <a:cxn ang="0">
                  <a:pos x="71" y="145"/>
                </a:cxn>
                <a:cxn ang="0">
                  <a:pos x="47" y="144"/>
                </a:cxn>
                <a:cxn ang="0">
                  <a:pos x="41" y="139"/>
                </a:cxn>
                <a:cxn ang="0">
                  <a:pos x="31" y="137"/>
                </a:cxn>
                <a:cxn ang="0">
                  <a:pos x="19" y="141"/>
                </a:cxn>
                <a:cxn ang="0">
                  <a:pos x="0" y="125"/>
                </a:cxn>
                <a:cxn ang="0">
                  <a:pos x="0" y="71"/>
                </a:cxn>
                <a:cxn ang="0">
                  <a:pos x="33" y="71"/>
                </a:cxn>
                <a:cxn ang="0">
                  <a:pos x="30" y="70"/>
                </a:cxn>
                <a:cxn ang="0">
                  <a:pos x="31" y="40"/>
                </a:cxn>
                <a:cxn ang="0">
                  <a:pos x="35" y="40"/>
                </a:cxn>
                <a:cxn ang="0">
                  <a:pos x="38" y="48"/>
                </a:cxn>
                <a:cxn ang="0">
                  <a:pos x="49" y="43"/>
                </a:cxn>
                <a:cxn ang="0">
                  <a:pos x="50" y="49"/>
                </a:cxn>
                <a:cxn ang="0">
                  <a:pos x="63" y="56"/>
                </a:cxn>
                <a:cxn ang="0">
                  <a:pos x="76" y="54"/>
                </a:cxn>
                <a:cxn ang="0">
                  <a:pos x="82" y="57"/>
                </a:cxn>
                <a:cxn ang="0">
                  <a:pos x="90" y="60"/>
                </a:cxn>
                <a:cxn ang="0">
                  <a:pos x="102" y="73"/>
                </a:cxn>
                <a:cxn ang="0">
                  <a:pos x="115" y="76"/>
                </a:cxn>
                <a:cxn ang="0">
                  <a:pos x="112" y="60"/>
                </a:cxn>
                <a:cxn ang="0">
                  <a:pos x="102" y="60"/>
                </a:cxn>
                <a:cxn ang="0">
                  <a:pos x="98" y="54"/>
                </a:cxn>
                <a:cxn ang="0">
                  <a:pos x="102" y="33"/>
                </a:cxn>
                <a:cxn ang="0">
                  <a:pos x="99" y="16"/>
                </a:cxn>
                <a:cxn ang="0">
                  <a:pos x="106" y="5"/>
                </a:cxn>
                <a:cxn ang="0">
                  <a:pos x="126" y="0"/>
                </a:cxn>
              </a:cxnLst>
              <a:rect l="0" t="0" r="r" b="b"/>
              <a:pathLst>
                <a:path w="172" h="145">
                  <a:moveTo>
                    <a:pt x="126" y="0"/>
                  </a:moveTo>
                  <a:lnTo>
                    <a:pt x="128" y="7"/>
                  </a:lnTo>
                  <a:lnTo>
                    <a:pt x="132" y="10"/>
                  </a:lnTo>
                  <a:lnTo>
                    <a:pt x="135" y="7"/>
                  </a:lnTo>
                  <a:lnTo>
                    <a:pt x="162" y="19"/>
                  </a:lnTo>
                  <a:lnTo>
                    <a:pt x="172" y="37"/>
                  </a:lnTo>
                  <a:lnTo>
                    <a:pt x="169" y="41"/>
                  </a:lnTo>
                  <a:lnTo>
                    <a:pt x="165" y="51"/>
                  </a:lnTo>
                  <a:lnTo>
                    <a:pt x="165" y="60"/>
                  </a:lnTo>
                  <a:lnTo>
                    <a:pt x="169" y="65"/>
                  </a:lnTo>
                  <a:lnTo>
                    <a:pt x="164" y="68"/>
                  </a:lnTo>
                  <a:lnTo>
                    <a:pt x="157" y="82"/>
                  </a:lnTo>
                  <a:lnTo>
                    <a:pt x="164" y="87"/>
                  </a:lnTo>
                  <a:lnTo>
                    <a:pt x="118" y="103"/>
                  </a:lnTo>
                  <a:lnTo>
                    <a:pt x="121" y="111"/>
                  </a:lnTo>
                  <a:lnTo>
                    <a:pt x="112" y="109"/>
                  </a:lnTo>
                  <a:lnTo>
                    <a:pt x="99" y="115"/>
                  </a:lnTo>
                  <a:lnTo>
                    <a:pt x="98" y="126"/>
                  </a:lnTo>
                  <a:lnTo>
                    <a:pt x="85" y="131"/>
                  </a:lnTo>
                  <a:lnTo>
                    <a:pt x="71" y="145"/>
                  </a:lnTo>
                  <a:lnTo>
                    <a:pt x="47" y="144"/>
                  </a:lnTo>
                  <a:lnTo>
                    <a:pt x="41" y="139"/>
                  </a:lnTo>
                  <a:lnTo>
                    <a:pt x="31" y="137"/>
                  </a:lnTo>
                  <a:lnTo>
                    <a:pt x="19" y="141"/>
                  </a:lnTo>
                  <a:lnTo>
                    <a:pt x="0" y="125"/>
                  </a:lnTo>
                  <a:lnTo>
                    <a:pt x="0" y="71"/>
                  </a:lnTo>
                  <a:lnTo>
                    <a:pt x="33" y="71"/>
                  </a:lnTo>
                  <a:lnTo>
                    <a:pt x="30" y="70"/>
                  </a:lnTo>
                  <a:lnTo>
                    <a:pt x="31" y="40"/>
                  </a:lnTo>
                  <a:lnTo>
                    <a:pt x="35" y="40"/>
                  </a:lnTo>
                  <a:lnTo>
                    <a:pt x="38" y="48"/>
                  </a:lnTo>
                  <a:lnTo>
                    <a:pt x="49" y="43"/>
                  </a:lnTo>
                  <a:lnTo>
                    <a:pt x="50" y="49"/>
                  </a:lnTo>
                  <a:lnTo>
                    <a:pt x="63" y="56"/>
                  </a:lnTo>
                  <a:lnTo>
                    <a:pt x="76" y="54"/>
                  </a:lnTo>
                  <a:lnTo>
                    <a:pt x="82" y="57"/>
                  </a:lnTo>
                  <a:lnTo>
                    <a:pt x="90" y="60"/>
                  </a:lnTo>
                  <a:lnTo>
                    <a:pt x="102" y="73"/>
                  </a:lnTo>
                  <a:lnTo>
                    <a:pt x="115" y="76"/>
                  </a:lnTo>
                  <a:lnTo>
                    <a:pt x="112" y="60"/>
                  </a:lnTo>
                  <a:lnTo>
                    <a:pt x="102" y="60"/>
                  </a:lnTo>
                  <a:lnTo>
                    <a:pt x="98" y="54"/>
                  </a:lnTo>
                  <a:lnTo>
                    <a:pt x="102" y="33"/>
                  </a:lnTo>
                  <a:lnTo>
                    <a:pt x="99" y="16"/>
                  </a:lnTo>
                  <a:lnTo>
                    <a:pt x="106" y="5"/>
                  </a:lnTo>
                  <a:lnTo>
                    <a:pt x="12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78" name="Freeform 266"/>
            <p:cNvSpPr>
              <a:spLocks/>
            </p:cNvSpPr>
            <p:nvPr/>
          </p:nvSpPr>
          <p:spPr bwMode="auto">
            <a:xfrm>
              <a:off x="4660901" y="3225801"/>
              <a:ext cx="20638" cy="52388"/>
            </a:xfrm>
            <a:custGeom>
              <a:avLst/>
              <a:gdLst/>
              <a:ahLst/>
              <a:cxnLst>
                <a:cxn ang="0">
                  <a:pos x="6" y="0"/>
                </a:cxn>
                <a:cxn ang="0">
                  <a:pos x="12" y="3"/>
                </a:cxn>
                <a:cxn ang="0">
                  <a:pos x="20" y="12"/>
                </a:cxn>
                <a:cxn ang="0">
                  <a:pos x="17" y="30"/>
                </a:cxn>
                <a:cxn ang="0">
                  <a:pos x="25" y="39"/>
                </a:cxn>
                <a:cxn ang="0">
                  <a:pos x="25" y="47"/>
                </a:cxn>
                <a:cxn ang="0">
                  <a:pos x="12" y="66"/>
                </a:cxn>
                <a:cxn ang="0">
                  <a:pos x="0" y="49"/>
                </a:cxn>
                <a:cxn ang="0">
                  <a:pos x="3" y="49"/>
                </a:cxn>
                <a:cxn ang="0">
                  <a:pos x="1" y="30"/>
                </a:cxn>
                <a:cxn ang="0">
                  <a:pos x="4" y="20"/>
                </a:cxn>
                <a:cxn ang="0">
                  <a:pos x="0" y="17"/>
                </a:cxn>
                <a:cxn ang="0">
                  <a:pos x="3" y="4"/>
                </a:cxn>
                <a:cxn ang="0">
                  <a:pos x="6" y="0"/>
                </a:cxn>
              </a:cxnLst>
              <a:rect l="0" t="0" r="r" b="b"/>
              <a:pathLst>
                <a:path w="25" h="66">
                  <a:moveTo>
                    <a:pt x="6" y="0"/>
                  </a:moveTo>
                  <a:lnTo>
                    <a:pt x="12" y="3"/>
                  </a:lnTo>
                  <a:lnTo>
                    <a:pt x="20" y="12"/>
                  </a:lnTo>
                  <a:lnTo>
                    <a:pt x="17" y="30"/>
                  </a:lnTo>
                  <a:lnTo>
                    <a:pt x="25" y="39"/>
                  </a:lnTo>
                  <a:lnTo>
                    <a:pt x="25" y="47"/>
                  </a:lnTo>
                  <a:lnTo>
                    <a:pt x="12" y="66"/>
                  </a:lnTo>
                  <a:lnTo>
                    <a:pt x="0" y="49"/>
                  </a:lnTo>
                  <a:lnTo>
                    <a:pt x="3" y="49"/>
                  </a:lnTo>
                  <a:lnTo>
                    <a:pt x="1" y="30"/>
                  </a:lnTo>
                  <a:lnTo>
                    <a:pt x="4" y="20"/>
                  </a:lnTo>
                  <a:lnTo>
                    <a:pt x="0" y="17"/>
                  </a:lnTo>
                  <a:lnTo>
                    <a:pt x="3" y="4"/>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79" name="Freeform 267"/>
            <p:cNvSpPr>
              <a:spLocks/>
            </p:cNvSpPr>
            <p:nvPr/>
          </p:nvSpPr>
          <p:spPr bwMode="auto">
            <a:xfrm>
              <a:off x="4660901" y="3225801"/>
              <a:ext cx="20638" cy="52388"/>
            </a:xfrm>
            <a:custGeom>
              <a:avLst/>
              <a:gdLst/>
              <a:ahLst/>
              <a:cxnLst>
                <a:cxn ang="0">
                  <a:pos x="6" y="0"/>
                </a:cxn>
                <a:cxn ang="0">
                  <a:pos x="12" y="3"/>
                </a:cxn>
                <a:cxn ang="0">
                  <a:pos x="20" y="12"/>
                </a:cxn>
                <a:cxn ang="0">
                  <a:pos x="17" y="30"/>
                </a:cxn>
                <a:cxn ang="0">
                  <a:pos x="25" y="39"/>
                </a:cxn>
                <a:cxn ang="0">
                  <a:pos x="25" y="47"/>
                </a:cxn>
                <a:cxn ang="0">
                  <a:pos x="12" y="66"/>
                </a:cxn>
                <a:cxn ang="0">
                  <a:pos x="0" y="49"/>
                </a:cxn>
                <a:cxn ang="0">
                  <a:pos x="3" y="49"/>
                </a:cxn>
                <a:cxn ang="0">
                  <a:pos x="1" y="30"/>
                </a:cxn>
                <a:cxn ang="0">
                  <a:pos x="4" y="20"/>
                </a:cxn>
                <a:cxn ang="0">
                  <a:pos x="0" y="17"/>
                </a:cxn>
                <a:cxn ang="0">
                  <a:pos x="3" y="4"/>
                </a:cxn>
                <a:cxn ang="0">
                  <a:pos x="6" y="0"/>
                </a:cxn>
              </a:cxnLst>
              <a:rect l="0" t="0" r="r" b="b"/>
              <a:pathLst>
                <a:path w="25" h="66">
                  <a:moveTo>
                    <a:pt x="6" y="0"/>
                  </a:moveTo>
                  <a:lnTo>
                    <a:pt x="12" y="3"/>
                  </a:lnTo>
                  <a:lnTo>
                    <a:pt x="20" y="12"/>
                  </a:lnTo>
                  <a:lnTo>
                    <a:pt x="17" y="30"/>
                  </a:lnTo>
                  <a:lnTo>
                    <a:pt x="25" y="39"/>
                  </a:lnTo>
                  <a:lnTo>
                    <a:pt x="25" y="47"/>
                  </a:lnTo>
                  <a:lnTo>
                    <a:pt x="12" y="66"/>
                  </a:lnTo>
                  <a:lnTo>
                    <a:pt x="0" y="49"/>
                  </a:lnTo>
                  <a:lnTo>
                    <a:pt x="3" y="49"/>
                  </a:lnTo>
                  <a:lnTo>
                    <a:pt x="1" y="30"/>
                  </a:lnTo>
                  <a:lnTo>
                    <a:pt x="4" y="20"/>
                  </a:lnTo>
                  <a:lnTo>
                    <a:pt x="0" y="17"/>
                  </a:lnTo>
                  <a:lnTo>
                    <a:pt x="3" y="4"/>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80" name="Freeform 268"/>
            <p:cNvSpPr>
              <a:spLocks/>
            </p:cNvSpPr>
            <p:nvPr/>
          </p:nvSpPr>
          <p:spPr bwMode="auto">
            <a:xfrm>
              <a:off x="4546601" y="3121026"/>
              <a:ext cx="93663" cy="41275"/>
            </a:xfrm>
            <a:custGeom>
              <a:avLst/>
              <a:gdLst/>
              <a:ahLst/>
              <a:cxnLst>
                <a:cxn ang="0">
                  <a:pos x="86" y="0"/>
                </a:cxn>
                <a:cxn ang="0">
                  <a:pos x="112" y="5"/>
                </a:cxn>
                <a:cxn ang="0">
                  <a:pos x="118" y="21"/>
                </a:cxn>
                <a:cxn ang="0">
                  <a:pos x="116" y="27"/>
                </a:cxn>
                <a:cxn ang="0">
                  <a:pos x="108" y="27"/>
                </a:cxn>
                <a:cxn ang="0">
                  <a:pos x="107" y="41"/>
                </a:cxn>
                <a:cxn ang="0">
                  <a:pos x="102" y="44"/>
                </a:cxn>
                <a:cxn ang="0">
                  <a:pos x="77" y="52"/>
                </a:cxn>
                <a:cxn ang="0">
                  <a:pos x="66" y="52"/>
                </a:cxn>
                <a:cxn ang="0">
                  <a:pos x="47" y="48"/>
                </a:cxn>
                <a:cxn ang="0">
                  <a:pos x="41" y="40"/>
                </a:cxn>
                <a:cxn ang="0">
                  <a:pos x="14" y="44"/>
                </a:cxn>
                <a:cxn ang="0">
                  <a:pos x="3" y="43"/>
                </a:cxn>
                <a:cxn ang="0">
                  <a:pos x="0" y="32"/>
                </a:cxn>
                <a:cxn ang="0">
                  <a:pos x="6" y="30"/>
                </a:cxn>
                <a:cxn ang="0">
                  <a:pos x="12" y="35"/>
                </a:cxn>
                <a:cxn ang="0">
                  <a:pos x="17" y="30"/>
                </a:cxn>
                <a:cxn ang="0">
                  <a:pos x="26" y="33"/>
                </a:cxn>
                <a:cxn ang="0">
                  <a:pos x="42" y="29"/>
                </a:cxn>
                <a:cxn ang="0">
                  <a:pos x="52" y="30"/>
                </a:cxn>
                <a:cxn ang="0">
                  <a:pos x="53" y="30"/>
                </a:cxn>
                <a:cxn ang="0">
                  <a:pos x="53" y="18"/>
                </a:cxn>
                <a:cxn ang="0">
                  <a:pos x="67" y="7"/>
                </a:cxn>
                <a:cxn ang="0">
                  <a:pos x="78" y="10"/>
                </a:cxn>
                <a:cxn ang="0">
                  <a:pos x="86" y="0"/>
                </a:cxn>
              </a:cxnLst>
              <a:rect l="0" t="0" r="r" b="b"/>
              <a:pathLst>
                <a:path w="118" h="52">
                  <a:moveTo>
                    <a:pt x="86" y="0"/>
                  </a:moveTo>
                  <a:lnTo>
                    <a:pt x="112" y="5"/>
                  </a:lnTo>
                  <a:lnTo>
                    <a:pt x="118" y="21"/>
                  </a:lnTo>
                  <a:lnTo>
                    <a:pt x="116" y="27"/>
                  </a:lnTo>
                  <a:lnTo>
                    <a:pt x="108" y="27"/>
                  </a:lnTo>
                  <a:lnTo>
                    <a:pt x="107" y="41"/>
                  </a:lnTo>
                  <a:lnTo>
                    <a:pt x="102" y="44"/>
                  </a:lnTo>
                  <a:lnTo>
                    <a:pt x="77" y="52"/>
                  </a:lnTo>
                  <a:lnTo>
                    <a:pt x="66" y="52"/>
                  </a:lnTo>
                  <a:lnTo>
                    <a:pt x="47" y="48"/>
                  </a:lnTo>
                  <a:lnTo>
                    <a:pt x="41" y="40"/>
                  </a:lnTo>
                  <a:lnTo>
                    <a:pt x="14" y="44"/>
                  </a:lnTo>
                  <a:lnTo>
                    <a:pt x="3" y="43"/>
                  </a:lnTo>
                  <a:lnTo>
                    <a:pt x="0" y="32"/>
                  </a:lnTo>
                  <a:lnTo>
                    <a:pt x="6" y="30"/>
                  </a:lnTo>
                  <a:lnTo>
                    <a:pt x="12" y="35"/>
                  </a:lnTo>
                  <a:lnTo>
                    <a:pt x="17" y="30"/>
                  </a:lnTo>
                  <a:lnTo>
                    <a:pt x="26" y="33"/>
                  </a:lnTo>
                  <a:lnTo>
                    <a:pt x="42" y="29"/>
                  </a:lnTo>
                  <a:lnTo>
                    <a:pt x="52" y="30"/>
                  </a:lnTo>
                  <a:lnTo>
                    <a:pt x="53" y="30"/>
                  </a:lnTo>
                  <a:lnTo>
                    <a:pt x="53" y="18"/>
                  </a:lnTo>
                  <a:lnTo>
                    <a:pt x="67" y="7"/>
                  </a:lnTo>
                  <a:lnTo>
                    <a:pt x="78" y="10"/>
                  </a:lnTo>
                  <a:lnTo>
                    <a:pt x="8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81" name="Freeform 269"/>
            <p:cNvSpPr>
              <a:spLocks/>
            </p:cNvSpPr>
            <p:nvPr/>
          </p:nvSpPr>
          <p:spPr bwMode="auto">
            <a:xfrm>
              <a:off x="4546601" y="3121026"/>
              <a:ext cx="93663" cy="41275"/>
            </a:xfrm>
            <a:custGeom>
              <a:avLst/>
              <a:gdLst/>
              <a:ahLst/>
              <a:cxnLst>
                <a:cxn ang="0">
                  <a:pos x="86" y="0"/>
                </a:cxn>
                <a:cxn ang="0">
                  <a:pos x="112" y="5"/>
                </a:cxn>
                <a:cxn ang="0">
                  <a:pos x="118" y="21"/>
                </a:cxn>
                <a:cxn ang="0">
                  <a:pos x="116" y="27"/>
                </a:cxn>
                <a:cxn ang="0">
                  <a:pos x="108" y="27"/>
                </a:cxn>
                <a:cxn ang="0">
                  <a:pos x="107" y="41"/>
                </a:cxn>
                <a:cxn ang="0">
                  <a:pos x="102" y="44"/>
                </a:cxn>
                <a:cxn ang="0">
                  <a:pos x="77" y="52"/>
                </a:cxn>
                <a:cxn ang="0">
                  <a:pos x="66" y="52"/>
                </a:cxn>
                <a:cxn ang="0">
                  <a:pos x="47" y="48"/>
                </a:cxn>
                <a:cxn ang="0">
                  <a:pos x="41" y="40"/>
                </a:cxn>
                <a:cxn ang="0">
                  <a:pos x="14" y="44"/>
                </a:cxn>
                <a:cxn ang="0">
                  <a:pos x="3" y="43"/>
                </a:cxn>
                <a:cxn ang="0">
                  <a:pos x="0" y="32"/>
                </a:cxn>
                <a:cxn ang="0">
                  <a:pos x="6" y="30"/>
                </a:cxn>
                <a:cxn ang="0">
                  <a:pos x="12" y="35"/>
                </a:cxn>
                <a:cxn ang="0">
                  <a:pos x="17" y="30"/>
                </a:cxn>
                <a:cxn ang="0">
                  <a:pos x="26" y="33"/>
                </a:cxn>
                <a:cxn ang="0">
                  <a:pos x="42" y="29"/>
                </a:cxn>
                <a:cxn ang="0">
                  <a:pos x="52" y="30"/>
                </a:cxn>
                <a:cxn ang="0">
                  <a:pos x="53" y="30"/>
                </a:cxn>
                <a:cxn ang="0">
                  <a:pos x="53" y="18"/>
                </a:cxn>
                <a:cxn ang="0">
                  <a:pos x="67" y="7"/>
                </a:cxn>
                <a:cxn ang="0">
                  <a:pos x="78" y="10"/>
                </a:cxn>
                <a:cxn ang="0">
                  <a:pos x="86" y="0"/>
                </a:cxn>
              </a:cxnLst>
              <a:rect l="0" t="0" r="r" b="b"/>
              <a:pathLst>
                <a:path w="118" h="52">
                  <a:moveTo>
                    <a:pt x="86" y="0"/>
                  </a:moveTo>
                  <a:lnTo>
                    <a:pt x="112" y="5"/>
                  </a:lnTo>
                  <a:lnTo>
                    <a:pt x="118" y="21"/>
                  </a:lnTo>
                  <a:lnTo>
                    <a:pt x="116" y="27"/>
                  </a:lnTo>
                  <a:lnTo>
                    <a:pt x="108" y="27"/>
                  </a:lnTo>
                  <a:lnTo>
                    <a:pt x="107" y="41"/>
                  </a:lnTo>
                  <a:lnTo>
                    <a:pt x="102" y="44"/>
                  </a:lnTo>
                  <a:lnTo>
                    <a:pt x="77" y="52"/>
                  </a:lnTo>
                  <a:lnTo>
                    <a:pt x="66" y="52"/>
                  </a:lnTo>
                  <a:lnTo>
                    <a:pt x="47" y="48"/>
                  </a:lnTo>
                  <a:lnTo>
                    <a:pt x="41" y="40"/>
                  </a:lnTo>
                  <a:lnTo>
                    <a:pt x="14" y="44"/>
                  </a:lnTo>
                  <a:lnTo>
                    <a:pt x="3" y="43"/>
                  </a:lnTo>
                  <a:lnTo>
                    <a:pt x="0" y="32"/>
                  </a:lnTo>
                  <a:lnTo>
                    <a:pt x="6" y="30"/>
                  </a:lnTo>
                  <a:lnTo>
                    <a:pt x="12" y="35"/>
                  </a:lnTo>
                  <a:lnTo>
                    <a:pt x="17" y="30"/>
                  </a:lnTo>
                  <a:lnTo>
                    <a:pt x="26" y="33"/>
                  </a:lnTo>
                  <a:lnTo>
                    <a:pt x="42" y="29"/>
                  </a:lnTo>
                  <a:lnTo>
                    <a:pt x="52" y="30"/>
                  </a:lnTo>
                  <a:lnTo>
                    <a:pt x="53" y="30"/>
                  </a:lnTo>
                  <a:lnTo>
                    <a:pt x="53" y="18"/>
                  </a:lnTo>
                  <a:lnTo>
                    <a:pt x="67" y="7"/>
                  </a:lnTo>
                  <a:lnTo>
                    <a:pt x="78" y="10"/>
                  </a:lnTo>
                  <a:lnTo>
                    <a:pt x="8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82" name="Freeform 270"/>
            <p:cNvSpPr>
              <a:spLocks/>
            </p:cNvSpPr>
            <p:nvPr/>
          </p:nvSpPr>
          <p:spPr bwMode="auto">
            <a:xfrm>
              <a:off x="4471988" y="3079751"/>
              <a:ext cx="41275" cy="30163"/>
            </a:xfrm>
            <a:custGeom>
              <a:avLst/>
              <a:gdLst/>
              <a:ahLst/>
              <a:cxnLst>
                <a:cxn ang="0">
                  <a:pos x="34" y="0"/>
                </a:cxn>
                <a:cxn ang="0">
                  <a:pos x="42" y="5"/>
                </a:cxn>
                <a:cxn ang="0">
                  <a:pos x="44" y="13"/>
                </a:cxn>
                <a:cxn ang="0">
                  <a:pos x="49" y="15"/>
                </a:cxn>
                <a:cxn ang="0">
                  <a:pos x="52" y="21"/>
                </a:cxn>
                <a:cxn ang="0">
                  <a:pos x="49" y="27"/>
                </a:cxn>
                <a:cxn ang="0">
                  <a:pos x="42" y="32"/>
                </a:cxn>
                <a:cxn ang="0">
                  <a:pos x="44" y="38"/>
                </a:cxn>
                <a:cxn ang="0">
                  <a:pos x="33" y="35"/>
                </a:cxn>
                <a:cxn ang="0">
                  <a:pos x="33" y="29"/>
                </a:cxn>
                <a:cxn ang="0">
                  <a:pos x="23" y="30"/>
                </a:cxn>
                <a:cxn ang="0">
                  <a:pos x="19" y="22"/>
                </a:cxn>
                <a:cxn ang="0">
                  <a:pos x="0" y="13"/>
                </a:cxn>
                <a:cxn ang="0">
                  <a:pos x="0" y="7"/>
                </a:cxn>
                <a:cxn ang="0">
                  <a:pos x="11" y="2"/>
                </a:cxn>
                <a:cxn ang="0">
                  <a:pos x="16" y="3"/>
                </a:cxn>
                <a:cxn ang="0">
                  <a:pos x="34" y="0"/>
                </a:cxn>
              </a:cxnLst>
              <a:rect l="0" t="0" r="r" b="b"/>
              <a:pathLst>
                <a:path w="52" h="38">
                  <a:moveTo>
                    <a:pt x="34" y="0"/>
                  </a:moveTo>
                  <a:lnTo>
                    <a:pt x="42" y="5"/>
                  </a:lnTo>
                  <a:lnTo>
                    <a:pt x="44" y="13"/>
                  </a:lnTo>
                  <a:lnTo>
                    <a:pt x="49" y="15"/>
                  </a:lnTo>
                  <a:lnTo>
                    <a:pt x="52" y="21"/>
                  </a:lnTo>
                  <a:lnTo>
                    <a:pt x="49" y="27"/>
                  </a:lnTo>
                  <a:lnTo>
                    <a:pt x="42" y="32"/>
                  </a:lnTo>
                  <a:lnTo>
                    <a:pt x="44" y="38"/>
                  </a:lnTo>
                  <a:lnTo>
                    <a:pt x="33" y="35"/>
                  </a:lnTo>
                  <a:lnTo>
                    <a:pt x="33" y="29"/>
                  </a:lnTo>
                  <a:lnTo>
                    <a:pt x="23" y="30"/>
                  </a:lnTo>
                  <a:lnTo>
                    <a:pt x="19" y="22"/>
                  </a:lnTo>
                  <a:lnTo>
                    <a:pt x="0" y="13"/>
                  </a:lnTo>
                  <a:lnTo>
                    <a:pt x="0" y="7"/>
                  </a:lnTo>
                  <a:lnTo>
                    <a:pt x="11" y="2"/>
                  </a:lnTo>
                  <a:lnTo>
                    <a:pt x="16" y="3"/>
                  </a:lnTo>
                  <a:lnTo>
                    <a:pt x="3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83" name="Freeform 271"/>
            <p:cNvSpPr>
              <a:spLocks/>
            </p:cNvSpPr>
            <p:nvPr/>
          </p:nvSpPr>
          <p:spPr bwMode="auto">
            <a:xfrm>
              <a:off x="4692651" y="3205163"/>
              <a:ext cx="84138" cy="42863"/>
            </a:xfrm>
            <a:custGeom>
              <a:avLst/>
              <a:gdLst/>
              <a:ahLst/>
              <a:cxnLst>
                <a:cxn ang="0">
                  <a:pos x="6" y="0"/>
                </a:cxn>
                <a:cxn ang="0">
                  <a:pos x="11" y="3"/>
                </a:cxn>
                <a:cxn ang="0">
                  <a:pos x="9" y="6"/>
                </a:cxn>
                <a:cxn ang="0">
                  <a:pos x="13" y="8"/>
                </a:cxn>
                <a:cxn ang="0">
                  <a:pos x="52" y="9"/>
                </a:cxn>
                <a:cxn ang="0">
                  <a:pos x="77" y="3"/>
                </a:cxn>
                <a:cxn ang="0">
                  <a:pos x="106" y="8"/>
                </a:cxn>
                <a:cxn ang="0">
                  <a:pos x="102" y="14"/>
                </a:cxn>
                <a:cxn ang="0">
                  <a:pos x="93" y="19"/>
                </a:cxn>
                <a:cxn ang="0">
                  <a:pos x="93" y="25"/>
                </a:cxn>
                <a:cxn ang="0">
                  <a:pos x="87" y="31"/>
                </a:cxn>
                <a:cxn ang="0">
                  <a:pos x="94" y="41"/>
                </a:cxn>
                <a:cxn ang="0">
                  <a:pos x="80" y="39"/>
                </a:cxn>
                <a:cxn ang="0">
                  <a:pos x="66" y="44"/>
                </a:cxn>
                <a:cxn ang="0">
                  <a:pos x="63" y="44"/>
                </a:cxn>
                <a:cxn ang="0">
                  <a:pos x="63" y="49"/>
                </a:cxn>
                <a:cxn ang="0">
                  <a:pos x="58" y="50"/>
                </a:cxn>
                <a:cxn ang="0">
                  <a:pos x="52" y="53"/>
                </a:cxn>
                <a:cxn ang="0">
                  <a:pos x="36" y="47"/>
                </a:cxn>
                <a:cxn ang="0">
                  <a:pos x="11" y="50"/>
                </a:cxn>
                <a:cxn ang="0">
                  <a:pos x="9" y="39"/>
                </a:cxn>
                <a:cxn ang="0">
                  <a:pos x="2" y="36"/>
                </a:cxn>
                <a:cxn ang="0">
                  <a:pos x="2" y="30"/>
                </a:cxn>
                <a:cxn ang="0">
                  <a:pos x="9" y="20"/>
                </a:cxn>
                <a:cxn ang="0">
                  <a:pos x="2" y="13"/>
                </a:cxn>
                <a:cxn ang="0">
                  <a:pos x="0" y="8"/>
                </a:cxn>
                <a:cxn ang="0">
                  <a:pos x="2" y="3"/>
                </a:cxn>
                <a:cxn ang="0">
                  <a:pos x="6" y="0"/>
                </a:cxn>
              </a:cxnLst>
              <a:rect l="0" t="0" r="r" b="b"/>
              <a:pathLst>
                <a:path w="106" h="53">
                  <a:moveTo>
                    <a:pt x="6" y="0"/>
                  </a:moveTo>
                  <a:lnTo>
                    <a:pt x="11" y="3"/>
                  </a:lnTo>
                  <a:lnTo>
                    <a:pt x="9" y="6"/>
                  </a:lnTo>
                  <a:lnTo>
                    <a:pt x="13" y="8"/>
                  </a:lnTo>
                  <a:lnTo>
                    <a:pt x="52" y="9"/>
                  </a:lnTo>
                  <a:lnTo>
                    <a:pt x="77" y="3"/>
                  </a:lnTo>
                  <a:lnTo>
                    <a:pt x="106" y="8"/>
                  </a:lnTo>
                  <a:lnTo>
                    <a:pt x="102" y="14"/>
                  </a:lnTo>
                  <a:lnTo>
                    <a:pt x="93" y="19"/>
                  </a:lnTo>
                  <a:lnTo>
                    <a:pt x="93" y="25"/>
                  </a:lnTo>
                  <a:lnTo>
                    <a:pt x="87" y="31"/>
                  </a:lnTo>
                  <a:lnTo>
                    <a:pt x="94" y="41"/>
                  </a:lnTo>
                  <a:lnTo>
                    <a:pt x="80" y="39"/>
                  </a:lnTo>
                  <a:lnTo>
                    <a:pt x="66" y="44"/>
                  </a:lnTo>
                  <a:lnTo>
                    <a:pt x="63" y="44"/>
                  </a:lnTo>
                  <a:lnTo>
                    <a:pt x="63" y="49"/>
                  </a:lnTo>
                  <a:lnTo>
                    <a:pt x="58" y="50"/>
                  </a:lnTo>
                  <a:lnTo>
                    <a:pt x="52" y="53"/>
                  </a:lnTo>
                  <a:lnTo>
                    <a:pt x="36" y="47"/>
                  </a:lnTo>
                  <a:lnTo>
                    <a:pt x="11" y="50"/>
                  </a:lnTo>
                  <a:lnTo>
                    <a:pt x="9" y="39"/>
                  </a:lnTo>
                  <a:lnTo>
                    <a:pt x="2" y="36"/>
                  </a:lnTo>
                  <a:lnTo>
                    <a:pt x="2" y="30"/>
                  </a:lnTo>
                  <a:lnTo>
                    <a:pt x="9" y="20"/>
                  </a:lnTo>
                  <a:lnTo>
                    <a:pt x="2" y="13"/>
                  </a:lnTo>
                  <a:lnTo>
                    <a:pt x="0" y="8"/>
                  </a:lnTo>
                  <a:lnTo>
                    <a:pt x="2" y="3"/>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84" name="Freeform 272"/>
            <p:cNvSpPr>
              <a:spLocks/>
            </p:cNvSpPr>
            <p:nvPr/>
          </p:nvSpPr>
          <p:spPr bwMode="auto">
            <a:xfrm>
              <a:off x="4692651" y="3205163"/>
              <a:ext cx="84138" cy="42863"/>
            </a:xfrm>
            <a:custGeom>
              <a:avLst/>
              <a:gdLst/>
              <a:ahLst/>
              <a:cxnLst>
                <a:cxn ang="0">
                  <a:pos x="6" y="0"/>
                </a:cxn>
                <a:cxn ang="0">
                  <a:pos x="11" y="3"/>
                </a:cxn>
                <a:cxn ang="0">
                  <a:pos x="9" y="6"/>
                </a:cxn>
                <a:cxn ang="0">
                  <a:pos x="13" y="8"/>
                </a:cxn>
                <a:cxn ang="0">
                  <a:pos x="52" y="9"/>
                </a:cxn>
                <a:cxn ang="0">
                  <a:pos x="77" y="3"/>
                </a:cxn>
                <a:cxn ang="0">
                  <a:pos x="106" y="8"/>
                </a:cxn>
                <a:cxn ang="0">
                  <a:pos x="102" y="14"/>
                </a:cxn>
                <a:cxn ang="0">
                  <a:pos x="93" y="19"/>
                </a:cxn>
                <a:cxn ang="0">
                  <a:pos x="93" y="25"/>
                </a:cxn>
                <a:cxn ang="0">
                  <a:pos x="87" y="31"/>
                </a:cxn>
                <a:cxn ang="0">
                  <a:pos x="94" y="41"/>
                </a:cxn>
                <a:cxn ang="0">
                  <a:pos x="80" y="39"/>
                </a:cxn>
                <a:cxn ang="0">
                  <a:pos x="66" y="44"/>
                </a:cxn>
                <a:cxn ang="0">
                  <a:pos x="63" y="44"/>
                </a:cxn>
                <a:cxn ang="0">
                  <a:pos x="63" y="49"/>
                </a:cxn>
                <a:cxn ang="0">
                  <a:pos x="58" y="50"/>
                </a:cxn>
                <a:cxn ang="0">
                  <a:pos x="52" y="53"/>
                </a:cxn>
                <a:cxn ang="0">
                  <a:pos x="36" y="47"/>
                </a:cxn>
                <a:cxn ang="0">
                  <a:pos x="11" y="50"/>
                </a:cxn>
                <a:cxn ang="0">
                  <a:pos x="9" y="39"/>
                </a:cxn>
                <a:cxn ang="0">
                  <a:pos x="2" y="36"/>
                </a:cxn>
                <a:cxn ang="0">
                  <a:pos x="2" y="30"/>
                </a:cxn>
                <a:cxn ang="0">
                  <a:pos x="9" y="20"/>
                </a:cxn>
                <a:cxn ang="0">
                  <a:pos x="2" y="13"/>
                </a:cxn>
                <a:cxn ang="0">
                  <a:pos x="0" y="8"/>
                </a:cxn>
                <a:cxn ang="0">
                  <a:pos x="2" y="3"/>
                </a:cxn>
                <a:cxn ang="0">
                  <a:pos x="6" y="0"/>
                </a:cxn>
              </a:cxnLst>
              <a:rect l="0" t="0" r="r" b="b"/>
              <a:pathLst>
                <a:path w="106" h="53">
                  <a:moveTo>
                    <a:pt x="6" y="0"/>
                  </a:moveTo>
                  <a:lnTo>
                    <a:pt x="11" y="3"/>
                  </a:lnTo>
                  <a:lnTo>
                    <a:pt x="9" y="6"/>
                  </a:lnTo>
                  <a:lnTo>
                    <a:pt x="13" y="8"/>
                  </a:lnTo>
                  <a:lnTo>
                    <a:pt x="52" y="9"/>
                  </a:lnTo>
                  <a:lnTo>
                    <a:pt x="77" y="3"/>
                  </a:lnTo>
                  <a:lnTo>
                    <a:pt x="106" y="8"/>
                  </a:lnTo>
                  <a:lnTo>
                    <a:pt x="102" y="14"/>
                  </a:lnTo>
                  <a:lnTo>
                    <a:pt x="93" y="19"/>
                  </a:lnTo>
                  <a:lnTo>
                    <a:pt x="93" y="25"/>
                  </a:lnTo>
                  <a:lnTo>
                    <a:pt x="87" y="31"/>
                  </a:lnTo>
                  <a:lnTo>
                    <a:pt x="94" y="41"/>
                  </a:lnTo>
                  <a:lnTo>
                    <a:pt x="80" y="39"/>
                  </a:lnTo>
                  <a:lnTo>
                    <a:pt x="66" y="44"/>
                  </a:lnTo>
                  <a:lnTo>
                    <a:pt x="63" y="44"/>
                  </a:lnTo>
                  <a:lnTo>
                    <a:pt x="63" y="49"/>
                  </a:lnTo>
                  <a:lnTo>
                    <a:pt x="58" y="50"/>
                  </a:lnTo>
                  <a:lnTo>
                    <a:pt x="52" y="53"/>
                  </a:lnTo>
                  <a:lnTo>
                    <a:pt x="36" y="47"/>
                  </a:lnTo>
                  <a:lnTo>
                    <a:pt x="11" y="50"/>
                  </a:lnTo>
                  <a:lnTo>
                    <a:pt x="9" y="39"/>
                  </a:lnTo>
                  <a:lnTo>
                    <a:pt x="2" y="36"/>
                  </a:lnTo>
                  <a:lnTo>
                    <a:pt x="2" y="30"/>
                  </a:lnTo>
                  <a:lnTo>
                    <a:pt x="9" y="20"/>
                  </a:lnTo>
                  <a:lnTo>
                    <a:pt x="2" y="13"/>
                  </a:lnTo>
                  <a:lnTo>
                    <a:pt x="0" y="8"/>
                  </a:lnTo>
                  <a:lnTo>
                    <a:pt x="2" y="3"/>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85" name="Freeform 273"/>
            <p:cNvSpPr>
              <a:spLocks/>
            </p:cNvSpPr>
            <p:nvPr/>
          </p:nvSpPr>
          <p:spPr bwMode="auto">
            <a:xfrm>
              <a:off x="4806951" y="3332163"/>
              <a:ext cx="31750" cy="19050"/>
            </a:xfrm>
            <a:custGeom>
              <a:avLst/>
              <a:gdLst/>
              <a:ahLst/>
              <a:cxnLst>
                <a:cxn ang="0">
                  <a:pos x="39" y="0"/>
                </a:cxn>
                <a:cxn ang="0">
                  <a:pos x="30" y="19"/>
                </a:cxn>
                <a:cxn ang="0">
                  <a:pos x="14" y="25"/>
                </a:cxn>
                <a:cxn ang="0">
                  <a:pos x="6" y="24"/>
                </a:cxn>
                <a:cxn ang="0">
                  <a:pos x="0" y="16"/>
                </a:cxn>
                <a:cxn ang="0">
                  <a:pos x="12" y="10"/>
                </a:cxn>
                <a:cxn ang="0">
                  <a:pos x="30" y="6"/>
                </a:cxn>
                <a:cxn ang="0">
                  <a:pos x="39" y="0"/>
                </a:cxn>
              </a:cxnLst>
              <a:rect l="0" t="0" r="r" b="b"/>
              <a:pathLst>
                <a:path w="39" h="25">
                  <a:moveTo>
                    <a:pt x="39" y="0"/>
                  </a:moveTo>
                  <a:lnTo>
                    <a:pt x="30" y="19"/>
                  </a:lnTo>
                  <a:lnTo>
                    <a:pt x="14" y="25"/>
                  </a:lnTo>
                  <a:lnTo>
                    <a:pt x="6" y="24"/>
                  </a:lnTo>
                  <a:lnTo>
                    <a:pt x="0" y="16"/>
                  </a:lnTo>
                  <a:lnTo>
                    <a:pt x="12" y="10"/>
                  </a:lnTo>
                  <a:lnTo>
                    <a:pt x="30" y="6"/>
                  </a:lnTo>
                  <a:lnTo>
                    <a:pt x="3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86" name="Freeform 274"/>
            <p:cNvSpPr>
              <a:spLocks/>
            </p:cNvSpPr>
            <p:nvPr/>
          </p:nvSpPr>
          <p:spPr bwMode="auto">
            <a:xfrm>
              <a:off x="4806951" y="3332163"/>
              <a:ext cx="31750" cy="19050"/>
            </a:xfrm>
            <a:custGeom>
              <a:avLst/>
              <a:gdLst/>
              <a:ahLst/>
              <a:cxnLst>
                <a:cxn ang="0">
                  <a:pos x="39" y="0"/>
                </a:cxn>
                <a:cxn ang="0">
                  <a:pos x="30" y="19"/>
                </a:cxn>
                <a:cxn ang="0">
                  <a:pos x="14" y="25"/>
                </a:cxn>
                <a:cxn ang="0">
                  <a:pos x="6" y="24"/>
                </a:cxn>
                <a:cxn ang="0">
                  <a:pos x="0" y="16"/>
                </a:cxn>
                <a:cxn ang="0">
                  <a:pos x="12" y="10"/>
                </a:cxn>
                <a:cxn ang="0">
                  <a:pos x="30" y="6"/>
                </a:cxn>
                <a:cxn ang="0">
                  <a:pos x="39" y="0"/>
                </a:cxn>
              </a:cxnLst>
              <a:rect l="0" t="0" r="r" b="b"/>
              <a:pathLst>
                <a:path w="39" h="25">
                  <a:moveTo>
                    <a:pt x="39" y="0"/>
                  </a:moveTo>
                  <a:lnTo>
                    <a:pt x="30" y="19"/>
                  </a:lnTo>
                  <a:lnTo>
                    <a:pt x="14" y="25"/>
                  </a:lnTo>
                  <a:lnTo>
                    <a:pt x="6" y="24"/>
                  </a:lnTo>
                  <a:lnTo>
                    <a:pt x="0" y="16"/>
                  </a:lnTo>
                  <a:lnTo>
                    <a:pt x="12" y="10"/>
                  </a:lnTo>
                  <a:lnTo>
                    <a:pt x="30" y="6"/>
                  </a:lnTo>
                  <a:lnTo>
                    <a:pt x="3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87" name="Freeform 275"/>
            <p:cNvSpPr>
              <a:spLocks/>
            </p:cNvSpPr>
            <p:nvPr/>
          </p:nvSpPr>
          <p:spPr bwMode="auto">
            <a:xfrm>
              <a:off x="4535488" y="2943226"/>
              <a:ext cx="30163" cy="61913"/>
            </a:xfrm>
            <a:custGeom>
              <a:avLst/>
              <a:gdLst/>
              <a:ahLst/>
              <a:cxnLst>
                <a:cxn ang="0">
                  <a:pos x="33" y="0"/>
                </a:cxn>
                <a:cxn ang="0">
                  <a:pos x="34" y="14"/>
                </a:cxn>
                <a:cxn ang="0">
                  <a:pos x="28" y="31"/>
                </a:cxn>
                <a:cxn ang="0">
                  <a:pos x="31" y="31"/>
                </a:cxn>
                <a:cxn ang="0">
                  <a:pos x="29" y="36"/>
                </a:cxn>
                <a:cxn ang="0">
                  <a:pos x="39" y="34"/>
                </a:cxn>
                <a:cxn ang="0">
                  <a:pos x="39" y="39"/>
                </a:cxn>
                <a:cxn ang="0">
                  <a:pos x="34" y="44"/>
                </a:cxn>
                <a:cxn ang="0">
                  <a:pos x="31" y="42"/>
                </a:cxn>
                <a:cxn ang="0">
                  <a:pos x="31" y="50"/>
                </a:cxn>
                <a:cxn ang="0">
                  <a:pos x="25" y="50"/>
                </a:cxn>
                <a:cxn ang="0">
                  <a:pos x="25" y="55"/>
                </a:cxn>
                <a:cxn ang="0">
                  <a:pos x="22" y="55"/>
                </a:cxn>
                <a:cxn ang="0">
                  <a:pos x="23" y="58"/>
                </a:cxn>
                <a:cxn ang="0">
                  <a:pos x="18" y="72"/>
                </a:cxn>
                <a:cxn ang="0">
                  <a:pos x="23" y="77"/>
                </a:cxn>
                <a:cxn ang="0">
                  <a:pos x="20" y="77"/>
                </a:cxn>
                <a:cxn ang="0">
                  <a:pos x="9" y="77"/>
                </a:cxn>
                <a:cxn ang="0">
                  <a:pos x="9" y="66"/>
                </a:cxn>
                <a:cxn ang="0">
                  <a:pos x="1" y="59"/>
                </a:cxn>
                <a:cxn ang="0">
                  <a:pos x="0" y="37"/>
                </a:cxn>
                <a:cxn ang="0">
                  <a:pos x="3" y="23"/>
                </a:cxn>
                <a:cxn ang="0">
                  <a:pos x="33" y="0"/>
                </a:cxn>
              </a:cxnLst>
              <a:rect l="0" t="0" r="r" b="b"/>
              <a:pathLst>
                <a:path w="39" h="77">
                  <a:moveTo>
                    <a:pt x="33" y="0"/>
                  </a:moveTo>
                  <a:lnTo>
                    <a:pt x="34" y="14"/>
                  </a:lnTo>
                  <a:lnTo>
                    <a:pt x="28" y="31"/>
                  </a:lnTo>
                  <a:lnTo>
                    <a:pt x="31" y="31"/>
                  </a:lnTo>
                  <a:lnTo>
                    <a:pt x="29" y="36"/>
                  </a:lnTo>
                  <a:lnTo>
                    <a:pt x="39" y="34"/>
                  </a:lnTo>
                  <a:lnTo>
                    <a:pt x="39" y="39"/>
                  </a:lnTo>
                  <a:lnTo>
                    <a:pt x="34" y="44"/>
                  </a:lnTo>
                  <a:lnTo>
                    <a:pt x="31" y="42"/>
                  </a:lnTo>
                  <a:lnTo>
                    <a:pt x="31" y="50"/>
                  </a:lnTo>
                  <a:lnTo>
                    <a:pt x="25" y="50"/>
                  </a:lnTo>
                  <a:lnTo>
                    <a:pt x="25" y="55"/>
                  </a:lnTo>
                  <a:lnTo>
                    <a:pt x="22" y="55"/>
                  </a:lnTo>
                  <a:lnTo>
                    <a:pt x="23" y="58"/>
                  </a:lnTo>
                  <a:lnTo>
                    <a:pt x="18" y="72"/>
                  </a:lnTo>
                  <a:lnTo>
                    <a:pt x="23" y="77"/>
                  </a:lnTo>
                  <a:lnTo>
                    <a:pt x="20" y="77"/>
                  </a:lnTo>
                  <a:lnTo>
                    <a:pt x="9" y="77"/>
                  </a:lnTo>
                  <a:lnTo>
                    <a:pt x="9" y="66"/>
                  </a:lnTo>
                  <a:lnTo>
                    <a:pt x="1" y="59"/>
                  </a:lnTo>
                  <a:lnTo>
                    <a:pt x="0" y="37"/>
                  </a:lnTo>
                  <a:lnTo>
                    <a:pt x="3" y="23"/>
                  </a:lnTo>
                  <a:lnTo>
                    <a:pt x="3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88" name="Freeform 276"/>
            <p:cNvSpPr>
              <a:spLocks/>
            </p:cNvSpPr>
            <p:nvPr/>
          </p:nvSpPr>
          <p:spPr bwMode="auto">
            <a:xfrm>
              <a:off x="4535488" y="2943226"/>
              <a:ext cx="30163" cy="61913"/>
            </a:xfrm>
            <a:custGeom>
              <a:avLst/>
              <a:gdLst/>
              <a:ahLst/>
              <a:cxnLst>
                <a:cxn ang="0">
                  <a:pos x="33" y="0"/>
                </a:cxn>
                <a:cxn ang="0">
                  <a:pos x="34" y="14"/>
                </a:cxn>
                <a:cxn ang="0">
                  <a:pos x="28" y="31"/>
                </a:cxn>
                <a:cxn ang="0">
                  <a:pos x="31" y="31"/>
                </a:cxn>
                <a:cxn ang="0">
                  <a:pos x="29" y="36"/>
                </a:cxn>
                <a:cxn ang="0">
                  <a:pos x="39" y="34"/>
                </a:cxn>
                <a:cxn ang="0">
                  <a:pos x="39" y="39"/>
                </a:cxn>
                <a:cxn ang="0">
                  <a:pos x="34" y="44"/>
                </a:cxn>
                <a:cxn ang="0">
                  <a:pos x="31" y="42"/>
                </a:cxn>
                <a:cxn ang="0">
                  <a:pos x="31" y="50"/>
                </a:cxn>
                <a:cxn ang="0">
                  <a:pos x="25" y="50"/>
                </a:cxn>
                <a:cxn ang="0">
                  <a:pos x="25" y="55"/>
                </a:cxn>
                <a:cxn ang="0">
                  <a:pos x="22" y="55"/>
                </a:cxn>
                <a:cxn ang="0">
                  <a:pos x="23" y="58"/>
                </a:cxn>
                <a:cxn ang="0">
                  <a:pos x="18" y="72"/>
                </a:cxn>
                <a:cxn ang="0">
                  <a:pos x="23" y="77"/>
                </a:cxn>
                <a:cxn ang="0">
                  <a:pos x="20" y="77"/>
                </a:cxn>
                <a:cxn ang="0">
                  <a:pos x="9" y="77"/>
                </a:cxn>
                <a:cxn ang="0">
                  <a:pos x="9" y="66"/>
                </a:cxn>
                <a:cxn ang="0">
                  <a:pos x="1" y="59"/>
                </a:cxn>
                <a:cxn ang="0">
                  <a:pos x="0" y="37"/>
                </a:cxn>
                <a:cxn ang="0">
                  <a:pos x="3" y="23"/>
                </a:cxn>
                <a:cxn ang="0">
                  <a:pos x="33" y="0"/>
                </a:cxn>
              </a:cxnLst>
              <a:rect l="0" t="0" r="r" b="b"/>
              <a:pathLst>
                <a:path w="39" h="77">
                  <a:moveTo>
                    <a:pt x="33" y="0"/>
                  </a:moveTo>
                  <a:lnTo>
                    <a:pt x="34" y="14"/>
                  </a:lnTo>
                  <a:lnTo>
                    <a:pt x="28" y="31"/>
                  </a:lnTo>
                  <a:lnTo>
                    <a:pt x="31" y="31"/>
                  </a:lnTo>
                  <a:lnTo>
                    <a:pt x="29" y="36"/>
                  </a:lnTo>
                  <a:lnTo>
                    <a:pt x="39" y="34"/>
                  </a:lnTo>
                  <a:lnTo>
                    <a:pt x="39" y="39"/>
                  </a:lnTo>
                  <a:lnTo>
                    <a:pt x="34" y="44"/>
                  </a:lnTo>
                  <a:lnTo>
                    <a:pt x="31" y="42"/>
                  </a:lnTo>
                  <a:lnTo>
                    <a:pt x="31" y="50"/>
                  </a:lnTo>
                  <a:lnTo>
                    <a:pt x="25" y="50"/>
                  </a:lnTo>
                  <a:lnTo>
                    <a:pt x="25" y="55"/>
                  </a:lnTo>
                  <a:lnTo>
                    <a:pt x="22" y="55"/>
                  </a:lnTo>
                  <a:lnTo>
                    <a:pt x="23" y="58"/>
                  </a:lnTo>
                  <a:lnTo>
                    <a:pt x="18" y="72"/>
                  </a:lnTo>
                  <a:lnTo>
                    <a:pt x="23" y="77"/>
                  </a:lnTo>
                  <a:lnTo>
                    <a:pt x="20" y="77"/>
                  </a:lnTo>
                  <a:lnTo>
                    <a:pt x="9" y="77"/>
                  </a:lnTo>
                  <a:lnTo>
                    <a:pt x="9" y="66"/>
                  </a:lnTo>
                  <a:lnTo>
                    <a:pt x="1" y="59"/>
                  </a:lnTo>
                  <a:lnTo>
                    <a:pt x="0" y="37"/>
                  </a:lnTo>
                  <a:lnTo>
                    <a:pt x="3" y="23"/>
                  </a:lnTo>
                  <a:lnTo>
                    <a:pt x="3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89" name="Freeform 277"/>
            <p:cNvSpPr>
              <a:spLocks/>
            </p:cNvSpPr>
            <p:nvPr/>
          </p:nvSpPr>
          <p:spPr bwMode="auto">
            <a:xfrm>
              <a:off x="4556126" y="2995613"/>
              <a:ext cx="9525" cy="11113"/>
            </a:xfrm>
            <a:custGeom>
              <a:avLst/>
              <a:gdLst/>
              <a:ahLst/>
              <a:cxnLst>
                <a:cxn ang="0">
                  <a:pos x="10" y="0"/>
                </a:cxn>
                <a:cxn ang="0">
                  <a:pos x="13" y="8"/>
                </a:cxn>
                <a:cxn ang="0">
                  <a:pos x="13" y="11"/>
                </a:cxn>
                <a:cxn ang="0">
                  <a:pos x="5" y="12"/>
                </a:cxn>
                <a:cxn ang="0">
                  <a:pos x="0" y="3"/>
                </a:cxn>
                <a:cxn ang="0">
                  <a:pos x="5" y="1"/>
                </a:cxn>
                <a:cxn ang="0">
                  <a:pos x="10" y="0"/>
                </a:cxn>
              </a:cxnLst>
              <a:rect l="0" t="0" r="r" b="b"/>
              <a:pathLst>
                <a:path w="13" h="12">
                  <a:moveTo>
                    <a:pt x="10" y="0"/>
                  </a:moveTo>
                  <a:lnTo>
                    <a:pt x="13" y="8"/>
                  </a:lnTo>
                  <a:lnTo>
                    <a:pt x="13" y="11"/>
                  </a:lnTo>
                  <a:lnTo>
                    <a:pt x="5" y="12"/>
                  </a:lnTo>
                  <a:lnTo>
                    <a:pt x="0" y="3"/>
                  </a:lnTo>
                  <a:lnTo>
                    <a:pt x="5" y="1"/>
                  </a:lnTo>
                  <a:lnTo>
                    <a:pt x="1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90" name="Freeform 278"/>
            <p:cNvSpPr>
              <a:spLocks/>
            </p:cNvSpPr>
            <p:nvPr/>
          </p:nvSpPr>
          <p:spPr bwMode="auto">
            <a:xfrm>
              <a:off x="4556126" y="2995613"/>
              <a:ext cx="9525" cy="11113"/>
            </a:xfrm>
            <a:custGeom>
              <a:avLst/>
              <a:gdLst/>
              <a:ahLst/>
              <a:cxnLst>
                <a:cxn ang="0">
                  <a:pos x="10" y="0"/>
                </a:cxn>
                <a:cxn ang="0">
                  <a:pos x="13" y="8"/>
                </a:cxn>
                <a:cxn ang="0">
                  <a:pos x="13" y="11"/>
                </a:cxn>
                <a:cxn ang="0">
                  <a:pos x="5" y="12"/>
                </a:cxn>
                <a:cxn ang="0">
                  <a:pos x="0" y="3"/>
                </a:cxn>
                <a:cxn ang="0">
                  <a:pos x="5" y="1"/>
                </a:cxn>
                <a:cxn ang="0">
                  <a:pos x="10" y="0"/>
                </a:cxn>
              </a:cxnLst>
              <a:rect l="0" t="0" r="r" b="b"/>
              <a:pathLst>
                <a:path w="13" h="12">
                  <a:moveTo>
                    <a:pt x="10" y="0"/>
                  </a:moveTo>
                  <a:lnTo>
                    <a:pt x="13" y="8"/>
                  </a:lnTo>
                  <a:lnTo>
                    <a:pt x="13" y="11"/>
                  </a:lnTo>
                  <a:lnTo>
                    <a:pt x="5" y="12"/>
                  </a:lnTo>
                  <a:lnTo>
                    <a:pt x="0" y="3"/>
                  </a:lnTo>
                  <a:lnTo>
                    <a:pt x="5" y="1"/>
                  </a:lnTo>
                  <a:lnTo>
                    <a:pt x="1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91" name="Freeform 279"/>
            <p:cNvSpPr>
              <a:spLocks/>
            </p:cNvSpPr>
            <p:nvPr/>
          </p:nvSpPr>
          <p:spPr bwMode="auto">
            <a:xfrm>
              <a:off x="4565651" y="3006726"/>
              <a:ext cx="12700" cy="9525"/>
            </a:xfrm>
            <a:custGeom>
              <a:avLst/>
              <a:gdLst/>
              <a:ahLst/>
              <a:cxnLst>
                <a:cxn ang="0">
                  <a:pos x="5" y="0"/>
                </a:cxn>
                <a:cxn ang="0">
                  <a:pos x="11" y="4"/>
                </a:cxn>
                <a:cxn ang="0">
                  <a:pos x="14" y="13"/>
                </a:cxn>
                <a:cxn ang="0">
                  <a:pos x="0" y="8"/>
                </a:cxn>
                <a:cxn ang="0">
                  <a:pos x="0" y="2"/>
                </a:cxn>
                <a:cxn ang="0">
                  <a:pos x="5" y="0"/>
                </a:cxn>
              </a:cxnLst>
              <a:rect l="0" t="0" r="r" b="b"/>
              <a:pathLst>
                <a:path w="14" h="13">
                  <a:moveTo>
                    <a:pt x="5" y="0"/>
                  </a:moveTo>
                  <a:lnTo>
                    <a:pt x="11" y="4"/>
                  </a:lnTo>
                  <a:lnTo>
                    <a:pt x="14" y="13"/>
                  </a:lnTo>
                  <a:lnTo>
                    <a:pt x="0" y="8"/>
                  </a:lnTo>
                  <a:lnTo>
                    <a:pt x="0" y="2"/>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92" name="Freeform 280"/>
            <p:cNvSpPr>
              <a:spLocks/>
            </p:cNvSpPr>
            <p:nvPr/>
          </p:nvSpPr>
          <p:spPr bwMode="auto">
            <a:xfrm>
              <a:off x="4565651" y="3006726"/>
              <a:ext cx="12700" cy="9525"/>
            </a:xfrm>
            <a:custGeom>
              <a:avLst/>
              <a:gdLst/>
              <a:ahLst/>
              <a:cxnLst>
                <a:cxn ang="0">
                  <a:pos x="5" y="0"/>
                </a:cxn>
                <a:cxn ang="0">
                  <a:pos x="11" y="4"/>
                </a:cxn>
                <a:cxn ang="0">
                  <a:pos x="14" y="13"/>
                </a:cxn>
                <a:cxn ang="0">
                  <a:pos x="0" y="8"/>
                </a:cxn>
                <a:cxn ang="0">
                  <a:pos x="0" y="2"/>
                </a:cxn>
                <a:cxn ang="0">
                  <a:pos x="5" y="0"/>
                </a:cxn>
              </a:cxnLst>
              <a:rect l="0" t="0" r="r" b="b"/>
              <a:pathLst>
                <a:path w="14" h="13">
                  <a:moveTo>
                    <a:pt x="5" y="0"/>
                  </a:moveTo>
                  <a:lnTo>
                    <a:pt x="11" y="4"/>
                  </a:lnTo>
                  <a:lnTo>
                    <a:pt x="14" y="13"/>
                  </a:lnTo>
                  <a:lnTo>
                    <a:pt x="0" y="8"/>
                  </a:lnTo>
                  <a:lnTo>
                    <a:pt x="0" y="2"/>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93" name="Freeform 281"/>
            <p:cNvSpPr>
              <a:spLocks/>
            </p:cNvSpPr>
            <p:nvPr/>
          </p:nvSpPr>
          <p:spPr bwMode="auto">
            <a:xfrm>
              <a:off x="4578351" y="3006726"/>
              <a:ext cx="9525" cy="9525"/>
            </a:xfrm>
            <a:custGeom>
              <a:avLst/>
              <a:gdLst/>
              <a:ahLst/>
              <a:cxnLst>
                <a:cxn ang="0">
                  <a:pos x="0" y="0"/>
                </a:cxn>
                <a:cxn ang="0">
                  <a:pos x="13" y="4"/>
                </a:cxn>
                <a:cxn ang="0">
                  <a:pos x="8" y="13"/>
                </a:cxn>
                <a:cxn ang="0">
                  <a:pos x="0" y="0"/>
                </a:cxn>
              </a:cxnLst>
              <a:rect l="0" t="0" r="r" b="b"/>
              <a:pathLst>
                <a:path w="13" h="13">
                  <a:moveTo>
                    <a:pt x="0" y="0"/>
                  </a:moveTo>
                  <a:lnTo>
                    <a:pt x="13" y="4"/>
                  </a:lnTo>
                  <a:lnTo>
                    <a:pt x="8" y="13"/>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94" name="Freeform 282"/>
            <p:cNvSpPr>
              <a:spLocks/>
            </p:cNvSpPr>
            <p:nvPr/>
          </p:nvSpPr>
          <p:spPr bwMode="auto">
            <a:xfrm>
              <a:off x="4578351" y="3006726"/>
              <a:ext cx="9525" cy="9525"/>
            </a:xfrm>
            <a:custGeom>
              <a:avLst/>
              <a:gdLst/>
              <a:ahLst/>
              <a:cxnLst>
                <a:cxn ang="0">
                  <a:pos x="0" y="0"/>
                </a:cxn>
                <a:cxn ang="0">
                  <a:pos x="13" y="4"/>
                </a:cxn>
                <a:cxn ang="0">
                  <a:pos x="8" y="13"/>
                </a:cxn>
                <a:cxn ang="0">
                  <a:pos x="0" y="0"/>
                </a:cxn>
              </a:cxnLst>
              <a:rect l="0" t="0" r="r" b="b"/>
              <a:pathLst>
                <a:path w="13" h="13">
                  <a:moveTo>
                    <a:pt x="0" y="0"/>
                  </a:moveTo>
                  <a:lnTo>
                    <a:pt x="13" y="4"/>
                  </a:lnTo>
                  <a:lnTo>
                    <a:pt x="8" y="13"/>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95" name="Freeform 283"/>
            <p:cNvSpPr>
              <a:spLocks/>
            </p:cNvSpPr>
            <p:nvPr/>
          </p:nvSpPr>
          <p:spPr bwMode="auto">
            <a:xfrm>
              <a:off x="4565651" y="2984501"/>
              <a:ext cx="22225" cy="20638"/>
            </a:xfrm>
            <a:custGeom>
              <a:avLst/>
              <a:gdLst/>
              <a:ahLst/>
              <a:cxnLst>
                <a:cxn ang="0">
                  <a:pos x="22" y="0"/>
                </a:cxn>
                <a:cxn ang="0">
                  <a:pos x="27" y="11"/>
                </a:cxn>
                <a:cxn ang="0">
                  <a:pos x="19" y="15"/>
                </a:cxn>
                <a:cxn ang="0">
                  <a:pos x="24" y="20"/>
                </a:cxn>
                <a:cxn ang="0">
                  <a:pos x="19" y="22"/>
                </a:cxn>
                <a:cxn ang="0">
                  <a:pos x="19" y="25"/>
                </a:cxn>
                <a:cxn ang="0">
                  <a:pos x="13" y="25"/>
                </a:cxn>
                <a:cxn ang="0">
                  <a:pos x="14" y="22"/>
                </a:cxn>
                <a:cxn ang="0">
                  <a:pos x="6" y="22"/>
                </a:cxn>
                <a:cxn ang="0">
                  <a:pos x="5" y="12"/>
                </a:cxn>
                <a:cxn ang="0">
                  <a:pos x="0" y="9"/>
                </a:cxn>
                <a:cxn ang="0">
                  <a:pos x="11" y="6"/>
                </a:cxn>
                <a:cxn ang="0">
                  <a:pos x="9" y="4"/>
                </a:cxn>
                <a:cxn ang="0">
                  <a:pos x="14" y="4"/>
                </a:cxn>
                <a:cxn ang="0">
                  <a:pos x="14" y="11"/>
                </a:cxn>
                <a:cxn ang="0">
                  <a:pos x="16" y="6"/>
                </a:cxn>
                <a:cxn ang="0">
                  <a:pos x="16" y="4"/>
                </a:cxn>
                <a:cxn ang="0">
                  <a:pos x="22" y="0"/>
                </a:cxn>
              </a:cxnLst>
              <a:rect l="0" t="0" r="r" b="b"/>
              <a:pathLst>
                <a:path w="27" h="25">
                  <a:moveTo>
                    <a:pt x="22" y="0"/>
                  </a:moveTo>
                  <a:lnTo>
                    <a:pt x="27" y="11"/>
                  </a:lnTo>
                  <a:lnTo>
                    <a:pt x="19" y="15"/>
                  </a:lnTo>
                  <a:lnTo>
                    <a:pt x="24" y="20"/>
                  </a:lnTo>
                  <a:lnTo>
                    <a:pt x="19" y="22"/>
                  </a:lnTo>
                  <a:lnTo>
                    <a:pt x="19" y="25"/>
                  </a:lnTo>
                  <a:lnTo>
                    <a:pt x="13" y="25"/>
                  </a:lnTo>
                  <a:lnTo>
                    <a:pt x="14" y="22"/>
                  </a:lnTo>
                  <a:lnTo>
                    <a:pt x="6" y="22"/>
                  </a:lnTo>
                  <a:lnTo>
                    <a:pt x="5" y="12"/>
                  </a:lnTo>
                  <a:lnTo>
                    <a:pt x="0" y="9"/>
                  </a:lnTo>
                  <a:lnTo>
                    <a:pt x="11" y="6"/>
                  </a:lnTo>
                  <a:lnTo>
                    <a:pt x="9" y="4"/>
                  </a:lnTo>
                  <a:lnTo>
                    <a:pt x="14" y="4"/>
                  </a:lnTo>
                  <a:lnTo>
                    <a:pt x="14" y="11"/>
                  </a:lnTo>
                  <a:lnTo>
                    <a:pt x="16" y="6"/>
                  </a:lnTo>
                  <a:lnTo>
                    <a:pt x="16" y="4"/>
                  </a:lnTo>
                  <a:lnTo>
                    <a:pt x="2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96" name="Freeform 284"/>
            <p:cNvSpPr>
              <a:spLocks/>
            </p:cNvSpPr>
            <p:nvPr/>
          </p:nvSpPr>
          <p:spPr bwMode="auto">
            <a:xfrm>
              <a:off x="4565651" y="2984501"/>
              <a:ext cx="22225" cy="20638"/>
            </a:xfrm>
            <a:custGeom>
              <a:avLst/>
              <a:gdLst/>
              <a:ahLst/>
              <a:cxnLst>
                <a:cxn ang="0">
                  <a:pos x="22" y="0"/>
                </a:cxn>
                <a:cxn ang="0">
                  <a:pos x="27" y="11"/>
                </a:cxn>
                <a:cxn ang="0">
                  <a:pos x="19" y="15"/>
                </a:cxn>
                <a:cxn ang="0">
                  <a:pos x="24" y="20"/>
                </a:cxn>
                <a:cxn ang="0">
                  <a:pos x="19" y="22"/>
                </a:cxn>
                <a:cxn ang="0">
                  <a:pos x="19" y="25"/>
                </a:cxn>
                <a:cxn ang="0">
                  <a:pos x="13" y="25"/>
                </a:cxn>
                <a:cxn ang="0">
                  <a:pos x="14" y="22"/>
                </a:cxn>
                <a:cxn ang="0">
                  <a:pos x="6" y="22"/>
                </a:cxn>
                <a:cxn ang="0">
                  <a:pos x="5" y="12"/>
                </a:cxn>
                <a:cxn ang="0">
                  <a:pos x="0" y="9"/>
                </a:cxn>
                <a:cxn ang="0">
                  <a:pos x="11" y="6"/>
                </a:cxn>
                <a:cxn ang="0">
                  <a:pos x="9" y="4"/>
                </a:cxn>
                <a:cxn ang="0">
                  <a:pos x="14" y="4"/>
                </a:cxn>
                <a:cxn ang="0">
                  <a:pos x="14" y="11"/>
                </a:cxn>
                <a:cxn ang="0">
                  <a:pos x="16" y="6"/>
                </a:cxn>
                <a:cxn ang="0">
                  <a:pos x="16" y="4"/>
                </a:cxn>
                <a:cxn ang="0">
                  <a:pos x="22" y="0"/>
                </a:cxn>
              </a:cxnLst>
              <a:rect l="0" t="0" r="r" b="b"/>
              <a:pathLst>
                <a:path w="27" h="25">
                  <a:moveTo>
                    <a:pt x="22" y="0"/>
                  </a:moveTo>
                  <a:lnTo>
                    <a:pt x="27" y="11"/>
                  </a:lnTo>
                  <a:lnTo>
                    <a:pt x="19" y="15"/>
                  </a:lnTo>
                  <a:lnTo>
                    <a:pt x="24" y="20"/>
                  </a:lnTo>
                  <a:lnTo>
                    <a:pt x="19" y="22"/>
                  </a:lnTo>
                  <a:lnTo>
                    <a:pt x="19" y="25"/>
                  </a:lnTo>
                  <a:lnTo>
                    <a:pt x="13" y="25"/>
                  </a:lnTo>
                  <a:lnTo>
                    <a:pt x="14" y="22"/>
                  </a:lnTo>
                  <a:lnTo>
                    <a:pt x="6" y="22"/>
                  </a:lnTo>
                  <a:lnTo>
                    <a:pt x="5" y="12"/>
                  </a:lnTo>
                  <a:lnTo>
                    <a:pt x="0" y="9"/>
                  </a:lnTo>
                  <a:lnTo>
                    <a:pt x="11" y="6"/>
                  </a:lnTo>
                  <a:lnTo>
                    <a:pt x="9" y="4"/>
                  </a:lnTo>
                  <a:lnTo>
                    <a:pt x="14" y="4"/>
                  </a:lnTo>
                  <a:lnTo>
                    <a:pt x="14" y="11"/>
                  </a:lnTo>
                  <a:lnTo>
                    <a:pt x="16" y="6"/>
                  </a:lnTo>
                  <a:lnTo>
                    <a:pt x="16" y="4"/>
                  </a:lnTo>
                  <a:lnTo>
                    <a:pt x="2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97" name="Freeform 285"/>
            <p:cNvSpPr>
              <a:spLocks/>
            </p:cNvSpPr>
            <p:nvPr/>
          </p:nvSpPr>
          <p:spPr bwMode="auto">
            <a:xfrm>
              <a:off x="4503738" y="3006726"/>
              <a:ext cx="93663" cy="146050"/>
            </a:xfrm>
            <a:custGeom>
              <a:avLst/>
              <a:gdLst/>
              <a:ahLst/>
              <a:cxnLst>
                <a:cxn ang="0">
                  <a:pos x="41" y="0"/>
                </a:cxn>
                <a:cxn ang="0">
                  <a:pos x="54" y="2"/>
                </a:cxn>
                <a:cxn ang="0">
                  <a:pos x="58" y="4"/>
                </a:cxn>
                <a:cxn ang="0">
                  <a:pos x="58" y="11"/>
                </a:cxn>
                <a:cxn ang="0">
                  <a:pos x="62" y="15"/>
                </a:cxn>
                <a:cxn ang="0">
                  <a:pos x="76" y="16"/>
                </a:cxn>
                <a:cxn ang="0">
                  <a:pos x="73" y="26"/>
                </a:cxn>
                <a:cxn ang="0">
                  <a:pos x="76" y="35"/>
                </a:cxn>
                <a:cxn ang="0">
                  <a:pos x="69" y="43"/>
                </a:cxn>
                <a:cxn ang="0">
                  <a:pos x="84" y="49"/>
                </a:cxn>
                <a:cxn ang="0">
                  <a:pos x="69" y="59"/>
                </a:cxn>
                <a:cxn ang="0">
                  <a:pos x="74" y="63"/>
                </a:cxn>
                <a:cxn ang="0">
                  <a:pos x="74" y="74"/>
                </a:cxn>
                <a:cxn ang="0">
                  <a:pos x="68" y="84"/>
                </a:cxn>
                <a:cxn ang="0">
                  <a:pos x="60" y="89"/>
                </a:cxn>
                <a:cxn ang="0">
                  <a:pos x="63" y="95"/>
                </a:cxn>
                <a:cxn ang="0">
                  <a:pos x="58" y="111"/>
                </a:cxn>
                <a:cxn ang="0">
                  <a:pos x="68" y="115"/>
                </a:cxn>
                <a:cxn ang="0">
                  <a:pos x="77" y="115"/>
                </a:cxn>
                <a:cxn ang="0">
                  <a:pos x="80" y="111"/>
                </a:cxn>
                <a:cxn ang="0">
                  <a:pos x="92" y="115"/>
                </a:cxn>
                <a:cxn ang="0">
                  <a:pos x="99" y="134"/>
                </a:cxn>
                <a:cxn ang="0">
                  <a:pos x="118" y="153"/>
                </a:cxn>
                <a:cxn ang="0">
                  <a:pos x="106" y="164"/>
                </a:cxn>
                <a:cxn ang="0">
                  <a:pos x="106" y="178"/>
                </a:cxn>
                <a:cxn ang="0">
                  <a:pos x="103" y="180"/>
                </a:cxn>
                <a:cxn ang="0">
                  <a:pos x="95" y="177"/>
                </a:cxn>
                <a:cxn ang="0">
                  <a:pos x="79" y="183"/>
                </a:cxn>
                <a:cxn ang="0">
                  <a:pos x="69" y="180"/>
                </a:cxn>
                <a:cxn ang="0">
                  <a:pos x="65" y="185"/>
                </a:cxn>
                <a:cxn ang="0">
                  <a:pos x="58" y="180"/>
                </a:cxn>
                <a:cxn ang="0">
                  <a:pos x="52" y="182"/>
                </a:cxn>
                <a:cxn ang="0">
                  <a:pos x="43" y="178"/>
                </a:cxn>
                <a:cxn ang="0">
                  <a:pos x="24" y="178"/>
                </a:cxn>
                <a:cxn ang="0">
                  <a:pos x="24" y="167"/>
                </a:cxn>
                <a:cxn ang="0">
                  <a:pos x="32" y="147"/>
                </a:cxn>
                <a:cxn ang="0">
                  <a:pos x="11" y="142"/>
                </a:cxn>
                <a:cxn ang="0">
                  <a:pos x="5" y="134"/>
                </a:cxn>
                <a:cxn ang="0">
                  <a:pos x="5" y="130"/>
                </a:cxn>
                <a:cxn ang="0">
                  <a:pos x="2" y="120"/>
                </a:cxn>
                <a:cxn ang="0">
                  <a:pos x="5" y="112"/>
                </a:cxn>
                <a:cxn ang="0">
                  <a:pos x="0" y="106"/>
                </a:cxn>
                <a:cxn ang="0">
                  <a:pos x="0" y="78"/>
                </a:cxn>
                <a:cxn ang="0">
                  <a:pos x="10" y="79"/>
                </a:cxn>
                <a:cxn ang="0">
                  <a:pos x="16" y="67"/>
                </a:cxn>
                <a:cxn ang="0">
                  <a:pos x="10" y="60"/>
                </a:cxn>
                <a:cxn ang="0">
                  <a:pos x="14" y="57"/>
                </a:cxn>
                <a:cxn ang="0">
                  <a:pos x="17" y="44"/>
                </a:cxn>
                <a:cxn ang="0">
                  <a:pos x="24" y="44"/>
                </a:cxn>
                <a:cxn ang="0">
                  <a:pos x="17" y="40"/>
                </a:cxn>
                <a:cxn ang="0">
                  <a:pos x="21" y="33"/>
                </a:cxn>
                <a:cxn ang="0">
                  <a:pos x="27" y="32"/>
                </a:cxn>
                <a:cxn ang="0">
                  <a:pos x="32" y="33"/>
                </a:cxn>
                <a:cxn ang="0">
                  <a:pos x="35" y="40"/>
                </a:cxn>
                <a:cxn ang="0">
                  <a:pos x="40" y="37"/>
                </a:cxn>
                <a:cxn ang="0">
                  <a:pos x="41" y="43"/>
                </a:cxn>
                <a:cxn ang="0">
                  <a:pos x="41" y="30"/>
                </a:cxn>
                <a:cxn ang="0">
                  <a:pos x="47" y="27"/>
                </a:cxn>
                <a:cxn ang="0">
                  <a:pos x="41" y="16"/>
                </a:cxn>
                <a:cxn ang="0">
                  <a:pos x="46" y="11"/>
                </a:cxn>
                <a:cxn ang="0">
                  <a:pos x="41" y="0"/>
                </a:cxn>
              </a:cxnLst>
              <a:rect l="0" t="0" r="r" b="b"/>
              <a:pathLst>
                <a:path w="118" h="185">
                  <a:moveTo>
                    <a:pt x="41" y="0"/>
                  </a:moveTo>
                  <a:lnTo>
                    <a:pt x="54" y="2"/>
                  </a:lnTo>
                  <a:lnTo>
                    <a:pt x="58" y="4"/>
                  </a:lnTo>
                  <a:lnTo>
                    <a:pt x="58" y="11"/>
                  </a:lnTo>
                  <a:lnTo>
                    <a:pt x="62" y="15"/>
                  </a:lnTo>
                  <a:lnTo>
                    <a:pt x="76" y="16"/>
                  </a:lnTo>
                  <a:lnTo>
                    <a:pt x="73" y="26"/>
                  </a:lnTo>
                  <a:lnTo>
                    <a:pt x="76" y="35"/>
                  </a:lnTo>
                  <a:lnTo>
                    <a:pt x="69" y="43"/>
                  </a:lnTo>
                  <a:lnTo>
                    <a:pt x="84" y="49"/>
                  </a:lnTo>
                  <a:lnTo>
                    <a:pt x="69" y="59"/>
                  </a:lnTo>
                  <a:lnTo>
                    <a:pt x="74" y="63"/>
                  </a:lnTo>
                  <a:lnTo>
                    <a:pt x="74" y="74"/>
                  </a:lnTo>
                  <a:lnTo>
                    <a:pt x="68" y="84"/>
                  </a:lnTo>
                  <a:lnTo>
                    <a:pt x="60" y="89"/>
                  </a:lnTo>
                  <a:lnTo>
                    <a:pt x="63" y="95"/>
                  </a:lnTo>
                  <a:lnTo>
                    <a:pt x="58" y="111"/>
                  </a:lnTo>
                  <a:lnTo>
                    <a:pt x="68" y="115"/>
                  </a:lnTo>
                  <a:lnTo>
                    <a:pt x="77" y="115"/>
                  </a:lnTo>
                  <a:lnTo>
                    <a:pt x="80" y="111"/>
                  </a:lnTo>
                  <a:lnTo>
                    <a:pt x="92" y="115"/>
                  </a:lnTo>
                  <a:lnTo>
                    <a:pt x="99" y="134"/>
                  </a:lnTo>
                  <a:lnTo>
                    <a:pt x="118" y="153"/>
                  </a:lnTo>
                  <a:lnTo>
                    <a:pt x="106" y="164"/>
                  </a:lnTo>
                  <a:lnTo>
                    <a:pt x="106" y="178"/>
                  </a:lnTo>
                  <a:lnTo>
                    <a:pt x="103" y="180"/>
                  </a:lnTo>
                  <a:lnTo>
                    <a:pt x="95" y="177"/>
                  </a:lnTo>
                  <a:lnTo>
                    <a:pt x="79" y="183"/>
                  </a:lnTo>
                  <a:lnTo>
                    <a:pt x="69" y="180"/>
                  </a:lnTo>
                  <a:lnTo>
                    <a:pt x="65" y="185"/>
                  </a:lnTo>
                  <a:lnTo>
                    <a:pt x="58" y="180"/>
                  </a:lnTo>
                  <a:lnTo>
                    <a:pt x="52" y="182"/>
                  </a:lnTo>
                  <a:lnTo>
                    <a:pt x="43" y="178"/>
                  </a:lnTo>
                  <a:lnTo>
                    <a:pt x="24" y="178"/>
                  </a:lnTo>
                  <a:lnTo>
                    <a:pt x="24" y="167"/>
                  </a:lnTo>
                  <a:lnTo>
                    <a:pt x="32" y="147"/>
                  </a:lnTo>
                  <a:lnTo>
                    <a:pt x="11" y="142"/>
                  </a:lnTo>
                  <a:lnTo>
                    <a:pt x="5" y="134"/>
                  </a:lnTo>
                  <a:lnTo>
                    <a:pt x="5" y="130"/>
                  </a:lnTo>
                  <a:lnTo>
                    <a:pt x="2" y="120"/>
                  </a:lnTo>
                  <a:lnTo>
                    <a:pt x="5" y="112"/>
                  </a:lnTo>
                  <a:lnTo>
                    <a:pt x="0" y="106"/>
                  </a:lnTo>
                  <a:lnTo>
                    <a:pt x="0" y="78"/>
                  </a:lnTo>
                  <a:lnTo>
                    <a:pt x="10" y="79"/>
                  </a:lnTo>
                  <a:lnTo>
                    <a:pt x="16" y="67"/>
                  </a:lnTo>
                  <a:lnTo>
                    <a:pt x="10" y="60"/>
                  </a:lnTo>
                  <a:lnTo>
                    <a:pt x="14" y="57"/>
                  </a:lnTo>
                  <a:lnTo>
                    <a:pt x="17" y="44"/>
                  </a:lnTo>
                  <a:lnTo>
                    <a:pt x="24" y="44"/>
                  </a:lnTo>
                  <a:lnTo>
                    <a:pt x="17" y="40"/>
                  </a:lnTo>
                  <a:lnTo>
                    <a:pt x="21" y="33"/>
                  </a:lnTo>
                  <a:lnTo>
                    <a:pt x="27" y="32"/>
                  </a:lnTo>
                  <a:lnTo>
                    <a:pt x="32" y="33"/>
                  </a:lnTo>
                  <a:lnTo>
                    <a:pt x="35" y="40"/>
                  </a:lnTo>
                  <a:lnTo>
                    <a:pt x="40" y="37"/>
                  </a:lnTo>
                  <a:lnTo>
                    <a:pt x="41" y="43"/>
                  </a:lnTo>
                  <a:lnTo>
                    <a:pt x="41" y="30"/>
                  </a:lnTo>
                  <a:lnTo>
                    <a:pt x="47" y="27"/>
                  </a:lnTo>
                  <a:lnTo>
                    <a:pt x="41" y="16"/>
                  </a:lnTo>
                  <a:lnTo>
                    <a:pt x="46" y="11"/>
                  </a:lnTo>
                  <a:lnTo>
                    <a:pt x="4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98" name="Freeform 286"/>
            <p:cNvSpPr>
              <a:spLocks/>
            </p:cNvSpPr>
            <p:nvPr/>
          </p:nvSpPr>
          <p:spPr bwMode="auto">
            <a:xfrm>
              <a:off x="4513263" y="3006726"/>
              <a:ext cx="84138" cy="146050"/>
            </a:xfrm>
            <a:custGeom>
              <a:avLst/>
              <a:gdLst/>
              <a:ahLst/>
              <a:cxnLst>
                <a:cxn ang="0">
                  <a:pos x="38" y="0"/>
                </a:cxn>
                <a:cxn ang="0">
                  <a:pos x="47" y="2"/>
                </a:cxn>
                <a:cxn ang="0">
                  <a:pos x="52" y="4"/>
                </a:cxn>
                <a:cxn ang="0">
                  <a:pos x="52" y="11"/>
                </a:cxn>
                <a:cxn ang="0">
                  <a:pos x="55" y="15"/>
                </a:cxn>
                <a:cxn ang="0">
                  <a:pos x="67" y="16"/>
                </a:cxn>
                <a:cxn ang="0">
                  <a:pos x="64" y="26"/>
                </a:cxn>
                <a:cxn ang="0">
                  <a:pos x="67" y="35"/>
                </a:cxn>
                <a:cxn ang="0">
                  <a:pos x="63" y="43"/>
                </a:cxn>
                <a:cxn ang="0">
                  <a:pos x="74" y="49"/>
                </a:cxn>
                <a:cxn ang="0">
                  <a:pos x="63" y="59"/>
                </a:cxn>
                <a:cxn ang="0">
                  <a:pos x="66" y="63"/>
                </a:cxn>
                <a:cxn ang="0">
                  <a:pos x="66" y="74"/>
                </a:cxn>
                <a:cxn ang="0">
                  <a:pos x="60" y="84"/>
                </a:cxn>
                <a:cxn ang="0">
                  <a:pos x="53" y="89"/>
                </a:cxn>
                <a:cxn ang="0">
                  <a:pos x="56" y="95"/>
                </a:cxn>
                <a:cxn ang="0">
                  <a:pos x="52" y="111"/>
                </a:cxn>
                <a:cxn ang="0">
                  <a:pos x="61" y="115"/>
                </a:cxn>
                <a:cxn ang="0">
                  <a:pos x="69" y="115"/>
                </a:cxn>
                <a:cxn ang="0">
                  <a:pos x="72" y="111"/>
                </a:cxn>
                <a:cxn ang="0">
                  <a:pos x="82" y="115"/>
                </a:cxn>
                <a:cxn ang="0">
                  <a:pos x="88" y="134"/>
                </a:cxn>
                <a:cxn ang="0">
                  <a:pos x="105" y="153"/>
                </a:cxn>
                <a:cxn ang="0">
                  <a:pos x="94" y="164"/>
                </a:cxn>
                <a:cxn ang="0">
                  <a:pos x="94" y="178"/>
                </a:cxn>
                <a:cxn ang="0">
                  <a:pos x="93" y="180"/>
                </a:cxn>
                <a:cxn ang="0">
                  <a:pos x="85" y="177"/>
                </a:cxn>
                <a:cxn ang="0">
                  <a:pos x="71" y="183"/>
                </a:cxn>
                <a:cxn ang="0">
                  <a:pos x="61" y="180"/>
                </a:cxn>
                <a:cxn ang="0">
                  <a:pos x="58" y="185"/>
                </a:cxn>
                <a:cxn ang="0">
                  <a:pos x="52" y="180"/>
                </a:cxn>
                <a:cxn ang="0">
                  <a:pos x="47" y="182"/>
                </a:cxn>
                <a:cxn ang="0">
                  <a:pos x="39" y="178"/>
                </a:cxn>
                <a:cxn ang="0">
                  <a:pos x="22" y="178"/>
                </a:cxn>
                <a:cxn ang="0">
                  <a:pos x="22" y="167"/>
                </a:cxn>
                <a:cxn ang="0">
                  <a:pos x="28" y="147"/>
                </a:cxn>
                <a:cxn ang="0">
                  <a:pos x="11" y="142"/>
                </a:cxn>
                <a:cxn ang="0">
                  <a:pos x="4" y="134"/>
                </a:cxn>
                <a:cxn ang="0">
                  <a:pos x="6" y="130"/>
                </a:cxn>
                <a:cxn ang="0">
                  <a:pos x="1" y="120"/>
                </a:cxn>
                <a:cxn ang="0">
                  <a:pos x="4" y="112"/>
                </a:cxn>
                <a:cxn ang="0">
                  <a:pos x="0" y="106"/>
                </a:cxn>
                <a:cxn ang="0">
                  <a:pos x="0" y="78"/>
                </a:cxn>
                <a:cxn ang="0">
                  <a:pos x="9" y="79"/>
                </a:cxn>
                <a:cxn ang="0">
                  <a:pos x="14" y="67"/>
                </a:cxn>
                <a:cxn ang="0">
                  <a:pos x="9" y="60"/>
                </a:cxn>
                <a:cxn ang="0">
                  <a:pos x="12" y="57"/>
                </a:cxn>
                <a:cxn ang="0">
                  <a:pos x="16" y="44"/>
                </a:cxn>
                <a:cxn ang="0">
                  <a:pos x="22" y="44"/>
                </a:cxn>
                <a:cxn ang="0">
                  <a:pos x="16" y="40"/>
                </a:cxn>
                <a:cxn ang="0">
                  <a:pos x="17" y="33"/>
                </a:cxn>
                <a:cxn ang="0">
                  <a:pos x="25" y="32"/>
                </a:cxn>
                <a:cxn ang="0">
                  <a:pos x="28" y="33"/>
                </a:cxn>
                <a:cxn ang="0">
                  <a:pos x="30" y="40"/>
                </a:cxn>
                <a:cxn ang="0">
                  <a:pos x="34" y="37"/>
                </a:cxn>
                <a:cxn ang="0">
                  <a:pos x="38" y="43"/>
                </a:cxn>
                <a:cxn ang="0">
                  <a:pos x="36" y="30"/>
                </a:cxn>
                <a:cxn ang="0">
                  <a:pos x="42" y="27"/>
                </a:cxn>
                <a:cxn ang="0">
                  <a:pos x="38" y="16"/>
                </a:cxn>
                <a:cxn ang="0">
                  <a:pos x="41" y="11"/>
                </a:cxn>
                <a:cxn ang="0">
                  <a:pos x="38" y="0"/>
                </a:cxn>
              </a:cxnLst>
              <a:rect l="0" t="0" r="r" b="b"/>
              <a:pathLst>
                <a:path w="105" h="185">
                  <a:moveTo>
                    <a:pt x="38" y="0"/>
                  </a:moveTo>
                  <a:lnTo>
                    <a:pt x="47" y="2"/>
                  </a:lnTo>
                  <a:lnTo>
                    <a:pt x="52" y="4"/>
                  </a:lnTo>
                  <a:lnTo>
                    <a:pt x="52" y="11"/>
                  </a:lnTo>
                  <a:lnTo>
                    <a:pt x="55" y="15"/>
                  </a:lnTo>
                  <a:lnTo>
                    <a:pt x="67" y="16"/>
                  </a:lnTo>
                  <a:lnTo>
                    <a:pt x="64" y="26"/>
                  </a:lnTo>
                  <a:lnTo>
                    <a:pt x="67" y="35"/>
                  </a:lnTo>
                  <a:lnTo>
                    <a:pt x="63" y="43"/>
                  </a:lnTo>
                  <a:lnTo>
                    <a:pt x="74" y="49"/>
                  </a:lnTo>
                  <a:lnTo>
                    <a:pt x="63" y="59"/>
                  </a:lnTo>
                  <a:lnTo>
                    <a:pt x="66" y="63"/>
                  </a:lnTo>
                  <a:lnTo>
                    <a:pt x="66" y="74"/>
                  </a:lnTo>
                  <a:lnTo>
                    <a:pt x="60" y="84"/>
                  </a:lnTo>
                  <a:lnTo>
                    <a:pt x="53" y="89"/>
                  </a:lnTo>
                  <a:lnTo>
                    <a:pt x="56" y="95"/>
                  </a:lnTo>
                  <a:lnTo>
                    <a:pt x="52" y="111"/>
                  </a:lnTo>
                  <a:lnTo>
                    <a:pt x="61" y="115"/>
                  </a:lnTo>
                  <a:lnTo>
                    <a:pt x="69" y="115"/>
                  </a:lnTo>
                  <a:lnTo>
                    <a:pt x="72" y="111"/>
                  </a:lnTo>
                  <a:lnTo>
                    <a:pt x="82" y="115"/>
                  </a:lnTo>
                  <a:lnTo>
                    <a:pt x="88" y="134"/>
                  </a:lnTo>
                  <a:lnTo>
                    <a:pt x="105" y="153"/>
                  </a:lnTo>
                  <a:lnTo>
                    <a:pt x="94" y="164"/>
                  </a:lnTo>
                  <a:lnTo>
                    <a:pt x="94" y="178"/>
                  </a:lnTo>
                  <a:lnTo>
                    <a:pt x="93" y="180"/>
                  </a:lnTo>
                  <a:lnTo>
                    <a:pt x="85" y="177"/>
                  </a:lnTo>
                  <a:lnTo>
                    <a:pt x="71" y="183"/>
                  </a:lnTo>
                  <a:lnTo>
                    <a:pt x="61" y="180"/>
                  </a:lnTo>
                  <a:lnTo>
                    <a:pt x="58" y="185"/>
                  </a:lnTo>
                  <a:lnTo>
                    <a:pt x="52" y="180"/>
                  </a:lnTo>
                  <a:lnTo>
                    <a:pt x="47" y="182"/>
                  </a:lnTo>
                  <a:lnTo>
                    <a:pt x="39" y="178"/>
                  </a:lnTo>
                  <a:lnTo>
                    <a:pt x="22" y="178"/>
                  </a:lnTo>
                  <a:lnTo>
                    <a:pt x="22" y="167"/>
                  </a:lnTo>
                  <a:lnTo>
                    <a:pt x="28" y="147"/>
                  </a:lnTo>
                  <a:lnTo>
                    <a:pt x="11" y="142"/>
                  </a:lnTo>
                  <a:lnTo>
                    <a:pt x="4" y="134"/>
                  </a:lnTo>
                  <a:lnTo>
                    <a:pt x="6" y="130"/>
                  </a:lnTo>
                  <a:lnTo>
                    <a:pt x="1" y="120"/>
                  </a:lnTo>
                  <a:lnTo>
                    <a:pt x="4" y="112"/>
                  </a:lnTo>
                  <a:lnTo>
                    <a:pt x="0" y="106"/>
                  </a:lnTo>
                  <a:lnTo>
                    <a:pt x="0" y="78"/>
                  </a:lnTo>
                  <a:lnTo>
                    <a:pt x="9" y="79"/>
                  </a:lnTo>
                  <a:lnTo>
                    <a:pt x="14" y="67"/>
                  </a:lnTo>
                  <a:lnTo>
                    <a:pt x="9" y="60"/>
                  </a:lnTo>
                  <a:lnTo>
                    <a:pt x="12" y="57"/>
                  </a:lnTo>
                  <a:lnTo>
                    <a:pt x="16" y="44"/>
                  </a:lnTo>
                  <a:lnTo>
                    <a:pt x="22" y="44"/>
                  </a:lnTo>
                  <a:lnTo>
                    <a:pt x="16" y="40"/>
                  </a:lnTo>
                  <a:lnTo>
                    <a:pt x="17" y="33"/>
                  </a:lnTo>
                  <a:lnTo>
                    <a:pt x="25" y="32"/>
                  </a:lnTo>
                  <a:lnTo>
                    <a:pt x="28" y="33"/>
                  </a:lnTo>
                  <a:lnTo>
                    <a:pt x="30" y="40"/>
                  </a:lnTo>
                  <a:lnTo>
                    <a:pt x="34" y="37"/>
                  </a:lnTo>
                  <a:lnTo>
                    <a:pt x="38" y="43"/>
                  </a:lnTo>
                  <a:lnTo>
                    <a:pt x="36" y="30"/>
                  </a:lnTo>
                  <a:lnTo>
                    <a:pt x="42" y="27"/>
                  </a:lnTo>
                  <a:lnTo>
                    <a:pt x="38" y="16"/>
                  </a:lnTo>
                  <a:lnTo>
                    <a:pt x="41" y="11"/>
                  </a:lnTo>
                  <a:lnTo>
                    <a:pt x="3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399" name="Freeform 287"/>
            <p:cNvSpPr>
              <a:spLocks/>
            </p:cNvSpPr>
            <p:nvPr/>
          </p:nvSpPr>
          <p:spPr bwMode="auto">
            <a:xfrm>
              <a:off x="4556126" y="3006726"/>
              <a:ext cx="157163" cy="114300"/>
            </a:xfrm>
            <a:custGeom>
              <a:avLst/>
              <a:gdLst/>
              <a:ahLst/>
              <a:cxnLst>
                <a:cxn ang="0">
                  <a:pos x="123" y="0"/>
                </a:cxn>
                <a:cxn ang="0">
                  <a:pos x="125" y="7"/>
                </a:cxn>
                <a:cxn ang="0">
                  <a:pos x="120" y="4"/>
                </a:cxn>
                <a:cxn ang="0">
                  <a:pos x="125" y="15"/>
                </a:cxn>
                <a:cxn ang="0">
                  <a:pos x="136" y="10"/>
                </a:cxn>
                <a:cxn ang="0">
                  <a:pos x="156" y="13"/>
                </a:cxn>
                <a:cxn ang="0">
                  <a:pos x="181" y="11"/>
                </a:cxn>
                <a:cxn ang="0">
                  <a:pos x="191" y="21"/>
                </a:cxn>
                <a:cxn ang="0">
                  <a:pos x="196" y="56"/>
                </a:cxn>
                <a:cxn ang="0">
                  <a:pos x="186" y="67"/>
                </a:cxn>
                <a:cxn ang="0">
                  <a:pos x="191" y="74"/>
                </a:cxn>
                <a:cxn ang="0">
                  <a:pos x="191" y="84"/>
                </a:cxn>
                <a:cxn ang="0">
                  <a:pos x="197" y="109"/>
                </a:cxn>
                <a:cxn ang="0">
                  <a:pos x="183" y="126"/>
                </a:cxn>
                <a:cxn ang="0">
                  <a:pos x="180" y="137"/>
                </a:cxn>
                <a:cxn ang="0">
                  <a:pos x="180" y="145"/>
                </a:cxn>
                <a:cxn ang="0">
                  <a:pos x="175" y="145"/>
                </a:cxn>
                <a:cxn ang="0">
                  <a:pos x="161" y="137"/>
                </a:cxn>
                <a:cxn ang="0">
                  <a:pos x="140" y="144"/>
                </a:cxn>
                <a:cxn ang="0">
                  <a:pos x="134" y="136"/>
                </a:cxn>
                <a:cxn ang="0">
                  <a:pos x="128" y="137"/>
                </a:cxn>
                <a:cxn ang="0">
                  <a:pos x="122" y="134"/>
                </a:cxn>
                <a:cxn ang="0">
                  <a:pos x="111" y="123"/>
                </a:cxn>
                <a:cxn ang="0">
                  <a:pos x="109" y="117"/>
                </a:cxn>
                <a:cxn ang="0">
                  <a:pos x="98" y="114"/>
                </a:cxn>
                <a:cxn ang="0">
                  <a:pos x="96" y="120"/>
                </a:cxn>
                <a:cxn ang="0">
                  <a:pos x="84" y="106"/>
                </a:cxn>
                <a:cxn ang="0">
                  <a:pos x="74" y="100"/>
                </a:cxn>
                <a:cxn ang="0">
                  <a:pos x="68" y="104"/>
                </a:cxn>
                <a:cxn ang="0">
                  <a:pos x="60" y="96"/>
                </a:cxn>
                <a:cxn ang="0">
                  <a:pos x="60" y="103"/>
                </a:cxn>
                <a:cxn ang="0">
                  <a:pos x="35" y="122"/>
                </a:cxn>
                <a:cxn ang="0">
                  <a:pos x="30" y="117"/>
                </a:cxn>
                <a:cxn ang="0">
                  <a:pos x="21" y="112"/>
                </a:cxn>
                <a:cxn ang="0">
                  <a:pos x="18" y="115"/>
                </a:cxn>
                <a:cxn ang="0">
                  <a:pos x="8" y="115"/>
                </a:cxn>
                <a:cxn ang="0">
                  <a:pos x="0" y="111"/>
                </a:cxn>
                <a:cxn ang="0">
                  <a:pos x="5" y="95"/>
                </a:cxn>
                <a:cxn ang="0">
                  <a:pos x="2" y="89"/>
                </a:cxn>
                <a:cxn ang="0">
                  <a:pos x="8" y="84"/>
                </a:cxn>
                <a:cxn ang="0">
                  <a:pos x="14" y="74"/>
                </a:cxn>
                <a:cxn ang="0">
                  <a:pos x="14" y="63"/>
                </a:cxn>
                <a:cxn ang="0">
                  <a:pos x="10" y="57"/>
                </a:cxn>
                <a:cxn ang="0">
                  <a:pos x="22" y="48"/>
                </a:cxn>
                <a:cxn ang="0">
                  <a:pos x="10" y="41"/>
                </a:cxn>
                <a:cxn ang="0">
                  <a:pos x="16" y="33"/>
                </a:cxn>
                <a:cxn ang="0">
                  <a:pos x="13" y="24"/>
                </a:cxn>
                <a:cxn ang="0">
                  <a:pos x="22" y="24"/>
                </a:cxn>
                <a:cxn ang="0">
                  <a:pos x="38" y="10"/>
                </a:cxn>
                <a:cxn ang="0">
                  <a:pos x="35" y="15"/>
                </a:cxn>
                <a:cxn ang="0">
                  <a:pos x="43" y="11"/>
                </a:cxn>
                <a:cxn ang="0">
                  <a:pos x="60" y="29"/>
                </a:cxn>
                <a:cxn ang="0">
                  <a:pos x="65" y="30"/>
                </a:cxn>
                <a:cxn ang="0">
                  <a:pos x="65" y="26"/>
                </a:cxn>
                <a:cxn ang="0">
                  <a:pos x="62" y="26"/>
                </a:cxn>
                <a:cxn ang="0">
                  <a:pos x="63" y="24"/>
                </a:cxn>
                <a:cxn ang="0">
                  <a:pos x="103" y="2"/>
                </a:cxn>
                <a:cxn ang="0">
                  <a:pos x="123" y="0"/>
                </a:cxn>
              </a:cxnLst>
              <a:rect l="0" t="0" r="r" b="b"/>
              <a:pathLst>
                <a:path w="197" h="145">
                  <a:moveTo>
                    <a:pt x="123" y="0"/>
                  </a:moveTo>
                  <a:lnTo>
                    <a:pt x="125" y="7"/>
                  </a:lnTo>
                  <a:lnTo>
                    <a:pt x="120" y="4"/>
                  </a:lnTo>
                  <a:lnTo>
                    <a:pt x="125" y="15"/>
                  </a:lnTo>
                  <a:lnTo>
                    <a:pt x="136" y="10"/>
                  </a:lnTo>
                  <a:lnTo>
                    <a:pt x="156" y="13"/>
                  </a:lnTo>
                  <a:lnTo>
                    <a:pt x="181" y="11"/>
                  </a:lnTo>
                  <a:lnTo>
                    <a:pt x="191" y="21"/>
                  </a:lnTo>
                  <a:lnTo>
                    <a:pt x="196" y="56"/>
                  </a:lnTo>
                  <a:lnTo>
                    <a:pt x="186" y="67"/>
                  </a:lnTo>
                  <a:lnTo>
                    <a:pt x="191" y="74"/>
                  </a:lnTo>
                  <a:lnTo>
                    <a:pt x="191" y="84"/>
                  </a:lnTo>
                  <a:lnTo>
                    <a:pt x="197" y="109"/>
                  </a:lnTo>
                  <a:lnTo>
                    <a:pt x="183" y="126"/>
                  </a:lnTo>
                  <a:lnTo>
                    <a:pt x="180" y="137"/>
                  </a:lnTo>
                  <a:lnTo>
                    <a:pt x="180" y="145"/>
                  </a:lnTo>
                  <a:lnTo>
                    <a:pt x="175" y="145"/>
                  </a:lnTo>
                  <a:lnTo>
                    <a:pt x="161" y="137"/>
                  </a:lnTo>
                  <a:lnTo>
                    <a:pt x="140" y="144"/>
                  </a:lnTo>
                  <a:lnTo>
                    <a:pt x="134" y="136"/>
                  </a:lnTo>
                  <a:lnTo>
                    <a:pt x="128" y="137"/>
                  </a:lnTo>
                  <a:lnTo>
                    <a:pt x="122" y="134"/>
                  </a:lnTo>
                  <a:lnTo>
                    <a:pt x="111" y="123"/>
                  </a:lnTo>
                  <a:lnTo>
                    <a:pt x="109" y="117"/>
                  </a:lnTo>
                  <a:lnTo>
                    <a:pt x="98" y="114"/>
                  </a:lnTo>
                  <a:lnTo>
                    <a:pt x="96" y="120"/>
                  </a:lnTo>
                  <a:lnTo>
                    <a:pt x="84" y="106"/>
                  </a:lnTo>
                  <a:lnTo>
                    <a:pt x="74" y="100"/>
                  </a:lnTo>
                  <a:lnTo>
                    <a:pt x="68" y="104"/>
                  </a:lnTo>
                  <a:lnTo>
                    <a:pt x="60" y="96"/>
                  </a:lnTo>
                  <a:lnTo>
                    <a:pt x="60" y="103"/>
                  </a:lnTo>
                  <a:lnTo>
                    <a:pt x="35" y="122"/>
                  </a:lnTo>
                  <a:lnTo>
                    <a:pt x="30" y="117"/>
                  </a:lnTo>
                  <a:lnTo>
                    <a:pt x="21" y="112"/>
                  </a:lnTo>
                  <a:lnTo>
                    <a:pt x="18" y="115"/>
                  </a:lnTo>
                  <a:lnTo>
                    <a:pt x="8" y="115"/>
                  </a:lnTo>
                  <a:lnTo>
                    <a:pt x="0" y="111"/>
                  </a:lnTo>
                  <a:lnTo>
                    <a:pt x="5" y="95"/>
                  </a:lnTo>
                  <a:lnTo>
                    <a:pt x="2" y="89"/>
                  </a:lnTo>
                  <a:lnTo>
                    <a:pt x="8" y="84"/>
                  </a:lnTo>
                  <a:lnTo>
                    <a:pt x="14" y="74"/>
                  </a:lnTo>
                  <a:lnTo>
                    <a:pt x="14" y="63"/>
                  </a:lnTo>
                  <a:lnTo>
                    <a:pt x="10" y="57"/>
                  </a:lnTo>
                  <a:lnTo>
                    <a:pt x="22" y="48"/>
                  </a:lnTo>
                  <a:lnTo>
                    <a:pt x="10" y="41"/>
                  </a:lnTo>
                  <a:lnTo>
                    <a:pt x="16" y="33"/>
                  </a:lnTo>
                  <a:lnTo>
                    <a:pt x="13" y="24"/>
                  </a:lnTo>
                  <a:lnTo>
                    <a:pt x="22" y="24"/>
                  </a:lnTo>
                  <a:lnTo>
                    <a:pt x="38" y="10"/>
                  </a:lnTo>
                  <a:lnTo>
                    <a:pt x="35" y="15"/>
                  </a:lnTo>
                  <a:lnTo>
                    <a:pt x="43" y="11"/>
                  </a:lnTo>
                  <a:lnTo>
                    <a:pt x="60" y="29"/>
                  </a:lnTo>
                  <a:lnTo>
                    <a:pt x="65" y="30"/>
                  </a:lnTo>
                  <a:lnTo>
                    <a:pt x="65" y="26"/>
                  </a:lnTo>
                  <a:lnTo>
                    <a:pt x="62" y="26"/>
                  </a:lnTo>
                  <a:lnTo>
                    <a:pt x="63" y="24"/>
                  </a:lnTo>
                  <a:lnTo>
                    <a:pt x="103" y="2"/>
                  </a:lnTo>
                  <a:lnTo>
                    <a:pt x="12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00" name="Freeform 288"/>
            <p:cNvSpPr>
              <a:spLocks/>
            </p:cNvSpPr>
            <p:nvPr/>
          </p:nvSpPr>
          <p:spPr bwMode="auto">
            <a:xfrm>
              <a:off x="4556126" y="3006726"/>
              <a:ext cx="157163" cy="114300"/>
            </a:xfrm>
            <a:custGeom>
              <a:avLst/>
              <a:gdLst/>
              <a:ahLst/>
              <a:cxnLst>
                <a:cxn ang="0">
                  <a:pos x="123" y="0"/>
                </a:cxn>
                <a:cxn ang="0">
                  <a:pos x="125" y="7"/>
                </a:cxn>
                <a:cxn ang="0">
                  <a:pos x="120" y="4"/>
                </a:cxn>
                <a:cxn ang="0">
                  <a:pos x="125" y="15"/>
                </a:cxn>
                <a:cxn ang="0">
                  <a:pos x="136" y="10"/>
                </a:cxn>
                <a:cxn ang="0">
                  <a:pos x="156" y="13"/>
                </a:cxn>
                <a:cxn ang="0">
                  <a:pos x="181" y="11"/>
                </a:cxn>
                <a:cxn ang="0">
                  <a:pos x="191" y="21"/>
                </a:cxn>
                <a:cxn ang="0">
                  <a:pos x="196" y="56"/>
                </a:cxn>
                <a:cxn ang="0">
                  <a:pos x="186" y="67"/>
                </a:cxn>
                <a:cxn ang="0">
                  <a:pos x="191" y="74"/>
                </a:cxn>
                <a:cxn ang="0">
                  <a:pos x="191" y="84"/>
                </a:cxn>
                <a:cxn ang="0">
                  <a:pos x="197" y="109"/>
                </a:cxn>
                <a:cxn ang="0">
                  <a:pos x="183" y="126"/>
                </a:cxn>
                <a:cxn ang="0">
                  <a:pos x="180" y="137"/>
                </a:cxn>
                <a:cxn ang="0">
                  <a:pos x="180" y="145"/>
                </a:cxn>
                <a:cxn ang="0">
                  <a:pos x="175" y="145"/>
                </a:cxn>
                <a:cxn ang="0">
                  <a:pos x="161" y="137"/>
                </a:cxn>
                <a:cxn ang="0">
                  <a:pos x="140" y="144"/>
                </a:cxn>
                <a:cxn ang="0">
                  <a:pos x="134" y="136"/>
                </a:cxn>
                <a:cxn ang="0">
                  <a:pos x="128" y="137"/>
                </a:cxn>
                <a:cxn ang="0">
                  <a:pos x="122" y="134"/>
                </a:cxn>
                <a:cxn ang="0">
                  <a:pos x="111" y="123"/>
                </a:cxn>
                <a:cxn ang="0">
                  <a:pos x="109" y="117"/>
                </a:cxn>
                <a:cxn ang="0">
                  <a:pos x="98" y="114"/>
                </a:cxn>
                <a:cxn ang="0">
                  <a:pos x="96" y="120"/>
                </a:cxn>
                <a:cxn ang="0">
                  <a:pos x="84" y="106"/>
                </a:cxn>
                <a:cxn ang="0">
                  <a:pos x="74" y="100"/>
                </a:cxn>
                <a:cxn ang="0">
                  <a:pos x="68" y="104"/>
                </a:cxn>
                <a:cxn ang="0">
                  <a:pos x="60" y="96"/>
                </a:cxn>
                <a:cxn ang="0">
                  <a:pos x="60" y="103"/>
                </a:cxn>
                <a:cxn ang="0">
                  <a:pos x="35" y="122"/>
                </a:cxn>
                <a:cxn ang="0">
                  <a:pos x="30" y="117"/>
                </a:cxn>
                <a:cxn ang="0">
                  <a:pos x="21" y="112"/>
                </a:cxn>
                <a:cxn ang="0">
                  <a:pos x="18" y="115"/>
                </a:cxn>
                <a:cxn ang="0">
                  <a:pos x="8" y="115"/>
                </a:cxn>
                <a:cxn ang="0">
                  <a:pos x="0" y="111"/>
                </a:cxn>
                <a:cxn ang="0">
                  <a:pos x="5" y="95"/>
                </a:cxn>
                <a:cxn ang="0">
                  <a:pos x="2" y="89"/>
                </a:cxn>
                <a:cxn ang="0">
                  <a:pos x="8" y="84"/>
                </a:cxn>
                <a:cxn ang="0">
                  <a:pos x="14" y="74"/>
                </a:cxn>
                <a:cxn ang="0">
                  <a:pos x="14" y="63"/>
                </a:cxn>
                <a:cxn ang="0">
                  <a:pos x="10" y="57"/>
                </a:cxn>
                <a:cxn ang="0">
                  <a:pos x="22" y="48"/>
                </a:cxn>
                <a:cxn ang="0">
                  <a:pos x="10" y="41"/>
                </a:cxn>
                <a:cxn ang="0">
                  <a:pos x="16" y="33"/>
                </a:cxn>
                <a:cxn ang="0">
                  <a:pos x="13" y="24"/>
                </a:cxn>
                <a:cxn ang="0">
                  <a:pos x="22" y="24"/>
                </a:cxn>
                <a:cxn ang="0">
                  <a:pos x="38" y="10"/>
                </a:cxn>
                <a:cxn ang="0">
                  <a:pos x="35" y="15"/>
                </a:cxn>
                <a:cxn ang="0">
                  <a:pos x="43" y="11"/>
                </a:cxn>
                <a:cxn ang="0">
                  <a:pos x="60" y="29"/>
                </a:cxn>
                <a:cxn ang="0">
                  <a:pos x="65" y="30"/>
                </a:cxn>
                <a:cxn ang="0">
                  <a:pos x="65" y="26"/>
                </a:cxn>
                <a:cxn ang="0">
                  <a:pos x="62" y="26"/>
                </a:cxn>
                <a:cxn ang="0">
                  <a:pos x="63" y="24"/>
                </a:cxn>
                <a:cxn ang="0">
                  <a:pos x="103" y="2"/>
                </a:cxn>
                <a:cxn ang="0">
                  <a:pos x="123" y="0"/>
                </a:cxn>
              </a:cxnLst>
              <a:rect l="0" t="0" r="r" b="b"/>
              <a:pathLst>
                <a:path w="197" h="145">
                  <a:moveTo>
                    <a:pt x="123" y="0"/>
                  </a:moveTo>
                  <a:lnTo>
                    <a:pt x="125" y="7"/>
                  </a:lnTo>
                  <a:lnTo>
                    <a:pt x="120" y="4"/>
                  </a:lnTo>
                  <a:lnTo>
                    <a:pt x="125" y="15"/>
                  </a:lnTo>
                  <a:lnTo>
                    <a:pt x="136" y="10"/>
                  </a:lnTo>
                  <a:lnTo>
                    <a:pt x="156" y="13"/>
                  </a:lnTo>
                  <a:lnTo>
                    <a:pt x="181" y="11"/>
                  </a:lnTo>
                  <a:lnTo>
                    <a:pt x="191" y="21"/>
                  </a:lnTo>
                  <a:lnTo>
                    <a:pt x="196" y="56"/>
                  </a:lnTo>
                  <a:lnTo>
                    <a:pt x="186" y="67"/>
                  </a:lnTo>
                  <a:lnTo>
                    <a:pt x="191" y="74"/>
                  </a:lnTo>
                  <a:lnTo>
                    <a:pt x="191" y="84"/>
                  </a:lnTo>
                  <a:lnTo>
                    <a:pt x="197" y="109"/>
                  </a:lnTo>
                  <a:lnTo>
                    <a:pt x="183" y="126"/>
                  </a:lnTo>
                  <a:lnTo>
                    <a:pt x="180" y="137"/>
                  </a:lnTo>
                  <a:lnTo>
                    <a:pt x="180" y="145"/>
                  </a:lnTo>
                  <a:lnTo>
                    <a:pt x="175" y="145"/>
                  </a:lnTo>
                  <a:lnTo>
                    <a:pt x="161" y="137"/>
                  </a:lnTo>
                  <a:lnTo>
                    <a:pt x="140" y="144"/>
                  </a:lnTo>
                  <a:lnTo>
                    <a:pt x="134" y="136"/>
                  </a:lnTo>
                  <a:lnTo>
                    <a:pt x="128" y="137"/>
                  </a:lnTo>
                  <a:lnTo>
                    <a:pt x="122" y="134"/>
                  </a:lnTo>
                  <a:lnTo>
                    <a:pt x="111" y="123"/>
                  </a:lnTo>
                  <a:lnTo>
                    <a:pt x="109" y="117"/>
                  </a:lnTo>
                  <a:lnTo>
                    <a:pt x="98" y="114"/>
                  </a:lnTo>
                  <a:lnTo>
                    <a:pt x="96" y="120"/>
                  </a:lnTo>
                  <a:lnTo>
                    <a:pt x="84" y="106"/>
                  </a:lnTo>
                  <a:lnTo>
                    <a:pt x="74" y="100"/>
                  </a:lnTo>
                  <a:lnTo>
                    <a:pt x="68" y="104"/>
                  </a:lnTo>
                  <a:lnTo>
                    <a:pt x="60" y="96"/>
                  </a:lnTo>
                  <a:lnTo>
                    <a:pt x="60" y="103"/>
                  </a:lnTo>
                  <a:lnTo>
                    <a:pt x="35" y="122"/>
                  </a:lnTo>
                  <a:lnTo>
                    <a:pt x="30" y="117"/>
                  </a:lnTo>
                  <a:lnTo>
                    <a:pt x="21" y="112"/>
                  </a:lnTo>
                  <a:lnTo>
                    <a:pt x="18" y="115"/>
                  </a:lnTo>
                  <a:lnTo>
                    <a:pt x="8" y="115"/>
                  </a:lnTo>
                  <a:lnTo>
                    <a:pt x="0" y="111"/>
                  </a:lnTo>
                  <a:lnTo>
                    <a:pt x="5" y="95"/>
                  </a:lnTo>
                  <a:lnTo>
                    <a:pt x="2" y="89"/>
                  </a:lnTo>
                  <a:lnTo>
                    <a:pt x="8" y="84"/>
                  </a:lnTo>
                  <a:lnTo>
                    <a:pt x="14" y="74"/>
                  </a:lnTo>
                  <a:lnTo>
                    <a:pt x="14" y="63"/>
                  </a:lnTo>
                  <a:lnTo>
                    <a:pt x="10" y="57"/>
                  </a:lnTo>
                  <a:lnTo>
                    <a:pt x="22" y="48"/>
                  </a:lnTo>
                  <a:lnTo>
                    <a:pt x="10" y="41"/>
                  </a:lnTo>
                  <a:lnTo>
                    <a:pt x="16" y="33"/>
                  </a:lnTo>
                  <a:lnTo>
                    <a:pt x="13" y="24"/>
                  </a:lnTo>
                  <a:lnTo>
                    <a:pt x="22" y="24"/>
                  </a:lnTo>
                  <a:lnTo>
                    <a:pt x="38" y="10"/>
                  </a:lnTo>
                  <a:lnTo>
                    <a:pt x="35" y="15"/>
                  </a:lnTo>
                  <a:lnTo>
                    <a:pt x="43" y="11"/>
                  </a:lnTo>
                  <a:lnTo>
                    <a:pt x="60" y="29"/>
                  </a:lnTo>
                  <a:lnTo>
                    <a:pt x="65" y="30"/>
                  </a:lnTo>
                  <a:lnTo>
                    <a:pt x="65" y="26"/>
                  </a:lnTo>
                  <a:lnTo>
                    <a:pt x="62" y="26"/>
                  </a:lnTo>
                  <a:lnTo>
                    <a:pt x="63" y="24"/>
                  </a:lnTo>
                  <a:lnTo>
                    <a:pt x="103" y="2"/>
                  </a:lnTo>
                  <a:lnTo>
                    <a:pt x="12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01" name="Freeform 289"/>
            <p:cNvSpPr>
              <a:spLocks/>
            </p:cNvSpPr>
            <p:nvPr/>
          </p:nvSpPr>
          <p:spPr bwMode="auto">
            <a:xfrm>
              <a:off x="4556126" y="3016251"/>
              <a:ext cx="50800" cy="84138"/>
            </a:xfrm>
            <a:custGeom>
              <a:avLst/>
              <a:gdLst/>
              <a:ahLst/>
              <a:cxnLst>
                <a:cxn ang="0">
                  <a:pos x="35" y="0"/>
                </a:cxn>
                <a:cxn ang="0">
                  <a:pos x="32" y="6"/>
                </a:cxn>
                <a:cxn ang="0">
                  <a:pos x="40" y="3"/>
                </a:cxn>
                <a:cxn ang="0">
                  <a:pos x="55" y="17"/>
                </a:cxn>
                <a:cxn ang="0">
                  <a:pos x="59" y="30"/>
                </a:cxn>
                <a:cxn ang="0">
                  <a:pos x="55" y="43"/>
                </a:cxn>
                <a:cxn ang="0">
                  <a:pos x="59" y="46"/>
                </a:cxn>
                <a:cxn ang="0">
                  <a:pos x="62" y="69"/>
                </a:cxn>
                <a:cxn ang="0">
                  <a:pos x="65" y="76"/>
                </a:cxn>
                <a:cxn ang="0">
                  <a:pos x="63" y="90"/>
                </a:cxn>
                <a:cxn ang="0">
                  <a:pos x="57" y="82"/>
                </a:cxn>
                <a:cxn ang="0">
                  <a:pos x="55" y="88"/>
                </a:cxn>
                <a:cxn ang="0">
                  <a:pos x="32" y="106"/>
                </a:cxn>
                <a:cxn ang="0">
                  <a:pos x="29" y="102"/>
                </a:cxn>
                <a:cxn ang="0">
                  <a:pos x="19" y="98"/>
                </a:cxn>
                <a:cxn ang="0">
                  <a:pos x="18" y="101"/>
                </a:cxn>
                <a:cxn ang="0">
                  <a:pos x="8" y="101"/>
                </a:cxn>
                <a:cxn ang="0">
                  <a:pos x="0" y="96"/>
                </a:cxn>
                <a:cxn ang="0">
                  <a:pos x="5" y="82"/>
                </a:cxn>
                <a:cxn ang="0">
                  <a:pos x="2" y="76"/>
                </a:cxn>
                <a:cxn ang="0">
                  <a:pos x="8" y="71"/>
                </a:cxn>
                <a:cxn ang="0">
                  <a:pos x="14" y="61"/>
                </a:cxn>
                <a:cxn ang="0">
                  <a:pos x="13" y="50"/>
                </a:cxn>
                <a:cxn ang="0">
                  <a:pos x="10" y="46"/>
                </a:cxn>
                <a:cxn ang="0">
                  <a:pos x="21" y="38"/>
                </a:cxn>
                <a:cxn ang="0">
                  <a:pos x="10" y="31"/>
                </a:cxn>
                <a:cxn ang="0">
                  <a:pos x="14" y="24"/>
                </a:cxn>
                <a:cxn ang="0">
                  <a:pos x="11" y="14"/>
                </a:cxn>
                <a:cxn ang="0">
                  <a:pos x="21" y="14"/>
                </a:cxn>
                <a:cxn ang="0">
                  <a:pos x="35" y="0"/>
                </a:cxn>
              </a:cxnLst>
              <a:rect l="0" t="0" r="r" b="b"/>
              <a:pathLst>
                <a:path w="65" h="106">
                  <a:moveTo>
                    <a:pt x="35" y="0"/>
                  </a:moveTo>
                  <a:lnTo>
                    <a:pt x="32" y="6"/>
                  </a:lnTo>
                  <a:lnTo>
                    <a:pt x="40" y="3"/>
                  </a:lnTo>
                  <a:lnTo>
                    <a:pt x="55" y="17"/>
                  </a:lnTo>
                  <a:lnTo>
                    <a:pt x="59" y="30"/>
                  </a:lnTo>
                  <a:lnTo>
                    <a:pt x="55" y="43"/>
                  </a:lnTo>
                  <a:lnTo>
                    <a:pt x="59" y="46"/>
                  </a:lnTo>
                  <a:lnTo>
                    <a:pt x="62" y="69"/>
                  </a:lnTo>
                  <a:lnTo>
                    <a:pt x="65" y="76"/>
                  </a:lnTo>
                  <a:lnTo>
                    <a:pt x="63" y="90"/>
                  </a:lnTo>
                  <a:lnTo>
                    <a:pt x="57" y="82"/>
                  </a:lnTo>
                  <a:lnTo>
                    <a:pt x="55" y="88"/>
                  </a:lnTo>
                  <a:lnTo>
                    <a:pt x="32" y="106"/>
                  </a:lnTo>
                  <a:lnTo>
                    <a:pt x="29" y="102"/>
                  </a:lnTo>
                  <a:lnTo>
                    <a:pt x="19" y="98"/>
                  </a:lnTo>
                  <a:lnTo>
                    <a:pt x="18" y="101"/>
                  </a:lnTo>
                  <a:lnTo>
                    <a:pt x="8" y="101"/>
                  </a:lnTo>
                  <a:lnTo>
                    <a:pt x="0" y="96"/>
                  </a:lnTo>
                  <a:lnTo>
                    <a:pt x="5" y="82"/>
                  </a:lnTo>
                  <a:lnTo>
                    <a:pt x="2" y="76"/>
                  </a:lnTo>
                  <a:lnTo>
                    <a:pt x="8" y="71"/>
                  </a:lnTo>
                  <a:lnTo>
                    <a:pt x="14" y="61"/>
                  </a:lnTo>
                  <a:lnTo>
                    <a:pt x="13" y="50"/>
                  </a:lnTo>
                  <a:lnTo>
                    <a:pt x="10" y="46"/>
                  </a:lnTo>
                  <a:lnTo>
                    <a:pt x="21" y="38"/>
                  </a:lnTo>
                  <a:lnTo>
                    <a:pt x="10" y="31"/>
                  </a:lnTo>
                  <a:lnTo>
                    <a:pt x="14" y="24"/>
                  </a:lnTo>
                  <a:lnTo>
                    <a:pt x="11" y="14"/>
                  </a:lnTo>
                  <a:lnTo>
                    <a:pt x="21" y="14"/>
                  </a:lnTo>
                  <a:lnTo>
                    <a:pt x="3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02" name="Freeform 290"/>
            <p:cNvSpPr>
              <a:spLocks/>
            </p:cNvSpPr>
            <p:nvPr/>
          </p:nvSpPr>
          <p:spPr bwMode="auto">
            <a:xfrm>
              <a:off x="4556126" y="3016251"/>
              <a:ext cx="50800" cy="84138"/>
            </a:xfrm>
            <a:custGeom>
              <a:avLst/>
              <a:gdLst/>
              <a:ahLst/>
              <a:cxnLst>
                <a:cxn ang="0">
                  <a:pos x="35" y="0"/>
                </a:cxn>
                <a:cxn ang="0">
                  <a:pos x="32" y="6"/>
                </a:cxn>
                <a:cxn ang="0">
                  <a:pos x="40" y="3"/>
                </a:cxn>
                <a:cxn ang="0">
                  <a:pos x="55" y="17"/>
                </a:cxn>
                <a:cxn ang="0">
                  <a:pos x="59" y="30"/>
                </a:cxn>
                <a:cxn ang="0">
                  <a:pos x="55" y="43"/>
                </a:cxn>
                <a:cxn ang="0">
                  <a:pos x="59" y="46"/>
                </a:cxn>
                <a:cxn ang="0">
                  <a:pos x="62" y="69"/>
                </a:cxn>
                <a:cxn ang="0">
                  <a:pos x="65" y="76"/>
                </a:cxn>
                <a:cxn ang="0">
                  <a:pos x="63" y="90"/>
                </a:cxn>
                <a:cxn ang="0">
                  <a:pos x="57" y="82"/>
                </a:cxn>
                <a:cxn ang="0">
                  <a:pos x="55" y="88"/>
                </a:cxn>
                <a:cxn ang="0">
                  <a:pos x="32" y="106"/>
                </a:cxn>
                <a:cxn ang="0">
                  <a:pos x="29" y="102"/>
                </a:cxn>
                <a:cxn ang="0">
                  <a:pos x="19" y="98"/>
                </a:cxn>
                <a:cxn ang="0">
                  <a:pos x="18" y="101"/>
                </a:cxn>
                <a:cxn ang="0">
                  <a:pos x="8" y="101"/>
                </a:cxn>
                <a:cxn ang="0">
                  <a:pos x="0" y="96"/>
                </a:cxn>
                <a:cxn ang="0">
                  <a:pos x="5" y="82"/>
                </a:cxn>
                <a:cxn ang="0">
                  <a:pos x="2" y="76"/>
                </a:cxn>
                <a:cxn ang="0">
                  <a:pos x="8" y="71"/>
                </a:cxn>
                <a:cxn ang="0">
                  <a:pos x="14" y="61"/>
                </a:cxn>
                <a:cxn ang="0">
                  <a:pos x="13" y="50"/>
                </a:cxn>
                <a:cxn ang="0">
                  <a:pos x="10" y="46"/>
                </a:cxn>
                <a:cxn ang="0">
                  <a:pos x="21" y="38"/>
                </a:cxn>
                <a:cxn ang="0">
                  <a:pos x="10" y="31"/>
                </a:cxn>
                <a:cxn ang="0">
                  <a:pos x="14" y="24"/>
                </a:cxn>
                <a:cxn ang="0">
                  <a:pos x="11" y="14"/>
                </a:cxn>
                <a:cxn ang="0">
                  <a:pos x="21" y="14"/>
                </a:cxn>
                <a:cxn ang="0">
                  <a:pos x="35" y="0"/>
                </a:cxn>
              </a:cxnLst>
              <a:rect l="0" t="0" r="r" b="b"/>
              <a:pathLst>
                <a:path w="65" h="106">
                  <a:moveTo>
                    <a:pt x="35" y="0"/>
                  </a:moveTo>
                  <a:lnTo>
                    <a:pt x="32" y="6"/>
                  </a:lnTo>
                  <a:lnTo>
                    <a:pt x="40" y="3"/>
                  </a:lnTo>
                  <a:lnTo>
                    <a:pt x="55" y="17"/>
                  </a:lnTo>
                  <a:lnTo>
                    <a:pt x="59" y="30"/>
                  </a:lnTo>
                  <a:lnTo>
                    <a:pt x="55" y="43"/>
                  </a:lnTo>
                  <a:lnTo>
                    <a:pt x="59" y="46"/>
                  </a:lnTo>
                  <a:lnTo>
                    <a:pt x="62" y="69"/>
                  </a:lnTo>
                  <a:lnTo>
                    <a:pt x="65" y="76"/>
                  </a:lnTo>
                  <a:lnTo>
                    <a:pt x="63" y="90"/>
                  </a:lnTo>
                  <a:lnTo>
                    <a:pt x="57" y="82"/>
                  </a:lnTo>
                  <a:lnTo>
                    <a:pt x="55" y="88"/>
                  </a:lnTo>
                  <a:lnTo>
                    <a:pt x="32" y="106"/>
                  </a:lnTo>
                  <a:lnTo>
                    <a:pt x="29" y="102"/>
                  </a:lnTo>
                  <a:lnTo>
                    <a:pt x="19" y="98"/>
                  </a:lnTo>
                  <a:lnTo>
                    <a:pt x="18" y="101"/>
                  </a:lnTo>
                  <a:lnTo>
                    <a:pt x="8" y="101"/>
                  </a:lnTo>
                  <a:lnTo>
                    <a:pt x="0" y="96"/>
                  </a:lnTo>
                  <a:lnTo>
                    <a:pt x="5" y="82"/>
                  </a:lnTo>
                  <a:lnTo>
                    <a:pt x="2" y="76"/>
                  </a:lnTo>
                  <a:lnTo>
                    <a:pt x="8" y="71"/>
                  </a:lnTo>
                  <a:lnTo>
                    <a:pt x="14" y="61"/>
                  </a:lnTo>
                  <a:lnTo>
                    <a:pt x="13" y="50"/>
                  </a:lnTo>
                  <a:lnTo>
                    <a:pt x="10" y="46"/>
                  </a:lnTo>
                  <a:lnTo>
                    <a:pt x="21" y="38"/>
                  </a:lnTo>
                  <a:lnTo>
                    <a:pt x="10" y="31"/>
                  </a:lnTo>
                  <a:lnTo>
                    <a:pt x="14" y="24"/>
                  </a:lnTo>
                  <a:lnTo>
                    <a:pt x="11" y="14"/>
                  </a:lnTo>
                  <a:lnTo>
                    <a:pt x="21" y="14"/>
                  </a:lnTo>
                  <a:lnTo>
                    <a:pt x="3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03" name="Freeform 291"/>
            <p:cNvSpPr>
              <a:spLocks/>
            </p:cNvSpPr>
            <p:nvPr/>
          </p:nvSpPr>
          <p:spPr bwMode="auto">
            <a:xfrm>
              <a:off x="4672013" y="3248026"/>
              <a:ext cx="73025" cy="61913"/>
            </a:xfrm>
            <a:custGeom>
              <a:avLst/>
              <a:gdLst/>
              <a:ahLst/>
              <a:cxnLst>
                <a:cxn ang="0">
                  <a:pos x="87" y="0"/>
                </a:cxn>
                <a:cxn ang="0">
                  <a:pos x="90" y="0"/>
                </a:cxn>
                <a:cxn ang="0">
                  <a:pos x="93" y="8"/>
                </a:cxn>
                <a:cxn ang="0">
                  <a:pos x="85" y="23"/>
                </a:cxn>
                <a:cxn ang="0">
                  <a:pos x="70" y="16"/>
                </a:cxn>
                <a:cxn ang="0">
                  <a:pos x="63" y="18"/>
                </a:cxn>
                <a:cxn ang="0">
                  <a:pos x="52" y="24"/>
                </a:cxn>
                <a:cxn ang="0">
                  <a:pos x="62" y="30"/>
                </a:cxn>
                <a:cxn ang="0">
                  <a:pos x="54" y="29"/>
                </a:cxn>
                <a:cxn ang="0">
                  <a:pos x="57" y="37"/>
                </a:cxn>
                <a:cxn ang="0">
                  <a:pos x="49" y="30"/>
                </a:cxn>
                <a:cxn ang="0">
                  <a:pos x="49" y="37"/>
                </a:cxn>
                <a:cxn ang="0">
                  <a:pos x="40" y="27"/>
                </a:cxn>
                <a:cxn ang="0">
                  <a:pos x="41" y="24"/>
                </a:cxn>
                <a:cxn ang="0">
                  <a:pos x="36" y="24"/>
                </a:cxn>
                <a:cxn ang="0">
                  <a:pos x="36" y="37"/>
                </a:cxn>
                <a:cxn ang="0">
                  <a:pos x="46" y="53"/>
                </a:cxn>
                <a:cxn ang="0">
                  <a:pos x="41" y="48"/>
                </a:cxn>
                <a:cxn ang="0">
                  <a:pos x="41" y="56"/>
                </a:cxn>
                <a:cxn ang="0">
                  <a:pos x="35" y="57"/>
                </a:cxn>
                <a:cxn ang="0">
                  <a:pos x="57" y="71"/>
                </a:cxn>
                <a:cxn ang="0">
                  <a:pos x="57" y="79"/>
                </a:cxn>
                <a:cxn ang="0">
                  <a:pos x="51" y="73"/>
                </a:cxn>
                <a:cxn ang="0">
                  <a:pos x="41" y="73"/>
                </a:cxn>
                <a:cxn ang="0">
                  <a:pos x="44" y="71"/>
                </a:cxn>
                <a:cxn ang="0">
                  <a:pos x="36" y="67"/>
                </a:cxn>
                <a:cxn ang="0">
                  <a:pos x="14" y="67"/>
                </a:cxn>
                <a:cxn ang="0">
                  <a:pos x="10" y="57"/>
                </a:cxn>
                <a:cxn ang="0">
                  <a:pos x="14" y="57"/>
                </a:cxn>
                <a:cxn ang="0">
                  <a:pos x="14" y="56"/>
                </a:cxn>
                <a:cxn ang="0">
                  <a:pos x="10" y="54"/>
                </a:cxn>
                <a:cxn ang="0">
                  <a:pos x="10" y="56"/>
                </a:cxn>
                <a:cxn ang="0">
                  <a:pos x="0" y="41"/>
                </a:cxn>
                <a:cxn ang="0">
                  <a:pos x="14" y="24"/>
                </a:cxn>
                <a:cxn ang="0">
                  <a:pos x="13" y="19"/>
                </a:cxn>
                <a:cxn ang="0">
                  <a:pos x="41" y="10"/>
                </a:cxn>
                <a:cxn ang="0">
                  <a:pos x="63" y="5"/>
                </a:cxn>
                <a:cxn ang="0">
                  <a:pos x="77" y="12"/>
                </a:cxn>
                <a:cxn ang="0">
                  <a:pos x="82" y="10"/>
                </a:cxn>
                <a:cxn ang="0">
                  <a:pos x="87" y="7"/>
                </a:cxn>
                <a:cxn ang="0">
                  <a:pos x="87" y="0"/>
                </a:cxn>
              </a:cxnLst>
              <a:rect l="0" t="0" r="r" b="b"/>
              <a:pathLst>
                <a:path w="93" h="79">
                  <a:moveTo>
                    <a:pt x="87" y="0"/>
                  </a:moveTo>
                  <a:lnTo>
                    <a:pt x="90" y="0"/>
                  </a:lnTo>
                  <a:lnTo>
                    <a:pt x="93" y="8"/>
                  </a:lnTo>
                  <a:lnTo>
                    <a:pt x="85" y="23"/>
                  </a:lnTo>
                  <a:lnTo>
                    <a:pt x="70" y="16"/>
                  </a:lnTo>
                  <a:lnTo>
                    <a:pt x="63" y="18"/>
                  </a:lnTo>
                  <a:lnTo>
                    <a:pt x="52" y="24"/>
                  </a:lnTo>
                  <a:lnTo>
                    <a:pt x="62" y="30"/>
                  </a:lnTo>
                  <a:lnTo>
                    <a:pt x="54" y="29"/>
                  </a:lnTo>
                  <a:lnTo>
                    <a:pt x="57" y="37"/>
                  </a:lnTo>
                  <a:lnTo>
                    <a:pt x="49" y="30"/>
                  </a:lnTo>
                  <a:lnTo>
                    <a:pt x="49" y="37"/>
                  </a:lnTo>
                  <a:lnTo>
                    <a:pt x="40" y="27"/>
                  </a:lnTo>
                  <a:lnTo>
                    <a:pt x="41" y="24"/>
                  </a:lnTo>
                  <a:lnTo>
                    <a:pt x="36" y="24"/>
                  </a:lnTo>
                  <a:lnTo>
                    <a:pt x="36" y="37"/>
                  </a:lnTo>
                  <a:lnTo>
                    <a:pt x="46" y="53"/>
                  </a:lnTo>
                  <a:lnTo>
                    <a:pt x="41" y="48"/>
                  </a:lnTo>
                  <a:lnTo>
                    <a:pt x="41" y="56"/>
                  </a:lnTo>
                  <a:lnTo>
                    <a:pt x="35" y="57"/>
                  </a:lnTo>
                  <a:lnTo>
                    <a:pt x="57" y="71"/>
                  </a:lnTo>
                  <a:lnTo>
                    <a:pt x="57" y="79"/>
                  </a:lnTo>
                  <a:lnTo>
                    <a:pt x="51" y="73"/>
                  </a:lnTo>
                  <a:lnTo>
                    <a:pt x="41" y="73"/>
                  </a:lnTo>
                  <a:lnTo>
                    <a:pt x="44" y="71"/>
                  </a:lnTo>
                  <a:lnTo>
                    <a:pt x="36" y="67"/>
                  </a:lnTo>
                  <a:lnTo>
                    <a:pt x="14" y="67"/>
                  </a:lnTo>
                  <a:lnTo>
                    <a:pt x="10" y="57"/>
                  </a:lnTo>
                  <a:lnTo>
                    <a:pt x="14" y="57"/>
                  </a:lnTo>
                  <a:lnTo>
                    <a:pt x="14" y="56"/>
                  </a:lnTo>
                  <a:lnTo>
                    <a:pt x="10" y="54"/>
                  </a:lnTo>
                  <a:lnTo>
                    <a:pt x="10" y="56"/>
                  </a:lnTo>
                  <a:lnTo>
                    <a:pt x="0" y="41"/>
                  </a:lnTo>
                  <a:lnTo>
                    <a:pt x="14" y="24"/>
                  </a:lnTo>
                  <a:lnTo>
                    <a:pt x="13" y="19"/>
                  </a:lnTo>
                  <a:lnTo>
                    <a:pt x="41" y="10"/>
                  </a:lnTo>
                  <a:lnTo>
                    <a:pt x="63" y="5"/>
                  </a:lnTo>
                  <a:lnTo>
                    <a:pt x="77" y="12"/>
                  </a:lnTo>
                  <a:lnTo>
                    <a:pt x="82" y="10"/>
                  </a:lnTo>
                  <a:lnTo>
                    <a:pt x="87" y="7"/>
                  </a:lnTo>
                  <a:lnTo>
                    <a:pt x="8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04" name="Freeform 292"/>
            <p:cNvSpPr>
              <a:spLocks/>
            </p:cNvSpPr>
            <p:nvPr/>
          </p:nvSpPr>
          <p:spPr bwMode="auto">
            <a:xfrm>
              <a:off x="4683126" y="3300413"/>
              <a:ext cx="30163" cy="20638"/>
            </a:xfrm>
            <a:custGeom>
              <a:avLst/>
              <a:gdLst/>
              <a:ahLst/>
              <a:cxnLst>
                <a:cxn ang="0">
                  <a:pos x="15" y="0"/>
                </a:cxn>
                <a:cxn ang="0">
                  <a:pos x="33" y="4"/>
                </a:cxn>
                <a:cxn ang="0">
                  <a:pos x="38" y="11"/>
                </a:cxn>
                <a:cxn ang="0">
                  <a:pos x="33" y="14"/>
                </a:cxn>
                <a:cxn ang="0">
                  <a:pos x="27" y="11"/>
                </a:cxn>
                <a:cxn ang="0">
                  <a:pos x="33" y="26"/>
                </a:cxn>
                <a:cxn ang="0">
                  <a:pos x="26" y="22"/>
                </a:cxn>
                <a:cxn ang="0">
                  <a:pos x="19" y="26"/>
                </a:cxn>
                <a:cxn ang="0">
                  <a:pos x="15" y="17"/>
                </a:cxn>
                <a:cxn ang="0">
                  <a:pos x="11" y="22"/>
                </a:cxn>
                <a:cxn ang="0">
                  <a:pos x="8" y="20"/>
                </a:cxn>
                <a:cxn ang="0">
                  <a:pos x="8" y="14"/>
                </a:cxn>
                <a:cxn ang="0">
                  <a:pos x="0" y="6"/>
                </a:cxn>
                <a:cxn ang="0">
                  <a:pos x="4" y="1"/>
                </a:cxn>
                <a:cxn ang="0">
                  <a:pos x="15" y="0"/>
                </a:cxn>
              </a:cxnLst>
              <a:rect l="0" t="0" r="r" b="b"/>
              <a:pathLst>
                <a:path w="38" h="26">
                  <a:moveTo>
                    <a:pt x="15" y="0"/>
                  </a:moveTo>
                  <a:lnTo>
                    <a:pt x="33" y="4"/>
                  </a:lnTo>
                  <a:lnTo>
                    <a:pt x="38" y="11"/>
                  </a:lnTo>
                  <a:lnTo>
                    <a:pt x="33" y="14"/>
                  </a:lnTo>
                  <a:lnTo>
                    <a:pt x="27" y="11"/>
                  </a:lnTo>
                  <a:lnTo>
                    <a:pt x="33" y="26"/>
                  </a:lnTo>
                  <a:lnTo>
                    <a:pt x="26" y="22"/>
                  </a:lnTo>
                  <a:lnTo>
                    <a:pt x="19" y="26"/>
                  </a:lnTo>
                  <a:lnTo>
                    <a:pt x="15" y="17"/>
                  </a:lnTo>
                  <a:lnTo>
                    <a:pt x="11" y="22"/>
                  </a:lnTo>
                  <a:lnTo>
                    <a:pt x="8" y="20"/>
                  </a:lnTo>
                  <a:lnTo>
                    <a:pt x="8" y="14"/>
                  </a:lnTo>
                  <a:lnTo>
                    <a:pt x="0" y="6"/>
                  </a:lnTo>
                  <a:lnTo>
                    <a:pt x="4" y="1"/>
                  </a:lnTo>
                  <a:lnTo>
                    <a:pt x="1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05" name="Freeform 293"/>
            <p:cNvSpPr>
              <a:spLocks/>
            </p:cNvSpPr>
            <p:nvPr/>
          </p:nvSpPr>
          <p:spPr bwMode="auto">
            <a:xfrm>
              <a:off x="4713288" y="3343276"/>
              <a:ext cx="31750" cy="9525"/>
            </a:xfrm>
            <a:custGeom>
              <a:avLst/>
              <a:gdLst/>
              <a:ahLst/>
              <a:cxnLst>
                <a:cxn ang="0">
                  <a:pos x="3" y="0"/>
                </a:cxn>
                <a:cxn ang="0">
                  <a:pos x="9" y="0"/>
                </a:cxn>
                <a:cxn ang="0">
                  <a:pos x="12" y="3"/>
                </a:cxn>
                <a:cxn ang="0">
                  <a:pos x="22" y="3"/>
                </a:cxn>
                <a:cxn ang="0">
                  <a:pos x="34" y="8"/>
                </a:cxn>
                <a:cxn ang="0">
                  <a:pos x="39" y="7"/>
                </a:cxn>
                <a:cxn ang="0">
                  <a:pos x="38" y="10"/>
                </a:cxn>
                <a:cxn ang="0">
                  <a:pos x="17" y="13"/>
                </a:cxn>
                <a:cxn ang="0">
                  <a:pos x="14" y="8"/>
                </a:cxn>
                <a:cxn ang="0">
                  <a:pos x="0" y="7"/>
                </a:cxn>
                <a:cxn ang="0">
                  <a:pos x="3" y="0"/>
                </a:cxn>
              </a:cxnLst>
              <a:rect l="0" t="0" r="r" b="b"/>
              <a:pathLst>
                <a:path w="39" h="13">
                  <a:moveTo>
                    <a:pt x="3" y="0"/>
                  </a:moveTo>
                  <a:lnTo>
                    <a:pt x="9" y="0"/>
                  </a:lnTo>
                  <a:lnTo>
                    <a:pt x="12" y="3"/>
                  </a:lnTo>
                  <a:lnTo>
                    <a:pt x="22" y="3"/>
                  </a:lnTo>
                  <a:lnTo>
                    <a:pt x="34" y="8"/>
                  </a:lnTo>
                  <a:lnTo>
                    <a:pt x="39" y="7"/>
                  </a:lnTo>
                  <a:lnTo>
                    <a:pt x="38" y="10"/>
                  </a:lnTo>
                  <a:lnTo>
                    <a:pt x="17" y="13"/>
                  </a:lnTo>
                  <a:lnTo>
                    <a:pt x="14" y="8"/>
                  </a:lnTo>
                  <a:lnTo>
                    <a:pt x="0" y="7"/>
                  </a:lnTo>
                  <a:lnTo>
                    <a:pt x="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06" name="Freeform 294"/>
            <p:cNvSpPr>
              <a:spLocks/>
            </p:cNvSpPr>
            <p:nvPr/>
          </p:nvSpPr>
          <p:spPr bwMode="auto">
            <a:xfrm>
              <a:off x="4713288" y="3343276"/>
              <a:ext cx="31750" cy="9525"/>
            </a:xfrm>
            <a:custGeom>
              <a:avLst/>
              <a:gdLst/>
              <a:ahLst/>
              <a:cxnLst>
                <a:cxn ang="0">
                  <a:pos x="3" y="0"/>
                </a:cxn>
                <a:cxn ang="0">
                  <a:pos x="9" y="0"/>
                </a:cxn>
                <a:cxn ang="0">
                  <a:pos x="12" y="3"/>
                </a:cxn>
                <a:cxn ang="0">
                  <a:pos x="22" y="3"/>
                </a:cxn>
                <a:cxn ang="0">
                  <a:pos x="34" y="8"/>
                </a:cxn>
                <a:cxn ang="0">
                  <a:pos x="39" y="7"/>
                </a:cxn>
                <a:cxn ang="0">
                  <a:pos x="38" y="10"/>
                </a:cxn>
                <a:cxn ang="0">
                  <a:pos x="17" y="13"/>
                </a:cxn>
                <a:cxn ang="0">
                  <a:pos x="14" y="8"/>
                </a:cxn>
                <a:cxn ang="0">
                  <a:pos x="0" y="7"/>
                </a:cxn>
                <a:cxn ang="0">
                  <a:pos x="3" y="0"/>
                </a:cxn>
              </a:cxnLst>
              <a:rect l="0" t="0" r="r" b="b"/>
              <a:pathLst>
                <a:path w="39" h="13">
                  <a:moveTo>
                    <a:pt x="3" y="0"/>
                  </a:moveTo>
                  <a:lnTo>
                    <a:pt x="9" y="0"/>
                  </a:lnTo>
                  <a:lnTo>
                    <a:pt x="12" y="3"/>
                  </a:lnTo>
                  <a:lnTo>
                    <a:pt x="22" y="3"/>
                  </a:lnTo>
                  <a:lnTo>
                    <a:pt x="34" y="8"/>
                  </a:lnTo>
                  <a:lnTo>
                    <a:pt x="39" y="7"/>
                  </a:lnTo>
                  <a:lnTo>
                    <a:pt x="38" y="10"/>
                  </a:lnTo>
                  <a:lnTo>
                    <a:pt x="17" y="13"/>
                  </a:lnTo>
                  <a:lnTo>
                    <a:pt x="14" y="8"/>
                  </a:lnTo>
                  <a:lnTo>
                    <a:pt x="0" y="7"/>
                  </a:lnTo>
                  <a:lnTo>
                    <a:pt x="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07" name="Freeform 295"/>
            <p:cNvSpPr>
              <a:spLocks/>
            </p:cNvSpPr>
            <p:nvPr/>
          </p:nvSpPr>
          <p:spPr bwMode="auto">
            <a:xfrm>
              <a:off x="4735513" y="3278188"/>
              <a:ext cx="19050" cy="12700"/>
            </a:xfrm>
            <a:custGeom>
              <a:avLst/>
              <a:gdLst/>
              <a:ahLst/>
              <a:cxnLst>
                <a:cxn ang="0">
                  <a:pos x="17" y="0"/>
                </a:cxn>
                <a:cxn ang="0">
                  <a:pos x="25" y="14"/>
                </a:cxn>
                <a:cxn ang="0">
                  <a:pos x="0" y="11"/>
                </a:cxn>
                <a:cxn ang="0">
                  <a:pos x="17" y="0"/>
                </a:cxn>
              </a:cxnLst>
              <a:rect l="0" t="0" r="r" b="b"/>
              <a:pathLst>
                <a:path w="25" h="14">
                  <a:moveTo>
                    <a:pt x="17" y="0"/>
                  </a:moveTo>
                  <a:lnTo>
                    <a:pt x="25" y="14"/>
                  </a:lnTo>
                  <a:lnTo>
                    <a:pt x="0" y="11"/>
                  </a:lnTo>
                  <a:lnTo>
                    <a:pt x="1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08" name="Freeform 296"/>
            <p:cNvSpPr>
              <a:spLocks/>
            </p:cNvSpPr>
            <p:nvPr/>
          </p:nvSpPr>
          <p:spPr bwMode="auto">
            <a:xfrm>
              <a:off x="4735513" y="3278188"/>
              <a:ext cx="19050" cy="12700"/>
            </a:xfrm>
            <a:custGeom>
              <a:avLst/>
              <a:gdLst/>
              <a:ahLst/>
              <a:cxnLst>
                <a:cxn ang="0">
                  <a:pos x="17" y="0"/>
                </a:cxn>
                <a:cxn ang="0">
                  <a:pos x="25" y="14"/>
                </a:cxn>
                <a:cxn ang="0">
                  <a:pos x="0" y="11"/>
                </a:cxn>
                <a:cxn ang="0">
                  <a:pos x="17" y="0"/>
                </a:cxn>
              </a:cxnLst>
              <a:rect l="0" t="0" r="r" b="b"/>
              <a:pathLst>
                <a:path w="25" h="14">
                  <a:moveTo>
                    <a:pt x="17" y="0"/>
                  </a:moveTo>
                  <a:lnTo>
                    <a:pt x="25" y="14"/>
                  </a:lnTo>
                  <a:lnTo>
                    <a:pt x="0" y="11"/>
                  </a:lnTo>
                  <a:lnTo>
                    <a:pt x="1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09" name="Freeform 297"/>
            <p:cNvSpPr>
              <a:spLocks/>
            </p:cNvSpPr>
            <p:nvPr/>
          </p:nvSpPr>
          <p:spPr bwMode="auto">
            <a:xfrm>
              <a:off x="4703763" y="3290888"/>
              <a:ext cx="20638" cy="9525"/>
            </a:xfrm>
            <a:custGeom>
              <a:avLst/>
              <a:gdLst/>
              <a:ahLst/>
              <a:cxnLst>
                <a:cxn ang="0">
                  <a:pos x="6" y="0"/>
                </a:cxn>
                <a:cxn ang="0">
                  <a:pos x="19" y="5"/>
                </a:cxn>
                <a:cxn ang="0">
                  <a:pos x="25" y="11"/>
                </a:cxn>
                <a:cxn ang="0">
                  <a:pos x="25" y="13"/>
                </a:cxn>
                <a:cxn ang="0">
                  <a:pos x="22" y="13"/>
                </a:cxn>
                <a:cxn ang="0">
                  <a:pos x="19" y="10"/>
                </a:cxn>
                <a:cxn ang="0">
                  <a:pos x="0" y="2"/>
                </a:cxn>
                <a:cxn ang="0">
                  <a:pos x="6" y="0"/>
                </a:cxn>
              </a:cxnLst>
              <a:rect l="0" t="0" r="r" b="b"/>
              <a:pathLst>
                <a:path w="25" h="13">
                  <a:moveTo>
                    <a:pt x="6" y="0"/>
                  </a:moveTo>
                  <a:lnTo>
                    <a:pt x="19" y="5"/>
                  </a:lnTo>
                  <a:lnTo>
                    <a:pt x="25" y="11"/>
                  </a:lnTo>
                  <a:lnTo>
                    <a:pt x="25" y="13"/>
                  </a:lnTo>
                  <a:lnTo>
                    <a:pt x="22" y="13"/>
                  </a:lnTo>
                  <a:lnTo>
                    <a:pt x="19" y="10"/>
                  </a:lnTo>
                  <a:lnTo>
                    <a:pt x="0" y="2"/>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10" name="Freeform 298"/>
            <p:cNvSpPr>
              <a:spLocks/>
            </p:cNvSpPr>
            <p:nvPr/>
          </p:nvSpPr>
          <p:spPr bwMode="auto">
            <a:xfrm>
              <a:off x="4630738" y="3132138"/>
              <a:ext cx="71438" cy="41275"/>
            </a:xfrm>
            <a:custGeom>
              <a:avLst/>
              <a:gdLst/>
              <a:ahLst/>
              <a:cxnLst>
                <a:cxn ang="0">
                  <a:pos x="63" y="0"/>
                </a:cxn>
                <a:cxn ang="0">
                  <a:pos x="82" y="1"/>
                </a:cxn>
                <a:cxn ang="0">
                  <a:pos x="92" y="11"/>
                </a:cxn>
                <a:cxn ang="0">
                  <a:pos x="81" y="17"/>
                </a:cxn>
                <a:cxn ang="0">
                  <a:pos x="70" y="40"/>
                </a:cxn>
                <a:cxn ang="0">
                  <a:pos x="57" y="45"/>
                </a:cxn>
                <a:cxn ang="0">
                  <a:pos x="44" y="45"/>
                </a:cxn>
                <a:cxn ang="0">
                  <a:pos x="25" y="52"/>
                </a:cxn>
                <a:cxn ang="0">
                  <a:pos x="0" y="31"/>
                </a:cxn>
                <a:cxn ang="0">
                  <a:pos x="5" y="28"/>
                </a:cxn>
                <a:cxn ang="0">
                  <a:pos x="5" y="15"/>
                </a:cxn>
                <a:cxn ang="0">
                  <a:pos x="13" y="15"/>
                </a:cxn>
                <a:cxn ang="0">
                  <a:pos x="13" y="7"/>
                </a:cxn>
                <a:cxn ang="0">
                  <a:pos x="22" y="14"/>
                </a:cxn>
                <a:cxn ang="0">
                  <a:pos x="32" y="14"/>
                </a:cxn>
                <a:cxn ang="0">
                  <a:pos x="36" y="9"/>
                </a:cxn>
                <a:cxn ang="0">
                  <a:pos x="51" y="6"/>
                </a:cxn>
                <a:cxn ang="0">
                  <a:pos x="63" y="0"/>
                </a:cxn>
              </a:cxnLst>
              <a:rect l="0" t="0" r="r" b="b"/>
              <a:pathLst>
                <a:path w="92" h="52">
                  <a:moveTo>
                    <a:pt x="63" y="0"/>
                  </a:moveTo>
                  <a:lnTo>
                    <a:pt x="82" y="1"/>
                  </a:lnTo>
                  <a:lnTo>
                    <a:pt x="92" y="11"/>
                  </a:lnTo>
                  <a:lnTo>
                    <a:pt x="81" y="17"/>
                  </a:lnTo>
                  <a:lnTo>
                    <a:pt x="70" y="40"/>
                  </a:lnTo>
                  <a:lnTo>
                    <a:pt x="57" y="45"/>
                  </a:lnTo>
                  <a:lnTo>
                    <a:pt x="44" y="45"/>
                  </a:lnTo>
                  <a:lnTo>
                    <a:pt x="25" y="52"/>
                  </a:lnTo>
                  <a:lnTo>
                    <a:pt x="0" y="31"/>
                  </a:lnTo>
                  <a:lnTo>
                    <a:pt x="5" y="28"/>
                  </a:lnTo>
                  <a:lnTo>
                    <a:pt x="5" y="15"/>
                  </a:lnTo>
                  <a:lnTo>
                    <a:pt x="13" y="15"/>
                  </a:lnTo>
                  <a:lnTo>
                    <a:pt x="13" y="7"/>
                  </a:lnTo>
                  <a:lnTo>
                    <a:pt x="22" y="14"/>
                  </a:lnTo>
                  <a:lnTo>
                    <a:pt x="32" y="14"/>
                  </a:lnTo>
                  <a:lnTo>
                    <a:pt x="36" y="9"/>
                  </a:lnTo>
                  <a:lnTo>
                    <a:pt x="51" y="6"/>
                  </a:lnTo>
                  <a:lnTo>
                    <a:pt x="6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11" name="Freeform 299"/>
            <p:cNvSpPr>
              <a:spLocks/>
            </p:cNvSpPr>
            <p:nvPr/>
          </p:nvSpPr>
          <p:spPr bwMode="auto">
            <a:xfrm>
              <a:off x="4630738" y="3132138"/>
              <a:ext cx="71438" cy="41275"/>
            </a:xfrm>
            <a:custGeom>
              <a:avLst/>
              <a:gdLst/>
              <a:ahLst/>
              <a:cxnLst>
                <a:cxn ang="0">
                  <a:pos x="63" y="0"/>
                </a:cxn>
                <a:cxn ang="0">
                  <a:pos x="82" y="1"/>
                </a:cxn>
                <a:cxn ang="0">
                  <a:pos x="92" y="11"/>
                </a:cxn>
                <a:cxn ang="0">
                  <a:pos x="81" y="17"/>
                </a:cxn>
                <a:cxn ang="0">
                  <a:pos x="70" y="40"/>
                </a:cxn>
                <a:cxn ang="0">
                  <a:pos x="57" y="45"/>
                </a:cxn>
                <a:cxn ang="0">
                  <a:pos x="44" y="45"/>
                </a:cxn>
                <a:cxn ang="0">
                  <a:pos x="25" y="52"/>
                </a:cxn>
                <a:cxn ang="0">
                  <a:pos x="0" y="31"/>
                </a:cxn>
                <a:cxn ang="0">
                  <a:pos x="5" y="28"/>
                </a:cxn>
                <a:cxn ang="0">
                  <a:pos x="5" y="15"/>
                </a:cxn>
                <a:cxn ang="0">
                  <a:pos x="13" y="15"/>
                </a:cxn>
                <a:cxn ang="0">
                  <a:pos x="13" y="7"/>
                </a:cxn>
                <a:cxn ang="0">
                  <a:pos x="22" y="14"/>
                </a:cxn>
                <a:cxn ang="0">
                  <a:pos x="32" y="14"/>
                </a:cxn>
                <a:cxn ang="0">
                  <a:pos x="36" y="9"/>
                </a:cxn>
                <a:cxn ang="0">
                  <a:pos x="51" y="6"/>
                </a:cxn>
                <a:cxn ang="0">
                  <a:pos x="63" y="0"/>
                </a:cxn>
              </a:cxnLst>
              <a:rect l="0" t="0" r="r" b="b"/>
              <a:pathLst>
                <a:path w="92" h="52">
                  <a:moveTo>
                    <a:pt x="63" y="0"/>
                  </a:moveTo>
                  <a:lnTo>
                    <a:pt x="82" y="1"/>
                  </a:lnTo>
                  <a:lnTo>
                    <a:pt x="92" y="11"/>
                  </a:lnTo>
                  <a:lnTo>
                    <a:pt x="81" y="17"/>
                  </a:lnTo>
                  <a:lnTo>
                    <a:pt x="70" y="40"/>
                  </a:lnTo>
                  <a:lnTo>
                    <a:pt x="57" y="45"/>
                  </a:lnTo>
                  <a:lnTo>
                    <a:pt x="44" y="45"/>
                  </a:lnTo>
                  <a:lnTo>
                    <a:pt x="25" y="52"/>
                  </a:lnTo>
                  <a:lnTo>
                    <a:pt x="0" y="31"/>
                  </a:lnTo>
                  <a:lnTo>
                    <a:pt x="5" y="28"/>
                  </a:lnTo>
                  <a:lnTo>
                    <a:pt x="5" y="15"/>
                  </a:lnTo>
                  <a:lnTo>
                    <a:pt x="13" y="15"/>
                  </a:lnTo>
                  <a:lnTo>
                    <a:pt x="13" y="7"/>
                  </a:lnTo>
                  <a:lnTo>
                    <a:pt x="22" y="14"/>
                  </a:lnTo>
                  <a:lnTo>
                    <a:pt x="32" y="14"/>
                  </a:lnTo>
                  <a:lnTo>
                    <a:pt x="36" y="9"/>
                  </a:lnTo>
                  <a:lnTo>
                    <a:pt x="51" y="6"/>
                  </a:lnTo>
                  <a:lnTo>
                    <a:pt x="6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12" name="Freeform 300"/>
            <p:cNvSpPr>
              <a:spLocks/>
            </p:cNvSpPr>
            <p:nvPr/>
          </p:nvSpPr>
          <p:spPr bwMode="auto">
            <a:xfrm>
              <a:off x="4157663" y="2722563"/>
              <a:ext cx="125413" cy="84138"/>
            </a:xfrm>
            <a:custGeom>
              <a:avLst/>
              <a:gdLst/>
              <a:ahLst/>
              <a:cxnLst>
                <a:cxn ang="0">
                  <a:pos x="131" y="14"/>
                </a:cxn>
                <a:cxn ang="0">
                  <a:pos x="135" y="17"/>
                </a:cxn>
                <a:cxn ang="0">
                  <a:pos x="140" y="30"/>
                </a:cxn>
                <a:cxn ang="0">
                  <a:pos x="156" y="37"/>
                </a:cxn>
                <a:cxn ang="0">
                  <a:pos x="157" y="45"/>
                </a:cxn>
                <a:cxn ang="0">
                  <a:pos x="145" y="63"/>
                </a:cxn>
                <a:cxn ang="0">
                  <a:pos x="138" y="77"/>
                </a:cxn>
                <a:cxn ang="0">
                  <a:pos x="118" y="86"/>
                </a:cxn>
                <a:cxn ang="0">
                  <a:pos x="85" y="105"/>
                </a:cxn>
                <a:cxn ang="0">
                  <a:pos x="49" y="89"/>
                </a:cxn>
                <a:cxn ang="0">
                  <a:pos x="27" y="83"/>
                </a:cxn>
                <a:cxn ang="0">
                  <a:pos x="39" y="75"/>
                </a:cxn>
                <a:cxn ang="0">
                  <a:pos x="39" y="67"/>
                </a:cxn>
                <a:cxn ang="0">
                  <a:pos x="28" y="58"/>
                </a:cxn>
                <a:cxn ang="0">
                  <a:pos x="25" y="52"/>
                </a:cxn>
                <a:cxn ang="0">
                  <a:pos x="39" y="47"/>
                </a:cxn>
                <a:cxn ang="0">
                  <a:pos x="39" y="37"/>
                </a:cxn>
                <a:cxn ang="0">
                  <a:pos x="0" y="37"/>
                </a:cxn>
                <a:cxn ang="0">
                  <a:pos x="11" y="34"/>
                </a:cxn>
                <a:cxn ang="0">
                  <a:pos x="19" y="31"/>
                </a:cxn>
                <a:cxn ang="0">
                  <a:pos x="12" y="23"/>
                </a:cxn>
                <a:cxn ang="0">
                  <a:pos x="14" y="17"/>
                </a:cxn>
                <a:cxn ang="0">
                  <a:pos x="30" y="25"/>
                </a:cxn>
                <a:cxn ang="0">
                  <a:pos x="24" y="12"/>
                </a:cxn>
                <a:cxn ang="0">
                  <a:pos x="20" y="8"/>
                </a:cxn>
                <a:cxn ang="0">
                  <a:pos x="30" y="4"/>
                </a:cxn>
                <a:cxn ang="0">
                  <a:pos x="42" y="22"/>
                </a:cxn>
                <a:cxn ang="0">
                  <a:pos x="39" y="28"/>
                </a:cxn>
                <a:cxn ang="0">
                  <a:pos x="49" y="45"/>
                </a:cxn>
                <a:cxn ang="0">
                  <a:pos x="53" y="31"/>
                </a:cxn>
                <a:cxn ang="0">
                  <a:pos x="60" y="15"/>
                </a:cxn>
                <a:cxn ang="0">
                  <a:pos x="74" y="17"/>
                </a:cxn>
                <a:cxn ang="0">
                  <a:pos x="93" y="31"/>
                </a:cxn>
                <a:cxn ang="0">
                  <a:pos x="99" y="19"/>
                </a:cxn>
                <a:cxn ang="0">
                  <a:pos x="116" y="14"/>
                </a:cxn>
                <a:cxn ang="0">
                  <a:pos x="118" y="0"/>
                </a:cxn>
              </a:cxnLst>
              <a:rect l="0" t="0" r="r" b="b"/>
              <a:pathLst>
                <a:path w="157" h="105">
                  <a:moveTo>
                    <a:pt x="118" y="0"/>
                  </a:moveTo>
                  <a:lnTo>
                    <a:pt x="131" y="14"/>
                  </a:lnTo>
                  <a:lnTo>
                    <a:pt x="142" y="4"/>
                  </a:lnTo>
                  <a:lnTo>
                    <a:pt x="135" y="17"/>
                  </a:lnTo>
                  <a:lnTo>
                    <a:pt x="140" y="17"/>
                  </a:lnTo>
                  <a:lnTo>
                    <a:pt x="140" y="30"/>
                  </a:lnTo>
                  <a:lnTo>
                    <a:pt x="150" y="31"/>
                  </a:lnTo>
                  <a:lnTo>
                    <a:pt x="156" y="37"/>
                  </a:lnTo>
                  <a:lnTo>
                    <a:pt x="154" y="44"/>
                  </a:lnTo>
                  <a:lnTo>
                    <a:pt x="157" y="45"/>
                  </a:lnTo>
                  <a:lnTo>
                    <a:pt x="154" y="55"/>
                  </a:lnTo>
                  <a:lnTo>
                    <a:pt x="145" y="63"/>
                  </a:lnTo>
                  <a:lnTo>
                    <a:pt x="148" y="64"/>
                  </a:lnTo>
                  <a:lnTo>
                    <a:pt x="138" y="77"/>
                  </a:lnTo>
                  <a:lnTo>
                    <a:pt x="132" y="72"/>
                  </a:lnTo>
                  <a:lnTo>
                    <a:pt x="118" y="86"/>
                  </a:lnTo>
                  <a:lnTo>
                    <a:pt x="107" y="88"/>
                  </a:lnTo>
                  <a:lnTo>
                    <a:pt x="85" y="105"/>
                  </a:lnTo>
                  <a:lnTo>
                    <a:pt x="64" y="100"/>
                  </a:lnTo>
                  <a:lnTo>
                    <a:pt x="49" y="89"/>
                  </a:lnTo>
                  <a:lnTo>
                    <a:pt x="27" y="91"/>
                  </a:lnTo>
                  <a:lnTo>
                    <a:pt x="27" y="83"/>
                  </a:lnTo>
                  <a:lnTo>
                    <a:pt x="39" y="80"/>
                  </a:lnTo>
                  <a:lnTo>
                    <a:pt x="39" y="75"/>
                  </a:lnTo>
                  <a:lnTo>
                    <a:pt x="35" y="75"/>
                  </a:lnTo>
                  <a:lnTo>
                    <a:pt x="39" y="67"/>
                  </a:lnTo>
                  <a:lnTo>
                    <a:pt x="36" y="71"/>
                  </a:lnTo>
                  <a:lnTo>
                    <a:pt x="28" y="58"/>
                  </a:lnTo>
                  <a:lnTo>
                    <a:pt x="9" y="61"/>
                  </a:lnTo>
                  <a:lnTo>
                    <a:pt x="25" y="52"/>
                  </a:lnTo>
                  <a:lnTo>
                    <a:pt x="38" y="52"/>
                  </a:lnTo>
                  <a:lnTo>
                    <a:pt x="39" y="47"/>
                  </a:lnTo>
                  <a:lnTo>
                    <a:pt x="28" y="47"/>
                  </a:lnTo>
                  <a:lnTo>
                    <a:pt x="39" y="37"/>
                  </a:lnTo>
                  <a:lnTo>
                    <a:pt x="28" y="33"/>
                  </a:lnTo>
                  <a:lnTo>
                    <a:pt x="0" y="37"/>
                  </a:lnTo>
                  <a:lnTo>
                    <a:pt x="3" y="33"/>
                  </a:lnTo>
                  <a:lnTo>
                    <a:pt x="11" y="34"/>
                  </a:lnTo>
                  <a:lnTo>
                    <a:pt x="5" y="26"/>
                  </a:lnTo>
                  <a:lnTo>
                    <a:pt x="19" y="31"/>
                  </a:lnTo>
                  <a:lnTo>
                    <a:pt x="11" y="25"/>
                  </a:lnTo>
                  <a:lnTo>
                    <a:pt x="12" y="23"/>
                  </a:lnTo>
                  <a:lnTo>
                    <a:pt x="11" y="17"/>
                  </a:lnTo>
                  <a:lnTo>
                    <a:pt x="14" y="17"/>
                  </a:lnTo>
                  <a:lnTo>
                    <a:pt x="12" y="14"/>
                  </a:lnTo>
                  <a:lnTo>
                    <a:pt x="30" y="25"/>
                  </a:lnTo>
                  <a:lnTo>
                    <a:pt x="30" y="15"/>
                  </a:lnTo>
                  <a:lnTo>
                    <a:pt x="24" y="12"/>
                  </a:lnTo>
                  <a:lnTo>
                    <a:pt x="28" y="11"/>
                  </a:lnTo>
                  <a:lnTo>
                    <a:pt x="20" y="8"/>
                  </a:lnTo>
                  <a:lnTo>
                    <a:pt x="20" y="3"/>
                  </a:lnTo>
                  <a:lnTo>
                    <a:pt x="30" y="4"/>
                  </a:lnTo>
                  <a:lnTo>
                    <a:pt x="46" y="19"/>
                  </a:lnTo>
                  <a:lnTo>
                    <a:pt x="42" y="22"/>
                  </a:lnTo>
                  <a:lnTo>
                    <a:pt x="46" y="26"/>
                  </a:lnTo>
                  <a:lnTo>
                    <a:pt x="39" y="28"/>
                  </a:lnTo>
                  <a:lnTo>
                    <a:pt x="46" y="33"/>
                  </a:lnTo>
                  <a:lnTo>
                    <a:pt x="49" y="45"/>
                  </a:lnTo>
                  <a:lnTo>
                    <a:pt x="53" y="39"/>
                  </a:lnTo>
                  <a:lnTo>
                    <a:pt x="53" y="31"/>
                  </a:lnTo>
                  <a:lnTo>
                    <a:pt x="60" y="34"/>
                  </a:lnTo>
                  <a:lnTo>
                    <a:pt x="60" y="15"/>
                  </a:lnTo>
                  <a:lnTo>
                    <a:pt x="72" y="28"/>
                  </a:lnTo>
                  <a:lnTo>
                    <a:pt x="74" y="17"/>
                  </a:lnTo>
                  <a:lnTo>
                    <a:pt x="83" y="12"/>
                  </a:lnTo>
                  <a:lnTo>
                    <a:pt x="93" y="31"/>
                  </a:lnTo>
                  <a:lnTo>
                    <a:pt x="90" y="14"/>
                  </a:lnTo>
                  <a:lnTo>
                    <a:pt x="99" y="19"/>
                  </a:lnTo>
                  <a:lnTo>
                    <a:pt x="104" y="14"/>
                  </a:lnTo>
                  <a:lnTo>
                    <a:pt x="116" y="14"/>
                  </a:lnTo>
                  <a:lnTo>
                    <a:pt x="113" y="3"/>
                  </a:lnTo>
                  <a:lnTo>
                    <a:pt x="11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13" name="Freeform 301"/>
            <p:cNvSpPr>
              <a:spLocks/>
            </p:cNvSpPr>
            <p:nvPr/>
          </p:nvSpPr>
          <p:spPr bwMode="auto">
            <a:xfrm>
              <a:off x="4157663" y="2722563"/>
              <a:ext cx="125413" cy="84138"/>
            </a:xfrm>
            <a:custGeom>
              <a:avLst/>
              <a:gdLst/>
              <a:ahLst/>
              <a:cxnLst>
                <a:cxn ang="0">
                  <a:pos x="131" y="14"/>
                </a:cxn>
                <a:cxn ang="0">
                  <a:pos x="135" y="17"/>
                </a:cxn>
                <a:cxn ang="0">
                  <a:pos x="140" y="30"/>
                </a:cxn>
                <a:cxn ang="0">
                  <a:pos x="156" y="37"/>
                </a:cxn>
                <a:cxn ang="0">
                  <a:pos x="157" y="45"/>
                </a:cxn>
                <a:cxn ang="0">
                  <a:pos x="145" y="63"/>
                </a:cxn>
                <a:cxn ang="0">
                  <a:pos x="138" y="77"/>
                </a:cxn>
                <a:cxn ang="0">
                  <a:pos x="118" y="86"/>
                </a:cxn>
                <a:cxn ang="0">
                  <a:pos x="85" y="105"/>
                </a:cxn>
                <a:cxn ang="0">
                  <a:pos x="49" y="89"/>
                </a:cxn>
                <a:cxn ang="0">
                  <a:pos x="27" y="83"/>
                </a:cxn>
                <a:cxn ang="0">
                  <a:pos x="39" y="75"/>
                </a:cxn>
                <a:cxn ang="0">
                  <a:pos x="39" y="67"/>
                </a:cxn>
                <a:cxn ang="0">
                  <a:pos x="28" y="58"/>
                </a:cxn>
                <a:cxn ang="0">
                  <a:pos x="25" y="52"/>
                </a:cxn>
                <a:cxn ang="0">
                  <a:pos x="39" y="47"/>
                </a:cxn>
                <a:cxn ang="0">
                  <a:pos x="39" y="37"/>
                </a:cxn>
                <a:cxn ang="0">
                  <a:pos x="0" y="37"/>
                </a:cxn>
                <a:cxn ang="0">
                  <a:pos x="11" y="34"/>
                </a:cxn>
                <a:cxn ang="0">
                  <a:pos x="19" y="31"/>
                </a:cxn>
                <a:cxn ang="0">
                  <a:pos x="12" y="23"/>
                </a:cxn>
                <a:cxn ang="0">
                  <a:pos x="14" y="17"/>
                </a:cxn>
                <a:cxn ang="0">
                  <a:pos x="30" y="25"/>
                </a:cxn>
                <a:cxn ang="0">
                  <a:pos x="24" y="12"/>
                </a:cxn>
                <a:cxn ang="0">
                  <a:pos x="20" y="8"/>
                </a:cxn>
                <a:cxn ang="0">
                  <a:pos x="30" y="4"/>
                </a:cxn>
                <a:cxn ang="0">
                  <a:pos x="42" y="22"/>
                </a:cxn>
                <a:cxn ang="0">
                  <a:pos x="39" y="28"/>
                </a:cxn>
                <a:cxn ang="0">
                  <a:pos x="49" y="45"/>
                </a:cxn>
                <a:cxn ang="0">
                  <a:pos x="53" y="31"/>
                </a:cxn>
                <a:cxn ang="0">
                  <a:pos x="60" y="15"/>
                </a:cxn>
                <a:cxn ang="0">
                  <a:pos x="74" y="17"/>
                </a:cxn>
                <a:cxn ang="0">
                  <a:pos x="93" y="31"/>
                </a:cxn>
                <a:cxn ang="0">
                  <a:pos x="99" y="19"/>
                </a:cxn>
                <a:cxn ang="0">
                  <a:pos x="116" y="14"/>
                </a:cxn>
                <a:cxn ang="0">
                  <a:pos x="118" y="0"/>
                </a:cxn>
              </a:cxnLst>
              <a:rect l="0" t="0" r="r" b="b"/>
              <a:pathLst>
                <a:path w="157" h="105">
                  <a:moveTo>
                    <a:pt x="118" y="0"/>
                  </a:moveTo>
                  <a:lnTo>
                    <a:pt x="131" y="14"/>
                  </a:lnTo>
                  <a:lnTo>
                    <a:pt x="142" y="4"/>
                  </a:lnTo>
                  <a:lnTo>
                    <a:pt x="135" y="17"/>
                  </a:lnTo>
                  <a:lnTo>
                    <a:pt x="140" y="17"/>
                  </a:lnTo>
                  <a:lnTo>
                    <a:pt x="140" y="30"/>
                  </a:lnTo>
                  <a:lnTo>
                    <a:pt x="150" y="31"/>
                  </a:lnTo>
                  <a:lnTo>
                    <a:pt x="156" y="37"/>
                  </a:lnTo>
                  <a:lnTo>
                    <a:pt x="154" y="44"/>
                  </a:lnTo>
                  <a:lnTo>
                    <a:pt x="157" y="45"/>
                  </a:lnTo>
                  <a:lnTo>
                    <a:pt x="154" y="55"/>
                  </a:lnTo>
                  <a:lnTo>
                    <a:pt x="145" y="63"/>
                  </a:lnTo>
                  <a:lnTo>
                    <a:pt x="148" y="64"/>
                  </a:lnTo>
                  <a:lnTo>
                    <a:pt x="138" y="77"/>
                  </a:lnTo>
                  <a:lnTo>
                    <a:pt x="132" y="72"/>
                  </a:lnTo>
                  <a:lnTo>
                    <a:pt x="118" y="86"/>
                  </a:lnTo>
                  <a:lnTo>
                    <a:pt x="107" y="88"/>
                  </a:lnTo>
                  <a:lnTo>
                    <a:pt x="85" y="105"/>
                  </a:lnTo>
                  <a:lnTo>
                    <a:pt x="64" y="100"/>
                  </a:lnTo>
                  <a:lnTo>
                    <a:pt x="49" y="89"/>
                  </a:lnTo>
                  <a:lnTo>
                    <a:pt x="27" y="91"/>
                  </a:lnTo>
                  <a:lnTo>
                    <a:pt x="27" y="83"/>
                  </a:lnTo>
                  <a:lnTo>
                    <a:pt x="39" y="80"/>
                  </a:lnTo>
                  <a:lnTo>
                    <a:pt x="39" y="75"/>
                  </a:lnTo>
                  <a:lnTo>
                    <a:pt x="35" y="75"/>
                  </a:lnTo>
                  <a:lnTo>
                    <a:pt x="39" y="67"/>
                  </a:lnTo>
                  <a:lnTo>
                    <a:pt x="36" y="71"/>
                  </a:lnTo>
                  <a:lnTo>
                    <a:pt x="28" y="58"/>
                  </a:lnTo>
                  <a:lnTo>
                    <a:pt x="9" y="61"/>
                  </a:lnTo>
                  <a:lnTo>
                    <a:pt x="25" y="52"/>
                  </a:lnTo>
                  <a:lnTo>
                    <a:pt x="38" y="52"/>
                  </a:lnTo>
                  <a:lnTo>
                    <a:pt x="39" y="47"/>
                  </a:lnTo>
                  <a:lnTo>
                    <a:pt x="28" y="47"/>
                  </a:lnTo>
                  <a:lnTo>
                    <a:pt x="39" y="37"/>
                  </a:lnTo>
                  <a:lnTo>
                    <a:pt x="28" y="33"/>
                  </a:lnTo>
                  <a:lnTo>
                    <a:pt x="0" y="37"/>
                  </a:lnTo>
                  <a:lnTo>
                    <a:pt x="3" y="33"/>
                  </a:lnTo>
                  <a:lnTo>
                    <a:pt x="11" y="34"/>
                  </a:lnTo>
                  <a:lnTo>
                    <a:pt x="5" y="26"/>
                  </a:lnTo>
                  <a:lnTo>
                    <a:pt x="19" y="31"/>
                  </a:lnTo>
                  <a:lnTo>
                    <a:pt x="11" y="25"/>
                  </a:lnTo>
                  <a:lnTo>
                    <a:pt x="12" y="23"/>
                  </a:lnTo>
                  <a:lnTo>
                    <a:pt x="11" y="17"/>
                  </a:lnTo>
                  <a:lnTo>
                    <a:pt x="14" y="17"/>
                  </a:lnTo>
                  <a:lnTo>
                    <a:pt x="12" y="14"/>
                  </a:lnTo>
                  <a:lnTo>
                    <a:pt x="30" y="25"/>
                  </a:lnTo>
                  <a:lnTo>
                    <a:pt x="30" y="15"/>
                  </a:lnTo>
                  <a:lnTo>
                    <a:pt x="24" y="12"/>
                  </a:lnTo>
                  <a:lnTo>
                    <a:pt x="28" y="11"/>
                  </a:lnTo>
                  <a:lnTo>
                    <a:pt x="20" y="8"/>
                  </a:lnTo>
                  <a:lnTo>
                    <a:pt x="20" y="3"/>
                  </a:lnTo>
                  <a:lnTo>
                    <a:pt x="30" y="4"/>
                  </a:lnTo>
                  <a:lnTo>
                    <a:pt x="46" y="19"/>
                  </a:lnTo>
                  <a:lnTo>
                    <a:pt x="42" y="22"/>
                  </a:lnTo>
                  <a:lnTo>
                    <a:pt x="46" y="26"/>
                  </a:lnTo>
                  <a:lnTo>
                    <a:pt x="39" y="28"/>
                  </a:lnTo>
                  <a:lnTo>
                    <a:pt x="46" y="33"/>
                  </a:lnTo>
                  <a:lnTo>
                    <a:pt x="49" y="45"/>
                  </a:lnTo>
                  <a:lnTo>
                    <a:pt x="53" y="39"/>
                  </a:lnTo>
                  <a:lnTo>
                    <a:pt x="53" y="31"/>
                  </a:lnTo>
                  <a:lnTo>
                    <a:pt x="60" y="34"/>
                  </a:lnTo>
                  <a:lnTo>
                    <a:pt x="60" y="15"/>
                  </a:lnTo>
                  <a:lnTo>
                    <a:pt x="72" y="28"/>
                  </a:lnTo>
                  <a:lnTo>
                    <a:pt x="74" y="17"/>
                  </a:lnTo>
                  <a:lnTo>
                    <a:pt x="83" y="12"/>
                  </a:lnTo>
                  <a:lnTo>
                    <a:pt x="93" y="31"/>
                  </a:lnTo>
                  <a:lnTo>
                    <a:pt x="90" y="14"/>
                  </a:lnTo>
                  <a:lnTo>
                    <a:pt x="99" y="19"/>
                  </a:lnTo>
                  <a:lnTo>
                    <a:pt x="104" y="14"/>
                  </a:lnTo>
                  <a:lnTo>
                    <a:pt x="116" y="14"/>
                  </a:lnTo>
                  <a:lnTo>
                    <a:pt x="113" y="3"/>
                  </a:lnTo>
                  <a:lnTo>
                    <a:pt x="11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14" name="Freeform 302"/>
            <p:cNvSpPr>
              <a:spLocks/>
            </p:cNvSpPr>
            <p:nvPr/>
          </p:nvSpPr>
          <p:spPr bwMode="auto">
            <a:xfrm>
              <a:off x="4513263" y="3152776"/>
              <a:ext cx="136525" cy="147638"/>
            </a:xfrm>
            <a:custGeom>
              <a:avLst/>
              <a:gdLst/>
              <a:ahLst/>
              <a:cxnLst>
                <a:cxn ang="0">
                  <a:pos x="83" y="9"/>
                </a:cxn>
                <a:cxn ang="0">
                  <a:pos x="97" y="20"/>
                </a:cxn>
                <a:cxn ang="0">
                  <a:pos x="101" y="28"/>
                </a:cxn>
                <a:cxn ang="0">
                  <a:pos x="101" y="33"/>
                </a:cxn>
                <a:cxn ang="0">
                  <a:pos x="94" y="30"/>
                </a:cxn>
                <a:cxn ang="0">
                  <a:pos x="80" y="44"/>
                </a:cxn>
                <a:cxn ang="0">
                  <a:pos x="80" y="53"/>
                </a:cxn>
                <a:cxn ang="0">
                  <a:pos x="99" y="74"/>
                </a:cxn>
                <a:cxn ang="0">
                  <a:pos x="116" y="105"/>
                </a:cxn>
                <a:cxn ang="0">
                  <a:pos x="135" y="107"/>
                </a:cxn>
                <a:cxn ang="0">
                  <a:pos x="135" y="118"/>
                </a:cxn>
                <a:cxn ang="0">
                  <a:pos x="171" y="143"/>
                </a:cxn>
                <a:cxn ang="0">
                  <a:pos x="164" y="142"/>
                </a:cxn>
                <a:cxn ang="0">
                  <a:pos x="146" y="140"/>
                </a:cxn>
                <a:cxn ang="0">
                  <a:pos x="151" y="156"/>
                </a:cxn>
                <a:cxn ang="0">
                  <a:pos x="145" y="167"/>
                </a:cxn>
                <a:cxn ang="0">
                  <a:pos x="137" y="186"/>
                </a:cxn>
                <a:cxn ang="0">
                  <a:pos x="130" y="181"/>
                </a:cxn>
                <a:cxn ang="0">
                  <a:pos x="140" y="170"/>
                </a:cxn>
                <a:cxn ang="0">
                  <a:pos x="127" y="146"/>
                </a:cxn>
                <a:cxn ang="0">
                  <a:pos x="118" y="134"/>
                </a:cxn>
                <a:cxn ang="0">
                  <a:pos x="102" y="123"/>
                </a:cxn>
                <a:cxn ang="0">
                  <a:pos x="72" y="99"/>
                </a:cxn>
                <a:cxn ang="0">
                  <a:pos x="56" y="86"/>
                </a:cxn>
                <a:cxn ang="0">
                  <a:pos x="30" y="58"/>
                </a:cxn>
                <a:cxn ang="0">
                  <a:pos x="12" y="71"/>
                </a:cxn>
                <a:cxn ang="0">
                  <a:pos x="6" y="63"/>
                </a:cxn>
                <a:cxn ang="0">
                  <a:pos x="0" y="47"/>
                </a:cxn>
                <a:cxn ang="0">
                  <a:pos x="0" y="28"/>
                </a:cxn>
                <a:cxn ang="0">
                  <a:pos x="17" y="25"/>
                </a:cxn>
                <a:cxn ang="0">
                  <a:pos x="33" y="27"/>
                </a:cxn>
                <a:cxn ang="0">
                  <a:pos x="50" y="19"/>
                </a:cxn>
                <a:cxn ang="0">
                  <a:pos x="53" y="11"/>
                </a:cxn>
                <a:cxn ang="0">
                  <a:pos x="79" y="0"/>
                </a:cxn>
              </a:cxnLst>
              <a:rect l="0" t="0" r="r" b="b"/>
              <a:pathLst>
                <a:path w="171" h="186">
                  <a:moveTo>
                    <a:pt x="79" y="0"/>
                  </a:moveTo>
                  <a:lnTo>
                    <a:pt x="83" y="9"/>
                  </a:lnTo>
                  <a:lnTo>
                    <a:pt x="101" y="14"/>
                  </a:lnTo>
                  <a:lnTo>
                    <a:pt x="97" y="20"/>
                  </a:lnTo>
                  <a:lnTo>
                    <a:pt x="99" y="20"/>
                  </a:lnTo>
                  <a:lnTo>
                    <a:pt x="101" y="28"/>
                  </a:lnTo>
                  <a:lnTo>
                    <a:pt x="105" y="31"/>
                  </a:lnTo>
                  <a:lnTo>
                    <a:pt x="101" y="33"/>
                  </a:lnTo>
                  <a:lnTo>
                    <a:pt x="101" y="30"/>
                  </a:lnTo>
                  <a:lnTo>
                    <a:pt x="94" y="30"/>
                  </a:lnTo>
                  <a:lnTo>
                    <a:pt x="80" y="38"/>
                  </a:lnTo>
                  <a:lnTo>
                    <a:pt x="80" y="44"/>
                  </a:lnTo>
                  <a:lnTo>
                    <a:pt x="83" y="45"/>
                  </a:lnTo>
                  <a:lnTo>
                    <a:pt x="80" y="53"/>
                  </a:lnTo>
                  <a:lnTo>
                    <a:pt x="83" y="63"/>
                  </a:lnTo>
                  <a:lnTo>
                    <a:pt x="99" y="74"/>
                  </a:lnTo>
                  <a:lnTo>
                    <a:pt x="108" y="94"/>
                  </a:lnTo>
                  <a:lnTo>
                    <a:pt x="116" y="105"/>
                  </a:lnTo>
                  <a:lnTo>
                    <a:pt x="124" y="110"/>
                  </a:lnTo>
                  <a:lnTo>
                    <a:pt x="135" y="107"/>
                  </a:lnTo>
                  <a:lnTo>
                    <a:pt x="138" y="110"/>
                  </a:lnTo>
                  <a:lnTo>
                    <a:pt x="135" y="118"/>
                  </a:lnTo>
                  <a:lnTo>
                    <a:pt x="164" y="132"/>
                  </a:lnTo>
                  <a:lnTo>
                    <a:pt x="171" y="143"/>
                  </a:lnTo>
                  <a:lnTo>
                    <a:pt x="170" y="148"/>
                  </a:lnTo>
                  <a:lnTo>
                    <a:pt x="164" y="142"/>
                  </a:lnTo>
                  <a:lnTo>
                    <a:pt x="153" y="135"/>
                  </a:lnTo>
                  <a:lnTo>
                    <a:pt x="146" y="140"/>
                  </a:lnTo>
                  <a:lnTo>
                    <a:pt x="143" y="151"/>
                  </a:lnTo>
                  <a:lnTo>
                    <a:pt x="151" y="156"/>
                  </a:lnTo>
                  <a:lnTo>
                    <a:pt x="151" y="165"/>
                  </a:lnTo>
                  <a:lnTo>
                    <a:pt x="145" y="167"/>
                  </a:lnTo>
                  <a:lnTo>
                    <a:pt x="143" y="178"/>
                  </a:lnTo>
                  <a:lnTo>
                    <a:pt x="137" y="186"/>
                  </a:lnTo>
                  <a:lnTo>
                    <a:pt x="130" y="186"/>
                  </a:lnTo>
                  <a:lnTo>
                    <a:pt x="130" y="181"/>
                  </a:lnTo>
                  <a:lnTo>
                    <a:pt x="132" y="172"/>
                  </a:lnTo>
                  <a:lnTo>
                    <a:pt x="140" y="170"/>
                  </a:lnTo>
                  <a:lnTo>
                    <a:pt x="130" y="143"/>
                  </a:lnTo>
                  <a:lnTo>
                    <a:pt x="127" y="146"/>
                  </a:lnTo>
                  <a:lnTo>
                    <a:pt x="121" y="142"/>
                  </a:lnTo>
                  <a:lnTo>
                    <a:pt x="118" y="134"/>
                  </a:lnTo>
                  <a:lnTo>
                    <a:pt x="112" y="134"/>
                  </a:lnTo>
                  <a:lnTo>
                    <a:pt x="102" y="123"/>
                  </a:lnTo>
                  <a:lnTo>
                    <a:pt x="93" y="123"/>
                  </a:lnTo>
                  <a:lnTo>
                    <a:pt x="72" y="99"/>
                  </a:lnTo>
                  <a:lnTo>
                    <a:pt x="66" y="99"/>
                  </a:lnTo>
                  <a:lnTo>
                    <a:pt x="56" y="86"/>
                  </a:lnTo>
                  <a:lnTo>
                    <a:pt x="50" y="67"/>
                  </a:lnTo>
                  <a:lnTo>
                    <a:pt x="30" y="58"/>
                  </a:lnTo>
                  <a:lnTo>
                    <a:pt x="22" y="69"/>
                  </a:lnTo>
                  <a:lnTo>
                    <a:pt x="12" y="71"/>
                  </a:lnTo>
                  <a:lnTo>
                    <a:pt x="12" y="63"/>
                  </a:lnTo>
                  <a:lnTo>
                    <a:pt x="6" y="63"/>
                  </a:lnTo>
                  <a:lnTo>
                    <a:pt x="3" y="49"/>
                  </a:lnTo>
                  <a:lnTo>
                    <a:pt x="0" y="47"/>
                  </a:lnTo>
                  <a:lnTo>
                    <a:pt x="6" y="39"/>
                  </a:lnTo>
                  <a:lnTo>
                    <a:pt x="0" y="28"/>
                  </a:lnTo>
                  <a:lnTo>
                    <a:pt x="4" y="28"/>
                  </a:lnTo>
                  <a:lnTo>
                    <a:pt x="17" y="25"/>
                  </a:lnTo>
                  <a:lnTo>
                    <a:pt x="25" y="15"/>
                  </a:lnTo>
                  <a:lnTo>
                    <a:pt x="33" y="27"/>
                  </a:lnTo>
                  <a:lnTo>
                    <a:pt x="38" y="14"/>
                  </a:lnTo>
                  <a:lnTo>
                    <a:pt x="50" y="19"/>
                  </a:lnTo>
                  <a:lnTo>
                    <a:pt x="49" y="11"/>
                  </a:lnTo>
                  <a:lnTo>
                    <a:pt x="53" y="11"/>
                  </a:lnTo>
                  <a:lnTo>
                    <a:pt x="53" y="6"/>
                  </a:lnTo>
                  <a:lnTo>
                    <a:pt x="7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15" name="Freeform 303"/>
            <p:cNvSpPr>
              <a:spLocks/>
            </p:cNvSpPr>
            <p:nvPr/>
          </p:nvSpPr>
          <p:spPr bwMode="auto">
            <a:xfrm>
              <a:off x="4535488" y="3248026"/>
              <a:ext cx="19050" cy="41275"/>
            </a:xfrm>
            <a:custGeom>
              <a:avLst/>
              <a:gdLst/>
              <a:ahLst/>
              <a:cxnLst>
                <a:cxn ang="0">
                  <a:pos x="17" y="0"/>
                </a:cxn>
                <a:cxn ang="0">
                  <a:pos x="22" y="5"/>
                </a:cxn>
                <a:cxn ang="0">
                  <a:pos x="25" y="13"/>
                </a:cxn>
                <a:cxn ang="0">
                  <a:pos x="25" y="41"/>
                </a:cxn>
                <a:cxn ang="0">
                  <a:pos x="22" y="46"/>
                </a:cxn>
                <a:cxn ang="0">
                  <a:pos x="18" y="45"/>
                </a:cxn>
                <a:cxn ang="0">
                  <a:pos x="11" y="53"/>
                </a:cxn>
                <a:cxn ang="0">
                  <a:pos x="6" y="45"/>
                </a:cxn>
                <a:cxn ang="0">
                  <a:pos x="6" y="30"/>
                </a:cxn>
                <a:cxn ang="0">
                  <a:pos x="0" y="10"/>
                </a:cxn>
                <a:cxn ang="0">
                  <a:pos x="7" y="10"/>
                </a:cxn>
                <a:cxn ang="0">
                  <a:pos x="17" y="0"/>
                </a:cxn>
              </a:cxnLst>
              <a:rect l="0" t="0" r="r" b="b"/>
              <a:pathLst>
                <a:path w="25" h="53">
                  <a:moveTo>
                    <a:pt x="17" y="0"/>
                  </a:moveTo>
                  <a:lnTo>
                    <a:pt x="22" y="5"/>
                  </a:lnTo>
                  <a:lnTo>
                    <a:pt x="25" y="13"/>
                  </a:lnTo>
                  <a:lnTo>
                    <a:pt x="25" y="41"/>
                  </a:lnTo>
                  <a:lnTo>
                    <a:pt x="22" y="46"/>
                  </a:lnTo>
                  <a:lnTo>
                    <a:pt x="18" y="45"/>
                  </a:lnTo>
                  <a:lnTo>
                    <a:pt x="11" y="53"/>
                  </a:lnTo>
                  <a:lnTo>
                    <a:pt x="6" y="45"/>
                  </a:lnTo>
                  <a:lnTo>
                    <a:pt x="6" y="30"/>
                  </a:lnTo>
                  <a:lnTo>
                    <a:pt x="0" y="10"/>
                  </a:lnTo>
                  <a:lnTo>
                    <a:pt x="7" y="10"/>
                  </a:lnTo>
                  <a:lnTo>
                    <a:pt x="1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16" name="Freeform 304"/>
            <p:cNvSpPr>
              <a:spLocks/>
            </p:cNvSpPr>
            <p:nvPr/>
          </p:nvSpPr>
          <p:spPr bwMode="auto">
            <a:xfrm>
              <a:off x="4535488" y="3248026"/>
              <a:ext cx="19050" cy="41275"/>
            </a:xfrm>
            <a:custGeom>
              <a:avLst/>
              <a:gdLst/>
              <a:ahLst/>
              <a:cxnLst>
                <a:cxn ang="0">
                  <a:pos x="17" y="0"/>
                </a:cxn>
                <a:cxn ang="0">
                  <a:pos x="22" y="5"/>
                </a:cxn>
                <a:cxn ang="0">
                  <a:pos x="25" y="13"/>
                </a:cxn>
                <a:cxn ang="0">
                  <a:pos x="25" y="41"/>
                </a:cxn>
                <a:cxn ang="0">
                  <a:pos x="22" y="46"/>
                </a:cxn>
                <a:cxn ang="0">
                  <a:pos x="18" y="45"/>
                </a:cxn>
                <a:cxn ang="0">
                  <a:pos x="11" y="53"/>
                </a:cxn>
                <a:cxn ang="0">
                  <a:pos x="6" y="45"/>
                </a:cxn>
                <a:cxn ang="0">
                  <a:pos x="6" y="30"/>
                </a:cxn>
                <a:cxn ang="0">
                  <a:pos x="0" y="10"/>
                </a:cxn>
                <a:cxn ang="0">
                  <a:pos x="7" y="10"/>
                </a:cxn>
                <a:cxn ang="0">
                  <a:pos x="17" y="0"/>
                </a:cxn>
              </a:cxnLst>
              <a:rect l="0" t="0" r="r" b="b"/>
              <a:pathLst>
                <a:path w="25" h="53">
                  <a:moveTo>
                    <a:pt x="17" y="0"/>
                  </a:moveTo>
                  <a:lnTo>
                    <a:pt x="22" y="5"/>
                  </a:lnTo>
                  <a:lnTo>
                    <a:pt x="25" y="13"/>
                  </a:lnTo>
                  <a:lnTo>
                    <a:pt x="25" y="41"/>
                  </a:lnTo>
                  <a:lnTo>
                    <a:pt x="22" y="46"/>
                  </a:lnTo>
                  <a:lnTo>
                    <a:pt x="18" y="45"/>
                  </a:lnTo>
                  <a:lnTo>
                    <a:pt x="11" y="53"/>
                  </a:lnTo>
                  <a:lnTo>
                    <a:pt x="6" y="45"/>
                  </a:lnTo>
                  <a:lnTo>
                    <a:pt x="6" y="30"/>
                  </a:lnTo>
                  <a:lnTo>
                    <a:pt x="0" y="10"/>
                  </a:lnTo>
                  <a:lnTo>
                    <a:pt x="7" y="10"/>
                  </a:lnTo>
                  <a:lnTo>
                    <a:pt x="1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17" name="Freeform 305"/>
            <p:cNvSpPr>
              <a:spLocks/>
            </p:cNvSpPr>
            <p:nvPr/>
          </p:nvSpPr>
          <p:spPr bwMode="auto">
            <a:xfrm>
              <a:off x="4587876" y="3300413"/>
              <a:ext cx="31750" cy="19050"/>
            </a:xfrm>
            <a:custGeom>
              <a:avLst/>
              <a:gdLst/>
              <a:ahLst/>
              <a:cxnLst>
                <a:cxn ang="0">
                  <a:pos x="39" y="0"/>
                </a:cxn>
                <a:cxn ang="0">
                  <a:pos x="33" y="14"/>
                </a:cxn>
                <a:cxn ang="0">
                  <a:pos x="34" y="20"/>
                </a:cxn>
                <a:cxn ang="0">
                  <a:pos x="33" y="25"/>
                </a:cxn>
                <a:cxn ang="0">
                  <a:pos x="28" y="25"/>
                </a:cxn>
                <a:cxn ang="0">
                  <a:pos x="22" y="20"/>
                </a:cxn>
                <a:cxn ang="0">
                  <a:pos x="3" y="11"/>
                </a:cxn>
                <a:cxn ang="0">
                  <a:pos x="0" y="6"/>
                </a:cxn>
                <a:cxn ang="0">
                  <a:pos x="3" y="3"/>
                </a:cxn>
                <a:cxn ang="0">
                  <a:pos x="9" y="1"/>
                </a:cxn>
                <a:cxn ang="0">
                  <a:pos x="15" y="4"/>
                </a:cxn>
                <a:cxn ang="0">
                  <a:pos x="39" y="0"/>
                </a:cxn>
              </a:cxnLst>
              <a:rect l="0" t="0" r="r" b="b"/>
              <a:pathLst>
                <a:path w="39" h="25">
                  <a:moveTo>
                    <a:pt x="39" y="0"/>
                  </a:moveTo>
                  <a:lnTo>
                    <a:pt x="33" y="14"/>
                  </a:lnTo>
                  <a:lnTo>
                    <a:pt x="34" y="20"/>
                  </a:lnTo>
                  <a:lnTo>
                    <a:pt x="33" y="25"/>
                  </a:lnTo>
                  <a:lnTo>
                    <a:pt x="28" y="25"/>
                  </a:lnTo>
                  <a:lnTo>
                    <a:pt x="22" y="20"/>
                  </a:lnTo>
                  <a:lnTo>
                    <a:pt x="3" y="11"/>
                  </a:lnTo>
                  <a:lnTo>
                    <a:pt x="0" y="6"/>
                  </a:lnTo>
                  <a:lnTo>
                    <a:pt x="3" y="3"/>
                  </a:lnTo>
                  <a:lnTo>
                    <a:pt x="9" y="1"/>
                  </a:lnTo>
                  <a:lnTo>
                    <a:pt x="15" y="4"/>
                  </a:lnTo>
                  <a:lnTo>
                    <a:pt x="3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18" name="Freeform 306"/>
            <p:cNvSpPr>
              <a:spLocks/>
            </p:cNvSpPr>
            <p:nvPr/>
          </p:nvSpPr>
          <p:spPr bwMode="auto">
            <a:xfrm>
              <a:off x="4503738" y="3101976"/>
              <a:ext cx="9525" cy="9525"/>
            </a:xfrm>
            <a:custGeom>
              <a:avLst/>
              <a:gdLst/>
              <a:ahLst/>
              <a:cxnLst>
                <a:cxn ang="0">
                  <a:pos x="8" y="0"/>
                </a:cxn>
                <a:cxn ang="0">
                  <a:pos x="13" y="8"/>
                </a:cxn>
                <a:cxn ang="0">
                  <a:pos x="11" y="13"/>
                </a:cxn>
                <a:cxn ang="0">
                  <a:pos x="2" y="11"/>
                </a:cxn>
                <a:cxn ang="0">
                  <a:pos x="0" y="5"/>
                </a:cxn>
                <a:cxn ang="0">
                  <a:pos x="8" y="0"/>
                </a:cxn>
              </a:cxnLst>
              <a:rect l="0" t="0" r="r" b="b"/>
              <a:pathLst>
                <a:path w="13" h="13">
                  <a:moveTo>
                    <a:pt x="8" y="0"/>
                  </a:moveTo>
                  <a:lnTo>
                    <a:pt x="13" y="8"/>
                  </a:lnTo>
                  <a:lnTo>
                    <a:pt x="11" y="13"/>
                  </a:lnTo>
                  <a:lnTo>
                    <a:pt x="2" y="11"/>
                  </a:lnTo>
                  <a:lnTo>
                    <a:pt x="0" y="5"/>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19" name="Freeform 307"/>
            <p:cNvSpPr>
              <a:spLocks/>
            </p:cNvSpPr>
            <p:nvPr/>
          </p:nvSpPr>
          <p:spPr bwMode="auto">
            <a:xfrm>
              <a:off x="4503738" y="3101976"/>
              <a:ext cx="9525" cy="9525"/>
            </a:xfrm>
            <a:custGeom>
              <a:avLst/>
              <a:gdLst/>
              <a:ahLst/>
              <a:cxnLst>
                <a:cxn ang="0">
                  <a:pos x="8" y="0"/>
                </a:cxn>
                <a:cxn ang="0">
                  <a:pos x="13" y="8"/>
                </a:cxn>
                <a:cxn ang="0">
                  <a:pos x="11" y="13"/>
                </a:cxn>
                <a:cxn ang="0">
                  <a:pos x="2" y="11"/>
                </a:cxn>
                <a:cxn ang="0">
                  <a:pos x="0" y="5"/>
                </a:cxn>
                <a:cxn ang="0">
                  <a:pos x="8" y="0"/>
                </a:cxn>
              </a:cxnLst>
              <a:rect l="0" t="0" r="r" b="b"/>
              <a:pathLst>
                <a:path w="13" h="13">
                  <a:moveTo>
                    <a:pt x="8" y="0"/>
                  </a:moveTo>
                  <a:lnTo>
                    <a:pt x="13" y="8"/>
                  </a:lnTo>
                  <a:lnTo>
                    <a:pt x="11" y="13"/>
                  </a:lnTo>
                  <a:lnTo>
                    <a:pt x="2" y="11"/>
                  </a:lnTo>
                  <a:lnTo>
                    <a:pt x="0" y="5"/>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20" name="Freeform 308"/>
            <p:cNvSpPr>
              <a:spLocks/>
            </p:cNvSpPr>
            <p:nvPr/>
          </p:nvSpPr>
          <p:spPr bwMode="auto">
            <a:xfrm>
              <a:off x="4598988" y="3006726"/>
              <a:ext cx="114300" cy="114300"/>
            </a:xfrm>
            <a:custGeom>
              <a:avLst/>
              <a:gdLst/>
              <a:ahLst/>
              <a:cxnLst>
                <a:cxn ang="0">
                  <a:pos x="66" y="0"/>
                </a:cxn>
                <a:cxn ang="0">
                  <a:pos x="68" y="7"/>
                </a:cxn>
                <a:cxn ang="0">
                  <a:pos x="63" y="4"/>
                </a:cxn>
                <a:cxn ang="0">
                  <a:pos x="68" y="15"/>
                </a:cxn>
                <a:cxn ang="0">
                  <a:pos x="79" y="10"/>
                </a:cxn>
                <a:cxn ang="0">
                  <a:pos x="101" y="13"/>
                </a:cxn>
                <a:cxn ang="0">
                  <a:pos x="126" y="11"/>
                </a:cxn>
                <a:cxn ang="0">
                  <a:pos x="137" y="21"/>
                </a:cxn>
                <a:cxn ang="0">
                  <a:pos x="142" y="56"/>
                </a:cxn>
                <a:cxn ang="0">
                  <a:pos x="132" y="67"/>
                </a:cxn>
                <a:cxn ang="0">
                  <a:pos x="137" y="74"/>
                </a:cxn>
                <a:cxn ang="0">
                  <a:pos x="135" y="84"/>
                </a:cxn>
                <a:cxn ang="0">
                  <a:pos x="143" y="109"/>
                </a:cxn>
                <a:cxn ang="0">
                  <a:pos x="129" y="126"/>
                </a:cxn>
                <a:cxn ang="0">
                  <a:pos x="124" y="137"/>
                </a:cxn>
                <a:cxn ang="0">
                  <a:pos x="124" y="145"/>
                </a:cxn>
                <a:cxn ang="0">
                  <a:pos x="121" y="145"/>
                </a:cxn>
                <a:cxn ang="0">
                  <a:pos x="105" y="137"/>
                </a:cxn>
                <a:cxn ang="0">
                  <a:pos x="83" y="144"/>
                </a:cxn>
                <a:cxn ang="0">
                  <a:pos x="77" y="136"/>
                </a:cxn>
                <a:cxn ang="0">
                  <a:pos x="71" y="137"/>
                </a:cxn>
                <a:cxn ang="0">
                  <a:pos x="64" y="134"/>
                </a:cxn>
                <a:cxn ang="0">
                  <a:pos x="52" y="123"/>
                </a:cxn>
                <a:cxn ang="0">
                  <a:pos x="52" y="117"/>
                </a:cxn>
                <a:cxn ang="0">
                  <a:pos x="39" y="114"/>
                </a:cxn>
                <a:cxn ang="0">
                  <a:pos x="38" y="120"/>
                </a:cxn>
                <a:cxn ang="0">
                  <a:pos x="25" y="106"/>
                </a:cxn>
                <a:cxn ang="0">
                  <a:pos x="16" y="100"/>
                </a:cxn>
                <a:cxn ang="0">
                  <a:pos x="8" y="104"/>
                </a:cxn>
                <a:cxn ang="0">
                  <a:pos x="11" y="90"/>
                </a:cxn>
                <a:cxn ang="0">
                  <a:pos x="6" y="82"/>
                </a:cxn>
                <a:cxn ang="0">
                  <a:pos x="3" y="57"/>
                </a:cxn>
                <a:cxn ang="0">
                  <a:pos x="0" y="54"/>
                </a:cxn>
                <a:cxn ang="0">
                  <a:pos x="3" y="40"/>
                </a:cxn>
                <a:cxn ang="0">
                  <a:pos x="0" y="29"/>
                </a:cxn>
                <a:cxn ang="0">
                  <a:pos x="5" y="30"/>
                </a:cxn>
                <a:cxn ang="0">
                  <a:pos x="5" y="26"/>
                </a:cxn>
                <a:cxn ang="0">
                  <a:pos x="1" y="26"/>
                </a:cxn>
                <a:cxn ang="0">
                  <a:pos x="3" y="24"/>
                </a:cxn>
                <a:cxn ang="0">
                  <a:pos x="44" y="2"/>
                </a:cxn>
                <a:cxn ang="0">
                  <a:pos x="66" y="0"/>
                </a:cxn>
              </a:cxnLst>
              <a:rect l="0" t="0" r="r" b="b"/>
              <a:pathLst>
                <a:path w="143" h="145">
                  <a:moveTo>
                    <a:pt x="66" y="0"/>
                  </a:moveTo>
                  <a:lnTo>
                    <a:pt x="68" y="7"/>
                  </a:lnTo>
                  <a:lnTo>
                    <a:pt x="63" y="4"/>
                  </a:lnTo>
                  <a:lnTo>
                    <a:pt x="68" y="15"/>
                  </a:lnTo>
                  <a:lnTo>
                    <a:pt x="79" y="10"/>
                  </a:lnTo>
                  <a:lnTo>
                    <a:pt x="101" y="13"/>
                  </a:lnTo>
                  <a:lnTo>
                    <a:pt x="126" y="11"/>
                  </a:lnTo>
                  <a:lnTo>
                    <a:pt x="137" y="21"/>
                  </a:lnTo>
                  <a:lnTo>
                    <a:pt x="142" y="56"/>
                  </a:lnTo>
                  <a:lnTo>
                    <a:pt x="132" y="67"/>
                  </a:lnTo>
                  <a:lnTo>
                    <a:pt x="137" y="74"/>
                  </a:lnTo>
                  <a:lnTo>
                    <a:pt x="135" y="84"/>
                  </a:lnTo>
                  <a:lnTo>
                    <a:pt x="143" y="109"/>
                  </a:lnTo>
                  <a:lnTo>
                    <a:pt x="129" y="126"/>
                  </a:lnTo>
                  <a:lnTo>
                    <a:pt x="124" y="137"/>
                  </a:lnTo>
                  <a:lnTo>
                    <a:pt x="124" y="145"/>
                  </a:lnTo>
                  <a:lnTo>
                    <a:pt x="121" y="145"/>
                  </a:lnTo>
                  <a:lnTo>
                    <a:pt x="105" y="137"/>
                  </a:lnTo>
                  <a:lnTo>
                    <a:pt x="83" y="144"/>
                  </a:lnTo>
                  <a:lnTo>
                    <a:pt x="77" y="136"/>
                  </a:lnTo>
                  <a:lnTo>
                    <a:pt x="71" y="137"/>
                  </a:lnTo>
                  <a:lnTo>
                    <a:pt x="64" y="134"/>
                  </a:lnTo>
                  <a:lnTo>
                    <a:pt x="52" y="123"/>
                  </a:lnTo>
                  <a:lnTo>
                    <a:pt x="52" y="117"/>
                  </a:lnTo>
                  <a:lnTo>
                    <a:pt x="39" y="114"/>
                  </a:lnTo>
                  <a:lnTo>
                    <a:pt x="38" y="120"/>
                  </a:lnTo>
                  <a:lnTo>
                    <a:pt x="25" y="106"/>
                  </a:lnTo>
                  <a:lnTo>
                    <a:pt x="16" y="100"/>
                  </a:lnTo>
                  <a:lnTo>
                    <a:pt x="8" y="104"/>
                  </a:lnTo>
                  <a:lnTo>
                    <a:pt x="11" y="90"/>
                  </a:lnTo>
                  <a:lnTo>
                    <a:pt x="6" y="82"/>
                  </a:lnTo>
                  <a:lnTo>
                    <a:pt x="3" y="57"/>
                  </a:lnTo>
                  <a:lnTo>
                    <a:pt x="0" y="54"/>
                  </a:lnTo>
                  <a:lnTo>
                    <a:pt x="3" y="40"/>
                  </a:lnTo>
                  <a:lnTo>
                    <a:pt x="0" y="29"/>
                  </a:lnTo>
                  <a:lnTo>
                    <a:pt x="5" y="30"/>
                  </a:lnTo>
                  <a:lnTo>
                    <a:pt x="5" y="26"/>
                  </a:lnTo>
                  <a:lnTo>
                    <a:pt x="1" y="26"/>
                  </a:lnTo>
                  <a:lnTo>
                    <a:pt x="3" y="24"/>
                  </a:lnTo>
                  <a:lnTo>
                    <a:pt x="44" y="2"/>
                  </a:lnTo>
                  <a:lnTo>
                    <a:pt x="6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21" name="Freeform 309"/>
            <p:cNvSpPr>
              <a:spLocks/>
            </p:cNvSpPr>
            <p:nvPr/>
          </p:nvSpPr>
          <p:spPr bwMode="auto">
            <a:xfrm>
              <a:off x="4598988" y="3006726"/>
              <a:ext cx="114300" cy="114300"/>
            </a:xfrm>
            <a:custGeom>
              <a:avLst/>
              <a:gdLst/>
              <a:ahLst/>
              <a:cxnLst>
                <a:cxn ang="0">
                  <a:pos x="66" y="0"/>
                </a:cxn>
                <a:cxn ang="0">
                  <a:pos x="68" y="7"/>
                </a:cxn>
                <a:cxn ang="0">
                  <a:pos x="63" y="4"/>
                </a:cxn>
                <a:cxn ang="0">
                  <a:pos x="68" y="15"/>
                </a:cxn>
                <a:cxn ang="0">
                  <a:pos x="79" y="10"/>
                </a:cxn>
                <a:cxn ang="0">
                  <a:pos x="101" y="13"/>
                </a:cxn>
                <a:cxn ang="0">
                  <a:pos x="126" y="11"/>
                </a:cxn>
                <a:cxn ang="0">
                  <a:pos x="137" y="21"/>
                </a:cxn>
                <a:cxn ang="0">
                  <a:pos x="142" y="56"/>
                </a:cxn>
                <a:cxn ang="0">
                  <a:pos x="132" y="67"/>
                </a:cxn>
                <a:cxn ang="0">
                  <a:pos x="137" y="74"/>
                </a:cxn>
                <a:cxn ang="0">
                  <a:pos x="135" y="84"/>
                </a:cxn>
                <a:cxn ang="0">
                  <a:pos x="143" y="109"/>
                </a:cxn>
                <a:cxn ang="0">
                  <a:pos x="129" y="126"/>
                </a:cxn>
                <a:cxn ang="0">
                  <a:pos x="124" y="137"/>
                </a:cxn>
                <a:cxn ang="0">
                  <a:pos x="124" y="145"/>
                </a:cxn>
                <a:cxn ang="0">
                  <a:pos x="121" y="145"/>
                </a:cxn>
                <a:cxn ang="0">
                  <a:pos x="105" y="137"/>
                </a:cxn>
                <a:cxn ang="0">
                  <a:pos x="83" y="144"/>
                </a:cxn>
                <a:cxn ang="0">
                  <a:pos x="77" y="136"/>
                </a:cxn>
                <a:cxn ang="0">
                  <a:pos x="71" y="137"/>
                </a:cxn>
                <a:cxn ang="0">
                  <a:pos x="64" y="134"/>
                </a:cxn>
                <a:cxn ang="0">
                  <a:pos x="52" y="123"/>
                </a:cxn>
                <a:cxn ang="0">
                  <a:pos x="52" y="117"/>
                </a:cxn>
                <a:cxn ang="0">
                  <a:pos x="39" y="114"/>
                </a:cxn>
                <a:cxn ang="0">
                  <a:pos x="38" y="120"/>
                </a:cxn>
                <a:cxn ang="0">
                  <a:pos x="25" y="106"/>
                </a:cxn>
                <a:cxn ang="0">
                  <a:pos x="16" y="100"/>
                </a:cxn>
                <a:cxn ang="0">
                  <a:pos x="8" y="104"/>
                </a:cxn>
                <a:cxn ang="0">
                  <a:pos x="11" y="90"/>
                </a:cxn>
                <a:cxn ang="0">
                  <a:pos x="6" y="82"/>
                </a:cxn>
                <a:cxn ang="0">
                  <a:pos x="3" y="57"/>
                </a:cxn>
                <a:cxn ang="0">
                  <a:pos x="0" y="54"/>
                </a:cxn>
                <a:cxn ang="0">
                  <a:pos x="3" y="40"/>
                </a:cxn>
                <a:cxn ang="0">
                  <a:pos x="0" y="29"/>
                </a:cxn>
                <a:cxn ang="0">
                  <a:pos x="5" y="30"/>
                </a:cxn>
                <a:cxn ang="0">
                  <a:pos x="5" y="26"/>
                </a:cxn>
                <a:cxn ang="0">
                  <a:pos x="1" y="26"/>
                </a:cxn>
                <a:cxn ang="0">
                  <a:pos x="3" y="24"/>
                </a:cxn>
                <a:cxn ang="0">
                  <a:pos x="44" y="2"/>
                </a:cxn>
                <a:cxn ang="0">
                  <a:pos x="66" y="0"/>
                </a:cxn>
              </a:cxnLst>
              <a:rect l="0" t="0" r="r" b="b"/>
              <a:pathLst>
                <a:path w="143" h="145">
                  <a:moveTo>
                    <a:pt x="66" y="0"/>
                  </a:moveTo>
                  <a:lnTo>
                    <a:pt x="68" y="7"/>
                  </a:lnTo>
                  <a:lnTo>
                    <a:pt x="63" y="4"/>
                  </a:lnTo>
                  <a:lnTo>
                    <a:pt x="68" y="15"/>
                  </a:lnTo>
                  <a:lnTo>
                    <a:pt x="79" y="10"/>
                  </a:lnTo>
                  <a:lnTo>
                    <a:pt x="101" y="13"/>
                  </a:lnTo>
                  <a:lnTo>
                    <a:pt x="126" y="11"/>
                  </a:lnTo>
                  <a:lnTo>
                    <a:pt x="137" y="21"/>
                  </a:lnTo>
                  <a:lnTo>
                    <a:pt x="142" y="56"/>
                  </a:lnTo>
                  <a:lnTo>
                    <a:pt x="132" y="67"/>
                  </a:lnTo>
                  <a:lnTo>
                    <a:pt x="137" y="74"/>
                  </a:lnTo>
                  <a:lnTo>
                    <a:pt x="135" y="84"/>
                  </a:lnTo>
                  <a:lnTo>
                    <a:pt x="143" y="109"/>
                  </a:lnTo>
                  <a:lnTo>
                    <a:pt x="129" y="126"/>
                  </a:lnTo>
                  <a:lnTo>
                    <a:pt x="124" y="137"/>
                  </a:lnTo>
                  <a:lnTo>
                    <a:pt x="124" y="145"/>
                  </a:lnTo>
                  <a:lnTo>
                    <a:pt x="121" y="145"/>
                  </a:lnTo>
                  <a:lnTo>
                    <a:pt x="105" y="137"/>
                  </a:lnTo>
                  <a:lnTo>
                    <a:pt x="83" y="144"/>
                  </a:lnTo>
                  <a:lnTo>
                    <a:pt x="77" y="136"/>
                  </a:lnTo>
                  <a:lnTo>
                    <a:pt x="71" y="137"/>
                  </a:lnTo>
                  <a:lnTo>
                    <a:pt x="64" y="134"/>
                  </a:lnTo>
                  <a:lnTo>
                    <a:pt x="52" y="123"/>
                  </a:lnTo>
                  <a:lnTo>
                    <a:pt x="52" y="117"/>
                  </a:lnTo>
                  <a:lnTo>
                    <a:pt x="39" y="114"/>
                  </a:lnTo>
                  <a:lnTo>
                    <a:pt x="38" y="120"/>
                  </a:lnTo>
                  <a:lnTo>
                    <a:pt x="25" y="106"/>
                  </a:lnTo>
                  <a:lnTo>
                    <a:pt x="16" y="100"/>
                  </a:lnTo>
                  <a:lnTo>
                    <a:pt x="8" y="104"/>
                  </a:lnTo>
                  <a:lnTo>
                    <a:pt x="11" y="90"/>
                  </a:lnTo>
                  <a:lnTo>
                    <a:pt x="6" y="82"/>
                  </a:lnTo>
                  <a:lnTo>
                    <a:pt x="3" y="57"/>
                  </a:lnTo>
                  <a:lnTo>
                    <a:pt x="0" y="54"/>
                  </a:lnTo>
                  <a:lnTo>
                    <a:pt x="3" y="40"/>
                  </a:lnTo>
                  <a:lnTo>
                    <a:pt x="0" y="29"/>
                  </a:lnTo>
                  <a:lnTo>
                    <a:pt x="5" y="30"/>
                  </a:lnTo>
                  <a:lnTo>
                    <a:pt x="5" y="26"/>
                  </a:lnTo>
                  <a:lnTo>
                    <a:pt x="1" y="26"/>
                  </a:lnTo>
                  <a:lnTo>
                    <a:pt x="3" y="24"/>
                  </a:lnTo>
                  <a:lnTo>
                    <a:pt x="44" y="2"/>
                  </a:lnTo>
                  <a:lnTo>
                    <a:pt x="6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22" name="Freeform 310"/>
            <p:cNvSpPr>
              <a:spLocks/>
            </p:cNvSpPr>
            <p:nvPr/>
          </p:nvSpPr>
          <p:spPr bwMode="auto">
            <a:xfrm>
              <a:off x="4337051" y="3236913"/>
              <a:ext cx="30163" cy="82550"/>
            </a:xfrm>
            <a:custGeom>
              <a:avLst/>
              <a:gdLst/>
              <a:ahLst/>
              <a:cxnLst>
                <a:cxn ang="0">
                  <a:pos x="16" y="0"/>
                </a:cxn>
                <a:cxn ang="0">
                  <a:pos x="17" y="5"/>
                </a:cxn>
                <a:cxn ang="0">
                  <a:pos x="36" y="5"/>
                </a:cxn>
                <a:cxn ang="0">
                  <a:pos x="39" y="9"/>
                </a:cxn>
                <a:cxn ang="0">
                  <a:pos x="32" y="22"/>
                </a:cxn>
                <a:cxn ang="0">
                  <a:pos x="30" y="38"/>
                </a:cxn>
                <a:cxn ang="0">
                  <a:pos x="32" y="46"/>
                </a:cxn>
                <a:cxn ang="0">
                  <a:pos x="25" y="52"/>
                </a:cxn>
                <a:cxn ang="0">
                  <a:pos x="28" y="65"/>
                </a:cxn>
                <a:cxn ang="0">
                  <a:pos x="27" y="76"/>
                </a:cxn>
                <a:cxn ang="0">
                  <a:pos x="30" y="85"/>
                </a:cxn>
                <a:cxn ang="0">
                  <a:pos x="24" y="94"/>
                </a:cxn>
                <a:cxn ang="0">
                  <a:pos x="24" y="101"/>
                </a:cxn>
                <a:cxn ang="0">
                  <a:pos x="6" y="104"/>
                </a:cxn>
                <a:cxn ang="0">
                  <a:pos x="10" y="76"/>
                </a:cxn>
                <a:cxn ang="0">
                  <a:pos x="3" y="77"/>
                </a:cxn>
                <a:cxn ang="0">
                  <a:pos x="0" y="71"/>
                </a:cxn>
                <a:cxn ang="0">
                  <a:pos x="10" y="25"/>
                </a:cxn>
                <a:cxn ang="0">
                  <a:pos x="8" y="6"/>
                </a:cxn>
                <a:cxn ang="0">
                  <a:pos x="16" y="0"/>
                </a:cxn>
              </a:cxnLst>
              <a:rect l="0" t="0" r="r" b="b"/>
              <a:pathLst>
                <a:path w="39" h="104">
                  <a:moveTo>
                    <a:pt x="16" y="0"/>
                  </a:moveTo>
                  <a:lnTo>
                    <a:pt x="17" y="5"/>
                  </a:lnTo>
                  <a:lnTo>
                    <a:pt x="36" y="5"/>
                  </a:lnTo>
                  <a:lnTo>
                    <a:pt x="39" y="9"/>
                  </a:lnTo>
                  <a:lnTo>
                    <a:pt x="32" y="22"/>
                  </a:lnTo>
                  <a:lnTo>
                    <a:pt x="30" y="38"/>
                  </a:lnTo>
                  <a:lnTo>
                    <a:pt x="32" y="46"/>
                  </a:lnTo>
                  <a:lnTo>
                    <a:pt x="25" y="52"/>
                  </a:lnTo>
                  <a:lnTo>
                    <a:pt x="28" y="65"/>
                  </a:lnTo>
                  <a:lnTo>
                    <a:pt x="27" y="76"/>
                  </a:lnTo>
                  <a:lnTo>
                    <a:pt x="30" y="85"/>
                  </a:lnTo>
                  <a:lnTo>
                    <a:pt x="24" y="94"/>
                  </a:lnTo>
                  <a:lnTo>
                    <a:pt x="24" y="101"/>
                  </a:lnTo>
                  <a:lnTo>
                    <a:pt x="6" y="104"/>
                  </a:lnTo>
                  <a:lnTo>
                    <a:pt x="10" y="76"/>
                  </a:lnTo>
                  <a:lnTo>
                    <a:pt x="3" y="77"/>
                  </a:lnTo>
                  <a:lnTo>
                    <a:pt x="0" y="71"/>
                  </a:lnTo>
                  <a:lnTo>
                    <a:pt x="10" y="25"/>
                  </a:lnTo>
                  <a:lnTo>
                    <a:pt x="8" y="6"/>
                  </a:lnTo>
                  <a:lnTo>
                    <a:pt x="1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23" name="Freeform 311"/>
            <p:cNvSpPr>
              <a:spLocks/>
            </p:cNvSpPr>
            <p:nvPr/>
          </p:nvSpPr>
          <p:spPr bwMode="auto">
            <a:xfrm>
              <a:off x="4672013" y="3132138"/>
              <a:ext cx="114300" cy="82550"/>
            </a:xfrm>
            <a:custGeom>
              <a:avLst/>
              <a:gdLst/>
              <a:ahLst/>
              <a:cxnLst>
                <a:cxn ang="0">
                  <a:pos x="101" y="0"/>
                </a:cxn>
                <a:cxn ang="0">
                  <a:pos x="110" y="9"/>
                </a:cxn>
                <a:cxn ang="0">
                  <a:pos x="121" y="33"/>
                </a:cxn>
                <a:cxn ang="0">
                  <a:pos x="125" y="64"/>
                </a:cxn>
                <a:cxn ang="0">
                  <a:pos x="129" y="67"/>
                </a:cxn>
                <a:cxn ang="0">
                  <a:pos x="145" y="66"/>
                </a:cxn>
                <a:cxn ang="0">
                  <a:pos x="144" y="80"/>
                </a:cxn>
                <a:cxn ang="0">
                  <a:pos x="134" y="86"/>
                </a:cxn>
                <a:cxn ang="0">
                  <a:pos x="136" y="80"/>
                </a:cxn>
                <a:cxn ang="0">
                  <a:pos x="134" y="75"/>
                </a:cxn>
                <a:cxn ang="0">
                  <a:pos x="133" y="102"/>
                </a:cxn>
                <a:cxn ang="0">
                  <a:pos x="104" y="96"/>
                </a:cxn>
                <a:cxn ang="0">
                  <a:pos x="81" y="104"/>
                </a:cxn>
                <a:cxn ang="0">
                  <a:pos x="44" y="102"/>
                </a:cxn>
                <a:cxn ang="0">
                  <a:pos x="43" y="99"/>
                </a:cxn>
                <a:cxn ang="0">
                  <a:pos x="44" y="96"/>
                </a:cxn>
                <a:cxn ang="0">
                  <a:pos x="40" y="94"/>
                </a:cxn>
                <a:cxn ang="0">
                  <a:pos x="35" y="88"/>
                </a:cxn>
                <a:cxn ang="0">
                  <a:pos x="38" y="85"/>
                </a:cxn>
                <a:cxn ang="0">
                  <a:pos x="35" y="81"/>
                </a:cxn>
                <a:cxn ang="0">
                  <a:pos x="33" y="85"/>
                </a:cxn>
                <a:cxn ang="0">
                  <a:pos x="19" y="78"/>
                </a:cxn>
                <a:cxn ang="0">
                  <a:pos x="19" y="70"/>
                </a:cxn>
                <a:cxn ang="0">
                  <a:pos x="14" y="67"/>
                </a:cxn>
                <a:cxn ang="0">
                  <a:pos x="10" y="55"/>
                </a:cxn>
                <a:cxn ang="0">
                  <a:pos x="0" y="48"/>
                </a:cxn>
                <a:cxn ang="0">
                  <a:pos x="14" y="44"/>
                </a:cxn>
                <a:cxn ang="0">
                  <a:pos x="29" y="14"/>
                </a:cxn>
                <a:cxn ang="0">
                  <a:pos x="41" y="6"/>
                </a:cxn>
                <a:cxn ang="0">
                  <a:pos x="68" y="4"/>
                </a:cxn>
                <a:cxn ang="0">
                  <a:pos x="74" y="9"/>
                </a:cxn>
                <a:cxn ang="0">
                  <a:pos x="101" y="0"/>
                </a:cxn>
              </a:cxnLst>
              <a:rect l="0" t="0" r="r" b="b"/>
              <a:pathLst>
                <a:path w="145" h="104">
                  <a:moveTo>
                    <a:pt x="101" y="0"/>
                  </a:moveTo>
                  <a:lnTo>
                    <a:pt x="110" y="9"/>
                  </a:lnTo>
                  <a:lnTo>
                    <a:pt x="121" y="33"/>
                  </a:lnTo>
                  <a:lnTo>
                    <a:pt x="125" y="64"/>
                  </a:lnTo>
                  <a:lnTo>
                    <a:pt x="129" y="67"/>
                  </a:lnTo>
                  <a:lnTo>
                    <a:pt x="145" y="66"/>
                  </a:lnTo>
                  <a:lnTo>
                    <a:pt x="144" y="80"/>
                  </a:lnTo>
                  <a:lnTo>
                    <a:pt x="134" y="86"/>
                  </a:lnTo>
                  <a:lnTo>
                    <a:pt x="136" y="80"/>
                  </a:lnTo>
                  <a:lnTo>
                    <a:pt x="134" y="75"/>
                  </a:lnTo>
                  <a:lnTo>
                    <a:pt x="133" y="102"/>
                  </a:lnTo>
                  <a:lnTo>
                    <a:pt x="104" y="96"/>
                  </a:lnTo>
                  <a:lnTo>
                    <a:pt x="81" y="104"/>
                  </a:lnTo>
                  <a:lnTo>
                    <a:pt x="44" y="102"/>
                  </a:lnTo>
                  <a:lnTo>
                    <a:pt x="43" y="99"/>
                  </a:lnTo>
                  <a:lnTo>
                    <a:pt x="44" y="96"/>
                  </a:lnTo>
                  <a:lnTo>
                    <a:pt x="40" y="94"/>
                  </a:lnTo>
                  <a:lnTo>
                    <a:pt x="35" y="88"/>
                  </a:lnTo>
                  <a:lnTo>
                    <a:pt x="38" y="85"/>
                  </a:lnTo>
                  <a:lnTo>
                    <a:pt x="35" y="81"/>
                  </a:lnTo>
                  <a:lnTo>
                    <a:pt x="33" y="85"/>
                  </a:lnTo>
                  <a:lnTo>
                    <a:pt x="19" y="78"/>
                  </a:lnTo>
                  <a:lnTo>
                    <a:pt x="19" y="70"/>
                  </a:lnTo>
                  <a:lnTo>
                    <a:pt x="14" y="67"/>
                  </a:lnTo>
                  <a:lnTo>
                    <a:pt x="10" y="55"/>
                  </a:lnTo>
                  <a:lnTo>
                    <a:pt x="0" y="48"/>
                  </a:lnTo>
                  <a:lnTo>
                    <a:pt x="14" y="44"/>
                  </a:lnTo>
                  <a:lnTo>
                    <a:pt x="29" y="14"/>
                  </a:lnTo>
                  <a:lnTo>
                    <a:pt x="41" y="6"/>
                  </a:lnTo>
                  <a:lnTo>
                    <a:pt x="68" y="4"/>
                  </a:lnTo>
                  <a:lnTo>
                    <a:pt x="74" y="9"/>
                  </a:lnTo>
                  <a:lnTo>
                    <a:pt x="10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24" name="Freeform 312"/>
            <p:cNvSpPr>
              <a:spLocks/>
            </p:cNvSpPr>
            <p:nvPr/>
          </p:nvSpPr>
          <p:spPr bwMode="auto">
            <a:xfrm>
              <a:off x="4672013" y="3132138"/>
              <a:ext cx="114300" cy="82550"/>
            </a:xfrm>
            <a:custGeom>
              <a:avLst/>
              <a:gdLst/>
              <a:ahLst/>
              <a:cxnLst>
                <a:cxn ang="0">
                  <a:pos x="101" y="0"/>
                </a:cxn>
                <a:cxn ang="0">
                  <a:pos x="110" y="9"/>
                </a:cxn>
                <a:cxn ang="0">
                  <a:pos x="121" y="33"/>
                </a:cxn>
                <a:cxn ang="0">
                  <a:pos x="125" y="64"/>
                </a:cxn>
                <a:cxn ang="0">
                  <a:pos x="129" y="67"/>
                </a:cxn>
                <a:cxn ang="0">
                  <a:pos x="145" y="66"/>
                </a:cxn>
                <a:cxn ang="0">
                  <a:pos x="144" y="80"/>
                </a:cxn>
                <a:cxn ang="0">
                  <a:pos x="134" y="86"/>
                </a:cxn>
                <a:cxn ang="0">
                  <a:pos x="136" y="80"/>
                </a:cxn>
                <a:cxn ang="0">
                  <a:pos x="134" y="75"/>
                </a:cxn>
                <a:cxn ang="0">
                  <a:pos x="133" y="102"/>
                </a:cxn>
                <a:cxn ang="0">
                  <a:pos x="104" y="96"/>
                </a:cxn>
                <a:cxn ang="0">
                  <a:pos x="81" y="104"/>
                </a:cxn>
                <a:cxn ang="0">
                  <a:pos x="44" y="102"/>
                </a:cxn>
                <a:cxn ang="0">
                  <a:pos x="43" y="99"/>
                </a:cxn>
                <a:cxn ang="0">
                  <a:pos x="44" y="96"/>
                </a:cxn>
                <a:cxn ang="0">
                  <a:pos x="40" y="94"/>
                </a:cxn>
                <a:cxn ang="0">
                  <a:pos x="35" y="88"/>
                </a:cxn>
                <a:cxn ang="0">
                  <a:pos x="38" y="85"/>
                </a:cxn>
                <a:cxn ang="0">
                  <a:pos x="35" y="81"/>
                </a:cxn>
                <a:cxn ang="0">
                  <a:pos x="33" y="85"/>
                </a:cxn>
                <a:cxn ang="0">
                  <a:pos x="19" y="78"/>
                </a:cxn>
                <a:cxn ang="0">
                  <a:pos x="19" y="70"/>
                </a:cxn>
                <a:cxn ang="0">
                  <a:pos x="14" y="67"/>
                </a:cxn>
                <a:cxn ang="0">
                  <a:pos x="10" y="55"/>
                </a:cxn>
                <a:cxn ang="0">
                  <a:pos x="0" y="48"/>
                </a:cxn>
                <a:cxn ang="0">
                  <a:pos x="14" y="44"/>
                </a:cxn>
                <a:cxn ang="0">
                  <a:pos x="29" y="14"/>
                </a:cxn>
                <a:cxn ang="0">
                  <a:pos x="41" y="6"/>
                </a:cxn>
                <a:cxn ang="0">
                  <a:pos x="68" y="4"/>
                </a:cxn>
                <a:cxn ang="0">
                  <a:pos x="74" y="9"/>
                </a:cxn>
                <a:cxn ang="0">
                  <a:pos x="101" y="0"/>
                </a:cxn>
              </a:cxnLst>
              <a:rect l="0" t="0" r="r" b="b"/>
              <a:pathLst>
                <a:path w="145" h="104">
                  <a:moveTo>
                    <a:pt x="101" y="0"/>
                  </a:moveTo>
                  <a:lnTo>
                    <a:pt x="110" y="9"/>
                  </a:lnTo>
                  <a:lnTo>
                    <a:pt x="121" y="33"/>
                  </a:lnTo>
                  <a:lnTo>
                    <a:pt x="125" y="64"/>
                  </a:lnTo>
                  <a:lnTo>
                    <a:pt x="129" y="67"/>
                  </a:lnTo>
                  <a:lnTo>
                    <a:pt x="145" y="66"/>
                  </a:lnTo>
                  <a:lnTo>
                    <a:pt x="144" y="80"/>
                  </a:lnTo>
                  <a:lnTo>
                    <a:pt x="134" y="86"/>
                  </a:lnTo>
                  <a:lnTo>
                    <a:pt x="136" y="80"/>
                  </a:lnTo>
                  <a:lnTo>
                    <a:pt x="134" y="75"/>
                  </a:lnTo>
                  <a:lnTo>
                    <a:pt x="133" y="102"/>
                  </a:lnTo>
                  <a:lnTo>
                    <a:pt x="104" y="96"/>
                  </a:lnTo>
                  <a:lnTo>
                    <a:pt x="81" y="104"/>
                  </a:lnTo>
                  <a:lnTo>
                    <a:pt x="44" y="102"/>
                  </a:lnTo>
                  <a:lnTo>
                    <a:pt x="43" y="99"/>
                  </a:lnTo>
                  <a:lnTo>
                    <a:pt x="44" y="96"/>
                  </a:lnTo>
                  <a:lnTo>
                    <a:pt x="40" y="94"/>
                  </a:lnTo>
                  <a:lnTo>
                    <a:pt x="35" y="88"/>
                  </a:lnTo>
                  <a:lnTo>
                    <a:pt x="38" y="85"/>
                  </a:lnTo>
                  <a:lnTo>
                    <a:pt x="35" y="81"/>
                  </a:lnTo>
                  <a:lnTo>
                    <a:pt x="33" y="85"/>
                  </a:lnTo>
                  <a:lnTo>
                    <a:pt x="19" y="78"/>
                  </a:lnTo>
                  <a:lnTo>
                    <a:pt x="19" y="70"/>
                  </a:lnTo>
                  <a:lnTo>
                    <a:pt x="14" y="67"/>
                  </a:lnTo>
                  <a:lnTo>
                    <a:pt x="10" y="55"/>
                  </a:lnTo>
                  <a:lnTo>
                    <a:pt x="0" y="48"/>
                  </a:lnTo>
                  <a:lnTo>
                    <a:pt x="14" y="44"/>
                  </a:lnTo>
                  <a:lnTo>
                    <a:pt x="29" y="14"/>
                  </a:lnTo>
                  <a:lnTo>
                    <a:pt x="41" y="6"/>
                  </a:lnTo>
                  <a:lnTo>
                    <a:pt x="68" y="4"/>
                  </a:lnTo>
                  <a:lnTo>
                    <a:pt x="74" y="9"/>
                  </a:lnTo>
                  <a:lnTo>
                    <a:pt x="10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25" name="Freeform 313"/>
            <p:cNvSpPr>
              <a:spLocks/>
            </p:cNvSpPr>
            <p:nvPr/>
          </p:nvSpPr>
          <p:spPr bwMode="auto">
            <a:xfrm>
              <a:off x="4337051" y="3216276"/>
              <a:ext cx="146050" cy="115888"/>
            </a:xfrm>
            <a:custGeom>
              <a:avLst/>
              <a:gdLst/>
              <a:ahLst/>
              <a:cxnLst>
                <a:cxn ang="0">
                  <a:pos x="16" y="0"/>
                </a:cxn>
                <a:cxn ang="0">
                  <a:pos x="109" y="8"/>
                </a:cxn>
                <a:cxn ang="0">
                  <a:pos x="125" y="17"/>
                </a:cxn>
                <a:cxn ang="0">
                  <a:pos x="142" y="22"/>
                </a:cxn>
                <a:cxn ang="0">
                  <a:pos x="148" y="19"/>
                </a:cxn>
                <a:cxn ang="0">
                  <a:pos x="154" y="22"/>
                </a:cxn>
                <a:cxn ang="0">
                  <a:pos x="158" y="25"/>
                </a:cxn>
                <a:cxn ang="0">
                  <a:pos x="159" y="24"/>
                </a:cxn>
                <a:cxn ang="0">
                  <a:pos x="165" y="27"/>
                </a:cxn>
                <a:cxn ang="0">
                  <a:pos x="181" y="25"/>
                </a:cxn>
                <a:cxn ang="0">
                  <a:pos x="184" y="28"/>
                </a:cxn>
                <a:cxn ang="0">
                  <a:pos x="181" y="38"/>
                </a:cxn>
                <a:cxn ang="0">
                  <a:pos x="148" y="58"/>
                </a:cxn>
                <a:cxn ang="0">
                  <a:pos x="131" y="84"/>
                </a:cxn>
                <a:cxn ang="0">
                  <a:pos x="132" y="92"/>
                </a:cxn>
                <a:cxn ang="0">
                  <a:pos x="137" y="95"/>
                </a:cxn>
                <a:cxn ang="0">
                  <a:pos x="137" y="98"/>
                </a:cxn>
                <a:cxn ang="0">
                  <a:pos x="129" y="106"/>
                </a:cxn>
                <a:cxn ang="0">
                  <a:pos x="125" y="117"/>
                </a:cxn>
                <a:cxn ang="0">
                  <a:pos x="117" y="117"/>
                </a:cxn>
                <a:cxn ang="0">
                  <a:pos x="106" y="131"/>
                </a:cxn>
                <a:cxn ang="0">
                  <a:pos x="71" y="132"/>
                </a:cxn>
                <a:cxn ang="0">
                  <a:pos x="55" y="145"/>
                </a:cxn>
                <a:cxn ang="0">
                  <a:pos x="47" y="142"/>
                </a:cxn>
                <a:cxn ang="0">
                  <a:pos x="39" y="126"/>
                </a:cxn>
                <a:cxn ang="0">
                  <a:pos x="27" y="123"/>
                </a:cxn>
                <a:cxn ang="0">
                  <a:pos x="27" y="117"/>
                </a:cxn>
                <a:cxn ang="0">
                  <a:pos x="33" y="109"/>
                </a:cxn>
                <a:cxn ang="0">
                  <a:pos x="30" y="99"/>
                </a:cxn>
                <a:cxn ang="0">
                  <a:pos x="33" y="90"/>
                </a:cxn>
                <a:cxn ang="0">
                  <a:pos x="28" y="79"/>
                </a:cxn>
                <a:cxn ang="0">
                  <a:pos x="35" y="74"/>
                </a:cxn>
                <a:cxn ang="0">
                  <a:pos x="35" y="66"/>
                </a:cxn>
                <a:cxn ang="0">
                  <a:pos x="36" y="52"/>
                </a:cxn>
                <a:cxn ang="0">
                  <a:pos x="44" y="41"/>
                </a:cxn>
                <a:cxn ang="0">
                  <a:pos x="41" y="36"/>
                </a:cxn>
                <a:cxn ang="0">
                  <a:pos x="19" y="36"/>
                </a:cxn>
                <a:cxn ang="0">
                  <a:pos x="17" y="32"/>
                </a:cxn>
                <a:cxn ang="0">
                  <a:pos x="6" y="38"/>
                </a:cxn>
                <a:cxn ang="0">
                  <a:pos x="8" y="27"/>
                </a:cxn>
                <a:cxn ang="0">
                  <a:pos x="6" y="28"/>
                </a:cxn>
                <a:cxn ang="0">
                  <a:pos x="5" y="25"/>
                </a:cxn>
                <a:cxn ang="0">
                  <a:pos x="6" y="21"/>
                </a:cxn>
                <a:cxn ang="0">
                  <a:pos x="0" y="14"/>
                </a:cxn>
                <a:cxn ang="0">
                  <a:pos x="3" y="10"/>
                </a:cxn>
                <a:cxn ang="0">
                  <a:pos x="11" y="8"/>
                </a:cxn>
                <a:cxn ang="0">
                  <a:pos x="16" y="0"/>
                </a:cxn>
              </a:cxnLst>
              <a:rect l="0" t="0" r="r" b="b"/>
              <a:pathLst>
                <a:path w="184" h="145">
                  <a:moveTo>
                    <a:pt x="16" y="0"/>
                  </a:moveTo>
                  <a:lnTo>
                    <a:pt x="109" y="8"/>
                  </a:lnTo>
                  <a:lnTo>
                    <a:pt x="125" y="17"/>
                  </a:lnTo>
                  <a:lnTo>
                    <a:pt x="142" y="22"/>
                  </a:lnTo>
                  <a:lnTo>
                    <a:pt x="148" y="19"/>
                  </a:lnTo>
                  <a:lnTo>
                    <a:pt x="154" y="22"/>
                  </a:lnTo>
                  <a:lnTo>
                    <a:pt x="158" y="25"/>
                  </a:lnTo>
                  <a:lnTo>
                    <a:pt x="159" y="24"/>
                  </a:lnTo>
                  <a:lnTo>
                    <a:pt x="165" y="27"/>
                  </a:lnTo>
                  <a:lnTo>
                    <a:pt x="181" y="25"/>
                  </a:lnTo>
                  <a:lnTo>
                    <a:pt x="184" y="28"/>
                  </a:lnTo>
                  <a:lnTo>
                    <a:pt x="181" y="38"/>
                  </a:lnTo>
                  <a:lnTo>
                    <a:pt x="148" y="58"/>
                  </a:lnTo>
                  <a:lnTo>
                    <a:pt x="131" y="84"/>
                  </a:lnTo>
                  <a:lnTo>
                    <a:pt x="132" y="92"/>
                  </a:lnTo>
                  <a:lnTo>
                    <a:pt x="137" y="95"/>
                  </a:lnTo>
                  <a:lnTo>
                    <a:pt x="137" y="98"/>
                  </a:lnTo>
                  <a:lnTo>
                    <a:pt x="129" y="106"/>
                  </a:lnTo>
                  <a:lnTo>
                    <a:pt x="125" y="117"/>
                  </a:lnTo>
                  <a:lnTo>
                    <a:pt x="117" y="117"/>
                  </a:lnTo>
                  <a:lnTo>
                    <a:pt x="106" y="131"/>
                  </a:lnTo>
                  <a:lnTo>
                    <a:pt x="71" y="132"/>
                  </a:lnTo>
                  <a:lnTo>
                    <a:pt x="55" y="145"/>
                  </a:lnTo>
                  <a:lnTo>
                    <a:pt x="47" y="142"/>
                  </a:lnTo>
                  <a:lnTo>
                    <a:pt x="39" y="126"/>
                  </a:lnTo>
                  <a:lnTo>
                    <a:pt x="27" y="123"/>
                  </a:lnTo>
                  <a:lnTo>
                    <a:pt x="27" y="117"/>
                  </a:lnTo>
                  <a:lnTo>
                    <a:pt x="33" y="109"/>
                  </a:lnTo>
                  <a:lnTo>
                    <a:pt x="30" y="99"/>
                  </a:lnTo>
                  <a:lnTo>
                    <a:pt x="33" y="90"/>
                  </a:lnTo>
                  <a:lnTo>
                    <a:pt x="28" y="79"/>
                  </a:lnTo>
                  <a:lnTo>
                    <a:pt x="35" y="74"/>
                  </a:lnTo>
                  <a:lnTo>
                    <a:pt x="35" y="66"/>
                  </a:lnTo>
                  <a:lnTo>
                    <a:pt x="36" y="52"/>
                  </a:lnTo>
                  <a:lnTo>
                    <a:pt x="44" y="41"/>
                  </a:lnTo>
                  <a:lnTo>
                    <a:pt x="41" y="36"/>
                  </a:lnTo>
                  <a:lnTo>
                    <a:pt x="19" y="36"/>
                  </a:lnTo>
                  <a:lnTo>
                    <a:pt x="17" y="32"/>
                  </a:lnTo>
                  <a:lnTo>
                    <a:pt x="6" y="38"/>
                  </a:lnTo>
                  <a:lnTo>
                    <a:pt x="8" y="27"/>
                  </a:lnTo>
                  <a:lnTo>
                    <a:pt x="6" y="28"/>
                  </a:lnTo>
                  <a:lnTo>
                    <a:pt x="5" y="25"/>
                  </a:lnTo>
                  <a:lnTo>
                    <a:pt x="6" y="21"/>
                  </a:lnTo>
                  <a:lnTo>
                    <a:pt x="0" y="14"/>
                  </a:lnTo>
                  <a:lnTo>
                    <a:pt x="3" y="10"/>
                  </a:lnTo>
                  <a:lnTo>
                    <a:pt x="11" y="8"/>
                  </a:lnTo>
                  <a:lnTo>
                    <a:pt x="1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26" name="Freeform 314"/>
            <p:cNvSpPr>
              <a:spLocks/>
            </p:cNvSpPr>
            <p:nvPr/>
          </p:nvSpPr>
          <p:spPr bwMode="auto">
            <a:xfrm>
              <a:off x="4471988" y="3268663"/>
              <a:ext cx="11113" cy="20638"/>
            </a:xfrm>
            <a:custGeom>
              <a:avLst/>
              <a:gdLst/>
              <a:ahLst/>
              <a:cxnLst>
                <a:cxn ang="0">
                  <a:pos x="9" y="0"/>
                </a:cxn>
                <a:cxn ang="0">
                  <a:pos x="9" y="7"/>
                </a:cxn>
                <a:cxn ang="0">
                  <a:pos x="12" y="10"/>
                </a:cxn>
                <a:cxn ang="0">
                  <a:pos x="9" y="26"/>
                </a:cxn>
                <a:cxn ang="0">
                  <a:pos x="0" y="14"/>
                </a:cxn>
                <a:cxn ang="0">
                  <a:pos x="9" y="0"/>
                </a:cxn>
              </a:cxnLst>
              <a:rect l="0" t="0" r="r" b="b"/>
              <a:pathLst>
                <a:path w="12" h="26">
                  <a:moveTo>
                    <a:pt x="9" y="0"/>
                  </a:moveTo>
                  <a:lnTo>
                    <a:pt x="9" y="7"/>
                  </a:lnTo>
                  <a:lnTo>
                    <a:pt x="12" y="10"/>
                  </a:lnTo>
                  <a:lnTo>
                    <a:pt x="9" y="26"/>
                  </a:lnTo>
                  <a:lnTo>
                    <a:pt x="0" y="14"/>
                  </a:lnTo>
                  <a:lnTo>
                    <a:pt x="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27" name="Freeform 315"/>
            <p:cNvSpPr>
              <a:spLocks/>
            </p:cNvSpPr>
            <p:nvPr/>
          </p:nvSpPr>
          <p:spPr bwMode="auto">
            <a:xfrm>
              <a:off x="4471988" y="3268663"/>
              <a:ext cx="11113" cy="20638"/>
            </a:xfrm>
            <a:custGeom>
              <a:avLst/>
              <a:gdLst/>
              <a:ahLst/>
              <a:cxnLst>
                <a:cxn ang="0">
                  <a:pos x="9" y="0"/>
                </a:cxn>
                <a:cxn ang="0">
                  <a:pos x="9" y="7"/>
                </a:cxn>
                <a:cxn ang="0">
                  <a:pos x="12" y="10"/>
                </a:cxn>
                <a:cxn ang="0">
                  <a:pos x="9" y="26"/>
                </a:cxn>
                <a:cxn ang="0">
                  <a:pos x="0" y="14"/>
                </a:cxn>
                <a:cxn ang="0">
                  <a:pos x="9" y="0"/>
                </a:cxn>
              </a:cxnLst>
              <a:rect l="0" t="0" r="r" b="b"/>
              <a:pathLst>
                <a:path w="12" h="26">
                  <a:moveTo>
                    <a:pt x="9" y="0"/>
                  </a:moveTo>
                  <a:lnTo>
                    <a:pt x="9" y="7"/>
                  </a:lnTo>
                  <a:lnTo>
                    <a:pt x="12" y="10"/>
                  </a:lnTo>
                  <a:lnTo>
                    <a:pt x="9" y="26"/>
                  </a:lnTo>
                  <a:lnTo>
                    <a:pt x="0" y="14"/>
                  </a:lnTo>
                  <a:lnTo>
                    <a:pt x="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28" name="Freeform 316"/>
            <p:cNvSpPr>
              <a:spLocks/>
            </p:cNvSpPr>
            <p:nvPr/>
          </p:nvSpPr>
          <p:spPr bwMode="auto">
            <a:xfrm>
              <a:off x="4494213" y="2576513"/>
              <a:ext cx="303213" cy="365125"/>
            </a:xfrm>
            <a:custGeom>
              <a:avLst/>
              <a:gdLst/>
              <a:ahLst/>
              <a:cxnLst>
                <a:cxn ang="0">
                  <a:pos x="337" y="16"/>
                </a:cxn>
                <a:cxn ang="0">
                  <a:pos x="338" y="29"/>
                </a:cxn>
                <a:cxn ang="0">
                  <a:pos x="357" y="19"/>
                </a:cxn>
                <a:cxn ang="0">
                  <a:pos x="348" y="44"/>
                </a:cxn>
                <a:cxn ang="0">
                  <a:pos x="381" y="68"/>
                </a:cxn>
                <a:cxn ang="0">
                  <a:pos x="351" y="84"/>
                </a:cxn>
                <a:cxn ang="0">
                  <a:pos x="308" y="59"/>
                </a:cxn>
                <a:cxn ang="0">
                  <a:pos x="280" y="98"/>
                </a:cxn>
                <a:cxn ang="0">
                  <a:pos x="236" y="81"/>
                </a:cxn>
                <a:cxn ang="0">
                  <a:pos x="223" y="96"/>
                </a:cxn>
                <a:cxn ang="0">
                  <a:pos x="196" y="111"/>
                </a:cxn>
                <a:cxn ang="0">
                  <a:pos x="165" y="156"/>
                </a:cxn>
                <a:cxn ang="0">
                  <a:pos x="140" y="207"/>
                </a:cxn>
                <a:cxn ang="0">
                  <a:pos x="133" y="274"/>
                </a:cxn>
                <a:cxn ang="0">
                  <a:pos x="107" y="311"/>
                </a:cxn>
                <a:cxn ang="0">
                  <a:pos x="105" y="378"/>
                </a:cxn>
                <a:cxn ang="0">
                  <a:pos x="96" y="419"/>
                </a:cxn>
                <a:cxn ang="0">
                  <a:pos x="89" y="434"/>
                </a:cxn>
                <a:cxn ang="0">
                  <a:pos x="80" y="419"/>
                </a:cxn>
                <a:cxn ang="0">
                  <a:pos x="67" y="434"/>
                </a:cxn>
                <a:cxn ang="0">
                  <a:pos x="25" y="454"/>
                </a:cxn>
                <a:cxn ang="0">
                  <a:pos x="14" y="438"/>
                </a:cxn>
                <a:cxn ang="0">
                  <a:pos x="20" y="413"/>
                </a:cxn>
                <a:cxn ang="0">
                  <a:pos x="29" y="391"/>
                </a:cxn>
                <a:cxn ang="0">
                  <a:pos x="9" y="404"/>
                </a:cxn>
                <a:cxn ang="0">
                  <a:pos x="9" y="386"/>
                </a:cxn>
                <a:cxn ang="0">
                  <a:pos x="4" y="382"/>
                </a:cxn>
                <a:cxn ang="0">
                  <a:pos x="31" y="378"/>
                </a:cxn>
                <a:cxn ang="0">
                  <a:pos x="37" y="360"/>
                </a:cxn>
                <a:cxn ang="0">
                  <a:pos x="20" y="372"/>
                </a:cxn>
                <a:cxn ang="0">
                  <a:pos x="1" y="353"/>
                </a:cxn>
                <a:cxn ang="0">
                  <a:pos x="17" y="344"/>
                </a:cxn>
                <a:cxn ang="0">
                  <a:pos x="22" y="333"/>
                </a:cxn>
                <a:cxn ang="0">
                  <a:pos x="37" y="323"/>
                </a:cxn>
                <a:cxn ang="0">
                  <a:pos x="59" y="297"/>
                </a:cxn>
                <a:cxn ang="0">
                  <a:pos x="69" y="290"/>
                </a:cxn>
                <a:cxn ang="0">
                  <a:pos x="69" y="284"/>
                </a:cxn>
                <a:cxn ang="0">
                  <a:pos x="94" y="262"/>
                </a:cxn>
                <a:cxn ang="0">
                  <a:pos x="108" y="238"/>
                </a:cxn>
                <a:cxn ang="0">
                  <a:pos x="113" y="230"/>
                </a:cxn>
                <a:cxn ang="0">
                  <a:pos x="119" y="215"/>
                </a:cxn>
                <a:cxn ang="0">
                  <a:pos x="119" y="191"/>
                </a:cxn>
                <a:cxn ang="0">
                  <a:pos x="135" y="170"/>
                </a:cxn>
                <a:cxn ang="0">
                  <a:pos x="155" y="144"/>
                </a:cxn>
                <a:cxn ang="0">
                  <a:pos x="167" y="133"/>
                </a:cxn>
                <a:cxn ang="0">
                  <a:pos x="170" y="111"/>
                </a:cxn>
                <a:cxn ang="0">
                  <a:pos x="184" y="92"/>
                </a:cxn>
                <a:cxn ang="0">
                  <a:pos x="196" y="79"/>
                </a:cxn>
                <a:cxn ang="0">
                  <a:pos x="203" y="70"/>
                </a:cxn>
                <a:cxn ang="0">
                  <a:pos x="215" y="59"/>
                </a:cxn>
                <a:cxn ang="0">
                  <a:pos x="225" y="70"/>
                </a:cxn>
                <a:cxn ang="0">
                  <a:pos x="231" y="55"/>
                </a:cxn>
                <a:cxn ang="0">
                  <a:pos x="250" y="46"/>
                </a:cxn>
                <a:cxn ang="0">
                  <a:pos x="248" y="36"/>
                </a:cxn>
                <a:cxn ang="0">
                  <a:pos x="269" y="51"/>
                </a:cxn>
                <a:cxn ang="0">
                  <a:pos x="293" y="5"/>
                </a:cxn>
                <a:cxn ang="0">
                  <a:pos x="291" y="44"/>
                </a:cxn>
                <a:cxn ang="0">
                  <a:pos x="324" y="29"/>
                </a:cxn>
              </a:cxnLst>
              <a:rect l="0" t="0" r="r" b="b"/>
              <a:pathLst>
                <a:path w="382" h="462">
                  <a:moveTo>
                    <a:pt x="333" y="0"/>
                  </a:moveTo>
                  <a:lnTo>
                    <a:pt x="344" y="5"/>
                  </a:lnTo>
                  <a:lnTo>
                    <a:pt x="341" y="14"/>
                  </a:lnTo>
                  <a:lnTo>
                    <a:pt x="337" y="16"/>
                  </a:lnTo>
                  <a:lnTo>
                    <a:pt x="340" y="19"/>
                  </a:lnTo>
                  <a:lnTo>
                    <a:pt x="335" y="22"/>
                  </a:lnTo>
                  <a:lnTo>
                    <a:pt x="341" y="21"/>
                  </a:lnTo>
                  <a:lnTo>
                    <a:pt x="338" y="29"/>
                  </a:lnTo>
                  <a:lnTo>
                    <a:pt x="348" y="29"/>
                  </a:lnTo>
                  <a:lnTo>
                    <a:pt x="348" y="16"/>
                  </a:lnTo>
                  <a:lnTo>
                    <a:pt x="356" y="11"/>
                  </a:lnTo>
                  <a:lnTo>
                    <a:pt x="357" y="19"/>
                  </a:lnTo>
                  <a:lnTo>
                    <a:pt x="367" y="18"/>
                  </a:lnTo>
                  <a:lnTo>
                    <a:pt x="382" y="32"/>
                  </a:lnTo>
                  <a:lnTo>
                    <a:pt x="368" y="46"/>
                  </a:lnTo>
                  <a:lnTo>
                    <a:pt x="348" y="44"/>
                  </a:lnTo>
                  <a:lnTo>
                    <a:pt x="367" y="55"/>
                  </a:lnTo>
                  <a:lnTo>
                    <a:pt x="360" y="63"/>
                  </a:lnTo>
                  <a:lnTo>
                    <a:pt x="381" y="59"/>
                  </a:lnTo>
                  <a:lnTo>
                    <a:pt x="381" y="68"/>
                  </a:lnTo>
                  <a:lnTo>
                    <a:pt x="371" y="66"/>
                  </a:lnTo>
                  <a:lnTo>
                    <a:pt x="368" y="74"/>
                  </a:lnTo>
                  <a:lnTo>
                    <a:pt x="354" y="90"/>
                  </a:lnTo>
                  <a:lnTo>
                    <a:pt x="351" y="84"/>
                  </a:lnTo>
                  <a:lnTo>
                    <a:pt x="357" y="74"/>
                  </a:lnTo>
                  <a:lnTo>
                    <a:pt x="356" y="62"/>
                  </a:lnTo>
                  <a:lnTo>
                    <a:pt x="340" y="48"/>
                  </a:lnTo>
                  <a:lnTo>
                    <a:pt x="308" y="59"/>
                  </a:lnTo>
                  <a:lnTo>
                    <a:pt x="307" y="68"/>
                  </a:lnTo>
                  <a:lnTo>
                    <a:pt x="304" y="93"/>
                  </a:lnTo>
                  <a:lnTo>
                    <a:pt x="289" y="104"/>
                  </a:lnTo>
                  <a:lnTo>
                    <a:pt x="280" y="98"/>
                  </a:lnTo>
                  <a:lnTo>
                    <a:pt x="270" y="104"/>
                  </a:lnTo>
                  <a:lnTo>
                    <a:pt x="256" y="103"/>
                  </a:lnTo>
                  <a:lnTo>
                    <a:pt x="239" y="79"/>
                  </a:lnTo>
                  <a:lnTo>
                    <a:pt x="236" y="81"/>
                  </a:lnTo>
                  <a:lnTo>
                    <a:pt x="237" y="85"/>
                  </a:lnTo>
                  <a:lnTo>
                    <a:pt x="230" y="88"/>
                  </a:lnTo>
                  <a:lnTo>
                    <a:pt x="222" y="90"/>
                  </a:lnTo>
                  <a:lnTo>
                    <a:pt x="223" y="96"/>
                  </a:lnTo>
                  <a:lnTo>
                    <a:pt x="218" y="107"/>
                  </a:lnTo>
                  <a:lnTo>
                    <a:pt x="223" y="114"/>
                  </a:lnTo>
                  <a:lnTo>
                    <a:pt x="220" y="115"/>
                  </a:lnTo>
                  <a:lnTo>
                    <a:pt x="196" y="111"/>
                  </a:lnTo>
                  <a:lnTo>
                    <a:pt x="189" y="134"/>
                  </a:lnTo>
                  <a:lnTo>
                    <a:pt x="182" y="128"/>
                  </a:lnTo>
                  <a:lnTo>
                    <a:pt x="171" y="137"/>
                  </a:lnTo>
                  <a:lnTo>
                    <a:pt x="165" y="156"/>
                  </a:lnTo>
                  <a:lnTo>
                    <a:pt x="167" y="169"/>
                  </a:lnTo>
                  <a:lnTo>
                    <a:pt x="154" y="188"/>
                  </a:lnTo>
                  <a:lnTo>
                    <a:pt x="151" y="202"/>
                  </a:lnTo>
                  <a:lnTo>
                    <a:pt x="140" y="207"/>
                  </a:lnTo>
                  <a:lnTo>
                    <a:pt x="138" y="238"/>
                  </a:lnTo>
                  <a:lnTo>
                    <a:pt x="127" y="256"/>
                  </a:lnTo>
                  <a:lnTo>
                    <a:pt x="133" y="267"/>
                  </a:lnTo>
                  <a:lnTo>
                    <a:pt x="133" y="274"/>
                  </a:lnTo>
                  <a:lnTo>
                    <a:pt x="118" y="279"/>
                  </a:lnTo>
                  <a:lnTo>
                    <a:pt x="105" y="290"/>
                  </a:lnTo>
                  <a:lnTo>
                    <a:pt x="104" y="300"/>
                  </a:lnTo>
                  <a:lnTo>
                    <a:pt x="107" y="311"/>
                  </a:lnTo>
                  <a:lnTo>
                    <a:pt x="104" y="326"/>
                  </a:lnTo>
                  <a:lnTo>
                    <a:pt x="105" y="352"/>
                  </a:lnTo>
                  <a:lnTo>
                    <a:pt x="113" y="366"/>
                  </a:lnTo>
                  <a:lnTo>
                    <a:pt x="105" y="378"/>
                  </a:lnTo>
                  <a:lnTo>
                    <a:pt x="108" y="389"/>
                  </a:lnTo>
                  <a:lnTo>
                    <a:pt x="107" y="404"/>
                  </a:lnTo>
                  <a:lnTo>
                    <a:pt x="100" y="408"/>
                  </a:lnTo>
                  <a:lnTo>
                    <a:pt x="96" y="419"/>
                  </a:lnTo>
                  <a:lnTo>
                    <a:pt x="97" y="427"/>
                  </a:lnTo>
                  <a:lnTo>
                    <a:pt x="96" y="438"/>
                  </a:lnTo>
                  <a:lnTo>
                    <a:pt x="91" y="441"/>
                  </a:lnTo>
                  <a:lnTo>
                    <a:pt x="89" y="434"/>
                  </a:lnTo>
                  <a:lnTo>
                    <a:pt x="83" y="430"/>
                  </a:lnTo>
                  <a:lnTo>
                    <a:pt x="81" y="408"/>
                  </a:lnTo>
                  <a:lnTo>
                    <a:pt x="80" y="412"/>
                  </a:lnTo>
                  <a:lnTo>
                    <a:pt x="80" y="419"/>
                  </a:lnTo>
                  <a:lnTo>
                    <a:pt x="75" y="415"/>
                  </a:lnTo>
                  <a:lnTo>
                    <a:pt x="80" y="427"/>
                  </a:lnTo>
                  <a:lnTo>
                    <a:pt x="75" y="435"/>
                  </a:lnTo>
                  <a:lnTo>
                    <a:pt x="67" y="434"/>
                  </a:lnTo>
                  <a:lnTo>
                    <a:pt x="59" y="448"/>
                  </a:lnTo>
                  <a:lnTo>
                    <a:pt x="39" y="462"/>
                  </a:lnTo>
                  <a:lnTo>
                    <a:pt x="23" y="462"/>
                  </a:lnTo>
                  <a:lnTo>
                    <a:pt x="25" y="454"/>
                  </a:lnTo>
                  <a:lnTo>
                    <a:pt x="20" y="457"/>
                  </a:lnTo>
                  <a:lnTo>
                    <a:pt x="7" y="445"/>
                  </a:lnTo>
                  <a:lnTo>
                    <a:pt x="9" y="437"/>
                  </a:lnTo>
                  <a:lnTo>
                    <a:pt x="14" y="438"/>
                  </a:lnTo>
                  <a:lnTo>
                    <a:pt x="20" y="421"/>
                  </a:lnTo>
                  <a:lnTo>
                    <a:pt x="4" y="427"/>
                  </a:lnTo>
                  <a:lnTo>
                    <a:pt x="3" y="423"/>
                  </a:lnTo>
                  <a:lnTo>
                    <a:pt x="20" y="413"/>
                  </a:lnTo>
                  <a:lnTo>
                    <a:pt x="11" y="412"/>
                  </a:lnTo>
                  <a:lnTo>
                    <a:pt x="22" y="394"/>
                  </a:lnTo>
                  <a:lnTo>
                    <a:pt x="23" y="397"/>
                  </a:lnTo>
                  <a:lnTo>
                    <a:pt x="29" y="391"/>
                  </a:lnTo>
                  <a:lnTo>
                    <a:pt x="20" y="391"/>
                  </a:lnTo>
                  <a:lnTo>
                    <a:pt x="7" y="408"/>
                  </a:lnTo>
                  <a:lnTo>
                    <a:pt x="6" y="407"/>
                  </a:lnTo>
                  <a:lnTo>
                    <a:pt x="9" y="404"/>
                  </a:lnTo>
                  <a:lnTo>
                    <a:pt x="7" y="397"/>
                  </a:lnTo>
                  <a:lnTo>
                    <a:pt x="4" y="402"/>
                  </a:lnTo>
                  <a:lnTo>
                    <a:pt x="3" y="396"/>
                  </a:lnTo>
                  <a:lnTo>
                    <a:pt x="9" y="386"/>
                  </a:lnTo>
                  <a:lnTo>
                    <a:pt x="3" y="388"/>
                  </a:lnTo>
                  <a:lnTo>
                    <a:pt x="0" y="383"/>
                  </a:lnTo>
                  <a:lnTo>
                    <a:pt x="4" y="385"/>
                  </a:lnTo>
                  <a:lnTo>
                    <a:pt x="4" y="382"/>
                  </a:lnTo>
                  <a:lnTo>
                    <a:pt x="3" y="378"/>
                  </a:lnTo>
                  <a:lnTo>
                    <a:pt x="25" y="374"/>
                  </a:lnTo>
                  <a:lnTo>
                    <a:pt x="28" y="380"/>
                  </a:lnTo>
                  <a:lnTo>
                    <a:pt x="31" y="378"/>
                  </a:lnTo>
                  <a:lnTo>
                    <a:pt x="31" y="374"/>
                  </a:lnTo>
                  <a:lnTo>
                    <a:pt x="39" y="369"/>
                  </a:lnTo>
                  <a:lnTo>
                    <a:pt x="34" y="371"/>
                  </a:lnTo>
                  <a:lnTo>
                    <a:pt x="37" y="360"/>
                  </a:lnTo>
                  <a:lnTo>
                    <a:pt x="29" y="371"/>
                  </a:lnTo>
                  <a:lnTo>
                    <a:pt x="22" y="371"/>
                  </a:lnTo>
                  <a:lnTo>
                    <a:pt x="22" y="364"/>
                  </a:lnTo>
                  <a:lnTo>
                    <a:pt x="20" y="372"/>
                  </a:lnTo>
                  <a:lnTo>
                    <a:pt x="3" y="372"/>
                  </a:lnTo>
                  <a:lnTo>
                    <a:pt x="1" y="364"/>
                  </a:lnTo>
                  <a:lnTo>
                    <a:pt x="4" y="356"/>
                  </a:lnTo>
                  <a:lnTo>
                    <a:pt x="1" y="353"/>
                  </a:lnTo>
                  <a:lnTo>
                    <a:pt x="20" y="349"/>
                  </a:lnTo>
                  <a:lnTo>
                    <a:pt x="3" y="349"/>
                  </a:lnTo>
                  <a:lnTo>
                    <a:pt x="3" y="342"/>
                  </a:lnTo>
                  <a:lnTo>
                    <a:pt x="17" y="344"/>
                  </a:lnTo>
                  <a:lnTo>
                    <a:pt x="15" y="341"/>
                  </a:lnTo>
                  <a:lnTo>
                    <a:pt x="20" y="334"/>
                  </a:lnTo>
                  <a:lnTo>
                    <a:pt x="23" y="339"/>
                  </a:lnTo>
                  <a:lnTo>
                    <a:pt x="22" y="333"/>
                  </a:lnTo>
                  <a:lnTo>
                    <a:pt x="23" y="331"/>
                  </a:lnTo>
                  <a:lnTo>
                    <a:pt x="20" y="328"/>
                  </a:lnTo>
                  <a:lnTo>
                    <a:pt x="37" y="328"/>
                  </a:lnTo>
                  <a:lnTo>
                    <a:pt x="37" y="323"/>
                  </a:lnTo>
                  <a:lnTo>
                    <a:pt x="29" y="319"/>
                  </a:lnTo>
                  <a:lnTo>
                    <a:pt x="37" y="314"/>
                  </a:lnTo>
                  <a:lnTo>
                    <a:pt x="53" y="298"/>
                  </a:lnTo>
                  <a:lnTo>
                    <a:pt x="59" y="297"/>
                  </a:lnTo>
                  <a:lnTo>
                    <a:pt x="63" y="301"/>
                  </a:lnTo>
                  <a:lnTo>
                    <a:pt x="66" y="300"/>
                  </a:lnTo>
                  <a:lnTo>
                    <a:pt x="63" y="295"/>
                  </a:lnTo>
                  <a:lnTo>
                    <a:pt x="69" y="290"/>
                  </a:lnTo>
                  <a:lnTo>
                    <a:pt x="75" y="300"/>
                  </a:lnTo>
                  <a:lnTo>
                    <a:pt x="92" y="285"/>
                  </a:lnTo>
                  <a:lnTo>
                    <a:pt x="75" y="295"/>
                  </a:lnTo>
                  <a:lnTo>
                    <a:pt x="69" y="284"/>
                  </a:lnTo>
                  <a:lnTo>
                    <a:pt x="75" y="281"/>
                  </a:lnTo>
                  <a:lnTo>
                    <a:pt x="75" y="274"/>
                  </a:lnTo>
                  <a:lnTo>
                    <a:pt x="88" y="260"/>
                  </a:lnTo>
                  <a:lnTo>
                    <a:pt x="94" y="262"/>
                  </a:lnTo>
                  <a:lnTo>
                    <a:pt x="96" y="254"/>
                  </a:lnTo>
                  <a:lnTo>
                    <a:pt x="92" y="252"/>
                  </a:lnTo>
                  <a:lnTo>
                    <a:pt x="94" y="248"/>
                  </a:lnTo>
                  <a:lnTo>
                    <a:pt x="108" y="238"/>
                  </a:lnTo>
                  <a:lnTo>
                    <a:pt x="107" y="232"/>
                  </a:lnTo>
                  <a:lnTo>
                    <a:pt x="105" y="233"/>
                  </a:lnTo>
                  <a:lnTo>
                    <a:pt x="107" y="224"/>
                  </a:lnTo>
                  <a:lnTo>
                    <a:pt x="113" y="230"/>
                  </a:lnTo>
                  <a:lnTo>
                    <a:pt x="108" y="221"/>
                  </a:lnTo>
                  <a:lnTo>
                    <a:pt x="113" y="221"/>
                  </a:lnTo>
                  <a:lnTo>
                    <a:pt x="115" y="211"/>
                  </a:lnTo>
                  <a:lnTo>
                    <a:pt x="119" y="215"/>
                  </a:lnTo>
                  <a:lnTo>
                    <a:pt x="118" y="207"/>
                  </a:lnTo>
                  <a:lnTo>
                    <a:pt x="110" y="211"/>
                  </a:lnTo>
                  <a:lnTo>
                    <a:pt x="124" y="199"/>
                  </a:lnTo>
                  <a:lnTo>
                    <a:pt x="119" y="191"/>
                  </a:lnTo>
                  <a:lnTo>
                    <a:pt x="124" y="188"/>
                  </a:lnTo>
                  <a:lnTo>
                    <a:pt x="121" y="186"/>
                  </a:lnTo>
                  <a:lnTo>
                    <a:pt x="122" y="183"/>
                  </a:lnTo>
                  <a:lnTo>
                    <a:pt x="135" y="170"/>
                  </a:lnTo>
                  <a:lnTo>
                    <a:pt x="141" y="152"/>
                  </a:lnTo>
                  <a:lnTo>
                    <a:pt x="157" y="148"/>
                  </a:lnTo>
                  <a:lnTo>
                    <a:pt x="151" y="148"/>
                  </a:lnTo>
                  <a:lnTo>
                    <a:pt x="155" y="144"/>
                  </a:lnTo>
                  <a:lnTo>
                    <a:pt x="154" y="137"/>
                  </a:lnTo>
                  <a:lnTo>
                    <a:pt x="159" y="126"/>
                  </a:lnTo>
                  <a:lnTo>
                    <a:pt x="165" y="136"/>
                  </a:lnTo>
                  <a:lnTo>
                    <a:pt x="167" y="133"/>
                  </a:lnTo>
                  <a:lnTo>
                    <a:pt x="167" y="118"/>
                  </a:lnTo>
                  <a:lnTo>
                    <a:pt x="181" y="120"/>
                  </a:lnTo>
                  <a:lnTo>
                    <a:pt x="185" y="114"/>
                  </a:lnTo>
                  <a:lnTo>
                    <a:pt x="170" y="111"/>
                  </a:lnTo>
                  <a:lnTo>
                    <a:pt x="187" y="103"/>
                  </a:lnTo>
                  <a:lnTo>
                    <a:pt x="185" y="98"/>
                  </a:lnTo>
                  <a:lnTo>
                    <a:pt x="189" y="98"/>
                  </a:lnTo>
                  <a:lnTo>
                    <a:pt x="184" y="92"/>
                  </a:lnTo>
                  <a:lnTo>
                    <a:pt x="193" y="84"/>
                  </a:lnTo>
                  <a:lnTo>
                    <a:pt x="192" y="81"/>
                  </a:lnTo>
                  <a:lnTo>
                    <a:pt x="193" y="71"/>
                  </a:lnTo>
                  <a:lnTo>
                    <a:pt x="196" y="79"/>
                  </a:lnTo>
                  <a:lnTo>
                    <a:pt x="201" y="81"/>
                  </a:lnTo>
                  <a:lnTo>
                    <a:pt x="204" y="79"/>
                  </a:lnTo>
                  <a:lnTo>
                    <a:pt x="198" y="70"/>
                  </a:lnTo>
                  <a:lnTo>
                    <a:pt x="203" y="70"/>
                  </a:lnTo>
                  <a:lnTo>
                    <a:pt x="214" y="84"/>
                  </a:lnTo>
                  <a:lnTo>
                    <a:pt x="206" y="71"/>
                  </a:lnTo>
                  <a:lnTo>
                    <a:pt x="209" y="60"/>
                  </a:lnTo>
                  <a:lnTo>
                    <a:pt x="215" y="59"/>
                  </a:lnTo>
                  <a:lnTo>
                    <a:pt x="217" y="73"/>
                  </a:lnTo>
                  <a:lnTo>
                    <a:pt x="217" y="62"/>
                  </a:lnTo>
                  <a:lnTo>
                    <a:pt x="225" y="52"/>
                  </a:lnTo>
                  <a:lnTo>
                    <a:pt x="225" y="70"/>
                  </a:lnTo>
                  <a:lnTo>
                    <a:pt x="225" y="77"/>
                  </a:lnTo>
                  <a:lnTo>
                    <a:pt x="231" y="66"/>
                  </a:lnTo>
                  <a:lnTo>
                    <a:pt x="230" y="60"/>
                  </a:lnTo>
                  <a:lnTo>
                    <a:pt x="231" y="55"/>
                  </a:lnTo>
                  <a:lnTo>
                    <a:pt x="239" y="54"/>
                  </a:lnTo>
                  <a:lnTo>
                    <a:pt x="239" y="49"/>
                  </a:lnTo>
                  <a:lnTo>
                    <a:pt x="250" y="62"/>
                  </a:lnTo>
                  <a:lnTo>
                    <a:pt x="250" y="46"/>
                  </a:lnTo>
                  <a:lnTo>
                    <a:pt x="242" y="44"/>
                  </a:lnTo>
                  <a:lnTo>
                    <a:pt x="242" y="36"/>
                  </a:lnTo>
                  <a:lnTo>
                    <a:pt x="247" y="44"/>
                  </a:lnTo>
                  <a:lnTo>
                    <a:pt x="248" y="36"/>
                  </a:lnTo>
                  <a:lnTo>
                    <a:pt x="255" y="44"/>
                  </a:lnTo>
                  <a:lnTo>
                    <a:pt x="264" y="43"/>
                  </a:lnTo>
                  <a:lnTo>
                    <a:pt x="263" y="44"/>
                  </a:lnTo>
                  <a:lnTo>
                    <a:pt x="269" y="51"/>
                  </a:lnTo>
                  <a:lnTo>
                    <a:pt x="269" y="40"/>
                  </a:lnTo>
                  <a:lnTo>
                    <a:pt x="289" y="21"/>
                  </a:lnTo>
                  <a:lnTo>
                    <a:pt x="285" y="13"/>
                  </a:lnTo>
                  <a:lnTo>
                    <a:pt x="293" y="5"/>
                  </a:lnTo>
                  <a:lnTo>
                    <a:pt x="297" y="14"/>
                  </a:lnTo>
                  <a:lnTo>
                    <a:pt x="307" y="11"/>
                  </a:lnTo>
                  <a:lnTo>
                    <a:pt x="297" y="29"/>
                  </a:lnTo>
                  <a:lnTo>
                    <a:pt x="291" y="44"/>
                  </a:lnTo>
                  <a:lnTo>
                    <a:pt x="296" y="48"/>
                  </a:lnTo>
                  <a:lnTo>
                    <a:pt x="318" y="8"/>
                  </a:lnTo>
                  <a:lnTo>
                    <a:pt x="318" y="33"/>
                  </a:lnTo>
                  <a:lnTo>
                    <a:pt x="324" y="29"/>
                  </a:lnTo>
                  <a:lnTo>
                    <a:pt x="33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29" name="Freeform 317"/>
            <p:cNvSpPr>
              <a:spLocks/>
            </p:cNvSpPr>
            <p:nvPr/>
          </p:nvSpPr>
          <p:spPr bwMode="auto">
            <a:xfrm>
              <a:off x="4630738" y="2628901"/>
              <a:ext cx="19050" cy="19050"/>
            </a:xfrm>
            <a:custGeom>
              <a:avLst/>
              <a:gdLst/>
              <a:ahLst/>
              <a:cxnLst>
                <a:cxn ang="0">
                  <a:pos x="14" y="0"/>
                </a:cxn>
                <a:cxn ang="0">
                  <a:pos x="25" y="10"/>
                </a:cxn>
                <a:cxn ang="0">
                  <a:pos x="22" y="19"/>
                </a:cxn>
                <a:cxn ang="0">
                  <a:pos x="2" y="26"/>
                </a:cxn>
                <a:cxn ang="0">
                  <a:pos x="3" y="18"/>
                </a:cxn>
                <a:cxn ang="0">
                  <a:pos x="0" y="16"/>
                </a:cxn>
                <a:cxn ang="0">
                  <a:pos x="3" y="11"/>
                </a:cxn>
                <a:cxn ang="0">
                  <a:pos x="14" y="0"/>
                </a:cxn>
              </a:cxnLst>
              <a:rect l="0" t="0" r="r" b="b"/>
              <a:pathLst>
                <a:path w="25" h="26">
                  <a:moveTo>
                    <a:pt x="14" y="0"/>
                  </a:moveTo>
                  <a:lnTo>
                    <a:pt x="25" y="10"/>
                  </a:lnTo>
                  <a:lnTo>
                    <a:pt x="22" y="19"/>
                  </a:lnTo>
                  <a:lnTo>
                    <a:pt x="2" y="26"/>
                  </a:lnTo>
                  <a:lnTo>
                    <a:pt x="3" y="18"/>
                  </a:lnTo>
                  <a:lnTo>
                    <a:pt x="0" y="16"/>
                  </a:lnTo>
                  <a:lnTo>
                    <a:pt x="3" y="11"/>
                  </a:lnTo>
                  <a:lnTo>
                    <a:pt x="1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30" name="Freeform 318"/>
            <p:cNvSpPr>
              <a:spLocks/>
            </p:cNvSpPr>
            <p:nvPr/>
          </p:nvSpPr>
          <p:spPr bwMode="auto">
            <a:xfrm>
              <a:off x="4608513" y="2649538"/>
              <a:ext cx="22225" cy="20638"/>
            </a:xfrm>
            <a:custGeom>
              <a:avLst/>
              <a:gdLst/>
              <a:ahLst/>
              <a:cxnLst>
                <a:cxn ang="0">
                  <a:pos x="16" y="0"/>
                </a:cxn>
                <a:cxn ang="0">
                  <a:pos x="19" y="7"/>
                </a:cxn>
                <a:cxn ang="0">
                  <a:pos x="19" y="11"/>
                </a:cxn>
                <a:cxn ang="0">
                  <a:pos x="24" y="2"/>
                </a:cxn>
                <a:cxn ang="0">
                  <a:pos x="27" y="5"/>
                </a:cxn>
                <a:cxn ang="0">
                  <a:pos x="27" y="10"/>
                </a:cxn>
                <a:cxn ang="0">
                  <a:pos x="16" y="21"/>
                </a:cxn>
                <a:cxn ang="0">
                  <a:pos x="15" y="16"/>
                </a:cxn>
                <a:cxn ang="0">
                  <a:pos x="0" y="25"/>
                </a:cxn>
                <a:cxn ang="0">
                  <a:pos x="11" y="14"/>
                </a:cxn>
                <a:cxn ang="0">
                  <a:pos x="16" y="0"/>
                </a:cxn>
              </a:cxnLst>
              <a:rect l="0" t="0" r="r" b="b"/>
              <a:pathLst>
                <a:path w="27" h="25">
                  <a:moveTo>
                    <a:pt x="16" y="0"/>
                  </a:moveTo>
                  <a:lnTo>
                    <a:pt x="19" y="7"/>
                  </a:lnTo>
                  <a:lnTo>
                    <a:pt x="19" y="11"/>
                  </a:lnTo>
                  <a:lnTo>
                    <a:pt x="24" y="2"/>
                  </a:lnTo>
                  <a:lnTo>
                    <a:pt x="27" y="5"/>
                  </a:lnTo>
                  <a:lnTo>
                    <a:pt x="27" y="10"/>
                  </a:lnTo>
                  <a:lnTo>
                    <a:pt x="16" y="21"/>
                  </a:lnTo>
                  <a:lnTo>
                    <a:pt x="15" y="16"/>
                  </a:lnTo>
                  <a:lnTo>
                    <a:pt x="0" y="25"/>
                  </a:lnTo>
                  <a:lnTo>
                    <a:pt x="11" y="14"/>
                  </a:lnTo>
                  <a:lnTo>
                    <a:pt x="1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31" name="Freeform 319"/>
            <p:cNvSpPr>
              <a:spLocks/>
            </p:cNvSpPr>
            <p:nvPr/>
          </p:nvSpPr>
          <p:spPr bwMode="auto">
            <a:xfrm>
              <a:off x="4565651" y="2638426"/>
              <a:ext cx="147638" cy="357188"/>
            </a:xfrm>
            <a:custGeom>
              <a:avLst/>
              <a:gdLst/>
              <a:ahLst/>
              <a:cxnLst>
                <a:cxn ang="0">
                  <a:pos x="168" y="32"/>
                </a:cxn>
                <a:cxn ang="0">
                  <a:pos x="176" y="77"/>
                </a:cxn>
                <a:cxn ang="0">
                  <a:pos x="179" y="109"/>
                </a:cxn>
                <a:cxn ang="0">
                  <a:pos x="183" y="131"/>
                </a:cxn>
                <a:cxn ang="0">
                  <a:pos x="159" y="136"/>
                </a:cxn>
                <a:cxn ang="0">
                  <a:pos x="156" y="139"/>
                </a:cxn>
                <a:cxn ang="0">
                  <a:pos x="148" y="153"/>
                </a:cxn>
                <a:cxn ang="0">
                  <a:pos x="148" y="178"/>
                </a:cxn>
                <a:cxn ang="0">
                  <a:pos x="109" y="216"/>
                </a:cxn>
                <a:cxn ang="0">
                  <a:pos x="98" y="233"/>
                </a:cxn>
                <a:cxn ang="0">
                  <a:pos x="94" y="240"/>
                </a:cxn>
                <a:cxn ang="0">
                  <a:pos x="87" y="241"/>
                </a:cxn>
                <a:cxn ang="0">
                  <a:pos x="88" y="270"/>
                </a:cxn>
                <a:cxn ang="0">
                  <a:pos x="83" y="273"/>
                </a:cxn>
                <a:cxn ang="0">
                  <a:pos x="74" y="317"/>
                </a:cxn>
                <a:cxn ang="0">
                  <a:pos x="91" y="301"/>
                </a:cxn>
                <a:cxn ang="0">
                  <a:pos x="102" y="312"/>
                </a:cxn>
                <a:cxn ang="0">
                  <a:pos x="105" y="334"/>
                </a:cxn>
                <a:cxn ang="0">
                  <a:pos x="83" y="334"/>
                </a:cxn>
                <a:cxn ang="0">
                  <a:pos x="87" y="342"/>
                </a:cxn>
                <a:cxn ang="0">
                  <a:pos x="101" y="342"/>
                </a:cxn>
                <a:cxn ang="0">
                  <a:pos x="96" y="353"/>
                </a:cxn>
                <a:cxn ang="0">
                  <a:pos x="82" y="359"/>
                </a:cxn>
                <a:cxn ang="0">
                  <a:pos x="80" y="364"/>
                </a:cxn>
                <a:cxn ang="0">
                  <a:pos x="79" y="370"/>
                </a:cxn>
                <a:cxn ang="0">
                  <a:pos x="76" y="381"/>
                </a:cxn>
                <a:cxn ang="0">
                  <a:pos x="68" y="429"/>
                </a:cxn>
                <a:cxn ang="0">
                  <a:pos x="42" y="449"/>
                </a:cxn>
                <a:cxn ang="0">
                  <a:pos x="27" y="443"/>
                </a:cxn>
                <a:cxn ang="0">
                  <a:pos x="24" y="429"/>
                </a:cxn>
                <a:cxn ang="0">
                  <a:pos x="25" y="419"/>
                </a:cxn>
                <a:cxn ang="0">
                  <a:pos x="13" y="385"/>
                </a:cxn>
                <a:cxn ang="0">
                  <a:pos x="9" y="377"/>
                </a:cxn>
                <a:cxn ang="0">
                  <a:pos x="8" y="372"/>
                </a:cxn>
                <a:cxn ang="0">
                  <a:pos x="5" y="372"/>
                </a:cxn>
                <a:cxn ang="0">
                  <a:pos x="0" y="351"/>
                </a:cxn>
                <a:cxn ang="0">
                  <a:pos x="3" y="356"/>
                </a:cxn>
                <a:cxn ang="0">
                  <a:pos x="9" y="342"/>
                </a:cxn>
                <a:cxn ang="0">
                  <a:pos x="11" y="323"/>
                </a:cxn>
                <a:cxn ang="0">
                  <a:pos x="20" y="304"/>
                </a:cxn>
                <a:cxn ang="0">
                  <a:pos x="24" y="279"/>
                </a:cxn>
                <a:cxn ang="0">
                  <a:pos x="14" y="240"/>
                </a:cxn>
                <a:cxn ang="0">
                  <a:pos x="14" y="213"/>
                </a:cxn>
                <a:cxn ang="0">
                  <a:pos x="27" y="192"/>
                </a:cxn>
                <a:cxn ang="0">
                  <a:pos x="44" y="180"/>
                </a:cxn>
                <a:cxn ang="0">
                  <a:pos x="47" y="151"/>
                </a:cxn>
                <a:cxn ang="0">
                  <a:pos x="60" y="115"/>
                </a:cxn>
                <a:cxn ang="0">
                  <a:pos x="76" y="82"/>
                </a:cxn>
                <a:cxn ang="0">
                  <a:pos x="79" y="50"/>
                </a:cxn>
                <a:cxn ang="0">
                  <a:pos x="96" y="47"/>
                </a:cxn>
                <a:cxn ang="0">
                  <a:pos x="127" y="27"/>
                </a:cxn>
                <a:cxn ang="0">
                  <a:pos x="126" y="19"/>
                </a:cxn>
                <a:cxn ang="0">
                  <a:pos x="129" y="2"/>
                </a:cxn>
              </a:cxnLst>
              <a:rect l="0" t="0" r="r" b="b"/>
              <a:pathLst>
                <a:path w="184" h="449">
                  <a:moveTo>
                    <a:pt x="135" y="0"/>
                  </a:moveTo>
                  <a:lnTo>
                    <a:pt x="168" y="32"/>
                  </a:lnTo>
                  <a:lnTo>
                    <a:pt x="178" y="47"/>
                  </a:lnTo>
                  <a:lnTo>
                    <a:pt x="176" y="77"/>
                  </a:lnTo>
                  <a:lnTo>
                    <a:pt x="183" y="93"/>
                  </a:lnTo>
                  <a:lnTo>
                    <a:pt x="179" y="109"/>
                  </a:lnTo>
                  <a:lnTo>
                    <a:pt x="184" y="123"/>
                  </a:lnTo>
                  <a:lnTo>
                    <a:pt x="183" y="131"/>
                  </a:lnTo>
                  <a:lnTo>
                    <a:pt x="162" y="126"/>
                  </a:lnTo>
                  <a:lnTo>
                    <a:pt x="159" y="136"/>
                  </a:lnTo>
                  <a:lnTo>
                    <a:pt x="153" y="132"/>
                  </a:lnTo>
                  <a:lnTo>
                    <a:pt x="156" y="139"/>
                  </a:lnTo>
                  <a:lnTo>
                    <a:pt x="146" y="145"/>
                  </a:lnTo>
                  <a:lnTo>
                    <a:pt x="148" y="153"/>
                  </a:lnTo>
                  <a:lnTo>
                    <a:pt x="143" y="166"/>
                  </a:lnTo>
                  <a:lnTo>
                    <a:pt x="148" y="178"/>
                  </a:lnTo>
                  <a:lnTo>
                    <a:pt x="134" y="200"/>
                  </a:lnTo>
                  <a:lnTo>
                    <a:pt x="109" y="216"/>
                  </a:lnTo>
                  <a:lnTo>
                    <a:pt x="102" y="227"/>
                  </a:lnTo>
                  <a:lnTo>
                    <a:pt x="98" y="233"/>
                  </a:lnTo>
                  <a:lnTo>
                    <a:pt x="94" y="229"/>
                  </a:lnTo>
                  <a:lnTo>
                    <a:pt x="94" y="240"/>
                  </a:lnTo>
                  <a:lnTo>
                    <a:pt x="93" y="244"/>
                  </a:lnTo>
                  <a:lnTo>
                    <a:pt x="87" y="241"/>
                  </a:lnTo>
                  <a:lnTo>
                    <a:pt x="91" y="251"/>
                  </a:lnTo>
                  <a:lnTo>
                    <a:pt x="88" y="270"/>
                  </a:lnTo>
                  <a:lnTo>
                    <a:pt x="85" y="268"/>
                  </a:lnTo>
                  <a:lnTo>
                    <a:pt x="83" y="273"/>
                  </a:lnTo>
                  <a:lnTo>
                    <a:pt x="85" y="307"/>
                  </a:lnTo>
                  <a:lnTo>
                    <a:pt x="74" y="317"/>
                  </a:lnTo>
                  <a:lnTo>
                    <a:pt x="82" y="314"/>
                  </a:lnTo>
                  <a:lnTo>
                    <a:pt x="91" y="301"/>
                  </a:lnTo>
                  <a:lnTo>
                    <a:pt x="104" y="310"/>
                  </a:lnTo>
                  <a:lnTo>
                    <a:pt x="102" y="312"/>
                  </a:lnTo>
                  <a:lnTo>
                    <a:pt x="110" y="323"/>
                  </a:lnTo>
                  <a:lnTo>
                    <a:pt x="105" y="334"/>
                  </a:lnTo>
                  <a:lnTo>
                    <a:pt x="96" y="339"/>
                  </a:lnTo>
                  <a:lnTo>
                    <a:pt x="83" y="334"/>
                  </a:lnTo>
                  <a:lnTo>
                    <a:pt x="74" y="336"/>
                  </a:lnTo>
                  <a:lnTo>
                    <a:pt x="87" y="342"/>
                  </a:lnTo>
                  <a:lnTo>
                    <a:pt x="105" y="340"/>
                  </a:lnTo>
                  <a:lnTo>
                    <a:pt x="101" y="342"/>
                  </a:lnTo>
                  <a:lnTo>
                    <a:pt x="101" y="345"/>
                  </a:lnTo>
                  <a:lnTo>
                    <a:pt x="96" y="353"/>
                  </a:lnTo>
                  <a:lnTo>
                    <a:pt x="91" y="348"/>
                  </a:lnTo>
                  <a:lnTo>
                    <a:pt x="82" y="359"/>
                  </a:lnTo>
                  <a:lnTo>
                    <a:pt x="72" y="361"/>
                  </a:lnTo>
                  <a:lnTo>
                    <a:pt x="80" y="364"/>
                  </a:lnTo>
                  <a:lnTo>
                    <a:pt x="74" y="366"/>
                  </a:lnTo>
                  <a:lnTo>
                    <a:pt x="79" y="370"/>
                  </a:lnTo>
                  <a:lnTo>
                    <a:pt x="79" y="380"/>
                  </a:lnTo>
                  <a:lnTo>
                    <a:pt x="76" y="381"/>
                  </a:lnTo>
                  <a:lnTo>
                    <a:pt x="77" y="394"/>
                  </a:lnTo>
                  <a:lnTo>
                    <a:pt x="68" y="429"/>
                  </a:lnTo>
                  <a:lnTo>
                    <a:pt x="47" y="433"/>
                  </a:lnTo>
                  <a:lnTo>
                    <a:pt x="42" y="449"/>
                  </a:lnTo>
                  <a:lnTo>
                    <a:pt x="24" y="449"/>
                  </a:lnTo>
                  <a:lnTo>
                    <a:pt x="27" y="443"/>
                  </a:lnTo>
                  <a:lnTo>
                    <a:pt x="19" y="429"/>
                  </a:lnTo>
                  <a:lnTo>
                    <a:pt x="24" y="429"/>
                  </a:lnTo>
                  <a:lnTo>
                    <a:pt x="22" y="424"/>
                  </a:lnTo>
                  <a:lnTo>
                    <a:pt x="25" y="419"/>
                  </a:lnTo>
                  <a:lnTo>
                    <a:pt x="11" y="396"/>
                  </a:lnTo>
                  <a:lnTo>
                    <a:pt x="13" y="385"/>
                  </a:lnTo>
                  <a:lnTo>
                    <a:pt x="9" y="385"/>
                  </a:lnTo>
                  <a:lnTo>
                    <a:pt x="9" y="377"/>
                  </a:lnTo>
                  <a:lnTo>
                    <a:pt x="5" y="375"/>
                  </a:lnTo>
                  <a:lnTo>
                    <a:pt x="8" y="372"/>
                  </a:lnTo>
                  <a:lnTo>
                    <a:pt x="6" y="369"/>
                  </a:lnTo>
                  <a:lnTo>
                    <a:pt x="5" y="372"/>
                  </a:lnTo>
                  <a:lnTo>
                    <a:pt x="1" y="366"/>
                  </a:lnTo>
                  <a:lnTo>
                    <a:pt x="0" y="351"/>
                  </a:lnTo>
                  <a:lnTo>
                    <a:pt x="1" y="348"/>
                  </a:lnTo>
                  <a:lnTo>
                    <a:pt x="3" y="356"/>
                  </a:lnTo>
                  <a:lnTo>
                    <a:pt x="6" y="353"/>
                  </a:lnTo>
                  <a:lnTo>
                    <a:pt x="9" y="342"/>
                  </a:lnTo>
                  <a:lnTo>
                    <a:pt x="6" y="334"/>
                  </a:lnTo>
                  <a:lnTo>
                    <a:pt x="11" y="323"/>
                  </a:lnTo>
                  <a:lnTo>
                    <a:pt x="17" y="318"/>
                  </a:lnTo>
                  <a:lnTo>
                    <a:pt x="20" y="304"/>
                  </a:lnTo>
                  <a:lnTo>
                    <a:pt x="16" y="292"/>
                  </a:lnTo>
                  <a:lnTo>
                    <a:pt x="24" y="279"/>
                  </a:lnTo>
                  <a:lnTo>
                    <a:pt x="16" y="266"/>
                  </a:lnTo>
                  <a:lnTo>
                    <a:pt x="14" y="240"/>
                  </a:lnTo>
                  <a:lnTo>
                    <a:pt x="17" y="224"/>
                  </a:lnTo>
                  <a:lnTo>
                    <a:pt x="14" y="213"/>
                  </a:lnTo>
                  <a:lnTo>
                    <a:pt x="16" y="203"/>
                  </a:lnTo>
                  <a:lnTo>
                    <a:pt x="27" y="192"/>
                  </a:lnTo>
                  <a:lnTo>
                    <a:pt x="44" y="189"/>
                  </a:lnTo>
                  <a:lnTo>
                    <a:pt x="44" y="180"/>
                  </a:lnTo>
                  <a:lnTo>
                    <a:pt x="39" y="169"/>
                  </a:lnTo>
                  <a:lnTo>
                    <a:pt x="47" y="151"/>
                  </a:lnTo>
                  <a:lnTo>
                    <a:pt x="50" y="120"/>
                  </a:lnTo>
                  <a:lnTo>
                    <a:pt x="60" y="115"/>
                  </a:lnTo>
                  <a:lnTo>
                    <a:pt x="63" y="101"/>
                  </a:lnTo>
                  <a:lnTo>
                    <a:pt x="76" y="82"/>
                  </a:lnTo>
                  <a:lnTo>
                    <a:pt x="74" y="69"/>
                  </a:lnTo>
                  <a:lnTo>
                    <a:pt x="79" y="50"/>
                  </a:lnTo>
                  <a:lnTo>
                    <a:pt x="91" y="41"/>
                  </a:lnTo>
                  <a:lnTo>
                    <a:pt x="96" y="47"/>
                  </a:lnTo>
                  <a:lnTo>
                    <a:pt x="102" y="22"/>
                  </a:lnTo>
                  <a:lnTo>
                    <a:pt x="127" y="27"/>
                  </a:lnTo>
                  <a:lnTo>
                    <a:pt x="129" y="25"/>
                  </a:lnTo>
                  <a:lnTo>
                    <a:pt x="126" y="19"/>
                  </a:lnTo>
                  <a:lnTo>
                    <a:pt x="131" y="8"/>
                  </a:lnTo>
                  <a:lnTo>
                    <a:pt x="129" y="2"/>
                  </a:lnTo>
                  <a:lnTo>
                    <a:pt x="13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32" name="Freeform 320"/>
            <p:cNvSpPr>
              <a:spLocks/>
            </p:cNvSpPr>
            <p:nvPr/>
          </p:nvSpPr>
          <p:spPr bwMode="auto">
            <a:xfrm>
              <a:off x="4565651" y="2638426"/>
              <a:ext cx="147638" cy="357188"/>
            </a:xfrm>
            <a:custGeom>
              <a:avLst/>
              <a:gdLst/>
              <a:ahLst/>
              <a:cxnLst>
                <a:cxn ang="0">
                  <a:pos x="168" y="32"/>
                </a:cxn>
                <a:cxn ang="0">
                  <a:pos x="176" y="77"/>
                </a:cxn>
                <a:cxn ang="0">
                  <a:pos x="179" y="109"/>
                </a:cxn>
                <a:cxn ang="0">
                  <a:pos x="183" y="131"/>
                </a:cxn>
                <a:cxn ang="0">
                  <a:pos x="159" y="136"/>
                </a:cxn>
                <a:cxn ang="0">
                  <a:pos x="156" y="139"/>
                </a:cxn>
                <a:cxn ang="0">
                  <a:pos x="148" y="153"/>
                </a:cxn>
                <a:cxn ang="0">
                  <a:pos x="148" y="178"/>
                </a:cxn>
                <a:cxn ang="0">
                  <a:pos x="109" y="216"/>
                </a:cxn>
                <a:cxn ang="0">
                  <a:pos x="98" y="233"/>
                </a:cxn>
                <a:cxn ang="0">
                  <a:pos x="94" y="240"/>
                </a:cxn>
                <a:cxn ang="0">
                  <a:pos x="87" y="241"/>
                </a:cxn>
                <a:cxn ang="0">
                  <a:pos x="88" y="270"/>
                </a:cxn>
                <a:cxn ang="0">
                  <a:pos x="83" y="273"/>
                </a:cxn>
                <a:cxn ang="0">
                  <a:pos x="74" y="317"/>
                </a:cxn>
                <a:cxn ang="0">
                  <a:pos x="91" y="301"/>
                </a:cxn>
                <a:cxn ang="0">
                  <a:pos x="102" y="312"/>
                </a:cxn>
                <a:cxn ang="0">
                  <a:pos x="105" y="334"/>
                </a:cxn>
                <a:cxn ang="0">
                  <a:pos x="83" y="334"/>
                </a:cxn>
                <a:cxn ang="0">
                  <a:pos x="87" y="342"/>
                </a:cxn>
                <a:cxn ang="0">
                  <a:pos x="101" y="342"/>
                </a:cxn>
                <a:cxn ang="0">
                  <a:pos x="96" y="353"/>
                </a:cxn>
                <a:cxn ang="0">
                  <a:pos x="82" y="359"/>
                </a:cxn>
                <a:cxn ang="0">
                  <a:pos x="80" y="364"/>
                </a:cxn>
                <a:cxn ang="0">
                  <a:pos x="79" y="370"/>
                </a:cxn>
                <a:cxn ang="0">
                  <a:pos x="76" y="381"/>
                </a:cxn>
                <a:cxn ang="0">
                  <a:pos x="68" y="429"/>
                </a:cxn>
                <a:cxn ang="0">
                  <a:pos x="42" y="449"/>
                </a:cxn>
                <a:cxn ang="0">
                  <a:pos x="27" y="443"/>
                </a:cxn>
                <a:cxn ang="0">
                  <a:pos x="24" y="429"/>
                </a:cxn>
                <a:cxn ang="0">
                  <a:pos x="25" y="419"/>
                </a:cxn>
                <a:cxn ang="0">
                  <a:pos x="13" y="385"/>
                </a:cxn>
                <a:cxn ang="0">
                  <a:pos x="9" y="377"/>
                </a:cxn>
                <a:cxn ang="0">
                  <a:pos x="8" y="372"/>
                </a:cxn>
                <a:cxn ang="0">
                  <a:pos x="5" y="372"/>
                </a:cxn>
                <a:cxn ang="0">
                  <a:pos x="0" y="351"/>
                </a:cxn>
                <a:cxn ang="0">
                  <a:pos x="3" y="356"/>
                </a:cxn>
                <a:cxn ang="0">
                  <a:pos x="9" y="342"/>
                </a:cxn>
                <a:cxn ang="0">
                  <a:pos x="11" y="323"/>
                </a:cxn>
                <a:cxn ang="0">
                  <a:pos x="20" y="304"/>
                </a:cxn>
                <a:cxn ang="0">
                  <a:pos x="24" y="279"/>
                </a:cxn>
                <a:cxn ang="0">
                  <a:pos x="14" y="240"/>
                </a:cxn>
                <a:cxn ang="0">
                  <a:pos x="14" y="213"/>
                </a:cxn>
                <a:cxn ang="0">
                  <a:pos x="27" y="192"/>
                </a:cxn>
                <a:cxn ang="0">
                  <a:pos x="44" y="180"/>
                </a:cxn>
                <a:cxn ang="0">
                  <a:pos x="47" y="151"/>
                </a:cxn>
                <a:cxn ang="0">
                  <a:pos x="60" y="115"/>
                </a:cxn>
                <a:cxn ang="0">
                  <a:pos x="76" y="82"/>
                </a:cxn>
                <a:cxn ang="0">
                  <a:pos x="79" y="50"/>
                </a:cxn>
                <a:cxn ang="0">
                  <a:pos x="96" y="47"/>
                </a:cxn>
                <a:cxn ang="0">
                  <a:pos x="127" y="27"/>
                </a:cxn>
                <a:cxn ang="0">
                  <a:pos x="126" y="19"/>
                </a:cxn>
                <a:cxn ang="0">
                  <a:pos x="129" y="2"/>
                </a:cxn>
              </a:cxnLst>
              <a:rect l="0" t="0" r="r" b="b"/>
              <a:pathLst>
                <a:path w="184" h="449">
                  <a:moveTo>
                    <a:pt x="135" y="0"/>
                  </a:moveTo>
                  <a:lnTo>
                    <a:pt x="168" y="32"/>
                  </a:lnTo>
                  <a:lnTo>
                    <a:pt x="178" y="47"/>
                  </a:lnTo>
                  <a:lnTo>
                    <a:pt x="176" y="77"/>
                  </a:lnTo>
                  <a:lnTo>
                    <a:pt x="183" y="93"/>
                  </a:lnTo>
                  <a:lnTo>
                    <a:pt x="179" y="109"/>
                  </a:lnTo>
                  <a:lnTo>
                    <a:pt x="184" y="123"/>
                  </a:lnTo>
                  <a:lnTo>
                    <a:pt x="183" y="131"/>
                  </a:lnTo>
                  <a:lnTo>
                    <a:pt x="162" y="126"/>
                  </a:lnTo>
                  <a:lnTo>
                    <a:pt x="159" y="136"/>
                  </a:lnTo>
                  <a:lnTo>
                    <a:pt x="153" y="132"/>
                  </a:lnTo>
                  <a:lnTo>
                    <a:pt x="156" y="139"/>
                  </a:lnTo>
                  <a:lnTo>
                    <a:pt x="146" y="145"/>
                  </a:lnTo>
                  <a:lnTo>
                    <a:pt x="148" y="153"/>
                  </a:lnTo>
                  <a:lnTo>
                    <a:pt x="143" y="166"/>
                  </a:lnTo>
                  <a:lnTo>
                    <a:pt x="148" y="178"/>
                  </a:lnTo>
                  <a:lnTo>
                    <a:pt x="134" y="200"/>
                  </a:lnTo>
                  <a:lnTo>
                    <a:pt x="109" y="216"/>
                  </a:lnTo>
                  <a:lnTo>
                    <a:pt x="102" y="227"/>
                  </a:lnTo>
                  <a:lnTo>
                    <a:pt x="98" y="233"/>
                  </a:lnTo>
                  <a:lnTo>
                    <a:pt x="94" y="229"/>
                  </a:lnTo>
                  <a:lnTo>
                    <a:pt x="94" y="240"/>
                  </a:lnTo>
                  <a:lnTo>
                    <a:pt x="93" y="244"/>
                  </a:lnTo>
                  <a:lnTo>
                    <a:pt x="87" y="241"/>
                  </a:lnTo>
                  <a:lnTo>
                    <a:pt x="91" y="251"/>
                  </a:lnTo>
                  <a:lnTo>
                    <a:pt x="88" y="270"/>
                  </a:lnTo>
                  <a:lnTo>
                    <a:pt x="85" y="268"/>
                  </a:lnTo>
                  <a:lnTo>
                    <a:pt x="83" y="273"/>
                  </a:lnTo>
                  <a:lnTo>
                    <a:pt x="85" y="307"/>
                  </a:lnTo>
                  <a:lnTo>
                    <a:pt x="74" y="317"/>
                  </a:lnTo>
                  <a:lnTo>
                    <a:pt x="82" y="314"/>
                  </a:lnTo>
                  <a:lnTo>
                    <a:pt x="91" y="301"/>
                  </a:lnTo>
                  <a:lnTo>
                    <a:pt x="104" y="310"/>
                  </a:lnTo>
                  <a:lnTo>
                    <a:pt x="102" y="312"/>
                  </a:lnTo>
                  <a:lnTo>
                    <a:pt x="110" y="323"/>
                  </a:lnTo>
                  <a:lnTo>
                    <a:pt x="105" y="334"/>
                  </a:lnTo>
                  <a:lnTo>
                    <a:pt x="96" y="339"/>
                  </a:lnTo>
                  <a:lnTo>
                    <a:pt x="83" y="334"/>
                  </a:lnTo>
                  <a:lnTo>
                    <a:pt x="74" y="336"/>
                  </a:lnTo>
                  <a:lnTo>
                    <a:pt x="87" y="342"/>
                  </a:lnTo>
                  <a:lnTo>
                    <a:pt x="105" y="340"/>
                  </a:lnTo>
                  <a:lnTo>
                    <a:pt x="101" y="342"/>
                  </a:lnTo>
                  <a:lnTo>
                    <a:pt x="101" y="345"/>
                  </a:lnTo>
                  <a:lnTo>
                    <a:pt x="96" y="353"/>
                  </a:lnTo>
                  <a:lnTo>
                    <a:pt x="91" y="348"/>
                  </a:lnTo>
                  <a:lnTo>
                    <a:pt x="82" y="359"/>
                  </a:lnTo>
                  <a:lnTo>
                    <a:pt x="72" y="361"/>
                  </a:lnTo>
                  <a:lnTo>
                    <a:pt x="80" y="364"/>
                  </a:lnTo>
                  <a:lnTo>
                    <a:pt x="74" y="366"/>
                  </a:lnTo>
                  <a:lnTo>
                    <a:pt x="79" y="370"/>
                  </a:lnTo>
                  <a:lnTo>
                    <a:pt x="79" y="380"/>
                  </a:lnTo>
                  <a:lnTo>
                    <a:pt x="76" y="381"/>
                  </a:lnTo>
                  <a:lnTo>
                    <a:pt x="77" y="394"/>
                  </a:lnTo>
                  <a:lnTo>
                    <a:pt x="68" y="429"/>
                  </a:lnTo>
                  <a:lnTo>
                    <a:pt x="47" y="433"/>
                  </a:lnTo>
                  <a:lnTo>
                    <a:pt x="42" y="449"/>
                  </a:lnTo>
                  <a:lnTo>
                    <a:pt x="24" y="449"/>
                  </a:lnTo>
                  <a:lnTo>
                    <a:pt x="27" y="443"/>
                  </a:lnTo>
                  <a:lnTo>
                    <a:pt x="19" y="429"/>
                  </a:lnTo>
                  <a:lnTo>
                    <a:pt x="24" y="429"/>
                  </a:lnTo>
                  <a:lnTo>
                    <a:pt x="22" y="424"/>
                  </a:lnTo>
                  <a:lnTo>
                    <a:pt x="25" y="419"/>
                  </a:lnTo>
                  <a:lnTo>
                    <a:pt x="11" y="396"/>
                  </a:lnTo>
                  <a:lnTo>
                    <a:pt x="13" y="385"/>
                  </a:lnTo>
                  <a:lnTo>
                    <a:pt x="9" y="385"/>
                  </a:lnTo>
                  <a:lnTo>
                    <a:pt x="9" y="377"/>
                  </a:lnTo>
                  <a:lnTo>
                    <a:pt x="5" y="375"/>
                  </a:lnTo>
                  <a:lnTo>
                    <a:pt x="8" y="372"/>
                  </a:lnTo>
                  <a:lnTo>
                    <a:pt x="6" y="369"/>
                  </a:lnTo>
                  <a:lnTo>
                    <a:pt x="5" y="372"/>
                  </a:lnTo>
                  <a:lnTo>
                    <a:pt x="1" y="366"/>
                  </a:lnTo>
                  <a:lnTo>
                    <a:pt x="0" y="351"/>
                  </a:lnTo>
                  <a:lnTo>
                    <a:pt x="1" y="348"/>
                  </a:lnTo>
                  <a:lnTo>
                    <a:pt x="3" y="356"/>
                  </a:lnTo>
                  <a:lnTo>
                    <a:pt x="6" y="353"/>
                  </a:lnTo>
                  <a:lnTo>
                    <a:pt x="9" y="342"/>
                  </a:lnTo>
                  <a:lnTo>
                    <a:pt x="6" y="334"/>
                  </a:lnTo>
                  <a:lnTo>
                    <a:pt x="11" y="323"/>
                  </a:lnTo>
                  <a:lnTo>
                    <a:pt x="17" y="318"/>
                  </a:lnTo>
                  <a:lnTo>
                    <a:pt x="20" y="304"/>
                  </a:lnTo>
                  <a:lnTo>
                    <a:pt x="16" y="292"/>
                  </a:lnTo>
                  <a:lnTo>
                    <a:pt x="24" y="279"/>
                  </a:lnTo>
                  <a:lnTo>
                    <a:pt x="16" y="266"/>
                  </a:lnTo>
                  <a:lnTo>
                    <a:pt x="14" y="240"/>
                  </a:lnTo>
                  <a:lnTo>
                    <a:pt x="17" y="224"/>
                  </a:lnTo>
                  <a:lnTo>
                    <a:pt x="14" y="213"/>
                  </a:lnTo>
                  <a:lnTo>
                    <a:pt x="16" y="203"/>
                  </a:lnTo>
                  <a:lnTo>
                    <a:pt x="27" y="192"/>
                  </a:lnTo>
                  <a:lnTo>
                    <a:pt x="44" y="189"/>
                  </a:lnTo>
                  <a:lnTo>
                    <a:pt x="44" y="180"/>
                  </a:lnTo>
                  <a:lnTo>
                    <a:pt x="39" y="169"/>
                  </a:lnTo>
                  <a:lnTo>
                    <a:pt x="47" y="151"/>
                  </a:lnTo>
                  <a:lnTo>
                    <a:pt x="50" y="120"/>
                  </a:lnTo>
                  <a:lnTo>
                    <a:pt x="60" y="115"/>
                  </a:lnTo>
                  <a:lnTo>
                    <a:pt x="63" y="101"/>
                  </a:lnTo>
                  <a:lnTo>
                    <a:pt x="76" y="82"/>
                  </a:lnTo>
                  <a:lnTo>
                    <a:pt x="74" y="69"/>
                  </a:lnTo>
                  <a:lnTo>
                    <a:pt x="79" y="50"/>
                  </a:lnTo>
                  <a:lnTo>
                    <a:pt x="91" y="41"/>
                  </a:lnTo>
                  <a:lnTo>
                    <a:pt x="96" y="47"/>
                  </a:lnTo>
                  <a:lnTo>
                    <a:pt x="102" y="22"/>
                  </a:lnTo>
                  <a:lnTo>
                    <a:pt x="127" y="27"/>
                  </a:lnTo>
                  <a:lnTo>
                    <a:pt x="129" y="25"/>
                  </a:lnTo>
                  <a:lnTo>
                    <a:pt x="126" y="19"/>
                  </a:lnTo>
                  <a:lnTo>
                    <a:pt x="131" y="8"/>
                  </a:lnTo>
                  <a:lnTo>
                    <a:pt x="129" y="2"/>
                  </a:lnTo>
                  <a:lnTo>
                    <a:pt x="13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33" name="Freeform 321"/>
            <p:cNvSpPr>
              <a:spLocks/>
            </p:cNvSpPr>
            <p:nvPr/>
          </p:nvSpPr>
          <p:spPr bwMode="auto">
            <a:xfrm>
              <a:off x="4651376" y="2943226"/>
              <a:ext cx="9525" cy="20638"/>
            </a:xfrm>
            <a:custGeom>
              <a:avLst/>
              <a:gdLst/>
              <a:ahLst/>
              <a:cxnLst>
                <a:cxn ang="0">
                  <a:pos x="6" y="0"/>
                </a:cxn>
                <a:cxn ang="0">
                  <a:pos x="13" y="0"/>
                </a:cxn>
                <a:cxn ang="0">
                  <a:pos x="9" y="3"/>
                </a:cxn>
                <a:cxn ang="0">
                  <a:pos x="11" y="12"/>
                </a:cxn>
                <a:cxn ang="0">
                  <a:pos x="0" y="25"/>
                </a:cxn>
                <a:cxn ang="0">
                  <a:pos x="0" y="7"/>
                </a:cxn>
                <a:cxn ang="0">
                  <a:pos x="6" y="0"/>
                </a:cxn>
              </a:cxnLst>
              <a:rect l="0" t="0" r="r" b="b"/>
              <a:pathLst>
                <a:path w="13" h="25">
                  <a:moveTo>
                    <a:pt x="6" y="0"/>
                  </a:moveTo>
                  <a:lnTo>
                    <a:pt x="13" y="0"/>
                  </a:lnTo>
                  <a:lnTo>
                    <a:pt x="9" y="3"/>
                  </a:lnTo>
                  <a:lnTo>
                    <a:pt x="11" y="12"/>
                  </a:lnTo>
                  <a:lnTo>
                    <a:pt x="0" y="25"/>
                  </a:lnTo>
                  <a:lnTo>
                    <a:pt x="0" y="7"/>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34" name="Freeform 322"/>
            <p:cNvSpPr>
              <a:spLocks/>
            </p:cNvSpPr>
            <p:nvPr/>
          </p:nvSpPr>
          <p:spPr bwMode="auto">
            <a:xfrm>
              <a:off x="4651376" y="2943226"/>
              <a:ext cx="9525" cy="20638"/>
            </a:xfrm>
            <a:custGeom>
              <a:avLst/>
              <a:gdLst/>
              <a:ahLst/>
              <a:cxnLst>
                <a:cxn ang="0">
                  <a:pos x="6" y="0"/>
                </a:cxn>
                <a:cxn ang="0">
                  <a:pos x="13" y="0"/>
                </a:cxn>
                <a:cxn ang="0">
                  <a:pos x="9" y="3"/>
                </a:cxn>
                <a:cxn ang="0">
                  <a:pos x="11" y="12"/>
                </a:cxn>
                <a:cxn ang="0">
                  <a:pos x="0" y="25"/>
                </a:cxn>
                <a:cxn ang="0">
                  <a:pos x="0" y="7"/>
                </a:cxn>
                <a:cxn ang="0">
                  <a:pos x="6" y="0"/>
                </a:cxn>
              </a:cxnLst>
              <a:rect l="0" t="0" r="r" b="b"/>
              <a:pathLst>
                <a:path w="13" h="25">
                  <a:moveTo>
                    <a:pt x="6" y="0"/>
                  </a:moveTo>
                  <a:lnTo>
                    <a:pt x="13" y="0"/>
                  </a:lnTo>
                  <a:lnTo>
                    <a:pt x="9" y="3"/>
                  </a:lnTo>
                  <a:lnTo>
                    <a:pt x="11" y="12"/>
                  </a:lnTo>
                  <a:lnTo>
                    <a:pt x="0" y="25"/>
                  </a:lnTo>
                  <a:lnTo>
                    <a:pt x="0" y="7"/>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35" name="Freeform 323"/>
            <p:cNvSpPr>
              <a:spLocks/>
            </p:cNvSpPr>
            <p:nvPr/>
          </p:nvSpPr>
          <p:spPr bwMode="auto">
            <a:xfrm>
              <a:off x="4513263" y="3143251"/>
              <a:ext cx="42863" cy="30163"/>
            </a:xfrm>
            <a:custGeom>
              <a:avLst/>
              <a:gdLst/>
              <a:ahLst/>
              <a:cxnLst>
                <a:cxn ang="0">
                  <a:pos x="33" y="0"/>
                </a:cxn>
                <a:cxn ang="0">
                  <a:pos x="42" y="5"/>
                </a:cxn>
                <a:cxn ang="0">
                  <a:pos x="44" y="16"/>
                </a:cxn>
                <a:cxn ang="0">
                  <a:pos x="53" y="17"/>
                </a:cxn>
                <a:cxn ang="0">
                  <a:pos x="53" y="22"/>
                </a:cxn>
                <a:cxn ang="0">
                  <a:pos x="49" y="24"/>
                </a:cxn>
                <a:cxn ang="0">
                  <a:pos x="50" y="30"/>
                </a:cxn>
                <a:cxn ang="0">
                  <a:pos x="41" y="25"/>
                </a:cxn>
                <a:cxn ang="0">
                  <a:pos x="36" y="38"/>
                </a:cxn>
                <a:cxn ang="0">
                  <a:pos x="30" y="28"/>
                </a:cxn>
                <a:cxn ang="0">
                  <a:pos x="23" y="36"/>
                </a:cxn>
                <a:cxn ang="0">
                  <a:pos x="12" y="40"/>
                </a:cxn>
                <a:cxn ang="0">
                  <a:pos x="11" y="28"/>
                </a:cxn>
                <a:cxn ang="0">
                  <a:pos x="6" y="28"/>
                </a:cxn>
                <a:cxn ang="0">
                  <a:pos x="1" y="33"/>
                </a:cxn>
                <a:cxn ang="0">
                  <a:pos x="0" y="27"/>
                </a:cxn>
                <a:cxn ang="0">
                  <a:pos x="12" y="3"/>
                </a:cxn>
                <a:cxn ang="0">
                  <a:pos x="19" y="2"/>
                </a:cxn>
                <a:cxn ang="0">
                  <a:pos x="33" y="0"/>
                </a:cxn>
              </a:cxnLst>
              <a:rect l="0" t="0" r="r" b="b"/>
              <a:pathLst>
                <a:path w="53" h="40">
                  <a:moveTo>
                    <a:pt x="33" y="0"/>
                  </a:moveTo>
                  <a:lnTo>
                    <a:pt x="42" y="5"/>
                  </a:lnTo>
                  <a:lnTo>
                    <a:pt x="44" y="16"/>
                  </a:lnTo>
                  <a:lnTo>
                    <a:pt x="53" y="17"/>
                  </a:lnTo>
                  <a:lnTo>
                    <a:pt x="53" y="22"/>
                  </a:lnTo>
                  <a:lnTo>
                    <a:pt x="49" y="24"/>
                  </a:lnTo>
                  <a:lnTo>
                    <a:pt x="50" y="30"/>
                  </a:lnTo>
                  <a:lnTo>
                    <a:pt x="41" y="25"/>
                  </a:lnTo>
                  <a:lnTo>
                    <a:pt x="36" y="38"/>
                  </a:lnTo>
                  <a:lnTo>
                    <a:pt x="30" y="28"/>
                  </a:lnTo>
                  <a:lnTo>
                    <a:pt x="23" y="36"/>
                  </a:lnTo>
                  <a:lnTo>
                    <a:pt x="12" y="40"/>
                  </a:lnTo>
                  <a:lnTo>
                    <a:pt x="11" y="28"/>
                  </a:lnTo>
                  <a:lnTo>
                    <a:pt x="6" y="28"/>
                  </a:lnTo>
                  <a:lnTo>
                    <a:pt x="1" y="33"/>
                  </a:lnTo>
                  <a:lnTo>
                    <a:pt x="0" y="27"/>
                  </a:lnTo>
                  <a:lnTo>
                    <a:pt x="12" y="3"/>
                  </a:lnTo>
                  <a:lnTo>
                    <a:pt x="19" y="2"/>
                  </a:lnTo>
                  <a:lnTo>
                    <a:pt x="3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36" name="Freeform 324"/>
            <p:cNvSpPr>
              <a:spLocks/>
            </p:cNvSpPr>
            <p:nvPr/>
          </p:nvSpPr>
          <p:spPr bwMode="auto">
            <a:xfrm>
              <a:off x="4513263" y="3143251"/>
              <a:ext cx="42863" cy="30163"/>
            </a:xfrm>
            <a:custGeom>
              <a:avLst/>
              <a:gdLst/>
              <a:ahLst/>
              <a:cxnLst>
                <a:cxn ang="0">
                  <a:pos x="33" y="0"/>
                </a:cxn>
                <a:cxn ang="0">
                  <a:pos x="42" y="5"/>
                </a:cxn>
                <a:cxn ang="0">
                  <a:pos x="44" y="16"/>
                </a:cxn>
                <a:cxn ang="0">
                  <a:pos x="53" y="17"/>
                </a:cxn>
                <a:cxn ang="0">
                  <a:pos x="53" y="22"/>
                </a:cxn>
                <a:cxn ang="0">
                  <a:pos x="49" y="24"/>
                </a:cxn>
                <a:cxn ang="0">
                  <a:pos x="50" y="30"/>
                </a:cxn>
                <a:cxn ang="0">
                  <a:pos x="41" y="25"/>
                </a:cxn>
                <a:cxn ang="0">
                  <a:pos x="36" y="38"/>
                </a:cxn>
                <a:cxn ang="0">
                  <a:pos x="30" y="28"/>
                </a:cxn>
                <a:cxn ang="0">
                  <a:pos x="23" y="36"/>
                </a:cxn>
                <a:cxn ang="0">
                  <a:pos x="12" y="40"/>
                </a:cxn>
                <a:cxn ang="0">
                  <a:pos x="11" y="28"/>
                </a:cxn>
                <a:cxn ang="0">
                  <a:pos x="6" y="28"/>
                </a:cxn>
                <a:cxn ang="0">
                  <a:pos x="1" y="33"/>
                </a:cxn>
                <a:cxn ang="0">
                  <a:pos x="0" y="27"/>
                </a:cxn>
                <a:cxn ang="0">
                  <a:pos x="12" y="3"/>
                </a:cxn>
                <a:cxn ang="0">
                  <a:pos x="19" y="2"/>
                </a:cxn>
                <a:cxn ang="0">
                  <a:pos x="33" y="0"/>
                </a:cxn>
              </a:cxnLst>
              <a:rect l="0" t="0" r="r" b="b"/>
              <a:pathLst>
                <a:path w="53" h="40">
                  <a:moveTo>
                    <a:pt x="33" y="0"/>
                  </a:moveTo>
                  <a:lnTo>
                    <a:pt x="42" y="5"/>
                  </a:lnTo>
                  <a:lnTo>
                    <a:pt x="44" y="16"/>
                  </a:lnTo>
                  <a:lnTo>
                    <a:pt x="53" y="17"/>
                  </a:lnTo>
                  <a:lnTo>
                    <a:pt x="53" y="22"/>
                  </a:lnTo>
                  <a:lnTo>
                    <a:pt x="49" y="24"/>
                  </a:lnTo>
                  <a:lnTo>
                    <a:pt x="50" y="30"/>
                  </a:lnTo>
                  <a:lnTo>
                    <a:pt x="41" y="25"/>
                  </a:lnTo>
                  <a:lnTo>
                    <a:pt x="36" y="38"/>
                  </a:lnTo>
                  <a:lnTo>
                    <a:pt x="30" y="28"/>
                  </a:lnTo>
                  <a:lnTo>
                    <a:pt x="23" y="36"/>
                  </a:lnTo>
                  <a:lnTo>
                    <a:pt x="12" y="40"/>
                  </a:lnTo>
                  <a:lnTo>
                    <a:pt x="11" y="28"/>
                  </a:lnTo>
                  <a:lnTo>
                    <a:pt x="6" y="28"/>
                  </a:lnTo>
                  <a:lnTo>
                    <a:pt x="1" y="33"/>
                  </a:lnTo>
                  <a:lnTo>
                    <a:pt x="0" y="27"/>
                  </a:lnTo>
                  <a:lnTo>
                    <a:pt x="12" y="3"/>
                  </a:lnTo>
                  <a:lnTo>
                    <a:pt x="19" y="2"/>
                  </a:lnTo>
                  <a:lnTo>
                    <a:pt x="3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37" name="Freeform 325"/>
            <p:cNvSpPr>
              <a:spLocks/>
            </p:cNvSpPr>
            <p:nvPr/>
          </p:nvSpPr>
          <p:spPr bwMode="auto">
            <a:xfrm>
              <a:off x="6330951" y="4035426"/>
              <a:ext cx="30163" cy="30163"/>
            </a:xfrm>
            <a:custGeom>
              <a:avLst/>
              <a:gdLst/>
              <a:ahLst/>
              <a:cxnLst>
                <a:cxn ang="0">
                  <a:pos x="0" y="0"/>
                </a:cxn>
                <a:cxn ang="0">
                  <a:pos x="5" y="2"/>
                </a:cxn>
                <a:cxn ang="0">
                  <a:pos x="38" y="35"/>
                </a:cxn>
                <a:cxn ang="0">
                  <a:pos x="36" y="38"/>
                </a:cxn>
                <a:cxn ang="0">
                  <a:pos x="29" y="33"/>
                </a:cxn>
                <a:cxn ang="0">
                  <a:pos x="14" y="21"/>
                </a:cxn>
                <a:cxn ang="0">
                  <a:pos x="10" y="18"/>
                </a:cxn>
                <a:cxn ang="0">
                  <a:pos x="2" y="5"/>
                </a:cxn>
                <a:cxn ang="0">
                  <a:pos x="0" y="0"/>
                </a:cxn>
              </a:cxnLst>
              <a:rect l="0" t="0" r="r" b="b"/>
              <a:pathLst>
                <a:path w="38" h="38">
                  <a:moveTo>
                    <a:pt x="0" y="0"/>
                  </a:moveTo>
                  <a:lnTo>
                    <a:pt x="5" y="2"/>
                  </a:lnTo>
                  <a:lnTo>
                    <a:pt x="38" y="35"/>
                  </a:lnTo>
                  <a:lnTo>
                    <a:pt x="36" y="38"/>
                  </a:lnTo>
                  <a:lnTo>
                    <a:pt x="29" y="33"/>
                  </a:lnTo>
                  <a:lnTo>
                    <a:pt x="14" y="21"/>
                  </a:lnTo>
                  <a:lnTo>
                    <a:pt x="10" y="18"/>
                  </a:lnTo>
                  <a:lnTo>
                    <a:pt x="2" y="5"/>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38" name="Freeform 326"/>
            <p:cNvSpPr>
              <a:spLocks/>
            </p:cNvSpPr>
            <p:nvPr/>
          </p:nvSpPr>
          <p:spPr bwMode="auto">
            <a:xfrm>
              <a:off x="6330951" y="4035426"/>
              <a:ext cx="30163" cy="30163"/>
            </a:xfrm>
            <a:custGeom>
              <a:avLst/>
              <a:gdLst/>
              <a:ahLst/>
              <a:cxnLst>
                <a:cxn ang="0">
                  <a:pos x="0" y="0"/>
                </a:cxn>
                <a:cxn ang="0">
                  <a:pos x="5" y="2"/>
                </a:cxn>
                <a:cxn ang="0">
                  <a:pos x="38" y="35"/>
                </a:cxn>
                <a:cxn ang="0">
                  <a:pos x="36" y="38"/>
                </a:cxn>
                <a:cxn ang="0">
                  <a:pos x="29" y="33"/>
                </a:cxn>
                <a:cxn ang="0">
                  <a:pos x="14" y="21"/>
                </a:cxn>
                <a:cxn ang="0">
                  <a:pos x="10" y="18"/>
                </a:cxn>
                <a:cxn ang="0">
                  <a:pos x="2" y="5"/>
                </a:cxn>
                <a:cxn ang="0">
                  <a:pos x="0" y="0"/>
                </a:cxn>
              </a:cxnLst>
              <a:rect l="0" t="0" r="r" b="b"/>
              <a:pathLst>
                <a:path w="38" h="38">
                  <a:moveTo>
                    <a:pt x="0" y="0"/>
                  </a:moveTo>
                  <a:lnTo>
                    <a:pt x="5" y="2"/>
                  </a:lnTo>
                  <a:lnTo>
                    <a:pt x="38" y="35"/>
                  </a:lnTo>
                  <a:lnTo>
                    <a:pt x="36" y="38"/>
                  </a:lnTo>
                  <a:lnTo>
                    <a:pt x="29" y="33"/>
                  </a:lnTo>
                  <a:lnTo>
                    <a:pt x="14" y="21"/>
                  </a:lnTo>
                  <a:lnTo>
                    <a:pt x="10" y="18"/>
                  </a:lnTo>
                  <a:lnTo>
                    <a:pt x="2" y="5"/>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39" name="Freeform 327"/>
            <p:cNvSpPr>
              <a:spLocks/>
            </p:cNvSpPr>
            <p:nvPr/>
          </p:nvSpPr>
          <p:spPr bwMode="auto">
            <a:xfrm>
              <a:off x="4535488" y="3225801"/>
              <a:ext cx="19050" cy="22225"/>
            </a:xfrm>
            <a:custGeom>
              <a:avLst/>
              <a:gdLst/>
              <a:ahLst/>
              <a:cxnLst>
                <a:cxn ang="0">
                  <a:pos x="18" y="0"/>
                </a:cxn>
                <a:cxn ang="0">
                  <a:pos x="25" y="14"/>
                </a:cxn>
                <a:cxn ang="0">
                  <a:pos x="15" y="26"/>
                </a:cxn>
                <a:cxn ang="0">
                  <a:pos x="1" y="20"/>
                </a:cxn>
                <a:cxn ang="0">
                  <a:pos x="0" y="9"/>
                </a:cxn>
                <a:cxn ang="0">
                  <a:pos x="1" y="6"/>
                </a:cxn>
                <a:cxn ang="0">
                  <a:pos x="17" y="4"/>
                </a:cxn>
                <a:cxn ang="0">
                  <a:pos x="18" y="0"/>
                </a:cxn>
              </a:cxnLst>
              <a:rect l="0" t="0" r="r" b="b"/>
              <a:pathLst>
                <a:path w="25" h="26">
                  <a:moveTo>
                    <a:pt x="18" y="0"/>
                  </a:moveTo>
                  <a:lnTo>
                    <a:pt x="25" y="14"/>
                  </a:lnTo>
                  <a:lnTo>
                    <a:pt x="15" y="26"/>
                  </a:lnTo>
                  <a:lnTo>
                    <a:pt x="1" y="20"/>
                  </a:lnTo>
                  <a:lnTo>
                    <a:pt x="0" y="9"/>
                  </a:lnTo>
                  <a:lnTo>
                    <a:pt x="1" y="6"/>
                  </a:lnTo>
                  <a:lnTo>
                    <a:pt x="17" y="4"/>
                  </a:lnTo>
                  <a:lnTo>
                    <a:pt x="1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40" name="Freeform 328"/>
            <p:cNvSpPr>
              <a:spLocks/>
            </p:cNvSpPr>
            <p:nvPr/>
          </p:nvSpPr>
          <p:spPr bwMode="auto">
            <a:xfrm>
              <a:off x="4535488" y="3225801"/>
              <a:ext cx="19050" cy="22225"/>
            </a:xfrm>
            <a:custGeom>
              <a:avLst/>
              <a:gdLst/>
              <a:ahLst/>
              <a:cxnLst>
                <a:cxn ang="0">
                  <a:pos x="18" y="0"/>
                </a:cxn>
                <a:cxn ang="0">
                  <a:pos x="25" y="14"/>
                </a:cxn>
                <a:cxn ang="0">
                  <a:pos x="15" y="26"/>
                </a:cxn>
                <a:cxn ang="0">
                  <a:pos x="1" y="20"/>
                </a:cxn>
                <a:cxn ang="0">
                  <a:pos x="0" y="9"/>
                </a:cxn>
                <a:cxn ang="0">
                  <a:pos x="1" y="6"/>
                </a:cxn>
                <a:cxn ang="0">
                  <a:pos x="17" y="4"/>
                </a:cxn>
                <a:cxn ang="0">
                  <a:pos x="18" y="0"/>
                </a:cxn>
              </a:cxnLst>
              <a:rect l="0" t="0" r="r" b="b"/>
              <a:pathLst>
                <a:path w="25" h="26">
                  <a:moveTo>
                    <a:pt x="18" y="0"/>
                  </a:moveTo>
                  <a:lnTo>
                    <a:pt x="25" y="14"/>
                  </a:lnTo>
                  <a:lnTo>
                    <a:pt x="15" y="26"/>
                  </a:lnTo>
                  <a:lnTo>
                    <a:pt x="1" y="20"/>
                  </a:lnTo>
                  <a:lnTo>
                    <a:pt x="0" y="9"/>
                  </a:lnTo>
                  <a:lnTo>
                    <a:pt x="1" y="6"/>
                  </a:lnTo>
                  <a:lnTo>
                    <a:pt x="17" y="4"/>
                  </a:lnTo>
                  <a:lnTo>
                    <a:pt x="1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41" name="Freeform 329"/>
            <p:cNvSpPr>
              <a:spLocks/>
            </p:cNvSpPr>
            <p:nvPr/>
          </p:nvSpPr>
          <p:spPr bwMode="auto">
            <a:xfrm>
              <a:off x="5133976" y="3300413"/>
              <a:ext cx="168275" cy="125413"/>
            </a:xfrm>
            <a:custGeom>
              <a:avLst/>
              <a:gdLst/>
              <a:ahLst/>
              <a:cxnLst>
                <a:cxn ang="0">
                  <a:pos x="157" y="4"/>
                </a:cxn>
                <a:cxn ang="0">
                  <a:pos x="162" y="11"/>
                </a:cxn>
                <a:cxn ang="0">
                  <a:pos x="164" y="33"/>
                </a:cxn>
                <a:cxn ang="0">
                  <a:pos x="195" y="19"/>
                </a:cxn>
                <a:cxn ang="0">
                  <a:pos x="205" y="20"/>
                </a:cxn>
                <a:cxn ang="0">
                  <a:pos x="209" y="22"/>
                </a:cxn>
                <a:cxn ang="0">
                  <a:pos x="208" y="26"/>
                </a:cxn>
                <a:cxn ang="0">
                  <a:pos x="178" y="30"/>
                </a:cxn>
                <a:cxn ang="0">
                  <a:pos x="157" y="44"/>
                </a:cxn>
                <a:cxn ang="0">
                  <a:pos x="164" y="60"/>
                </a:cxn>
                <a:cxn ang="0">
                  <a:pos x="156" y="74"/>
                </a:cxn>
                <a:cxn ang="0">
                  <a:pos x="139" y="80"/>
                </a:cxn>
                <a:cxn ang="0">
                  <a:pos x="132" y="96"/>
                </a:cxn>
                <a:cxn ang="0">
                  <a:pos x="129" y="116"/>
                </a:cxn>
                <a:cxn ang="0">
                  <a:pos x="118" y="118"/>
                </a:cxn>
                <a:cxn ang="0">
                  <a:pos x="104" y="124"/>
                </a:cxn>
                <a:cxn ang="0">
                  <a:pos x="91" y="127"/>
                </a:cxn>
                <a:cxn ang="0">
                  <a:pos x="85" y="148"/>
                </a:cxn>
                <a:cxn ang="0">
                  <a:pos x="68" y="156"/>
                </a:cxn>
                <a:cxn ang="0">
                  <a:pos x="52" y="157"/>
                </a:cxn>
                <a:cxn ang="0">
                  <a:pos x="28" y="157"/>
                </a:cxn>
                <a:cxn ang="0">
                  <a:pos x="16" y="138"/>
                </a:cxn>
                <a:cxn ang="0">
                  <a:pos x="13" y="123"/>
                </a:cxn>
                <a:cxn ang="0">
                  <a:pos x="2" y="97"/>
                </a:cxn>
                <a:cxn ang="0">
                  <a:pos x="0" y="85"/>
                </a:cxn>
                <a:cxn ang="0">
                  <a:pos x="6" y="74"/>
                </a:cxn>
                <a:cxn ang="0">
                  <a:pos x="11" y="47"/>
                </a:cxn>
                <a:cxn ang="0">
                  <a:pos x="16" y="55"/>
                </a:cxn>
                <a:cxn ang="0">
                  <a:pos x="38" y="55"/>
                </a:cxn>
                <a:cxn ang="0">
                  <a:pos x="38" y="47"/>
                </a:cxn>
                <a:cxn ang="0">
                  <a:pos x="66" y="22"/>
                </a:cxn>
                <a:cxn ang="0">
                  <a:pos x="77" y="17"/>
                </a:cxn>
                <a:cxn ang="0">
                  <a:pos x="112" y="26"/>
                </a:cxn>
                <a:cxn ang="0">
                  <a:pos x="129" y="25"/>
                </a:cxn>
                <a:cxn ang="0">
                  <a:pos x="142" y="17"/>
                </a:cxn>
                <a:cxn ang="0">
                  <a:pos x="142" y="11"/>
                </a:cxn>
              </a:cxnLst>
              <a:rect l="0" t="0" r="r" b="b"/>
              <a:pathLst>
                <a:path w="211" h="157">
                  <a:moveTo>
                    <a:pt x="153" y="0"/>
                  </a:moveTo>
                  <a:lnTo>
                    <a:pt x="157" y="4"/>
                  </a:lnTo>
                  <a:lnTo>
                    <a:pt x="157" y="9"/>
                  </a:lnTo>
                  <a:lnTo>
                    <a:pt x="162" y="11"/>
                  </a:lnTo>
                  <a:lnTo>
                    <a:pt x="161" y="25"/>
                  </a:lnTo>
                  <a:lnTo>
                    <a:pt x="164" y="33"/>
                  </a:lnTo>
                  <a:lnTo>
                    <a:pt x="189" y="19"/>
                  </a:lnTo>
                  <a:lnTo>
                    <a:pt x="195" y="19"/>
                  </a:lnTo>
                  <a:lnTo>
                    <a:pt x="195" y="22"/>
                  </a:lnTo>
                  <a:lnTo>
                    <a:pt x="205" y="20"/>
                  </a:lnTo>
                  <a:lnTo>
                    <a:pt x="211" y="20"/>
                  </a:lnTo>
                  <a:lnTo>
                    <a:pt x="209" y="22"/>
                  </a:lnTo>
                  <a:lnTo>
                    <a:pt x="205" y="25"/>
                  </a:lnTo>
                  <a:lnTo>
                    <a:pt x="208" y="26"/>
                  </a:lnTo>
                  <a:lnTo>
                    <a:pt x="194" y="28"/>
                  </a:lnTo>
                  <a:lnTo>
                    <a:pt x="178" y="30"/>
                  </a:lnTo>
                  <a:lnTo>
                    <a:pt x="157" y="42"/>
                  </a:lnTo>
                  <a:lnTo>
                    <a:pt x="157" y="44"/>
                  </a:lnTo>
                  <a:lnTo>
                    <a:pt x="164" y="55"/>
                  </a:lnTo>
                  <a:lnTo>
                    <a:pt x="164" y="60"/>
                  </a:lnTo>
                  <a:lnTo>
                    <a:pt x="154" y="72"/>
                  </a:lnTo>
                  <a:lnTo>
                    <a:pt x="156" y="74"/>
                  </a:lnTo>
                  <a:lnTo>
                    <a:pt x="154" y="80"/>
                  </a:lnTo>
                  <a:lnTo>
                    <a:pt x="139" y="80"/>
                  </a:lnTo>
                  <a:lnTo>
                    <a:pt x="145" y="90"/>
                  </a:lnTo>
                  <a:lnTo>
                    <a:pt x="132" y="96"/>
                  </a:lnTo>
                  <a:lnTo>
                    <a:pt x="129" y="108"/>
                  </a:lnTo>
                  <a:lnTo>
                    <a:pt x="129" y="116"/>
                  </a:lnTo>
                  <a:lnTo>
                    <a:pt x="123" y="123"/>
                  </a:lnTo>
                  <a:lnTo>
                    <a:pt x="118" y="118"/>
                  </a:lnTo>
                  <a:lnTo>
                    <a:pt x="112" y="118"/>
                  </a:lnTo>
                  <a:lnTo>
                    <a:pt x="104" y="124"/>
                  </a:lnTo>
                  <a:lnTo>
                    <a:pt x="107" y="126"/>
                  </a:lnTo>
                  <a:lnTo>
                    <a:pt x="91" y="127"/>
                  </a:lnTo>
                  <a:lnTo>
                    <a:pt x="87" y="134"/>
                  </a:lnTo>
                  <a:lnTo>
                    <a:pt x="85" y="148"/>
                  </a:lnTo>
                  <a:lnTo>
                    <a:pt x="83" y="151"/>
                  </a:lnTo>
                  <a:lnTo>
                    <a:pt x="68" y="156"/>
                  </a:lnTo>
                  <a:lnTo>
                    <a:pt x="57" y="154"/>
                  </a:lnTo>
                  <a:lnTo>
                    <a:pt x="52" y="157"/>
                  </a:lnTo>
                  <a:lnTo>
                    <a:pt x="44" y="156"/>
                  </a:lnTo>
                  <a:lnTo>
                    <a:pt x="28" y="157"/>
                  </a:lnTo>
                  <a:lnTo>
                    <a:pt x="6" y="151"/>
                  </a:lnTo>
                  <a:lnTo>
                    <a:pt x="16" y="138"/>
                  </a:lnTo>
                  <a:lnTo>
                    <a:pt x="17" y="129"/>
                  </a:lnTo>
                  <a:lnTo>
                    <a:pt x="13" y="123"/>
                  </a:lnTo>
                  <a:lnTo>
                    <a:pt x="3" y="118"/>
                  </a:lnTo>
                  <a:lnTo>
                    <a:pt x="2" y="97"/>
                  </a:lnTo>
                  <a:lnTo>
                    <a:pt x="5" y="88"/>
                  </a:lnTo>
                  <a:lnTo>
                    <a:pt x="0" y="85"/>
                  </a:lnTo>
                  <a:lnTo>
                    <a:pt x="0" y="77"/>
                  </a:lnTo>
                  <a:lnTo>
                    <a:pt x="6" y="74"/>
                  </a:lnTo>
                  <a:lnTo>
                    <a:pt x="9" y="64"/>
                  </a:lnTo>
                  <a:lnTo>
                    <a:pt x="11" y="47"/>
                  </a:lnTo>
                  <a:lnTo>
                    <a:pt x="11" y="52"/>
                  </a:lnTo>
                  <a:lnTo>
                    <a:pt x="16" y="55"/>
                  </a:lnTo>
                  <a:lnTo>
                    <a:pt x="33" y="58"/>
                  </a:lnTo>
                  <a:lnTo>
                    <a:pt x="38" y="55"/>
                  </a:lnTo>
                  <a:lnTo>
                    <a:pt x="41" y="50"/>
                  </a:lnTo>
                  <a:lnTo>
                    <a:pt x="38" y="47"/>
                  </a:lnTo>
                  <a:lnTo>
                    <a:pt x="60" y="39"/>
                  </a:lnTo>
                  <a:lnTo>
                    <a:pt x="66" y="22"/>
                  </a:lnTo>
                  <a:lnTo>
                    <a:pt x="72" y="22"/>
                  </a:lnTo>
                  <a:lnTo>
                    <a:pt x="77" y="17"/>
                  </a:lnTo>
                  <a:lnTo>
                    <a:pt x="105" y="22"/>
                  </a:lnTo>
                  <a:lnTo>
                    <a:pt x="112" y="26"/>
                  </a:lnTo>
                  <a:lnTo>
                    <a:pt x="123" y="20"/>
                  </a:lnTo>
                  <a:lnTo>
                    <a:pt x="129" y="25"/>
                  </a:lnTo>
                  <a:lnTo>
                    <a:pt x="132" y="14"/>
                  </a:lnTo>
                  <a:lnTo>
                    <a:pt x="142" y="17"/>
                  </a:lnTo>
                  <a:lnTo>
                    <a:pt x="143" y="12"/>
                  </a:lnTo>
                  <a:lnTo>
                    <a:pt x="142" y="11"/>
                  </a:lnTo>
                  <a:lnTo>
                    <a:pt x="15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42" name="Freeform 330"/>
            <p:cNvSpPr>
              <a:spLocks/>
            </p:cNvSpPr>
            <p:nvPr/>
          </p:nvSpPr>
          <p:spPr bwMode="auto">
            <a:xfrm>
              <a:off x="5133976" y="3300413"/>
              <a:ext cx="168275" cy="125413"/>
            </a:xfrm>
            <a:custGeom>
              <a:avLst/>
              <a:gdLst/>
              <a:ahLst/>
              <a:cxnLst>
                <a:cxn ang="0">
                  <a:pos x="157" y="4"/>
                </a:cxn>
                <a:cxn ang="0">
                  <a:pos x="162" y="11"/>
                </a:cxn>
                <a:cxn ang="0">
                  <a:pos x="164" y="33"/>
                </a:cxn>
                <a:cxn ang="0">
                  <a:pos x="195" y="19"/>
                </a:cxn>
                <a:cxn ang="0">
                  <a:pos x="205" y="20"/>
                </a:cxn>
                <a:cxn ang="0">
                  <a:pos x="209" y="22"/>
                </a:cxn>
                <a:cxn ang="0">
                  <a:pos x="208" y="26"/>
                </a:cxn>
                <a:cxn ang="0">
                  <a:pos x="178" y="30"/>
                </a:cxn>
                <a:cxn ang="0">
                  <a:pos x="157" y="44"/>
                </a:cxn>
                <a:cxn ang="0">
                  <a:pos x="164" y="60"/>
                </a:cxn>
                <a:cxn ang="0">
                  <a:pos x="156" y="74"/>
                </a:cxn>
                <a:cxn ang="0">
                  <a:pos x="139" y="80"/>
                </a:cxn>
                <a:cxn ang="0">
                  <a:pos x="132" y="96"/>
                </a:cxn>
                <a:cxn ang="0">
                  <a:pos x="129" y="116"/>
                </a:cxn>
                <a:cxn ang="0">
                  <a:pos x="118" y="118"/>
                </a:cxn>
                <a:cxn ang="0">
                  <a:pos x="104" y="124"/>
                </a:cxn>
                <a:cxn ang="0">
                  <a:pos x="91" y="127"/>
                </a:cxn>
                <a:cxn ang="0">
                  <a:pos x="85" y="148"/>
                </a:cxn>
                <a:cxn ang="0">
                  <a:pos x="68" y="156"/>
                </a:cxn>
                <a:cxn ang="0">
                  <a:pos x="52" y="157"/>
                </a:cxn>
                <a:cxn ang="0">
                  <a:pos x="28" y="157"/>
                </a:cxn>
                <a:cxn ang="0">
                  <a:pos x="16" y="138"/>
                </a:cxn>
                <a:cxn ang="0">
                  <a:pos x="13" y="123"/>
                </a:cxn>
                <a:cxn ang="0">
                  <a:pos x="2" y="97"/>
                </a:cxn>
                <a:cxn ang="0">
                  <a:pos x="0" y="85"/>
                </a:cxn>
                <a:cxn ang="0">
                  <a:pos x="6" y="74"/>
                </a:cxn>
                <a:cxn ang="0">
                  <a:pos x="11" y="47"/>
                </a:cxn>
                <a:cxn ang="0">
                  <a:pos x="16" y="55"/>
                </a:cxn>
                <a:cxn ang="0">
                  <a:pos x="38" y="55"/>
                </a:cxn>
                <a:cxn ang="0">
                  <a:pos x="38" y="47"/>
                </a:cxn>
                <a:cxn ang="0">
                  <a:pos x="66" y="22"/>
                </a:cxn>
                <a:cxn ang="0">
                  <a:pos x="77" y="17"/>
                </a:cxn>
                <a:cxn ang="0">
                  <a:pos x="112" y="26"/>
                </a:cxn>
                <a:cxn ang="0">
                  <a:pos x="129" y="25"/>
                </a:cxn>
                <a:cxn ang="0">
                  <a:pos x="142" y="17"/>
                </a:cxn>
                <a:cxn ang="0">
                  <a:pos x="142" y="11"/>
                </a:cxn>
              </a:cxnLst>
              <a:rect l="0" t="0" r="r" b="b"/>
              <a:pathLst>
                <a:path w="211" h="157">
                  <a:moveTo>
                    <a:pt x="153" y="0"/>
                  </a:moveTo>
                  <a:lnTo>
                    <a:pt x="157" y="4"/>
                  </a:lnTo>
                  <a:lnTo>
                    <a:pt x="157" y="9"/>
                  </a:lnTo>
                  <a:lnTo>
                    <a:pt x="162" y="11"/>
                  </a:lnTo>
                  <a:lnTo>
                    <a:pt x="161" y="25"/>
                  </a:lnTo>
                  <a:lnTo>
                    <a:pt x="164" y="33"/>
                  </a:lnTo>
                  <a:lnTo>
                    <a:pt x="189" y="19"/>
                  </a:lnTo>
                  <a:lnTo>
                    <a:pt x="195" y="19"/>
                  </a:lnTo>
                  <a:lnTo>
                    <a:pt x="195" y="22"/>
                  </a:lnTo>
                  <a:lnTo>
                    <a:pt x="205" y="20"/>
                  </a:lnTo>
                  <a:lnTo>
                    <a:pt x="211" y="20"/>
                  </a:lnTo>
                  <a:lnTo>
                    <a:pt x="209" y="22"/>
                  </a:lnTo>
                  <a:lnTo>
                    <a:pt x="205" y="25"/>
                  </a:lnTo>
                  <a:lnTo>
                    <a:pt x="208" y="26"/>
                  </a:lnTo>
                  <a:lnTo>
                    <a:pt x="194" y="28"/>
                  </a:lnTo>
                  <a:lnTo>
                    <a:pt x="178" y="30"/>
                  </a:lnTo>
                  <a:lnTo>
                    <a:pt x="157" y="42"/>
                  </a:lnTo>
                  <a:lnTo>
                    <a:pt x="157" y="44"/>
                  </a:lnTo>
                  <a:lnTo>
                    <a:pt x="164" y="55"/>
                  </a:lnTo>
                  <a:lnTo>
                    <a:pt x="164" y="60"/>
                  </a:lnTo>
                  <a:lnTo>
                    <a:pt x="154" y="72"/>
                  </a:lnTo>
                  <a:lnTo>
                    <a:pt x="156" y="74"/>
                  </a:lnTo>
                  <a:lnTo>
                    <a:pt x="154" y="80"/>
                  </a:lnTo>
                  <a:lnTo>
                    <a:pt x="139" y="80"/>
                  </a:lnTo>
                  <a:lnTo>
                    <a:pt x="145" y="90"/>
                  </a:lnTo>
                  <a:lnTo>
                    <a:pt x="132" y="96"/>
                  </a:lnTo>
                  <a:lnTo>
                    <a:pt x="129" y="108"/>
                  </a:lnTo>
                  <a:lnTo>
                    <a:pt x="129" y="116"/>
                  </a:lnTo>
                  <a:lnTo>
                    <a:pt x="123" y="123"/>
                  </a:lnTo>
                  <a:lnTo>
                    <a:pt x="118" y="118"/>
                  </a:lnTo>
                  <a:lnTo>
                    <a:pt x="112" y="118"/>
                  </a:lnTo>
                  <a:lnTo>
                    <a:pt x="104" y="124"/>
                  </a:lnTo>
                  <a:lnTo>
                    <a:pt x="107" y="126"/>
                  </a:lnTo>
                  <a:lnTo>
                    <a:pt x="91" y="127"/>
                  </a:lnTo>
                  <a:lnTo>
                    <a:pt x="87" y="134"/>
                  </a:lnTo>
                  <a:lnTo>
                    <a:pt x="85" y="148"/>
                  </a:lnTo>
                  <a:lnTo>
                    <a:pt x="83" y="151"/>
                  </a:lnTo>
                  <a:lnTo>
                    <a:pt x="68" y="156"/>
                  </a:lnTo>
                  <a:lnTo>
                    <a:pt x="57" y="154"/>
                  </a:lnTo>
                  <a:lnTo>
                    <a:pt x="52" y="157"/>
                  </a:lnTo>
                  <a:lnTo>
                    <a:pt x="44" y="156"/>
                  </a:lnTo>
                  <a:lnTo>
                    <a:pt x="28" y="157"/>
                  </a:lnTo>
                  <a:lnTo>
                    <a:pt x="6" y="151"/>
                  </a:lnTo>
                  <a:lnTo>
                    <a:pt x="16" y="138"/>
                  </a:lnTo>
                  <a:lnTo>
                    <a:pt x="17" y="129"/>
                  </a:lnTo>
                  <a:lnTo>
                    <a:pt x="13" y="123"/>
                  </a:lnTo>
                  <a:lnTo>
                    <a:pt x="3" y="118"/>
                  </a:lnTo>
                  <a:lnTo>
                    <a:pt x="2" y="97"/>
                  </a:lnTo>
                  <a:lnTo>
                    <a:pt x="5" y="88"/>
                  </a:lnTo>
                  <a:lnTo>
                    <a:pt x="0" y="85"/>
                  </a:lnTo>
                  <a:lnTo>
                    <a:pt x="0" y="77"/>
                  </a:lnTo>
                  <a:lnTo>
                    <a:pt x="6" y="74"/>
                  </a:lnTo>
                  <a:lnTo>
                    <a:pt x="9" y="64"/>
                  </a:lnTo>
                  <a:lnTo>
                    <a:pt x="11" y="47"/>
                  </a:lnTo>
                  <a:lnTo>
                    <a:pt x="11" y="52"/>
                  </a:lnTo>
                  <a:lnTo>
                    <a:pt x="16" y="55"/>
                  </a:lnTo>
                  <a:lnTo>
                    <a:pt x="33" y="58"/>
                  </a:lnTo>
                  <a:lnTo>
                    <a:pt x="38" y="55"/>
                  </a:lnTo>
                  <a:lnTo>
                    <a:pt x="41" y="50"/>
                  </a:lnTo>
                  <a:lnTo>
                    <a:pt x="38" y="47"/>
                  </a:lnTo>
                  <a:lnTo>
                    <a:pt x="60" y="39"/>
                  </a:lnTo>
                  <a:lnTo>
                    <a:pt x="66" y="22"/>
                  </a:lnTo>
                  <a:lnTo>
                    <a:pt x="72" y="22"/>
                  </a:lnTo>
                  <a:lnTo>
                    <a:pt x="77" y="17"/>
                  </a:lnTo>
                  <a:lnTo>
                    <a:pt x="105" y="22"/>
                  </a:lnTo>
                  <a:lnTo>
                    <a:pt x="112" y="26"/>
                  </a:lnTo>
                  <a:lnTo>
                    <a:pt x="123" y="20"/>
                  </a:lnTo>
                  <a:lnTo>
                    <a:pt x="129" y="25"/>
                  </a:lnTo>
                  <a:lnTo>
                    <a:pt x="132" y="14"/>
                  </a:lnTo>
                  <a:lnTo>
                    <a:pt x="142" y="17"/>
                  </a:lnTo>
                  <a:lnTo>
                    <a:pt x="143" y="12"/>
                  </a:lnTo>
                  <a:lnTo>
                    <a:pt x="142" y="11"/>
                  </a:lnTo>
                  <a:lnTo>
                    <a:pt x="15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43" name="Freeform 331"/>
            <p:cNvSpPr>
              <a:spLocks/>
            </p:cNvSpPr>
            <p:nvPr/>
          </p:nvSpPr>
          <p:spPr bwMode="auto">
            <a:xfrm>
              <a:off x="4881563" y="3309938"/>
              <a:ext cx="114300" cy="115888"/>
            </a:xfrm>
            <a:custGeom>
              <a:avLst/>
              <a:gdLst/>
              <a:ahLst/>
              <a:cxnLst>
                <a:cxn ang="0">
                  <a:pos x="63" y="0"/>
                </a:cxn>
                <a:cxn ang="0">
                  <a:pos x="82" y="3"/>
                </a:cxn>
                <a:cxn ang="0">
                  <a:pos x="83" y="7"/>
                </a:cxn>
                <a:cxn ang="0">
                  <a:pos x="90" y="5"/>
                </a:cxn>
                <a:cxn ang="0">
                  <a:pos x="90" y="13"/>
                </a:cxn>
                <a:cxn ang="0">
                  <a:pos x="99" y="27"/>
                </a:cxn>
                <a:cxn ang="0">
                  <a:pos x="112" y="32"/>
                </a:cxn>
                <a:cxn ang="0">
                  <a:pos x="107" y="37"/>
                </a:cxn>
                <a:cxn ang="0">
                  <a:pos x="108" y="41"/>
                </a:cxn>
                <a:cxn ang="0">
                  <a:pos x="101" y="55"/>
                </a:cxn>
                <a:cxn ang="0">
                  <a:pos x="97" y="63"/>
                </a:cxn>
                <a:cxn ang="0">
                  <a:pos x="107" y="79"/>
                </a:cxn>
                <a:cxn ang="0">
                  <a:pos x="126" y="92"/>
                </a:cxn>
                <a:cxn ang="0">
                  <a:pos x="131" y="101"/>
                </a:cxn>
                <a:cxn ang="0">
                  <a:pos x="131" y="115"/>
                </a:cxn>
                <a:cxn ang="0">
                  <a:pos x="134" y="115"/>
                </a:cxn>
                <a:cxn ang="0">
                  <a:pos x="135" y="123"/>
                </a:cxn>
                <a:cxn ang="0">
                  <a:pos x="145" y="131"/>
                </a:cxn>
                <a:cxn ang="0">
                  <a:pos x="142" y="133"/>
                </a:cxn>
                <a:cxn ang="0">
                  <a:pos x="135" y="131"/>
                </a:cxn>
                <a:cxn ang="0">
                  <a:pos x="126" y="131"/>
                </a:cxn>
                <a:cxn ang="0">
                  <a:pos x="115" y="145"/>
                </a:cxn>
                <a:cxn ang="0">
                  <a:pos x="101" y="141"/>
                </a:cxn>
                <a:cxn ang="0">
                  <a:pos x="90" y="145"/>
                </a:cxn>
                <a:cxn ang="0">
                  <a:pos x="72" y="137"/>
                </a:cxn>
                <a:cxn ang="0">
                  <a:pos x="71" y="126"/>
                </a:cxn>
                <a:cxn ang="0">
                  <a:pos x="64" y="125"/>
                </a:cxn>
                <a:cxn ang="0">
                  <a:pos x="61" y="117"/>
                </a:cxn>
                <a:cxn ang="0">
                  <a:pos x="45" y="114"/>
                </a:cxn>
                <a:cxn ang="0">
                  <a:pos x="30" y="101"/>
                </a:cxn>
                <a:cxn ang="0">
                  <a:pos x="6" y="95"/>
                </a:cxn>
                <a:cxn ang="0">
                  <a:pos x="0" y="76"/>
                </a:cxn>
                <a:cxn ang="0">
                  <a:pos x="36" y="55"/>
                </a:cxn>
                <a:cxn ang="0">
                  <a:pos x="38" y="49"/>
                </a:cxn>
                <a:cxn ang="0">
                  <a:pos x="39" y="19"/>
                </a:cxn>
                <a:cxn ang="0">
                  <a:pos x="47" y="18"/>
                </a:cxn>
                <a:cxn ang="0">
                  <a:pos x="57" y="7"/>
                </a:cxn>
                <a:cxn ang="0">
                  <a:pos x="63" y="0"/>
                </a:cxn>
              </a:cxnLst>
              <a:rect l="0" t="0" r="r" b="b"/>
              <a:pathLst>
                <a:path w="145" h="145">
                  <a:moveTo>
                    <a:pt x="63" y="0"/>
                  </a:moveTo>
                  <a:lnTo>
                    <a:pt x="82" y="3"/>
                  </a:lnTo>
                  <a:lnTo>
                    <a:pt x="83" y="7"/>
                  </a:lnTo>
                  <a:lnTo>
                    <a:pt x="90" y="5"/>
                  </a:lnTo>
                  <a:lnTo>
                    <a:pt x="90" y="13"/>
                  </a:lnTo>
                  <a:lnTo>
                    <a:pt x="99" y="27"/>
                  </a:lnTo>
                  <a:lnTo>
                    <a:pt x="112" y="32"/>
                  </a:lnTo>
                  <a:lnTo>
                    <a:pt x="107" y="37"/>
                  </a:lnTo>
                  <a:lnTo>
                    <a:pt x="108" y="41"/>
                  </a:lnTo>
                  <a:lnTo>
                    <a:pt x="101" y="55"/>
                  </a:lnTo>
                  <a:lnTo>
                    <a:pt x="97" y="63"/>
                  </a:lnTo>
                  <a:lnTo>
                    <a:pt x="107" y="79"/>
                  </a:lnTo>
                  <a:lnTo>
                    <a:pt x="126" y="92"/>
                  </a:lnTo>
                  <a:lnTo>
                    <a:pt x="131" y="101"/>
                  </a:lnTo>
                  <a:lnTo>
                    <a:pt x="131" y="115"/>
                  </a:lnTo>
                  <a:lnTo>
                    <a:pt x="134" y="115"/>
                  </a:lnTo>
                  <a:lnTo>
                    <a:pt x="135" y="123"/>
                  </a:lnTo>
                  <a:lnTo>
                    <a:pt x="145" y="131"/>
                  </a:lnTo>
                  <a:lnTo>
                    <a:pt x="142" y="133"/>
                  </a:lnTo>
                  <a:lnTo>
                    <a:pt x="135" y="131"/>
                  </a:lnTo>
                  <a:lnTo>
                    <a:pt x="126" y="131"/>
                  </a:lnTo>
                  <a:lnTo>
                    <a:pt x="115" y="145"/>
                  </a:lnTo>
                  <a:lnTo>
                    <a:pt x="101" y="141"/>
                  </a:lnTo>
                  <a:lnTo>
                    <a:pt x="90" y="145"/>
                  </a:lnTo>
                  <a:lnTo>
                    <a:pt x="72" y="137"/>
                  </a:lnTo>
                  <a:lnTo>
                    <a:pt x="71" y="126"/>
                  </a:lnTo>
                  <a:lnTo>
                    <a:pt x="64" y="125"/>
                  </a:lnTo>
                  <a:lnTo>
                    <a:pt x="61" y="117"/>
                  </a:lnTo>
                  <a:lnTo>
                    <a:pt x="45" y="114"/>
                  </a:lnTo>
                  <a:lnTo>
                    <a:pt x="30" y="101"/>
                  </a:lnTo>
                  <a:lnTo>
                    <a:pt x="6" y="95"/>
                  </a:lnTo>
                  <a:lnTo>
                    <a:pt x="0" y="76"/>
                  </a:lnTo>
                  <a:lnTo>
                    <a:pt x="36" y="55"/>
                  </a:lnTo>
                  <a:lnTo>
                    <a:pt x="38" y="49"/>
                  </a:lnTo>
                  <a:lnTo>
                    <a:pt x="39" y="19"/>
                  </a:lnTo>
                  <a:lnTo>
                    <a:pt x="47" y="18"/>
                  </a:lnTo>
                  <a:lnTo>
                    <a:pt x="57" y="7"/>
                  </a:lnTo>
                  <a:lnTo>
                    <a:pt x="6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44" name="Freeform 332"/>
            <p:cNvSpPr>
              <a:spLocks/>
            </p:cNvSpPr>
            <p:nvPr/>
          </p:nvSpPr>
          <p:spPr bwMode="auto">
            <a:xfrm>
              <a:off x="4881563" y="3309938"/>
              <a:ext cx="114300" cy="115888"/>
            </a:xfrm>
            <a:custGeom>
              <a:avLst/>
              <a:gdLst/>
              <a:ahLst/>
              <a:cxnLst>
                <a:cxn ang="0">
                  <a:pos x="63" y="0"/>
                </a:cxn>
                <a:cxn ang="0">
                  <a:pos x="82" y="3"/>
                </a:cxn>
                <a:cxn ang="0">
                  <a:pos x="83" y="7"/>
                </a:cxn>
                <a:cxn ang="0">
                  <a:pos x="90" y="5"/>
                </a:cxn>
                <a:cxn ang="0">
                  <a:pos x="90" y="13"/>
                </a:cxn>
                <a:cxn ang="0">
                  <a:pos x="99" y="27"/>
                </a:cxn>
                <a:cxn ang="0">
                  <a:pos x="112" y="32"/>
                </a:cxn>
                <a:cxn ang="0">
                  <a:pos x="107" y="37"/>
                </a:cxn>
                <a:cxn ang="0">
                  <a:pos x="108" y="41"/>
                </a:cxn>
                <a:cxn ang="0">
                  <a:pos x="101" y="55"/>
                </a:cxn>
                <a:cxn ang="0">
                  <a:pos x="97" y="63"/>
                </a:cxn>
                <a:cxn ang="0">
                  <a:pos x="107" y="79"/>
                </a:cxn>
                <a:cxn ang="0">
                  <a:pos x="126" y="92"/>
                </a:cxn>
                <a:cxn ang="0">
                  <a:pos x="131" y="101"/>
                </a:cxn>
                <a:cxn ang="0">
                  <a:pos x="131" y="115"/>
                </a:cxn>
                <a:cxn ang="0">
                  <a:pos x="134" y="115"/>
                </a:cxn>
                <a:cxn ang="0">
                  <a:pos x="135" y="123"/>
                </a:cxn>
                <a:cxn ang="0">
                  <a:pos x="145" y="131"/>
                </a:cxn>
                <a:cxn ang="0">
                  <a:pos x="142" y="133"/>
                </a:cxn>
                <a:cxn ang="0">
                  <a:pos x="135" y="131"/>
                </a:cxn>
                <a:cxn ang="0">
                  <a:pos x="126" y="131"/>
                </a:cxn>
                <a:cxn ang="0">
                  <a:pos x="115" y="145"/>
                </a:cxn>
                <a:cxn ang="0">
                  <a:pos x="101" y="141"/>
                </a:cxn>
                <a:cxn ang="0">
                  <a:pos x="90" y="145"/>
                </a:cxn>
                <a:cxn ang="0">
                  <a:pos x="72" y="137"/>
                </a:cxn>
                <a:cxn ang="0">
                  <a:pos x="71" y="126"/>
                </a:cxn>
                <a:cxn ang="0">
                  <a:pos x="64" y="125"/>
                </a:cxn>
                <a:cxn ang="0">
                  <a:pos x="61" y="117"/>
                </a:cxn>
                <a:cxn ang="0">
                  <a:pos x="45" y="114"/>
                </a:cxn>
                <a:cxn ang="0">
                  <a:pos x="30" y="101"/>
                </a:cxn>
                <a:cxn ang="0">
                  <a:pos x="6" y="95"/>
                </a:cxn>
                <a:cxn ang="0">
                  <a:pos x="0" y="76"/>
                </a:cxn>
                <a:cxn ang="0">
                  <a:pos x="36" y="55"/>
                </a:cxn>
                <a:cxn ang="0">
                  <a:pos x="38" y="49"/>
                </a:cxn>
                <a:cxn ang="0">
                  <a:pos x="39" y="19"/>
                </a:cxn>
                <a:cxn ang="0">
                  <a:pos x="47" y="18"/>
                </a:cxn>
                <a:cxn ang="0">
                  <a:pos x="57" y="7"/>
                </a:cxn>
                <a:cxn ang="0">
                  <a:pos x="63" y="0"/>
                </a:cxn>
              </a:cxnLst>
              <a:rect l="0" t="0" r="r" b="b"/>
              <a:pathLst>
                <a:path w="145" h="145">
                  <a:moveTo>
                    <a:pt x="63" y="0"/>
                  </a:moveTo>
                  <a:lnTo>
                    <a:pt x="82" y="3"/>
                  </a:lnTo>
                  <a:lnTo>
                    <a:pt x="83" y="7"/>
                  </a:lnTo>
                  <a:lnTo>
                    <a:pt x="90" y="5"/>
                  </a:lnTo>
                  <a:lnTo>
                    <a:pt x="90" y="13"/>
                  </a:lnTo>
                  <a:lnTo>
                    <a:pt x="99" y="27"/>
                  </a:lnTo>
                  <a:lnTo>
                    <a:pt x="112" y="32"/>
                  </a:lnTo>
                  <a:lnTo>
                    <a:pt x="107" y="37"/>
                  </a:lnTo>
                  <a:lnTo>
                    <a:pt x="108" y="41"/>
                  </a:lnTo>
                  <a:lnTo>
                    <a:pt x="101" y="55"/>
                  </a:lnTo>
                  <a:lnTo>
                    <a:pt x="97" y="63"/>
                  </a:lnTo>
                  <a:lnTo>
                    <a:pt x="107" y="79"/>
                  </a:lnTo>
                  <a:lnTo>
                    <a:pt x="126" y="92"/>
                  </a:lnTo>
                  <a:lnTo>
                    <a:pt x="131" y="101"/>
                  </a:lnTo>
                  <a:lnTo>
                    <a:pt x="131" y="115"/>
                  </a:lnTo>
                  <a:lnTo>
                    <a:pt x="134" y="115"/>
                  </a:lnTo>
                  <a:lnTo>
                    <a:pt x="135" y="123"/>
                  </a:lnTo>
                  <a:lnTo>
                    <a:pt x="145" y="131"/>
                  </a:lnTo>
                  <a:lnTo>
                    <a:pt x="142" y="133"/>
                  </a:lnTo>
                  <a:lnTo>
                    <a:pt x="135" y="131"/>
                  </a:lnTo>
                  <a:lnTo>
                    <a:pt x="126" y="131"/>
                  </a:lnTo>
                  <a:lnTo>
                    <a:pt x="115" y="145"/>
                  </a:lnTo>
                  <a:lnTo>
                    <a:pt x="101" y="141"/>
                  </a:lnTo>
                  <a:lnTo>
                    <a:pt x="90" y="145"/>
                  </a:lnTo>
                  <a:lnTo>
                    <a:pt x="72" y="137"/>
                  </a:lnTo>
                  <a:lnTo>
                    <a:pt x="71" y="126"/>
                  </a:lnTo>
                  <a:lnTo>
                    <a:pt x="64" y="125"/>
                  </a:lnTo>
                  <a:lnTo>
                    <a:pt x="61" y="117"/>
                  </a:lnTo>
                  <a:lnTo>
                    <a:pt x="45" y="114"/>
                  </a:lnTo>
                  <a:lnTo>
                    <a:pt x="30" y="101"/>
                  </a:lnTo>
                  <a:lnTo>
                    <a:pt x="6" y="95"/>
                  </a:lnTo>
                  <a:lnTo>
                    <a:pt x="0" y="76"/>
                  </a:lnTo>
                  <a:lnTo>
                    <a:pt x="36" y="55"/>
                  </a:lnTo>
                  <a:lnTo>
                    <a:pt x="38" y="49"/>
                  </a:lnTo>
                  <a:lnTo>
                    <a:pt x="39" y="19"/>
                  </a:lnTo>
                  <a:lnTo>
                    <a:pt x="47" y="18"/>
                  </a:lnTo>
                  <a:lnTo>
                    <a:pt x="57" y="7"/>
                  </a:lnTo>
                  <a:lnTo>
                    <a:pt x="6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45" name="Freeform 333"/>
            <p:cNvSpPr>
              <a:spLocks/>
            </p:cNvSpPr>
            <p:nvPr/>
          </p:nvSpPr>
          <p:spPr bwMode="auto">
            <a:xfrm>
              <a:off x="4954588" y="3425826"/>
              <a:ext cx="20638" cy="11113"/>
            </a:xfrm>
            <a:custGeom>
              <a:avLst/>
              <a:gdLst/>
              <a:ahLst/>
              <a:cxnLst>
                <a:cxn ang="0">
                  <a:pos x="11" y="0"/>
                </a:cxn>
                <a:cxn ang="0">
                  <a:pos x="25" y="5"/>
                </a:cxn>
                <a:cxn ang="0">
                  <a:pos x="11" y="12"/>
                </a:cxn>
                <a:cxn ang="0">
                  <a:pos x="0" y="5"/>
                </a:cxn>
                <a:cxn ang="0">
                  <a:pos x="11" y="0"/>
                </a:cxn>
              </a:cxnLst>
              <a:rect l="0" t="0" r="r" b="b"/>
              <a:pathLst>
                <a:path w="25" h="12">
                  <a:moveTo>
                    <a:pt x="11" y="0"/>
                  </a:moveTo>
                  <a:lnTo>
                    <a:pt x="25" y="5"/>
                  </a:lnTo>
                  <a:lnTo>
                    <a:pt x="11" y="12"/>
                  </a:lnTo>
                  <a:lnTo>
                    <a:pt x="0" y="5"/>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46" name="Freeform 334"/>
            <p:cNvSpPr>
              <a:spLocks/>
            </p:cNvSpPr>
            <p:nvPr/>
          </p:nvSpPr>
          <p:spPr bwMode="auto">
            <a:xfrm>
              <a:off x="4954588" y="3425826"/>
              <a:ext cx="20638" cy="11113"/>
            </a:xfrm>
            <a:custGeom>
              <a:avLst/>
              <a:gdLst/>
              <a:ahLst/>
              <a:cxnLst>
                <a:cxn ang="0">
                  <a:pos x="11" y="0"/>
                </a:cxn>
                <a:cxn ang="0">
                  <a:pos x="25" y="5"/>
                </a:cxn>
                <a:cxn ang="0">
                  <a:pos x="11" y="12"/>
                </a:cxn>
                <a:cxn ang="0">
                  <a:pos x="0" y="5"/>
                </a:cxn>
                <a:cxn ang="0">
                  <a:pos x="11" y="0"/>
                </a:cxn>
              </a:cxnLst>
              <a:rect l="0" t="0" r="r" b="b"/>
              <a:pathLst>
                <a:path w="25" h="12">
                  <a:moveTo>
                    <a:pt x="11" y="0"/>
                  </a:moveTo>
                  <a:lnTo>
                    <a:pt x="25" y="5"/>
                  </a:lnTo>
                  <a:lnTo>
                    <a:pt x="11" y="12"/>
                  </a:lnTo>
                  <a:lnTo>
                    <a:pt x="0" y="5"/>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47" name="Freeform 335"/>
            <p:cNvSpPr>
              <a:spLocks/>
            </p:cNvSpPr>
            <p:nvPr/>
          </p:nvSpPr>
          <p:spPr bwMode="auto">
            <a:xfrm>
              <a:off x="4829176" y="3373438"/>
              <a:ext cx="20638" cy="52388"/>
            </a:xfrm>
            <a:custGeom>
              <a:avLst/>
              <a:gdLst/>
              <a:ahLst/>
              <a:cxnLst>
                <a:cxn ang="0">
                  <a:pos x="26" y="0"/>
                </a:cxn>
                <a:cxn ang="0">
                  <a:pos x="25" y="9"/>
                </a:cxn>
                <a:cxn ang="0">
                  <a:pos x="25" y="14"/>
                </a:cxn>
                <a:cxn ang="0">
                  <a:pos x="19" y="12"/>
                </a:cxn>
                <a:cxn ang="0">
                  <a:pos x="14" y="17"/>
                </a:cxn>
                <a:cxn ang="0">
                  <a:pos x="14" y="23"/>
                </a:cxn>
                <a:cxn ang="0">
                  <a:pos x="19" y="25"/>
                </a:cxn>
                <a:cxn ang="0">
                  <a:pos x="12" y="31"/>
                </a:cxn>
                <a:cxn ang="0">
                  <a:pos x="22" y="30"/>
                </a:cxn>
                <a:cxn ang="0">
                  <a:pos x="15" y="63"/>
                </a:cxn>
                <a:cxn ang="0">
                  <a:pos x="14" y="64"/>
                </a:cxn>
                <a:cxn ang="0">
                  <a:pos x="0" y="34"/>
                </a:cxn>
                <a:cxn ang="0">
                  <a:pos x="6" y="26"/>
                </a:cxn>
                <a:cxn ang="0">
                  <a:pos x="15" y="1"/>
                </a:cxn>
                <a:cxn ang="0">
                  <a:pos x="23" y="3"/>
                </a:cxn>
                <a:cxn ang="0">
                  <a:pos x="26" y="0"/>
                </a:cxn>
              </a:cxnLst>
              <a:rect l="0" t="0" r="r" b="b"/>
              <a:pathLst>
                <a:path w="26" h="64">
                  <a:moveTo>
                    <a:pt x="26" y="0"/>
                  </a:moveTo>
                  <a:lnTo>
                    <a:pt x="25" y="9"/>
                  </a:lnTo>
                  <a:lnTo>
                    <a:pt x="25" y="14"/>
                  </a:lnTo>
                  <a:lnTo>
                    <a:pt x="19" y="12"/>
                  </a:lnTo>
                  <a:lnTo>
                    <a:pt x="14" y="17"/>
                  </a:lnTo>
                  <a:lnTo>
                    <a:pt x="14" y="23"/>
                  </a:lnTo>
                  <a:lnTo>
                    <a:pt x="19" y="25"/>
                  </a:lnTo>
                  <a:lnTo>
                    <a:pt x="12" y="31"/>
                  </a:lnTo>
                  <a:lnTo>
                    <a:pt x="22" y="30"/>
                  </a:lnTo>
                  <a:lnTo>
                    <a:pt x="15" y="63"/>
                  </a:lnTo>
                  <a:lnTo>
                    <a:pt x="14" y="64"/>
                  </a:lnTo>
                  <a:lnTo>
                    <a:pt x="0" y="34"/>
                  </a:lnTo>
                  <a:lnTo>
                    <a:pt x="6" y="26"/>
                  </a:lnTo>
                  <a:lnTo>
                    <a:pt x="15" y="1"/>
                  </a:lnTo>
                  <a:lnTo>
                    <a:pt x="23" y="3"/>
                  </a:lnTo>
                  <a:lnTo>
                    <a:pt x="2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48" name="Freeform 336"/>
            <p:cNvSpPr>
              <a:spLocks/>
            </p:cNvSpPr>
            <p:nvPr/>
          </p:nvSpPr>
          <p:spPr bwMode="auto">
            <a:xfrm>
              <a:off x="4829176" y="3373438"/>
              <a:ext cx="20638" cy="52388"/>
            </a:xfrm>
            <a:custGeom>
              <a:avLst/>
              <a:gdLst/>
              <a:ahLst/>
              <a:cxnLst>
                <a:cxn ang="0">
                  <a:pos x="26" y="0"/>
                </a:cxn>
                <a:cxn ang="0">
                  <a:pos x="25" y="9"/>
                </a:cxn>
                <a:cxn ang="0">
                  <a:pos x="25" y="14"/>
                </a:cxn>
                <a:cxn ang="0">
                  <a:pos x="19" y="12"/>
                </a:cxn>
                <a:cxn ang="0">
                  <a:pos x="14" y="17"/>
                </a:cxn>
                <a:cxn ang="0">
                  <a:pos x="14" y="23"/>
                </a:cxn>
                <a:cxn ang="0">
                  <a:pos x="19" y="25"/>
                </a:cxn>
                <a:cxn ang="0">
                  <a:pos x="12" y="31"/>
                </a:cxn>
                <a:cxn ang="0">
                  <a:pos x="22" y="30"/>
                </a:cxn>
                <a:cxn ang="0">
                  <a:pos x="15" y="63"/>
                </a:cxn>
                <a:cxn ang="0">
                  <a:pos x="14" y="64"/>
                </a:cxn>
                <a:cxn ang="0">
                  <a:pos x="0" y="34"/>
                </a:cxn>
                <a:cxn ang="0">
                  <a:pos x="6" y="26"/>
                </a:cxn>
                <a:cxn ang="0">
                  <a:pos x="15" y="1"/>
                </a:cxn>
                <a:cxn ang="0">
                  <a:pos x="23" y="3"/>
                </a:cxn>
                <a:cxn ang="0">
                  <a:pos x="26" y="0"/>
                </a:cxn>
              </a:cxnLst>
              <a:rect l="0" t="0" r="r" b="b"/>
              <a:pathLst>
                <a:path w="26" h="64">
                  <a:moveTo>
                    <a:pt x="26" y="0"/>
                  </a:moveTo>
                  <a:lnTo>
                    <a:pt x="25" y="9"/>
                  </a:lnTo>
                  <a:lnTo>
                    <a:pt x="25" y="14"/>
                  </a:lnTo>
                  <a:lnTo>
                    <a:pt x="19" y="12"/>
                  </a:lnTo>
                  <a:lnTo>
                    <a:pt x="14" y="17"/>
                  </a:lnTo>
                  <a:lnTo>
                    <a:pt x="14" y="23"/>
                  </a:lnTo>
                  <a:lnTo>
                    <a:pt x="19" y="25"/>
                  </a:lnTo>
                  <a:lnTo>
                    <a:pt x="12" y="31"/>
                  </a:lnTo>
                  <a:lnTo>
                    <a:pt x="22" y="30"/>
                  </a:lnTo>
                  <a:lnTo>
                    <a:pt x="15" y="63"/>
                  </a:lnTo>
                  <a:lnTo>
                    <a:pt x="14" y="64"/>
                  </a:lnTo>
                  <a:lnTo>
                    <a:pt x="0" y="34"/>
                  </a:lnTo>
                  <a:lnTo>
                    <a:pt x="6" y="26"/>
                  </a:lnTo>
                  <a:lnTo>
                    <a:pt x="15" y="1"/>
                  </a:lnTo>
                  <a:lnTo>
                    <a:pt x="23" y="3"/>
                  </a:lnTo>
                  <a:lnTo>
                    <a:pt x="2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49" name="Freeform 337"/>
            <p:cNvSpPr>
              <a:spLocks/>
            </p:cNvSpPr>
            <p:nvPr/>
          </p:nvSpPr>
          <p:spPr bwMode="auto">
            <a:xfrm>
              <a:off x="4840288" y="3373438"/>
              <a:ext cx="50800" cy="52388"/>
            </a:xfrm>
            <a:custGeom>
              <a:avLst/>
              <a:gdLst/>
              <a:ahLst/>
              <a:cxnLst>
                <a:cxn ang="0">
                  <a:pos x="58" y="0"/>
                </a:cxn>
                <a:cxn ang="0">
                  <a:pos x="64" y="17"/>
                </a:cxn>
                <a:cxn ang="0">
                  <a:pos x="60" y="22"/>
                </a:cxn>
                <a:cxn ang="0">
                  <a:pos x="31" y="28"/>
                </a:cxn>
                <a:cxn ang="0">
                  <a:pos x="47" y="42"/>
                </a:cxn>
                <a:cxn ang="0">
                  <a:pos x="41" y="45"/>
                </a:cxn>
                <a:cxn ang="0">
                  <a:pos x="39" y="52"/>
                </a:cxn>
                <a:cxn ang="0">
                  <a:pos x="27" y="53"/>
                </a:cxn>
                <a:cxn ang="0">
                  <a:pos x="19" y="64"/>
                </a:cxn>
                <a:cxn ang="0">
                  <a:pos x="1" y="63"/>
                </a:cxn>
                <a:cxn ang="0">
                  <a:pos x="1" y="61"/>
                </a:cxn>
                <a:cxn ang="0">
                  <a:pos x="8" y="30"/>
                </a:cxn>
                <a:cxn ang="0">
                  <a:pos x="0" y="31"/>
                </a:cxn>
                <a:cxn ang="0">
                  <a:pos x="5" y="25"/>
                </a:cxn>
                <a:cxn ang="0">
                  <a:pos x="1" y="23"/>
                </a:cxn>
                <a:cxn ang="0">
                  <a:pos x="1" y="17"/>
                </a:cxn>
                <a:cxn ang="0">
                  <a:pos x="5" y="12"/>
                </a:cxn>
                <a:cxn ang="0">
                  <a:pos x="9" y="14"/>
                </a:cxn>
                <a:cxn ang="0">
                  <a:pos x="9" y="9"/>
                </a:cxn>
                <a:cxn ang="0">
                  <a:pos x="14" y="9"/>
                </a:cxn>
                <a:cxn ang="0">
                  <a:pos x="25" y="15"/>
                </a:cxn>
                <a:cxn ang="0">
                  <a:pos x="58" y="0"/>
                </a:cxn>
              </a:cxnLst>
              <a:rect l="0" t="0" r="r" b="b"/>
              <a:pathLst>
                <a:path w="64" h="64">
                  <a:moveTo>
                    <a:pt x="58" y="0"/>
                  </a:moveTo>
                  <a:lnTo>
                    <a:pt x="64" y="17"/>
                  </a:lnTo>
                  <a:lnTo>
                    <a:pt x="60" y="22"/>
                  </a:lnTo>
                  <a:lnTo>
                    <a:pt x="31" y="28"/>
                  </a:lnTo>
                  <a:lnTo>
                    <a:pt x="47" y="42"/>
                  </a:lnTo>
                  <a:lnTo>
                    <a:pt x="41" y="45"/>
                  </a:lnTo>
                  <a:lnTo>
                    <a:pt x="39" y="52"/>
                  </a:lnTo>
                  <a:lnTo>
                    <a:pt x="27" y="53"/>
                  </a:lnTo>
                  <a:lnTo>
                    <a:pt x="19" y="64"/>
                  </a:lnTo>
                  <a:lnTo>
                    <a:pt x="1" y="63"/>
                  </a:lnTo>
                  <a:lnTo>
                    <a:pt x="1" y="61"/>
                  </a:lnTo>
                  <a:lnTo>
                    <a:pt x="8" y="30"/>
                  </a:lnTo>
                  <a:lnTo>
                    <a:pt x="0" y="31"/>
                  </a:lnTo>
                  <a:lnTo>
                    <a:pt x="5" y="25"/>
                  </a:lnTo>
                  <a:lnTo>
                    <a:pt x="1" y="23"/>
                  </a:lnTo>
                  <a:lnTo>
                    <a:pt x="1" y="17"/>
                  </a:lnTo>
                  <a:lnTo>
                    <a:pt x="5" y="12"/>
                  </a:lnTo>
                  <a:lnTo>
                    <a:pt x="9" y="14"/>
                  </a:lnTo>
                  <a:lnTo>
                    <a:pt x="9" y="9"/>
                  </a:lnTo>
                  <a:lnTo>
                    <a:pt x="14" y="9"/>
                  </a:lnTo>
                  <a:lnTo>
                    <a:pt x="25" y="15"/>
                  </a:lnTo>
                  <a:lnTo>
                    <a:pt x="5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50" name="Freeform 338"/>
            <p:cNvSpPr>
              <a:spLocks/>
            </p:cNvSpPr>
            <p:nvPr/>
          </p:nvSpPr>
          <p:spPr bwMode="auto">
            <a:xfrm>
              <a:off x="4840288" y="3373438"/>
              <a:ext cx="50800" cy="52388"/>
            </a:xfrm>
            <a:custGeom>
              <a:avLst/>
              <a:gdLst/>
              <a:ahLst/>
              <a:cxnLst>
                <a:cxn ang="0">
                  <a:pos x="58" y="0"/>
                </a:cxn>
                <a:cxn ang="0">
                  <a:pos x="64" y="17"/>
                </a:cxn>
                <a:cxn ang="0">
                  <a:pos x="60" y="22"/>
                </a:cxn>
                <a:cxn ang="0">
                  <a:pos x="31" y="28"/>
                </a:cxn>
                <a:cxn ang="0">
                  <a:pos x="47" y="42"/>
                </a:cxn>
                <a:cxn ang="0">
                  <a:pos x="41" y="45"/>
                </a:cxn>
                <a:cxn ang="0">
                  <a:pos x="39" y="52"/>
                </a:cxn>
                <a:cxn ang="0">
                  <a:pos x="27" y="53"/>
                </a:cxn>
                <a:cxn ang="0">
                  <a:pos x="19" y="64"/>
                </a:cxn>
                <a:cxn ang="0">
                  <a:pos x="1" y="63"/>
                </a:cxn>
                <a:cxn ang="0">
                  <a:pos x="1" y="61"/>
                </a:cxn>
                <a:cxn ang="0">
                  <a:pos x="8" y="30"/>
                </a:cxn>
                <a:cxn ang="0">
                  <a:pos x="0" y="31"/>
                </a:cxn>
                <a:cxn ang="0">
                  <a:pos x="5" y="25"/>
                </a:cxn>
                <a:cxn ang="0">
                  <a:pos x="1" y="23"/>
                </a:cxn>
                <a:cxn ang="0">
                  <a:pos x="1" y="17"/>
                </a:cxn>
                <a:cxn ang="0">
                  <a:pos x="5" y="12"/>
                </a:cxn>
                <a:cxn ang="0">
                  <a:pos x="9" y="14"/>
                </a:cxn>
                <a:cxn ang="0">
                  <a:pos x="9" y="9"/>
                </a:cxn>
                <a:cxn ang="0">
                  <a:pos x="14" y="9"/>
                </a:cxn>
                <a:cxn ang="0">
                  <a:pos x="25" y="15"/>
                </a:cxn>
                <a:cxn ang="0">
                  <a:pos x="58" y="0"/>
                </a:cxn>
              </a:cxnLst>
              <a:rect l="0" t="0" r="r" b="b"/>
              <a:pathLst>
                <a:path w="64" h="64">
                  <a:moveTo>
                    <a:pt x="58" y="0"/>
                  </a:moveTo>
                  <a:lnTo>
                    <a:pt x="64" y="17"/>
                  </a:lnTo>
                  <a:lnTo>
                    <a:pt x="60" y="22"/>
                  </a:lnTo>
                  <a:lnTo>
                    <a:pt x="31" y="28"/>
                  </a:lnTo>
                  <a:lnTo>
                    <a:pt x="47" y="42"/>
                  </a:lnTo>
                  <a:lnTo>
                    <a:pt x="41" y="45"/>
                  </a:lnTo>
                  <a:lnTo>
                    <a:pt x="39" y="52"/>
                  </a:lnTo>
                  <a:lnTo>
                    <a:pt x="27" y="53"/>
                  </a:lnTo>
                  <a:lnTo>
                    <a:pt x="19" y="64"/>
                  </a:lnTo>
                  <a:lnTo>
                    <a:pt x="1" y="63"/>
                  </a:lnTo>
                  <a:lnTo>
                    <a:pt x="1" y="61"/>
                  </a:lnTo>
                  <a:lnTo>
                    <a:pt x="8" y="30"/>
                  </a:lnTo>
                  <a:lnTo>
                    <a:pt x="0" y="31"/>
                  </a:lnTo>
                  <a:lnTo>
                    <a:pt x="5" y="25"/>
                  </a:lnTo>
                  <a:lnTo>
                    <a:pt x="1" y="23"/>
                  </a:lnTo>
                  <a:lnTo>
                    <a:pt x="1" y="17"/>
                  </a:lnTo>
                  <a:lnTo>
                    <a:pt x="5" y="12"/>
                  </a:lnTo>
                  <a:lnTo>
                    <a:pt x="9" y="14"/>
                  </a:lnTo>
                  <a:lnTo>
                    <a:pt x="9" y="9"/>
                  </a:lnTo>
                  <a:lnTo>
                    <a:pt x="14" y="9"/>
                  </a:lnTo>
                  <a:lnTo>
                    <a:pt x="25" y="15"/>
                  </a:lnTo>
                  <a:lnTo>
                    <a:pt x="5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51" name="Freeform 339"/>
            <p:cNvSpPr>
              <a:spLocks/>
            </p:cNvSpPr>
            <p:nvPr/>
          </p:nvSpPr>
          <p:spPr bwMode="auto">
            <a:xfrm>
              <a:off x="4976813" y="3414713"/>
              <a:ext cx="19050" cy="22225"/>
            </a:xfrm>
            <a:custGeom>
              <a:avLst/>
              <a:gdLst/>
              <a:ahLst/>
              <a:cxnLst>
                <a:cxn ang="0">
                  <a:pos x="11" y="0"/>
                </a:cxn>
                <a:cxn ang="0">
                  <a:pos x="22" y="0"/>
                </a:cxn>
                <a:cxn ang="0">
                  <a:pos x="25" y="8"/>
                </a:cxn>
                <a:cxn ang="0">
                  <a:pos x="17" y="12"/>
                </a:cxn>
                <a:cxn ang="0">
                  <a:pos x="22" y="14"/>
                </a:cxn>
                <a:cxn ang="0">
                  <a:pos x="25" y="26"/>
                </a:cxn>
                <a:cxn ang="0">
                  <a:pos x="17" y="26"/>
                </a:cxn>
                <a:cxn ang="0">
                  <a:pos x="12" y="19"/>
                </a:cxn>
                <a:cxn ang="0">
                  <a:pos x="0" y="15"/>
                </a:cxn>
                <a:cxn ang="0">
                  <a:pos x="11" y="0"/>
                </a:cxn>
              </a:cxnLst>
              <a:rect l="0" t="0" r="r" b="b"/>
              <a:pathLst>
                <a:path w="25" h="26">
                  <a:moveTo>
                    <a:pt x="11" y="0"/>
                  </a:moveTo>
                  <a:lnTo>
                    <a:pt x="22" y="0"/>
                  </a:lnTo>
                  <a:lnTo>
                    <a:pt x="25" y="8"/>
                  </a:lnTo>
                  <a:lnTo>
                    <a:pt x="17" y="12"/>
                  </a:lnTo>
                  <a:lnTo>
                    <a:pt x="22" y="14"/>
                  </a:lnTo>
                  <a:lnTo>
                    <a:pt x="25" y="26"/>
                  </a:lnTo>
                  <a:lnTo>
                    <a:pt x="17" y="26"/>
                  </a:lnTo>
                  <a:lnTo>
                    <a:pt x="12" y="19"/>
                  </a:lnTo>
                  <a:lnTo>
                    <a:pt x="0" y="15"/>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52" name="Freeform 340"/>
            <p:cNvSpPr>
              <a:spLocks/>
            </p:cNvSpPr>
            <p:nvPr/>
          </p:nvSpPr>
          <p:spPr bwMode="auto">
            <a:xfrm>
              <a:off x="4976813" y="3414713"/>
              <a:ext cx="19050" cy="22225"/>
            </a:xfrm>
            <a:custGeom>
              <a:avLst/>
              <a:gdLst/>
              <a:ahLst/>
              <a:cxnLst>
                <a:cxn ang="0">
                  <a:pos x="11" y="0"/>
                </a:cxn>
                <a:cxn ang="0">
                  <a:pos x="22" y="0"/>
                </a:cxn>
                <a:cxn ang="0">
                  <a:pos x="25" y="8"/>
                </a:cxn>
                <a:cxn ang="0">
                  <a:pos x="17" y="12"/>
                </a:cxn>
                <a:cxn ang="0">
                  <a:pos x="22" y="14"/>
                </a:cxn>
                <a:cxn ang="0">
                  <a:pos x="25" y="26"/>
                </a:cxn>
                <a:cxn ang="0">
                  <a:pos x="17" y="26"/>
                </a:cxn>
                <a:cxn ang="0">
                  <a:pos x="12" y="19"/>
                </a:cxn>
                <a:cxn ang="0">
                  <a:pos x="0" y="15"/>
                </a:cxn>
                <a:cxn ang="0">
                  <a:pos x="11" y="0"/>
                </a:cxn>
              </a:cxnLst>
              <a:rect l="0" t="0" r="r" b="b"/>
              <a:pathLst>
                <a:path w="25" h="26">
                  <a:moveTo>
                    <a:pt x="11" y="0"/>
                  </a:moveTo>
                  <a:lnTo>
                    <a:pt x="22" y="0"/>
                  </a:lnTo>
                  <a:lnTo>
                    <a:pt x="25" y="8"/>
                  </a:lnTo>
                  <a:lnTo>
                    <a:pt x="17" y="12"/>
                  </a:lnTo>
                  <a:lnTo>
                    <a:pt x="22" y="14"/>
                  </a:lnTo>
                  <a:lnTo>
                    <a:pt x="25" y="26"/>
                  </a:lnTo>
                  <a:lnTo>
                    <a:pt x="17" y="26"/>
                  </a:lnTo>
                  <a:lnTo>
                    <a:pt x="12" y="19"/>
                  </a:lnTo>
                  <a:lnTo>
                    <a:pt x="0" y="15"/>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53" name="Freeform 341"/>
            <p:cNvSpPr>
              <a:spLocks/>
            </p:cNvSpPr>
            <p:nvPr/>
          </p:nvSpPr>
          <p:spPr bwMode="auto">
            <a:xfrm>
              <a:off x="4840288" y="3352801"/>
              <a:ext cx="20638" cy="20638"/>
            </a:xfrm>
            <a:custGeom>
              <a:avLst/>
              <a:gdLst/>
              <a:ahLst/>
              <a:cxnLst>
                <a:cxn ang="0">
                  <a:pos x="16" y="0"/>
                </a:cxn>
                <a:cxn ang="0">
                  <a:pos x="22" y="0"/>
                </a:cxn>
                <a:cxn ang="0">
                  <a:pos x="19" y="3"/>
                </a:cxn>
                <a:cxn ang="0">
                  <a:pos x="25" y="8"/>
                </a:cxn>
                <a:cxn ang="0">
                  <a:pos x="19" y="11"/>
                </a:cxn>
                <a:cxn ang="0">
                  <a:pos x="19" y="12"/>
                </a:cxn>
                <a:cxn ang="0">
                  <a:pos x="16" y="14"/>
                </a:cxn>
                <a:cxn ang="0">
                  <a:pos x="16" y="19"/>
                </a:cxn>
                <a:cxn ang="0">
                  <a:pos x="8" y="24"/>
                </a:cxn>
                <a:cxn ang="0">
                  <a:pos x="6" y="25"/>
                </a:cxn>
                <a:cxn ang="0">
                  <a:pos x="0" y="25"/>
                </a:cxn>
                <a:cxn ang="0">
                  <a:pos x="16" y="0"/>
                </a:cxn>
              </a:cxnLst>
              <a:rect l="0" t="0" r="r" b="b"/>
              <a:pathLst>
                <a:path w="25" h="25">
                  <a:moveTo>
                    <a:pt x="16" y="0"/>
                  </a:moveTo>
                  <a:lnTo>
                    <a:pt x="22" y="0"/>
                  </a:lnTo>
                  <a:lnTo>
                    <a:pt x="19" y="3"/>
                  </a:lnTo>
                  <a:lnTo>
                    <a:pt x="25" y="8"/>
                  </a:lnTo>
                  <a:lnTo>
                    <a:pt x="19" y="11"/>
                  </a:lnTo>
                  <a:lnTo>
                    <a:pt x="19" y="12"/>
                  </a:lnTo>
                  <a:lnTo>
                    <a:pt x="16" y="14"/>
                  </a:lnTo>
                  <a:lnTo>
                    <a:pt x="16" y="19"/>
                  </a:lnTo>
                  <a:lnTo>
                    <a:pt x="8" y="24"/>
                  </a:lnTo>
                  <a:lnTo>
                    <a:pt x="6" y="25"/>
                  </a:lnTo>
                  <a:lnTo>
                    <a:pt x="0" y="25"/>
                  </a:lnTo>
                  <a:lnTo>
                    <a:pt x="1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54" name="Freeform 342"/>
            <p:cNvSpPr>
              <a:spLocks/>
            </p:cNvSpPr>
            <p:nvPr/>
          </p:nvSpPr>
          <p:spPr bwMode="auto">
            <a:xfrm>
              <a:off x="4840288" y="3352801"/>
              <a:ext cx="20638" cy="20638"/>
            </a:xfrm>
            <a:custGeom>
              <a:avLst/>
              <a:gdLst/>
              <a:ahLst/>
              <a:cxnLst>
                <a:cxn ang="0">
                  <a:pos x="16" y="0"/>
                </a:cxn>
                <a:cxn ang="0">
                  <a:pos x="22" y="0"/>
                </a:cxn>
                <a:cxn ang="0">
                  <a:pos x="19" y="3"/>
                </a:cxn>
                <a:cxn ang="0">
                  <a:pos x="25" y="8"/>
                </a:cxn>
                <a:cxn ang="0">
                  <a:pos x="19" y="11"/>
                </a:cxn>
                <a:cxn ang="0">
                  <a:pos x="19" y="12"/>
                </a:cxn>
                <a:cxn ang="0">
                  <a:pos x="16" y="14"/>
                </a:cxn>
                <a:cxn ang="0">
                  <a:pos x="16" y="19"/>
                </a:cxn>
                <a:cxn ang="0">
                  <a:pos x="8" y="24"/>
                </a:cxn>
                <a:cxn ang="0">
                  <a:pos x="6" y="25"/>
                </a:cxn>
                <a:cxn ang="0">
                  <a:pos x="0" y="25"/>
                </a:cxn>
                <a:cxn ang="0">
                  <a:pos x="16" y="0"/>
                </a:cxn>
              </a:cxnLst>
              <a:rect l="0" t="0" r="r" b="b"/>
              <a:pathLst>
                <a:path w="25" h="25">
                  <a:moveTo>
                    <a:pt x="16" y="0"/>
                  </a:moveTo>
                  <a:lnTo>
                    <a:pt x="22" y="0"/>
                  </a:lnTo>
                  <a:lnTo>
                    <a:pt x="19" y="3"/>
                  </a:lnTo>
                  <a:lnTo>
                    <a:pt x="25" y="8"/>
                  </a:lnTo>
                  <a:lnTo>
                    <a:pt x="19" y="11"/>
                  </a:lnTo>
                  <a:lnTo>
                    <a:pt x="19" y="12"/>
                  </a:lnTo>
                  <a:lnTo>
                    <a:pt x="16" y="14"/>
                  </a:lnTo>
                  <a:lnTo>
                    <a:pt x="16" y="19"/>
                  </a:lnTo>
                  <a:lnTo>
                    <a:pt x="8" y="24"/>
                  </a:lnTo>
                  <a:lnTo>
                    <a:pt x="6" y="25"/>
                  </a:lnTo>
                  <a:lnTo>
                    <a:pt x="0" y="25"/>
                  </a:lnTo>
                  <a:lnTo>
                    <a:pt x="1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55" name="Freeform 343"/>
            <p:cNvSpPr>
              <a:spLocks/>
            </p:cNvSpPr>
            <p:nvPr/>
          </p:nvSpPr>
          <p:spPr bwMode="auto">
            <a:xfrm>
              <a:off x="5038726" y="3489326"/>
              <a:ext cx="93663" cy="104775"/>
            </a:xfrm>
            <a:custGeom>
              <a:avLst/>
              <a:gdLst/>
              <a:ahLst/>
              <a:cxnLst>
                <a:cxn ang="0">
                  <a:pos x="66" y="0"/>
                </a:cxn>
                <a:cxn ang="0">
                  <a:pos x="74" y="11"/>
                </a:cxn>
                <a:cxn ang="0">
                  <a:pos x="101" y="22"/>
                </a:cxn>
                <a:cxn ang="0">
                  <a:pos x="111" y="34"/>
                </a:cxn>
                <a:cxn ang="0">
                  <a:pos x="118" y="39"/>
                </a:cxn>
                <a:cxn ang="0">
                  <a:pos x="117" y="50"/>
                </a:cxn>
                <a:cxn ang="0">
                  <a:pos x="99" y="72"/>
                </a:cxn>
                <a:cxn ang="0">
                  <a:pos x="95" y="71"/>
                </a:cxn>
                <a:cxn ang="0">
                  <a:pos x="90" y="74"/>
                </a:cxn>
                <a:cxn ang="0">
                  <a:pos x="88" y="77"/>
                </a:cxn>
                <a:cxn ang="0">
                  <a:pos x="88" y="94"/>
                </a:cxn>
                <a:cxn ang="0">
                  <a:pos x="73" y="99"/>
                </a:cxn>
                <a:cxn ang="0">
                  <a:pos x="68" y="112"/>
                </a:cxn>
                <a:cxn ang="0">
                  <a:pos x="54" y="115"/>
                </a:cxn>
                <a:cxn ang="0">
                  <a:pos x="46" y="127"/>
                </a:cxn>
                <a:cxn ang="0">
                  <a:pos x="33" y="126"/>
                </a:cxn>
                <a:cxn ang="0">
                  <a:pos x="16" y="132"/>
                </a:cxn>
                <a:cxn ang="0">
                  <a:pos x="0" y="94"/>
                </a:cxn>
                <a:cxn ang="0">
                  <a:pos x="46" y="78"/>
                </a:cxn>
                <a:cxn ang="0">
                  <a:pos x="57" y="48"/>
                </a:cxn>
                <a:cxn ang="0">
                  <a:pos x="49" y="36"/>
                </a:cxn>
                <a:cxn ang="0">
                  <a:pos x="52" y="15"/>
                </a:cxn>
                <a:cxn ang="0">
                  <a:pos x="62" y="14"/>
                </a:cxn>
                <a:cxn ang="0">
                  <a:pos x="57" y="1"/>
                </a:cxn>
                <a:cxn ang="0">
                  <a:pos x="66" y="0"/>
                </a:cxn>
              </a:cxnLst>
              <a:rect l="0" t="0" r="r" b="b"/>
              <a:pathLst>
                <a:path w="118" h="132">
                  <a:moveTo>
                    <a:pt x="66" y="0"/>
                  </a:moveTo>
                  <a:lnTo>
                    <a:pt x="74" y="11"/>
                  </a:lnTo>
                  <a:lnTo>
                    <a:pt x="101" y="22"/>
                  </a:lnTo>
                  <a:lnTo>
                    <a:pt x="111" y="34"/>
                  </a:lnTo>
                  <a:lnTo>
                    <a:pt x="118" y="39"/>
                  </a:lnTo>
                  <a:lnTo>
                    <a:pt x="117" y="50"/>
                  </a:lnTo>
                  <a:lnTo>
                    <a:pt x="99" y="72"/>
                  </a:lnTo>
                  <a:lnTo>
                    <a:pt x="95" y="71"/>
                  </a:lnTo>
                  <a:lnTo>
                    <a:pt x="90" y="74"/>
                  </a:lnTo>
                  <a:lnTo>
                    <a:pt x="88" y="77"/>
                  </a:lnTo>
                  <a:lnTo>
                    <a:pt x="88" y="94"/>
                  </a:lnTo>
                  <a:lnTo>
                    <a:pt x="73" y="99"/>
                  </a:lnTo>
                  <a:lnTo>
                    <a:pt x="68" y="112"/>
                  </a:lnTo>
                  <a:lnTo>
                    <a:pt x="54" y="115"/>
                  </a:lnTo>
                  <a:lnTo>
                    <a:pt x="46" y="127"/>
                  </a:lnTo>
                  <a:lnTo>
                    <a:pt x="33" y="126"/>
                  </a:lnTo>
                  <a:lnTo>
                    <a:pt x="16" y="132"/>
                  </a:lnTo>
                  <a:lnTo>
                    <a:pt x="0" y="94"/>
                  </a:lnTo>
                  <a:lnTo>
                    <a:pt x="46" y="78"/>
                  </a:lnTo>
                  <a:lnTo>
                    <a:pt x="57" y="48"/>
                  </a:lnTo>
                  <a:lnTo>
                    <a:pt x="49" y="36"/>
                  </a:lnTo>
                  <a:lnTo>
                    <a:pt x="52" y="15"/>
                  </a:lnTo>
                  <a:lnTo>
                    <a:pt x="62" y="14"/>
                  </a:lnTo>
                  <a:lnTo>
                    <a:pt x="57" y="1"/>
                  </a:lnTo>
                  <a:lnTo>
                    <a:pt x="6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56" name="Freeform 344"/>
            <p:cNvSpPr>
              <a:spLocks/>
            </p:cNvSpPr>
            <p:nvPr/>
          </p:nvSpPr>
          <p:spPr bwMode="auto">
            <a:xfrm>
              <a:off x="5081588" y="3467101"/>
              <a:ext cx="20638" cy="12700"/>
            </a:xfrm>
            <a:custGeom>
              <a:avLst/>
              <a:gdLst/>
              <a:ahLst/>
              <a:cxnLst>
                <a:cxn ang="0">
                  <a:pos x="25" y="0"/>
                </a:cxn>
                <a:cxn ang="0">
                  <a:pos x="14" y="14"/>
                </a:cxn>
                <a:cxn ang="0">
                  <a:pos x="0" y="12"/>
                </a:cxn>
                <a:cxn ang="0">
                  <a:pos x="0" y="5"/>
                </a:cxn>
                <a:cxn ang="0">
                  <a:pos x="25" y="0"/>
                </a:cxn>
              </a:cxnLst>
              <a:rect l="0" t="0" r="r" b="b"/>
              <a:pathLst>
                <a:path w="25" h="14">
                  <a:moveTo>
                    <a:pt x="25" y="0"/>
                  </a:moveTo>
                  <a:lnTo>
                    <a:pt x="14" y="14"/>
                  </a:lnTo>
                  <a:lnTo>
                    <a:pt x="0" y="12"/>
                  </a:lnTo>
                  <a:lnTo>
                    <a:pt x="0" y="5"/>
                  </a:lnTo>
                  <a:lnTo>
                    <a:pt x="2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57" name="Freeform 345"/>
            <p:cNvSpPr>
              <a:spLocks/>
            </p:cNvSpPr>
            <p:nvPr/>
          </p:nvSpPr>
          <p:spPr bwMode="auto">
            <a:xfrm>
              <a:off x="5081588" y="3467101"/>
              <a:ext cx="20638" cy="12700"/>
            </a:xfrm>
            <a:custGeom>
              <a:avLst/>
              <a:gdLst/>
              <a:ahLst/>
              <a:cxnLst>
                <a:cxn ang="0">
                  <a:pos x="25" y="0"/>
                </a:cxn>
                <a:cxn ang="0">
                  <a:pos x="14" y="14"/>
                </a:cxn>
                <a:cxn ang="0">
                  <a:pos x="0" y="12"/>
                </a:cxn>
                <a:cxn ang="0">
                  <a:pos x="0" y="5"/>
                </a:cxn>
                <a:cxn ang="0">
                  <a:pos x="25" y="0"/>
                </a:cxn>
              </a:cxnLst>
              <a:rect l="0" t="0" r="r" b="b"/>
              <a:pathLst>
                <a:path w="25" h="14">
                  <a:moveTo>
                    <a:pt x="25" y="0"/>
                  </a:moveTo>
                  <a:lnTo>
                    <a:pt x="14" y="14"/>
                  </a:lnTo>
                  <a:lnTo>
                    <a:pt x="0" y="12"/>
                  </a:lnTo>
                  <a:lnTo>
                    <a:pt x="0" y="5"/>
                  </a:lnTo>
                  <a:lnTo>
                    <a:pt x="2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58" name="Freeform 346"/>
            <p:cNvSpPr>
              <a:spLocks/>
            </p:cNvSpPr>
            <p:nvPr/>
          </p:nvSpPr>
          <p:spPr bwMode="auto">
            <a:xfrm>
              <a:off x="5143501" y="3321051"/>
              <a:ext cx="188913" cy="177800"/>
            </a:xfrm>
            <a:custGeom>
              <a:avLst/>
              <a:gdLst/>
              <a:ahLst/>
              <a:cxnLst>
                <a:cxn ang="0">
                  <a:pos x="204" y="2"/>
                </a:cxn>
                <a:cxn ang="0">
                  <a:pos x="211" y="7"/>
                </a:cxn>
                <a:cxn ang="0">
                  <a:pos x="212" y="18"/>
                </a:cxn>
                <a:cxn ang="0">
                  <a:pos x="222" y="21"/>
                </a:cxn>
                <a:cxn ang="0">
                  <a:pos x="237" y="30"/>
                </a:cxn>
                <a:cxn ang="0">
                  <a:pos x="225" y="43"/>
                </a:cxn>
                <a:cxn ang="0">
                  <a:pos x="207" y="46"/>
                </a:cxn>
                <a:cxn ang="0">
                  <a:pos x="184" y="43"/>
                </a:cxn>
                <a:cxn ang="0">
                  <a:pos x="184" y="49"/>
                </a:cxn>
                <a:cxn ang="0">
                  <a:pos x="189" y="54"/>
                </a:cxn>
                <a:cxn ang="0">
                  <a:pos x="189" y="64"/>
                </a:cxn>
                <a:cxn ang="0">
                  <a:pos x="189" y="75"/>
                </a:cxn>
                <a:cxn ang="0">
                  <a:pos x="195" y="81"/>
                </a:cxn>
                <a:cxn ang="0">
                  <a:pos x="204" y="87"/>
                </a:cxn>
                <a:cxn ang="0">
                  <a:pos x="192" y="97"/>
                </a:cxn>
                <a:cxn ang="0">
                  <a:pos x="192" y="104"/>
                </a:cxn>
                <a:cxn ang="0">
                  <a:pos x="189" y="109"/>
                </a:cxn>
                <a:cxn ang="0">
                  <a:pos x="182" y="125"/>
                </a:cxn>
                <a:cxn ang="0">
                  <a:pos x="168" y="141"/>
                </a:cxn>
                <a:cxn ang="0">
                  <a:pos x="154" y="158"/>
                </a:cxn>
                <a:cxn ang="0">
                  <a:pos x="135" y="156"/>
                </a:cxn>
                <a:cxn ang="0">
                  <a:pos x="121" y="180"/>
                </a:cxn>
                <a:cxn ang="0">
                  <a:pos x="129" y="191"/>
                </a:cxn>
                <a:cxn ang="0">
                  <a:pos x="144" y="216"/>
                </a:cxn>
                <a:cxn ang="0">
                  <a:pos x="135" y="215"/>
                </a:cxn>
                <a:cxn ang="0">
                  <a:pos x="111" y="216"/>
                </a:cxn>
                <a:cxn ang="0">
                  <a:pos x="104" y="221"/>
                </a:cxn>
                <a:cxn ang="0">
                  <a:pos x="92" y="223"/>
                </a:cxn>
                <a:cxn ang="0">
                  <a:pos x="83" y="208"/>
                </a:cxn>
                <a:cxn ang="0">
                  <a:pos x="58" y="201"/>
                </a:cxn>
                <a:cxn ang="0">
                  <a:pos x="52" y="204"/>
                </a:cxn>
                <a:cxn ang="0">
                  <a:pos x="17" y="202"/>
                </a:cxn>
                <a:cxn ang="0">
                  <a:pos x="11" y="204"/>
                </a:cxn>
                <a:cxn ang="0">
                  <a:pos x="18" y="182"/>
                </a:cxn>
                <a:cxn ang="0">
                  <a:pos x="33" y="171"/>
                </a:cxn>
                <a:cxn ang="0">
                  <a:pos x="25" y="155"/>
                </a:cxn>
                <a:cxn ang="0">
                  <a:pos x="0" y="127"/>
                </a:cxn>
                <a:cxn ang="0">
                  <a:pos x="36" y="131"/>
                </a:cxn>
                <a:cxn ang="0">
                  <a:pos x="50" y="131"/>
                </a:cxn>
                <a:cxn ang="0">
                  <a:pos x="75" y="127"/>
                </a:cxn>
                <a:cxn ang="0">
                  <a:pos x="77" y="109"/>
                </a:cxn>
                <a:cxn ang="0">
                  <a:pos x="97" y="101"/>
                </a:cxn>
                <a:cxn ang="0">
                  <a:pos x="102" y="93"/>
                </a:cxn>
                <a:cxn ang="0">
                  <a:pos x="111" y="98"/>
                </a:cxn>
                <a:cxn ang="0">
                  <a:pos x="118" y="84"/>
                </a:cxn>
                <a:cxn ang="0">
                  <a:pos x="133" y="65"/>
                </a:cxn>
                <a:cxn ang="0">
                  <a:pos x="143" y="54"/>
                </a:cxn>
                <a:cxn ang="0">
                  <a:pos x="143" y="46"/>
                </a:cxn>
                <a:cxn ang="0">
                  <a:pos x="152" y="29"/>
                </a:cxn>
                <a:cxn ang="0">
                  <a:pos x="148" y="16"/>
                </a:cxn>
                <a:cxn ang="0">
                  <a:pos x="181" y="4"/>
                </a:cxn>
              </a:cxnLst>
              <a:rect l="0" t="0" r="r" b="b"/>
              <a:pathLst>
                <a:path w="237" h="224">
                  <a:moveTo>
                    <a:pt x="195" y="0"/>
                  </a:moveTo>
                  <a:lnTo>
                    <a:pt x="204" y="2"/>
                  </a:lnTo>
                  <a:lnTo>
                    <a:pt x="206" y="7"/>
                  </a:lnTo>
                  <a:lnTo>
                    <a:pt x="211" y="7"/>
                  </a:lnTo>
                  <a:lnTo>
                    <a:pt x="214" y="12"/>
                  </a:lnTo>
                  <a:lnTo>
                    <a:pt x="212" y="18"/>
                  </a:lnTo>
                  <a:lnTo>
                    <a:pt x="217" y="23"/>
                  </a:lnTo>
                  <a:lnTo>
                    <a:pt x="222" y="21"/>
                  </a:lnTo>
                  <a:lnTo>
                    <a:pt x="225" y="26"/>
                  </a:lnTo>
                  <a:lnTo>
                    <a:pt x="237" y="30"/>
                  </a:lnTo>
                  <a:lnTo>
                    <a:pt x="228" y="37"/>
                  </a:lnTo>
                  <a:lnTo>
                    <a:pt x="225" y="43"/>
                  </a:lnTo>
                  <a:lnTo>
                    <a:pt x="219" y="43"/>
                  </a:lnTo>
                  <a:lnTo>
                    <a:pt x="207" y="46"/>
                  </a:lnTo>
                  <a:lnTo>
                    <a:pt x="189" y="40"/>
                  </a:lnTo>
                  <a:lnTo>
                    <a:pt x="184" y="43"/>
                  </a:lnTo>
                  <a:lnTo>
                    <a:pt x="182" y="48"/>
                  </a:lnTo>
                  <a:lnTo>
                    <a:pt x="184" y="49"/>
                  </a:lnTo>
                  <a:lnTo>
                    <a:pt x="182" y="52"/>
                  </a:lnTo>
                  <a:lnTo>
                    <a:pt x="189" y="54"/>
                  </a:lnTo>
                  <a:lnTo>
                    <a:pt x="184" y="59"/>
                  </a:lnTo>
                  <a:lnTo>
                    <a:pt x="189" y="64"/>
                  </a:lnTo>
                  <a:lnTo>
                    <a:pt x="184" y="68"/>
                  </a:lnTo>
                  <a:lnTo>
                    <a:pt x="189" y="75"/>
                  </a:lnTo>
                  <a:lnTo>
                    <a:pt x="195" y="76"/>
                  </a:lnTo>
                  <a:lnTo>
                    <a:pt x="195" y="81"/>
                  </a:lnTo>
                  <a:lnTo>
                    <a:pt x="203" y="82"/>
                  </a:lnTo>
                  <a:lnTo>
                    <a:pt x="204" y="87"/>
                  </a:lnTo>
                  <a:lnTo>
                    <a:pt x="195" y="92"/>
                  </a:lnTo>
                  <a:lnTo>
                    <a:pt x="192" y="97"/>
                  </a:lnTo>
                  <a:lnTo>
                    <a:pt x="195" y="100"/>
                  </a:lnTo>
                  <a:lnTo>
                    <a:pt x="192" y="104"/>
                  </a:lnTo>
                  <a:lnTo>
                    <a:pt x="198" y="108"/>
                  </a:lnTo>
                  <a:lnTo>
                    <a:pt x="189" y="109"/>
                  </a:lnTo>
                  <a:lnTo>
                    <a:pt x="182" y="119"/>
                  </a:lnTo>
                  <a:lnTo>
                    <a:pt x="182" y="125"/>
                  </a:lnTo>
                  <a:lnTo>
                    <a:pt x="176" y="127"/>
                  </a:lnTo>
                  <a:lnTo>
                    <a:pt x="168" y="141"/>
                  </a:lnTo>
                  <a:lnTo>
                    <a:pt x="160" y="147"/>
                  </a:lnTo>
                  <a:lnTo>
                    <a:pt x="154" y="158"/>
                  </a:lnTo>
                  <a:lnTo>
                    <a:pt x="140" y="161"/>
                  </a:lnTo>
                  <a:lnTo>
                    <a:pt x="135" y="156"/>
                  </a:lnTo>
                  <a:lnTo>
                    <a:pt x="122" y="172"/>
                  </a:lnTo>
                  <a:lnTo>
                    <a:pt x="121" y="180"/>
                  </a:lnTo>
                  <a:lnTo>
                    <a:pt x="132" y="182"/>
                  </a:lnTo>
                  <a:lnTo>
                    <a:pt x="129" y="191"/>
                  </a:lnTo>
                  <a:lnTo>
                    <a:pt x="137" y="196"/>
                  </a:lnTo>
                  <a:lnTo>
                    <a:pt x="144" y="216"/>
                  </a:lnTo>
                  <a:lnTo>
                    <a:pt x="138" y="218"/>
                  </a:lnTo>
                  <a:lnTo>
                    <a:pt x="135" y="215"/>
                  </a:lnTo>
                  <a:lnTo>
                    <a:pt x="129" y="220"/>
                  </a:lnTo>
                  <a:lnTo>
                    <a:pt x="111" y="216"/>
                  </a:lnTo>
                  <a:lnTo>
                    <a:pt x="110" y="221"/>
                  </a:lnTo>
                  <a:lnTo>
                    <a:pt x="104" y="221"/>
                  </a:lnTo>
                  <a:lnTo>
                    <a:pt x="100" y="224"/>
                  </a:lnTo>
                  <a:lnTo>
                    <a:pt x="92" y="223"/>
                  </a:lnTo>
                  <a:lnTo>
                    <a:pt x="88" y="210"/>
                  </a:lnTo>
                  <a:lnTo>
                    <a:pt x="83" y="208"/>
                  </a:lnTo>
                  <a:lnTo>
                    <a:pt x="78" y="201"/>
                  </a:lnTo>
                  <a:lnTo>
                    <a:pt x="58" y="201"/>
                  </a:lnTo>
                  <a:lnTo>
                    <a:pt x="55" y="201"/>
                  </a:lnTo>
                  <a:lnTo>
                    <a:pt x="52" y="204"/>
                  </a:lnTo>
                  <a:lnTo>
                    <a:pt x="47" y="201"/>
                  </a:lnTo>
                  <a:lnTo>
                    <a:pt x="17" y="202"/>
                  </a:lnTo>
                  <a:lnTo>
                    <a:pt x="12" y="205"/>
                  </a:lnTo>
                  <a:lnTo>
                    <a:pt x="11" y="204"/>
                  </a:lnTo>
                  <a:lnTo>
                    <a:pt x="14" y="188"/>
                  </a:lnTo>
                  <a:lnTo>
                    <a:pt x="18" y="182"/>
                  </a:lnTo>
                  <a:lnTo>
                    <a:pt x="29" y="179"/>
                  </a:lnTo>
                  <a:lnTo>
                    <a:pt x="33" y="171"/>
                  </a:lnTo>
                  <a:lnTo>
                    <a:pt x="26" y="168"/>
                  </a:lnTo>
                  <a:lnTo>
                    <a:pt x="25" y="155"/>
                  </a:lnTo>
                  <a:lnTo>
                    <a:pt x="11" y="145"/>
                  </a:lnTo>
                  <a:lnTo>
                    <a:pt x="0" y="127"/>
                  </a:lnTo>
                  <a:lnTo>
                    <a:pt x="22" y="134"/>
                  </a:lnTo>
                  <a:lnTo>
                    <a:pt x="36" y="131"/>
                  </a:lnTo>
                  <a:lnTo>
                    <a:pt x="45" y="134"/>
                  </a:lnTo>
                  <a:lnTo>
                    <a:pt x="50" y="131"/>
                  </a:lnTo>
                  <a:lnTo>
                    <a:pt x="59" y="131"/>
                  </a:lnTo>
                  <a:lnTo>
                    <a:pt x="75" y="127"/>
                  </a:lnTo>
                  <a:lnTo>
                    <a:pt x="77" y="125"/>
                  </a:lnTo>
                  <a:lnTo>
                    <a:pt x="77" y="109"/>
                  </a:lnTo>
                  <a:lnTo>
                    <a:pt x="83" y="103"/>
                  </a:lnTo>
                  <a:lnTo>
                    <a:pt x="97" y="101"/>
                  </a:lnTo>
                  <a:lnTo>
                    <a:pt x="94" y="100"/>
                  </a:lnTo>
                  <a:lnTo>
                    <a:pt x="102" y="93"/>
                  </a:lnTo>
                  <a:lnTo>
                    <a:pt x="108" y="93"/>
                  </a:lnTo>
                  <a:lnTo>
                    <a:pt x="111" y="98"/>
                  </a:lnTo>
                  <a:lnTo>
                    <a:pt x="118" y="92"/>
                  </a:lnTo>
                  <a:lnTo>
                    <a:pt x="118" y="84"/>
                  </a:lnTo>
                  <a:lnTo>
                    <a:pt x="121" y="71"/>
                  </a:lnTo>
                  <a:lnTo>
                    <a:pt x="133" y="65"/>
                  </a:lnTo>
                  <a:lnTo>
                    <a:pt x="127" y="54"/>
                  </a:lnTo>
                  <a:lnTo>
                    <a:pt x="143" y="54"/>
                  </a:lnTo>
                  <a:lnTo>
                    <a:pt x="144" y="49"/>
                  </a:lnTo>
                  <a:lnTo>
                    <a:pt x="143" y="46"/>
                  </a:lnTo>
                  <a:lnTo>
                    <a:pt x="152" y="35"/>
                  </a:lnTo>
                  <a:lnTo>
                    <a:pt x="152" y="29"/>
                  </a:lnTo>
                  <a:lnTo>
                    <a:pt x="146" y="18"/>
                  </a:lnTo>
                  <a:lnTo>
                    <a:pt x="148" y="16"/>
                  </a:lnTo>
                  <a:lnTo>
                    <a:pt x="167" y="4"/>
                  </a:lnTo>
                  <a:lnTo>
                    <a:pt x="181" y="4"/>
                  </a:lnTo>
                  <a:lnTo>
                    <a:pt x="19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59" name="Freeform 347"/>
            <p:cNvSpPr>
              <a:spLocks/>
            </p:cNvSpPr>
            <p:nvPr/>
          </p:nvSpPr>
          <p:spPr bwMode="auto">
            <a:xfrm>
              <a:off x="5143501" y="3321051"/>
              <a:ext cx="188913" cy="177800"/>
            </a:xfrm>
            <a:custGeom>
              <a:avLst/>
              <a:gdLst/>
              <a:ahLst/>
              <a:cxnLst>
                <a:cxn ang="0">
                  <a:pos x="204" y="2"/>
                </a:cxn>
                <a:cxn ang="0">
                  <a:pos x="211" y="7"/>
                </a:cxn>
                <a:cxn ang="0">
                  <a:pos x="212" y="18"/>
                </a:cxn>
                <a:cxn ang="0">
                  <a:pos x="222" y="21"/>
                </a:cxn>
                <a:cxn ang="0">
                  <a:pos x="237" y="30"/>
                </a:cxn>
                <a:cxn ang="0">
                  <a:pos x="225" y="43"/>
                </a:cxn>
                <a:cxn ang="0">
                  <a:pos x="207" y="46"/>
                </a:cxn>
                <a:cxn ang="0">
                  <a:pos x="184" y="43"/>
                </a:cxn>
                <a:cxn ang="0">
                  <a:pos x="184" y="49"/>
                </a:cxn>
                <a:cxn ang="0">
                  <a:pos x="189" y="54"/>
                </a:cxn>
                <a:cxn ang="0">
                  <a:pos x="189" y="64"/>
                </a:cxn>
                <a:cxn ang="0">
                  <a:pos x="189" y="75"/>
                </a:cxn>
                <a:cxn ang="0">
                  <a:pos x="195" y="81"/>
                </a:cxn>
                <a:cxn ang="0">
                  <a:pos x="204" y="87"/>
                </a:cxn>
                <a:cxn ang="0">
                  <a:pos x="192" y="97"/>
                </a:cxn>
                <a:cxn ang="0">
                  <a:pos x="192" y="104"/>
                </a:cxn>
                <a:cxn ang="0">
                  <a:pos x="189" y="109"/>
                </a:cxn>
                <a:cxn ang="0">
                  <a:pos x="182" y="125"/>
                </a:cxn>
                <a:cxn ang="0">
                  <a:pos x="168" y="141"/>
                </a:cxn>
                <a:cxn ang="0">
                  <a:pos x="154" y="158"/>
                </a:cxn>
                <a:cxn ang="0">
                  <a:pos x="135" y="156"/>
                </a:cxn>
                <a:cxn ang="0">
                  <a:pos x="121" y="180"/>
                </a:cxn>
                <a:cxn ang="0">
                  <a:pos x="129" y="191"/>
                </a:cxn>
                <a:cxn ang="0">
                  <a:pos x="144" y="216"/>
                </a:cxn>
                <a:cxn ang="0">
                  <a:pos x="135" y="215"/>
                </a:cxn>
                <a:cxn ang="0">
                  <a:pos x="111" y="216"/>
                </a:cxn>
                <a:cxn ang="0">
                  <a:pos x="104" y="221"/>
                </a:cxn>
                <a:cxn ang="0">
                  <a:pos x="92" y="223"/>
                </a:cxn>
                <a:cxn ang="0">
                  <a:pos x="83" y="208"/>
                </a:cxn>
                <a:cxn ang="0">
                  <a:pos x="58" y="201"/>
                </a:cxn>
                <a:cxn ang="0">
                  <a:pos x="52" y="204"/>
                </a:cxn>
                <a:cxn ang="0">
                  <a:pos x="17" y="202"/>
                </a:cxn>
                <a:cxn ang="0">
                  <a:pos x="11" y="204"/>
                </a:cxn>
                <a:cxn ang="0">
                  <a:pos x="18" y="182"/>
                </a:cxn>
                <a:cxn ang="0">
                  <a:pos x="33" y="171"/>
                </a:cxn>
                <a:cxn ang="0">
                  <a:pos x="25" y="155"/>
                </a:cxn>
                <a:cxn ang="0">
                  <a:pos x="0" y="127"/>
                </a:cxn>
                <a:cxn ang="0">
                  <a:pos x="36" y="131"/>
                </a:cxn>
                <a:cxn ang="0">
                  <a:pos x="50" y="131"/>
                </a:cxn>
                <a:cxn ang="0">
                  <a:pos x="75" y="127"/>
                </a:cxn>
                <a:cxn ang="0">
                  <a:pos x="77" y="109"/>
                </a:cxn>
                <a:cxn ang="0">
                  <a:pos x="97" y="101"/>
                </a:cxn>
                <a:cxn ang="0">
                  <a:pos x="102" y="93"/>
                </a:cxn>
                <a:cxn ang="0">
                  <a:pos x="111" y="98"/>
                </a:cxn>
                <a:cxn ang="0">
                  <a:pos x="118" y="84"/>
                </a:cxn>
                <a:cxn ang="0">
                  <a:pos x="133" y="65"/>
                </a:cxn>
                <a:cxn ang="0">
                  <a:pos x="143" y="54"/>
                </a:cxn>
                <a:cxn ang="0">
                  <a:pos x="143" y="46"/>
                </a:cxn>
                <a:cxn ang="0">
                  <a:pos x="152" y="29"/>
                </a:cxn>
                <a:cxn ang="0">
                  <a:pos x="148" y="16"/>
                </a:cxn>
                <a:cxn ang="0">
                  <a:pos x="181" y="4"/>
                </a:cxn>
              </a:cxnLst>
              <a:rect l="0" t="0" r="r" b="b"/>
              <a:pathLst>
                <a:path w="237" h="224">
                  <a:moveTo>
                    <a:pt x="195" y="0"/>
                  </a:moveTo>
                  <a:lnTo>
                    <a:pt x="204" y="2"/>
                  </a:lnTo>
                  <a:lnTo>
                    <a:pt x="206" y="7"/>
                  </a:lnTo>
                  <a:lnTo>
                    <a:pt x="211" y="7"/>
                  </a:lnTo>
                  <a:lnTo>
                    <a:pt x="214" y="12"/>
                  </a:lnTo>
                  <a:lnTo>
                    <a:pt x="212" y="18"/>
                  </a:lnTo>
                  <a:lnTo>
                    <a:pt x="217" y="23"/>
                  </a:lnTo>
                  <a:lnTo>
                    <a:pt x="222" y="21"/>
                  </a:lnTo>
                  <a:lnTo>
                    <a:pt x="225" y="26"/>
                  </a:lnTo>
                  <a:lnTo>
                    <a:pt x="237" y="30"/>
                  </a:lnTo>
                  <a:lnTo>
                    <a:pt x="228" y="37"/>
                  </a:lnTo>
                  <a:lnTo>
                    <a:pt x="225" y="43"/>
                  </a:lnTo>
                  <a:lnTo>
                    <a:pt x="219" y="43"/>
                  </a:lnTo>
                  <a:lnTo>
                    <a:pt x="207" y="46"/>
                  </a:lnTo>
                  <a:lnTo>
                    <a:pt x="189" y="40"/>
                  </a:lnTo>
                  <a:lnTo>
                    <a:pt x="184" y="43"/>
                  </a:lnTo>
                  <a:lnTo>
                    <a:pt x="182" y="48"/>
                  </a:lnTo>
                  <a:lnTo>
                    <a:pt x="184" y="49"/>
                  </a:lnTo>
                  <a:lnTo>
                    <a:pt x="182" y="52"/>
                  </a:lnTo>
                  <a:lnTo>
                    <a:pt x="189" y="54"/>
                  </a:lnTo>
                  <a:lnTo>
                    <a:pt x="184" y="59"/>
                  </a:lnTo>
                  <a:lnTo>
                    <a:pt x="189" y="64"/>
                  </a:lnTo>
                  <a:lnTo>
                    <a:pt x="184" y="68"/>
                  </a:lnTo>
                  <a:lnTo>
                    <a:pt x="189" y="75"/>
                  </a:lnTo>
                  <a:lnTo>
                    <a:pt x="195" y="76"/>
                  </a:lnTo>
                  <a:lnTo>
                    <a:pt x="195" y="81"/>
                  </a:lnTo>
                  <a:lnTo>
                    <a:pt x="203" y="82"/>
                  </a:lnTo>
                  <a:lnTo>
                    <a:pt x="204" y="87"/>
                  </a:lnTo>
                  <a:lnTo>
                    <a:pt x="195" y="92"/>
                  </a:lnTo>
                  <a:lnTo>
                    <a:pt x="192" y="97"/>
                  </a:lnTo>
                  <a:lnTo>
                    <a:pt x="195" y="100"/>
                  </a:lnTo>
                  <a:lnTo>
                    <a:pt x="192" y="104"/>
                  </a:lnTo>
                  <a:lnTo>
                    <a:pt x="198" y="108"/>
                  </a:lnTo>
                  <a:lnTo>
                    <a:pt x="189" y="109"/>
                  </a:lnTo>
                  <a:lnTo>
                    <a:pt x="182" y="119"/>
                  </a:lnTo>
                  <a:lnTo>
                    <a:pt x="182" y="125"/>
                  </a:lnTo>
                  <a:lnTo>
                    <a:pt x="176" y="127"/>
                  </a:lnTo>
                  <a:lnTo>
                    <a:pt x="168" y="141"/>
                  </a:lnTo>
                  <a:lnTo>
                    <a:pt x="160" y="147"/>
                  </a:lnTo>
                  <a:lnTo>
                    <a:pt x="154" y="158"/>
                  </a:lnTo>
                  <a:lnTo>
                    <a:pt x="140" y="161"/>
                  </a:lnTo>
                  <a:lnTo>
                    <a:pt x="135" y="156"/>
                  </a:lnTo>
                  <a:lnTo>
                    <a:pt x="122" y="172"/>
                  </a:lnTo>
                  <a:lnTo>
                    <a:pt x="121" y="180"/>
                  </a:lnTo>
                  <a:lnTo>
                    <a:pt x="132" y="182"/>
                  </a:lnTo>
                  <a:lnTo>
                    <a:pt x="129" y="191"/>
                  </a:lnTo>
                  <a:lnTo>
                    <a:pt x="137" y="196"/>
                  </a:lnTo>
                  <a:lnTo>
                    <a:pt x="144" y="216"/>
                  </a:lnTo>
                  <a:lnTo>
                    <a:pt x="138" y="218"/>
                  </a:lnTo>
                  <a:lnTo>
                    <a:pt x="135" y="215"/>
                  </a:lnTo>
                  <a:lnTo>
                    <a:pt x="129" y="220"/>
                  </a:lnTo>
                  <a:lnTo>
                    <a:pt x="111" y="216"/>
                  </a:lnTo>
                  <a:lnTo>
                    <a:pt x="110" y="221"/>
                  </a:lnTo>
                  <a:lnTo>
                    <a:pt x="104" y="221"/>
                  </a:lnTo>
                  <a:lnTo>
                    <a:pt x="100" y="224"/>
                  </a:lnTo>
                  <a:lnTo>
                    <a:pt x="92" y="223"/>
                  </a:lnTo>
                  <a:lnTo>
                    <a:pt x="88" y="210"/>
                  </a:lnTo>
                  <a:lnTo>
                    <a:pt x="83" y="208"/>
                  </a:lnTo>
                  <a:lnTo>
                    <a:pt x="78" y="201"/>
                  </a:lnTo>
                  <a:lnTo>
                    <a:pt x="58" y="201"/>
                  </a:lnTo>
                  <a:lnTo>
                    <a:pt x="55" y="201"/>
                  </a:lnTo>
                  <a:lnTo>
                    <a:pt x="52" y="204"/>
                  </a:lnTo>
                  <a:lnTo>
                    <a:pt x="47" y="201"/>
                  </a:lnTo>
                  <a:lnTo>
                    <a:pt x="17" y="202"/>
                  </a:lnTo>
                  <a:lnTo>
                    <a:pt x="12" y="205"/>
                  </a:lnTo>
                  <a:lnTo>
                    <a:pt x="11" y="204"/>
                  </a:lnTo>
                  <a:lnTo>
                    <a:pt x="14" y="188"/>
                  </a:lnTo>
                  <a:lnTo>
                    <a:pt x="18" y="182"/>
                  </a:lnTo>
                  <a:lnTo>
                    <a:pt x="29" y="179"/>
                  </a:lnTo>
                  <a:lnTo>
                    <a:pt x="33" y="171"/>
                  </a:lnTo>
                  <a:lnTo>
                    <a:pt x="26" y="168"/>
                  </a:lnTo>
                  <a:lnTo>
                    <a:pt x="25" y="155"/>
                  </a:lnTo>
                  <a:lnTo>
                    <a:pt x="11" y="145"/>
                  </a:lnTo>
                  <a:lnTo>
                    <a:pt x="0" y="127"/>
                  </a:lnTo>
                  <a:lnTo>
                    <a:pt x="22" y="134"/>
                  </a:lnTo>
                  <a:lnTo>
                    <a:pt x="36" y="131"/>
                  </a:lnTo>
                  <a:lnTo>
                    <a:pt x="45" y="134"/>
                  </a:lnTo>
                  <a:lnTo>
                    <a:pt x="50" y="131"/>
                  </a:lnTo>
                  <a:lnTo>
                    <a:pt x="59" y="131"/>
                  </a:lnTo>
                  <a:lnTo>
                    <a:pt x="75" y="127"/>
                  </a:lnTo>
                  <a:lnTo>
                    <a:pt x="77" y="125"/>
                  </a:lnTo>
                  <a:lnTo>
                    <a:pt x="77" y="109"/>
                  </a:lnTo>
                  <a:lnTo>
                    <a:pt x="83" y="103"/>
                  </a:lnTo>
                  <a:lnTo>
                    <a:pt x="97" y="101"/>
                  </a:lnTo>
                  <a:lnTo>
                    <a:pt x="94" y="100"/>
                  </a:lnTo>
                  <a:lnTo>
                    <a:pt x="102" y="93"/>
                  </a:lnTo>
                  <a:lnTo>
                    <a:pt x="108" y="93"/>
                  </a:lnTo>
                  <a:lnTo>
                    <a:pt x="111" y="98"/>
                  </a:lnTo>
                  <a:lnTo>
                    <a:pt x="118" y="92"/>
                  </a:lnTo>
                  <a:lnTo>
                    <a:pt x="118" y="84"/>
                  </a:lnTo>
                  <a:lnTo>
                    <a:pt x="121" y="71"/>
                  </a:lnTo>
                  <a:lnTo>
                    <a:pt x="133" y="65"/>
                  </a:lnTo>
                  <a:lnTo>
                    <a:pt x="127" y="54"/>
                  </a:lnTo>
                  <a:lnTo>
                    <a:pt x="143" y="54"/>
                  </a:lnTo>
                  <a:lnTo>
                    <a:pt x="144" y="49"/>
                  </a:lnTo>
                  <a:lnTo>
                    <a:pt x="143" y="46"/>
                  </a:lnTo>
                  <a:lnTo>
                    <a:pt x="152" y="35"/>
                  </a:lnTo>
                  <a:lnTo>
                    <a:pt x="152" y="29"/>
                  </a:lnTo>
                  <a:lnTo>
                    <a:pt x="146" y="18"/>
                  </a:lnTo>
                  <a:lnTo>
                    <a:pt x="148" y="16"/>
                  </a:lnTo>
                  <a:lnTo>
                    <a:pt x="167" y="4"/>
                  </a:lnTo>
                  <a:lnTo>
                    <a:pt x="181" y="4"/>
                  </a:lnTo>
                  <a:lnTo>
                    <a:pt x="19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60" name="Freeform 348"/>
            <p:cNvSpPr>
              <a:spLocks/>
            </p:cNvSpPr>
            <p:nvPr/>
          </p:nvSpPr>
          <p:spPr bwMode="auto">
            <a:xfrm>
              <a:off x="5029201" y="3467101"/>
              <a:ext cx="9525" cy="22225"/>
            </a:xfrm>
            <a:custGeom>
              <a:avLst/>
              <a:gdLst/>
              <a:ahLst/>
              <a:cxnLst>
                <a:cxn ang="0">
                  <a:pos x="6" y="0"/>
                </a:cxn>
                <a:cxn ang="0">
                  <a:pos x="12" y="5"/>
                </a:cxn>
                <a:cxn ang="0">
                  <a:pos x="11" y="23"/>
                </a:cxn>
                <a:cxn ang="0">
                  <a:pos x="3" y="27"/>
                </a:cxn>
                <a:cxn ang="0">
                  <a:pos x="0" y="22"/>
                </a:cxn>
                <a:cxn ang="0">
                  <a:pos x="0" y="12"/>
                </a:cxn>
                <a:cxn ang="0">
                  <a:pos x="6" y="0"/>
                </a:cxn>
              </a:cxnLst>
              <a:rect l="0" t="0" r="r" b="b"/>
              <a:pathLst>
                <a:path w="12" h="27">
                  <a:moveTo>
                    <a:pt x="6" y="0"/>
                  </a:moveTo>
                  <a:lnTo>
                    <a:pt x="12" y="5"/>
                  </a:lnTo>
                  <a:lnTo>
                    <a:pt x="11" y="23"/>
                  </a:lnTo>
                  <a:lnTo>
                    <a:pt x="3" y="27"/>
                  </a:lnTo>
                  <a:lnTo>
                    <a:pt x="0" y="22"/>
                  </a:lnTo>
                  <a:lnTo>
                    <a:pt x="0" y="12"/>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61" name="Freeform 349"/>
            <p:cNvSpPr>
              <a:spLocks/>
            </p:cNvSpPr>
            <p:nvPr/>
          </p:nvSpPr>
          <p:spPr bwMode="auto">
            <a:xfrm>
              <a:off x="4840288" y="3384551"/>
              <a:ext cx="239713" cy="219075"/>
            </a:xfrm>
            <a:custGeom>
              <a:avLst/>
              <a:gdLst/>
              <a:ahLst/>
              <a:cxnLst>
                <a:cxn ang="0">
                  <a:pos x="64" y="0"/>
                </a:cxn>
                <a:cxn ang="0">
                  <a:pos x="86" y="8"/>
                </a:cxn>
                <a:cxn ang="0">
                  <a:pos x="102" y="21"/>
                </a:cxn>
                <a:cxn ang="0">
                  <a:pos x="116" y="25"/>
                </a:cxn>
                <a:cxn ang="0">
                  <a:pos x="120" y="32"/>
                </a:cxn>
                <a:cxn ang="0">
                  <a:pos x="127" y="33"/>
                </a:cxn>
                <a:cxn ang="0">
                  <a:pos x="131" y="46"/>
                </a:cxn>
                <a:cxn ang="0">
                  <a:pos x="146" y="54"/>
                </a:cxn>
                <a:cxn ang="0">
                  <a:pos x="156" y="62"/>
                </a:cxn>
                <a:cxn ang="0">
                  <a:pos x="172" y="55"/>
                </a:cxn>
                <a:cxn ang="0">
                  <a:pos x="184" y="59"/>
                </a:cxn>
                <a:cxn ang="0">
                  <a:pos x="187" y="66"/>
                </a:cxn>
                <a:cxn ang="0">
                  <a:pos x="195" y="66"/>
                </a:cxn>
                <a:cxn ang="0">
                  <a:pos x="203" y="76"/>
                </a:cxn>
                <a:cxn ang="0">
                  <a:pos x="209" y="84"/>
                </a:cxn>
                <a:cxn ang="0">
                  <a:pos x="209" y="89"/>
                </a:cxn>
                <a:cxn ang="0">
                  <a:pos x="220" y="96"/>
                </a:cxn>
                <a:cxn ang="0">
                  <a:pos x="223" y="104"/>
                </a:cxn>
                <a:cxn ang="0">
                  <a:pos x="222" y="112"/>
                </a:cxn>
                <a:cxn ang="0">
                  <a:pos x="231" y="129"/>
                </a:cxn>
                <a:cxn ang="0">
                  <a:pos x="235" y="134"/>
                </a:cxn>
                <a:cxn ang="0">
                  <a:pos x="244" y="145"/>
                </a:cxn>
                <a:cxn ang="0">
                  <a:pos x="249" y="159"/>
                </a:cxn>
                <a:cxn ang="0">
                  <a:pos x="293" y="167"/>
                </a:cxn>
                <a:cxn ang="0">
                  <a:pos x="296" y="164"/>
                </a:cxn>
                <a:cxn ang="0">
                  <a:pos x="302" y="175"/>
                </a:cxn>
                <a:cxn ang="0">
                  <a:pos x="291" y="207"/>
                </a:cxn>
                <a:cxn ang="0">
                  <a:pos x="249" y="224"/>
                </a:cxn>
                <a:cxn ang="0">
                  <a:pos x="203" y="235"/>
                </a:cxn>
                <a:cxn ang="0">
                  <a:pos x="167" y="278"/>
                </a:cxn>
                <a:cxn ang="0">
                  <a:pos x="167" y="260"/>
                </a:cxn>
                <a:cxn ang="0">
                  <a:pos x="140" y="251"/>
                </a:cxn>
                <a:cxn ang="0">
                  <a:pos x="126" y="256"/>
                </a:cxn>
                <a:cxn ang="0">
                  <a:pos x="115" y="267"/>
                </a:cxn>
                <a:cxn ang="0">
                  <a:pos x="109" y="248"/>
                </a:cxn>
                <a:cxn ang="0">
                  <a:pos x="101" y="240"/>
                </a:cxn>
                <a:cxn ang="0">
                  <a:pos x="93" y="227"/>
                </a:cxn>
                <a:cxn ang="0">
                  <a:pos x="90" y="216"/>
                </a:cxn>
                <a:cxn ang="0">
                  <a:pos x="82" y="207"/>
                </a:cxn>
                <a:cxn ang="0">
                  <a:pos x="66" y="197"/>
                </a:cxn>
                <a:cxn ang="0">
                  <a:pos x="63" y="177"/>
                </a:cxn>
                <a:cxn ang="0">
                  <a:pos x="63" y="169"/>
                </a:cxn>
                <a:cxn ang="0">
                  <a:pos x="52" y="145"/>
                </a:cxn>
                <a:cxn ang="0">
                  <a:pos x="44" y="137"/>
                </a:cxn>
                <a:cxn ang="0">
                  <a:pos x="39" y="136"/>
                </a:cxn>
                <a:cxn ang="0">
                  <a:pos x="33" y="118"/>
                </a:cxn>
                <a:cxn ang="0">
                  <a:pos x="6" y="74"/>
                </a:cxn>
                <a:cxn ang="0">
                  <a:pos x="0" y="73"/>
                </a:cxn>
                <a:cxn ang="0">
                  <a:pos x="3" y="51"/>
                </a:cxn>
                <a:cxn ang="0">
                  <a:pos x="3" y="52"/>
                </a:cxn>
                <a:cxn ang="0">
                  <a:pos x="20" y="55"/>
                </a:cxn>
                <a:cxn ang="0">
                  <a:pos x="28" y="41"/>
                </a:cxn>
                <a:cxn ang="0">
                  <a:pos x="39" y="40"/>
                </a:cxn>
                <a:cxn ang="0">
                  <a:pos x="41" y="33"/>
                </a:cxn>
                <a:cxn ang="0">
                  <a:pos x="47" y="30"/>
                </a:cxn>
                <a:cxn ang="0">
                  <a:pos x="31" y="13"/>
                </a:cxn>
                <a:cxn ang="0">
                  <a:pos x="58" y="7"/>
                </a:cxn>
                <a:cxn ang="0">
                  <a:pos x="64" y="0"/>
                </a:cxn>
              </a:cxnLst>
              <a:rect l="0" t="0" r="r" b="b"/>
              <a:pathLst>
                <a:path w="302" h="278">
                  <a:moveTo>
                    <a:pt x="64" y="0"/>
                  </a:moveTo>
                  <a:lnTo>
                    <a:pt x="86" y="8"/>
                  </a:lnTo>
                  <a:lnTo>
                    <a:pt x="102" y="21"/>
                  </a:lnTo>
                  <a:lnTo>
                    <a:pt x="116" y="25"/>
                  </a:lnTo>
                  <a:lnTo>
                    <a:pt x="120" y="32"/>
                  </a:lnTo>
                  <a:lnTo>
                    <a:pt x="127" y="33"/>
                  </a:lnTo>
                  <a:lnTo>
                    <a:pt x="131" y="46"/>
                  </a:lnTo>
                  <a:lnTo>
                    <a:pt x="146" y="54"/>
                  </a:lnTo>
                  <a:lnTo>
                    <a:pt x="156" y="62"/>
                  </a:lnTo>
                  <a:lnTo>
                    <a:pt x="172" y="55"/>
                  </a:lnTo>
                  <a:lnTo>
                    <a:pt x="184" y="59"/>
                  </a:lnTo>
                  <a:lnTo>
                    <a:pt x="187" y="66"/>
                  </a:lnTo>
                  <a:lnTo>
                    <a:pt x="195" y="66"/>
                  </a:lnTo>
                  <a:lnTo>
                    <a:pt x="203" y="76"/>
                  </a:lnTo>
                  <a:lnTo>
                    <a:pt x="209" y="84"/>
                  </a:lnTo>
                  <a:lnTo>
                    <a:pt x="209" y="89"/>
                  </a:lnTo>
                  <a:lnTo>
                    <a:pt x="220" y="96"/>
                  </a:lnTo>
                  <a:lnTo>
                    <a:pt x="223" y="104"/>
                  </a:lnTo>
                  <a:lnTo>
                    <a:pt x="222" y="112"/>
                  </a:lnTo>
                  <a:lnTo>
                    <a:pt x="231" y="129"/>
                  </a:lnTo>
                  <a:lnTo>
                    <a:pt x="235" y="134"/>
                  </a:lnTo>
                  <a:lnTo>
                    <a:pt x="244" y="145"/>
                  </a:lnTo>
                  <a:lnTo>
                    <a:pt x="249" y="159"/>
                  </a:lnTo>
                  <a:lnTo>
                    <a:pt x="293" y="167"/>
                  </a:lnTo>
                  <a:lnTo>
                    <a:pt x="296" y="164"/>
                  </a:lnTo>
                  <a:lnTo>
                    <a:pt x="302" y="175"/>
                  </a:lnTo>
                  <a:lnTo>
                    <a:pt x="291" y="207"/>
                  </a:lnTo>
                  <a:lnTo>
                    <a:pt x="249" y="224"/>
                  </a:lnTo>
                  <a:lnTo>
                    <a:pt x="203" y="235"/>
                  </a:lnTo>
                  <a:lnTo>
                    <a:pt x="167" y="278"/>
                  </a:lnTo>
                  <a:lnTo>
                    <a:pt x="167" y="260"/>
                  </a:lnTo>
                  <a:lnTo>
                    <a:pt x="140" y="251"/>
                  </a:lnTo>
                  <a:lnTo>
                    <a:pt x="126" y="256"/>
                  </a:lnTo>
                  <a:lnTo>
                    <a:pt x="115" y="267"/>
                  </a:lnTo>
                  <a:lnTo>
                    <a:pt x="109" y="248"/>
                  </a:lnTo>
                  <a:lnTo>
                    <a:pt x="101" y="240"/>
                  </a:lnTo>
                  <a:lnTo>
                    <a:pt x="93" y="227"/>
                  </a:lnTo>
                  <a:lnTo>
                    <a:pt x="90" y="216"/>
                  </a:lnTo>
                  <a:lnTo>
                    <a:pt x="82" y="207"/>
                  </a:lnTo>
                  <a:lnTo>
                    <a:pt x="66" y="197"/>
                  </a:lnTo>
                  <a:lnTo>
                    <a:pt x="63" y="177"/>
                  </a:lnTo>
                  <a:lnTo>
                    <a:pt x="63" y="169"/>
                  </a:lnTo>
                  <a:lnTo>
                    <a:pt x="52" y="145"/>
                  </a:lnTo>
                  <a:lnTo>
                    <a:pt x="44" y="137"/>
                  </a:lnTo>
                  <a:lnTo>
                    <a:pt x="39" y="136"/>
                  </a:lnTo>
                  <a:lnTo>
                    <a:pt x="33" y="118"/>
                  </a:lnTo>
                  <a:lnTo>
                    <a:pt x="6" y="74"/>
                  </a:lnTo>
                  <a:lnTo>
                    <a:pt x="0" y="73"/>
                  </a:lnTo>
                  <a:lnTo>
                    <a:pt x="3" y="51"/>
                  </a:lnTo>
                  <a:lnTo>
                    <a:pt x="3" y="52"/>
                  </a:lnTo>
                  <a:lnTo>
                    <a:pt x="20" y="55"/>
                  </a:lnTo>
                  <a:lnTo>
                    <a:pt x="28" y="41"/>
                  </a:lnTo>
                  <a:lnTo>
                    <a:pt x="39" y="40"/>
                  </a:lnTo>
                  <a:lnTo>
                    <a:pt x="41" y="33"/>
                  </a:lnTo>
                  <a:lnTo>
                    <a:pt x="47" y="30"/>
                  </a:lnTo>
                  <a:lnTo>
                    <a:pt x="31" y="13"/>
                  </a:lnTo>
                  <a:lnTo>
                    <a:pt x="58" y="7"/>
                  </a:lnTo>
                  <a:lnTo>
                    <a:pt x="6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62" name="Freeform 350"/>
            <p:cNvSpPr>
              <a:spLocks/>
            </p:cNvSpPr>
            <p:nvPr/>
          </p:nvSpPr>
          <p:spPr bwMode="auto">
            <a:xfrm>
              <a:off x="4840288" y="3384551"/>
              <a:ext cx="239713" cy="219075"/>
            </a:xfrm>
            <a:custGeom>
              <a:avLst/>
              <a:gdLst/>
              <a:ahLst/>
              <a:cxnLst>
                <a:cxn ang="0">
                  <a:pos x="64" y="0"/>
                </a:cxn>
                <a:cxn ang="0">
                  <a:pos x="86" y="8"/>
                </a:cxn>
                <a:cxn ang="0">
                  <a:pos x="102" y="21"/>
                </a:cxn>
                <a:cxn ang="0">
                  <a:pos x="116" y="25"/>
                </a:cxn>
                <a:cxn ang="0">
                  <a:pos x="120" y="32"/>
                </a:cxn>
                <a:cxn ang="0">
                  <a:pos x="127" y="33"/>
                </a:cxn>
                <a:cxn ang="0">
                  <a:pos x="131" y="46"/>
                </a:cxn>
                <a:cxn ang="0">
                  <a:pos x="146" y="54"/>
                </a:cxn>
                <a:cxn ang="0">
                  <a:pos x="156" y="62"/>
                </a:cxn>
                <a:cxn ang="0">
                  <a:pos x="172" y="55"/>
                </a:cxn>
                <a:cxn ang="0">
                  <a:pos x="184" y="59"/>
                </a:cxn>
                <a:cxn ang="0">
                  <a:pos x="187" y="66"/>
                </a:cxn>
                <a:cxn ang="0">
                  <a:pos x="195" y="66"/>
                </a:cxn>
                <a:cxn ang="0">
                  <a:pos x="203" y="76"/>
                </a:cxn>
                <a:cxn ang="0">
                  <a:pos x="209" y="84"/>
                </a:cxn>
                <a:cxn ang="0">
                  <a:pos x="209" y="89"/>
                </a:cxn>
                <a:cxn ang="0">
                  <a:pos x="220" y="96"/>
                </a:cxn>
                <a:cxn ang="0">
                  <a:pos x="223" y="104"/>
                </a:cxn>
                <a:cxn ang="0">
                  <a:pos x="222" y="112"/>
                </a:cxn>
                <a:cxn ang="0">
                  <a:pos x="231" y="129"/>
                </a:cxn>
                <a:cxn ang="0">
                  <a:pos x="235" y="134"/>
                </a:cxn>
                <a:cxn ang="0">
                  <a:pos x="244" y="145"/>
                </a:cxn>
                <a:cxn ang="0">
                  <a:pos x="249" y="159"/>
                </a:cxn>
                <a:cxn ang="0">
                  <a:pos x="293" y="167"/>
                </a:cxn>
                <a:cxn ang="0">
                  <a:pos x="296" y="164"/>
                </a:cxn>
                <a:cxn ang="0">
                  <a:pos x="302" y="175"/>
                </a:cxn>
                <a:cxn ang="0">
                  <a:pos x="291" y="207"/>
                </a:cxn>
                <a:cxn ang="0">
                  <a:pos x="249" y="224"/>
                </a:cxn>
                <a:cxn ang="0">
                  <a:pos x="203" y="235"/>
                </a:cxn>
                <a:cxn ang="0">
                  <a:pos x="167" y="278"/>
                </a:cxn>
                <a:cxn ang="0">
                  <a:pos x="167" y="260"/>
                </a:cxn>
                <a:cxn ang="0">
                  <a:pos x="140" y="251"/>
                </a:cxn>
                <a:cxn ang="0">
                  <a:pos x="126" y="256"/>
                </a:cxn>
                <a:cxn ang="0">
                  <a:pos x="115" y="267"/>
                </a:cxn>
                <a:cxn ang="0">
                  <a:pos x="109" y="248"/>
                </a:cxn>
                <a:cxn ang="0">
                  <a:pos x="101" y="240"/>
                </a:cxn>
                <a:cxn ang="0">
                  <a:pos x="93" y="227"/>
                </a:cxn>
                <a:cxn ang="0">
                  <a:pos x="90" y="216"/>
                </a:cxn>
                <a:cxn ang="0">
                  <a:pos x="82" y="207"/>
                </a:cxn>
                <a:cxn ang="0">
                  <a:pos x="66" y="197"/>
                </a:cxn>
                <a:cxn ang="0">
                  <a:pos x="63" y="177"/>
                </a:cxn>
                <a:cxn ang="0">
                  <a:pos x="63" y="169"/>
                </a:cxn>
                <a:cxn ang="0">
                  <a:pos x="52" y="145"/>
                </a:cxn>
                <a:cxn ang="0">
                  <a:pos x="44" y="137"/>
                </a:cxn>
                <a:cxn ang="0">
                  <a:pos x="39" y="136"/>
                </a:cxn>
                <a:cxn ang="0">
                  <a:pos x="33" y="118"/>
                </a:cxn>
                <a:cxn ang="0">
                  <a:pos x="6" y="74"/>
                </a:cxn>
                <a:cxn ang="0">
                  <a:pos x="0" y="73"/>
                </a:cxn>
                <a:cxn ang="0">
                  <a:pos x="3" y="51"/>
                </a:cxn>
                <a:cxn ang="0">
                  <a:pos x="3" y="52"/>
                </a:cxn>
                <a:cxn ang="0">
                  <a:pos x="20" y="55"/>
                </a:cxn>
                <a:cxn ang="0">
                  <a:pos x="28" y="41"/>
                </a:cxn>
                <a:cxn ang="0">
                  <a:pos x="39" y="40"/>
                </a:cxn>
                <a:cxn ang="0">
                  <a:pos x="41" y="33"/>
                </a:cxn>
                <a:cxn ang="0">
                  <a:pos x="47" y="30"/>
                </a:cxn>
                <a:cxn ang="0">
                  <a:pos x="31" y="13"/>
                </a:cxn>
                <a:cxn ang="0">
                  <a:pos x="58" y="7"/>
                </a:cxn>
                <a:cxn ang="0">
                  <a:pos x="64" y="0"/>
                </a:cxn>
              </a:cxnLst>
              <a:rect l="0" t="0" r="r" b="b"/>
              <a:pathLst>
                <a:path w="302" h="278">
                  <a:moveTo>
                    <a:pt x="64" y="0"/>
                  </a:moveTo>
                  <a:lnTo>
                    <a:pt x="86" y="8"/>
                  </a:lnTo>
                  <a:lnTo>
                    <a:pt x="102" y="21"/>
                  </a:lnTo>
                  <a:lnTo>
                    <a:pt x="116" y="25"/>
                  </a:lnTo>
                  <a:lnTo>
                    <a:pt x="120" y="32"/>
                  </a:lnTo>
                  <a:lnTo>
                    <a:pt x="127" y="33"/>
                  </a:lnTo>
                  <a:lnTo>
                    <a:pt x="131" y="46"/>
                  </a:lnTo>
                  <a:lnTo>
                    <a:pt x="146" y="54"/>
                  </a:lnTo>
                  <a:lnTo>
                    <a:pt x="156" y="62"/>
                  </a:lnTo>
                  <a:lnTo>
                    <a:pt x="172" y="55"/>
                  </a:lnTo>
                  <a:lnTo>
                    <a:pt x="184" y="59"/>
                  </a:lnTo>
                  <a:lnTo>
                    <a:pt x="187" y="66"/>
                  </a:lnTo>
                  <a:lnTo>
                    <a:pt x="195" y="66"/>
                  </a:lnTo>
                  <a:lnTo>
                    <a:pt x="203" y="76"/>
                  </a:lnTo>
                  <a:lnTo>
                    <a:pt x="209" y="84"/>
                  </a:lnTo>
                  <a:lnTo>
                    <a:pt x="209" y="89"/>
                  </a:lnTo>
                  <a:lnTo>
                    <a:pt x="220" y="96"/>
                  </a:lnTo>
                  <a:lnTo>
                    <a:pt x="223" y="104"/>
                  </a:lnTo>
                  <a:lnTo>
                    <a:pt x="222" y="112"/>
                  </a:lnTo>
                  <a:lnTo>
                    <a:pt x="231" y="129"/>
                  </a:lnTo>
                  <a:lnTo>
                    <a:pt x="235" y="134"/>
                  </a:lnTo>
                  <a:lnTo>
                    <a:pt x="244" y="145"/>
                  </a:lnTo>
                  <a:lnTo>
                    <a:pt x="249" y="159"/>
                  </a:lnTo>
                  <a:lnTo>
                    <a:pt x="293" y="167"/>
                  </a:lnTo>
                  <a:lnTo>
                    <a:pt x="296" y="164"/>
                  </a:lnTo>
                  <a:lnTo>
                    <a:pt x="302" y="175"/>
                  </a:lnTo>
                  <a:lnTo>
                    <a:pt x="291" y="207"/>
                  </a:lnTo>
                  <a:lnTo>
                    <a:pt x="249" y="224"/>
                  </a:lnTo>
                  <a:lnTo>
                    <a:pt x="203" y="235"/>
                  </a:lnTo>
                  <a:lnTo>
                    <a:pt x="167" y="278"/>
                  </a:lnTo>
                  <a:lnTo>
                    <a:pt x="167" y="260"/>
                  </a:lnTo>
                  <a:lnTo>
                    <a:pt x="140" y="251"/>
                  </a:lnTo>
                  <a:lnTo>
                    <a:pt x="126" y="256"/>
                  </a:lnTo>
                  <a:lnTo>
                    <a:pt x="115" y="267"/>
                  </a:lnTo>
                  <a:lnTo>
                    <a:pt x="109" y="248"/>
                  </a:lnTo>
                  <a:lnTo>
                    <a:pt x="101" y="240"/>
                  </a:lnTo>
                  <a:lnTo>
                    <a:pt x="93" y="227"/>
                  </a:lnTo>
                  <a:lnTo>
                    <a:pt x="90" y="216"/>
                  </a:lnTo>
                  <a:lnTo>
                    <a:pt x="82" y="207"/>
                  </a:lnTo>
                  <a:lnTo>
                    <a:pt x="66" y="197"/>
                  </a:lnTo>
                  <a:lnTo>
                    <a:pt x="63" y="177"/>
                  </a:lnTo>
                  <a:lnTo>
                    <a:pt x="63" y="169"/>
                  </a:lnTo>
                  <a:lnTo>
                    <a:pt x="52" y="145"/>
                  </a:lnTo>
                  <a:lnTo>
                    <a:pt x="44" y="137"/>
                  </a:lnTo>
                  <a:lnTo>
                    <a:pt x="39" y="136"/>
                  </a:lnTo>
                  <a:lnTo>
                    <a:pt x="33" y="118"/>
                  </a:lnTo>
                  <a:lnTo>
                    <a:pt x="6" y="74"/>
                  </a:lnTo>
                  <a:lnTo>
                    <a:pt x="0" y="73"/>
                  </a:lnTo>
                  <a:lnTo>
                    <a:pt x="3" y="51"/>
                  </a:lnTo>
                  <a:lnTo>
                    <a:pt x="3" y="52"/>
                  </a:lnTo>
                  <a:lnTo>
                    <a:pt x="20" y="55"/>
                  </a:lnTo>
                  <a:lnTo>
                    <a:pt x="28" y="41"/>
                  </a:lnTo>
                  <a:lnTo>
                    <a:pt x="39" y="40"/>
                  </a:lnTo>
                  <a:lnTo>
                    <a:pt x="41" y="33"/>
                  </a:lnTo>
                  <a:lnTo>
                    <a:pt x="47" y="30"/>
                  </a:lnTo>
                  <a:lnTo>
                    <a:pt x="31" y="13"/>
                  </a:lnTo>
                  <a:lnTo>
                    <a:pt x="58" y="7"/>
                  </a:lnTo>
                  <a:lnTo>
                    <a:pt x="6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63" name="Freeform 351"/>
            <p:cNvSpPr>
              <a:spLocks/>
            </p:cNvSpPr>
            <p:nvPr/>
          </p:nvSpPr>
          <p:spPr bwMode="auto">
            <a:xfrm>
              <a:off x="4849813" y="3309938"/>
              <a:ext cx="84138" cy="74613"/>
            </a:xfrm>
            <a:custGeom>
              <a:avLst/>
              <a:gdLst/>
              <a:ahLst/>
              <a:cxnLst>
                <a:cxn ang="0">
                  <a:pos x="101" y="0"/>
                </a:cxn>
                <a:cxn ang="0">
                  <a:pos x="106" y="5"/>
                </a:cxn>
                <a:cxn ang="0">
                  <a:pos x="97" y="14"/>
                </a:cxn>
                <a:cxn ang="0">
                  <a:pos x="87" y="18"/>
                </a:cxn>
                <a:cxn ang="0">
                  <a:pos x="87" y="48"/>
                </a:cxn>
                <a:cxn ang="0">
                  <a:pos x="85" y="55"/>
                </a:cxn>
                <a:cxn ang="0">
                  <a:pos x="48" y="76"/>
                </a:cxn>
                <a:cxn ang="0">
                  <a:pos x="16" y="93"/>
                </a:cxn>
                <a:cxn ang="0">
                  <a:pos x="4" y="85"/>
                </a:cxn>
                <a:cxn ang="0">
                  <a:pos x="0" y="85"/>
                </a:cxn>
                <a:cxn ang="0">
                  <a:pos x="2" y="76"/>
                </a:cxn>
                <a:cxn ang="0">
                  <a:pos x="10" y="70"/>
                </a:cxn>
                <a:cxn ang="0">
                  <a:pos x="10" y="66"/>
                </a:cxn>
                <a:cxn ang="0">
                  <a:pos x="13" y="65"/>
                </a:cxn>
                <a:cxn ang="0">
                  <a:pos x="11" y="63"/>
                </a:cxn>
                <a:cxn ang="0">
                  <a:pos x="19" y="59"/>
                </a:cxn>
                <a:cxn ang="0">
                  <a:pos x="13" y="52"/>
                </a:cxn>
                <a:cxn ang="0">
                  <a:pos x="16" y="51"/>
                </a:cxn>
                <a:cxn ang="0">
                  <a:pos x="8" y="51"/>
                </a:cxn>
                <a:cxn ang="0">
                  <a:pos x="8" y="30"/>
                </a:cxn>
                <a:cxn ang="0">
                  <a:pos x="8" y="27"/>
                </a:cxn>
                <a:cxn ang="0">
                  <a:pos x="11" y="29"/>
                </a:cxn>
                <a:cxn ang="0">
                  <a:pos x="13" y="22"/>
                </a:cxn>
                <a:cxn ang="0">
                  <a:pos x="19" y="22"/>
                </a:cxn>
                <a:cxn ang="0">
                  <a:pos x="16" y="16"/>
                </a:cxn>
                <a:cxn ang="0">
                  <a:pos x="19" y="10"/>
                </a:cxn>
                <a:cxn ang="0">
                  <a:pos x="30" y="14"/>
                </a:cxn>
                <a:cxn ang="0">
                  <a:pos x="45" y="8"/>
                </a:cxn>
                <a:cxn ang="0">
                  <a:pos x="57" y="13"/>
                </a:cxn>
                <a:cxn ang="0">
                  <a:pos x="79" y="5"/>
                </a:cxn>
                <a:cxn ang="0">
                  <a:pos x="93" y="5"/>
                </a:cxn>
                <a:cxn ang="0">
                  <a:pos x="101" y="0"/>
                </a:cxn>
              </a:cxnLst>
              <a:rect l="0" t="0" r="r" b="b"/>
              <a:pathLst>
                <a:path w="106" h="93">
                  <a:moveTo>
                    <a:pt x="101" y="0"/>
                  </a:moveTo>
                  <a:lnTo>
                    <a:pt x="106" y="5"/>
                  </a:lnTo>
                  <a:lnTo>
                    <a:pt x="97" y="14"/>
                  </a:lnTo>
                  <a:lnTo>
                    <a:pt x="87" y="18"/>
                  </a:lnTo>
                  <a:lnTo>
                    <a:pt x="87" y="48"/>
                  </a:lnTo>
                  <a:lnTo>
                    <a:pt x="85" y="55"/>
                  </a:lnTo>
                  <a:lnTo>
                    <a:pt x="48" y="76"/>
                  </a:lnTo>
                  <a:lnTo>
                    <a:pt x="16" y="93"/>
                  </a:lnTo>
                  <a:lnTo>
                    <a:pt x="4" y="85"/>
                  </a:lnTo>
                  <a:lnTo>
                    <a:pt x="0" y="85"/>
                  </a:lnTo>
                  <a:lnTo>
                    <a:pt x="2" y="76"/>
                  </a:lnTo>
                  <a:lnTo>
                    <a:pt x="10" y="70"/>
                  </a:lnTo>
                  <a:lnTo>
                    <a:pt x="10" y="66"/>
                  </a:lnTo>
                  <a:lnTo>
                    <a:pt x="13" y="65"/>
                  </a:lnTo>
                  <a:lnTo>
                    <a:pt x="11" y="63"/>
                  </a:lnTo>
                  <a:lnTo>
                    <a:pt x="19" y="59"/>
                  </a:lnTo>
                  <a:lnTo>
                    <a:pt x="13" y="52"/>
                  </a:lnTo>
                  <a:lnTo>
                    <a:pt x="16" y="51"/>
                  </a:lnTo>
                  <a:lnTo>
                    <a:pt x="8" y="51"/>
                  </a:lnTo>
                  <a:lnTo>
                    <a:pt x="8" y="30"/>
                  </a:lnTo>
                  <a:lnTo>
                    <a:pt x="8" y="27"/>
                  </a:lnTo>
                  <a:lnTo>
                    <a:pt x="11" y="29"/>
                  </a:lnTo>
                  <a:lnTo>
                    <a:pt x="13" y="22"/>
                  </a:lnTo>
                  <a:lnTo>
                    <a:pt x="19" y="22"/>
                  </a:lnTo>
                  <a:lnTo>
                    <a:pt x="16" y="16"/>
                  </a:lnTo>
                  <a:lnTo>
                    <a:pt x="19" y="10"/>
                  </a:lnTo>
                  <a:lnTo>
                    <a:pt x="30" y="14"/>
                  </a:lnTo>
                  <a:lnTo>
                    <a:pt x="45" y="8"/>
                  </a:lnTo>
                  <a:lnTo>
                    <a:pt x="57" y="13"/>
                  </a:lnTo>
                  <a:lnTo>
                    <a:pt x="79" y="5"/>
                  </a:lnTo>
                  <a:lnTo>
                    <a:pt x="93" y="5"/>
                  </a:lnTo>
                  <a:lnTo>
                    <a:pt x="10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64" name="Freeform 352"/>
            <p:cNvSpPr>
              <a:spLocks/>
            </p:cNvSpPr>
            <p:nvPr/>
          </p:nvSpPr>
          <p:spPr bwMode="auto">
            <a:xfrm>
              <a:off x="4849813" y="3309938"/>
              <a:ext cx="84138" cy="74613"/>
            </a:xfrm>
            <a:custGeom>
              <a:avLst/>
              <a:gdLst/>
              <a:ahLst/>
              <a:cxnLst>
                <a:cxn ang="0">
                  <a:pos x="101" y="0"/>
                </a:cxn>
                <a:cxn ang="0">
                  <a:pos x="106" y="5"/>
                </a:cxn>
                <a:cxn ang="0">
                  <a:pos x="97" y="14"/>
                </a:cxn>
                <a:cxn ang="0">
                  <a:pos x="87" y="18"/>
                </a:cxn>
                <a:cxn ang="0">
                  <a:pos x="87" y="48"/>
                </a:cxn>
                <a:cxn ang="0">
                  <a:pos x="85" y="55"/>
                </a:cxn>
                <a:cxn ang="0">
                  <a:pos x="48" y="76"/>
                </a:cxn>
                <a:cxn ang="0">
                  <a:pos x="16" y="93"/>
                </a:cxn>
                <a:cxn ang="0">
                  <a:pos x="4" y="85"/>
                </a:cxn>
                <a:cxn ang="0">
                  <a:pos x="0" y="85"/>
                </a:cxn>
                <a:cxn ang="0">
                  <a:pos x="2" y="76"/>
                </a:cxn>
                <a:cxn ang="0">
                  <a:pos x="10" y="70"/>
                </a:cxn>
                <a:cxn ang="0">
                  <a:pos x="10" y="66"/>
                </a:cxn>
                <a:cxn ang="0">
                  <a:pos x="13" y="65"/>
                </a:cxn>
                <a:cxn ang="0">
                  <a:pos x="11" y="63"/>
                </a:cxn>
                <a:cxn ang="0">
                  <a:pos x="19" y="59"/>
                </a:cxn>
                <a:cxn ang="0">
                  <a:pos x="13" y="52"/>
                </a:cxn>
                <a:cxn ang="0">
                  <a:pos x="16" y="51"/>
                </a:cxn>
                <a:cxn ang="0">
                  <a:pos x="8" y="51"/>
                </a:cxn>
                <a:cxn ang="0">
                  <a:pos x="8" y="30"/>
                </a:cxn>
                <a:cxn ang="0">
                  <a:pos x="8" y="27"/>
                </a:cxn>
                <a:cxn ang="0">
                  <a:pos x="11" y="29"/>
                </a:cxn>
                <a:cxn ang="0">
                  <a:pos x="13" y="22"/>
                </a:cxn>
                <a:cxn ang="0">
                  <a:pos x="19" y="22"/>
                </a:cxn>
                <a:cxn ang="0">
                  <a:pos x="16" y="16"/>
                </a:cxn>
                <a:cxn ang="0">
                  <a:pos x="19" y="10"/>
                </a:cxn>
                <a:cxn ang="0">
                  <a:pos x="30" y="14"/>
                </a:cxn>
                <a:cxn ang="0">
                  <a:pos x="45" y="8"/>
                </a:cxn>
                <a:cxn ang="0">
                  <a:pos x="57" y="13"/>
                </a:cxn>
                <a:cxn ang="0">
                  <a:pos x="79" y="5"/>
                </a:cxn>
                <a:cxn ang="0">
                  <a:pos x="93" y="5"/>
                </a:cxn>
                <a:cxn ang="0">
                  <a:pos x="101" y="0"/>
                </a:cxn>
              </a:cxnLst>
              <a:rect l="0" t="0" r="r" b="b"/>
              <a:pathLst>
                <a:path w="106" h="93">
                  <a:moveTo>
                    <a:pt x="101" y="0"/>
                  </a:moveTo>
                  <a:lnTo>
                    <a:pt x="106" y="5"/>
                  </a:lnTo>
                  <a:lnTo>
                    <a:pt x="97" y="14"/>
                  </a:lnTo>
                  <a:lnTo>
                    <a:pt x="87" y="18"/>
                  </a:lnTo>
                  <a:lnTo>
                    <a:pt x="87" y="48"/>
                  </a:lnTo>
                  <a:lnTo>
                    <a:pt x="85" y="55"/>
                  </a:lnTo>
                  <a:lnTo>
                    <a:pt x="48" y="76"/>
                  </a:lnTo>
                  <a:lnTo>
                    <a:pt x="16" y="93"/>
                  </a:lnTo>
                  <a:lnTo>
                    <a:pt x="4" y="85"/>
                  </a:lnTo>
                  <a:lnTo>
                    <a:pt x="0" y="85"/>
                  </a:lnTo>
                  <a:lnTo>
                    <a:pt x="2" y="76"/>
                  </a:lnTo>
                  <a:lnTo>
                    <a:pt x="10" y="70"/>
                  </a:lnTo>
                  <a:lnTo>
                    <a:pt x="10" y="66"/>
                  </a:lnTo>
                  <a:lnTo>
                    <a:pt x="13" y="65"/>
                  </a:lnTo>
                  <a:lnTo>
                    <a:pt x="11" y="63"/>
                  </a:lnTo>
                  <a:lnTo>
                    <a:pt x="19" y="59"/>
                  </a:lnTo>
                  <a:lnTo>
                    <a:pt x="13" y="52"/>
                  </a:lnTo>
                  <a:lnTo>
                    <a:pt x="16" y="51"/>
                  </a:lnTo>
                  <a:lnTo>
                    <a:pt x="8" y="51"/>
                  </a:lnTo>
                  <a:lnTo>
                    <a:pt x="8" y="30"/>
                  </a:lnTo>
                  <a:lnTo>
                    <a:pt x="8" y="27"/>
                  </a:lnTo>
                  <a:lnTo>
                    <a:pt x="11" y="29"/>
                  </a:lnTo>
                  <a:lnTo>
                    <a:pt x="13" y="22"/>
                  </a:lnTo>
                  <a:lnTo>
                    <a:pt x="19" y="22"/>
                  </a:lnTo>
                  <a:lnTo>
                    <a:pt x="16" y="16"/>
                  </a:lnTo>
                  <a:lnTo>
                    <a:pt x="19" y="10"/>
                  </a:lnTo>
                  <a:lnTo>
                    <a:pt x="30" y="14"/>
                  </a:lnTo>
                  <a:lnTo>
                    <a:pt x="45" y="8"/>
                  </a:lnTo>
                  <a:lnTo>
                    <a:pt x="57" y="13"/>
                  </a:lnTo>
                  <a:lnTo>
                    <a:pt x="79" y="5"/>
                  </a:lnTo>
                  <a:lnTo>
                    <a:pt x="93" y="5"/>
                  </a:lnTo>
                  <a:lnTo>
                    <a:pt x="10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65" name="Freeform 353"/>
            <p:cNvSpPr>
              <a:spLocks/>
            </p:cNvSpPr>
            <p:nvPr/>
          </p:nvSpPr>
          <p:spPr bwMode="auto">
            <a:xfrm>
              <a:off x="5029201" y="3467101"/>
              <a:ext cx="61913" cy="53975"/>
            </a:xfrm>
            <a:custGeom>
              <a:avLst/>
              <a:gdLst/>
              <a:ahLst/>
              <a:cxnLst>
                <a:cxn ang="0">
                  <a:pos x="75" y="0"/>
                </a:cxn>
                <a:cxn ang="0">
                  <a:pos x="75" y="8"/>
                </a:cxn>
                <a:cxn ang="0">
                  <a:pos x="77" y="9"/>
                </a:cxn>
                <a:cxn ang="0">
                  <a:pos x="78" y="23"/>
                </a:cxn>
                <a:cxn ang="0">
                  <a:pos x="69" y="23"/>
                </a:cxn>
                <a:cxn ang="0">
                  <a:pos x="74" y="36"/>
                </a:cxn>
                <a:cxn ang="0">
                  <a:pos x="64" y="41"/>
                </a:cxn>
                <a:cxn ang="0">
                  <a:pos x="63" y="63"/>
                </a:cxn>
                <a:cxn ang="0">
                  <a:pos x="60" y="66"/>
                </a:cxn>
                <a:cxn ang="0">
                  <a:pos x="14" y="58"/>
                </a:cxn>
                <a:cxn ang="0">
                  <a:pos x="9" y="42"/>
                </a:cxn>
                <a:cxn ang="0">
                  <a:pos x="0" y="30"/>
                </a:cxn>
                <a:cxn ang="0">
                  <a:pos x="4" y="27"/>
                </a:cxn>
                <a:cxn ang="0">
                  <a:pos x="4" y="33"/>
                </a:cxn>
                <a:cxn ang="0">
                  <a:pos x="9" y="33"/>
                </a:cxn>
                <a:cxn ang="0">
                  <a:pos x="11" y="38"/>
                </a:cxn>
                <a:cxn ang="0">
                  <a:pos x="17" y="38"/>
                </a:cxn>
                <a:cxn ang="0">
                  <a:pos x="23" y="35"/>
                </a:cxn>
                <a:cxn ang="0">
                  <a:pos x="44" y="36"/>
                </a:cxn>
                <a:cxn ang="0">
                  <a:pos x="50" y="33"/>
                </a:cxn>
                <a:cxn ang="0">
                  <a:pos x="50" y="30"/>
                </a:cxn>
                <a:cxn ang="0">
                  <a:pos x="75" y="0"/>
                </a:cxn>
              </a:cxnLst>
              <a:rect l="0" t="0" r="r" b="b"/>
              <a:pathLst>
                <a:path w="78" h="66">
                  <a:moveTo>
                    <a:pt x="75" y="0"/>
                  </a:moveTo>
                  <a:lnTo>
                    <a:pt x="75" y="8"/>
                  </a:lnTo>
                  <a:lnTo>
                    <a:pt x="77" y="9"/>
                  </a:lnTo>
                  <a:lnTo>
                    <a:pt x="78" y="23"/>
                  </a:lnTo>
                  <a:lnTo>
                    <a:pt x="69" y="23"/>
                  </a:lnTo>
                  <a:lnTo>
                    <a:pt x="74" y="36"/>
                  </a:lnTo>
                  <a:lnTo>
                    <a:pt x="64" y="41"/>
                  </a:lnTo>
                  <a:lnTo>
                    <a:pt x="63" y="63"/>
                  </a:lnTo>
                  <a:lnTo>
                    <a:pt x="60" y="66"/>
                  </a:lnTo>
                  <a:lnTo>
                    <a:pt x="14" y="58"/>
                  </a:lnTo>
                  <a:lnTo>
                    <a:pt x="9" y="42"/>
                  </a:lnTo>
                  <a:lnTo>
                    <a:pt x="0" y="30"/>
                  </a:lnTo>
                  <a:lnTo>
                    <a:pt x="4" y="27"/>
                  </a:lnTo>
                  <a:lnTo>
                    <a:pt x="4" y="33"/>
                  </a:lnTo>
                  <a:lnTo>
                    <a:pt x="9" y="33"/>
                  </a:lnTo>
                  <a:lnTo>
                    <a:pt x="11" y="38"/>
                  </a:lnTo>
                  <a:lnTo>
                    <a:pt x="17" y="38"/>
                  </a:lnTo>
                  <a:lnTo>
                    <a:pt x="23" y="35"/>
                  </a:lnTo>
                  <a:lnTo>
                    <a:pt x="44" y="36"/>
                  </a:lnTo>
                  <a:lnTo>
                    <a:pt x="50" y="33"/>
                  </a:lnTo>
                  <a:lnTo>
                    <a:pt x="50" y="30"/>
                  </a:lnTo>
                  <a:lnTo>
                    <a:pt x="7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66" name="Freeform 354"/>
            <p:cNvSpPr>
              <a:spLocks/>
            </p:cNvSpPr>
            <p:nvPr/>
          </p:nvSpPr>
          <p:spPr bwMode="auto">
            <a:xfrm>
              <a:off x="4745038" y="3236913"/>
              <a:ext cx="31750" cy="30163"/>
            </a:xfrm>
            <a:custGeom>
              <a:avLst/>
              <a:gdLst/>
              <a:ahLst/>
              <a:cxnLst>
                <a:cxn ang="0">
                  <a:pos x="16" y="0"/>
                </a:cxn>
                <a:cxn ang="0">
                  <a:pos x="27" y="1"/>
                </a:cxn>
                <a:cxn ang="0">
                  <a:pos x="28" y="9"/>
                </a:cxn>
                <a:cxn ang="0">
                  <a:pos x="40" y="16"/>
                </a:cxn>
                <a:cxn ang="0">
                  <a:pos x="38" y="19"/>
                </a:cxn>
                <a:cxn ang="0">
                  <a:pos x="21" y="20"/>
                </a:cxn>
                <a:cxn ang="0">
                  <a:pos x="3" y="38"/>
                </a:cxn>
                <a:cxn ang="0">
                  <a:pos x="3" y="33"/>
                </a:cxn>
                <a:cxn ang="0">
                  <a:pos x="11" y="27"/>
                </a:cxn>
                <a:cxn ang="0">
                  <a:pos x="0" y="27"/>
                </a:cxn>
                <a:cxn ang="0">
                  <a:pos x="6" y="12"/>
                </a:cxn>
                <a:cxn ang="0">
                  <a:pos x="5" y="5"/>
                </a:cxn>
                <a:cxn ang="0">
                  <a:pos x="16" y="0"/>
                </a:cxn>
              </a:cxnLst>
              <a:rect l="0" t="0" r="r" b="b"/>
              <a:pathLst>
                <a:path w="40" h="38">
                  <a:moveTo>
                    <a:pt x="16" y="0"/>
                  </a:moveTo>
                  <a:lnTo>
                    <a:pt x="27" y="1"/>
                  </a:lnTo>
                  <a:lnTo>
                    <a:pt x="28" y="9"/>
                  </a:lnTo>
                  <a:lnTo>
                    <a:pt x="40" y="16"/>
                  </a:lnTo>
                  <a:lnTo>
                    <a:pt x="38" y="19"/>
                  </a:lnTo>
                  <a:lnTo>
                    <a:pt x="21" y="20"/>
                  </a:lnTo>
                  <a:lnTo>
                    <a:pt x="3" y="38"/>
                  </a:lnTo>
                  <a:lnTo>
                    <a:pt x="3" y="33"/>
                  </a:lnTo>
                  <a:lnTo>
                    <a:pt x="11" y="27"/>
                  </a:lnTo>
                  <a:lnTo>
                    <a:pt x="0" y="27"/>
                  </a:lnTo>
                  <a:lnTo>
                    <a:pt x="6" y="12"/>
                  </a:lnTo>
                  <a:lnTo>
                    <a:pt x="5" y="5"/>
                  </a:lnTo>
                  <a:lnTo>
                    <a:pt x="1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67" name="Freeform 355"/>
            <p:cNvSpPr>
              <a:spLocks/>
            </p:cNvSpPr>
            <p:nvPr/>
          </p:nvSpPr>
          <p:spPr bwMode="auto">
            <a:xfrm>
              <a:off x="4745038" y="3236913"/>
              <a:ext cx="31750" cy="30163"/>
            </a:xfrm>
            <a:custGeom>
              <a:avLst/>
              <a:gdLst/>
              <a:ahLst/>
              <a:cxnLst>
                <a:cxn ang="0">
                  <a:pos x="16" y="0"/>
                </a:cxn>
                <a:cxn ang="0">
                  <a:pos x="27" y="1"/>
                </a:cxn>
                <a:cxn ang="0">
                  <a:pos x="28" y="9"/>
                </a:cxn>
                <a:cxn ang="0">
                  <a:pos x="40" y="16"/>
                </a:cxn>
                <a:cxn ang="0">
                  <a:pos x="38" y="19"/>
                </a:cxn>
                <a:cxn ang="0">
                  <a:pos x="21" y="20"/>
                </a:cxn>
                <a:cxn ang="0">
                  <a:pos x="3" y="38"/>
                </a:cxn>
                <a:cxn ang="0">
                  <a:pos x="3" y="33"/>
                </a:cxn>
                <a:cxn ang="0">
                  <a:pos x="11" y="27"/>
                </a:cxn>
                <a:cxn ang="0">
                  <a:pos x="0" y="27"/>
                </a:cxn>
                <a:cxn ang="0">
                  <a:pos x="6" y="12"/>
                </a:cxn>
                <a:cxn ang="0">
                  <a:pos x="5" y="5"/>
                </a:cxn>
                <a:cxn ang="0">
                  <a:pos x="16" y="0"/>
                </a:cxn>
              </a:cxnLst>
              <a:rect l="0" t="0" r="r" b="b"/>
              <a:pathLst>
                <a:path w="40" h="38">
                  <a:moveTo>
                    <a:pt x="16" y="0"/>
                  </a:moveTo>
                  <a:lnTo>
                    <a:pt x="27" y="1"/>
                  </a:lnTo>
                  <a:lnTo>
                    <a:pt x="28" y="9"/>
                  </a:lnTo>
                  <a:lnTo>
                    <a:pt x="40" y="16"/>
                  </a:lnTo>
                  <a:lnTo>
                    <a:pt x="38" y="19"/>
                  </a:lnTo>
                  <a:lnTo>
                    <a:pt x="21" y="20"/>
                  </a:lnTo>
                  <a:lnTo>
                    <a:pt x="3" y="38"/>
                  </a:lnTo>
                  <a:lnTo>
                    <a:pt x="3" y="33"/>
                  </a:lnTo>
                  <a:lnTo>
                    <a:pt x="11" y="27"/>
                  </a:lnTo>
                  <a:lnTo>
                    <a:pt x="0" y="27"/>
                  </a:lnTo>
                  <a:lnTo>
                    <a:pt x="6" y="12"/>
                  </a:lnTo>
                  <a:lnTo>
                    <a:pt x="5" y="5"/>
                  </a:lnTo>
                  <a:lnTo>
                    <a:pt x="1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68" name="Freeform 356"/>
            <p:cNvSpPr>
              <a:spLocks/>
            </p:cNvSpPr>
            <p:nvPr/>
          </p:nvSpPr>
          <p:spPr bwMode="auto">
            <a:xfrm>
              <a:off x="4745038" y="3236913"/>
              <a:ext cx="209550" cy="95250"/>
            </a:xfrm>
            <a:custGeom>
              <a:avLst/>
              <a:gdLst/>
              <a:ahLst/>
              <a:cxnLst>
                <a:cxn ang="0">
                  <a:pos x="136" y="8"/>
                </a:cxn>
                <a:cxn ang="0">
                  <a:pos x="145" y="16"/>
                </a:cxn>
                <a:cxn ang="0">
                  <a:pos x="188" y="17"/>
                </a:cxn>
                <a:cxn ang="0">
                  <a:pos x="217" y="8"/>
                </a:cxn>
                <a:cxn ang="0">
                  <a:pos x="236" y="9"/>
                </a:cxn>
                <a:cxn ang="0">
                  <a:pos x="252" y="35"/>
                </a:cxn>
                <a:cxn ang="0">
                  <a:pos x="255" y="52"/>
                </a:cxn>
                <a:cxn ang="0">
                  <a:pos x="258" y="80"/>
                </a:cxn>
                <a:cxn ang="0">
                  <a:pos x="263" y="91"/>
                </a:cxn>
                <a:cxn ang="0">
                  <a:pos x="257" y="90"/>
                </a:cxn>
                <a:cxn ang="0">
                  <a:pos x="233" y="93"/>
                </a:cxn>
                <a:cxn ang="0">
                  <a:pos x="222" y="94"/>
                </a:cxn>
                <a:cxn ang="0">
                  <a:pos x="186" y="102"/>
                </a:cxn>
                <a:cxn ang="0">
                  <a:pos x="161" y="102"/>
                </a:cxn>
                <a:cxn ang="0">
                  <a:pos x="148" y="105"/>
                </a:cxn>
                <a:cxn ang="0">
                  <a:pos x="145" y="110"/>
                </a:cxn>
                <a:cxn ang="0">
                  <a:pos x="139" y="115"/>
                </a:cxn>
                <a:cxn ang="0">
                  <a:pos x="143" y="102"/>
                </a:cxn>
                <a:cxn ang="0">
                  <a:pos x="134" y="104"/>
                </a:cxn>
                <a:cxn ang="0">
                  <a:pos x="120" y="102"/>
                </a:cxn>
                <a:cxn ang="0">
                  <a:pos x="95" y="115"/>
                </a:cxn>
                <a:cxn ang="0">
                  <a:pos x="65" y="99"/>
                </a:cxn>
                <a:cxn ang="0">
                  <a:pos x="54" y="112"/>
                </a:cxn>
                <a:cxn ang="0">
                  <a:pos x="43" y="102"/>
                </a:cxn>
                <a:cxn ang="0">
                  <a:pos x="36" y="99"/>
                </a:cxn>
                <a:cxn ang="0">
                  <a:pos x="28" y="101"/>
                </a:cxn>
                <a:cxn ang="0">
                  <a:pos x="33" y="96"/>
                </a:cxn>
                <a:cxn ang="0">
                  <a:pos x="22" y="91"/>
                </a:cxn>
                <a:cxn ang="0">
                  <a:pos x="19" y="85"/>
                </a:cxn>
                <a:cxn ang="0">
                  <a:pos x="16" y="77"/>
                </a:cxn>
                <a:cxn ang="0">
                  <a:pos x="5" y="66"/>
                </a:cxn>
                <a:cxn ang="0">
                  <a:pos x="16" y="71"/>
                </a:cxn>
                <a:cxn ang="0">
                  <a:pos x="13" y="61"/>
                </a:cxn>
                <a:cxn ang="0">
                  <a:pos x="11" y="49"/>
                </a:cxn>
                <a:cxn ang="0">
                  <a:pos x="5" y="39"/>
                </a:cxn>
                <a:cxn ang="0">
                  <a:pos x="24" y="33"/>
                </a:cxn>
                <a:cxn ang="0">
                  <a:pos x="40" y="31"/>
                </a:cxn>
                <a:cxn ang="0">
                  <a:pos x="40" y="27"/>
                </a:cxn>
                <a:cxn ang="0">
                  <a:pos x="54" y="25"/>
                </a:cxn>
                <a:cxn ang="0">
                  <a:pos x="41" y="20"/>
                </a:cxn>
                <a:cxn ang="0">
                  <a:pos x="73" y="20"/>
                </a:cxn>
                <a:cxn ang="0">
                  <a:pos x="103" y="1"/>
                </a:cxn>
              </a:cxnLst>
              <a:rect l="0" t="0" r="r" b="b"/>
              <a:pathLst>
                <a:path w="263" h="118">
                  <a:moveTo>
                    <a:pt x="128" y="0"/>
                  </a:moveTo>
                  <a:lnTo>
                    <a:pt x="136" y="8"/>
                  </a:lnTo>
                  <a:lnTo>
                    <a:pt x="142" y="6"/>
                  </a:lnTo>
                  <a:lnTo>
                    <a:pt x="145" y="16"/>
                  </a:lnTo>
                  <a:lnTo>
                    <a:pt x="170" y="22"/>
                  </a:lnTo>
                  <a:lnTo>
                    <a:pt x="188" y="17"/>
                  </a:lnTo>
                  <a:lnTo>
                    <a:pt x="202" y="20"/>
                  </a:lnTo>
                  <a:lnTo>
                    <a:pt x="217" y="8"/>
                  </a:lnTo>
                  <a:lnTo>
                    <a:pt x="229" y="11"/>
                  </a:lnTo>
                  <a:lnTo>
                    <a:pt x="236" y="9"/>
                  </a:lnTo>
                  <a:lnTo>
                    <a:pt x="246" y="19"/>
                  </a:lnTo>
                  <a:lnTo>
                    <a:pt x="252" y="35"/>
                  </a:lnTo>
                  <a:lnTo>
                    <a:pt x="262" y="42"/>
                  </a:lnTo>
                  <a:lnTo>
                    <a:pt x="255" y="52"/>
                  </a:lnTo>
                  <a:lnTo>
                    <a:pt x="258" y="58"/>
                  </a:lnTo>
                  <a:lnTo>
                    <a:pt x="258" y="80"/>
                  </a:lnTo>
                  <a:lnTo>
                    <a:pt x="263" y="87"/>
                  </a:lnTo>
                  <a:lnTo>
                    <a:pt x="263" y="91"/>
                  </a:lnTo>
                  <a:lnTo>
                    <a:pt x="258" y="91"/>
                  </a:lnTo>
                  <a:lnTo>
                    <a:pt x="257" y="90"/>
                  </a:lnTo>
                  <a:lnTo>
                    <a:pt x="238" y="87"/>
                  </a:lnTo>
                  <a:lnTo>
                    <a:pt x="233" y="93"/>
                  </a:lnTo>
                  <a:lnTo>
                    <a:pt x="227" y="90"/>
                  </a:lnTo>
                  <a:lnTo>
                    <a:pt x="222" y="94"/>
                  </a:lnTo>
                  <a:lnTo>
                    <a:pt x="206" y="93"/>
                  </a:lnTo>
                  <a:lnTo>
                    <a:pt x="186" y="102"/>
                  </a:lnTo>
                  <a:lnTo>
                    <a:pt x="173" y="98"/>
                  </a:lnTo>
                  <a:lnTo>
                    <a:pt x="161" y="102"/>
                  </a:lnTo>
                  <a:lnTo>
                    <a:pt x="150" y="99"/>
                  </a:lnTo>
                  <a:lnTo>
                    <a:pt x="148" y="105"/>
                  </a:lnTo>
                  <a:lnTo>
                    <a:pt x="150" y="110"/>
                  </a:lnTo>
                  <a:lnTo>
                    <a:pt x="145" y="110"/>
                  </a:lnTo>
                  <a:lnTo>
                    <a:pt x="143" y="118"/>
                  </a:lnTo>
                  <a:lnTo>
                    <a:pt x="139" y="115"/>
                  </a:lnTo>
                  <a:lnTo>
                    <a:pt x="140" y="105"/>
                  </a:lnTo>
                  <a:lnTo>
                    <a:pt x="143" y="102"/>
                  </a:lnTo>
                  <a:lnTo>
                    <a:pt x="140" y="99"/>
                  </a:lnTo>
                  <a:lnTo>
                    <a:pt x="134" y="104"/>
                  </a:lnTo>
                  <a:lnTo>
                    <a:pt x="125" y="101"/>
                  </a:lnTo>
                  <a:lnTo>
                    <a:pt x="120" y="102"/>
                  </a:lnTo>
                  <a:lnTo>
                    <a:pt x="114" y="109"/>
                  </a:lnTo>
                  <a:lnTo>
                    <a:pt x="95" y="115"/>
                  </a:lnTo>
                  <a:lnTo>
                    <a:pt x="69" y="98"/>
                  </a:lnTo>
                  <a:lnTo>
                    <a:pt x="65" y="99"/>
                  </a:lnTo>
                  <a:lnTo>
                    <a:pt x="63" y="109"/>
                  </a:lnTo>
                  <a:lnTo>
                    <a:pt x="54" y="112"/>
                  </a:lnTo>
                  <a:lnTo>
                    <a:pt x="46" y="109"/>
                  </a:lnTo>
                  <a:lnTo>
                    <a:pt x="43" y="102"/>
                  </a:lnTo>
                  <a:lnTo>
                    <a:pt x="40" y="104"/>
                  </a:lnTo>
                  <a:lnTo>
                    <a:pt x="36" y="99"/>
                  </a:lnTo>
                  <a:lnTo>
                    <a:pt x="28" y="104"/>
                  </a:lnTo>
                  <a:lnTo>
                    <a:pt x="28" y="101"/>
                  </a:lnTo>
                  <a:lnTo>
                    <a:pt x="21" y="102"/>
                  </a:lnTo>
                  <a:lnTo>
                    <a:pt x="33" y="96"/>
                  </a:lnTo>
                  <a:lnTo>
                    <a:pt x="19" y="96"/>
                  </a:lnTo>
                  <a:lnTo>
                    <a:pt x="22" y="91"/>
                  </a:lnTo>
                  <a:lnTo>
                    <a:pt x="17" y="88"/>
                  </a:lnTo>
                  <a:lnTo>
                    <a:pt x="19" y="85"/>
                  </a:lnTo>
                  <a:lnTo>
                    <a:pt x="14" y="83"/>
                  </a:lnTo>
                  <a:lnTo>
                    <a:pt x="16" y="77"/>
                  </a:lnTo>
                  <a:lnTo>
                    <a:pt x="3" y="72"/>
                  </a:lnTo>
                  <a:lnTo>
                    <a:pt x="5" y="66"/>
                  </a:lnTo>
                  <a:lnTo>
                    <a:pt x="8" y="71"/>
                  </a:lnTo>
                  <a:lnTo>
                    <a:pt x="16" y="71"/>
                  </a:lnTo>
                  <a:lnTo>
                    <a:pt x="10" y="66"/>
                  </a:lnTo>
                  <a:lnTo>
                    <a:pt x="13" y="61"/>
                  </a:lnTo>
                  <a:lnTo>
                    <a:pt x="8" y="55"/>
                  </a:lnTo>
                  <a:lnTo>
                    <a:pt x="11" y="49"/>
                  </a:lnTo>
                  <a:lnTo>
                    <a:pt x="0" y="49"/>
                  </a:lnTo>
                  <a:lnTo>
                    <a:pt x="5" y="39"/>
                  </a:lnTo>
                  <a:lnTo>
                    <a:pt x="10" y="33"/>
                  </a:lnTo>
                  <a:lnTo>
                    <a:pt x="24" y="33"/>
                  </a:lnTo>
                  <a:lnTo>
                    <a:pt x="24" y="30"/>
                  </a:lnTo>
                  <a:lnTo>
                    <a:pt x="40" y="31"/>
                  </a:lnTo>
                  <a:lnTo>
                    <a:pt x="41" y="31"/>
                  </a:lnTo>
                  <a:lnTo>
                    <a:pt x="40" y="27"/>
                  </a:lnTo>
                  <a:lnTo>
                    <a:pt x="41" y="27"/>
                  </a:lnTo>
                  <a:lnTo>
                    <a:pt x="54" y="25"/>
                  </a:lnTo>
                  <a:lnTo>
                    <a:pt x="44" y="24"/>
                  </a:lnTo>
                  <a:lnTo>
                    <a:pt x="41" y="20"/>
                  </a:lnTo>
                  <a:lnTo>
                    <a:pt x="44" y="16"/>
                  </a:lnTo>
                  <a:lnTo>
                    <a:pt x="73" y="20"/>
                  </a:lnTo>
                  <a:lnTo>
                    <a:pt x="88" y="6"/>
                  </a:lnTo>
                  <a:lnTo>
                    <a:pt x="103" y="1"/>
                  </a:lnTo>
                  <a:lnTo>
                    <a:pt x="12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69" name="Freeform 357"/>
            <p:cNvSpPr>
              <a:spLocks/>
            </p:cNvSpPr>
            <p:nvPr/>
          </p:nvSpPr>
          <p:spPr bwMode="auto">
            <a:xfrm>
              <a:off x="5060951" y="3636963"/>
              <a:ext cx="9525" cy="9525"/>
            </a:xfrm>
            <a:custGeom>
              <a:avLst/>
              <a:gdLst/>
              <a:ahLst/>
              <a:cxnLst>
                <a:cxn ang="0">
                  <a:pos x="2" y="0"/>
                </a:cxn>
                <a:cxn ang="0">
                  <a:pos x="13" y="3"/>
                </a:cxn>
                <a:cxn ang="0">
                  <a:pos x="11" y="7"/>
                </a:cxn>
                <a:cxn ang="0">
                  <a:pos x="8" y="12"/>
                </a:cxn>
                <a:cxn ang="0">
                  <a:pos x="0" y="6"/>
                </a:cxn>
                <a:cxn ang="0">
                  <a:pos x="2" y="0"/>
                </a:cxn>
              </a:cxnLst>
              <a:rect l="0" t="0" r="r" b="b"/>
              <a:pathLst>
                <a:path w="13" h="12">
                  <a:moveTo>
                    <a:pt x="2" y="0"/>
                  </a:moveTo>
                  <a:lnTo>
                    <a:pt x="13" y="3"/>
                  </a:lnTo>
                  <a:lnTo>
                    <a:pt x="11" y="7"/>
                  </a:lnTo>
                  <a:lnTo>
                    <a:pt x="8" y="12"/>
                  </a:lnTo>
                  <a:lnTo>
                    <a:pt x="0" y="6"/>
                  </a:lnTo>
                  <a:lnTo>
                    <a:pt x="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70" name="Freeform 358"/>
            <p:cNvSpPr>
              <a:spLocks/>
            </p:cNvSpPr>
            <p:nvPr/>
          </p:nvSpPr>
          <p:spPr bwMode="auto">
            <a:xfrm>
              <a:off x="5060951" y="3636963"/>
              <a:ext cx="9525" cy="9525"/>
            </a:xfrm>
            <a:custGeom>
              <a:avLst/>
              <a:gdLst/>
              <a:ahLst/>
              <a:cxnLst>
                <a:cxn ang="0">
                  <a:pos x="2" y="0"/>
                </a:cxn>
                <a:cxn ang="0">
                  <a:pos x="13" y="3"/>
                </a:cxn>
                <a:cxn ang="0">
                  <a:pos x="11" y="7"/>
                </a:cxn>
                <a:cxn ang="0">
                  <a:pos x="8" y="12"/>
                </a:cxn>
                <a:cxn ang="0">
                  <a:pos x="0" y="6"/>
                </a:cxn>
                <a:cxn ang="0">
                  <a:pos x="2" y="0"/>
                </a:cxn>
              </a:cxnLst>
              <a:rect l="0" t="0" r="r" b="b"/>
              <a:pathLst>
                <a:path w="13" h="12">
                  <a:moveTo>
                    <a:pt x="2" y="0"/>
                  </a:moveTo>
                  <a:lnTo>
                    <a:pt x="13" y="3"/>
                  </a:lnTo>
                  <a:lnTo>
                    <a:pt x="11" y="7"/>
                  </a:lnTo>
                  <a:lnTo>
                    <a:pt x="8" y="12"/>
                  </a:lnTo>
                  <a:lnTo>
                    <a:pt x="0" y="6"/>
                  </a:lnTo>
                  <a:lnTo>
                    <a:pt x="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71" name="Freeform 359"/>
            <p:cNvSpPr>
              <a:spLocks/>
            </p:cNvSpPr>
            <p:nvPr/>
          </p:nvSpPr>
          <p:spPr bwMode="auto">
            <a:xfrm>
              <a:off x="4933951" y="3562351"/>
              <a:ext cx="114300" cy="73025"/>
            </a:xfrm>
            <a:custGeom>
              <a:avLst/>
              <a:gdLst/>
              <a:ahLst/>
              <a:cxnLst>
                <a:cxn ang="0">
                  <a:pos x="132" y="0"/>
                </a:cxn>
                <a:cxn ang="0">
                  <a:pos x="145" y="34"/>
                </a:cxn>
                <a:cxn ang="0">
                  <a:pos x="137" y="41"/>
                </a:cxn>
                <a:cxn ang="0">
                  <a:pos x="135" y="50"/>
                </a:cxn>
                <a:cxn ang="0">
                  <a:pos x="98" y="63"/>
                </a:cxn>
                <a:cxn ang="0">
                  <a:pos x="90" y="66"/>
                </a:cxn>
                <a:cxn ang="0">
                  <a:pos x="87" y="72"/>
                </a:cxn>
                <a:cxn ang="0">
                  <a:pos x="72" y="75"/>
                </a:cxn>
                <a:cxn ang="0">
                  <a:pos x="58" y="82"/>
                </a:cxn>
                <a:cxn ang="0">
                  <a:pos x="46" y="82"/>
                </a:cxn>
                <a:cxn ang="0">
                  <a:pos x="31" y="91"/>
                </a:cxn>
                <a:cxn ang="0">
                  <a:pos x="14" y="91"/>
                </a:cxn>
                <a:cxn ang="0">
                  <a:pos x="9" y="85"/>
                </a:cxn>
                <a:cxn ang="0">
                  <a:pos x="5" y="58"/>
                </a:cxn>
                <a:cxn ang="0">
                  <a:pos x="0" y="55"/>
                </a:cxn>
                <a:cxn ang="0">
                  <a:pos x="3" y="45"/>
                </a:cxn>
                <a:cxn ang="0">
                  <a:pos x="2" y="39"/>
                </a:cxn>
                <a:cxn ang="0">
                  <a:pos x="13" y="30"/>
                </a:cxn>
                <a:cxn ang="0">
                  <a:pos x="27" y="25"/>
                </a:cxn>
                <a:cxn ang="0">
                  <a:pos x="52" y="33"/>
                </a:cxn>
                <a:cxn ang="0">
                  <a:pos x="52" y="50"/>
                </a:cxn>
                <a:cxn ang="0">
                  <a:pos x="87" y="11"/>
                </a:cxn>
                <a:cxn ang="0">
                  <a:pos x="132" y="0"/>
                </a:cxn>
              </a:cxnLst>
              <a:rect l="0" t="0" r="r" b="b"/>
              <a:pathLst>
                <a:path w="145" h="91">
                  <a:moveTo>
                    <a:pt x="132" y="0"/>
                  </a:moveTo>
                  <a:lnTo>
                    <a:pt x="145" y="34"/>
                  </a:lnTo>
                  <a:lnTo>
                    <a:pt x="137" y="41"/>
                  </a:lnTo>
                  <a:lnTo>
                    <a:pt x="135" y="50"/>
                  </a:lnTo>
                  <a:lnTo>
                    <a:pt x="98" y="63"/>
                  </a:lnTo>
                  <a:lnTo>
                    <a:pt x="90" y="66"/>
                  </a:lnTo>
                  <a:lnTo>
                    <a:pt x="87" y="72"/>
                  </a:lnTo>
                  <a:lnTo>
                    <a:pt x="72" y="75"/>
                  </a:lnTo>
                  <a:lnTo>
                    <a:pt x="58" y="82"/>
                  </a:lnTo>
                  <a:lnTo>
                    <a:pt x="46" y="82"/>
                  </a:lnTo>
                  <a:lnTo>
                    <a:pt x="31" y="91"/>
                  </a:lnTo>
                  <a:lnTo>
                    <a:pt x="14" y="91"/>
                  </a:lnTo>
                  <a:lnTo>
                    <a:pt x="9" y="85"/>
                  </a:lnTo>
                  <a:lnTo>
                    <a:pt x="5" y="58"/>
                  </a:lnTo>
                  <a:lnTo>
                    <a:pt x="0" y="55"/>
                  </a:lnTo>
                  <a:lnTo>
                    <a:pt x="3" y="45"/>
                  </a:lnTo>
                  <a:lnTo>
                    <a:pt x="2" y="39"/>
                  </a:lnTo>
                  <a:lnTo>
                    <a:pt x="13" y="30"/>
                  </a:lnTo>
                  <a:lnTo>
                    <a:pt x="27" y="25"/>
                  </a:lnTo>
                  <a:lnTo>
                    <a:pt x="52" y="33"/>
                  </a:lnTo>
                  <a:lnTo>
                    <a:pt x="52" y="50"/>
                  </a:lnTo>
                  <a:lnTo>
                    <a:pt x="87" y="11"/>
                  </a:lnTo>
                  <a:lnTo>
                    <a:pt x="13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72" name="Freeform 360"/>
            <p:cNvSpPr>
              <a:spLocks/>
            </p:cNvSpPr>
            <p:nvPr/>
          </p:nvSpPr>
          <p:spPr bwMode="auto">
            <a:xfrm>
              <a:off x="4945063" y="3278188"/>
              <a:ext cx="219075" cy="200025"/>
            </a:xfrm>
            <a:custGeom>
              <a:avLst/>
              <a:gdLst/>
              <a:ahLst/>
              <a:cxnLst>
                <a:cxn ang="0">
                  <a:pos x="17" y="17"/>
                </a:cxn>
                <a:cxn ang="0">
                  <a:pos x="36" y="19"/>
                </a:cxn>
                <a:cxn ang="0">
                  <a:pos x="54" y="5"/>
                </a:cxn>
                <a:cxn ang="0">
                  <a:pos x="58" y="16"/>
                </a:cxn>
                <a:cxn ang="0">
                  <a:pos x="68" y="27"/>
                </a:cxn>
                <a:cxn ang="0">
                  <a:pos x="87" y="46"/>
                </a:cxn>
                <a:cxn ang="0">
                  <a:pos x="109" y="60"/>
                </a:cxn>
                <a:cxn ang="0">
                  <a:pos x="143" y="53"/>
                </a:cxn>
                <a:cxn ang="0">
                  <a:pos x="150" y="42"/>
                </a:cxn>
                <a:cxn ang="0">
                  <a:pos x="188" y="28"/>
                </a:cxn>
                <a:cxn ang="0">
                  <a:pos x="219" y="41"/>
                </a:cxn>
                <a:cxn ang="0">
                  <a:pos x="240" y="60"/>
                </a:cxn>
                <a:cxn ang="0">
                  <a:pos x="247" y="72"/>
                </a:cxn>
                <a:cxn ang="0">
                  <a:pos x="243" y="99"/>
                </a:cxn>
                <a:cxn ang="0">
                  <a:pos x="236" y="109"/>
                </a:cxn>
                <a:cxn ang="0">
                  <a:pos x="238" y="123"/>
                </a:cxn>
                <a:cxn ang="0">
                  <a:pos x="249" y="148"/>
                </a:cxn>
                <a:cxn ang="0">
                  <a:pos x="252" y="162"/>
                </a:cxn>
                <a:cxn ang="0">
                  <a:pos x="254" y="194"/>
                </a:cxn>
                <a:cxn ang="0">
                  <a:pos x="269" y="216"/>
                </a:cxn>
                <a:cxn ang="0">
                  <a:pos x="273" y="225"/>
                </a:cxn>
                <a:cxn ang="0">
                  <a:pos x="255" y="235"/>
                </a:cxn>
                <a:cxn ang="0">
                  <a:pos x="191" y="241"/>
                </a:cxn>
                <a:cxn ang="0">
                  <a:pos x="177" y="219"/>
                </a:cxn>
                <a:cxn ang="0">
                  <a:pos x="136" y="225"/>
                </a:cxn>
                <a:cxn ang="0">
                  <a:pos x="125" y="219"/>
                </a:cxn>
                <a:cxn ang="0">
                  <a:pos x="106" y="206"/>
                </a:cxn>
                <a:cxn ang="0">
                  <a:pos x="91" y="186"/>
                </a:cxn>
                <a:cxn ang="0">
                  <a:pos x="76" y="173"/>
                </a:cxn>
                <a:cxn ang="0">
                  <a:pos x="65" y="172"/>
                </a:cxn>
                <a:cxn ang="0">
                  <a:pos x="54" y="157"/>
                </a:cxn>
                <a:cxn ang="0">
                  <a:pos x="51" y="143"/>
                </a:cxn>
                <a:cxn ang="0">
                  <a:pos x="25" y="120"/>
                </a:cxn>
                <a:cxn ang="0">
                  <a:pos x="19" y="96"/>
                </a:cxn>
                <a:cxn ang="0">
                  <a:pos x="27" y="79"/>
                </a:cxn>
                <a:cxn ang="0">
                  <a:pos x="17" y="69"/>
                </a:cxn>
                <a:cxn ang="0">
                  <a:pos x="8" y="47"/>
                </a:cxn>
                <a:cxn ang="0">
                  <a:pos x="2" y="36"/>
                </a:cxn>
                <a:cxn ang="0">
                  <a:pos x="0" y="8"/>
                </a:cxn>
              </a:cxnLst>
              <a:rect l="0" t="0" r="r" b="b"/>
              <a:pathLst>
                <a:path w="276" h="250">
                  <a:moveTo>
                    <a:pt x="6" y="0"/>
                  </a:moveTo>
                  <a:lnTo>
                    <a:pt x="17" y="17"/>
                  </a:lnTo>
                  <a:lnTo>
                    <a:pt x="27" y="19"/>
                  </a:lnTo>
                  <a:lnTo>
                    <a:pt x="36" y="19"/>
                  </a:lnTo>
                  <a:lnTo>
                    <a:pt x="43" y="8"/>
                  </a:lnTo>
                  <a:lnTo>
                    <a:pt x="54" y="5"/>
                  </a:lnTo>
                  <a:lnTo>
                    <a:pt x="58" y="6"/>
                  </a:lnTo>
                  <a:lnTo>
                    <a:pt x="58" y="16"/>
                  </a:lnTo>
                  <a:lnTo>
                    <a:pt x="55" y="19"/>
                  </a:lnTo>
                  <a:lnTo>
                    <a:pt x="68" y="27"/>
                  </a:lnTo>
                  <a:lnTo>
                    <a:pt x="71" y="41"/>
                  </a:lnTo>
                  <a:lnTo>
                    <a:pt x="87" y="46"/>
                  </a:lnTo>
                  <a:lnTo>
                    <a:pt x="95" y="53"/>
                  </a:lnTo>
                  <a:lnTo>
                    <a:pt x="109" y="60"/>
                  </a:lnTo>
                  <a:lnTo>
                    <a:pt x="132" y="55"/>
                  </a:lnTo>
                  <a:lnTo>
                    <a:pt x="143" y="53"/>
                  </a:lnTo>
                  <a:lnTo>
                    <a:pt x="140" y="44"/>
                  </a:lnTo>
                  <a:lnTo>
                    <a:pt x="150" y="42"/>
                  </a:lnTo>
                  <a:lnTo>
                    <a:pt x="162" y="33"/>
                  </a:lnTo>
                  <a:lnTo>
                    <a:pt x="188" y="28"/>
                  </a:lnTo>
                  <a:lnTo>
                    <a:pt x="194" y="35"/>
                  </a:lnTo>
                  <a:lnTo>
                    <a:pt x="219" y="41"/>
                  </a:lnTo>
                  <a:lnTo>
                    <a:pt x="222" y="49"/>
                  </a:lnTo>
                  <a:lnTo>
                    <a:pt x="240" y="60"/>
                  </a:lnTo>
                  <a:lnTo>
                    <a:pt x="246" y="60"/>
                  </a:lnTo>
                  <a:lnTo>
                    <a:pt x="247" y="72"/>
                  </a:lnTo>
                  <a:lnTo>
                    <a:pt x="246" y="91"/>
                  </a:lnTo>
                  <a:lnTo>
                    <a:pt x="243" y="99"/>
                  </a:lnTo>
                  <a:lnTo>
                    <a:pt x="236" y="102"/>
                  </a:lnTo>
                  <a:lnTo>
                    <a:pt x="236" y="109"/>
                  </a:lnTo>
                  <a:lnTo>
                    <a:pt x="241" y="113"/>
                  </a:lnTo>
                  <a:lnTo>
                    <a:pt x="238" y="123"/>
                  </a:lnTo>
                  <a:lnTo>
                    <a:pt x="240" y="143"/>
                  </a:lnTo>
                  <a:lnTo>
                    <a:pt x="249" y="148"/>
                  </a:lnTo>
                  <a:lnTo>
                    <a:pt x="254" y="154"/>
                  </a:lnTo>
                  <a:lnTo>
                    <a:pt x="252" y="162"/>
                  </a:lnTo>
                  <a:lnTo>
                    <a:pt x="243" y="175"/>
                  </a:lnTo>
                  <a:lnTo>
                    <a:pt x="254" y="194"/>
                  </a:lnTo>
                  <a:lnTo>
                    <a:pt x="269" y="203"/>
                  </a:lnTo>
                  <a:lnTo>
                    <a:pt x="269" y="216"/>
                  </a:lnTo>
                  <a:lnTo>
                    <a:pt x="276" y="219"/>
                  </a:lnTo>
                  <a:lnTo>
                    <a:pt x="273" y="225"/>
                  </a:lnTo>
                  <a:lnTo>
                    <a:pt x="262" y="230"/>
                  </a:lnTo>
                  <a:lnTo>
                    <a:pt x="255" y="235"/>
                  </a:lnTo>
                  <a:lnTo>
                    <a:pt x="254" y="250"/>
                  </a:lnTo>
                  <a:lnTo>
                    <a:pt x="191" y="241"/>
                  </a:lnTo>
                  <a:lnTo>
                    <a:pt x="184" y="222"/>
                  </a:lnTo>
                  <a:lnTo>
                    <a:pt x="177" y="219"/>
                  </a:lnTo>
                  <a:lnTo>
                    <a:pt x="151" y="230"/>
                  </a:lnTo>
                  <a:lnTo>
                    <a:pt x="136" y="225"/>
                  </a:lnTo>
                  <a:lnTo>
                    <a:pt x="134" y="222"/>
                  </a:lnTo>
                  <a:lnTo>
                    <a:pt x="125" y="219"/>
                  </a:lnTo>
                  <a:lnTo>
                    <a:pt x="118" y="214"/>
                  </a:lnTo>
                  <a:lnTo>
                    <a:pt x="106" y="206"/>
                  </a:lnTo>
                  <a:lnTo>
                    <a:pt x="98" y="191"/>
                  </a:lnTo>
                  <a:lnTo>
                    <a:pt x="91" y="186"/>
                  </a:lnTo>
                  <a:lnTo>
                    <a:pt x="84" y="170"/>
                  </a:lnTo>
                  <a:lnTo>
                    <a:pt x="76" y="173"/>
                  </a:lnTo>
                  <a:lnTo>
                    <a:pt x="68" y="164"/>
                  </a:lnTo>
                  <a:lnTo>
                    <a:pt x="65" y="172"/>
                  </a:lnTo>
                  <a:lnTo>
                    <a:pt x="55" y="165"/>
                  </a:lnTo>
                  <a:lnTo>
                    <a:pt x="54" y="157"/>
                  </a:lnTo>
                  <a:lnTo>
                    <a:pt x="49" y="156"/>
                  </a:lnTo>
                  <a:lnTo>
                    <a:pt x="51" y="143"/>
                  </a:lnTo>
                  <a:lnTo>
                    <a:pt x="44" y="132"/>
                  </a:lnTo>
                  <a:lnTo>
                    <a:pt x="25" y="120"/>
                  </a:lnTo>
                  <a:lnTo>
                    <a:pt x="17" y="105"/>
                  </a:lnTo>
                  <a:lnTo>
                    <a:pt x="19" y="96"/>
                  </a:lnTo>
                  <a:lnTo>
                    <a:pt x="27" y="83"/>
                  </a:lnTo>
                  <a:lnTo>
                    <a:pt x="27" y="79"/>
                  </a:lnTo>
                  <a:lnTo>
                    <a:pt x="30" y="72"/>
                  </a:lnTo>
                  <a:lnTo>
                    <a:pt x="17" y="69"/>
                  </a:lnTo>
                  <a:lnTo>
                    <a:pt x="10" y="55"/>
                  </a:lnTo>
                  <a:lnTo>
                    <a:pt x="8" y="47"/>
                  </a:lnTo>
                  <a:lnTo>
                    <a:pt x="8" y="44"/>
                  </a:lnTo>
                  <a:lnTo>
                    <a:pt x="2" y="36"/>
                  </a:lnTo>
                  <a:lnTo>
                    <a:pt x="2" y="16"/>
                  </a:lnTo>
                  <a:lnTo>
                    <a:pt x="0" y="8"/>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73" name="Freeform 361"/>
            <p:cNvSpPr>
              <a:spLocks/>
            </p:cNvSpPr>
            <p:nvPr/>
          </p:nvSpPr>
          <p:spPr bwMode="auto">
            <a:xfrm>
              <a:off x="4945063" y="3278188"/>
              <a:ext cx="219075" cy="200025"/>
            </a:xfrm>
            <a:custGeom>
              <a:avLst/>
              <a:gdLst/>
              <a:ahLst/>
              <a:cxnLst>
                <a:cxn ang="0">
                  <a:pos x="17" y="17"/>
                </a:cxn>
                <a:cxn ang="0">
                  <a:pos x="36" y="19"/>
                </a:cxn>
                <a:cxn ang="0">
                  <a:pos x="54" y="5"/>
                </a:cxn>
                <a:cxn ang="0">
                  <a:pos x="58" y="16"/>
                </a:cxn>
                <a:cxn ang="0">
                  <a:pos x="68" y="27"/>
                </a:cxn>
                <a:cxn ang="0">
                  <a:pos x="87" y="46"/>
                </a:cxn>
                <a:cxn ang="0">
                  <a:pos x="109" y="60"/>
                </a:cxn>
                <a:cxn ang="0">
                  <a:pos x="143" y="53"/>
                </a:cxn>
                <a:cxn ang="0">
                  <a:pos x="150" y="42"/>
                </a:cxn>
                <a:cxn ang="0">
                  <a:pos x="188" y="28"/>
                </a:cxn>
                <a:cxn ang="0">
                  <a:pos x="219" y="41"/>
                </a:cxn>
                <a:cxn ang="0">
                  <a:pos x="240" y="60"/>
                </a:cxn>
                <a:cxn ang="0">
                  <a:pos x="247" y="72"/>
                </a:cxn>
                <a:cxn ang="0">
                  <a:pos x="243" y="99"/>
                </a:cxn>
                <a:cxn ang="0">
                  <a:pos x="236" y="109"/>
                </a:cxn>
                <a:cxn ang="0">
                  <a:pos x="238" y="123"/>
                </a:cxn>
                <a:cxn ang="0">
                  <a:pos x="249" y="148"/>
                </a:cxn>
                <a:cxn ang="0">
                  <a:pos x="252" y="162"/>
                </a:cxn>
                <a:cxn ang="0">
                  <a:pos x="254" y="194"/>
                </a:cxn>
                <a:cxn ang="0">
                  <a:pos x="269" y="216"/>
                </a:cxn>
                <a:cxn ang="0">
                  <a:pos x="273" y="225"/>
                </a:cxn>
                <a:cxn ang="0">
                  <a:pos x="255" y="235"/>
                </a:cxn>
                <a:cxn ang="0">
                  <a:pos x="191" y="241"/>
                </a:cxn>
                <a:cxn ang="0">
                  <a:pos x="177" y="219"/>
                </a:cxn>
                <a:cxn ang="0">
                  <a:pos x="136" y="225"/>
                </a:cxn>
                <a:cxn ang="0">
                  <a:pos x="125" y="219"/>
                </a:cxn>
                <a:cxn ang="0">
                  <a:pos x="106" y="206"/>
                </a:cxn>
                <a:cxn ang="0">
                  <a:pos x="91" y="186"/>
                </a:cxn>
                <a:cxn ang="0">
                  <a:pos x="76" y="173"/>
                </a:cxn>
                <a:cxn ang="0">
                  <a:pos x="65" y="172"/>
                </a:cxn>
                <a:cxn ang="0">
                  <a:pos x="54" y="157"/>
                </a:cxn>
                <a:cxn ang="0">
                  <a:pos x="51" y="143"/>
                </a:cxn>
                <a:cxn ang="0">
                  <a:pos x="25" y="120"/>
                </a:cxn>
                <a:cxn ang="0">
                  <a:pos x="19" y="96"/>
                </a:cxn>
                <a:cxn ang="0">
                  <a:pos x="27" y="79"/>
                </a:cxn>
                <a:cxn ang="0">
                  <a:pos x="17" y="69"/>
                </a:cxn>
                <a:cxn ang="0">
                  <a:pos x="8" y="47"/>
                </a:cxn>
                <a:cxn ang="0">
                  <a:pos x="2" y="36"/>
                </a:cxn>
                <a:cxn ang="0">
                  <a:pos x="0" y="8"/>
                </a:cxn>
              </a:cxnLst>
              <a:rect l="0" t="0" r="r" b="b"/>
              <a:pathLst>
                <a:path w="276" h="250">
                  <a:moveTo>
                    <a:pt x="6" y="0"/>
                  </a:moveTo>
                  <a:lnTo>
                    <a:pt x="17" y="17"/>
                  </a:lnTo>
                  <a:lnTo>
                    <a:pt x="27" y="19"/>
                  </a:lnTo>
                  <a:lnTo>
                    <a:pt x="36" y="19"/>
                  </a:lnTo>
                  <a:lnTo>
                    <a:pt x="43" y="8"/>
                  </a:lnTo>
                  <a:lnTo>
                    <a:pt x="54" y="5"/>
                  </a:lnTo>
                  <a:lnTo>
                    <a:pt x="58" y="6"/>
                  </a:lnTo>
                  <a:lnTo>
                    <a:pt x="58" y="16"/>
                  </a:lnTo>
                  <a:lnTo>
                    <a:pt x="55" y="19"/>
                  </a:lnTo>
                  <a:lnTo>
                    <a:pt x="68" y="27"/>
                  </a:lnTo>
                  <a:lnTo>
                    <a:pt x="71" y="41"/>
                  </a:lnTo>
                  <a:lnTo>
                    <a:pt x="87" y="46"/>
                  </a:lnTo>
                  <a:lnTo>
                    <a:pt x="95" y="53"/>
                  </a:lnTo>
                  <a:lnTo>
                    <a:pt x="109" y="60"/>
                  </a:lnTo>
                  <a:lnTo>
                    <a:pt x="132" y="55"/>
                  </a:lnTo>
                  <a:lnTo>
                    <a:pt x="143" y="53"/>
                  </a:lnTo>
                  <a:lnTo>
                    <a:pt x="140" y="44"/>
                  </a:lnTo>
                  <a:lnTo>
                    <a:pt x="150" y="42"/>
                  </a:lnTo>
                  <a:lnTo>
                    <a:pt x="162" y="33"/>
                  </a:lnTo>
                  <a:lnTo>
                    <a:pt x="188" y="28"/>
                  </a:lnTo>
                  <a:lnTo>
                    <a:pt x="194" y="35"/>
                  </a:lnTo>
                  <a:lnTo>
                    <a:pt x="219" y="41"/>
                  </a:lnTo>
                  <a:lnTo>
                    <a:pt x="222" y="49"/>
                  </a:lnTo>
                  <a:lnTo>
                    <a:pt x="240" y="60"/>
                  </a:lnTo>
                  <a:lnTo>
                    <a:pt x="246" y="60"/>
                  </a:lnTo>
                  <a:lnTo>
                    <a:pt x="247" y="72"/>
                  </a:lnTo>
                  <a:lnTo>
                    <a:pt x="246" y="91"/>
                  </a:lnTo>
                  <a:lnTo>
                    <a:pt x="243" y="99"/>
                  </a:lnTo>
                  <a:lnTo>
                    <a:pt x="236" y="102"/>
                  </a:lnTo>
                  <a:lnTo>
                    <a:pt x="236" y="109"/>
                  </a:lnTo>
                  <a:lnTo>
                    <a:pt x="241" y="113"/>
                  </a:lnTo>
                  <a:lnTo>
                    <a:pt x="238" y="123"/>
                  </a:lnTo>
                  <a:lnTo>
                    <a:pt x="240" y="143"/>
                  </a:lnTo>
                  <a:lnTo>
                    <a:pt x="249" y="148"/>
                  </a:lnTo>
                  <a:lnTo>
                    <a:pt x="254" y="154"/>
                  </a:lnTo>
                  <a:lnTo>
                    <a:pt x="252" y="162"/>
                  </a:lnTo>
                  <a:lnTo>
                    <a:pt x="243" y="175"/>
                  </a:lnTo>
                  <a:lnTo>
                    <a:pt x="254" y="194"/>
                  </a:lnTo>
                  <a:lnTo>
                    <a:pt x="269" y="203"/>
                  </a:lnTo>
                  <a:lnTo>
                    <a:pt x="269" y="216"/>
                  </a:lnTo>
                  <a:lnTo>
                    <a:pt x="276" y="219"/>
                  </a:lnTo>
                  <a:lnTo>
                    <a:pt x="273" y="225"/>
                  </a:lnTo>
                  <a:lnTo>
                    <a:pt x="262" y="230"/>
                  </a:lnTo>
                  <a:lnTo>
                    <a:pt x="255" y="235"/>
                  </a:lnTo>
                  <a:lnTo>
                    <a:pt x="254" y="250"/>
                  </a:lnTo>
                  <a:lnTo>
                    <a:pt x="191" y="241"/>
                  </a:lnTo>
                  <a:lnTo>
                    <a:pt x="184" y="222"/>
                  </a:lnTo>
                  <a:lnTo>
                    <a:pt x="177" y="219"/>
                  </a:lnTo>
                  <a:lnTo>
                    <a:pt x="151" y="230"/>
                  </a:lnTo>
                  <a:lnTo>
                    <a:pt x="136" y="225"/>
                  </a:lnTo>
                  <a:lnTo>
                    <a:pt x="134" y="222"/>
                  </a:lnTo>
                  <a:lnTo>
                    <a:pt x="125" y="219"/>
                  </a:lnTo>
                  <a:lnTo>
                    <a:pt x="118" y="214"/>
                  </a:lnTo>
                  <a:lnTo>
                    <a:pt x="106" y="206"/>
                  </a:lnTo>
                  <a:lnTo>
                    <a:pt x="98" y="191"/>
                  </a:lnTo>
                  <a:lnTo>
                    <a:pt x="91" y="186"/>
                  </a:lnTo>
                  <a:lnTo>
                    <a:pt x="84" y="170"/>
                  </a:lnTo>
                  <a:lnTo>
                    <a:pt x="76" y="173"/>
                  </a:lnTo>
                  <a:lnTo>
                    <a:pt x="68" y="164"/>
                  </a:lnTo>
                  <a:lnTo>
                    <a:pt x="65" y="172"/>
                  </a:lnTo>
                  <a:lnTo>
                    <a:pt x="55" y="165"/>
                  </a:lnTo>
                  <a:lnTo>
                    <a:pt x="54" y="157"/>
                  </a:lnTo>
                  <a:lnTo>
                    <a:pt x="49" y="156"/>
                  </a:lnTo>
                  <a:lnTo>
                    <a:pt x="51" y="143"/>
                  </a:lnTo>
                  <a:lnTo>
                    <a:pt x="44" y="132"/>
                  </a:lnTo>
                  <a:lnTo>
                    <a:pt x="25" y="120"/>
                  </a:lnTo>
                  <a:lnTo>
                    <a:pt x="17" y="105"/>
                  </a:lnTo>
                  <a:lnTo>
                    <a:pt x="19" y="96"/>
                  </a:lnTo>
                  <a:lnTo>
                    <a:pt x="27" y="83"/>
                  </a:lnTo>
                  <a:lnTo>
                    <a:pt x="27" y="79"/>
                  </a:lnTo>
                  <a:lnTo>
                    <a:pt x="30" y="72"/>
                  </a:lnTo>
                  <a:lnTo>
                    <a:pt x="17" y="69"/>
                  </a:lnTo>
                  <a:lnTo>
                    <a:pt x="10" y="55"/>
                  </a:lnTo>
                  <a:lnTo>
                    <a:pt x="8" y="47"/>
                  </a:lnTo>
                  <a:lnTo>
                    <a:pt x="8" y="44"/>
                  </a:lnTo>
                  <a:lnTo>
                    <a:pt x="2" y="36"/>
                  </a:lnTo>
                  <a:lnTo>
                    <a:pt x="2" y="16"/>
                  </a:lnTo>
                  <a:lnTo>
                    <a:pt x="0" y="8"/>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74" name="Freeform 362"/>
            <p:cNvSpPr>
              <a:spLocks/>
            </p:cNvSpPr>
            <p:nvPr/>
          </p:nvSpPr>
          <p:spPr bwMode="auto">
            <a:xfrm>
              <a:off x="4692651" y="2890838"/>
              <a:ext cx="20638" cy="9525"/>
            </a:xfrm>
            <a:custGeom>
              <a:avLst/>
              <a:gdLst/>
              <a:ahLst/>
              <a:cxnLst>
                <a:cxn ang="0">
                  <a:pos x="25" y="0"/>
                </a:cxn>
                <a:cxn ang="0">
                  <a:pos x="14" y="13"/>
                </a:cxn>
                <a:cxn ang="0">
                  <a:pos x="0" y="13"/>
                </a:cxn>
                <a:cxn ang="0">
                  <a:pos x="25" y="0"/>
                </a:cxn>
              </a:cxnLst>
              <a:rect l="0" t="0" r="r" b="b"/>
              <a:pathLst>
                <a:path w="25" h="13">
                  <a:moveTo>
                    <a:pt x="25" y="0"/>
                  </a:moveTo>
                  <a:lnTo>
                    <a:pt x="14" y="13"/>
                  </a:lnTo>
                  <a:lnTo>
                    <a:pt x="0" y="13"/>
                  </a:lnTo>
                  <a:lnTo>
                    <a:pt x="2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75" name="Freeform 363"/>
            <p:cNvSpPr>
              <a:spLocks/>
            </p:cNvSpPr>
            <p:nvPr/>
          </p:nvSpPr>
          <p:spPr bwMode="auto">
            <a:xfrm>
              <a:off x="4692651" y="2890838"/>
              <a:ext cx="20638" cy="9525"/>
            </a:xfrm>
            <a:custGeom>
              <a:avLst/>
              <a:gdLst/>
              <a:ahLst/>
              <a:cxnLst>
                <a:cxn ang="0">
                  <a:pos x="25" y="0"/>
                </a:cxn>
                <a:cxn ang="0">
                  <a:pos x="14" y="13"/>
                </a:cxn>
                <a:cxn ang="0">
                  <a:pos x="0" y="13"/>
                </a:cxn>
                <a:cxn ang="0">
                  <a:pos x="25" y="0"/>
                </a:cxn>
              </a:cxnLst>
              <a:rect l="0" t="0" r="r" b="b"/>
              <a:pathLst>
                <a:path w="25" h="13">
                  <a:moveTo>
                    <a:pt x="25" y="0"/>
                  </a:moveTo>
                  <a:lnTo>
                    <a:pt x="14" y="13"/>
                  </a:lnTo>
                  <a:lnTo>
                    <a:pt x="0" y="13"/>
                  </a:lnTo>
                  <a:lnTo>
                    <a:pt x="2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76" name="Freeform 364"/>
            <p:cNvSpPr>
              <a:spLocks/>
            </p:cNvSpPr>
            <p:nvPr/>
          </p:nvSpPr>
          <p:spPr bwMode="auto">
            <a:xfrm>
              <a:off x="4672013" y="2890838"/>
              <a:ext cx="11113" cy="9525"/>
            </a:xfrm>
            <a:custGeom>
              <a:avLst/>
              <a:gdLst/>
              <a:ahLst/>
              <a:cxnLst>
                <a:cxn ang="0">
                  <a:pos x="3" y="0"/>
                </a:cxn>
                <a:cxn ang="0">
                  <a:pos x="11" y="0"/>
                </a:cxn>
                <a:cxn ang="0">
                  <a:pos x="14" y="13"/>
                </a:cxn>
                <a:cxn ang="0">
                  <a:pos x="0" y="8"/>
                </a:cxn>
                <a:cxn ang="0">
                  <a:pos x="3" y="0"/>
                </a:cxn>
              </a:cxnLst>
              <a:rect l="0" t="0" r="r" b="b"/>
              <a:pathLst>
                <a:path w="14" h="13">
                  <a:moveTo>
                    <a:pt x="3" y="0"/>
                  </a:moveTo>
                  <a:lnTo>
                    <a:pt x="11" y="0"/>
                  </a:lnTo>
                  <a:lnTo>
                    <a:pt x="14" y="13"/>
                  </a:lnTo>
                  <a:lnTo>
                    <a:pt x="0" y="8"/>
                  </a:lnTo>
                  <a:lnTo>
                    <a:pt x="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77" name="Freeform 365"/>
            <p:cNvSpPr>
              <a:spLocks/>
            </p:cNvSpPr>
            <p:nvPr/>
          </p:nvSpPr>
          <p:spPr bwMode="auto">
            <a:xfrm>
              <a:off x="4672013" y="2890838"/>
              <a:ext cx="11113" cy="9525"/>
            </a:xfrm>
            <a:custGeom>
              <a:avLst/>
              <a:gdLst/>
              <a:ahLst/>
              <a:cxnLst>
                <a:cxn ang="0">
                  <a:pos x="3" y="0"/>
                </a:cxn>
                <a:cxn ang="0">
                  <a:pos x="11" y="0"/>
                </a:cxn>
                <a:cxn ang="0">
                  <a:pos x="14" y="13"/>
                </a:cxn>
                <a:cxn ang="0">
                  <a:pos x="0" y="8"/>
                </a:cxn>
                <a:cxn ang="0">
                  <a:pos x="3" y="0"/>
                </a:cxn>
              </a:cxnLst>
              <a:rect l="0" t="0" r="r" b="b"/>
              <a:pathLst>
                <a:path w="14" h="13">
                  <a:moveTo>
                    <a:pt x="3" y="0"/>
                  </a:moveTo>
                  <a:lnTo>
                    <a:pt x="11" y="0"/>
                  </a:lnTo>
                  <a:lnTo>
                    <a:pt x="14" y="13"/>
                  </a:lnTo>
                  <a:lnTo>
                    <a:pt x="0" y="8"/>
                  </a:lnTo>
                  <a:lnTo>
                    <a:pt x="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78" name="Freeform 366"/>
            <p:cNvSpPr>
              <a:spLocks/>
            </p:cNvSpPr>
            <p:nvPr/>
          </p:nvSpPr>
          <p:spPr bwMode="auto">
            <a:xfrm>
              <a:off x="4683126" y="2606676"/>
              <a:ext cx="114300" cy="293688"/>
            </a:xfrm>
            <a:custGeom>
              <a:avLst/>
              <a:gdLst/>
              <a:ahLst/>
              <a:cxnLst>
                <a:cxn ang="0">
                  <a:pos x="115" y="14"/>
                </a:cxn>
                <a:cxn ang="0">
                  <a:pos x="111" y="37"/>
                </a:cxn>
                <a:cxn ang="0">
                  <a:pos x="107" y="52"/>
                </a:cxn>
                <a:cxn ang="0">
                  <a:pos x="107" y="71"/>
                </a:cxn>
                <a:cxn ang="0">
                  <a:pos x="126" y="105"/>
                </a:cxn>
                <a:cxn ang="0">
                  <a:pos x="128" y="175"/>
                </a:cxn>
                <a:cxn ang="0">
                  <a:pos x="122" y="209"/>
                </a:cxn>
                <a:cxn ang="0">
                  <a:pos x="128" y="220"/>
                </a:cxn>
                <a:cxn ang="0">
                  <a:pos x="130" y="249"/>
                </a:cxn>
                <a:cxn ang="0">
                  <a:pos x="145" y="271"/>
                </a:cxn>
                <a:cxn ang="0">
                  <a:pos x="123" y="316"/>
                </a:cxn>
                <a:cxn ang="0">
                  <a:pos x="70" y="354"/>
                </a:cxn>
                <a:cxn ang="0">
                  <a:pos x="38" y="368"/>
                </a:cxn>
                <a:cxn ang="0">
                  <a:pos x="33" y="368"/>
                </a:cxn>
                <a:cxn ang="0">
                  <a:pos x="26" y="359"/>
                </a:cxn>
                <a:cxn ang="0">
                  <a:pos x="11" y="345"/>
                </a:cxn>
                <a:cxn ang="0">
                  <a:pos x="11" y="331"/>
                </a:cxn>
                <a:cxn ang="0">
                  <a:pos x="13" y="321"/>
                </a:cxn>
                <a:cxn ang="0">
                  <a:pos x="8" y="296"/>
                </a:cxn>
                <a:cxn ang="0">
                  <a:pos x="10" y="272"/>
                </a:cxn>
                <a:cxn ang="0">
                  <a:pos x="15" y="263"/>
                </a:cxn>
                <a:cxn ang="0">
                  <a:pos x="29" y="255"/>
                </a:cxn>
                <a:cxn ang="0">
                  <a:pos x="54" y="209"/>
                </a:cxn>
                <a:cxn ang="0">
                  <a:pos x="62" y="187"/>
                </a:cxn>
                <a:cxn ang="0">
                  <a:pos x="41" y="154"/>
                </a:cxn>
                <a:cxn ang="0">
                  <a:pos x="38" y="121"/>
                </a:cxn>
                <a:cxn ang="0">
                  <a:pos x="32" y="74"/>
                </a:cxn>
                <a:cxn ang="0">
                  <a:pos x="7" y="39"/>
                </a:cxn>
                <a:cxn ang="0">
                  <a:pos x="10" y="31"/>
                </a:cxn>
                <a:cxn ang="0">
                  <a:pos x="38" y="58"/>
                </a:cxn>
                <a:cxn ang="0">
                  <a:pos x="54" y="60"/>
                </a:cxn>
                <a:cxn ang="0">
                  <a:pos x="70" y="22"/>
                </a:cxn>
                <a:cxn ang="0">
                  <a:pos x="100" y="0"/>
                </a:cxn>
              </a:cxnLst>
              <a:rect l="0" t="0" r="r" b="b"/>
              <a:pathLst>
                <a:path w="145" h="368">
                  <a:moveTo>
                    <a:pt x="100" y="0"/>
                  </a:moveTo>
                  <a:lnTo>
                    <a:pt x="115" y="14"/>
                  </a:lnTo>
                  <a:lnTo>
                    <a:pt x="117" y="28"/>
                  </a:lnTo>
                  <a:lnTo>
                    <a:pt x="111" y="37"/>
                  </a:lnTo>
                  <a:lnTo>
                    <a:pt x="114" y="44"/>
                  </a:lnTo>
                  <a:lnTo>
                    <a:pt x="107" y="52"/>
                  </a:lnTo>
                  <a:lnTo>
                    <a:pt x="109" y="53"/>
                  </a:lnTo>
                  <a:lnTo>
                    <a:pt x="107" y="71"/>
                  </a:lnTo>
                  <a:lnTo>
                    <a:pt x="117" y="83"/>
                  </a:lnTo>
                  <a:lnTo>
                    <a:pt x="126" y="105"/>
                  </a:lnTo>
                  <a:lnTo>
                    <a:pt x="115" y="129"/>
                  </a:lnTo>
                  <a:lnTo>
                    <a:pt x="128" y="175"/>
                  </a:lnTo>
                  <a:lnTo>
                    <a:pt x="122" y="192"/>
                  </a:lnTo>
                  <a:lnTo>
                    <a:pt x="122" y="209"/>
                  </a:lnTo>
                  <a:lnTo>
                    <a:pt x="128" y="209"/>
                  </a:lnTo>
                  <a:lnTo>
                    <a:pt x="128" y="220"/>
                  </a:lnTo>
                  <a:lnTo>
                    <a:pt x="134" y="230"/>
                  </a:lnTo>
                  <a:lnTo>
                    <a:pt x="130" y="249"/>
                  </a:lnTo>
                  <a:lnTo>
                    <a:pt x="136" y="258"/>
                  </a:lnTo>
                  <a:lnTo>
                    <a:pt x="145" y="271"/>
                  </a:lnTo>
                  <a:lnTo>
                    <a:pt x="145" y="282"/>
                  </a:lnTo>
                  <a:lnTo>
                    <a:pt x="123" y="316"/>
                  </a:lnTo>
                  <a:lnTo>
                    <a:pt x="95" y="349"/>
                  </a:lnTo>
                  <a:lnTo>
                    <a:pt x="70" y="354"/>
                  </a:lnTo>
                  <a:lnTo>
                    <a:pt x="51" y="367"/>
                  </a:lnTo>
                  <a:lnTo>
                    <a:pt x="38" y="368"/>
                  </a:lnTo>
                  <a:lnTo>
                    <a:pt x="37" y="365"/>
                  </a:lnTo>
                  <a:lnTo>
                    <a:pt x="33" y="368"/>
                  </a:lnTo>
                  <a:lnTo>
                    <a:pt x="30" y="357"/>
                  </a:lnTo>
                  <a:lnTo>
                    <a:pt x="26" y="359"/>
                  </a:lnTo>
                  <a:lnTo>
                    <a:pt x="10" y="348"/>
                  </a:lnTo>
                  <a:lnTo>
                    <a:pt x="11" y="345"/>
                  </a:lnTo>
                  <a:lnTo>
                    <a:pt x="8" y="338"/>
                  </a:lnTo>
                  <a:lnTo>
                    <a:pt x="11" y="331"/>
                  </a:lnTo>
                  <a:lnTo>
                    <a:pt x="11" y="321"/>
                  </a:lnTo>
                  <a:lnTo>
                    <a:pt x="13" y="321"/>
                  </a:lnTo>
                  <a:lnTo>
                    <a:pt x="8" y="304"/>
                  </a:lnTo>
                  <a:lnTo>
                    <a:pt x="8" y="296"/>
                  </a:lnTo>
                  <a:lnTo>
                    <a:pt x="5" y="283"/>
                  </a:lnTo>
                  <a:lnTo>
                    <a:pt x="10" y="272"/>
                  </a:lnTo>
                  <a:lnTo>
                    <a:pt x="15" y="272"/>
                  </a:lnTo>
                  <a:lnTo>
                    <a:pt x="15" y="263"/>
                  </a:lnTo>
                  <a:lnTo>
                    <a:pt x="22" y="263"/>
                  </a:lnTo>
                  <a:lnTo>
                    <a:pt x="29" y="255"/>
                  </a:lnTo>
                  <a:lnTo>
                    <a:pt x="52" y="220"/>
                  </a:lnTo>
                  <a:lnTo>
                    <a:pt x="54" y="209"/>
                  </a:lnTo>
                  <a:lnTo>
                    <a:pt x="67" y="205"/>
                  </a:lnTo>
                  <a:lnTo>
                    <a:pt x="62" y="187"/>
                  </a:lnTo>
                  <a:lnTo>
                    <a:pt x="48" y="168"/>
                  </a:lnTo>
                  <a:lnTo>
                    <a:pt x="41" y="154"/>
                  </a:lnTo>
                  <a:lnTo>
                    <a:pt x="46" y="138"/>
                  </a:lnTo>
                  <a:lnTo>
                    <a:pt x="38" y="121"/>
                  </a:lnTo>
                  <a:lnTo>
                    <a:pt x="40" y="89"/>
                  </a:lnTo>
                  <a:lnTo>
                    <a:pt x="32" y="74"/>
                  </a:lnTo>
                  <a:lnTo>
                    <a:pt x="0" y="42"/>
                  </a:lnTo>
                  <a:lnTo>
                    <a:pt x="7" y="39"/>
                  </a:lnTo>
                  <a:lnTo>
                    <a:pt x="7" y="33"/>
                  </a:lnTo>
                  <a:lnTo>
                    <a:pt x="10" y="31"/>
                  </a:lnTo>
                  <a:lnTo>
                    <a:pt x="26" y="56"/>
                  </a:lnTo>
                  <a:lnTo>
                    <a:pt x="38" y="58"/>
                  </a:lnTo>
                  <a:lnTo>
                    <a:pt x="46" y="52"/>
                  </a:lnTo>
                  <a:lnTo>
                    <a:pt x="54" y="60"/>
                  </a:lnTo>
                  <a:lnTo>
                    <a:pt x="68" y="47"/>
                  </a:lnTo>
                  <a:lnTo>
                    <a:pt x="70" y="22"/>
                  </a:lnTo>
                  <a:lnTo>
                    <a:pt x="73" y="12"/>
                  </a:lnTo>
                  <a:lnTo>
                    <a:pt x="10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79" name="Freeform 367"/>
            <p:cNvSpPr>
              <a:spLocks/>
            </p:cNvSpPr>
            <p:nvPr/>
          </p:nvSpPr>
          <p:spPr bwMode="auto">
            <a:xfrm>
              <a:off x="4683126" y="2606676"/>
              <a:ext cx="114300" cy="293688"/>
            </a:xfrm>
            <a:custGeom>
              <a:avLst/>
              <a:gdLst/>
              <a:ahLst/>
              <a:cxnLst>
                <a:cxn ang="0">
                  <a:pos x="115" y="14"/>
                </a:cxn>
                <a:cxn ang="0">
                  <a:pos x="111" y="37"/>
                </a:cxn>
                <a:cxn ang="0">
                  <a:pos x="107" y="52"/>
                </a:cxn>
                <a:cxn ang="0">
                  <a:pos x="107" y="71"/>
                </a:cxn>
                <a:cxn ang="0">
                  <a:pos x="126" y="105"/>
                </a:cxn>
                <a:cxn ang="0">
                  <a:pos x="128" y="175"/>
                </a:cxn>
                <a:cxn ang="0">
                  <a:pos x="122" y="209"/>
                </a:cxn>
                <a:cxn ang="0">
                  <a:pos x="128" y="220"/>
                </a:cxn>
                <a:cxn ang="0">
                  <a:pos x="130" y="249"/>
                </a:cxn>
                <a:cxn ang="0">
                  <a:pos x="145" y="271"/>
                </a:cxn>
                <a:cxn ang="0">
                  <a:pos x="123" y="316"/>
                </a:cxn>
                <a:cxn ang="0">
                  <a:pos x="70" y="354"/>
                </a:cxn>
                <a:cxn ang="0">
                  <a:pos x="38" y="368"/>
                </a:cxn>
                <a:cxn ang="0">
                  <a:pos x="33" y="368"/>
                </a:cxn>
                <a:cxn ang="0">
                  <a:pos x="26" y="359"/>
                </a:cxn>
                <a:cxn ang="0">
                  <a:pos x="11" y="345"/>
                </a:cxn>
                <a:cxn ang="0">
                  <a:pos x="11" y="331"/>
                </a:cxn>
                <a:cxn ang="0">
                  <a:pos x="13" y="321"/>
                </a:cxn>
                <a:cxn ang="0">
                  <a:pos x="8" y="296"/>
                </a:cxn>
                <a:cxn ang="0">
                  <a:pos x="10" y="272"/>
                </a:cxn>
                <a:cxn ang="0">
                  <a:pos x="15" y="263"/>
                </a:cxn>
                <a:cxn ang="0">
                  <a:pos x="29" y="255"/>
                </a:cxn>
                <a:cxn ang="0">
                  <a:pos x="54" y="209"/>
                </a:cxn>
                <a:cxn ang="0">
                  <a:pos x="62" y="187"/>
                </a:cxn>
                <a:cxn ang="0">
                  <a:pos x="41" y="154"/>
                </a:cxn>
                <a:cxn ang="0">
                  <a:pos x="38" y="121"/>
                </a:cxn>
                <a:cxn ang="0">
                  <a:pos x="32" y="74"/>
                </a:cxn>
                <a:cxn ang="0">
                  <a:pos x="7" y="39"/>
                </a:cxn>
                <a:cxn ang="0">
                  <a:pos x="10" y="31"/>
                </a:cxn>
                <a:cxn ang="0">
                  <a:pos x="38" y="58"/>
                </a:cxn>
                <a:cxn ang="0">
                  <a:pos x="54" y="60"/>
                </a:cxn>
                <a:cxn ang="0">
                  <a:pos x="70" y="22"/>
                </a:cxn>
                <a:cxn ang="0">
                  <a:pos x="100" y="0"/>
                </a:cxn>
              </a:cxnLst>
              <a:rect l="0" t="0" r="r" b="b"/>
              <a:pathLst>
                <a:path w="145" h="368">
                  <a:moveTo>
                    <a:pt x="100" y="0"/>
                  </a:moveTo>
                  <a:lnTo>
                    <a:pt x="115" y="14"/>
                  </a:lnTo>
                  <a:lnTo>
                    <a:pt x="117" y="28"/>
                  </a:lnTo>
                  <a:lnTo>
                    <a:pt x="111" y="37"/>
                  </a:lnTo>
                  <a:lnTo>
                    <a:pt x="114" y="44"/>
                  </a:lnTo>
                  <a:lnTo>
                    <a:pt x="107" y="52"/>
                  </a:lnTo>
                  <a:lnTo>
                    <a:pt x="109" y="53"/>
                  </a:lnTo>
                  <a:lnTo>
                    <a:pt x="107" y="71"/>
                  </a:lnTo>
                  <a:lnTo>
                    <a:pt x="117" y="83"/>
                  </a:lnTo>
                  <a:lnTo>
                    <a:pt x="126" y="105"/>
                  </a:lnTo>
                  <a:lnTo>
                    <a:pt x="115" y="129"/>
                  </a:lnTo>
                  <a:lnTo>
                    <a:pt x="128" y="175"/>
                  </a:lnTo>
                  <a:lnTo>
                    <a:pt x="122" y="192"/>
                  </a:lnTo>
                  <a:lnTo>
                    <a:pt x="122" y="209"/>
                  </a:lnTo>
                  <a:lnTo>
                    <a:pt x="128" y="209"/>
                  </a:lnTo>
                  <a:lnTo>
                    <a:pt x="128" y="220"/>
                  </a:lnTo>
                  <a:lnTo>
                    <a:pt x="134" y="230"/>
                  </a:lnTo>
                  <a:lnTo>
                    <a:pt x="130" y="249"/>
                  </a:lnTo>
                  <a:lnTo>
                    <a:pt x="136" y="258"/>
                  </a:lnTo>
                  <a:lnTo>
                    <a:pt x="145" y="271"/>
                  </a:lnTo>
                  <a:lnTo>
                    <a:pt x="145" y="282"/>
                  </a:lnTo>
                  <a:lnTo>
                    <a:pt x="123" y="316"/>
                  </a:lnTo>
                  <a:lnTo>
                    <a:pt x="95" y="349"/>
                  </a:lnTo>
                  <a:lnTo>
                    <a:pt x="70" y="354"/>
                  </a:lnTo>
                  <a:lnTo>
                    <a:pt x="51" y="367"/>
                  </a:lnTo>
                  <a:lnTo>
                    <a:pt x="38" y="368"/>
                  </a:lnTo>
                  <a:lnTo>
                    <a:pt x="37" y="365"/>
                  </a:lnTo>
                  <a:lnTo>
                    <a:pt x="33" y="368"/>
                  </a:lnTo>
                  <a:lnTo>
                    <a:pt x="30" y="357"/>
                  </a:lnTo>
                  <a:lnTo>
                    <a:pt x="26" y="359"/>
                  </a:lnTo>
                  <a:lnTo>
                    <a:pt x="10" y="348"/>
                  </a:lnTo>
                  <a:lnTo>
                    <a:pt x="11" y="345"/>
                  </a:lnTo>
                  <a:lnTo>
                    <a:pt x="8" y="338"/>
                  </a:lnTo>
                  <a:lnTo>
                    <a:pt x="11" y="331"/>
                  </a:lnTo>
                  <a:lnTo>
                    <a:pt x="11" y="321"/>
                  </a:lnTo>
                  <a:lnTo>
                    <a:pt x="13" y="321"/>
                  </a:lnTo>
                  <a:lnTo>
                    <a:pt x="8" y="304"/>
                  </a:lnTo>
                  <a:lnTo>
                    <a:pt x="8" y="296"/>
                  </a:lnTo>
                  <a:lnTo>
                    <a:pt x="5" y="283"/>
                  </a:lnTo>
                  <a:lnTo>
                    <a:pt x="10" y="272"/>
                  </a:lnTo>
                  <a:lnTo>
                    <a:pt x="15" y="272"/>
                  </a:lnTo>
                  <a:lnTo>
                    <a:pt x="15" y="263"/>
                  </a:lnTo>
                  <a:lnTo>
                    <a:pt x="22" y="263"/>
                  </a:lnTo>
                  <a:lnTo>
                    <a:pt x="29" y="255"/>
                  </a:lnTo>
                  <a:lnTo>
                    <a:pt x="52" y="220"/>
                  </a:lnTo>
                  <a:lnTo>
                    <a:pt x="54" y="209"/>
                  </a:lnTo>
                  <a:lnTo>
                    <a:pt x="67" y="205"/>
                  </a:lnTo>
                  <a:lnTo>
                    <a:pt x="62" y="187"/>
                  </a:lnTo>
                  <a:lnTo>
                    <a:pt x="48" y="168"/>
                  </a:lnTo>
                  <a:lnTo>
                    <a:pt x="41" y="154"/>
                  </a:lnTo>
                  <a:lnTo>
                    <a:pt x="46" y="138"/>
                  </a:lnTo>
                  <a:lnTo>
                    <a:pt x="38" y="121"/>
                  </a:lnTo>
                  <a:lnTo>
                    <a:pt x="40" y="89"/>
                  </a:lnTo>
                  <a:lnTo>
                    <a:pt x="32" y="74"/>
                  </a:lnTo>
                  <a:lnTo>
                    <a:pt x="0" y="42"/>
                  </a:lnTo>
                  <a:lnTo>
                    <a:pt x="7" y="39"/>
                  </a:lnTo>
                  <a:lnTo>
                    <a:pt x="7" y="33"/>
                  </a:lnTo>
                  <a:lnTo>
                    <a:pt x="10" y="31"/>
                  </a:lnTo>
                  <a:lnTo>
                    <a:pt x="26" y="56"/>
                  </a:lnTo>
                  <a:lnTo>
                    <a:pt x="38" y="58"/>
                  </a:lnTo>
                  <a:lnTo>
                    <a:pt x="46" y="52"/>
                  </a:lnTo>
                  <a:lnTo>
                    <a:pt x="54" y="60"/>
                  </a:lnTo>
                  <a:lnTo>
                    <a:pt x="68" y="47"/>
                  </a:lnTo>
                  <a:lnTo>
                    <a:pt x="70" y="22"/>
                  </a:lnTo>
                  <a:lnTo>
                    <a:pt x="73" y="12"/>
                  </a:lnTo>
                  <a:lnTo>
                    <a:pt x="10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80" name="Freeform 368"/>
            <p:cNvSpPr>
              <a:spLocks/>
            </p:cNvSpPr>
            <p:nvPr/>
          </p:nvSpPr>
          <p:spPr bwMode="auto">
            <a:xfrm>
              <a:off x="4460876" y="3225801"/>
              <a:ext cx="11113" cy="22225"/>
            </a:xfrm>
            <a:custGeom>
              <a:avLst/>
              <a:gdLst/>
              <a:ahLst/>
              <a:cxnLst>
                <a:cxn ang="0">
                  <a:pos x="0" y="0"/>
                </a:cxn>
                <a:cxn ang="0">
                  <a:pos x="14" y="14"/>
                </a:cxn>
                <a:cxn ang="0">
                  <a:pos x="7" y="26"/>
                </a:cxn>
                <a:cxn ang="0">
                  <a:pos x="0" y="0"/>
                </a:cxn>
              </a:cxnLst>
              <a:rect l="0" t="0" r="r" b="b"/>
              <a:pathLst>
                <a:path w="14" h="26">
                  <a:moveTo>
                    <a:pt x="0" y="0"/>
                  </a:moveTo>
                  <a:lnTo>
                    <a:pt x="14" y="14"/>
                  </a:lnTo>
                  <a:lnTo>
                    <a:pt x="7" y="26"/>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81" name="Freeform 369"/>
            <p:cNvSpPr>
              <a:spLocks/>
            </p:cNvSpPr>
            <p:nvPr/>
          </p:nvSpPr>
          <p:spPr bwMode="auto">
            <a:xfrm>
              <a:off x="4460876" y="3225801"/>
              <a:ext cx="11113" cy="22225"/>
            </a:xfrm>
            <a:custGeom>
              <a:avLst/>
              <a:gdLst/>
              <a:ahLst/>
              <a:cxnLst>
                <a:cxn ang="0">
                  <a:pos x="0" y="0"/>
                </a:cxn>
                <a:cxn ang="0">
                  <a:pos x="14" y="14"/>
                </a:cxn>
                <a:cxn ang="0">
                  <a:pos x="7" y="26"/>
                </a:cxn>
                <a:cxn ang="0">
                  <a:pos x="0" y="0"/>
                </a:cxn>
              </a:cxnLst>
              <a:rect l="0" t="0" r="r" b="b"/>
              <a:pathLst>
                <a:path w="14" h="26">
                  <a:moveTo>
                    <a:pt x="0" y="0"/>
                  </a:moveTo>
                  <a:lnTo>
                    <a:pt x="14" y="14"/>
                  </a:lnTo>
                  <a:lnTo>
                    <a:pt x="7" y="26"/>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82" name="Freeform 370"/>
            <p:cNvSpPr>
              <a:spLocks/>
            </p:cNvSpPr>
            <p:nvPr/>
          </p:nvSpPr>
          <p:spPr bwMode="auto">
            <a:xfrm>
              <a:off x="4324351" y="3006726"/>
              <a:ext cx="42863" cy="71438"/>
            </a:xfrm>
            <a:custGeom>
              <a:avLst/>
              <a:gdLst/>
              <a:ahLst/>
              <a:cxnLst>
                <a:cxn ang="0">
                  <a:pos x="35" y="0"/>
                </a:cxn>
                <a:cxn ang="0">
                  <a:pos x="35" y="7"/>
                </a:cxn>
                <a:cxn ang="0">
                  <a:pos x="30" y="19"/>
                </a:cxn>
                <a:cxn ang="0">
                  <a:pos x="33" y="26"/>
                </a:cxn>
                <a:cxn ang="0">
                  <a:pos x="47" y="21"/>
                </a:cxn>
                <a:cxn ang="0">
                  <a:pos x="52" y="32"/>
                </a:cxn>
                <a:cxn ang="0">
                  <a:pos x="50" y="33"/>
                </a:cxn>
                <a:cxn ang="0">
                  <a:pos x="53" y="43"/>
                </a:cxn>
                <a:cxn ang="0">
                  <a:pos x="53" y="59"/>
                </a:cxn>
                <a:cxn ang="0">
                  <a:pos x="49" y="78"/>
                </a:cxn>
                <a:cxn ang="0">
                  <a:pos x="35" y="78"/>
                </a:cxn>
                <a:cxn ang="0">
                  <a:pos x="14" y="92"/>
                </a:cxn>
                <a:cxn ang="0">
                  <a:pos x="9" y="92"/>
                </a:cxn>
                <a:cxn ang="0">
                  <a:pos x="11" y="87"/>
                </a:cxn>
                <a:cxn ang="0">
                  <a:pos x="3" y="90"/>
                </a:cxn>
                <a:cxn ang="0">
                  <a:pos x="9" y="84"/>
                </a:cxn>
                <a:cxn ang="0">
                  <a:pos x="2" y="84"/>
                </a:cxn>
                <a:cxn ang="0">
                  <a:pos x="6" y="79"/>
                </a:cxn>
                <a:cxn ang="0">
                  <a:pos x="0" y="76"/>
                </a:cxn>
                <a:cxn ang="0">
                  <a:pos x="6" y="76"/>
                </a:cxn>
                <a:cxn ang="0">
                  <a:pos x="11" y="68"/>
                </a:cxn>
                <a:cxn ang="0">
                  <a:pos x="20" y="65"/>
                </a:cxn>
                <a:cxn ang="0">
                  <a:pos x="19" y="62"/>
                </a:cxn>
                <a:cxn ang="0">
                  <a:pos x="8" y="67"/>
                </a:cxn>
                <a:cxn ang="0">
                  <a:pos x="17" y="51"/>
                </a:cxn>
                <a:cxn ang="0">
                  <a:pos x="8" y="48"/>
                </a:cxn>
                <a:cxn ang="0">
                  <a:pos x="5" y="43"/>
                </a:cxn>
                <a:cxn ang="0">
                  <a:pos x="11" y="37"/>
                </a:cxn>
                <a:cxn ang="0">
                  <a:pos x="3" y="32"/>
                </a:cxn>
                <a:cxn ang="0">
                  <a:pos x="8" y="32"/>
                </a:cxn>
                <a:cxn ang="0">
                  <a:pos x="6" y="29"/>
                </a:cxn>
                <a:cxn ang="0">
                  <a:pos x="9" y="24"/>
                </a:cxn>
                <a:cxn ang="0">
                  <a:pos x="22" y="26"/>
                </a:cxn>
                <a:cxn ang="0">
                  <a:pos x="28" y="16"/>
                </a:cxn>
                <a:cxn ang="0">
                  <a:pos x="20" y="15"/>
                </a:cxn>
                <a:cxn ang="0">
                  <a:pos x="28" y="4"/>
                </a:cxn>
                <a:cxn ang="0">
                  <a:pos x="35" y="0"/>
                </a:cxn>
              </a:cxnLst>
              <a:rect l="0" t="0" r="r" b="b"/>
              <a:pathLst>
                <a:path w="53" h="92">
                  <a:moveTo>
                    <a:pt x="35" y="0"/>
                  </a:moveTo>
                  <a:lnTo>
                    <a:pt x="35" y="7"/>
                  </a:lnTo>
                  <a:lnTo>
                    <a:pt x="30" y="19"/>
                  </a:lnTo>
                  <a:lnTo>
                    <a:pt x="33" y="26"/>
                  </a:lnTo>
                  <a:lnTo>
                    <a:pt x="47" y="21"/>
                  </a:lnTo>
                  <a:lnTo>
                    <a:pt x="52" y="32"/>
                  </a:lnTo>
                  <a:lnTo>
                    <a:pt x="50" y="33"/>
                  </a:lnTo>
                  <a:lnTo>
                    <a:pt x="53" y="43"/>
                  </a:lnTo>
                  <a:lnTo>
                    <a:pt x="53" y="59"/>
                  </a:lnTo>
                  <a:lnTo>
                    <a:pt x="49" y="78"/>
                  </a:lnTo>
                  <a:lnTo>
                    <a:pt x="35" y="78"/>
                  </a:lnTo>
                  <a:lnTo>
                    <a:pt x="14" y="92"/>
                  </a:lnTo>
                  <a:lnTo>
                    <a:pt x="9" y="92"/>
                  </a:lnTo>
                  <a:lnTo>
                    <a:pt x="11" y="87"/>
                  </a:lnTo>
                  <a:lnTo>
                    <a:pt x="3" y="90"/>
                  </a:lnTo>
                  <a:lnTo>
                    <a:pt x="9" y="84"/>
                  </a:lnTo>
                  <a:lnTo>
                    <a:pt x="2" y="84"/>
                  </a:lnTo>
                  <a:lnTo>
                    <a:pt x="6" y="79"/>
                  </a:lnTo>
                  <a:lnTo>
                    <a:pt x="0" y="76"/>
                  </a:lnTo>
                  <a:lnTo>
                    <a:pt x="6" y="76"/>
                  </a:lnTo>
                  <a:lnTo>
                    <a:pt x="11" y="68"/>
                  </a:lnTo>
                  <a:lnTo>
                    <a:pt x="20" y="65"/>
                  </a:lnTo>
                  <a:lnTo>
                    <a:pt x="19" y="62"/>
                  </a:lnTo>
                  <a:lnTo>
                    <a:pt x="8" y="67"/>
                  </a:lnTo>
                  <a:lnTo>
                    <a:pt x="17" y="51"/>
                  </a:lnTo>
                  <a:lnTo>
                    <a:pt x="8" y="48"/>
                  </a:lnTo>
                  <a:lnTo>
                    <a:pt x="5" y="43"/>
                  </a:lnTo>
                  <a:lnTo>
                    <a:pt x="11" y="37"/>
                  </a:lnTo>
                  <a:lnTo>
                    <a:pt x="3" y="32"/>
                  </a:lnTo>
                  <a:lnTo>
                    <a:pt x="8" y="32"/>
                  </a:lnTo>
                  <a:lnTo>
                    <a:pt x="6" y="29"/>
                  </a:lnTo>
                  <a:lnTo>
                    <a:pt x="9" y="24"/>
                  </a:lnTo>
                  <a:lnTo>
                    <a:pt x="22" y="26"/>
                  </a:lnTo>
                  <a:lnTo>
                    <a:pt x="28" y="16"/>
                  </a:lnTo>
                  <a:lnTo>
                    <a:pt x="20" y="15"/>
                  </a:lnTo>
                  <a:lnTo>
                    <a:pt x="28" y="4"/>
                  </a:lnTo>
                  <a:lnTo>
                    <a:pt x="3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83" name="Freeform 371"/>
            <p:cNvSpPr>
              <a:spLocks/>
            </p:cNvSpPr>
            <p:nvPr/>
          </p:nvSpPr>
          <p:spPr bwMode="auto">
            <a:xfrm>
              <a:off x="4324351" y="3006726"/>
              <a:ext cx="42863" cy="71438"/>
            </a:xfrm>
            <a:custGeom>
              <a:avLst/>
              <a:gdLst/>
              <a:ahLst/>
              <a:cxnLst>
                <a:cxn ang="0">
                  <a:pos x="35" y="0"/>
                </a:cxn>
                <a:cxn ang="0">
                  <a:pos x="35" y="7"/>
                </a:cxn>
                <a:cxn ang="0">
                  <a:pos x="30" y="19"/>
                </a:cxn>
                <a:cxn ang="0">
                  <a:pos x="33" y="26"/>
                </a:cxn>
                <a:cxn ang="0">
                  <a:pos x="47" y="21"/>
                </a:cxn>
                <a:cxn ang="0">
                  <a:pos x="52" y="32"/>
                </a:cxn>
                <a:cxn ang="0">
                  <a:pos x="50" y="33"/>
                </a:cxn>
                <a:cxn ang="0">
                  <a:pos x="53" y="43"/>
                </a:cxn>
                <a:cxn ang="0">
                  <a:pos x="53" y="59"/>
                </a:cxn>
                <a:cxn ang="0">
                  <a:pos x="49" y="78"/>
                </a:cxn>
                <a:cxn ang="0">
                  <a:pos x="35" y="78"/>
                </a:cxn>
                <a:cxn ang="0">
                  <a:pos x="14" y="92"/>
                </a:cxn>
                <a:cxn ang="0">
                  <a:pos x="9" y="92"/>
                </a:cxn>
                <a:cxn ang="0">
                  <a:pos x="11" y="87"/>
                </a:cxn>
                <a:cxn ang="0">
                  <a:pos x="3" y="90"/>
                </a:cxn>
                <a:cxn ang="0">
                  <a:pos x="9" y="84"/>
                </a:cxn>
                <a:cxn ang="0">
                  <a:pos x="2" y="84"/>
                </a:cxn>
                <a:cxn ang="0">
                  <a:pos x="6" y="79"/>
                </a:cxn>
                <a:cxn ang="0">
                  <a:pos x="0" y="76"/>
                </a:cxn>
                <a:cxn ang="0">
                  <a:pos x="6" y="76"/>
                </a:cxn>
                <a:cxn ang="0">
                  <a:pos x="11" y="68"/>
                </a:cxn>
                <a:cxn ang="0">
                  <a:pos x="20" y="65"/>
                </a:cxn>
                <a:cxn ang="0">
                  <a:pos x="19" y="62"/>
                </a:cxn>
                <a:cxn ang="0">
                  <a:pos x="8" y="67"/>
                </a:cxn>
                <a:cxn ang="0">
                  <a:pos x="17" y="51"/>
                </a:cxn>
                <a:cxn ang="0">
                  <a:pos x="8" y="48"/>
                </a:cxn>
                <a:cxn ang="0">
                  <a:pos x="5" y="43"/>
                </a:cxn>
                <a:cxn ang="0">
                  <a:pos x="11" y="37"/>
                </a:cxn>
                <a:cxn ang="0">
                  <a:pos x="3" y="32"/>
                </a:cxn>
                <a:cxn ang="0">
                  <a:pos x="8" y="32"/>
                </a:cxn>
                <a:cxn ang="0">
                  <a:pos x="6" y="29"/>
                </a:cxn>
                <a:cxn ang="0">
                  <a:pos x="9" y="24"/>
                </a:cxn>
                <a:cxn ang="0">
                  <a:pos x="22" y="26"/>
                </a:cxn>
                <a:cxn ang="0">
                  <a:pos x="28" y="16"/>
                </a:cxn>
                <a:cxn ang="0">
                  <a:pos x="20" y="15"/>
                </a:cxn>
                <a:cxn ang="0">
                  <a:pos x="28" y="4"/>
                </a:cxn>
                <a:cxn ang="0">
                  <a:pos x="35" y="0"/>
                </a:cxn>
              </a:cxnLst>
              <a:rect l="0" t="0" r="r" b="b"/>
              <a:pathLst>
                <a:path w="53" h="92">
                  <a:moveTo>
                    <a:pt x="35" y="0"/>
                  </a:moveTo>
                  <a:lnTo>
                    <a:pt x="35" y="7"/>
                  </a:lnTo>
                  <a:lnTo>
                    <a:pt x="30" y="19"/>
                  </a:lnTo>
                  <a:lnTo>
                    <a:pt x="33" y="26"/>
                  </a:lnTo>
                  <a:lnTo>
                    <a:pt x="47" y="21"/>
                  </a:lnTo>
                  <a:lnTo>
                    <a:pt x="52" y="32"/>
                  </a:lnTo>
                  <a:lnTo>
                    <a:pt x="50" y="33"/>
                  </a:lnTo>
                  <a:lnTo>
                    <a:pt x="53" y="43"/>
                  </a:lnTo>
                  <a:lnTo>
                    <a:pt x="53" y="59"/>
                  </a:lnTo>
                  <a:lnTo>
                    <a:pt x="49" y="78"/>
                  </a:lnTo>
                  <a:lnTo>
                    <a:pt x="35" y="78"/>
                  </a:lnTo>
                  <a:lnTo>
                    <a:pt x="14" y="92"/>
                  </a:lnTo>
                  <a:lnTo>
                    <a:pt x="9" y="92"/>
                  </a:lnTo>
                  <a:lnTo>
                    <a:pt x="11" y="87"/>
                  </a:lnTo>
                  <a:lnTo>
                    <a:pt x="3" y="90"/>
                  </a:lnTo>
                  <a:lnTo>
                    <a:pt x="9" y="84"/>
                  </a:lnTo>
                  <a:lnTo>
                    <a:pt x="2" y="84"/>
                  </a:lnTo>
                  <a:lnTo>
                    <a:pt x="6" y="79"/>
                  </a:lnTo>
                  <a:lnTo>
                    <a:pt x="0" y="76"/>
                  </a:lnTo>
                  <a:lnTo>
                    <a:pt x="6" y="76"/>
                  </a:lnTo>
                  <a:lnTo>
                    <a:pt x="11" y="68"/>
                  </a:lnTo>
                  <a:lnTo>
                    <a:pt x="20" y="65"/>
                  </a:lnTo>
                  <a:lnTo>
                    <a:pt x="19" y="62"/>
                  </a:lnTo>
                  <a:lnTo>
                    <a:pt x="8" y="67"/>
                  </a:lnTo>
                  <a:lnTo>
                    <a:pt x="17" y="51"/>
                  </a:lnTo>
                  <a:lnTo>
                    <a:pt x="8" y="48"/>
                  </a:lnTo>
                  <a:lnTo>
                    <a:pt x="5" y="43"/>
                  </a:lnTo>
                  <a:lnTo>
                    <a:pt x="11" y="37"/>
                  </a:lnTo>
                  <a:lnTo>
                    <a:pt x="3" y="32"/>
                  </a:lnTo>
                  <a:lnTo>
                    <a:pt x="8" y="32"/>
                  </a:lnTo>
                  <a:lnTo>
                    <a:pt x="6" y="29"/>
                  </a:lnTo>
                  <a:lnTo>
                    <a:pt x="9" y="24"/>
                  </a:lnTo>
                  <a:lnTo>
                    <a:pt x="22" y="26"/>
                  </a:lnTo>
                  <a:lnTo>
                    <a:pt x="28" y="16"/>
                  </a:lnTo>
                  <a:lnTo>
                    <a:pt x="20" y="15"/>
                  </a:lnTo>
                  <a:lnTo>
                    <a:pt x="28" y="4"/>
                  </a:lnTo>
                  <a:lnTo>
                    <a:pt x="3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84" name="Freeform 372"/>
            <p:cNvSpPr>
              <a:spLocks/>
            </p:cNvSpPr>
            <p:nvPr/>
          </p:nvSpPr>
          <p:spPr bwMode="auto">
            <a:xfrm>
              <a:off x="4346576" y="2995613"/>
              <a:ext cx="31750" cy="30163"/>
            </a:xfrm>
            <a:custGeom>
              <a:avLst/>
              <a:gdLst/>
              <a:ahLst/>
              <a:cxnLst>
                <a:cxn ang="0">
                  <a:pos x="9" y="0"/>
                </a:cxn>
                <a:cxn ang="0">
                  <a:pos x="17" y="3"/>
                </a:cxn>
                <a:cxn ang="0">
                  <a:pos x="14" y="8"/>
                </a:cxn>
                <a:cxn ang="0">
                  <a:pos x="28" y="4"/>
                </a:cxn>
                <a:cxn ang="0">
                  <a:pos x="33" y="11"/>
                </a:cxn>
                <a:cxn ang="0">
                  <a:pos x="33" y="20"/>
                </a:cxn>
                <a:cxn ang="0">
                  <a:pos x="39" y="23"/>
                </a:cxn>
                <a:cxn ang="0">
                  <a:pos x="38" y="33"/>
                </a:cxn>
                <a:cxn ang="0">
                  <a:pos x="28" y="38"/>
                </a:cxn>
                <a:cxn ang="0">
                  <a:pos x="23" y="25"/>
                </a:cxn>
                <a:cxn ang="0">
                  <a:pos x="4" y="31"/>
                </a:cxn>
                <a:cxn ang="0">
                  <a:pos x="0" y="23"/>
                </a:cxn>
                <a:cxn ang="0">
                  <a:pos x="8" y="9"/>
                </a:cxn>
                <a:cxn ang="0">
                  <a:pos x="9" y="0"/>
                </a:cxn>
              </a:cxnLst>
              <a:rect l="0" t="0" r="r" b="b"/>
              <a:pathLst>
                <a:path w="39" h="38">
                  <a:moveTo>
                    <a:pt x="9" y="0"/>
                  </a:moveTo>
                  <a:lnTo>
                    <a:pt x="17" y="3"/>
                  </a:lnTo>
                  <a:lnTo>
                    <a:pt x="14" y="8"/>
                  </a:lnTo>
                  <a:lnTo>
                    <a:pt x="28" y="4"/>
                  </a:lnTo>
                  <a:lnTo>
                    <a:pt x="33" y="11"/>
                  </a:lnTo>
                  <a:lnTo>
                    <a:pt x="33" y="20"/>
                  </a:lnTo>
                  <a:lnTo>
                    <a:pt x="39" y="23"/>
                  </a:lnTo>
                  <a:lnTo>
                    <a:pt x="38" y="33"/>
                  </a:lnTo>
                  <a:lnTo>
                    <a:pt x="28" y="38"/>
                  </a:lnTo>
                  <a:lnTo>
                    <a:pt x="23" y="25"/>
                  </a:lnTo>
                  <a:lnTo>
                    <a:pt x="4" y="31"/>
                  </a:lnTo>
                  <a:lnTo>
                    <a:pt x="0" y="23"/>
                  </a:lnTo>
                  <a:lnTo>
                    <a:pt x="8" y="9"/>
                  </a:lnTo>
                  <a:lnTo>
                    <a:pt x="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85" name="Freeform 373"/>
            <p:cNvSpPr>
              <a:spLocks/>
            </p:cNvSpPr>
            <p:nvPr/>
          </p:nvSpPr>
          <p:spPr bwMode="auto">
            <a:xfrm>
              <a:off x="4346576" y="2995613"/>
              <a:ext cx="31750" cy="30163"/>
            </a:xfrm>
            <a:custGeom>
              <a:avLst/>
              <a:gdLst/>
              <a:ahLst/>
              <a:cxnLst>
                <a:cxn ang="0">
                  <a:pos x="9" y="0"/>
                </a:cxn>
                <a:cxn ang="0">
                  <a:pos x="17" y="3"/>
                </a:cxn>
                <a:cxn ang="0">
                  <a:pos x="14" y="8"/>
                </a:cxn>
                <a:cxn ang="0">
                  <a:pos x="28" y="4"/>
                </a:cxn>
                <a:cxn ang="0">
                  <a:pos x="33" y="11"/>
                </a:cxn>
                <a:cxn ang="0">
                  <a:pos x="33" y="20"/>
                </a:cxn>
                <a:cxn ang="0">
                  <a:pos x="39" y="23"/>
                </a:cxn>
                <a:cxn ang="0">
                  <a:pos x="38" y="33"/>
                </a:cxn>
                <a:cxn ang="0">
                  <a:pos x="28" y="38"/>
                </a:cxn>
                <a:cxn ang="0">
                  <a:pos x="23" y="25"/>
                </a:cxn>
                <a:cxn ang="0">
                  <a:pos x="4" y="31"/>
                </a:cxn>
                <a:cxn ang="0">
                  <a:pos x="0" y="23"/>
                </a:cxn>
                <a:cxn ang="0">
                  <a:pos x="8" y="9"/>
                </a:cxn>
                <a:cxn ang="0">
                  <a:pos x="9" y="0"/>
                </a:cxn>
              </a:cxnLst>
              <a:rect l="0" t="0" r="r" b="b"/>
              <a:pathLst>
                <a:path w="39" h="38">
                  <a:moveTo>
                    <a:pt x="9" y="0"/>
                  </a:moveTo>
                  <a:lnTo>
                    <a:pt x="17" y="3"/>
                  </a:lnTo>
                  <a:lnTo>
                    <a:pt x="14" y="8"/>
                  </a:lnTo>
                  <a:lnTo>
                    <a:pt x="28" y="4"/>
                  </a:lnTo>
                  <a:lnTo>
                    <a:pt x="33" y="11"/>
                  </a:lnTo>
                  <a:lnTo>
                    <a:pt x="33" y="20"/>
                  </a:lnTo>
                  <a:lnTo>
                    <a:pt x="39" y="23"/>
                  </a:lnTo>
                  <a:lnTo>
                    <a:pt x="38" y="33"/>
                  </a:lnTo>
                  <a:lnTo>
                    <a:pt x="28" y="38"/>
                  </a:lnTo>
                  <a:lnTo>
                    <a:pt x="23" y="25"/>
                  </a:lnTo>
                  <a:lnTo>
                    <a:pt x="4" y="31"/>
                  </a:lnTo>
                  <a:lnTo>
                    <a:pt x="0" y="23"/>
                  </a:lnTo>
                  <a:lnTo>
                    <a:pt x="8" y="9"/>
                  </a:lnTo>
                  <a:lnTo>
                    <a:pt x="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86" name="Freeform 374"/>
            <p:cNvSpPr>
              <a:spLocks/>
            </p:cNvSpPr>
            <p:nvPr/>
          </p:nvSpPr>
          <p:spPr bwMode="auto">
            <a:xfrm>
              <a:off x="4367213" y="2943226"/>
              <a:ext cx="11113" cy="20638"/>
            </a:xfrm>
            <a:custGeom>
              <a:avLst/>
              <a:gdLst/>
              <a:ahLst/>
              <a:cxnLst>
                <a:cxn ang="0">
                  <a:pos x="5" y="0"/>
                </a:cxn>
                <a:cxn ang="0">
                  <a:pos x="8" y="17"/>
                </a:cxn>
                <a:cxn ang="0">
                  <a:pos x="13" y="18"/>
                </a:cxn>
                <a:cxn ang="0">
                  <a:pos x="12" y="25"/>
                </a:cxn>
                <a:cxn ang="0">
                  <a:pos x="0" y="11"/>
                </a:cxn>
                <a:cxn ang="0">
                  <a:pos x="5" y="0"/>
                </a:cxn>
              </a:cxnLst>
              <a:rect l="0" t="0" r="r" b="b"/>
              <a:pathLst>
                <a:path w="13" h="25">
                  <a:moveTo>
                    <a:pt x="5" y="0"/>
                  </a:moveTo>
                  <a:lnTo>
                    <a:pt x="8" y="17"/>
                  </a:lnTo>
                  <a:lnTo>
                    <a:pt x="13" y="18"/>
                  </a:lnTo>
                  <a:lnTo>
                    <a:pt x="12" y="25"/>
                  </a:lnTo>
                  <a:lnTo>
                    <a:pt x="0" y="11"/>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87" name="Freeform 375"/>
            <p:cNvSpPr>
              <a:spLocks/>
            </p:cNvSpPr>
            <p:nvPr/>
          </p:nvSpPr>
          <p:spPr bwMode="auto">
            <a:xfrm>
              <a:off x="4367213" y="2943226"/>
              <a:ext cx="11113" cy="20638"/>
            </a:xfrm>
            <a:custGeom>
              <a:avLst/>
              <a:gdLst/>
              <a:ahLst/>
              <a:cxnLst>
                <a:cxn ang="0">
                  <a:pos x="5" y="0"/>
                </a:cxn>
                <a:cxn ang="0">
                  <a:pos x="8" y="17"/>
                </a:cxn>
                <a:cxn ang="0">
                  <a:pos x="13" y="18"/>
                </a:cxn>
                <a:cxn ang="0">
                  <a:pos x="12" y="25"/>
                </a:cxn>
                <a:cxn ang="0">
                  <a:pos x="0" y="11"/>
                </a:cxn>
                <a:cxn ang="0">
                  <a:pos x="5" y="0"/>
                </a:cxn>
              </a:cxnLst>
              <a:rect l="0" t="0" r="r" b="b"/>
              <a:pathLst>
                <a:path w="13" h="25">
                  <a:moveTo>
                    <a:pt x="5" y="0"/>
                  </a:moveTo>
                  <a:lnTo>
                    <a:pt x="8" y="17"/>
                  </a:lnTo>
                  <a:lnTo>
                    <a:pt x="13" y="18"/>
                  </a:lnTo>
                  <a:lnTo>
                    <a:pt x="12" y="25"/>
                  </a:lnTo>
                  <a:lnTo>
                    <a:pt x="0" y="11"/>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88" name="Freeform 376"/>
            <p:cNvSpPr>
              <a:spLocks/>
            </p:cNvSpPr>
            <p:nvPr/>
          </p:nvSpPr>
          <p:spPr bwMode="auto">
            <a:xfrm>
              <a:off x="4367213" y="2974976"/>
              <a:ext cx="11113" cy="9525"/>
            </a:xfrm>
            <a:custGeom>
              <a:avLst/>
              <a:gdLst/>
              <a:ahLst/>
              <a:cxnLst>
                <a:cxn ang="0">
                  <a:pos x="5" y="0"/>
                </a:cxn>
                <a:cxn ang="0">
                  <a:pos x="13" y="13"/>
                </a:cxn>
                <a:cxn ang="0">
                  <a:pos x="5" y="13"/>
                </a:cxn>
                <a:cxn ang="0">
                  <a:pos x="0" y="2"/>
                </a:cxn>
                <a:cxn ang="0">
                  <a:pos x="5" y="0"/>
                </a:cxn>
              </a:cxnLst>
              <a:rect l="0" t="0" r="r" b="b"/>
              <a:pathLst>
                <a:path w="13" h="13">
                  <a:moveTo>
                    <a:pt x="5" y="0"/>
                  </a:moveTo>
                  <a:lnTo>
                    <a:pt x="13" y="13"/>
                  </a:lnTo>
                  <a:lnTo>
                    <a:pt x="5" y="13"/>
                  </a:lnTo>
                  <a:lnTo>
                    <a:pt x="0" y="2"/>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89" name="Freeform 377"/>
            <p:cNvSpPr>
              <a:spLocks/>
            </p:cNvSpPr>
            <p:nvPr/>
          </p:nvSpPr>
          <p:spPr bwMode="auto">
            <a:xfrm>
              <a:off x="4367213" y="2974976"/>
              <a:ext cx="11113" cy="9525"/>
            </a:xfrm>
            <a:custGeom>
              <a:avLst/>
              <a:gdLst/>
              <a:ahLst/>
              <a:cxnLst>
                <a:cxn ang="0">
                  <a:pos x="5" y="0"/>
                </a:cxn>
                <a:cxn ang="0">
                  <a:pos x="13" y="13"/>
                </a:cxn>
                <a:cxn ang="0">
                  <a:pos x="5" y="13"/>
                </a:cxn>
                <a:cxn ang="0">
                  <a:pos x="0" y="2"/>
                </a:cxn>
                <a:cxn ang="0">
                  <a:pos x="5" y="0"/>
                </a:cxn>
              </a:cxnLst>
              <a:rect l="0" t="0" r="r" b="b"/>
              <a:pathLst>
                <a:path w="13" h="13">
                  <a:moveTo>
                    <a:pt x="5" y="0"/>
                  </a:moveTo>
                  <a:lnTo>
                    <a:pt x="13" y="13"/>
                  </a:lnTo>
                  <a:lnTo>
                    <a:pt x="5" y="13"/>
                  </a:lnTo>
                  <a:lnTo>
                    <a:pt x="0" y="2"/>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90" name="Freeform 378"/>
            <p:cNvSpPr>
              <a:spLocks/>
            </p:cNvSpPr>
            <p:nvPr/>
          </p:nvSpPr>
          <p:spPr bwMode="auto">
            <a:xfrm>
              <a:off x="4367213" y="2984501"/>
              <a:ext cx="11113" cy="11113"/>
            </a:xfrm>
            <a:custGeom>
              <a:avLst/>
              <a:gdLst/>
              <a:ahLst/>
              <a:cxnLst>
                <a:cxn ang="0">
                  <a:pos x="8" y="0"/>
                </a:cxn>
                <a:cxn ang="0">
                  <a:pos x="13" y="14"/>
                </a:cxn>
                <a:cxn ang="0">
                  <a:pos x="0" y="11"/>
                </a:cxn>
                <a:cxn ang="0">
                  <a:pos x="8" y="0"/>
                </a:cxn>
              </a:cxnLst>
              <a:rect l="0" t="0" r="r" b="b"/>
              <a:pathLst>
                <a:path w="13" h="14">
                  <a:moveTo>
                    <a:pt x="8" y="0"/>
                  </a:moveTo>
                  <a:lnTo>
                    <a:pt x="13" y="14"/>
                  </a:lnTo>
                  <a:lnTo>
                    <a:pt x="0" y="11"/>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91" name="Freeform 379"/>
            <p:cNvSpPr>
              <a:spLocks/>
            </p:cNvSpPr>
            <p:nvPr/>
          </p:nvSpPr>
          <p:spPr bwMode="auto">
            <a:xfrm>
              <a:off x="4367213" y="2984501"/>
              <a:ext cx="11113" cy="11113"/>
            </a:xfrm>
            <a:custGeom>
              <a:avLst/>
              <a:gdLst/>
              <a:ahLst/>
              <a:cxnLst>
                <a:cxn ang="0">
                  <a:pos x="8" y="0"/>
                </a:cxn>
                <a:cxn ang="0">
                  <a:pos x="13" y="14"/>
                </a:cxn>
                <a:cxn ang="0">
                  <a:pos x="0" y="11"/>
                </a:cxn>
                <a:cxn ang="0">
                  <a:pos x="8" y="0"/>
                </a:cxn>
              </a:cxnLst>
              <a:rect l="0" t="0" r="r" b="b"/>
              <a:pathLst>
                <a:path w="13" h="14">
                  <a:moveTo>
                    <a:pt x="8" y="0"/>
                  </a:moveTo>
                  <a:lnTo>
                    <a:pt x="13" y="14"/>
                  </a:lnTo>
                  <a:lnTo>
                    <a:pt x="0" y="11"/>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92" name="Freeform 380"/>
            <p:cNvSpPr>
              <a:spLocks/>
            </p:cNvSpPr>
            <p:nvPr/>
          </p:nvSpPr>
          <p:spPr bwMode="auto">
            <a:xfrm>
              <a:off x="4389438" y="3036888"/>
              <a:ext cx="9525" cy="11113"/>
            </a:xfrm>
            <a:custGeom>
              <a:avLst/>
              <a:gdLst/>
              <a:ahLst/>
              <a:cxnLst>
                <a:cxn ang="0">
                  <a:pos x="0" y="0"/>
                </a:cxn>
                <a:cxn ang="0">
                  <a:pos x="13" y="14"/>
                </a:cxn>
                <a:cxn ang="0">
                  <a:pos x="5" y="14"/>
                </a:cxn>
                <a:cxn ang="0">
                  <a:pos x="0" y="0"/>
                </a:cxn>
              </a:cxnLst>
              <a:rect l="0" t="0" r="r" b="b"/>
              <a:pathLst>
                <a:path w="13" h="14">
                  <a:moveTo>
                    <a:pt x="0" y="0"/>
                  </a:moveTo>
                  <a:lnTo>
                    <a:pt x="13" y="14"/>
                  </a:lnTo>
                  <a:lnTo>
                    <a:pt x="5" y="14"/>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93" name="Freeform 381"/>
            <p:cNvSpPr>
              <a:spLocks/>
            </p:cNvSpPr>
            <p:nvPr/>
          </p:nvSpPr>
          <p:spPr bwMode="auto">
            <a:xfrm>
              <a:off x="4389438" y="3036888"/>
              <a:ext cx="9525" cy="11113"/>
            </a:xfrm>
            <a:custGeom>
              <a:avLst/>
              <a:gdLst/>
              <a:ahLst/>
              <a:cxnLst>
                <a:cxn ang="0">
                  <a:pos x="0" y="0"/>
                </a:cxn>
                <a:cxn ang="0">
                  <a:pos x="13" y="14"/>
                </a:cxn>
                <a:cxn ang="0">
                  <a:pos x="5" y="14"/>
                </a:cxn>
                <a:cxn ang="0">
                  <a:pos x="0" y="0"/>
                </a:cxn>
              </a:cxnLst>
              <a:rect l="0" t="0" r="r" b="b"/>
              <a:pathLst>
                <a:path w="13" h="14">
                  <a:moveTo>
                    <a:pt x="0" y="0"/>
                  </a:moveTo>
                  <a:lnTo>
                    <a:pt x="13" y="14"/>
                  </a:lnTo>
                  <a:lnTo>
                    <a:pt x="5" y="14"/>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94" name="Freeform 382"/>
            <p:cNvSpPr>
              <a:spLocks/>
            </p:cNvSpPr>
            <p:nvPr/>
          </p:nvSpPr>
          <p:spPr bwMode="auto">
            <a:xfrm>
              <a:off x="4367213" y="2922588"/>
              <a:ext cx="93663" cy="177800"/>
            </a:xfrm>
            <a:custGeom>
              <a:avLst/>
              <a:gdLst/>
              <a:ahLst/>
              <a:cxnLst>
                <a:cxn ang="0">
                  <a:pos x="46" y="1"/>
                </a:cxn>
                <a:cxn ang="0">
                  <a:pos x="32" y="20"/>
                </a:cxn>
                <a:cxn ang="0">
                  <a:pos x="29" y="27"/>
                </a:cxn>
                <a:cxn ang="0">
                  <a:pos x="65" y="27"/>
                </a:cxn>
                <a:cxn ang="0">
                  <a:pos x="59" y="50"/>
                </a:cxn>
                <a:cxn ang="0">
                  <a:pos x="48" y="61"/>
                </a:cxn>
                <a:cxn ang="0">
                  <a:pos x="43" y="74"/>
                </a:cxn>
                <a:cxn ang="0">
                  <a:pos x="70" y="85"/>
                </a:cxn>
                <a:cxn ang="0">
                  <a:pos x="84" y="113"/>
                </a:cxn>
                <a:cxn ang="0">
                  <a:pos x="95" y="135"/>
                </a:cxn>
                <a:cxn ang="0">
                  <a:pos x="98" y="145"/>
                </a:cxn>
                <a:cxn ang="0">
                  <a:pos x="112" y="153"/>
                </a:cxn>
                <a:cxn ang="0">
                  <a:pos x="117" y="173"/>
                </a:cxn>
                <a:cxn ang="0">
                  <a:pos x="104" y="192"/>
                </a:cxn>
                <a:cxn ang="0">
                  <a:pos x="108" y="201"/>
                </a:cxn>
                <a:cxn ang="0">
                  <a:pos x="73" y="201"/>
                </a:cxn>
                <a:cxn ang="0">
                  <a:pos x="57" y="211"/>
                </a:cxn>
                <a:cxn ang="0">
                  <a:pos x="41" y="209"/>
                </a:cxn>
                <a:cxn ang="0">
                  <a:pos x="24" y="216"/>
                </a:cxn>
                <a:cxn ang="0">
                  <a:pos x="10" y="224"/>
                </a:cxn>
                <a:cxn ang="0">
                  <a:pos x="48" y="195"/>
                </a:cxn>
                <a:cxn ang="0">
                  <a:pos x="41" y="190"/>
                </a:cxn>
                <a:cxn ang="0">
                  <a:pos x="29" y="186"/>
                </a:cxn>
                <a:cxn ang="0">
                  <a:pos x="18" y="184"/>
                </a:cxn>
                <a:cxn ang="0">
                  <a:pos x="32" y="168"/>
                </a:cxn>
                <a:cxn ang="0">
                  <a:pos x="32" y="153"/>
                </a:cxn>
                <a:cxn ang="0">
                  <a:pos x="35" y="143"/>
                </a:cxn>
                <a:cxn ang="0">
                  <a:pos x="48" y="138"/>
                </a:cxn>
                <a:cxn ang="0">
                  <a:pos x="48" y="131"/>
                </a:cxn>
                <a:cxn ang="0">
                  <a:pos x="45" y="124"/>
                </a:cxn>
                <a:cxn ang="0">
                  <a:pos x="46" y="102"/>
                </a:cxn>
                <a:cxn ang="0">
                  <a:pos x="27" y="109"/>
                </a:cxn>
                <a:cxn ang="0">
                  <a:pos x="18" y="109"/>
                </a:cxn>
                <a:cxn ang="0">
                  <a:pos x="18" y="102"/>
                </a:cxn>
                <a:cxn ang="0">
                  <a:pos x="19" y="82"/>
                </a:cxn>
                <a:cxn ang="0">
                  <a:pos x="19" y="74"/>
                </a:cxn>
                <a:cxn ang="0">
                  <a:pos x="16" y="68"/>
                </a:cxn>
                <a:cxn ang="0">
                  <a:pos x="12" y="79"/>
                </a:cxn>
                <a:cxn ang="0">
                  <a:pos x="15" y="58"/>
                </a:cxn>
                <a:cxn ang="0">
                  <a:pos x="0" y="53"/>
                </a:cxn>
                <a:cxn ang="0">
                  <a:pos x="10" y="38"/>
                </a:cxn>
                <a:cxn ang="0">
                  <a:pos x="5" y="31"/>
                </a:cxn>
                <a:cxn ang="0">
                  <a:pos x="7" y="23"/>
                </a:cxn>
                <a:cxn ang="0">
                  <a:pos x="12" y="16"/>
                </a:cxn>
                <a:cxn ang="0">
                  <a:pos x="16" y="12"/>
                </a:cxn>
                <a:cxn ang="0">
                  <a:pos x="43" y="0"/>
                </a:cxn>
              </a:cxnLst>
              <a:rect l="0" t="0" r="r" b="b"/>
              <a:pathLst>
                <a:path w="119" h="224">
                  <a:moveTo>
                    <a:pt x="43" y="0"/>
                  </a:moveTo>
                  <a:lnTo>
                    <a:pt x="46" y="1"/>
                  </a:lnTo>
                  <a:lnTo>
                    <a:pt x="46" y="9"/>
                  </a:lnTo>
                  <a:lnTo>
                    <a:pt x="32" y="20"/>
                  </a:lnTo>
                  <a:lnTo>
                    <a:pt x="35" y="23"/>
                  </a:lnTo>
                  <a:lnTo>
                    <a:pt x="29" y="27"/>
                  </a:lnTo>
                  <a:lnTo>
                    <a:pt x="30" y="31"/>
                  </a:lnTo>
                  <a:lnTo>
                    <a:pt x="65" y="27"/>
                  </a:lnTo>
                  <a:lnTo>
                    <a:pt x="67" y="34"/>
                  </a:lnTo>
                  <a:lnTo>
                    <a:pt x="59" y="50"/>
                  </a:lnTo>
                  <a:lnTo>
                    <a:pt x="52" y="60"/>
                  </a:lnTo>
                  <a:lnTo>
                    <a:pt x="48" y="61"/>
                  </a:lnTo>
                  <a:lnTo>
                    <a:pt x="52" y="68"/>
                  </a:lnTo>
                  <a:lnTo>
                    <a:pt x="43" y="74"/>
                  </a:lnTo>
                  <a:lnTo>
                    <a:pt x="54" y="74"/>
                  </a:lnTo>
                  <a:lnTo>
                    <a:pt x="70" y="85"/>
                  </a:lnTo>
                  <a:lnTo>
                    <a:pt x="78" y="110"/>
                  </a:lnTo>
                  <a:lnTo>
                    <a:pt x="84" y="113"/>
                  </a:lnTo>
                  <a:lnTo>
                    <a:pt x="95" y="131"/>
                  </a:lnTo>
                  <a:lnTo>
                    <a:pt x="95" y="135"/>
                  </a:lnTo>
                  <a:lnTo>
                    <a:pt x="89" y="134"/>
                  </a:lnTo>
                  <a:lnTo>
                    <a:pt x="98" y="145"/>
                  </a:lnTo>
                  <a:lnTo>
                    <a:pt x="93" y="156"/>
                  </a:lnTo>
                  <a:lnTo>
                    <a:pt x="112" y="153"/>
                  </a:lnTo>
                  <a:lnTo>
                    <a:pt x="119" y="159"/>
                  </a:lnTo>
                  <a:lnTo>
                    <a:pt x="117" y="173"/>
                  </a:lnTo>
                  <a:lnTo>
                    <a:pt x="101" y="189"/>
                  </a:lnTo>
                  <a:lnTo>
                    <a:pt x="104" y="192"/>
                  </a:lnTo>
                  <a:lnTo>
                    <a:pt x="115" y="194"/>
                  </a:lnTo>
                  <a:lnTo>
                    <a:pt x="108" y="201"/>
                  </a:lnTo>
                  <a:lnTo>
                    <a:pt x="81" y="206"/>
                  </a:lnTo>
                  <a:lnTo>
                    <a:pt x="73" y="201"/>
                  </a:lnTo>
                  <a:lnTo>
                    <a:pt x="70" y="208"/>
                  </a:lnTo>
                  <a:lnTo>
                    <a:pt x="57" y="211"/>
                  </a:lnTo>
                  <a:lnTo>
                    <a:pt x="51" y="206"/>
                  </a:lnTo>
                  <a:lnTo>
                    <a:pt x="41" y="209"/>
                  </a:lnTo>
                  <a:lnTo>
                    <a:pt x="38" y="217"/>
                  </a:lnTo>
                  <a:lnTo>
                    <a:pt x="24" y="216"/>
                  </a:lnTo>
                  <a:lnTo>
                    <a:pt x="16" y="224"/>
                  </a:lnTo>
                  <a:lnTo>
                    <a:pt x="10" y="224"/>
                  </a:lnTo>
                  <a:lnTo>
                    <a:pt x="32" y="197"/>
                  </a:lnTo>
                  <a:lnTo>
                    <a:pt x="48" y="195"/>
                  </a:lnTo>
                  <a:lnTo>
                    <a:pt x="56" y="184"/>
                  </a:lnTo>
                  <a:lnTo>
                    <a:pt x="41" y="190"/>
                  </a:lnTo>
                  <a:lnTo>
                    <a:pt x="35" y="184"/>
                  </a:lnTo>
                  <a:lnTo>
                    <a:pt x="29" y="186"/>
                  </a:lnTo>
                  <a:lnTo>
                    <a:pt x="27" y="183"/>
                  </a:lnTo>
                  <a:lnTo>
                    <a:pt x="18" y="184"/>
                  </a:lnTo>
                  <a:lnTo>
                    <a:pt x="15" y="179"/>
                  </a:lnTo>
                  <a:lnTo>
                    <a:pt x="32" y="168"/>
                  </a:lnTo>
                  <a:lnTo>
                    <a:pt x="35" y="164"/>
                  </a:lnTo>
                  <a:lnTo>
                    <a:pt x="32" y="153"/>
                  </a:lnTo>
                  <a:lnTo>
                    <a:pt x="24" y="156"/>
                  </a:lnTo>
                  <a:lnTo>
                    <a:pt x="35" y="143"/>
                  </a:lnTo>
                  <a:lnTo>
                    <a:pt x="49" y="142"/>
                  </a:lnTo>
                  <a:lnTo>
                    <a:pt x="48" y="138"/>
                  </a:lnTo>
                  <a:lnTo>
                    <a:pt x="51" y="132"/>
                  </a:lnTo>
                  <a:lnTo>
                    <a:pt x="48" y="131"/>
                  </a:lnTo>
                  <a:lnTo>
                    <a:pt x="52" y="120"/>
                  </a:lnTo>
                  <a:lnTo>
                    <a:pt x="45" y="124"/>
                  </a:lnTo>
                  <a:lnTo>
                    <a:pt x="38" y="113"/>
                  </a:lnTo>
                  <a:lnTo>
                    <a:pt x="46" y="102"/>
                  </a:lnTo>
                  <a:lnTo>
                    <a:pt x="27" y="105"/>
                  </a:lnTo>
                  <a:lnTo>
                    <a:pt x="27" y="109"/>
                  </a:lnTo>
                  <a:lnTo>
                    <a:pt x="19" y="104"/>
                  </a:lnTo>
                  <a:lnTo>
                    <a:pt x="18" y="109"/>
                  </a:lnTo>
                  <a:lnTo>
                    <a:pt x="15" y="102"/>
                  </a:lnTo>
                  <a:lnTo>
                    <a:pt x="18" y="102"/>
                  </a:lnTo>
                  <a:lnTo>
                    <a:pt x="24" y="86"/>
                  </a:lnTo>
                  <a:lnTo>
                    <a:pt x="19" y="82"/>
                  </a:lnTo>
                  <a:lnTo>
                    <a:pt x="24" y="75"/>
                  </a:lnTo>
                  <a:lnTo>
                    <a:pt x="19" y="74"/>
                  </a:lnTo>
                  <a:lnTo>
                    <a:pt x="18" y="75"/>
                  </a:lnTo>
                  <a:lnTo>
                    <a:pt x="16" y="68"/>
                  </a:lnTo>
                  <a:lnTo>
                    <a:pt x="13" y="74"/>
                  </a:lnTo>
                  <a:lnTo>
                    <a:pt x="12" y="79"/>
                  </a:lnTo>
                  <a:lnTo>
                    <a:pt x="8" y="79"/>
                  </a:lnTo>
                  <a:lnTo>
                    <a:pt x="15" y="58"/>
                  </a:lnTo>
                  <a:lnTo>
                    <a:pt x="8" y="61"/>
                  </a:lnTo>
                  <a:lnTo>
                    <a:pt x="0" y="53"/>
                  </a:lnTo>
                  <a:lnTo>
                    <a:pt x="5" y="52"/>
                  </a:lnTo>
                  <a:lnTo>
                    <a:pt x="10" y="38"/>
                  </a:lnTo>
                  <a:lnTo>
                    <a:pt x="5" y="36"/>
                  </a:lnTo>
                  <a:lnTo>
                    <a:pt x="5" y="31"/>
                  </a:lnTo>
                  <a:lnTo>
                    <a:pt x="8" y="31"/>
                  </a:lnTo>
                  <a:lnTo>
                    <a:pt x="7" y="23"/>
                  </a:lnTo>
                  <a:lnTo>
                    <a:pt x="15" y="20"/>
                  </a:lnTo>
                  <a:lnTo>
                    <a:pt x="12" y="16"/>
                  </a:lnTo>
                  <a:lnTo>
                    <a:pt x="13" y="12"/>
                  </a:lnTo>
                  <a:lnTo>
                    <a:pt x="16" y="12"/>
                  </a:lnTo>
                  <a:lnTo>
                    <a:pt x="19" y="3"/>
                  </a:lnTo>
                  <a:lnTo>
                    <a:pt x="4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95" name="Freeform 383"/>
            <p:cNvSpPr>
              <a:spLocks/>
            </p:cNvSpPr>
            <p:nvPr/>
          </p:nvSpPr>
          <p:spPr bwMode="auto">
            <a:xfrm>
              <a:off x="4357688" y="2932113"/>
              <a:ext cx="20638" cy="11113"/>
            </a:xfrm>
            <a:custGeom>
              <a:avLst/>
              <a:gdLst/>
              <a:ahLst/>
              <a:cxnLst>
                <a:cxn ang="0">
                  <a:pos x="22" y="0"/>
                </a:cxn>
                <a:cxn ang="0">
                  <a:pos x="25" y="5"/>
                </a:cxn>
                <a:cxn ang="0">
                  <a:pos x="17" y="7"/>
                </a:cxn>
                <a:cxn ang="0">
                  <a:pos x="19" y="8"/>
                </a:cxn>
                <a:cxn ang="0">
                  <a:pos x="0" y="15"/>
                </a:cxn>
                <a:cxn ang="0">
                  <a:pos x="0" y="5"/>
                </a:cxn>
                <a:cxn ang="0">
                  <a:pos x="22" y="0"/>
                </a:cxn>
              </a:cxnLst>
              <a:rect l="0" t="0" r="r" b="b"/>
              <a:pathLst>
                <a:path w="25" h="15">
                  <a:moveTo>
                    <a:pt x="22" y="0"/>
                  </a:moveTo>
                  <a:lnTo>
                    <a:pt x="25" y="5"/>
                  </a:lnTo>
                  <a:lnTo>
                    <a:pt x="17" y="7"/>
                  </a:lnTo>
                  <a:lnTo>
                    <a:pt x="19" y="8"/>
                  </a:lnTo>
                  <a:lnTo>
                    <a:pt x="0" y="15"/>
                  </a:lnTo>
                  <a:lnTo>
                    <a:pt x="0" y="5"/>
                  </a:lnTo>
                  <a:lnTo>
                    <a:pt x="2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96" name="Freeform 384"/>
            <p:cNvSpPr>
              <a:spLocks/>
            </p:cNvSpPr>
            <p:nvPr/>
          </p:nvSpPr>
          <p:spPr bwMode="auto">
            <a:xfrm>
              <a:off x="4357688" y="2932113"/>
              <a:ext cx="20638" cy="11113"/>
            </a:xfrm>
            <a:custGeom>
              <a:avLst/>
              <a:gdLst/>
              <a:ahLst/>
              <a:cxnLst>
                <a:cxn ang="0">
                  <a:pos x="22" y="0"/>
                </a:cxn>
                <a:cxn ang="0">
                  <a:pos x="25" y="5"/>
                </a:cxn>
                <a:cxn ang="0">
                  <a:pos x="17" y="7"/>
                </a:cxn>
                <a:cxn ang="0">
                  <a:pos x="19" y="8"/>
                </a:cxn>
                <a:cxn ang="0">
                  <a:pos x="0" y="15"/>
                </a:cxn>
                <a:cxn ang="0">
                  <a:pos x="0" y="5"/>
                </a:cxn>
                <a:cxn ang="0">
                  <a:pos x="22" y="0"/>
                </a:cxn>
              </a:cxnLst>
              <a:rect l="0" t="0" r="r" b="b"/>
              <a:pathLst>
                <a:path w="25" h="15">
                  <a:moveTo>
                    <a:pt x="22" y="0"/>
                  </a:moveTo>
                  <a:lnTo>
                    <a:pt x="25" y="5"/>
                  </a:lnTo>
                  <a:lnTo>
                    <a:pt x="17" y="7"/>
                  </a:lnTo>
                  <a:lnTo>
                    <a:pt x="19" y="8"/>
                  </a:lnTo>
                  <a:lnTo>
                    <a:pt x="0" y="15"/>
                  </a:lnTo>
                  <a:lnTo>
                    <a:pt x="0" y="5"/>
                  </a:lnTo>
                  <a:lnTo>
                    <a:pt x="2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97" name="Freeform 385"/>
            <p:cNvSpPr>
              <a:spLocks/>
            </p:cNvSpPr>
            <p:nvPr/>
          </p:nvSpPr>
          <p:spPr bwMode="auto">
            <a:xfrm>
              <a:off x="6015038" y="4246563"/>
              <a:ext cx="20638" cy="9525"/>
            </a:xfrm>
            <a:custGeom>
              <a:avLst/>
              <a:gdLst/>
              <a:ahLst/>
              <a:cxnLst>
                <a:cxn ang="0">
                  <a:pos x="13" y="0"/>
                </a:cxn>
                <a:cxn ang="0">
                  <a:pos x="26" y="8"/>
                </a:cxn>
                <a:cxn ang="0">
                  <a:pos x="7" y="13"/>
                </a:cxn>
                <a:cxn ang="0">
                  <a:pos x="2" y="13"/>
                </a:cxn>
                <a:cxn ang="0">
                  <a:pos x="0" y="5"/>
                </a:cxn>
                <a:cxn ang="0">
                  <a:pos x="13" y="0"/>
                </a:cxn>
              </a:cxnLst>
              <a:rect l="0" t="0" r="r" b="b"/>
              <a:pathLst>
                <a:path w="26" h="13">
                  <a:moveTo>
                    <a:pt x="13" y="0"/>
                  </a:moveTo>
                  <a:lnTo>
                    <a:pt x="26" y="8"/>
                  </a:lnTo>
                  <a:lnTo>
                    <a:pt x="7" y="13"/>
                  </a:lnTo>
                  <a:lnTo>
                    <a:pt x="2" y="13"/>
                  </a:lnTo>
                  <a:lnTo>
                    <a:pt x="0" y="5"/>
                  </a:lnTo>
                  <a:lnTo>
                    <a:pt x="1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98" name="Freeform 386"/>
            <p:cNvSpPr>
              <a:spLocks/>
            </p:cNvSpPr>
            <p:nvPr/>
          </p:nvSpPr>
          <p:spPr bwMode="auto">
            <a:xfrm>
              <a:off x="6151563" y="4308476"/>
              <a:ext cx="9525" cy="20638"/>
            </a:xfrm>
            <a:custGeom>
              <a:avLst/>
              <a:gdLst/>
              <a:ahLst/>
              <a:cxnLst>
                <a:cxn ang="0">
                  <a:pos x="8" y="0"/>
                </a:cxn>
                <a:cxn ang="0">
                  <a:pos x="13" y="25"/>
                </a:cxn>
                <a:cxn ang="0">
                  <a:pos x="0" y="16"/>
                </a:cxn>
                <a:cxn ang="0">
                  <a:pos x="8" y="0"/>
                </a:cxn>
              </a:cxnLst>
              <a:rect l="0" t="0" r="r" b="b"/>
              <a:pathLst>
                <a:path w="13" h="25">
                  <a:moveTo>
                    <a:pt x="8" y="0"/>
                  </a:moveTo>
                  <a:lnTo>
                    <a:pt x="13" y="25"/>
                  </a:lnTo>
                  <a:lnTo>
                    <a:pt x="0" y="16"/>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499" name="Freeform 387"/>
            <p:cNvSpPr>
              <a:spLocks/>
            </p:cNvSpPr>
            <p:nvPr/>
          </p:nvSpPr>
          <p:spPr bwMode="auto">
            <a:xfrm>
              <a:off x="6151563" y="4308476"/>
              <a:ext cx="9525" cy="20638"/>
            </a:xfrm>
            <a:custGeom>
              <a:avLst/>
              <a:gdLst/>
              <a:ahLst/>
              <a:cxnLst>
                <a:cxn ang="0">
                  <a:pos x="8" y="0"/>
                </a:cxn>
                <a:cxn ang="0">
                  <a:pos x="13" y="25"/>
                </a:cxn>
                <a:cxn ang="0">
                  <a:pos x="0" y="16"/>
                </a:cxn>
                <a:cxn ang="0">
                  <a:pos x="8" y="0"/>
                </a:cxn>
              </a:cxnLst>
              <a:rect l="0" t="0" r="r" b="b"/>
              <a:pathLst>
                <a:path w="13" h="25">
                  <a:moveTo>
                    <a:pt x="8" y="0"/>
                  </a:moveTo>
                  <a:lnTo>
                    <a:pt x="13" y="25"/>
                  </a:lnTo>
                  <a:lnTo>
                    <a:pt x="0" y="16"/>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00" name="Freeform 388"/>
            <p:cNvSpPr>
              <a:spLocks/>
            </p:cNvSpPr>
            <p:nvPr/>
          </p:nvSpPr>
          <p:spPr bwMode="auto">
            <a:xfrm>
              <a:off x="6015038" y="3951288"/>
              <a:ext cx="9525" cy="20638"/>
            </a:xfrm>
            <a:custGeom>
              <a:avLst/>
              <a:gdLst/>
              <a:ahLst/>
              <a:cxnLst>
                <a:cxn ang="0">
                  <a:pos x="0" y="0"/>
                </a:cxn>
                <a:cxn ang="0">
                  <a:pos x="10" y="0"/>
                </a:cxn>
                <a:cxn ang="0">
                  <a:pos x="13" y="22"/>
                </a:cxn>
                <a:cxn ang="0">
                  <a:pos x="2" y="25"/>
                </a:cxn>
                <a:cxn ang="0">
                  <a:pos x="0" y="0"/>
                </a:cxn>
              </a:cxnLst>
              <a:rect l="0" t="0" r="r" b="b"/>
              <a:pathLst>
                <a:path w="13" h="25">
                  <a:moveTo>
                    <a:pt x="0" y="0"/>
                  </a:moveTo>
                  <a:lnTo>
                    <a:pt x="10" y="0"/>
                  </a:lnTo>
                  <a:lnTo>
                    <a:pt x="13" y="22"/>
                  </a:lnTo>
                  <a:lnTo>
                    <a:pt x="2" y="25"/>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01" name="Freeform 389"/>
            <p:cNvSpPr>
              <a:spLocks/>
            </p:cNvSpPr>
            <p:nvPr/>
          </p:nvSpPr>
          <p:spPr bwMode="auto">
            <a:xfrm>
              <a:off x="5942013" y="3919538"/>
              <a:ext cx="11113" cy="20638"/>
            </a:xfrm>
            <a:custGeom>
              <a:avLst/>
              <a:gdLst/>
              <a:ahLst/>
              <a:cxnLst>
                <a:cxn ang="0">
                  <a:pos x="0" y="0"/>
                </a:cxn>
                <a:cxn ang="0">
                  <a:pos x="5" y="9"/>
                </a:cxn>
                <a:cxn ang="0">
                  <a:pos x="11" y="0"/>
                </a:cxn>
                <a:cxn ang="0">
                  <a:pos x="15" y="12"/>
                </a:cxn>
                <a:cxn ang="0">
                  <a:pos x="7" y="27"/>
                </a:cxn>
                <a:cxn ang="0">
                  <a:pos x="4" y="14"/>
                </a:cxn>
                <a:cxn ang="0">
                  <a:pos x="0" y="0"/>
                </a:cxn>
              </a:cxnLst>
              <a:rect l="0" t="0" r="r" b="b"/>
              <a:pathLst>
                <a:path w="15" h="27">
                  <a:moveTo>
                    <a:pt x="0" y="0"/>
                  </a:moveTo>
                  <a:lnTo>
                    <a:pt x="5" y="9"/>
                  </a:lnTo>
                  <a:lnTo>
                    <a:pt x="11" y="0"/>
                  </a:lnTo>
                  <a:lnTo>
                    <a:pt x="15" y="12"/>
                  </a:lnTo>
                  <a:lnTo>
                    <a:pt x="7" y="27"/>
                  </a:lnTo>
                  <a:lnTo>
                    <a:pt x="4" y="14"/>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02" name="Freeform 390"/>
            <p:cNvSpPr>
              <a:spLocks/>
            </p:cNvSpPr>
            <p:nvPr/>
          </p:nvSpPr>
          <p:spPr bwMode="auto">
            <a:xfrm>
              <a:off x="6142038" y="4308476"/>
              <a:ext cx="9525" cy="9525"/>
            </a:xfrm>
            <a:custGeom>
              <a:avLst/>
              <a:gdLst/>
              <a:ahLst/>
              <a:cxnLst>
                <a:cxn ang="0">
                  <a:pos x="0" y="0"/>
                </a:cxn>
                <a:cxn ang="0">
                  <a:pos x="10" y="5"/>
                </a:cxn>
                <a:cxn ang="0">
                  <a:pos x="13" y="11"/>
                </a:cxn>
                <a:cxn ang="0">
                  <a:pos x="7" y="12"/>
                </a:cxn>
                <a:cxn ang="0">
                  <a:pos x="0" y="0"/>
                </a:cxn>
              </a:cxnLst>
              <a:rect l="0" t="0" r="r" b="b"/>
              <a:pathLst>
                <a:path w="13" h="12">
                  <a:moveTo>
                    <a:pt x="0" y="0"/>
                  </a:moveTo>
                  <a:lnTo>
                    <a:pt x="10" y="5"/>
                  </a:lnTo>
                  <a:lnTo>
                    <a:pt x="13" y="11"/>
                  </a:lnTo>
                  <a:lnTo>
                    <a:pt x="7" y="12"/>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03" name="Freeform 391"/>
            <p:cNvSpPr>
              <a:spLocks/>
            </p:cNvSpPr>
            <p:nvPr/>
          </p:nvSpPr>
          <p:spPr bwMode="auto">
            <a:xfrm>
              <a:off x="6108701" y="4318001"/>
              <a:ext cx="42863" cy="41275"/>
            </a:xfrm>
            <a:custGeom>
              <a:avLst/>
              <a:gdLst/>
              <a:ahLst/>
              <a:cxnLst>
                <a:cxn ang="0">
                  <a:pos x="0" y="0"/>
                </a:cxn>
                <a:cxn ang="0">
                  <a:pos x="27" y="10"/>
                </a:cxn>
                <a:cxn ang="0">
                  <a:pos x="49" y="4"/>
                </a:cxn>
                <a:cxn ang="0">
                  <a:pos x="54" y="11"/>
                </a:cxn>
                <a:cxn ang="0">
                  <a:pos x="52" y="24"/>
                </a:cxn>
                <a:cxn ang="0">
                  <a:pos x="48" y="38"/>
                </a:cxn>
                <a:cxn ang="0">
                  <a:pos x="43" y="38"/>
                </a:cxn>
                <a:cxn ang="0">
                  <a:pos x="38" y="48"/>
                </a:cxn>
                <a:cxn ang="0">
                  <a:pos x="35" y="46"/>
                </a:cxn>
                <a:cxn ang="0">
                  <a:pos x="32" y="52"/>
                </a:cxn>
                <a:cxn ang="0">
                  <a:pos x="19" y="51"/>
                </a:cxn>
                <a:cxn ang="0">
                  <a:pos x="23" y="48"/>
                </a:cxn>
                <a:cxn ang="0">
                  <a:pos x="16" y="46"/>
                </a:cxn>
                <a:cxn ang="0">
                  <a:pos x="12" y="38"/>
                </a:cxn>
                <a:cxn ang="0">
                  <a:pos x="7" y="27"/>
                </a:cxn>
                <a:cxn ang="0">
                  <a:pos x="12" y="32"/>
                </a:cxn>
                <a:cxn ang="0">
                  <a:pos x="13" y="30"/>
                </a:cxn>
                <a:cxn ang="0">
                  <a:pos x="0" y="11"/>
                </a:cxn>
                <a:cxn ang="0">
                  <a:pos x="0" y="0"/>
                </a:cxn>
              </a:cxnLst>
              <a:rect l="0" t="0" r="r" b="b"/>
              <a:pathLst>
                <a:path w="54" h="52">
                  <a:moveTo>
                    <a:pt x="0" y="0"/>
                  </a:moveTo>
                  <a:lnTo>
                    <a:pt x="27" y="10"/>
                  </a:lnTo>
                  <a:lnTo>
                    <a:pt x="49" y="4"/>
                  </a:lnTo>
                  <a:lnTo>
                    <a:pt x="54" y="11"/>
                  </a:lnTo>
                  <a:lnTo>
                    <a:pt x="52" y="24"/>
                  </a:lnTo>
                  <a:lnTo>
                    <a:pt x="48" y="38"/>
                  </a:lnTo>
                  <a:lnTo>
                    <a:pt x="43" y="38"/>
                  </a:lnTo>
                  <a:lnTo>
                    <a:pt x="38" y="48"/>
                  </a:lnTo>
                  <a:lnTo>
                    <a:pt x="35" y="46"/>
                  </a:lnTo>
                  <a:lnTo>
                    <a:pt x="32" y="52"/>
                  </a:lnTo>
                  <a:lnTo>
                    <a:pt x="19" y="51"/>
                  </a:lnTo>
                  <a:lnTo>
                    <a:pt x="23" y="48"/>
                  </a:lnTo>
                  <a:lnTo>
                    <a:pt x="16" y="46"/>
                  </a:lnTo>
                  <a:lnTo>
                    <a:pt x="12" y="38"/>
                  </a:lnTo>
                  <a:lnTo>
                    <a:pt x="7" y="27"/>
                  </a:lnTo>
                  <a:lnTo>
                    <a:pt x="12" y="32"/>
                  </a:lnTo>
                  <a:lnTo>
                    <a:pt x="13" y="30"/>
                  </a:lnTo>
                  <a:lnTo>
                    <a:pt x="0" y="11"/>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04" name="Freeform 392"/>
            <p:cNvSpPr>
              <a:spLocks/>
            </p:cNvSpPr>
            <p:nvPr/>
          </p:nvSpPr>
          <p:spPr bwMode="auto">
            <a:xfrm>
              <a:off x="6299201" y="3910013"/>
              <a:ext cx="9525" cy="9525"/>
            </a:xfrm>
            <a:custGeom>
              <a:avLst/>
              <a:gdLst/>
              <a:ahLst/>
              <a:cxnLst>
                <a:cxn ang="0">
                  <a:pos x="0" y="0"/>
                </a:cxn>
                <a:cxn ang="0">
                  <a:pos x="9" y="6"/>
                </a:cxn>
                <a:cxn ang="0">
                  <a:pos x="12" y="13"/>
                </a:cxn>
                <a:cxn ang="0">
                  <a:pos x="5" y="11"/>
                </a:cxn>
                <a:cxn ang="0">
                  <a:pos x="0" y="0"/>
                </a:cxn>
              </a:cxnLst>
              <a:rect l="0" t="0" r="r" b="b"/>
              <a:pathLst>
                <a:path w="12" h="13">
                  <a:moveTo>
                    <a:pt x="0" y="0"/>
                  </a:moveTo>
                  <a:lnTo>
                    <a:pt x="9" y="6"/>
                  </a:lnTo>
                  <a:lnTo>
                    <a:pt x="12" y="13"/>
                  </a:lnTo>
                  <a:lnTo>
                    <a:pt x="5" y="11"/>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05" name="Freeform 393"/>
            <p:cNvSpPr>
              <a:spLocks/>
            </p:cNvSpPr>
            <p:nvPr/>
          </p:nvSpPr>
          <p:spPr bwMode="auto">
            <a:xfrm>
              <a:off x="6299201" y="3910013"/>
              <a:ext cx="9525" cy="9525"/>
            </a:xfrm>
            <a:custGeom>
              <a:avLst/>
              <a:gdLst/>
              <a:ahLst/>
              <a:cxnLst>
                <a:cxn ang="0">
                  <a:pos x="0" y="0"/>
                </a:cxn>
                <a:cxn ang="0">
                  <a:pos x="9" y="6"/>
                </a:cxn>
                <a:cxn ang="0">
                  <a:pos x="12" y="13"/>
                </a:cxn>
                <a:cxn ang="0">
                  <a:pos x="5" y="11"/>
                </a:cxn>
                <a:cxn ang="0">
                  <a:pos x="0" y="0"/>
                </a:cxn>
              </a:cxnLst>
              <a:rect l="0" t="0" r="r" b="b"/>
              <a:pathLst>
                <a:path w="12" h="13">
                  <a:moveTo>
                    <a:pt x="0" y="0"/>
                  </a:moveTo>
                  <a:lnTo>
                    <a:pt x="9" y="6"/>
                  </a:lnTo>
                  <a:lnTo>
                    <a:pt x="12" y="13"/>
                  </a:lnTo>
                  <a:lnTo>
                    <a:pt x="5" y="11"/>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06" name="Freeform 394"/>
            <p:cNvSpPr>
              <a:spLocks/>
            </p:cNvSpPr>
            <p:nvPr/>
          </p:nvSpPr>
          <p:spPr bwMode="auto">
            <a:xfrm>
              <a:off x="6278563" y="3898901"/>
              <a:ext cx="19050" cy="11113"/>
            </a:xfrm>
            <a:custGeom>
              <a:avLst/>
              <a:gdLst/>
              <a:ahLst/>
              <a:cxnLst>
                <a:cxn ang="0">
                  <a:pos x="0" y="0"/>
                </a:cxn>
                <a:cxn ang="0">
                  <a:pos x="14" y="0"/>
                </a:cxn>
                <a:cxn ang="0">
                  <a:pos x="25" y="12"/>
                </a:cxn>
                <a:cxn ang="0">
                  <a:pos x="10" y="12"/>
                </a:cxn>
                <a:cxn ang="0">
                  <a:pos x="0" y="4"/>
                </a:cxn>
                <a:cxn ang="0">
                  <a:pos x="0" y="0"/>
                </a:cxn>
              </a:cxnLst>
              <a:rect l="0" t="0" r="r" b="b"/>
              <a:pathLst>
                <a:path w="25" h="12">
                  <a:moveTo>
                    <a:pt x="0" y="0"/>
                  </a:moveTo>
                  <a:lnTo>
                    <a:pt x="14" y="0"/>
                  </a:lnTo>
                  <a:lnTo>
                    <a:pt x="25" y="12"/>
                  </a:lnTo>
                  <a:lnTo>
                    <a:pt x="10" y="12"/>
                  </a:lnTo>
                  <a:lnTo>
                    <a:pt x="0" y="4"/>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07" name="Freeform 395"/>
            <p:cNvSpPr>
              <a:spLocks/>
            </p:cNvSpPr>
            <p:nvPr/>
          </p:nvSpPr>
          <p:spPr bwMode="auto">
            <a:xfrm>
              <a:off x="6278563" y="3898901"/>
              <a:ext cx="19050" cy="11113"/>
            </a:xfrm>
            <a:custGeom>
              <a:avLst/>
              <a:gdLst/>
              <a:ahLst/>
              <a:cxnLst>
                <a:cxn ang="0">
                  <a:pos x="0" y="0"/>
                </a:cxn>
                <a:cxn ang="0">
                  <a:pos x="14" y="0"/>
                </a:cxn>
                <a:cxn ang="0">
                  <a:pos x="25" y="12"/>
                </a:cxn>
                <a:cxn ang="0">
                  <a:pos x="10" y="12"/>
                </a:cxn>
                <a:cxn ang="0">
                  <a:pos x="0" y="4"/>
                </a:cxn>
                <a:cxn ang="0">
                  <a:pos x="0" y="0"/>
                </a:cxn>
              </a:cxnLst>
              <a:rect l="0" t="0" r="r" b="b"/>
              <a:pathLst>
                <a:path w="25" h="12">
                  <a:moveTo>
                    <a:pt x="0" y="0"/>
                  </a:moveTo>
                  <a:lnTo>
                    <a:pt x="14" y="0"/>
                  </a:lnTo>
                  <a:lnTo>
                    <a:pt x="25" y="12"/>
                  </a:lnTo>
                  <a:lnTo>
                    <a:pt x="10" y="12"/>
                  </a:lnTo>
                  <a:lnTo>
                    <a:pt x="0" y="4"/>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08" name="Freeform 396"/>
            <p:cNvSpPr>
              <a:spLocks/>
            </p:cNvSpPr>
            <p:nvPr/>
          </p:nvSpPr>
          <p:spPr bwMode="auto">
            <a:xfrm>
              <a:off x="6288088" y="3887788"/>
              <a:ext cx="11113" cy="20638"/>
            </a:xfrm>
            <a:custGeom>
              <a:avLst/>
              <a:gdLst/>
              <a:ahLst/>
              <a:cxnLst>
                <a:cxn ang="0">
                  <a:pos x="0" y="0"/>
                </a:cxn>
                <a:cxn ang="0">
                  <a:pos x="14" y="26"/>
                </a:cxn>
                <a:cxn ang="0">
                  <a:pos x="4" y="19"/>
                </a:cxn>
                <a:cxn ang="0">
                  <a:pos x="0" y="0"/>
                </a:cxn>
              </a:cxnLst>
              <a:rect l="0" t="0" r="r" b="b"/>
              <a:pathLst>
                <a:path w="14" h="26">
                  <a:moveTo>
                    <a:pt x="0" y="0"/>
                  </a:moveTo>
                  <a:lnTo>
                    <a:pt x="14" y="26"/>
                  </a:lnTo>
                  <a:lnTo>
                    <a:pt x="4" y="19"/>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09" name="Freeform 397"/>
            <p:cNvSpPr>
              <a:spLocks/>
            </p:cNvSpPr>
            <p:nvPr/>
          </p:nvSpPr>
          <p:spPr bwMode="auto">
            <a:xfrm>
              <a:off x="6288088" y="3887788"/>
              <a:ext cx="11113" cy="20638"/>
            </a:xfrm>
            <a:custGeom>
              <a:avLst/>
              <a:gdLst/>
              <a:ahLst/>
              <a:cxnLst>
                <a:cxn ang="0">
                  <a:pos x="0" y="0"/>
                </a:cxn>
                <a:cxn ang="0">
                  <a:pos x="14" y="26"/>
                </a:cxn>
                <a:cxn ang="0">
                  <a:pos x="4" y="19"/>
                </a:cxn>
                <a:cxn ang="0">
                  <a:pos x="0" y="0"/>
                </a:cxn>
              </a:cxnLst>
              <a:rect l="0" t="0" r="r" b="b"/>
              <a:pathLst>
                <a:path w="14" h="26">
                  <a:moveTo>
                    <a:pt x="0" y="0"/>
                  </a:moveTo>
                  <a:lnTo>
                    <a:pt x="14" y="26"/>
                  </a:lnTo>
                  <a:lnTo>
                    <a:pt x="4" y="19"/>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10" name="Freeform 398"/>
            <p:cNvSpPr>
              <a:spLocks/>
            </p:cNvSpPr>
            <p:nvPr/>
          </p:nvSpPr>
          <p:spPr bwMode="auto">
            <a:xfrm>
              <a:off x="6265863" y="3878263"/>
              <a:ext cx="12700" cy="9525"/>
            </a:xfrm>
            <a:custGeom>
              <a:avLst/>
              <a:gdLst/>
              <a:ahLst/>
              <a:cxnLst>
                <a:cxn ang="0">
                  <a:pos x="0" y="0"/>
                </a:cxn>
                <a:cxn ang="0">
                  <a:pos x="13" y="8"/>
                </a:cxn>
                <a:cxn ang="0">
                  <a:pos x="14" y="12"/>
                </a:cxn>
                <a:cxn ang="0">
                  <a:pos x="3" y="4"/>
                </a:cxn>
                <a:cxn ang="0">
                  <a:pos x="0" y="0"/>
                </a:cxn>
              </a:cxnLst>
              <a:rect l="0" t="0" r="r" b="b"/>
              <a:pathLst>
                <a:path w="14" h="12">
                  <a:moveTo>
                    <a:pt x="0" y="0"/>
                  </a:moveTo>
                  <a:lnTo>
                    <a:pt x="13" y="8"/>
                  </a:lnTo>
                  <a:lnTo>
                    <a:pt x="14" y="12"/>
                  </a:lnTo>
                  <a:lnTo>
                    <a:pt x="3" y="4"/>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11" name="Freeform 399"/>
            <p:cNvSpPr>
              <a:spLocks/>
            </p:cNvSpPr>
            <p:nvPr/>
          </p:nvSpPr>
          <p:spPr bwMode="auto">
            <a:xfrm>
              <a:off x="6265863" y="3878263"/>
              <a:ext cx="12700" cy="9525"/>
            </a:xfrm>
            <a:custGeom>
              <a:avLst/>
              <a:gdLst/>
              <a:ahLst/>
              <a:cxnLst>
                <a:cxn ang="0">
                  <a:pos x="0" y="0"/>
                </a:cxn>
                <a:cxn ang="0">
                  <a:pos x="13" y="8"/>
                </a:cxn>
                <a:cxn ang="0">
                  <a:pos x="14" y="12"/>
                </a:cxn>
                <a:cxn ang="0">
                  <a:pos x="3" y="4"/>
                </a:cxn>
                <a:cxn ang="0">
                  <a:pos x="0" y="0"/>
                </a:cxn>
              </a:cxnLst>
              <a:rect l="0" t="0" r="r" b="b"/>
              <a:pathLst>
                <a:path w="14" h="12">
                  <a:moveTo>
                    <a:pt x="0" y="0"/>
                  </a:moveTo>
                  <a:lnTo>
                    <a:pt x="13" y="8"/>
                  </a:lnTo>
                  <a:lnTo>
                    <a:pt x="14" y="12"/>
                  </a:lnTo>
                  <a:lnTo>
                    <a:pt x="3" y="4"/>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12" name="Freeform 400"/>
            <p:cNvSpPr>
              <a:spLocks/>
            </p:cNvSpPr>
            <p:nvPr/>
          </p:nvSpPr>
          <p:spPr bwMode="auto">
            <a:xfrm>
              <a:off x="6246813" y="3867151"/>
              <a:ext cx="9525" cy="11113"/>
            </a:xfrm>
            <a:custGeom>
              <a:avLst/>
              <a:gdLst/>
              <a:ahLst/>
              <a:cxnLst>
                <a:cxn ang="0">
                  <a:pos x="0" y="0"/>
                </a:cxn>
                <a:cxn ang="0">
                  <a:pos x="12" y="14"/>
                </a:cxn>
                <a:cxn ang="0">
                  <a:pos x="4" y="11"/>
                </a:cxn>
                <a:cxn ang="0">
                  <a:pos x="0" y="0"/>
                </a:cxn>
              </a:cxnLst>
              <a:rect l="0" t="0" r="r" b="b"/>
              <a:pathLst>
                <a:path w="12" h="14">
                  <a:moveTo>
                    <a:pt x="0" y="0"/>
                  </a:moveTo>
                  <a:lnTo>
                    <a:pt x="12" y="14"/>
                  </a:lnTo>
                  <a:lnTo>
                    <a:pt x="4" y="11"/>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13" name="Freeform 401"/>
            <p:cNvSpPr>
              <a:spLocks/>
            </p:cNvSpPr>
            <p:nvPr/>
          </p:nvSpPr>
          <p:spPr bwMode="auto">
            <a:xfrm>
              <a:off x="6246813" y="3867151"/>
              <a:ext cx="9525" cy="11113"/>
            </a:xfrm>
            <a:custGeom>
              <a:avLst/>
              <a:gdLst/>
              <a:ahLst/>
              <a:cxnLst>
                <a:cxn ang="0">
                  <a:pos x="0" y="0"/>
                </a:cxn>
                <a:cxn ang="0">
                  <a:pos x="12" y="14"/>
                </a:cxn>
                <a:cxn ang="0">
                  <a:pos x="4" y="11"/>
                </a:cxn>
                <a:cxn ang="0">
                  <a:pos x="0" y="0"/>
                </a:cxn>
              </a:cxnLst>
              <a:rect l="0" t="0" r="r" b="b"/>
              <a:pathLst>
                <a:path w="12" h="14">
                  <a:moveTo>
                    <a:pt x="0" y="0"/>
                  </a:moveTo>
                  <a:lnTo>
                    <a:pt x="12" y="14"/>
                  </a:lnTo>
                  <a:lnTo>
                    <a:pt x="4" y="11"/>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14" name="Freeform 402"/>
            <p:cNvSpPr>
              <a:spLocks/>
            </p:cNvSpPr>
            <p:nvPr/>
          </p:nvSpPr>
          <p:spPr bwMode="auto">
            <a:xfrm>
              <a:off x="5753101" y="3730626"/>
              <a:ext cx="19050" cy="11113"/>
            </a:xfrm>
            <a:custGeom>
              <a:avLst/>
              <a:gdLst/>
              <a:ahLst/>
              <a:cxnLst>
                <a:cxn ang="0">
                  <a:pos x="17" y="0"/>
                </a:cxn>
                <a:cxn ang="0">
                  <a:pos x="22" y="3"/>
                </a:cxn>
                <a:cxn ang="0">
                  <a:pos x="25" y="8"/>
                </a:cxn>
                <a:cxn ang="0">
                  <a:pos x="17" y="5"/>
                </a:cxn>
                <a:cxn ang="0">
                  <a:pos x="11" y="14"/>
                </a:cxn>
                <a:cxn ang="0">
                  <a:pos x="0" y="6"/>
                </a:cxn>
                <a:cxn ang="0">
                  <a:pos x="17" y="0"/>
                </a:cxn>
              </a:cxnLst>
              <a:rect l="0" t="0" r="r" b="b"/>
              <a:pathLst>
                <a:path w="25" h="14">
                  <a:moveTo>
                    <a:pt x="17" y="0"/>
                  </a:moveTo>
                  <a:lnTo>
                    <a:pt x="22" y="3"/>
                  </a:lnTo>
                  <a:lnTo>
                    <a:pt x="25" y="8"/>
                  </a:lnTo>
                  <a:lnTo>
                    <a:pt x="17" y="5"/>
                  </a:lnTo>
                  <a:lnTo>
                    <a:pt x="11" y="14"/>
                  </a:lnTo>
                  <a:lnTo>
                    <a:pt x="0" y="6"/>
                  </a:lnTo>
                  <a:lnTo>
                    <a:pt x="1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15" name="Freeform 403"/>
            <p:cNvSpPr>
              <a:spLocks/>
            </p:cNvSpPr>
            <p:nvPr/>
          </p:nvSpPr>
          <p:spPr bwMode="auto">
            <a:xfrm>
              <a:off x="6067426" y="3825876"/>
              <a:ext cx="115888" cy="93663"/>
            </a:xfrm>
            <a:custGeom>
              <a:avLst/>
              <a:gdLst/>
              <a:ahLst/>
              <a:cxnLst>
                <a:cxn ang="0">
                  <a:pos x="1" y="0"/>
                </a:cxn>
                <a:cxn ang="0">
                  <a:pos x="50" y="17"/>
                </a:cxn>
                <a:cxn ang="0">
                  <a:pos x="67" y="29"/>
                </a:cxn>
                <a:cxn ang="0">
                  <a:pos x="72" y="44"/>
                </a:cxn>
                <a:cxn ang="0">
                  <a:pos x="97" y="52"/>
                </a:cxn>
                <a:cxn ang="0">
                  <a:pos x="100" y="61"/>
                </a:cxn>
                <a:cxn ang="0">
                  <a:pos x="89" y="63"/>
                </a:cxn>
                <a:cxn ang="0">
                  <a:pos x="92" y="70"/>
                </a:cxn>
                <a:cxn ang="0">
                  <a:pos x="102" y="80"/>
                </a:cxn>
                <a:cxn ang="0">
                  <a:pos x="111" y="94"/>
                </a:cxn>
                <a:cxn ang="0">
                  <a:pos x="121" y="94"/>
                </a:cxn>
                <a:cxn ang="0">
                  <a:pos x="122" y="100"/>
                </a:cxn>
                <a:cxn ang="0">
                  <a:pos x="133" y="104"/>
                </a:cxn>
                <a:cxn ang="0">
                  <a:pos x="130" y="108"/>
                </a:cxn>
                <a:cxn ang="0">
                  <a:pos x="144" y="111"/>
                </a:cxn>
                <a:cxn ang="0">
                  <a:pos x="137" y="113"/>
                </a:cxn>
                <a:cxn ang="0">
                  <a:pos x="143" y="115"/>
                </a:cxn>
                <a:cxn ang="0">
                  <a:pos x="137" y="118"/>
                </a:cxn>
                <a:cxn ang="0">
                  <a:pos x="132" y="115"/>
                </a:cxn>
                <a:cxn ang="0">
                  <a:pos x="100" y="108"/>
                </a:cxn>
                <a:cxn ang="0">
                  <a:pos x="88" y="99"/>
                </a:cxn>
                <a:cxn ang="0">
                  <a:pos x="88" y="96"/>
                </a:cxn>
                <a:cxn ang="0">
                  <a:pos x="83" y="94"/>
                </a:cxn>
                <a:cxn ang="0">
                  <a:pos x="77" y="83"/>
                </a:cxn>
                <a:cxn ang="0">
                  <a:pos x="50" y="72"/>
                </a:cxn>
                <a:cxn ang="0">
                  <a:pos x="45" y="75"/>
                </a:cxn>
                <a:cxn ang="0">
                  <a:pos x="42" y="72"/>
                </a:cxn>
                <a:cxn ang="0">
                  <a:pos x="42" y="78"/>
                </a:cxn>
                <a:cxn ang="0">
                  <a:pos x="37" y="80"/>
                </a:cxn>
                <a:cxn ang="0">
                  <a:pos x="36" y="82"/>
                </a:cxn>
                <a:cxn ang="0">
                  <a:pos x="29" y="85"/>
                </a:cxn>
                <a:cxn ang="0">
                  <a:pos x="34" y="93"/>
                </a:cxn>
                <a:cxn ang="0">
                  <a:pos x="26" y="99"/>
                </a:cxn>
                <a:cxn ang="0">
                  <a:pos x="3" y="96"/>
                </a:cxn>
                <a:cxn ang="0">
                  <a:pos x="0" y="61"/>
                </a:cxn>
                <a:cxn ang="0">
                  <a:pos x="1" y="36"/>
                </a:cxn>
                <a:cxn ang="0">
                  <a:pos x="1" y="0"/>
                </a:cxn>
              </a:cxnLst>
              <a:rect l="0" t="0" r="r" b="b"/>
              <a:pathLst>
                <a:path w="144" h="118">
                  <a:moveTo>
                    <a:pt x="1" y="0"/>
                  </a:moveTo>
                  <a:lnTo>
                    <a:pt x="50" y="17"/>
                  </a:lnTo>
                  <a:lnTo>
                    <a:pt x="67" y="29"/>
                  </a:lnTo>
                  <a:lnTo>
                    <a:pt x="72" y="44"/>
                  </a:lnTo>
                  <a:lnTo>
                    <a:pt x="97" y="52"/>
                  </a:lnTo>
                  <a:lnTo>
                    <a:pt x="100" y="61"/>
                  </a:lnTo>
                  <a:lnTo>
                    <a:pt x="89" y="63"/>
                  </a:lnTo>
                  <a:lnTo>
                    <a:pt x="92" y="70"/>
                  </a:lnTo>
                  <a:lnTo>
                    <a:pt x="102" y="80"/>
                  </a:lnTo>
                  <a:lnTo>
                    <a:pt x="111" y="94"/>
                  </a:lnTo>
                  <a:lnTo>
                    <a:pt x="121" y="94"/>
                  </a:lnTo>
                  <a:lnTo>
                    <a:pt x="122" y="100"/>
                  </a:lnTo>
                  <a:lnTo>
                    <a:pt x="133" y="104"/>
                  </a:lnTo>
                  <a:lnTo>
                    <a:pt x="130" y="108"/>
                  </a:lnTo>
                  <a:lnTo>
                    <a:pt x="144" y="111"/>
                  </a:lnTo>
                  <a:lnTo>
                    <a:pt x="137" y="113"/>
                  </a:lnTo>
                  <a:lnTo>
                    <a:pt x="143" y="115"/>
                  </a:lnTo>
                  <a:lnTo>
                    <a:pt x="137" y="118"/>
                  </a:lnTo>
                  <a:lnTo>
                    <a:pt x="132" y="115"/>
                  </a:lnTo>
                  <a:lnTo>
                    <a:pt x="100" y="108"/>
                  </a:lnTo>
                  <a:lnTo>
                    <a:pt x="88" y="99"/>
                  </a:lnTo>
                  <a:lnTo>
                    <a:pt x="88" y="96"/>
                  </a:lnTo>
                  <a:lnTo>
                    <a:pt x="83" y="94"/>
                  </a:lnTo>
                  <a:lnTo>
                    <a:pt x="77" y="83"/>
                  </a:lnTo>
                  <a:lnTo>
                    <a:pt x="50" y="72"/>
                  </a:lnTo>
                  <a:lnTo>
                    <a:pt x="45" y="75"/>
                  </a:lnTo>
                  <a:lnTo>
                    <a:pt x="42" y="72"/>
                  </a:lnTo>
                  <a:lnTo>
                    <a:pt x="42" y="78"/>
                  </a:lnTo>
                  <a:lnTo>
                    <a:pt x="37" y="80"/>
                  </a:lnTo>
                  <a:lnTo>
                    <a:pt x="36" y="82"/>
                  </a:lnTo>
                  <a:lnTo>
                    <a:pt x="29" y="85"/>
                  </a:lnTo>
                  <a:lnTo>
                    <a:pt x="34" y="93"/>
                  </a:lnTo>
                  <a:lnTo>
                    <a:pt x="26" y="99"/>
                  </a:lnTo>
                  <a:lnTo>
                    <a:pt x="3" y="96"/>
                  </a:lnTo>
                  <a:lnTo>
                    <a:pt x="0" y="61"/>
                  </a:lnTo>
                  <a:lnTo>
                    <a:pt x="1" y="36"/>
                  </a:lnTo>
                  <a:lnTo>
                    <a:pt x="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16" name="Freeform 404"/>
            <p:cNvSpPr>
              <a:spLocks/>
            </p:cNvSpPr>
            <p:nvPr/>
          </p:nvSpPr>
          <p:spPr bwMode="auto">
            <a:xfrm>
              <a:off x="6067426" y="3825876"/>
              <a:ext cx="115888" cy="93663"/>
            </a:xfrm>
            <a:custGeom>
              <a:avLst/>
              <a:gdLst/>
              <a:ahLst/>
              <a:cxnLst>
                <a:cxn ang="0">
                  <a:pos x="1" y="0"/>
                </a:cxn>
                <a:cxn ang="0">
                  <a:pos x="50" y="17"/>
                </a:cxn>
                <a:cxn ang="0">
                  <a:pos x="67" y="29"/>
                </a:cxn>
                <a:cxn ang="0">
                  <a:pos x="72" y="44"/>
                </a:cxn>
                <a:cxn ang="0">
                  <a:pos x="97" y="52"/>
                </a:cxn>
                <a:cxn ang="0">
                  <a:pos x="100" y="61"/>
                </a:cxn>
                <a:cxn ang="0">
                  <a:pos x="89" y="63"/>
                </a:cxn>
                <a:cxn ang="0">
                  <a:pos x="92" y="70"/>
                </a:cxn>
                <a:cxn ang="0">
                  <a:pos x="102" y="80"/>
                </a:cxn>
                <a:cxn ang="0">
                  <a:pos x="111" y="94"/>
                </a:cxn>
                <a:cxn ang="0">
                  <a:pos x="121" y="94"/>
                </a:cxn>
                <a:cxn ang="0">
                  <a:pos x="122" y="100"/>
                </a:cxn>
                <a:cxn ang="0">
                  <a:pos x="133" y="104"/>
                </a:cxn>
                <a:cxn ang="0">
                  <a:pos x="130" y="108"/>
                </a:cxn>
                <a:cxn ang="0">
                  <a:pos x="144" y="111"/>
                </a:cxn>
                <a:cxn ang="0">
                  <a:pos x="137" y="113"/>
                </a:cxn>
                <a:cxn ang="0">
                  <a:pos x="143" y="115"/>
                </a:cxn>
                <a:cxn ang="0">
                  <a:pos x="137" y="118"/>
                </a:cxn>
                <a:cxn ang="0">
                  <a:pos x="132" y="115"/>
                </a:cxn>
                <a:cxn ang="0">
                  <a:pos x="100" y="108"/>
                </a:cxn>
                <a:cxn ang="0">
                  <a:pos x="88" y="99"/>
                </a:cxn>
                <a:cxn ang="0">
                  <a:pos x="88" y="96"/>
                </a:cxn>
                <a:cxn ang="0">
                  <a:pos x="83" y="94"/>
                </a:cxn>
                <a:cxn ang="0">
                  <a:pos x="77" y="83"/>
                </a:cxn>
                <a:cxn ang="0">
                  <a:pos x="50" y="72"/>
                </a:cxn>
                <a:cxn ang="0">
                  <a:pos x="45" y="75"/>
                </a:cxn>
                <a:cxn ang="0">
                  <a:pos x="42" y="72"/>
                </a:cxn>
                <a:cxn ang="0">
                  <a:pos x="42" y="78"/>
                </a:cxn>
                <a:cxn ang="0">
                  <a:pos x="37" y="80"/>
                </a:cxn>
                <a:cxn ang="0">
                  <a:pos x="36" y="82"/>
                </a:cxn>
                <a:cxn ang="0">
                  <a:pos x="29" y="85"/>
                </a:cxn>
                <a:cxn ang="0">
                  <a:pos x="34" y="93"/>
                </a:cxn>
                <a:cxn ang="0">
                  <a:pos x="26" y="99"/>
                </a:cxn>
                <a:cxn ang="0">
                  <a:pos x="3" y="96"/>
                </a:cxn>
                <a:cxn ang="0">
                  <a:pos x="0" y="61"/>
                </a:cxn>
                <a:cxn ang="0">
                  <a:pos x="1" y="36"/>
                </a:cxn>
                <a:cxn ang="0">
                  <a:pos x="1" y="0"/>
                </a:cxn>
              </a:cxnLst>
              <a:rect l="0" t="0" r="r" b="b"/>
              <a:pathLst>
                <a:path w="144" h="118">
                  <a:moveTo>
                    <a:pt x="1" y="0"/>
                  </a:moveTo>
                  <a:lnTo>
                    <a:pt x="50" y="17"/>
                  </a:lnTo>
                  <a:lnTo>
                    <a:pt x="67" y="29"/>
                  </a:lnTo>
                  <a:lnTo>
                    <a:pt x="72" y="44"/>
                  </a:lnTo>
                  <a:lnTo>
                    <a:pt x="97" y="52"/>
                  </a:lnTo>
                  <a:lnTo>
                    <a:pt x="100" y="61"/>
                  </a:lnTo>
                  <a:lnTo>
                    <a:pt x="89" y="63"/>
                  </a:lnTo>
                  <a:lnTo>
                    <a:pt x="92" y="70"/>
                  </a:lnTo>
                  <a:lnTo>
                    <a:pt x="102" y="80"/>
                  </a:lnTo>
                  <a:lnTo>
                    <a:pt x="111" y="94"/>
                  </a:lnTo>
                  <a:lnTo>
                    <a:pt x="121" y="94"/>
                  </a:lnTo>
                  <a:lnTo>
                    <a:pt x="122" y="100"/>
                  </a:lnTo>
                  <a:lnTo>
                    <a:pt x="133" y="104"/>
                  </a:lnTo>
                  <a:lnTo>
                    <a:pt x="130" y="108"/>
                  </a:lnTo>
                  <a:lnTo>
                    <a:pt x="144" y="111"/>
                  </a:lnTo>
                  <a:lnTo>
                    <a:pt x="137" y="113"/>
                  </a:lnTo>
                  <a:lnTo>
                    <a:pt x="143" y="115"/>
                  </a:lnTo>
                  <a:lnTo>
                    <a:pt x="137" y="118"/>
                  </a:lnTo>
                  <a:lnTo>
                    <a:pt x="132" y="115"/>
                  </a:lnTo>
                  <a:lnTo>
                    <a:pt x="100" y="108"/>
                  </a:lnTo>
                  <a:lnTo>
                    <a:pt x="88" y="99"/>
                  </a:lnTo>
                  <a:lnTo>
                    <a:pt x="88" y="96"/>
                  </a:lnTo>
                  <a:lnTo>
                    <a:pt x="83" y="94"/>
                  </a:lnTo>
                  <a:lnTo>
                    <a:pt x="77" y="83"/>
                  </a:lnTo>
                  <a:lnTo>
                    <a:pt x="50" y="72"/>
                  </a:lnTo>
                  <a:lnTo>
                    <a:pt x="45" y="75"/>
                  </a:lnTo>
                  <a:lnTo>
                    <a:pt x="42" y="72"/>
                  </a:lnTo>
                  <a:lnTo>
                    <a:pt x="42" y="78"/>
                  </a:lnTo>
                  <a:lnTo>
                    <a:pt x="37" y="80"/>
                  </a:lnTo>
                  <a:lnTo>
                    <a:pt x="36" y="82"/>
                  </a:lnTo>
                  <a:lnTo>
                    <a:pt x="29" y="85"/>
                  </a:lnTo>
                  <a:lnTo>
                    <a:pt x="34" y="93"/>
                  </a:lnTo>
                  <a:lnTo>
                    <a:pt x="26" y="99"/>
                  </a:lnTo>
                  <a:lnTo>
                    <a:pt x="3" y="96"/>
                  </a:lnTo>
                  <a:lnTo>
                    <a:pt x="0" y="61"/>
                  </a:lnTo>
                  <a:lnTo>
                    <a:pt x="1" y="36"/>
                  </a:lnTo>
                  <a:lnTo>
                    <a:pt x="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17" name="Freeform 405"/>
            <p:cNvSpPr>
              <a:spLocks/>
            </p:cNvSpPr>
            <p:nvPr/>
          </p:nvSpPr>
          <p:spPr bwMode="auto">
            <a:xfrm>
              <a:off x="6224588" y="3856038"/>
              <a:ext cx="11113" cy="11113"/>
            </a:xfrm>
            <a:custGeom>
              <a:avLst/>
              <a:gdLst/>
              <a:ahLst/>
              <a:cxnLst>
                <a:cxn ang="0">
                  <a:pos x="0" y="0"/>
                </a:cxn>
                <a:cxn ang="0">
                  <a:pos x="3" y="0"/>
                </a:cxn>
                <a:cxn ang="0">
                  <a:pos x="13" y="9"/>
                </a:cxn>
                <a:cxn ang="0">
                  <a:pos x="13" y="13"/>
                </a:cxn>
                <a:cxn ang="0">
                  <a:pos x="9" y="13"/>
                </a:cxn>
                <a:cxn ang="0">
                  <a:pos x="6" y="11"/>
                </a:cxn>
                <a:cxn ang="0">
                  <a:pos x="5" y="8"/>
                </a:cxn>
                <a:cxn ang="0">
                  <a:pos x="0" y="5"/>
                </a:cxn>
                <a:cxn ang="0">
                  <a:pos x="0" y="0"/>
                </a:cxn>
              </a:cxnLst>
              <a:rect l="0" t="0" r="r" b="b"/>
              <a:pathLst>
                <a:path w="13" h="13">
                  <a:moveTo>
                    <a:pt x="0" y="0"/>
                  </a:moveTo>
                  <a:lnTo>
                    <a:pt x="3" y="0"/>
                  </a:lnTo>
                  <a:lnTo>
                    <a:pt x="13" y="9"/>
                  </a:lnTo>
                  <a:lnTo>
                    <a:pt x="13" y="13"/>
                  </a:lnTo>
                  <a:lnTo>
                    <a:pt x="9" y="13"/>
                  </a:lnTo>
                  <a:lnTo>
                    <a:pt x="6" y="11"/>
                  </a:lnTo>
                  <a:lnTo>
                    <a:pt x="5" y="8"/>
                  </a:lnTo>
                  <a:lnTo>
                    <a:pt x="0" y="5"/>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18" name="Freeform 407"/>
            <p:cNvSpPr>
              <a:spLocks/>
            </p:cNvSpPr>
            <p:nvPr/>
          </p:nvSpPr>
          <p:spPr bwMode="auto">
            <a:xfrm>
              <a:off x="6224588" y="3856038"/>
              <a:ext cx="11113" cy="11113"/>
            </a:xfrm>
            <a:custGeom>
              <a:avLst/>
              <a:gdLst/>
              <a:ahLst/>
              <a:cxnLst>
                <a:cxn ang="0">
                  <a:pos x="0" y="0"/>
                </a:cxn>
                <a:cxn ang="0">
                  <a:pos x="3" y="0"/>
                </a:cxn>
                <a:cxn ang="0">
                  <a:pos x="13" y="9"/>
                </a:cxn>
                <a:cxn ang="0">
                  <a:pos x="13" y="13"/>
                </a:cxn>
                <a:cxn ang="0">
                  <a:pos x="9" y="13"/>
                </a:cxn>
                <a:cxn ang="0">
                  <a:pos x="6" y="11"/>
                </a:cxn>
                <a:cxn ang="0">
                  <a:pos x="5" y="8"/>
                </a:cxn>
                <a:cxn ang="0">
                  <a:pos x="0" y="5"/>
                </a:cxn>
                <a:cxn ang="0">
                  <a:pos x="0" y="0"/>
                </a:cxn>
              </a:cxnLst>
              <a:rect l="0" t="0" r="r" b="b"/>
              <a:pathLst>
                <a:path w="13" h="13">
                  <a:moveTo>
                    <a:pt x="0" y="0"/>
                  </a:moveTo>
                  <a:lnTo>
                    <a:pt x="3" y="0"/>
                  </a:lnTo>
                  <a:lnTo>
                    <a:pt x="13" y="9"/>
                  </a:lnTo>
                  <a:lnTo>
                    <a:pt x="13" y="13"/>
                  </a:lnTo>
                  <a:lnTo>
                    <a:pt x="9" y="13"/>
                  </a:lnTo>
                  <a:lnTo>
                    <a:pt x="6" y="11"/>
                  </a:lnTo>
                  <a:lnTo>
                    <a:pt x="5" y="8"/>
                  </a:lnTo>
                  <a:lnTo>
                    <a:pt x="0" y="5"/>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19" name="Freeform 408"/>
            <p:cNvSpPr>
              <a:spLocks/>
            </p:cNvSpPr>
            <p:nvPr/>
          </p:nvSpPr>
          <p:spPr bwMode="auto">
            <a:xfrm>
              <a:off x="6151563" y="3835400"/>
              <a:ext cx="41275" cy="31750"/>
            </a:xfrm>
            <a:custGeom>
              <a:avLst/>
              <a:gdLst/>
              <a:ahLst/>
              <a:cxnLst>
                <a:cxn ang="0">
                  <a:pos x="50" y="0"/>
                </a:cxn>
                <a:cxn ang="0">
                  <a:pos x="52" y="5"/>
                </a:cxn>
                <a:cxn ang="0">
                  <a:pos x="47" y="25"/>
                </a:cxn>
                <a:cxn ang="0">
                  <a:pos x="43" y="25"/>
                </a:cxn>
                <a:cxn ang="0">
                  <a:pos x="39" y="35"/>
                </a:cxn>
                <a:cxn ang="0">
                  <a:pos x="30" y="38"/>
                </a:cxn>
                <a:cxn ang="0">
                  <a:pos x="19" y="40"/>
                </a:cxn>
                <a:cxn ang="0">
                  <a:pos x="16" y="36"/>
                </a:cxn>
                <a:cxn ang="0">
                  <a:pos x="11" y="36"/>
                </a:cxn>
                <a:cxn ang="0">
                  <a:pos x="3" y="32"/>
                </a:cxn>
                <a:cxn ang="0">
                  <a:pos x="0" y="25"/>
                </a:cxn>
                <a:cxn ang="0">
                  <a:pos x="19" y="25"/>
                </a:cxn>
                <a:cxn ang="0">
                  <a:pos x="24" y="16"/>
                </a:cxn>
                <a:cxn ang="0">
                  <a:pos x="24" y="24"/>
                </a:cxn>
                <a:cxn ang="0">
                  <a:pos x="32" y="25"/>
                </a:cxn>
                <a:cxn ang="0">
                  <a:pos x="43" y="13"/>
                </a:cxn>
                <a:cxn ang="0">
                  <a:pos x="43" y="2"/>
                </a:cxn>
                <a:cxn ang="0">
                  <a:pos x="50" y="0"/>
                </a:cxn>
              </a:cxnLst>
              <a:rect l="0" t="0" r="r" b="b"/>
              <a:pathLst>
                <a:path w="52" h="40">
                  <a:moveTo>
                    <a:pt x="50" y="0"/>
                  </a:moveTo>
                  <a:lnTo>
                    <a:pt x="52" y="5"/>
                  </a:lnTo>
                  <a:lnTo>
                    <a:pt x="47" y="25"/>
                  </a:lnTo>
                  <a:lnTo>
                    <a:pt x="43" y="25"/>
                  </a:lnTo>
                  <a:lnTo>
                    <a:pt x="39" y="35"/>
                  </a:lnTo>
                  <a:lnTo>
                    <a:pt x="30" y="38"/>
                  </a:lnTo>
                  <a:lnTo>
                    <a:pt x="19" y="40"/>
                  </a:lnTo>
                  <a:lnTo>
                    <a:pt x="16" y="36"/>
                  </a:lnTo>
                  <a:lnTo>
                    <a:pt x="11" y="36"/>
                  </a:lnTo>
                  <a:lnTo>
                    <a:pt x="3" y="32"/>
                  </a:lnTo>
                  <a:lnTo>
                    <a:pt x="0" y="25"/>
                  </a:lnTo>
                  <a:lnTo>
                    <a:pt x="19" y="25"/>
                  </a:lnTo>
                  <a:lnTo>
                    <a:pt x="24" y="16"/>
                  </a:lnTo>
                  <a:lnTo>
                    <a:pt x="24" y="24"/>
                  </a:lnTo>
                  <a:lnTo>
                    <a:pt x="32" y="25"/>
                  </a:lnTo>
                  <a:lnTo>
                    <a:pt x="43" y="13"/>
                  </a:lnTo>
                  <a:lnTo>
                    <a:pt x="43" y="2"/>
                  </a:lnTo>
                  <a:lnTo>
                    <a:pt x="5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20" name="Freeform 409"/>
            <p:cNvSpPr>
              <a:spLocks/>
            </p:cNvSpPr>
            <p:nvPr/>
          </p:nvSpPr>
          <p:spPr bwMode="auto">
            <a:xfrm>
              <a:off x="6151563" y="3835400"/>
              <a:ext cx="41275" cy="31750"/>
            </a:xfrm>
            <a:custGeom>
              <a:avLst/>
              <a:gdLst/>
              <a:ahLst/>
              <a:cxnLst>
                <a:cxn ang="0">
                  <a:pos x="50" y="0"/>
                </a:cxn>
                <a:cxn ang="0">
                  <a:pos x="52" y="5"/>
                </a:cxn>
                <a:cxn ang="0">
                  <a:pos x="47" y="25"/>
                </a:cxn>
                <a:cxn ang="0">
                  <a:pos x="43" y="25"/>
                </a:cxn>
                <a:cxn ang="0">
                  <a:pos x="39" y="35"/>
                </a:cxn>
                <a:cxn ang="0">
                  <a:pos x="30" y="38"/>
                </a:cxn>
                <a:cxn ang="0">
                  <a:pos x="19" y="40"/>
                </a:cxn>
                <a:cxn ang="0">
                  <a:pos x="16" y="36"/>
                </a:cxn>
                <a:cxn ang="0">
                  <a:pos x="11" y="36"/>
                </a:cxn>
                <a:cxn ang="0">
                  <a:pos x="3" y="32"/>
                </a:cxn>
                <a:cxn ang="0">
                  <a:pos x="0" y="25"/>
                </a:cxn>
                <a:cxn ang="0">
                  <a:pos x="19" y="25"/>
                </a:cxn>
                <a:cxn ang="0">
                  <a:pos x="24" y="16"/>
                </a:cxn>
                <a:cxn ang="0">
                  <a:pos x="24" y="24"/>
                </a:cxn>
                <a:cxn ang="0">
                  <a:pos x="32" y="25"/>
                </a:cxn>
                <a:cxn ang="0">
                  <a:pos x="43" y="13"/>
                </a:cxn>
                <a:cxn ang="0">
                  <a:pos x="43" y="2"/>
                </a:cxn>
                <a:cxn ang="0">
                  <a:pos x="50" y="0"/>
                </a:cxn>
              </a:cxnLst>
              <a:rect l="0" t="0" r="r" b="b"/>
              <a:pathLst>
                <a:path w="52" h="40">
                  <a:moveTo>
                    <a:pt x="50" y="0"/>
                  </a:moveTo>
                  <a:lnTo>
                    <a:pt x="52" y="5"/>
                  </a:lnTo>
                  <a:lnTo>
                    <a:pt x="47" y="25"/>
                  </a:lnTo>
                  <a:lnTo>
                    <a:pt x="43" y="25"/>
                  </a:lnTo>
                  <a:lnTo>
                    <a:pt x="39" y="35"/>
                  </a:lnTo>
                  <a:lnTo>
                    <a:pt x="30" y="38"/>
                  </a:lnTo>
                  <a:lnTo>
                    <a:pt x="19" y="40"/>
                  </a:lnTo>
                  <a:lnTo>
                    <a:pt x="16" y="36"/>
                  </a:lnTo>
                  <a:lnTo>
                    <a:pt x="11" y="36"/>
                  </a:lnTo>
                  <a:lnTo>
                    <a:pt x="3" y="32"/>
                  </a:lnTo>
                  <a:lnTo>
                    <a:pt x="0" y="25"/>
                  </a:lnTo>
                  <a:lnTo>
                    <a:pt x="19" y="25"/>
                  </a:lnTo>
                  <a:lnTo>
                    <a:pt x="24" y="16"/>
                  </a:lnTo>
                  <a:lnTo>
                    <a:pt x="24" y="24"/>
                  </a:lnTo>
                  <a:lnTo>
                    <a:pt x="32" y="25"/>
                  </a:lnTo>
                  <a:lnTo>
                    <a:pt x="43" y="13"/>
                  </a:lnTo>
                  <a:lnTo>
                    <a:pt x="43" y="2"/>
                  </a:lnTo>
                  <a:lnTo>
                    <a:pt x="5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21" name="Freeform 410"/>
            <p:cNvSpPr>
              <a:spLocks/>
            </p:cNvSpPr>
            <p:nvPr/>
          </p:nvSpPr>
          <p:spPr bwMode="auto">
            <a:xfrm>
              <a:off x="6194426" y="3835400"/>
              <a:ext cx="9525" cy="11113"/>
            </a:xfrm>
            <a:custGeom>
              <a:avLst/>
              <a:gdLst/>
              <a:ahLst/>
              <a:cxnLst>
                <a:cxn ang="0">
                  <a:pos x="0" y="0"/>
                </a:cxn>
                <a:cxn ang="0">
                  <a:pos x="9" y="5"/>
                </a:cxn>
                <a:cxn ang="0">
                  <a:pos x="12" y="8"/>
                </a:cxn>
                <a:cxn ang="0">
                  <a:pos x="9" y="14"/>
                </a:cxn>
                <a:cxn ang="0">
                  <a:pos x="6" y="14"/>
                </a:cxn>
                <a:cxn ang="0">
                  <a:pos x="0" y="0"/>
                </a:cxn>
              </a:cxnLst>
              <a:rect l="0" t="0" r="r" b="b"/>
              <a:pathLst>
                <a:path w="12" h="14">
                  <a:moveTo>
                    <a:pt x="0" y="0"/>
                  </a:moveTo>
                  <a:lnTo>
                    <a:pt x="9" y="5"/>
                  </a:lnTo>
                  <a:lnTo>
                    <a:pt x="12" y="8"/>
                  </a:lnTo>
                  <a:lnTo>
                    <a:pt x="9" y="14"/>
                  </a:lnTo>
                  <a:lnTo>
                    <a:pt x="6" y="14"/>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22" name="Freeform 411"/>
            <p:cNvSpPr>
              <a:spLocks/>
            </p:cNvSpPr>
            <p:nvPr/>
          </p:nvSpPr>
          <p:spPr bwMode="auto">
            <a:xfrm>
              <a:off x="6194426" y="3835400"/>
              <a:ext cx="9525" cy="11113"/>
            </a:xfrm>
            <a:custGeom>
              <a:avLst/>
              <a:gdLst/>
              <a:ahLst/>
              <a:cxnLst>
                <a:cxn ang="0">
                  <a:pos x="0" y="0"/>
                </a:cxn>
                <a:cxn ang="0">
                  <a:pos x="9" y="5"/>
                </a:cxn>
                <a:cxn ang="0">
                  <a:pos x="12" y="8"/>
                </a:cxn>
                <a:cxn ang="0">
                  <a:pos x="9" y="14"/>
                </a:cxn>
                <a:cxn ang="0">
                  <a:pos x="6" y="14"/>
                </a:cxn>
                <a:cxn ang="0">
                  <a:pos x="0" y="0"/>
                </a:cxn>
              </a:cxnLst>
              <a:rect l="0" t="0" r="r" b="b"/>
              <a:pathLst>
                <a:path w="12" h="14">
                  <a:moveTo>
                    <a:pt x="0" y="0"/>
                  </a:moveTo>
                  <a:lnTo>
                    <a:pt x="9" y="5"/>
                  </a:lnTo>
                  <a:lnTo>
                    <a:pt x="12" y="8"/>
                  </a:lnTo>
                  <a:lnTo>
                    <a:pt x="9" y="14"/>
                  </a:lnTo>
                  <a:lnTo>
                    <a:pt x="6" y="14"/>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23" name="Freeform 412"/>
            <p:cNvSpPr>
              <a:spLocks/>
            </p:cNvSpPr>
            <p:nvPr/>
          </p:nvSpPr>
          <p:spPr bwMode="auto">
            <a:xfrm>
              <a:off x="5795963" y="3656013"/>
              <a:ext cx="19050" cy="31750"/>
            </a:xfrm>
            <a:custGeom>
              <a:avLst/>
              <a:gdLst/>
              <a:ahLst/>
              <a:cxnLst>
                <a:cxn ang="0">
                  <a:pos x="24" y="0"/>
                </a:cxn>
                <a:cxn ang="0">
                  <a:pos x="25" y="14"/>
                </a:cxn>
                <a:cxn ang="0">
                  <a:pos x="17" y="22"/>
                </a:cxn>
                <a:cxn ang="0">
                  <a:pos x="16" y="25"/>
                </a:cxn>
                <a:cxn ang="0">
                  <a:pos x="6" y="34"/>
                </a:cxn>
                <a:cxn ang="0">
                  <a:pos x="0" y="39"/>
                </a:cxn>
                <a:cxn ang="0">
                  <a:pos x="2" y="33"/>
                </a:cxn>
                <a:cxn ang="0">
                  <a:pos x="21" y="14"/>
                </a:cxn>
                <a:cxn ang="0">
                  <a:pos x="24" y="0"/>
                </a:cxn>
              </a:cxnLst>
              <a:rect l="0" t="0" r="r" b="b"/>
              <a:pathLst>
                <a:path w="25" h="39">
                  <a:moveTo>
                    <a:pt x="24" y="0"/>
                  </a:moveTo>
                  <a:lnTo>
                    <a:pt x="25" y="14"/>
                  </a:lnTo>
                  <a:lnTo>
                    <a:pt x="17" y="22"/>
                  </a:lnTo>
                  <a:lnTo>
                    <a:pt x="16" y="25"/>
                  </a:lnTo>
                  <a:lnTo>
                    <a:pt x="6" y="34"/>
                  </a:lnTo>
                  <a:lnTo>
                    <a:pt x="0" y="39"/>
                  </a:lnTo>
                  <a:lnTo>
                    <a:pt x="2" y="33"/>
                  </a:lnTo>
                  <a:lnTo>
                    <a:pt x="21" y="14"/>
                  </a:lnTo>
                  <a:lnTo>
                    <a:pt x="2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24" name="Freeform 413"/>
            <p:cNvSpPr>
              <a:spLocks/>
            </p:cNvSpPr>
            <p:nvPr/>
          </p:nvSpPr>
          <p:spPr bwMode="auto">
            <a:xfrm>
              <a:off x="5795963" y="3656013"/>
              <a:ext cx="19050" cy="31750"/>
            </a:xfrm>
            <a:custGeom>
              <a:avLst/>
              <a:gdLst/>
              <a:ahLst/>
              <a:cxnLst>
                <a:cxn ang="0">
                  <a:pos x="24" y="0"/>
                </a:cxn>
                <a:cxn ang="0">
                  <a:pos x="25" y="14"/>
                </a:cxn>
                <a:cxn ang="0">
                  <a:pos x="17" y="22"/>
                </a:cxn>
                <a:cxn ang="0">
                  <a:pos x="16" y="25"/>
                </a:cxn>
                <a:cxn ang="0">
                  <a:pos x="6" y="34"/>
                </a:cxn>
                <a:cxn ang="0">
                  <a:pos x="0" y="39"/>
                </a:cxn>
                <a:cxn ang="0">
                  <a:pos x="2" y="33"/>
                </a:cxn>
                <a:cxn ang="0">
                  <a:pos x="21" y="14"/>
                </a:cxn>
                <a:cxn ang="0">
                  <a:pos x="24" y="0"/>
                </a:cxn>
              </a:cxnLst>
              <a:rect l="0" t="0" r="r" b="b"/>
              <a:pathLst>
                <a:path w="25" h="39">
                  <a:moveTo>
                    <a:pt x="24" y="0"/>
                  </a:moveTo>
                  <a:lnTo>
                    <a:pt x="25" y="14"/>
                  </a:lnTo>
                  <a:lnTo>
                    <a:pt x="17" y="22"/>
                  </a:lnTo>
                  <a:lnTo>
                    <a:pt x="16" y="25"/>
                  </a:lnTo>
                  <a:lnTo>
                    <a:pt x="6" y="34"/>
                  </a:lnTo>
                  <a:lnTo>
                    <a:pt x="0" y="39"/>
                  </a:lnTo>
                  <a:lnTo>
                    <a:pt x="2" y="33"/>
                  </a:lnTo>
                  <a:lnTo>
                    <a:pt x="21" y="14"/>
                  </a:lnTo>
                  <a:lnTo>
                    <a:pt x="2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25" name="Freeform 414"/>
            <p:cNvSpPr>
              <a:spLocks/>
            </p:cNvSpPr>
            <p:nvPr/>
          </p:nvSpPr>
          <p:spPr bwMode="auto">
            <a:xfrm>
              <a:off x="5848351" y="3678238"/>
              <a:ext cx="50800" cy="41275"/>
            </a:xfrm>
            <a:custGeom>
              <a:avLst/>
              <a:gdLst/>
              <a:ahLst/>
              <a:cxnLst>
                <a:cxn ang="0">
                  <a:pos x="49" y="0"/>
                </a:cxn>
                <a:cxn ang="0">
                  <a:pos x="52" y="0"/>
                </a:cxn>
                <a:cxn ang="0">
                  <a:pos x="60" y="6"/>
                </a:cxn>
                <a:cxn ang="0">
                  <a:pos x="62" y="12"/>
                </a:cxn>
                <a:cxn ang="0">
                  <a:pos x="60" y="14"/>
                </a:cxn>
                <a:cxn ang="0">
                  <a:pos x="62" y="15"/>
                </a:cxn>
                <a:cxn ang="0">
                  <a:pos x="65" y="28"/>
                </a:cxn>
                <a:cxn ang="0">
                  <a:pos x="60" y="44"/>
                </a:cxn>
                <a:cxn ang="0">
                  <a:pos x="55" y="31"/>
                </a:cxn>
                <a:cxn ang="0">
                  <a:pos x="51" y="36"/>
                </a:cxn>
                <a:cxn ang="0">
                  <a:pos x="49" y="39"/>
                </a:cxn>
                <a:cxn ang="0">
                  <a:pos x="54" y="47"/>
                </a:cxn>
                <a:cxn ang="0">
                  <a:pos x="51" y="52"/>
                </a:cxn>
                <a:cxn ang="0">
                  <a:pos x="46" y="47"/>
                </a:cxn>
                <a:cxn ang="0">
                  <a:pos x="43" y="48"/>
                </a:cxn>
                <a:cxn ang="0">
                  <a:pos x="33" y="44"/>
                </a:cxn>
                <a:cxn ang="0">
                  <a:pos x="30" y="34"/>
                </a:cxn>
                <a:cxn ang="0">
                  <a:pos x="33" y="30"/>
                </a:cxn>
                <a:cxn ang="0">
                  <a:pos x="26" y="23"/>
                </a:cxn>
                <a:cxn ang="0">
                  <a:pos x="21" y="30"/>
                </a:cxn>
                <a:cxn ang="0">
                  <a:pos x="18" y="26"/>
                </a:cxn>
                <a:cxn ang="0">
                  <a:pos x="14" y="31"/>
                </a:cxn>
                <a:cxn ang="0">
                  <a:pos x="13" y="26"/>
                </a:cxn>
                <a:cxn ang="0">
                  <a:pos x="10" y="26"/>
                </a:cxn>
                <a:cxn ang="0">
                  <a:pos x="5" y="36"/>
                </a:cxn>
                <a:cxn ang="0">
                  <a:pos x="2" y="36"/>
                </a:cxn>
                <a:cxn ang="0">
                  <a:pos x="0" y="33"/>
                </a:cxn>
                <a:cxn ang="0">
                  <a:pos x="5" y="22"/>
                </a:cxn>
                <a:cxn ang="0">
                  <a:pos x="14" y="19"/>
                </a:cxn>
                <a:cxn ang="0">
                  <a:pos x="21" y="12"/>
                </a:cxn>
                <a:cxn ang="0">
                  <a:pos x="26" y="14"/>
                </a:cxn>
                <a:cxn ang="0">
                  <a:pos x="26" y="22"/>
                </a:cxn>
                <a:cxn ang="0">
                  <a:pos x="32" y="19"/>
                </a:cxn>
                <a:cxn ang="0">
                  <a:pos x="33" y="15"/>
                </a:cxn>
                <a:cxn ang="0">
                  <a:pos x="38" y="15"/>
                </a:cxn>
                <a:cxn ang="0">
                  <a:pos x="41" y="9"/>
                </a:cxn>
                <a:cxn ang="0">
                  <a:pos x="51" y="9"/>
                </a:cxn>
                <a:cxn ang="0">
                  <a:pos x="49" y="0"/>
                </a:cxn>
              </a:cxnLst>
              <a:rect l="0" t="0" r="r" b="b"/>
              <a:pathLst>
                <a:path w="65" h="52">
                  <a:moveTo>
                    <a:pt x="49" y="0"/>
                  </a:moveTo>
                  <a:lnTo>
                    <a:pt x="52" y="0"/>
                  </a:lnTo>
                  <a:lnTo>
                    <a:pt x="60" y="6"/>
                  </a:lnTo>
                  <a:lnTo>
                    <a:pt x="62" y="12"/>
                  </a:lnTo>
                  <a:lnTo>
                    <a:pt x="60" y="14"/>
                  </a:lnTo>
                  <a:lnTo>
                    <a:pt x="62" y="15"/>
                  </a:lnTo>
                  <a:lnTo>
                    <a:pt x="65" y="28"/>
                  </a:lnTo>
                  <a:lnTo>
                    <a:pt x="60" y="44"/>
                  </a:lnTo>
                  <a:lnTo>
                    <a:pt x="55" y="31"/>
                  </a:lnTo>
                  <a:lnTo>
                    <a:pt x="51" y="36"/>
                  </a:lnTo>
                  <a:lnTo>
                    <a:pt x="49" y="39"/>
                  </a:lnTo>
                  <a:lnTo>
                    <a:pt x="54" y="47"/>
                  </a:lnTo>
                  <a:lnTo>
                    <a:pt x="51" y="52"/>
                  </a:lnTo>
                  <a:lnTo>
                    <a:pt x="46" y="47"/>
                  </a:lnTo>
                  <a:lnTo>
                    <a:pt x="43" y="48"/>
                  </a:lnTo>
                  <a:lnTo>
                    <a:pt x="33" y="44"/>
                  </a:lnTo>
                  <a:lnTo>
                    <a:pt x="30" y="34"/>
                  </a:lnTo>
                  <a:lnTo>
                    <a:pt x="33" y="30"/>
                  </a:lnTo>
                  <a:lnTo>
                    <a:pt x="26" y="23"/>
                  </a:lnTo>
                  <a:lnTo>
                    <a:pt x="21" y="30"/>
                  </a:lnTo>
                  <a:lnTo>
                    <a:pt x="18" y="26"/>
                  </a:lnTo>
                  <a:lnTo>
                    <a:pt x="14" y="31"/>
                  </a:lnTo>
                  <a:lnTo>
                    <a:pt x="13" y="26"/>
                  </a:lnTo>
                  <a:lnTo>
                    <a:pt x="10" y="26"/>
                  </a:lnTo>
                  <a:lnTo>
                    <a:pt x="5" y="36"/>
                  </a:lnTo>
                  <a:lnTo>
                    <a:pt x="2" y="36"/>
                  </a:lnTo>
                  <a:lnTo>
                    <a:pt x="0" y="33"/>
                  </a:lnTo>
                  <a:lnTo>
                    <a:pt x="5" y="22"/>
                  </a:lnTo>
                  <a:lnTo>
                    <a:pt x="14" y="19"/>
                  </a:lnTo>
                  <a:lnTo>
                    <a:pt x="21" y="12"/>
                  </a:lnTo>
                  <a:lnTo>
                    <a:pt x="26" y="14"/>
                  </a:lnTo>
                  <a:lnTo>
                    <a:pt x="26" y="22"/>
                  </a:lnTo>
                  <a:lnTo>
                    <a:pt x="32" y="19"/>
                  </a:lnTo>
                  <a:lnTo>
                    <a:pt x="33" y="15"/>
                  </a:lnTo>
                  <a:lnTo>
                    <a:pt x="38" y="15"/>
                  </a:lnTo>
                  <a:lnTo>
                    <a:pt x="41" y="9"/>
                  </a:lnTo>
                  <a:lnTo>
                    <a:pt x="51" y="9"/>
                  </a:lnTo>
                  <a:lnTo>
                    <a:pt x="4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26" name="Freeform 415"/>
            <p:cNvSpPr>
              <a:spLocks/>
            </p:cNvSpPr>
            <p:nvPr/>
          </p:nvSpPr>
          <p:spPr bwMode="auto">
            <a:xfrm>
              <a:off x="5848351" y="3678238"/>
              <a:ext cx="50800" cy="41275"/>
            </a:xfrm>
            <a:custGeom>
              <a:avLst/>
              <a:gdLst/>
              <a:ahLst/>
              <a:cxnLst>
                <a:cxn ang="0">
                  <a:pos x="49" y="0"/>
                </a:cxn>
                <a:cxn ang="0">
                  <a:pos x="52" y="0"/>
                </a:cxn>
                <a:cxn ang="0">
                  <a:pos x="60" y="6"/>
                </a:cxn>
                <a:cxn ang="0">
                  <a:pos x="62" y="12"/>
                </a:cxn>
                <a:cxn ang="0">
                  <a:pos x="60" y="14"/>
                </a:cxn>
                <a:cxn ang="0">
                  <a:pos x="62" y="15"/>
                </a:cxn>
                <a:cxn ang="0">
                  <a:pos x="65" y="28"/>
                </a:cxn>
                <a:cxn ang="0">
                  <a:pos x="60" y="44"/>
                </a:cxn>
                <a:cxn ang="0">
                  <a:pos x="55" y="31"/>
                </a:cxn>
                <a:cxn ang="0">
                  <a:pos x="51" y="36"/>
                </a:cxn>
                <a:cxn ang="0">
                  <a:pos x="49" y="39"/>
                </a:cxn>
                <a:cxn ang="0">
                  <a:pos x="54" y="47"/>
                </a:cxn>
                <a:cxn ang="0">
                  <a:pos x="51" y="52"/>
                </a:cxn>
                <a:cxn ang="0">
                  <a:pos x="46" y="47"/>
                </a:cxn>
                <a:cxn ang="0">
                  <a:pos x="43" y="48"/>
                </a:cxn>
                <a:cxn ang="0">
                  <a:pos x="33" y="44"/>
                </a:cxn>
                <a:cxn ang="0">
                  <a:pos x="30" y="34"/>
                </a:cxn>
                <a:cxn ang="0">
                  <a:pos x="33" y="30"/>
                </a:cxn>
                <a:cxn ang="0">
                  <a:pos x="26" y="23"/>
                </a:cxn>
                <a:cxn ang="0">
                  <a:pos x="21" y="30"/>
                </a:cxn>
                <a:cxn ang="0">
                  <a:pos x="18" y="26"/>
                </a:cxn>
                <a:cxn ang="0">
                  <a:pos x="14" y="31"/>
                </a:cxn>
                <a:cxn ang="0">
                  <a:pos x="13" y="26"/>
                </a:cxn>
                <a:cxn ang="0">
                  <a:pos x="10" y="26"/>
                </a:cxn>
                <a:cxn ang="0">
                  <a:pos x="5" y="36"/>
                </a:cxn>
                <a:cxn ang="0">
                  <a:pos x="2" y="36"/>
                </a:cxn>
                <a:cxn ang="0">
                  <a:pos x="0" y="33"/>
                </a:cxn>
                <a:cxn ang="0">
                  <a:pos x="5" y="22"/>
                </a:cxn>
                <a:cxn ang="0">
                  <a:pos x="14" y="19"/>
                </a:cxn>
                <a:cxn ang="0">
                  <a:pos x="21" y="12"/>
                </a:cxn>
                <a:cxn ang="0">
                  <a:pos x="26" y="14"/>
                </a:cxn>
                <a:cxn ang="0">
                  <a:pos x="26" y="22"/>
                </a:cxn>
                <a:cxn ang="0">
                  <a:pos x="32" y="19"/>
                </a:cxn>
                <a:cxn ang="0">
                  <a:pos x="33" y="15"/>
                </a:cxn>
                <a:cxn ang="0">
                  <a:pos x="38" y="15"/>
                </a:cxn>
                <a:cxn ang="0">
                  <a:pos x="41" y="9"/>
                </a:cxn>
                <a:cxn ang="0">
                  <a:pos x="51" y="9"/>
                </a:cxn>
                <a:cxn ang="0">
                  <a:pos x="49" y="0"/>
                </a:cxn>
              </a:cxnLst>
              <a:rect l="0" t="0" r="r" b="b"/>
              <a:pathLst>
                <a:path w="65" h="52">
                  <a:moveTo>
                    <a:pt x="49" y="0"/>
                  </a:moveTo>
                  <a:lnTo>
                    <a:pt x="52" y="0"/>
                  </a:lnTo>
                  <a:lnTo>
                    <a:pt x="60" y="6"/>
                  </a:lnTo>
                  <a:lnTo>
                    <a:pt x="62" y="12"/>
                  </a:lnTo>
                  <a:lnTo>
                    <a:pt x="60" y="14"/>
                  </a:lnTo>
                  <a:lnTo>
                    <a:pt x="62" y="15"/>
                  </a:lnTo>
                  <a:lnTo>
                    <a:pt x="65" y="28"/>
                  </a:lnTo>
                  <a:lnTo>
                    <a:pt x="60" y="44"/>
                  </a:lnTo>
                  <a:lnTo>
                    <a:pt x="55" y="31"/>
                  </a:lnTo>
                  <a:lnTo>
                    <a:pt x="51" y="36"/>
                  </a:lnTo>
                  <a:lnTo>
                    <a:pt x="49" y="39"/>
                  </a:lnTo>
                  <a:lnTo>
                    <a:pt x="54" y="47"/>
                  </a:lnTo>
                  <a:lnTo>
                    <a:pt x="51" y="52"/>
                  </a:lnTo>
                  <a:lnTo>
                    <a:pt x="46" y="47"/>
                  </a:lnTo>
                  <a:lnTo>
                    <a:pt x="43" y="48"/>
                  </a:lnTo>
                  <a:lnTo>
                    <a:pt x="33" y="44"/>
                  </a:lnTo>
                  <a:lnTo>
                    <a:pt x="30" y="34"/>
                  </a:lnTo>
                  <a:lnTo>
                    <a:pt x="33" y="30"/>
                  </a:lnTo>
                  <a:lnTo>
                    <a:pt x="26" y="23"/>
                  </a:lnTo>
                  <a:lnTo>
                    <a:pt x="21" y="30"/>
                  </a:lnTo>
                  <a:lnTo>
                    <a:pt x="18" y="26"/>
                  </a:lnTo>
                  <a:lnTo>
                    <a:pt x="14" y="31"/>
                  </a:lnTo>
                  <a:lnTo>
                    <a:pt x="13" y="26"/>
                  </a:lnTo>
                  <a:lnTo>
                    <a:pt x="10" y="26"/>
                  </a:lnTo>
                  <a:lnTo>
                    <a:pt x="5" y="36"/>
                  </a:lnTo>
                  <a:lnTo>
                    <a:pt x="2" y="36"/>
                  </a:lnTo>
                  <a:lnTo>
                    <a:pt x="0" y="33"/>
                  </a:lnTo>
                  <a:lnTo>
                    <a:pt x="5" y="22"/>
                  </a:lnTo>
                  <a:lnTo>
                    <a:pt x="14" y="19"/>
                  </a:lnTo>
                  <a:lnTo>
                    <a:pt x="21" y="12"/>
                  </a:lnTo>
                  <a:lnTo>
                    <a:pt x="26" y="14"/>
                  </a:lnTo>
                  <a:lnTo>
                    <a:pt x="26" y="22"/>
                  </a:lnTo>
                  <a:lnTo>
                    <a:pt x="32" y="19"/>
                  </a:lnTo>
                  <a:lnTo>
                    <a:pt x="33" y="15"/>
                  </a:lnTo>
                  <a:lnTo>
                    <a:pt x="38" y="15"/>
                  </a:lnTo>
                  <a:lnTo>
                    <a:pt x="41" y="9"/>
                  </a:lnTo>
                  <a:lnTo>
                    <a:pt x="51" y="9"/>
                  </a:lnTo>
                  <a:lnTo>
                    <a:pt x="4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27" name="Freeform 416"/>
            <p:cNvSpPr>
              <a:spLocks/>
            </p:cNvSpPr>
            <p:nvPr/>
          </p:nvSpPr>
          <p:spPr bwMode="auto">
            <a:xfrm>
              <a:off x="5867401" y="3667125"/>
              <a:ext cx="11113" cy="11113"/>
            </a:xfrm>
            <a:custGeom>
              <a:avLst/>
              <a:gdLst/>
              <a:ahLst/>
              <a:cxnLst>
                <a:cxn ang="0">
                  <a:pos x="7" y="0"/>
                </a:cxn>
                <a:cxn ang="0">
                  <a:pos x="14" y="0"/>
                </a:cxn>
                <a:cxn ang="0">
                  <a:pos x="12" y="11"/>
                </a:cxn>
                <a:cxn ang="0">
                  <a:pos x="1" y="13"/>
                </a:cxn>
                <a:cxn ang="0">
                  <a:pos x="0" y="6"/>
                </a:cxn>
                <a:cxn ang="0">
                  <a:pos x="7" y="0"/>
                </a:cxn>
              </a:cxnLst>
              <a:rect l="0" t="0" r="r" b="b"/>
              <a:pathLst>
                <a:path w="14" h="13">
                  <a:moveTo>
                    <a:pt x="7" y="0"/>
                  </a:moveTo>
                  <a:lnTo>
                    <a:pt x="14" y="0"/>
                  </a:lnTo>
                  <a:lnTo>
                    <a:pt x="12" y="11"/>
                  </a:lnTo>
                  <a:lnTo>
                    <a:pt x="1" y="13"/>
                  </a:lnTo>
                  <a:lnTo>
                    <a:pt x="0" y="6"/>
                  </a:lnTo>
                  <a:lnTo>
                    <a:pt x="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28" name="Freeform 417"/>
            <p:cNvSpPr>
              <a:spLocks/>
            </p:cNvSpPr>
            <p:nvPr/>
          </p:nvSpPr>
          <p:spPr bwMode="auto">
            <a:xfrm>
              <a:off x="5867401" y="3667125"/>
              <a:ext cx="11113" cy="11113"/>
            </a:xfrm>
            <a:custGeom>
              <a:avLst/>
              <a:gdLst/>
              <a:ahLst/>
              <a:cxnLst>
                <a:cxn ang="0">
                  <a:pos x="7" y="0"/>
                </a:cxn>
                <a:cxn ang="0">
                  <a:pos x="14" y="0"/>
                </a:cxn>
                <a:cxn ang="0">
                  <a:pos x="12" y="11"/>
                </a:cxn>
                <a:cxn ang="0">
                  <a:pos x="1" y="13"/>
                </a:cxn>
                <a:cxn ang="0">
                  <a:pos x="0" y="6"/>
                </a:cxn>
                <a:cxn ang="0">
                  <a:pos x="7" y="0"/>
                </a:cxn>
              </a:cxnLst>
              <a:rect l="0" t="0" r="r" b="b"/>
              <a:pathLst>
                <a:path w="14" h="13">
                  <a:moveTo>
                    <a:pt x="7" y="0"/>
                  </a:moveTo>
                  <a:lnTo>
                    <a:pt x="14" y="0"/>
                  </a:lnTo>
                  <a:lnTo>
                    <a:pt x="12" y="11"/>
                  </a:lnTo>
                  <a:lnTo>
                    <a:pt x="1" y="13"/>
                  </a:lnTo>
                  <a:lnTo>
                    <a:pt x="0" y="6"/>
                  </a:lnTo>
                  <a:lnTo>
                    <a:pt x="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29" name="Freeform 418"/>
            <p:cNvSpPr>
              <a:spLocks/>
            </p:cNvSpPr>
            <p:nvPr/>
          </p:nvSpPr>
          <p:spPr bwMode="auto">
            <a:xfrm>
              <a:off x="5857876" y="3656013"/>
              <a:ext cx="9525" cy="22225"/>
            </a:xfrm>
            <a:custGeom>
              <a:avLst/>
              <a:gdLst/>
              <a:ahLst/>
              <a:cxnLst>
                <a:cxn ang="0">
                  <a:pos x="13" y="0"/>
                </a:cxn>
                <a:cxn ang="0">
                  <a:pos x="13" y="12"/>
                </a:cxn>
                <a:cxn ang="0">
                  <a:pos x="0" y="27"/>
                </a:cxn>
                <a:cxn ang="0">
                  <a:pos x="0" y="22"/>
                </a:cxn>
                <a:cxn ang="0">
                  <a:pos x="13" y="0"/>
                </a:cxn>
              </a:cxnLst>
              <a:rect l="0" t="0" r="r" b="b"/>
              <a:pathLst>
                <a:path w="13" h="27">
                  <a:moveTo>
                    <a:pt x="13" y="0"/>
                  </a:moveTo>
                  <a:lnTo>
                    <a:pt x="13" y="12"/>
                  </a:lnTo>
                  <a:lnTo>
                    <a:pt x="0" y="27"/>
                  </a:lnTo>
                  <a:lnTo>
                    <a:pt x="0" y="22"/>
                  </a:lnTo>
                  <a:lnTo>
                    <a:pt x="1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30" name="Freeform 419"/>
            <p:cNvSpPr>
              <a:spLocks/>
            </p:cNvSpPr>
            <p:nvPr/>
          </p:nvSpPr>
          <p:spPr bwMode="auto">
            <a:xfrm>
              <a:off x="5857876" y="3656013"/>
              <a:ext cx="9525" cy="22225"/>
            </a:xfrm>
            <a:custGeom>
              <a:avLst/>
              <a:gdLst/>
              <a:ahLst/>
              <a:cxnLst>
                <a:cxn ang="0">
                  <a:pos x="13" y="0"/>
                </a:cxn>
                <a:cxn ang="0">
                  <a:pos x="13" y="12"/>
                </a:cxn>
                <a:cxn ang="0">
                  <a:pos x="0" y="27"/>
                </a:cxn>
                <a:cxn ang="0">
                  <a:pos x="0" y="22"/>
                </a:cxn>
                <a:cxn ang="0">
                  <a:pos x="13" y="0"/>
                </a:cxn>
              </a:cxnLst>
              <a:rect l="0" t="0" r="r" b="b"/>
              <a:pathLst>
                <a:path w="13" h="27">
                  <a:moveTo>
                    <a:pt x="13" y="0"/>
                  </a:moveTo>
                  <a:lnTo>
                    <a:pt x="13" y="12"/>
                  </a:lnTo>
                  <a:lnTo>
                    <a:pt x="0" y="27"/>
                  </a:lnTo>
                  <a:lnTo>
                    <a:pt x="0" y="22"/>
                  </a:lnTo>
                  <a:lnTo>
                    <a:pt x="1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31" name="Freeform 420"/>
            <p:cNvSpPr>
              <a:spLocks/>
            </p:cNvSpPr>
            <p:nvPr/>
          </p:nvSpPr>
          <p:spPr bwMode="auto">
            <a:xfrm>
              <a:off x="5867401" y="3656013"/>
              <a:ext cx="11113" cy="11113"/>
            </a:xfrm>
            <a:custGeom>
              <a:avLst/>
              <a:gdLst/>
              <a:ahLst/>
              <a:cxnLst>
                <a:cxn ang="0">
                  <a:pos x="0" y="0"/>
                </a:cxn>
                <a:cxn ang="0">
                  <a:pos x="9" y="5"/>
                </a:cxn>
                <a:cxn ang="0">
                  <a:pos x="14" y="12"/>
                </a:cxn>
                <a:cxn ang="0">
                  <a:pos x="11" y="12"/>
                </a:cxn>
                <a:cxn ang="0">
                  <a:pos x="9" y="14"/>
                </a:cxn>
                <a:cxn ang="0">
                  <a:pos x="7" y="11"/>
                </a:cxn>
                <a:cxn ang="0">
                  <a:pos x="4" y="6"/>
                </a:cxn>
                <a:cxn ang="0">
                  <a:pos x="1" y="6"/>
                </a:cxn>
                <a:cxn ang="0">
                  <a:pos x="0" y="0"/>
                </a:cxn>
              </a:cxnLst>
              <a:rect l="0" t="0" r="r" b="b"/>
              <a:pathLst>
                <a:path w="14" h="14">
                  <a:moveTo>
                    <a:pt x="0" y="0"/>
                  </a:moveTo>
                  <a:lnTo>
                    <a:pt x="9" y="5"/>
                  </a:lnTo>
                  <a:lnTo>
                    <a:pt x="14" y="12"/>
                  </a:lnTo>
                  <a:lnTo>
                    <a:pt x="11" y="12"/>
                  </a:lnTo>
                  <a:lnTo>
                    <a:pt x="9" y="14"/>
                  </a:lnTo>
                  <a:lnTo>
                    <a:pt x="7" y="11"/>
                  </a:lnTo>
                  <a:lnTo>
                    <a:pt x="4" y="6"/>
                  </a:lnTo>
                  <a:lnTo>
                    <a:pt x="1" y="6"/>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32" name="Freeform 421"/>
            <p:cNvSpPr>
              <a:spLocks/>
            </p:cNvSpPr>
            <p:nvPr/>
          </p:nvSpPr>
          <p:spPr bwMode="auto">
            <a:xfrm>
              <a:off x="5867401" y="3656013"/>
              <a:ext cx="11113" cy="11113"/>
            </a:xfrm>
            <a:custGeom>
              <a:avLst/>
              <a:gdLst/>
              <a:ahLst/>
              <a:cxnLst>
                <a:cxn ang="0">
                  <a:pos x="0" y="0"/>
                </a:cxn>
                <a:cxn ang="0">
                  <a:pos x="9" y="5"/>
                </a:cxn>
                <a:cxn ang="0">
                  <a:pos x="14" y="12"/>
                </a:cxn>
                <a:cxn ang="0">
                  <a:pos x="11" y="12"/>
                </a:cxn>
                <a:cxn ang="0">
                  <a:pos x="9" y="14"/>
                </a:cxn>
                <a:cxn ang="0">
                  <a:pos x="7" y="11"/>
                </a:cxn>
                <a:cxn ang="0">
                  <a:pos x="4" y="6"/>
                </a:cxn>
                <a:cxn ang="0">
                  <a:pos x="1" y="6"/>
                </a:cxn>
                <a:cxn ang="0">
                  <a:pos x="0" y="0"/>
                </a:cxn>
              </a:cxnLst>
              <a:rect l="0" t="0" r="r" b="b"/>
              <a:pathLst>
                <a:path w="14" h="14">
                  <a:moveTo>
                    <a:pt x="0" y="0"/>
                  </a:moveTo>
                  <a:lnTo>
                    <a:pt x="9" y="5"/>
                  </a:lnTo>
                  <a:lnTo>
                    <a:pt x="14" y="12"/>
                  </a:lnTo>
                  <a:lnTo>
                    <a:pt x="11" y="12"/>
                  </a:lnTo>
                  <a:lnTo>
                    <a:pt x="9" y="14"/>
                  </a:lnTo>
                  <a:lnTo>
                    <a:pt x="7" y="11"/>
                  </a:lnTo>
                  <a:lnTo>
                    <a:pt x="4" y="6"/>
                  </a:lnTo>
                  <a:lnTo>
                    <a:pt x="1" y="6"/>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33" name="Freeform 422"/>
            <p:cNvSpPr>
              <a:spLocks/>
            </p:cNvSpPr>
            <p:nvPr/>
          </p:nvSpPr>
          <p:spPr bwMode="auto">
            <a:xfrm>
              <a:off x="5848351" y="3656013"/>
              <a:ext cx="9525" cy="31750"/>
            </a:xfrm>
            <a:custGeom>
              <a:avLst/>
              <a:gdLst/>
              <a:ahLst/>
              <a:cxnLst>
                <a:cxn ang="0">
                  <a:pos x="8" y="0"/>
                </a:cxn>
                <a:cxn ang="0">
                  <a:pos x="13" y="3"/>
                </a:cxn>
                <a:cxn ang="0">
                  <a:pos x="13" y="6"/>
                </a:cxn>
                <a:cxn ang="0">
                  <a:pos x="8" y="23"/>
                </a:cxn>
                <a:cxn ang="0">
                  <a:pos x="8" y="34"/>
                </a:cxn>
                <a:cxn ang="0">
                  <a:pos x="7" y="39"/>
                </a:cxn>
                <a:cxn ang="0">
                  <a:pos x="0" y="25"/>
                </a:cxn>
                <a:cxn ang="0">
                  <a:pos x="0" y="20"/>
                </a:cxn>
                <a:cxn ang="0">
                  <a:pos x="3" y="20"/>
                </a:cxn>
                <a:cxn ang="0">
                  <a:pos x="7" y="3"/>
                </a:cxn>
                <a:cxn ang="0">
                  <a:pos x="8" y="0"/>
                </a:cxn>
              </a:cxnLst>
              <a:rect l="0" t="0" r="r" b="b"/>
              <a:pathLst>
                <a:path w="13" h="39">
                  <a:moveTo>
                    <a:pt x="8" y="0"/>
                  </a:moveTo>
                  <a:lnTo>
                    <a:pt x="13" y="3"/>
                  </a:lnTo>
                  <a:lnTo>
                    <a:pt x="13" y="6"/>
                  </a:lnTo>
                  <a:lnTo>
                    <a:pt x="8" y="23"/>
                  </a:lnTo>
                  <a:lnTo>
                    <a:pt x="8" y="34"/>
                  </a:lnTo>
                  <a:lnTo>
                    <a:pt x="7" y="39"/>
                  </a:lnTo>
                  <a:lnTo>
                    <a:pt x="0" y="25"/>
                  </a:lnTo>
                  <a:lnTo>
                    <a:pt x="0" y="20"/>
                  </a:lnTo>
                  <a:lnTo>
                    <a:pt x="3" y="20"/>
                  </a:lnTo>
                  <a:lnTo>
                    <a:pt x="7" y="3"/>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34" name="Freeform 423"/>
            <p:cNvSpPr>
              <a:spLocks/>
            </p:cNvSpPr>
            <p:nvPr/>
          </p:nvSpPr>
          <p:spPr bwMode="auto">
            <a:xfrm>
              <a:off x="5848351" y="3656013"/>
              <a:ext cx="9525" cy="31750"/>
            </a:xfrm>
            <a:custGeom>
              <a:avLst/>
              <a:gdLst/>
              <a:ahLst/>
              <a:cxnLst>
                <a:cxn ang="0">
                  <a:pos x="8" y="0"/>
                </a:cxn>
                <a:cxn ang="0">
                  <a:pos x="13" y="3"/>
                </a:cxn>
                <a:cxn ang="0">
                  <a:pos x="13" y="6"/>
                </a:cxn>
                <a:cxn ang="0">
                  <a:pos x="8" y="23"/>
                </a:cxn>
                <a:cxn ang="0">
                  <a:pos x="8" y="34"/>
                </a:cxn>
                <a:cxn ang="0">
                  <a:pos x="7" y="39"/>
                </a:cxn>
                <a:cxn ang="0">
                  <a:pos x="0" y="25"/>
                </a:cxn>
                <a:cxn ang="0">
                  <a:pos x="0" y="20"/>
                </a:cxn>
                <a:cxn ang="0">
                  <a:pos x="3" y="20"/>
                </a:cxn>
                <a:cxn ang="0">
                  <a:pos x="7" y="3"/>
                </a:cxn>
                <a:cxn ang="0">
                  <a:pos x="8" y="0"/>
                </a:cxn>
              </a:cxnLst>
              <a:rect l="0" t="0" r="r" b="b"/>
              <a:pathLst>
                <a:path w="13" h="39">
                  <a:moveTo>
                    <a:pt x="8" y="0"/>
                  </a:moveTo>
                  <a:lnTo>
                    <a:pt x="13" y="3"/>
                  </a:lnTo>
                  <a:lnTo>
                    <a:pt x="13" y="6"/>
                  </a:lnTo>
                  <a:lnTo>
                    <a:pt x="8" y="23"/>
                  </a:lnTo>
                  <a:lnTo>
                    <a:pt x="8" y="34"/>
                  </a:lnTo>
                  <a:lnTo>
                    <a:pt x="7" y="39"/>
                  </a:lnTo>
                  <a:lnTo>
                    <a:pt x="0" y="25"/>
                  </a:lnTo>
                  <a:lnTo>
                    <a:pt x="0" y="20"/>
                  </a:lnTo>
                  <a:lnTo>
                    <a:pt x="3" y="20"/>
                  </a:lnTo>
                  <a:lnTo>
                    <a:pt x="7" y="3"/>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35" name="Freeform 424"/>
            <p:cNvSpPr>
              <a:spLocks/>
            </p:cNvSpPr>
            <p:nvPr/>
          </p:nvSpPr>
          <p:spPr bwMode="auto">
            <a:xfrm>
              <a:off x="5848351" y="3646488"/>
              <a:ext cx="9525" cy="20638"/>
            </a:xfrm>
            <a:custGeom>
              <a:avLst/>
              <a:gdLst/>
              <a:ahLst/>
              <a:cxnLst>
                <a:cxn ang="0">
                  <a:pos x="0" y="0"/>
                </a:cxn>
                <a:cxn ang="0">
                  <a:pos x="5" y="5"/>
                </a:cxn>
                <a:cxn ang="0">
                  <a:pos x="13" y="7"/>
                </a:cxn>
                <a:cxn ang="0">
                  <a:pos x="11" y="13"/>
                </a:cxn>
                <a:cxn ang="0">
                  <a:pos x="0" y="25"/>
                </a:cxn>
                <a:cxn ang="0">
                  <a:pos x="0" y="0"/>
                </a:cxn>
              </a:cxnLst>
              <a:rect l="0" t="0" r="r" b="b"/>
              <a:pathLst>
                <a:path w="13" h="25">
                  <a:moveTo>
                    <a:pt x="0" y="0"/>
                  </a:moveTo>
                  <a:lnTo>
                    <a:pt x="5" y="5"/>
                  </a:lnTo>
                  <a:lnTo>
                    <a:pt x="13" y="7"/>
                  </a:lnTo>
                  <a:lnTo>
                    <a:pt x="11" y="13"/>
                  </a:lnTo>
                  <a:lnTo>
                    <a:pt x="0" y="25"/>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36" name="Freeform 425"/>
            <p:cNvSpPr>
              <a:spLocks/>
            </p:cNvSpPr>
            <p:nvPr/>
          </p:nvSpPr>
          <p:spPr bwMode="auto">
            <a:xfrm>
              <a:off x="5848351" y="3646488"/>
              <a:ext cx="9525" cy="20638"/>
            </a:xfrm>
            <a:custGeom>
              <a:avLst/>
              <a:gdLst/>
              <a:ahLst/>
              <a:cxnLst>
                <a:cxn ang="0">
                  <a:pos x="0" y="0"/>
                </a:cxn>
                <a:cxn ang="0">
                  <a:pos x="5" y="5"/>
                </a:cxn>
                <a:cxn ang="0">
                  <a:pos x="13" y="7"/>
                </a:cxn>
                <a:cxn ang="0">
                  <a:pos x="11" y="13"/>
                </a:cxn>
                <a:cxn ang="0">
                  <a:pos x="0" y="25"/>
                </a:cxn>
                <a:cxn ang="0">
                  <a:pos x="0" y="0"/>
                </a:cxn>
              </a:cxnLst>
              <a:rect l="0" t="0" r="r" b="b"/>
              <a:pathLst>
                <a:path w="13" h="25">
                  <a:moveTo>
                    <a:pt x="0" y="0"/>
                  </a:moveTo>
                  <a:lnTo>
                    <a:pt x="5" y="5"/>
                  </a:lnTo>
                  <a:lnTo>
                    <a:pt x="13" y="7"/>
                  </a:lnTo>
                  <a:lnTo>
                    <a:pt x="11" y="13"/>
                  </a:lnTo>
                  <a:lnTo>
                    <a:pt x="0" y="25"/>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37" name="Freeform 426"/>
            <p:cNvSpPr>
              <a:spLocks/>
            </p:cNvSpPr>
            <p:nvPr/>
          </p:nvSpPr>
          <p:spPr bwMode="auto">
            <a:xfrm>
              <a:off x="5867401" y="3636963"/>
              <a:ext cx="22225" cy="19050"/>
            </a:xfrm>
            <a:custGeom>
              <a:avLst/>
              <a:gdLst/>
              <a:ahLst/>
              <a:cxnLst>
                <a:cxn ang="0">
                  <a:pos x="0" y="0"/>
                </a:cxn>
                <a:cxn ang="0">
                  <a:pos x="17" y="1"/>
                </a:cxn>
                <a:cxn ang="0">
                  <a:pos x="20" y="4"/>
                </a:cxn>
                <a:cxn ang="0">
                  <a:pos x="20" y="15"/>
                </a:cxn>
                <a:cxn ang="0">
                  <a:pos x="26" y="25"/>
                </a:cxn>
                <a:cxn ang="0">
                  <a:pos x="17" y="23"/>
                </a:cxn>
                <a:cxn ang="0">
                  <a:pos x="0" y="0"/>
                </a:cxn>
              </a:cxnLst>
              <a:rect l="0" t="0" r="r" b="b"/>
              <a:pathLst>
                <a:path w="26" h="25">
                  <a:moveTo>
                    <a:pt x="0" y="0"/>
                  </a:moveTo>
                  <a:lnTo>
                    <a:pt x="17" y="1"/>
                  </a:lnTo>
                  <a:lnTo>
                    <a:pt x="20" y="4"/>
                  </a:lnTo>
                  <a:lnTo>
                    <a:pt x="20" y="15"/>
                  </a:lnTo>
                  <a:lnTo>
                    <a:pt x="26" y="25"/>
                  </a:lnTo>
                  <a:lnTo>
                    <a:pt x="17" y="23"/>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38" name="Freeform 427"/>
            <p:cNvSpPr>
              <a:spLocks/>
            </p:cNvSpPr>
            <p:nvPr/>
          </p:nvSpPr>
          <p:spPr bwMode="auto">
            <a:xfrm>
              <a:off x="5867401" y="3636963"/>
              <a:ext cx="22225" cy="19050"/>
            </a:xfrm>
            <a:custGeom>
              <a:avLst/>
              <a:gdLst/>
              <a:ahLst/>
              <a:cxnLst>
                <a:cxn ang="0">
                  <a:pos x="0" y="0"/>
                </a:cxn>
                <a:cxn ang="0">
                  <a:pos x="17" y="1"/>
                </a:cxn>
                <a:cxn ang="0">
                  <a:pos x="20" y="4"/>
                </a:cxn>
                <a:cxn ang="0">
                  <a:pos x="20" y="15"/>
                </a:cxn>
                <a:cxn ang="0">
                  <a:pos x="26" y="25"/>
                </a:cxn>
                <a:cxn ang="0">
                  <a:pos x="17" y="23"/>
                </a:cxn>
                <a:cxn ang="0">
                  <a:pos x="0" y="0"/>
                </a:cxn>
              </a:cxnLst>
              <a:rect l="0" t="0" r="r" b="b"/>
              <a:pathLst>
                <a:path w="26" h="25">
                  <a:moveTo>
                    <a:pt x="0" y="0"/>
                  </a:moveTo>
                  <a:lnTo>
                    <a:pt x="17" y="1"/>
                  </a:lnTo>
                  <a:lnTo>
                    <a:pt x="20" y="4"/>
                  </a:lnTo>
                  <a:lnTo>
                    <a:pt x="20" y="15"/>
                  </a:lnTo>
                  <a:lnTo>
                    <a:pt x="26" y="25"/>
                  </a:lnTo>
                  <a:lnTo>
                    <a:pt x="17" y="23"/>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39" name="Freeform 428"/>
            <p:cNvSpPr>
              <a:spLocks/>
            </p:cNvSpPr>
            <p:nvPr/>
          </p:nvSpPr>
          <p:spPr bwMode="auto">
            <a:xfrm>
              <a:off x="5857876" y="3636963"/>
              <a:ext cx="9525" cy="19050"/>
            </a:xfrm>
            <a:custGeom>
              <a:avLst/>
              <a:gdLst/>
              <a:ahLst/>
              <a:cxnLst>
                <a:cxn ang="0">
                  <a:pos x="1" y="0"/>
                </a:cxn>
                <a:cxn ang="0">
                  <a:pos x="11" y="17"/>
                </a:cxn>
                <a:cxn ang="0">
                  <a:pos x="13" y="25"/>
                </a:cxn>
                <a:cxn ang="0">
                  <a:pos x="5" y="12"/>
                </a:cxn>
                <a:cxn ang="0">
                  <a:pos x="0" y="17"/>
                </a:cxn>
                <a:cxn ang="0">
                  <a:pos x="1" y="0"/>
                </a:cxn>
              </a:cxnLst>
              <a:rect l="0" t="0" r="r" b="b"/>
              <a:pathLst>
                <a:path w="13" h="25">
                  <a:moveTo>
                    <a:pt x="1" y="0"/>
                  </a:moveTo>
                  <a:lnTo>
                    <a:pt x="11" y="17"/>
                  </a:lnTo>
                  <a:lnTo>
                    <a:pt x="13" y="25"/>
                  </a:lnTo>
                  <a:lnTo>
                    <a:pt x="5" y="12"/>
                  </a:lnTo>
                  <a:lnTo>
                    <a:pt x="0" y="17"/>
                  </a:lnTo>
                  <a:lnTo>
                    <a:pt x="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40" name="Freeform 429"/>
            <p:cNvSpPr>
              <a:spLocks/>
            </p:cNvSpPr>
            <p:nvPr/>
          </p:nvSpPr>
          <p:spPr bwMode="auto">
            <a:xfrm>
              <a:off x="5857876" y="3636963"/>
              <a:ext cx="9525" cy="19050"/>
            </a:xfrm>
            <a:custGeom>
              <a:avLst/>
              <a:gdLst/>
              <a:ahLst/>
              <a:cxnLst>
                <a:cxn ang="0">
                  <a:pos x="1" y="0"/>
                </a:cxn>
                <a:cxn ang="0">
                  <a:pos x="11" y="17"/>
                </a:cxn>
                <a:cxn ang="0">
                  <a:pos x="13" y="25"/>
                </a:cxn>
                <a:cxn ang="0">
                  <a:pos x="5" y="12"/>
                </a:cxn>
                <a:cxn ang="0">
                  <a:pos x="0" y="17"/>
                </a:cxn>
                <a:cxn ang="0">
                  <a:pos x="1" y="0"/>
                </a:cxn>
              </a:cxnLst>
              <a:rect l="0" t="0" r="r" b="b"/>
              <a:pathLst>
                <a:path w="13" h="25">
                  <a:moveTo>
                    <a:pt x="1" y="0"/>
                  </a:moveTo>
                  <a:lnTo>
                    <a:pt x="11" y="17"/>
                  </a:lnTo>
                  <a:lnTo>
                    <a:pt x="13" y="25"/>
                  </a:lnTo>
                  <a:lnTo>
                    <a:pt x="5" y="12"/>
                  </a:lnTo>
                  <a:lnTo>
                    <a:pt x="0" y="17"/>
                  </a:lnTo>
                  <a:lnTo>
                    <a:pt x="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41" name="Freeform 430"/>
            <p:cNvSpPr>
              <a:spLocks/>
            </p:cNvSpPr>
            <p:nvPr/>
          </p:nvSpPr>
          <p:spPr bwMode="auto">
            <a:xfrm>
              <a:off x="5815013" y="3562350"/>
              <a:ext cx="52388" cy="84138"/>
            </a:xfrm>
            <a:custGeom>
              <a:avLst/>
              <a:gdLst/>
              <a:ahLst/>
              <a:cxnLst>
                <a:cxn ang="0">
                  <a:pos x="16" y="0"/>
                </a:cxn>
                <a:cxn ang="0">
                  <a:pos x="30" y="6"/>
                </a:cxn>
                <a:cxn ang="0">
                  <a:pos x="33" y="4"/>
                </a:cxn>
                <a:cxn ang="0">
                  <a:pos x="35" y="1"/>
                </a:cxn>
                <a:cxn ang="0">
                  <a:pos x="40" y="3"/>
                </a:cxn>
                <a:cxn ang="0">
                  <a:pos x="37" y="20"/>
                </a:cxn>
                <a:cxn ang="0">
                  <a:pos x="43" y="30"/>
                </a:cxn>
                <a:cxn ang="0">
                  <a:pos x="37" y="44"/>
                </a:cxn>
                <a:cxn ang="0">
                  <a:pos x="32" y="47"/>
                </a:cxn>
                <a:cxn ang="0">
                  <a:pos x="27" y="58"/>
                </a:cxn>
                <a:cxn ang="0">
                  <a:pos x="30" y="74"/>
                </a:cxn>
                <a:cxn ang="0">
                  <a:pos x="33" y="82"/>
                </a:cxn>
                <a:cxn ang="0">
                  <a:pos x="40" y="80"/>
                </a:cxn>
                <a:cxn ang="0">
                  <a:pos x="40" y="77"/>
                </a:cxn>
                <a:cxn ang="0">
                  <a:pos x="44" y="75"/>
                </a:cxn>
                <a:cxn ang="0">
                  <a:pos x="52" y="85"/>
                </a:cxn>
                <a:cxn ang="0">
                  <a:pos x="54" y="80"/>
                </a:cxn>
                <a:cxn ang="0">
                  <a:pos x="63" y="83"/>
                </a:cxn>
                <a:cxn ang="0">
                  <a:pos x="59" y="88"/>
                </a:cxn>
                <a:cxn ang="0">
                  <a:pos x="63" y="93"/>
                </a:cxn>
                <a:cxn ang="0">
                  <a:pos x="63" y="96"/>
                </a:cxn>
                <a:cxn ang="0">
                  <a:pos x="67" y="97"/>
                </a:cxn>
                <a:cxn ang="0">
                  <a:pos x="65" y="105"/>
                </a:cxn>
                <a:cxn ang="0">
                  <a:pos x="63" y="100"/>
                </a:cxn>
                <a:cxn ang="0">
                  <a:pos x="65" y="99"/>
                </a:cxn>
                <a:cxn ang="0">
                  <a:pos x="55" y="96"/>
                </a:cxn>
                <a:cxn ang="0">
                  <a:pos x="44" y="83"/>
                </a:cxn>
                <a:cxn ang="0">
                  <a:pos x="43" y="82"/>
                </a:cxn>
                <a:cxn ang="0">
                  <a:pos x="44" y="94"/>
                </a:cxn>
                <a:cxn ang="0">
                  <a:pos x="33" y="82"/>
                </a:cxn>
                <a:cxn ang="0">
                  <a:pos x="30" y="82"/>
                </a:cxn>
                <a:cxn ang="0">
                  <a:pos x="26" y="86"/>
                </a:cxn>
                <a:cxn ang="0">
                  <a:pos x="16" y="83"/>
                </a:cxn>
                <a:cxn ang="0">
                  <a:pos x="15" y="78"/>
                </a:cxn>
                <a:cxn ang="0">
                  <a:pos x="19" y="69"/>
                </a:cxn>
                <a:cxn ang="0">
                  <a:pos x="15" y="66"/>
                </a:cxn>
                <a:cxn ang="0">
                  <a:pos x="13" y="74"/>
                </a:cxn>
                <a:cxn ang="0">
                  <a:pos x="7" y="61"/>
                </a:cxn>
                <a:cxn ang="0">
                  <a:pos x="0" y="42"/>
                </a:cxn>
                <a:cxn ang="0">
                  <a:pos x="10" y="44"/>
                </a:cxn>
                <a:cxn ang="0">
                  <a:pos x="15" y="1"/>
                </a:cxn>
                <a:cxn ang="0">
                  <a:pos x="16" y="0"/>
                </a:cxn>
              </a:cxnLst>
              <a:rect l="0" t="0" r="r" b="b"/>
              <a:pathLst>
                <a:path w="67" h="105">
                  <a:moveTo>
                    <a:pt x="16" y="0"/>
                  </a:moveTo>
                  <a:lnTo>
                    <a:pt x="30" y="6"/>
                  </a:lnTo>
                  <a:lnTo>
                    <a:pt x="33" y="4"/>
                  </a:lnTo>
                  <a:lnTo>
                    <a:pt x="35" y="1"/>
                  </a:lnTo>
                  <a:lnTo>
                    <a:pt x="40" y="3"/>
                  </a:lnTo>
                  <a:lnTo>
                    <a:pt x="37" y="20"/>
                  </a:lnTo>
                  <a:lnTo>
                    <a:pt x="43" y="30"/>
                  </a:lnTo>
                  <a:lnTo>
                    <a:pt x="37" y="44"/>
                  </a:lnTo>
                  <a:lnTo>
                    <a:pt x="32" y="47"/>
                  </a:lnTo>
                  <a:lnTo>
                    <a:pt x="27" y="58"/>
                  </a:lnTo>
                  <a:lnTo>
                    <a:pt x="30" y="74"/>
                  </a:lnTo>
                  <a:lnTo>
                    <a:pt x="33" y="82"/>
                  </a:lnTo>
                  <a:lnTo>
                    <a:pt x="40" y="80"/>
                  </a:lnTo>
                  <a:lnTo>
                    <a:pt x="40" y="77"/>
                  </a:lnTo>
                  <a:lnTo>
                    <a:pt x="44" y="75"/>
                  </a:lnTo>
                  <a:lnTo>
                    <a:pt x="52" y="85"/>
                  </a:lnTo>
                  <a:lnTo>
                    <a:pt x="54" y="80"/>
                  </a:lnTo>
                  <a:lnTo>
                    <a:pt x="63" y="83"/>
                  </a:lnTo>
                  <a:lnTo>
                    <a:pt x="59" y="88"/>
                  </a:lnTo>
                  <a:lnTo>
                    <a:pt x="63" y="93"/>
                  </a:lnTo>
                  <a:lnTo>
                    <a:pt x="63" y="96"/>
                  </a:lnTo>
                  <a:lnTo>
                    <a:pt x="67" y="97"/>
                  </a:lnTo>
                  <a:lnTo>
                    <a:pt x="65" y="105"/>
                  </a:lnTo>
                  <a:lnTo>
                    <a:pt x="63" y="100"/>
                  </a:lnTo>
                  <a:lnTo>
                    <a:pt x="65" y="99"/>
                  </a:lnTo>
                  <a:lnTo>
                    <a:pt x="55" y="96"/>
                  </a:lnTo>
                  <a:lnTo>
                    <a:pt x="44" y="83"/>
                  </a:lnTo>
                  <a:lnTo>
                    <a:pt x="43" y="82"/>
                  </a:lnTo>
                  <a:lnTo>
                    <a:pt x="44" y="94"/>
                  </a:lnTo>
                  <a:lnTo>
                    <a:pt x="33" y="82"/>
                  </a:lnTo>
                  <a:lnTo>
                    <a:pt x="30" y="82"/>
                  </a:lnTo>
                  <a:lnTo>
                    <a:pt x="26" y="86"/>
                  </a:lnTo>
                  <a:lnTo>
                    <a:pt x="16" y="83"/>
                  </a:lnTo>
                  <a:lnTo>
                    <a:pt x="15" y="78"/>
                  </a:lnTo>
                  <a:lnTo>
                    <a:pt x="19" y="69"/>
                  </a:lnTo>
                  <a:lnTo>
                    <a:pt x="15" y="66"/>
                  </a:lnTo>
                  <a:lnTo>
                    <a:pt x="13" y="74"/>
                  </a:lnTo>
                  <a:lnTo>
                    <a:pt x="7" y="61"/>
                  </a:lnTo>
                  <a:lnTo>
                    <a:pt x="0" y="42"/>
                  </a:lnTo>
                  <a:lnTo>
                    <a:pt x="10" y="44"/>
                  </a:lnTo>
                  <a:lnTo>
                    <a:pt x="15" y="1"/>
                  </a:lnTo>
                  <a:lnTo>
                    <a:pt x="1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42" name="Freeform 431"/>
            <p:cNvSpPr>
              <a:spLocks/>
            </p:cNvSpPr>
            <p:nvPr/>
          </p:nvSpPr>
          <p:spPr bwMode="auto">
            <a:xfrm>
              <a:off x="5815013" y="3562350"/>
              <a:ext cx="52388" cy="84138"/>
            </a:xfrm>
            <a:custGeom>
              <a:avLst/>
              <a:gdLst/>
              <a:ahLst/>
              <a:cxnLst>
                <a:cxn ang="0">
                  <a:pos x="16" y="0"/>
                </a:cxn>
                <a:cxn ang="0">
                  <a:pos x="30" y="6"/>
                </a:cxn>
                <a:cxn ang="0">
                  <a:pos x="33" y="4"/>
                </a:cxn>
                <a:cxn ang="0">
                  <a:pos x="35" y="1"/>
                </a:cxn>
                <a:cxn ang="0">
                  <a:pos x="40" y="3"/>
                </a:cxn>
                <a:cxn ang="0">
                  <a:pos x="37" y="20"/>
                </a:cxn>
                <a:cxn ang="0">
                  <a:pos x="43" y="30"/>
                </a:cxn>
                <a:cxn ang="0">
                  <a:pos x="37" y="44"/>
                </a:cxn>
                <a:cxn ang="0">
                  <a:pos x="32" y="47"/>
                </a:cxn>
                <a:cxn ang="0">
                  <a:pos x="27" y="58"/>
                </a:cxn>
                <a:cxn ang="0">
                  <a:pos x="30" y="74"/>
                </a:cxn>
                <a:cxn ang="0">
                  <a:pos x="33" y="82"/>
                </a:cxn>
                <a:cxn ang="0">
                  <a:pos x="40" y="80"/>
                </a:cxn>
                <a:cxn ang="0">
                  <a:pos x="40" y="77"/>
                </a:cxn>
                <a:cxn ang="0">
                  <a:pos x="44" y="75"/>
                </a:cxn>
                <a:cxn ang="0">
                  <a:pos x="52" y="85"/>
                </a:cxn>
                <a:cxn ang="0">
                  <a:pos x="54" y="80"/>
                </a:cxn>
                <a:cxn ang="0">
                  <a:pos x="63" y="83"/>
                </a:cxn>
                <a:cxn ang="0">
                  <a:pos x="59" y="88"/>
                </a:cxn>
                <a:cxn ang="0">
                  <a:pos x="63" y="93"/>
                </a:cxn>
                <a:cxn ang="0">
                  <a:pos x="63" y="96"/>
                </a:cxn>
                <a:cxn ang="0">
                  <a:pos x="67" y="97"/>
                </a:cxn>
                <a:cxn ang="0">
                  <a:pos x="65" y="105"/>
                </a:cxn>
                <a:cxn ang="0">
                  <a:pos x="63" y="100"/>
                </a:cxn>
                <a:cxn ang="0">
                  <a:pos x="65" y="99"/>
                </a:cxn>
                <a:cxn ang="0">
                  <a:pos x="55" y="96"/>
                </a:cxn>
                <a:cxn ang="0">
                  <a:pos x="44" y="83"/>
                </a:cxn>
                <a:cxn ang="0">
                  <a:pos x="43" y="82"/>
                </a:cxn>
                <a:cxn ang="0">
                  <a:pos x="44" y="94"/>
                </a:cxn>
                <a:cxn ang="0">
                  <a:pos x="33" y="82"/>
                </a:cxn>
                <a:cxn ang="0">
                  <a:pos x="30" y="82"/>
                </a:cxn>
                <a:cxn ang="0">
                  <a:pos x="26" y="86"/>
                </a:cxn>
                <a:cxn ang="0">
                  <a:pos x="16" y="83"/>
                </a:cxn>
                <a:cxn ang="0">
                  <a:pos x="15" y="78"/>
                </a:cxn>
                <a:cxn ang="0">
                  <a:pos x="19" y="69"/>
                </a:cxn>
                <a:cxn ang="0">
                  <a:pos x="15" y="66"/>
                </a:cxn>
                <a:cxn ang="0">
                  <a:pos x="13" y="74"/>
                </a:cxn>
                <a:cxn ang="0">
                  <a:pos x="7" y="61"/>
                </a:cxn>
                <a:cxn ang="0">
                  <a:pos x="0" y="42"/>
                </a:cxn>
                <a:cxn ang="0">
                  <a:pos x="10" y="44"/>
                </a:cxn>
                <a:cxn ang="0">
                  <a:pos x="15" y="1"/>
                </a:cxn>
                <a:cxn ang="0">
                  <a:pos x="16" y="0"/>
                </a:cxn>
              </a:cxnLst>
              <a:rect l="0" t="0" r="r" b="b"/>
              <a:pathLst>
                <a:path w="67" h="105">
                  <a:moveTo>
                    <a:pt x="16" y="0"/>
                  </a:moveTo>
                  <a:lnTo>
                    <a:pt x="30" y="6"/>
                  </a:lnTo>
                  <a:lnTo>
                    <a:pt x="33" y="4"/>
                  </a:lnTo>
                  <a:lnTo>
                    <a:pt x="35" y="1"/>
                  </a:lnTo>
                  <a:lnTo>
                    <a:pt x="40" y="3"/>
                  </a:lnTo>
                  <a:lnTo>
                    <a:pt x="37" y="20"/>
                  </a:lnTo>
                  <a:lnTo>
                    <a:pt x="43" y="30"/>
                  </a:lnTo>
                  <a:lnTo>
                    <a:pt x="37" y="44"/>
                  </a:lnTo>
                  <a:lnTo>
                    <a:pt x="32" y="47"/>
                  </a:lnTo>
                  <a:lnTo>
                    <a:pt x="27" y="58"/>
                  </a:lnTo>
                  <a:lnTo>
                    <a:pt x="30" y="74"/>
                  </a:lnTo>
                  <a:lnTo>
                    <a:pt x="33" y="82"/>
                  </a:lnTo>
                  <a:lnTo>
                    <a:pt x="40" y="80"/>
                  </a:lnTo>
                  <a:lnTo>
                    <a:pt x="40" y="77"/>
                  </a:lnTo>
                  <a:lnTo>
                    <a:pt x="44" y="75"/>
                  </a:lnTo>
                  <a:lnTo>
                    <a:pt x="52" y="85"/>
                  </a:lnTo>
                  <a:lnTo>
                    <a:pt x="54" y="80"/>
                  </a:lnTo>
                  <a:lnTo>
                    <a:pt x="63" y="83"/>
                  </a:lnTo>
                  <a:lnTo>
                    <a:pt x="59" y="88"/>
                  </a:lnTo>
                  <a:lnTo>
                    <a:pt x="63" y="93"/>
                  </a:lnTo>
                  <a:lnTo>
                    <a:pt x="63" y="96"/>
                  </a:lnTo>
                  <a:lnTo>
                    <a:pt x="67" y="97"/>
                  </a:lnTo>
                  <a:lnTo>
                    <a:pt x="65" y="105"/>
                  </a:lnTo>
                  <a:lnTo>
                    <a:pt x="63" y="100"/>
                  </a:lnTo>
                  <a:lnTo>
                    <a:pt x="65" y="99"/>
                  </a:lnTo>
                  <a:lnTo>
                    <a:pt x="55" y="96"/>
                  </a:lnTo>
                  <a:lnTo>
                    <a:pt x="44" y="83"/>
                  </a:lnTo>
                  <a:lnTo>
                    <a:pt x="43" y="82"/>
                  </a:lnTo>
                  <a:lnTo>
                    <a:pt x="44" y="94"/>
                  </a:lnTo>
                  <a:lnTo>
                    <a:pt x="33" y="82"/>
                  </a:lnTo>
                  <a:lnTo>
                    <a:pt x="30" y="82"/>
                  </a:lnTo>
                  <a:lnTo>
                    <a:pt x="26" y="86"/>
                  </a:lnTo>
                  <a:lnTo>
                    <a:pt x="16" y="83"/>
                  </a:lnTo>
                  <a:lnTo>
                    <a:pt x="15" y="78"/>
                  </a:lnTo>
                  <a:lnTo>
                    <a:pt x="19" y="69"/>
                  </a:lnTo>
                  <a:lnTo>
                    <a:pt x="15" y="66"/>
                  </a:lnTo>
                  <a:lnTo>
                    <a:pt x="13" y="74"/>
                  </a:lnTo>
                  <a:lnTo>
                    <a:pt x="7" y="61"/>
                  </a:lnTo>
                  <a:lnTo>
                    <a:pt x="0" y="42"/>
                  </a:lnTo>
                  <a:lnTo>
                    <a:pt x="10" y="44"/>
                  </a:lnTo>
                  <a:lnTo>
                    <a:pt x="15" y="1"/>
                  </a:lnTo>
                  <a:lnTo>
                    <a:pt x="1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43" name="Freeform 432"/>
            <p:cNvSpPr>
              <a:spLocks/>
            </p:cNvSpPr>
            <p:nvPr/>
          </p:nvSpPr>
          <p:spPr bwMode="auto">
            <a:xfrm>
              <a:off x="5826126" y="3625850"/>
              <a:ext cx="11113" cy="20638"/>
            </a:xfrm>
            <a:custGeom>
              <a:avLst/>
              <a:gdLst/>
              <a:ahLst/>
              <a:cxnLst>
                <a:cxn ang="0">
                  <a:pos x="0" y="0"/>
                </a:cxn>
                <a:cxn ang="0">
                  <a:pos x="7" y="0"/>
                </a:cxn>
                <a:cxn ang="0">
                  <a:pos x="12" y="7"/>
                </a:cxn>
                <a:cxn ang="0">
                  <a:pos x="12" y="24"/>
                </a:cxn>
                <a:cxn ang="0">
                  <a:pos x="9" y="27"/>
                </a:cxn>
                <a:cxn ang="0">
                  <a:pos x="3" y="7"/>
                </a:cxn>
                <a:cxn ang="0">
                  <a:pos x="0" y="0"/>
                </a:cxn>
              </a:cxnLst>
              <a:rect l="0" t="0" r="r" b="b"/>
              <a:pathLst>
                <a:path w="12" h="27">
                  <a:moveTo>
                    <a:pt x="0" y="0"/>
                  </a:moveTo>
                  <a:lnTo>
                    <a:pt x="7" y="0"/>
                  </a:lnTo>
                  <a:lnTo>
                    <a:pt x="12" y="7"/>
                  </a:lnTo>
                  <a:lnTo>
                    <a:pt x="12" y="24"/>
                  </a:lnTo>
                  <a:lnTo>
                    <a:pt x="9" y="27"/>
                  </a:lnTo>
                  <a:lnTo>
                    <a:pt x="3" y="7"/>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44" name="Freeform 433"/>
            <p:cNvSpPr>
              <a:spLocks/>
            </p:cNvSpPr>
            <p:nvPr/>
          </p:nvSpPr>
          <p:spPr bwMode="auto">
            <a:xfrm>
              <a:off x="5826126" y="3625850"/>
              <a:ext cx="11113" cy="20638"/>
            </a:xfrm>
            <a:custGeom>
              <a:avLst/>
              <a:gdLst/>
              <a:ahLst/>
              <a:cxnLst>
                <a:cxn ang="0">
                  <a:pos x="0" y="0"/>
                </a:cxn>
                <a:cxn ang="0">
                  <a:pos x="7" y="0"/>
                </a:cxn>
                <a:cxn ang="0">
                  <a:pos x="12" y="7"/>
                </a:cxn>
                <a:cxn ang="0">
                  <a:pos x="12" y="24"/>
                </a:cxn>
                <a:cxn ang="0">
                  <a:pos x="9" y="27"/>
                </a:cxn>
                <a:cxn ang="0">
                  <a:pos x="3" y="7"/>
                </a:cxn>
                <a:cxn ang="0">
                  <a:pos x="0" y="0"/>
                </a:cxn>
              </a:cxnLst>
              <a:rect l="0" t="0" r="r" b="b"/>
              <a:pathLst>
                <a:path w="12" h="27">
                  <a:moveTo>
                    <a:pt x="0" y="0"/>
                  </a:moveTo>
                  <a:lnTo>
                    <a:pt x="7" y="0"/>
                  </a:lnTo>
                  <a:lnTo>
                    <a:pt x="12" y="7"/>
                  </a:lnTo>
                  <a:lnTo>
                    <a:pt x="12" y="24"/>
                  </a:lnTo>
                  <a:lnTo>
                    <a:pt x="9" y="27"/>
                  </a:lnTo>
                  <a:lnTo>
                    <a:pt x="3" y="7"/>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45" name="Freeform 434"/>
            <p:cNvSpPr>
              <a:spLocks/>
            </p:cNvSpPr>
            <p:nvPr/>
          </p:nvSpPr>
          <p:spPr bwMode="auto">
            <a:xfrm>
              <a:off x="6477001" y="4003675"/>
              <a:ext cx="20638" cy="11113"/>
            </a:xfrm>
            <a:custGeom>
              <a:avLst/>
              <a:gdLst/>
              <a:ahLst/>
              <a:cxnLst>
                <a:cxn ang="0">
                  <a:pos x="18" y="0"/>
                </a:cxn>
                <a:cxn ang="0">
                  <a:pos x="23" y="3"/>
                </a:cxn>
                <a:cxn ang="0">
                  <a:pos x="26" y="11"/>
                </a:cxn>
                <a:cxn ang="0">
                  <a:pos x="17" y="15"/>
                </a:cxn>
                <a:cxn ang="0">
                  <a:pos x="0" y="10"/>
                </a:cxn>
                <a:cxn ang="0">
                  <a:pos x="1" y="5"/>
                </a:cxn>
                <a:cxn ang="0">
                  <a:pos x="14" y="2"/>
                </a:cxn>
                <a:cxn ang="0">
                  <a:pos x="18" y="0"/>
                </a:cxn>
              </a:cxnLst>
              <a:rect l="0" t="0" r="r" b="b"/>
              <a:pathLst>
                <a:path w="26" h="15">
                  <a:moveTo>
                    <a:pt x="18" y="0"/>
                  </a:moveTo>
                  <a:lnTo>
                    <a:pt x="23" y="3"/>
                  </a:lnTo>
                  <a:lnTo>
                    <a:pt x="26" y="11"/>
                  </a:lnTo>
                  <a:lnTo>
                    <a:pt x="17" y="15"/>
                  </a:lnTo>
                  <a:lnTo>
                    <a:pt x="0" y="10"/>
                  </a:lnTo>
                  <a:lnTo>
                    <a:pt x="1" y="5"/>
                  </a:lnTo>
                  <a:lnTo>
                    <a:pt x="14" y="2"/>
                  </a:lnTo>
                  <a:lnTo>
                    <a:pt x="1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46" name="Freeform 435"/>
            <p:cNvSpPr>
              <a:spLocks/>
            </p:cNvSpPr>
            <p:nvPr/>
          </p:nvSpPr>
          <p:spPr bwMode="auto">
            <a:xfrm>
              <a:off x="6477001" y="4003675"/>
              <a:ext cx="20638" cy="11113"/>
            </a:xfrm>
            <a:custGeom>
              <a:avLst/>
              <a:gdLst/>
              <a:ahLst/>
              <a:cxnLst>
                <a:cxn ang="0">
                  <a:pos x="18" y="0"/>
                </a:cxn>
                <a:cxn ang="0">
                  <a:pos x="23" y="3"/>
                </a:cxn>
                <a:cxn ang="0">
                  <a:pos x="26" y="11"/>
                </a:cxn>
                <a:cxn ang="0">
                  <a:pos x="17" y="15"/>
                </a:cxn>
                <a:cxn ang="0">
                  <a:pos x="0" y="10"/>
                </a:cxn>
                <a:cxn ang="0">
                  <a:pos x="1" y="5"/>
                </a:cxn>
                <a:cxn ang="0">
                  <a:pos x="14" y="2"/>
                </a:cxn>
                <a:cxn ang="0">
                  <a:pos x="18" y="0"/>
                </a:cxn>
              </a:cxnLst>
              <a:rect l="0" t="0" r="r" b="b"/>
              <a:pathLst>
                <a:path w="26" h="15">
                  <a:moveTo>
                    <a:pt x="18" y="0"/>
                  </a:moveTo>
                  <a:lnTo>
                    <a:pt x="23" y="3"/>
                  </a:lnTo>
                  <a:lnTo>
                    <a:pt x="26" y="11"/>
                  </a:lnTo>
                  <a:lnTo>
                    <a:pt x="17" y="15"/>
                  </a:lnTo>
                  <a:lnTo>
                    <a:pt x="0" y="10"/>
                  </a:lnTo>
                  <a:lnTo>
                    <a:pt x="1" y="5"/>
                  </a:lnTo>
                  <a:lnTo>
                    <a:pt x="14" y="2"/>
                  </a:lnTo>
                  <a:lnTo>
                    <a:pt x="1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47" name="Freeform 436"/>
            <p:cNvSpPr>
              <a:spLocks/>
            </p:cNvSpPr>
            <p:nvPr/>
          </p:nvSpPr>
          <p:spPr bwMode="auto">
            <a:xfrm>
              <a:off x="6488113" y="3983038"/>
              <a:ext cx="19050" cy="9525"/>
            </a:xfrm>
            <a:custGeom>
              <a:avLst/>
              <a:gdLst/>
              <a:ahLst/>
              <a:cxnLst>
                <a:cxn ang="0">
                  <a:pos x="25" y="0"/>
                </a:cxn>
                <a:cxn ang="0">
                  <a:pos x="17" y="6"/>
                </a:cxn>
                <a:cxn ang="0">
                  <a:pos x="22" y="5"/>
                </a:cxn>
                <a:cxn ang="0">
                  <a:pos x="23" y="10"/>
                </a:cxn>
                <a:cxn ang="0">
                  <a:pos x="12" y="6"/>
                </a:cxn>
                <a:cxn ang="0">
                  <a:pos x="4" y="13"/>
                </a:cxn>
                <a:cxn ang="0">
                  <a:pos x="0" y="6"/>
                </a:cxn>
                <a:cxn ang="0">
                  <a:pos x="6" y="5"/>
                </a:cxn>
                <a:cxn ang="0">
                  <a:pos x="25" y="0"/>
                </a:cxn>
              </a:cxnLst>
              <a:rect l="0" t="0" r="r" b="b"/>
              <a:pathLst>
                <a:path w="25" h="13">
                  <a:moveTo>
                    <a:pt x="25" y="0"/>
                  </a:moveTo>
                  <a:lnTo>
                    <a:pt x="17" y="6"/>
                  </a:lnTo>
                  <a:lnTo>
                    <a:pt x="22" y="5"/>
                  </a:lnTo>
                  <a:lnTo>
                    <a:pt x="23" y="10"/>
                  </a:lnTo>
                  <a:lnTo>
                    <a:pt x="12" y="6"/>
                  </a:lnTo>
                  <a:lnTo>
                    <a:pt x="4" y="13"/>
                  </a:lnTo>
                  <a:lnTo>
                    <a:pt x="0" y="6"/>
                  </a:lnTo>
                  <a:lnTo>
                    <a:pt x="6" y="5"/>
                  </a:lnTo>
                  <a:lnTo>
                    <a:pt x="2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48" name="Freeform 437"/>
            <p:cNvSpPr>
              <a:spLocks/>
            </p:cNvSpPr>
            <p:nvPr/>
          </p:nvSpPr>
          <p:spPr bwMode="auto">
            <a:xfrm>
              <a:off x="6488113" y="3983038"/>
              <a:ext cx="19050" cy="9525"/>
            </a:xfrm>
            <a:custGeom>
              <a:avLst/>
              <a:gdLst/>
              <a:ahLst/>
              <a:cxnLst>
                <a:cxn ang="0">
                  <a:pos x="25" y="0"/>
                </a:cxn>
                <a:cxn ang="0">
                  <a:pos x="17" y="6"/>
                </a:cxn>
                <a:cxn ang="0">
                  <a:pos x="22" y="5"/>
                </a:cxn>
                <a:cxn ang="0">
                  <a:pos x="23" y="10"/>
                </a:cxn>
                <a:cxn ang="0">
                  <a:pos x="12" y="6"/>
                </a:cxn>
                <a:cxn ang="0">
                  <a:pos x="4" y="13"/>
                </a:cxn>
                <a:cxn ang="0">
                  <a:pos x="0" y="6"/>
                </a:cxn>
                <a:cxn ang="0">
                  <a:pos x="6" y="5"/>
                </a:cxn>
                <a:cxn ang="0">
                  <a:pos x="25" y="0"/>
                </a:cxn>
              </a:cxnLst>
              <a:rect l="0" t="0" r="r" b="b"/>
              <a:pathLst>
                <a:path w="25" h="13">
                  <a:moveTo>
                    <a:pt x="25" y="0"/>
                  </a:moveTo>
                  <a:lnTo>
                    <a:pt x="17" y="6"/>
                  </a:lnTo>
                  <a:lnTo>
                    <a:pt x="22" y="5"/>
                  </a:lnTo>
                  <a:lnTo>
                    <a:pt x="23" y="10"/>
                  </a:lnTo>
                  <a:lnTo>
                    <a:pt x="12" y="6"/>
                  </a:lnTo>
                  <a:lnTo>
                    <a:pt x="4" y="13"/>
                  </a:lnTo>
                  <a:lnTo>
                    <a:pt x="0" y="6"/>
                  </a:lnTo>
                  <a:lnTo>
                    <a:pt x="6" y="5"/>
                  </a:lnTo>
                  <a:lnTo>
                    <a:pt x="2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49" name="Freeform 438"/>
            <p:cNvSpPr>
              <a:spLocks/>
            </p:cNvSpPr>
            <p:nvPr/>
          </p:nvSpPr>
          <p:spPr bwMode="auto">
            <a:xfrm>
              <a:off x="5448301" y="3467100"/>
              <a:ext cx="61913" cy="74613"/>
            </a:xfrm>
            <a:custGeom>
              <a:avLst/>
              <a:gdLst/>
              <a:ahLst/>
              <a:cxnLst>
                <a:cxn ang="0">
                  <a:pos x="9" y="0"/>
                </a:cxn>
                <a:cxn ang="0">
                  <a:pos x="14" y="8"/>
                </a:cxn>
                <a:cxn ang="0">
                  <a:pos x="17" y="3"/>
                </a:cxn>
                <a:cxn ang="0">
                  <a:pos x="20" y="9"/>
                </a:cxn>
                <a:cxn ang="0">
                  <a:pos x="24" y="9"/>
                </a:cxn>
                <a:cxn ang="0">
                  <a:pos x="25" y="5"/>
                </a:cxn>
                <a:cxn ang="0">
                  <a:pos x="28" y="17"/>
                </a:cxn>
                <a:cxn ang="0">
                  <a:pos x="35" y="20"/>
                </a:cxn>
                <a:cxn ang="0">
                  <a:pos x="72" y="25"/>
                </a:cxn>
                <a:cxn ang="0">
                  <a:pos x="52" y="44"/>
                </a:cxn>
                <a:cxn ang="0">
                  <a:pos x="55" y="53"/>
                </a:cxn>
                <a:cxn ang="0">
                  <a:pos x="61" y="58"/>
                </a:cxn>
                <a:cxn ang="0">
                  <a:pos x="69" y="47"/>
                </a:cxn>
                <a:cxn ang="0">
                  <a:pos x="77" y="77"/>
                </a:cxn>
                <a:cxn ang="0">
                  <a:pos x="77" y="87"/>
                </a:cxn>
                <a:cxn ang="0">
                  <a:pos x="72" y="87"/>
                </a:cxn>
                <a:cxn ang="0">
                  <a:pos x="72" y="93"/>
                </a:cxn>
                <a:cxn ang="0">
                  <a:pos x="66" y="72"/>
                </a:cxn>
                <a:cxn ang="0">
                  <a:pos x="61" y="64"/>
                </a:cxn>
                <a:cxn ang="0">
                  <a:pos x="52" y="64"/>
                </a:cxn>
                <a:cxn ang="0">
                  <a:pos x="47" y="60"/>
                </a:cxn>
                <a:cxn ang="0">
                  <a:pos x="42" y="64"/>
                </a:cxn>
                <a:cxn ang="0">
                  <a:pos x="42" y="72"/>
                </a:cxn>
                <a:cxn ang="0">
                  <a:pos x="38" y="79"/>
                </a:cxn>
                <a:cxn ang="0">
                  <a:pos x="33" y="75"/>
                </a:cxn>
                <a:cxn ang="0">
                  <a:pos x="28" y="80"/>
                </a:cxn>
                <a:cxn ang="0">
                  <a:pos x="27" y="79"/>
                </a:cxn>
                <a:cxn ang="0">
                  <a:pos x="16" y="82"/>
                </a:cxn>
                <a:cxn ang="0">
                  <a:pos x="9" y="49"/>
                </a:cxn>
                <a:cxn ang="0">
                  <a:pos x="9" y="36"/>
                </a:cxn>
                <a:cxn ang="0">
                  <a:pos x="0" y="30"/>
                </a:cxn>
                <a:cxn ang="0">
                  <a:pos x="6" y="22"/>
                </a:cxn>
                <a:cxn ang="0">
                  <a:pos x="12" y="22"/>
                </a:cxn>
                <a:cxn ang="0">
                  <a:pos x="11" y="17"/>
                </a:cxn>
                <a:cxn ang="0">
                  <a:pos x="5" y="16"/>
                </a:cxn>
                <a:cxn ang="0">
                  <a:pos x="3" y="11"/>
                </a:cxn>
                <a:cxn ang="0">
                  <a:pos x="9" y="0"/>
                </a:cxn>
              </a:cxnLst>
              <a:rect l="0" t="0" r="r" b="b"/>
              <a:pathLst>
                <a:path w="77" h="93">
                  <a:moveTo>
                    <a:pt x="9" y="0"/>
                  </a:moveTo>
                  <a:lnTo>
                    <a:pt x="14" y="8"/>
                  </a:lnTo>
                  <a:lnTo>
                    <a:pt x="17" y="3"/>
                  </a:lnTo>
                  <a:lnTo>
                    <a:pt x="20" y="9"/>
                  </a:lnTo>
                  <a:lnTo>
                    <a:pt x="24" y="9"/>
                  </a:lnTo>
                  <a:lnTo>
                    <a:pt x="25" y="5"/>
                  </a:lnTo>
                  <a:lnTo>
                    <a:pt x="28" y="17"/>
                  </a:lnTo>
                  <a:lnTo>
                    <a:pt x="35" y="20"/>
                  </a:lnTo>
                  <a:lnTo>
                    <a:pt x="72" y="25"/>
                  </a:lnTo>
                  <a:lnTo>
                    <a:pt x="52" y="44"/>
                  </a:lnTo>
                  <a:lnTo>
                    <a:pt x="55" y="53"/>
                  </a:lnTo>
                  <a:lnTo>
                    <a:pt x="61" y="58"/>
                  </a:lnTo>
                  <a:lnTo>
                    <a:pt x="69" y="47"/>
                  </a:lnTo>
                  <a:lnTo>
                    <a:pt x="77" y="77"/>
                  </a:lnTo>
                  <a:lnTo>
                    <a:pt x="77" y="87"/>
                  </a:lnTo>
                  <a:lnTo>
                    <a:pt x="72" y="87"/>
                  </a:lnTo>
                  <a:lnTo>
                    <a:pt x="72" y="93"/>
                  </a:lnTo>
                  <a:lnTo>
                    <a:pt x="66" y="72"/>
                  </a:lnTo>
                  <a:lnTo>
                    <a:pt x="61" y="64"/>
                  </a:lnTo>
                  <a:lnTo>
                    <a:pt x="52" y="64"/>
                  </a:lnTo>
                  <a:lnTo>
                    <a:pt x="47" y="60"/>
                  </a:lnTo>
                  <a:lnTo>
                    <a:pt x="42" y="64"/>
                  </a:lnTo>
                  <a:lnTo>
                    <a:pt x="42" y="72"/>
                  </a:lnTo>
                  <a:lnTo>
                    <a:pt x="38" y="79"/>
                  </a:lnTo>
                  <a:lnTo>
                    <a:pt x="33" y="75"/>
                  </a:lnTo>
                  <a:lnTo>
                    <a:pt x="28" y="80"/>
                  </a:lnTo>
                  <a:lnTo>
                    <a:pt x="27" y="79"/>
                  </a:lnTo>
                  <a:lnTo>
                    <a:pt x="16" y="82"/>
                  </a:lnTo>
                  <a:lnTo>
                    <a:pt x="9" y="49"/>
                  </a:lnTo>
                  <a:lnTo>
                    <a:pt x="9" y="36"/>
                  </a:lnTo>
                  <a:lnTo>
                    <a:pt x="0" y="30"/>
                  </a:lnTo>
                  <a:lnTo>
                    <a:pt x="6" y="22"/>
                  </a:lnTo>
                  <a:lnTo>
                    <a:pt x="12" y="22"/>
                  </a:lnTo>
                  <a:lnTo>
                    <a:pt x="11" y="17"/>
                  </a:lnTo>
                  <a:lnTo>
                    <a:pt x="5" y="16"/>
                  </a:lnTo>
                  <a:lnTo>
                    <a:pt x="3" y="11"/>
                  </a:lnTo>
                  <a:lnTo>
                    <a:pt x="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50" name="Freeform 439"/>
            <p:cNvSpPr>
              <a:spLocks/>
            </p:cNvSpPr>
            <p:nvPr/>
          </p:nvSpPr>
          <p:spPr bwMode="auto">
            <a:xfrm>
              <a:off x="5448301" y="3467100"/>
              <a:ext cx="61913" cy="74613"/>
            </a:xfrm>
            <a:custGeom>
              <a:avLst/>
              <a:gdLst/>
              <a:ahLst/>
              <a:cxnLst>
                <a:cxn ang="0">
                  <a:pos x="9" y="0"/>
                </a:cxn>
                <a:cxn ang="0">
                  <a:pos x="14" y="8"/>
                </a:cxn>
                <a:cxn ang="0">
                  <a:pos x="17" y="3"/>
                </a:cxn>
                <a:cxn ang="0">
                  <a:pos x="20" y="9"/>
                </a:cxn>
                <a:cxn ang="0">
                  <a:pos x="24" y="9"/>
                </a:cxn>
                <a:cxn ang="0">
                  <a:pos x="25" y="5"/>
                </a:cxn>
                <a:cxn ang="0">
                  <a:pos x="28" y="17"/>
                </a:cxn>
                <a:cxn ang="0">
                  <a:pos x="35" y="20"/>
                </a:cxn>
                <a:cxn ang="0">
                  <a:pos x="72" y="25"/>
                </a:cxn>
                <a:cxn ang="0">
                  <a:pos x="52" y="44"/>
                </a:cxn>
                <a:cxn ang="0">
                  <a:pos x="55" y="53"/>
                </a:cxn>
                <a:cxn ang="0">
                  <a:pos x="61" y="58"/>
                </a:cxn>
                <a:cxn ang="0">
                  <a:pos x="69" y="47"/>
                </a:cxn>
                <a:cxn ang="0">
                  <a:pos x="77" y="77"/>
                </a:cxn>
                <a:cxn ang="0">
                  <a:pos x="77" y="87"/>
                </a:cxn>
                <a:cxn ang="0">
                  <a:pos x="72" y="87"/>
                </a:cxn>
                <a:cxn ang="0">
                  <a:pos x="72" y="93"/>
                </a:cxn>
                <a:cxn ang="0">
                  <a:pos x="66" y="72"/>
                </a:cxn>
                <a:cxn ang="0">
                  <a:pos x="61" y="64"/>
                </a:cxn>
                <a:cxn ang="0">
                  <a:pos x="52" y="64"/>
                </a:cxn>
                <a:cxn ang="0">
                  <a:pos x="47" y="60"/>
                </a:cxn>
                <a:cxn ang="0">
                  <a:pos x="42" y="64"/>
                </a:cxn>
                <a:cxn ang="0">
                  <a:pos x="42" y="72"/>
                </a:cxn>
                <a:cxn ang="0">
                  <a:pos x="38" y="79"/>
                </a:cxn>
                <a:cxn ang="0">
                  <a:pos x="33" y="75"/>
                </a:cxn>
                <a:cxn ang="0">
                  <a:pos x="28" y="80"/>
                </a:cxn>
                <a:cxn ang="0">
                  <a:pos x="27" y="79"/>
                </a:cxn>
                <a:cxn ang="0">
                  <a:pos x="16" y="82"/>
                </a:cxn>
                <a:cxn ang="0">
                  <a:pos x="9" y="49"/>
                </a:cxn>
                <a:cxn ang="0">
                  <a:pos x="9" y="36"/>
                </a:cxn>
                <a:cxn ang="0">
                  <a:pos x="0" y="30"/>
                </a:cxn>
                <a:cxn ang="0">
                  <a:pos x="6" y="22"/>
                </a:cxn>
                <a:cxn ang="0">
                  <a:pos x="12" y="22"/>
                </a:cxn>
                <a:cxn ang="0">
                  <a:pos x="11" y="17"/>
                </a:cxn>
                <a:cxn ang="0">
                  <a:pos x="5" y="16"/>
                </a:cxn>
                <a:cxn ang="0">
                  <a:pos x="3" y="11"/>
                </a:cxn>
                <a:cxn ang="0">
                  <a:pos x="9" y="0"/>
                </a:cxn>
              </a:cxnLst>
              <a:rect l="0" t="0" r="r" b="b"/>
              <a:pathLst>
                <a:path w="77" h="93">
                  <a:moveTo>
                    <a:pt x="9" y="0"/>
                  </a:moveTo>
                  <a:lnTo>
                    <a:pt x="14" y="8"/>
                  </a:lnTo>
                  <a:lnTo>
                    <a:pt x="17" y="3"/>
                  </a:lnTo>
                  <a:lnTo>
                    <a:pt x="20" y="9"/>
                  </a:lnTo>
                  <a:lnTo>
                    <a:pt x="24" y="9"/>
                  </a:lnTo>
                  <a:lnTo>
                    <a:pt x="25" y="5"/>
                  </a:lnTo>
                  <a:lnTo>
                    <a:pt x="28" y="17"/>
                  </a:lnTo>
                  <a:lnTo>
                    <a:pt x="35" y="20"/>
                  </a:lnTo>
                  <a:lnTo>
                    <a:pt x="72" y="25"/>
                  </a:lnTo>
                  <a:lnTo>
                    <a:pt x="52" y="44"/>
                  </a:lnTo>
                  <a:lnTo>
                    <a:pt x="55" y="53"/>
                  </a:lnTo>
                  <a:lnTo>
                    <a:pt x="61" y="58"/>
                  </a:lnTo>
                  <a:lnTo>
                    <a:pt x="69" y="47"/>
                  </a:lnTo>
                  <a:lnTo>
                    <a:pt x="77" y="77"/>
                  </a:lnTo>
                  <a:lnTo>
                    <a:pt x="77" y="87"/>
                  </a:lnTo>
                  <a:lnTo>
                    <a:pt x="72" y="87"/>
                  </a:lnTo>
                  <a:lnTo>
                    <a:pt x="72" y="93"/>
                  </a:lnTo>
                  <a:lnTo>
                    <a:pt x="66" y="72"/>
                  </a:lnTo>
                  <a:lnTo>
                    <a:pt x="61" y="64"/>
                  </a:lnTo>
                  <a:lnTo>
                    <a:pt x="52" y="64"/>
                  </a:lnTo>
                  <a:lnTo>
                    <a:pt x="47" y="60"/>
                  </a:lnTo>
                  <a:lnTo>
                    <a:pt x="42" y="64"/>
                  </a:lnTo>
                  <a:lnTo>
                    <a:pt x="42" y="72"/>
                  </a:lnTo>
                  <a:lnTo>
                    <a:pt x="38" y="79"/>
                  </a:lnTo>
                  <a:lnTo>
                    <a:pt x="33" y="75"/>
                  </a:lnTo>
                  <a:lnTo>
                    <a:pt x="28" y="80"/>
                  </a:lnTo>
                  <a:lnTo>
                    <a:pt x="27" y="79"/>
                  </a:lnTo>
                  <a:lnTo>
                    <a:pt x="16" y="82"/>
                  </a:lnTo>
                  <a:lnTo>
                    <a:pt x="9" y="49"/>
                  </a:lnTo>
                  <a:lnTo>
                    <a:pt x="9" y="36"/>
                  </a:lnTo>
                  <a:lnTo>
                    <a:pt x="0" y="30"/>
                  </a:lnTo>
                  <a:lnTo>
                    <a:pt x="6" y="22"/>
                  </a:lnTo>
                  <a:lnTo>
                    <a:pt x="12" y="22"/>
                  </a:lnTo>
                  <a:lnTo>
                    <a:pt x="11" y="17"/>
                  </a:lnTo>
                  <a:lnTo>
                    <a:pt x="5" y="16"/>
                  </a:lnTo>
                  <a:lnTo>
                    <a:pt x="3" y="11"/>
                  </a:lnTo>
                  <a:lnTo>
                    <a:pt x="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51" name="Freeform 440"/>
            <p:cNvSpPr>
              <a:spLocks/>
            </p:cNvSpPr>
            <p:nvPr/>
          </p:nvSpPr>
          <p:spPr bwMode="auto">
            <a:xfrm>
              <a:off x="5459413" y="3436938"/>
              <a:ext cx="41275" cy="19050"/>
            </a:xfrm>
            <a:custGeom>
              <a:avLst/>
              <a:gdLst/>
              <a:ahLst/>
              <a:cxnLst>
                <a:cxn ang="0">
                  <a:pos x="19" y="0"/>
                </a:cxn>
                <a:cxn ang="0">
                  <a:pos x="41" y="5"/>
                </a:cxn>
                <a:cxn ang="0">
                  <a:pos x="46" y="8"/>
                </a:cxn>
                <a:cxn ang="0">
                  <a:pos x="46" y="13"/>
                </a:cxn>
                <a:cxn ang="0">
                  <a:pos x="52" y="16"/>
                </a:cxn>
                <a:cxn ang="0">
                  <a:pos x="49" y="23"/>
                </a:cxn>
                <a:cxn ang="0">
                  <a:pos x="13" y="26"/>
                </a:cxn>
                <a:cxn ang="0">
                  <a:pos x="2" y="24"/>
                </a:cxn>
                <a:cxn ang="0">
                  <a:pos x="0" y="19"/>
                </a:cxn>
                <a:cxn ang="0">
                  <a:pos x="4" y="16"/>
                </a:cxn>
                <a:cxn ang="0">
                  <a:pos x="19" y="0"/>
                </a:cxn>
              </a:cxnLst>
              <a:rect l="0" t="0" r="r" b="b"/>
              <a:pathLst>
                <a:path w="52" h="26">
                  <a:moveTo>
                    <a:pt x="19" y="0"/>
                  </a:moveTo>
                  <a:lnTo>
                    <a:pt x="41" y="5"/>
                  </a:lnTo>
                  <a:lnTo>
                    <a:pt x="46" y="8"/>
                  </a:lnTo>
                  <a:lnTo>
                    <a:pt x="46" y="13"/>
                  </a:lnTo>
                  <a:lnTo>
                    <a:pt x="52" y="16"/>
                  </a:lnTo>
                  <a:lnTo>
                    <a:pt x="49" y="23"/>
                  </a:lnTo>
                  <a:lnTo>
                    <a:pt x="13" y="26"/>
                  </a:lnTo>
                  <a:lnTo>
                    <a:pt x="2" y="24"/>
                  </a:lnTo>
                  <a:lnTo>
                    <a:pt x="0" y="19"/>
                  </a:lnTo>
                  <a:lnTo>
                    <a:pt x="4" y="16"/>
                  </a:lnTo>
                  <a:lnTo>
                    <a:pt x="1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52" name="Freeform 441"/>
            <p:cNvSpPr>
              <a:spLocks/>
            </p:cNvSpPr>
            <p:nvPr/>
          </p:nvSpPr>
          <p:spPr bwMode="auto">
            <a:xfrm>
              <a:off x="5459413" y="3436938"/>
              <a:ext cx="41275" cy="19050"/>
            </a:xfrm>
            <a:custGeom>
              <a:avLst/>
              <a:gdLst/>
              <a:ahLst/>
              <a:cxnLst>
                <a:cxn ang="0">
                  <a:pos x="19" y="0"/>
                </a:cxn>
                <a:cxn ang="0">
                  <a:pos x="41" y="5"/>
                </a:cxn>
                <a:cxn ang="0">
                  <a:pos x="46" y="8"/>
                </a:cxn>
                <a:cxn ang="0">
                  <a:pos x="46" y="13"/>
                </a:cxn>
                <a:cxn ang="0">
                  <a:pos x="52" y="16"/>
                </a:cxn>
                <a:cxn ang="0">
                  <a:pos x="49" y="23"/>
                </a:cxn>
                <a:cxn ang="0">
                  <a:pos x="13" y="26"/>
                </a:cxn>
                <a:cxn ang="0">
                  <a:pos x="2" y="24"/>
                </a:cxn>
                <a:cxn ang="0">
                  <a:pos x="0" y="19"/>
                </a:cxn>
                <a:cxn ang="0">
                  <a:pos x="4" y="16"/>
                </a:cxn>
                <a:cxn ang="0">
                  <a:pos x="19" y="0"/>
                </a:cxn>
              </a:cxnLst>
              <a:rect l="0" t="0" r="r" b="b"/>
              <a:pathLst>
                <a:path w="52" h="26">
                  <a:moveTo>
                    <a:pt x="19" y="0"/>
                  </a:moveTo>
                  <a:lnTo>
                    <a:pt x="41" y="5"/>
                  </a:lnTo>
                  <a:lnTo>
                    <a:pt x="46" y="8"/>
                  </a:lnTo>
                  <a:lnTo>
                    <a:pt x="46" y="13"/>
                  </a:lnTo>
                  <a:lnTo>
                    <a:pt x="52" y="16"/>
                  </a:lnTo>
                  <a:lnTo>
                    <a:pt x="49" y="23"/>
                  </a:lnTo>
                  <a:lnTo>
                    <a:pt x="13" y="26"/>
                  </a:lnTo>
                  <a:lnTo>
                    <a:pt x="2" y="24"/>
                  </a:lnTo>
                  <a:lnTo>
                    <a:pt x="0" y="19"/>
                  </a:lnTo>
                  <a:lnTo>
                    <a:pt x="4" y="16"/>
                  </a:lnTo>
                  <a:lnTo>
                    <a:pt x="1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53" name="Freeform 442"/>
            <p:cNvSpPr>
              <a:spLocks/>
            </p:cNvSpPr>
            <p:nvPr/>
          </p:nvSpPr>
          <p:spPr bwMode="auto">
            <a:xfrm>
              <a:off x="5502276" y="3436938"/>
              <a:ext cx="103188" cy="230188"/>
            </a:xfrm>
            <a:custGeom>
              <a:avLst/>
              <a:gdLst/>
              <a:ahLst/>
              <a:cxnLst>
                <a:cxn ang="0">
                  <a:pos x="84" y="4"/>
                </a:cxn>
                <a:cxn ang="0">
                  <a:pos x="91" y="15"/>
                </a:cxn>
                <a:cxn ang="0">
                  <a:pos x="95" y="38"/>
                </a:cxn>
                <a:cxn ang="0">
                  <a:pos x="79" y="75"/>
                </a:cxn>
                <a:cxn ang="0">
                  <a:pos x="96" y="70"/>
                </a:cxn>
                <a:cxn ang="0">
                  <a:pos x="107" y="89"/>
                </a:cxn>
                <a:cxn ang="0">
                  <a:pos x="113" y="104"/>
                </a:cxn>
                <a:cxn ang="0">
                  <a:pos x="128" y="108"/>
                </a:cxn>
                <a:cxn ang="0">
                  <a:pos x="118" y="127"/>
                </a:cxn>
                <a:cxn ang="0">
                  <a:pos x="96" y="142"/>
                </a:cxn>
                <a:cxn ang="0">
                  <a:pos x="80" y="164"/>
                </a:cxn>
                <a:cxn ang="0">
                  <a:pos x="91" y="183"/>
                </a:cxn>
                <a:cxn ang="0">
                  <a:pos x="96" y="199"/>
                </a:cxn>
                <a:cxn ang="0">
                  <a:pos x="90" y="224"/>
                </a:cxn>
                <a:cxn ang="0">
                  <a:pos x="101" y="246"/>
                </a:cxn>
                <a:cxn ang="0">
                  <a:pos x="98" y="281"/>
                </a:cxn>
                <a:cxn ang="0">
                  <a:pos x="91" y="289"/>
                </a:cxn>
                <a:cxn ang="0">
                  <a:pos x="91" y="264"/>
                </a:cxn>
                <a:cxn ang="0">
                  <a:pos x="93" y="248"/>
                </a:cxn>
                <a:cxn ang="0">
                  <a:pos x="88" y="238"/>
                </a:cxn>
                <a:cxn ang="0">
                  <a:pos x="80" y="193"/>
                </a:cxn>
                <a:cxn ang="0">
                  <a:pos x="66" y="179"/>
                </a:cxn>
                <a:cxn ang="0">
                  <a:pos x="44" y="204"/>
                </a:cxn>
                <a:cxn ang="0">
                  <a:pos x="35" y="199"/>
                </a:cxn>
                <a:cxn ang="0">
                  <a:pos x="35" y="183"/>
                </a:cxn>
                <a:cxn ang="0">
                  <a:pos x="24" y="152"/>
                </a:cxn>
                <a:cxn ang="0">
                  <a:pos x="19" y="150"/>
                </a:cxn>
                <a:cxn ang="0">
                  <a:pos x="22" y="149"/>
                </a:cxn>
                <a:cxn ang="0">
                  <a:pos x="9" y="136"/>
                </a:cxn>
                <a:cxn ang="0">
                  <a:pos x="0" y="117"/>
                </a:cxn>
                <a:cxn ang="0">
                  <a:pos x="5" y="106"/>
                </a:cxn>
                <a:cxn ang="0">
                  <a:pos x="11" y="93"/>
                </a:cxn>
                <a:cxn ang="0">
                  <a:pos x="16" y="90"/>
                </a:cxn>
                <a:cxn ang="0">
                  <a:pos x="28" y="73"/>
                </a:cxn>
                <a:cxn ang="0">
                  <a:pos x="43" y="43"/>
                </a:cxn>
                <a:cxn ang="0">
                  <a:pos x="57" y="19"/>
                </a:cxn>
                <a:cxn ang="0">
                  <a:pos x="71" y="8"/>
                </a:cxn>
                <a:cxn ang="0">
                  <a:pos x="76" y="4"/>
                </a:cxn>
              </a:cxnLst>
              <a:rect l="0" t="0" r="r" b="b"/>
              <a:pathLst>
                <a:path w="131" h="290">
                  <a:moveTo>
                    <a:pt x="79" y="0"/>
                  </a:moveTo>
                  <a:lnTo>
                    <a:pt x="84" y="4"/>
                  </a:lnTo>
                  <a:lnTo>
                    <a:pt x="88" y="15"/>
                  </a:lnTo>
                  <a:lnTo>
                    <a:pt x="91" y="15"/>
                  </a:lnTo>
                  <a:lnTo>
                    <a:pt x="95" y="27"/>
                  </a:lnTo>
                  <a:lnTo>
                    <a:pt x="95" y="38"/>
                  </a:lnTo>
                  <a:lnTo>
                    <a:pt x="84" y="56"/>
                  </a:lnTo>
                  <a:lnTo>
                    <a:pt x="79" y="75"/>
                  </a:lnTo>
                  <a:lnTo>
                    <a:pt x="90" y="70"/>
                  </a:lnTo>
                  <a:lnTo>
                    <a:pt x="96" y="70"/>
                  </a:lnTo>
                  <a:lnTo>
                    <a:pt x="99" y="84"/>
                  </a:lnTo>
                  <a:lnTo>
                    <a:pt x="107" y="89"/>
                  </a:lnTo>
                  <a:lnTo>
                    <a:pt x="104" y="101"/>
                  </a:lnTo>
                  <a:lnTo>
                    <a:pt x="113" y="104"/>
                  </a:lnTo>
                  <a:lnTo>
                    <a:pt x="118" y="111"/>
                  </a:lnTo>
                  <a:lnTo>
                    <a:pt x="128" y="108"/>
                  </a:lnTo>
                  <a:lnTo>
                    <a:pt x="131" y="111"/>
                  </a:lnTo>
                  <a:lnTo>
                    <a:pt x="118" y="127"/>
                  </a:lnTo>
                  <a:lnTo>
                    <a:pt x="113" y="133"/>
                  </a:lnTo>
                  <a:lnTo>
                    <a:pt x="96" y="142"/>
                  </a:lnTo>
                  <a:lnTo>
                    <a:pt x="85" y="144"/>
                  </a:lnTo>
                  <a:lnTo>
                    <a:pt x="80" y="164"/>
                  </a:lnTo>
                  <a:lnTo>
                    <a:pt x="84" y="175"/>
                  </a:lnTo>
                  <a:lnTo>
                    <a:pt x="91" y="183"/>
                  </a:lnTo>
                  <a:lnTo>
                    <a:pt x="91" y="196"/>
                  </a:lnTo>
                  <a:lnTo>
                    <a:pt x="96" y="199"/>
                  </a:lnTo>
                  <a:lnTo>
                    <a:pt x="88" y="220"/>
                  </a:lnTo>
                  <a:lnTo>
                    <a:pt x="90" y="224"/>
                  </a:lnTo>
                  <a:lnTo>
                    <a:pt x="101" y="232"/>
                  </a:lnTo>
                  <a:lnTo>
                    <a:pt x="101" y="246"/>
                  </a:lnTo>
                  <a:lnTo>
                    <a:pt x="109" y="265"/>
                  </a:lnTo>
                  <a:lnTo>
                    <a:pt x="98" y="281"/>
                  </a:lnTo>
                  <a:lnTo>
                    <a:pt x="95" y="290"/>
                  </a:lnTo>
                  <a:lnTo>
                    <a:pt x="91" y="289"/>
                  </a:lnTo>
                  <a:lnTo>
                    <a:pt x="96" y="267"/>
                  </a:lnTo>
                  <a:lnTo>
                    <a:pt x="91" y="264"/>
                  </a:lnTo>
                  <a:lnTo>
                    <a:pt x="95" y="262"/>
                  </a:lnTo>
                  <a:lnTo>
                    <a:pt x="93" y="248"/>
                  </a:lnTo>
                  <a:lnTo>
                    <a:pt x="90" y="237"/>
                  </a:lnTo>
                  <a:lnTo>
                    <a:pt x="88" y="238"/>
                  </a:lnTo>
                  <a:lnTo>
                    <a:pt x="82" y="218"/>
                  </a:lnTo>
                  <a:lnTo>
                    <a:pt x="80" y="193"/>
                  </a:lnTo>
                  <a:lnTo>
                    <a:pt x="69" y="188"/>
                  </a:lnTo>
                  <a:lnTo>
                    <a:pt x="66" y="179"/>
                  </a:lnTo>
                  <a:lnTo>
                    <a:pt x="65" y="190"/>
                  </a:lnTo>
                  <a:lnTo>
                    <a:pt x="44" y="204"/>
                  </a:lnTo>
                  <a:lnTo>
                    <a:pt x="35" y="202"/>
                  </a:lnTo>
                  <a:lnTo>
                    <a:pt x="35" y="199"/>
                  </a:lnTo>
                  <a:lnTo>
                    <a:pt x="30" y="201"/>
                  </a:lnTo>
                  <a:lnTo>
                    <a:pt x="35" y="183"/>
                  </a:lnTo>
                  <a:lnTo>
                    <a:pt x="30" y="164"/>
                  </a:lnTo>
                  <a:lnTo>
                    <a:pt x="24" y="152"/>
                  </a:lnTo>
                  <a:lnTo>
                    <a:pt x="24" y="155"/>
                  </a:lnTo>
                  <a:lnTo>
                    <a:pt x="19" y="150"/>
                  </a:lnTo>
                  <a:lnTo>
                    <a:pt x="21" y="147"/>
                  </a:lnTo>
                  <a:lnTo>
                    <a:pt x="22" y="149"/>
                  </a:lnTo>
                  <a:lnTo>
                    <a:pt x="22" y="142"/>
                  </a:lnTo>
                  <a:lnTo>
                    <a:pt x="9" y="136"/>
                  </a:lnTo>
                  <a:lnTo>
                    <a:pt x="0" y="122"/>
                  </a:lnTo>
                  <a:lnTo>
                    <a:pt x="0" y="117"/>
                  </a:lnTo>
                  <a:lnTo>
                    <a:pt x="5" y="117"/>
                  </a:lnTo>
                  <a:lnTo>
                    <a:pt x="5" y="106"/>
                  </a:lnTo>
                  <a:lnTo>
                    <a:pt x="13" y="103"/>
                  </a:lnTo>
                  <a:lnTo>
                    <a:pt x="11" y="93"/>
                  </a:lnTo>
                  <a:lnTo>
                    <a:pt x="11" y="90"/>
                  </a:lnTo>
                  <a:lnTo>
                    <a:pt x="16" y="90"/>
                  </a:lnTo>
                  <a:lnTo>
                    <a:pt x="17" y="76"/>
                  </a:lnTo>
                  <a:lnTo>
                    <a:pt x="28" y="73"/>
                  </a:lnTo>
                  <a:lnTo>
                    <a:pt x="36" y="52"/>
                  </a:lnTo>
                  <a:lnTo>
                    <a:pt x="43" y="43"/>
                  </a:lnTo>
                  <a:lnTo>
                    <a:pt x="44" y="32"/>
                  </a:lnTo>
                  <a:lnTo>
                    <a:pt x="57" y="19"/>
                  </a:lnTo>
                  <a:lnTo>
                    <a:pt x="69" y="19"/>
                  </a:lnTo>
                  <a:lnTo>
                    <a:pt x="71" y="8"/>
                  </a:lnTo>
                  <a:lnTo>
                    <a:pt x="76" y="5"/>
                  </a:lnTo>
                  <a:lnTo>
                    <a:pt x="76" y="4"/>
                  </a:lnTo>
                  <a:lnTo>
                    <a:pt x="7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54" name="Freeform 443"/>
            <p:cNvSpPr>
              <a:spLocks/>
            </p:cNvSpPr>
            <p:nvPr/>
          </p:nvSpPr>
          <p:spPr bwMode="auto">
            <a:xfrm>
              <a:off x="5502276" y="3436938"/>
              <a:ext cx="103188" cy="230188"/>
            </a:xfrm>
            <a:custGeom>
              <a:avLst/>
              <a:gdLst/>
              <a:ahLst/>
              <a:cxnLst>
                <a:cxn ang="0">
                  <a:pos x="84" y="4"/>
                </a:cxn>
                <a:cxn ang="0">
                  <a:pos x="91" y="15"/>
                </a:cxn>
                <a:cxn ang="0">
                  <a:pos x="95" y="38"/>
                </a:cxn>
                <a:cxn ang="0">
                  <a:pos x="79" y="75"/>
                </a:cxn>
                <a:cxn ang="0">
                  <a:pos x="96" y="70"/>
                </a:cxn>
                <a:cxn ang="0">
                  <a:pos x="107" y="89"/>
                </a:cxn>
                <a:cxn ang="0">
                  <a:pos x="113" y="104"/>
                </a:cxn>
                <a:cxn ang="0">
                  <a:pos x="128" y="108"/>
                </a:cxn>
                <a:cxn ang="0">
                  <a:pos x="118" y="127"/>
                </a:cxn>
                <a:cxn ang="0">
                  <a:pos x="96" y="142"/>
                </a:cxn>
                <a:cxn ang="0">
                  <a:pos x="80" y="164"/>
                </a:cxn>
                <a:cxn ang="0">
                  <a:pos x="91" y="183"/>
                </a:cxn>
                <a:cxn ang="0">
                  <a:pos x="96" y="199"/>
                </a:cxn>
                <a:cxn ang="0">
                  <a:pos x="90" y="224"/>
                </a:cxn>
                <a:cxn ang="0">
                  <a:pos x="101" y="246"/>
                </a:cxn>
                <a:cxn ang="0">
                  <a:pos x="98" y="281"/>
                </a:cxn>
                <a:cxn ang="0">
                  <a:pos x="91" y="289"/>
                </a:cxn>
                <a:cxn ang="0">
                  <a:pos x="91" y="264"/>
                </a:cxn>
                <a:cxn ang="0">
                  <a:pos x="93" y="248"/>
                </a:cxn>
                <a:cxn ang="0">
                  <a:pos x="88" y="238"/>
                </a:cxn>
                <a:cxn ang="0">
                  <a:pos x="80" y="193"/>
                </a:cxn>
                <a:cxn ang="0">
                  <a:pos x="66" y="179"/>
                </a:cxn>
                <a:cxn ang="0">
                  <a:pos x="44" y="204"/>
                </a:cxn>
                <a:cxn ang="0">
                  <a:pos x="35" y="199"/>
                </a:cxn>
                <a:cxn ang="0">
                  <a:pos x="35" y="183"/>
                </a:cxn>
                <a:cxn ang="0">
                  <a:pos x="24" y="152"/>
                </a:cxn>
                <a:cxn ang="0">
                  <a:pos x="19" y="150"/>
                </a:cxn>
                <a:cxn ang="0">
                  <a:pos x="22" y="149"/>
                </a:cxn>
                <a:cxn ang="0">
                  <a:pos x="9" y="136"/>
                </a:cxn>
                <a:cxn ang="0">
                  <a:pos x="0" y="117"/>
                </a:cxn>
                <a:cxn ang="0">
                  <a:pos x="5" y="106"/>
                </a:cxn>
                <a:cxn ang="0">
                  <a:pos x="11" y="93"/>
                </a:cxn>
                <a:cxn ang="0">
                  <a:pos x="16" y="90"/>
                </a:cxn>
                <a:cxn ang="0">
                  <a:pos x="28" y="73"/>
                </a:cxn>
                <a:cxn ang="0">
                  <a:pos x="43" y="43"/>
                </a:cxn>
                <a:cxn ang="0">
                  <a:pos x="57" y="19"/>
                </a:cxn>
                <a:cxn ang="0">
                  <a:pos x="71" y="8"/>
                </a:cxn>
                <a:cxn ang="0">
                  <a:pos x="76" y="4"/>
                </a:cxn>
              </a:cxnLst>
              <a:rect l="0" t="0" r="r" b="b"/>
              <a:pathLst>
                <a:path w="131" h="290">
                  <a:moveTo>
                    <a:pt x="79" y="0"/>
                  </a:moveTo>
                  <a:lnTo>
                    <a:pt x="84" y="4"/>
                  </a:lnTo>
                  <a:lnTo>
                    <a:pt x="88" y="15"/>
                  </a:lnTo>
                  <a:lnTo>
                    <a:pt x="91" y="15"/>
                  </a:lnTo>
                  <a:lnTo>
                    <a:pt x="95" y="27"/>
                  </a:lnTo>
                  <a:lnTo>
                    <a:pt x="95" y="38"/>
                  </a:lnTo>
                  <a:lnTo>
                    <a:pt x="84" y="56"/>
                  </a:lnTo>
                  <a:lnTo>
                    <a:pt x="79" y="75"/>
                  </a:lnTo>
                  <a:lnTo>
                    <a:pt x="90" y="70"/>
                  </a:lnTo>
                  <a:lnTo>
                    <a:pt x="96" y="70"/>
                  </a:lnTo>
                  <a:lnTo>
                    <a:pt x="99" y="84"/>
                  </a:lnTo>
                  <a:lnTo>
                    <a:pt x="107" y="89"/>
                  </a:lnTo>
                  <a:lnTo>
                    <a:pt x="104" y="101"/>
                  </a:lnTo>
                  <a:lnTo>
                    <a:pt x="113" y="104"/>
                  </a:lnTo>
                  <a:lnTo>
                    <a:pt x="118" y="111"/>
                  </a:lnTo>
                  <a:lnTo>
                    <a:pt x="128" y="108"/>
                  </a:lnTo>
                  <a:lnTo>
                    <a:pt x="131" y="111"/>
                  </a:lnTo>
                  <a:lnTo>
                    <a:pt x="118" y="127"/>
                  </a:lnTo>
                  <a:lnTo>
                    <a:pt x="113" y="133"/>
                  </a:lnTo>
                  <a:lnTo>
                    <a:pt x="96" y="142"/>
                  </a:lnTo>
                  <a:lnTo>
                    <a:pt x="85" y="144"/>
                  </a:lnTo>
                  <a:lnTo>
                    <a:pt x="80" y="164"/>
                  </a:lnTo>
                  <a:lnTo>
                    <a:pt x="84" y="175"/>
                  </a:lnTo>
                  <a:lnTo>
                    <a:pt x="91" y="183"/>
                  </a:lnTo>
                  <a:lnTo>
                    <a:pt x="91" y="196"/>
                  </a:lnTo>
                  <a:lnTo>
                    <a:pt x="96" y="199"/>
                  </a:lnTo>
                  <a:lnTo>
                    <a:pt x="88" y="220"/>
                  </a:lnTo>
                  <a:lnTo>
                    <a:pt x="90" y="224"/>
                  </a:lnTo>
                  <a:lnTo>
                    <a:pt x="101" y="232"/>
                  </a:lnTo>
                  <a:lnTo>
                    <a:pt x="101" y="246"/>
                  </a:lnTo>
                  <a:lnTo>
                    <a:pt x="109" y="265"/>
                  </a:lnTo>
                  <a:lnTo>
                    <a:pt x="98" y="281"/>
                  </a:lnTo>
                  <a:lnTo>
                    <a:pt x="95" y="290"/>
                  </a:lnTo>
                  <a:lnTo>
                    <a:pt x="91" y="289"/>
                  </a:lnTo>
                  <a:lnTo>
                    <a:pt x="96" y="267"/>
                  </a:lnTo>
                  <a:lnTo>
                    <a:pt x="91" y="264"/>
                  </a:lnTo>
                  <a:lnTo>
                    <a:pt x="95" y="262"/>
                  </a:lnTo>
                  <a:lnTo>
                    <a:pt x="93" y="248"/>
                  </a:lnTo>
                  <a:lnTo>
                    <a:pt x="90" y="237"/>
                  </a:lnTo>
                  <a:lnTo>
                    <a:pt x="88" y="238"/>
                  </a:lnTo>
                  <a:lnTo>
                    <a:pt x="82" y="218"/>
                  </a:lnTo>
                  <a:lnTo>
                    <a:pt x="80" y="193"/>
                  </a:lnTo>
                  <a:lnTo>
                    <a:pt x="69" y="188"/>
                  </a:lnTo>
                  <a:lnTo>
                    <a:pt x="66" y="179"/>
                  </a:lnTo>
                  <a:lnTo>
                    <a:pt x="65" y="190"/>
                  </a:lnTo>
                  <a:lnTo>
                    <a:pt x="44" y="204"/>
                  </a:lnTo>
                  <a:lnTo>
                    <a:pt x="35" y="202"/>
                  </a:lnTo>
                  <a:lnTo>
                    <a:pt x="35" y="199"/>
                  </a:lnTo>
                  <a:lnTo>
                    <a:pt x="30" y="201"/>
                  </a:lnTo>
                  <a:lnTo>
                    <a:pt x="35" y="183"/>
                  </a:lnTo>
                  <a:lnTo>
                    <a:pt x="30" y="164"/>
                  </a:lnTo>
                  <a:lnTo>
                    <a:pt x="24" y="152"/>
                  </a:lnTo>
                  <a:lnTo>
                    <a:pt x="24" y="155"/>
                  </a:lnTo>
                  <a:lnTo>
                    <a:pt x="19" y="150"/>
                  </a:lnTo>
                  <a:lnTo>
                    <a:pt x="21" y="147"/>
                  </a:lnTo>
                  <a:lnTo>
                    <a:pt x="22" y="149"/>
                  </a:lnTo>
                  <a:lnTo>
                    <a:pt x="22" y="142"/>
                  </a:lnTo>
                  <a:lnTo>
                    <a:pt x="9" y="136"/>
                  </a:lnTo>
                  <a:lnTo>
                    <a:pt x="0" y="122"/>
                  </a:lnTo>
                  <a:lnTo>
                    <a:pt x="0" y="117"/>
                  </a:lnTo>
                  <a:lnTo>
                    <a:pt x="5" y="117"/>
                  </a:lnTo>
                  <a:lnTo>
                    <a:pt x="5" y="106"/>
                  </a:lnTo>
                  <a:lnTo>
                    <a:pt x="13" y="103"/>
                  </a:lnTo>
                  <a:lnTo>
                    <a:pt x="11" y="93"/>
                  </a:lnTo>
                  <a:lnTo>
                    <a:pt x="11" y="90"/>
                  </a:lnTo>
                  <a:lnTo>
                    <a:pt x="16" y="90"/>
                  </a:lnTo>
                  <a:lnTo>
                    <a:pt x="17" y="76"/>
                  </a:lnTo>
                  <a:lnTo>
                    <a:pt x="28" y="73"/>
                  </a:lnTo>
                  <a:lnTo>
                    <a:pt x="36" y="52"/>
                  </a:lnTo>
                  <a:lnTo>
                    <a:pt x="43" y="43"/>
                  </a:lnTo>
                  <a:lnTo>
                    <a:pt x="44" y="32"/>
                  </a:lnTo>
                  <a:lnTo>
                    <a:pt x="57" y="19"/>
                  </a:lnTo>
                  <a:lnTo>
                    <a:pt x="69" y="19"/>
                  </a:lnTo>
                  <a:lnTo>
                    <a:pt x="71" y="8"/>
                  </a:lnTo>
                  <a:lnTo>
                    <a:pt x="76" y="5"/>
                  </a:lnTo>
                  <a:lnTo>
                    <a:pt x="76" y="4"/>
                  </a:lnTo>
                  <a:lnTo>
                    <a:pt x="7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55" name="Freeform 444"/>
            <p:cNvSpPr>
              <a:spLocks/>
            </p:cNvSpPr>
            <p:nvPr/>
          </p:nvSpPr>
          <p:spPr bwMode="auto">
            <a:xfrm>
              <a:off x="5616576" y="3614738"/>
              <a:ext cx="61913" cy="52388"/>
            </a:xfrm>
            <a:custGeom>
              <a:avLst/>
              <a:gdLst/>
              <a:ahLst/>
              <a:cxnLst>
                <a:cxn ang="0">
                  <a:pos x="77" y="0"/>
                </a:cxn>
                <a:cxn ang="0">
                  <a:pos x="79" y="34"/>
                </a:cxn>
                <a:cxn ang="0">
                  <a:pos x="63" y="42"/>
                </a:cxn>
                <a:cxn ang="0">
                  <a:pos x="61" y="46"/>
                </a:cxn>
                <a:cxn ang="0">
                  <a:pos x="53" y="47"/>
                </a:cxn>
                <a:cxn ang="0">
                  <a:pos x="53" y="57"/>
                </a:cxn>
                <a:cxn ang="0">
                  <a:pos x="41" y="60"/>
                </a:cxn>
                <a:cxn ang="0">
                  <a:pos x="39" y="63"/>
                </a:cxn>
                <a:cxn ang="0">
                  <a:pos x="33" y="64"/>
                </a:cxn>
                <a:cxn ang="0">
                  <a:pos x="20" y="64"/>
                </a:cxn>
                <a:cxn ang="0">
                  <a:pos x="20" y="57"/>
                </a:cxn>
                <a:cxn ang="0">
                  <a:pos x="14" y="60"/>
                </a:cxn>
                <a:cxn ang="0">
                  <a:pos x="9" y="47"/>
                </a:cxn>
                <a:cxn ang="0">
                  <a:pos x="9" y="39"/>
                </a:cxn>
                <a:cxn ang="0">
                  <a:pos x="3" y="31"/>
                </a:cxn>
                <a:cxn ang="0">
                  <a:pos x="0" y="25"/>
                </a:cxn>
                <a:cxn ang="0">
                  <a:pos x="5" y="14"/>
                </a:cxn>
                <a:cxn ang="0">
                  <a:pos x="14" y="5"/>
                </a:cxn>
                <a:cxn ang="0">
                  <a:pos x="44" y="8"/>
                </a:cxn>
                <a:cxn ang="0">
                  <a:pos x="53" y="12"/>
                </a:cxn>
                <a:cxn ang="0">
                  <a:pos x="60" y="3"/>
                </a:cxn>
                <a:cxn ang="0">
                  <a:pos x="69" y="6"/>
                </a:cxn>
                <a:cxn ang="0">
                  <a:pos x="77" y="0"/>
                </a:cxn>
              </a:cxnLst>
              <a:rect l="0" t="0" r="r" b="b"/>
              <a:pathLst>
                <a:path w="79" h="64">
                  <a:moveTo>
                    <a:pt x="77" y="0"/>
                  </a:moveTo>
                  <a:lnTo>
                    <a:pt x="79" y="34"/>
                  </a:lnTo>
                  <a:lnTo>
                    <a:pt x="63" y="42"/>
                  </a:lnTo>
                  <a:lnTo>
                    <a:pt x="61" y="46"/>
                  </a:lnTo>
                  <a:lnTo>
                    <a:pt x="53" y="47"/>
                  </a:lnTo>
                  <a:lnTo>
                    <a:pt x="53" y="57"/>
                  </a:lnTo>
                  <a:lnTo>
                    <a:pt x="41" y="60"/>
                  </a:lnTo>
                  <a:lnTo>
                    <a:pt x="39" y="63"/>
                  </a:lnTo>
                  <a:lnTo>
                    <a:pt x="33" y="64"/>
                  </a:lnTo>
                  <a:lnTo>
                    <a:pt x="20" y="64"/>
                  </a:lnTo>
                  <a:lnTo>
                    <a:pt x="20" y="57"/>
                  </a:lnTo>
                  <a:lnTo>
                    <a:pt x="14" y="60"/>
                  </a:lnTo>
                  <a:lnTo>
                    <a:pt x="9" y="47"/>
                  </a:lnTo>
                  <a:lnTo>
                    <a:pt x="9" y="39"/>
                  </a:lnTo>
                  <a:lnTo>
                    <a:pt x="3" y="31"/>
                  </a:lnTo>
                  <a:lnTo>
                    <a:pt x="0" y="25"/>
                  </a:lnTo>
                  <a:lnTo>
                    <a:pt x="5" y="14"/>
                  </a:lnTo>
                  <a:lnTo>
                    <a:pt x="14" y="5"/>
                  </a:lnTo>
                  <a:lnTo>
                    <a:pt x="44" y="8"/>
                  </a:lnTo>
                  <a:lnTo>
                    <a:pt x="53" y="12"/>
                  </a:lnTo>
                  <a:lnTo>
                    <a:pt x="60" y="3"/>
                  </a:lnTo>
                  <a:lnTo>
                    <a:pt x="69" y="6"/>
                  </a:lnTo>
                  <a:lnTo>
                    <a:pt x="7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56" name="Freeform 445"/>
            <p:cNvSpPr>
              <a:spLocks/>
            </p:cNvSpPr>
            <p:nvPr/>
          </p:nvSpPr>
          <p:spPr bwMode="auto">
            <a:xfrm>
              <a:off x="5616576" y="3614738"/>
              <a:ext cx="61913" cy="52388"/>
            </a:xfrm>
            <a:custGeom>
              <a:avLst/>
              <a:gdLst/>
              <a:ahLst/>
              <a:cxnLst>
                <a:cxn ang="0">
                  <a:pos x="77" y="0"/>
                </a:cxn>
                <a:cxn ang="0">
                  <a:pos x="79" y="34"/>
                </a:cxn>
                <a:cxn ang="0">
                  <a:pos x="63" y="42"/>
                </a:cxn>
                <a:cxn ang="0">
                  <a:pos x="61" y="46"/>
                </a:cxn>
                <a:cxn ang="0">
                  <a:pos x="53" y="47"/>
                </a:cxn>
                <a:cxn ang="0">
                  <a:pos x="53" y="57"/>
                </a:cxn>
                <a:cxn ang="0">
                  <a:pos x="41" y="60"/>
                </a:cxn>
                <a:cxn ang="0">
                  <a:pos x="39" y="63"/>
                </a:cxn>
                <a:cxn ang="0">
                  <a:pos x="33" y="64"/>
                </a:cxn>
                <a:cxn ang="0">
                  <a:pos x="20" y="64"/>
                </a:cxn>
                <a:cxn ang="0">
                  <a:pos x="20" y="57"/>
                </a:cxn>
                <a:cxn ang="0">
                  <a:pos x="14" y="60"/>
                </a:cxn>
                <a:cxn ang="0">
                  <a:pos x="9" y="47"/>
                </a:cxn>
                <a:cxn ang="0">
                  <a:pos x="9" y="39"/>
                </a:cxn>
                <a:cxn ang="0">
                  <a:pos x="3" y="31"/>
                </a:cxn>
                <a:cxn ang="0">
                  <a:pos x="0" y="25"/>
                </a:cxn>
                <a:cxn ang="0">
                  <a:pos x="5" y="14"/>
                </a:cxn>
                <a:cxn ang="0">
                  <a:pos x="14" y="5"/>
                </a:cxn>
                <a:cxn ang="0">
                  <a:pos x="44" y="8"/>
                </a:cxn>
                <a:cxn ang="0">
                  <a:pos x="53" y="12"/>
                </a:cxn>
                <a:cxn ang="0">
                  <a:pos x="60" y="3"/>
                </a:cxn>
                <a:cxn ang="0">
                  <a:pos x="69" y="6"/>
                </a:cxn>
                <a:cxn ang="0">
                  <a:pos x="77" y="0"/>
                </a:cxn>
              </a:cxnLst>
              <a:rect l="0" t="0" r="r" b="b"/>
              <a:pathLst>
                <a:path w="79" h="64">
                  <a:moveTo>
                    <a:pt x="77" y="0"/>
                  </a:moveTo>
                  <a:lnTo>
                    <a:pt x="79" y="34"/>
                  </a:lnTo>
                  <a:lnTo>
                    <a:pt x="63" y="42"/>
                  </a:lnTo>
                  <a:lnTo>
                    <a:pt x="61" y="46"/>
                  </a:lnTo>
                  <a:lnTo>
                    <a:pt x="53" y="47"/>
                  </a:lnTo>
                  <a:lnTo>
                    <a:pt x="53" y="57"/>
                  </a:lnTo>
                  <a:lnTo>
                    <a:pt x="41" y="60"/>
                  </a:lnTo>
                  <a:lnTo>
                    <a:pt x="39" y="63"/>
                  </a:lnTo>
                  <a:lnTo>
                    <a:pt x="33" y="64"/>
                  </a:lnTo>
                  <a:lnTo>
                    <a:pt x="20" y="64"/>
                  </a:lnTo>
                  <a:lnTo>
                    <a:pt x="20" y="57"/>
                  </a:lnTo>
                  <a:lnTo>
                    <a:pt x="14" y="60"/>
                  </a:lnTo>
                  <a:lnTo>
                    <a:pt x="9" y="47"/>
                  </a:lnTo>
                  <a:lnTo>
                    <a:pt x="9" y="39"/>
                  </a:lnTo>
                  <a:lnTo>
                    <a:pt x="3" y="31"/>
                  </a:lnTo>
                  <a:lnTo>
                    <a:pt x="0" y="25"/>
                  </a:lnTo>
                  <a:lnTo>
                    <a:pt x="5" y="14"/>
                  </a:lnTo>
                  <a:lnTo>
                    <a:pt x="14" y="5"/>
                  </a:lnTo>
                  <a:lnTo>
                    <a:pt x="44" y="8"/>
                  </a:lnTo>
                  <a:lnTo>
                    <a:pt x="53" y="12"/>
                  </a:lnTo>
                  <a:lnTo>
                    <a:pt x="60" y="3"/>
                  </a:lnTo>
                  <a:lnTo>
                    <a:pt x="69" y="6"/>
                  </a:lnTo>
                  <a:lnTo>
                    <a:pt x="7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57" name="Freeform 446"/>
            <p:cNvSpPr>
              <a:spLocks/>
            </p:cNvSpPr>
            <p:nvPr/>
          </p:nvSpPr>
          <p:spPr bwMode="auto">
            <a:xfrm>
              <a:off x="5291138" y="3036888"/>
              <a:ext cx="703263" cy="504825"/>
            </a:xfrm>
            <a:custGeom>
              <a:avLst/>
              <a:gdLst/>
              <a:ahLst/>
              <a:cxnLst>
                <a:cxn ang="0">
                  <a:pos x="766" y="41"/>
                </a:cxn>
                <a:cxn ang="0">
                  <a:pos x="827" y="118"/>
                </a:cxn>
                <a:cxn ang="0">
                  <a:pos x="884" y="123"/>
                </a:cxn>
                <a:cxn ang="0">
                  <a:pos x="859" y="192"/>
                </a:cxn>
                <a:cxn ang="0">
                  <a:pos x="826" y="238"/>
                </a:cxn>
                <a:cxn ang="0">
                  <a:pos x="790" y="255"/>
                </a:cxn>
                <a:cxn ang="0">
                  <a:pos x="742" y="285"/>
                </a:cxn>
                <a:cxn ang="0">
                  <a:pos x="695" y="312"/>
                </a:cxn>
                <a:cxn ang="0">
                  <a:pos x="689" y="277"/>
                </a:cxn>
                <a:cxn ang="0">
                  <a:pos x="641" y="310"/>
                </a:cxn>
                <a:cxn ang="0">
                  <a:pos x="657" y="346"/>
                </a:cxn>
                <a:cxn ang="0">
                  <a:pos x="704" y="354"/>
                </a:cxn>
                <a:cxn ang="0">
                  <a:pos x="686" y="361"/>
                </a:cxn>
                <a:cxn ang="0">
                  <a:pos x="660" y="391"/>
                </a:cxn>
                <a:cxn ang="0">
                  <a:pos x="673" y="441"/>
                </a:cxn>
                <a:cxn ang="0">
                  <a:pos x="689" y="469"/>
                </a:cxn>
                <a:cxn ang="0">
                  <a:pos x="693" y="488"/>
                </a:cxn>
                <a:cxn ang="0">
                  <a:pos x="670" y="528"/>
                </a:cxn>
                <a:cxn ang="0">
                  <a:pos x="651" y="564"/>
                </a:cxn>
                <a:cxn ang="0">
                  <a:pos x="635" y="578"/>
                </a:cxn>
                <a:cxn ang="0">
                  <a:pos x="596" y="595"/>
                </a:cxn>
                <a:cxn ang="0">
                  <a:pos x="588" y="600"/>
                </a:cxn>
                <a:cxn ang="0">
                  <a:pos x="569" y="608"/>
                </a:cxn>
                <a:cxn ang="0">
                  <a:pos x="522" y="622"/>
                </a:cxn>
                <a:cxn ang="0">
                  <a:pos x="501" y="613"/>
                </a:cxn>
                <a:cxn ang="0">
                  <a:pos x="457" y="586"/>
                </a:cxn>
                <a:cxn ang="0">
                  <a:pos x="415" y="600"/>
                </a:cxn>
                <a:cxn ang="0">
                  <a:pos x="399" y="611"/>
                </a:cxn>
                <a:cxn ang="0">
                  <a:pos x="375" y="591"/>
                </a:cxn>
                <a:cxn ang="0">
                  <a:pos x="352" y="558"/>
                </a:cxn>
                <a:cxn ang="0">
                  <a:pos x="352" y="506"/>
                </a:cxn>
                <a:cxn ang="0">
                  <a:pos x="331" y="491"/>
                </a:cxn>
                <a:cxn ang="0">
                  <a:pos x="282" y="506"/>
                </a:cxn>
                <a:cxn ang="0">
                  <a:pos x="219" y="518"/>
                </a:cxn>
                <a:cxn ang="0">
                  <a:pos x="178" y="510"/>
                </a:cxn>
                <a:cxn ang="0">
                  <a:pos x="153" y="487"/>
                </a:cxn>
                <a:cxn ang="0">
                  <a:pos x="111" y="474"/>
                </a:cxn>
                <a:cxn ang="0">
                  <a:pos x="74" y="441"/>
                </a:cxn>
                <a:cxn ang="0">
                  <a:pos x="84" y="421"/>
                </a:cxn>
                <a:cxn ang="0">
                  <a:pos x="93" y="392"/>
                </a:cxn>
                <a:cxn ang="0">
                  <a:pos x="59" y="378"/>
                </a:cxn>
                <a:cxn ang="0">
                  <a:pos x="35" y="359"/>
                </a:cxn>
                <a:cxn ang="0">
                  <a:pos x="13" y="348"/>
                </a:cxn>
                <a:cxn ang="0">
                  <a:pos x="5" y="323"/>
                </a:cxn>
                <a:cxn ang="0">
                  <a:pos x="40" y="287"/>
                </a:cxn>
                <a:cxn ang="0">
                  <a:pos x="103" y="227"/>
                </a:cxn>
                <a:cxn ang="0">
                  <a:pos x="136" y="146"/>
                </a:cxn>
                <a:cxn ang="0">
                  <a:pos x="177" y="120"/>
                </a:cxn>
                <a:cxn ang="0">
                  <a:pos x="208" y="116"/>
                </a:cxn>
                <a:cxn ang="0">
                  <a:pos x="249" y="176"/>
                </a:cxn>
                <a:cxn ang="0">
                  <a:pos x="325" y="227"/>
                </a:cxn>
                <a:cxn ang="0">
                  <a:pos x="492" y="246"/>
                </a:cxn>
                <a:cxn ang="0">
                  <a:pos x="555" y="192"/>
                </a:cxn>
                <a:cxn ang="0">
                  <a:pos x="626" y="159"/>
                </a:cxn>
                <a:cxn ang="0">
                  <a:pos x="627" y="137"/>
                </a:cxn>
                <a:cxn ang="0">
                  <a:pos x="640" y="93"/>
                </a:cxn>
                <a:cxn ang="0">
                  <a:pos x="681" y="25"/>
                </a:cxn>
              </a:cxnLst>
              <a:rect l="0" t="0" r="r" b="b"/>
              <a:pathLst>
                <a:path w="886" h="635">
                  <a:moveTo>
                    <a:pt x="723" y="0"/>
                  </a:moveTo>
                  <a:lnTo>
                    <a:pt x="736" y="9"/>
                  </a:lnTo>
                  <a:lnTo>
                    <a:pt x="753" y="14"/>
                  </a:lnTo>
                  <a:lnTo>
                    <a:pt x="763" y="30"/>
                  </a:lnTo>
                  <a:lnTo>
                    <a:pt x="766" y="41"/>
                  </a:lnTo>
                  <a:lnTo>
                    <a:pt x="774" y="63"/>
                  </a:lnTo>
                  <a:lnTo>
                    <a:pt x="780" y="91"/>
                  </a:lnTo>
                  <a:lnTo>
                    <a:pt x="804" y="96"/>
                  </a:lnTo>
                  <a:lnTo>
                    <a:pt x="824" y="107"/>
                  </a:lnTo>
                  <a:lnTo>
                    <a:pt x="827" y="118"/>
                  </a:lnTo>
                  <a:lnTo>
                    <a:pt x="827" y="126"/>
                  </a:lnTo>
                  <a:lnTo>
                    <a:pt x="832" y="135"/>
                  </a:lnTo>
                  <a:lnTo>
                    <a:pt x="846" y="135"/>
                  </a:lnTo>
                  <a:lnTo>
                    <a:pt x="886" y="118"/>
                  </a:lnTo>
                  <a:lnTo>
                    <a:pt x="884" y="123"/>
                  </a:lnTo>
                  <a:lnTo>
                    <a:pt x="886" y="137"/>
                  </a:lnTo>
                  <a:lnTo>
                    <a:pt x="878" y="143"/>
                  </a:lnTo>
                  <a:lnTo>
                    <a:pt x="870" y="168"/>
                  </a:lnTo>
                  <a:lnTo>
                    <a:pt x="862" y="190"/>
                  </a:lnTo>
                  <a:lnTo>
                    <a:pt x="859" y="192"/>
                  </a:lnTo>
                  <a:lnTo>
                    <a:pt x="843" y="189"/>
                  </a:lnTo>
                  <a:lnTo>
                    <a:pt x="830" y="200"/>
                  </a:lnTo>
                  <a:lnTo>
                    <a:pt x="834" y="211"/>
                  </a:lnTo>
                  <a:lnTo>
                    <a:pt x="834" y="227"/>
                  </a:lnTo>
                  <a:lnTo>
                    <a:pt x="826" y="238"/>
                  </a:lnTo>
                  <a:lnTo>
                    <a:pt x="826" y="242"/>
                  </a:lnTo>
                  <a:lnTo>
                    <a:pt x="818" y="235"/>
                  </a:lnTo>
                  <a:lnTo>
                    <a:pt x="810" y="247"/>
                  </a:lnTo>
                  <a:lnTo>
                    <a:pt x="802" y="253"/>
                  </a:lnTo>
                  <a:lnTo>
                    <a:pt x="790" y="255"/>
                  </a:lnTo>
                  <a:lnTo>
                    <a:pt x="791" y="266"/>
                  </a:lnTo>
                  <a:lnTo>
                    <a:pt x="780" y="268"/>
                  </a:lnTo>
                  <a:lnTo>
                    <a:pt x="771" y="264"/>
                  </a:lnTo>
                  <a:lnTo>
                    <a:pt x="756" y="277"/>
                  </a:lnTo>
                  <a:lnTo>
                    <a:pt x="742" y="285"/>
                  </a:lnTo>
                  <a:lnTo>
                    <a:pt x="736" y="294"/>
                  </a:lnTo>
                  <a:lnTo>
                    <a:pt x="720" y="299"/>
                  </a:lnTo>
                  <a:lnTo>
                    <a:pt x="690" y="318"/>
                  </a:lnTo>
                  <a:lnTo>
                    <a:pt x="689" y="318"/>
                  </a:lnTo>
                  <a:lnTo>
                    <a:pt x="695" y="312"/>
                  </a:lnTo>
                  <a:lnTo>
                    <a:pt x="697" y="307"/>
                  </a:lnTo>
                  <a:lnTo>
                    <a:pt x="690" y="304"/>
                  </a:lnTo>
                  <a:lnTo>
                    <a:pt x="704" y="285"/>
                  </a:lnTo>
                  <a:lnTo>
                    <a:pt x="698" y="274"/>
                  </a:lnTo>
                  <a:lnTo>
                    <a:pt x="689" y="277"/>
                  </a:lnTo>
                  <a:lnTo>
                    <a:pt x="678" y="290"/>
                  </a:lnTo>
                  <a:lnTo>
                    <a:pt x="664" y="299"/>
                  </a:lnTo>
                  <a:lnTo>
                    <a:pt x="659" y="307"/>
                  </a:lnTo>
                  <a:lnTo>
                    <a:pt x="649" y="312"/>
                  </a:lnTo>
                  <a:lnTo>
                    <a:pt x="641" y="310"/>
                  </a:lnTo>
                  <a:lnTo>
                    <a:pt x="638" y="318"/>
                  </a:lnTo>
                  <a:lnTo>
                    <a:pt x="637" y="323"/>
                  </a:lnTo>
                  <a:lnTo>
                    <a:pt x="643" y="331"/>
                  </a:lnTo>
                  <a:lnTo>
                    <a:pt x="654" y="335"/>
                  </a:lnTo>
                  <a:lnTo>
                    <a:pt x="657" y="346"/>
                  </a:lnTo>
                  <a:lnTo>
                    <a:pt x="664" y="350"/>
                  </a:lnTo>
                  <a:lnTo>
                    <a:pt x="684" y="335"/>
                  </a:lnTo>
                  <a:lnTo>
                    <a:pt x="693" y="342"/>
                  </a:lnTo>
                  <a:lnTo>
                    <a:pt x="709" y="343"/>
                  </a:lnTo>
                  <a:lnTo>
                    <a:pt x="704" y="354"/>
                  </a:lnTo>
                  <a:lnTo>
                    <a:pt x="703" y="351"/>
                  </a:lnTo>
                  <a:lnTo>
                    <a:pt x="700" y="351"/>
                  </a:lnTo>
                  <a:lnTo>
                    <a:pt x="697" y="356"/>
                  </a:lnTo>
                  <a:lnTo>
                    <a:pt x="684" y="357"/>
                  </a:lnTo>
                  <a:lnTo>
                    <a:pt x="686" y="361"/>
                  </a:lnTo>
                  <a:lnTo>
                    <a:pt x="681" y="369"/>
                  </a:lnTo>
                  <a:lnTo>
                    <a:pt x="675" y="365"/>
                  </a:lnTo>
                  <a:lnTo>
                    <a:pt x="673" y="372"/>
                  </a:lnTo>
                  <a:lnTo>
                    <a:pt x="668" y="378"/>
                  </a:lnTo>
                  <a:lnTo>
                    <a:pt x="660" y="391"/>
                  </a:lnTo>
                  <a:lnTo>
                    <a:pt x="675" y="398"/>
                  </a:lnTo>
                  <a:lnTo>
                    <a:pt x="686" y="428"/>
                  </a:lnTo>
                  <a:lnTo>
                    <a:pt x="700" y="446"/>
                  </a:lnTo>
                  <a:lnTo>
                    <a:pt x="679" y="439"/>
                  </a:lnTo>
                  <a:lnTo>
                    <a:pt x="673" y="441"/>
                  </a:lnTo>
                  <a:lnTo>
                    <a:pt x="679" y="441"/>
                  </a:lnTo>
                  <a:lnTo>
                    <a:pt x="689" y="447"/>
                  </a:lnTo>
                  <a:lnTo>
                    <a:pt x="700" y="458"/>
                  </a:lnTo>
                  <a:lnTo>
                    <a:pt x="675" y="473"/>
                  </a:lnTo>
                  <a:lnTo>
                    <a:pt x="689" y="469"/>
                  </a:lnTo>
                  <a:lnTo>
                    <a:pt x="700" y="476"/>
                  </a:lnTo>
                  <a:lnTo>
                    <a:pt x="693" y="484"/>
                  </a:lnTo>
                  <a:lnTo>
                    <a:pt x="697" y="482"/>
                  </a:lnTo>
                  <a:lnTo>
                    <a:pt x="697" y="488"/>
                  </a:lnTo>
                  <a:lnTo>
                    <a:pt x="693" y="488"/>
                  </a:lnTo>
                  <a:lnTo>
                    <a:pt x="693" y="491"/>
                  </a:lnTo>
                  <a:lnTo>
                    <a:pt x="690" y="506"/>
                  </a:lnTo>
                  <a:lnTo>
                    <a:pt x="687" y="506"/>
                  </a:lnTo>
                  <a:lnTo>
                    <a:pt x="670" y="534"/>
                  </a:lnTo>
                  <a:lnTo>
                    <a:pt x="670" y="528"/>
                  </a:lnTo>
                  <a:lnTo>
                    <a:pt x="664" y="531"/>
                  </a:lnTo>
                  <a:lnTo>
                    <a:pt x="668" y="537"/>
                  </a:lnTo>
                  <a:lnTo>
                    <a:pt x="662" y="551"/>
                  </a:lnTo>
                  <a:lnTo>
                    <a:pt x="660" y="550"/>
                  </a:lnTo>
                  <a:lnTo>
                    <a:pt x="651" y="564"/>
                  </a:lnTo>
                  <a:lnTo>
                    <a:pt x="641" y="567"/>
                  </a:lnTo>
                  <a:lnTo>
                    <a:pt x="641" y="572"/>
                  </a:lnTo>
                  <a:lnTo>
                    <a:pt x="637" y="578"/>
                  </a:lnTo>
                  <a:lnTo>
                    <a:pt x="637" y="577"/>
                  </a:lnTo>
                  <a:lnTo>
                    <a:pt x="635" y="578"/>
                  </a:lnTo>
                  <a:lnTo>
                    <a:pt x="627" y="580"/>
                  </a:lnTo>
                  <a:lnTo>
                    <a:pt x="619" y="591"/>
                  </a:lnTo>
                  <a:lnTo>
                    <a:pt x="605" y="595"/>
                  </a:lnTo>
                  <a:lnTo>
                    <a:pt x="602" y="592"/>
                  </a:lnTo>
                  <a:lnTo>
                    <a:pt x="596" y="595"/>
                  </a:lnTo>
                  <a:lnTo>
                    <a:pt x="594" y="594"/>
                  </a:lnTo>
                  <a:lnTo>
                    <a:pt x="593" y="597"/>
                  </a:lnTo>
                  <a:lnTo>
                    <a:pt x="591" y="599"/>
                  </a:lnTo>
                  <a:lnTo>
                    <a:pt x="588" y="597"/>
                  </a:lnTo>
                  <a:lnTo>
                    <a:pt x="588" y="600"/>
                  </a:lnTo>
                  <a:lnTo>
                    <a:pt x="585" y="602"/>
                  </a:lnTo>
                  <a:lnTo>
                    <a:pt x="577" y="592"/>
                  </a:lnTo>
                  <a:lnTo>
                    <a:pt x="577" y="602"/>
                  </a:lnTo>
                  <a:lnTo>
                    <a:pt x="571" y="595"/>
                  </a:lnTo>
                  <a:lnTo>
                    <a:pt x="569" y="608"/>
                  </a:lnTo>
                  <a:lnTo>
                    <a:pt x="533" y="616"/>
                  </a:lnTo>
                  <a:lnTo>
                    <a:pt x="528" y="622"/>
                  </a:lnTo>
                  <a:lnTo>
                    <a:pt x="533" y="633"/>
                  </a:lnTo>
                  <a:lnTo>
                    <a:pt x="526" y="635"/>
                  </a:lnTo>
                  <a:lnTo>
                    <a:pt x="522" y="622"/>
                  </a:lnTo>
                  <a:lnTo>
                    <a:pt x="522" y="613"/>
                  </a:lnTo>
                  <a:lnTo>
                    <a:pt x="515" y="616"/>
                  </a:lnTo>
                  <a:lnTo>
                    <a:pt x="506" y="610"/>
                  </a:lnTo>
                  <a:lnTo>
                    <a:pt x="501" y="614"/>
                  </a:lnTo>
                  <a:lnTo>
                    <a:pt x="501" y="613"/>
                  </a:lnTo>
                  <a:lnTo>
                    <a:pt x="497" y="614"/>
                  </a:lnTo>
                  <a:lnTo>
                    <a:pt x="487" y="613"/>
                  </a:lnTo>
                  <a:lnTo>
                    <a:pt x="479" y="608"/>
                  </a:lnTo>
                  <a:lnTo>
                    <a:pt x="476" y="594"/>
                  </a:lnTo>
                  <a:lnTo>
                    <a:pt x="457" y="586"/>
                  </a:lnTo>
                  <a:lnTo>
                    <a:pt x="437" y="597"/>
                  </a:lnTo>
                  <a:lnTo>
                    <a:pt x="432" y="595"/>
                  </a:lnTo>
                  <a:lnTo>
                    <a:pt x="426" y="599"/>
                  </a:lnTo>
                  <a:lnTo>
                    <a:pt x="418" y="594"/>
                  </a:lnTo>
                  <a:lnTo>
                    <a:pt x="415" y="600"/>
                  </a:lnTo>
                  <a:lnTo>
                    <a:pt x="407" y="599"/>
                  </a:lnTo>
                  <a:lnTo>
                    <a:pt x="405" y="600"/>
                  </a:lnTo>
                  <a:lnTo>
                    <a:pt x="407" y="617"/>
                  </a:lnTo>
                  <a:lnTo>
                    <a:pt x="400" y="619"/>
                  </a:lnTo>
                  <a:lnTo>
                    <a:pt x="399" y="611"/>
                  </a:lnTo>
                  <a:lnTo>
                    <a:pt x="397" y="610"/>
                  </a:lnTo>
                  <a:lnTo>
                    <a:pt x="386" y="613"/>
                  </a:lnTo>
                  <a:lnTo>
                    <a:pt x="382" y="606"/>
                  </a:lnTo>
                  <a:lnTo>
                    <a:pt x="372" y="603"/>
                  </a:lnTo>
                  <a:lnTo>
                    <a:pt x="375" y="591"/>
                  </a:lnTo>
                  <a:lnTo>
                    <a:pt x="367" y="584"/>
                  </a:lnTo>
                  <a:lnTo>
                    <a:pt x="366" y="572"/>
                  </a:lnTo>
                  <a:lnTo>
                    <a:pt x="358" y="572"/>
                  </a:lnTo>
                  <a:lnTo>
                    <a:pt x="349" y="577"/>
                  </a:lnTo>
                  <a:lnTo>
                    <a:pt x="352" y="558"/>
                  </a:lnTo>
                  <a:lnTo>
                    <a:pt x="363" y="540"/>
                  </a:lnTo>
                  <a:lnTo>
                    <a:pt x="364" y="529"/>
                  </a:lnTo>
                  <a:lnTo>
                    <a:pt x="361" y="517"/>
                  </a:lnTo>
                  <a:lnTo>
                    <a:pt x="356" y="517"/>
                  </a:lnTo>
                  <a:lnTo>
                    <a:pt x="352" y="506"/>
                  </a:lnTo>
                  <a:lnTo>
                    <a:pt x="349" y="504"/>
                  </a:lnTo>
                  <a:lnTo>
                    <a:pt x="344" y="506"/>
                  </a:lnTo>
                  <a:lnTo>
                    <a:pt x="341" y="502"/>
                  </a:lnTo>
                  <a:lnTo>
                    <a:pt x="328" y="501"/>
                  </a:lnTo>
                  <a:lnTo>
                    <a:pt x="331" y="491"/>
                  </a:lnTo>
                  <a:lnTo>
                    <a:pt x="326" y="491"/>
                  </a:lnTo>
                  <a:lnTo>
                    <a:pt x="325" y="484"/>
                  </a:lnTo>
                  <a:lnTo>
                    <a:pt x="312" y="488"/>
                  </a:lnTo>
                  <a:lnTo>
                    <a:pt x="303" y="487"/>
                  </a:lnTo>
                  <a:lnTo>
                    <a:pt x="282" y="506"/>
                  </a:lnTo>
                  <a:lnTo>
                    <a:pt x="262" y="512"/>
                  </a:lnTo>
                  <a:lnTo>
                    <a:pt x="257" y="509"/>
                  </a:lnTo>
                  <a:lnTo>
                    <a:pt x="237" y="504"/>
                  </a:lnTo>
                  <a:lnTo>
                    <a:pt x="221" y="520"/>
                  </a:lnTo>
                  <a:lnTo>
                    <a:pt x="219" y="518"/>
                  </a:lnTo>
                  <a:lnTo>
                    <a:pt x="219" y="507"/>
                  </a:lnTo>
                  <a:lnTo>
                    <a:pt x="210" y="510"/>
                  </a:lnTo>
                  <a:lnTo>
                    <a:pt x="199" y="512"/>
                  </a:lnTo>
                  <a:lnTo>
                    <a:pt x="188" y="509"/>
                  </a:lnTo>
                  <a:lnTo>
                    <a:pt x="178" y="510"/>
                  </a:lnTo>
                  <a:lnTo>
                    <a:pt x="175" y="506"/>
                  </a:lnTo>
                  <a:lnTo>
                    <a:pt x="167" y="504"/>
                  </a:lnTo>
                  <a:lnTo>
                    <a:pt x="167" y="499"/>
                  </a:lnTo>
                  <a:lnTo>
                    <a:pt x="153" y="495"/>
                  </a:lnTo>
                  <a:lnTo>
                    <a:pt x="153" y="487"/>
                  </a:lnTo>
                  <a:lnTo>
                    <a:pt x="144" y="491"/>
                  </a:lnTo>
                  <a:lnTo>
                    <a:pt x="139" y="482"/>
                  </a:lnTo>
                  <a:lnTo>
                    <a:pt x="126" y="473"/>
                  </a:lnTo>
                  <a:lnTo>
                    <a:pt x="112" y="469"/>
                  </a:lnTo>
                  <a:lnTo>
                    <a:pt x="111" y="474"/>
                  </a:lnTo>
                  <a:lnTo>
                    <a:pt x="108" y="471"/>
                  </a:lnTo>
                  <a:lnTo>
                    <a:pt x="85" y="457"/>
                  </a:lnTo>
                  <a:lnTo>
                    <a:pt x="78" y="457"/>
                  </a:lnTo>
                  <a:lnTo>
                    <a:pt x="74" y="450"/>
                  </a:lnTo>
                  <a:lnTo>
                    <a:pt x="74" y="441"/>
                  </a:lnTo>
                  <a:lnTo>
                    <a:pt x="70" y="432"/>
                  </a:lnTo>
                  <a:lnTo>
                    <a:pt x="74" y="428"/>
                  </a:lnTo>
                  <a:lnTo>
                    <a:pt x="78" y="435"/>
                  </a:lnTo>
                  <a:lnTo>
                    <a:pt x="87" y="427"/>
                  </a:lnTo>
                  <a:lnTo>
                    <a:pt x="84" y="421"/>
                  </a:lnTo>
                  <a:lnTo>
                    <a:pt x="78" y="416"/>
                  </a:lnTo>
                  <a:lnTo>
                    <a:pt x="76" y="405"/>
                  </a:lnTo>
                  <a:lnTo>
                    <a:pt x="85" y="403"/>
                  </a:lnTo>
                  <a:lnTo>
                    <a:pt x="87" y="397"/>
                  </a:lnTo>
                  <a:lnTo>
                    <a:pt x="93" y="392"/>
                  </a:lnTo>
                  <a:lnTo>
                    <a:pt x="98" y="378"/>
                  </a:lnTo>
                  <a:lnTo>
                    <a:pt x="93" y="380"/>
                  </a:lnTo>
                  <a:lnTo>
                    <a:pt x="92" y="376"/>
                  </a:lnTo>
                  <a:lnTo>
                    <a:pt x="82" y="369"/>
                  </a:lnTo>
                  <a:lnTo>
                    <a:pt x="59" y="378"/>
                  </a:lnTo>
                  <a:lnTo>
                    <a:pt x="46" y="373"/>
                  </a:lnTo>
                  <a:lnTo>
                    <a:pt x="43" y="370"/>
                  </a:lnTo>
                  <a:lnTo>
                    <a:pt x="38" y="372"/>
                  </a:lnTo>
                  <a:lnTo>
                    <a:pt x="34" y="367"/>
                  </a:lnTo>
                  <a:lnTo>
                    <a:pt x="35" y="359"/>
                  </a:lnTo>
                  <a:lnTo>
                    <a:pt x="32" y="356"/>
                  </a:lnTo>
                  <a:lnTo>
                    <a:pt x="26" y="356"/>
                  </a:lnTo>
                  <a:lnTo>
                    <a:pt x="26" y="351"/>
                  </a:lnTo>
                  <a:lnTo>
                    <a:pt x="16" y="350"/>
                  </a:lnTo>
                  <a:lnTo>
                    <a:pt x="13" y="348"/>
                  </a:lnTo>
                  <a:lnTo>
                    <a:pt x="18" y="345"/>
                  </a:lnTo>
                  <a:lnTo>
                    <a:pt x="19" y="345"/>
                  </a:lnTo>
                  <a:lnTo>
                    <a:pt x="18" y="323"/>
                  </a:lnTo>
                  <a:lnTo>
                    <a:pt x="16" y="321"/>
                  </a:lnTo>
                  <a:lnTo>
                    <a:pt x="5" y="323"/>
                  </a:lnTo>
                  <a:lnTo>
                    <a:pt x="0" y="317"/>
                  </a:lnTo>
                  <a:lnTo>
                    <a:pt x="5" y="293"/>
                  </a:lnTo>
                  <a:lnTo>
                    <a:pt x="18" y="287"/>
                  </a:lnTo>
                  <a:lnTo>
                    <a:pt x="19" y="283"/>
                  </a:lnTo>
                  <a:lnTo>
                    <a:pt x="40" y="287"/>
                  </a:lnTo>
                  <a:lnTo>
                    <a:pt x="48" y="276"/>
                  </a:lnTo>
                  <a:lnTo>
                    <a:pt x="68" y="271"/>
                  </a:lnTo>
                  <a:lnTo>
                    <a:pt x="73" y="264"/>
                  </a:lnTo>
                  <a:lnTo>
                    <a:pt x="95" y="253"/>
                  </a:lnTo>
                  <a:lnTo>
                    <a:pt x="103" y="227"/>
                  </a:lnTo>
                  <a:lnTo>
                    <a:pt x="97" y="201"/>
                  </a:lnTo>
                  <a:lnTo>
                    <a:pt x="92" y="197"/>
                  </a:lnTo>
                  <a:lnTo>
                    <a:pt x="126" y="187"/>
                  </a:lnTo>
                  <a:lnTo>
                    <a:pt x="125" y="173"/>
                  </a:lnTo>
                  <a:lnTo>
                    <a:pt x="136" y="146"/>
                  </a:lnTo>
                  <a:lnTo>
                    <a:pt x="158" y="149"/>
                  </a:lnTo>
                  <a:lnTo>
                    <a:pt x="163" y="154"/>
                  </a:lnTo>
                  <a:lnTo>
                    <a:pt x="172" y="148"/>
                  </a:lnTo>
                  <a:lnTo>
                    <a:pt x="172" y="132"/>
                  </a:lnTo>
                  <a:lnTo>
                    <a:pt x="177" y="120"/>
                  </a:lnTo>
                  <a:lnTo>
                    <a:pt x="186" y="118"/>
                  </a:lnTo>
                  <a:lnTo>
                    <a:pt x="193" y="107"/>
                  </a:lnTo>
                  <a:lnTo>
                    <a:pt x="200" y="110"/>
                  </a:lnTo>
                  <a:lnTo>
                    <a:pt x="205" y="105"/>
                  </a:lnTo>
                  <a:lnTo>
                    <a:pt x="208" y="116"/>
                  </a:lnTo>
                  <a:lnTo>
                    <a:pt x="219" y="129"/>
                  </a:lnTo>
                  <a:lnTo>
                    <a:pt x="238" y="132"/>
                  </a:lnTo>
                  <a:lnTo>
                    <a:pt x="240" y="137"/>
                  </a:lnTo>
                  <a:lnTo>
                    <a:pt x="248" y="159"/>
                  </a:lnTo>
                  <a:lnTo>
                    <a:pt x="249" y="176"/>
                  </a:lnTo>
                  <a:lnTo>
                    <a:pt x="246" y="186"/>
                  </a:lnTo>
                  <a:lnTo>
                    <a:pt x="270" y="192"/>
                  </a:lnTo>
                  <a:lnTo>
                    <a:pt x="281" y="192"/>
                  </a:lnTo>
                  <a:lnTo>
                    <a:pt x="312" y="208"/>
                  </a:lnTo>
                  <a:lnTo>
                    <a:pt x="325" y="227"/>
                  </a:lnTo>
                  <a:lnTo>
                    <a:pt x="339" y="239"/>
                  </a:lnTo>
                  <a:lnTo>
                    <a:pt x="393" y="238"/>
                  </a:lnTo>
                  <a:lnTo>
                    <a:pt x="416" y="250"/>
                  </a:lnTo>
                  <a:lnTo>
                    <a:pt x="452" y="261"/>
                  </a:lnTo>
                  <a:lnTo>
                    <a:pt x="492" y="246"/>
                  </a:lnTo>
                  <a:lnTo>
                    <a:pt x="511" y="247"/>
                  </a:lnTo>
                  <a:lnTo>
                    <a:pt x="526" y="241"/>
                  </a:lnTo>
                  <a:lnTo>
                    <a:pt x="555" y="219"/>
                  </a:lnTo>
                  <a:lnTo>
                    <a:pt x="549" y="208"/>
                  </a:lnTo>
                  <a:lnTo>
                    <a:pt x="555" y="192"/>
                  </a:lnTo>
                  <a:lnTo>
                    <a:pt x="560" y="190"/>
                  </a:lnTo>
                  <a:lnTo>
                    <a:pt x="577" y="198"/>
                  </a:lnTo>
                  <a:lnTo>
                    <a:pt x="596" y="181"/>
                  </a:lnTo>
                  <a:lnTo>
                    <a:pt x="607" y="178"/>
                  </a:lnTo>
                  <a:lnTo>
                    <a:pt x="626" y="159"/>
                  </a:lnTo>
                  <a:lnTo>
                    <a:pt x="664" y="156"/>
                  </a:lnTo>
                  <a:lnTo>
                    <a:pt x="659" y="151"/>
                  </a:lnTo>
                  <a:lnTo>
                    <a:pt x="657" y="142"/>
                  </a:lnTo>
                  <a:lnTo>
                    <a:pt x="646" y="126"/>
                  </a:lnTo>
                  <a:lnTo>
                    <a:pt x="627" y="137"/>
                  </a:lnTo>
                  <a:lnTo>
                    <a:pt x="608" y="135"/>
                  </a:lnTo>
                  <a:lnTo>
                    <a:pt x="605" y="126"/>
                  </a:lnTo>
                  <a:lnTo>
                    <a:pt x="607" y="101"/>
                  </a:lnTo>
                  <a:lnTo>
                    <a:pt x="619" y="83"/>
                  </a:lnTo>
                  <a:lnTo>
                    <a:pt x="640" y="93"/>
                  </a:lnTo>
                  <a:lnTo>
                    <a:pt x="660" y="82"/>
                  </a:lnTo>
                  <a:lnTo>
                    <a:pt x="660" y="72"/>
                  </a:lnTo>
                  <a:lnTo>
                    <a:pt x="670" y="47"/>
                  </a:lnTo>
                  <a:lnTo>
                    <a:pt x="682" y="36"/>
                  </a:lnTo>
                  <a:lnTo>
                    <a:pt x="681" y="25"/>
                  </a:lnTo>
                  <a:lnTo>
                    <a:pt x="671" y="25"/>
                  </a:lnTo>
                  <a:lnTo>
                    <a:pt x="671" y="20"/>
                  </a:lnTo>
                  <a:lnTo>
                    <a:pt x="684" y="8"/>
                  </a:lnTo>
                  <a:lnTo>
                    <a:pt x="72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58" name="Freeform 447"/>
            <p:cNvSpPr>
              <a:spLocks/>
            </p:cNvSpPr>
            <p:nvPr/>
          </p:nvSpPr>
          <p:spPr bwMode="auto">
            <a:xfrm>
              <a:off x="5689601" y="3552825"/>
              <a:ext cx="30163" cy="20638"/>
            </a:xfrm>
            <a:custGeom>
              <a:avLst/>
              <a:gdLst/>
              <a:ahLst/>
              <a:cxnLst>
                <a:cxn ang="0">
                  <a:pos x="30" y="0"/>
                </a:cxn>
                <a:cxn ang="0">
                  <a:pos x="36" y="0"/>
                </a:cxn>
                <a:cxn ang="0">
                  <a:pos x="38" y="5"/>
                </a:cxn>
                <a:cxn ang="0">
                  <a:pos x="30" y="17"/>
                </a:cxn>
                <a:cxn ang="0">
                  <a:pos x="17" y="25"/>
                </a:cxn>
                <a:cxn ang="0">
                  <a:pos x="1" y="22"/>
                </a:cxn>
                <a:cxn ang="0">
                  <a:pos x="0" y="9"/>
                </a:cxn>
                <a:cxn ang="0">
                  <a:pos x="14" y="2"/>
                </a:cxn>
                <a:cxn ang="0">
                  <a:pos x="30" y="0"/>
                </a:cxn>
              </a:cxnLst>
              <a:rect l="0" t="0" r="r" b="b"/>
              <a:pathLst>
                <a:path w="38" h="25">
                  <a:moveTo>
                    <a:pt x="30" y="0"/>
                  </a:moveTo>
                  <a:lnTo>
                    <a:pt x="36" y="0"/>
                  </a:lnTo>
                  <a:lnTo>
                    <a:pt x="38" y="5"/>
                  </a:lnTo>
                  <a:lnTo>
                    <a:pt x="30" y="17"/>
                  </a:lnTo>
                  <a:lnTo>
                    <a:pt x="17" y="25"/>
                  </a:lnTo>
                  <a:lnTo>
                    <a:pt x="1" y="22"/>
                  </a:lnTo>
                  <a:lnTo>
                    <a:pt x="0" y="9"/>
                  </a:lnTo>
                  <a:lnTo>
                    <a:pt x="14" y="2"/>
                  </a:lnTo>
                  <a:lnTo>
                    <a:pt x="3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59" name="Freeform 448"/>
            <p:cNvSpPr>
              <a:spLocks/>
            </p:cNvSpPr>
            <p:nvPr/>
          </p:nvSpPr>
          <p:spPr bwMode="auto">
            <a:xfrm>
              <a:off x="5826126" y="3479800"/>
              <a:ext cx="20638" cy="41275"/>
            </a:xfrm>
            <a:custGeom>
              <a:avLst/>
              <a:gdLst/>
              <a:ahLst/>
              <a:cxnLst>
                <a:cxn ang="0">
                  <a:pos x="20" y="0"/>
                </a:cxn>
                <a:cxn ang="0">
                  <a:pos x="25" y="3"/>
                </a:cxn>
                <a:cxn ang="0">
                  <a:pos x="25" y="9"/>
                </a:cxn>
                <a:cxn ang="0">
                  <a:pos x="11" y="52"/>
                </a:cxn>
                <a:cxn ang="0">
                  <a:pos x="1" y="38"/>
                </a:cxn>
                <a:cxn ang="0">
                  <a:pos x="0" y="27"/>
                </a:cxn>
                <a:cxn ang="0">
                  <a:pos x="12" y="3"/>
                </a:cxn>
                <a:cxn ang="0">
                  <a:pos x="20" y="0"/>
                </a:cxn>
              </a:cxnLst>
              <a:rect l="0" t="0" r="r" b="b"/>
              <a:pathLst>
                <a:path w="25" h="52">
                  <a:moveTo>
                    <a:pt x="20" y="0"/>
                  </a:moveTo>
                  <a:lnTo>
                    <a:pt x="25" y="3"/>
                  </a:lnTo>
                  <a:lnTo>
                    <a:pt x="25" y="9"/>
                  </a:lnTo>
                  <a:lnTo>
                    <a:pt x="11" y="52"/>
                  </a:lnTo>
                  <a:lnTo>
                    <a:pt x="1" y="38"/>
                  </a:lnTo>
                  <a:lnTo>
                    <a:pt x="0" y="27"/>
                  </a:lnTo>
                  <a:lnTo>
                    <a:pt x="12" y="3"/>
                  </a:lnTo>
                  <a:lnTo>
                    <a:pt x="2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60" name="Freeform 449"/>
            <p:cNvSpPr>
              <a:spLocks/>
            </p:cNvSpPr>
            <p:nvPr/>
          </p:nvSpPr>
          <p:spPr bwMode="auto">
            <a:xfrm>
              <a:off x="5753101" y="3521075"/>
              <a:ext cx="9525" cy="11113"/>
            </a:xfrm>
            <a:custGeom>
              <a:avLst/>
              <a:gdLst/>
              <a:ahLst/>
              <a:cxnLst>
                <a:cxn ang="0">
                  <a:pos x="12" y="0"/>
                </a:cxn>
                <a:cxn ang="0">
                  <a:pos x="12" y="14"/>
                </a:cxn>
                <a:cxn ang="0">
                  <a:pos x="0" y="9"/>
                </a:cxn>
                <a:cxn ang="0">
                  <a:pos x="12" y="0"/>
                </a:cxn>
              </a:cxnLst>
              <a:rect l="0" t="0" r="r" b="b"/>
              <a:pathLst>
                <a:path w="12" h="14">
                  <a:moveTo>
                    <a:pt x="12" y="0"/>
                  </a:moveTo>
                  <a:lnTo>
                    <a:pt x="12" y="14"/>
                  </a:lnTo>
                  <a:lnTo>
                    <a:pt x="0" y="9"/>
                  </a:lnTo>
                  <a:lnTo>
                    <a:pt x="1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61" name="Freeform 450"/>
            <p:cNvSpPr>
              <a:spLocks/>
            </p:cNvSpPr>
            <p:nvPr/>
          </p:nvSpPr>
          <p:spPr bwMode="auto">
            <a:xfrm>
              <a:off x="6046788" y="3184525"/>
              <a:ext cx="73025" cy="63500"/>
            </a:xfrm>
            <a:custGeom>
              <a:avLst/>
              <a:gdLst/>
              <a:ahLst/>
              <a:cxnLst>
                <a:cxn ang="0">
                  <a:pos x="30" y="0"/>
                </a:cxn>
                <a:cxn ang="0">
                  <a:pos x="55" y="23"/>
                </a:cxn>
                <a:cxn ang="0">
                  <a:pos x="74" y="31"/>
                </a:cxn>
                <a:cxn ang="0">
                  <a:pos x="80" y="28"/>
                </a:cxn>
                <a:cxn ang="0">
                  <a:pos x="85" y="23"/>
                </a:cxn>
                <a:cxn ang="0">
                  <a:pos x="82" y="33"/>
                </a:cxn>
                <a:cxn ang="0">
                  <a:pos x="85" y="41"/>
                </a:cxn>
                <a:cxn ang="0">
                  <a:pos x="91" y="41"/>
                </a:cxn>
                <a:cxn ang="0">
                  <a:pos x="91" y="42"/>
                </a:cxn>
                <a:cxn ang="0">
                  <a:pos x="63" y="52"/>
                </a:cxn>
                <a:cxn ang="0">
                  <a:pos x="53" y="69"/>
                </a:cxn>
                <a:cxn ang="0">
                  <a:pos x="33" y="56"/>
                </a:cxn>
                <a:cxn ang="0">
                  <a:pos x="22" y="60"/>
                </a:cxn>
                <a:cxn ang="0">
                  <a:pos x="11" y="58"/>
                </a:cxn>
                <a:cxn ang="0">
                  <a:pos x="8" y="61"/>
                </a:cxn>
                <a:cxn ang="0">
                  <a:pos x="9" y="64"/>
                </a:cxn>
                <a:cxn ang="0">
                  <a:pos x="20" y="71"/>
                </a:cxn>
                <a:cxn ang="0">
                  <a:pos x="4" y="78"/>
                </a:cxn>
                <a:cxn ang="0">
                  <a:pos x="4" y="67"/>
                </a:cxn>
                <a:cxn ang="0">
                  <a:pos x="0" y="63"/>
                </a:cxn>
                <a:cxn ang="0">
                  <a:pos x="1" y="56"/>
                </a:cxn>
                <a:cxn ang="0">
                  <a:pos x="9" y="50"/>
                </a:cxn>
                <a:cxn ang="0">
                  <a:pos x="9" y="42"/>
                </a:cxn>
                <a:cxn ang="0">
                  <a:pos x="22" y="45"/>
                </a:cxn>
                <a:cxn ang="0">
                  <a:pos x="25" y="41"/>
                </a:cxn>
                <a:cxn ang="0">
                  <a:pos x="25" y="33"/>
                </a:cxn>
                <a:cxn ang="0">
                  <a:pos x="28" y="28"/>
                </a:cxn>
                <a:cxn ang="0">
                  <a:pos x="30" y="14"/>
                </a:cxn>
                <a:cxn ang="0">
                  <a:pos x="28" y="3"/>
                </a:cxn>
                <a:cxn ang="0">
                  <a:pos x="30" y="0"/>
                </a:cxn>
              </a:cxnLst>
              <a:rect l="0" t="0" r="r" b="b"/>
              <a:pathLst>
                <a:path w="91" h="78">
                  <a:moveTo>
                    <a:pt x="30" y="0"/>
                  </a:moveTo>
                  <a:lnTo>
                    <a:pt x="55" y="23"/>
                  </a:lnTo>
                  <a:lnTo>
                    <a:pt x="74" y="31"/>
                  </a:lnTo>
                  <a:lnTo>
                    <a:pt x="80" y="28"/>
                  </a:lnTo>
                  <a:lnTo>
                    <a:pt x="85" y="23"/>
                  </a:lnTo>
                  <a:lnTo>
                    <a:pt x="82" y="33"/>
                  </a:lnTo>
                  <a:lnTo>
                    <a:pt x="85" y="41"/>
                  </a:lnTo>
                  <a:lnTo>
                    <a:pt x="91" y="41"/>
                  </a:lnTo>
                  <a:lnTo>
                    <a:pt x="91" y="42"/>
                  </a:lnTo>
                  <a:lnTo>
                    <a:pt x="63" y="52"/>
                  </a:lnTo>
                  <a:lnTo>
                    <a:pt x="53" y="69"/>
                  </a:lnTo>
                  <a:lnTo>
                    <a:pt x="33" y="56"/>
                  </a:lnTo>
                  <a:lnTo>
                    <a:pt x="22" y="60"/>
                  </a:lnTo>
                  <a:lnTo>
                    <a:pt x="11" y="58"/>
                  </a:lnTo>
                  <a:lnTo>
                    <a:pt x="8" y="61"/>
                  </a:lnTo>
                  <a:lnTo>
                    <a:pt x="9" y="64"/>
                  </a:lnTo>
                  <a:lnTo>
                    <a:pt x="20" y="71"/>
                  </a:lnTo>
                  <a:lnTo>
                    <a:pt x="4" y="78"/>
                  </a:lnTo>
                  <a:lnTo>
                    <a:pt x="4" y="67"/>
                  </a:lnTo>
                  <a:lnTo>
                    <a:pt x="0" y="63"/>
                  </a:lnTo>
                  <a:lnTo>
                    <a:pt x="1" y="56"/>
                  </a:lnTo>
                  <a:lnTo>
                    <a:pt x="9" y="50"/>
                  </a:lnTo>
                  <a:lnTo>
                    <a:pt x="9" y="42"/>
                  </a:lnTo>
                  <a:lnTo>
                    <a:pt x="22" y="45"/>
                  </a:lnTo>
                  <a:lnTo>
                    <a:pt x="25" y="41"/>
                  </a:lnTo>
                  <a:lnTo>
                    <a:pt x="25" y="33"/>
                  </a:lnTo>
                  <a:lnTo>
                    <a:pt x="28" y="28"/>
                  </a:lnTo>
                  <a:lnTo>
                    <a:pt x="30" y="14"/>
                  </a:lnTo>
                  <a:lnTo>
                    <a:pt x="28" y="3"/>
                  </a:lnTo>
                  <a:lnTo>
                    <a:pt x="3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62" name="Freeform 451"/>
            <p:cNvSpPr>
              <a:spLocks/>
            </p:cNvSpPr>
            <p:nvPr/>
          </p:nvSpPr>
          <p:spPr bwMode="auto">
            <a:xfrm>
              <a:off x="5930901" y="3362325"/>
              <a:ext cx="30163" cy="41275"/>
            </a:xfrm>
            <a:custGeom>
              <a:avLst/>
              <a:gdLst/>
              <a:ahLst/>
              <a:cxnLst>
                <a:cxn ang="0">
                  <a:pos x="19" y="0"/>
                </a:cxn>
                <a:cxn ang="0">
                  <a:pos x="27" y="8"/>
                </a:cxn>
                <a:cxn ang="0">
                  <a:pos x="33" y="7"/>
                </a:cxn>
                <a:cxn ang="0">
                  <a:pos x="31" y="13"/>
                </a:cxn>
                <a:cxn ang="0">
                  <a:pos x="36" y="15"/>
                </a:cxn>
                <a:cxn ang="0">
                  <a:pos x="38" y="21"/>
                </a:cxn>
                <a:cxn ang="0">
                  <a:pos x="27" y="46"/>
                </a:cxn>
                <a:cxn ang="0">
                  <a:pos x="19" y="52"/>
                </a:cxn>
                <a:cxn ang="0">
                  <a:pos x="19" y="43"/>
                </a:cxn>
                <a:cxn ang="0">
                  <a:pos x="17" y="41"/>
                </a:cxn>
                <a:cxn ang="0">
                  <a:pos x="16" y="51"/>
                </a:cxn>
                <a:cxn ang="0">
                  <a:pos x="9" y="48"/>
                </a:cxn>
                <a:cxn ang="0">
                  <a:pos x="9" y="37"/>
                </a:cxn>
                <a:cxn ang="0">
                  <a:pos x="16" y="29"/>
                </a:cxn>
                <a:cxn ang="0">
                  <a:pos x="16" y="23"/>
                </a:cxn>
                <a:cxn ang="0">
                  <a:pos x="9" y="15"/>
                </a:cxn>
                <a:cxn ang="0">
                  <a:pos x="9" y="26"/>
                </a:cxn>
                <a:cxn ang="0">
                  <a:pos x="1" y="26"/>
                </a:cxn>
                <a:cxn ang="0">
                  <a:pos x="1" y="18"/>
                </a:cxn>
                <a:cxn ang="0">
                  <a:pos x="5" y="21"/>
                </a:cxn>
                <a:cxn ang="0">
                  <a:pos x="5" y="19"/>
                </a:cxn>
                <a:cxn ang="0">
                  <a:pos x="0" y="15"/>
                </a:cxn>
                <a:cxn ang="0">
                  <a:pos x="19" y="0"/>
                </a:cxn>
              </a:cxnLst>
              <a:rect l="0" t="0" r="r" b="b"/>
              <a:pathLst>
                <a:path w="38" h="52">
                  <a:moveTo>
                    <a:pt x="19" y="0"/>
                  </a:moveTo>
                  <a:lnTo>
                    <a:pt x="27" y="8"/>
                  </a:lnTo>
                  <a:lnTo>
                    <a:pt x="33" y="7"/>
                  </a:lnTo>
                  <a:lnTo>
                    <a:pt x="31" y="13"/>
                  </a:lnTo>
                  <a:lnTo>
                    <a:pt x="36" y="15"/>
                  </a:lnTo>
                  <a:lnTo>
                    <a:pt x="38" y="21"/>
                  </a:lnTo>
                  <a:lnTo>
                    <a:pt x="27" y="46"/>
                  </a:lnTo>
                  <a:lnTo>
                    <a:pt x="19" y="52"/>
                  </a:lnTo>
                  <a:lnTo>
                    <a:pt x="19" y="43"/>
                  </a:lnTo>
                  <a:lnTo>
                    <a:pt x="17" y="41"/>
                  </a:lnTo>
                  <a:lnTo>
                    <a:pt x="16" y="51"/>
                  </a:lnTo>
                  <a:lnTo>
                    <a:pt x="9" y="48"/>
                  </a:lnTo>
                  <a:lnTo>
                    <a:pt x="9" y="37"/>
                  </a:lnTo>
                  <a:lnTo>
                    <a:pt x="16" y="29"/>
                  </a:lnTo>
                  <a:lnTo>
                    <a:pt x="16" y="23"/>
                  </a:lnTo>
                  <a:lnTo>
                    <a:pt x="9" y="15"/>
                  </a:lnTo>
                  <a:lnTo>
                    <a:pt x="9" y="26"/>
                  </a:lnTo>
                  <a:lnTo>
                    <a:pt x="1" y="26"/>
                  </a:lnTo>
                  <a:lnTo>
                    <a:pt x="1" y="18"/>
                  </a:lnTo>
                  <a:lnTo>
                    <a:pt x="5" y="21"/>
                  </a:lnTo>
                  <a:lnTo>
                    <a:pt x="5" y="19"/>
                  </a:lnTo>
                  <a:lnTo>
                    <a:pt x="0" y="15"/>
                  </a:lnTo>
                  <a:lnTo>
                    <a:pt x="1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63" name="Freeform 452"/>
            <p:cNvSpPr>
              <a:spLocks/>
            </p:cNvSpPr>
            <p:nvPr/>
          </p:nvSpPr>
          <p:spPr bwMode="auto">
            <a:xfrm>
              <a:off x="5994401" y="3352800"/>
              <a:ext cx="11113" cy="9525"/>
            </a:xfrm>
            <a:custGeom>
              <a:avLst/>
              <a:gdLst/>
              <a:ahLst/>
              <a:cxnLst>
                <a:cxn ang="0">
                  <a:pos x="14" y="0"/>
                </a:cxn>
                <a:cxn ang="0">
                  <a:pos x="9" y="11"/>
                </a:cxn>
                <a:cxn ang="0">
                  <a:pos x="0" y="12"/>
                </a:cxn>
                <a:cxn ang="0">
                  <a:pos x="14" y="0"/>
                </a:cxn>
              </a:cxnLst>
              <a:rect l="0" t="0" r="r" b="b"/>
              <a:pathLst>
                <a:path w="14" h="12">
                  <a:moveTo>
                    <a:pt x="14" y="0"/>
                  </a:moveTo>
                  <a:lnTo>
                    <a:pt x="9" y="11"/>
                  </a:lnTo>
                  <a:lnTo>
                    <a:pt x="0" y="12"/>
                  </a:lnTo>
                  <a:lnTo>
                    <a:pt x="1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64" name="Freeform 453"/>
            <p:cNvSpPr>
              <a:spLocks/>
            </p:cNvSpPr>
            <p:nvPr/>
          </p:nvSpPr>
          <p:spPr bwMode="auto">
            <a:xfrm>
              <a:off x="5994401" y="3352800"/>
              <a:ext cx="11113" cy="9525"/>
            </a:xfrm>
            <a:custGeom>
              <a:avLst/>
              <a:gdLst/>
              <a:ahLst/>
              <a:cxnLst>
                <a:cxn ang="0">
                  <a:pos x="14" y="0"/>
                </a:cxn>
                <a:cxn ang="0">
                  <a:pos x="9" y="11"/>
                </a:cxn>
                <a:cxn ang="0">
                  <a:pos x="0" y="12"/>
                </a:cxn>
                <a:cxn ang="0">
                  <a:pos x="14" y="0"/>
                </a:cxn>
              </a:cxnLst>
              <a:rect l="0" t="0" r="r" b="b"/>
              <a:pathLst>
                <a:path w="14" h="12">
                  <a:moveTo>
                    <a:pt x="14" y="0"/>
                  </a:moveTo>
                  <a:lnTo>
                    <a:pt x="9" y="11"/>
                  </a:lnTo>
                  <a:lnTo>
                    <a:pt x="0" y="12"/>
                  </a:lnTo>
                  <a:lnTo>
                    <a:pt x="1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65" name="Freeform 454"/>
            <p:cNvSpPr>
              <a:spLocks/>
            </p:cNvSpPr>
            <p:nvPr/>
          </p:nvSpPr>
          <p:spPr bwMode="auto">
            <a:xfrm>
              <a:off x="5962651" y="3352800"/>
              <a:ext cx="31750" cy="31750"/>
            </a:xfrm>
            <a:custGeom>
              <a:avLst/>
              <a:gdLst/>
              <a:ahLst/>
              <a:cxnLst>
                <a:cxn ang="0">
                  <a:pos x="29" y="0"/>
                </a:cxn>
                <a:cxn ang="0">
                  <a:pos x="36" y="5"/>
                </a:cxn>
                <a:cxn ang="0">
                  <a:pos x="40" y="14"/>
                </a:cxn>
                <a:cxn ang="0">
                  <a:pos x="32" y="27"/>
                </a:cxn>
                <a:cxn ang="0">
                  <a:pos x="21" y="22"/>
                </a:cxn>
                <a:cxn ang="0">
                  <a:pos x="14" y="39"/>
                </a:cxn>
                <a:cxn ang="0">
                  <a:pos x="11" y="39"/>
                </a:cxn>
                <a:cxn ang="0">
                  <a:pos x="5" y="25"/>
                </a:cxn>
                <a:cxn ang="0">
                  <a:pos x="0" y="24"/>
                </a:cxn>
                <a:cxn ang="0">
                  <a:pos x="11" y="9"/>
                </a:cxn>
                <a:cxn ang="0">
                  <a:pos x="19" y="9"/>
                </a:cxn>
                <a:cxn ang="0">
                  <a:pos x="29" y="0"/>
                </a:cxn>
              </a:cxnLst>
              <a:rect l="0" t="0" r="r" b="b"/>
              <a:pathLst>
                <a:path w="40" h="39">
                  <a:moveTo>
                    <a:pt x="29" y="0"/>
                  </a:moveTo>
                  <a:lnTo>
                    <a:pt x="36" y="5"/>
                  </a:lnTo>
                  <a:lnTo>
                    <a:pt x="40" y="14"/>
                  </a:lnTo>
                  <a:lnTo>
                    <a:pt x="32" y="27"/>
                  </a:lnTo>
                  <a:lnTo>
                    <a:pt x="21" y="22"/>
                  </a:lnTo>
                  <a:lnTo>
                    <a:pt x="14" y="39"/>
                  </a:lnTo>
                  <a:lnTo>
                    <a:pt x="11" y="39"/>
                  </a:lnTo>
                  <a:lnTo>
                    <a:pt x="5" y="25"/>
                  </a:lnTo>
                  <a:lnTo>
                    <a:pt x="0" y="24"/>
                  </a:lnTo>
                  <a:lnTo>
                    <a:pt x="11" y="9"/>
                  </a:lnTo>
                  <a:lnTo>
                    <a:pt x="19" y="9"/>
                  </a:lnTo>
                  <a:lnTo>
                    <a:pt x="2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66" name="Freeform 455"/>
            <p:cNvSpPr>
              <a:spLocks/>
            </p:cNvSpPr>
            <p:nvPr/>
          </p:nvSpPr>
          <p:spPr bwMode="auto">
            <a:xfrm>
              <a:off x="5953126" y="3248025"/>
              <a:ext cx="125413" cy="125413"/>
            </a:xfrm>
            <a:custGeom>
              <a:avLst/>
              <a:gdLst/>
              <a:ahLst/>
              <a:cxnLst>
                <a:cxn ang="0">
                  <a:pos x="145" y="2"/>
                </a:cxn>
                <a:cxn ang="0">
                  <a:pos x="148" y="15"/>
                </a:cxn>
                <a:cxn ang="0">
                  <a:pos x="151" y="65"/>
                </a:cxn>
                <a:cxn ang="0">
                  <a:pos x="143" y="92"/>
                </a:cxn>
                <a:cxn ang="0">
                  <a:pos x="140" y="117"/>
                </a:cxn>
                <a:cxn ang="0">
                  <a:pos x="127" y="131"/>
                </a:cxn>
                <a:cxn ang="0">
                  <a:pos x="126" y="119"/>
                </a:cxn>
                <a:cxn ang="0">
                  <a:pos x="118" y="125"/>
                </a:cxn>
                <a:cxn ang="0">
                  <a:pos x="111" y="138"/>
                </a:cxn>
                <a:cxn ang="0">
                  <a:pos x="110" y="130"/>
                </a:cxn>
                <a:cxn ang="0">
                  <a:pos x="88" y="139"/>
                </a:cxn>
                <a:cxn ang="0">
                  <a:pos x="85" y="136"/>
                </a:cxn>
                <a:cxn ang="0">
                  <a:pos x="80" y="138"/>
                </a:cxn>
                <a:cxn ang="0">
                  <a:pos x="85" y="145"/>
                </a:cxn>
                <a:cxn ang="0">
                  <a:pos x="67" y="158"/>
                </a:cxn>
                <a:cxn ang="0">
                  <a:pos x="63" y="136"/>
                </a:cxn>
                <a:cxn ang="0">
                  <a:pos x="41" y="141"/>
                </a:cxn>
                <a:cxn ang="0">
                  <a:pos x="15" y="150"/>
                </a:cxn>
                <a:cxn ang="0">
                  <a:pos x="0" y="142"/>
                </a:cxn>
                <a:cxn ang="0">
                  <a:pos x="26" y="120"/>
                </a:cxn>
                <a:cxn ang="0">
                  <a:pos x="59" y="119"/>
                </a:cxn>
                <a:cxn ang="0">
                  <a:pos x="72" y="117"/>
                </a:cxn>
                <a:cxn ang="0">
                  <a:pos x="80" y="97"/>
                </a:cxn>
                <a:cxn ang="0">
                  <a:pos x="88" y="81"/>
                </a:cxn>
                <a:cxn ang="0">
                  <a:pos x="85" y="89"/>
                </a:cxn>
                <a:cxn ang="0">
                  <a:pos x="105" y="84"/>
                </a:cxn>
                <a:cxn ang="0">
                  <a:pos x="124" y="54"/>
                </a:cxn>
                <a:cxn ang="0">
                  <a:pos x="129" y="35"/>
                </a:cxn>
                <a:cxn ang="0">
                  <a:pos x="127" y="26"/>
                </a:cxn>
                <a:cxn ang="0">
                  <a:pos x="135" y="7"/>
                </a:cxn>
                <a:cxn ang="0">
                  <a:pos x="145" y="12"/>
                </a:cxn>
                <a:cxn ang="0">
                  <a:pos x="141" y="7"/>
                </a:cxn>
                <a:cxn ang="0">
                  <a:pos x="141" y="0"/>
                </a:cxn>
              </a:cxnLst>
              <a:rect l="0" t="0" r="r" b="b"/>
              <a:pathLst>
                <a:path w="157" h="158">
                  <a:moveTo>
                    <a:pt x="141" y="0"/>
                  </a:moveTo>
                  <a:lnTo>
                    <a:pt x="145" y="2"/>
                  </a:lnTo>
                  <a:lnTo>
                    <a:pt x="148" y="2"/>
                  </a:lnTo>
                  <a:lnTo>
                    <a:pt x="148" y="15"/>
                  </a:lnTo>
                  <a:lnTo>
                    <a:pt x="157" y="40"/>
                  </a:lnTo>
                  <a:lnTo>
                    <a:pt x="151" y="65"/>
                  </a:lnTo>
                  <a:lnTo>
                    <a:pt x="143" y="67"/>
                  </a:lnTo>
                  <a:lnTo>
                    <a:pt x="143" y="92"/>
                  </a:lnTo>
                  <a:lnTo>
                    <a:pt x="138" y="105"/>
                  </a:lnTo>
                  <a:lnTo>
                    <a:pt x="140" y="117"/>
                  </a:lnTo>
                  <a:lnTo>
                    <a:pt x="133" y="127"/>
                  </a:lnTo>
                  <a:lnTo>
                    <a:pt x="127" y="131"/>
                  </a:lnTo>
                  <a:lnTo>
                    <a:pt x="129" y="119"/>
                  </a:lnTo>
                  <a:lnTo>
                    <a:pt x="126" y="119"/>
                  </a:lnTo>
                  <a:lnTo>
                    <a:pt x="124" y="127"/>
                  </a:lnTo>
                  <a:lnTo>
                    <a:pt x="118" y="125"/>
                  </a:lnTo>
                  <a:lnTo>
                    <a:pt x="113" y="138"/>
                  </a:lnTo>
                  <a:lnTo>
                    <a:pt x="111" y="138"/>
                  </a:lnTo>
                  <a:lnTo>
                    <a:pt x="111" y="130"/>
                  </a:lnTo>
                  <a:lnTo>
                    <a:pt x="110" y="130"/>
                  </a:lnTo>
                  <a:lnTo>
                    <a:pt x="102" y="139"/>
                  </a:lnTo>
                  <a:lnTo>
                    <a:pt x="88" y="139"/>
                  </a:lnTo>
                  <a:lnTo>
                    <a:pt x="91" y="136"/>
                  </a:lnTo>
                  <a:lnTo>
                    <a:pt x="85" y="136"/>
                  </a:lnTo>
                  <a:lnTo>
                    <a:pt x="83" y="130"/>
                  </a:lnTo>
                  <a:lnTo>
                    <a:pt x="80" y="138"/>
                  </a:lnTo>
                  <a:lnTo>
                    <a:pt x="85" y="141"/>
                  </a:lnTo>
                  <a:lnTo>
                    <a:pt x="85" y="145"/>
                  </a:lnTo>
                  <a:lnTo>
                    <a:pt x="77" y="145"/>
                  </a:lnTo>
                  <a:lnTo>
                    <a:pt x="67" y="158"/>
                  </a:lnTo>
                  <a:lnTo>
                    <a:pt x="59" y="149"/>
                  </a:lnTo>
                  <a:lnTo>
                    <a:pt x="63" y="136"/>
                  </a:lnTo>
                  <a:lnTo>
                    <a:pt x="47" y="136"/>
                  </a:lnTo>
                  <a:lnTo>
                    <a:pt x="41" y="141"/>
                  </a:lnTo>
                  <a:lnTo>
                    <a:pt x="22" y="142"/>
                  </a:lnTo>
                  <a:lnTo>
                    <a:pt x="15" y="150"/>
                  </a:lnTo>
                  <a:lnTo>
                    <a:pt x="0" y="149"/>
                  </a:lnTo>
                  <a:lnTo>
                    <a:pt x="0" y="142"/>
                  </a:lnTo>
                  <a:lnTo>
                    <a:pt x="6" y="141"/>
                  </a:lnTo>
                  <a:lnTo>
                    <a:pt x="26" y="120"/>
                  </a:lnTo>
                  <a:lnTo>
                    <a:pt x="59" y="117"/>
                  </a:lnTo>
                  <a:lnTo>
                    <a:pt x="59" y="119"/>
                  </a:lnTo>
                  <a:lnTo>
                    <a:pt x="67" y="120"/>
                  </a:lnTo>
                  <a:lnTo>
                    <a:pt x="72" y="117"/>
                  </a:lnTo>
                  <a:lnTo>
                    <a:pt x="72" y="106"/>
                  </a:lnTo>
                  <a:lnTo>
                    <a:pt x="80" y="97"/>
                  </a:lnTo>
                  <a:lnTo>
                    <a:pt x="83" y="84"/>
                  </a:lnTo>
                  <a:lnTo>
                    <a:pt x="88" y="81"/>
                  </a:lnTo>
                  <a:lnTo>
                    <a:pt x="91" y="81"/>
                  </a:lnTo>
                  <a:lnTo>
                    <a:pt x="85" y="89"/>
                  </a:lnTo>
                  <a:lnTo>
                    <a:pt x="86" y="95"/>
                  </a:lnTo>
                  <a:lnTo>
                    <a:pt x="105" y="84"/>
                  </a:lnTo>
                  <a:lnTo>
                    <a:pt x="118" y="71"/>
                  </a:lnTo>
                  <a:lnTo>
                    <a:pt x="124" y="54"/>
                  </a:lnTo>
                  <a:lnTo>
                    <a:pt x="129" y="40"/>
                  </a:lnTo>
                  <a:lnTo>
                    <a:pt x="129" y="35"/>
                  </a:lnTo>
                  <a:lnTo>
                    <a:pt x="124" y="30"/>
                  </a:lnTo>
                  <a:lnTo>
                    <a:pt x="127" y="26"/>
                  </a:lnTo>
                  <a:lnTo>
                    <a:pt x="127" y="18"/>
                  </a:lnTo>
                  <a:lnTo>
                    <a:pt x="135" y="7"/>
                  </a:lnTo>
                  <a:lnTo>
                    <a:pt x="138" y="13"/>
                  </a:lnTo>
                  <a:lnTo>
                    <a:pt x="145" y="12"/>
                  </a:lnTo>
                  <a:lnTo>
                    <a:pt x="145" y="5"/>
                  </a:lnTo>
                  <a:lnTo>
                    <a:pt x="141" y="7"/>
                  </a:lnTo>
                  <a:lnTo>
                    <a:pt x="140" y="4"/>
                  </a:lnTo>
                  <a:lnTo>
                    <a:pt x="14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67" name="Freeform 456"/>
            <p:cNvSpPr>
              <a:spLocks/>
            </p:cNvSpPr>
            <p:nvPr/>
          </p:nvSpPr>
          <p:spPr bwMode="auto">
            <a:xfrm>
              <a:off x="5867401" y="3225800"/>
              <a:ext cx="74613" cy="84138"/>
            </a:xfrm>
            <a:custGeom>
              <a:avLst/>
              <a:gdLst/>
              <a:ahLst/>
              <a:cxnLst>
                <a:cxn ang="0">
                  <a:pos x="83" y="0"/>
                </a:cxn>
                <a:cxn ang="0">
                  <a:pos x="91" y="9"/>
                </a:cxn>
                <a:cxn ang="0">
                  <a:pos x="92" y="12"/>
                </a:cxn>
                <a:cxn ang="0">
                  <a:pos x="78" y="30"/>
                </a:cxn>
                <a:cxn ang="0">
                  <a:pos x="78" y="42"/>
                </a:cxn>
                <a:cxn ang="0">
                  <a:pos x="59" y="58"/>
                </a:cxn>
                <a:cxn ang="0">
                  <a:pos x="45" y="64"/>
                </a:cxn>
                <a:cxn ang="0">
                  <a:pos x="45" y="77"/>
                </a:cxn>
                <a:cxn ang="0">
                  <a:pos x="59" y="90"/>
                </a:cxn>
                <a:cxn ang="0">
                  <a:pos x="50" y="96"/>
                </a:cxn>
                <a:cxn ang="0">
                  <a:pos x="40" y="96"/>
                </a:cxn>
                <a:cxn ang="0">
                  <a:pos x="31" y="105"/>
                </a:cxn>
                <a:cxn ang="0">
                  <a:pos x="18" y="99"/>
                </a:cxn>
                <a:cxn ang="0">
                  <a:pos x="18" y="104"/>
                </a:cxn>
                <a:cxn ang="0">
                  <a:pos x="12" y="105"/>
                </a:cxn>
                <a:cxn ang="0">
                  <a:pos x="11" y="101"/>
                </a:cxn>
                <a:cxn ang="0">
                  <a:pos x="12" y="97"/>
                </a:cxn>
                <a:cxn ang="0">
                  <a:pos x="6" y="99"/>
                </a:cxn>
                <a:cxn ang="0">
                  <a:pos x="11" y="91"/>
                </a:cxn>
                <a:cxn ang="0">
                  <a:pos x="14" y="86"/>
                </a:cxn>
                <a:cxn ang="0">
                  <a:pos x="12" y="85"/>
                </a:cxn>
                <a:cxn ang="0">
                  <a:pos x="15" y="71"/>
                </a:cxn>
                <a:cxn ang="0">
                  <a:pos x="4" y="69"/>
                </a:cxn>
                <a:cxn ang="0">
                  <a:pos x="0" y="63"/>
                </a:cxn>
                <a:cxn ang="0">
                  <a:pos x="9" y="52"/>
                </a:cxn>
                <a:cxn ang="0">
                  <a:pos x="20" y="45"/>
                </a:cxn>
                <a:cxn ang="0">
                  <a:pos x="36" y="30"/>
                </a:cxn>
                <a:cxn ang="0">
                  <a:pos x="45" y="34"/>
                </a:cxn>
                <a:cxn ang="0">
                  <a:pos x="56" y="33"/>
                </a:cxn>
                <a:cxn ang="0">
                  <a:pos x="56" y="20"/>
                </a:cxn>
                <a:cxn ang="0">
                  <a:pos x="67" y="20"/>
                </a:cxn>
                <a:cxn ang="0">
                  <a:pos x="77" y="14"/>
                </a:cxn>
                <a:cxn ang="0">
                  <a:pos x="83" y="0"/>
                </a:cxn>
              </a:cxnLst>
              <a:rect l="0" t="0" r="r" b="b"/>
              <a:pathLst>
                <a:path w="92" h="105">
                  <a:moveTo>
                    <a:pt x="83" y="0"/>
                  </a:moveTo>
                  <a:lnTo>
                    <a:pt x="91" y="9"/>
                  </a:lnTo>
                  <a:lnTo>
                    <a:pt x="92" y="12"/>
                  </a:lnTo>
                  <a:lnTo>
                    <a:pt x="78" y="30"/>
                  </a:lnTo>
                  <a:lnTo>
                    <a:pt x="78" y="42"/>
                  </a:lnTo>
                  <a:lnTo>
                    <a:pt x="59" y="58"/>
                  </a:lnTo>
                  <a:lnTo>
                    <a:pt x="45" y="64"/>
                  </a:lnTo>
                  <a:lnTo>
                    <a:pt x="45" y="77"/>
                  </a:lnTo>
                  <a:lnTo>
                    <a:pt x="59" y="90"/>
                  </a:lnTo>
                  <a:lnTo>
                    <a:pt x="50" y="96"/>
                  </a:lnTo>
                  <a:lnTo>
                    <a:pt x="40" y="96"/>
                  </a:lnTo>
                  <a:lnTo>
                    <a:pt x="31" y="105"/>
                  </a:lnTo>
                  <a:lnTo>
                    <a:pt x="18" y="99"/>
                  </a:lnTo>
                  <a:lnTo>
                    <a:pt x="18" y="104"/>
                  </a:lnTo>
                  <a:lnTo>
                    <a:pt x="12" y="105"/>
                  </a:lnTo>
                  <a:lnTo>
                    <a:pt x="11" y="101"/>
                  </a:lnTo>
                  <a:lnTo>
                    <a:pt x="12" y="97"/>
                  </a:lnTo>
                  <a:lnTo>
                    <a:pt x="6" y="99"/>
                  </a:lnTo>
                  <a:lnTo>
                    <a:pt x="11" y="91"/>
                  </a:lnTo>
                  <a:lnTo>
                    <a:pt x="14" y="86"/>
                  </a:lnTo>
                  <a:lnTo>
                    <a:pt x="12" y="85"/>
                  </a:lnTo>
                  <a:lnTo>
                    <a:pt x="15" y="71"/>
                  </a:lnTo>
                  <a:lnTo>
                    <a:pt x="4" y="69"/>
                  </a:lnTo>
                  <a:lnTo>
                    <a:pt x="0" y="63"/>
                  </a:lnTo>
                  <a:lnTo>
                    <a:pt x="9" y="52"/>
                  </a:lnTo>
                  <a:lnTo>
                    <a:pt x="20" y="45"/>
                  </a:lnTo>
                  <a:lnTo>
                    <a:pt x="36" y="30"/>
                  </a:lnTo>
                  <a:lnTo>
                    <a:pt x="45" y="34"/>
                  </a:lnTo>
                  <a:lnTo>
                    <a:pt x="56" y="33"/>
                  </a:lnTo>
                  <a:lnTo>
                    <a:pt x="56" y="20"/>
                  </a:lnTo>
                  <a:lnTo>
                    <a:pt x="67" y="20"/>
                  </a:lnTo>
                  <a:lnTo>
                    <a:pt x="77" y="14"/>
                  </a:lnTo>
                  <a:lnTo>
                    <a:pt x="8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68" name="Freeform 457"/>
            <p:cNvSpPr>
              <a:spLocks/>
            </p:cNvSpPr>
            <p:nvPr/>
          </p:nvSpPr>
          <p:spPr bwMode="auto">
            <a:xfrm>
              <a:off x="5867401" y="3225800"/>
              <a:ext cx="74613" cy="84138"/>
            </a:xfrm>
            <a:custGeom>
              <a:avLst/>
              <a:gdLst/>
              <a:ahLst/>
              <a:cxnLst>
                <a:cxn ang="0">
                  <a:pos x="83" y="0"/>
                </a:cxn>
                <a:cxn ang="0">
                  <a:pos x="91" y="9"/>
                </a:cxn>
                <a:cxn ang="0">
                  <a:pos x="92" y="12"/>
                </a:cxn>
                <a:cxn ang="0">
                  <a:pos x="78" y="30"/>
                </a:cxn>
                <a:cxn ang="0">
                  <a:pos x="78" y="42"/>
                </a:cxn>
                <a:cxn ang="0">
                  <a:pos x="59" y="58"/>
                </a:cxn>
                <a:cxn ang="0">
                  <a:pos x="45" y="64"/>
                </a:cxn>
                <a:cxn ang="0">
                  <a:pos x="45" y="77"/>
                </a:cxn>
                <a:cxn ang="0">
                  <a:pos x="59" y="90"/>
                </a:cxn>
                <a:cxn ang="0">
                  <a:pos x="50" y="96"/>
                </a:cxn>
                <a:cxn ang="0">
                  <a:pos x="40" y="96"/>
                </a:cxn>
                <a:cxn ang="0">
                  <a:pos x="31" y="105"/>
                </a:cxn>
                <a:cxn ang="0">
                  <a:pos x="18" y="99"/>
                </a:cxn>
                <a:cxn ang="0">
                  <a:pos x="18" y="104"/>
                </a:cxn>
                <a:cxn ang="0">
                  <a:pos x="12" y="105"/>
                </a:cxn>
                <a:cxn ang="0">
                  <a:pos x="11" y="101"/>
                </a:cxn>
                <a:cxn ang="0">
                  <a:pos x="12" y="97"/>
                </a:cxn>
                <a:cxn ang="0">
                  <a:pos x="6" y="99"/>
                </a:cxn>
                <a:cxn ang="0">
                  <a:pos x="11" y="91"/>
                </a:cxn>
                <a:cxn ang="0">
                  <a:pos x="14" y="86"/>
                </a:cxn>
                <a:cxn ang="0">
                  <a:pos x="12" y="85"/>
                </a:cxn>
                <a:cxn ang="0">
                  <a:pos x="15" y="71"/>
                </a:cxn>
                <a:cxn ang="0">
                  <a:pos x="4" y="69"/>
                </a:cxn>
                <a:cxn ang="0">
                  <a:pos x="0" y="63"/>
                </a:cxn>
                <a:cxn ang="0">
                  <a:pos x="9" y="52"/>
                </a:cxn>
                <a:cxn ang="0">
                  <a:pos x="20" y="45"/>
                </a:cxn>
                <a:cxn ang="0">
                  <a:pos x="36" y="30"/>
                </a:cxn>
                <a:cxn ang="0">
                  <a:pos x="45" y="34"/>
                </a:cxn>
                <a:cxn ang="0">
                  <a:pos x="56" y="33"/>
                </a:cxn>
                <a:cxn ang="0">
                  <a:pos x="56" y="20"/>
                </a:cxn>
                <a:cxn ang="0">
                  <a:pos x="67" y="20"/>
                </a:cxn>
                <a:cxn ang="0">
                  <a:pos x="77" y="14"/>
                </a:cxn>
                <a:cxn ang="0">
                  <a:pos x="83" y="0"/>
                </a:cxn>
              </a:cxnLst>
              <a:rect l="0" t="0" r="r" b="b"/>
              <a:pathLst>
                <a:path w="92" h="105">
                  <a:moveTo>
                    <a:pt x="83" y="0"/>
                  </a:moveTo>
                  <a:lnTo>
                    <a:pt x="91" y="9"/>
                  </a:lnTo>
                  <a:lnTo>
                    <a:pt x="92" y="12"/>
                  </a:lnTo>
                  <a:lnTo>
                    <a:pt x="78" y="30"/>
                  </a:lnTo>
                  <a:lnTo>
                    <a:pt x="78" y="42"/>
                  </a:lnTo>
                  <a:lnTo>
                    <a:pt x="59" y="58"/>
                  </a:lnTo>
                  <a:lnTo>
                    <a:pt x="45" y="64"/>
                  </a:lnTo>
                  <a:lnTo>
                    <a:pt x="45" y="77"/>
                  </a:lnTo>
                  <a:lnTo>
                    <a:pt x="59" y="90"/>
                  </a:lnTo>
                  <a:lnTo>
                    <a:pt x="50" y="96"/>
                  </a:lnTo>
                  <a:lnTo>
                    <a:pt x="40" y="96"/>
                  </a:lnTo>
                  <a:lnTo>
                    <a:pt x="31" y="105"/>
                  </a:lnTo>
                  <a:lnTo>
                    <a:pt x="18" y="99"/>
                  </a:lnTo>
                  <a:lnTo>
                    <a:pt x="18" y="104"/>
                  </a:lnTo>
                  <a:lnTo>
                    <a:pt x="12" y="105"/>
                  </a:lnTo>
                  <a:lnTo>
                    <a:pt x="11" y="101"/>
                  </a:lnTo>
                  <a:lnTo>
                    <a:pt x="12" y="97"/>
                  </a:lnTo>
                  <a:lnTo>
                    <a:pt x="6" y="99"/>
                  </a:lnTo>
                  <a:lnTo>
                    <a:pt x="11" y="91"/>
                  </a:lnTo>
                  <a:lnTo>
                    <a:pt x="14" y="86"/>
                  </a:lnTo>
                  <a:lnTo>
                    <a:pt x="12" y="85"/>
                  </a:lnTo>
                  <a:lnTo>
                    <a:pt x="15" y="71"/>
                  </a:lnTo>
                  <a:lnTo>
                    <a:pt x="4" y="69"/>
                  </a:lnTo>
                  <a:lnTo>
                    <a:pt x="0" y="63"/>
                  </a:lnTo>
                  <a:lnTo>
                    <a:pt x="9" y="52"/>
                  </a:lnTo>
                  <a:lnTo>
                    <a:pt x="20" y="45"/>
                  </a:lnTo>
                  <a:lnTo>
                    <a:pt x="36" y="30"/>
                  </a:lnTo>
                  <a:lnTo>
                    <a:pt x="45" y="34"/>
                  </a:lnTo>
                  <a:lnTo>
                    <a:pt x="56" y="33"/>
                  </a:lnTo>
                  <a:lnTo>
                    <a:pt x="56" y="20"/>
                  </a:lnTo>
                  <a:lnTo>
                    <a:pt x="67" y="20"/>
                  </a:lnTo>
                  <a:lnTo>
                    <a:pt x="77" y="14"/>
                  </a:lnTo>
                  <a:lnTo>
                    <a:pt x="8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69" name="Freeform 458"/>
            <p:cNvSpPr>
              <a:spLocks/>
            </p:cNvSpPr>
            <p:nvPr/>
          </p:nvSpPr>
          <p:spPr bwMode="auto">
            <a:xfrm>
              <a:off x="5889626" y="3300413"/>
              <a:ext cx="41275" cy="50800"/>
            </a:xfrm>
            <a:custGeom>
              <a:avLst/>
              <a:gdLst/>
              <a:ahLst/>
              <a:cxnLst>
                <a:cxn ang="0">
                  <a:pos x="35" y="0"/>
                </a:cxn>
                <a:cxn ang="0">
                  <a:pos x="49" y="17"/>
                </a:cxn>
                <a:cxn ang="0">
                  <a:pos x="52" y="39"/>
                </a:cxn>
                <a:cxn ang="0">
                  <a:pos x="49" y="50"/>
                </a:cxn>
                <a:cxn ang="0">
                  <a:pos x="43" y="55"/>
                </a:cxn>
                <a:cxn ang="0">
                  <a:pos x="38" y="53"/>
                </a:cxn>
                <a:cxn ang="0">
                  <a:pos x="33" y="58"/>
                </a:cxn>
                <a:cxn ang="0">
                  <a:pos x="27" y="56"/>
                </a:cxn>
                <a:cxn ang="0">
                  <a:pos x="22" y="61"/>
                </a:cxn>
                <a:cxn ang="0">
                  <a:pos x="21" y="58"/>
                </a:cxn>
                <a:cxn ang="0">
                  <a:pos x="19" y="63"/>
                </a:cxn>
                <a:cxn ang="0">
                  <a:pos x="18" y="63"/>
                </a:cxn>
                <a:cxn ang="0">
                  <a:pos x="19" y="60"/>
                </a:cxn>
                <a:cxn ang="0">
                  <a:pos x="13" y="64"/>
                </a:cxn>
                <a:cxn ang="0">
                  <a:pos x="3" y="64"/>
                </a:cxn>
                <a:cxn ang="0">
                  <a:pos x="3" y="61"/>
                </a:cxn>
                <a:cxn ang="0">
                  <a:pos x="7" y="63"/>
                </a:cxn>
                <a:cxn ang="0">
                  <a:pos x="7" y="60"/>
                </a:cxn>
                <a:cxn ang="0">
                  <a:pos x="3" y="58"/>
                </a:cxn>
                <a:cxn ang="0">
                  <a:pos x="10" y="42"/>
                </a:cxn>
                <a:cxn ang="0">
                  <a:pos x="7" y="30"/>
                </a:cxn>
                <a:cxn ang="0">
                  <a:pos x="3" y="33"/>
                </a:cxn>
                <a:cxn ang="0">
                  <a:pos x="0" y="28"/>
                </a:cxn>
                <a:cxn ang="0">
                  <a:pos x="10" y="25"/>
                </a:cxn>
                <a:cxn ang="0">
                  <a:pos x="13" y="26"/>
                </a:cxn>
                <a:cxn ang="0">
                  <a:pos x="7" y="12"/>
                </a:cxn>
                <a:cxn ang="0">
                  <a:pos x="18" y="4"/>
                </a:cxn>
                <a:cxn ang="0">
                  <a:pos x="25" y="4"/>
                </a:cxn>
                <a:cxn ang="0">
                  <a:pos x="35" y="0"/>
                </a:cxn>
              </a:cxnLst>
              <a:rect l="0" t="0" r="r" b="b"/>
              <a:pathLst>
                <a:path w="52" h="64">
                  <a:moveTo>
                    <a:pt x="35" y="0"/>
                  </a:moveTo>
                  <a:lnTo>
                    <a:pt x="49" y="17"/>
                  </a:lnTo>
                  <a:lnTo>
                    <a:pt x="52" y="39"/>
                  </a:lnTo>
                  <a:lnTo>
                    <a:pt x="49" y="50"/>
                  </a:lnTo>
                  <a:lnTo>
                    <a:pt x="43" y="55"/>
                  </a:lnTo>
                  <a:lnTo>
                    <a:pt x="38" y="53"/>
                  </a:lnTo>
                  <a:lnTo>
                    <a:pt x="33" y="58"/>
                  </a:lnTo>
                  <a:lnTo>
                    <a:pt x="27" y="56"/>
                  </a:lnTo>
                  <a:lnTo>
                    <a:pt x="22" y="61"/>
                  </a:lnTo>
                  <a:lnTo>
                    <a:pt x="21" y="58"/>
                  </a:lnTo>
                  <a:lnTo>
                    <a:pt x="19" y="63"/>
                  </a:lnTo>
                  <a:lnTo>
                    <a:pt x="18" y="63"/>
                  </a:lnTo>
                  <a:lnTo>
                    <a:pt x="19" y="60"/>
                  </a:lnTo>
                  <a:lnTo>
                    <a:pt x="13" y="64"/>
                  </a:lnTo>
                  <a:lnTo>
                    <a:pt x="3" y="64"/>
                  </a:lnTo>
                  <a:lnTo>
                    <a:pt x="3" y="61"/>
                  </a:lnTo>
                  <a:lnTo>
                    <a:pt x="7" y="63"/>
                  </a:lnTo>
                  <a:lnTo>
                    <a:pt x="7" y="60"/>
                  </a:lnTo>
                  <a:lnTo>
                    <a:pt x="3" y="58"/>
                  </a:lnTo>
                  <a:lnTo>
                    <a:pt x="10" y="42"/>
                  </a:lnTo>
                  <a:lnTo>
                    <a:pt x="7" y="30"/>
                  </a:lnTo>
                  <a:lnTo>
                    <a:pt x="3" y="33"/>
                  </a:lnTo>
                  <a:lnTo>
                    <a:pt x="0" y="28"/>
                  </a:lnTo>
                  <a:lnTo>
                    <a:pt x="10" y="25"/>
                  </a:lnTo>
                  <a:lnTo>
                    <a:pt x="13" y="26"/>
                  </a:lnTo>
                  <a:lnTo>
                    <a:pt x="7" y="12"/>
                  </a:lnTo>
                  <a:lnTo>
                    <a:pt x="18" y="4"/>
                  </a:lnTo>
                  <a:lnTo>
                    <a:pt x="25" y="4"/>
                  </a:lnTo>
                  <a:lnTo>
                    <a:pt x="3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70" name="Freeform 459"/>
            <p:cNvSpPr>
              <a:spLocks/>
            </p:cNvSpPr>
            <p:nvPr/>
          </p:nvSpPr>
          <p:spPr bwMode="auto">
            <a:xfrm>
              <a:off x="5595938" y="3521075"/>
              <a:ext cx="82550" cy="104775"/>
            </a:xfrm>
            <a:custGeom>
              <a:avLst/>
              <a:gdLst/>
              <a:ahLst/>
              <a:cxnLst>
                <a:cxn ang="0">
                  <a:pos x="22" y="0"/>
                </a:cxn>
                <a:cxn ang="0">
                  <a:pos x="29" y="3"/>
                </a:cxn>
                <a:cxn ang="0">
                  <a:pos x="40" y="14"/>
                </a:cxn>
                <a:cxn ang="0">
                  <a:pos x="40" y="22"/>
                </a:cxn>
                <a:cxn ang="0">
                  <a:pos x="43" y="25"/>
                </a:cxn>
                <a:cxn ang="0">
                  <a:pos x="58" y="25"/>
                </a:cxn>
                <a:cxn ang="0">
                  <a:pos x="60" y="30"/>
                </a:cxn>
                <a:cxn ang="0">
                  <a:pos x="66" y="41"/>
                </a:cxn>
                <a:cxn ang="0">
                  <a:pos x="63" y="46"/>
                </a:cxn>
                <a:cxn ang="0">
                  <a:pos x="57" y="46"/>
                </a:cxn>
                <a:cxn ang="0">
                  <a:pos x="55" y="50"/>
                </a:cxn>
                <a:cxn ang="0">
                  <a:pos x="71" y="61"/>
                </a:cxn>
                <a:cxn ang="0">
                  <a:pos x="82" y="79"/>
                </a:cxn>
                <a:cxn ang="0">
                  <a:pos x="88" y="82"/>
                </a:cxn>
                <a:cxn ang="0">
                  <a:pos x="90" y="88"/>
                </a:cxn>
                <a:cxn ang="0">
                  <a:pos x="92" y="93"/>
                </a:cxn>
                <a:cxn ang="0">
                  <a:pos x="101" y="98"/>
                </a:cxn>
                <a:cxn ang="0">
                  <a:pos x="106" y="112"/>
                </a:cxn>
                <a:cxn ang="0">
                  <a:pos x="104" y="121"/>
                </a:cxn>
                <a:cxn ang="0">
                  <a:pos x="98" y="126"/>
                </a:cxn>
                <a:cxn ang="0">
                  <a:pos x="88" y="125"/>
                </a:cxn>
                <a:cxn ang="0">
                  <a:pos x="82" y="132"/>
                </a:cxn>
                <a:cxn ang="0">
                  <a:pos x="73" y="128"/>
                </a:cxn>
                <a:cxn ang="0">
                  <a:pos x="76" y="123"/>
                </a:cxn>
                <a:cxn ang="0">
                  <a:pos x="76" y="106"/>
                </a:cxn>
                <a:cxn ang="0">
                  <a:pos x="66" y="96"/>
                </a:cxn>
                <a:cxn ang="0">
                  <a:pos x="63" y="77"/>
                </a:cxn>
                <a:cxn ang="0">
                  <a:pos x="52" y="65"/>
                </a:cxn>
                <a:cxn ang="0">
                  <a:pos x="49" y="65"/>
                </a:cxn>
                <a:cxn ang="0">
                  <a:pos x="43" y="66"/>
                </a:cxn>
                <a:cxn ang="0">
                  <a:pos x="41" y="69"/>
                </a:cxn>
                <a:cxn ang="0">
                  <a:pos x="35" y="73"/>
                </a:cxn>
                <a:cxn ang="0">
                  <a:pos x="25" y="68"/>
                </a:cxn>
                <a:cxn ang="0">
                  <a:pos x="11" y="77"/>
                </a:cxn>
                <a:cxn ang="0">
                  <a:pos x="14" y="46"/>
                </a:cxn>
                <a:cxn ang="0">
                  <a:pos x="6" y="46"/>
                </a:cxn>
                <a:cxn ang="0">
                  <a:pos x="5" y="36"/>
                </a:cxn>
                <a:cxn ang="0">
                  <a:pos x="0" y="33"/>
                </a:cxn>
                <a:cxn ang="0">
                  <a:pos x="2" y="30"/>
                </a:cxn>
                <a:cxn ang="0">
                  <a:pos x="14" y="14"/>
                </a:cxn>
                <a:cxn ang="0">
                  <a:pos x="16" y="22"/>
                </a:cxn>
                <a:cxn ang="0">
                  <a:pos x="22" y="19"/>
                </a:cxn>
                <a:cxn ang="0">
                  <a:pos x="21" y="3"/>
                </a:cxn>
                <a:cxn ang="0">
                  <a:pos x="22" y="0"/>
                </a:cxn>
              </a:cxnLst>
              <a:rect l="0" t="0" r="r" b="b"/>
              <a:pathLst>
                <a:path w="106" h="132">
                  <a:moveTo>
                    <a:pt x="22" y="0"/>
                  </a:moveTo>
                  <a:lnTo>
                    <a:pt x="29" y="3"/>
                  </a:lnTo>
                  <a:lnTo>
                    <a:pt x="40" y="14"/>
                  </a:lnTo>
                  <a:lnTo>
                    <a:pt x="40" y="22"/>
                  </a:lnTo>
                  <a:lnTo>
                    <a:pt x="43" y="25"/>
                  </a:lnTo>
                  <a:lnTo>
                    <a:pt x="58" y="25"/>
                  </a:lnTo>
                  <a:lnTo>
                    <a:pt x="60" y="30"/>
                  </a:lnTo>
                  <a:lnTo>
                    <a:pt x="66" y="41"/>
                  </a:lnTo>
                  <a:lnTo>
                    <a:pt x="63" y="46"/>
                  </a:lnTo>
                  <a:lnTo>
                    <a:pt x="57" y="46"/>
                  </a:lnTo>
                  <a:lnTo>
                    <a:pt x="55" y="50"/>
                  </a:lnTo>
                  <a:lnTo>
                    <a:pt x="71" y="61"/>
                  </a:lnTo>
                  <a:lnTo>
                    <a:pt x="82" y="79"/>
                  </a:lnTo>
                  <a:lnTo>
                    <a:pt x="88" y="82"/>
                  </a:lnTo>
                  <a:lnTo>
                    <a:pt x="90" y="88"/>
                  </a:lnTo>
                  <a:lnTo>
                    <a:pt x="92" y="93"/>
                  </a:lnTo>
                  <a:lnTo>
                    <a:pt x="101" y="98"/>
                  </a:lnTo>
                  <a:lnTo>
                    <a:pt x="106" y="112"/>
                  </a:lnTo>
                  <a:lnTo>
                    <a:pt x="104" y="121"/>
                  </a:lnTo>
                  <a:lnTo>
                    <a:pt x="98" y="126"/>
                  </a:lnTo>
                  <a:lnTo>
                    <a:pt x="88" y="125"/>
                  </a:lnTo>
                  <a:lnTo>
                    <a:pt x="82" y="132"/>
                  </a:lnTo>
                  <a:lnTo>
                    <a:pt x="73" y="128"/>
                  </a:lnTo>
                  <a:lnTo>
                    <a:pt x="76" y="123"/>
                  </a:lnTo>
                  <a:lnTo>
                    <a:pt x="76" y="106"/>
                  </a:lnTo>
                  <a:lnTo>
                    <a:pt x="66" y="96"/>
                  </a:lnTo>
                  <a:lnTo>
                    <a:pt x="63" y="77"/>
                  </a:lnTo>
                  <a:lnTo>
                    <a:pt x="52" y="65"/>
                  </a:lnTo>
                  <a:lnTo>
                    <a:pt x="49" y="65"/>
                  </a:lnTo>
                  <a:lnTo>
                    <a:pt x="43" y="66"/>
                  </a:lnTo>
                  <a:lnTo>
                    <a:pt x="41" y="69"/>
                  </a:lnTo>
                  <a:lnTo>
                    <a:pt x="35" y="73"/>
                  </a:lnTo>
                  <a:lnTo>
                    <a:pt x="25" y="68"/>
                  </a:lnTo>
                  <a:lnTo>
                    <a:pt x="11" y="77"/>
                  </a:lnTo>
                  <a:lnTo>
                    <a:pt x="14" y="46"/>
                  </a:lnTo>
                  <a:lnTo>
                    <a:pt x="6" y="46"/>
                  </a:lnTo>
                  <a:lnTo>
                    <a:pt x="5" y="36"/>
                  </a:lnTo>
                  <a:lnTo>
                    <a:pt x="0" y="33"/>
                  </a:lnTo>
                  <a:lnTo>
                    <a:pt x="2" y="30"/>
                  </a:lnTo>
                  <a:lnTo>
                    <a:pt x="14" y="14"/>
                  </a:lnTo>
                  <a:lnTo>
                    <a:pt x="16" y="22"/>
                  </a:lnTo>
                  <a:lnTo>
                    <a:pt x="22" y="19"/>
                  </a:lnTo>
                  <a:lnTo>
                    <a:pt x="21" y="3"/>
                  </a:lnTo>
                  <a:lnTo>
                    <a:pt x="2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71" name="Freeform 460"/>
            <p:cNvSpPr>
              <a:spLocks/>
            </p:cNvSpPr>
            <p:nvPr/>
          </p:nvSpPr>
          <p:spPr bwMode="auto">
            <a:xfrm>
              <a:off x="5595938" y="3521075"/>
              <a:ext cx="82550" cy="104775"/>
            </a:xfrm>
            <a:custGeom>
              <a:avLst/>
              <a:gdLst/>
              <a:ahLst/>
              <a:cxnLst>
                <a:cxn ang="0">
                  <a:pos x="22" y="0"/>
                </a:cxn>
                <a:cxn ang="0">
                  <a:pos x="29" y="3"/>
                </a:cxn>
                <a:cxn ang="0">
                  <a:pos x="40" y="14"/>
                </a:cxn>
                <a:cxn ang="0">
                  <a:pos x="40" y="22"/>
                </a:cxn>
                <a:cxn ang="0">
                  <a:pos x="43" y="25"/>
                </a:cxn>
                <a:cxn ang="0">
                  <a:pos x="58" y="25"/>
                </a:cxn>
                <a:cxn ang="0">
                  <a:pos x="60" y="30"/>
                </a:cxn>
                <a:cxn ang="0">
                  <a:pos x="66" y="41"/>
                </a:cxn>
                <a:cxn ang="0">
                  <a:pos x="63" y="46"/>
                </a:cxn>
                <a:cxn ang="0">
                  <a:pos x="57" y="46"/>
                </a:cxn>
                <a:cxn ang="0">
                  <a:pos x="55" y="50"/>
                </a:cxn>
                <a:cxn ang="0">
                  <a:pos x="71" y="61"/>
                </a:cxn>
                <a:cxn ang="0">
                  <a:pos x="82" y="79"/>
                </a:cxn>
                <a:cxn ang="0">
                  <a:pos x="88" y="82"/>
                </a:cxn>
                <a:cxn ang="0">
                  <a:pos x="90" y="88"/>
                </a:cxn>
                <a:cxn ang="0">
                  <a:pos x="92" y="93"/>
                </a:cxn>
                <a:cxn ang="0">
                  <a:pos x="101" y="98"/>
                </a:cxn>
                <a:cxn ang="0">
                  <a:pos x="106" y="112"/>
                </a:cxn>
                <a:cxn ang="0">
                  <a:pos x="104" y="121"/>
                </a:cxn>
                <a:cxn ang="0">
                  <a:pos x="98" y="126"/>
                </a:cxn>
                <a:cxn ang="0">
                  <a:pos x="88" y="125"/>
                </a:cxn>
                <a:cxn ang="0">
                  <a:pos x="82" y="132"/>
                </a:cxn>
                <a:cxn ang="0">
                  <a:pos x="73" y="128"/>
                </a:cxn>
                <a:cxn ang="0">
                  <a:pos x="76" y="123"/>
                </a:cxn>
                <a:cxn ang="0">
                  <a:pos x="76" y="106"/>
                </a:cxn>
                <a:cxn ang="0">
                  <a:pos x="66" y="96"/>
                </a:cxn>
                <a:cxn ang="0">
                  <a:pos x="63" y="77"/>
                </a:cxn>
                <a:cxn ang="0">
                  <a:pos x="52" y="65"/>
                </a:cxn>
                <a:cxn ang="0">
                  <a:pos x="49" y="65"/>
                </a:cxn>
                <a:cxn ang="0">
                  <a:pos x="43" y="66"/>
                </a:cxn>
                <a:cxn ang="0">
                  <a:pos x="41" y="69"/>
                </a:cxn>
                <a:cxn ang="0">
                  <a:pos x="35" y="73"/>
                </a:cxn>
                <a:cxn ang="0">
                  <a:pos x="25" y="68"/>
                </a:cxn>
                <a:cxn ang="0">
                  <a:pos x="11" y="77"/>
                </a:cxn>
                <a:cxn ang="0">
                  <a:pos x="14" y="46"/>
                </a:cxn>
                <a:cxn ang="0">
                  <a:pos x="6" y="46"/>
                </a:cxn>
                <a:cxn ang="0">
                  <a:pos x="5" y="36"/>
                </a:cxn>
                <a:cxn ang="0">
                  <a:pos x="0" y="33"/>
                </a:cxn>
                <a:cxn ang="0">
                  <a:pos x="2" y="30"/>
                </a:cxn>
                <a:cxn ang="0">
                  <a:pos x="14" y="14"/>
                </a:cxn>
                <a:cxn ang="0">
                  <a:pos x="16" y="22"/>
                </a:cxn>
                <a:cxn ang="0">
                  <a:pos x="22" y="19"/>
                </a:cxn>
                <a:cxn ang="0">
                  <a:pos x="21" y="3"/>
                </a:cxn>
                <a:cxn ang="0">
                  <a:pos x="22" y="0"/>
                </a:cxn>
              </a:cxnLst>
              <a:rect l="0" t="0" r="r" b="b"/>
              <a:pathLst>
                <a:path w="106" h="132">
                  <a:moveTo>
                    <a:pt x="22" y="0"/>
                  </a:moveTo>
                  <a:lnTo>
                    <a:pt x="29" y="3"/>
                  </a:lnTo>
                  <a:lnTo>
                    <a:pt x="40" y="14"/>
                  </a:lnTo>
                  <a:lnTo>
                    <a:pt x="40" y="22"/>
                  </a:lnTo>
                  <a:lnTo>
                    <a:pt x="43" y="25"/>
                  </a:lnTo>
                  <a:lnTo>
                    <a:pt x="58" y="25"/>
                  </a:lnTo>
                  <a:lnTo>
                    <a:pt x="60" y="30"/>
                  </a:lnTo>
                  <a:lnTo>
                    <a:pt x="66" y="41"/>
                  </a:lnTo>
                  <a:lnTo>
                    <a:pt x="63" y="46"/>
                  </a:lnTo>
                  <a:lnTo>
                    <a:pt x="57" y="46"/>
                  </a:lnTo>
                  <a:lnTo>
                    <a:pt x="55" y="50"/>
                  </a:lnTo>
                  <a:lnTo>
                    <a:pt x="71" y="61"/>
                  </a:lnTo>
                  <a:lnTo>
                    <a:pt x="82" y="79"/>
                  </a:lnTo>
                  <a:lnTo>
                    <a:pt x="88" y="82"/>
                  </a:lnTo>
                  <a:lnTo>
                    <a:pt x="90" y="88"/>
                  </a:lnTo>
                  <a:lnTo>
                    <a:pt x="92" y="93"/>
                  </a:lnTo>
                  <a:lnTo>
                    <a:pt x="101" y="98"/>
                  </a:lnTo>
                  <a:lnTo>
                    <a:pt x="106" y="112"/>
                  </a:lnTo>
                  <a:lnTo>
                    <a:pt x="104" y="121"/>
                  </a:lnTo>
                  <a:lnTo>
                    <a:pt x="98" y="126"/>
                  </a:lnTo>
                  <a:lnTo>
                    <a:pt x="88" y="125"/>
                  </a:lnTo>
                  <a:lnTo>
                    <a:pt x="82" y="132"/>
                  </a:lnTo>
                  <a:lnTo>
                    <a:pt x="73" y="128"/>
                  </a:lnTo>
                  <a:lnTo>
                    <a:pt x="76" y="123"/>
                  </a:lnTo>
                  <a:lnTo>
                    <a:pt x="76" y="106"/>
                  </a:lnTo>
                  <a:lnTo>
                    <a:pt x="66" y="96"/>
                  </a:lnTo>
                  <a:lnTo>
                    <a:pt x="63" y="77"/>
                  </a:lnTo>
                  <a:lnTo>
                    <a:pt x="52" y="65"/>
                  </a:lnTo>
                  <a:lnTo>
                    <a:pt x="49" y="65"/>
                  </a:lnTo>
                  <a:lnTo>
                    <a:pt x="43" y="66"/>
                  </a:lnTo>
                  <a:lnTo>
                    <a:pt x="41" y="69"/>
                  </a:lnTo>
                  <a:lnTo>
                    <a:pt x="35" y="73"/>
                  </a:lnTo>
                  <a:lnTo>
                    <a:pt x="25" y="68"/>
                  </a:lnTo>
                  <a:lnTo>
                    <a:pt x="11" y="77"/>
                  </a:lnTo>
                  <a:lnTo>
                    <a:pt x="14" y="46"/>
                  </a:lnTo>
                  <a:lnTo>
                    <a:pt x="6" y="46"/>
                  </a:lnTo>
                  <a:lnTo>
                    <a:pt x="5" y="36"/>
                  </a:lnTo>
                  <a:lnTo>
                    <a:pt x="0" y="33"/>
                  </a:lnTo>
                  <a:lnTo>
                    <a:pt x="2" y="30"/>
                  </a:lnTo>
                  <a:lnTo>
                    <a:pt x="14" y="14"/>
                  </a:lnTo>
                  <a:lnTo>
                    <a:pt x="16" y="22"/>
                  </a:lnTo>
                  <a:lnTo>
                    <a:pt x="22" y="19"/>
                  </a:lnTo>
                  <a:lnTo>
                    <a:pt x="21" y="3"/>
                  </a:lnTo>
                  <a:lnTo>
                    <a:pt x="2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72" name="Freeform 461"/>
            <p:cNvSpPr>
              <a:spLocks/>
            </p:cNvSpPr>
            <p:nvPr/>
          </p:nvSpPr>
          <p:spPr bwMode="auto">
            <a:xfrm>
              <a:off x="5700713" y="3708400"/>
              <a:ext cx="114300" cy="74613"/>
            </a:xfrm>
            <a:custGeom>
              <a:avLst/>
              <a:gdLst/>
              <a:ahLst/>
              <a:cxnLst>
                <a:cxn ang="0">
                  <a:pos x="108" y="0"/>
                </a:cxn>
                <a:cxn ang="0">
                  <a:pos x="108" y="8"/>
                </a:cxn>
                <a:cxn ang="0">
                  <a:pos x="114" y="0"/>
                </a:cxn>
                <a:cxn ang="0">
                  <a:pos x="117" y="6"/>
                </a:cxn>
                <a:cxn ang="0">
                  <a:pos x="122" y="9"/>
                </a:cxn>
                <a:cxn ang="0">
                  <a:pos x="122" y="16"/>
                </a:cxn>
                <a:cxn ang="0">
                  <a:pos x="126" y="14"/>
                </a:cxn>
                <a:cxn ang="0">
                  <a:pos x="126" y="22"/>
                </a:cxn>
                <a:cxn ang="0">
                  <a:pos x="131" y="19"/>
                </a:cxn>
                <a:cxn ang="0">
                  <a:pos x="145" y="27"/>
                </a:cxn>
                <a:cxn ang="0">
                  <a:pos x="137" y="32"/>
                </a:cxn>
                <a:cxn ang="0">
                  <a:pos x="131" y="32"/>
                </a:cxn>
                <a:cxn ang="0">
                  <a:pos x="134" y="39"/>
                </a:cxn>
                <a:cxn ang="0">
                  <a:pos x="126" y="43"/>
                </a:cxn>
                <a:cxn ang="0">
                  <a:pos x="123" y="41"/>
                </a:cxn>
                <a:cxn ang="0">
                  <a:pos x="122" y="43"/>
                </a:cxn>
                <a:cxn ang="0">
                  <a:pos x="114" y="39"/>
                </a:cxn>
                <a:cxn ang="0">
                  <a:pos x="95" y="41"/>
                </a:cxn>
                <a:cxn ang="0">
                  <a:pos x="78" y="79"/>
                </a:cxn>
                <a:cxn ang="0">
                  <a:pos x="74" y="84"/>
                </a:cxn>
                <a:cxn ang="0">
                  <a:pos x="70" y="85"/>
                </a:cxn>
                <a:cxn ang="0">
                  <a:pos x="59" y="90"/>
                </a:cxn>
                <a:cxn ang="0">
                  <a:pos x="51" y="85"/>
                </a:cxn>
                <a:cxn ang="0">
                  <a:pos x="43" y="85"/>
                </a:cxn>
                <a:cxn ang="0">
                  <a:pos x="32" y="93"/>
                </a:cxn>
                <a:cxn ang="0">
                  <a:pos x="16" y="93"/>
                </a:cxn>
                <a:cxn ang="0">
                  <a:pos x="8" y="90"/>
                </a:cxn>
                <a:cxn ang="0">
                  <a:pos x="0" y="77"/>
                </a:cxn>
                <a:cxn ang="0">
                  <a:pos x="2" y="76"/>
                </a:cxn>
                <a:cxn ang="0">
                  <a:pos x="8" y="80"/>
                </a:cxn>
                <a:cxn ang="0">
                  <a:pos x="23" y="84"/>
                </a:cxn>
                <a:cxn ang="0">
                  <a:pos x="26" y="72"/>
                </a:cxn>
                <a:cxn ang="0">
                  <a:pos x="29" y="72"/>
                </a:cxn>
                <a:cxn ang="0">
                  <a:pos x="32" y="63"/>
                </a:cxn>
                <a:cxn ang="0">
                  <a:pos x="51" y="61"/>
                </a:cxn>
                <a:cxn ang="0">
                  <a:pos x="63" y="44"/>
                </a:cxn>
                <a:cxn ang="0">
                  <a:pos x="68" y="38"/>
                </a:cxn>
                <a:cxn ang="0">
                  <a:pos x="76" y="46"/>
                </a:cxn>
                <a:cxn ang="0">
                  <a:pos x="81" y="33"/>
                </a:cxn>
                <a:cxn ang="0">
                  <a:pos x="87" y="39"/>
                </a:cxn>
                <a:cxn ang="0">
                  <a:pos x="86" y="32"/>
                </a:cxn>
                <a:cxn ang="0">
                  <a:pos x="90" y="28"/>
                </a:cxn>
                <a:cxn ang="0">
                  <a:pos x="89" y="24"/>
                </a:cxn>
                <a:cxn ang="0">
                  <a:pos x="93" y="24"/>
                </a:cxn>
                <a:cxn ang="0">
                  <a:pos x="108" y="0"/>
                </a:cxn>
              </a:cxnLst>
              <a:rect l="0" t="0" r="r" b="b"/>
              <a:pathLst>
                <a:path w="145" h="93">
                  <a:moveTo>
                    <a:pt x="108" y="0"/>
                  </a:moveTo>
                  <a:lnTo>
                    <a:pt x="108" y="8"/>
                  </a:lnTo>
                  <a:lnTo>
                    <a:pt x="114" y="0"/>
                  </a:lnTo>
                  <a:lnTo>
                    <a:pt x="117" y="6"/>
                  </a:lnTo>
                  <a:lnTo>
                    <a:pt x="122" y="9"/>
                  </a:lnTo>
                  <a:lnTo>
                    <a:pt x="122" y="16"/>
                  </a:lnTo>
                  <a:lnTo>
                    <a:pt x="126" y="14"/>
                  </a:lnTo>
                  <a:lnTo>
                    <a:pt x="126" y="22"/>
                  </a:lnTo>
                  <a:lnTo>
                    <a:pt x="131" y="19"/>
                  </a:lnTo>
                  <a:lnTo>
                    <a:pt x="145" y="27"/>
                  </a:lnTo>
                  <a:lnTo>
                    <a:pt x="137" y="32"/>
                  </a:lnTo>
                  <a:lnTo>
                    <a:pt x="131" y="32"/>
                  </a:lnTo>
                  <a:lnTo>
                    <a:pt x="134" y="39"/>
                  </a:lnTo>
                  <a:lnTo>
                    <a:pt x="126" y="43"/>
                  </a:lnTo>
                  <a:lnTo>
                    <a:pt x="123" y="41"/>
                  </a:lnTo>
                  <a:lnTo>
                    <a:pt x="122" y="43"/>
                  </a:lnTo>
                  <a:lnTo>
                    <a:pt x="114" y="39"/>
                  </a:lnTo>
                  <a:lnTo>
                    <a:pt x="95" y="41"/>
                  </a:lnTo>
                  <a:lnTo>
                    <a:pt x="78" y="79"/>
                  </a:lnTo>
                  <a:lnTo>
                    <a:pt x="74" y="84"/>
                  </a:lnTo>
                  <a:lnTo>
                    <a:pt x="70" y="85"/>
                  </a:lnTo>
                  <a:lnTo>
                    <a:pt x="59" y="90"/>
                  </a:lnTo>
                  <a:lnTo>
                    <a:pt x="51" y="85"/>
                  </a:lnTo>
                  <a:lnTo>
                    <a:pt x="43" y="85"/>
                  </a:lnTo>
                  <a:lnTo>
                    <a:pt x="32" y="93"/>
                  </a:lnTo>
                  <a:lnTo>
                    <a:pt x="16" y="93"/>
                  </a:lnTo>
                  <a:lnTo>
                    <a:pt x="8" y="90"/>
                  </a:lnTo>
                  <a:lnTo>
                    <a:pt x="0" y="77"/>
                  </a:lnTo>
                  <a:lnTo>
                    <a:pt x="2" y="76"/>
                  </a:lnTo>
                  <a:lnTo>
                    <a:pt x="8" y="80"/>
                  </a:lnTo>
                  <a:lnTo>
                    <a:pt x="23" y="84"/>
                  </a:lnTo>
                  <a:lnTo>
                    <a:pt x="26" y="72"/>
                  </a:lnTo>
                  <a:lnTo>
                    <a:pt x="29" y="72"/>
                  </a:lnTo>
                  <a:lnTo>
                    <a:pt x="32" y="63"/>
                  </a:lnTo>
                  <a:lnTo>
                    <a:pt x="51" y="61"/>
                  </a:lnTo>
                  <a:lnTo>
                    <a:pt x="63" y="44"/>
                  </a:lnTo>
                  <a:lnTo>
                    <a:pt x="68" y="38"/>
                  </a:lnTo>
                  <a:lnTo>
                    <a:pt x="76" y="46"/>
                  </a:lnTo>
                  <a:lnTo>
                    <a:pt x="81" y="33"/>
                  </a:lnTo>
                  <a:lnTo>
                    <a:pt x="87" y="39"/>
                  </a:lnTo>
                  <a:lnTo>
                    <a:pt x="86" y="32"/>
                  </a:lnTo>
                  <a:lnTo>
                    <a:pt x="90" y="28"/>
                  </a:lnTo>
                  <a:lnTo>
                    <a:pt x="89" y="24"/>
                  </a:lnTo>
                  <a:lnTo>
                    <a:pt x="93" y="24"/>
                  </a:lnTo>
                  <a:lnTo>
                    <a:pt x="10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73" name="Freeform 462"/>
            <p:cNvSpPr>
              <a:spLocks/>
            </p:cNvSpPr>
            <p:nvPr/>
          </p:nvSpPr>
          <p:spPr bwMode="auto">
            <a:xfrm>
              <a:off x="5595938" y="3708400"/>
              <a:ext cx="41275" cy="63500"/>
            </a:xfrm>
            <a:custGeom>
              <a:avLst/>
              <a:gdLst/>
              <a:ahLst/>
              <a:cxnLst>
                <a:cxn ang="0">
                  <a:pos x="0" y="0"/>
                </a:cxn>
                <a:cxn ang="0">
                  <a:pos x="11" y="5"/>
                </a:cxn>
                <a:cxn ang="0">
                  <a:pos x="14" y="16"/>
                </a:cxn>
                <a:cxn ang="0">
                  <a:pos x="19" y="11"/>
                </a:cxn>
                <a:cxn ang="0">
                  <a:pos x="24" y="11"/>
                </a:cxn>
                <a:cxn ang="0">
                  <a:pos x="25" y="9"/>
                </a:cxn>
                <a:cxn ang="0">
                  <a:pos x="29" y="9"/>
                </a:cxn>
                <a:cxn ang="0">
                  <a:pos x="36" y="17"/>
                </a:cxn>
                <a:cxn ang="0">
                  <a:pos x="43" y="27"/>
                </a:cxn>
                <a:cxn ang="0">
                  <a:pos x="43" y="54"/>
                </a:cxn>
                <a:cxn ang="0">
                  <a:pos x="52" y="74"/>
                </a:cxn>
                <a:cxn ang="0">
                  <a:pos x="52" y="79"/>
                </a:cxn>
                <a:cxn ang="0">
                  <a:pos x="46" y="77"/>
                </a:cxn>
                <a:cxn ang="0">
                  <a:pos x="43" y="79"/>
                </a:cxn>
                <a:cxn ang="0">
                  <a:pos x="16" y="58"/>
                </a:cxn>
                <a:cxn ang="0">
                  <a:pos x="6" y="36"/>
                </a:cxn>
                <a:cxn ang="0">
                  <a:pos x="2" y="5"/>
                </a:cxn>
                <a:cxn ang="0">
                  <a:pos x="0" y="0"/>
                </a:cxn>
              </a:cxnLst>
              <a:rect l="0" t="0" r="r" b="b"/>
              <a:pathLst>
                <a:path w="52" h="79">
                  <a:moveTo>
                    <a:pt x="0" y="0"/>
                  </a:moveTo>
                  <a:lnTo>
                    <a:pt x="11" y="5"/>
                  </a:lnTo>
                  <a:lnTo>
                    <a:pt x="14" y="16"/>
                  </a:lnTo>
                  <a:lnTo>
                    <a:pt x="19" y="11"/>
                  </a:lnTo>
                  <a:lnTo>
                    <a:pt x="24" y="11"/>
                  </a:lnTo>
                  <a:lnTo>
                    <a:pt x="25" y="9"/>
                  </a:lnTo>
                  <a:lnTo>
                    <a:pt x="29" y="9"/>
                  </a:lnTo>
                  <a:lnTo>
                    <a:pt x="36" y="17"/>
                  </a:lnTo>
                  <a:lnTo>
                    <a:pt x="43" y="27"/>
                  </a:lnTo>
                  <a:lnTo>
                    <a:pt x="43" y="54"/>
                  </a:lnTo>
                  <a:lnTo>
                    <a:pt x="52" y="74"/>
                  </a:lnTo>
                  <a:lnTo>
                    <a:pt x="52" y="79"/>
                  </a:lnTo>
                  <a:lnTo>
                    <a:pt x="46" y="77"/>
                  </a:lnTo>
                  <a:lnTo>
                    <a:pt x="43" y="79"/>
                  </a:lnTo>
                  <a:lnTo>
                    <a:pt x="16" y="58"/>
                  </a:lnTo>
                  <a:lnTo>
                    <a:pt x="6" y="36"/>
                  </a:lnTo>
                  <a:lnTo>
                    <a:pt x="2" y="5"/>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74" name="Freeform 463"/>
            <p:cNvSpPr>
              <a:spLocks/>
            </p:cNvSpPr>
            <p:nvPr/>
          </p:nvSpPr>
          <p:spPr bwMode="auto">
            <a:xfrm>
              <a:off x="5595938" y="3708400"/>
              <a:ext cx="41275" cy="63500"/>
            </a:xfrm>
            <a:custGeom>
              <a:avLst/>
              <a:gdLst/>
              <a:ahLst/>
              <a:cxnLst>
                <a:cxn ang="0">
                  <a:pos x="0" y="0"/>
                </a:cxn>
                <a:cxn ang="0">
                  <a:pos x="11" y="5"/>
                </a:cxn>
                <a:cxn ang="0">
                  <a:pos x="14" y="16"/>
                </a:cxn>
                <a:cxn ang="0">
                  <a:pos x="19" y="11"/>
                </a:cxn>
                <a:cxn ang="0">
                  <a:pos x="24" y="11"/>
                </a:cxn>
                <a:cxn ang="0">
                  <a:pos x="25" y="9"/>
                </a:cxn>
                <a:cxn ang="0">
                  <a:pos x="29" y="9"/>
                </a:cxn>
                <a:cxn ang="0">
                  <a:pos x="36" y="17"/>
                </a:cxn>
                <a:cxn ang="0">
                  <a:pos x="43" y="27"/>
                </a:cxn>
                <a:cxn ang="0">
                  <a:pos x="43" y="54"/>
                </a:cxn>
                <a:cxn ang="0">
                  <a:pos x="52" y="74"/>
                </a:cxn>
                <a:cxn ang="0">
                  <a:pos x="52" y="79"/>
                </a:cxn>
                <a:cxn ang="0">
                  <a:pos x="46" y="77"/>
                </a:cxn>
                <a:cxn ang="0">
                  <a:pos x="43" y="79"/>
                </a:cxn>
                <a:cxn ang="0">
                  <a:pos x="16" y="58"/>
                </a:cxn>
                <a:cxn ang="0">
                  <a:pos x="6" y="36"/>
                </a:cxn>
                <a:cxn ang="0">
                  <a:pos x="2" y="5"/>
                </a:cxn>
                <a:cxn ang="0">
                  <a:pos x="0" y="0"/>
                </a:cxn>
              </a:cxnLst>
              <a:rect l="0" t="0" r="r" b="b"/>
              <a:pathLst>
                <a:path w="52" h="79">
                  <a:moveTo>
                    <a:pt x="0" y="0"/>
                  </a:moveTo>
                  <a:lnTo>
                    <a:pt x="11" y="5"/>
                  </a:lnTo>
                  <a:lnTo>
                    <a:pt x="14" y="16"/>
                  </a:lnTo>
                  <a:lnTo>
                    <a:pt x="19" y="11"/>
                  </a:lnTo>
                  <a:lnTo>
                    <a:pt x="24" y="11"/>
                  </a:lnTo>
                  <a:lnTo>
                    <a:pt x="25" y="9"/>
                  </a:lnTo>
                  <a:lnTo>
                    <a:pt x="29" y="9"/>
                  </a:lnTo>
                  <a:lnTo>
                    <a:pt x="36" y="17"/>
                  </a:lnTo>
                  <a:lnTo>
                    <a:pt x="43" y="27"/>
                  </a:lnTo>
                  <a:lnTo>
                    <a:pt x="43" y="54"/>
                  </a:lnTo>
                  <a:lnTo>
                    <a:pt x="52" y="74"/>
                  </a:lnTo>
                  <a:lnTo>
                    <a:pt x="52" y="79"/>
                  </a:lnTo>
                  <a:lnTo>
                    <a:pt x="46" y="77"/>
                  </a:lnTo>
                  <a:lnTo>
                    <a:pt x="43" y="79"/>
                  </a:lnTo>
                  <a:lnTo>
                    <a:pt x="16" y="58"/>
                  </a:lnTo>
                  <a:lnTo>
                    <a:pt x="6" y="36"/>
                  </a:lnTo>
                  <a:lnTo>
                    <a:pt x="2" y="5"/>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75" name="Freeform 464"/>
            <p:cNvSpPr>
              <a:spLocks/>
            </p:cNvSpPr>
            <p:nvPr/>
          </p:nvSpPr>
          <p:spPr bwMode="auto">
            <a:xfrm>
              <a:off x="5364163" y="3414713"/>
              <a:ext cx="93663" cy="52388"/>
            </a:xfrm>
            <a:custGeom>
              <a:avLst/>
              <a:gdLst/>
              <a:ahLst/>
              <a:cxnLst>
                <a:cxn ang="0">
                  <a:pos x="19" y="0"/>
                </a:cxn>
                <a:cxn ang="0">
                  <a:pos x="34" y="3"/>
                </a:cxn>
                <a:cxn ang="0">
                  <a:pos x="47" y="12"/>
                </a:cxn>
                <a:cxn ang="0">
                  <a:pos x="52" y="22"/>
                </a:cxn>
                <a:cxn ang="0">
                  <a:pos x="63" y="17"/>
                </a:cxn>
                <a:cxn ang="0">
                  <a:pos x="61" y="26"/>
                </a:cxn>
                <a:cxn ang="0">
                  <a:pos x="77" y="30"/>
                </a:cxn>
                <a:cxn ang="0">
                  <a:pos x="75" y="33"/>
                </a:cxn>
                <a:cxn ang="0">
                  <a:pos x="83" y="36"/>
                </a:cxn>
                <a:cxn ang="0">
                  <a:pos x="86" y="41"/>
                </a:cxn>
                <a:cxn ang="0">
                  <a:pos x="97" y="39"/>
                </a:cxn>
                <a:cxn ang="0">
                  <a:pos x="108" y="42"/>
                </a:cxn>
                <a:cxn ang="0">
                  <a:pos x="118" y="41"/>
                </a:cxn>
                <a:cxn ang="0">
                  <a:pos x="116" y="52"/>
                </a:cxn>
                <a:cxn ang="0">
                  <a:pos x="115" y="56"/>
                </a:cxn>
                <a:cxn ang="0">
                  <a:pos x="118" y="60"/>
                </a:cxn>
                <a:cxn ang="0">
                  <a:pos x="116" y="64"/>
                </a:cxn>
                <a:cxn ang="0">
                  <a:pos x="105" y="66"/>
                </a:cxn>
                <a:cxn ang="0">
                  <a:pos x="72" y="58"/>
                </a:cxn>
                <a:cxn ang="0">
                  <a:pos x="63" y="50"/>
                </a:cxn>
                <a:cxn ang="0">
                  <a:pos x="41" y="49"/>
                </a:cxn>
                <a:cxn ang="0">
                  <a:pos x="0" y="26"/>
                </a:cxn>
                <a:cxn ang="0">
                  <a:pos x="6" y="9"/>
                </a:cxn>
                <a:cxn ang="0">
                  <a:pos x="16" y="1"/>
                </a:cxn>
                <a:cxn ang="0">
                  <a:pos x="19" y="6"/>
                </a:cxn>
                <a:cxn ang="0">
                  <a:pos x="19" y="0"/>
                </a:cxn>
              </a:cxnLst>
              <a:rect l="0" t="0" r="r" b="b"/>
              <a:pathLst>
                <a:path w="118" h="66">
                  <a:moveTo>
                    <a:pt x="19" y="0"/>
                  </a:moveTo>
                  <a:lnTo>
                    <a:pt x="34" y="3"/>
                  </a:lnTo>
                  <a:lnTo>
                    <a:pt x="47" y="12"/>
                  </a:lnTo>
                  <a:lnTo>
                    <a:pt x="52" y="22"/>
                  </a:lnTo>
                  <a:lnTo>
                    <a:pt x="63" y="17"/>
                  </a:lnTo>
                  <a:lnTo>
                    <a:pt x="61" y="26"/>
                  </a:lnTo>
                  <a:lnTo>
                    <a:pt x="77" y="30"/>
                  </a:lnTo>
                  <a:lnTo>
                    <a:pt x="75" y="33"/>
                  </a:lnTo>
                  <a:lnTo>
                    <a:pt x="83" y="36"/>
                  </a:lnTo>
                  <a:lnTo>
                    <a:pt x="86" y="41"/>
                  </a:lnTo>
                  <a:lnTo>
                    <a:pt x="97" y="39"/>
                  </a:lnTo>
                  <a:lnTo>
                    <a:pt x="108" y="42"/>
                  </a:lnTo>
                  <a:lnTo>
                    <a:pt x="118" y="41"/>
                  </a:lnTo>
                  <a:lnTo>
                    <a:pt x="116" y="52"/>
                  </a:lnTo>
                  <a:lnTo>
                    <a:pt x="115" y="56"/>
                  </a:lnTo>
                  <a:lnTo>
                    <a:pt x="118" y="60"/>
                  </a:lnTo>
                  <a:lnTo>
                    <a:pt x="116" y="64"/>
                  </a:lnTo>
                  <a:lnTo>
                    <a:pt x="105" y="66"/>
                  </a:lnTo>
                  <a:lnTo>
                    <a:pt x="72" y="58"/>
                  </a:lnTo>
                  <a:lnTo>
                    <a:pt x="63" y="50"/>
                  </a:lnTo>
                  <a:lnTo>
                    <a:pt x="41" y="49"/>
                  </a:lnTo>
                  <a:lnTo>
                    <a:pt x="0" y="26"/>
                  </a:lnTo>
                  <a:lnTo>
                    <a:pt x="6" y="9"/>
                  </a:lnTo>
                  <a:lnTo>
                    <a:pt x="16" y="1"/>
                  </a:lnTo>
                  <a:lnTo>
                    <a:pt x="19" y="6"/>
                  </a:lnTo>
                  <a:lnTo>
                    <a:pt x="1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76" name="Freeform 465"/>
            <p:cNvSpPr>
              <a:spLocks/>
            </p:cNvSpPr>
            <p:nvPr/>
          </p:nvSpPr>
          <p:spPr bwMode="auto">
            <a:xfrm>
              <a:off x="5364163" y="3414713"/>
              <a:ext cx="93663" cy="52388"/>
            </a:xfrm>
            <a:custGeom>
              <a:avLst/>
              <a:gdLst/>
              <a:ahLst/>
              <a:cxnLst>
                <a:cxn ang="0">
                  <a:pos x="19" y="0"/>
                </a:cxn>
                <a:cxn ang="0">
                  <a:pos x="34" y="3"/>
                </a:cxn>
                <a:cxn ang="0">
                  <a:pos x="47" y="12"/>
                </a:cxn>
                <a:cxn ang="0">
                  <a:pos x="52" y="22"/>
                </a:cxn>
                <a:cxn ang="0">
                  <a:pos x="63" y="17"/>
                </a:cxn>
                <a:cxn ang="0">
                  <a:pos x="61" y="26"/>
                </a:cxn>
                <a:cxn ang="0">
                  <a:pos x="77" y="30"/>
                </a:cxn>
                <a:cxn ang="0">
                  <a:pos x="75" y="33"/>
                </a:cxn>
                <a:cxn ang="0">
                  <a:pos x="83" y="36"/>
                </a:cxn>
                <a:cxn ang="0">
                  <a:pos x="86" y="41"/>
                </a:cxn>
                <a:cxn ang="0">
                  <a:pos x="97" y="39"/>
                </a:cxn>
                <a:cxn ang="0">
                  <a:pos x="108" y="42"/>
                </a:cxn>
                <a:cxn ang="0">
                  <a:pos x="118" y="41"/>
                </a:cxn>
                <a:cxn ang="0">
                  <a:pos x="116" y="52"/>
                </a:cxn>
                <a:cxn ang="0">
                  <a:pos x="115" y="56"/>
                </a:cxn>
                <a:cxn ang="0">
                  <a:pos x="118" y="60"/>
                </a:cxn>
                <a:cxn ang="0">
                  <a:pos x="116" y="64"/>
                </a:cxn>
                <a:cxn ang="0">
                  <a:pos x="105" y="66"/>
                </a:cxn>
                <a:cxn ang="0">
                  <a:pos x="72" y="58"/>
                </a:cxn>
                <a:cxn ang="0">
                  <a:pos x="63" y="50"/>
                </a:cxn>
                <a:cxn ang="0">
                  <a:pos x="41" y="49"/>
                </a:cxn>
                <a:cxn ang="0">
                  <a:pos x="0" y="26"/>
                </a:cxn>
                <a:cxn ang="0">
                  <a:pos x="6" y="9"/>
                </a:cxn>
                <a:cxn ang="0">
                  <a:pos x="16" y="1"/>
                </a:cxn>
                <a:cxn ang="0">
                  <a:pos x="19" y="6"/>
                </a:cxn>
                <a:cxn ang="0">
                  <a:pos x="19" y="0"/>
                </a:cxn>
              </a:cxnLst>
              <a:rect l="0" t="0" r="r" b="b"/>
              <a:pathLst>
                <a:path w="118" h="66">
                  <a:moveTo>
                    <a:pt x="19" y="0"/>
                  </a:moveTo>
                  <a:lnTo>
                    <a:pt x="34" y="3"/>
                  </a:lnTo>
                  <a:lnTo>
                    <a:pt x="47" y="12"/>
                  </a:lnTo>
                  <a:lnTo>
                    <a:pt x="52" y="22"/>
                  </a:lnTo>
                  <a:lnTo>
                    <a:pt x="63" y="17"/>
                  </a:lnTo>
                  <a:lnTo>
                    <a:pt x="61" y="26"/>
                  </a:lnTo>
                  <a:lnTo>
                    <a:pt x="77" y="30"/>
                  </a:lnTo>
                  <a:lnTo>
                    <a:pt x="75" y="33"/>
                  </a:lnTo>
                  <a:lnTo>
                    <a:pt x="83" y="36"/>
                  </a:lnTo>
                  <a:lnTo>
                    <a:pt x="86" y="41"/>
                  </a:lnTo>
                  <a:lnTo>
                    <a:pt x="97" y="39"/>
                  </a:lnTo>
                  <a:lnTo>
                    <a:pt x="108" y="42"/>
                  </a:lnTo>
                  <a:lnTo>
                    <a:pt x="118" y="41"/>
                  </a:lnTo>
                  <a:lnTo>
                    <a:pt x="116" y="52"/>
                  </a:lnTo>
                  <a:lnTo>
                    <a:pt x="115" y="56"/>
                  </a:lnTo>
                  <a:lnTo>
                    <a:pt x="118" y="60"/>
                  </a:lnTo>
                  <a:lnTo>
                    <a:pt x="116" y="64"/>
                  </a:lnTo>
                  <a:lnTo>
                    <a:pt x="105" y="66"/>
                  </a:lnTo>
                  <a:lnTo>
                    <a:pt x="72" y="58"/>
                  </a:lnTo>
                  <a:lnTo>
                    <a:pt x="63" y="50"/>
                  </a:lnTo>
                  <a:lnTo>
                    <a:pt x="41" y="49"/>
                  </a:lnTo>
                  <a:lnTo>
                    <a:pt x="0" y="26"/>
                  </a:lnTo>
                  <a:lnTo>
                    <a:pt x="6" y="9"/>
                  </a:lnTo>
                  <a:lnTo>
                    <a:pt x="16" y="1"/>
                  </a:lnTo>
                  <a:lnTo>
                    <a:pt x="19" y="6"/>
                  </a:lnTo>
                  <a:lnTo>
                    <a:pt x="1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77" name="Freeform 466"/>
            <p:cNvSpPr>
              <a:spLocks/>
            </p:cNvSpPr>
            <p:nvPr/>
          </p:nvSpPr>
          <p:spPr bwMode="auto">
            <a:xfrm>
              <a:off x="5637213" y="3773488"/>
              <a:ext cx="11113" cy="9525"/>
            </a:xfrm>
            <a:custGeom>
              <a:avLst/>
              <a:gdLst/>
              <a:ahLst/>
              <a:cxnLst>
                <a:cxn ang="0">
                  <a:pos x="6" y="0"/>
                </a:cxn>
                <a:cxn ang="0">
                  <a:pos x="12" y="7"/>
                </a:cxn>
                <a:cxn ang="0">
                  <a:pos x="0" y="13"/>
                </a:cxn>
                <a:cxn ang="0">
                  <a:pos x="6" y="0"/>
                </a:cxn>
              </a:cxnLst>
              <a:rect l="0" t="0" r="r" b="b"/>
              <a:pathLst>
                <a:path w="12" h="13">
                  <a:moveTo>
                    <a:pt x="6" y="0"/>
                  </a:moveTo>
                  <a:lnTo>
                    <a:pt x="12" y="7"/>
                  </a:lnTo>
                  <a:lnTo>
                    <a:pt x="0" y="13"/>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78" name="Freeform 467"/>
            <p:cNvSpPr>
              <a:spLocks/>
            </p:cNvSpPr>
            <p:nvPr/>
          </p:nvSpPr>
          <p:spPr bwMode="auto">
            <a:xfrm>
              <a:off x="5637213" y="3773488"/>
              <a:ext cx="11113" cy="9525"/>
            </a:xfrm>
            <a:custGeom>
              <a:avLst/>
              <a:gdLst/>
              <a:ahLst/>
              <a:cxnLst>
                <a:cxn ang="0">
                  <a:pos x="6" y="0"/>
                </a:cxn>
                <a:cxn ang="0">
                  <a:pos x="12" y="7"/>
                </a:cxn>
                <a:cxn ang="0">
                  <a:pos x="0" y="13"/>
                </a:cxn>
                <a:cxn ang="0">
                  <a:pos x="6" y="0"/>
                </a:cxn>
              </a:cxnLst>
              <a:rect l="0" t="0" r="r" b="b"/>
              <a:pathLst>
                <a:path w="12" h="13">
                  <a:moveTo>
                    <a:pt x="6" y="0"/>
                  </a:moveTo>
                  <a:lnTo>
                    <a:pt x="12" y="7"/>
                  </a:lnTo>
                  <a:lnTo>
                    <a:pt x="0" y="13"/>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79" name="Freeform 468"/>
            <p:cNvSpPr>
              <a:spLocks/>
            </p:cNvSpPr>
            <p:nvPr/>
          </p:nvSpPr>
          <p:spPr bwMode="auto">
            <a:xfrm>
              <a:off x="5564188" y="3541713"/>
              <a:ext cx="93663" cy="177800"/>
            </a:xfrm>
            <a:custGeom>
              <a:avLst/>
              <a:gdLst/>
              <a:ahLst/>
              <a:cxnLst>
                <a:cxn ang="0">
                  <a:pos x="39" y="0"/>
                </a:cxn>
                <a:cxn ang="0">
                  <a:pos x="39" y="5"/>
                </a:cxn>
                <a:cxn ang="0">
                  <a:pos x="44" y="6"/>
                </a:cxn>
                <a:cxn ang="0">
                  <a:pos x="44" y="17"/>
                </a:cxn>
                <a:cxn ang="0">
                  <a:pos x="53" y="17"/>
                </a:cxn>
                <a:cxn ang="0">
                  <a:pos x="50" y="49"/>
                </a:cxn>
                <a:cxn ang="0">
                  <a:pos x="64" y="39"/>
                </a:cxn>
                <a:cxn ang="0">
                  <a:pos x="75" y="44"/>
                </a:cxn>
                <a:cxn ang="0">
                  <a:pos x="80" y="41"/>
                </a:cxn>
                <a:cxn ang="0">
                  <a:pos x="82" y="38"/>
                </a:cxn>
                <a:cxn ang="0">
                  <a:pos x="90" y="36"/>
                </a:cxn>
                <a:cxn ang="0">
                  <a:pos x="93" y="36"/>
                </a:cxn>
                <a:cxn ang="0">
                  <a:pos x="105" y="49"/>
                </a:cxn>
                <a:cxn ang="0">
                  <a:pos x="108" y="68"/>
                </a:cxn>
                <a:cxn ang="0">
                  <a:pos x="118" y="77"/>
                </a:cxn>
                <a:cxn ang="0">
                  <a:pos x="118" y="94"/>
                </a:cxn>
                <a:cxn ang="0">
                  <a:pos x="115" y="99"/>
                </a:cxn>
                <a:cxn ang="0">
                  <a:pos x="85" y="96"/>
                </a:cxn>
                <a:cxn ang="0">
                  <a:pos x="74" y="105"/>
                </a:cxn>
                <a:cxn ang="0">
                  <a:pos x="71" y="115"/>
                </a:cxn>
                <a:cxn ang="0">
                  <a:pos x="74" y="123"/>
                </a:cxn>
                <a:cxn ang="0">
                  <a:pos x="79" y="129"/>
                </a:cxn>
                <a:cxn ang="0">
                  <a:pos x="80" y="139"/>
                </a:cxn>
                <a:cxn ang="0">
                  <a:pos x="75" y="132"/>
                </a:cxn>
                <a:cxn ang="0">
                  <a:pos x="64" y="123"/>
                </a:cxn>
                <a:cxn ang="0">
                  <a:pos x="50" y="123"/>
                </a:cxn>
                <a:cxn ang="0">
                  <a:pos x="49" y="110"/>
                </a:cxn>
                <a:cxn ang="0">
                  <a:pos x="39" y="109"/>
                </a:cxn>
                <a:cxn ang="0">
                  <a:pos x="34" y="112"/>
                </a:cxn>
                <a:cxn ang="0">
                  <a:pos x="34" y="129"/>
                </a:cxn>
                <a:cxn ang="0">
                  <a:pos x="23" y="159"/>
                </a:cxn>
                <a:cxn ang="0">
                  <a:pos x="25" y="173"/>
                </a:cxn>
                <a:cxn ang="0">
                  <a:pos x="33" y="173"/>
                </a:cxn>
                <a:cxn ang="0">
                  <a:pos x="44" y="202"/>
                </a:cxn>
                <a:cxn ang="0">
                  <a:pos x="50" y="206"/>
                </a:cxn>
                <a:cxn ang="0">
                  <a:pos x="60" y="208"/>
                </a:cxn>
                <a:cxn ang="0">
                  <a:pos x="69" y="217"/>
                </a:cxn>
                <a:cxn ang="0">
                  <a:pos x="66" y="220"/>
                </a:cxn>
                <a:cxn ang="0">
                  <a:pos x="61" y="220"/>
                </a:cxn>
                <a:cxn ang="0">
                  <a:pos x="55" y="224"/>
                </a:cxn>
                <a:cxn ang="0">
                  <a:pos x="50" y="214"/>
                </a:cxn>
                <a:cxn ang="0">
                  <a:pos x="39" y="209"/>
                </a:cxn>
                <a:cxn ang="0">
                  <a:pos x="39" y="214"/>
                </a:cxn>
                <a:cxn ang="0">
                  <a:pos x="16" y="187"/>
                </a:cxn>
                <a:cxn ang="0">
                  <a:pos x="9" y="187"/>
                </a:cxn>
                <a:cxn ang="0">
                  <a:pos x="9" y="176"/>
                </a:cxn>
                <a:cxn ang="0">
                  <a:pos x="16" y="159"/>
                </a:cxn>
                <a:cxn ang="0">
                  <a:pos x="19" y="150"/>
                </a:cxn>
                <a:cxn ang="0">
                  <a:pos x="30" y="134"/>
                </a:cxn>
                <a:cxn ang="0">
                  <a:pos x="22" y="116"/>
                </a:cxn>
                <a:cxn ang="0">
                  <a:pos x="20" y="104"/>
                </a:cxn>
                <a:cxn ang="0">
                  <a:pos x="9" y="94"/>
                </a:cxn>
                <a:cxn ang="0">
                  <a:pos x="9" y="90"/>
                </a:cxn>
                <a:cxn ang="0">
                  <a:pos x="17" y="71"/>
                </a:cxn>
                <a:cxn ang="0">
                  <a:pos x="12" y="68"/>
                </a:cxn>
                <a:cxn ang="0">
                  <a:pos x="12" y="57"/>
                </a:cxn>
                <a:cxn ang="0">
                  <a:pos x="5" y="49"/>
                </a:cxn>
                <a:cxn ang="0">
                  <a:pos x="0" y="36"/>
                </a:cxn>
                <a:cxn ang="0">
                  <a:pos x="5" y="17"/>
                </a:cxn>
                <a:cxn ang="0">
                  <a:pos x="17" y="17"/>
                </a:cxn>
                <a:cxn ang="0">
                  <a:pos x="34" y="6"/>
                </a:cxn>
                <a:cxn ang="0">
                  <a:pos x="39" y="0"/>
                </a:cxn>
              </a:cxnLst>
              <a:rect l="0" t="0" r="r" b="b"/>
              <a:pathLst>
                <a:path w="118" h="224">
                  <a:moveTo>
                    <a:pt x="39" y="0"/>
                  </a:moveTo>
                  <a:lnTo>
                    <a:pt x="39" y="5"/>
                  </a:lnTo>
                  <a:lnTo>
                    <a:pt x="44" y="6"/>
                  </a:lnTo>
                  <a:lnTo>
                    <a:pt x="44" y="17"/>
                  </a:lnTo>
                  <a:lnTo>
                    <a:pt x="53" y="17"/>
                  </a:lnTo>
                  <a:lnTo>
                    <a:pt x="50" y="49"/>
                  </a:lnTo>
                  <a:lnTo>
                    <a:pt x="64" y="39"/>
                  </a:lnTo>
                  <a:lnTo>
                    <a:pt x="75" y="44"/>
                  </a:lnTo>
                  <a:lnTo>
                    <a:pt x="80" y="41"/>
                  </a:lnTo>
                  <a:lnTo>
                    <a:pt x="82" y="38"/>
                  </a:lnTo>
                  <a:lnTo>
                    <a:pt x="90" y="36"/>
                  </a:lnTo>
                  <a:lnTo>
                    <a:pt x="93" y="36"/>
                  </a:lnTo>
                  <a:lnTo>
                    <a:pt x="105" y="49"/>
                  </a:lnTo>
                  <a:lnTo>
                    <a:pt x="108" y="68"/>
                  </a:lnTo>
                  <a:lnTo>
                    <a:pt x="118" y="77"/>
                  </a:lnTo>
                  <a:lnTo>
                    <a:pt x="118" y="94"/>
                  </a:lnTo>
                  <a:lnTo>
                    <a:pt x="115" y="99"/>
                  </a:lnTo>
                  <a:lnTo>
                    <a:pt x="85" y="96"/>
                  </a:lnTo>
                  <a:lnTo>
                    <a:pt x="74" y="105"/>
                  </a:lnTo>
                  <a:lnTo>
                    <a:pt x="71" y="115"/>
                  </a:lnTo>
                  <a:lnTo>
                    <a:pt x="74" y="123"/>
                  </a:lnTo>
                  <a:lnTo>
                    <a:pt x="79" y="129"/>
                  </a:lnTo>
                  <a:lnTo>
                    <a:pt x="80" y="139"/>
                  </a:lnTo>
                  <a:lnTo>
                    <a:pt x="75" y="132"/>
                  </a:lnTo>
                  <a:lnTo>
                    <a:pt x="64" y="123"/>
                  </a:lnTo>
                  <a:lnTo>
                    <a:pt x="50" y="123"/>
                  </a:lnTo>
                  <a:lnTo>
                    <a:pt x="49" y="110"/>
                  </a:lnTo>
                  <a:lnTo>
                    <a:pt x="39" y="109"/>
                  </a:lnTo>
                  <a:lnTo>
                    <a:pt x="34" y="112"/>
                  </a:lnTo>
                  <a:lnTo>
                    <a:pt x="34" y="129"/>
                  </a:lnTo>
                  <a:lnTo>
                    <a:pt x="23" y="159"/>
                  </a:lnTo>
                  <a:lnTo>
                    <a:pt x="25" y="173"/>
                  </a:lnTo>
                  <a:lnTo>
                    <a:pt x="33" y="173"/>
                  </a:lnTo>
                  <a:lnTo>
                    <a:pt x="44" y="202"/>
                  </a:lnTo>
                  <a:lnTo>
                    <a:pt x="50" y="206"/>
                  </a:lnTo>
                  <a:lnTo>
                    <a:pt x="60" y="208"/>
                  </a:lnTo>
                  <a:lnTo>
                    <a:pt x="69" y="217"/>
                  </a:lnTo>
                  <a:lnTo>
                    <a:pt x="66" y="220"/>
                  </a:lnTo>
                  <a:lnTo>
                    <a:pt x="61" y="220"/>
                  </a:lnTo>
                  <a:lnTo>
                    <a:pt x="55" y="224"/>
                  </a:lnTo>
                  <a:lnTo>
                    <a:pt x="50" y="214"/>
                  </a:lnTo>
                  <a:lnTo>
                    <a:pt x="39" y="209"/>
                  </a:lnTo>
                  <a:lnTo>
                    <a:pt x="39" y="214"/>
                  </a:lnTo>
                  <a:lnTo>
                    <a:pt x="16" y="187"/>
                  </a:lnTo>
                  <a:lnTo>
                    <a:pt x="9" y="187"/>
                  </a:lnTo>
                  <a:lnTo>
                    <a:pt x="9" y="176"/>
                  </a:lnTo>
                  <a:lnTo>
                    <a:pt x="16" y="159"/>
                  </a:lnTo>
                  <a:lnTo>
                    <a:pt x="19" y="150"/>
                  </a:lnTo>
                  <a:lnTo>
                    <a:pt x="30" y="134"/>
                  </a:lnTo>
                  <a:lnTo>
                    <a:pt x="22" y="116"/>
                  </a:lnTo>
                  <a:lnTo>
                    <a:pt x="20" y="104"/>
                  </a:lnTo>
                  <a:lnTo>
                    <a:pt x="9" y="94"/>
                  </a:lnTo>
                  <a:lnTo>
                    <a:pt x="9" y="90"/>
                  </a:lnTo>
                  <a:lnTo>
                    <a:pt x="17" y="71"/>
                  </a:lnTo>
                  <a:lnTo>
                    <a:pt x="12" y="68"/>
                  </a:lnTo>
                  <a:lnTo>
                    <a:pt x="12" y="57"/>
                  </a:lnTo>
                  <a:lnTo>
                    <a:pt x="5" y="49"/>
                  </a:lnTo>
                  <a:lnTo>
                    <a:pt x="0" y="36"/>
                  </a:lnTo>
                  <a:lnTo>
                    <a:pt x="5" y="17"/>
                  </a:lnTo>
                  <a:lnTo>
                    <a:pt x="17" y="17"/>
                  </a:lnTo>
                  <a:lnTo>
                    <a:pt x="34" y="6"/>
                  </a:lnTo>
                  <a:lnTo>
                    <a:pt x="3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80" name="Freeform 469"/>
            <p:cNvSpPr>
              <a:spLocks/>
            </p:cNvSpPr>
            <p:nvPr/>
          </p:nvSpPr>
          <p:spPr bwMode="auto">
            <a:xfrm>
              <a:off x="5564188" y="3541713"/>
              <a:ext cx="93663" cy="177800"/>
            </a:xfrm>
            <a:custGeom>
              <a:avLst/>
              <a:gdLst/>
              <a:ahLst/>
              <a:cxnLst>
                <a:cxn ang="0">
                  <a:pos x="39" y="0"/>
                </a:cxn>
                <a:cxn ang="0">
                  <a:pos x="39" y="5"/>
                </a:cxn>
                <a:cxn ang="0">
                  <a:pos x="44" y="6"/>
                </a:cxn>
                <a:cxn ang="0">
                  <a:pos x="44" y="17"/>
                </a:cxn>
                <a:cxn ang="0">
                  <a:pos x="53" y="17"/>
                </a:cxn>
                <a:cxn ang="0">
                  <a:pos x="50" y="49"/>
                </a:cxn>
                <a:cxn ang="0">
                  <a:pos x="64" y="39"/>
                </a:cxn>
                <a:cxn ang="0">
                  <a:pos x="75" y="44"/>
                </a:cxn>
                <a:cxn ang="0">
                  <a:pos x="80" y="41"/>
                </a:cxn>
                <a:cxn ang="0">
                  <a:pos x="82" y="38"/>
                </a:cxn>
                <a:cxn ang="0">
                  <a:pos x="90" y="36"/>
                </a:cxn>
                <a:cxn ang="0">
                  <a:pos x="93" y="36"/>
                </a:cxn>
                <a:cxn ang="0">
                  <a:pos x="105" y="49"/>
                </a:cxn>
                <a:cxn ang="0">
                  <a:pos x="108" y="68"/>
                </a:cxn>
                <a:cxn ang="0">
                  <a:pos x="118" y="77"/>
                </a:cxn>
                <a:cxn ang="0">
                  <a:pos x="118" y="94"/>
                </a:cxn>
                <a:cxn ang="0">
                  <a:pos x="115" y="99"/>
                </a:cxn>
                <a:cxn ang="0">
                  <a:pos x="85" y="96"/>
                </a:cxn>
                <a:cxn ang="0">
                  <a:pos x="74" y="105"/>
                </a:cxn>
                <a:cxn ang="0">
                  <a:pos x="71" y="115"/>
                </a:cxn>
                <a:cxn ang="0">
                  <a:pos x="74" y="123"/>
                </a:cxn>
                <a:cxn ang="0">
                  <a:pos x="79" y="129"/>
                </a:cxn>
                <a:cxn ang="0">
                  <a:pos x="80" y="139"/>
                </a:cxn>
                <a:cxn ang="0">
                  <a:pos x="75" y="132"/>
                </a:cxn>
                <a:cxn ang="0">
                  <a:pos x="64" y="123"/>
                </a:cxn>
                <a:cxn ang="0">
                  <a:pos x="50" y="123"/>
                </a:cxn>
                <a:cxn ang="0">
                  <a:pos x="49" y="110"/>
                </a:cxn>
                <a:cxn ang="0">
                  <a:pos x="39" y="109"/>
                </a:cxn>
                <a:cxn ang="0">
                  <a:pos x="34" y="112"/>
                </a:cxn>
                <a:cxn ang="0">
                  <a:pos x="34" y="129"/>
                </a:cxn>
                <a:cxn ang="0">
                  <a:pos x="23" y="159"/>
                </a:cxn>
                <a:cxn ang="0">
                  <a:pos x="25" y="173"/>
                </a:cxn>
                <a:cxn ang="0">
                  <a:pos x="33" y="173"/>
                </a:cxn>
                <a:cxn ang="0">
                  <a:pos x="44" y="202"/>
                </a:cxn>
                <a:cxn ang="0">
                  <a:pos x="50" y="206"/>
                </a:cxn>
                <a:cxn ang="0">
                  <a:pos x="60" y="208"/>
                </a:cxn>
                <a:cxn ang="0">
                  <a:pos x="69" y="217"/>
                </a:cxn>
                <a:cxn ang="0">
                  <a:pos x="66" y="220"/>
                </a:cxn>
                <a:cxn ang="0">
                  <a:pos x="61" y="220"/>
                </a:cxn>
                <a:cxn ang="0">
                  <a:pos x="55" y="224"/>
                </a:cxn>
                <a:cxn ang="0">
                  <a:pos x="50" y="214"/>
                </a:cxn>
                <a:cxn ang="0">
                  <a:pos x="39" y="209"/>
                </a:cxn>
                <a:cxn ang="0">
                  <a:pos x="39" y="214"/>
                </a:cxn>
                <a:cxn ang="0">
                  <a:pos x="16" y="187"/>
                </a:cxn>
                <a:cxn ang="0">
                  <a:pos x="9" y="187"/>
                </a:cxn>
                <a:cxn ang="0">
                  <a:pos x="9" y="176"/>
                </a:cxn>
                <a:cxn ang="0">
                  <a:pos x="16" y="159"/>
                </a:cxn>
                <a:cxn ang="0">
                  <a:pos x="19" y="150"/>
                </a:cxn>
                <a:cxn ang="0">
                  <a:pos x="30" y="134"/>
                </a:cxn>
                <a:cxn ang="0">
                  <a:pos x="22" y="116"/>
                </a:cxn>
                <a:cxn ang="0">
                  <a:pos x="20" y="104"/>
                </a:cxn>
                <a:cxn ang="0">
                  <a:pos x="9" y="94"/>
                </a:cxn>
                <a:cxn ang="0">
                  <a:pos x="9" y="90"/>
                </a:cxn>
                <a:cxn ang="0">
                  <a:pos x="17" y="71"/>
                </a:cxn>
                <a:cxn ang="0">
                  <a:pos x="12" y="68"/>
                </a:cxn>
                <a:cxn ang="0">
                  <a:pos x="12" y="57"/>
                </a:cxn>
                <a:cxn ang="0">
                  <a:pos x="5" y="49"/>
                </a:cxn>
                <a:cxn ang="0">
                  <a:pos x="0" y="36"/>
                </a:cxn>
                <a:cxn ang="0">
                  <a:pos x="5" y="17"/>
                </a:cxn>
                <a:cxn ang="0">
                  <a:pos x="17" y="17"/>
                </a:cxn>
                <a:cxn ang="0">
                  <a:pos x="34" y="6"/>
                </a:cxn>
                <a:cxn ang="0">
                  <a:pos x="39" y="0"/>
                </a:cxn>
              </a:cxnLst>
              <a:rect l="0" t="0" r="r" b="b"/>
              <a:pathLst>
                <a:path w="118" h="224">
                  <a:moveTo>
                    <a:pt x="39" y="0"/>
                  </a:moveTo>
                  <a:lnTo>
                    <a:pt x="39" y="5"/>
                  </a:lnTo>
                  <a:lnTo>
                    <a:pt x="44" y="6"/>
                  </a:lnTo>
                  <a:lnTo>
                    <a:pt x="44" y="17"/>
                  </a:lnTo>
                  <a:lnTo>
                    <a:pt x="53" y="17"/>
                  </a:lnTo>
                  <a:lnTo>
                    <a:pt x="50" y="49"/>
                  </a:lnTo>
                  <a:lnTo>
                    <a:pt x="64" y="39"/>
                  </a:lnTo>
                  <a:lnTo>
                    <a:pt x="75" y="44"/>
                  </a:lnTo>
                  <a:lnTo>
                    <a:pt x="80" y="41"/>
                  </a:lnTo>
                  <a:lnTo>
                    <a:pt x="82" y="38"/>
                  </a:lnTo>
                  <a:lnTo>
                    <a:pt x="90" y="36"/>
                  </a:lnTo>
                  <a:lnTo>
                    <a:pt x="93" y="36"/>
                  </a:lnTo>
                  <a:lnTo>
                    <a:pt x="105" y="49"/>
                  </a:lnTo>
                  <a:lnTo>
                    <a:pt x="108" y="68"/>
                  </a:lnTo>
                  <a:lnTo>
                    <a:pt x="118" y="77"/>
                  </a:lnTo>
                  <a:lnTo>
                    <a:pt x="118" y="94"/>
                  </a:lnTo>
                  <a:lnTo>
                    <a:pt x="115" y="99"/>
                  </a:lnTo>
                  <a:lnTo>
                    <a:pt x="85" y="96"/>
                  </a:lnTo>
                  <a:lnTo>
                    <a:pt x="74" y="105"/>
                  </a:lnTo>
                  <a:lnTo>
                    <a:pt x="71" y="115"/>
                  </a:lnTo>
                  <a:lnTo>
                    <a:pt x="74" y="123"/>
                  </a:lnTo>
                  <a:lnTo>
                    <a:pt x="79" y="129"/>
                  </a:lnTo>
                  <a:lnTo>
                    <a:pt x="80" y="139"/>
                  </a:lnTo>
                  <a:lnTo>
                    <a:pt x="75" y="132"/>
                  </a:lnTo>
                  <a:lnTo>
                    <a:pt x="64" y="123"/>
                  </a:lnTo>
                  <a:lnTo>
                    <a:pt x="50" y="123"/>
                  </a:lnTo>
                  <a:lnTo>
                    <a:pt x="49" y="110"/>
                  </a:lnTo>
                  <a:lnTo>
                    <a:pt x="39" y="109"/>
                  </a:lnTo>
                  <a:lnTo>
                    <a:pt x="34" y="112"/>
                  </a:lnTo>
                  <a:lnTo>
                    <a:pt x="34" y="129"/>
                  </a:lnTo>
                  <a:lnTo>
                    <a:pt x="23" y="159"/>
                  </a:lnTo>
                  <a:lnTo>
                    <a:pt x="25" y="173"/>
                  </a:lnTo>
                  <a:lnTo>
                    <a:pt x="33" y="173"/>
                  </a:lnTo>
                  <a:lnTo>
                    <a:pt x="44" y="202"/>
                  </a:lnTo>
                  <a:lnTo>
                    <a:pt x="50" y="206"/>
                  </a:lnTo>
                  <a:lnTo>
                    <a:pt x="60" y="208"/>
                  </a:lnTo>
                  <a:lnTo>
                    <a:pt x="69" y="217"/>
                  </a:lnTo>
                  <a:lnTo>
                    <a:pt x="66" y="220"/>
                  </a:lnTo>
                  <a:lnTo>
                    <a:pt x="61" y="220"/>
                  </a:lnTo>
                  <a:lnTo>
                    <a:pt x="55" y="224"/>
                  </a:lnTo>
                  <a:lnTo>
                    <a:pt x="50" y="214"/>
                  </a:lnTo>
                  <a:lnTo>
                    <a:pt x="39" y="209"/>
                  </a:lnTo>
                  <a:lnTo>
                    <a:pt x="39" y="214"/>
                  </a:lnTo>
                  <a:lnTo>
                    <a:pt x="16" y="187"/>
                  </a:lnTo>
                  <a:lnTo>
                    <a:pt x="9" y="187"/>
                  </a:lnTo>
                  <a:lnTo>
                    <a:pt x="9" y="176"/>
                  </a:lnTo>
                  <a:lnTo>
                    <a:pt x="16" y="159"/>
                  </a:lnTo>
                  <a:lnTo>
                    <a:pt x="19" y="150"/>
                  </a:lnTo>
                  <a:lnTo>
                    <a:pt x="30" y="134"/>
                  </a:lnTo>
                  <a:lnTo>
                    <a:pt x="22" y="116"/>
                  </a:lnTo>
                  <a:lnTo>
                    <a:pt x="20" y="104"/>
                  </a:lnTo>
                  <a:lnTo>
                    <a:pt x="9" y="94"/>
                  </a:lnTo>
                  <a:lnTo>
                    <a:pt x="9" y="90"/>
                  </a:lnTo>
                  <a:lnTo>
                    <a:pt x="17" y="71"/>
                  </a:lnTo>
                  <a:lnTo>
                    <a:pt x="12" y="68"/>
                  </a:lnTo>
                  <a:lnTo>
                    <a:pt x="12" y="57"/>
                  </a:lnTo>
                  <a:lnTo>
                    <a:pt x="5" y="49"/>
                  </a:lnTo>
                  <a:lnTo>
                    <a:pt x="0" y="36"/>
                  </a:lnTo>
                  <a:lnTo>
                    <a:pt x="5" y="17"/>
                  </a:lnTo>
                  <a:lnTo>
                    <a:pt x="17" y="17"/>
                  </a:lnTo>
                  <a:lnTo>
                    <a:pt x="34" y="6"/>
                  </a:lnTo>
                  <a:lnTo>
                    <a:pt x="3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81" name="Freeform 470"/>
            <p:cNvSpPr>
              <a:spLocks/>
            </p:cNvSpPr>
            <p:nvPr/>
          </p:nvSpPr>
          <p:spPr bwMode="auto">
            <a:xfrm>
              <a:off x="5616576" y="3509963"/>
              <a:ext cx="84138" cy="177800"/>
            </a:xfrm>
            <a:custGeom>
              <a:avLst/>
              <a:gdLst/>
              <a:ahLst/>
              <a:cxnLst>
                <a:cxn ang="0">
                  <a:pos x="46" y="0"/>
                </a:cxn>
                <a:cxn ang="0">
                  <a:pos x="65" y="8"/>
                </a:cxn>
                <a:cxn ang="0">
                  <a:pos x="68" y="22"/>
                </a:cxn>
                <a:cxn ang="0">
                  <a:pos x="76" y="27"/>
                </a:cxn>
                <a:cxn ang="0">
                  <a:pos x="85" y="29"/>
                </a:cxn>
                <a:cxn ang="0">
                  <a:pos x="77" y="32"/>
                </a:cxn>
                <a:cxn ang="0">
                  <a:pos x="65" y="43"/>
                </a:cxn>
                <a:cxn ang="0">
                  <a:pos x="55" y="54"/>
                </a:cxn>
                <a:cxn ang="0">
                  <a:pos x="52" y="67"/>
                </a:cxn>
                <a:cxn ang="0">
                  <a:pos x="52" y="74"/>
                </a:cxn>
                <a:cxn ang="0">
                  <a:pos x="60" y="81"/>
                </a:cxn>
                <a:cxn ang="0">
                  <a:pos x="61" y="89"/>
                </a:cxn>
                <a:cxn ang="0">
                  <a:pos x="72" y="98"/>
                </a:cxn>
                <a:cxn ang="0">
                  <a:pos x="80" y="109"/>
                </a:cxn>
                <a:cxn ang="0">
                  <a:pos x="90" y="111"/>
                </a:cxn>
                <a:cxn ang="0">
                  <a:pos x="91" y="117"/>
                </a:cxn>
                <a:cxn ang="0">
                  <a:pos x="98" y="123"/>
                </a:cxn>
                <a:cxn ang="0">
                  <a:pos x="105" y="161"/>
                </a:cxn>
                <a:cxn ang="0">
                  <a:pos x="102" y="167"/>
                </a:cxn>
                <a:cxn ang="0">
                  <a:pos x="102" y="179"/>
                </a:cxn>
                <a:cxn ang="0">
                  <a:pos x="101" y="185"/>
                </a:cxn>
                <a:cxn ang="0">
                  <a:pos x="85" y="193"/>
                </a:cxn>
                <a:cxn ang="0">
                  <a:pos x="76" y="197"/>
                </a:cxn>
                <a:cxn ang="0">
                  <a:pos x="68" y="197"/>
                </a:cxn>
                <a:cxn ang="0">
                  <a:pos x="61" y="205"/>
                </a:cxn>
                <a:cxn ang="0">
                  <a:pos x="63" y="212"/>
                </a:cxn>
                <a:cxn ang="0">
                  <a:pos x="57" y="205"/>
                </a:cxn>
                <a:cxn ang="0">
                  <a:pos x="58" y="212"/>
                </a:cxn>
                <a:cxn ang="0">
                  <a:pos x="42" y="224"/>
                </a:cxn>
                <a:cxn ang="0">
                  <a:pos x="41" y="224"/>
                </a:cxn>
                <a:cxn ang="0">
                  <a:pos x="39" y="212"/>
                </a:cxn>
                <a:cxn ang="0">
                  <a:pos x="42" y="204"/>
                </a:cxn>
                <a:cxn ang="0">
                  <a:pos x="35" y="197"/>
                </a:cxn>
                <a:cxn ang="0">
                  <a:pos x="41" y="196"/>
                </a:cxn>
                <a:cxn ang="0">
                  <a:pos x="42" y="191"/>
                </a:cxn>
                <a:cxn ang="0">
                  <a:pos x="55" y="188"/>
                </a:cxn>
                <a:cxn ang="0">
                  <a:pos x="55" y="179"/>
                </a:cxn>
                <a:cxn ang="0">
                  <a:pos x="61" y="179"/>
                </a:cxn>
                <a:cxn ang="0">
                  <a:pos x="63" y="175"/>
                </a:cxn>
                <a:cxn ang="0">
                  <a:pos x="79" y="167"/>
                </a:cxn>
                <a:cxn ang="0">
                  <a:pos x="77" y="133"/>
                </a:cxn>
                <a:cxn ang="0">
                  <a:pos x="79" y="125"/>
                </a:cxn>
                <a:cxn ang="0">
                  <a:pos x="72" y="109"/>
                </a:cxn>
                <a:cxn ang="0">
                  <a:pos x="65" y="106"/>
                </a:cxn>
                <a:cxn ang="0">
                  <a:pos x="63" y="100"/>
                </a:cxn>
                <a:cxn ang="0">
                  <a:pos x="61" y="93"/>
                </a:cxn>
                <a:cxn ang="0">
                  <a:pos x="55" y="90"/>
                </a:cxn>
                <a:cxn ang="0">
                  <a:pos x="42" y="73"/>
                </a:cxn>
                <a:cxn ang="0">
                  <a:pos x="27" y="62"/>
                </a:cxn>
                <a:cxn ang="0">
                  <a:pos x="28" y="57"/>
                </a:cxn>
                <a:cxn ang="0">
                  <a:pos x="35" y="57"/>
                </a:cxn>
                <a:cxn ang="0">
                  <a:pos x="39" y="52"/>
                </a:cxn>
                <a:cxn ang="0">
                  <a:pos x="33" y="41"/>
                </a:cxn>
                <a:cxn ang="0">
                  <a:pos x="30" y="37"/>
                </a:cxn>
                <a:cxn ang="0">
                  <a:pos x="14" y="37"/>
                </a:cxn>
                <a:cxn ang="0">
                  <a:pos x="11" y="34"/>
                </a:cxn>
                <a:cxn ang="0">
                  <a:pos x="9" y="26"/>
                </a:cxn>
                <a:cxn ang="0">
                  <a:pos x="0" y="15"/>
                </a:cxn>
                <a:cxn ang="0">
                  <a:pos x="5" y="8"/>
                </a:cxn>
                <a:cxn ang="0">
                  <a:pos x="13" y="11"/>
                </a:cxn>
                <a:cxn ang="0">
                  <a:pos x="17" y="10"/>
                </a:cxn>
                <a:cxn ang="0">
                  <a:pos x="24" y="11"/>
                </a:cxn>
                <a:cxn ang="0">
                  <a:pos x="46" y="0"/>
                </a:cxn>
              </a:cxnLst>
              <a:rect l="0" t="0" r="r" b="b"/>
              <a:pathLst>
                <a:path w="105" h="224">
                  <a:moveTo>
                    <a:pt x="46" y="0"/>
                  </a:moveTo>
                  <a:lnTo>
                    <a:pt x="65" y="8"/>
                  </a:lnTo>
                  <a:lnTo>
                    <a:pt x="68" y="22"/>
                  </a:lnTo>
                  <a:lnTo>
                    <a:pt x="76" y="27"/>
                  </a:lnTo>
                  <a:lnTo>
                    <a:pt x="85" y="29"/>
                  </a:lnTo>
                  <a:lnTo>
                    <a:pt x="77" y="32"/>
                  </a:lnTo>
                  <a:lnTo>
                    <a:pt x="65" y="43"/>
                  </a:lnTo>
                  <a:lnTo>
                    <a:pt x="55" y="54"/>
                  </a:lnTo>
                  <a:lnTo>
                    <a:pt x="52" y="67"/>
                  </a:lnTo>
                  <a:lnTo>
                    <a:pt x="52" y="74"/>
                  </a:lnTo>
                  <a:lnTo>
                    <a:pt x="60" y="81"/>
                  </a:lnTo>
                  <a:lnTo>
                    <a:pt x="61" y="89"/>
                  </a:lnTo>
                  <a:lnTo>
                    <a:pt x="72" y="98"/>
                  </a:lnTo>
                  <a:lnTo>
                    <a:pt x="80" y="109"/>
                  </a:lnTo>
                  <a:lnTo>
                    <a:pt x="90" y="111"/>
                  </a:lnTo>
                  <a:lnTo>
                    <a:pt x="91" y="117"/>
                  </a:lnTo>
                  <a:lnTo>
                    <a:pt x="98" y="123"/>
                  </a:lnTo>
                  <a:lnTo>
                    <a:pt x="105" y="161"/>
                  </a:lnTo>
                  <a:lnTo>
                    <a:pt x="102" y="167"/>
                  </a:lnTo>
                  <a:lnTo>
                    <a:pt x="102" y="179"/>
                  </a:lnTo>
                  <a:lnTo>
                    <a:pt x="101" y="185"/>
                  </a:lnTo>
                  <a:lnTo>
                    <a:pt x="85" y="193"/>
                  </a:lnTo>
                  <a:lnTo>
                    <a:pt x="76" y="197"/>
                  </a:lnTo>
                  <a:lnTo>
                    <a:pt x="68" y="197"/>
                  </a:lnTo>
                  <a:lnTo>
                    <a:pt x="61" y="205"/>
                  </a:lnTo>
                  <a:lnTo>
                    <a:pt x="63" y="212"/>
                  </a:lnTo>
                  <a:lnTo>
                    <a:pt x="57" y="205"/>
                  </a:lnTo>
                  <a:lnTo>
                    <a:pt x="58" y="212"/>
                  </a:lnTo>
                  <a:lnTo>
                    <a:pt x="42" y="224"/>
                  </a:lnTo>
                  <a:lnTo>
                    <a:pt x="41" y="224"/>
                  </a:lnTo>
                  <a:lnTo>
                    <a:pt x="39" y="212"/>
                  </a:lnTo>
                  <a:lnTo>
                    <a:pt x="42" y="204"/>
                  </a:lnTo>
                  <a:lnTo>
                    <a:pt x="35" y="197"/>
                  </a:lnTo>
                  <a:lnTo>
                    <a:pt x="41" y="196"/>
                  </a:lnTo>
                  <a:lnTo>
                    <a:pt x="42" y="191"/>
                  </a:lnTo>
                  <a:lnTo>
                    <a:pt x="55" y="188"/>
                  </a:lnTo>
                  <a:lnTo>
                    <a:pt x="55" y="179"/>
                  </a:lnTo>
                  <a:lnTo>
                    <a:pt x="61" y="179"/>
                  </a:lnTo>
                  <a:lnTo>
                    <a:pt x="63" y="175"/>
                  </a:lnTo>
                  <a:lnTo>
                    <a:pt x="79" y="167"/>
                  </a:lnTo>
                  <a:lnTo>
                    <a:pt x="77" y="133"/>
                  </a:lnTo>
                  <a:lnTo>
                    <a:pt x="79" y="125"/>
                  </a:lnTo>
                  <a:lnTo>
                    <a:pt x="72" y="109"/>
                  </a:lnTo>
                  <a:lnTo>
                    <a:pt x="65" y="106"/>
                  </a:lnTo>
                  <a:lnTo>
                    <a:pt x="63" y="100"/>
                  </a:lnTo>
                  <a:lnTo>
                    <a:pt x="61" y="93"/>
                  </a:lnTo>
                  <a:lnTo>
                    <a:pt x="55" y="90"/>
                  </a:lnTo>
                  <a:lnTo>
                    <a:pt x="42" y="73"/>
                  </a:lnTo>
                  <a:lnTo>
                    <a:pt x="27" y="62"/>
                  </a:lnTo>
                  <a:lnTo>
                    <a:pt x="28" y="57"/>
                  </a:lnTo>
                  <a:lnTo>
                    <a:pt x="35" y="57"/>
                  </a:lnTo>
                  <a:lnTo>
                    <a:pt x="39" y="52"/>
                  </a:lnTo>
                  <a:lnTo>
                    <a:pt x="33" y="41"/>
                  </a:lnTo>
                  <a:lnTo>
                    <a:pt x="30" y="37"/>
                  </a:lnTo>
                  <a:lnTo>
                    <a:pt x="14" y="37"/>
                  </a:lnTo>
                  <a:lnTo>
                    <a:pt x="11" y="34"/>
                  </a:lnTo>
                  <a:lnTo>
                    <a:pt x="9" y="26"/>
                  </a:lnTo>
                  <a:lnTo>
                    <a:pt x="0" y="15"/>
                  </a:lnTo>
                  <a:lnTo>
                    <a:pt x="5" y="8"/>
                  </a:lnTo>
                  <a:lnTo>
                    <a:pt x="13" y="11"/>
                  </a:lnTo>
                  <a:lnTo>
                    <a:pt x="17" y="10"/>
                  </a:lnTo>
                  <a:lnTo>
                    <a:pt x="24" y="11"/>
                  </a:lnTo>
                  <a:lnTo>
                    <a:pt x="4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82" name="Freeform 471"/>
            <p:cNvSpPr>
              <a:spLocks/>
            </p:cNvSpPr>
            <p:nvPr/>
          </p:nvSpPr>
          <p:spPr bwMode="auto">
            <a:xfrm>
              <a:off x="5616576" y="3509963"/>
              <a:ext cx="84138" cy="177800"/>
            </a:xfrm>
            <a:custGeom>
              <a:avLst/>
              <a:gdLst/>
              <a:ahLst/>
              <a:cxnLst>
                <a:cxn ang="0">
                  <a:pos x="46" y="0"/>
                </a:cxn>
                <a:cxn ang="0">
                  <a:pos x="65" y="8"/>
                </a:cxn>
                <a:cxn ang="0">
                  <a:pos x="68" y="22"/>
                </a:cxn>
                <a:cxn ang="0">
                  <a:pos x="76" y="27"/>
                </a:cxn>
                <a:cxn ang="0">
                  <a:pos x="85" y="29"/>
                </a:cxn>
                <a:cxn ang="0">
                  <a:pos x="77" y="32"/>
                </a:cxn>
                <a:cxn ang="0">
                  <a:pos x="65" y="43"/>
                </a:cxn>
                <a:cxn ang="0">
                  <a:pos x="55" y="54"/>
                </a:cxn>
                <a:cxn ang="0">
                  <a:pos x="52" y="67"/>
                </a:cxn>
                <a:cxn ang="0">
                  <a:pos x="52" y="74"/>
                </a:cxn>
                <a:cxn ang="0">
                  <a:pos x="60" y="81"/>
                </a:cxn>
                <a:cxn ang="0">
                  <a:pos x="61" y="89"/>
                </a:cxn>
                <a:cxn ang="0">
                  <a:pos x="72" y="98"/>
                </a:cxn>
                <a:cxn ang="0">
                  <a:pos x="80" y="109"/>
                </a:cxn>
                <a:cxn ang="0">
                  <a:pos x="90" y="111"/>
                </a:cxn>
                <a:cxn ang="0">
                  <a:pos x="91" y="117"/>
                </a:cxn>
                <a:cxn ang="0">
                  <a:pos x="98" y="123"/>
                </a:cxn>
                <a:cxn ang="0">
                  <a:pos x="105" y="161"/>
                </a:cxn>
                <a:cxn ang="0">
                  <a:pos x="102" y="167"/>
                </a:cxn>
                <a:cxn ang="0">
                  <a:pos x="102" y="179"/>
                </a:cxn>
                <a:cxn ang="0">
                  <a:pos x="101" y="185"/>
                </a:cxn>
                <a:cxn ang="0">
                  <a:pos x="85" y="193"/>
                </a:cxn>
                <a:cxn ang="0">
                  <a:pos x="76" y="197"/>
                </a:cxn>
                <a:cxn ang="0">
                  <a:pos x="68" y="197"/>
                </a:cxn>
                <a:cxn ang="0">
                  <a:pos x="61" y="205"/>
                </a:cxn>
                <a:cxn ang="0">
                  <a:pos x="63" y="212"/>
                </a:cxn>
                <a:cxn ang="0">
                  <a:pos x="57" y="205"/>
                </a:cxn>
                <a:cxn ang="0">
                  <a:pos x="58" y="212"/>
                </a:cxn>
                <a:cxn ang="0">
                  <a:pos x="42" y="224"/>
                </a:cxn>
                <a:cxn ang="0">
                  <a:pos x="41" y="224"/>
                </a:cxn>
                <a:cxn ang="0">
                  <a:pos x="39" y="212"/>
                </a:cxn>
                <a:cxn ang="0">
                  <a:pos x="42" y="204"/>
                </a:cxn>
                <a:cxn ang="0">
                  <a:pos x="35" y="197"/>
                </a:cxn>
                <a:cxn ang="0">
                  <a:pos x="41" y="196"/>
                </a:cxn>
                <a:cxn ang="0">
                  <a:pos x="42" y="191"/>
                </a:cxn>
                <a:cxn ang="0">
                  <a:pos x="55" y="188"/>
                </a:cxn>
                <a:cxn ang="0">
                  <a:pos x="55" y="179"/>
                </a:cxn>
                <a:cxn ang="0">
                  <a:pos x="61" y="179"/>
                </a:cxn>
                <a:cxn ang="0">
                  <a:pos x="63" y="175"/>
                </a:cxn>
                <a:cxn ang="0">
                  <a:pos x="79" y="167"/>
                </a:cxn>
                <a:cxn ang="0">
                  <a:pos x="77" y="133"/>
                </a:cxn>
                <a:cxn ang="0">
                  <a:pos x="79" y="125"/>
                </a:cxn>
                <a:cxn ang="0">
                  <a:pos x="72" y="109"/>
                </a:cxn>
                <a:cxn ang="0">
                  <a:pos x="65" y="106"/>
                </a:cxn>
                <a:cxn ang="0">
                  <a:pos x="63" y="100"/>
                </a:cxn>
                <a:cxn ang="0">
                  <a:pos x="61" y="93"/>
                </a:cxn>
                <a:cxn ang="0">
                  <a:pos x="55" y="90"/>
                </a:cxn>
                <a:cxn ang="0">
                  <a:pos x="42" y="73"/>
                </a:cxn>
                <a:cxn ang="0">
                  <a:pos x="27" y="62"/>
                </a:cxn>
                <a:cxn ang="0">
                  <a:pos x="28" y="57"/>
                </a:cxn>
                <a:cxn ang="0">
                  <a:pos x="35" y="57"/>
                </a:cxn>
                <a:cxn ang="0">
                  <a:pos x="39" y="52"/>
                </a:cxn>
                <a:cxn ang="0">
                  <a:pos x="33" y="41"/>
                </a:cxn>
                <a:cxn ang="0">
                  <a:pos x="30" y="37"/>
                </a:cxn>
                <a:cxn ang="0">
                  <a:pos x="14" y="37"/>
                </a:cxn>
                <a:cxn ang="0">
                  <a:pos x="11" y="34"/>
                </a:cxn>
                <a:cxn ang="0">
                  <a:pos x="9" y="26"/>
                </a:cxn>
                <a:cxn ang="0">
                  <a:pos x="0" y="15"/>
                </a:cxn>
                <a:cxn ang="0">
                  <a:pos x="5" y="8"/>
                </a:cxn>
                <a:cxn ang="0">
                  <a:pos x="13" y="11"/>
                </a:cxn>
                <a:cxn ang="0">
                  <a:pos x="17" y="10"/>
                </a:cxn>
                <a:cxn ang="0">
                  <a:pos x="24" y="11"/>
                </a:cxn>
                <a:cxn ang="0">
                  <a:pos x="46" y="0"/>
                </a:cxn>
              </a:cxnLst>
              <a:rect l="0" t="0" r="r" b="b"/>
              <a:pathLst>
                <a:path w="105" h="224">
                  <a:moveTo>
                    <a:pt x="46" y="0"/>
                  </a:moveTo>
                  <a:lnTo>
                    <a:pt x="65" y="8"/>
                  </a:lnTo>
                  <a:lnTo>
                    <a:pt x="68" y="22"/>
                  </a:lnTo>
                  <a:lnTo>
                    <a:pt x="76" y="27"/>
                  </a:lnTo>
                  <a:lnTo>
                    <a:pt x="85" y="29"/>
                  </a:lnTo>
                  <a:lnTo>
                    <a:pt x="77" y="32"/>
                  </a:lnTo>
                  <a:lnTo>
                    <a:pt x="65" y="43"/>
                  </a:lnTo>
                  <a:lnTo>
                    <a:pt x="55" y="54"/>
                  </a:lnTo>
                  <a:lnTo>
                    <a:pt x="52" y="67"/>
                  </a:lnTo>
                  <a:lnTo>
                    <a:pt x="52" y="74"/>
                  </a:lnTo>
                  <a:lnTo>
                    <a:pt x="60" y="81"/>
                  </a:lnTo>
                  <a:lnTo>
                    <a:pt x="61" y="89"/>
                  </a:lnTo>
                  <a:lnTo>
                    <a:pt x="72" y="98"/>
                  </a:lnTo>
                  <a:lnTo>
                    <a:pt x="80" y="109"/>
                  </a:lnTo>
                  <a:lnTo>
                    <a:pt x="90" y="111"/>
                  </a:lnTo>
                  <a:lnTo>
                    <a:pt x="91" y="117"/>
                  </a:lnTo>
                  <a:lnTo>
                    <a:pt x="98" y="123"/>
                  </a:lnTo>
                  <a:lnTo>
                    <a:pt x="105" y="161"/>
                  </a:lnTo>
                  <a:lnTo>
                    <a:pt x="102" y="167"/>
                  </a:lnTo>
                  <a:lnTo>
                    <a:pt x="102" y="179"/>
                  </a:lnTo>
                  <a:lnTo>
                    <a:pt x="101" y="185"/>
                  </a:lnTo>
                  <a:lnTo>
                    <a:pt x="85" y="193"/>
                  </a:lnTo>
                  <a:lnTo>
                    <a:pt x="76" y="197"/>
                  </a:lnTo>
                  <a:lnTo>
                    <a:pt x="68" y="197"/>
                  </a:lnTo>
                  <a:lnTo>
                    <a:pt x="61" y="205"/>
                  </a:lnTo>
                  <a:lnTo>
                    <a:pt x="63" y="212"/>
                  </a:lnTo>
                  <a:lnTo>
                    <a:pt x="57" y="205"/>
                  </a:lnTo>
                  <a:lnTo>
                    <a:pt x="58" y="212"/>
                  </a:lnTo>
                  <a:lnTo>
                    <a:pt x="42" y="224"/>
                  </a:lnTo>
                  <a:lnTo>
                    <a:pt x="41" y="224"/>
                  </a:lnTo>
                  <a:lnTo>
                    <a:pt x="39" y="212"/>
                  </a:lnTo>
                  <a:lnTo>
                    <a:pt x="42" y="204"/>
                  </a:lnTo>
                  <a:lnTo>
                    <a:pt x="35" y="197"/>
                  </a:lnTo>
                  <a:lnTo>
                    <a:pt x="41" y="196"/>
                  </a:lnTo>
                  <a:lnTo>
                    <a:pt x="42" y="191"/>
                  </a:lnTo>
                  <a:lnTo>
                    <a:pt x="55" y="188"/>
                  </a:lnTo>
                  <a:lnTo>
                    <a:pt x="55" y="179"/>
                  </a:lnTo>
                  <a:lnTo>
                    <a:pt x="61" y="179"/>
                  </a:lnTo>
                  <a:lnTo>
                    <a:pt x="63" y="175"/>
                  </a:lnTo>
                  <a:lnTo>
                    <a:pt x="79" y="167"/>
                  </a:lnTo>
                  <a:lnTo>
                    <a:pt x="77" y="133"/>
                  </a:lnTo>
                  <a:lnTo>
                    <a:pt x="79" y="125"/>
                  </a:lnTo>
                  <a:lnTo>
                    <a:pt x="72" y="109"/>
                  </a:lnTo>
                  <a:lnTo>
                    <a:pt x="65" y="106"/>
                  </a:lnTo>
                  <a:lnTo>
                    <a:pt x="63" y="100"/>
                  </a:lnTo>
                  <a:lnTo>
                    <a:pt x="61" y="93"/>
                  </a:lnTo>
                  <a:lnTo>
                    <a:pt x="55" y="90"/>
                  </a:lnTo>
                  <a:lnTo>
                    <a:pt x="42" y="73"/>
                  </a:lnTo>
                  <a:lnTo>
                    <a:pt x="27" y="62"/>
                  </a:lnTo>
                  <a:lnTo>
                    <a:pt x="28" y="57"/>
                  </a:lnTo>
                  <a:lnTo>
                    <a:pt x="35" y="57"/>
                  </a:lnTo>
                  <a:lnTo>
                    <a:pt x="39" y="52"/>
                  </a:lnTo>
                  <a:lnTo>
                    <a:pt x="33" y="41"/>
                  </a:lnTo>
                  <a:lnTo>
                    <a:pt x="30" y="37"/>
                  </a:lnTo>
                  <a:lnTo>
                    <a:pt x="14" y="37"/>
                  </a:lnTo>
                  <a:lnTo>
                    <a:pt x="11" y="34"/>
                  </a:lnTo>
                  <a:lnTo>
                    <a:pt x="9" y="26"/>
                  </a:lnTo>
                  <a:lnTo>
                    <a:pt x="0" y="15"/>
                  </a:lnTo>
                  <a:lnTo>
                    <a:pt x="5" y="8"/>
                  </a:lnTo>
                  <a:lnTo>
                    <a:pt x="13" y="11"/>
                  </a:lnTo>
                  <a:lnTo>
                    <a:pt x="17" y="10"/>
                  </a:lnTo>
                  <a:lnTo>
                    <a:pt x="24" y="11"/>
                  </a:lnTo>
                  <a:lnTo>
                    <a:pt x="4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83" name="Freeform 472"/>
            <p:cNvSpPr>
              <a:spLocks/>
            </p:cNvSpPr>
            <p:nvPr/>
          </p:nvSpPr>
          <p:spPr bwMode="auto">
            <a:xfrm>
              <a:off x="5532438" y="3721100"/>
              <a:ext cx="125413" cy="134938"/>
            </a:xfrm>
            <a:custGeom>
              <a:avLst/>
              <a:gdLst/>
              <a:ahLst/>
              <a:cxnLst>
                <a:cxn ang="0">
                  <a:pos x="0" y="0"/>
                </a:cxn>
                <a:cxn ang="0">
                  <a:pos x="8" y="0"/>
                </a:cxn>
                <a:cxn ang="0">
                  <a:pos x="18" y="3"/>
                </a:cxn>
                <a:cxn ang="0">
                  <a:pos x="35" y="6"/>
                </a:cxn>
                <a:cxn ang="0">
                  <a:pos x="46" y="21"/>
                </a:cxn>
                <a:cxn ang="0">
                  <a:pos x="62" y="32"/>
                </a:cxn>
                <a:cxn ang="0">
                  <a:pos x="79" y="51"/>
                </a:cxn>
                <a:cxn ang="0">
                  <a:pos x="84" y="52"/>
                </a:cxn>
                <a:cxn ang="0">
                  <a:pos x="85" y="51"/>
                </a:cxn>
                <a:cxn ang="0">
                  <a:pos x="90" y="57"/>
                </a:cxn>
                <a:cxn ang="0">
                  <a:pos x="100" y="62"/>
                </a:cxn>
                <a:cxn ang="0">
                  <a:pos x="103" y="66"/>
                </a:cxn>
                <a:cxn ang="0">
                  <a:pos x="103" y="65"/>
                </a:cxn>
                <a:cxn ang="0">
                  <a:pos x="108" y="68"/>
                </a:cxn>
                <a:cxn ang="0">
                  <a:pos x="115" y="68"/>
                </a:cxn>
                <a:cxn ang="0">
                  <a:pos x="115" y="77"/>
                </a:cxn>
                <a:cxn ang="0">
                  <a:pos x="114" y="79"/>
                </a:cxn>
                <a:cxn ang="0">
                  <a:pos x="120" y="77"/>
                </a:cxn>
                <a:cxn ang="0">
                  <a:pos x="123" y="79"/>
                </a:cxn>
                <a:cxn ang="0">
                  <a:pos x="125" y="82"/>
                </a:cxn>
                <a:cxn ang="0">
                  <a:pos x="122" y="85"/>
                </a:cxn>
                <a:cxn ang="0">
                  <a:pos x="123" y="87"/>
                </a:cxn>
                <a:cxn ang="0">
                  <a:pos x="122" y="93"/>
                </a:cxn>
                <a:cxn ang="0">
                  <a:pos x="122" y="96"/>
                </a:cxn>
                <a:cxn ang="0">
                  <a:pos x="134" y="99"/>
                </a:cxn>
                <a:cxn ang="0">
                  <a:pos x="137" y="112"/>
                </a:cxn>
                <a:cxn ang="0">
                  <a:pos x="142" y="114"/>
                </a:cxn>
                <a:cxn ang="0">
                  <a:pos x="141" y="118"/>
                </a:cxn>
                <a:cxn ang="0">
                  <a:pos x="153" y="120"/>
                </a:cxn>
                <a:cxn ang="0">
                  <a:pos x="158" y="129"/>
                </a:cxn>
                <a:cxn ang="0">
                  <a:pos x="155" y="170"/>
                </a:cxn>
                <a:cxn ang="0">
                  <a:pos x="148" y="166"/>
                </a:cxn>
                <a:cxn ang="0">
                  <a:pos x="145" y="169"/>
                </a:cxn>
                <a:cxn ang="0">
                  <a:pos x="141" y="166"/>
                </a:cxn>
                <a:cxn ang="0">
                  <a:pos x="139" y="166"/>
                </a:cxn>
                <a:cxn ang="0">
                  <a:pos x="139" y="170"/>
                </a:cxn>
                <a:cxn ang="0">
                  <a:pos x="125" y="158"/>
                </a:cxn>
                <a:cxn ang="0">
                  <a:pos x="108" y="145"/>
                </a:cxn>
                <a:cxn ang="0">
                  <a:pos x="103" y="136"/>
                </a:cxn>
                <a:cxn ang="0">
                  <a:pos x="85" y="118"/>
                </a:cxn>
                <a:cxn ang="0">
                  <a:pos x="74" y="93"/>
                </a:cxn>
                <a:cxn ang="0">
                  <a:pos x="68" y="84"/>
                </a:cxn>
                <a:cxn ang="0">
                  <a:pos x="60" y="79"/>
                </a:cxn>
                <a:cxn ang="0">
                  <a:pos x="52" y="58"/>
                </a:cxn>
                <a:cxn ang="0">
                  <a:pos x="49" y="54"/>
                </a:cxn>
                <a:cxn ang="0">
                  <a:pos x="37" y="49"/>
                </a:cxn>
                <a:cxn ang="0">
                  <a:pos x="37" y="41"/>
                </a:cxn>
                <a:cxn ang="0">
                  <a:pos x="29" y="32"/>
                </a:cxn>
                <a:cxn ang="0">
                  <a:pos x="21" y="27"/>
                </a:cxn>
                <a:cxn ang="0">
                  <a:pos x="5" y="11"/>
                </a:cxn>
                <a:cxn ang="0">
                  <a:pos x="0" y="0"/>
                </a:cxn>
              </a:cxnLst>
              <a:rect l="0" t="0" r="r" b="b"/>
              <a:pathLst>
                <a:path w="158" h="170">
                  <a:moveTo>
                    <a:pt x="0" y="0"/>
                  </a:moveTo>
                  <a:lnTo>
                    <a:pt x="8" y="0"/>
                  </a:lnTo>
                  <a:lnTo>
                    <a:pt x="18" y="3"/>
                  </a:lnTo>
                  <a:lnTo>
                    <a:pt x="35" y="6"/>
                  </a:lnTo>
                  <a:lnTo>
                    <a:pt x="46" y="21"/>
                  </a:lnTo>
                  <a:lnTo>
                    <a:pt x="62" y="32"/>
                  </a:lnTo>
                  <a:lnTo>
                    <a:pt x="79" y="51"/>
                  </a:lnTo>
                  <a:lnTo>
                    <a:pt x="84" y="52"/>
                  </a:lnTo>
                  <a:lnTo>
                    <a:pt x="85" y="51"/>
                  </a:lnTo>
                  <a:lnTo>
                    <a:pt x="90" y="57"/>
                  </a:lnTo>
                  <a:lnTo>
                    <a:pt x="100" y="62"/>
                  </a:lnTo>
                  <a:lnTo>
                    <a:pt x="103" y="66"/>
                  </a:lnTo>
                  <a:lnTo>
                    <a:pt x="103" y="65"/>
                  </a:lnTo>
                  <a:lnTo>
                    <a:pt x="108" y="68"/>
                  </a:lnTo>
                  <a:lnTo>
                    <a:pt x="115" y="68"/>
                  </a:lnTo>
                  <a:lnTo>
                    <a:pt x="115" y="77"/>
                  </a:lnTo>
                  <a:lnTo>
                    <a:pt x="114" y="79"/>
                  </a:lnTo>
                  <a:lnTo>
                    <a:pt x="120" y="77"/>
                  </a:lnTo>
                  <a:lnTo>
                    <a:pt x="123" y="79"/>
                  </a:lnTo>
                  <a:lnTo>
                    <a:pt x="125" y="82"/>
                  </a:lnTo>
                  <a:lnTo>
                    <a:pt x="122" y="85"/>
                  </a:lnTo>
                  <a:lnTo>
                    <a:pt x="123" y="87"/>
                  </a:lnTo>
                  <a:lnTo>
                    <a:pt x="122" y="93"/>
                  </a:lnTo>
                  <a:lnTo>
                    <a:pt x="122" y="96"/>
                  </a:lnTo>
                  <a:lnTo>
                    <a:pt x="134" y="99"/>
                  </a:lnTo>
                  <a:lnTo>
                    <a:pt x="137" y="112"/>
                  </a:lnTo>
                  <a:lnTo>
                    <a:pt x="142" y="114"/>
                  </a:lnTo>
                  <a:lnTo>
                    <a:pt x="141" y="118"/>
                  </a:lnTo>
                  <a:lnTo>
                    <a:pt x="153" y="120"/>
                  </a:lnTo>
                  <a:lnTo>
                    <a:pt x="158" y="129"/>
                  </a:lnTo>
                  <a:lnTo>
                    <a:pt x="155" y="170"/>
                  </a:lnTo>
                  <a:lnTo>
                    <a:pt x="148" y="166"/>
                  </a:lnTo>
                  <a:lnTo>
                    <a:pt x="145" y="169"/>
                  </a:lnTo>
                  <a:lnTo>
                    <a:pt x="141" y="166"/>
                  </a:lnTo>
                  <a:lnTo>
                    <a:pt x="139" y="166"/>
                  </a:lnTo>
                  <a:lnTo>
                    <a:pt x="139" y="170"/>
                  </a:lnTo>
                  <a:lnTo>
                    <a:pt x="125" y="158"/>
                  </a:lnTo>
                  <a:lnTo>
                    <a:pt x="108" y="145"/>
                  </a:lnTo>
                  <a:lnTo>
                    <a:pt x="103" y="136"/>
                  </a:lnTo>
                  <a:lnTo>
                    <a:pt x="85" y="118"/>
                  </a:lnTo>
                  <a:lnTo>
                    <a:pt x="74" y="93"/>
                  </a:lnTo>
                  <a:lnTo>
                    <a:pt x="68" y="84"/>
                  </a:lnTo>
                  <a:lnTo>
                    <a:pt x="60" y="79"/>
                  </a:lnTo>
                  <a:lnTo>
                    <a:pt x="52" y="58"/>
                  </a:lnTo>
                  <a:lnTo>
                    <a:pt x="49" y="54"/>
                  </a:lnTo>
                  <a:lnTo>
                    <a:pt x="37" y="49"/>
                  </a:lnTo>
                  <a:lnTo>
                    <a:pt x="37" y="41"/>
                  </a:lnTo>
                  <a:lnTo>
                    <a:pt x="29" y="32"/>
                  </a:lnTo>
                  <a:lnTo>
                    <a:pt x="21" y="27"/>
                  </a:lnTo>
                  <a:lnTo>
                    <a:pt x="5" y="11"/>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84" name="Freeform 473"/>
            <p:cNvSpPr>
              <a:spLocks/>
            </p:cNvSpPr>
            <p:nvPr/>
          </p:nvSpPr>
          <p:spPr bwMode="auto">
            <a:xfrm>
              <a:off x="5942013" y="3794125"/>
              <a:ext cx="123825" cy="103188"/>
            </a:xfrm>
            <a:custGeom>
              <a:avLst/>
              <a:gdLst/>
              <a:ahLst/>
              <a:cxnLst>
                <a:cxn ang="0">
                  <a:pos x="24" y="0"/>
                </a:cxn>
                <a:cxn ang="0">
                  <a:pos x="32" y="0"/>
                </a:cxn>
                <a:cxn ang="0">
                  <a:pos x="40" y="5"/>
                </a:cxn>
                <a:cxn ang="0">
                  <a:pos x="49" y="5"/>
                </a:cxn>
                <a:cxn ang="0">
                  <a:pos x="52" y="14"/>
                </a:cxn>
                <a:cxn ang="0">
                  <a:pos x="52" y="32"/>
                </a:cxn>
                <a:cxn ang="0">
                  <a:pos x="56" y="36"/>
                </a:cxn>
                <a:cxn ang="0">
                  <a:pos x="56" y="32"/>
                </a:cxn>
                <a:cxn ang="0">
                  <a:pos x="57" y="33"/>
                </a:cxn>
                <a:cxn ang="0">
                  <a:pos x="62" y="41"/>
                </a:cxn>
                <a:cxn ang="0">
                  <a:pos x="67" y="44"/>
                </a:cxn>
                <a:cxn ang="0">
                  <a:pos x="73" y="44"/>
                </a:cxn>
                <a:cxn ang="0">
                  <a:pos x="85" y="27"/>
                </a:cxn>
                <a:cxn ang="0">
                  <a:pos x="95" y="27"/>
                </a:cxn>
                <a:cxn ang="0">
                  <a:pos x="100" y="21"/>
                </a:cxn>
                <a:cxn ang="0">
                  <a:pos x="106" y="16"/>
                </a:cxn>
                <a:cxn ang="0">
                  <a:pos x="134" y="29"/>
                </a:cxn>
                <a:cxn ang="0">
                  <a:pos x="156" y="32"/>
                </a:cxn>
                <a:cxn ang="0">
                  <a:pos x="158" y="69"/>
                </a:cxn>
                <a:cxn ang="0">
                  <a:pos x="156" y="95"/>
                </a:cxn>
                <a:cxn ang="0">
                  <a:pos x="158" y="131"/>
                </a:cxn>
                <a:cxn ang="0">
                  <a:pos x="139" y="115"/>
                </a:cxn>
                <a:cxn ang="0">
                  <a:pos x="125" y="117"/>
                </a:cxn>
                <a:cxn ang="0">
                  <a:pos x="123" y="118"/>
                </a:cxn>
                <a:cxn ang="0">
                  <a:pos x="106" y="120"/>
                </a:cxn>
                <a:cxn ang="0">
                  <a:pos x="114" y="106"/>
                </a:cxn>
                <a:cxn ang="0">
                  <a:pos x="120" y="104"/>
                </a:cxn>
                <a:cxn ang="0">
                  <a:pos x="125" y="107"/>
                </a:cxn>
                <a:cxn ang="0">
                  <a:pos x="122" y="103"/>
                </a:cxn>
                <a:cxn ang="0">
                  <a:pos x="125" y="101"/>
                </a:cxn>
                <a:cxn ang="0">
                  <a:pos x="119" y="96"/>
                </a:cxn>
                <a:cxn ang="0">
                  <a:pos x="120" y="93"/>
                </a:cxn>
                <a:cxn ang="0">
                  <a:pos x="111" y="76"/>
                </a:cxn>
                <a:cxn ang="0">
                  <a:pos x="89" y="66"/>
                </a:cxn>
                <a:cxn ang="0">
                  <a:pos x="67" y="60"/>
                </a:cxn>
                <a:cxn ang="0">
                  <a:pos x="60" y="54"/>
                </a:cxn>
                <a:cxn ang="0">
                  <a:pos x="54" y="55"/>
                </a:cxn>
                <a:cxn ang="0">
                  <a:pos x="45" y="49"/>
                </a:cxn>
                <a:cxn ang="0">
                  <a:pos x="45" y="40"/>
                </a:cxn>
                <a:cxn ang="0">
                  <a:pos x="40" y="54"/>
                </a:cxn>
                <a:cxn ang="0">
                  <a:pos x="32" y="55"/>
                </a:cxn>
                <a:cxn ang="0">
                  <a:pos x="30" y="44"/>
                </a:cxn>
                <a:cxn ang="0">
                  <a:pos x="24" y="40"/>
                </a:cxn>
                <a:cxn ang="0">
                  <a:pos x="18" y="38"/>
                </a:cxn>
                <a:cxn ang="0">
                  <a:pos x="18" y="36"/>
                </a:cxn>
                <a:cxn ang="0">
                  <a:pos x="29" y="35"/>
                </a:cxn>
                <a:cxn ang="0">
                  <a:pos x="37" y="32"/>
                </a:cxn>
                <a:cxn ang="0">
                  <a:pos x="45" y="32"/>
                </a:cxn>
                <a:cxn ang="0">
                  <a:pos x="48" y="25"/>
                </a:cxn>
                <a:cxn ang="0">
                  <a:pos x="24" y="29"/>
                </a:cxn>
                <a:cxn ang="0">
                  <a:pos x="19" y="27"/>
                </a:cxn>
                <a:cxn ang="0">
                  <a:pos x="15" y="19"/>
                </a:cxn>
                <a:cxn ang="0">
                  <a:pos x="0" y="16"/>
                </a:cxn>
                <a:cxn ang="0">
                  <a:pos x="5" y="8"/>
                </a:cxn>
                <a:cxn ang="0">
                  <a:pos x="24" y="0"/>
                </a:cxn>
              </a:cxnLst>
              <a:rect l="0" t="0" r="r" b="b"/>
              <a:pathLst>
                <a:path w="158" h="131">
                  <a:moveTo>
                    <a:pt x="24" y="0"/>
                  </a:moveTo>
                  <a:lnTo>
                    <a:pt x="32" y="0"/>
                  </a:lnTo>
                  <a:lnTo>
                    <a:pt x="40" y="5"/>
                  </a:lnTo>
                  <a:lnTo>
                    <a:pt x="49" y="5"/>
                  </a:lnTo>
                  <a:lnTo>
                    <a:pt x="52" y="14"/>
                  </a:lnTo>
                  <a:lnTo>
                    <a:pt x="52" y="32"/>
                  </a:lnTo>
                  <a:lnTo>
                    <a:pt x="56" y="36"/>
                  </a:lnTo>
                  <a:lnTo>
                    <a:pt x="56" y="32"/>
                  </a:lnTo>
                  <a:lnTo>
                    <a:pt x="57" y="33"/>
                  </a:lnTo>
                  <a:lnTo>
                    <a:pt x="62" y="41"/>
                  </a:lnTo>
                  <a:lnTo>
                    <a:pt x="67" y="44"/>
                  </a:lnTo>
                  <a:lnTo>
                    <a:pt x="73" y="44"/>
                  </a:lnTo>
                  <a:lnTo>
                    <a:pt x="85" y="27"/>
                  </a:lnTo>
                  <a:lnTo>
                    <a:pt x="95" y="27"/>
                  </a:lnTo>
                  <a:lnTo>
                    <a:pt x="100" y="21"/>
                  </a:lnTo>
                  <a:lnTo>
                    <a:pt x="106" y="16"/>
                  </a:lnTo>
                  <a:lnTo>
                    <a:pt x="134" y="29"/>
                  </a:lnTo>
                  <a:lnTo>
                    <a:pt x="156" y="32"/>
                  </a:lnTo>
                  <a:lnTo>
                    <a:pt x="158" y="69"/>
                  </a:lnTo>
                  <a:lnTo>
                    <a:pt x="156" y="95"/>
                  </a:lnTo>
                  <a:lnTo>
                    <a:pt x="158" y="131"/>
                  </a:lnTo>
                  <a:lnTo>
                    <a:pt x="139" y="115"/>
                  </a:lnTo>
                  <a:lnTo>
                    <a:pt x="125" y="117"/>
                  </a:lnTo>
                  <a:lnTo>
                    <a:pt x="123" y="118"/>
                  </a:lnTo>
                  <a:lnTo>
                    <a:pt x="106" y="120"/>
                  </a:lnTo>
                  <a:lnTo>
                    <a:pt x="114" y="106"/>
                  </a:lnTo>
                  <a:lnTo>
                    <a:pt x="120" y="104"/>
                  </a:lnTo>
                  <a:lnTo>
                    <a:pt x="125" y="107"/>
                  </a:lnTo>
                  <a:lnTo>
                    <a:pt x="122" y="103"/>
                  </a:lnTo>
                  <a:lnTo>
                    <a:pt x="125" y="101"/>
                  </a:lnTo>
                  <a:lnTo>
                    <a:pt x="119" y="96"/>
                  </a:lnTo>
                  <a:lnTo>
                    <a:pt x="120" y="93"/>
                  </a:lnTo>
                  <a:lnTo>
                    <a:pt x="111" y="76"/>
                  </a:lnTo>
                  <a:lnTo>
                    <a:pt x="89" y="66"/>
                  </a:lnTo>
                  <a:lnTo>
                    <a:pt x="67" y="60"/>
                  </a:lnTo>
                  <a:lnTo>
                    <a:pt x="60" y="54"/>
                  </a:lnTo>
                  <a:lnTo>
                    <a:pt x="54" y="55"/>
                  </a:lnTo>
                  <a:lnTo>
                    <a:pt x="45" y="49"/>
                  </a:lnTo>
                  <a:lnTo>
                    <a:pt x="45" y="40"/>
                  </a:lnTo>
                  <a:lnTo>
                    <a:pt x="40" y="54"/>
                  </a:lnTo>
                  <a:lnTo>
                    <a:pt x="32" y="55"/>
                  </a:lnTo>
                  <a:lnTo>
                    <a:pt x="30" y="44"/>
                  </a:lnTo>
                  <a:lnTo>
                    <a:pt x="24" y="40"/>
                  </a:lnTo>
                  <a:lnTo>
                    <a:pt x="18" y="38"/>
                  </a:lnTo>
                  <a:lnTo>
                    <a:pt x="18" y="36"/>
                  </a:lnTo>
                  <a:lnTo>
                    <a:pt x="29" y="35"/>
                  </a:lnTo>
                  <a:lnTo>
                    <a:pt x="37" y="32"/>
                  </a:lnTo>
                  <a:lnTo>
                    <a:pt x="45" y="32"/>
                  </a:lnTo>
                  <a:lnTo>
                    <a:pt x="48" y="25"/>
                  </a:lnTo>
                  <a:lnTo>
                    <a:pt x="24" y="29"/>
                  </a:lnTo>
                  <a:lnTo>
                    <a:pt x="19" y="27"/>
                  </a:lnTo>
                  <a:lnTo>
                    <a:pt x="15" y="19"/>
                  </a:lnTo>
                  <a:lnTo>
                    <a:pt x="0" y="16"/>
                  </a:lnTo>
                  <a:lnTo>
                    <a:pt x="5" y="8"/>
                  </a:lnTo>
                  <a:lnTo>
                    <a:pt x="2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85" name="Freeform 474"/>
            <p:cNvSpPr>
              <a:spLocks/>
            </p:cNvSpPr>
            <p:nvPr/>
          </p:nvSpPr>
          <p:spPr bwMode="auto">
            <a:xfrm>
              <a:off x="5910263" y="3803650"/>
              <a:ext cx="9525" cy="20638"/>
            </a:xfrm>
            <a:custGeom>
              <a:avLst/>
              <a:gdLst/>
              <a:ahLst/>
              <a:cxnLst>
                <a:cxn ang="0">
                  <a:pos x="8" y="0"/>
                </a:cxn>
                <a:cxn ang="0">
                  <a:pos x="13" y="14"/>
                </a:cxn>
                <a:cxn ang="0">
                  <a:pos x="2" y="25"/>
                </a:cxn>
                <a:cxn ang="0">
                  <a:pos x="0" y="4"/>
                </a:cxn>
                <a:cxn ang="0">
                  <a:pos x="8" y="0"/>
                </a:cxn>
              </a:cxnLst>
              <a:rect l="0" t="0" r="r" b="b"/>
              <a:pathLst>
                <a:path w="13" h="25">
                  <a:moveTo>
                    <a:pt x="8" y="0"/>
                  </a:moveTo>
                  <a:lnTo>
                    <a:pt x="13" y="14"/>
                  </a:lnTo>
                  <a:lnTo>
                    <a:pt x="2" y="25"/>
                  </a:lnTo>
                  <a:lnTo>
                    <a:pt x="0" y="4"/>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86" name="Freeform 475"/>
            <p:cNvSpPr>
              <a:spLocks/>
            </p:cNvSpPr>
            <p:nvPr/>
          </p:nvSpPr>
          <p:spPr bwMode="auto">
            <a:xfrm>
              <a:off x="5910263" y="3762375"/>
              <a:ext cx="9525" cy="41275"/>
            </a:xfrm>
            <a:custGeom>
              <a:avLst/>
              <a:gdLst/>
              <a:ahLst/>
              <a:cxnLst>
                <a:cxn ang="0">
                  <a:pos x="5" y="0"/>
                </a:cxn>
                <a:cxn ang="0">
                  <a:pos x="6" y="18"/>
                </a:cxn>
                <a:cxn ang="0">
                  <a:pos x="3" y="24"/>
                </a:cxn>
                <a:cxn ang="0">
                  <a:pos x="5" y="24"/>
                </a:cxn>
                <a:cxn ang="0">
                  <a:pos x="10" y="13"/>
                </a:cxn>
                <a:cxn ang="0">
                  <a:pos x="11" y="16"/>
                </a:cxn>
                <a:cxn ang="0">
                  <a:pos x="11" y="21"/>
                </a:cxn>
                <a:cxn ang="0">
                  <a:pos x="8" y="25"/>
                </a:cxn>
                <a:cxn ang="0">
                  <a:pos x="13" y="33"/>
                </a:cxn>
                <a:cxn ang="0">
                  <a:pos x="6" y="30"/>
                </a:cxn>
                <a:cxn ang="0">
                  <a:pos x="5" y="32"/>
                </a:cxn>
                <a:cxn ang="0">
                  <a:pos x="5" y="43"/>
                </a:cxn>
                <a:cxn ang="0">
                  <a:pos x="8" y="52"/>
                </a:cxn>
                <a:cxn ang="0">
                  <a:pos x="3" y="43"/>
                </a:cxn>
                <a:cxn ang="0">
                  <a:pos x="0" y="19"/>
                </a:cxn>
                <a:cxn ang="0">
                  <a:pos x="2" y="10"/>
                </a:cxn>
                <a:cxn ang="0">
                  <a:pos x="5" y="0"/>
                </a:cxn>
              </a:cxnLst>
              <a:rect l="0" t="0" r="r" b="b"/>
              <a:pathLst>
                <a:path w="13" h="52">
                  <a:moveTo>
                    <a:pt x="5" y="0"/>
                  </a:moveTo>
                  <a:lnTo>
                    <a:pt x="6" y="18"/>
                  </a:lnTo>
                  <a:lnTo>
                    <a:pt x="3" y="24"/>
                  </a:lnTo>
                  <a:lnTo>
                    <a:pt x="5" y="24"/>
                  </a:lnTo>
                  <a:lnTo>
                    <a:pt x="10" y="13"/>
                  </a:lnTo>
                  <a:lnTo>
                    <a:pt x="11" y="16"/>
                  </a:lnTo>
                  <a:lnTo>
                    <a:pt x="11" y="21"/>
                  </a:lnTo>
                  <a:lnTo>
                    <a:pt x="8" y="25"/>
                  </a:lnTo>
                  <a:lnTo>
                    <a:pt x="13" y="33"/>
                  </a:lnTo>
                  <a:lnTo>
                    <a:pt x="6" y="30"/>
                  </a:lnTo>
                  <a:lnTo>
                    <a:pt x="5" y="32"/>
                  </a:lnTo>
                  <a:lnTo>
                    <a:pt x="5" y="43"/>
                  </a:lnTo>
                  <a:lnTo>
                    <a:pt x="8" y="52"/>
                  </a:lnTo>
                  <a:lnTo>
                    <a:pt x="3" y="43"/>
                  </a:lnTo>
                  <a:lnTo>
                    <a:pt x="0" y="19"/>
                  </a:lnTo>
                  <a:lnTo>
                    <a:pt x="2" y="10"/>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87" name="Freeform 476"/>
            <p:cNvSpPr>
              <a:spLocks/>
            </p:cNvSpPr>
            <p:nvPr/>
          </p:nvSpPr>
          <p:spPr bwMode="auto">
            <a:xfrm>
              <a:off x="5889626" y="3825875"/>
              <a:ext cx="19050" cy="9525"/>
            </a:xfrm>
            <a:custGeom>
              <a:avLst/>
              <a:gdLst/>
              <a:ahLst/>
              <a:cxnLst>
                <a:cxn ang="0">
                  <a:pos x="0" y="0"/>
                </a:cxn>
                <a:cxn ang="0">
                  <a:pos x="16" y="0"/>
                </a:cxn>
                <a:cxn ang="0">
                  <a:pos x="24" y="3"/>
                </a:cxn>
                <a:cxn ang="0">
                  <a:pos x="25" y="7"/>
                </a:cxn>
                <a:cxn ang="0">
                  <a:pos x="18" y="12"/>
                </a:cxn>
                <a:cxn ang="0">
                  <a:pos x="11" y="11"/>
                </a:cxn>
                <a:cxn ang="0">
                  <a:pos x="3" y="6"/>
                </a:cxn>
                <a:cxn ang="0">
                  <a:pos x="0" y="0"/>
                </a:cxn>
              </a:cxnLst>
              <a:rect l="0" t="0" r="r" b="b"/>
              <a:pathLst>
                <a:path w="25" h="12">
                  <a:moveTo>
                    <a:pt x="0" y="0"/>
                  </a:moveTo>
                  <a:lnTo>
                    <a:pt x="16" y="0"/>
                  </a:lnTo>
                  <a:lnTo>
                    <a:pt x="24" y="3"/>
                  </a:lnTo>
                  <a:lnTo>
                    <a:pt x="25" y="7"/>
                  </a:lnTo>
                  <a:lnTo>
                    <a:pt x="18" y="12"/>
                  </a:lnTo>
                  <a:lnTo>
                    <a:pt x="11" y="11"/>
                  </a:lnTo>
                  <a:lnTo>
                    <a:pt x="3" y="6"/>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88" name="Freeform 477"/>
            <p:cNvSpPr>
              <a:spLocks/>
            </p:cNvSpPr>
            <p:nvPr/>
          </p:nvSpPr>
          <p:spPr bwMode="auto">
            <a:xfrm>
              <a:off x="5878513" y="3814763"/>
              <a:ext cx="20638" cy="11113"/>
            </a:xfrm>
            <a:custGeom>
              <a:avLst/>
              <a:gdLst/>
              <a:ahLst/>
              <a:cxnLst>
                <a:cxn ang="0">
                  <a:pos x="25" y="0"/>
                </a:cxn>
                <a:cxn ang="0">
                  <a:pos x="3" y="15"/>
                </a:cxn>
                <a:cxn ang="0">
                  <a:pos x="0" y="5"/>
                </a:cxn>
                <a:cxn ang="0">
                  <a:pos x="25" y="0"/>
                </a:cxn>
              </a:cxnLst>
              <a:rect l="0" t="0" r="r" b="b"/>
              <a:pathLst>
                <a:path w="25" h="15">
                  <a:moveTo>
                    <a:pt x="25" y="0"/>
                  </a:moveTo>
                  <a:lnTo>
                    <a:pt x="3" y="15"/>
                  </a:lnTo>
                  <a:lnTo>
                    <a:pt x="0" y="5"/>
                  </a:lnTo>
                  <a:lnTo>
                    <a:pt x="2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89" name="Freeform 478"/>
            <p:cNvSpPr>
              <a:spLocks/>
            </p:cNvSpPr>
            <p:nvPr/>
          </p:nvSpPr>
          <p:spPr bwMode="auto">
            <a:xfrm>
              <a:off x="5867401" y="3814763"/>
              <a:ext cx="22225" cy="11113"/>
            </a:xfrm>
            <a:custGeom>
              <a:avLst/>
              <a:gdLst/>
              <a:ahLst/>
              <a:cxnLst>
                <a:cxn ang="0">
                  <a:pos x="0" y="0"/>
                </a:cxn>
                <a:cxn ang="0">
                  <a:pos x="26" y="5"/>
                </a:cxn>
                <a:cxn ang="0">
                  <a:pos x="6" y="15"/>
                </a:cxn>
                <a:cxn ang="0">
                  <a:pos x="0" y="0"/>
                </a:cxn>
              </a:cxnLst>
              <a:rect l="0" t="0" r="r" b="b"/>
              <a:pathLst>
                <a:path w="26" h="15">
                  <a:moveTo>
                    <a:pt x="0" y="0"/>
                  </a:moveTo>
                  <a:lnTo>
                    <a:pt x="26" y="5"/>
                  </a:lnTo>
                  <a:lnTo>
                    <a:pt x="6" y="15"/>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90" name="Freeform 479"/>
            <p:cNvSpPr>
              <a:spLocks/>
            </p:cNvSpPr>
            <p:nvPr/>
          </p:nvSpPr>
          <p:spPr bwMode="auto">
            <a:xfrm>
              <a:off x="5848351" y="3846513"/>
              <a:ext cx="19050" cy="9525"/>
            </a:xfrm>
            <a:custGeom>
              <a:avLst/>
              <a:gdLst/>
              <a:ahLst/>
              <a:cxnLst>
                <a:cxn ang="0">
                  <a:pos x="16" y="0"/>
                </a:cxn>
                <a:cxn ang="0">
                  <a:pos x="26" y="5"/>
                </a:cxn>
                <a:cxn ang="0">
                  <a:pos x="16" y="7"/>
                </a:cxn>
                <a:cxn ang="0">
                  <a:pos x="22" y="10"/>
                </a:cxn>
                <a:cxn ang="0">
                  <a:pos x="7" y="13"/>
                </a:cxn>
                <a:cxn ang="0">
                  <a:pos x="0" y="10"/>
                </a:cxn>
                <a:cxn ang="0">
                  <a:pos x="7" y="7"/>
                </a:cxn>
                <a:cxn ang="0">
                  <a:pos x="16" y="0"/>
                </a:cxn>
              </a:cxnLst>
              <a:rect l="0" t="0" r="r" b="b"/>
              <a:pathLst>
                <a:path w="26" h="13">
                  <a:moveTo>
                    <a:pt x="16" y="0"/>
                  </a:moveTo>
                  <a:lnTo>
                    <a:pt x="26" y="5"/>
                  </a:lnTo>
                  <a:lnTo>
                    <a:pt x="16" y="7"/>
                  </a:lnTo>
                  <a:lnTo>
                    <a:pt x="22" y="10"/>
                  </a:lnTo>
                  <a:lnTo>
                    <a:pt x="7" y="13"/>
                  </a:lnTo>
                  <a:lnTo>
                    <a:pt x="0" y="10"/>
                  </a:lnTo>
                  <a:lnTo>
                    <a:pt x="7" y="7"/>
                  </a:lnTo>
                  <a:lnTo>
                    <a:pt x="1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91" name="Freeform 480"/>
            <p:cNvSpPr>
              <a:spLocks/>
            </p:cNvSpPr>
            <p:nvPr/>
          </p:nvSpPr>
          <p:spPr bwMode="auto">
            <a:xfrm>
              <a:off x="5805488" y="3773488"/>
              <a:ext cx="73025" cy="82550"/>
            </a:xfrm>
            <a:custGeom>
              <a:avLst/>
              <a:gdLst/>
              <a:ahLst/>
              <a:cxnLst>
                <a:cxn ang="0">
                  <a:pos x="90" y="0"/>
                </a:cxn>
                <a:cxn ang="0">
                  <a:pos x="91" y="4"/>
                </a:cxn>
                <a:cxn ang="0">
                  <a:pos x="79" y="19"/>
                </a:cxn>
                <a:cxn ang="0">
                  <a:pos x="36" y="18"/>
                </a:cxn>
                <a:cxn ang="0">
                  <a:pos x="23" y="18"/>
                </a:cxn>
                <a:cxn ang="0">
                  <a:pos x="22" y="21"/>
                </a:cxn>
                <a:cxn ang="0">
                  <a:pos x="19" y="35"/>
                </a:cxn>
                <a:cxn ang="0">
                  <a:pos x="27" y="44"/>
                </a:cxn>
                <a:cxn ang="0">
                  <a:pos x="31" y="44"/>
                </a:cxn>
                <a:cxn ang="0">
                  <a:pos x="41" y="37"/>
                </a:cxn>
                <a:cxn ang="0">
                  <a:pos x="45" y="38"/>
                </a:cxn>
                <a:cxn ang="0">
                  <a:pos x="45" y="37"/>
                </a:cxn>
                <a:cxn ang="0">
                  <a:pos x="56" y="35"/>
                </a:cxn>
                <a:cxn ang="0">
                  <a:pos x="61" y="32"/>
                </a:cxn>
                <a:cxn ang="0">
                  <a:pos x="64" y="32"/>
                </a:cxn>
                <a:cxn ang="0">
                  <a:pos x="66" y="37"/>
                </a:cxn>
                <a:cxn ang="0">
                  <a:pos x="58" y="38"/>
                </a:cxn>
                <a:cxn ang="0">
                  <a:pos x="50" y="48"/>
                </a:cxn>
                <a:cxn ang="0">
                  <a:pos x="42" y="51"/>
                </a:cxn>
                <a:cxn ang="0">
                  <a:pos x="38" y="51"/>
                </a:cxn>
                <a:cxn ang="0">
                  <a:pos x="52" y="70"/>
                </a:cxn>
                <a:cxn ang="0">
                  <a:pos x="49" y="76"/>
                </a:cxn>
                <a:cxn ang="0">
                  <a:pos x="55" y="82"/>
                </a:cxn>
                <a:cxn ang="0">
                  <a:pos x="56" y="84"/>
                </a:cxn>
                <a:cxn ang="0">
                  <a:pos x="56" y="85"/>
                </a:cxn>
                <a:cxn ang="0">
                  <a:pos x="49" y="89"/>
                </a:cxn>
                <a:cxn ang="0">
                  <a:pos x="44" y="93"/>
                </a:cxn>
                <a:cxn ang="0">
                  <a:pos x="41" y="93"/>
                </a:cxn>
                <a:cxn ang="0">
                  <a:pos x="39" y="84"/>
                </a:cxn>
                <a:cxn ang="0">
                  <a:pos x="31" y="76"/>
                </a:cxn>
                <a:cxn ang="0">
                  <a:pos x="30" y="71"/>
                </a:cxn>
                <a:cxn ang="0">
                  <a:pos x="31" y="63"/>
                </a:cxn>
                <a:cxn ang="0">
                  <a:pos x="28" y="62"/>
                </a:cxn>
                <a:cxn ang="0">
                  <a:pos x="20" y="68"/>
                </a:cxn>
                <a:cxn ang="0">
                  <a:pos x="22" y="71"/>
                </a:cxn>
                <a:cxn ang="0">
                  <a:pos x="23" y="103"/>
                </a:cxn>
                <a:cxn ang="0">
                  <a:pos x="11" y="104"/>
                </a:cxn>
                <a:cxn ang="0">
                  <a:pos x="6" y="100"/>
                </a:cxn>
                <a:cxn ang="0">
                  <a:pos x="11" y="82"/>
                </a:cxn>
                <a:cxn ang="0">
                  <a:pos x="9" y="73"/>
                </a:cxn>
                <a:cxn ang="0">
                  <a:pos x="3" y="74"/>
                </a:cxn>
                <a:cxn ang="0">
                  <a:pos x="0" y="62"/>
                </a:cxn>
                <a:cxn ang="0">
                  <a:pos x="6" y="51"/>
                </a:cxn>
                <a:cxn ang="0">
                  <a:pos x="6" y="43"/>
                </a:cxn>
                <a:cxn ang="0">
                  <a:pos x="12" y="32"/>
                </a:cxn>
                <a:cxn ang="0">
                  <a:pos x="11" y="26"/>
                </a:cxn>
                <a:cxn ang="0">
                  <a:pos x="16" y="15"/>
                </a:cxn>
                <a:cxn ang="0">
                  <a:pos x="20" y="11"/>
                </a:cxn>
                <a:cxn ang="0">
                  <a:pos x="25" y="13"/>
                </a:cxn>
                <a:cxn ang="0">
                  <a:pos x="28" y="8"/>
                </a:cxn>
                <a:cxn ang="0">
                  <a:pos x="31" y="5"/>
                </a:cxn>
                <a:cxn ang="0">
                  <a:pos x="58" y="11"/>
                </a:cxn>
                <a:cxn ang="0">
                  <a:pos x="72" y="11"/>
                </a:cxn>
                <a:cxn ang="0">
                  <a:pos x="90" y="0"/>
                </a:cxn>
              </a:cxnLst>
              <a:rect l="0" t="0" r="r" b="b"/>
              <a:pathLst>
                <a:path w="91" h="104">
                  <a:moveTo>
                    <a:pt x="90" y="0"/>
                  </a:moveTo>
                  <a:lnTo>
                    <a:pt x="91" y="4"/>
                  </a:lnTo>
                  <a:lnTo>
                    <a:pt x="79" y="19"/>
                  </a:lnTo>
                  <a:lnTo>
                    <a:pt x="36" y="18"/>
                  </a:lnTo>
                  <a:lnTo>
                    <a:pt x="23" y="18"/>
                  </a:lnTo>
                  <a:lnTo>
                    <a:pt x="22" y="21"/>
                  </a:lnTo>
                  <a:lnTo>
                    <a:pt x="19" y="35"/>
                  </a:lnTo>
                  <a:lnTo>
                    <a:pt x="27" y="44"/>
                  </a:lnTo>
                  <a:lnTo>
                    <a:pt x="31" y="44"/>
                  </a:lnTo>
                  <a:lnTo>
                    <a:pt x="41" y="37"/>
                  </a:lnTo>
                  <a:lnTo>
                    <a:pt x="45" y="38"/>
                  </a:lnTo>
                  <a:lnTo>
                    <a:pt x="45" y="37"/>
                  </a:lnTo>
                  <a:lnTo>
                    <a:pt x="56" y="35"/>
                  </a:lnTo>
                  <a:lnTo>
                    <a:pt x="61" y="32"/>
                  </a:lnTo>
                  <a:lnTo>
                    <a:pt x="64" y="32"/>
                  </a:lnTo>
                  <a:lnTo>
                    <a:pt x="66" y="37"/>
                  </a:lnTo>
                  <a:lnTo>
                    <a:pt x="58" y="38"/>
                  </a:lnTo>
                  <a:lnTo>
                    <a:pt x="50" y="48"/>
                  </a:lnTo>
                  <a:lnTo>
                    <a:pt x="42" y="51"/>
                  </a:lnTo>
                  <a:lnTo>
                    <a:pt x="38" y="51"/>
                  </a:lnTo>
                  <a:lnTo>
                    <a:pt x="52" y="70"/>
                  </a:lnTo>
                  <a:lnTo>
                    <a:pt x="49" y="76"/>
                  </a:lnTo>
                  <a:lnTo>
                    <a:pt x="55" y="82"/>
                  </a:lnTo>
                  <a:lnTo>
                    <a:pt x="56" y="84"/>
                  </a:lnTo>
                  <a:lnTo>
                    <a:pt x="56" y="85"/>
                  </a:lnTo>
                  <a:lnTo>
                    <a:pt x="49" y="89"/>
                  </a:lnTo>
                  <a:lnTo>
                    <a:pt x="44" y="93"/>
                  </a:lnTo>
                  <a:lnTo>
                    <a:pt x="41" y="93"/>
                  </a:lnTo>
                  <a:lnTo>
                    <a:pt x="39" y="84"/>
                  </a:lnTo>
                  <a:lnTo>
                    <a:pt x="31" y="76"/>
                  </a:lnTo>
                  <a:lnTo>
                    <a:pt x="30" y="71"/>
                  </a:lnTo>
                  <a:lnTo>
                    <a:pt x="31" y="63"/>
                  </a:lnTo>
                  <a:lnTo>
                    <a:pt x="28" y="62"/>
                  </a:lnTo>
                  <a:lnTo>
                    <a:pt x="20" y="68"/>
                  </a:lnTo>
                  <a:lnTo>
                    <a:pt x="22" y="71"/>
                  </a:lnTo>
                  <a:lnTo>
                    <a:pt x="23" y="103"/>
                  </a:lnTo>
                  <a:lnTo>
                    <a:pt x="11" y="104"/>
                  </a:lnTo>
                  <a:lnTo>
                    <a:pt x="6" y="100"/>
                  </a:lnTo>
                  <a:lnTo>
                    <a:pt x="11" y="82"/>
                  </a:lnTo>
                  <a:lnTo>
                    <a:pt x="9" y="73"/>
                  </a:lnTo>
                  <a:lnTo>
                    <a:pt x="3" y="74"/>
                  </a:lnTo>
                  <a:lnTo>
                    <a:pt x="0" y="62"/>
                  </a:lnTo>
                  <a:lnTo>
                    <a:pt x="6" y="51"/>
                  </a:lnTo>
                  <a:lnTo>
                    <a:pt x="6" y="43"/>
                  </a:lnTo>
                  <a:lnTo>
                    <a:pt x="12" y="32"/>
                  </a:lnTo>
                  <a:lnTo>
                    <a:pt x="11" y="26"/>
                  </a:lnTo>
                  <a:lnTo>
                    <a:pt x="16" y="15"/>
                  </a:lnTo>
                  <a:lnTo>
                    <a:pt x="20" y="11"/>
                  </a:lnTo>
                  <a:lnTo>
                    <a:pt x="25" y="13"/>
                  </a:lnTo>
                  <a:lnTo>
                    <a:pt x="28" y="8"/>
                  </a:lnTo>
                  <a:lnTo>
                    <a:pt x="31" y="5"/>
                  </a:lnTo>
                  <a:lnTo>
                    <a:pt x="58" y="11"/>
                  </a:lnTo>
                  <a:lnTo>
                    <a:pt x="72" y="11"/>
                  </a:lnTo>
                  <a:lnTo>
                    <a:pt x="9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92" name="Freeform 481"/>
            <p:cNvSpPr>
              <a:spLocks/>
            </p:cNvSpPr>
            <p:nvPr/>
          </p:nvSpPr>
          <p:spPr bwMode="auto">
            <a:xfrm>
              <a:off x="5743576" y="3867150"/>
              <a:ext cx="9525" cy="20638"/>
            </a:xfrm>
            <a:custGeom>
              <a:avLst/>
              <a:gdLst/>
              <a:ahLst/>
              <a:cxnLst>
                <a:cxn ang="0">
                  <a:pos x="11" y="0"/>
                </a:cxn>
                <a:cxn ang="0">
                  <a:pos x="13" y="14"/>
                </a:cxn>
                <a:cxn ang="0">
                  <a:pos x="6" y="26"/>
                </a:cxn>
                <a:cxn ang="0">
                  <a:pos x="2" y="18"/>
                </a:cxn>
                <a:cxn ang="0">
                  <a:pos x="0" y="4"/>
                </a:cxn>
                <a:cxn ang="0">
                  <a:pos x="11" y="0"/>
                </a:cxn>
              </a:cxnLst>
              <a:rect l="0" t="0" r="r" b="b"/>
              <a:pathLst>
                <a:path w="13" h="26">
                  <a:moveTo>
                    <a:pt x="11" y="0"/>
                  </a:moveTo>
                  <a:lnTo>
                    <a:pt x="13" y="14"/>
                  </a:lnTo>
                  <a:lnTo>
                    <a:pt x="6" y="26"/>
                  </a:lnTo>
                  <a:lnTo>
                    <a:pt x="2" y="18"/>
                  </a:lnTo>
                  <a:lnTo>
                    <a:pt x="0" y="4"/>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93" name="Freeform 482"/>
            <p:cNvSpPr>
              <a:spLocks/>
            </p:cNvSpPr>
            <p:nvPr/>
          </p:nvSpPr>
          <p:spPr bwMode="auto">
            <a:xfrm>
              <a:off x="5743576" y="3867150"/>
              <a:ext cx="9525" cy="20638"/>
            </a:xfrm>
            <a:custGeom>
              <a:avLst/>
              <a:gdLst/>
              <a:ahLst/>
              <a:cxnLst>
                <a:cxn ang="0">
                  <a:pos x="11" y="0"/>
                </a:cxn>
                <a:cxn ang="0">
                  <a:pos x="13" y="14"/>
                </a:cxn>
                <a:cxn ang="0">
                  <a:pos x="6" y="26"/>
                </a:cxn>
                <a:cxn ang="0">
                  <a:pos x="2" y="18"/>
                </a:cxn>
                <a:cxn ang="0">
                  <a:pos x="0" y="4"/>
                </a:cxn>
                <a:cxn ang="0">
                  <a:pos x="11" y="0"/>
                </a:cxn>
              </a:cxnLst>
              <a:rect l="0" t="0" r="r" b="b"/>
              <a:pathLst>
                <a:path w="13" h="26">
                  <a:moveTo>
                    <a:pt x="11" y="0"/>
                  </a:moveTo>
                  <a:lnTo>
                    <a:pt x="13" y="14"/>
                  </a:lnTo>
                  <a:lnTo>
                    <a:pt x="6" y="26"/>
                  </a:lnTo>
                  <a:lnTo>
                    <a:pt x="2" y="18"/>
                  </a:lnTo>
                  <a:lnTo>
                    <a:pt x="0" y="4"/>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94" name="Freeform 483"/>
            <p:cNvSpPr>
              <a:spLocks/>
            </p:cNvSpPr>
            <p:nvPr/>
          </p:nvSpPr>
          <p:spPr bwMode="auto">
            <a:xfrm>
              <a:off x="5762626" y="3887788"/>
              <a:ext cx="11113" cy="11113"/>
            </a:xfrm>
            <a:custGeom>
              <a:avLst/>
              <a:gdLst/>
              <a:ahLst/>
              <a:cxnLst>
                <a:cxn ang="0">
                  <a:pos x="0" y="0"/>
                </a:cxn>
                <a:cxn ang="0">
                  <a:pos x="11" y="0"/>
                </a:cxn>
                <a:cxn ang="0">
                  <a:pos x="14" y="4"/>
                </a:cxn>
                <a:cxn ang="0">
                  <a:pos x="10" y="15"/>
                </a:cxn>
                <a:cxn ang="0">
                  <a:pos x="7" y="5"/>
                </a:cxn>
                <a:cxn ang="0">
                  <a:pos x="0" y="4"/>
                </a:cxn>
                <a:cxn ang="0">
                  <a:pos x="0" y="0"/>
                </a:cxn>
              </a:cxnLst>
              <a:rect l="0" t="0" r="r" b="b"/>
              <a:pathLst>
                <a:path w="14" h="15">
                  <a:moveTo>
                    <a:pt x="0" y="0"/>
                  </a:moveTo>
                  <a:lnTo>
                    <a:pt x="11" y="0"/>
                  </a:lnTo>
                  <a:lnTo>
                    <a:pt x="14" y="4"/>
                  </a:lnTo>
                  <a:lnTo>
                    <a:pt x="10" y="15"/>
                  </a:lnTo>
                  <a:lnTo>
                    <a:pt x="7" y="5"/>
                  </a:lnTo>
                  <a:lnTo>
                    <a:pt x="0" y="4"/>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95" name="Freeform 484"/>
            <p:cNvSpPr>
              <a:spLocks/>
            </p:cNvSpPr>
            <p:nvPr/>
          </p:nvSpPr>
          <p:spPr bwMode="auto">
            <a:xfrm>
              <a:off x="5762626" y="3887788"/>
              <a:ext cx="11113" cy="11113"/>
            </a:xfrm>
            <a:custGeom>
              <a:avLst/>
              <a:gdLst/>
              <a:ahLst/>
              <a:cxnLst>
                <a:cxn ang="0">
                  <a:pos x="0" y="0"/>
                </a:cxn>
                <a:cxn ang="0">
                  <a:pos x="11" y="0"/>
                </a:cxn>
                <a:cxn ang="0">
                  <a:pos x="14" y="4"/>
                </a:cxn>
                <a:cxn ang="0">
                  <a:pos x="10" y="15"/>
                </a:cxn>
                <a:cxn ang="0">
                  <a:pos x="7" y="5"/>
                </a:cxn>
                <a:cxn ang="0">
                  <a:pos x="0" y="4"/>
                </a:cxn>
                <a:cxn ang="0">
                  <a:pos x="0" y="0"/>
                </a:cxn>
              </a:cxnLst>
              <a:rect l="0" t="0" r="r" b="b"/>
              <a:pathLst>
                <a:path w="14" h="15">
                  <a:moveTo>
                    <a:pt x="0" y="0"/>
                  </a:moveTo>
                  <a:lnTo>
                    <a:pt x="11" y="0"/>
                  </a:lnTo>
                  <a:lnTo>
                    <a:pt x="14" y="4"/>
                  </a:lnTo>
                  <a:lnTo>
                    <a:pt x="10" y="15"/>
                  </a:lnTo>
                  <a:lnTo>
                    <a:pt x="7" y="5"/>
                  </a:lnTo>
                  <a:lnTo>
                    <a:pt x="0" y="4"/>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96" name="Freeform 485"/>
            <p:cNvSpPr>
              <a:spLocks/>
            </p:cNvSpPr>
            <p:nvPr/>
          </p:nvSpPr>
          <p:spPr bwMode="auto">
            <a:xfrm>
              <a:off x="5773738" y="3887788"/>
              <a:ext cx="9525" cy="11113"/>
            </a:xfrm>
            <a:custGeom>
              <a:avLst/>
              <a:gdLst/>
              <a:ahLst/>
              <a:cxnLst>
                <a:cxn ang="0">
                  <a:pos x="7" y="0"/>
                </a:cxn>
                <a:cxn ang="0">
                  <a:pos x="13" y="2"/>
                </a:cxn>
                <a:cxn ang="0">
                  <a:pos x="11" y="15"/>
                </a:cxn>
                <a:cxn ang="0">
                  <a:pos x="0" y="15"/>
                </a:cxn>
                <a:cxn ang="0">
                  <a:pos x="2" y="5"/>
                </a:cxn>
                <a:cxn ang="0">
                  <a:pos x="7" y="0"/>
                </a:cxn>
              </a:cxnLst>
              <a:rect l="0" t="0" r="r" b="b"/>
              <a:pathLst>
                <a:path w="13" h="15">
                  <a:moveTo>
                    <a:pt x="7" y="0"/>
                  </a:moveTo>
                  <a:lnTo>
                    <a:pt x="13" y="2"/>
                  </a:lnTo>
                  <a:lnTo>
                    <a:pt x="11" y="15"/>
                  </a:lnTo>
                  <a:lnTo>
                    <a:pt x="0" y="15"/>
                  </a:lnTo>
                  <a:lnTo>
                    <a:pt x="2" y="5"/>
                  </a:lnTo>
                  <a:lnTo>
                    <a:pt x="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97" name="Freeform 486"/>
            <p:cNvSpPr>
              <a:spLocks/>
            </p:cNvSpPr>
            <p:nvPr/>
          </p:nvSpPr>
          <p:spPr bwMode="auto">
            <a:xfrm>
              <a:off x="5773738" y="3887788"/>
              <a:ext cx="9525" cy="11113"/>
            </a:xfrm>
            <a:custGeom>
              <a:avLst/>
              <a:gdLst/>
              <a:ahLst/>
              <a:cxnLst>
                <a:cxn ang="0">
                  <a:pos x="7" y="0"/>
                </a:cxn>
                <a:cxn ang="0">
                  <a:pos x="13" y="2"/>
                </a:cxn>
                <a:cxn ang="0">
                  <a:pos x="11" y="15"/>
                </a:cxn>
                <a:cxn ang="0">
                  <a:pos x="0" y="15"/>
                </a:cxn>
                <a:cxn ang="0">
                  <a:pos x="2" y="5"/>
                </a:cxn>
                <a:cxn ang="0">
                  <a:pos x="7" y="0"/>
                </a:cxn>
              </a:cxnLst>
              <a:rect l="0" t="0" r="r" b="b"/>
              <a:pathLst>
                <a:path w="13" h="15">
                  <a:moveTo>
                    <a:pt x="7" y="0"/>
                  </a:moveTo>
                  <a:lnTo>
                    <a:pt x="13" y="2"/>
                  </a:lnTo>
                  <a:lnTo>
                    <a:pt x="11" y="15"/>
                  </a:lnTo>
                  <a:lnTo>
                    <a:pt x="0" y="15"/>
                  </a:lnTo>
                  <a:lnTo>
                    <a:pt x="2" y="5"/>
                  </a:lnTo>
                  <a:lnTo>
                    <a:pt x="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98" name="Freeform 487"/>
            <p:cNvSpPr>
              <a:spLocks/>
            </p:cNvSpPr>
            <p:nvPr/>
          </p:nvSpPr>
          <p:spPr bwMode="auto">
            <a:xfrm>
              <a:off x="5783263" y="3887788"/>
              <a:ext cx="31750" cy="11113"/>
            </a:xfrm>
            <a:custGeom>
              <a:avLst/>
              <a:gdLst/>
              <a:ahLst/>
              <a:cxnLst>
                <a:cxn ang="0">
                  <a:pos x="19" y="0"/>
                </a:cxn>
                <a:cxn ang="0">
                  <a:pos x="25" y="4"/>
                </a:cxn>
                <a:cxn ang="0">
                  <a:pos x="30" y="4"/>
                </a:cxn>
                <a:cxn ang="0">
                  <a:pos x="31" y="7"/>
                </a:cxn>
                <a:cxn ang="0">
                  <a:pos x="35" y="4"/>
                </a:cxn>
                <a:cxn ang="0">
                  <a:pos x="39" y="8"/>
                </a:cxn>
                <a:cxn ang="0">
                  <a:pos x="31" y="10"/>
                </a:cxn>
                <a:cxn ang="0">
                  <a:pos x="28" y="8"/>
                </a:cxn>
                <a:cxn ang="0">
                  <a:pos x="5" y="15"/>
                </a:cxn>
                <a:cxn ang="0">
                  <a:pos x="0" y="8"/>
                </a:cxn>
                <a:cxn ang="0">
                  <a:pos x="6" y="5"/>
                </a:cxn>
                <a:cxn ang="0">
                  <a:pos x="14" y="5"/>
                </a:cxn>
                <a:cxn ang="0">
                  <a:pos x="19" y="8"/>
                </a:cxn>
                <a:cxn ang="0">
                  <a:pos x="25" y="7"/>
                </a:cxn>
                <a:cxn ang="0">
                  <a:pos x="17" y="4"/>
                </a:cxn>
                <a:cxn ang="0">
                  <a:pos x="19" y="0"/>
                </a:cxn>
              </a:cxnLst>
              <a:rect l="0" t="0" r="r" b="b"/>
              <a:pathLst>
                <a:path w="39" h="15">
                  <a:moveTo>
                    <a:pt x="19" y="0"/>
                  </a:moveTo>
                  <a:lnTo>
                    <a:pt x="25" y="4"/>
                  </a:lnTo>
                  <a:lnTo>
                    <a:pt x="30" y="4"/>
                  </a:lnTo>
                  <a:lnTo>
                    <a:pt x="31" y="7"/>
                  </a:lnTo>
                  <a:lnTo>
                    <a:pt x="35" y="4"/>
                  </a:lnTo>
                  <a:lnTo>
                    <a:pt x="39" y="8"/>
                  </a:lnTo>
                  <a:lnTo>
                    <a:pt x="31" y="10"/>
                  </a:lnTo>
                  <a:lnTo>
                    <a:pt x="28" y="8"/>
                  </a:lnTo>
                  <a:lnTo>
                    <a:pt x="5" y="15"/>
                  </a:lnTo>
                  <a:lnTo>
                    <a:pt x="0" y="8"/>
                  </a:lnTo>
                  <a:lnTo>
                    <a:pt x="6" y="5"/>
                  </a:lnTo>
                  <a:lnTo>
                    <a:pt x="14" y="5"/>
                  </a:lnTo>
                  <a:lnTo>
                    <a:pt x="19" y="8"/>
                  </a:lnTo>
                  <a:lnTo>
                    <a:pt x="25" y="7"/>
                  </a:lnTo>
                  <a:lnTo>
                    <a:pt x="17" y="4"/>
                  </a:lnTo>
                  <a:lnTo>
                    <a:pt x="1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599" name="Freeform 488"/>
            <p:cNvSpPr>
              <a:spLocks/>
            </p:cNvSpPr>
            <p:nvPr/>
          </p:nvSpPr>
          <p:spPr bwMode="auto">
            <a:xfrm>
              <a:off x="5783263" y="3887788"/>
              <a:ext cx="31750" cy="11113"/>
            </a:xfrm>
            <a:custGeom>
              <a:avLst/>
              <a:gdLst/>
              <a:ahLst/>
              <a:cxnLst>
                <a:cxn ang="0">
                  <a:pos x="19" y="0"/>
                </a:cxn>
                <a:cxn ang="0">
                  <a:pos x="25" y="4"/>
                </a:cxn>
                <a:cxn ang="0">
                  <a:pos x="30" y="4"/>
                </a:cxn>
                <a:cxn ang="0">
                  <a:pos x="31" y="7"/>
                </a:cxn>
                <a:cxn ang="0">
                  <a:pos x="35" y="4"/>
                </a:cxn>
                <a:cxn ang="0">
                  <a:pos x="39" y="8"/>
                </a:cxn>
                <a:cxn ang="0">
                  <a:pos x="31" y="10"/>
                </a:cxn>
                <a:cxn ang="0">
                  <a:pos x="28" y="8"/>
                </a:cxn>
                <a:cxn ang="0">
                  <a:pos x="5" y="15"/>
                </a:cxn>
                <a:cxn ang="0">
                  <a:pos x="0" y="8"/>
                </a:cxn>
                <a:cxn ang="0">
                  <a:pos x="6" y="5"/>
                </a:cxn>
                <a:cxn ang="0">
                  <a:pos x="14" y="5"/>
                </a:cxn>
                <a:cxn ang="0">
                  <a:pos x="19" y="8"/>
                </a:cxn>
                <a:cxn ang="0">
                  <a:pos x="25" y="7"/>
                </a:cxn>
                <a:cxn ang="0">
                  <a:pos x="17" y="4"/>
                </a:cxn>
                <a:cxn ang="0">
                  <a:pos x="19" y="0"/>
                </a:cxn>
              </a:cxnLst>
              <a:rect l="0" t="0" r="r" b="b"/>
              <a:pathLst>
                <a:path w="39" h="15">
                  <a:moveTo>
                    <a:pt x="19" y="0"/>
                  </a:moveTo>
                  <a:lnTo>
                    <a:pt x="25" y="4"/>
                  </a:lnTo>
                  <a:lnTo>
                    <a:pt x="30" y="4"/>
                  </a:lnTo>
                  <a:lnTo>
                    <a:pt x="31" y="7"/>
                  </a:lnTo>
                  <a:lnTo>
                    <a:pt x="35" y="4"/>
                  </a:lnTo>
                  <a:lnTo>
                    <a:pt x="39" y="8"/>
                  </a:lnTo>
                  <a:lnTo>
                    <a:pt x="31" y="10"/>
                  </a:lnTo>
                  <a:lnTo>
                    <a:pt x="28" y="8"/>
                  </a:lnTo>
                  <a:lnTo>
                    <a:pt x="5" y="15"/>
                  </a:lnTo>
                  <a:lnTo>
                    <a:pt x="0" y="8"/>
                  </a:lnTo>
                  <a:lnTo>
                    <a:pt x="6" y="5"/>
                  </a:lnTo>
                  <a:lnTo>
                    <a:pt x="14" y="5"/>
                  </a:lnTo>
                  <a:lnTo>
                    <a:pt x="19" y="8"/>
                  </a:lnTo>
                  <a:lnTo>
                    <a:pt x="25" y="7"/>
                  </a:lnTo>
                  <a:lnTo>
                    <a:pt x="17" y="4"/>
                  </a:lnTo>
                  <a:lnTo>
                    <a:pt x="1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00" name="Freeform 489"/>
            <p:cNvSpPr>
              <a:spLocks/>
            </p:cNvSpPr>
            <p:nvPr/>
          </p:nvSpPr>
          <p:spPr bwMode="auto">
            <a:xfrm>
              <a:off x="5805488" y="3898900"/>
              <a:ext cx="31750" cy="11113"/>
            </a:xfrm>
            <a:custGeom>
              <a:avLst/>
              <a:gdLst/>
              <a:ahLst/>
              <a:cxnLst>
                <a:cxn ang="0">
                  <a:pos x="20" y="0"/>
                </a:cxn>
                <a:cxn ang="0">
                  <a:pos x="33" y="4"/>
                </a:cxn>
                <a:cxn ang="0">
                  <a:pos x="39" y="9"/>
                </a:cxn>
                <a:cxn ang="0">
                  <a:pos x="28" y="12"/>
                </a:cxn>
                <a:cxn ang="0">
                  <a:pos x="14" y="6"/>
                </a:cxn>
                <a:cxn ang="0">
                  <a:pos x="3" y="6"/>
                </a:cxn>
                <a:cxn ang="0">
                  <a:pos x="0" y="1"/>
                </a:cxn>
                <a:cxn ang="0">
                  <a:pos x="20" y="0"/>
                </a:cxn>
              </a:cxnLst>
              <a:rect l="0" t="0" r="r" b="b"/>
              <a:pathLst>
                <a:path w="39" h="12">
                  <a:moveTo>
                    <a:pt x="20" y="0"/>
                  </a:moveTo>
                  <a:lnTo>
                    <a:pt x="33" y="4"/>
                  </a:lnTo>
                  <a:lnTo>
                    <a:pt x="39" y="9"/>
                  </a:lnTo>
                  <a:lnTo>
                    <a:pt x="28" y="12"/>
                  </a:lnTo>
                  <a:lnTo>
                    <a:pt x="14" y="6"/>
                  </a:lnTo>
                  <a:lnTo>
                    <a:pt x="3" y="6"/>
                  </a:lnTo>
                  <a:lnTo>
                    <a:pt x="0" y="1"/>
                  </a:lnTo>
                  <a:lnTo>
                    <a:pt x="2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01" name="Freeform 490"/>
            <p:cNvSpPr>
              <a:spLocks/>
            </p:cNvSpPr>
            <p:nvPr/>
          </p:nvSpPr>
          <p:spPr bwMode="auto">
            <a:xfrm>
              <a:off x="5805488" y="3898900"/>
              <a:ext cx="31750" cy="11113"/>
            </a:xfrm>
            <a:custGeom>
              <a:avLst/>
              <a:gdLst/>
              <a:ahLst/>
              <a:cxnLst>
                <a:cxn ang="0">
                  <a:pos x="20" y="0"/>
                </a:cxn>
                <a:cxn ang="0">
                  <a:pos x="33" y="4"/>
                </a:cxn>
                <a:cxn ang="0">
                  <a:pos x="39" y="9"/>
                </a:cxn>
                <a:cxn ang="0">
                  <a:pos x="28" y="12"/>
                </a:cxn>
                <a:cxn ang="0">
                  <a:pos x="14" y="6"/>
                </a:cxn>
                <a:cxn ang="0">
                  <a:pos x="3" y="6"/>
                </a:cxn>
                <a:cxn ang="0">
                  <a:pos x="0" y="1"/>
                </a:cxn>
                <a:cxn ang="0">
                  <a:pos x="20" y="0"/>
                </a:cxn>
              </a:cxnLst>
              <a:rect l="0" t="0" r="r" b="b"/>
              <a:pathLst>
                <a:path w="39" h="12">
                  <a:moveTo>
                    <a:pt x="20" y="0"/>
                  </a:moveTo>
                  <a:lnTo>
                    <a:pt x="33" y="4"/>
                  </a:lnTo>
                  <a:lnTo>
                    <a:pt x="39" y="9"/>
                  </a:lnTo>
                  <a:lnTo>
                    <a:pt x="28" y="12"/>
                  </a:lnTo>
                  <a:lnTo>
                    <a:pt x="14" y="6"/>
                  </a:lnTo>
                  <a:lnTo>
                    <a:pt x="3" y="6"/>
                  </a:lnTo>
                  <a:lnTo>
                    <a:pt x="0" y="1"/>
                  </a:lnTo>
                  <a:lnTo>
                    <a:pt x="2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02" name="Freeform 491"/>
            <p:cNvSpPr>
              <a:spLocks/>
            </p:cNvSpPr>
            <p:nvPr/>
          </p:nvSpPr>
          <p:spPr bwMode="auto">
            <a:xfrm>
              <a:off x="5815013" y="3887788"/>
              <a:ext cx="41275" cy="11113"/>
            </a:xfrm>
            <a:custGeom>
              <a:avLst/>
              <a:gdLst/>
              <a:ahLst/>
              <a:cxnLst>
                <a:cxn ang="0">
                  <a:pos x="51" y="0"/>
                </a:cxn>
                <a:cxn ang="0">
                  <a:pos x="52" y="5"/>
                </a:cxn>
                <a:cxn ang="0">
                  <a:pos x="46" y="10"/>
                </a:cxn>
                <a:cxn ang="0">
                  <a:pos x="22" y="15"/>
                </a:cxn>
                <a:cxn ang="0">
                  <a:pos x="0" y="10"/>
                </a:cxn>
                <a:cxn ang="0">
                  <a:pos x="2" y="7"/>
                </a:cxn>
                <a:cxn ang="0">
                  <a:pos x="15" y="4"/>
                </a:cxn>
                <a:cxn ang="0">
                  <a:pos x="29" y="8"/>
                </a:cxn>
                <a:cxn ang="0">
                  <a:pos x="37" y="7"/>
                </a:cxn>
                <a:cxn ang="0">
                  <a:pos x="43" y="8"/>
                </a:cxn>
                <a:cxn ang="0">
                  <a:pos x="51" y="4"/>
                </a:cxn>
                <a:cxn ang="0">
                  <a:pos x="51" y="0"/>
                </a:cxn>
              </a:cxnLst>
              <a:rect l="0" t="0" r="r" b="b"/>
              <a:pathLst>
                <a:path w="52" h="15">
                  <a:moveTo>
                    <a:pt x="51" y="0"/>
                  </a:moveTo>
                  <a:lnTo>
                    <a:pt x="52" y="5"/>
                  </a:lnTo>
                  <a:lnTo>
                    <a:pt x="46" y="10"/>
                  </a:lnTo>
                  <a:lnTo>
                    <a:pt x="22" y="15"/>
                  </a:lnTo>
                  <a:lnTo>
                    <a:pt x="0" y="10"/>
                  </a:lnTo>
                  <a:lnTo>
                    <a:pt x="2" y="7"/>
                  </a:lnTo>
                  <a:lnTo>
                    <a:pt x="15" y="4"/>
                  </a:lnTo>
                  <a:lnTo>
                    <a:pt x="29" y="8"/>
                  </a:lnTo>
                  <a:lnTo>
                    <a:pt x="37" y="7"/>
                  </a:lnTo>
                  <a:lnTo>
                    <a:pt x="43" y="8"/>
                  </a:lnTo>
                  <a:lnTo>
                    <a:pt x="51" y="4"/>
                  </a:lnTo>
                  <a:lnTo>
                    <a:pt x="5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03" name="Freeform 492"/>
            <p:cNvSpPr>
              <a:spLocks/>
            </p:cNvSpPr>
            <p:nvPr/>
          </p:nvSpPr>
          <p:spPr bwMode="auto">
            <a:xfrm>
              <a:off x="5857876" y="3887788"/>
              <a:ext cx="41275" cy="20638"/>
            </a:xfrm>
            <a:custGeom>
              <a:avLst/>
              <a:gdLst/>
              <a:ahLst/>
              <a:cxnLst>
                <a:cxn ang="0">
                  <a:pos x="52" y="0"/>
                </a:cxn>
                <a:cxn ang="0">
                  <a:pos x="52" y="5"/>
                </a:cxn>
                <a:cxn ang="0">
                  <a:pos x="22" y="15"/>
                </a:cxn>
                <a:cxn ang="0">
                  <a:pos x="17" y="22"/>
                </a:cxn>
                <a:cxn ang="0">
                  <a:pos x="6" y="26"/>
                </a:cxn>
                <a:cxn ang="0">
                  <a:pos x="0" y="26"/>
                </a:cxn>
                <a:cxn ang="0">
                  <a:pos x="5" y="16"/>
                </a:cxn>
                <a:cxn ang="0">
                  <a:pos x="19" y="10"/>
                </a:cxn>
                <a:cxn ang="0">
                  <a:pos x="22" y="5"/>
                </a:cxn>
                <a:cxn ang="0">
                  <a:pos x="52" y="0"/>
                </a:cxn>
              </a:cxnLst>
              <a:rect l="0" t="0" r="r" b="b"/>
              <a:pathLst>
                <a:path w="52" h="26">
                  <a:moveTo>
                    <a:pt x="52" y="0"/>
                  </a:moveTo>
                  <a:lnTo>
                    <a:pt x="52" y="5"/>
                  </a:lnTo>
                  <a:lnTo>
                    <a:pt x="22" y="15"/>
                  </a:lnTo>
                  <a:lnTo>
                    <a:pt x="17" y="22"/>
                  </a:lnTo>
                  <a:lnTo>
                    <a:pt x="6" y="26"/>
                  </a:lnTo>
                  <a:lnTo>
                    <a:pt x="0" y="26"/>
                  </a:lnTo>
                  <a:lnTo>
                    <a:pt x="5" y="16"/>
                  </a:lnTo>
                  <a:lnTo>
                    <a:pt x="19" y="10"/>
                  </a:lnTo>
                  <a:lnTo>
                    <a:pt x="22" y="5"/>
                  </a:lnTo>
                  <a:lnTo>
                    <a:pt x="5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04" name="Freeform 493"/>
            <p:cNvSpPr>
              <a:spLocks/>
            </p:cNvSpPr>
            <p:nvPr/>
          </p:nvSpPr>
          <p:spPr bwMode="auto">
            <a:xfrm>
              <a:off x="5889626" y="3878263"/>
              <a:ext cx="11113" cy="9525"/>
            </a:xfrm>
            <a:custGeom>
              <a:avLst/>
              <a:gdLst/>
              <a:ahLst/>
              <a:cxnLst>
                <a:cxn ang="0">
                  <a:pos x="10" y="0"/>
                </a:cxn>
                <a:cxn ang="0">
                  <a:pos x="14" y="4"/>
                </a:cxn>
                <a:cxn ang="0">
                  <a:pos x="8" y="11"/>
                </a:cxn>
                <a:cxn ang="0">
                  <a:pos x="0" y="12"/>
                </a:cxn>
                <a:cxn ang="0">
                  <a:pos x="0" y="4"/>
                </a:cxn>
                <a:cxn ang="0">
                  <a:pos x="10" y="0"/>
                </a:cxn>
              </a:cxnLst>
              <a:rect l="0" t="0" r="r" b="b"/>
              <a:pathLst>
                <a:path w="14" h="12">
                  <a:moveTo>
                    <a:pt x="10" y="0"/>
                  </a:moveTo>
                  <a:lnTo>
                    <a:pt x="14" y="4"/>
                  </a:lnTo>
                  <a:lnTo>
                    <a:pt x="8" y="11"/>
                  </a:lnTo>
                  <a:lnTo>
                    <a:pt x="0" y="12"/>
                  </a:lnTo>
                  <a:lnTo>
                    <a:pt x="0" y="4"/>
                  </a:lnTo>
                  <a:lnTo>
                    <a:pt x="1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05" name="Freeform 494"/>
            <p:cNvSpPr>
              <a:spLocks/>
            </p:cNvSpPr>
            <p:nvPr/>
          </p:nvSpPr>
          <p:spPr bwMode="auto">
            <a:xfrm>
              <a:off x="5953126" y="3878263"/>
              <a:ext cx="9525" cy="9525"/>
            </a:xfrm>
            <a:custGeom>
              <a:avLst/>
              <a:gdLst/>
              <a:ahLst/>
              <a:cxnLst>
                <a:cxn ang="0">
                  <a:pos x="7" y="0"/>
                </a:cxn>
                <a:cxn ang="0">
                  <a:pos x="12" y="0"/>
                </a:cxn>
                <a:cxn ang="0">
                  <a:pos x="12" y="6"/>
                </a:cxn>
                <a:cxn ang="0">
                  <a:pos x="4" y="12"/>
                </a:cxn>
                <a:cxn ang="0">
                  <a:pos x="0" y="9"/>
                </a:cxn>
                <a:cxn ang="0">
                  <a:pos x="7" y="0"/>
                </a:cxn>
              </a:cxnLst>
              <a:rect l="0" t="0" r="r" b="b"/>
              <a:pathLst>
                <a:path w="12" h="12">
                  <a:moveTo>
                    <a:pt x="7" y="0"/>
                  </a:moveTo>
                  <a:lnTo>
                    <a:pt x="12" y="0"/>
                  </a:lnTo>
                  <a:lnTo>
                    <a:pt x="12" y="6"/>
                  </a:lnTo>
                  <a:lnTo>
                    <a:pt x="4" y="12"/>
                  </a:lnTo>
                  <a:lnTo>
                    <a:pt x="0" y="9"/>
                  </a:lnTo>
                  <a:lnTo>
                    <a:pt x="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06" name="Freeform 495"/>
            <p:cNvSpPr>
              <a:spLocks/>
            </p:cNvSpPr>
            <p:nvPr/>
          </p:nvSpPr>
          <p:spPr bwMode="auto">
            <a:xfrm>
              <a:off x="5983288" y="3856038"/>
              <a:ext cx="11113" cy="11113"/>
            </a:xfrm>
            <a:custGeom>
              <a:avLst/>
              <a:gdLst/>
              <a:ahLst/>
              <a:cxnLst>
                <a:cxn ang="0">
                  <a:pos x="6" y="0"/>
                </a:cxn>
                <a:cxn ang="0">
                  <a:pos x="13" y="0"/>
                </a:cxn>
                <a:cxn ang="0">
                  <a:pos x="13" y="13"/>
                </a:cxn>
                <a:cxn ang="0">
                  <a:pos x="3" y="9"/>
                </a:cxn>
                <a:cxn ang="0">
                  <a:pos x="3" y="6"/>
                </a:cxn>
                <a:cxn ang="0">
                  <a:pos x="0" y="5"/>
                </a:cxn>
                <a:cxn ang="0">
                  <a:pos x="6" y="0"/>
                </a:cxn>
              </a:cxnLst>
              <a:rect l="0" t="0" r="r" b="b"/>
              <a:pathLst>
                <a:path w="13" h="13">
                  <a:moveTo>
                    <a:pt x="6" y="0"/>
                  </a:moveTo>
                  <a:lnTo>
                    <a:pt x="13" y="0"/>
                  </a:lnTo>
                  <a:lnTo>
                    <a:pt x="13" y="13"/>
                  </a:lnTo>
                  <a:lnTo>
                    <a:pt x="3" y="9"/>
                  </a:lnTo>
                  <a:lnTo>
                    <a:pt x="3" y="6"/>
                  </a:lnTo>
                  <a:lnTo>
                    <a:pt x="0" y="5"/>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07" name="Freeform 496"/>
            <p:cNvSpPr>
              <a:spLocks/>
            </p:cNvSpPr>
            <p:nvPr/>
          </p:nvSpPr>
          <p:spPr bwMode="auto">
            <a:xfrm>
              <a:off x="5910263" y="3825875"/>
              <a:ext cx="31750" cy="9525"/>
            </a:xfrm>
            <a:custGeom>
              <a:avLst/>
              <a:gdLst/>
              <a:ahLst/>
              <a:cxnLst>
                <a:cxn ang="0">
                  <a:pos x="22" y="0"/>
                </a:cxn>
                <a:cxn ang="0">
                  <a:pos x="33" y="3"/>
                </a:cxn>
                <a:cxn ang="0">
                  <a:pos x="39" y="11"/>
                </a:cxn>
                <a:cxn ang="0">
                  <a:pos x="38" y="12"/>
                </a:cxn>
                <a:cxn ang="0">
                  <a:pos x="25" y="6"/>
                </a:cxn>
                <a:cxn ang="0">
                  <a:pos x="17" y="7"/>
                </a:cxn>
                <a:cxn ang="0">
                  <a:pos x="14" y="4"/>
                </a:cxn>
                <a:cxn ang="0">
                  <a:pos x="10" y="7"/>
                </a:cxn>
                <a:cxn ang="0">
                  <a:pos x="5" y="4"/>
                </a:cxn>
                <a:cxn ang="0">
                  <a:pos x="0" y="7"/>
                </a:cxn>
                <a:cxn ang="0">
                  <a:pos x="0" y="4"/>
                </a:cxn>
                <a:cxn ang="0">
                  <a:pos x="5" y="0"/>
                </a:cxn>
                <a:cxn ang="0">
                  <a:pos x="22" y="0"/>
                </a:cxn>
              </a:cxnLst>
              <a:rect l="0" t="0" r="r" b="b"/>
              <a:pathLst>
                <a:path w="39" h="12">
                  <a:moveTo>
                    <a:pt x="22" y="0"/>
                  </a:moveTo>
                  <a:lnTo>
                    <a:pt x="33" y="3"/>
                  </a:lnTo>
                  <a:lnTo>
                    <a:pt x="39" y="11"/>
                  </a:lnTo>
                  <a:lnTo>
                    <a:pt x="38" y="12"/>
                  </a:lnTo>
                  <a:lnTo>
                    <a:pt x="25" y="6"/>
                  </a:lnTo>
                  <a:lnTo>
                    <a:pt x="17" y="7"/>
                  </a:lnTo>
                  <a:lnTo>
                    <a:pt x="14" y="4"/>
                  </a:lnTo>
                  <a:lnTo>
                    <a:pt x="10" y="7"/>
                  </a:lnTo>
                  <a:lnTo>
                    <a:pt x="5" y="4"/>
                  </a:lnTo>
                  <a:lnTo>
                    <a:pt x="0" y="7"/>
                  </a:lnTo>
                  <a:lnTo>
                    <a:pt x="0" y="4"/>
                  </a:lnTo>
                  <a:lnTo>
                    <a:pt x="5" y="0"/>
                  </a:lnTo>
                  <a:lnTo>
                    <a:pt x="2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08" name="Freeform 497"/>
            <p:cNvSpPr>
              <a:spLocks/>
            </p:cNvSpPr>
            <p:nvPr/>
          </p:nvSpPr>
          <p:spPr bwMode="auto">
            <a:xfrm>
              <a:off x="5930901" y="3814763"/>
              <a:ext cx="11113" cy="11113"/>
            </a:xfrm>
            <a:custGeom>
              <a:avLst/>
              <a:gdLst/>
              <a:ahLst/>
              <a:cxnLst>
                <a:cxn ang="0">
                  <a:pos x="11" y="0"/>
                </a:cxn>
                <a:cxn ang="0">
                  <a:pos x="12" y="10"/>
                </a:cxn>
                <a:cxn ang="0">
                  <a:pos x="6" y="15"/>
                </a:cxn>
                <a:cxn ang="0">
                  <a:pos x="0" y="5"/>
                </a:cxn>
                <a:cxn ang="0">
                  <a:pos x="11" y="0"/>
                </a:cxn>
              </a:cxnLst>
              <a:rect l="0" t="0" r="r" b="b"/>
              <a:pathLst>
                <a:path w="12" h="15">
                  <a:moveTo>
                    <a:pt x="11" y="0"/>
                  </a:moveTo>
                  <a:lnTo>
                    <a:pt x="12" y="10"/>
                  </a:lnTo>
                  <a:lnTo>
                    <a:pt x="6" y="15"/>
                  </a:lnTo>
                  <a:lnTo>
                    <a:pt x="0" y="5"/>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09" name="Freeform 498"/>
            <p:cNvSpPr>
              <a:spLocks/>
            </p:cNvSpPr>
            <p:nvPr/>
          </p:nvSpPr>
          <p:spPr bwMode="auto">
            <a:xfrm>
              <a:off x="5910263" y="3835400"/>
              <a:ext cx="20638" cy="11113"/>
            </a:xfrm>
            <a:custGeom>
              <a:avLst/>
              <a:gdLst/>
              <a:ahLst/>
              <a:cxnLst>
                <a:cxn ang="0">
                  <a:pos x="25" y="0"/>
                </a:cxn>
                <a:cxn ang="0">
                  <a:pos x="0" y="14"/>
                </a:cxn>
                <a:cxn ang="0">
                  <a:pos x="0" y="5"/>
                </a:cxn>
                <a:cxn ang="0">
                  <a:pos x="25" y="0"/>
                </a:cxn>
              </a:cxnLst>
              <a:rect l="0" t="0" r="r" b="b"/>
              <a:pathLst>
                <a:path w="25" h="14">
                  <a:moveTo>
                    <a:pt x="25" y="0"/>
                  </a:moveTo>
                  <a:lnTo>
                    <a:pt x="0" y="14"/>
                  </a:lnTo>
                  <a:lnTo>
                    <a:pt x="0" y="5"/>
                  </a:lnTo>
                  <a:lnTo>
                    <a:pt x="2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10" name="Freeform 499"/>
            <p:cNvSpPr>
              <a:spLocks/>
            </p:cNvSpPr>
            <p:nvPr/>
          </p:nvSpPr>
          <p:spPr bwMode="auto">
            <a:xfrm>
              <a:off x="5689601" y="3741738"/>
              <a:ext cx="114300" cy="93663"/>
            </a:xfrm>
            <a:custGeom>
              <a:avLst/>
              <a:gdLst/>
              <a:ahLst/>
              <a:cxnLst>
                <a:cxn ang="0">
                  <a:pos x="118" y="0"/>
                </a:cxn>
                <a:cxn ang="0">
                  <a:pos x="126" y="3"/>
                </a:cxn>
                <a:cxn ang="0">
                  <a:pos x="123" y="5"/>
                </a:cxn>
                <a:cxn ang="0">
                  <a:pos x="127" y="9"/>
                </a:cxn>
                <a:cxn ang="0">
                  <a:pos x="120" y="11"/>
                </a:cxn>
                <a:cxn ang="0">
                  <a:pos x="131" y="28"/>
                </a:cxn>
                <a:cxn ang="0">
                  <a:pos x="129" y="35"/>
                </a:cxn>
                <a:cxn ang="0">
                  <a:pos x="143" y="49"/>
                </a:cxn>
                <a:cxn ang="0">
                  <a:pos x="137" y="49"/>
                </a:cxn>
                <a:cxn ang="0">
                  <a:pos x="131" y="47"/>
                </a:cxn>
                <a:cxn ang="0">
                  <a:pos x="131" y="49"/>
                </a:cxn>
                <a:cxn ang="0">
                  <a:pos x="126" y="55"/>
                </a:cxn>
                <a:cxn ang="0">
                  <a:pos x="123" y="68"/>
                </a:cxn>
                <a:cxn ang="0">
                  <a:pos x="118" y="77"/>
                </a:cxn>
                <a:cxn ang="0">
                  <a:pos x="105" y="85"/>
                </a:cxn>
                <a:cxn ang="0">
                  <a:pos x="112" y="91"/>
                </a:cxn>
                <a:cxn ang="0">
                  <a:pos x="102" y="109"/>
                </a:cxn>
                <a:cxn ang="0">
                  <a:pos x="85" y="118"/>
                </a:cxn>
                <a:cxn ang="0">
                  <a:pos x="83" y="118"/>
                </a:cxn>
                <a:cxn ang="0">
                  <a:pos x="80" y="110"/>
                </a:cxn>
                <a:cxn ang="0">
                  <a:pos x="77" y="107"/>
                </a:cxn>
                <a:cxn ang="0">
                  <a:pos x="69" y="107"/>
                </a:cxn>
                <a:cxn ang="0">
                  <a:pos x="68" y="104"/>
                </a:cxn>
                <a:cxn ang="0">
                  <a:pos x="58" y="102"/>
                </a:cxn>
                <a:cxn ang="0">
                  <a:pos x="52" y="107"/>
                </a:cxn>
                <a:cxn ang="0">
                  <a:pos x="42" y="109"/>
                </a:cxn>
                <a:cxn ang="0">
                  <a:pos x="39" y="99"/>
                </a:cxn>
                <a:cxn ang="0">
                  <a:pos x="31" y="102"/>
                </a:cxn>
                <a:cxn ang="0">
                  <a:pos x="19" y="102"/>
                </a:cxn>
                <a:cxn ang="0">
                  <a:pos x="12" y="77"/>
                </a:cxn>
                <a:cxn ang="0">
                  <a:pos x="9" y="71"/>
                </a:cxn>
                <a:cxn ang="0">
                  <a:pos x="3" y="68"/>
                </a:cxn>
                <a:cxn ang="0">
                  <a:pos x="0" y="55"/>
                </a:cxn>
                <a:cxn ang="0">
                  <a:pos x="3" y="39"/>
                </a:cxn>
                <a:cxn ang="0">
                  <a:pos x="8" y="35"/>
                </a:cxn>
                <a:cxn ang="0">
                  <a:pos x="8" y="33"/>
                </a:cxn>
                <a:cxn ang="0">
                  <a:pos x="16" y="44"/>
                </a:cxn>
                <a:cxn ang="0">
                  <a:pos x="23" y="47"/>
                </a:cxn>
                <a:cxn ang="0">
                  <a:pos x="38" y="47"/>
                </a:cxn>
                <a:cxn ang="0">
                  <a:pos x="49" y="39"/>
                </a:cxn>
                <a:cxn ang="0">
                  <a:pos x="57" y="39"/>
                </a:cxn>
                <a:cxn ang="0">
                  <a:pos x="64" y="44"/>
                </a:cxn>
                <a:cxn ang="0">
                  <a:pos x="75" y="41"/>
                </a:cxn>
                <a:cxn ang="0">
                  <a:pos x="80" y="39"/>
                </a:cxn>
                <a:cxn ang="0">
                  <a:pos x="83" y="35"/>
                </a:cxn>
                <a:cxn ang="0">
                  <a:pos x="99" y="2"/>
                </a:cxn>
                <a:cxn ang="0">
                  <a:pos x="118" y="0"/>
                </a:cxn>
              </a:cxnLst>
              <a:rect l="0" t="0" r="r" b="b"/>
              <a:pathLst>
                <a:path w="143" h="118">
                  <a:moveTo>
                    <a:pt x="118" y="0"/>
                  </a:moveTo>
                  <a:lnTo>
                    <a:pt x="126" y="3"/>
                  </a:lnTo>
                  <a:lnTo>
                    <a:pt x="123" y="5"/>
                  </a:lnTo>
                  <a:lnTo>
                    <a:pt x="127" y="9"/>
                  </a:lnTo>
                  <a:lnTo>
                    <a:pt x="120" y="11"/>
                  </a:lnTo>
                  <a:lnTo>
                    <a:pt x="131" y="28"/>
                  </a:lnTo>
                  <a:lnTo>
                    <a:pt x="129" y="35"/>
                  </a:lnTo>
                  <a:lnTo>
                    <a:pt x="143" y="49"/>
                  </a:lnTo>
                  <a:lnTo>
                    <a:pt x="137" y="49"/>
                  </a:lnTo>
                  <a:lnTo>
                    <a:pt x="131" y="47"/>
                  </a:lnTo>
                  <a:lnTo>
                    <a:pt x="131" y="49"/>
                  </a:lnTo>
                  <a:lnTo>
                    <a:pt x="126" y="55"/>
                  </a:lnTo>
                  <a:lnTo>
                    <a:pt x="123" y="68"/>
                  </a:lnTo>
                  <a:lnTo>
                    <a:pt x="118" y="77"/>
                  </a:lnTo>
                  <a:lnTo>
                    <a:pt x="105" y="85"/>
                  </a:lnTo>
                  <a:lnTo>
                    <a:pt x="112" y="91"/>
                  </a:lnTo>
                  <a:lnTo>
                    <a:pt x="102" y="109"/>
                  </a:lnTo>
                  <a:lnTo>
                    <a:pt x="85" y="118"/>
                  </a:lnTo>
                  <a:lnTo>
                    <a:pt x="83" y="118"/>
                  </a:lnTo>
                  <a:lnTo>
                    <a:pt x="80" y="110"/>
                  </a:lnTo>
                  <a:lnTo>
                    <a:pt x="77" y="107"/>
                  </a:lnTo>
                  <a:lnTo>
                    <a:pt x="69" y="107"/>
                  </a:lnTo>
                  <a:lnTo>
                    <a:pt x="68" y="104"/>
                  </a:lnTo>
                  <a:lnTo>
                    <a:pt x="58" y="102"/>
                  </a:lnTo>
                  <a:lnTo>
                    <a:pt x="52" y="107"/>
                  </a:lnTo>
                  <a:lnTo>
                    <a:pt x="42" y="109"/>
                  </a:lnTo>
                  <a:lnTo>
                    <a:pt x="39" y="99"/>
                  </a:lnTo>
                  <a:lnTo>
                    <a:pt x="31" y="102"/>
                  </a:lnTo>
                  <a:lnTo>
                    <a:pt x="19" y="102"/>
                  </a:lnTo>
                  <a:lnTo>
                    <a:pt x="12" y="77"/>
                  </a:lnTo>
                  <a:lnTo>
                    <a:pt x="9" y="71"/>
                  </a:lnTo>
                  <a:lnTo>
                    <a:pt x="3" y="68"/>
                  </a:lnTo>
                  <a:lnTo>
                    <a:pt x="0" y="55"/>
                  </a:lnTo>
                  <a:lnTo>
                    <a:pt x="3" y="39"/>
                  </a:lnTo>
                  <a:lnTo>
                    <a:pt x="8" y="35"/>
                  </a:lnTo>
                  <a:lnTo>
                    <a:pt x="8" y="33"/>
                  </a:lnTo>
                  <a:lnTo>
                    <a:pt x="16" y="44"/>
                  </a:lnTo>
                  <a:lnTo>
                    <a:pt x="23" y="47"/>
                  </a:lnTo>
                  <a:lnTo>
                    <a:pt x="38" y="47"/>
                  </a:lnTo>
                  <a:lnTo>
                    <a:pt x="49" y="39"/>
                  </a:lnTo>
                  <a:lnTo>
                    <a:pt x="57" y="39"/>
                  </a:lnTo>
                  <a:lnTo>
                    <a:pt x="64" y="44"/>
                  </a:lnTo>
                  <a:lnTo>
                    <a:pt x="75" y="41"/>
                  </a:lnTo>
                  <a:lnTo>
                    <a:pt x="80" y="39"/>
                  </a:lnTo>
                  <a:lnTo>
                    <a:pt x="83" y="35"/>
                  </a:lnTo>
                  <a:lnTo>
                    <a:pt x="99" y="2"/>
                  </a:lnTo>
                  <a:lnTo>
                    <a:pt x="11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11" name="Freeform 500"/>
            <p:cNvSpPr>
              <a:spLocks/>
            </p:cNvSpPr>
            <p:nvPr/>
          </p:nvSpPr>
          <p:spPr bwMode="auto">
            <a:xfrm>
              <a:off x="5648326" y="3856038"/>
              <a:ext cx="114300" cy="41275"/>
            </a:xfrm>
            <a:custGeom>
              <a:avLst/>
              <a:gdLst/>
              <a:ahLst/>
              <a:cxnLst>
                <a:cxn ang="0">
                  <a:pos x="16" y="0"/>
                </a:cxn>
                <a:cxn ang="0">
                  <a:pos x="26" y="2"/>
                </a:cxn>
                <a:cxn ang="0">
                  <a:pos x="35" y="0"/>
                </a:cxn>
                <a:cxn ang="0">
                  <a:pos x="37" y="5"/>
                </a:cxn>
                <a:cxn ang="0">
                  <a:pos x="49" y="5"/>
                </a:cxn>
                <a:cxn ang="0">
                  <a:pos x="57" y="16"/>
                </a:cxn>
                <a:cxn ang="0">
                  <a:pos x="79" y="17"/>
                </a:cxn>
                <a:cxn ang="0">
                  <a:pos x="87" y="11"/>
                </a:cxn>
                <a:cxn ang="0">
                  <a:pos x="89" y="8"/>
                </a:cxn>
                <a:cxn ang="0">
                  <a:pos x="93" y="13"/>
                </a:cxn>
                <a:cxn ang="0">
                  <a:pos x="98" y="11"/>
                </a:cxn>
                <a:cxn ang="0">
                  <a:pos x="114" y="16"/>
                </a:cxn>
                <a:cxn ang="0">
                  <a:pos x="122" y="30"/>
                </a:cxn>
                <a:cxn ang="0">
                  <a:pos x="144" y="33"/>
                </a:cxn>
                <a:cxn ang="0">
                  <a:pos x="142" y="46"/>
                </a:cxn>
                <a:cxn ang="0">
                  <a:pos x="145" y="52"/>
                </a:cxn>
                <a:cxn ang="0">
                  <a:pos x="125" y="43"/>
                </a:cxn>
                <a:cxn ang="0">
                  <a:pos x="117" y="46"/>
                </a:cxn>
                <a:cxn ang="0">
                  <a:pos x="107" y="43"/>
                </a:cxn>
                <a:cxn ang="0">
                  <a:pos x="101" y="44"/>
                </a:cxn>
                <a:cxn ang="0">
                  <a:pos x="87" y="41"/>
                </a:cxn>
                <a:cxn ang="0">
                  <a:pos x="70" y="31"/>
                </a:cxn>
                <a:cxn ang="0">
                  <a:pos x="55" y="30"/>
                </a:cxn>
                <a:cxn ang="0">
                  <a:pos x="52" y="33"/>
                </a:cxn>
                <a:cxn ang="0">
                  <a:pos x="27" y="27"/>
                </a:cxn>
                <a:cxn ang="0">
                  <a:pos x="19" y="22"/>
                </a:cxn>
                <a:cxn ang="0">
                  <a:pos x="21" y="19"/>
                </a:cxn>
                <a:cxn ang="0">
                  <a:pos x="3" y="14"/>
                </a:cxn>
                <a:cxn ang="0">
                  <a:pos x="0" y="11"/>
                </a:cxn>
                <a:cxn ang="0">
                  <a:pos x="8" y="13"/>
                </a:cxn>
                <a:cxn ang="0">
                  <a:pos x="13" y="2"/>
                </a:cxn>
                <a:cxn ang="0">
                  <a:pos x="16" y="0"/>
                </a:cxn>
              </a:cxnLst>
              <a:rect l="0" t="0" r="r" b="b"/>
              <a:pathLst>
                <a:path w="145" h="52">
                  <a:moveTo>
                    <a:pt x="16" y="0"/>
                  </a:moveTo>
                  <a:lnTo>
                    <a:pt x="26" y="2"/>
                  </a:lnTo>
                  <a:lnTo>
                    <a:pt x="35" y="0"/>
                  </a:lnTo>
                  <a:lnTo>
                    <a:pt x="37" y="5"/>
                  </a:lnTo>
                  <a:lnTo>
                    <a:pt x="49" y="5"/>
                  </a:lnTo>
                  <a:lnTo>
                    <a:pt x="57" y="16"/>
                  </a:lnTo>
                  <a:lnTo>
                    <a:pt x="79" y="17"/>
                  </a:lnTo>
                  <a:lnTo>
                    <a:pt x="87" y="11"/>
                  </a:lnTo>
                  <a:lnTo>
                    <a:pt x="89" y="8"/>
                  </a:lnTo>
                  <a:lnTo>
                    <a:pt x="93" y="13"/>
                  </a:lnTo>
                  <a:lnTo>
                    <a:pt x="98" y="11"/>
                  </a:lnTo>
                  <a:lnTo>
                    <a:pt x="114" y="16"/>
                  </a:lnTo>
                  <a:lnTo>
                    <a:pt x="122" y="30"/>
                  </a:lnTo>
                  <a:lnTo>
                    <a:pt x="144" y="33"/>
                  </a:lnTo>
                  <a:lnTo>
                    <a:pt x="142" y="46"/>
                  </a:lnTo>
                  <a:lnTo>
                    <a:pt x="145" y="52"/>
                  </a:lnTo>
                  <a:lnTo>
                    <a:pt x="125" y="43"/>
                  </a:lnTo>
                  <a:lnTo>
                    <a:pt x="117" y="46"/>
                  </a:lnTo>
                  <a:lnTo>
                    <a:pt x="107" y="43"/>
                  </a:lnTo>
                  <a:lnTo>
                    <a:pt x="101" y="44"/>
                  </a:lnTo>
                  <a:lnTo>
                    <a:pt x="87" y="41"/>
                  </a:lnTo>
                  <a:lnTo>
                    <a:pt x="70" y="31"/>
                  </a:lnTo>
                  <a:lnTo>
                    <a:pt x="55" y="30"/>
                  </a:lnTo>
                  <a:lnTo>
                    <a:pt x="52" y="33"/>
                  </a:lnTo>
                  <a:lnTo>
                    <a:pt x="27" y="27"/>
                  </a:lnTo>
                  <a:lnTo>
                    <a:pt x="19" y="22"/>
                  </a:lnTo>
                  <a:lnTo>
                    <a:pt x="21" y="19"/>
                  </a:lnTo>
                  <a:lnTo>
                    <a:pt x="3" y="14"/>
                  </a:lnTo>
                  <a:lnTo>
                    <a:pt x="0" y="11"/>
                  </a:lnTo>
                  <a:lnTo>
                    <a:pt x="8" y="13"/>
                  </a:lnTo>
                  <a:lnTo>
                    <a:pt x="13" y="2"/>
                  </a:lnTo>
                  <a:lnTo>
                    <a:pt x="1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12" name="Freeform 501"/>
            <p:cNvSpPr>
              <a:spLocks/>
            </p:cNvSpPr>
            <p:nvPr/>
          </p:nvSpPr>
          <p:spPr bwMode="auto">
            <a:xfrm>
              <a:off x="5648326" y="3856038"/>
              <a:ext cx="114300" cy="41275"/>
            </a:xfrm>
            <a:custGeom>
              <a:avLst/>
              <a:gdLst/>
              <a:ahLst/>
              <a:cxnLst>
                <a:cxn ang="0">
                  <a:pos x="16" y="0"/>
                </a:cxn>
                <a:cxn ang="0">
                  <a:pos x="26" y="2"/>
                </a:cxn>
                <a:cxn ang="0">
                  <a:pos x="35" y="0"/>
                </a:cxn>
                <a:cxn ang="0">
                  <a:pos x="37" y="5"/>
                </a:cxn>
                <a:cxn ang="0">
                  <a:pos x="49" y="5"/>
                </a:cxn>
                <a:cxn ang="0">
                  <a:pos x="57" y="16"/>
                </a:cxn>
                <a:cxn ang="0">
                  <a:pos x="79" y="17"/>
                </a:cxn>
                <a:cxn ang="0">
                  <a:pos x="87" y="11"/>
                </a:cxn>
                <a:cxn ang="0">
                  <a:pos x="89" y="8"/>
                </a:cxn>
                <a:cxn ang="0">
                  <a:pos x="93" y="13"/>
                </a:cxn>
                <a:cxn ang="0">
                  <a:pos x="98" y="11"/>
                </a:cxn>
                <a:cxn ang="0">
                  <a:pos x="114" y="16"/>
                </a:cxn>
                <a:cxn ang="0">
                  <a:pos x="122" y="30"/>
                </a:cxn>
                <a:cxn ang="0">
                  <a:pos x="144" y="33"/>
                </a:cxn>
                <a:cxn ang="0">
                  <a:pos x="142" y="46"/>
                </a:cxn>
                <a:cxn ang="0">
                  <a:pos x="145" y="52"/>
                </a:cxn>
                <a:cxn ang="0">
                  <a:pos x="125" y="43"/>
                </a:cxn>
                <a:cxn ang="0">
                  <a:pos x="117" y="46"/>
                </a:cxn>
                <a:cxn ang="0">
                  <a:pos x="107" y="43"/>
                </a:cxn>
                <a:cxn ang="0">
                  <a:pos x="101" y="44"/>
                </a:cxn>
                <a:cxn ang="0">
                  <a:pos x="87" y="41"/>
                </a:cxn>
                <a:cxn ang="0">
                  <a:pos x="70" y="31"/>
                </a:cxn>
                <a:cxn ang="0">
                  <a:pos x="55" y="30"/>
                </a:cxn>
                <a:cxn ang="0">
                  <a:pos x="52" y="33"/>
                </a:cxn>
                <a:cxn ang="0">
                  <a:pos x="27" y="27"/>
                </a:cxn>
                <a:cxn ang="0">
                  <a:pos x="19" y="22"/>
                </a:cxn>
                <a:cxn ang="0">
                  <a:pos x="21" y="19"/>
                </a:cxn>
                <a:cxn ang="0">
                  <a:pos x="3" y="14"/>
                </a:cxn>
                <a:cxn ang="0">
                  <a:pos x="0" y="11"/>
                </a:cxn>
                <a:cxn ang="0">
                  <a:pos x="8" y="13"/>
                </a:cxn>
                <a:cxn ang="0">
                  <a:pos x="13" y="2"/>
                </a:cxn>
                <a:cxn ang="0">
                  <a:pos x="16" y="0"/>
                </a:cxn>
              </a:cxnLst>
              <a:rect l="0" t="0" r="r" b="b"/>
              <a:pathLst>
                <a:path w="145" h="52">
                  <a:moveTo>
                    <a:pt x="16" y="0"/>
                  </a:moveTo>
                  <a:lnTo>
                    <a:pt x="26" y="2"/>
                  </a:lnTo>
                  <a:lnTo>
                    <a:pt x="35" y="0"/>
                  </a:lnTo>
                  <a:lnTo>
                    <a:pt x="37" y="5"/>
                  </a:lnTo>
                  <a:lnTo>
                    <a:pt x="49" y="5"/>
                  </a:lnTo>
                  <a:lnTo>
                    <a:pt x="57" y="16"/>
                  </a:lnTo>
                  <a:lnTo>
                    <a:pt x="79" y="17"/>
                  </a:lnTo>
                  <a:lnTo>
                    <a:pt x="87" y="11"/>
                  </a:lnTo>
                  <a:lnTo>
                    <a:pt x="89" y="8"/>
                  </a:lnTo>
                  <a:lnTo>
                    <a:pt x="93" y="13"/>
                  </a:lnTo>
                  <a:lnTo>
                    <a:pt x="98" y="11"/>
                  </a:lnTo>
                  <a:lnTo>
                    <a:pt x="114" y="16"/>
                  </a:lnTo>
                  <a:lnTo>
                    <a:pt x="122" y="30"/>
                  </a:lnTo>
                  <a:lnTo>
                    <a:pt x="144" y="33"/>
                  </a:lnTo>
                  <a:lnTo>
                    <a:pt x="142" y="46"/>
                  </a:lnTo>
                  <a:lnTo>
                    <a:pt x="145" y="52"/>
                  </a:lnTo>
                  <a:lnTo>
                    <a:pt x="125" y="43"/>
                  </a:lnTo>
                  <a:lnTo>
                    <a:pt x="117" y="46"/>
                  </a:lnTo>
                  <a:lnTo>
                    <a:pt x="107" y="43"/>
                  </a:lnTo>
                  <a:lnTo>
                    <a:pt x="101" y="44"/>
                  </a:lnTo>
                  <a:lnTo>
                    <a:pt x="87" y="41"/>
                  </a:lnTo>
                  <a:lnTo>
                    <a:pt x="70" y="31"/>
                  </a:lnTo>
                  <a:lnTo>
                    <a:pt x="55" y="30"/>
                  </a:lnTo>
                  <a:lnTo>
                    <a:pt x="52" y="33"/>
                  </a:lnTo>
                  <a:lnTo>
                    <a:pt x="27" y="27"/>
                  </a:lnTo>
                  <a:lnTo>
                    <a:pt x="19" y="22"/>
                  </a:lnTo>
                  <a:lnTo>
                    <a:pt x="21" y="19"/>
                  </a:lnTo>
                  <a:lnTo>
                    <a:pt x="3" y="14"/>
                  </a:lnTo>
                  <a:lnTo>
                    <a:pt x="0" y="11"/>
                  </a:lnTo>
                  <a:lnTo>
                    <a:pt x="8" y="13"/>
                  </a:lnTo>
                  <a:lnTo>
                    <a:pt x="13" y="2"/>
                  </a:lnTo>
                  <a:lnTo>
                    <a:pt x="1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13" name="Freeform 502"/>
            <p:cNvSpPr>
              <a:spLocks/>
            </p:cNvSpPr>
            <p:nvPr/>
          </p:nvSpPr>
          <p:spPr bwMode="auto">
            <a:xfrm>
              <a:off x="5678488" y="3825875"/>
              <a:ext cx="11113" cy="9525"/>
            </a:xfrm>
            <a:custGeom>
              <a:avLst/>
              <a:gdLst/>
              <a:ahLst/>
              <a:cxnLst>
                <a:cxn ang="0">
                  <a:pos x="1" y="0"/>
                </a:cxn>
                <a:cxn ang="0">
                  <a:pos x="14" y="3"/>
                </a:cxn>
                <a:cxn ang="0">
                  <a:pos x="12" y="12"/>
                </a:cxn>
                <a:cxn ang="0">
                  <a:pos x="0" y="11"/>
                </a:cxn>
                <a:cxn ang="0">
                  <a:pos x="1" y="0"/>
                </a:cxn>
              </a:cxnLst>
              <a:rect l="0" t="0" r="r" b="b"/>
              <a:pathLst>
                <a:path w="14" h="12">
                  <a:moveTo>
                    <a:pt x="1" y="0"/>
                  </a:moveTo>
                  <a:lnTo>
                    <a:pt x="14" y="3"/>
                  </a:lnTo>
                  <a:lnTo>
                    <a:pt x="12" y="12"/>
                  </a:lnTo>
                  <a:lnTo>
                    <a:pt x="0" y="11"/>
                  </a:lnTo>
                  <a:lnTo>
                    <a:pt x="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14" name="Freeform 503"/>
            <p:cNvSpPr>
              <a:spLocks/>
            </p:cNvSpPr>
            <p:nvPr/>
          </p:nvSpPr>
          <p:spPr bwMode="auto">
            <a:xfrm>
              <a:off x="5648326" y="3803650"/>
              <a:ext cx="19050" cy="20638"/>
            </a:xfrm>
            <a:custGeom>
              <a:avLst/>
              <a:gdLst/>
              <a:ahLst/>
              <a:cxnLst>
                <a:cxn ang="0">
                  <a:pos x="13" y="0"/>
                </a:cxn>
                <a:cxn ang="0">
                  <a:pos x="21" y="16"/>
                </a:cxn>
                <a:cxn ang="0">
                  <a:pos x="26" y="17"/>
                </a:cxn>
                <a:cxn ang="0">
                  <a:pos x="26" y="25"/>
                </a:cxn>
                <a:cxn ang="0">
                  <a:pos x="18" y="22"/>
                </a:cxn>
                <a:cxn ang="0">
                  <a:pos x="11" y="12"/>
                </a:cxn>
                <a:cxn ang="0">
                  <a:pos x="0" y="8"/>
                </a:cxn>
                <a:cxn ang="0">
                  <a:pos x="5" y="3"/>
                </a:cxn>
                <a:cxn ang="0">
                  <a:pos x="10" y="4"/>
                </a:cxn>
                <a:cxn ang="0">
                  <a:pos x="13" y="0"/>
                </a:cxn>
              </a:cxnLst>
              <a:rect l="0" t="0" r="r" b="b"/>
              <a:pathLst>
                <a:path w="26" h="25">
                  <a:moveTo>
                    <a:pt x="13" y="0"/>
                  </a:moveTo>
                  <a:lnTo>
                    <a:pt x="21" y="16"/>
                  </a:lnTo>
                  <a:lnTo>
                    <a:pt x="26" y="17"/>
                  </a:lnTo>
                  <a:lnTo>
                    <a:pt x="26" y="25"/>
                  </a:lnTo>
                  <a:lnTo>
                    <a:pt x="18" y="22"/>
                  </a:lnTo>
                  <a:lnTo>
                    <a:pt x="11" y="12"/>
                  </a:lnTo>
                  <a:lnTo>
                    <a:pt x="0" y="8"/>
                  </a:lnTo>
                  <a:lnTo>
                    <a:pt x="5" y="3"/>
                  </a:lnTo>
                  <a:lnTo>
                    <a:pt x="10" y="4"/>
                  </a:lnTo>
                  <a:lnTo>
                    <a:pt x="1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15" name="Freeform 504"/>
            <p:cNvSpPr>
              <a:spLocks/>
            </p:cNvSpPr>
            <p:nvPr/>
          </p:nvSpPr>
          <p:spPr bwMode="auto">
            <a:xfrm>
              <a:off x="5573713" y="3803650"/>
              <a:ext cx="22225" cy="11113"/>
            </a:xfrm>
            <a:custGeom>
              <a:avLst/>
              <a:gdLst/>
              <a:ahLst/>
              <a:cxnLst>
                <a:cxn ang="0">
                  <a:pos x="0" y="0"/>
                </a:cxn>
                <a:cxn ang="0">
                  <a:pos x="11" y="0"/>
                </a:cxn>
                <a:cxn ang="0">
                  <a:pos x="27" y="12"/>
                </a:cxn>
                <a:cxn ang="0">
                  <a:pos x="4" y="8"/>
                </a:cxn>
                <a:cxn ang="0">
                  <a:pos x="0" y="0"/>
                </a:cxn>
              </a:cxnLst>
              <a:rect l="0" t="0" r="r" b="b"/>
              <a:pathLst>
                <a:path w="27" h="12">
                  <a:moveTo>
                    <a:pt x="0" y="0"/>
                  </a:moveTo>
                  <a:lnTo>
                    <a:pt x="11" y="0"/>
                  </a:lnTo>
                  <a:lnTo>
                    <a:pt x="27" y="12"/>
                  </a:lnTo>
                  <a:lnTo>
                    <a:pt x="4" y="8"/>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16" name="Freeform 505"/>
            <p:cNvSpPr>
              <a:spLocks/>
            </p:cNvSpPr>
            <p:nvPr/>
          </p:nvSpPr>
          <p:spPr bwMode="auto">
            <a:xfrm>
              <a:off x="5573713" y="3803650"/>
              <a:ext cx="22225" cy="11113"/>
            </a:xfrm>
            <a:custGeom>
              <a:avLst/>
              <a:gdLst/>
              <a:ahLst/>
              <a:cxnLst>
                <a:cxn ang="0">
                  <a:pos x="0" y="0"/>
                </a:cxn>
                <a:cxn ang="0">
                  <a:pos x="11" y="0"/>
                </a:cxn>
                <a:cxn ang="0">
                  <a:pos x="27" y="12"/>
                </a:cxn>
                <a:cxn ang="0">
                  <a:pos x="4" y="8"/>
                </a:cxn>
                <a:cxn ang="0">
                  <a:pos x="0" y="0"/>
                </a:cxn>
              </a:cxnLst>
              <a:rect l="0" t="0" r="r" b="b"/>
              <a:pathLst>
                <a:path w="27" h="12">
                  <a:moveTo>
                    <a:pt x="0" y="0"/>
                  </a:moveTo>
                  <a:lnTo>
                    <a:pt x="11" y="0"/>
                  </a:lnTo>
                  <a:lnTo>
                    <a:pt x="27" y="12"/>
                  </a:lnTo>
                  <a:lnTo>
                    <a:pt x="4" y="8"/>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17" name="Freeform 506"/>
            <p:cNvSpPr>
              <a:spLocks/>
            </p:cNvSpPr>
            <p:nvPr/>
          </p:nvSpPr>
          <p:spPr bwMode="auto">
            <a:xfrm>
              <a:off x="5564188" y="3773488"/>
              <a:ext cx="9525" cy="9525"/>
            </a:xfrm>
            <a:custGeom>
              <a:avLst/>
              <a:gdLst/>
              <a:ahLst/>
              <a:cxnLst>
                <a:cxn ang="0">
                  <a:pos x="5" y="0"/>
                </a:cxn>
                <a:cxn ang="0">
                  <a:pos x="12" y="8"/>
                </a:cxn>
                <a:cxn ang="0">
                  <a:pos x="12" y="13"/>
                </a:cxn>
                <a:cxn ang="0">
                  <a:pos x="0" y="0"/>
                </a:cxn>
                <a:cxn ang="0">
                  <a:pos x="5" y="0"/>
                </a:cxn>
              </a:cxnLst>
              <a:rect l="0" t="0" r="r" b="b"/>
              <a:pathLst>
                <a:path w="12" h="13">
                  <a:moveTo>
                    <a:pt x="5" y="0"/>
                  </a:moveTo>
                  <a:lnTo>
                    <a:pt x="12" y="8"/>
                  </a:lnTo>
                  <a:lnTo>
                    <a:pt x="12" y="13"/>
                  </a:lnTo>
                  <a:lnTo>
                    <a:pt x="0" y="0"/>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18" name="Freeform 507"/>
            <p:cNvSpPr>
              <a:spLocks/>
            </p:cNvSpPr>
            <p:nvPr/>
          </p:nvSpPr>
          <p:spPr bwMode="auto">
            <a:xfrm>
              <a:off x="5564188" y="3773488"/>
              <a:ext cx="9525" cy="9525"/>
            </a:xfrm>
            <a:custGeom>
              <a:avLst/>
              <a:gdLst/>
              <a:ahLst/>
              <a:cxnLst>
                <a:cxn ang="0">
                  <a:pos x="5" y="0"/>
                </a:cxn>
                <a:cxn ang="0">
                  <a:pos x="12" y="8"/>
                </a:cxn>
                <a:cxn ang="0">
                  <a:pos x="12" y="13"/>
                </a:cxn>
                <a:cxn ang="0">
                  <a:pos x="0" y="0"/>
                </a:cxn>
                <a:cxn ang="0">
                  <a:pos x="5" y="0"/>
                </a:cxn>
              </a:cxnLst>
              <a:rect l="0" t="0" r="r" b="b"/>
              <a:pathLst>
                <a:path w="12" h="13">
                  <a:moveTo>
                    <a:pt x="5" y="0"/>
                  </a:moveTo>
                  <a:lnTo>
                    <a:pt x="12" y="8"/>
                  </a:lnTo>
                  <a:lnTo>
                    <a:pt x="12" y="13"/>
                  </a:lnTo>
                  <a:lnTo>
                    <a:pt x="0" y="0"/>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19" name="Freeform 508"/>
            <p:cNvSpPr>
              <a:spLocks/>
            </p:cNvSpPr>
            <p:nvPr/>
          </p:nvSpPr>
          <p:spPr bwMode="auto">
            <a:xfrm>
              <a:off x="5227638" y="3332163"/>
              <a:ext cx="334963" cy="366713"/>
            </a:xfrm>
            <a:custGeom>
              <a:avLst/>
              <a:gdLst/>
              <a:ahLst/>
              <a:cxnLst>
                <a:cxn ang="0">
                  <a:pos x="173" y="13"/>
                </a:cxn>
                <a:cxn ang="0">
                  <a:pos x="167" y="30"/>
                </a:cxn>
                <a:cxn ang="0">
                  <a:pos x="158" y="49"/>
                </a:cxn>
                <a:cxn ang="0">
                  <a:pos x="158" y="68"/>
                </a:cxn>
                <a:cxn ang="0">
                  <a:pos x="156" y="74"/>
                </a:cxn>
                <a:cxn ang="0">
                  <a:pos x="165" y="91"/>
                </a:cxn>
                <a:cxn ang="0">
                  <a:pos x="173" y="131"/>
                </a:cxn>
                <a:cxn ang="0">
                  <a:pos x="244" y="164"/>
                </a:cxn>
                <a:cxn ang="0">
                  <a:pos x="290" y="166"/>
                </a:cxn>
                <a:cxn ang="0">
                  <a:pos x="290" y="145"/>
                </a:cxn>
                <a:cxn ang="0">
                  <a:pos x="301" y="155"/>
                </a:cxn>
                <a:cxn ang="0">
                  <a:pos x="312" y="166"/>
                </a:cxn>
                <a:cxn ang="0">
                  <a:pos x="342" y="153"/>
                </a:cxn>
                <a:cxn ang="0">
                  <a:pos x="383" y="121"/>
                </a:cxn>
                <a:cxn ang="0">
                  <a:pos x="406" y="126"/>
                </a:cxn>
                <a:cxn ang="0">
                  <a:pos x="419" y="137"/>
                </a:cxn>
                <a:cxn ang="0">
                  <a:pos x="419" y="148"/>
                </a:cxn>
                <a:cxn ang="0">
                  <a:pos x="392" y="170"/>
                </a:cxn>
                <a:cxn ang="0">
                  <a:pos x="378" y="211"/>
                </a:cxn>
                <a:cxn ang="0">
                  <a:pos x="361" y="230"/>
                </a:cxn>
                <a:cxn ang="0">
                  <a:pos x="354" y="246"/>
                </a:cxn>
                <a:cxn ang="0">
                  <a:pos x="334" y="222"/>
                </a:cxn>
                <a:cxn ang="0">
                  <a:pos x="317" y="189"/>
                </a:cxn>
                <a:cxn ang="0">
                  <a:pos x="307" y="177"/>
                </a:cxn>
                <a:cxn ang="0">
                  <a:pos x="299" y="175"/>
                </a:cxn>
                <a:cxn ang="0">
                  <a:pos x="290" y="184"/>
                </a:cxn>
                <a:cxn ang="0">
                  <a:pos x="291" y="191"/>
                </a:cxn>
                <a:cxn ang="0">
                  <a:pos x="295" y="218"/>
                </a:cxn>
                <a:cxn ang="0">
                  <a:pos x="298" y="247"/>
                </a:cxn>
                <a:cxn ang="0">
                  <a:pos x="288" y="241"/>
                </a:cxn>
                <a:cxn ang="0">
                  <a:pos x="273" y="266"/>
                </a:cxn>
                <a:cxn ang="0">
                  <a:pos x="233" y="304"/>
                </a:cxn>
                <a:cxn ang="0">
                  <a:pos x="191" y="336"/>
                </a:cxn>
                <a:cxn ang="0">
                  <a:pos x="173" y="352"/>
                </a:cxn>
                <a:cxn ang="0">
                  <a:pos x="169" y="408"/>
                </a:cxn>
                <a:cxn ang="0">
                  <a:pos x="158" y="440"/>
                </a:cxn>
                <a:cxn ang="0">
                  <a:pos x="145" y="457"/>
                </a:cxn>
                <a:cxn ang="0">
                  <a:pos x="126" y="451"/>
                </a:cxn>
                <a:cxn ang="0">
                  <a:pos x="98" y="378"/>
                </a:cxn>
                <a:cxn ang="0">
                  <a:pos x="82" y="348"/>
                </a:cxn>
                <a:cxn ang="0">
                  <a:pos x="68" y="303"/>
                </a:cxn>
                <a:cxn ang="0">
                  <a:pos x="66" y="282"/>
                </a:cxn>
                <a:cxn ang="0">
                  <a:pos x="68" y="240"/>
                </a:cxn>
                <a:cxn ang="0">
                  <a:pos x="46" y="263"/>
                </a:cxn>
                <a:cxn ang="0">
                  <a:pos x="13" y="238"/>
                </a:cxn>
                <a:cxn ang="0">
                  <a:pos x="33" y="225"/>
                </a:cxn>
                <a:cxn ang="0">
                  <a:pos x="0" y="214"/>
                </a:cxn>
                <a:cxn ang="0">
                  <a:pos x="13" y="205"/>
                </a:cxn>
                <a:cxn ang="0">
                  <a:pos x="39" y="207"/>
                </a:cxn>
                <a:cxn ang="0">
                  <a:pos x="30" y="180"/>
                </a:cxn>
                <a:cxn ang="0">
                  <a:pos x="22" y="159"/>
                </a:cxn>
                <a:cxn ang="0">
                  <a:pos x="55" y="145"/>
                </a:cxn>
                <a:cxn ang="0">
                  <a:pos x="77" y="112"/>
                </a:cxn>
                <a:cxn ang="0">
                  <a:pos x="90" y="95"/>
                </a:cxn>
                <a:cxn ang="0">
                  <a:pos x="98" y="84"/>
                </a:cxn>
                <a:cxn ang="0">
                  <a:pos x="106" y="71"/>
                </a:cxn>
                <a:cxn ang="0">
                  <a:pos x="96" y="58"/>
                </a:cxn>
                <a:cxn ang="0">
                  <a:pos x="90" y="46"/>
                </a:cxn>
                <a:cxn ang="0">
                  <a:pos x="84" y="35"/>
                </a:cxn>
                <a:cxn ang="0">
                  <a:pos x="85" y="24"/>
                </a:cxn>
                <a:cxn ang="0">
                  <a:pos x="121" y="24"/>
                </a:cxn>
                <a:cxn ang="0">
                  <a:pos x="140" y="11"/>
                </a:cxn>
              </a:cxnLst>
              <a:rect l="0" t="0" r="r" b="b"/>
              <a:pathLst>
                <a:path w="422" h="463">
                  <a:moveTo>
                    <a:pt x="164" y="0"/>
                  </a:moveTo>
                  <a:lnTo>
                    <a:pt x="173" y="8"/>
                  </a:lnTo>
                  <a:lnTo>
                    <a:pt x="173" y="13"/>
                  </a:lnTo>
                  <a:lnTo>
                    <a:pt x="180" y="10"/>
                  </a:lnTo>
                  <a:lnTo>
                    <a:pt x="173" y="24"/>
                  </a:lnTo>
                  <a:lnTo>
                    <a:pt x="167" y="30"/>
                  </a:lnTo>
                  <a:lnTo>
                    <a:pt x="167" y="36"/>
                  </a:lnTo>
                  <a:lnTo>
                    <a:pt x="158" y="36"/>
                  </a:lnTo>
                  <a:lnTo>
                    <a:pt x="158" y="49"/>
                  </a:lnTo>
                  <a:lnTo>
                    <a:pt x="165" y="52"/>
                  </a:lnTo>
                  <a:lnTo>
                    <a:pt x="167" y="62"/>
                  </a:lnTo>
                  <a:lnTo>
                    <a:pt x="158" y="68"/>
                  </a:lnTo>
                  <a:lnTo>
                    <a:pt x="154" y="62"/>
                  </a:lnTo>
                  <a:lnTo>
                    <a:pt x="151" y="65"/>
                  </a:lnTo>
                  <a:lnTo>
                    <a:pt x="156" y="74"/>
                  </a:lnTo>
                  <a:lnTo>
                    <a:pt x="154" y="84"/>
                  </a:lnTo>
                  <a:lnTo>
                    <a:pt x="158" y="91"/>
                  </a:lnTo>
                  <a:lnTo>
                    <a:pt x="165" y="91"/>
                  </a:lnTo>
                  <a:lnTo>
                    <a:pt x="189" y="104"/>
                  </a:lnTo>
                  <a:lnTo>
                    <a:pt x="180" y="114"/>
                  </a:lnTo>
                  <a:lnTo>
                    <a:pt x="173" y="131"/>
                  </a:lnTo>
                  <a:lnTo>
                    <a:pt x="213" y="155"/>
                  </a:lnTo>
                  <a:lnTo>
                    <a:pt x="235" y="155"/>
                  </a:lnTo>
                  <a:lnTo>
                    <a:pt x="244" y="164"/>
                  </a:lnTo>
                  <a:lnTo>
                    <a:pt x="276" y="172"/>
                  </a:lnTo>
                  <a:lnTo>
                    <a:pt x="288" y="170"/>
                  </a:lnTo>
                  <a:lnTo>
                    <a:pt x="290" y="166"/>
                  </a:lnTo>
                  <a:lnTo>
                    <a:pt x="287" y="161"/>
                  </a:lnTo>
                  <a:lnTo>
                    <a:pt x="288" y="158"/>
                  </a:lnTo>
                  <a:lnTo>
                    <a:pt x="290" y="145"/>
                  </a:lnTo>
                  <a:lnTo>
                    <a:pt x="299" y="143"/>
                  </a:lnTo>
                  <a:lnTo>
                    <a:pt x="299" y="153"/>
                  </a:lnTo>
                  <a:lnTo>
                    <a:pt x="301" y="155"/>
                  </a:lnTo>
                  <a:lnTo>
                    <a:pt x="299" y="158"/>
                  </a:lnTo>
                  <a:lnTo>
                    <a:pt x="299" y="164"/>
                  </a:lnTo>
                  <a:lnTo>
                    <a:pt x="312" y="166"/>
                  </a:lnTo>
                  <a:lnTo>
                    <a:pt x="345" y="162"/>
                  </a:lnTo>
                  <a:lnTo>
                    <a:pt x="348" y="155"/>
                  </a:lnTo>
                  <a:lnTo>
                    <a:pt x="342" y="153"/>
                  </a:lnTo>
                  <a:lnTo>
                    <a:pt x="342" y="148"/>
                  </a:lnTo>
                  <a:lnTo>
                    <a:pt x="361" y="140"/>
                  </a:lnTo>
                  <a:lnTo>
                    <a:pt x="383" y="121"/>
                  </a:lnTo>
                  <a:lnTo>
                    <a:pt x="392" y="121"/>
                  </a:lnTo>
                  <a:lnTo>
                    <a:pt x="403" y="118"/>
                  </a:lnTo>
                  <a:lnTo>
                    <a:pt x="406" y="126"/>
                  </a:lnTo>
                  <a:lnTo>
                    <a:pt x="410" y="128"/>
                  </a:lnTo>
                  <a:lnTo>
                    <a:pt x="408" y="136"/>
                  </a:lnTo>
                  <a:lnTo>
                    <a:pt x="419" y="137"/>
                  </a:lnTo>
                  <a:lnTo>
                    <a:pt x="422" y="140"/>
                  </a:lnTo>
                  <a:lnTo>
                    <a:pt x="422" y="145"/>
                  </a:lnTo>
                  <a:lnTo>
                    <a:pt x="419" y="148"/>
                  </a:lnTo>
                  <a:lnTo>
                    <a:pt x="417" y="158"/>
                  </a:lnTo>
                  <a:lnTo>
                    <a:pt x="405" y="158"/>
                  </a:lnTo>
                  <a:lnTo>
                    <a:pt x="392" y="170"/>
                  </a:lnTo>
                  <a:lnTo>
                    <a:pt x="391" y="181"/>
                  </a:lnTo>
                  <a:lnTo>
                    <a:pt x="384" y="191"/>
                  </a:lnTo>
                  <a:lnTo>
                    <a:pt x="378" y="211"/>
                  </a:lnTo>
                  <a:lnTo>
                    <a:pt x="366" y="216"/>
                  </a:lnTo>
                  <a:lnTo>
                    <a:pt x="366" y="229"/>
                  </a:lnTo>
                  <a:lnTo>
                    <a:pt x="361" y="230"/>
                  </a:lnTo>
                  <a:lnTo>
                    <a:pt x="361" y="233"/>
                  </a:lnTo>
                  <a:lnTo>
                    <a:pt x="362" y="241"/>
                  </a:lnTo>
                  <a:lnTo>
                    <a:pt x="354" y="246"/>
                  </a:lnTo>
                  <a:lnTo>
                    <a:pt x="347" y="216"/>
                  </a:lnTo>
                  <a:lnTo>
                    <a:pt x="340" y="227"/>
                  </a:lnTo>
                  <a:lnTo>
                    <a:pt x="334" y="222"/>
                  </a:lnTo>
                  <a:lnTo>
                    <a:pt x="331" y="213"/>
                  </a:lnTo>
                  <a:lnTo>
                    <a:pt x="350" y="194"/>
                  </a:lnTo>
                  <a:lnTo>
                    <a:pt x="317" y="189"/>
                  </a:lnTo>
                  <a:lnTo>
                    <a:pt x="312" y="186"/>
                  </a:lnTo>
                  <a:lnTo>
                    <a:pt x="310" y="173"/>
                  </a:lnTo>
                  <a:lnTo>
                    <a:pt x="307" y="177"/>
                  </a:lnTo>
                  <a:lnTo>
                    <a:pt x="304" y="177"/>
                  </a:lnTo>
                  <a:lnTo>
                    <a:pt x="301" y="170"/>
                  </a:lnTo>
                  <a:lnTo>
                    <a:pt x="299" y="175"/>
                  </a:lnTo>
                  <a:lnTo>
                    <a:pt x="295" y="169"/>
                  </a:lnTo>
                  <a:lnTo>
                    <a:pt x="288" y="180"/>
                  </a:lnTo>
                  <a:lnTo>
                    <a:pt x="290" y="184"/>
                  </a:lnTo>
                  <a:lnTo>
                    <a:pt x="296" y="186"/>
                  </a:lnTo>
                  <a:lnTo>
                    <a:pt x="298" y="191"/>
                  </a:lnTo>
                  <a:lnTo>
                    <a:pt x="291" y="191"/>
                  </a:lnTo>
                  <a:lnTo>
                    <a:pt x="287" y="197"/>
                  </a:lnTo>
                  <a:lnTo>
                    <a:pt x="296" y="205"/>
                  </a:lnTo>
                  <a:lnTo>
                    <a:pt x="295" y="218"/>
                  </a:lnTo>
                  <a:lnTo>
                    <a:pt x="299" y="251"/>
                  </a:lnTo>
                  <a:lnTo>
                    <a:pt x="299" y="251"/>
                  </a:lnTo>
                  <a:lnTo>
                    <a:pt x="298" y="247"/>
                  </a:lnTo>
                  <a:lnTo>
                    <a:pt x="298" y="251"/>
                  </a:lnTo>
                  <a:lnTo>
                    <a:pt x="291" y="252"/>
                  </a:lnTo>
                  <a:lnTo>
                    <a:pt x="288" y="241"/>
                  </a:lnTo>
                  <a:lnTo>
                    <a:pt x="287" y="249"/>
                  </a:lnTo>
                  <a:lnTo>
                    <a:pt x="273" y="254"/>
                  </a:lnTo>
                  <a:lnTo>
                    <a:pt x="273" y="266"/>
                  </a:lnTo>
                  <a:lnTo>
                    <a:pt x="263" y="277"/>
                  </a:lnTo>
                  <a:lnTo>
                    <a:pt x="244" y="288"/>
                  </a:lnTo>
                  <a:lnTo>
                    <a:pt x="233" y="304"/>
                  </a:lnTo>
                  <a:lnTo>
                    <a:pt x="206" y="325"/>
                  </a:lnTo>
                  <a:lnTo>
                    <a:pt x="203" y="333"/>
                  </a:lnTo>
                  <a:lnTo>
                    <a:pt x="191" y="336"/>
                  </a:lnTo>
                  <a:lnTo>
                    <a:pt x="184" y="345"/>
                  </a:lnTo>
                  <a:lnTo>
                    <a:pt x="177" y="345"/>
                  </a:lnTo>
                  <a:lnTo>
                    <a:pt x="173" y="352"/>
                  </a:lnTo>
                  <a:lnTo>
                    <a:pt x="173" y="378"/>
                  </a:lnTo>
                  <a:lnTo>
                    <a:pt x="177" y="385"/>
                  </a:lnTo>
                  <a:lnTo>
                    <a:pt x="169" y="408"/>
                  </a:lnTo>
                  <a:lnTo>
                    <a:pt x="170" y="430"/>
                  </a:lnTo>
                  <a:lnTo>
                    <a:pt x="164" y="430"/>
                  </a:lnTo>
                  <a:lnTo>
                    <a:pt x="158" y="440"/>
                  </a:lnTo>
                  <a:lnTo>
                    <a:pt x="158" y="444"/>
                  </a:lnTo>
                  <a:lnTo>
                    <a:pt x="147" y="449"/>
                  </a:lnTo>
                  <a:lnTo>
                    <a:pt x="145" y="457"/>
                  </a:lnTo>
                  <a:lnTo>
                    <a:pt x="140" y="463"/>
                  </a:lnTo>
                  <a:lnTo>
                    <a:pt x="134" y="463"/>
                  </a:lnTo>
                  <a:lnTo>
                    <a:pt x="126" y="451"/>
                  </a:lnTo>
                  <a:lnTo>
                    <a:pt x="112" y="410"/>
                  </a:lnTo>
                  <a:lnTo>
                    <a:pt x="102" y="399"/>
                  </a:lnTo>
                  <a:lnTo>
                    <a:pt x="98" y="378"/>
                  </a:lnTo>
                  <a:lnTo>
                    <a:pt x="87" y="356"/>
                  </a:lnTo>
                  <a:lnTo>
                    <a:pt x="85" y="348"/>
                  </a:lnTo>
                  <a:lnTo>
                    <a:pt x="82" y="348"/>
                  </a:lnTo>
                  <a:lnTo>
                    <a:pt x="80" y="344"/>
                  </a:lnTo>
                  <a:lnTo>
                    <a:pt x="76" y="333"/>
                  </a:lnTo>
                  <a:lnTo>
                    <a:pt x="68" y="303"/>
                  </a:lnTo>
                  <a:lnTo>
                    <a:pt x="69" y="292"/>
                  </a:lnTo>
                  <a:lnTo>
                    <a:pt x="68" y="292"/>
                  </a:lnTo>
                  <a:lnTo>
                    <a:pt x="66" y="282"/>
                  </a:lnTo>
                  <a:lnTo>
                    <a:pt x="68" y="270"/>
                  </a:lnTo>
                  <a:lnTo>
                    <a:pt x="63" y="246"/>
                  </a:lnTo>
                  <a:lnTo>
                    <a:pt x="68" y="240"/>
                  </a:lnTo>
                  <a:lnTo>
                    <a:pt x="60" y="238"/>
                  </a:lnTo>
                  <a:lnTo>
                    <a:pt x="55" y="259"/>
                  </a:lnTo>
                  <a:lnTo>
                    <a:pt x="46" y="263"/>
                  </a:lnTo>
                  <a:lnTo>
                    <a:pt x="35" y="263"/>
                  </a:lnTo>
                  <a:lnTo>
                    <a:pt x="14" y="243"/>
                  </a:lnTo>
                  <a:lnTo>
                    <a:pt x="13" y="238"/>
                  </a:lnTo>
                  <a:lnTo>
                    <a:pt x="27" y="236"/>
                  </a:lnTo>
                  <a:lnTo>
                    <a:pt x="33" y="233"/>
                  </a:lnTo>
                  <a:lnTo>
                    <a:pt x="33" y="225"/>
                  </a:lnTo>
                  <a:lnTo>
                    <a:pt x="24" y="230"/>
                  </a:lnTo>
                  <a:lnTo>
                    <a:pt x="13" y="230"/>
                  </a:lnTo>
                  <a:lnTo>
                    <a:pt x="0" y="214"/>
                  </a:lnTo>
                  <a:lnTo>
                    <a:pt x="3" y="211"/>
                  </a:lnTo>
                  <a:lnTo>
                    <a:pt x="11" y="211"/>
                  </a:lnTo>
                  <a:lnTo>
                    <a:pt x="13" y="205"/>
                  </a:lnTo>
                  <a:lnTo>
                    <a:pt x="30" y="208"/>
                  </a:lnTo>
                  <a:lnTo>
                    <a:pt x="36" y="205"/>
                  </a:lnTo>
                  <a:lnTo>
                    <a:pt x="39" y="207"/>
                  </a:lnTo>
                  <a:lnTo>
                    <a:pt x="46" y="205"/>
                  </a:lnTo>
                  <a:lnTo>
                    <a:pt x="38" y="184"/>
                  </a:lnTo>
                  <a:lnTo>
                    <a:pt x="30" y="180"/>
                  </a:lnTo>
                  <a:lnTo>
                    <a:pt x="33" y="170"/>
                  </a:lnTo>
                  <a:lnTo>
                    <a:pt x="22" y="167"/>
                  </a:lnTo>
                  <a:lnTo>
                    <a:pt x="22" y="159"/>
                  </a:lnTo>
                  <a:lnTo>
                    <a:pt x="36" y="143"/>
                  </a:lnTo>
                  <a:lnTo>
                    <a:pt x="43" y="148"/>
                  </a:lnTo>
                  <a:lnTo>
                    <a:pt x="55" y="145"/>
                  </a:lnTo>
                  <a:lnTo>
                    <a:pt x="62" y="132"/>
                  </a:lnTo>
                  <a:lnTo>
                    <a:pt x="69" y="126"/>
                  </a:lnTo>
                  <a:lnTo>
                    <a:pt x="77" y="112"/>
                  </a:lnTo>
                  <a:lnTo>
                    <a:pt x="84" y="109"/>
                  </a:lnTo>
                  <a:lnTo>
                    <a:pt x="84" y="104"/>
                  </a:lnTo>
                  <a:lnTo>
                    <a:pt x="90" y="95"/>
                  </a:lnTo>
                  <a:lnTo>
                    <a:pt x="99" y="91"/>
                  </a:lnTo>
                  <a:lnTo>
                    <a:pt x="95" y="88"/>
                  </a:lnTo>
                  <a:lnTo>
                    <a:pt x="98" y="84"/>
                  </a:lnTo>
                  <a:lnTo>
                    <a:pt x="95" y="80"/>
                  </a:lnTo>
                  <a:lnTo>
                    <a:pt x="96" y="76"/>
                  </a:lnTo>
                  <a:lnTo>
                    <a:pt x="106" y="71"/>
                  </a:lnTo>
                  <a:lnTo>
                    <a:pt x="104" y="66"/>
                  </a:lnTo>
                  <a:lnTo>
                    <a:pt x="98" y="65"/>
                  </a:lnTo>
                  <a:lnTo>
                    <a:pt x="96" y="58"/>
                  </a:lnTo>
                  <a:lnTo>
                    <a:pt x="90" y="57"/>
                  </a:lnTo>
                  <a:lnTo>
                    <a:pt x="85" y="51"/>
                  </a:lnTo>
                  <a:lnTo>
                    <a:pt x="90" y="46"/>
                  </a:lnTo>
                  <a:lnTo>
                    <a:pt x="87" y="41"/>
                  </a:lnTo>
                  <a:lnTo>
                    <a:pt x="90" y="36"/>
                  </a:lnTo>
                  <a:lnTo>
                    <a:pt x="84" y="35"/>
                  </a:lnTo>
                  <a:lnTo>
                    <a:pt x="87" y="32"/>
                  </a:lnTo>
                  <a:lnTo>
                    <a:pt x="84" y="30"/>
                  </a:lnTo>
                  <a:lnTo>
                    <a:pt x="85" y="24"/>
                  </a:lnTo>
                  <a:lnTo>
                    <a:pt x="90" y="21"/>
                  </a:lnTo>
                  <a:lnTo>
                    <a:pt x="110" y="28"/>
                  </a:lnTo>
                  <a:lnTo>
                    <a:pt x="121" y="24"/>
                  </a:lnTo>
                  <a:lnTo>
                    <a:pt x="128" y="24"/>
                  </a:lnTo>
                  <a:lnTo>
                    <a:pt x="131" y="17"/>
                  </a:lnTo>
                  <a:lnTo>
                    <a:pt x="140" y="11"/>
                  </a:lnTo>
                  <a:lnTo>
                    <a:pt x="16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20" name="Freeform 509"/>
            <p:cNvSpPr>
              <a:spLocks/>
            </p:cNvSpPr>
            <p:nvPr/>
          </p:nvSpPr>
          <p:spPr bwMode="auto">
            <a:xfrm>
              <a:off x="5502276" y="3625850"/>
              <a:ext cx="19050" cy="30163"/>
            </a:xfrm>
            <a:custGeom>
              <a:avLst/>
              <a:gdLst/>
              <a:ahLst/>
              <a:cxnLst>
                <a:cxn ang="0">
                  <a:pos x="25" y="0"/>
                </a:cxn>
                <a:cxn ang="0">
                  <a:pos x="8" y="40"/>
                </a:cxn>
                <a:cxn ang="0">
                  <a:pos x="0" y="34"/>
                </a:cxn>
                <a:cxn ang="0">
                  <a:pos x="25" y="0"/>
                </a:cxn>
              </a:cxnLst>
              <a:rect l="0" t="0" r="r" b="b"/>
              <a:pathLst>
                <a:path w="25" h="40">
                  <a:moveTo>
                    <a:pt x="25" y="0"/>
                  </a:moveTo>
                  <a:lnTo>
                    <a:pt x="8" y="40"/>
                  </a:lnTo>
                  <a:lnTo>
                    <a:pt x="0" y="34"/>
                  </a:lnTo>
                  <a:lnTo>
                    <a:pt x="2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21" name="Freeform 510"/>
            <p:cNvSpPr>
              <a:spLocks/>
            </p:cNvSpPr>
            <p:nvPr/>
          </p:nvSpPr>
          <p:spPr bwMode="auto">
            <a:xfrm>
              <a:off x="5502276" y="3625850"/>
              <a:ext cx="19050" cy="30163"/>
            </a:xfrm>
            <a:custGeom>
              <a:avLst/>
              <a:gdLst/>
              <a:ahLst/>
              <a:cxnLst>
                <a:cxn ang="0">
                  <a:pos x="25" y="0"/>
                </a:cxn>
                <a:cxn ang="0">
                  <a:pos x="8" y="40"/>
                </a:cxn>
                <a:cxn ang="0">
                  <a:pos x="0" y="34"/>
                </a:cxn>
                <a:cxn ang="0">
                  <a:pos x="25" y="0"/>
                </a:cxn>
              </a:cxnLst>
              <a:rect l="0" t="0" r="r" b="b"/>
              <a:pathLst>
                <a:path w="25" h="40">
                  <a:moveTo>
                    <a:pt x="25" y="0"/>
                  </a:moveTo>
                  <a:lnTo>
                    <a:pt x="8" y="40"/>
                  </a:lnTo>
                  <a:lnTo>
                    <a:pt x="0" y="34"/>
                  </a:lnTo>
                  <a:lnTo>
                    <a:pt x="2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22" name="Freeform 511"/>
            <p:cNvSpPr>
              <a:spLocks/>
            </p:cNvSpPr>
            <p:nvPr/>
          </p:nvSpPr>
          <p:spPr bwMode="auto">
            <a:xfrm>
              <a:off x="5448301" y="3059113"/>
              <a:ext cx="366713" cy="188913"/>
            </a:xfrm>
            <a:custGeom>
              <a:avLst/>
              <a:gdLst/>
              <a:ahLst/>
              <a:cxnLst>
                <a:cxn ang="0">
                  <a:pos x="167" y="0"/>
                </a:cxn>
                <a:cxn ang="0">
                  <a:pos x="205" y="15"/>
                </a:cxn>
                <a:cxn ang="0">
                  <a:pos x="209" y="34"/>
                </a:cxn>
                <a:cxn ang="0">
                  <a:pos x="220" y="44"/>
                </a:cxn>
                <a:cxn ang="0">
                  <a:pos x="230" y="47"/>
                </a:cxn>
                <a:cxn ang="0">
                  <a:pos x="252" y="37"/>
                </a:cxn>
                <a:cxn ang="0">
                  <a:pos x="258" y="39"/>
                </a:cxn>
                <a:cxn ang="0">
                  <a:pos x="293" y="56"/>
                </a:cxn>
                <a:cxn ang="0">
                  <a:pos x="305" y="66"/>
                </a:cxn>
                <a:cxn ang="0">
                  <a:pos x="323" y="70"/>
                </a:cxn>
                <a:cxn ang="0">
                  <a:pos x="335" y="72"/>
                </a:cxn>
                <a:cxn ang="0">
                  <a:pos x="367" y="63"/>
                </a:cxn>
                <a:cxn ang="0">
                  <a:pos x="389" y="47"/>
                </a:cxn>
                <a:cxn ang="0">
                  <a:pos x="406" y="55"/>
                </a:cxn>
                <a:cxn ang="0">
                  <a:pos x="417" y="53"/>
                </a:cxn>
                <a:cxn ang="0">
                  <a:pos x="405" y="72"/>
                </a:cxn>
                <a:cxn ang="0">
                  <a:pos x="403" y="97"/>
                </a:cxn>
                <a:cxn ang="0">
                  <a:pos x="406" y="107"/>
                </a:cxn>
                <a:cxn ang="0">
                  <a:pos x="425" y="108"/>
                </a:cxn>
                <a:cxn ang="0">
                  <a:pos x="444" y="97"/>
                </a:cxn>
                <a:cxn ang="0">
                  <a:pos x="457" y="113"/>
                </a:cxn>
                <a:cxn ang="0">
                  <a:pos x="457" y="122"/>
                </a:cxn>
                <a:cxn ang="0">
                  <a:pos x="461" y="129"/>
                </a:cxn>
                <a:cxn ang="0">
                  <a:pos x="424" y="130"/>
                </a:cxn>
                <a:cxn ang="0">
                  <a:pos x="405" y="149"/>
                </a:cxn>
                <a:cxn ang="0">
                  <a:pos x="392" y="154"/>
                </a:cxn>
                <a:cxn ang="0">
                  <a:pos x="375" y="171"/>
                </a:cxn>
                <a:cxn ang="0">
                  <a:pos x="357" y="163"/>
                </a:cxn>
                <a:cxn ang="0">
                  <a:pos x="351" y="165"/>
                </a:cxn>
                <a:cxn ang="0">
                  <a:pos x="345" y="181"/>
                </a:cxn>
                <a:cxn ang="0">
                  <a:pos x="351" y="192"/>
                </a:cxn>
                <a:cxn ang="0">
                  <a:pos x="324" y="215"/>
                </a:cxn>
                <a:cxn ang="0">
                  <a:pos x="307" y="222"/>
                </a:cxn>
                <a:cxn ang="0">
                  <a:pos x="288" y="220"/>
                </a:cxn>
                <a:cxn ang="0">
                  <a:pos x="247" y="237"/>
                </a:cxn>
                <a:cxn ang="0">
                  <a:pos x="213" y="225"/>
                </a:cxn>
                <a:cxn ang="0">
                  <a:pos x="189" y="211"/>
                </a:cxn>
                <a:cxn ang="0">
                  <a:pos x="135" y="214"/>
                </a:cxn>
                <a:cxn ang="0">
                  <a:pos x="120" y="200"/>
                </a:cxn>
                <a:cxn ang="0">
                  <a:pos x="109" y="181"/>
                </a:cxn>
                <a:cxn ang="0">
                  <a:pos x="74" y="165"/>
                </a:cxn>
                <a:cxn ang="0">
                  <a:pos x="64" y="165"/>
                </a:cxn>
                <a:cxn ang="0">
                  <a:pos x="41" y="159"/>
                </a:cxn>
                <a:cxn ang="0">
                  <a:pos x="44" y="149"/>
                </a:cxn>
                <a:cxn ang="0">
                  <a:pos x="42" y="130"/>
                </a:cxn>
                <a:cxn ang="0">
                  <a:pos x="36" y="108"/>
                </a:cxn>
                <a:cxn ang="0">
                  <a:pos x="33" y="104"/>
                </a:cxn>
                <a:cxn ang="0">
                  <a:pos x="14" y="99"/>
                </a:cxn>
                <a:cxn ang="0">
                  <a:pos x="3" y="88"/>
                </a:cxn>
                <a:cxn ang="0">
                  <a:pos x="0" y="75"/>
                </a:cxn>
                <a:cxn ang="0">
                  <a:pos x="8" y="66"/>
                </a:cxn>
                <a:cxn ang="0">
                  <a:pos x="41" y="44"/>
                </a:cxn>
                <a:cxn ang="0">
                  <a:pos x="58" y="37"/>
                </a:cxn>
                <a:cxn ang="0">
                  <a:pos x="94" y="42"/>
                </a:cxn>
                <a:cxn ang="0">
                  <a:pos x="102" y="53"/>
                </a:cxn>
                <a:cxn ang="0">
                  <a:pos x="145" y="53"/>
                </a:cxn>
                <a:cxn ang="0">
                  <a:pos x="148" y="50"/>
                </a:cxn>
                <a:cxn ang="0">
                  <a:pos x="146" y="41"/>
                </a:cxn>
                <a:cxn ang="0">
                  <a:pos x="150" y="36"/>
                </a:cxn>
                <a:cxn ang="0">
                  <a:pos x="146" y="17"/>
                </a:cxn>
                <a:cxn ang="0">
                  <a:pos x="167" y="0"/>
                </a:cxn>
              </a:cxnLst>
              <a:rect l="0" t="0" r="r" b="b"/>
              <a:pathLst>
                <a:path w="461" h="237">
                  <a:moveTo>
                    <a:pt x="167" y="0"/>
                  </a:moveTo>
                  <a:lnTo>
                    <a:pt x="205" y="15"/>
                  </a:lnTo>
                  <a:lnTo>
                    <a:pt x="209" y="34"/>
                  </a:lnTo>
                  <a:lnTo>
                    <a:pt x="220" y="44"/>
                  </a:lnTo>
                  <a:lnTo>
                    <a:pt x="230" y="47"/>
                  </a:lnTo>
                  <a:lnTo>
                    <a:pt x="252" y="37"/>
                  </a:lnTo>
                  <a:lnTo>
                    <a:pt x="258" y="39"/>
                  </a:lnTo>
                  <a:lnTo>
                    <a:pt x="293" y="56"/>
                  </a:lnTo>
                  <a:lnTo>
                    <a:pt x="305" y="66"/>
                  </a:lnTo>
                  <a:lnTo>
                    <a:pt x="323" y="70"/>
                  </a:lnTo>
                  <a:lnTo>
                    <a:pt x="335" y="72"/>
                  </a:lnTo>
                  <a:lnTo>
                    <a:pt x="367" y="63"/>
                  </a:lnTo>
                  <a:lnTo>
                    <a:pt x="389" y="47"/>
                  </a:lnTo>
                  <a:lnTo>
                    <a:pt x="406" y="55"/>
                  </a:lnTo>
                  <a:lnTo>
                    <a:pt x="417" y="53"/>
                  </a:lnTo>
                  <a:lnTo>
                    <a:pt x="405" y="72"/>
                  </a:lnTo>
                  <a:lnTo>
                    <a:pt x="403" y="97"/>
                  </a:lnTo>
                  <a:lnTo>
                    <a:pt x="406" y="107"/>
                  </a:lnTo>
                  <a:lnTo>
                    <a:pt x="425" y="108"/>
                  </a:lnTo>
                  <a:lnTo>
                    <a:pt x="444" y="97"/>
                  </a:lnTo>
                  <a:lnTo>
                    <a:pt x="457" y="113"/>
                  </a:lnTo>
                  <a:lnTo>
                    <a:pt x="457" y="122"/>
                  </a:lnTo>
                  <a:lnTo>
                    <a:pt x="461" y="129"/>
                  </a:lnTo>
                  <a:lnTo>
                    <a:pt x="424" y="130"/>
                  </a:lnTo>
                  <a:lnTo>
                    <a:pt x="405" y="149"/>
                  </a:lnTo>
                  <a:lnTo>
                    <a:pt x="392" y="154"/>
                  </a:lnTo>
                  <a:lnTo>
                    <a:pt x="375" y="171"/>
                  </a:lnTo>
                  <a:lnTo>
                    <a:pt x="357" y="163"/>
                  </a:lnTo>
                  <a:lnTo>
                    <a:pt x="351" y="165"/>
                  </a:lnTo>
                  <a:lnTo>
                    <a:pt x="345" y="181"/>
                  </a:lnTo>
                  <a:lnTo>
                    <a:pt x="351" y="192"/>
                  </a:lnTo>
                  <a:lnTo>
                    <a:pt x="324" y="215"/>
                  </a:lnTo>
                  <a:lnTo>
                    <a:pt x="307" y="222"/>
                  </a:lnTo>
                  <a:lnTo>
                    <a:pt x="288" y="220"/>
                  </a:lnTo>
                  <a:lnTo>
                    <a:pt x="247" y="237"/>
                  </a:lnTo>
                  <a:lnTo>
                    <a:pt x="213" y="225"/>
                  </a:lnTo>
                  <a:lnTo>
                    <a:pt x="189" y="211"/>
                  </a:lnTo>
                  <a:lnTo>
                    <a:pt x="135" y="214"/>
                  </a:lnTo>
                  <a:lnTo>
                    <a:pt x="120" y="200"/>
                  </a:lnTo>
                  <a:lnTo>
                    <a:pt x="109" y="181"/>
                  </a:lnTo>
                  <a:lnTo>
                    <a:pt x="74" y="165"/>
                  </a:lnTo>
                  <a:lnTo>
                    <a:pt x="64" y="165"/>
                  </a:lnTo>
                  <a:lnTo>
                    <a:pt x="41" y="159"/>
                  </a:lnTo>
                  <a:lnTo>
                    <a:pt x="44" y="149"/>
                  </a:lnTo>
                  <a:lnTo>
                    <a:pt x="42" y="130"/>
                  </a:lnTo>
                  <a:lnTo>
                    <a:pt x="36" y="108"/>
                  </a:lnTo>
                  <a:lnTo>
                    <a:pt x="33" y="104"/>
                  </a:lnTo>
                  <a:lnTo>
                    <a:pt x="14" y="99"/>
                  </a:lnTo>
                  <a:lnTo>
                    <a:pt x="3" y="88"/>
                  </a:lnTo>
                  <a:lnTo>
                    <a:pt x="0" y="75"/>
                  </a:lnTo>
                  <a:lnTo>
                    <a:pt x="8" y="66"/>
                  </a:lnTo>
                  <a:lnTo>
                    <a:pt x="41" y="44"/>
                  </a:lnTo>
                  <a:lnTo>
                    <a:pt x="58" y="37"/>
                  </a:lnTo>
                  <a:lnTo>
                    <a:pt x="94" y="42"/>
                  </a:lnTo>
                  <a:lnTo>
                    <a:pt x="102" y="53"/>
                  </a:lnTo>
                  <a:lnTo>
                    <a:pt x="145" y="53"/>
                  </a:lnTo>
                  <a:lnTo>
                    <a:pt x="148" y="50"/>
                  </a:lnTo>
                  <a:lnTo>
                    <a:pt x="146" y="41"/>
                  </a:lnTo>
                  <a:lnTo>
                    <a:pt x="150" y="36"/>
                  </a:lnTo>
                  <a:lnTo>
                    <a:pt x="146" y="17"/>
                  </a:lnTo>
                  <a:lnTo>
                    <a:pt x="16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23" name="Freeform 512"/>
            <p:cNvSpPr>
              <a:spLocks/>
            </p:cNvSpPr>
            <p:nvPr/>
          </p:nvSpPr>
          <p:spPr bwMode="auto">
            <a:xfrm>
              <a:off x="5448301" y="3059113"/>
              <a:ext cx="366713" cy="188913"/>
            </a:xfrm>
            <a:custGeom>
              <a:avLst/>
              <a:gdLst/>
              <a:ahLst/>
              <a:cxnLst>
                <a:cxn ang="0">
                  <a:pos x="167" y="0"/>
                </a:cxn>
                <a:cxn ang="0">
                  <a:pos x="205" y="15"/>
                </a:cxn>
                <a:cxn ang="0">
                  <a:pos x="209" y="34"/>
                </a:cxn>
                <a:cxn ang="0">
                  <a:pos x="220" y="44"/>
                </a:cxn>
                <a:cxn ang="0">
                  <a:pos x="230" y="47"/>
                </a:cxn>
                <a:cxn ang="0">
                  <a:pos x="252" y="37"/>
                </a:cxn>
                <a:cxn ang="0">
                  <a:pos x="258" y="39"/>
                </a:cxn>
                <a:cxn ang="0">
                  <a:pos x="293" y="56"/>
                </a:cxn>
                <a:cxn ang="0">
                  <a:pos x="305" y="66"/>
                </a:cxn>
                <a:cxn ang="0">
                  <a:pos x="323" y="70"/>
                </a:cxn>
                <a:cxn ang="0">
                  <a:pos x="335" y="72"/>
                </a:cxn>
                <a:cxn ang="0">
                  <a:pos x="367" y="63"/>
                </a:cxn>
                <a:cxn ang="0">
                  <a:pos x="389" y="47"/>
                </a:cxn>
                <a:cxn ang="0">
                  <a:pos x="406" y="55"/>
                </a:cxn>
                <a:cxn ang="0">
                  <a:pos x="417" y="53"/>
                </a:cxn>
                <a:cxn ang="0">
                  <a:pos x="405" y="72"/>
                </a:cxn>
                <a:cxn ang="0">
                  <a:pos x="403" y="97"/>
                </a:cxn>
                <a:cxn ang="0">
                  <a:pos x="406" y="107"/>
                </a:cxn>
                <a:cxn ang="0">
                  <a:pos x="425" y="108"/>
                </a:cxn>
                <a:cxn ang="0">
                  <a:pos x="444" y="97"/>
                </a:cxn>
                <a:cxn ang="0">
                  <a:pos x="457" y="113"/>
                </a:cxn>
                <a:cxn ang="0">
                  <a:pos x="457" y="122"/>
                </a:cxn>
                <a:cxn ang="0">
                  <a:pos x="461" y="129"/>
                </a:cxn>
                <a:cxn ang="0">
                  <a:pos x="424" y="130"/>
                </a:cxn>
                <a:cxn ang="0">
                  <a:pos x="405" y="149"/>
                </a:cxn>
                <a:cxn ang="0">
                  <a:pos x="392" y="154"/>
                </a:cxn>
                <a:cxn ang="0">
                  <a:pos x="375" y="171"/>
                </a:cxn>
                <a:cxn ang="0">
                  <a:pos x="357" y="163"/>
                </a:cxn>
                <a:cxn ang="0">
                  <a:pos x="351" y="165"/>
                </a:cxn>
                <a:cxn ang="0">
                  <a:pos x="345" y="181"/>
                </a:cxn>
                <a:cxn ang="0">
                  <a:pos x="351" y="192"/>
                </a:cxn>
                <a:cxn ang="0">
                  <a:pos x="324" y="215"/>
                </a:cxn>
                <a:cxn ang="0">
                  <a:pos x="307" y="222"/>
                </a:cxn>
                <a:cxn ang="0">
                  <a:pos x="288" y="220"/>
                </a:cxn>
                <a:cxn ang="0">
                  <a:pos x="247" y="237"/>
                </a:cxn>
                <a:cxn ang="0">
                  <a:pos x="213" y="225"/>
                </a:cxn>
                <a:cxn ang="0">
                  <a:pos x="189" y="211"/>
                </a:cxn>
                <a:cxn ang="0">
                  <a:pos x="135" y="214"/>
                </a:cxn>
                <a:cxn ang="0">
                  <a:pos x="120" y="200"/>
                </a:cxn>
                <a:cxn ang="0">
                  <a:pos x="109" y="181"/>
                </a:cxn>
                <a:cxn ang="0">
                  <a:pos x="74" y="165"/>
                </a:cxn>
                <a:cxn ang="0">
                  <a:pos x="64" y="165"/>
                </a:cxn>
                <a:cxn ang="0">
                  <a:pos x="41" y="159"/>
                </a:cxn>
                <a:cxn ang="0">
                  <a:pos x="44" y="149"/>
                </a:cxn>
                <a:cxn ang="0">
                  <a:pos x="42" y="130"/>
                </a:cxn>
                <a:cxn ang="0">
                  <a:pos x="36" y="108"/>
                </a:cxn>
                <a:cxn ang="0">
                  <a:pos x="33" y="104"/>
                </a:cxn>
                <a:cxn ang="0">
                  <a:pos x="14" y="99"/>
                </a:cxn>
                <a:cxn ang="0">
                  <a:pos x="3" y="88"/>
                </a:cxn>
                <a:cxn ang="0">
                  <a:pos x="0" y="75"/>
                </a:cxn>
                <a:cxn ang="0">
                  <a:pos x="8" y="66"/>
                </a:cxn>
                <a:cxn ang="0">
                  <a:pos x="41" y="44"/>
                </a:cxn>
                <a:cxn ang="0">
                  <a:pos x="58" y="37"/>
                </a:cxn>
                <a:cxn ang="0">
                  <a:pos x="94" y="42"/>
                </a:cxn>
                <a:cxn ang="0">
                  <a:pos x="102" y="53"/>
                </a:cxn>
                <a:cxn ang="0">
                  <a:pos x="145" y="53"/>
                </a:cxn>
                <a:cxn ang="0">
                  <a:pos x="148" y="50"/>
                </a:cxn>
                <a:cxn ang="0">
                  <a:pos x="146" y="41"/>
                </a:cxn>
                <a:cxn ang="0">
                  <a:pos x="150" y="36"/>
                </a:cxn>
                <a:cxn ang="0">
                  <a:pos x="146" y="17"/>
                </a:cxn>
                <a:cxn ang="0">
                  <a:pos x="167" y="0"/>
                </a:cxn>
              </a:cxnLst>
              <a:rect l="0" t="0" r="r" b="b"/>
              <a:pathLst>
                <a:path w="461" h="237">
                  <a:moveTo>
                    <a:pt x="167" y="0"/>
                  </a:moveTo>
                  <a:lnTo>
                    <a:pt x="205" y="15"/>
                  </a:lnTo>
                  <a:lnTo>
                    <a:pt x="209" y="34"/>
                  </a:lnTo>
                  <a:lnTo>
                    <a:pt x="220" y="44"/>
                  </a:lnTo>
                  <a:lnTo>
                    <a:pt x="230" y="47"/>
                  </a:lnTo>
                  <a:lnTo>
                    <a:pt x="252" y="37"/>
                  </a:lnTo>
                  <a:lnTo>
                    <a:pt x="258" y="39"/>
                  </a:lnTo>
                  <a:lnTo>
                    <a:pt x="293" y="56"/>
                  </a:lnTo>
                  <a:lnTo>
                    <a:pt x="305" y="66"/>
                  </a:lnTo>
                  <a:lnTo>
                    <a:pt x="323" y="70"/>
                  </a:lnTo>
                  <a:lnTo>
                    <a:pt x="335" y="72"/>
                  </a:lnTo>
                  <a:lnTo>
                    <a:pt x="367" y="63"/>
                  </a:lnTo>
                  <a:lnTo>
                    <a:pt x="389" y="47"/>
                  </a:lnTo>
                  <a:lnTo>
                    <a:pt x="406" y="55"/>
                  </a:lnTo>
                  <a:lnTo>
                    <a:pt x="417" y="53"/>
                  </a:lnTo>
                  <a:lnTo>
                    <a:pt x="405" y="72"/>
                  </a:lnTo>
                  <a:lnTo>
                    <a:pt x="403" y="97"/>
                  </a:lnTo>
                  <a:lnTo>
                    <a:pt x="406" y="107"/>
                  </a:lnTo>
                  <a:lnTo>
                    <a:pt x="425" y="108"/>
                  </a:lnTo>
                  <a:lnTo>
                    <a:pt x="444" y="97"/>
                  </a:lnTo>
                  <a:lnTo>
                    <a:pt x="457" y="113"/>
                  </a:lnTo>
                  <a:lnTo>
                    <a:pt x="457" y="122"/>
                  </a:lnTo>
                  <a:lnTo>
                    <a:pt x="461" y="129"/>
                  </a:lnTo>
                  <a:lnTo>
                    <a:pt x="424" y="130"/>
                  </a:lnTo>
                  <a:lnTo>
                    <a:pt x="405" y="149"/>
                  </a:lnTo>
                  <a:lnTo>
                    <a:pt x="392" y="154"/>
                  </a:lnTo>
                  <a:lnTo>
                    <a:pt x="375" y="171"/>
                  </a:lnTo>
                  <a:lnTo>
                    <a:pt x="357" y="163"/>
                  </a:lnTo>
                  <a:lnTo>
                    <a:pt x="351" y="165"/>
                  </a:lnTo>
                  <a:lnTo>
                    <a:pt x="345" y="181"/>
                  </a:lnTo>
                  <a:lnTo>
                    <a:pt x="351" y="192"/>
                  </a:lnTo>
                  <a:lnTo>
                    <a:pt x="324" y="215"/>
                  </a:lnTo>
                  <a:lnTo>
                    <a:pt x="307" y="222"/>
                  </a:lnTo>
                  <a:lnTo>
                    <a:pt x="288" y="220"/>
                  </a:lnTo>
                  <a:lnTo>
                    <a:pt x="247" y="237"/>
                  </a:lnTo>
                  <a:lnTo>
                    <a:pt x="213" y="225"/>
                  </a:lnTo>
                  <a:lnTo>
                    <a:pt x="189" y="211"/>
                  </a:lnTo>
                  <a:lnTo>
                    <a:pt x="135" y="214"/>
                  </a:lnTo>
                  <a:lnTo>
                    <a:pt x="120" y="200"/>
                  </a:lnTo>
                  <a:lnTo>
                    <a:pt x="109" y="181"/>
                  </a:lnTo>
                  <a:lnTo>
                    <a:pt x="74" y="165"/>
                  </a:lnTo>
                  <a:lnTo>
                    <a:pt x="64" y="165"/>
                  </a:lnTo>
                  <a:lnTo>
                    <a:pt x="41" y="159"/>
                  </a:lnTo>
                  <a:lnTo>
                    <a:pt x="44" y="149"/>
                  </a:lnTo>
                  <a:lnTo>
                    <a:pt x="42" y="130"/>
                  </a:lnTo>
                  <a:lnTo>
                    <a:pt x="36" y="108"/>
                  </a:lnTo>
                  <a:lnTo>
                    <a:pt x="33" y="104"/>
                  </a:lnTo>
                  <a:lnTo>
                    <a:pt x="14" y="99"/>
                  </a:lnTo>
                  <a:lnTo>
                    <a:pt x="3" y="88"/>
                  </a:lnTo>
                  <a:lnTo>
                    <a:pt x="0" y="75"/>
                  </a:lnTo>
                  <a:lnTo>
                    <a:pt x="8" y="66"/>
                  </a:lnTo>
                  <a:lnTo>
                    <a:pt x="41" y="44"/>
                  </a:lnTo>
                  <a:lnTo>
                    <a:pt x="58" y="37"/>
                  </a:lnTo>
                  <a:lnTo>
                    <a:pt x="94" y="42"/>
                  </a:lnTo>
                  <a:lnTo>
                    <a:pt x="102" y="53"/>
                  </a:lnTo>
                  <a:lnTo>
                    <a:pt x="145" y="53"/>
                  </a:lnTo>
                  <a:lnTo>
                    <a:pt x="148" y="50"/>
                  </a:lnTo>
                  <a:lnTo>
                    <a:pt x="146" y="41"/>
                  </a:lnTo>
                  <a:lnTo>
                    <a:pt x="150" y="36"/>
                  </a:lnTo>
                  <a:lnTo>
                    <a:pt x="146" y="17"/>
                  </a:lnTo>
                  <a:lnTo>
                    <a:pt x="16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24" name="Freeform 513"/>
            <p:cNvSpPr>
              <a:spLocks/>
            </p:cNvSpPr>
            <p:nvPr/>
          </p:nvSpPr>
          <p:spPr bwMode="auto">
            <a:xfrm>
              <a:off x="3454401" y="3646488"/>
              <a:ext cx="11113" cy="9525"/>
            </a:xfrm>
            <a:custGeom>
              <a:avLst/>
              <a:gdLst/>
              <a:ahLst/>
              <a:cxnLst>
                <a:cxn ang="0">
                  <a:pos x="0" y="0"/>
                </a:cxn>
                <a:cxn ang="0">
                  <a:pos x="3" y="0"/>
                </a:cxn>
                <a:cxn ang="0">
                  <a:pos x="9" y="5"/>
                </a:cxn>
                <a:cxn ang="0">
                  <a:pos x="12" y="13"/>
                </a:cxn>
                <a:cxn ang="0">
                  <a:pos x="3" y="10"/>
                </a:cxn>
                <a:cxn ang="0">
                  <a:pos x="0" y="0"/>
                </a:cxn>
              </a:cxnLst>
              <a:rect l="0" t="0" r="r" b="b"/>
              <a:pathLst>
                <a:path w="12" h="13">
                  <a:moveTo>
                    <a:pt x="0" y="0"/>
                  </a:moveTo>
                  <a:lnTo>
                    <a:pt x="3" y="0"/>
                  </a:lnTo>
                  <a:lnTo>
                    <a:pt x="9" y="5"/>
                  </a:lnTo>
                  <a:lnTo>
                    <a:pt x="12" y="13"/>
                  </a:lnTo>
                  <a:lnTo>
                    <a:pt x="3" y="10"/>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25" name="Freeform 514"/>
            <p:cNvSpPr>
              <a:spLocks/>
            </p:cNvSpPr>
            <p:nvPr/>
          </p:nvSpPr>
          <p:spPr bwMode="auto">
            <a:xfrm>
              <a:off x="3454401" y="3646488"/>
              <a:ext cx="11113" cy="9525"/>
            </a:xfrm>
            <a:custGeom>
              <a:avLst/>
              <a:gdLst/>
              <a:ahLst/>
              <a:cxnLst>
                <a:cxn ang="0">
                  <a:pos x="0" y="0"/>
                </a:cxn>
                <a:cxn ang="0">
                  <a:pos x="3" y="0"/>
                </a:cxn>
                <a:cxn ang="0">
                  <a:pos x="9" y="7"/>
                </a:cxn>
                <a:cxn ang="0">
                  <a:pos x="12" y="13"/>
                </a:cxn>
                <a:cxn ang="0">
                  <a:pos x="3" y="10"/>
                </a:cxn>
                <a:cxn ang="0">
                  <a:pos x="0" y="0"/>
                </a:cxn>
              </a:cxnLst>
              <a:rect l="0" t="0" r="r" b="b"/>
              <a:pathLst>
                <a:path w="12" h="13">
                  <a:moveTo>
                    <a:pt x="0" y="0"/>
                  </a:moveTo>
                  <a:lnTo>
                    <a:pt x="3" y="0"/>
                  </a:lnTo>
                  <a:lnTo>
                    <a:pt x="9" y="7"/>
                  </a:lnTo>
                  <a:lnTo>
                    <a:pt x="12" y="13"/>
                  </a:lnTo>
                  <a:lnTo>
                    <a:pt x="3" y="10"/>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26" name="Freeform 515"/>
            <p:cNvSpPr>
              <a:spLocks noEditPoints="1"/>
            </p:cNvSpPr>
            <p:nvPr/>
          </p:nvSpPr>
          <p:spPr bwMode="auto">
            <a:xfrm>
              <a:off x="3381376" y="3121025"/>
              <a:ext cx="177800" cy="115888"/>
            </a:xfrm>
            <a:custGeom>
              <a:avLst/>
              <a:gdLst/>
              <a:ahLst/>
              <a:cxnLst>
                <a:cxn ang="0">
                  <a:pos x="131" y="126"/>
                </a:cxn>
                <a:cxn ang="0">
                  <a:pos x="126" y="130"/>
                </a:cxn>
                <a:cxn ang="0">
                  <a:pos x="165" y="122"/>
                </a:cxn>
                <a:cxn ang="0">
                  <a:pos x="167" y="134"/>
                </a:cxn>
                <a:cxn ang="0">
                  <a:pos x="123" y="145"/>
                </a:cxn>
                <a:cxn ang="0">
                  <a:pos x="123" y="137"/>
                </a:cxn>
                <a:cxn ang="0">
                  <a:pos x="149" y="123"/>
                </a:cxn>
                <a:cxn ang="0">
                  <a:pos x="165" y="122"/>
                </a:cxn>
                <a:cxn ang="0">
                  <a:pos x="216" y="98"/>
                </a:cxn>
                <a:cxn ang="0">
                  <a:pos x="216" y="103"/>
                </a:cxn>
                <a:cxn ang="0">
                  <a:pos x="208" y="112"/>
                </a:cxn>
                <a:cxn ang="0">
                  <a:pos x="179" y="114"/>
                </a:cxn>
                <a:cxn ang="0">
                  <a:pos x="178" y="104"/>
                </a:cxn>
                <a:cxn ang="0">
                  <a:pos x="206" y="101"/>
                </a:cxn>
                <a:cxn ang="0">
                  <a:pos x="208" y="98"/>
                </a:cxn>
                <a:cxn ang="0">
                  <a:pos x="105" y="51"/>
                </a:cxn>
                <a:cxn ang="0">
                  <a:pos x="154" y="65"/>
                </a:cxn>
                <a:cxn ang="0">
                  <a:pos x="165" y="79"/>
                </a:cxn>
                <a:cxn ang="0">
                  <a:pos x="165" y="84"/>
                </a:cxn>
                <a:cxn ang="0">
                  <a:pos x="154" y="85"/>
                </a:cxn>
                <a:cxn ang="0">
                  <a:pos x="151" y="81"/>
                </a:cxn>
                <a:cxn ang="0">
                  <a:pos x="146" y="78"/>
                </a:cxn>
                <a:cxn ang="0">
                  <a:pos x="146" y="85"/>
                </a:cxn>
                <a:cxn ang="0">
                  <a:pos x="140" y="112"/>
                </a:cxn>
                <a:cxn ang="0">
                  <a:pos x="126" y="100"/>
                </a:cxn>
                <a:cxn ang="0">
                  <a:pos x="115" y="106"/>
                </a:cxn>
                <a:cxn ang="0">
                  <a:pos x="119" y="93"/>
                </a:cxn>
                <a:cxn ang="0">
                  <a:pos x="105" y="68"/>
                </a:cxn>
                <a:cxn ang="0">
                  <a:pos x="97" y="73"/>
                </a:cxn>
                <a:cxn ang="0">
                  <a:pos x="91" y="82"/>
                </a:cxn>
                <a:cxn ang="0">
                  <a:pos x="86" y="79"/>
                </a:cxn>
                <a:cxn ang="0">
                  <a:pos x="77" y="106"/>
                </a:cxn>
                <a:cxn ang="0">
                  <a:pos x="79" y="126"/>
                </a:cxn>
                <a:cxn ang="0">
                  <a:pos x="68" y="144"/>
                </a:cxn>
                <a:cxn ang="0">
                  <a:pos x="58" y="131"/>
                </a:cxn>
                <a:cxn ang="0">
                  <a:pos x="63" y="92"/>
                </a:cxn>
                <a:cxn ang="0">
                  <a:pos x="68" y="76"/>
                </a:cxn>
                <a:cxn ang="0">
                  <a:pos x="55" y="90"/>
                </a:cxn>
                <a:cxn ang="0">
                  <a:pos x="68" y="70"/>
                </a:cxn>
                <a:cxn ang="0">
                  <a:pos x="75" y="68"/>
                </a:cxn>
                <a:cxn ang="0">
                  <a:pos x="99" y="65"/>
                </a:cxn>
                <a:cxn ang="0">
                  <a:pos x="110" y="63"/>
                </a:cxn>
                <a:cxn ang="0">
                  <a:pos x="105" y="51"/>
                </a:cxn>
                <a:cxn ang="0">
                  <a:pos x="63" y="3"/>
                </a:cxn>
                <a:cxn ang="0">
                  <a:pos x="68" y="5"/>
                </a:cxn>
                <a:cxn ang="0">
                  <a:pos x="86" y="22"/>
                </a:cxn>
                <a:cxn ang="0">
                  <a:pos x="97" y="29"/>
                </a:cxn>
                <a:cxn ang="0">
                  <a:pos x="101" y="43"/>
                </a:cxn>
                <a:cxn ang="0">
                  <a:pos x="104" y="52"/>
                </a:cxn>
                <a:cxn ang="0">
                  <a:pos x="96" y="48"/>
                </a:cxn>
                <a:cxn ang="0">
                  <a:pos x="74" y="54"/>
                </a:cxn>
                <a:cxn ang="0">
                  <a:pos x="55" y="44"/>
                </a:cxn>
                <a:cxn ang="0">
                  <a:pos x="49" y="43"/>
                </a:cxn>
                <a:cxn ang="0">
                  <a:pos x="27" y="51"/>
                </a:cxn>
                <a:cxn ang="0">
                  <a:pos x="14" y="44"/>
                </a:cxn>
                <a:cxn ang="0">
                  <a:pos x="11" y="37"/>
                </a:cxn>
                <a:cxn ang="0">
                  <a:pos x="36" y="19"/>
                </a:cxn>
                <a:cxn ang="0">
                  <a:pos x="45" y="15"/>
                </a:cxn>
                <a:cxn ang="0">
                  <a:pos x="50" y="13"/>
                </a:cxn>
              </a:cxnLst>
              <a:rect l="0" t="0" r="r" b="b"/>
              <a:pathLst>
                <a:path w="223" h="145">
                  <a:moveTo>
                    <a:pt x="127" y="126"/>
                  </a:moveTo>
                  <a:lnTo>
                    <a:pt x="131" y="126"/>
                  </a:lnTo>
                  <a:lnTo>
                    <a:pt x="132" y="131"/>
                  </a:lnTo>
                  <a:lnTo>
                    <a:pt x="126" y="130"/>
                  </a:lnTo>
                  <a:lnTo>
                    <a:pt x="127" y="126"/>
                  </a:lnTo>
                  <a:close/>
                  <a:moveTo>
                    <a:pt x="165" y="122"/>
                  </a:moveTo>
                  <a:lnTo>
                    <a:pt x="181" y="122"/>
                  </a:lnTo>
                  <a:lnTo>
                    <a:pt x="167" y="134"/>
                  </a:lnTo>
                  <a:lnTo>
                    <a:pt x="140" y="145"/>
                  </a:lnTo>
                  <a:lnTo>
                    <a:pt x="123" y="145"/>
                  </a:lnTo>
                  <a:lnTo>
                    <a:pt x="118" y="142"/>
                  </a:lnTo>
                  <a:lnTo>
                    <a:pt x="123" y="137"/>
                  </a:lnTo>
                  <a:lnTo>
                    <a:pt x="132" y="137"/>
                  </a:lnTo>
                  <a:lnTo>
                    <a:pt x="149" y="123"/>
                  </a:lnTo>
                  <a:lnTo>
                    <a:pt x="157" y="126"/>
                  </a:lnTo>
                  <a:lnTo>
                    <a:pt x="165" y="122"/>
                  </a:lnTo>
                  <a:close/>
                  <a:moveTo>
                    <a:pt x="223" y="90"/>
                  </a:moveTo>
                  <a:lnTo>
                    <a:pt x="216" y="98"/>
                  </a:lnTo>
                  <a:lnTo>
                    <a:pt x="219" y="100"/>
                  </a:lnTo>
                  <a:lnTo>
                    <a:pt x="216" y="103"/>
                  </a:lnTo>
                  <a:lnTo>
                    <a:pt x="219" y="109"/>
                  </a:lnTo>
                  <a:lnTo>
                    <a:pt x="208" y="112"/>
                  </a:lnTo>
                  <a:lnTo>
                    <a:pt x="192" y="112"/>
                  </a:lnTo>
                  <a:lnTo>
                    <a:pt x="179" y="114"/>
                  </a:lnTo>
                  <a:lnTo>
                    <a:pt x="167" y="114"/>
                  </a:lnTo>
                  <a:lnTo>
                    <a:pt x="178" y="104"/>
                  </a:lnTo>
                  <a:lnTo>
                    <a:pt x="192" y="101"/>
                  </a:lnTo>
                  <a:lnTo>
                    <a:pt x="206" y="101"/>
                  </a:lnTo>
                  <a:lnTo>
                    <a:pt x="203" y="98"/>
                  </a:lnTo>
                  <a:lnTo>
                    <a:pt x="208" y="98"/>
                  </a:lnTo>
                  <a:lnTo>
                    <a:pt x="223" y="90"/>
                  </a:lnTo>
                  <a:close/>
                  <a:moveTo>
                    <a:pt x="105" y="51"/>
                  </a:moveTo>
                  <a:lnTo>
                    <a:pt x="108" y="55"/>
                  </a:lnTo>
                  <a:lnTo>
                    <a:pt x="154" y="65"/>
                  </a:lnTo>
                  <a:lnTo>
                    <a:pt x="165" y="73"/>
                  </a:lnTo>
                  <a:lnTo>
                    <a:pt x="165" y="79"/>
                  </a:lnTo>
                  <a:lnTo>
                    <a:pt x="170" y="84"/>
                  </a:lnTo>
                  <a:lnTo>
                    <a:pt x="165" y="84"/>
                  </a:lnTo>
                  <a:lnTo>
                    <a:pt x="165" y="90"/>
                  </a:lnTo>
                  <a:lnTo>
                    <a:pt x="154" y="85"/>
                  </a:lnTo>
                  <a:lnTo>
                    <a:pt x="153" y="89"/>
                  </a:lnTo>
                  <a:lnTo>
                    <a:pt x="151" y="81"/>
                  </a:lnTo>
                  <a:lnTo>
                    <a:pt x="149" y="82"/>
                  </a:lnTo>
                  <a:lnTo>
                    <a:pt x="146" y="78"/>
                  </a:lnTo>
                  <a:lnTo>
                    <a:pt x="143" y="76"/>
                  </a:lnTo>
                  <a:lnTo>
                    <a:pt x="146" y="85"/>
                  </a:lnTo>
                  <a:lnTo>
                    <a:pt x="142" y="98"/>
                  </a:lnTo>
                  <a:lnTo>
                    <a:pt x="140" y="112"/>
                  </a:lnTo>
                  <a:lnTo>
                    <a:pt x="132" y="117"/>
                  </a:lnTo>
                  <a:lnTo>
                    <a:pt x="126" y="100"/>
                  </a:lnTo>
                  <a:lnTo>
                    <a:pt x="119" y="101"/>
                  </a:lnTo>
                  <a:lnTo>
                    <a:pt x="115" y="106"/>
                  </a:lnTo>
                  <a:lnTo>
                    <a:pt x="112" y="104"/>
                  </a:lnTo>
                  <a:lnTo>
                    <a:pt x="119" y="93"/>
                  </a:lnTo>
                  <a:lnTo>
                    <a:pt x="118" y="76"/>
                  </a:lnTo>
                  <a:lnTo>
                    <a:pt x="105" y="68"/>
                  </a:lnTo>
                  <a:lnTo>
                    <a:pt x="97" y="68"/>
                  </a:lnTo>
                  <a:lnTo>
                    <a:pt x="97" y="73"/>
                  </a:lnTo>
                  <a:lnTo>
                    <a:pt x="91" y="76"/>
                  </a:lnTo>
                  <a:lnTo>
                    <a:pt x="91" y="82"/>
                  </a:lnTo>
                  <a:lnTo>
                    <a:pt x="88" y="84"/>
                  </a:lnTo>
                  <a:lnTo>
                    <a:pt x="86" y="79"/>
                  </a:lnTo>
                  <a:lnTo>
                    <a:pt x="79" y="87"/>
                  </a:lnTo>
                  <a:lnTo>
                    <a:pt x="77" y="106"/>
                  </a:lnTo>
                  <a:lnTo>
                    <a:pt x="79" y="117"/>
                  </a:lnTo>
                  <a:lnTo>
                    <a:pt x="79" y="126"/>
                  </a:lnTo>
                  <a:lnTo>
                    <a:pt x="74" y="137"/>
                  </a:lnTo>
                  <a:lnTo>
                    <a:pt x="68" y="144"/>
                  </a:lnTo>
                  <a:lnTo>
                    <a:pt x="61" y="141"/>
                  </a:lnTo>
                  <a:lnTo>
                    <a:pt x="58" y="131"/>
                  </a:lnTo>
                  <a:lnTo>
                    <a:pt x="55" y="114"/>
                  </a:lnTo>
                  <a:lnTo>
                    <a:pt x="63" y="92"/>
                  </a:lnTo>
                  <a:lnTo>
                    <a:pt x="68" y="79"/>
                  </a:lnTo>
                  <a:lnTo>
                    <a:pt x="68" y="76"/>
                  </a:lnTo>
                  <a:lnTo>
                    <a:pt x="63" y="84"/>
                  </a:lnTo>
                  <a:lnTo>
                    <a:pt x="55" y="90"/>
                  </a:lnTo>
                  <a:lnTo>
                    <a:pt x="58" y="84"/>
                  </a:lnTo>
                  <a:lnTo>
                    <a:pt x="68" y="70"/>
                  </a:lnTo>
                  <a:lnTo>
                    <a:pt x="75" y="65"/>
                  </a:lnTo>
                  <a:lnTo>
                    <a:pt x="75" y="68"/>
                  </a:lnTo>
                  <a:lnTo>
                    <a:pt x="93" y="60"/>
                  </a:lnTo>
                  <a:lnTo>
                    <a:pt x="99" y="65"/>
                  </a:lnTo>
                  <a:lnTo>
                    <a:pt x="101" y="62"/>
                  </a:lnTo>
                  <a:lnTo>
                    <a:pt x="110" y="63"/>
                  </a:lnTo>
                  <a:lnTo>
                    <a:pt x="105" y="52"/>
                  </a:lnTo>
                  <a:lnTo>
                    <a:pt x="105" y="51"/>
                  </a:lnTo>
                  <a:close/>
                  <a:moveTo>
                    <a:pt x="55" y="0"/>
                  </a:moveTo>
                  <a:lnTo>
                    <a:pt x="63" y="3"/>
                  </a:lnTo>
                  <a:lnTo>
                    <a:pt x="68" y="16"/>
                  </a:lnTo>
                  <a:lnTo>
                    <a:pt x="68" y="5"/>
                  </a:lnTo>
                  <a:lnTo>
                    <a:pt x="79" y="7"/>
                  </a:lnTo>
                  <a:lnTo>
                    <a:pt x="86" y="22"/>
                  </a:lnTo>
                  <a:lnTo>
                    <a:pt x="99" y="22"/>
                  </a:lnTo>
                  <a:lnTo>
                    <a:pt x="97" y="29"/>
                  </a:lnTo>
                  <a:lnTo>
                    <a:pt x="101" y="35"/>
                  </a:lnTo>
                  <a:lnTo>
                    <a:pt x="101" y="43"/>
                  </a:lnTo>
                  <a:lnTo>
                    <a:pt x="105" y="44"/>
                  </a:lnTo>
                  <a:lnTo>
                    <a:pt x="104" y="52"/>
                  </a:lnTo>
                  <a:lnTo>
                    <a:pt x="97" y="51"/>
                  </a:lnTo>
                  <a:lnTo>
                    <a:pt x="96" y="48"/>
                  </a:lnTo>
                  <a:lnTo>
                    <a:pt x="82" y="49"/>
                  </a:lnTo>
                  <a:lnTo>
                    <a:pt x="74" y="54"/>
                  </a:lnTo>
                  <a:lnTo>
                    <a:pt x="64" y="52"/>
                  </a:lnTo>
                  <a:lnTo>
                    <a:pt x="55" y="44"/>
                  </a:lnTo>
                  <a:lnTo>
                    <a:pt x="49" y="48"/>
                  </a:lnTo>
                  <a:lnTo>
                    <a:pt x="49" y="43"/>
                  </a:lnTo>
                  <a:lnTo>
                    <a:pt x="58" y="33"/>
                  </a:lnTo>
                  <a:lnTo>
                    <a:pt x="27" y="51"/>
                  </a:lnTo>
                  <a:lnTo>
                    <a:pt x="16" y="51"/>
                  </a:lnTo>
                  <a:lnTo>
                    <a:pt x="14" y="44"/>
                  </a:lnTo>
                  <a:lnTo>
                    <a:pt x="0" y="51"/>
                  </a:lnTo>
                  <a:lnTo>
                    <a:pt x="11" y="37"/>
                  </a:lnTo>
                  <a:lnTo>
                    <a:pt x="31" y="22"/>
                  </a:lnTo>
                  <a:lnTo>
                    <a:pt x="36" y="19"/>
                  </a:lnTo>
                  <a:lnTo>
                    <a:pt x="44" y="10"/>
                  </a:lnTo>
                  <a:lnTo>
                    <a:pt x="45" y="15"/>
                  </a:lnTo>
                  <a:lnTo>
                    <a:pt x="50" y="5"/>
                  </a:lnTo>
                  <a:lnTo>
                    <a:pt x="50" y="13"/>
                  </a:lnTo>
                  <a:lnTo>
                    <a:pt x="5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27" name="Freeform 516"/>
            <p:cNvSpPr>
              <a:spLocks noEditPoints="1"/>
            </p:cNvSpPr>
            <p:nvPr/>
          </p:nvSpPr>
          <p:spPr bwMode="auto">
            <a:xfrm>
              <a:off x="3381376" y="3121025"/>
              <a:ext cx="187325" cy="127000"/>
            </a:xfrm>
            <a:custGeom>
              <a:avLst/>
              <a:gdLst/>
              <a:ahLst/>
              <a:cxnLst>
                <a:cxn ang="0">
                  <a:pos x="137" y="137"/>
                </a:cxn>
                <a:cxn ang="0">
                  <a:pos x="132" y="142"/>
                </a:cxn>
                <a:cxn ang="0">
                  <a:pos x="173" y="133"/>
                </a:cxn>
                <a:cxn ang="0">
                  <a:pos x="176" y="145"/>
                </a:cxn>
                <a:cxn ang="0">
                  <a:pos x="131" y="159"/>
                </a:cxn>
                <a:cxn ang="0">
                  <a:pos x="131" y="150"/>
                </a:cxn>
                <a:cxn ang="0">
                  <a:pos x="159" y="136"/>
                </a:cxn>
                <a:cxn ang="0">
                  <a:pos x="173" y="133"/>
                </a:cxn>
                <a:cxn ang="0">
                  <a:pos x="228" y="107"/>
                </a:cxn>
                <a:cxn ang="0">
                  <a:pos x="230" y="112"/>
                </a:cxn>
                <a:cxn ang="0">
                  <a:pos x="220" y="122"/>
                </a:cxn>
                <a:cxn ang="0">
                  <a:pos x="189" y="125"/>
                </a:cxn>
                <a:cxn ang="0">
                  <a:pos x="187" y="114"/>
                </a:cxn>
                <a:cxn ang="0">
                  <a:pos x="219" y="111"/>
                </a:cxn>
                <a:cxn ang="0">
                  <a:pos x="220" y="107"/>
                </a:cxn>
                <a:cxn ang="0">
                  <a:pos x="113" y="55"/>
                </a:cxn>
                <a:cxn ang="0">
                  <a:pos x="164" y="70"/>
                </a:cxn>
                <a:cxn ang="0">
                  <a:pos x="173" y="85"/>
                </a:cxn>
                <a:cxn ang="0">
                  <a:pos x="173" y="92"/>
                </a:cxn>
                <a:cxn ang="0">
                  <a:pos x="164" y="95"/>
                </a:cxn>
                <a:cxn ang="0">
                  <a:pos x="160" y="89"/>
                </a:cxn>
                <a:cxn ang="0">
                  <a:pos x="156" y="84"/>
                </a:cxn>
                <a:cxn ang="0">
                  <a:pos x="156" y="95"/>
                </a:cxn>
                <a:cxn ang="0">
                  <a:pos x="149" y="122"/>
                </a:cxn>
                <a:cxn ang="0">
                  <a:pos x="132" y="109"/>
                </a:cxn>
                <a:cxn ang="0">
                  <a:pos x="121" y="115"/>
                </a:cxn>
                <a:cxn ang="0">
                  <a:pos x="127" y="101"/>
                </a:cxn>
                <a:cxn ang="0">
                  <a:pos x="112" y="73"/>
                </a:cxn>
                <a:cxn ang="0">
                  <a:pos x="102" y="81"/>
                </a:cxn>
                <a:cxn ang="0">
                  <a:pos x="96" y="90"/>
                </a:cxn>
                <a:cxn ang="0">
                  <a:pos x="93" y="85"/>
                </a:cxn>
                <a:cxn ang="0">
                  <a:pos x="80" y="115"/>
                </a:cxn>
                <a:cxn ang="0">
                  <a:pos x="85" y="137"/>
                </a:cxn>
                <a:cxn ang="0">
                  <a:pos x="71" y="156"/>
                </a:cxn>
                <a:cxn ang="0">
                  <a:pos x="61" y="144"/>
                </a:cxn>
                <a:cxn ang="0">
                  <a:pos x="66" y="98"/>
                </a:cxn>
                <a:cxn ang="0">
                  <a:pos x="71" y="82"/>
                </a:cxn>
                <a:cxn ang="0">
                  <a:pos x="60" y="98"/>
                </a:cxn>
                <a:cxn ang="0">
                  <a:pos x="71" y="76"/>
                </a:cxn>
                <a:cxn ang="0">
                  <a:pos x="79" y="76"/>
                </a:cxn>
                <a:cxn ang="0">
                  <a:pos x="104" y="70"/>
                </a:cxn>
                <a:cxn ang="0">
                  <a:pos x="116" y="68"/>
                </a:cxn>
                <a:cxn ang="0">
                  <a:pos x="113" y="55"/>
                </a:cxn>
                <a:cxn ang="0">
                  <a:pos x="68" y="3"/>
                </a:cxn>
                <a:cxn ang="0">
                  <a:pos x="72" y="5"/>
                </a:cxn>
                <a:cxn ang="0">
                  <a:pos x="93" y="26"/>
                </a:cxn>
                <a:cxn ang="0">
                  <a:pos x="102" y="32"/>
                </a:cxn>
                <a:cxn ang="0">
                  <a:pos x="107" y="48"/>
                </a:cxn>
                <a:cxn ang="0">
                  <a:pos x="110" y="59"/>
                </a:cxn>
                <a:cxn ang="0">
                  <a:pos x="101" y="52"/>
                </a:cxn>
                <a:cxn ang="0">
                  <a:pos x="79" y="59"/>
                </a:cxn>
                <a:cxn ang="0">
                  <a:pos x="60" y="49"/>
                </a:cxn>
                <a:cxn ang="0">
                  <a:pos x="52" y="48"/>
                </a:cxn>
                <a:cxn ang="0">
                  <a:pos x="27" y="54"/>
                </a:cxn>
                <a:cxn ang="0">
                  <a:pos x="16" y="48"/>
                </a:cxn>
                <a:cxn ang="0">
                  <a:pos x="11" y="41"/>
                </a:cxn>
                <a:cxn ang="0">
                  <a:pos x="39" y="21"/>
                </a:cxn>
                <a:cxn ang="0">
                  <a:pos x="47" y="16"/>
                </a:cxn>
                <a:cxn ang="0">
                  <a:pos x="52" y="15"/>
                </a:cxn>
              </a:cxnLst>
              <a:rect l="0" t="0" r="r" b="b"/>
              <a:pathLst>
                <a:path w="236" h="159">
                  <a:moveTo>
                    <a:pt x="135" y="137"/>
                  </a:moveTo>
                  <a:lnTo>
                    <a:pt x="137" y="137"/>
                  </a:lnTo>
                  <a:lnTo>
                    <a:pt x="138" y="144"/>
                  </a:lnTo>
                  <a:lnTo>
                    <a:pt x="132" y="142"/>
                  </a:lnTo>
                  <a:lnTo>
                    <a:pt x="135" y="137"/>
                  </a:lnTo>
                  <a:close/>
                  <a:moveTo>
                    <a:pt x="173" y="133"/>
                  </a:moveTo>
                  <a:lnTo>
                    <a:pt x="192" y="133"/>
                  </a:lnTo>
                  <a:lnTo>
                    <a:pt x="176" y="145"/>
                  </a:lnTo>
                  <a:lnTo>
                    <a:pt x="149" y="159"/>
                  </a:lnTo>
                  <a:lnTo>
                    <a:pt x="131" y="159"/>
                  </a:lnTo>
                  <a:lnTo>
                    <a:pt x="126" y="155"/>
                  </a:lnTo>
                  <a:lnTo>
                    <a:pt x="131" y="150"/>
                  </a:lnTo>
                  <a:lnTo>
                    <a:pt x="138" y="150"/>
                  </a:lnTo>
                  <a:lnTo>
                    <a:pt x="159" y="136"/>
                  </a:lnTo>
                  <a:lnTo>
                    <a:pt x="167" y="137"/>
                  </a:lnTo>
                  <a:lnTo>
                    <a:pt x="173" y="133"/>
                  </a:lnTo>
                  <a:close/>
                  <a:moveTo>
                    <a:pt x="236" y="98"/>
                  </a:moveTo>
                  <a:lnTo>
                    <a:pt x="228" y="107"/>
                  </a:lnTo>
                  <a:lnTo>
                    <a:pt x="233" y="109"/>
                  </a:lnTo>
                  <a:lnTo>
                    <a:pt x="230" y="112"/>
                  </a:lnTo>
                  <a:lnTo>
                    <a:pt x="231" y="119"/>
                  </a:lnTo>
                  <a:lnTo>
                    <a:pt x="220" y="122"/>
                  </a:lnTo>
                  <a:lnTo>
                    <a:pt x="203" y="122"/>
                  </a:lnTo>
                  <a:lnTo>
                    <a:pt x="189" y="125"/>
                  </a:lnTo>
                  <a:lnTo>
                    <a:pt x="178" y="123"/>
                  </a:lnTo>
                  <a:lnTo>
                    <a:pt x="187" y="114"/>
                  </a:lnTo>
                  <a:lnTo>
                    <a:pt x="203" y="111"/>
                  </a:lnTo>
                  <a:lnTo>
                    <a:pt x="219" y="111"/>
                  </a:lnTo>
                  <a:lnTo>
                    <a:pt x="216" y="106"/>
                  </a:lnTo>
                  <a:lnTo>
                    <a:pt x="220" y="107"/>
                  </a:lnTo>
                  <a:lnTo>
                    <a:pt x="236" y="98"/>
                  </a:lnTo>
                  <a:close/>
                  <a:moveTo>
                    <a:pt x="113" y="55"/>
                  </a:moveTo>
                  <a:lnTo>
                    <a:pt x="115" y="62"/>
                  </a:lnTo>
                  <a:lnTo>
                    <a:pt x="164" y="70"/>
                  </a:lnTo>
                  <a:lnTo>
                    <a:pt x="173" y="81"/>
                  </a:lnTo>
                  <a:lnTo>
                    <a:pt x="173" y="85"/>
                  </a:lnTo>
                  <a:lnTo>
                    <a:pt x="179" y="92"/>
                  </a:lnTo>
                  <a:lnTo>
                    <a:pt x="173" y="92"/>
                  </a:lnTo>
                  <a:lnTo>
                    <a:pt x="173" y="98"/>
                  </a:lnTo>
                  <a:lnTo>
                    <a:pt x="164" y="95"/>
                  </a:lnTo>
                  <a:lnTo>
                    <a:pt x="162" y="96"/>
                  </a:lnTo>
                  <a:lnTo>
                    <a:pt x="160" y="89"/>
                  </a:lnTo>
                  <a:lnTo>
                    <a:pt x="159" y="90"/>
                  </a:lnTo>
                  <a:lnTo>
                    <a:pt x="156" y="84"/>
                  </a:lnTo>
                  <a:lnTo>
                    <a:pt x="151" y="82"/>
                  </a:lnTo>
                  <a:lnTo>
                    <a:pt x="156" y="95"/>
                  </a:lnTo>
                  <a:lnTo>
                    <a:pt x="149" y="106"/>
                  </a:lnTo>
                  <a:lnTo>
                    <a:pt x="149" y="122"/>
                  </a:lnTo>
                  <a:lnTo>
                    <a:pt x="138" y="128"/>
                  </a:lnTo>
                  <a:lnTo>
                    <a:pt x="132" y="109"/>
                  </a:lnTo>
                  <a:lnTo>
                    <a:pt x="127" y="111"/>
                  </a:lnTo>
                  <a:lnTo>
                    <a:pt x="121" y="115"/>
                  </a:lnTo>
                  <a:lnTo>
                    <a:pt x="118" y="114"/>
                  </a:lnTo>
                  <a:lnTo>
                    <a:pt x="127" y="101"/>
                  </a:lnTo>
                  <a:lnTo>
                    <a:pt x="124" y="82"/>
                  </a:lnTo>
                  <a:lnTo>
                    <a:pt x="112" y="73"/>
                  </a:lnTo>
                  <a:lnTo>
                    <a:pt x="102" y="73"/>
                  </a:lnTo>
                  <a:lnTo>
                    <a:pt x="102" y="81"/>
                  </a:lnTo>
                  <a:lnTo>
                    <a:pt x="96" y="82"/>
                  </a:lnTo>
                  <a:lnTo>
                    <a:pt x="96" y="90"/>
                  </a:lnTo>
                  <a:lnTo>
                    <a:pt x="94" y="92"/>
                  </a:lnTo>
                  <a:lnTo>
                    <a:pt x="93" y="85"/>
                  </a:lnTo>
                  <a:lnTo>
                    <a:pt x="85" y="95"/>
                  </a:lnTo>
                  <a:lnTo>
                    <a:pt x="80" y="115"/>
                  </a:lnTo>
                  <a:lnTo>
                    <a:pt x="85" y="128"/>
                  </a:lnTo>
                  <a:lnTo>
                    <a:pt x="85" y="137"/>
                  </a:lnTo>
                  <a:lnTo>
                    <a:pt x="79" y="152"/>
                  </a:lnTo>
                  <a:lnTo>
                    <a:pt x="71" y="156"/>
                  </a:lnTo>
                  <a:lnTo>
                    <a:pt x="64" y="153"/>
                  </a:lnTo>
                  <a:lnTo>
                    <a:pt x="61" y="144"/>
                  </a:lnTo>
                  <a:lnTo>
                    <a:pt x="60" y="125"/>
                  </a:lnTo>
                  <a:lnTo>
                    <a:pt x="66" y="98"/>
                  </a:lnTo>
                  <a:lnTo>
                    <a:pt x="72" y="85"/>
                  </a:lnTo>
                  <a:lnTo>
                    <a:pt x="71" y="82"/>
                  </a:lnTo>
                  <a:lnTo>
                    <a:pt x="68" y="92"/>
                  </a:lnTo>
                  <a:lnTo>
                    <a:pt x="60" y="98"/>
                  </a:lnTo>
                  <a:lnTo>
                    <a:pt x="61" y="92"/>
                  </a:lnTo>
                  <a:lnTo>
                    <a:pt x="71" y="76"/>
                  </a:lnTo>
                  <a:lnTo>
                    <a:pt x="79" y="70"/>
                  </a:lnTo>
                  <a:lnTo>
                    <a:pt x="79" y="76"/>
                  </a:lnTo>
                  <a:lnTo>
                    <a:pt x="99" y="65"/>
                  </a:lnTo>
                  <a:lnTo>
                    <a:pt x="104" y="70"/>
                  </a:lnTo>
                  <a:lnTo>
                    <a:pt x="108" y="67"/>
                  </a:lnTo>
                  <a:lnTo>
                    <a:pt x="116" y="68"/>
                  </a:lnTo>
                  <a:lnTo>
                    <a:pt x="113" y="59"/>
                  </a:lnTo>
                  <a:lnTo>
                    <a:pt x="113" y="55"/>
                  </a:lnTo>
                  <a:close/>
                  <a:moveTo>
                    <a:pt x="58" y="0"/>
                  </a:moveTo>
                  <a:lnTo>
                    <a:pt x="68" y="3"/>
                  </a:lnTo>
                  <a:lnTo>
                    <a:pt x="72" y="18"/>
                  </a:lnTo>
                  <a:lnTo>
                    <a:pt x="72" y="5"/>
                  </a:lnTo>
                  <a:lnTo>
                    <a:pt x="82" y="7"/>
                  </a:lnTo>
                  <a:lnTo>
                    <a:pt x="93" y="26"/>
                  </a:lnTo>
                  <a:lnTo>
                    <a:pt x="104" y="24"/>
                  </a:lnTo>
                  <a:lnTo>
                    <a:pt x="102" y="32"/>
                  </a:lnTo>
                  <a:lnTo>
                    <a:pt x="107" y="38"/>
                  </a:lnTo>
                  <a:lnTo>
                    <a:pt x="107" y="48"/>
                  </a:lnTo>
                  <a:lnTo>
                    <a:pt x="112" y="49"/>
                  </a:lnTo>
                  <a:lnTo>
                    <a:pt x="110" y="59"/>
                  </a:lnTo>
                  <a:lnTo>
                    <a:pt x="102" y="55"/>
                  </a:lnTo>
                  <a:lnTo>
                    <a:pt x="101" y="52"/>
                  </a:lnTo>
                  <a:lnTo>
                    <a:pt x="86" y="52"/>
                  </a:lnTo>
                  <a:lnTo>
                    <a:pt x="79" y="59"/>
                  </a:lnTo>
                  <a:lnTo>
                    <a:pt x="68" y="59"/>
                  </a:lnTo>
                  <a:lnTo>
                    <a:pt x="60" y="49"/>
                  </a:lnTo>
                  <a:lnTo>
                    <a:pt x="52" y="52"/>
                  </a:lnTo>
                  <a:lnTo>
                    <a:pt x="52" y="48"/>
                  </a:lnTo>
                  <a:lnTo>
                    <a:pt x="61" y="35"/>
                  </a:lnTo>
                  <a:lnTo>
                    <a:pt x="27" y="54"/>
                  </a:lnTo>
                  <a:lnTo>
                    <a:pt x="17" y="55"/>
                  </a:lnTo>
                  <a:lnTo>
                    <a:pt x="16" y="48"/>
                  </a:lnTo>
                  <a:lnTo>
                    <a:pt x="0" y="54"/>
                  </a:lnTo>
                  <a:lnTo>
                    <a:pt x="11" y="41"/>
                  </a:lnTo>
                  <a:lnTo>
                    <a:pt x="33" y="24"/>
                  </a:lnTo>
                  <a:lnTo>
                    <a:pt x="39" y="21"/>
                  </a:lnTo>
                  <a:lnTo>
                    <a:pt x="45" y="11"/>
                  </a:lnTo>
                  <a:lnTo>
                    <a:pt x="47" y="16"/>
                  </a:lnTo>
                  <a:lnTo>
                    <a:pt x="52" y="5"/>
                  </a:lnTo>
                  <a:lnTo>
                    <a:pt x="52" y="15"/>
                  </a:lnTo>
                  <a:lnTo>
                    <a:pt x="5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28" name="Freeform 517"/>
            <p:cNvSpPr>
              <a:spLocks/>
            </p:cNvSpPr>
            <p:nvPr/>
          </p:nvSpPr>
          <p:spPr bwMode="auto">
            <a:xfrm>
              <a:off x="4578351" y="3079750"/>
              <a:ext cx="71438" cy="50800"/>
            </a:xfrm>
            <a:custGeom>
              <a:avLst/>
              <a:gdLst/>
              <a:ahLst/>
              <a:cxnLst>
                <a:cxn ang="0">
                  <a:pos x="30" y="0"/>
                </a:cxn>
                <a:cxn ang="0">
                  <a:pos x="38" y="8"/>
                </a:cxn>
                <a:cxn ang="0">
                  <a:pos x="44" y="3"/>
                </a:cxn>
                <a:cxn ang="0">
                  <a:pos x="54" y="10"/>
                </a:cxn>
                <a:cxn ang="0">
                  <a:pos x="66" y="26"/>
                </a:cxn>
                <a:cxn ang="0">
                  <a:pos x="68" y="19"/>
                </a:cxn>
                <a:cxn ang="0">
                  <a:pos x="79" y="22"/>
                </a:cxn>
                <a:cxn ang="0">
                  <a:pos x="80" y="29"/>
                </a:cxn>
                <a:cxn ang="0">
                  <a:pos x="91" y="40"/>
                </a:cxn>
                <a:cxn ang="0">
                  <a:pos x="91" y="40"/>
                </a:cxn>
                <a:cxn ang="0">
                  <a:pos x="84" y="44"/>
                </a:cxn>
                <a:cxn ang="0">
                  <a:pos x="79" y="57"/>
                </a:cxn>
                <a:cxn ang="0">
                  <a:pos x="69" y="57"/>
                </a:cxn>
                <a:cxn ang="0">
                  <a:pos x="66" y="62"/>
                </a:cxn>
                <a:cxn ang="0">
                  <a:pos x="44" y="55"/>
                </a:cxn>
                <a:cxn ang="0">
                  <a:pos x="36" y="65"/>
                </a:cxn>
                <a:cxn ang="0">
                  <a:pos x="25" y="62"/>
                </a:cxn>
                <a:cxn ang="0">
                  <a:pos x="8" y="43"/>
                </a:cxn>
                <a:cxn ang="0">
                  <a:pos x="0" y="22"/>
                </a:cxn>
                <a:cxn ang="0">
                  <a:pos x="3" y="27"/>
                </a:cxn>
                <a:cxn ang="0">
                  <a:pos x="30" y="7"/>
                </a:cxn>
                <a:cxn ang="0">
                  <a:pos x="30" y="0"/>
                </a:cxn>
              </a:cxnLst>
              <a:rect l="0" t="0" r="r" b="b"/>
              <a:pathLst>
                <a:path w="91" h="65">
                  <a:moveTo>
                    <a:pt x="30" y="0"/>
                  </a:moveTo>
                  <a:lnTo>
                    <a:pt x="38" y="8"/>
                  </a:lnTo>
                  <a:lnTo>
                    <a:pt x="44" y="3"/>
                  </a:lnTo>
                  <a:lnTo>
                    <a:pt x="54" y="10"/>
                  </a:lnTo>
                  <a:lnTo>
                    <a:pt x="66" y="26"/>
                  </a:lnTo>
                  <a:lnTo>
                    <a:pt x="68" y="19"/>
                  </a:lnTo>
                  <a:lnTo>
                    <a:pt x="79" y="22"/>
                  </a:lnTo>
                  <a:lnTo>
                    <a:pt x="80" y="29"/>
                  </a:lnTo>
                  <a:lnTo>
                    <a:pt x="91" y="40"/>
                  </a:lnTo>
                  <a:lnTo>
                    <a:pt x="91" y="40"/>
                  </a:lnTo>
                  <a:lnTo>
                    <a:pt x="84" y="44"/>
                  </a:lnTo>
                  <a:lnTo>
                    <a:pt x="79" y="57"/>
                  </a:lnTo>
                  <a:lnTo>
                    <a:pt x="69" y="57"/>
                  </a:lnTo>
                  <a:lnTo>
                    <a:pt x="66" y="62"/>
                  </a:lnTo>
                  <a:lnTo>
                    <a:pt x="44" y="55"/>
                  </a:lnTo>
                  <a:lnTo>
                    <a:pt x="36" y="65"/>
                  </a:lnTo>
                  <a:lnTo>
                    <a:pt x="25" y="62"/>
                  </a:lnTo>
                  <a:lnTo>
                    <a:pt x="8" y="43"/>
                  </a:lnTo>
                  <a:lnTo>
                    <a:pt x="0" y="22"/>
                  </a:lnTo>
                  <a:lnTo>
                    <a:pt x="3" y="27"/>
                  </a:lnTo>
                  <a:lnTo>
                    <a:pt x="30" y="7"/>
                  </a:lnTo>
                  <a:lnTo>
                    <a:pt x="3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29" name="Freeform 518"/>
            <p:cNvSpPr>
              <a:spLocks/>
            </p:cNvSpPr>
            <p:nvPr/>
          </p:nvSpPr>
          <p:spPr bwMode="auto">
            <a:xfrm>
              <a:off x="4578351" y="3079750"/>
              <a:ext cx="71438" cy="50800"/>
            </a:xfrm>
            <a:custGeom>
              <a:avLst/>
              <a:gdLst/>
              <a:ahLst/>
              <a:cxnLst>
                <a:cxn ang="0">
                  <a:pos x="30" y="0"/>
                </a:cxn>
                <a:cxn ang="0">
                  <a:pos x="38" y="8"/>
                </a:cxn>
                <a:cxn ang="0">
                  <a:pos x="44" y="3"/>
                </a:cxn>
                <a:cxn ang="0">
                  <a:pos x="54" y="10"/>
                </a:cxn>
                <a:cxn ang="0">
                  <a:pos x="66" y="26"/>
                </a:cxn>
                <a:cxn ang="0">
                  <a:pos x="68" y="19"/>
                </a:cxn>
                <a:cxn ang="0">
                  <a:pos x="79" y="22"/>
                </a:cxn>
                <a:cxn ang="0">
                  <a:pos x="80" y="29"/>
                </a:cxn>
                <a:cxn ang="0">
                  <a:pos x="91" y="40"/>
                </a:cxn>
                <a:cxn ang="0">
                  <a:pos x="91" y="40"/>
                </a:cxn>
                <a:cxn ang="0">
                  <a:pos x="84" y="44"/>
                </a:cxn>
                <a:cxn ang="0">
                  <a:pos x="79" y="57"/>
                </a:cxn>
                <a:cxn ang="0">
                  <a:pos x="69" y="57"/>
                </a:cxn>
                <a:cxn ang="0">
                  <a:pos x="66" y="62"/>
                </a:cxn>
                <a:cxn ang="0">
                  <a:pos x="44" y="55"/>
                </a:cxn>
                <a:cxn ang="0">
                  <a:pos x="36" y="65"/>
                </a:cxn>
                <a:cxn ang="0">
                  <a:pos x="25" y="62"/>
                </a:cxn>
                <a:cxn ang="0">
                  <a:pos x="8" y="43"/>
                </a:cxn>
                <a:cxn ang="0">
                  <a:pos x="0" y="22"/>
                </a:cxn>
                <a:cxn ang="0">
                  <a:pos x="3" y="27"/>
                </a:cxn>
                <a:cxn ang="0">
                  <a:pos x="30" y="7"/>
                </a:cxn>
                <a:cxn ang="0">
                  <a:pos x="30" y="0"/>
                </a:cxn>
              </a:cxnLst>
              <a:rect l="0" t="0" r="r" b="b"/>
              <a:pathLst>
                <a:path w="91" h="65">
                  <a:moveTo>
                    <a:pt x="30" y="0"/>
                  </a:moveTo>
                  <a:lnTo>
                    <a:pt x="38" y="8"/>
                  </a:lnTo>
                  <a:lnTo>
                    <a:pt x="44" y="3"/>
                  </a:lnTo>
                  <a:lnTo>
                    <a:pt x="54" y="10"/>
                  </a:lnTo>
                  <a:lnTo>
                    <a:pt x="66" y="26"/>
                  </a:lnTo>
                  <a:lnTo>
                    <a:pt x="68" y="19"/>
                  </a:lnTo>
                  <a:lnTo>
                    <a:pt x="79" y="22"/>
                  </a:lnTo>
                  <a:lnTo>
                    <a:pt x="80" y="29"/>
                  </a:lnTo>
                  <a:lnTo>
                    <a:pt x="91" y="40"/>
                  </a:lnTo>
                  <a:lnTo>
                    <a:pt x="91" y="40"/>
                  </a:lnTo>
                  <a:lnTo>
                    <a:pt x="84" y="44"/>
                  </a:lnTo>
                  <a:lnTo>
                    <a:pt x="79" y="57"/>
                  </a:lnTo>
                  <a:lnTo>
                    <a:pt x="69" y="57"/>
                  </a:lnTo>
                  <a:lnTo>
                    <a:pt x="66" y="62"/>
                  </a:lnTo>
                  <a:lnTo>
                    <a:pt x="44" y="55"/>
                  </a:lnTo>
                  <a:lnTo>
                    <a:pt x="36" y="65"/>
                  </a:lnTo>
                  <a:lnTo>
                    <a:pt x="25" y="62"/>
                  </a:lnTo>
                  <a:lnTo>
                    <a:pt x="8" y="43"/>
                  </a:lnTo>
                  <a:lnTo>
                    <a:pt x="0" y="22"/>
                  </a:lnTo>
                  <a:lnTo>
                    <a:pt x="3" y="27"/>
                  </a:lnTo>
                  <a:lnTo>
                    <a:pt x="30" y="7"/>
                  </a:lnTo>
                  <a:lnTo>
                    <a:pt x="3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30" name="Freeform 519"/>
            <p:cNvSpPr>
              <a:spLocks/>
            </p:cNvSpPr>
            <p:nvPr/>
          </p:nvSpPr>
          <p:spPr bwMode="auto">
            <a:xfrm>
              <a:off x="4630738" y="3111500"/>
              <a:ext cx="71438" cy="31750"/>
            </a:xfrm>
            <a:custGeom>
              <a:avLst/>
              <a:gdLst/>
              <a:ahLst/>
              <a:cxnLst>
                <a:cxn ang="0">
                  <a:pos x="30" y="0"/>
                </a:cxn>
                <a:cxn ang="0">
                  <a:pos x="36" y="3"/>
                </a:cxn>
                <a:cxn ang="0">
                  <a:pos x="44" y="1"/>
                </a:cxn>
                <a:cxn ang="0">
                  <a:pos x="51" y="8"/>
                </a:cxn>
                <a:cxn ang="0">
                  <a:pos x="76" y="3"/>
                </a:cxn>
                <a:cxn ang="0">
                  <a:pos x="92" y="9"/>
                </a:cxn>
                <a:cxn ang="0">
                  <a:pos x="87" y="25"/>
                </a:cxn>
                <a:cxn ang="0">
                  <a:pos x="65" y="23"/>
                </a:cxn>
                <a:cxn ang="0">
                  <a:pos x="51" y="31"/>
                </a:cxn>
                <a:cxn ang="0">
                  <a:pos x="33" y="33"/>
                </a:cxn>
                <a:cxn ang="0">
                  <a:pos x="29" y="39"/>
                </a:cxn>
                <a:cxn ang="0">
                  <a:pos x="18" y="39"/>
                </a:cxn>
                <a:cxn ang="0">
                  <a:pos x="7" y="33"/>
                </a:cxn>
                <a:cxn ang="0">
                  <a:pos x="0" y="17"/>
                </a:cxn>
                <a:cxn ang="0">
                  <a:pos x="3" y="14"/>
                </a:cxn>
                <a:cxn ang="0">
                  <a:pos x="16" y="14"/>
                </a:cxn>
                <a:cxn ang="0">
                  <a:pos x="21" y="4"/>
                </a:cxn>
                <a:cxn ang="0">
                  <a:pos x="30" y="0"/>
                </a:cxn>
              </a:cxnLst>
              <a:rect l="0" t="0" r="r" b="b"/>
              <a:pathLst>
                <a:path w="92" h="39">
                  <a:moveTo>
                    <a:pt x="30" y="0"/>
                  </a:moveTo>
                  <a:lnTo>
                    <a:pt x="36" y="3"/>
                  </a:lnTo>
                  <a:lnTo>
                    <a:pt x="44" y="1"/>
                  </a:lnTo>
                  <a:lnTo>
                    <a:pt x="51" y="8"/>
                  </a:lnTo>
                  <a:lnTo>
                    <a:pt x="76" y="3"/>
                  </a:lnTo>
                  <a:lnTo>
                    <a:pt x="92" y="9"/>
                  </a:lnTo>
                  <a:lnTo>
                    <a:pt x="87" y="25"/>
                  </a:lnTo>
                  <a:lnTo>
                    <a:pt x="65" y="23"/>
                  </a:lnTo>
                  <a:lnTo>
                    <a:pt x="51" y="31"/>
                  </a:lnTo>
                  <a:lnTo>
                    <a:pt x="33" y="33"/>
                  </a:lnTo>
                  <a:lnTo>
                    <a:pt x="29" y="39"/>
                  </a:lnTo>
                  <a:lnTo>
                    <a:pt x="18" y="39"/>
                  </a:lnTo>
                  <a:lnTo>
                    <a:pt x="7" y="33"/>
                  </a:lnTo>
                  <a:lnTo>
                    <a:pt x="0" y="17"/>
                  </a:lnTo>
                  <a:lnTo>
                    <a:pt x="3" y="14"/>
                  </a:lnTo>
                  <a:lnTo>
                    <a:pt x="16" y="14"/>
                  </a:lnTo>
                  <a:lnTo>
                    <a:pt x="21" y="4"/>
                  </a:lnTo>
                  <a:lnTo>
                    <a:pt x="3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31" name="Freeform 520"/>
            <p:cNvSpPr>
              <a:spLocks/>
            </p:cNvSpPr>
            <p:nvPr/>
          </p:nvSpPr>
          <p:spPr bwMode="auto">
            <a:xfrm>
              <a:off x="4630738" y="3111500"/>
              <a:ext cx="71438" cy="31750"/>
            </a:xfrm>
            <a:custGeom>
              <a:avLst/>
              <a:gdLst/>
              <a:ahLst/>
              <a:cxnLst>
                <a:cxn ang="0">
                  <a:pos x="30" y="0"/>
                </a:cxn>
                <a:cxn ang="0">
                  <a:pos x="36" y="3"/>
                </a:cxn>
                <a:cxn ang="0">
                  <a:pos x="44" y="1"/>
                </a:cxn>
                <a:cxn ang="0">
                  <a:pos x="51" y="8"/>
                </a:cxn>
                <a:cxn ang="0">
                  <a:pos x="76" y="3"/>
                </a:cxn>
                <a:cxn ang="0">
                  <a:pos x="92" y="9"/>
                </a:cxn>
                <a:cxn ang="0">
                  <a:pos x="87" y="25"/>
                </a:cxn>
                <a:cxn ang="0">
                  <a:pos x="65" y="23"/>
                </a:cxn>
                <a:cxn ang="0">
                  <a:pos x="51" y="31"/>
                </a:cxn>
                <a:cxn ang="0">
                  <a:pos x="33" y="33"/>
                </a:cxn>
                <a:cxn ang="0">
                  <a:pos x="29" y="39"/>
                </a:cxn>
                <a:cxn ang="0">
                  <a:pos x="18" y="39"/>
                </a:cxn>
                <a:cxn ang="0">
                  <a:pos x="7" y="33"/>
                </a:cxn>
                <a:cxn ang="0">
                  <a:pos x="0" y="17"/>
                </a:cxn>
                <a:cxn ang="0">
                  <a:pos x="3" y="14"/>
                </a:cxn>
                <a:cxn ang="0">
                  <a:pos x="16" y="14"/>
                </a:cxn>
                <a:cxn ang="0">
                  <a:pos x="21" y="4"/>
                </a:cxn>
                <a:cxn ang="0">
                  <a:pos x="30" y="0"/>
                </a:cxn>
              </a:cxnLst>
              <a:rect l="0" t="0" r="r" b="b"/>
              <a:pathLst>
                <a:path w="92" h="39">
                  <a:moveTo>
                    <a:pt x="30" y="0"/>
                  </a:moveTo>
                  <a:lnTo>
                    <a:pt x="36" y="3"/>
                  </a:lnTo>
                  <a:lnTo>
                    <a:pt x="44" y="1"/>
                  </a:lnTo>
                  <a:lnTo>
                    <a:pt x="51" y="8"/>
                  </a:lnTo>
                  <a:lnTo>
                    <a:pt x="76" y="3"/>
                  </a:lnTo>
                  <a:lnTo>
                    <a:pt x="92" y="9"/>
                  </a:lnTo>
                  <a:lnTo>
                    <a:pt x="87" y="25"/>
                  </a:lnTo>
                  <a:lnTo>
                    <a:pt x="65" y="23"/>
                  </a:lnTo>
                  <a:lnTo>
                    <a:pt x="51" y="31"/>
                  </a:lnTo>
                  <a:lnTo>
                    <a:pt x="33" y="33"/>
                  </a:lnTo>
                  <a:lnTo>
                    <a:pt x="29" y="39"/>
                  </a:lnTo>
                  <a:lnTo>
                    <a:pt x="18" y="39"/>
                  </a:lnTo>
                  <a:lnTo>
                    <a:pt x="7" y="33"/>
                  </a:lnTo>
                  <a:lnTo>
                    <a:pt x="0" y="17"/>
                  </a:lnTo>
                  <a:lnTo>
                    <a:pt x="3" y="14"/>
                  </a:lnTo>
                  <a:lnTo>
                    <a:pt x="16" y="14"/>
                  </a:lnTo>
                  <a:lnTo>
                    <a:pt x="21" y="4"/>
                  </a:lnTo>
                  <a:lnTo>
                    <a:pt x="3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32" name="Freeform 521"/>
            <p:cNvSpPr>
              <a:spLocks/>
            </p:cNvSpPr>
            <p:nvPr/>
          </p:nvSpPr>
          <p:spPr bwMode="auto">
            <a:xfrm>
              <a:off x="4598988" y="3163888"/>
              <a:ext cx="41275" cy="20638"/>
            </a:xfrm>
            <a:custGeom>
              <a:avLst/>
              <a:gdLst/>
              <a:ahLst/>
              <a:cxnLst>
                <a:cxn ang="0">
                  <a:pos x="39" y="0"/>
                </a:cxn>
                <a:cxn ang="0">
                  <a:pos x="52" y="8"/>
                </a:cxn>
                <a:cxn ang="0">
                  <a:pos x="44" y="9"/>
                </a:cxn>
                <a:cxn ang="0">
                  <a:pos x="38" y="14"/>
                </a:cxn>
                <a:cxn ang="0">
                  <a:pos x="39" y="17"/>
                </a:cxn>
                <a:cxn ang="0">
                  <a:pos x="33" y="19"/>
                </a:cxn>
                <a:cxn ang="0">
                  <a:pos x="31" y="25"/>
                </a:cxn>
                <a:cxn ang="0">
                  <a:pos x="22" y="24"/>
                </a:cxn>
                <a:cxn ang="0">
                  <a:pos x="19" y="17"/>
                </a:cxn>
                <a:cxn ang="0">
                  <a:pos x="16" y="22"/>
                </a:cxn>
                <a:cxn ang="0">
                  <a:pos x="3" y="25"/>
                </a:cxn>
                <a:cxn ang="0">
                  <a:pos x="3" y="24"/>
                </a:cxn>
                <a:cxn ang="0">
                  <a:pos x="8" y="22"/>
                </a:cxn>
                <a:cxn ang="0">
                  <a:pos x="3" y="19"/>
                </a:cxn>
                <a:cxn ang="0">
                  <a:pos x="1" y="13"/>
                </a:cxn>
                <a:cxn ang="0">
                  <a:pos x="0" y="13"/>
                </a:cxn>
                <a:cxn ang="0">
                  <a:pos x="3" y="8"/>
                </a:cxn>
                <a:cxn ang="0">
                  <a:pos x="16" y="8"/>
                </a:cxn>
                <a:cxn ang="0">
                  <a:pos x="39" y="0"/>
                </a:cxn>
              </a:cxnLst>
              <a:rect l="0" t="0" r="r" b="b"/>
              <a:pathLst>
                <a:path w="52" h="25">
                  <a:moveTo>
                    <a:pt x="39" y="0"/>
                  </a:moveTo>
                  <a:lnTo>
                    <a:pt x="52" y="8"/>
                  </a:lnTo>
                  <a:lnTo>
                    <a:pt x="44" y="9"/>
                  </a:lnTo>
                  <a:lnTo>
                    <a:pt x="38" y="14"/>
                  </a:lnTo>
                  <a:lnTo>
                    <a:pt x="39" y="17"/>
                  </a:lnTo>
                  <a:lnTo>
                    <a:pt x="33" y="19"/>
                  </a:lnTo>
                  <a:lnTo>
                    <a:pt x="31" y="25"/>
                  </a:lnTo>
                  <a:lnTo>
                    <a:pt x="22" y="24"/>
                  </a:lnTo>
                  <a:lnTo>
                    <a:pt x="19" y="17"/>
                  </a:lnTo>
                  <a:lnTo>
                    <a:pt x="16" y="22"/>
                  </a:lnTo>
                  <a:lnTo>
                    <a:pt x="3" y="25"/>
                  </a:lnTo>
                  <a:lnTo>
                    <a:pt x="3" y="24"/>
                  </a:lnTo>
                  <a:lnTo>
                    <a:pt x="8" y="22"/>
                  </a:lnTo>
                  <a:lnTo>
                    <a:pt x="3" y="19"/>
                  </a:lnTo>
                  <a:lnTo>
                    <a:pt x="1" y="13"/>
                  </a:lnTo>
                  <a:lnTo>
                    <a:pt x="0" y="13"/>
                  </a:lnTo>
                  <a:lnTo>
                    <a:pt x="3" y="8"/>
                  </a:lnTo>
                  <a:lnTo>
                    <a:pt x="16" y="8"/>
                  </a:lnTo>
                  <a:lnTo>
                    <a:pt x="3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33" name="Freeform 522"/>
            <p:cNvSpPr>
              <a:spLocks/>
            </p:cNvSpPr>
            <p:nvPr/>
          </p:nvSpPr>
          <p:spPr bwMode="auto">
            <a:xfrm>
              <a:off x="4598988" y="3163888"/>
              <a:ext cx="41275" cy="20638"/>
            </a:xfrm>
            <a:custGeom>
              <a:avLst/>
              <a:gdLst/>
              <a:ahLst/>
              <a:cxnLst>
                <a:cxn ang="0">
                  <a:pos x="39" y="0"/>
                </a:cxn>
                <a:cxn ang="0">
                  <a:pos x="52" y="8"/>
                </a:cxn>
                <a:cxn ang="0">
                  <a:pos x="44" y="9"/>
                </a:cxn>
                <a:cxn ang="0">
                  <a:pos x="38" y="14"/>
                </a:cxn>
                <a:cxn ang="0">
                  <a:pos x="39" y="17"/>
                </a:cxn>
                <a:cxn ang="0">
                  <a:pos x="33" y="19"/>
                </a:cxn>
                <a:cxn ang="0">
                  <a:pos x="31" y="25"/>
                </a:cxn>
                <a:cxn ang="0">
                  <a:pos x="22" y="24"/>
                </a:cxn>
                <a:cxn ang="0">
                  <a:pos x="19" y="17"/>
                </a:cxn>
                <a:cxn ang="0">
                  <a:pos x="16" y="22"/>
                </a:cxn>
                <a:cxn ang="0">
                  <a:pos x="3" y="25"/>
                </a:cxn>
                <a:cxn ang="0">
                  <a:pos x="3" y="24"/>
                </a:cxn>
                <a:cxn ang="0">
                  <a:pos x="8" y="22"/>
                </a:cxn>
                <a:cxn ang="0">
                  <a:pos x="3" y="19"/>
                </a:cxn>
                <a:cxn ang="0">
                  <a:pos x="1" y="13"/>
                </a:cxn>
                <a:cxn ang="0">
                  <a:pos x="0" y="13"/>
                </a:cxn>
                <a:cxn ang="0">
                  <a:pos x="3" y="8"/>
                </a:cxn>
                <a:cxn ang="0">
                  <a:pos x="16" y="8"/>
                </a:cxn>
                <a:cxn ang="0">
                  <a:pos x="39" y="0"/>
                </a:cxn>
              </a:cxnLst>
              <a:rect l="0" t="0" r="r" b="b"/>
              <a:pathLst>
                <a:path w="52" h="25">
                  <a:moveTo>
                    <a:pt x="39" y="0"/>
                  </a:moveTo>
                  <a:lnTo>
                    <a:pt x="52" y="8"/>
                  </a:lnTo>
                  <a:lnTo>
                    <a:pt x="44" y="9"/>
                  </a:lnTo>
                  <a:lnTo>
                    <a:pt x="38" y="14"/>
                  </a:lnTo>
                  <a:lnTo>
                    <a:pt x="39" y="17"/>
                  </a:lnTo>
                  <a:lnTo>
                    <a:pt x="33" y="19"/>
                  </a:lnTo>
                  <a:lnTo>
                    <a:pt x="31" y="25"/>
                  </a:lnTo>
                  <a:lnTo>
                    <a:pt x="22" y="24"/>
                  </a:lnTo>
                  <a:lnTo>
                    <a:pt x="19" y="17"/>
                  </a:lnTo>
                  <a:lnTo>
                    <a:pt x="16" y="22"/>
                  </a:lnTo>
                  <a:lnTo>
                    <a:pt x="3" y="25"/>
                  </a:lnTo>
                  <a:lnTo>
                    <a:pt x="3" y="24"/>
                  </a:lnTo>
                  <a:lnTo>
                    <a:pt x="8" y="22"/>
                  </a:lnTo>
                  <a:lnTo>
                    <a:pt x="3" y="19"/>
                  </a:lnTo>
                  <a:lnTo>
                    <a:pt x="1" y="13"/>
                  </a:lnTo>
                  <a:lnTo>
                    <a:pt x="0" y="13"/>
                  </a:lnTo>
                  <a:lnTo>
                    <a:pt x="3" y="8"/>
                  </a:lnTo>
                  <a:lnTo>
                    <a:pt x="16" y="8"/>
                  </a:lnTo>
                  <a:lnTo>
                    <a:pt x="3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34" name="Freeform 523"/>
            <p:cNvSpPr>
              <a:spLocks/>
            </p:cNvSpPr>
            <p:nvPr/>
          </p:nvSpPr>
          <p:spPr bwMode="auto">
            <a:xfrm>
              <a:off x="4598988" y="3163888"/>
              <a:ext cx="61913" cy="73025"/>
            </a:xfrm>
            <a:custGeom>
              <a:avLst/>
              <a:gdLst/>
              <a:ahLst/>
              <a:cxnLst>
                <a:cxn ang="0">
                  <a:pos x="57" y="16"/>
                </a:cxn>
                <a:cxn ang="0">
                  <a:pos x="75" y="19"/>
                </a:cxn>
                <a:cxn ang="0">
                  <a:pos x="77" y="36"/>
                </a:cxn>
                <a:cxn ang="0">
                  <a:pos x="66" y="33"/>
                </a:cxn>
                <a:cxn ang="0">
                  <a:pos x="44" y="36"/>
                </a:cxn>
                <a:cxn ang="0">
                  <a:pos x="33" y="33"/>
                </a:cxn>
                <a:cxn ang="0">
                  <a:pos x="36" y="47"/>
                </a:cxn>
                <a:cxn ang="0">
                  <a:pos x="36" y="49"/>
                </a:cxn>
                <a:cxn ang="0">
                  <a:pos x="38" y="50"/>
                </a:cxn>
                <a:cxn ang="0">
                  <a:pos x="39" y="55"/>
                </a:cxn>
                <a:cxn ang="0">
                  <a:pos x="41" y="58"/>
                </a:cxn>
                <a:cxn ang="0">
                  <a:pos x="42" y="60"/>
                </a:cxn>
                <a:cxn ang="0">
                  <a:pos x="44" y="63"/>
                </a:cxn>
                <a:cxn ang="0">
                  <a:pos x="44" y="65"/>
                </a:cxn>
                <a:cxn ang="0">
                  <a:pos x="46" y="66"/>
                </a:cxn>
                <a:cxn ang="0">
                  <a:pos x="47" y="66"/>
                </a:cxn>
                <a:cxn ang="0">
                  <a:pos x="49" y="68"/>
                </a:cxn>
                <a:cxn ang="0">
                  <a:pos x="50" y="69"/>
                </a:cxn>
                <a:cxn ang="0">
                  <a:pos x="52" y="72"/>
                </a:cxn>
                <a:cxn ang="0">
                  <a:pos x="52" y="74"/>
                </a:cxn>
                <a:cxn ang="0">
                  <a:pos x="63" y="87"/>
                </a:cxn>
                <a:cxn ang="0">
                  <a:pos x="57" y="85"/>
                </a:cxn>
                <a:cxn ang="0">
                  <a:pos x="42" y="72"/>
                </a:cxn>
                <a:cxn ang="0">
                  <a:pos x="20" y="55"/>
                </a:cxn>
                <a:cxn ang="0">
                  <a:pos x="19" y="46"/>
                </a:cxn>
                <a:cxn ang="0">
                  <a:pos x="12" y="27"/>
                </a:cxn>
                <a:cxn ang="0">
                  <a:pos x="5" y="39"/>
                </a:cxn>
                <a:cxn ang="0">
                  <a:pos x="0" y="30"/>
                </a:cxn>
                <a:cxn ang="0">
                  <a:pos x="11" y="19"/>
                </a:cxn>
                <a:cxn ang="0">
                  <a:pos x="17" y="22"/>
                </a:cxn>
                <a:cxn ang="0">
                  <a:pos x="25" y="14"/>
                </a:cxn>
                <a:cxn ang="0">
                  <a:pos x="31" y="8"/>
                </a:cxn>
                <a:cxn ang="0">
                  <a:pos x="42" y="0"/>
                </a:cxn>
              </a:cxnLst>
              <a:rect l="0" t="0" r="r" b="b"/>
              <a:pathLst>
                <a:path w="77" h="91">
                  <a:moveTo>
                    <a:pt x="42" y="0"/>
                  </a:moveTo>
                  <a:lnTo>
                    <a:pt x="57" y="16"/>
                  </a:lnTo>
                  <a:lnTo>
                    <a:pt x="74" y="8"/>
                  </a:lnTo>
                  <a:lnTo>
                    <a:pt x="75" y="19"/>
                  </a:lnTo>
                  <a:lnTo>
                    <a:pt x="77" y="27"/>
                  </a:lnTo>
                  <a:lnTo>
                    <a:pt x="77" y="36"/>
                  </a:lnTo>
                  <a:lnTo>
                    <a:pt x="72" y="33"/>
                  </a:lnTo>
                  <a:lnTo>
                    <a:pt x="66" y="33"/>
                  </a:lnTo>
                  <a:lnTo>
                    <a:pt x="50" y="31"/>
                  </a:lnTo>
                  <a:lnTo>
                    <a:pt x="44" y="36"/>
                  </a:lnTo>
                  <a:lnTo>
                    <a:pt x="39" y="33"/>
                  </a:lnTo>
                  <a:lnTo>
                    <a:pt x="33" y="33"/>
                  </a:lnTo>
                  <a:lnTo>
                    <a:pt x="33" y="36"/>
                  </a:lnTo>
                  <a:lnTo>
                    <a:pt x="36" y="47"/>
                  </a:lnTo>
                  <a:lnTo>
                    <a:pt x="36" y="47"/>
                  </a:lnTo>
                  <a:lnTo>
                    <a:pt x="36" y="49"/>
                  </a:lnTo>
                  <a:lnTo>
                    <a:pt x="38" y="50"/>
                  </a:lnTo>
                  <a:lnTo>
                    <a:pt x="38" y="50"/>
                  </a:lnTo>
                  <a:lnTo>
                    <a:pt x="39" y="52"/>
                  </a:lnTo>
                  <a:lnTo>
                    <a:pt x="39" y="55"/>
                  </a:lnTo>
                  <a:lnTo>
                    <a:pt x="41" y="57"/>
                  </a:lnTo>
                  <a:lnTo>
                    <a:pt x="41" y="58"/>
                  </a:lnTo>
                  <a:lnTo>
                    <a:pt x="42" y="60"/>
                  </a:lnTo>
                  <a:lnTo>
                    <a:pt x="42" y="60"/>
                  </a:lnTo>
                  <a:lnTo>
                    <a:pt x="44" y="61"/>
                  </a:lnTo>
                  <a:lnTo>
                    <a:pt x="44" y="63"/>
                  </a:lnTo>
                  <a:lnTo>
                    <a:pt x="44" y="63"/>
                  </a:lnTo>
                  <a:lnTo>
                    <a:pt x="44" y="65"/>
                  </a:lnTo>
                  <a:lnTo>
                    <a:pt x="46" y="65"/>
                  </a:lnTo>
                  <a:lnTo>
                    <a:pt x="46" y="66"/>
                  </a:lnTo>
                  <a:lnTo>
                    <a:pt x="46" y="66"/>
                  </a:lnTo>
                  <a:lnTo>
                    <a:pt x="47" y="66"/>
                  </a:lnTo>
                  <a:lnTo>
                    <a:pt x="49" y="68"/>
                  </a:lnTo>
                  <a:lnTo>
                    <a:pt x="49" y="68"/>
                  </a:lnTo>
                  <a:lnTo>
                    <a:pt x="50" y="68"/>
                  </a:lnTo>
                  <a:lnTo>
                    <a:pt x="50" y="69"/>
                  </a:lnTo>
                  <a:lnTo>
                    <a:pt x="50" y="71"/>
                  </a:lnTo>
                  <a:lnTo>
                    <a:pt x="52" y="72"/>
                  </a:lnTo>
                  <a:lnTo>
                    <a:pt x="52" y="72"/>
                  </a:lnTo>
                  <a:lnTo>
                    <a:pt x="52" y="74"/>
                  </a:lnTo>
                  <a:lnTo>
                    <a:pt x="53" y="74"/>
                  </a:lnTo>
                  <a:lnTo>
                    <a:pt x="63" y="87"/>
                  </a:lnTo>
                  <a:lnTo>
                    <a:pt x="61" y="91"/>
                  </a:lnTo>
                  <a:lnTo>
                    <a:pt x="57" y="85"/>
                  </a:lnTo>
                  <a:lnTo>
                    <a:pt x="52" y="80"/>
                  </a:lnTo>
                  <a:lnTo>
                    <a:pt x="42" y="72"/>
                  </a:lnTo>
                  <a:lnTo>
                    <a:pt x="33" y="68"/>
                  </a:lnTo>
                  <a:lnTo>
                    <a:pt x="20" y="55"/>
                  </a:lnTo>
                  <a:lnTo>
                    <a:pt x="23" y="50"/>
                  </a:lnTo>
                  <a:lnTo>
                    <a:pt x="19" y="46"/>
                  </a:lnTo>
                  <a:lnTo>
                    <a:pt x="17" y="33"/>
                  </a:lnTo>
                  <a:lnTo>
                    <a:pt x="12" y="27"/>
                  </a:lnTo>
                  <a:lnTo>
                    <a:pt x="9" y="27"/>
                  </a:lnTo>
                  <a:lnTo>
                    <a:pt x="5" y="39"/>
                  </a:lnTo>
                  <a:lnTo>
                    <a:pt x="3" y="38"/>
                  </a:lnTo>
                  <a:lnTo>
                    <a:pt x="0" y="30"/>
                  </a:lnTo>
                  <a:lnTo>
                    <a:pt x="1" y="24"/>
                  </a:lnTo>
                  <a:lnTo>
                    <a:pt x="11" y="19"/>
                  </a:lnTo>
                  <a:lnTo>
                    <a:pt x="14" y="13"/>
                  </a:lnTo>
                  <a:lnTo>
                    <a:pt x="17" y="22"/>
                  </a:lnTo>
                  <a:lnTo>
                    <a:pt x="23" y="24"/>
                  </a:lnTo>
                  <a:lnTo>
                    <a:pt x="25" y="14"/>
                  </a:lnTo>
                  <a:lnTo>
                    <a:pt x="33" y="13"/>
                  </a:lnTo>
                  <a:lnTo>
                    <a:pt x="31" y="8"/>
                  </a:lnTo>
                  <a:lnTo>
                    <a:pt x="36" y="1"/>
                  </a:lnTo>
                  <a:lnTo>
                    <a:pt x="4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35" name="Freeform 524"/>
            <p:cNvSpPr>
              <a:spLocks/>
            </p:cNvSpPr>
            <p:nvPr/>
          </p:nvSpPr>
          <p:spPr bwMode="auto">
            <a:xfrm>
              <a:off x="4598988" y="3163888"/>
              <a:ext cx="61913" cy="73025"/>
            </a:xfrm>
            <a:custGeom>
              <a:avLst/>
              <a:gdLst/>
              <a:ahLst/>
              <a:cxnLst>
                <a:cxn ang="0">
                  <a:pos x="57" y="16"/>
                </a:cxn>
                <a:cxn ang="0">
                  <a:pos x="75" y="19"/>
                </a:cxn>
                <a:cxn ang="0">
                  <a:pos x="77" y="36"/>
                </a:cxn>
                <a:cxn ang="0">
                  <a:pos x="66" y="33"/>
                </a:cxn>
                <a:cxn ang="0">
                  <a:pos x="44" y="36"/>
                </a:cxn>
                <a:cxn ang="0">
                  <a:pos x="33" y="33"/>
                </a:cxn>
                <a:cxn ang="0">
                  <a:pos x="36" y="47"/>
                </a:cxn>
                <a:cxn ang="0">
                  <a:pos x="36" y="49"/>
                </a:cxn>
                <a:cxn ang="0">
                  <a:pos x="38" y="50"/>
                </a:cxn>
                <a:cxn ang="0">
                  <a:pos x="39" y="55"/>
                </a:cxn>
                <a:cxn ang="0">
                  <a:pos x="41" y="58"/>
                </a:cxn>
                <a:cxn ang="0">
                  <a:pos x="42" y="60"/>
                </a:cxn>
                <a:cxn ang="0">
                  <a:pos x="44" y="63"/>
                </a:cxn>
                <a:cxn ang="0">
                  <a:pos x="44" y="65"/>
                </a:cxn>
                <a:cxn ang="0">
                  <a:pos x="46" y="66"/>
                </a:cxn>
                <a:cxn ang="0">
                  <a:pos x="47" y="66"/>
                </a:cxn>
                <a:cxn ang="0">
                  <a:pos x="49" y="68"/>
                </a:cxn>
                <a:cxn ang="0">
                  <a:pos x="50" y="69"/>
                </a:cxn>
                <a:cxn ang="0">
                  <a:pos x="52" y="72"/>
                </a:cxn>
                <a:cxn ang="0">
                  <a:pos x="52" y="74"/>
                </a:cxn>
                <a:cxn ang="0">
                  <a:pos x="63" y="87"/>
                </a:cxn>
                <a:cxn ang="0">
                  <a:pos x="57" y="85"/>
                </a:cxn>
                <a:cxn ang="0">
                  <a:pos x="42" y="72"/>
                </a:cxn>
                <a:cxn ang="0">
                  <a:pos x="20" y="55"/>
                </a:cxn>
                <a:cxn ang="0">
                  <a:pos x="19" y="46"/>
                </a:cxn>
                <a:cxn ang="0">
                  <a:pos x="12" y="27"/>
                </a:cxn>
                <a:cxn ang="0">
                  <a:pos x="5" y="39"/>
                </a:cxn>
                <a:cxn ang="0">
                  <a:pos x="0" y="30"/>
                </a:cxn>
                <a:cxn ang="0">
                  <a:pos x="11" y="19"/>
                </a:cxn>
                <a:cxn ang="0">
                  <a:pos x="17" y="22"/>
                </a:cxn>
                <a:cxn ang="0">
                  <a:pos x="25" y="14"/>
                </a:cxn>
                <a:cxn ang="0">
                  <a:pos x="31" y="8"/>
                </a:cxn>
                <a:cxn ang="0">
                  <a:pos x="42" y="0"/>
                </a:cxn>
              </a:cxnLst>
              <a:rect l="0" t="0" r="r" b="b"/>
              <a:pathLst>
                <a:path w="77" h="91">
                  <a:moveTo>
                    <a:pt x="42" y="0"/>
                  </a:moveTo>
                  <a:lnTo>
                    <a:pt x="57" y="16"/>
                  </a:lnTo>
                  <a:lnTo>
                    <a:pt x="74" y="8"/>
                  </a:lnTo>
                  <a:lnTo>
                    <a:pt x="75" y="19"/>
                  </a:lnTo>
                  <a:lnTo>
                    <a:pt x="77" y="27"/>
                  </a:lnTo>
                  <a:lnTo>
                    <a:pt x="77" y="36"/>
                  </a:lnTo>
                  <a:lnTo>
                    <a:pt x="72" y="33"/>
                  </a:lnTo>
                  <a:lnTo>
                    <a:pt x="66" y="33"/>
                  </a:lnTo>
                  <a:lnTo>
                    <a:pt x="50" y="31"/>
                  </a:lnTo>
                  <a:lnTo>
                    <a:pt x="44" y="36"/>
                  </a:lnTo>
                  <a:lnTo>
                    <a:pt x="39" y="33"/>
                  </a:lnTo>
                  <a:lnTo>
                    <a:pt x="33" y="33"/>
                  </a:lnTo>
                  <a:lnTo>
                    <a:pt x="33" y="36"/>
                  </a:lnTo>
                  <a:lnTo>
                    <a:pt x="36" y="47"/>
                  </a:lnTo>
                  <a:lnTo>
                    <a:pt x="36" y="47"/>
                  </a:lnTo>
                  <a:lnTo>
                    <a:pt x="36" y="49"/>
                  </a:lnTo>
                  <a:lnTo>
                    <a:pt x="38" y="50"/>
                  </a:lnTo>
                  <a:lnTo>
                    <a:pt x="38" y="50"/>
                  </a:lnTo>
                  <a:lnTo>
                    <a:pt x="39" y="52"/>
                  </a:lnTo>
                  <a:lnTo>
                    <a:pt x="39" y="55"/>
                  </a:lnTo>
                  <a:lnTo>
                    <a:pt x="41" y="57"/>
                  </a:lnTo>
                  <a:lnTo>
                    <a:pt x="41" y="58"/>
                  </a:lnTo>
                  <a:lnTo>
                    <a:pt x="42" y="60"/>
                  </a:lnTo>
                  <a:lnTo>
                    <a:pt x="42" y="60"/>
                  </a:lnTo>
                  <a:lnTo>
                    <a:pt x="44" y="61"/>
                  </a:lnTo>
                  <a:lnTo>
                    <a:pt x="44" y="63"/>
                  </a:lnTo>
                  <a:lnTo>
                    <a:pt x="44" y="63"/>
                  </a:lnTo>
                  <a:lnTo>
                    <a:pt x="44" y="65"/>
                  </a:lnTo>
                  <a:lnTo>
                    <a:pt x="46" y="65"/>
                  </a:lnTo>
                  <a:lnTo>
                    <a:pt x="46" y="66"/>
                  </a:lnTo>
                  <a:lnTo>
                    <a:pt x="46" y="66"/>
                  </a:lnTo>
                  <a:lnTo>
                    <a:pt x="47" y="66"/>
                  </a:lnTo>
                  <a:lnTo>
                    <a:pt x="49" y="68"/>
                  </a:lnTo>
                  <a:lnTo>
                    <a:pt x="49" y="68"/>
                  </a:lnTo>
                  <a:lnTo>
                    <a:pt x="50" y="68"/>
                  </a:lnTo>
                  <a:lnTo>
                    <a:pt x="50" y="69"/>
                  </a:lnTo>
                  <a:lnTo>
                    <a:pt x="50" y="71"/>
                  </a:lnTo>
                  <a:lnTo>
                    <a:pt x="52" y="72"/>
                  </a:lnTo>
                  <a:lnTo>
                    <a:pt x="52" y="72"/>
                  </a:lnTo>
                  <a:lnTo>
                    <a:pt x="52" y="74"/>
                  </a:lnTo>
                  <a:lnTo>
                    <a:pt x="53" y="74"/>
                  </a:lnTo>
                  <a:lnTo>
                    <a:pt x="63" y="87"/>
                  </a:lnTo>
                  <a:lnTo>
                    <a:pt x="61" y="91"/>
                  </a:lnTo>
                  <a:lnTo>
                    <a:pt x="57" y="85"/>
                  </a:lnTo>
                  <a:lnTo>
                    <a:pt x="52" y="80"/>
                  </a:lnTo>
                  <a:lnTo>
                    <a:pt x="42" y="72"/>
                  </a:lnTo>
                  <a:lnTo>
                    <a:pt x="33" y="68"/>
                  </a:lnTo>
                  <a:lnTo>
                    <a:pt x="20" y="55"/>
                  </a:lnTo>
                  <a:lnTo>
                    <a:pt x="23" y="50"/>
                  </a:lnTo>
                  <a:lnTo>
                    <a:pt x="19" y="46"/>
                  </a:lnTo>
                  <a:lnTo>
                    <a:pt x="17" y="33"/>
                  </a:lnTo>
                  <a:lnTo>
                    <a:pt x="12" y="27"/>
                  </a:lnTo>
                  <a:lnTo>
                    <a:pt x="9" y="27"/>
                  </a:lnTo>
                  <a:lnTo>
                    <a:pt x="5" y="39"/>
                  </a:lnTo>
                  <a:lnTo>
                    <a:pt x="3" y="38"/>
                  </a:lnTo>
                  <a:lnTo>
                    <a:pt x="0" y="30"/>
                  </a:lnTo>
                  <a:lnTo>
                    <a:pt x="1" y="24"/>
                  </a:lnTo>
                  <a:lnTo>
                    <a:pt x="11" y="19"/>
                  </a:lnTo>
                  <a:lnTo>
                    <a:pt x="14" y="13"/>
                  </a:lnTo>
                  <a:lnTo>
                    <a:pt x="17" y="22"/>
                  </a:lnTo>
                  <a:lnTo>
                    <a:pt x="23" y="24"/>
                  </a:lnTo>
                  <a:lnTo>
                    <a:pt x="25" y="14"/>
                  </a:lnTo>
                  <a:lnTo>
                    <a:pt x="33" y="13"/>
                  </a:lnTo>
                  <a:lnTo>
                    <a:pt x="31" y="8"/>
                  </a:lnTo>
                  <a:lnTo>
                    <a:pt x="36" y="1"/>
                  </a:lnTo>
                  <a:lnTo>
                    <a:pt x="4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36" name="Freeform 525"/>
            <p:cNvSpPr>
              <a:spLocks/>
            </p:cNvSpPr>
            <p:nvPr/>
          </p:nvSpPr>
          <p:spPr bwMode="auto">
            <a:xfrm>
              <a:off x="4630738" y="3184525"/>
              <a:ext cx="41275" cy="41275"/>
            </a:xfrm>
            <a:custGeom>
              <a:avLst/>
              <a:gdLst/>
              <a:ahLst/>
              <a:cxnLst>
                <a:cxn ang="0">
                  <a:pos x="19" y="0"/>
                </a:cxn>
                <a:cxn ang="0">
                  <a:pos x="36" y="1"/>
                </a:cxn>
                <a:cxn ang="0">
                  <a:pos x="44" y="1"/>
                </a:cxn>
                <a:cxn ang="0">
                  <a:pos x="49" y="3"/>
                </a:cxn>
                <a:cxn ang="0">
                  <a:pos x="52" y="6"/>
                </a:cxn>
                <a:cxn ang="0">
                  <a:pos x="43" y="19"/>
                </a:cxn>
                <a:cxn ang="0">
                  <a:pos x="49" y="20"/>
                </a:cxn>
                <a:cxn ang="0">
                  <a:pos x="49" y="23"/>
                </a:cxn>
                <a:cxn ang="0">
                  <a:pos x="43" y="23"/>
                </a:cxn>
                <a:cxn ang="0">
                  <a:pos x="49" y="31"/>
                </a:cxn>
                <a:cxn ang="0">
                  <a:pos x="49" y="34"/>
                </a:cxn>
                <a:cxn ang="0">
                  <a:pos x="38" y="34"/>
                </a:cxn>
                <a:cxn ang="0">
                  <a:pos x="35" y="39"/>
                </a:cxn>
                <a:cxn ang="0">
                  <a:pos x="36" y="49"/>
                </a:cxn>
                <a:cxn ang="0">
                  <a:pos x="33" y="52"/>
                </a:cxn>
                <a:cxn ang="0">
                  <a:pos x="24" y="39"/>
                </a:cxn>
                <a:cxn ang="0">
                  <a:pos x="22" y="39"/>
                </a:cxn>
                <a:cxn ang="0">
                  <a:pos x="22" y="38"/>
                </a:cxn>
                <a:cxn ang="0">
                  <a:pos x="21" y="38"/>
                </a:cxn>
                <a:cxn ang="0">
                  <a:pos x="21" y="38"/>
                </a:cxn>
                <a:cxn ang="0">
                  <a:pos x="19" y="36"/>
                </a:cxn>
                <a:cxn ang="0">
                  <a:pos x="19" y="34"/>
                </a:cxn>
                <a:cxn ang="0">
                  <a:pos x="19" y="34"/>
                </a:cxn>
                <a:cxn ang="0">
                  <a:pos x="18" y="34"/>
                </a:cxn>
                <a:cxn ang="0">
                  <a:pos x="18" y="33"/>
                </a:cxn>
                <a:cxn ang="0">
                  <a:pos x="16" y="33"/>
                </a:cxn>
                <a:cxn ang="0">
                  <a:pos x="16" y="31"/>
                </a:cxn>
                <a:cxn ang="0">
                  <a:pos x="14" y="31"/>
                </a:cxn>
                <a:cxn ang="0">
                  <a:pos x="14" y="31"/>
                </a:cxn>
                <a:cxn ang="0">
                  <a:pos x="14" y="30"/>
                </a:cxn>
                <a:cxn ang="0">
                  <a:pos x="13" y="30"/>
                </a:cxn>
                <a:cxn ang="0">
                  <a:pos x="13" y="28"/>
                </a:cxn>
                <a:cxn ang="0">
                  <a:pos x="13" y="26"/>
                </a:cxn>
                <a:cxn ang="0">
                  <a:pos x="11" y="25"/>
                </a:cxn>
                <a:cxn ang="0">
                  <a:pos x="11" y="25"/>
                </a:cxn>
                <a:cxn ang="0">
                  <a:pos x="10" y="22"/>
                </a:cxn>
                <a:cxn ang="0">
                  <a:pos x="10" y="22"/>
                </a:cxn>
                <a:cxn ang="0">
                  <a:pos x="7" y="19"/>
                </a:cxn>
                <a:cxn ang="0">
                  <a:pos x="7" y="19"/>
                </a:cxn>
                <a:cxn ang="0">
                  <a:pos x="5" y="17"/>
                </a:cxn>
                <a:cxn ang="0">
                  <a:pos x="5" y="17"/>
                </a:cxn>
                <a:cxn ang="0">
                  <a:pos x="5" y="15"/>
                </a:cxn>
                <a:cxn ang="0">
                  <a:pos x="3" y="14"/>
                </a:cxn>
                <a:cxn ang="0">
                  <a:pos x="0" y="3"/>
                </a:cxn>
                <a:cxn ang="0">
                  <a:pos x="2" y="1"/>
                </a:cxn>
                <a:cxn ang="0">
                  <a:pos x="7" y="1"/>
                </a:cxn>
                <a:cxn ang="0">
                  <a:pos x="13" y="3"/>
                </a:cxn>
                <a:cxn ang="0">
                  <a:pos x="19" y="0"/>
                </a:cxn>
              </a:cxnLst>
              <a:rect l="0" t="0" r="r" b="b"/>
              <a:pathLst>
                <a:path w="52" h="52">
                  <a:moveTo>
                    <a:pt x="19" y="0"/>
                  </a:moveTo>
                  <a:lnTo>
                    <a:pt x="36" y="1"/>
                  </a:lnTo>
                  <a:lnTo>
                    <a:pt x="44" y="1"/>
                  </a:lnTo>
                  <a:lnTo>
                    <a:pt x="49" y="3"/>
                  </a:lnTo>
                  <a:lnTo>
                    <a:pt x="52" y="6"/>
                  </a:lnTo>
                  <a:lnTo>
                    <a:pt x="43" y="19"/>
                  </a:lnTo>
                  <a:lnTo>
                    <a:pt x="49" y="20"/>
                  </a:lnTo>
                  <a:lnTo>
                    <a:pt x="49" y="23"/>
                  </a:lnTo>
                  <a:lnTo>
                    <a:pt x="43" y="23"/>
                  </a:lnTo>
                  <a:lnTo>
                    <a:pt x="49" y="31"/>
                  </a:lnTo>
                  <a:lnTo>
                    <a:pt x="49" y="34"/>
                  </a:lnTo>
                  <a:lnTo>
                    <a:pt x="38" y="34"/>
                  </a:lnTo>
                  <a:lnTo>
                    <a:pt x="35" y="39"/>
                  </a:lnTo>
                  <a:lnTo>
                    <a:pt x="36" y="49"/>
                  </a:lnTo>
                  <a:lnTo>
                    <a:pt x="33" y="52"/>
                  </a:lnTo>
                  <a:lnTo>
                    <a:pt x="24" y="39"/>
                  </a:lnTo>
                  <a:lnTo>
                    <a:pt x="22" y="39"/>
                  </a:lnTo>
                  <a:lnTo>
                    <a:pt x="22" y="38"/>
                  </a:lnTo>
                  <a:lnTo>
                    <a:pt x="21" y="38"/>
                  </a:lnTo>
                  <a:lnTo>
                    <a:pt x="21" y="38"/>
                  </a:lnTo>
                  <a:lnTo>
                    <a:pt x="19" y="36"/>
                  </a:lnTo>
                  <a:lnTo>
                    <a:pt x="19" y="34"/>
                  </a:lnTo>
                  <a:lnTo>
                    <a:pt x="19" y="34"/>
                  </a:lnTo>
                  <a:lnTo>
                    <a:pt x="18" y="34"/>
                  </a:lnTo>
                  <a:lnTo>
                    <a:pt x="18" y="33"/>
                  </a:lnTo>
                  <a:lnTo>
                    <a:pt x="16" y="33"/>
                  </a:lnTo>
                  <a:lnTo>
                    <a:pt x="16" y="31"/>
                  </a:lnTo>
                  <a:lnTo>
                    <a:pt x="14" y="31"/>
                  </a:lnTo>
                  <a:lnTo>
                    <a:pt x="14" y="31"/>
                  </a:lnTo>
                  <a:lnTo>
                    <a:pt x="14" y="30"/>
                  </a:lnTo>
                  <a:lnTo>
                    <a:pt x="13" y="30"/>
                  </a:lnTo>
                  <a:lnTo>
                    <a:pt x="13" y="28"/>
                  </a:lnTo>
                  <a:lnTo>
                    <a:pt x="13" y="26"/>
                  </a:lnTo>
                  <a:lnTo>
                    <a:pt x="11" y="25"/>
                  </a:lnTo>
                  <a:lnTo>
                    <a:pt x="11" y="25"/>
                  </a:lnTo>
                  <a:lnTo>
                    <a:pt x="10" y="22"/>
                  </a:lnTo>
                  <a:lnTo>
                    <a:pt x="10" y="22"/>
                  </a:lnTo>
                  <a:lnTo>
                    <a:pt x="7" y="19"/>
                  </a:lnTo>
                  <a:lnTo>
                    <a:pt x="7" y="19"/>
                  </a:lnTo>
                  <a:lnTo>
                    <a:pt x="5" y="17"/>
                  </a:lnTo>
                  <a:lnTo>
                    <a:pt x="5" y="17"/>
                  </a:lnTo>
                  <a:lnTo>
                    <a:pt x="5" y="15"/>
                  </a:lnTo>
                  <a:lnTo>
                    <a:pt x="3" y="14"/>
                  </a:lnTo>
                  <a:lnTo>
                    <a:pt x="0" y="3"/>
                  </a:lnTo>
                  <a:lnTo>
                    <a:pt x="2" y="1"/>
                  </a:lnTo>
                  <a:lnTo>
                    <a:pt x="7" y="1"/>
                  </a:lnTo>
                  <a:lnTo>
                    <a:pt x="13" y="3"/>
                  </a:lnTo>
                  <a:lnTo>
                    <a:pt x="1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37" name="Freeform 526"/>
            <p:cNvSpPr>
              <a:spLocks/>
            </p:cNvSpPr>
            <p:nvPr/>
          </p:nvSpPr>
          <p:spPr bwMode="auto">
            <a:xfrm>
              <a:off x="4630738" y="3184525"/>
              <a:ext cx="41275" cy="41275"/>
            </a:xfrm>
            <a:custGeom>
              <a:avLst/>
              <a:gdLst/>
              <a:ahLst/>
              <a:cxnLst>
                <a:cxn ang="0">
                  <a:pos x="19" y="0"/>
                </a:cxn>
                <a:cxn ang="0">
                  <a:pos x="36" y="1"/>
                </a:cxn>
                <a:cxn ang="0">
                  <a:pos x="44" y="1"/>
                </a:cxn>
                <a:cxn ang="0">
                  <a:pos x="49" y="3"/>
                </a:cxn>
                <a:cxn ang="0">
                  <a:pos x="52" y="6"/>
                </a:cxn>
                <a:cxn ang="0">
                  <a:pos x="43" y="19"/>
                </a:cxn>
                <a:cxn ang="0">
                  <a:pos x="49" y="20"/>
                </a:cxn>
                <a:cxn ang="0">
                  <a:pos x="49" y="23"/>
                </a:cxn>
                <a:cxn ang="0">
                  <a:pos x="43" y="23"/>
                </a:cxn>
                <a:cxn ang="0">
                  <a:pos x="49" y="31"/>
                </a:cxn>
                <a:cxn ang="0">
                  <a:pos x="49" y="34"/>
                </a:cxn>
                <a:cxn ang="0">
                  <a:pos x="38" y="34"/>
                </a:cxn>
                <a:cxn ang="0">
                  <a:pos x="35" y="39"/>
                </a:cxn>
                <a:cxn ang="0">
                  <a:pos x="36" y="49"/>
                </a:cxn>
                <a:cxn ang="0">
                  <a:pos x="33" y="52"/>
                </a:cxn>
                <a:cxn ang="0">
                  <a:pos x="24" y="39"/>
                </a:cxn>
                <a:cxn ang="0">
                  <a:pos x="22" y="39"/>
                </a:cxn>
                <a:cxn ang="0">
                  <a:pos x="22" y="38"/>
                </a:cxn>
                <a:cxn ang="0">
                  <a:pos x="21" y="38"/>
                </a:cxn>
                <a:cxn ang="0">
                  <a:pos x="21" y="38"/>
                </a:cxn>
                <a:cxn ang="0">
                  <a:pos x="19" y="36"/>
                </a:cxn>
                <a:cxn ang="0">
                  <a:pos x="19" y="34"/>
                </a:cxn>
                <a:cxn ang="0">
                  <a:pos x="19" y="34"/>
                </a:cxn>
                <a:cxn ang="0">
                  <a:pos x="18" y="34"/>
                </a:cxn>
                <a:cxn ang="0">
                  <a:pos x="18" y="33"/>
                </a:cxn>
                <a:cxn ang="0">
                  <a:pos x="16" y="33"/>
                </a:cxn>
                <a:cxn ang="0">
                  <a:pos x="16" y="31"/>
                </a:cxn>
                <a:cxn ang="0">
                  <a:pos x="14" y="31"/>
                </a:cxn>
                <a:cxn ang="0">
                  <a:pos x="14" y="31"/>
                </a:cxn>
                <a:cxn ang="0">
                  <a:pos x="14" y="30"/>
                </a:cxn>
                <a:cxn ang="0">
                  <a:pos x="13" y="30"/>
                </a:cxn>
                <a:cxn ang="0">
                  <a:pos x="13" y="28"/>
                </a:cxn>
                <a:cxn ang="0">
                  <a:pos x="13" y="26"/>
                </a:cxn>
                <a:cxn ang="0">
                  <a:pos x="11" y="25"/>
                </a:cxn>
                <a:cxn ang="0">
                  <a:pos x="11" y="25"/>
                </a:cxn>
                <a:cxn ang="0">
                  <a:pos x="10" y="22"/>
                </a:cxn>
                <a:cxn ang="0">
                  <a:pos x="10" y="22"/>
                </a:cxn>
                <a:cxn ang="0">
                  <a:pos x="7" y="19"/>
                </a:cxn>
                <a:cxn ang="0">
                  <a:pos x="7" y="19"/>
                </a:cxn>
                <a:cxn ang="0">
                  <a:pos x="5" y="17"/>
                </a:cxn>
                <a:cxn ang="0">
                  <a:pos x="5" y="17"/>
                </a:cxn>
                <a:cxn ang="0">
                  <a:pos x="5" y="15"/>
                </a:cxn>
                <a:cxn ang="0">
                  <a:pos x="3" y="14"/>
                </a:cxn>
                <a:cxn ang="0">
                  <a:pos x="0" y="3"/>
                </a:cxn>
                <a:cxn ang="0">
                  <a:pos x="2" y="1"/>
                </a:cxn>
                <a:cxn ang="0">
                  <a:pos x="7" y="1"/>
                </a:cxn>
                <a:cxn ang="0">
                  <a:pos x="13" y="3"/>
                </a:cxn>
                <a:cxn ang="0">
                  <a:pos x="19" y="0"/>
                </a:cxn>
              </a:cxnLst>
              <a:rect l="0" t="0" r="r" b="b"/>
              <a:pathLst>
                <a:path w="52" h="52">
                  <a:moveTo>
                    <a:pt x="19" y="0"/>
                  </a:moveTo>
                  <a:lnTo>
                    <a:pt x="36" y="1"/>
                  </a:lnTo>
                  <a:lnTo>
                    <a:pt x="44" y="1"/>
                  </a:lnTo>
                  <a:lnTo>
                    <a:pt x="49" y="3"/>
                  </a:lnTo>
                  <a:lnTo>
                    <a:pt x="52" y="6"/>
                  </a:lnTo>
                  <a:lnTo>
                    <a:pt x="43" y="19"/>
                  </a:lnTo>
                  <a:lnTo>
                    <a:pt x="49" y="20"/>
                  </a:lnTo>
                  <a:lnTo>
                    <a:pt x="49" y="23"/>
                  </a:lnTo>
                  <a:lnTo>
                    <a:pt x="43" y="23"/>
                  </a:lnTo>
                  <a:lnTo>
                    <a:pt x="49" y="31"/>
                  </a:lnTo>
                  <a:lnTo>
                    <a:pt x="49" y="34"/>
                  </a:lnTo>
                  <a:lnTo>
                    <a:pt x="38" y="34"/>
                  </a:lnTo>
                  <a:lnTo>
                    <a:pt x="35" y="39"/>
                  </a:lnTo>
                  <a:lnTo>
                    <a:pt x="36" y="49"/>
                  </a:lnTo>
                  <a:lnTo>
                    <a:pt x="33" y="52"/>
                  </a:lnTo>
                  <a:lnTo>
                    <a:pt x="24" y="39"/>
                  </a:lnTo>
                  <a:lnTo>
                    <a:pt x="22" y="39"/>
                  </a:lnTo>
                  <a:lnTo>
                    <a:pt x="22" y="38"/>
                  </a:lnTo>
                  <a:lnTo>
                    <a:pt x="21" y="38"/>
                  </a:lnTo>
                  <a:lnTo>
                    <a:pt x="21" y="38"/>
                  </a:lnTo>
                  <a:lnTo>
                    <a:pt x="19" y="36"/>
                  </a:lnTo>
                  <a:lnTo>
                    <a:pt x="19" y="34"/>
                  </a:lnTo>
                  <a:lnTo>
                    <a:pt x="19" y="34"/>
                  </a:lnTo>
                  <a:lnTo>
                    <a:pt x="18" y="34"/>
                  </a:lnTo>
                  <a:lnTo>
                    <a:pt x="18" y="33"/>
                  </a:lnTo>
                  <a:lnTo>
                    <a:pt x="16" y="33"/>
                  </a:lnTo>
                  <a:lnTo>
                    <a:pt x="16" y="31"/>
                  </a:lnTo>
                  <a:lnTo>
                    <a:pt x="14" y="31"/>
                  </a:lnTo>
                  <a:lnTo>
                    <a:pt x="14" y="31"/>
                  </a:lnTo>
                  <a:lnTo>
                    <a:pt x="14" y="30"/>
                  </a:lnTo>
                  <a:lnTo>
                    <a:pt x="13" y="30"/>
                  </a:lnTo>
                  <a:lnTo>
                    <a:pt x="13" y="28"/>
                  </a:lnTo>
                  <a:lnTo>
                    <a:pt x="13" y="26"/>
                  </a:lnTo>
                  <a:lnTo>
                    <a:pt x="11" y="25"/>
                  </a:lnTo>
                  <a:lnTo>
                    <a:pt x="11" y="25"/>
                  </a:lnTo>
                  <a:lnTo>
                    <a:pt x="10" y="22"/>
                  </a:lnTo>
                  <a:lnTo>
                    <a:pt x="10" y="22"/>
                  </a:lnTo>
                  <a:lnTo>
                    <a:pt x="7" y="19"/>
                  </a:lnTo>
                  <a:lnTo>
                    <a:pt x="7" y="19"/>
                  </a:lnTo>
                  <a:lnTo>
                    <a:pt x="5" y="17"/>
                  </a:lnTo>
                  <a:lnTo>
                    <a:pt x="5" y="17"/>
                  </a:lnTo>
                  <a:lnTo>
                    <a:pt x="5" y="15"/>
                  </a:lnTo>
                  <a:lnTo>
                    <a:pt x="3" y="14"/>
                  </a:lnTo>
                  <a:lnTo>
                    <a:pt x="0" y="3"/>
                  </a:lnTo>
                  <a:lnTo>
                    <a:pt x="2" y="1"/>
                  </a:lnTo>
                  <a:lnTo>
                    <a:pt x="7" y="1"/>
                  </a:lnTo>
                  <a:lnTo>
                    <a:pt x="13" y="3"/>
                  </a:lnTo>
                  <a:lnTo>
                    <a:pt x="1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38" name="Freeform 527"/>
            <p:cNvSpPr>
              <a:spLocks/>
            </p:cNvSpPr>
            <p:nvPr/>
          </p:nvSpPr>
          <p:spPr bwMode="auto">
            <a:xfrm>
              <a:off x="4651376" y="3216275"/>
              <a:ext cx="20638" cy="31750"/>
            </a:xfrm>
            <a:custGeom>
              <a:avLst/>
              <a:gdLst/>
              <a:ahLst/>
              <a:cxnLst>
                <a:cxn ang="0">
                  <a:pos x="14" y="0"/>
                </a:cxn>
                <a:cxn ang="0">
                  <a:pos x="19" y="11"/>
                </a:cxn>
                <a:cxn ang="0">
                  <a:pos x="25" y="17"/>
                </a:cxn>
                <a:cxn ang="0">
                  <a:pos x="22" y="24"/>
                </a:cxn>
                <a:cxn ang="0">
                  <a:pos x="17" y="22"/>
                </a:cxn>
                <a:cxn ang="0">
                  <a:pos x="14" y="27"/>
                </a:cxn>
                <a:cxn ang="0">
                  <a:pos x="13" y="39"/>
                </a:cxn>
                <a:cxn ang="0">
                  <a:pos x="0" y="24"/>
                </a:cxn>
                <a:cxn ang="0">
                  <a:pos x="0" y="19"/>
                </a:cxn>
                <a:cxn ang="0">
                  <a:pos x="3" y="16"/>
                </a:cxn>
                <a:cxn ang="0">
                  <a:pos x="2" y="6"/>
                </a:cxn>
                <a:cxn ang="0">
                  <a:pos x="5" y="2"/>
                </a:cxn>
                <a:cxn ang="0">
                  <a:pos x="14" y="0"/>
                </a:cxn>
              </a:cxnLst>
              <a:rect l="0" t="0" r="r" b="b"/>
              <a:pathLst>
                <a:path w="25" h="39">
                  <a:moveTo>
                    <a:pt x="14" y="0"/>
                  </a:moveTo>
                  <a:lnTo>
                    <a:pt x="19" y="11"/>
                  </a:lnTo>
                  <a:lnTo>
                    <a:pt x="25" y="17"/>
                  </a:lnTo>
                  <a:lnTo>
                    <a:pt x="22" y="24"/>
                  </a:lnTo>
                  <a:lnTo>
                    <a:pt x="17" y="22"/>
                  </a:lnTo>
                  <a:lnTo>
                    <a:pt x="14" y="27"/>
                  </a:lnTo>
                  <a:lnTo>
                    <a:pt x="13" y="39"/>
                  </a:lnTo>
                  <a:lnTo>
                    <a:pt x="0" y="24"/>
                  </a:lnTo>
                  <a:lnTo>
                    <a:pt x="0" y="19"/>
                  </a:lnTo>
                  <a:lnTo>
                    <a:pt x="3" y="16"/>
                  </a:lnTo>
                  <a:lnTo>
                    <a:pt x="2" y="6"/>
                  </a:lnTo>
                  <a:lnTo>
                    <a:pt x="5" y="2"/>
                  </a:lnTo>
                  <a:lnTo>
                    <a:pt x="1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39" name="Freeform 528"/>
            <p:cNvSpPr>
              <a:spLocks/>
            </p:cNvSpPr>
            <p:nvPr/>
          </p:nvSpPr>
          <p:spPr bwMode="auto">
            <a:xfrm>
              <a:off x="4651376" y="3216275"/>
              <a:ext cx="20638" cy="31750"/>
            </a:xfrm>
            <a:custGeom>
              <a:avLst/>
              <a:gdLst/>
              <a:ahLst/>
              <a:cxnLst>
                <a:cxn ang="0">
                  <a:pos x="14" y="0"/>
                </a:cxn>
                <a:cxn ang="0">
                  <a:pos x="19" y="11"/>
                </a:cxn>
                <a:cxn ang="0">
                  <a:pos x="25" y="17"/>
                </a:cxn>
                <a:cxn ang="0">
                  <a:pos x="22" y="24"/>
                </a:cxn>
                <a:cxn ang="0">
                  <a:pos x="17" y="22"/>
                </a:cxn>
                <a:cxn ang="0">
                  <a:pos x="14" y="27"/>
                </a:cxn>
                <a:cxn ang="0">
                  <a:pos x="13" y="39"/>
                </a:cxn>
                <a:cxn ang="0">
                  <a:pos x="0" y="24"/>
                </a:cxn>
                <a:cxn ang="0">
                  <a:pos x="0" y="19"/>
                </a:cxn>
                <a:cxn ang="0">
                  <a:pos x="3" y="16"/>
                </a:cxn>
                <a:cxn ang="0">
                  <a:pos x="2" y="6"/>
                </a:cxn>
                <a:cxn ang="0">
                  <a:pos x="5" y="2"/>
                </a:cxn>
                <a:cxn ang="0">
                  <a:pos x="14" y="0"/>
                </a:cxn>
              </a:cxnLst>
              <a:rect l="0" t="0" r="r" b="b"/>
              <a:pathLst>
                <a:path w="25" h="39">
                  <a:moveTo>
                    <a:pt x="14" y="0"/>
                  </a:moveTo>
                  <a:lnTo>
                    <a:pt x="19" y="11"/>
                  </a:lnTo>
                  <a:lnTo>
                    <a:pt x="25" y="17"/>
                  </a:lnTo>
                  <a:lnTo>
                    <a:pt x="22" y="24"/>
                  </a:lnTo>
                  <a:lnTo>
                    <a:pt x="17" y="22"/>
                  </a:lnTo>
                  <a:lnTo>
                    <a:pt x="14" y="27"/>
                  </a:lnTo>
                  <a:lnTo>
                    <a:pt x="13" y="39"/>
                  </a:lnTo>
                  <a:lnTo>
                    <a:pt x="0" y="24"/>
                  </a:lnTo>
                  <a:lnTo>
                    <a:pt x="0" y="19"/>
                  </a:lnTo>
                  <a:lnTo>
                    <a:pt x="3" y="16"/>
                  </a:lnTo>
                  <a:lnTo>
                    <a:pt x="2" y="6"/>
                  </a:lnTo>
                  <a:lnTo>
                    <a:pt x="5" y="2"/>
                  </a:lnTo>
                  <a:lnTo>
                    <a:pt x="1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40" name="Freeform 529"/>
            <p:cNvSpPr>
              <a:spLocks/>
            </p:cNvSpPr>
            <p:nvPr/>
          </p:nvSpPr>
          <p:spPr bwMode="auto">
            <a:xfrm>
              <a:off x="6351588" y="2995613"/>
              <a:ext cx="9525" cy="20638"/>
            </a:xfrm>
            <a:custGeom>
              <a:avLst/>
              <a:gdLst/>
              <a:ahLst/>
              <a:cxnLst>
                <a:cxn ang="0">
                  <a:pos x="2" y="0"/>
                </a:cxn>
                <a:cxn ang="0">
                  <a:pos x="5" y="1"/>
                </a:cxn>
                <a:cxn ang="0">
                  <a:pos x="13" y="25"/>
                </a:cxn>
                <a:cxn ang="0">
                  <a:pos x="5" y="19"/>
                </a:cxn>
                <a:cxn ang="0">
                  <a:pos x="0" y="3"/>
                </a:cxn>
                <a:cxn ang="0">
                  <a:pos x="2" y="0"/>
                </a:cxn>
              </a:cxnLst>
              <a:rect l="0" t="0" r="r" b="b"/>
              <a:pathLst>
                <a:path w="13" h="25">
                  <a:moveTo>
                    <a:pt x="2" y="0"/>
                  </a:moveTo>
                  <a:lnTo>
                    <a:pt x="5" y="1"/>
                  </a:lnTo>
                  <a:lnTo>
                    <a:pt x="13" y="25"/>
                  </a:lnTo>
                  <a:lnTo>
                    <a:pt x="5" y="19"/>
                  </a:lnTo>
                  <a:lnTo>
                    <a:pt x="0" y="3"/>
                  </a:lnTo>
                  <a:lnTo>
                    <a:pt x="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41" name="Freeform 530"/>
            <p:cNvSpPr>
              <a:spLocks/>
            </p:cNvSpPr>
            <p:nvPr/>
          </p:nvSpPr>
          <p:spPr bwMode="auto">
            <a:xfrm>
              <a:off x="6351588" y="2995613"/>
              <a:ext cx="9525" cy="20638"/>
            </a:xfrm>
            <a:custGeom>
              <a:avLst/>
              <a:gdLst/>
              <a:ahLst/>
              <a:cxnLst>
                <a:cxn ang="0">
                  <a:pos x="2" y="0"/>
                </a:cxn>
                <a:cxn ang="0">
                  <a:pos x="5" y="1"/>
                </a:cxn>
                <a:cxn ang="0">
                  <a:pos x="13" y="25"/>
                </a:cxn>
                <a:cxn ang="0">
                  <a:pos x="5" y="19"/>
                </a:cxn>
                <a:cxn ang="0">
                  <a:pos x="0" y="3"/>
                </a:cxn>
                <a:cxn ang="0">
                  <a:pos x="2" y="0"/>
                </a:cxn>
              </a:cxnLst>
              <a:rect l="0" t="0" r="r" b="b"/>
              <a:pathLst>
                <a:path w="13" h="25">
                  <a:moveTo>
                    <a:pt x="2" y="0"/>
                  </a:moveTo>
                  <a:lnTo>
                    <a:pt x="5" y="1"/>
                  </a:lnTo>
                  <a:lnTo>
                    <a:pt x="13" y="25"/>
                  </a:lnTo>
                  <a:lnTo>
                    <a:pt x="5" y="19"/>
                  </a:lnTo>
                  <a:lnTo>
                    <a:pt x="0" y="3"/>
                  </a:lnTo>
                  <a:lnTo>
                    <a:pt x="2"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42" name="Freeform 531"/>
            <p:cNvSpPr>
              <a:spLocks/>
            </p:cNvSpPr>
            <p:nvPr/>
          </p:nvSpPr>
          <p:spPr bwMode="auto">
            <a:xfrm>
              <a:off x="6130926" y="3184525"/>
              <a:ext cx="20638" cy="20638"/>
            </a:xfrm>
            <a:custGeom>
              <a:avLst/>
              <a:gdLst/>
              <a:ahLst/>
              <a:cxnLst>
                <a:cxn ang="0">
                  <a:pos x="25" y="0"/>
                </a:cxn>
                <a:cxn ang="0">
                  <a:pos x="27" y="3"/>
                </a:cxn>
                <a:cxn ang="0">
                  <a:pos x="0" y="25"/>
                </a:cxn>
                <a:cxn ang="0">
                  <a:pos x="13" y="4"/>
                </a:cxn>
                <a:cxn ang="0">
                  <a:pos x="18" y="6"/>
                </a:cxn>
                <a:cxn ang="0">
                  <a:pos x="25" y="0"/>
                </a:cxn>
              </a:cxnLst>
              <a:rect l="0" t="0" r="r" b="b"/>
              <a:pathLst>
                <a:path w="27" h="25">
                  <a:moveTo>
                    <a:pt x="25" y="0"/>
                  </a:moveTo>
                  <a:lnTo>
                    <a:pt x="27" y="3"/>
                  </a:lnTo>
                  <a:lnTo>
                    <a:pt x="0" y="25"/>
                  </a:lnTo>
                  <a:lnTo>
                    <a:pt x="13" y="4"/>
                  </a:lnTo>
                  <a:lnTo>
                    <a:pt x="18" y="6"/>
                  </a:lnTo>
                  <a:lnTo>
                    <a:pt x="2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43" name="Freeform 532"/>
            <p:cNvSpPr>
              <a:spLocks/>
            </p:cNvSpPr>
            <p:nvPr/>
          </p:nvSpPr>
          <p:spPr bwMode="auto">
            <a:xfrm>
              <a:off x="6119813" y="3205163"/>
              <a:ext cx="11113" cy="11113"/>
            </a:xfrm>
            <a:custGeom>
              <a:avLst/>
              <a:gdLst/>
              <a:ahLst/>
              <a:cxnLst>
                <a:cxn ang="0">
                  <a:pos x="9" y="0"/>
                </a:cxn>
                <a:cxn ang="0">
                  <a:pos x="12" y="3"/>
                </a:cxn>
                <a:cxn ang="0">
                  <a:pos x="0" y="14"/>
                </a:cxn>
                <a:cxn ang="0">
                  <a:pos x="0" y="13"/>
                </a:cxn>
                <a:cxn ang="0">
                  <a:pos x="9" y="0"/>
                </a:cxn>
              </a:cxnLst>
              <a:rect l="0" t="0" r="r" b="b"/>
              <a:pathLst>
                <a:path w="12" h="14">
                  <a:moveTo>
                    <a:pt x="9" y="0"/>
                  </a:moveTo>
                  <a:lnTo>
                    <a:pt x="12" y="3"/>
                  </a:lnTo>
                  <a:lnTo>
                    <a:pt x="0" y="14"/>
                  </a:lnTo>
                  <a:lnTo>
                    <a:pt x="0" y="13"/>
                  </a:lnTo>
                  <a:lnTo>
                    <a:pt x="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44" name="Freeform 533"/>
            <p:cNvSpPr>
              <a:spLocks/>
            </p:cNvSpPr>
            <p:nvPr/>
          </p:nvSpPr>
          <p:spPr bwMode="auto">
            <a:xfrm>
              <a:off x="6119813" y="3205163"/>
              <a:ext cx="11113" cy="11113"/>
            </a:xfrm>
            <a:custGeom>
              <a:avLst/>
              <a:gdLst/>
              <a:ahLst/>
              <a:cxnLst>
                <a:cxn ang="0">
                  <a:pos x="9" y="0"/>
                </a:cxn>
                <a:cxn ang="0">
                  <a:pos x="12" y="3"/>
                </a:cxn>
                <a:cxn ang="0">
                  <a:pos x="0" y="14"/>
                </a:cxn>
                <a:cxn ang="0">
                  <a:pos x="0" y="13"/>
                </a:cxn>
                <a:cxn ang="0">
                  <a:pos x="9" y="0"/>
                </a:cxn>
              </a:cxnLst>
              <a:rect l="0" t="0" r="r" b="b"/>
              <a:pathLst>
                <a:path w="12" h="14">
                  <a:moveTo>
                    <a:pt x="9" y="0"/>
                  </a:moveTo>
                  <a:lnTo>
                    <a:pt x="12" y="3"/>
                  </a:lnTo>
                  <a:lnTo>
                    <a:pt x="0" y="14"/>
                  </a:lnTo>
                  <a:lnTo>
                    <a:pt x="0" y="13"/>
                  </a:lnTo>
                  <a:lnTo>
                    <a:pt x="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45" name="Freeform 534"/>
            <p:cNvSpPr>
              <a:spLocks/>
            </p:cNvSpPr>
            <p:nvPr/>
          </p:nvSpPr>
          <p:spPr bwMode="auto">
            <a:xfrm>
              <a:off x="5248276" y="2713038"/>
              <a:ext cx="20638" cy="9525"/>
            </a:xfrm>
            <a:custGeom>
              <a:avLst/>
              <a:gdLst/>
              <a:ahLst/>
              <a:cxnLst>
                <a:cxn ang="0">
                  <a:pos x="24" y="0"/>
                </a:cxn>
                <a:cxn ang="0">
                  <a:pos x="25" y="8"/>
                </a:cxn>
                <a:cxn ang="0">
                  <a:pos x="9" y="13"/>
                </a:cxn>
                <a:cxn ang="0">
                  <a:pos x="0" y="8"/>
                </a:cxn>
                <a:cxn ang="0">
                  <a:pos x="24" y="0"/>
                </a:cxn>
              </a:cxnLst>
              <a:rect l="0" t="0" r="r" b="b"/>
              <a:pathLst>
                <a:path w="25" h="13">
                  <a:moveTo>
                    <a:pt x="24" y="0"/>
                  </a:moveTo>
                  <a:lnTo>
                    <a:pt x="25" y="8"/>
                  </a:lnTo>
                  <a:lnTo>
                    <a:pt x="9" y="13"/>
                  </a:lnTo>
                  <a:lnTo>
                    <a:pt x="0" y="8"/>
                  </a:lnTo>
                  <a:lnTo>
                    <a:pt x="2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46" name="Freeform 535"/>
            <p:cNvSpPr>
              <a:spLocks/>
            </p:cNvSpPr>
            <p:nvPr/>
          </p:nvSpPr>
          <p:spPr bwMode="auto">
            <a:xfrm>
              <a:off x="5248276" y="2713038"/>
              <a:ext cx="20638" cy="9525"/>
            </a:xfrm>
            <a:custGeom>
              <a:avLst/>
              <a:gdLst/>
              <a:ahLst/>
              <a:cxnLst>
                <a:cxn ang="0">
                  <a:pos x="24" y="0"/>
                </a:cxn>
                <a:cxn ang="0">
                  <a:pos x="25" y="8"/>
                </a:cxn>
                <a:cxn ang="0">
                  <a:pos x="9" y="13"/>
                </a:cxn>
                <a:cxn ang="0">
                  <a:pos x="0" y="8"/>
                </a:cxn>
                <a:cxn ang="0">
                  <a:pos x="24" y="0"/>
                </a:cxn>
              </a:cxnLst>
              <a:rect l="0" t="0" r="r" b="b"/>
              <a:pathLst>
                <a:path w="25" h="13">
                  <a:moveTo>
                    <a:pt x="24" y="0"/>
                  </a:moveTo>
                  <a:lnTo>
                    <a:pt x="25" y="8"/>
                  </a:lnTo>
                  <a:lnTo>
                    <a:pt x="9" y="13"/>
                  </a:lnTo>
                  <a:lnTo>
                    <a:pt x="0" y="8"/>
                  </a:lnTo>
                  <a:lnTo>
                    <a:pt x="24"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47" name="Freeform 536"/>
            <p:cNvSpPr>
              <a:spLocks/>
            </p:cNvSpPr>
            <p:nvPr/>
          </p:nvSpPr>
          <p:spPr bwMode="auto">
            <a:xfrm>
              <a:off x="5113338" y="2597150"/>
              <a:ext cx="20638" cy="20638"/>
            </a:xfrm>
            <a:custGeom>
              <a:avLst/>
              <a:gdLst/>
              <a:ahLst/>
              <a:cxnLst>
                <a:cxn ang="0">
                  <a:pos x="6" y="0"/>
                </a:cxn>
                <a:cxn ang="0">
                  <a:pos x="27" y="22"/>
                </a:cxn>
                <a:cxn ang="0">
                  <a:pos x="16" y="25"/>
                </a:cxn>
                <a:cxn ang="0">
                  <a:pos x="6" y="17"/>
                </a:cxn>
                <a:cxn ang="0">
                  <a:pos x="8" y="22"/>
                </a:cxn>
                <a:cxn ang="0">
                  <a:pos x="5" y="16"/>
                </a:cxn>
                <a:cxn ang="0">
                  <a:pos x="0" y="8"/>
                </a:cxn>
                <a:cxn ang="0">
                  <a:pos x="5" y="8"/>
                </a:cxn>
                <a:cxn ang="0">
                  <a:pos x="2" y="6"/>
                </a:cxn>
                <a:cxn ang="0">
                  <a:pos x="6" y="0"/>
                </a:cxn>
              </a:cxnLst>
              <a:rect l="0" t="0" r="r" b="b"/>
              <a:pathLst>
                <a:path w="27" h="25">
                  <a:moveTo>
                    <a:pt x="6" y="0"/>
                  </a:moveTo>
                  <a:lnTo>
                    <a:pt x="27" y="22"/>
                  </a:lnTo>
                  <a:lnTo>
                    <a:pt x="16" y="25"/>
                  </a:lnTo>
                  <a:lnTo>
                    <a:pt x="6" y="17"/>
                  </a:lnTo>
                  <a:lnTo>
                    <a:pt x="8" y="22"/>
                  </a:lnTo>
                  <a:lnTo>
                    <a:pt x="5" y="16"/>
                  </a:lnTo>
                  <a:lnTo>
                    <a:pt x="0" y="8"/>
                  </a:lnTo>
                  <a:lnTo>
                    <a:pt x="5" y="8"/>
                  </a:lnTo>
                  <a:lnTo>
                    <a:pt x="2" y="6"/>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48" name="Freeform 537"/>
            <p:cNvSpPr>
              <a:spLocks/>
            </p:cNvSpPr>
            <p:nvPr/>
          </p:nvSpPr>
          <p:spPr bwMode="auto">
            <a:xfrm>
              <a:off x="5113338" y="2597150"/>
              <a:ext cx="20638" cy="20638"/>
            </a:xfrm>
            <a:custGeom>
              <a:avLst/>
              <a:gdLst/>
              <a:ahLst/>
              <a:cxnLst>
                <a:cxn ang="0">
                  <a:pos x="6" y="0"/>
                </a:cxn>
                <a:cxn ang="0">
                  <a:pos x="27" y="22"/>
                </a:cxn>
                <a:cxn ang="0">
                  <a:pos x="16" y="25"/>
                </a:cxn>
                <a:cxn ang="0">
                  <a:pos x="6" y="17"/>
                </a:cxn>
                <a:cxn ang="0">
                  <a:pos x="8" y="22"/>
                </a:cxn>
                <a:cxn ang="0">
                  <a:pos x="5" y="16"/>
                </a:cxn>
                <a:cxn ang="0">
                  <a:pos x="0" y="8"/>
                </a:cxn>
                <a:cxn ang="0">
                  <a:pos x="5" y="8"/>
                </a:cxn>
                <a:cxn ang="0">
                  <a:pos x="2" y="6"/>
                </a:cxn>
                <a:cxn ang="0">
                  <a:pos x="6" y="0"/>
                </a:cxn>
              </a:cxnLst>
              <a:rect l="0" t="0" r="r" b="b"/>
              <a:pathLst>
                <a:path w="27" h="25">
                  <a:moveTo>
                    <a:pt x="6" y="0"/>
                  </a:moveTo>
                  <a:lnTo>
                    <a:pt x="27" y="22"/>
                  </a:lnTo>
                  <a:lnTo>
                    <a:pt x="16" y="25"/>
                  </a:lnTo>
                  <a:lnTo>
                    <a:pt x="6" y="17"/>
                  </a:lnTo>
                  <a:lnTo>
                    <a:pt x="8" y="22"/>
                  </a:lnTo>
                  <a:lnTo>
                    <a:pt x="5" y="16"/>
                  </a:lnTo>
                  <a:lnTo>
                    <a:pt x="0" y="8"/>
                  </a:lnTo>
                  <a:lnTo>
                    <a:pt x="5" y="8"/>
                  </a:lnTo>
                  <a:lnTo>
                    <a:pt x="2" y="6"/>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49" name="Freeform 538"/>
            <p:cNvSpPr>
              <a:spLocks/>
            </p:cNvSpPr>
            <p:nvPr/>
          </p:nvSpPr>
          <p:spPr bwMode="auto">
            <a:xfrm>
              <a:off x="5038726" y="2565400"/>
              <a:ext cx="11113" cy="11113"/>
            </a:xfrm>
            <a:custGeom>
              <a:avLst/>
              <a:gdLst/>
              <a:ahLst/>
              <a:cxnLst>
                <a:cxn ang="0">
                  <a:pos x="0" y="0"/>
                </a:cxn>
                <a:cxn ang="0">
                  <a:pos x="10" y="0"/>
                </a:cxn>
                <a:cxn ang="0">
                  <a:pos x="14" y="5"/>
                </a:cxn>
                <a:cxn ang="0">
                  <a:pos x="14" y="14"/>
                </a:cxn>
                <a:cxn ang="0">
                  <a:pos x="0" y="0"/>
                </a:cxn>
              </a:cxnLst>
              <a:rect l="0" t="0" r="r" b="b"/>
              <a:pathLst>
                <a:path w="14" h="14">
                  <a:moveTo>
                    <a:pt x="0" y="0"/>
                  </a:moveTo>
                  <a:lnTo>
                    <a:pt x="10" y="0"/>
                  </a:lnTo>
                  <a:lnTo>
                    <a:pt x="14" y="5"/>
                  </a:lnTo>
                  <a:lnTo>
                    <a:pt x="14" y="14"/>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50" name="Freeform 539"/>
            <p:cNvSpPr>
              <a:spLocks/>
            </p:cNvSpPr>
            <p:nvPr/>
          </p:nvSpPr>
          <p:spPr bwMode="auto">
            <a:xfrm>
              <a:off x="5038726" y="2565400"/>
              <a:ext cx="11113" cy="11113"/>
            </a:xfrm>
            <a:custGeom>
              <a:avLst/>
              <a:gdLst/>
              <a:ahLst/>
              <a:cxnLst>
                <a:cxn ang="0">
                  <a:pos x="0" y="0"/>
                </a:cxn>
                <a:cxn ang="0">
                  <a:pos x="10" y="0"/>
                </a:cxn>
                <a:cxn ang="0">
                  <a:pos x="14" y="5"/>
                </a:cxn>
                <a:cxn ang="0">
                  <a:pos x="14" y="14"/>
                </a:cxn>
                <a:cxn ang="0">
                  <a:pos x="0" y="0"/>
                </a:cxn>
              </a:cxnLst>
              <a:rect l="0" t="0" r="r" b="b"/>
              <a:pathLst>
                <a:path w="14" h="14">
                  <a:moveTo>
                    <a:pt x="0" y="0"/>
                  </a:moveTo>
                  <a:lnTo>
                    <a:pt x="10" y="0"/>
                  </a:lnTo>
                  <a:lnTo>
                    <a:pt x="14" y="5"/>
                  </a:lnTo>
                  <a:lnTo>
                    <a:pt x="14" y="14"/>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51" name="Freeform 540"/>
            <p:cNvSpPr>
              <a:spLocks/>
            </p:cNvSpPr>
            <p:nvPr/>
          </p:nvSpPr>
          <p:spPr bwMode="auto">
            <a:xfrm>
              <a:off x="5091113" y="2586038"/>
              <a:ext cx="20638" cy="20638"/>
            </a:xfrm>
            <a:custGeom>
              <a:avLst/>
              <a:gdLst/>
              <a:ahLst/>
              <a:cxnLst>
                <a:cxn ang="0">
                  <a:pos x="0" y="0"/>
                </a:cxn>
                <a:cxn ang="0">
                  <a:pos x="26" y="9"/>
                </a:cxn>
                <a:cxn ang="0">
                  <a:pos x="15" y="25"/>
                </a:cxn>
                <a:cxn ang="0">
                  <a:pos x="0" y="0"/>
                </a:cxn>
              </a:cxnLst>
              <a:rect l="0" t="0" r="r" b="b"/>
              <a:pathLst>
                <a:path w="26" h="25">
                  <a:moveTo>
                    <a:pt x="0" y="0"/>
                  </a:moveTo>
                  <a:lnTo>
                    <a:pt x="26" y="9"/>
                  </a:lnTo>
                  <a:lnTo>
                    <a:pt x="15" y="25"/>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52" name="Freeform 541"/>
            <p:cNvSpPr>
              <a:spLocks/>
            </p:cNvSpPr>
            <p:nvPr/>
          </p:nvSpPr>
          <p:spPr bwMode="auto">
            <a:xfrm>
              <a:off x="5091113" y="2586038"/>
              <a:ext cx="20638" cy="20638"/>
            </a:xfrm>
            <a:custGeom>
              <a:avLst/>
              <a:gdLst/>
              <a:ahLst/>
              <a:cxnLst>
                <a:cxn ang="0">
                  <a:pos x="0" y="0"/>
                </a:cxn>
                <a:cxn ang="0">
                  <a:pos x="26" y="9"/>
                </a:cxn>
                <a:cxn ang="0">
                  <a:pos x="15" y="25"/>
                </a:cxn>
                <a:cxn ang="0">
                  <a:pos x="0" y="0"/>
                </a:cxn>
              </a:cxnLst>
              <a:rect l="0" t="0" r="r" b="b"/>
              <a:pathLst>
                <a:path w="26" h="25">
                  <a:moveTo>
                    <a:pt x="0" y="0"/>
                  </a:moveTo>
                  <a:lnTo>
                    <a:pt x="26" y="9"/>
                  </a:lnTo>
                  <a:lnTo>
                    <a:pt x="15" y="25"/>
                  </a:lnTo>
                  <a:lnTo>
                    <a:pt x="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53" name="Freeform 542"/>
            <p:cNvSpPr>
              <a:spLocks/>
            </p:cNvSpPr>
            <p:nvPr/>
          </p:nvSpPr>
          <p:spPr bwMode="auto">
            <a:xfrm>
              <a:off x="5029201" y="2481263"/>
              <a:ext cx="73025" cy="114300"/>
            </a:xfrm>
            <a:custGeom>
              <a:avLst/>
              <a:gdLst/>
              <a:ahLst/>
              <a:cxnLst>
                <a:cxn ang="0">
                  <a:pos x="53" y="0"/>
                </a:cxn>
                <a:cxn ang="0">
                  <a:pos x="75" y="15"/>
                </a:cxn>
                <a:cxn ang="0">
                  <a:pos x="63" y="26"/>
                </a:cxn>
                <a:cxn ang="0">
                  <a:pos x="71" y="24"/>
                </a:cxn>
                <a:cxn ang="0">
                  <a:pos x="71" y="30"/>
                </a:cxn>
                <a:cxn ang="0">
                  <a:pos x="60" y="37"/>
                </a:cxn>
                <a:cxn ang="0">
                  <a:pos x="66" y="38"/>
                </a:cxn>
                <a:cxn ang="0">
                  <a:pos x="60" y="52"/>
                </a:cxn>
                <a:cxn ang="0">
                  <a:pos x="60" y="79"/>
                </a:cxn>
                <a:cxn ang="0">
                  <a:pos x="69" y="116"/>
                </a:cxn>
                <a:cxn ang="0">
                  <a:pos x="91" y="138"/>
                </a:cxn>
                <a:cxn ang="0">
                  <a:pos x="80" y="142"/>
                </a:cxn>
                <a:cxn ang="0">
                  <a:pos x="77" y="136"/>
                </a:cxn>
                <a:cxn ang="0">
                  <a:pos x="71" y="139"/>
                </a:cxn>
                <a:cxn ang="0">
                  <a:pos x="75" y="145"/>
                </a:cxn>
                <a:cxn ang="0">
                  <a:pos x="60" y="139"/>
                </a:cxn>
                <a:cxn ang="0">
                  <a:pos x="53" y="145"/>
                </a:cxn>
                <a:cxn ang="0">
                  <a:pos x="47" y="138"/>
                </a:cxn>
                <a:cxn ang="0">
                  <a:pos x="52" y="136"/>
                </a:cxn>
                <a:cxn ang="0">
                  <a:pos x="34" y="134"/>
                </a:cxn>
                <a:cxn ang="0">
                  <a:pos x="33" y="123"/>
                </a:cxn>
                <a:cxn ang="0">
                  <a:pos x="42" y="120"/>
                </a:cxn>
                <a:cxn ang="0">
                  <a:pos x="30" y="114"/>
                </a:cxn>
                <a:cxn ang="0">
                  <a:pos x="36" y="101"/>
                </a:cxn>
                <a:cxn ang="0">
                  <a:pos x="28" y="109"/>
                </a:cxn>
                <a:cxn ang="0">
                  <a:pos x="28" y="100"/>
                </a:cxn>
                <a:cxn ang="0">
                  <a:pos x="3" y="97"/>
                </a:cxn>
                <a:cxn ang="0">
                  <a:pos x="0" y="87"/>
                </a:cxn>
                <a:cxn ang="0">
                  <a:pos x="1" y="73"/>
                </a:cxn>
                <a:cxn ang="0">
                  <a:pos x="12" y="73"/>
                </a:cxn>
                <a:cxn ang="0">
                  <a:pos x="22" y="45"/>
                </a:cxn>
                <a:cxn ang="0">
                  <a:pos x="20" y="48"/>
                </a:cxn>
                <a:cxn ang="0">
                  <a:pos x="14" y="34"/>
                </a:cxn>
                <a:cxn ang="0">
                  <a:pos x="28" y="26"/>
                </a:cxn>
                <a:cxn ang="0">
                  <a:pos x="23" y="24"/>
                </a:cxn>
                <a:cxn ang="0">
                  <a:pos x="26" y="23"/>
                </a:cxn>
                <a:cxn ang="0">
                  <a:pos x="23" y="16"/>
                </a:cxn>
                <a:cxn ang="0">
                  <a:pos x="33" y="7"/>
                </a:cxn>
                <a:cxn ang="0">
                  <a:pos x="53" y="0"/>
                </a:cxn>
              </a:cxnLst>
              <a:rect l="0" t="0" r="r" b="b"/>
              <a:pathLst>
                <a:path w="91" h="145">
                  <a:moveTo>
                    <a:pt x="53" y="0"/>
                  </a:moveTo>
                  <a:lnTo>
                    <a:pt x="75" y="15"/>
                  </a:lnTo>
                  <a:lnTo>
                    <a:pt x="63" y="26"/>
                  </a:lnTo>
                  <a:lnTo>
                    <a:pt x="71" y="24"/>
                  </a:lnTo>
                  <a:lnTo>
                    <a:pt x="71" y="30"/>
                  </a:lnTo>
                  <a:lnTo>
                    <a:pt x="60" y="37"/>
                  </a:lnTo>
                  <a:lnTo>
                    <a:pt x="66" y="38"/>
                  </a:lnTo>
                  <a:lnTo>
                    <a:pt x="60" y="52"/>
                  </a:lnTo>
                  <a:lnTo>
                    <a:pt x="60" y="79"/>
                  </a:lnTo>
                  <a:lnTo>
                    <a:pt x="69" y="116"/>
                  </a:lnTo>
                  <a:lnTo>
                    <a:pt x="91" y="138"/>
                  </a:lnTo>
                  <a:lnTo>
                    <a:pt x="80" y="142"/>
                  </a:lnTo>
                  <a:lnTo>
                    <a:pt x="77" y="136"/>
                  </a:lnTo>
                  <a:lnTo>
                    <a:pt x="71" y="139"/>
                  </a:lnTo>
                  <a:lnTo>
                    <a:pt x="75" y="145"/>
                  </a:lnTo>
                  <a:lnTo>
                    <a:pt x="60" y="139"/>
                  </a:lnTo>
                  <a:lnTo>
                    <a:pt x="53" y="145"/>
                  </a:lnTo>
                  <a:lnTo>
                    <a:pt x="47" y="138"/>
                  </a:lnTo>
                  <a:lnTo>
                    <a:pt x="52" y="136"/>
                  </a:lnTo>
                  <a:lnTo>
                    <a:pt x="34" y="134"/>
                  </a:lnTo>
                  <a:lnTo>
                    <a:pt x="33" y="123"/>
                  </a:lnTo>
                  <a:lnTo>
                    <a:pt x="42" y="120"/>
                  </a:lnTo>
                  <a:lnTo>
                    <a:pt x="30" y="114"/>
                  </a:lnTo>
                  <a:lnTo>
                    <a:pt x="36" y="101"/>
                  </a:lnTo>
                  <a:lnTo>
                    <a:pt x="28" y="109"/>
                  </a:lnTo>
                  <a:lnTo>
                    <a:pt x="28" y="100"/>
                  </a:lnTo>
                  <a:lnTo>
                    <a:pt x="3" y="97"/>
                  </a:lnTo>
                  <a:lnTo>
                    <a:pt x="0" y="87"/>
                  </a:lnTo>
                  <a:lnTo>
                    <a:pt x="1" y="73"/>
                  </a:lnTo>
                  <a:lnTo>
                    <a:pt x="12" y="73"/>
                  </a:lnTo>
                  <a:lnTo>
                    <a:pt x="22" y="45"/>
                  </a:lnTo>
                  <a:lnTo>
                    <a:pt x="20" y="48"/>
                  </a:lnTo>
                  <a:lnTo>
                    <a:pt x="14" y="34"/>
                  </a:lnTo>
                  <a:lnTo>
                    <a:pt x="28" y="26"/>
                  </a:lnTo>
                  <a:lnTo>
                    <a:pt x="23" y="24"/>
                  </a:lnTo>
                  <a:lnTo>
                    <a:pt x="26" y="23"/>
                  </a:lnTo>
                  <a:lnTo>
                    <a:pt x="23" y="16"/>
                  </a:lnTo>
                  <a:lnTo>
                    <a:pt x="33" y="7"/>
                  </a:lnTo>
                  <a:lnTo>
                    <a:pt x="5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54" name="Freeform 543"/>
            <p:cNvSpPr>
              <a:spLocks/>
            </p:cNvSpPr>
            <p:nvPr/>
          </p:nvSpPr>
          <p:spPr bwMode="auto">
            <a:xfrm>
              <a:off x="5029201" y="2481263"/>
              <a:ext cx="73025" cy="114300"/>
            </a:xfrm>
            <a:custGeom>
              <a:avLst/>
              <a:gdLst/>
              <a:ahLst/>
              <a:cxnLst>
                <a:cxn ang="0">
                  <a:pos x="53" y="0"/>
                </a:cxn>
                <a:cxn ang="0">
                  <a:pos x="75" y="15"/>
                </a:cxn>
                <a:cxn ang="0">
                  <a:pos x="63" y="26"/>
                </a:cxn>
                <a:cxn ang="0">
                  <a:pos x="71" y="24"/>
                </a:cxn>
                <a:cxn ang="0">
                  <a:pos x="71" y="30"/>
                </a:cxn>
                <a:cxn ang="0">
                  <a:pos x="60" y="37"/>
                </a:cxn>
                <a:cxn ang="0">
                  <a:pos x="66" y="38"/>
                </a:cxn>
                <a:cxn ang="0">
                  <a:pos x="60" y="52"/>
                </a:cxn>
                <a:cxn ang="0">
                  <a:pos x="60" y="79"/>
                </a:cxn>
                <a:cxn ang="0">
                  <a:pos x="69" y="116"/>
                </a:cxn>
                <a:cxn ang="0">
                  <a:pos x="91" y="138"/>
                </a:cxn>
                <a:cxn ang="0">
                  <a:pos x="80" y="142"/>
                </a:cxn>
                <a:cxn ang="0">
                  <a:pos x="77" y="136"/>
                </a:cxn>
                <a:cxn ang="0">
                  <a:pos x="71" y="139"/>
                </a:cxn>
                <a:cxn ang="0">
                  <a:pos x="75" y="145"/>
                </a:cxn>
                <a:cxn ang="0">
                  <a:pos x="60" y="139"/>
                </a:cxn>
                <a:cxn ang="0">
                  <a:pos x="53" y="145"/>
                </a:cxn>
                <a:cxn ang="0">
                  <a:pos x="47" y="138"/>
                </a:cxn>
                <a:cxn ang="0">
                  <a:pos x="52" y="136"/>
                </a:cxn>
                <a:cxn ang="0">
                  <a:pos x="34" y="134"/>
                </a:cxn>
                <a:cxn ang="0">
                  <a:pos x="33" y="123"/>
                </a:cxn>
                <a:cxn ang="0">
                  <a:pos x="42" y="120"/>
                </a:cxn>
                <a:cxn ang="0">
                  <a:pos x="30" y="114"/>
                </a:cxn>
                <a:cxn ang="0">
                  <a:pos x="36" y="101"/>
                </a:cxn>
                <a:cxn ang="0">
                  <a:pos x="28" y="109"/>
                </a:cxn>
                <a:cxn ang="0">
                  <a:pos x="28" y="100"/>
                </a:cxn>
                <a:cxn ang="0">
                  <a:pos x="3" y="97"/>
                </a:cxn>
                <a:cxn ang="0">
                  <a:pos x="0" y="87"/>
                </a:cxn>
                <a:cxn ang="0">
                  <a:pos x="1" y="73"/>
                </a:cxn>
                <a:cxn ang="0">
                  <a:pos x="12" y="73"/>
                </a:cxn>
                <a:cxn ang="0">
                  <a:pos x="22" y="45"/>
                </a:cxn>
                <a:cxn ang="0">
                  <a:pos x="20" y="48"/>
                </a:cxn>
                <a:cxn ang="0">
                  <a:pos x="14" y="34"/>
                </a:cxn>
                <a:cxn ang="0">
                  <a:pos x="28" y="26"/>
                </a:cxn>
                <a:cxn ang="0">
                  <a:pos x="23" y="24"/>
                </a:cxn>
                <a:cxn ang="0">
                  <a:pos x="26" y="23"/>
                </a:cxn>
                <a:cxn ang="0">
                  <a:pos x="23" y="16"/>
                </a:cxn>
                <a:cxn ang="0">
                  <a:pos x="33" y="7"/>
                </a:cxn>
                <a:cxn ang="0">
                  <a:pos x="53" y="0"/>
                </a:cxn>
              </a:cxnLst>
              <a:rect l="0" t="0" r="r" b="b"/>
              <a:pathLst>
                <a:path w="91" h="145">
                  <a:moveTo>
                    <a:pt x="53" y="0"/>
                  </a:moveTo>
                  <a:lnTo>
                    <a:pt x="75" y="15"/>
                  </a:lnTo>
                  <a:lnTo>
                    <a:pt x="63" y="26"/>
                  </a:lnTo>
                  <a:lnTo>
                    <a:pt x="71" y="24"/>
                  </a:lnTo>
                  <a:lnTo>
                    <a:pt x="71" y="30"/>
                  </a:lnTo>
                  <a:lnTo>
                    <a:pt x="60" y="37"/>
                  </a:lnTo>
                  <a:lnTo>
                    <a:pt x="66" y="38"/>
                  </a:lnTo>
                  <a:lnTo>
                    <a:pt x="60" y="52"/>
                  </a:lnTo>
                  <a:lnTo>
                    <a:pt x="60" y="79"/>
                  </a:lnTo>
                  <a:lnTo>
                    <a:pt x="69" y="116"/>
                  </a:lnTo>
                  <a:lnTo>
                    <a:pt x="91" y="138"/>
                  </a:lnTo>
                  <a:lnTo>
                    <a:pt x="80" y="142"/>
                  </a:lnTo>
                  <a:lnTo>
                    <a:pt x="77" y="136"/>
                  </a:lnTo>
                  <a:lnTo>
                    <a:pt x="71" y="139"/>
                  </a:lnTo>
                  <a:lnTo>
                    <a:pt x="75" y="145"/>
                  </a:lnTo>
                  <a:lnTo>
                    <a:pt x="60" y="139"/>
                  </a:lnTo>
                  <a:lnTo>
                    <a:pt x="53" y="145"/>
                  </a:lnTo>
                  <a:lnTo>
                    <a:pt x="47" y="138"/>
                  </a:lnTo>
                  <a:lnTo>
                    <a:pt x="52" y="136"/>
                  </a:lnTo>
                  <a:lnTo>
                    <a:pt x="34" y="134"/>
                  </a:lnTo>
                  <a:lnTo>
                    <a:pt x="33" y="123"/>
                  </a:lnTo>
                  <a:lnTo>
                    <a:pt x="42" y="120"/>
                  </a:lnTo>
                  <a:lnTo>
                    <a:pt x="30" y="114"/>
                  </a:lnTo>
                  <a:lnTo>
                    <a:pt x="36" y="101"/>
                  </a:lnTo>
                  <a:lnTo>
                    <a:pt x="28" y="109"/>
                  </a:lnTo>
                  <a:lnTo>
                    <a:pt x="28" y="100"/>
                  </a:lnTo>
                  <a:lnTo>
                    <a:pt x="3" y="97"/>
                  </a:lnTo>
                  <a:lnTo>
                    <a:pt x="0" y="87"/>
                  </a:lnTo>
                  <a:lnTo>
                    <a:pt x="1" y="73"/>
                  </a:lnTo>
                  <a:lnTo>
                    <a:pt x="12" y="73"/>
                  </a:lnTo>
                  <a:lnTo>
                    <a:pt x="22" y="45"/>
                  </a:lnTo>
                  <a:lnTo>
                    <a:pt x="20" y="48"/>
                  </a:lnTo>
                  <a:lnTo>
                    <a:pt x="14" y="34"/>
                  </a:lnTo>
                  <a:lnTo>
                    <a:pt x="28" y="26"/>
                  </a:lnTo>
                  <a:lnTo>
                    <a:pt x="23" y="24"/>
                  </a:lnTo>
                  <a:lnTo>
                    <a:pt x="26" y="23"/>
                  </a:lnTo>
                  <a:lnTo>
                    <a:pt x="23" y="16"/>
                  </a:lnTo>
                  <a:lnTo>
                    <a:pt x="33" y="7"/>
                  </a:lnTo>
                  <a:lnTo>
                    <a:pt x="5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55" name="Freeform 544"/>
            <p:cNvSpPr>
              <a:spLocks/>
            </p:cNvSpPr>
            <p:nvPr/>
          </p:nvSpPr>
          <p:spPr bwMode="auto">
            <a:xfrm>
              <a:off x="4997451" y="2628900"/>
              <a:ext cx="20638" cy="30163"/>
            </a:xfrm>
            <a:custGeom>
              <a:avLst/>
              <a:gdLst/>
              <a:ahLst/>
              <a:cxnLst>
                <a:cxn ang="0">
                  <a:pos x="13" y="0"/>
                </a:cxn>
                <a:cxn ang="0">
                  <a:pos x="25" y="21"/>
                </a:cxn>
                <a:cxn ang="0">
                  <a:pos x="10" y="38"/>
                </a:cxn>
                <a:cxn ang="0">
                  <a:pos x="0" y="34"/>
                </a:cxn>
                <a:cxn ang="0">
                  <a:pos x="0" y="38"/>
                </a:cxn>
                <a:cxn ang="0">
                  <a:pos x="0" y="34"/>
                </a:cxn>
                <a:cxn ang="0">
                  <a:pos x="0" y="18"/>
                </a:cxn>
                <a:cxn ang="0">
                  <a:pos x="7" y="4"/>
                </a:cxn>
                <a:cxn ang="0">
                  <a:pos x="13" y="0"/>
                </a:cxn>
              </a:cxnLst>
              <a:rect l="0" t="0" r="r" b="b"/>
              <a:pathLst>
                <a:path w="25" h="38">
                  <a:moveTo>
                    <a:pt x="13" y="0"/>
                  </a:moveTo>
                  <a:lnTo>
                    <a:pt x="25" y="21"/>
                  </a:lnTo>
                  <a:lnTo>
                    <a:pt x="10" y="38"/>
                  </a:lnTo>
                  <a:lnTo>
                    <a:pt x="0" y="34"/>
                  </a:lnTo>
                  <a:lnTo>
                    <a:pt x="0" y="38"/>
                  </a:lnTo>
                  <a:lnTo>
                    <a:pt x="0" y="34"/>
                  </a:lnTo>
                  <a:lnTo>
                    <a:pt x="0" y="18"/>
                  </a:lnTo>
                  <a:lnTo>
                    <a:pt x="7" y="4"/>
                  </a:lnTo>
                  <a:lnTo>
                    <a:pt x="1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56" name="Freeform 545"/>
            <p:cNvSpPr>
              <a:spLocks/>
            </p:cNvSpPr>
            <p:nvPr/>
          </p:nvSpPr>
          <p:spPr bwMode="auto">
            <a:xfrm>
              <a:off x="4997451" y="2628900"/>
              <a:ext cx="20638" cy="30163"/>
            </a:xfrm>
            <a:custGeom>
              <a:avLst/>
              <a:gdLst/>
              <a:ahLst/>
              <a:cxnLst>
                <a:cxn ang="0">
                  <a:pos x="13" y="0"/>
                </a:cxn>
                <a:cxn ang="0">
                  <a:pos x="25" y="21"/>
                </a:cxn>
                <a:cxn ang="0">
                  <a:pos x="10" y="38"/>
                </a:cxn>
                <a:cxn ang="0">
                  <a:pos x="0" y="34"/>
                </a:cxn>
                <a:cxn ang="0">
                  <a:pos x="0" y="38"/>
                </a:cxn>
                <a:cxn ang="0">
                  <a:pos x="0" y="34"/>
                </a:cxn>
                <a:cxn ang="0">
                  <a:pos x="0" y="18"/>
                </a:cxn>
                <a:cxn ang="0">
                  <a:pos x="7" y="4"/>
                </a:cxn>
                <a:cxn ang="0">
                  <a:pos x="13" y="0"/>
                </a:cxn>
              </a:cxnLst>
              <a:rect l="0" t="0" r="r" b="b"/>
              <a:pathLst>
                <a:path w="25" h="38">
                  <a:moveTo>
                    <a:pt x="13" y="0"/>
                  </a:moveTo>
                  <a:lnTo>
                    <a:pt x="25" y="21"/>
                  </a:lnTo>
                  <a:lnTo>
                    <a:pt x="10" y="38"/>
                  </a:lnTo>
                  <a:lnTo>
                    <a:pt x="0" y="34"/>
                  </a:lnTo>
                  <a:lnTo>
                    <a:pt x="0" y="38"/>
                  </a:lnTo>
                  <a:lnTo>
                    <a:pt x="0" y="34"/>
                  </a:lnTo>
                  <a:lnTo>
                    <a:pt x="0" y="18"/>
                  </a:lnTo>
                  <a:lnTo>
                    <a:pt x="7" y="4"/>
                  </a:lnTo>
                  <a:lnTo>
                    <a:pt x="1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57" name="Freeform 546"/>
            <p:cNvSpPr>
              <a:spLocks/>
            </p:cNvSpPr>
            <p:nvPr/>
          </p:nvSpPr>
          <p:spPr bwMode="auto">
            <a:xfrm>
              <a:off x="6497638" y="2554288"/>
              <a:ext cx="41275" cy="31750"/>
            </a:xfrm>
            <a:custGeom>
              <a:avLst/>
              <a:gdLst/>
              <a:ahLst/>
              <a:cxnLst>
                <a:cxn ang="0">
                  <a:pos x="33" y="0"/>
                </a:cxn>
                <a:cxn ang="0">
                  <a:pos x="52" y="16"/>
                </a:cxn>
                <a:cxn ang="0">
                  <a:pos x="51" y="27"/>
                </a:cxn>
                <a:cxn ang="0">
                  <a:pos x="33" y="37"/>
                </a:cxn>
                <a:cxn ang="0">
                  <a:pos x="21" y="32"/>
                </a:cxn>
                <a:cxn ang="0">
                  <a:pos x="7" y="40"/>
                </a:cxn>
                <a:cxn ang="0">
                  <a:pos x="0" y="29"/>
                </a:cxn>
                <a:cxn ang="0">
                  <a:pos x="19" y="4"/>
                </a:cxn>
                <a:cxn ang="0">
                  <a:pos x="22" y="4"/>
                </a:cxn>
                <a:cxn ang="0">
                  <a:pos x="33" y="0"/>
                </a:cxn>
              </a:cxnLst>
              <a:rect l="0" t="0" r="r" b="b"/>
              <a:pathLst>
                <a:path w="52" h="40">
                  <a:moveTo>
                    <a:pt x="33" y="0"/>
                  </a:moveTo>
                  <a:lnTo>
                    <a:pt x="52" y="16"/>
                  </a:lnTo>
                  <a:lnTo>
                    <a:pt x="51" y="27"/>
                  </a:lnTo>
                  <a:lnTo>
                    <a:pt x="33" y="37"/>
                  </a:lnTo>
                  <a:lnTo>
                    <a:pt x="21" y="32"/>
                  </a:lnTo>
                  <a:lnTo>
                    <a:pt x="7" y="40"/>
                  </a:lnTo>
                  <a:lnTo>
                    <a:pt x="0" y="29"/>
                  </a:lnTo>
                  <a:lnTo>
                    <a:pt x="19" y="4"/>
                  </a:lnTo>
                  <a:lnTo>
                    <a:pt x="22" y="4"/>
                  </a:lnTo>
                  <a:lnTo>
                    <a:pt x="3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58" name="Freeform 547"/>
            <p:cNvSpPr>
              <a:spLocks/>
            </p:cNvSpPr>
            <p:nvPr/>
          </p:nvSpPr>
          <p:spPr bwMode="auto">
            <a:xfrm>
              <a:off x="6497638" y="2554288"/>
              <a:ext cx="41275" cy="31750"/>
            </a:xfrm>
            <a:custGeom>
              <a:avLst/>
              <a:gdLst/>
              <a:ahLst/>
              <a:cxnLst>
                <a:cxn ang="0">
                  <a:pos x="33" y="0"/>
                </a:cxn>
                <a:cxn ang="0">
                  <a:pos x="52" y="16"/>
                </a:cxn>
                <a:cxn ang="0">
                  <a:pos x="51" y="27"/>
                </a:cxn>
                <a:cxn ang="0">
                  <a:pos x="33" y="37"/>
                </a:cxn>
                <a:cxn ang="0">
                  <a:pos x="21" y="32"/>
                </a:cxn>
                <a:cxn ang="0">
                  <a:pos x="7" y="40"/>
                </a:cxn>
                <a:cxn ang="0">
                  <a:pos x="0" y="29"/>
                </a:cxn>
                <a:cxn ang="0">
                  <a:pos x="19" y="4"/>
                </a:cxn>
                <a:cxn ang="0">
                  <a:pos x="22" y="4"/>
                </a:cxn>
                <a:cxn ang="0">
                  <a:pos x="33" y="0"/>
                </a:cxn>
              </a:cxnLst>
              <a:rect l="0" t="0" r="r" b="b"/>
              <a:pathLst>
                <a:path w="52" h="40">
                  <a:moveTo>
                    <a:pt x="33" y="0"/>
                  </a:moveTo>
                  <a:lnTo>
                    <a:pt x="52" y="16"/>
                  </a:lnTo>
                  <a:lnTo>
                    <a:pt x="51" y="27"/>
                  </a:lnTo>
                  <a:lnTo>
                    <a:pt x="33" y="37"/>
                  </a:lnTo>
                  <a:lnTo>
                    <a:pt x="21" y="32"/>
                  </a:lnTo>
                  <a:lnTo>
                    <a:pt x="7" y="40"/>
                  </a:lnTo>
                  <a:lnTo>
                    <a:pt x="0" y="29"/>
                  </a:lnTo>
                  <a:lnTo>
                    <a:pt x="19" y="4"/>
                  </a:lnTo>
                  <a:lnTo>
                    <a:pt x="22" y="4"/>
                  </a:lnTo>
                  <a:lnTo>
                    <a:pt x="3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59" name="Freeform 548"/>
            <p:cNvSpPr>
              <a:spLocks/>
            </p:cNvSpPr>
            <p:nvPr/>
          </p:nvSpPr>
          <p:spPr bwMode="auto">
            <a:xfrm>
              <a:off x="6372226" y="2606675"/>
              <a:ext cx="20638" cy="20638"/>
            </a:xfrm>
            <a:custGeom>
              <a:avLst/>
              <a:gdLst/>
              <a:ahLst/>
              <a:cxnLst>
                <a:cxn ang="0">
                  <a:pos x="5" y="0"/>
                </a:cxn>
                <a:cxn ang="0">
                  <a:pos x="27" y="11"/>
                </a:cxn>
                <a:cxn ang="0">
                  <a:pos x="25" y="25"/>
                </a:cxn>
                <a:cxn ang="0">
                  <a:pos x="13" y="23"/>
                </a:cxn>
                <a:cxn ang="0">
                  <a:pos x="0" y="4"/>
                </a:cxn>
                <a:cxn ang="0">
                  <a:pos x="5" y="0"/>
                </a:cxn>
              </a:cxnLst>
              <a:rect l="0" t="0" r="r" b="b"/>
              <a:pathLst>
                <a:path w="27" h="25">
                  <a:moveTo>
                    <a:pt x="5" y="0"/>
                  </a:moveTo>
                  <a:lnTo>
                    <a:pt x="27" y="11"/>
                  </a:lnTo>
                  <a:lnTo>
                    <a:pt x="25" y="25"/>
                  </a:lnTo>
                  <a:lnTo>
                    <a:pt x="13" y="23"/>
                  </a:lnTo>
                  <a:lnTo>
                    <a:pt x="0" y="4"/>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60" name="Freeform 549"/>
            <p:cNvSpPr>
              <a:spLocks/>
            </p:cNvSpPr>
            <p:nvPr/>
          </p:nvSpPr>
          <p:spPr bwMode="auto">
            <a:xfrm>
              <a:off x="6372226" y="2606675"/>
              <a:ext cx="20638" cy="20638"/>
            </a:xfrm>
            <a:custGeom>
              <a:avLst/>
              <a:gdLst/>
              <a:ahLst/>
              <a:cxnLst>
                <a:cxn ang="0">
                  <a:pos x="5" y="0"/>
                </a:cxn>
                <a:cxn ang="0">
                  <a:pos x="27" y="11"/>
                </a:cxn>
                <a:cxn ang="0">
                  <a:pos x="25" y="25"/>
                </a:cxn>
                <a:cxn ang="0">
                  <a:pos x="13" y="23"/>
                </a:cxn>
                <a:cxn ang="0">
                  <a:pos x="0" y="4"/>
                </a:cxn>
                <a:cxn ang="0">
                  <a:pos x="5" y="0"/>
                </a:cxn>
              </a:cxnLst>
              <a:rect l="0" t="0" r="r" b="b"/>
              <a:pathLst>
                <a:path w="27" h="25">
                  <a:moveTo>
                    <a:pt x="5" y="0"/>
                  </a:moveTo>
                  <a:lnTo>
                    <a:pt x="27" y="11"/>
                  </a:lnTo>
                  <a:lnTo>
                    <a:pt x="25" y="25"/>
                  </a:lnTo>
                  <a:lnTo>
                    <a:pt x="13" y="23"/>
                  </a:lnTo>
                  <a:lnTo>
                    <a:pt x="0" y="4"/>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61" name="Freeform 550"/>
            <p:cNvSpPr>
              <a:spLocks/>
            </p:cNvSpPr>
            <p:nvPr/>
          </p:nvSpPr>
          <p:spPr bwMode="auto">
            <a:xfrm>
              <a:off x="6224588" y="3089275"/>
              <a:ext cx="11113" cy="12700"/>
            </a:xfrm>
            <a:custGeom>
              <a:avLst/>
              <a:gdLst/>
              <a:ahLst/>
              <a:cxnLst>
                <a:cxn ang="0">
                  <a:pos x="11" y="0"/>
                </a:cxn>
                <a:cxn ang="0">
                  <a:pos x="13" y="5"/>
                </a:cxn>
                <a:cxn ang="0">
                  <a:pos x="11" y="8"/>
                </a:cxn>
                <a:cxn ang="0">
                  <a:pos x="0" y="14"/>
                </a:cxn>
                <a:cxn ang="0">
                  <a:pos x="0" y="9"/>
                </a:cxn>
                <a:cxn ang="0">
                  <a:pos x="11" y="0"/>
                </a:cxn>
              </a:cxnLst>
              <a:rect l="0" t="0" r="r" b="b"/>
              <a:pathLst>
                <a:path w="13" h="14">
                  <a:moveTo>
                    <a:pt x="11" y="0"/>
                  </a:moveTo>
                  <a:lnTo>
                    <a:pt x="13" y="5"/>
                  </a:lnTo>
                  <a:lnTo>
                    <a:pt x="11" y="8"/>
                  </a:lnTo>
                  <a:lnTo>
                    <a:pt x="0" y="14"/>
                  </a:lnTo>
                  <a:lnTo>
                    <a:pt x="0" y="9"/>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62" name="Freeform 551"/>
            <p:cNvSpPr>
              <a:spLocks/>
            </p:cNvSpPr>
            <p:nvPr/>
          </p:nvSpPr>
          <p:spPr bwMode="auto">
            <a:xfrm>
              <a:off x="6224588" y="3089275"/>
              <a:ext cx="11113" cy="12700"/>
            </a:xfrm>
            <a:custGeom>
              <a:avLst/>
              <a:gdLst/>
              <a:ahLst/>
              <a:cxnLst>
                <a:cxn ang="0">
                  <a:pos x="11" y="0"/>
                </a:cxn>
                <a:cxn ang="0">
                  <a:pos x="13" y="5"/>
                </a:cxn>
                <a:cxn ang="0">
                  <a:pos x="11" y="8"/>
                </a:cxn>
                <a:cxn ang="0">
                  <a:pos x="0" y="14"/>
                </a:cxn>
                <a:cxn ang="0">
                  <a:pos x="0" y="9"/>
                </a:cxn>
                <a:cxn ang="0">
                  <a:pos x="11" y="0"/>
                </a:cxn>
              </a:cxnLst>
              <a:rect l="0" t="0" r="r" b="b"/>
              <a:pathLst>
                <a:path w="13" h="14">
                  <a:moveTo>
                    <a:pt x="11" y="0"/>
                  </a:moveTo>
                  <a:lnTo>
                    <a:pt x="13" y="5"/>
                  </a:lnTo>
                  <a:lnTo>
                    <a:pt x="11" y="8"/>
                  </a:lnTo>
                  <a:lnTo>
                    <a:pt x="0" y="14"/>
                  </a:lnTo>
                  <a:lnTo>
                    <a:pt x="0" y="9"/>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63" name="Freeform 552"/>
            <p:cNvSpPr>
              <a:spLocks/>
            </p:cNvSpPr>
            <p:nvPr/>
          </p:nvSpPr>
          <p:spPr bwMode="auto">
            <a:xfrm>
              <a:off x="6319838" y="2911475"/>
              <a:ext cx="11113" cy="20638"/>
            </a:xfrm>
            <a:custGeom>
              <a:avLst/>
              <a:gdLst/>
              <a:ahLst/>
              <a:cxnLst>
                <a:cxn ang="0">
                  <a:pos x="11" y="0"/>
                </a:cxn>
                <a:cxn ang="0">
                  <a:pos x="14" y="9"/>
                </a:cxn>
                <a:cxn ang="0">
                  <a:pos x="0" y="26"/>
                </a:cxn>
                <a:cxn ang="0">
                  <a:pos x="5" y="9"/>
                </a:cxn>
                <a:cxn ang="0">
                  <a:pos x="3" y="7"/>
                </a:cxn>
                <a:cxn ang="0">
                  <a:pos x="11" y="0"/>
                </a:cxn>
              </a:cxnLst>
              <a:rect l="0" t="0" r="r" b="b"/>
              <a:pathLst>
                <a:path w="14" h="26">
                  <a:moveTo>
                    <a:pt x="11" y="0"/>
                  </a:moveTo>
                  <a:lnTo>
                    <a:pt x="14" y="9"/>
                  </a:lnTo>
                  <a:lnTo>
                    <a:pt x="0" y="26"/>
                  </a:lnTo>
                  <a:lnTo>
                    <a:pt x="5" y="9"/>
                  </a:lnTo>
                  <a:lnTo>
                    <a:pt x="3" y="7"/>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64" name="Freeform 553"/>
            <p:cNvSpPr>
              <a:spLocks/>
            </p:cNvSpPr>
            <p:nvPr/>
          </p:nvSpPr>
          <p:spPr bwMode="auto">
            <a:xfrm>
              <a:off x="6319838" y="2911475"/>
              <a:ext cx="11113" cy="20638"/>
            </a:xfrm>
            <a:custGeom>
              <a:avLst/>
              <a:gdLst/>
              <a:ahLst/>
              <a:cxnLst>
                <a:cxn ang="0">
                  <a:pos x="11" y="0"/>
                </a:cxn>
                <a:cxn ang="0">
                  <a:pos x="14" y="9"/>
                </a:cxn>
                <a:cxn ang="0">
                  <a:pos x="0" y="26"/>
                </a:cxn>
                <a:cxn ang="0">
                  <a:pos x="5" y="9"/>
                </a:cxn>
                <a:cxn ang="0">
                  <a:pos x="3" y="7"/>
                </a:cxn>
                <a:cxn ang="0">
                  <a:pos x="11" y="0"/>
                </a:cxn>
              </a:cxnLst>
              <a:rect l="0" t="0" r="r" b="b"/>
              <a:pathLst>
                <a:path w="14" h="26">
                  <a:moveTo>
                    <a:pt x="11" y="0"/>
                  </a:moveTo>
                  <a:lnTo>
                    <a:pt x="14" y="9"/>
                  </a:lnTo>
                  <a:lnTo>
                    <a:pt x="0" y="26"/>
                  </a:lnTo>
                  <a:lnTo>
                    <a:pt x="5" y="9"/>
                  </a:lnTo>
                  <a:lnTo>
                    <a:pt x="3" y="7"/>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65" name="Freeform 554"/>
            <p:cNvSpPr>
              <a:spLocks/>
            </p:cNvSpPr>
            <p:nvPr/>
          </p:nvSpPr>
          <p:spPr bwMode="auto">
            <a:xfrm>
              <a:off x="6015038" y="3006725"/>
              <a:ext cx="20638" cy="9525"/>
            </a:xfrm>
            <a:custGeom>
              <a:avLst/>
              <a:gdLst/>
              <a:ahLst/>
              <a:cxnLst>
                <a:cxn ang="0">
                  <a:pos x="10" y="0"/>
                </a:cxn>
                <a:cxn ang="0">
                  <a:pos x="26" y="4"/>
                </a:cxn>
                <a:cxn ang="0">
                  <a:pos x="13" y="13"/>
                </a:cxn>
                <a:cxn ang="0">
                  <a:pos x="0" y="11"/>
                </a:cxn>
                <a:cxn ang="0">
                  <a:pos x="2" y="8"/>
                </a:cxn>
                <a:cxn ang="0">
                  <a:pos x="10" y="0"/>
                </a:cxn>
              </a:cxnLst>
              <a:rect l="0" t="0" r="r" b="b"/>
              <a:pathLst>
                <a:path w="26" h="13">
                  <a:moveTo>
                    <a:pt x="10" y="0"/>
                  </a:moveTo>
                  <a:lnTo>
                    <a:pt x="26" y="4"/>
                  </a:lnTo>
                  <a:lnTo>
                    <a:pt x="13" y="13"/>
                  </a:lnTo>
                  <a:lnTo>
                    <a:pt x="0" y="11"/>
                  </a:lnTo>
                  <a:lnTo>
                    <a:pt x="2" y="8"/>
                  </a:lnTo>
                  <a:lnTo>
                    <a:pt x="1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66" name="Freeform 555"/>
            <p:cNvSpPr>
              <a:spLocks/>
            </p:cNvSpPr>
            <p:nvPr/>
          </p:nvSpPr>
          <p:spPr bwMode="auto">
            <a:xfrm>
              <a:off x="6015038" y="3006725"/>
              <a:ext cx="20638" cy="9525"/>
            </a:xfrm>
            <a:custGeom>
              <a:avLst/>
              <a:gdLst/>
              <a:ahLst/>
              <a:cxnLst>
                <a:cxn ang="0">
                  <a:pos x="10" y="0"/>
                </a:cxn>
                <a:cxn ang="0">
                  <a:pos x="26" y="4"/>
                </a:cxn>
                <a:cxn ang="0">
                  <a:pos x="13" y="13"/>
                </a:cxn>
                <a:cxn ang="0">
                  <a:pos x="0" y="11"/>
                </a:cxn>
                <a:cxn ang="0">
                  <a:pos x="2" y="8"/>
                </a:cxn>
                <a:cxn ang="0">
                  <a:pos x="10" y="0"/>
                </a:cxn>
              </a:cxnLst>
              <a:rect l="0" t="0" r="r" b="b"/>
              <a:pathLst>
                <a:path w="26" h="13">
                  <a:moveTo>
                    <a:pt x="10" y="0"/>
                  </a:moveTo>
                  <a:lnTo>
                    <a:pt x="26" y="4"/>
                  </a:lnTo>
                  <a:lnTo>
                    <a:pt x="13" y="13"/>
                  </a:lnTo>
                  <a:lnTo>
                    <a:pt x="0" y="11"/>
                  </a:lnTo>
                  <a:lnTo>
                    <a:pt x="2" y="8"/>
                  </a:lnTo>
                  <a:lnTo>
                    <a:pt x="1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67" name="Freeform 556"/>
            <p:cNvSpPr>
              <a:spLocks/>
            </p:cNvSpPr>
            <p:nvPr/>
          </p:nvSpPr>
          <p:spPr bwMode="auto">
            <a:xfrm>
              <a:off x="6067426" y="3016250"/>
              <a:ext cx="41275" cy="157163"/>
            </a:xfrm>
            <a:custGeom>
              <a:avLst/>
              <a:gdLst/>
              <a:ahLst/>
              <a:cxnLst>
                <a:cxn ang="0">
                  <a:pos x="15" y="0"/>
                </a:cxn>
                <a:cxn ang="0">
                  <a:pos x="18" y="6"/>
                </a:cxn>
                <a:cxn ang="0">
                  <a:pos x="28" y="38"/>
                </a:cxn>
                <a:cxn ang="0">
                  <a:pos x="25" y="52"/>
                </a:cxn>
                <a:cxn ang="0">
                  <a:pos x="26" y="71"/>
                </a:cxn>
                <a:cxn ang="0">
                  <a:pos x="44" y="123"/>
                </a:cxn>
                <a:cxn ang="0">
                  <a:pos x="51" y="135"/>
                </a:cxn>
                <a:cxn ang="0">
                  <a:pos x="36" y="124"/>
                </a:cxn>
                <a:cxn ang="0">
                  <a:pos x="23" y="126"/>
                </a:cxn>
                <a:cxn ang="0">
                  <a:pos x="15" y="162"/>
                </a:cxn>
                <a:cxn ang="0">
                  <a:pos x="25" y="178"/>
                </a:cxn>
                <a:cxn ang="0">
                  <a:pos x="31" y="181"/>
                </a:cxn>
                <a:cxn ang="0">
                  <a:pos x="31" y="192"/>
                </a:cxn>
                <a:cxn ang="0">
                  <a:pos x="31" y="195"/>
                </a:cxn>
                <a:cxn ang="0">
                  <a:pos x="28" y="186"/>
                </a:cxn>
                <a:cxn ang="0">
                  <a:pos x="15" y="183"/>
                </a:cxn>
                <a:cxn ang="0">
                  <a:pos x="9" y="199"/>
                </a:cxn>
                <a:cxn ang="0">
                  <a:pos x="4" y="195"/>
                </a:cxn>
                <a:cxn ang="0">
                  <a:pos x="3" y="183"/>
                </a:cxn>
                <a:cxn ang="0">
                  <a:pos x="9" y="153"/>
                </a:cxn>
                <a:cxn ang="0">
                  <a:pos x="3" y="137"/>
                </a:cxn>
                <a:cxn ang="0">
                  <a:pos x="9" y="109"/>
                </a:cxn>
                <a:cxn ang="0">
                  <a:pos x="6" y="91"/>
                </a:cxn>
                <a:cxn ang="0">
                  <a:pos x="9" y="77"/>
                </a:cxn>
                <a:cxn ang="0">
                  <a:pos x="1" y="66"/>
                </a:cxn>
                <a:cxn ang="0">
                  <a:pos x="0" y="52"/>
                </a:cxn>
                <a:cxn ang="0">
                  <a:pos x="1" y="22"/>
                </a:cxn>
                <a:cxn ang="0">
                  <a:pos x="12" y="24"/>
                </a:cxn>
                <a:cxn ang="0">
                  <a:pos x="17" y="16"/>
                </a:cxn>
                <a:cxn ang="0">
                  <a:pos x="9" y="3"/>
                </a:cxn>
                <a:cxn ang="0">
                  <a:pos x="15" y="0"/>
                </a:cxn>
              </a:cxnLst>
              <a:rect l="0" t="0" r="r" b="b"/>
              <a:pathLst>
                <a:path w="51" h="199">
                  <a:moveTo>
                    <a:pt x="15" y="0"/>
                  </a:moveTo>
                  <a:lnTo>
                    <a:pt x="18" y="6"/>
                  </a:lnTo>
                  <a:lnTo>
                    <a:pt x="28" y="38"/>
                  </a:lnTo>
                  <a:lnTo>
                    <a:pt x="25" y="52"/>
                  </a:lnTo>
                  <a:lnTo>
                    <a:pt x="26" y="71"/>
                  </a:lnTo>
                  <a:lnTo>
                    <a:pt x="44" y="123"/>
                  </a:lnTo>
                  <a:lnTo>
                    <a:pt x="51" y="135"/>
                  </a:lnTo>
                  <a:lnTo>
                    <a:pt x="36" y="124"/>
                  </a:lnTo>
                  <a:lnTo>
                    <a:pt x="23" y="126"/>
                  </a:lnTo>
                  <a:lnTo>
                    <a:pt x="15" y="162"/>
                  </a:lnTo>
                  <a:lnTo>
                    <a:pt x="25" y="178"/>
                  </a:lnTo>
                  <a:lnTo>
                    <a:pt x="31" y="181"/>
                  </a:lnTo>
                  <a:lnTo>
                    <a:pt x="31" y="192"/>
                  </a:lnTo>
                  <a:lnTo>
                    <a:pt x="31" y="195"/>
                  </a:lnTo>
                  <a:lnTo>
                    <a:pt x="28" y="186"/>
                  </a:lnTo>
                  <a:lnTo>
                    <a:pt x="15" y="183"/>
                  </a:lnTo>
                  <a:lnTo>
                    <a:pt x="9" y="199"/>
                  </a:lnTo>
                  <a:lnTo>
                    <a:pt x="4" y="195"/>
                  </a:lnTo>
                  <a:lnTo>
                    <a:pt x="3" y="183"/>
                  </a:lnTo>
                  <a:lnTo>
                    <a:pt x="9" y="153"/>
                  </a:lnTo>
                  <a:lnTo>
                    <a:pt x="3" y="137"/>
                  </a:lnTo>
                  <a:lnTo>
                    <a:pt x="9" y="109"/>
                  </a:lnTo>
                  <a:lnTo>
                    <a:pt x="6" y="91"/>
                  </a:lnTo>
                  <a:lnTo>
                    <a:pt x="9" y="77"/>
                  </a:lnTo>
                  <a:lnTo>
                    <a:pt x="1" y="66"/>
                  </a:lnTo>
                  <a:lnTo>
                    <a:pt x="0" y="52"/>
                  </a:lnTo>
                  <a:lnTo>
                    <a:pt x="1" y="22"/>
                  </a:lnTo>
                  <a:lnTo>
                    <a:pt x="12" y="24"/>
                  </a:lnTo>
                  <a:lnTo>
                    <a:pt x="17" y="16"/>
                  </a:lnTo>
                  <a:lnTo>
                    <a:pt x="9" y="3"/>
                  </a:lnTo>
                  <a:lnTo>
                    <a:pt x="1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68" name="Freeform 557"/>
            <p:cNvSpPr>
              <a:spLocks/>
            </p:cNvSpPr>
            <p:nvPr/>
          </p:nvSpPr>
          <p:spPr bwMode="auto">
            <a:xfrm>
              <a:off x="6067426" y="3016250"/>
              <a:ext cx="41275" cy="157163"/>
            </a:xfrm>
            <a:custGeom>
              <a:avLst/>
              <a:gdLst/>
              <a:ahLst/>
              <a:cxnLst>
                <a:cxn ang="0">
                  <a:pos x="15" y="0"/>
                </a:cxn>
                <a:cxn ang="0">
                  <a:pos x="18" y="6"/>
                </a:cxn>
                <a:cxn ang="0">
                  <a:pos x="28" y="38"/>
                </a:cxn>
                <a:cxn ang="0">
                  <a:pos x="25" y="52"/>
                </a:cxn>
                <a:cxn ang="0">
                  <a:pos x="26" y="71"/>
                </a:cxn>
                <a:cxn ang="0">
                  <a:pos x="44" y="123"/>
                </a:cxn>
                <a:cxn ang="0">
                  <a:pos x="51" y="135"/>
                </a:cxn>
                <a:cxn ang="0">
                  <a:pos x="36" y="124"/>
                </a:cxn>
                <a:cxn ang="0">
                  <a:pos x="23" y="126"/>
                </a:cxn>
                <a:cxn ang="0">
                  <a:pos x="15" y="162"/>
                </a:cxn>
                <a:cxn ang="0">
                  <a:pos x="25" y="178"/>
                </a:cxn>
                <a:cxn ang="0">
                  <a:pos x="31" y="181"/>
                </a:cxn>
                <a:cxn ang="0">
                  <a:pos x="31" y="192"/>
                </a:cxn>
                <a:cxn ang="0">
                  <a:pos x="31" y="195"/>
                </a:cxn>
                <a:cxn ang="0">
                  <a:pos x="28" y="186"/>
                </a:cxn>
                <a:cxn ang="0">
                  <a:pos x="15" y="183"/>
                </a:cxn>
                <a:cxn ang="0">
                  <a:pos x="9" y="199"/>
                </a:cxn>
                <a:cxn ang="0">
                  <a:pos x="4" y="195"/>
                </a:cxn>
                <a:cxn ang="0">
                  <a:pos x="3" y="183"/>
                </a:cxn>
                <a:cxn ang="0">
                  <a:pos x="9" y="153"/>
                </a:cxn>
                <a:cxn ang="0">
                  <a:pos x="3" y="137"/>
                </a:cxn>
                <a:cxn ang="0">
                  <a:pos x="9" y="109"/>
                </a:cxn>
                <a:cxn ang="0">
                  <a:pos x="6" y="91"/>
                </a:cxn>
                <a:cxn ang="0">
                  <a:pos x="9" y="77"/>
                </a:cxn>
                <a:cxn ang="0">
                  <a:pos x="1" y="66"/>
                </a:cxn>
                <a:cxn ang="0">
                  <a:pos x="0" y="52"/>
                </a:cxn>
                <a:cxn ang="0">
                  <a:pos x="1" y="22"/>
                </a:cxn>
                <a:cxn ang="0">
                  <a:pos x="12" y="24"/>
                </a:cxn>
                <a:cxn ang="0">
                  <a:pos x="17" y="16"/>
                </a:cxn>
                <a:cxn ang="0">
                  <a:pos x="9" y="3"/>
                </a:cxn>
                <a:cxn ang="0">
                  <a:pos x="15" y="0"/>
                </a:cxn>
              </a:cxnLst>
              <a:rect l="0" t="0" r="r" b="b"/>
              <a:pathLst>
                <a:path w="51" h="199">
                  <a:moveTo>
                    <a:pt x="15" y="0"/>
                  </a:moveTo>
                  <a:lnTo>
                    <a:pt x="18" y="6"/>
                  </a:lnTo>
                  <a:lnTo>
                    <a:pt x="28" y="38"/>
                  </a:lnTo>
                  <a:lnTo>
                    <a:pt x="25" y="52"/>
                  </a:lnTo>
                  <a:lnTo>
                    <a:pt x="26" y="71"/>
                  </a:lnTo>
                  <a:lnTo>
                    <a:pt x="44" y="123"/>
                  </a:lnTo>
                  <a:lnTo>
                    <a:pt x="51" y="135"/>
                  </a:lnTo>
                  <a:lnTo>
                    <a:pt x="36" y="124"/>
                  </a:lnTo>
                  <a:lnTo>
                    <a:pt x="23" y="126"/>
                  </a:lnTo>
                  <a:lnTo>
                    <a:pt x="15" y="162"/>
                  </a:lnTo>
                  <a:lnTo>
                    <a:pt x="25" y="178"/>
                  </a:lnTo>
                  <a:lnTo>
                    <a:pt x="31" y="181"/>
                  </a:lnTo>
                  <a:lnTo>
                    <a:pt x="31" y="192"/>
                  </a:lnTo>
                  <a:lnTo>
                    <a:pt x="31" y="195"/>
                  </a:lnTo>
                  <a:lnTo>
                    <a:pt x="28" y="186"/>
                  </a:lnTo>
                  <a:lnTo>
                    <a:pt x="15" y="183"/>
                  </a:lnTo>
                  <a:lnTo>
                    <a:pt x="9" y="199"/>
                  </a:lnTo>
                  <a:lnTo>
                    <a:pt x="4" y="195"/>
                  </a:lnTo>
                  <a:lnTo>
                    <a:pt x="3" y="183"/>
                  </a:lnTo>
                  <a:lnTo>
                    <a:pt x="9" y="153"/>
                  </a:lnTo>
                  <a:lnTo>
                    <a:pt x="3" y="137"/>
                  </a:lnTo>
                  <a:lnTo>
                    <a:pt x="9" y="109"/>
                  </a:lnTo>
                  <a:lnTo>
                    <a:pt x="6" y="91"/>
                  </a:lnTo>
                  <a:lnTo>
                    <a:pt x="9" y="77"/>
                  </a:lnTo>
                  <a:lnTo>
                    <a:pt x="1" y="66"/>
                  </a:lnTo>
                  <a:lnTo>
                    <a:pt x="0" y="52"/>
                  </a:lnTo>
                  <a:lnTo>
                    <a:pt x="1" y="22"/>
                  </a:lnTo>
                  <a:lnTo>
                    <a:pt x="12" y="24"/>
                  </a:lnTo>
                  <a:lnTo>
                    <a:pt x="17" y="16"/>
                  </a:lnTo>
                  <a:lnTo>
                    <a:pt x="9" y="3"/>
                  </a:lnTo>
                  <a:lnTo>
                    <a:pt x="1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69" name="Freeform 558"/>
            <p:cNvSpPr>
              <a:spLocks/>
            </p:cNvSpPr>
            <p:nvPr/>
          </p:nvSpPr>
          <p:spPr bwMode="auto">
            <a:xfrm>
              <a:off x="4692651" y="2922588"/>
              <a:ext cx="11113" cy="9525"/>
            </a:xfrm>
            <a:custGeom>
              <a:avLst/>
              <a:gdLst/>
              <a:ahLst/>
              <a:cxnLst>
                <a:cxn ang="0">
                  <a:pos x="9" y="0"/>
                </a:cxn>
                <a:cxn ang="0">
                  <a:pos x="14" y="6"/>
                </a:cxn>
                <a:cxn ang="0">
                  <a:pos x="5" y="12"/>
                </a:cxn>
                <a:cxn ang="0">
                  <a:pos x="0" y="3"/>
                </a:cxn>
                <a:cxn ang="0">
                  <a:pos x="9" y="0"/>
                </a:cxn>
              </a:cxnLst>
              <a:rect l="0" t="0" r="r" b="b"/>
              <a:pathLst>
                <a:path w="14" h="12">
                  <a:moveTo>
                    <a:pt x="9" y="0"/>
                  </a:moveTo>
                  <a:lnTo>
                    <a:pt x="14" y="6"/>
                  </a:lnTo>
                  <a:lnTo>
                    <a:pt x="5" y="12"/>
                  </a:lnTo>
                  <a:lnTo>
                    <a:pt x="0" y="3"/>
                  </a:lnTo>
                  <a:lnTo>
                    <a:pt x="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70" name="Freeform 559"/>
            <p:cNvSpPr>
              <a:spLocks/>
            </p:cNvSpPr>
            <p:nvPr/>
          </p:nvSpPr>
          <p:spPr bwMode="auto">
            <a:xfrm>
              <a:off x="4692651" y="2922588"/>
              <a:ext cx="11113" cy="9525"/>
            </a:xfrm>
            <a:custGeom>
              <a:avLst/>
              <a:gdLst/>
              <a:ahLst/>
              <a:cxnLst>
                <a:cxn ang="0">
                  <a:pos x="9" y="0"/>
                </a:cxn>
                <a:cxn ang="0">
                  <a:pos x="14" y="6"/>
                </a:cxn>
                <a:cxn ang="0">
                  <a:pos x="5" y="12"/>
                </a:cxn>
                <a:cxn ang="0">
                  <a:pos x="0" y="3"/>
                </a:cxn>
                <a:cxn ang="0">
                  <a:pos x="9" y="0"/>
                </a:cxn>
              </a:cxnLst>
              <a:rect l="0" t="0" r="r" b="b"/>
              <a:pathLst>
                <a:path w="14" h="12">
                  <a:moveTo>
                    <a:pt x="9" y="0"/>
                  </a:moveTo>
                  <a:lnTo>
                    <a:pt x="14" y="6"/>
                  </a:lnTo>
                  <a:lnTo>
                    <a:pt x="5" y="12"/>
                  </a:lnTo>
                  <a:lnTo>
                    <a:pt x="0" y="3"/>
                  </a:lnTo>
                  <a:lnTo>
                    <a:pt x="9"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71" name="Freeform 560"/>
            <p:cNvSpPr>
              <a:spLocks/>
            </p:cNvSpPr>
            <p:nvPr/>
          </p:nvSpPr>
          <p:spPr bwMode="auto">
            <a:xfrm>
              <a:off x="4692651" y="2932113"/>
              <a:ext cx="11113" cy="11113"/>
            </a:xfrm>
            <a:custGeom>
              <a:avLst/>
              <a:gdLst/>
              <a:ahLst/>
              <a:cxnLst>
                <a:cxn ang="0">
                  <a:pos x="11" y="0"/>
                </a:cxn>
                <a:cxn ang="0">
                  <a:pos x="14" y="5"/>
                </a:cxn>
                <a:cxn ang="0">
                  <a:pos x="5" y="8"/>
                </a:cxn>
                <a:cxn ang="0">
                  <a:pos x="3" y="15"/>
                </a:cxn>
                <a:cxn ang="0">
                  <a:pos x="3" y="10"/>
                </a:cxn>
                <a:cxn ang="0">
                  <a:pos x="0" y="8"/>
                </a:cxn>
                <a:cxn ang="0">
                  <a:pos x="0" y="4"/>
                </a:cxn>
                <a:cxn ang="0">
                  <a:pos x="11" y="0"/>
                </a:cxn>
              </a:cxnLst>
              <a:rect l="0" t="0" r="r" b="b"/>
              <a:pathLst>
                <a:path w="14" h="15">
                  <a:moveTo>
                    <a:pt x="11" y="0"/>
                  </a:moveTo>
                  <a:lnTo>
                    <a:pt x="14" y="5"/>
                  </a:lnTo>
                  <a:lnTo>
                    <a:pt x="5" y="8"/>
                  </a:lnTo>
                  <a:lnTo>
                    <a:pt x="3" y="15"/>
                  </a:lnTo>
                  <a:lnTo>
                    <a:pt x="3" y="10"/>
                  </a:lnTo>
                  <a:lnTo>
                    <a:pt x="0" y="8"/>
                  </a:lnTo>
                  <a:lnTo>
                    <a:pt x="0" y="4"/>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72" name="Freeform 561"/>
            <p:cNvSpPr>
              <a:spLocks/>
            </p:cNvSpPr>
            <p:nvPr/>
          </p:nvSpPr>
          <p:spPr bwMode="auto">
            <a:xfrm>
              <a:off x="4692651" y="2932113"/>
              <a:ext cx="11113" cy="11113"/>
            </a:xfrm>
            <a:custGeom>
              <a:avLst/>
              <a:gdLst/>
              <a:ahLst/>
              <a:cxnLst>
                <a:cxn ang="0">
                  <a:pos x="11" y="0"/>
                </a:cxn>
                <a:cxn ang="0">
                  <a:pos x="14" y="5"/>
                </a:cxn>
                <a:cxn ang="0">
                  <a:pos x="5" y="8"/>
                </a:cxn>
                <a:cxn ang="0">
                  <a:pos x="3" y="15"/>
                </a:cxn>
                <a:cxn ang="0">
                  <a:pos x="3" y="10"/>
                </a:cxn>
                <a:cxn ang="0">
                  <a:pos x="0" y="8"/>
                </a:cxn>
                <a:cxn ang="0">
                  <a:pos x="0" y="4"/>
                </a:cxn>
                <a:cxn ang="0">
                  <a:pos x="11" y="0"/>
                </a:cxn>
              </a:cxnLst>
              <a:rect l="0" t="0" r="r" b="b"/>
              <a:pathLst>
                <a:path w="14" h="15">
                  <a:moveTo>
                    <a:pt x="11" y="0"/>
                  </a:moveTo>
                  <a:lnTo>
                    <a:pt x="14" y="5"/>
                  </a:lnTo>
                  <a:lnTo>
                    <a:pt x="5" y="8"/>
                  </a:lnTo>
                  <a:lnTo>
                    <a:pt x="3" y="15"/>
                  </a:lnTo>
                  <a:lnTo>
                    <a:pt x="3" y="10"/>
                  </a:lnTo>
                  <a:lnTo>
                    <a:pt x="0" y="8"/>
                  </a:lnTo>
                  <a:lnTo>
                    <a:pt x="0" y="4"/>
                  </a:lnTo>
                  <a:lnTo>
                    <a:pt x="1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73" name="Freeform 562"/>
            <p:cNvSpPr>
              <a:spLocks/>
            </p:cNvSpPr>
            <p:nvPr/>
          </p:nvSpPr>
          <p:spPr bwMode="auto">
            <a:xfrm>
              <a:off x="4713288" y="2900363"/>
              <a:ext cx="52388" cy="41275"/>
            </a:xfrm>
            <a:custGeom>
              <a:avLst/>
              <a:gdLst/>
              <a:ahLst/>
              <a:cxnLst>
                <a:cxn ang="0">
                  <a:pos x="31" y="0"/>
                </a:cxn>
                <a:cxn ang="0">
                  <a:pos x="63" y="8"/>
                </a:cxn>
                <a:cxn ang="0">
                  <a:pos x="64" y="8"/>
                </a:cxn>
                <a:cxn ang="0">
                  <a:pos x="64" y="13"/>
                </a:cxn>
                <a:cxn ang="0">
                  <a:pos x="61" y="24"/>
                </a:cxn>
                <a:cxn ang="0">
                  <a:pos x="63" y="35"/>
                </a:cxn>
                <a:cxn ang="0">
                  <a:pos x="58" y="44"/>
                </a:cxn>
                <a:cxn ang="0">
                  <a:pos x="61" y="50"/>
                </a:cxn>
                <a:cxn ang="0">
                  <a:pos x="45" y="52"/>
                </a:cxn>
                <a:cxn ang="0">
                  <a:pos x="39" y="39"/>
                </a:cxn>
                <a:cxn ang="0">
                  <a:pos x="14" y="44"/>
                </a:cxn>
                <a:cxn ang="0">
                  <a:pos x="16" y="38"/>
                </a:cxn>
                <a:cxn ang="0">
                  <a:pos x="4" y="39"/>
                </a:cxn>
                <a:cxn ang="0">
                  <a:pos x="1" y="30"/>
                </a:cxn>
                <a:cxn ang="0">
                  <a:pos x="4" y="27"/>
                </a:cxn>
                <a:cxn ang="0">
                  <a:pos x="0" y="25"/>
                </a:cxn>
                <a:cxn ang="0">
                  <a:pos x="1" y="14"/>
                </a:cxn>
                <a:cxn ang="0">
                  <a:pos x="31" y="0"/>
                </a:cxn>
              </a:cxnLst>
              <a:rect l="0" t="0" r="r" b="b"/>
              <a:pathLst>
                <a:path w="64" h="52">
                  <a:moveTo>
                    <a:pt x="31" y="0"/>
                  </a:moveTo>
                  <a:lnTo>
                    <a:pt x="63" y="8"/>
                  </a:lnTo>
                  <a:lnTo>
                    <a:pt x="64" y="8"/>
                  </a:lnTo>
                  <a:lnTo>
                    <a:pt x="64" y="13"/>
                  </a:lnTo>
                  <a:lnTo>
                    <a:pt x="61" y="24"/>
                  </a:lnTo>
                  <a:lnTo>
                    <a:pt x="63" y="35"/>
                  </a:lnTo>
                  <a:lnTo>
                    <a:pt x="58" y="44"/>
                  </a:lnTo>
                  <a:lnTo>
                    <a:pt x="61" y="50"/>
                  </a:lnTo>
                  <a:lnTo>
                    <a:pt x="45" y="52"/>
                  </a:lnTo>
                  <a:lnTo>
                    <a:pt x="39" y="39"/>
                  </a:lnTo>
                  <a:lnTo>
                    <a:pt x="14" y="44"/>
                  </a:lnTo>
                  <a:lnTo>
                    <a:pt x="16" y="38"/>
                  </a:lnTo>
                  <a:lnTo>
                    <a:pt x="4" y="39"/>
                  </a:lnTo>
                  <a:lnTo>
                    <a:pt x="1" y="30"/>
                  </a:lnTo>
                  <a:lnTo>
                    <a:pt x="4" y="27"/>
                  </a:lnTo>
                  <a:lnTo>
                    <a:pt x="0" y="25"/>
                  </a:lnTo>
                  <a:lnTo>
                    <a:pt x="1" y="14"/>
                  </a:lnTo>
                  <a:lnTo>
                    <a:pt x="3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74" name="Freeform 563"/>
            <p:cNvSpPr>
              <a:spLocks/>
            </p:cNvSpPr>
            <p:nvPr/>
          </p:nvSpPr>
          <p:spPr bwMode="auto">
            <a:xfrm>
              <a:off x="4713288" y="2900363"/>
              <a:ext cx="52388" cy="41275"/>
            </a:xfrm>
            <a:custGeom>
              <a:avLst/>
              <a:gdLst/>
              <a:ahLst/>
              <a:cxnLst>
                <a:cxn ang="0">
                  <a:pos x="31" y="0"/>
                </a:cxn>
                <a:cxn ang="0">
                  <a:pos x="63" y="8"/>
                </a:cxn>
                <a:cxn ang="0">
                  <a:pos x="64" y="8"/>
                </a:cxn>
                <a:cxn ang="0">
                  <a:pos x="64" y="13"/>
                </a:cxn>
                <a:cxn ang="0">
                  <a:pos x="61" y="24"/>
                </a:cxn>
                <a:cxn ang="0">
                  <a:pos x="63" y="35"/>
                </a:cxn>
                <a:cxn ang="0">
                  <a:pos x="58" y="44"/>
                </a:cxn>
                <a:cxn ang="0">
                  <a:pos x="61" y="50"/>
                </a:cxn>
                <a:cxn ang="0">
                  <a:pos x="45" y="52"/>
                </a:cxn>
                <a:cxn ang="0">
                  <a:pos x="39" y="39"/>
                </a:cxn>
                <a:cxn ang="0">
                  <a:pos x="14" y="44"/>
                </a:cxn>
                <a:cxn ang="0">
                  <a:pos x="16" y="38"/>
                </a:cxn>
                <a:cxn ang="0">
                  <a:pos x="4" y="39"/>
                </a:cxn>
                <a:cxn ang="0">
                  <a:pos x="1" y="30"/>
                </a:cxn>
                <a:cxn ang="0">
                  <a:pos x="4" y="27"/>
                </a:cxn>
                <a:cxn ang="0">
                  <a:pos x="0" y="25"/>
                </a:cxn>
                <a:cxn ang="0">
                  <a:pos x="1" y="14"/>
                </a:cxn>
                <a:cxn ang="0">
                  <a:pos x="31" y="0"/>
                </a:cxn>
              </a:cxnLst>
              <a:rect l="0" t="0" r="r" b="b"/>
              <a:pathLst>
                <a:path w="64" h="52">
                  <a:moveTo>
                    <a:pt x="31" y="0"/>
                  </a:moveTo>
                  <a:lnTo>
                    <a:pt x="63" y="8"/>
                  </a:lnTo>
                  <a:lnTo>
                    <a:pt x="64" y="8"/>
                  </a:lnTo>
                  <a:lnTo>
                    <a:pt x="64" y="13"/>
                  </a:lnTo>
                  <a:lnTo>
                    <a:pt x="61" y="24"/>
                  </a:lnTo>
                  <a:lnTo>
                    <a:pt x="63" y="35"/>
                  </a:lnTo>
                  <a:lnTo>
                    <a:pt x="58" y="44"/>
                  </a:lnTo>
                  <a:lnTo>
                    <a:pt x="61" y="50"/>
                  </a:lnTo>
                  <a:lnTo>
                    <a:pt x="45" y="52"/>
                  </a:lnTo>
                  <a:lnTo>
                    <a:pt x="39" y="39"/>
                  </a:lnTo>
                  <a:lnTo>
                    <a:pt x="14" y="44"/>
                  </a:lnTo>
                  <a:lnTo>
                    <a:pt x="16" y="38"/>
                  </a:lnTo>
                  <a:lnTo>
                    <a:pt x="4" y="39"/>
                  </a:lnTo>
                  <a:lnTo>
                    <a:pt x="1" y="30"/>
                  </a:lnTo>
                  <a:lnTo>
                    <a:pt x="4" y="27"/>
                  </a:lnTo>
                  <a:lnTo>
                    <a:pt x="0" y="25"/>
                  </a:lnTo>
                  <a:lnTo>
                    <a:pt x="1" y="14"/>
                  </a:lnTo>
                  <a:lnTo>
                    <a:pt x="3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75" name="Freeform 564"/>
            <p:cNvSpPr>
              <a:spLocks/>
            </p:cNvSpPr>
            <p:nvPr/>
          </p:nvSpPr>
          <p:spPr bwMode="auto">
            <a:xfrm>
              <a:off x="4683126" y="2932113"/>
              <a:ext cx="82550" cy="63500"/>
            </a:xfrm>
            <a:custGeom>
              <a:avLst/>
              <a:gdLst/>
              <a:ahLst/>
              <a:cxnLst>
                <a:cxn ang="0">
                  <a:pos x="73" y="0"/>
                </a:cxn>
                <a:cxn ang="0">
                  <a:pos x="79" y="13"/>
                </a:cxn>
                <a:cxn ang="0">
                  <a:pos x="95" y="11"/>
                </a:cxn>
                <a:cxn ang="0">
                  <a:pos x="100" y="22"/>
                </a:cxn>
                <a:cxn ang="0">
                  <a:pos x="90" y="32"/>
                </a:cxn>
                <a:cxn ang="0">
                  <a:pos x="100" y="43"/>
                </a:cxn>
                <a:cxn ang="0">
                  <a:pos x="103" y="54"/>
                </a:cxn>
                <a:cxn ang="0">
                  <a:pos x="104" y="67"/>
                </a:cxn>
                <a:cxn ang="0">
                  <a:pos x="101" y="76"/>
                </a:cxn>
                <a:cxn ang="0">
                  <a:pos x="81" y="78"/>
                </a:cxn>
                <a:cxn ang="0">
                  <a:pos x="82" y="79"/>
                </a:cxn>
                <a:cxn ang="0">
                  <a:pos x="74" y="74"/>
                </a:cxn>
                <a:cxn ang="0">
                  <a:pos x="56" y="68"/>
                </a:cxn>
                <a:cxn ang="0">
                  <a:pos x="37" y="57"/>
                </a:cxn>
                <a:cxn ang="0">
                  <a:pos x="24" y="60"/>
                </a:cxn>
                <a:cxn ang="0">
                  <a:pos x="7" y="65"/>
                </a:cxn>
                <a:cxn ang="0">
                  <a:pos x="2" y="68"/>
                </a:cxn>
                <a:cxn ang="0">
                  <a:pos x="0" y="57"/>
                </a:cxn>
                <a:cxn ang="0">
                  <a:pos x="2" y="43"/>
                </a:cxn>
                <a:cxn ang="0">
                  <a:pos x="11" y="22"/>
                </a:cxn>
                <a:cxn ang="0">
                  <a:pos x="22" y="16"/>
                </a:cxn>
                <a:cxn ang="0">
                  <a:pos x="33" y="33"/>
                </a:cxn>
                <a:cxn ang="0">
                  <a:pos x="44" y="38"/>
                </a:cxn>
                <a:cxn ang="0">
                  <a:pos x="48" y="30"/>
                </a:cxn>
                <a:cxn ang="0">
                  <a:pos x="49" y="5"/>
                </a:cxn>
                <a:cxn ang="0">
                  <a:pos x="73" y="0"/>
                </a:cxn>
              </a:cxnLst>
              <a:rect l="0" t="0" r="r" b="b"/>
              <a:pathLst>
                <a:path w="104" h="79">
                  <a:moveTo>
                    <a:pt x="73" y="0"/>
                  </a:moveTo>
                  <a:lnTo>
                    <a:pt x="79" y="13"/>
                  </a:lnTo>
                  <a:lnTo>
                    <a:pt x="95" y="11"/>
                  </a:lnTo>
                  <a:lnTo>
                    <a:pt x="100" y="22"/>
                  </a:lnTo>
                  <a:lnTo>
                    <a:pt x="90" y="32"/>
                  </a:lnTo>
                  <a:lnTo>
                    <a:pt x="100" y="43"/>
                  </a:lnTo>
                  <a:lnTo>
                    <a:pt x="103" y="54"/>
                  </a:lnTo>
                  <a:lnTo>
                    <a:pt x="104" y="67"/>
                  </a:lnTo>
                  <a:lnTo>
                    <a:pt x="101" y="76"/>
                  </a:lnTo>
                  <a:lnTo>
                    <a:pt x="81" y="78"/>
                  </a:lnTo>
                  <a:lnTo>
                    <a:pt x="82" y="79"/>
                  </a:lnTo>
                  <a:lnTo>
                    <a:pt x="74" y="74"/>
                  </a:lnTo>
                  <a:lnTo>
                    <a:pt x="56" y="68"/>
                  </a:lnTo>
                  <a:lnTo>
                    <a:pt x="37" y="57"/>
                  </a:lnTo>
                  <a:lnTo>
                    <a:pt x="24" y="60"/>
                  </a:lnTo>
                  <a:lnTo>
                    <a:pt x="7" y="65"/>
                  </a:lnTo>
                  <a:lnTo>
                    <a:pt x="2" y="68"/>
                  </a:lnTo>
                  <a:lnTo>
                    <a:pt x="0" y="57"/>
                  </a:lnTo>
                  <a:lnTo>
                    <a:pt x="2" y="43"/>
                  </a:lnTo>
                  <a:lnTo>
                    <a:pt x="11" y="22"/>
                  </a:lnTo>
                  <a:lnTo>
                    <a:pt x="22" y="16"/>
                  </a:lnTo>
                  <a:lnTo>
                    <a:pt x="33" y="33"/>
                  </a:lnTo>
                  <a:lnTo>
                    <a:pt x="44" y="38"/>
                  </a:lnTo>
                  <a:lnTo>
                    <a:pt x="48" y="30"/>
                  </a:lnTo>
                  <a:lnTo>
                    <a:pt x="49" y="5"/>
                  </a:lnTo>
                  <a:lnTo>
                    <a:pt x="7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76" name="Freeform 565"/>
            <p:cNvSpPr>
              <a:spLocks/>
            </p:cNvSpPr>
            <p:nvPr/>
          </p:nvSpPr>
          <p:spPr bwMode="auto">
            <a:xfrm>
              <a:off x="4683126" y="2932113"/>
              <a:ext cx="82550" cy="63500"/>
            </a:xfrm>
            <a:custGeom>
              <a:avLst/>
              <a:gdLst/>
              <a:ahLst/>
              <a:cxnLst>
                <a:cxn ang="0">
                  <a:pos x="73" y="0"/>
                </a:cxn>
                <a:cxn ang="0">
                  <a:pos x="79" y="13"/>
                </a:cxn>
                <a:cxn ang="0">
                  <a:pos x="95" y="11"/>
                </a:cxn>
                <a:cxn ang="0">
                  <a:pos x="100" y="22"/>
                </a:cxn>
                <a:cxn ang="0">
                  <a:pos x="90" y="32"/>
                </a:cxn>
                <a:cxn ang="0">
                  <a:pos x="100" y="43"/>
                </a:cxn>
                <a:cxn ang="0">
                  <a:pos x="103" y="54"/>
                </a:cxn>
                <a:cxn ang="0">
                  <a:pos x="104" y="67"/>
                </a:cxn>
                <a:cxn ang="0">
                  <a:pos x="101" y="76"/>
                </a:cxn>
                <a:cxn ang="0">
                  <a:pos x="81" y="78"/>
                </a:cxn>
                <a:cxn ang="0">
                  <a:pos x="82" y="79"/>
                </a:cxn>
                <a:cxn ang="0">
                  <a:pos x="74" y="74"/>
                </a:cxn>
                <a:cxn ang="0">
                  <a:pos x="56" y="68"/>
                </a:cxn>
                <a:cxn ang="0">
                  <a:pos x="37" y="57"/>
                </a:cxn>
                <a:cxn ang="0">
                  <a:pos x="24" y="60"/>
                </a:cxn>
                <a:cxn ang="0">
                  <a:pos x="7" y="65"/>
                </a:cxn>
                <a:cxn ang="0">
                  <a:pos x="2" y="68"/>
                </a:cxn>
                <a:cxn ang="0">
                  <a:pos x="0" y="57"/>
                </a:cxn>
                <a:cxn ang="0">
                  <a:pos x="2" y="43"/>
                </a:cxn>
                <a:cxn ang="0">
                  <a:pos x="11" y="22"/>
                </a:cxn>
                <a:cxn ang="0">
                  <a:pos x="22" y="16"/>
                </a:cxn>
                <a:cxn ang="0">
                  <a:pos x="33" y="33"/>
                </a:cxn>
                <a:cxn ang="0">
                  <a:pos x="44" y="38"/>
                </a:cxn>
                <a:cxn ang="0">
                  <a:pos x="48" y="30"/>
                </a:cxn>
                <a:cxn ang="0">
                  <a:pos x="49" y="5"/>
                </a:cxn>
                <a:cxn ang="0">
                  <a:pos x="73" y="0"/>
                </a:cxn>
              </a:cxnLst>
              <a:rect l="0" t="0" r="r" b="b"/>
              <a:pathLst>
                <a:path w="104" h="79">
                  <a:moveTo>
                    <a:pt x="73" y="0"/>
                  </a:moveTo>
                  <a:lnTo>
                    <a:pt x="79" y="13"/>
                  </a:lnTo>
                  <a:lnTo>
                    <a:pt x="95" y="11"/>
                  </a:lnTo>
                  <a:lnTo>
                    <a:pt x="100" y="22"/>
                  </a:lnTo>
                  <a:lnTo>
                    <a:pt x="90" y="32"/>
                  </a:lnTo>
                  <a:lnTo>
                    <a:pt x="100" y="43"/>
                  </a:lnTo>
                  <a:lnTo>
                    <a:pt x="103" y="54"/>
                  </a:lnTo>
                  <a:lnTo>
                    <a:pt x="104" y="67"/>
                  </a:lnTo>
                  <a:lnTo>
                    <a:pt x="101" y="76"/>
                  </a:lnTo>
                  <a:lnTo>
                    <a:pt x="81" y="78"/>
                  </a:lnTo>
                  <a:lnTo>
                    <a:pt x="82" y="79"/>
                  </a:lnTo>
                  <a:lnTo>
                    <a:pt x="74" y="74"/>
                  </a:lnTo>
                  <a:lnTo>
                    <a:pt x="56" y="68"/>
                  </a:lnTo>
                  <a:lnTo>
                    <a:pt x="37" y="57"/>
                  </a:lnTo>
                  <a:lnTo>
                    <a:pt x="24" y="60"/>
                  </a:lnTo>
                  <a:lnTo>
                    <a:pt x="7" y="65"/>
                  </a:lnTo>
                  <a:lnTo>
                    <a:pt x="2" y="68"/>
                  </a:lnTo>
                  <a:lnTo>
                    <a:pt x="0" y="57"/>
                  </a:lnTo>
                  <a:lnTo>
                    <a:pt x="2" y="43"/>
                  </a:lnTo>
                  <a:lnTo>
                    <a:pt x="11" y="22"/>
                  </a:lnTo>
                  <a:lnTo>
                    <a:pt x="22" y="16"/>
                  </a:lnTo>
                  <a:lnTo>
                    <a:pt x="33" y="33"/>
                  </a:lnTo>
                  <a:lnTo>
                    <a:pt x="44" y="38"/>
                  </a:lnTo>
                  <a:lnTo>
                    <a:pt x="48" y="30"/>
                  </a:lnTo>
                  <a:lnTo>
                    <a:pt x="49" y="5"/>
                  </a:lnTo>
                  <a:lnTo>
                    <a:pt x="7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77" name="Freeform 566"/>
            <p:cNvSpPr>
              <a:spLocks/>
            </p:cNvSpPr>
            <p:nvPr/>
          </p:nvSpPr>
          <p:spPr bwMode="auto">
            <a:xfrm>
              <a:off x="4703763" y="2984500"/>
              <a:ext cx="114300" cy="93663"/>
            </a:xfrm>
            <a:custGeom>
              <a:avLst/>
              <a:gdLst/>
              <a:ahLst/>
              <a:cxnLst>
                <a:cxn ang="0">
                  <a:pos x="77" y="0"/>
                </a:cxn>
                <a:cxn ang="0">
                  <a:pos x="87" y="0"/>
                </a:cxn>
                <a:cxn ang="0">
                  <a:pos x="95" y="6"/>
                </a:cxn>
                <a:cxn ang="0">
                  <a:pos x="107" y="4"/>
                </a:cxn>
                <a:cxn ang="0">
                  <a:pos x="114" y="11"/>
                </a:cxn>
                <a:cxn ang="0">
                  <a:pos x="121" y="34"/>
                </a:cxn>
                <a:cxn ang="0">
                  <a:pos x="123" y="47"/>
                </a:cxn>
                <a:cxn ang="0">
                  <a:pos x="131" y="53"/>
                </a:cxn>
                <a:cxn ang="0">
                  <a:pos x="143" y="59"/>
                </a:cxn>
                <a:cxn ang="0">
                  <a:pos x="139" y="72"/>
                </a:cxn>
                <a:cxn ang="0">
                  <a:pos x="125" y="72"/>
                </a:cxn>
                <a:cxn ang="0">
                  <a:pos x="126" y="86"/>
                </a:cxn>
                <a:cxn ang="0">
                  <a:pos x="131" y="99"/>
                </a:cxn>
                <a:cxn ang="0">
                  <a:pos x="121" y="105"/>
                </a:cxn>
                <a:cxn ang="0">
                  <a:pos x="114" y="108"/>
                </a:cxn>
                <a:cxn ang="0">
                  <a:pos x="110" y="118"/>
                </a:cxn>
                <a:cxn ang="0">
                  <a:pos x="101" y="111"/>
                </a:cxn>
                <a:cxn ang="0">
                  <a:pos x="88" y="110"/>
                </a:cxn>
                <a:cxn ang="0">
                  <a:pos x="74" y="110"/>
                </a:cxn>
                <a:cxn ang="0">
                  <a:pos x="57" y="110"/>
                </a:cxn>
                <a:cxn ang="0">
                  <a:pos x="47" y="108"/>
                </a:cxn>
                <a:cxn ang="0">
                  <a:pos x="38" y="104"/>
                </a:cxn>
                <a:cxn ang="0">
                  <a:pos x="24" y="105"/>
                </a:cxn>
                <a:cxn ang="0">
                  <a:pos x="16" y="110"/>
                </a:cxn>
                <a:cxn ang="0">
                  <a:pos x="5" y="110"/>
                </a:cxn>
                <a:cxn ang="0">
                  <a:pos x="3" y="105"/>
                </a:cxn>
                <a:cxn ang="0">
                  <a:pos x="5" y="97"/>
                </a:cxn>
                <a:cxn ang="0">
                  <a:pos x="0" y="89"/>
                </a:cxn>
                <a:cxn ang="0">
                  <a:pos x="10" y="80"/>
                </a:cxn>
                <a:cxn ang="0">
                  <a:pos x="5" y="55"/>
                </a:cxn>
                <a:cxn ang="0">
                  <a:pos x="29" y="56"/>
                </a:cxn>
                <a:cxn ang="0">
                  <a:pos x="40" y="48"/>
                </a:cxn>
                <a:cxn ang="0">
                  <a:pos x="49" y="45"/>
                </a:cxn>
                <a:cxn ang="0">
                  <a:pos x="52" y="39"/>
                </a:cxn>
                <a:cxn ang="0">
                  <a:pos x="55" y="20"/>
                </a:cxn>
                <a:cxn ang="0">
                  <a:pos x="52" y="12"/>
                </a:cxn>
                <a:cxn ang="0">
                  <a:pos x="74" y="9"/>
                </a:cxn>
                <a:cxn ang="0">
                  <a:pos x="77" y="0"/>
                </a:cxn>
              </a:cxnLst>
              <a:rect l="0" t="0" r="r" b="b"/>
              <a:pathLst>
                <a:path w="143" h="118">
                  <a:moveTo>
                    <a:pt x="77" y="0"/>
                  </a:moveTo>
                  <a:lnTo>
                    <a:pt x="87" y="0"/>
                  </a:lnTo>
                  <a:lnTo>
                    <a:pt x="95" y="6"/>
                  </a:lnTo>
                  <a:lnTo>
                    <a:pt x="107" y="4"/>
                  </a:lnTo>
                  <a:lnTo>
                    <a:pt x="114" y="11"/>
                  </a:lnTo>
                  <a:lnTo>
                    <a:pt x="121" y="34"/>
                  </a:lnTo>
                  <a:lnTo>
                    <a:pt x="123" y="47"/>
                  </a:lnTo>
                  <a:lnTo>
                    <a:pt x="131" y="53"/>
                  </a:lnTo>
                  <a:lnTo>
                    <a:pt x="143" y="59"/>
                  </a:lnTo>
                  <a:lnTo>
                    <a:pt x="139" y="72"/>
                  </a:lnTo>
                  <a:lnTo>
                    <a:pt x="125" y="72"/>
                  </a:lnTo>
                  <a:lnTo>
                    <a:pt x="126" y="86"/>
                  </a:lnTo>
                  <a:lnTo>
                    <a:pt x="131" y="99"/>
                  </a:lnTo>
                  <a:lnTo>
                    <a:pt x="121" y="105"/>
                  </a:lnTo>
                  <a:lnTo>
                    <a:pt x="114" y="108"/>
                  </a:lnTo>
                  <a:lnTo>
                    <a:pt x="110" y="118"/>
                  </a:lnTo>
                  <a:lnTo>
                    <a:pt x="101" y="111"/>
                  </a:lnTo>
                  <a:lnTo>
                    <a:pt x="88" y="110"/>
                  </a:lnTo>
                  <a:lnTo>
                    <a:pt x="74" y="110"/>
                  </a:lnTo>
                  <a:lnTo>
                    <a:pt x="57" y="110"/>
                  </a:lnTo>
                  <a:lnTo>
                    <a:pt x="47" y="108"/>
                  </a:lnTo>
                  <a:lnTo>
                    <a:pt x="38" y="104"/>
                  </a:lnTo>
                  <a:lnTo>
                    <a:pt x="24" y="105"/>
                  </a:lnTo>
                  <a:lnTo>
                    <a:pt x="16" y="110"/>
                  </a:lnTo>
                  <a:lnTo>
                    <a:pt x="5" y="110"/>
                  </a:lnTo>
                  <a:lnTo>
                    <a:pt x="3" y="105"/>
                  </a:lnTo>
                  <a:lnTo>
                    <a:pt x="5" y="97"/>
                  </a:lnTo>
                  <a:lnTo>
                    <a:pt x="0" y="89"/>
                  </a:lnTo>
                  <a:lnTo>
                    <a:pt x="10" y="80"/>
                  </a:lnTo>
                  <a:lnTo>
                    <a:pt x="5" y="55"/>
                  </a:lnTo>
                  <a:lnTo>
                    <a:pt x="29" y="56"/>
                  </a:lnTo>
                  <a:lnTo>
                    <a:pt x="40" y="48"/>
                  </a:lnTo>
                  <a:lnTo>
                    <a:pt x="49" y="45"/>
                  </a:lnTo>
                  <a:lnTo>
                    <a:pt x="52" y="39"/>
                  </a:lnTo>
                  <a:lnTo>
                    <a:pt x="55" y="20"/>
                  </a:lnTo>
                  <a:lnTo>
                    <a:pt x="52" y="12"/>
                  </a:lnTo>
                  <a:lnTo>
                    <a:pt x="74" y="9"/>
                  </a:lnTo>
                  <a:lnTo>
                    <a:pt x="7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78" name="Freeform 567"/>
            <p:cNvSpPr>
              <a:spLocks/>
            </p:cNvSpPr>
            <p:nvPr/>
          </p:nvSpPr>
          <p:spPr bwMode="auto">
            <a:xfrm>
              <a:off x="4703763" y="2984500"/>
              <a:ext cx="114300" cy="93663"/>
            </a:xfrm>
            <a:custGeom>
              <a:avLst/>
              <a:gdLst/>
              <a:ahLst/>
              <a:cxnLst>
                <a:cxn ang="0">
                  <a:pos x="77" y="0"/>
                </a:cxn>
                <a:cxn ang="0">
                  <a:pos x="87" y="0"/>
                </a:cxn>
                <a:cxn ang="0">
                  <a:pos x="95" y="6"/>
                </a:cxn>
                <a:cxn ang="0">
                  <a:pos x="107" y="4"/>
                </a:cxn>
                <a:cxn ang="0">
                  <a:pos x="114" y="11"/>
                </a:cxn>
                <a:cxn ang="0">
                  <a:pos x="121" y="34"/>
                </a:cxn>
                <a:cxn ang="0">
                  <a:pos x="123" y="47"/>
                </a:cxn>
                <a:cxn ang="0">
                  <a:pos x="131" y="53"/>
                </a:cxn>
                <a:cxn ang="0">
                  <a:pos x="143" y="59"/>
                </a:cxn>
                <a:cxn ang="0">
                  <a:pos x="139" y="72"/>
                </a:cxn>
                <a:cxn ang="0">
                  <a:pos x="125" y="72"/>
                </a:cxn>
                <a:cxn ang="0">
                  <a:pos x="126" y="86"/>
                </a:cxn>
                <a:cxn ang="0">
                  <a:pos x="131" y="99"/>
                </a:cxn>
                <a:cxn ang="0">
                  <a:pos x="121" y="105"/>
                </a:cxn>
                <a:cxn ang="0">
                  <a:pos x="114" y="108"/>
                </a:cxn>
                <a:cxn ang="0">
                  <a:pos x="110" y="118"/>
                </a:cxn>
                <a:cxn ang="0">
                  <a:pos x="101" y="111"/>
                </a:cxn>
                <a:cxn ang="0">
                  <a:pos x="88" y="110"/>
                </a:cxn>
                <a:cxn ang="0">
                  <a:pos x="74" y="110"/>
                </a:cxn>
                <a:cxn ang="0">
                  <a:pos x="57" y="110"/>
                </a:cxn>
                <a:cxn ang="0">
                  <a:pos x="47" y="108"/>
                </a:cxn>
                <a:cxn ang="0">
                  <a:pos x="38" y="104"/>
                </a:cxn>
                <a:cxn ang="0">
                  <a:pos x="24" y="105"/>
                </a:cxn>
                <a:cxn ang="0">
                  <a:pos x="16" y="110"/>
                </a:cxn>
                <a:cxn ang="0">
                  <a:pos x="5" y="110"/>
                </a:cxn>
                <a:cxn ang="0">
                  <a:pos x="3" y="105"/>
                </a:cxn>
                <a:cxn ang="0">
                  <a:pos x="5" y="97"/>
                </a:cxn>
                <a:cxn ang="0">
                  <a:pos x="0" y="89"/>
                </a:cxn>
                <a:cxn ang="0">
                  <a:pos x="10" y="80"/>
                </a:cxn>
                <a:cxn ang="0">
                  <a:pos x="5" y="55"/>
                </a:cxn>
                <a:cxn ang="0">
                  <a:pos x="29" y="56"/>
                </a:cxn>
                <a:cxn ang="0">
                  <a:pos x="40" y="48"/>
                </a:cxn>
                <a:cxn ang="0">
                  <a:pos x="49" y="45"/>
                </a:cxn>
                <a:cxn ang="0">
                  <a:pos x="52" y="39"/>
                </a:cxn>
                <a:cxn ang="0">
                  <a:pos x="55" y="20"/>
                </a:cxn>
                <a:cxn ang="0">
                  <a:pos x="52" y="12"/>
                </a:cxn>
                <a:cxn ang="0">
                  <a:pos x="74" y="9"/>
                </a:cxn>
                <a:cxn ang="0">
                  <a:pos x="77" y="0"/>
                </a:cxn>
              </a:cxnLst>
              <a:rect l="0" t="0" r="r" b="b"/>
              <a:pathLst>
                <a:path w="143" h="118">
                  <a:moveTo>
                    <a:pt x="77" y="0"/>
                  </a:moveTo>
                  <a:lnTo>
                    <a:pt x="87" y="0"/>
                  </a:lnTo>
                  <a:lnTo>
                    <a:pt x="95" y="6"/>
                  </a:lnTo>
                  <a:lnTo>
                    <a:pt x="107" y="4"/>
                  </a:lnTo>
                  <a:lnTo>
                    <a:pt x="114" y="11"/>
                  </a:lnTo>
                  <a:lnTo>
                    <a:pt x="121" y="34"/>
                  </a:lnTo>
                  <a:lnTo>
                    <a:pt x="123" y="47"/>
                  </a:lnTo>
                  <a:lnTo>
                    <a:pt x="131" y="53"/>
                  </a:lnTo>
                  <a:lnTo>
                    <a:pt x="143" y="59"/>
                  </a:lnTo>
                  <a:lnTo>
                    <a:pt x="139" y="72"/>
                  </a:lnTo>
                  <a:lnTo>
                    <a:pt x="125" y="72"/>
                  </a:lnTo>
                  <a:lnTo>
                    <a:pt x="126" y="86"/>
                  </a:lnTo>
                  <a:lnTo>
                    <a:pt x="131" y="99"/>
                  </a:lnTo>
                  <a:lnTo>
                    <a:pt x="121" y="105"/>
                  </a:lnTo>
                  <a:lnTo>
                    <a:pt x="114" y="108"/>
                  </a:lnTo>
                  <a:lnTo>
                    <a:pt x="110" y="118"/>
                  </a:lnTo>
                  <a:lnTo>
                    <a:pt x="101" y="111"/>
                  </a:lnTo>
                  <a:lnTo>
                    <a:pt x="88" y="110"/>
                  </a:lnTo>
                  <a:lnTo>
                    <a:pt x="74" y="110"/>
                  </a:lnTo>
                  <a:lnTo>
                    <a:pt x="57" y="110"/>
                  </a:lnTo>
                  <a:lnTo>
                    <a:pt x="47" y="108"/>
                  </a:lnTo>
                  <a:lnTo>
                    <a:pt x="38" y="104"/>
                  </a:lnTo>
                  <a:lnTo>
                    <a:pt x="24" y="105"/>
                  </a:lnTo>
                  <a:lnTo>
                    <a:pt x="16" y="110"/>
                  </a:lnTo>
                  <a:lnTo>
                    <a:pt x="5" y="110"/>
                  </a:lnTo>
                  <a:lnTo>
                    <a:pt x="3" y="105"/>
                  </a:lnTo>
                  <a:lnTo>
                    <a:pt x="5" y="97"/>
                  </a:lnTo>
                  <a:lnTo>
                    <a:pt x="0" y="89"/>
                  </a:lnTo>
                  <a:lnTo>
                    <a:pt x="10" y="80"/>
                  </a:lnTo>
                  <a:lnTo>
                    <a:pt x="5" y="55"/>
                  </a:lnTo>
                  <a:lnTo>
                    <a:pt x="29" y="56"/>
                  </a:lnTo>
                  <a:lnTo>
                    <a:pt x="40" y="48"/>
                  </a:lnTo>
                  <a:lnTo>
                    <a:pt x="49" y="45"/>
                  </a:lnTo>
                  <a:lnTo>
                    <a:pt x="52" y="39"/>
                  </a:lnTo>
                  <a:lnTo>
                    <a:pt x="55" y="20"/>
                  </a:lnTo>
                  <a:lnTo>
                    <a:pt x="52" y="12"/>
                  </a:lnTo>
                  <a:lnTo>
                    <a:pt x="74" y="9"/>
                  </a:lnTo>
                  <a:lnTo>
                    <a:pt x="7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79" name="Freeform 568"/>
            <p:cNvSpPr>
              <a:spLocks/>
            </p:cNvSpPr>
            <p:nvPr/>
          </p:nvSpPr>
          <p:spPr bwMode="auto">
            <a:xfrm>
              <a:off x="4683126" y="2984500"/>
              <a:ext cx="61913" cy="52388"/>
            </a:xfrm>
            <a:custGeom>
              <a:avLst/>
              <a:gdLst/>
              <a:ahLst/>
              <a:cxnLst>
                <a:cxn ang="0">
                  <a:pos x="35" y="0"/>
                </a:cxn>
                <a:cxn ang="0">
                  <a:pos x="52" y="11"/>
                </a:cxn>
                <a:cxn ang="0">
                  <a:pos x="71" y="17"/>
                </a:cxn>
                <a:cxn ang="0">
                  <a:pos x="78" y="22"/>
                </a:cxn>
                <a:cxn ang="0">
                  <a:pos x="79" y="30"/>
                </a:cxn>
                <a:cxn ang="0">
                  <a:pos x="76" y="47"/>
                </a:cxn>
                <a:cxn ang="0">
                  <a:pos x="73" y="53"/>
                </a:cxn>
                <a:cxn ang="0">
                  <a:pos x="65" y="58"/>
                </a:cxn>
                <a:cxn ang="0">
                  <a:pos x="56" y="66"/>
                </a:cxn>
                <a:cxn ang="0">
                  <a:pos x="35" y="64"/>
                </a:cxn>
                <a:cxn ang="0">
                  <a:pos x="33" y="56"/>
                </a:cxn>
                <a:cxn ang="0">
                  <a:pos x="24" y="47"/>
                </a:cxn>
                <a:cxn ang="0">
                  <a:pos x="19" y="47"/>
                </a:cxn>
                <a:cxn ang="0">
                  <a:pos x="19" y="34"/>
                </a:cxn>
                <a:cxn ang="0">
                  <a:pos x="2" y="23"/>
                </a:cxn>
                <a:cxn ang="0">
                  <a:pos x="0" y="11"/>
                </a:cxn>
                <a:cxn ang="0">
                  <a:pos x="5" y="7"/>
                </a:cxn>
                <a:cxn ang="0">
                  <a:pos x="22" y="3"/>
                </a:cxn>
                <a:cxn ang="0">
                  <a:pos x="35" y="0"/>
                </a:cxn>
              </a:cxnLst>
              <a:rect l="0" t="0" r="r" b="b"/>
              <a:pathLst>
                <a:path w="79" h="66">
                  <a:moveTo>
                    <a:pt x="35" y="0"/>
                  </a:moveTo>
                  <a:lnTo>
                    <a:pt x="52" y="11"/>
                  </a:lnTo>
                  <a:lnTo>
                    <a:pt x="71" y="17"/>
                  </a:lnTo>
                  <a:lnTo>
                    <a:pt x="78" y="22"/>
                  </a:lnTo>
                  <a:lnTo>
                    <a:pt x="79" y="30"/>
                  </a:lnTo>
                  <a:lnTo>
                    <a:pt x="76" y="47"/>
                  </a:lnTo>
                  <a:lnTo>
                    <a:pt x="73" y="53"/>
                  </a:lnTo>
                  <a:lnTo>
                    <a:pt x="65" y="58"/>
                  </a:lnTo>
                  <a:lnTo>
                    <a:pt x="56" y="66"/>
                  </a:lnTo>
                  <a:lnTo>
                    <a:pt x="35" y="64"/>
                  </a:lnTo>
                  <a:lnTo>
                    <a:pt x="33" y="56"/>
                  </a:lnTo>
                  <a:lnTo>
                    <a:pt x="24" y="47"/>
                  </a:lnTo>
                  <a:lnTo>
                    <a:pt x="19" y="47"/>
                  </a:lnTo>
                  <a:lnTo>
                    <a:pt x="19" y="34"/>
                  </a:lnTo>
                  <a:lnTo>
                    <a:pt x="2" y="23"/>
                  </a:lnTo>
                  <a:lnTo>
                    <a:pt x="0" y="11"/>
                  </a:lnTo>
                  <a:lnTo>
                    <a:pt x="5" y="7"/>
                  </a:lnTo>
                  <a:lnTo>
                    <a:pt x="22" y="3"/>
                  </a:lnTo>
                  <a:lnTo>
                    <a:pt x="3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80" name="Freeform 569"/>
            <p:cNvSpPr>
              <a:spLocks/>
            </p:cNvSpPr>
            <p:nvPr/>
          </p:nvSpPr>
          <p:spPr bwMode="auto">
            <a:xfrm>
              <a:off x="4683126" y="2984500"/>
              <a:ext cx="61913" cy="52388"/>
            </a:xfrm>
            <a:custGeom>
              <a:avLst/>
              <a:gdLst/>
              <a:ahLst/>
              <a:cxnLst>
                <a:cxn ang="0">
                  <a:pos x="35" y="0"/>
                </a:cxn>
                <a:cxn ang="0">
                  <a:pos x="52" y="11"/>
                </a:cxn>
                <a:cxn ang="0">
                  <a:pos x="71" y="17"/>
                </a:cxn>
                <a:cxn ang="0">
                  <a:pos x="78" y="22"/>
                </a:cxn>
                <a:cxn ang="0">
                  <a:pos x="79" y="30"/>
                </a:cxn>
                <a:cxn ang="0">
                  <a:pos x="76" y="47"/>
                </a:cxn>
                <a:cxn ang="0">
                  <a:pos x="73" y="53"/>
                </a:cxn>
                <a:cxn ang="0">
                  <a:pos x="65" y="58"/>
                </a:cxn>
                <a:cxn ang="0">
                  <a:pos x="56" y="66"/>
                </a:cxn>
                <a:cxn ang="0">
                  <a:pos x="35" y="64"/>
                </a:cxn>
                <a:cxn ang="0">
                  <a:pos x="33" y="56"/>
                </a:cxn>
                <a:cxn ang="0">
                  <a:pos x="24" y="47"/>
                </a:cxn>
                <a:cxn ang="0">
                  <a:pos x="19" y="47"/>
                </a:cxn>
                <a:cxn ang="0">
                  <a:pos x="19" y="34"/>
                </a:cxn>
                <a:cxn ang="0">
                  <a:pos x="2" y="23"/>
                </a:cxn>
                <a:cxn ang="0">
                  <a:pos x="0" y="11"/>
                </a:cxn>
                <a:cxn ang="0">
                  <a:pos x="5" y="7"/>
                </a:cxn>
                <a:cxn ang="0">
                  <a:pos x="22" y="3"/>
                </a:cxn>
                <a:cxn ang="0">
                  <a:pos x="35" y="0"/>
                </a:cxn>
              </a:cxnLst>
              <a:rect l="0" t="0" r="r" b="b"/>
              <a:pathLst>
                <a:path w="79" h="66">
                  <a:moveTo>
                    <a:pt x="35" y="0"/>
                  </a:moveTo>
                  <a:lnTo>
                    <a:pt x="52" y="11"/>
                  </a:lnTo>
                  <a:lnTo>
                    <a:pt x="71" y="17"/>
                  </a:lnTo>
                  <a:lnTo>
                    <a:pt x="78" y="22"/>
                  </a:lnTo>
                  <a:lnTo>
                    <a:pt x="79" y="30"/>
                  </a:lnTo>
                  <a:lnTo>
                    <a:pt x="76" y="47"/>
                  </a:lnTo>
                  <a:lnTo>
                    <a:pt x="73" y="53"/>
                  </a:lnTo>
                  <a:lnTo>
                    <a:pt x="65" y="58"/>
                  </a:lnTo>
                  <a:lnTo>
                    <a:pt x="56" y="66"/>
                  </a:lnTo>
                  <a:lnTo>
                    <a:pt x="35" y="64"/>
                  </a:lnTo>
                  <a:lnTo>
                    <a:pt x="33" y="56"/>
                  </a:lnTo>
                  <a:lnTo>
                    <a:pt x="24" y="47"/>
                  </a:lnTo>
                  <a:lnTo>
                    <a:pt x="19" y="47"/>
                  </a:lnTo>
                  <a:lnTo>
                    <a:pt x="19" y="34"/>
                  </a:lnTo>
                  <a:lnTo>
                    <a:pt x="2" y="23"/>
                  </a:lnTo>
                  <a:lnTo>
                    <a:pt x="0" y="11"/>
                  </a:lnTo>
                  <a:lnTo>
                    <a:pt x="5" y="7"/>
                  </a:lnTo>
                  <a:lnTo>
                    <a:pt x="22" y="3"/>
                  </a:lnTo>
                  <a:lnTo>
                    <a:pt x="3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81" name="Freeform 570"/>
            <p:cNvSpPr>
              <a:spLocks/>
            </p:cNvSpPr>
            <p:nvPr/>
          </p:nvSpPr>
          <p:spPr bwMode="auto">
            <a:xfrm>
              <a:off x="4660901" y="2995613"/>
              <a:ext cx="41275" cy="20638"/>
            </a:xfrm>
            <a:custGeom>
              <a:avLst/>
              <a:gdLst/>
              <a:ahLst/>
              <a:cxnLst>
                <a:cxn ang="0">
                  <a:pos x="28" y="0"/>
                </a:cxn>
                <a:cxn ang="0">
                  <a:pos x="52" y="9"/>
                </a:cxn>
                <a:cxn ang="0">
                  <a:pos x="52" y="23"/>
                </a:cxn>
                <a:cxn ang="0">
                  <a:pos x="25" y="25"/>
                </a:cxn>
                <a:cxn ang="0">
                  <a:pos x="0" y="22"/>
                </a:cxn>
                <a:cxn ang="0">
                  <a:pos x="7" y="9"/>
                </a:cxn>
                <a:cxn ang="0">
                  <a:pos x="22" y="3"/>
                </a:cxn>
                <a:cxn ang="0">
                  <a:pos x="19" y="8"/>
                </a:cxn>
                <a:cxn ang="0">
                  <a:pos x="28" y="9"/>
                </a:cxn>
                <a:cxn ang="0">
                  <a:pos x="28" y="1"/>
                </a:cxn>
                <a:cxn ang="0">
                  <a:pos x="28" y="0"/>
                </a:cxn>
              </a:cxnLst>
              <a:rect l="0" t="0" r="r" b="b"/>
              <a:pathLst>
                <a:path w="52" h="25">
                  <a:moveTo>
                    <a:pt x="28" y="0"/>
                  </a:moveTo>
                  <a:lnTo>
                    <a:pt x="52" y="9"/>
                  </a:lnTo>
                  <a:lnTo>
                    <a:pt x="52" y="23"/>
                  </a:lnTo>
                  <a:lnTo>
                    <a:pt x="25" y="25"/>
                  </a:lnTo>
                  <a:lnTo>
                    <a:pt x="0" y="22"/>
                  </a:lnTo>
                  <a:lnTo>
                    <a:pt x="7" y="9"/>
                  </a:lnTo>
                  <a:lnTo>
                    <a:pt x="22" y="3"/>
                  </a:lnTo>
                  <a:lnTo>
                    <a:pt x="19" y="8"/>
                  </a:lnTo>
                  <a:lnTo>
                    <a:pt x="28" y="9"/>
                  </a:lnTo>
                  <a:lnTo>
                    <a:pt x="28" y="1"/>
                  </a:lnTo>
                  <a:lnTo>
                    <a:pt x="2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82" name="Freeform 571"/>
            <p:cNvSpPr>
              <a:spLocks/>
            </p:cNvSpPr>
            <p:nvPr/>
          </p:nvSpPr>
          <p:spPr bwMode="auto">
            <a:xfrm>
              <a:off x="4660901" y="2995613"/>
              <a:ext cx="41275" cy="20638"/>
            </a:xfrm>
            <a:custGeom>
              <a:avLst/>
              <a:gdLst/>
              <a:ahLst/>
              <a:cxnLst>
                <a:cxn ang="0">
                  <a:pos x="28" y="0"/>
                </a:cxn>
                <a:cxn ang="0">
                  <a:pos x="52" y="9"/>
                </a:cxn>
                <a:cxn ang="0">
                  <a:pos x="52" y="23"/>
                </a:cxn>
                <a:cxn ang="0">
                  <a:pos x="25" y="25"/>
                </a:cxn>
                <a:cxn ang="0">
                  <a:pos x="0" y="22"/>
                </a:cxn>
                <a:cxn ang="0">
                  <a:pos x="7" y="9"/>
                </a:cxn>
                <a:cxn ang="0">
                  <a:pos x="22" y="3"/>
                </a:cxn>
                <a:cxn ang="0">
                  <a:pos x="19" y="8"/>
                </a:cxn>
                <a:cxn ang="0">
                  <a:pos x="28" y="9"/>
                </a:cxn>
                <a:cxn ang="0">
                  <a:pos x="28" y="1"/>
                </a:cxn>
                <a:cxn ang="0">
                  <a:pos x="28" y="0"/>
                </a:cxn>
              </a:cxnLst>
              <a:rect l="0" t="0" r="r" b="b"/>
              <a:pathLst>
                <a:path w="52" h="25">
                  <a:moveTo>
                    <a:pt x="28" y="0"/>
                  </a:moveTo>
                  <a:lnTo>
                    <a:pt x="52" y="9"/>
                  </a:lnTo>
                  <a:lnTo>
                    <a:pt x="52" y="23"/>
                  </a:lnTo>
                  <a:lnTo>
                    <a:pt x="25" y="25"/>
                  </a:lnTo>
                  <a:lnTo>
                    <a:pt x="0" y="22"/>
                  </a:lnTo>
                  <a:lnTo>
                    <a:pt x="7" y="9"/>
                  </a:lnTo>
                  <a:lnTo>
                    <a:pt x="22" y="3"/>
                  </a:lnTo>
                  <a:lnTo>
                    <a:pt x="19" y="8"/>
                  </a:lnTo>
                  <a:lnTo>
                    <a:pt x="28" y="9"/>
                  </a:lnTo>
                  <a:lnTo>
                    <a:pt x="28" y="1"/>
                  </a:lnTo>
                  <a:lnTo>
                    <a:pt x="2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83" name="Freeform 572"/>
            <p:cNvSpPr>
              <a:spLocks/>
            </p:cNvSpPr>
            <p:nvPr/>
          </p:nvSpPr>
          <p:spPr bwMode="auto">
            <a:xfrm>
              <a:off x="4660901" y="3173413"/>
              <a:ext cx="41275" cy="74613"/>
            </a:xfrm>
            <a:custGeom>
              <a:avLst/>
              <a:gdLst/>
              <a:ahLst/>
              <a:cxnLst>
                <a:cxn ang="0">
                  <a:pos x="15" y="0"/>
                </a:cxn>
                <a:cxn ang="0">
                  <a:pos x="23" y="7"/>
                </a:cxn>
                <a:cxn ang="0">
                  <a:pos x="28" y="18"/>
                </a:cxn>
                <a:cxn ang="0">
                  <a:pos x="31" y="20"/>
                </a:cxn>
                <a:cxn ang="0">
                  <a:pos x="33" y="28"/>
                </a:cxn>
                <a:cxn ang="0">
                  <a:pos x="44" y="34"/>
                </a:cxn>
                <a:cxn ang="0">
                  <a:pos x="47" y="31"/>
                </a:cxn>
                <a:cxn ang="0">
                  <a:pos x="48" y="34"/>
                </a:cxn>
                <a:cxn ang="0">
                  <a:pos x="45" y="36"/>
                </a:cxn>
                <a:cxn ang="0">
                  <a:pos x="50" y="42"/>
                </a:cxn>
                <a:cxn ang="0">
                  <a:pos x="45" y="45"/>
                </a:cxn>
                <a:cxn ang="0">
                  <a:pos x="45" y="50"/>
                </a:cxn>
                <a:cxn ang="0">
                  <a:pos x="45" y="55"/>
                </a:cxn>
                <a:cxn ang="0">
                  <a:pos x="52" y="64"/>
                </a:cxn>
                <a:cxn ang="0">
                  <a:pos x="45" y="74"/>
                </a:cxn>
                <a:cxn ang="0">
                  <a:pos x="45" y="80"/>
                </a:cxn>
                <a:cxn ang="0">
                  <a:pos x="41" y="83"/>
                </a:cxn>
                <a:cxn ang="0">
                  <a:pos x="30" y="89"/>
                </a:cxn>
                <a:cxn ang="0">
                  <a:pos x="22" y="92"/>
                </a:cxn>
                <a:cxn ang="0">
                  <a:pos x="23" y="83"/>
                </a:cxn>
                <a:cxn ang="0">
                  <a:pos x="15" y="75"/>
                </a:cxn>
                <a:cxn ang="0">
                  <a:pos x="14" y="75"/>
                </a:cxn>
                <a:cxn ang="0">
                  <a:pos x="17" y="69"/>
                </a:cxn>
                <a:cxn ang="0">
                  <a:pos x="11" y="64"/>
                </a:cxn>
                <a:cxn ang="0">
                  <a:pos x="6" y="52"/>
                </a:cxn>
                <a:cxn ang="0">
                  <a:pos x="0" y="45"/>
                </a:cxn>
                <a:cxn ang="0">
                  <a:pos x="6" y="45"/>
                </a:cxn>
                <a:cxn ang="0">
                  <a:pos x="6" y="42"/>
                </a:cxn>
                <a:cxn ang="0">
                  <a:pos x="0" y="39"/>
                </a:cxn>
                <a:cxn ang="0">
                  <a:pos x="9" y="28"/>
                </a:cxn>
                <a:cxn ang="0">
                  <a:pos x="6" y="26"/>
                </a:cxn>
                <a:cxn ang="0">
                  <a:pos x="7" y="18"/>
                </a:cxn>
                <a:cxn ang="0">
                  <a:pos x="4" y="12"/>
                </a:cxn>
                <a:cxn ang="0">
                  <a:pos x="4" y="1"/>
                </a:cxn>
                <a:cxn ang="0">
                  <a:pos x="15" y="0"/>
                </a:cxn>
              </a:cxnLst>
              <a:rect l="0" t="0" r="r" b="b"/>
              <a:pathLst>
                <a:path w="52" h="92">
                  <a:moveTo>
                    <a:pt x="15" y="0"/>
                  </a:moveTo>
                  <a:lnTo>
                    <a:pt x="23" y="7"/>
                  </a:lnTo>
                  <a:lnTo>
                    <a:pt x="28" y="18"/>
                  </a:lnTo>
                  <a:lnTo>
                    <a:pt x="31" y="20"/>
                  </a:lnTo>
                  <a:lnTo>
                    <a:pt x="33" y="28"/>
                  </a:lnTo>
                  <a:lnTo>
                    <a:pt x="44" y="34"/>
                  </a:lnTo>
                  <a:lnTo>
                    <a:pt x="47" y="31"/>
                  </a:lnTo>
                  <a:lnTo>
                    <a:pt x="48" y="34"/>
                  </a:lnTo>
                  <a:lnTo>
                    <a:pt x="45" y="36"/>
                  </a:lnTo>
                  <a:lnTo>
                    <a:pt x="50" y="42"/>
                  </a:lnTo>
                  <a:lnTo>
                    <a:pt x="45" y="45"/>
                  </a:lnTo>
                  <a:lnTo>
                    <a:pt x="45" y="50"/>
                  </a:lnTo>
                  <a:lnTo>
                    <a:pt x="45" y="55"/>
                  </a:lnTo>
                  <a:lnTo>
                    <a:pt x="52" y="64"/>
                  </a:lnTo>
                  <a:lnTo>
                    <a:pt x="45" y="74"/>
                  </a:lnTo>
                  <a:lnTo>
                    <a:pt x="45" y="80"/>
                  </a:lnTo>
                  <a:lnTo>
                    <a:pt x="41" y="83"/>
                  </a:lnTo>
                  <a:lnTo>
                    <a:pt x="30" y="89"/>
                  </a:lnTo>
                  <a:lnTo>
                    <a:pt x="22" y="92"/>
                  </a:lnTo>
                  <a:lnTo>
                    <a:pt x="23" y="83"/>
                  </a:lnTo>
                  <a:lnTo>
                    <a:pt x="15" y="75"/>
                  </a:lnTo>
                  <a:lnTo>
                    <a:pt x="14" y="75"/>
                  </a:lnTo>
                  <a:lnTo>
                    <a:pt x="17" y="69"/>
                  </a:lnTo>
                  <a:lnTo>
                    <a:pt x="11" y="64"/>
                  </a:lnTo>
                  <a:lnTo>
                    <a:pt x="6" y="52"/>
                  </a:lnTo>
                  <a:lnTo>
                    <a:pt x="0" y="45"/>
                  </a:lnTo>
                  <a:lnTo>
                    <a:pt x="6" y="45"/>
                  </a:lnTo>
                  <a:lnTo>
                    <a:pt x="6" y="42"/>
                  </a:lnTo>
                  <a:lnTo>
                    <a:pt x="0" y="39"/>
                  </a:lnTo>
                  <a:lnTo>
                    <a:pt x="9" y="28"/>
                  </a:lnTo>
                  <a:lnTo>
                    <a:pt x="6" y="26"/>
                  </a:lnTo>
                  <a:lnTo>
                    <a:pt x="7" y="18"/>
                  </a:lnTo>
                  <a:lnTo>
                    <a:pt x="4" y="12"/>
                  </a:lnTo>
                  <a:lnTo>
                    <a:pt x="4" y="1"/>
                  </a:lnTo>
                  <a:lnTo>
                    <a:pt x="1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84" name="Freeform 573"/>
            <p:cNvSpPr>
              <a:spLocks/>
            </p:cNvSpPr>
            <p:nvPr/>
          </p:nvSpPr>
          <p:spPr bwMode="auto">
            <a:xfrm>
              <a:off x="4660901" y="3173413"/>
              <a:ext cx="41275" cy="74613"/>
            </a:xfrm>
            <a:custGeom>
              <a:avLst/>
              <a:gdLst/>
              <a:ahLst/>
              <a:cxnLst>
                <a:cxn ang="0">
                  <a:pos x="15" y="0"/>
                </a:cxn>
                <a:cxn ang="0">
                  <a:pos x="23" y="7"/>
                </a:cxn>
                <a:cxn ang="0">
                  <a:pos x="28" y="18"/>
                </a:cxn>
                <a:cxn ang="0">
                  <a:pos x="31" y="20"/>
                </a:cxn>
                <a:cxn ang="0">
                  <a:pos x="33" y="28"/>
                </a:cxn>
                <a:cxn ang="0">
                  <a:pos x="44" y="34"/>
                </a:cxn>
                <a:cxn ang="0">
                  <a:pos x="47" y="31"/>
                </a:cxn>
                <a:cxn ang="0">
                  <a:pos x="48" y="34"/>
                </a:cxn>
                <a:cxn ang="0">
                  <a:pos x="45" y="36"/>
                </a:cxn>
                <a:cxn ang="0">
                  <a:pos x="50" y="42"/>
                </a:cxn>
                <a:cxn ang="0">
                  <a:pos x="45" y="45"/>
                </a:cxn>
                <a:cxn ang="0">
                  <a:pos x="45" y="50"/>
                </a:cxn>
                <a:cxn ang="0">
                  <a:pos x="45" y="55"/>
                </a:cxn>
                <a:cxn ang="0">
                  <a:pos x="52" y="64"/>
                </a:cxn>
                <a:cxn ang="0">
                  <a:pos x="45" y="74"/>
                </a:cxn>
                <a:cxn ang="0">
                  <a:pos x="45" y="80"/>
                </a:cxn>
                <a:cxn ang="0">
                  <a:pos x="41" y="83"/>
                </a:cxn>
                <a:cxn ang="0">
                  <a:pos x="30" y="89"/>
                </a:cxn>
                <a:cxn ang="0">
                  <a:pos x="22" y="92"/>
                </a:cxn>
                <a:cxn ang="0">
                  <a:pos x="23" y="83"/>
                </a:cxn>
                <a:cxn ang="0">
                  <a:pos x="15" y="75"/>
                </a:cxn>
                <a:cxn ang="0">
                  <a:pos x="14" y="75"/>
                </a:cxn>
                <a:cxn ang="0">
                  <a:pos x="17" y="69"/>
                </a:cxn>
                <a:cxn ang="0">
                  <a:pos x="11" y="64"/>
                </a:cxn>
                <a:cxn ang="0">
                  <a:pos x="6" y="52"/>
                </a:cxn>
                <a:cxn ang="0">
                  <a:pos x="0" y="45"/>
                </a:cxn>
                <a:cxn ang="0">
                  <a:pos x="6" y="45"/>
                </a:cxn>
                <a:cxn ang="0">
                  <a:pos x="6" y="42"/>
                </a:cxn>
                <a:cxn ang="0">
                  <a:pos x="0" y="39"/>
                </a:cxn>
                <a:cxn ang="0">
                  <a:pos x="9" y="28"/>
                </a:cxn>
                <a:cxn ang="0">
                  <a:pos x="6" y="26"/>
                </a:cxn>
                <a:cxn ang="0">
                  <a:pos x="7" y="18"/>
                </a:cxn>
                <a:cxn ang="0">
                  <a:pos x="4" y="12"/>
                </a:cxn>
                <a:cxn ang="0">
                  <a:pos x="4" y="1"/>
                </a:cxn>
                <a:cxn ang="0">
                  <a:pos x="15" y="0"/>
                </a:cxn>
              </a:cxnLst>
              <a:rect l="0" t="0" r="r" b="b"/>
              <a:pathLst>
                <a:path w="52" h="92">
                  <a:moveTo>
                    <a:pt x="15" y="0"/>
                  </a:moveTo>
                  <a:lnTo>
                    <a:pt x="23" y="7"/>
                  </a:lnTo>
                  <a:lnTo>
                    <a:pt x="28" y="18"/>
                  </a:lnTo>
                  <a:lnTo>
                    <a:pt x="31" y="20"/>
                  </a:lnTo>
                  <a:lnTo>
                    <a:pt x="33" y="28"/>
                  </a:lnTo>
                  <a:lnTo>
                    <a:pt x="44" y="34"/>
                  </a:lnTo>
                  <a:lnTo>
                    <a:pt x="47" y="31"/>
                  </a:lnTo>
                  <a:lnTo>
                    <a:pt x="48" y="34"/>
                  </a:lnTo>
                  <a:lnTo>
                    <a:pt x="45" y="36"/>
                  </a:lnTo>
                  <a:lnTo>
                    <a:pt x="50" y="42"/>
                  </a:lnTo>
                  <a:lnTo>
                    <a:pt x="45" y="45"/>
                  </a:lnTo>
                  <a:lnTo>
                    <a:pt x="45" y="50"/>
                  </a:lnTo>
                  <a:lnTo>
                    <a:pt x="45" y="55"/>
                  </a:lnTo>
                  <a:lnTo>
                    <a:pt x="52" y="64"/>
                  </a:lnTo>
                  <a:lnTo>
                    <a:pt x="45" y="74"/>
                  </a:lnTo>
                  <a:lnTo>
                    <a:pt x="45" y="80"/>
                  </a:lnTo>
                  <a:lnTo>
                    <a:pt x="41" y="83"/>
                  </a:lnTo>
                  <a:lnTo>
                    <a:pt x="30" y="89"/>
                  </a:lnTo>
                  <a:lnTo>
                    <a:pt x="22" y="92"/>
                  </a:lnTo>
                  <a:lnTo>
                    <a:pt x="23" y="83"/>
                  </a:lnTo>
                  <a:lnTo>
                    <a:pt x="15" y="75"/>
                  </a:lnTo>
                  <a:lnTo>
                    <a:pt x="14" y="75"/>
                  </a:lnTo>
                  <a:lnTo>
                    <a:pt x="17" y="69"/>
                  </a:lnTo>
                  <a:lnTo>
                    <a:pt x="11" y="64"/>
                  </a:lnTo>
                  <a:lnTo>
                    <a:pt x="6" y="52"/>
                  </a:lnTo>
                  <a:lnTo>
                    <a:pt x="0" y="45"/>
                  </a:lnTo>
                  <a:lnTo>
                    <a:pt x="6" y="45"/>
                  </a:lnTo>
                  <a:lnTo>
                    <a:pt x="6" y="42"/>
                  </a:lnTo>
                  <a:lnTo>
                    <a:pt x="0" y="39"/>
                  </a:lnTo>
                  <a:lnTo>
                    <a:pt x="9" y="28"/>
                  </a:lnTo>
                  <a:lnTo>
                    <a:pt x="6" y="26"/>
                  </a:lnTo>
                  <a:lnTo>
                    <a:pt x="7" y="18"/>
                  </a:lnTo>
                  <a:lnTo>
                    <a:pt x="4" y="12"/>
                  </a:lnTo>
                  <a:lnTo>
                    <a:pt x="4" y="1"/>
                  </a:lnTo>
                  <a:lnTo>
                    <a:pt x="1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85" name="Freeform 574"/>
            <p:cNvSpPr>
              <a:spLocks/>
            </p:cNvSpPr>
            <p:nvPr/>
          </p:nvSpPr>
          <p:spPr bwMode="auto">
            <a:xfrm>
              <a:off x="4672013" y="3236913"/>
              <a:ext cx="30163" cy="20638"/>
            </a:xfrm>
            <a:custGeom>
              <a:avLst/>
              <a:gdLst/>
              <a:ahLst/>
              <a:cxnLst>
                <a:cxn ang="0">
                  <a:pos x="30" y="0"/>
                </a:cxn>
                <a:cxn ang="0">
                  <a:pos x="38" y="5"/>
                </a:cxn>
                <a:cxn ang="0">
                  <a:pos x="40" y="17"/>
                </a:cxn>
                <a:cxn ang="0">
                  <a:pos x="10" y="25"/>
                </a:cxn>
                <a:cxn ang="0">
                  <a:pos x="0" y="17"/>
                </a:cxn>
                <a:cxn ang="0">
                  <a:pos x="0" y="9"/>
                </a:cxn>
                <a:cxn ang="0">
                  <a:pos x="11" y="8"/>
                </a:cxn>
                <a:cxn ang="0">
                  <a:pos x="24" y="1"/>
                </a:cxn>
                <a:cxn ang="0">
                  <a:pos x="30" y="0"/>
                </a:cxn>
              </a:cxnLst>
              <a:rect l="0" t="0" r="r" b="b"/>
              <a:pathLst>
                <a:path w="40" h="25">
                  <a:moveTo>
                    <a:pt x="30" y="0"/>
                  </a:moveTo>
                  <a:lnTo>
                    <a:pt x="38" y="5"/>
                  </a:lnTo>
                  <a:lnTo>
                    <a:pt x="40" y="17"/>
                  </a:lnTo>
                  <a:lnTo>
                    <a:pt x="10" y="25"/>
                  </a:lnTo>
                  <a:lnTo>
                    <a:pt x="0" y="17"/>
                  </a:lnTo>
                  <a:lnTo>
                    <a:pt x="0" y="9"/>
                  </a:lnTo>
                  <a:lnTo>
                    <a:pt x="11" y="8"/>
                  </a:lnTo>
                  <a:lnTo>
                    <a:pt x="24" y="1"/>
                  </a:lnTo>
                  <a:lnTo>
                    <a:pt x="3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86" name="Freeform 575"/>
            <p:cNvSpPr>
              <a:spLocks/>
            </p:cNvSpPr>
            <p:nvPr/>
          </p:nvSpPr>
          <p:spPr bwMode="auto">
            <a:xfrm>
              <a:off x="4672013" y="3236913"/>
              <a:ext cx="30163" cy="20638"/>
            </a:xfrm>
            <a:custGeom>
              <a:avLst/>
              <a:gdLst/>
              <a:ahLst/>
              <a:cxnLst>
                <a:cxn ang="0">
                  <a:pos x="30" y="0"/>
                </a:cxn>
                <a:cxn ang="0">
                  <a:pos x="38" y="5"/>
                </a:cxn>
                <a:cxn ang="0">
                  <a:pos x="40" y="17"/>
                </a:cxn>
                <a:cxn ang="0">
                  <a:pos x="10" y="25"/>
                </a:cxn>
                <a:cxn ang="0">
                  <a:pos x="0" y="17"/>
                </a:cxn>
                <a:cxn ang="0">
                  <a:pos x="0" y="9"/>
                </a:cxn>
                <a:cxn ang="0">
                  <a:pos x="11" y="8"/>
                </a:cxn>
                <a:cxn ang="0">
                  <a:pos x="24" y="1"/>
                </a:cxn>
                <a:cxn ang="0">
                  <a:pos x="30" y="0"/>
                </a:cxn>
              </a:cxnLst>
              <a:rect l="0" t="0" r="r" b="b"/>
              <a:pathLst>
                <a:path w="40" h="25">
                  <a:moveTo>
                    <a:pt x="30" y="0"/>
                  </a:moveTo>
                  <a:lnTo>
                    <a:pt x="38" y="5"/>
                  </a:lnTo>
                  <a:lnTo>
                    <a:pt x="40" y="17"/>
                  </a:lnTo>
                  <a:lnTo>
                    <a:pt x="10" y="25"/>
                  </a:lnTo>
                  <a:lnTo>
                    <a:pt x="0" y="17"/>
                  </a:lnTo>
                  <a:lnTo>
                    <a:pt x="0" y="9"/>
                  </a:lnTo>
                  <a:lnTo>
                    <a:pt x="11" y="8"/>
                  </a:lnTo>
                  <a:lnTo>
                    <a:pt x="24" y="1"/>
                  </a:lnTo>
                  <a:lnTo>
                    <a:pt x="3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87" name="Freeform 576"/>
            <p:cNvSpPr>
              <a:spLocks/>
            </p:cNvSpPr>
            <p:nvPr/>
          </p:nvSpPr>
          <p:spPr bwMode="auto">
            <a:xfrm>
              <a:off x="4745038" y="3132138"/>
              <a:ext cx="41275" cy="52388"/>
            </a:xfrm>
            <a:custGeom>
              <a:avLst/>
              <a:gdLst/>
              <a:ahLst/>
              <a:cxnLst>
                <a:cxn ang="0">
                  <a:pos x="6" y="0"/>
                </a:cxn>
                <a:cxn ang="0">
                  <a:pos x="17" y="4"/>
                </a:cxn>
                <a:cxn ang="0">
                  <a:pos x="27" y="6"/>
                </a:cxn>
                <a:cxn ang="0">
                  <a:pos x="36" y="23"/>
                </a:cxn>
                <a:cxn ang="0">
                  <a:pos x="47" y="26"/>
                </a:cxn>
                <a:cxn ang="0">
                  <a:pos x="52" y="37"/>
                </a:cxn>
                <a:cxn ang="0">
                  <a:pos x="41" y="39"/>
                </a:cxn>
                <a:cxn ang="0">
                  <a:pos x="33" y="39"/>
                </a:cxn>
                <a:cxn ang="0">
                  <a:pos x="33" y="55"/>
                </a:cxn>
                <a:cxn ang="0">
                  <a:pos x="27" y="64"/>
                </a:cxn>
                <a:cxn ang="0">
                  <a:pos x="24" y="63"/>
                </a:cxn>
                <a:cxn ang="0">
                  <a:pos x="22" y="34"/>
                </a:cxn>
                <a:cxn ang="0">
                  <a:pos x="11" y="12"/>
                </a:cxn>
                <a:cxn ang="0">
                  <a:pos x="0" y="4"/>
                </a:cxn>
                <a:cxn ang="0">
                  <a:pos x="6" y="0"/>
                </a:cxn>
              </a:cxnLst>
              <a:rect l="0" t="0" r="r" b="b"/>
              <a:pathLst>
                <a:path w="52" h="64">
                  <a:moveTo>
                    <a:pt x="6" y="0"/>
                  </a:moveTo>
                  <a:lnTo>
                    <a:pt x="17" y="4"/>
                  </a:lnTo>
                  <a:lnTo>
                    <a:pt x="27" y="6"/>
                  </a:lnTo>
                  <a:lnTo>
                    <a:pt x="36" y="23"/>
                  </a:lnTo>
                  <a:lnTo>
                    <a:pt x="47" y="26"/>
                  </a:lnTo>
                  <a:lnTo>
                    <a:pt x="52" y="37"/>
                  </a:lnTo>
                  <a:lnTo>
                    <a:pt x="41" y="39"/>
                  </a:lnTo>
                  <a:lnTo>
                    <a:pt x="33" y="39"/>
                  </a:lnTo>
                  <a:lnTo>
                    <a:pt x="33" y="55"/>
                  </a:lnTo>
                  <a:lnTo>
                    <a:pt x="27" y="64"/>
                  </a:lnTo>
                  <a:lnTo>
                    <a:pt x="24" y="63"/>
                  </a:lnTo>
                  <a:lnTo>
                    <a:pt x="22" y="34"/>
                  </a:lnTo>
                  <a:lnTo>
                    <a:pt x="11" y="12"/>
                  </a:lnTo>
                  <a:lnTo>
                    <a:pt x="0" y="4"/>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88" name="Freeform 577"/>
            <p:cNvSpPr>
              <a:spLocks/>
            </p:cNvSpPr>
            <p:nvPr/>
          </p:nvSpPr>
          <p:spPr bwMode="auto">
            <a:xfrm>
              <a:off x="4745038" y="3132138"/>
              <a:ext cx="41275" cy="52388"/>
            </a:xfrm>
            <a:custGeom>
              <a:avLst/>
              <a:gdLst/>
              <a:ahLst/>
              <a:cxnLst>
                <a:cxn ang="0">
                  <a:pos x="6" y="0"/>
                </a:cxn>
                <a:cxn ang="0">
                  <a:pos x="17" y="4"/>
                </a:cxn>
                <a:cxn ang="0">
                  <a:pos x="27" y="6"/>
                </a:cxn>
                <a:cxn ang="0">
                  <a:pos x="36" y="23"/>
                </a:cxn>
                <a:cxn ang="0">
                  <a:pos x="47" y="26"/>
                </a:cxn>
                <a:cxn ang="0">
                  <a:pos x="52" y="37"/>
                </a:cxn>
                <a:cxn ang="0">
                  <a:pos x="41" y="39"/>
                </a:cxn>
                <a:cxn ang="0">
                  <a:pos x="33" y="39"/>
                </a:cxn>
                <a:cxn ang="0">
                  <a:pos x="33" y="55"/>
                </a:cxn>
                <a:cxn ang="0">
                  <a:pos x="27" y="64"/>
                </a:cxn>
                <a:cxn ang="0">
                  <a:pos x="24" y="63"/>
                </a:cxn>
                <a:cxn ang="0">
                  <a:pos x="22" y="34"/>
                </a:cxn>
                <a:cxn ang="0">
                  <a:pos x="11" y="12"/>
                </a:cxn>
                <a:cxn ang="0">
                  <a:pos x="0" y="4"/>
                </a:cxn>
                <a:cxn ang="0">
                  <a:pos x="6" y="0"/>
                </a:cxn>
              </a:cxnLst>
              <a:rect l="0" t="0" r="r" b="b"/>
              <a:pathLst>
                <a:path w="52" h="64">
                  <a:moveTo>
                    <a:pt x="6" y="0"/>
                  </a:moveTo>
                  <a:lnTo>
                    <a:pt x="17" y="4"/>
                  </a:lnTo>
                  <a:lnTo>
                    <a:pt x="27" y="6"/>
                  </a:lnTo>
                  <a:lnTo>
                    <a:pt x="36" y="23"/>
                  </a:lnTo>
                  <a:lnTo>
                    <a:pt x="47" y="26"/>
                  </a:lnTo>
                  <a:lnTo>
                    <a:pt x="52" y="37"/>
                  </a:lnTo>
                  <a:lnTo>
                    <a:pt x="41" y="39"/>
                  </a:lnTo>
                  <a:lnTo>
                    <a:pt x="33" y="39"/>
                  </a:lnTo>
                  <a:lnTo>
                    <a:pt x="33" y="55"/>
                  </a:lnTo>
                  <a:lnTo>
                    <a:pt x="27" y="64"/>
                  </a:lnTo>
                  <a:lnTo>
                    <a:pt x="24" y="63"/>
                  </a:lnTo>
                  <a:lnTo>
                    <a:pt x="22" y="34"/>
                  </a:lnTo>
                  <a:lnTo>
                    <a:pt x="11" y="12"/>
                  </a:lnTo>
                  <a:lnTo>
                    <a:pt x="0" y="4"/>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89" name="Freeform 578"/>
            <p:cNvSpPr>
              <a:spLocks/>
            </p:cNvSpPr>
            <p:nvPr/>
          </p:nvSpPr>
          <p:spPr bwMode="auto">
            <a:xfrm>
              <a:off x="4692651" y="3059113"/>
              <a:ext cx="198438" cy="146050"/>
            </a:xfrm>
            <a:custGeom>
              <a:avLst/>
              <a:gdLst/>
              <a:ahLst/>
              <a:cxnLst>
                <a:cxn ang="0">
                  <a:pos x="159" y="0"/>
                </a:cxn>
                <a:cxn ang="0">
                  <a:pos x="164" y="25"/>
                </a:cxn>
                <a:cxn ang="0">
                  <a:pos x="173" y="34"/>
                </a:cxn>
                <a:cxn ang="0">
                  <a:pos x="181" y="29"/>
                </a:cxn>
                <a:cxn ang="0">
                  <a:pos x="192" y="48"/>
                </a:cxn>
                <a:cxn ang="0">
                  <a:pos x="208" y="45"/>
                </a:cxn>
                <a:cxn ang="0">
                  <a:pos x="222" y="47"/>
                </a:cxn>
                <a:cxn ang="0">
                  <a:pos x="241" y="45"/>
                </a:cxn>
                <a:cxn ang="0">
                  <a:pos x="249" y="52"/>
                </a:cxn>
                <a:cxn ang="0">
                  <a:pos x="249" y="74"/>
                </a:cxn>
                <a:cxn ang="0">
                  <a:pos x="250" y="80"/>
                </a:cxn>
                <a:cxn ang="0">
                  <a:pos x="235" y="107"/>
                </a:cxn>
                <a:cxn ang="0">
                  <a:pos x="235" y="124"/>
                </a:cxn>
                <a:cxn ang="0">
                  <a:pos x="192" y="143"/>
                </a:cxn>
                <a:cxn ang="0">
                  <a:pos x="186" y="145"/>
                </a:cxn>
                <a:cxn ang="0">
                  <a:pos x="184" y="145"/>
                </a:cxn>
                <a:cxn ang="0">
                  <a:pos x="175" y="141"/>
                </a:cxn>
                <a:cxn ang="0">
                  <a:pos x="170" y="145"/>
                </a:cxn>
                <a:cxn ang="0">
                  <a:pos x="183" y="151"/>
                </a:cxn>
                <a:cxn ang="0">
                  <a:pos x="186" y="156"/>
                </a:cxn>
                <a:cxn ang="0">
                  <a:pos x="211" y="160"/>
                </a:cxn>
                <a:cxn ang="0">
                  <a:pos x="195" y="168"/>
                </a:cxn>
                <a:cxn ang="0">
                  <a:pos x="165" y="181"/>
                </a:cxn>
                <a:cxn ang="0">
                  <a:pos x="153" y="162"/>
                </a:cxn>
                <a:cxn ang="0">
                  <a:pos x="169" y="146"/>
                </a:cxn>
                <a:cxn ang="0">
                  <a:pos x="145" y="140"/>
                </a:cxn>
                <a:cxn ang="0">
                  <a:pos x="148" y="138"/>
                </a:cxn>
                <a:cxn ang="0">
                  <a:pos x="126" y="138"/>
                </a:cxn>
                <a:cxn ang="0">
                  <a:pos x="118" y="140"/>
                </a:cxn>
                <a:cxn ang="0">
                  <a:pos x="112" y="157"/>
                </a:cxn>
                <a:cxn ang="0">
                  <a:pos x="110" y="160"/>
                </a:cxn>
                <a:cxn ang="0">
                  <a:pos x="93" y="162"/>
                </a:cxn>
                <a:cxn ang="0">
                  <a:pos x="98" y="135"/>
                </a:cxn>
                <a:cxn ang="0">
                  <a:pos x="117" y="132"/>
                </a:cxn>
                <a:cxn ang="0">
                  <a:pos x="101" y="118"/>
                </a:cxn>
                <a:cxn ang="0">
                  <a:pos x="83" y="97"/>
                </a:cxn>
                <a:cxn ang="0">
                  <a:pos x="68" y="96"/>
                </a:cxn>
                <a:cxn ang="0">
                  <a:pos x="38" y="102"/>
                </a:cxn>
                <a:cxn ang="0">
                  <a:pos x="0" y="91"/>
                </a:cxn>
                <a:cxn ang="0">
                  <a:pos x="9" y="74"/>
                </a:cxn>
                <a:cxn ang="0">
                  <a:pos x="14" y="56"/>
                </a:cxn>
                <a:cxn ang="0">
                  <a:pos x="22" y="18"/>
                </a:cxn>
                <a:cxn ang="0">
                  <a:pos x="39" y="12"/>
                </a:cxn>
                <a:cxn ang="0">
                  <a:pos x="63" y="15"/>
                </a:cxn>
                <a:cxn ang="0">
                  <a:pos x="90" y="17"/>
                </a:cxn>
                <a:cxn ang="0">
                  <a:pos x="115" y="20"/>
                </a:cxn>
                <a:cxn ang="0">
                  <a:pos x="126" y="15"/>
                </a:cxn>
                <a:cxn ang="0">
                  <a:pos x="145" y="6"/>
                </a:cxn>
                <a:cxn ang="0">
                  <a:pos x="156" y="0"/>
                </a:cxn>
              </a:cxnLst>
              <a:rect l="0" t="0" r="r" b="b"/>
              <a:pathLst>
                <a:path w="250" h="184">
                  <a:moveTo>
                    <a:pt x="156" y="0"/>
                  </a:moveTo>
                  <a:lnTo>
                    <a:pt x="159" y="0"/>
                  </a:lnTo>
                  <a:lnTo>
                    <a:pt x="169" y="15"/>
                  </a:lnTo>
                  <a:lnTo>
                    <a:pt x="164" y="25"/>
                  </a:lnTo>
                  <a:lnTo>
                    <a:pt x="170" y="39"/>
                  </a:lnTo>
                  <a:lnTo>
                    <a:pt x="173" y="34"/>
                  </a:lnTo>
                  <a:lnTo>
                    <a:pt x="176" y="25"/>
                  </a:lnTo>
                  <a:lnTo>
                    <a:pt x="181" y="29"/>
                  </a:lnTo>
                  <a:lnTo>
                    <a:pt x="187" y="42"/>
                  </a:lnTo>
                  <a:lnTo>
                    <a:pt x="192" y="48"/>
                  </a:lnTo>
                  <a:lnTo>
                    <a:pt x="198" y="42"/>
                  </a:lnTo>
                  <a:lnTo>
                    <a:pt x="208" y="45"/>
                  </a:lnTo>
                  <a:lnTo>
                    <a:pt x="217" y="39"/>
                  </a:lnTo>
                  <a:lnTo>
                    <a:pt x="222" y="47"/>
                  </a:lnTo>
                  <a:lnTo>
                    <a:pt x="230" y="45"/>
                  </a:lnTo>
                  <a:lnTo>
                    <a:pt x="241" y="45"/>
                  </a:lnTo>
                  <a:lnTo>
                    <a:pt x="249" y="47"/>
                  </a:lnTo>
                  <a:lnTo>
                    <a:pt x="249" y="52"/>
                  </a:lnTo>
                  <a:lnTo>
                    <a:pt x="244" y="63"/>
                  </a:lnTo>
                  <a:lnTo>
                    <a:pt x="249" y="74"/>
                  </a:lnTo>
                  <a:lnTo>
                    <a:pt x="244" y="78"/>
                  </a:lnTo>
                  <a:lnTo>
                    <a:pt x="250" y="80"/>
                  </a:lnTo>
                  <a:lnTo>
                    <a:pt x="250" y="104"/>
                  </a:lnTo>
                  <a:lnTo>
                    <a:pt x="235" y="107"/>
                  </a:lnTo>
                  <a:lnTo>
                    <a:pt x="233" y="116"/>
                  </a:lnTo>
                  <a:lnTo>
                    <a:pt x="235" y="124"/>
                  </a:lnTo>
                  <a:lnTo>
                    <a:pt x="198" y="135"/>
                  </a:lnTo>
                  <a:lnTo>
                    <a:pt x="192" y="143"/>
                  </a:lnTo>
                  <a:lnTo>
                    <a:pt x="191" y="138"/>
                  </a:lnTo>
                  <a:lnTo>
                    <a:pt x="186" y="145"/>
                  </a:lnTo>
                  <a:lnTo>
                    <a:pt x="187" y="151"/>
                  </a:lnTo>
                  <a:lnTo>
                    <a:pt x="184" y="145"/>
                  </a:lnTo>
                  <a:lnTo>
                    <a:pt x="181" y="148"/>
                  </a:lnTo>
                  <a:lnTo>
                    <a:pt x="175" y="141"/>
                  </a:lnTo>
                  <a:lnTo>
                    <a:pt x="175" y="145"/>
                  </a:lnTo>
                  <a:lnTo>
                    <a:pt x="170" y="145"/>
                  </a:lnTo>
                  <a:lnTo>
                    <a:pt x="176" y="151"/>
                  </a:lnTo>
                  <a:lnTo>
                    <a:pt x="183" y="151"/>
                  </a:lnTo>
                  <a:lnTo>
                    <a:pt x="181" y="154"/>
                  </a:lnTo>
                  <a:lnTo>
                    <a:pt x="186" y="156"/>
                  </a:lnTo>
                  <a:lnTo>
                    <a:pt x="189" y="163"/>
                  </a:lnTo>
                  <a:lnTo>
                    <a:pt x="211" y="160"/>
                  </a:lnTo>
                  <a:lnTo>
                    <a:pt x="208" y="170"/>
                  </a:lnTo>
                  <a:lnTo>
                    <a:pt x="195" y="168"/>
                  </a:lnTo>
                  <a:lnTo>
                    <a:pt x="173" y="184"/>
                  </a:lnTo>
                  <a:lnTo>
                    <a:pt x="165" y="181"/>
                  </a:lnTo>
                  <a:lnTo>
                    <a:pt x="165" y="168"/>
                  </a:lnTo>
                  <a:lnTo>
                    <a:pt x="153" y="162"/>
                  </a:lnTo>
                  <a:lnTo>
                    <a:pt x="170" y="151"/>
                  </a:lnTo>
                  <a:lnTo>
                    <a:pt x="169" y="146"/>
                  </a:lnTo>
                  <a:lnTo>
                    <a:pt x="142" y="145"/>
                  </a:lnTo>
                  <a:lnTo>
                    <a:pt x="145" y="140"/>
                  </a:lnTo>
                  <a:lnTo>
                    <a:pt x="140" y="138"/>
                  </a:lnTo>
                  <a:lnTo>
                    <a:pt x="148" y="138"/>
                  </a:lnTo>
                  <a:lnTo>
                    <a:pt x="143" y="130"/>
                  </a:lnTo>
                  <a:lnTo>
                    <a:pt x="126" y="138"/>
                  </a:lnTo>
                  <a:lnTo>
                    <a:pt x="123" y="145"/>
                  </a:lnTo>
                  <a:lnTo>
                    <a:pt x="118" y="140"/>
                  </a:lnTo>
                  <a:lnTo>
                    <a:pt x="121" y="148"/>
                  </a:lnTo>
                  <a:lnTo>
                    <a:pt x="112" y="157"/>
                  </a:lnTo>
                  <a:lnTo>
                    <a:pt x="110" y="152"/>
                  </a:lnTo>
                  <a:lnTo>
                    <a:pt x="110" y="160"/>
                  </a:lnTo>
                  <a:lnTo>
                    <a:pt x="94" y="163"/>
                  </a:lnTo>
                  <a:lnTo>
                    <a:pt x="93" y="162"/>
                  </a:lnTo>
                  <a:lnTo>
                    <a:pt x="98" y="151"/>
                  </a:lnTo>
                  <a:lnTo>
                    <a:pt x="98" y="135"/>
                  </a:lnTo>
                  <a:lnTo>
                    <a:pt x="106" y="133"/>
                  </a:lnTo>
                  <a:lnTo>
                    <a:pt x="117" y="132"/>
                  </a:lnTo>
                  <a:lnTo>
                    <a:pt x="112" y="121"/>
                  </a:lnTo>
                  <a:lnTo>
                    <a:pt x="101" y="118"/>
                  </a:lnTo>
                  <a:lnTo>
                    <a:pt x="93" y="99"/>
                  </a:lnTo>
                  <a:lnTo>
                    <a:pt x="83" y="97"/>
                  </a:lnTo>
                  <a:lnTo>
                    <a:pt x="74" y="91"/>
                  </a:lnTo>
                  <a:lnTo>
                    <a:pt x="68" y="96"/>
                  </a:lnTo>
                  <a:lnTo>
                    <a:pt x="41" y="105"/>
                  </a:lnTo>
                  <a:lnTo>
                    <a:pt x="38" y="102"/>
                  </a:lnTo>
                  <a:lnTo>
                    <a:pt x="11" y="104"/>
                  </a:lnTo>
                  <a:lnTo>
                    <a:pt x="0" y="91"/>
                  </a:lnTo>
                  <a:lnTo>
                    <a:pt x="5" y="74"/>
                  </a:lnTo>
                  <a:lnTo>
                    <a:pt x="9" y="74"/>
                  </a:lnTo>
                  <a:lnTo>
                    <a:pt x="9" y="66"/>
                  </a:lnTo>
                  <a:lnTo>
                    <a:pt x="14" y="56"/>
                  </a:lnTo>
                  <a:lnTo>
                    <a:pt x="28" y="39"/>
                  </a:lnTo>
                  <a:lnTo>
                    <a:pt x="22" y="18"/>
                  </a:lnTo>
                  <a:lnTo>
                    <a:pt x="33" y="18"/>
                  </a:lnTo>
                  <a:lnTo>
                    <a:pt x="39" y="12"/>
                  </a:lnTo>
                  <a:lnTo>
                    <a:pt x="54" y="11"/>
                  </a:lnTo>
                  <a:lnTo>
                    <a:pt x="63" y="15"/>
                  </a:lnTo>
                  <a:lnTo>
                    <a:pt x="71" y="17"/>
                  </a:lnTo>
                  <a:lnTo>
                    <a:pt x="90" y="17"/>
                  </a:lnTo>
                  <a:lnTo>
                    <a:pt x="102" y="18"/>
                  </a:lnTo>
                  <a:lnTo>
                    <a:pt x="115" y="20"/>
                  </a:lnTo>
                  <a:lnTo>
                    <a:pt x="124" y="26"/>
                  </a:lnTo>
                  <a:lnTo>
                    <a:pt x="126" y="15"/>
                  </a:lnTo>
                  <a:lnTo>
                    <a:pt x="135" y="12"/>
                  </a:lnTo>
                  <a:lnTo>
                    <a:pt x="145" y="6"/>
                  </a:lnTo>
                  <a:lnTo>
                    <a:pt x="150" y="6"/>
                  </a:lnTo>
                  <a:lnTo>
                    <a:pt x="15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90" name="Freeform 579"/>
            <p:cNvSpPr>
              <a:spLocks/>
            </p:cNvSpPr>
            <p:nvPr/>
          </p:nvSpPr>
          <p:spPr bwMode="auto">
            <a:xfrm>
              <a:off x="4692651" y="3059113"/>
              <a:ext cx="198438" cy="146050"/>
            </a:xfrm>
            <a:custGeom>
              <a:avLst/>
              <a:gdLst/>
              <a:ahLst/>
              <a:cxnLst>
                <a:cxn ang="0">
                  <a:pos x="159" y="0"/>
                </a:cxn>
                <a:cxn ang="0">
                  <a:pos x="164" y="25"/>
                </a:cxn>
                <a:cxn ang="0">
                  <a:pos x="173" y="34"/>
                </a:cxn>
                <a:cxn ang="0">
                  <a:pos x="181" y="29"/>
                </a:cxn>
                <a:cxn ang="0">
                  <a:pos x="192" y="48"/>
                </a:cxn>
                <a:cxn ang="0">
                  <a:pos x="208" y="45"/>
                </a:cxn>
                <a:cxn ang="0">
                  <a:pos x="222" y="47"/>
                </a:cxn>
                <a:cxn ang="0">
                  <a:pos x="241" y="45"/>
                </a:cxn>
                <a:cxn ang="0">
                  <a:pos x="249" y="52"/>
                </a:cxn>
                <a:cxn ang="0">
                  <a:pos x="249" y="74"/>
                </a:cxn>
                <a:cxn ang="0">
                  <a:pos x="250" y="80"/>
                </a:cxn>
                <a:cxn ang="0">
                  <a:pos x="235" y="107"/>
                </a:cxn>
                <a:cxn ang="0">
                  <a:pos x="235" y="124"/>
                </a:cxn>
                <a:cxn ang="0">
                  <a:pos x="192" y="143"/>
                </a:cxn>
                <a:cxn ang="0">
                  <a:pos x="186" y="145"/>
                </a:cxn>
                <a:cxn ang="0">
                  <a:pos x="184" y="145"/>
                </a:cxn>
                <a:cxn ang="0">
                  <a:pos x="175" y="141"/>
                </a:cxn>
                <a:cxn ang="0">
                  <a:pos x="170" y="145"/>
                </a:cxn>
                <a:cxn ang="0">
                  <a:pos x="183" y="151"/>
                </a:cxn>
                <a:cxn ang="0">
                  <a:pos x="186" y="156"/>
                </a:cxn>
                <a:cxn ang="0">
                  <a:pos x="211" y="160"/>
                </a:cxn>
                <a:cxn ang="0">
                  <a:pos x="195" y="168"/>
                </a:cxn>
                <a:cxn ang="0">
                  <a:pos x="165" y="181"/>
                </a:cxn>
                <a:cxn ang="0">
                  <a:pos x="153" y="162"/>
                </a:cxn>
                <a:cxn ang="0">
                  <a:pos x="169" y="146"/>
                </a:cxn>
                <a:cxn ang="0">
                  <a:pos x="145" y="140"/>
                </a:cxn>
                <a:cxn ang="0">
                  <a:pos x="148" y="138"/>
                </a:cxn>
                <a:cxn ang="0">
                  <a:pos x="126" y="138"/>
                </a:cxn>
                <a:cxn ang="0">
                  <a:pos x="118" y="140"/>
                </a:cxn>
                <a:cxn ang="0">
                  <a:pos x="112" y="157"/>
                </a:cxn>
                <a:cxn ang="0">
                  <a:pos x="110" y="160"/>
                </a:cxn>
                <a:cxn ang="0">
                  <a:pos x="93" y="162"/>
                </a:cxn>
                <a:cxn ang="0">
                  <a:pos x="98" y="135"/>
                </a:cxn>
                <a:cxn ang="0">
                  <a:pos x="117" y="132"/>
                </a:cxn>
                <a:cxn ang="0">
                  <a:pos x="101" y="118"/>
                </a:cxn>
                <a:cxn ang="0">
                  <a:pos x="83" y="97"/>
                </a:cxn>
                <a:cxn ang="0">
                  <a:pos x="68" y="96"/>
                </a:cxn>
                <a:cxn ang="0">
                  <a:pos x="38" y="102"/>
                </a:cxn>
                <a:cxn ang="0">
                  <a:pos x="0" y="91"/>
                </a:cxn>
                <a:cxn ang="0">
                  <a:pos x="9" y="74"/>
                </a:cxn>
                <a:cxn ang="0">
                  <a:pos x="14" y="56"/>
                </a:cxn>
                <a:cxn ang="0">
                  <a:pos x="22" y="18"/>
                </a:cxn>
                <a:cxn ang="0">
                  <a:pos x="39" y="12"/>
                </a:cxn>
                <a:cxn ang="0">
                  <a:pos x="63" y="15"/>
                </a:cxn>
                <a:cxn ang="0">
                  <a:pos x="90" y="17"/>
                </a:cxn>
                <a:cxn ang="0">
                  <a:pos x="115" y="20"/>
                </a:cxn>
                <a:cxn ang="0">
                  <a:pos x="126" y="15"/>
                </a:cxn>
                <a:cxn ang="0">
                  <a:pos x="145" y="6"/>
                </a:cxn>
                <a:cxn ang="0">
                  <a:pos x="156" y="0"/>
                </a:cxn>
              </a:cxnLst>
              <a:rect l="0" t="0" r="r" b="b"/>
              <a:pathLst>
                <a:path w="250" h="184">
                  <a:moveTo>
                    <a:pt x="156" y="0"/>
                  </a:moveTo>
                  <a:lnTo>
                    <a:pt x="159" y="0"/>
                  </a:lnTo>
                  <a:lnTo>
                    <a:pt x="169" y="15"/>
                  </a:lnTo>
                  <a:lnTo>
                    <a:pt x="164" y="25"/>
                  </a:lnTo>
                  <a:lnTo>
                    <a:pt x="170" y="39"/>
                  </a:lnTo>
                  <a:lnTo>
                    <a:pt x="173" y="34"/>
                  </a:lnTo>
                  <a:lnTo>
                    <a:pt x="176" y="25"/>
                  </a:lnTo>
                  <a:lnTo>
                    <a:pt x="181" y="29"/>
                  </a:lnTo>
                  <a:lnTo>
                    <a:pt x="187" y="42"/>
                  </a:lnTo>
                  <a:lnTo>
                    <a:pt x="192" y="48"/>
                  </a:lnTo>
                  <a:lnTo>
                    <a:pt x="198" y="42"/>
                  </a:lnTo>
                  <a:lnTo>
                    <a:pt x="208" y="45"/>
                  </a:lnTo>
                  <a:lnTo>
                    <a:pt x="217" y="39"/>
                  </a:lnTo>
                  <a:lnTo>
                    <a:pt x="222" y="47"/>
                  </a:lnTo>
                  <a:lnTo>
                    <a:pt x="230" y="45"/>
                  </a:lnTo>
                  <a:lnTo>
                    <a:pt x="241" y="45"/>
                  </a:lnTo>
                  <a:lnTo>
                    <a:pt x="249" y="47"/>
                  </a:lnTo>
                  <a:lnTo>
                    <a:pt x="249" y="52"/>
                  </a:lnTo>
                  <a:lnTo>
                    <a:pt x="244" y="63"/>
                  </a:lnTo>
                  <a:lnTo>
                    <a:pt x="249" y="74"/>
                  </a:lnTo>
                  <a:lnTo>
                    <a:pt x="244" y="78"/>
                  </a:lnTo>
                  <a:lnTo>
                    <a:pt x="250" y="80"/>
                  </a:lnTo>
                  <a:lnTo>
                    <a:pt x="250" y="104"/>
                  </a:lnTo>
                  <a:lnTo>
                    <a:pt x="235" y="107"/>
                  </a:lnTo>
                  <a:lnTo>
                    <a:pt x="233" y="116"/>
                  </a:lnTo>
                  <a:lnTo>
                    <a:pt x="235" y="124"/>
                  </a:lnTo>
                  <a:lnTo>
                    <a:pt x="198" y="135"/>
                  </a:lnTo>
                  <a:lnTo>
                    <a:pt x="192" y="143"/>
                  </a:lnTo>
                  <a:lnTo>
                    <a:pt x="191" y="138"/>
                  </a:lnTo>
                  <a:lnTo>
                    <a:pt x="186" y="145"/>
                  </a:lnTo>
                  <a:lnTo>
                    <a:pt x="187" y="151"/>
                  </a:lnTo>
                  <a:lnTo>
                    <a:pt x="184" y="145"/>
                  </a:lnTo>
                  <a:lnTo>
                    <a:pt x="181" y="148"/>
                  </a:lnTo>
                  <a:lnTo>
                    <a:pt x="175" y="141"/>
                  </a:lnTo>
                  <a:lnTo>
                    <a:pt x="175" y="145"/>
                  </a:lnTo>
                  <a:lnTo>
                    <a:pt x="170" y="145"/>
                  </a:lnTo>
                  <a:lnTo>
                    <a:pt x="176" y="151"/>
                  </a:lnTo>
                  <a:lnTo>
                    <a:pt x="183" y="151"/>
                  </a:lnTo>
                  <a:lnTo>
                    <a:pt x="181" y="154"/>
                  </a:lnTo>
                  <a:lnTo>
                    <a:pt x="186" y="156"/>
                  </a:lnTo>
                  <a:lnTo>
                    <a:pt x="189" y="163"/>
                  </a:lnTo>
                  <a:lnTo>
                    <a:pt x="211" y="160"/>
                  </a:lnTo>
                  <a:lnTo>
                    <a:pt x="208" y="170"/>
                  </a:lnTo>
                  <a:lnTo>
                    <a:pt x="195" y="168"/>
                  </a:lnTo>
                  <a:lnTo>
                    <a:pt x="173" y="184"/>
                  </a:lnTo>
                  <a:lnTo>
                    <a:pt x="165" y="181"/>
                  </a:lnTo>
                  <a:lnTo>
                    <a:pt x="165" y="168"/>
                  </a:lnTo>
                  <a:lnTo>
                    <a:pt x="153" y="162"/>
                  </a:lnTo>
                  <a:lnTo>
                    <a:pt x="170" y="151"/>
                  </a:lnTo>
                  <a:lnTo>
                    <a:pt x="169" y="146"/>
                  </a:lnTo>
                  <a:lnTo>
                    <a:pt x="142" y="145"/>
                  </a:lnTo>
                  <a:lnTo>
                    <a:pt x="145" y="140"/>
                  </a:lnTo>
                  <a:lnTo>
                    <a:pt x="140" y="138"/>
                  </a:lnTo>
                  <a:lnTo>
                    <a:pt x="148" y="138"/>
                  </a:lnTo>
                  <a:lnTo>
                    <a:pt x="143" y="130"/>
                  </a:lnTo>
                  <a:lnTo>
                    <a:pt x="126" y="138"/>
                  </a:lnTo>
                  <a:lnTo>
                    <a:pt x="123" y="145"/>
                  </a:lnTo>
                  <a:lnTo>
                    <a:pt x="118" y="140"/>
                  </a:lnTo>
                  <a:lnTo>
                    <a:pt x="121" y="148"/>
                  </a:lnTo>
                  <a:lnTo>
                    <a:pt x="112" y="157"/>
                  </a:lnTo>
                  <a:lnTo>
                    <a:pt x="110" y="152"/>
                  </a:lnTo>
                  <a:lnTo>
                    <a:pt x="110" y="160"/>
                  </a:lnTo>
                  <a:lnTo>
                    <a:pt x="94" y="163"/>
                  </a:lnTo>
                  <a:lnTo>
                    <a:pt x="93" y="162"/>
                  </a:lnTo>
                  <a:lnTo>
                    <a:pt x="98" y="151"/>
                  </a:lnTo>
                  <a:lnTo>
                    <a:pt x="98" y="135"/>
                  </a:lnTo>
                  <a:lnTo>
                    <a:pt x="106" y="133"/>
                  </a:lnTo>
                  <a:lnTo>
                    <a:pt x="117" y="132"/>
                  </a:lnTo>
                  <a:lnTo>
                    <a:pt x="112" y="121"/>
                  </a:lnTo>
                  <a:lnTo>
                    <a:pt x="101" y="118"/>
                  </a:lnTo>
                  <a:lnTo>
                    <a:pt x="93" y="99"/>
                  </a:lnTo>
                  <a:lnTo>
                    <a:pt x="83" y="97"/>
                  </a:lnTo>
                  <a:lnTo>
                    <a:pt x="74" y="91"/>
                  </a:lnTo>
                  <a:lnTo>
                    <a:pt x="68" y="96"/>
                  </a:lnTo>
                  <a:lnTo>
                    <a:pt x="41" y="105"/>
                  </a:lnTo>
                  <a:lnTo>
                    <a:pt x="38" y="102"/>
                  </a:lnTo>
                  <a:lnTo>
                    <a:pt x="11" y="104"/>
                  </a:lnTo>
                  <a:lnTo>
                    <a:pt x="0" y="91"/>
                  </a:lnTo>
                  <a:lnTo>
                    <a:pt x="5" y="74"/>
                  </a:lnTo>
                  <a:lnTo>
                    <a:pt x="9" y="74"/>
                  </a:lnTo>
                  <a:lnTo>
                    <a:pt x="9" y="66"/>
                  </a:lnTo>
                  <a:lnTo>
                    <a:pt x="14" y="56"/>
                  </a:lnTo>
                  <a:lnTo>
                    <a:pt x="28" y="39"/>
                  </a:lnTo>
                  <a:lnTo>
                    <a:pt x="22" y="18"/>
                  </a:lnTo>
                  <a:lnTo>
                    <a:pt x="33" y="18"/>
                  </a:lnTo>
                  <a:lnTo>
                    <a:pt x="39" y="12"/>
                  </a:lnTo>
                  <a:lnTo>
                    <a:pt x="54" y="11"/>
                  </a:lnTo>
                  <a:lnTo>
                    <a:pt x="63" y="15"/>
                  </a:lnTo>
                  <a:lnTo>
                    <a:pt x="71" y="17"/>
                  </a:lnTo>
                  <a:lnTo>
                    <a:pt x="90" y="17"/>
                  </a:lnTo>
                  <a:lnTo>
                    <a:pt x="102" y="18"/>
                  </a:lnTo>
                  <a:lnTo>
                    <a:pt x="115" y="20"/>
                  </a:lnTo>
                  <a:lnTo>
                    <a:pt x="124" y="26"/>
                  </a:lnTo>
                  <a:lnTo>
                    <a:pt x="126" y="15"/>
                  </a:lnTo>
                  <a:lnTo>
                    <a:pt x="135" y="12"/>
                  </a:lnTo>
                  <a:lnTo>
                    <a:pt x="145" y="6"/>
                  </a:lnTo>
                  <a:lnTo>
                    <a:pt x="150" y="6"/>
                  </a:lnTo>
                  <a:lnTo>
                    <a:pt x="15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91" name="Freeform 580"/>
            <p:cNvSpPr>
              <a:spLocks/>
            </p:cNvSpPr>
            <p:nvPr/>
          </p:nvSpPr>
          <p:spPr bwMode="auto">
            <a:xfrm>
              <a:off x="4933951" y="3236913"/>
              <a:ext cx="52388" cy="20638"/>
            </a:xfrm>
            <a:custGeom>
              <a:avLst/>
              <a:gdLst/>
              <a:ahLst/>
              <a:cxnLst>
                <a:cxn ang="0">
                  <a:pos x="6" y="0"/>
                </a:cxn>
                <a:cxn ang="0">
                  <a:pos x="25" y="3"/>
                </a:cxn>
                <a:cxn ang="0">
                  <a:pos x="50" y="5"/>
                </a:cxn>
                <a:cxn ang="0">
                  <a:pos x="52" y="12"/>
                </a:cxn>
                <a:cxn ang="0">
                  <a:pos x="58" y="12"/>
                </a:cxn>
                <a:cxn ang="0">
                  <a:pos x="57" y="16"/>
                </a:cxn>
                <a:cxn ang="0">
                  <a:pos x="66" y="22"/>
                </a:cxn>
                <a:cxn ang="0">
                  <a:pos x="65" y="25"/>
                </a:cxn>
                <a:cxn ang="0">
                  <a:pos x="49" y="17"/>
                </a:cxn>
                <a:cxn ang="0">
                  <a:pos x="41" y="19"/>
                </a:cxn>
                <a:cxn ang="0">
                  <a:pos x="31" y="22"/>
                </a:cxn>
                <a:cxn ang="0">
                  <a:pos x="25" y="24"/>
                </a:cxn>
                <a:cxn ang="0">
                  <a:pos x="14" y="25"/>
                </a:cxn>
                <a:cxn ang="0">
                  <a:pos x="11" y="19"/>
                </a:cxn>
                <a:cxn ang="0">
                  <a:pos x="0" y="12"/>
                </a:cxn>
                <a:cxn ang="0">
                  <a:pos x="2" y="6"/>
                </a:cxn>
                <a:cxn ang="0">
                  <a:pos x="6" y="0"/>
                </a:cxn>
              </a:cxnLst>
              <a:rect l="0" t="0" r="r" b="b"/>
              <a:pathLst>
                <a:path w="66" h="25">
                  <a:moveTo>
                    <a:pt x="6" y="0"/>
                  </a:moveTo>
                  <a:lnTo>
                    <a:pt x="25" y="3"/>
                  </a:lnTo>
                  <a:lnTo>
                    <a:pt x="50" y="5"/>
                  </a:lnTo>
                  <a:lnTo>
                    <a:pt x="52" y="12"/>
                  </a:lnTo>
                  <a:lnTo>
                    <a:pt x="58" y="12"/>
                  </a:lnTo>
                  <a:lnTo>
                    <a:pt x="57" y="16"/>
                  </a:lnTo>
                  <a:lnTo>
                    <a:pt x="66" y="22"/>
                  </a:lnTo>
                  <a:lnTo>
                    <a:pt x="65" y="25"/>
                  </a:lnTo>
                  <a:lnTo>
                    <a:pt x="49" y="17"/>
                  </a:lnTo>
                  <a:lnTo>
                    <a:pt x="41" y="19"/>
                  </a:lnTo>
                  <a:lnTo>
                    <a:pt x="31" y="22"/>
                  </a:lnTo>
                  <a:lnTo>
                    <a:pt x="25" y="24"/>
                  </a:lnTo>
                  <a:lnTo>
                    <a:pt x="14" y="25"/>
                  </a:lnTo>
                  <a:lnTo>
                    <a:pt x="11" y="19"/>
                  </a:lnTo>
                  <a:lnTo>
                    <a:pt x="0" y="12"/>
                  </a:lnTo>
                  <a:lnTo>
                    <a:pt x="2" y="6"/>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92" name="Freeform 581"/>
            <p:cNvSpPr>
              <a:spLocks/>
            </p:cNvSpPr>
            <p:nvPr/>
          </p:nvSpPr>
          <p:spPr bwMode="auto">
            <a:xfrm>
              <a:off x="4933951" y="3236913"/>
              <a:ext cx="52388" cy="20638"/>
            </a:xfrm>
            <a:custGeom>
              <a:avLst/>
              <a:gdLst/>
              <a:ahLst/>
              <a:cxnLst>
                <a:cxn ang="0">
                  <a:pos x="6" y="0"/>
                </a:cxn>
                <a:cxn ang="0">
                  <a:pos x="25" y="3"/>
                </a:cxn>
                <a:cxn ang="0">
                  <a:pos x="50" y="5"/>
                </a:cxn>
                <a:cxn ang="0">
                  <a:pos x="52" y="12"/>
                </a:cxn>
                <a:cxn ang="0">
                  <a:pos x="58" y="12"/>
                </a:cxn>
                <a:cxn ang="0">
                  <a:pos x="57" y="16"/>
                </a:cxn>
                <a:cxn ang="0">
                  <a:pos x="66" y="22"/>
                </a:cxn>
                <a:cxn ang="0">
                  <a:pos x="65" y="25"/>
                </a:cxn>
                <a:cxn ang="0">
                  <a:pos x="49" y="17"/>
                </a:cxn>
                <a:cxn ang="0">
                  <a:pos x="41" y="19"/>
                </a:cxn>
                <a:cxn ang="0">
                  <a:pos x="31" y="22"/>
                </a:cxn>
                <a:cxn ang="0">
                  <a:pos x="25" y="24"/>
                </a:cxn>
                <a:cxn ang="0">
                  <a:pos x="14" y="25"/>
                </a:cxn>
                <a:cxn ang="0">
                  <a:pos x="11" y="19"/>
                </a:cxn>
                <a:cxn ang="0">
                  <a:pos x="0" y="12"/>
                </a:cxn>
                <a:cxn ang="0">
                  <a:pos x="2" y="6"/>
                </a:cxn>
                <a:cxn ang="0">
                  <a:pos x="6" y="0"/>
                </a:cxn>
              </a:cxnLst>
              <a:rect l="0" t="0" r="r" b="b"/>
              <a:pathLst>
                <a:path w="66" h="25">
                  <a:moveTo>
                    <a:pt x="6" y="0"/>
                  </a:moveTo>
                  <a:lnTo>
                    <a:pt x="25" y="3"/>
                  </a:lnTo>
                  <a:lnTo>
                    <a:pt x="50" y="5"/>
                  </a:lnTo>
                  <a:lnTo>
                    <a:pt x="52" y="12"/>
                  </a:lnTo>
                  <a:lnTo>
                    <a:pt x="58" y="12"/>
                  </a:lnTo>
                  <a:lnTo>
                    <a:pt x="57" y="16"/>
                  </a:lnTo>
                  <a:lnTo>
                    <a:pt x="66" y="22"/>
                  </a:lnTo>
                  <a:lnTo>
                    <a:pt x="65" y="25"/>
                  </a:lnTo>
                  <a:lnTo>
                    <a:pt x="49" y="17"/>
                  </a:lnTo>
                  <a:lnTo>
                    <a:pt x="41" y="19"/>
                  </a:lnTo>
                  <a:lnTo>
                    <a:pt x="31" y="22"/>
                  </a:lnTo>
                  <a:lnTo>
                    <a:pt x="25" y="24"/>
                  </a:lnTo>
                  <a:lnTo>
                    <a:pt x="14" y="25"/>
                  </a:lnTo>
                  <a:lnTo>
                    <a:pt x="11" y="19"/>
                  </a:lnTo>
                  <a:lnTo>
                    <a:pt x="0" y="12"/>
                  </a:lnTo>
                  <a:lnTo>
                    <a:pt x="2" y="6"/>
                  </a:lnTo>
                  <a:lnTo>
                    <a:pt x="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93" name="Freeform 582"/>
            <p:cNvSpPr>
              <a:spLocks/>
            </p:cNvSpPr>
            <p:nvPr/>
          </p:nvSpPr>
          <p:spPr bwMode="auto">
            <a:xfrm>
              <a:off x="4965701" y="3248025"/>
              <a:ext cx="52388" cy="52388"/>
            </a:xfrm>
            <a:custGeom>
              <a:avLst/>
              <a:gdLst/>
              <a:ahLst/>
              <a:cxnLst>
                <a:cxn ang="0">
                  <a:pos x="46" y="0"/>
                </a:cxn>
                <a:cxn ang="0">
                  <a:pos x="48" y="4"/>
                </a:cxn>
                <a:cxn ang="0">
                  <a:pos x="57" y="21"/>
                </a:cxn>
                <a:cxn ang="0">
                  <a:pos x="65" y="23"/>
                </a:cxn>
                <a:cxn ang="0">
                  <a:pos x="66" y="27"/>
                </a:cxn>
                <a:cxn ang="0">
                  <a:pos x="60" y="26"/>
                </a:cxn>
                <a:cxn ang="0">
                  <a:pos x="57" y="30"/>
                </a:cxn>
                <a:cxn ang="0">
                  <a:pos x="52" y="54"/>
                </a:cxn>
                <a:cxn ang="0">
                  <a:pos x="48" y="53"/>
                </a:cxn>
                <a:cxn ang="0">
                  <a:pos x="48" y="67"/>
                </a:cxn>
                <a:cxn ang="0">
                  <a:pos x="37" y="59"/>
                </a:cxn>
                <a:cxn ang="0">
                  <a:pos x="40" y="54"/>
                </a:cxn>
                <a:cxn ang="0">
                  <a:pos x="40" y="45"/>
                </a:cxn>
                <a:cxn ang="0">
                  <a:pos x="35" y="41"/>
                </a:cxn>
                <a:cxn ang="0">
                  <a:pos x="26" y="46"/>
                </a:cxn>
                <a:cxn ang="0">
                  <a:pos x="19" y="57"/>
                </a:cxn>
                <a:cxn ang="0">
                  <a:pos x="18" y="41"/>
                </a:cxn>
                <a:cxn ang="0">
                  <a:pos x="5" y="37"/>
                </a:cxn>
                <a:cxn ang="0">
                  <a:pos x="10" y="29"/>
                </a:cxn>
                <a:cxn ang="0">
                  <a:pos x="7" y="26"/>
                </a:cxn>
                <a:cxn ang="0">
                  <a:pos x="2" y="24"/>
                </a:cxn>
                <a:cxn ang="0">
                  <a:pos x="2" y="15"/>
                </a:cxn>
                <a:cxn ang="0">
                  <a:pos x="0" y="13"/>
                </a:cxn>
                <a:cxn ang="0">
                  <a:pos x="5" y="12"/>
                </a:cxn>
                <a:cxn ang="0">
                  <a:pos x="11" y="10"/>
                </a:cxn>
                <a:cxn ang="0">
                  <a:pos x="26" y="21"/>
                </a:cxn>
                <a:cxn ang="0">
                  <a:pos x="27" y="15"/>
                </a:cxn>
                <a:cxn ang="0">
                  <a:pos x="18" y="7"/>
                </a:cxn>
                <a:cxn ang="0">
                  <a:pos x="19" y="2"/>
                </a:cxn>
                <a:cxn ang="0">
                  <a:pos x="27" y="4"/>
                </a:cxn>
                <a:cxn ang="0">
                  <a:pos x="40" y="15"/>
                </a:cxn>
                <a:cxn ang="0">
                  <a:pos x="43" y="7"/>
                </a:cxn>
                <a:cxn ang="0">
                  <a:pos x="46" y="0"/>
                </a:cxn>
              </a:cxnLst>
              <a:rect l="0" t="0" r="r" b="b"/>
              <a:pathLst>
                <a:path w="66" h="67">
                  <a:moveTo>
                    <a:pt x="46" y="0"/>
                  </a:moveTo>
                  <a:lnTo>
                    <a:pt x="48" y="4"/>
                  </a:lnTo>
                  <a:lnTo>
                    <a:pt x="57" y="21"/>
                  </a:lnTo>
                  <a:lnTo>
                    <a:pt x="65" y="23"/>
                  </a:lnTo>
                  <a:lnTo>
                    <a:pt x="66" y="27"/>
                  </a:lnTo>
                  <a:lnTo>
                    <a:pt x="60" y="26"/>
                  </a:lnTo>
                  <a:lnTo>
                    <a:pt x="57" y="30"/>
                  </a:lnTo>
                  <a:lnTo>
                    <a:pt x="52" y="54"/>
                  </a:lnTo>
                  <a:lnTo>
                    <a:pt x="48" y="53"/>
                  </a:lnTo>
                  <a:lnTo>
                    <a:pt x="48" y="67"/>
                  </a:lnTo>
                  <a:lnTo>
                    <a:pt x="37" y="59"/>
                  </a:lnTo>
                  <a:lnTo>
                    <a:pt x="40" y="54"/>
                  </a:lnTo>
                  <a:lnTo>
                    <a:pt x="40" y="45"/>
                  </a:lnTo>
                  <a:lnTo>
                    <a:pt x="35" y="41"/>
                  </a:lnTo>
                  <a:lnTo>
                    <a:pt x="26" y="46"/>
                  </a:lnTo>
                  <a:lnTo>
                    <a:pt x="19" y="57"/>
                  </a:lnTo>
                  <a:lnTo>
                    <a:pt x="18" y="41"/>
                  </a:lnTo>
                  <a:lnTo>
                    <a:pt x="5" y="37"/>
                  </a:lnTo>
                  <a:lnTo>
                    <a:pt x="10" y="29"/>
                  </a:lnTo>
                  <a:lnTo>
                    <a:pt x="7" y="26"/>
                  </a:lnTo>
                  <a:lnTo>
                    <a:pt x="2" y="24"/>
                  </a:lnTo>
                  <a:lnTo>
                    <a:pt x="2" y="15"/>
                  </a:lnTo>
                  <a:lnTo>
                    <a:pt x="0" y="13"/>
                  </a:lnTo>
                  <a:lnTo>
                    <a:pt x="5" y="12"/>
                  </a:lnTo>
                  <a:lnTo>
                    <a:pt x="11" y="10"/>
                  </a:lnTo>
                  <a:lnTo>
                    <a:pt x="26" y="21"/>
                  </a:lnTo>
                  <a:lnTo>
                    <a:pt x="27" y="15"/>
                  </a:lnTo>
                  <a:lnTo>
                    <a:pt x="18" y="7"/>
                  </a:lnTo>
                  <a:lnTo>
                    <a:pt x="19" y="2"/>
                  </a:lnTo>
                  <a:lnTo>
                    <a:pt x="27" y="4"/>
                  </a:lnTo>
                  <a:lnTo>
                    <a:pt x="40" y="15"/>
                  </a:lnTo>
                  <a:lnTo>
                    <a:pt x="43" y="7"/>
                  </a:lnTo>
                  <a:lnTo>
                    <a:pt x="4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94" name="Freeform 583"/>
            <p:cNvSpPr>
              <a:spLocks/>
            </p:cNvSpPr>
            <p:nvPr/>
          </p:nvSpPr>
          <p:spPr bwMode="auto">
            <a:xfrm>
              <a:off x="4965701" y="3248025"/>
              <a:ext cx="52388" cy="52388"/>
            </a:xfrm>
            <a:custGeom>
              <a:avLst/>
              <a:gdLst/>
              <a:ahLst/>
              <a:cxnLst>
                <a:cxn ang="0">
                  <a:pos x="46" y="0"/>
                </a:cxn>
                <a:cxn ang="0">
                  <a:pos x="48" y="4"/>
                </a:cxn>
                <a:cxn ang="0">
                  <a:pos x="57" y="21"/>
                </a:cxn>
                <a:cxn ang="0">
                  <a:pos x="65" y="23"/>
                </a:cxn>
                <a:cxn ang="0">
                  <a:pos x="66" y="27"/>
                </a:cxn>
                <a:cxn ang="0">
                  <a:pos x="60" y="26"/>
                </a:cxn>
                <a:cxn ang="0">
                  <a:pos x="57" y="30"/>
                </a:cxn>
                <a:cxn ang="0">
                  <a:pos x="52" y="54"/>
                </a:cxn>
                <a:cxn ang="0">
                  <a:pos x="48" y="53"/>
                </a:cxn>
                <a:cxn ang="0">
                  <a:pos x="48" y="67"/>
                </a:cxn>
                <a:cxn ang="0">
                  <a:pos x="37" y="59"/>
                </a:cxn>
                <a:cxn ang="0">
                  <a:pos x="40" y="54"/>
                </a:cxn>
                <a:cxn ang="0">
                  <a:pos x="40" y="45"/>
                </a:cxn>
                <a:cxn ang="0">
                  <a:pos x="35" y="41"/>
                </a:cxn>
                <a:cxn ang="0">
                  <a:pos x="26" y="46"/>
                </a:cxn>
                <a:cxn ang="0">
                  <a:pos x="19" y="57"/>
                </a:cxn>
                <a:cxn ang="0">
                  <a:pos x="18" y="41"/>
                </a:cxn>
                <a:cxn ang="0">
                  <a:pos x="5" y="37"/>
                </a:cxn>
                <a:cxn ang="0">
                  <a:pos x="10" y="29"/>
                </a:cxn>
                <a:cxn ang="0">
                  <a:pos x="7" y="26"/>
                </a:cxn>
                <a:cxn ang="0">
                  <a:pos x="2" y="24"/>
                </a:cxn>
                <a:cxn ang="0">
                  <a:pos x="2" y="15"/>
                </a:cxn>
                <a:cxn ang="0">
                  <a:pos x="0" y="13"/>
                </a:cxn>
                <a:cxn ang="0">
                  <a:pos x="5" y="12"/>
                </a:cxn>
                <a:cxn ang="0">
                  <a:pos x="11" y="10"/>
                </a:cxn>
                <a:cxn ang="0">
                  <a:pos x="26" y="21"/>
                </a:cxn>
                <a:cxn ang="0">
                  <a:pos x="27" y="15"/>
                </a:cxn>
                <a:cxn ang="0">
                  <a:pos x="18" y="7"/>
                </a:cxn>
                <a:cxn ang="0">
                  <a:pos x="19" y="2"/>
                </a:cxn>
                <a:cxn ang="0">
                  <a:pos x="27" y="4"/>
                </a:cxn>
                <a:cxn ang="0">
                  <a:pos x="40" y="15"/>
                </a:cxn>
                <a:cxn ang="0">
                  <a:pos x="43" y="7"/>
                </a:cxn>
                <a:cxn ang="0">
                  <a:pos x="46" y="0"/>
                </a:cxn>
              </a:cxnLst>
              <a:rect l="0" t="0" r="r" b="b"/>
              <a:pathLst>
                <a:path w="66" h="67">
                  <a:moveTo>
                    <a:pt x="46" y="0"/>
                  </a:moveTo>
                  <a:lnTo>
                    <a:pt x="48" y="4"/>
                  </a:lnTo>
                  <a:lnTo>
                    <a:pt x="57" y="21"/>
                  </a:lnTo>
                  <a:lnTo>
                    <a:pt x="65" y="23"/>
                  </a:lnTo>
                  <a:lnTo>
                    <a:pt x="66" y="27"/>
                  </a:lnTo>
                  <a:lnTo>
                    <a:pt x="60" y="26"/>
                  </a:lnTo>
                  <a:lnTo>
                    <a:pt x="57" y="30"/>
                  </a:lnTo>
                  <a:lnTo>
                    <a:pt x="52" y="54"/>
                  </a:lnTo>
                  <a:lnTo>
                    <a:pt x="48" y="53"/>
                  </a:lnTo>
                  <a:lnTo>
                    <a:pt x="48" y="67"/>
                  </a:lnTo>
                  <a:lnTo>
                    <a:pt x="37" y="59"/>
                  </a:lnTo>
                  <a:lnTo>
                    <a:pt x="40" y="54"/>
                  </a:lnTo>
                  <a:lnTo>
                    <a:pt x="40" y="45"/>
                  </a:lnTo>
                  <a:lnTo>
                    <a:pt x="35" y="41"/>
                  </a:lnTo>
                  <a:lnTo>
                    <a:pt x="26" y="46"/>
                  </a:lnTo>
                  <a:lnTo>
                    <a:pt x="19" y="57"/>
                  </a:lnTo>
                  <a:lnTo>
                    <a:pt x="18" y="41"/>
                  </a:lnTo>
                  <a:lnTo>
                    <a:pt x="5" y="37"/>
                  </a:lnTo>
                  <a:lnTo>
                    <a:pt x="10" y="29"/>
                  </a:lnTo>
                  <a:lnTo>
                    <a:pt x="7" y="26"/>
                  </a:lnTo>
                  <a:lnTo>
                    <a:pt x="2" y="24"/>
                  </a:lnTo>
                  <a:lnTo>
                    <a:pt x="2" y="15"/>
                  </a:lnTo>
                  <a:lnTo>
                    <a:pt x="0" y="13"/>
                  </a:lnTo>
                  <a:lnTo>
                    <a:pt x="5" y="12"/>
                  </a:lnTo>
                  <a:lnTo>
                    <a:pt x="11" y="10"/>
                  </a:lnTo>
                  <a:lnTo>
                    <a:pt x="26" y="21"/>
                  </a:lnTo>
                  <a:lnTo>
                    <a:pt x="27" y="15"/>
                  </a:lnTo>
                  <a:lnTo>
                    <a:pt x="18" y="7"/>
                  </a:lnTo>
                  <a:lnTo>
                    <a:pt x="19" y="2"/>
                  </a:lnTo>
                  <a:lnTo>
                    <a:pt x="27" y="4"/>
                  </a:lnTo>
                  <a:lnTo>
                    <a:pt x="40" y="15"/>
                  </a:lnTo>
                  <a:lnTo>
                    <a:pt x="43" y="7"/>
                  </a:lnTo>
                  <a:lnTo>
                    <a:pt x="4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95" name="Freeform 584"/>
            <p:cNvSpPr>
              <a:spLocks/>
            </p:cNvSpPr>
            <p:nvPr/>
          </p:nvSpPr>
          <p:spPr bwMode="auto">
            <a:xfrm>
              <a:off x="4945063" y="3257550"/>
              <a:ext cx="30163" cy="31750"/>
            </a:xfrm>
            <a:custGeom>
              <a:avLst/>
              <a:gdLst/>
              <a:ahLst/>
              <a:cxnLst>
                <a:cxn ang="0">
                  <a:pos x="21" y="0"/>
                </a:cxn>
                <a:cxn ang="0">
                  <a:pos x="21" y="2"/>
                </a:cxn>
                <a:cxn ang="0">
                  <a:pos x="21" y="11"/>
                </a:cxn>
                <a:cxn ang="0">
                  <a:pos x="25" y="13"/>
                </a:cxn>
                <a:cxn ang="0">
                  <a:pos x="27" y="16"/>
                </a:cxn>
                <a:cxn ang="0">
                  <a:pos x="24" y="21"/>
                </a:cxn>
                <a:cxn ang="0">
                  <a:pos x="36" y="25"/>
                </a:cxn>
                <a:cxn ang="0">
                  <a:pos x="38" y="40"/>
                </a:cxn>
                <a:cxn ang="0">
                  <a:pos x="30" y="40"/>
                </a:cxn>
                <a:cxn ang="0">
                  <a:pos x="22" y="40"/>
                </a:cxn>
                <a:cxn ang="0">
                  <a:pos x="11" y="24"/>
                </a:cxn>
                <a:cxn ang="0">
                  <a:pos x="2" y="16"/>
                </a:cxn>
                <a:cxn ang="0">
                  <a:pos x="0" y="8"/>
                </a:cxn>
                <a:cxn ang="0">
                  <a:pos x="10" y="6"/>
                </a:cxn>
                <a:cxn ang="0">
                  <a:pos x="16" y="3"/>
                </a:cxn>
                <a:cxn ang="0">
                  <a:pos x="21" y="0"/>
                </a:cxn>
              </a:cxnLst>
              <a:rect l="0" t="0" r="r" b="b"/>
              <a:pathLst>
                <a:path w="38" h="40">
                  <a:moveTo>
                    <a:pt x="21" y="0"/>
                  </a:moveTo>
                  <a:lnTo>
                    <a:pt x="21" y="2"/>
                  </a:lnTo>
                  <a:lnTo>
                    <a:pt x="21" y="11"/>
                  </a:lnTo>
                  <a:lnTo>
                    <a:pt x="25" y="13"/>
                  </a:lnTo>
                  <a:lnTo>
                    <a:pt x="27" y="16"/>
                  </a:lnTo>
                  <a:lnTo>
                    <a:pt x="24" y="21"/>
                  </a:lnTo>
                  <a:lnTo>
                    <a:pt x="36" y="25"/>
                  </a:lnTo>
                  <a:lnTo>
                    <a:pt x="38" y="40"/>
                  </a:lnTo>
                  <a:lnTo>
                    <a:pt x="30" y="40"/>
                  </a:lnTo>
                  <a:lnTo>
                    <a:pt x="22" y="40"/>
                  </a:lnTo>
                  <a:lnTo>
                    <a:pt x="11" y="24"/>
                  </a:lnTo>
                  <a:lnTo>
                    <a:pt x="2" y="16"/>
                  </a:lnTo>
                  <a:lnTo>
                    <a:pt x="0" y="8"/>
                  </a:lnTo>
                  <a:lnTo>
                    <a:pt x="10" y="6"/>
                  </a:lnTo>
                  <a:lnTo>
                    <a:pt x="16" y="3"/>
                  </a:lnTo>
                  <a:lnTo>
                    <a:pt x="2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96" name="Freeform 585"/>
            <p:cNvSpPr>
              <a:spLocks/>
            </p:cNvSpPr>
            <p:nvPr/>
          </p:nvSpPr>
          <p:spPr bwMode="auto">
            <a:xfrm>
              <a:off x="4945063" y="3257550"/>
              <a:ext cx="30163" cy="31750"/>
            </a:xfrm>
            <a:custGeom>
              <a:avLst/>
              <a:gdLst/>
              <a:ahLst/>
              <a:cxnLst>
                <a:cxn ang="0">
                  <a:pos x="21" y="0"/>
                </a:cxn>
                <a:cxn ang="0">
                  <a:pos x="21" y="2"/>
                </a:cxn>
                <a:cxn ang="0">
                  <a:pos x="21" y="11"/>
                </a:cxn>
                <a:cxn ang="0">
                  <a:pos x="25" y="13"/>
                </a:cxn>
                <a:cxn ang="0">
                  <a:pos x="27" y="16"/>
                </a:cxn>
                <a:cxn ang="0">
                  <a:pos x="24" y="21"/>
                </a:cxn>
                <a:cxn ang="0">
                  <a:pos x="36" y="25"/>
                </a:cxn>
                <a:cxn ang="0">
                  <a:pos x="38" y="40"/>
                </a:cxn>
                <a:cxn ang="0">
                  <a:pos x="30" y="40"/>
                </a:cxn>
                <a:cxn ang="0">
                  <a:pos x="22" y="40"/>
                </a:cxn>
                <a:cxn ang="0">
                  <a:pos x="11" y="24"/>
                </a:cxn>
                <a:cxn ang="0">
                  <a:pos x="2" y="16"/>
                </a:cxn>
                <a:cxn ang="0">
                  <a:pos x="0" y="8"/>
                </a:cxn>
                <a:cxn ang="0">
                  <a:pos x="10" y="6"/>
                </a:cxn>
                <a:cxn ang="0">
                  <a:pos x="16" y="3"/>
                </a:cxn>
                <a:cxn ang="0">
                  <a:pos x="21" y="0"/>
                </a:cxn>
              </a:cxnLst>
              <a:rect l="0" t="0" r="r" b="b"/>
              <a:pathLst>
                <a:path w="38" h="40">
                  <a:moveTo>
                    <a:pt x="21" y="0"/>
                  </a:moveTo>
                  <a:lnTo>
                    <a:pt x="21" y="2"/>
                  </a:lnTo>
                  <a:lnTo>
                    <a:pt x="21" y="11"/>
                  </a:lnTo>
                  <a:lnTo>
                    <a:pt x="25" y="13"/>
                  </a:lnTo>
                  <a:lnTo>
                    <a:pt x="27" y="16"/>
                  </a:lnTo>
                  <a:lnTo>
                    <a:pt x="24" y="21"/>
                  </a:lnTo>
                  <a:lnTo>
                    <a:pt x="36" y="25"/>
                  </a:lnTo>
                  <a:lnTo>
                    <a:pt x="38" y="40"/>
                  </a:lnTo>
                  <a:lnTo>
                    <a:pt x="30" y="40"/>
                  </a:lnTo>
                  <a:lnTo>
                    <a:pt x="22" y="40"/>
                  </a:lnTo>
                  <a:lnTo>
                    <a:pt x="11" y="24"/>
                  </a:lnTo>
                  <a:lnTo>
                    <a:pt x="2" y="16"/>
                  </a:lnTo>
                  <a:lnTo>
                    <a:pt x="0" y="8"/>
                  </a:lnTo>
                  <a:lnTo>
                    <a:pt x="10" y="6"/>
                  </a:lnTo>
                  <a:lnTo>
                    <a:pt x="16" y="3"/>
                  </a:lnTo>
                  <a:lnTo>
                    <a:pt x="21"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97" name="Freeform 586"/>
            <p:cNvSpPr>
              <a:spLocks/>
            </p:cNvSpPr>
            <p:nvPr/>
          </p:nvSpPr>
          <p:spPr bwMode="auto">
            <a:xfrm>
              <a:off x="4756151" y="2270125"/>
              <a:ext cx="1866900" cy="987425"/>
            </a:xfrm>
            <a:custGeom>
              <a:avLst/>
              <a:gdLst/>
              <a:ahLst/>
              <a:cxnLst>
                <a:cxn ang="0">
                  <a:pos x="1234" y="108"/>
                </a:cxn>
                <a:cxn ang="0">
                  <a:pos x="1199" y="201"/>
                </a:cxn>
                <a:cxn ang="0">
                  <a:pos x="1188" y="250"/>
                </a:cxn>
                <a:cxn ang="0">
                  <a:pos x="1254" y="266"/>
                </a:cxn>
                <a:cxn ang="0">
                  <a:pos x="1476" y="283"/>
                </a:cxn>
                <a:cxn ang="0">
                  <a:pos x="1553" y="351"/>
                </a:cxn>
                <a:cxn ang="0">
                  <a:pos x="1775" y="351"/>
                </a:cxn>
                <a:cxn ang="0">
                  <a:pos x="2013" y="447"/>
                </a:cxn>
                <a:cxn ang="0">
                  <a:pos x="2220" y="479"/>
                </a:cxn>
                <a:cxn ang="0">
                  <a:pos x="2290" y="567"/>
                </a:cxn>
                <a:cxn ang="0">
                  <a:pos x="2341" y="589"/>
                </a:cxn>
                <a:cxn ang="0">
                  <a:pos x="2300" y="647"/>
                </a:cxn>
                <a:cxn ang="0">
                  <a:pos x="2224" y="583"/>
                </a:cxn>
                <a:cxn ang="0">
                  <a:pos x="2180" y="646"/>
                </a:cxn>
                <a:cxn ang="0">
                  <a:pos x="2111" y="733"/>
                </a:cxn>
                <a:cxn ang="0">
                  <a:pos x="1980" y="785"/>
                </a:cxn>
                <a:cxn ang="0">
                  <a:pos x="1953" y="893"/>
                </a:cxn>
                <a:cxn ang="0">
                  <a:pos x="1851" y="915"/>
                </a:cxn>
                <a:cxn ang="0">
                  <a:pos x="1986" y="710"/>
                </a:cxn>
                <a:cxn ang="0">
                  <a:pos x="1920" y="725"/>
                </a:cxn>
                <a:cxn ang="0">
                  <a:pos x="1791" y="821"/>
                </a:cxn>
                <a:cxn ang="0">
                  <a:pos x="1671" y="807"/>
                </a:cxn>
                <a:cxn ang="0">
                  <a:pos x="1588" y="964"/>
                </a:cxn>
                <a:cxn ang="0">
                  <a:pos x="1634" y="1034"/>
                </a:cxn>
                <a:cxn ang="0">
                  <a:pos x="1493" y="1216"/>
                </a:cxn>
                <a:cxn ang="0">
                  <a:pos x="1493" y="1095"/>
                </a:cxn>
                <a:cxn ang="0">
                  <a:pos x="1336" y="1015"/>
                </a:cxn>
                <a:cxn ang="0">
                  <a:pos x="1079" y="1032"/>
                </a:cxn>
                <a:cxn ang="0">
                  <a:pos x="837" y="1065"/>
                </a:cxn>
                <a:cxn ang="0">
                  <a:pos x="766" y="1059"/>
                </a:cxn>
                <a:cxn ang="0">
                  <a:pos x="696" y="1018"/>
                </a:cxn>
                <a:cxn ang="0">
                  <a:pos x="657" y="1022"/>
                </a:cxn>
                <a:cxn ang="0">
                  <a:pos x="618" y="1007"/>
                </a:cxn>
                <a:cxn ang="0">
                  <a:pos x="542" y="1019"/>
                </a:cxn>
                <a:cxn ang="0">
                  <a:pos x="520" y="1035"/>
                </a:cxn>
                <a:cxn ang="0">
                  <a:pos x="489" y="1071"/>
                </a:cxn>
                <a:cxn ang="0">
                  <a:pos x="413" y="1067"/>
                </a:cxn>
                <a:cxn ang="0">
                  <a:pos x="352" y="1048"/>
                </a:cxn>
                <a:cxn ang="0">
                  <a:pos x="307" y="1134"/>
                </a:cxn>
                <a:cxn ang="0">
                  <a:pos x="301" y="1243"/>
                </a:cxn>
                <a:cxn ang="0">
                  <a:pos x="145" y="1167"/>
                </a:cxn>
                <a:cxn ang="0">
                  <a:pos x="174" y="1074"/>
                </a:cxn>
                <a:cxn ang="0">
                  <a:pos x="96" y="1030"/>
                </a:cxn>
                <a:cxn ang="0">
                  <a:pos x="44" y="906"/>
                </a:cxn>
                <a:cxn ang="0">
                  <a:pos x="26" y="786"/>
                </a:cxn>
                <a:cxn ang="0">
                  <a:pos x="35" y="627"/>
                </a:cxn>
                <a:cxn ang="0">
                  <a:pos x="66" y="435"/>
                </a:cxn>
                <a:cxn ang="0">
                  <a:pos x="200" y="556"/>
                </a:cxn>
                <a:cxn ang="0">
                  <a:pos x="147" y="666"/>
                </a:cxn>
                <a:cxn ang="0">
                  <a:pos x="235" y="577"/>
                </a:cxn>
                <a:cxn ang="0">
                  <a:pos x="278" y="553"/>
                </a:cxn>
                <a:cxn ang="0">
                  <a:pos x="381" y="476"/>
                </a:cxn>
                <a:cxn ang="0">
                  <a:pos x="489" y="432"/>
                </a:cxn>
                <a:cxn ang="0">
                  <a:pos x="570" y="367"/>
                </a:cxn>
                <a:cxn ang="0">
                  <a:pos x="660" y="521"/>
                </a:cxn>
                <a:cxn ang="0">
                  <a:pos x="678" y="493"/>
                </a:cxn>
                <a:cxn ang="0">
                  <a:pos x="670" y="460"/>
                </a:cxn>
                <a:cxn ang="0">
                  <a:pos x="693" y="365"/>
                </a:cxn>
                <a:cxn ang="0">
                  <a:pos x="804" y="364"/>
                </a:cxn>
                <a:cxn ang="0">
                  <a:pos x="775" y="288"/>
                </a:cxn>
                <a:cxn ang="0">
                  <a:pos x="862" y="176"/>
                </a:cxn>
                <a:cxn ang="0">
                  <a:pos x="1015" y="108"/>
                </a:cxn>
              </a:cxnLst>
              <a:rect l="0" t="0" r="r" b="b"/>
              <a:pathLst>
                <a:path w="2352" h="1243">
                  <a:moveTo>
                    <a:pt x="1108" y="0"/>
                  </a:moveTo>
                  <a:lnTo>
                    <a:pt x="1131" y="11"/>
                  </a:lnTo>
                  <a:lnTo>
                    <a:pt x="1136" y="27"/>
                  </a:lnTo>
                  <a:lnTo>
                    <a:pt x="1111" y="52"/>
                  </a:lnTo>
                  <a:lnTo>
                    <a:pt x="1131" y="39"/>
                  </a:lnTo>
                  <a:lnTo>
                    <a:pt x="1131" y="47"/>
                  </a:lnTo>
                  <a:lnTo>
                    <a:pt x="1153" y="50"/>
                  </a:lnTo>
                  <a:lnTo>
                    <a:pt x="1153" y="55"/>
                  </a:lnTo>
                  <a:lnTo>
                    <a:pt x="1152" y="66"/>
                  </a:lnTo>
                  <a:lnTo>
                    <a:pt x="1136" y="85"/>
                  </a:lnTo>
                  <a:lnTo>
                    <a:pt x="1153" y="85"/>
                  </a:lnTo>
                  <a:lnTo>
                    <a:pt x="1166" y="66"/>
                  </a:lnTo>
                  <a:lnTo>
                    <a:pt x="1208" y="67"/>
                  </a:lnTo>
                  <a:lnTo>
                    <a:pt x="1232" y="94"/>
                  </a:lnTo>
                  <a:lnTo>
                    <a:pt x="1230" y="99"/>
                  </a:lnTo>
                  <a:lnTo>
                    <a:pt x="1234" y="108"/>
                  </a:lnTo>
                  <a:lnTo>
                    <a:pt x="1240" y="99"/>
                  </a:lnTo>
                  <a:lnTo>
                    <a:pt x="1245" y="118"/>
                  </a:lnTo>
                  <a:lnTo>
                    <a:pt x="1248" y="118"/>
                  </a:lnTo>
                  <a:lnTo>
                    <a:pt x="1248" y="126"/>
                  </a:lnTo>
                  <a:lnTo>
                    <a:pt x="1243" y="138"/>
                  </a:lnTo>
                  <a:lnTo>
                    <a:pt x="1229" y="124"/>
                  </a:lnTo>
                  <a:lnTo>
                    <a:pt x="1235" y="138"/>
                  </a:lnTo>
                  <a:lnTo>
                    <a:pt x="1248" y="143"/>
                  </a:lnTo>
                  <a:lnTo>
                    <a:pt x="1246" y="146"/>
                  </a:lnTo>
                  <a:lnTo>
                    <a:pt x="1248" y="156"/>
                  </a:lnTo>
                  <a:lnTo>
                    <a:pt x="1240" y="171"/>
                  </a:lnTo>
                  <a:lnTo>
                    <a:pt x="1226" y="181"/>
                  </a:lnTo>
                  <a:lnTo>
                    <a:pt x="1227" y="183"/>
                  </a:lnTo>
                  <a:lnTo>
                    <a:pt x="1219" y="186"/>
                  </a:lnTo>
                  <a:lnTo>
                    <a:pt x="1219" y="194"/>
                  </a:lnTo>
                  <a:lnTo>
                    <a:pt x="1199" y="201"/>
                  </a:lnTo>
                  <a:lnTo>
                    <a:pt x="1166" y="252"/>
                  </a:lnTo>
                  <a:lnTo>
                    <a:pt x="1152" y="250"/>
                  </a:lnTo>
                  <a:lnTo>
                    <a:pt x="1128" y="290"/>
                  </a:lnTo>
                  <a:lnTo>
                    <a:pt x="1136" y="285"/>
                  </a:lnTo>
                  <a:lnTo>
                    <a:pt x="1145" y="290"/>
                  </a:lnTo>
                  <a:lnTo>
                    <a:pt x="1141" y="285"/>
                  </a:lnTo>
                  <a:lnTo>
                    <a:pt x="1139" y="280"/>
                  </a:lnTo>
                  <a:lnTo>
                    <a:pt x="1141" y="274"/>
                  </a:lnTo>
                  <a:lnTo>
                    <a:pt x="1158" y="276"/>
                  </a:lnTo>
                  <a:lnTo>
                    <a:pt x="1182" y="264"/>
                  </a:lnTo>
                  <a:lnTo>
                    <a:pt x="1183" y="261"/>
                  </a:lnTo>
                  <a:lnTo>
                    <a:pt x="1180" y="253"/>
                  </a:lnTo>
                  <a:lnTo>
                    <a:pt x="1188" y="260"/>
                  </a:lnTo>
                  <a:lnTo>
                    <a:pt x="1205" y="247"/>
                  </a:lnTo>
                  <a:lnTo>
                    <a:pt x="1200" y="242"/>
                  </a:lnTo>
                  <a:lnTo>
                    <a:pt x="1188" y="250"/>
                  </a:lnTo>
                  <a:lnTo>
                    <a:pt x="1185" y="239"/>
                  </a:lnTo>
                  <a:lnTo>
                    <a:pt x="1194" y="230"/>
                  </a:lnTo>
                  <a:lnTo>
                    <a:pt x="1205" y="236"/>
                  </a:lnTo>
                  <a:lnTo>
                    <a:pt x="1213" y="230"/>
                  </a:lnTo>
                  <a:lnTo>
                    <a:pt x="1210" y="233"/>
                  </a:lnTo>
                  <a:lnTo>
                    <a:pt x="1212" y="239"/>
                  </a:lnTo>
                  <a:lnTo>
                    <a:pt x="1229" y="247"/>
                  </a:lnTo>
                  <a:lnTo>
                    <a:pt x="1234" y="242"/>
                  </a:lnTo>
                  <a:lnTo>
                    <a:pt x="1234" y="230"/>
                  </a:lnTo>
                  <a:lnTo>
                    <a:pt x="1241" y="249"/>
                  </a:lnTo>
                  <a:lnTo>
                    <a:pt x="1240" y="264"/>
                  </a:lnTo>
                  <a:lnTo>
                    <a:pt x="1245" y="266"/>
                  </a:lnTo>
                  <a:lnTo>
                    <a:pt x="1240" y="271"/>
                  </a:lnTo>
                  <a:lnTo>
                    <a:pt x="1243" y="271"/>
                  </a:lnTo>
                  <a:lnTo>
                    <a:pt x="1248" y="269"/>
                  </a:lnTo>
                  <a:lnTo>
                    <a:pt x="1254" y="266"/>
                  </a:lnTo>
                  <a:lnTo>
                    <a:pt x="1245" y="255"/>
                  </a:lnTo>
                  <a:lnTo>
                    <a:pt x="1276" y="246"/>
                  </a:lnTo>
                  <a:lnTo>
                    <a:pt x="1322" y="258"/>
                  </a:lnTo>
                  <a:lnTo>
                    <a:pt x="1315" y="260"/>
                  </a:lnTo>
                  <a:lnTo>
                    <a:pt x="1315" y="274"/>
                  </a:lnTo>
                  <a:lnTo>
                    <a:pt x="1353" y="287"/>
                  </a:lnTo>
                  <a:lnTo>
                    <a:pt x="1383" y="280"/>
                  </a:lnTo>
                  <a:lnTo>
                    <a:pt x="1388" y="276"/>
                  </a:lnTo>
                  <a:lnTo>
                    <a:pt x="1383" y="260"/>
                  </a:lnTo>
                  <a:lnTo>
                    <a:pt x="1386" y="244"/>
                  </a:lnTo>
                  <a:lnTo>
                    <a:pt x="1393" y="246"/>
                  </a:lnTo>
                  <a:lnTo>
                    <a:pt x="1394" y="238"/>
                  </a:lnTo>
                  <a:lnTo>
                    <a:pt x="1434" y="261"/>
                  </a:lnTo>
                  <a:lnTo>
                    <a:pt x="1440" y="253"/>
                  </a:lnTo>
                  <a:lnTo>
                    <a:pt x="1456" y="258"/>
                  </a:lnTo>
                  <a:lnTo>
                    <a:pt x="1476" y="283"/>
                  </a:lnTo>
                  <a:lnTo>
                    <a:pt x="1471" y="302"/>
                  </a:lnTo>
                  <a:lnTo>
                    <a:pt x="1478" y="313"/>
                  </a:lnTo>
                  <a:lnTo>
                    <a:pt x="1475" y="323"/>
                  </a:lnTo>
                  <a:lnTo>
                    <a:pt x="1476" y="324"/>
                  </a:lnTo>
                  <a:lnTo>
                    <a:pt x="1464" y="337"/>
                  </a:lnTo>
                  <a:lnTo>
                    <a:pt x="1465" y="350"/>
                  </a:lnTo>
                  <a:lnTo>
                    <a:pt x="1470" y="350"/>
                  </a:lnTo>
                  <a:lnTo>
                    <a:pt x="1481" y="378"/>
                  </a:lnTo>
                  <a:lnTo>
                    <a:pt x="1495" y="383"/>
                  </a:lnTo>
                  <a:lnTo>
                    <a:pt x="1501" y="394"/>
                  </a:lnTo>
                  <a:lnTo>
                    <a:pt x="1511" y="372"/>
                  </a:lnTo>
                  <a:lnTo>
                    <a:pt x="1512" y="354"/>
                  </a:lnTo>
                  <a:lnTo>
                    <a:pt x="1522" y="334"/>
                  </a:lnTo>
                  <a:lnTo>
                    <a:pt x="1536" y="361"/>
                  </a:lnTo>
                  <a:lnTo>
                    <a:pt x="1552" y="365"/>
                  </a:lnTo>
                  <a:lnTo>
                    <a:pt x="1553" y="351"/>
                  </a:lnTo>
                  <a:lnTo>
                    <a:pt x="1563" y="350"/>
                  </a:lnTo>
                  <a:lnTo>
                    <a:pt x="1597" y="373"/>
                  </a:lnTo>
                  <a:lnTo>
                    <a:pt x="1618" y="356"/>
                  </a:lnTo>
                  <a:lnTo>
                    <a:pt x="1627" y="359"/>
                  </a:lnTo>
                  <a:lnTo>
                    <a:pt x="1621" y="346"/>
                  </a:lnTo>
                  <a:lnTo>
                    <a:pt x="1626" y="340"/>
                  </a:lnTo>
                  <a:lnTo>
                    <a:pt x="1623" y="331"/>
                  </a:lnTo>
                  <a:lnTo>
                    <a:pt x="1643" y="304"/>
                  </a:lnTo>
                  <a:lnTo>
                    <a:pt x="1638" y="296"/>
                  </a:lnTo>
                  <a:lnTo>
                    <a:pt x="1643" y="290"/>
                  </a:lnTo>
                  <a:lnTo>
                    <a:pt x="1763" y="321"/>
                  </a:lnTo>
                  <a:lnTo>
                    <a:pt x="1767" y="326"/>
                  </a:lnTo>
                  <a:lnTo>
                    <a:pt x="1771" y="340"/>
                  </a:lnTo>
                  <a:lnTo>
                    <a:pt x="1763" y="337"/>
                  </a:lnTo>
                  <a:lnTo>
                    <a:pt x="1756" y="348"/>
                  </a:lnTo>
                  <a:lnTo>
                    <a:pt x="1775" y="351"/>
                  </a:lnTo>
                  <a:lnTo>
                    <a:pt x="1782" y="362"/>
                  </a:lnTo>
                  <a:lnTo>
                    <a:pt x="1794" y="361"/>
                  </a:lnTo>
                  <a:lnTo>
                    <a:pt x="1805" y="372"/>
                  </a:lnTo>
                  <a:lnTo>
                    <a:pt x="1797" y="381"/>
                  </a:lnTo>
                  <a:lnTo>
                    <a:pt x="1808" y="389"/>
                  </a:lnTo>
                  <a:lnTo>
                    <a:pt x="1838" y="381"/>
                  </a:lnTo>
                  <a:lnTo>
                    <a:pt x="1898" y="383"/>
                  </a:lnTo>
                  <a:lnTo>
                    <a:pt x="1916" y="406"/>
                  </a:lnTo>
                  <a:lnTo>
                    <a:pt x="1916" y="416"/>
                  </a:lnTo>
                  <a:lnTo>
                    <a:pt x="1911" y="435"/>
                  </a:lnTo>
                  <a:lnTo>
                    <a:pt x="1933" y="444"/>
                  </a:lnTo>
                  <a:lnTo>
                    <a:pt x="1933" y="452"/>
                  </a:lnTo>
                  <a:lnTo>
                    <a:pt x="1949" y="438"/>
                  </a:lnTo>
                  <a:lnTo>
                    <a:pt x="1972" y="435"/>
                  </a:lnTo>
                  <a:lnTo>
                    <a:pt x="1986" y="444"/>
                  </a:lnTo>
                  <a:lnTo>
                    <a:pt x="2013" y="447"/>
                  </a:lnTo>
                  <a:lnTo>
                    <a:pt x="2027" y="435"/>
                  </a:lnTo>
                  <a:lnTo>
                    <a:pt x="2032" y="444"/>
                  </a:lnTo>
                  <a:lnTo>
                    <a:pt x="2035" y="460"/>
                  </a:lnTo>
                  <a:lnTo>
                    <a:pt x="2057" y="479"/>
                  </a:lnTo>
                  <a:lnTo>
                    <a:pt x="2073" y="465"/>
                  </a:lnTo>
                  <a:lnTo>
                    <a:pt x="2068" y="444"/>
                  </a:lnTo>
                  <a:lnTo>
                    <a:pt x="2060" y="443"/>
                  </a:lnTo>
                  <a:lnTo>
                    <a:pt x="2067" y="436"/>
                  </a:lnTo>
                  <a:lnTo>
                    <a:pt x="2067" y="425"/>
                  </a:lnTo>
                  <a:lnTo>
                    <a:pt x="2071" y="424"/>
                  </a:lnTo>
                  <a:lnTo>
                    <a:pt x="2106" y="432"/>
                  </a:lnTo>
                  <a:lnTo>
                    <a:pt x="2147" y="432"/>
                  </a:lnTo>
                  <a:lnTo>
                    <a:pt x="2180" y="450"/>
                  </a:lnTo>
                  <a:lnTo>
                    <a:pt x="2202" y="471"/>
                  </a:lnTo>
                  <a:lnTo>
                    <a:pt x="2208" y="474"/>
                  </a:lnTo>
                  <a:lnTo>
                    <a:pt x="2220" y="479"/>
                  </a:lnTo>
                  <a:lnTo>
                    <a:pt x="2221" y="487"/>
                  </a:lnTo>
                  <a:lnTo>
                    <a:pt x="2231" y="491"/>
                  </a:lnTo>
                  <a:lnTo>
                    <a:pt x="2231" y="499"/>
                  </a:lnTo>
                  <a:lnTo>
                    <a:pt x="2242" y="499"/>
                  </a:lnTo>
                  <a:lnTo>
                    <a:pt x="2248" y="504"/>
                  </a:lnTo>
                  <a:lnTo>
                    <a:pt x="2249" y="509"/>
                  </a:lnTo>
                  <a:lnTo>
                    <a:pt x="2246" y="512"/>
                  </a:lnTo>
                  <a:lnTo>
                    <a:pt x="2260" y="515"/>
                  </a:lnTo>
                  <a:lnTo>
                    <a:pt x="2254" y="521"/>
                  </a:lnTo>
                  <a:lnTo>
                    <a:pt x="2270" y="531"/>
                  </a:lnTo>
                  <a:lnTo>
                    <a:pt x="2262" y="520"/>
                  </a:lnTo>
                  <a:lnTo>
                    <a:pt x="2270" y="521"/>
                  </a:lnTo>
                  <a:lnTo>
                    <a:pt x="2278" y="532"/>
                  </a:lnTo>
                  <a:lnTo>
                    <a:pt x="2275" y="532"/>
                  </a:lnTo>
                  <a:lnTo>
                    <a:pt x="2281" y="558"/>
                  </a:lnTo>
                  <a:lnTo>
                    <a:pt x="2290" y="567"/>
                  </a:lnTo>
                  <a:lnTo>
                    <a:pt x="2290" y="573"/>
                  </a:lnTo>
                  <a:lnTo>
                    <a:pt x="2294" y="565"/>
                  </a:lnTo>
                  <a:lnTo>
                    <a:pt x="2289" y="562"/>
                  </a:lnTo>
                  <a:lnTo>
                    <a:pt x="2289" y="548"/>
                  </a:lnTo>
                  <a:lnTo>
                    <a:pt x="2283" y="547"/>
                  </a:lnTo>
                  <a:lnTo>
                    <a:pt x="2294" y="548"/>
                  </a:lnTo>
                  <a:lnTo>
                    <a:pt x="2294" y="543"/>
                  </a:lnTo>
                  <a:lnTo>
                    <a:pt x="2301" y="547"/>
                  </a:lnTo>
                  <a:lnTo>
                    <a:pt x="2298" y="551"/>
                  </a:lnTo>
                  <a:lnTo>
                    <a:pt x="2300" y="554"/>
                  </a:lnTo>
                  <a:lnTo>
                    <a:pt x="2303" y="548"/>
                  </a:lnTo>
                  <a:lnTo>
                    <a:pt x="2322" y="551"/>
                  </a:lnTo>
                  <a:lnTo>
                    <a:pt x="2341" y="575"/>
                  </a:lnTo>
                  <a:lnTo>
                    <a:pt x="2341" y="580"/>
                  </a:lnTo>
                  <a:lnTo>
                    <a:pt x="2352" y="583"/>
                  </a:lnTo>
                  <a:lnTo>
                    <a:pt x="2341" y="589"/>
                  </a:lnTo>
                  <a:lnTo>
                    <a:pt x="2339" y="602"/>
                  </a:lnTo>
                  <a:lnTo>
                    <a:pt x="2328" y="592"/>
                  </a:lnTo>
                  <a:lnTo>
                    <a:pt x="2328" y="599"/>
                  </a:lnTo>
                  <a:lnTo>
                    <a:pt x="2333" y="605"/>
                  </a:lnTo>
                  <a:lnTo>
                    <a:pt x="2320" y="605"/>
                  </a:lnTo>
                  <a:lnTo>
                    <a:pt x="2316" y="614"/>
                  </a:lnTo>
                  <a:lnTo>
                    <a:pt x="2311" y="614"/>
                  </a:lnTo>
                  <a:lnTo>
                    <a:pt x="2319" y="621"/>
                  </a:lnTo>
                  <a:lnTo>
                    <a:pt x="2303" y="630"/>
                  </a:lnTo>
                  <a:lnTo>
                    <a:pt x="2311" y="632"/>
                  </a:lnTo>
                  <a:lnTo>
                    <a:pt x="2306" y="635"/>
                  </a:lnTo>
                  <a:lnTo>
                    <a:pt x="2314" y="643"/>
                  </a:lnTo>
                  <a:lnTo>
                    <a:pt x="2303" y="641"/>
                  </a:lnTo>
                  <a:lnTo>
                    <a:pt x="2306" y="643"/>
                  </a:lnTo>
                  <a:lnTo>
                    <a:pt x="2305" y="649"/>
                  </a:lnTo>
                  <a:lnTo>
                    <a:pt x="2300" y="647"/>
                  </a:lnTo>
                  <a:lnTo>
                    <a:pt x="2300" y="636"/>
                  </a:lnTo>
                  <a:lnTo>
                    <a:pt x="2297" y="646"/>
                  </a:lnTo>
                  <a:lnTo>
                    <a:pt x="2295" y="641"/>
                  </a:lnTo>
                  <a:lnTo>
                    <a:pt x="2290" y="644"/>
                  </a:lnTo>
                  <a:lnTo>
                    <a:pt x="2289" y="636"/>
                  </a:lnTo>
                  <a:lnTo>
                    <a:pt x="2279" y="632"/>
                  </a:lnTo>
                  <a:lnTo>
                    <a:pt x="2279" y="630"/>
                  </a:lnTo>
                  <a:lnTo>
                    <a:pt x="2275" y="630"/>
                  </a:lnTo>
                  <a:lnTo>
                    <a:pt x="2278" y="632"/>
                  </a:lnTo>
                  <a:lnTo>
                    <a:pt x="2270" y="630"/>
                  </a:lnTo>
                  <a:lnTo>
                    <a:pt x="2262" y="621"/>
                  </a:lnTo>
                  <a:lnTo>
                    <a:pt x="2262" y="606"/>
                  </a:lnTo>
                  <a:lnTo>
                    <a:pt x="2254" y="602"/>
                  </a:lnTo>
                  <a:lnTo>
                    <a:pt x="2226" y="603"/>
                  </a:lnTo>
                  <a:lnTo>
                    <a:pt x="2218" y="583"/>
                  </a:lnTo>
                  <a:lnTo>
                    <a:pt x="2224" y="583"/>
                  </a:lnTo>
                  <a:lnTo>
                    <a:pt x="2224" y="573"/>
                  </a:lnTo>
                  <a:lnTo>
                    <a:pt x="2220" y="581"/>
                  </a:lnTo>
                  <a:lnTo>
                    <a:pt x="2216" y="573"/>
                  </a:lnTo>
                  <a:lnTo>
                    <a:pt x="2213" y="573"/>
                  </a:lnTo>
                  <a:lnTo>
                    <a:pt x="2213" y="581"/>
                  </a:lnTo>
                  <a:lnTo>
                    <a:pt x="2205" y="581"/>
                  </a:lnTo>
                  <a:lnTo>
                    <a:pt x="2205" y="591"/>
                  </a:lnTo>
                  <a:lnTo>
                    <a:pt x="2215" y="603"/>
                  </a:lnTo>
                  <a:lnTo>
                    <a:pt x="2204" y="619"/>
                  </a:lnTo>
                  <a:lnTo>
                    <a:pt x="2201" y="622"/>
                  </a:lnTo>
                  <a:lnTo>
                    <a:pt x="2183" y="638"/>
                  </a:lnTo>
                  <a:lnTo>
                    <a:pt x="2179" y="632"/>
                  </a:lnTo>
                  <a:lnTo>
                    <a:pt x="2166" y="632"/>
                  </a:lnTo>
                  <a:lnTo>
                    <a:pt x="2169" y="644"/>
                  </a:lnTo>
                  <a:lnTo>
                    <a:pt x="2177" y="649"/>
                  </a:lnTo>
                  <a:lnTo>
                    <a:pt x="2180" y="646"/>
                  </a:lnTo>
                  <a:lnTo>
                    <a:pt x="2183" y="655"/>
                  </a:lnTo>
                  <a:lnTo>
                    <a:pt x="2180" y="657"/>
                  </a:lnTo>
                  <a:lnTo>
                    <a:pt x="2185" y="658"/>
                  </a:lnTo>
                  <a:lnTo>
                    <a:pt x="2186" y="677"/>
                  </a:lnTo>
                  <a:lnTo>
                    <a:pt x="2194" y="690"/>
                  </a:lnTo>
                  <a:lnTo>
                    <a:pt x="2188" y="690"/>
                  </a:lnTo>
                  <a:lnTo>
                    <a:pt x="2196" y="699"/>
                  </a:lnTo>
                  <a:lnTo>
                    <a:pt x="2188" y="714"/>
                  </a:lnTo>
                  <a:lnTo>
                    <a:pt x="2169" y="703"/>
                  </a:lnTo>
                  <a:lnTo>
                    <a:pt x="2166" y="706"/>
                  </a:lnTo>
                  <a:lnTo>
                    <a:pt x="2161" y="696"/>
                  </a:lnTo>
                  <a:lnTo>
                    <a:pt x="2163" y="707"/>
                  </a:lnTo>
                  <a:lnTo>
                    <a:pt x="2133" y="720"/>
                  </a:lnTo>
                  <a:lnTo>
                    <a:pt x="2131" y="725"/>
                  </a:lnTo>
                  <a:lnTo>
                    <a:pt x="2116" y="736"/>
                  </a:lnTo>
                  <a:lnTo>
                    <a:pt x="2111" y="733"/>
                  </a:lnTo>
                  <a:lnTo>
                    <a:pt x="2105" y="742"/>
                  </a:lnTo>
                  <a:lnTo>
                    <a:pt x="2094" y="750"/>
                  </a:lnTo>
                  <a:lnTo>
                    <a:pt x="2095" y="755"/>
                  </a:lnTo>
                  <a:lnTo>
                    <a:pt x="2089" y="753"/>
                  </a:lnTo>
                  <a:lnTo>
                    <a:pt x="2089" y="758"/>
                  </a:lnTo>
                  <a:lnTo>
                    <a:pt x="2067" y="773"/>
                  </a:lnTo>
                  <a:lnTo>
                    <a:pt x="2064" y="788"/>
                  </a:lnTo>
                  <a:lnTo>
                    <a:pt x="2051" y="770"/>
                  </a:lnTo>
                  <a:lnTo>
                    <a:pt x="2032" y="766"/>
                  </a:lnTo>
                  <a:lnTo>
                    <a:pt x="2015" y="773"/>
                  </a:lnTo>
                  <a:lnTo>
                    <a:pt x="2005" y="791"/>
                  </a:lnTo>
                  <a:lnTo>
                    <a:pt x="2005" y="773"/>
                  </a:lnTo>
                  <a:lnTo>
                    <a:pt x="2004" y="770"/>
                  </a:lnTo>
                  <a:lnTo>
                    <a:pt x="1991" y="781"/>
                  </a:lnTo>
                  <a:lnTo>
                    <a:pt x="1986" y="791"/>
                  </a:lnTo>
                  <a:lnTo>
                    <a:pt x="1980" y="785"/>
                  </a:lnTo>
                  <a:lnTo>
                    <a:pt x="1975" y="791"/>
                  </a:lnTo>
                  <a:lnTo>
                    <a:pt x="1972" y="786"/>
                  </a:lnTo>
                  <a:lnTo>
                    <a:pt x="1966" y="791"/>
                  </a:lnTo>
                  <a:lnTo>
                    <a:pt x="1961" y="814"/>
                  </a:lnTo>
                  <a:lnTo>
                    <a:pt x="1956" y="814"/>
                  </a:lnTo>
                  <a:lnTo>
                    <a:pt x="1945" y="838"/>
                  </a:lnTo>
                  <a:lnTo>
                    <a:pt x="1944" y="848"/>
                  </a:lnTo>
                  <a:lnTo>
                    <a:pt x="1947" y="852"/>
                  </a:lnTo>
                  <a:lnTo>
                    <a:pt x="1953" y="848"/>
                  </a:lnTo>
                  <a:lnTo>
                    <a:pt x="1961" y="851"/>
                  </a:lnTo>
                  <a:lnTo>
                    <a:pt x="1953" y="868"/>
                  </a:lnTo>
                  <a:lnTo>
                    <a:pt x="1955" y="881"/>
                  </a:lnTo>
                  <a:lnTo>
                    <a:pt x="1961" y="884"/>
                  </a:lnTo>
                  <a:lnTo>
                    <a:pt x="1963" y="893"/>
                  </a:lnTo>
                  <a:lnTo>
                    <a:pt x="1956" y="901"/>
                  </a:lnTo>
                  <a:lnTo>
                    <a:pt x="1953" y="893"/>
                  </a:lnTo>
                  <a:lnTo>
                    <a:pt x="1956" y="885"/>
                  </a:lnTo>
                  <a:lnTo>
                    <a:pt x="1949" y="890"/>
                  </a:lnTo>
                  <a:lnTo>
                    <a:pt x="1949" y="895"/>
                  </a:lnTo>
                  <a:lnTo>
                    <a:pt x="1942" y="901"/>
                  </a:lnTo>
                  <a:lnTo>
                    <a:pt x="1939" y="914"/>
                  </a:lnTo>
                  <a:lnTo>
                    <a:pt x="1945" y="934"/>
                  </a:lnTo>
                  <a:lnTo>
                    <a:pt x="1938" y="941"/>
                  </a:lnTo>
                  <a:lnTo>
                    <a:pt x="1928" y="937"/>
                  </a:lnTo>
                  <a:lnTo>
                    <a:pt x="1914" y="953"/>
                  </a:lnTo>
                  <a:lnTo>
                    <a:pt x="1916" y="974"/>
                  </a:lnTo>
                  <a:lnTo>
                    <a:pt x="1911" y="972"/>
                  </a:lnTo>
                  <a:lnTo>
                    <a:pt x="1895" y="980"/>
                  </a:lnTo>
                  <a:lnTo>
                    <a:pt x="1890" y="1007"/>
                  </a:lnTo>
                  <a:lnTo>
                    <a:pt x="1868" y="1029"/>
                  </a:lnTo>
                  <a:lnTo>
                    <a:pt x="1853" y="936"/>
                  </a:lnTo>
                  <a:lnTo>
                    <a:pt x="1851" y="915"/>
                  </a:lnTo>
                  <a:lnTo>
                    <a:pt x="1856" y="882"/>
                  </a:lnTo>
                  <a:lnTo>
                    <a:pt x="1868" y="870"/>
                  </a:lnTo>
                  <a:lnTo>
                    <a:pt x="1873" y="859"/>
                  </a:lnTo>
                  <a:lnTo>
                    <a:pt x="1870" y="849"/>
                  </a:lnTo>
                  <a:lnTo>
                    <a:pt x="1879" y="851"/>
                  </a:lnTo>
                  <a:lnTo>
                    <a:pt x="1892" y="841"/>
                  </a:lnTo>
                  <a:lnTo>
                    <a:pt x="1922" y="800"/>
                  </a:lnTo>
                  <a:lnTo>
                    <a:pt x="1941" y="781"/>
                  </a:lnTo>
                  <a:lnTo>
                    <a:pt x="1942" y="773"/>
                  </a:lnTo>
                  <a:lnTo>
                    <a:pt x="1969" y="759"/>
                  </a:lnTo>
                  <a:lnTo>
                    <a:pt x="1968" y="753"/>
                  </a:lnTo>
                  <a:lnTo>
                    <a:pt x="1971" y="748"/>
                  </a:lnTo>
                  <a:lnTo>
                    <a:pt x="1971" y="739"/>
                  </a:lnTo>
                  <a:lnTo>
                    <a:pt x="1972" y="734"/>
                  </a:lnTo>
                  <a:lnTo>
                    <a:pt x="1975" y="718"/>
                  </a:lnTo>
                  <a:lnTo>
                    <a:pt x="1986" y="710"/>
                  </a:lnTo>
                  <a:lnTo>
                    <a:pt x="1986" y="707"/>
                  </a:lnTo>
                  <a:lnTo>
                    <a:pt x="1979" y="703"/>
                  </a:lnTo>
                  <a:lnTo>
                    <a:pt x="1968" y="707"/>
                  </a:lnTo>
                  <a:lnTo>
                    <a:pt x="1960" y="720"/>
                  </a:lnTo>
                  <a:lnTo>
                    <a:pt x="1958" y="731"/>
                  </a:lnTo>
                  <a:lnTo>
                    <a:pt x="1963" y="734"/>
                  </a:lnTo>
                  <a:lnTo>
                    <a:pt x="1960" y="739"/>
                  </a:lnTo>
                  <a:lnTo>
                    <a:pt x="1955" y="733"/>
                  </a:lnTo>
                  <a:lnTo>
                    <a:pt x="1949" y="736"/>
                  </a:lnTo>
                  <a:lnTo>
                    <a:pt x="1917" y="769"/>
                  </a:lnTo>
                  <a:lnTo>
                    <a:pt x="1920" y="755"/>
                  </a:lnTo>
                  <a:lnTo>
                    <a:pt x="1912" y="756"/>
                  </a:lnTo>
                  <a:lnTo>
                    <a:pt x="1916" y="751"/>
                  </a:lnTo>
                  <a:lnTo>
                    <a:pt x="1914" y="747"/>
                  </a:lnTo>
                  <a:lnTo>
                    <a:pt x="1919" y="737"/>
                  </a:lnTo>
                  <a:lnTo>
                    <a:pt x="1920" y="725"/>
                  </a:lnTo>
                  <a:lnTo>
                    <a:pt x="1912" y="734"/>
                  </a:lnTo>
                  <a:lnTo>
                    <a:pt x="1901" y="726"/>
                  </a:lnTo>
                  <a:lnTo>
                    <a:pt x="1876" y="734"/>
                  </a:lnTo>
                  <a:lnTo>
                    <a:pt x="1857" y="764"/>
                  </a:lnTo>
                  <a:lnTo>
                    <a:pt x="1842" y="777"/>
                  </a:lnTo>
                  <a:lnTo>
                    <a:pt x="1834" y="791"/>
                  </a:lnTo>
                  <a:lnTo>
                    <a:pt x="1832" y="791"/>
                  </a:lnTo>
                  <a:lnTo>
                    <a:pt x="1834" y="799"/>
                  </a:lnTo>
                  <a:lnTo>
                    <a:pt x="1832" y="802"/>
                  </a:lnTo>
                  <a:lnTo>
                    <a:pt x="1845" y="807"/>
                  </a:lnTo>
                  <a:lnTo>
                    <a:pt x="1845" y="811"/>
                  </a:lnTo>
                  <a:lnTo>
                    <a:pt x="1842" y="813"/>
                  </a:lnTo>
                  <a:lnTo>
                    <a:pt x="1823" y="810"/>
                  </a:lnTo>
                  <a:lnTo>
                    <a:pt x="1813" y="818"/>
                  </a:lnTo>
                  <a:lnTo>
                    <a:pt x="1808" y="816"/>
                  </a:lnTo>
                  <a:lnTo>
                    <a:pt x="1791" y="821"/>
                  </a:lnTo>
                  <a:lnTo>
                    <a:pt x="1786" y="814"/>
                  </a:lnTo>
                  <a:lnTo>
                    <a:pt x="1802" y="808"/>
                  </a:lnTo>
                  <a:lnTo>
                    <a:pt x="1791" y="799"/>
                  </a:lnTo>
                  <a:lnTo>
                    <a:pt x="1783" y="803"/>
                  </a:lnTo>
                  <a:lnTo>
                    <a:pt x="1761" y="794"/>
                  </a:lnTo>
                  <a:lnTo>
                    <a:pt x="1758" y="797"/>
                  </a:lnTo>
                  <a:lnTo>
                    <a:pt x="1760" y="802"/>
                  </a:lnTo>
                  <a:lnTo>
                    <a:pt x="1753" y="803"/>
                  </a:lnTo>
                  <a:lnTo>
                    <a:pt x="1755" y="808"/>
                  </a:lnTo>
                  <a:lnTo>
                    <a:pt x="1752" y="810"/>
                  </a:lnTo>
                  <a:lnTo>
                    <a:pt x="1747" y="805"/>
                  </a:lnTo>
                  <a:lnTo>
                    <a:pt x="1734" y="808"/>
                  </a:lnTo>
                  <a:lnTo>
                    <a:pt x="1719" y="803"/>
                  </a:lnTo>
                  <a:lnTo>
                    <a:pt x="1714" y="813"/>
                  </a:lnTo>
                  <a:lnTo>
                    <a:pt x="1708" y="803"/>
                  </a:lnTo>
                  <a:lnTo>
                    <a:pt x="1671" y="807"/>
                  </a:lnTo>
                  <a:lnTo>
                    <a:pt x="1659" y="814"/>
                  </a:lnTo>
                  <a:lnTo>
                    <a:pt x="1638" y="837"/>
                  </a:lnTo>
                  <a:lnTo>
                    <a:pt x="1632" y="851"/>
                  </a:lnTo>
                  <a:lnTo>
                    <a:pt x="1615" y="865"/>
                  </a:lnTo>
                  <a:lnTo>
                    <a:pt x="1594" y="896"/>
                  </a:lnTo>
                  <a:lnTo>
                    <a:pt x="1560" y="930"/>
                  </a:lnTo>
                  <a:lnTo>
                    <a:pt x="1558" y="933"/>
                  </a:lnTo>
                  <a:lnTo>
                    <a:pt x="1566" y="937"/>
                  </a:lnTo>
                  <a:lnTo>
                    <a:pt x="1580" y="937"/>
                  </a:lnTo>
                  <a:lnTo>
                    <a:pt x="1580" y="958"/>
                  </a:lnTo>
                  <a:lnTo>
                    <a:pt x="1586" y="953"/>
                  </a:lnTo>
                  <a:lnTo>
                    <a:pt x="1586" y="948"/>
                  </a:lnTo>
                  <a:lnTo>
                    <a:pt x="1593" y="945"/>
                  </a:lnTo>
                  <a:lnTo>
                    <a:pt x="1588" y="952"/>
                  </a:lnTo>
                  <a:lnTo>
                    <a:pt x="1593" y="955"/>
                  </a:lnTo>
                  <a:lnTo>
                    <a:pt x="1588" y="964"/>
                  </a:lnTo>
                  <a:lnTo>
                    <a:pt x="1601" y="963"/>
                  </a:lnTo>
                  <a:lnTo>
                    <a:pt x="1604" y="953"/>
                  </a:lnTo>
                  <a:lnTo>
                    <a:pt x="1602" y="964"/>
                  </a:lnTo>
                  <a:lnTo>
                    <a:pt x="1608" y="958"/>
                  </a:lnTo>
                  <a:lnTo>
                    <a:pt x="1608" y="945"/>
                  </a:lnTo>
                  <a:lnTo>
                    <a:pt x="1624" y="947"/>
                  </a:lnTo>
                  <a:lnTo>
                    <a:pt x="1632" y="958"/>
                  </a:lnTo>
                  <a:lnTo>
                    <a:pt x="1648" y="970"/>
                  </a:lnTo>
                  <a:lnTo>
                    <a:pt x="1645" y="977"/>
                  </a:lnTo>
                  <a:lnTo>
                    <a:pt x="1626" y="974"/>
                  </a:lnTo>
                  <a:lnTo>
                    <a:pt x="1643" y="980"/>
                  </a:lnTo>
                  <a:lnTo>
                    <a:pt x="1645" y="988"/>
                  </a:lnTo>
                  <a:lnTo>
                    <a:pt x="1643" y="993"/>
                  </a:lnTo>
                  <a:lnTo>
                    <a:pt x="1648" y="999"/>
                  </a:lnTo>
                  <a:lnTo>
                    <a:pt x="1638" y="1016"/>
                  </a:lnTo>
                  <a:lnTo>
                    <a:pt x="1634" y="1034"/>
                  </a:lnTo>
                  <a:lnTo>
                    <a:pt x="1637" y="1049"/>
                  </a:lnTo>
                  <a:lnTo>
                    <a:pt x="1630" y="1086"/>
                  </a:lnTo>
                  <a:lnTo>
                    <a:pt x="1618" y="1101"/>
                  </a:lnTo>
                  <a:lnTo>
                    <a:pt x="1605" y="1120"/>
                  </a:lnTo>
                  <a:lnTo>
                    <a:pt x="1599" y="1136"/>
                  </a:lnTo>
                  <a:lnTo>
                    <a:pt x="1555" y="1196"/>
                  </a:lnTo>
                  <a:lnTo>
                    <a:pt x="1541" y="1207"/>
                  </a:lnTo>
                  <a:lnTo>
                    <a:pt x="1530" y="1210"/>
                  </a:lnTo>
                  <a:lnTo>
                    <a:pt x="1517" y="1207"/>
                  </a:lnTo>
                  <a:lnTo>
                    <a:pt x="1517" y="1197"/>
                  </a:lnTo>
                  <a:lnTo>
                    <a:pt x="1512" y="1202"/>
                  </a:lnTo>
                  <a:lnTo>
                    <a:pt x="1509" y="1196"/>
                  </a:lnTo>
                  <a:lnTo>
                    <a:pt x="1500" y="1212"/>
                  </a:lnTo>
                  <a:lnTo>
                    <a:pt x="1493" y="1212"/>
                  </a:lnTo>
                  <a:lnTo>
                    <a:pt x="1493" y="1215"/>
                  </a:lnTo>
                  <a:lnTo>
                    <a:pt x="1493" y="1216"/>
                  </a:lnTo>
                  <a:lnTo>
                    <a:pt x="1492" y="1213"/>
                  </a:lnTo>
                  <a:lnTo>
                    <a:pt x="1492" y="1207"/>
                  </a:lnTo>
                  <a:lnTo>
                    <a:pt x="1500" y="1196"/>
                  </a:lnTo>
                  <a:lnTo>
                    <a:pt x="1500" y="1180"/>
                  </a:lnTo>
                  <a:lnTo>
                    <a:pt x="1497" y="1169"/>
                  </a:lnTo>
                  <a:lnTo>
                    <a:pt x="1509" y="1156"/>
                  </a:lnTo>
                  <a:lnTo>
                    <a:pt x="1525" y="1163"/>
                  </a:lnTo>
                  <a:lnTo>
                    <a:pt x="1528" y="1158"/>
                  </a:lnTo>
                  <a:lnTo>
                    <a:pt x="1536" y="1138"/>
                  </a:lnTo>
                  <a:lnTo>
                    <a:pt x="1544" y="1112"/>
                  </a:lnTo>
                  <a:lnTo>
                    <a:pt x="1552" y="1104"/>
                  </a:lnTo>
                  <a:lnTo>
                    <a:pt x="1550" y="1090"/>
                  </a:lnTo>
                  <a:lnTo>
                    <a:pt x="1552" y="1086"/>
                  </a:lnTo>
                  <a:lnTo>
                    <a:pt x="1512" y="1103"/>
                  </a:lnTo>
                  <a:lnTo>
                    <a:pt x="1498" y="1103"/>
                  </a:lnTo>
                  <a:lnTo>
                    <a:pt x="1493" y="1095"/>
                  </a:lnTo>
                  <a:lnTo>
                    <a:pt x="1493" y="1086"/>
                  </a:lnTo>
                  <a:lnTo>
                    <a:pt x="1492" y="1074"/>
                  </a:lnTo>
                  <a:lnTo>
                    <a:pt x="1470" y="1063"/>
                  </a:lnTo>
                  <a:lnTo>
                    <a:pt x="1446" y="1059"/>
                  </a:lnTo>
                  <a:lnTo>
                    <a:pt x="1441" y="1030"/>
                  </a:lnTo>
                  <a:lnTo>
                    <a:pt x="1432" y="1008"/>
                  </a:lnTo>
                  <a:lnTo>
                    <a:pt x="1429" y="996"/>
                  </a:lnTo>
                  <a:lnTo>
                    <a:pt x="1419" y="980"/>
                  </a:lnTo>
                  <a:lnTo>
                    <a:pt x="1402" y="975"/>
                  </a:lnTo>
                  <a:lnTo>
                    <a:pt x="1389" y="966"/>
                  </a:lnTo>
                  <a:lnTo>
                    <a:pt x="1350" y="974"/>
                  </a:lnTo>
                  <a:lnTo>
                    <a:pt x="1338" y="986"/>
                  </a:lnTo>
                  <a:lnTo>
                    <a:pt x="1338" y="991"/>
                  </a:lnTo>
                  <a:lnTo>
                    <a:pt x="1347" y="991"/>
                  </a:lnTo>
                  <a:lnTo>
                    <a:pt x="1349" y="1004"/>
                  </a:lnTo>
                  <a:lnTo>
                    <a:pt x="1336" y="1015"/>
                  </a:lnTo>
                  <a:lnTo>
                    <a:pt x="1328" y="1040"/>
                  </a:lnTo>
                  <a:lnTo>
                    <a:pt x="1326" y="1048"/>
                  </a:lnTo>
                  <a:lnTo>
                    <a:pt x="1306" y="1059"/>
                  </a:lnTo>
                  <a:lnTo>
                    <a:pt x="1286" y="1051"/>
                  </a:lnTo>
                  <a:lnTo>
                    <a:pt x="1276" y="1052"/>
                  </a:lnTo>
                  <a:lnTo>
                    <a:pt x="1259" y="1046"/>
                  </a:lnTo>
                  <a:lnTo>
                    <a:pt x="1235" y="1059"/>
                  </a:lnTo>
                  <a:lnTo>
                    <a:pt x="1205" y="1068"/>
                  </a:lnTo>
                  <a:lnTo>
                    <a:pt x="1194" y="1068"/>
                  </a:lnTo>
                  <a:lnTo>
                    <a:pt x="1175" y="1063"/>
                  </a:lnTo>
                  <a:lnTo>
                    <a:pt x="1164" y="1054"/>
                  </a:lnTo>
                  <a:lnTo>
                    <a:pt x="1130" y="1037"/>
                  </a:lnTo>
                  <a:lnTo>
                    <a:pt x="1122" y="1035"/>
                  </a:lnTo>
                  <a:lnTo>
                    <a:pt x="1100" y="1043"/>
                  </a:lnTo>
                  <a:lnTo>
                    <a:pt x="1092" y="1041"/>
                  </a:lnTo>
                  <a:lnTo>
                    <a:pt x="1079" y="1032"/>
                  </a:lnTo>
                  <a:lnTo>
                    <a:pt x="1076" y="1015"/>
                  </a:lnTo>
                  <a:lnTo>
                    <a:pt x="1038" y="999"/>
                  </a:lnTo>
                  <a:lnTo>
                    <a:pt x="1018" y="1015"/>
                  </a:lnTo>
                  <a:lnTo>
                    <a:pt x="1023" y="1034"/>
                  </a:lnTo>
                  <a:lnTo>
                    <a:pt x="1018" y="1038"/>
                  </a:lnTo>
                  <a:lnTo>
                    <a:pt x="1019" y="1048"/>
                  </a:lnTo>
                  <a:lnTo>
                    <a:pt x="1016" y="1049"/>
                  </a:lnTo>
                  <a:lnTo>
                    <a:pt x="975" y="1049"/>
                  </a:lnTo>
                  <a:lnTo>
                    <a:pt x="966" y="1040"/>
                  </a:lnTo>
                  <a:lnTo>
                    <a:pt x="931" y="1035"/>
                  </a:lnTo>
                  <a:lnTo>
                    <a:pt x="914" y="1041"/>
                  </a:lnTo>
                  <a:lnTo>
                    <a:pt x="881" y="1063"/>
                  </a:lnTo>
                  <a:lnTo>
                    <a:pt x="873" y="1073"/>
                  </a:lnTo>
                  <a:lnTo>
                    <a:pt x="859" y="1068"/>
                  </a:lnTo>
                  <a:lnTo>
                    <a:pt x="846" y="1070"/>
                  </a:lnTo>
                  <a:lnTo>
                    <a:pt x="837" y="1065"/>
                  </a:lnTo>
                  <a:lnTo>
                    <a:pt x="826" y="1071"/>
                  </a:lnTo>
                  <a:lnTo>
                    <a:pt x="822" y="1068"/>
                  </a:lnTo>
                  <a:lnTo>
                    <a:pt x="818" y="1065"/>
                  </a:lnTo>
                  <a:lnTo>
                    <a:pt x="815" y="1063"/>
                  </a:lnTo>
                  <a:lnTo>
                    <a:pt x="808" y="1062"/>
                  </a:lnTo>
                  <a:lnTo>
                    <a:pt x="807" y="1059"/>
                  </a:lnTo>
                  <a:lnTo>
                    <a:pt x="804" y="1057"/>
                  </a:lnTo>
                  <a:lnTo>
                    <a:pt x="797" y="1054"/>
                  </a:lnTo>
                  <a:lnTo>
                    <a:pt x="791" y="1052"/>
                  </a:lnTo>
                  <a:lnTo>
                    <a:pt x="788" y="1054"/>
                  </a:lnTo>
                  <a:lnTo>
                    <a:pt x="786" y="1059"/>
                  </a:lnTo>
                  <a:lnTo>
                    <a:pt x="782" y="1059"/>
                  </a:lnTo>
                  <a:lnTo>
                    <a:pt x="780" y="1059"/>
                  </a:lnTo>
                  <a:lnTo>
                    <a:pt x="775" y="1059"/>
                  </a:lnTo>
                  <a:lnTo>
                    <a:pt x="772" y="1060"/>
                  </a:lnTo>
                  <a:lnTo>
                    <a:pt x="766" y="1059"/>
                  </a:lnTo>
                  <a:lnTo>
                    <a:pt x="766" y="1057"/>
                  </a:lnTo>
                  <a:lnTo>
                    <a:pt x="761" y="1059"/>
                  </a:lnTo>
                  <a:lnTo>
                    <a:pt x="761" y="1054"/>
                  </a:lnTo>
                  <a:lnTo>
                    <a:pt x="756" y="1054"/>
                  </a:lnTo>
                  <a:lnTo>
                    <a:pt x="755" y="1057"/>
                  </a:lnTo>
                  <a:lnTo>
                    <a:pt x="755" y="1059"/>
                  </a:lnTo>
                  <a:lnTo>
                    <a:pt x="755" y="1059"/>
                  </a:lnTo>
                  <a:lnTo>
                    <a:pt x="750" y="1063"/>
                  </a:lnTo>
                  <a:lnTo>
                    <a:pt x="745" y="1057"/>
                  </a:lnTo>
                  <a:lnTo>
                    <a:pt x="739" y="1051"/>
                  </a:lnTo>
                  <a:lnTo>
                    <a:pt x="730" y="1041"/>
                  </a:lnTo>
                  <a:lnTo>
                    <a:pt x="719" y="1030"/>
                  </a:lnTo>
                  <a:lnTo>
                    <a:pt x="711" y="1026"/>
                  </a:lnTo>
                  <a:lnTo>
                    <a:pt x="704" y="1021"/>
                  </a:lnTo>
                  <a:lnTo>
                    <a:pt x="696" y="1019"/>
                  </a:lnTo>
                  <a:lnTo>
                    <a:pt x="696" y="1018"/>
                  </a:lnTo>
                  <a:lnTo>
                    <a:pt x="698" y="1016"/>
                  </a:lnTo>
                  <a:lnTo>
                    <a:pt x="698" y="1015"/>
                  </a:lnTo>
                  <a:lnTo>
                    <a:pt x="693" y="1015"/>
                  </a:lnTo>
                  <a:lnTo>
                    <a:pt x="687" y="1018"/>
                  </a:lnTo>
                  <a:lnTo>
                    <a:pt x="682" y="1021"/>
                  </a:lnTo>
                  <a:lnTo>
                    <a:pt x="678" y="1024"/>
                  </a:lnTo>
                  <a:lnTo>
                    <a:pt x="676" y="1026"/>
                  </a:lnTo>
                  <a:lnTo>
                    <a:pt x="673" y="1027"/>
                  </a:lnTo>
                  <a:lnTo>
                    <a:pt x="673" y="1030"/>
                  </a:lnTo>
                  <a:lnTo>
                    <a:pt x="667" y="1029"/>
                  </a:lnTo>
                  <a:lnTo>
                    <a:pt x="663" y="1030"/>
                  </a:lnTo>
                  <a:lnTo>
                    <a:pt x="660" y="1032"/>
                  </a:lnTo>
                  <a:lnTo>
                    <a:pt x="657" y="1027"/>
                  </a:lnTo>
                  <a:lnTo>
                    <a:pt x="660" y="1024"/>
                  </a:lnTo>
                  <a:lnTo>
                    <a:pt x="660" y="1021"/>
                  </a:lnTo>
                  <a:lnTo>
                    <a:pt x="657" y="1022"/>
                  </a:lnTo>
                  <a:lnTo>
                    <a:pt x="651" y="1022"/>
                  </a:lnTo>
                  <a:lnTo>
                    <a:pt x="649" y="1024"/>
                  </a:lnTo>
                  <a:lnTo>
                    <a:pt x="646" y="1026"/>
                  </a:lnTo>
                  <a:lnTo>
                    <a:pt x="646" y="1021"/>
                  </a:lnTo>
                  <a:lnTo>
                    <a:pt x="643" y="1021"/>
                  </a:lnTo>
                  <a:lnTo>
                    <a:pt x="643" y="1022"/>
                  </a:lnTo>
                  <a:lnTo>
                    <a:pt x="638" y="1021"/>
                  </a:lnTo>
                  <a:lnTo>
                    <a:pt x="637" y="1024"/>
                  </a:lnTo>
                  <a:lnTo>
                    <a:pt x="630" y="1022"/>
                  </a:lnTo>
                  <a:lnTo>
                    <a:pt x="629" y="1019"/>
                  </a:lnTo>
                  <a:lnTo>
                    <a:pt x="632" y="1015"/>
                  </a:lnTo>
                  <a:lnTo>
                    <a:pt x="627" y="1010"/>
                  </a:lnTo>
                  <a:lnTo>
                    <a:pt x="627" y="1007"/>
                  </a:lnTo>
                  <a:lnTo>
                    <a:pt x="622" y="1005"/>
                  </a:lnTo>
                  <a:lnTo>
                    <a:pt x="621" y="1008"/>
                  </a:lnTo>
                  <a:lnTo>
                    <a:pt x="618" y="1007"/>
                  </a:lnTo>
                  <a:lnTo>
                    <a:pt x="611" y="1005"/>
                  </a:lnTo>
                  <a:lnTo>
                    <a:pt x="608" y="1004"/>
                  </a:lnTo>
                  <a:lnTo>
                    <a:pt x="604" y="1004"/>
                  </a:lnTo>
                  <a:lnTo>
                    <a:pt x="600" y="1007"/>
                  </a:lnTo>
                  <a:lnTo>
                    <a:pt x="597" y="1007"/>
                  </a:lnTo>
                  <a:lnTo>
                    <a:pt x="597" y="1010"/>
                  </a:lnTo>
                  <a:lnTo>
                    <a:pt x="593" y="1010"/>
                  </a:lnTo>
                  <a:lnTo>
                    <a:pt x="589" y="1015"/>
                  </a:lnTo>
                  <a:lnTo>
                    <a:pt x="583" y="1013"/>
                  </a:lnTo>
                  <a:lnTo>
                    <a:pt x="577" y="1013"/>
                  </a:lnTo>
                  <a:lnTo>
                    <a:pt x="567" y="1015"/>
                  </a:lnTo>
                  <a:lnTo>
                    <a:pt x="563" y="1015"/>
                  </a:lnTo>
                  <a:lnTo>
                    <a:pt x="561" y="1016"/>
                  </a:lnTo>
                  <a:lnTo>
                    <a:pt x="556" y="1015"/>
                  </a:lnTo>
                  <a:lnTo>
                    <a:pt x="555" y="1019"/>
                  </a:lnTo>
                  <a:lnTo>
                    <a:pt x="542" y="1019"/>
                  </a:lnTo>
                  <a:lnTo>
                    <a:pt x="541" y="1021"/>
                  </a:lnTo>
                  <a:lnTo>
                    <a:pt x="536" y="1021"/>
                  </a:lnTo>
                  <a:lnTo>
                    <a:pt x="528" y="1021"/>
                  </a:lnTo>
                  <a:lnTo>
                    <a:pt x="526" y="1024"/>
                  </a:lnTo>
                  <a:lnTo>
                    <a:pt x="523" y="1024"/>
                  </a:lnTo>
                  <a:lnTo>
                    <a:pt x="520" y="1021"/>
                  </a:lnTo>
                  <a:lnTo>
                    <a:pt x="517" y="1022"/>
                  </a:lnTo>
                  <a:lnTo>
                    <a:pt x="517" y="1024"/>
                  </a:lnTo>
                  <a:lnTo>
                    <a:pt x="507" y="1021"/>
                  </a:lnTo>
                  <a:lnTo>
                    <a:pt x="506" y="1027"/>
                  </a:lnTo>
                  <a:lnTo>
                    <a:pt x="511" y="1030"/>
                  </a:lnTo>
                  <a:lnTo>
                    <a:pt x="512" y="1030"/>
                  </a:lnTo>
                  <a:lnTo>
                    <a:pt x="509" y="1030"/>
                  </a:lnTo>
                  <a:lnTo>
                    <a:pt x="509" y="1034"/>
                  </a:lnTo>
                  <a:lnTo>
                    <a:pt x="515" y="1035"/>
                  </a:lnTo>
                  <a:lnTo>
                    <a:pt x="520" y="1035"/>
                  </a:lnTo>
                  <a:lnTo>
                    <a:pt x="517" y="1038"/>
                  </a:lnTo>
                  <a:lnTo>
                    <a:pt x="512" y="1038"/>
                  </a:lnTo>
                  <a:lnTo>
                    <a:pt x="506" y="1037"/>
                  </a:lnTo>
                  <a:lnTo>
                    <a:pt x="503" y="1041"/>
                  </a:lnTo>
                  <a:lnTo>
                    <a:pt x="500" y="1043"/>
                  </a:lnTo>
                  <a:lnTo>
                    <a:pt x="503" y="1048"/>
                  </a:lnTo>
                  <a:lnTo>
                    <a:pt x="490" y="1054"/>
                  </a:lnTo>
                  <a:lnTo>
                    <a:pt x="493" y="1054"/>
                  </a:lnTo>
                  <a:lnTo>
                    <a:pt x="493" y="1057"/>
                  </a:lnTo>
                  <a:lnTo>
                    <a:pt x="498" y="1059"/>
                  </a:lnTo>
                  <a:lnTo>
                    <a:pt x="507" y="1062"/>
                  </a:lnTo>
                  <a:lnTo>
                    <a:pt x="504" y="1068"/>
                  </a:lnTo>
                  <a:lnTo>
                    <a:pt x="506" y="1070"/>
                  </a:lnTo>
                  <a:lnTo>
                    <a:pt x="498" y="1073"/>
                  </a:lnTo>
                  <a:lnTo>
                    <a:pt x="489" y="1071"/>
                  </a:lnTo>
                  <a:lnTo>
                    <a:pt x="489" y="1071"/>
                  </a:lnTo>
                  <a:lnTo>
                    <a:pt x="487" y="1070"/>
                  </a:lnTo>
                  <a:lnTo>
                    <a:pt x="481" y="1073"/>
                  </a:lnTo>
                  <a:lnTo>
                    <a:pt x="474" y="1071"/>
                  </a:lnTo>
                  <a:lnTo>
                    <a:pt x="468" y="1070"/>
                  </a:lnTo>
                  <a:lnTo>
                    <a:pt x="467" y="1063"/>
                  </a:lnTo>
                  <a:lnTo>
                    <a:pt x="459" y="1063"/>
                  </a:lnTo>
                  <a:lnTo>
                    <a:pt x="457" y="1067"/>
                  </a:lnTo>
                  <a:lnTo>
                    <a:pt x="448" y="1062"/>
                  </a:lnTo>
                  <a:lnTo>
                    <a:pt x="437" y="1063"/>
                  </a:lnTo>
                  <a:lnTo>
                    <a:pt x="433" y="1068"/>
                  </a:lnTo>
                  <a:lnTo>
                    <a:pt x="430" y="1070"/>
                  </a:lnTo>
                  <a:lnTo>
                    <a:pt x="422" y="1065"/>
                  </a:lnTo>
                  <a:lnTo>
                    <a:pt x="422" y="1062"/>
                  </a:lnTo>
                  <a:lnTo>
                    <a:pt x="419" y="1062"/>
                  </a:lnTo>
                  <a:lnTo>
                    <a:pt x="416" y="1065"/>
                  </a:lnTo>
                  <a:lnTo>
                    <a:pt x="413" y="1067"/>
                  </a:lnTo>
                  <a:lnTo>
                    <a:pt x="413" y="1062"/>
                  </a:lnTo>
                  <a:lnTo>
                    <a:pt x="411" y="1059"/>
                  </a:lnTo>
                  <a:lnTo>
                    <a:pt x="411" y="1057"/>
                  </a:lnTo>
                  <a:lnTo>
                    <a:pt x="405" y="1054"/>
                  </a:lnTo>
                  <a:lnTo>
                    <a:pt x="405" y="1051"/>
                  </a:lnTo>
                  <a:lnTo>
                    <a:pt x="400" y="1049"/>
                  </a:lnTo>
                  <a:lnTo>
                    <a:pt x="391" y="1049"/>
                  </a:lnTo>
                  <a:lnTo>
                    <a:pt x="391" y="1043"/>
                  </a:lnTo>
                  <a:lnTo>
                    <a:pt x="383" y="1043"/>
                  </a:lnTo>
                  <a:lnTo>
                    <a:pt x="383" y="1048"/>
                  </a:lnTo>
                  <a:lnTo>
                    <a:pt x="378" y="1046"/>
                  </a:lnTo>
                  <a:lnTo>
                    <a:pt x="375" y="1043"/>
                  </a:lnTo>
                  <a:lnTo>
                    <a:pt x="367" y="1043"/>
                  </a:lnTo>
                  <a:lnTo>
                    <a:pt x="366" y="1046"/>
                  </a:lnTo>
                  <a:lnTo>
                    <a:pt x="361" y="1048"/>
                  </a:lnTo>
                  <a:lnTo>
                    <a:pt x="352" y="1048"/>
                  </a:lnTo>
                  <a:lnTo>
                    <a:pt x="350" y="1051"/>
                  </a:lnTo>
                  <a:lnTo>
                    <a:pt x="339" y="1054"/>
                  </a:lnTo>
                  <a:lnTo>
                    <a:pt x="341" y="1060"/>
                  </a:lnTo>
                  <a:lnTo>
                    <a:pt x="337" y="1063"/>
                  </a:lnTo>
                  <a:lnTo>
                    <a:pt x="329" y="1063"/>
                  </a:lnTo>
                  <a:lnTo>
                    <a:pt x="331" y="1059"/>
                  </a:lnTo>
                  <a:lnTo>
                    <a:pt x="325" y="1057"/>
                  </a:lnTo>
                  <a:lnTo>
                    <a:pt x="311" y="1057"/>
                  </a:lnTo>
                  <a:lnTo>
                    <a:pt x="303" y="1062"/>
                  </a:lnTo>
                  <a:lnTo>
                    <a:pt x="293" y="1071"/>
                  </a:lnTo>
                  <a:lnTo>
                    <a:pt x="293" y="1084"/>
                  </a:lnTo>
                  <a:lnTo>
                    <a:pt x="287" y="1090"/>
                  </a:lnTo>
                  <a:lnTo>
                    <a:pt x="292" y="1103"/>
                  </a:lnTo>
                  <a:lnTo>
                    <a:pt x="296" y="1109"/>
                  </a:lnTo>
                  <a:lnTo>
                    <a:pt x="296" y="1120"/>
                  </a:lnTo>
                  <a:lnTo>
                    <a:pt x="307" y="1134"/>
                  </a:lnTo>
                  <a:lnTo>
                    <a:pt x="301" y="1142"/>
                  </a:lnTo>
                  <a:lnTo>
                    <a:pt x="296" y="1134"/>
                  </a:lnTo>
                  <a:lnTo>
                    <a:pt x="292" y="1133"/>
                  </a:lnTo>
                  <a:lnTo>
                    <a:pt x="293" y="1136"/>
                  </a:lnTo>
                  <a:lnTo>
                    <a:pt x="292" y="1145"/>
                  </a:lnTo>
                  <a:lnTo>
                    <a:pt x="290" y="1144"/>
                  </a:lnTo>
                  <a:lnTo>
                    <a:pt x="289" y="1153"/>
                  </a:lnTo>
                  <a:lnTo>
                    <a:pt x="279" y="1169"/>
                  </a:lnTo>
                  <a:lnTo>
                    <a:pt x="287" y="1178"/>
                  </a:lnTo>
                  <a:lnTo>
                    <a:pt x="292" y="1188"/>
                  </a:lnTo>
                  <a:lnTo>
                    <a:pt x="293" y="1185"/>
                  </a:lnTo>
                  <a:lnTo>
                    <a:pt x="292" y="1201"/>
                  </a:lnTo>
                  <a:lnTo>
                    <a:pt x="303" y="1224"/>
                  </a:lnTo>
                  <a:lnTo>
                    <a:pt x="309" y="1230"/>
                  </a:lnTo>
                  <a:lnTo>
                    <a:pt x="304" y="1235"/>
                  </a:lnTo>
                  <a:lnTo>
                    <a:pt x="301" y="1243"/>
                  </a:lnTo>
                  <a:lnTo>
                    <a:pt x="289" y="1232"/>
                  </a:lnTo>
                  <a:lnTo>
                    <a:pt x="273" y="1230"/>
                  </a:lnTo>
                  <a:lnTo>
                    <a:pt x="273" y="1219"/>
                  </a:lnTo>
                  <a:lnTo>
                    <a:pt x="248" y="1218"/>
                  </a:lnTo>
                  <a:lnTo>
                    <a:pt x="229" y="1215"/>
                  </a:lnTo>
                  <a:lnTo>
                    <a:pt x="224" y="1223"/>
                  </a:lnTo>
                  <a:lnTo>
                    <a:pt x="222" y="1232"/>
                  </a:lnTo>
                  <a:lnTo>
                    <a:pt x="218" y="1234"/>
                  </a:lnTo>
                  <a:lnTo>
                    <a:pt x="205" y="1230"/>
                  </a:lnTo>
                  <a:lnTo>
                    <a:pt x="208" y="1229"/>
                  </a:lnTo>
                  <a:lnTo>
                    <a:pt x="208" y="1221"/>
                  </a:lnTo>
                  <a:lnTo>
                    <a:pt x="202" y="1207"/>
                  </a:lnTo>
                  <a:lnTo>
                    <a:pt x="188" y="1197"/>
                  </a:lnTo>
                  <a:lnTo>
                    <a:pt x="166" y="1177"/>
                  </a:lnTo>
                  <a:lnTo>
                    <a:pt x="148" y="1166"/>
                  </a:lnTo>
                  <a:lnTo>
                    <a:pt x="145" y="1167"/>
                  </a:lnTo>
                  <a:lnTo>
                    <a:pt x="136" y="1156"/>
                  </a:lnTo>
                  <a:lnTo>
                    <a:pt x="137" y="1152"/>
                  </a:lnTo>
                  <a:lnTo>
                    <a:pt x="145" y="1152"/>
                  </a:lnTo>
                  <a:lnTo>
                    <a:pt x="153" y="1138"/>
                  </a:lnTo>
                  <a:lnTo>
                    <a:pt x="161" y="1136"/>
                  </a:lnTo>
                  <a:lnTo>
                    <a:pt x="152" y="1126"/>
                  </a:lnTo>
                  <a:lnTo>
                    <a:pt x="152" y="1125"/>
                  </a:lnTo>
                  <a:lnTo>
                    <a:pt x="161" y="1123"/>
                  </a:lnTo>
                  <a:lnTo>
                    <a:pt x="161" y="1120"/>
                  </a:lnTo>
                  <a:lnTo>
                    <a:pt x="174" y="1115"/>
                  </a:lnTo>
                  <a:lnTo>
                    <a:pt x="170" y="1112"/>
                  </a:lnTo>
                  <a:lnTo>
                    <a:pt x="158" y="1115"/>
                  </a:lnTo>
                  <a:lnTo>
                    <a:pt x="155" y="1108"/>
                  </a:lnTo>
                  <a:lnTo>
                    <a:pt x="158" y="1100"/>
                  </a:lnTo>
                  <a:lnTo>
                    <a:pt x="174" y="1097"/>
                  </a:lnTo>
                  <a:lnTo>
                    <a:pt x="174" y="1074"/>
                  </a:lnTo>
                  <a:lnTo>
                    <a:pt x="167" y="1073"/>
                  </a:lnTo>
                  <a:lnTo>
                    <a:pt x="170" y="1068"/>
                  </a:lnTo>
                  <a:lnTo>
                    <a:pt x="167" y="1057"/>
                  </a:lnTo>
                  <a:lnTo>
                    <a:pt x="172" y="1048"/>
                  </a:lnTo>
                  <a:lnTo>
                    <a:pt x="172" y="1041"/>
                  </a:lnTo>
                  <a:lnTo>
                    <a:pt x="164" y="1041"/>
                  </a:lnTo>
                  <a:lnTo>
                    <a:pt x="153" y="1041"/>
                  </a:lnTo>
                  <a:lnTo>
                    <a:pt x="145" y="1041"/>
                  </a:lnTo>
                  <a:lnTo>
                    <a:pt x="139" y="1035"/>
                  </a:lnTo>
                  <a:lnTo>
                    <a:pt x="131" y="1041"/>
                  </a:lnTo>
                  <a:lnTo>
                    <a:pt x="122" y="1038"/>
                  </a:lnTo>
                  <a:lnTo>
                    <a:pt x="115" y="1043"/>
                  </a:lnTo>
                  <a:lnTo>
                    <a:pt x="111" y="1037"/>
                  </a:lnTo>
                  <a:lnTo>
                    <a:pt x="104" y="1026"/>
                  </a:lnTo>
                  <a:lnTo>
                    <a:pt x="100" y="1021"/>
                  </a:lnTo>
                  <a:lnTo>
                    <a:pt x="96" y="1030"/>
                  </a:lnTo>
                  <a:lnTo>
                    <a:pt x="93" y="1035"/>
                  </a:lnTo>
                  <a:lnTo>
                    <a:pt x="87" y="1021"/>
                  </a:lnTo>
                  <a:lnTo>
                    <a:pt x="92" y="1013"/>
                  </a:lnTo>
                  <a:lnTo>
                    <a:pt x="84" y="997"/>
                  </a:lnTo>
                  <a:lnTo>
                    <a:pt x="79" y="997"/>
                  </a:lnTo>
                  <a:lnTo>
                    <a:pt x="73" y="1002"/>
                  </a:lnTo>
                  <a:lnTo>
                    <a:pt x="68" y="1002"/>
                  </a:lnTo>
                  <a:lnTo>
                    <a:pt x="63" y="991"/>
                  </a:lnTo>
                  <a:lnTo>
                    <a:pt x="62" y="975"/>
                  </a:lnTo>
                  <a:lnTo>
                    <a:pt x="76" y="975"/>
                  </a:lnTo>
                  <a:lnTo>
                    <a:pt x="79" y="964"/>
                  </a:lnTo>
                  <a:lnTo>
                    <a:pt x="68" y="955"/>
                  </a:lnTo>
                  <a:lnTo>
                    <a:pt x="59" y="948"/>
                  </a:lnTo>
                  <a:lnTo>
                    <a:pt x="59" y="937"/>
                  </a:lnTo>
                  <a:lnTo>
                    <a:pt x="51" y="914"/>
                  </a:lnTo>
                  <a:lnTo>
                    <a:pt x="44" y="906"/>
                  </a:lnTo>
                  <a:lnTo>
                    <a:pt x="32" y="907"/>
                  </a:lnTo>
                  <a:lnTo>
                    <a:pt x="24" y="903"/>
                  </a:lnTo>
                  <a:lnTo>
                    <a:pt x="16" y="903"/>
                  </a:lnTo>
                  <a:lnTo>
                    <a:pt x="13" y="890"/>
                  </a:lnTo>
                  <a:lnTo>
                    <a:pt x="10" y="877"/>
                  </a:lnTo>
                  <a:lnTo>
                    <a:pt x="0" y="866"/>
                  </a:lnTo>
                  <a:lnTo>
                    <a:pt x="10" y="857"/>
                  </a:lnTo>
                  <a:lnTo>
                    <a:pt x="2" y="838"/>
                  </a:lnTo>
                  <a:lnTo>
                    <a:pt x="7" y="830"/>
                  </a:lnTo>
                  <a:lnTo>
                    <a:pt x="5" y="819"/>
                  </a:lnTo>
                  <a:lnTo>
                    <a:pt x="8" y="808"/>
                  </a:lnTo>
                  <a:lnTo>
                    <a:pt x="7" y="802"/>
                  </a:lnTo>
                  <a:lnTo>
                    <a:pt x="10" y="802"/>
                  </a:lnTo>
                  <a:lnTo>
                    <a:pt x="10" y="792"/>
                  </a:lnTo>
                  <a:lnTo>
                    <a:pt x="13" y="796"/>
                  </a:lnTo>
                  <a:lnTo>
                    <a:pt x="26" y="786"/>
                  </a:lnTo>
                  <a:lnTo>
                    <a:pt x="41" y="786"/>
                  </a:lnTo>
                  <a:lnTo>
                    <a:pt x="35" y="781"/>
                  </a:lnTo>
                  <a:lnTo>
                    <a:pt x="18" y="775"/>
                  </a:lnTo>
                  <a:lnTo>
                    <a:pt x="16" y="769"/>
                  </a:lnTo>
                  <a:lnTo>
                    <a:pt x="19" y="772"/>
                  </a:lnTo>
                  <a:lnTo>
                    <a:pt x="19" y="764"/>
                  </a:lnTo>
                  <a:lnTo>
                    <a:pt x="5" y="766"/>
                  </a:lnTo>
                  <a:lnTo>
                    <a:pt x="37" y="734"/>
                  </a:lnTo>
                  <a:lnTo>
                    <a:pt x="59" y="699"/>
                  </a:lnTo>
                  <a:lnTo>
                    <a:pt x="59" y="688"/>
                  </a:lnTo>
                  <a:lnTo>
                    <a:pt x="51" y="677"/>
                  </a:lnTo>
                  <a:lnTo>
                    <a:pt x="43" y="668"/>
                  </a:lnTo>
                  <a:lnTo>
                    <a:pt x="48" y="647"/>
                  </a:lnTo>
                  <a:lnTo>
                    <a:pt x="41" y="638"/>
                  </a:lnTo>
                  <a:lnTo>
                    <a:pt x="40" y="629"/>
                  </a:lnTo>
                  <a:lnTo>
                    <a:pt x="35" y="627"/>
                  </a:lnTo>
                  <a:lnTo>
                    <a:pt x="35" y="611"/>
                  </a:lnTo>
                  <a:lnTo>
                    <a:pt x="41" y="594"/>
                  </a:lnTo>
                  <a:lnTo>
                    <a:pt x="27" y="550"/>
                  </a:lnTo>
                  <a:lnTo>
                    <a:pt x="40" y="524"/>
                  </a:lnTo>
                  <a:lnTo>
                    <a:pt x="29" y="504"/>
                  </a:lnTo>
                  <a:lnTo>
                    <a:pt x="19" y="493"/>
                  </a:lnTo>
                  <a:lnTo>
                    <a:pt x="21" y="474"/>
                  </a:lnTo>
                  <a:lnTo>
                    <a:pt x="19" y="472"/>
                  </a:lnTo>
                  <a:lnTo>
                    <a:pt x="26" y="465"/>
                  </a:lnTo>
                  <a:lnTo>
                    <a:pt x="40" y="449"/>
                  </a:lnTo>
                  <a:lnTo>
                    <a:pt x="41" y="441"/>
                  </a:lnTo>
                  <a:lnTo>
                    <a:pt x="51" y="444"/>
                  </a:lnTo>
                  <a:lnTo>
                    <a:pt x="51" y="435"/>
                  </a:lnTo>
                  <a:lnTo>
                    <a:pt x="62" y="441"/>
                  </a:lnTo>
                  <a:lnTo>
                    <a:pt x="63" y="435"/>
                  </a:lnTo>
                  <a:lnTo>
                    <a:pt x="66" y="435"/>
                  </a:lnTo>
                  <a:lnTo>
                    <a:pt x="65" y="428"/>
                  </a:lnTo>
                  <a:lnTo>
                    <a:pt x="84" y="436"/>
                  </a:lnTo>
                  <a:lnTo>
                    <a:pt x="79" y="444"/>
                  </a:lnTo>
                  <a:lnTo>
                    <a:pt x="70" y="436"/>
                  </a:lnTo>
                  <a:lnTo>
                    <a:pt x="68" y="444"/>
                  </a:lnTo>
                  <a:lnTo>
                    <a:pt x="81" y="450"/>
                  </a:lnTo>
                  <a:lnTo>
                    <a:pt x="79" y="455"/>
                  </a:lnTo>
                  <a:lnTo>
                    <a:pt x="85" y="452"/>
                  </a:lnTo>
                  <a:lnTo>
                    <a:pt x="87" y="460"/>
                  </a:lnTo>
                  <a:lnTo>
                    <a:pt x="123" y="461"/>
                  </a:lnTo>
                  <a:lnTo>
                    <a:pt x="161" y="498"/>
                  </a:lnTo>
                  <a:lnTo>
                    <a:pt x="181" y="506"/>
                  </a:lnTo>
                  <a:lnTo>
                    <a:pt x="197" y="524"/>
                  </a:lnTo>
                  <a:lnTo>
                    <a:pt x="199" y="540"/>
                  </a:lnTo>
                  <a:lnTo>
                    <a:pt x="203" y="543"/>
                  </a:lnTo>
                  <a:lnTo>
                    <a:pt x="200" y="556"/>
                  </a:lnTo>
                  <a:lnTo>
                    <a:pt x="185" y="577"/>
                  </a:lnTo>
                  <a:lnTo>
                    <a:pt x="166" y="583"/>
                  </a:lnTo>
                  <a:lnTo>
                    <a:pt x="103" y="565"/>
                  </a:lnTo>
                  <a:lnTo>
                    <a:pt x="103" y="559"/>
                  </a:lnTo>
                  <a:lnTo>
                    <a:pt x="89" y="558"/>
                  </a:lnTo>
                  <a:lnTo>
                    <a:pt x="73" y="543"/>
                  </a:lnTo>
                  <a:lnTo>
                    <a:pt x="68" y="547"/>
                  </a:lnTo>
                  <a:lnTo>
                    <a:pt x="107" y="591"/>
                  </a:lnTo>
                  <a:lnTo>
                    <a:pt x="107" y="606"/>
                  </a:lnTo>
                  <a:lnTo>
                    <a:pt x="101" y="611"/>
                  </a:lnTo>
                  <a:lnTo>
                    <a:pt x="109" y="627"/>
                  </a:lnTo>
                  <a:lnTo>
                    <a:pt x="109" y="636"/>
                  </a:lnTo>
                  <a:lnTo>
                    <a:pt x="106" y="643"/>
                  </a:lnTo>
                  <a:lnTo>
                    <a:pt x="120" y="646"/>
                  </a:lnTo>
                  <a:lnTo>
                    <a:pt x="128" y="657"/>
                  </a:lnTo>
                  <a:lnTo>
                    <a:pt x="147" y="666"/>
                  </a:lnTo>
                  <a:lnTo>
                    <a:pt x="158" y="662"/>
                  </a:lnTo>
                  <a:lnTo>
                    <a:pt x="153" y="643"/>
                  </a:lnTo>
                  <a:lnTo>
                    <a:pt x="144" y="646"/>
                  </a:lnTo>
                  <a:lnTo>
                    <a:pt x="136" y="633"/>
                  </a:lnTo>
                  <a:lnTo>
                    <a:pt x="133" y="627"/>
                  </a:lnTo>
                  <a:lnTo>
                    <a:pt x="139" y="616"/>
                  </a:lnTo>
                  <a:lnTo>
                    <a:pt x="159" y="630"/>
                  </a:lnTo>
                  <a:lnTo>
                    <a:pt x="155" y="632"/>
                  </a:lnTo>
                  <a:lnTo>
                    <a:pt x="156" y="636"/>
                  </a:lnTo>
                  <a:lnTo>
                    <a:pt x="161" y="630"/>
                  </a:lnTo>
                  <a:lnTo>
                    <a:pt x="196" y="641"/>
                  </a:lnTo>
                  <a:lnTo>
                    <a:pt x="181" y="611"/>
                  </a:lnTo>
                  <a:lnTo>
                    <a:pt x="181" y="602"/>
                  </a:lnTo>
                  <a:lnTo>
                    <a:pt x="203" y="584"/>
                  </a:lnTo>
                  <a:lnTo>
                    <a:pt x="218" y="567"/>
                  </a:lnTo>
                  <a:lnTo>
                    <a:pt x="235" y="577"/>
                  </a:lnTo>
                  <a:lnTo>
                    <a:pt x="232" y="584"/>
                  </a:lnTo>
                  <a:lnTo>
                    <a:pt x="238" y="581"/>
                  </a:lnTo>
                  <a:lnTo>
                    <a:pt x="243" y="591"/>
                  </a:lnTo>
                  <a:lnTo>
                    <a:pt x="243" y="577"/>
                  </a:lnTo>
                  <a:lnTo>
                    <a:pt x="249" y="550"/>
                  </a:lnTo>
                  <a:lnTo>
                    <a:pt x="240" y="537"/>
                  </a:lnTo>
                  <a:lnTo>
                    <a:pt x="243" y="520"/>
                  </a:lnTo>
                  <a:lnTo>
                    <a:pt x="243" y="496"/>
                  </a:lnTo>
                  <a:lnTo>
                    <a:pt x="230" y="482"/>
                  </a:lnTo>
                  <a:lnTo>
                    <a:pt x="265" y="490"/>
                  </a:lnTo>
                  <a:lnTo>
                    <a:pt x="274" y="502"/>
                  </a:lnTo>
                  <a:lnTo>
                    <a:pt x="279" y="517"/>
                  </a:lnTo>
                  <a:lnTo>
                    <a:pt x="260" y="521"/>
                  </a:lnTo>
                  <a:lnTo>
                    <a:pt x="255" y="531"/>
                  </a:lnTo>
                  <a:lnTo>
                    <a:pt x="270" y="554"/>
                  </a:lnTo>
                  <a:lnTo>
                    <a:pt x="278" y="553"/>
                  </a:lnTo>
                  <a:lnTo>
                    <a:pt x="279" y="562"/>
                  </a:lnTo>
                  <a:lnTo>
                    <a:pt x="295" y="548"/>
                  </a:lnTo>
                  <a:lnTo>
                    <a:pt x="295" y="540"/>
                  </a:lnTo>
                  <a:lnTo>
                    <a:pt x="300" y="526"/>
                  </a:lnTo>
                  <a:lnTo>
                    <a:pt x="352" y="490"/>
                  </a:lnTo>
                  <a:lnTo>
                    <a:pt x="358" y="488"/>
                  </a:lnTo>
                  <a:lnTo>
                    <a:pt x="361" y="496"/>
                  </a:lnTo>
                  <a:lnTo>
                    <a:pt x="366" y="487"/>
                  </a:lnTo>
                  <a:lnTo>
                    <a:pt x="361" y="487"/>
                  </a:lnTo>
                  <a:lnTo>
                    <a:pt x="367" y="479"/>
                  </a:lnTo>
                  <a:lnTo>
                    <a:pt x="370" y="485"/>
                  </a:lnTo>
                  <a:lnTo>
                    <a:pt x="375" y="484"/>
                  </a:lnTo>
                  <a:lnTo>
                    <a:pt x="374" y="479"/>
                  </a:lnTo>
                  <a:lnTo>
                    <a:pt x="375" y="474"/>
                  </a:lnTo>
                  <a:lnTo>
                    <a:pt x="392" y="469"/>
                  </a:lnTo>
                  <a:lnTo>
                    <a:pt x="381" y="476"/>
                  </a:lnTo>
                  <a:lnTo>
                    <a:pt x="386" y="477"/>
                  </a:lnTo>
                  <a:lnTo>
                    <a:pt x="383" y="487"/>
                  </a:lnTo>
                  <a:lnTo>
                    <a:pt x="385" y="496"/>
                  </a:lnTo>
                  <a:lnTo>
                    <a:pt x="396" y="502"/>
                  </a:lnTo>
                  <a:lnTo>
                    <a:pt x="407" y="487"/>
                  </a:lnTo>
                  <a:lnTo>
                    <a:pt x="433" y="487"/>
                  </a:lnTo>
                  <a:lnTo>
                    <a:pt x="455" y="468"/>
                  </a:lnTo>
                  <a:lnTo>
                    <a:pt x="463" y="480"/>
                  </a:lnTo>
                  <a:lnTo>
                    <a:pt x="459" y="491"/>
                  </a:lnTo>
                  <a:lnTo>
                    <a:pt x="465" y="496"/>
                  </a:lnTo>
                  <a:lnTo>
                    <a:pt x="471" y="490"/>
                  </a:lnTo>
                  <a:lnTo>
                    <a:pt x="471" y="480"/>
                  </a:lnTo>
                  <a:lnTo>
                    <a:pt x="484" y="472"/>
                  </a:lnTo>
                  <a:lnTo>
                    <a:pt x="487" y="463"/>
                  </a:lnTo>
                  <a:lnTo>
                    <a:pt x="476" y="443"/>
                  </a:lnTo>
                  <a:lnTo>
                    <a:pt x="489" y="432"/>
                  </a:lnTo>
                  <a:lnTo>
                    <a:pt x="531" y="446"/>
                  </a:lnTo>
                  <a:lnTo>
                    <a:pt x="574" y="477"/>
                  </a:lnTo>
                  <a:lnTo>
                    <a:pt x="591" y="501"/>
                  </a:lnTo>
                  <a:lnTo>
                    <a:pt x="604" y="474"/>
                  </a:lnTo>
                  <a:lnTo>
                    <a:pt x="594" y="469"/>
                  </a:lnTo>
                  <a:lnTo>
                    <a:pt x="588" y="452"/>
                  </a:lnTo>
                  <a:lnTo>
                    <a:pt x="589" y="447"/>
                  </a:lnTo>
                  <a:lnTo>
                    <a:pt x="570" y="443"/>
                  </a:lnTo>
                  <a:lnTo>
                    <a:pt x="572" y="424"/>
                  </a:lnTo>
                  <a:lnTo>
                    <a:pt x="577" y="422"/>
                  </a:lnTo>
                  <a:lnTo>
                    <a:pt x="575" y="413"/>
                  </a:lnTo>
                  <a:lnTo>
                    <a:pt x="578" y="394"/>
                  </a:lnTo>
                  <a:lnTo>
                    <a:pt x="566" y="389"/>
                  </a:lnTo>
                  <a:lnTo>
                    <a:pt x="574" y="378"/>
                  </a:lnTo>
                  <a:lnTo>
                    <a:pt x="567" y="378"/>
                  </a:lnTo>
                  <a:lnTo>
                    <a:pt x="570" y="367"/>
                  </a:lnTo>
                  <a:lnTo>
                    <a:pt x="593" y="343"/>
                  </a:lnTo>
                  <a:lnTo>
                    <a:pt x="599" y="302"/>
                  </a:lnTo>
                  <a:lnTo>
                    <a:pt x="607" y="287"/>
                  </a:lnTo>
                  <a:lnTo>
                    <a:pt x="654" y="298"/>
                  </a:lnTo>
                  <a:lnTo>
                    <a:pt x="654" y="321"/>
                  </a:lnTo>
                  <a:lnTo>
                    <a:pt x="641" y="357"/>
                  </a:lnTo>
                  <a:lnTo>
                    <a:pt x="654" y="372"/>
                  </a:lnTo>
                  <a:lnTo>
                    <a:pt x="656" y="386"/>
                  </a:lnTo>
                  <a:lnTo>
                    <a:pt x="656" y="408"/>
                  </a:lnTo>
                  <a:lnTo>
                    <a:pt x="649" y="414"/>
                  </a:lnTo>
                  <a:lnTo>
                    <a:pt x="654" y="432"/>
                  </a:lnTo>
                  <a:lnTo>
                    <a:pt x="651" y="468"/>
                  </a:lnTo>
                  <a:lnTo>
                    <a:pt x="665" y="485"/>
                  </a:lnTo>
                  <a:lnTo>
                    <a:pt x="665" y="493"/>
                  </a:lnTo>
                  <a:lnTo>
                    <a:pt x="660" y="504"/>
                  </a:lnTo>
                  <a:lnTo>
                    <a:pt x="660" y="521"/>
                  </a:lnTo>
                  <a:lnTo>
                    <a:pt x="654" y="526"/>
                  </a:lnTo>
                  <a:lnTo>
                    <a:pt x="646" y="543"/>
                  </a:lnTo>
                  <a:lnTo>
                    <a:pt x="637" y="540"/>
                  </a:lnTo>
                  <a:lnTo>
                    <a:pt x="645" y="550"/>
                  </a:lnTo>
                  <a:lnTo>
                    <a:pt x="622" y="559"/>
                  </a:lnTo>
                  <a:lnTo>
                    <a:pt x="613" y="556"/>
                  </a:lnTo>
                  <a:lnTo>
                    <a:pt x="616" y="561"/>
                  </a:lnTo>
                  <a:lnTo>
                    <a:pt x="616" y="573"/>
                  </a:lnTo>
                  <a:lnTo>
                    <a:pt x="646" y="578"/>
                  </a:lnTo>
                  <a:lnTo>
                    <a:pt x="648" y="577"/>
                  </a:lnTo>
                  <a:lnTo>
                    <a:pt x="649" y="564"/>
                  </a:lnTo>
                  <a:lnTo>
                    <a:pt x="665" y="553"/>
                  </a:lnTo>
                  <a:lnTo>
                    <a:pt x="673" y="536"/>
                  </a:lnTo>
                  <a:lnTo>
                    <a:pt x="682" y="521"/>
                  </a:lnTo>
                  <a:lnTo>
                    <a:pt x="684" y="510"/>
                  </a:lnTo>
                  <a:lnTo>
                    <a:pt x="678" y="493"/>
                  </a:lnTo>
                  <a:lnTo>
                    <a:pt x="681" y="479"/>
                  </a:lnTo>
                  <a:lnTo>
                    <a:pt x="711" y="469"/>
                  </a:lnTo>
                  <a:lnTo>
                    <a:pt x="714" y="480"/>
                  </a:lnTo>
                  <a:lnTo>
                    <a:pt x="722" y="488"/>
                  </a:lnTo>
                  <a:lnTo>
                    <a:pt x="720" y="498"/>
                  </a:lnTo>
                  <a:lnTo>
                    <a:pt x="723" y="502"/>
                  </a:lnTo>
                  <a:lnTo>
                    <a:pt x="720" y="520"/>
                  </a:lnTo>
                  <a:lnTo>
                    <a:pt x="728" y="528"/>
                  </a:lnTo>
                  <a:lnTo>
                    <a:pt x="744" y="526"/>
                  </a:lnTo>
                  <a:lnTo>
                    <a:pt x="725" y="518"/>
                  </a:lnTo>
                  <a:lnTo>
                    <a:pt x="726" y="504"/>
                  </a:lnTo>
                  <a:lnTo>
                    <a:pt x="733" y="498"/>
                  </a:lnTo>
                  <a:lnTo>
                    <a:pt x="726" y="474"/>
                  </a:lnTo>
                  <a:lnTo>
                    <a:pt x="704" y="460"/>
                  </a:lnTo>
                  <a:lnTo>
                    <a:pt x="690" y="466"/>
                  </a:lnTo>
                  <a:lnTo>
                    <a:pt x="670" y="460"/>
                  </a:lnTo>
                  <a:lnTo>
                    <a:pt x="673" y="449"/>
                  </a:lnTo>
                  <a:lnTo>
                    <a:pt x="667" y="432"/>
                  </a:lnTo>
                  <a:lnTo>
                    <a:pt x="678" y="395"/>
                  </a:lnTo>
                  <a:lnTo>
                    <a:pt x="659" y="354"/>
                  </a:lnTo>
                  <a:lnTo>
                    <a:pt x="663" y="340"/>
                  </a:lnTo>
                  <a:lnTo>
                    <a:pt x="689" y="320"/>
                  </a:lnTo>
                  <a:lnTo>
                    <a:pt x="684" y="291"/>
                  </a:lnTo>
                  <a:lnTo>
                    <a:pt x="689" y="290"/>
                  </a:lnTo>
                  <a:lnTo>
                    <a:pt x="696" y="307"/>
                  </a:lnTo>
                  <a:lnTo>
                    <a:pt x="695" y="309"/>
                  </a:lnTo>
                  <a:lnTo>
                    <a:pt x="696" y="320"/>
                  </a:lnTo>
                  <a:lnTo>
                    <a:pt x="690" y="332"/>
                  </a:lnTo>
                  <a:lnTo>
                    <a:pt x="695" y="351"/>
                  </a:lnTo>
                  <a:lnTo>
                    <a:pt x="695" y="359"/>
                  </a:lnTo>
                  <a:lnTo>
                    <a:pt x="690" y="361"/>
                  </a:lnTo>
                  <a:lnTo>
                    <a:pt x="693" y="365"/>
                  </a:lnTo>
                  <a:lnTo>
                    <a:pt x="737" y="383"/>
                  </a:lnTo>
                  <a:lnTo>
                    <a:pt x="730" y="364"/>
                  </a:lnTo>
                  <a:lnTo>
                    <a:pt x="725" y="367"/>
                  </a:lnTo>
                  <a:lnTo>
                    <a:pt x="708" y="354"/>
                  </a:lnTo>
                  <a:lnTo>
                    <a:pt x="703" y="339"/>
                  </a:lnTo>
                  <a:lnTo>
                    <a:pt x="709" y="335"/>
                  </a:lnTo>
                  <a:lnTo>
                    <a:pt x="714" y="348"/>
                  </a:lnTo>
                  <a:lnTo>
                    <a:pt x="720" y="346"/>
                  </a:lnTo>
                  <a:lnTo>
                    <a:pt x="733" y="334"/>
                  </a:lnTo>
                  <a:lnTo>
                    <a:pt x="723" y="331"/>
                  </a:lnTo>
                  <a:lnTo>
                    <a:pt x="725" y="324"/>
                  </a:lnTo>
                  <a:lnTo>
                    <a:pt x="750" y="315"/>
                  </a:lnTo>
                  <a:lnTo>
                    <a:pt x="772" y="331"/>
                  </a:lnTo>
                  <a:lnTo>
                    <a:pt x="782" y="346"/>
                  </a:lnTo>
                  <a:lnTo>
                    <a:pt x="808" y="350"/>
                  </a:lnTo>
                  <a:lnTo>
                    <a:pt x="804" y="364"/>
                  </a:lnTo>
                  <a:lnTo>
                    <a:pt x="793" y="372"/>
                  </a:lnTo>
                  <a:lnTo>
                    <a:pt x="794" y="394"/>
                  </a:lnTo>
                  <a:lnTo>
                    <a:pt x="793" y="414"/>
                  </a:lnTo>
                  <a:lnTo>
                    <a:pt x="807" y="424"/>
                  </a:lnTo>
                  <a:lnTo>
                    <a:pt x="807" y="414"/>
                  </a:lnTo>
                  <a:lnTo>
                    <a:pt x="815" y="409"/>
                  </a:lnTo>
                  <a:lnTo>
                    <a:pt x="815" y="397"/>
                  </a:lnTo>
                  <a:lnTo>
                    <a:pt x="808" y="370"/>
                  </a:lnTo>
                  <a:lnTo>
                    <a:pt x="813" y="353"/>
                  </a:lnTo>
                  <a:lnTo>
                    <a:pt x="810" y="340"/>
                  </a:lnTo>
                  <a:lnTo>
                    <a:pt x="793" y="331"/>
                  </a:lnTo>
                  <a:lnTo>
                    <a:pt x="794" y="326"/>
                  </a:lnTo>
                  <a:lnTo>
                    <a:pt x="794" y="321"/>
                  </a:lnTo>
                  <a:lnTo>
                    <a:pt x="774" y="312"/>
                  </a:lnTo>
                  <a:lnTo>
                    <a:pt x="772" y="298"/>
                  </a:lnTo>
                  <a:lnTo>
                    <a:pt x="775" y="288"/>
                  </a:lnTo>
                  <a:lnTo>
                    <a:pt x="764" y="274"/>
                  </a:lnTo>
                  <a:lnTo>
                    <a:pt x="769" y="269"/>
                  </a:lnTo>
                  <a:lnTo>
                    <a:pt x="764" y="266"/>
                  </a:lnTo>
                  <a:lnTo>
                    <a:pt x="772" y="258"/>
                  </a:lnTo>
                  <a:lnTo>
                    <a:pt x="769" y="253"/>
                  </a:lnTo>
                  <a:lnTo>
                    <a:pt x="775" y="250"/>
                  </a:lnTo>
                  <a:lnTo>
                    <a:pt x="856" y="236"/>
                  </a:lnTo>
                  <a:lnTo>
                    <a:pt x="856" y="228"/>
                  </a:lnTo>
                  <a:lnTo>
                    <a:pt x="860" y="227"/>
                  </a:lnTo>
                  <a:lnTo>
                    <a:pt x="856" y="216"/>
                  </a:lnTo>
                  <a:lnTo>
                    <a:pt x="845" y="209"/>
                  </a:lnTo>
                  <a:lnTo>
                    <a:pt x="856" y="198"/>
                  </a:lnTo>
                  <a:lnTo>
                    <a:pt x="843" y="192"/>
                  </a:lnTo>
                  <a:lnTo>
                    <a:pt x="845" y="183"/>
                  </a:lnTo>
                  <a:lnTo>
                    <a:pt x="859" y="194"/>
                  </a:lnTo>
                  <a:lnTo>
                    <a:pt x="862" y="176"/>
                  </a:lnTo>
                  <a:lnTo>
                    <a:pt x="871" y="171"/>
                  </a:lnTo>
                  <a:lnTo>
                    <a:pt x="860" y="167"/>
                  </a:lnTo>
                  <a:lnTo>
                    <a:pt x="876" y="167"/>
                  </a:lnTo>
                  <a:lnTo>
                    <a:pt x="893" y="145"/>
                  </a:lnTo>
                  <a:lnTo>
                    <a:pt x="955" y="124"/>
                  </a:lnTo>
                  <a:lnTo>
                    <a:pt x="955" y="116"/>
                  </a:lnTo>
                  <a:lnTo>
                    <a:pt x="947" y="116"/>
                  </a:lnTo>
                  <a:lnTo>
                    <a:pt x="947" y="110"/>
                  </a:lnTo>
                  <a:lnTo>
                    <a:pt x="986" y="104"/>
                  </a:lnTo>
                  <a:lnTo>
                    <a:pt x="993" y="108"/>
                  </a:lnTo>
                  <a:lnTo>
                    <a:pt x="986" y="121"/>
                  </a:lnTo>
                  <a:lnTo>
                    <a:pt x="996" y="113"/>
                  </a:lnTo>
                  <a:lnTo>
                    <a:pt x="1000" y="115"/>
                  </a:lnTo>
                  <a:lnTo>
                    <a:pt x="999" y="121"/>
                  </a:lnTo>
                  <a:lnTo>
                    <a:pt x="1016" y="115"/>
                  </a:lnTo>
                  <a:lnTo>
                    <a:pt x="1015" y="108"/>
                  </a:lnTo>
                  <a:lnTo>
                    <a:pt x="1029" y="97"/>
                  </a:lnTo>
                  <a:lnTo>
                    <a:pt x="1045" y="113"/>
                  </a:lnTo>
                  <a:lnTo>
                    <a:pt x="1046" y="97"/>
                  </a:lnTo>
                  <a:lnTo>
                    <a:pt x="1032" y="83"/>
                  </a:lnTo>
                  <a:lnTo>
                    <a:pt x="1065" y="80"/>
                  </a:lnTo>
                  <a:lnTo>
                    <a:pt x="1065" y="71"/>
                  </a:lnTo>
                  <a:lnTo>
                    <a:pt x="1068" y="71"/>
                  </a:lnTo>
                  <a:lnTo>
                    <a:pt x="1062" y="61"/>
                  </a:lnTo>
                  <a:lnTo>
                    <a:pt x="1067" y="44"/>
                  </a:lnTo>
                  <a:lnTo>
                    <a:pt x="1092" y="4"/>
                  </a:lnTo>
                  <a:lnTo>
                    <a:pt x="110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98" name="Freeform 587"/>
            <p:cNvSpPr>
              <a:spLocks noEditPoints="1"/>
            </p:cNvSpPr>
            <p:nvPr/>
          </p:nvSpPr>
          <p:spPr bwMode="auto">
            <a:xfrm>
              <a:off x="5133976" y="3184525"/>
              <a:ext cx="9525" cy="20638"/>
            </a:xfrm>
            <a:custGeom>
              <a:avLst/>
              <a:gdLst/>
              <a:ahLst/>
              <a:cxnLst>
                <a:cxn ang="0">
                  <a:pos x="13" y="9"/>
                </a:cxn>
                <a:cxn ang="0">
                  <a:pos x="13" y="19"/>
                </a:cxn>
                <a:cxn ang="0">
                  <a:pos x="9" y="25"/>
                </a:cxn>
                <a:cxn ang="0">
                  <a:pos x="6" y="22"/>
                </a:cxn>
                <a:cxn ang="0">
                  <a:pos x="6" y="11"/>
                </a:cxn>
                <a:cxn ang="0">
                  <a:pos x="13" y="9"/>
                </a:cxn>
                <a:cxn ang="0">
                  <a:pos x="5" y="0"/>
                </a:cxn>
                <a:cxn ang="0">
                  <a:pos x="6" y="9"/>
                </a:cxn>
                <a:cxn ang="0">
                  <a:pos x="6" y="11"/>
                </a:cxn>
                <a:cxn ang="0">
                  <a:pos x="0" y="12"/>
                </a:cxn>
                <a:cxn ang="0">
                  <a:pos x="5" y="0"/>
                </a:cxn>
              </a:cxnLst>
              <a:rect l="0" t="0" r="r" b="b"/>
              <a:pathLst>
                <a:path w="13" h="25">
                  <a:moveTo>
                    <a:pt x="13" y="9"/>
                  </a:moveTo>
                  <a:lnTo>
                    <a:pt x="13" y="19"/>
                  </a:lnTo>
                  <a:lnTo>
                    <a:pt x="9" y="25"/>
                  </a:lnTo>
                  <a:lnTo>
                    <a:pt x="6" y="22"/>
                  </a:lnTo>
                  <a:lnTo>
                    <a:pt x="6" y="11"/>
                  </a:lnTo>
                  <a:lnTo>
                    <a:pt x="13" y="9"/>
                  </a:lnTo>
                  <a:close/>
                  <a:moveTo>
                    <a:pt x="5" y="0"/>
                  </a:moveTo>
                  <a:lnTo>
                    <a:pt x="6" y="9"/>
                  </a:lnTo>
                  <a:lnTo>
                    <a:pt x="6" y="11"/>
                  </a:lnTo>
                  <a:lnTo>
                    <a:pt x="0" y="12"/>
                  </a:lnTo>
                  <a:lnTo>
                    <a:pt x="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699" name="Freeform 588"/>
            <p:cNvSpPr>
              <a:spLocks noEditPoints="1"/>
            </p:cNvSpPr>
            <p:nvPr/>
          </p:nvSpPr>
          <p:spPr bwMode="auto">
            <a:xfrm>
              <a:off x="5122863" y="3195638"/>
              <a:ext cx="20638" cy="9525"/>
            </a:xfrm>
            <a:custGeom>
              <a:avLst/>
              <a:gdLst/>
              <a:ahLst/>
              <a:cxnLst>
                <a:cxn ang="0">
                  <a:pos x="3" y="11"/>
                </a:cxn>
                <a:cxn ang="0">
                  <a:pos x="3" y="13"/>
                </a:cxn>
                <a:cxn ang="0">
                  <a:pos x="0" y="13"/>
                </a:cxn>
                <a:cxn ang="0">
                  <a:pos x="3" y="11"/>
                </a:cxn>
                <a:cxn ang="0">
                  <a:pos x="3" y="7"/>
                </a:cxn>
                <a:cxn ang="0">
                  <a:pos x="12" y="7"/>
                </a:cxn>
                <a:cxn ang="0">
                  <a:pos x="3" y="11"/>
                </a:cxn>
                <a:cxn ang="0">
                  <a:pos x="3" y="7"/>
                </a:cxn>
                <a:cxn ang="0">
                  <a:pos x="14" y="7"/>
                </a:cxn>
                <a:cxn ang="0">
                  <a:pos x="14" y="7"/>
                </a:cxn>
                <a:cxn ang="0">
                  <a:pos x="12" y="7"/>
                </a:cxn>
                <a:cxn ang="0">
                  <a:pos x="14" y="7"/>
                </a:cxn>
                <a:cxn ang="0">
                  <a:pos x="16" y="0"/>
                </a:cxn>
                <a:cxn ang="0">
                  <a:pos x="27" y="0"/>
                </a:cxn>
                <a:cxn ang="0">
                  <a:pos x="14" y="7"/>
                </a:cxn>
                <a:cxn ang="0">
                  <a:pos x="16" y="0"/>
                </a:cxn>
              </a:cxnLst>
              <a:rect l="0" t="0" r="r" b="b"/>
              <a:pathLst>
                <a:path w="27" h="13">
                  <a:moveTo>
                    <a:pt x="3" y="11"/>
                  </a:moveTo>
                  <a:lnTo>
                    <a:pt x="3" y="13"/>
                  </a:lnTo>
                  <a:lnTo>
                    <a:pt x="0" y="13"/>
                  </a:lnTo>
                  <a:lnTo>
                    <a:pt x="3" y="11"/>
                  </a:lnTo>
                  <a:close/>
                  <a:moveTo>
                    <a:pt x="3" y="7"/>
                  </a:moveTo>
                  <a:lnTo>
                    <a:pt x="12" y="7"/>
                  </a:lnTo>
                  <a:lnTo>
                    <a:pt x="3" y="11"/>
                  </a:lnTo>
                  <a:lnTo>
                    <a:pt x="3" y="7"/>
                  </a:lnTo>
                  <a:close/>
                  <a:moveTo>
                    <a:pt x="14" y="7"/>
                  </a:moveTo>
                  <a:lnTo>
                    <a:pt x="14" y="7"/>
                  </a:lnTo>
                  <a:lnTo>
                    <a:pt x="12" y="7"/>
                  </a:lnTo>
                  <a:lnTo>
                    <a:pt x="14" y="7"/>
                  </a:lnTo>
                  <a:close/>
                  <a:moveTo>
                    <a:pt x="16" y="0"/>
                  </a:moveTo>
                  <a:lnTo>
                    <a:pt x="27" y="0"/>
                  </a:lnTo>
                  <a:lnTo>
                    <a:pt x="14" y="7"/>
                  </a:lnTo>
                  <a:lnTo>
                    <a:pt x="1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00" name="Freeform 589"/>
            <p:cNvSpPr>
              <a:spLocks noEditPoints="1"/>
            </p:cNvSpPr>
            <p:nvPr/>
          </p:nvSpPr>
          <p:spPr bwMode="auto">
            <a:xfrm>
              <a:off x="5122863" y="3195638"/>
              <a:ext cx="11113" cy="9525"/>
            </a:xfrm>
            <a:custGeom>
              <a:avLst/>
              <a:gdLst/>
              <a:ahLst/>
              <a:cxnLst>
                <a:cxn ang="0">
                  <a:pos x="0" y="7"/>
                </a:cxn>
                <a:cxn ang="0">
                  <a:pos x="8" y="7"/>
                </a:cxn>
                <a:cxn ang="0">
                  <a:pos x="0" y="13"/>
                </a:cxn>
                <a:cxn ang="0">
                  <a:pos x="0" y="7"/>
                </a:cxn>
                <a:cxn ang="0">
                  <a:pos x="8" y="7"/>
                </a:cxn>
                <a:cxn ang="0">
                  <a:pos x="8" y="7"/>
                </a:cxn>
                <a:cxn ang="0">
                  <a:pos x="8" y="7"/>
                </a:cxn>
                <a:cxn ang="0">
                  <a:pos x="8" y="7"/>
                </a:cxn>
                <a:cxn ang="0">
                  <a:pos x="8" y="0"/>
                </a:cxn>
                <a:cxn ang="0">
                  <a:pos x="14" y="0"/>
                </a:cxn>
                <a:cxn ang="0">
                  <a:pos x="8" y="7"/>
                </a:cxn>
                <a:cxn ang="0">
                  <a:pos x="8" y="0"/>
                </a:cxn>
              </a:cxnLst>
              <a:rect l="0" t="0" r="r" b="b"/>
              <a:pathLst>
                <a:path w="14" h="13">
                  <a:moveTo>
                    <a:pt x="0" y="7"/>
                  </a:moveTo>
                  <a:lnTo>
                    <a:pt x="8" y="7"/>
                  </a:lnTo>
                  <a:lnTo>
                    <a:pt x="0" y="13"/>
                  </a:lnTo>
                  <a:lnTo>
                    <a:pt x="0" y="7"/>
                  </a:lnTo>
                  <a:close/>
                  <a:moveTo>
                    <a:pt x="8" y="7"/>
                  </a:moveTo>
                  <a:lnTo>
                    <a:pt x="8" y="7"/>
                  </a:lnTo>
                  <a:lnTo>
                    <a:pt x="8" y="7"/>
                  </a:lnTo>
                  <a:lnTo>
                    <a:pt x="8" y="7"/>
                  </a:lnTo>
                  <a:close/>
                  <a:moveTo>
                    <a:pt x="8" y="0"/>
                  </a:moveTo>
                  <a:lnTo>
                    <a:pt x="14" y="0"/>
                  </a:lnTo>
                  <a:lnTo>
                    <a:pt x="8" y="7"/>
                  </a:lnTo>
                  <a:lnTo>
                    <a:pt x="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01" name="Freeform 590"/>
            <p:cNvSpPr>
              <a:spLocks/>
            </p:cNvSpPr>
            <p:nvPr/>
          </p:nvSpPr>
          <p:spPr bwMode="auto">
            <a:xfrm>
              <a:off x="5113338" y="3184525"/>
              <a:ext cx="30163" cy="41275"/>
            </a:xfrm>
            <a:custGeom>
              <a:avLst/>
              <a:gdLst/>
              <a:ahLst/>
              <a:cxnLst>
                <a:cxn ang="0">
                  <a:pos x="36" y="0"/>
                </a:cxn>
                <a:cxn ang="0">
                  <a:pos x="38" y="0"/>
                </a:cxn>
                <a:cxn ang="0">
                  <a:pos x="40" y="3"/>
                </a:cxn>
                <a:cxn ang="0">
                  <a:pos x="38" y="3"/>
                </a:cxn>
                <a:cxn ang="0">
                  <a:pos x="38" y="8"/>
                </a:cxn>
                <a:cxn ang="0">
                  <a:pos x="32" y="12"/>
                </a:cxn>
                <a:cxn ang="0">
                  <a:pos x="33" y="12"/>
                </a:cxn>
                <a:cxn ang="0">
                  <a:pos x="33" y="17"/>
                </a:cxn>
                <a:cxn ang="0">
                  <a:pos x="35" y="20"/>
                </a:cxn>
                <a:cxn ang="0">
                  <a:pos x="36" y="23"/>
                </a:cxn>
                <a:cxn ang="0">
                  <a:pos x="38" y="28"/>
                </a:cxn>
                <a:cxn ang="0">
                  <a:pos x="38" y="30"/>
                </a:cxn>
                <a:cxn ang="0">
                  <a:pos x="35" y="31"/>
                </a:cxn>
                <a:cxn ang="0">
                  <a:pos x="33" y="33"/>
                </a:cxn>
                <a:cxn ang="0">
                  <a:pos x="30" y="36"/>
                </a:cxn>
                <a:cxn ang="0">
                  <a:pos x="30" y="38"/>
                </a:cxn>
                <a:cxn ang="0">
                  <a:pos x="27" y="41"/>
                </a:cxn>
                <a:cxn ang="0">
                  <a:pos x="27" y="42"/>
                </a:cxn>
                <a:cxn ang="0">
                  <a:pos x="27" y="49"/>
                </a:cxn>
                <a:cxn ang="0">
                  <a:pos x="27" y="52"/>
                </a:cxn>
                <a:cxn ang="0">
                  <a:pos x="24" y="49"/>
                </a:cxn>
                <a:cxn ang="0">
                  <a:pos x="21" y="49"/>
                </a:cxn>
                <a:cxn ang="0">
                  <a:pos x="18" y="50"/>
                </a:cxn>
                <a:cxn ang="0">
                  <a:pos x="13" y="52"/>
                </a:cxn>
                <a:cxn ang="0">
                  <a:pos x="13" y="47"/>
                </a:cxn>
                <a:cxn ang="0">
                  <a:pos x="6" y="45"/>
                </a:cxn>
                <a:cxn ang="0">
                  <a:pos x="3" y="47"/>
                </a:cxn>
                <a:cxn ang="0">
                  <a:pos x="0" y="45"/>
                </a:cxn>
                <a:cxn ang="0">
                  <a:pos x="0" y="33"/>
                </a:cxn>
                <a:cxn ang="0">
                  <a:pos x="3" y="30"/>
                </a:cxn>
                <a:cxn ang="0">
                  <a:pos x="2" y="25"/>
                </a:cxn>
                <a:cxn ang="0">
                  <a:pos x="6" y="22"/>
                </a:cxn>
                <a:cxn ang="0">
                  <a:pos x="6" y="17"/>
                </a:cxn>
                <a:cxn ang="0">
                  <a:pos x="8" y="12"/>
                </a:cxn>
                <a:cxn ang="0">
                  <a:pos x="11" y="9"/>
                </a:cxn>
                <a:cxn ang="0">
                  <a:pos x="16" y="6"/>
                </a:cxn>
                <a:cxn ang="0">
                  <a:pos x="36" y="0"/>
                </a:cxn>
              </a:cxnLst>
              <a:rect l="0" t="0" r="r" b="b"/>
              <a:pathLst>
                <a:path w="40" h="52">
                  <a:moveTo>
                    <a:pt x="36" y="0"/>
                  </a:moveTo>
                  <a:lnTo>
                    <a:pt x="38" y="0"/>
                  </a:lnTo>
                  <a:lnTo>
                    <a:pt x="40" y="3"/>
                  </a:lnTo>
                  <a:lnTo>
                    <a:pt x="38" y="3"/>
                  </a:lnTo>
                  <a:lnTo>
                    <a:pt x="38" y="8"/>
                  </a:lnTo>
                  <a:lnTo>
                    <a:pt x="32" y="12"/>
                  </a:lnTo>
                  <a:lnTo>
                    <a:pt x="33" y="12"/>
                  </a:lnTo>
                  <a:lnTo>
                    <a:pt x="33" y="17"/>
                  </a:lnTo>
                  <a:lnTo>
                    <a:pt x="35" y="20"/>
                  </a:lnTo>
                  <a:lnTo>
                    <a:pt x="36" y="23"/>
                  </a:lnTo>
                  <a:lnTo>
                    <a:pt x="38" y="28"/>
                  </a:lnTo>
                  <a:lnTo>
                    <a:pt x="38" y="30"/>
                  </a:lnTo>
                  <a:lnTo>
                    <a:pt x="35" y="31"/>
                  </a:lnTo>
                  <a:lnTo>
                    <a:pt x="33" y="33"/>
                  </a:lnTo>
                  <a:lnTo>
                    <a:pt x="30" y="36"/>
                  </a:lnTo>
                  <a:lnTo>
                    <a:pt x="30" y="38"/>
                  </a:lnTo>
                  <a:lnTo>
                    <a:pt x="27" y="41"/>
                  </a:lnTo>
                  <a:lnTo>
                    <a:pt x="27" y="42"/>
                  </a:lnTo>
                  <a:lnTo>
                    <a:pt x="27" y="49"/>
                  </a:lnTo>
                  <a:lnTo>
                    <a:pt x="27" y="52"/>
                  </a:lnTo>
                  <a:lnTo>
                    <a:pt x="24" y="49"/>
                  </a:lnTo>
                  <a:lnTo>
                    <a:pt x="21" y="49"/>
                  </a:lnTo>
                  <a:lnTo>
                    <a:pt x="18" y="50"/>
                  </a:lnTo>
                  <a:lnTo>
                    <a:pt x="13" y="52"/>
                  </a:lnTo>
                  <a:lnTo>
                    <a:pt x="13" y="47"/>
                  </a:lnTo>
                  <a:lnTo>
                    <a:pt x="6" y="45"/>
                  </a:lnTo>
                  <a:lnTo>
                    <a:pt x="3" y="47"/>
                  </a:lnTo>
                  <a:lnTo>
                    <a:pt x="0" y="45"/>
                  </a:lnTo>
                  <a:lnTo>
                    <a:pt x="0" y="33"/>
                  </a:lnTo>
                  <a:lnTo>
                    <a:pt x="3" y="30"/>
                  </a:lnTo>
                  <a:lnTo>
                    <a:pt x="2" y="25"/>
                  </a:lnTo>
                  <a:lnTo>
                    <a:pt x="6" y="22"/>
                  </a:lnTo>
                  <a:lnTo>
                    <a:pt x="6" y="17"/>
                  </a:lnTo>
                  <a:lnTo>
                    <a:pt x="8" y="12"/>
                  </a:lnTo>
                  <a:lnTo>
                    <a:pt x="11" y="9"/>
                  </a:lnTo>
                  <a:lnTo>
                    <a:pt x="16" y="6"/>
                  </a:lnTo>
                  <a:lnTo>
                    <a:pt x="3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02" name="Freeform 591"/>
            <p:cNvSpPr>
              <a:spLocks/>
            </p:cNvSpPr>
            <p:nvPr/>
          </p:nvSpPr>
          <p:spPr bwMode="auto">
            <a:xfrm>
              <a:off x="5038726" y="3236913"/>
              <a:ext cx="157163" cy="104775"/>
            </a:xfrm>
            <a:custGeom>
              <a:avLst/>
              <a:gdLst/>
              <a:ahLst/>
              <a:cxnLst>
                <a:cxn ang="0">
                  <a:pos x="24" y="0"/>
                </a:cxn>
                <a:cxn ang="0">
                  <a:pos x="35" y="6"/>
                </a:cxn>
                <a:cxn ang="0">
                  <a:pos x="40" y="16"/>
                </a:cxn>
                <a:cxn ang="0">
                  <a:pos x="49" y="20"/>
                </a:cxn>
                <a:cxn ang="0">
                  <a:pos x="66" y="24"/>
                </a:cxn>
                <a:cxn ang="0">
                  <a:pos x="71" y="11"/>
                </a:cxn>
                <a:cxn ang="0">
                  <a:pos x="81" y="8"/>
                </a:cxn>
                <a:cxn ang="0">
                  <a:pos x="84" y="6"/>
                </a:cxn>
                <a:cxn ang="0">
                  <a:pos x="87" y="9"/>
                </a:cxn>
                <a:cxn ang="0">
                  <a:pos x="87" y="5"/>
                </a:cxn>
                <a:cxn ang="0">
                  <a:pos x="93" y="6"/>
                </a:cxn>
                <a:cxn ang="0">
                  <a:pos x="99" y="11"/>
                </a:cxn>
                <a:cxn ang="0">
                  <a:pos x="107" y="14"/>
                </a:cxn>
                <a:cxn ang="0">
                  <a:pos x="109" y="19"/>
                </a:cxn>
                <a:cxn ang="0">
                  <a:pos x="107" y="22"/>
                </a:cxn>
                <a:cxn ang="0">
                  <a:pos x="112" y="28"/>
                </a:cxn>
                <a:cxn ang="0">
                  <a:pos x="125" y="31"/>
                </a:cxn>
                <a:cxn ang="0">
                  <a:pos x="131" y="31"/>
                </a:cxn>
                <a:cxn ang="0">
                  <a:pos x="134" y="39"/>
                </a:cxn>
                <a:cxn ang="0">
                  <a:pos x="139" y="46"/>
                </a:cxn>
                <a:cxn ang="0">
                  <a:pos x="144" y="55"/>
                </a:cxn>
                <a:cxn ang="0">
                  <a:pos x="167" y="69"/>
                </a:cxn>
                <a:cxn ang="0">
                  <a:pos x="185" y="80"/>
                </a:cxn>
                <a:cxn ang="0">
                  <a:pos x="194" y="82"/>
                </a:cxn>
                <a:cxn ang="0">
                  <a:pos x="197" y="88"/>
                </a:cxn>
                <a:cxn ang="0">
                  <a:pos x="192" y="94"/>
                </a:cxn>
                <a:cxn ang="0">
                  <a:pos x="164" y="120"/>
                </a:cxn>
                <a:cxn ang="0">
                  <a:pos x="164" y="128"/>
                </a:cxn>
                <a:cxn ang="0">
                  <a:pos x="139" y="126"/>
                </a:cxn>
                <a:cxn ang="0">
                  <a:pos x="136" y="120"/>
                </a:cxn>
                <a:cxn ang="0">
                  <a:pos x="126" y="105"/>
                </a:cxn>
                <a:cxn ang="0">
                  <a:pos x="104" y="88"/>
                </a:cxn>
                <a:cxn ang="0">
                  <a:pos x="73" y="74"/>
                </a:cxn>
                <a:cxn ang="0">
                  <a:pos x="32" y="88"/>
                </a:cxn>
                <a:cxn ang="0">
                  <a:pos x="21" y="72"/>
                </a:cxn>
                <a:cxn ang="0">
                  <a:pos x="14" y="57"/>
                </a:cxn>
                <a:cxn ang="0">
                  <a:pos x="14" y="49"/>
                </a:cxn>
                <a:cxn ang="0">
                  <a:pos x="14" y="42"/>
                </a:cxn>
                <a:cxn ang="0">
                  <a:pos x="5" y="38"/>
                </a:cxn>
                <a:cxn ang="0">
                  <a:pos x="10" y="31"/>
                </a:cxn>
                <a:cxn ang="0">
                  <a:pos x="32" y="31"/>
                </a:cxn>
                <a:cxn ang="0">
                  <a:pos x="36" y="24"/>
                </a:cxn>
                <a:cxn ang="0">
                  <a:pos x="21" y="6"/>
                </a:cxn>
                <a:cxn ang="0">
                  <a:pos x="5" y="12"/>
                </a:cxn>
                <a:cxn ang="0">
                  <a:pos x="0" y="9"/>
                </a:cxn>
                <a:cxn ang="0">
                  <a:pos x="16" y="0"/>
                </a:cxn>
              </a:cxnLst>
              <a:rect l="0" t="0" r="r" b="b"/>
              <a:pathLst>
                <a:path w="199" h="131">
                  <a:moveTo>
                    <a:pt x="16" y="0"/>
                  </a:moveTo>
                  <a:lnTo>
                    <a:pt x="24" y="0"/>
                  </a:lnTo>
                  <a:lnTo>
                    <a:pt x="30" y="1"/>
                  </a:lnTo>
                  <a:lnTo>
                    <a:pt x="35" y="6"/>
                  </a:lnTo>
                  <a:lnTo>
                    <a:pt x="36" y="12"/>
                  </a:lnTo>
                  <a:lnTo>
                    <a:pt x="40" y="16"/>
                  </a:lnTo>
                  <a:lnTo>
                    <a:pt x="41" y="20"/>
                  </a:lnTo>
                  <a:lnTo>
                    <a:pt x="49" y="20"/>
                  </a:lnTo>
                  <a:lnTo>
                    <a:pt x="54" y="20"/>
                  </a:lnTo>
                  <a:lnTo>
                    <a:pt x="66" y="24"/>
                  </a:lnTo>
                  <a:lnTo>
                    <a:pt x="66" y="14"/>
                  </a:lnTo>
                  <a:lnTo>
                    <a:pt x="71" y="11"/>
                  </a:lnTo>
                  <a:lnTo>
                    <a:pt x="77" y="9"/>
                  </a:lnTo>
                  <a:lnTo>
                    <a:pt x="81" y="8"/>
                  </a:lnTo>
                  <a:lnTo>
                    <a:pt x="81" y="6"/>
                  </a:lnTo>
                  <a:lnTo>
                    <a:pt x="84" y="6"/>
                  </a:lnTo>
                  <a:lnTo>
                    <a:pt x="87" y="9"/>
                  </a:lnTo>
                  <a:lnTo>
                    <a:pt x="87" y="9"/>
                  </a:lnTo>
                  <a:lnTo>
                    <a:pt x="84" y="5"/>
                  </a:lnTo>
                  <a:lnTo>
                    <a:pt x="87" y="5"/>
                  </a:lnTo>
                  <a:lnTo>
                    <a:pt x="90" y="3"/>
                  </a:lnTo>
                  <a:lnTo>
                    <a:pt x="93" y="6"/>
                  </a:lnTo>
                  <a:lnTo>
                    <a:pt x="99" y="9"/>
                  </a:lnTo>
                  <a:lnTo>
                    <a:pt x="99" y="11"/>
                  </a:lnTo>
                  <a:lnTo>
                    <a:pt x="106" y="12"/>
                  </a:lnTo>
                  <a:lnTo>
                    <a:pt x="107" y="14"/>
                  </a:lnTo>
                  <a:lnTo>
                    <a:pt x="107" y="16"/>
                  </a:lnTo>
                  <a:lnTo>
                    <a:pt x="109" y="19"/>
                  </a:lnTo>
                  <a:lnTo>
                    <a:pt x="109" y="20"/>
                  </a:lnTo>
                  <a:lnTo>
                    <a:pt x="107" y="22"/>
                  </a:lnTo>
                  <a:lnTo>
                    <a:pt x="107" y="27"/>
                  </a:lnTo>
                  <a:lnTo>
                    <a:pt x="112" y="28"/>
                  </a:lnTo>
                  <a:lnTo>
                    <a:pt x="122" y="30"/>
                  </a:lnTo>
                  <a:lnTo>
                    <a:pt x="125" y="31"/>
                  </a:lnTo>
                  <a:lnTo>
                    <a:pt x="126" y="28"/>
                  </a:lnTo>
                  <a:lnTo>
                    <a:pt x="131" y="31"/>
                  </a:lnTo>
                  <a:lnTo>
                    <a:pt x="134" y="36"/>
                  </a:lnTo>
                  <a:lnTo>
                    <a:pt x="134" y="39"/>
                  </a:lnTo>
                  <a:lnTo>
                    <a:pt x="136" y="42"/>
                  </a:lnTo>
                  <a:lnTo>
                    <a:pt x="139" y="46"/>
                  </a:lnTo>
                  <a:lnTo>
                    <a:pt x="139" y="50"/>
                  </a:lnTo>
                  <a:lnTo>
                    <a:pt x="144" y="55"/>
                  </a:lnTo>
                  <a:lnTo>
                    <a:pt x="156" y="65"/>
                  </a:lnTo>
                  <a:lnTo>
                    <a:pt x="167" y="69"/>
                  </a:lnTo>
                  <a:lnTo>
                    <a:pt x="177" y="77"/>
                  </a:lnTo>
                  <a:lnTo>
                    <a:pt x="185" y="80"/>
                  </a:lnTo>
                  <a:lnTo>
                    <a:pt x="188" y="80"/>
                  </a:lnTo>
                  <a:lnTo>
                    <a:pt x="194" y="82"/>
                  </a:lnTo>
                  <a:lnTo>
                    <a:pt x="199" y="85"/>
                  </a:lnTo>
                  <a:lnTo>
                    <a:pt x="197" y="88"/>
                  </a:lnTo>
                  <a:lnTo>
                    <a:pt x="197" y="94"/>
                  </a:lnTo>
                  <a:lnTo>
                    <a:pt x="192" y="94"/>
                  </a:lnTo>
                  <a:lnTo>
                    <a:pt x="186" y="110"/>
                  </a:lnTo>
                  <a:lnTo>
                    <a:pt x="164" y="120"/>
                  </a:lnTo>
                  <a:lnTo>
                    <a:pt x="166" y="123"/>
                  </a:lnTo>
                  <a:lnTo>
                    <a:pt x="164" y="128"/>
                  </a:lnTo>
                  <a:lnTo>
                    <a:pt x="158" y="131"/>
                  </a:lnTo>
                  <a:lnTo>
                    <a:pt x="139" y="126"/>
                  </a:lnTo>
                  <a:lnTo>
                    <a:pt x="136" y="123"/>
                  </a:lnTo>
                  <a:lnTo>
                    <a:pt x="136" y="120"/>
                  </a:lnTo>
                  <a:lnTo>
                    <a:pt x="134" y="105"/>
                  </a:lnTo>
                  <a:lnTo>
                    <a:pt x="126" y="105"/>
                  </a:lnTo>
                  <a:lnTo>
                    <a:pt x="109" y="96"/>
                  </a:lnTo>
                  <a:lnTo>
                    <a:pt x="104" y="88"/>
                  </a:lnTo>
                  <a:lnTo>
                    <a:pt x="77" y="80"/>
                  </a:lnTo>
                  <a:lnTo>
                    <a:pt x="73" y="74"/>
                  </a:lnTo>
                  <a:lnTo>
                    <a:pt x="46" y="80"/>
                  </a:lnTo>
                  <a:lnTo>
                    <a:pt x="32" y="88"/>
                  </a:lnTo>
                  <a:lnTo>
                    <a:pt x="24" y="90"/>
                  </a:lnTo>
                  <a:lnTo>
                    <a:pt x="21" y="72"/>
                  </a:lnTo>
                  <a:lnTo>
                    <a:pt x="25" y="63"/>
                  </a:lnTo>
                  <a:lnTo>
                    <a:pt x="14" y="57"/>
                  </a:lnTo>
                  <a:lnTo>
                    <a:pt x="22" y="52"/>
                  </a:lnTo>
                  <a:lnTo>
                    <a:pt x="14" y="49"/>
                  </a:lnTo>
                  <a:lnTo>
                    <a:pt x="18" y="46"/>
                  </a:lnTo>
                  <a:lnTo>
                    <a:pt x="14" y="42"/>
                  </a:lnTo>
                  <a:lnTo>
                    <a:pt x="7" y="46"/>
                  </a:lnTo>
                  <a:lnTo>
                    <a:pt x="5" y="38"/>
                  </a:lnTo>
                  <a:lnTo>
                    <a:pt x="7" y="24"/>
                  </a:lnTo>
                  <a:lnTo>
                    <a:pt x="10" y="31"/>
                  </a:lnTo>
                  <a:lnTo>
                    <a:pt x="29" y="33"/>
                  </a:lnTo>
                  <a:lnTo>
                    <a:pt x="32" y="31"/>
                  </a:lnTo>
                  <a:lnTo>
                    <a:pt x="29" y="30"/>
                  </a:lnTo>
                  <a:lnTo>
                    <a:pt x="36" y="24"/>
                  </a:lnTo>
                  <a:lnTo>
                    <a:pt x="25" y="16"/>
                  </a:lnTo>
                  <a:lnTo>
                    <a:pt x="21" y="6"/>
                  </a:lnTo>
                  <a:lnTo>
                    <a:pt x="16" y="6"/>
                  </a:lnTo>
                  <a:lnTo>
                    <a:pt x="5" y="12"/>
                  </a:lnTo>
                  <a:lnTo>
                    <a:pt x="5" y="22"/>
                  </a:lnTo>
                  <a:lnTo>
                    <a:pt x="0" y="9"/>
                  </a:lnTo>
                  <a:lnTo>
                    <a:pt x="8" y="1"/>
                  </a:lnTo>
                  <a:lnTo>
                    <a:pt x="1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03" name="Freeform 592"/>
            <p:cNvSpPr>
              <a:spLocks/>
            </p:cNvSpPr>
            <p:nvPr/>
          </p:nvSpPr>
          <p:spPr bwMode="auto">
            <a:xfrm>
              <a:off x="5038726" y="3236913"/>
              <a:ext cx="157163" cy="104775"/>
            </a:xfrm>
            <a:custGeom>
              <a:avLst/>
              <a:gdLst/>
              <a:ahLst/>
              <a:cxnLst>
                <a:cxn ang="0">
                  <a:pos x="24" y="0"/>
                </a:cxn>
                <a:cxn ang="0">
                  <a:pos x="35" y="6"/>
                </a:cxn>
                <a:cxn ang="0">
                  <a:pos x="40" y="16"/>
                </a:cxn>
                <a:cxn ang="0">
                  <a:pos x="49" y="20"/>
                </a:cxn>
                <a:cxn ang="0">
                  <a:pos x="66" y="24"/>
                </a:cxn>
                <a:cxn ang="0">
                  <a:pos x="71" y="11"/>
                </a:cxn>
                <a:cxn ang="0">
                  <a:pos x="81" y="8"/>
                </a:cxn>
                <a:cxn ang="0">
                  <a:pos x="84" y="6"/>
                </a:cxn>
                <a:cxn ang="0">
                  <a:pos x="87" y="9"/>
                </a:cxn>
                <a:cxn ang="0">
                  <a:pos x="87" y="5"/>
                </a:cxn>
                <a:cxn ang="0">
                  <a:pos x="93" y="6"/>
                </a:cxn>
                <a:cxn ang="0">
                  <a:pos x="99" y="11"/>
                </a:cxn>
                <a:cxn ang="0">
                  <a:pos x="107" y="14"/>
                </a:cxn>
                <a:cxn ang="0">
                  <a:pos x="109" y="19"/>
                </a:cxn>
                <a:cxn ang="0">
                  <a:pos x="107" y="22"/>
                </a:cxn>
                <a:cxn ang="0">
                  <a:pos x="112" y="28"/>
                </a:cxn>
                <a:cxn ang="0">
                  <a:pos x="125" y="31"/>
                </a:cxn>
                <a:cxn ang="0">
                  <a:pos x="131" y="31"/>
                </a:cxn>
                <a:cxn ang="0">
                  <a:pos x="134" y="39"/>
                </a:cxn>
                <a:cxn ang="0">
                  <a:pos x="139" y="46"/>
                </a:cxn>
                <a:cxn ang="0">
                  <a:pos x="144" y="55"/>
                </a:cxn>
                <a:cxn ang="0">
                  <a:pos x="167" y="69"/>
                </a:cxn>
                <a:cxn ang="0">
                  <a:pos x="185" y="80"/>
                </a:cxn>
                <a:cxn ang="0">
                  <a:pos x="194" y="82"/>
                </a:cxn>
                <a:cxn ang="0">
                  <a:pos x="197" y="88"/>
                </a:cxn>
                <a:cxn ang="0">
                  <a:pos x="192" y="94"/>
                </a:cxn>
                <a:cxn ang="0">
                  <a:pos x="164" y="120"/>
                </a:cxn>
                <a:cxn ang="0">
                  <a:pos x="164" y="128"/>
                </a:cxn>
                <a:cxn ang="0">
                  <a:pos x="139" y="126"/>
                </a:cxn>
                <a:cxn ang="0">
                  <a:pos x="136" y="120"/>
                </a:cxn>
                <a:cxn ang="0">
                  <a:pos x="126" y="105"/>
                </a:cxn>
                <a:cxn ang="0">
                  <a:pos x="104" y="88"/>
                </a:cxn>
                <a:cxn ang="0">
                  <a:pos x="73" y="74"/>
                </a:cxn>
                <a:cxn ang="0">
                  <a:pos x="32" y="88"/>
                </a:cxn>
                <a:cxn ang="0">
                  <a:pos x="21" y="72"/>
                </a:cxn>
                <a:cxn ang="0">
                  <a:pos x="14" y="57"/>
                </a:cxn>
                <a:cxn ang="0">
                  <a:pos x="14" y="49"/>
                </a:cxn>
                <a:cxn ang="0">
                  <a:pos x="14" y="42"/>
                </a:cxn>
                <a:cxn ang="0">
                  <a:pos x="5" y="38"/>
                </a:cxn>
                <a:cxn ang="0">
                  <a:pos x="10" y="31"/>
                </a:cxn>
                <a:cxn ang="0">
                  <a:pos x="32" y="31"/>
                </a:cxn>
                <a:cxn ang="0">
                  <a:pos x="36" y="24"/>
                </a:cxn>
                <a:cxn ang="0">
                  <a:pos x="21" y="6"/>
                </a:cxn>
                <a:cxn ang="0">
                  <a:pos x="5" y="12"/>
                </a:cxn>
                <a:cxn ang="0">
                  <a:pos x="0" y="9"/>
                </a:cxn>
                <a:cxn ang="0">
                  <a:pos x="16" y="0"/>
                </a:cxn>
              </a:cxnLst>
              <a:rect l="0" t="0" r="r" b="b"/>
              <a:pathLst>
                <a:path w="199" h="131">
                  <a:moveTo>
                    <a:pt x="16" y="0"/>
                  </a:moveTo>
                  <a:lnTo>
                    <a:pt x="24" y="0"/>
                  </a:lnTo>
                  <a:lnTo>
                    <a:pt x="30" y="1"/>
                  </a:lnTo>
                  <a:lnTo>
                    <a:pt x="35" y="6"/>
                  </a:lnTo>
                  <a:lnTo>
                    <a:pt x="36" y="12"/>
                  </a:lnTo>
                  <a:lnTo>
                    <a:pt x="40" y="16"/>
                  </a:lnTo>
                  <a:lnTo>
                    <a:pt x="41" y="20"/>
                  </a:lnTo>
                  <a:lnTo>
                    <a:pt x="49" y="20"/>
                  </a:lnTo>
                  <a:lnTo>
                    <a:pt x="54" y="20"/>
                  </a:lnTo>
                  <a:lnTo>
                    <a:pt x="66" y="24"/>
                  </a:lnTo>
                  <a:lnTo>
                    <a:pt x="66" y="14"/>
                  </a:lnTo>
                  <a:lnTo>
                    <a:pt x="71" y="11"/>
                  </a:lnTo>
                  <a:lnTo>
                    <a:pt x="77" y="9"/>
                  </a:lnTo>
                  <a:lnTo>
                    <a:pt x="81" y="8"/>
                  </a:lnTo>
                  <a:lnTo>
                    <a:pt x="81" y="6"/>
                  </a:lnTo>
                  <a:lnTo>
                    <a:pt x="84" y="6"/>
                  </a:lnTo>
                  <a:lnTo>
                    <a:pt x="87" y="9"/>
                  </a:lnTo>
                  <a:lnTo>
                    <a:pt x="87" y="9"/>
                  </a:lnTo>
                  <a:lnTo>
                    <a:pt x="84" y="5"/>
                  </a:lnTo>
                  <a:lnTo>
                    <a:pt x="87" y="5"/>
                  </a:lnTo>
                  <a:lnTo>
                    <a:pt x="90" y="3"/>
                  </a:lnTo>
                  <a:lnTo>
                    <a:pt x="93" y="6"/>
                  </a:lnTo>
                  <a:lnTo>
                    <a:pt x="99" y="9"/>
                  </a:lnTo>
                  <a:lnTo>
                    <a:pt x="99" y="11"/>
                  </a:lnTo>
                  <a:lnTo>
                    <a:pt x="106" y="12"/>
                  </a:lnTo>
                  <a:lnTo>
                    <a:pt x="107" y="14"/>
                  </a:lnTo>
                  <a:lnTo>
                    <a:pt x="107" y="16"/>
                  </a:lnTo>
                  <a:lnTo>
                    <a:pt x="109" y="19"/>
                  </a:lnTo>
                  <a:lnTo>
                    <a:pt x="109" y="20"/>
                  </a:lnTo>
                  <a:lnTo>
                    <a:pt x="107" y="22"/>
                  </a:lnTo>
                  <a:lnTo>
                    <a:pt x="107" y="27"/>
                  </a:lnTo>
                  <a:lnTo>
                    <a:pt x="112" y="28"/>
                  </a:lnTo>
                  <a:lnTo>
                    <a:pt x="122" y="30"/>
                  </a:lnTo>
                  <a:lnTo>
                    <a:pt x="125" y="31"/>
                  </a:lnTo>
                  <a:lnTo>
                    <a:pt x="126" y="28"/>
                  </a:lnTo>
                  <a:lnTo>
                    <a:pt x="131" y="31"/>
                  </a:lnTo>
                  <a:lnTo>
                    <a:pt x="134" y="36"/>
                  </a:lnTo>
                  <a:lnTo>
                    <a:pt x="134" y="39"/>
                  </a:lnTo>
                  <a:lnTo>
                    <a:pt x="136" y="42"/>
                  </a:lnTo>
                  <a:lnTo>
                    <a:pt x="139" y="46"/>
                  </a:lnTo>
                  <a:lnTo>
                    <a:pt x="139" y="50"/>
                  </a:lnTo>
                  <a:lnTo>
                    <a:pt x="144" y="55"/>
                  </a:lnTo>
                  <a:lnTo>
                    <a:pt x="156" y="65"/>
                  </a:lnTo>
                  <a:lnTo>
                    <a:pt x="167" y="69"/>
                  </a:lnTo>
                  <a:lnTo>
                    <a:pt x="177" y="77"/>
                  </a:lnTo>
                  <a:lnTo>
                    <a:pt x="185" y="80"/>
                  </a:lnTo>
                  <a:lnTo>
                    <a:pt x="188" y="80"/>
                  </a:lnTo>
                  <a:lnTo>
                    <a:pt x="194" y="82"/>
                  </a:lnTo>
                  <a:lnTo>
                    <a:pt x="199" y="85"/>
                  </a:lnTo>
                  <a:lnTo>
                    <a:pt x="197" y="88"/>
                  </a:lnTo>
                  <a:lnTo>
                    <a:pt x="197" y="94"/>
                  </a:lnTo>
                  <a:lnTo>
                    <a:pt x="192" y="94"/>
                  </a:lnTo>
                  <a:lnTo>
                    <a:pt x="186" y="110"/>
                  </a:lnTo>
                  <a:lnTo>
                    <a:pt x="164" y="120"/>
                  </a:lnTo>
                  <a:lnTo>
                    <a:pt x="166" y="123"/>
                  </a:lnTo>
                  <a:lnTo>
                    <a:pt x="164" y="128"/>
                  </a:lnTo>
                  <a:lnTo>
                    <a:pt x="158" y="131"/>
                  </a:lnTo>
                  <a:lnTo>
                    <a:pt x="139" y="126"/>
                  </a:lnTo>
                  <a:lnTo>
                    <a:pt x="136" y="123"/>
                  </a:lnTo>
                  <a:lnTo>
                    <a:pt x="136" y="120"/>
                  </a:lnTo>
                  <a:lnTo>
                    <a:pt x="134" y="105"/>
                  </a:lnTo>
                  <a:lnTo>
                    <a:pt x="126" y="105"/>
                  </a:lnTo>
                  <a:lnTo>
                    <a:pt x="109" y="96"/>
                  </a:lnTo>
                  <a:lnTo>
                    <a:pt x="104" y="88"/>
                  </a:lnTo>
                  <a:lnTo>
                    <a:pt x="77" y="80"/>
                  </a:lnTo>
                  <a:lnTo>
                    <a:pt x="73" y="74"/>
                  </a:lnTo>
                  <a:lnTo>
                    <a:pt x="46" y="80"/>
                  </a:lnTo>
                  <a:lnTo>
                    <a:pt x="32" y="88"/>
                  </a:lnTo>
                  <a:lnTo>
                    <a:pt x="24" y="90"/>
                  </a:lnTo>
                  <a:lnTo>
                    <a:pt x="21" y="72"/>
                  </a:lnTo>
                  <a:lnTo>
                    <a:pt x="25" y="63"/>
                  </a:lnTo>
                  <a:lnTo>
                    <a:pt x="14" y="57"/>
                  </a:lnTo>
                  <a:lnTo>
                    <a:pt x="22" y="52"/>
                  </a:lnTo>
                  <a:lnTo>
                    <a:pt x="14" y="49"/>
                  </a:lnTo>
                  <a:lnTo>
                    <a:pt x="18" y="46"/>
                  </a:lnTo>
                  <a:lnTo>
                    <a:pt x="14" y="42"/>
                  </a:lnTo>
                  <a:lnTo>
                    <a:pt x="7" y="46"/>
                  </a:lnTo>
                  <a:lnTo>
                    <a:pt x="5" y="38"/>
                  </a:lnTo>
                  <a:lnTo>
                    <a:pt x="7" y="24"/>
                  </a:lnTo>
                  <a:lnTo>
                    <a:pt x="10" y="31"/>
                  </a:lnTo>
                  <a:lnTo>
                    <a:pt x="29" y="33"/>
                  </a:lnTo>
                  <a:lnTo>
                    <a:pt x="32" y="31"/>
                  </a:lnTo>
                  <a:lnTo>
                    <a:pt x="29" y="30"/>
                  </a:lnTo>
                  <a:lnTo>
                    <a:pt x="36" y="24"/>
                  </a:lnTo>
                  <a:lnTo>
                    <a:pt x="25" y="16"/>
                  </a:lnTo>
                  <a:lnTo>
                    <a:pt x="21" y="6"/>
                  </a:lnTo>
                  <a:lnTo>
                    <a:pt x="16" y="6"/>
                  </a:lnTo>
                  <a:lnTo>
                    <a:pt x="5" y="12"/>
                  </a:lnTo>
                  <a:lnTo>
                    <a:pt x="5" y="22"/>
                  </a:lnTo>
                  <a:lnTo>
                    <a:pt x="0" y="9"/>
                  </a:lnTo>
                  <a:lnTo>
                    <a:pt x="8" y="1"/>
                  </a:lnTo>
                  <a:lnTo>
                    <a:pt x="16"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04" name="Freeform 593"/>
            <p:cNvSpPr>
              <a:spLocks/>
            </p:cNvSpPr>
            <p:nvPr/>
          </p:nvSpPr>
          <p:spPr bwMode="auto">
            <a:xfrm>
              <a:off x="4986338" y="3068638"/>
              <a:ext cx="461963" cy="198438"/>
            </a:xfrm>
            <a:custGeom>
              <a:avLst/>
              <a:gdLst/>
              <a:ahLst/>
              <a:cxnLst>
                <a:cxn ang="0">
                  <a:pos x="331" y="5"/>
                </a:cxn>
                <a:cxn ang="0">
                  <a:pos x="340" y="16"/>
                </a:cxn>
                <a:cxn ang="0">
                  <a:pos x="355" y="17"/>
                </a:cxn>
                <a:cxn ang="0">
                  <a:pos x="369" y="19"/>
                </a:cxn>
                <a:cxn ang="0">
                  <a:pos x="375" y="27"/>
                </a:cxn>
                <a:cxn ang="0">
                  <a:pos x="388" y="21"/>
                </a:cxn>
                <a:cxn ang="0">
                  <a:pos x="410" y="13"/>
                </a:cxn>
                <a:cxn ang="0">
                  <a:pos x="429" y="27"/>
                </a:cxn>
                <a:cxn ang="0">
                  <a:pos x="465" y="55"/>
                </a:cxn>
                <a:cxn ang="0">
                  <a:pos x="471" y="54"/>
                </a:cxn>
                <a:cxn ang="0">
                  <a:pos x="490" y="55"/>
                </a:cxn>
                <a:cxn ang="0">
                  <a:pos x="507" y="49"/>
                </a:cxn>
                <a:cxn ang="0">
                  <a:pos x="528" y="62"/>
                </a:cxn>
                <a:cxn ang="0">
                  <a:pos x="569" y="63"/>
                </a:cxn>
                <a:cxn ang="0">
                  <a:pos x="553" y="82"/>
                </a:cxn>
                <a:cxn ang="0">
                  <a:pos x="514" y="109"/>
                </a:cxn>
                <a:cxn ang="0">
                  <a:pos x="481" y="186"/>
                </a:cxn>
                <a:cxn ang="0">
                  <a:pos x="455" y="202"/>
                </a:cxn>
                <a:cxn ang="0">
                  <a:pos x="422" y="205"/>
                </a:cxn>
                <a:cxn ang="0">
                  <a:pos x="389" y="203"/>
                </a:cxn>
                <a:cxn ang="0">
                  <a:pos x="373" y="219"/>
                </a:cxn>
                <a:cxn ang="0">
                  <a:pos x="358" y="214"/>
                </a:cxn>
                <a:cxn ang="0">
                  <a:pos x="332" y="222"/>
                </a:cxn>
                <a:cxn ang="0">
                  <a:pos x="310" y="233"/>
                </a:cxn>
                <a:cxn ang="0">
                  <a:pos x="296" y="246"/>
                </a:cxn>
                <a:cxn ang="0">
                  <a:pos x="287" y="246"/>
                </a:cxn>
                <a:cxn ang="0">
                  <a:pos x="258" y="229"/>
                </a:cxn>
                <a:cxn ang="0">
                  <a:pos x="247" y="205"/>
                </a:cxn>
                <a:cxn ang="0">
                  <a:pos x="230" y="202"/>
                </a:cxn>
                <a:cxn ang="0">
                  <a:pos x="192" y="188"/>
                </a:cxn>
                <a:cxn ang="0">
                  <a:pos x="203" y="180"/>
                </a:cxn>
                <a:cxn ang="0">
                  <a:pos x="199" y="164"/>
                </a:cxn>
                <a:cxn ang="0">
                  <a:pos x="203" y="151"/>
                </a:cxn>
                <a:cxn ang="0">
                  <a:pos x="194" y="151"/>
                </a:cxn>
                <a:cxn ang="0">
                  <a:pos x="181" y="153"/>
                </a:cxn>
                <a:cxn ang="0">
                  <a:pos x="177" y="158"/>
                </a:cxn>
                <a:cxn ang="0">
                  <a:pos x="123" y="227"/>
                </a:cxn>
                <a:cxn ang="0">
                  <a:pos x="107" y="213"/>
                </a:cxn>
                <a:cxn ang="0">
                  <a:pos x="76" y="216"/>
                </a:cxn>
                <a:cxn ang="0">
                  <a:pos x="63" y="162"/>
                </a:cxn>
                <a:cxn ang="0">
                  <a:pos x="109" y="151"/>
                </a:cxn>
                <a:cxn ang="0">
                  <a:pos x="87" y="115"/>
                </a:cxn>
                <a:cxn ang="0">
                  <a:pos x="22" y="120"/>
                </a:cxn>
                <a:cxn ang="0">
                  <a:pos x="13" y="104"/>
                </a:cxn>
                <a:cxn ang="0">
                  <a:pos x="17" y="58"/>
                </a:cxn>
                <a:cxn ang="0">
                  <a:pos x="51" y="60"/>
                </a:cxn>
                <a:cxn ang="0">
                  <a:pos x="74" y="44"/>
                </a:cxn>
                <a:cxn ang="0">
                  <a:pos x="96" y="44"/>
                </a:cxn>
                <a:cxn ang="0">
                  <a:pos x="118" y="47"/>
                </a:cxn>
                <a:cxn ang="0">
                  <a:pos x="126" y="62"/>
                </a:cxn>
                <a:cxn ang="0">
                  <a:pos x="143" y="65"/>
                </a:cxn>
                <a:cxn ang="0">
                  <a:pos x="172" y="60"/>
                </a:cxn>
                <a:cxn ang="0">
                  <a:pos x="199" y="66"/>
                </a:cxn>
                <a:cxn ang="0">
                  <a:pos x="217" y="63"/>
                </a:cxn>
                <a:cxn ang="0">
                  <a:pos x="203" y="49"/>
                </a:cxn>
                <a:cxn ang="0">
                  <a:pos x="224" y="35"/>
                </a:cxn>
                <a:cxn ang="0">
                  <a:pos x="222" y="27"/>
                </a:cxn>
                <a:cxn ang="0">
                  <a:pos x="230" y="21"/>
                </a:cxn>
                <a:cxn ang="0">
                  <a:pos x="240" y="19"/>
                </a:cxn>
                <a:cxn ang="0">
                  <a:pos x="269" y="13"/>
                </a:cxn>
                <a:cxn ang="0">
                  <a:pos x="295" y="11"/>
                </a:cxn>
                <a:cxn ang="0">
                  <a:pos x="314" y="5"/>
                </a:cxn>
              </a:cxnLst>
              <a:rect l="0" t="0" r="r" b="b"/>
              <a:pathLst>
                <a:path w="581" h="251">
                  <a:moveTo>
                    <a:pt x="315" y="0"/>
                  </a:moveTo>
                  <a:lnTo>
                    <a:pt x="320" y="0"/>
                  </a:lnTo>
                  <a:lnTo>
                    <a:pt x="323" y="3"/>
                  </a:lnTo>
                  <a:lnTo>
                    <a:pt x="329" y="3"/>
                  </a:lnTo>
                  <a:lnTo>
                    <a:pt x="331" y="5"/>
                  </a:lnTo>
                  <a:lnTo>
                    <a:pt x="334" y="3"/>
                  </a:lnTo>
                  <a:lnTo>
                    <a:pt x="339" y="5"/>
                  </a:lnTo>
                  <a:lnTo>
                    <a:pt x="339" y="8"/>
                  </a:lnTo>
                  <a:lnTo>
                    <a:pt x="343" y="13"/>
                  </a:lnTo>
                  <a:lnTo>
                    <a:pt x="340" y="16"/>
                  </a:lnTo>
                  <a:lnTo>
                    <a:pt x="342" y="19"/>
                  </a:lnTo>
                  <a:lnTo>
                    <a:pt x="347" y="21"/>
                  </a:lnTo>
                  <a:lnTo>
                    <a:pt x="350" y="19"/>
                  </a:lnTo>
                  <a:lnTo>
                    <a:pt x="353" y="19"/>
                  </a:lnTo>
                  <a:lnTo>
                    <a:pt x="355" y="17"/>
                  </a:lnTo>
                  <a:lnTo>
                    <a:pt x="358" y="17"/>
                  </a:lnTo>
                  <a:lnTo>
                    <a:pt x="358" y="24"/>
                  </a:lnTo>
                  <a:lnTo>
                    <a:pt x="361" y="21"/>
                  </a:lnTo>
                  <a:lnTo>
                    <a:pt x="361" y="19"/>
                  </a:lnTo>
                  <a:lnTo>
                    <a:pt x="369" y="19"/>
                  </a:lnTo>
                  <a:lnTo>
                    <a:pt x="370" y="19"/>
                  </a:lnTo>
                  <a:lnTo>
                    <a:pt x="372" y="21"/>
                  </a:lnTo>
                  <a:lnTo>
                    <a:pt x="369" y="25"/>
                  </a:lnTo>
                  <a:lnTo>
                    <a:pt x="370" y="29"/>
                  </a:lnTo>
                  <a:lnTo>
                    <a:pt x="375" y="27"/>
                  </a:lnTo>
                  <a:lnTo>
                    <a:pt x="378" y="25"/>
                  </a:lnTo>
                  <a:lnTo>
                    <a:pt x="384" y="27"/>
                  </a:lnTo>
                  <a:lnTo>
                    <a:pt x="384" y="25"/>
                  </a:lnTo>
                  <a:lnTo>
                    <a:pt x="388" y="24"/>
                  </a:lnTo>
                  <a:lnTo>
                    <a:pt x="388" y="21"/>
                  </a:lnTo>
                  <a:lnTo>
                    <a:pt x="394" y="17"/>
                  </a:lnTo>
                  <a:lnTo>
                    <a:pt x="399" y="14"/>
                  </a:lnTo>
                  <a:lnTo>
                    <a:pt x="403" y="13"/>
                  </a:lnTo>
                  <a:lnTo>
                    <a:pt x="408" y="11"/>
                  </a:lnTo>
                  <a:lnTo>
                    <a:pt x="410" y="13"/>
                  </a:lnTo>
                  <a:lnTo>
                    <a:pt x="406" y="14"/>
                  </a:lnTo>
                  <a:lnTo>
                    <a:pt x="406" y="17"/>
                  </a:lnTo>
                  <a:lnTo>
                    <a:pt x="414" y="19"/>
                  </a:lnTo>
                  <a:lnTo>
                    <a:pt x="422" y="24"/>
                  </a:lnTo>
                  <a:lnTo>
                    <a:pt x="429" y="27"/>
                  </a:lnTo>
                  <a:lnTo>
                    <a:pt x="440" y="38"/>
                  </a:lnTo>
                  <a:lnTo>
                    <a:pt x="449" y="47"/>
                  </a:lnTo>
                  <a:lnTo>
                    <a:pt x="455" y="54"/>
                  </a:lnTo>
                  <a:lnTo>
                    <a:pt x="460" y="60"/>
                  </a:lnTo>
                  <a:lnTo>
                    <a:pt x="465" y="55"/>
                  </a:lnTo>
                  <a:lnTo>
                    <a:pt x="465" y="55"/>
                  </a:lnTo>
                  <a:lnTo>
                    <a:pt x="465" y="52"/>
                  </a:lnTo>
                  <a:lnTo>
                    <a:pt x="466" y="49"/>
                  </a:lnTo>
                  <a:lnTo>
                    <a:pt x="471" y="51"/>
                  </a:lnTo>
                  <a:lnTo>
                    <a:pt x="471" y="54"/>
                  </a:lnTo>
                  <a:lnTo>
                    <a:pt x="476" y="52"/>
                  </a:lnTo>
                  <a:lnTo>
                    <a:pt x="476" y="55"/>
                  </a:lnTo>
                  <a:lnTo>
                    <a:pt x="482" y="55"/>
                  </a:lnTo>
                  <a:lnTo>
                    <a:pt x="485" y="54"/>
                  </a:lnTo>
                  <a:lnTo>
                    <a:pt x="490" y="55"/>
                  </a:lnTo>
                  <a:lnTo>
                    <a:pt x="492" y="54"/>
                  </a:lnTo>
                  <a:lnTo>
                    <a:pt x="496" y="54"/>
                  </a:lnTo>
                  <a:lnTo>
                    <a:pt x="498" y="51"/>
                  </a:lnTo>
                  <a:lnTo>
                    <a:pt x="499" y="49"/>
                  </a:lnTo>
                  <a:lnTo>
                    <a:pt x="507" y="49"/>
                  </a:lnTo>
                  <a:lnTo>
                    <a:pt x="514" y="54"/>
                  </a:lnTo>
                  <a:lnTo>
                    <a:pt x="517" y="54"/>
                  </a:lnTo>
                  <a:lnTo>
                    <a:pt x="518" y="58"/>
                  </a:lnTo>
                  <a:lnTo>
                    <a:pt x="523" y="60"/>
                  </a:lnTo>
                  <a:lnTo>
                    <a:pt x="528" y="62"/>
                  </a:lnTo>
                  <a:lnTo>
                    <a:pt x="532" y="63"/>
                  </a:lnTo>
                  <a:lnTo>
                    <a:pt x="536" y="68"/>
                  </a:lnTo>
                  <a:lnTo>
                    <a:pt x="545" y="62"/>
                  </a:lnTo>
                  <a:lnTo>
                    <a:pt x="555" y="65"/>
                  </a:lnTo>
                  <a:lnTo>
                    <a:pt x="569" y="63"/>
                  </a:lnTo>
                  <a:lnTo>
                    <a:pt x="581" y="68"/>
                  </a:lnTo>
                  <a:lnTo>
                    <a:pt x="577" y="73"/>
                  </a:lnTo>
                  <a:lnTo>
                    <a:pt x="570" y="69"/>
                  </a:lnTo>
                  <a:lnTo>
                    <a:pt x="564" y="81"/>
                  </a:lnTo>
                  <a:lnTo>
                    <a:pt x="553" y="82"/>
                  </a:lnTo>
                  <a:lnTo>
                    <a:pt x="550" y="95"/>
                  </a:lnTo>
                  <a:lnTo>
                    <a:pt x="550" y="110"/>
                  </a:lnTo>
                  <a:lnTo>
                    <a:pt x="539" y="115"/>
                  </a:lnTo>
                  <a:lnTo>
                    <a:pt x="536" y="110"/>
                  </a:lnTo>
                  <a:lnTo>
                    <a:pt x="514" y="109"/>
                  </a:lnTo>
                  <a:lnTo>
                    <a:pt x="503" y="134"/>
                  </a:lnTo>
                  <a:lnTo>
                    <a:pt x="504" y="148"/>
                  </a:lnTo>
                  <a:lnTo>
                    <a:pt x="469" y="158"/>
                  </a:lnTo>
                  <a:lnTo>
                    <a:pt x="474" y="162"/>
                  </a:lnTo>
                  <a:lnTo>
                    <a:pt x="481" y="186"/>
                  </a:lnTo>
                  <a:lnTo>
                    <a:pt x="474" y="210"/>
                  </a:lnTo>
                  <a:lnTo>
                    <a:pt x="468" y="207"/>
                  </a:lnTo>
                  <a:lnTo>
                    <a:pt x="462" y="208"/>
                  </a:lnTo>
                  <a:lnTo>
                    <a:pt x="460" y="202"/>
                  </a:lnTo>
                  <a:lnTo>
                    <a:pt x="455" y="202"/>
                  </a:lnTo>
                  <a:lnTo>
                    <a:pt x="449" y="202"/>
                  </a:lnTo>
                  <a:lnTo>
                    <a:pt x="443" y="202"/>
                  </a:lnTo>
                  <a:lnTo>
                    <a:pt x="436" y="205"/>
                  </a:lnTo>
                  <a:lnTo>
                    <a:pt x="433" y="203"/>
                  </a:lnTo>
                  <a:lnTo>
                    <a:pt x="422" y="205"/>
                  </a:lnTo>
                  <a:lnTo>
                    <a:pt x="411" y="207"/>
                  </a:lnTo>
                  <a:lnTo>
                    <a:pt x="411" y="210"/>
                  </a:lnTo>
                  <a:lnTo>
                    <a:pt x="403" y="210"/>
                  </a:lnTo>
                  <a:lnTo>
                    <a:pt x="395" y="208"/>
                  </a:lnTo>
                  <a:lnTo>
                    <a:pt x="389" y="203"/>
                  </a:lnTo>
                  <a:lnTo>
                    <a:pt x="388" y="205"/>
                  </a:lnTo>
                  <a:lnTo>
                    <a:pt x="380" y="205"/>
                  </a:lnTo>
                  <a:lnTo>
                    <a:pt x="375" y="210"/>
                  </a:lnTo>
                  <a:lnTo>
                    <a:pt x="373" y="214"/>
                  </a:lnTo>
                  <a:lnTo>
                    <a:pt x="373" y="219"/>
                  </a:lnTo>
                  <a:lnTo>
                    <a:pt x="370" y="219"/>
                  </a:lnTo>
                  <a:lnTo>
                    <a:pt x="369" y="216"/>
                  </a:lnTo>
                  <a:lnTo>
                    <a:pt x="366" y="216"/>
                  </a:lnTo>
                  <a:lnTo>
                    <a:pt x="362" y="216"/>
                  </a:lnTo>
                  <a:lnTo>
                    <a:pt x="358" y="214"/>
                  </a:lnTo>
                  <a:lnTo>
                    <a:pt x="351" y="213"/>
                  </a:lnTo>
                  <a:lnTo>
                    <a:pt x="347" y="214"/>
                  </a:lnTo>
                  <a:lnTo>
                    <a:pt x="340" y="214"/>
                  </a:lnTo>
                  <a:lnTo>
                    <a:pt x="337" y="218"/>
                  </a:lnTo>
                  <a:lnTo>
                    <a:pt x="332" y="222"/>
                  </a:lnTo>
                  <a:lnTo>
                    <a:pt x="325" y="227"/>
                  </a:lnTo>
                  <a:lnTo>
                    <a:pt x="320" y="227"/>
                  </a:lnTo>
                  <a:lnTo>
                    <a:pt x="318" y="230"/>
                  </a:lnTo>
                  <a:lnTo>
                    <a:pt x="315" y="230"/>
                  </a:lnTo>
                  <a:lnTo>
                    <a:pt x="310" y="233"/>
                  </a:lnTo>
                  <a:lnTo>
                    <a:pt x="307" y="237"/>
                  </a:lnTo>
                  <a:lnTo>
                    <a:pt x="303" y="238"/>
                  </a:lnTo>
                  <a:lnTo>
                    <a:pt x="301" y="241"/>
                  </a:lnTo>
                  <a:lnTo>
                    <a:pt x="298" y="244"/>
                  </a:lnTo>
                  <a:lnTo>
                    <a:pt x="296" y="246"/>
                  </a:lnTo>
                  <a:lnTo>
                    <a:pt x="295" y="248"/>
                  </a:lnTo>
                  <a:lnTo>
                    <a:pt x="293" y="251"/>
                  </a:lnTo>
                  <a:lnTo>
                    <a:pt x="290" y="249"/>
                  </a:lnTo>
                  <a:lnTo>
                    <a:pt x="285" y="249"/>
                  </a:lnTo>
                  <a:lnTo>
                    <a:pt x="287" y="246"/>
                  </a:lnTo>
                  <a:lnTo>
                    <a:pt x="287" y="243"/>
                  </a:lnTo>
                  <a:lnTo>
                    <a:pt x="280" y="243"/>
                  </a:lnTo>
                  <a:lnTo>
                    <a:pt x="274" y="241"/>
                  </a:lnTo>
                  <a:lnTo>
                    <a:pt x="263" y="241"/>
                  </a:lnTo>
                  <a:lnTo>
                    <a:pt x="258" y="229"/>
                  </a:lnTo>
                  <a:lnTo>
                    <a:pt x="252" y="227"/>
                  </a:lnTo>
                  <a:lnTo>
                    <a:pt x="255" y="219"/>
                  </a:lnTo>
                  <a:lnTo>
                    <a:pt x="257" y="213"/>
                  </a:lnTo>
                  <a:lnTo>
                    <a:pt x="252" y="214"/>
                  </a:lnTo>
                  <a:lnTo>
                    <a:pt x="247" y="205"/>
                  </a:lnTo>
                  <a:lnTo>
                    <a:pt x="246" y="205"/>
                  </a:lnTo>
                  <a:lnTo>
                    <a:pt x="244" y="202"/>
                  </a:lnTo>
                  <a:lnTo>
                    <a:pt x="241" y="200"/>
                  </a:lnTo>
                  <a:lnTo>
                    <a:pt x="236" y="203"/>
                  </a:lnTo>
                  <a:lnTo>
                    <a:pt x="230" y="202"/>
                  </a:lnTo>
                  <a:lnTo>
                    <a:pt x="221" y="200"/>
                  </a:lnTo>
                  <a:lnTo>
                    <a:pt x="213" y="200"/>
                  </a:lnTo>
                  <a:lnTo>
                    <a:pt x="205" y="202"/>
                  </a:lnTo>
                  <a:lnTo>
                    <a:pt x="197" y="194"/>
                  </a:lnTo>
                  <a:lnTo>
                    <a:pt x="192" y="188"/>
                  </a:lnTo>
                  <a:lnTo>
                    <a:pt x="195" y="186"/>
                  </a:lnTo>
                  <a:lnTo>
                    <a:pt x="194" y="185"/>
                  </a:lnTo>
                  <a:lnTo>
                    <a:pt x="199" y="181"/>
                  </a:lnTo>
                  <a:lnTo>
                    <a:pt x="200" y="180"/>
                  </a:lnTo>
                  <a:lnTo>
                    <a:pt x="203" y="180"/>
                  </a:lnTo>
                  <a:lnTo>
                    <a:pt x="203" y="177"/>
                  </a:lnTo>
                  <a:lnTo>
                    <a:pt x="202" y="173"/>
                  </a:lnTo>
                  <a:lnTo>
                    <a:pt x="200" y="170"/>
                  </a:lnTo>
                  <a:lnTo>
                    <a:pt x="199" y="167"/>
                  </a:lnTo>
                  <a:lnTo>
                    <a:pt x="199" y="164"/>
                  </a:lnTo>
                  <a:lnTo>
                    <a:pt x="197" y="162"/>
                  </a:lnTo>
                  <a:lnTo>
                    <a:pt x="202" y="159"/>
                  </a:lnTo>
                  <a:lnTo>
                    <a:pt x="203" y="155"/>
                  </a:lnTo>
                  <a:lnTo>
                    <a:pt x="205" y="153"/>
                  </a:lnTo>
                  <a:lnTo>
                    <a:pt x="203" y="151"/>
                  </a:lnTo>
                  <a:lnTo>
                    <a:pt x="202" y="151"/>
                  </a:lnTo>
                  <a:lnTo>
                    <a:pt x="200" y="153"/>
                  </a:lnTo>
                  <a:lnTo>
                    <a:pt x="199" y="156"/>
                  </a:lnTo>
                  <a:lnTo>
                    <a:pt x="194" y="155"/>
                  </a:lnTo>
                  <a:lnTo>
                    <a:pt x="194" y="151"/>
                  </a:lnTo>
                  <a:lnTo>
                    <a:pt x="192" y="148"/>
                  </a:lnTo>
                  <a:lnTo>
                    <a:pt x="184" y="151"/>
                  </a:lnTo>
                  <a:lnTo>
                    <a:pt x="183" y="151"/>
                  </a:lnTo>
                  <a:lnTo>
                    <a:pt x="183" y="153"/>
                  </a:lnTo>
                  <a:lnTo>
                    <a:pt x="181" y="153"/>
                  </a:lnTo>
                  <a:lnTo>
                    <a:pt x="181" y="153"/>
                  </a:lnTo>
                  <a:lnTo>
                    <a:pt x="178" y="153"/>
                  </a:lnTo>
                  <a:lnTo>
                    <a:pt x="178" y="156"/>
                  </a:lnTo>
                  <a:lnTo>
                    <a:pt x="177" y="156"/>
                  </a:lnTo>
                  <a:lnTo>
                    <a:pt x="177" y="158"/>
                  </a:lnTo>
                  <a:lnTo>
                    <a:pt x="172" y="159"/>
                  </a:lnTo>
                  <a:lnTo>
                    <a:pt x="167" y="164"/>
                  </a:lnTo>
                  <a:lnTo>
                    <a:pt x="167" y="166"/>
                  </a:lnTo>
                  <a:lnTo>
                    <a:pt x="134" y="172"/>
                  </a:lnTo>
                  <a:lnTo>
                    <a:pt x="123" y="227"/>
                  </a:lnTo>
                  <a:lnTo>
                    <a:pt x="121" y="227"/>
                  </a:lnTo>
                  <a:lnTo>
                    <a:pt x="115" y="227"/>
                  </a:lnTo>
                  <a:lnTo>
                    <a:pt x="112" y="221"/>
                  </a:lnTo>
                  <a:lnTo>
                    <a:pt x="110" y="218"/>
                  </a:lnTo>
                  <a:lnTo>
                    <a:pt x="107" y="213"/>
                  </a:lnTo>
                  <a:lnTo>
                    <a:pt x="104" y="208"/>
                  </a:lnTo>
                  <a:lnTo>
                    <a:pt x="99" y="205"/>
                  </a:lnTo>
                  <a:lnTo>
                    <a:pt x="90" y="205"/>
                  </a:lnTo>
                  <a:lnTo>
                    <a:pt x="84" y="208"/>
                  </a:lnTo>
                  <a:lnTo>
                    <a:pt x="76" y="216"/>
                  </a:lnTo>
                  <a:lnTo>
                    <a:pt x="80" y="199"/>
                  </a:lnTo>
                  <a:lnTo>
                    <a:pt x="60" y="189"/>
                  </a:lnTo>
                  <a:lnTo>
                    <a:pt x="55" y="175"/>
                  </a:lnTo>
                  <a:lnTo>
                    <a:pt x="43" y="162"/>
                  </a:lnTo>
                  <a:lnTo>
                    <a:pt x="63" y="162"/>
                  </a:lnTo>
                  <a:lnTo>
                    <a:pt x="60" y="153"/>
                  </a:lnTo>
                  <a:lnTo>
                    <a:pt x="62" y="150"/>
                  </a:lnTo>
                  <a:lnTo>
                    <a:pt x="69" y="150"/>
                  </a:lnTo>
                  <a:lnTo>
                    <a:pt x="73" y="145"/>
                  </a:lnTo>
                  <a:lnTo>
                    <a:pt x="109" y="151"/>
                  </a:lnTo>
                  <a:lnTo>
                    <a:pt x="107" y="145"/>
                  </a:lnTo>
                  <a:lnTo>
                    <a:pt x="110" y="145"/>
                  </a:lnTo>
                  <a:lnTo>
                    <a:pt x="109" y="142"/>
                  </a:lnTo>
                  <a:lnTo>
                    <a:pt x="99" y="134"/>
                  </a:lnTo>
                  <a:lnTo>
                    <a:pt x="87" y="115"/>
                  </a:lnTo>
                  <a:lnTo>
                    <a:pt x="80" y="109"/>
                  </a:lnTo>
                  <a:lnTo>
                    <a:pt x="68" y="110"/>
                  </a:lnTo>
                  <a:lnTo>
                    <a:pt x="55" y="106"/>
                  </a:lnTo>
                  <a:lnTo>
                    <a:pt x="46" y="115"/>
                  </a:lnTo>
                  <a:lnTo>
                    <a:pt x="22" y="120"/>
                  </a:lnTo>
                  <a:lnTo>
                    <a:pt x="28" y="125"/>
                  </a:lnTo>
                  <a:lnTo>
                    <a:pt x="22" y="128"/>
                  </a:lnTo>
                  <a:lnTo>
                    <a:pt x="21" y="128"/>
                  </a:lnTo>
                  <a:lnTo>
                    <a:pt x="11" y="114"/>
                  </a:lnTo>
                  <a:lnTo>
                    <a:pt x="13" y="104"/>
                  </a:lnTo>
                  <a:lnTo>
                    <a:pt x="5" y="98"/>
                  </a:lnTo>
                  <a:lnTo>
                    <a:pt x="0" y="85"/>
                  </a:lnTo>
                  <a:lnTo>
                    <a:pt x="6" y="79"/>
                  </a:lnTo>
                  <a:lnTo>
                    <a:pt x="6" y="68"/>
                  </a:lnTo>
                  <a:lnTo>
                    <a:pt x="17" y="58"/>
                  </a:lnTo>
                  <a:lnTo>
                    <a:pt x="25" y="54"/>
                  </a:lnTo>
                  <a:lnTo>
                    <a:pt x="39" y="52"/>
                  </a:lnTo>
                  <a:lnTo>
                    <a:pt x="46" y="55"/>
                  </a:lnTo>
                  <a:lnTo>
                    <a:pt x="44" y="60"/>
                  </a:lnTo>
                  <a:lnTo>
                    <a:pt x="51" y="60"/>
                  </a:lnTo>
                  <a:lnTo>
                    <a:pt x="54" y="55"/>
                  </a:lnTo>
                  <a:lnTo>
                    <a:pt x="52" y="49"/>
                  </a:lnTo>
                  <a:lnTo>
                    <a:pt x="65" y="47"/>
                  </a:lnTo>
                  <a:lnTo>
                    <a:pt x="65" y="44"/>
                  </a:lnTo>
                  <a:lnTo>
                    <a:pt x="74" y="44"/>
                  </a:lnTo>
                  <a:lnTo>
                    <a:pt x="79" y="43"/>
                  </a:lnTo>
                  <a:lnTo>
                    <a:pt x="80" y="41"/>
                  </a:lnTo>
                  <a:lnTo>
                    <a:pt x="88" y="40"/>
                  </a:lnTo>
                  <a:lnTo>
                    <a:pt x="91" y="41"/>
                  </a:lnTo>
                  <a:lnTo>
                    <a:pt x="96" y="44"/>
                  </a:lnTo>
                  <a:lnTo>
                    <a:pt x="98" y="41"/>
                  </a:lnTo>
                  <a:lnTo>
                    <a:pt x="104" y="41"/>
                  </a:lnTo>
                  <a:lnTo>
                    <a:pt x="104" y="46"/>
                  </a:lnTo>
                  <a:lnTo>
                    <a:pt x="114" y="46"/>
                  </a:lnTo>
                  <a:lnTo>
                    <a:pt x="118" y="47"/>
                  </a:lnTo>
                  <a:lnTo>
                    <a:pt x="118" y="51"/>
                  </a:lnTo>
                  <a:lnTo>
                    <a:pt x="125" y="52"/>
                  </a:lnTo>
                  <a:lnTo>
                    <a:pt x="125" y="55"/>
                  </a:lnTo>
                  <a:lnTo>
                    <a:pt x="126" y="58"/>
                  </a:lnTo>
                  <a:lnTo>
                    <a:pt x="126" y="62"/>
                  </a:lnTo>
                  <a:lnTo>
                    <a:pt x="129" y="62"/>
                  </a:lnTo>
                  <a:lnTo>
                    <a:pt x="132" y="58"/>
                  </a:lnTo>
                  <a:lnTo>
                    <a:pt x="136" y="58"/>
                  </a:lnTo>
                  <a:lnTo>
                    <a:pt x="136" y="62"/>
                  </a:lnTo>
                  <a:lnTo>
                    <a:pt x="143" y="65"/>
                  </a:lnTo>
                  <a:lnTo>
                    <a:pt x="148" y="63"/>
                  </a:lnTo>
                  <a:lnTo>
                    <a:pt x="150" y="60"/>
                  </a:lnTo>
                  <a:lnTo>
                    <a:pt x="161" y="58"/>
                  </a:lnTo>
                  <a:lnTo>
                    <a:pt x="169" y="62"/>
                  </a:lnTo>
                  <a:lnTo>
                    <a:pt x="172" y="60"/>
                  </a:lnTo>
                  <a:lnTo>
                    <a:pt x="180" y="60"/>
                  </a:lnTo>
                  <a:lnTo>
                    <a:pt x="181" y="65"/>
                  </a:lnTo>
                  <a:lnTo>
                    <a:pt x="188" y="66"/>
                  </a:lnTo>
                  <a:lnTo>
                    <a:pt x="192" y="68"/>
                  </a:lnTo>
                  <a:lnTo>
                    <a:pt x="199" y="66"/>
                  </a:lnTo>
                  <a:lnTo>
                    <a:pt x="202" y="66"/>
                  </a:lnTo>
                  <a:lnTo>
                    <a:pt x="202" y="68"/>
                  </a:lnTo>
                  <a:lnTo>
                    <a:pt x="210" y="68"/>
                  </a:lnTo>
                  <a:lnTo>
                    <a:pt x="217" y="66"/>
                  </a:lnTo>
                  <a:lnTo>
                    <a:pt x="217" y="63"/>
                  </a:lnTo>
                  <a:lnTo>
                    <a:pt x="221" y="58"/>
                  </a:lnTo>
                  <a:lnTo>
                    <a:pt x="213" y="55"/>
                  </a:lnTo>
                  <a:lnTo>
                    <a:pt x="206" y="52"/>
                  </a:lnTo>
                  <a:lnTo>
                    <a:pt x="206" y="51"/>
                  </a:lnTo>
                  <a:lnTo>
                    <a:pt x="203" y="49"/>
                  </a:lnTo>
                  <a:lnTo>
                    <a:pt x="216" y="44"/>
                  </a:lnTo>
                  <a:lnTo>
                    <a:pt x="213" y="40"/>
                  </a:lnTo>
                  <a:lnTo>
                    <a:pt x="216" y="38"/>
                  </a:lnTo>
                  <a:lnTo>
                    <a:pt x="217" y="33"/>
                  </a:lnTo>
                  <a:lnTo>
                    <a:pt x="224" y="35"/>
                  </a:lnTo>
                  <a:lnTo>
                    <a:pt x="230" y="35"/>
                  </a:lnTo>
                  <a:lnTo>
                    <a:pt x="232" y="32"/>
                  </a:lnTo>
                  <a:lnTo>
                    <a:pt x="227" y="32"/>
                  </a:lnTo>
                  <a:lnTo>
                    <a:pt x="222" y="30"/>
                  </a:lnTo>
                  <a:lnTo>
                    <a:pt x="222" y="27"/>
                  </a:lnTo>
                  <a:lnTo>
                    <a:pt x="224" y="27"/>
                  </a:lnTo>
                  <a:lnTo>
                    <a:pt x="224" y="27"/>
                  </a:lnTo>
                  <a:lnTo>
                    <a:pt x="217" y="25"/>
                  </a:lnTo>
                  <a:lnTo>
                    <a:pt x="221" y="19"/>
                  </a:lnTo>
                  <a:lnTo>
                    <a:pt x="230" y="21"/>
                  </a:lnTo>
                  <a:lnTo>
                    <a:pt x="230" y="19"/>
                  </a:lnTo>
                  <a:lnTo>
                    <a:pt x="233" y="19"/>
                  </a:lnTo>
                  <a:lnTo>
                    <a:pt x="236" y="21"/>
                  </a:lnTo>
                  <a:lnTo>
                    <a:pt x="240" y="21"/>
                  </a:lnTo>
                  <a:lnTo>
                    <a:pt x="240" y="19"/>
                  </a:lnTo>
                  <a:lnTo>
                    <a:pt x="249" y="17"/>
                  </a:lnTo>
                  <a:lnTo>
                    <a:pt x="252" y="19"/>
                  </a:lnTo>
                  <a:lnTo>
                    <a:pt x="255" y="16"/>
                  </a:lnTo>
                  <a:lnTo>
                    <a:pt x="266" y="16"/>
                  </a:lnTo>
                  <a:lnTo>
                    <a:pt x="269" y="13"/>
                  </a:lnTo>
                  <a:lnTo>
                    <a:pt x="273" y="13"/>
                  </a:lnTo>
                  <a:lnTo>
                    <a:pt x="274" y="11"/>
                  </a:lnTo>
                  <a:lnTo>
                    <a:pt x="279" y="13"/>
                  </a:lnTo>
                  <a:lnTo>
                    <a:pt x="288" y="10"/>
                  </a:lnTo>
                  <a:lnTo>
                    <a:pt x="295" y="11"/>
                  </a:lnTo>
                  <a:lnTo>
                    <a:pt x="301" y="11"/>
                  </a:lnTo>
                  <a:lnTo>
                    <a:pt x="304" y="10"/>
                  </a:lnTo>
                  <a:lnTo>
                    <a:pt x="309" y="8"/>
                  </a:lnTo>
                  <a:lnTo>
                    <a:pt x="309" y="5"/>
                  </a:lnTo>
                  <a:lnTo>
                    <a:pt x="314" y="5"/>
                  </a:lnTo>
                  <a:lnTo>
                    <a:pt x="31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05" name="Freeform 594"/>
            <p:cNvSpPr>
              <a:spLocks/>
            </p:cNvSpPr>
            <p:nvPr/>
          </p:nvSpPr>
          <p:spPr bwMode="auto">
            <a:xfrm>
              <a:off x="4986338" y="3068638"/>
              <a:ext cx="461963" cy="198438"/>
            </a:xfrm>
            <a:custGeom>
              <a:avLst/>
              <a:gdLst/>
              <a:ahLst/>
              <a:cxnLst>
                <a:cxn ang="0">
                  <a:pos x="331" y="5"/>
                </a:cxn>
                <a:cxn ang="0">
                  <a:pos x="340" y="16"/>
                </a:cxn>
                <a:cxn ang="0">
                  <a:pos x="355" y="17"/>
                </a:cxn>
                <a:cxn ang="0">
                  <a:pos x="369" y="19"/>
                </a:cxn>
                <a:cxn ang="0">
                  <a:pos x="375" y="27"/>
                </a:cxn>
                <a:cxn ang="0">
                  <a:pos x="388" y="21"/>
                </a:cxn>
                <a:cxn ang="0">
                  <a:pos x="410" y="13"/>
                </a:cxn>
                <a:cxn ang="0">
                  <a:pos x="429" y="27"/>
                </a:cxn>
                <a:cxn ang="0">
                  <a:pos x="465" y="55"/>
                </a:cxn>
                <a:cxn ang="0">
                  <a:pos x="471" y="54"/>
                </a:cxn>
                <a:cxn ang="0">
                  <a:pos x="490" y="55"/>
                </a:cxn>
                <a:cxn ang="0">
                  <a:pos x="507" y="49"/>
                </a:cxn>
                <a:cxn ang="0">
                  <a:pos x="528" y="62"/>
                </a:cxn>
                <a:cxn ang="0">
                  <a:pos x="569" y="63"/>
                </a:cxn>
                <a:cxn ang="0">
                  <a:pos x="553" y="82"/>
                </a:cxn>
                <a:cxn ang="0">
                  <a:pos x="514" y="109"/>
                </a:cxn>
                <a:cxn ang="0">
                  <a:pos x="481" y="186"/>
                </a:cxn>
                <a:cxn ang="0">
                  <a:pos x="455" y="202"/>
                </a:cxn>
                <a:cxn ang="0">
                  <a:pos x="422" y="205"/>
                </a:cxn>
                <a:cxn ang="0">
                  <a:pos x="389" y="203"/>
                </a:cxn>
                <a:cxn ang="0">
                  <a:pos x="373" y="219"/>
                </a:cxn>
                <a:cxn ang="0">
                  <a:pos x="358" y="214"/>
                </a:cxn>
                <a:cxn ang="0">
                  <a:pos x="332" y="222"/>
                </a:cxn>
                <a:cxn ang="0">
                  <a:pos x="310" y="233"/>
                </a:cxn>
                <a:cxn ang="0">
                  <a:pos x="296" y="246"/>
                </a:cxn>
                <a:cxn ang="0">
                  <a:pos x="287" y="246"/>
                </a:cxn>
                <a:cxn ang="0">
                  <a:pos x="258" y="229"/>
                </a:cxn>
                <a:cxn ang="0">
                  <a:pos x="247" y="205"/>
                </a:cxn>
                <a:cxn ang="0">
                  <a:pos x="230" y="202"/>
                </a:cxn>
                <a:cxn ang="0">
                  <a:pos x="192" y="188"/>
                </a:cxn>
                <a:cxn ang="0">
                  <a:pos x="203" y="180"/>
                </a:cxn>
                <a:cxn ang="0">
                  <a:pos x="199" y="164"/>
                </a:cxn>
                <a:cxn ang="0">
                  <a:pos x="203" y="151"/>
                </a:cxn>
                <a:cxn ang="0">
                  <a:pos x="194" y="151"/>
                </a:cxn>
                <a:cxn ang="0">
                  <a:pos x="181" y="153"/>
                </a:cxn>
                <a:cxn ang="0">
                  <a:pos x="177" y="158"/>
                </a:cxn>
                <a:cxn ang="0">
                  <a:pos x="123" y="227"/>
                </a:cxn>
                <a:cxn ang="0">
                  <a:pos x="107" y="213"/>
                </a:cxn>
                <a:cxn ang="0">
                  <a:pos x="76" y="216"/>
                </a:cxn>
                <a:cxn ang="0">
                  <a:pos x="63" y="162"/>
                </a:cxn>
                <a:cxn ang="0">
                  <a:pos x="109" y="151"/>
                </a:cxn>
                <a:cxn ang="0">
                  <a:pos x="87" y="115"/>
                </a:cxn>
                <a:cxn ang="0">
                  <a:pos x="22" y="120"/>
                </a:cxn>
                <a:cxn ang="0">
                  <a:pos x="13" y="104"/>
                </a:cxn>
                <a:cxn ang="0">
                  <a:pos x="17" y="58"/>
                </a:cxn>
                <a:cxn ang="0">
                  <a:pos x="51" y="60"/>
                </a:cxn>
                <a:cxn ang="0">
                  <a:pos x="74" y="44"/>
                </a:cxn>
                <a:cxn ang="0">
                  <a:pos x="96" y="44"/>
                </a:cxn>
                <a:cxn ang="0">
                  <a:pos x="118" y="47"/>
                </a:cxn>
                <a:cxn ang="0">
                  <a:pos x="126" y="62"/>
                </a:cxn>
                <a:cxn ang="0">
                  <a:pos x="143" y="65"/>
                </a:cxn>
                <a:cxn ang="0">
                  <a:pos x="172" y="60"/>
                </a:cxn>
                <a:cxn ang="0">
                  <a:pos x="199" y="66"/>
                </a:cxn>
                <a:cxn ang="0">
                  <a:pos x="217" y="63"/>
                </a:cxn>
                <a:cxn ang="0">
                  <a:pos x="203" y="49"/>
                </a:cxn>
                <a:cxn ang="0">
                  <a:pos x="224" y="35"/>
                </a:cxn>
                <a:cxn ang="0">
                  <a:pos x="222" y="27"/>
                </a:cxn>
                <a:cxn ang="0">
                  <a:pos x="230" y="21"/>
                </a:cxn>
                <a:cxn ang="0">
                  <a:pos x="240" y="19"/>
                </a:cxn>
                <a:cxn ang="0">
                  <a:pos x="269" y="13"/>
                </a:cxn>
                <a:cxn ang="0">
                  <a:pos x="295" y="11"/>
                </a:cxn>
                <a:cxn ang="0">
                  <a:pos x="314" y="5"/>
                </a:cxn>
              </a:cxnLst>
              <a:rect l="0" t="0" r="r" b="b"/>
              <a:pathLst>
                <a:path w="581" h="251">
                  <a:moveTo>
                    <a:pt x="315" y="0"/>
                  </a:moveTo>
                  <a:lnTo>
                    <a:pt x="320" y="0"/>
                  </a:lnTo>
                  <a:lnTo>
                    <a:pt x="323" y="3"/>
                  </a:lnTo>
                  <a:lnTo>
                    <a:pt x="329" y="3"/>
                  </a:lnTo>
                  <a:lnTo>
                    <a:pt x="331" y="5"/>
                  </a:lnTo>
                  <a:lnTo>
                    <a:pt x="334" y="3"/>
                  </a:lnTo>
                  <a:lnTo>
                    <a:pt x="339" y="5"/>
                  </a:lnTo>
                  <a:lnTo>
                    <a:pt x="339" y="8"/>
                  </a:lnTo>
                  <a:lnTo>
                    <a:pt x="343" y="13"/>
                  </a:lnTo>
                  <a:lnTo>
                    <a:pt x="340" y="16"/>
                  </a:lnTo>
                  <a:lnTo>
                    <a:pt x="342" y="19"/>
                  </a:lnTo>
                  <a:lnTo>
                    <a:pt x="347" y="21"/>
                  </a:lnTo>
                  <a:lnTo>
                    <a:pt x="350" y="19"/>
                  </a:lnTo>
                  <a:lnTo>
                    <a:pt x="353" y="19"/>
                  </a:lnTo>
                  <a:lnTo>
                    <a:pt x="355" y="17"/>
                  </a:lnTo>
                  <a:lnTo>
                    <a:pt x="358" y="17"/>
                  </a:lnTo>
                  <a:lnTo>
                    <a:pt x="358" y="24"/>
                  </a:lnTo>
                  <a:lnTo>
                    <a:pt x="361" y="21"/>
                  </a:lnTo>
                  <a:lnTo>
                    <a:pt x="361" y="19"/>
                  </a:lnTo>
                  <a:lnTo>
                    <a:pt x="369" y="19"/>
                  </a:lnTo>
                  <a:lnTo>
                    <a:pt x="370" y="19"/>
                  </a:lnTo>
                  <a:lnTo>
                    <a:pt x="372" y="21"/>
                  </a:lnTo>
                  <a:lnTo>
                    <a:pt x="369" y="25"/>
                  </a:lnTo>
                  <a:lnTo>
                    <a:pt x="370" y="29"/>
                  </a:lnTo>
                  <a:lnTo>
                    <a:pt x="375" y="27"/>
                  </a:lnTo>
                  <a:lnTo>
                    <a:pt x="378" y="25"/>
                  </a:lnTo>
                  <a:lnTo>
                    <a:pt x="384" y="27"/>
                  </a:lnTo>
                  <a:lnTo>
                    <a:pt x="384" y="25"/>
                  </a:lnTo>
                  <a:lnTo>
                    <a:pt x="388" y="24"/>
                  </a:lnTo>
                  <a:lnTo>
                    <a:pt x="388" y="21"/>
                  </a:lnTo>
                  <a:lnTo>
                    <a:pt x="394" y="17"/>
                  </a:lnTo>
                  <a:lnTo>
                    <a:pt x="399" y="14"/>
                  </a:lnTo>
                  <a:lnTo>
                    <a:pt x="403" y="13"/>
                  </a:lnTo>
                  <a:lnTo>
                    <a:pt x="408" y="11"/>
                  </a:lnTo>
                  <a:lnTo>
                    <a:pt x="410" y="13"/>
                  </a:lnTo>
                  <a:lnTo>
                    <a:pt x="406" y="14"/>
                  </a:lnTo>
                  <a:lnTo>
                    <a:pt x="406" y="17"/>
                  </a:lnTo>
                  <a:lnTo>
                    <a:pt x="414" y="19"/>
                  </a:lnTo>
                  <a:lnTo>
                    <a:pt x="422" y="24"/>
                  </a:lnTo>
                  <a:lnTo>
                    <a:pt x="429" y="27"/>
                  </a:lnTo>
                  <a:lnTo>
                    <a:pt x="440" y="38"/>
                  </a:lnTo>
                  <a:lnTo>
                    <a:pt x="449" y="47"/>
                  </a:lnTo>
                  <a:lnTo>
                    <a:pt x="455" y="54"/>
                  </a:lnTo>
                  <a:lnTo>
                    <a:pt x="460" y="60"/>
                  </a:lnTo>
                  <a:lnTo>
                    <a:pt x="465" y="55"/>
                  </a:lnTo>
                  <a:lnTo>
                    <a:pt x="465" y="55"/>
                  </a:lnTo>
                  <a:lnTo>
                    <a:pt x="465" y="52"/>
                  </a:lnTo>
                  <a:lnTo>
                    <a:pt x="466" y="49"/>
                  </a:lnTo>
                  <a:lnTo>
                    <a:pt x="471" y="51"/>
                  </a:lnTo>
                  <a:lnTo>
                    <a:pt x="471" y="54"/>
                  </a:lnTo>
                  <a:lnTo>
                    <a:pt x="476" y="52"/>
                  </a:lnTo>
                  <a:lnTo>
                    <a:pt x="476" y="55"/>
                  </a:lnTo>
                  <a:lnTo>
                    <a:pt x="482" y="55"/>
                  </a:lnTo>
                  <a:lnTo>
                    <a:pt x="485" y="54"/>
                  </a:lnTo>
                  <a:lnTo>
                    <a:pt x="490" y="55"/>
                  </a:lnTo>
                  <a:lnTo>
                    <a:pt x="492" y="54"/>
                  </a:lnTo>
                  <a:lnTo>
                    <a:pt x="496" y="54"/>
                  </a:lnTo>
                  <a:lnTo>
                    <a:pt x="498" y="51"/>
                  </a:lnTo>
                  <a:lnTo>
                    <a:pt x="499" y="49"/>
                  </a:lnTo>
                  <a:lnTo>
                    <a:pt x="507" y="49"/>
                  </a:lnTo>
                  <a:lnTo>
                    <a:pt x="514" y="54"/>
                  </a:lnTo>
                  <a:lnTo>
                    <a:pt x="517" y="54"/>
                  </a:lnTo>
                  <a:lnTo>
                    <a:pt x="518" y="58"/>
                  </a:lnTo>
                  <a:lnTo>
                    <a:pt x="523" y="60"/>
                  </a:lnTo>
                  <a:lnTo>
                    <a:pt x="528" y="62"/>
                  </a:lnTo>
                  <a:lnTo>
                    <a:pt x="532" y="63"/>
                  </a:lnTo>
                  <a:lnTo>
                    <a:pt x="536" y="68"/>
                  </a:lnTo>
                  <a:lnTo>
                    <a:pt x="545" y="62"/>
                  </a:lnTo>
                  <a:lnTo>
                    <a:pt x="555" y="65"/>
                  </a:lnTo>
                  <a:lnTo>
                    <a:pt x="569" y="63"/>
                  </a:lnTo>
                  <a:lnTo>
                    <a:pt x="581" y="68"/>
                  </a:lnTo>
                  <a:lnTo>
                    <a:pt x="577" y="73"/>
                  </a:lnTo>
                  <a:lnTo>
                    <a:pt x="570" y="69"/>
                  </a:lnTo>
                  <a:lnTo>
                    <a:pt x="564" y="81"/>
                  </a:lnTo>
                  <a:lnTo>
                    <a:pt x="553" y="82"/>
                  </a:lnTo>
                  <a:lnTo>
                    <a:pt x="550" y="95"/>
                  </a:lnTo>
                  <a:lnTo>
                    <a:pt x="550" y="110"/>
                  </a:lnTo>
                  <a:lnTo>
                    <a:pt x="539" y="115"/>
                  </a:lnTo>
                  <a:lnTo>
                    <a:pt x="536" y="110"/>
                  </a:lnTo>
                  <a:lnTo>
                    <a:pt x="514" y="109"/>
                  </a:lnTo>
                  <a:lnTo>
                    <a:pt x="503" y="134"/>
                  </a:lnTo>
                  <a:lnTo>
                    <a:pt x="504" y="148"/>
                  </a:lnTo>
                  <a:lnTo>
                    <a:pt x="469" y="158"/>
                  </a:lnTo>
                  <a:lnTo>
                    <a:pt x="474" y="162"/>
                  </a:lnTo>
                  <a:lnTo>
                    <a:pt x="481" y="186"/>
                  </a:lnTo>
                  <a:lnTo>
                    <a:pt x="474" y="210"/>
                  </a:lnTo>
                  <a:lnTo>
                    <a:pt x="468" y="207"/>
                  </a:lnTo>
                  <a:lnTo>
                    <a:pt x="462" y="208"/>
                  </a:lnTo>
                  <a:lnTo>
                    <a:pt x="460" y="202"/>
                  </a:lnTo>
                  <a:lnTo>
                    <a:pt x="455" y="202"/>
                  </a:lnTo>
                  <a:lnTo>
                    <a:pt x="449" y="202"/>
                  </a:lnTo>
                  <a:lnTo>
                    <a:pt x="443" y="202"/>
                  </a:lnTo>
                  <a:lnTo>
                    <a:pt x="436" y="205"/>
                  </a:lnTo>
                  <a:lnTo>
                    <a:pt x="433" y="203"/>
                  </a:lnTo>
                  <a:lnTo>
                    <a:pt x="422" y="205"/>
                  </a:lnTo>
                  <a:lnTo>
                    <a:pt x="411" y="207"/>
                  </a:lnTo>
                  <a:lnTo>
                    <a:pt x="411" y="210"/>
                  </a:lnTo>
                  <a:lnTo>
                    <a:pt x="403" y="210"/>
                  </a:lnTo>
                  <a:lnTo>
                    <a:pt x="395" y="208"/>
                  </a:lnTo>
                  <a:lnTo>
                    <a:pt x="389" y="203"/>
                  </a:lnTo>
                  <a:lnTo>
                    <a:pt x="388" y="205"/>
                  </a:lnTo>
                  <a:lnTo>
                    <a:pt x="380" y="205"/>
                  </a:lnTo>
                  <a:lnTo>
                    <a:pt x="375" y="210"/>
                  </a:lnTo>
                  <a:lnTo>
                    <a:pt x="373" y="214"/>
                  </a:lnTo>
                  <a:lnTo>
                    <a:pt x="373" y="219"/>
                  </a:lnTo>
                  <a:lnTo>
                    <a:pt x="370" y="219"/>
                  </a:lnTo>
                  <a:lnTo>
                    <a:pt x="369" y="216"/>
                  </a:lnTo>
                  <a:lnTo>
                    <a:pt x="366" y="216"/>
                  </a:lnTo>
                  <a:lnTo>
                    <a:pt x="362" y="216"/>
                  </a:lnTo>
                  <a:lnTo>
                    <a:pt x="358" y="214"/>
                  </a:lnTo>
                  <a:lnTo>
                    <a:pt x="351" y="213"/>
                  </a:lnTo>
                  <a:lnTo>
                    <a:pt x="347" y="214"/>
                  </a:lnTo>
                  <a:lnTo>
                    <a:pt x="340" y="214"/>
                  </a:lnTo>
                  <a:lnTo>
                    <a:pt x="337" y="218"/>
                  </a:lnTo>
                  <a:lnTo>
                    <a:pt x="332" y="222"/>
                  </a:lnTo>
                  <a:lnTo>
                    <a:pt x="325" y="227"/>
                  </a:lnTo>
                  <a:lnTo>
                    <a:pt x="320" y="227"/>
                  </a:lnTo>
                  <a:lnTo>
                    <a:pt x="318" y="230"/>
                  </a:lnTo>
                  <a:lnTo>
                    <a:pt x="315" y="230"/>
                  </a:lnTo>
                  <a:lnTo>
                    <a:pt x="310" y="233"/>
                  </a:lnTo>
                  <a:lnTo>
                    <a:pt x="307" y="237"/>
                  </a:lnTo>
                  <a:lnTo>
                    <a:pt x="303" y="238"/>
                  </a:lnTo>
                  <a:lnTo>
                    <a:pt x="301" y="241"/>
                  </a:lnTo>
                  <a:lnTo>
                    <a:pt x="298" y="244"/>
                  </a:lnTo>
                  <a:lnTo>
                    <a:pt x="296" y="246"/>
                  </a:lnTo>
                  <a:lnTo>
                    <a:pt x="295" y="248"/>
                  </a:lnTo>
                  <a:lnTo>
                    <a:pt x="293" y="251"/>
                  </a:lnTo>
                  <a:lnTo>
                    <a:pt x="290" y="249"/>
                  </a:lnTo>
                  <a:lnTo>
                    <a:pt x="285" y="249"/>
                  </a:lnTo>
                  <a:lnTo>
                    <a:pt x="287" y="246"/>
                  </a:lnTo>
                  <a:lnTo>
                    <a:pt x="287" y="243"/>
                  </a:lnTo>
                  <a:lnTo>
                    <a:pt x="280" y="243"/>
                  </a:lnTo>
                  <a:lnTo>
                    <a:pt x="274" y="241"/>
                  </a:lnTo>
                  <a:lnTo>
                    <a:pt x="263" y="241"/>
                  </a:lnTo>
                  <a:lnTo>
                    <a:pt x="258" y="229"/>
                  </a:lnTo>
                  <a:lnTo>
                    <a:pt x="252" y="227"/>
                  </a:lnTo>
                  <a:lnTo>
                    <a:pt x="255" y="219"/>
                  </a:lnTo>
                  <a:lnTo>
                    <a:pt x="257" y="213"/>
                  </a:lnTo>
                  <a:lnTo>
                    <a:pt x="252" y="214"/>
                  </a:lnTo>
                  <a:lnTo>
                    <a:pt x="247" y="205"/>
                  </a:lnTo>
                  <a:lnTo>
                    <a:pt x="246" y="205"/>
                  </a:lnTo>
                  <a:lnTo>
                    <a:pt x="244" y="202"/>
                  </a:lnTo>
                  <a:lnTo>
                    <a:pt x="241" y="200"/>
                  </a:lnTo>
                  <a:lnTo>
                    <a:pt x="236" y="203"/>
                  </a:lnTo>
                  <a:lnTo>
                    <a:pt x="230" y="202"/>
                  </a:lnTo>
                  <a:lnTo>
                    <a:pt x="221" y="200"/>
                  </a:lnTo>
                  <a:lnTo>
                    <a:pt x="213" y="200"/>
                  </a:lnTo>
                  <a:lnTo>
                    <a:pt x="205" y="202"/>
                  </a:lnTo>
                  <a:lnTo>
                    <a:pt x="197" y="194"/>
                  </a:lnTo>
                  <a:lnTo>
                    <a:pt x="192" y="188"/>
                  </a:lnTo>
                  <a:lnTo>
                    <a:pt x="195" y="186"/>
                  </a:lnTo>
                  <a:lnTo>
                    <a:pt x="194" y="185"/>
                  </a:lnTo>
                  <a:lnTo>
                    <a:pt x="199" y="181"/>
                  </a:lnTo>
                  <a:lnTo>
                    <a:pt x="200" y="180"/>
                  </a:lnTo>
                  <a:lnTo>
                    <a:pt x="203" y="180"/>
                  </a:lnTo>
                  <a:lnTo>
                    <a:pt x="203" y="177"/>
                  </a:lnTo>
                  <a:lnTo>
                    <a:pt x="202" y="173"/>
                  </a:lnTo>
                  <a:lnTo>
                    <a:pt x="200" y="170"/>
                  </a:lnTo>
                  <a:lnTo>
                    <a:pt x="199" y="167"/>
                  </a:lnTo>
                  <a:lnTo>
                    <a:pt x="199" y="164"/>
                  </a:lnTo>
                  <a:lnTo>
                    <a:pt x="197" y="162"/>
                  </a:lnTo>
                  <a:lnTo>
                    <a:pt x="202" y="159"/>
                  </a:lnTo>
                  <a:lnTo>
                    <a:pt x="203" y="155"/>
                  </a:lnTo>
                  <a:lnTo>
                    <a:pt x="205" y="153"/>
                  </a:lnTo>
                  <a:lnTo>
                    <a:pt x="203" y="151"/>
                  </a:lnTo>
                  <a:lnTo>
                    <a:pt x="202" y="151"/>
                  </a:lnTo>
                  <a:lnTo>
                    <a:pt x="200" y="153"/>
                  </a:lnTo>
                  <a:lnTo>
                    <a:pt x="199" y="156"/>
                  </a:lnTo>
                  <a:lnTo>
                    <a:pt x="194" y="155"/>
                  </a:lnTo>
                  <a:lnTo>
                    <a:pt x="194" y="151"/>
                  </a:lnTo>
                  <a:lnTo>
                    <a:pt x="192" y="148"/>
                  </a:lnTo>
                  <a:lnTo>
                    <a:pt x="184" y="151"/>
                  </a:lnTo>
                  <a:lnTo>
                    <a:pt x="183" y="151"/>
                  </a:lnTo>
                  <a:lnTo>
                    <a:pt x="183" y="153"/>
                  </a:lnTo>
                  <a:lnTo>
                    <a:pt x="181" y="153"/>
                  </a:lnTo>
                  <a:lnTo>
                    <a:pt x="181" y="153"/>
                  </a:lnTo>
                  <a:lnTo>
                    <a:pt x="178" y="153"/>
                  </a:lnTo>
                  <a:lnTo>
                    <a:pt x="178" y="156"/>
                  </a:lnTo>
                  <a:lnTo>
                    <a:pt x="177" y="156"/>
                  </a:lnTo>
                  <a:lnTo>
                    <a:pt x="177" y="158"/>
                  </a:lnTo>
                  <a:lnTo>
                    <a:pt x="172" y="159"/>
                  </a:lnTo>
                  <a:lnTo>
                    <a:pt x="167" y="164"/>
                  </a:lnTo>
                  <a:lnTo>
                    <a:pt x="167" y="166"/>
                  </a:lnTo>
                  <a:lnTo>
                    <a:pt x="134" y="172"/>
                  </a:lnTo>
                  <a:lnTo>
                    <a:pt x="123" y="227"/>
                  </a:lnTo>
                  <a:lnTo>
                    <a:pt x="121" y="227"/>
                  </a:lnTo>
                  <a:lnTo>
                    <a:pt x="115" y="227"/>
                  </a:lnTo>
                  <a:lnTo>
                    <a:pt x="112" y="221"/>
                  </a:lnTo>
                  <a:lnTo>
                    <a:pt x="110" y="218"/>
                  </a:lnTo>
                  <a:lnTo>
                    <a:pt x="107" y="213"/>
                  </a:lnTo>
                  <a:lnTo>
                    <a:pt x="104" y="208"/>
                  </a:lnTo>
                  <a:lnTo>
                    <a:pt x="99" y="205"/>
                  </a:lnTo>
                  <a:lnTo>
                    <a:pt x="90" y="205"/>
                  </a:lnTo>
                  <a:lnTo>
                    <a:pt x="84" y="208"/>
                  </a:lnTo>
                  <a:lnTo>
                    <a:pt x="76" y="216"/>
                  </a:lnTo>
                  <a:lnTo>
                    <a:pt x="80" y="199"/>
                  </a:lnTo>
                  <a:lnTo>
                    <a:pt x="60" y="189"/>
                  </a:lnTo>
                  <a:lnTo>
                    <a:pt x="55" y="175"/>
                  </a:lnTo>
                  <a:lnTo>
                    <a:pt x="43" y="162"/>
                  </a:lnTo>
                  <a:lnTo>
                    <a:pt x="63" y="162"/>
                  </a:lnTo>
                  <a:lnTo>
                    <a:pt x="60" y="153"/>
                  </a:lnTo>
                  <a:lnTo>
                    <a:pt x="62" y="150"/>
                  </a:lnTo>
                  <a:lnTo>
                    <a:pt x="69" y="150"/>
                  </a:lnTo>
                  <a:lnTo>
                    <a:pt x="73" y="145"/>
                  </a:lnTo>
                  <a:lnTo>
                    <a:pt x="109" y="151"/>
                  </a:lnTo>
                  <a:lnTo>
                    <a:pt x="107" y="145"/>
                  </a:lnTo>
                  <a:lnTo>
                    <a:pt x="110" y="145"/>
                  </a:lnTo>
                  <a:lnTo>
                    <a:pt x="109" y="142"/>
                  </a:lnTo>
                  <a:lnTo>
                    <a:pt x="99" y="134"/>
                  </a:lnTo>
                  <a:lnTo>
                    <a:pt x="87" y="115"/>
                  </a:lnTo>
                  <a:lnTo>
                    <a:pt x="80" y="109"/>
                  </a:lnTo>
                  <a:lnTo>
                    <a:pt x="68" y="110"/>
                  </a:lnTo>
                  <a:lnTo>
                    <a:pt x="55" y="106"/>
                  </a:lnTo>
                  <a:lnTo>
                    <a:pt x="46" y="115"/>
                  </a:lnTo>
                  <a:lnTo>
                    <a:pt x="22" y="120"/>
                  </a:lnTo>
                  <a:lnTo>
                    <a:pt x="28" y="125"/>
                  </a:lnTo>
                  <a:lnTo>
                    <a:pt x="22" y="128"/>
                  </a:lnTo>
                  <a:lnTo>
                    <a:pt x="21" y="128"/>
                  </a:lnTo>
                  <a:lnTo>
                    <a:pt x="11" y="114"/>
                  </a:lnTo>
                  <a:lnTo>
                    <a:pt x="13" y="104"/>
                  </a:lnTo>
                  <a:lnTo>
                    <a:pt x="5" y="98"/>
                  </a:lnTo>
                  <a:lnTo>
                    <a:pt x="0" y="85"/>
                  </a:lnTo>
                  <a:lnTo>
                    <a:pt x="6" y="79"/>
                  </a:lnTo>
                  <a:lnTo>
                    <a:pt x="6" y="68"/>
                  </a:lnTo>
                  <a:lnTo>
                    <a:pt x="17" y="58"/>
                  </a:lnTo>
                  <a:lnTo>
                    <a:pt x="25" y="54"/>
                  </a:lnTo>
                  <a:lnTo>
                    <a:pt x="39" y="52"/>
                  </a:lnTo>
                  <a:lnTo>
                    <a:pt x="46" y="55"/>
                  </a:lnTo>
                  <a:lnTo>
                    <a:pt x="44" y="60"/>
                  </a:lnTo>
                  <a:lnTo>
                    <a:pt x="51" y="60"/>
                  </a:lnTo>
                  <a:lnTo>
                    <a:pt x="54" y="55"/>
                  </a:lnTo>
                  <a:lnTo>
                    <a:pt x="52" y="49"/>
                  </a:lnTo>
                  <a:lnTo>
                    <a:pt x="65" y="47"/>
                  </a:lnTo>
                  <a:lnTo>
                    <a:pt x="65" y="44"/>
                  </a:lnTo>
                  <a:lnTo>
                    <a:pt x="74" y="44"/>
                  </a:lnTo>
                  <a:lnTo>
                    <a:pt x="79" y="43"/>
                  </a:lnTo>
                  <a:lnTo>
                    <a:pt x="80" y="41"/>
                  </a:lnTo>
                  <a:lnTo>
                    <a:pt x="88" y="40"/>
                  </a:lnTo>
                  <a:lnTo>
                    <a:pt x="91" y="41"/>
                  </a:lnTo>
                  <a:lnTo>
                    <a:pt x="96" y="44"/>
                  </a:lnTo>
                  <a:lnTo>
                    <a:pt x="98" y="41"/>
                  </a:lnTo>
                  <a:lnTo>
                    <a:pt x="104" y="41"/>
                  </a:lnTo>
                  <a:lnTo>
                    <a:pt x="104" y="46"/>
                  </a:lnTo>
                  <a:lnTo>
                    <a:pt x="114" y="46"/>
                  </a:lnTo>
                  <a:lnTo>
                    <a:pt x="118" y="47"/>
                  </a:lnTo>
                  <a:lnTo>
                    <a:pt x="118" y="51"/>
                  </a:lnTo>
                  <a:lnTo>
                    <a:pt x="125" y="52"/>
                  </a:lnTo>
                  <a:lnTo>
                    <a:pt x="125" y="55"/>
                  </a:lnTo>
                  <a:lnTo>
                    <a:pt x="126" y="58"/>
                  </a:lnTo>
                  <a:lnTo>
                    <a:pt x="126" y="62"/>
                  </a:lnTo>
                  <a:lnTo>
                    <a:pt x="129" y="62"/>
                  </a:lnTo>
                  <a:lnTo>
                    <a:pt x="132" y="58"/>
                  </a:lnTo>
                  <a:lnTo>
                    <a:pt x="136" y="58"/>
                  </a:lnTo>
                  <a:lnTo>
                    <a:pt x="136" y="62"/>
                  </a:lnTo>
                  <a:lnTo>
                    <a:pt x="143" y="65"/>
                  </a:lnTo>
                  <a:lnTo>
                    <a:pt x="148" y="63"/>
                  </a:lnTo>
                  <a:lnTo>
                    <a:pt x="150" y="60"/>
                  </a:lnTo>
                  <a:lnTo>
                    <a:pt x="161" y="58"/>
                  </a:lnTo>
                  <a:lnTo>
                    <a:pt x="169" y="62"/>
                  </a:lnTo>
                  <a:lnTo>
                    <a:pt x="172" y="60"/>
                  </a:lnTo>
                  <a:lnTo>
                    <a:pt x="180" y="60"/>
                  </a:lnTo>
                  <a:lnTo>
                    <a:pt x="181" y="65"/>
                  </a:lnTo>
                  <a:lnTo>
                    <a:pt x="188" y="66"/>
                  </a:lnTo>
                  <a:lnTo>
                    <a:pt x="192" y="68"/>
                  </a:lnTo>
                  <a:lnTo>
                    <a:pt x="199" y="66"/>
                  </a:lnTo>
                  <a:lnTo>
                    <a:pt x="202" y="66"/>
                  </a:lnTo>
                  <a:lnTo>
                    <a:pt x="202" y="68"/>
                  </a:lnTo>
                  <a:lnTo>
                    <a:pt x="210" y="68"/>
                  </a:lnTo>
                  <a:lnTo>
                    <a:pt x="217" y="66"/>
                  </a:lnTo>
                  <a:lnTo>
                    <a:pt x="217" y="63"/>
                  </a:lnTo>
                  <a:lnTo>
                    <a:pt x="221" y="58"/>
                  </a:lnTo>
                  <a:lnTo>
                    <a:pt x="213" y="55"/>
                  </a:lnTo>
                  <a:lnTo>
                    <a:pt x="206" y="52"/>
                  </a:lnTo>
                  <a:lnTo>
                    <a:pt x="206" y="51"/>
                  </a:lnTo>
                  <a:lnTo>
                    <a:pt x="203" y="49"/>
                  </a:lnTo>
                  <a:lnTo>
                    <a:pt x="216" y="44"/>
                  </a:lnTo>
                  <a:lnTo>
                    <a:pt x="213" y="40"/>
                  </a:lnTo>
                  <a:lnTo>
                    <a:pt x="216" y="38"/>
                  </a:lnTo>
                  <a:lnTo>
                    <a:pt x="217" y="33"/>
                  </a:lnTo>
                  <a:lnTo>
                    <a:pt x="224" y="35"/>
                  </a:lnTo>
                  <a:lnTo>
                    <a:pt x="230" y="35"/>
                  </a:lnTo>
                  <a:lnTo>
                    <a:pt x="232" y="32"/>
                  </a:lnTo>
                  <a:lnTo>
                    <a:pt x="227" y="32"/>
                  </a:lnTo>
                  <a:lnTo>
                    <a:pt x="222" y="30"/>
                  </a:lnTo>
                  <a:lnTo>
                    <a:pt x="222" y="27"/>
                  </a:lnTo>
                  <a:lnTo>
                    <a:pt x="224" y="27"/>
                  </a:lnTo>
                  <a:lnTo>
                    <a:pt x="224" y="27"/>
                  </a:lnTo>
                  <a:lnTo>
                    <a:pt x="217" y="25"/>
                  </a:lnTo>
                  <a:lnTo>
                    <a:pt x="221" y="19"/>
                  </a:lnTo>
                  <a:lnTo>
                    <a:pt x="230" y="21"/>
                  </a:lnTo>
                  <a:lnTo>
                    <a:pt x="230" y="19"/>
                  </a:lnTo>
                  <a:lnTo>
                    <a:pt x="233" y="19"/>
                  </a:lnTo>
                  <a:lnTo>
                    <a:pt x="236" y="21"/>
                  </a:lnTo>
                  <a:lnTo>
                    <a:pt x="240" y="21"/>
                  </a:lnTo>
                  <a:lnTo>
                    <a:pt x="240" y="19"/>
                  </a:lnTo>
                  <a:lnTo>
                    <a:pt x="249" y="17"/>
                  </a:lnTo>
                  <a:lnTo>
                    <a:pt x="252" y="19"/>
                  </a:lnTo>
                  <a:lnTo>
                    <a:pt x="255" y="16"/>
                  </a:lnTo>
                  <a:lnTo>
                    <a:pt x="266" y="16"/>
                  </a:lnTo>
                  <a:lnTo>
                    <a:pt x="269" y="13"/>
                  </a:lnTo>
                  <a:lnTo>
                    <a:pt x="273" y="13"/>
                  </a:lnTo>
                  <a:lnTo>
                    <a:pt x="274" y="11"/>
                  </a:lnTo>
                  <a:lnTo>
                    <a:pt x="279" y="13"/>
                  </a:lnTo>
                  <a:lnTo>
                    <a:pt x="288" y="10"/>
                  </a:lnTo>
                  <a:lnTo>
                    <a:pt x="295" y="11"/>
                  </a:lnTo>
                  <a:lnTo>
                    <a:pt x="301" y="11"/>
                  </a:lnTo>
                  <a:lnTo>
                    <a:pt x="304" y="10"/>
                  </a:lnTo>
                  <a:lnTo>
                    <a:pt x="309" y="8"/>
                  </a:lnTo>
                  <a:lnTo>
                    <a:pt x="309" y="5"/>
                  </a:lnTo>
                  <a:lnTo>
                    <a:pt x="314" y="5"/>
                  </a:lnTo>
                  <a:lnTo>
                    <a:pt x="31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06" name="Freeform 595"/>
            <p:cNvSpPr>
              <a:spLocks/>
            </p:cNvSpPr>
            <p:nvPr/>
          </p:nvSpPr>
          <p:spPr bwMode="auto">
            <a:xfrm>
              <a:off x="5081588" y="3205163"/>
              <a:ext cx="198438" cy="114300"/>
            </a:xfrm>
            <a:custGeom>
              <a:avLst/>
              <a:gdLst/>
              <a:ahLst/>
              <a:cxnLst>
                <a:cxn ang="0">
                  <a:pos x="39" y="11"/>
                </a:cxn>
                <a:cxn ang="0">
                  <a:pos x="38" y="28"/>
                </a:cxn>
                <a:cxn ang="0">
                  <a:pos x="52" y="30"/>
                </a:cxn>
                <a:cxn ang="0">
                  <a:pos x="61" y="31"/>
                </a:cxn>
                <a:cxn ang="0">
                  <a:pos x="71" y="31"/>
                </a:cxn>
                <a:cxn ang="0">
                  <a:pos x="72" y="24"/>
                </a:cxn>
                <a:cxn ang="0">
                  <a:pos x="93" y="38"/>
                </a:cxn>
                <a:cxn ang="0">
                  <a:pos x="116" y="39"/>
                </a:cxn>
                <a:cxn ang="0">
                  <a:pos x="127" y="41"/>
                </a:cxn>
                <a:cxn ang="0">
                  <a:pos x="138" y="49"/>
                </a:cxn>
                <a:cxn ang="0">
                  <a:pos x="142" y="65"/>
                </a:cxn>
                <a:cxn ang="0">
                  <a:pos x="164" y="80"/>
                </a:cxn>
                <a:cxn ang="0">
                  <a:pos x="168" y="87"/>
                </a:cxn>
                <a:cxn ang="0">
                  <a:pos x="178" y="87"/>
                </a:cxn>
                <a:cxn ang="0">
                  <a:pos x="184" y="79"/>
                </a:cxn>
                <a:cxn ang="0">
                  <a:pos x="195" y="71"/>
                </a:cxn>
                <a:cxn ang="0">
                  <a:pos x="205" y="63"/>
                </a:cxn>
                <a:cxn ang="0">
                  <a:pos x="220" y="57"/>
                </a:cxn>
                <a:cxn ang="0">
                  <a:pos x="216" y="66"/>
                </a:cxn>
                <a:cxn ang="0">
                  <a:pos x="219" y="72"/>
                </a:cxn>
                <a:cxn ang="0">
                  <a:pos x="225" y="76"/>
                </a:cxn>
                <a:cxn ang="0">
                  <a:pos x="233" y="77"/>
                </a:cxn>
                <a:cxn ang="0">
                  <a:pos x="250" y="80"/>
                </a:cxn>
                <a:cxn ang="0">
                  <a:pos x="241" y="83"/>
                </a:cxn>
                <a:cxn ang="0">
                  <a:pos x="238" y="87"/>
                </a:cxn>
                <a:cxn ang="0">
                  <a:pos x="228" y="90"/>
                </a:cxn>
                <a:cxn ang="0">
                  <a:pos x="227" y="98"/>
                </a:cxn>
                <a:cxn ang="0">
                  <a:pos x="219" y="93"/>
                </a:cxn>
                <a:cxn ang="0">
                  <a:pos x="217" y="80"/>
                </a:cxn>
                <a:cxn ang="0">
                  <a:pos x="205" y="83"/>
                </a:cxn>
                <a:cxn ang="0">
                  <a:pos x="197" y="94"/>
                </a:cxn>
                <a:cxn ang="0">
                  <a:pos x="194" y="104"/>
                </a:cxn>
                <a:cxn ang="0">
                  <a:pos x="176" y="106"/>
                </a:cxn>
                <a:cxn ang="0">
                  <a:pos x="183" y="112"/>
                </a:cxn>
                <a:cxn ang="0">
                  <a:pos x="187" y="117"/>
                </a:cxn>
                <a:cxn ang="0">
                  <a:pos x="187" y="131"/>
                </a:cxn>
                <a:cxn ang="0">
                  <a:pos x="183" y="143"/>
                </a:cxn>
                <a:cxn ang="0">
                  <a:pos x="148" y="137"/>
                </a:cxn>
                <a:cxn ang="0">
                  <a:pos x="142" y="137"/>
                </a:cxn>
                <a:cxn ang="0">
                  <a:pos x="134" y="126"/>
                </a:cxn>
                <a:cxn ang="0">
                  <a:pos x="113" y="115"/>
                </a:cxn>
                <a:cxn ang="0">
                  <a:pos x="85" y="94"/>
                </a:cxn>
                <a:cxn ang="0">
                  <a:pos x="80" y="83"/>
                </a:cxn>
                <a:cxn ang="0">
                  <a:pos x="74" y="72"/>
                </a:cxn>
                <a:cxn ang="0">
                  <a:pos x="60" y="72"/>
                </a:cxn>
                <a:cxn ang="0">
                  <a:pos x="57" y="65"/>
                </a:cxn>
                <a:cxn ang="0">
                  <a:pos x="55" y="58"/>
                </a:cxn>
                <a:cxn ang="0">
                  <a:pos x="47" y="50"/>
                </a:cxn>
                <a:cxn ang="0">
                  <a:pos x="34" y="47"/>
                </a:cxn>
                <a:cxn ang="0">
                  <a:pos x="34" y="53"/>
                </a:cxn>
                <a:cxn ang="0">
                  <a:pos x="28" y="50"/>
                </a:cxn>
                <a:cxn ang="0">
                  <a:pos x="14" y="58"/>
                </a:cxn>
                <a:cxn ang="0">
                  <a:pos x="0" y="63"/>
                </a:cxn>
              </a:cxnLst>
              <a:rect l="0" t="0" r="r" b="b"/>
              <a:pathLst>
                <a:path w="250" h="145">
                  <a:moveTo>
                    <a:pt x="45" y="0"/>
                  </a:moveTo>
                  <a:lnTo>
                    <a:pt x="45" y="8"/>
                  </a:lnTo>
                  <a:lnTo>
                    <a:pt x="39" y="11"/>
                  </a:lnTo>
                  <a:lnTo>
                    <a:pt x="39" y="14"/>
                  </a:lnTo>
                  <a:lnTo>
                    <a:pt x="38" y="17"/>
                  </a:lnTo>
                  <a:lnTo>
                    <a:pt x="38" y="28"/>
                  </a:lnTo>
                  <a:lnTo>
                    <a:pt x="39" y="30"/>
                  </a:lnTo>
                  <a:lnTo>
                    <a:pt x="45" y="28"/>
                  </a:lnTo>
                  <a:lnTo>
                    <a:pt x="52" y="30"/>
                  </a:lnTo>
                  <a:lnTo>
                    <a:pt x="53" y="36"/>
                  </a:lnTo>
                  <a:lnTo>
                    <a:pt x="58" y="33"/>
                  </a:lnTo>
                  <a:lnTo>
                    <a:pt x="61" y="31"/>
                  </a:lnTo>
                  <a:lnTo>
                    <a:pt x="64" y="31"/>
                  </a:lnTo>
                  <a:lnTo>
                    <a:pt x="69" y="36"/>
                  </a:lnTo>
                  <a:lnTo>
                    <a:pt x="71" y="31"/>
                  </a:lnTo>
                  <a:lnTo>
                    <a:pt x="69" y="27"/>
                  </a:lnTo>
                  <a:lnTo>
                    <a:pt x="71" y="25"/>
                  </a:lnTo>
                  <a:lnTo>
                    <a:pt x="72" y="24"/>
                  </a:lnTo>
                  <a:lnTo>
                    <a:pt x="77" y="28"/>
                  </a:lnTo>
                  <a:lnTo>
                    <a:pt x="85" y="38"/>
                  </a:lnTo>
                  <a:lnTo>
                    <a:pt x="93" y="38"/>
                  </a:lnTo>
                  <a:lnTo>
                    <a:pt x="101" y="38"/>
                  </a:lnTo>
                  <a:lnTo>
                    <a:pt x="110" y="38"/>
                  </a:lnTo>
                  <a:lnTo>
                    <a:pt x="116" y="39"/>
                  </a:lnTo>
                  <a:lnTo>
                    <a:pt x="123" y="36"/>
                  </a:lnTo>
                  <a:lnTo>
                    <a:pt x="126" y="38"/>
                  </a:lnTo>
                  <a:lnTo>
                    <a:pt x="127" y="41"/>
                  </a:lnTo>
                  <a:lnTo>
                    <a:pt x="129" y="42"/>
                  </a:lnTo>
                  <a:lnTo>
                    <a:pt x="134" y="50"/>
                  </a:lnTo>
                  <a:lnTo>
                    <a:pt x="138" y="49"/>
                  </a:lnTo>
                  <a:lnTo>
                    <a:pt x="138" y="55"/>
                  </a:lnTo>
                  <a:lnTo>
                    <a:pt x="134" y="65"/>
                  </a:lnTo>
                  <a:lnTo>
                    <a:pt x="142" y="65"/>
                  </a:lnTo>
                  <a:lnTo>
                    <a:pt x="145" y="79"/>
                  </a:lnTo>
                  <a:lnTo>
                    <a:pt x="157" y="79"/>
                  </a:lnTo>
                  <a:lnTo>
                    <a:pt x="164" y="80"/>
                  </a:lnTo>
                  <a:lnTo>
                    <a:pt x="170" y="80"/>
                  </a:lnTo>
                  <a:lnTo>
                    <a:pt x="170" y="83"/>
                  </a:lnTo>
                  <a:lnTo>
                    <a:pt x="168" y="87"/>
                  </a:lnTo>
                  <a:lnTo>
                    <a:pt x="173" y="88"/>
                  </a:lnTo>
                  <a:lnTo>
                    <a:pt x="178" y="90"/>
                  </a:lnTo>
                  <a:lnTo>
                    <a:pt x="178" y="87"/>
                  </a:lnTo>
                  <a:lnTo>
                    <a:pt x="181" y="83"/>
                  </a:lnTo>
                  <a:lnTo>
                    <a:pt x="181" y="82"/>
                  </a:lnTo>
                  <a:lnTo>
                    <a:pt x="184" y="79"/>
                  </a:lnTo>
                  <a:lnTo>
                    <a:pt x="186" y="76"/>
                  </a:lnTo>
                  <a:lnTo>
                    <a:pt x="192" y="74"/>
                  </a:lnTo>
                  <a:lnTo>
                    <a:pt x="195" y="71"/>
                  </a:lnTo>
                  <a:lnTo>
                    <a:pt x="200" y="68"/>
                  </a:lnTo>
                  <a:lnTo>
                    <a:pt x="203" y="66"/>
                  </a:lnTo>
                  <a:lnTo>
                    <a:pt x="205" y="63"/>
                  </a:lnTo>
                  <a:lnTo>
                    <a:pt x="211" y="65"/>
                  </a:lnTo>
                  <a:lnTo>
                    <a:pt x="217" y="60"/>
                  </a:lnTo>
                  <a:lnTo>
                    <a:pt x="220" y="57"/>
                  </a:lnTo>
                  <a:lnTo>
                    <a:pt x="223" y="60"/>
                  </a:lnTo>
                  <a:lnTo>
                    <a:pt x="220" y="65"/>
                  </a:lnTo>
                  <a:lnTo>
                    <a:pt x="216" y="66"/>
                  </a:lnTo>
                  <a:lnTo>
                    <a:pt x="212" y="72"/>
                  </a:lnTo>
                  <a:lnTo>
                    <a:pt x="216" y="72"/>
                  </a:lnTo>
                  <a:lnTo>
                    <a:pt x="219" y="72"/>
                  </a:lnTo>
                  <a:lnTo>
                    <a:pt x="219" y="76"/>
                  </a:lnTo>
                  <a:lnTo>
                    <a:pt x="222" y="76"/>
                  </a:lnTo>
                  <a:lnTo>
                    <a:pt x="225" y="76"/>
                  </a:lnTo>
                  <a:lnTo>
                    <a:pt x="227" y="72"/>
                  </a:lnTo>
                  <a:lnTo>
                    <a:pt x="231" y="72"/>
                  </a:lnTo>
                  <a:lnTo>
                    <a:pt x="233" y="77"/>
                  </a:lnTo>
                  <a:lnTo>
                    <a:pt x="238" y="76"/>
                  </a:lnTo>
                  <a:lnTo>
                    <a:pt x="241" y="79"/>
                  </a:lnTo>
                  <a:lnTo>
                    <a:pt x="250" y="80"/>
                  </a:lnTo>
                  <a:lnTo>
                    <a:pt x="247" y="82"/>
                  </a:lnTo>
                  <a:lnTo>
                    <a:pt x="246" y="87"/>
                  </a:lnTo>
                  <a:lnTo>
                    <a:pt x="241" y="83"/>
                  </a:lnTo>
                  <a:lnTo>
                    <a:pt x="241" y="88"/>
                  </a:lnTo>
                  <a:lnTo>
                    <a:pt x="239" y="88"/>
                  </a:lnTo>
                  <a:lnTo>
                    <a:pt x="238" y="87"/>
                  </a:lnTo>
                  <a:lnTo>
                    <a:pt x="236" y="90"/>
                  </a:lnTo>
                  <a:lnTo>
                    <a:pt x="231" y="93"/>
                  </a:lnTo>
                  <a:lnTo>
                    <a:pt x="228" y="90"/>
                  </a:lnTo>
                  <a:lnTo>
                    <a:pt x="223" y="91"/>
                  </a:lnTo>
                  <a:lnTo>
                    <a:pt x="227" y="94"/>
                  </a:lnTo>
                  <a:lnTo>
                    <a:pt x="227" y="98"/>
                  </a:lnTo>
                  <a:lnTo>
                    <a:pt x="223" y="98"/>
                  </a:lnTo>
                  <a:lnTo>
                    <a:pt x="222" y="91"/>
                  </a:lnTo>
                  <a:lnTo>
                    <a:pt x="219" y="93"/>
                  </a:lnTo>
                  <a:lnTo>
                    <a:pt x="217" y="88"/>
                  </a:lnTo>
                  <a:lnTo>
                    <a:pt x="220" y="87"/>
                  </a:lnTo>
                  <a:lnTo>
                    <a:pt x="217" y="80"/>
                  </a:lnTo>
                  <a:lnTo>
                    <a:pt x="211" y="83"/>
                  </a:lnTo>
                  <a:lnTo>
                    <a:pt x="208" y="87"/>
                  </a:lnTo>
                  <a:lnTo>
                    <a:pt x="205" y="83"/>
                  </a:lnTo>
                  <a:lnTo>
                    <a:pt x="201" y="93"/>
                  </a:lnTo>
                  <a:lnTo>
                    <a:pt x="197" y="90"/>
                  </a:lnTo>
                  <a:lnTo>
                    <a:pt x="197" y="94"/>
                  </a:lnTo>
                  <a:lnTo>
                    <a:pt x="197" y="99"/>
                  </a:lnTo>
                  <a:lnTo>
                    <a:pt x="194" y="99"/>
                  </a:lnTo>
                  <a:lnTo>
                    <a:pt x="194" y="104"/>
                  </a:lnTo>
                  <a:lnTo>
                    <a:pt x="184" y="104"/>
                  </a:lnTo>
                  <a:lnTo>
                    <a:pt x="183" y="104"/>
                  </a:lnTo>
                  <a:lnTo>
                    <a:pt x="176" y="106"/>
                  </a:lnTo>
                  <a:lnTo>
                    <a:pt x="176" y="110"/>
                  </a:lnTo>
                  <a:lnTo>
                    <a:pt x="181" y="110"/>
                  </a:lnTo>
                  <a:lnTo>
                    <a:pt x="183" y="112"/>
                  </a:lnTo>
                  <a:lnTo>
                    <a:pt x="187" y="112"/>
                  </a:lnTo>
                  <a:lnTo>
                    <a:pt x="189" y="113"/>
                  </a:lnTo>
                  <a:lnTo>
                    <a:pt x="187" y="117"/>
                  </a:lnTo>
                  <a:lnTo>
                    <a:pt x="187" y="123"/>
                  </a:lnTo>
                  <a:lnTo>
                    <a:pt x="190" y="126"/>
                  </a:lnTo>
                  <a:lnTo>
                    <a:pt x="187" y="131"/>
                  </a:lnTo>
                  <a:lnTo>
                    <a:pt x="184" y="137"/>
                  </a:lnTo>
                  <a:lnTo>
                    <a:pt x="183" y="140"/>
                  </a:lnTo>
                  <a:lnTo>
                    <a:pt x="183" y="143"/>
                  </a:lnTo>
                  <a:lnTo>
                    <a:pt x="183" y="145"/>
                  </a:lnTo>
                  <a:lnTo>
                    <a:pt x="178" y="142"/>
                  </a:lnTo>
                  <a:lnTo>
                    <a:pt x="148" y="137"/>
                  </a:lnTo>
                  <a:lnTo>
                    <a:pt x="145" y="142"/>
                  </a:lnTo>
                  <a:lnTo>
                    <a:pt x="143" y="142"/>
                  </a:lnTo>
                  <a:lnTo>
                    <a:pt x="142" y="137"/>
                  </a:lnTo>
                  <a:lnTo>
                    <a:pt x="145" y="131"/>
                  </a:lnTo>
                  <a:lnTo>
                    <a:pt x="140" y="129"/>
                  </a:lnTo>
                  <a:lnTo>
                    <a:pt x="134" y="126"/>
                  </a:lnTo>
                  <a:lnTo>
                    <a:pt x="131" y="128"/>
                  </a:lnTo>
                  <a:lnTo>
                    <a:pt x="123" y="123"/>
                  </a:lnTo>
                  <a:lnTo>
                    <a:pt x="113" y="115"/>
                  </a:lnTo>
                  <a:lnTo>
                    <a:pt x="104" y="110"/>
                  </a:lnTo>
                  <a:lnTo>
                    <a:pt x="91" y="101"/>
                  </a:lnTo>
                  <a:lnTo>
                    <a:pt x="85" y="94"/>
                  </a:lnTo>
                  <a:lnTo>
                    <a:pt x="85" y="90"/>
                  </a:lnTo>
                  <a:lnTo>
                    <a:pt x="82" y="88"/>
                  </a:lnTo>
                  <a:lnTo>
                    <a:pt x="80" y="83"/>
                  </a:lnTo>
                  <a:lnTo>
                    <a:pt x="82" y="80"/>
                  </a:lnTo>
                  <a:lnTo>
                    <a:pt x="79" y="76"/>
                  </a:lnTo>
                  <a:lnTo>
                    <a:pt x="74" y="72"/>
                  </a:lnTo>
                  <a:lnTo>
                    <a:pt x="71" y="76"/>
                  </a:lnTo>
                  <a:lnTo>
                    <a:pt x="69" y="74"/>
                  </a:lnTo>
                  <a:lnTo>
                    <a:pt x="60" y="72"/>
                  </a:lnTo>
                  <a:lnTo>
                    <a:pt x="55" y="71"/>
                  </a:lnTo>
                  <a:lnTo>
                    <a:pt x="55" y="65"/>
                  </a:lnTo>
                  <a:lnTo>
                    <a:pt x="57" y="65"/>
                  </a:lnTo>
                  <a:lnTo>
                    <a:pt x="57" y="61"/>
                  </a:lnTo>
                  <a:lnTo>
                    <a:pt x="55" y="60"/>
                  </a:lnTo>
                  <a:lnTo>
                    <a:pt x="55" y="58"/>
                  </a:lnTo>
                  <a:lnTo>
                    <a:pt x="53" y="55"/>
                  </a:lnTo>
                  <a:lnTo>
                    <a:pt x="47" y="53"/>
                  </a:lnTo>
                  <a:lnTo>
                    <a:pt x="47" y="50"/>
                  </a:lnTo>
                  <a:lnTo>
                    <a:pt x="42" y="49"/>
                  </a:lnTo>
                  <a:lnTo>
                    <a:pt x="38" y="46"/>
                  </a:lnTo>
                  <a:lnTo>
                    <a:pt x="34" y="47"/>
                  </a:lnTo>
                  <a:lnTo>
                    <a:pt x="33" y="47"/>
                  </a:lnTo>
                  <a:lnTo>
                    <a:pt x="34" y="50"/>
                  </a:lnTo>
                  <a:lnTo>
                    <a:pt x="34" y="53"/>
                  </a:lnTo>
                  <a:lnTo>
                    <a:pt x="33" y="49"/>
                  </a:lnTo>
                  <a:lnTo>
                    <a:pt x="28" y="49"/>
                  </a:lnTo>
                  <a:lnTo>
                    <a:pt x="28" y="50"/>
                  </a:lnTo>
                  <a:lnTo>
                    <a:pt x="27" y="53"/>
                  </a:lnTo>
                  <a:lnTo>
                    <a:pt x="19" y="53"/>
                  </a:lnTo>
                  <a:lnTo>
                    <a:pt x="14" y="58"/>
                  </a:lnTo>
                  <a:lnTo>
                    <a:pt x="14" y="66"/>
                  </a:lnTo>
                  <a:lnTo>
                    <a:pt x="3" y="65"/>
                  </a:lnTo>
                  <a:lnTo>
                    <a:pt x="0" y="63"/>
                  </a:lnTo>
                  <a:lnTo>
                    <a:pt x="11" y="8"/>
                  </a:lnTo>
                  <a:lnTo>
                    <a:pt x="4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07" name="Freeform 596"/>
            <p:cNvSpPr>
              <a:spLocks/>
            </p:cNvSpPr>
            <p:nvPr/>
          </p:nvSpPr>
          <p:spPr bwMode="auto">
            <a:xfrm>
              <a:off x="5081588" y="3205163"/>
              <a:ext cx="198438" cy="114300"/>
            </a:xfrm>
            <a:custGeom>
              <a:avLst/>
              <a:gdLst/>
              <a:ahLst/>
              <a:cxnLst>
                <a:cxn ang="0">
                  <a:pos x="39" y="11"/>
                </a:cxn>
                <a:cxn ang="0">
                  <a:pos x="38" y="28"/>
                </a:cxn>
                <a:cxn ang="0">
                  <a:pos x="52" y="30"/>
                </a:cxn>
                <a:cxn ang="0">
                  <a:pos x="61" y="31"/>
                </a:cxn>
                <a:cxn ang="0">
                  <a:pos x="71" y="31"/>
                </a:cxn>
                <a:cxn ang="0">
                  <a:pos x="72" y="24"/>
                </a:cxn>
                <a:cxn ang="0">
                  <a:pos x="93" y="38"/>
                </a:cxn>
                <a:cxn ang="0">
                  <a:pos x="116" y="39"/>
                </a:cxn>
                <a:cxn ang="0">
                  <a:pos x="127" y="41"/>
                </a:cxn>
                <a:cxn ang="0">
                  <a:pos x="138" y="49"/>
                </a:cxn>
                <a:cxn ang="0">
                  <a:pos x="142" y="65"/>
                </a:cxn>
                <a:cxn ang="0">
                  <a:pos x="164" y="80"/>
                </a:cxn>
                <a:cxn ang="0">
                  <a:pos x="168" y="87"/>
                </a:cxn>
                <a:cxn ang="0">
                  <a:pos x="178" y="87"/>
                </a:cxn>
                <a:cxn ang="0">
                  <a:pos x="184" y="79"/>
                </a:cxn>
                <a:cxn ang="0">
                  <a:pos x="195" y="71"/>
                </a:cxn>
                <a:cxn ang="0">
                  <a:pos x="205" y="63"/>
                </a:cxn>
                <a:cxn ang="0">
                  <a:pos x="220" y="57"/>
                </a:cxn>
                <a:cxn ang="0">
                  <a:pos x="216" y="66"/>
                </a:cxn>
                <a:cxn ang="0">
                  <a:pos x="219" y="72"/>
                </a:cxn>
                <a:cxn ang="0">
                  <a:pos x="225" y="76"/>
                </a:cxn>
                <a:cxn ang="0">
                  <a:pos x="233" y="77"/>
                </a:cxn>
                <a:cxn ang="0">
                  <a:pos x="250" y="80"/>
                </a:cxn>
                <a:cxn ang="0">
                  <a:pos x="241" y="83"/>
                </a:cxn>
                <a:cxn ang="0">
                  <a:pos x="238" y="87"/>
                </a:cxn>
                <a:cxn ang="0">
                  <a:pos x="228" y="90"/>
                </a:cxn>
                <a:cxn ang="0">
                  <a:pos x="227" y="98"/>
                </a:cxn>
                <a:cxn ang="0">
                  <a:pos x="219" y="93"/>
                </a:cxn>
                <a:cxn ang="0">
                  <a:pos x="217" y="80"/>
                </a:cxn>
                <a:cxn ang="0">
                  <a:pos x="205" y="83"/>
                </a:cxn>
                <a:cxn ang="0">
                  <a:pos x="197" y="94"/>
                </a:cxn>
                <a:cxn ang="0">
                  <a:pos x="194" y="104"/>
                </a:cxn>
                <a:cxn ang="0">
                  <a:pos x="176" y="106"/>
                </a:cxn>
                <a:cxn ang="0">
                  <a:pos x="183" y="112"/>
                </a:cxn>
                <a:cxn ang="0">
                  <a:pos x="187" y="117"/>
                </a:cxn>
                <a:cxn ang="0">
                  <a:pos x="187" y="131"/>
                </a:cxn>
                <a:cxn ang="0">
                  <a:pos x="183" y="143"/>
                </a:cxn>
                <a:cxn ang="0">
                  <a:pos x="148" y="137"/>
                </a:cxn>
                <a:cxn ang="0">
                  <a:pos x="142" y="137"/>
                </a:cxn>
                <a:cxn ang="0">
                  <a:pos x="134" y="126"/>
                </a:cxn>
                <a:cxn ang="0">
                  <a:pos x="113" y="115"/>
                </a:cxn>
                <a:cxn ang="0">
                  <a:pos x="85" y="94"/>
                </a:cxn>
                <a:cxn ang="0">
                  <a:pos x="80" y="83"/>
                </a:cxn>
                <a:cxn ang="0">
                  <a:pos x="74" y="72"/>
                </a:cxn>
                <a:cxn ang="0">
                  <a:pos x="60" y="72"/>
                </a:cxn>
                <a:cxn ang="0">
                  <a:pos x="57" y="65"/>
                </a:cxn>
                <a:cxn ang="0">
                  <a:pos x="55" y="58"/>
                </a:cxn>
                <a:cxn ang="0">
                  <a:pos x="47" y="50"/>
                </a:cxn>
                <a:cxn ang="0">
                  <a:pos x="34" y="47"/>
                </a:cxn>
                <a:cxn ang="0">
                  <a:pos x="34" y="53"/>
                </a:cxn>
                <a:cxn ang="0">
                  <a:pos x="28" y="50"/>
                </a:cxn>
                <a:cxn ang="0">
                  <a:pos x="14" y="58"/>
                </a:cxn>
                <a:cxn ang="0">
                  <a:pos x="0" y="63"/>
                </a:cxn>
              </a:cxnLst>
              <a:rect l="0" t="0" r="r" b="b"/>
              <a:pathLst>
                <a:path w="250" h="145">
                  <a:moveTo>
                    <a:pt x="45" y="0"/>
                  </a:moveTo>
                  <a:lnTo>
                    <a:pt x="45" y="8"/>
                  </a:lnTo>
                  <a:lnTo>
                    <a:pt x="39" y="11"/>
                  </a:lnTo>
                  <a:lnTo>
                    <a:pt x="39" y="14"/>
                  </a:lnTo>
                  <a:lnTo>
                    <a:pt x="38" y="17"/>
                  </a:lnTo>
                  <a:lnTo>
                    <a:pt x="38" y="28"/>
                  </a:lnTo>
                  <a:lnTo>
                    <a:pt x="39" y="30"/>
                  </a:lnTo>
                  <a:lnTo>
                    <a:pt x="45" y="28"/>
                  </a:lnTo>
                  <a:lnTo>
                    <a:pt x="52" y="30"/>
                  </a:lnTo>
                  <a:lnTo>
                    <a:pt x="53" y="36"/>
                  </a:lnTo>
                  <a:lnTo>
                    <a:pt x="58" y="33"/>
                  </a:lnTo>
                  <a:lnTo>
                    <a:pt x="61" y="31"/>
                  </a:lnTo>
                  <a:lnTo>
                    <a:pt x="64" y="31"/>
                  </a:lnTo>
                  <a:lnTo>
                    <a:pt x="69" y="36"/>
                  </a:lnTo>
                  <a:lnTo>
                    <a:pt x="71" y="31"/>
                  </a:lnTo>
                  <a:lnTo>
                    <a:pt x="69" y="27"/>
                  </a:lnTo>
                  <a:lnTo>
                    <a:pt x="71" y="25"/>
                  </a:lnTo>
                  <a:lnTo>
                    <a:pt x="72" y="24"/>
                  </a:lnTo>
                  <a:lnTo>
                    <a:pt x="77" y="28"/>
                  </a:lnTo>
                  <a:lnTo>
                    <a:pt x="85" y="38"/>
                  </a:lnTo>
                  <a:lnTo>
                    <a:pt x="93" y="38"/>
                  </a:lnTo>
                  <a:lnTo>
                    <a:pt x="101" y="38"/>
                  </a:lnTo>
                  <a:lnTo>
                    <a:pt x="110" y="38"/>
                  </a:lnTo>
                  <a:lnTo>
                    <a:pt x="116" y="39"/>
                  </a:lnTo>
                  <a:lnTo>
                    <a:pt x="123" y="36"/>
                  </a:lnTo>
                  <a:lnTo>
                    <a:pt x="126" y="38"/>
                  </a:lnTo>
                  <a:lnTo>
                    <a:pt x="127" y="41"/>
                  </a:lnTo>
                  <a:lnTo>
                    <a:pt x="129" y="42"/>
                  </a:lnTo>
                  <a:lnTo>
                    <a:pt x="134" y="50"/>
                  </a:lnTo>
                  <a:lnTo>
                    <a:pt x="138" y="49"/>
                  </a:lnTo>
                  <a:lnTo>
                    <a:pt x="138" y="55"/>
                  </a:lnTo>
                  <a:lnTo>
                    <a:pt x="134" y="65"/>
                  </a:lnTo>
                  <a:lnTo>
                    <a:pt x="142" y="65"/>
                  </a:lnTo>
                  <a:lnTo>
                    <a:pt x="145" y="79"/>
                  </a:lnTo>
                  <a:lnTo>
                    <a:pt x="157" y="79"/>
                  </a:lnTo>
                  <a:lnTo>
                    <a:pt x="164" y="80"/>
                  </a:lnTo>
                  <a:lnTo>
                    <a:pt x="170" y="80"/>
                  </a:lnTo>
                  <a:lnTo>
                    <a:pt x="170" y="83"/>
                  </a:lnTo>
                  <a:lnTo>
                    <a:pt x="168" y="87"/>
                  </a:lnTo>
                  <a:lnTo>
                    <a:pt x="173" y="88"/>
                  </a:lnTo>
                  <a:lnTo>
                    <a:pt x="178" y="90"/>
                  </a:lnTo>
                  <a:lnTo>
                    <a:pt x="178" y="87"/>
                  </a:lnTo>
                  <a:lnTo>
                    <a:pt x="181" y="83"/>
                  </a:lnTo>
                  <a:lnTo>
                    <a:pt x="181" y="82"/>
                  </a:lnTo>
                  <a:lnTo>
                    <a:pt x="184" y="79"/>
                  </a:lnTo>
                  <a:lnTo>
                    <a:pt x="186" y="76"/>
                  </a:lnTo>
                  <a:lnTo>
                    <a:pt x="192" y="74"/>
                  </a:lnTo>
                  <a:lnTo>
                    <a:pt x="195" y="71"/>
                  </a:lnTo>
                  <a:lnTo>
                    <a:pt x="200" y="68"/>
                  </a:lnTo>
                  <a:lnTo>
                    <a:pt x="203" y="66"/>
                  </a:lnTo>
                  <a:lnTo>
                    <a:pt x="205" y="63"/>
                  </a:lnTo>
                  <a:lnTo>
                    <a:pt x="211" y="65"/>
                  </a:lnTo>
                  <a:lnTo>
                    <a:pt x="217" y="60"/>
                  </a:lnTo>
                  <a:lnTo>
                    <a:pt x="220" y="57"/>
                  </a:lnTo>
                  <a:lnTo>
                    <a:pt x="223" y="60"/>
                  </a:lnTo>
                  <a:lnTo>
                    <a:pt x="220" y="65"/>
                  </a:lnTo>
                  <a:lnTo>
                    <a:pt x="216" y="66"/>
                  </a:lnTo>
                  <a:lnTo>
                    <a:pt x="212" y="72"/>
                  </a:lnTo>
                  <a:lnTo>
                    <a:pt x="216" y="72"/>
                  </a:lnTo>
                  <a:lnTo>
                    <a:pt x="219" y="72"/>
                  </a:lnTo>
                  <a:lnTo>
                    <a:pt x="219" y="76"/>
                  </a:lnTo>
                  <a:lnTo>
                    <a:pt x="222" y="76"/>
                  </a:lnTo>
                  <a:lnTo>
                    <a:pt x="225" y="76"/>
                  </a:lnTo>
                  <a:lnTo>
                    <a:pt x="227" y="72"/>
                  </a:lnTo>
                  <a:lnTo>
                    <a:pt x="231" y="72"/>
                  </a:lnTo>
                  <a:lnTo>
                    <a:pt x="233" y="77"/>
                  </a:lnTo>
                  <a:lnTo>
                    <a:pt x="238" y="76"/>
                  </a:lnTo>
                  <a:lnTo>
                    <a:pt x="241" y="79"/>
                  </a:lnTo>
                  <a:lnTo>
                    <a:pt x="250" y="80"/>
                  </a:lnTo>
                  <a:lnTo>
                    <a:pt x="247" y="82"/>
                  </a:lnTo>
                  <a:lnTo>
                    <a:pt x="246" y="87"/>
                  </a:lnTo>
                  <a:lnTo>
                    <a:pt x="241" y="83"/>
                  </a:lnTo>
                  <a:lnTo>
                    <a:pt x="241" y="88"/>
                  </a:lnTo>
                  <a:lnTo>
                    <a:pt x="239" y="88"/>
                  </a:lnTo>
                  <a:lnTo>
                    <a:pt x="238" y="87"/>
                  </a:lnTo>
                  <a:lnTo>
                    <a:pt x="236" y="90"/>
                  </a:lnTo>
                  <a:lnTo>
                    <a:pt x="231" y="93"/>
                  </a:lnTo>
                  <a:lnTo>
                    <a:pt x="228" y="90"/>
                  </a:lnTo>
                  <a:lnTo>
                    <a:pt x="223" y="91"/>
                  </a:lnTo>
                  <a:lnTo>
                    <a:pt x="227" y="94"/>
                  </a:lnTo>
                  <a:lnTo>
                    <a:pt x="227" y="98"/>
                  </a:lnTo>
                  <a:lnTo>
                    <a:pt x="223" y="98"/>
                  </a:lnTo>
                  <a:lnTo>
                    <a:pt x="222" y="91"/>
                  </a:lnTo>
                  <a:lnTo>
                    <a:pt x="219" y="93"/>
                  </a:lnTo>
                  <a:lnTo>
                    <a:pt x="217" y="88"/>
                  </a:lnTo>
                  <a:lnTo>
                    <a:pt x="220" y="87"/>
                  </a:lnTo>
                  <a:lnTo>
                    <a:pt x="217" y="80"/>
                  </a:lnTo>
                  <a:lnTo>
                    <a:pt x="211" y="83"/>
                  </a:lnTo>
                  <a:lnTo>
                    <a:pt x="208" y="87"/>
                  </a:lnTo>
                  <a:lnTo>
                    <a:pt x="205" y="83"/>
                  </a:lnTo>
                  <a:lnTo>
                    <a:pt x="201" y="93"/>
                  </a:lnTo>
                  <a:lnTo>
                    <a:pt x="197" y="90"/>
                  </a:lnTo>
                  <a:lnTo>
                    <a:pt x="197" y="94"/>
                  </a:lnTo>
                  <a:lnTo>
                    <a:pt x="197" y="99"/>
                  </a:lnTo>
                  <a:lnTo>
                    <a:pt x="194" y="99"/>
                  </a:lnTo>
                  <a:lnTo>
                    <a:pt x="194" y="104"/>
                  </a:lnTo>
                  <a:lnTo>
                    <a:pt x="184" y="104"/>
                  </a:lnTo>
                  <a:lnTo>
                    <a:pt x="183" y="104"/>
                  </a:lnTo>
                  <a:lnTo>
                    <a:pt x="176" y="106"/>
                  </a:lnTo>
                  <a:lnTo>
                    <a:pt x="176" y="110"/>
                  </a:lnTo>
                  <a:lnTo>
                    <a:pt x="181" y="110"/>
                  </a:lnTo>
                  <a:lnTo>
                    <a:pt x="183" y="112"/>
                  </a:lnTo>
                  <a:lnTo>
                    <a:pt x="187" y="112"/>
                  </a:lnTo>
                  <a:lnTo>
                    <a:pt x="189" y="113"/>
                  </a:lnTo>
                  <a:lnTo>
                    <a:pt x="187" y="117"/>
                  </a:lnTo>
                  <a:lnTo>
                    <a:pt x="187" y="123"/>
                  </a:lnTo>
                  <a:lnTo>
                    <a:pt x="190" y="126"/>
                  </a:lnTo>
                  <a:lnTo>
                    <a:pt x="187" y="131"/>
                  </a:lnTo>
                  <a:lnTo>
                    <a:pt x="184" y="137"/>
                  </a:lnTo>
                  <a:lnTo>
                    <a:pt x="183" y="140"/>
                  </a:lnTo>
                  <a:lnTo>
                    <a:pt x="183" y="143"/>
                  </a:lnTo>
                  <a:lnTo>
                    <a:pt x="183" y="145"/>
                  </a:lnTo>
                  <a:lnTo>
                    <a:pt x="178" y="142"/>
                  </a:lnTo>
                  <a:lnTo>
                    <a:pt x="148" y="137"/>
                  </a:lnTo>
                  <a:lnTo>
                    <a:pt x="145" y="142"/>
                  </a:lnTo>
                  <a:lnTo>
                    <a:pt x="143" y="142"/>
                  </a:lnTo>
                  <a:lnTo>
                    <a:pt x="142" y="137"/>
                  </a:lnTo>
                  <a:lnTo>
                    <a:pt x="145" y="131"/>
                  </a:lnTo>
                  <a:lnTo>
                    <a:pt x="140" y="129"/>
                  </a:lnTo>
                  <a:lnTo>
                    <a:pt x="134" y="126"/>
                  </a:lnTo>
                  <a:lnTo>
                    <a:pt x="131" y="128"/>
                  </a:lnTo>
                  <a:lnTo>
                    <a:pt x="123" y="123"/>
                  </a:lnTo>
                  <a:lnTo>
                    <a:pt x="113" y="115"/>
                  </a:lnTo>
                  <a:lnTo>
                    <a:pt x="104" y="110"/>
                  </a:lnTo>
                  <a:lnTo>
                    <a:pt x="91" y="101"/>
                  </a:lnTo>
                  <a:lnTo>
                    <a:pt x="85" y="94"/>
                  </a:lnTo>
                  <a:lnTo>
                    <a:pt x="85" y="90"/>
                  </a:lnTo>
                  <a:lnTo>
                    <a:pt x="82" y="88"/>
                  </a:lnTo>
                  <a:lnTo>
                    <a:pt x="80" y="83"/>
                  </a:lnTo>
                  <a:lnTo>
                    <a:pt x="82" y="80"/>
                  </a:lnTo>
                  <a:lnTo>
                    <a:pt x="79" y="76"/>
                  </a:lnTo>
                  <a:lnTo>
                    <a:pt x="74" y="72"/>
                  </a:lnTo>
                  <a:lnTo>
                    <a:pt x="71" y="76"/>
                  </a:lnTo>
                  <a:lnTo>
                    <a:pt x="69" y="74"/>
                  </a:lnTo>
                  <a:lnTo>
                    <a:pt x="60" y="72"/>
                  </a:lnTo>
                  <a:lnTo>
                    <a:pt x="55" y="71"/>
                  </a:lnTo>
                  <a:lnTo>
                    <a:pt x="55" y="65"/>
                  </a:lnTo>
                  <a:lnTo>
                    <a:pt x="57" y="65"/>
                  </a:lnTo>
                  <a:lnTo>
                    <a:pt x="57" y="61"/>
                  </a:lnTo>
                  <a:lnTo>
                    <a:pt x="55" y="60"/>
                  </a:lnTo>
                  <a:lnTo>
                    <a:pt x="55" y="58"/>
                  </a:lnTo>
                  <a:lnTo>
                    <a:pt x="53" y="55"/>
                  </a:lnTo>
                  <a:lnTo>
                    <a:pt x="47" y="53"/>
                  </a:lnTo>
                  <a:lnTo>
                    <a:pt x="47" y="50"/>
                  </a:lnTo>
                  <a:lnTo>
                    <a:pt x="42" y="49"/>
                  </a:lnTo>
                  <a:lnTo>
                    <a:pt x="38" y="46"/>
                  </a:lnTo>
                  <a:lnTo>
                    <a:pt x="34" y="47"/>
                  </a:lnTo>
                  <a:lnTo>
                    <a:pt x="33" y="47"/>
                  </a:lnTo>
                  <a:lnTo>
                    <a:pt x="34" y="50"/>
                  </a:lnTo>
                  <a:lnTo>
                    <a:pt x="34" y="53"/>
                  </a:lnTo>
                  <a:lnTo>
                    <a:pt x="33" y="49"/>
                  </a:lnTo>
                  <a:lnTo>
                    <a:pt x="28" y="49"/>
                  </a:lnTo>
                  <a:lnTo>
                    <a:pt x="28" y="50"/>
                  </a:lnTo>
                  <a:lnTo>
                    <a:pt x="27" y="53"/>
                  </a:lnTo>
                  <a:lnTo>
                    <a:pt x="19" y="53"/>
                  </a:lnTo>
                  <a:lnTo>
                    <a:pt x="14" y="58"/>
                  </a:lnTo>
                  <a:lnTo>
                    <a:pt x="14" y="66"/>
                  </a:lnTo>
                  <a:lnTo>
                    <a:pt x="3" y="65"/>
                  </a:lnTo>
                  <a:lnTo>
                    <a:pt x="0" y="63"/>
                  </a:lnTo>
                  <a:lnTo>
                    <a:pt x="11" y="8"/>
                  </a:lnTo>
                  <a:lnTo>
                    <a:pt x="45"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08" name="Freeform 597"/>
            <p:cNvSpPr>
              <a:spLocks/>
            </p:cNvSpPr>
            <p:nvPr/>
          </p:nvSpPr>
          <p:spPr bwMode="auto">
            <a:xfrm>
              <a:off x="5218113" y="3268663"/>
              <a:ext cx="84138" cy="50800"/>
            </a:xfrm>
            <a:custGeom>
              <a:avLst/>
              <a:gdLst/>
              <a:ahLst/>
              <a:cxnLst>
                <a:cxn ang="0">
                  <a:pos x="43" y="5"/>
                </a:cxn>
                <a:cxn ang="0">
                  <a:pos x="41" y="11"/>
                </a:cxn>
                <a:cxn ang="0">
                  <a:pos x="46" y="14"/>
                </a:cxn>
                <a:cxn ang="0">
                  <a:pos x="41" y="18"/>
                </a:cxn>
                <a:cxn ang="0">
                  <a:pos x="45" y="19"/>
                </a:cxn>
                <a:cxn ang="0">
                  <a:pos x="40" y="16"/>
                </a:cxn>
                <a:cxn ang="0">
                  <a:pos x="34" y="16"/>
                </a:cxn>
                <a:cxn ang="0">
                  <a:pos x="27" y="19"/>
                </a:cxn>
                <a:cxn ang="0">
                  <a:pos x="26" y="26"/>
                </a:cxn>
                <a:cxn ang="0">
                  <a:pos x="35" y="24"/>
                </a:cxn>
                <a:cxn ang="0">
                  <a:pos x="43" y="24"/>
                </a:cxn>
                <a:cxn ang="0">
                  <a:pos x="48" y="26"/>
                </a:cxn>
                <a:cxn ang="0">
                  <a:pos x="56" y="26"/>
                </a:cxn>
                <a:cxn ang="0">
                  <a:pos x="59" y="27"/>
                </a:cxn>
                <a:cxn ang="0">
                  <a:pos x="64" y="27"/>
                </a:cxn>
                <a:cxn ang="0">
                  <a:pos x="76" y="24"/>
                </a:cxn>
                <a:cxn ang="0">
                  <a:pos x="87" y="24"/>
                </a:cxn>
                <a:cxn ang="0">
                  <a:pos x="92" y="35"/>
                </a:cxn>
                <a:cxn ang="0">
                  <a:pos x="103" y="37"/>
                </a:cxn>
                <a:cxn ang="0">
                  <a:pos x="103" y="57"/>
                </a:cxn>
                <a:cxn ang="0">
                  <a:pos x="98" y="54"/>
                </a:cxn>
                <a:cxn ang="0">
                  <a:pos x="89" y="52"/>
                </a:cxn>
                <a:cxn ang="0">
                  <a:pos x="59" y="65"/>
                </a:cxn>
                <a:cxn ang="0">
                  <a:pos x="57" y="44"/>
                </a:cxn>
                <a:cxn ang="0">
                  <a:pos x="52" y="40"/>
                </a:cxn>
                <a:cxn ang="0">
                  <a:pos x="38" y="44"/>
                </a:cxn>
                <a:cxn ang="0">
                  <a:pos x="37" y="51"/>
                </a:cxn>
                <a:cxn ang="0">
                  <a:pos x="26" y="59"/>
                </a:cxn>
                <a:cxn ang="0">
                  <a:pos x="8" y="60"/>
                </a:cxn>
                <a:cxn ang="0">
                  <a:pos x="7" y="57"/>
                </a:cxn>
                <a:cxn ang="0">
                  <a:pos x="8" y="49"/>
                </a:cxn>
                <a:cxn ang="0">
                  <a:pos x="15" y="41"/>
                </a:cxn>
                <a:cxn ang="0">
                  <a:pos x="12" y="33"/>
                </a:cxn>
                <a:cxn ang="0">
                  <a:pos x="12" y="29"/>
                </a:cxn>
                <a:cxn ang="0">
                  <a:pos x="5" y="27"/>
                </a:cxn>
                <a:cxn ang="0">
                  <a:pos x="0" y="22"/>
                </a:cxn>
                <a:cxn ang="0">
                  <a:pos x="8" y="21"/>
                </a:cxn>
                <a:cxn ang="0">
                  <a:pos x="16" y="16"/>
                </a:cxn>
                <a:cxn ang="0">
                  <a:pos x="21" y="13"/>
                </a:cxn>
                <a:cxn ang="0">
                  <a:pos x="26" y="11"/>
                </a:cxn>
                <a:cxn ang="0">
                  <a:pos x="30" y="5"/>
                </a:cxn>
                <a:cxn ang="0">
                  <a:pos x="40" y="0"/>
                </a:cxn>
              </a:cxnLst>
              <a:rect l="0" t="0" r="r" b="b"/>
              <a:pathLst>
                <a:path w="106" h="65">
                  <a:moveTo>
                    <a:pt x="40" y="0"/>
                  </a:moveTo>
                  <a:lnTo>
                    <a:pt x="43" y="5"/>
                  </a:lnTo>
                  <a:lnTo>
                    <a:pt x="40" y="8"/>
                  </a:lnTo>
                  <a:lnTo>
                    <a:pt x="41" y="11"/>
                  </a:lnTo>
                  <a:lnTo>
                    <a:pt x="45" y="10"/>
                  </a:lnTo>
                  <a:lnTo>
                    <a:pt x="46" y="14"/>
                  </a:lnTo>
                  <a:lnTo>
                    <a:pt x="43" y="16"/>
                  </a:lnTo>
                  <a:lnTo>
                    <a:pt x="41" y="18"/>
                  </a:lnTo>
                  <a:lnTo>
                    <a:pt x="43" y="18"/>
                  </a:lnTo>
                  <a:lnTo>
                    <a:pt x="45" y="19"/>
                  </a:lnTo>
                  <a:lnTo>
                    <a:pt x="41" y="19"/>
                  </a:lnTo>
                  <a:lnTo>
                    <a:pt x="40" y="16"/>
                  </a:lnTo>
                  <a:lnTo>
                    <a:pt x="35" y="18"/>
                  </a:lnTo>
                  <a:lnTo>
                    <a:pt x="34" y="16"/>
                  </a:lnTo>
                  <a:lnTo>
                    <a:pt x="29" y="16"/>
                  </a:lnTo>
                  <a:lnTo>
                    <a:pt x="27" y="19"/>
                  </a:lnTo>
                  <a:lnTo>
                    <a:pt x="24" y="21"/>
                  </a:lnTo>
                  <a:lnTo>
                    <a:pt x="26" y="26"/>
                  </a:lnTo>
                  <a:lnTo>
                    <a:pt x="32" y="24"/>
                  </a:lnTo>
                  <a:lnTo>
                    <a:pt x="35" y="24"/>
                  </a:lnTo>
                  <a:lnTo>
                    <a:pt x="38" y="24"/>
                  </a:lnTo>
                  <a:lnTo>
                    <a:pt x="43" y="24"/>
                  </a:lnTo>
                  <a:lnTo>
                    <a:pt x="43" y="27"/>
                  </a:lnTo>
                  <a:lnTo>
                    <a:pt x="48" y="26"/>
                  </a:lnTo>
                  <a:lnTo>
                    <a:pt x="52" y="24"/>
                  </a:lnTo>
                  <a:lnTo>
                    <a:pt x="56" y="26"/>
                  </a:lnTo>
                  <a:lnTo>
                    <a:pt x="57" y="24"/>
                  </a:lnTo>
                  <a:lnTo>
                    <a:pt x="59" y="27"/>
                  </a:lnTo>
                  <a:lnTo>
                    <a:pt x="62" y="26"/>
                  </a:lnTo>
                  <a:lnTo>
                    <a:pt x="64" y="27"/>
                  </a:lnTo>
                  <a:lnTo>
                    <a:pt x="70" y="26"/>
                  </a:lnTo>
                  <a:lnTo>
                    <a:pt x="76" y="24"/>
                  </a:lnTo>
                  <a:lnTo>
                    <a:pt x="82" y="22"/>
                  </a:lnTo>
                  <a:lnTo>
                    <a:pt x="87" y="24"/>
                  </a:lnTo>
                  <a:lnTo>
                    <a:pt x="86" y="29"/>
                  </a:lnTo>
                  <a:lnTo>
                    <a:pt x="92" y="35"/>
                  </a:lnTo>
                  <a:lnTo>
                    <a:pt x="101" y="35"/>
                  </a:lnTo>
                  <a:lnTo>
                    <a:pt x="103" y="37"/>
                  </a:lnTo>
                  <a:lnTo>
                    <a:pt x="106" y="57"/>
                  </a:lnTo>
                  <a:lnTo>
                    <a:pt x="103" y="57"/>
                  </a:lnTo>
                  <a:lnTo>
                    <a:pt x="103" y="54"/>
                  </a:lnTo>
                  <a:lnTo>
                    <a:pt x="98" y="54"/>
                  </a:lnTo>
                  <a:lnTo>
                    <a:pt x="90" y="57"/>
                  </a:lnTo>
                  <a:lnTo>
                    <a:pt x="89" y="52"/>
                  </a:lnTo>
                  <a:lnTo>
                    <a:pt x="84" y="52"/>
                  </a:lnTo>
                  <a:lnTo>
                    <a:pt x="59" y="65"/>
                  </a:lnTo>
                  <a:lnTo>
                    <a:pt x="56" y="59"/>
                  </a:lnTo>
                  <a:lnTo>
                    <a:pt x="57" y="44"/>
                  </a:lnTo>
                  <a:lnTo>
                    <a:pt x="52" y="43"/>
                  </a:lnTo>
                  <a:lnTo>
                    <a:pt x="52" y="40"/>
                  </a:lnTo>
                  <a:lnTo>
                    <a:pt x="48" y="35"/>
                  </a:lnTo>
                  <a:lnTo>
                    <a:pt x="38" y="44"/>
                  </a:lnTo>
                  <a:lnTo>
                    <a:pt x="40" y="48"/>
                  </a:lnTo>
                  <a:lnTo>
                    <a:pt x="37" y="51"/>
                  </a:lnTo>
                  <a:lnTo>
                    <a:pt x="29" y="49"/>
                  </a:lnTo>
                  <a:lnTo>
                    <a:pt x="26" y="59"/>
                  </a:lnTo>
                  <a:lnTo>
                    <a:pt x="19" y="54"/>
                  </a:lnTo>
                  <a:lnTo>
                    <a:pt x="8" y="60"/>
                  </a:lnTo>
                  <a:lnTo>
                    <a:pt x="7" y="59"/>
                  </a:lnTo>
                  <a:lnTo>
                    <a:pt x="7" y="57"/>
                  </a:lnTo>
                  <a:lnTo>
                    <a:pt x="7" y="54"/>
                  </a:lnTo>
                  <a:lnTo>
                    <a:pt x="8" y="49"/>
                  </a:lnTo>
                  <a:lnTo>
                    <a:pt x="12" y="46"/>
                  </a:lnTo>
                  <a:lnTo>
                    <a:pt x="15" y="41"/>
                  </a:lnTo>
                  <a:lnTo>
                    <a:pt x="12" y="40"/>
                  </a:lnTo>
                  <a:lnTo>
                    <a:pt x="12" y="33"/>
                  </a:lnTo>
                  <a:lnTo>
                    <a:pt x="13" y="30"/>
                  </a:lnTo>
                  <a:lnTo>
                    <a:pt x="12" y="29"/>
                  </a:lnTo>
                  <a:lnTo>
                    <a:pt x="7" y="29"/>
                  </a:lnTo>
                  <a:lnTo>
                    <a:pt x="5" y="27"/>
                  </a:lnTo>
                  <a:lnTo>
                    <a:pt x="0" y="27"/>
                  </a:lnTo>
                  <a:lnTo>
                    <a:pt x="0" y="22"/>
                  </a:lnTo>
                  <a:lnTo>
                    <a:pt x="7" y="21"/>
                  </a:lnTo>
                  <a:lnTo>
                    <a:pt x="8" y="21"/>
                  </a:lnTo>
                  <a:lnTo>
                    <a:pt x="16" y="21"/>
                  </a:lnTo>
                  <a:lnTo>
                    <a:pt x="16" y="16"/>
                  </a:lnTo>
                  <a:lnTo>
                    <a:pt x="19" y="16"/>
                  </a:lnTo>
                  <a:lnTo>
                    <a:pt x="21" y="13"/>
                  </a:lnTo>
                  <a:lnTo>
                    <a:pt x="21" y="10"/>
                  </a:lnTo>
                  <a:lnTo>
                    <a:pt x="26" y="11"/>
                  </a:lnTo>
                  <a:lnTo>
                    <a:pt x="27" y="3"/>
                  </a:lnTo>
                  <a:lnTo>
                    <a:pt x="30" y="5"/>
                  </a:lnTo>
                  <a:lnTo>
                    <a:pt x="34" y="3"/>
                  </a:lnTo>
                  <a:lnTo>
                    <a:pt x="4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09" name="Freeform 598"/>
            <p:cNvSpPr>
              <a:spLocks/>
            </p:cNvSpPr>
            <p:nvPr/>
          </p:nvSpPr>
          <p:spPr bwMode="auto">
            <a:xfrm>
              <a:off x="5218113" y="3268663"/>
              <a:ext cx="84138" cy="50800"/>
            </a:xfrm>
            <a:custGeom>
              <a:avLst/>
              <a:gdLst/>
              <a:ahLst/>
              <a:cxnLst>
                <a:cxn ang="0">
                  <a:pos x="43" y="5"/>
                </a:cxn>
                <a:cxn ang="0">
                  <a:pos x="41" y="11"/>
                </a:cxn>
                <a:cxn ang="0">
                  <a:pos x="46" y="14"/>
                </a:cxn>
                <a:cxn ang="0">
                  <a:pos x="41" y="18"/>
                </a:cxn>
                <a:cxn ang="0">
                  <a:pos x="45" y="19"/>
                </a:cxn>
                <a:cxn ang="0">
                  <a:pos x="40" y="16"/>
                </a:cxn>
                <a:cxn ang="0">
                  <a:pos x="34" y="16"/>
                </a:cxn>
                <a:cxn ang="0">
                  <a:pos x="27" y="19"/>
                </a:cxn>
                <a:cxn ang="0">
                  <a:pos x="26" y="26"/>
                </a:cxn>
                <a:cxn ang="0">
                  <a:pos x="35" y="24"/>
                </a:cxn>
                <a:cxn ang="0">
                  <a:pos x="43" y="24"/>
                </a:cxn>
                <a:cxn ang="0">
                  <a:pos x="48" y="26"/>
                </a:cxn>
                <a:cxn ang="0">
                  <a:pos x="56" y="26"/>
                </a:cxn>
                <a:cxn ang="0">
                  <a:pos x="59" y="27"/>
                </a:cxn>
                <a:cxn ang="0">
                  <a:pos x="64" y="27"/>
                </a:cxn>
                <a:cxn ang="0">
                  <a:pos x="76" y="24"/>
                </a:cxn>
                <a:cxn ang="0">
                  <a:pos x="87" y="24"/>
                </a:cxn>
                <a:cxn ang="0">
                  <a:pos x="92" y="35"/>
                </a:cxn>
                <a:cxn ang="0">
                  <a:pos x="103" y="37"/>
                </a:cxn>
                <a:cxn ang="0">
                  <a:pos x="103" y="57"/>
                </a:cxn>
                <a:cxn ang="0">
                  <a:pos x="98" y="54"/>
                </a:cxn>
                <a:cxn ang="0">
                  <a:pos x="89" y="52"/>
                </a:cxn>
                <a:cxn ang="0">
                  <a:pos x="59" y="65"/>
                </a:cxn>
                <a:cxn ang="0">
                  <a:pos x="57" y="44"/>
                </a:cxn>
                <a:cxn ang="0">
                  <a:pos x="52" y="40"/>
                </a:cxn>
                <a:cxn ang="0">
                  <a:pos x="38" y="44"/>
                </a:cxn>
                <a:cxn ang="0">
                  <a:pos x="37" y="51"/>
                </a:cxn>
                <a:cxn ang="0">
                  <a:pos x="26" y="59"/>
                </a:cxn>
                <a:cxn ang="0">
                  <a:pos x="8" y="60"/>
                </a:cxn>
                <a:cxn ang="0">
                  <a:pos x="7" y="57"/>
                </a:cxn>
                <a:cxn ang="0">
                  <a:pos x="8" y="49"/>
                </a:cxn>
                <a:cxn ang="0">
                  <a:pos x="15" y="41"/>
                </a:cxn>
                <a:cxn ang="0">
                  <a:pos x="12" y="33"/>
                </a:cxn>
                <a:cxn ang="0">
                  <a:pos x="12" y="29"/>
                </a:cxn>
                <a:cxn ang="0">
                  <a:pos x="5" y="27"/>
                </a:cxn>
                <a:cxn ang="0">
                  <a:pos x="0" y="22"/>
                </a:cxn>
                <a:cxn ang="0">
                  <a:pos x="8" y="21"/>
                </a:cxn>
                <a:cxn ang="0">
                  <a:pos x="16" y="16"/>
                </a:cxn>
                <a:cxn ang="0">
                  <a:pos x="21" y="13"/>
                </a:cxn>
                <a:cxn ang="0">
                  <a:pos x="26" y="11"/>
                </a:cxn>
                <a:cxn ang="0">
                  <a:pos x="30" y="5"/>
                </a:cxn>
                <a:cxn ang="0">
                  <a:pos x="40" y="0"/>
                </a:cxn>
              </a:cxnLst>
              <a:rect l="0" t="0" r="r" b="b"/>
              <a:pathLst>
                <a:path w="106" h="65">
                  <a:moveTo>
                    <a:pt x="40" y="0"/>
                  </a:moveTo>
                  <a:lnTo>
                    <a:pt x="43" y="5"/>
                  </a:lnTo>
                  <a:lnTo>
                    <a:pt x="40" y="8"/>
                  </a:lnTo>
                  <a:lnTo>
                    <a:pt x="41" y="11"/>
                  </a:lnTo>
                  <a:lnTo>
                    <a:pt x="45" y="10"/>
                  </a:lnTo>
                  <a:lnTo>
                    <a:pt x="46" y="14"/>
                  </a:lnTo>
                  <a:lnTo>
                    <a:pt x="43" y="16"/>
                  </a:lnTo>
                  <a:lnTo>
                    <a:pt x="41" y="18"/>
                  </a:lnTo>
                  <a:lnTo>
                    <a:pt x="43" y="18"/>
                  </a:lnTo>
                  <a:lnTo>
                    <a:pt x="45" y="19"/>
                  </a:lnTo>
                  <a:lnTo>
                    <a:pt x="41" y="19"/>
                  </a:lnTo>
                  <a:lnTo>
                    <a:pt x="40" y="16"/>
                  </a:lnTo>
                  <a:lnTo>
                    <a:pt x="35" y="18"/>
                  </a:lnTo>
                  <a:lnTo>
                    <a:pt x="34" y="16"/>
                  </a:lnTo>
                  <a:lnTo>
                    <a:pt x="29" y="16"/>
                  </a:lnTo>
                  <a:lnTo>
                    <a:pt x="27" y="19"/>
                  </a:lnTo>
                  <a:lnTo>
                    <a:pt x="24" y="21"/>
                  </a:lnTo>
                  <a:lnTo>
                    <a:pt x="26" y="26"/>
                  </a:lnTo>
                  <a:lnTo>
                    <a:pt x="32" y="24"/>
                  </a:lnTo>
                  <a:lnTo>
                    <a:pt x="35" y="24"/>
                  </a:lnTo>
                  <a:lnTo>
                    <a:pt x="38" y="24"/>
                  </a:lnTo>
                  <a:lnTo>
                    <a:pt x="43" y="24"/>
                  </a:lnTo>
                  <a:lnTo>
                    <a:pt x="43" y="27"/>
                  </a:lnTo>
                  <a:lnTo>
                    <a:pt x="48" y="26"/>
                  </a:lnTo>
                  <a:lnTo>
                    <a:pt x="52" y="24"/>
                  </a:lnTo>
                  <a:lnTo>
                    <a:pt x="56" y="26"/>
                  </a:lnTo>
                  <a:lnTo>
                    <a:pt x="57" y="24"/>
                  </a:lnTo>
                  <a:lnTo>
                    <a:pt x="59" y="27"/>
                  </a:lnTo>
                  <a:lnTo>
                    <a:pt x="62" y="26"/>
                  </a:lnTo>
                  <a:lnTo>
                    <a:pt x="64" y="27"/>
                  </a:lnTo>
                  <a:lnTo>
                    <a:pt x="70" y="26"/>
                  </a:lnTo>
                  <a:lnTo>
                    <a:pt x="76" y="24"/>
                  </a:lnTo>
                  <a:lnTo>
                    <a:pt x="82" y="22"/>
                  </a:lnTo>
                  <a:lnTo>
                    <a:pt x="87" y="24"/>
                  </a:lnTo>
                  <a:lnTo>
                    <a:pt x="86" y="29"/>
                  </a:lnTo>
                  <a:lnTo>
                    <a:pt x="92" y="35"/>
                  </a:lnTo>
                  <a:lnTo>
                    <a:pt x="101" y="35"/>
                  </a:lnTo>
                  <a:lnTo>
                    <a:pt x="103" y="37"/>
                  </a:lnTo>
                  <a:lnTo>
                    <a:pt x="106" y="57"/>
                  </a:lnTo>
                  <a:lnTo>
                    <a:pt x="103" y="57"/>
                  </a:lnTo>
                  <a:lnTo>
                    <a:pt x="103" y="54"/>
                  </a:lnTo>
                  <a:lnTo>
                    <a:pt x="98" y="54"/>
                  </a:lnTo>
                  <a:lnTo>
                    <a:pt x="90" y="57"/>
                  </a:lnTo>
                  <a:lnTo>
                    <a:pt x="89" y="52"/>
                  </a:lnTo>
                  <a:lnTo>
                    <a:pt x="84" y="52"/>
                  </a:lnTo>
                  <a:lnTo>
                    <a:pt x="59" y="65"/>
                  </a:lnTo>
                  <a:lnTo>
                    <a:pt x="56" y="59"/>
                  </a:lnTo>
                  <a:lnTo>
                    <a:pt x="57" y="44"/>
                  </a:lnTo>
                  <a:lnTo>
                    <a:pt x="52" y="43"/>
                  </a:lnTo>
                  <a:lnTo>
                    <a:pt x="52" y="40"/>
                  </a:lnTo>
                  <a:lnTo>
                    <a:pt x="48" y="35"/>
                  </a:lnTo>
                  <a:lnTo>
                    <a:pt x="38" y="44"/>
                  </a:lnTo>
                  <a:lnTo>
                    <a:pt x="40" y="48"/>
                  </a:lnTo>
                  <a:lnTo>
                    <a:pt x="37" y="51"/>
                  </a:lnTo>
                  <a:lnTo>
                    <a:pt x="29" y="49"/>
                  </a:lnTo>
                  <a:lnTo>
                    <a:pt x="26" y="59"/>
                  </a:lnTo>
                  <a:lnTo>
                    <a:pt x="19" y="54"/>
                  </a:lnTo>
                  <a:lnTo>
                    <a:pt x="8" y="60"/>
                  </a:lnTo>
                  <a:lnTo>
                    <a:pt x="7" y="59"/>
                  </a:lnTo>
                  <a:lnTo>
                    <a:pt x="7" y="57"/>
                  </a:lnTo>
                  <a:lnTo>
                    <a:pt x="7" y="54"/>
                  </a:lnTo>
                  <a:lnTo>
                    <a:pt x="8" y="49"/>
                  </a:lnTo>
                  <a:lnTo>
                    <a:pt x="12" y="46"/>
                  </a:lnTo>
                  <a:lnTo>
                    <a:pt x="15" y="41"/>
                  </a:lnTo>
                  <a:lnTo>
                    <a:pt x="12" y="40"/>
                  </a:lnTo>
                  <a:lnTo>
                    <a:pt x="12" y="33"/>
                  </a:lnTo>
                  <a:lnTo>
                    <a:pt x="13" y="30"/>
                  </a:lnTo>
                  <a:lnTo>
                    <a:pt x="12" y="29"/>
                  </a:lnTo>
                  <a:lnTo>
                    <a:pt x="7" y="29"/>
                  </a:lnTo>
                  <a:lnTo>
                    <a:pt x="5" y="27"/>
                  </a:lnTo>
                  <a:lnTo>
                    <a:pt x="0" y="27"/>
                  </a:lnTo>
                  <a:lnTo>
                    <a:pt x="0" y="22"/>
                  </a:lnTo>
                  <a:lnTo>
                    <a:pt x="7" y="21"/>
                  </a:lnTo>
                  <a:lnTo>
                    <a:pt x="8" y="21"/>
                  </a:lnTo>
                  <a:lnTo>
                    <a:pt x="16" y="21"/>
                  </a:lnTo>
                  <a:lnTo>
                    <a:pt x="16" y="16"/>
                  </a:lnTo>
                  <a:lnTo>
                    <a:pt x="19" y="16"/>
                  </a:lnTo>
                  <a:lnTo>
                    <a:pt x="21" y="13"/>
                  </a:lnTo>
                  <a:lnTo>
                    <a:pt x="21" y="10"/>
                  </a:lnTo>
                  <a:lnTo>
                    <a:pt x="26" y="11"/>
                  </a:lnTo>
                  <a:lnTo>
                    <a:pt x="27" y="3"/>
                  </a:lnTo>
                  <a:lnTo>
                    <a:pt x="30" y="5"/>
                  </a:lnTo>
                  <a:lnTo>
                    <a:pt x="34" y="3"/>
                  </a:lnTo>
                  <a:lnTo>
                    <a:pt x="40"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10" name="Freeform 599"/>
            <p:cNvSpPr>
              <a:spLocks/>
            </p:cNvSpPr>
            <p:nvPr/>
          </p:nvSpPr>
          <p:spPr bwMode="auto">
            <a:xfrm>
              <a:off x="5238751" y="3225800"/>
              <a:ext cx="125413" cy="63500"/>
            </a:xfrm>
            <a:custGeom>
              <a:avLst/>
              <a:gdLst/>
              <a:ahLst/>
              <a:cxnLst>
                <a:cxn ang="0">
                  <a:pos x="139" y="1"/>
                </a:cxn>
                <a:cxn ang="0">
                  <a:pos x="147" y="6"/>
                </a:cxn>
                <a:cxn ang="0">
                  <a:pos x="158" y="9"/>
                </a:cxn>
                <a:cxn ang="0">
                  <a:pos x="134" y="26"/>
                </a:cxn>
                <a:cxn ang="0">
                  <a:pos x="109" y="38"/>
                </a:cxn>
                <a:cxn ang="0">
                  <a:pos x="82" y="45"/>
                </a:cxn>
                <a:cxn ang="0">
                  <a:pos x="68" y="55"/>
                </a:cxn>
                <a:cxn ang="0">
                  <a:pos x="59" y="72"/>
                </a:cxn>
                <a:cxn ang="0">
                  <a:pos x="48" y="75"/>
                </a:cxn>
                <a:cxn ang="0">
                  <a:pos x="38" y="77"/>
                </a:cxn>
                <a:cxn ang="0">
                  <a:pos x="33" y="74"/>
                </a:cxn>
                <a:cxn ang="0">
                  <a:pos x="30" y="74"/>
                </a:cxn>
                <a:cxn ang="0">
                  <a:pos x="19" y="79"/>
                </a:cxn>
                <a:cxn ang="0">
                  <a:pos x="14" y="74"/>
                </a:cxn>
                <a:cxn ang="0">
                  <a:pos x="8" y="74"/>
                </a:cxn>
                <a:cxn ang="0">
                  <a:pos x="0" y="71"/>
                </a:cxn>
                <a:cxn ang="0">
                  <a:pos x="5" y="66"/>
                </a:cxn>
                <a:cxn ang="0">
                  <a:pos x="11" y="67"/>
                </a:cxn>
                <a:cxn ang="0">
                  <a:pos x="18" y="69"/>
                </a:cxn>
                <a:cxn ang="0">
                  <a:pos x="19" y="67"/>
                </a:cxn>
                <a:cxn ang="0">
                  <a:pos x="19" y="66"/>
                </a:cxn>
                <a:cxn ang="0">
                  <a:pos x="24" y="66"/>
                </a:cxn>
                <a:cxn ang="0">
                  <a:pos x="22" y="58"/>
                </a:cxn>
                <a:cxn ang="0">
                  <a:pos x="30" y="60"/>
                </a:cxn>
                <a:cxn ang="0">
                  <a:pos x="35" y="53"/>
                </a:cxn>
                <a:cxn ang="0">
                  <a:pos x="38" y="53"/>
                </a:cxn>
                <a:cxn ang="0">
                  <a:pos x="43" y="52"/>
                </a:cxn>
                <a:cxn ang="0">
                  <a:pos x="48" y="45"/>
                </a:cxn>
                <a:cxn ang="0">
                  <a:pos x="37" y="41"/>
                </a:cxn>
                <a:cxn ang="0">
                  <a:pos x="30" y="38"/>
                </a:cxn>
                <a:cxn ang="0">
                  <a:pos x="22" y="41"/>
                </a:cxn>
                <a:cxn ang="0">
                  <a:pos x="18" y="39"/>
                </a:cxn>
                <a:cxn ang="0">
                  <a:pos x="14" y="38"/>
                </a:cxn>
                <a:cxn ang="0">
                  <a:pos x="14" y="31"/>
                </a:cxn>
                <a:cxn ang="0">
                  <a:pos x="22" y="23"/>
                </a:cxn>
                <a:cxn ang="0">
                  <a:pos x="21" y="19"/>
                </a:cxn>
                <a:cxn ang="0">
                  <a:pos x="30" y="14"/>
                </a:cxn>
                <a:cxn ang="0">
                  <a:pos x="41" y="14"/>
                </a:cxn>
                <a:cxn ang="0">
                  <a:pos x="49" y="15"/>
                </a:cxn>
                <a:cxn ang="0">
                  <a:pos x="54" y="19"/>
                </a:cxn>
                <a:cxn ang="0">
                  <a:pos x="57" y="15"/>
                </a:cxn>
                <a:cxn ang="0">
                  <a:pos x="63" y="4"/>
                </a:cxn>
                <a:cxn ang="0">
                  <a:pos x="73" y="3"/>
                </a:cxn>
                <a:cxn ang="0">
                  <a:pos x="87" y="9"/>
                </a:cxn>
                <a:cxn ang="0">
                  <a:pos x="95" y="6"/>
                </a:cxn>
                <a:cxn ang="0">
                  <a:pos x="117" y="3"/>
                </a:cxn>
                <a:cxn ang="0">
                  <a:pos x="128" y="1"/>
                </a:cxn>
              </a:cxnLst>
              <a:rect l="0" t="0" r="r" b="b"/>
              <a:pathLst>
                <a:path w="158" h="79">
                  <a:moveTo>
                    <a:pt x="133" y="0"/>
                  </a:moveTo>
                  <a:lnTo>
                    <a:pt x="139" y="1"/>
                  </a:lnTo>
                  <a:lnTo>
                    <a:pt x="144" y="1"/>
                  </a:lnTo>
                  <a:lnTo>
                    <a:pt x="147" y="6"/>
                  </a:lnTo>
                  <a:lnTo>
                    <a:pt x="151" y="6"/>
                  </a:lnTo>
                  <a:lnTo>
                    <a:pt x="158" y="9"/>
                  </a:lnTo>
                  <a:lnTo>
                    <a:pt x="156" y="14"/>
                  </a:lnTo>
                  <a:lnTo>
                    <a:pt x="134" y="26"/>
                  </a:lnTo>
                  <a:lnTo>
                    <a:pt x="129" y="33"/>
                  </a:lnTo>
                  <a:lnTo>
                    <a:pt x="109" y="38"/>
                  </a:lnTo>
                  <a:lnTo>
                    <a:pt x="101" y="49"/>
                  </a:lnTo>
                  <a:lnTo>
                    <a:pt x="82" y="45"/>
                  </a:lnTo>
                  <a:lnTo>
                    <a:pt x="79" y="50"/>
                  </a:lnTo>
                  <a:lnTo>
                    <a:pt x="68" y="55"/>
                  </a:lnTo>
                  <a:lnTo>
                    <a:pt x="63" y="74"/>
                  </a:lnTo>
                  <a:lnTo>
                    <a:pt x="59" y="72"/>
                  </a:lnTo>
                  <a:lnTo>
                    <a:pt x="52" y="74"/>
                  </a:lnTo>
                  <a:lnTo>
                    <a:pt x="48" y="75"/>
                  </a:lnTo>
                  <a:lnTo>
                    <a:pt x="40" y="79"/>
                  </a:lnTo>
                  <a:lnTo>
                    <a:pt x="38" y="77"/>
                  </a:lnTo>
                  <a:lnTo>
                    <a:pt x="35" y="79"/>
                  </a:lnTo>
                  <a:lnTo>
                    <a:pt x="33" y="74"/>
                  </a:lnTo>
                  <a:lnTo>
                    <a:pt x="32" y="75"/>
                  </a:lnTo>
                  <a:lnTo>
                    <a:pt x="30" y="74"/>
                  </a:lnTo>
                  <a:lnTo>
                    <a:pt x="22" y="75"/>
                  </a:lnTo>
                  <a:lnTo>
                    <a:pt x="19" y="79"/>
                  </a:lnTo>
                  <a:lnTo>
                    <a:pt x="19" y="74"/>
                  </a:lnTo>
                  <a:lnTo>
                    <a:pt x="14" y="74"/>
                  </a:lnTo>
                  <a:lnTo>
                    <a:pt x="11" y="74"/>
                  </a:lnTo>
                  <a:lnTo>
                    <a:pt x="8" y="74"/>
                  </a:lnTo>
                  <a:lnTo>
                    <a:pt x="2" y="77"/>
                  </a:lnTo>
                  <a:lnTo>
                    <a:pt x="0" y="71"/>
                  </a:lnTo>
                  <a:lnTo>
                    <a:pt x="3" y="69"/>
                  </a:lnTo>
                  <a:lnTo>
                    <a:pt x="5" y="66"/>
                  </a:lnTo>
                  <a:lnTo>
                    <a:pt x="10" y="66"/>
                  </a:lnTo>
                  <a:lnTo>
                    <a:pt x="11" y="67"/>
                  </a:lnTo>
                  <a:lnTo>
                    <a:pt x="16" y="66"/>
                  </a:lnTo>
                  <a:lnTo>
                    <a:pt x="18" y="69"/>
                  </a:lnTo>
                  <a:lnTo>
                    <a:pt x="21" y="69"/>
                  </a:lnTo>
                  <a:lnTo>
                    <a:pt x="19" y="67"/>
                  </a:lnTo>
                  <a:lnTo>
                    <a:pt x="18" y="67"/>
                  </a:lnTo>
                  <a:lnTo>
                    <a:pt x="19" y="66"/>
                  </a:lnTo>
                  <a:lnTo>
                    <a:pt x="22" y="64"/>
                  </a:lnTo>
                  <a:lnTo>
                    <a:pt x="24" y="66"/>
                  </a:lnTo>
                  <a:lnTo>
                    <a:pt x="24" y="63"/>
                  </a:lnTo>
                  <a:lnTo>
                    <a:pt x="22" y="58"/>
                  </a:lnTo>
                  <a:lnTo>
                    <a:pt x="25" y="56"/>
                  </a:lnTo>
                  <a:lnTo>
                    <a:pt x="30" y="60"/>
                  </a:lnTo>
                  <a:lnTo>
                    <a:pt x="35" y="55"/>
                  </a:lnTo>
                  <a:lnTo>
                    <a:pt x="35" y="53"/>
                  </a:lnTo>
                  <a:lnTo>
                    <a:pt x="37" y="55"/>
                  </a:lnTo>
                  <a:lnTo>
                    <a:pt x="38" y="53"/>
                  </a:lnTo>
                  <a:lnTo>
                    <a:pt x="38" y="50"/>
                  </a:lnTo>
                  <a:lnTo>
                    <a:pt x="43" y="52"/>
                  </a:lnTo>
                  <a:lnTo>
                    <a:pt x="43" y="47"/>
                  </a:lnTo>
                  <a:lnTo>
                    <a:pt x="48" y="45"/>
                  </a:lnTo>
                  <a:lnTo>
                    <a:pt x="38" y="45"/>
                  </a:lnTo>
                  <a:lnTo>
                    <a:pt x="37" y="41"/>
                  </a:lnTo>
                  <a:lnTo>
                    <a:pt x="30" y="42"/>
                  </a:lnTo>
                  <a:lnTo>
                    <a:pt x="30" y="38"/>
                  </a:lnTo>
                  <a:lnTo>
                    <a:pt x="25" y="38"/>
                  </a:lnTo>
                  <a:lnTo>
                    <a:pt x="22" y="41"/>
                  </a:lnTo>
                  <a:lnTo>
                    <a:pt x="21" y="39"/>
                  </a:lnTo>
                  <a:lnTo>
                    <a:pt x="18" y="39"/>
                  </a:lnTo>
                  <a:lnTo>
                    <a:pt x="18" y="38"/>
                  </a:lnTo>
                  <a:lnTo>
                    <a:pt x="14" y="38"/>
                  </a:lnTo>
                  <a:lnTo>
                    <a:pt x="10" y="38"/>
                  </a:lnTo>
                  <a:lnTo>
                    <a:pt x="14" y="31"/>
                  </a:lnTo>
                  <a:lnTo>
                    <a:pt x="19" y="30"/>
                  </a:lnTo>
                  <a:lnTo>
                    <a:pt x="22" y="23"/>
                  </a:lnTo>
                  <a:lnTo>
                    <a:pt x="19" y="20"/>
                  </a:lnTo>
                  <a:lnTo>
                    <a:pt x="21" y="19"/>
                  </a:lnTo>
                  <a:lnTo>
                    <a:pt x="24" y="15"/>
                  </a:lnTo>
                  <a:lnTo>
                    <a:pt x="30" y="14"/>
                  </a:lnTo>
                  <a:lnTo>
                    <a:pt x="35" y="12"/>
                  </a:lnTo>
                  <a:lnTo>
                    <a:pt x="41" y="14"/>
                  </a:lnTo>
                  <a:lnTo>
                    <a:pt x="46" y="17"/>
                  </a:lnTo>
                  <a:lnTo>
                    <a:pt x="49" y="15"/>
                  </a:lnTo>
                  <a:lnTo>
                    <a:pt x="52" y="15"/>
                  </a:lnTo>
                  <a:lnTo>
                    <a:pt x="54" y="19"/>
                  </a:lnTo>
                  <a:lnTo>
                    <a:pt x="57" y="19"/>
                  </a:lnTo>
                  <a:lnTo>
                    <a:pt x="57" y="15"/>
                  </a:lnTo>
                  <a:lnTo>
                    <a:pt x="59" y="11"/>
                  </a:lnTo>
                  <a:lnTo>
                    <a:pt x="63" y="4"/>
                  </a:lnTo>
                  <a:lnTo>
                    <a:pt x="71" y="4"/>
                  </a:lnTo>
                  <a:lnTo>
                    <a:pt x="73" y="3"/>
                  </a:lnTo>
                  <a:lnTo>
                    <a:pt x="79" y="6"/>
                  </a:lnTo>
                  <a:lnTo>
                    <a:pt x="87" y="9"/>
                  </a:lnTo>
                  <a:lnTo>
                    <a:pt x="95" y="11"/>
                  </a:lnTo>
                  <a:lnTo>
                    <a:pt x="95" y="6"/>
                  </a:lnTo>
                  <a:lnTo>
                    <a:pt x="106" y="4"/>
                  </a:lnTo>
                  <a:lnTo>
                    <a:pt x="117" y="3"/>
                  </a:lnTo>
                  <a:lnTo>
                    <a:pt x="120" y="3"/>
                  </a:lnTo>
                  <a:lnTo>
                    <a:pt x="128" y="1"/>
                  </a:lnTo>
                  <a:lnTo>
                    <a:pt x="13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11" name="Freeform 600"/>
            <p:cNvSpPr>
              <a:spLocks/>
            </p:cNvSpPr>
            <p:nvPr/>
          </p:nvSpPr>
          <p:spPr bwMode="auto">
            <a:xfrm>
              <a:off x="5238751" y="3225800"/>
              <a:ext cx="125413" cy="63500"/>
            </a:xfrm>
            <a:custGeom>
              <a:avLst/>
              <a:gdLst/>
              <a:ahLst/>
              <a:cxnLst>
                <a:cxn ang="0">
                  <a:pos x="139" y="1"/>
                </a:cxn>
                <a:cxn ang="0">
                  <a:pos x="147" y="6"/>
                </a:cxn>
                <a:cxn ang="0">
                  <a:pos x="158" y="9"/>
                </a:cxn>
                <a:cxn ang="0">
                  <a:pos x="134" y="26"/>
                </a:cxn>
                <a:cxn ang="0">
                  <a:pos x="109" y="38"/>
                </a:cxn>
                <a:cxn ang="0">
                  <a:pos x="82" y="45"/>
                </a:cxn>
                <a:cxn ang="0">
                  <a:pos x="68" y="55"/>
                </a:cxn>
                <a:cxn ang="0">
                  <a:pos x="59" y="72"/>
                </a:cxn>
                <a:cxn ang="0">
                  <a:pos x="48" y="75"/>
                </a:cxn>
                <a:cxn ang="0">
                  <a:pos x="38" y="77"/>
                </a:cxn>
                <a:cxn ang="0">
                  <a:pos x="33" y="74"/>
                </a:cxn>
                <a:cxn ang="0">
                  <a:pos x="30" y="74"/>
                </a:cxn>
                <a:cxn ang="0">
                  <a:pos x="19" y="79"/>
                </a:cxn>
                <a:cxn ang="0">
                  <a:pos x="14" y="74"/>
                </a:cxn>
                <a:cxn ang="0">
                  <a:pos x="8" y="74"/>
                </a:cxn>
                <a:cxn ang="0">
                  <a:pos x="0" y="71"/>
                </a:cxn>
                <a:cxn ang="0">
                  <a:pos x="5" y="66"/>
                </a:cxn>
                <a:cxn ang="0">
                  <a:pos x="11" y="67"/>
                </a:cxn>
                <a:cxn ang="0">
                  <a:pos x="18" y="69"/>
                </a:cxn>
                <a:cxn ang="0">
                  <a:pos x="19" y="67"/>
                </a:cxn>
                <a:cxn ang="0">
                  <a:pos x="19" y="66"/>
                </a:cxn>
                <a:cxn ang="0">
                  <a:pos x="24" y="66"/>
                </a:cxn>
                <a:cxn ang="0">
                  <a:pos x="22" y="58"/>
                </a:cxn>
                <a:cxn ang="0">
                  <a:pos x="30" y="60"/>
                </a:cxn>
                <a:cxn ang="0">
                  <a:pos x="35" y="53"/>
                </a:cxn>
                <a:cxn ang="0">
                  <a:pos x="38" y="53"/>
                </a:cxn>
                <a:cxn ang="0">
                  <a:pos x="43" y="52"/>
                </a:cxn>
                <a:cxn ang="0">
                  <a:pos x="48" y="45"/>
                </a:cxn>
                <a:cxn ang="0">
                  <a:pos x="37" y="41"/>
                </a:cxn>
                <a:cxn ang="0">
                  <a:pos x="30" y="38"/>
                </a:cxn>
                <a:cxn ang="0">
                  <a:pos x="22" y="41"/>
                </a:cxn>
                <a:cxn ang="0">
                  <a:pos x="18" y="39"/>
                </a:cxn>
                <a:cxn ang="0">
                  <a:pos x="14" y="38"/>
                </a:cxn>
                <a:cxn ang="0">
                  <a:pos x="14" y="31"/>
                </a:cxn>
                <a:cxn ang="0">
                  <a:pos x="22" y="23"/>
                </a:cxn>
                <a:cxn ang="0">
                  <a:pos x="21" y="19"/>
                </a:cxn>
                <a:cxn ang="0">
                  <a:pos x="30" y="14"/>
                </a:cxn>
                <a:cxn ang="0">
                  <a:pos x="41" y="14"/>
                </a:cxn>
                <a:cxn ang="0">
                  <a:pos x="49" y="15"/>
                </a:cxn>
                <a:cxn ang="0">
                  <a:pos x="54" y="19"/>
                </a:cxn>
                <a:cxn ang="0">
                  <a:pos x="57" y="15"/>
                </a:cxn>
                <a:cxn ang="0">
                  <a:pos x="63" y="4"/>
                </a:cxn>
                <a:cxn ang="0">
                  <a:pos x="73" y="3"/>
                </a:cxn>
                <a:cxn ang="0">
                  <a:pos x="87" y="9"/>
                </a:cxn>
                <a:cxn ang="0">
                  <a:pos x="95" y="6"/>
                </a:cxn>
                <a:cxn ang="0">
                  <a:pos x="117" y="3"/>
                </a:cxn>
                <a:cxn ang="0">
                  <a:pos x="128" y="1"/>
                </a:cxn>
              </a:cxnLst>
              <a:rect l="0" t="0" r="r" b="b"/>
              <a:pathLst>
                <a:path w="158" h="79">
                  <a:moveTo>
                    <a:pt x="133" y="0"/>
                  </a:moveTo>
                  <a:lnTo>
                    <a:pt x="139" y="1"/>
                  </a:lnTo>
                  <a:lnTo>
                    <a:pt x="144" y="1"/>
                  </a:lnTo>
                  <a:lnTo>
                    <a:pt x="147" y="6"/>
                  </a:lnTo>
                  <a:lnTo>
                    <a:pt x="151" y="6"/>
                  </a:lnTo>
                  <a:lnTo>
                    <a:pt x="158" y="9"/>
                  </a:lnTo>
                  <a:lnTo>
                    <a:pt x="156" y="14"/>
                  </a:lnTo>
                  <a:lnTo>
                    <a:pt x="134" y="26"/>
                  </a:lnTo>
                  <a:lnTo>
                    <a:pt x="129" y="33"/>
                  </a:lnTo>
                  <a:lnTo>
                    <a:pt x="109" y="38"/>
                  </a:lnTo>
                  <a:lnTo>
                    <a:pt x="101" y="49"/>
                  </a:lnTo>
                  <a:lnTo>
                    <a:pt x="82" y="45"/>
                  </a:lnTo>
                  <a:lnTo>
                    <a:pt x="79" y="50"/>
                  </a:lnTo>
                  <a:lnTo>
                    <a:pt x="68" y="55"/>
                  </a:lnTo>
                  <a:lnTo>
                    <a:pt x="63" y="74"/>
                  </a:lnTo>
                  <a:lnTo>
                    <a:pt x="59" y="72"/>
                  </a:lnTo>
                  <a:lnTo>
                    <a:pt x="52" y="74"/>
                  </a:lnTo>
                  <a:lnTo>
                    <a:pt x="48" y="75"/>
                  </a:lnTo>
                  <a:lnTo>
                    <a:pt x="40" y="79"/>
                  </a:lnTo>
                  <a:lnTo>
                    <a:pt x="38" y="77"/>
                  </a:lnTo>
                  <a:lnTo>
                    <a:pt x="35" y="79"/>
                  </a:lnTo>
                  <a:lnTo>
                    <a:pt x="33" y="74"/>
                  </a:lnTo>
                  <a:lnTo>
                    <a:pt x="32" y="75"/>
                  </a:lnTo>
                  <a:lnTo>
                    <a:pt x="30" y="74"/>
                  </a:lnTo>
                  <a:lnTo>
                    <a:pt x="22" y="75"/>
                  </a:lnTo>
                  <a:lnTo>
                    <a:pt x="19" y="79"/>
                  </a:lnTo>
                  <a:lnTo>
                    <a:pt x="19" y="74"/>
                  </a:lnTo>
                  <a:lnTo>
                    <a:pt x="14" y="74"/>
                  </a:lnTo>
                  <a:lnTo>
                    <a:pt x="11" y="74"/>
                  </a:lnTo>
                  <a:lnTo>
                    <a:pt x="8" y="74"/>
                  </a:lnTo>
                  <a:lnTo>
                    <a:pt x="2" y="77"/>
                  </a:lnTo>
                  <a:lnTo>
                    <a:pt x="0" y="71"/>
                  </a:lnTo>
                  <a:lnTo>
                    <a:pt x="3" y="69"/>
                  </a:lnTo>
                  <a:lnTo>
                    <a:pt x="5" y="66"/>
                  </a:lnTo>
                  <a:lnTo>
                    <a:pt x="10" y="66"/>
                  </a:lnTo>
                  <a:lnTo>
                    <a:pt x="11" y="67"/>
                  </a:lnTo>
                  <a:lnTo>
                    <a:pt x="16" y="66"/>
                  </a:lnTo>
                  <a:lnTo>
                    <a:pt x="18" y="69"/>
                  </a:lnTo>
                  <a:lnTo>
                    <a:pt x="21" y="69"/>
                  </a:lnTo>
                  <a:lnTo>
                    <a:pt x="19" y="67"/>
                  </a:lnTo>
                  <a:lnTo>
                    <a:pt x="18" y="67"/>
                  </a:lnTo>
                  <a:lnTo>
                    <a:pt x="19" y="66"/>
                  </a:lnTo>
                  <a:lnTo>
                    <a:pt x="22" y="64"/>
                  </a:lnTo>
                  <a:lnTo>
                    <a:pt x="24" y="66"/>
                  </a:lnTo>
                  <a:lnTo>
                    <a:pt x="24" y="63"/>
                  </a:lnTo>
                  <a:lnTo>
                    <a:pt x="22" y="58"/>
                  </a:lnTo>
                  <a:lnTo>
                    <a:pt x="25" y="56"/>
                  </a:lnTo>
                  <a:lnTo>
                    <a:pt x="30" y="60"/>
                  </a:lnTo>
                  <a:lnTo>
                    <a:pt x="35" y="55"/>
                  </a:lnTo>
                  <a:lnTo>
                    <a:pt x="35" y="53"/>
                  </a:lnTo>
                  <a:lnTo>
                    <a:pt x="37" y="55"/>
                  </a:lnTo>
                  <a:lnTo>
                    <a:pt x="38" y="53"/>
                  </a:lnTo>
                  <a:lnTo>
                    <a:pt x="38" y="50"/>
                  </a:lnTo>
                  <a:lnTo>
                    <a:pt x="43" y="52"/>
                  </a:lnTo>
                  <a:lnTo>
                    <a:pt x="43" y="47"/>
                  </a:lnTo>
                  <a:lnTo>
                    <a:pt x="48" y="45"/>
                  </a:lnTo>
                  <a:lnTo>
                    <a:pt x="38" y="45"/>
                  </a:lnTo>
                  <a:lnTo>
                    <a:pt x="37" y="41"/>
                  </a:lnTo>
                  <a:lnTo>
                    <a:pt x="30" y="42"/>
                  </a:lnTo>
                  <a:lnTo>
                    <a:pt x="30" y="38"/>
                  </a:lnTo>
                  <a:lnTo>
                    <a:pt x="25" y="38"/>
                  </a:lnTo>
                  <a:lnTo>
                    <a:pt x="22" y="41"/>
                  </a:lnTo>
                  <a:lnTo>
                    <a:pt x="21" y="39"/>
                  </a:lnTo>
                  <a:lnTo>
                    <a:pt x="18" y="39"/>
                  </a:lnTo>
                  <a:lnTo>
                    <a:pt x="18" y="38"/>
                  </a:lnTo>
                  <a:lnTo>
                    <a:pt x="14" y="38"/>
                  </a:lnTo>
                  <a:lnTo>
                    <a:pt x="10" y="38"/>
                  </a:lnTo>
                  <a:lnTo>
                    <a:pt x="14" y="31"/>
                  </a:lnTo>
                  <a:lnTo>
                    <a:pt x="19" y="30"/>
                  </a:lnTo>
                  <a:lnTo>
                    <a:pt x="22" y="23"/>
                  </a:lnTo>
                  <a:lnTo>
                    <a:pt x="19" y="20"/>
                  </a:lnTo>
                  <a:lnTo>
                    <a:pt x="21" y="19"/>
                  </a:lnTo>
                  <a:lnTo>
                    <a:pt x="24" y="15"/>
                  </a:lnTo>
                  <a:lnTo>
                    <a:pt x="30" y="14"/>
                  </a:lnTo>
                  <a:lnTo>
                    <a:pt x="35" y="12"/>
                  </a:lnTo>
                  <a:lnTo>
                    <a:pt x="41" y="14"/>
                  </a:lnTo>
                  <a:lnTo>
                    <a:pt x="46" y="17"/>
                  </a:lnTo>
                  <a:lnTo>
                    <a:pt x="49" y="15"/>
                  </a:lnTo>
                  <a:lnTo>
                    <a:pt x="52" y="15"/>
                  </a:lnTo>
                  <a:lnTo>
                    <a:pt x="54" y="19"/>
                  </a:lnTo>
                  <a:lnTo>
                    <a:pt x="57" y="19"/>
                  </a:lnTo>
                  <a:lnTo>
                    <a:pt x="57" y="15"/>
                  </a:lnTo>
                  <a:lnTo>
                    <a:pt x="59" y="11"/>
                  </a:lnTo>
                  <a:lnTo>
                    <a:pt x="63" y="4"/>
                  </a:lnTo>
                  <a:lnTo>
                    <a:pt x="71" y="4"/>
                  </a:lnTo>
                  <a:lnTo>
                    <a:pt x="73" y="3"/>
                  </a:lnTo>
                  <a:lnTo>
                    <a:pt x="79" y="6"/>
                  </a:lnTo>
                  <a:lnTo>
                    <a:pt x="87" y="9"/>
                  </a:lnTo>
                  <a:lnTo>
                    <a:pt x="95" y="11"/>
                  </a:lnTo>
                  <a:lnTo>
                    <a:pt x="95" y="6"/>
                  </a:lnTo>
                  <a:lnTo>
                    <a:pt x="106" y="4"/>
                  </a:lnTo>
                  <a:lnTo>
                    <a:pt x="117" y="3"/>
                  </a:lnTo>
                  <a:lnTo>
                    <a:pt x="120" y="3"/>
                  </a:lnTo>
                  <a:lnTo>
                    <a:pt x="128" y="1"/>
                  </a:lnTo>
                  <a:lnTo>
                    <a:pt x="133"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12" name="Freeform 601"/>
            <p:cNvSpPr>
              <a:spLocks/>
            </p:cNvSpPr>
            <p:nvPr/>
          </p:nvSpPr>
          <p:spPr bwMode="auto">
            <a:xfrm>
              <a:off x="4565651" y="3016250"/>
              <a:ext cx="33338" cy="11113"/>
            </a:xfrm>
            <a:custGeom>
              <a:avLst/>
              <a:gdLst/>
              <a:ahLst/>
              <a:cxnLst>
                <a:cxn ang="0">
                  <a:pos x="17" y="0"/>
                </a:cxn>
                <a:cxn ang="0">
                  <a:pos x="24" y="3"/>
                </a:cxn>
                <a:cxn ang="0">
                  <a:pos x="41" y="14"/>
                </a:cxn>
                <a:cxn ang="0">
                  <a:pos x="0" y="9"/>
                </a:cxn>
                <a:cxn ang="0">
                  <a:pos x="5" y="9"/>
                </a:cxn>
                <a:cxn ang="0">
                  <a:pos x="9" y="5"/>
                </a:cxn>
                <a:cxn ang="0">
                  <a:pos x="17" y="0"/>
                </a:cxn>
              </a:cxnLst>
              <a:rect l="0" t="0" r="r" b="b"/>
              <a:pathLst>
                <a:path w="41" h="14">
                  <a:moveTo>
                    <a:pt x="17" y="0"/>
                  </a:moveTo>
                  <a:lnTo>
                    <a:pt x="24" y="3"/>
                  </a:lnTo>
                  <a:lnTo>
                    <a:pt x="41" y="14"/>
                  </a:lnTo>
                  <a:lnTo>
                    <a:pt x="0" y="9"/>
                  </a:lnTo>
                  <a:lnTo>
                    <a:pt x="5" y="9"/>
                  </a:lnTo>
                  <a:lnTo>
                    <a:pt x="9" y="5"/>
                  </a:lnTo>
                  <a:lnTo>
                    <a:pt x="17"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13" name="Freeform 602"/>
            <p:cNvSpPr>
              <a:spLocks/>
            </p:cNvSpPr>
            <p:nvPr/>
          </p:nvSpPr>
          <p:spPr bwMode="auto">
            <a:xfrm>
              <a:off x="4483101" y="3048000"/>
              <a:ext cx="41275" cy="52388"/>
            </a:xfrm>
            <a:custGeom>
              <a:avLst/>
              <a:gdLst/>
              <a:ahLst/>
              <a:cxnLst>
                <a:cxn ang="0">
                  <a:pos x="48" y="0"/>
                </a:cxn>
                <a:cxn ang="0">
                  <a:pos x="52" y="5"/>
                </a:cxn>
                <a:cxn ang="0">
                  <a:pos x="51" y="17"/>
                </a:cxn>
                <a:cxn ang="0">
                  <a:pos x="46" y="20"/>
                </a:cxn>
                <a:cxn ang="0">
                  <a:pos x="52" y="27"/>
                </a:cxn>
                <a:cxn ang="0">
                  <a:pos x="46" y="38"/>
                </a:cxn>
                <a:cxn ang="0">
                  <a:pos x="37" y="38"/>
                </a:cxn>
                <a:cxn ang="0">
                  <a:pos x="37" y="65"/>
                </a:cxn>
                <a:cxn ang="0">
                  <a:pos x="32" y="63"/>
                </a:cxn>
                <a:cxn ang="0">
                  <a:pos x="32" y="55"/>
                </a:cxn>
                <a:cxn ang="0">
                  <a:pos x="24" y="50"/>
                </a:cxn>
                <a:cxn ang="0">
                  <a:pos x="5" y="54"/>
                </a:cxn>
                <a:cxn ang="0">
                  <a:pos x="0" y="50"/>
                </a:cxn>
                <a:cxn ang="0">
                  <a:pos x="13" y="50"/>
                </a:cxn>
                <a:cxn ang="0">
                  <a:pos x="7" y="47"/>
                </a:cxn>
                <a:cxn ang="0">
                  <a:pos x="21" y="41"/>
                </a:cxn>
                <a:cxn ang="0">
                  <a:pos x="13" y="41"/>
                </a:cxn>
                <a:cxn ang="0">
                  <a:pos x="11" y="38"/>
                </a:cxn>
                <a:cxn ang="0">
                  <a:pos x="22" y="13"/>
                </a:cxn>
                <a:cxn ang="0">
                  <a:pos x="26" y="17"/>
                </a:cxn>
                <a:cxn ang="0">
                  <a:pos x="22" y="20"/>
                </a:cxn>
                <a:cxn ang="0">
                  <a:pos x="22" y="25"/>
                </a:cxn>
                <a:cxn ang="0">
                  <a:pos x="29" y="28"/>
                </a:cxn>
                <a:cxn ang="0">
                  <a:pos x="27" y="22"/>
                </a:cxn>
                <a:cxn ang="0">
                  <a:pos x="32" y="14"/>
                </a:cxn>
                <a:cxn ang="0">
                  <a:pos x="29" y="13"/>
                </a:cxn>
                <a:cxn ang="0">
                  <a:pos x="30" y="5"/>
                </a:cxn>
                <a:cxn ang="0">
                  <a:pos x="48" y="0"/>
                </a:cxn>
              </a:cxnLst>
              <a:rect l="0" t="0" r="r" b="b"/>
              <a:pathLst>
                <a:path w="52" h="65">
                  <a:moveTo>
                    <a:pt x="48" y="0"/>
                  </a:moveTo>
                  <a:lnTo>
                    <a:pt x="52" y="5"/>
                  </a:lnTo>
                  <a:lnTo>
                    <a:pt x="51" y="17"/>
                  </a:lnTo>
                  <a:lnTo>
                    <a:pt x="46" y="20"/>
                  </a:lnTo>
                  <a:lnTo>
                    <a:pt x="52" y="27"/>
                  </a:lnTo>
                  <a:lnTo>
                    <a:pt x="46" y="38"/>
                  </a:lnTo>
                  <a:lnTo>
                    <a:pt x="37" y="38"/>
                  </a:lnTo>
                  <a:lnTo>
                    <a:pt x="37" y="65"/>
                  </a:lnTo>
                  <a:lnTo>
                    <a:pt x="32" y="63"/>
                  </a:lnTo>
                  <a:lnTo>
                    <a:pt x="32" y="55"/>
                  </a:lnTo>
                  <a:lnTo>
                    <a:pt x="24" y="50"/>
                  </a:lnTo>
                  <a:lnTo>
                    <a:pt x="5" y="54"/>
                  </a:lnTo>
                  <a:lnTo>
                    <a:pt x="0" y="50"/>
                  </a:lnTo>
                  <a:lnTo>
                    <a:pt x="13" y="50"/>
                  </a:lnTo>
                  <a:lnTo>
                    <a:pt x="7" y="47"/>
                  </a:lnTo>
                  <a:lnTo>
                    <a:pt x="21" y="41"/>
                  </a:lnTo>
                  <a:lnTo>
                    <a:pt x="13" y="41"/>
                  </a:lnTo>
                  <a:lnTo>
                    <a:pt x="11" y="38"/>
                  </a:lnTo>
                  <a:lnTo>
                    <a:pt x="22" y="13"/>
                  </a:lnTo>
                  <a:lnTo>
                    <a:pt x="26" y="17"/>
                  </a:lnTo>
                  <a:lnTo>
                    <a:pt x="22" y="20"/>
                  </a:lnTo>
                  <a:lnTo>
                    <a:pt x="22" y="25"/>
                  </a:lnTo>
                  <a:lnTo>
                    <a:pt x="29" y="28"/>
                  </a:lnTo>
                  <a:lnTo>
                    <a:pt x="27" y="22"/>
                  </a:lnTo>
                  <a:lnTo>
                    <a:pt x="32" y="14"/>
                  </a:lnTo>
                  <a:lnTo>
                    <a:pt x="29" y="13"/>
                  </a:lnTo>
                  <a:lnTo>
                    <a:pt x="30" y="5"/>
                  </a:lnTo>
                  <a:lnTo>
                    <a:pt x="48" y="0"/>
                  </a:lnTo>
                  <a:close/>
                </a:path>
              </a:pathLst>
            </a:custGeom>
            <a:solidFill>
              <a:srgbClr val="DDDDDD"/>
            </a:solidFill>
            <a:ln w="9525" cmpd="sng">
              <a:solidFill>
                <a:srgbClr val="7F7F7F"/>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grpSp>
      <p:grpSp>
        <p:nvGrpSpPr>
          <p:cNvPr id="2714" name="Group 1426"/>
          <p:cNvGrpSpPr/>
          <p:nvPr/>
        </p:nvGrpSpPr>
        <p:grpSpPr>
          <a:xfrm>
            <a:off x="386944" y="1635991"/>
            <a:ext cx="3744101" cy="2530049"/>
            <a:chOff x="2509838" y="2387600"/>
            <a:chExt cx="4124326" cy="2089150"/>
          </a:xfrm>
          <a:solidFill>
            <a:schemeClr val="accent4"/>
          </a:solidFill>
        </p:grpSpPr>
        <p:sp>
          <p:nvSpPr>
            <p:cNvPr id="2715" name="Freeform 607"/>
            <p:cNvSpPr>
              <a:spLocks noEditPoints="1"/>
            </p:cNvSpPr>
            <p:nvPr/>
          </p:nvSpPr>
          <p:spPr bwMode="auto">
            <a:xfrm>
              <a:off x="2512218" y="2661443"/>
              <a:ext cx="427832" cy="470695"/>
            </a:xfrm>
            <a:custGeom>
              <a:avLst/>
              <a:gdLst/>
              <a:ahLst/>
              <a:cxnLst>
                <a:cxn ang="0">
                  <a:pos x="495" y="490"/>
                </a:cxn>
                <a:cxn ang="0">
                  <a:pos x="427" y="440"/>
                </a:cxn>
                <a:cxn ang="0">
                  <a:pos x="513" y="519"/>
                </a:cxn>
                <a:cxn ang="0">
                  <a:pos x="532" y="553"/>
                </a:cxn>
                <a:cxn ang="0">
                  <a:pos x="513" y="533"/>
                </a:cxn>
                <a:cxn ang="0">
                  <a:pos x="504" y="511"/>
                </a:cxn>
                <a:cxn ang="0">
                  <a:pos x="498" y="494"/>
                </a:cxn>
                <a:cxn ang="0">
                  <a:pos x="487" y="479"/>
                </a:cxn>
                <a:cxn ang="0">
                  <a:pos x="468" y="473"/>
                </a:cxn>
                <a:cxn ang="0">
                  <a:pos x="452" y="457"/>
                </a:cxn>
                <a:cxn ang="0">
                  <a:pos x="433" y="464"/>
                </a:cxn>
                <a:cxn ang="0">
                  <a:pos x="436" y="454"/>
                </a:cxn>
                <a:cxn ang="0">
                  <a:pos x="169" y="22"/>
                </a:cxn>
                <a:cxn ang="0">
                  <a:pos x="211" y="18"/>
                </a:cxn>
                <a:cxn ang="0">
                  <a:pos x="233" y="40"/>
                </a:cxn>
                <a:cxn ang="0">
                  <a:pos x="386" y="413"/>
                </a:cxn>
                <a:cxn ang="0">
                  <a:pos x="402" y="435"/>
                </a:cxn>
                <a:cxn ang="0">
                  <a:pos x="405" y="420"/>
                </a:cxn>
                <a:cxn ang="0">
                  <a:pos x="328" y="407"/>
                </a:cxn>
                <a:cxn ang="0">
                  <a:pos x="304" y="401"/>
                </a:cxn>
                <a:cxn ang="0">
                  <a:pos x="290" y="393"/>
                </a:cxn>
                <a:cxn ang="0">
                  <a:pos x="284" y="405"/>
                </a:cxn>
                <a:cxn ang="0">
                  <a:pos x="254" y="432"/>
                </a:cxn>
                <a:cxn ang="0">
                  <a:pos x="232" y="438"/>
                </a:cxn>
                <a:cxn ang="0">
                  <a:pos x="239" y="399"/>
                </a:cxn>
                <a:cxn ang="0">
                  <a:pos x="249" y="383"/>
                </a:cxn>
                <a:cxn ang="0">
                  <a:pos x="211" y="413"/>
                </a:cxn>
                <a:cxn ang="0">
                  <a:pos x="198" y="467"/>
                </a:cxn>
                <a:cxn ang="0">
                  <a:pos x="175" y="490"/>
                </a:cxn>
                <a:cxn ang="0">
                  <a:pos x="142" y="520"/>
                </a:cxn>
                <a:cxn ang="0">
                  <a:pos x="120" y="547"/>
                </a:cxn>
                <a:cxn ang="0">
                  <a:pos x="80" y="560"/>
                </a:cxn>
                <a:cxn ang="0">
                  <a:pos x="66" y="557"/>
                </a:cxn>
                <a:cxn ang="0">
                  <a:pos x="135" y="505"/>
                </a:cxn>
                <a:cxn ang="0">
                  <a:pos x="142" y="462"/>
                </a:cxn>
                <a:cxn ang="0">
                  <a:pos x="121" y="454"/>
                </a:cxn>
                <a:cxn ang="0">
                  <a:pos x="90" y="451"/>
                </a:cxn>
                <a:cxn ang="0">
                  <a:pos x="82" y="404"/>
                </a:cxn>
                <a:cxn ang="0">
                  <a:pos x="61" y="423"/>
                </a:cxn>
                <a:cxn ang="0">
                  <a:pos x="49" y="390"/>
                </a:cxn>
                <a:cxn ang="0">
                  <a:pos x="39" y="371"/>
                </a:cxn>
                <a:cxn ang="0">
                  <a:pos x="49" y="336"/>
                </a:cxn>
                <a:cxn ang="0">
                  <a:pos x="99" y="308"/>
                </a:cxn>
                <a:cxn ang="0">
                  <a:pos x="76" y="284"/>
                </a:cxn>
                <a:cxn ang="0">
                  <a:pos x="46" y="279"/>
                </a:cxn>
                <a:cxn ang="0">
                  <a:pos x="25" y="216"/>
                </a:cxn>
                <a:cxn ang="0">
                  <a:pos x="61" y="211"/>
                </a:cxn>
                <a:cxn ang="0">
                  <a:pos x="102" y="213"/>
                </a:cxn>
                <a:cxn ang="0">
                  <a:pos x="123" y="200"/>
                </a:cxn>
                <a:cxn ang="0">
                  <a:pos x="80" y="185"/>
                </a:cxn>
                <a:cxn ang="0">
                  <a:pos x="19" y="130"/>
                </a:cxn>
                <a:cxn ang="0">
                  <a:pos x="72" y="76"/>
                </a:cxn>
                <a:cxn ang="0">
                  <a:pos x="91" y="65"/>
                </a:cxn>
                <a:cxn ang="0">
                  <a:pos x="115" y="38"/>
                </a:cxn>
                <a:cxn ang="0">
                  <a:pos x="118" y="27"/>
                </a:cxn>
                <a:cxn ang="0">
                  <a:pos x="162" y="0"/>
                </a:cxn>
              </a:cxnLst>
              <a:rect l="0" t="0" r="r" b="b"/>
              <a:pathLst>
                <a:path w="542" h="568">
                  <a:moveTo>
                    <a:pt x="495" y="490"/>
                  </a:moveTo>
                  <a:lnTo>
                    <a:pt x="495" y="492"/>
                  </a:lnTo>
                  <a:lnTo>
                    <a:pt x="495" y="490"/>
                  </a:lnTo>
                  <a:lnTo>
                    <a:pt x="495" y="490"/>
                  </a:lnTo>
                  <a:close/>
                  <a:moveTo>
                    <a:pt x="490" y="489"/>
                  </a:moveTo>
                  <a:lnTo>
                    <a:pt x="495" y="490"/>
                  </a:lnTo>
                  <a:lnTo>
                    <a:pt x="490" y="492"/>
                  </a:lnTo>
                  <a:lnTo>
                    <a:pt x="490" y="489"/>
                  </a:lnTo>
                  <a:close/>
                  <a:moveTo>
                    <a:pt x="427" y="434"/>
                  </a:moveTo>
                  <a:lnTo>
                    <a:pt x="430" y="435"/>
                  </a:lnTo>
                  <a:lnTo>
                    <a:pt x="427" y="440"/>
                  </a:lnTo>
                  <a:lnTo>
                    <a:pt x="427" y="440"/>
                  </a:lnTo>
                  <a:lnTo>
                    <a:pt x="430" y="435"/>
                  </a:lnTo>
                  <a:lnTo>
                    <a:pt x="427" y="434"/>
                  </a:lnTo>
                  <a:close/>
                  <a:moveTo>
                    <a:pt x="465" y="427"/>
                  </a:moveTo>
                  <a:lnTo>
                    <a:pt x="479" y="456"/>
                  </a:lnTo>
                  <a:lnTo>
                    <a:pt x="488" y="462"/>
                  </a:lnTo>
                  <a:lnTo>
                    <a:pt x="513" y="519"/>
                  </a:lnTo>
                  <a:lnTo>
                    <a:pt x="542" y="536"/>
                  </a:lnTo>
                  <a:lnTo>
                    <a:pt x="540" y="561"/>
                  </a:lnTo>
                  <a:lnTo>
                    <a:pt x="529" y="568"/>
                  </a:lnTo>
                  <a:lnTo>
                    <a:pt x="529" y="561"/>
                  </a:lnTo>
                  <a:lnTo>
                    <a:pt x="534" y="558"/>
                  </a:lnTo>
                  <a:lnTo>
                    <a:pt x="532" y="553"/>
                  </a:lnTo>
                  <a:lnTo>
                    <a:pt x="529" y="553"/>
                  </a:lnTo>
                  <a:lnTo>
                    <a:pt x="526" y="533"/>
                  </a:lnTo>
                  <a:lnTo>
                    <a:pt x="517" y="538"/>
                  </a:lnTo>
                  <a:lnTo>
                    <a:pt x="512" y="547"/>
                  </a:lnTo>
                  <a:lnTo>
                    <a:pt x="510" y="542"/>
                  </a:lnTo>
                  <a:lnTo>
                    <a:pt x="513" y="533"/>
                  </a:lnTo>
                  <a:lnTo>
                    <a:pt x="520" y="528"/>
                  </a:lnTo>
                  <a:lnTo>
                    <a:pt x="512" y="525"/>
                  </a:lnTo>
                  <a:lnTo>
                    <a:pt x="509" y="517"/>
                  </a:lnTo>
                  <a:lnTo>
                    <a:pt x="501" y="511"/>
                  </a:lnTo>
                  <a:lnTo>
                    <a:pt x="498" y="506"/>
                  </a:lnTo>
                  <a:lnTo>
                    <a:pt x="504" y="511"/>
                  </a:lnTo>
                  <a:lnTo>
                    <a:pt x="501" y="505"/>
                  </a:lnTo>
                  <a:lnTo>
                    <a:pt x="493" y="503"/>
                  </a:lnTo>
                  <a:lnTo>
                    <a:pt x="496" y="500"/>
                  </a:lnTo>
                  <a:lnTo>
                    <a:pt x="495" y="498"/>
                  </a:lnTo>
                  <a:lnTo>
                    <a:pt x="495" y="492"/>
                  </a:lnTo>
                  <a:lnTo>
                    <a:pt x="498" y="494"/>
                  </a:lnTo>
                  <a:lnTo>
                    <a:pt x="493" y="484"/>
                  </a:lnTo>
                  <a:lnTo>
                    <a:pt x="488" y="486"/>
                  </a:lnTo>
                  <a:lnTo>
                    <a:pt x="488" y="483"/>
                  </a:lnTo>
                  <a:lnTo>
                    <a:pt x="488" y="478"/>
                  </a:lnTo>
                  <a:lnTo>
                    <a:pt x="490" y="476"/>
                  </a:lnTo>
                  <a:lnTo>
                    <a:pt x="487" y="479"/>
                  </a:lnTo>
                  <a:lnTo>
                    <a:pt x="482" y="473"/>
                  </a:lnTo>
                  <a:lnTo>
                    <a:pt x="474" y="468"/>
                  </a:lnTo>
                  <a:lnTo>
                    <a:pt x="463" y="440"/>
                  </a:lnTo>
                  <a:lnTo>
                    <a:pt x="463" y="446"/>
                  </a:lnTo>
                  <a:lnTo>
                    <a:pt x="469" y="468"/>
                  </a:lnTo>
                  <a:lnTo>
                    <a:pt x="468" y="473"/>
                  </a:lnTo>
                  <a:lnTo>
                    <a:pt x="465" y="473"/>
                  </a:lnTo>
                  <a:lnTo>
                    <a:pt x="463" y="467"/>
                  </a:lnTo>
                  <a:lnTo>
                    <a:pt x="457" y="468"/>
                  </a:lnTo>
                  <a:lnTo>
                    <a:pt x="458" y="464"/>
                  </a:lnTo>
                  <a:lnTo>
                    <a:pt x="455" y="454"/>
                  </a:lnTo>
                  <a:lnTo>
                    <a:pt x="452" y="457"/>
                  </a:lnTo>
                  <a:lnTo>
                    <a:pt x="443" y="451"/>
                  </a:lnTo>
                  <a:lnTo>
                    <a:pt x="441" y="454"/>
                  </a:lnTo>
                  <a:lnTo>
                    <a:pt x="454" y="467"/>
                  </a:lnTo>
                  <a:lnTo>
                    <a:pt x="454" y="470"/>
                  </a:lnTo>
                  <a:lnTo>
                    <a:pt x="446" y="473"/>
                  </a:lnTo>
                  <a:lnTo>
                    <a:pt x="433" y="464"/>
                  </a:lnTo>
                  <a:lnTo>
                    <a:pt x="435" y="460"/>
                  </a:lnTo>
                  <a:lnTo>
                    <a:pt x="425" y="451"/>
                  </a:lnTo>
                  <a:lnTo>
                    <a:pt x="425" y="442"/>
                  </a:lnTo>
                  <a:lnTo>
                    <a:pt x="427" y="440"/>
                  </a:lnTo>
                  <a:lnTo>
                    <a:pt x="430" y="445"/>
                  </a:lnTo>
                  <a:lnTo>
                    <a:pt x="436" y="454"/>
                  </a:lnTo>
                  <a:lnTo>
                    <a:pt x="446" y="448"/>
                  </a:lnTo>
                  <a:lnTo>
                    <a:pt x="452" y="435"/>
                  </a:lnTo>
                  <a:lnTo>
                    <a:pt x="465" y="427"/>
                  </a:lnTo>
                  <a:close/>
                  <a:moveTo>
                    <a:pt x="162" y="0"/>
                  </a:moveTo>
                  <a:lnTo>
                    <a:pt x="180" y="8"/>
                  </a:lnTo>
                  <a:lnTo>
                    <a:pt x="169" y="22"/>
                  </a:lnTo>
                  <a:lnTo>
                    <a:pt x="181" y="27"/>
                  </a:lnTo>
                  <a:lnTo>
                    <a:pt x="183" y="29"/>
                  </a:lnTo>
                  <a:lnTo>
                    <a:pt x="181" y="14"/>
                  </a:lnTo>
                  <a:lnTo>
                    <a:pt x="186" y="10"/>
                  </a:lnTo>
                  <a:lnTo>
                    <a:pt x="198" y="24"/>
                  </a:lnTo>
                  <a:lnTo>
                    <a:pt x="211" y="18"/>
                  </a:lnTo>
                  <a:lnTo>
                    <a:pt x="216" y="25"/>
                  </a:lnTo>
                  <a:lnTo>
                    <a:pt x="227" y="24"/>
                  </a:lnTo>
                  <a:lnTo>
                    <a:pt x="225" y="32"/>
                  </a:lnTo>
                  <a:lnTo>
                    <a:pt x="230" y="35"/>
                  </a:lnTo>
                  <a:lnTo>
                    <a:pt x="236" y="37"/>
                  </a:lnTo>
                  <a:lnTo>
                    <a:pt x="233" y="40"/>
                  </a:lnTo>
                  <a:lnTo>
                    <a:pt x="266" y="40"/>
                  </a:lnTo>
                  <a:lnTo>
                    <a:pt x="324" y="62"/>
                  </a:lnTo>
                  <a:lnTo>
                    <a:pt x="354" y="54"/>
                  </a:lnTo>
                  <a:lnTo>
                    <a:pt x="381" y="76"/>
                  </a:lnTo>
                  <a:lnTo>
                    <a:pt x="386" y="71"/>
                  </a:lnTo>
                  <a:lnTo>
                    <a:pt x="386" y="413"/>
                  </a:lnTo>
                  <a:lnTo>
                    <a:pt x="400" y="416"/>
                  </a:lnTo>
                  <a:lnTo>
                    <a:pt x="411" y="412"/>
                  </a:lnTo>
                  <a:lnTo>
                    <a:pt x="411" y="421"/>
                  </a:lnTo>
                  <a:lnTo>
                    <a:pt x="427" y="440"/>
                  </a:lnTo>
                  <a:lnTo>
                    <a:pt x="419" y="448"/>
                  </a:lnTo>
                  <a:lnTo>
                    <a:pt x="402" y="435"/>
                  </a:lnTo>
                  <a:lnTo>
                    <a:pt x="405" y="434"/>
                  </a:lnTo>
                  <a:lnTo>
                    <a:pt x="406" y="423"/>
                  </a:lnTo>
                  <a:lnTo>
                    <a:pt x="410" y="435"/>
                  </a:lnTo>
                  <a:lnTo>
                    <a:pt x="410" y="427"/>
                  </a:lnTo>
                  <a:lnTo>
                    <a:pt x="413" y="426"/>
                  </a:lnTo>
                  <a:lnTo>
                    <a:pt x="405" y="420"/>
                  </a:lnTo>
                  <a:lnTo>
                    <a:pt x="400" y="427"/>
                  </a:lnTo>
                  <a:lnTo>
                    <a:pt x="389" y="429"/>
                  </a:lnTo>
                  <a:lnTo>
                    <a:pt x="380" y="424"/>
                  </a:lnTo>
                  <a:lnTo>
                    <a:pt x="380" y="421"/>
                  </a:lnTo>
                  <a:lnTo>
                    <a:pt x="342" y="421"/>
                  </a:lnTo>
                  <a:lnTo>
                    <a:pt x="328" y="407"/>
                  </a:lnTo>
                  <a:lnTo>
                    <a:pt x="323" y="412"/>
                  </a:lnTo>
                  <a:lnTo>
                    <a:pt x="317" y="405"/>
                  </a:lnTo>
                  <a:lnTo>
                    <a:pt x="317" y="401"/>
                  </a:lnTo>
                  <a:lnTo>
                    <a:pt x="309" y="401"/>
                  </a:lnTo>
                  <a:lnTo>
                    <a:pt x="312" y="397"/>
                  </a:lnTo>
                  <a:lnTo>
                    <a:pt x="304" y="401"/>
                  </a:lnTo>
                  <a:lnTo>
                    <a:pt x="309" y="396"/>
                  </a:lnTo>
                  <a:lnTo>
                    <a:pt x="304" y="396"/>
                  </a:lnTo>
                  <a:lnTo>
                    <a:pt x="304" y="390"/>
                  </a:lnTo>
                  <a:lnTo>
                    <a:pt x="293" y="391"/>
                  </a:lnTo>
                  <a:lnTo>
                    <a:pt x="290" y="386"/>
                  </a:lnTo>
                  <a:lnTo>
                    <a:pt x="290" y="393"/>
                  </a:lnTo>
                  <a:lnTo>
                    <a:pt x="287" y="394"/>
                  </a:lnTo>
                  <a:lnTo>
                    <a:pt x="288" y="383"/>
                  </a:lnTo>
                  <a:lnTo>
                    <a:pt x="276" y="397"/>
                  </a:lnTo>
                  <a:lnTo>
                    <a:pt x="280" y="401"/>
                  </a:lnTo>
                  <a:lnTo>
                    <a:pt x="276" y="407"/>
                  </a:lnTo>
                  <a:lnTo>
                    <a:pt x="284" y="405"/>
                  </a:lnTo>
                  <a:lnTo>
                    <a:pt x="277" y="421"/>
                  </a:lnTo>
                  <a:lnTo>
                    <a:pt x="265" y="418"/>
                  </a:lnTo>
                  <a:lnTo>
                    <a:pt x="261" y="431"/>
                  </a:lnTo>
                  <a:lnTo>
                    <a:pt x="260" y="423"/>
                  </a:lnTo>
                  <a:lnTo>
                    <a:pt x="260" y="431"/>
                  </a:lnTo>
                  <a:lnTo>
                    <a:pt x="254" y="432"/>
                  </a:lnTo>
                  <a:lnTo>
                    <a:pt x="252" y="440"/>
                  </a:lnTo>
                  <a:lnTo>
                    <a:pt x="252" y="434"/>
                  </a:lnTo>
                  <a:lnTo>
                    <a:pt x="243" y="443"/>
                  </a:lnTo>
                  <a:lnTo>
                    <a:pt x="232" y="446"/>
                  </a:lnTo>
                  <a:lnTo>
                    <a:pt x="228" y="443"/>
                  </a:lnTo>
                  <a:lnTo>
                    <a:pt x="232" y="438"/>
                  </a:lnTo>
                  <a:lnTo>
                    <a:pt x="238" y="438"/>
                  </a:lnTo>
                  <a:lnTo>
                    <a:pt x="243" y="427"/>
                  </a:lnTo>
                  <a:lnTo>
                    <a:pt x="235" y="434"/>
                  </a:lnTo>
                  <a:lnTo>
                    <a:pt x="230" y="429"/>
                  </a:lnTo>
                  <a:lnTo>
                    <a:pt x="238" y="413"/>
                  </a:lnTo>
                  <a:lnTo>
                    <a:pt x="239" y="399"/>
                  </a:lnTo>
                  <a:lnTo>
                    <a:pt x="252" y="391"/>
                  </a:lnTo>
                  <a:lnTo>
                    <a:pt x="269" y="394"/>
                  </a:lnTo>
                  <a:lnTo>
                    <a:pt x="257" y="388"/>
                  </a:lnTo>
                  <a:lnTo>
                    <a:pt x="266" y="374"/>
                  </a:lnTo>
                  <a:lnTo>
                    <a:pt x="254" y="383"/>
                  </a:lnTo>
                  <a:lnTo>
                    <a:pt x="249" y="383"/>
                  </a:lnTo>
                  <a:lnTo>
                    <a:pt x="254" y="364"/>
                  </a:lnTo>
                  <a:lnTo>
                    <a:pt x="254" y="350"/>
                  </a:lnTo>
                  <a:lnTo>
                    <a:pt x="247" y="383"/>
                  </a:lnTo>
                  <a:lnTo>
                    <a:pt x="232" y="394"/>
                  </a:lnTo>
                  <a:lnTo>
                    <a:pt x="219" y="415"/>
                  </a:lnTo>
                  <a:lnTo>
                    <a:pt x="211" y="413"/>
                  </a:lnTo>
                  <a:lnTo>
                    <a:pt x="219" y="421"/>
                  </a:lnTo>
                  <a:lnTo>
                    <a:pt x="198" y="440"/>
                  </a:lnTo>
                  <a:lnTo>
                    <a:pt x="195" y="449"/>
                  </a:lnTo>
                  <a:lnTo>
                    <a:pt x="203" y="451"/>
                  </a:lnTo>
                  <a:lnTo>
                    <a:pt x="209" y="456"/>
                  </a:lnTo>
                  <a:lnTo>
                    <a:pt x="198" y="467"/>
                  </a:lnTo>
                  <a:lnTo>
                    <a:pt x="195" y="472"/>
                  </a:lnTo>
                  <a:lnTo>
                    <a:pt x="198" y="475"/>
                  </a:lnTo>
                  <a:lnTo>
                    <a:pt x="186" y="479"/>
                  </a:lnTo>
                  <a:lnTo>
                    <a:pt x="180" y="487"/>
                  </a:lnTo>
                  <a:lnTo>
                    <a:pt x="175" y="487"/>
                  </a:lnTo>
                  <a:lnTo>
                    <a:pt x="175" y="490"/>
                  </a:lnTo>
                  <a:lnTo>
                    <a:pt x="164" y="500"/>
                  </a:lnTo>
                  <a:lnTo>
                    <a:pt x="165" y="500"/>
                  </a:lnTo>
                  <a:lnTo>
                    <a:pt x="164" y="506"/>
                  </a:lnTo>
                  <a:lnTo>
                    <a:pt x="150" y="513"/>
                  </a:lnTo>
                  <a:lnTo>
                    <a:pt x="150" y="519"/>
                  </a:lnTo>
                  <a:lnTo>
                    <a:pt x="142" y="520"/>
                  </a:lnTo>
                  <a:lnTo>
                    <a:pt x="145" y="522"/>
                  </a:lnTo>
                  <a:lnTo>
                    <a:pt x="132" y="527"/>
                  </a:lnTo>
                  <a:lnTo>
                    <a:pt x="126" y="522"/>
                  </a:lnTo>
                  <a:lnTo>
                    <a:pt x="134" y="535"/>
                  </a:lnTo>
                  <a:lnTo>
                    <a:pt x="123" y="538"/>
                  </a:lnTo>
                  <a:lnTo>
                    <a:pt x="120" y="547"/>
                  </a:lnTo>
                  <a:lnTo>
                    <a:pt x="117" y="539"/>
                  </a:lnTo>
                  <a:lnTo>
                    <a:pt x="93" y="552"/>
                  </a:lnTo>
                  <a:lnTo>
                    <a:pt x="93" y="544"/>
                  </a:lnTo>
                  <a:lnTo>
                    <a:pt x="91" y="544"/>
                  </a:lnTo>
                  <a:lnTo>
                    <a:pt x="85" y="558"/>
                  </a:lnTo>
                  <a:lnTo>
                    <a:pt x="80" y="560"/>
                  </a:lnTo>
                  <a:lnTo>
                    <a:pt x="76" y="555"/>
                  </a:lnTo>
                  <a:lnTo>
                    <a:pt x="77" y="560"/>
                  </a:lnTo>
                  <a:lnTo>
                    <a:pt x="71" y="558"/>
                  </a:lnTo>
                  <a:lnTo>
                    <a:pt x="68" y="566"/>
                  </a:lnTo>
                  <a:lnTo>
                    <a:pt x="65" y="558"/>
                  </a:lnTo>
                  <a:lnTo>
                    <a:pt x="66" y="557"/>
                  </a:lnTo>
                  <a:lnTo>
                    <a:pt x="96" y="535"/>
                  </a:lnTo>
                  <a:lnTo>
                    <a:pt x="110" y="539"/>
                  </a:lnTo>
                  <a:lnTo>
                    <a:pt x="107" y="538"/>
                  </a:lnTo>
                  <a:lnTo>
                    <a:pt x="112" y="525"/>
                  </a:lnTo>
                  <a:lnTo>
                    <a:pt x="132" y="513"/>
                  </a:lnTo>
                  <a:lnTo>
                    <a:pt x="135" y="505"/>
                  </a:lnTo>
                  <a:lnTo>
                    <a:pt x="143" y="500"/>
                  </a:lnTo>
                  <a:lnTo>
                    <a:pt x="154" y="472"/>
                  </a:lnTo>
                  <a:lnTo>
                    <a:pt x="150" y="472"/>
                  </a:lnTo>
                  <a:lnTo>
                    <a:pt x="153" y="464"/>
                  </a:lnTo>
                  <a:lnTo>
                    <a:pt x="161" y="449"/>
                  </a:lnTo>
                  <a:lnTo>
                    <a:pt x="142" y="462"/>
                  </a:lnTo>
                  <a:lnTo>
                    <a:pt x="135" y="456"/>
                  </a:lnTo>
                  <a:lnTo>
                    <a:pt x="135" y="451"/>
                  </a:lnTo>
                  <a:lnTo>
                    <a:pt x="131" y="459"/>
                  </a:lnTo>
                  <a:lnTo>
                    <a:pt x="132" y="467"/>
                  </a:lnTo>
                  <a:lnTo>
                    <a:pt x="129" y="468"/>
                  </a:lnTo>
                  <a:lnTo>
                    <a:pt x="121" y="454"/>
                  </a:lnTo>
                  <a:lnTo>
                    <a:pt x="110" y="454"/>
                  </a:lnTo>
                  <a:lnTo>
                    <a:pt x="110" y="443"/>
                  </a:lnTo>
                  <a:lnTo>
                    <a:pt x="104" y="454"/>
                  </a:lnTo>
                  <a:lnTo>
                    <a:pt x="83" y="462"/>
                  </a:lnTo>
                  <a:lnTo>
                    <a:pt x="91" y="457"/>
                  </a:lnTo>
                  <a:lnTo>
                    <a:pt x="90" y="451"/>
                  </a:lnTo>
                  <a:lnTo>
                    <a:pt x="91" y="449"/>
                  </a:lnTo>
                  <a:lnTo>
                    <a:pt x="87" y="445"/>
                  </a:lnTo>
                  <a:lnTo>
                    <a:pt x="90" y="435"/>
                  </a:lnTo>
                  <a:lnTo>
                    <a:pt x="80" y="412"/>
                  </a:lnTo>
                  <a:lnTo>
                    <a:pt x="93" y="396"/>
                  </a:lnTo>
                  <a:lnTo>
                    <a:pt x="82" y="404"/>
                  </a:lnTo>
                  <a:lnTo>
                    <a:pt x="77" y="410"/>
                  </a:lnTo>
                  <a:lnTo>
                    <a:pt x="80" y="416"/>
                  </a:lnTo>
                  <a:lnTo>
                    <a:pt x="72" y="432"/>
                  </a:lnTo>
                  <a:lnTo>
                    <a:pt x="60" y="431"/>
                  </a:lnTo>
                  <a:lnTo>
                    <a:pt x="55" y="424"/>
                  </a:lnTo>
                  <a:lnTo>
                    <a:pt x="61" y="423"/>
                  </a:lnTo>
                  <a:lnTo>
                    <a:pt x="54" y="421"/>
                  </a:lnTo>
                  <a:lnTo>
                    <a:pt x="50" y="413"/>
                  </a:lnTo>
                  <a:lnTo>
                    <a:pt x="61" y="396"/>
                  </a:lnTo>
                  <a:lnTo>
                    <a:pt x="50" y="396"/>
                  </a:lnTo>
                  <a:lnTo>
                    <a:pt x="47" y="394"/>
                  </a:lnTo>
                  <a:lnTo>
                    <a:pt x="49" y="390"/>
                  </a:lnTo>
                  <a:lnTo>
                    <a:pt x="46" y="388"/>
                  </a:lnTo>
                  <a:lnTo>
                    <a:pt x="39" y="391"/>
                  </a:lnTo>
                  <a:lnTo>
                    <a:pt x="38" y="383"/>
                  </a:lnTo>
                  <a:lnTo>
                    <a:pt x="39" y="379"/>
                  </a:lnTo>
                  <a:lnTo>
                    <a:pt x="32" y="379"/>
                  </a:lnTo>
                  <a:lnTo>
                    <a:pt x="39" y="371"/>
                  </a:lnTo>
                  <a:lnTo>
                    <a:pt x="25" y="375"/>
                  </a:lnTo>
                  <a:lnTo>
                    <a:pt x="30" y="369"/>
                  </a:lnTo>
                  <a:lnTo>
                    <a:pt x="27" y="366"/>
                  </a:lnTo>
                  <a:lnTo>
                    <a:pt x="32" y="363"/>
                  </a:lnTo>
                  <a:lnTo>
                    <a:pt x="36" y="349"/>
                  </a:lnTo>
                  <a:lnTo>
                    <a:pt x="49" y="336"/>
                  </a:lnTo>
                  <a:lnTo>
                    <a:pt x="57" y="336"/>
                  </a:lnTo>
                  <a:lnTo>
                    <a:pt x="57" y="331"/>
                  </a:lnTo>
                  <a:lnTo>
                    <a:pt x="63" y="327"/>
                  </a:lnTo>
                  <a:lnTo>
                    <a:pt x="72" y="325"/>
                  </a:lnTo>
                  <a:lnTo>
                    <a:pt x="82" y="311"/>
                  </a:lnTo>
                  <a:lnTo>
                    <a:pt x="99" y="308"/>
                  </a:lnTo>
                  <a:lnTo>
                    <a:pt x="104" y="297"/>
                  </a:lnTo>
                  <a:lnTo>
                    <a:pt x="95" y="275"/>
                  </a:lnTo>
                  <a:lnTo>
                    <a:pt x="102" y="275"/>
                  </a:lnTo>
                  <a:lnTo>
                    <a:pt x="106" y="267"/>
                  </a:lnTo>
                  <a:lnTo>
                    <a:pt x="90" y="265"/>
                  </a:lnTo>
                  <a:lnTo>
                    <a:pt x="76" y="284"/>
                  </a:lnTo>
                  <a:lnTo>
                    <a:pt x="72" y="271"/>
                  </a:lnTo>
                  <a:lnTo>
                    <a:pt x="66" y="271"/>
                  </a:lnTo>
                  <a:lnTo>
                    <a:pt x="72" y="275"/>
                  </a:lnTo>
                  <a:lnTo>
                    <a:pt x="72" y="279"/>
                  </a:lnTo>
                  <a:lnTo>
                    <a:pt x="65" y="273"/>
                  </a:lnTo>
                  <a:lnTo>
                    <a:pt x="46" y="279"/>
                  </a:lnTo>
                  <a:lnTo>
                    <a:pt x="28" y="273"/>
                  </a:lnTo>
                  <a:lnTo>
                    <a:pt x="19" y="251"/>
                  </a:lnTo>
                  <a:lnTo>
                    <a:pt x="27" y="248"/>
                  </a:lnTo>
                  <a:lnTo>
                    <a:pt x="11" y="245"/>
                  </a:lnTo>
                  <a:lnTo>
                    <a:pt x="0" y="234"/>
                  </a:lnTo>
                  <a:lnTo>
                    <a:pt x="25" y="216"/>
                  </a:lnTo>
                  <a:lnTo>
                    <a:pt x="36" y="218"/>
                  </a:lnTo>
                  <a:lnTo>
                    <a:pt x="32" y="213"/>
                  </a:lnTo>
                  <a:lnTo>
                    <a:pt x="49" y="200"/>
                  </a:lnTo>
                  <a:lnTo>
                    <a:pt x="58" y="200"/>
                  </a:lnTo>
                  <a:lnTo>
                    <a:pt x="61" y="202"/>
                  </a:lnTo>
                  <a:lnTo>
                    <a:pt x="61" y="211"/>
                  </a:lnTo>
                  <a:lnTo>
                    <a:pt x="57" y="215"/>
                  </a:lnTo>
                  <a:lnTo>
                    <a:pt x="63" y="219"/>
                  </a:lnTo>
                  <a:lnTo>
                    <a:pt x="90" y="224"/>
                  </a:lnTo>
                  <a:lnTo>
                    <a:pt x="93" y="211"/>
                  </a:lnTo>
                  <a:lnTo>
                    <a:pt x="99" y="218"/>
                  </a:lnTo>
                  <a:lnTo>
                    <a:pt x="102" y="213"/>
                  </a:lnTo>
                  <a:lnTo>
                    <a:pt x="88" y="210"/>
                  </a:lnTo>
                  <a:lnTo>
                    <a:pt x="88" y="204"/>
                  </a:lnTo>
                  <a:lnTo>
                    <a:pt x="87" y="197"/>
                  </a:lnTo>
                  <a:lnTo>
                    <a:pt x="91" y="204"/>
                  </a:lnTo>
                  <a:lnTo>
                    <a:pt x="106" y="208"/>
                  </a:lnTo>
                  <a:lnTo>
                    <a:pt x="123" y="200"/>
                  </a:lnTo>
                  <a:lnTo>
                    <a:pt x="98" y="196"/>
                  </a:lnTo>
                  <a:lnTo>
                    <a:pt x="96" y="202"/>
                  </a:lnTo>
                  <a:lnTo>
                    <a:pt x="88" y="193"/>
                  </a:lnTo>
                  <a:lnTo>
                    <a:pt x="93" y="186"/>
                  </a:lnTo>
                  <a:lnTo>
                    <a:pt x="91" y="183"/>
                  </a:lnTo>
                  <a:lnTo>
                    <a:pt x="80" y="185"/>
                  </a:lnTo>
                  <a:lnTo>
                    <a:pt x="82" y="177"/>
                  </a:lnTo>
                  <a:lnTo>
                    <a:pt x="74" y="185"/>
                  </a:lnTo>
                  <a:lnTo>
                    <a:pt x="63" y="180"/>
                  </a:lnTo>
                  <a:lnTo>
                    <a:pt x="60" y="164"/>
                  </a:lnTo>
                  <a:lnTo>
                    <a:pt x="54" y="156"/>
                  </a:lnTo>
                  <a:lnTo>
                    <a:pt x="19" y="130"/>
                  </a:lnTo>
                  <a:lnTo>
                    <a:pt x="28" y="123"/>
                  </a:lnTo>
                  <a:lnTo>
                    <a:pt x="25" y="123"/>
                  </a:lnTo>
                  <a:lnTo>
                    <a:pt x="25" y="109"/>
                  </a:lnTo>
                  <a:lnTo>
                    <a:pt x="58" y="104"/>
                  </a:lnTo>
                  <a:lnTo>
                    <a:pt x="71" y="87"/>
                  </a:lnTo>
                  <a:lnTo>
                    <a:pt x="72" y="76"/>
                  </a:lnTo>
                  <a:lnTo>
                    <a:pt x="79" y="79"/>
                  </a:lnTo>
                  <a:lnTo>
                    <a:pt x="72" y="71"/>
                  </a:lnTo>
                  <a:lnTo>
                    <a:pt x="82" y="70"/>
                  </a:lnTo>
                  <a:lnTo>
                    <a:pt x="74" y="70"/>
                  </a:lnTo>
                  <a:lnTo>
                    <a:pt x="80" y="59"/>
                  </a:lnTo>
                  <a:lnTo>
                    <a:pt x="91" y="65"/>
                  </a:lnTo>
                  <a:lnTo>
                    <a:pt x="83" y="59"/>
                  </a:lnTo>
                  <a:lnTo>
                    <a:pt x="88" y="48"/>
                  </a:lnTo>
                  <a:lnTo>
                    <a:pt x="90" y="49"/>
                  </a:lnTo>
                  <a:lnTo>
                    <a:pt x="88" y="54"/>
                  </a:lnTo>
                  <a:lnTo>
                    <a:pt x="112" y="35"/>
                  </a:lnTo>
                  <a:lnTo>
                    <a:pt x="115" y="38"/>
                  </a:lnTo>
                  <a:lnTo>
                    <a:pt x="112" y="46"/>
                  </a:lnTo>
                  <a:lnTo>
                    <a:pt x="115" y="49"/>
                  </a:lnTo>
                  <a:lnTo>
                    <a:pt x="118" y="40"/>
                  </a:lnTo>
                  <a:lnTo>
                    <a:pt x="123" y="38"/>
                  </a:lnTo>
                  <a:lnTo>
                    <a:pt x="113" y="32"/>
                  </a:lnTo>
                  <a:lnTo>
                    <a:pt x="118" y="27"/>
                  </a:lnTo>
                  <a:lnTo>
                    <a:pt x="129" y="19"/>
                  </a:lnTo>
                  <a:lnTo>
                    <a:pt x="123" y="27"/>
                  </a:lnTo>
                  <a:lnTo>
                    <a:pt x="126" y="30"/>
                  </a:lnTo>
                  <a:lnTo>
                    <a:pt x="128" y="24"/>
                  </a:lnTo>
                  <a:lnTo>
                    <a:pt x="145" y="22"/>
                  </a:lnTo>
                  <a:lnTo>
                    <a:pt x="16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16" name="Freeform 608"/>
            <p:cNvSpPr>
              <a:spLocks/>
            </p:cNvSpPr>
            <p:nvPr/>
          </p:nvSpPr>
          <p:spPr bwMode="auto">
            <a:xfrm>
              <a:off x="2657476" y="3059113"/>
              <a:ext cx="30163" cy="31750"/>
            </a:xfrm>
            <a:custGeom>
              <a:avLst/>
              <a:gdLst/>
              <a:ahLst/>
              <a:cxnLst>
                <a:cxn ang="0">
                  <a:pos x="23" y="0"/>
                </a:cxn>
                <a:cxn ang="0">
                  <a:pos x="28" y="5"/>
                </a:cxn>
                <a:cxn ang="0">
                  <a:pos x="33" y="2"/>
                </a:cxn>
                <a:cxn ang="0">
                  <a:pos x="33" y="11"/>
                </a:cxn>
                <a:cxn ang="0">
                  <a:pos x="38" y="11"/>
                </a:cxn>
                <a:cxn ang="0">
                  <a:pos x="36" y="16"/>
                </a:cxn>
                <a:cxn ang="0">
                  <a:pos x="27" y="13"/>
                </a:cxn>
                <a:cxn ang="0">
                  <a:pos x="31" y="22"/>
                </a:cxn>
                <a:cxn ang="0">
                  <a:pos x="23" y="19"/>
                </a:cxn>
                <a:cxn ang="0">
                  <a:pos x="12" y="40"/>
                </a:cxn>
                <a:cxn ang="0">
                  <a:pos x="14" y="33"/>
                </a:cxn>
                <a:cxn ang="0">
                  <a:pos x="11" y="27"/>
                </a:cxn>
                <a:cxn ang="0">
                  <a:pos x="6" y="27"/>
                </a:cxn>
                <a:cxn ang="0">
                  <a:pos x="9" y="27"/>
                </a:cxn>
                <a:cxn ang="0">
                  <a:pos x="6" y="35"/>
                </a:cxn>
                <a:cxn ang="0">
                  <a:pos x="0" y="19"/>
                </a:cxn>
                <a:cxn ang="0">
                  <a:pos x="9" y="8"/>
                </a:cxn>
                <a:cxn ang="0">
                  <a:pos x="14" y="18"/>
                </a:cxn>
                <a:cxn ang="0">
                  <a:pos x="14" y="10"/>
                </a:cxn>
                <a:cxn ang="0">
                  <a:pos x="14" y="2"/>
                </a:cxn>
                <a:cxn ang="0">
                  <a:pos x="19" y="8"/>
                </a:cxn>
                <a:cxn ang="0">
                  <a:pos x="23" y="2"/>
                </a:cxn>
                <a:cxn ang="0">
                  <a:pos x="23" y="0"/>
                </a:cxn>
              </a:cxnLst>
              <a:rect l="0" t="0" r="r" b="b"/>
              <a:pathLst>
                <a:path w="38" h="40">
                  <a:moveTo>
                    <a:pt x="23" y="0"/>
                  </a:moveTo>
                  <a:lnTo>
                    <a:pt x="28" y="5"/>
                  </a:lnTo>
                  <a:lnTo>
                    <a:pt x="33" y="2"/>
                  </a:lnTo>
                  <a:lnTo>
                    <a:pt x="33" y="11"/>
                  </a:lnTo>
                  <a:lnTo>
                    <a:pt x="38" y="11"/>
                  </a:lnTo>
                  <a:lnTo>
                    <a:pt x="36" y="16"/>
                  </a:lnTo>
                  <a:lnTo>
                    <a:pt x="27" y="13"/>
                  </a:lnTo>
                  <a:lnTo>
                    <a:pt x="31" y="22"/>
                  </a:lnTo>
                  <a:lnTo>
                    <a:pt x="23" y="19"/>
                  </a:lnTo>
                  <a:lnTo>
                    <a:pt x="12" y="40"/>
                  </a:lnTo>
                  <a:lnTo>
                    <a:pt x="14" y="33"/>
                  </a:lnTo>
                  <a:lnTo>
                    <a:pt x="11" y="27"/>
                  </a:lnTo>
                  <a:lnTo>
                    <a:pt x="6" y="27"/>
                  </a:lnTo>
                  <a:lnTo>
                    <a:pt x="9" y="27"/>
                  </a:lnTo>
                  <a:lnTo>
                    <a:pt x="6" y="35"/>
                  </a:lnTo>
                  <a:lnTo>
                    <a:pt x="0" y="19"/>
                  </a:lnTo>
                  <a:lnTo>
                    <a:pt x="9" y="8"/>
                  </a:lnTo>
                  <a:lnTo>
                    <a:pt x="14" y="18"/>
                  </a:lnTo>
                  <a:lnTo>
                    <a:pt x="14" y="10"/>
                  </a:lnTo>
                  <a:lnTo>
                    <a:pt x="14" y="2"/>
                  </a:lnTo>
                  <a:lnTo>
                    <a:pt x="19" y="8"/>
                  </a:lnTo>
                  <a:lnTo>
                    <a:pt x="23" y="2"/>
                  </a:lnTo>
                  <a:lnTo>
                    <a:pt x="2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17" name="Freeform 609"/>
            <p:cNvSpPr>
              <a:spLocks/>
            </p:cNvSpPr>
            <p:nvPr/>
          </p:nvSpPr>
          <p:spPr bwMode="auto">
            <a:xfrm>
              <a:off x="2541588" y="3122613"/>
              <a:ext cx="19050" cy="11113"/>
            </a:xfrm>
            <a:custGeom>
              <a:avLst/>
              <a:gdLst/>
              <a:ahLst/>
              <a:cxnLst>
                <a:cxn ang="0">
                  <a:pos x="19" y="0"/>
                </a:cxn>
                <a:cxn ang="0">
                  <a:pos x="26" y="6"/>
                </a:cxn>
                <a:cxn ang="0">
                  <a:pos x="13" y="10"/>
                </a:cxn>
                <a:cxn ang="0">
                  <a:pos x="7" y="14"/>
                </a:cxn>
                <a:cxn ang="0">
                  <a:pos x="0" y="10"/>
                </a:cxn>
                <a:cxn ang="0">
                  <a:pos x="7" y="3"/>
                </a:cxn>
                <a:cxn ang="0">
                  <a:pos x="19" y="0"/>
                </a:cxn>
              </a:cxnLst>
              <a:rect l="0" t="0" r="r" b="b"/>
              <a:pathLst>
                <a:path w="26" h="14">
                  <a:moveTo>
                    <a:pt x="19" y="0"/>
                  </a:moveTo>
                  <a:lnTo>
                    <a:pt x="26" y="6"/>
                  </a:lnTo>
                  <a:lnTo>
                    <a:pt x="13" y="10"/>
                  </a:lnTo>
                  <a:lnTo>
                    <a:pt x="7" y="14"/>
                  </a:lnTo>
                  <a:lnTo>
                    <a:pt x="0" y="10"/>
                  </a:lnTo>
                  <a:lnTo>
                    <a:pt x="7" y="3"/>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18" name="Freeform 610"/>
            <p:cNvSpPr>
              <a:spLocks/>
            </p:cNvSpPr>
            <p:nvPr/>
          </p:nvSpPr>
          <p:spPr bwMode="auto">
            <a:xfrm>
              <a:off x="2509838" y="3143250"/>
              <a:ext cx="20638" cy="9525"/>
            </a:xfrm>
            <a:custGeom>
              <a:avLst/>
              <a:gdLst/>
              <a:ahLst/>
              <a:cxnLst>
                <a:cxn ang="0">
                  <a:pos x="11" y="0"/>
                </a:cxn>
                <a:cxn ang="0">
                  <a:pos x="25" y="0"/>
                </a:cxn>
                <a:cxn ang="0">
                  <a:pos x="22" y="5"/>
                </a:cxn>
                <a:cxn ang="0">
                  <a:pos x="24" y="6"/>
                </a:cxn>
                <a:cxn ang="0">
                  <a:pos x="16" y="9"/>
                </a:cxn>
                <a:cxn ang="0">
                  <a:pos x="0" y="12"/>
                </a:cxn>
                <a:cxn ang="0">
                  <a:pos x="16" y="5"/>
                </a:cxn>
                <a:cxn ang="0">
                  <a:pos x="11" y="0"/>
                </a:cxn>
              </a:cxnLst>
              <a:rect l="0" t="0" r="r" b="b"/>
              <a:pathLst>
                <a:path w="25" h="12">
                  <a:moveTo>
                    <a:pt x="11" y="0"/>
                  </a:moveTo>
                  <a:lnTo>
                    <a:pt x="25" y="0"/>
                  </a:lnTo>
                  <a:lnTo>
                    <a:pt x="22" y="5"/>
                  </a:lnTo>
                  <a:lnTo>
                    <a:pt x="24" y="6"/>
                  </a:lnTo>
                  <a:lnTo>
                    <a:pt x="16" y="9"/>
                  </a:lnTo>
                  <a:lnTo>
                    <a:pt x="0" y="12"/>
                  </a:lnTo>
                  <a:lnTo>
                    <a:pt x="16" y="5"/>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19" name="Freeform 611"/>
            <p:cNvSpPr>
              <a:spLocks/>
            </p:cNvSpPr>
            <p:nvPr/>
          </p:nvSpPr>
          <p:spPr bwMode="auto">
            <a:xfrm>
              <a:off x="2741613" y="3006725"/>
              <a:ext cx="9525" cy="9525"/>
            </a:xfrm>
            <a:custGeom>
              <a:avLst/>
              <a:gdLst/>
              <a:ahLst/>
              <a:cxnLst>
                <a:cxn ang="0">
                  <a:pos x="10" y="0"/>
                </a:cxn>
                <a:cxn ang="0">
                  <a:pos x="13" y="3"/>
                </a:cxn>
                <a:cxn ang="0">
                  <a:pos x="5" y="11"/>
                </a:cxn>
                <a:cxn ang="0">
                  <a:pos x="0" y="13"/>
                </a:cxn>
                <a:cxn ang="0">
                  <a:pos x="2" y="10"/>
                </a:cxn>
                <a:cxn ang="0">
                  <a:pos x="10" y="0"/>
                </a:cxn>
              </a:cxnLst>
              <a:rect l="0" t="0" r="r" b="b"/>
              <a:pathLst>
                <a:path w="13" h="13">
                  <a:moveTo>
                    <a:pt x="10" y="0"/>
                  </a:moveTo>
                  <a:lnTo>
                    <a:pt x="13" y="3"/>
                  </a:lnTo>
                  <a:lnTo>
                    <a:pt x="5" y="11"/>
                  </a:lnTo>
                  <a:lnTo>
                    <a:pt x="0" y="13"/>
                  </a:lnTo>
                  <a:lnTo>
                    <a:pt x="2" y="10"/>
                  </a:lnTo>
                  <a:lnTo>
                    <a:pt x="1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20" name="Freeform 612"/>
            <p:cNvSpPr>
              <a:spLocks/>
            </p:cNvSpPr>
            <p:nvPr/>
          </p:nvSpPr>
          <p:spPr bwMode="auto">
            <a:xfrm>
              <a:off x="2898776" y="3090863"/>
              <a:ext cx="20638" cy="41275"/>
            </a:xfrm>
            <a:custGeom>
              <a:avLst/>
              <a:gdLst/>
              <a:ahLst/>
              <a:cxnLst>
                <a:cxn ang="0">
                  <a:pos x="1" y="0"/>
                </a:cxn>
                <a:cxn ang="0">
                  <a:pos x="8" y="1"/>
                </a:cxn>
                <a:cxn ang="0">
                  <a:pos x="9" y="9"/>
                </a:cxn>
                <a:cxn ang="0">
                  <a:pos x="14" y="11"/>
                </a:cxn>
                <a:cxn ang="0">
                  <a:pos x="22" y="28"/>
                </a:cxn>
                <a:cxn ang="0">
                  <a:pos x="17" y="23"/>
                </a:cxn>
                <a:cxn ang="0">
                  <a:pos x="19" y="31"/>
                </a:cxn>
                <a:cxn ang="0">
                  <a:pos x="25" y="37"/>
                </a:cxn>
                <a:cxn ang="0">
                  <a:pos x="23" y="45"/>
                </a:cxn>
                <a:cxn ang="0">
                  <a:pos x="25" y="44"/>
                </a:cxn>
                <a:cxn ang="0">
                  <a:pos x="25" y="52"/>
                </a:cxn>
                <a:cxn ang="0">
                  <a:pos x="22" y="52"/>
                </a:cxn>
                <a:cxn ang="0">
                  <a:pos x="16" y="37"/>
                </a:cxn>
                <a:cxn ang="0">
                  <a:pos x="8" y="33"/>
                </a:cxn>
                <a:cxn ang="0">
                  <a:pos x="11" y="31"/>
                </a:cxn>
                <a:cxn ang="0">
                  <a:pos x="11" y="25"/>
                </a:cxn>
                <a:cxn ang="0">
                  <a:pos x="5" y="22"/>
                </a:cxn>
                <a:cxn ang="0">
                  <a:pos x="6" y="8"/>
                </a:cxn>
                <a:cxn ang="0">
                  <a:pos x="0" y="12"/>
                </a:cxn>
                <a:cxn ang="0">
                  <a:pos x="3" y="4"/>
                </a:cxn>
                <a:cxn ang="0">
                  <a:pos x="1" y="0"/>
                </a:cxn>
              </a:cxnLst>
              <a:rect l="0" t="0" r="r" b="b"/>
              <a:pathLst>
                <a:path w="25" h="52">
                  <a:moveTo>
                    <a:pt x="1" y="0"/>
                  </a:moveTo>
                  <a:lnTo>
                    <a:pt x="8" y="1"/>
                  </a:lnTo>
                  <a:lnTo>
                    <a:pt x="9" y="9"/>
                  </a:lnTo>
                  <a:lnTo>
                    <a:pt x="14" y="11"/>
                  </a:lnTo>
                  <a:lnTo>
                    <a:pt x="22" y="28"/>
                  </a:lnTo>
                  <a:lnTo>
                    <a:pt x="17" y="23"/>
                  </a:lnTo>
                  <a:lnTo>
                    <a:pt x="19" y="31"/>
                  </a:lnTo>
                  <a:lnTo>
                    <a:pt x="25" y="37"/>
                  </a:lnTo>
                  <a:lnTo>
                    <a:pt x="23" y="45"/>
                  </a:lnTo>
                  <a:lnTo>
                    <a:pt x="25" y="44"/>
                  </a:lnTo>
                  <a:lnTo>
                    <a:pt x="25" y="52"/>
                  </a:lnTo>
                  <a:lnTo>
                    <a:pt x="22" y="52"/>
                  </a:lnTo>
                  <a:lnTo>
                    <a:pt x="16" y="37"/>
                  </a:lnTo>
                  <a:lnTo>
                    <a:pt x="8" y="33"/>
                  </a:lnTo>
                  <a:lnTo>
                    <a:pt x="11" y="31"/>
                  </a:lnTo>
                  <a:lnTo>
                    <a:pt x="11" y="25"/>
                  </a:lnTo>
                  <a:lnTo>
                    <a:pt x="5" y="22"/>
                  </a:lnTo>
                  <a:lnTo>
                    <a:pt x="6" y="8"/>
                  </a:lnTo>
                  <a:lnTo>
                    <a:pt x="0" y="12"/>
                  </a:lnTo>
                  <a:lnTo>
                    <a:pt x="3" y="4"/>
                  </a:lnTo>
                  <a:lnTo>
                    <a:pt x="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21" name="Freeform 613"/>
            <p:cNvSpPr>
              <a:spLocks/>
            </p:cNvSpPr>
            <p:nvPr/>
          </p:nvSpPr>
          <p:spPr bwMode="auto">
            <a:xfrm>
              <a:off x="2865438" y="3049588"/>
              <a:ext cx="22225" cy="19050"/>
            </a:xfrm>
            <a:custGeom>
              <a:avLst/>
              <a:gdLst/>
              <a:ahLst/>
              <a:cxnLst>
                <a:cxn ang="0">
                  <a:pos x="9" y="0"/>
                </a:cxn>
                <a:cxn ang="0">
                  <a:pos x="24" y="6"/>
                </a:cxn>
                <a:cxn ang="0">
                  <a:pos x="27" y="11"/>
                </a:cxn>
                <a:cxn ang="0">
                  <a:pos x="22" y="11"/>
                </a:cxn>
                <a:cxn ang="0">
                  <a:pos x="25" y="12"/>
                </a:cxn>
                <a:cxn ang="0">
                  <a:pos x="14" y="12"/>
                </a:cxn>
                <a:cxn ang="0">
                  <a:pos x="27" y="14"/>
                </a:cxn>
                <a:cxn ang="0">
                  <a:pos x="27" y="23"/>
                </a:cxn>
                <a:cxn ang="0">
                  <a:pos x="12" y="14"/>
                </a:cxn>
                <a:cxn ang="0">
                  <a:pos x="14" y="22"/>
                </a:cxn>
                <a:cxn ang="0">
                  <a:pos x="11" y="25"/>
                </a:cxn>
                <a:cxn ang="0">
                  <a:pos x="1" y="12"/>
                </a:cxn>
                <a:cxn ang="0">
                  <a:pos x="5" y="11"/>
                </a:cxn>
                <a:cxn ang="0">
                  <a:pos x="0" y="4"/>
                </a:cxn>
                <a:cxn ang="0">
                  <a:pos x="9" y="0"/>
                </a:cxn>
              </a:cxnLst>
              <a:rect l="0" t="0" r="r" b="b"/>
              <a:pathLst>
                <a:path w="27" h="25">
                  <a:moveTo>
                    <a:pt x="9" y="0"/>
                  </a:moveTo>
                  <a:lnTo>
                    <a:pt x="24" y="6"/>
                  </a:lnTo>
                  <a:lnTo>
                    <a:pt x="27" y="11"/>
                  </a:lnTo>
                  <a:lnTo>
                    <a:pt x="22" y="11"/>
                  </a:lnTo>
                  <a:lnTo>
                    <a:pt x="25" y="12"/>
                  </a:lnTo>
                  <a:lnTo>
                    <a:pt x="14" y="12"/>
                  </a:lnTo>
                  <a:lnTo>
                    <a:pt x="27" y="14"/>
                  </a:lnTo>
                  <a:lnTo>
                    <a:pt x="27" y="23"/>
                  </a:lnTo>
                  <a:lnTo>
                    <a:pt x="12" y="14"/>
                  </a:lnTo>
                  <a:lnTo>
                    <a:pt x="14" y="22"/>
                  </a:lnTo>
                  <a:lnTo>
                    <a:pt x="11" y="25"/>
                  </a:lnTo>
                  <a:lnTo>
                    <a:pt x="1" y="12"/>
                  </a:lnTo>
                  <a:lnTo>
                    <a:pt x="5" y="11"/>
                  </a:lnTo>
                  <a:lnTo>
                    <a:pt x="0" y="4"/>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22" name="Freeform 614"/>
            <p:cNvSpPr>
              <a:spLocks/>
            </p:cNvSpPr>
            <p:nvPr/>
          </p:nvSpPr>
          <p:spPr bwMode="auto">
            <a:xfrm>
              <a:off x="2887663" y="3059113"/>
              <a:ext cx="11113" cy="20638"/>
            </a:xfrm>
            <a:custGeom>
              <a:avLst/>
              <a:gdLst/>
              <a:ahLst/>
              <a:cxnLst>
                <a:cxn ang="0">
                  <a:pos x="4" y="0"/>
                </a:cxn>
                <a:cxn ang="0">
                  <a:pos x="8" y="2"/>
                </a:cxn>
                <a:cxn ang="0">
                  <a:pos x="14" y="19"/>
                </a:cxn>
                <a:cxn ang="0">
                  <a:pos x="9" y="18"/>
                </a:cxn>
                <a:cxn ang="0">
                  <a:pos x="9" y="22"/>
                </a:cxn>
                <a:cxn ang="0">
                  <a:pos x="3" y="25"/>
                </a:cxn>
                <a:cxn ang="0">
                  <a:pos x="3" y="19"/>
                </a:cxn>
                <a:cxn ang="0">
                  <a:pos x="6" y="18"/>
                </a:cxn>
                <a:cxn ang="0">
                  <a:pos x="3" y="16"/>
                </a:cxn>
                <a:cxn ang="0">
                  <a:pos x="6" y="14"/>
                </a:cxn>
                <a:cxn ang="0">
                  <a:pos x="3" y="13"/>
                </a:cxn>
                <a:cxn ang="0">
                  <a:pos x="0" y="2"/>
                </a:cxn>
                <a:cxn ang="0">
                  <a:pos x="4" y="0"/>
                </a:cxn>
              </a:cxnLst>
              <a:rect l="0" t="0" r="r" b="b"/>
              <a:pathLst>
                <a:path w="14" h="25">
                  <a:moveTo>
                    <a:pt x="4" y="0"/>
                  </a:moveTo>
                  <a:lnTo>
                    <a:pt x="8" y="2"/>
                  </a:lnTo>
                  <a:lnTo>
                    <a:pt x="14" y="19"/>
                  </a:lnTo>
                  <a:lnTo>
                    <a:pt x="9" y="18"/>
                  </a:lnTo>
                  <a:lnTo>
                    <a:pt x="9" y="22"/>
                  </a:lnTo>
                  <a:lnTo>
                    <a:pt x="3" y="25"/>
                  </a:lnTo>
                  <a:lnTo>
                    <a:pt x="3" y="19"/>
                  </a:lnTo>
                  <a:lnTo>
                    <a:pt x="6" y="18"/>
                  </a:lnTo>
                  <a:lnTo>
                    <a:pt x="3" y="16"/>
                  </a:lnTo>
                  <a:lnTo>
                    <a:pt x="6" y="14"/>
                  </a:lnTo>
                  <a:lnTo>
                    <a:pt x="3" y="13"/>
                  </a:lnTo>
                  <a:lnTo>
                    <a:pt x="0" y="2"/>
                  </a:lnTo>
                  <a:lnTo>
                    <a:pt x="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23" name="Freeform 615"/>
            <p:cNvSpPr>
              <a:spLocks/>
            </p:cNvSpPr>
            <p:nvPr/>
          </p:nvSpPr>
          <p:spPr bwMode="auto">
            <a:xfrm>
              <a:off x="2878138" y="3068638"/>
              <a:ext cx="9525" cy="31750"/>
            </a:xfrm>
            <a:custGeom>
              <a:avLst/>
              <a:gdLst/>
              <a:ahLst/>
              <a:cxnLst>
                <a:cxn ang="0">
                  <a:pos x="2" y="0"/>
                </a:cxn>
                <a:cxn ang="0">
                  <a:pos x="10" y="9"/>
                </a:cxn>
                <a:cxn ang="0">
                  <a:pos x="13" y="30"/>
                </a:cxn>
                <a:cxn ang="0">
                  <a:pos x="11" y="39"/>
                </a:cxn>
                <a:cxn ang="0">
                  <a:pos x="8" y="30"/>
                </a:cxn>
                <a:cxn ang="0">
                  <a:pos x="10" y="22"/>
                </a:cxn>
                <a:cxn ang="0">
                  <a:pos x="8" y="27"/>
                </a:cxn>
                <a:cxn ang="0">
                  <a:pos x="3" y="20"/>
                </a:cxn>
                <a:cxn ang="0">
                  <a:pos x="5" y="14"/>
                </a:cxn>
                <a:cxn ang="0">
                  <a:pos x="0" y="6"/>
                </a:cxn>
                <a:cxn ang="0">
                  <a:pos x="2" y="0"/>
                </a:cxn>
              </a:cxnLst>
              <a:rect l="0" t="0" r="r" b="b"/>
              <a:pathLst>
                <a:path w="13" h="39">
                  <a:moveTo>
                    <a:pt x="2" y="0"/>
                  </a:moveTo>
                  <a:lnTo>
                    <a:pt x="10" y="9"/>
                  </a:lnTo>
                  <a:lnTo>
                    <a:pt x="13" y="30"/>
                  </a:lnTo>
                  <a:lnTo>
                    <a:pt x="11" y="39"/>
                  </a:lnTo>
                  <a:lnTo>
                    <a:pt x="8" y="30"/>
                  </a:lnTo>
                  <a:lnTo>
                    <a:pt x="10" y="22"/>
                  </a:lnTo>
                  <a:lnTo>
                    <a:pt x="8" y="27"/>
                  </a:lnTo>
                  <a:lnTo>
                    <a:pt x="3" y="20"/>
                  </a:lnTo>
                  <a:lnTo>
                    <a:pt x="5" y="14"/>
                  </a:lnTo>
                  <a:lnTo>
                    <a:pt x="0" y="6"/>
                  </a:lnTo>
                  <a:lnTo>
                    <a:pt x="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24" name="Freeform 616"/>
            <p:cNvSpPr>
              <a:spLocks/>
            </p:cNvSpPr>
            <p:nvPr/>
          </p:nvSpPr>
          <p:spPr bwMode="auto">
            <a:xfrm>
              <a:off x="2509838" y="3006725"/>
              <a:ext cx="20638" cy="9525"/>
            </a:xfrm>
            <a:custGeom>
              <a:avLst/>
              <a:gdLst/>
              <a:ahLst/>
              <a:cxnLst>
                <a:cxn ang="0">
                  <a:pos x="17" y="0"/>
                </a:cxn>
                <a:cxn ang="0">
                  <a:pos x="25" y="3"/>
                </a:cxn>
                <a:cxn ang="0">
                  <a:pos x="25" y="8"/>
                </a:cxn>
                <a:cxn ang="0">
                  <a:pos x="19" y="13"/>
                </a:cxn>
                <a:cxn ang="0">
                  <a:pos x="6" y="8"/>
                </a:cxn>
                <a:cxn ang="0">
                  <a:pos x="0" y="3"/>
                </a:cxn>
                <a:cxn ang="0">
                  <a:pos x="17" y="0"/>
                </a:cxn>
              </a:cxnLst>
              <a:rect l="0" t="0" r="r" b="b"/>
              <a:pathLst>
                <a:path w="25" h="13">
                  <a:moveTo>
                    <a:pt x="17" y="0"/>
                  </a:moveTo>
                  <a:lnTo>
                    <a:pt x="25" y="3"/>
                  </a:lnTo>
                  <a:lnTo>
                    <a:pt x="25" y="8"/>
                  </a:lnTo>
                  <a:lnTo>
                    <a:pt x="19" y="13"/>
                  </a:lnTo>
                  <a:lnTo>
                    <a:pt x="6" y="8"/>
                  </a:lnTo>
                  <a:lnTo>
                    <a:pt x="0" y="3"/>
                  </a:lnTo>
                  <a:lnTo>
                    <a:pt x="1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25" name="Freeform 617"/>
            <p:cNvSpPr>
              <a:spLocks/>
            </p:cNvSpPr>
            <p:nvPr/>
          </p:nvSpPr>
          <p:spPr bwMode="auto">
            <a:xfrm>
              <a:off x="2541588" y="2997200"/>
              <a:ext cx="11113" cy="9525"/>
            </a:xfrm>
            <a:custGeom>
              <a:avLst/>
              <a:gdLst/>
              <a:ahLst/>
              <a:cxnLst>
                <a:cxn ang="0">
                  <a:pos x="5" y="0"/>
                </a:cxn>
                <a:cxn ang="0">
                  <a:pos x="15" y="7"/>
                </a:cxn>
                <a:cxn ang="0">
                  <a:pos x="8" y="13"/>
                </a:cxn>
                <a:cxn ang="0">
                  <a:pos x="0" y="4"/>
                </a:cxn>
                <a:cxn ang="0">
                  <a:pos x="5" y="0"/>
                </a:cxn>
              </a:cxnLst>
              <a:rect l="0" t="0" r="r" b="b"/>
              <a:pathLst>
                <a:path w="15" h="13">
                  <a:moveTo>
                    <a:pt x="5" y="0"/>
                  </a:moveTo>
                  <a:lnTo>
                    <a:pt x="15" y="7"/>
                  </a:lnTo>
                  <a:lnTo>
                    <a:pt x="8" y="13"/>
                  </a:lnTo>
                  <a:lnTo>
                    <a:pt x="0" y="4"/>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26" name="Freeform 618"/>
            <p:cNvSpPr>
              <a:spLocks/>
            </p:cNvSpPr>
            <p:nvPr/>
          </p:nvSpPr>
          <p:spPr bwMode="auto">
            <a:xfrm>
              <a:off x="3506788" y="3910013"/>
              <a:ext cx="147638" cy="220663"/>
            </a:xfrm>
            <a:custGeom>
              <a:avLst/>
              <a:gdLst/>
              <a:ahLst/>
              <a:cxnLst>
                <a:cxn ang="0">
                  <a:pos x="94" y="2"/>
                </a:cxn>
                <a:cxn ang="0">
                  <a:pos x="110" y="17"/>
                </a:cxn>
                <a:cxn ang="0">
                  <a:pos x="118" y="27"/>
                </a:cxn>
                <a:cxn ang="0">
                  <a:pos x="131" y="36"/>
                </a:cxn>
                <a:cxn ang="0">
                  <a:pos x="146" y="35"/>
                </a:cxn>
                <a:cxn ang="0">
                  <a:pos x="162" y="38"/>
                </a:cxn>
                <a:cxn ang="0">
                  <a:pos x="156" y="57"/>
                </a:cxn>
                <a:cxn ang="0">
                  <a:pos x="142" y="68"/>
                </a:cxn>
                <a:cxn ang="0">
                  <a:pos x="121" y="88"/>
                </a:cxn>
                <a:cxn ang="0">
                  <a:pos x="115" y="99"/>
                </a:cxn>
                <a:cxn ang="0">
                  <a:pos x="113" y="123"/>
                </a:cxn>
                <a:cxn ang="0">
                  <a:pos x="121" y="140"/>
                </a:cxn>
                <a:cxn ang="0">
                  <a:pos x="134" y="148"/>
                </a:cxn>
                <a:cxn ang="0">
                  <a:pos x="157" y="139"/>
                </a:cxn>
                <a:cxn ang="0">
                  <a:pos x="161" y="166"/>
                </a:cxn>
                <a:cxn ang="0">
                  <a:pos x="184" y="186"/>
                </a:cxn>
                <a:cxn ang="0">
                  <a:pos x="179" y="219"/>
                </a:cxn>
                <a:cxn ang="0">
                  <a:pos x="178" y="230"/>
                </a:cxn>
                <a:cxn ang="0">
                  <a:pos x="175" y="241"/>
                </a:cxn>
                <a:cxn ang="0">
                  <a:pos x="170" y="263"/>
                </a:cxn>
                <a:cxn ang="0">
                  <a:pos x="168" y="274"/>
                </a:cxn>
                <a:cxn ang="0">
                  <a:pos x="131" y="254"/>
                </a:cxn>
                <a:cxn ang="0">
                  <a:pos x="90" y="232"/>
                </a:cxn>
                <a:cxn ang="0">
                  <a:pos x="71" y="200"/>
                </a:cxn>
                <a:cxn ang="0">
                  <a:pos x="36" y="125"/>
                </a:cxn>
                <a:cxn ang="0">
                  <a:pos x="19" y="101"/>
                </a:cxn>
                <a:cxn ang="0">
                  <a:pos x="6" y="82"/>
                </a:cxn>
                <a:cxn ang="0">
                  <a:pos x="0" y="65"/>
                </a:cxn>
                <a:cxn ang="0">
                  <a:pos x="14" y="57"/>
                </a:cxn>
                <a:cxn ang="0">
                  <a:pos x="11" y="68"/>
                </a:cxn>
                <a:cxn ang="0">
                  <a:pos x="23" y="68"/>
                </a:cxn>
                <a:cxn ang="0">
                  <a:pos x="33" y="74"/>
                </a:cxn>
                <a:cxn ang="0">
                  <a:pos x="38" y="58"/>
                </a:cxn>
                <a:cxn ang="0">
                  <a:pos x="46" y="52"/>
                </a:cxn>
                <a:cxn ang="0">
                  <a:pos x="68" y="38"/>
                </a:cxn>
                <a:cxn ang="0">
                  <a:pos x="88" y="14"/>
                </a:cxn>
                <a:cxn ang="0">
                  <a:pos x="83" y="3"/>
                </a:cxn>
              </a:cxnLst>
              <a:rect l="0" t="0" r="r" b="b"/>
              <a:pathLst>
                <a:path w="184" h="277">
                  <a:moveTo>
                    <a:pt x="88" y="0"/>
                  </a:moveTo>
                  <a:lnTo>
                    <a:pt x="94" y="2"/>
                  </a:lnTo>
                  <a:lnTo>
                    <a:pt x="105" y="14"/>
                  </a:lnTo>
                  <a:lnTo>
                    <a:pt x="110" y="17"/>
                  </a:lnTo>
                  <a:lnTo>
                    <a:pt x="113" y="25"/>
                  </a:lnTo>
                  <a:lnTo>
                    <a:pt x="118" y="27"/>
                  </a:lnTo>
                  <a:lnTo>
                    <a:pt x="121" y="36"/>
                  </a:lnTo>
                  <a:lnTo>
                    <a:pt x="131" y="36"/>
                  </a:lnTo>
                  <a:lnTo>
                    <a:pt x="137" y="33"/>
                  </a:lnTo>
                  <a:lnTo>
                    <a:pt x="146" y="35"/>
                  </a:lnTo>
                  <a:lnTo>
                    <a:pt x="151" y="33"/>
                  </a:lnTo>
                  <a:lnTo>
                    <a:pt x="162" y="38"/>
                  </a:lnTo>
                  <a:lnTo>
                    <a:pt x="164" y="43"/>
                  </a:lnTo>
                  <a:lnTo>
                    <a:pt x="156" y="57"/>
                  </a:lnTo>
                  <a:lnTo>
                    <a:pt x="167" y="61"/>
                  </a:lnTo>
                  <a:lnTo>
                    <a:pt x="142" y="68"/>
                  </a:lnTo>
                  <a:lnTo>
                    <a:pt x="129" y="76"/>
                  </a:lnTo>
                  <a:lnTo>
                    <a:pt x="121" y="88"/>
                  </a:lnTo>
                  <a:lnTo>
                    <a:pt x="120" y="96"/>
                  </a:lnTo>
                  <a:lnTo>
                    <a:pt x="115" y="99"/>
                  </a:lnTo>
                  <a:lnTo>
                    <a:pt x="109" y="112"/>
                  </a:lnTo>
                  <a:lnTo>
                    <a:pt x="113" y="123"/>
                  </a:lnTo>
                  <a:lnTo>
                    <a:pt x="123" y="134"/>
                  </a:lnTo>
                  <a:lnTo>
                    <a:pt x="121" y="140"/>
                  </a:lnTo>
                  <a:lnTo>
                    <a:pt x="129" y="142"/>
                  </a:lnTo>
                  <a:lnTo>
                    <a:pt x="134" y="148"/>
                  </a:lnTo>
                  <a:lnTo>
                    <a:pt x="142" y="150"/>
                  </a:lnTo>
                  <a:lnTo>
                    <a:pt x="157" y="139"/>
                  </a:lnTo>
                  <a:lnTo>
                    <a:pt x="157" y="162"/>
                  </a:lnTo>
                  <a:lnTo>
                    <a:pt x="161" y="166"/>
                  </a:lnTo>
                  <a:lnTo>
                    <a:pt x="170" y="162"/>
                  </a:lnTo>
                  <a:lnTo>
                    <a:pt x="184" y="186"/>
                  </a:lnTo>
                  <a:lnTo>
                    <a:pt x="179" y="194"/>
                  </a:lnTo>
                  <a:lnTo>
                    <a:pt x="179" y="219"/>
                  </a:lnTo>
                  <a:lnTo>
                    <a:pt x="175" y="222"/>
                  </a:lnTo>
                  <a:lnTo>
                    <a:pt x="178" y="230"/>
                  </a:lnTo>
                  <a:lnTo>
                    <a:pt x="175" y="233"/>
                  </a:lnTo>
                  <a:lnTo>
                    <a:pt x="175" y="241"/>
                  </a:lnTo>
                  <a:lnTo>
                    <a:pt x="179" y="249"/>
                  </a:lnTo>
                  <a:lnTo>
                    <a:pt x="170" y="263"/>
                  </a:lnTo>
                  <a:lnTo>
                    <a:pt x="172" y="268"/>
                  </a:lnTo>
                  <a:lnTo>
                    <a:pt x="168" y="274"/>
                  </a:lnTo>
                  <a:lnTo>
                    <a:pt x="157" y="277"/>
                  </a:lnTo>
                  <a:lnTo>
                    <a:pt x="131" y="254"/>
                  </a:lnTo>
                  <a:lnTo>
                    <a:pt x="109" y="246"/>
                  </a:lnTo>
                  <a:lnTo>
                    <a:pt x="90" y="232"/>
                  </a:lnTo>
                  <a:lnTo>
                    <a:pt x="72" y="216"/>
                  </a:lnTo>
                  <a:lnTo>
                    <a:pt x="71" y="200"/>
                  </a:lnTo>
                  <a:lnTo>
                    <a:pt x="53" y="172"/>
                  </a:lnTo>
                  <a:lnTo>
                    <a:pt x="36" y="125"/>
                  </a:lnTo>
                  <a:lnTo>
                    <a:pt x="27" y="117"/>
                  </a:lnTo>
                  <a:lnTo>
                    <a:pt x="19" y="101"/>
                  </a:lnTo>
                  <a:lnTo>
                    <a:pt x="3" y="88"/>
                  </a:lnTo>
                  <a:lnTo>
                    <a:pt x="6" y="82"/>
                  </a:lnTo>
                  <a:lnTo>
                    <a:pt x="3" y="79"/>
                  </a:lnTo>
                  <a:lnTo>
                    <a:pt x="0" y="65"/>
                  </a:lnTo>
                  <a:lnTo>
                    <a:pt x="14" y="50"/>
                  </a:lnTo>
                  <a:lnTo>
                    <a:pt x="14" y="57"/>
                  </a:lnTo>
                  <a:lnTo>
                    <a:pt x="9" y="61"/>
                  </a:lnTo>
                  <a:lnTo>
                    <a:pt x="11" y="68"/>
                  </a:lnTo>
                  <a:lnTo>
                    <a:pt x="17" y="65"/>
                  </a:lnTo>
                  <a:lnTo>
                    <a:pt x="23" y="68"/>
                  </a:lnTo>
                  <a:lnTo>
                    <a:pt x="27" y="74"/>
                  </a:lnTo>
                  <a:lnTo>
                    <a:pt x="33" y="74"/>
                  </a:lnTo>
                  <a:lnTo>
                    <a:pt x="38" y="69"/>
                  </a:lnTo>
                  <a:lnTo>
                    <a:pt x="38" y="58"/>
                  </a:lnTo>
                  <a:lnTo>
                    <a:pt x="42" y="52"/>
                  </a:lnTo>
                  <a:lnTo>
                    <a:pt x="46" y="52"/>
                  </a:lnTo>
                  <a:lnTo>
                    <a:pt x="47" y="46"/>
                  </a:lnTo>
                  <a:lnTo>
                    <a:pt x="68" y="38"/>
                  </a:lnTo>
                  <a:lnTo>
                    <a:pt x="80" y="25"/>
                  </a:lnTo>
                  <a:lnTo>
                    <a:pt x="88" y="14"/>
                  </a:lnTo>
                  <a:lnTo>
                    <a:pt x="90" y="14"/>
                  </a:lnTo>
                  <a:lnTo>
                    <a:pt x="83" y="3"/>
                  </a:lnTo>
                  <a:lnTo>
                    <a:pt x="8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27" name="Freeform 619"/>
            <p:cNvSpPr>
              <a:spLocks/>
            </p:cNvSpPr>
            <p:nvPr/>
          </p:nvSpPr>
          <p:spPr bwMode="auto">
            <a:xfrm>
              <a:off x="3727451" y="3783013"/>
              <a:ext cx="9525" cy="12700"/>
            </a:xfrm>
            <a:custGeom>
              <a:avLst/>
              <a:gdLst/>
              <a:ahLst/>
              <a:cxnLst>
                <a:cxn ang="0">
                  <a:pos x="3" y="0"/>
                </a:cxn>
                <a:cxn ang="0">
                  <a:pos x="13" y="0"/>
                </a:cxn>
                <a:cxn ang="0">
                  <a:pos x="10" y="11"/>
                </a:cxn>
                <a:cxn ang="0">
                  <a:pos x="0" y="14"/>
                </a:cxn>
                <a:cxn ang="0">
                  <a:pos x="5" y="6"/>
                </a:cxn>
                <a:cxn ang="0">
                  <a:pos x="3" y="0"/>
                </a:cxn>
              </a:cxnLst>
              <a:rect l="0" t="0" r="r" b="b"/>
              <a:pathLst>
                <a:path w="13" h="14">
                  <a:moveTo>
                    <a:pt x="3" y="0"/>
                  </a:moveTo>
                  <a:lnTo>
                    <a:pt x="13" y="0"/>
                  </a:lnTo>
                  <a:lnTo>
                    <a:pt x="10" y="11"/>
                  </a:lnTo>
                  <a:lnTo>
                    <a:pt x="0" y="14"/>
                  </a:lnTo>
                  <a:lnTo>
                    <a:pt x="5" y="6"/>
                  </a:lnTo>
                  <a:lnTo>
                    <a:pt x="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28" name="Freeform 620"/>
            <p:cNvSpPr>
              <a:spLocks/>
            </p:cNvSpPr>
            <p:nvPr/>
          </p:nvSpPr>
          <p:spPr bwMode="auto">
            <a:xfrm>
              <a:off x="4346576" y="3436938"/>
              <a:ext cx="230188" cy="241300"/>
            </a:xfrm>
            <a:custGeom>
              <a:avLst/>
              <a:gdLst/>
              <a:ahLst/>
              <a:cxnLst>
                <a:cxn ang="0">
                  <a:pos x="222" y="5"/>
                </a:cxn>
                <a:cxn ang="0">
                  <a:pos x="236" y="5"/>
                </a:cxn>
                <a:cxn ang="0">
                  <a:pos x="239" y="11"/>
                </a:cxn>
                <a:cxn ang="0">
                  <a:pos x="241" y="24"/>
                </a:cxn>
                <a:cxn ang="0">
                  <a:pos x="239" y="48"/>
                </a:cxn>
                <a:cxn ang="0">
                  <a:pos x="231" y="70"/>
                </a:cxn>
                <a:cxn ang="0">
                  <a:pos x="239" y="85"/>
                </a:cxn>
                <a:cxn ang="0">
                  <a:pos x="256" y="122"/>
                </a:cxn>
                <a:cxn ang="0">
                  <a:pos x="258" y="137"/>
                </a:cxn>
                <a:cxn ang="0">
                  <a:pos x="260" y="186"/>
                </a:cxn>
                <a:cxn ang="0">
                  <a:pos x="263" y="205"/>
                </a:cxn>
                <a:cxn ang="0">
                  <a:pos x="269" y="218"/>
                </a:cxn>
                <a:cxn ang="0">
                  <a:pos x="290" y="234"/>
                </a:cxn>
                <a:cxn ang="0">
                  <a:pos x="203" y="295"/>
                </a:cxn>
                <a:cxn ang="0">
                  <a:pos x="170" y="304"/>
                </a:cxn>
                <a:cxn ang="0">
                  <a:pos x="168" y="292"/>
                </a:cxn>
                <a:cxn ang="0">
                  <a:pos x="145" y="278"/>
                </a:cxn>
                <a:cxn ang="0">
                  <a:pos x="137" y="270"/>
                </a:cxn>
                <a:cxn ang="0">
                  <a:pos x="0" y="172"/>
                </a:cxn>
                <a:cxn ang="0">
                  <a:pos x="6" y="141"/>
                </a:cxn>
                <a:cxn ang="0">
                  <a:pos x="28" y="133"/>
                </a:cxn>
                <a:cxn ang="0">
                  <a:pos x="42" y="126"/>
                </a:cxn>
                <a:cxn ang="0">
                  <a:pos x="71" y="109"/>
                </a:cxn>
                <a:cxn ang="0">
                  <a:pos x="67" y="98"/>
                </a:cxn>
                <a:cxn ang="0">
                  <a:pos x="82" y="90"/>
                </a:cxn>
                <a:cxn ang="0">
                  <a:pos x="105" y="85"/>
                </a:cxn>
                <a:cxn ang="0">
                  <a:pos x="101" y="74"/>
                </a:cxn>
                <a:cxn ang="0">
                  <a:pos x="91" y="38"/>
                </a:cxn>
                <a:cxn ang="0">
                  <a:pos x="104" y="35"/>
                </a:cxn>
                <a:cxn ang="0">
                  <a:pos x="124" y="24"/>
                </a:cxn>
                <a:cxn ang="0">
                  <a:pos x="141" y="11"/>
                </a:cxn>
                <a:cxn ang="0">
                  <a:pos x="193" y="5"/>
                </a:cxn>
                <a:cxn ang="0">
                  <a:pos x="212" y="0"/>
                </a:cxn>
              </a:cxnLst>
              <a:rect l="0" t="0" r="r" b="b"/>
              <a:pathLst>
                <a:path w="290" h="304">
                  <a:moveTo>
                    <a:pt x="212" y="0"/>
                  </a:moveTo>
                  <a:lnTo>
                    <a:pt x="222" y="5"/>
                  </a:lnTo>
                  <a:lnTo>
                    <a:pt x="227" y="0"/>
                  </a:lnTo>
                  <a:lnTo>
                    <a:pt x="236" y="5"/>
                  </a:lnTo>
                  <a:lnTo>
                    <a:pt x="245" y="3"/>
                  </a:lnTo>
                  <a:lnTo>
                    <a:pt x="239" y="11"/>
                  </a:lnTo>
                  <a:lnTo>
                    <a:pt x="244" y="13"/>
                  </a:lnTo>
                  <a:lnTo>
                    <a:pt x="241" y="24"/>
                  </a:lnTo>
                  <a:lnTo>
                    <a:pt x="244" y="36"/>
                  </a:lnTo>
                  <a:lnTo>
                    <a:pt x="239" y="48"/>
                  </a:lnTo>
                  <a:lnTo>
                    <a:pt x="228" y="57"/>
                  </a:lnTo>
                  <a:lnTo>
                    <a:pt x="231" y="70"/>
                  </a:lnTo>
                  <a:lnTo>
                    <a:pt x="238" y="74"/>
                  </a:lnTo>
                  <a:lnTo>
                    <a:pt x="239" y="85"/>
                  </a:lnTo>
                  <a:lnTo>
                    <a:pt x="250" y="92"/>
                  </a:lnTo>
                  <a:lnTo>
                    <a:pt x="256" y="122"/>
                  </a:lnTo>
                  <a:lnTo>
                    <a:pt x="253" y="128"/>
                  </a:lnTo>
                  <a:lnTo>
                    <a:pt x="258" y="137"/>
                  </a:lnTo>
                  <a:lnTo>
                    <a:pt x="261" y="163"/>
                  </a:lnTo>
                  <a:lnTo>
                    <a:pt x="260" y="186"/>
                  </a:lnTo>
                  <a:lnTo>
                    <a:pt x="255" y="189"/>
                  </a:lnTo>
                  <a:lnTo>
                    <a:pt x="263" y="205"/>
                  </a:lnTo>
                  <a:lnTo>
                    <a:pt x="264" y="211"/>
                  </a:lnTo>
                  <a:lnTo>
                    <a:pt x="269" y="218"/>
                  </a:lnTo>
                  <a:lnTo>
                    <a:pt x="283" y="219"/>
                  </a:lnTo>
                  <a:lnTo>
                    <a:pt x="290" y="234"/>
                  </a:lnTo>
                  <a:lnTo>
                    <a:pt x="236" y="271"/>
                  </a:lnTo>
                  <a:lnTo>
                    <a:pt x="203" y="295"/>
                  </a:lnTo>
                  <a:lnTo>
                    <a:pt x="182" y="301"/>
                  </a:lnTo>
                  <a:lnTo>
                    <a:pt x="170" y="304"/>
                  </a:lnTo>
                  <a:lnTo>
                    <a:pt x="167" y="303"/>
                  </a:lnTo>
                  <a:lnTo>
                    <a:pt x="168" y="292"/>
                  </a:lnTo>
                  <a:lnTo>
                    <a:pt x="149" y="284"/>
                  </a:lnTo>
                  <a:lnTo>
                    <a:pt x="145" y="278"/>
                  </a:lnTo>
                  <a:lnTo>
                    <a:pt x="138" y="274"/>
                  </a:lnTo>
                  <a:lnTo>
                    <a:pt x="137" y="270"/>
                  </a:lnTo>
                  <a:lnTo>
                    <a:pt x="53" y="210"/>
                  </a:lnTo>
                  <a:lnTo>
                    <a:pt x="0" y="172"/>
                  </a:lnTo>
                  <a:lnTo>
                    <a:pt x="0" y="145"/>
                  </a:lnTo>
                  <a:lnTo>
                    <a:pt x="6" y="141"/>
                  </a:lnTo>
                  <a:lnTo>
                    <a:pt x="22" y="133"/>
                  </a:lnTo>
                  <a:lnTo>
                    <a:pt x="28" y="133"/>
                  </a:lnTo>
                  <a:lnTo>
                    <a:pt x="30" y="129"/>
                  </a:lnTo>
                  <a:lnTo>
                    <a:pt x="42" y="126"/>
                  </a:lnTo>
                  <a:lnTo>
                    <a:pt x="53" y="117"/>
                  </a:lnTo>
                  <a:lnTo>
                    <a:pt x="71" y="109"/>
                  </a:lnTo>
                  <a:lnTo>
                    <a:pt x="67" y="106"/>
                  </a:lnTo>
                  <a:lnTo>
                    <a:pt x="67" y="98"/>
                  </a:lnTo>
                  <a:lnTo>
                    <a:pt x="78" y="95"/>
                  </a:lnTo>
                  <a:lnTo>
                    <a:pt x="82" y="90"/>
                  </a:lnTo>
                  <a:lnTo>
                    <a:pt x="107" y="89"/>
                  </a:lnTo>
                  <a:lnTo>
                    <a:pt x="105" y="85"/>
                  </a:lnTo>
                  <a:lnTo>
                    <a:pt x="108" y="82"/>
                  </a:lnTo>
                  <a:lnTo>
                    <a:pt x="101" y="74"/>
                  </a:lnTo>
                  <a:lnTo>
                    <a:pt x="99" y="43"/>
                  </a:lnTo>
                  <a:lnTo>
                    <a:pt x="91" y="38"/>
                  </a:lnTo>
                  <a:lnTo>
                    <a:pt x="94" y="38"/>
                  </a:lnTo>
                  <a:lnTo>
                    <a:pt x="104" y="35"/>
                  </a:lnTo>
                  <a:lnTo>
                    <a:pt x="110" y="25"/>
                  </a:lnTo>
                  <a:lnTo>
                    <a:pt x="124" y="24"/>
                  </a:lnTo>
                  <a:lnTo>
                    <a:pt x="127" y="19"/>
                  </a:lnTo>
                  <a:lnTo>
                    <a:pt x="141" y="11"/>
                  </a:lnTo>
                  <a:lnTo>
                    <a:pt x="179" y="5"/>
                  </a:lnTo>
                  <a:lnTo>
                    <a:pt x="193" y="5"/>
                  </a:lnTo>
                  <a:lnTo>
                    <a:pt x="198" y="8"/>
                  </a:lnTo>
                  <a:lnTo>
                    <a:pt x="21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29" name="Freeform 621"/>
            <p:cNvSpPr>
              <a:spLocks/>
            </p:cNvSpPr>
            <p:nvPr/>
          </p:nvSpPr>
          <p:spPr bwMode="auto">
            <a:xfrm>
              <a:off x="4546601" y="3878263"/>
              <a:ext cx="19050" cy="20638"/>
            </a:xfrm>
            <a:custGeom>
              <a:avLst/>
              <a:gdLst/>
              <a:ahLst/>
              <a:cxnLst>
                <a:cxn ang="0">
                  <a:pos x="25" y="0"/>
                </a:cxn>
                <a:cxn ang="0">
                  <a:pos x="25" y="23"/>
                </a:cxn>
                <a:cxn ang="0">
                  <a:pos x="3" y="25"/>
                </a:cxn>
                <a:cxn ang="0">
                  <a:pos x="0" y="20"/>
                </a:cxn>
                <a:cxn ang="0">
                  <a:pos x="4" y="1"/>
                </a:cxn>
                <a:cxn ang="0">
                  <a:pos x="25" y="0"/>
                </a:cxn>
              </a:cxnLst>
              <a:rect l="0" t="0" r="r" b="b"/>
              <a:pathLst>
                <a:path w="25" h="25">
                  <a:moveTo>
                    <a:pt x="25" y="0"/>
                  </a:moveTo>
                  <a:lnTo>
                    <a:pt x="25" y="23"/>
                  </a:lnTo>
                  <a:lnTo>
                    <a:pt x="3" y="25"/>
                  </a:lnTo>
                  <a:lnTo>
                    <a:pt x="0" y="20"/>
                  </a:lnTo>
                  <a:lnTo>
                    <a:pt x="4" y="1"/>
                  </a:lnTo>
                  <a:lnTo>
                    <a:pt x="2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30" name="Freeform 622"/>
            <p:cNvSpPr>
              <a:spLocks/>
            </p:cNvSpPr>
            <p:nvPr/>
          </p:nvSpPr>
          <p:spPr bwMode="auto">
            <a:xfrm>
              <a:off x="4546601" y="3489325"/>
              <a:ext cx="187325" cy="177800"/>
            </a:xfrm>
            <a:custGeom>
              <a:avLst/>
              <a:gdLst/>
              <a:ahLst/>
              <a:cxnLst>
                <a:cxn ang="0">
                  <a:pos x="31" y="0"/>
                </a:cxn>
                <a:cxn ang="0">
                  <a:pos x="45" y="8"/>
                </a:cxn>
                <a:cxn ang="0">
                  <a:pos x="67" y="8"/>
                </a:cxn>
                <a:cxn ang="0">
                  <a:pos x="88" y="16"/>
                </a:cxn>
                <a:cxn ang="0">
                  <a:pos x="97" y="34"/>
                </a:cxn>
                <a:cxn ang="0">
                  <a:pos x="124" y="38"/>
                </a:cxn>
                <a:cxn ang="0">
                  <a:pos x="143" y="51"/>
                </a:cxn>
                <a:cxn ang="0">
                  <a:pos x="156" y="45"/>
                </a:cxn>
                <a:cxn ang="0">
                  <a:pos x="160" y="37"/>
                </a:cxn>
                <a:cxn ang="0">
                  <a:pos x="157" y="29"/>
                </a:cxn>
                <a:cxn ang="0">
                  <a:pos x="157" y="21"/>
                </a:cxn>
                <a:cxn ang="0">
                  <a:pos x="175" y="8"/>
                </a:cxn>
                <a:cxn ang="0">
                  <a:pos x="190" y="5"/>
                </a:cxn>
                <a:cxn ang="0">
                  <a:pos x="203" y="10"/>
                </a:cxn>
                <a:cxn ang="0">
                  <a:pos x="206" y="18"/>
                </a:cxn>
                <a:cxn ang="0">
                  <a:pos x="233" y="23"/>
                </a:cxn>
                <a:cxn ang="0">
                  <a:pos x="236" y="29"/>
                </a:cxn>
                <a:cxn ang="0">
                  <a:pos x="231" y="34"/>
                </a:cxn>
                <a:cxn ang="0">
                  <a:pos x="233" y="51"/>
                </a:cxn>
                <a:cxn ang="0">
                  <a:pos x="228" y="54"/>
                </a:cxn>
                <a:cxn ang="0">
                  <a:pos x="231" y="68"/>
                </a:cxn>
                <a:cxn ang="0">
                  <a:pos x="234" y="71"/>
                </a:cxn>
                <a:cxn ang="0">
                  <a:pos x="236" y="186"/>
                </a:cxn>
                <a:cxn ang="0">
                  <a:pos x="236" y="216"/>
                </a:cxn>
                <a:cxn ang="0">
                  <a:pos x="222" y="216"/>
                </a:cxn>
                <a:cxn ang="0">
                  <a:pos x="222" y="224"/>
                </a:cxn>
                <a:cxn ang="0">
                  <a:pos x="102" y="164"/>
                </a:cxn>
                <a:cxn ang="0">
                  <a:pos x="88" y="169"/>
                </a:cxn>
                <a:cxn ang="0">
                  <a:pos x="83" y="171"/>
                </a:cxn>
                <a:cxn ang="0">
                  <a:pos x="71" y="163"/>
                </a:cxn>
                <a:cxn ang="0">
                  <a:pos x="39" y="163"/>
                </a:cxn>
                <a:cxn ang="0">
                  <a:pos x="31" y="147"/>
                </a:cxn>
                <a:cxn ang="0">
                  <a:pos x="15" y="145"/>
                </a:cxn>
                <a:cxn ang="0">
                  <a:pos x="12" y="141"/>
                </a:cxn>
                <a:cxn ang="0">
                  <a:pos x="9" y="133"/>
                </a:cxn>
                <a:cxn ang="0">
                  <a:pos x="1" y="119"/>
                </a:cxn>
                <a:cxn ang="0">
                  <a:pos x="8" y="114"/>
                </a:cxn>
                <a:cxn ang="0">
                  <a:pos x="8" y="92"/>
                </a:cxn>
                <a:cxn ang="0">
                  <a:pos x="6" y="67"/>
                </a:cxn>
                <a:cxn ang="0">
                  <a:pos x="0" y="57"/>
                </a:cxn>
                <a:cxn ang="0">
                  <a:pos x="3" y="51"/>
                </a:cxn>
                <a:cxn ang="0">
                  <a:pos x="14" y="43"/>
                </a:cxn>
                <a:cxn ang="0">
                  <a:pos x="14" y="29"/>
                </a:cxn>
                <a:cxn ang="0">
                  <a:pos x="31" y="16"/>
                </a:cxn>
                <a:cxn ang="0">
                  <a:pos x="31" y="0"/>
                </a:cxn>
              </a:cxnLst>
              <a:rect l="0" t="0" r="r" b="b"/>
              <a:pathLst>
                <a:path w="236" h="224">
                  <a:moveTo>
                    <a:pt x="31" y="0"/>
                  </a:moveTo>
                  <a:lnTo>
                    <a:pt x="45" y="8"/>
                  </a:lnTo>
                  <a:lnTo>
                    <a:pt x="67" y="8"/>
                  </a:lnTo>
                  <a:lnTo>
                    <a:pt x="88" y="16"/>
                  </a:lnTo>
                  <a:lnTo>
                    <a:pt x="97" y="34"/>
                  </a:lnTo>
                  <a:lnTo>
                    <a:pt x="124" y="38"/>
                  </a:lnTo>
                  <a:lnTo>
                    <a:pt x="143" y="51"/>
                  </a:lnTo>
                  <a:lnTo>
                    <a:pt x="156" y="45"/>
                  </a:lnTo>
                  <a:lnTo>
                    <a:pt x="160" y="37"/>
                  </a:lnTo>
                  <a:lnTo>
                    <a:pt x="157" y="29"/>
                  </a:lnTo>
                  <a:lnTo>
                    <a:pt x="157" y="21"/>
                  </a:lnTo>
                  <a:lnTo>
                    <a:pt x="175" y="8"/>
                  </a:lnTo>
                  <a:lnTo>
                    <a:pt x="190" y="5"/>
                  </a:lnTo>
                  <a:lnTo>
                    <a:pt x="203" y="10"/>
                  </a:lnTo>
                  <a:lnTo>
                    <a:pt x="206" y="18"/>
                  </a:lnTo>
                  <a:lnTo>
                    <a:pt x="233" y="23"/>
                  </a:lnTo>
                  <a:lnTo>
                    <a:pt x="236" y="29"/>
                  </a:lnTo>
                  <a:lnTo>
                    <a:pt x="231" y="34"/>
                  </a:lnTo>
                  <a:lnTo>
                    <a:pt x="233" y="51"/>
                  </a:lnTo>
                  <a:lnTo>
                    <a:pt x="228" y="54"/>
                  </a:lnTo>
                  <a:lnTo>
                    <a:pt x="231" y="68"/>
                  </a:lnTo>
                  <a:lnTo>
                    <a:pt x="234" y="71"/>
                  </a:lnTo>
                  <a:lnTo>
                    <a:pt x="236" y="186"/>
                  </a:lnTo>
                  <a:lnTo>
                    <a:pt x="236" y="216"/>
                  </a:lnTo>
                  <a:lnTo>
                    <a:pt x="222" y="216"/>
                  </a:lnTo>
                  <a:lnTo>
                    <a:pt x="222" y="224"/>
                  </a:lnTo>
                  <a:lnTo>
                    <a:pt x="102" y="164"/>
                  </a:lnTo>
                  <a:lnTo>
                    <a:pt x="88" y="169"/>
                  </a:lnTo>
                  <a:lnTo>
                    <a:pt x="83" y="171"/>
                  </a:lnTo>
                  <a:lnTo>
                    <a:pt x="71" y="163"/>
                  </a:lnTo>
                  <a:lnTo>
                    <a:pt x="39" y="163"/>
                  </a:lnTo>
                  <a:lnTo>
                    <a:pt x="31" y="147"/>
                  </a:lnTo>
                  <a:lnTo>
                    <a:pt x="15" y="145"/>
                  </a:lnTo>
                  <a:lnTo>
                    <a:pt x="12" y="141"/>
                  </a:lnTo>
                  <a:lnTo>
                    <a:pt x="9" y="133"/>
                  </a:lnTo>
                  <a:lnTo>
                    <a:pt x="1" y="119"/>
                  </a:lnTo>
                  <a:lnTo>
                    <a:pt x="8" y="114"/>
                  </a:lnTo>
                  <a:lnTo>
                    <a:pt x="8" y="92"/>
                  </a:lnTo>
                  <a:lnTo>
                    <a:pt x="6" y="67"/>
                  </a:lnTo>
                  <a:lnTo>
                    <a:pt x="0" y="57"/>
                  </a:lnTo>
                  <a:lnTo>
                    <a:pt x="3" y="51"/>
                  </a:lnTo>
                  <a:lnTo>
                    <a:pt x="14" y="43"/>
                  </a:lnTo>
                  <a:lnTo>
                    <a:pt x="14" y="29"/>
                  </a:lnTo>
                  <a:lnTo>
                    <a:pt x="31" y="16"/>
                  </a:lnTo>
                  <a:lnTo>
                    <a:pt x="3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31" name="Freeform 623"/>
            <p:cNvSpPr>
              <a:spLocks/>
            </p:cNvSpPr>
            <p:nvPr/>
          </p:nvSpPr>
          <p:spPr bwMode="auto">
            <a:xfrm>
              <a:off x="4471988" y="3741738"/>
              <a:ext cx="134938" cy="114300"/>
            </a:xfrm>
            <a:custGeom>
              <a:avLst/>
              <a:gdLst/>
              <a:ahLst/>
              <a:cxnLst>
                <a:cxn ang="0">
                  <a:pos x="42" y="0"/>
                </a:cxn>
                <a:cxn ang="0">
                  <a:pos x="61" y="12"/>
                </a:cxn>
                <a:cxn ang="0">
                  <a:pos x="75" y="6"/>
                </a:cxn>
                <a:cxn ang="0">
                  <a:pos x="86" y="12"/>
                </a:cxn>
                <a:cxn ang="0">
                  <a:pos x="96" y="16"/>
                </a:cxn>
                <a:cxn ang="0">
                  <a:pos x="110" y="6"/>
                </a:cxn>
                <a:cxn ang="0">
                  <a:pos x="131" y="5"/>
                </a:cxn>
                <a:cxn ang="0">
                  <a:pos x="140" y="9"/>
                </a:cxn>
                <a:cxn ang="0">
                  <a:pos x="149" y="3"/>
                </a:cxn>
                <a:cxn ang="0">
                  <a:pos x="151" y="0"/>
                </a:cxn>
                <a:cxn ang="0">
                  <a:pos x="167" y="19"/>
                </a:cxn>
                <a:cxn ang="0">
                  <a:pos x="170" y="23"/>
                </a:cxn>
                <a:cxn ang="0">
                  <a:pos x="170" y="31"/>
                </a:cxn>
                <a:cxn ang="0">
                  <a:pos x="157" y="42"/>
                </a:cxn>
                <a:cxn ang="0">
                  <a:pos x="146" y="74"/>
                </a:cxn>
                <a:cxn ang="0">
                  <a:pos x="138" y="80"/>
                </a:cxn>
                <a:cxn ang="0">
                  <a:pos x="127" y="109"/>
                </a:cxn>
                <a:cxn ang="0">
                  <a:pos x="123" y="110"/>
                </a:cxn>
                <a:cxn ang="0">
                  <a:pos x="113" y="104"/>
                </a:cxn>
                <a:cxn ang="0">
                  <a:pos x="99" y="105"/>
                </a:cxn>
                <a:cxn ang="0">
                  <a:pos x="88" y="120"/>
                </a:cxn>
                <a:cxn ang="0">
                  <a:pos x="82" y="137"/>
                </a:cxn>
                <a:cxn ang="0">
                  <a:pos x="80" y="135"/>
                </a:cxn>
                <a:cxn ang="0">
                  <a:pos x="79" y="140"/>
                </a:cxn>
                <a:cxn ang="0">
                  <a:pos x="63" y="137"/>
                </a:cxn>
                <a:cxn ang="0">
                  <a:pos x="60" y="142"/>
                </a:cxn>
                <a:cxn ang="0">
                  <a:pos x="50" y="143"/>
                </a:cxn>
                <a:cxn ang="0">
                  <a:pos x="39" y="135"/>
                </a:cxn>
                <a:cxn ang="0">
                  <a:pos x="39" y="126"/>
                </a:cxn>
                <a:cxn ang="0">
                  <a:pos x="33" y="120"/>
                </a:cxn>
                <a:cxn ang="0">
                  <a:pos x="30" y="116"/>
                </a:cxn>
                <a:cxn ang="0">
                  <a:pos x="22" y="112"/>
                </a:cxn>
                <a:cxn ang="0">
                  <a:pos x="0" y="113"/>
                </a:cxn>
                <a:cxn ang="0">
                  <a:pos x="0" y="79"/>
                </a:cxn>
                <a:cxn ang="0">
                  <a:pos x="6" y="64"/>
                </a:cxn>
                <a:cxn ang="0">
                  <a:pos x="11" y="57"/>
                </a:cxn>
                <a:cxn ang="0">
                  <a:pos x="11" y="53"/>
                </a:cxn>
                <a:cxn ang="0">
                  <a:pos x="14" y="50"/>
                </a:cxn>
                <a:cxn ang="0">
                  <a:pos x="14" y="41"/>
                </a:cxn>
                <a:cxn ang="0">
                  <a:pos x="11" y="36"/>
                </a:cxn>
                <a:cxn ang="0">
                  <a:pos x="11" y="31"/>
                </a:cxn>
                <a:cxn ang="0">
                  <a:pos x="11" y="20"/>
                </a:cxn>
                <a:cxn ang="0">
                  <a:pos x="17" y="14"/>
                </a:cxn>
                <a:cxn ang="0">
                  <a:pos x="20" y="5"/>
                </a:cxn>
                <a:cxn ang="0">
                  <a:pos x="30" y="1"/>
                </a:cxn>
                <a:cxn ang="0">
                  <a:pos x="42" y="0"/>
                </a:cxn>
              </a:cxnLst>
              <a:rect l="0" t="0" r="r" b="b"/>
              <a:pathLst>
                <a:path w="170" h="143">
                  <a:moveTo>
                    <a:pt x="42" y="0"/>
                  </a:moveTo>
                  <a:lnTo>
                    <a:pt x="61" y="12"/>
                  </a:lnTo>
                  <a:lnTo>
                    <a:pt x="75" y="6"/>
                  </a:lnTo>
                  <a:lnTo>
                    <a:pt x="86" y="12"/>
                  </a:lnTo>
                  <a:lnTo>
                    <a:pt x="96" y="16"/>
                  </a:lnTo>
                  <a:lnTo>
                    <a:pt x="110" y="6"/>
                  </a:lnTo>
                  <a:lnTo>
                    <a:pt x="131" y="5"/>
                  </a:lnTo>
                  <a:lnTo>
                    <a:pt x="140" y="9"/>
                  </a:lnTo>
                  <a:lnTo>
                    <a:pt x="149" y="3"/>
                  </a:lnTo>
                  <a:lnTo>
                    <a:pt x="151" y="0"/>
                  </a:lnTo>
                  <a:lnTo>
                    <a:pt x="167" y="19"/>
                  </a:lnTo>
                  <a:lnTo>
                    <a:pt x="170" y="23"/>
                  </a:lnTo>
                  <a:lnTo>
                    <a:pt x="170" y="31"/>
                  </a:lnTo>
                  <a:lnTo>
                    <a:pt x="157" y="42"/>
                  </a:lnTo>
                  <a:lnTo>
                    <a:pt x="146" y="74"/>
                  </a:lnTo>
                  <a:lnTo>
                    <a:pt x="138" y="80"/>
                  </a:lnTo>
                  <a:lnTo>
                    <a:pt x="127" y="109"/>
                  </a:lnTo>
                  <a:lnTo>
                    <a:pt x="123" y="110"/>
                  </a:lnTo>
                  <a:lnTo>
                    <a:pt x="113" y="104"/>
                  </a:lnTo>
                  <a:lnTo>
                    <a:pt x="99" y="105"/>
                  </a:lnTo>
                  <a:lnTo>
                    <a:pt x="88" y="120"/>
                  </a:lnTo>
                  <a:lnTo>
                    <a:pt x="82" y="137"/>
                  </a:lnTo>
                  <a:lnTo>
                    <a:pt x="80" y="135"/>
                  </a:lnTo>
                  <a:lnTo>
                    <a:pt x="79" y="140"/>
                  </a:lnTo>
                  <a:lnTo>
                    <a:pt x="63" y="137"/>
                  </a:lnTo>
                  <a:lnTo>
                    <a:pt x="60" y="142"/>
                  </a:lnTo>
                  <a:lnTo>
                    <a:pt x="50" y="143"/>
                  </a:lnTo>
                  <a:lnTo>
                    <a:pt x="39" y="135"/>
                  </a:lnTo>
                  <a:lnTo>
                    <a:pt x="39" y="126"/>
                  </a:lnTo>
                  <a:lnTo>
                    <a:pt x="33" y="120"/>
                  </a:lnTo>
                  <a:lnTo>
                    <a:pt x="30" y="116"/>
                  </a:lnTo>
                  <a:lnTo>
                    <a:pt x="22" y="112"/>
                  </a:lnTo>
                  <a:lnTo>
                    <a:pt x="0" y="113"/>
                  </a:lnTo>
                  <a:lnTo>
                    <a:pt x="0" y="79"/>
                  </a:lnTo>
                  <a:lnTo>
                    <a:pt x="6" y="64"/>
                  </a:lnTo>
                  <a:lnTo>
                    <a:pt x="11" y="57"/>
                  </a:lnTo>
                  <a:lnTo>
                    <a:pt x="11" y="53"/>
                  </a:lnTo>
                  <a:lnTo>
                    <a:pt x="14" y="50"/>
                  </a:lnTo>
                  <a:lnTo>
                    <a:pt x="14" y="41"/>
                  </a:lnTo>
                  <a:lnTo>
                    <a:pt x="11" y="36"/>
                  </a:lnTo>
                  <a:lnTo>
                    <a:pt x="11" y="31"/>
                  </a:lnTo>
                  <a:lnTo>
                    <a:pt x="11" y="20"/>
                  </a:lnTo>
                  <a:lnTo>
                    <a:pt x="17" y="14"/>
                  </a:lnTo>
                  <a:lnTo>
                    <a:pt x="20" y="5"/>
                  </a:lnTo>
                  <a:lnTo>
                    <a:pt x="30" y="1"/>
                  </a:lnTo>
                  <a:lnTo>
                    <a:pt x="4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32" name="Freeform 624"/>
            <p:cNvSpPr>
              <a:spLocks/>
            </p:cNvSpPr>
            <p:nvPr/>
          </p:nvSpPr>
          <p:spPr bwMode="auto">
            <a:xfrm>
              <a:off x="4724401" y="3511550"/>
              <a:ext cx="125413" cy="134938"/>
            </a:xfrm>
            <a:custGeom>
              <a:avLst/>
              <a:gdLst/>
              <a:ahLst/>
              <a:cxnLst>
                <a:cxn ang="0">
                  <a:pos x="8" y="0"/>
                </a:cxn>
                <a:cxn ang="0">
                  <a:pos x="33" y="2"/>
                </a:cxn>
                <a:cxn ang="0">
                  <a:pos x="62" y="13"/>
                </a:cxn>
                <a:cxn ang="0">
                  <a:pos x="87" y="2"/>
                </a:cxn>
                <a:cxn ang="0">
                  <a:pos x="85" y="7"/>
                </a:cxn>
                <a:cxn ang="0">
                  <a:pos x="93" y="2"/>
                </a:cxn>
                <a:cxn ang="0">
                  <a:pos x="104" y="2"/>
                </a:cxn>
                <a:cxn ang="0">
                  <a:pos x="109" y="8"/>
                </a:cxn>
                <a:cxn ang="0">
                  <a:pos x="104" y="2"/>
                </a:cxn>
                <a:cxn ang="0">
                  <a:pos x="103" y="7"/>
                </a:cxn>
                <a:cxn ang="0">
                  <a:pos x="106" y="8"/>
                </a:cxn>
                <a:cxn ang="0">
                  <a:pos x="106" y="11"/>
                </a:cxn>
                <a:cxn ang="0">
                  <a:pos x="109" y="11"/>
                </a:cxn>
                <a:cxn ang="0">
                  <a:pos x="109" y="7"/>
                </a:cxn>
                <a:cxn ang="0">
                  <a:pos x="114" y="11"/>
                </a:cxn>
                <a:cxn ang="0">
                  <a:pos x="122" y="11"/>
                </a:cxn>
                <a:cxn ang="0">
                  <a:pos x="136" y="7"/>
                </a:cxn>
                <a:cxn ang="0">
                  <a:pos x="147" y="41"/>
                </a:cxn>
                <a:cxn ang="0">
                  <a:pos x="139" y="66"/>
                </a:cxn>
                <a:cxn ang="0">
                  <a:pos x="136" y="68"/>
                </a:cxn>
                <a:cxn ang="0">
                  <a:pos x="125" y="55"/>
                </a:cxn>
                <a:cxn ang="0">
                  <a:pos x="114" y="29"/>
                </a:cxn>
                <a:cxn ang="0">
                  <a:pos x="111" y="36"/>
                </a:cxn>
                <a:cxn ang="0">
                  <a:pos x="117" y="49"/>
                </a:cxn>
                <a:cxn ang="0">
                  <a:pos x="128" y="65"/>
                </a:cxn>
                <a:cxn ang="0">
                  <a:pos x="134" y="92"/>
                </a:cxn>
                <a:cxn ang="0">
                  <a:pos x="150" y="126"/>
                </a:cxn>
                <a:cxn ang="0">
                  <a:pos x="159" y="134"/>
                </a:cxn>
                <a:cxn ang="0">
                  <a:pos x="155" y="134"/>
                </a:cxn>
                <a:cxn ang="0">
                  <a:pos x="156" y="148"/>
                </a:cxn>
                <a:cxn ang="0">
                  <a:pos x="152" y="155"/>
                </a:cxn>
                <a:cxn ang="0">
                  <a:pos x="148" y="153"/>
                </a:cxn>
                <a:cxn ang="0">
                  <a:pos x="145" y="163"/>
                </a:cxn>
                <a:cxn ang="0">
                  <a:pos x="137" y="164"/>
                </a:cxn>
                <a:cxn ang="0">
                  <a:pos x="134" y="170"/>
                </a:cxn>
                <a:cxn ang="0">
                  <a:pos x="128" y="170"/>
                </a:cxn>
                <a:cxn ang="0">
                  <a:pos x="122" y="169"/>
                </a:cxn>
                <a:cxn ang="0">
                  <a:pos x="100" y="167"/>
                </a:cxn>
                <a:cxn ang="0">
                  <a:pos x="100" y="164"/>
                </a:cxn>
                <a:cxn ang="0">
                  <a:pos x="98" y="164"/>
                </a:cxn>
                <a:cxn ang="0">
                  <a:pos x="96" y="167"/>
                </a:cxn>
                <a:cxn ang="0">
                  <a:pos x="8" y="167"/>
                </a:cxn>
                <a:cxn ang="0">
                  <a:pos x="7" y="46"/>
                </a:cxn>
                <a:cxn ang="0">
                  <a:pos x="4" y="41"/>
                </a:cxn>
                <a:cxn ang="0">
                  <a:pos x="0" y="27"/>
                </a:cxn>
                <a:cxn ang="0">
                  <a:pos x="4" y="24"/>
                </a:cxn>
                <a:cxn ang="0">
                  <a:pos x="4" y="7"/>
                </a:cxn>
                <a:cxn ang="0">
                  <a:pos x="8" y="0"/>
                </a:cxn>
              </a:cxnLst>
              <a:rect l="0" t="0" r="r" b="b"/>
              <a:pathLst>
                <a:path w="159" h="170">
                  <a:moveTo>
                    <a:pt x="8" y="0"/>
                  </a:moveTo>
                  <a:lnTo>
                    <a:pt x="33" y="2"/>
                  </a:lnTo>
                  <a:lnTo>
                    <a:pt x="62" y="13"/>
                  </a:lnTo>
                  <a:lnTo>
                    <a:pt x="87" y="2"/>
                  </a:lnTo>
                  <a:lnTo>
                    <a:pt x="85" y="7"/>
                  </a:lnTo>
                  <a:lnTo>
                    <a:pt x="93" y="2"/>
                  </a:lnTo>
                  <a:lnTo>
                    <a:pt x="104" y="2"/>
                  </a:lnTo>
                  <a:lnTo>
                    <a:pt x="109" y="8"/>
                  </a:lnTo>
                  <a:lnTo>
                    <a:pt x="104" y="2"/>
                  </a:lnTo>
                  <a:lnTo>
                    <a:pt x="103" y="7"/>
                  </a:lnTo>
                  <a:lnTo>
                    <a:pt x="106" y="8"/>
                  </a:lnTo>
                  <a:lnTo>
                    <a:pt x="106" y="11"/>
                  </a:lnTo>
                  <a:lnTo>
                    <a:pt x="109" y="11"/>
                  </a:lnTo>
                  <a:lnTo>
                    <a:pt x="109" y="7"/>
                  </a:lnTo>
                  <a:lnTo>
                    <a:pt x="114" y="11"/>
                  </a:lnTo>
                  <a:lnTo>
                    <a:pt x="122" y="11"/>
                  </a:lnTo>
                  <a:lnTo>
                    <a:pt x="136" y="7"/>
                  </a:lnTo>
                  <a:lnTo>
                    <a:pt x="147" y="41"/>
                  </a:lnTo>
                  <a:lnTo>
                    <a:pt x="139" y="66"/>
                  </a:lnTo>
                  <a:lnTo>
                    <a:pt x="136" y="68"/>
                  </a:lnTo>
                  <a:lnTo>
                    <a:pt x="125" y="55"/>
                  </a:lnTo>
                  <a:lnTo>
                    <a:pt x="114" y="29"/>
                  </a:lnTo>
                  <a:lnTo>
                    <a:pt x="111" y="36"/>
                  </a:lnTo>
                  <a:lnTo>
                    <a:pt x="117" y="49"/>
                  </a:lnTo>
                  <a:lnTo>
                    <a:pt x="128" y="65"/>
                  </a:lnTo>
                  <a:lnTo>
                    <a:pt x="134" y="92"/>
                  </a:lnTo>
                  <a:lnTo>
                    <a:pt x="150" y="126"/>
                  </a:lnTo>
                  <a:lnTo>
                    <a:pt x="159" y="134"/>
                  </a:lnTo>
                  <a:lnTo>
                    <a:pt x="155" y="134"/>
                  </a:lnTo>
                  <a:lnTo>
                    <a:pt x="156" y="148"/>
                  </a:lnTo>
                  <a:lnTo>
                    <a:pt x="152" y="155"/>
                  </a:lnTo>
                  <a:lnTo>
                    <a:pt x="148" y="153"/>
                  </a:lnTo>
                  <a:lnTo>
                    <a:pt x="145" y="163"/>
                  </a:lnTo>
                  <a:lnTo>
                    <a:pt x="137" y="164"/>
                  </a:lnTo>
                  <a:lnTo>
                    <a:pt x="134" y="170"/>
                  </a:lnTo>
                  <a:lnTo>
                    <a:pt x="128" y="170"/>
                  </a:lnTo>
                  <a:lnTo>
                    <a:pt x="122" y="169"/>
                  </a:lnTo>
                  <a:lnTo>
                    <a:pt x="100" y="167"/>
                  </a:lnTo>
                  <a:lnTo>
                    <a:pt x="100" y="164"/>
                  </a:lnTo>
                  <a:lnTo>
                    <a:pt x="98" y="164"/>
                  </a:lnTo>
                  <a:lnTo>
                    <a:pt x="96" y="167"/>
                  </a:lnTo>
                  <a:lnTo>
                    <a:pt x="8" y="167"/>
                  </a:lnTo>
                  <a:lnTo>
                    <a:pt x="7" y="46"/>
                  </a:lnTo>
                  <a:lnTo>
                    <a:pt x="4" y="41"/>
                  </a:lnTo>
                  <a:lnTo>
                    <a:pt x="0" y="27"/>
                  </a:lnTo>
                  <a:lnTo>
                    <a:pt x="4" y="24"/>
                  </a:lnTo>
                  <a:lnTo>
                    <a:pt x="4" y="7"/>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33" name="Freeform 625"/>
            <p:cNvSpPr>
              <a:spLocks/>
            </p:cNvSpPr>
            <p:nvPr/>
          </p:nvSpPr>
          <p:spPr bwMode="auto">
            <a:xfrm>
              <a:off x="4494213" y="2690813"/>
              <a:ext cx="303213" cy="366713"/>
            </a:xfrm>
            <a:custGeom>
              <a:avLst/>
              <a:gdLst/>
              <a:ahLst/>
              <a:cxnLst>
                <a:cxn ang="0">
                  <a:pos x="337" y="16"/>
                </a:cxn>
                <a:cxn ang="0">
                  <a:pos x="338" y="28"/>
                </a:cxn>
                <a:cxn ang="0">
                  <a:pos x="357" y="20"/>
                </a:cxn>
                <a:cxn ang="0">
                  <a:pos x="348" y="44"/>
                </a:cxn>
                <a:cxn ang="0">
                  <a:pos x="381" y="69"/>
                </a:cxn>
                <a:cxn ang="0">
                  <a:pos x="351" y="85"/>
                </a:cxn>
                <a:cxn ang="0">
                  <a:pos x="308" y="58"/>
                </a:cxn>
                <a:cxn ang="0">
                  <a:pos x="280" y="98"/>
                </a:cxn>
                <a:cxn ang="0">
                  <a:pos x="236" y="80"/>
                </a:cxn>
                <a:cxn ang="0">
                  <a:pos x="223" y="96"/>
                </a:cxn>
                <a:cxn ang="0">
                  <a:pos x="196" y="110"/>
                </a:cxn>
                <a:cxn ang="0">
                  <a:pos x="165" y="156"/>
                </a:cxn>
                <a:cxn ang="0">
                  <a:pos x="140" y="206"/>
                </a:cxn>
                <a:cxn ang="0">
                  <a:pos x="133" y="276"/>
                </a:cxn>
                <a:cxn ang="0">
                  <a:pos x="107" y="310"/>
                </a:cxn>
                <a:cxn ang="0">
                  <a:pos x="105" y="378"/>
                </a:cxn>
                <a:cxn ang="0">
                  <a:pos x="96" y="421"/>
                </a:cxn>
                <a:cxn ang="0">
                  <a:pos x="89" y="433"/>
                </a:cxn>
                <a:cxn ang="0">
                  <a:pos x="80" y="421"/>
                </a:cxn>
                <a:cxn ang="0">
                  <a:pos x="67" y="433"/>
                </a:cxn>
                <a:cxn ang="0">
                  <a:pos x="25" y="455"/>
                </a:cxn>
                <a:cxn ang="0">
                  <a:pos x="14" y="438"/>
                </a:cxn>
                <a:cxn ang="0">
                  <a:pos x="20" y="413"/>
                </a:cxn>
                <a:cxn ang="0">
                  <a:pos x="29" y="391"/>
                </a:cxn>
                <a:cxn ang="0">
                  <a:pos x="9" y="403"/>
                </a:cxn>
                <a:cxn ang="0">
                  <a:pos x="9" y="386"/>
                </a:cxn>
                <a:cxn ang="0">
                  <a:pos x="4" y="381"/>
                </a:cxn>
                <a:cxn ang="0">
                  <a:pos x="31" y="378"/>
                </a:cxn>
                <a:cxn ang="0">
                  <a:pos x="37" y="359"/>
                </a:cxn>
                <a:cxn ang="0">
                  <a:pos x="20" y="372"/>
                </a:cxn>
                <a:cxn ang="0">
                  <a:pos x="1" y="355"/>
                </a:cxn>
                <a:cxn ang="0">
                  <a:pos x="17" y="343"/>
                </a:cxn>
                <a:cxn ang="0">
                  <a:pos x="22" y="334"/>
                </a:cxn>
                <a:cxn ang="0">
                  <a:pos x="37" y="325"/>
                </a:cxn>
                <a:cxn ang="0">
                  <a:pos x="59" y="296"/>
                </a:cxn>
                <a:cxn ang="0">
                  <a:pos x="69" y="291"/>
                </a:cxn>
                <a:cxn ang="0">
                  <a:pos x="69" y="284"/>
                </a:cxn>
                <a:cxn ang="0">
                  <a:pos x="94" y="262"/>
                </a:cxn>
                <a:cxn ang="0">
                  <a:pos x="108" y="238"/>
                </a:cxn>
                <a:cxn ang="0">
                  <a:pos x="113" y="230"/>
                </a:cxn>
                <a:cxn ang="0">
                  <a:pos x="119" y="214"/>
                </a:cxn>
                <a:cxn ang="0">
                  <a:pos x="119" y="191"/>
                </a:cxn>
                <a:cxn ang="0">
                  <a:pos x="135" y="172"/>
                </a:cxn>
                <a:cxn ang="0">
                  <a:pos x="155" y="143"/>
                </a:cxn>
                <a:cxn ang="0">
                  <a:pos x="167" y="134"/>
                </a:cxn>
                <a:cxn ang="0">
                  <a:pos x="170" y="110"/>
                </a:cxn>
                <a:cxn ang="0">
                  <a:pos x="184" y="91"/>
                </a:cxn>
                <a:cxn ang="0">
                  <a:pos x="196" y="79"/>
                </a:cxn>
                <a:cxn ang="0">
                  <a:pos x="203" y="69"/>
                </a:cxn>
                <a:cxn ang="0">
                  <a:pos x="215" y="58"/>
                </a:cxn>
                <a:cxn ang="0">
                  <a:pos x="225" y="69"/>
                </a:cxn>
                <a:cxn ang="0">
                  <a:pos x="231" y="57"/>
                </a:cxn>
                <a:cxn ang="0">
                  <a:pos x="250" y="46"/>
                </a:cxn>
                <a:cxn ang="0">
                  <a:pos x="248" y="38"/>
                </a:cxn>
                <a:cxn ang="0">
                  <a:pos x="269" y="52"/>
                </a:cxn>
                <a:cxn ang="0">
                  <a:pos x="293" y="6"/>
                </a:cxn>
                <a:cxn ang="0">
                  <a:pos x="291" y="44"/>
                </a:cxn>
                <a:cxn ang="0">
                  <a:pos x="324" y="28"/>
                </a:cxn>
              </a:cxnLst>
              <a:rect l="0" t="0" r="r" b="b"/>
              <a:pathLst>
                <a:path w="382" h="462">
                  <a:moveTo>
                    <a:pt x="333" y="0"/>
                  </a:moveTo>
                  <a:lnTo>
                    <a:pt x="344" y="6"/>
                  </a:lnTo>
                  <a:lnTo>
                    <a:pt x="341" y="14"/>
                  </a:lnTo>
                  <a:lnTo>
                    <a:pt x="337" y="16"/>
                  </a:lnTo>
                  <a:lnTo>
                    <a:pt x="340" y="19"/>
                  </a:lnTo>
                  <a:lnTo>
                    <a:pt x="335" y="22"/>
                  </a:lnTo>
                  <a:lnTo>
                    <a:pt x="341" y="22"/>
                  </a:lnTo>
                  <a:lnTo>
                    <a:pt x="338" y="28"/>
                  </a:lnTo>
                  <a:lnTo>
                    <a:pt x="348" y="28"/>
                  </a:lnTo>
                  <a:lnTo>
                    <a:pt x="348" y="16"/>
                  </a:lnTo>
                  <a:lnTo>
                    <a:pt x="356" y="11"/>
                  </a:lnTo>
                  <a:lnTo>
                    <a:pt x="357" y="20"/>
                  </a:lnTo>
                  <a:lnTo>
                    <a:pt x="367" y="17"/>
                  </a:lnTo>
                  <a:lnTo>
                    <a:pt x="382" y="31"/>
                  </a:lnTo>
                  <a:lnTo>
                    <a:pt x="368" y="46"/>
                  </a:lnTo>
                  <a:lnTo>
                    <a:pt x="348" y="44"/>
                  </a:lnTo>
                  <a:lnTo>
                    <a:pt x="367" y="55"/>
                  </a:lnTo>
                  <a:lnTo>
                    <a:pt x="360" y="63"/>
                  </a:lnTo>
                  <a:lnTo>
                    <a:pt x="381" y="58"/>
                  </a:lnTo>
                  <a:lnTo>
                    <a:pt x="381" y="69"/>
                  </a:lnTo>
                  <a:lnTo>
                    <a:pt x="371" y="66"/>
                  </a:lnTo>
                  <a:lnTo>
                    <a:pt x="368" y="74"/>
                  </a:lnTo>
                  <a:lnTo>
                    <a:pt x="354" y="90"/>
                  </a:lnTo>
                  <a:lnTo>
                    <a:pt x="351" y="85"/>
                  </a:lnTo>
                  <a:lnTo>
                    <a:pt x="357" y="74"/>
                  </a:lnTo>
                  <a:lnTo>
                    <a:pt x="356" y="61"/>
                  </a:lnTo>
                  <a:lnTo>
                    <a:pt x="340" y="49"/>
                  </a:lnTo>
                  <a:lnTo>
                    <a:pt x="308" y="58"/>
                  </a:lnTo>
                  <a:lnTo>
                    <a:pt x="307" y="68"/>
                  </a:lnTo>
                  <a:lnTo>
                    <a:pt x="304" y="93"/>
                  </a:lnTo>
                  <a:lnTo>
                    <a:pt x="289" y="105"/>
                  </a:lnTo>
                  <a:lnTo>
                    <a:pt x="280" y="98"/>
                  </a:lnTo>
                  <a:lnTo>
                    <a:pt x="270" y="104"/>
                  </a:lnTo>
                  <a:lnTo>
                    <a:pt x="256" y="102"/>
                  </a:lnTo>
                  <a:lnTo>
                    <a:pt x="239" y="79"/>
                  </a:lnTo>
                  <a:lnTo>
                    <a:pt x="236" y="80"/>
                  </a:lnTo>
                  <a:lnTo>
                    <a:pt x="237" y="87"/>
                  </a:lnTo>
                  <a:lnTo>
                    <a:pt x="230" y="90"/>
                  </a:lnTo>
                  <a:lnTo>
                    <a:pt x="222" y="90"/>
                  </a:lnTo>
                  <a:lnTo>
                    <a:pt x="223" y="96"/>
                  </a:lnTo>
                  <a:lnTo>
                    <a:pt x="218" y="107"/>
                  </a:lnTo>
                  <a:lnTo>
                    <a:pt x="223" y="113"/>
                  </a:lnTo>
                  <a:lnTo>
                    <a:pt x="220" y="115"/>
                  </a:lnTo>
                  <a:lnTo>
                    <a:pt x="196" y="110"/>
                  </a:lnTo>
                  <a:lnTo>
                    <a:pt x="189" y="134"/>
                  </a:lnTo>
                  <a:lnTo>
                    <a:pt x="182" y="128"/>
                  </a:lnTo>
                  <a:lnTo>
                    <a:pt x="171" y="139"/>
                  </a:lnTo>
                  <a:lnTo>
                    <a:pt x="165" y="156"/>
                  </a:lnTo>
                  <a:lnTo>
                    <a:pt x="167" y="169"/>
                  </a:lnTo>
                  <a:lnTo>
                    <a:pt x="154" y="187"/>
                  </a:lnTo>
                  <a:lnTo>
                    <a:pt x="151" y="202"/>
                  </a:lnTo>
                  <a:lnTo>
                    <a:pt x="140" y="206"/>
                  </a:lnTo>
                  <a:lnTo>
                    <a:pt x="138" y="238"/>
                  </a:lnTo>
                  <a:lnTo>
                    <a:pt x="127" y="257"/>
                  </a:lnTo>
                  <a:lnTo>
                    <a:pt x="133" y="268"/>
                  </a:lnTo>
                  <a:lnTo>
                    <a:pt x="133" y="276"/>
                  </a:lnTo>
                  <a:lnTo>
                    <a:pt x="118" y="279"/>
                  </a:lnTo>
                  <a:lnTo>
                    <a:pt x="105" y="290"/>
                  </a:lnTo>
                  <a:lnTo>
                    <a:pt x="104" y="301"/>
                  </a:lnTo>
                  <a:lnTo>
                    <a:pt x="107" y="310"/>
                  </a:lnTo>
                  <a:lnTo>
                    <a:pt x="104" y="326"/>
                  </a:lnTo>
                  <a:lnTo>
                    <a:pt x="105" y="351"/>
                  </a:lnTo>
                  <a:lnTo>
                    <a:pt x="113" y="367"/>
                  </a:lnTo>
                  <a:lnTo>
                    <a:pt x="105" y="378"/>
                  </a:lnTo>
                  <a:lnTo>
                    <a:pt x="108" y="391"/>
                  </a:lnTo>
                  <a:lnTo>
                    <a:pt x="107" y="403"/>
                  </a:lnTo>
                  <a:lnTo>
                    <a:pt x="100" y="410"/>
                  </a:lnTo>
                  <a:lnTo>
                    <a:pt x="96" y="421"/>
                  </a:lnTo>
                  <a:lnTo>
                    <a:pt x="97" y="427"/>
                  </a:lnTo>
                  <a:lnTo>
                    <a:pt x="96" y="438"/>
                  </a:lnTo>
                  <a:lnTo>
                    <a:pt x="91" y="441"/>
                  </a:lnTo>
                  <a:lnTo>
                    <a:pt x="89" y="433"/>
                  </a:lnTo>
                  <a:lnTo>
                    <a:pt x="83" y="430"/>
                  </a:lnTo>
                  <a:lnTo>
                    <a:pt x="81" y="410"/>
                  </a:lnTo>
                  <a:lnTo>
                    <a:pt x="80" y="411"/>
                  </a:lnTo>
                  <a:lnTo>
                    <a:pt x="80" y="421"/>
                  </a:lnTo>
                  <a:lnTo>
                    <a:pt x="75" y="414"/>
                  </a:lnTo>
                  <a:lnTo>
                    <a:pt x="80" y="427"/>
                  </a:lnTo>
                  <a:lnTo>
                    <a:pt x="75" y="436"/>
                  </a:lnTo>
                  <a:lnTo>
                    <a:pt x="67" y="433"/>
                  </a:lnTo>
                  <a:lnTo>
                    <a:pt x="59" y="447"/>
                  </a:lnTo>
                  <a:lnTo>
                    <a:pt x="39" y="462"/>
                  </a:lnTo>
                  <a:lnTo>
                    <a:pt x="23" y="462"/>
                  </a:lnTo>
                  <a:lnTo>
                    <a:pt x="25" y="455"/>
                  </a:lnTo>
                  <a:lnTo>
                    <a:pt x="20" y="457"/>
                  </a:lnTo>
                  <a:lnTo>
                    <a:pt x="7" y="444"/>
                  </a:lnTo>
                  <a:lnTo>
                    <a:pt x="9" y="436"/>
                  </a:lnTo>
                  <a:lnTo>
                    <a:pt x="14" y="438"/>
                  </a:lnTo>
                  <a:lnTo>
                    <a:pt x="20" y="421"/>
                  </a:lnTo>
                  <a:lnTo>
                    <a:pt x="4" y="427"/>
                  </a:lnTo>
                  <a:lnTo>
                    <a:pt x="3" y="424"/>
                  </a:lnTo>
                  <a:lnTo>
                    <a:pt x="20" y="413"/>
                  </a:lnTo>
                  <a:lnTo>
                    <a:pt x="11" y="411"/>
                  </a:lnTo>
                  <a:lnTo>
                    <a:pt x="22" y="394"/>
                  </a:lnTo>
                  <a:lnTo>
                    <a:pt x="23" y="397"/>
                  </a:lnTo>
                  <a:lnTo>
                    <a:pt x="29" y="391"/>
                  </a:lnTo>
                  <a:lnTo>
                    <a:pt x="20" y="391"/>
                  </a:lnTo>
                  <a:lnTo>
                    <a:pt x="7" y="410"/>
                  </a:lnTo>
                  <a:lnTo>
                    <a:pt x="6" y="407"/>
                  </a:lnTo>
                  <a:lnTo>
                    <a:pt x="9" y="403"/>
                  </a:lnTo>
                  <a:lnTo>
                    <a:pt x="7" y="397"/>
                  </a:lnTo>
                  <a:lnTo>
                    <a:pt x="4" y="403"/>
                  </a:lnTo>
                  <a:lnTo>
                    <a:pt x="3" y="395"/>
                  </a:lnTo>
                  <a:lnTo>
                    <a:pt x="9" y="386"/>
                  </a:lnTo>
                  <a:lnTo>
                    <a:pt x="3" y="389"/>
                  </a:lnTo>
                  <a:lnTo>
                    <a:pt x="0" y="384"/>
                  </a:lnTo>
                  <a:lnTo>
                    <a:pt x="4" y="386"/>
                  </a:lnTo>
                  <a:lnTo>
                    <a:pt x="4" y="381"/>
                  </a:lnTo>
                  <a:lnTo>
                    <a:pt x="3" y="378"/>
                  </a:lnTo>
                  <a:lnTo>
                    <a:pt x="25" y="373"/>
                  </a:lnTo>
                  <a:lnTo>
                    <a:pt x="28" y="380"/>
                  </a:lnTo>
                  <a:lnTo>
                    <a:pt x="31" y="378"/>
                  </a:lnTo>
                  <a:lnTo>
                    <a:pt x="31" y="373"/>
                  </a:lnTo>
                  <a:lnTo>
                    <a:pt x="39" y="369"/>
                  </a:lnTo>
                  <a:lnTo>
                    <a:pt x="34" y="370"/>
                  </a:lnTo>
                  <a:lnTo>
                    <a:pt x="37" y="359"/>
                  </a:lnTo>
                  <a:lnTo>
                    <a:pt x="29" y="372"/>
                  </a:lnTo>
                  <a:lnTo>
                    <a:pt x="22" y="370"/>
                  </a:lnTo>
                  <a:lnTo>
                    <a:pt x="22" y="364"/>
                  </a:lnTo>
                  <a:lnTo>
                    <a:pt x="20" y="372"/>
                  </a:lnTo>
                  <a:lnTo>
                    <a:pt x="3" y="373"/>
                  </a:lnTo>
                  <a:lnTo>
                    <a:pt x="1" y="364"/>
                  </a:lnTo>
                  <a:lnTo>
                    <a:pt x="4" y="358"/>
                  </a:lnTo>
                  <a:lnTo>
                    <a:pt x="1" y="355"/>
                  </a:lnTo>
                  <a:lnTo>
                    <a:pt x="20" y="348"/>
                  </a:lnTo>
                  <a:lnTo>
                    <a:pt x="3" y="348"/>
                  </a:lnTo>
                  <a:lnTo>
                    <a:pt x="3" y="342"/>
                  </a:lnTo>
                  <a:lnTo>
                    <a:pt x="17" y="343"/>
                  </a:lnTo>
                  <a:lnTo>
                    <a:pt x="15" y="342"/>
                  </a:lnTo>
                  <a:lnTo>
                    <a:pt x="20" y="334"/>
                  </a:lnTo>
                  <a:lnTo>
                    <a:pt x="23" y="340"/>
                  </a:lnTo>
                  <a:lnTo>
                    <a:pt x="22" y="334"/>
                  </a:lnTo>
                  <a:lnTo>
                    <a:pt x="23" y="331"/>
                  </a:lnTo>
                  <a:lnTo>
                    <a:pt x="20" y="328"/>
                  </a:lnTo>
                  <a:lnTo>
                    <a:pt x="37" y="328"/>
                  </a:lnTo>
                  <a:lnTo>
                    <a:pt x="37" y="325"/>
                  </a:lnTo>
                  <a:lnTo>
                    <a:pt x="29" y="318"/>
                  </a:lnTo>
                  <a:lnTo>
                    <a:pt x="37" y="314"/>
                  </a:lnTo>
                  <a:lnTo>
                    <a:pt x="53" y="298"/>
                  </a:lnTo>
                  <a:lnTo>
                    <a:pt x="59" y="296"/>
                  </a:lnTo>
                  <a:lnTo>
                    <a:pt x="63" y="302"/>
                  </a:lnTo>
                  <a:lnTo>
                    <a:pt x="66" y="301"/>
                  </a:lnTo>
                  <a:lnTo>
                    <a:pt x="63" y="295"/>
                  </a:lnTo>
                  <a:lnTo>
                    <a:pt x="69" y="291"/>
                  </a:lnTo>
                  <a:lnTo>
                    <a:pt x="75" y="301"/>
                  </a:lnTo>
                  <a:lnTo>
                    <a:pt x="92" y="285"/>
                  </a:lnTo>
                  <a:lnTo>
                    <a:pt x="75" y="295"/>
                  </a:lnTo>
                  <a:lnTo>
                    <a:pt x="69" y="284"/>
                  </a:lnTo>
                  <a:lnTo>
                    <a:pt x="75" y="280"/>
                  </a:lnTo>
                  <a:lnTo>
                    <a:pt x="75" y="276"/>
                  </a:lnTo>
                  <a:lnTo>
                    <a:pt x="88" y="260"/>
                  </a:lnTo>
                  <a:lnTo>
                    <a:pt x="94" y="262"/>
                  </a:lnTo>
                  <a:lnTo>
                    <a:pt x="96" y="254"/>
                  </a:lnTo>
                  <a:lnTo>
                    <a:pt x="92" y="252"/>
                  </a:lnTo>
                  <a:lnTo>
                    <a:pt x="94" y="247"/>
                  </a:lnTo>
                  <a:lnTo>
                    <a:pt x="108" y="238"/>
                  </a:lnTo>
                  <a:lnTo>
                    <a:pt x="107" y="232"/>
                  </a:lnTo>
                  <a:lnTo>
                    <a:pt x="105" y="235"/>
                  </a:lnTo>
                  <a:lnTo>
                    <a:pt x="107" y="225"/>
                  </a:lnTo>
                  <a:lnTo>
                    <a:pt x="113" y="230"/>
                  </a:lnTo>
                  <a:lnTo>
                    <a:pt x="108" y="222"/>
                  </a:lnTo>
                  <a:lnTo>
                    <a:pt x="113" y="221"/>
                  </a:lnTo>
                  <a:lnTo>
                    <a:pt x="115" y="211"/>
                  </a:lnTo>
                  <a:lnTo>
                    <a:pt x="119" y="214"/>
                  </a:lnTo>
                  <a:lnTo>
                    <a:pt x="118" y="208"/>
                  </a:lnTo>
                  <a:lnTo>
                    <a:pt x="110" y="211"/>
                  </a:lnTo>
                  <a:lnTo>
                    <a:pt x="124" y="198"/>
                  </a:lnTo>
                  <a:lnTo>
                    <a:pt x="119" y="191"/>
                  </a:lnTo>
                  <a:lnTo>
                    <a:pt x="124" y="187"/>
                  </a:lnTo>
                  <a:lnTo>
                    <a:pt x="121" y="187"/>
                  </a:lnTo>
                  <a:lnTo>
                    <a:pt x="122" y="183"/>
                  </a:lnTo>
                  <a:lnTo>
                    <a:pt x="135" y="172"/>
                  </a:lnTo>
                  <a:lnTo>
                    <a:pt x="141" y="153"/>
                  </a:lnTo>
                  <a:lnTo>
                    <a:pt x="157" y="150"/>
                  </a:lnTo>
                  <a:lnTo>
                    <a:pt x="151" y="150"/>
                  </a:lnTo>
                  <a:lnTo>
                    <a:pt x="155" y="143"/>
                  </a:lnTo>
                  <a:lnTo>
                    <a:pt x="154" y="137"/>
                  </a:lnTo>
                  <a:lnTo>
                    <a:pt x="159" y="126"/>
                  </a:lnTo>
                  <a:lnTo>
                    <a:pt x="165" y="137"/>
                  </a:lnTo>
                  <a:lnTo>
                    <a:pt x="167" y="134"/>
                  </a:lnTo>
                  <a:lnTo>
                    <a:pt x="167" y="118"/>
                  </a:lnTo>
                  <a:lnTo>
                    <a:pt x="181" y="120"/>
                  </a:lnTo>
                  <a:lnTo>
                    <a:pt x="185" y="113"/>
                  </a:lnTo>
                  <a:lnTo>
                    <a:pt x="170" y="110"/>
                  </a:lnTo>
                  <a:lnTo>
                    <a:pt x="187" y="102"/>
                  </a:lnTo>
                  <a:lnTo>
                    <a:pt x="185" y="98"/>
                  </a:lnTo>
                  <a:lnTo>
                    <a:pt x="189" y="99"/>
                  </a:lnTo>
                  <a:lnTo>
                    <a:pt x="184" y="91"/>
                  </a:lnTo>
                  <a:lnTo>
                    <a:pt x="193" y="85"/>
                  </a:lnTo>
                  <a:lnTo>
                    <a:pt x="192" y="80"/>
                  </a:lnTo>
                  <a:lnTo>
                    <a:pt x="193" y="72"/>
                  </a:lnTo>
                  <a:lnTo>
                    <a:pt x="196" y="79"/>
                  </a:lnTo>
                  <a:lnTo>
                    <a:pt x="201" y="82"/>
                  </a:lnTo>
                  <a:lnTo>
                    <a:pt x="204" y="79"/>
                  </a:lnTo>
                  <a:lnTo>
                    <a:pt x="198" y="69"/>
                  </a:lnTo>
                  <a:lnTo>
                    <a:pt x="203" y="69"/>
                  </a:lnTo>
                  <a:lnTo>
                    <a:pt x="214" y="83"/>
                  </a:lnTo>
                  <a:lnTo>
                    <a:pt x="206" y="72"/>
                  </a:lnTo>
                  <a:lnTo>
                    <a:pt x="209" y="60"/>
                  </a:lnTo>
                  <a:lnTo>
                    <a:pt x="215" y="58"/>
                  </a:lnTo>
                  <a:lnTo>
                    <a:pt x="217" y="74"/>
                  </a:lnTo>
                  <a:lnTo>
                    <a:pt x="217" y="61"/>
                  </a:lnTo>
                  <a:lnTo>
                    <a:pt x="225" y="52"/>
                  </a:lnTo>
                  <a:lnTo>
                    <a:pt x="225" y="69"/>
                  </a:lnTo>
                  <a:lnTo>
                    <a:pt x="225" y="77"/>
                  </a:lnTo>
                  <a:lnTo>
                    <a:pt x="231" y="68"/>
                  </a:lnTo>
                  <a:lnTo>
                    <a:pt x="230" y="60"/>
                  </a:lnTo>
                  <a:lnTo>
                    <a:pt x="231" y="57"/>
                  </a:lnTo>
                  <a:lnTo>
                    <a:pt x="239" y="53"/>
                  </a:lnTo>
                  <a:lnTo>
                    <a:pt x="239" y="50"/>
                  </a:lnTo>
                  <a:lnTo>
                    <a:pt x="250" y="61"/>
                  </a:lnTo>
                  <a:lnTo>
                    <a:pt x="250" y="46"/>
                  </a:lnTo>
                  <a:lnTo>
                    <a:pt x="242" y="44"/>
                  </a:lnTo>
                  <a:lnTo>
                    <a:pt x="242" y="38"/>
                  </a:lnTo>
                  <a:lnTo>
                    <a:pt x="247" y="44"/>
                  </a:lnTo>
                  <a:lnTo>
                    <a:pt x="248" y="38"/>
                  </a:lnTo>
                  <a:lnTo>
                    <a:pt x="255" y="44"/>
                  </a:lnTo>
                  <a:lnTo>
                    <a:pt x="264" y="42"/>
                  </a:lnTo>
                  <a:lnTo>
                    <a:pt x="263" y="44"/>
                  </a:lnTo>
                  <a:lnTo>
                    <a:pt x="269" y="52"/>
                  </a:lnTo>
                  <a:lnTo>
                    <a:pt x="269" y="41"/>
                  </a:lnTo>
                  <a:lnTo>
                    <a:pt x="289" y="20"/>
                  </a:lnTo>
                  <a:lnTo>
                    <a:pt x="285" y="12"/>
                  </a:lnTo>
                  <a:lnTo>
                    <a:pt x="293" y="6"/>
                  </a:lnTo>
                  <a:lnTo>
                    <a:pt x="297" y="16"/>
                  </a:lnTo>
                  <a:lnTo>
                    <a:pt x="307" y="11"/>
                  </a:lnTo>
                  <a:lnTo>
                    <a:pt x="297" y="28"/>
                  </a:lnTo>
                  <a:lnTo>
                    <a:pt x="291" y="44"/>
                  </a:lnTo>
                  <a:lnTo>
                    <a:pt x="296" y="49"/>
                  </a:lnTo>
                  <a:lnTo>
                    <a:pt x="318" y="8"/>
                  </a:lnTo>
                  <a:lnTo>
                    <a:pt x="318" y="33"/>
                  </a:lnTo>
                  <a:lnTo>
                    <a:pt x="324" y="28"/>
                  </a:lnTo>
                  <a:lnTo>
                    <a:pt x="33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34" name="Freeform 626"/>
            <p:cNvSpPr>
              <a:spLocks/>
            </p:cNvSpPr>
            <p:nvPr/>
          </p:nvSpPr>
          <p:spPr bwMode="auto">
            <a:xfrm>
              <a:off x="4630738" y="2744788"/>
              <a:ext cx="19050" cy="19050"/>
            </a:xfrm>
            <a:custGeom>
              <a:avLst/>
              <a:gdLst/>
              <a:ahLst/>
              <a:cxnLst>
                <a:cxn ang="0">
                  <a:pos x="14" y="0"/>
                </a:cxn>
                <a:cxn ang="0">
                  <a:pos x="25" y="10"/>
                </a:cxn>
                <a:cxn ang="0">
                  <a:pos x="22" y="21"/>
                </a:cxn>
                <a:cxn ang="0">
                  <a:pos x="2" y="25"/>
                </a:cxn>
                <a:cxn ang="0">
                  <a:pos x="3" y="19"/>
                </a:cxn>
                <a:cxn ang="0">
                  <a:pos x="0" y="17"/>
                </a:cxn>
                <a:cxn ang="0">
                  <a:pos x="3" y="11"/>
                </a:cxn>
                <a:cxn ang="0">
                  <a:pos x="14" y="0"/>
                </a:cxn>
              </a:cxnLst>
              <a:rect l="0" t="0" r="r" b="b"/>
              <a:pathLst>
                <a:path w="25" h="25">
                  <a:moveTo>
                    <a:pt x="14" y="0"/>
                  </a:moveTo>
                  <a:lnTo>
                    <a:pt x="25" y="10"/>
                  </a:lnTo>
                  <a:lnTo>
                    <a:pt x="22" y="21"/>
                  </a:lnTo>
                  <a:lnTo>
                    <a:pt x="2" y="25"/>
                  </a:lnTo>
                  <a:lnTo>
                    <a:pt x="3" y="19"/>
                  </a:lnTo>
                  <a:lnTo>
                    <a:pt x="0" y="17"/>
                  </a:lnTo>
                  <a:lnTo>
                    <a:pt x="3" y="11"/>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35" name="Freeform 627"/>
            <p:cNvSpPr>
              <a:spLocks/>
            </p:cNvSpPr>
            <p:nvPr/>
          </p:nvSpPr>
          <p:spPr bwMode="auto">
            <a:xfrm>
              <a:off x="4608513" y="2765425"/>
              <a:ext cx="22225" cy="20638"/>
            </a:xfrm>
            <a:custGeom>
              <a:avLst/>
              <a:gdLst/>
              <a:ahLst/>
              <a:cxnLst>
                <a:cxn ang="0">
                  <a:pos x="16" y="0"/>
                </a:cxn>
                <a:cxn ang="0">
                  <a:pos x="19" y="8"/>
                </a:cxn>
                <a:cxn ang="0">
                  <a:pos x="19" y="11"/>
                </a:cxn>
                <a:cxn ang="0">
                  <a:pos x="24" y="1"/>
                </a:cxn>
                <a:cxn ang="0">
                  <a:pos x="27" y="6"/>
                </a:cxn>
                <a:cxn ang="0">
                  <a:pos x="27" y="11"/>
                </a:cxn>
                <a:cxn ang="0">
                  <a:pos x="16" y="20"/>
                </a:cxn>
                <a:cxn ang="0">
                  <a:pos x="15" y="16"/>
                </a:cxn>
                <a:cxn ang="0">
                  <a:pos x="0" y="25"/>
                </a:cxn>
                <a:cxn ang="0">
                  <a:pos x="11" y="14"/>
                </a:cxn>
                <a:cxn ang="0">
                  <a:pos x="16" y="0"/>
                </a:cxn>
              </a:cxnLst>
              <a:rect l="0" t="0" r="r" b="b"/>
              <a:pathLst>
                <a:path w="27" h="25">
                  <a:moveTo>
                    <a:pt x="16" y="0"/>
                  </a:moveTo>
                  <a:lnTo>
                    <a:pt x="19" y="8"/>
                  </a:lnTo>
                  <a:lnTo>
                    <a:pt x="19" y="11"/>
                  </a:lnTo>
                  <a:lnTo>
                    <a:pt x="24" y="1"/>
                  </a:lnTo>
                  <a:lnTo>
                    <a:pt x="27" y="6"/>
                  </a:lnTo>
                  <a:lnTo>
                    <a:pt x="27" y="11"/>
                  </a:lnTo>
                  <a:lnTo>
                    <a:pt x="16" y="20"/>
                  </a:lnTo>
                  <a:lnTo>
                    <a:pt x="15" y="16"/>
                  </a:lnTo>
                  <a:lnTo>
                    <a:pt x="0" y="25"/>
                  </a:lnTo>
                  <a:lnTo>
                    <a:pt x="11" y="14"/>
                  </a:lnTo>
                  <a:lnTo>
                    <a:pt x="1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36" name="Freeform 628"/>
            <p:cNvSpPr>
              <a:spLocks/>
            </p:cNvSpPr>
            <p:nvPr/>
          </p:nvSpPr>
          <p:spPr bwMode="auto">
            <a:xfrm>
              <a:off x="5038726" y="3605213"/>
              <a:ext cx="93663" cy="104775"/>
            </a:xfrm>
            <a:custGeom>
              <a:avLst/>
              <a:gdLst/>
              <a:ahLst/>
              <a:cxnLst>
                <a:cxn ang="0">
                  <a:pos x="66" y="0"/>
                </a:cxn>
                <a:cxn ang="0">
                  <a:pos x="74" y="11"/>
                </a:cxn>
                <a:cxn ang="0">
                  <a:pos x="101" y="23"/>
                </a:cxn>
                <a:cxn ang="0">
                  <a:pos x="111" y="35"/>
                </a:cxn>
                <a:cxn ang="0">
                  <a:pos x="118" y="41"/>
                </a:cxn>
                <a:cxn ang="0">
                  <a:pos x="117" y="51"/>
                </a:cxn>
                <a:cxn ang="0">
                  <a:pos x="99" y="75"/>
                </a:cxn>
                <a:cxn ang="0">
                  <a:pos x="95" y="71"/>
                </a:cxn>
                <a:cxn ang="0">
                  <a:pos x="90" y="75"/>
                </a:cxn>
                <a:cxn ang="0">
                  <a:pos x="88" y="79"/>
                </a:cxn>
                <a:cxn ang="0">
                  <a:pos x="88" y="95"/>
                </a:cxn>
                <a:cxn ang="0">
                  <a:pos x="73" y="100"/>
                </a:cxn>
                <a:cxn ang="0">
                  <a:pos x="68" y="112"/>
                </a:cxn>
                <a:cxn ang="0">
                  <a:pos x="54" y="116"/>
                </a:cxn>
                <a:cxn ang="0">
                  <a:pos x="46" y="130"/>
                </a:cxn>
                <a:cxn ang="0">
                  <a:pos x="33" y="128"/>
                </a:cxn>
                <a:cxn ang="0">
                  <a:pos x="16" y="133"/>
                </a:cxn>
                <a:cxn ang="0">
                  <a:pos x="0" y="97"/>
                </a:cxn>
                <a:cxn ang="0">
                  <a:pos x="46" y="79"/>
                </a:cxn>
                <a:cxn ang="0">
                  <a:pos x="57" y="49"/>
                </a:cxn>
                <a:cxn ang="0">
                  <a:pos x="49" y="38"/>
                </a:cxn>
                <a:cxn ang="0">
                  <a:pos x="52" y="16"/>
                </a:cxn>
                <a:cxn ang="0">
                  <a:pos x="62" y="15"/>
                </a:cxn>
                <a:cxn ang="0">
                  <a:pos x="57" y="2"/>
                </a:cxn>
                <a:cxn ang="0">
                  <a:pos x="66" y="0"/>
                </a:cxn>
              </a:cxnLst>
              <a:rect l="0" t="0" r="r" b="b"/>
              <a:pathLst>
                <a:path w="118" h="133">
                  <a:moveTo>
                    <a:pt x="66" y="0"/>
                  </a:moveTo>
                  <a:lnTo>
                    <a:pt x="74" y="11"/>
                  </a:lnTo>
                  <a:lnTo>
                    <a:pt x="101" y="23"/>
                  </a:lnTo>
                  <a:lnTo>
                    <a:pt x="111" y="35"/>
                  </a:lnTo>
                  <a:lnTo>
                    <a:pt x="118" y="41"/>
                  </a:lnTo>
                  <a:lnTo>
                    <a:pt x="117" y="51"/>
                  </a:lnTo>
                  <a:lnTo>
                    <a:pt x="99" y="75"/>
                  </a:lnTo>
                  <a:lnTo>
                    <a:pt x="95" y="71"/>
                  </a:lnTo>
                  <a:lnTo>
                    <a:pt x="90" y="75"/>
                  </a:lnTo>
                  <a:lnTo>
                    <a:pt x="88" y="79"/>
                  </a:lnTo>
                  <a:lnTo>
                    <a:pt x="88" y="95"/>
                  </a:lnTo>
                  <a:lnTo>
                    <a:pt x="73" y="100"/>
                  </a:lnTo>
                  <a:lnTo>
                    <a:pt x="68" y="112"/>
                  </a:lnTo>
                  <a:lnTo>
                    <a:pt x="54" y="116"/>
                  </a:lnTo>
                  <a:lnTo>
                    <a:pt x="46" y="130"/>
                  </a:lnTo>
                  <a:lnTo>
                    <a:pt x="33" y="128"/>
                  </a:lnTo>
                  <a:lnTo>
                    <a:pt x="16" y="133"/>
                  </a:lnTo>
                  <a:lnTo>
                    <a:pt x="0" y="97"/>
                  </a:lnTo>
                  <a:lnTo>
                    <a:pt x="46" y="79"/>
                  </a:lnTo>
                  <a:lnTo>
                    <a:pt x="57" y="49"/>
                  </a:lnTo>
                  <a:lnTo>
                    <a:pt x="49" y="38"/>
                  </a:lnTo>
                  <a:lnTo>
                    <a:pt x="52" y="16"/>
                  </a:lnTo>
                  <a:lnTo>
                    <a:pt x="62" y="15"/>
                  </a:lnTo>
                  <a:lnTo>
                    <a:pt x="57" y="2"/>
                  </a:lnTo>
                  <a:lnTo>
                    <a:pt x="6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37" name="Freeform 629"/>
            <p:cNvSpPr>
              <a:spLocks/>
            </p:cNvSpPr>
            <p:nvPr/>
          </p:nvSpPr>
          <p:spPr bwMode="auto">
            <a:xfrm>
              <a:off x="5029201" y="3584575"/>
              <a:ext cx="9525" cy="20638"/>
            </a:xfrm>
            <a:custGeom>
              <a:avLst/>
              <a:gdLst/>
              <a:ahLst/>
              <a:cxnLst>
                <a:cxn ang="0">
                  <a:pos x="6" y="0"/>
                </a:cxn>
                <a:cxn ang="0">
                  <a:pos x="12" y="5"/>
                </a:cxn>
                <a:cxn ang="0">
                  <a:pos x="11" y="22"/>
                </a:cxn>
                <a:cxn ang="0">
                  <a:pos x="3" y="25"/>
                </a:cxn>
                <a:cxn ang="0">
                  <a:pos x="0" y="21"/>
                </a:cxn>
                <a:cxn ang="0">
                  <a:pos x="0" y="11"/>
                </a:cxn>
                <a:cxn ang="0">
                  <a:pos x="6" y="0"/>
                </a:cxn>
              </a:cxnLst>
              <a:rect l="0" t="0" r="r" b="b"/>
              <a:pathLst>
                <a:path w="12" h="25">
                  <a:moveTo>
                    <a:pt x="6" y="0"/>
                  </a:moveTo>
                  <a:lnTo>
                    <a:pt x="12" y="5"/>
                  </a:lnTo>
                  <a:lnTo>
                    <a:pt x="11" y="22"/>
                  </a:lnTo>
                  <a:lnTo>
                    <a:pt x="3" y="25"/>
                  </a:lnTo>
                  <a:lnTo>
                    <a:pt x="0" y="21"/>
                  </a:lnTo>
                  <a:lnTo>
                    <a:pt x="0" y="11"/>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38" name="Freeform 630"/>
            <p:cNvSpPr>
              <a:spLocks/>
            </p:cNvSpPr>
            <p:nvPr/>
          </p:nvSpPr>
          <p:spPr bwMode="auto">
            <a:xfrm>
              <a:off x="5029201" y="3584575"/>
              <a:ext cx="61913" cy="50800"/>
            </a:xfrm>
            <a:custGeom>
              <a:avLst/>
              <a:gdLst/>
              <a:ahLst/>
              <a:cxnLst>
                <a:cxn ang="0">
                  <a:pos x="75" y="0"/>
                </a:cxn>
                <a:cxn ang="0">
                  <a:pos x="75" y="7"/>
                </a:cxn>
                <a:cxn ang="0">
                  <a:pos x="77" y="8"/>
                </a:cxn>
                <a:cxn ang="0">
                  <a:pos x="78" y="22"/>
                </a:cxn>
                <a:cxn ang="0">
                  <a:pos x="69" y="22"/>
                </a:cxn>
                <a:cxn ang="0">
                  <a:pos x="74" y="36"/>
                </a:cxn>
                <a:cxn ang="0">
                  <a:pos x="64" y="40"/>
                </a:cxn>
                <a:cxn ang="0">
                  <a:pos x="63" y="62"/>
                </a:cxn>
                <a:cxn ang="0">
                  <a:pos x="60" y="65"/>
                </a:cxn>
                <a:cxn ang="0">
                  <a:pos x="14" y="57"/>
                </a:cxn>
                <a:cxn ang="0">
                  <a:pos x="9" y="41"/>
                </a:cxn>
                <a:cxn ang="0">
                  <a:pos x="0" y="29"/>
                </a:cxn>
                <a:cxn ang="0">
                  <a:pos x="4" y="25"/>
                </a:cxn>
                <a:cxn ang="0">
                  <a:pos x="4" y="32"/>
                </a:cxn>
                <a:cxn ang="0">
                  <a:pos x="9" y="33"/>
                </a:cxn>
                <a:cxn ang="0">
                  <a:pos x="11" y="36"/>
                </a:cxn>
                <a:cxn ang="0">
                  <a:pos x="17" y="36"/>
                </a:cxn>
                <a:cxn ang="0">
                  <a:pos x="23" y="33"/>
                </a:cxn>
                <a:cxn ang="0">
                  <a:pos x="44" y="36"/>
                </a:cxn>
                <a:cxn ang="0">
                  <a:pos x="50" y="32"/>
                </a:cxn>
                <a:cxn ang="0">
                  <a:pos x="50" y="30"/>
                </a:cxn>
                <a:cxn ang="0">
                  <a:pos x="75" y="0"/>
                </a:cxn>
              </a:cxnLst>
              <a:rect l="0" t="0" r="r" b="b"/>
              <a:pathLst>
                <a:path w="78" h="65">
                  <a:moveTo>
                    <a:pt x="75" y="0"/>
                  </a:moveTo>
                  <a:lnTo>
                    <a:pt x="75" y="7"/>
                  </a:lnTo>
                  <a:lnTo>
                    <a:pt x="77" y="8"/>
                  </a:lnTo>
                  <a:lnTo>
                    <a:pt x="78" y="22"/>
                  </a:lnTo>
                  <a:lnTo>
                    <a:pt x="69" y="22"/>
                  </a:lnTo>
                  <a:lnTo>
                    <a:pt x="74" y="36"/>
                  </a:lnTo>
                  <a:lnTo>
                    <a:pt x="64" y="40"/>
                  </a:lnTo>
                  <a:lnTo>
                    <a:pt x="63" y="62"/>
                  </a:lnTo>
                  <a:lnTo>
                    <a:pt x="60" y="65"/>
                  </a:lnTo>
                  <a:lnTo>
                    <a:pt x="14" y="57"/>
                  </a:lnTo>
                  <a:lnTo>
                    <a:pt x="9" y="41"/>
                  </a:lnTo>
                  <a:lnTo>
                    <a:pt x="0" y="29"/>
                  </a:lnTo>
                  <a:lnTo>
                    <a:pt x="4" y="25"/>
                  </a:lnTo>
                  <a:lnTo>
                    <a:pt x="4" y="32"/>
                  </a:lnTo>
                  <a:lnTo>
                    <a:pt x="9" y="33"/>
                  </a:lnTo>
                  <a:lnTo>
                    <a:pt x="11" y="36"/>
                  </a:lnTo>
                  <a:lnTo>
                    <a:pt x="17" y="36"/>
                  </a:lnTo>
                  <a:lnTo>
                    <a:pt x="23" y="33"/>
                  </a:lnTo>
                  <a:lnTo>
                    <a:pt x="44" y="36"/>
                  </a:lnTo>
                  <a:lnTo>
                    <a:pt x="50" y="32"/>
                  </a:lnTo>
                  <a:lnTo>
                    <a:pt x="50" y="30"/>
                  </a:lnTo>
                  <a:lnTo>
                    <a:pt x="7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39" name="Freeform 631"/>
            <p:cNvSpPr>
              <a:spLocks/>
            </p:cNvSpPr>
            <p:nvPr/>
          </p:nvSpPr>
          <p:spPr bwMode="auto">
            <a:xfrm>
              <a:off x="4933951" y="3678238"/>
              <a:ext cx="114300" cy="73025"/>
            </a:xfrm>
            <a:custGeom>
              <a:avLst/>
              <a:gdLst/>
              <a:ahLst/>
              <a:cxnLst>
                <a:cxn ang="0">
                  <a:pos x="132" y="0"/>
                </a:cxn>
                <a:cxn ang="0">
                  <a:pos x="145" y="35"/>
                </a:cxn>
                <a:cxn ang="0">
                  <a:pos x="137" y="41"/>
                </a:cxn>
                <a:cxn ang="0">
                  <a:pos x="135" y="51"/>
                </a:cxn>
                <a:cxn ang="0">
                  <a:pos x="98" y="63"/>
                </a:cxn>
                <a:cxn ang="0">
                  <a:pos x="90" y="68"/>
                </a:cxn>
                <a:cxn ang="0">
                  <a:pos x="87" y="73"/>
                </a:cxn>
                <a:cxn ang="0">
                  <a:pos x="72" y="76"/>
                </a:cxn>
                <a:cxn ang="0">
                  <a:pos x="58" y="82"/>
                </a:cxn>
                <a:cxn ang="0">
                  <a:pos x="46" y="82"/>
                </a:cxn>
                <a:cxn ang="0">
                  <a:pos x="31" y="92"/>
                </a:cxn>
                <a:cxn ang="0">
                  <a:pos x="14" y="92"/>
                </a:cxn>
                <a:cxn ang="0">
                  <a:pos x="9" y="87"/>
                </a:cxn>
                <a:cxn ang="0">
                  <a:pos x="5" y="59"/>
                </a:cxn>
                <a:cxn ang="0">
                  <a:pos x="0" y="56"/>
                </a:cxn>
                <a:cxn ang="0">
                  <a:pos x="3" y="46"/>
                </a:cxn>
                <a:cxn ang="0">
                  <a:pos x="2" y="40"/>
                </a:cxn>
                <a:cxn ang="0">
                  <a:pos x="13" y="30"/>
                </a:cxn>
                <a:cxn ang="0">
                  <a:pos x="27" y="26"/>
                </a:cxn>
                <a:cxn ang="0">
                  <a:pos x="52" y="35"/>
                </a:cxn>
                <a:cxn ang="0">
                  <a:pos x="52" y="51"/>
                </a:cxn>
                <a:cxn ang="0">
                  <a:pos x="87" y="13"/>
                </a:cxn>
                <a:cxn ang="0">
                  <a:pos x="132" y="0"/>
                </a:cxn>
              </a:cxnLst>
              <a:rect l="0" t="0" r="r" b="b"/>
              <a:pathLst>
                <a:path w="145" h="92">
                  <a:moveTo>
                    <a:pt x="132" y="0"/>
                  </a:moveTo>
                  <a:lnTo>
                    <a:pt x="145" y="35"/>
                  </a:lnTo>
                  <a:lnTo>
                    <a:pt x="137" y="41"/>
                  </a:lnTo>
                  <a:lnTo>
                    <a:pt x="135" y="51"/>
                  </a:lnTo>
                  <a:lnTo>
                    <a:pt x="98" y="63"/>
                  </a:lnTo>
                  <a:lnTo>
                    <a:pt x="90" y="68"/>
                  </a:lnTo>
                  <a:lnTo>
                    <a:pt x="87" y="73"/>
                  </a:lnTo>
                  <a:lnTo>
                    <a:pt x="72" y="76"/>
                  </a:lnTo>
                  <a:lnTo>
                    <a:pt x="58" y="82"/>
                  </a:lnTo>
                  <a:lnTo>
                    <a:pt x="46" y="82"/>
                  </a:lnTo>
                  <a:lnTo>
                    <a:pt x="31" y="92"/>
                  </a:lnTo>
                  <a:lnTo>
                    <a:pt x="14" y="92"/>
                  </a:lnTo>
                  <a:lnTo>
                    <a:pt x="9" y="87"/>
                  </a:lnTo>
                  <a:lnTo>
                    <a:pt x="5" y="59"/>
                  </a:lnTo>
                  <a:lnTo>
                    <a:pt x="0" y="56"/>
                  </a:lnTo>
                  <a:lnTo>
                    <a:pt x="3" y="46"/>
                  </a:lnTo>
                  <a:lnTo>
                    <a:pt x="2" y="40"/>
                  </a:lnTo>
                  <a:lnTo>
                    <a:pt x="13" y="30"/>
                  </a:lnTo>
                  <a:lnTo>
                    <a:pt x="27" y="26"/>
                  </a:lnTo>
                  <a:lnTo>
                    <a:pt x="52" y="35"/>
                  </a:lnTo>
                  <a:lnTo>
                    <a:pt x="52" y="51"/>
                  </a:lnTo>
                  <a:lnTo>
                    <a:pt x="87" y="13"/>
                  </a:lnTo>
                  <a:lnTo>
                    <a:pt x="13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40" name="Freeform 632"/>
            <p:cNvSpPr>
              <a:spLocks/>
            </p:cNvSpPr>
            <p:nvPr/>
          </p:nvSpPr>
          <p:spPr bwMode="auto">
            <a:xfrm>
              <a:off x="6015038" y="4360863"/>
              <a:ext cx="20638" cy="11113"/>
            </a:xfrm>
            <a:custGeom>
              <a:avLst/>
              <a:gdLst/>
              <a:ahLst/>
              <a:cxnLst>
                <a:cxn ang="0">
                  <a:pos x="13" y="0"/>
                </a:cxn>
                <a:cxn ang="0">
                  <a:pos x="26" y="9"/>
                </a:cxn>
                <a:cxn ang="0">
                  <a:pos x="7" y="13"/>
                </a:cxn>
                <a:cxn ang="0">
                  <a:pos x="2" y="13"/>
                </a:cxn>
                <a:cxn ang="0">
                  <a:pos x="0" y="5"/>
                </a:cxn>
                <a:cxn ang="0">
                  <a:pos x="13" y="0"/>
                </a:cxn>
              </a:cxnLst>
              <a:rect l="0" t="0" r="r" b="b"/>
              <a:pathLst>
                <a:path w="26" h="13">
                  <a:moveTo>
                    <a:pt x="13" y="0"/>
                  </a:moveTo>
                  <a:lnTo>
                    <a:pt x="26" y="9"/>
                  </a:lnTo>
                  <a:lnTo>
                    <a:pt x="7" y="13"/>
                  </a:lnTo>
                  <a:lnTo>
                    <a:pt x="2" y="13"/>
                  </a:lnTo>
                  <a:lnTo>
                    <a:pt x="0" y="5"/>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41" name="Freeform 633"/>
            <p:cNvSpPr>
              <a:spLocks/>
            </p:cNvSpPr>
            <p:nvPr/>
          </p:nvSpPr>
          <p:spPr bwMode="auto">
            <a:xfrm>
              <a:off x="5743576" y="4037013"/>
              <a:ext cx="469900" cy="376238"/>
            </a:xfrm>
            <a:custGeom>
              <a:avLst/>
              <a:gdLst/>
              <a:ahLst/>
              <a:cxnLst>
                <a:cxn ang="0">
                  <a:pos x="438" y="19"/>
                </a:cxn>
                <a:cxn ang="0">
                  <a:pos x="452" y="59"/>
                </a:cxn>
                <a:cxn ang="0">
                  <a:pos x="480" y="96"/>
                </a:cxn>
                <a:cxn ang="0">
                  <a:pos x="495" y="134"/>
                </a:cxn>
                <a:cxn ang="0">
                  <a:pos x="524" y="150"/>
                </a:cxn>
                <a:cxn ang="0">
                  <a:pos x="537" y="185"/>
                </a:cxn>
                <a:cxn ang="0">
                  <a:pos x="551" y="183"/>
                </a:cxn>
                <a:cxn ang="0">
                  <a:pos x="587" y="262"/>
                </a:cxn>
                <a:cxn ang="0">
                  <a:pos x="559" y="372"/>
                </a:cxn>
                <a:cxn ang="0">
                  <a:pos x="545" y="412"/>
                </a:cxn>
                <a:cxn ang="0">
                  <a:pos x="495" y="467"/>
                </a:cxn>
                <a:cxn ang="0">
                  <a:pos x="490" y="475"/>
                </a:cxn>
                <a:cxn ang="0">
                  <a:pos x="469" y="456"/>
                </a:cxn>
                <a:cxn ang="0">
                  <a:pos x="444" y="468"/>
                </a:cxn>
                <a:cxn ang="0">
                  <a:pos x="400" y="453"/>
                </a:cxn>
                <a:cxn ang="0">
                  <a:pos x="389" y="419"/>
                </a:cxn>
                <a:cxn ang="0">
                  <a:pos x="372" y="404"/>
                </a:cxn>
                <a:cxn ang="0">
                  <a:pos x="348" y="402"/>
                </a:cxn>
                <a:cxn ang="0">
                  <a:pos x="364" y="371"/>
                </a:cxn>
                <a:cxn ang="0">
                  <a:pos x="353" y="375"/>
                </a:cxn>
                <a:cxn ang="0">
                  <a:pos x="321" y="391"/>
                </a:cxn>
                <a:cxn ang="0">
                  <a:pos x="317" y="366"/>
                </a:cxn>
                <a:cxn ang="0">
                  <a:pos x="298" y="349"/>
                </a:cxn>
                <a:cxn ang="0">
                  <a:pos x="260" y="336"/>
                </a:cxn>
                <a:cxn ang="0">
                  <a:pos x="159" y="363"/>
                </a:cxn>
                <a:cxn ang="0">
                  <a:pos x="83" y="388"/>
                </a:cxn>
                <a:cxn ang="0">
                  <a:pos x="43" y="394"/>
                </a:cxn>
                <a:cxn ang="0">
                  <a:pos x="33" y="372"/>
                </a:cxn>
                <a:cxn ang="0">
                  <a:pos x="24" y="295"/>
                </a:cxn>
                <a:cxn ang="0">
                  <a:pos x="3" y="246"/>
                </a:cxn>
                <a:cxn ang="0">
                  <a:pos x="9" y="249"/>
                </a:cxn>
                <a:cxn ang="0">
                  <a:pos x="6" y="199"/>
                </a:cxn>
                <a:cxn ang="0">
                  <a:pos x="14" y="185"/>
                </a:cxn>
                <a:cxn ang="0">
                  <a:pos x="50" y="153"/>
                </a:cxn>
                <a:cxn ang="0">
                  <a:pos x="91" y="145"/>
                </a:cxn>
                <a:cxn ang="0">
                  <a:pos x="132" y="114"/>
                </a:cxn>
                <a:cxn ang="0">
                  <a:pos x="140" y="88"/>
                </a:cxn>
                <a:cxn ang="0">
                  <a:pos x="151" y="92"/>
                </a:cxn>
                <a:cxn ang="0">
                  <a:pos x="165" y="90"/>
                </a:cxn>
                <a:cxn ang="0">
                  <a:pos x="173" y="73"/>
                </a:cxn>
                <a:cxn ang="0">
                  <a:pos x="183" y="59"/>
                </a:cxn>
                <a:cxn ang="0">
                  <a:pos x="189" y="55"/>
                </a:cxn>
                <a:cxn ang="0">
                  <a:pos x="216" y="76"/>
                </a:cxn>
                <a:cxn ang="0">
                  <a:pos x="241" y="70"/>
                </a:cxn>
                <a:cxn ang="0">
                  <a:pos x="244" y="44"/>
                </a:cxn>
                <a:cxn ang="0">
                  <a:pos x="249" y="33"/>
                </a:cxn>
                <a:cxn ang="0">
                  <a:pos x="261" y="25"/>
                </a:cxn>
                <a:cxn ang="0">
                  <a:pos x="274" y="10"/>
                </a:cxn>
                <a:cxn ang="0">
                  <a:pos x="280" y="8"/>
                </a:cxn>
                <a:cxn ang="0">
                  <a:pos x="301" y="18"/>
                </a:cxn>
                <a:cxn ang="0">
                  <a:pos x="334" y="21"/>
                </a:cxn>
                <a:cxn ang="0">
                  <a:pos x="340" y="21"/>
                </a:cxn>
                <a:cxn ang="0">
                  <a:pos x="343" y="36"/>
                </a:cxn>
                <a:cxn ang="0">
                  <a:pos x="334" y="41"/>
                </a:cxn>
                <a:cxn ang="0">
                  <a:pos x="340" y="73"/>
                </a:cxn>
                <a:cxn ang="0">
                  <a:pos x="378" y="95"/>
                </a:cxn>
                <a:cxn ang="0">
                  <a:pos x="411" y="92"/>
                </a:cxn>
                <a:cxn ang="0">
                  <a:pos x="417" y="27"/>
                </a:cxn>
              </a:cxnLst>
              <a:rect l="0" t="0" r="r" b="b"/>
              <a:pathLst>
                <a:path w="594" h="475">
                  <a:moveTo>
                    <a:pt x="433" y="0"/>
                  </a:moveTo>
                  <a:lnTo>
                    <a:pt x="435" y="5"/>
                  </a:lnTo>
                  <a:lnTo>
                    <a:pt x="435" y="16"/>
                  </a:lnTo>
                  <a:lnTo>
                    <a:pt x="438" y="19"/>
                  </a:lnTo>
                  <a:lnTo>
                    <a:pt x="438" y="25"/>
                  </a:lnTo>
                  <a:lnTo>
                    <a:pt x="443" y="30"/>
                  </a:lnTo>
                  <a:lnTo>
                    <a:pt x="449" y="55"/>
                  </a:lnTo>
                  <a:lnTo>
                    <a:pt x="452" y="59"/>
                  </a:lnTo>
                  <a:lnTo>
                    <a:pt x="461" y="55"/>
                  </a:lnTo>
                  <a:lnTo>
                    <a:pt x="471" y="66"/>
                  </a:lnTo>
                  <a:lnTo>
                    <a:pt x="476" y="92"/>
                  </a:lnTo>
                  <a:lnTo>
                    <a:pt x="480" y="96"/>
                  </a:lnTo>
                  <a:lnTo>
                    <a:pt x="484" y="120"/>
                  </a:lnTo>
                  <a:lnTo>
                    <a:pt x="487" y="123"/>
                  </a:lnTo>
                  <a:lnTo>
                    <a:pt x="488" y="129"/>
                  </a:lnTo>
                  <a:lnTo>
                    <a:pt x="495" y="134"/>
                  </a:lnTo>
                  <a:lnTo>
                    <a:pt x="504" y="134"/>
                  </a:lnTo>
                  <a:lnTo>
                    <a:pt x="507" y="142"/>
                  </a:lnTo>
                  <a:lnTo>
                    <a:pt x="515" y="142"/>
                  </a:lnTo>
                  <a:lnTo>
                    <a:pt x="524" y="150"/>
                  </a:lnTo>
                  <a:lnTo>
                    <a:pt x="523" y="156"/>
                  </a:lnTo>
                  <a:lnTo>
                    <a:pt x="528" y="158"/>
                  </a:lnTo>
                  <a:lnTo>
                    <a:pt x="534" y="169"/>
                  </a:lnTo>
                  <a:lnTo>
                    <a:pt x="537" y="185"/>
                  </a:lnTo>
                  <a:lnTo>
                    <a:pt x="540" y="183"/>
                  </a:lnTo>
                  <a:lnTo>
                    <a:pt x="542" y="178"/>
                  </a:lnTo>
                  <a:lnTo>
                    <a:pt x="551" y="186"/>
                  </a:lnTo>
                  <a:lnTo>
                    <a:pt x="551" y="183"/>
                  </a:lnTo>
                  <a:lnTo>
                    <a:pt x="554" y="200"/>
                  </a:lnTo>
                  <a:lnTo>
                    <a:pt x="576" y="221"/>
                  </a:lnTo>
                  <a:lnTo>
                    <a:pt x="587" y="238"/>
                  </a:lnTo>
                  <a:lnTo>
                    <a:pt x="587" y="262"/>
                  </a:lnTo>
                  <a:lnTo>
                    <a:pt x="594" y="289"/>
                  </a:lnTo>
                  <a:lnTo>
                    <a:pt x="586" y="334"/>
                  </a:lnTo>
                  <a:lnTo>
                    <a:pt x="578" y="352"/>
                  </a:lnTo>
                  <a:lnTo>
                    <a:pt x="559" y="372"/>
                  </a:lnTo>
                  <a:lnTo>
                    <a:pt x="561" y="377"/>
                  </a:lnTo>
                  <a:lnTo>
                    <a:pt x="553" y="404"/>
                  </a:lnTo>
                  <a:lnTo>
                    <a:pt x="551" y="401"/>
                  </a:lnTo>
                  <a:lnTo>
                    <a:pt x="545" y="412"/>
                  </a:lnTo>
                  <a:lnTo>
                    <a:pt x="542" y="445"/>
                  </a:lnTo>
                  <a:lnTo>
                    <a:pt x="532" y="451"/>
                  </a:lnTo>
                  <a:lnTo>
                    <a:pt x="515" y="453"/>
                  </a:lnTo>
                  <a:lnTo>
                    <a:pt x="495" y="467"/>
                  </a:lnTo>
                  <a:lnTo>
                    <a:pt x="487" y="467"/>
                  </a:lnTo>
                  <a:lnTo>
                    <a:pt x="487" y="470"/>
                  </a:lnTo>
                  <a:lnTo>
                    <a:pt x="491" y="470"/>
                  </a:lnTo>
                  <a:lnTo>
                    <a:pt x="490" y="475"/>
                  </a:lnTo>
                  <a:lnTo>
                    <a:pt x="476" y="464"/>
                  </a:lnTo>
                  <a:lnTo>
                    <a:pt x="474" y="457"/>
                  </a:lnTo>
                  <a:lnTo>
                    <a:pt x="466" y="460"/>
                  </a:lnTo>
                  <a:lnTo>
                    <a:pt x="469" y="456"/>
                  </a:lnTo>
                  <a:lnTo>
                    <a:pt x="466" y="451"/>
                  </a:lnTo>
                  <a:lnTo>
                    <a:pt x="460" y="456"/>
                  </a:lnTo>
                  <a:lnTo>
                    <a:pt x="463" y="457"/>
                  </a:lnTo>
                  <a:lnTo>
                    <a:pt x="444" y="468"/>
                  </a:lnTo>
                  <a:lnTo>
                    <a:pt x="430" y="462"/>
                  </a:lnTo>
                  <a:lnTo>
                    <a:pt x="421" y="457"/>
                  </a:lnTo>
                  <a:lnTo>
                    <a:pt x="417" y="460"/>
                  </a:lnTo>
                  <a:lnTo>
                    <a:pt x="400" y="453"/>
                  </a:lnTo>
                  <a:lnTo>
                    <a:pt x="394" y="443"/>
                  </a:lnTo>
                  <a:lnTo>
                    <a:pt x="391" y="435"/>
                  </a:lnTo>
                  <a:lnTo>
                    <a:pt x="391" y="427"/>
                  </a:lnTo>
                  <a:lnTo>
                    <a:pt x="389" y="419"/>
                  </a:lnTo>
                  <a:lnTo>
                    <a:pt x="383" y="410"/>
                  </a:lnTo>
                  <a:lnTo>
                    <a:pt x="384" y="405"/>
                  </a:lnTo>
                  <a:lnTo>
                    <a:pt x="367" y="410"/>
                  </a:lnTo>
                  <a:lnTo>
                    <a:pt x="372" y="404"/>
                  </a:lnTo>
                  <a:lnTo>
                    <a:pt x="372" y="394"/>
                  </a:lnTo>
                  <a:lnTo>
                    <a:pt x="367" y="383"/>
                  </a:lnTo>
                  <a:lnTo>
                    <a:pt x="359" y="401"/>
                  </a:lnTo>
                  <a:lnTo>
                    <a:pt x="348" y="402"/>
                  </a:lnTo>
                  <a:lnTo>
                    <a:pt x="350" y="397"/>
                  </a:lnTo>
                  <a:lnTo>
                    <a:pt x="356" y="396"/>
                  </a:lnTo>
                  <a:lnTo>
                    <a:pt x="358" y="383"/>
                  </a:lnTo>
                  <a:lnTo>
                    <a:pt x="364" y="371"/>
                  </a:lnTo>
                  <a:lnTo>
                    <a:pt x="365" y="364"/>
                  </a:lnTo>
                  <a:lnTo>
                    <a:pt x="361" y="353"/>
                  </a:lnTo>
                  <a:lnTo>
                    <a:pt x="359" y="360"/>
                  </a:lnTo>
                  <a:lnTo>
                    <a:pt x="353" y="375"/>
                  </a:lnTo>
                  <a:lnTo>
                    <a:pt x="340" y="382"/>
                  </a:lnTo>
                  <a:lnTo>
                    <a:pt x="334" y="391"/>
                  </a:lnTo>
                  <a:lnTo>
                    <a:pt x="334" y="399"/>
                  </a:lnTo>
                  <a:lnTo>
                    <a:pt x="321" y="391"/>
                  </a:lnTo>
                  <a:lnTo>
                    <a:pt x="321" y="388"/>
                  </a:lnTo>
                  <a:lnTo>
                    <a:pt x="326" y="391"/>
                  </a:lnTo>
                  <a:lnTo>
                    <a:pt x="326" y="386"/>
                  </a:lnTo>
                  <a:lnTo>
                    <a:pt x="317" y="366"/>
                  </a:lnTo>
                  <a:lnTo>
                    <a:pt x="307" y="360"/>
                  </a:lnTo>
                  <a:lnTo>
                    <a:pt x="309" y="353"/>
                  </a:lnTo>
                  <a:lnTo>
                    <a:pt x="296" y="347"/>
                  </a:lnTo>
                  <a:lnTo>
                    <a:pt x="298" y="349"/>
                  </a:lnTo>
                  <a:lnTo>
                    <a:pt x="287" y="342"/>
                  </a:lnTo>
                  <a:lnTo>
                    <a:pt x="282" y="345"/>
                  </a:lnTo>
                  <a:lnTo>
                    <a:pt x="272" y="337"/>
                  </a:lnTo>
                  <a:lnTo>
                    <a:pt x="260" y="336"/>
                  </a:lnTo>
                  <a:lnTo>
                    <a:pt x="236" y="337"/>
                  </a:lnTo>
                  <a:lnTo>
                    <a:pt x="219" y="345"/>
                  </a:lnTo>
                  <a:lnTo>
                    <a:pt x="189" y="349"/>
                  </a:lnTo>
                  <a:lnTo>
                    <a:pt x="159" y="363"/>
                  </a:lnTo>
                  <a:lnTo>
                    <a:pt x="153" y="375"/>
                  </a:lnTo>
                  <a:lnTo>
                    <a:pt x="101" y="377"/>
                  </a:lnTo>
                  <a:lnTo>
                    <a:pt x="91" y="388"/>
                  </a:lnTo>
                  <a:lnTo>
                    <a:pt x="83" y="388"/>
                  </a:lnTo>
                  <a:lnTo>
                    <a:pt x="74" y="397"/>
                  </a:lnTo>
                  <a:lnTo>
                    <a:pt x="69" y="397"/>
                  </a:lnTo>
                  <a:lnTo>
                    <a:pt x="68" y="401"/>
                  </a:lnTo>
                  <a:lnTo>
                    <a:pt x="43" y="394"/>
                  </a:lnTo>
                  <a:lnTo>
                    <a:pt x="35" y="386"/>
                  </a:lnTo>
                  <a:lnTo>
                    <a:pt x="27" y="383"/>
                  </a:lnTo>
                  <a:lnTo>
                    <a:pt x="27" y="372"/>
                  </a:lnTo>
                  <a:lnTo>
                    <a:pt x="33" y="372"/>
                  </a:lnTo>
                  <a:lnTo>
                    <a:pt x="36" y="364"/>
                  </a:lnTo>
                  <a:lnTo>
                    <a:pt x="36" y="337"/>
                  </a:lnTo>
                  <a:lnTo>
                    <a:pt x="27" y="315"/>
                  </a:lnTo>
                  <a:lnTo>
                    <a:pt x="24" y="295"/>
                  </a:lnTo>
                  <a:lnTo>
                    <a:pt x="14" y="274"/>
                  </a:lnTo>
                  <a:lnTo>
                    <a:pt x="9" y="260"/>
                  </a:lnTo>
                  <a:lnTo>
                    <a:pt x="0" y="245"/>
                  </a:lnTo>
                  <a:lnTo>
                    <a:pt x="3" y="246"/>
                  </a:lnTo>
                  <a:lnTo>
                    <a:pt x="5" y="252"/>
                  </a:lnTo>
                  <a:lnTo>
                    <a:pt x="9" y="251"/>
                  </a:lnTo>
                  <a:lnTo>
                    <a:pt x="6" y="243"/>
                  </a:lnTo>
                  <a:lnTo>
                    <a:pt x="9" y="249"/>
                  </a:lnTo>
                  <a:lnTo>
                    <a:pt x="14" y="243"/>
                  </a:lnTo>
                  <a:lnTo>
                    <a:pt x="2" y="216"/>
                  </a:lnTo>
                  <a:lnTo>
                    <a:pt x="2" y="208"/>
                  </a:lnTo>
                  <a:lnTo>
                    <a:pt x="6" y="199"/>
                  </a:lnTo>
                  <a:lnTo>
                    <a:pt x="6" y="181"/>
                  </a:lnTo>
                  <a:lnTo>
                    <a:pt x="11" y="174"/>
                  </a:lnTo>
                  <a:lnTo>
                    <a:pt x="11" y="172"/>
                  </a:lnTo>
                  <a:lnTo>
                    <a:pt x="14" y="185"/>
                  </a:lnTo>
                  <a:lnTo>
                    <a:pt x="17" y="174"/>
                  </a:lnTo>
                  <a:lnTo>
                    <a:pt x="32" y="170"/>
                  </a:lnTo>
                  <a:lnTo>
                    <a:pt x="38" y="161"/>
                  </a:lnTo>
                  <a:lnTo>
                    <a:pt x="50" y="153"/>
                  </a:lnTo>
                  <a:lnTo>
                    <a:pt x="65" y="156"/>
                  </a:lnTo>
                  <a:lnTo>
                    <a:pt x="80" y="148"/>
                  </a:lnTo>
                  <a:lnTo>
                    <a:pt x="85" y="144"/>
                  </a:lnTo>
                  <a:lnTo>
                    <a:pt x="91" y="145"/>
                  </a:lnTo>
                  <a:lnTo>
                    <a:pt x="113" y="139"/>
                  </a:lnTo>
                  <a:lnTo>
                    <a:pt x="121" y="131"/>
                  </a:lnTo>
                  <a:lnTo>
                    <a:pt x="124" y="122"/>
                  </a:lnTo>
                  <a:lnTo>
                    <a:pt x="132" y="114"/>
                  </a:lnTo>
                  <a:lnTo>
                    <a:pt x="131" y="106"/>
                  </a:lnTo>
                  <a:lnTo>
                    <a:pt x="132" y="100"/>
                  </a:lnTo>
                  <a:lnTo>
                    <a:pt x="139" y="93"/>
                  </a:lnTo>
                  <a:lnTo>
                    <a:pt x="140" y="88"/>
                  </a:lnTo>
                  <a:lnTo>
                    <a:pt x="151" y="106"/>
                  </a:lnTo>
                  <a:lnTo>
                    <a:pt x="151" y="100"/>
                  </a:lnTo>
                  <a:lnTo>
                    <a:pt x="154" y="100"/>
                  </a:lnTo>
                  <a:lnTo>
                    <a:pt x="151" y="92"/>
                  </a:lnTo>
                  <a:lnTo>
                    <a:pt x="151" y="85"/>
                  </a:lnTo>
                  <a:lnTo>
                    <a:pt x="158" y="85"/>
                  </a:lnTo>
                  <a:lnTo>
                    <a:pt x="159" y="90"/>
                  </a:lnTo>
                  <a:lnTo>
                    <a:pt x="165" y="90"/>
                  </a:lnTo>
                  <a:lnTo>
                    <a:pt x="164" y="87"/>
                  </a:lnTo>
                  <a:lnTo>
                    <a:pt x="167" y="79"/>
                  </a:lnTo>
                  <a:lnTo>
                    <a:pt x="165" y="74"/>
                  </a:lnTo>
                  <a:lnTo>
                    <a:pt x="173" y="73"/>
                  </a:lnTo>
                  <a:lnTo>
                    <a:pt x="172" y="66"/>
                  </a:lnTo>
                  <a:lnTo>
                    <a:pt x="176" y="68"/>
                  </a:lnTo>
                  <a:lnTo>
                    <a:pt x="175" y="60"/>
                  </a:lnTo>
                  <a:lnTo>
                    <a:pt x="183" y="59"/>
                  </a:lnTo>
                  <a:lnTo>
                    <a:pt x="183" y="62"/>
                  </a:lnTo>
                  <a:lnTo>
                    <a:pt x="186" y="59"/>
                  </a:lnTo>
                  <a:lnTo>
                    <a:pt x="186" y="51"/>
                  </a:lnTo>
                  <a:lnTo>
                    <a:pt x="189" y="55"/>
                  </a:lnTo>
                  <a:lnTo>
                    <a:pt x="200" y="49"/>
                  </a:lnTo>
                  <a:lnTo>
                    <a:pt x="209" y="54"/>
                  </a:lnTo>
                  <a:lnTo>
                    <a:pt x="219" y="62"/>
                  </a:lnTo>
                  <a:lnTo>
                    <a:pt x="216" y="76"/>
                  </a:lnTo>
                  <a:lnTo>
                    <a:pt x="219" y="68"/>
                  </a:lnTo>
                  <a:lnTo>
                    <a:pt x="224" y="65"/>
                  </a:lnTo>
                  <a:lnTo>
                    <a:pt x="235" y="65"/>
                  </a:lnTo>
                  <a:lnTo>
                    <a:pt x="241" y="70"/>
                  </a:lnTo>
                  <a:lnTo>
                    <a:pt x="241" y="66"/>
                  </a:lnTo>
                  <a:lnTo>
                    <a:pt x="243" y="65"/>
                  </a:lnTo>
                  <a:lnTo>
                    <a:pt x="236" y="59"/>
                  </a:lnTo>
                  <a:lnTo>
                    <a:pt x="244" y="44"/>
                  </a:lnTo>
                  <a:lnTo>
                    <a:pt x="250" y="43"/>
                  </a:lnTo>
                  <a:lnTo>
                    <a:pt x="250" y="40"/>
                  </a:lnTo>
                  <a:lnTo>
                    <a:pt x="249" y="40"/>
                  </a:lnTo>
                  <a:lnTo>
                    <a:pt x="249" y="33"/>
                  </a:lnTo>
                  <a:lnTo>
                    <a:pt x="255" y="30"/>
                  </a:lnTo>
                  <a:lnTo>
                    <a:pt x="260" y="33"/>
                  </a:lnTo>
                  <a:lnTo>
                    <a:pt x="258" y="27"/>
                  </a:lnTo>
                  <a:lnTo>
                    <a:pt x="261" y="25"/>
                  </a:lnTo>
                  <a:lnTo>
                    <a:pt x="276" y="25"/>
                  </a:lnTo>
                  <a:lnTo>
                    <a:pt x="284" y="22"/>
                  </a:lnTo>
                  <a:lnTo>
                    <a:pt x="284" y="16"/>
                  </a:lnTo>
                  <a:lnTo>
                    <a:pt x="274" y="10"/>
                  </a:lnTo>
                  <a:lnTo>
                    <a:pt x="272" y="10"/>
                  </a:lnTo>
                  <a:lnTo>
                    <a:pt x="276" y="8"/>
                  </a:lnTo>
                  <a:lnTo>
                    <a:pt x="277" y="10"/>
                  </a:lnTo>
                  <a:lnTo>
                    <a:pt x="280" y="8"/>
                  </a:lnTo>
                  <a:lnTo>
                    <a:pt x="287" y="14"/>
                  </a:lnTo>
                  <a:lnTo>
                    <a:pt x="288" y="11"/>
                  </a:lnTo>
                  <a:lnTo>
                    <a:pt x="291" y="16"/>
                  </a:lnTo>
                  <a:lnTo>
                    <a:pt x="301" y="18"/>
                  </a:lnTo>
                  <a:lnTo>
                    <a:pt x="307" y="22"/>
                  </a:lnTo>
                  <a:lnTo>
                    <a:pt x="315" y="21"/>
                  </a:lnTo>
                  <a:lnTo>
                    <a:pt x="321" y="25"/>
                  </a:lnTo>
                  <a:lnTo>
                    <a:pt x="334" y="21"/>
                  </a:lnTo>
                  <a:lnTo>
                    <a:pt x="332" y="24"/>
                  </a:lnTo>
                  <a:lnTo>
                    <a:pt x="334" y="24"/>
                  </a:lnTo>
                  <a:lnTo>
                    <a:pt x="334" y="30"/>
                  </a:lnTo>
                  <a:lnTo>
                    <a:pt x="340" y="21"/>
                  </a:lnTo>
                  <a:lnTo>
                    <a:pt x="343" y="25"/>
                  </a:lnTo>
                  <a:lnTo>
                    <a:pt x="348" y="25"/>
                  </a:lnTo>
                  <a:lnTo>
                    <a:pt x="342" y="33"/>
                  </a:lnTo>
                  <a:lnTo>
                    <a:pt x="343" y="36"/>
                  </a:lnTo>
                  <a:lnTo>
                    <a:pt x="342" y="40"/>
                  </a:lnTo>
                  <a:lnTo>
                    <a:pt x="339" y="38"/>
                  </a:lnTo>
                  <a:lnTo>
                    <a:pt x="337" y="43"/>
                  </a:lnTo>
                  <a:lnTo>
                    <a:pt x="334" y="41"/>
                  </a:lnTo>
                  <a:lnTo>
                    <a:pt x="332" y="49"/>
                  </a:lnTo>
                  <a:lnTo>
                    <a:pt x="335" y="47"/>
                  </a:lnTo>
                  <a:lnTo>
                    <a:pt x="328" y="66"/>
                  </a:lnTo>
                  <a:lnTo>
                    <a:pt x="340" y="73"/>
                  </a:lnTo>
                  <a:lnTo>
                    <a:pt x="340" y="82"/>
                  </a:lnTo>
                  <a:lnTo>
                    <a:pt x="353" y="82"/>
                  </a:lnTo>
                  <a:lnTo>
                    <a:pt x="367" y="93"/>
                  </a:lnTo>
                  <a:lnTo>
                    <a:pt x="378" y="95"/>
                  </a:lnTo>
                  <a:lnTo>
                    <a:pt x="383" y="103"/>
                  </a:lnTo>
                  <a:lnTo>
                    <a:pt x="395" y="111"/>
                  </a:lnTo>
                  <a:lnTo>
                    <a:pt x="406" y="106"/>
                  </a:lnTo>
                  <a:lnTo>
                    <a:pt x="411" y="92"/>
                  </a:lnTo>
                  <a:lnTo>
                    <a:pt x="417" y="68"/>
                  </a:lnTo>
                  <a:lnTo>
                    <a:pt x="416" y="47"/>
                  </a:lnTo>
                  <a:lnTo>
                    <a:pt x="419" y="30"/>
                  </a:lnTo>
                  <a:lnTo>
                    <a:pt x="417" y="27"/>
                  </a:lnTo>
                  <a:lnTo>
                    <a:pt x="425" y="5"/>
                  </a:lnTo>
                  <a:lnTo>
                    <a:pt x="43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42" name="Freeform 634"/>
            <p:cNvSpPr>
              <a:spLocks/>
            </p:cNvSpPr>
            <p:nvPr/>
          </p:nvSpPr>
          <p:spPr bwMode="auto">
            <a:xfrm>
              <a:off x="6015038" y="4067175"/>
              <a:ext cx="9525" cy="20638"/>
            </a:xfrm>
            <a:custGeom>
              <a:avLst/>
              <a:gdLst/>
              <a:ahLst/>
              <a:cxnLst>
                <a:cxn ang="0">
                  <a:pos x="0" y="0"/>
                </a:cxn>
                <a:cxn ang="0">
                  <a:pos x="10" y="0"/>
                </a:cxn>
                <a:cxn ang="0">
                  <a:pos x="13" y="22"/>
                </a:cxn>
                <a:cxn ang="0">
                  <a:pos x="2" y="25"/>
                </a:cxn>
                <a:cxn ang="0">
                  <a:pos x="0" y="0"/>
                </a:cxn>
              </a:cxnLst>
              <a:rect l="0" t="0" r="r" b="b"/>
              <a:pathLst>
                <a:path w="13" h="25">
                  <a:moveTo>
                    <a:pt x="0" y="0"/>
                  </a:moveTo>
                  <a:lnTo>
                    <a:pt x="10" y="0"/>
                  </a:lnTo>
                  <a:lnTo>
                    <a:pt x="13" y="22"/>
                  </a:lnTo>
                  <a:lnTo>
                    <a:pt x="2" y="25"/>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43" name="Freeform 635"/>
            <p:cNvSpPr>
              <a:spLocks/>
            </p:cNvSpPr>
            <p:nvPr/>
          </p:nvSpPr>
          <p:spPr bwMode="auto">
            <a:xfrm>
              <a:off x="5942013" y="4037013"/>
              <a:ext cx="11113" cy="19050"/>
            </a:xfrm>
            <a:custGeom>
              <a:avLst/>
              <a:gdLst/>
              <a:ahLst/>
              <a:cxnLst>
                <a:cxn ang="0">
                  <a:pos x="0" y="0"/>
                </a:cxn>
                <a:cxn ang="0">
                  <a:pos x="5" y="8"/>
                </a:cxn>
                <a:cxn ang="0">
                  <a:pos x="11" y="0"/>
                </a:cxn>
                <a:cxn ang="0">
                  <a:pos x="15" y="11"/>
                </a:cxn>
                <a:cxn ang="0">
                  <a:pos x="7" y="25"/>
                </a:cxn>
                <a:cxn ang="0">
                  <a:pos x="4" y="13"/>
                </a:cxn>
                <a:cxn ang="0">
                  <a:pos x="0" y="0"/>
                </a:cxn>
              </a:cxnLst>
              <a:rect l="0" t="0" r="r" b="b"/>
              <a:pathLst>
                <a:path w="15" h="25">
                  <a:moveTo>
                    <a:pt x="0" y="0"/>
                  </a:moveTo>
                  <a:lnTo>
                    <a:pt x="5" y="8"/>
                  </a:lnTo>
                  <a:lnTo>
                    <a:pt x="11" y="0"/>
                  </a:lnTo>
                  <a:lnTo>
                    <a:pt x="15" y="11"/>
                  </a:lnTo>
                  <a:lnTo>
                    <a:pt x="7" y="25"/>
                  </a:lnTo>
                  <a:lnTo>
                    <a:pt x="4" y="13"/>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44" name="Freeform 636"/>
            <p:cNvSpPr>
              <a:spLocks/>
            </p:cNvSpPr>
            <p:nvPr/>
          </p:nvSpPr>
          <p:spPr bwMode="auto">
            <a:xfrm>
              <a:off x="6142038" y="4424363"/>
              <a:ext cx="9525" cy="11113"/>
            </a:xfrm>
            <a:custGeom>
              <a:avLst/>
              <a:gdLst/>
              <a:ahLst/>
              <a:cxnLst>
                <a:cxn ang="0">
                  <a:pos x="0" y="0"/>
                </a:cxn>
                <a:cxn ang="0">
                  <a:pos x="10" y="5"/>
                </a:cxn>
                <a:cxn ang="0">
                  <a:pos x="13" y="12"/>
                </a:cxn>
                <a:cxn ang="0">
                  <a:pos x="7" y="14"/>
                </a:cxn>
                <a:cxn ang="0">
                  <a:pos x="0" y="0"/>
                </a:cxn>
              </a:cxnLst>
              <a:rect l="0" t="0" r="r" b="b"/>
              <a:pathLst>
                <a:path w="13" h="14">
                  <a:moveTo>
                    <a:pt x="0" y="0"/>
                  </a:moveTo>
                  <a:lnTo>
                    <a:pt x="10" y="5"/>
                  </a:lnTo>
                  <a:lnTo>
                    <a:pt x="13" y="12"/>
                  </a:lnTo>
                  <a:lnTo>
                    <a:pt x="7" y="14"/>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45" name="Freeform 637"/>
            <p:cNvSpPr>
              <a:spLocks/>
            </p:cNvSpPr>
            <p:nvPr/>
          </p:nvSpPr>
          <p:spPr bwMode="auto">
            <a:xfrm>
              <a:off x="6108701" y="4435475"/>
              <a:ext cx="42863" cy="41275"/>
            </a:xfrm>
            <a:custGeom>
              <a:avLst/>
              <a:gdLst/>
              <a:ahLst/>
              <a:cxnLst>
                <a:cxn ang="0">
                  <a:pos x="0" y="0"/>
                </a:cxn>
                <a:cxn ang="0">
                  <a:pos x="27" y="8"/>
                </a:cxn>
                <a:cxn ang="0">
                  <a:pos x="49" y="3"/>
                </a:cxn>
                <a:cxn ang="0">
                  <a:pos x="54" y="9"/>
                </a:cxn>
                <a:cxn ang="0">
                  <a:pos x="52" y="22"/>
                </a:cxn>
                <a:cxn ang="0">
                  <a:pos x="48" y="36"/>
                </a:cxn>
                <a:cxn ang="0">
                  <a:pos x="43" y="38"/>
                </a:cxn>
                <a:cxn ang="0">
                  <a:pos x="38" y="46"/>
                </a:cxn>
                <a:cxn ang="0">
                  <a:pos x="35" y="44"/>
                </a:cxn>
                <a:cxn ang="0">
                  <a:pos x="32" y="52"/>
                </a:cxn>
                <a:cxn ang="0">
                  <a:pos x="19" y="50"/>
                </a:cxn>
                <a:cxn ang="0">
                  <a:pos x="23" y="47"/>
                </a:cxn>
                <a:cxn ang="0">
                  <a:pos x="16" y="44"/>
                </a:cxn>
                <a:cxn ang="0">
                  <a:pos x="12" y="36"/>
                </a:cxn>
                <a:cxn ang="0">
                  <a:pos x="7" y="25"/>
                </a:cxn>
                <a:cxn ang="0">
                  <a:pos x="12" y="32"/>
                </a:cxn>
                <a:cxn ang="0">
                  <a:pos x="13" y="28"/>
                </a:cxn>
                <a:cxn ang="0">
                  <a:pos x="0" y="9"/>
                </a:cxn>
                <a:cxn ang="0">
                  <a:pos x="0" y="0"/>
                </a:cxn>
              </a:cxnLst>
              <a:rect l="0" t="0" r="r" b="b"/>
              <a:pathLst>
                <a:path w="54" h="52">
                  <a:moveTo>
                    <a:pt x="0" y="0"/>
                  </a:moveTo>
                  <a:lnTo>
                    <a:pt x="27" y="8"/>
                  </a:lnTo>
                  <a:lnTo>
                    <a:pt x="49" y="3"/>
                  </a:lnTo>
                  <a:lnTo>
                    <a:pt x="54" y="9"/>
                  </a:lnTo>
                  <a:lnTo>
                    <a:pt x="52" y="22"/>
                  </a:lnTo>
                  <a:lnTo>
                    <a:pt x="48" y="36"/>
                  </a:lnTo>
                  <a:lnTo>
                    <a:pt x="43" y="38"/>
                  </a:lnTo>
                  <a:lnTo>
                    <a:pt x="38" y="46"/>
                  </a:lnTo>
                  <a:lnTo>
                    <a:pt x="35" y="44"/>
                  </a:lnTo>
                  <a:lnTo>
                    <a:pt x="32" y="52"/>
                  </a:lnTo>
                  <a:lnTo>
                    <a:pt x="19" y="50"/>
                  </a:lnTo>
                  <a:lnTo>
                    <a:pt x="23" y="47"/>
                  </a:lnTo>
                  <a:lnTo>
                    <a:pt x="16" y="44"/>
                  </a:lnTo>
                  <a:lnTo>
                    <a:pt x="12" y="36"/>
                  </a:lnTo>
                  <a:lnTo>
                    <a:pt x="7" y="25"/>
                  </a:lnTo>
                  <a:lnTo>
                    <a:pt x="12" y="32"/>
                  </a:lnTo>
                  <a:lnTo>
                    <a:pt x="13" y="28"/>
                  </a:lnTo>
                  <a:lnTo>
                    <a:pt x="0" y="9"/>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46" name="Freeform 638"/>
            <p:cNvSpPr>
              <a:spLocks/>
            </p:cNvSpPr>
            <p:nvPr/>
          </p:nvSpPr>
          <p:spPr bwMode="auto">
            <a:xfrm>
              <a:off x="5753101" y="3848100"/>
              <a:ext cx="19050" cy="9525"/>
            </a:xfrm>
            <a:custGeom>
              <a:avLst/>
              <a:gdLst/>
              <a:ahLst/>
              <a:cxnLst>
                <a:cxn ang="0">
                  <a:pos x="17" y="0"/>
                </a:cxn>
                <a:cxn ang="0">
                  <a:pos x="22" y="2"/>
                </a:cxn>
                <a:cxn ang="0">
                  <a:pos x="25" y="8"/>
                </a:cxn>
                <a:cxn ang="0">
                  <a:pos x="17" y="3"/>
                </a:cxn>
                <a:cxn ang="0">
                  <a:pos x="11" y="13"/>
                </a:cxn>
                <a:cxn ang="0">
                  <a:pos x="0" y="7"/>
                </a:cxn>
                <a:cxn ang="0">
                  <a:pos x="17" y="0"/>
                </a:cxn>
              </a:cxnLst>
              <a:rect l="0" t="0" r="r" b="b"/>
              <a:pathLst>
                <a:path w="25" h="13">
                  <a:moveTo>
                    <a:pt x="17" y="0"/>
                  </a:moveTo>
                  <a:lnTo>
                    <a:pt x="22" y="2"/>
                  </a:lnTo>
                  <a:lnTo>
                    <a:pt x="25" y="8"/>
                  </a:lnTo>
                  <a:lnTo>
                    <a:pt x="17" y="3"/>
                  </a:lnTo>
                  <a:lnTo>
                    <a:pt x="11" y="13"/>
                  </a:lnTo>
                  <a:lnTo>
                    <a:pt x="0" y="7"/>
                  </a:lnTo>
                  <a:lnTo>
                    <a:pt x="1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47" name="Freeform 639"/>
            <p:cNvSpPr>
              <a:spLocks/>
            </p:cNvSpPr>
            <p:nvPr/>
          </p:nvSpPr>
          <p:spPr bwMode="auto">
            <a:xfrm>
              <a:off x="5700713" y="3825875"/>
              <a:ext cx="114300" cy="73025"/>
            </a:xfrm>
            <a:custGeom>
              <a:avLst/>
              <a:gdLst/>
              <a:ahLst/>
              <a:cxnLst>
                <a:cxn ang="0">
                  <a:pos x="108" y="0"/>
                </a:cxn>
                <a:cxn ang="0">
                  <a:pos x="108" y="7"/>
                </a:cxn>
                <a:cxn ang="0">
                  <a:pos x="114" y="0"/>
                </a:cxn>
                <a:cxn ang="0">
                  <a:pos x="117" y="5"/>
                </a:cxn>
                <a:cxn ang="0">
                  <a:pos x="122" y="8"/>
                </a:cxn>
                <a:cxn ang="0">
                  <a:pos x="122" y="16"/>
                </a:cxn>
                <a:cxn ang="0">
                  <a:pos x="126" y="15"/>
                </a:cxn>
                <a:cxn ang="0">
                  <a:pos x="126" y="21"/>
                </a:cxn>
                <a:cxn ang="0">
                  <a:pos x="131" y="18"/>
                </a:cxn>
                <a:cxn ang="0">
                  <a:pos x="145" y="27"/>
                </a:cxn>
                <a:cxn ang="0">
                  <a:pos x="137" y="32"/>
                </a:cxn>
                <a:cxn ang="0">
                  <a:pos x="131" y="32"/>
                </a:cxn>
                <a:cxn ang="0">
                  <a:pos x="134" y="38"/>
                </a:cxn>
                <a:cxn ang="0">
                  <a:pos x="126" y="41"/>
                </a:cxn>
                <a:cxn ang="0">
                  <a:pos x="123" y="40"/>
                </a:cxn>
                <a:cxn ang="0">
                  <a:pos x="122" y="41"/>
                </a:cxn>
                <a:cxn ang="0">
                  <a:pos x="114" y="38"/>
                </a:cxn>
                <a:cxn ang="0">
                  <a:pos x="95" y="40"/>
                </a:cxn>
                <a:cxn ang="0">
                  <a:pos x="78" y="78"/>
                </a:cxn>
                <a:cxn ang="0">
                  <a:pos x="74" y="82"/>
                </a:cxn>
                <a:cxn ang="0">
                  <a:pos x="70" y="86"/>
                </a:cxn>
                <a:cxn ang="0">
                  <a:pos x="59" y="89"/>
                </a:cxn>
                <a:cxn ang="0">
                  <a:pos x="51" y="84"/>
                </a:cxn>
                <a:cxn ang="0">
                  <a:pos x="43" y="84"/>
                </a:cxn>
                <a:cxn ang="0">
                  <a:pos x="32" y="92"/>
                </a:cxn>
                <a:cxn ang="0">
                  <a:pos x="16" y="92"/>
                </a:cxn>
                <a:cxn ang="0">
                  <a:pos x="8" y="89"/>
                </a:cxn>
                <a:cxn ang="0">
                  <a:pos x="0" y="76"/>
                </a:cxn>
                <a:cxn ang="0">
                  <a:pos x="2" y="74"/>
                </a:cxn>
                <a:cxn ang="0">
                  <a:pos x="8" y="81"/>
                </a:cxn>
                <a:cxn ang="0">
                  <a:pos x="23" y="82"/>
                </a:cxn>
                <a:cxn ang="0">
                  <a:pos x="26" y="71"/>
                </a:cxn>
                <a:cxn ang="0">
                  <a:pos x="29" y="71"/>
                </a:cxn>
                <a:cxn ang="0">
                  <a:pos x="32" y="63"/>
                </a:cxn>
                <a:cxn ang="0">
                  <a:pos x="51" y="60"/>
                </a:cxn>
                <a:cxn ang="0">
                  <a:pos x="63" y="43"/>
                </a:cxn>
                <a:cxn ang="0">
                  <a:pos x="68" y="37"/>
                </a:cxn>
                <a:cxn ang="0">
                  <a:pos x="76" y="46"/>
                </a:cxn>
                <a:cxn ang="0">
                  <a:pos x="81" y="34"/>
                </a:cxn>
                <a:cxn ang="0">
                  <a:pos x="87" y="38"/>
                </a:cxn>
                <a:cxn ang="0">
                  <a:pos x="86" y="32"/>
                </a:cxn>
                <a:cxn ang="0">
                  <a:pos x="90" y="27"/>
                </a:cxn>
                <a:cxn ang="0">
                  <a:pos x="89" y="22"/>
                </a:cxn>
                <a:cxn ang="0">
                  <a:pos x="93" y="22"/>
                </a:cxn>
                <a:cxn ang="0">
                  <a:pos x="108" y="0"/>
                </a:cxn>
              </a:cxnLst>
              <a:rect l="0" t="0" r="r" b="b"/>
              <a:pathLst>
                <a:path w="145" h="92">
                  <a:moveTo>
                    <a:pt x="108" y="0"/>
                  </a:moveTo>
                  <a:lnTo>
                    <a:pt x="108" y="7"/>
                  </a:lnTo>
                  <a:lnTo>
                    <a:pt x="114" y="0"/>
                  </a:lnTo>
                  <a:lnTo>
                    <a:pt x="117" y="5"/>
                  </a:lnTo>
                  <a:lnTo>
                    <a:pt x="122" y="8"/>
                  </a:lnTo>
                  <a:lnTo>
                    <a:pt x="122" y="16"/>
                  </a:lnTo>
                  <a:lnTo>
                    <a:pt x="126" y="15"/>
                  </a:lnTo>
                  <a:lnTo>
                    <a:pt x="126" y="21"/>
                  </a:lnTo>
                  <a:lnTo>
                    <a:pt x="131" y="18"/>
                  </a:lnTo>
                  <a:lnTo>
                    <a:pt x="145" y="27"/>
                  </a:lnTo>
                  <a:lnTo>
                    <a:pt x="137" y="32"/>
                  </a:lnTo>
                  <a:lnTo>
                    <a:pt x="131" y="32"/>
                  </a:lnTo>
                  <a:lnTo>
                    <a:pt x="134" y="38"/>
                  </a:lnTo>
                  <a:lnTo>
                    <a:pt x="126" y="41"/>
                  </a:lnTo>
                  <a:lnTo>
                    <a:pt x="123" y="40"/>
                  </a:lnTo>
                  <a:lnTo>
                    <a:pt x="122" y="41"/>
                  </a:lnTo>
                  <a:lnTo>
                    <a:pt x="114" y="38"/>
                  </a:lnTo>
                  <a:lnTo>
                    <a:pt x="95" y="40"/>
                  </a:lnTo>
                  <a:lnTo>
                    <a:pt x="78" y="78"/>
                  </a:lnTo>
                  <a:lnTo>
                    <a:pt x="74" y="82"/>
                  </a:lnTo>
                  <a:lnTo>
                    <a:pt x="70" y="86"/>
                  </a:lnTo>
                  <a:lnTo>
                    <a:pt x="59" y="89"/>
                  </a:lnTo>
                  <a:lnTo>
                    <a:pt x="51" y="84"/>
                  </a:lnTo>
                  <a:lnTo>
                    <a:pt x="43" y="84"/>
                  </a:lnTo>
                  <a:lnTo>
                    <a:pt x="32" y="92"/>
                  </a:lnTo>
                  <a:lnTo>
                    <a:pt x="16" y="92"/>
                  </a:lnTo>
                  <a:lnTo>
                    <a:pt x="8" y="89"/>
                  </a:lnTo>
                  <a:lnTo>
                    <a:pt x="0" y="76"/>
                  </a:lnTo>
                  <a:lnTo>
                    <a:pt x="2" y="74"/>
                  </a:lnTo>
                  <a:lnTo>
                    <a:pt x="8" y="81"/>
                  </a:lnTo>
                  <a:lnTo>
                    <a:pt x="23" y="82"/>
                  </a:lnTo>
                  <a:lnTo>
                    <a:pt x="26" y="71"/>
                  </a:lnTo>
                  <a:lnTo>
                    <a:pt x="29" y="71"/>
                  </a:lnTo>
                  <a:lnTo>
                    <a:pt x="32" y="63"/>
                  </a:lnTo>
                  <a:lnTo>
                    <a:pt x="51" y="60"/>
                  </a:lnTo>
                  <a:lnTo>
                    <a:pt x="63" y="43"/>
                  </a:lnTo>
                  <a:lnTo>
                    <a:pt x="68" y="37"/>
                  </a:lnTo>
                  <a:lnTo>
                    <a:pt x="76" y="46"/>
                  </a:lnTo>
                  <a:lnTo>
                    <a:pt x="81" y="34"/>
                  </a:lnTo>
                  <a:lnTo>
                    <a:pt x="87" y="38"/>
                  </a:lnTo>
                  <a:lnTo>
                    <a:pt x="86" y="32"/>
                  </a:lnTo>
                  <a:lnTo>
                    <a:pt x="90" y="27"/>
                  </a:lnTo>
                  <a:lnTo>
                    <a:pt x="89" y="22"/>
                  </a:lnTo>
                  <a:lnTo>
                    <a:pt x="93" y="22"/>
                  </a:lnTo>
                  <a:lnTo>
                    <a:pt x="10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48" name="Freeform 640"/>
            <p:cNvSpPr>
              <a:spLocks/>
            </p:cNvSpPr>
            <p:nvPr/>
          </p:nvSpPr>
          <p:spPr bwMode="auto">
            <a:xfrm>
              <a:off x="5532438" y="3836988"/>
              <a:ext cx="125413" cy="134938"/>
            </a:xfrm>
            <a:custGeom>
              <a:avLst/>
              <a:gdLst/>
              <a:ahLst/>
              <a:cxnLst>
                <a:cxn ang="0">
                  <a:pos x="0" y="0"/>
                </a:cxn>
                <a:cxn ang="0">
                  <a:pos x="8" y="0"/>
                </a:cxn>
                <a:cxn ang="0">
                  <a:pos x="18" y="5"/>
                </a:cxn>
                <a:cxn ang="0">
                  <a:pos x="35" y="6"/>
                </a:cxn>
                <a:cxn ang="0">
                  <a:pos x="46" y="22"/>
                </a:cxn>
                <a:cxn ang="0">
                  <a:pos x="62" y="33"/>
                </a:cxn>
                <a:cxn ang="0">
                  <a:pos x="79" y="50"/>
                </a:cxn>
                <a:cxn ang="0">
                  <a:pos x="84" y="54"/>
                </a:cxn>
                <a:cxn ang="0">
                  <a:pos x="85" y="50"/>
                </a:cxn>
                <a:cxn ang="0">
                  <a:pos x="90" y="57"/>
                </a:cxn>
                <a:cxn ang="0">
                  <a:pos x="100" y="61"/>
                </a:cxn>
                <a:cxn ang="0">
                  <a:pos x="103" y="66"/>
                </a:cxn>
                <a:cxn ang="0">
                  <a:pos x="103" y="65"/>
                </a:cxn>
                <a:cxn ang="0">
                  <a:pos x="108" y="68"/>
                </a:cxn>
                <a:cxn ang="0">
                  <a:pos x="115" y="69"/>
                </a:cxn>
                <a:cxn ang="0">
                  <a:pos x="115" y="77"/>
                </a:cxn>
                <a:cxn ang="0">
                  <a:pos x="114" y="79"/>
                </a:cxn>
                <a:cxn ang="0">
                  <a:pos x="120" y="77"/>
                </a:cxn>
                <a:cxn ang="0">
                  <a:pos x="123" y="79"/>
                </a:cxn>
                <a:cxn ang="0">
                  <a:pos x="125" y="84"/>
                </a:cxn>
                <a:cxn ang="0">
                  <a:pos x="122" y="87"/>
                </a:cxn>
                <a:cxn ang="0">
                  <a:pos x="123" y="88"/>
                </a:cxn>
                <a:cxn ang="0">
                  <a:pos x="122" y="93"/>
                </a:cxn>
                <a:cxn ang="0">
                  <a:pos x="122" y="96"/>
                </a:cxn>
                <a:cxn ang="0">
                  <a:pos x="134" y="101"/>
                </a:cxn>
                <a:cxn ang="0">
                  <a:pos x="137" y="112"/>
                </a:cxn>
                <a:cxn ang="0">
                  <a:pos x="142" y="115"/>
                </a:cxn>
                <a:cxn ang="0">
                  <a:pos x="141" y="120"/>
                </a:cxn>
                <a:cxn ang="0">
                  <a:pos x="153" y="120"/>
                </a:cxn>
                <a:cxn ang="0">
                  <a:pos x="158" y="129"/>
                </a:cxn>
                <a:cxn ang="0">
                  <a:pos x="155" y="170"/>
                </a:cxn>
                <a:cxn ang="0">
                  <a:pos x="148" y="166"/>
                </a:cxn>
                <a:cxn ang="0">
                  <a:pos x="145" y="170"/>
                </a:cxn>
                <a:cxn ang="0">
                  <a:pos x="141" y="166"/>
                </a:cxn>
                <a:cxn ang="0">
                  <a:pos x="139" y="167"/>
                </a:cxn>
                <a:cxn ang="0">
                  <a:pos x="139" y="172"/>
                </a:cxn>
                <a:cxn ang="0">
                  <a:pos x="125" y="158"/>
                </a:cxn>
                <a:cxn ang="0">
                  <a:pos x="108" y="145"/>
                </a:cxn>
                <a:cxn ang="0">
                  <a:pos x="103" y="137"/>
                </a:cxn>
                <a:cxn ang="0">
                  <a:pos x="85" y="118"/>
                </a:cxn>
                <a:cxn ang="0">
                  <a:pos x="74" y="93"/>
                </a:cxn>
                <a:cxn ang="0">
                  <a:pos x="68" y="84"/>
                </a:cxn>
                <a:cxn ang="0">
                  <a:pos x="60" y="79"/>
                </a:cxn>
                <a:cxn ang="0">
                  <a:pos x="52" y="58"/>
                </a:cxn>
                <a:cxn ang="0">
                  <a:pos x="49" y="54"/>
                </a:cxn>
                <a:cxn ang="0">
                  <a:pos x="37" y="49"/>
                </a:cxn>
                <a:cxn ang="0">
                  <a:pos x="37" y="41"/>
                </a:cxn>
                <a:cxn ang="0">
                  <a:pos x="29" y="32"/>
                </a:cxn>
                <a:cxn ang="0">
                  <a:pos x="21" y="27"/>
                </a:cxn>
                <a:cxn ang="0">
                  <a:pos x="5" y="11"/>
                </a:cxn>
                <a:cxn ang="0">
                  <a:pos x="0" y="0"/>
                </a:cxn>
              </a:cxnLst>
              <a:rect l="0" t="0" r="r" b="b"/>
              <a:pathLst>
                <a:path w="158" h="172">
                  <a:moveTo>
                    <a:pt x="0" y="0"/>
                  </a:moveTo>
                  <a:lnTo>
                    <a:pt x="8" y="0"/>
                  </a:lnTo>
                  <a:lnTo>
                    <a:pt x="18" y="5"/>
                  </a:lnTo>
                  <a:lnTo>
                    <a:pt x="35" y="6"/>
                  </a:lnTo>
                  <a:lnTo>
                    <a:pt x="46" y="22"/>
                  </a:lnTo>
                  <a:lnTo>
                    <a:pt x="62" y="33"/>
                  </a:lnTo>
                  <a:lnTo>
                    <a:pt x="79" y="50"/>
                  </a:lnTo>
                  <a:lnTo>
                    <a:pt x="84" y="54"/>
                  </a:lnTo>
                  <a:lnTo>
                    <a:pt x="85" y="50"/>
                  </a:lnTo>
                  <a:lnTo>
                    <a:pt x="90" y="57"/>
                  </a:lnTo>
                  <a:lnTo>
                    <a:pt x="100" y="61"/>
                  </a:lnTo>
                  <a:lnTo>
                    <a:pt x="103" y="66"/>
                  </a:lnTo>
                  <a:lnTo>
                    <a:pt x="103" y="65"/>
                  </a:lnTo>
                  <a:lnTo>
                    <a:pt x="108" y="68"/>
                  </a:lnTo>
                  <a:lnTo>
                    <a:pt x="115" y="69"/>
                  </a:lnTo>
                  <a:lnTo>
                    <a:pt x="115" y="77"/>
                  </a:lnTo>
                  <a:lnTo>
                    <a:pt x="114" y="79"/>
                  </a:lnTo>
                  <a:lnTo>
                    <a:pt x="120" y="77"/>
                  </a:lnTo>
                  <a:lnTo>
                    <a:pt x="123" y="79"/>
                  </a:lnTo>
                  <a:lnTo>
                    <a:pt x="125" y="84"/>
                  </a:lnTo>
                  <a:lnTo>
                    <a:pt x="122" y="87"/>
                  </a:lnTo>
                  <a:lnTo>
                    <a:pt x="123" y="88"/>
                  </a:lnTo>
                  <a:lnTo>
                    <a:pt x="122" y="93"/>
                  </a:lnTo>
                  <a:lnTo>
                    <a:pt x="122" y="96"/>
                  </a:lnTo>
                  <a:lnTo>
                    <a:pt x="134" y="101"/>
                  </a:lnTo>
                  <a:lnTo>
                    <a:pt x="137" y="112"/>
                  </a:lnTo>
                  <a:lnTo>
                    <a:pt x="142" y="115"/>
                  </a:lnTo>
                  <a:lnTo>
                    <a:pt x="141" y="120"/>
                  </a:lnTo>
                  <a:lnTo>
                    <a:pt x="153" y="120"/>
                  </a:lnTo>
                  <a:lnTo>
                    <a:pt x="158" y="129"/>
                  </a:lnTo>
                  <a:lnTo>
                    <a:pt x="155" y="170"/>
                  </a:lnTo>
                  <a:lnTo>
                    <a:pt x="148" y="166"/>
                  </a:lnTo>
                  <a:lnTo>
                    <a:pt x="145" y="170"/>
                  </a:lnTo>
                  <a:lnTo>
                    <a:pt x="141" y="166"/>
                  </a:lnTo>
                  <a:lnTo>
                    <a:pt x="139" y="167"/>
                  </a:lnTo>
                  <a:lnTo>
                    <a:pt x="139" y="172"/>
                  </a:lnTo>
                  <a:lnTo>
                    <a:pt x="125" y="158"/>
                  </a:lnTo>
                  <a:lnTo>
                    <a:pt x="108" y="145"/>
                  </a:lnTo>
                  <a:lnTo>
                    <a:pt x="103" y="137"/>
                  </a:lnTo>
                  <a:lnTo>
                    <a:pt x="85" y="118"/>
                  </a:lnTo>
                  <a:lnTo>
                    <a:pt x="74" y="93"/>
                  </a:lnTo>
                  <a:lnTo>
                    <a:pt x="68" y="84"/>
                  </a:lnTo>
                  <a:lnTo>
                    <a:pt x="60" y="79"/>
                  </a:lnTo>
                  <a:lnTo>
                    <a:pt x="52" y="58"/>
                  </a:lnTo>
                  <a:lnTo>
                    <a:pt x="49" y="54"/>
                  </a:lnTo>
                  <a:lnTo>
                    <a:pt x="37" y="49"/>
                  </a:lnTo>
                  <a:lnTo>
                    <a:pt x="37" y="41"/>
                  </a:lnTo>
                  <a:lnTo>
                    <a:pt x="29" y="32"/>
                  </a:lnTo>
                  <a:lnTo>
                    <a:pt x="21" y="27"/>
                  </a:lnTo>
                  <a:lnTo>
                    <a:pt x="5" y="11"/>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49" name="Freeform 641"/>
            <p:cNvSpPr>
              <a:spLocks/>
            </p:cNvSpPr>
            <p:nvPr/>
          </p:nvSpPr>
          <p:spPr bwMode="auto">
            <a:xfrm>
              <a:off x="5942013" y="3910013"/>
              <a:ext cx="123825" cy="103188"/>
            </a:xfrm>
            <a:custGeom>
              <a:avLst/>
              <a:gdLst/>
              <a:ahLst/>
              <a:cxnLst>
                <a:cxn ang="0">
                  <a:pos x="24" y="0"/>
                </a:cxn>
                <a:cxn ang="0">
                  <a:pos x="32" y="0"/>
                </a:cxn>
                <a:cxn ang="0">
                  <a:pos x="40" y="6"/>
                </a:cxn>
                <a:cxn ang="0">
                  <a:pos x="49" y="6"/>
                </a:cxn>
                <a:cxn ang="0">
                  <a:pos x="52" y="14"/>
                </a:cxn>
                <a:cxn ang="0">
                  <a:pos x="52" y="32"/>
                </a:cxn>
                <a:cxn ang="0">
                  <a:pos x="56" y="36"/>
                </a:cxn>
                <a:cxn ang="0">
                  <a:pos x="56" y="32"/>
                </a:cxn>
                <a:cxn ang="0">
                  <a:pos x="57" y="33"/>
                </a:cxn>
                <a:cxn ang="0">
                  <a:pos x="62" y="43"/>
                </a:cxn>
                <a:cxn ang="0">
                  <a:pos x="67" y="44"/>
                </a:cxn>
                <a:cxn ang="0">
                  <a:pos x="73" y="44"/>
                </a:cxn>
                <a:cxn ang="0">
                  <a:pos x="85" y="28"/>
                </a:cxn>
                <a:cxn ang="0">
                  <a:pos x="95" y="27"/>
                </a:cxn>
                <a:cxn ang="0">
                  <a:pos x="100" y="22"/>
                </a:cxn>
                <a:cxn ang="0">
                  <a:pos x="106" y="16"/>
                </a:cxn>
                <a:cxn ang="0">
                  <a:pos x="134" y="30"/>
                </a:cxn>
                <a:cxn ang="0">
                  <a:pos x="156" y="32"/>
                </a:cxn>
                <a:cxn ang="0">
                  <a:pos x="158" y="69"/>
                </a:cxn>
                <a:cxn ang="0">
                  <a:pos x="156" y="96"/>
                </a:cxn>
                <a:cxn ang="0">
                  <a:pos x="158" y="131"/>
                </a:cxn>
                <a:cxn ang="0">
                  <a:pos x="139" y="115"/>
                </a:cxn>
                <a:cxn ang="0">
                  <a:pos x="125" y="117"/>
                </a:cxn>
                <a:cxn ang="0">
                  <a:pos x="123" y="118"/>
                </a:cxn>
                <a:cxn ang="0">
                  <a:pos x="106" y="120"/>
                </a:cxn>
                <a:cxn ang="0">
                  <a:pos x="114" y="106"/>
                </a:cxn>
                <a:cxn ang="0">
                  <a:pos x="120" y="106"/>
                </a:cxn>
                <a:cxn ang="0">
                  <a:pos x="125" y="107"/>
                </a:cxn>
                <a:cxn ang="0">
                  <a:pos x="122" y="102"/>
                </a:cxn>
                <a:cxn ang="0">
                  <a:pos x="125" y="101"/>
                </a:cxn>
                <a:cxn ang="0">
                  <a:pos x="119" y="98"/>
                </a:cxn>
                <a:cxn ang="0">
                  <a:pos x="120" y="93"/>
                </a:cxn>
                <a:cxn ang="0">
                  <a:pos x="111" y="76"/>
                </a:cxn>
                <a:cxn ang="0">
                  <a:pos x="89" y="66"/>
                </a:cxn>
                <a:cxn ang="0">
                  <a:pos x="67" y="61"/>
                </a:cxn>
                <a:cxn ang="0">
                  <a:pos x="60" y="55"/>
                </a:cxn>
                <a:cxn ang="0">
                  <a:pos x="54" y="55"/>
                </a:cxn>
                <a:cxn ang="0">
                  <a:pos x="45" y="49"/>
                </a:cxn>
                <a:cxn ang="0">
                  <a:pos x="45" y="39"/>
                </a:cxn>
                <a:cxn ang="0">
                  <a:pos x="40" y="54"/>
                </a:cxn>
                <a:cxn ang="0">
                  <a:pos x="32" y="55"/>
                </a:cxn>
                <a:cxn ang="0">
                  <a:pos x="30" y="44"/>
                </a:cxn>
                <a:cxn ang="0">
                  <a:pos x="24" y="39"/>
                </a:cxn>
                <a:cxn ang="0">
                  <a:pos x="18" y="39"/>
                </a:cxn>
                <a:cxn ang="0">
                  <a:pos x="18" y="36"/>
                </a:cxn>
                <a:cxn ang="0">
                  <a:pos x="29" y="35"/>
                </a:cxn>
                <a:cxn ang="0">
                  <a:pos x="37" y="32"/>
                </a:cxn>
                <a:cxn ang="0">
                  <a:pos x="45" y="32"/>
                </a:cxn>
                <a:cxn ang="0">
                  <a:pos x="48" y="25"/>
                </a:cxn>
                <a:cxn ang="0">
                  <a:pos x="24" y="30"/>
                </a:cxn>
                <a:cxn ang="0">
                  <a:pos x="19" y="27"/>
                </a:cxn>
                <a:cxn ang="0">
                  <a:pos x="15" y="19"/>
                </a:cxn>
                <a:cxn ang="0">
                  <a:pos x="0" y="16"/>
                </a:cxn>
                <a:cxn ang="0">
                  <a:pos x="5" y="8"/>
                </a:cxn>
                <a:cxn ang="0">
                  <a:pos x="24" y="0"/>
                </a:cxn>
              </a:cxnLst>
              <a:rect l="0" t="0" r="r" b="b"/>
              <a:pathLst>
                <a:path w="158" h="131">
                  <a:moveTo>
                    <a:pt x="24" y="0"/>
                  </a:moveTo>
                  <a:lnTo>
                    <a:pt x="32" y="0"/>
                  </a:lnTo>
                  <a:lnTo>
                    <a:pt x="40" y="6"/>
                  </a:lnTo>
                  <a:lnTo>
                    <a:pt x="49" y="6"/>
                  </a:lnTo>
                  <a:lnTo>
                    <a:pt x="52" y="14"/>
                  </a:lnTo>
                  <a:lnTo>
                    <a:pt x="52" y="32"/>
                  </a:lnTo>
                  <a:lnTo>
                    <a:pt x="56" y="36"/>
                  </a:lnTo>
                  <a:lnTo>
                    <a:pt x="56" y="32"/>
                  </a:lnTo>
                  <a:lnTo>
                    <a:pt x="57" y="33"/>
                  </a:lnTo>
                  <a:lnTo>
                    <a:pt x="62" y="43"/>
                  </a:lnTo>
                  <a:lnTo>
                    <a:pt x="67" y="44"/>
                  </a:lnTo>
                  <a:lnTo>
                    <a:pt x="73" y="44"/>
                  </a:lnTo>
                  <a:lnTo>
                    <a:pt x="85" y="28"/>
                  </a:lnTo>
                  <a:lnTo>
                    <a:pt x="95" y="27"/>
                  </a:lnTo>
                  <a:lnTo>
                    <a:pt x="100" y="22"/>
                  </a:lnTo>
                  <a:lnTo>
                    <a:pt x="106" y="16"/>
                  </a:lnTo>
                  <a:lnTo>
                    <a:pt x="134" y="30"/>
                  </a:lnTo>
                  <a:lnTo>
                    <a:pt x="156" y="32"/>
                  </a:lnTo>
                  <a:lnTo>
                    <a:pt x="158" y="69"/>
                  </a:lnTo>
                  <a:lnTo>
                    <a:pt x="156" y="96"/>
                  </a:lnTo>
                  <a:lnTo>
                    <a:pt x="158" y="131"/>
                  </a:lnTo>
                  <a:lnTo>
                    <a:pt x="139" y="115"/>
                  </a:lnTo>
                  <a:lnTo>
                    <a:pt x="125" y="117"/>
                  </a:lnTo>
                  <a:lnTo>
                    <a:pt x="123" y="118"/>
                  </a:lnTo>
                  <a:lnTo>
                    <a:pt x="106" y="120"/>
                  </a:lnTo>
                  <a:lnTo>
                    <a:pt x="114" y="106"/>
                  </a:lnTo>
                  <a:lnTo>
                    <a:pt x="120" y="106"/>
                  </a:lnTo>
                  <a:lnTo>
                    <a:pt x="125" y="107"/>
                  </a:lnTo>
                  <a:lnTo>
                    <a:pt x="122" y="102"/>
                  </a:lnTo>
                  <a:lnTo>
                    <a:pt x="125" y="101"/>
                  </a:lnTo>
                  <a:lnTo>
                    <a:pt x="119" y="98"/>
                  </a:lnTo>
                  <a:lnTo>
                    <a:pt x="120" y="93"/>
                  </a:lnTo>
                  <a:lnTo>
                    <a:pt x="111" y="76"/>
                  </a:lnTo>
                  <a:lnTo>
                    <a:pt x="89" y="66"/>
                  </a:lnTo>
                  <a:lnTo>
                    <a:pt x="67" y="61"/>
                  </a:lnTo>
                  <a:lnTo>
                    <a:pt x="60" y="55"/>
                  </a:lnTo>
                  <a:lnTo>
                    <a:pt x="54" y="55"/>
                  </a:lnTo>
                  <a:lnTo>
                    <a:pt x="45" y="49"/>
                  </a:lnTo>
                  <a:lnTo>
                    <a:pt x="45" y="39"/>
                  </a:lnTo>
                  <a:lnTo>
                    <a:pt x="40" y="54"/>
                  </a:lnTo>
                  <a:lnTo>
                    <a:pt x="32" y="55"/>
                  </a:lnTo>
                  <a:lnTo>
                    <a:pt x="30" y="44"/>
                  </a:lnTo>
                  <a:lnTo>
                    <a:pt x="24" y="39"/>
                  </a:lnTo>
                  <a:lnTo>
                    <a:pt x="18" y="39"/>
                  </a:lnTo>
                  <a:lnTo>
                    <a:pt x="18" y="36"/>
                  </a:lnTo>
                  <a:lnTo>
                    <a:pt x="29" y="35"/>
                  </a:lnTo>
                  <a:lnTo>
                    <a:pt x="37" y="32"/>
                  </a:lnTo>
                  <a:lnTo>
                    <a:pt x="45" y="32"/>
                  </a:lnTo>
                  <a:lnTo>
                    <a:pt x="48" y="25"/>
                  </a:lnTo>
                  <a:lnTo>
                    <a:pt x="24" y="30"/>
                  </a:lnTo>
                  <a:lnTo>
                    <a:pt x="19" y="27"/>
                  </a:lnTo>
                  <a:lnTo>
                    <a:pt x="15" y="19"/>
                  </a:lnTo>
                  <a:lnTo>
                    <a:pt x="0" y="16"/>
                  </a:lnTo>
                  <a:lnTo>
                    <a:pt x="5" y="8"/>
                  </a:lnTo>
                  <a:lnTo>
                    <a:pt x="2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50" name="Freeform 642"/>
            <p:cNvSpPr>
              <a:spLocks/>
            </p:cNvSpPr>
            <p:nvPr/>
          </p:nvSpPr>
          <p:spPr bwMode="auto">
            <a:xfrm>
              <a:off x="5910263" y="3919538"/>
              <a:ext cx="9525" cy="22225"/>
            </a:xfrm>
            <a:custGeom>
              <a:avLst/>
              <a:gdLst/>
              <a:ahLst/>
              <a:cxnLst>
                <a:cxn ang="0">
                  <a:pos x="8" y="0"/>
                </a:cxn>
                <a:cxn ang="0">
                  <a:pos x="13" y="14"/>
                </a:cxn>
                <a:cxn ang="0">
                  <a:pos x="2" y="26"/>
                </a:cxn>
                <a:cxn ang="0">
                  <a:pos x="0" y="4"/>
                </a:cxn>
                <a:cxn ang="0">
                  <a:pos x="8" y="0"/>
                </a:cxn>
              </a:cxnLst>
              <a:rect l="0" t="0" r="r" b="b"/>
              <a:pathLst>
                <a:path w="13" h="26">
                  <a:moveTo>
                    <a:pt x="8" y="0"/>
                  </a:moveTo>
                  <a:lnTo>
                    <a:pt x="13" y="14"/>
                  </a:lnTo>
                  <a:lnTo>
                    <a:pt x="2" y="26"/>
                  </a:lnTo>
                  <a:lnTo>
                    <a:pt x="0" y="4"/>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51" name="Freeform 643"/>
            <p:cNvSpPr>
              <a:spLocks/>
            </p:cNvSpPr>
            <p:nvPr/>
          </p:nvSpPr>
          <p:spPr bwMode="auto">
            <a:xfrm>
              <a:off x="5910263" y="3878263"/>
              <a:ext cx="9525" cy="41275"/>
            </a:xfrm>
            <a:custGeom>
              <a:avLst/>
              <a:gdLst/>
              <a:ahLst/>
              <a:cxnLst>
                <a:cxn ang="0">
                  <a:pos x="5" y="0"/>
                </a:cxn>
                <a:cxn ang="0">
                  <a:pos x="6" y="15"/>
                </a:cxn>
                <a:cxn ang="0">
                  <a:pos x="3" y="22"/>
                </a:cxn>
                <a:cxn ang="0">
                  <a:pos x="5" y="22"/>
                </a:cxn>
                <a:cxn ang="0">
                  <a:pos x="10" y="12"/>
                </a:cxn>
                <a:cxn ang="0">
                  <a:pos x="11" y="15"/>
                </a:cxn>
                <a:cxn ang="0">
                  <a:pos x="11" y="19"/>
                </a:cxn>
                <a:cxn ang="0">
                  <a:pos x="8" y="23"/>
                </a:cxn>
                <a:cxn ang="0">
                  <a:pos x="13" y="33"/>
                </a:cxn>
                <a:cxn ang="0">
                  <a:pos x="6" y="30"/>
                </a:cxn>
                <a:cxn ang="0">
                  <a:pos x="5" y="30"/>
                </a:cxn>
                <a:cxn ang="0">
                  <a:pos x="5" y="41"/>
                </a:cxn>
                <a:cxn ang="0">
                  <a:pos x="8" y="52"/>
                </a:cxn>
                <a:cxn ang="0">
                  <a:pos x="3" y="41"/>
                </a:cxn>
                <a:cxn ang="0">
                  <a:pos x="0" y="19"/>
                </a:cxn>
                <a:cxn ang="0">
                  <a:pos x="2" y="7"/>
                </a:cxn>
                <a:cxn ang="0">
                  <a:pos x="5" y="0"/>
                </a:cxn>
              </a:cxnLst>
              <a:rect l="0" t="0" r="r" b="b"/>
              <a:pathLst>
                <a:path w="13" h="52">
                  <a:moveTo>
                    <a:pt x="5" y="0"/>
                  </a:moveTo>
                  <a:lnTo>
                    <a:pt x="6" y="15"/>
                  </a:lnTo>
                  <a:lnTo>
                    <a:pt x="3" y="22"/>
                  </a:lnTo>
                  <a:lnTo>
                    <a:pt x="5" y="22"/>
                  </a:lnTo>
                  <a:lnTo>
                    <a:pt x="10" y="12"/>
                  </a:lnTo>
                  <a:lnTo>
                    <a:pt x="11" y="15"/>
                  </a:lnTo>
                  <a:lnTo>
                    <a:pt x="11" y="19"/>
                  </a:lnTo>
                  <a:lnTo>
                    <a:pt x="8" y="23"/>
                  </a:lnTo>
                  <a:lnTo>
                    <a:pt x="13" y="33"/>
                  </a:lnTo>
                  <a:lnTo>
                    <a:pt x="6" y="30"/>
                  </a:lnTo>
                  <a:lnTo>
                    <a:pt x="5" y="30"/>
                  </a:lnTo>
                  <a:lnTo>
                    <a:pt x="5" y="41"/>
                  </a:lnTo>
                  <a:lnTo>
                    <a:pt x="8" y="52"/>
                  </a:lnTo>
                  <a:lnTo>
                    <a:pt x="3" y="41"/>
                  </a:lnTo>
                  <a:lnTo>
                    <a:pt x="0" y="19"/>
                  </a:lnTo>
                  <a:lnTo>
                    <a:pt x="2" y="7"/>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52" name="Freeform 644"/>
            <p:cNvSpPr>
              <a:spLocks/>
            </p:cNvSpPr>
            <p:nvPr/>
          </p:nvSpPr>
          <p:spPr bwMode="auto">
            <a:xfrm>
              <a:off x="5889626" y="3941763"/>
              <a:ext cx="19050" cy="9525"/>
            </a:xfrm>
            <a:custGeom>
              <a:avLst/>
              <a:gdLst/>
              <a:ahLst/>
              <a:cxnLst>
                <a:cxn ang="0">
                  <a:pos x="0" y="0"/>
                </a:cxn>
                <a:cxn ang="0">
                  <a:pos x="16" y="0"/>
                </a:cxn>
                <a:cxn ang="0">
                  <a:pos x="24" y="4"/>
                </a:cxn>
                <a:cxn ang="0">
                  <a:pos x="25" y="8"/>
                </a:cxn>
                <a:cxn ang="0">
                  <a:pos x="18" y="13"/>
                </a:cxn>
                <a:cxn ang="0">
                  <a:pos x="11" y="11"/>
                </a:cxn>
                <a:cxn ang="0">
                  <a:pos x="3" y="7"/>
                </a:cxn>
                <a:cxn ang="0">
                  <a:pos x="0" y="0"/>
                </a:cxn>
              </a:cxnLst>
              <a:rect l="0" t="0" r="r" b="b"/>
              <a:pathLst>
                <a:path w="25" h="13">
                  <a:moveTo>
                    <a:pt x="0" y="0"/>
                  </a:moveTo>
                  <a:lnTo>
                    <a:pt x="16" y="0"/>
                  </a:lnTo>
                  <a:lnTo>
                    <a:pt x="24" y="4"/>
                  </a:lnTo>
                  <a:lnTo>
                    <a:pt x="25" y="8"/>
                  </a:lnTo>
                  <a:lnTo>
                    <a:pt x="18" y="13"/>
                  </a:lnTo>
                  <a:lnTo>
                    <a:pt x="11" y="11"/>
                  </a:lnTo>
                  <a:lnTo>
                    <a:pt x="3" y="7"/>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53" name="Freeform 645"/>
            <p:cNvSpPr>
              <a:spLocks/>
            </p:cNvSpPr>
            <p:nvPr/>
          </p:nvSpPr>
          <p:spPr bwMode="auto">
            <a:xfrm>
              <a:off x="5878513" y="3930650"/>
              <a:ext cx="20638" cy="11113"/>
            </a:xfrm>
            <a:custGeom>
              <a:avLst/>
              <a:gdLst/>
              <a:ahLst/>
              <a:cxnLst>
                <a:cxn ang="0">
                  <a:pos x="25" y="0"/>
                </a:cxn>
                <a:cxn ang="0">
                  <a:pos x="3" y="12"/>
                </a:cxn>
                <a:cxn ang="0">
                  <a:pos x="0" y="3"/>
                </a:cxn>
                <a:cxn ang="0">
                  <a:pos x="25" y="0"/>
                </a:cxn>
              </a:cxnLst>
              <a:rect l="0" t="0" r="r" b="b"/>
              <a:pathLst>
                <a:path w="25" h="12">
                  <a:moveTo>
                    <a:pt x="25" y="0"/>
                  </a:moveTo>
                  <a:lnTo>
                    <a:pt x="3" y="12"/>
                  </a:lnTo>
                  <a:lnTo>
                    <a:pt x="0" y="3"/>
                  </a:lnTo>
                  <a:lnTo>
                    <a:pt x="2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54" name="Freeform 646"/>
            <p:cNvSpPr>
              <a:spLocks/>
            </p:cNvSpPr>
            <p:nvPr/>
          </p:nvSpPr>
          <p:spPr bwMode="auto">
            <a:xfrm>
              <a:off x="5867401" y="3930650"/>
              <a:ext cx="22225" cy="11113"/>
            </a:xfrm>
            <a:custGeom>
              <a:avLst/>
              <a:gdLst/>
              <a:ahLst/>
              <a:cxnLst>
                <a:cxn ang="0">
                  <a:pos x="0" y="0"/>
                </a:cxn>
                <a:cxn ang="0">
                  <a:pos x="26" y="3"/>
                </a:cxn>
                <a:cxn ang="0">
                  <a:pos x="6" y="12"/>
                </a:cxn>
                <a:cxn ang="0">
                  <a:pos x="0" y="0"/>
                </a:cxn>
              </a:cxnLst>
              <a:rect l="0" t="0" r="r" b="b"/>
              <a:pathLst>
                <a:path w="26" h="12">
                  <a:moveTo>
                    <a:pt x="0" y="0"/>
                  </a:moveTo>
                  <a:lnTo>
                    <a:pt x="26" y="3"/>
                  </a:lnTo>
                  <a:lnTo>
                    <a:pt x="6" y="12"/>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55" name="Freeform 647"/>
            <p:cNvSpPr>
              <a:spLocks/>
            </p:cNvSpPr>
            <p:nvPr/>
          </p:nvSpPr>
          <p:spPr bwMode="auto">
            <a:xfrm>
              <a:off x="5848351" y="3962400"/>
              <a:ext cx="19050" cy="9525"/>
            </a:xfrm>
            <a:custGeom>
              <a:avLst/>
              <a:gdLst/>
              <a:ahLst/>
              <a:cxnLst>
                <a:cxn ang="0">
                  <a:pos x="16" y="0"/>
                </a:cxn>
                <a:cxn ang="0">
                  <a:pos x="26" y="5"/>
                </a:cxn>
                <a:cxn ang="0">
                  <a:pos x="16" y="7"/>
                </a:cxn>
                <a:cxn ang="0">
                  <a:pos x="22" y="10"/>
                </a:cxn>
                <a:cxn ang="0">
                  <a:pos x="7" y="13"/>
                </a:cxn>
                <a:cxn ang="0">
                  <a:pos x="0" y="11"/>
                </a:cxn>
                <a:cxn ang="0">
                  <a:pos x="7" y="7"/>
                </a:cxn>
                <a:cxn ang="0">
                  <a:pos x="16" y="0"/>
                </a:cxn>
              </a:cxnLst>
              <a:rect l="0" t="0" r="r" b="b"/>
              <a:pathLst>
                <a:path w="26" h="13">
                  <a:moveTo>
                    <a:pt x="16" y="0"/>
                  </a:moveTo>
                  <a:lnTo>
                    <a:pt x="26" y="5"/>
                  </a:lnTo>
                  <a:lnTo>
                    <a:pt x="16" y="7"/>
                  </a:lnTo>
                  <a:lnTo>
                    <a:pt x="22" y="10"/>
                  </a:lnTo>
                  <a:lnTo>
                    <a:pt x="7" y="13"/>
                  </a:lnTo>
                  <a:lnTo>
                    <a:pt x="0" y="11"/>
                  </a:lnTo>
                  <a:lnTo>
                    <a:pt x="7" y="7"/>
                  </a:lnTo>
                  <a:lnTo>
                    <a:pt x="1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56" name="Freeform 648"/>
            <p:cNvSpPr>
              <a:spLocks/>
            </p:cNvSpPr>
            <p:nvPr/>
          </p:nvSpPr>
          <p:spPr bwMode="auto">
            <a:xfrm>
              <a:off x="5805488" y="3889375"/>
              <a:ext cx="73025" cy="82550"/>
            </a:xfrm>
            <a:custGeom>
              <a:avLst/>
              <a:gdLst/>
              <a:ahLst/>
              <a:cxnLst>
                <a:cxn ang="0">
                  <a:pos x="90" y="0"/>
                </a:cxn>
                <a:cxn ang="0">
                  <a:pos x="91" y="5"/>
                </a:cxn>
                <a:cxn ang="0">
                  <a:pos x="79" y="19"/>
                </a:cxn>
                <a:cxn ang="0">
                  <a:pos x="36" y="19"/>
                </a:cxn>
                <a:cxn ang="0">
                  <a:pos x="23" y="19"/>
                </a:cxn>
                <a:cxn ang="0">
                  <a:pos x="22" y="21"/>
                </a:cxn>
                <a:cxn ang="0">
                  <a:pos x="19" y="36"/>
                </a:cxn>
                <a:cxn ang="0">
                  <a:pos x="27" y="44"/>
                </a:cxn>
                <a:cxn ang="0">
                  <a:pos x="31" y="44"/>
                </a:cxn>
                <a:cxn ang="0">
                  <a:pos x="41" y="38"/>
                </a:cxn>
                <a:cxn ang="0">
                  <a:pos x="45" y="38"/>
                </a:cxn>
                <a:cxn ang="0">
                  <a:pos x="45" y="36"/>
                </a:cxn>
                <a:cxn ang="0">
                  <a:pos x="56" y="36"/>
                </a:cxn>
                <a:cxn ang="0">
                  <a:pos x="61" y="32"/>
                </a:cxn>
                <a:cxn ang="0">
                  <a:pos x="64" y="33"/>
                </a:cxn>
                <a:cxn ang="0">
                  <a:pos x="66" y="38"/>
                </a:cxn>
                <a:cxn ang="0">
                  <a:pos x="58" y="38"/>
                </a:cxn>
                <a:cxn ang="0">
                  <a:pos x="50" y="48"/>
                </a:cxn>
                <a:cxn ang="0">
                  <a:pos x="42" y="52"/>
                </a:cxn>
                <a:cxn ang="0">
                  <a:pos x="38" y="51"/>
                </a:cxn>
                <a:cxn ang="0">
                  <a:pos x="52" y="70"/>
                </a:cxn>
                <a:cxn ang="0">
                  <a:pos x="49" y="76"/>
                </a:cxn>
                <a:cxn ang="0">
                  <a:pos x="55" y="84"/>
                </a:cxn>
                <a:cxn ang="0">
                  <a:pos x="56" y="84"/>
                </a:cxn>
                <a:cxn ang="0">
                  <a:pos x="56" y="87"/>
                </a:cxn>
                <a:cxn ang="0">
                  <a:pos x="49" y="88"/>
                </a:cxn>
                <a:cxn ang="0">
                  <a:pos x="44" y="93"/>
                </a:cxn>
                <a:cxn ang="0">
                  <a:pos x="41" y="93"/>
                </a:cxn>
                <a:cxn ang="0">
                  <a:pos x="39" y="84"/>
                </a:cxn>
                <a:cxn ang="0">
                  <a:pos x="31" y="76"/>
                </a:cxn>
                <a:cxn ang="0">
                  <a:pos x="30" y="73"/>
                </a:cxn>
                <a:cxn ang="0">
                  <a:pos x="31" y="63"/>
                </a:cxn>
                <a:cxn ang="0">
                  <a:pos x="28" y="62"/>
                </a:cxn>
                <a:cxn ang="0">
                  <a:pos x="20" y="70"/>
                </a:cxn>
                <a:cxn ang="0">
                  <a:pos x="22" y="73"/>
                </a:cxn>
                <a:cxn ang="0">
                  <a:pos x="23" y="104"/>
                </a:cxn>
                <a:cxn ang="0">
                  <a:pos x="11" y="106"/>
                </a:cxn>
                <a:cxn ang="0">
                  <a:pos x="6" y="101"/>
                </a:cxn>
                <a:cxn ang="0">
                  <a:pos x="11" y="84"/>
                </a:cxn>
                <a:cxn ang="0">
                  <a:pos x="9" y="73"/>
                </a:cxn>
                <a:cxn ang="0">
                  <a:pos x="3" y="74"/>
                </a:cxn>
                <a:cxn ang="0">
                  <a:pos x="0" y="62"/>
                </a:cxn>
                <a:cxn ang="0">
                  <a:pos x="6" y="52"/>
                </a:cxn>
                <a:cxn ang="0">
                  <a:pos x="6" y="43"/>
                </a:cxn>
                <a:cxn ang="0">
                  <a:pos x="12" y="33"/>
                </a:cxn>
                <a:cxn ang="0">
                  <a:pos x="11" y="25"/>
                </a:cxn>
                <a:cxn ang="0">
                  <a:pos x="16" y="14"/>
                </a:cxn>
                <a:cxn ang="0">
                  <a:pos x="20" y="11"/>
                </a:cxn>
                <a:cxn ang="0">
                  <a:pos x="25" y="13"/>
                </a:cxn>
                <a:cxn ang="0">
                  <a:pos x="28" y="8"/>
                </a:cxn>
                <a:cxn ang="0">
                  <a:pos x="31" y="7"/>
                </a:cxn>
                <a:cxn ang="0">
                  <a:pos x="58" y="11"/>
                </a:cxn>
                <a:cxn ang="0">
                  <a:pos x="72" y="11"/>
                </a:cxn>
                <a:cxn ang="0">
                  <a:pos x="90" y="0"/>
                </a:cxn>
              </a:cxnLst>
              <a:rect l="0" t="0" r="r" b="b"/>
              <a:pathLst>
                <a:path w="91" h="106">
                  <a:moveTo>
                    <a:pt x="90" y="0"/>
                  </a:moveTo>
                  <a:lnTo>
                    <a:pt x="91" y="5"/>
                  </a:lnTo>
                  <a:lnTo>
                    <a:pt x="79" y="19"/>
                  </a:lnTo>
                  <a:lnTo>
                    <a:pt x="36" y="19"/>
                  </a:lnTo>
                  <a:lnTo>
                    <a:pt x="23" y="19"/>
                  </a:lnTo>
                  <a:lnTo>
                    <a:pt x="22" y="21"/>
                  </a:lnTo>
                  <a:lnTo>
                    <a:pt x="19" y="36"/>
                  </a:lnTo>
                  <a:lnTo>
                    <a:pt x="27" y="44"/>
                  </a:lnTo>
                  <a:lnTo>
                    <a:pt x="31" y="44"/>
                  </a:lnTo>
                  <a:lnTo>
                    <a:pt x="41" y="38"/>
                  </a:lnTo>
                  <a:lnTo>
                    <a:pt x="45" y="38"/>
                  </a:lnTo>
                  <a:lnTo>
                    <a:pt x="45" y="36"/>
                  </a:lnTo>
                  <a:lnTo>
                    <a:pt x="56" y="36"/>
                  </a:lnTo>
                  <a:lnTo>
                    <a:pt x="61" y="32"/>
                  </a:lnTo>
                  <a:lnTo>
                    <a:pt x="64" y="33"/>
                  </a:lnTo>
                  <a:lnTo>
                    <a:pt x="66" y="38"/>
                  </a:lnTo>
                  <a:lnTo>
                    <a:pt x="58" y="38"/>
                  </a:lnTo>
                  <a:lnTo>
                    <a:pt x="50" y="48"/>
                  </a:lnTo>
                  <a:lnTo>
                    <a:pt x="42" y="52"/>
                  </a:lnTo>
                  <a:lnTo>
                    <a:pt x="38" y="51"/>
                  </a:lnTo>
                  <a:lnTo>
                    <a:pt x="52" y="70"/>
                  </a:lnTo>
                  <a:lnTo>
                    <a:pt x="49" y="76"/>
                  </a:lnTo>
                  <a:lnTo>
                    <a:pt x="55" y="84"/>
                  </a:lnTo>
                  <a:lnTo>
                    <a:pt x="56" y="84"/>
                  </a:lnTo>
                  <a:lnTo>
                    <a:pt x="56" y="87"/>
                  </a:lnTo>
                  <a:lnTo>
                    <a:pt x="49" y="88"/>
                  </a:lnTo>
                  <a:lnTo>
                    <a:pt x="44" y="93"/>
                  </a:lnTo>
                  <a:lnTo>
                    <a:pt x="41" y="93"/>
                  </a:lnTo>
                  <a:lnTo>
                    <a:pt x="39" y="84"/>
                  </a:lnTo>
                  <a:lnTo>
                    <a:pt x="31" y="76"/>
                  </a:lnTo>
                  <a:lnTo>
                    <a:pt x="30" y="73"/>
                  </a:lnTo>
                  <a:lnTo>
                    <a:pt x="31" y="63"/>
                  </a:lnTo>
                  <a:lnTo>
                    <a:pt x="28" y="62"/>
                  </a:lnTo>
                  <a:lnTo>
                    <a:pt x="20" y="70"/>
                  </a:lnTo>
                  <a:lnTo>
                    <a:pt x="22" y="73"/>
                  </a:lnTo>
                  <a:lnTo>
                    <a:pt x="23" y="104"/>
                  </a:lnTo>
                  <a:lnTo>
                    <a:pt x="11" y="106"/>
                  </a:lnTo>
                  <a:lnTo>
                    <a:pt x="6" y="101"/>
                  </a:lnTo>
                  <a:lnTo>
                    <a:pt x="11" y="84"/>
                  </a:lnTo>
                  <a:lnTo>
                    <a:pt x="9" y="73"/>
                  </a:lnTo>
                  <a:lnTo>
                    <a:pt x="3" y="74"/>
                  </a:lnTo>
                  <a:lnTo>
                    <a:pt x="0" y="62"/>
                  </a:lnTo>
                  <a:lnTo>
                    <a:pt x="6" y="52"/>
                  </a:lnTo>
                  <a:lnTo>
                    <a:pt x="6" y="43"/>
                  </a:lnTo>
                  <a:lnTo>
                    <a:pt x="12" y="33"/>
                  </a:lnTo>
                  <a:lnTo>
                    <a:pt x="11" y="25"/>
                  </a:lnTo>
                  <a:lnTo>
                    <a:pt x="16" y="14"/>
                  </a:lnTo>
                  <a:lnTo>
                    <a:pt x="20" y="11"/>
                  </a:lnTo>
                  <a:lnTo>
                    <a:pt x="25" y="13"/>
                  </a:lnTo>
                  <a:lnTo>
                    <a:pt x="28" y="8"/>
                  </a:lnTo>
                  <a:lnTo>
                    <a:pt x="31" y="7"/>
                  </a:lnTo>
                  <a:lnTo>
                    <a:pt x="58" y="11"/>
                  </a:lnTo>
                  <a:lnTo>
                    <a:pt x="72" y="11"/>
                  </a:lnTo>
                  <a:lnTo>
                    <a:pt x="9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57" name="Freeform 649"/>
            <p:cNvSpPr>
              <a:spLocks/>
            </p:cNvSpPr>
            <p:nvPr/>
          </p:nvSpPr>
          <p:spPr bwMode="auto">
            <a:xfrm>
              <a:off x="5815013" y="4003675"/>
              <a:ext cx="41275" cy="11113"/>
            </a:xfrm>
            <a:custGeom>
              <a:avLst/>
              <a:gdLst/>
              <a:ahLst/>
              <a:cxnLst>
                <a:cxn ang="0">
                  <a:pos x="51" y="0"/>
                </a:cxn>
                <a:cxn ang="0">
                  <a:pos x="52" y="5"/>
                </a:cxn>
                <a:cxn ang="0">
                  <a:pos x="46" y="10"/>
                </a:cxn>
                <a:cxn ang="0">
                  <a:pos x="22" y="14"/>
                </a:cxn>
                <a:cxn ang="0">
                  <a:pos x="0" y="11"/>
                </a:cxn>
                <a:cxn ang="0">
                  <a:pos x="2" y="7"/>
                </a:cxn>
                <a:cxn ang="0">
                  <a:pos x="15" y="3"/>
                </a:cxn>
                <a:cxn ang="0">
                  <a:pos x="29" y="8"/>
                </a:cxn>
                <a:cxn ang="0">
                  <a:pos x="37" y="7"/>
                </a:cxn>
                <a:cxn ang="0">
                  <a:pos x="43" y="8"/>
                </a:cxn>
                <a:cxn ang="0">
                  <a:pos x="51" y="5"/>
                </a:cxn>
                <a:cxn ang="0">
                  <a:pos x="51" y="0"/>
                </a:cxn>
              </a:cxnLst>
              <a:rect l="0" t="0" r="r" b="b"/>
              <a:pathLst>
                <a:path w="52" h="14">
                  <a:moveTo>
                    <a:pt x="51" y="0"/>
                  </a:moveTo>
                  <a:lnTo>
                    <a:pt x="52" y="5"/>
                  </a:lnTo>
                  <a:lnTo>
                    <a:pt x="46" y="10"/>
                  </a:lnTo>
                  <a:lnTo>
                    <a:pt x="22" y="14"/>
                  </a:lnTo>
                  <a:lnTo>
                    <a:pt x="0" y="11"/>
                  </a:lnTo>
                  <a:lnTo>
                    <a:pt x="2" y="7"/>
                  </a:lnTo>
                  <a:lnTo>
                    <a:pt x="15" y="3"/>
                  </a:lnTo>
                  <a:lnTo>
                    <a:pt x="29" y="8"/>
                  </a:lnTo>
                  <a:lnTo>
                    <a:pt x="37" y="7"/>
                  </a:lnTo>
                  <a:lnTo>
                    <a:pt x="43" y="8"/>
                  </a:lnTo>
                  <a:lnTo>
                    <a:pt x="51" y="5"/>
                  </a:lnTo>
                  <a:lnTo>
                    <a:pt x="5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58" name="Freeform 650"/>
            <p:cNvSpPr>
              <a:spLocks/>
            </p:cNvSpPr>
            <p:nvPr/>
          </p:nvSpPr>
          <p:spPr bwMode="auto">
            <a:xfrm>
              <a:off x="5857876" y="4003675"/>
              <a:ext cx="41275" cy="22225"/>
            </a:xfrm>
            <a:custGeom>
              <a:avLst/>
              <a:gdLst/>
              <a:ahLst/>
              <a:cxnLst>
                <a:cxn ang="0">
                  <a:pos x="52" y="0"/>
                </a:cxn>
                <a:cxn ang="0">
                  <a:pos x="52" y="7"/>
                </a:cxn>
                <a:cxn ang="0">
                  <a:pos x="22" y="14"/>
                </a:cxn>
                <a:cxn ang="0">
                  <a:pos x="17" y="22"/>
                </a:cxn>
                <a:cxn ang="0">
                  <a:pos x="6" y="27"/>
                </a:cxn>
                <a:cxn ang="0">
                  <a:pos x="0" y="25"/>
                </a:cxn>
                <a:cxn ang="0">
                  <a:pos x="5" y="16"/>
                </a:cxn>
                <a:cxn ang="0">
                  <a:pos x="19" y="11"/>
                </a:cxn>
                <a:cxn ang="0">
                  <a:pos x="22" y="5"/>
                </a:cxn>
                <a:cxn ang="0">
                  <a:pos x="52" y="0"/>
                </a:cxn>
              </a:cxnLst>
              <a:rect l="0" t="0" r="r" b="b"/>
              <a:pathLst>
                <a:path w="52" h="27">
                  <a:moveTo>
                    <a:pt x="52" y="0"/>
                  </a:moveTo>
                  <a:lnTo>
                    <a:pt x="52" y="7"/>
                  </a:lnTo>
                  <a:lnTo>
                    <a:pt x="22" y="14"/>
                  </a:lnTo>
                  <a:lnTo>
                    <a:pt x="17" y="22"/>
                  </a:lnTo>
                  <a:lnTo>
                    <a:pt x="6" y="27"/>
                  </a:lnTo>
                  <a:lnTo>
                    <a:pt x="0" y="25"/>
                  </a:lnTo>
                  <a:lnTo>
                    <a:pt x="5" y="16"/>
                  </a:lnTo>
                  <a:lnTo>
                    <a:pt x="19" y="11"/>
                  </a:lnTo>
                  <a:lnTo>
                    <a:pt x="22" y="5"/>
                  </a:lnTo>
                  <a:lnTo>
                    <a:pt x="5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59" name="Freeform 651"/>
            <p:cNvSpPr>
              <a:spLocks/>
            </p:cNvSpPr>
            <p:nvPr/>
          </p:nvSpPr>
          <p:spPr bwMode="auto">
            <a:xfrm>
              <a:off x="5889626" y="3994150"/>
              <a:ext cx="11113" cy="9525"/>
            </a:xfrm>
            <a:custGeom>
              <a:avLst/>
              <a:gdLst/>
              <a:ahLst/>
              <a:cxnLst>
                <a:cxn ang="0">
                  <a:pos x="10" y="0"/>
                </a:cxn>
                <a:cxn ang="0">
                  <a:pos x="14" y="4"/>
                </a:cxn>
                <a:cxn ang="0">
                  <a:pos x="8" y="11"/>
                </a:cxn>
                <a:cxn ang="0">
                  <a:pos x="0" y="12"/>
                </a:cxn>
                <a:cxn ang="0">
                  <a:pos x="0" y="4"/>
                </a:cxn>
                <a:cxn ang="0">
                  <a:pos x="10" y="0"/>
                </a:cxn>
              </a:cxnLst>
              <a:rect l="0" t="0" r="r" b="b"/>
              <a:pathLst>
                <a:path w="14" h="12">
                  <a:moveTo>
                    <a:pt x="10" y="0"/>
                  </a:moveTo>
                  <a:lnTo>
                    <a:pt x="14" y="4"/>
                  </a:lnTo>
                  <a:lnTo>
                    <a:pt x="8" y="11"/>
                  </a:lnTo>
                  <a:lnTo>
                    <a:pt x="0" y="12"/>
                  </a:lnTo>
                  <a:lnTo>
                    <a:pt x="0" y="4"/>
                  </a:lnTo>
                  <a:lnTo>
                    <a:pt x="1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60" name="Freeform 652"/>
            <p:cNvSpPr>
              <a:spLocks/>
            </p:cNvSpPr>
            <p:nvPr/>
          </p:nvSpPr>
          <p:spPr bwMode="auto">
            <a:xfrm>
              <a:off x="5953126" y="3994150"/>
              <a:ext cx="9525" cy="9525"/>
            </a:xfrm>
            <a:custGeom>
              <a:avLst/>
              <a:gdLst/>
              <a:ahLst/>
              <a:cxnLst>
                <a:cxn ang="0">
                  <a:pos x="7" y="0"/>
                </a:cxn>
                <a:cxn ang="0">
                  <a:pos x="12" y="1"/>
                </a:cxn>
                <a:cxn ang="0">
                  <a:pos x="12" y="6"/>
                </a:cxn>
                <a:cxn ang="0">
                  <a:pos x="4" y="12"/>
                </a:cxn>
                <a:cxn ang="0">
                  <a:pos x="0" y="9"/>
                </a:cxn>
                <a:cxn ang="0">
                  <a:pos x="7" y="0"/>
                </a:cxn>
              </a:cxnLst>
              <a:rect l="0" t="0" r="r" b="b"/>
              <a:pathLst>
                <a:path w="12" h="12">
                  <a:moveTo>
                    <a:pt x="7" y="0"/>
                  </a:moveTo>
                  <a:lnTo>
                    <a:pt x="12" y="1"/>
                  </a:lnTo>
                  <a:lnTo>
                    <a:pt x="12" y="6"/>
                  </a:lnTo>
                  <a:lnTo>
                    <a:pt x="4" y="12"/>
                  </a:lnTo>
                  <a:lnTo>
                    <a:pt x="0" y="9"/>
                  </a:lnTo>
                  <a:lnTo>
                    <a:pt x="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61" name="Freeform 653"/>
            <p:cNvSpPr>
              <a:spLocks/>
            </p:cNvSpPr>
            <p:nvPr/>
          </p:nvSpPr>
          <p:spPr bwMode="auto">
            <a:xfrm>
              <a:off x="5983288" y="3971925"/>
              <a:ext cx="11113" cy="12700"/>
            </a:xfrm>
            <a:custGeom>
              <a:avLst/>
              <a:gdLst/>
              <a:ahLst/>
              <a:cxnLst>
                <a:cxn ang="0">
                  <a:pos x="6" y="0"/>
                </a:cxn>
                <a:cxn ang="0">
                  <a:pos x="13" y="1"/>
                </a:cxn>
                <a:cxn ang="0">
                  <a:pos x="13" y="14"/>
                </a:cxn>
                <a:cxn ang="0">
                  <a:pos x="3" y="11"/>
                </a:cxn>
                <a:cxn ang="0">
                  <a:pos x="3" y="6"/>
                </a:cxn>
                <a:cxn ang="0">
                  <a:pos x="0" y="5"/>
                </a:cxn>
                <a:cxn ang="0">
                  <a:pos x="6" y="0"/>
                </a:cxn>
              </a:cxnLst>
              <a:rect l="0" t="0" r="r" b="b"/>
              <a:pathLst>
                <a:path w="13" h="14">
                  <a:moveTo>
                    <a:pt x="6" y="0"/>
                  </a:moveTo>
                  <a:lnTo>
                    <a:pt x="13" y="1"/>
                  </a:lnTo>
                  <a:lnTo>
                    <a:pt x="13" y="14"/>
                  </a:lnTo>
                  <a:lnTo>
                    <a:pt x="3" y="11"/>
                  </a:lnTo>
                  <a:lnTo>
                    <a:pt x="3" y="6"/>
                  </a:lnTo>
                  <a:lnTo>
                    <a:pt x="0" y="5"/>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62" name="Freeform 654"/>
            <p:cNvSpPr>
              <a:spLocks/>
            </p:cNvSpPr>
            <p:nvPr/>
          </p:nvSpPr>
          <p:spPr bwMode="auto">
            <a:xfrm>
              <a:off x="5910263" y="3941763"/>
              <a:ext cx="31750" cy="9525"/>
            </a:xfrm>
            <a:custGeom>
              <a:avLst/>
              <a:gdLst/>
              <a:ahLst/>
              <a:cxnLst>
                <a:cxn ang="0">
                  <a:pos x="22" y="0"/>
                </a:cxn>
                <a:cxn ang="0">
                  <a:pos x="33" y="4"/>
                </a:cxn>
                <a:cxn ang="0">
                  <a:pos x="39" y="11"/>
                </a:cxn>
                <a:cxn ang="0">
                  <a:pos x="38" y="13"/>
                </a:cxn>
                <a:cxn ang="0">
                  <a:pos x="25" y="7"/>
                </a:cxn>
                <a:cxn ang="0">
                  <a:pos x="17" y="8"/>
                </a:cxn>
                <a:cxn ang="0">
                  <a:pos x="14" y="7"/>
                </a:cxn>
                <a:cxn ang="0">
                  <a:pos x="10" y="8"/>
                </a:cxn>
                <a:cxn ang="0">
                  <a:pos x="5" y="5"/>
                </a:cxn>
                <a:cxn ang="0">
                  <a:pos x="0" y="8"/>
                </a:cxn>
                <a:cxn ang="0">
                  <a:pos x="0" y="7"/>
                </a:cxn>
                <a:cxn ang="0">
                  <a:pos x="5" y="2"/>
                </a:cxn>
                <a:cxn ang="0">
                  <a:pos x="22" y="0"/>
                </a:cxn>
              </a:cxnLst>
              <a:rect l="0" t="0" r="r" b="b"/>
              <a:pathLst>
                <a:path w="39" h="13">
                  <a:moveTo>
                    <a:pt x="22" y="0"/>
                  </a:moveTo>
                  <a:lnTo>
                    <a:pt x="33" y="4"/>
                  </a:lnTo>
                  <a:lnTo>
                    <a:pt x="39" y="11"/>
                  </a:lnTo>
                  <a:lnTo>
                    <a:pt x="38" y="13"/>
                  </a:lnTo>
                  <a:lnTo>
                    <a:pt x="25" y="7"/>
                  </a:lnTo>
                  <a:lnTo>
                    <a:pt x="17" y="8"/>
                  </a:lnTo>
                  <a:lnTo>
                    <a:pt x="14" y="7"/>
                  </a:lnTo>
                  <a:lnTo>
                    <a:pt x="10" y="8"/>
                  </a:lnTo>
                  <a:lnTo>
                    <a:pt x="5" y="5"/>
                  </a:lnTo>
                  <a:lnTo>
                    <a:pt x="0" y="8"/>
                  </a:lnTo>
                  <a:lnTo>
                    <a:pt x="0" y="7"/>
                  </a:lnTo>
                  <a:lnTo>
                    <a:pt x="5" y="2"/>
                  </a:lnTo>
                  <a:lnTo>
                    <a:pt x="2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63" name="Freeform 655"/>
            <p:cNvSpPr>
              <a:spLocks/>
            </p:cNvSpPr>
            <p:nvPr/>
          </p:nvSpPr>
          <p:spPr bwMode="auto">
            <a:xfrm>
              <a:off x="5930901" y="3930650"/>
              <a:ext cx="11113" cy="11113"/>
            </a:xfrm>
            <a:custGeom>
              <a:avLst/>
              <a:gdLst/>
              <a:ahLst/>
              <a:cxnLst>
                <a:cxn ang="0">
                  <a:pos x="11" y="0"/>
                </a:cxn>
                <a:cxn ang="0">
                  <a:pos x="12" y="8"/>
                </a:cxn>
                <a:cxn ang="0">
                  <a:pos x="6" y="12"/>
                </a:cxn>
                <a:cxn ang="0">
                  <a:pos x="0" y="3"/>
                </a:cxn>
                <a:cxn ang="0">
                  <a:pos x="11" y="0"/>
                </a:cxn>
              </a:cxnLst>
              <a:rect l="0" t="0" r="r" b="b"/>
              <a:pathLst>
                <a:path w="12" h="12">
                  <a:moveTo>
                    <a:pt x="11" y="0"/>
                  </a:moveTo>
                  <a:lnTo>
                    <a:pt x="12" y="8"/>
                  </a:lnTo>
                  <a:lnTo>
                    <a:pt x="6" y="12"/>
                  </a:lnTo>
                  <a:lnTo>
                    <a:pt x="0" y="3"/>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64" name="Freeform 656"/>
            <p:cNvSpPr>
              <a:spLocks/>
            </p:cNvSpPr>
            <p:nvPr/>
          </p:nvSpPr>
          <p:spPr bwMode="auto">
            <a:xfrm>
              <a:off x="5910263" y="3951288"/>
              <a:ext cx="20638" cy="11113"/>
            </a:xfrm>
            <a:custGeom>
              <a:avLst/>
              <a:gdLst/>
              <a:ahLst/>
              <a:cxnLst>
                <a:cxn ang="0">
                  <a:pos x="25" y="0"/>
                </a:cxn>
                <a:cxn ang="0">
                  <a:pos x="0" y="14"/>
                </a:cxn>
                <a:cxn ang="0">
                  <a:pos x="0" y="6"/>
                </a:cxn>
                <a:cxn ang="0">
                  <a:pos x="25" y="0"/>
                </a:cxn>
              </a:cxnLst>
              <a:rect l="0" t="0" r="r" b="b"/>
              <a:pathLst>
                <a:path w="25" h="14">
                  <a:moveTo>
                    <a:pt x="25" y="0"/>
                  </a:moveTo>
                  <a:lnTo>
                    <a:pt x="0" y="14"/>
                  </a:lnTo>
                  <a:lnTo>
                    <a:pt x="0" y="6"/>
                  </a:lnTo>
                  <a:lnTo>
                    <a:pt x="2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65" name="Freeform 657"/>
            <p:cNvSpPr>
              <a:spLocks/>
            </p:cNvSpPr>
            <p:nvPr/>
          </p:nvSpPr>
          <p:spPr bwMode="auto">
            <a:xfrm>
              <a:off x="5689601" y="3857625"/>
              <a:ext cx="114300" cy="93663"/>
            </a:xfrm>
            <a:custGeom>
              <a:avLst/>
              <a:gdLst/>
              <a:ahLst/>
              <a:cxnLst>
                <a:cxn ang="0">
                  <a:pos x="118" y="0"/>
                </a:cxn>
                <a:cxn ang="0">
                  <a:pos x="126" y="3"/>
                </a:cxn>
                <a:cxn ang="0">
                  <a:pos x="123" y="5"/>
                </a:cxn>
                <a:cxn ang="0">
                  <a:pos x="127" y="9"/>
                </a:cxn>
                <a:cxn ang="0">
                  <a:pos x="120" y="12"/>
                </a:cxn>
                <a:cxn ang="0">
                  <a:pos x="131" y="30"/>
                </a:cxn>
                <a:cxn ang="0">
                  <a:pos x="129" y="34"/>
                </a:cxn>
                <a:cxn ang="0">
                  <a:pos x="143" y="49"/>
                </a:cxn>
                <a:cxn ang="0">
                  <a:pos x="137" y="49"/>
                </a:cxn>
                <a:cxn ang="0">
                  <a:pos x="131" y="47"/>
                </a:cxn>
                <a:cxn ang="0">
                  <a:pos x="131" y="49"/>
                </a:cxn>
                <a:cxn ang="0">
                  <a:pos x="126" y="57"/>
                </a:cxn>
                <a:cxn ang="0">
                  <a:pos x="123" y="68"/>
                </a:cxn>
                <a:cxn ang="0">
                  <a:pos x="118" y="77"/>
                </a:cxn>
                <a:cxn ang="0">
                  <a:pos x="105" y="85"/>
                </a:cxn>
                <a:cxn ang="0">
                  <a:pos x="112" y="93"/>
                </a:cxn>
                <a:cxn ang="0">
                  <a:pos x="102" y="110"/>
                </a:cxn>
                <a:cxn ang="0">
                  <a:pos x="85" y="118"/>
                </a:cxn>
                <a:cxn ang="0">
                  <a:pos x="83" y="118"/>
                </a:cxn>
                <a:cxn ang="0">
                  <a:pos x="80" y="110"/>
                </a:cxn>
                <a:cxn ang="0">
                  <a:pos x="77" y="107"/>
                </a:cxn>
                <a:cxn ang="0">
                  <a:pos x="69" y="109"/>
                </a:cxn>
                <a:cxn ang="0">
                  <a:pos x="68" y="105"/>
                </a:cxn>
                <a:cxn ang="0">
                  <a:pos x="58" y="104"/>
                </a:cxn>
                <a:cxn ang="0">
                  <a:pos x="52" y="107"/>
                </a:cxn>
                <a:cxn ang="0">
                  <a:pos x="42" y="110"/>
                </a:cxn>
                <a:cxn ang="0">
                  <a:pos x="39" y="99"/>
                </a:cxn>
                <a:cxn ang="0">
                  <a:pos x="31" y="104"/>
                </a:cxn>
                <a:cxn ang="0">
                  <a:pos x="19" y="102"/>
                </a:cxn>
                <a:cxn ang="0">
                  <a:pos x="12" y="79"/>
                </a:cxn>
                <a:cxn ang="0">
                  <a:pos x="9" y="71"/>
                </a:cxn>
                <a:cxn ang="0">
                  <a:pos x="3" y="68"/>
                </a:cxn>
                <a:cxn ang="0">
                  <a:pos x="0" y="55"/>
                </a:cxn>
                <a:cxn ang="0">
                  <a:pos x="3" y="39"/>
                </a:cxn>
                <a:cxn ang="0">
                  <a:pos x="8" y="34"/>
                </a:cxn>
                <a:cxn ang="0">
                  <a:pos x="8" y="33"/>
                </a:cxn>
                <a:cxn ang="0">
                  <a:pos x="16" y="46"/>
                </a:cxn>
                <a:cxn ang="0">
                  <a:pos x="23" y="47"/>
                </a:cxn>
                <a:cxn ang="0">
                  <a:pos x="38" y="47"/>
                </a:cxn>
                <a:cxn ang="0">
                  <a:pos x="49" y="41"/>
                </a:cxn>
                <a:cxn ang="0">
                  <a:pos x="57" y="41"/>
                </a:cxn>
                <a:cxn ang="0">
                  <a:pos x="64" y="46"/>
                </a:cxn>
                <a:cxn ang="0">
                  <a:pos x="75" y="41"/>
                </a:cxn>
                <a:cxn ang="0">
                  <a:pos x="80" y="39"/>
                </a:cxn>
                <a:cxn ang="0">
                  <a:pos x="83" y="34"/>
                </a:cxn>
                <a:cxn ang="0">
                  <a:pos x="99" y="1"/>
                </a:cxn>
                <a:cxn ang="0">
                  <a:pos x="118" y="0"/>
                </a:cxn>
              </a:cxnLst>
              <a:rect l="0" t="0" r="r" b="b"/>
              <a:pathLst>
                <a:path w="143" h="118">
                  <a:moveTo>
                    <a:pt x="118" y="0"/>
                  </a:moveTo>
                  <a:lnTo>
                    <a:pt x="126" y="3"/>
                  </a:lnTo>
                  <a:lnTo>
                    <a:pt x="123" y="5"/>
                  </a:lnTo>
                  <a:lnTo>
                    <a:pt x="127" y="9"/>
                  </a:lnTo>
                  <a:lnTo>
                    <a:pt x="120" y="12"/>
                  </a:lnTo>
                  <a:lnTo>
                    <a:pt x="131" y="30"/>
                  </a:lnTo>
                  <a:lnTo>
                    <a:pt x="129" y="34"/>
                  </a:lnTo>
                  <a:lnTo>
                    <a:pt x="143" y="49"/>
                  </a:lnTo>
                  <a:lnTo>
                    <a:pt x="137" y="49"/>
                  </a:lnTo>
                  <a:lnTo>
                    <a:pt x="131" y="47"/>
                  </a:lnTo>
                  <a:lnTo>
                    <a:pt x="131" y="49"/>
                  </a:lnTo>
                  <a:lnTo>
                    <a:pt x="126" y="57"/>
                  </a:lnTo>
                  <a:lnTo>
                    <a:pt x="123" y="68"/>
                  </a:lnTo>
                  <a:lnTo>
                    <a:pt x="118" y="77"/>
                  </a:lnTo>
                  <a:lnTo>
                    <a:pt x="105" y="85"/>
                  </a:lnTo>
                  <a:lnTo>
                    <a:pt x="112" y="93"/>
                  </a:lnTo>
                  <a:lnTo>
                    <a:pt x="102" y="110"/>
                  </a:lnTo>
                  <a:lnTo>
                    <a:pt x="85" y="118"/>
                  </a:lnTo>
                  <a:lnTo>
                    <a:pt x="83" y="118"/>
                  </a:lnTo>
                  <a:lnTo>
                    <a:pt x="80" y="110"/>
                  </a:lnTo>
                  <a:lnTo>
                    <a:pt x="77" y="107"/>
                  </a:lnTo>
                  <a:lnTo>
                    <a:pt x="69" y="109"/>
                  </a:lnTo>
                  <a:lnTo>
                    <a:pt x="68" y="105"/>
                  </a:lnTo>
                  <a:lnTo>
                    <a:pt x="58" y="104"/>
                  </a:lnTo>
                  <a:lnTo>
                    <a:pt x="52" y="107"/>
                  </a:lnTo>
                  <a:lnTo>
                    <a:pt x="42" y="110"/>
                  </a:lnTo>
                  <a:lnTo>
                    <a:pt x="39" y="99"/>
                  </a:lnTo>
                  <a:lnTo>
                    <a:pt x="31" y="104"/>
                  </a:lnTo>
                  <a:lnTo>
                    <a:pt x="19" y="102"/>
                  </a:lnTo>
                  <a:lnTo>
                    <a:pt x="12" y="79"/>
                  </a:lnTo>
                  <a:lnTo>
                    <a:pt x="9" y="71"/>
                  </a:lnTo>
                  <a:lnTo>
                    <a:pt x="3" y="68"/>
                  </a:lnTo>
                  <a:lnTo>
                    <a:pt x="0" y="55"/>
                  </a:lnTo>
                  <a:lnTo>
                    <a:pt x="3" y="39"/>
                  </a:lnTo>
                  <a:lnTo>
                    <a:pt x="8" y="34"/>
                  </a:lnTo>
                  <a:lnTo>
                    <a:pt x="8" y="33"/>
                  </a:lnTo>
                  <a:lnTo>
                    <a:pt x="16" y="46"/>
                  </a:lnTo>
                  <a:lnTo>
                    <a:pt x="23" y="47"/>
                  </a:lnTo>
                  <a:lnTo>
                    <a:pt x="38" y="47"/>
                  </a:lnTo>
                  <a:lnTo>
                    <a:pt x="49" y="41"/>
                  </a:lnTo>
                  <a:lnTo>
                    <a:pt x="57" y="41"/>
                  </a:lnTo>
                  <a:lnTo>
                    <a:pt x="64" y="46"/>
                  </a:lnTo>
                  <a:lnTo>
                    <a:pt x="75" y="41"/>
                  </a:lnTo>
                  <a:lnTo>
                    <a:pt x="80" y="39"/>
                  </a:lnTo>
                  <a:lnTo>
                    <a:pt x="83" y="34"/>
                  </a:lnTo>
                  <a:lnTo>
                    <a:pt x="99" y="1"/>
                  </a:lnTo>
                  <a:lnTo>
                    <a:pt x="11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66" name="Freeform 658"/>
            <p:cNvSpPr>
              <a:spLocks/>
            </p:cNvSpPr>
            <p:nvPr/>
          </p:nvSpPr>
          <p:spPr bwMode="auto">
            <a:xfrm>
              <a:off x="5678488" y="3941763"/>
              <a:ext cx="11113" cy="9525"/>
            </a:xfrm>
            <a:custGeom>
              <a:avLst/>
              <a:gdLst/>
              <a:ahLst/>
              <a:cxnLst>
                <a:cxn ang="0">
                  <a:pos x="1" y="0"/>
                </a:cxn>
                <a:cxn ang="0">
                  <a:pos x="14" y="5"/>
                </a:cxn>
                <a:cxn ang="0">
                  <a:pos x="12" y="13"/>
                </a:cxn>
                <a:cxn ang="0">
                  <a:pos x="0" y="11"/>
                </a:cxn>
                <a:cxn ang="0">
                  <a:pos x="1" y="0"/>
                </a:cxn>
              </a:cxnLst>
              <a:rect l="0" t="0" r="r" b="b"/>
              <a:pathLst>
                <a:path w="14" h="13">
                  <a:moveTo>
                    <a:pt x="1" y="0"/>
                  </a:moveTo>
                  <a:lnTo>
                    <a:pt x="14" y="5"/>
                  </a:lnTo>
                  <a:lnTo>
                    <a:pt x="12" y="13"/>
                  </a:lnTo>
                  <a:lnTo>
                    <a:pt x="0" y="11"/>
                  </a:lnTo>
                  <a:lnTo>
                    <a:pt x="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67" name="Freeform 659"/>
            <p:cNvSpPr>
              <a:spLocks/>
            </p:cNvSpPr>
            <p:nvPr/>
          </p:nvSpPr>
          <p:spPr bwMode="auto">
            <a:xfrm>
              <a:off x="5648326" y="3919538"/>
              <a:ext cx="19050" cy="22225"/>
            </a:xfrm>
            <a:custGeom>
              <a:avLst/>
              <a:gdLst/>
              <a:ahLst/>
              <a:cxnLst>
                <a:cxn ang="0">
                  <a:pos x="13" y="0"/>
                </a:cxn>
                <a:cxn ang="0">
                  <a:pos x="21" y="17"/>
                </a:cxn>
                <a:cxn ang="0">
                  <a:pos x="26" y="17"/>
                </a:cxn>
                <a:cxn ang="0">
                  <a:pos x="26" y="26"/>
                </a:cxn>
                <a:cxn ang="0">
                  <a:pos x="18" y="22"/>
                </a:cxn>
                <a:cxn ang="0">
                  <a:pos x="11" y="12"/>
                </a:cxn>
                <a:cxn ang="0">
                  <a:pos x="0" y="8"/>
                </a:cxn>
                <a:cxn ang="0">
                  <a:pos x="5" y="3"/>
                </a:cxn>
                <a:cxn ang="0">
                  <a:pos x="10" y="4"/>
                </a:cxn>
                <a:cxn ang="0">
                  <a:pos x="13" y="0"/>
                </a:cxn>
              </a:cxnLst>
              <a:rect l="0" t="0" r="r" b="b"/>
              <a:pathLst>
                <a:path w="26" h="26">
                  <a:moveTo>
                    <a:pt x="13" y="0"/>
                  </a:moveTo>
                  <a:lnTo>
                    <a:pt x="21" y="17"/>
                  </a:lnTo>
                  <a:lnTo>
                    <a:pt x="26" y="17"/>
                  </a:lnTo>
                  <a:lnTo>
                    <a:pt x="26" y="26"/>
                  </a:lnTo>
                  <a:lnTo>
                    <a:pt x="18" y="22"/>
                  </a:lnTo>
                  <a:lnTo>
                    <a:pt x="11" y="12"/>
                  </a:lnTo>
                  <a:lnTo>
                    <a:pt x="0" y="8"/>
                  </a:lnTo>
                  <a:lnTo>
                    <a:pt x="5" y="3"/>
                  </a:lnTo>
                  <a:lnTo>
                    <a:pt x="10" y="4"/>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68" name="Freeform 660"/>
            <p:cNvSpPr>
              <a:spLocks/>
            </p:cNvSpPr>
            <p:nvPr/>
          </p:nvSpPr>
          <p:spPr bwMode="auto">
            <a:xfrm>
              <a:off x="4756151" y="2387600"/>
              <a:ext cx="1878013" cy="985838"/>
            </a:xfrm>
            <a:custGeom>
              <a:avLst/>
              <a:gdLst/>
              <a:ahLst/>
              <a:cxnLst>
                <a:cxn ang="0">
                  <a:pos x="1241" y="107"/>
                </a:cxn>
                <a:cxn ang="0">
                  <a:pos x="1207" y="202"/>
                </a:cxn>
                <a:cxn ang="0">
                  <a:pos x="1194" y="249"/>
                </a:cxn>
                <a:cxn ang="0">
                  <a:pos x="1262" y="265"/>
                </a:cxn>
                <a:cxn ang="0">
                  <a:pos x="1484" y="282"/>
                </a:cxn>
                <a:cxn ang="0">
                  <a:pos x="1563" y="351"/>
                </a:cxn>
                <a:cxn ang="0">
                  <a:pos x="1785" y="351"/>
                </a:cxn>
                <a:cxn ang="0">
                  <a:pos x="2024" y="446"/>
                </a:cxn>
                <a:cxn ang="0">
                  <a:pos x="2232" y="477"/>
                </a:cxn>
                <a:cxn ang="0">
                  <a:pos x="2305" y="566"/>
                </a:cxn>
                <a:cxn ang="0">
                  <a:pos x="2353" y="589"/>
                </a:cxn>
                <a:cxn ang="0">
                  <a:pos x="2312" y="646"/>
                </a:cxn>
                <a:cxn ang="0">
                  <a:pos x="2237" y="581"/>
                </a:cxn>
                <a:cxn ang="0">
                  <a:pos x="2191" y="645"/>
                </a:cxn>
                <a:cxn ang="0">
                  <a:pos x="2122" y="731"/>
                </a:cxn>
                <a:cxn ang="0">
                  <a:pos x="1993" y="785"/>
                </a:cxn>
                <a:cxn ang="0">
                  <a:pos x="1964" y="892"/>
                </a:cxn>
                <a:cxn ang="0">
                  <a:pos x="1862" y="914"/>
                </a:cxn>
                <a:cxn ang="0">
                  <a:pos x="1997" y="709"/>
                </a:cxn>
                <a:cxn ang="0">
                  <a:pos x="1931" y="725"/>
                </a:cxn>
                <a:cxn ang="0">
                  <a:pos x="1801" y="819"/>
                </a:cxn>
                <a:cxn ang="0">
                  <a:pos x="1681" y="805"/>
                </a:cxn>
                <a:cxn ang="0">
                  <a:pos x="1596" y="963"/>
                </a:cxn>
                <a:cxn ang="0">
                  <a:pos x="1643" y="1032"/>
                </a:cxn>
                <a:cxn ang="0">
                  <a:pos x="1501" y="1215"/>
                </a:cxn>
                <a:cxn ang="0">
                  <a:pos x="1501" y="1094"/>
                </a:cxn>
                <a:cxn ang="0">
                  <a:pos x="1344" y="1013"/>
                </a:cxn>
                <a:cxn ang="0">
                  <a:pos x="1086" y="1031"/>
                </a:cxn>
                <a:cxn ang="0">
                  <a:pos x="841" y="1064"/>
                </a:cxn>
                <a:cxn ang="0">
                  <a:pos x="772" y="1059"/>
                </a:cxn>
                <a:cxn ang="0">
                  <a:pos x="700" y="1018"/>
                </a:cxn>
                <a:cxn ang="0">
                  <a:pos x="660" y="1023"/>
                </a:cxn>
                <a:cxn ang="0">
                  <a:pos x="622" y="1005"/>
                </a:cxn>
                <a:cxn ang="0">
                  <a:pos x="545" y="1018"/>
                </a:cxn>
                <a:cxn ang="0">
                  <a:pos x="523" y="1035"/>
                </a:cxn>
                <a:cxn ang="0">
                  <a:pos x="492" y="1070"/>
                </a:cxn>
                <a:cxn ang="0">
                  <a:pos x="415" y="1065"/>
                </a:cxn>
                <a:cxn ang="0">
                  <a:pos x="353" y="1046"/>
                </a:cxn>
                <a:cxn ang="0">
                  <a:pos x="309" y="1133"/>
                </a:cxn>
                <a:cxn ang="0">
                  <a:pos x="303" y="1242"/>
                </a:cxn>
                <a:cxn ang="0">
                  <a:pos x="145" y="1166"/>
                </a:cxn>
                <a:cxn ang="0">
                  <a:pos x="175" y="1073"/>
                </a:cxn>
                <a:cxn ang="0">
                  <a:pos x="96" y="1029"/>
                </a:cxn>
                <a:cxn ang="0">
                  <a:pos x="44" y="906"/>
                </a:cxn>
                <a:cxn ang="0">
                  <a:pos x="26" y="785"/>
                </a:cxn>
                <a:cxn ang="0">
                  <a:pos x="35" y="626"/>
                </a:cxn>
                <a:cxn ang="0">
                  <a:pos x="68" y="435"/>
                </a:cxn>
                <a:cxn ang="0">
                  <a:pos x="202" y="556"/>
                </a:cxn>
                <a:cxn ang="0">
                  <a:pos x="148" y="665"/>
                </a:cxn>
                <a:cxn ang="0">
                  <a:pos x="237" y="575"/>
                </a:cxn>
                <a:cxn ang="0">
                  <a:pos x="279" y="553"/>
                </a:cxn>
                <a:cxn ang="0">
                  <a:pos x="383" y="474"/>
                </a:cxn>
                <a:cxn ang="0">
                  <a:pos x="492" y="432"/>
                </a:cxn>
                <a:cxn ang="0">
                  <a:pos x="574" y="366"/>
                </a:cxn>
                <a:cxn ang="0">
                  <a:pos x="663" y="520"/>
                </a:cxn>
                <a:cxn ang="0">
                  <a:pos x="681" y="492"/>
                </a:cxn>
                <a:cxn ang="0">
                  <a:pos x="674" y="459"/>
                </a:cxn>
                <a:cxn ang="0">
                  <a:pos x="696" y="364"/>
                </a:cxn>
                <a:cxn ang="0">
                  <a:pos x="808" y="362"/>
                </a:cxn>
                <a:cxn ang="0">
                  <a:pos x="780" y="287"/>
                </a:cxn>
                <a:cxn ang="0">
                  <a:pos x="867" y="175"/>
                </a:cxn>
                <a:cxn ang="0">
                  <a:pos x="1021" y="107"/>
                </a:cxn>
              </a:cxnLst>
              <a:rect l="0" t="0" r="r" b="b"/>
              <a:pathLst>
                <a:path w="2366" h="1242">
                  <a:moveTo>
                    <a:pt x="1114" y="0"/>
                  </a:moveTo>
                  <a:lnTo>
                    <a:pt x="1139" y="9"/>
                  </a:lnTo>
                  <a:lnTo>
                    <a:pt x="1142" y="25"/>
                  </a:lnTo>
                  <a:lnTo>
                    <a:pt x="1117" y="52"/>
                  </a:lnTo>
                  <a:lnTo>
                    <a:pt x="1139" y="38"/>
                  </a:lnTo>
                  <a:lnTo>
                    <a:pt x="1137" y="47"/>
                  </a:lnTo>
                  <a:lnTo>
                    <a:pt x="1160" y="49"/>
                  </a:lnTo>
                  <a:lnTo>
                    <a:pt x="1161" y="55"/>
                  </a:lnTo>
                  <a:lnTo>
                    <a:pt x="1158" y="65"/>
                  </a:lnTo>
                  <a:lnTo>
                    <a:pt x="1144" y="83"/>
                  </a:lnTo>
                  <a:lnTo>
                    <a:pt x="1161" y="83"/>
                  </a:lnTo>
                  <a:lnTo>
                    <a:pt x="1174" y="65"/>
                  </a:lnTo>
                  <a:lnTo>
                    <a:pt x="1215" y="68"/>
                  </a:lnTo>
                  <a:lnTo>
                    <a:pt x="1240" y="93"/>
                  </a:lnTo>
                  <a:lnTo>
                    <a:pt x="1237" y="99"/>
                  </a:lnTo>
                  <a:lnTo>
                    <a:pt x="1241" y="107"/>
                  </a:lnTo>
                  <a:lnTo>
                    <a:pt x="1246" y="98"/>
                  </a:lnTo>
                  <a:lnTo>
                    <a:pt x="1251" y="118"/>
                  </a:lnTo>
                  <a:lnTo>
                    <a:pt x="1256" y="118"/>
                  </a:lnTo>
                  <a:lnTo>
                    <a:pt x="1256" y="124"/>
                  </a:lnTo>
                  <a:lnTo>
                    <a:pt x="1249" y="139"/>
                  </a:lnTo>
                  <a:lnTo>
                    <a:pt x="1235" y="123"/>
                  </a:lnTo>
                  <a:lnTo>
                    <a:pt x="1243" y="139"/>
                  </a:lnTo>
                  <a:lnTo>
                    <a:pt x="1254" y="142"/>
                  </a:lnTo>
                  <a:lnTo>
                    <a:pt x="1252" y="145"/>
                  </a:lnTo>
                  <a:lnTo>
                    <a:pt x="1254" y="154"/>
                  </a:lnTo>
                  <a:lnTo>
                    <a:pt x="1246" y="170"/>
                  </a:lnTo>
                  <a:lnTo>
                    <a:pt x="1232" y="180"/>
                  </a:lnTo>
                  <a:lnTo>
                    <a:pt x="1235" y="183"/>
                  </a:lnTo>
                  <a:lnTo>
                    <a:pt x="1227" y="184"/>
                  </a:lnTo>
                  <a:lnTo>
                    <a:pt x="1227" y="192"/>
                  </a:lnTo>
                  <a:lnTo>
                    <a:pt x="1207" y="202"/>
                  </a:lnTo>
                  <a:lnTo>
                    <a:pt x="1174" y="250"/>
                  </a:lnTo>
                  <a:lnTo>
                    <a:pt x="1158" y="249"/>
                  </a:lnTo>
                  <a:lnTo>
                    <a:pt x="1134" y="290"/>
                  </a:lnTo>
                  <a:lnTo>
                    <a:pt x="1142" y="285"/>
                  </a:lnTo>
                  <a:lnTo>
                    <a:pt x="1152" y="290"/>
                  </a:lnTo>
                  <a:lnTo>
                    <a:pt x="1147" y="285"/>
                  </a:lnTo>
                  <a:lnTo>
                    <a:pt x="1145" y="279"/>
                  </a:lnTo>
                  <a:lnTo>
                    <a:pt x="1147" y="273"/>
                  </a:lnTo>
                  <a:lnTo>
                    <a:pt x="1164" y="274"/>
                  </a:lnTo>
                  <a:lnTo>
                    <a:pt x="1188" y="263"/>
                  </a:lnTo>
                  <a:lnTo>
                    <a:pt x="1189" y="260"/>
                  </a:lnTo>
                  <a:lnTo>
                    <a:pt x="1186" y="254"/>
                  </a:lnTo>
                  <a:lnTo>
                    <a:pt x="1194" y="258"/>
                  </a:lnTo>
                  <a:lnTo>
                    <a:pt x="1213" y="247"/>
                  </a:lnTo>
                  <a:lnTo>
                    <a:pt x="1208" y="241"/>
                  </a:lnTo>
                  <a:lnTo>
                    <a:pt x="1194" y="249"/>
                  </a:lnTo>
                  <a:lnTo>
                    <a:pt x="1193" y="239"/>
                  </a:lnTo>
                  <a:lnTo>
                    <a:pt x="1200" y="228"/>
                  </a:lnTo>
                  <a:lnTo>
                    <a:pt x="1212" y="235"/>
                  </a:lnTo>
                  <a:lnTo>
                    <a:pt x="1219" y="228"/>
                  </a:lnTo>
                  <a:lnTo>
                    <a:pt x="1216" y="232"/>
                  </a:lnTo>
                  <a:lnTo>
                    <a:pt x="1218" y="239"/>
                  </a:lnTo>
                  <a:lnTo>
                    <a:pt x="1235" y="246"/>
                  </a:lnTo>
                  <a:lnTo>
                    <a:pt x="1241" y="241"/>
                  </a:lnTo>
                  <a:lnTo>
                    <a:pt x="1240" y="228"/>
                  </a:lnTo>
                  <a:lnTo>
                    <a:pt x="1249" y="249"/>
                  </a:lnTo>
                  <a:lnTo>
                    <a:pt x="1246" y="265"/>
                  </a:lnTo>
                  <a:lnTo>
                    <a:pt x="1251" y="265"/>
                  </a:lnTo>
                  <a:lnTo>
                    <a:pt x="1246" y="269"/>
                  </a:lnTo>
                  <a:lnTo>
                    <a:pt x="1249" y="271"/>
                  </a:lnTo>
                  <a:lnTo>
                    <a:pt x="1256" y="268"/>
                  </a:lnTo>
                  <a:lnTo>
                    <a:pt x="1262" y="265"/>
                  </a:lnTo>
                  <a:lnTo>
                    <a:pt x="1251" y="255"/>
                  </a:lnTo>
                  <a:lnTo>
                    <a:pt x="1282" y="244"/>
                  </a:lnTo>
                  <a:lnTo>
                    <a:pt x="1330" y="257"/>
                  </a:lnTo>
                  <a:lnTo>
                    <a:pt x="1323" y="258"/>
                  </a:lnTo>
                  <a:lnTo>
                    <a:pt x="1323" y="273"/>
                  </a:lnTo>
                  <a:lnTo>
                    <a:pt x="1361" y="285"/>
                  </a:lnTo>
                  <a:lnTo>
                    <a:pt x="1393" y="279"/>
                  </a:lnTo>
                  <a:lnTo>
                    <a:pt x="1396" y="274"/>
                  </a:lnTo>
                  <a:lnTo>
                    <a:pt x="1391" y="258"/>
                  </a:lnTo>
                  <a:lnTo>
                    <a:pt x="1394" y="243"/>
                  </a:lnTo>
                  <a:lnTo>
                    <a:pt x="1401" y="244"/>
                  </a:lnTo>
                  <a:lnTo>
                    <a:pt x="1401" y="236"/>
                  </a:lnTo>
                  <a:lnTo>
                    <a:pt x="1441" y="260"/>
                  </a:lnTo>
                  <a:lnTo>
                    <a:pt x="1446" y="254"/>
                  </a:lnTo>
                  <a:lnTo>
                    <a:pt x="1464" y="257"/>
                  </a:lnTo>
                  <a:lnTo>
                    <a:pt x="1484" y="282"/>
                  </a:lnTo>
                  <a:lnTo>
                    <a:pt x="1479" y="302"/>
                  </a:lnTo>
                  <a:lnTo>
                    <a:pt x="1486" y="312"/>
                  </a:lnTo>
                  <a:lnTo>
                    <a:pt x="1482" y="323"/>
                  </a:lnTo>
                  <a:lnTo>
                    <a:pt x="1484" y="323"/>
                  </a:lnTo>
                  <a:lnTo>
                    <a:pt x="1471" y="337"/>
                  </a:lnTo>
                  <a:lnTo>
                    <a:pt x="1475" y="350"/>
                  </a:lnTo>
                  <a:lnTo>
                    <a:pt x="1478" y="348"/>
                  </a:lnTo>
                  <a:lnTo>
                    <a:pt x="1490" y="377"/>
                  </a:lnTo>
                  <a:lnTo>
                    <a:pt x="1503" y="383"/>
                  </a:lnTo>
                  <a:lnTo>
                    <a:pt x="1509" y="392"/>
                  </a:lnTo>
                  <a:lnTo>
                    <a:pt x="1520" y="372"/>
                  </a:lnTo>
                  <a:lnTo>
                    <a:pt x="1520" y="355"/>
                  </a:lnTo>
                  <a:lnTo>
                    <a:pt x="1530" y="332"/>
                  </a:lnTo>
                  <a:lnTo>
                    <a:pt x="1544" y="359"/>
                  </a:lnTo>
                  <a:lnTo>
                    <a:pt x="1560" y="364"/>
                  </a:lnTo>
                  <a:lnTo>
                    <a:pt x="1563" y="351"/>
                  </a:lnTo>
                  <a:lnTo>
                    <a:pt x="1571" y="350"/>
                  </a:lnTo>
                  <a:lnTo>
                    <a:pt x="1605" y="373"/>
                  </a:lnTo>
                  <a:lnTo>
                    <a:pt x="1627" y="356"/>
                  </a:lnTo>
                  <a:lnTo>
                    <a:pt x="1635" y="358"/>
                  </a:lnTo>
                  <a:lnTo>
                    <a:pt x="1630" y="345"/>
                  </a:lnTo>
                  <a:lnTo>
                    <a:pt x="1634" y="339"/>
                  </a:lnTo>
                  <a:lnTo>
                    <a:pt x="1632" y="331"/>
                  </a:lnTo>
                  <a:lnTo>
                    <a:pt x="1653" y="304"/>
                  </a:lnTo>
                  <a:lnTo>
                    <a:pt x="1648" y="295"/>
                  </a:lnTo>
                  <a:lnTo>
                    <a:pt x="1651" y="290"/>
                  </a:lnTo>
                  <a:lnTo>
                    <a:pt x="1772" y="320"/>
                  </a:lnTo>
                  <a:lnTo>
                    <a:pt x="1779" y="325"/>
                  </a:lnTo>
                  <a:lnTo>
                    <a:pt x="1782" y="339"/>
                  </a:lnTo>
                  <a:lnTo>
                    <a:pt x="1772" y="337"/>
                  </a:lnTo>
                  <a:lnTo>
                    <a:pt x="1766" y="348"/>
                  </a:lnTo>
                  <a:lnTo>
                    <a:pt x="1785" y="351"/>
                  </a:lnTo>
                  <a:lnTo>
                    <a:pt x="1793" y="361"/>
                  </a:lnTo>
                  <a:lnTo>
                    <a:pt x="1804" y="359"/>
                  </a:lnTo>
                  <a:lnTo>
                    <a:pt x="1815" y="372"/>
                  </a:lnTo>
                  <a:lnTo>
                    <a:pt x="1807" y="381"/>
                  </a:lnTo>
                  <a:lnTo>
                    <a:pt x="1818" y="388"/>
                  </a:lnTo>
                  <a:lnTo>
                    <a:pt x="1849" y="380"/>
                  </a:lnTo>
                  <a:lnTo>
                    <a:pt x="1909" y="381"/>
                  </a:lnTo>
                  <a:lnTo>
                    <a:pt x="1927" y="407"/>
                  </a:lnTo>
                  <a:lnTo>
                    <a:pt x="1927" y="414"/>
                  </a:lnTo>
                  <a:lnTo>
                    <a:pt x="1920" y="433"/>
                  </a:lnTo>
                  <a:lnTo>
                    <a:pt x="1944" y="443"/>
                  </a:lnTo>
                  <a:lnTo>
                    <a:pt x="1944" y="451"/>
                  </a:lnTo>
                  <a:lnTo>
                    <a:pt x="1960" y="436"/>
                  </a:lnTo>
                  <a:lnTo>
                    <a:pt x="1985" y="433"/>
                  </a:lnTo>
                  <a:lnTo>
                    <a:pt x="1999" y="443"/>
                  </a:lnTo>
                  <a:lnTo>
                    <a:pt x="2024" y="446"/>
                  </a:lnTo>
                  <a:lnTo>
                    <a:pt x="2038" y="435"/>
                  </a:lnTo>
                  <a:lnTo>
                    <a:pt x="2045" y="443"/>
                  </a:lnTo>
                  <a:lnTo>
                    <a:pt x="2046" y="459"/>
                  </a:lnTo>
                  <a:lnTo>
                    <a:pt x="2070" y="477"/>
                  </a:lnTo>
                  <a:lnTo>
                    <a:pt x="2086" y="463"/>
                  </a:lnTo>
                  <a:lnTo>
                    <a:pt x="2079" y="443"/>
                  </a:lnTo>
                  <a:lnTo>
                    <a:pt x="2071" y="441"/>
                  </a:lnTo>
                  <a:lnTo>
                    <a:pt x="2078" y="436"/>
                  </a:lnTo>
                  <a:lnTo>
                    <a:pt x="2078" y="424"/>
                  </a:lnTo>
                  <a:lnTo>
                    <a:pt x="2082" y="422"/>
                  </a:lnTo>
                  <a:lnTo>
                    <a:pt x="2119" y="432"/>
                  </a:lnTo>
                  <a:lnTo>
                    <a:pt x="2160" y="430"/>
                  </a:lnTo>
                  <a:lnTo>
                    <a:pt x="2191" y="449"/>
                  </a:lnTo>
                  <a:lnTo>
                    <a:pt x="2215" y="470"/>
                  </a:lnTo>
                  <a:lnTo>
                    <a:pt x="2221" y="473"/>
                  </a:lnTo>
                  <a:lnTo>
                    <a:pt x="2232" y="477"/>
                  </a:lnTo>
                  <a:lnTo>
                    <a:pt x="2234" y="487"/>
                  </a:lnTo>
                  <a:lnTo>
                    <a:pt x="2242" y="490"/>
                  </a:lnTo>
                  <a:lnTo>
                    <a:pt x="2243" y="498"/>
                  </a:lnTo>
                  <a:lnTo>
                    <a:pt x="2254" y="500"/>
                  </a:lnTo>
                  <a:lnTo>
                    <a:pt x="2262" y="504"/>
                  </a:lnTo>
                  <a:lnTo>
                    <a:pt x="2262" y="507"/>
                  </a:lnTo>
                  <a:lnTo>
                    <a:pt x="2259" y="511"/>
                  </a:lnTo>
                  <a:lnTo>
                    <a:pt x="2271" y="515"/>
                  </a:lnTo>
                  <a:lnTo>
                    <a:pt x="2267" y="520"/>
                  </a:lnTo>
                  <a:lnTo>
                    <a:pt x="2283" y="529"/>
                  </a:lnTo>
                  <a:lnTo>
                    <a:pt x="2275" y="518"/>
                  </a:lnTo>
                  <a:lnTo>
                    <a:pt x="2283" y="520"/>
                  </a:lnTo>
                  <a:lnTo>
                    <a:pt x="2290" y="531"/>
                  </a:lnTo>
                  <a:lnTo>
                    <a:pt x="2287" y="533"/>
                  </a:lnTo>
                  <a:lnTo>
                    <a:pt x="2294" y="556"/>
                  </a:lnTo>
                  <a:lnTo>
                    <a:pt x="2305" y="566"/>
                  </a:lnTo>
                  <a:lnTo>
                    <a:pt x="2303" y="574"/>
                  </a:lnTo>
                  <a:lnTo>
                    <a:pt x="2306" y="566"/>
                  </a:lnTo>
                  <a:lnTo>
                    <a:pt x="2301" y="561"/>
                  </a:lnTo>
                  <a:lnTo>
                    <a:pt x="2301" y="547"/>
                  </a:lnTo>
                  <a:lnTo>
                    <a:pt x="2297" y="545"/>
                  </a:lnTo>
                  <a:lnTo>
                    <a:pt x="2306" y="547"/>
                  </a:lnTo>
                  <a:lnTo>
                    <a:pt x="2306" y="542"/>
                  </a:lnTo>
                  <a:lnTo>
                    <a:pt x="2314" y="545"/>
                  </a:lnTo>
                  <a:lnTo>
                    <a:pt x="2312" y="550"/>
                  </a:lnTo>
                  <a:lnTo>
                    <a:pt x="2314" y="555"/>
                  </a:lnTo>
                  <a:lnTo>
                    <a:pt x="2316" y="547"/>
                  </a:lnTo>
                  <a:lnTo>
                    <a:pt x="2336" y="550"/>
                  </a:lnTo>
                  <a:lnTo>
                    <a:pt x="2355" y="574"/>
                  </a:lnTo>
                  <a:lnTo>
                    <a:pt x="2353" y="578"/>
                  </a:lnTo>
                  <a:lnTo>
                    <a:pt x="2366" y="581"/>
                  </a:lnTo>
                  <a:lnTo>
                    <a:pt x="2353" y="589"/>
                  </a:lnTo>
                  <a:lnTo>
                    <a:pt x="2353" y="600"/>
                  </a:lnTo>
                  <a:lnTo>
                    <a:pt x="2341" y="591"/>
                  </a:lnTo>
                  <a:lnTo>
                    <a:pt x="2341" y="597"/>
                  </a:lnTo>
                  <a:lnTo>
                    <a:pt x="2346" y="605"/>
                  </a:lnTo>
                  <a:lnTo>
                    <a:pt x="2334" y="604"/>
                  </a:lnTo>
                  <a:lnTo>
                    <a:pt x="2330" y="613"/>
                  </a:lnTo>
                  <a:lnTo>
                    <a:pt x="2322" y="613"/>
                  </a:lnTo>
                  <a:lnTo>
                    <a:pt x="2331" y="619"/>
                  </a:lnTo>
                  <a:lnTo>
                    <a:pt x="2316" y="629"/>
                  </a:lnTo>
                  <a:lnTo>
                    <a:pt x="2322" y="630"/>
                  </a:lnTo>
                  <a:lnTo>
                    <a:pt x="2319" y="633"/>
                  </a:lnTo>
                  <a:lnTo>
                    <a:pt x="2328" y="641"/>
                  </a:lnTo>
                  <a:lnTo>
                    <a:pt x="2316" y="640"/>
                  </a:lnTo>
                  <a:lnTo>
                    <a:pt x="2320" y="641"/>
                  </a:lnTo>
                  <a:lnTo>
                    <a:pt x="2317" y="648"/>
                  </a:lnTo>
                  <a:lnTo>
                    <a:pt x="2312" y="646"/>
                  </a:lnTo>
                  <a:lnTo>
                    <a:pt x="2314" y="637"/>
                  </a:lnTo>
                  <a:lnTo>
                    <a:pt x="2309" y="645"/>
                  </a:lnTo>
                  <a:lnTo>
                    <a:pt x="2308" y="640"/>
                  </a:lnTo>
                  <a:lnTo>
                    <a:pt x="2303" y="643"/>
                  </a:lnTo>
                  <a:lnTo>
                    <a:pt x="2301" y="635"/>
                  </a:lnTo>
                  <a:lnTo>
                    <a:pt x="2292" y="630"/>
                  </a:lnTo>
                  <a:lnTo>
                    <a:pt x="2292" y="629"/>
                  </a:lnTo>
                  <a:lnTo>
                    <a:pt x="2287" y="629"/>
                  </a:lnTo>
                  <a:lnTo>
                    <a:pt x="2290" y="630"/>
                  </a:lnTo>
                  <a:lnTo>
                    <a:pt x="2284" y="629"/>
                  </a:lnTo>
                  <a:lnTo>
                    <a:pt x="2275" y="621"/>
                  </a:lnTo>
                  <a:lnTo>
                    <a:pt x="2275" y="607"/>
                  </a:lnTo>
                  <a:lnTo>
                    <a:pt x="2267" y="600"/>
                  </a:lnTo>
                  <a:lnTo>
                    <a:pt x="2238" y="602"/>
                  </a:lnTo>
                  <a:lnTo>
                    <a:pt x="2231" y="583"/>
                  </a:lnTo>
                  <a:lnTo>
                    <a:pt x="2237" y="581"/>
                  </a:lnTo>
                  <a:lnTo>
                    <a:pt x="2237" y="572"/>
                  </a:lnTo>
                  <a:lnTo>
                    <a:pt x="2232" y="580"/>
                  </a:lnTo>
                  <a:lnTo>
                    <a:pt x="2229" y="574"/>
                  </a:lnTo>
                  <a:lnTo>
                    <a:pt x="2226" y="574"/>
                  </a:lnTo>
                  <a:lnTo>
                    <a:pt x="2226" y="580"/>
                  </a:lnTo>
                  <a:lnTo>
                    <a:pt x="2216" y="580"/>
                  </a:lnTo>
                  <a:lnTo>
                    <a:pt x="2218" y="591"/>
                  </a:lnTo>
                  <a:lnTo>
                    <a:pt x="2227" y="604"/>
                  </a:lnTo>
                  <a:lnTo>
                    <a:pt x="2216" y="619"/>
                  </a:lnTo>
                  <a:lnTo>
                    <a:pt x="2213" y="621"/>
                  </a:lnTo>
                  <a:lnTo>
                    <a:pt x="2194" y="637"/>
                  </a:lnTo>
                  <a:lnTo>
                    <a:pt x="2191" y="630"/>
                  </a:lnTo>
                  <a:lnTo>
                    <a:pt x="2179" y="630"/>
                  </a:lnTo>
                  <a:lnTo>
                    <a:pt x="2180" y="643"/>
                  </a:lnTo>
                  <a:lnTo>
                    <a:pt x="2190" y="649"/>
                  </a:lnTo>
                  <a:lnTo>
                    <a:pt x="2191" y="645"/>
                  </a:lnTo>
                  <a:lnTo>
                    <a:pt x="2194" y="654"/>
                  </a:lnTo>
                  <a:lnTo>
                    <a:pt x="2191" y="657"/>
                  </a:lnTo>
                  <a:lnTo>
                    <a:pt x="2197" y="659"/>
                  </a:lnTo>
                  <a:lnTo>
                    <a:pt x="2199" y="676"/>
                  </a:lnTo>
                  <a:lnTo>
                    <a:pt x="2207" y="689"/>
                  </a:lnTo>
                  <a:lnTo>
                    <a:pt x="2201" y="690"/>
                  </a:lnTo>
                  <a:lnTo>
                    <a:pt x="2208" y="700"/>
                  </a:lnTo>
                  <a:lnTo>
                    <a:pt x="2201" y="712"/>
                  </a:lnTo>
                  <a:lnTo>
                    <a:pt x="2182" y="701"/>
                  </a:lnTo>
                  <a:lnTo>
                    <a:pt x="2179" y="706"/>
                  </a:lnTo>
                  <a:lnTo>
                    <a:pt x="2172" y="695"/>
                  </a:lnTo>
                  <a:lnTo>
                    <a:pt x="2175" y="706"/>
                  </a:lnTo>
                  <a:lnTo>
                    <a:pt x="2144" y="719"/>
                  </a:lnTo>
                  <a:lnTo>
                    <a:pt x="2144" y="723"/>
                  </a:lnTo>
                  <a:lnTo>
                    <a:pt x="2128" y="734"/>
                  </a:lnTo>
                  <a:lnTo>
                    <a:pt x="2122" y="731"/>
                  </a:lnTo>
                  <a:lnTo>
                    <a:pt x="2117" y="742"/>
                  </a:lnTo>
                  <a:lnTo>
                    <a:pt x="2105" y="749"/>
                  </a:lnTo>
                  <a:lnTo>
                    <a:pt x="2106" y="753"/>
                  </a:lnTo>
                  <a:lnTo>
                    <a:pt x="2100" y="752"/>
                  </a:lnTo>
                  <a:lnTo>
                    <a:pt x="2101" y="758"/>
                  </a:lnTo>
                  <a:lnTo>
                    <a:pt x="2079" y="772"/>
                  </a:lnTo>
                  <a:lnTo>
                    <a:pt x="2076" y="786"/>
                  </a:lnTo>
                  <a:lnTo>
                    <a:pt x="2062" y="771"/>
                  </a:lnTo>
                  <a:lnTo>
                    <a:pt x="2045" y="764"/>
                  </a:lnTo>
                  <a:lnTo>
                    <a:pt x="2027" y="772"/>
                  </a:lnTo>
                  <a:lnTo>
                    <a:pt x="2016" y="791"/>
                  </a:lnTo>
                  <a:lnTo>
                    <a:pt x="2016" y="772"/>
                  </a:lnTo>
                  <a:lnTo>
                    <a:pt x="2015" y="771"/>
                  </a:lnTo>
                  <a:lnTo>
                    <a:pt x="2002" y="780"/>
                  </a:lnTo>
                  <a:lnTo>
                    <a:pt x="1999" y="791"/>
                  </a:lnTo>
                  <a:lnTo>
                    <a:pt x="1993" y="785"/>
                  </a:lnTo>
                  <a:lnTo>
                    <a:pt x="1986" y="790"/>
                  </a:lnTo>
                  <a:lnTo>
                    <a:pt x="1983" y="786"/>
                  </a:lnTo>
                  <a:lnTo>
                    <a:pt x="1977" y="790"/>
                  </a:lnTo>
                  <a:lnTo>
                    <a:pt x="1971" y="813"/>
                  </a:lnTo>
                  <a:lnTo>
                    <a:pt x="1968" y="813"/>
                  </a:lnTo>
                  <a:lnTo>
                    <a:pt x="1955" y="838"/>
                  </a:lnTo>
                  <a:lnTo>
                    <a:pt x="1955" y="846"/>
                  </a:lnTo>
                  <a:lnTo>
                    <a:pt x="1958" y="851"/>
                  </a:lnTo>
                  <a:lnTo>
                    <a:pt x="1964" y="846"/>
                  </a:lnTo>
                  <a:lnTo>
                    <a:pt x="1972" y="851"/>
                  </a:lnTo>
                  <a:lnTo>
                    <a:pt x="1964" y="868"/>
                  </a:lnTo>
                  <a:lnTo>
                    <a:pt x="1966" y="879"/>
                  </a:lnTo>
                  <a:lnTo>
                    <a:pt x="1972" y="884"/>
                  </a:lnTo>
                  <a:lnTo>
                    <a:pt x="1972" y="892"/>
                  </a:lnTo>
                  <a:lnTo>
                    <a:pt x="1969" y="901"/>
                  </a:lnTo>
                  <a:lnTo>
                    <a:pt x="1964" y="892"/>
                  </a:lnTo>
                  <a:lnTo>
                    <a:pt x="1968" y="886"/>
                  </a:lnTo>
                  <a:lnTo>
                    <a:pt x="1960" y="890"/>
                  </a:lnTo>
                  <a:lnTo>
                    <a:pt x="1960" y="894"/>
                  </a:lnTo>
                  <a:lnTo>
                    <a:pt x="1952" y="901"/>
                  </a:lnTo>
                  <a:lnTo>
                    <a:pt x="1950" y="912"/>
                  </a:lnTo>
                  <a:lnTo>
                    <a:pt x="1955" y="935"/>
                  </a:lnTo>
                  <a:lnTo>
                    <a:pt x="1949" y="939"/>
                  </a:lnTo>
                  <a:lnTo>
                    <a:pt x="1939" y="938"/>
                  </a:lnTo>
                  <a:lnTo>
                    <a:pt x="1923" y="952"/>
                  </a:lnTo>
                  <a:lnTo>
                    <a:pt x="1927" y="974"/>
                  </a:lnTo>
                  <a:lnTo>
                    <a:pt x="1922" y="971"/>
                  </a:lnTo>
                  <a:lnTo>
                    <a:pt x="1905" y="979"/>
                  </a:lnTo>
                  <a:lnTo>
                    <a:pt x="1901" y="1005"/>
                  </a:lnTo>
                  <a:lnTo>
                    <a:pt x="1879" y="1028"/>
                  </a:lnTo>
                  <a:lnTo>
                    <a:pt x="1864" y="936"/>
                  </a:lnTo>
                  <a:lnTo>
                    <a:pt x="1862" y="914"/>
                  </a:lnTo>
                  <a:lnTo>
                    <a:pt x="1867" y="881"/>
                  </a:lnTo>
                  <a:lnTo>
                    <a:pt x="1879" y="870"/>
                  </a:lnTo>
                  <a:lnTo>
                    <a:pt x="1884" y="857"/>
                  </a:lnTo>
                  <a:lnTo>
                    <a:pt x="1881" y="848"/>
                  </a:lnTo>
                  <a:lnTo>
                    <a:pt x="1889" y="851"/>
                  </a:lnTo>
                  <a:lnTo>
                    <a:pt x="1901" y="842"/>
                  </a:lnTo>
                  <a:lnTo>
                    <a:pt x="1933" y="799"/>
                  </a:lnTo>
                  <a:lnTo>
                    <a:pt x="1952" y="780"/>
                  </a:lnTo>
                  <a:lnTo>
                    <a:pt x="1953" y="772"/>
                  </a:lnTo>
                  <a:lnTo>
                    <a:pt x="1980" y="758"/>
                  </a:lnTo>
                  <a:lnTo>
                    <a:pt x="1979" y="752"/>
                  </a:lnTo>
                  <a:lnTo>
                    <a:pt x="1982" y="747"/>
                  </a:lnTo>
                  <a:lnTo>
                    <a:pt x="1982" y="738"/>
                  </a:lnTo>
                  <a:lnTo>
                    <a:pt x="1985" y="734"/>
                  </a:lnTo>
                  <a:lnTo>
                    <a:pt x="1986" y="717"/>
                  </a:lnTo>
                  <a:lnTo>
                    <a:pt x="1997" y="709"/>
                  </a:lnTo>
                  <a:lnTo>
                    <a:pt x="1999" y="708"/>
                  </a:lnTo>
                  <a:lnTo>
                    <a:pt x="1990" y="701"/>
                  </a:lnTo>
                  <a:lnTo>
                    <a:pt x="1979" y="706"/>
                  </a:lnTo>
                  <a:lnTo>
                    <a:pt x="1971" y="720"/>
                  </a:lnTo>
                  <a:lnTo>
                    <a:pt x="1969" y="730"/>
                  </a:lnTo>
                  <a:lnTo>
                    <a:pt x="1972" y="734"/>
                  </a:lnTo>
                  <a:lnTo>
                    <a:pt x="1971" y="738"/>
                  </a:lnTo>
                  <a:lnTo>
                    <a:pt x="1966" y="731"/>
                  </a:lnTo>
                  <a:lnTo>
                    <a:pt x="1960" y="736"/>
                  </a:lnTo>
                  <a:lnTo>
                    <a:pt x="1928" y="769"/>
                  </a:lnTo>
                  <a:lnTo>
                    <a:pt x="1931" y="755"/>
                  </a:lnTo>
                  <a:lnTo>
                    <a:pt x="1923" y="756"/>
                  </a:lnTo>
                  <a:lnTo>
                    <a:pt x="1927" y="752"/>
                  </a:lnTo>
                  <a:lnTo>
                    <a:pt x="1923" y="745"/>
                  </a:lnTo>
                  <a:lnTo>
                    <a:pt x="1930" y="738"/>
                  </a:lnTo>
                  <a:lnTo>
                    <a:pt x="1931" y="725"/>
                  </a:lnTo>
                  <a:lnTo>
                    <a:pt x="1923" y="734"/>
                  </a:lnTo>
                  <a:lnTo>
                    <a:pt x="1912" y="725"/>
                  </a:lnTo>
                  <a:lnTo>
                    <a:pt x="1886" y="734"/>
                  </a:lnTo>
                  <a:lnTo>
                    <a:pt x="1867" y="763"/>
                  </a:lnTo>
                  <a:lnTo>
                    <a:pt x="1851" y="775"/>
                  </a:lnTo>
                  <a:lnTo>
                    <a:pt x="1845" y="791"/>
                  </a:lnTo>
                  <a:lnTo>
                    <a:pt x="1843" y="791"/>
                  </a:lnTo>
                  <a:lnTo>
                    <a:pt x="1843" y="797"/>
                  </a:lnTo>
                  <a:lnTo>
                    <a:pt x="1843" y="802"/>
                  </a:lnTo>
                  <a:lnTo>
                    <a:pt x="1854" y="805"/>
                  </a:lnTo>
                  <a:lnTo>
                    <a:pt x="1856" y="810"/>
                  </a:lnTo>
                  <a:lnTo>
                    <a:pt x="1851" y="812"/>
                  </a:lnTo>
                  <a:lnTo>
                    <a:pt x="1834" y="808"/>
                  </a:lnTo>
                  <a:lnTo>
                    <a:pt x="1823" y="818"/>
                  </a:lnTo>
                  <a:lnTo>
                    <a:pt x="1818" y="815"/>
                  </a:lnTo>
                  <a:lnTo>
                    <a:pt x="1801" y="819"/>
                  </a:lnTo>
                  <a:lnTo>
                    <a:pt x="1797" y="813"/>
                  </a:lnTo>
                  <a:lnTo>
                    <a:pt x="1813" y="807"/>
                  </a:lnTo>
                  <a:lnTo>
                    <a:pt x="1801" y="797"/>
                  </a:lnTo>
                  <a:lnTo>
                    <a:pt x="1794" y="802"/>
                  </a:lnTo>
                  <a:lnTo>
                    <a:pt x="1771" y="793"/>
                  </a:lnTo>
                  <a:lnTo>
                    <a:pt x="1767" y="796"/>
                  </a:lnTo>
                  <a:lnTo>
                    <a:pt x="1769" y="802"/>
                  </a:lnTo>
                  <a:lnTo>
                    <a:pt x="1763" y="804"/>
                  </a:lnTo>
                  <a:lnTo>
                    <a:pt x="1764" y="808"/>
                  </a:lnTo>
                  <a:lnTo>
                    <a:pt x="1761" y="808"/>
                  </a:lnTo>
                  <a:lnTo>
                    <a:pt x="1758" y="804"/>
                  </a:lnTo>
                  <a:lnTo>
                    <a:pt x="1745" y="808"/>
                  </a:lnTo>
                  <a:lnTo>
                    <a:pt x="1730" y="802"/>
                  </a:lnTo>
                  <a:lnTo>
                    <a:pt x="1723" y="812"/>
                  </a:lnTo>
                  <a:lnTo>
                    <a:pt x="1716" y="804"/>
                  </a:lnTo>
                  <a:lnTo>
                    <a:pt x="1681" y="805"/>
                  </a:lnTo>
                  <a:lnTo>
                    <a:pt x="1668" y="813"/>
                  </a:lnTo>
                  <a:lnTo>
                    <a:pt x="1648" y="837"/>
                  </a:lnTo>
                  <a:lnTo>
                    <a:pt x="1641" y="851"/>
                  </a:lnTo>
                  <a:lnTo>
                    <a:pt x="1624" y="864"/>
                  </a:lnTo>
                  <a:lnTo>
                    <a:pt x="1602" y="895"/>
                  </a:lnTo>
                  <a:lnTo>
                    <a:pt x="1567" y="928"/>
                  </a:lnTo>
                  <a:lnTo>
                    <a:pt x="1566" y="931"/>
                  </a:lnTo>
                  <a:lnTo>
                    <a:pt x="1574" y="938"/>
                  </a:lnTo>
                  <a:lnTo>
                    <a:pt x="1588" y="936"/>
                  </a:lnTo>
                  <a:lnTo>
                    <a:pt x="1588" y="958"/>
                  </a:lnTo>
                  <a:lnTo>
                    <a:pt x="1596" y="953"/>
                  </a:lnTo>
                  <a:lnTo>
                    <a:pt x="1596" y="947"/>
                  </a:lnTo>
                  <a:lnTo>
                    <a:pt x="1602" y="944"/>
                  </a:lnTo>
                  <a:lnTo>
                    <a:pt x="1597" y="950"/>
                  </a:lnTo>
                  <a:lnTo>
                    <a:pt x="1602" y="955"/>
                  </a:lnTo>
                  <a:lnTo>
                    <a:pt x="1596" y="963"/>
                  </a:lnTo>
                  <a:lnTo>
                    <a:pt x="1610" y="961"/>
                  </a:lnTo>
                  <a:lnTo>
                    <a:pt x="1613" y="953"/>
                  </a:lnTo>
                  <a:lnTo>
                    <a:pt x="1612" y="963"/>
                  </a:lnTo>
                  <a:lnTo>
                    <a:pt x="1616" y="957"/>
                  </a:lnTo>
                  <a:lnTo>
                    <a:pt x="1616" y="944"/>
                  </a:lnTo>
                  <a:lnTo>
                    <a:pt x="1634" y="946"/>
                  </a:lnTo>
                  <a:lnTo>
                    <a:pt x="1641" y="958"/>
                  </a:lnTo>
                  <a:lnTo>
                    <a:pt x="1656" y="969"/>
                  </a:lnTo>
                  <a:lnTo>
                    <a:pt x="1653" y="975"/>
                  </a:lnTo>
                  <a:lnTo>
                    <a:pt x="1635" y="972"/>
                  </a:lnTo>
                  <a:lnTo>
                    <a:pt x="1653" y="979"/>
                  </a:lnTo>
                  <a:lnTo>
                    <a:pt x="1654" y="987"/>
                  </a:lnTo>
                  <a:lnTo>
                    <a:pt x="1653" y="991"/>
                  </a:lnTo>
                  <a:lnTo>
                    <a:pt x="1657" y="998"/>
                  </a:lnTo>
                  <a:lnTo>
                    <a:pt x="1648" y="1015"/>
                  </a:lnTo>
                  <a:lnTo>
                    <a:pt x="1643" y="1032"/>
                  </a:lnTo>
                  <a:lnTo>
                    <a:pt x="1646" y="1048"/>
                  </a:lnTo>
                  <a:lnTo>
                    <a:pt x="1641" y="1084"/>
                  </a:lnTo>
                  <a:lnTo>
                    <a:pt x="1627" y="1100"/>
                  </a:lnTo>
                  <a:lnTo>
                    <a:pt x="1615" y="1119"/>
                  </a:lnTo>
                  <a:lnTo>
                    <a:pt x="1608" y="1136"/>
                  </a:lnTo>
                  <a:lnTo>
                    <a:pt x="1564" y="1195"/>
                  </a:lnTo>
                  <a:lnTo>
                    <a:pt x="1550" y="1206"/>
                  </a:lnTo>
                  <a:lnTo>
                    <a:pt x="1538" y="1209"/>
                  </a:lnTo>
                  <a:lnTo>
                    <a:pt x="1525" y="1206"/>
                  </a:lnTo>
                  <a:lnTo>
                    <a:pt x="1525" y="1196"/>
                  </a:lnTo>
                  <a:lnTo>
                    <a:pt x="1520" y="1201"/>
                  </a:lnTo>
                  <a:lnTo>
                    <a:pt x="1517" y="1195"/>
                  </a:lnTo>
                  <a:lnTo>
                    <a:pt x="1509" y="1210"/>
                  </a:lnTo>
                  <a:lnTo>
                    <a:pt x="1501" y="1210"/>
                  </a:lnTo>
                  <a:lnTo>
                    <a:pt x="1501" y="1213"/>
                  </a:lnTo>
                  <a:lnTo>
                    <a:pt x="1501" y="1215"/>
                  </a:lnTo>
                  <a:lnTo>
                    <a:pt x="1500" y="1212"/>
                  </a:lnTo>
                  <a:lnTo>
                    <a:pt x="1500" y="1207"/>
                  </a:lnTo>
                  <a:lnTo>
                    <a:pt x="1509" y="1195"/>
                  </a:lnTo>
                  <a:lnTo>
                    <a:pt x="1509" y="1179"/>
                  </a:lnTo>
                  <a:lnTo>
                    <a:pt x="1504" y="1168"/>
                  </a:lnTo>
                  <a:lnTo>
                    <a:pt x="1517" y="1157"/>
                  </a:lnTo>
                  <a:lnTo>
                    <a:pt x="1533" y="1161"/>
                  </a:lnTo>
                  <a:lnTo>
                    <a:pt x="1536" y="1158"/>
                  </a:lnTo>
                  <a:lnTo>
                    <a:pt x="1545" y="1136"/>
                  </a:lnTo>
                  <a:lnTo>
                    <a:pt x="1552" y="1111"/>
                  </a:lnTo>
                  <a:lnTo>
                    <a:pt x="1560" y="1105"/>
                  </a:lnTo>
                  <a:lnTo>
                    <a:pt x="1558" y="1089"/>
                  </a:lnTo>
                  <a:lnTo>
                    <a:pt x="1560" y="1084"/>
                  </a:lnTo>
                  <a:lnTo>
                    <a:pt x="1520" y="1103"/>
                  </a:lnTo>
                  <a:lnTo>
                    <a:pt x="1508" y="1102"/>
                  </a:lnTo>
                  <a:lnTo>
                    <a:pt x="1501" y="1094"/>
                  </a:lnTo>
                  <a:lnTo>
                    <a:pt x="1501" y="1084"/>
                  </a:lnTo>
                  <a:lnTo>
                    <a:pt x="1500" y="1073"/>
                  </a:lnTo>
                  <a:lnTo>
                    <a:pt x="1479" y="1062"/>
                  </a:lnTo>
                  <a:lnTo>
                    <a:pt x="1454" y="1057"/>
                  </a:lnTo>
                  <a:lnTo>
                    <a:pt x="1449" y="1029"/>
                  </a:lnTo>
                  <a:lnTo>
                    <a:pt x="1441" y="1007"/>
                  </a:lnTo>
                  <a:lnTo>
                    <a:pt x="1437" y="994"/>
                  </a:lnTo>
                  <a:lnTo>
                    <a:pt x="1427" y="979"/>
                  </a:lnTo>
                  <a:lnTo>
                    <a:pt x="1410" y="974"/>
                  </a:lnTo>
                  <a:lnTo>
                    <a:pt x="1397" y="964"/>
                  </a:lnTo>
                  <a:lnTo>
                    <a:pt x="1358" y="972"/>
                  </a:lnTo>
                  <a:lnTo>
                    <a:pt x="1345" y="987"/>
                  </a:lnTo>
                  <a:lnTo>
                    <a:pt x="1345" y="991"/>
                  </a:lnTo>
                  <a:lnTo>
                    <a:pt x="1356" y="991"/>
                  </a:lnTo>
                  <a:lnTo>
                    <a:pt x="1356" y="1002"/>
                  </a:lnTo>
                  <a:lnTo>
                    <a:pt x="1344" y="1013"/>
                  </a:lnTo>
                  <a:lnTo>
                    <a:pt x="1334" y="1039"/>
                  </a:lnTo>
                  <a:lnTo>
                    <a:pt x="1334" y="1046"/>
                  </a:lnTo>
                  <a:lnTo>
                    <a:pt x="1314" y="1059"/>
                  </a:lnTo>
                  <a:lnTo>
                    <a:pt x="1293" y="1051"/>
                  </a:lnTo>
                  <a:lnTo>
                    <a:pt x="1282" y="1053"/>
                  </a:lnTo>
                  <a:lnTo>
                    <a:pt x="1265" y="1045"/>
                  </a:lnTo>
                  <a:lnTo>
                    <a:pt x="1243" y="1059"/>
                  </a:lnTo>
                  <a:lnTo>
                    <a:pt x="1213" y="1068"/>
                  </a:lnTo>
                  <a:lnTo>
                    <a:pt x="1200" y="1067"/>
                  </a:lnTo>
                  <a:lnTo>
                    <a:pt x="1182" y="1062"/>
                  </a:lnTo>
                  <a:lnTo>
                    <a:pt x="1171" y="1053"/>
                  </a:lnTo>
                  <a:lnTo>
                    <a:pt x="1136" y="1035"/>
                  </a:lnTo>
                  <a:lnTo>
                    <a:pt x="1128" y="1034"/>
                  </a:lnTo>
                  <a:lnTo>
                    <a:pt x="1108" y="1043"/>
                  </a:lnTo>
                  <a:lnTo>
                    <a:pt x="1097" y="1040"/>
                  </a:lnTo>
                  <a:lnTo>
                    <a:pt x="1086" y="1031"/>
                  </a:lnTo>
                  <a:lnTo>
                    <a:pt x="1082" y="1013"/>
                  </a:lnTo>
                  <a:lnTo>
                    <a:pt x="1043" y="998"/>
                  </a:lnTo>
                  <a:lnTo>
                    <a:pt x="1024" y="1013"/>
                  </a:lnTo>
                  <a:lnTo>
                    <a:pt x="1027" y="1032"/>
                  </a:lnTo>
                  <a:lnTo>
                    <a:pt x="1024" y="1037"/>
                  </a:lnTo>
                  <a:lnTo>
                    <a:pt x="1026" y="1046"/>
                  </a:lnTo>
                  <a:lnTo>
                    <a:pt x="1023" y="1048"/>
                  </a:lnTo>
                  <a:lnTo>
                    <a:pt x="980" y="1048"/>
                  </a:lnTo>
                  <a:lnTo>
                    <a:pt x="972" y="1039"/>
                  </a:lnTo>
                  <a:lnTo>
                    <a:pt x="937" y="1035"/>
                  </a:lnTo>
                  <a:lnTo>
                    <a:pt x="919" y="1042"/>
                  </a:lnTo>
                  <a:lnTo>
                    <a:pt x="885" y="1062"/>
                  </a:lnTo>
                  <a:lnTo>
                    <a:pt x="878" y="1073"/>
                  </a:lnTo>
                  <a:lnTo>
                    <a:pt x="863" y="1068"/>
                  </a:lnTo>
                  <a:lnTo>
                    <a:pt x="851" y="1068"/>
                  </a:lnTo>
                  <a:lnTo>
                    <a:pt x="841" y="1064"/>
                  </a:lnTo>
                  <a:lnTo>
                    <a:pt x="830" y="1072"/>
                  </a:lnTo>
                  <a:lnTo>
                    <a:pt x="827" y="1067"/>
                  </a:lnTo>
                  <a:lnTo>
                    <a:pt x="824" y="1064"/>
                  </a:lnTo>
                  <a:lnTo>
                    <a:pt x="818" y="1062"/>
                  </a:lnTo>
                  <a:lnTo>
                    <a:pt x="813" y="1061"/>
                  </a:lnTo>
                  <a:lnTo>
                    <a:pt x="811" y="1057"/>
                  </a:lnTo>
                  <a:lnTo>
                    <a:pt x="808" y="1057"/>
                  </a:lnTo>
                  <a:lnTo>
                    <a:pt x="802" y="1053"/>
                  </a:lnTo>
                  <a:lnTo>
                    <a:pt x="794" y="1053"/>
                  </a:lnTo>
                  <a:lnTo>
                    <a:pt x="793" y="1054"/>
                  </a:lnTo>
                  <a:lnTo>
                    <a:pt x="791" y="1057"/>
                  </a:lnTo>
                  <a:lnTo>
                    <a:pt x="786" y="1057"/>
                  </a:lnTo>
                  <a:lnTo>
                    <a:pt x="785" y="1059"/>
                  </a:lnTo>
                  <a:lnTo>
                    <a:pt x="780" y="1057"/>
                  </a:lnTo>
                  <a:lnTo>
                    <a:pt x="775" y="1059"/>
                  </a:lnTo>
                  <a:lnTo>
                    <a:pt x="772" y="1059"/>
                  </a:lnTo>
                  <a:lnTo>
                    <a:pt x="772" y="1056"/>
                  </a:lnTo>
                  <a:lnTo>
                    <a:pt x="764" y="1057"/>
                  </a:lnTo>
                  <a:lnTo>
                    <a:pt x="764" y="1054"/>
                  </a:lnTo>
                  <a:lnTo>
                    <a:pt x="761" y="1053"/>
                  </a:lnTo>
                  <a:lnTo>
                    <a:pt x="758" y="1056"/>
                  </a:lnTo>
                  <a:lnTo>
                    <a:pt x="759" y="1059"/>
                  </a:lnTo>
                  <a:lnTo>
                    <a:pt x="758" y="1059"/>
                  </a:lnTo>
                  <a:lnTo>
                    <a:pt x="755" y="1062"/>
                  </a:lnTo>
                  <a:lnTo>
                    <a:pt x="750" y="1057"/>
                  </a:lnTo>
                  <a:lnTo>
                    <a:pt x="744" y="1051"/>
                  </a:lnTo>
                  <a:lnTo>
                    <a:pt x="733" y="1042"/>
                  </a:lnTo>
                  <a:lnTo>
                    <a:pt x="723" y="1029"/>
                  </a:lnTo>
                  <a:lnTo>
                    <a:pt x="715" y="1026"/>
                  </a:lnTo>
                  <a:lnTo>
                    <a:pt x="708" y="1021"/>
                  </a:lnTo>
                  <a:lnTo>
                    <a:pt x="700" y="1020"/>
                  </a:lnTo>
                  <a:lnTo>
                    <a:pt x="700" y="1018"/>
                  </a:lnTo>
                  <a:lnTo>
                    <a:pt x="703" y="1015"/>
                  </a:lnTo>
                  <a:lnTo>
                    <a:pt x="701" y="1013"/>
                  </a:lnTo>
                  <a:lnTo>
                    <a:pt x="696" y="1013"/>
                  </a:lnTo>
                  <a:lnTo>
                    <a:pt x="690" y="1018"/>
                  </a:lnTo>
                  <a:lnTo>
                    <a:pt x="687" y="1020"/>
                  </a:lnTo>
                  <a:lnTo>
                    <a:pt x="681" y="1023"/>
                  </a:lnTo>
                  <a:lnTo>
                    <a:pt x="681" y="1026"/>
                  </a:lnTo>
                  <a:lnTo>
                    <a:pt x="676" y="1026"/>
                  </a:lnTo>
                  <a:lnTo>
                    <a:pt x="676" y="1029"/>
                  </a:lnTo>
                  <a:lnTo>
                    <a:pt x="671" y="1028"/>
                  </a:lnTo>
                  <a:lnTo>
                    <a:pt x="667" y="1029"/>
                  </a:lnTo>
                  <a:lnTo>
                    <a:pt x="663" y="1031"/>
                  </a:lnTo>
                  <a:lnTo>
                    <a:pt x="660" y="1026"/>
                  </a:lnTo>
                  <a:lnTo>
                    <a:pt x="665" y="1023"/>
                  </a:lnTo>
                  <a:lnTo>
                    <a:pt x="663" y="1021"/>
                  </a:lnTo>
                  <a:lnTo>
                    <a:pt x="660" y="1023"/>
                  </a:lnTo>
                  <a:lnTo>
                    <a:pt x="654" y="1023"/>
                  </a:lnTo>
                  <a:lnTo>
                    <a:pt x="654" y="1024"/>
                  </a:lnTo>
                  <a:lnTo>
                    <a:pt x="649" y="1024"/>
                  </a:lnTo>
                  <a:lnTo>
                    <a:pt x="651" y="1020"/>
                  </a:lnTo>
                  <a:lnTo>
                    <a:pt x="646" y="1020"/>
                  </a:lnTo>
                  <a:lnTo>
                    <a:pt x="646" y="1023"/>
                  </a:lnTo>
                  <a:lnTo>
                    <a:pt x="643" y="1021"/>
                  </a:lnTo>
                  <a:lnTo>
                    <a:pt x="640" y="1023"/>
                  </a:lnTo>
                  <a:lnTo>
                    <a:pt x="635" y="1023"/>
                  </a:lnTo>
                  <a:lnTo>
                    <a:pt x="632" y="1018"/>
                  </a:lnTo>
                  <a:lnTo>
                    <a:pt x="637" y="1013"/>
                  </a:lnTo>
                  <a:lnTo>
                    <a:pt x="630" y="1009"/>
                  </a:lnTo>
                  <a:lnTo>
                    <a:pt x="630" y="1007"/>
                  </a:lnTo>
                  <a:lnTo>
                    <a:pt x="626" y="1004"/>
                  </a:lnTo>
                  <a:lnTo>
                    <a:pt x="624" y="1007"/>
                  </a:lnTo>
                  <a:lnTo>
                    <a:pt x="622" y="1005"/>
                  </a:lnTo>
                  <a:lnTo>
                    <a:pt x="615" y="1004"/>
                  </a:lnTo>
                  <a:lnTo>
                    <a:pt x="611" y="1002"/>
                  </a:lnTo>
                  <a:lnTo>
                    <a:pt x="607" y="1002"/>
                  </a:lnTo>
                  <a:lnTo>
                    <a:pt x="605" y="1007"/>
                  </a:lnTo>
                  <a:lnTo>
                    <a:pt x="600" y="1007"/>
                  </a:lnTo>
                  <a:lnTo>
                    <a:pt x="600" y="1009"/>
                  </a:lnTo>
                  <a:lnTo>
                    <a:pt x="596" y="1010"/>
                  </a:lnTo>
                  <a:lnTo>
                    <a:pt x="593" y="1013"/>
                  </a:lnTo>
                  <a:lnTo>
                    <a:pt x="586" y="1012"/>
                  </a:lnTo>
                  <a:lnTo>
                    <a:pt x="580" y="1012"/>
                  </a:lnTo>
                  <a:lnTo>
                    <a:pt x="570" y="1013"/>
                  </a:lnTo>
                  <a:lnTo>
                    <a:pt x="566" y="1013"/>
                  </a:lnTo>
                  <a:lnTo>
                    <a:pt x="564" y="1015"/>
                  </a:lnTo>
                  <a:lnTo>
                    <a:pt x="559" y="1013"/>
                  </a:lnTo>
                  <a:lnTo>
                    <a:pt x="558" y="1018"/>
                  </a:lnTo>
                  <a:lnTo>
                    <a:pt x="545" y="1018"/>
                  </a:lnTo>
                  <a:lnTo>
                    <a:pt x="544" y="1021"/>
                  </a:lnTo>
                  <a:lnTo>
                    <a:pt x="539" y="1020"/>
                  </a:lnTo>
                  <a:lnTo>
                    <a:pt x="531" y="1021"/>
                  </a:lnTo>
                  <a:lnTo>
                    <a:pt x="530" y="1023"/>
                  </a:lnTo>
                  <a:lnTo>
                    <a:pt x="526" y="1023"/>
                  </a:lnTo>
                  <a:lnTo>
                    <a:pt x="523" y="1021"/>
                  </a:lnTo>
                  <a:lnTo>
                    <a:pt x="522" y="1023"/>
                  </a:lnTo>
                  <a:lnTo>
                    <a:pt x="522" y="1023"/>
                  </a:lnTo>
                  <a:lnTo>
                    <a:pt x="511" y="1021"/>
                  </a:lnTo>
                  <a:lnTo>
                    <a:pt x="509" y="1026"/>
                  </a:lnTo>
                  <a:lnTo>
                    <a:pt x="514" y="1029"/>
                  </a:lnTo>
                  <a:lnTo>
                    <a:pt x="515" y="1029"/>
                  </a:lnTo>
                  <a:lnTo>
                    <a:pt x="512" y="1029"/>
                  </a:lnTo>
                  <a:lnTo>
                    <a:pt x="512" y="1032"/>
                  </a:lnTo>
                  <a:lnTo>
                    <a:pt x="517" y="1034"/>
                  </a:lnTo>
                  <a:lnTo>
                    <a:pt x="523" y="1035"/>
                  </a:lnTo>
                  <a:lnTo>
                    <a:pt x="522" y="1037"/>
                  </a:lnTo>
                  <a:lnTo>
                    <a:pt x="515" y="1037"/>
                  </a:lnTo>
                  <a:lnTo>
                    <a:pt x="509" y="1037"/>
                  </a:lnTo>
                  <a:lnTo>
                    <a:pt x="506" y="1040"/>
                  </a:lnTo>
                  <a:lnTo>
                    <a:pt x="503" y="1042"/>
                  </a:lnTo>
                  <a:lnTo>
                    <a:pt x="506" y="1046"/>
                  </a:lnTo>
                  <a:lnTo>
                    <a:pt x="493" y="1053"/>
                  </a:lnTo>
                  <a:lnTo>
                    <a:pt x="496" y="1054"/>
                  </a:lnTo>
                  <a:lnTo>
                    <a:pt x="496" y="1056"/>
                  </a:lnTo>
                  <a:lnTo>
                    <a:pt x="503" y="1059"/>
                  </a:lnTo>
                  <a:lnTo>
                    <a:pt x="511" y="1061"/>
                  </a:lnTo>
                  <a:lnTo>
                    <a:pt x="507" y="1067"/>
                  </a:lnTo>
                  <a:lnTo>
                    <a:pt x="509" y="1070"/>
                  </a:lnTo>
                  <a:lnTo>
                    <a:pt x="501" y="1073"/>
                  </a:lnTo>
                  <a:lnTo>
                    <a:pt x="492" y="1072"/>
                  </a:lnTo>
                  <a:lnTo>
                    <a:pt x="492" y="1070"/>
                  </a:lnTo>
                  <a:lnTo>
                    <a:pt x="489" y="1070"/>
                  </a:lnTo>
                  <a:lnTo>
                    <a:pt x="482" y="1073"/>
                  </a:lnTo>
                  <a:lnTo>
                    <a:pt x="478" y="1070"/>
                  </a:lnTo>
                  <a:lnTo>
                    <a:pt x="471" y="1068"/>
                  </a:lnTo>
                  <a:lnTo>
                    <a:pt x="470" y="1062"/>
                  </a:lnTo>
                  <a:lnTo>
                    <a:pt x="460" y="1062"/>
                  </a:lnTo>
                  <a:lnTo>
                    <a:pt x="459" y="1065"/>
                  </a:lnTo>
                  <a:lnTo>
                    <a:pt x="451" y="1061"/>
                  </a:lnTo>
                  <a:lnTo>
                    <a:pt x="440" y="1062"/>
                  </a:lnTo>
                  <a:lnTo>
                    <a:pt x="437" y="1067"/>
                  </a:lnTo>
                  <a:lnTo>
                    <a:pt x="432" y="1068"/>
                  </a:lnTo>
                  <a:lnTo>
                    <a:pt x="426" y="1064"/>
                  </a:lnTo>
                  <a:lnTo>
                    <a:pt x="424" y="1061"/>
                  </a:lnTo>
                  <a:lnTo>
                    <a:pt x="421" y="1061"/>
                  </a:lnTo>
                  <a:lnTo>
                    <a:pt x="419" y="1064"/>
                  </a:lnTo>
                  <a:lnTo>
                    <a:pt x="415" y="1065"/>
                  </a:lnTo>
                  <a:lnTo>
                    <a:pt x="416" y="1061"/>
                  </a:lnTo>
                  <a:lnTo>
                    <a:pt x="413" y="1059"/>
                  </a:lnTo>
                  <a:lnTo>
                    <a:pt x="413" y="1056"/>
                  </a:lnTo>
                  <a:lnTo>
                    <a:pt x="408" y="1054"/>
                  </a:lnTo>
                  <a:lnTo>
                    <a:pt x="407" y="1051"/>
                  </a:lnTo>
                  <a:lnTo>
                    <a:pt x="404" y="1048"/>
                  </a:lnTo>
                  <a:lnTo>
                    <a:pt x="394" y="1048"/>
                  </a:lnTo>
                  <a:lnTo>
                    <a:pt x="392" y="1043"/>
                  </a:lnTo>
                  <a:lnTo>
                    <a:pt x="386" y="1043"/>
                  </a:lnTo>
                  <a:lnTo>
                    <a:pt x="385" y="1046"/>
                  </a:lnTo>
                  <a:lnTo>
                    <a:pt x="380" y="1045"/>
                  </a:lnTo>
                  <a:lnTo>
                    <a:pt x="377" y="1042"/>
                  </a:lnTo>
                  <a:lnTo>
                    <a:pt x="369" y="1043"/>
                  </a:lnTo>
                  <a:lnTo>
                    <a:pt x="367" y="1045"/>
                  </a:lnTo>
                  <a:lnTo>
                    <a:pt x="363" y="1046"/>
                  </a:lnTo>
                  <a:lnTo>
                    <a:pt x="353" y="1046"/>
                  </a:lnTo>
                  <a:lnTo>
                    <a:pt x="353" y="1051"/>
                  </a:lnTo>
                  <a:lnTo>
                    <a:pt x="341" y="1053"/>
                  </a:lnTo>
                  <a:lnTo>
                    <a:pt x="342" y="1059"/>
                  </a:lnTo>
                  <a:lnTo>
                    <a:pt x="339" y="1062"/>
                  </a:lnTo>
                  <a:lnTo>
                    <a:pt x="331" y="1062"/>
                  </a:lnTo>
                  <a:lnTo>
                    <a:pt x="333" y="1059"/>
                  </a:lnTo>
                  <a:lnTo>
                    <a:pt x="326" y="1056"/>
                  </a:lnTo>
                  <a:lnTo>
                    <a:pt x="312" y="1057"/>
                  </a:lnTo>
                  <a:lnTo>
                    <a:pt x="304" y="1061"/>
                  </a:lnTo>
                  <a:lnTo>
                    <a:pt x="295" y="1072"/>
                  </a:lnTo>
                  <a:lnTo>
                    <a:pt x="295" y="1083"/>
                  </a:lnTo>
                  <a:lnTo>
                    <a:pt x="289" y="1091"/>
                  </a:lnTo>
                  <a:lnTo>
                    <a:pt x="293" y="1103"/>
                  </a:lnTo>
                  <a:lnTo>
                    <a:pt x="298" y="1109"/>
                  </a:lnTo>
                  <a:lnTo>
                    <a:pt x="298" y="1119"/>
                  </a:lnTo>
                  <a:lnTo>
                    <a:pt x="309" y="1133"/>
                  </a:lnTo>
                  <a:lnTo>
                    <a:pt x="303" y="1143"/>
                  </a:lnTo>
                  <a:lnTo>
                    <a:pt x="298" y="1133"/>
                  </a:lnTo>
                  <a:lnTo>
                    <a:pt x="293" y="1132"/>
                  </a:lnTo>
                  <a:lnTo>
                    <a:pt x="295" y="1135"/>
                  </a:lnTo>
                  <a:lnTo>
                    <a:pt x="293" y="1144"/>
                  </a:lnTo>
                  <a:lnTo>
                    <a:pt x="292" y="1143"/>
                  </a:lnTo>
                  <a:lnTo>
                    <a:pt x="290" y="1154"/>
                  </a:lnTo>
                  <a:lnTo>
                    <a:pt x="281" y="1169"/>
                  </a:lnTo>
                  <a:lnTo>
                    <a:pt x="289" y="1177"/>
                  </a:lnTo>
                  <a:lnTo>
                    <a:pt x="293" y="1188"/>
                  </a:lnTo>
                  <a:lnTo>
                    <a:pt x="295" y="1184"/>
                  </a:lnTo>
                  <a:lnTo>
                    <a:pt x="293" y="1199"/>
                  </a:lnTo>
                  <a:lnTo>
                    <a:pt x="304" y="1223"/>
                  </a:lnTo>
                  <a:lnTo>
                    <a:pt x="311" y="1229"/>
                  </a:lnTo>
                  <a:lnTo>
                    <a:pt x="306" y="1236"/>
                  </a:lnTo>
                  <a:lnTo>
                    <a:pt x="303" y="1242"/>
                  </a:lnTo>
                  <a:lnTo>
                    <a:pt x="290" y="1231"/>
                  </a:lnTo>
                  <a:lnTo>
                    <a:pt x="274" y="1229"/>
                  </a:lnTo>
                  <a:lnTo>
                    <a:pt x="274" y="1220"/>
                  </a:lnTo>
                  <a:lnTo>
                    <a:pt x="248" y="1217"/>
                  </a:lnTo>
                  <a:lnTo>
                    <a:pt x="230" y="1213"/>
                  </a:lnTo>
                  <a:lnTo>
                    <a:pt x="226" y="1223"/>
                  </a:lnTo>
                  <a:lnTo>
                    <a:pt x="224" y="1231"/>
                  </a:lnTo>
                  <a:lnTo>
                    <a:pt x="218" y="1232"/>
                  </a:lnTo>
                  <a:lnTo>
                    <a:pt x="205" y="1229"/>
                  </a:lnTo>
                  <a:lnTo>
                    <a:pt x="210" y="1228"/>
                  </a:lnTo>
                  <a:lnTo>
                    <a:pt x="210" y="1221"/>
                  </a:lnTo>
                  <a:lnTo>
                    <a:pt x="203" y="1206"/>
                  </a:lnTo>
                  <a:lnTo>
                    <a:pt x="189" y="1196"/>
                  </a:lnTo>
                  <a:lnTo>
                    <a:pt x="166" y="1176"/>
                  </a:lnTo>
                  <a:lnTo>
                    <a:pt x="148" y="1165"/>
                  </a:lnTo>
                  <a:lnTo>
                    <a:pt x="145" y="1166"/>
                  </a:lnTo>
                  <a:lnTo>
                    <a:pt x="137" y="1155"/>
                  </a:lnTo>
                  <a:lnTo>
                    <a:pt x="139" y="1152"/>
                  </a:lnTo>
                  <a:lnTo>
                    <a:pt x="147" y="1152"/>
                  </a:lnTo>
                  <a:lnTo>
                    <a:pt x="155" y="1138"/>
                  </a:lnTo>
                  <a:lnTo>
                    <a:pt x="163" y="1136"/>
                  </a:lnTo>
                  <a:lnTo>
                    <a:pt x="152" y="1127"/>
                  </a:lnTo>
                  <a:lnTo>
                    <a:pt x="153" y="1124"/>
                  </a:lnTo>
                  <a:lnTo>
                    <a:pt x="163" y="1124"/>
                  </a:lnTo>
                  <a:lnTo>
                    <a:pt x="161" y="1121"/>
                  </a:lnTo>
                  <a:lnTo>
                    <a:pt x="175" y="1114"/>
                  </a:lnTo>
                  <a:lnTo>
                    <a:pt x="172" y="1111"/>
                  </a:lnTo>
                  <a:lnTo>
                    <a:pt x="158" y="1114"/>
                  </a:lnTo>
                  <a:lnTo>
                    <a:pt x="156" y="1108"/>
                  </a:lnTo>
                  <a:lnTo>
                    <a:pt x="159" y="1098"/>
                  </a:lnTo>
                  <a:lnTo>
                    <a:pt x="175" y="1095"/>
                  </a:lnTo>
                  <a:lnTo>
                    <a:pt x="175" y="1073"/>
                  </a:lnTo>
                  <a:lnTo>
                    <a:pt x="169" y="1073"/>
                  </a:lnTo>
                  <a:lnTo>
                    <a:pt x="172" y="1067"/>
                  </a:lnTo>
                  <a:lnTo>
                    <a:pt x="169" y="1056"/>
                  </a:lnTo>
                  <a:lnTo>
                    <a:pt x="174" y="1046"/>
                  </a:lnTo>
                  <a:lnTo>
                    <a:pt x="174" y="1042"/>
                  </a:lnTo>
                  <a:lnTo>
                    <a:pt x="166" y="1040"/>
                  </a:lnTo>
                  <a:lnTo>
                    <a:pt x="155" y="1040"/>
                  </a:lnTo>
                  <a:lnTo>
                    <a:pt x="145" y="1042"/>
                  </a:lnTo>
                  <a:lnTo>
                    <a:pt x="140" y="1034"/>
                  </a:lnTo>
                  <a:lnTo>
                    <a:pt x="133" y="1040"/>
                  </a:lnTo>
                  <a:lnTo>
                    <a:pt x="123" y="1037"/>
                  </a:lnTo>
                  <a:lnTo>
                    <a:pt x="117" y="1043"/>
                  </a:lnTo>
                  <a:lnTo>
                    <a:pt x="111" y="1037"/>
                  </a:lnTo>
                  <a:lnTo>
                    <a:pt x="104" y="1024"/>
                  </a:lnTo>
                  <a:lnTo>
                    <a:pt x="100" y="1020"/>
                  </a:lnTo>
                  <a:lnTo>
                    <a:pt x="96" y="1029"/>
                  </a:lnTo>
                  <a:lnTo>
                    <a:pt x="93" y="1034"/>
                  </a:lnTo>
                  <a:lnTo>
                    <a:pt x="87" y="1021"/>
                  </a:lnTo>
                  <a:lnTo>
                    <a:pt x="92" y="1012"/>
                  </a:lnTo>
                  <a:lnTo>
                    <a:pt x="84" y="996"/>
                  </a:lnTo>
                  <a:lnTo>
                    <a:pt x="79" y="996"/>
                  </a:lnTo>
                  <a:lnTo>
                    <a:pt x="73" y="1002"/>
                  </a:lnTo>
                  <a:lnTo>
                    <a:pt x="68" y="1002"/>
                  </a:lnTo>
                  <a:lnTo>
                    <a:pt x="63" y="990"/>
                  </a:lnTo>
                  <a:lnTo>
                    <a:pt x="62" y="975"/>
                  </a:lnTo>
                  <a:lnTo>
                    <a:pt x="76" y="975"/>
                  </a:lnTo>
                  <a:lnTo>
                    <a:pt x="81" y="963"/>
                  </a:lnTo>
                  <a:lnTo>
                    <a:pt x="68" y="955"/>
                  </a:lnTo>
                  <a:lnTo>
                    <a:pt x="60" y="947"/>
                  </a:lnTo>
                  <a:lnTo>
                    <a:pt x="59" y="936"/>
                  </a:lnTo>
                  <a:lnTo>
                    <a:pt x="52" y="912"/>
                  </a:lnTo>
                  <a:lnTo>
                    <a:pt x="44" y="906"/>
                  </a:lnTo>
                  <a:lnTo>
                    <a:pt x="32" y="908"/>
                  </a:lnTo>
                  <a:lnTo>
                    <a:pt x="24" y="901"/>
                  </a:lnTo>
                  <a:lnTo>
                    <a:pt x="16" y="901"/>
                  </a:lnTo>
                  <a:lnTo>
                    <a:pt x="13" y="889"/>
                  </a:lnTo>
                  <a:lnTo>
                    <a:pt x="10" y="876"/>
                  </a:lnTo>
                  <a:lnTo>
                    <a:pt x="0" y="865"/>
                  </a:lnTo>
                  <a:lnTo>
                    <a:pt x="10" y="856"/>
                  </a:lnTo>
                  <a:lnTo>
                    <a:pt x="2" y="838"/>
                  </a:lnTo>
                  <a:lnTo>
                    <a:pt x="7" y="829"/>
                  </a:lnTo>
                  <a:lnTo>
                    <a:pt x="5" y="818"/>
                  </a:lnTo>
                  <a:lnTo>
                    <a:pt x="8" y="807"/>
                  </a:lnTo>
                  <a:lnTo>
                    <a:pt x="8" y="802"/>
                  </a:lnTo>
                  <a:lnTo>
                    <a:pt x="10" y="801"/>
                  </a:lnTo>
                  <a:lnTo>
                    <a:pt x="10" y="791"/>
                  </a:lnTo>
                  <a:lnTo>
                    <a:pt x="13" y="794"/>
                  </a:lnTo>
                  <a:lnTo>
                    <a:pt x="26" y="785"/>
                  </a:lnTo>
                  <a:lnTo>
                    <a:pt x="41" y="786"/>
                  </a:lnTo>
                  <a:lnTo>
                    <a:pt x="35" y="780"/>
                  </a:lnTo>
                  <a:lnTo>
                    <a:pt x="18" y="774"/>
                  </a:lnTo>
                  <a:lnTo>
                    <a:pt x="16" y="769"/>
                  </a:lnTo>
                  <a:lnTo>
                    <a:pt x="19" y="771"/>
                  </a:lnTo>
                  <a:lnTo>
                    <a:pt x="19" y="763"/>
                  </a:lnTo>
                  <a:lnTo>
                    <a:pt x="5" y="764"/>
                  </a:lnTo>
                  <a:lnTo>
                    <a:pt x="38" y="734"/>
                  </a:lnTo>
                  <a:lnTo>
                    <a:pt x="60" y="700"/>
                  </a:lnTo>
                  <a:lnTo>
                    <a:pt x="60" y="687"/>
                  </a:lnTo>
                  <a:lnTo>
                    <a:pt x="51" y="676"/>
                  </a:lnTo>
                  <a:lnTo>
                    <a:pt x="43" y="667"/>
                  </a:lnTo>
                  <a:lnTo>
                    <a:pt x="48" y="646"/>
                  </a:lnTo>
                  <a:lnTo>
                    <a:pt x="41" y="638"/>
                  </a:lnTo>
                  <a:lnTo>
                    <a:pt x="40" y="627"/>
                  </a:lnTo>
                  <a:lnTo>
                    <a:pt x="35" y="626"/>
                  </a:lnTo>
                  <a:lnTo>
                    <a:pt x="35" y="610"/>
                  </a:lnTo>
                  <a:lnTo>
                    <a:pt x="41" y="593"/>
                  </a:lnTo>
                  <a:lnTo>
                    <a:pt x="27" y="548"/>
                  </a:lnTo>
                  <a:lnTo>
                    <a:pt x="40" y="525"/>
                  </a:lnTo>
                  <a:lnTo>
                    <a:pt x="30" y="503"/>
                  </a:lnTo>
                  <a:lnTo>
                    <a:pt x="19" y="492"/>
                  </a:lnTo>
                  <a:lnTo>
                    <a:pt x="21" y="474"/>
                  </a:lnTo>
                  <a:lnTo>
                    <a:pt x="19" y="473"/>
                  </a:lnTo>
                  <a:lnTo>
                    <a:pt x="26" y="465"/>
                  </a:lnTo>
                  <a:lnTo>
                    <a:pt x="40" y="449"/>
                  </a:lnTo>
                  <a:lnTo>
                    <a:pt x="41" y="440"/>
                  </a:lnTo>
                  <a:lnTo>
                    <a:pt x="52" y="443"/>
                  </a:lnTo>
                  <a:lnTo>
                    <a:pt x="52" y="435"/>
                  </a:lnTo>
                  <a:lnTo>
                    <a:pt x="62" y="440"/>
                  </a:lnTo>
                  <a:lnTo>
                    <a:pt x="65" y="433"/>
                  </a:lnTo>
                  <a:lnTo>
                    <a:pt x="68" y="435"/>
                  </a:lnTo>
                  <a:lnTo>
                    <a:pt x="66" y="427"/>
                  </a:lnTo>
                  <a:lnTo>
                    <a:pt x="84" y="436"/>
                  </a:lnTo>
                  <a:lnTo>
                    <a:pt x="81" y="443"/>
                  </a:lnTo>
                  <a:lnTo>
                    <a:pt x="70" y="436"/>
                  </a:lnTo>
                  <a:lnTo>
                    <a:pt x="68" y="443"/>
                  </a:lnTo>
                  <a:lnTo>
                    <a:pt x="81" y="449"/>
                  </a:lnTo>
                  <a:lnTo>
                    <a:pt x="81" y="454"/>
                  </a:lnTo>
                  <a:lnTo>
                    <a:pt x="85" y="451"/>
                  </a:lnTo>
                  <a:lnTo>
                    <a:pt x="89" y="459"/>
                  </a:lnTo>
                  <a:lnTo>
                    <a:pt x="123" y="460"/>
                  </a:lnTo>
                  <a:lnTo>
                    <a:pt x="161" y="496"/>
                  </a:lnTo>
                  <a:lnTo>
                    <a:pt x="183" y="504"/>
                  </a:lnTo>
                  <a:lnTo>
                    <a:pt x="199" y="523"/>
                  </a:lnTo>
                  <a:lnTo>
                    <a:pt x="202" y="539"/>
                  </a:lnTo>
                  <a:lnTo>
                    <a:pt x="203" y="542"/>
                  </a:lnTo>
                  <a:lnTo>
                    <a:pt x="202" y="556"/>
                  </a:lnTo>
                  <a:lnTo>
                    <a:pt x="185" y="575"/>
                  </a:lnTo>
                  <a:lnTo>
                    <a:pt x="167" y="583"/>
                  </a:lnTo>
                  <a:lnTo>
                    <a:pt x="104" y="566"/>
                  </a:lnTo>
                  <a:lnTo>
                    <a:pt x="103" y="558"/>
                  </a:lnTo>
                  <a:lnTo>
                    <a:pt x="90" y="558"/>
                  </a:lnTo>
                  <a:lnTo>
                    <a:pt x="74" y="542"/>
                  </a:lnTo>
                  <a:lnTo>
                    <a:pt x="68" y="545"/>
                  </a:lnTo>
                  <a:lnTo>
                    <a:pt x="109" y="591"/>
                  </a:lnTo>
                  <a:lnTo>
                    <a:pt x="107" y="607"/>
                  </a:lnTo>
                  <a:lnTo>
                    <a:pt x="103" y="610"/>
                  </a:lnTo>
                  <a:lnTo>
                    <a:pt x="109" y="626"/>
                  </a:lnTo>
                  <a:lnTo>
                    <a:pt x="111" y="637"/>
                  </a:lnTo>
                  <a:lnTo>
                    <a:pt x="106" y="641"/>
                  </a:lnTo>
                  <a:lnTo>
                    <a:pt x="120" y="645"/>
                  </a:lnTo>
                  <a:lnTo>
                    <a:pt x="129" y="657"/>
                  </a:lnTo>
                  <a:lnTo>
                    <a:pt x="148" y="665"/>
                  </a:lnTo>
                  <a:lnTo>
                    <a:pt x="159" y="660"/>
                  </a:lnTo>
                  <a:lnTo>
                    <a:pt x="153" y="641"/>
                  </a:lnTo>
                  <a:lnTo>
                    <a:pt x="145" y="645"/>
                  </a:lnTo>
                  <a:lnTo>
                    <a:pt x="137" y="632"/>
                  </a:lnTo>
                  <a:lnTo>
                    <a:pt x="134" y="626"/>
                  </a:lnTo>
                  <a:lnTo>
                    <a:pt x="139" y="616"/>
                  </a:lnTo>
                  <a:lnTo>
                    <a:pt x="159" y="629"/>
                  </a:lnTo>
                  <a:lnTo>
                    <a:pt x="156" y="630"/>
                  </a:lnTo>
                  <a:lnTo>
                    <a:pt x="156" y="637"/>
                  </a:lnTo>
                  <a:lnTo>
                    <a:pt x="163" y="629"/>
                  </a:lnTo>
                  <a:lnTo>
                    <a:pt x="197" y="641"/>
                  </a:lnTo>
                  <a:lnTo>
                    <a:pt x="183" y="610"/>
                  </a:lnTo>
                  <a:lnTo>
                    <a:pt x="181" y="600"/>
                  </a:lnTo>
                  <a:lnTo>
                    <a:pt x="205" y="585"/>
                  </a:lnTo>
                  <a:lnTo>
                    <a:pt x="218" y="566"/>
                  </a:lnTo>
                  <a:lnTo>
                    <a:pt x="237" y="575"/>
                  </a:lnTo>
                  <a:lnTo>
                    <a:pt x="233" y="585"/>
                  </a:lnTo>
                  <a:lnTo>
                    <a:pt x="240" y="580"/>
                  </a:lnTo>
                  <a:lnTo>
                    <a:pt x="244" y="591"/>
                  </a:lnTo>
                  <a:lnTo>
                    <a:pt x="244" y="575"/>
                  </a:lnTo>
                  <a:lnTo>
                    <a:pt x="251" y="548"/>
                  </a:lnTo>
                  <a:lnTo>
                    <a:pt x="240" y="536"/>
                  </a:lnTo>
                  <a:lnTo>
                    <a:pt x="244" y="518"/>
                  </a:lnTo>
                  <a:lnTo>
                    <a:pt x="244" y="495"/>
                  </a:lnTo>
                  <a:lnTo>
                    <a:pt x="232" y="481"/>
                  </a:lnTo>
                  <a:lnTo>
                    <a:pt x="268" y="490"/>
                  </a:lnTo>
                  <a:lnTo>
                    <a:pt x="276" y="501"/>
                  </a:lnTo>
                  <a:lnTo>
                    <a:pt x="281" y="515"/>
                  </a:lnTo>
                  <a:lnTo>
                    <a:pt x="262" y="520"/>
                  </a:lnTo>
                  <a:lnTo>
                    <a:pt x="257" y="529"/>
                  </a:lnTo>
                  <a:lnTo>
                    <a:pt x="270" y="553"/>
                  </a:lnTo>
                  <a:lnTo>
                    <a:pt x="279" y="553"/>
                  </a:lnTo>
                  <a:lnTo>
                    <a:pt x="281" y="561"/>
                  </a:lnTo>
                  <a:lnTo>
                    <a:pt x="296" y="547"/>
                  </a:lnTo>
                  <a:lnTo>
                    <a:pt x="296" y="540"/>
                  </a:lnTo>
                  <a:lnTo>
                    <a:pt x="301" y="525"/>
                  </a:lnTo>
                  <a:lnTo>
                    <a:pt x="353" y="490"/>
                  </a:lnTo>
                  <a:lnTo>
                    <a:pt x="359" y="487"/>
                  </a:lnTo>
                  <a:lnTo>
                    <a:pt x="363" y="495"/>
                  </a:lnTo>
                  <a:lnTo>
                    <a:pt x="367" y="487"/>
                  </a:lnTo>
                  <a:lnTo>
                    <a:pt x="363" y="485"/>
                  </a:lnTo>
                  <a:lnTo>
                    <a:pt x="369" y="477"/>
                  </a:lnTo>
                  <a:lnTo>
                    <a:pt x="374" y="485"/>
                  </a:lnTo>
                  <a:lnTo>
                    <a:pt x="377" y="482"/>
                  </a:lnTo>
                  <a:lnTo>
                    <a:pt x="375" y="477"/>
                  </a:lnTo>
                  <a:lnTo>
                    <a:pt x="377" y="473"/>
                  </a:lnTo>
                  <a:lnTo>
                    <a:pt x="394" y="470"/>
                  </a:lnTo>
                  <a:lnTo>
                    <a:pt x="383" y="474"/>
                  </a:lnTo>
                  <a:lnTo>
                    <a:pt x="388" y="476"/>
                  </a:lnTo>
                  <a:lnTo>
                    <a:pt x="385" y="485"/>
                  </a:lnTo>
                  <a:lnTo>
                    <a:pt x="388" y="495"/>
                  </a:lnTo>
                  <a:lnTo>
                    <a:pt x="397" y="503"/>
                  </a:lnTo>
                  <a:lnTo>
                    <a:pt x="408" y="485"/>
                  </a:lnTo>
                  <a:lnTo>
                    <a:pt x="437" y="487"/>
                  </a:lnTo>
                  <a:lnTo>
                    <a:pt x="459" y="468"/>
                  </a:lnTo>
                  <a:lnTo>
                    <a:pt x="467" y="479"/>
                  </a:lnTo>
                  <a:lnTo>
                    <a:pt x="462" y="490"/>
                  </a:lnTo>
                  <a:lnTo>
                    <a:pt x="468" y="495"/>
                  </a:lnTo>
                  <a:lnTo>
                    <a:pt x="474" y="490"/>
                  </a:lnTo>
                  <a:lnTo>
                    <a:pt x="473" y="479"/>
                  </a:lnTo>
                  <a:lnTo>
                    <a:pt x="487" y="473"/>
                  </a:lnTo>
                  <a:lnTo>
                    <a:pt x="489" y="462"/>
                  </a:lnTo>
                  <a:lnTo>
                    <a:pt x="479" y="441"/>
                  </a:lnTo>
                  <a:lnTo>
                    <a:pt x="492" y="432"/>
                  </a:lnTo>
                  <a:lnTo>
                    <a:pt x="534" y="444"/>
                  </a:lnTo>
                  <a:lnTo>
                    <a:pt x="577" y="476"/>
                  </a:lnTo>
                  <a:lnTo>
                    <a:pt x="594" y="501"/>
                  </a:lnTo>
                  <a:lnTo>
                    <a:pt x="607" y="474"/>
                  </a:lnTo>
                  <a:lnTo>
                    <a:pt x="597" y="468"/>
                  </a:lnTo>
                  <a:lnTo>
                    <a:pt x="591" y="452"/>
                  </a:lnTo>
                  <a:lnTo>
                    <a:pt x="593" y="446"/>
                  </a:lnTo>
                  <a:lnTo>
                    <a:pt x="574" y="441"/>
                  </a:lnTo>
                  <a:lnTo>
                    <a:pt x="575" y="424"/>
                  </a:lnTo>
                  <a:lnTo>
                    <a:pt x="580" y="421"/>
                  </a:lnTo>
                  <a:lnTo>
                    <a:pt x="578" y="411"/>
                  </a:lnTo>
                  <a:lnTo>
                    <a:pt x="581" y="392"/>
                  </a:lnTo>
                  <a:lnTo>
                    <a:pt x="569" y="388"/>
                  </a:lnTo>
                  <a:lnTo>
                    <a:pt x="577" y="377"/>
                  </a:lnTo>
                  <a:lnTo>
                    <a:pt x="572" y="377"/>
                  </a:lnTo>
                  <a:lnTo>
                    <a:pt x="574" y="366"/>
                  </a:lnTo>
                  <a:lnTo>
                    <a:pt x="596" y="342"/>
                  </a:lnTo>
                  <a:lnTo>
                    <a:pt x="604" y="302"/>
                  </a:lnTo>
                  <a:lnTo>
                    <a:pt x="610" y="285"/>
                  </a:lnTo>
                  <a:lnTo>
                    <a:pt x="657" y="296"/>
                  </a:lnTo>
                  <a:lnTo>
                    <a:pt x="659" y="321"/>
                  </a:lnTo>
                  <a:lnTo>
                    <a:pt x="645" y="356"/>
                  </a:lnTo>
                  <a:lnTo>
                    <a:pt x="657" y="370"/>
                  </a:lnTo>
                  <a:lnTo>
                    <a:pt x="659" y="386"/>
                  </a:lnTo>
                  <a:lnTo>
                    <a:pt x="659" y="407"/>
                  </a:lnTo>
                  <a:lnTo>
                    <a:pt x="654" y="413"/>
                  </a:lnTo>
                  <a:lnTo>
                    <a:pt x="659" y="432"/>
                  </a:lnTo>
                  <a:lnTo>
                    <a:pt x="656" y="468"/>
                  </a:lnTo>
                  <a:lnTo>
                    <a:pt x="668" y="485"/>
                  </a:lnTo>
                  <a:lnTo>
                    <a:pt x="668" y="492"/>
                  </a:lnTo>
                  <a:lnTo>
                    <a:pt x="663" y="503"/>
                  </a:lnTo>
                  <a:lnTo>
                    <a:pt x="663" y="520"/>
                  </a:lnTo>
                  <a:lnTo>
                    <a:pt x="659" y="525"/>
                  </a:lnTo>
                  <a:lnTo>
                    <a:pt x="651" y="542"/>
                  </a:lnTo>
                  <a:lnTo>
                    <a:pt x="640" y="540"/>
                  </a:lnTo>
                  <a:lnTo>
                    <a:pt x="648" y="548"/>
                  </a:lnTo>
                  <a:lnTo>
                    <a:pt x="626" y="558"/>
                  </a:lnTo>
                  <a:lnTo>
                    <a:pt x="616" y="556"/>
                  </a:lnTo>
                  <a:lnTo>
                    <a:pt x="619" y="559"/>
                  </a:lnTo>
                  <a:lnTo>
                    <a:pt x="621" y="572"/>
                  </a:lnTo>
                  <a:lnTo>
                    <a:pt x="649" y="577"/>
                  </a:lnTo>
                  <a:lnTo>
                    <a:pt x="651" y="575"/>
                  </a:lnTo>
                  <a:lnTo>
                    <a:pt x="652" y="563"/>
                  </a:lnTo>
                  <a:lnTo>
                    <a:pt x="670" y="553"/>
                  </a:lnTo>
                  <a:lnTo>
                    <a:pt x="676" y="534"/>
                  </a:lnTo>
                  <a:lnTo>
                    <a:pt x="687" y="522"/>
                  </a:lnTo>
                  <a:lnTo>
                    <a:pt x="689" y="509"/>
                  </a:lnTo>
                  <a:lnTo>
                    <a:pt x="681" y="492"/>
                  </a:lnTo>
                  <a:lnTo>
                    <a:pt x="685" y="477"/>
                  </a:lnTo>
                  <a:lnTo>
                    <a:pt x="715" y="470"/>
                  </a:lnTo>
                  <a:lnTo>
                    <a:pt x="717" y="479"/>
                  </a:lnTo>
                  <a:lnTo>
                    <a:pt x="725" y="488"/>
                  </a:lnTo>
                  <a:lnTo>
                    <a:pt x="725" y="496"/>
                  </a:lnTo>
                  <a:lnTo>
                    <a:pt x="726" y="501"/>
                  </a:lnTo>
                  <a:lnTo>
                    <a:pt x="725" y="520"/>
                  </a:lnTo>
                  <a:lnTo>
                    <a:pt x="731" y="526"/>
                  </a:lnTo>
                  <a:lnTo>
                    <a:pt x="747" y="525"/>
                  </a:lnTo>
                  <a:lnTo>
                    <a:pt x="730" y="518"/>
                  </a:lnTo>
                  <a:lnTo>
                    <a:pt x="730" y="503"/>
                  </a:lnTo>
                  <a:lnTo>
                    <a:pt x="737" y="496"/>
                  </a:lnTo>
                  <a:lnTo>
                    <a:pt x="731" y="474"/>
                  </a:lnTo>
                  <a:lnTo>
                    <a:pt x="708" y="459"/>
                  </a:lnTo>
                  <a:lnTo>
                    <a:pt x="693" y="465"/>
                  </a:lnTo>
                  <a:lnTo>
                    <a:pt x="674" y="459"/>
                  </a:lnTo>
                  <a:lnTo>
                    <a:pt x="676" y="447"/>
                  </a:lnTo>
                  <a:lnTo>
                    <a:pt x="671" y="430"/>
                  </a:lnTo>
                  <a:lnTo>
                    <a:pt x="681" y="394"/>
                  </a:lnTo>
                  <a:lnTo>
                    <a:pt x="662" y="355"/>
                  </a:lnTo>
                  <a:lnTo>
                    <a:pt x="667" y="340"/>
                  </a:lnTo>
                  <a:lnTo>
                    <a:pt x="692" y="320"/>
                  </a:lnTo>
                  <a:lnTo>
                    <a:pt x="689" y="290"/>
                  </a:lnTo>
                  <a:lnTo>
                    <a:pt x="693" y="290"/>
                  </a:lnTo>
                  <a:lnTo>
                    <a:pt x="701" y="306"/>
                  </a:lnTo>
                  <a:lnTo>
                    <a:pt x="698" y="307"/>
                  </a:lnTo>
                  <a:lnTo>
                    <a:pt x="701" y="320"/>
                  </a:lnTo>
                  <a:lnTo>
                    <a:pt x="695" y="332"/>
                  </a:lnTo>
                  <a:lnTo>
                    <a:pt x="700" y="351"/>
                  </a:lnTo>
                  <a:lnTo>
                    <a:pt x="700" y="358"/>
                  </a:lnTo>
                  <a:lnTo>
                    <a:pt x="695" y="359"/>
                  </a:lnTo>
                  <a:lnTo>
                    <a:pt x="696" y="364"/>
                  </a:lnTo>
                  <a:lnTo>
                    <a:pt x="741" y="381"/>
                  </a:lnTo>
                  <a:lnTo>
                    <a:pt x="733" y="362"/>
                  </a:lnTo>
                  <a:lnTo>
                    <a:pt x="730" y="366"/>
                  </a:lnTo>
                  <a:lnTo>
                    <a:pt x="711" y="353"/>
                  </a:lnTo>
                  <a:lnTo>
                    <a:pt x="708" y="337"/>
                  </a:lnTo>
                  <a:lnTo>
                    <a:pt x="712" y="334"/>
                  </a:lnTo>
                  <a:lnTo>
                    <a:pt x="719" y="347"/>
                  </a:lnTo>
                  <a:lnTo>
                    <a:pt x="725" y="345"/>
                  </a:lnTo>
                  <a:lnTo>
                    <a:pt x="737" y="332"/>
                  </a:lnTo>
                  <a:lnTo>
                    <a:pt x="726" y="329"/>
                  </a:lnTo>
                  <a:lnTo>
                    <a:pt x="728" y="323"/>
                  </a:lnTo>
                  <a:lnTo>
                    <a:pt x="755" y="315"/>
                  </a:lnTo>
                  <a:lnTo>
                    <a:pt x="777" y="331"/>
                  </a:lnTo>
                  <a:lnTo>
                    <a:pt x="786" y="345"/>
                  </a:lnTo>
                  <a:lnTo>
                    <a:pt x="811" y="348"/>
                  </a:lnTo>
                  <a:lnTo>
                    <a:pt x="808" y="362"/>
                  </a:lnTo>
                  <a:lnTo>
                    <a:pt x="797" y="372"/>
                  </a:lnTo>
                  <a:lnTo>
                    <a:pt x="799" y="392"/>
                  </a:lnTo>
                  <a:lnTo>
                    <a:pt x="797" y="413"/>
                  </a:lnTo>
                  <a:lnTo>
                    <a:pt x="811" y="422"/>
                  </a:lnTo>
                  <a:lnTo>
                    <a:pt x="810" y="413"/>
                  </a:lnTo>
                  <a:lnTo>
                    <a:pt x="818" y="408"/>
                  </a:lnTo>
                  <a:lnTo>
                    <a:pt x="818" y="395"/>
                  </a:lnTo>
                  <a:lnTo>
                    <a:pt x="811" y="369"/>
                  </a:lnTo>
                  <a:lnTo>
                    <a:pt x="818" y="351"/>
                  </a:lnTo>
                  <a:lnTo>
                    <a:pt x="815" y="340"/>
                  </a:lnTo>
                  <a:lnTo>
                    <a:pt x="797" y="329"/>
                  </a:lnTo>
                  <a:lnTo>
                    <a:pt x="799" y="325"/>
                  </a:lnTo>
                  <a:lnTo>
                    <a:pt x="797" y="320"/>
                  </a:lnTo>
                  <a:lnTo>
                    <a:pt x="778" y="310"/>
                  </a:lnTo>
                  <a:lnTo>
                    <a:pt x="777" y="298"/>
                  </a:lnTo>
                  <a:lnTo>
                    <a:pt x="780" y="287"/>
                  </a:lnTo>
                  <a:lnTo>
                    <a:pt x="769" y="273"/>
                  </a:lnTo>
                  <a:lnTo>
                    <a:pt x="774" y="268"/>
                  </a:lnTo>
                  <a:lnTo>
                    <a:pt x="769" y="265"/>
                  </a:lnTo>
                  <a:lnTo>
                    <a:pt x="777" y="257"/>
                  </a:lnTo>
                  <a:lnTo>
                    <a:pt x="774" y="254"/>
                  </a:lnTo>
                  <a:lnTo>
                    <a:pt x="780" y="249"/>
                  </a:lnTo>
                  <a:lnTo>
                    <a:pt x="860" y="235"/>
                  </a:lnTo>
                  <a:lnTo>
                    <a:pt x="860" y="227"/>
                  </a:lnTo>
                  <a:lnTo>
                    <a:pt x="865" y="225"/>
                  </a:lnTo>
                  <a:lnTo>
                    <a:pt x="860" y="216"/>
                  </a:lnTo>
                  <a:lnTo>
                    <a:pt x="849" y="208"/>
                  </a:lnTo>
                  <a:lnTo>
                    <a:pt x="860" y="198"/>
                  </a:lnTo>
                  <a:lnTo>
                    <a:pt x="848" y="191"/>
                  </a:lnTo>
                  <a:lnTo>
                    <a:pt x="849" y="183"/>
                  </a:lnTo>
                  <a:lnTo>
                    <a:pt x="862" y="192"/>
                  </a:lnTo>
                  <a:lnTo>
                    <a:pt x="867" y="175"/>
                  </a:lnTo>
                  <a:lnTo>
                    <a:pt x="876" y="172"/>
                  </a:lnTo>
                  <a:lnTo>
                    <a:pt x="865" y="165"/>
                  </a:lnTo>
                  <a:lnTo>
                    <a:pt x="881" y="165"/>
                  </a:lnTo>
                  <a:lnTo>
                    <a:pt x="898" y="143"/>
                  </a:lnTo>
                  <a:lnTo>
                    <a:pt x="960" y="123"/>
                  </a:lnTo>
                  <a:lnTo>
                    <a:pt x="960" y="115"/>
                  </a:lnTo>
                  <a:lnTo>
                    <a:pt x="952" y="117"/>
                  </a:lnTo>
                  <a:lnTo>
                    <a:pt x="952" y="109"/>
                  </a:lnTo>
                  <a:lnTo>
                    <a:pt x="993" y="104"/>
                  </a:lnTo>
                  <a:lnTo>
                    <a:pt x="997" y="107"/>
                  </a:lnTo>
                  <a:lnTo>
                    <a:pt x="993" y="121"/>
                  </a:lnTo>
                  <a:lnTo>
                    <a:pt x="1002" y="113"/>
                  </a:lnTo>
                  <a:lnTo>
                    <a:pt x="1007" y="115"/>
                  </a:lnTo>
                  <a:lnTo>
                    <a:pt x="1004" y="121"/>
                  </a:lnTo>
                  <a:lnTo>
                    <a:pt x="1023" y="115"/>
                  </a:lnTo>
                  <a:lnTo>
                    <a:pt x="1021" y="107"/>
                  </a:lnTo>
                  <a:lnTo>
                    <a:pt x="1035" y="96"/>
                  </a:lnTo>
                  <a:lnTo>
                    <a:pt x="1049" y="112"/>
                  </a:lnTo>
                  <a:lnTo>
                    <a:pt x="1051" y="98"/>
                  </a:lnTo>
                  <a:lnTo>
                    <a:pt x="1038" y="82"/>
                  </a:lnTo>
                  <a:lnTo>
                    <a:pt x="1071" y="79"/>
                  </a:lnTo>
                  <a:lnTo>
                    <a:pt x="1071" y="71"/>
                  </a:lnTo>
                  <a:lnTo>
                    <a:pt x="1074" y="71"/>
                  </a:lnTo>
                  <a:lnTo>
                    <a:pt x="1067" y="60"/>
                  </a:lnTo>
                  <a:lnTo>
                    <a:pt x="1073" y="42"/>
                  </a:lnTo>
                  <a:lnTo>
                    <a:pt x="1098" y="5"/>
                  </a:lnTo>
                  <a:lnTo>
                    <a:pt x="11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grpSp>
      <p:grpSp>
        <p:nvGrpSpPr>
          <p:cNvPr id="2769" name="Group 1483"/>
          <p:cNvGrpSpPr/>
          <p:nvPr/>
        </p:nvGrpSpPr>
        <p:grpSpPr>
          <a:xfrm>
            <a:off x="662924" y="1825360"/>
            <a:ext cx="3033615" cy="2572345"/>
            <a:chOff x="2900363" y="2366963"/>
            <a:chExt cx="3341688" cy="2124075"/>
          </a:xfrm>
        </p:grpSpPr>
        <p:sp>
          <p:nvSpPr>
            <p:cNvPr id="2770" name="Freeform 665"/>
            <p:cNvSpPr>
              <a:spLocks/>
            </p:cNvSpPr>
            <p:nvPr/>
          </p:nvSpPr>
          <p:spPr bwMode="auto">
            <a:xfrm>
              <a:off x="4476751" y="3019426"/>
              <a:ext cx="147638" cy="157163"/>
            </a:xfrm>
            <a:custGeom>
              <a:avLst/>
              <a:gdLst/>
              <a:ahLst/>
              <a:cxnLst>
                <a:cxn ang="0">
                  <a:pos x="109" y="8"/>
                </a:cxn>
                <a:cxn ang="0">
                  <a:pos x="131" y="27"/>
                </a:cxn>
                <a:cxn ang="0">
                  <a:pos x="140" y="34"/>
                </a:cxn>
                <a:cxn ang="0">
                  <a:pos x="159" y="39"/>
                </a:cxn>
                <a:cxn ang="0">
                  <a:pos x="185" y="51"/>
                </a:cxn>
                <a:cxn ang="0">
                  <a:pos x="177" y="83"/>
                </a:cxn>
                <a:cxn ang="0">
                  <a:pos x="154" y="110"/>
                </a:cxn>
                <a:cxn ang="0">
                  <a:pos x="160" y="111"/>
                </a:cxn>
                <a:cxn ang="0">
                  <a:pos x="169" y="124"/>
                </a:cxn>
                <a:cxn ang="0">
                  <a:pos x="171" y="136"/>
                </a:cxn>
                <a:cxn ang="0">
                  <a:pos x="168" y="145"/>
                </a:cxn>
                <a:cxn ang="0">
                  <a:pos x="177" y="160"/>
                </a:cxn>
                <a:cxn ang="0">
                  <a:pos x="158" y="183"/>
                </a:cxn>
                <a:cxn ang="0">
                  <a:pos x="127" y="174"/>
                </a:cxn>
                <a:cxn ang="0">
                  <a:pos x="113" y="188"/>
                </a:cxn>
                <a:cxn ang="0">
                  <a:pos x="98" y="198"/>
                </a:cxn>
                <a:cxn ang="0">
                  <a:pos x="88" y="193"/>
                </a:cxn>
                <a:cxn ang="0">
                  <a:pos x="75" y="193"/>
                </a:cxn>
                <a:cxn ang="0">
                  <a:pos x="43" y="178"/>
                </a:cxn>
                <a:cxn ang="0">
                  <a:pos x="56" y="150"/>
                </a:cxn>
                <a:cxn ang="0">
                  <a:pos x="56" y="131"/>
                </a:cxn>
                <a:cxn ang="0">
                  <a:pos x="53" y="125"/>
                </a:cxn>
                <a:cxn ang="0">
                  <a:pos x="43" y="110"/>
                </a:cxn>
                <a:cxn ang="0">
                  <a:pos x="39" y="94"/>
                </a:cxn>
                <a:cxn ang="0">
                  <a:pos x="34" y="91"/>
                </a:cxn>
                <a:cxn ang="0">
                  <a:pos x="12" y="80"/>
                </a:cxn>
                <a:cxn ang="0">
                  <a:pos x="2" y="74"/>
                </a:cxn>
                <a:cxn ang="0">
                  <a:pos x="3" y="69"/>
                </a:cxn>
                <a:cxn ang="0">
                  <a:pos x="0" y="68"/>
                </a:cxn>
                <a:cxn ang="0">
                  <a:pos x="19" y="55"/>
                </a:cxn>
                <a:cxn ang="0">
                  <a:pos x="48" y="60"/>
                </a:cxn>
                <a:cxn ang="0">
                  <a:pos x="51" y="37"/>
                </a:cxn>
                <a:cxn ang="0">
                  <a:pos x="76" y="41"/>
                </a:cxn>
                <a:cxn ang="0">
                  <a:pos x="74" y="35"/>
                </a:cxn>
                <a:cxn ang="0">
                  <a:pos x="95" y="5"/>
                </a:cxn>
              </a:cxnLst>
              <a:rect l="0" t="0" r="r" b="b"/>
              <a:pathLst>
                <a:path w="185" h="198">
                  <a:moveTo>
                    <a:pt x="109" y="0"/>
                  </a:moveTo>
                  <a:lnTo>
                    <a:pt x="109" y="8"/>
                  </a:lnTo>
                  <a:lnTo>
                    <a:pt x="127" y="19"/>
                  </a:lnTo>
                  <a:lnTo>
                    <a:pt x="131" y="27"/>
                  </a:lnTo>
                  <a:lnTo>
                    <a:pt x="140" y="25"/>
                  </a:lnTo>
                  <a:lnTo>
                    <a:pt x="140" y="34"/>
                  </a:lnTo>
                  <a:lnTo>
                    <a:pt x="152" y="37"/>
                  </a:lnTo>
                  <a:lnTo>
                    <a:pt x="159" y="39"/>
                  </a:lnTo>
                  <a:lnTo>
                    <a:pt x="166" y="46"/>
                  </a:lnTo>
                  <a:lnTo>
                    <a:pt x="185" y="51"/>
                  </a:lnTo>
                  <a:lnTo>
                    <a:pt x="177" y="72"/>
                  </a:lnTo>
                  <a:lnTo>
                    <a:pt x="177" y="83"/>
                  </a:lnTo>
                  <a:lnTo>
                    <a:pt x="168" y="86"/>
                  </a:lnTo>
                  <a:lnTo>
                    <a:pt x="154" y="110"/>
                  </a:lnTo>
                  <a:lnTo>
                    <a:pt x="155" y="117"/>
                  </a:lnTo>
                  <a:lnTo>
                    <a:pt x="160" y="111"/>
                  </a:lnTo>
                  <a:lnTo>
                    <a:pt x="166" y="111"/>
                  </a:lnTo>
                  <a:lnTo>
                    <a:pt x="169" y="124"/>
                  </a:lnTo>
                  <a:lnTo>
                    <a:pt x="166" y="124"/>
                  </a:lnTo>
                  <a:lnTo>
                    <a:pt x="171" y="136"/>
                  </a:lnTo>
                  <a:lnTo>
                    <a:pt x="166" y="143"/>
                  </a:lnTo>
                  <a:lnTo>
                    <a:pt x="168" y="145"/>
                  </a:lnTo>
                  <a:lnTo>
                    <a:pt x="171" y="160"/>
                  </a:lnTo>
                  <a:lnTo>
                    <a:pt x="177" y="160"/>
                  </a:lnTo>
                  <a:lnTo>
                    <a:pt x="177" y="168"/>
                  </a:lnTo>
                  <a:lnTo>
                    <a:pt x="158" y="183"/>
                  </a:lnTo>
                  <a:lnTo>
                    <a:pt x="143" y="178"/>
                  </a:lnTo>
                  <a:lnTo>
                    <a:pt x="127" y="174"/>
                  </a:lnTo>
                  <a:lnTo>
                    <a:pt x="116" y="182"/>
                  </a:lnTo>
                  <a:lnTo>
                    <a:pt x="113" y="188"/>
                  </a:lnTo>
                  <a:lnTo>
                    <a:pt x="115" y="197"/>
                  </a:lnTo>
                  <a:lnTo>
                    <a:pt x="98" y="198"/>
                  </a:lnTo>
                  <a:lnTo>
                    <a:pt x="93" y="196"/>
                  </a:lnTo>
                  <a:lnTo>
                    <a:pt x="88" y="193"/>
                  </a:lnTo>
                  <a:lnTo>
                    <a:pt x="81" y="191"/>
                  </a:lnTo>
                  <a:lnTo>
                    <a:pt x="75" y="193"/>
                  </a:lnTo>
                  <a:lnTo>
                    <a:pt x="60" y="189"/>
                  </a:lnTo>
                  <a:lnTo>
                    <a:pt x="43" y="178"/>
                  </a:lnTo>
                  <a:lnTo>
                    <a:pt x="49" y="173"/>
                  </a:lnTo>
                  <a:lnTo>
                    <a:pt x="56" y="150"/>
                  </a:lnTo>
                  <a:lnTo>
                    <a:pt x="53" y="147"/>
                  </a:lnTo>
                  <a:lnTo>
                    <a:pt x="56" y="131"/>
                  </a:lnTo>
                  <a:lnTo>
                    <a:pt x="60" y="136"/>
                  </a:lnTo>
                  <a:lnTo>
                    <a:pt x="53" y="125"/>
                  </a:lnTo>
                  <a:lnTo>
                    <a:pt x="53" y="114"/>
                  </a:lnTo>
                  <a:lnTo>
                    <a:pt x="43" y="110"/>
                  </a:lnTo>
                  <a:lnTo>
                    <a:pt x="39" y="103"/>
                  </a:lnTo>
                  <a:lnTo>
                    <a:pt x="39" y="94"/>
                  </a:lnTo>
                  <a:lnTo>
                    <a:pt x="44" y="92"/>
                  </a:lnTo>
                  <a:lnTo>
                    <a:pt x="34" y="91"/>
                  </a:lnTo>
                  <a:lnTo>
                    <a:pt x="33" y="86"/>
                  </a:lnTo>
                  <a:lnTo>
                    <a:pt x="12" y="80"/>
                  </a:lnTo>
                  <a:lnTo>
                    <a:pt x="6" y="80"/>
                  </a:lnTo>
                  <a:lnTo>
                    <a:pt x="2" y="74"/>
                  </a:lnTo>
                  <a:lnTo>
                    <a:pt x="5" y="72"/>
                  </a:lnTo>
                  <a:lnTo>
                    <a:pt x="3" y="69"/>
                  </a:lnTo>
                  <a:lnTo>
                    <a:pt x="5" y="67"/>
                  </a:lnTo>
                  <a:lnTo>
                    <a:pt x="0" y="68"/>
                  </a:lnTo>
                  <a:lnTo>
                    <a:pt x="1" y="63"/>
                  </a:lnTo>
                  <a:lnTo>
                    <a:pt x="19" y="55"/>
                  </a:lnTo>
                  <a:lnTo>
                    <a:pt x="32" y="63"/>
                  </a:lnTo>
                  <a:lnTo>
                    <a:pt x="48" y="60"/>
                  </a:lnTo>
                  <a:lnTo>
                    <a:pt x="42" y="36"/>
                  </a:lnTo>
                  <a:lnTo>
                    <a:pt x="51" y="37"/>
                  </a:lnTo>
                  <a:lnTo>
                    <a:pt x="55" y="44"/>
                  </a:lnTo>
                  <a:lnTo>
                    <a:pt x="76" y="41"/>
                  </a:lnTo>
                  <a:lnTo>
                    <a:pt x="71" y="40"/>
                  </a:lnTo>
                  <a:lnTo>
                    <a:pt x="74" y="35"/>
                  </a:lnTo>
                  <a:lnTo>
                    <a:pt x="93" y="23"/>
                  </a:lnTo>
                  <a:lnTo>
                    <a:pt x="95" y="5"/>
                  </a:lnTo>
                  <a:lnTo>
                    <a:pt x="109"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71" name="Freeform 666"/>
            <p:cNvSpPr>
              <a:spLocks/>
            </p:cNvSpPr>
            <p:nvPr/>
          </p:nvSpPr>
          <p:spPr bwMode="auto">
            <a:xfrm>
              <a:off x="3751263" y="3502026"/>
              <a:ext cx="20638" cy="20638"/>
            </a:xfrm>
            <a:custGeom>
              <a:avLst/>
              <a:gdLst/>
              <a:ahLst/>
              <a:cxnLst>
                <a:cxn ang="0">
                  <a:pos x="3" y="0"/>
                </a:cxn>
                <a:cxn ang="0">
                  <a:pos x="25" y="2"/>
                </a:cxn>
                <a:cxn ang="0">
                  <a:pos x="26" y="14"/>
                </a:cxn>
                <a:cxn ang="0">
                  <a:pos x="17" y="25"/>
                </a:cxn>
                <a:cxn ang="0">
                  <a:pos x="4" y="25"/>
                </a:cxn>
                <a:cxn ang="0">
                  <a:pos x="0" y="11"/>
                </a:cxn>
                <a:cxn ang="0">
                  <a:pos x="3" y="0"/>
                </a:cxn>
              </a:cxnLst>
              <a:rect l="0" t="0" r="r" b="b"/>
              <a:pathLst>
                <a:path w="26" h="25">
                  <a:moveTo>
                    <a:pt x="3" y="0"/>
                  </a:moveTo>
                  <a:lnTo>
                    <a:pt x="25" y="2"/>
                  </a:lnTo>
                  <a:lnTo>
                    <a:pt x="26" y="14"/>
                  </a:lnTo>
                  <a:lnTo>
                    <a:pt x="17" y="25"/>
                  </a:lnTo>
                  <a:lnTo>
                    <a:pt x="4" y="25"/>
                  </a:lnTo>
                  <a:lnTo>
                    <a:pt x="0" y="11"/>
                  </a:lnTo>
                  <a:lnTo>
                    <a:pt x="3"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72" name="Freeform 667"/>
            <p:cNvSpPr>
              <a:spLocks/>
            </p:cNvSpPr>
            <p:nvPr/>
          </p:nvSpPr>
          <p:spPr bwMode="auto">
            <a:xfrm>
              <a:off x="3089276" y="3049588"/>
              <a:ext cx="673100" cy="368300"/>
            </a:xfrm>
            <a:custGeom>
              <a:avLst/>
              <a:gdLst/>
              <a:ahLst/>
              <a:cxnLst>
                <a:cxn ang="0">
                  <a:pos x="496" y="28"/>
                </a:cxn>
                <a:cxn ang="0">
                  <a:pos x="495" y="64"/>
                </a:cxn>
                <a:cxn ang="0">
                  <a:pos x="537" y="57"/>
                </a:cxn>
                <a:cxn ang="0">
                  <a:pos x="582" y="64"/>
                </a:cxn>
                <a:cxn ang="0">
                  <a:pos x="583" y="79"/>
                </a:cxn>
                <a:cxn ang="0">
                  <a:pos x="540" y="101"/>
                </a:cxn>
                <a:cxn ang="0">
                  <a:pos x="545" y="107"/>
                </a:cxn>
                <a:cxn ang="0">
                  <a:pos x="556" y="161"/>
                </a:cxn>
                <a:cxn ang="0">
                  <a:pos x="572" y="96"/>
                </a:cxn>
                <a:cxn ang="0">
                  <a:pos x="582" y="83"/>
                </a:cxn>
                <a:cxn ang="0">
                  <a:pos x="601" y="124"/>
                </a:cxn>
                <a:cxn ang="0">
                  <a:pos x="614" y="147"/>
                </a:cxn>
                <a:cxn ang="0">
                  <a:pos x="628" y="169"/>
                </a:cxn>
                <a:cxn ang="0">
                  <a:pos x="699" y="131"/>
                </a:cxn>
                <a:cxn ang="0">
                  <a:pos x="717" y="107"/>
                </a:cxn>
                <a:cxn ang="0">
                  <a:pos x="803" y="59"/>
                </a:cxn>
                <a:cxn ang="0">
                  <a:pos x="833" y="83"/>
                </a:cxn>
                <a:cxn ang="0">
                  <a:pos x="846" y="102"/>
                </a:cxn>
                <a:cxn ang="0">
                  <a:pos x="799" y="124"/>
                </a:cxn>
                <a:cxn ang="0">
                  <a:pos x="804" y="165"/>
                </a:cxn>
                <a:cxn ang="0">
                  <a:pos x="742" y="185"/>
                </a:cxn>
                <a:cxn ang="0">
                  <a:pos x="730" y="213"/>
                </a:cxn>
                <a:cxn ang="0">
                  <a:pos x="719" y="238"/>
                </a:cxn>
                <a:cxn ang="0">
                  <a:pos x="706" y="213"/>
                </a:cxn>
                <a:cxn ang="0">
                  <a:pos x="710" y="240"/>
                </a:cxn>
                <a:cxn ang="0">
                  <a:pos x="717" y="272"/>
                </a:cxn>
                <a:cxn ang="0">
                  <a:pos x="712" y="276"/>
                </a:cxn>
                <a:cxn ang="0">
                  <a:pos x="706" y="283"/>
                </a:cxn>
                <a:cxn ang="0">
                  <a:pos x="708" y="298"/>
                </a:cxn>
                <a:cxn ang="0">
                  <a:pos x="653" y="336"/>
                </a:cxn>
                <a:cxn ang="0">
                  <a:pos x="652" y="433"/>
                </a:cxn>
                <a:cxn ang="0">
                  <a:pos x="629" y="450"/>
                </a:cxn>
                <a:cxn ang="0">
                  <a:pos x="614" y="418"/>
                </a:cxn>
                <a:cxn ang="0">
                  <a:pos x="551" y="374"/>
                </a:cxn>
                <a:cxn ang="0">
                  <a:pos x="503" y="375"/>
                </a:cxn>
                <a:cxn ang="0">
                  <a:pos x="517" y="398"/>
                </a:cxn>
                <a:cxn ang="0">
                  <a:pos x="475" y="388"/>
                </a:cxn>
                <a:cxn ang="0">
                  <a:pos x="433" y="400"/>
                </a:cxn>
                <a:cxn ang="0">
                  <a:pos x="402" y="428"/>
                </a:cxn>
                <a:cxn ang="0">
                  <a:pos x="375" y="442"/>
                </a:cxn>
                <a:cxn ang="0">
                  <a:pos x="321" y="386"/>
                </a:cxn>
                <a:cxn ang="0">
                  <a:pos x="268" y="351"/>
                </a:cxn>
                <a:cxn ang="0">
                  <a:pos x="111" y="338"/>
                </a:cxn>
                <a:cxn ang="0">
                  <a:pos x="61" y="300"/>
                </a:cxn>
                <a:cxn ang="0">
                  <a:pos x="33" y="243"/>
                </a:cxn>
                <a:cxn ang="0">
                  <a:pos x="33" y="235"/>
                </a:cxn>
                <a:cxn ang="0">
                  <a:pos x="5" y="192"/>
                </a:cxn>
                <a:cxn ang="0">
                  <a:pos x="11" y="74"/>
                </a:cxn>
                <a:cxn ang="0">
                  <a:pos x="11" y="60"/>
                </a:cxn>
                <a:cxn ang="0">
                  <a:pos x="2" y="23"/>
                </a:cxn>
                <a:cxn ang="0">
                  <a:pos x="36" y="33"/>
                </a:cxn>
                <a:cxn ang="0">
                  <a:pos x="433" y="10"/>
                </a:cxn>
              </a:cxnLst>
              <a:rect l="0" t="0" r="r" b="b"/>
              <a:pathLst>
                <a:path w="846" h="464">
                  <a:moveTo>
                    <a:pt x="433" y="0"/>
                  </a:moveTo>
                  <a:lnTo>
                    <a:pt x="442" y="15"/>
                  </a:lnTo>
                  <a:lnTo>
                    <a:pt x="466" y="19"/>
                  </a:lnTo>
                  <a:lnTo>
                    <a:pt x="487" y="31"/>
                  </a:lnTo>
                  <a:lnTo>
                    <a:pt x="496" y="28"/>
                  </a:lnTo>
                  <a:lnTo>
                    <a:pt x="510" y="32"/>
                  </a:lnTo>
                  <a:lnTo>
                    <a:pt x="490" y="50"/>
                  </a:lnTo>
                  <a:lnTo>
                    <a:pt x="477" y="63"/>
                  </a:lnTo>
                  <a:lnTo>
                    <a:pt x="494" y="56"/>
                  </a:lnTo>
                  <a:lnTo>
                    <a:pt x="495" y="64"/>
                  </a:lnTo>
                  <a:lnTo>
                    <a:pt x="505" y="63"/>
                  </a:lnTo>
                  <a:lnTo>
                    <a:pt x="540" y="43"/>
                  </a:lnTo>
                  <a:lnTo>
                    <a:pt x="530" y="56"/>
                  </a:lnTo>
                  <a:lnTo>
                    <a:pt x="530" y="60"/>
                  </a:lnTo>
                  <a:lnTo>
                    <a:pt x="537" y="57"/>
                  </a:lnTo>
                  <a:lnTo>
                    <a:pt x="546" y="66"/>
                  </a:lnTo>
                  <a:lnTo>
                    <a:pt x="556" y="68"/>
                  </a:lnTo>
                  <a:lnTo>
                    <a:pt x="565" y="61"/>
                  </a:lnTo>
                  <a:lnTo>
                    <a:pt x="579" y="60"/>
                  </a:lnTo>
                  <a:lnTo>
                    <a:pt x="582" y="64"/>
                  </a:lnTo>
                  <a:lnTo>
                    <a:pt x="590" y="66"/>
                  </a:lnTo>
                  <a:lnTo>
                    <a:pt x="591" y="66"/>
                  </a:lnTo>
                  <a:lnTo>
                    <a:pt x="596" y="77"/>
                  </a:lnTo>
                  <a:lnTo>
                    <a:pt x="586" y="74"/>
                  </a:lnTo>
                  <a:lnTo>
                    <a:pt x="583" y="79"/>
                  </a:lnTo>
                  <a:lnTo>
                    <a:pt x="577" y="74"/>
                  </a:lnTo>
                  <a:lnTo>
                    <a:pt x="558" y="84"/>
                  </a:lnTo>
                  <a:lnTo>
                    <a:pt x="558" y="79"/>
                  </a:lnTo>
                  <a:lnTo>
                    <a:pt x="550" y="84"/>
                  </a:lnTo>
                  <a:lnTo>
                    <a:pt x="540" y="101"/>
                  </a:lnTo>
                  <a:lnTo>
                    <a:pt x="537" y="107"/>
                  </a:lnTo>
                  <a:lnTo>
                    <a:pt x="546" y="101"/>
                  </a:lnTo>
                  <a:lnTo>
                    <a:pt x="550" y="91"/>
                  </a:lnTo>
                  <a:lnTo>
                    <a:pt x="551" y="94"/>
                  </a:lnTo>
                  <a:lnTo>
                    <a:pt x="545" y="107"/>
                  </a:lnTo>
                  <a:lnTo>
                    <a:pt x="539" y="134"/>
                  </a:lnTo>
                  <a:lnTo>
                    <a:pt x="540" y="153"/>
                  </a:lnTo>
                  <a:lnTo>
                    <a:pt x="544" y="162"/>
                  </a:lnTo>
                  <a:lnTo>
                    <a:pt x="550" y="166"/>
                  </a:lnTo>
                  <a:lnTo>
                    <a:pt x="556" y="161"/>
                  </a:lnTo>
                  <a:lnTo>
                    <a:pt x="563" y="147"/>
                  </a:lnTo>
                  <a:lnTo>
                    <a:pt x="563" y="137"/>
                  </a:lnTo>
                  <a:lnTo>
                    <a:pt x="559" y="125"/>
                  </a:lnTo>
                  <a:lnTo>
                    <a:pt x="563" y="103"/>
                  </a:lnTo>
                  <a:lnTo>
                    <a:pt x="572" y="96"/>
                  </a:lnTo>
                  <a:lnTo>
                    <a:pt x="572" y="101"/>
                  </a:lnTo>
                  <a:lnTo>
                    <a:pt x="576" y="98"/>
                  </a:lnTo>
                  <a:lnTo>
                    <a:pt x="576" y="91"/>
                  </a:lnTo>
                  <a:lnTo>
                    <a:pt x="582" y="89"/>
                  </a:lnTo>
                  <a:lnTo>
                    <a:pt x="582" y="83"/>
                  </a:lnTo>
                  <a:lnTo>
                    <a:pt x="591" y="83"/>
                  </a:lnTo>
                  <a:lnTo>
                    <a:pt x="604" y="91"/>
                  </a:lnTo>
                  <a:lnTo>
                    <a:pt x="605" y="110"/>
                  </a:lnTo>
                  <a:lnTo>
                    <a:pt x="597" y="124"/>
                  </a:lnTo>
                  <a:lnTo>
                    <a:pt x="601" y="124"/>
                  </a:lnTo>
                  <a:lnTo>
                    <a:pt x="605" y="120"/>
                  </a:lnTo>
                  <a:lnTo>
                    <a:pt x="613" y="117"/>
                  </a:lnTo>
                  <a:lnTo>
                    <a:pt x="619" y="138"/>
                  </a:lnTo>
                  <a:lnTo>
                    <a:pt x="616" y="147"/>
                  </a:lnTo>
                  <a:lnTo>
                    <a:pt x="614" y="147"/>
                  </a:lnTo>
                  <a:lnTo>
                    <a:pt x="613" y="151"/>
                  </a:lnTo>
                  <a:lnTo>
                    <a:pt x="610" y="160"/>
                  </a:lnTo>
                  <a:lnTo>
                    <a:pt x="605" y="165"/>
                  </a:lnTo>
                  <a:lnTo>
                    <a:pt x="610" y="169"/>
                  </a:lnTo>
                  <a:lnTo>
                    <a:pt x="628" y="169"/>
                  </a:lnTo>
                  <a:lnTo>
                    <a:pt x="656" y="154"/>
                  </a:lnTo>
                  <a:lnTo>
                    <a:pt x="671" y="143"/>
                  </a:lnTo>
                  <a:lnTo>
                    <a:pt x="669" y="134"/>
                  </a:lnTo>
                  <a:lnTo>
                    <a:pt x="683" y="131"/>
                  </a:lnTo>
                  <a:lnTo>
                    <a:pt x="699" y="131"/>
                  </a:lnTo>
                  <a:lnTo>
                    <a:pt x="711" y="128"/>
                  </a:lnTo>
                  <a:lnTo>
                    <a:pt x="710" y="121"/>
                  </a:lnTo>
                  <a:lnTo>
                    <a:pt x="712" y="119"/>
                  </a:lnTo>
                  <a:lnTo>
                    <a:pt x="708" y="116"/>
                  </a:lnTo>
                  <a:lnTo>
                    <a:pt x="717" y="107"/>
                  </a:lnTo>
                  <a:lnTo>
                    <a:pt x="729" y="98"/>
                  </a:lnTo>
                  <a:lnTo>
                    <a:pt x="779" y="98"/>
                  </a:lnTo>
                  <a:lnTo>
                    <a:pt x="781" y="92"/>
                  </a:lnTo>
                  <a:lnTo>
                    <a:pt x="793" y="91"/>
                  </a:lnTo>
                  <a:lnTo>
                    <a:pt x="803" y="59"/>
                  </a:lnTo>
                  <a:lnTo>
                    <a:pt x="810" y="45"/>
                  </a:lnTo>
                  <a:lnTo>
                    <a:pt x="819" y="51"/>
                  </a:lnTo>
                  <a:lnTo>
                    <a:pt x="826" y="46"/>
                  </a:lnTo>
                  <a:lnTo>
                    <a:pt x="833" y="55"/>
                  </a:lnTo>
                  <a:lnTo>
                    <a:pt x="833" y="83"/>
                  </a:lnTo>
                  <a:lnTo>
                    <a:pt x="839" y="84"/>
                  </a:lnTo>
                  <a:lnTo>
                    <a:pt x="839" y="92"/>
                  </a:lnTo>
                  <a:lnTo>
                    <a:pt x="845" y="93"/>
                  </a:lnTo>
                  <a:lnTo>
                    <a:pt x="845" y="101"/>
                  </a:lnTo>
                  <a:lnTo>
                    <a:pt x="846" y="102"/>
                  </a:lnTo>
                  <a:lnTo>
                    <a:pt x="845" y="103"/>
                  </a:lnTo>
                  <a:lnTo>
                    <a:pt x="826" y="114"/>
                  </a:lnTo>
                  <a:lnTo>
                    <a:pt x="819" y="107"/>
                  </a:lnTo>
                  <a:lnTo>
                    <a:pt x="816" y="119"/>
                  </a:lnTo>
                  <a:lnTo>
                    <a:pt x="799" y="124"/>
                  </a:lnTo>
                  <a:lnTo>
                    <a:pt x="789" y="153"/>
                  </a:lnTo>
                  <a:lnTo>
                    <a:pt x="798" y="165"/>
                  </a:lnTo>
                  <a:lnTo>
                    <a:pt x="803" y="165"/>
                  </a:lnTo>
                  <a:lnTo>
                    <a:pt x="803" y="160"/>
                  </a:lnTo>
                  <a:lnTo>
                    <a:pt x="804" y="165"/>
                  </a:lnTo>
                  <a:lnTo>
                    <a:pt x="786" y="169"/>
                  </a:lnTo>
                  <a:lnTo>
                    <a:pt x="784" y="165"/>
                  </a:lnTo>
                  <a:lnTo>
                    <a:pt x="779" y="171"/>
                  </a:lnTo>
                  <a:lnTo>
                    <a:pt x="758" y="174"/>
                  </a:lnTo>
                  <a:lnTo>
                    <a:pt x="742" y="185"/>
                  </a:lnTo>
                  <a:lnTo>
                    <a:pt x="740" y="189"/>
                  </a:lnTo>
                  <a:lnTo>
                    <a:pt x="744" y="194"/>
                  </a:lnTo>
                  <a:lnTo>
                    <a:pt x="740" y="206"/>
                  </a:lnTo>
                  <a:lnTo>
                    <a:pt x="731" y="218"/>
                  </a:lnTo>
                  <a:lnTo>
                    <a:pt x="730" y="213"/>
                  </a:lnTo>
                  <a:lnTo>
                    <a:pt x="720" y="207"/>
                  </a:lnTo>
                  <a:lnTo>
                    <a:pt x="729" y="226"/>
                  </a:lnTo>
                  <a:lnTo>
                    <a:pt x="716" y="253"/>
                  </a:lnTo>
                  <a:lnTo>
                    <a:pt x="715" y="246"/>
                  </a:lnTo>
                  <a:lnTo>
                    <a:pt x="719" y="238"/>
                  </a:lnTo>
                  <a:lnTo>
                    <a:pt x="711" y="229"/>
                  </a:lnTo>
                  <a:lnTo>
                    <a:pt x="712" y="221"/>
                  </a:lnTo>
                  <a:lnTo>
                    <a:pt x="710" y="220"/>
                  </a:lnTo>
                  <a:lnTo>
                    <a:pt x="716" y="207"/>
                  </a:lnTo>
                  <a:lnTo>
                    <a:pt x="706" y="213"/>
                  </a:lnTo>
                  <a:lnTo>
                    <a:pt x="706" y="229"/>
                  </a:lnTo>
                  <a:lnTo>
                    <a:pt x="708" y="235"/>
                  </a:lnTo>
                  <a:lnTo>
                    <a:pt x="694" y="226"/>
                  </a:lnTo>
                  <a:lnTo>
                    <a:pt x="694" y="229"/>
                  </a:lnTo>
                  <a:lnTo>
                    <a:pt x="710" y="240"/>
                  </a:lnTo>
                  <a:lnTo>
                    <a:pt x="708" y="244"/>
                  </a:lnTo>
                  <a:lnTo>
                    <a:pt x="711" y="254"/>
                  </a:lnTo>
                  <a:lnTo>
                    <a:pt x="706" y="257"/>
                  </a:lnTo>
                  <a:lnTo>
                    <a:pt x="715" y="258"/>
                  </a:lnTo>
                  <a:lnTo>
                    <a:pt x="717" y="272"/>
                  </a:lnTo>
                  <a:lnTo>
                    <a:pt x="712" y="271"/>
                  </a:lnTo>
                  <a:lnTo>
                    <a:pt x="706" y="275"/>
                  </a:lnTo>
                  <a:lnTo>
                    <a:pt x="705" y="269"/>
                  </a:lnTo>
                  <a:lnTo>
                    <a:pt x="703" y="276"/>
                  </a:lnTo>
                  <a:lnTo>
                    <a:pt x="712" y="276"/>
                  </a:lnTo>
                  <a:lnTo>
                    <a:pt x="715" y="281"/>
                  </a:lnTo>
                  <a:lnTo>
                    <a:pt x="716" y="276"/>
                  </a:lnTo>
                  <a:lnTo>
                    <a:pt x="719" y="282"/>
                  </a:lnTo>
                  <a:lnTo>
                    <a:pt x="712" y="287"/>
                  </a:lnTo>
                  <a:lnTo>
                    <a:pt x="706" y="283"/>
                  </a:lnTo>
                  <a:lnTo>
                    <a:pt x="702" y="286"/>
                  </a:lnTo>
                  <a:lnTo>
                    <a:pt x="708" y="289"/>
                  </a:lnTo>
                  <a:lnTo>
                    <a:pt x="703" y="294"/>
                  </a:lnTo>
                  <a:lnTo>
                    <a:pt x="708" y="294"/>
                  </a:lnTo>
                  <a:lnTo>
                    <a:pt x="708" y="298"/>
                  </a:lnTo>
                  <a:lnTo>
                    <a:pt x="693" y="303"/>
                  </a:lnTo>
                  <a:lnTo>
                    <a:pt x="688" y="310"/>
                  </a:lnTo>
                  <a:lnTo>
                    <a:pt x="671" y="317"/>
                  </a:lnTo>
                  <a:lnTo>
                    <a:pt x="666" y="327"/>
                  </a:lnTo>
                  <a:lnTo>
                    <a:pt x="653" y="336"/>
                  </a:lnTo>
                  <a:lnTo>
                    <a:pt x="645" y="336"/>
                  </a:lnTo>
                  <a:lnTo>
                    <a:pt x="646" y="341"/>
                  </a:lnTo>
                  <a:lnTo>
                    <a:pt x="642" y="345"/>
                  </a:lnTo>
                  <a:lnTo>
                    <a:pt x="632" y="370"/>
                  </a:lnTo>
                  <a:lnTo>
                    <a:pt x="652" y="433"/>
                  </a:lnTo>
                  <a:lnTo>
                    <a:pt x="652" y="448"/>
                  </a:lnTo>
                  <a:lnTo>
                    <a:pt x="650" y="460"/>
                  </a:lnTo>
                  <a:lnTo>
                    <a:pt x="638" y="464"/>
                  </a:lnTo>
                  <a:lnTo>
                    <a:pt x="636" y="452"/>
                  </a:lnTo>
                  <a:lnTo>
                    <a:pt x="629" y="450"/>
                  </a:lnTo>
                  <a:lnTo>
                    <a:pt x="624" y="433"/>
                  </a:lnTo>
                  <a:lnTo>
                    <a:pt x="622" y="434"/>
                  </a:lnTo>
                  <a:lnTo>
                    <a:pt x="616" y="425"/>
                  </a:lnTo>
                  <a:lnTo>
                    <a:pt x="618" y="416"/>
                  </a:lnTo>
                  <a:lnTo>
                    <a:pt x="614" y="418"/>
                  </a:lnTo>
                  <a:lnTo>
                    <a:pt x="613" y="396"/>
                  </a:lnTo>
                  <a:lnTo>
                    <a:pt x="596" y="379"/>
                  </a:lnTo>
                  <a:lnTo>
                    <a:pt x="577" y="386"/>
                  </a:lnTo>
                  <a:lnTo>
                    <a:pt x="562" y="373"/>
                  </a:lnTo>
                  <a:lnTo>
                    <a:pt x="551" y="374"/>
                  </a:lnTo>
                  <a:lnTo>
                    <a:pt x="551" y="372"/>
                  </a:lnTo>
                  <a:lnTo>
                    <a:pt x="537" y="375"/>
                  </a:lnTo>
                  <a:lnTo>
                    <a:pt x="537" y="364"/>
                  </a:lnTo>
                  <a:lnTo>
                    <a:pt x="532" y="374"/>
                  </a:lnTo>
                  <a:lnTo>
                    <a:pt x="503" y="375"/>
                  </a:lnTo>
                  <a:lnTo>
                    <a:pt x="504" y="381"/>
                  </a:lnTo>
                  <a:lnTo>
                    <a:pt x="518" y="379"/>
                  </a:lnTo>
                  <a:lnTo>
                    <a:pt x="512" y="388"/>
                  </a:lnTo>
                  <a:lnTo>
                    <a:pt x="519" y="397"/>
                  </a:lnTo>
                  <a:lnTo>
                    <a:pt x="517" y="398"/>
                  </a:lnTo>
                  <a:lnTo>
                    <a:pt x="508" y="391"/>
                  </a:lnTo>
                  <a:lnTo>
                    <a:pt x="505" y="396"/>
                  </a:lnTo>
                  <a:lnTo>
                    <a:pt x="496" y="396"/>
                  </a:lnTo>
                  <a:lnTo>
                    <a:pt x="479" y="386"/>
                  </a:lnTo>
                  <a:lnTo>
                    <a:pt x="475" y="388"/>
                  </a:lnTo>
                  <a:lnTo>
                    <a:pt x="450" y="386"/>
                  </a:lnTo>
                  <a:lnTo>
                    <a:pt x="438" y="391"/>
                  </a:lnTo>
                  <a:lnTo>
                    <a:pt x="440" y="388"/>
                  </a:lnTo>
                  <a:lnTo>
                    <a:pt x="436" y="386"/>
                  </a:lnTo>
                  <a:lnTo>
                    <a:pt x="433" y="400"/>
                  </a:lnTo>
                  <a:lnTo>
                    <a:pt x="425" y="405"/>
                  </a:lnTo>
                  <a:lnTo>
                    <a:pt x="412" y="405"/>
                  </a:lnTo>
                  <a:lnTo>
                    <a:pt x="413" y="409"/>
                  </a:lnTo>
                  <a:lnTo>
                    <a:pt x="401" y="419"/>
                  </a:lnTo>
                  <a:lnTo>
                    <a:pt x="402" y="428"/>
                  </a:lnTo>
                  <a:lnTo>
                    <a:pt x="398" y="428"/>
                  </a:lnTo>
                  <a:lnTo>
                    <a:pt x="401" y="430"/>
                  </a:lnTo>
                  <a:lnTo>
                    <a:pt x="401" y="437"/>
                  </a:lnTo>
                  <a:lnTo>
                    <a:pt x="404" y="452"/>
                  </a:lnTo>
                  <a:lnTo>
                    <a:pt x="375" y="442"/>
                  </a:lnTo>
                  <a:lnTo>
                    <a:pt x="366" y="423"/>
                  </a:lnTo>
                  <a:lnTo>
                    <a:pt x="356" y="409"/>
                  </a:lnTo>
                  <a:lnTo>
                    <a:pt x="351" y="397"/>
                  </a:lnTo>
                  <a:lnTo>
                    <a:pt x="339" y="384"/>
                  </a:lnTo>
                  <a:lnTo>
                    <a:pt x="321" y="386"/>
                  </a:lnTo>
                  <a:lnTo>
                    <a:pt x="313" y="400"/>
                  </a:lnTo>
                  <a:lnTo>
                    <a:pt x="297" y="388"/>
                  </a:lnTo>
                  <a:lnTo>
                    <a:pt x="291" y="381"/>
                  </a:lnTo>
                  <a:lnTo>
                    <a:pt x="290" y="370"/>
                  </a:lnTo>
                  <a:lnTo>
                    <a:pt x="268" y="351"/>
                  </a:lnTo>
                  <a:lnTo>
                    <a:pt x="240" y="351"/>
                  </a:lnTo>
                  <a:lnTo>
                    <a:pt x="240" y="359"/>
                  </a:lnTo>
                  <a:lnTo>
                    <a:pt x="200" y="360"/>
                  </a:lnTo>
                  <a:lnTo>
                    <a:pt x="144" y="335"/>
                  </a:lnTo>
                  <a:lnTo>
                    <a:pt x="111" y="338"/>
                  </a:lnTo>
                  <a:lnTo>
                    <a:pt x="108" y="327"/>
                  </a:lnTo>
                  <a:lnTo>
                    <a:pt x="99" y="317"/>
                  </a:lnTo>
                  <a:lnTo>
                    <a:pt x="93" y="315"/>
                  </a:lnTo>
                  <a:lnTo>
                    <a:pt x="90" y="310"/>
                  </a:lnTo>
                  <a:lnTo>
                    <a:pt x="61" y="300"/>
                  </a:lnTo>
                  <a:lnTo>
                    <a:pt x="61" y="291"/>
                  </a:lnTo>
                  <a:lnTo>
                    <a:pt x="42" y="268"/>
                  </a:lnTo>
                  <a:lnTo>
                    <a:pt x="43" y="258"/>
                  </a:lnTo>
                  <a:lnTo>
                    <a:pt x="36" y="253"/>
                  </a:lnTo>
                  <a:lnTo>
                    <a:pt x="33" y="243"/>
                  </a:lnTo>
                  <a:lnTo>
                    <a:pt x="34" y="241"/>
                  </a:lnTo>
                  <a:lnTo>
                    <a:pt x="38" y="246"/>
                  </a:lnTo>
                  <a:lnTo>
                    <a:pt x="36" y="238"/>
                  </a:lnTo>
                  <a:lnTo>
                    <a:pt x="41" y="235"/>
                  </a:lnTo>
                  <a:lnTo>
                    <a:pt x="33" y="235"/>
                  </a:lnTo>
                  <a:lnTo>
                    <a:pt x="30" y="238"/>
                  </a:lnTo>
                  <a:lnTo>
                    <a:pt x="25" y="235"/>
                  </a:lnTo>
                  <a:lnTo>
                    <a:pt x="16" y="221"/>
                  </a:lnTo>
                  <a:lnTo>
                    <a:pt x="14" y="204"/>
                  </a:lnTo>
                  <a:lnTo>
                    <a:pt x="5" y="192"/>
                  </a:lnTo>
                  <a:lnTo>
                    <a:pt x="10" y="171"/>
                  </a:lnTo>
                  <a:lnTo>
                    <a:pt x="7" y="162"/>
                  </a:lnTo>
                  <a:lnTo>
                    <a:pt x="4" y="140"/>
                  </a:lnTo>
                  <a:lnTo>
                    <a:pt x="7" y="131"/>
                  </a:lnTo>
                  <a:lnTo>
                    <a:pt x="11" y="74"/>
                  </a:lnTo>
                  <a:lnTo>
                    <a:pt x="21" y="71"/>
                  </a:lnTo>
                  <a:lnTo>
                    <a:pt x="10" y="68"/>
                  </a:lnTo>
                  <a:lnTo>
                    <a:pt x="10" y="63"/>
                  </a:lnTo>
                  <a:lnTo>
                    <a:pt x="11" y="65"/>
                  </a:lnTo>
                  <a:lnTo>
                    <a:pt x="11" y="60"/>
                  </a:lnTo>
                  <a:lnTo>
                    <a:pt x="10" y="59"/>
                  </a:lnTo>
                  <a:lnTo>
                    <a:pt x="10" y="54"/>
                  </a:lnTo>
                  <a:lnTo>
                    <a:pt x="9" y="54"/>
                  </a:lnTo>
                  <a:lnTo>
                    <a:pt x="0" y="27"/>
                  </a:lnTo>
                  <a:lnTo>
                    <a:pt x="2" y="23"/>
                  </a:lnTo>
                  <a:lnTo>
                    <a:pt x="29" y="28"/>
                  </a:lnTo>
                  <a:lnTo>
                    <a:pt x="29" y="33"/>
                  </a:lnTo>
                  <a:lnTo>
                    <a:pt x="24" y="42"/>
                  </a:lnTo>
                  <a:lnTo>
                    <a:pt x="25" y="45"/>
                  </a:lnTo>
                  <a:lnTo>
                    <a:pt x="36" y="33"/>
                  </a:lnTo>
                  <a:lnTo>
                    <a:pt x="34" y="23"/>
                  </a:lnTo>
                  <a:lnTo>
                    <a:pt x="30" y="20"/>
                  </a:lnTo>
                  <a:lnTo>
                    <a:pt x="36" y="15"/>
                  </a:lnTo>
                  <a:lnTo>
                    <a:pt x="28" y="9"/>
                  </a:lnTo>
                  <a:lnTo>
                    <a:pt x="433" y="10"/>
                  </a:lnTo>
                  <a:lnTo>
                    <a:pt x="433"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73" name="Freeform 668"/>
            <p:cNvSpPr>
              <a:spLocks/>
            </p:cNvSpPr>
            <p:nvPr/>
          </p:nvSpPr>
          <p:spPr bwMode="auto">
            <a:xfrm>
              <a:off x="3489326" y="2408238"/>
              <a:ext cx="334963" cy="377825"/>
            </a:xfrm>
            <a:custGeom>
              <a:avLst/>
              <a:gdLst/>
              <a:ahLst/>
              <a:cxnLst>
                <a:cxn ang="0">
                  <a:pos x="56" y="71"/>
                </a:cxn>
                <a:cxn ang="0">
                  <a:pos x="75" y="128"/>
                </a:cxn>
                <a:cxn ang="0">
                  <a:pos x="60" y="90"/>
                </a:cxn>
                <a:cxn ang="0">
                  <a:pos x="66" y="36"/>
                </a:cxn>
                <a:cxn ang="0">
                  <a:pos x="85" y="28"/>
                </a:cxn>
                <a:cxn ang="0">
                  <a:pos x="96" y="9"/>
                </a:cxn>
                <a:cxn ang="0">
                  <a:pos x="138" y="44"/>
                </a:cxn>
                <a:cxn ang="0">
                  <a:pos x="135" y="92"/>
                </a:cxn>
                <a:cxn ang="0">
                  <a:pos x="172" y="71"/>
                </a:cxn>
                <a:cxn ang="0">
                  <a:pos x="219" y="83"/>
                </a:cxn>
                <a:cxn ang="0">
                  <a:pos x="236" y="115"/>
                </a:cxn>
                <a:cxn ang="0">
                  <a:pos x="254" y="111"/>
                </a:cxn>
                <a:cxn ang="0">
                  <a:pos x="264" y="133"/>
                </a:cxn>
                <a:cxn ang="0">
                  <a:pos x="291" y="159"/>
                </a:cxn>
                <a:cxn ang="0">
                  <a:pos x="316" y="173"/>
                </a:cxn>
                <a:cxn ang="0">
                  <a:pos x="339" y="188"/>
                </a:cxn>
                <a:cxn ang="0">
                  <a:pos x="328" y="221"/>
                </a:cxn>
                <a:cxn ang="0">
                  <a:pos x="342" y="253"/>
                </a:cxn>
                <a:cxn ang="0">
                  <a:pos x="370" y="260"/>
                </a:cxn>
                <a:cxn ang="0">
                  <a:pos x="398" y="290"/>
                </a:cxn>
                <a:cxn ang="0">
                  <a:pos x="420" y="327"/>
                </a:cxn>
                <a:cxn ang="0">
                  <a:pos x="412" y="338"/>
                </a:cxn>
                <a:cxn ang="0">
                  <a:pos x="389" y="377"/>
                </a:cxn>
                <a:cxn ang="0">
                  <a:pos x="371" y="358"/>
                </a:cxn>
                <a:cxn ang="0">
                  <a:pos x="341" y="326"/>
                </a:cxn>
                <a:cxn ang="0">
                  <a:pos x="323" y="324"/>
                </a:cxn>
                <a:cxn ang="0">
                  <a:pos x="336" y="366"/>
                </a:cxn>
                <a:cxn ang="0">
                  <a:pos x="351" y="381"/>
                </a:cxn>
                <a:cxn ang="0">
                  <a:pos x="366" y="403"/>
                </a:cxn>
                <a:cxn ang="0">
                  <a:pos x="370" y="432"/>
                </a:cxn>
                <a:cxn ang="0">
                  <a:pos x="373" y="456"/>
                </a:cxn>
                <a:cxn ang="0">
                  <a:pos x="316" y="416"/>
                </a:cxn>
                <a:cxn ang="0">
                  <a:pos x="355" y="476"/>
                </a:cxn>
                <a:cxn ang="0">
                  <a:pos x="314" y="458"/>
                </a:cxn>
                <a:cxn ang="0">
                  <a:pos x="292" y="449"/>
                </a:cxn>
                <a:cxn ang="0">
                  <a:pos x="253" y="409"/>
                </a:cxn>
                <a:cxn ang="0">
                  <a:pos x="230" y="391"/>
                </a:cxn>
                <a:cxn ang="0">
                  <a:pos x="196" y="400"/>
                </a:cxn>
                <a:cxn ang="0">
                  <a:pos x="186" y="361"/>
                </a:cxn>
                <a:cxn ang="0">
                  <a:pos x="244" y="358"/>
                </a:cxn>
                <a:cxn ang="0">
                  <a:pos x="262" y="290"/>
                </a:cxn>
                <a:cxn ang="0">
                  <a:pos x="233" y="241"/>
                </a:cxn>
                <a:cxn ang="0">
                  <a:pos x="198" y="220"/>
                </a:cxn>
                <a:cxn ang="0">
                  <a:pos x="196" y="192"/>
                </a:cxn>
                <a:cxn ang="0">
                  <a:pos x="166" y="163"/>
                </a:cxn>
                <a:cxn ang="0">
                  <a:pos x="152" y="188"/>
                </a:cxn>
                <a:cxn ang="0">
                  <a:pos x="133" y="189"/>
                </a:cxn>
                <a:cxn ang="0">
                  <a:pos x="52" y="168"/>
                </a:cxn>
                <a:cxn ang="0">
                  <a:pos x="13" y="134"/>
                </a:cxn>
                <a:cxn ang="0">
                  <a:pos x="0" y="90"/>
                </a:cxn>
                <a:cxn ang="0">
                  <a:pos x="13" y="53"/>
                </a:cxn>
              </a:cxnLst>
              <a:rect l="0" t="0" r="r" b="b"/>
              <a:pathLst>
                <a:path w="422" h="477">
                  <a:moveTo>
                    <a:pt x="38" y="0"/>
                  </a:moveTo>
                  <a:lnTo>
                    <a:pt x="76" y="0"/>
                  </a:lnTo>
                  <a:lnTo>
                    <a:pt x="57" y="30"/>
                  </a:lnTo>
                  <a:lnTo>
                    <a:pt x="50" y="58"/>
                  </a:lnTo>
                  <a:lnTo>
                    <a:pt x="56" y="71"/>
                  </a:lnTo>
                  <a:lnTo>
                    <a:pt x="52" y="86"/>
                  </a:lnTo>
                  <a:lnTo>
                    <a:pt x="56" y="94"/>
                  </a:lnTo>
                  <a:lnTo>
                    <a:pt x="76" y="122"/>
                  </a:lnTo>
                  <a:lnTo>
                    <a:pt x="51" y="134"/>
                  </a:lnTo>
                  <a:lnTo>
                    <a:pt x="75" y="128"/>
                  </a:lnTo>
                  <a:lnTo>
                    <a:pt x="76" y="138"/>
                  </a:lnTo>
                  <a:lnTo>
                    <a:pt x="78" y="132"/>
                  </a:lnTo>
                  <a:lnTo>
                    <a:pt x="79" y="105"/>
                  </a:lnTo>
                  <a:lnTo>
                    <a:pt x="70" y="104"/>
                  </a:lnTo>
                  <a:lnTo>
                    <a:pt x="60" y="90"/>
                  </a:lnTo>
                  <a:lnTo>
                    <a:pt x="78" y="71"/>
                  </a:lnTo>
                  <a:lnTo>
                    <a:pt x="66" y="68"/>
                  </a:lnTo>
                  <a:lnTo>
                    <a:pt x="65" y="45"/>
                  </a:lnTo>
                  <a:lnTo>
                    <a:pt x="89" y="53"/>
                  </a:lnTo>
                  <a:lnTo>
                    <a:pt x="66" y="36"/>
                  </a:lnTo>
                  <a:lnTo>
                    <a:pt x="92" y="37"/>
                  </a:lnTo>
                  <a:lnTo>
                    <a:pt x="76" y="31"/>
                  </a:lnTo>
                  <a:lnTo>
                    <a:pt x="74" y="27"/>
                  </a:lnTo>
                  <a:lnTo>
                    <a:pt x="75" y="22"/>
                  </a:lnTo>
                  <a:lnTo>
                    <a:pt x="85" y="28"/>
                  </a:lnTo>
                  <a:lnTo>
                    <a:pt x="83" y="17"/>
                  </a:lnTo>
                  <a:lnTo>
                    <a:pt x="94" y="23"/>
                  </a:lnTo>
                  <a:lnTo>
                    <a:pt x="94" y="18"/>
                  </a:lnTo>
                  <a:lnTo>
                    <a:pt x="90" y="14"/>
                  </a:lnTo>
                  <a:lnTo>
                    <a:pt x="96" y="9"/>
                  </a:lnTo>
                  <a:lnTo>
                    <a:pt x="126" y="0"/>
                  </a:lnTo>
                  <a:lnTo>
                    <a:pt x="130" y="22"/>
                  </a:lnTo>
                  <a:lnTo>
                    <a:pt x="127" y="27"/>
                  </a:lnTo>
                  <a:lnTo>
                    <a:pt x="139" y="36"/>
                  </a:lnTo>
                  <a:lnTo>
                    <a:pt x="138" y="44"/>
                  </a:lnTo>
                  <a:lnTo>
                    <a:pt x="143" y="54"/>
                  </a:lnTo>
                  <a:lnTo>
                    <a:pt x="136" y="81"/>
                  </a:lnTo>
                  <a:lnTo>
                    <a:pt x="139" y="83"/>
                  </a:lnTo>
                  <a:lnTo>
                    <a:pt x="134" y="86"/>
                  </a:lnTo>
                  <a:lnTo>
                    <a:pt x="135" y="92"/>
                  </a:lnTo>
                  <a:lnTo>
                    <a:pt x="147" y="78"/>
                  </a:lnTo>
                  <a:lnTo>
                    <a:pt x="150" y="64"/>
                  </a:lnTo>
                  <a:lnTo>
                    <a:pt x="152" y="72"/>
                  </a:lnTo>
                  <a:lnTo>
                    <a:pt x="163" y="77"/>
                  </a:lnTo>
                  <a:lnTo>
                    <a:pt x="172" y="71"/>
                  </a:lnTo>
                  <a:lnTo>
                    <a:pt x="170" y="62"/>
                  </a:lnTo>
                  <a:lnTo>
                    <a:pt x="185" y="53"/>
                  </a:lnTo>
                  <a:lnTo>
                    <a:pt x="212" y="62"/>
                  </a:lnTo>
                  <a:lnTo>
                    <a:pt x="222" y="74"/>
                  </a:lnTo>
                  <a:lnTo>
                    <a:pt x="219" y="83"/>
                  </a:lnTo>
                  <a:lnTo>
                    <a:pt x="232" y="86"/>
                  </a:lnTo>
                  <a:lnTo>
                    <a:pt x="231" y="96"/>
                  </a:lnTo>
                  <a:lnTo>
                    <a:pt x="222" y="104"/>
                  </a:lnTo>
                  <a:lnTo>
                    <a:pt x="244" y="99"/>
                  </a:lnTo>
                  <a:lnTo>
                    <a:pt x="236" y="115"/>
                  </a:lnTo>
                  <a:lnTo>
                    <a:pt x="244" y="110"/>
                  </a:lnTo>
                  <a:lnTo>
                    <a:pt x="244" y="115"/>
                  </a:lnTo>
                  <a:lnTo>
                    <a:pt x="247" y="120"/>
                  </a:lnTo>
                  <a:lnTo>
                    <a:pt x="247" y="111"/>
                  </a:lnTo>
                  <a:lnTo>
                    <a:pt x="254" y="111"/>
                  </a:lnTo>
                  <a:lnTo>
                    <a:pt x="258" y="103"/>
                  </a:lnTo>
                  <a:lnTo>
                    <a:pt x="274" y="114"/>
                  </a:lnTo>
                  <a:lnTo>
                    <a:pt x="281" y="126"/>
                  </a:lnTo>
                  <a:lnTo>
                    <a:pt x="278" y="128"/>
                  </a:lnTo>
                  <a:lnTo>
                    <a:pt x="264" y="133"/>
                  </a:lnTo>
                  <a:lnTo>
                    <a:pt x="287" y="133"/>
                  </a:lnTo>
                  <a:lnTo>
                    <a:pt x="288" y="140"/>
                  </a:lnTo>
                  <a:lnTo>
                    <a:pt x="283" y="151"/>
                  </a:lnTo>
                  <a:lnTo>
                    <a:pt x="297" y="142"/>
                  </a:lnTo>
                  <a:lnTo>
                    <a:pt x="291" y="159"/>
                  </a:lnTo>
                  <a:lnTo>
                    <a:pt x="304" y="146"/>
                  </a:lnTo>
                  <a:lnTo>
                    <a:pt x="319" y="154"/>
                  </a:lnTo>
                  <a:lnTo>
                    <a:pt x="319" y="164"/>
                  </a:lnTo>
                  <a:lnTo>
                    <a:pt x="301" y="173"/>
                  </a:lnTo>
                  <a:lnTo>
                    <a:pt x="316" y="173"/>
                  </a:lnTo>
                  <a:lnTo>
                    <a:pt x="311" y="180"/>
                  </a:lnTo>
                  <a:lnTo>
                    <a:pt x="322" y="175"/>
                  </a:lnTo>
                  <a:lnTo>
                    <a:pt x="323" y="168"/>
                  </a:lnTo>
                  <a:lnTo>
                    <a:pt x="337" y="183"/>
                  </a:lnTo>
                  <a:lnTo>
                    <a:pt x="339" y="188"/>
                  </a:lnTo>
                  <a:lnTo>
                    <a:pt x="336" y="191"/>
                  </a:lnTo>
                  <a:lnTo>
                    <a:pt x="314" y="198"/>
                  </a:lnTo>
                  <a:lnTo>
                    <a:pt x="347" y="210"/>
                  </a:lnTo>
                  <a:lnTo>
                    <a:pt x="319" y="215"/>
                  </a:lnTo>
                  <a:lnTo>
                    <a:pt x="328" y="221"/>
                  </a:lnTo>
                  <a:lnTo>
                    <a:pt x="323" y="226"/>
                  </a:lnTo>
                  <a:lnTo>
                    <a:pt x="329" y="234"/>
                  </a:lnTo>
                  <a:lnTo>
                    <a:pt x="322" y="238"/>
                  </a:lnTo>
                  <a:lnTo>
                    <a:pt x="345" y="247"/>
                  </a:lnTo>
                  <a:lnTo>
                    <a:pt x="342" y="253"/>
                  </a:lnTo>
                  <a:lnTo>
                    <a:pt x="352" y="253"/>
                  </a:lnTo>
                  <a:lnTo>
                    <a:pt x="353" y="257"/>
                  </a:lnTo>
                  <a:lnTo>
                    <a:pt x="351" y="262"/>
                  </a:lnTo>
                  <a:lnTo>
                    <a:pt x="356" y="266"/>
                  </a:lnTo>
                  <a:lnTo>
                    <a:pt x="370" y="260"/>
                  </a:lnTo>
                  <a:lnTo>
                    <a:pt x="367" y="269"/>
                  </a:lnTo>
                  <a:lnTo>
                    <a:pt x="378" y="271"/>
                  </a:lnTo>
                  <a:lnTo>
                    <a:pt x="385" y="285"/>
                  </a:lnTo>
                  <a:lnTo>
                    <a:pt x="382" y="293"/>
                  </a:lnTo>
                  <a:lnTo>
                    <a:pt x="398" y="290"/>
                  </a:lnTo>
                  <a:lnTo>
                    <a:pt x="394" y="306"/>
                  </a:lnTo>
                  <a:lnTo>
                    <a:pt x="411" y="302"/>
                  </a:lnTo>
                  <a:lnTo>
                    <a:pt x="422" y="316"/>
                  </a:lnTo>
                  <a:lnTo>
                    <a:pt x="417" y="324"/>
                  </a:lnTo>
                  <a:lnTo>
                    <a:pt x="420" y="327"/>
                  </a:lnTo>
                  <a:lnTo>
                    <a:pt x="419" y="329"/>
                  </a:lnTo>
                  <a:lnTo>
                    <a:pt x="406" y="327"/>
                  </a:lnTo>
                  <a:lnTo>
                    <a:pt x="408" y="327"/>
                  </a:lnTo>
                  <a:lnTo>
                    <a:pt x="406" y="335"/>
                  </a:lnTo>
                  <a:lnTo>
                    <a:pt x="412" y="338"/>
                  </a:lnTo>
                  <a:lnTo>
                    <a:pt x="408" y="340"/>
                  </a:lnTo>
                  <a:lnTo>
                    <a:pt x="403" y="354"/>
                  </a:lnTo>
                  <a:lnTo>
                    <a:pt x="393" y="347"/>
                  </a:lnTo>
                  <a:lnTo>
                    <a:pt x="396" y="363"/>
                  </a:lnTo>
                  <a:lnTo>
                    <a:pt x="389" y="377"/>
                  </a:lnTo>
                  <a:lnTo>
                    <a:pt x="380" y="366"/>
                  </a:lnTo>
                  <a:lnTo>
                    <a:pt x="376" y="368"/>
                  </a:lnTo>
                  <a:lnTo>
                    <a:pt x="373" y="364"/>
                  </a:lnTo>
                  <a:lnTo>
                    <a:pt x="374" y="357"/>
                  </a:lnTo>
                  <a:lnTo>
                    <a:pt x="371" y="358"/>
                  </a:lnTo>
                  <a:lnTo>
                    <a:pt x="365" y="350"/>
                  </a:lnTo>
                  <a:lnTo>
                    <a:pt x="365" y="339"/>
                  </a:lnTo>
                  <a:lnTo>
                    <a:pt x="357" y="340"/>
                  </a:lnTo>
                  <a:lnTo>
                    <a:pt x="356" y="335"/>
                  </a:lnTo>
                  <a:lnTo>
                    <a:pt x="341" y="326"/>
                  </a:lnTo>
                  <a:lnTo>
                    <a:pt x="342" y="318"/>
                  </a:lnTo>
                  <a:lnTo>
                    <a:pt x="333" y="318"/>
                  </a:lnTo>
                  <a:lnTo>
                    <a:pt x="337" y="327"/>
                  </a:lnTo>
                  <a:lnTo>
                    <a:pt x="328" y="321"/>
                  </a:lnTo>
                  <a:lnTo>
                    <a:pt x="323" y="324"/>
                  </a:lnTo>
                  <a:lnTo>
                    <a:pt x="338" y="340"/>
                  </a:lnTo>
                  <a:lnTo>
                    <a:pt x="328" y="343"/>
                  </a:lnTo>
                  <a:lnTo>
                    <a:pt x="327" y="352"/>
                  </a:lnTo>
                  <a:lnTo>
                    <a:pt x="336" y="352"/>
                  </a:lnTo>
                  <a:lnTo>
                    <a:pt x="336" y="366"/>
                  </a:lnTo>
                  <a:lnTo>
                    <a:pt x="339" y="366"/>
                  </a:lnTo>
                  <a:lnTo>
                    <a:pt x="345" y="381"/>
                  </a:lnTo>
                  <a:lnTo>
                    <a:pt x="346" y="376"/>
                  </a:lnTo>
                  <a:lnTo>
                    <a:pt x="353" y="376"/>
                  </a:lnTo>
                  <a:lnTo>
                    <a:pt x="351" y="381"/>
                  </a:lnTo>
                  <a:lnTo>
                    <a:pt x="360" y="378"/>
                  </a:lnTo>
                  <a:lnTo>
                    <a:pt x="361" y="387"/>
                  </a:lnTo>
                  <a:lnTo>
                    <a:pt x="365" y="384"/>
                  </a:lnTo>
                  <a:lnTo>
                    <a:pt x="370" y="389"/>
                  </a:lnTo>
                  <a:lnTo>
                    <a:pt x="366" y="403"/>
                  </a:lnTo>
                  <a:lnTo>
                    <a:pt x="375" y="408"/>
                  </a:lnTo>
                  <a:lnTo>
                    <a:pt x="379" y="417"/>
                  </a:lnTo>
                  <a:lnTo>
                    <a:pt x="376" y="431"/>
                  </a:lnTo>
                  <a:lnTo>
                    <a:pt x="370" y="426"/>
                  </a:lnTo>
                  <a:lnTo>
                    <a:pt x="370" y="432"/>
                  </a:lnTo>
                  <a:lnTo>
                    <a:pt x="375" y="440"/>
                  </a:lnTo>
                  <a:lnTo>
                    <a:pt x="378" y="446"/>
                  </a:lnTo>
                  <a:lnTo>
                    <a:pt x="370" y="445"/>
                  </a:lnTo>
                  <a:lnTo>
                    <a:pt x="373" y="455"/>
                  </a:lnTo>
                  <a:lnTo>
                    <a:pt x="373" y="456"/>
                  </a:lnTo>
                  <a:lnTo>
                    <a:pt x="362" y="442"/>
                  </a:lnTo>
                  <a:lnTo>
                    <a:pt x="345" y="440"/>
                  </a:lnTo>
                  <a:lnTo>
                    <a:pt x="330" y="422"/>
                  </a:lnTo>
                  <a:lnTo>
                    <a:pt x="325" y="426"/>
                  </a:lnTo>
                  <a:lnTo>
                    <a:pt x="316" y="416"/>
                  </a:lnTo>
                  <a:lnTo>
                    <a:pt x="313" y="417"/>
                  </a:lnTo>
                  <a:lnTo>
                    <a:pt x="316" y="423"/>
                  </a:lnTo>
                  <a:lnTo>
                    <a:pt x="330" y="441"/>
                  </a:lnTo>
                  <a:lnTo>
                    <a:pt x="353" y="461"/>
                  </a:lnTo>
                  <a:lnTo>
                    <a:pt x="355" y="476"/>
                  </a:lnTo>
                  <a:lnTo>
                    <a:pt x="350" y="477"/>
                  </a:lnTo>
                  <a:lnTo>
                    <a:pt x="342" y="469"/>
                  </a:lnTo>
                  <a:lnTo>
                    <a:pt x="336" y="472"/>
                  </a:lnTo>
                  <a:lnTo>
                    <a:pt x="319" y="464"/>
                  </a:lnTo>
                  <a:lnTo>
                    <a:pt x="314" y="458"/>
                  </a:lnTo>
                  <a:lnTo>
                    <a:pt x="311" y="460"/>
                  </a:lnTo>
                  <a:lnTo>
                    <a:pt x="305" y="447"/>
                  </a:lnTo>
                  <a:lnTo>
                    <a:pt x="300" y="450"/>
                  </a:lnTo>
                  <a:lnTo>
                    <a:pt x="297" y="444"/>
                  </a:lnTo>
                  <a:lnTo>
                    <a:pt x="292" y="449"/>
                  </a:lnTo>
                  <a:lnTo>
                    <a:pt x="278" y="441"/>
                  </a:lnTo>
                  <a:lnTo>
                    <a:pt x="265" y="423"/>
                  </a:lnTo>
                  <a:lnTo>
                    <a:pt x="268" y="427"/>
                  </a:lnTo>
                  <a:lnTo>
                    <a:pt x="277" y="421"/>
                  </a:lnTo>
                  <a:lnTo>
                    <a:pt x="253" y="409"/>
                  </a:lnTo>
                  <a:lnTo>
                    <a:pt x="245" y="387"/>
                  </a:lnTo>
                  <a:lnTo>
                    <a:pt x="228" y="385"/>
                  </a:lnTo>
                  <a:lnTo>
                    <a:pt x="227" y="377"/>
                  </a:lnTo>
                  <a:lnTo>
                    <a:pt x="223" y="381"/>
                  </a:lnTo>
                  <a:lnTo>
                    <a:pt x="230" y="391"/>
                  </a:lnTo>
                  <a:lnTo>
                    <a:pt x="227" y="394"/>
                  </a:lnTo>
                  <a:lnTo>
                    <a:pt x="212" y="387"/>
                  </a:lnTo>
                  <a:lnTo>
                    <a:pt x="208" y="389"/>
                  </a:lnTo>
                  <a:lnTo>
                    <a:pt x="210" y="395"/>
                  </a:lnTo>
                  <a:lnTo>
                    <a:pt x="196" y="400"/>
                  </a:lnTo>
                  <a:lnTo>
                    <a:pt x="182" y="395"/>
                  </a:lnTo>
                  <a:lnTo>
                    <a:pt x="177" y="386"/>
                  </a:lnTo>
                  <a:lnTo>
                    <a:pt x="180" y="372"/>
                  </a:lnTo>
                  <a:lnTo>
                    <a:pt x="187" y="368"/>
                  </a:lnTo>
                  <a:lnTo>
                    <a:pt x="186" y="361"/>
                  </a:lnTo>
                  <a:lnTo>
                    <a:pt x="189" y="361"/>
                  </a:lnTo>
                  <a:lnTo>
                    <a:pt x="187" y="358"/>
                  </a:lnTo>
                  <a:lnTo>
                    <a:pt x="217" y="366"/>
                  </a:lnTo>
                  <a:lnTo>
                    <a:pt x="233" y="355"/>
                  </a:lnTo>
                  <a:lnTo>
                    <a:pt x="244" y="358"/>
                  </a:lnTo>
                  <a:lnTo>
                    <a:pt x="244" y="352"/>
                  </a:lnTo>
                  <a:lnTo>
                    <a:pt x="231" y="332"/>
                  </a:lnTo>
                  <a:lnTo>
                    <a:pt x="251" y="311"/>
                  </a:lnTo>
                  <a:lnTo>
                    <a:pt x="253" y="302"/>
                  </a:lnTo>
                  <a:lnTo>
                    <a:pt x="262" y="290"/>
                  </a:lnTo>
                  <a:lnTo>
                    <a:pt x="251" y="257"/>
                  </a:lnTo>
                  <a:lnTo>
                    <a:pt x="240" y="248"/>
                  </a:lnTo>
                  <a:lnTo>
                    <a:pt x="239" y="234"/>
                  </a:lnTo>
                  <a:lnTo>
                    <a:pt x="233" y="233"/>
                  </a:lnTo>
                  <a:lnTo>
                    <a:pt x="233" y="241"/>
                  </a:lnTo>
                  <a:lnTo>
                    <a:pt x="225" y="229"/>
                  </a:lnTo>
                  <a:lnTo>
                    <a:pt x="225" y="224"/>
                  </a:lnTo>
                  <a:lnTo>
                    <a:pt x="213" y="224"/>
                  </a:lnTo>
                  <a:lnTo>
                    <a:pt x="199" y="235"/>
                  </a:lnTo>
                  <a:lnTo>
                    <a:pt x="198" y="220"/>
                  </a:lnTo>
                  <a:lnTo>
                    <a:pt x="207" y="221"/>
                  </a:lnTo>
                  <a:lnTo>
                    <a:pt x="212" y="218"/>
                  </a:lnTo>
                  <a:lnTo>
                    <a:pt x="210" y="210"/>
                  </a:lnTo>
                  <a:lnTo>
                    <a:pt x="191" y="196"/>
                  </a:lnTo>
                  <a:lnTo>
                    <a:pt x="196" y="192"/>
                  </a:lnTo>
                  <a:lnTo>
                    <a:pt x="194" y="188"/>
                  </a:lnTo>
                  <a:lnTo>
                    <a:pt x="185" y="188"/>
                  </a:lnTo>
                  <a:lnTo>
                    <a:pt x="184" y="170"/>
                  </a:lnTo>
                  <a:lnTo>
                    <a:pt x="175" y="173"/>
                  </a:lnTo>
                  <a:lnTo>
                    <a:pt x="166" y="163"/>
                  </a:lnTo>
                  <a:lnTo>
                    <a:pt x="156" y="164"/>
                  </a:lnTo>
                  <a:lnTo>
                    <a:pt x="161" y="165"/>
                  </a:lnTo>
                  <a:lnTo>
                    <a:pt x="167" y="180"/>
                  </a:lnTo>
                  <a:lnTo>
                    <a:pt x="166" y="184"/>
                  </a:lnTo>
                  <a:lnTo>
                    <a:pt x="152" y="188"/>
                  </a:lnTo>
                  <a:lnTo>
                    <a:pt x="149" y="179"/>
                  </a:lnTo>
                  <a:lnTo>
                    <a:pt x="125" y="173"/>
                  </a:lnTo>
                  <a:lnTo>
                    <a:pt x="134" y="188"/>
                  </a:lnTo>
                  <a:lnTo>
                    <a:pt x="136" y="189"/>
                  </a:lnTo>
                  <a:lnTo>
                    <a:pt x="133" y="189"/>
                  </a:lnTo>
                  <a:lnTo>
                    <a:pt x="125" y="180"/>
                  </a:lnTo>
                  <a:lnTo>
                    <a:pt x="120" y="188"/>
                  </a:lnTo>
                  <a:lnTo>
                    <a:pt x="103" y="179"/>
                  </a:lnTo>
                  <a:lnTo>
                    <a:pt x="62" y="179"/>
                  </a:lnTo>
                  <a:lnTo>
                    <a:pt x="52" y="168"/>
                  </a:lnTo>
                  <a:lnTo>
                    <a:pt x="52" y="160"/>
                  </a:lnTo>
                  <a:lnTo>
                    <a:pt x="44" y="168"/>
                  </a:lnTo>
                  <a:lnTo>
                    <a:pt x="29" y="165"/>
                  </a:lnTo>
                  <a:lnTo>
                    <a:pt x="10" y="140"/>
                  </a:lnTo>
                  <a:lnTo>
                    <a:pt x="13" y="134"/>
                  </a:lnTo>
                  <a:lnTo>
                    <a:pt x="10" y="132"/>
                  </a:lnTo>
                  <a:lnTo>
                    <a:pt x="43" y="134"/>
                  </a:lnTo>
                  <a:lnTo>
                    <a:pt x="1" y="115"/>
                  </a:lnTo>
                  <a:lnTo>
                    <a:pt x="4" y="99"/>
                  </a:lnTo>
                  <a:lnTo>
                    <a:pt x="0" y="90"/>
                  </a:lnTo>
                  <a:lnTo>
                    <a:pt x="6" y="80"/>
                  </a:lnTo>
                  <a:lnTo>
                    <a:pt x="4" y="80"/>
                  </a:lnTo>
                  <a:lnTo>
                    <a:pt x="4" y="71"/>
                  </a:lnTo>
                  <a:lnTo>
                    <a:pt x="7" y="53"/>
                  </a:lnTo>
                  <a:lnTo>
                    <a:pt x="13" y="53"/>
                  </a:lnTo>
                  <a:lnTo>
                    <a:pt x="10" y="50"/>
                  </a:lnTo>
                  <a:lnTo>
                    <a:pt x="13" y="34"/>
                  </a:lnTo>
                  <a:lnTo>
                    <a:pt x="38"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74" name="Freeform 669"/>
            <p:cNvSpPr>
              <a:spLocks/>
            </p:cNvSpPr>
            <p:nvPr/>
          </p:nvSpPr>
          <p:spPr bwMode="auto">
            <a:xfrm>
              <a:off x="3846513" y="3019426"/>
              <a:ext cx="73025" cy="82550"/>
            </a:xfrm>
            <a:custGeom>
              <a:avLst/>
              <a:gdLst/>
              <a:ahLst/>
              <a:cxnLst>
                <a:cxn ang="0">
                  <a:pos x="44" y="0"/>
                </a:cxn>
                <a:cxn ang="0">
                  <a:pos x="53" y="0"/>
                </a:cxn>
                <a:cxn ang="0">
                  <a:pos x="48" y="4"/>
                </a:cxn>
                <a:cxn ang="0">
                  <a:pos x="49" y="8"/>
                </a:cxn>
                <a:cxn ang="0">
                  <a:pos x="48" y="14"/>
                </a:cxn>
                <a:cxn ang="0">
                  <a:pos x="44" y="14"/>
                </a:cxn>
                <a:cxn ang="0">
                  <a:pos x="44" y="21"/>
                </a:cxn>
                <a:cxn ang="0">
                  <a:pos x="36" y="34"/>
                </a:cxn>
                <a:cxn ang="0">
                  <a:pos x="36" y="42"/>
                </a:cxn>
                <a:cxn ang="0">
                  <a:pos x="45" y="32"/>
                </a:cxn>
                <a:cxn ang="0">
                  <a:pos x="45" y="35"/>
                </a:cxn>
                <a:cxn ang="0">
                  <a:pos x="54" y="37"/>
                </a:cxn>
                <a:cxn ang="0">
                  <a:pos x="45" y="41"/>
                </a:cxn>
                <a:cxn ang="0">
                  <a:pos x="48" y="45"/>
                </a:cxn>
                <a:cxn ang="0">
                  <a:pos x="58" y="42"/>
                </a:cxn>
                <a:cxn ang="0">
                  <a:pos x="55" y="50"/>
                </a:cxn>
                <a:cxn ang="0">
                  <a:pos x="68" y="45"/>
                </a:cxn>
                <a:cxn ang="0">
                  <a:pos x="81" y="49"/>
                </a:cxn>
                <a:cxn ang="0">
                  <a:pos x="75" y="67"/>
                </a:cxn>
                <a:cxn ang="0">
                  <a:pos x="87" y="63"/>
                </a:cxn>
                <a:cxn ang="0">
                  <a:pos x="85" y="68"/>
                </a:cxn>
                <a:cxn ang="0">
                  <a:pos x="76" y="72"/>
                </a:cxn>
                <a:cxn ang="0">
                  <a:pos x="80" y="77"/>
                </a:cxn>
                <a:cxn ang="0">
                  <a:pos x="78" y="82"/>
                </a:cxn>
                <a:cxn ang="0">
                  <a:pos x="81" y="83"/>
                </a:cxn>
                <a:cxn ang="0">
                  <a:pos x="90" y="72"/>
                </a:cxn>
                <a:cxn ang="0">
                  <a:pos x="86" y="87"/>
                </a:cxn>
                <a:cxn ang="0">
                  <a:pos x="90" y="82"/>
                </a:cxn>
                <a:cxn ang="0">
                  <a:pos x="92" y="88"/>
                </a:cxn>
                <a:cxn ang="0">
                  <a:pos x="87" y="104"/>
                </a:cxn>
                <a:cxn ang="0">
                  <a:pos x="82" y="105"/>
                </a:cxn>
                <a:cxn ang="0">
                  <a:pos x="81" y="94"/>
                </a:cxn>
                <a:cxn ang="0">
                  <a:pos x="73" y="100"/>
                </a:cxn>
                <a:cxn ang="0">
                  <a:pos x="76" y="91"/>
                </a:cxn>
                <a:cxn ang="0">
                  <a:pos x="75" y="78"/>
                </a:cxn>
                <a:cxn ang="0">
                  <a:pos x="71" y="78"/>
                </a:cxn>
                <a:cxn ang="0">
                  <a:pos x="68" y="88"/>
                </a:cxn>
                <a:cxn ang="0">
                  <a:pos x="50" y="100"/>
                </a:cxn>
                <a:cxn ang="0">
                  <a:pos x="48" y="97"/>
                </a:cxn>
                <a:cxn ang="0">
                  <a:pos x="64" y="85"/>
                </a:cxn>
                <a:cxn ang="0">
                  <a:pos x="57" y="83"/>
                </a:cxn>
                <a:cxn ang="0">
                  <a:pos x="54" y="88"/>
                </a:cxn>
                <a:cxn ang="0">
                  <a:pos x="45" y="88"/>
                </a:cxn>
                <a:cxn ang="0">
                  <a:pos x="49" y="83"/>
                </a:cxn>
                <a:cxn ang="0">
                  <a:pos x="50" y="80"/>
                </a:cxn>
                <a:cxn ang="0">
                  <a:pos x="36" y="86"/>
                </a:cxn>
                <a:cxn ang="0">
                  <a:pos x="6" y="86"/>
                </a:cxn>
                <a:cxn ang="0">
                  <a:pos x="0" y="82"/>
                </a:cxn>
                <a:cxn ang="0">
                  <a:pos x="0" y="80"/>
                </a:cxn>
                <a:cxn ang="0">
                  <a:pos x="12" y="68"/>
                </a:cxn>
                <a:cxn ang="0">
                  <a:pos x="3" y="65"/>
                </a:cxn>
                <a:cxn ang="0">
                  <a:pos x="9" y="63"/>
                </a:cxn>
                <a:cxn ang="0">
                  <a:pos x="15" y="54"/>
                </a:cxn>
                <a:cxn ang="0">
                  <a:pos x="18" y="54"/>
                </a:cxn>
                <a:cxn ang="0">
                  <a:pos x="17" y="48"/>
                </a:cxn>
                <a:cxn ang="0">
                  <a:pos x="21" y="44"/>
                </a:cxn>
                <a:cxn ang="0">
                  <a:pos x="23" y="32"/>
                </a:cxn>
                <a:cxn ang="0">
                  <a:pos x="27" y="30"/>
                </a:cxn>
                <a:cxn ang="0">
                  <a:pos x="26" y="28"/>
                </a:cxn>
                <a:cxn ang="0">
                  <a:pos x="29" y="21"/>
                </a:cxn>
                <a:cxn ang="0">
                  <a:pos x="27" y="18"/>
                </a:cxn>
                <a:cxn ang="0">
                  <a:pos x="38" y="4"/>
                </a:cxn>
                <a:cxn ang="0">
                  <a:pos x="44" y="0"/>
                </a:cxn>
              </a:cxnLst>
              <a:rect l="0" t="0" r="r" b="b"/>
              <a:pathLst>
                <a:path w="92" h="105">
                  <a:moveTo>
                    <a:pt x="44" y="0"/>
                  </a:moveTo>
                  <a:lnTo>
                    <a:pt x="53" y="0"/>
                  </a:lnTo>
                  <a:lnTo>
                    <a:pt x="48" y="4"/>
                  </a:lnTo>
                  <a:lnTo>
                    <a:pt x="49" y="8"/>
                  </a:lnTo>
                  <a:lnTo>
                    <a:pt x="48" y="14"/>
                  </a:lnTo>
                  <a:lnTo>
                    <a:pt x="44" y="14"/>
                  </a:lnTo>
                  <a:lnTo>
                    <a:pt x="44" y="21"/>
                  </a:lnTo>
                  <a:lnTo>
                    <a:pt x="36" y="34"/>
                  </a:lnTo>
                  <a:lnTo>
                    <a:pt x="36" y="42"/>
                  </a:lnTo>
                  <a:lnTo>
                    <a:pt x="45" y="32"/>
                  </a:lnTo>
                  <a:lnTo>
                    <a:pt x="45" y="35"/>
                  </a:lnTo>
                  <a:lnTo>
                    <a:pt x="54" y="37"/>
                  </a:lnTo>
                  <a:lnTo>
                    <a:pt x="45" y="41"/>
                  </a:lnTo>
                  <a:lnTo>
                    <a:pt x="48" y="45"/>
                  </a:lnTo>
                  <a:lnTo>
                    <a:pt x="58" y="42"/>
                  </a:lnTo>
                  <a:lnTo>
                    <a:pt x="55" y="50"/>
                  </a:lnTo>
                  <a:lnTo>
                    <a:pt x="68" y="45"/>
                  </a:lnTo>
                  <a:lnTo>
                    <a:pt x="81" y="49"/>
                  </a:lnTo>
                  <a:lnTo>
                    <a:pt x="75" y="67"/>
                  </a:lnTo>
                  <a:lnTo>
                    <a:pt x="87" y="63"/>
                  </a:lnTo>
                  <a:lnTo>
                    <a:pt x="85" y="68"/>
                  </a:lnTo>
                  <a:lnTo>
                    <a:pt x="76" y="72"/>
                  </a:lnTo>
                  <a:lnTo>
                    <a:pt x="80" y="77"/>
                  </a:lnTo>
                  <a:lnTo>
                    <a:pt x="78" y="82"/>
                  </a:lnTo>
                  <a:lnTo>
                    <a:pt x="81" y="83"/>
                  </a:lnTo>
                  <a:lnTo>
                    <a:pt x="90" y="72"/>
                  </a:lnTo>
                  <a:lnTo>
                    <a:pt x="86" y="87"/>
                  </a:lnTo>
                  <a:lnTo>
                    <a:pt x="90" y="82"/>
                  </a:lnTo>
                  <a:lnTo>
                    <a:pt x="92" y="88"/>
                  </a:lnTo>
                  <a:lnTo>
                    <a:pt x="87" y="104"/>
                  </a:lnTo>
                  <a:lnTo>
                    <a:pt x="82" y="105"/>
                  </a:lnTo>
                  <a:lnTo>
                    <a:pt x="81" y="94"/>
                  </a:lnTo>
                  <a:lnTo>
                    <a:pt x="73" y="100"/>
                  </a:lnTo>
                  <a:lnTo>
                    <a:pt x="76" y="91"/>
                  </a:lnTo>
                  <a:lnTo>
                    <a:pt x="75" y="78"/>
                  </a:lnTo>
                  <a:lnTo>
                    <a:pt x="71" y="78"/>
                  </a:lnTo>
                  <a:lnTo>
                    <a:pt x="68" y="88"/>
                  </a:lnTo>
                  <a:lnTo>
                    <a:pt x="50" y="100"/>
                  </a:lnTo>
                  <a:lnTo>
                    <a:pt x="48" y="97"/>
                  </a:lnTo>
                  <a:lnTo>
                    <a:pt x="64" y="85"/>
                  </a:lnTo>
                  <a:lnTo>
                    <a:pt x="57" y="83"/>
                  </a:lnTo>
                  <a:lnTo>
                    <a:pt x="54" y="88"/>
                  </a:lnTo>
                  <a:lnTo>
                    <a:pt x="45" y="88"/>
                  </a:lnTo>
                  <a:lnTo>
                    <a:pt x="49" y="83"/>
                  </a:lnTo>
                  <a:lnTo>
                    <a:pt x="50" y="80"/>
                  </a:lnTo>
                  <a:lnTo>
                    <a:pt x="36" y="86"/>
                  </a:lnTo>
                  <a:lnTo>
                    <a:pt x="6" y="86"/>
                  </a:lnTo>
                  <a:lnTo>
                    <a:pt x="0" y="82"/>
                  </a:lnTo>
                  <a:lnTo>
                    <a:pt x="0" y="80"/>
                  </a:lnTo>
                  <a:lnTo>
                    <a:pt x="12" y="68"/>
                  </a:lnTo>
                  <a:lnTo>
                    <a:pt x="3" y="65"/>
                  </a:lnTo>
                  <a:lnTo>
                    <a:pt x="9" y="63"/>
                  </a:lnTo>
                  <a:lnTo>
                    <a:pt x="15" y="54"/>
                  </a:lnTo>
                  <a:lnTo>
                    <a:pt x="18" y="54"/>
                  </a:lnTo>
                  <a:lnTo>
                    <a:pt x="17" y="48"/>
                  </a:lnTo>
                  <a:lnTo>
                    <a:pt x="21" y="44"/>
                  </a:lnTo>
                  <a:lnTo>
                    <a:pt x="23" y="32"/>
                  </a:lnTo>
                  <a:lnTo>
                    <a:pt x="27" y="30"/>
                  </a:lnTo>
                  <a:lnTo>
                    <a:pt x="26" y="28"/>
                  </a:lnTo>
                  <a:lnTo>
                    <a:pt x="29" y="21"/>
                  </a:lnTo>
                  <a:lnTo>
                    <a:pt x="27" y="18"/>
                  </a:lnTo>
                  <a:lnTo>
                    <a:pt x="38" y="4"/>
                  </a:lnTo>
                  <a:lnTo>
                    <a:pt x="44"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75" name="Freeform 670"/>
            <p:cNvSpPr>
              <a:spLocks/>
            </p:cNvSpPr>
            <p:nvPr/>
          </p:nvSpPr>
          <p:spPr bwMode="auto">
            <a:xfrm>
              <a:off x="3698876" y="3492501"/>
              <a:ext cx="41275" cy="30163"/>
            </a:xfrm>
            <a:custGeom>
              <a:avLst/>
              <a:gdLst/>
              <a:ahLst/>
              <a:cxnLst>
                <a:cxn ang="0">
                  <a:pos x="17" y="0"/>
                </a:cxn>
                <a:cxn ang="0">
                  <a:pos x="28" y="5"/>
                </a:cxn>
                <a:cxn ang="0">
                  <a:pos x="32" y="10"/>
                </a:cxn>
                <a:cxn ang="0">
                  <a:pos x="41" y="10"/>
                </a:cxn>
                <a:cxn ang="0">
                  <a:pos x="36" y="14"/>
                </a:cxn>
                <a:cxn ang="0">
                  <a:pos x="46" y="15"/>
                </a:cxn>
                <a:cxn ang="0">
                  <a:pos x="52" y="22"/>
                </a:cxn>
                <a:cxn ang="0">
                  <a:pos x="50" y="29"/>
                </a:cxn>
                <a:cxn ang="0">
                  <a:pos x="35" y="25"/>
                </a:cxn>
                <a:cxn ang="0">
                  <a:pos x="21" y="30"/>
                </a:cxn>
                <a:cxn ang="0">
                  <a:pos x="17" y="27"/>
                </a:cxn>
                <a:cxn ang="0">
                  <a:pos x="5" y="38"/>
                </a:cxn>
                <a:cxn ang="0">
                  <a:pos x="3" y="33"/>
                </a:cxn>
                <a:cxn ang="0">
                  <a:pos x="0" y="23"/>
                </a:cxn>
                <a:cxn ang="0">
                  <a:pos x="4" y="13"/>
                </a:cxn>
                <a:cxn ang="0">
                  <a:pos x="0" y="2"/>
                </a:cxn>
                <a:cxn ang="0">
                  <a:pos x="17" y="0"/>
                </a:cxn>
              </a:cxnLst>
              <a:rect l="0" t="0" r="r" b="b"/>
              <a:pathLst>
                <a:path w="52" h="38">
                  <a:moveTo>
                    <a:pt x="17" y="0"/>
                  </a:moveTo>
                  <a:lnTo>
                    <a:pt x="28" y="5"/>
                  </a:lnTo>
                  <a:lnTo>
                    <a:pt x="32" y="10"/>
                  </a:lnTo>
                  <a:lnTo>
                    <a:pt x="41" y="10"/>
                  </a:lnTo>
                  <a:lnTo>
                    <a:pt x="36" y="14"/>
                  </a:lnTo>
                  <a:lnTo>
                    <a:pt x="46" y="15"/>
                  </a:lnTo>
                  <a:lnTo>
                    <a:pt x="52" y="22"/>
                  </a:lnTo>
                  <a:lnTo>
                    <a:pt x="50" y="29"/>
                  </a:lnTo>
                  <a:lnTo>
                    <a:pt x="35" y="25"/>
                  </a:lnTo>
                  <a:lnTo>
                    <a:pt x="21" y="30"/>
                  </a:lnTo>
                  <a:lnTo>
                    <a:pt x="17" y="27"/>
                  </a:lnTo>
                  <a:lnTo>
                    <a:pt x="5" y="38"/>
                  </a:lnTo>
                  <a:lnTo>
                    <a:pt x="3" y="33"/>
                  </a:lnTo>
                  <a:lnTo>
                    <a:pt x="0" y="23"/>
                  </a:lnTo>
                  <a:lnTo>
                    <a:pt x="4" y="13"/>
                  </a:lnTo>
                  <a:lnTo>
                    <a:pt x="0" y="2"/>
                  </a:lnTo>
                  <a:lnTo>
                    <a:pt x="17"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76" name="Freeform 671"/>
            <p:cNvSpPr>
              <a:spLocks/>
            </p:cNvSpPr>
            <p:nvPr/>
          </p:nvSpPr>
          <p:spPr bwMode="auto">
            <a:xfrm>
              <a:off x="3184526" y="3324226"/>
              <a:ext cx="346075" cy="230188"/>
            </a:xfrm>
            <a:custGeom>
              <a:avLst/>
              <a:gdLst/>
              <a:ahLst/>
              <a:cxnLst>
                <a:cxn ang="0">
                  <a:pos x="128" y="24"/>
                </a:cxn>
                <a:cxn ang="0">
                  <a:pos x="177" y="36"/>
                </a:cxn>
                <a:cxn ang="0">
                  <a:pos x="200" y="64"/>
                </a:cxn>
                <a:cxn ang="0">
                  <a:pos x="237" y="61"/>
                </a:cxn>
                <a:cxn ang="0">
                  <a:pos x="261" y="106"/>
                </a:cxn>
                <a:cxn ang="0">
                  <a:pos x="283" y="124"/>
                </a:cxn>
                <a:cxn ang="0">
                  <a:pos x="281" y="174"/>
                </a:cxn>
                <a:cxn ang="0">
                  <a:pos x="298" y="208"/>
                </a:cxn>
                <a:cxn ang="0">
                  <a:pos x="320" y="228"/>
                </a:cxn>
                <a:cxn ang="0">
                  <a:pos x="368" y="231"/>
                </a:cxn>
                <a:cxn ang="0">
                  <a:pos x="380" y="218"/>
                </a:cxn>
                <a:cxn ang="0">
                  <a:pos x="423" y="182"/>
                </a:cxn>
                <a:cxn ang="0">
                  <a:pos x="435" y="184"/>
                </a:cxn>
                <a:cxn ang="0">
                  <a:pos x="427" y="213"/>
                </a:cxn>
                <a:cxn ang="0">
                  <a:pos x="423" y="237"/>
                </a:cxn>
                <a:cxn ang="0">
                  <a:pos x="418" y="226"/>
                </a:cxn>
                <a:cxn ang="0">
                  <a:pos x="406" y="241"/>
                </a:cxn>
                <a:cxn ang="0">
                  <a:pos x="378" y="249"/>
                </a:cxn>
                <a:cxn ang="0">
                  <a:pos x="384" y="267"/>
                </a:cxn>
                <a:cxn ang="0">
                  <a:pos x="359" y="290"/>
                </a:cxn>
                <a:cxn ang="0">
                  <a:pos x="320" y="267"/>
                </a:cxn>
                <a:cxn ang="0">
                  <a:pos x="267" y="262"/>
                </a:cxn>
                <a:cxn ang="0">
                  <a:pos x="200" y="235"/>
                </a:cxn>
                <a:cxn ang="0">
                  <a:pos x="172" y="212"/>
                </a:cxn>
                <a:cxn ang="0">
                  <a:pos x="172" y="197"/>
                </a:cxn>
                <a:cxn ang="0">
                  <a:pos x="158" y="159"/>
                </a:cxn>
                <a:cxn ang="0">
                  <a:pos x="135" y="130"/>
                </a:cxn>
                <a:cxn ang="0">
                  <a:pos x="119" y="119"/>
                </a:cxn>
                <a:cxn ang="0">
                  <a:pos x="118" y="107"/>
                </a:cxn>
                <a:cxn ang="0">
                  <a:pos x="89" y="80"/>
                </a:cxn>
                <a:cxn ang="0">
                  <a:pos x="58" y="28"/>
                </a:cxn>
                <a:cxn ang="0">
                  <a:pos x="34" y="13"/>
                </a:cxn>
                <a:cxn ang="0">
                  <a:pos x="53" y="60"/>
                </a:cxn>
                <a:cxn ang="0">
                  <a:pos x="78" y="102"/>
                </a:cxn>
                <a:cxn ang="0">
                  <a:pos x="82" y="102"/>
                </a:cxn>
                <a:cxn ang="0">
                  <a:pos x="103" y="140"/>
                </a:cxn>
                <a:cxn ang="0">
                  <a:pos x="105" y="163"/>
                </a:cxn>
                <a:cxn ang="0">
                  <a:pos x="73" y="133"/>
                </a:cxn>
                <a:cxn ang="0">
                  <a:pos x="60" y="102"/>
                </a:cxn>
                <a:cxn ang="0">
                  <a:pos x="54" y="99"/>
                </a:cxn>
                <a:cxn ang="0">
                  <a:pos x="45" y="83"/>
                </a:cxn>
                <a:cxn ang="0">
                  <a:pos x="23" y="50"/>
                </a:cxn>
                <a:cxn ang="0">
                  <a:pos x="9" y="15"/>
                </a:cxn>
              </a:cxnLst>
              <a:rect l="0" t="0" r="r" b="b"/>
              <a:pathLst>
                <a:path w="437" h="290">
                  <a:moveTo>
                    <a:pt x="35" y="0"/>
                  </a:moveTo>
                  <a:lnTo>
                    <a:pt x="89" y="24"/>
                  </a:lnTo>
                  <a:lnTo>
                    <a:pt x="128" y="24"/>
                  </a:lnTo>
                  <a:lnTo>
                    <a:pt x="128" y="16"/>
                  </a:lnTo>
                  <a:lnTo>
                    <a:pt x="155" y="16"/>
                  </a:lnTo>
                  <a:lnTo>
                    <a:pt x="177" y="36"/>
                  </a:lnTo>
                  <a:lnTo>
                    <a:pt x="178" y="45"/>
                  </a:lnTo>
                  <a:lnTo>
                    <a:pt x="184" y="53"/>
                  </a:lnTo>
                  <a:lnTo>
                    <a:pt x="200" y="64"/>
                  </a:lnTo>
                  <a:lnTo>
                    <a:pt x="207" y="50"/>
                  </a:lnTo>
                  <a:lnTo>
                    <a:pt x="225" y="48"/>
                  </a:lnTo>
                  <a:lnTo>
                    <a:pt x="237" y="61"/>
                  </a:lnTo>
                  <a:lnTo>
                    <a:pt x="242" y="74"/>
                  </a:lnTo>
                  <a:lnTo>
                    <a:pt x="252" y="87"/>
                  </a:lnTo>
                  <a:lnTo>
                    <a:pt x="261" y="106"/>
                  </a:lnTo>
                  <a:lnTo>
                    <a:pt x="289" y="115"/>
                  </a:lnTo>
                  <a:lnTo>
                    <a:pt x="289" y="121"/>
                  </a:lnTo>
                  <a:lnTo>
                    <a:pt x="283" y="124"/>
                  </a:lnTo>
                  <a:lnTo>
                    <a:pt x="280" y="133"/>
                  </a:lnTo>
                  <a:lnTo>
                    <a:pt x="283" y="153"/>
                  </a:lnTo>
                  <a:lnTo>
                    <a:pt x="281" y="174"/>
                  </a:lnTo>
                  <a:lnTo>
                    <a:pt x="288" y="184"/>
                  </a:lnTo>
                  <a:lnTo>
                    <a:pt x="286" y="191"/>
                  </a:lnTo>
                  <a:lnTo>
                    <a:pt x="298" y="208"/>
                  </a:lnTo>
                  <a:lnTo>
                    <a:pt x="303" y="219"/>
                  </a:lnTo>
                  <a:lnTo>
                    <a:pt x="311" y="226"/>
                  </a:lnTo>
                  <a:lnTo>
                    <a:pt x="320" y="228"/>
                  </a:lnTo>
                  <a:lnTo>
                    <a:pt x="327" y="236"/>
                  </a:lnTo>
                  <a:lnTo>
                    <a:pt x="357" y="227"/>
                  </a:lnTo>
                  <a:lnTo>
                    <a:pt x="368" y="231"/>
                  </a:lnTo>
                  <a:lnTo>
                    <a:pt x="373" y="228"/>
                  </a:lnTo>
                  <a:lnTo>
                    <a:pt x="372" y="223"/>
                  </a:lnTo>
                  <a:lnTo>
                    <a:pt x="380" y="218"/>
                  </a:lnTo>
                  <a:lnTo>
                    <a:pt x="386" y="190"/>
                  </a:lnTo>
                  <a:lnTo>
                    <a:pt x="419" y="181"/>
                  </a:lnTo>
                  <a:lnTo>
                    <a:pt x="423" y="182"/>
                  </a:lnTo>
                  <a:lnTo>
                    <a:pt x="423" y="186"/>
                  </a:lnTo>
                  <a:lnTo>
                    <a:pt x="427" y="182"/>
                  </a:lnTo>
                  <a:lnTo>
                    <a:pt x="435" y="184"/>
                  </a:lnTo>
                  <a:lnTo>
                    <a:pt x="437" y="189"/>
                  </a:lnTo>
                  <a:lnTo>
                    <a:pt x="426" y="212"/>
                  </a:lnTo>
                  <a:lnTo>
                    <a:pt x="427" y="213"/>
                  </a:lnTo>
                  <a:lnTo>
                    <a:pt x="426" y="217"/>
                  </a:lnTo>
                  <a:lnTo>
                    <a:pt x="427" y="218"/>
                  </a:lnTo>
                  <a:lnTo>
                    <a:pt x="423" y="237"/>
                  </a:lnTo>
                  <a:lnTo>
                    <a:pt x="419" y="231"/>
                  </a:lnTo>
                  <a:lnTo>
                    <a:pt x="419" y="226"/>
                  </a:lnTo>
                  <a:lnTo>
                    <a:pt x="418" y="226"/>
                  </a:lnTo>
                  <a:lnTo>
                    <a:pt x="414" y="231"/>
                  </a:lnTo>
                  <a:lnTo>
                    <a:pt x="412" y="232"/>
                  </a:lnTo>
                  <a:lnTo>
                    <a:pt x="406" y="241"/>
                  </a:lnTo>
                  <a:lnTo>
                    <a:pt x="403" y="241"/>
                  </a:lnTo>
                  <a:lnTo>
                    <a:pt x="378" y="241"/>
                  </a:lnTo>
                  <a:lnTo>
                    <a:pt x="378" y="249"/>
                  </a:lnTo>
                  <a:lnTo>
                    <a:pt x="369" y="248"/>
                  </a:lnTo>
                  <a:lnTo>
                    <a:pt x="381" y="258"/>
                  </a:lnTo>
                  <a:lnTo>
                    <a:pt x="384" y="267"/>
                  </a:lnTo>
                  <a:lnTo>
                    <a:pt x="371" y="268"/>
                  </a:lnTo>
                  <a:lnTo>
                    <a:pt x="361" y="283"/>
                  </a:lnTo>
                  <a:lnTo>
                    <a:pt x="359" y="290"/>
                  </a:lnTo>
                  <a:lnTo>
                    <a:pt x="341" y="273"/>
                  </a:lnTo>
                  <a:lnTo>
                    <a:pt x="326" y="267"/>
                  </a:lnTo>
                  <a:lnTo>
                    <a:pt x="320" y="267"/>
                  </a:lnTo>
                  <a:lnTo>
                    <a:pt x="303" y="276"/>
                  </a:lnTo>
                  <a:lnTo>
                    <a:pt x="281" y="269"/>
                  </a:lnTo>
                  <a:lnTo>
                    <a:pt x="267" y="262"/>
                  </a:lnTo>
                  <a:lnTo>
                    <a:pt x="235" y="251"/>
                  </a:lnTo>
                  <a:lnTo>
                    <a:pt x="221" y="241"/>
                  </a:lnTo>
                  <a:lnTo>
                    <a:pt x="200" y="235"/>
                  </a:lnTo>
                  <a:lnTo>
                    <a:pt x="193" y="227"/>
                  </a:lnTo>
                  <a:lnTo>
                    <a:pt x="179" y="218"/>
                  </a:lnTo>
                  <a:lnTo>
                    <a:pt x="172" y="212"/>
                  </a:lnTo>
                  <a:lnTo>
                    <a:pt x="169" y="203"/>
                  </a:lnTo>
                  <a:lnTo>
                    <a:pt x="174" y="200"/>
                  </a:lnTo>
                  <a:lnTo>
                    <a:pt x="172" y="197"/>
                  </a:lnTo>
                  <a:lnTo>
                    <a:pt x="175" y="189"/>
                  </a:lnTo>
                  <a:lnTo>
                    <a:pt x="168" y="167"/>
                  </a:lnTo>
                  <a:lnTo>
                    <a:pt x="158" y="159"/>
                  </a:lnTo>
                  <a:lnTo>
                    <a:pt x="150" y="147"/>
                  </a:lnTo>
                  <a:lnTo>
                    <a:pt x="136" y="136"/>
                  </a:lnTo>
                  <a:lnTo>
                    <a:pt x="135" y="130"/>
                  </a:lnTo>
                  <a:lnTo>
                    <a:pt x="129" y="125"/>
                  </a:lnTo>
                  <a:lnTo>
                    <a:pt x="119" y="122"/>
                  </a:lnTo>
                  <a:lnTo>
                    <a:pt x="119" y="119"/>
                  </a:lnTo>
                  <a:lnTo>
                    <a:pt x="115" y="120"/>
                  </a:lnTo>
                  <a:lnTo>
                    <a:pt x="113" y="115"/>
                  </a:lnTo>
                  <a:lnTo>
                    <a:pt x="118" y="107"/>
                  </a:lnTo>
                  <a:lnTo>
                    <a:pt x="99" y="92"/>
                  </a:lnTo>
                  <a:lnTo>
                    <a:pt x="96" y="82"/>
                  </a:lnTo>
                  <a:lnTo>
                    <a:pt x="89" y="80"/>
                  </a:lnTo>
                  <a:lnTo>
                    <a:pt x="78" y="69"/>
                  </a:lnTo>
                  <a:lnTo>
                    <a:pt x="66" y="47"/>
                  </a:lnTo>
                  <a:lnTo>
                    <a:pt x="58" y="28"/>
                  </a:lnTo>
                  <a:lnTo>
                    <a:pt x="49" y="22"/>
                  </a:lnTo>
                  <a:lnTo>
                    <a:pt x="44" y="22"/>
                  </a:lnTo>
                  <a:lnTo>
                    <a:pt x="34" y="13"/>
                  </a:lnTo>
                  <a:lnTo>
                    <a:pt x="40" y="43"/>
                  </a:lnTo>
                  <a:lnTo>
                    <a:pt x="43" y="50"/>
                  </a:lnTo>
                  <a:lnTo>
                    <a:pt x="53" y="60"/>
                  </a:lnTo>
                  <a:lnTo>
                    <a:pt x="54" y="66"/>
                  </a:lnTo>
                  <a:lnTo>
                    <a:pt x="58" y="66"/>
                  </a:lnTo>
                  <a:lnTo>
                    <a:pt x="78" y="102"/>
                  </a:lnTo>
                  <a:lnTo>
                    <a:pt x="80" y="105"/>
                  </a:lnTo>
                  <a:lnTo>
                    <a:pt x="80" y="99"/>
                  </a:lnTo>
                  <a:lnTo>
                    <a:pt x="82" y="102"/>
                  </a:lnTo>
                  <a:lnTo>
                    <a:pt x="96" y="140"/>
                  </a:lnTo>
                  <a:lnTo>
                    <a:pt x="99" y="142"/>
                  </a:lnTo>
                  <a:lnTo>
                    <a:pt x="103" y="140"/>
                  </a:lnTo>
                  <a:lnTo>
                    <a:pt x="113" y="153"/>
                  </a:lnTo>
                  <a:lnTo>
                    <a:pt x="113" y="158"/>
                  </a:lnTo>
                  <a:lnTo>
                    <a:pt x="105" y="163"/>
                  </a:lnTo>
                  <a:lnTo>
                    <a:pt x="99" y="152"/>
                  </a:lnTo>
                  <a:lnTo>
                    <a:pt x="78" y="133"/>
                  </a:lnTo>
                  <a:lnTo>
                    <a:pt x="73" y="133"/>
                  </a:lnTo>
                  <a:lnTo>
                    <a:pt x="75" y="119"/>
                  </a:lnTo>
                  <a:lnTo>
                    <a:pt x="71" y="108"/>
                  </a:lnTo>
                  <a:lnTo>
                    <a:pt x="60" y="102"/>
                  </a:lnTo>
                  <a:lnTo>
                    <a:pt x="59" y="97"/>
                  </a:lnTo>
                  <a:lnTo>
                    <a:pt x="57" y="101"/>
                  </a:lnTo>
                  <a:lnTo>
                    <a:pt x="54" y="99"/>
                  </a:lnTo>
                  <a:lnTo>
                    <a:pt x="34" y="85"/>
                  </a:lnTo>
                  <a:lnTo>
                    <a:pt x="34" y="83"/>
                  </a:lnTo>
                  <a:lnTo>
                    <a:pt x="45" y="83"/>
                  </a:lnTo>
                  <a:lnTo>
                    <a:pt x="46" y="73"/>
                  </a:lnTo>
                  <a:lnTo>
                    <a:pt x="34" y="56"/>
                  </a:lnTo>
                  <a:lnTo>
                    <a:pt x="23" y="50"/>
                  </a:lnTo>
                  <a:lnTo>
                    <a:pt x="21" y="38"/>
                  </a:lnTo>
                  <a:lnTo>
                    <a:pt x="18" y="41"/>
                  </a:lnTo>
                  <a:lnTo>
                    <a:pt x="9" y="15"/>
                  </a:lnTo>
                  <a:lnTo>
                    <a:pt x="0" y="2"/>
                  </a:lnTo>
                  <a:lnTo>
                    <a:pt x="35"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77" name="Freeform 672"/>
            <p:cNvSpPr>
              <a:spLocks/>
            </p:cNvSpPr>
            <p:nvPr/>
          </p:nvSpPr>
          <p:spPr bwMode="auto">
            <a:xfrm>
              <a:off x="3694113" y="4002088"/>
              <a:ext cx="219075" cy="461963"/>
            </a:xfrm>
            <a:custGeom>
              <a:avLst/>
              <a:gdLst/>
              <a:ahLst/>
              <a:cxnLst>
                <a:cxn ang="0">
                  <a:pos x="121" y="8"/>
                </a:cxn>
                <a:cxn ang="0">
                  <a:pos x="143" y="7"/>
                </a:cxn>
                <a:cxn ang="0">
                  <a:pos x="176" y="36"/>
                </a:cxn>
                <a:cxn ang="0">
                  <a:pos x="219" y="64"/>
                </a:cxn>
                <a:cxn ang="0">
                  <a:pos x="224" y="90"/>
                </a:cxn>
                <a:cxn ang="0">
                  <a:pos x="263" y="77"/>
                </a:cxn>
                <a:cxn ang="0">
                  <a:pos x="277" y="74"/>
                </a:cxn>
                <a:cxn ang="0">
                  <a:pos x="222" y="141"/>
                </a:cxn>
                <a:cxn ang="0">
                  <a:pos x="209" y="206"/>
                </a:cxn>
                <a:cxn ang="0">
                  <a:pos x="224" y="239"/>
                </a:cxn>
                <a:cxn ang="0">
                  <a:pos x="232" y="263"/>
                </a:cxn>
                <a:cxn ang="0">
                  <a:pos x="215" y="289"/>
                </a:cxn>
                <a:cxn ang="0">
                  <a:pos x="155" y="294"/>
                </a:cxn>
                <a:cxn ang="0">
                  <a:pos x="154" y="320"/>
                </a:cxn>
                <a:cxn ang="0">
                  <a:pos x="144" y="341"/>
                </a:cxn>
                <a:cxn ang="0">
                  <a:pos x="115" y="334"/>
                </a:cxn>
                <a:cxn ang="0">
                  <a:pos x="130" y="364"/>
                </a:cxn>
                <a:cxn ang="0">
                  <a:pos x="136" y="362"/>
                </a:cxn>
                <a:cxn ang="0">
                  <a:pos x="129" y="373"/>
                </a:cxn>
                <a:cxn ang="0">
                  <a:pos x="127" y="378"/>
                </a:cxn>
                <a:cxn ang="0">
                  <a:pos x="115" y="407"/>
                </a:cxn>
                <a:cxn ang="0">
                  <a:pos x="101" y="419"/>
                </a:cxn>
                <a:cxn ang="0">
                  <a:pos x="81" y="445"/>
                </a:cxn>
                <a:cxn ang="0">
                  <a:pos x="107" y="465"/>
                </a:cxn>
                <a:cxn ang="0">
                  <a:pos x="81" y="507"/>
                </a:cxn>
                <a:cxn ang="0">
                  <a:pos x="66" y="524"/>
                </a:cxn>
                <a:cxn ang="0">
                  <a:pos x="56" y="555"/>
                </a:cxn>
                <a:cxn ang="0">
                  <a:pos x="56" y="566"/>
                </a:cxn>
                <a:cxn ang="0">
                  <a:pos x="51" y="579"/>
                </a:cxn>
                <a:cxn ang="0">
                  <a:pos x="14" y="546"/>
                </a:cxn>
                <a:cxn ang="0">
                  <a:pos x="2" y="520"/>
                </a:cxn>
                <a:cxn ang="0">
                  <a:pos x="14" y="477"/>
                </a:cxn>
                <a:cxn ang="0">
                  <a:pos x="27" y="422"/>
                </a:cxn>
                <a:cxn ang="0">
                  <a:pos x="27" y="409"/>
                </a:cxn>
                <a:cxn ang="0">
                  <a:pos x="18" y="368"/>
                </a:cxn>
                <a:cxn ang="0">
                  <a:pos x="23" y="320"/>
                </a:cxn>
                <a:cxn ang="0">
                  <a:pos x="30" y="278"/>
                </a:cxn>
                <a:cxn ang="0">
                  <a:pos x="39" y="230"/>
                </a:cxn>
                <a:cxn ang="0">
                  <a:pos x="39" y="166"/>
                </a:cxn>
                <a:cxn ang="0">
                  <a:pos x="48" y="126"/>
                </a:cxn>
                <a:cxn ang="0">
                  <a:pos x="64" y="90"/>
                </a:cxn>
                <a:cxn ang="0">
                  <a:pos x="70" y="46"/>
                </a:cxn>
                <a:cxn ang="0">
                  <a:pos x="87" y="18"/>
                </a:cxn>
              </a:cxnLst>
              <a:rect l="0" t="0" r="r" b="b"/>
              <a:pathLst>
                <a:path w="277" h="583">
                  <a:moveTo>
                    <a:pt x="101" y="0"/>
                  </a:moveTo>
                  <a:lnTo>
                    <a:pt x="106" y="7"/>
                  </a:lnTo>
                  <a:lnTo>
                    <a:pt x="121" y="8"/>
                  </a:lnTo>
                  <a:lnTo>
                    <a:pt x="127" y="16"/>
                  </a:lnTo>
                  <a:lnTo>
                    <a:pt x="130" y="4"/>
                  </a:lnTo>
                  <a:lnTo>
                    <a:pt x="143" y="7"/>
                  </a:lnTo>
                  <a:lnTo>
                    <a:pt x="150" y="9"/>
                  </a:lnTo>
                  <a:lnTo>
                    <a:pt x="154" y="11"/>
                  </a:lnTo>
                  <a:lnTo>
                    <a:pt x="176" y="36"/>
                  </a:lnTo>
                  <a:lnTo>
                    <a:pt x="192" y="40"/>
                  </a:lnTo>
                  <a:lnTo>
                    <a:pt x="218" y="58"/>
                  </a:lnTo>
                  <a:lnTo>
                    <a:pt x="219" y="64"/>
                  </a:lnTo>
                  <a:lnTo>
                    <a:pt x="210" y="82"/>
                  </a:lnTo>
                  <a:lnTo>
                    <a:pt x="210" y="88"/>
                  </a:lnTo>
                  <a:lnTo>
                    <a:pt x="224" y="90"/>
                  </a:lnTo>
                  <a:lnTo>
                    <a:pt x="232" y="95"/>
                  </a:lnTo>
                  <a:lnTo>
                    <a:pt x="249" y="91"/>
                  </a:lnTo>
                  <a:lnTo>
                    <a:pt x="263" y="77"/>
                  </a:lnTo>
                  <a:lnTo>
                    <a:pt x="265" y="63"/>
                  </a:lnTo>
                  <a:lnTo>
                    <a:pt x="274" y="64"/>
                  </a:lnTo>
                  <a:lnTo>
                    <a:pt x="277" y="74"/>
                  </a:lnTo>
                  <a:lnTo>
                    <a:pt x="275" y="88"/>
                  </a:lnTo>
                  <a:lnTo>
                    <a:pt x="263" y="95"/>
                  </a:lnTo>
                  <a:lnTo>
                    <a:pt x="222" y="141"/>
                  </a:lnTo>
                  <a:lnTo>
                    <a:pt x="218" y="145"/>
                  </a:lnTo>
                  <a:lnTo>
                    <a:pt x="214" y="187"/>
                  </a:lnTo>
                  <a:lnTo>
                    <a:pt x="209" y="206"/>
                  </a:lnTo>
                  <a:lnTo>
                    <a:pt x="210" y="217"/>
                  </a:lnTo>
                  <a:lnTo>
                    <a:pt x="226" y="230"/>
                  </a:lnTo>
                  <a:lnTo>
                    <a:pt x="224" y="239"/>
                  </a:lnTo>
                  <a:lnTo>
                    <a:pt x="228" y="247"/>
                  </a:lnTo>
                  <a:lnTo>
                    <a:pt x="233" y="248"/>
                  </a:lnTo>
                  <a:lnTo>
                    <a:pt x="232" y="263"/>
                  </a:lnTo>
                  <a:lnTo>
                    <a:pt x="223" y="278"/>
                  </a:lnTo>
                  <a:lnTo>
                    <a:pt x="222" y="283"/>
                  </a:lnTo>
                  <a:lnTo>
                    <a:pt x="215" y="289"/>
                  </a:lnTo>
                  <a:lnTo>
                    <a:pt x="173" y="298"/>
                  </a:lnTo>
                  <a:lnTo>
                    <a:pt x="159" y="297"/>
                  </a:lnTo>
                  <a:lnTo>
                    <a:pt x="155" y="294"/>
                  </a:lnTo>
                  <a:lnTo>
                    <a:pt x="155" y="303"/>
                  </a:lnTo>
                  <a:lnTo>
                    <a:pt x="159" y="308"/>
                  </a:lnTo>
                  <a:lnTo>
                    <a:pt x="154" y="320"/>
                  </a:lnTo>
                  <a:lnTo>
                    <a:pt x="155" y="332"/>
                  </a:lnTo>
                  <a:lnTo>
                    <a:pt x="153" y="338"/>
                  </a:lnTo>
                  <a:lnTo>
                    <a:pt x="144" y="341"/>
                  </a:lnTo>
                  <a:lnTo>
                    <a:pt x="134" y="341"/>
                  </a:lnTo>
                  <a:lnTo>
                    <a:pt x="120" y="331"/>
                  </a:lnTo>
                  <a:lnTo>
                    <a:pt x="115" y="334"/>
                  </a:lnTo>
                  <a:lnTo>
                    <a:pt x="118" y="358"/>
                  </a:lnTo>
                  <a:lnTo>
                    <a:pt x="126" y="367"/>
                  </a:lnTo>
                  <a:lnTo>
                    <a:pt x="130" y="364"/>
                  </a:lnTo>
                  <a:lnTo>
                    <a:pt x="127" y="362"/>
                  </a:lnTo>
                  <a:lnTo>
                    <a:pt x="134" y="358"/>
                  </a:lnTo>
                  <a:lnTo>
                    <a:pt x="136" y="362"/>
                  </a:lnTo>
                  <a:lnTo>
                    <a:pt x="138" y="369"/>
                  </a:lnTo>
                  <a:lnTo>
                    <a:pt x="136" y="373"/>
                  </a:lnTo>
                  <a:lnTo>
                    <a:pt x="129" y="373"/>
                  </a:lnTo>
                  <a:lnTo>
                    <a:pt x="124" y="368"/>
                  </a:lnTo>
                  <a:lnTo>
                    <a:pt x="118" y="372"/>
                  </a:lnTo>
                  <a:lnTo>
                    <a:pt x="127" y="378"/>
                  </a:lnTo>
                  <a:lnTo>
                    <a:pt x="120" y="384"/>
                  </a:lnTo>
                  <a:lnTo>
                    <a:pt x="115" y="390"/>
                  </a:lnTo>
                  <a:lnTo>
                    <a:pt x="115" y="407"/>
                  </a:lnTo>
                  <a:lnTo>
                    <a:pt x="109" y="414"/>
                  </a:lnTo>
                  <a:lnTo>
                    <a:pt x="109" y="419"/>
                  </a:lnTo>
                  <a:lnTo>
                    <a:pt x="101" y="419"/>
                  </a:lnTo>
                  <a:lnTo>
                    <a:pt x="92" y="424"/>
                  </a:lnTo>
                  <a:lnTo>
                    <a:pt x="81" y="440"/>
                  </a:lnTo>
                  <a:lnTo>
                    <a:pt x="81" y="445"/>
                  </a:lnTo>
                  <a:lnTo>
                    <a:pt x="85" y="454"/>
                  </a:lnTo>
                  <a:lnTo>
                    <a:pt x="93" y="460"/>
                  </a:lnTo>
                  <a:lnTo>
                    <a:pt x="107" y="465"/>
                  </a:lnTo>
                  <a:lnTo>
                    <a:pt x="108" y="473"/>
                  </a:lnTo>
                  <a:lnTo>
                    <a:pt x="104" y="487"/>
                  </a:lnTo>
                  <a:lnTo>
                    <a:pt x="81" y="507"/>
                  </a:lnTo>
                  <a:lnTo>
                    <a:pt x="78" y="527"/>
                  </a:lnTo>
                  <a:lnTo>
                    <a:pt x="71" y="532"/>
                  </a:lnTo>
                  <a:lnTo>
                    <a:pt x="66" y="524"/>
                  </a:lnTo>
                  <a:lnTo>
                    <a:pt x="70" y="533"/>
                  </a:lnTo>
                  <a:lnTo>
                    <a:pt x="61" y="539"/>
                  </a:lnTo>
                  <a:lnTo>
                    <a:pt x="56" y="555"/>
                  </a:lnTo>
                  <a:lnTo>
                    <a:pt x="60" y="552"/>
                  </a:lnTo>
                  <a:lnTo>
                    <a:pt x="62" y="565"/>
                  </a:lnTo>
                  <a:lnTo>
                    <a:pt x="56" y="566"/>
                  </a:lnTo>
                  <a:lnTo>
                    <a:pt x="62" y="569"/>
                  </a:lnTo>
                  <a:lnTo>
                    <a:pt x="71" y="583"/>
                  </a:lnTo>
                  <a:lnTo>
                    <a:pt x="51" y="579"/>
                  </a:lnTo>
                  <a:lnTo>
                    <a:pt x="18" y="575"/>
                  </a:lnTo>
                  <a:lnTo>
                    <a:pt x="15" y="570"/>
                  </a:lnTo>
                  <a:lnTo>
                    <a:pt x="14" y="546"/>
                  </a:lnTo>
                  <a:lnTo>
                    <a:pt x="0" y="548"/>
                  </a:lnTo>
                  <a:lnTo>
                    <a:pt x="0" y="533"/>
                  </a:lnTo>
                  <a:lnTo>
                    <a:pt x="2" y="520"/>
                  </a:lnTo>
                  <a:lnTo>
                    <a:pt x="11" y="504"/>
                  </a:lnTo>
                  <a:lnTo>
                    <a:pt x="14" y="491"/>
                  </a:lnTo>
                  <a:lnTo>
                    <a:pt x="14" y="477"/>
                  </a:lnTo>
                  <a:lnTo>
                    <a:pt x="23" y="454"/>
                  </a:lnTo>
                  <a:lnTo>
                    <a:pt x="24" y="430"/>
                  </a:lnTo>
                  <a:lnTo>
                    <a:pt x="27" y="422"/>
                  </a:lnTo>
                  <a:lnTo>
                    <a:pt x="19" y="415"/>
                  </a:lnTo>
                  <a:lnTo>
                    <a:pt x="28" y="412"/>
                  </a:lnTo>
                  <a:lnTo>
                    <a:pt x="27" y="409"/>
                  </a:lnTo>
                  <a:lnTo>
                    <a:pt x="20" y="407"/>
                  </a:lnTo>
                  <a:lnTo>
                    <a:pt x="21" y="398"/>
                  </a:lnTo>
                  <a:lnTo>
                    <a:pt x="18" y="368"/>
                  </a:lnTo>
                  <a:lnTo>
                    <a:pt x="23" y="354"/>
                  </a:lnTo>
                  <a:lnTo>
                    <a:pt x="19" y="344"/>
                  </a:lnTo>
                  <a:lnTo>
                    <a:pt x="23" y="320"/>
                  </a:lnTo>
                  <a:lnTo>
                    <a:pt x="28" y="299"/>
                  </a:lnTo>
                  <a:lnTo>
                    <a:pt x="33" y="290"/>
                  </a:lnTo>
                  <a:lnTo>
                    <a:pt x="30" y="278"/>
                  </a:lnTo>
                  <a:lnTo>
                    <a:pt x="32" y="256"/>
                  </a:lnTo>
                  <a:lnTo>
                    <a:pt x="41" y="244"/>
                  </a:lnTo>
                  <a:lnTo>
                    <a:pt x="39" y="230"/>
                  </a:lnTo>
                  <a:lnTo>
                    <a:pt x="49" y="210"/>
                  </a:lnTo>
                  <a:lnTo>
                    <a:pt x="47" y="196"/>
                  </a:lnTo>
                  <a:lnTo>
                    <a:pt x="39" y="166"/>
                  </a:lnTo>
                  <a:lnTo>
                    <a:pt x="41" y="159"/>
                  </a:lnTo>
                  <a:lnTo>
                    <a:pt x="47" y="142"/>
                  </a:lnTo>
                  <a:lnTo>
                    <a:pt x="48" y="126"/>
                  </a:lnTo>
                  <a:lnTo>
                    <a:pt x="53" y="105"/>
                  </a:lnTo>
                  <a:lnTo>
                    <a:pt x="61" y="97"/>
                  </a:lnTo>
                  <a:lnTo>
                    <a:pt x="64" y="90"/>
                  </a:lnTo>
                  <a:lnTo>
                    <a:pt x="71" y="83"/>
                  </a:lnTo>
                  <a:lnTo>
                    <a:pt x="67" y="60"/>
                  </a:lnTo>
                  <a:lnTo>
                    <a:pt x="70" y="46"/>
                  </a:lnTo>
                  <a:lnTo>
                    <a:pt x="85" y="37"/>
                  </a:lnTo>
                  <a:lnTo>
                    <a:pt x="89" y="25"/>
                  </a:lnTo>
                  <a:lnTo>
                    <a:pt x="87" y="18"/>
                  </a:lnTo>
                  <a:lnTo>
                    <a:pt x="101"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78" name="Freeform 673"/>
            <p:cNvSpPr>
              <a:spLocks noEditPoints="1"/>
            </p:cNvSpPr>
            <p:nvPr/>
          </p:nvSpPr>
          <p:spPr bwMode="auto">
            <a:xfrm>
              <a:off x="3689351" y="3997326"/>
              <a:ext cx="230188" cy="473075"/>
            </a:xfrm>
            <a:custGeom>
              <a:avLst/>
              <a:gdLst/>
              <a:ahLst/>
              <a:cxnLst>
                <a:cxn ang="0">
                  <a:pos x="108" y="17"/>
                </a:cxn>
                <a:cxn ang="0">
                  <a:pos x="81" y="66"/>
                </a:cxn>
                <a:cxn ang="0">
                  <a:pos x="67" y="114"/>
                </a:cxn>
                <a:cxn ang="0">
                  <a:pos x="63" y="215"/>
                </a:cxn>
                <a:cxn ang="0">
                  <a:pos x="46" y="295"/>
                </a:cxn>
                <a:cxn ang="0">
                  <a:pos x="36" y="363"/>
                </a:cxn>
                <a:cxn ang="0">
                  <a:pos x="42" y="418"/>
                </a:cxn>
                <a:cxn ang="0">
                  <a:pos x="37" y="460"/>
                </a:cxn>
                <a:cxn ang="0">
                  <a:pos x="23" y="512"/>
                </a:cxn>
                <a:cxn ang="0">
                  <a:pos x="28" y="575"/>
                </a:cxn>
                <a:cxn ang="0">
                  <a:pos x="62" y="566"/>
                </a:cxn>
                <a:cxn ang="0">
                  <a:pos x="69" y="536"/>
                </a:cxn>
                <a:cxn ang="0">
                  <a:pos x="77" y="524"/>
                </a:cxn>
                <a:cxn ang="0">
                  <a:pos x="99" y="474"/>
                </a:cxn>
                <a:cxn ang="0">
                  <a:pos x="82" y="444"/>
                </a:cxn>
                <a:cxn ang="0">
                  <a:pos x="110" y="418"/>
                </a:cxn>
                <a:cxn ang="0">
                  <a:pos x="123" y="384"/>
                </a:cxn>
                <a:cxn ang="0">
                  <a:pos x="119" y="368"/>
                </a:cxn>
                <a:cxn ang="0">
                  <a:pos x="129" y="332"/>
                </a:cxn>
                <a:cxn ang="0">
                  <a:pos x="157" y="313"/>
                </a:cxn>
                <a:cxn ang="0">
                  <a:pos x="166" y="295"/>
                </a:cxn>
                <a:cxn ang="0">
                  <a:pos x="233" y="266"/>
                </a:cxn>
                <a:cxn ang="0">
                  <a:pos x="212" y="226"/>
                </a:cxn>
                <a:cxn ang="0">
                  <a:pos x="258" y="103"/>
                </a:cxn>
                <a:cxn ang="0">
                  <a:pos x="211" y="94"/>
                </a:cxn>
                <a:cxn ang="0">
                  <a:pos x="178" y="46"/>
                </a:cxn>
                <a:cxn ang="0">
                  <a:pos x="138" y="27"/>
                </a:cxn>
                <a:cxn ang="0">
                  <a:pos x="110" y="0"/>
                </a:cxn>
                <a:cxn ang="0">
                  <a:pos x="138" y="4"/>
                </a:cxn>
                <a:cxn ang="0">
                  <a:pos x="187" y="37"/>
                </a:cxn>
                <a:cxn ang="0">
                  <a:pos x="233" y="71"/>
                </a:cxn>
                <a:cxn ang="0">
                  <a:pos x="266" y="66"/>
                </a:cxn>
                <a:cxn ang="0">
                  <a:pos x="271" y="61"/>
                </a:cxn>
                <a:cxn ang="0">
                  <a:pos x="289" y="97"/>
                </a:cxn>
                <a:cxn ang="0">
                  <a:pos x="237" y="231"/>
                </a:cxn>
                <a:cxn ang="0">
                  <a:pos x="247" y="269"/>
                </a:cxn>
                <a:cxn ang="0">
                  <a:pos x="224" y="301"/>
                </a:cxn>
                <a:cxn ang="0">
                  <a:pos x="169" y="340"/>
                </a:cxn>
                <a:cxn ang="0">
                  <a:pos x="138" y="352"/>
                </a:cxn>
                <a:cxn ang="0">
                  <a:pos x="150" y="365"/>
                </a:cxn>
                <a:cxn ang="0">
                  <a:pos x="143" y="387"/>
                </a:cxn>
                <a:cxn ang="0">
                  <a:pos x="128" y="416"/>
                </a:cxn>
                <a:cxn ang="0">
                  <a:pos x="95" y="448"/>
                </a:cxn>
                <a:cxn ang="0">
                  <a:pos x="122" y="480"/>
                </a:cxn>
                <a:cxn ang="0">
                  <a:pos x="82" y="543"/>
                </a:cxn>
                <a:cxn ang="0">
                  <a:pos x="76" y="572"/>
                </a:cxn>
                <a:cxn ang="0">
                  <a:pos x="25" y="588"/>
                </a:cxn>
                <a:cxn ang="0">
                  <a:pos x="7" y="561"/>
                </a:cxn>
                <a:cxn ang="0">
                  <a:pos x="12" y="507"/>
                </a:cxn>
                <a:cxn ang="0">
                  <a:pos x="21" y="423"/>
                </a:cxn>
                <a:cxn ang="0">
                  <a:pos x="18" y="373"/>
                </a:cxn>
                <a:cxn ang="0">
                  <a:pos x="32" y="295"/>
                </a:cxn>
                <a:cxn ang="0">
                  <a:pos x="40" y="234"/>
                </a:cxn>
                <a:cxn ang="0">
                  <a:pos x="41" y="162"/>
                </a:cxn>
                <a:cxn ang="0">
                  <a:pos x="62" y="101"/>
                </a:cxn>
                <a:cxn ang="0">
                  <a:pos x="72" y="47"/>
                </a:cxn>
                <a:cxn ang="0">
                  <a:pos x="104" y="1"/>
                </a:cxn>
              </a:cxnLst>
              <a:rect l="0" t="0" r="r" b="b"/>
              <a:pathLst>
                <a:path w="291" h="595">
                  <a:moveTo>
                    <a:pt x="277" y="78"/>
                  </a:moveTo>
                  <a:lnTo>
                    <a:pt x="276" y="84"/>
                  </a:lnTo>
                  <a:lnTo>
                    <a:pt x="275" y="87"/>
                  </a:lnTo>
                  <a:lnTo>
                    <a:pt x="275" y="88"/>
                  </a:lnTo>
                  <a:lnTo>
                    <a:pt x="270" y="93"/>
                  </a:lnTo>
                  <a:lnTo>
                    <a:pt x="276" y="91"/>
                  </a:lnTo>
                  <a:lnTo>
                    <a:pt x="277" y="80"/>
                  </a:lnTo>
                  <a:lnTo>
                    <a:pt x="277" y="78"/>
                  </a:lnTo>
                  <a:close/>
                  <a:moveTo>
                    <a:pt x="108" y="17"/>
                  </a:moveTo>
                  <a:lnTo>
                    <a:pt x="101" y="25"/>
                  </a:lnTo>
                  <a:lnTo>
                    <a:pt x="101" y="28"/>
                  </a:lnTo>
                  <a:lnTo>
                    <a:pt x="102" y="31"/>
                  </a:lnTo>
                  <a:lnTo>
                    <a:pt x="101" y="32"/>
                  </a:lnTo>
                  <a:lnTo>
                    <a:pt x="99" y="45"/>
                  </a:lnTo>
                  <a:lnTo>
                    <a:pt x="97" y="47"/>
                  </a:lnTo>
                  <a:lnTo>
                    <a:pt x="96" y="50"/>
                  </a:lnTo>
                  <a:lnTo>
                    <a:pt x="82" y="56"/>
                  </a:lnTo>
                  <a:lnTo>
                    <a:pt x="81" y="66"/>
                  </a:lnTo>
                  <a:lnTo>
                    <a:pt x="85" y="89"/>
                  </a:lnTo>
                  <a:lnTo>
                    <a:pt x="85" y="92"/>
                  </a:lnTo>
                  <a:lnTo>
                    <a:pt x="83" y="94"/>
                  </a:lnTo>
                  <a:lnTo>
                    <a:pt x="82" y="96"/>
                  </a:lnTo>
                  <a:lnTo>
                    <a:pt x="76" y="101"/>
                  </a:lnTo>
                  <a:lnTo>
                    <a:pt x="73" y="106"/>
                  </a:lnTo>
                  <a:lnTo>
                    <a:pt x="73" y="107"/>
                  </a:lnTo>
                  <a:lnTo>
                    <a:pt x="72" y="109"/>
                  </a:lnTo>
                  <a:lnTo>
                    <a:pt x="67" y="114"/>
                  </a:lnTo>
                  <a:lnTo>
                    <a:pt x="62" y="133"/>
                  </a:lnTo>
                  <a:lnTo>
                    <a:pt x="62" y="132"/>
                  </a:lnTo>
                  <a:lnTo>
                    <a:pt x="60" y="148"/>
                  </a:lnTo>
                  <a:lnTo>
                    <a:pt x="60" y="151"/>
                  </a:lnTo>
                  <a:lnTo>
                    <a:pt x="54" y="166"/>
                  </a:lnTo>
                  <a:lnTo>
                    <a:pt x="53" y="172"/>
                  </a:lnTo>
                  <a:lnTo>
                    <a:pt x="60" y="199"/>
                  </a:lnTo>
                  <a:lnTo>
                    <a:pt x="60" y="200"/>
                  </a:lnTo>
                  <a:lnTo>
                    <a:pt x="63" y="215"/>
                  </a:lnTo>
                  <a:lnTo>
                    <a:pt x="63" y="217"/>
                  </a:lnTo>
                  <a:lnTo>
                    <a:pt x="63" y="218"/>
                  </a:lnTo>
                  <a:lnTo>
                    <a:pt x="54" y="238"/>
                  </a:lnTo>
                  <a:lnTo>
                    <a:pt x="54" y="250"/>
                  </a:lnTo>
                  <a:lnTo>
                    <a:pt x="54" y="253"/>
                  </a:lnTo>
                  <a:lnTo>
                    <a:pt x="53" y="254"/>
                  </a:lnTo>
                  <a:lnTo>
                    <a:pt x="45" y="263"/>
                  </a:lnTo>
                  <a:lnTo>
                    <a:pt x="44" y="282"/>
                  </a:lnTo>
                  <a:lnTo>
                    <a:pt x="46" y="295"/>
                  </a:lnTo>
                  <a:lnTo>
                    <a:pt x="46" y="298"/>
                  </a:lnTo>
                  <a:lnTo>
                    <a:pt x="45" y="300"/>
                  </a:lnTo>
                  <a:lnTo>
                    <a:pt x="40" y="308"/>
                  </a:lnTo>
                  <a:lnTo>
                    <a:pt x="41" y="307"/>
                  </a:lnTo>
                  <a:lnTo>
                    <a:pt x="36" y="327"/>
                  </a:lnTo>
                  <a:lnTo>
                    <a:pt x="34" y="349"/>
                  </a:lnTo>
                  <a:lnTo>
                    <a:pt x="36" y="359"/>
                  </a:lnTo>
                  <a:lnTo>
                    <a:pt x="36" y="360"/>
                  </a:lnTo>
                  <a:lnTo>
                    <a:pt x="36" y="363"/>
                  </a:lnTo>
                  <a:lnTo>
                    <a:pt x="31" y="375"/>
                  </a:lnTo>
                  <a:lnTo>
                    <a:pt x="35" y="402"/>
                  </a:lnTo>
                  <a:lnTo>
                    <a:pt x="35" y="404"/>
                  </a:lnTo>
                  <a:lnTo>
                    <a:pt x="35" y="407"/>
                  </a:lnTo>
                  <a:lnTo>
                    <a:pt x="36" y="407"/>
                  </a:lnTo>
                  <a:lnTo>
                    <a:pt x="37" y="409"/>
                  </a:lnTo>
                  <a:lnTo>
                    <a:pt x="40" y="411"/>
                  </a:lnTo>
                  <a:lnTo>
                    <a:pt x="41" y="415"/>
                  </a:lnTo>
                  <a:lnTo>
                    <a:pt x="42" y="418"/>
                  </a:lnTo>
                  <a:lnTo>
                    <a:pt x="41" y="420"/>
                  </a:lnTo>
                  <a:lnTo>
                    <a:pt x="41" y="423"/>
                  </a:lnTo>
                  <a:lnTo>
                    <a:pt x="39" y="424"/>
                  </a:lnTo>
                  <a:lnTo>
                    <a:pt x="39" y="424"/>
                  </a:lnTo>
                  <a:lnTo>
                    <a:pt x="40" y="425"/>
                  </a:lnTo>
                  <a:lnTo>
                    <a:pt x="40" y="429"/>
                  </a:lnTo>
                  <a:lnTo>
                    <a:pt x="37" y="438"/>
                  </a:lnTo>
                  <a:lnTo>
                    <a:pt x="37" y="437"/>
                  </a:lnTo>
                  <a:lnTo>
                    <a:pt x="37" y="460"/>
                  </a:lnTo>
                  <a:lnTo>
                    <a:pt x="37" y="461"/>
                  </a:lnTo>
                  <a:lnTo>
                    <a:pt x="36" y="462"/>
                  </a:lnTo>
                  <a:lnTo>
                    <a:pt x="36" y="462"/>
                  </a:lnTo>
                  <a:lnTo>
                    <a:pt x="27" y="483"/>
                  </a:lnTo>
                  <a:lnTo>
                    <a:pt x="27" y="497"/>
                  </a:lnTo>
                  <a:lnTo>
                    <a:pt x="27" y="499"/>
                  </a:lnTo>
                  <a:lnTo>
                    <a:pt x="25" y="511"/>
                  </a:lnTo>
                  <a:lnTo>
                    <a:pt x="25" y="512"/>
                  </a:lnTo>
                  <a:lnTo>
                    <a:pt x="23" y="512"/>
                  </a:lnTo>
                  <a:lnTo>
                    <a:pt x="16" y="526"/>
                  </a:lnTo>
                  <a:lnTo>
                    <a:pt x="13" y="539"/>
                  </a:lnTo>
                  <a:lnTo>
                    <a:pt x="13" y="547"/>
                  </a:lnTo>
                  <a:lnTo>
                    <a:pt x="19" y="544"/>
                  </a:lnTo>
                  <a:lnTo>
                    <a:pt x="22" y="545"/>
                  </a:lnTo>
                  <a:lnTo>
                    <a:pt x="25" y="547"/>
                  </a:lnTo>
                  <a:lnTo>
                    <a:pt x="27" y="548"/>
                  </a:lnTo>
                  <a:lnTo>
                    <a:pt x="27" y="552"/>
                  </a:lnTo>
                  <a:lnTo>
                    <a:pt x="28" y="575"/>
                  </a:lnTo>
                  <a:lnTo>
                    <a:pt x="28" y="575"/>
                  </a:lnTo>
                  <a:lnTo>
                    <a:pt x="58" y="577"/>
                  </a:lnTo>
                  <a:lnTo>
                    <a:pt x="60" y="577"/>
                  </a:lnTo>
                  <a:lnTo>
                    <a:pt x="59" y="577"/>
                  </a:lnTo>
                  <a:lnTo>
                    <a:pt x="58" y="575"/>
                  </a:lnTo>
                  <a:lnTo>
                    <a:pt x="56" y="572"/>
                  </a:lnTo>
                  <a:lnTo>
                    <a:pt x="58" y="570"/>
                  </a:lnTo>
                  <a:lnTo>
                    <a:pt x="59" y="567"/>
                  </a:lnTo>
                  <a:lnTo>
                    <a:pt x="62" y="566"/>
                  </a:lnTo>
                  <a:lnTo>
                    <a:pt x="62" y="566"/>
                  </a:lnTo>
                  <a:lnTo>
                    <a:pt x="60" y="566"/>
                  </a:lnTo>
                  <a:lnTo>
                    <a:pt x="58" y="565"/>
                  </a:lnTo>
                  <a:lnTo>
                    <a:pt x="56" y="562"/>
                  </a:lnTo>
                  <a:lnTo>
                    <a:pt x="56" y="561"/>
                  </a:lnTo>
                  <a:lnTo>
                    <a:pt x="56" y="558"/>
                  </a:lnTo>
                  <a:lnTo>
                    <a:pt x="62" y="543"/>
                  </a:lnTo>
                  <a:lnTo>
                    <a:pt x="64" y="540"/>
                  </a:lnTo>
                  <a:lnTo>
                    <a:pt x="69" y="536"/>
                  </a:lnTo>
                  <a:lnTo>
                    <a:pt x="68" y="534"/>
                  </a:lnTo>
                  <a:lnTo>
                    <a:pt x="68" y="533"/>
                  </a:lnTo>
                  <a:lnTo>
                    <a:pt x="68" y="533"/>
                  </a:lnTo>
                  <a:lnTo>
                    <a:pt x="68" y="531"/>
                  </a:lnTo>
                  <a:lnTo>
                    <a:pt x="68" y="527"/>
                  </a:lnTo>
                  <a:lnTo>
                    <a:pt x="68" y="525"/>
                  </a:lnTo>
                  <a:lnTo>
                    <a:pt x="71" y="524"/>
                  </a:lnTo>
                  <a:lnTo>
                    <a:pt x="74" y="522"/>
                  </a:lnTo>
                  <a:lnTo>
                    <a:pt x="77" y="524"/>
                  </a:lnTo>
                  <a:lnTo>
                    <a:pt x="79" y="526"/>
                  </a:lnTo>
                  <a:lnTo>
                    <a:pt x="79" y="526"/>
                  </a:lnTo>
                  <a:lnTo>
                    <a:pt x="82" y="511"/>
                  </a:lnTo>
                  <a:lnTo>
                    <a:pt x="83" y="510"/>
                  </a:lnTo>
                  <a:lnTo>
                    <a:pt x="85" y="508"/>
                  </a:lnTo>
                  <a:lnTo>
                    <a:pt x="106" y="489"/>
                  </a:lnTo>
                  <a:lnTo>
                    <a:pt x="109" y="479"/>
                  </a:lnTo>
                  <a:lnTo>
                    <a:pt x="108" y="476"/>
                  </a:lnTo>
                  <a:lnTo>
                    <a:pt x="99" y="474"/>
                  </a:lnTo>
                  <a:lnTo>
                    <a:pt x="96" y="473"/>
                  </a:lnTo>
                  <a:lnTo>
                    <a:pt x="95" y="471"/>
                  </a:lnTo>
                  <a:lnTo>
                    <a:pt x="88" y="464"/>
                  </a:lnTo>
                  <a:lnTo>
                    <a:pt x="87" y="464"/>
                  </a:lnTo>
                  <a:lnTo>
                    <a:pt x="86" y="462"/>
                  </a:lnTo>
                  <a:lnTo>
                    <a:pt x="82" y="453"/>
                  </a:lnTo>
                  <a:lnTo>
                    <a:pt x="82" y="452"/>
                  </a:lnTo>
                  <a:lnTo>
                    <a:pt x="82" y="450"/>
                  </a:lnTo>
                  <a:lnTo>
                    <a:pt x="82" y="444"/>
                  </a:lnTo>
                  <a:lnTo>
                    <a:pt x="83" y="443"/>
                  </a:lnTo>
                  <a:lnTo>
                    <a:pt x="83" y="442"/>
                  </a:lnTo>
                  <a:lnTo>
                    <a:pt x="94" y="427"/>
                  </a:lnTo>
                  <a:lnTo>
                    <a:pt x="96" y="424"/>
                  </a:lnTo>
                  <a:lnTo>
                    <a:pt x="105" y="420"/>
                  </a:lnTo>
                  <a:lnTo>
                    <a:pt x="106" y="419"/>
                  </a:lnTo>
                  <a:lnTo>
                    <a:pt x="108" y="419"/>
                  </a:lnTo>
                  <a:lnTo>
                    <a:pt x="110" y="419"/>
                  </a:lnTo>
                  <a:lnTo>
                    <a:pt x="110" y="418"/>
                  </a:lnTo>
                  <a:lnTo>
                    <a:pt x="111" y="415"/>
                  </a:lnTo>
                  <a:lnTo>
                    <a:pt x="115" y="410"/>
                  </a:lnTo>
                  <a:lnTo>
                    <a:pt x="115" y="396"/>
                  </a:lnTo>
                  <a:lnTo>
                    <a:pt x="115" y="395"/>
                  </a:lnTo>
                  <a:lnTo>
                    <a:pt x="116" y="393"/>
                  </a:lnTo>
                  <a:lnTo>
                    <a:pt x="120" y="387"/>
                  </a:lnTo>
                  <a:lnTo>
                    <a:pt x="120" y="386"/>
                  </a:lnTo>
                  <a:lnTo>
                    <a:pt x="122" y="384"/>
                  </a:lnTo>
                  <a:lnTo>
                    <a:pt x="123" y="384"/>
                  </a:lnTo>
                  <a:lnTo>
                    <a:pt x="122" y="383"/>
                  </a:lnTo>
                  <a:lnTo>
                    <a:pt x="119" y="381"/>
                  </a:lnTo>
                  <a:lnTo>
                    <a:pt x="119" y="377"/>
                  </a:lnTo>
                  <a:lnTo>
                    <a:pt x="119" y="375"/>
                  </a:lnTo>
                  <a:lnTo>
                    <a:pt x="120" y="374"/>
                  </a:lnTo>
                  <a:lnTo>
                    <a:pt x="122" y="373"/>
                  </a:lnTo>
                  <a:lnTo>
                    <a:pt x="123" y="372"/>
                  </a:lnTo>
                  <a:lnTo>
                    <a:pt x="120" y="369"/>
                  </a:lnTo>
                  <a:lnTo>
                    <a:pt x="119" y="368"/>
                  </a:lnTo>
                  <a:lnTo>
                    <a:pt x="119" y="365"/>
                  </a:lnTo>
                  <a:lnTo>
                    <a:pt x="116" y="341"/>
                  </a:lnTo>
                  <a:lnTo>
                    <a:pt x="116" y="338"/>
                  </a:lnTo>
                  <a:lnTo>
                    <a:pt x="116" y="337"/>
                  </a:lnTo>
                  <a:lnTo>
                    <a:pt x="118" y="335"/>
                  </a:lnTo>
                  <a:lnTo>
                    <a:pt x="122" y="332"/>
                  </a:lnTo>
                  <a:lnTo>
                    <a:pt x="124" y="331"/>
                  </a:lnTo>
                  <a:lnTo>
                    <a:pt x="127" y="331"/>
                  </a:lnTo>
                  <a:lnTo>
                    <a:pt x="129" y="332"/>
                  </a:lnTo>
                  <a:lnTo>
                    <a:pt x="143" y="341"/>
                  </a:lnTo>
                  <a:lnTo>
                    <a:pt x="148" y="341"/>
                  </a:lnTo>
                  <a:lnTo>
                    <a:pt x="155" y="338"/>
                  </a:lnTo>
                  <a:lnTo>
                    <a:pt x="156" y="337"/>
                  </a:lnTo>
                  <a:lnTo>
                    <a:pt x="155" y="326"/>
                  </a:lnTo>
                  <a:lnTo>
                    <a:pt x="155" y="324"/>
                  </a:lnTo>
                  <a:lnTo>
                    <a:pt x="155" y="323"/>
                  </a:lnTo>
                  <a:lnTo>
                    <a:pt x="159" y="314"/>
                  </a:lnTo>
                  <a:lnTo>
                    <a:pt x="157" y="313"/>
                  </a:lnTo>
                  <a:lnTo>
                    <a:pt x="156" y="310"/>
                  </a:lnTo>
                  <a:lnTo>
                    <a:pt x="156" y="309"/>
                  </a:lnTo>
                  <a:lnTo>
                    <a:pt x="156" y="300"/>
                  </a:lnTo>
                  <a:lnTo>
                    <a:pt x="156" y="298"/>
                  </a:lnTo>
                  <a:lnTo>
                    <a:pt x="157" y="296"/>
                  </a:lnTo>
                  <a:lnTo>
                    <a:pt x="160" y="295"/>
                  </a:lnTo>
                  <a:lnTo>
                    <a:pt x="161" y="294"/>
                  </a:lnTo>
                  <a:lnTo>
                    <a:pt x="164" y="294"/>
                  </a:lnTo>
                  <a:lnTo>
                    <a:pt x="166" y="295"/>
                  </a:lnTo>
                  <a:lnTo>
                    <a:pt x="168" y="296"/>
                  </a:lnTo>
                  <a:lnTo>
                    <a:pt x="180" y="298"/>
                  </a:lnTo>
                  <a:lnTo>
                    <a:pt x="179" y="298"/>
                  </a:lnTo>
                  <a:lnTo>
                    <a:pt x="219" y="289"/>
                  </a:lnTo>
                  <a:lnTo>
                    <a:pt x="222" y="285"/>
                  </a:lnTo>
                  <a:lnTo>
                    <a:pt x="224" y="281"/>
                  </a:lnTo>
                  <a:lnTo>
                    <a:pt x="224" y="280"/>
                  </a:lnTo>
                  <a:lnTo>
                    <a:pt x="225" y="280"/>
                  </a:lnTo>
                  <a:lnTo>
                    <a:pt x="233" y="266"/>
                  </a:lnTo>
                  <a:lnTo>
                    <a:pt x="234" y="259"/>
                  </a:lnTo>
                  <a:lnTo>
                    <a:pt x="231" y="258"/>
                  </a:lnTo>
                  <a:lnTo>
                    <a:pt x="230" y="257"/>
                  </a:lnTo>
                  <a:lnTo>
                    <a:pt x="225" y="249"/>
                  </a:lnTo>
                  <a:lnTo>
                    <a:pt x="225" y="246"/>
                  </a:lnTo>
                  <a:lnTo>
                    <a:pt x="225" y="244"/>
                  </a:lnTo>
                  <a:lnTo>
                    <a:pt x="226" y="239"/>
                  </a:lnTo>
                  <a:lnTo>
                    <a:pt x="214" y="229"/>
                  </a:lnTo>
                  <a:lnTo>
                    <a:pt x="212" y="226"/>
                  </a:lnTo>
                  <a:lnTo>
                    <a:pt x="211" y="223"/>
                  </a:lnTo>
                  <a:lnTo>
                    <a:pt x="210" y="213"/>
                  </a:lnTo>
                  <a:lnTo>
                    <a:pt x="210" y="212"/>
                  </a:lnTo>
                  <a:lnTo>
                    <a:pt x="215" y="192"/>
                  </a:lnTo>
                  <a:lnTo>
                    <a:pt x="219" y="151"/>
                  </a:lnTo>
                  <a:lnTo>
                    <a:pt x="219" y="149"/>
                  </a:lnTo>
                  <a:lnTo>
                    <a:pt x="220" y="147"/>
                  </a:lnTo>
                  <a:lnTo>
                    <a:pt x="224" y="142"/>
                  </a:lnTo>
                  <a:lnTo>
                    <a:pt x="258" y="103"/>
                  </a:lnTo>
                  <a:lnTo>
                    <a:pt x="257" y="103"/>
                  </a:lnTo>
                  <a:lnTo>
                    <a:pt x="240" y="107"/>
                  </a:lnTo>
                  <a:lnTo>
                    <a:pt x="238" y="107"/>
                  </a:lnTo>
                  <a:lnTo>
                    <a:pt x="237" y="106"/>
                  </a:lnTo>
                  <a:lnTo>
                    <a:pt x="229" y="102"/>
                  </a:lnTo>
                  <a:lnTo>
                    <a:pt x="216" y="101"/>
                  </a:lnTo>
                  <a:lnTo>
                    <a:pt x="214" y="100"/>
                  </a:lnTo>
                  <a:lnTo>
                    <a:pt x="211" y="97"/>
                  </a:lnTo>
                  <a:lnTo>
                    <a:pt x="211" y="94"/>
                  </a:lnTo>
                  <a:lnTo>
                    <a:pt x="211" y="88"/>
                  </a:lnTo>
                  <a:lnTo>
                    <a:pt x="211" y="86"/>
                  </a:lnTo>
                  <a:lnTo>
                    <a:pt x="211" y="84"/>
                  </a:lnTo>
                  <a:lnTo>
                    <a:pt x="220" y="69"/>
                  </a:lnTo>
                  <a:lnTo>
                    <a:pt x="220" y="68"/>
                  </a:lnTo>
                  <a:lnTo>
                    <a:pt x="196" y="52"/>
                  </a:lnTo>
                  <a:lnTo>
                    <a:pt x="182" y="48"/>
                  </a:lnTo>
                  <a:lnTo>
                    <a:pt x="179" y="48"/>
                  </a:lnTo>
                  <a:lnTo>
                    <a:pt x="178" y="46"/>
                  </a:lnTo>
                  <a:lnTo>
                    <a:pt x="157" y="23"/>
                  </a:lnTo>
                  <a:lnTo>
                    <a:pt x="155" y="22"/>
                  </a:lnTo>
                  <a:lnTo>
                    <a:pt x="155" y="22"/>
                  </a:lnTo>
                  <a:lnTo>
                    <a:pt x="147" y="19"/>
                  </a:lnTo>
                  <a:lnTo>
                    <a:pt x="150" y="19"/>
                  </a:lnTo>
                  <a:lnTo>
                    <a:pt x="142" y="18"/>
                  </a:lnTo>
                  <a:lnTo>
                    <a:pt x="141" y="23"/>
                  </a:lnTo>
                  <a:lnTo>
                    <a:pt x="139" y="25"/>
                  </a:lnTo>
                  <a:lnTo>
                    <a:pt x="138" y="27"/>
                  </a:lnTo>
                  <a:lnTo>
                    <a:pt x="136" y="28"/>
                  </a:lnTo>
                  <a:lnTo>
                    <a:pt x="133" y="27"/>
                  </a:lnTo>
                  <a:lnTo>
                    <a:pt x="129" y="25"/>
                  </a:lnTo>
                  <a:lnTo>
                    <a:pt x="125" y="20"/>
                  </a:lnTo>
                  <a:lnTo>
                    <a:pt x="111" y="19"/>
                  </a:lnTo>
                  <a:lnTo>
                    <a:pt x="109" y="18"/>
                  </a:lnTo>
                  <a:lnTo>
                    <a:pt x="108" y="17"/>
                  </a:lnTo>
                  <a:close/>
                  <a:moveTo>
                    <a:pt x="108" y="0"/>
                  </a:moveTo>
                  <a:lnTo>
                    <a:pt x="110" y="0"/>
                  </a:lnTo>
                  <a:lnTo>
                    <a:pt x="111" y="1"/>
                  </a:lnTo>
                  <a:lnTo>
                    <a:pt x="113" y="2"/>
                  </a:lnTo>
                  <a:lnTo>
                    <a:pt x="116" y="6"/>
                  </a:lnTo>
                  <a:lnTo>
                    <a:pt x="129" y="8"/>
                  </a:lnTo>
                  <a:lnTo>
                    <a:pt x="131" y="9"/>
                  </a:lnTo>
                  <a:lnTo>
                    <a:pt x="132" y="6"/>
                  </a:lnTo>
                  <a:lnTo>
                    <a:pt x="133" y="5"/>
                  </a:lnTo>
                  <a:lnTo>
                    <a:pt x="136" y="4"/>
                  </a:lnTo>
                  <a:lnTo>
                    <a:pt x="138" y="4"/>
                  </a:lnTo>
                  <a:lnTo>
                    <a:pt x="152" y="5"/>
                  </a:lnTo>
                  <a:lnTo>
                    <a:pt x="152" y="6"/>
                  </a:lnTo>
                  <a:lnTo>
                    <a:pt x="154" y="6"/>
                  </a:lnTo>
                  <a:lnTo>
                    <a:pt x="160" y="10"/>
                  </a:lnTo>
                  <a:lnTo>
                    <a:pt x="159" y="9"/>
                  </a:lnTo>
                  <a:lnTo>
                    <a:pt x="162" y="10"/>
                  </a:lnTo>
                  <a:lnTo>
                    <a:pt x="165" y="11"/>
                  </a:lnTo>
                  <a:lnTo>
                    <a:pt x="166" y="13"/>
                  </a:lnTo>
                  <a:lnTo>
                    <a:pt x="187" y="37"/>
                  </a:lnTo>
                  <a:lnTo>
                    <a:pt x="201" y="40"/>
                  </a:lnTo>
                  <a:lnTo>
                    <a:pt x="202" y="40"/>
                  </a:lnTo>
                  <a:lnTo>
                    <a:pt x="203" y="41"/>
                  </a:lnTo>
                  <a:lnTo>
                    <a:pt x="230" y="59"/>
                  </a:lnTo>
                  <a:lnTo>
                    <a:pt x="231" y="61"/>
                  </a:lnTo>
                  <a:lnTo>
                    <a:pt x="233" y="64"/>
                  </a:lnTo>
                  <a:lnTo>
                    <a:pt x="233" y="69"/>
                  </a:lnTo>
                  <a:lnTo>
                    <a:pt x="233" y="70"/>
                  </a:lnTo>
                  <a:lnTo>
                    <a:pt x="233" y="71"/>
                  </a:lnTo>
                  <a:lnTo>
                    <a:pt x="233" y="73"/>
                  </a:lnTo>
                  <a:lnTo>
                    <a:pt x="224" y="88"/>
                  </a:lnTo>
                  <a:lnTo>
                    <a:pt x="233" y="89"/>
                  </a:lnTo>
                  <a:lnTo>
                    <a:pt x="234" y="89"/>
                  </a:lnTo>
                  <a:lnTo>
                    <a:pt x="235" y="89"/>
                  </a:lnTo>
                  <a:lnTo>
                    <a:pt x="240" y="93"/>
                  </a:lnTo>
                  <a:lnTo>
                    <a:pt x="252" y="92"/>
                  </a:lnTo>
                  <a:lnTo>
                    <a:pt x="263" y="80"/>
                  </a:lnTo>
                  <a:lnTo>
                    <a:pt x="266" y="66"/>
                  </a:lnTo>
                  <a:lnTo>
                    <a:pt x="266" y="65"/>
                  </a:lnTo>
                  <a:lnTo>
                    <a:pt x="267" y="64"/>
                  </a:lnTo>
                  <a:lnTo>
                    <a:pt x="267" y="64"/>
                  </a:lnTo>
                  <a:lnTo>
                    <a:pt x="267" y="64"/>
                  </a:lnTo>
                  <a:lnTo>
                    <a:pt x="268" y="63"/>
                  </a:lnTo>
                  <a:lnTo>
                    <a:pt x="268" y="63"/>
                  </a:lnTo>
                  <a:lnTo>
                    <a:pt x="270" y="63"/>
                  </a:lnTo>
                  <a:lnTo>
                    <a:pt x="270" y="63"/>
                  </a:lnTo>
                  <a:lnTo>
                    <a:pt x="271" y="61"/>
                  </a:lnTo>
                  <a:lnTo>
                    <a:pt x="274" y="61"/>
                  </a:lnTo>
                  <a:lnTo>
                    <a:pt x="282" y="64"/>
                  </a:lnTo>
                  <a:lnTo>
                    <a:pt x="285" y="65"/>
                  </a:lnTo>
                  <a:lnTo>
                    <a:pt x="286" y="66"/>
                  </a:lnTo>
                  <a:lnTo>
                    <a:pt x="288" y="68"/>
                  </a:lnTo>
                  <a:lnTo>
                    <a:pt x="291" y="78"/>
                  </a:lnTo>
                  <a:lnTo>
                    <a:pt x="291" y="82"/>
                  </a:lnTo>
                  <a:lnTo>
                    <a:pt x="289" y="94"/>
                  </a:lnTo>
                  <a:lnTo>
                    <a:pt x="289" y="97"/>
                  </a:lnTo>
                  <a:lnTo>
                    <a:pt x="288" y="98"/>
                  </a:lnTo>
                  <a:lnTo>
                    <a:pt x="286" y="100"/>
                  </a:lnTo>
                  <a:lnTo>
                    <a:pt x="274" y="106"/>
                  </a:lnTo>
                  <a:lnTo>
                    <a:pt x="234" y="151"/>
                  </a:lnTo>
                  <a:lnTo>
                    <a:pt x="231" y="154"/>
                  </a:lnTo>
                  <a:lnTo>
                    <a:pt x="228" y="194"/>
                  </a:lnTo>
                  <a:lnTo>
                    <a:pt x="224" y="213"/>
                  </a:lnTo>
                  <a:lnTo>
                    <a:pt x="224" y="220"/>
                  </a:lnTo>
                  <a:lnTo>
                    <a:pt x="237" y="231"/>
                  </a:lnTo>
                  <a:lnTo>
                    <a:pt x="239" y="234"/>
                  </a:lnTo>
                  <a:lnTo>
                    <a:pt x="239" y="238"/>
                  </a:lnTo>
                  <a:lnTo>
                    <a:pt x="238" y="244"/>
                  </a:lnTo>
                  <a:lnTo>
                    <a:pt x="239" y="246"/>
                  </a:lnTo>
                  <a:lnTo>
                    <a:pt x="242" y="248"/>
                  </a:lnTo>
                  <a:lnTo>
                    <a:pt x="244" y="249"/>
                  </a:lnTo>
                  <a:lnTo>
                    <a:pt x="247" y="252"/>
                  </a:lnTo>
                  <a:lnTo>
                    <a:pt x="247" y="254"/>
                  </a:lnTo>
                  <a:lnTo>
                    <a:pt x="247" y="269"/>
                  </a:lnTo>
                  <a:lnTo>
                    <a:pt x="245" y="271"/>
                  </a:lnTo>
                  <a:lnTo>
                    <a:pt x="244" y="272"/>
                  </a:lnTo>
                  <a:lnTo>
                    <a:pt x="237" y="285"/>
                  </a:lnTo>
                  <a:lnTo>
                    <a:pt x="235" y="290"/>
                  </a:lnTo>
                  <a:lnTo>
                    <a:pt x="234" y="292"/>
                  </a:lnTo>
                  <a:lnTo>
                    <a:pt x="233" y="294"/>
                  </a:lnTo>
                  <a:lnTo>
                    <a:pt x="226" y="300"/>
                  </a:lnTo>
                  <a:lnTo>
                    <a:pt x="225" y="300"/>
                  </a:lnTo>
                  <a:lnTo>
                    <a:pt x="224" y="301"/>
                  </a:lnTo>
                  <a:lnTo>
                    <a:pt x="182" y="310"/>
                  </a:lnTo>
                  <a:lnTo>
                    <a:pt x="180" y="310"/>
                  </a:lnTo>
                  <a:lnTo>
                    <a:pt x="171" y="310"/>
                  </a:lnTo>
                  <a:lnTo>
                    <a:pt x="171" y="312"/>
                  </a:lnTo>
                  <a:lnTo>
                    <a:pt x="173" y="314"/>
                  </a:lnTo>
                  <a:lnTo>
                    <a:pt x="171" y="315"/>
                  </a:lnTo>
                  <a:lnTo>
                    <a:pt x="169" y="326"/>
                  </a:lnTo>
                  <a:lnTo>
                    <a:pt x="169" y="338"/>
                  </a:lnTo>
                  <a:lnTo>
                    <a:pt x="169" y="340"/>
                  </a:lnTo>
                  <a:lnTo>
                    <a:pt x="169" y="342"/>
                  </a:lnTo>
                  <a:lnTo>
                    <a:pt x="165" y="346"/>
                  </a:lnTo>
                  <a:lnTo>
                    <a:pt x="162" y="349"/>
                  </a:lnTo>
                  <a:lnTo>
                    <a:pt x="155" y="354"/>
                  </a:lnTo>
                  <a:lnTo>
                    <a:pt x="154" y="354"/>
                  </a:lnTo>
                  <a:lnTo>
                    <a:pt x="151" y="354"/>
                  </a:lnTo>
                  <a:lnTo>
                    <a:pt x="141" y="354"/>
                  </a:lnTo>
                  <a:lnTo>
                    <a:pt x="139" y="354"/>
                  </a:lnTo>
                  <a:lnTo>
                    <a:pt x="138" y="352"/>
                  </a:lnTo>
                  <a:lnTo>
                    <a:pt x="129" y="347"/>
                  </a:lnTo>
                  <a:lnTo>
                    <a:pt x="132" y="361"/>
                  </a:lnTo>
                  <a:lnTo>
                    <a:pt x="132" y="360"/>
                  </a:lnTo>
                  <a:lnTo>
                    <a:pt x="138" y="359"/>
                  </a:lnTo>
                  <a:lnTo>
                    <a:pt x="141" y="358"/>
                  </a:lnTo>
                  <a:lnTo>
                    <a:pt x="143" y="358"/>
                  </a:lnTo>
                  <a:lnTo>
                    <a:pt x="146" y="359"/>
                  </a:lnTo>
                  <a:lnTo>
                    <a:pt x="147" y="361"/>
                  </a:lnTo>
                  <a:lnTo>
                    <a:pt x="150" y="365"/>
                  </a:lnTo>
                  <a:lnTo>
                    <a:pt x="150" y="367"/>
                  </a:lnTo>
                  <a:lnTo>
                    <a:pt x="150" y="368"/>
                  </a:lnTo>
                  <a:lnTo>
                    <a:pt x="151" y="374"/>
                  </a:lnTo>
                  <a:lnTo>
                    <a:pt x="151" y="375"/>
                  </a:lnTo>
                  <a:lnTo>
                    <a:pt x="150" y="377"/>
                  </a:lnTo>
                  <a:lnTo>
                    <a:pt x="148" y="382"/>
                  </a:lnTo>
                  <a:lnTo>
                    <a:pt x="147" y="384"/>
                  </a:lnTo>
                  <a:lnTo>
                    <a:pt x="145" y="386"/>
                  </a:lnTo>
                  <a:lnTo>
                    <a:pt x="143" y="387"/>
                  </a:lnTo>
                  <a:lnTo>
                    <a:pt x="141" y="387"/>
                  </a:lnTo>
                  <a:lnTo>
                    <a:pt x="141" y="387"/>
                  </a:lnTo>
                  <a:lnTo>
                    <a:pt x="139" y="390"/>
                  </a:lnTo>
                  <a:lnTo>
                    <a:pt x="138" y="391"/>
                  </a:lnTo>
                  <a:lnTo>
                    <a:pt x="131" y="393"/>
                  </a:lnTo>
                  <a:lnTo>
                    <a:pt x="129" y="398"/>
                  </a:lnTo>
                  <a:lnTo>
                    <a:pt x="129" y="413"/>
                  </a:lnTo>
                  <a:lnTo>
                    <a:pt x="128" y="415"/>
                  </a:lnTo>
                  <a:lnTo>
                    <a:pt x="128" y="416"/>
                  </a:lnTo>
                  <a:lnTo>
                    <a:pt x="123" y="421"/>
                  </a:lnTo>
                  <a:lnTo>
                    <a:pt x="124" y="424"/>
                  </a:lnTo>
                  <a:lnTo>
                    <a:pt x="123" y="428"/>
                  </a:lnTo>
                  <a:lnTo>
                    <a:pt x="122" y="430"/>
                  </a:lnTo>
                  <a:lnTo>
                    <a:pt x="119" y="432"/>
                  </a:lnTo>
                  <a:lnTo>
                    <a:pt x="116" y="432"/>
                  </a:lnTo>
                  <a:lnTo>
                    <a:pt x="111" y="432"/>
                  </a:lnTo>
                  <a:lnTo>
                    <a:pt x="104" y="436"/>
                  </a:lnTo>
                  <a:lnTo>
                    <a:pt x="95" y="448"/>
                  </a:lnTo>
                  <a:lnTo>
                    <a:pt x="95" y="450"/>
                  </a:lnTo>
                  <a:lnTo>
                    <a:pt x="97" y="455"/>
                  </a:lnTo>
                  <a:lnTo>
                    <a:pt x="104" y="461"/>
                  </a:lnTo>
                  <a:lnTo>
                    <a:pt x="115" y="465"/>
                  </a:lnTo>
                  <a:lnTo>
                    <a:pt x="118" y="465"/>
                  </a:lnTo>
                  <a:lnTo>
                    <a:pt x="119" y="467"/>
                  </a:lnTo>
                  <a:lnTo>
                    <a:pt x="119" y="469"/>
                  </a:lnTo>
                  <a:lnTo>
                    <a:pt x="122" y="479"/>
                  </a:lnTo>
                  <a:lnTo>
                    <a:pt x="122" y="480"/>
                  </a:lnTo>
                  <a:lnTo>
                    <a:pt x="122" y="481"/>
                  </a:lnTo>
                  <a:lnTo>
                    <a:pt x="118" y="496"/>
                  </a:lnTo>
                  <a:lnTo>
                    <a:pt x="118" y="497"/>
                  </a:lnTo>
                  <a:lnTo>
                    <a:pt x="116" y="498"/>
                  </a:lnTo>
                  <a:lnTo>
                    <a:pt x="95" y="516"/>
                  </a:lnTo>
                  <a:lnTo>
                    <a:pt x="91" y="535"/>
                  </a:lnTo>
                  <a:lnTo>
                    <a:pt x="90" y="538"/>
                  </a:lnTo>
                  <a:lnTo>
                    <a:pt x="88" y="539"/>
                  </a:lnTo>
                  <a:lnTo>
                    <a:pt x="82" y="543"/>
                  </a:lnTo>
                  <a:lnTo>
                    <a:pt x="81" y="543"/>
                  </a:lnTo>
                  <a:lnTo>
                    <a:pt x="81" y="544"/>
                  </a:lnTo>
                  <a:lnTo>
                    <a:pt x="73" y="549"/>
                  </a:lnTo>
                  <a:lnTo>
                    <a:pt x="72" y="556"/>
                  </a:lnTo>
                  <a:lnTo>
                    <a:pt x="72" y="556"/>
                  </a:lnTo>
                  <a:lnTo>
                    <a:pt x="72" y="558"/>
                  </a:lnTo>
                  <a:lnTo>
                    <a:pt x="76" y="568"/>
                  </a:lnTo>
                  <a:lnTo>
                    <a:pt x="76" y="571"/>
                  </a:lnTo>
                  <a:lnTo>
                    <a:pt x="76" y="572"/>
                  </a:lnTo>
                  <a:lnTo>
                    <a:pt x="85" y="585"/>
                  </a:lnTo>
                  <a:lnTo>
                    <a:pt x="85" y="589"/>
                  </a:lnTo>
                  <a:lnTo>
                    <a:pt x="83" y="593"/>
                  </a:lnTo>
                  <a:lnTo>
                    <a:pt x="81" y="595"/>
                  </a:lnTo>
                  <a:lnTo>
                    <a:pt x="79" y="595"/>
                  </a:lnTo>
                  <a:lnTo>
                    <a:pt x="77" y="595"/>
                  </a:lnTo>
                  <a:lnTo>
                    <a:pt x="56" y="590"/>
                  </a:lnTo>
                  <a:lnTo>
                    <a:pt x="58" y="590"/>
                  </a:lnTo>
                  <a:lnTo>
                    <a:pt x="25" y="588"/>
                  </a:lnTo>
                  <a:lnTo>
                    <a:pt x="22" y="588"/>
                  </a:lnTo>
                  <a:lnTo>
                    <a:pt x="21" y="586"/>
                  </a:lnTo>
                  <a:lnTo>
                    <a:pt x="18" y="585"/>
                  </a:lnTo>
                  <a:lnTo>
                    <a:pt x="16" y="580"/>
                  </a:lnTo>
                  <a:lnTo>
                    <a:pt x="16" y="579"/>
                  </a:lnTo>
                  <a:lnTo>
                    <a:pt x="16" y="577"/>
                  </a:lnTo>
                  <a:lnTo>
                    <a:pt x="14" y="559"/>
                  </a:lnTo>
                  <a:lnTo>
                    <a:pt x="9" y="561"/>
                  </a:lnTo>
                  <a:lnTo>
                    <a:pt x="7" y="561"/>
                  </a:lnTo>
                  <a:lnTo>
                    <a:pt x="4" y="561"/>
                  </a:lnTo>
                  <a:lnTo>
                    <a:pt x="3" y="559"/>
                  </a:lnTo>
                  <a:lnTo>
                    <a:pt x="2" y="557"/>
                  </a:lnTo>
                  <a:lnTo>
                    <a:pt x="0" y="554"/>
                  </a:lnTo>
                  <a:lnTo>
                    <a:pt x="0" y="539"/>
                  </a:lnTo>
                  <a:lnTo>
                    <a:pt x="2" y="525"/>
                  </a:lnTo>
                  <a:lnTo>
                    <a:pt x="2" y="524"/>
                  </a:lnTo>
                  <a:lnTo>
                    <a:pt x="3" y="522"/>
                  </a:lnTo>
                  <a:lnTo>
                    <a:pt x="12" y="507"/>
                  </a:lnTo>
                  <a:lnTo>
                    <a:pt x="14" y="497"/>
                  </a:lnTo>
                  <a:lnTo>
                    <a:pt x="13" y="483"/>
                  </a:lnTo>
                  <a:lnTo>
                    <a:pt x="13" y="479"/>
                  </a:lnTo>
                  <a:lnTo>
                    <a:pt x="23" y="460"/>
                  </a:lnTo>
                  <a:lnTo>
                    <a:pt x="25" y="436"/>
                  </a:lnTo>
                  <a:lnTo>
                    <a:pt x="25" y="434"/>
                  </a:lnTo>
                  <a:lnTo>
                    <a:pt x="26" y="430"/>
                  </a:lnTo>
                  <a:lnTo>
                    <a:pt x="22" y="427"/>
                  </a:lnTo>
                  <a:lnTo>
                    <a:pt x="21" y="423"/>
                  </a:lnTo>
                  <a:lnTo>
                    <a:pt x="21" y="420"/>
                  </a:lnTo>
                  <a:lnTo>
                    <a:pt x="21" y="418"/>
                  </a:lnTo>
                  <a:lnTo>
                    <a:pt x="22" y="416"/>
                  </a:lnTo>
                  <a:lnTo>
                    <a:pt x="22" y="416"/>
                  </a:lnTo>
                  <a:lnTo>
                    <a:pt x="21" y="414"/>
                  </a:lnTo>
                  <a:lnTo>
                    <a:pt x="21" y="413"/>
                  </a:lnTo>
                  <a:lnTo>
                    <a:pt x="22" y="404"/>
                  </a:lnTo>
                  <a:lnTo>
                    <a:pt x="18" y="375"/>
                  </a:lnTo>
                  <a:lnTo>
                    <a:pt x="18" y="373"/>
                  </a:lnTo>
                  <a:lnTo>
                    <a:pt x="18" y="372"/>
                  </a:lnTo>
                  <a:lnTo>
                    <a:pt x="23" y="360"/>
                  </a:lnTo>
                  <a:lnTo>
                    <a:pt x="21" y="352"/>
                  </a:lnTo>
                  <a:lnTo>
                    <a:pt x="19" y="350"/>
                  </a:lnTo>
                  <a:lnTo>
                    <a:pt x="19" y="349"/>
                  </a:lnTo>
                  <a:lnTo>
                    <a:pt x="23" y="326"/>
                  </a:lnTo>
                  <a:lnTo>
                    <a:pt x="28" y="304"/>
                  </a:lnTo>
                  <a:lnTo>
                    <a:pt x="28" y="301"/>
                  </a:lnTo>
                  <a:lnTo>
                    <a:pt x="32" y="295"/>
                  </a:lnTo>
                  <a:lnTo>
                    <a:pt x="31" y="284"/>
                  </a:lnTo>
                  <a:lnTo>
                    <a:pt x="31" y="284"/>
                  </a:lnTo>
                  <a:lnTo>
                    <a:pt x="32" y="262"/>
                  </a:lnTo>
                  <a:lnTo>
                    <a:pt x="32" y="259"/>
                  </a:lnTo>
                  <a:lnTo>
                    <a:pt x="32" y="258"/>
                  </a:lnTo>
                  <a:lnTo>
                    <a:pt x="41" y="248"/>
                  </a:lnTo>
                  <a:lnTo>
                    <a:pt x="40" y="236"/>
                  </a:lnTo>
                  <a:lnTo>
                    <a:pt x="40" y="235"/>
                  </a:lnTo>
                  <a:lnTo>
                    <a:pt x="40" y="234"/>
                  </a:lnTo>
                  <a:lnTo>
                    <a:pt x="40" y="234"/>
                  </a:lnTo>
                  <a:lnTo>
                    <a:pt x="50" y="213"/>
                  </a:lnTo>
                  <a:lnTo>
                    <a:pt x="48" y="203"/>
                  </a:lnTo>
                  <a:lnTo>
                    <a:pt x="49" y="203"/>
                  </a:lnTo>
                  <a:lnTo>
                    <a:pt x="40" y="175"/>
                  </a:lnTo>
                  <a:lnTo>
                    <a:pt x="40" y="174"/>
                  </a:lnTo>
                  <a:lnTo>
                    <a:pt x="40" y="172"/>
                  </a:lnTo>
                  <a:lnTo>
                    <a:pt x="41" y="165"/>
                  </a:lnTo>
                  <a:lnTo>
                    <a:pt x="41" y="162"/>
                  </a:lnTo>
                  <a:lnTo>
                    <a:pt x="49" y="146"/>
                  </a:lnTo>
                  <a:lnTo>
                    <a:pt x="48" y="147"/>
                  </a:lnTo>
                  <a:lnTo>
                    <a:pt x="49" y="132"/>
                  </a:lnTo>
                  <a:lnTo>
                    <a:pt x="49" y="130"/>
                  </a:lnTo>
                  <a:lnTo>
                    <a:pt x="49" y="130"/>
                  </a:lnTo>
                  <a:lnTo>
                    <a:pt x="54" y="109"/>
                  </a:lnTo>
                  <a:lnTo>
                    <a:pt x="55" y="107"/>
                  </a:lnTo>
                  <a:lnTo>
                    <a:pt x="55" y="106"/>
                  </a:lnTo>
                  <a:lnTo>
                    <a:pt x="62" y="101"/>
                  </a:lnTo>
                  <a:lnTo>
                    <a:pt x="63" y="93"/>
                  </a:lnTo>
                  <a:lnTo>
                    <a:pt x="65" y="91"/>
                  </a:lnTo>
                  <a:lnTo>
                    <a:pt x="71" y="87"/>
                  </a:lnTo>
                  <a:lnTo>
                    <a:pt x="68" y="69"/>
                  </a:lnTo>
                  <a:lnTo>
                    <a:pt x="68" y="68"/>
                  </a:lnTo>
                  <a:lnTo>
                    <a:pt x="68" y="66"/>
                  </a:lnTo>
                  <a:lnTo>
                    <a:pt x="71" y="51"/>
                  </a:lnTo>
                  <a:lnTo>
                    <a:pt x="71" y="48"/>
                  </a:lnTo>
                  <a:lnTo>
                    <a:pt x="72" y="47"/>
                  </a:lnTo>
                  <a:lnTo>
                    <a:pt x="73" y="46"/>
                  </a:lnTo>
                  <a:lnTo>
                    <a:pt x="87" y="38"/>
                  </a:lnTo>
                  <a:lnTo>
                    <a:pt x="88" y="32"/>
                  </a:lnTo>
                  <a:lnTo>
                    <a:pt x="87" y="25"/>
                  </a:lnTo>
                  <a:lnTo>
                    <a:pt x="87" y="23"/>
                  </a:lnTo>
                  <a:lnTo>
                    <a:pt x="87" y="22"/>
                  </a:lnTo>
                  <a:lnTo>
                    <a:pt x="88" y="19"/>
                  </a:lnTo>
                  <a:lnTo>
                    <a:pt x="102" y="2"/>
                  </a:lnTo>
                  <a:lnTo>
                    <a:pt x="104" y="1"/>
                  </a:lnTo>
                  <a:lnTo>
                    <a:pt x="106" y="0"/>
                  </a:lnTo>
                  <a:lnTo>
                    <a:pt x="108"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79" name="Line 674"/>
            <p:cNvSpPr>
              <a:spLocks noChangeShapeType="1"/>
            </p:cNvSpPr>
            <p:nvPr/>
          </p:nvSpPr>
          <p:spPr bwMode="auto">
            <a:xfrm>
              <a:off x="3905251" y="4046538"/>
              <a:ext cx="793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80" name="Line 675"/>
            <p:cNvSpPr>
              <a:spLocks noChangeShapeType="1"/>
            </p:cNvSpPr>
            <p:nvPr/>
          </p:nvSpPr>
          <p:spPr bwMode="auto">
            <a:xfrm>
              <a:off x="3913188" y="40481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81" name="Line 676"/>
            <p:cNvSpPr>
              <a:spLocks noChangeShapeType="1"/>
            </p:cNvSpPr>
            <p:nvPr/>
          </p:nvSpPr>
          <p:spPr bwMode="auto">
            <a:xfrm>
              <a:off x="3914776" y="40497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82" name="Line 677"/>
            <p:cNvSpPr>
              <a:spLocks noChangeShapeType="1"/>
            </p:cNvSpPr>
            <p:nvPr/>
          </p:nvSpPr>
          <p:spPr bwMode="auto">
            <a:xfrm>
              <a:off x="3916363" y="40497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83" name="Line 678"/>
            <p:cNvSpPr>
              <a:spLocks noChangeShapeType="1"/>
            </p:cNvSpPr>
            <p:nvPr/>
          </p:nvSpPr>
          <p:spPr bwMode="auto">
            <a:xfrm>
              <a:off x="3916363" y="4051301"/>
              <a:ext cx="3175"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84" name="Line 679"/>
            <p:cNvSpPr>
              <a:spLocks noChangeShapeType="1"/>
            </p:cNvSpPr>
            <p:nvPr/>
          </p:nvSpPr>
          <p:spPr bwMode="auto">
            <a:xfrm>
              <a:off x="3919538" y="4059238"/>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85" name="Line 680"/>
            <p:cNvSpPr>
              <a:spLocks noChangeShapeType="1"/>
            </p:cNvSpPr>
            <p:nvPr/>
          </p:nvSpPr>
          <p:spPr bwMode="auto">
            <a:xfrm flipH="1">
              <a:off x="3917951" y="4062413"/>
              <a:ext cx="1588" cy="95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86" name="Line 681"/>
            <p:cNvSpPr>
              <a:spLocks noChangeShapeType="1"/>
            </p:cNvSpPr>
            <p:nvPr/>
          </p:nvSpPr>
          <p:spPr bwMode="auto">
            <a:xfrm>
              <a:off x="3917951" y="4071938"/>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87" name="Line 682"/>
            <p:cNvSpPr>
              <a:spLocks noChangeShapeType="1"/>
            </p:cNvSpPr>
            <p:nvPr/>
          </p:nvSpPr>
          <p:spPr bwMode="auto">
            <a:xfrm flipH="1">
              <a:off x="3916363" y="40751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88" name="Line 683"/>
            <p:cNvSpPr>
              <a:spLocks noChangeShapeType="1"/>
            </p:cNvSpPr>
            <p:nvPr/>
          </p:nvSpPr>
          <p:spPr bwMode="auto">
            <a:xfrm flipH="1">
              <a:off x="3916363" y="40751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89" name="Line 684"/>
            <p:cNvSpPr>
              <a:spLocks noChangeShapeType="1"/>
            </p:cNvSpPr>
            <p:nvPr/>
          </p:nvSpPr>
          <p:spPr bwMode="auto">
            <a:xfrm flipH="1">
              <a:off x="3905251" y="4076701"/>
              <a:ext cx="11113"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90" name="Line 685"/>
            <p:cNvSpPr>
              <a:spLocks noChangeShapeType="1"/>
            </p:cNvSpPr>
            <p:nvPr/>
          </p:nvSpPr>
          <p:spPr bwMode="auto">
            <a:xfrm flipV="1">
              <a:off x="3905251" y="40798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91" name="Line 686"/>
            <p:cNvSpPr>
              <a:spLocks noChangeShapeType="1"/>
            </p:cNvSpPr>
            <p:nvPr/>
          </p:nvSpPr>
          <p:spPr bwMode="auto">
            <a:xfrm flipH="1">
              <a:off x="3873501" y="4079876"/>
              <a:ext cx="33338" cy="365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92" name="Line 687"/>
            <p:cNvSpPr>
              <a:spLocks noChangeShapeType="1"/>
            </p:cNvSpPr>
            <p:nvPr/>
          </p:nvSpPr>
          <p:spPr bwMode="auto">
            <a:xfrm flipH="1">
              <a:off x="3871913" y="4116388"/>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93" name="Line 688"/>
            <p:cNvSpPr>
              <a:spLocks noChangeShapeType="1"/>
            </p:cNvSpPr>
            <p:nvPr/>
          </p:nvSpPr>
          <p:spPr bwMode="auto">
            <a:xfrm flipV="1">
              <a:off x="3871913" y="4117976"/>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94" name="Line 689"/>
            <p:cNvSpPr>
              <a:spLocks noChangeShapeType="1"/>
            </p:cNvSpPr>
            <p:nvPr/>
          </p:nvSpPr>
          <p:spPr bwMode="auto">
            <a:xfrm flipH="1">
              <a:off x="3868738" y="4117976"/>
              <a:ext cx="3175" cy="333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95" name="Line 690"/>
            <p:cNvSpPr>
              <a:spLocks noChangeShapeType="1"/>
            </p:cNvSpPr>
            <p:nvPr/>
          </p:nvSpPr>
          <p:spPr bwMode="auto">
            <a:xfrm flipH="1">
              <a:off x="3865563" y="4151313"/>
              <a:ext cx="3175" cy="158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96" name="Line 691"/>
            <p:cNvSpPr>
              <a:spLocks noChangeShapeType="1"/>
            </p:cNvSpPr>
            <p:nvPr/>
          </p:nvSpPr>
          <p:spPr bwMode="auto">
            <a:xfrm flipV="1">
              <a:off x="3865563" y="41656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97" name="Line 692"/>
            <p:cNvSpPr>
              <a:spLocks noChangeShapeType="1"/>
            </p:cNvSpPr>
            <p:nvPr/>
          </p:nvSpPr>
          <p:spPr bwMode="auto">
            <a:xfrm>
              <a:off x="3865563" y="4165601"/>
              <a:ext cx="1588"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98" name="Line 693"/>
            <p:cNvSpPr>
              <a:spLocks noChangeShapeType="1"/>
            </p:cNvSpPr>
            <p:nvPr/>
          </p:nvSpPr>
          <p:spPr bwMode="auto">
            <a:xfrm flipH="1" flipV="1">
              <a:off x="3863976" y="4170363"/>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799" name="Line 694"/>
            <p:cNvSpPr>
              <a:spLocks noChangeShapeType="1"/>
            </p:cNvSpPr>
            <p:nvPr/>
          </p:nvSpPr>
          <p:spPr bwMode="auto">
            <a:xfrm>
              <a:off x="3863976" y="4170363"/>
              <a:ext cx="12700"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00" name="Line 695"/>
            <p:cNvSpPr>
              <a:spLocks noChangeShapeType="1"/>
            </p:cNvSpPr>
            <p:nvPr/>
          </p:nvSpPr>
          <p:spPr bwMode="auto">
            <a:xfrm>
              <a:off x="3876676" y="41814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01" name="Line 696"/>
            <p:cNvSpPr>
              <a:spLocks noChangeShapeType="1"/>
            </p:cNvSpPr>
            <p:nvPr/>
          </p:nvSpPr>
          <p:spPr bwMode="auto">
            <a:xfrm>
              <a:off x="3878263" y="4183063"/>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02" name="Line 697"/>
            <p:cNvSpPr>
              <a:spLocks noChangeShapeType="1"/>
            </p:cNvSpPr>
            <p:nvPr/>
          </p:nvSpPr>
          <p:spPr bwMode="auto">
            <a:xfrm flipH="1">
              <a:off x="3876676" y="4186238"/>
              <a:ext cx="1588"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03" name="Line 698"/>
            <p:cNvSpPr>
              <a:spLocks noChangeShapeType="1"/>
            </p:cNvSpPr>
            <p:nvPr/>
          </p:nvSpPr>
          <p:spPr bwMode="auto">
            <a:xfrm flipH="1" flipV="1">
              <a:off x="3876676" y="4189413"/>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04" name="Line 699"/>
            <p:cNvSpPr>
              <a:spLocks noChangeShapeType="1"/>
            </p:cNvSpPr>
            <p:nvPr/>
          </p:nvSpPr>
          <p:spPr bwMode="auto">
            <a:xfrm>
              <a:off x="3876676" y="4189413"/>
              <a:ext cx="3175"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05" name="Line 700"/>
            <p:cNvSpPr>
              <a:spLocks noChangeShapeType="1"/>
            </p:cNvSpPr>
            <p:nvPr/>
          </p:nvSpPr>
          <p:spPr bwMode="auto">
            <a:xfrm flipH="1" flipV="1">
              <a:off x="3876676" y="4192588"/>
              <a:ext cx="3175"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06" name="Line 701"/>
            <p:cNvSpPr>
              <a:spLocks noChangeShapeType="1"/>
            </p:cNvSpPr>
            <p:nvPr/>
          </p:nvSpPr>
          <p:spPr bwMode="auto">
            <a:xfrm>
              <a:off x="3876676" y="4192588"/>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07" name="Line 702"/>
            <p:cNvSpPr>
              <a:spLocks noChangeShapeType="1"/>
            </p:cNvSpPr>
            <p:nvPr/>
          </p:nvSpPr>
          <p:spPr bwMode="auto">
            <a:xfrm>
              <a:off x="3879851" y="4194176"/>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08" name="Line 703"/>
            <p:cNvSpPr>
              <a:spLocks noChangeShapeType="1"/>
            </p:cNvSpPr>
            <p:nvPr/>
          </p:nvSpPr>
          <p:spPr bwMode="auto">
            <a:xfrm>
              <a:off x="3883026" y="41957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09" name="Line 704"/>
            <p:cNvSpPr>
              <a:spLocks noChangeShapeType="1"/>
            </p:cNvSpPr>
            <p:nvPr/>
          </p:nvSpPr>
          <p:spPr bwMode="auto">
            <a:xfrm>
              <a:off x="3884613" y="41973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10" name="Line 705"/>
            <p:cNvSpPr>
              <a:spLocks noChangeShapeType="1"/>
            </p:cNvSpPr>
            <p:nvPr/>
          </p:nvSpPr>
          <p:spPr bwMode="auto">
            <a:xfrm>
              <a:off x="3884613" y="4198938"/>
              <a:ext cx="1588"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11" name="Line 706"/>
            <p:cNvSpPr>
              <a:spLocks noChangeShapeType="1"/>
            </p:cNvSpPr>
            <p:nvPr/>
          </p:nvSpPr>
          <p:spPr bwMode="auto">
            <a:xfrm flipH="1">
              <a:off x="3883026" y="42116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12" name="Line 707"/>
            <p:cNvSpPr>
              <a:spLocks noChangeShapeType="1"/>
            </p:cNvSpPr>
            <p:nvPr/>
          </p:nvSpPr>
          <p:spPr bwMode="auto">
            <a:xfrm flipH="1">
              <a:off x="3883026" y="42116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13" name="Line 708"/>
            <p:cNvSpPr>
              <a:spLocks noChangeShapeType="1"/>
            </p:cNvSpPr>
            <p:nvPr/>
          </p:nvSpPr>
          <p:spPr bwMode="auto">
            <a:xfrm flipH="1">
              <a:off x="3875088" y="4213226"/>
              <a:ext cx="7938"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14" name="Line 709"/>
            <p:cNvSpPr>
              <a:spLocks noChangeShapeType="1"/>
            </p:cNvSpPr>
            <p:nvPr/>
          </p:nvSpPr>
          <p:spPr bwMode="auto">
            <a:xfrm flipV="1">
              <a:off x="3875088" y="42227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15" name="Line 710"/>
            <p:cNvSpPr>
              <a:spLocks noChangeShapeType="1"/>
            </p:cNvSpPr>
            <p:nvPr/>
          </p:nvSpPr>
          <p:spPr bwMode="auto">
            <a:xfrm flipH="1">
              <a:off x="3875088" y="4222751"/>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16" name="Line 711"/>
            <p:cNvSpPr>
              <a:spLocks noChangeShapeType="1"/>
            </p:cNvSpPr>
            <p:nvPr/>
          </p:nvSpPr>
          <p:spPr bwMode="auto">
            <a:xfrm flipH="1">
              <a:off x="3873501" y="42275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17" name="Line 712"/>
            <p:cNvSpPr>
              <a:spLocks noChangeShapeType="1"/>
            </p:cNvSpPr>
            <p:nvPr/>
          </p:nvSpPr>
          <p:spPr bwMode="auto">
            <a:xfrm flipH="1">
              <a:off x="3873501" y="42291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18" name="Line 713"/>
            <p:cNvSpPr>
              <a:spLocks noChangeShapeType="1"/>
            </p:cNvSpPr>
            <p:nvPr/>
          </p:nvSpPr>
          <p:spPr bwMode="auto">
            <a:xfrm flipH="1">
              <a:off x="3868738" y="4230688"/>
              <a:ext cx="4763"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19" name="Line 714"/>
            <p:cNvSpPr>
              <a:spLocks noChangeShapeType="1"/>
            </p:cNvSpPr>
            <p:nvPr/>
          </p:nvSpPr>
          <p:spPr bwMode="auto">
            <a:xfrm flipH="1">
              <a:off x="3867151" y="42354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20" name="Line 715"/>
            <p:cNvSpPr>
              <a:spLocks noChangeShapeType="1"/>
            </p:cNvSpPr>
            <p:nvPr/>
          </p:nvSpPr>
          <p:spPr bwMode="auto">
            <a:xfrm flipH="1">
              <a:off x="3865563" y="42354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21" name="Line 716"/>
            <p:cNvSpPr>
              <a:spLocks noChangeShapeType="1"/>
            </p:cNvSpPr>
            <p:nvPr/>
          </p:nvSpPr>
          <p:spPr bwMode="auto">
            <a:xfrm flipH="1">
              <a:off x="3832226" y="4237038"/>
              <a:ext cx="33338"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22" name="Line 717"/>
            <p:cNvSpPr>
              <a:spLocks noChangeShapeType="1"/>
            </p:cNvSpPr>
            <p:nvPr/>
          </p:nvSpPr>
          <p:spPr bwMode="auto">
            <a:xfrm flipH="1">
              <a:off x="3832226" y="42433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23" name="Line 718"/>
            <p:cNvSpPr>
              <a:spLocks noChangeShapeType="1"/>
            </p:cNvSpPr>
            <p:nvPr/>
          </p:nvSpPr>
          <p:spPr bwMode="auto">
            <a:xfrm flipH="1" flipV="1">
              <a:off x="3819526" y="4243388"/>
              <a:ext cx="12700"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24" name="Line 719"/>
            <p:cNvSpPr>
              <a:spLocks noChangeShapeType="1"/>
            </p:cNvSpPr>
            <p:nvPr/>
          </p:nvSpPr>
          <p:spPr bwMode="auto">
            <a:xfrm flipH="1">
              <a:off x="3817938" y="42433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25" name="Line 720"/>
            <p:cNvSpPr>
              <a:spLocks noChangeShapeType="1"/>
            </p:cNvSpPr>
            <p:nvPr/>
          </p:nvSpPr>
          <p:spPr bwMode="auto">
            <a:xfrm flipH="1">
              <a:off x="3816351" y="42433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26" name="Line 721"/>
            <p:cNvSpPr>
              <a:spLocks noChangeShapeType="1"/>
            </p:cNvSpPr>
            <p:nvPr/>
          </p:nvSpPr>
          <p:spPr bwMode="auto">
            <a:xfrm flipH="1" flipV="1">
              <a:off x="3814763" y="4240213"/>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27" name="Line 722"/>
            <p:cNvSpPr>
              <a:spLocks noChangeShapeType="1"/>
            </p:cNvSpPr>
            <p:nvPr/>
          </p:nvSpPr>
          <p:spPr bwMode="auto">
            <a:xfrm flipV="1">
              <a:off x="3814763" y="4235451"/>
              <a:ext cx="793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28" name="Line 723"/>
            <p:cNvSpPr>
              <a:spLocks noChangeShapeType="1"/>
            </p:cNvSpPr>
            <p:nvPr/>
          </p:nvSpPr>
          <p:spPr bwMode="auto">
            <a:xfrm>
              <a:off x="3822701" y="4235451"/>
              <a:ext cx="1588"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29" name="Line 724"/>
            <p:cNvSpPr>
              <a:spLocks noChangeShapeType="1"/>
            </p:cNvSpPr>
            <p:nvPr/>
          </p:nvSpPr>
          <p:spPr bwMode="auto">
            <a:xfrm flipH="1" flipV="1">
              <a:off x="3821113" y="4238626"/>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30" name="Line 725"/>
            <p:cNvSpPr>
              <a:spLocks noChangeShapeType="1"/>
            </p:cNvSpPr>
            <p:nvPr/>
          </p:nvSpPr>
          <p:spPr bwMode="auto">
            <a:xfrm>
              <a:off x="3821113" y="4238626"/>
              <a:ext cx="3175"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31" name="Line 726"/>
            <p:cNvSpPr>
              <a:spLocks noChangeShapeType="1"/>
            </p:cNvSpPr>
            <p:nvPr/>
          </p:nvSpPr>
          <p:spPr bwMode="auto">
            <a:xfrm>
              <a:off x="3824288" y="42433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32" name="Line 727"/>
            <p:cNvSpPr>
              <a:spLocks noChangeShapeType="1"/>
            </p:cNvSpPr>
            <p:nvPr/>
          </p:nvSpPr>
          <p:spPr bwMode="auto">
            <a:xfrm>
              <a:off x="3824288" y="42449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33" name="Line 728"/>
            <p:cNvSpPr>
              <a:spLocks noChangeShapeType="1"/>
            </p:cNvSpPr>
            <p:nvPr/>
          </p:nvSpPr>
          <p:spPr bwMode="auto">
            <a:xfrm flipH="1">
              <a:off x="3824288" y="42465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34" name="Line 729"/>
            <p:cNvSpPr>
              <a:spLocks noChangeShapeType="1"/>
            </p:cNvSpPr>
            <p:nvPr/>
          </p:nvSpPr>
          <p:spPr bwMode="auto">
            <a:xfrm flipH="1">
              <a:off x="3821113" y="4248151"/>
              <a:ext cx="3175" cy="95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35" name="Line 730"/>
            <p:cNvSpPr>
              <a:spLocks noChangeShapeType="1"/>
            </p:cNvSpPr>
            <p:nvPr/>
          </p:nvSpPr>
          <p:spPr bwMode="auto">
            <a:xfrm flipV="1">
              <a:off x="3821113" y="4254501"/>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36" name="Line 731"/>
            <p:cNvSpPr>
              <a:spLocks noChangeShapeType="1"/>
            </p:cNvSpPr>
            <p:nvPr/>
          </p:nvSpPr>
          <p:spPr bwMode="auto">
            <a:xfrm>
              <a:off x="3822701" y="4254501"/>
              <a:ext cx="1588"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37" name="Line 732"/>
            <p:cNvSpPr>
              <a:spLocks noChangeShapeType="1"/>
            </p:cNvSpPr>
            <p:nvPr/>
          </p:nvSpPr>
          <p:spPr bwMode="auto">
            <a:xfrm>
              <a:off x="3822701" y="42656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38" name="Line 733"/>
            <p:cNvSpPr>
              <a:spLocks noChangeShapeType="1"/>
            </p:cNvSpPr>
            <p:nvPr/>
          </p:nvSpPr>
          <p:spPr bwMode="auto">
            <a:xfrm>
              <a:off x="3822701" y="42672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39" name="Line 734"/>
            <p:cNvSpPr>
              <a:spLocks noChangeShapeType="1"/>
            </p:cNvSpPr>
            <p:nvPr/>
          </p:nvSpPr>
          <p:spPr bwMode="auto">
            <a:xfrm flipH="1">
              <a:off x="3819526" y="4268788"/>
              <a:ext cx="3175"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40" name="Line 735"/>
            <p:cNvSpPr>
              <a:spLocks noChangeShapeType="1"/>
            </p:cNvSpPr>
            <p:nvPr/>
          </p:nvSpPr>
          <p:spPr bwMode="auto">
            <a:xfrm flipH="1">
              <a:off x="3817938" y="42719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41" name="Line 736"/>
            <p:cNvSpPr>
              <a:spLocks noChangeShapeType="1"/>
            </p:cNvSpPr>
            <p:nvPr/>
          </p:nvSpPr>
          <p:spPr bwMode="auto">
            <a:xfrm flipH="1">
              <a:off x="3811588" y="4273551"/>
              <a:ext cx="6350"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42" name="Line 737"/>
            <p:cNvSpPr>
              <a:spLocks noChangeShapeType="1"/>
            </p:cNvSpPr>
            <p:nvPr/>
          </p:nvSpPr>
          <p:spPr bwMode="auto">
            <a:xfrm flipH="1">
              <a:off x="3810001" y="42783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43" name="Line 738"/>
            <p:cNvSpPr>
              <a:spLocks noChangeShapeType="1"/>
            </p:cNvSpPr>
            <p:nvPr/>
          </p:nvSpPr>
          <p:spPr bwMode="auto">
            <a:xfrm flipH="1">
              <a:off x="3808413" y="42783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44" name="Line 739"/>
            <p:cNvSpPr>
              <a:spLocks noChangeShapeType="1"/>
            </p:cNvSpPr>
            <p:nvPr/>
          </p:nvSpPr>
          <p:spPr bwMode="auto">
            <a:xfrm flipH="1">
              <a:off x="3800476" y="4278313"/>
              <a:ext cx="793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45" name="Line 740"/>
            <p:cNvSpPr>
              <a:spLocks noChangeShapeType="1"/>
            </p:cNvSpPr>
            <p:nvPr/>
          </p:nvSpPr>
          <p:spPr bwMode="auto">
            <a:xfrm flipH="1">
              <a:off x="3798888" y="42783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46" name="Line 741"/>
            <p:cNvSpPr>
              <a:spLocks noChangeShapeType="1"/>
            </p:cNvSpPr>
            <p:nvPr/>
          </p:nvSpPr>
          <p:spPr bwMode="auto">
            <a:xfrm flipH="1" flipV="1">
              <a:off x="3798888" y="42767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47" name="Line 742"/>
            <p:cNvSpPr>
              <a:spLocks noChangeShapeType="1"/>
            </p:cNvSpPr>
            <p:nvPr/>
          </p:nvSpPr>
          <p:spPr bwMode="auto">
            <a:xfrm flipH="1" flipV="1">
              <a:off x="3786188" y="4270376"/>
              <a:ext cx="12700"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48" name="Line 743"/>
            <p:cNvSpPr>
              <a:spLocks noChangeShapeType="1"/>
            </p:cNvSpPr>
            <p:nvPr/>
          </p:nvSpPr>
          <p:spPr bwMode="auto">
            <a:xfrm flipV="1">
              <a:off x="3786188" y="4268788"/>
              <a:ext cx="6350"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49" name="Line 744"/>
            <p:cNvSpPr>
              <a:spLocks noChangeShapeType="1"/>
            </p:cNvSpPr>
            <p:nvPr/>
          </p:nvSpPr>
          <p:spPr bwMode="auto">
            <a:xfrm flipH="1">
              <a:off x="3789363" y="4268788"/>
              <a:ext cx="3175"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50" name="Line 745"/>
            <p:cNvSpPr>
              <a:spLocks noChangeShapeType="1"/>
            </p:cNvSpPr>
            <p:nvPr/>
          </p:nvSpPr>
          <p:spPr bwMode="auto">
            <a:xfrm flipV="1">
              <a:off x="3789363" y="4267201"/>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51" name="Line 746"/>
            <p:cNvSpPr>
              <a:spLocks noChangeShapeType="1"/>
            </p:cNvSpPr>
            <p:nvPr/>
          </p:nvSpPr>
          <p:spPr bwMode="auto">
            <a:xfrm>
              <a:off x="3790951" y="4267201"/>
              <a:ext cx="1588" cy="174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52" name="Line 747"/>
            <p:cNvSpPr>
              <a:spLocks noChangeShapeType="1"/>
            </p:cNvSpPr>
            <p:nvPr/>
          </p:nvSpPr>
          <p:spPr bwMode="auto">
            <a:xfrm flipH="1" flipV="1">
              <a:off x="3792538" y="42830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53" name="Line 748"/>
            <p:cNvSpPr>
              <a:spLocks noChangeShapeType="1"/>
            </p:cNvSpPr>
            <p:nvPr/>
          </p:nvSpPr>
          <p:spPr bwMode="auto">
            <a:xfrm>
              <a:off x="3792538" y="4283076"/>
              <a:ext cx="4763"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54" name="Line 749"/>
            <p:cNvSpPr>
              <a:spLocks noChangeShapeType="1"/>
            </p:cNvSpPr>
            <p:nvPr/>
          </p:nvSpPr>
          <p:spPr bwMode="auto">
            <a:xfrm flipH="1" flipV="1">
              <a:off x="3792538" y="4287838"/>
              <a:ext cx="4763"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55" name="Line 750"/>
            <p:cNvSpPr>
              <a:spLocks noChangeShapeType="1"/>
            </p:cNvSpPr>
            <p:nvPr/>
          </p:nvSpPr>
          <p:spPr bwMode="auto">
            <a:xfrm>
              <a:off x="3792538" y="4287838"/>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56" name="Line 751"/>
            <p:cNvSpPr>
              <a:spLocks noChangeShapeType="1"/>
            </p:cNvSpPr>
            <p:nvPr/>
          </p:nvSpPr>
          <p:spPr bwMode="auto">
            <a:xfrm flipH="1">
              <a:off x="3792538" y="4287838"/>
              <a:ext cx="3175"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57" name="Line 752"/>
            <p:cNvSpPr>
              <a:spLocks noChangeShapeType="1"/>
            </p:cNvSpPr>
            <p:nvPr/>
          </p:nvSpPr>
          <p:spPr bwMode="auto">
            <a:xfrm flipH="1" flipV="1">
              <a:off x="3790951" y="4291013"/>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58" name="Line 753"/>
            <p:cNvSpPr>
              <a:spLocks noChangeShapeType="1"/>
            </p:cNvSpPr>
            <p:nvPr/>
          </p:nvSpPr>
          <p:spPr bwMode="auto">
            <a:xfrm flipH="1" flipV="1">
              <a:off x="3789363" y="42894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59" name="Line 754"/>
            <p:cNvSpPr>
              <a:spLocks noChangeShapeType="1"/>
            </p:cNvSpPr>
            <p:nvPr/>
          </p:nvSpPr>
          <p:spPr bwMode="auto">
            <a:xfrm flipV="1">
              <a:off x="3789363" y="42878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60" name="Line 755"/>
            <p:cNvSpPr>
              <a:spLocks noChangeShapeType="1"/>
            </p:cNvSpPr>
            <p:nvPr/>
          </p:nvSpPr>
          <p:spPr bwMode="auto">
            <a:xfrm flipV="1">
              <a:off x="3789363" y="42862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61" name="Line 756"/>
            <p:cNvSpPr>
              <a:spLocks noChangeShapeType="1"/>
            </p:cNvSpPr>
            <p:nvPr/>
          </p:nvSpPr>
          <p:spPr bwMode="auto">
            <a:xfrm flipV="1">
              <a:off x="3790951" y="42846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62" name="Line 757"/>
            <p:cNvSpPr>
              <a:spLocks noChangeShapeType="1"/>
            </p:cNvSpPr>
            <p:nvPr/>
          </p:nvSpPr>
          <p:spPr bwMode="auto">
            <a:xfrm flipV="1">
              <a:off x="3792538" y="42830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63" name="Line 758"/>
            <p:cNvSpPr>
              <a:spLocks noChangeShapeType="1"/>
            </p:cNvSpPr>
            <p:nvPr/>
          </p:nvSpPr>
          <p:spPr bwMode="auto">
            <a:xfrm flipV="1">
              <a:off x="3792538" y="4281488"/>
              <a:ext cx="6350"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64" name="Line 759"/>
            <p:cNvSpPr>
              <a:spLocks noChangeShapeType="1"/>
            </p:cNvSpPr>
            <p:nvPr/>
          </p:nvSpPr>
          <p:spPr bwMode="auto">
            <a:xfrm flipV="1">
              <a:off x="3798888" y="42814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65" name="Line 760"/>
            <p:cNvSpPr>
              <a:spLocks noChangeShapeType="1"/>
            </p:cNvSpPr>
            <p:nvPr/>
          </p:nvSpPr>
          <p:spPr bwMode="auto">
            <a:xfrm>
              <a:off x="3800476" y="42814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66" name="Line 761"/>
            <p:cNvSpPr>
              <a:spLocks noChangeShapeType="1"/>
            </p:cNvSpPr>
            <p:nvPr/>
          </p:nvSpPr>
          <p:spPr bwMode="auto">
            <a:xfrm>
              <a:off x="3802063" y="42814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67" name="Line 762"/>
            <p:cNvSpPr>
              <a:spLocks noChangeShapeType="1"/>
            </p:cNvSpPr>
            <p:nvPr/>
          </p:nvSpPr>
          <p:spPr bwMode="auto">
            <a:xfrm>
              <a:off x="3803651" y="4281488"/>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68" name="Line 763"/>
            <p:cNvSpPr>
              <a:spLocks noChangeShapeType="1"/>
            </p:cNvSpPr>
            <p:nvPr/>
          </p:nvSpPr>
          <p:spPr bwMode="auto">
            <a:xfrm>
              <a:off x="3805238" y="4284663"/>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69" name="Line 764"/>
            <p:cNvSpPr>
              <a:spLocks noChangeShapeType="1"/>
            </p:cNvSpPr>
            <p:nvPr/>
          </p:nvSpPr>
          <p:spPr bwMode="auto">
            <a:xfrm>
              <a:off x="3806826" y="42878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70" name="Line 765"/>
            <p:cNvSpPr>
              <a:spLocks noChangeShapeType="1"/>
            </p:cNvSpPr>
            <p:nvPr/>
          </p:nvSpPr>
          <p:spPr bwMode="auto">
            <a:xfrm>
              <a:off x="3806826" y="42878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71" name="Line 766"/>
            <p:cNvSpPr>
              <a:spLocks noChangeShapeType="1"/>
            </p:cNvSpPr>
            <p:nvPr/>
          </p:nvSpPr>
          <p:spPr bwMode="auto">
            <a:xfrm>
              <a:off x="3806826" y="4289426"/>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72" name="Line 767"/>
            <p:cNvSpPr>
              <a:spLocks noChangeShapeType="1"/>
            </p:cNvSpPr>
            <p:nvPr/>
          </p:nvSpPr>
          <p:spPr bwMode="auto">
            <a:xfrm>
              <a:off x="3808413" y="42941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73" name="Line 768"/>
            <p:cNvSpPr>
              <a:spLocks noChangeShapeType="1"/>
            </p:cNvSpPr>
            <p:nvPr/>
          </p:nvSpPr>
          <p:spPr bwMode="auto">
            <a:xfrm flipH="1">
              <a:off x="3806826" y="42957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74" name="Line 769"/>
            <p:cNvSpPr>
              <a:spLocks noChangeShapeType="1"/>
            </p:cNvSpPr>
            <p:nvPr/>
          </p:nvSpPr>
          <p:spPr bwMode="auto">
            <a:xfrm flipH="1">
              <a:off x="3806826" y="4295776"/>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75" name="Line 770"/>
            <p:cNvSpPr>
              <a:spLocks noChangeShapeType="1"/>
            </p:cNvSpPr>
            <p:nvPr/>
          </p:nvSpPr>
          <p:spPr bwMode="auto">
            <a:xfrm flipH="1">
              <a:off x="3805238" y="43005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76" name="Line 771"/>
            <p:cNvSpPr>
              <a:spLocks noChangeShapeType="1"/>
            </p:cNvSpPr>
            <p:nvPr/>
          </p:nvSpPr>
          <p:spPr bwMode="auto">
            <a:xfrm flipH="1">
              <a:off x="3803651" y="43021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77" name="Line 772"/>
            <p:cNvSpPr>
              <a:spLocks noChangeShapeType="1"/>
            </p:cNvSpPr>
            <p:nvPr/>
          </p:nvSpPr>
          <p:spPr bwMode="auto">
            <a:xfrm flipH="1">
              <a:off x="3802063" y="43037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78" name="Line 773"/>
            <p:cNvSpPr>
              <a:spLocks noChangeShapeType="1"/>
            </p:cNvSpPr>
            <p:nvPr/>
          </p:nvSpPr>
          <p:spPr bwMode="auto">
            <a:xfrm flipH="1">
              <a:off x="3795713" y="4303713"/>
              <a:ext cx="6350"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79" name="Line 774"/>
            <p:cNvSpPr>
              <a:spLocks noChangeShapeType="1"/>
            </p:cNvSpPr>
            <p:nvPr/>
          </p:nvSpPr>
          <p:spPr bwMode="auto">
            <a:xfrm flipH="1" flipV="1">
              <a:off x="3792538" y="4303713"/>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80" name="Line 775"/>
            <p:cNvSpPr>
              <a:spLocks noChangeShapeType="1"/>
            </p:cNvSpPr>
            <p:nvPr/>
          </p:nvSpPr>
          <p:spPr bwMode="auto">
            <a:xfrm flipH="1" flipV="1">
              <a:off x="3790951" y="43021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81" name="Line 776"/>
            <p:cNvSpPr>
              <a:spLocks noChangeShapeType="1"/>
            </p:cNvSpPr>
            <p:nvPr/>
          </p:nvSpPr>
          <p:spPr bwMode="auto">
            <a:xfrm flipH="1" flipV="1">
              <a:off x="3789363" y="4295776"/>
              <a:ext cx="1588"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82" name="Line 777"/>
            <p:cNvSpPr>
              <a:spLocks noChangeShapeType="1"/>
            </p:cNvSpPr>
            <p:nvPr/>
          </p:nvSpPr>
          <p:spPr bwMode="auto">
            <a:xfrm>
              <a:off x="3789363" y="4295776"/>
              <a:ext cx="6350"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83" name="Line 778"/>
            <p:cNvSpPr>
              <a:spLocks noChangeShapeType="1"/>
            </p:cNvSpPr>
            <p:nvPr/>
          </p:nvSpPr>
          <p:spPr bwMode="auto">
            <a:xfrm flipH="1">
              <a:off x="3790951" y="4298951"/>
              <a:ext cx="4763"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84" name="Line 779"/>
            <p:cNvSpPr>
              <a:spLocks noChangeShapeType="1"/>
            </p:cNvSpPr>
            <p:nvPr/>
          </p:nvSpPr>
          <p:spPr bwMode="auto">
            <a:xfrm flipV="1">
              <a:off x="3790951" y="4292601"/>
              <a:ext cx="1588" cy="95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85" name="Line 780"/>
            <p:cNvSpPr>
              <a:spLocks noChangeShapeType="1"/>
            </p:cNvSpPr>
            <p:nvPr/>
          </p:nvSpPr>
          <p:spPr bwMode="auto">
            <a:xfrm>
              <a:off x="3790951" y="4292601"/>
              <a:ext cx="7938"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86" name="Line 781"/>
            <p:cNvSpPr>
              <a:spLocks noChangeShapeType="1"/>
            </p:cNvSpPr>
            <p:nvPr/>
          </p:nvSpPr>
          <p:spPr bwMode="auto">
            <a:xfrm>
              <a:off x="3798888" y="42989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87" name="Line 782"/>
            <p:cNvSpPr>
              <a:spLocks noChangeShapeType="1"/>
            </p:cNvSpPr>
            <p:nvPr/>
          </p:nvSpPr>
          <p:spPr bwMode="auto">
            <a:xfrm>
              <a:off x="3800476" y="43005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88" name="Line 783"/>
            <p:cNvSpPr>
              <a:spLocks noChangeShapeType="1"/>
            </p:cNvSpPr>
            <p:nvPr/>
          </p:nvSpPr>
          <p:spPr bwMode="auto">
            <a:xfrm>
              <a:off x="3800476" y="43021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89" name="Line 784"/>
            <p:cNvSpPr>
              <a:spLocks noChangeShapeType="1"/>
            </p:cNvSpPr>
            <p:nvPr/>
          </p:nvSpPr>
          <p:spPr bwMode="auto">
            <a:xfrm flipH="1">
              <a:off x="3798888" y="4303713"/>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90" name="Line 785"/>
            <p:cNvSpPr>
              <a:spLocks noChangeShapeType="1"/>
            </p:cNvSpPr>
            <p:nvPr/>
          </p:nvSpPr>
          <p:spPr bwMode="auto">
            <a:xfrm flipH="1">
              <a:off x="3798888" y="43068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91" name="Line 786"/>
            <p:cNvSpPr>
              <a:spLocks noChangeShapeType="1"/>
            </p:cNvSpPr>
            <p:nvPr/>
          </p:nvSpPr>
          <p:spPr bwMode="auto">
            <a:xfrm flipH="1">
              <a:off x="3790951" y="4306888"/>
              <a:ext cx="793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92" name="Line 787"/>
            <p:cNvSpPr>
              <a:spLocks noChangeShapeType="1"/>
            </p:cNvSpPr>
            <p:nvPr/>
          </p:nvSpPr>
          <p:spPr bwMode="auto">
            <a:xfrm flipV="1">
              <a:off x="3790951" y="43084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93" name="Line 788"/>
            <p:cNvSpPr>
              <a:spLocks noChangeShapeType="1"/>
            </p:cNvSpPr>
            <p:nvPr/>
          </p:nvSpPr>
          <p:spPr bwMode="auto">
            <a:xfrm flipH="1">
              <a:off x="3790951" y="4308476"/>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94" name="Line 789"/>
            <p:cNvSpPr>
              <a:spLocks noChangeShapeType="1"/>
            </p:cNvSpPr>
            <p:nvPr/>
          </p:nvSpPr>
          <p:spPr bwMode="auto">
            <a:xfrm flipV="1">
              <a:off x="3790951" y="43116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95" name="Line 790"/>
            <p:cNvSpPr>
              <a:spLocks noChangeShapeType="1"/>
            </p:cNvSpPr>
            <p:nvPr/>
          </p:nvSpPr>
          <p:spPr bwMode="auto">
            <a:xfrm>
              <a:off x="3790951" y="4311651"/>
              <a:ext cx="1588"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96" name="Line 791"/>
            <p:cNvSpPr>
              <a:spLocks noChangeShapeType="1"/>
            </p:cNvSpPr>
            <p:nvPr/>
          </p:nvSpPr>
          <p:spPr bwMode="auto">
            <a:xfrm flipH="1">
              <a:off x="3789363" y="4324351"/>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97" name="Line 792"/>
            <p:cNvSpPr>
              <a:spLocks noChangeShapeType="1"/>
            </p:cNvSpPr>
            <p:nvPr/>
          </p:nvSpPr>
          <p:spPr bwMode="auto">
            <a:xfrm>
              <a:off x="3789363" y="43275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98" name="Line 793"/>
            <p:cNvSpPr>
              <a:spLocks noChangeShapeType="1"/>
            </p:cNvSpPr>
            <p:nvPr/>
          </p:nvSpPr>
          <p:spPr bwMode="auto">
            <a:xfrm flipH="1">
              <a:off x="3784601" y="4327526"/>
              <a:ext cx="4763"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899" name="Line 794"/>
            <p:cNvSpPr>
              <a:spLocks noChangeShapeType="1"/>
            </p:cNvSpPr>
            <p:nvPr/>
          </p:nvSpPr>
          <p:spPr bwMode="auto">
            <a:xfrm flipV="1">
              <a:off x="3784601" y="4329113"/>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00" name="Line 795"/>
            <p:cNvSpPr>
              <a:spLocks noChangeShapeType="1"/>
            </p:cNvSpPr>
            <p:nvPr/>
          </p:nvSpPr>
          <p:spPr bwMode="auto">
            <a:xfrm>
              <a:off x="3786188" y="4329113"/>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01" name="Line 796"/>
            <p:cNvSpPr>
              <a:spLocks noChangeShapeType="1"/>
            </p:cNvSpPr>
            <p:nvPr/>
          </p:nvSpPr>
          <p:spPr bwMode="auto">
            <a:xfrm flipH="1">
              <a:off x="3786188" y="4333876"/>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02" name="Line 797"/>
            <p:cNvSpPr>
              <a:spLocks noChangeShapeType="1"/>
            </p:cNvSpPr>
            <p:nvPr/>
          </p:nvSpPr>
          <p:spPr bwMode="auto">
            <a:xfrm flipH="1">
              <a:off x="3784601" y="43370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03" name="Line 798"/>
            <p:cNvSpPr>
              <a:spLocks noChangeShapeType="1"/>
            </p:cNvSpPr>
            <p:nvPr/>
          </p:nvSpPr>
          <p:spPr bwMode="auto">
            <a:xfrm flipH="1">
              <a:off x="3783013" y="43386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04" name="Line 799"/>
            <p:cNvSpPr>
              <a:spLocks noChangeShapeType="1"/>
            </p:cNvSpPr>
            <p:nvPr/>
          </p:nvSpPr>
          <p:spPr bwMode="auto">
            <a:xfrm flipH="1">
              <a:off x="3781426" y="43402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05" name="Line 800"/>
            <p:cNvSpPr>
              <a:spLocks noChangeShapeType="1"/>
            </p:cNvSpPr>
            <p:nvPr/>
          </p:nvSpPr>
          <p:spPr bwMode="auto">
            <a:xfrm flipH="1">
              <a:off x="3773488" y="4340226"/>
              <a:ext cx="793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06" name="Line 801"/>
            <p:cNvSpPr>
              <a:spLocks noChangeShapeType="1"/>
            </p:cNvSpPr>
            <p:nvPr/>
          </p:nvSpPr>
          <p:spPr bwMode="auto">
            <a:xfrm>
              <a:off x="3773488" y="4340226"/>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07" name="Line 802"/>
            <p:cNvSpPr>
              <a:spLocks noChangeShapeType="1"/>
            </p:cNvSpPr>
            <p:nvPr/>
          </p:nvSpPr>
          <p:spPr bwMode="auto">
            <a:xfrm flipH="1">
              <a:off x="3770313" y="4340226"/>
              <a:ext cx="6350"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08" name="Line 803"/>
            <p:cNvSpPr>
              <a:spLocks noChangeShapeType="1"/>
            </p:cNvSpPr>
            <p:nvPr/>
          </p:nvSpPr>
          <p:spPr bwMode="auto">
            <a:xfrm flipV="1">
              <a:off x="3770313" y="43418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09" name="Line 804"/>
            <p:cNvSpPr>
              <a:spLocks noChangeShapeType="1"/>
            </p:cNvSpPr>
            <p:nvPr/>
          </p:nvSpPr>
          <p:spPr bwMode="auto">
            <a:xfrm flipH="1">
              <a:off x="3763963" y="4341813"/>
              <a:ext cx="7938"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10" name="Line 805"/>
            <p:cNvSpPr>
              <a:spLocks noChangeShapeType="1"/>
            </p:cNvSpPr>
            <p:nvPr/>
          </p:nvSpPr>
          <p:spPr bwMode="auto">
            <a:xfrm flipV="1">
              <a:off x="3763963" y="43529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11" name="Line 806"/>
            <p:cNvSpPr>
              <a:spLocks noChangeShapeType="1"/>
            </p:cNvSpPr>
            <p:nvPr/>
          </p:nvSpPr>
          <p:spPr bwMode="auto">
            <a:xfrm flipH="1">
              <a:off x="3763963" y="4352926"/>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12" name="Line 807"/>
            <p:cNvSpPr>
              <a:spLocks noChangeShapeType="1"/>
            </p:cNvSpPr>
            <p:nvPr/>
          </p:nvSpPr>
          <p:spPr bwMode="auto">
            <a:xfrm flipH="1" flipV="1">
              <a:off x="3762376" y="4352926"/>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13" name="Line 808"/>
            <p:cNvSpPr>
              <a:spLocks noChangeShapeType="1"/>
            </p:cNvSpPr>
            <p:nvPr/>
          </p:nvSpPr>
          <p:spPr bwMode="auto">
            <a:xfrm>
              <a:off x="3762376" y="4352926"/>
              <a:ext cx="4763"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14" name="Line 809"/>
            <p:cNvSpPr>
              <a:spLocks noChangeShapeType="1"/>
            </p:cNvSpPr>
            <p:nvPr/>
          </p:nvSpPr>
          <p:spPr bwMode="auto">
            <a:xfrm flipH="1" flipV="1">
              <a:off x="3765551" y="43576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15" name="Line 810"/>
            <p:cNvSpPr>
              <a:spLocks noChangeShapeType="1"/>
            </p:cNvSpPr>
            <p:nvPr/>
          </p:nvSpPr>
          <p:spPr bwMode="auto">
            <a:xfrm>
              <a:off x="3765551" y="4357688"/>
              <a:ext cx="6350"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16" name="Line 811"/>
            <p:cNvSpPr>
              <a:spLocks noChangeShapeType="1"/>
            </p:cNvSpPr>
            <p:nvPr/>
          </p:nvSpPr>
          <p:spPr bwMode="auto">
            <a:xfrm flipH="1" flipV="1">
              <a:off x="3768726" y="4364038"/>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17" name="Line 812"/>
            <p:cNvSpPr>
              <a:spLocks noChangeShapeType="1"/>
            </p:cNvSpPr>
            <p:nvPr/>
          </p:nvSpPr>
          <p:spPr bwMode="auto">
            <a:xfrm>
              <a:off x="3768726" y="4364038"/>
              <a:ext cx="11113"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18" name="Line 813"/>
            <p:cNvSpPr>
              <a:spLocks noChangeShapeType="1"/>
            </p:cNvSpPr>
            <p:nvPr/>
          </p:nvSpPr>
          <p:spPr bwMode="auto">
            <a:xfrm>
              <a:off x="3779838" y="43656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19" name="Line 814"/>
            <p:cNvSpPr>
              <a:spLocks noChangeShapeType="1"/>
            </p:cNvSpPr>
            <p:nvPr/>
          </p:nvSpPr>
          <p:spPr bwMode="auto">
            <a:xfrm>
              <a:off x="3781426" y="4365626"/>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20" name="Line 815"/>
            <p:cNvSpPr>
              <a:spLocks noChangeShapeType="1"/>
            </p:cNvSpPr>
            <p:nvPr/>
          </p:nvSpPr>
          <p:spPr bwMode="auto">
            <a:xfrm>
              <a:off x="3783013" y="43688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21" name="Line 816"/>
            <p:cNvSpPr>
              <a:spLocks noChangeShapeType="1"/>
            </p:cNvSpPr>
            <p:nvPr/>
          </p:nvSpPr>
          <p:spPr bwMode="auto">
            <a:xfrm>
              <a:off x="3783013" y="4368801"/>
              <a:ext cx="1588"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22" name="Line 817"/>
            <p:cNvSpPr>
              <a:spLocks noChangeShapeType="1"/>
            </p:cNvSpPr>
            <p:nvPr/>
          </p:nvSpPr>
          <p:spPr bwMode="auto">
            <a:xfrm>
              <a:off x="3784601" y="43767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23" name="Line 818"/>
            <p:cNvSpPr>
              <a:spLocks noChangeShapeType="1"/>
            </p:cNvSpPr>
            <p:nvPr/>
          </p:nvSpPr>
          <p:spPr bwMode="auto">
            <a:xfrm>
              <a:off x="3784601" y="43783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24" name="Line 819"/>
            <p:cNvSpPr>
              <a:spLocks noChangeShapeType="1"/>
            </p:cNvSpPr>
            <p:nvPr/>
          </p:nvSpPr>
          <p:spPr bwMode="auto">
            <a:xfrm flipH="1">
              <a:off x="3781426" y="4379913"/>
              <a:ext cx="3175"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25" name="Line 820"/>
            <p:cNvSpPr>
              <a:spLocks noChangeShapeType="1"/>
            </p:cNvSpPr>
            <p:nvPr/>
          </p:nvSpPr>
          <p:spPr bwMode="auto">
            <a:xfrm>
              <a:off x="3781426" y="43910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26" name="Line 821"/>
            <p:cNvSpPr>
              <a:spLocks noChangeShapeType="1"/>
            </p:cNvSpPr>
            <p:nvPr/>
          </p:nvSpPr>
          <p:spPr bwMode="auto">
            <a:xfrm flipH="1">
              <a:off x="3781426" y="43910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27" name="Line 822"/>
            <p:cNvSpPr>
              <a:spLocks noChangeShapeType="1"/>
            </p:cNvSpPr>
            <p:nvPr/>
          </p:nvSpPr>
          <p:spPr bwMode="auto">
            <a:xfrm flipH="1">
              <a:off x="3762376" y="4392613"/>
              <a:ext cx="19050" cy="158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28" name="Line 823"/>
            <p:cNvSpPr>
              <a:spLocks noChangeShapeType="1"/>
            </p:cNvSpPr>
            <p:nvPr/>
          </p:nvSpPr>
          <p:spPr bwMode="auto">
            <a:xfrm flipV="1">
              <a:off x="3762376" y="4405313"/>
              <a:ext cx="3175"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29" name="Line 824"/>
            <p:cNvSpPr>
              <a:spLocks noChangeShapeType="1"/>
            </p:cNvSpPr>
            <p:nvPr/>
          </p:nvSpPr>
          <p:spPr bwMode="auto">
            <a:xfrm flipH="1">
              <a:off x="3760788" y="4405313"/>
              <a:ext cx="4763" cy="174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30" name="Line 825"/>
            <p:cNvSpPr>
              <a:spLocks noChangeShapeType="1"/>
            </p:cNvSpPr>
            <p:nvPr/>
          </p:nvSpPr>
          <p:spPr bwMode="auto">
            <a:xfrm flipH="1">
              <a:off x="3759201" y="44227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31" name="Line 826"/>
            <p:cNvSpPr>
              <a:spLocks noChangeShapeType="1"/>
            </p:cNvSpPr>
            <p:nvPr/>
          </p:nvSpPr>
          <p:spPr bwMode="auto">
            <a:xfrm flipH="1">
              <a:off x="3759201" y="44243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32" name="Line 827"/>
            <p:cNvSpPr>
              <a:spLocks noChangeShapeType="1"/>
            </p:cNvSpPr>
            <p:nvPr/>
          </p:nvSpPr>
          <p:spPr bwMode="auto">
            <a:xfrm flipH="1">
              <a:off x="3754438" y="4424363"/>
              <a:ext cx="4763"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33" name="Line 828"/>
            <p:cNvSpPr>
              <a:spLocks noChangeShapeType="1"/>
            </p:cNvSpPr>
            <p:nvPr/>
          </p:nvSpPr>
          <p:spPr bwMode="auto">
            <a:xfrm flipH="1">
              <a:off x="3751263" y="4427538"/>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34" name="Line 829"/>
            <p:cNvSpPr>
              <a:spLocks noChangeShapeType="1"/>
            </p:cNvSpPr>
            <p:nvPr/>
          </p:nvSpPr>
          <p:spPr bwMode="auto">
            <a:xfrm flipH="1">
              <a:off x="3749676" y="44291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35" name="Line 830"/>
            <p:cNvSpPr>
              <a:spLocks noChangeShapeType="1"/>
            </p:cNvSpPr>
            <p:nvPr/>
          </p:nvSpPr>
          <p:spPr bwMode="auto">
            <a:xfrm flipH="1" flipV="1">
              <a:off x="3748088" y="44275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36" name="Line 831"/>
            <p:cNvSpPr>
              <a:spLocks noChangeShapeType="1"/>
            </p:cNvSpPr>
            <p:nvPr/>
          </p:nvSpPr>
          <p:spPr bwMode="auto">
            <a:xfrm flipH="1" flipV="1">
              <a:off x="3744913" y="4425951"/>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37" name="Line 832"/>
            <p:cNvSpPr>
              <a:spLocks noChangeShapeType="1"/>
            </p:cNvSpPr>
            <p:nvPr/>
          </p:nvSpPr>
          <p:spPr bwMode="auto">
            <a:xfrm flipH="1" flipV="1">
              <a:off x="3741738" y="4419601"/>
              <a:ext cx="3175"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38" name="Line 833"/>
            <p:cNvSpPr>
              <a:spLocks noChangeShapeType="1"/>
            </p:cNvSpPr>
            <p:nvPr/>
          </p:nvSpPr>
          <p:spPr bwMode="auto">
            <a:xfrm flipV="1">
              <a:off x="3741738" y="4416426"/>
              <a:ext cx="9525"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39" name="Line 834"/>
            <p:cNvSpPr>
              <a:spLocks noChangeShapeType="1"/>
            </p:cNvSpPr>
            <p:nvPr/>
          </p:nvSpPr>
          <p:spPr bwMode="auto">
            <a:xfrm>
              <a:off x="3751263" y="4416426"/>
              <a:ext cx="3175"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40" name="Line 835"/>
            <p:cNvSpPr>
              <a:spLocks noChangeShapeType="1"/>
            </p:cNvSpPr>
            <p:nvPr/>
          </p:nvSpPr>
          <p:spPr bwMode="auto">
            <a:xfrm>
              <a:off x="3754438" y="44243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41" name="Line 836"/>
            <p:cNvSpPr>
              <a:spLocks noChangeShapeType="1"/>
            </p:cNvSpPr>
            <p:nvPr/>
          </p:nvSpPr>
          <p:spPr bwMode="auto">
            <a:xfrm flipH="1">
              <a:off x="3752851" y="4425951"/>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42" name="Line 837"/>
            <p:cNvSpPr>
              <a:spLocks noChangeShapeType="1"/>
            </p:cNvSpPr>
            <p:nvPr/>
          </p:nvSpPr>
          <p:spPr bwMode="auto">
            <a:xfrm flipH="1">
              <a:off x="3744913" y="4429126"/>
              <a:ext cx="793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43" name="Line 838"/>
            <p:cNvSpPr>
              <a:spLocks noChangeShapeType="1"/>
            </p:cNvSpPr>
            <p:nvPr/>
          </p:nvSpPr>
          <p:spPr bwMode="auto">
            <a:xfrm flipV="1">
              <a:off x="3744913" y="4432301"/>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44" name="Line 839"/>
            <p:cNvSpPr>
              <a:spLocks noChangeShapeType="1"/>
            </p:cNvSpPr>
            <p:nvPr/>
          </p:nvSpPr>
          <p:spPr bwMode="auto">
            <a:xfrm flipH="1">
              <a:off x="3743326" y="4432301"/>
              <a:ext cx="4763"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45" name="Line 840"/>
            <p:cNvSpPr>
              <a:spLocks noChangeShapeType="1"/>
            </p:cNvSpPr>
            <p:nvPr/>
          </p:nvSpPr>
          <p:spPr bwMode="auto">
            <a:xfrm flipH="1" flipV="1">
              <a:off x="3736976" y="4437063"/>
              <a:ext cx="6350"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46" name="Line 841"/>
            <p:cNvSpPr>
              <a:spLocks noChangeShapeType="1"/>
            </p:cNvSpPr>
            <p:nvPr/>
          </p:nvSpPr>
          <p:spPr bwMode="auto">
            <a:xfrm flipV="1">
              <a:off x="3736976" y="4437063"/>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47" name="Line 842"/>
            <p:cNvSpPr>
              <a:spLocks noChangeShapeType="1"/>
            </p:cNvSpPr>
            <p:nvPr/>
          </p:nvSpPr>
          <p:spPr bwMode="auto">
            <a:xfrm flipV="1">
              <a:off x="3740151" y="44354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48" name="Line 843"/>
            <p:cNvSpPr>
              <a:spLocks noChangeShapeType="1"/>
            </p:cNvSpPr>
            <p:nvPr/>
          </p:nvSpPr>
          <p:spPr bwMode="auto">
            <a:xfrm>
              <a:off x="3741738" y="4435476"/>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49" name="Line 844"/>
            <p:cNvSpPr>
              <a:spLocks noChangeShapeType="1"/>
            </p:cNvSpPr>
            <p:nvPr/>
          </p:nvSpPr>
          <p:spPr bwMode="auto">
            <a:xfrm>
              <a:off x="3744913" y="44370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50" name="Line 845"/>
            <p:cNvSpPr>
              <a:spLocks noChangeShapeType="1"/>
            </p:cNvSpPr>
            <p:nvPr/>
          </p:nvSpPr>
          <p:spPr bwMode="auto">
            <a:xfrm>
              <a:off x="3744913" y="44370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51" name="Line 846"/>
            <p:cNvSpPr>
              <a:spLocks noChangeShapeType="1"/>
            </p:cNvSpPr>
            <p:nvPr/>
          </p:nvSpPr>
          <p:spPr bwMode="auto">
            <a:xfrm>
              <a:off x="3744913" y="44386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52" name="Line 847"/>
            <p:cNvSpPr>
              <a:spLocks noChangeShapeType="1"/>
            </p:cNvSpPr>
            <p:nvPr/>
          </p:nvSpPr>
          <p:spPr bwMode="auto">
            <a:xfrm>
              <a:off x="3744913" y="4440238"/>
              <a:ext cx="3175"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53" name="Line 848"/>
            <p:cNvSpPr>
              <a:spLocks noChangeShapeType="1"/>
            </p:cNvSpPr>
            <p:nvPr/>
          </p:nvSpPr>
          <p:spPr bwMode="auto">
            <a:xfrm>
              <a:off x="3748088" y="44481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54" name="Line 849"/>
            <p:cNvSpPr>
              <a:spLocks noChangeShapeType="1"/>
            </p:cNvSpPr>
            <p:nvPr/>
          </p:nvSpPr>
          <p:spPr bwMode="auto">
            <a:xfrm flipH="1">
              <a:off x="3748088" y="4449763"/>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55" name="Line 850"/>
            <p:cNvSpPr>
              <a:spLocks noChangeShapeType="1"/>
            </p:cNvSpPr>
            <p:nvPr/>
          </p:nvSpPr>
          <p:spPr bwMode="auto">
            <a:xfrm flipH="1">
              <a:off x="3746501" y="44529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56" name="Line 851"/>
            <p:cNvSpPr>
              <a:spLocks noChangeShapeType="1"/>
            </p:cNvSpPr>
            <p:nvPr/>
          </p:nvSpPr>
          <p:spPr bwMode="auto">
            <a:xfrm flipH="1">
              <a:off x="3744913" y="44545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57" name="Line 852"/>
            <p:cNvSpPr>
              <a:spLocks noChangeShapeType="1"/>
            </p:cNvSpPr>
            <p:nvPr/>
          </p:nvSpPr>
          <p:spPr bwMode="auto">
            <a:xfrm flipH="1">
              <a:off x="3740151" y="4456113"/>
              <a:ext cx="4763"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58" name="Line 853"/>
            <p:cNvSpPr>
              <a:spLocks noChangeShapeType="1"/>
            </p:cNvSpPr>
            <p:nvPr/>
          </p:nvSpPr>
          <p:spPr bwMode="auto">
            <a:xfrm flipV="1">
              <a:off x="3740151" y="4446588"/>
              <a:ext cx="1588" cy="95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59" name="Line 854"/>
            <p:cNvSpPr>
              <a:spLocks noChangeShapeType="1"/>
            </p:cNvSpPr>
            <p:nvPr/>
          </p:nvSpPr>
          <p:spPr bwMode="auto">
            <a:xfrm>
              <a:off x="3740151" y="4446588"/>
              <a:ext cx="4763"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60" name="Line 855"/>
            <p:cNvSpPr>
              <a:spLocks noChangeShapeType="1"/>
            </p:cNvSpPr>
            <p:nvPr/>
          </p:nvSpPr>
          <p:spPr bwMode="auto">
            <a:xfrm>
              <a:off x="3744913" y="44481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61" name="Line 856"/>
            <p:cNvSpPr>
              <a:spLocks noChangeShapeType="1"/>
            </p:cNvSpPr>
            <p:nvPr/>
          </p:nvSpPr>
          <p:spPr bwMode="auto">
            <a:xfrm>
              <a:off x="3746501" y="44497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62" name="Line 857"/>
            <p:cNvSpPr>
              <a:spLocks noChangeShapeType="1"/>
            </p:cNvSpPr>
            <p:nvPr/>
          </p:nvSpPr>
          <p:spPr bwMode="auto">
            <a:xfrm>
              <a:off x="3748088" y="4449763"/>
              <a:ext cx="7938"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63" name="Line 858"/>
            <p:cNvSpPr>
              <a:spLocks noChangeShapeType="1"/>
            </p:cNvSpPr>
            <p:nvPr/>
          </p:nvSpPr>
          <p:spPr bwMode="auto">
            <a:xfrm>
              <a:off x="3756026" y="4460876"/>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64" name="Line 859"/>
            <p:cNvSpPr>
              <a:spLocks noChangeShapeType="1"/>
            </p:cNvSpPr>
            <p:nvPr/>
          </p:nvSpPr>
          <p:spPr bwMode="auto">
            <a:xfrm flipH="1">
              <a:off x="3754438" y="4464051"/>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65" name="Line 860"/>
            <p:cNvSpPr>
              <a:spLocks noChangeShapeType="1"/>
            </p:cNvSpPr>
            <p:nvPr/>
          </p:nvSpPr>
          <p:spPr bwMode="auto">
            <a:xfrm flipH="1">
              <a:off x="3752851" y="4467226"/>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66" name="Line 861"/>
            <p:cNvSpPr>
              <a:spLocks noChangeShapeType="1"/>
            </p:cNvSpPr>
            <p:nvPr/>
          </p:nvSpPr>
          <p:spPr bwMode="auto">
            <a:xfrm flipH="1">
              <a:off x="3751263" y="44704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67" name="Line 862"/>
            <p:cNvSpPr>
              <a:spLocks noChangeShapeType="1"/>
            </p:cNvSpPr>
            <p:nvPr/>
          </p:nvSpPr>
          <p:spPr bwMode="auto">
            <a:xfrm flipH="1">
              <a:off x="3749676" y="44704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68" name="Line 863"/>
            <p:cNvSpPr>
              <a:spLocks noChangeShapeType="1"/>
            </p:cNvSpPr>
            <p:nvPr/>
          </p:nvSpPr>
          <p:spPr bwMode="auto">
            <a:xfrm flipH="1" flipV="1">
              <a:off x="3733801" y="4465638"/>
              <a:ext cx="15875"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69" name="Line 865"/>
            <p:cNvSpPr>
              <a:spLocks noChangeShapeType="1"/>
            </p:cNvSpPr>
            <p:nvPr/>
          </p:nvSpPr>
          <p:spPr bwMode="auto">
            <a:xfrm>
              <a:off x="3733801" y="446563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70" name="Line 866"/>
            <p:cNvSpPr>
              <a:spLocks noChangeShapeType="1"/>
            </p:cNvSpPr>
            <p:nvPr/>
          </p:nvSpPr>
          <p:spPr bwMode="auto">
            <a:xfrm flipH="1" flipV="1">
              <a:off x="3708401" y="4464051"/>
              <a:ext cx="25400"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71" name="Line 867"/>
            <p:cNvSpPr>
              <a:spLocks noChangeShapeType="1"/>
            </p:cNvSpPr>
            <p:nvPr/>
          </p:nvSpPr>
          <p:spPr bwMode="auto">
            <a:xfrm flipH="1">
              <a:off x="3706814" y="44640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72" name="Line 868"/>
            <p:cNvSpPr>
              <a:spLocks noChangeShapeType="1"/>
            </p:cNvSpPr>
            <p:nvPr/>
          </p:nvSpPr>
          <p:spPr bwMode="auto">
            <a:xfrm flipH="1" flipV="1">
              <a:off x="3705226" y="446246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73" name="Line 869"/>
            <p:cNvSpPr>
              <a:spLocks noChangeShapeType="1"/>
            </p:cNvSpPr>
            <p:nvPr/>
          </p:nvSpPr>
          <p:spPr bwMode="auto">
            <a:xfrm flipH="1" flipV="1">
              <a:off x="3703639" y="44608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74" name="Line 870"/>
            <p:cNvSpPr>
              <a:spLocks noChangeShapeType="1"/>
            </p:cNvSpPr>
            <p:nvPr/>
          </p:nvSpPr>
          <p:spPr bwMode="auto">
            <a:xfrm flipH="1" flipV="1">
              <a:off x="3700464" y="4457701"/>
              <a:ext cx="3175"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75" name="Line 871"/>
            <p:cNvSpPr>
              <a:spLocks noChangeShapeType="1"/>
            </p:cNvSpPr>
            <p:nvPr/>
          </p:nvSpPr>
          <p:spPr bwMode="auto">
            <a:xfrm flipV="1">
              <a:off x="3700464" y="445611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76" name="Line 872"/>
            <p:cNvSpPr>
              <a:spLocks noChangeShapeType="1"/>
            </p:cNvSpPr>
            <p:nvPr/>
          </p:nvSpPr>
          <p:spPr bwMode="auto">
            <a:xfrm flipV="1">
              <a:off x="3700464" y="445611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77" name="Line 873"/>
            <p:cNvSpPr>
              <a:spLocks noChangeShapeType="1"/>
            </p:cNvSpPr>
            <p:nvPr/>
          </p:nvSpPr>
          <p:spPr bwMode="auto">
            <a:xfrm flipH="1" flipV="1">
              <a:off x="3700464" y="4435476"/>
              <a:ext cx="1588" cy="206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78" name="Line 874"/>
            <p:cNvSpPr>
              <a:spLocks noChangeShapeType="1"/>
            </p:cNvSpPr>
            <p:nvPr/>
          </p:nvSpPr>
          <p:spPr bwMode="auto">
            <a:xfrm>
              <a:off x="3700464" y="4435476"/>
              <a:ext cx="6350"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79" name="Line 875"/>
            <p:cNvSpPr>
              <a:spLocks noChangeShapeType="1"/>
            </p:cNvSpPr>
            <p:nvPr/>
          </p:nvSpPr>
          <p:spPr bwMode="auto">
            <a:xfrm flipH="1">
              <a:off x="3695701" y="4440239"/>
              <a:ext cx="11113"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80" name="Line 876"/>
            <p:cNvSpPr>
              <a:spLocks noChangeShapeType="1"/>
            </p:cNvSpPr>
            <p:nvPr/>
          </p:nvSpPr>
          <p:spPr bwMode="auto">
            <a:xfrm flipH="1">
              <a:off x="3694114" y="44418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81" name="Line 877"/>
            <p:cNvSpPr>
              <a:spLocks noChangeShapeType="1"/>
            </p:cNvSpPr>
            <p:nvPr/>
          </p:nvSpPr>
          <p:spPr bwMode="auto">
            <a:xfrm flipH="1">
              <a:off x="3692526" y="44418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82" name="Line 878"/>
            <p:cNvSpPr>
              <a:spLocks noChangeShapeType="1"/>
            </p:cNvSpPr>
            <p:nvPr/>
          </p:nvSpPr>
          <p:spPr bwMode="auto">
            <a:xfrm flipH="1" flipV="1">
              <a:off x="3690939" y="44418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83" name="Line 879"/>
            <p:cNvSpPr>
              <a:spLocks noChangeShapeType="1"/>
            </p:cNvSpPr>
            <p:nvPr/>
          </p:nvSpPr>
          <p:spPr bwMode="auto">
            <a:xfrm flipH="1" flipV="1">
              <a:off x="3689351" y="4438651"/>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84" name="Line 880"/>
            <p:cNvSpPr>
              <a:spLocks noChangeShapeType="1"/>
            </p:cNvSpPr>
            <p:nvPr/>
          </p:nvSpPr>
          <p:spPr bwMode="auto">
            <a:xfrm flipH="1" flipV="1">
              <a:off x="3689351" y="443706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85" name="Line 881"/>
            <p:cNvSpPr>
              <a:spLocks noChangeShapeType="1"/>
            </p:cNvSpPr>
            <p:nvPr/>
          </p:nvSpPr>
          <p:spPr bwMode="auto">
            <a:xfrm flipV="1">
              <a:off x="3689351" y="4424364"/>
              <a:ext cx="1588"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86" name="Line 882"/>
            <p:cNvSpPr>
              <a:spLocks noChangeShapeType="1"/>
            </p:cNvSpPr>
            <p:nvPr/>
          </p:nvSpPr>
          <p:spPr bwMode="auto">
            <a:xfrm flipV="1">
              <a:off x="3689351" y="4413251"/>
              <a:ext cx="1588"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87" name="Line 883"/>
            <p:cNvSpPr>
              <a:spLocks noChangeShapeType="1"/>
            </p:cNvSpPr>
            <p:nvPr/>
          </p:nvSpPr>
          <p:spPr bwMode="auto">
            <a:xfrm flipV="1">
              <a:off x="3689351" y="44132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88" name="Line 884"/>
            <p:cNvSpPr>
              <a:spLocks noChangeShapeType="1"/>
            </p:cNvSpPr>
            <p:nvPr/>
          </p:nvSpPr>
          <p:spPr bwMode="auto">
            <a:xfrm flipV="1">
              <a:off x="3689351" y="441166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89" name="Line 885"/>
            <p:cNvSpPr>
              <a:spLocks noChangeShapeType="1"/>
            </p:cNvSpPr>
            <p:nvPr/>
          </p:nvSpPr>
          <p:spPr bwMode="auto">
            <a:xfrm flipV="1">
              <a:off x="3690939" y="4398964"/>
              <a:ext cx="7938"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90" name="Line 886"/>
            <p:cNvSpPr>
              <a:spLocks noChangeShapeType="1"/>
            </p:cNvSpPr>
            <p:nvPr/>
          </p:nvSpPr>
          <p:spPr bwMode="auto">
            <a:xfrm flipH="1">
              <a:off x="3697289" y="439896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91" name="Line 887"/>
            <p:cNvSpPr>
              <a:spLocks noChangeShapeType="1"/>
            </p:cNvSpPr>
            <p:nvPr/>
          </p:nvSpPr>
          <p:spPr bwMode="auto">
            <a:xfrm flipV="1">
              <a:off x="3697289" y="4391026"/>
              <a:ext cx="3175" cy="95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92" name="Line 888"/>
            <p:cNvSpPr>
              <a:spLocks noChangeShapeType="1"/>
            </p:cNvSpPr>
            <p:nvPr/>
          </p:nvSpPr>
          <p:spPr bwMode="auto">
            <a:xfrm>
              <a:off x="3700464" y="43910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93" name="Line 889"/>
            <p:cNvSpPr>
              <a:spLocks noChangeShapeType="1"/>
            </p:cNvSpPr>
            <p:nvPr/>
          </p:nvSpPr>
          <p:spPr bwMode="auto">
            <a:xfrm flipH="1" flipV="1">
              <a:off x="3698876" y="4379914"/>
              <a:ext cx="1588"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94" name="Line 890"/>
            <p:cNvSpPr>
              <a:spLocks noChangeShapeType="1"/>
            </p:cNvSpPr>
            <p:nvPr/>
          </p:nvSpPr>
          <p:spPr bwMode="auto">
            <a:xfrm flipV="1">
              <a:off x="3698876" y="4376739"/>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95" name="Line 891"/>
            <p:cNvSpPr>
              <a:spLocks noChangeShapeType="1"/>
            </p:cNvSpPr>
            <p:nvPr/>
          </p:nvSpPr>
          <p:spPr bwMode="auto">
            <a:xfrm flipV="1">
              <a:off x="3698876" y="4360864"/>
              <a:ext cx="9525" cy="158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96" name="Line 892"/>
            <p:cNvSpPr>
              <a:spLocks noChangeShapeType="1"/>
            </p:cNvSpPr>
            <p:nvPr/>
          </p:nvSpPr>
          <p:spPr bwMode="auto">
            <a:xfrm flipH="1">
              <a:off x="3706814" y="436086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97" name="Line 893"/>
            <p:cNvSpPr>
              <a:spLocks noChangeShapeType="1"/>
            </p:cNvSpPr>
            <p:nvPr/>
          </p:nvSpPr>
          <p:spPr bwMode="auto">
            <a:xfrm flipV="1">
              <a:off x="3706814" y="4343401"/>
              <a:ext cx="1588" cy="190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98" name="Line 894"/>
            <p:cNvSpPr>
              <a:spLocks noChangeShapeType="1"/>
            </p:cNvSpPr>
            <p:nvPr/>
          </p:nvSpPr>
          <p:spPr bwMode="auto">
            <a:xfrm flipV="1">
              <a:off x="3708401" y="434181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999" name="Line 895"/>
            <p:cNvSpPr>
              <a:spLocks noChangeShapeType="1"/>
            </p:cNvSpPr>
            <p:nvPr/>
          </p:nvSpPr>
          <p:spPr bwMode="auto">
            <a:xfrm flipV="1">
              <a:off x="3708401" y="4335464"/>
              <a:ext cx="1588"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00" name="Line 896"/>
            <p:cNvSpPr>
              <a:spLocks noChangeShapeType="1"/>
            </p:cNvSpPr>
            <p:nvPr/>
          </p:nvSpPr>
          <p:spPr bwMode="auto">
            <a:xfrm>
              <a:off x="3709989" y="4335464"/>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01" name="Line 897"/>
            <p:cNvSpPr>
              <a:spLocks noChangeShapeType="1"/>
            </p:cNvSpPr>
            <p:nvPr/>
          </p:nvSpPr>
          <p:spPr bwMode="auto">
            <a:xfrm flipH="1" flipV="1">
              <a:off x="3706814" y="4335464"/>
              <a:ext cx="4763"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02" name="Line 898"/>
            <p:cNvSpPr>
              <a:spLocks noChangeShapeType="1"/>
            </p:cNvSpPr>
            <p:nvPr/>
          </p:nvSpPr>
          <p:spPr bwMode="auto">
            <a:xfrm flipH="1" flipV="1">
              <a:off x="3705226" y="4332289"/>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03" name="Line 899"/>
            <p:cNvSpPr>
              <a:spLocks noChangeShapeType="1"/>
            </p:cNvSpPr>
            <p:nvPr/>
          </p:nvSpPr>
          <p:spPr bwMode="auto">
            <a:xfrm flipV="1">
              <a:off x="3705226" y="43307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04" name="Line 900"/>
            <p:cNvSpPr>
              <a:spLocks noChangeShapeType="1"/>
            </p:cNvSpPr>
            <p:nvPr/>
          </p:nvSpPr>
          <p:spPr bwMode="auto">
            <a:xfrm flipV="1">
              <a:off x="3705226" y="432911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05" name="Line 901"/>
            <p:cNvSpPr>
              <a:spLocks noChangeShapeType="1"/>
            </p:cNvSpPr>
            <p:nvPr/>
          </p:nvSpPr>
          <p:spPr bwMode="auto">
            <a:xfrm flipV="1">
              <a:off x="3705226" y="43275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06" name="Line 902"/>
            <p:cNvSpPr>
              <a:spLocks noChangeShapeType="1"/>
            </p:cNvSpPr>
            <p:nvPr/>
          </p:nvSpPr>
          <p:spPr bwMode="auto">
            <a:xfrm>
              <a:off x="3706814" y="43275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07" name="Line 903"/>
            <p:cNvSpPr>
              <a:spLocks noChangeShapeType="1"/>
            </p:cNvSpPr>
            <p:nvPr/>
          </p:nvSpPr>
          <p:spPr bwMode="auto">
            <a:xfrm flipV="1">
              <a:off x="3708401" y="4324351"/>
              <a:ext cx="6350"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08" name="Line 904"/>
            <p:cNvSpPr>
              <a:spLocks noChangeShapeType="1"/>
            </p:cNvSpPr>
            <p:nvPr/>
          </p:nvSpPr>
          <p:spPr bwMode="auto">
            <a:xfrm flipH="1">
              <a:off x="3711576" y="4324351"/>
              <a:ext cx="3175"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09" name="Line 905"/>
            <p:cNvSpPr>
              <a:spLocks noChangeShapeType="1"/>
            </p:cNvSpPr>
            <p:nvPr/>
          </p:nvSpPr>
          <p:spPr bwMode="auto">
            <a:xfrm flipH="1" flipV="1">
              <a:off x="3709989" y="4329114"/>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10" name="Line 906"/>
            <p:cNvSpPr>
              <a:spLocks noChangeShapeType="1"/>
            </p:cNvSpPr>
            <p:nvPr/>
          </p:nvSpPr>
          <p:spPr bwMode="auto">
            <a:xfrm>
              <a:off x="3709989" y="4329114"/>
              <a:ext cx="4763"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11" name="Line 907"/>
            <p:cNvSpPr>
              <a:spLocks noChangeShapeType="1"/>
            </p:cNvSpPr>
            <p:nvPr/>
          </p:nvSpPr>
          <p:spPr bwMode="auto">
            <a:xfrm flipH="1" flipV="1">
              <a:off x="3708401" y="4329114"/>
              <a:ext cx="6350"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12" name="Line 908"/>
            <p:cNvSpPr>
              <a:spLocks noChangeShapeType="1"/>
            </p:cNvSpPr>
            <p:nvPr/>
          </p:nvSpPr>
          <p:spPr bwMode="auto">
            <a:xfrm flipH="1" flipV="1">
              <a:off x="3706814" y="432911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13" name="Line 909"/>
            <p:cNvSpPr>
              <a:spLocks noChangeShapeType="1"/>
            </p:cNvSpPr>
            <p:nvPr/>
          </p:nvSpPr>
          <p:spPr bwMode="auto">
            <a:xfrm flipH="1" flipV="1">
              <a:off x="3706814" y="43275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14" name="Line 910"/>
            <p:cNvSpPr>
              <a:spLocks noChangeShapeType="1"/>
            </p:cNvSpPr>
            <p:nvPr/>
          </p:nvSpPr>
          <p:spPr bwMode="auto">
            <a:xfrm flipH="1" flipV="1">
              <a:off x="3705226" y="432593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15" name="Line 911"/>
            <p:cNvSpPr>
              <a:spLocks noChangeShapeType="1"/>
            </p:cNvSpPr>
            <p:nvPr/>
          </p:nvSpPr>
          <p:spPr bwMode="auto">
            <a:xfrm flipV="1">
              <a:off x="3705226" y="43243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16" name="Line 912"/>
            <p:cNvSpPr>
              <a:spLocks noChangeShapeType="1"/>
            </p:cNvSpPr>
            <p:nvPr/>
          </p:nvSpPr>
          <p:spPr bwMode="auto">
            <a:xfrm flipV="1">
              <a:off x="3705226" y="4316414"/>
              <a:ext cx="1588"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17" name="Line 913"/>
            <p:cNvSpPr>
              <a:spLocks noChangeShapeType="1"/>
            </p:cNvSpPr>
            <p:nvPr/>
          </p:nvSpPr>
          <p:spPr bwMode="auto">
            <a:xfrm>
              <a:off x="3706814" y="431641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18" name="Line 914"/>
            <p:cNvSpPr>
              <a:spLocks noChangeShapeType="1"/>
            </p:cNvSpPr>
            <p:nvPr/>
          </p:nvSpPr>
          <p:spPr bwMode="auto">
            <a:xfrm flipH="1" flipV="1">
              <a:off x="3703639" y="4295776"/>
              <a:ext cx="3175" cy="222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19" name="Line 915"/>
            <p:cNvSpPr>
              <a:spLocks noChangeShapeType="1"/>
            </p:cNvSpPr>
            <p:nvPr/>
          </p:nvSpPr>
          <p:spPr bwMode="auto">
            <a:xfrm flipV="1">
              <a:off x="3703639" y="4292601"/>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20" name="Line 916"/>
            <p:cNvSpPr>
              <a:spLocks noChangeShapeType="1"/>
            </p:cNvSpPr>
            <p:nvPr/>
          </p:nvSpPr>
          <p:spPr bwMode="auto">
            <a:xfrm flipV="1">
              <a:off x="3703639" y="42926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21" name="Line 917"/>
            <p:cNvSpPr>
              <a:spLocks noChangeShapeType="1"/>
            </p:cNvSpPr>
            <p:nvPr/>
          </p:nvSpPr>
          <p:spPr bwMode="auto">
            <a:xfrm flipV="1">
              <a:off x="3703639" y="4281489"/>
              <a:ext cx="3175"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22" name="Line 918"/>
            <p:cNvSpPr>
              <a:spLocks noChangeShapeType="1"/>
            </p:cNvSpPr>
            <p:nvPr/>
          </p:nvSpPr>
          <p:spPr bwMode="auto">
            <a:xfrm>
              <a:off x="3706814" y="4281489"/>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23" name="Line 919"/>
            <p:cNvSpPr>
              <a:spLocks noChangeShapeType="1"/>
            </p:cNvSpPr>
            <p:nvPr/>
          </p:nvSpPr>
          <p:spPr bwMode="auto">
            <a:xfrm flipH="1" flipV="1">
              <a:off x="3705226" y="4276726"/>
              <a:ext cx="1588"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24" name="Line 920"/>
            <p:cNvSpPr>
              <a:spLocks noChangeShapeType="1"/>
            </p:cNvSpPr>
            <p:nvPr/>
          </p:nvSpPr>
          <p:spPr bwMode="auto">
            <a:xfrm flipH="1" flipV="1">
              <a:off x="3703639" y="427513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25" name="Line 921"/>
            <p:cNvSpPr>
              <a:spLocks noChangeShapeType="1"/>
            </p:cNvSpPr>
            <p:nvPr/>
          </p:nvSpPr>
          <p:spPr bwMode="auto">
            <a:xfrm flipV="1">
              <a:off x="3703639" y="42735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26" name="Line 922"/>
            <p:cNvSpPr>
              <a:spLocks noChangeShapeType="1"/>
            </p:cNvSpPr>
            <p:nvPr/>
          </p:nvSpPr>
          <p:spPr bwMode="auto">
            <a:xfrm flipV="1">
              <a:off x="3703639" y="4256089"/>
              <a:ext cx="3175" cy="174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27" name="Line 923"/>
            <p:cNvSpPr>
              <a:spLocks noChangeShapeType="1"/>
            </p:cNvSpPr>
            <p:nvPr/>
          </p:nvSpPr>
          <p:spPr bwMode="auto">
            <a:xfrm flipV="1">
              <a:off x="3706814" y="4238626"/>
              <a:ext cx="4763" cy="174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28" name="Line 924"/>
            <p:cNvSpPr>
              <a:spLocks noChangeShapeType="1"/>
            </p:cNvSpPr>
            <p:nvPr/>
          </p:nvSpPr>
          <p:spPr bwMode="auto">
            <a:xfrm flipV="1">
              <a:off x="3711576" y="423703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29" name="Line 925"/>
            <p:cNvSpPr>
              <a:spLocks noChangeShapeType="1"/>
            </p:cNvSpPr>
            <p:nvPr/>
          </p:nvSpPr>
          <p:spPr bwMode="auto">
            <a:xfrm flipV="1">
              <a:off x="3711576" y="4229101"/>
              <a:ext cx="3175"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30" name="Line 926"/>
            <p:cNvSpPr>
              <a:spLocks noChangeShapeType="1"/>
            </p:cNvSpPr>
            <p:nvPr/>
          </p:nvSpPr>
          <p:spPr bwMode="auto">
            <a:xfrm flipH="1">
              <a:off x="3714751" y="4229101"/>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31" name="Line 927"/>
            <p:cNvSpPr>
              <a:spLocks noChangeShapeType="1"/>
            </p:cNvSpPr>
            <p:nvPr/>
          </p:nvSpPr>
          <p:spPr bwMode="auto">
            <a:xfrm flipH="1" flipV="1">
              <a:off x="3713164" y="4222751"/>
              <a:ext cx="1588"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32" name="Line 928"/>
            <p:cNvSpPr>
              <a:spLocks noChangeShapeType="1"/>
            </p:cNvSpPr>
            <p:nvPr/>
          </p:nvSpPr>
          <p:spPr bwMode="auto">
            <a:xfrm>
              <a:off x="3713164" y="42227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33" name="Line 929"/>
            <p:cNvSpPr>
              <a:spLocks noChangeShapeType="1"/>
            </p:cNvSpPr>
            <p:nvPr/>
          </p:nvSpPr>
          <p:spPr bwMode="auto">
            <a:xfrm flipV="1">
              <a:off x="3713164" y="4205289"/>
              <a:ext cx="1588" cy="174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34" name="Line 930"/>
            <p:cNvSpPr>
              <a:spLocks noChangeShapeType="1"/>
            </p:cNvSpPr>
            <p:nvPr/>
          </p:nvSpPr>
          <p:spPr bwMode="auto">
            <a:xfrm flipV="1">
              <a:off x="3714751" y="42037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35" name="Line 931"/>
            <p:cNvSpPr>
              <a:spLocks noChangeShapeType="1"/>
            </p:cNvSpPr>
            <p:nvPr/>
          </p:nvSpPr>
          <p:spPr bwMode="auto">
            <a:xfrm flipV="1">
              <a:off x="3714751" y="420211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36" name="Line 932"/>
            <p:cNvSpPr>
              <a:spLocks noChangeShapeType="1"/>
            </p:cNvSpPr>
            <p:nvPr/>
          </p:nvSpPr>
          <p:spPr bwMode="auto">
            <a:xfrm flipV="1">
              <a:off x="3714751" y="4192589"/>
              <a:ext cx="6350" cy="95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37" name="Line 933"/>
            <p:cNvSpPr>
              <a:spLocks noChangeShapeType="1"/>
            </p:cNvSpPr>
            <p:nvPr/>
          </p:nvSpPr>
          <p:spPr bwMode="auto">
            <a:xfrm>
              <a:off x="3721101" y="4192589"/>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38" name="Line 934"/>
            <p:cNvSpPr>
              <a:spLocks noChangeShapeType="1"/>
            </p:cNvSpPr>
            <p:nvPr/>
          </p:nvSpPr>
          <p:spPr bwMode="auto">
            <a:xfrm flipH="1" flipV="1">
              <a:off x="3719514" y="4184651"/>
              <a:ext cx="1588"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39" name="Line 935"/>
            <p:cNvSpPr>
              <a:spLocks noChangeShapeType="1"/>
            </p:cNvSpPr>
            <p:nvPr/>
          </p:nvSpPr>
          <p:spPr bwMode="auto">
            <a:xfrm flipV="1">
              <a:off x="3719514" y="418306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40" name="Line 936"/>
            <p:cNvSpPr>
              <a:spLocks noChangeShapeType="1"/>
            </p:cNvSpPr>
            <p:nvPr/>
          </p:nvSpPr>
          <p:spPr bwMode="auto">
            <a:xfrm flipV="1">
              <a:off x="3719514" y="418306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41" name="Line 937"/>
            <p:cNvSpPr>
              <a:spLocks noChangeShapeType="1"/>
            </p:cNvSpPr>
            <p:nvPr/>
          </p:nvSpPr>
          <p:spPr bwMode="auto">
            <a:xfrm>
              <a:off x="3719514" y="418306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42" name="Line 938"/>
            <p:cNvSpPr>
              <a:spLocks noChangeShapeType="1"/>
            </p:cNvSpPr>
            <p:nvPr/>
          </p:nvSpPr>
          <p:spPr bwMode="auto">
            <a:xfrm flipV="1">
              <a:off x="3719514" y="4165601"/>
              <a:ext cx="9525" cy="174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43" name="Line 939"/>
            <p:cNvSpPr>
              <a:spLocks noChangeShapeType="1"/>
            </p:cNvSpPr>
            <p:nvPr/>
          </p:nvSpPr>
          <p:spPr bwMode="auto">
            <a:xfrm>
              <a:off x="3729039" y="4165601"/>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44" name="Line 940"/>
            <p:cNvSpPr>
              <a:spLocks noChangeShapeType="1"/>
            </p:cNvSpPr>
            <p:nvPr/>
          </p:nvSpPr>
          <p:spPr bwMode="auto">
            <a:xfrm flipH="1" flipV="1">
              <a:off x="3725864" y="4159251"/>
              <a:ext cx="3175"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45" name="Line 941"/>
            <p:cNvSpPr>
              <a:spLocks noChangeShapeType="1"/>
            </p:cNvSpPr>
            <p:nvPr/>
          </p:nvSpPr>
          <p:spPr bwMode="auto">
            <a:xfrm>
              <a:off x="3725864" y="41592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46" name="Line 942"/>
            <p:cNvSpPr>
              <a:spLocks noChangeShapeType="1"/>
            </p:cNvSpPr>
            <p:nvPr/>
          </p:nvSpPr>
          <p:spPr bwMode="auto">
            <a:xfrm flipH="1" flipV="1">
              <a:off x="3719514" y="4135439"/>
              <a:ext cx="7938" cy="238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47" name="Line 943"/>
            <p:cNvSpPr>
              <a:spLocks noChangeShapeType="1"/>
            </p:cNvSpPr>
            <p:nvPr/>
          </p:nvSpPr>
          <p:spPr bwMode="auto">
            <a:xfrm flipV="1">
              <a:off x="3719514" y="413543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48" name="Line 944"/>
            <p:cNvSpPr>
              <a:spLocks noChangeShapeType="1"/>
            </p:cNvSpPr>
            <p:nvPr/>
          </p:nvSpPr>
          <p:spPr bwMode="auto">
            <a:xfrm flipV="1">
              <a:off x="3719514" y="41338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49" name="Line 945"/>
            <p:cNvSpPr>
              <a:spLocks noChangeShapeType="1"/>
            </p:cNvSpPr>
            <p:nvPr/>
          </p:nvSpPr>
          <p:spPr bwMode="auto">
            <a:xfrm flipV="1">
              <a:off x="3719514" y="4127501"/>
              <a:ext cx="1588"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50" name="Line 946"/>
            <p:cNvSpPr>
              <a:spLocks noChangeShapeType="1"/>
            </p:cNvSpPr>
            <p:nvPr/>
          </p:nvSpPr>
          <p:spPr bwMode="auto">
            <a:xfrm flipV="1">
              <a:off x="3721101" y="412591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51" name="Line 947"/>
            <p:cNvSpPr>
              <a:spLocks noChangeShapeType="1"/>
            </p:cNvSpPr>
            <p:nvPr/>
          </p:nvSpPr>
          <p:spPr bwMode="auto">
            <a:xfrm flipV="1">
              <a:off x="3721101" y="4113214"/>
              <a:ext cx="6350"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52" name="Line 948"/>
            <p:cNvSpPr>
              <a:spLocks noChangeShapeType="1"/>
            </p:cNvSpPr>
            <p:nvPr/>
          </p:nvSpPr>
          <p:spPr bwMode="auto">
            <a:xfrm flipH="1">
              <a:off x="3725864" y="411321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53" name="Line 949"/>
            <p:cNvSpPr>
              <a:spLocks noChangeShapeType="1"/>
            </p:cNvSpPr>
            <p:nvPr/>
          </p:nvSpPr>
          <p:spPr bwMode="auto">
            <a:xfrm flipV="1">
              <a:off x="3725864" y="4102101"/>
              <a:ext cx="1588"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54" name="Line 950"/>
            <p:cNvSpPr>
              <a:spLocks noChangeShapeType="1"/>
            </p:cNvSpPr>
            <p:nvPr/>
          </p:nvSpPr>
          <p:spPr bwMode="auto">
            <a:xfrm flipV="1">
              <a:off x="3727451" y="410051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55" name="Line 951"/>
            <p:cNvSpPr>
              <a:spLocks noChangeShapeType="1"/>
            </p:cNvSpPr>
            <p:nvPr/>
          </p:nvSpPr>
          <p:spPr bwMode="auto">
            <a:xfrm>
              <a:off x="3727451" y="410051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56" name="Line 952"/>
            <p:cNvSpPr>
              <a:spLocks noChangeShapeType="1"/>
            </p:cNvSpPr>
            <p:nvPr/>
          </p:nvSpPr>
          <p:spPr bwMode="auto">
            <a:xfrm flipV="1">
              <a:off x="3727451" y="4083051"/>
              <a:ext cx="3175" cy="174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57" name="Line 953"/>
            <p:cNvSpPr>
              <a:spLocks noChangeShapeType="1"/>
            </p:cNvSpPr>
            <p:nvPr/>
          </p:nvSpPr>
          <p:spPr bwMode="auto">
            <a:xfrm flipV="1">
              <a:off x="3730626" y="40830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58" name="Line 954"/>
            <p:cNvSpPr>
              <a:spLocks noChangeShapeType="1"/>
            </p:cNvSpPr>
            <p:nvPr/>
          </p:nvSpPr>
          <p:spPr bwMode="auto">
            <a:xfrm flipV="1">
              <a:off x="3732214" y="408146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59" name="Line 955"/>
            <p:cNvSpPr>
              <a:spLocks noChangeShapeType="1"/>
            </p:cNvSpPr>
            <p:nvPr/>
          </p:nvSpPr>
          <p:spPr bwMode="auto">
            <a:xfrm flipV="1">
              <a:off x="3732214" y="4076701"/>
              <a:ext cx="6350"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60" name="Line 956"/>
            <p:cNvSpPr>
              <a:spLocks noChangeShapeType="1"/>
            </p:cNvSpPr>
            <p:nvPr/>
          </p:nvSpPr>
          <p:spPr bwMode="auto">
            <a:xfrm flipH="1">
              <a:off x="3736976" y="40767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61" name="Line 957"/>
            <p:cNvSpPr>
              <a:spLocks noChangeShapeType="1"/>
            </p:cNvSpPr>
            <p:nvPr/>
          </p:nvSpPr>
          <p:spPr bwMode="auto">
            <a:xfrm flipV="1">
              <a:off x="3736976" y="4071939"/>
              <a:ext cx="1588"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62" name="Line 958"/>
            <p:cNvSpPr>
              <a:spLocks noChangeShapeType="1"/>
            </p:cNvSpPr>
            <p:nvPr/>
          </p:nvSpPr>
          <p:spPr bwMode="auto">
            <a:xfrm flipV="1">
              <a:off x="3738564" y="4068764"/>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63" name="Line 959"/>
            <p:cNvSpPr>
              <a:spLocks noChangeShapeType="1"/>
            </p:cNvSpPr>
            <p:nvPr/>
          </p:nvSpPr>
          <p:spPr bwMode="auto">
            <a:xfrm flipV="1">
              <a:off x="3740151" y="4065589"/>
              <a:ext cx="793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64" name="Line 960"/>
            <p:cNvSpPr>
              <a:spLocks noChangeShapeType="1"/>
            </p:cNvSpPr>
            <p:nvPr/>
          </p:nvSpPr>
          <p:spPr bwMode="auto">
            <a:xfrm flipH="1">
              <a:off x="3744914" y="4065589"/>
              <a:ext cx="3175"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65" name="Line 961"/>
            <p:cNvSpPr>
              <a:spLocks noChangeShapeType="1"/>
            </p:cNvSpPr>
            <p:nvPr/>
          </p:nvSpPr>
          <p:spPr bwMode="auto">
            <a:xfrm flipH="1" flipV="1">
              <a:off x="3741739" y="4051301"/>
              <a:ext cx="3175" cy="174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66" name="Line 962"/>
            <p:cNvSpPr>
              <a:spLocks noChangeShapeType="1"/>
            </p:cNvSpPr>
            <p:nvPr/>
          </p:nvSpPr>
          <p:spPr bwMode="auto">
            <a:xfrm flipV="1">
              <a:off x="3741739" y="40513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67" name="Line 963"/>
            <p:cNvSpPr>
              <a:spLocks noChangeShapeType="1"/>
            </p:cNvSpPr>
            <p:nvPr/>
          </p:nvSpPr>
          <p:spPr bwMode="auto">
            <a:xfrm flipV="1">
              <a:off x="3741739" y="404971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68" name="Line 964"/>
            <p:cNvSpPr>
              <a:spLocks noChangeShapeType="1"/>
            </p:cNvSpPr>
            <p:nvPr/>
          </p:nvSpPr>
          <p:spPr bwMode="auto">
            <a:xfrm flipV="1">
              <a:off x="3741739" y="4038601"/>
              <a:ext cx="3175"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69" name="Line 965"/>
            <p:cNvSpPr>
              <a:spLocks noChangeShapeType="1"/>
            </p:cNvSpPr>
            <p:nvPr/>
          </p:nvSpPr>
          <p:spPr bwMode="auto">
            <a:xfrm flipV="1">
              <a:off x="3744914" y="4035426"/>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70" name="Line 966"/>
            <p:cNvSpPr>
              <a:spLocks noChangeShapeType="1"/>
            </p:cNvSpPr>
            <p:nvPr/>
          </p:nvSpPr>
          <p:spPr bwMode="auto">
            <a:xfrm flipV="1">
              <a:off x="3744914" y="40354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71" name="Line 967"/>
            <p:cNvSpPr>
              <a:spLocks noChangeShapeType="1"/>
            </p:cNvSpPr>
            <p:nvPr/>
          </p:nvSpPr>
          <p:spPr bwMode="auto">
            <a:xfrm flipV="1">
              <a:off x="3744914" y="403383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72" name="Line 968"/>
            <p:cNvSpPr>
              <a:spLocks noChangeShapeType="1"/>
            </p:cNvSpPr>
            <p:nvPr/>
          </p:nvSpPr>
          <p:spPr bwMode="auto">
            <a:xfrm flipV="1">
              <a:off x="3746501" y="4025901"/>
              <a:ext cx="12700"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73" name="Line 969"/>
            <p:cNvSpPr>
              <a:spLocks noChangeShapeType="1"/>
            </p:cNvSpPr>
            <p:nvPr/>
          </p:nvSpPr>
          <p:spPr bwMode="auto">
            <a:xfrm flipH="1">
              <a:off x="3756026" y="4025901"/>
              <a:ext cx="3175"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74" name="Line 970"/>
            <p:cNvSpPr>
              <a:spLocks noChangeShapeType="1"/>
            </p:cNvSpPr>
            <p:nvPr/>
          </p:nvSpPr>
          <p:spPr bwMode="auto">
            <a:xfrm flipV="1">
              <a:off x="3756026" y="4021139"/>
              <a:ext cx="3175" cy="95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75" name="Line 971"/>
            <p:cNvSpPr>
              <a:spLocks noChangeShapeType="1"/>
            </p:cNvSpPr>
            <p:nvPr/>
          </p:nvSpPr>
          <p:spPr bwMode="auto">
            <a:xfrm>
              <a:off x="3759201" y="4021139"/>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76" name="Line 972"/>
            <p:cNvSpPr>
              <a:spLocks noChangeShapeType="1"/>
            </p:cNvSpPr>
            <p:nvPr/>
          </p:nvSpPr>
          <p:spPr bwMode="auto">
            <a:xfrm flipH="1" flipV="1">
              <a:off x="3757614" y="4017964"/>
              <a:ext cx="1588"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77" name="Line 973"/>
            <p:cNvSpPr>
              <a:spLocks noChangeShapeType="1"/>
            </p:cNvSpPr>
            <p:nvPr/>
          </p:nvSpPr>
          <p:spPr bwMode="auto">
            <a:xfrm flipV="1">
              <a:off x="3757614" y="4014789"/>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78" name="Line 974"/>
            <p:cNvSpPr>
              <a:spLocks noChangeShapeType="1"/>
            </p:cNvSpPr>
            <p:nvPr/>
          </p:nvSpPr>
          <p:spPr bwMode="auto">
            <a:xfrm flipV="1">
              <a:off x="3757614" y="401478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79" name="Line 975"/>
            <p:cNvSpPr>
              <a:spLocks noChangeShapeType="1"/>
            </p:cNvSpPr>
            <p:nvPr/>
          </p:nvSpPr>
          <p:spPr bwMode="auto">
            <a:xfrm flipV="1">
              <a:off x="3757614" y="40132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80" name="Line 976"/>
            <p:cNvSpPr>
              <a:spLocks noChangeShapeType="1"/>
            </p:cNvSpPr>
            <p:nvPr/>
          </p:nvSpPr>
          <p:spPr bwMode="auto">
            <a:xfrm flipV="1">
              <a:off x="3759201" y="3998914"/>
              <a:ext cx="11113" cy="142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81" name="Line 977"/>
            <p:cNvSpPr>
              <a:spLocks noChangeShapeType="1"/>
            </p:cNvSpPr>
            <p:nvPr/>
          </p:nvSpPr>
          <p:spPr bwMode="auto">
            <a:xfrm flipV="1">
              <a:off x="3770314" y="399891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82" name="Line 978"/>
            <p:cNvSpPr>
              <a:spLocks noChangeShapeType="1"/>
            </p:cNvSpPr>
            <p:nvPr/>
          </p:nvSpPr>
          <p:spPr bwMode="auto">
            <a:xfrm flipV="1">
              <a:off x="3770314" y="3997326"/>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83" name="Line 979"/>
            <p:cNvSpPr>
              <a:spLocks noChangeShapeType="1"/>
            </p:cNvSpPr>
            <p:nvPr/>
          </p:nvSpPr>
          <p:spPr bwMode="auto">
            <a:xfrm>
              <a:off x="3773489" y="39973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84" name="Line 980"/>
            <p:cNvSpPr>
              <a:spLocks noChangeShapeType="1"/>
            </p:cNvSpPr>
            <p:nvPr/>
          </p:nvSpPr>
          <p:spPr bwMode="auto">
            <a:xfrm>
              <a:off x="3773489" y="3997326"/>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85" name="Line 981"/>
            <p:cNvSpPr>
              <a:spLocks noChangeShapeType="1"/>
            </p:cNvSpPr>
            <p:nvPr/>
          </p:nvSpPr>
          <p:spPr bwMode="auto">
            <a:xfrm>
              <a:off x="3776664" y="39973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86" name="Line 982"/>
            <p:cNvSpPr>
              <a:spLocks noChangeShapeType="1"/>
            </p:cNvSpPr>
            <p:nvPr/>
          </p:nvSpPr>
          <p:spPr bwMode="auto">
            <a:xfrm>
              <a:off x="3776664" y="399891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87" name="Line 983"/>
            <p:cNvSpPr>
              <a:spLocks noChangeShapeType="1"/>
            </p:cNvSpPr>
            <p:nvPr/>
          </p:nvSpPr>
          <p:spPr bwMode="auto">
            <a:xfrm>
              <a:off x="3778251" y="3998914"/>
              <a:ext cx="3175"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88" name="Line 984"/>
            <p:cNvSpPr>
              <a:spLocks noChangeShapeType="1"/>
            </p:cNvSpPr>
            <p:nvPr/>
          </p:nvSpPr>
          <p:spPr bwMode="auto">
            <a:xfrm flipH="1" flipV="1">
              <a:off x="3778251" y="4002089"/>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89" name="Line 985"/>
            <p:cNvSpPr>
              <a:spLocks noChangeShapeType="1"/>
            </p:cNvSpPr>
            <p:nvPr/>
          </p:nvSpPr>
          <p:spPr bwMode="auto">
            <a:xfrm>
              <a:off x="3778251" y="4002089"/>
              <a:ext cx="12700"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90" name="Line 986"/>
            <p:cNvSpPr>
              <a:spLocks noChangeShapeType="1"/>
            </p:cNvSpPr>
            <p:nvPr/>
          </p:nvSpPr>
          <p:spPr bwMode="auto">
            <a:xfrm>
              <a:off x="3790951" y="40036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91" name="Line 987"/>
            <p:cNvSpPr>
              <a:spLocks noChangeShapeType="1"/>
            </p:cNvSpPr>
            <p:nvPr/>
          </p:nvSpPr>
          <p:spPr bwMode="auto">
            <a:xfrm>
              <a:off x="3792539" y="40036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92" name="Line 988"/>
            <p:cNvSpPr>
              <a:spLocks noChangeShapeType="1"/>
            </p:cNvSpPr>
            <p:nvPr/>
          </p:nvSpPr>
          <p:spPr bwMode="auto">
            <a:xfrm>
              <a:off x="3794126" y="4005264"/>
              <a:ext cx="4763"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93" name="Line 989"/>
            <p:cNvSpPr>
              <a:spLocks noChangeShapeType="1"/>
            </p:cNvSpPr>
            <p:nvPr/>
          </p:nvSpPr>
          <p:spPr bwMode="auto">
            <a:xfrm flipH="1">
              <a:off x="3789364" y="4010026"/>
              <a:ext cx="9525"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94" name="Line 990"/>
            <p:cNvSpPr>
              <a:spLocks noChangeShapeType="1"/>
            </p:cNvSpPr>
            <p:nvPr/>
          </p:nvSpPr>
          <p:spPr bwMode="auto">
            <a:xfrm flipV="1">
              <a:off x="3789364" y="4003676"/>
              <a:ext cx="3175" cy="95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95" name="Line 991"/>
            <p:cNvSpPr>
              <a:spLocks noChangeShapeType="1"/>
            </p:cNvSpPr>
            <p:nvPr/>
          </p:nvSpPr>
          <p:spPr bwMode="auto">
            <a:xfrm flipV="1">
              <a:off x="3792539" y="400208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96" name="Line 992"/>
            <p:cNvSpPr>
              <a:spLocks noChangeShapeType="1"/>
            </p:cNvSpPr>
            <p:nvPr/>
          </p:nvSpPr>
          <p:spPr bwMode="auto">
            <a:xfrm flipV="1">
              <a:off x="3792539" y="400208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97" name="Line 993"/>
            <p:cNvSpPr>
              <a:spLocks noChangeShapeType="1"/>
            </p:cNvSpPr>
            <p:nvPr/>
          </p:nvSpPr>
          <p:spPr bwMode="auto">
            <a:xfrm flipV="1">
              <a:off x="3794126" y="40005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98" name="Line 994"/>
            <p:cNvSpPr>
              <a:spLocks noChangeShapeType="1"/>
            </p:cNvSpPr>
            <p:nvPr/>
          </p:nvSpPr>
          <p:spPr bwMode="auto">
            <a:xfrm>
              <a:off x="3795714" y="4000501"/>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099" name="Line 995"/>
            <p:cNvSpPr>
              <a:spLocks noChangeShapeType="1"/>
            </p:cNvSpPr>
            <p:nvPr/>
          </p:nvSpPr>
          <p:spPr bwMode="auto">
            <a:xfrm>
              <a:off x="3798889" y="4000501"/>
              <a:ext cx="11113"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00" name="Line 996"/>
            <p:cNvSpPr>
              <a:spLocks noChangeShapeType="1"/>
            </p:cNvSpPr>
            <p:nvPr/>
          </p:nvSpPr>
          <p:spPr bwMode="auto">
            <a:xfrm>
              <a:off x="3810001" y="400208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01" name="Line 997"/>
            <p:cNvSpPr>
              <a:spLocks noChangeShapeType="1"/>
            </p:cNvSpPr>
            <p:nvPr/>
          </p:nvSpPr>
          <p:spPr bwMode="auto">
            <a:xfrm>
              <a:off x="3810001" y="400208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02" name="Line 998"/>
            <p:cNvSpPr>
              <a:spLocks noChangeShapeType="1"/>
            </p:cNvSpPr>
            <p:nvPr/>
          </p:nvSpPr>
          <p:spPr bwMode="auto">
            <a:xfrm>
              <a:off x="3810001" y="4002089"/>
              <a:ext cx="4763"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03" name="Line 999"/>
            <p:cNvSpPr>
              <a:spLocks noChangeShapeType="1"/>
            </p:cNvSpPr>
            <p:nvPr/>
          </p:nvSpPr>
          <p:spPr bwMode="auto">
            <a:xfrm flipH="1" flipV="1">
              <a:off x="3814764" y="40036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04" name="Line 1000"/>
            <p:cNvSpPr>
              <a:spLocks noChangeShapeType="1"/>
            </p:cNvSpPr>
            <p:nvPr/>
          </p:nvSpPr>
          <p:spPr bwMode="auto">
            <a:xfrm>
              <a:off x="3814764" y="4003676"/>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05" name="Line 1001"/>
            <p:cNvSpPr>
              <a:spLocks noChangeShapeType="1"/>
            </p:cNvSpPr>
            <p:nvPr/>
          </p:nvSpPr>
          <p:spPr bwMode="auto">
            <a:xfrm>
              <a:off x="3817939" y="400526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06" name="Line 1002"/>
            <p:cNvSpPr>
              <a:spLocks noChangeShapeType="1"/>
            </p:cNvSpPr>
            <p:nvPr/>
          </p:nvSpPr>
          <p:spPr bwMode="auto">
            <a:xfrm>
              <a:off x="3819526" y="40068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07" name="Line 1003"/>
            <p:cNvSpPr>
              <a:spLocks noChangeShapeType="1"/>
            </p:cNvSpPr>
            <p:nvPr/>
          </p:nvSpPr>
          <p:spPr bwMode="auto">
            <a:xfrm>
              <a:off x="3821114" y="4006851"/>
              <a:ext cx="15875" cy="206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08" name="Line 1004"/>
            <p:cNvSpPr>
              <a:spLocks noChangeShapeType="1"/>
            </p:cNvSpPr>
            <p:nvPr/>
          </p:nvSpPr>
          <p:spPr bwMode="auto">
            <a:xfrm flipH="1" flipV="1">
              <a:off x="3835401" y="40259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09" name="Line 1005"/>
            <p:cNvSpPr>
              <a:spLocks noChangeShapeType="1"/>
            </p:cNvSpPr>
            <p:nvPr/>
          </p:nvSpPr>
          <p:spPr bwMode="auto">
            <a:xfrm>
              <a:off x="3835401" y="4025901"/>
              <a:ext cx="12700"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10" name="Line 1006"/>
            <p:cNvSpPr>
              <a:spLocks noChangeShapeType="1"/>
            </p:cNvSpPr>
            <p:nvPr/>
          </p:nvSpPr>
          <p:spPr bwMode="auto">
            <a:xfrm>
              <a:off x="3848101" y="40290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11" name="Line 1007"/>
            <p:cNvSpPr>
              <a:spLocks noChangeShapeType="1"/>
            </p:cNvSpPr>
            <p:nvPr/>
          </p:nvSpPr>
          <p:spPr bwMode="auto">
            <a:xfrm>
              <a:off x="3849689" y="40290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12" name="Line 1008"/>
            <p:cNvSpPr>
              <a:spLocks noChangeShapeType="1"/>
            </p:cNvSpPr>
            <p:nvPr/>
          </p:nvSpPr>
          <p:spPr bwMode="auto">
            <a:xfrm>
              <a:off x="3849689" y="4029076"/>
              <a:ext cx="22225" cy="142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13" name="Line 1009"/>
            <p:cNvSpPr>
              <a:spLocks noChangeShapeType="1"/>
            </p:cNvSpPr>
            <p:nvPr/>
          </p:nvSpPr>
          <p:spPr bwMode="auto">
            <a:xfrm>
              <a:off x="3871914" y="4043364"/>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14" name="Line 1010"/>
            <p:cNvSpPr>
              <a:spLocks noChangeShapeType="1"/>
            </p:cNvSpPr>
            <p:nvPr/>
          </p:nvSpPr>
          <p:spPr bwMode="auto">
            <a:xfrm>
              <a:off x="3871914" y="404653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15" name="Line 1011"/>
            <p:cNvSpPr>
              <a:spLocks noChangeShapeType="1"/>
            </p:cNvSpPr>
            <p:nvPr/>
          </p:nvSpPr>
          <p:spPr bwMode="auto">
            <a:xfrm>
              <a:off x="3873501" y="4048126"/>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16" name="Line 1012"/>
            <p:cNvSpPr>
              <a:spLocks noChangeShapeType="1"/>
            </p:cNvSpPr>
            <p:nvPr/>
          </p:nvSpPr>
          <p:spPr bwMode="auto">
            <a:xfrm>
              <a:off x="3873501" y="40513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17" name="Line 1013"/>
            <p:cNvSpPr>
              <a:spLocks noChangeShapeType="1"/>
            </p:cNvSpPr>
            <p:nvPr/>
          </p:nvSpPr>
          <p:spPr bwMode="auto">
            <a:xfrm>
              <a:off x="3873501" y="405288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18" name="Line 1014"/>
            <p:cNvSpPr>
              <a:spLocks noChangeShapeType="1"/>
            </p:cNvSpPr>
            <p:nvPr/>
          </p:nvSpPr>
          <p:spPr bwMode="auto">
            <a:xfrm>
              <a:off x="3873501" y="40544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19" name="Line 1015"/>
            <p:cNvSpPr>
              <a:spLocks noChangeShapeType="1"/>
            </p:cNvSpPr>
            <p:nvPr/>
          </p:nvSpPr>
          <p:spPr bwMode="auto">
            <a:xfrm flipH="1">
              <a:off x="3865564" y="4054476"/>
              <a:ext cx="7938" cy="142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20" name="Line 1016"/>
            <p:cNvSpPr>
              <a:spLocks noChangeShapeType="1"/>
            </p:cNvSpPr>
            <p:nvPr/>
          </p:nvSpPr>
          <p:spPr bwMode="auto">
            <a:xfrm flipV="1">
              <a:off x="3865564" y="40671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21" name="Line 1017"/>
            <p:cNvSpPr>
              <a:spLocks noChangeShapeType="1"/>
            </p:cNvSpPr>
            <p:nvPr/>
          </p:nvSpPr>
          <p:spPr bwMode="auto">
            <a:xfrm>
              <a:off x="3865564" y="4067176"/>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22" name="Line 1018"/>
            <p:cNvSpPr>
              <a:spLocks noChangeShapeType="1"/>
            </p:cNvSpPr>
            <p:nvPr/>
          </p:nvSpPr>
          <p:spPr bwMode="auto">
            <a:xfrm flipH="1" flipV="1">
              <a:off x="3862389" y="4067176"/>
              <a:ext cx="3175"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23" name="Line 1019"/>
            <p:cNvSpPr>
              <a:spLocks noChangeShapeType="1"/>
            </p:cNvSpPr>
            <p:nvPr/>
          </p:nvSpPr>
          <p:spPr bwMode="auto">
            <a:xfrm>
              <a:off x="3862389" y="4067176"/>
              <a:ext cx="11113"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24" name="Line 1020"/>
            <p:cNvSpPr>
              <a:spLocks noChangeShapeType="1"/>
            </p:cNvSpPr>
            <p:nvPr/>
          </p:nvSpPr>
          <p:spPr bwMode="auto">
            <a:xfrm>
              <a:off x="3873501" y="406876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25" name="Line 1021"/>
            <p:cNvSpPr>
              <a:spLocks noChangeShapeType="1"/>
            </p:cNvSpPr>
            <p:nvPr/>
          </p:nvSpPr>
          <p:spPr bwMode="auto">
            <a:xfrm>
              <a:off x="3873501" y="406876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26" name="Line 1022"/>
            <p:cNvSpPr>
              <a:spLocks noChangeShapeType="1"/>
            </p:cNvSpPr>
            <p:nvPr/>
          </p:nvSpPr>
          <p:spPr bwMode="auto">
            <a:xfrm>
              <a:off x="3875089" y="4068764"/>
              <a:ext cx="6350"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27" name="Line 1023"/>
            <p:cNvSpPr>
              <a:spLocks noChangeShapeType="1"/>
            </p:cNvSpPr>
            <p:nvPr/>
          </p:nvSpPr>
          <p:spPr bwMode="auto">
            <a:xfrm flipH="1">
              <a:off x="3876676" y="4071939"/>
              <a:ext cx="4763"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28" name="Line 1024"/>
            <p:cNvSpPr>
              <a:spLocks noChangeShapeType="1"/>
            </p:cNvSpPr>
            <p:nvPr/>
          </p:nvSpPr>
          <p:spPr bwMode="auto">
            <a:xfrm flipV="1">
              <a:off x="3876676" y="4070351"/>
              <a:ext cx="142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29" name="Line 1025"/>
            <p:cNvSpPr>
              <a:spLocks noChangeShapeType="1"/>
            </p:cNvSpPr>
            <p:nvPr/>
          </p:nvSpPr>
          <p:spPr bwMode="auto">
            <a:xfrm flipH="1">
              <a:off x="3887789" y="4070351"/>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30" name="Line 1026"/>
            <p:cNvSpPr>
              <a:spLocks noChangeShapeType="1"/>
            </p:cNvSpPr>
            <p:nvPr/>
          </p:nvSpPr>
          <p:spPr bwMode="auto">
            <a:xfrm flipV="1">
              <a:off x="3887789" y="4060826"/>
              <a:ext cx="11113"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31" name="Line 1027"/>
            <p:cNvSpPr>
              <a:spLocks noChangeShapeType="1"/>
            </p:cNvSpPr>
            <p:nvPr/>
          </p:nvSpPr>
          <p:spPr bwMode="auto">
            <a:xfrm flipH="1">
              <a:off x="3897314" y="40608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32" name="Line 1028"/>
            <p:cNvSpPr>
              <a:spLocks noChangeShapeType="1"/>
            </p:cNvSpPr>
            <p:nvPr/>
          </p:nvSpPr>
          <p:spPr bwMode="auto">
            <a:xfrm flipV="1">
              <a:off x="3897314" y="4049714"/>
              <a:ext cx="1588"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33" name="Line 1029"/>
            <p:cNvSpPr>
              <a:spLocks noChangeShapeType="1"/>
            </p:cNvSpPr>
            <p:nvPr/>
          </p:nvSpPr>
          <p:spPr bwMode="auto">
            <a:xfrm flipV="1">
              <a:off x="3898901" y="40481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34" name="Line 1030"/>
            <p:cNvSpPr>
              <a:spLocks noChangeShapeType="1"/>
            </p:cNvSpPr>
            <p:nvPr/>
          </p:nvSpPr>
          <p:spPr bwMode="auto">
            <a:xfrm flipV="1">
              <a:off x="3900489" y="404653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35" name="Line 1031"/>
            <p:cNvSpPr>
              <a:spLocks noChangeShapeType="1"/>
            </p:cNvSpPr>
            <p:nvPr/>
          </p:nvSpPr>
          <p:spPr bwMode="auto">
            <a:xfrm flipV="1">
              <a:off x="3902076" y="4046539"/>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36" name="Line 1032"/>
            <p:cNvSpPr>
              <a:spLocks noChangeShapeType="1"/>
            </p:cNvSpPr>
            <p:nvPr/>
          </p:nvSpPr>
          <p:spPr bwMode="auto">
            <a:xfrm>
              <a:off x="3905251" y="4046539"/>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37" name="Line 1033"/>
            <p:cNvSpPr>
              <a:spLocks noChangeShapeType="1"/>
            </p:cNvSpPr>
            <p:nvPr/>
          </p:nvSpPr>
          <p:spPr bwMode="auto">
            <a:xfrm>
              <a:off x="3908426" y="404653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38" name="Line 1034"/>
            <p:cNvSpPr>
              <a:spLocks noChangeShapeType="1"/>
            </p:cNvSpPr>
            <p:nvPr/>
          </p:nvSpPr>
          <p:spPr bwMode="auto">
            <a:xfrm>
              <a:off x="3908426" y="40481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39" name="Line 1035"/>
            <p:cNvSpPr>
              <a:spLocks noChangeShapeType="1"/>
            </p:cNvSpPr>
            <p:nvPr/>
          </p:nvSpPr>
          <p:spPr bwMode="auto">
            <a:xfrm>
              <a:off x="3910014" y="404971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40" name="Line 1036"/>
            <p:cNvSpPr>
              <a:spLocks noChangeShapeType="1"/>
            </p:cNvSpPr>
            <p:nvPr/>
          </p:nvSpPr>
          <p:spPr bwMode="auto">
            <a:xfrm flipH="1">
              <a:off x="3908426" y="4051301"/>
              <a:ext cx="1588"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41" name="Line 1037"/>
            <p:cNvSpPr>
              <a:spLocks noChangeShapeType="1"/>
            </p:cNvSpPr>
            <p:nvPr/>
          </p:nvSpPr>
          <p:spPr bwMode="auto">
            <a:xfrm flipH="1">
              <a:off x="3906839" y="40640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42" name="Line 1038"/>
            <p:cNvSpPr>
              <a:spLocks noChangeShapeType="1"/>
            </p:cNvSpPr>
            <p:nvPr/>
          </p:nvSpPr>
          <p:spPr bwMode="auto">
            <a:xfrm>
              <a:off x="3906839" y="406558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43" name="Line 1039"/>
            <p:cNvSpPr>
              <a:spLocks noChangeShapeType="1"/>
            </p:cNvSpPr>
            <p:nvPr/>
          </p:nvSpPr>
          <p:spPr bwMode="auto">
            <a:xfrm flipH="1">
              <a:off x="3895726" y="4067176"/>
              <a:ext cx="11113"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44" name="Line 1040"/>
            <p:cNvSpPr>
              <a:spLocks noChangeShapeType="1"/>
            </p:cNvSpPr>
            <p:nvPr/>
          </p:nvSpPr>
          <p:spPr bwMode="auto">
            <a:xfrm flipH="1">
              <a:off x="3894139" y="407828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45" name="Line 1041"/>
            <p:cNvSpPr>
              <a:spLocks noChangeShapeType="1"/>
            </p:cNvSpPr>
            <p:nvPr/>
          </p:nvSpPr>
          <p:spPr bwMode="auto">
            <a:xfrm flipH="1">
              <a:off x="3892551" y="40798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46" name="Line 1042"/>
            <p:cNvSpPr>
              <a:spLocks noChangeShapeType="1"/>
            </p:cNvSpPr>
            <p:nvPr/>
          </p:nvSpPr>
          <p:spPr bwMode="auto">
            <a:xfrm flipH="1">
              <a:off x="3879851" y="4079876"/>
              <a:ext cx="12700"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47" name="Line 1043"/>
            <p:cNvSpPr>
              <a:spLocks noChangeShapeType="1"/>
            </p:cNvSpPr>
            <p:nvPr/>
          </p:nvSpPr>
          <p:spPr bwMode="auto">
            <a:xfrm flipH="1">
              <a:off x="3876676" y="4083051"/>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48" name="Line 1044"/>
            <p:cNvSpPr>
              <a:spLocks noChangeShapeType="1"/>
            </p:cNvSpPr>
            <p:nvPr/>
          </p:nvSpPr>
          <p:spPr bwMode="auto">
            <a:xfrm flipH="1" flipV="1">
              <a:off x="3876676" y="408146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49" name="Line 1045"/>
            <p:cNvSpPr>
              <a:spLocks noChangeShapeType="1"/>
            </p:cNvSpPr>
            <p:nvPr/>
          </p:nvSpPr>
          <p:spPr bwMode="auto">
            <a:xfrm flipH="1" flipV="1">
              <a:off x="3868739" y="4078289"/>
              <a:ext cx="793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50" name="Line 1046"/>
            <p:cNvSpPr>
              <a:spLocks noChangeShapeType="1"/>
            </p:cNvSpPr>
            <p:nvPr/>
          </p:nvSpPr>
          <p:spPr bwMode="auto">
            <a:xfrm>
              <a:off x="3868739" y="4078289"/>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51" name="Line 1047"/>
            <p:cNvSpPr>
              <a:spLocks noChangeShapeType="1"/>
            </p:cNvSpPr>
            <p:nvPr/>
          </p:nvSpPr>
          <p:spPr bwMode="auto">
            <a:xfrm flipH="1" flipV="1">
              <a:off x="3860801" y="4076701"/>
              <a:ext cx="11113"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52" name="Line 1048"/>
            <p:cNvSpPr>
              <a:spLocks noChangeShapeType="1"/>
            </p:cNvSpPr>
            <p:nvPr/>
          </p:nvSpPr>
          <p:spPr bwMode="auto">
            <a:xfrm flipH="1" flipV="1">
              <a:off x="3857626" y="4076701"/>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53" name="Line 1049"/>
            <p:cNvSpPr>
              <a:spLocks noChangeShapeType="1"/>
            </p:cNvSpPr>
            <p:nvPr/>
          </p:nvSpPr>
          <p:spPr bwMode="auto">
            <a:xfrm flipH="1" flipV="1">
              <a:off x="3856039" y="4075114"/>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54" name="Line 1050"/>
            <p:cNvSpPr>
              <a:spLocks noChangeShapeType="1"/>
            </p:cNvSpPr>
            <p:nvPr/>
          </p:nvSpPr>
          <p:spPr bwMode="auto">
            <a:xfrm flipV="1">
              <a:off x="3856039" y="4071939"/>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55" name="Line 1051"/>
            <p:cNvSpPr>
              <a:spLocks noChangeShapeType="1"/>
            </p:cNvSpPr>
            <p:nvPr/>
          </p:nvSpPr>
          <p:spPr bwMode="auto">
            <a:xfrm flipV="1">
              <a:off x="3856039" y="4067176"/>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56" name="Line 1052"/>
            <p:cNvSpPr>
              <a:spLocks noChangeShapeType="1"/>
            </p:cNvSpPr>
            <p:nvPr/>
          </p:nvSpPr>
          <p:spPr bwMode="auto">
            <a:xfrm flipV="1">
              <a:off x="3856039" y="406558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57" name="Line 1053"/>
            <p:cNvSpPr>
              <a:spLocks noChangeShapeType="1"/>
            </p:cNvSpPr>
            <p:nvPr/>
          </p:nvSpPr>
          <p:spPr bwMode="auto">
            <a:xfrm flipV="1">
              <a:off x="3856039" y="40640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58" name="Line 1054"/>
            <p:cNvSpPr>
              <a:spLocks noChangeShapeType="1"/>
            </p:cNvSpPr>
            <p:nvPr/>
          </p:nvSpPr>
          <p:spPr bwMode="auto">
            <a:xfrm flipV="1">
              <a:off x="3856039" y="4049714"/>
              <a:ext cx="7938" cy="142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59" name="Line 1055"/>
            <p:cNvSpPr>
              <a:spLocks noChangeShapeType="1"/>
            </p:cNvSpPr>
            <p:nvPr/>
          </p:nvSpPr>
          <p:spPr bwMode="auto">
            <a:xfrm flipH="1">
              <a:off x="3862389" y="4049714"/>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60" name="Line 1056"/>
            <p:cNvSpPr>
              <a:spLocks noChangeShapeType="1"/>
            </p:cNvSpPr>
            <p:nvPr/>
          </p:nvSpPr>
          <p:spPr bwMode="auto">
            <a:xfrm flipH="1" flipV="1">
              <a:off x="3862389" y="4049714"/>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61" name="Line 1057"/>
            <p:cNvSpPr>
              <a:spLocks noChangeShapeType="1"/>
            </p:cNvSpPr>
            <p:nvPr/>
          </p:nvSpPr>
          <p:spPr bwMode="auto">
            <a:xfrm>
              <a:off x="3862389" y="4049714"/>
              <a:ext cx="3175"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62" name="Line 1058"/>
            <p:cNvSpPr>
              <a:spLocks noChangeShapeType="1"/>
            </p:cNvSpPr>
            <p:nvPr/>
          </p:nvSpPr>
          <p:spPr bwMode="auto">
            <a:xfrm flipH="1" flipV="1">
              <a:off x="3843339" y="4038601"/>
              <a:ext cx="22225" cy="142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63" name="Line 1059"/>
            <p:cNvSpPr>
              <a:spLocks noChangeShapeType="1"/>
            </p:cNvSpPr>
            <p:nvPr/>
          </p:nvSpPr>
          <p:spPr bwMode="auto">
            <a:xfrm>
              <a:off x="3843339" y="4038601"/>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64" name="Line 1060"/>
            <p:cNvSpPr>
              <a:spLocks noChangeShapeType="1"/>
            </p:cNvSpPr>
            <p:nvPr/>
          </p:nvSpPr>
          <p:spPr bwMode="auto">
            <a:xfrm flipH="1" flipV="1">
              <a:off x="3832226" y="4035426"/>
              <a:ext cx="142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65" name="Line 1061"/>
            <p:cNvSpPr>
              <a:spLocks noChangeShapeType="1"/>
            </p:cNvSpPr>
            <p:nvPr/>
          </p:nvSpPr>
          <p:spPr bwMode="auto">
            <a:xfrm flipH="1">
              <a:off x="3830639" y="40354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66" name="Line 1062"/>
            <p:cNvSpPr>
              <a:spLocks noChangeShapeType="1"/>
            </p:cNvSpPr>
            <p:nvPr/>
          </p:nvSpPr>
          <p:spPr bwMode="auto">
            <a:xfrm flipH="1" flipV="1">
              <a:off x="3829051" y="4033839"/>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67" name="Line 1063"/>
            <p:cNvSpPr>
              <a:spLocks noChangeShapeType="1"/>
            </p:cNvSpPr>
            <p:nvPr/>
          </p:nvSpPr>
          <p:spPr bwMode="auto">
            <a:xfrm flipH="1" flipV="1">
              <a:off x="3813176" y="4013201"/>
              <a:ext cx="15875" cy="206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68" name="Line 1064"/>
            <p:cNvSpPr>
              <a:spLocks noChangeShapeType="1"/>
            </p:cNvSpPr>
            <p:nvPr/>
          </p:nvSpPr>
          <p:spPr bwMode="auto">
            <a:xfrm>
              <a:off x="3813176" y="40132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69" name="Line 1066"/>
            <p:cNvSpPr>
              <a:spLocks noChangeShapeType="1"/>
            </p:cNvSpPr>
            <p:nvPr/>
          </p:nvSpPr>
          <p:spPr bwMode="auto">
            <a:xfrm flipH="1" flipV="1">
              <a:off x="3811588" y="4014788"/>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70" name="Line 1067"/>
            <p:cNvSpPr>
              <a:spLocks noChangeShapeType="1"/>
            </p:cNvSpPr>
            <p:nvPr/>
          </p:nvSpPr>
          <p:spPr bwMode="auto">
            <a:xfrm>
              <a:off x="3811588" y="40147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71" name="Line 1068"/>
            <p:cNvSpPr>
              <a:spLocks noChangeShapeType="1"/>
            </p:cNvSpPr>
            <p:nvPr/>
          </p:nvSpPr>
          <p:spPr bwMode="auto">
            <a:xfrm flipH="1" flipV="1">
              <a:off x="3805238" y="4013201"/>
              <a:ext cx="6350"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72" name="Line 1069"/>
            <p:cNvSpPr>
              <a:spLocks noChangeShapeType="1"/>
            </p:cNvSpPr>
            <p:nvPr/>
          </p:nvSpPr>
          <p:spPr bwMode="auto">
            <a:xfrm>
              <a:off x="3805238" y="40132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73" name="Line 1070"/>
            <p:cNvSpPr>
              <a:spLocks noChangeShapeType="1"/>
            </p:cNvSpPr>
            <p:nvPr/>
          </p:nvSpPr>
          <p:spPr bwMode="auto">
            <a:xfrm flipH="1" flipV="1">
              <a:off x="3795713" y="4010026"/>
              <a:ext cx="11113"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74" name="Line 1071"/>
            <p:cNvSpPr>
              <a:spLocks noChangeShapeType="1"/>
            </p:cNvSpPr>
            <p:nvPr/>
          </p:nvSpPr>
          <p:spPr bwMode="auto">
            <a:xfrm flipV="1">
              <a:off x="3795713" y="4006851"/>
              <a:ext cx="6350"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75" name="Line 1072"/>
            <p:cNvSpPr>
              <a:spLocks noChangeShapeType="1"/>
            </p:cNvSpPr>
            <p:nvPr/>
          </p:nvSpPr>
          <p:spPr bwMode="auto">
            <a:xfrm flipH="1">
              <a:off x="3800476" y="4006851"/>
              <a:ext cx="1588"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76" name="Line 1073"/>
            <p:cNvSpPr>
              <a:spLocks noChangeShapeType="1"/>
            </p:cNvSpPr>
            <p:nvPr/>
          </p:nvSpPr>
          <p:spPr bwMode="auto">
            <a:xfrm flipH="1">
              <a:off x="3798888" y="4014788"/>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77" name="Line 1074"/>
            <p:cNvSpPr>
              <a:spLocks noChangeShapeType="1"/>
            </p:cNvSpPr>
            <p:nvPr/>
          </p:nvSpPr>
          <p:spPr bwMode="auto">
            <a:xfrm flipH="1">
              <a:off x="3798888" y="40179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78" name="Line 1075"/>
            <p:cNvSpPr>
              <a:spLocks noChangeShapeType="1"/>
            </p:cNvSpPr>
            <p:nvPr/>
          </p:nvSpPr>
          <p:spPr bwMode="auto">
            <a:xfrm flipH="1">
              <a:off x="3795713" y="4017963"/>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79" name="Line 1076"/>
            <p:cNvSpPr>
              <a:spLocks noChangeShapeType="1"/>
            </p:cNvSpPr>
            <p:nvPr/>
          </p:nvSpPr>
          <p:spPr bwMode="auto">
            <a:xfrm flipH="1" flipV="1">
              <a:off x="3794126" y="40179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80" name="Line 1077"/>
            <p:cNvSpPr>
              <a:spLocks noChangeShapeType="1"/>
            </p:cNvSpPr>
            <p:nvPr/>
          </p:nvSpPr>
          <p:spPr bwMode="auto">
            <a:xfrm flipH="1" flipV="1">
              <a:off x="3790951" y="4017963"/>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81" name="Line 1078"/>
            <p:cNvSpPr>
              <a:spLocks noChangeShapeType="1"/>
            </p:cNvSpPr>
            <p:nvPr/>
          </p:nvSpPr>
          <p:spPr bwMode="auto">
            <a:xfrm flipH="1" flipV="1">
              <a:off x="3786188" y="4013201"/>
              <a:ext cx="4763"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82" name="Line 1079"/>
            <p:cNvSpPr>
              <a:spLocks noChangeShapeType="1"/>
            </p:cNvSpPr>
            <p:nvPr/>
          </p:nvSpPr>
          <p:spPr bwMode="auto">
            <a:xfrm>
              <a:off x="3786188" y="4013201"/>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83" name="Line 1080"/>
            <p:cNvSpPr>
              <a:spLocks noChangeShapeType="1"/>
            </p:cNvSpPr>
            <p:nvPr/>
          </p:nvSpPr>
          <p:spPr bwMode="auto">
            <a:xfrm flipH="1" flipV="1">
              <a:off x="3776663" y="4013201"/>
              <a:ext cx="12700"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84" name="Line 1081"/>
            <p:cNvSpPr>
              <a:spLocks noChangeShapeType="1"/>
            </p:cNvSpPr>
            <p:nvPr/>
          </p:nvSpPr>
          <p:spPr bwMode="auto">
            <a:xfrm flipH="1" flipV="1">
              <a:off x="3775076" y="40116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85" name="Line 1082"/>
            <p:cNvSpPr>
              <a:spLocks noChangeShapeType="1"/>
            </p:cNvSpPr>
            <p:nvPr/>
          </p:nvSpPr>
          <p:spPr bwMode="auto">
            <a:xfrm flipH="1" flipV="1">
              <a:off x="3773488" y="40100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86" name="Line 1083"/>
            <p:cNvSpPr>
              <a:spLocks noChangeShapeType="1"/>
            </p:cNvSpPr>
            <p:nvPr/>
          </p:nvSpPr>
          <p:spPr bwMode="auto">
            <a:xfrm flipH="1" flipV="1">
              <a:off x="3770313" y="4005263"/>
              <a:ext cx="3175"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87" name="Line 1084"/>
            <p:cNvSpPr>
              <a:spLocks noChangeShapeType="1"/>
            </p:cNvSpPr>
            <p:nvPr/>
          </p:nvSpPr>
          <p:spPr bwMode="auto">
            <a:xfrm>
              <a:off x="3770313" y="4005263"/>
              <a:ext cx="793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88" name="Line 1085"/>
            <p:cNvSpPr>
              <a:spLocks noChangeShapeType="1"/>
            </p:cNvSpPr>
            <p:nvPr/>
          </p:nvSpPr>
          <p:spPr bwMode="auto">
            <a:xfrm flipH="1">
              <a:off x="3767138" y="4006851"/>
              <a:ext cx="11113"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89" name="Line 1086"/>
            <p:cNvSpPr>
              <a:spLocks noChangeShapeType="1"/>
            </p:cNvSpPr>
            <p:nvPr/>
          </p:nvSpPr>
          <p:spPr bwMode="auto">
            <a:xfrm flipV="1">
              <a:off x="3767138" y="4014788"/>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90" name="Line 1087"/>
            <p:cNvSpPr>
              <a:spLocks noChangeShapeType="1"/>
            </p:cNvSpPr>
            <p:nvPr/>
          </p:nvSpPr>
          <p:spPr bwMode="auto">
            <a:xfrm>
              <a:off x="3767138" y="4014788"/>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91" name="Line 1088"/>
            <p:cNvSpPr>
              <a:spLocks noChangeShapeType="1"/>
            </p:cNvSpPr>
            <p:nvPr/>
          </p:nvSpPr>
          <p:spPr bwMode="auto">
            <a:xfrm>
              <a:off x="3768726" y="40195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92" name="Line 1089"/>
            <p:cNvSpPr>
              <a:spLocks noChangeShapeType="1"/>
            </p:cNvSpPr>
            <p:nvPr/>
          </p:nvSpPr>
          <p:spPr bwMode="auto">
            <a:xfrm flipH="1">
              <a:off x="3768726" y="40211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93" name="Line 1090"/>
            <p:cNvSpPr>
              <a:spLocks noChangeShapeType="1"/>
            </p:cNvSpPr>
            <p:nvPr/>
          </p:nvSpPr>
          <p:spPr bwMode="auto">
            <a:xfrm flipH="1">
              <a:off x="3767138" y="4022726"/>
              <a:ext cx="1588" cy="95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94" name="Line 1091"/>
            <p:cNvSpPr>
              <a:spLocks noChangeShapeType="1"/>
            </p:cNvSpPr>
            <p:nvPr/>
          </p:nvSpPr>
          <p:spPr bwMode="auto">
            <a:xfrm flipH="1">
              <a:off x="3765551" y="4032251"/>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95" name="Line 1092"/>
            <p:cNvSpPr>
              <a:spLocks noChangeShapeType="1"/>
            </p:cNvSpPr>
            <p:nvPr/>
          </p:nvSpPr>
          <p:spPr bwMode="auto">
            <a:xfrm flipH="1">
              <a:off x="3765551" y="40354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96" name="Line 1093"/>
            <p:cNvSpPr>
              <a:spLocks noChangeShapeType="1"/>
            </p:cNvSpPr>
            <p:nvPr/>
          </p:nvSpPr>
          <p:spPr bwMode="auto">
            <a:xfrm flipH="1">
              <a:off x="3751263" y="4037013"/>
              <a:ext cx="14288"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97" name="Line 1094"/>
            <p:cNvSpPr>
              <a:spLocks noChangeShapeType="1"/>
            </p:cNvSpPr>
            <p:nvPr/>
          </p:nvSpPr>
          <p:spPr bwMode="auto">
            <a:xfrm flipV="1">
              <a:off x="3751263" y="4038601"/>
              <a:ext cx="3175"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98" name="Line 1095"/>
            <p:cNvSpPr>
              <a:spLocks noChangeShapeType="1"/>
            </p:cNvSpPr>
            <p:nvPr/>
          </p:nvSpPr>
          <p:spPr bwMode="auto">
            <a:xfrm flipH="1">
              <a:off x="3752851" y="4038601"/>
              <a:ext cx="1588"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199" name="Line 1096"/>
            <p:cNvSpPr>
              <a:spLocks noChangeShapeType="1"/>
            </p:cNvSpPr>
            <p:nvPr/>
          </p:nvSpPr>
          <p:spPr bwMode="auto">
            <a:xfrm flipV="1">
              <a:off x="3752851" y="40497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00" name="Line 1097"/>
            <p:cNvSpPr>
              <a:spLocks noChangeShapeType="1"/>
            </p:cNvSpPr>
            <p:nvPr/>
          </p:nvSpPr>
          <p:spPr bwMode="auto">
            <a:xfrm>
              <a:off x="3752851" y="4049713"/>
              <a:ext cx="3175" cy="190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01" name="Line 1098"/>
            <p:cNvSpPr>
              <a:spLocks noChangeShapeType="1"/>
            </p:cNvSpPr>
            <p:nvPr/>
          </p:nvSpPr>
          <p:spPr bwMode="auto">
            <a:xfrm>
              <a:off x="3756026" y="40687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02" name="Line 1099"/>
            <p:cNvSpPr>
              <a:spLocks noChangeShapeType="1"/>
            </p:cNvSpPr>
            <p:nvPr/>
          </p:nvSpPr>
          <p:spPr bwMode="auto">
            <a:xfrm flipH="1">
              <a:off x="3754438" y="40703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03" name="Line 1100"/>
            <p:cNvSpPr>
              <a:spLocks noChangeShapeType="1"/>
            </p:cNvSpPr>
            <p:nvPr/>
          </p:nvSpPr>
          <p:spPr bwMode="auto">
            <a:xfrm flipH="1">
              <a:off x="3754438" y="40719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04" name="Line 1101"/>
            <p:cNvSpPr>
              <a:spLocks noChangeShapeType="1"/>
            </p:cNvSpPr>
            <p:nvPr/>
          </p:nvSpPr>
          <p:spPr bwMode="auto">
            <a:xfrm flipH="1">
              <a:off x="3748088" y="4073526"/>
              <a:ext cx="6350"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05" name="Line 1102"/>
            <p:cNvSpPr>
              <a:spLocks noChangeShapeType="1"/>
            </p:cNvSpPr>
            <p:nvPr/>
          </p:nvSpPr>
          <p:spPr bwMode="auto">
            <a:xfrm flipV="1">
              <a:off x="3748088" y="4075113"/>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06" name="Line 1103"/>
            <p:cNvSpPr>
              <a:spLocks noChangeShapeType="1"/>
            </p:cNvSpPr>
            <p:nvPr/>
          </p:nvSpPr>
          <p:spPr bwMode="auto">
            <a:xfrm flipH="1">
              <a:off x="3746501" y="4075113"/>
              <a:ext cx="3175"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07" name="Line 1104"/>
            <p:cNvSpPr>
              <a:spLocks noChangeShapeType="1"/>
            </p:cNvSpPr>
            <p:nvPr/>
          </p:nvSpPr>
          <p:spPr bwMode="auto">
            <a:xfrm>
              <a:off x="3746501" y="40814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08" name="Line 1105"/>
            <p:cNvSpPr>
              <a:spLocks noChangeShapeType="1"/>
            </p:cNvSpPr>
            <p:nvPr/>
          </p:nvSpPr>
          <p:spPr bwMode="auto">
            <a:xfrm flipH="1">
              <a:off x="3744913" y="40830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09" name="Line 1106"/>
            <p:cNvSpPr>
              <a:spLocks noChangeShapeType="1"/>
            </p:cNvSpPr>
            <p:nvPr/>
          </p:nvSpPr>
          <p:spPr bwMode="auto">
            <a:xfrm flipH="1">
              <a:off x="3740151" y="4083051"/>
              <a:ext cx="4763"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10" name="Line 1107"/>
            <p:cNvSpPr>
              <a:spLocks noChangeShapeType="1"/>
            </p:cNvSpPr>
            <p:nvPr/>
          </p:nvSpPr>
          <p:spPr bwMode="auto">
            <a:xfrm flipV="1">
              <a:off x="3740151" y="40862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11" name="Line 1108"/>
            <p:cNvSpPr>
              <a:spLocks noChangeShapeType="1"/>
            </p:cNvSpPr>
            <p:nvPr/>
          </p:nvSpPr>
          <p:spPr bwMode="auto">
            <a:xfrm flipH="1">
              <a:off x="3736976" y="4086226"/>
              <a:ext cx="4763" cy="158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12" name="Line 1109"/>
            <p:cNvSpPr>
              <a:spLocks noChangeShapeType="1"/>
            </p:cNvSpPr>
            <p:nvPr/>
          </p:nvSpPr>
          <p:spPr bwMode="auto">
            <a:xfrm flipV="1">
              <a:off x="3736976" y="41021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13" name="Line 1110"/>
            <p:cNvSpPr>
              <a:spLocks noChangeShapeType="1"/>
            </p:cNvSpPr>
            <p:nvPr/>
          </p:nvSpPr>
          <p:spPr bwMode="auto">
            <a:xfrm flipH="1">
              <a:off x="3736976" y="4102101"/>
              <a:ext cx="1588"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14" name="Line 1111"/>
            <p:cNvSpPr>
              <a:spLocks noChangeShapeType="1"/>
            </p:cNvSpPr>
            <p:nvPr/>
          </p:nvSpPr>
          <p:spPr bwMode="auto">
            <a:xfrm>
              <a:off x="3736976" y="41148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15" name="Line 1112"/>
            <p:cNvSpPr>
              <a:spLocks noChangeShapeType="1"/>
            </p:cNvSpPr>
            <p:nvPr/>
          </p:nvSpPr>
          <p:spPr bwMode="auto">
            <a:xfrm flipH="1">
              <a:off x="3730626" y="4116388"/>
              <a:ext cx="6350" cy="142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16" name="Line 1113"/>
            <p:cNvSpPr>
              <a:spLocks noChangeShapeType="1"/>
            </p:cNvSpPr>
            <p:nvPr/>
          </p:nvSpPr>
          <p:spPr bwMode="auto">
            <a:xfrm flipV="1">
              <a:off x="3730626" y="4127501"/>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17" name="Line 1114"/>
            <p:cNvSpPr>
              <a:spLocks noChangeShapeType="1"/>
            </p:cNvSpPr>
            <p:nvPr/>
          </p:nvSpPr>
          <p:spPr bwMode="auto">
            <a:xfrm flipH="1">
              <a:off x="3730626" y="4127501"/>
              <a:ext cx="1588"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18" name="Line 1115"/>
            <p:cNvSpPr>
              <a:spLocks noChangeShapeType="1"/>
            </p:cNvSpPr>
            <p:nvPr/>
          </p:nvSpPr>
          <p:spPr bwMode="auto">
            <a:xfrm flipV="1">
              <a:off x="3730626" y="41338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19" name="Line 1116"/>
            <p:cNvSpPr>
              <a:spLocks noChangeShapeType="1"/>
            </p:cNvSpPr>
            <p:nvPr/>
          </p:nvSpPr>
          <p:spPr bwMode="auto">
            <a:xfrm>
              <a:off x="3730626" y="4133851"/>
              <a:ext cx="6350" cy="222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20" name="Line 1117"/>
            <p:cNvSpPr>
              <a:spLocks noChangeShapeType="1"/>
            </p:cNvSpPr>
            <p:nvPr/>
          </p:nvSpPr>
          <p:spPr bwMode="auto">
            <a:xfrm>
              <a:off x="3736976" y="41560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21" name="Line 1118"/>
            <p:cNvSpPr>
              <a:spLocks noChangeShapeType="1"/>
            </p:cNvSpPr>
            <p:nvPr/>
          </p:nvSpPr>
          <p:spPr bwMode="auto">
            <a:xfrm>
              <a:off x="3736976" y="4156076"/>
              <a:ext cx="1588"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22" name="Line 1119"/>
            <p:cNvSpPr>
              <a:spLocks noChangeShapeType="1"/>
            </p:cNvSpPr>
            <p:nvPr/>
          </p:nvSpPr>
          <p:spPr bwMode="auto">
            <a:xfrm>
              <a:off x="3738563" y="4167188"/>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23" name="Line 1120"/>
            <p:cNvSpPr>
              <a:spLocks noChangeShapeType="1"/>
            </p:cNvSpPr>
            <p:nvPr/>
          </p:nvSpPr>
          <p:spPr bwMode="auto">
            <a:xfrm>
              <a:off x="3738563" y="41703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24" name="Line 1121"/>
            <p:cNvSpPr>
              <a:spLocks noChangeShapeType="1"/>
            </p:cNvSpPr>
            <p:nvPr/>
          </p:nvSpPr>
          <p:spPr bwMode="auto">
            <a:xfrm flipH="1">
              <a:off x="3730626" y="4170363"/>
              <a:ext cx="7938" cy="158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25" name="Line 1122"/>
            <p:cNvSpPr>
              <a:spLocks noChangeShapeType="1"/>
            </p:cNvSpPr>
            <p:nvPr/>
          </p:nvSpPr>
          <p:spPr bwMode="auto">
            <a:xfrm flipV="1">
              <a:off x="3730626" y="41846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26" name="Line 1123"/>
            <p:cNvSpPr>
              <a:spLocks noChangeShapeType="1"/>
            </p:cNvSpPr>
            <p:nvPr/>
          </p:nvSpPr>
          <p:spPr bwMode="auto">
            <a:xfrm>
              <a:off x="3730626" y="4184651"/>
              <a:ext cx="1588"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27" name="Line 1124"/>
            <p:cNvSpPr>
              <a:spLocks noChangeShapeType="1"/>
            </p:cNvSpPr>
            <p:nvPr/>
          </p:nvSpPr>
          <p:spPr bwMode="auto">
            <a:xfrm>
              <a:off x="3730626" y="41957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28" name="Line 1125"/>
            <p:cNvSpPr>
              <a:spLocks noChangeShapeType="1"/>
            </p:cNvSpPr>
            <p:nvPr/>
          </p:nvSpPr>
          <p:spPr bwMode="auto">
            <a:xfrm flipH="1">
              <a:off x="3730626" y="41973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29" name="Line 1126"/>
            <p:cNvSpPr>
              <a:spLocks noChangeShapeType="1"/>
            </p:cNvSpPr>
            <p:nvPr/>
          </p:nvSpPr>
          <p:spPr bwMode="auto">
            <a:xfrm flipH="1">
              <a:off x="3722688" y="4198938"/>
              <a:ext cx="7938" cy="95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30" name="Line 1127"/>
            <p:cNvSpPr>
              <a:spLocks noChangeShapeType="1"/>
            </p:cNvSpPr>
            <p:nvPr/>
          </p:nvSpPr>
          <p:spPr bwMode="auto">
            <a:xfrm flipV="1">
              <a:off x="3722688" y="4205288"/>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31" name="Line 1128"/>
            <p:cNvSpPr>
              <a:spLocks noChangeShapeType="1"/>
            </p:cNvSpPr>
            <p:nvPr/>
          </p:nvSpPr>
          <p:spPr bwMode="auto">
            <a:xfrm flipH="1">
              <a:off x="3722688" y="4205288"/>
              <a:ext cx="1588" cy="174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32" name="Line 1129"/>
            <p:cNvSpPr>
              <a:spLocks noChangeShapeType="1"/>
            </p:cNvSpPr>
            <p:nvPr/>
          </p:nvSpPr>
          <p:spPr bwMode="auto">
            <a:xfrm flipV="1">
              <a:off x="3722688" y="42211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33" name="Line 1130"/>
            <p:cNvSpPr>
              <a:spLocks noChangeShapeType="1"/>
            </p:cNvSpPr>
            <p:nvPr/>
          </p:nvSpPr>
          <p:spPr bwMode="auto">
            <a:xfrm>
              <a:off x="3722688" y="4221163"/>
              <a:ext cx="3175"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34" name="Line 1131"/>
            <p:cNvSpPr>
              <a:spLocks noChangeShapeType="1"/>
            </p:cNvSpPr>
            <p:nvPr/>
          </p:nvSpPr>
          <p:spPr bwMode="auto">
            <a:xfrm>
              <a:off x="3725863" y="42322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35" name="Line 1132"/>
            <p:cNvSpPr>
              <a:spLocks noChangeShapeType="1"/>
            </p:cNvSpPr>
            <p:nvPr/>
          </p:nvSpPr>
          <p:spPr bwMode="auto">
            <a:xfrm flipH="1">
              <a:off x="3724276" y="42338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36" name="Line 1133"/>
            <p:cNvSpPr>
              <a:spLocks noChangeShapeType="1"/>
            </p:cNvSpPr>
            <p:nvPr/>
          </p:nvSpPr>
          <p:spPr bwMode="auto">
            <a:xfrm flipH="1">
              <a:off x="3719513" y="4235451"/>
              <a:ext cx="4763"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37" name="Line 1134"/>
            <p:cNvSpPr>
              <a:spLocks noChangeShapeType="1"/>
            </p:cNvSpPr>
            <p:nvPr/>
          </p:nvSpPr>
          <p:spPr bwMode="auto">
            <a:xfrm flipV="1">
              <a:off x="3719513" y="42402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38" name="Line 1135"/>
            <p:cNvSpPr>
              <a:spLocks noChangeShapeType="1"/>
            </p:cNvSpPr>
            <p:nvPr/>
          </p:nvSpPr>
          <p:spPr bwMode="auto">
            <a:xfrm flipH="1">
              <a:off x="3717926" y="4240213"/>
              <a:ext cx="3175" cy="158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39" name="Line 1136"/>
            <p:cNvSpPr>
              <a:spLocks noChangeShapeType="1"/>
            </p:cNvSpPr>
            <p:nvPr/>
          </p:nvSpPr>
          <p:spPr bwMode="auto">
            <a:xfrm flipH="1">
              <a:off x="3714751" y="4256088"/>
              <a:ext cx="3175" cy="206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40" name="Line 1137"/>
            <p:cNvSpPr>
              <a:spLocks noChangeShapeType="1"/>
            </p:cNvSpPr>
            <p:nvPr/>
          </p:nvSpPr>
          <p:spPr bwMode="auto">
            <a:xfrm flipV="1">
              <a:off x="3714751" y="4273551"/>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41" name="Line 1138"/>
            <p:cNvSpPr>
              <a:spLocks noChangeShapeType="1"/>
            </p:cNvSpPr>
            <p:nvPr/>
          </p:nvSpPr>
          <p:spPr bwMode="auto">
            <a:xfrm>
              <a:off x="3714751" y="4273551"/>
              <a:ext cx="3175"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42" name="Line 1139"/>
            <p:cNvSpPr>
              <a:spLocks noChangeShapeType="1"/>
            </p:cNvSpPr>
            <p:nvPr/>
          </p:nvSpPr>
          <p:spPr bwMode="auto">
            <a:xfrm>
              <a:off x="3717926" y="42814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43" name="Line 1140"/>
            <p:cNvSpPr>
              <a:spLocks noChangeShapeType="1"/>
            </p:cNvSpPr>
            <p:nvPr/>
          </p:nvSpPr>
          <p:spPr bwMode="auto">
            <a:xfrm>
              <a:off x="3717926" y="42830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44" name="Line 1141"/>
            <p:cNvSpPr>
              <a:spLocks noChangeShapeType="1"/>
            </p:cNvSpPr>
            <p:nvPr/>
          </p:nvSpPr>
          <p:spPr bwMode="auto">
            <a:xfrm flipH="1">
              <a:off x="3713163" y="4284663"/>
              <a:ext cx="4763"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45" name="Line 1142"/>
            <p:cNvSpPr>
              <a:spLocks noChangeShapeType="1"/>
            </p:cNvSpPr>
            <p:nvPr/>
          </p:nvSpPr>
          <p:spPr bwMode="auto">
            <a:xfrm flipV="1">
              <a:off x="3713163" y="4292601"/>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46" name="Line 1143"/>
            <p:cNvSpPr>
              <a:spLocks noChangeShapeType="1"/>
            </p:cNvSpPr>
            <p:nvPr/>
          </p:nvSpPr>
          <p:spPr bwMode="auto">
            <a:xfrm>
              <a:off x="3713163" y="4292601"/>
              <a:ext cx="3175" cy="238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47" name="Line 1144"/>
            <p:cNvSpPr>
              <a:spLocks noChangeShapeType="1"/>
            </p:cNvSpPr>
            <p:nvPr/>
          </p:nvSpPr>
          <p:spPr bwMode="auto">
            <a:xfrm>
              <a:off x="3716338" y="43164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48" name="Line 1145"/>
            <p:cNvSpPr>
              <a:spLocks noChangeShapeType="1"/>
            </p:cNvSpPr>
            <p:nvPr/>
          </p:nvSpPr>
          <p:spPr bwMode="auto">
            <a:xfrm>
              <a:off x="3716338" y="4318001"/>
              <a:ext cx="1588"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49" name="Line 1146"/>
            <p:cNvSpPr>
              <a:spLocks noChangeShapeType="1"/>
            </p:cNvSpPr>
            <p:nvPr/>
          </p:nvSpPr>
          <p:spPr bwMode="auto">
            <a:xfrm flipH="1" flipV="1">
              <a:off x="3711576" y="4319588"/>
              <a:ext cx="4763"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50" name="Line 1147"/>
            <p:cNvSpPr>
              <a:spLocks noChangeShapeType="1"/>
            </p:cNvSpPr>
            <p:nvPr/>
          </p:nvSpPr>
          <p:spPr bwMode="auto">
            <a:xfrm>
              <a:off x="3711576" y="4319588"/>
              <a:ext cx="6350"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51" name="Line 1148"/>
            <p:cNvSpPr>
              <a:spLocks noChangeShapeType="1"/>
            </p:cNvSpPr>
            <p:nvPr/>
          </p:nvSpPr>
          <p:spPr bwMode="auto">
            <a:xfrm>
              <a:off x="3717926" y="43211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52" name="Line 1149"/>
            <p:cNvSpPr>
              <a:spLocks noChangeShapeType="1"/>
            </p:cNvSpPr>
            <p:nvPr/>
          </p:nvSpPr>
          <p:spPr bwMode="auto">
            <a:xfrm>
              <a:off x="3717926" y="4321176"/>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53" name="Line 1150"/>
            <p:cNvSpPr>
              <a:spLocks noChangeShapeType="1"/>
            </p:cNvSpPr>
            <p:nvPr/>
          </p:nvSpPr>
          <p:spPr bwMode="auto">
            <a:xfrm>
              <a:off x="3719513" y="4324351"/>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54" name="Line 1151"/>
            <p:cNvSpPr>
              <a:spLocks noChangeShapeType="1"/>
            </p:cNvSpPr>
            <p:nvPr/>
          </p:nvSpPr>
          <p:spPr bwMode="auto">
            <a:xfrm>
              <a:off x="3721101" y="43275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55" name="Line 1152"/>
            <p:cNvSpPr>
              <a:spLocks noChangeShapeType="1"/>
            </p:cNvSpPr>
            <p:nvPr/>
          </p:nvSpPr>
          <p:spPr bwMode="auto">
            <a:xfrm flipH="1">
              <a:off x="3721101" y="43291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56" name="Line 1153"/>
            <p:cNvSpPr>
              <a:spLocks noChangeShapeType="1"/>
            </p:cNvSpPr>
            <p:nvPr/>
          </p:nvSpPr>
          <p:spPr bwMode="auto">
            <a:xfrm>
              <a:off x="3721101" y="43307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57" name="Line 1154"/>
            <p:cNvSpPr>
              <a:spLocks noChangeShapeType="1"/>
            </p:cNvSpPr>
            <p:nvPr/>
          </p:nvSpPr>
          <p:spPr bwMode="auto">
            <a:xfrm flipH="1">
              <a:off x="3719513" y="43322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58" name="Line 1155"/>
            <p:cNvSpPr>
              <a:spLocks noChangeShapeType="1"/>
            </p:cNvSpPr>
            <p:nvPr/>
          </p:nvSpPr>
          <p:spPr bwMode="auto">
            <a:xfrm flipH="1">
              <a:off x="3717926" y="43338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59" name="Line 1156"/>
            <p:cNvSpPr>
              <a:spLocks noChangeShapeType="1"/>
            </p:cNvSpPr>
            <p:nvPr/>
          </p:nvSpPr>
          <p:spPr bwMode="auto">
            <a:xfrm flipH="1">
              <a:off x="3711576" y="4333876"/>
              <a:ext cx="6350"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60" name="Line 1157"/>
            <p:cNvSpPr>
              <a:spLocks noChangeShapeType="1"/>
            </p:cNvSpPr>
            <p:nvPr/>
          </p:nvSpPr>
          <p:spPr bwMode="auto">
            <a:xfrm flipV="1">
              <a:off x="3711576" y="4327526"/>
              <a:ext cx="1588"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61" name="Line 1158"/>
            <p:cNvSpPr>
              <a:spLocks noChangeShapeType="1"/>
            </p:cNvSpPr>
            <p:nvPr/>
          </p:nvSpPr>
          <p:spPr bwMode="auto">
            <a:xfrm>
              <a:off x="3713163" y="4327526"/>
              <a:ext cx="6350"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62" name="Line 1159"/>
            <p:cNvSpPr>
              <a:spLocks noChangeShapeType="1"/>
            </p:cNvSpPr>
            <p:nvPr/>
          </p:nvSpPr>
          <p:spPr bwMode="auto">
            <a:xfrm>
              <a:off x="3719513" y="4332288"/>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63" name="Line 1160"/>
            <p:cNvSpPr>
              <a:spLocks noChangeShapeType="1"/>
            </p:cNvSpPr>
            <p:nvPr/>
          </p:nvSpPr>
          <p:spPr bwMode="auto">
            <a:xfrm>
              <a:off x="3719513" y="4335463"/>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64" name="Line 1161"/>
            <p:cNvSpPr>
              <a:spLocks noChangeShapeType="1"/>
            </p:cNvSpPr>
            <p:nvPr/>
          </p:nvSpPr>
          <p:spPr bwMode="auto">
            <a:xfrm flipH="1">
              <a:off x="3717926" y="4338638"/>
              <a:ext cx="1588"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65" name="Line 1162"/>
            <p:cNvSpPr>
              <a:spLocks noChangeShapeType="1"/>
            </p:cNvSpPr>
            <p:nvPr/>
          </p:nvSpPr>
          <p:spPr bwMode="auto">
            <a:xfrm flipV="1">
              <a:off x="3717926" y="43434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66" name="Line 1163"/>
            <p:cNvSpPr>
              <a:spLocks noChangeShapeType="1"/>
            </p:cNvSpPr>
            <p:nvPr/>
          </p:nvSpPr>
          <p:spPr bwMode="auto">
            <a:xfrm>
              <a:off x="3717926" y="4343401"/>
              <a:ext cx="1588" cy="190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67" name="Line 1164"/>
            <p:cNvSpPr>
              <a:spLocks noChangeShapeType="1"/>
            </p:cNvSpPr>
            <p:nvPr/>
          </p:nvSpPr>
          <p:spPr bwMode="auto">
            <a:xfrm>
              <a:off x="3717926" y="43624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68" name="Line 1165"/>
            <p:cNvSpPr>
              <a:spLocks noChangeShapeType="1"/>
            </p:cNvSpPr>
            <p:nvPr/>
          </p:nvSpPr>
          <p:spPr bwMode="auto">
            <a:xfrm flipH="1">
              <a:off x="3717926" y="43640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69" name="Line 1166"/>
            <p:cNvSpPr>
              <a:spLocks noChangeShapeType="1"/>
            </p:cNvSpPr>
            <p:nvPr/>
          </p:nvSpPr>
          <p:spPr bwMode="auto">
            <a:xfrm>
              <a:off x="3717926" y="43640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70" name="Line 1167"/>
            <p:cNvSpPr>
              <a:spLocks noChangeShapeType="1"/>
            </p:cNvSpPr>
            <p:nvPr/>
          </p:nvSpPr>
          <p:spPr bwMode="auto">
            <a:xfrm flipH="1">
              <a:off x="3708401" y="4364038"/>
              <a:ext cx="9525" cy="190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71" name="Line 1168"/>
            <p:cNvSpPr>
              <a:spLocks noChangeShapeType="1"/>
            </p:cNvSpPr>
            <p:nvPr/>
          </p:nvSpPr>
          <p:spPr bwMode="auto">
            <a:xfrm flipV="1">
              <a:off x="3708401" y="4379913"/>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72" name="Line 1169"/>
            <p:cNvSpPr>
              <a:spLocks noChangeShapeType="1"/>
            </p:cNvSpPr>
            <p:nvPr/>
          </p:nvSpPr>
          <p:spPr bwMode="auto">
            <a:xfrm>
              <a:off x="3709988" y="4379913"/>
              <a:ext cx="1588"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73" name="Line 1170"/>
            <p:cNvSpPr>
              <a:spLocks noChangeShapeType="1"/>
            </p:cNvSpPr>
            <p:nvPr/>
          </p:nvSpPr>
          <p:spPr bwMode="auto">
            <a:xfrm>
              <a:off x="3709988" y="4391026"/>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74" name="Line 1171"/>
            <p:cNvSpPr>
              <a:spLocks noChangeShapeType="1"/>
            </p:cNvSpPr>
            <p:nvPr/>
          </p:nvSpPr>
          <p:spPr bwMode="auto">
            <a:xfrm flipH="1">
              <a:off x="3708401" y="4394201"/>
              <a:ext cx="1588"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75" name="Line 1172"/>
            <p:cNvSpPr>
              <a:spLocks noChangeShapeType="1"/>
            </p:cNvSpPr>
            <p:nvPr/>
          </p:nvSpPr>
          <p:spPr bwMode="auto">
            <a:xfrm>
              <a:off x="3708401" y="44021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76" name="Line 1173"/>
            <p:cNvSpPr>
              <a:spLocks noChangeShapeType="1"/>
            </p:cNvSpPr>
            <p:nvPr/>
          </p:nvSpPr>
          <p:spPr bwMode="auto">
            <a:xfrm flipH="1">
              <a:off x="3706813" y="44037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77" name="Line 1174"/>
            <p:cNvSpPr>
              <a:spLocks noChangeShapeType="1"/>
            </p:cNvSpPr>
            <p:nvPr/>
          </p:nvSpPr>
          <p:spPr bwMode="auto">
            <a:xfrm flipH="1">
              <a:off x="3698876" y="4403726"/>
              <a:ext cx="7938"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78" name="Line 1175"/>
            <p:cNvSpPr>
              <a:spLocks noChangeShapeType="1"/>
            </p:cNvSpPr>
            <p:nvPr/>
          </p:nvSpPr>
          <p:spPr bwMode="auto">
            <a:xfrm flipV="1">
              <a:off x="3698876" y="44148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79" name="Line 1176"/>
            <p:cNvSpPr>
              <a:spLocks noChangeShapeType="1"/>
            </p:cNvSpPr>
            <p:nvPr/>
          </p:nvSpPr>
          <p:spPr bwMode="auto">
            <a:xfrm flipH="1">
              <a:off x="3698876" y="4414838"/>
              <a:ext cx="1588" cy="95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80" name="Line 1177"/>
            <p:cNvSpPr>
              <a:spLocks noChangeShapeType="1"/>
            </p:cNvSpPr>
            <p:nvPr/>
          </p:nvSpPr>
          <p:spPr bwMode="auto">
            <a:xfrm>
              <a:off x="3698876" y="4424363"/>
              <a:ext cx="1588"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81" name="Line 1178"/>
            <p:cNvSpPr>
              <a:spLocks noChangeShapeType="1"/>
            </p:cNvSpPr>
            <p:nvPr/>
          </p:nvSpPr>
          <p:spPr bwMode="auto">
            <a:xfrm flipH="1" flipV="1">
              <a:off x="3694113" y="4432301"/>
              <a:ext cx="4763"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82" name="Line 1179"/>
            <p:cNvSpPr>
              <a:spLocks noChangeShapeType="1"/>
            </p:cNvSpPr>
            <p:nvPr/>
          </p:nvSpPr>
          <p:spPr bwMode="auto">
            <a:xfrm flipV="1">
              <a:off x="3694113" y="4429126"/>
              <a:ext cx="9525"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83" name="Line 1180"/>
            <p:cNvSpPr>
              <a:spLocks noChangeShapeType="1"/>
            </p:cNvSpPr>
            <p:nvPr/>
          </p:nvSpPr>
          <p:spPr bwMode="auto">
            <a:xfrm>
              <a:off x="3703638" y="4429126"/>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84" name="Line 1181"/>
            <p:cNvSpPr>
              <a:spLocks noChangeShapeType="1"/>
            </p:cNvSpPr>
            <p:nvPr/>
          </p:nvSpPr>
          <p:spPr bwMode="auto">
            <a:xfrm>
              <a:off x="3706813" y="44307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85" name="Line 1182"/>
            <p:cNvSpPr>
              <a:spLocks noChangeShapeType="1"/>
            </p:cNvSpPr>
            <p:nvPr/>
          </p:nvSpPr>
          <p:spPr bwMode="auto">
            <a:xfrm>
              <a:off x="3708401" y="44307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86" name="Line 1183"/>
            <p:cNvSpPr>
              <a:spLocks noChangeShapeType="1"/>
            </p:cNvSpPr>
            <p:nvPr/>
          </p:nvSpPr>
          <p:spPr bwMode="auto">
            <a:xfrm>
              <a:off x="3709988" y="4432301"/>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87" name="Line 1184"/>
            <p:cNvSpPr>
              <a:spLocks noChangeShapeType="1"/>
            </p:cNvSpPr>
            <p:nvPr/>
          </p:nvSpPr>
          <p:spPr bwMode="auto">
            <a:xfrm>
              <a:off x="3709988" y="4435476"/>
              <a:ext cx="1588" cy="190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88" name="Line 1185"/>
            <p:cNvSpPr>
              <a:spLocks noChangeShapeType="1"/>
            </p:cNvSpPr>
            <p:nvPr/>
          </p:nvSpPr>
          <p:spPr bwMode="auto">
            <a:xfrm flipH="1" flipV="1">
              <a:off x="3709988" y="4451351"/>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89" name="Line 1186"/>
            <p:cNvSpPr>
              <a:spLocks noChangeShapeType="1"/>
            </p:cNvSpPr>
            <p:nvPr/>
          </p:nvSpPr>
          <p:spPr bwMode="auto">
            <a:xfrm>
              <a:off x="3709988" y="4451351"/>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90" name="Line 1187"/>
            <p:cNvSpPr>
              <a:spLocks noChangeShapeType="1"/>
            </p:cNvSpPr>
            <p:nvPr/>
          </p:nvSpPr>
          <p:spPr bwMode="auto">
            <a:xfrm flipH="1" flipV="1">
              <a:off x="3708401" y="4452938"/>
              <a:ext cx="3175"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91" name="Line 1188"/>
            <p:cNvSpPr>
              <a:spLocks noChangeShapeType="1"/>
            </p:cNvSpPr>
            <p:nvPr/>
          </p:nvSpPr>
          <p:spPr bwMode="auto">
            <a:xfrm>
              <a:off x="3708401" y="4452938"/>
              <a:ext cx="25400"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92" name="Line 1189"/>
            <p:cNvSpPr>
              <a:spLocks noChangeShapeType="1"/>
            </p:cNvSpPr>
            <p:nvPr/>
          </p:nvSpPr>
          <p:spPr bwMode="auto">
            <a:xfrm>
              <a:off x="3733801" y="4456113"/>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93" name="Line 1190"/>
            <p:cNvSpPr>
              <a:spLocks noChangeShapeType="1"/>
            </p:cNvSpPr>
            <p:nvPr/>
          </p:nvSpPr>
          <p:spPr bwMode="auto">
            <a:xfrm>
              <a:off x="3736976" y="4456113"/>
              <a:ext cx="142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94" name="Line 1191"/>
            <p:cNvSpPr>
              <a:spLocks noChangeShapeType="1"/>
            </p:cNvSpPr>
            <p:nvPr/>
          </p:nvSpPr>
          <p:spPr bwMode="auto">
            <a:xfrm flipH="1">
              <a:off x="3744913" y="4459288"/>
              <a:ext cx="6350"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95" name="Line 1192"/>
            <p:cNvSpPr>
              <a:spLocks noChangeShapeType="1"/>
            </p:cNvSpPr>
            <p:nvPr/>
          </p:nvSpPr>
          <p:spPr bwMode="auto">
            <a:xfrm flipH="1" flipV="1">
              <a:off x="3738563" y="4456113"/>
              <a:ext cx="6350"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96" name="Line 1193"/>
            <p:cNvSpPr>
              <a:spLocks noChangeShapeType="1"/>
            </p:cNvSpPr>
            <p:nvPr/>
          </p:nvSpPr>
          <p:spPr bwMode="auto">
            <a:xfrm>
              <a:off x="3738563" y="4456113"/>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97" name="Line 1194"/>
            <p:cNvSpPr>
              <a:spLocks noChangeShapeType="1"/>
            </p:cNvSpPr>
            <p:nvPr/>
          </p:nvSpPr>
          <p:spPr bwMode="auto">
            <a:xfrm flipH="1" flipV="1">
              <a:off x="3736976" y="4456113"/>
              <a:ext cx="4763"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98" name="Line 1195"/>
            <p:cNvSpPr>
              <a:spLocks noChangeShapeType="1"/>
            </p:cNvSpPr>
            <p:nvPr/>
          </p:nvSpPr>
          <p:spPr bwMode="auto">
            <a:xfrm flipH="1" flipV="1">
              <a:off x="3735388" y="44561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299" name="Line 1196"/>
            <p:cNvSpPr>
              <a:spLocks noChangeShapeType="1"/>
            </p:cNvSpPr>
            <p:nvPr/>
          </p:nvSpPr>
          <p:spPr bwMode="auto">
            <a:xfrm flipH="1" flipV="1">
              <a:off x="3733801" y="4452938"/>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00" name="Line 1197"/>
            <p:cNvSpPr>
              <a:spLocks noChangeShapeType="1"/>
            </p:cNvSpPr>
            <p:nvPr/>
          </p:nvSpPr>
          <p:spPr bwMode="auto">
            <a:xfrm flipH="1" flipV="1">
              <a:off x="3733801" y="44513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01" name="Line 1198"/>
            <p:cNvSpPr>
              <a:spLocks noChangeShapeType="1"/>
            </p:cNvSpPr>
            <p:nvPr/>
          </p:nvSpPr>
          <p:spPr bwMode="auto">
            <a:xfrm flipV="1">
              <a:off x="3733801" y="44497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02" name="Line 1199"/>
            <p:cNvSpPr>
              <a:spLocks noChangeShapeType="1"/>
            </p:cNvSpPr>
            <p:nvPr/>
          </p:nvSpPr>
          <p:spPr bwMode="auto">
            <a:xfrm flipV="1">
              <a:off x="3733801" y="44481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03" name="Line 1200"/>
            <p:cNvSpPr>
              <a:spLocks noChangeShapeType="1"/>
            </p:cNvSpPr>
            <p:nvPr/>
          </p:nvSpPr>
          <p:spPr bwMode="auto">
            <a:xfrm flipV="1">
              <a:off x="3735388" y="44465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04" name="Line 1201"/>
            <p:cNvSpPr>
              <a:spLocks noChangeShapeType="1"/>
            </p:cNvSpPr>
            <p:nvPr/>
          </p:nvSpPr>
          <p:spPr bwMode="auto">
            <a:xfrm flipV="1">
              <a:off x="3736976" y="4445001"/>
              <a:ext cx="4763"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05" name="Line 1202"/>
            <p:cNvSpPr>
              <a:spLocks noChangeShapeType="1"/>
            </p:cNvSpPr>
            <p:nvPr/>
          </p:nvSpPr>
          <p:spPr bwMode="auto">
            <a:xfrm flipH="1">
              <a:off x="3738563" y="4445001"/>
              <a:ext cx="3175"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06" name="Line 1203"/>
            <p:cNvSpPr>
              <a:spLocks noChangeShapeType="1"/>
            </p:cNvSpPr>
            <p:nvPr/>
          </p:nvSpPr>
          <p:spPr bwMode="auto">
            <a:xfrm flipH="1" flipV="1">
              <a:off x="3736976" y="4441826"/>
              <a:ext cx="1588" cy="95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07" name="Line 1204"/>
            <p:cNvSpPr>
              <a:spLocks noChangeShapeType="1"/>
            </p:cNvSpPr>
            <p:nvPr/>
          </p:nvSpPr>
          <p:spPr bwMode="auto">
            <a:xfrm>
              <a:off x="3736976" y="4441826"/>
              <a:ext cx="4763"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08" name="Line 1205"/>
            <p:cNvSpPr>
              <a:spLocks noChangeShapeType="1"/>
            </p:cNvSpPr>
            <p:nvPr/>
          </p:nvSpPr>
          <p:spPr bwMode="auto">
            <a:xfrm flipH="1">
              <a:off x="3740151" y="44465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09" name="Line 1206"/>
            <p:cNvSpPr>
              <a:spLocks noChangeShapeType="1"/>
            </p:cNvSpPr>
            <p:nvPr/>
          </p:nvSpPr>
          <p:spPr bwMode="auto">
            <a:xfrm flipH="1">
              <a:off x="3736976" y="4446588"/>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10" name="Line 1207"/>
            <p:cNvSpPr>
              <a:spLocks noChangeShapeType="1"/>
            </p:cNvSpPr>
            <p:nvPr/>
          </p:nvSpPr>
          <p:spPr bwMode="auto">
            <a:xfrm flipH="1" flipV="1">
              <a:off x="3733801" y="4445001"/>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11" name="Line 1208"/>
            <p:cNvSpPr>
              <a:spLocks noChangeShapeType="1"/>
            </p:cNvSpPr>
            <p:nvPr/>
          </p:nvSpPr>
          <p:spPr bwMode="auto">
            <a:xfrm flipH="1" flipV="1">
              <a:off x="3733801" y="44434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12" name="Line 1209"/>
            <p:cNvSpPr>
              <a:spLocks noChangeShapeType="1"/>
            </p:cNvSpPr>
            <p:nvPr/>
          </p:nvSpPr>
          <p:spPr bwMode="auto">
            <a:xfrm flipV="1">
              <a:off x="3733801" y="44418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13" name="Line 1210"/>
            <p:cNvSpPr>
              <a:spLocks noChangeShapeType="1"/>
            </p:cNvSpPr>
            <p:nvPr/>
          </p:nvSpPr>
          <p:spPr bwMode="auto">
            <a:xfrm flipV="1">
              <a:off x="3733801" y="44402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14" name="Line 1211"/>
            <p:cNvSpPr>
              <a:spLocks noChangeShapeType="1"/>
            </p:cNvSpPr>
            <p:nvPr/>
          </p:nvSpPr>
          <p:spPr bwMode="auto">
            <a:xfrm flipV="1">
              <a:off x="3733801" y="4427538"/>
              <a:ext cx="3175"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15" name="Line 1212"/>
            <p:cNvSpPr>
              <a:spLocks noChangeShapeType="1"/>
            </p:cNvSpPr>
            <p:nvPr/>
          </p:nvSpPr>
          <p:spPr bwMode="auto">
            <a:xfrm flipV="1">
              <a:off x="3736976" y="4425951"/>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16" name="Line 1213"/>
            <p:cNvSpPr>
              <a:spLocks noChangeShapeType="1"/>
            </p:cNvSpPr>
            <p:nvPr/>
          </p:nvSpPr>
          <p:spPr bwMode="auto">
            <a:xfrm flipV="1">
              <a:off x="3740151" y="4421188"/>
              <a:ext cx="4763"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17" name="Line 1214"/>
            <p:cNvSpPr>
              <a:spLocks noChangeShapeType="1"/>
            </p:cNvSpPr>
            <p:nvPr/>
          </p:nvSpPr>
          <p:spPr bwMode="auto">
            <a:xfrm flipH="1">
              <a:off x="3744913" y="4421188"/>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18" name="Line 1215"/>
            <p:cNvSpPr>
              <a:spLocks noChangeShapeType="1"/>
            </p:cNvSpPr>
            <p:nvPr/>
          </p:nvSpPr>
          <p:spPr bwMode="auto">
            <a:xfrm flipH="1" flipV="1">
              <a:off x="3741738" y="4419601"/>
              <a:ext cx="3175"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19" name="Line 1216"/>
            <p:cNvSpPr>
              <a:spLocks noChangeShapeType="1"/>
            </p:cNvSpPr>
            <p:nvPr/>
          </p:nvSpPr>
          <p:spPr bwMode="auto">
            <a:xfrm flipV="1">
              <a:off x="3741738" y="4416426"/>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20" name="Line 1217"/>
            <p:cNvSpPr>
              <a:spLocks noChangeShapeType="1"/>
            </p:cNvSpPr>
            <p:nvPr/>
          </p:nvSpPr>
          <p:spPr bwMode="auto">
            <a:xfrm flipV="1">
              <a:off x="3741738" y="4413251"/>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21" name="Line 1218"/>
            <p:cNvSpPr>
              <a:spLocks noChangeShapeType="1"/>
            </p:cNvSpPr>
            <p:nvPr/>
          </p:nvSpPr>
          <p:spPr bwMode="auto">
            <a:xfrm flipV="1">
              <a:off x="3741738" y="4413251"/>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22" name="Line 1219"/>
            <p:cNvSpPr>
              <a:spLocks noChangeShapeType="1"/>
            </p:cNvSpPr>
            <p:nvPr/>
          </p:nvSpPr>
          <p:spPr bwMode="auto">
            <a:xfrm flipV="1">
              <a:off x="3744913" y="4411663"/>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23" name="Line 1220"/>
            <p:cNvSpPr>
              <a:spLocks noChangeShapeType="1"/>
            </p:cNvSpPr>
            <p:nvPr/>
          </p:nvSpPr>
          <p:spPr bwMode="auto">
            <a:xfrm>
              <a:off x="3748088" y="44116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24" name="Line 1221"/>
            <p:cNvSpPr>
              <a:spLocks noChangeShapeType="1"/>
            </p:cNvSpPr>
            <p:nvPr/>
          </p:nvSpPr>
          <p:spPr bwMode="auto">
            <a:xfrm>
              <a:off x="3749676" y="44132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25" name="Line 1222"/>
            <p:cNvSpPr>
              <a:spLocks noChangeShapeType="1"/>
            </p:cNvSpPr>
            <p:nvPr/>
          </p:nvSpPr>
          <p:spPr bwMode="auto">
            <a:xfrm>
              <a:off x="3751263" y="4414838"/>
              <a:ext cx="4763"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26" name="Line 1223"/>
            <p:cNvSpPr>
              <a:spLocks noChangeShapeType="1"/>
            </p:cNvSpPr>
            <p:nvPr/>
          </p:nvSpPr>
          <p:spPr bwMode="auto">
            <a:xfrm flipH="1" flipV="1">
              <a:off x="3748088" y="4419601"/>
              <a:ext cx="793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27" name="Line 1224"/>
            <p:cNvSpPr>
              <a:spLocks noChangeShapeType="1"/>
            </p:cNvSpPr>
            <p:nvPr/>
          </p:nvSpPr>
          <p:spPr bwMode="auto">
            <a:xfrm flipV="1">
              <a:off x="3748088" y="4416426"/>
              <a:ext cx="4763"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28" name="Line 1225"/>
            <p:cNvSpPr>
              <a:spLocks noChangeShapeType="1"/>
            </p:cNvSpPr>
            <p:nvPr/>
          </p:nvSpPr>
          <p:spPr bwMode="auto">
            <a:xfrm flipH="1">
              <a:off x="3751263" y="4416426"/>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29" name="Line 1226"/>
            <p:cNvSpPr>
              <a:spLocks noChangeShapeType="1"/>
            </p:cNvSpPr>
            <p:nvPr/>
          </p:nvSpPr>
          <p:spPr bwMode="auto">
            <a:xfrm flipV="1">
              <a:off x="3751263" y="4402138"/>
              <a:ext cx="3175" cy="174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30" name="Line 1227"/>
            <p:cNvSpPr>
              <a:spLocks noChangeShapeType="1"/>
            </p:cNvSpPr>
            <p:nvPr/>
          </p:nvSpPr>
          <p:spPr bwMode="auto">
            <a:xfrm flipV="1">
              <a:off x="3754438" y="44021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31" name="Line 1228"/>
            <p:cNvSpPr>
              <a:spLocks noChangeShapeType="1"/>
            </p:cNvSpPr>
            <p:nvPr/>
          </p:nvSpPr>
          <p:spPr bwMode="auto">
            <a:xfrm flipV="1">
              <a:off x="3754438" y="44005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32" name="Line 1229"/>
            <p:cNvSpPr>
              <a:spLocks noChangeShapeType="1"/>
            </p:cNvSpPr>
            <p:nvPr/>
          </p:nvSpPr>
          <p:spPr bwMode="auto">
            <a:xfrm flipV="1">
              <a:off x="3756026" y="4384676"/>
              <a:ext cx="17463" cy="158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33" name="Line 1230"/>
            <p:cNvSpPr>
              <a:spLocks noChangeShapeType="1"/>
            </p:cNvSpPr>
            <p:nvPr/>
          </p:nvSpPr>
          <p:spPr bwMode="auto">
            <a:xfrm flipH="1">
              <a:off x="3771901" y="43846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34" name="Line 1231"/>
            <p:cNvSpPr>
              <a:spLocks noChangeShapeType="1"/>
            </p:cNvSpPr>
            <p:nvPr/>
          </p:nvSpPr>
          <p:spPr bwMode="auto">
            <a:xfrm flipV="1">
              <a:off x="3771901" y="4376738"/>
              <a:ext cx="3175" cy="95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35" name="Line 1232"/>
            <p:cNvSpPr>
              <a:spLocks noChangeShapeType="1"/>
            </p:cNvSpPr>
            <p:nvPr/>
          </p:nvSpPr>
          <p:spPr bwMode="auto">
            <a:xfrm>
              <a:off x="3775076" y="4376738"/>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36" name="Line 1233"/>
            <p:cNvSpPr>
              <a:spLocks noChangeShapeType="1"/>
            </p:cNvSpPr>
            <p:nvPr/>
          </p:nvSpPr>
          <p:spPr bwMode="auto">
            <a:xfrm flipH="1" flipV="1">
              <a:off x="3773488" y="4371976"/>
              <a:ext cx="1588"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37" name="Line 1234"/>
            <p:cNvSpPr>
              <a:spLocks noChangeShapeType="1"/>
            </p:cNvSpPr>
            <p:nvPr/>
          </p:nvSpPr>
          <p:spPr bwMode="auto">
            <a:xfrm>
              <a:off x="3773488" y="4371976"/>
              <a:ext cx="3175"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38" name="Line 1235"/>
            <p:cNvSpPr>
              <a:spLocks noChangeShapeType="1"/>
            </p:cNvSpPr>
            <p:nvPr/>
          </p:nvSpPr>
          <p:spPr bwMode="auto">
            <a:xfrm flipH="1" flipV="1">
              <a:off x="3767138" y="4373563"/>
              <a:ext cx="9525"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39" name="Line 1236"/>
            <p:cNvSpPr>
              <a:spLocks noChangeShapeType="1"/>
            </p:cNvSpPr>
            <p:nvPr/>
          </p:nvSpPr>
          <p:spPr bwMode="auto">
            <a:xfrm flipH="1" flipV="1">
              <a:off x="3765551" y="43719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40" name="Line 1237"/>
            <p:cNvSpPr>
              <a:spLocks noChangeShapeType="1"/>
            </p:cNvSpPr>
            <p:nvPr/>
          </p:nvSpPr>
          <p:spPr bwMode="auto">
            <a:xfrm flipH="1" flipV="1">
              <a:off x="3763963" y="43719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41" name="Line 1238"/>
            <p:cNvSpPr>
              <a:spLocks noChangeShapeType="1"/>
            </p:cNvSpPr>
            <p:nvPr/>
          </p:nvSpPr>
          <p:spPr bwMode="auto">
            <a:xfrm flipH="1" flipV="1">
              <a:off x="3759201" y="4365626"/>
              <a:ext cx="4763"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42" name="Line 1239"/>
            <p:cNvSpPr>
              <a:spLocks noChangeShapeType="1"/>
            </p:cNvSpPr>
            <p:nvPr/>
          </p:nvSpPr>
          <p:spPr bwMode="auto">
            <a:xfrm flipH="1">
              <a:off x="3757613" y="43656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43" name="Line 1240"/>
            <p:cNvSpPr>
              <a:spLocks noChangeShapeType="1"/>
            </p:cNvSpPr>
            <p:nvPr/>
          </p:nvSpPr>
          <p:spPr bwMode="auto">
            <a:xfrm flipH="1" flipV="1">
              <a:off x="3756026" y="43640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44" name="Line 1241"/>
            <p:cNvSpPr>
              <a:spLocks noChangeShapeType="1"/>
            </p:cNvSpPr>
            <p:nvPr/>
          </p:nvSpPr>
          <p:spPr bwMode="auto">
            <a:xfrm flipH="1" flipV="1">
              <a:off x="3754438" y="4357688"/>
              <a:ext cx="1588"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45" name="Line 1242"/>
            <p:cNvSpPr>
              <a:spLocks noChangeShapeType="1"/>
            </p:cNvSpPr>
            <p:nvPr/>
          </p:nvSpPr>
          <p:spPr bwMode="auto">
            <a:xfrm flipV="1">
              <a:off x="3754438" y="43561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46" name="Line 1243"/>
            <p:cNvSpPr>
              <a:spLocks noChangeShapeType="1"/>
            </p:cNvSpPr>
            <p:nvPr/>
          </p:nvSpPr>
          <p:spPr bwMode="auto">
            <a:xfrm flipV="1">
              <a:off x="3754438" y="43545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47" name="Line 1244"/>
            <p:cNvSpPr>
              <a:spLocks noChangeShapeType="1"/>
            </p:cNvSpPr>
            <p:nvPr/>
          </p:nvSpPr>
          <p:spPr bwMode="auto">
            <a:xfrm flipV="1">
              <a:off x="3754438" y="4349751"/>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48" name="Line 1245"/>
            <p:cNvSpPr>
              <a:spLocks noChangeShapeType="1"/>
            </p:cNvSpPr>
            <p:nvPr/>
          </p:nvSpPr>
          <p:spPr bwMode="auto">
            <a:xfrm flipV="1">
              <a:off x="3754438" y="43497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49" name="Line 1246"/>
            <p:cNvSpPr>
              <a:spLocks noChangeShapeType="1"/>
            </p:cNvSpPr>
            <p:nvPr/>
          </p:nvSpPr>
          <p:spPr bwMode="auto">
            <a:xfrm flipV="1">
              <a:off x="3754438" y="43481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50" name="Line 1247"/>
            <p:cNvSpPr>
              <a:spLocks noChangeShapeType="1"/>
            </p:cNvSpPr>
            <p:nvPr/>
          </p:nvSpPr>
          <p:spPr bwMode="auto">
            <a:xfrm flipV="1">
              <a:off x="3754438" y="4335463"/>
              <a:ext cx="7938"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51" name="Line 1248"/>
            <p:cNvSpPr>
              <a:spLocks noChangeShapeType="1"/>
            </p:cNvSpPr>
            <p:nvPr/>
          </p:nvSpPr>
          <p:spPr bwMode="auto">
            <a:xfrm flipV="1">
              <a:off x="3762376" y="4333876"/>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52" name="Line 1249"/>
            <p:cNvSpPr>
              <a:spLocks noChangeShapeType="1"/>
            </p:cNvSpPr>
            <p:nvPr/>
          </p:nvSpPr>
          <p:spPr bwMode="auto">
            <a:xfrm flipV="1">
              <a:off x="3765551" y="4330701"/>
              <a:ext cx="6350"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53" name="Line 1250"/>
            <p:cNvSpPr>
              <a:spLocks noChangeShapeType="1"/>
            </p:cNvSpPr>
            <p:nvPr/>
          </p:nvSpPr>
          <p:spPr bwMode="auto">
            <a:xfrm flipV="1">
              <a:off x="3771901" y="43291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54" name="Line 1251"/>
            <p:cNvSpPr>
              <a:spLocks noChangeShapeType="1"/>
            </p:cNvSpPr>
            <p:nvPr/>
          </p:nvSpPr>
          <p:spPr bwMode="auto">
            <a:xfrm>
              <a:off x="3773488" y="43291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55" name="Line 1252"/>
            <p:cNvSpPr>
              <a:spLocks noChangeShapeType="1"/>
            </p:cNvSpPr>
            <p:nvPr/>
          </p:nvSpPr>
          <p:spPr bwMode="auto">
            <a:xfrm>
              <a:off x="3773488" y="4329113"/>
              <a:ext cx="793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56" name="Line 1253"/>
            <p:cNvSpPr>
              <a:spLocks noChangeShapeType="1"/>
            </p:cNvSpPr>
            <p:nvPr/>
          </p:nvSpPr>
          <p:spPr bwMode="auto">
            <a:xfrm flipH="1">
              <a:off x="3776663" y="4329113"/>
              <a:ext cx="4763"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57" name="Line 1254"/>
            <p:cNvSpPr>
              <a:spLocks noChangeShapeType="1"/>
            </p:cNvSpPr>
            <p:nvPr/>
          </p:nvSpPr>
          <p:spPr bwMode="auto">
            <a:xfrm flipV="1">
              <a:off x="3776663" y="4332288"/>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58" name="Line 1255"/>
            <p:cNvSpPr>
              <a:spLocks noChangeShapeType="1"/>
            </p:cNvSpPr>
            <p:nvPr/>
          </p:nvSpPr>
          <p:spPr bwMode="auto">
            <a:xfrm flipV="1">
              <a:off x="3776663" y="4329113"/>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59" name="Line 1256"/>
            <p:cNvSpPr>
              <a:spLocks noChangeShapeType="1"/>
            </p:cNvSpPr>
            <p:nvPr/>
          </p:nvSpPr>
          <p:spPr bwMode="auto">
            <a:xfrm flipV="1">
              <a:off x="3776663" y="43275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60" name="Line 1257"/>
            <p:cNvSpPr>
              <a:spLocks noChangeShapeType="1"/>
            </p:cNvSpPr>
            <p:nvPr/>
          </p:nvSpPr>
          <p:spPr bwMode="auto">
            <a:xfrm flipV="1">
              <a:off x="3776663" y="4321176"/>
              <a:ext cx="4763"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61" name="Line 1258"/>
            <p:cNvSpPr>
              <a:spLocks noChangeShapeType="1"/>
            </p:cNvSpPr>
            <p:nvPr/>
          </p:nvSpPr>
          <p:spPr bwMode="auto">
            <a:xfrm flipH="1">
              <a:off x="3779838" y="4321176"/>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62" name="Line 1259"/>
            <p:cNvSpPr>
              <a:spLocks noChangeShapeType="1"/>
            </p:cNvSpPr>
            <p:nvPr/>
          </p:nvSpPr>
          <p:spPr bwMode="auto">
            <a:xfrm flipV="1">
              <a:off x="3779838" y="4311651"/>
              <a:ext cx="1588"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63" name="Line 1260"/>
            <p:cNvSpPr>
              <a:spLocks noChangeShapeType="1"/>
            </p:cNvSpPr>
            <p:nvPr/>
          </p:nvSpPr>
          <p:spPr bwMode="auto">
            <a:xfrm flipV="1">
              <a:off x="3779838" y="43100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64" name="Line 1261"/>
            <p:cNvSpPr>
              <a:spLocks noChangeShapeType="1"/>
            </p:cNvSpPr>
            <p:nvPr/>
          </p:nvSpPr>
          <p:spPr bwMode="auto">
            <a:xfrm flipV="1">
              <a:off x="3779838" y="43100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65" name="Line 1262"/>
            <p:cNvSpPr>
              <a:spLocks noChangeShapeType="1"/>
            </p:cNvSpPr>
            <p:nvPr/>
          </p:nvSpPr>
          <p:spPr bwMode="auto">
            <a:xfrm flipV="1">
              <a:off x="3781426" y="4303713"/>
              <a:ext cx="3175" cy="635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66" name="Line 1263"/>
            <p:cNvSpPr>
              <a:spLocks noChangeShapeType="1"/>
            </p:cNvSpPr>
            <p:nvPr/>
          </p:nvSpPr>
          <p:spPr bwMode="auto">
            <a:xfrm flipV="1">
              <a:off x="3784601" y="43037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67" name="Line 1264"/>
            <p:cNvSpPr>
              <a:spLocks noChangeShapeType="1"/>
            </p:cNvSpPr>
            <p:nvPr/>
          </p:nvSpPr>
          <p:spPr bwMode="auto">
            <a:xfrm flipV="1">
              <a:off x="3784601" y="43021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68" name="Line 1265"/>
            <p:cNvSpPr>
              <a:spLocks noChangeShapeType="1"/>
            </p:cNvSpPr>
            <p:nvPr/>
          </p:nvSpPr>
          <p:spPr bwMode="auto">
            <a:xfrm>
              <a:off x="3784601" y="43021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69" name="Line 1267"/>
            <p:cNvSpPr>
              <a:spLocks noChangeShapeType="1"/>
            </p:cNvSpPr>
            <p:nvPr/>
          </p:nvSpPr>
          <p:spPr bwMode="auto">
            <a:xfrm flipV="1">
              <a:off x="3786188" y="4298951"/>
              <a:ext cx="6350"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70" name="Line 1268"/>
            <p:cNvSpPr>
              <a:spLocks noChangeShapeType="1"/>
            </p:cNvSpPr>
            <p:nvPr/>
          </p:nvSpPr>
          <p:spPr bwMode="auto">
            <a:xfrm>
              <a:off x="3792538" y="4298951"/>
              <a:ext cx="1588"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71" name="Line 1269"/>
            <p:cNvSpPr>
              <a:spLocks noChangeShapeType="1"/>
            </p:cNvSpPr>
            <p:nvPr/>
          </p:nvSpPr>
          <p:spPr bwMode="auto">
            <a:xfrm flipH="1" flipV="1">
              <a:off x="3784601" y="4302126"/>
              <a:ext cx="793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72" name="Line 1270"/>
            <p:cNvSpPr>
              <a:spLocks noChangeShapeType="1"/>
            </p:cNvSpPr>
            <p:nvPr/>
          </p:nvSpPr>
          <p:spPr bwMode="auto">
            <a:xfrm flipH="1" flipV="1">
              <a:off x="3783013" y="4298951"/>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73" name="Line 1271"/>
            <p:cNvSpPr>
              <a:spLocks noChangeShapeType="1"/>
            </p:cNvSpPr>
            <p:nvPr/>
          </p:nvSpPr>
          <p:spPr bwMode="auto">
            <a:xfrm flipV="1">
              <a:off x="3783013" y="4295776"/>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74" name="Line 1272"/>
            <p:cNvSpPr>
              <a:spLocks noChangeShapeType="1"/>
            </p:cNvSpPr>
            <p:nvPr/>
          </p:nvSpPr>
          <p:spPr bwMode="auto">
            <a:xfrm flipV="1">
              <a:off x="3783013" y="42957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75" name="Line 1273"/>
            <p:cNvSpPr>
              <a:spLocks noChangeShapeType="1"/>
            </p:cNvSpPr>
            <p:nvPr/>
          </p:nvSpPr>
          <p:spPr bwMode="auto">
            <a:xfrm flipV="1">
              <a:off x="3783013" y="42941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76" name="Line 1274"/>
            <p:cNvSpPr>
              <a:spLocks noChangeShapeType="1"/>
            </p:cNvSpPr>
            <p:nvPr/>
          </p:nvSpPr>
          <p:spPr bwMode="auto">
            <a:xfrm flipV="1">
              <a:off x="3784601" y="42926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77" name="Line 1275"/>
            <p:cNvSpPr>
              <a:spLocks noChangeShapeType="1"/>
            </p:cNvSpPr>
            <p:nvPr/>
          </p:nvSpPr>
          <p:spPr bwMode="auto">
            <a:xfrm flipV="1">
              <a:off x="3784601" y="4289426"/>
              <a:ext cx="4763"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78" name="Line 1276"/>
            <p:cNvSpPr>
              <a:spLocks noChangeShapeType="1"/>
            </p:cNvSpPr>
            <p:nvPr/>
          </p:nvSpPr>
          <p:spPr bwMode="auto">
            <a:xfrm>
              <a:off x="3789363" y="4289426"/>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79" name="Line 1277"/>
            <p:cNvSpPr>
              <a:spLocks noChangeShapeType="1"/>
            </p:cNvSpPr>
            <p:nvPr/>
          </p:nvSpPr>
          <p:spPr bwMode="auto">
            <a:xfrm>
              <a:off x="3792538" y="42894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80" name="Line 1278"/>
            <p:cNvSpPr>
              <a:spLocks noChangeShapeType="1"/>
            </p:cNvSpPr>
            <p:nvPr/>
          </p:nvSpPr>
          <p:spPr bwMode="auto">
            <a:xfrm>
              <a:off x="3794126" y="42894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81" name="Line 1279"/>
            <p:cNvSpPr>
              <a:spLocks noChangeShapeType="1"/>
            </p:cNvSpPr>
            <p:nvPr/>
          </p:nvSpPr>
          <p:spPr bwMode="auto">
            <a:xfrm>
              <a:off x="3795713" y="42910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82" name="Line 1280"/>
            <p:cNvSpPr>
              <a:spLocks noChangeShapeType="1"/>
            </p:cNvSpPr>
            <p:nvPr/>
          </p:nvSpPr>
          <p:spPr bwMode="auto">
            <a:xfrm>
              <a:off x="3797301" y="4291013"/>
              <a:ext cx="3175"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83" name="Line 1281"/>
            <p:cNvSpPr>
              <a:spLocks noChangeShapeType="1"/>
            </p:cNvSpPr>
            <p:nvPr/>
          </p:nvSpPr>
          <p:spPr bwMode="auto">
            <a:xfrm flipH="1" flipV="1">
              <a:off x="3795713" y="4292601"/>
              <a:ext cx="4763"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84" name="Line 1282"/>
            <p:cNvSpPr>
              <a:spLocks noChangeShapeType="1"/>
            </p:cNvSpPr>
            <p:nvPr/>
          </p:nvSpPr>
          <p:spPr bwMode="auto">
            <a:xfrm>
              <a:off x="3795713" y="4292601"/>
              <a:ext cx="6350"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85" name="Line 1283"/>
            <p:cNvSpPr>
              <a:spLocks noChangeShapeType="1"/>
            </p:cNvSpPr>
            <p:nvPr/>
          </p:nvSpPr>
          <p:spPr bwMode="auto">
            <a:xfrm flipH="1">
              <a:off x="3795713" y="4292601"/>
              <a:ext cx="6350"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86" name="Line 1284"/>
            <p:cNvSpPr>
              <a:spLocks noChangeShapeType="1"/>
            </p:cNvSpPr>
            <p:nvPr/>
          </p:nvSpPr>
          <p:spPr bwMode="auto">
            <a:xfrm flipV="1">
              <a:off x="3795713" y="4292601"/>
              <a:ext cx="3175"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87" name="Line 1285"/>
            <p:cNvSpPr>
              <a:spLocks noChangeShapeType="1"/>
            </p:cNvSpPr>
            <p:nvPr/>
          </p:nvSpPr>
          <p:spPr bwMode="auto">
            <a:xfrm>
              <a:off x="3798888" y="4292601"/>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88" name="Line 1286"/>
            <p:cNvSpPr>
              <a:spLocks noChangeShapeType="1"/>
            </p:cNvSpPr>
            <p:nvPr/>
          </p:nvSpPr>
          <p:spPr bwMode="auto">
            <a:xfrm flipH="1" flipV="1">
              <a:off x="3797301" y="4291013"/>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89" name="Line 1287"/>
            <p:cNvSpPr>
              <a:spLocks noChangeShapeType="1"/>
            </p:cNvSpPr>
            <p:nvPr/>
          </p:nvSpPr>
          <p:spPr bwMode="auto">
            <a:xfrm>
              <a:off x="3797301" y="42910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90" name="Line 1288"/>
            <p:cNvSpPr>
              <a:spLocks noChangeShapeType="1"/>
            </p:cNvSpPr>
            <p:nvPr/>
          </p:nvSpPr>
          <p:spPr bwMode="auto">
            <a:xfrm flipH="1" flipV="1">
              <a:off x="3795713" y="42894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91" name="Line 1289"/>
            <p:cNvSpPr>
              <a:spLocks noChangeShapeType="1"/>
            </p:cNvSpPr>
            <p:nvPr/>
          </p:nvSpPr>
          <p:spPr bwMode="auto">
            <a:xfrm>
              <a:off x="3795713" y="4289426"/>
              <a:ext cx="6350"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92" name="Line 1290"/>
            <p:cNvSpPr>
              <a:spLocks noChangeShapeType="1"/>
            </p:cNvSpPr>
            <p:nvPr/>
          </p:nvSpPr>
          <p:spPr bwMode="auto">
            <a:xfrm flipH="1">
              <a:off x="3797301" y="4291013"/>
              <a:ext cx="4763"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93" name="Line 1291"/>
            <p:cNvSpPr>
              <a:spLocks noChangeShapeType="1"/>
            </p:cNvSpPr>
            <p:nvPr/>
          </p:nvSpPr>
          <p:spPr bwMode="auto">
            <a:xfrm flipV="1">
              <a:off x="3797301" y="4284663"/>
              <a:ext cx="1588"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94" name="Line 1292"/>
            <p:cNvSpPr>
              <a:spLocks noChangeShapeType="1"/>
            </p:cNvSpPr>
            <p:nvPr/>
          </p:nvSpPr>
          <p:spPr bwMode="auto">
            <a:xfrm>
              <a:off x="3798888" y="4284663"/>
              <a:ext cx="3175"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95" name="Line 1293"/>
            <p:cNvSpPr>
              <a:spLocks noChangeShapeType="1"/>
            </p:cNvSpPr>
            <p:nvPr/>
          </p:nvSpPr>
          <p:spPr bwMode="auto">
            <a:xfrm>
              <a:off x="3802063" y="42894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96" name="Line 1294"/>
            <p:cNvSpPr>
              <a:spLocks noChangeShapeType="1"/>
            </p:cNvSpPr>
            <p:nvPr/>
          </p:nvSpPr>
          <p:spPr bwMode="auto">
            <a:xfrm>
              <a:off x="3802063" y="42910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97" name="Line 1295"/>
            <p:cNvSpPr>
              <a:spLocks noChangeShapeType="1"/>
            </p:cNvSpPr>
            <p:nvPr/>
          </p:nvSpPr>
          <p:spPr bwMode="auto">
            <a:xfrm flipH="1">
              <a:off x="3800476" y="4292601"/>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98" name="Line 1296"/>
            <p:cNvSpPr>
              <a:spLocks noChangeShapeType="1"/>
            </p:cNvSpPr>
            <p:nvPr/>
          </p:nvSpPr>
          <p:spPr bwMode="auto">
            <a:xfrm flipH="1">
              <a:off x="3798888" y="42957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399" name="Line 1297"/>
            <p:cNvSpPr>
              <a:spLocks noChangeShapeType="1"/>
            </p:cNvSpPr>
            <p:nvPr/>
          </p:nvSpPr>
          <p:spPr bwMode="auto">
            <a:xfrm flipH="1">
              <a:off x="3794126" y="4295776"/>
              <a:ext cx="4763"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00" name="Line 1298"/>
            <p:cNvSpPr>
              <a:spLocks noChangeShapeType="1"/>
            </p:cNvSpPr>
            <p:nvPr/>
          </p:nvSpPr>
          <p:spPr bwMode="auto">
            <a:xfrm flipH="1">
              <a:off x="3792538" y="42973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01" name="Line 1299"/>
            <p:cNvSpPr>
              <a:spLocks noChangeShapeType="1"/>
            </p:cNvSpPr>
            <p:nvPr/>
          </p:nvSpPr>
          <p:spPr bwMode="auto">
            <a:xfrm flipH="1">
              <a:off x="3790951" y="42973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02" name="Line 1300"/>
            <p:cNvSpPr>
              <a:spLocks noChangeShapeType="1"/>
            </p:cNvSpPr>
            <p:nvPr/>
          </p:nvSpPr>
          <p:spPr bwMode="auto">
            <a:xfrm flipH="1" flipV="1">
              <a:off x="3789363" y="42957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03" name="Line 1301"/>
            <p:cNvSpPr>
              <a:spLocks noChangeShapeType="1"/>
            </p:cNvSpPr>
            <p:nvPr/>
          </p:nvSpPr>
          <p:spPr bwMode="auto">
            <a:xfrm flipH="1" flipV="1">
              <a:off x="3784601" y="4291013"/>
              <a:ext cx="4763"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04" name="Line 1302"/>
            <p:cNvSpPr>
              <a:spLocks noChangeShapeType="1"/>
            </p:cNvSpPr>
            <p:nvPr/>
          </p:nvSpPr>
          <p:spPr bwMode="auto">
            <a:xfrm flipH="1" flipV="1">
              <a:off x="3783013" y="42894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05" name="Line 1303"/>
            <p:cNvSpPr>
              <a:spLocks noChangeShapeType="1"/>
            </p:cNvSpPr>
            <p:nvPr/>
          </p:nvSpPr>
          <p:spPr bwMode="auto">
            <a:xfrm flipV="1">
              <a:off x="3783013" y="42878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06" name="Line 1304"/>
            <p:cNvSpPr>
              <a:spLocks noChangeShapeType="1"/>
            </p:cNvSpPr>
            <p:nvPr/>
          </p:nvSpPr>
          <p:spPr bwMode="auto">
            <a:xfrm flipH="1" flipV="1">
              <a:off x="3781426" y="4267201"/>
              <a:ext cx="1588" cy="206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07" name="Line 1305"/>
            <p:cNvSpPr>
              <a:spLocks noChangeShapeType="1"/>
            </p:cNvSpPr>
            <p:nvPr/>
          </p:nvSpPr>
          <p:spPr bwMode="auto">
            <a:xfrm flipV="1">
              <a:off x="3781426" y="42656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08" name="Line 1306"/>
            <p:cNvSpPr>
              <a:spLocks noChangeShapeType="1"/>
            </p:cNvSpPr>
            <p:nvPr/>
          </p:nvSpPr>
          <p:spPr bwMode="auto">
            <a:xfrm flipV="1">
              <a:off x="3781426" y="42656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09" name="Line 1307"/>
            <p:cNvSpPr>
              <a:spLocks noChangeShapeType="1"/>
            </p:cNvSpPr>
            <p:nvPr/>
          </p:nvSpPr>
          <p:spPr bwMode="auto">
            <a:xfrm flipV="1">
              <a:off x="3781426" y="4262438"/>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10" name="Line 1308"/>
            <p:cNvSpPr>
              <a:spLocks noChangeShapeType="1"/>
            </p:cNvSpPr>
            <p:nvPr/>
          </p:nvSpPr>
          <p:spPr bwMode="auto">
            <a:xfrm flipV="1">
              <a:off x="3781426" y="4260851"/>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11" name="Line 1309"/>
            <p:cNvSpPr>
              <a:spLocks noChangeShapeType="1"/>
            </p:cNvSpPr>
            <p:nvPr/>
          </p:nvSpPr>
          <p:spPr bwMode="auto">
            <a:xfrm flipV="1">
              <a:off x="3784601" y="4259263"/>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12" name="Line 1310"/>
            <p:cNvSpPr>
              <a:spLocks noChangeShapeType="1"/>
            </p:cNvSpPr>
            <p:nvPr/>
          </p:nvSpPr>
          <p:spPr bwMode="auto">
            <a:xfrm>
              <a:off x="3787776" y="42592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13" name="Line 1311"/>
            <p:cNvSpPr>
              <a:spLocks noChangeShapeType="1"/>
            </p:cNvSpPr>
            <p:nvPr/>
          </p:nvSpPr>
          <p:spPr bwMode="auto">
            <a:xfrm>
              <a:off x="3789363" y="42592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14" name="Line 1312"/>
            <p:cNvSpPr>
              <a:spLocks noChangeShapeType="1"/>
            </p:cNvSpPr>
            <p:nvPr/>
          </p:nvSpPr>
          <p:spPr bwMode="auto">
            <a:xfrm>
              <a:off x="3790951" y="4260851"/>
              <a:ext cx="12700"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15" name="Line 1313"/>
            <p:cNvSpPr>
              <a:spLocks noChangeShapeType="1"/>
            </p:cNvSpPr>
            <p:nvPr/>
          </p:nvSpPr>
          <p:spPr bwMode="auto">
            <a:xfrm flipH="1" flipV="1">
              <a:off x="3800476" y="4267201"/>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16" name="Line 1314"/>
            <p:cNvSpPr>
              <a:spLocks noChangeShapeType="1"/>
            </p:cNvSpPr>
            <p:nvPr/>
          </p:nvSpPr>
          <p:spPr bwMode="auto">
            <a:xfrm>
              <a:off x="3800476" y="4267201"/>
              <a:ext cx="793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17" name="Line 1315"/>
            <p:cNvSpPr>
              <a:spLocks noChangeShapeType="1"/>
            </p:cNvSpPr>
            <p:nvPr/>
          </p:nvSpPr>
          <p:spPr bwMode="auto">
            <a:xfrm flipH="1">
              <a:off x="3806826" y="42672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18" name="Line 1316"/>
            <p:cNvSpPr>
              <a:spLocks noChangeShapeType="1"/>
            </p:cNvSpPr>
            <p:nvPr/>
          </p:nvSpPr>
          <p:spPr bwMode="auto">
            <a:xfrm flipV="1">
              <a:off x="3806826" y="4265613"/>
              <a:ext cx="6350"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19" name="Line 1317"/>
            <p:cNvSpPr>
              <a:spLocks noChangeShapeType="1"/>
            </p:cNvSpPr>
            <p:nvPr/>
          </p:nvSpPr>
          <p:spPr bwMode="auto">
            <a:xfrm flipH="1">
              <a:off x="3810001" y="4265613"/>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20" name="Line 1318"/>
            <p:cNvSpPr>
              <a:spLocks noChangeShapeType="1"/>
            </p:cNvSpPr>
            <p:nvPr/>
          </p:nvSpPr>
          <p:spPr bwMode="auto">
            <a:xfrm flipV="1">
              <a:off x="3810001" y="4262438"/>
              <a:ext cx="3175"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21" name="Line 1319"/>
            <p:cNvSpPr>
              <a:spLocks noChangeShapeType="1"/>
            </p:cNvSpPr>
            <p:nvPr/>
          </p:nvSpPr>
          <p:spPr bwMode="auto">
            <a:xfrm flipH="1">
              <a:off x="3813176" y="4262438"/>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22" name="Line 1320"/>
            <p:cNvSpPr>
              <a:spLocks noChangeShapeType="1"/>
            </p:cNvSpPr>
            <p:nvPr/>
          </p:nvSpPr>
          <p:spPr bwMode="auto">
            <a:xfrm flipH="1" flipV="1">
              <a:off x="3811588" y="4256088"/>
              <a:ext cx="1588"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23" name="Line 1321"/>
            <p:cNvSpPr>
              <a:spLocks noChangeShapeType="1"/>
            </p:cNvSpPr>
            <p:nvPr/>
          </p:nvSpPr>
          <p:spPr bwMode="auto">
            <a:xfrm flipV="1">
              <a:off x="3811588" y="42545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24" name="Line 1322"/>
            <p:cNvSpPr>
              <a:spLocks noChangeShapeType="1"/>
            </p:cNvSpPr>
            <p:nvPr/>
          </p:nvSpPr>
          <p:spPr bwMode="auto">
            <a:xfrm flipV="1">
              <a:off x="3811588" y="42545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25" name="Line 1323"/>
            <p:cNvSpPr>
              <a:spLocks noChangeShapeType="1"/>
            </p:cNvSpPr>
            <p:nvPr/>
          </p:nvSpPr>
          <p:spPr bwMode="auto">
            <a:xfrm flipV="1">
              <a:off x="3811588" y="4244976"/>
              <a:ext cx="3175" cy="95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26" name="Line 1324"/>
            <p:cNvSpPr>
              <a:spLocks noChangeShapeType="1"/>
            </p:cNvSpPr>
            <p:nvPr/>
          </p:nvSpPr>
          <p:spPr bwMode="auto">
            <a:xfrm>
              <a:off x="3814763" y="4244976"/>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27" name="Line 1325"/>
            <p:cNvSpPr>
              <a:spLocks noChangeShapeType="1"/>
            </p:cNvSpPr>
            <p:nvPr/>
          </p:nvSpPr>
          <p:spPr bwMode="auto">
            <a:xfrm flipH="1" flipV="1">
              <a:off x="3813176" y="4244976"/>
              <a:ext cx="3175"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28" name="Line 1326"/>
            <p:cNvSpPr>
              <a:spLocks noChangeShapeType="1"/>
            </p:cNvSpPr>
            <p:nvPr/>
          </p:nvSpPr>
          <p:spPr bwMode="auto">
            <a:xfrm flipH="1" flipV="1">
              <a:off x="3813176" y="42433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29" name="Line 1327"/>
            <p:cNvSpPr>
              <a:spLocks noChangeShapeType="1"/>
            </p:cNvSpPr>
            <p:nvPr/>
          </p:nvSpPr>
          <p:spPr bwMode="auto">
            <a:xfrm flipV="1">
              <a:off x="3813176" y="42433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30" name="Line 1328"/>
            <p:cNvSpPr>
              <a:spLocks noChangeShapeType="1"/>
            </p:cNvSpPr>
            <p:nvPr/>
          </p:nvSpPr>
          <p:spPr bwMode="auto">
            <a:xfrm flipV="1">
              <a:off x="3813176" y="4235451"/>
              <a:ext cx="1588"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31" name="Line 1329"/>
            <p:cNvSpPr>
              <a:spLocks noChangeShapeType="1"/>
            </p:cNvSpPr>
            <p:nvPr/>
          </p:nvSpPr>
          <p:spPr bwMode="auto">
            <a:xfrm flipV="1">
              <a:off x="3813176" y="42338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32" name="Line 1330"/>
            <p:cNvSpPr>
              <a:spLocks noChangeShapeType="1"/>
            </p:cNvSpPr>
            <p:nvPr/>
          </p:nvSpPr>
          <p:spPr bwMode="auto">
            <a:xfrm flipV="1">
              <a:off x="3813176" y="42322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33" name="Line 1331"/>
            <p:cNvSpPr>
              <a:spLocks noChangeShapeType="1"/>
            </p:cNvSpPr>
            <p:nvPr/>
          </p:nvSpPr>
          <p:spPr bwMode="auto">
            <a:xfrm flipV="1">
              <a:off x="3813176" y="42322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34" name="Line 1332"/>
            <p:cNvSpPr>
              <a:spLocks noChangeShapeType="1"/>
            </p:cNvSpPr>
            <p:nvPr/>
          </p:nvSpPr>
          <p:spPr bwMode="auto">
            <a:xfrm flipV="1">
              <a:off x="3814763" y="42306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35" name="Line 1333"/>
            <p:cNvSpPr>
              <a:spLocks noChangeShapeType="1"/>
            </p:cNvSpPr>
            <p:nvPr/>
          </p:nvSpPr>
          <p:spPr bwMode="auto">
            <a:xfrm>
              <a:off x="3816351" y="42306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36" name="Line 1334"/>
            <p:cNvSpPr>
              <a:spLocks noChangeShapeType="1"/>
            </p:cNvSpPr>
            <p:nvPr/>
          </p:nvSpPr>
          <p:spPr bwMode="auto">
            <a:xfrm>
              <a:off x="3817938" y="4230688"/>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37" name="Line 1335"/>
            <p:cNvSpPr>
              <a:spLocks noChangeShapeType="1"/>
            </p:cNvSpPr>
            <p:nvPr/>
          </p:nvSpPr>
          <p:spPr bwMode="auto">
            <a:xfrm>
              <a:off x="3821113" y="4232276"/>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38" name="Line 1336"/>
            <p:cNvSpPr>
              <a:spLocks noChangeShapeType="1"/>
            </p:cNvSpPr>
            <p:nvPr/>
          </p:nvSpPr>
          <p:spPr bwMode="auto">
            <a:xfrm flipH="1" flipV="1">
              <a:off x="3821113" y="4232276"/>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39" name="Line 1337"/>
            <p:cNvSpPr>
              <a:spLocks noChangeShapeType="1"/>
            </p:cNvSpPr>
            <p:nvPr/>
          </p:nvSpPr>
          <p:spPr bwMode="auto">
            <a:xfrm>
              <a:off x="3821113" y="4232276"/>
              <a:ext cx="11113"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40" name="Line 1338"/>
            <p:cNvSpPr>
              <a:spLocks noChangeShapeType="1"/>
            </p:cNvSpPr>
            <p:nvPr/>
          </p:nvSpPr>
          <p:spPr bwMode="auto">
            <a:xfrm flipH="1">
              <a:off x="3830638" y="423386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41" name="Line 1339"/>
            <p:cNvSpPr>
              <a:spLocks noChangeShapeType="1"/>
            </p:cNvSpPr>
            <p:nvPr/>
          </p:nvSpPr>
          <p:spPr bwMode="auto">
            <a:xfrm flipV="1">
              <a:off x="3830638" y="4225926"/>
              <a:ext cx="33338"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42" name="Line 1340"/>
            <p:cNvSpPr>
              <a:spLocks noChangeShapeType="1"/>
            </p:cNvSpPr>
            <p:nvPr/>
          </p:nvSpPr>
          <p:spPr bwMode="auto">
            <a:xfrm flipH="1">
              <a:off x="3860801" y="4225926"/>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43" name="Line 1341"/>
            <p:cNvSpPr>
              <a:spLocks noChangeShapeType="1"/>
            </p:cNvSpPr>
            <p:nvPr/>
          </p:nvSpPr>
          <p:spPr bwMode="auto">
            <a:xfrm flipV="1">
              <a:off x="3860801" y="4222751"/>
              <a:ext cx="4763"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44" name="Line 1342"/>
            <p:cNvSpPr>
              <a:spLocks noChangeShapeType="1"/>
            </p:cNvSpPr>
            <p:nvPr/>
          </p:nvSpPr>
          <p:spPr bwMode="auto">
            <a:xfrm flipH="1">
              <a:off x="3865563" y="422275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45" name="Line 1343"/>
            <p:cNvSpPr>
              <a:spLocks noChangeShapeType="1"/>
            </p:cNvSpPr>
            <p:nvPr/>
          </p:nvSpPr>
          <p:spPr bwMode="auto">
            <a:xfrm flipV="1">
              <a:off x="3865563" y="4219576"/>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46" name="Line 1344"/>
            <p:cNvSpPr>
              <a:spLocks noChangeShapeType="1"/>
            </p:cNvSpPr>
            <p:nvPr/>
          </p:nvSpPr>
          <p:spPr bwMode="auto">
            <a:xfrm flipV="1">
              <a:off x="3865563" y="42195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47" name="Line 1345"/>
            <p:cNvSpPr>
              <a:spLocks noChangeShapeType="1"/>
            </p:cNvSpPr>
            <p:nvPr/>
          </p:nvSpPr>
          <p:spPr bwMode="auto">
            <a:xfrm>
              <a:off x="3865563" y="42195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48" name="Line 1346"/>
            <p:cNvSpPr>
              <a:spLocks noChangeShapeType="1"/>
            </p:cNvSpPr>
            <p:nvPr/>
          </p:nvSpPr>
          <p:spPr bwMode="auto">
            <a:xfrm flipV="1">
              <a:off x="3867151" y="4206876"/>
              <a:ext cx="6350" cy="12700"/>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49" name="Line 1347"/>
            <p:cNvSpPr>
              <a:spLocks noChangeShapeType="1"/>
            </p:cNvSpPr>
            <p:nvPr/>
          </p:nvSpPr>
          <p:spPr bwMode="auto">
            <a:xfrm flipH="1">
              <a:off x="3873501" y="4206876"/>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50" name="Line 1348"/>
            <p:cNvSpPr>
              <a:spLocks noChangeShapeType="1"/>
            </p:cNvSpPr>
            <p:nvPr/>
          </p:nvSpPr>
          <p:spPr bwMode="auto">
            <a:xfrm flipV="1">
              <a:off x="3873501" y="4198938"/>
              <a:ext cx="1588"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51" name="Line 1349"/>
            <p:cNvSpPr>
              <a:spLocks noChangeShapeType="1"/>
            </p:cNvSpPr>
            <p:nvPr/>
          </p:nvSpPr>
          <p:spPr bwMode="auto">
            <a:xfrm>
              <a:off x="3873501" y="4198938"/>
              <a:ext cx="4763"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52" name="Line 1350"/>
            <p:cNvSpPr>
              <a:spLocks noChangeShapeType="1"/>
            </p:cNvSpPr>
            <p:nvPr/>
          </p:nvSpPr>
          <p:spPr bwMode="auto">
            <a:xfrm flipH="1" flipV="1">
              <a:off x="3875088" y="4203701"/>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53" name="Line 1351"/>
            <p:cNvSpPr>
              <a:spLocks noChangeShapeType="1"/>
            </p:cNvSpPr>
            <p:nvPr/>
          </p:nvSpPr>
          <p:spPr bwMode="auto">
            <a:xfrm flipH="1" flipV="1">
              <a:off x="3871913" y="4202113"/>
              <a:ext cx="3175"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54" name="Line 1352"/>
            <p:cNvSpPr>
              <a:spLocks noChangeShapeType="1"/>
            </p:cNvSpPr>
            <p:nvPr/>
          </p:nvSpPr>
          <p:spPr bwMode="auto">
            <a:xfrm flipH="1" flipV="1">
              <a:off x="3871913" y="42005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55" name="Line 1353"/>
            <p:cNvSpPr>
              <a:spLocks noChangeShapeType="1"/>
            </p:cNvSpPr>
            <p:nvPr/>
          </p:nvSpPr>
          <p:spPr bwMode="auto">
            <a:xfrm flipH="1" flipV="1">
              <a:off x="3867151" y="4195763"/>
              <a:ext cx="4763"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56" name="Line 1354"/>
            <p:cNvSpPr>
              <a:spLocks noChangeShapeType="1"/>
            </p:cNvSpPr>
            <p:nvPr/>
          </p:nvSpPr>
          <p:spPr bwMode="auto">
            <a:xfrm flipV="1">
              <a:off x="3867151" y="4192588"/>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57" name="Line 1355"/>
            <p:cNvSpPr>
              <a:spLocks noChangeShapeType="1"/>
            </p:cNvSpPr>
            <p:nvPr/>
          </p:nvSpPr>
          <p:spPr bwMode="auto">
            <a:xfrm flipV="1">
              <a:off x="3867151" y="41910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58" name="Line 1356"/>
            <p:cNvSpPr>
              <a:spLocks noChangeShapeType="1"/>
            </p:cNvSpPr>
            <p:nvPr/>
          </p:nvSpPr>
          <p:spPr bwMode="auto">
            <a:xfrm flipV="1">
              <a:off x="3867151" y="4183063"/>
              <a:ext cx="1588"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59" name="Line 1357"/>
            <p:cNvSpPr>
              <a:spLocks noChangeShapeType="1"/>
            </p:cNvSpPr>
            <p:nvPr/>
          </p:nvSpPr>
          <p:spPr bwMode="auto">
            <a:xfrm>
              <a:off x="3868738" y="4183063"/>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60" name="Line 1358"/>
            <p:cNvSpPr>
              <a:spLocks noChangeShapeType="1"/>
            </p:cNvSpPr>
            <p:nvPr/>
          </p:nvSpPr>
          <p:spPr bwMode="auto">
            <a:xfrm flipH="1" flipV="1">
              <a:off x="3857626" y="4178301"/>
              <a:ext cx="12700" cy="95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61" name="Line 1359"/>
            <p:cNvSpPr>
              <a:spLocks noChangeShapeType="1"/>
            </p:cNvSpPr>
            <p:nvPr/>
          </p:nvSpPr>
          <p:spPr bwMode="auto">
            <a:xfrm flipH="1" flipV="1">
              <a:off x="3857626" y="41767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62" name="Line 1360"/>
            <p:cNvSpPr>
              <a:spLocks noChangeShapeType="1"/>
            </p:cNvSpPr>
            <p:nvPr/>
          </p:nvSpPr>
          <p:spPr bwMode="auto">
            <a:xfrm flipH="1" flipV="1">
              <a:off x="3856038" y="41751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63" name="Line 1361"/>
            <p:cNvSpPr>
              <a:spLocks noChangeShapeType="1"/>
            </p:cNvSpPr>
            <p:nvPr/>
          </p:nvSpPr>
          <p:spPr bwMode="auto">
            <a:xfrm flipH="1" flipV="1">
              <a:off x="3854451" y="4167188"/>
              <a:ext cx="1588"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64" name="Line 1362"/>
            <p:cNvSpPr>
              <a:spLocks noChangeShapeType="1"/>
            </p:cNvSpPr>
            <p:nvPr/>
          </p:nvSpPr>
          <p:spPr bwMode="auto">
            <a:xfrm flipV="1">
              <a:off x="3854451" y="4165601"/>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65" name="Line 1363"/>
            <p:cNvSpPr>
              <a:spLocks noChangeShapeType="1"/>
            </p:cNvSpPr>
            <p:nvPr/>
          </p:nvSpPr>
          <p:spPr bwMode="auto">
            <a:xfrm flipV="1">
              <a:off x="3854451" y="4149726"/>
              <a:ext cx="4763" cy="158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66" name="Line 1364"/>
            <p:cNvSpPr>
              <a:spLocks noChangeShapeType="1"/>
            </p:cNvSpPr>
            <p:nvPr/>
          </p:nvSpPr>
          <p:spPr bwMode="auto">
            <a:xfrm flipV="1">
              <a:off x="3859213" y="4116388"/>
              <a:ext cx="3175" cy="333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67" name="Line 1365"/>
            <p:cNvSpPr>
              <a:spLocks noChangeShapeType="1"/>
            </p:cNvSpPr>
            <p:nvPr/>
          </p:nvSpPr>
          <p:spPr bwMode="auto">
            <a:xfrm flipV="1">
              <a:off x="3862388" y="41163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68" name="Line 1366"/>
            <p:cNvSpPr>
              <a:spLocks noChangeShapeType="1"/>
            </p:cNvSpPr>
            <p:nvPr/>
          </p:nvSpPr>
          <p:spPr bwMode="auto">
            <a:xfrm flipV="1">
              <a:off x="3862388" y="4113213"/>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69" name="Line 1367"/>
            <p:cNvSpPr>
              <a:spLocks noChangeShapeType="1"/>
            </p:cNvSpPr>
            <p:nvPr/>
          </p:nvSpPr>
          <p:spPr bwMode="auto">
            <a:xfrm flipV="1">
              <a:off x="3862388" y="4110038"/>
              <a:ext cx="3175"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70" name="Line 1368"/>
            <p:cNvSpPr>
              <a:spLocks noChangeShapeType="1"/>
            </p:cNvSpPr>
            <p:nvPr/>
          </p:nvSpPr>
          <p:spPr bwMode="auto">
            <a:xfrm flipV="1">
              <a:off x="3865563" y="4075113"/>
              <a:ext cx="33338" cy="3492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71" name="Line 1369"/>
            <p:cNvSpPr>
              <a:spLocks noChangeShapeType="1"/>
            </p:cNvSpPr>
            <p:nvPr/>
          </p:nvSpPr>
          <p:spPr bwMode="auto">
            <a:xfrm flipV="1">
              <a:off x="3898901" y="40735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72" name="Line 1370"/>
            <p:cNvSpPr>
              <a:spLocks noChangeShapeType="1"/>
            </p:cNvSpPr>
            <p:nvPr/>
          </p:nvSpPr>
          <p:spPr bwMode="auto">
            <a:xfrm flipV="1">
              <a:off x="3898901" y="40719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73" name="Line 1371"/>
            <p:cNvSpPr>
              <a:spLocks noChangeShapeType="1"/>
            </p:cNvSpPr>
            <p:nvPr/>
          </p:nvSpPr>
          <p:spPr bwMode="auto">
            <a:xfrm flipV="1">
              <a:off x="3898901" y="4067176"/>
              <a:ext cx="11113"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74" name="Line 1372"/>
            <p:cNvSpPr>
              <a:spLocks noChangeShapeType="1"/>
            </p:cNvSpPr>
            <p:nvPr/>
          </p:nvSpPr>
          <p:spPr bwMode="auto">
            <a:xfrm flipH="1">
              <a:off x="3908426" y="4067176"/>
              <a:ext cx="1588" cy="476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75" name="Line 1373"/>
            <p:cNvSpPr>
              <a:spLocks noChangeShapeType="1"/>
            </p:cNvSpPr>
            <p:nvPr/>
          </p:nvSpPr>
          <p:spPr bwMode="auto">
            <a:xfrm flipV="1">
              <a:off x="3908426" y="4060826"/>
              <a:ext cx="1588" cy="11113"/>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76" name="Line 1374"/>
            <p:cNvSpPr>
              <a:spLocks noChangeShapeType="1"/>
            </p:cNvSpPr>
            <p:nvPr/>
          </p:nvSpPr>
          <p:spPr bwMode="auto">
            <a:xfrm>
              <a:off x="3908426" y="406082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77" name="Line 1375"/>
            <p:cNvSpPr>
              <a:spLocks noChangeShapeType="1"/>
            </p:cNvSpPr>
            <p:nvPr/>
          </p:nvSpPr>
          <p:spPr bwMode="auto">
            <a:xfrm flipH="1" flipV="1">
              <a:off x="3906838" y="4054476"/>
              <a:ext cx="3175" cy="793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78" name="Line 1376"/>
            <p:cNvSpPr>
              <a:spLocks noChangeShapeType="1"/>
            </p:cNvSpPr>
            <p:nvPr/>
          </p:nvSpPr>
          <p:spPr bwMode="auto">
            <a:xfrm>
              <a:off x="3906838" y="4054476"/>
              <a:ext cx="3175"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79" name="Line 1377"/>
            <p:cNvSpPr>
              <a:spLocks noChangeShapeType="1"/>
            </p:cNvSpPr>
            <p:nvPr/>
          </p:nvSpPr>
          <p:spPr bwMode="auto">
            <a:xfrm flipH="1" flipV="1">
              <a:off x="3902076" y="4056063"/>
              <a:ext cx="793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80" name="Line 1378"/>
            <p:cNvSpPr>
              <a:spLocks noChangeShapeType="1"/>
            </p:cNvSpPr>
            <p:nvPr/>
          </p:nvSpPr>
          <p:spPr bwMode="auto">
            <a:xfrm flipH="1" flipV="1">
              <a:off x="3900488" y="4054476"/>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81" name="Line 1379"/>
            <p:cNvSpPr>
              <a:spLocks noChangeShapeType="1"/>
            </p:cNvSpPr>
            <p:nvPr/>
          </p:nvSpPr>
          <p:spPr bwMode="auto">
            <a:xfrm flipH="1" flipV="1">
              <a:off x="3898901" y="405288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82" name="Line 1380"/>
            <p:cNvSpPr>
              <a:spLocks noChangeShapeType="1"/>
            </p:cNvSpPr>
            <p:nvPr/>
          </p:nvSpPr>
          <p:spPr bwMode="auto">
            <a:xfrm flipV="1">
              <a:off x="3898901" y="4049713"/>
              <a:ext cx="1588"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83" name="Line 1381"/>
            <p:cNvSpPr>
              <a:spLocks noChangeShapeType="1"/>
            </p:cNvSpPr>
            <p:nvPr/>
          </p:nvSpPr>
          <p:spPr bwMode="auto">
            <a:xfrm flipV="1">
              <a:off x="3898901" y="4049713"/>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84" name="Line 1382"/>
            <p:cNvSpPr>
              <a:spLocks noChangeShapeType="1"/>
            </p:cNvSpPr>
            <p:nvPr/>
          </p:nvSpPr>
          <p:spPr bwMode="auto">
            <a:xfrm flipV="1">
              <a:off x="3898901" y="4046538"/>
              <a:ext cx="3175" cy="3175"/>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85" name="Line 1383"/>
            <p:cNvSpPr>
              <a:spLocks noChangeShapeType="1"/>
            </p:cNvSpPr>
            <p:nvPr/>
          </p:nvSpPr>
          <p:spPr bwMode="auto">
            <a:xfrm flipV="1">
              <a:off x="3902076" y="40465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86" name="Line 1384"/>
            <p:cNvSpPr>
              <a:spLocks noChangeShapeType="1"/>
            </p:cNvSpPr>
            <p:nvPr/>
          </p:nvSpPr>
          <p:spPr bwMode="auto">
            <a:xfrm>
              <a:off x="3903663" y="4046538"/>
              <a:ext cx="1588" cy="1588"/>
            </a:xfrm>
            <a:prstGeom prst="line">
              <a:avLst/>
            </a:prstGeom>
            <a:no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87" name="Freeform 1385"/>
            <p:cNvSpPr>
              <a:spLocks/>
            </p:cNvSpPr>
            <p:nvPr/>
          </p:nvSpPr>
          <p:spPr bwMode="auto">
            <a:xfrm>
              <a:off x="3678238" y="3670301"/>
              <a:ext cx="450850" cy="484188"/>
            </a:xfrm>
            <a:custGeom>
              <a:avLst/>
              <a:gdLst/>
              <a:ahLst/>
              <a:cxnLst>
                <a:cxn ang="0">
                  <a:pos x="203" y="10"/>
                </a:cxn>
                <a:cxn ang="0">
                  <a:pos x="205" y="23"/>
                </a:cxn>
                <a:cxn ang="0">
                  <a:pos x="206" y="51"/>
                </a:cxn>
                <a:cxn ang="0">
                  <a:pos x="245" y="48"/>
                </a:cxn>
                <a:cxn ang="0">
                  <a:pos x="263" y="42"/>
                </a:cxn>
                <a:cxn ang="0">
                  <a:pos x="289" y="48"/>
                </a:cxn>
                <a:cxn ang="0">
                  <a:pos x="325" y="18"/>
                </a:cxn>
                <a:cxn ang="0">
                  <a:pos x="343" y="51"/>
                </a:cxn>
                <a:cxn ang="0">
                  <a:pos x="329" y="84"/>
                </a:cxn>
                <a:cxn ang="0">
                  <a:pos x="335" y="93"/>
                </a:cxn>
                <a:cxn ang="0">
                  <a:pos x="329" y="104"/>
                </a:cxn>
                <a:cxn ang="0">
                  <a:pos x="357" y="106"/>
                </a:cxn>
                <a:cxn ang="0">
                  <a:pos x="371" y="101"/>
                </a:cxn>
                <a:cxn ang="0">
                  <a:pos x="414" y="98"/>
                </a:cxn>
                <a:cxn ang="0">
                  <a:pos x="429" y="106"/>
                </a:cxn>
                <a:cxn ang="0">
                  <a:pos x="430" y="117"/>
                </a:cxn>
                <a:cxn ang="0">
                  <a:pos x="495" y="122"/>
                </a:cxn>
                <a:cxn ang="0">
                  <a:pos x="560" y="154"/>
                </a:cxn>
                <a:cxn ang="0">
                  <a:pos x="563" y="212"/>
                </a:cxn>
                <a:cxn ang="0">
                  <a:pos x="520" y="268"/>
                </a:cxn>
                <a:cxn ang="0">
                  <a:pos x="508" y="314"/>
                </a:cxn>
                <a:cxn ang="0">
                  <a:pos x="496" y="371"/>
                </a:cxn>
                <a:cxn ang="0">
                  <a:pos x="463" y="419"/>
                </a:cxn>
                <a:cxn ang="0">
                  <a:pos x="426" y="431"/>
                </a:cxn>
                <a:cxn ang="0">
                  <a:pos x="367" y="479"/>
                </a:cxn>
                <a:cxn ang="0">
                  <a:pos x="369" y="499"/>
                </a:cxn>
                <a:cxn ang="0">
                  <a:pos x="343" y="553"/>
                </a:cxn>
                <a:cxn ang="0">
                  <a:pos x="310" y="594"/>
                </a:cxn>
                <a:cxn ang="0">
                  <a:pos x="301" y="591"/>
                </a:cxn>
                <a:cxn ang="0">
                  <a:pos x="273" y="565"/>
                </a:cxn>
                <a:cxn ang="0">
                  <a:pos x="257" y="554"/>
                </a:cxn>
                <a:cxn ang="0">
                  <a:pos x="279" y="500"/>
                </a:cxn>
                <a:cxn ang="0">
                  <a:pos x="291" y="470"/>
                </a:cxn>
                <a:cxn ang="0">
                  <a:pos x="283" y="442"/>
                </a:cxn>
                <a:cxn ang="0">
                  <a:pos x="254" y="413"/>
                </a:cxn>
                <a:cxn ang="0">
                  <a:pos x="231" y="382"/>
                </a:cxn>
                <a:cxn ang="0">
                  <a:pos x="231" y="339"/>
                </a:cxn>
                <a:cxn ang="0">
                  <a:pos x="200" y="322"/>
                </a:cxn>
                <a:cxn ang="0">
                  <a:pos x="190" y="282"/>
                </a:cxn>
                <a:cxn ang="0">
                  <a:pos x="169" y="273"/>
                </a:cxn>
                <a:cxn ang="0">
                  <a:pos x="136" y="261"/>
                </a:cxn>
                <a:cxn ang="0">
                  <a:pos x="125" y="227"/>
                </a:cxn>
                <a:cxn ang="0">
                  <a:pos x="91" y="235"/>
                </a:cxn>
                <a:cxn ang="0">
                  <a:pos x="51" y="241"/>
                </a:cxn>
                <a:cxn ang="0">
                  <a:pos x="31" y="226"/>
                </a:cxn>
                <a:cxn ang="0">
                  <a:pos x="11" y="217"/>
                </a:cxn>
                <a:cxn ang="0">
                  <a:pos x="0" y="190"/>
                </a:cxn>
                <a:cxn ang="0">
                  <a:pos x="11" y="166"/>
                </a:cxn>
                <a:cxn ang="0">
                  <a:pos x="56" y="138"/>
                </a:cxn>
                <a:cxn ang="0">
                  <a:pos x="54" y="80"/>
                </a:cxn>
                <a:cxn ang="0">
                  <a:pos x="66" y="62"/>
                </a:cxn>
                <a:cxn ang="0">
                  <a:pos x="80" y="52"/>
                </a:cxn>
                <a:cxn ang="0">
                  <a:pos x="93" y="48"/>
                </a:cxn>
                <a:cxn ang="0">
                  <a:pos x="108" y="65"/>
                </a:cxn>
                <a:cxn ang="0">
                  <a:pos x="143" y="49"/>
                </a:cxn>
                <a:cxn ang="0">
                  <a:pos x="141" y="42"/>
                </a:cxn>
                <a:cxn ang="0">
                  <a:pos x="134" y="18"/>
                </a:cxn>
                <a:cxn ang="0">
                  <a:pos x="189" y="9"/>
                </a:cxn>
              </a:cxnLst>
              <a:rect l="0" t="0" r="r" b="b"/>
              <a:pathLst>
                <a:path w="568" h="609">
                  <a:moveTo>
                    <a:pt x="192" y="0"/>
                  </a:moveTo>
                  <a:lnTo>
                    <a:pt x="200" y="0"/>
                  </a:lnTo>
                  <a:lnTo>
                    <a:pt x="203" y="10"/>
                  </a:lnTo>
                  <a:lnTo>
                    <a:pt x="206" y="11"/>
                  </a:lnTo>
                  <a:lnTo>
                    <a:pt x="209" y="20"/>
                  </a:lnTo>
                  <a:lnTo>
                    <a:pt x="205" y="23"/>
                  </a:lnTo>
                  <a:lnTo>
                    <a:pt x="204" y="41"/>
                  </a:lnTo>
                  <a:lnTo>
                    <a:pt x="206" y="44"/>
                  </a:lnTo>
                  <a:lnTo>
                    <a:pt x="206" y="51"/>
                  </a:lnTo>
                  <a:lnTo>
                    <a:pt x="211" y="56"/>
                  </a:lnTo>
                  <a:lnTo>
                    <a:pt x="223" y="58"/>
                  </a:lnTo>
                  <a:lnTo>
                    <a:pt x="245" y="48"/>
                  </a:lnTo>
                  <a:lnTo>
                    <a:pt x="254" y="49"/>
                  </a:lnTo>
                  <a:lnTo>
                    <a:pt x="261" y="51"/>
                  </a:lnTo>
                  <a:lnTo>
                    <a:pt x="263" y="42"/>
                  </a:lnTo>
                  <a:lnTo>
                    <a:pt x="275" y="41"/>
                  </a:lnTo>
                  <a:lnTo>
                    <a:pt x="283" y="44"/>
                  </a:lnTo>
                  <a:lnTo>
                    <a:pt x="289" y="48"/>
                  </a:lnTo>
                  <a:lnTo>
                    <a:pt x="303" y="47"/>
                  </a:lnTo>
                  <a:lnTo>
                    <a:pt x="311" y="39"/>
                  </a:lnTo>
                  <a:lnTo>
                    <a:pt x="325" y="18"/>
                  </a:lnTo>
                  <a:lnTo>
                    <a:pt x="329" y="15"/>
                  </a:lnTo>
                  <a:lnTo>
                    <a:pt x="331" y="18"/>
                  </a:lnTo>
                  <a:lnTo>
                    <a:pt x="343" y="51"/>
                  </a:lnTo>
                  <a:lnTo>
                    <a:pt x="351" y="53"/>
                  </a:lnTo>
                  <a:lnTo>
                    <a:pt x="348" y="62"/>
                  </a:lnTo>
                  <a:lnTo>
                    <a:pt x="329" y="84"/>
                  </a:lnTo>
                  <a:lnTo>
                    <a:pt x="329" y="95"/>
                  </a:lnTo>
                  <a:lnTo>
                    <a:pt x="338" y="89"/>
                  </a:lnTo>
                  <a:lnTo>
                    <a:pt x="335" y="93"/>
                  </a:lnTo>
                  <a:lnTo>
                    <a:pt x="338" y="95"/>
                  </a:lnTo>
                  <a:lnTo>
                    <a:pt x="338" y="104"/>
                  </a:lnTo>
                  <a:lnTo>
                    <a:pt x="329" y="104"/>
                  </a:lnTo>
                  <a:lnTo>
                    <a:pt x="326" y="108"/>
                  </a:lnTo>
                  <a:lnTo>
                    <a:pt x="329" y="106"/>
                  </a:lnTo>
                  <a:lnTo>
                    <a:pt x="357" y="106"/>
                  </a:lnTo>
                  <a:lnTo>
                    <a:pt x="358" y="115"/>
                  </a:lnTo>
                  <a:lnTo>
                    <a:pt x="365" y="103"/>
                  </a:lnTo>
                  <a:lnTo>
                    <a:pt x="371" y="101"/>
                  </a:lnTo>
                  <a:lnTo>
                    <a:pt x="377" y="89"/>
                  </a:lnTo>
                  <a:lnTo>
                    <a:pt x="390" y="88"/>
                  </a:lnTo>
                  <a:lnTo>
                    <a:pt x="414" y="98"/>
                  </a:lnTo>
                  <a:lnTo>
                    <a:pt x="417" y="103"/>
                  </a:lnTo>
                  <a:lnTo>
                    <a:pt x="423" y="101"/>
                  </a:lnTo>
                  <a:lnTo>
                    <a:pt x="429" y="106"/>
                  </a:lnTo>
                  <a:lnTo>
                    <a:pt x="426" y="109"/>
                  </a:lnTo>
                  <a:lnTo>
                    <a:pt x="431" y="112"/>
                  </a:lnTo>
                  <a:lnTo>
                    <a:pt x="430" y="117"/>
                  </a:lnTo>
                  <a:lnTo>
                    <a:pt x="443" y="112"/>
                  </a:lnTo>
                  <a:lnTo>
                    <a:pt x="467" y="122"/>
                  </a:lnTo>
                  <a:lnTo>
                    <a:pt x="495" y="122"/>
                  </a:lnTo>
                  <a:lnTo>
                    <a:pt x="501" y="124"/>
                  </a:lnTo>
                  <a:lnTo>
                    <a:pt x="537" y="152"/>
                  </a:lnTo>
                  <a:lnTo>
                    <a:pt x="560" y="154"/>
                  </a:lnTo>
                  <a:lnTo>
                    <a:pt x="564" y="162"/>
                  </a:lnTo>
                  <a:lnTo>
                    <a:pt x="568" y="182"/>
                  </a:lnTo>
                  <a:lnTo>
                    <a:pt x="563" y="212"/>
                  </a:lnTo>
                  <a:lnTo>
                    <a:pt x="547" y="232"/>
                  </a:lnTo>
                  <a:lnTo>
                    <a:pt x="532" y="245"/>
                  </a:lnTo>
                  <a:lnTo>
                    <a:pt x="520" y="268"/>
                  </a:lnTo>
                  <a:lnTo>
                    <a:pt x="509" y="274"/>
                  </a:lnTo>
                  <a:lnTo>
                    <a:pt x="505" y="293"/>
                  </a:lnTo>
                  <a:lnTo>
                    <a:pt x="508" y="314"/>
                  </a:lnTo>
                  <a:lnTo>
                    <a:pt x="504" y="343"/>
                  </a:lnTo>
                  <a:lnTo>
                    <a:pt x="499" y="352"/>
                  </a:lnTo>
                  <a:lnTo>
                    <a:pt x="496" y="371"/>
                  </a:lnTo>
                  <a:lnTo>
                    <a:pt x="478" y="398"/>
                  </a:lnTo>
                  <a:lnTo>
                    <a:pt x="476" y="410"/>
                  </a:lnTo>
                  <a:lnTo>
                    <a:pt x="463" y="419"/>
                  </a:lnTo>
                  <a:lnTo>
                    <a:pt x="460" y="425"/>
                  </a:lnTo>
                  <a:lnTo>
                    <a:pt x="429" y="426"/>
                  </a:lnTo>
                  <a:lnTo>
                    <a:pt x="426" y="431"/>
                  </a:lnTo>
                  <a:lnTo>
                    <a:pt x="397" y="444"/>
                  </a:lnTo>
                  <a:lnTo>
                    <a:pt x="371" y="467"/>
                  </a:lnTo>
                  <a:lnTo>
                    <a:pt x="367" y="479"/>
                  </a:lnTo>
                  <a:lnTo>
                    <a:pt x="369" y="491"/>
                  </a:lnTo>
                  <a:lnTo>
                    <a:pt x="371" y="497"/>
                  </a:lnTo>
                  <a:lnTo>
                    <a:pt x="369" y="499"/>
                  </a:lnTo>
                  <a:lnTo>
                    <a:pt x="367" y="516"/>
                  </a:lnTo>
                  <a:lnTo>
                    <a:pt x="351" y="534"/>
                  </a:lnTo>
                  <a:lnTo>
                    <a:pt x="343" y="553"/>
                  </a:lnTo>
                  <a:lnTo>
                    <a:pt x="331" y="569"/>
                  </a:lnTo>
                  <a:lnTo>
                    <a:pt x="314" y="583"/>
                  </a:lnTo>
                  <a:lnTo>
                    <a:pt x="310" y="594"/>
                  </a:lnTo>
                  <a:lnTo>
                    <a:pt x="297" y="609"/>
                  </a:lnTo>
                  <a:lnTo>
                    <a:pt x="296" y="599"/>
                  </a:lnTo>
                  <a:lnTo>
                    <a:pt x="301" y="591"/>
                  </a:lnTo>
                  <a:lnTo>
                    <a:pt x="294" y="585"/>
                  </a:lnTo>
                  <a:lnTo>
                    <a:pt x="292" y="578"/>
                  </a:lnTo>
                  <a:lnTo>
                    <a:pt x="273" y="565"/>
                  </a:lnTo>
                  <a:lnTo>
                    <a:pt x="265" y="558"/>
                  </a:lnTo>
                  <a:lnTo>
                    <a:pt x="259" y="560"/>
                  </a:lnTo>
                  <a:lnTo>
                    <a:pt x="257" y="554"/>
                  </a:lnTo>
                  <a:lnTo>
                    <a:pt x="247" y="545"/>
                  </a:lnTo>
                  <a:lnTo>
                    <a:pt x="237" y="548"/>
                  </a:lnTo>
                  <a:lnTo>
                    <a:pt x="279" y="500"/>
                  </a:lnTo>
                  <a:lnTo>
                    <a:pt x="293" y="494"/>
                  </a:lnTo>
                  <a:lnTo>
                    <a:pt x="294" y="481"/>
                  </a:lnTo>
                  <a:lnTo>
                    <a:pt x="291" y="470"/>
                  </a:lnTo>
                  <a:lnTo>
                    <a:pt x="282" y="468"/>
                  </a:lnTo>
                  <a:lnTo>
                    <a:pt x="284" y="452"/>
                  </a:lnTo>
                  <a:lnTo>
                    <a:pt x="283" y="442"/>
                  </a:lnTo>
                  <a:lnTo>
                    <a:pt x="268" y="440"/>
                  </a:lnTo>
                  <a:lnTo>
                    <a:pt x="263" y="416"/>
                  </a:lnTo>
                  <a:lnTo>
                    <a:pt x="254" y="413"/>
                  </a:lnTo>
                  <a:lnTo>
                    <a:pt x="245" y="415"/>
                  </a:lnTo>
                  <a:lnTo>
                    <a:pt x="233" y="411"/>
                  </a:lnTo>
                  <a:lnTo>
                    <a:pt x="231" y="382"/>
                  </a:lnTo>
                  <a:lnTo>
                    <a:pt x="233" y="380"/>
                  </a:lnTo>
                  <a:lnTo>
                    <a:pt x="234" y="351"/>
                  </a:lnTo>
                  <a:lnTo>
                    <a:pt x="231" y="339"/>
                  </a:lnTo>
                  <a:lnTo>
                    <a:pt x="226" y="336"/>
                  </a:lnTo>
                  <a:lnTo>
                    <a:pt x="226" y="323"/>
                  </a:lnTo>
                  <a:lnTo>
                    <a:pt x="200" y="322"/>
                  </a:lnTo>
                  <a:lnTo>
                    <a:pt x="195" y="305"/>
                  </a:lnTo>
                  <a:lnTo>
                    <a:pt x="197" y="297"/>
                  </a:lnTo>
                  <a:lnTo>
                    <a:pt x="190" y="282"/>
                  </a:lnTo>
                  <a:lnTo>
                    <a:pt x="185" y="279"/>
                  </a:lnTo>
                  <a:lnTo>
                    <a:pt x="176" y="279"/>
                  </a:lnTo>
                  <a:lnTo>
                    <a:pt x="169" y="273"/>
                  </a:lnTo>
                  <a:lnTo>
                    <a:pt x="157" y="270"/>
                  </a:lnTo>
                  <a:lnTo>
                    <a:pt x="153" y="264"/>
                  </a:lnTo>
                  <a:lnTo>
                    <a:pt x="136" y="261"/>
                  </a:lnTo>
                  <a:lnTo>
                    <a:pt x="127" y="255"/>
                  </a:lnTo>
                  <a:lnTo>
                    <a:pt x="122" y="245"/>
                  </a:lnTo>
                  <a:lnTo>
                    <a:pt x="125" y="227"/>
                  </a:lnTo>
                  <a:lnTo>
                    <a:pt x="122" y="221"/>
                  </a:lnTo>
                  <a:lnTo>
                    <a:pt x="103" y="223"/>
                  </a:lnTo>
                  <a:lnTo>
                    <a:pt x="91" y="235"/>
                  </a:lnTo>
                  <a:lnTo>
                    <a:pt x="80" y="241"/>
                  </a:lnTo>
                  <a:lnTo>
                    <a:pt x="61" y="240"/>
                  </a:lnTo>
                  <a:lnTo>
                    <a:pt x="51" y="241"/>
                  </a:lnTo>
                  <a:lnTo>
                    <a:pt x="49" y="240"/>
                  </a:lnTo>
                  <a:lnTo>
                    <a:pt x="49" y="216"/>
                  </a:lnTo>
                  <a:lnTo>
                    <a:pt x="31" y="226"/>
                  </a:lnTo>
                  <a:lnTo>
                    <a:pt x="24" y="226"/>
                  </a:lnTo>
                  <a:lnTo>
                    <a:pt x="20" y="218"/>
                  </a:lnTo>
                  <a:lnTo>
                    <a:pt x="11" y="217"/>
                  </a:lnTo>
                  <a:lnTo>
                    <a:pt x="14" y="210"/>
                  </a:lnTo>
                  <a:lnTo>
                    <a:pt x="5" y="200"/>
                  </a:lnTo>
                  <a:lnTo>
                    <a:pt x="0" y="190"/>
                  </a:lnTo>
                  <a:lnTo>
                    <a:pt x="5" y="177"/>
                  </a:lnTo>
                  <a:lnTo>
                    <a:pt x="10" y="173"/>
                  </a:lnTo>
                  <a:lnTo>
                    <a:pt x="11" y="166"/>
                  </a:lnTo>
                  <a:lnTo>
                    <a:pt x="19" y="153"/>
                  </a:lnTo>
                  <a:lnTo>
                    <a:pt x="31" y="145"/>
                  </a:lnTo>
                  <a:lnTo>
                    <a:pt x="56" y="138"/>
                  </a:lnTo>
                  <a:lnTo>
                    <a:pt x="65" y="95"/>
                  </a:lnTo>
                  <a:lnTo>
                    <a:pt x="61" y="87"/>
                  </a:lnTo>
                  <a:lnTo>
                    <a:pt x="54" y="80"/>
                  </a:lnTo>
                  <a:lnTo>
                    <a:pt x="54" y="70"/>
                  </a:lnTo>
                  <a:lnTo>
                    <a:pt x="67" y="69"/>
                  </a:lnTo>
                  <a:lnTo>
                    <a:pt x="66" y="62"/>
                  </a:lnTo>
                  <a:lnTo>
                    <a:pt x="58" y="62"/>
                  </a:lnTo>
                  <a:lnTo>
                    <a:pt x="58" y="52"/>
                  </a:lnTo>
                  <a:lnTo>
                    <a:pt x="80" y="52"/>
                  </a:lnTo>
                  <a:lnTo>
                    <a:pt x="81" y="48"/>
                  </a:lnTo>
                  <a:lnTo>
                    <a:pt x="86" y="51"/>
                  </a:lnTo>
                  <a:lnTo>
                    <a:pt x="93" y="48"/>
                  </a:lnTo>
                  <a:lnTo>
                    <a:pt x="98" y="61"/>
                  </a:lnTo>
                  <a:lnTo>
                    <a:pt x="100" y="58"/>
                  </a:lnTo>
                  <a:lnTo>
                    <a:pt x="108" y="65"/>
                  </a:lnTo>
                  <a:lnTo>
                    <a:pt x="120" y="65"/>
                  </a:lnTo>
                  <a:lnTo>
                    <a:pt x="139" y="56"/>
                  </a:lnTo>
                  <a:lnTo>
                    <a:pt x="143" y="49"/>
                  </a:lnTo>
                  <a:lnTo>
                    <a:pt x="153" y="46"/>
                  </a:lnTo>
                  <a:lnTo>
                    <a:pt x="153" y="42"/>
                  </a:lnTo>
                  <a:lnTo>
                    <a:pt x="141" y="42"/>
                  </a:lnTo>
                  <a:lnTo>
                    <a:pt x="139" y="32"/>
                  </a:lnTo>
                  <a:lnTo>
                    <a:pt x="140" y="23"/>
                  </a:lnTo>
                  <a:lnTo>
                    <a:pt x="134" y="18"/>
                  </a:lnTo>
                  <a:lnTo>
                    <a:pt x="132" y="14"/>
                  </a:lnTo>
                  <a:lnTo>
                    <a:pt x="158" y="20"/>
                  </a:lnTo>
                  <a:lnTo>
                    <a:pt x="189" y="9"/>
                  </a:lnTo>
                  <a:lnTo>
                    <a:pt x="192"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88" name="Freeform 1386"/>
            <p:cNvSpPr>
              <a:spLocks/>
            </p:cNvSpPr>
            <p:nvPr/>
          </p:nvSpPr>
          <p:spPr bwMode="auto">
            <a:xfrm>
              <a:off x="3657601" y="3944938"/>
              <a:ext cx="93663" cy="546100"/>
            </a:xfrm>
            <a:custGeom>
              <a:avLst/>
              <a:gdLst/>
              <a:ahLst/>
              <a:cxnLst>
                <a:cxn ang="0">
                  <a:pos x="92" y="20"/>
                </a:cxn>
                <a:cxn ang="0">
                  <a:pos x="94" y="37"/>
                </a:cxn>
                <a:cxn ang="0">
                  <a:pos x="107" y="81"/>
                </a:cxn>
                <a:cxn ang="0">
                  <a:pos x="116" y="102"/>
                </a:cxn>
                <a:cxn ang="0">
                  <a:pos x="102" y="149"/>
                </a:cxn>
                <a:cxn ang="0">
                  <a:pos x="84" y="169"/>
                </a:cxn>
                <a:cxn ang="0">
                  <a:pos x="71" y="224"/>
                </a:cxn>
                <a:cxn ang="0">
                  <a:pos x="80" y="275"/>
                </a:cxn>
                <a:cxn ang="0">
                  <a:pos x="62" y="321"/>
                </a:cxn>
                <a:cxn ang="0">
                  <a:pos x="58" y="365"/>
                </a:cxn>
                <a:cxn ang="0">
                  <a:pos x="53" y="421"/>
                </a:cxn>
                <a:cxn ang="0">
                  <a:pos x="51" y="473"/>
                </a:cxn>
                <a:cxn ang="0">
                  <a:pos x="50" y="481"/>
                </a:cxn>
                <a:cxn ang="0">
                  <a:pos x="53" y="521"/>
                </a:cxn>
                <a:cxn ang="0">
                  <a:pos x="42" y="570"/>
                </a:cxn>
                <a:cxn ang="0">
                  <a:pos x="32" y="615"/>
                </a:cxn>
                <a:cxn ang="0">
                  <a:pos x="48" y="643"/>
                </a:cxn>
                <a:cxn ang="0">
                  <a:pos x="89" y="648"/>
                </a:cxn>
                <a:cxn ang="0">
                  <a:pos x="55" y="688"/>
                </a:cxn>
                <a:cxn ang="0">
                  <a:pos x="48" y="675"/>
                </a:cxn>
                <a:cxn ang="0">
                  <a:pos x="62" y="665"/>
                </a:cxn>
                <a:cxn ang="0">
                  <a:pos x="44" y="650"/>
                </a:cxn>
                <a:cxn ang="0">
                  <a:pos x="35" y="633"/>
                </a:cxn>
                <a:cxn ang="0">
                  <a:pos x="35" y="639"/>
                </a:cxn>
                <a:cxn ang="0">
                  <a:pos x="32" y="646"/>
                </a:cxn>
                <a:cxn ang="0">
                  <a:pos x="21" y="622"/>
                </a:cxn>
                <a:cxn ang="0">
                  <a:pos x="27" y="613"/>
                </a:cxn>
                <a:cxn ang="0">
                  <a:pos x="24" y="608"/>
                </a:cxn>
                <a:cxn ang="0">
                  <a:pos x="24" y="587"/>
                </a:cxn>
                <a:cxn ang="0">
                  <a:pos x="19" y="582"/>
                </a:cxn>
                <a:cxn ang="0">
                  <a:pos x="24" y="559"/>
                </a:cxn>
                <a:cxn ang="0">
                  <a:pos x="19" y="556"/>
                </a:cxn>
                <a:cxn ang="0">
                  <a:pos x="24" y="544"/>
                </a:cxn>
                <a:cxn ang="0">
                  <a:pos x="16" y="537"/>
                </a:cxn>
                <a:cxn ang="0">
                  <a:pos x="23" y="528"/>
                </a:cxn>
                <a:cxn ang="0">
                  <a:pos x="6" y="521"/>
                </a:cxn>
                <a:cxn ang="0">
                  <a:pos x="0" y="526"/>
                </a:cxn>
                <a:cxn ang="0">
                  <a:pos x="7" y="504"/>
                </a:cxn>
                <a:cxn ang="0">
                  <a:pos x="19" y="514"/>
                </a:cxn>
                <a:cxn ang="0">
                  <a:pos x="24" y="518"/>
                </a:cxn>
                <a:cxn ang="0">
                  <a:pos x="28" y="512"/>
                </a:cxn>
                <a:cxn ang="0">
                  <a:pos x="30" y="502"/>
                </a:cxn>
                <a:cxn ang="0">
                  <a:pos x="29" y="496"/>
                </a:cxn>
                <a:cxn ang="0">
                  <a:pos x="32" y="486"/>
                </a:cxn>
                <a:cxn ang="0">
                  <a:pos x="32" y="468"/>
                </a:cxn>
                <a:cxn ang="0">
                  <a:pos x="39" y="444"/>
                </a:cxn>
                <a:cxn ang="0">
                  <a:pos x="39" y="431"/>
                </a:cxn>
                <a:cxn ang="0">
                  <a:pos x="43" y="424"/>
                </a:cxn>
                <a:cxn ang="0">
                  <a:pos x="35" y="415"/>
                </a:cxn>
                <a:cxn ang="0">
                  <a:pos x="27" y="381"/>
                </a:cxn>
                <a:cxn ang="0">
                  <a:pos x="28" y="333"/>
                </a:cxn>
                <a:cxn ang="0">
                  <a:pos x="35" y="320"/>
                </a:cxn>
                <a:cxn ang="0">
                  <a:pos x="52" y="214"/>
                </a:cxn>
                <a:cxn ang="0">
                  <a:pos x="57" y="183"/>
                </a:cxn>
                <a:cxn ang="0">
                  <a:pos x="71" y="123"/>
                </a:cxn>
                <a:cxn ang="0">
                  <a:pos x="75" y="62"/>
                </a:cxn>
                <a:cxn ang="0">
                  <a:pos x="80" y="5"/>
                </a:cxn>
              </a:cxnLst>
              <a:rect l="0" t="0" r="r" b="b"/>
              <a:pathLst>
                <a:path w="118" h="688">
                  <a:moveTo>
                    <a:pt x="83" y="0"/>
                  </a:moveTo>
                  <a:lnTo>
                    <a:pt x="90" y="5"/>
                  </a:lnTo>
                  <a:lnTo>
                    <a:pt x="92" y="20"/>
                  </a:lnTo>
                  <a:lnTo>
                    <a:pt x="97" y="26"/>
                  </a:lnTo>
                  <a:lnTo>
                    <a:pt x="97" y="34"/>
                  </a:lnTo>
                  <a:lnTo>
                    <a:pt x="94" y="37"/>
                  </a:lnTo>
                  <a:lnTo>
                    <a:pt x="94" y="42"/>
                  </a:lnTo>
                  <a:lnTo>
                    <a:pt x="102" y="52"/>
                  </a:lnTo>
                  <a:lnTo>
                    <a:pt x="107" y="81"/>
                  </a:lnTo>
                  <a:lnTo>
                    <a:pt x="116" y="83"/>
                  </a:lnTo>
                  <a:lnTo>
                    <a:pt x="118" y="90"/>
                  </a:lnTo>
                  <a:lnTo>
                    <a:pt x="116" y="102"/>
                  </a:lnTo>
                  <a:lnTo>
                    <a:pt x="99" y="111"/>
                  </a:lnTo>
                  <a:lnTo>
                    <a:pt x="97" y="126"/>
                  </a:lnTo>
                  <a:lnTo>
                    <a:pt x="102" y="149"/>
                  </a:lnTo>
                  <a:lnTo>
                    <a:pt x="93" y="155"/>
                  </a:lnTo>
                  <a:lnTo>
                    <a:pt x="90" y="163"/>
                  </a:lnTo>
                  <a:lnTo>
                    <a:pt x="84" y="169"/>
                  </a:lnTo>
                  <a:lnTo>
                    <a:pt x="79" y="191"/>
                  </a:lnTo>
                  <a:lnTo>
                    <a:pt x="79" y="208"/>
                  </a:lnTo>
                  <a:lnTo>
                    <a:pt x="71" y="224"/>
                  </a:lnTo>
                  <a:lnTo>
                    <a:pt x="70" y="232"/>
                  </a:lnTo>
                  <a:lnTo>
                    <a:pt x="79" y="261"/>
                  </a:lnTo>
                  <a:lnTo>
                    <a:pt x="80" y="275"/>
                  </a:lnTo>
                  <a:lnTo>
                    <a:pt x="70" y="296"/>
                  </a:lnTo>
                  <a:lnTo>
                    <a:pt x="71" y="310"/>
                  </a:lnTo>
                  <a:lnTo>
                    <a:pt x="62" y="321"/>
                  </a:lnTo>
                  <a:lnTo>
                    <a:pt x="61" y="343"/>
                  </a:lnTo>
                  <a:lnTo>
                    <a:pt x="62" y="356"/>
                  </a:lnTo>
                  <a:lnTo>
                    <a:pt x="58" y="365"/>
                  </a:lnTo>
                  <a:lnTo>
                    <a:pt x="52" y="387"/>
                  </a:lnTo>
                  <a:lnTo>
                    <a:pt x="50" y="411"/>
                  </a:lnTo>
                  <a:lnTo>
                    <a:pt x="53" y="421"/>
                  </a:lnTo>
                  <a:lnTo>
                    <a:pt x="48" y="434"/>
                  </a:lnTo>
                  <a:lnTo>
                    <a:pt x="52" y="463"/>
                  </a:lnTo>
                  <a:lnTo>
                    <a:pt x="51" y="473"/>
                  </a:lnTo>
                  <a:lnTo>
                    <a:pt x="57" y="475"/>
                  </a:lnTo>
                  <a:lnTo>
                    <a:pt x="60" y="479"/>
                  </a:lnTo>
                  <a:lnTo>
                    <a:pt x="50" y="481"/>
                  </a:lnTo>
                  <a:lnTo>
                    <a:pt x="57" y="487"/>
                  </a:lnTo>
                  <a:lnTo>
                    <a:pt x="55" y="498"/>
                  </a:lnTo>
                  <a:lnTo>
                    <a:pt x="53" y="521"/>
                  </a:lnTo>
                  <a:lnTo>
                    <a:pt x="44" y="544"/>
                  </a:lnTo>
                  <a:lnTo>
                    <a:pt x="46" y="559"/>
                  </a:lnTo>
                  <a:lnTo>
                    <a:pt x="42" y="570"/>
                  </a:lnTo>
                  <a:lnTo>
                    <a:pt x="32" y="587"/>
                  </a:lnTo>
                  <a:lnTo>
                    <a:pt x="32" y="600"/>
                  </a:lnTo>
                  <a:lnTo>
                    <a:pt x="32" y="615"/>
                  </a:lnTo>
                  <a:lnTo>
                    <a:pt x="46" y="613"/>
                  </a:lnTo>
                  <a:lnTo>
                    <a:pt x="46" y="638"/>
                  </a:lnTo>
                  <a:lnTo>
                    <a:pt x="48" y="643"/>
                  </a:lnTo>
                  <a:lnTo>
                    <a:pt x="81" y="646"/>
                  </a:lnTo>
                  <a:lnTo>
                    <a:pt x="102" y="651"/>
                  </a:lnTo>
                  <a:lnTo>
                    <a:pt x="89" y="648"/>
                  </a:lnTo>
                  <a:lnTo>
                    <a:pt x="66" y="662"/>
                  </a:lnTo>
                  <a:lnTo>
                    <a:pt x="62" y="688"/>
                  </a:lnTo>
                  <a:lnTo>
                    <a:pt x="55" y="688"/>
                  </a:lnTo>
                  <a:lnTo>
                    <a:pt x="47" y="682"/>
                  </a:lnTo>
                  <a:lnTo>
                    <a:pt x="46" y="677"/>
                  </a:lnTo>
                  <a:lnTo>
                    <a:pt x="48" y="675"/>
                  </a:lnTo>
                  <a:lnTo>
                    <a:pt x="48" y="679"/>
                  </a:lnTo>
                  <a:lnTo>
                    <a:pt x="60" y="671"/>
                  </a:lnTo>
                  <a:lnTo>
                    <a:pt x="62" y="665"/>
                  </a:lnTo>
                  <a:lnTo>
                    <a:pt x="57" y="657"/>
                  </a:lnTo>
                  <a:lnTo>
                    <a:pt x="39" y="657"/>
                  </a:lnTo>
                  <a:lnTo>
                    <a:pt x="44" y="650"/>
                  </a:lnTo>
                  <a:lnTo>
                    <a:pt x="41" y="643"/>
                  </a:lnTo>
                  <a:lnTo>
                    <a:pt x="43" y="638"/>
                  </a:lnTo>
                  <a:lnTo>
                    <a:pt x="35" y="633"/>
                  </a:lnTo>
                  <a:lnTo>
                    <a:pt x="41" y="638"/>
                  </a:lnTo>
                  <a:lnTo>
                    <a:pt x="34" y="637"/>
                  </a:lnTo>
                  <a:lnTo>
                    <a:pt x="35" y="639"/>
                  </a:lnTo>
                  <a:lnTo>
                    <a:pt x="34" y="645"/>
                  </a:lnTo>
                  <a:lnTo>
                    <a:pt x="30" y="634"/>
                  </a:lnTo>
                  <a:lnTo>
                    <a:pt x="32" y="646"/>
                  </a:lnTo>
                  <a:lnTo>
                    <a:pt x="29" y="645"/>
                  </a:lnTo>
                  <a:lnTo>
                    <a:pt x="28" y="629"/>
                  </a:lnTo>
                  <a:lnTo>
                    <a:pt x="21" y="622"/>
                  </a:lnTo>
                  <a:lnTo>
                    <a:pt x="21" y="616"/>
                  </a:lnTo>
                  <a:lnTo>
                    <a:pt x="27" y="615"/>
                  </a:lnTo>
                  <a:lnTo>
                    <a:pt x="27" y="613"/>
                  </a:lnTo>
                  <a:lnTo>
                    <a:pt x="21" y="613"/>
                  </a:lnTo>
                  <a:lnTo>
                    <a:pt x="20" y="610"/>
                  </a:lnTo>
                  <a:lnTo>
                    <a:pt x="24" y="608"/>
                  </a:lnTo>
                  <a:lnTo>
                    <a:pt x="15" y="599"/>
                  </a:lnTo>
                  <a:lnTo>
                    <a:pt x="19" y="588"/>
                  </a:lnTo>
                  <a:lnTo>
                    <a:pt x="24" y="587"/>
                  </a:lnTo>
                  <a:lnTo>
                    <a:pt x="24" y="585"/>
                  </a:lnTo>
                  <a:lnTo>
                    <a:pt x="24" y="576"/>
                  </a:lnTo>
                  <a:lnTo>
                    <a:pt x="19" y="582"/>
                  </a:lnTo>
                  <a:lnTo>
                    <a:pt x="19" y="562"/>
                  </a:lnTo>
                  <a:lnTo>
                    <a:pt x="27" y="563"/>
                  </a:lnTo>
                  <a:lnTo>
                    <a:pt x="24" y="559"/>
                  </a:lnTo>
                  <a:lnTo>
                    <a:pt x="18" y="560"/>
                  </a:lnTo>
                  <a:lnTo>
                    <a:pt x="15" y="550"/>
                  </a:lnTo>
                  <a:lnTo>
                    <a:pt x="19" y="556"/>
                  </a:lnTo>
                  <a:lnTo>
                    <a:pt x="20" y="551"/>
                  </a:lnTo>
                  <a:lnTo>
                    <a:pt x="32" y="555"/>
                  </a:lnTo>
                  <a:lnTo>
                    <a:pt x="24" y="544"/>
                  </a:lnTo>
                  <a:lnTo>
                    <a:pt x="21" y="545"/>
                  </a:lnTo>
                  <a:lnTo>
                    <a:pt x="23" y="540"/>
                  </a:lnTo>
                  <a:lnTo>
                    <a:pt x="16" y="537"/>
                  </a:lnTo>
                  <a:lnTo>
                    <a:pt x="23" y="533"/>
                  </a:lnTo>
                  <a:lnTo>
                    <a:pt x="20" y="532"/>
                  </a:lnTo>
                  <a:lnTo>
                    <a:pt x="23" y="528"/>
                  </a:lnTo>
                  <a:lnTo>
                    <a:pt x="19" y="523"/>
                  </a:lnTo>
                  <a:lnTo>
                    <a:pt x="13" y="526"/>
                  </a:lnTo>
                  <a:lnTo>
                    <a:pt x="6" y="521"/>
                  </a:lnTo>
                  <a:lnTo>
                    <a:pt x="4" y="522"/>
                  </a:lnTo>
                  <a:lnTo>
                    <a:pt x="4" y="527"/>
                  </a:lnTo>
                  <a:lnTo>
                    <a:pt x="0" y="526"/>
                  </a:lnTo>
                  <a:lnTo>
                    <a:pt x="1" y="519"/>
                  </a:lnTo>
                  <a:lnTo>
                    <a:pt x="13" y="512"/>
                  </a:lnTo>
                  <a:lnTo>
                    <a:pt x="7" y="504"/>
                  </a:lnTo>
                  <a:lnTo>
                    <a:pt x="19" y="504"/>
                  </a:lnTo>
                  <a:lnTo>
                    <a:pt x="21" y="510"/>
                  </a:lnTo>
                  <a:lnTo>
                    <a:pt x="19" y="514"/>
                  </a:lnTo>
                  <a:lnTo>
                    <a:pt x="23" y="517"/>
                  </a:lnTo>
                  <a:lnTo>
                    <a:pt x="24" y="513"/>
                  </a:lnTo>
                  <a:lnTo>
                    <a:pt x="24" y="518"/>
                  </a:lnTo>
                  <a:lnTo>
                    <a:pt x="30" y="513"/>
                  </a:lnTo>
                  <a:lnTo>
                    <a:pt x="32" y="507"/>
                  </a:lnTo>
                  <a:lnTo>
                    <a:pt x="28" y="512"/>
                  </a:lnTo>
                  <a:lnTo>
                    <a:pt x="29" y="504"/>
                  </a:lnTo>
                  <a:lnTo>
                    <a:pt x="32" y="502"/>
                  </a:lnTo>
                  <a:lnTo>
                    <a:pt x="30" y="502"/>
                  </a:lnTo>
                  <a:lnTo>
                    <a:pt x="34" y="498"/>
                  </a:lnTo>
                  <a:lnTo>
                    <a:pt x="29" y="499"/>
                  </a:lnTo>
                  <a:lnTo>
                    <a:pt x="29" y="496"/>
                  </a:lnTo>
                  <a:lnTo>
                    <a:pt x="34" y="494"/>
                  </a:lnTo>
                  <a:lnTo>
                    <a:pt x="32" y="491"/>
                  </a:lnTo>
                  <a:lnTo>
                    <a:pt x="32" y="486"/>
                  </a:lnTo>
                  <a:lnTo>
                    <a:pt x="41" y="481"/>
                  </a:lnTo>
                  <a:lnTo>
                    <a:pt x="39" y="473"/>
                  </a:lnTo>
                  <a:lnTo>
                    <a:pt x="32" y="468"/>
                  </a:lnTo>
                  <a:lnTo>
                    <a:pt x="38" y="461"/>
                  </a:lnTo>
                  <a:lnTo>
                    <a:pt x="35" y="454"/>
                  </a:lnTo>
                  <a:lnTo>
                    <a:pt x="39" y="444"/>
                  </a:lnTo>
                  <a:lnTo>
                    <a:pt x="38" y="439"/>
                  </a:lnTo>
                  <a:lnTo>
                    <a:pt x="42" y="435"/>
                  </a:lnTo>
                  <a:lnTo>
                    <a:pt x="39" y="431"/>
                  </a:lnTo>
                  <a:lnTo>
                    <a:pt x="42" y="429"/>
                  </a:lnTo>
                  <a:lnTo>
                    <a:pt x="44" y="434"/>
                  </a:lnTo>
                  <a:lnTo>
                    <a:pt x="43" y="424"/>
                  </a:lnTo>
                  <a:lnTo>
                    <a:pt x="38" y="422"/>
                  </a:lnTo>
                  <a:lnTo>
                    <a:pt x="46" y="416"/>
                  </a:lnTo>
                  <a:lnTo>
                    <a:pt x="35" y="415"/>
                  </a:lnTo>
                  <a:lnTo>
                    <a:pt x="30" y="420"/>
                  </a:lnTo>
                  <a:lnTo>
                    <a:pt x="24" y="411"/>
                  </a:lnTo>
                  <a:lnTo>
                    <a:pt x="27" y="381"/>
                  </a:lnTo>
                  <a:lnTo>
                    <a:pt x="32" y="375"/>
                  </a:lnTo>
                  <a:lnTo>
                    <a:pt x="28" y="356"/>
                  </a:lnTo>
                  <a:lnTo>
                    <a:pt x="28" y="333"/>
                  </a:lnTo>
                  <a:lnTo>
                    <a:pt x="34" y="330"/>
                  </a:lnTo>
                  <a:lnTo>
                    <a:pt x="32" y="320"/>
                  </a:lnTo>
                  <a:lnTo>
                    <a:pt x="35" y="320"/>
                  </a:lnTo>
                  <a:lnTo>
                    <a:pt x="53" y="268"/>
                  </a:lnTo>
                  <a:lnTo>
                    <a:pt x="57" y="245"/>
                  </a:lnTo>
                  <a:lnTo>
                    <a:pt x="52" y="214"/>
                  </a:lnTo>
                  <a:lnTo>
                    <a:pt x="53" y="208"/>
                  </a:lnTo>
                  <a:lnTo>
                    <a:pt x="58" y="200"/>
                  </a:lnTo>
                  <a:lnTo>
                    <a:pt x="57" y="183"/>
                  </a:lnTo>
                  <a:lnTo>
                    <a:pt x="67" y="149"/>
                  </a:lnTo>
                  <a:lnTo>
                    <a:pt x="67" y="131"/>
                  </a:lnTo>
                  <a:lnTo>
                    <a:pt x="71" y="123"/>
                  </a:lnTo>
                  <a:lnTo>
                    <a:pt x="69" y="90"/>
                  </a:lnTo>
                  <a:lnTo>
                    <a:pt x="74" y="84"/>
                  </a:lnTo>
                  <a:lnTo>
                    <a:pt x="75" y="62"/>
                  </a:lnTo>
                  <a:lnTo>
                    <a:pt x="74" y="38"/>
                  </a:lnTo>
                  <a:lnTo>
                    <a:pt x="70" y="10"/>
                  </a:lnTo>
                  <a:lnTo>
                    <a:pt x="80" y="5"/>
                  </a:lnTo>
                  <a:lnTo>
                    <a:pt x="83"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89" name="Freeform 1387"/>
            <p:cNvSpPr>
              <a:spLocks/>
            </p:cNvSpPr>
            <p:nvPr/>
          </p:nvSpPr>
          <p:spPr bwMode="auto">
            <a:xfrm>
              <a:off x="2900363" y="2482851"/>
              <a:ext cx="987425" cy="703263"/>
            </a:xfrm>
            <a:custGeom>
              <a:avLst/>
              <a:gdLst/>
              <a:ahLst/>
              <a:cxnLst>
                <a:cxn ang="0">
                  <a:pos x="707" y="83"/>
                </a:cxn>
                <a:cxn ang="0">
                  <a:pos x="746" y="131"/>
                </a:cxn>
                <a:cxn ang="0">
                  <a:pos x="794" y="185"/>
                </a:cxn>
                <a:cxn ang="0">
                  <a:pos x="849" y="113"/>
                </a:cxn>
                <a:cxn ang="0">
                  <a:pos x="855" y="168"/>
                </a:cxn>
                <a:cxn ang="0">
                  <a:pos x="825" y="236"/>
                </a:cxn>
                <a:cxn ang="0">
                  <a:pos x="762" y="261"/>
                </a:cxn>
                <a:cxn ang="0">
                  <a:pos x="743" y="332"/>
                </a:cxn>
                <a:cxn ang="0">
                  <a:pos x="716" y="330"/>
                </a:cxn>
                <a:cxn ang="0">
                  <a:pos x="696" y="390"/>
                </a:cxn>
                <a:cxn ang="0">
                  <a:pos x="681" y="495"/>
                </a:cxn>
                <a:cxn ang="0">
                  <a:pos x="803" y="572"/>
                </a:cxn>
                <a:cxn ang="0">
                  <a:pos x="872" y="664"/>
                </a:cxn>
                <a:cxn ang="0">
                  <a:pos x="909" y="677"/>
                </a:cxn>
                <a:cxn ang="0">
                  <a:pos x="945" y="557"/>
                </a:cxn>
                <a:cxn ang="0">
                  <a:pos x="927" y="459"/>
                </a:cxn>
                <a:cxn ang="0">
                  <a:pos x="915" y="380"/>
                </a:cxn>
                <a:cxn ang="0">
                  <a:pos x="1007" y="405"/>
                </a:cxn>
                <a:cxn ang="0">
                  <a:pos x="1044" y="461"/>
                </a:cxn>
                <a:cxn ang="0">
                  <a:pos x="1061" y="495"/>
                </a:cxn>
                <a:cxn ang="0">
                  <a:pos x="1095" y="489"/>
                </a:cxn>
                <a:cxn ang="0">
                  <a:pos x="1116" y="453"/>
                </a:cxn>
                <a:cxn ang="0">
                  <a:pos x="1129" y="495"/>
                </a:cxn>
                <a:cxn ang="0">
                  <a:pos x="1161" y="535"/>
                </a:cxn>
                <a:cxn ang="0">
                  <a:pos x="1162" y="557"/>
                </a:cxn>
                <a:cxn ang="0">
                  <a:pos x="1205" y="595"/>
                </a:cxn>
                <a:cxn ang="0">
                  <a:pos x="1176" y="634"/>
                </a:cxn>
                <a:cxn ang="0">
                  <a:pos x="1235" y="637"/>
                </a:cxn>
                <a:cxn ang="0">
                  <a:pos x="1178" y="706"/>
                </a:cxn>
                <a:cxn ang="0">
                  <a:pos x="1039" y="755"/>
                </a:cxn>
                <a:cxn ang="0">
                  <a:pos x="1106" y="757"/>
                </a:cxn>
                <a:cxn ang="0">
                  <a:pos x="1116" y="797"/>
                </a:cxn>
                <a:cxn ang="0">
                  <a:pos x="1129" y="830"/>
                </a:cxn>
                <a:cxn ang="0">
                  <a:pos x="1121" y="822"/>
                </a:cxn>
                <a:cxn ang="0">
                  <a:pos x="1067" y="809"/>
                </a:cxn>
                <a:cxn ang="0">
                  <a:pos x="951" y="834"/>
                </a:cxn>
                <a:cxn ang="0">
                  <a:pos x="881" y="875"/>
                </a:cxn>
                <a:cxn ang="0">
                  <a:pos x="869" y="830"/>
                </a:cxn>
                <a:cxn ang="0">
                  <a:pos x="889" y="821"/>
                </a:cxn>
                <a:cxn ang="0">
                  <a:pos x="817" y="766"/>
                </a:cxn>
                <a:cxn ang="0">
                  <a:pos x="761" y="749"/>
                </a:cxn>
                <a:cxn ang="0">
                  <a:pos x="266" y="735"/>
                </a:cxn>
                <a:cxn ang="0">
                  <a:pos x="239" y="714"/>
                </a:cxn>
                <a:cxn ang="0">
                  <a:pos x="199" y="682"/>
                </a:cxn>
                <a:cxn ang="0">
                  <a:pos x="174" y="640"/>
                </a:cxn>
                <a:cxn ang="0">
                  <a:pos x="132" y="548"/>
                </a:cxn>
                <a:cxn ang="0">
                  <a:pos x="14" y="444"/>
                </a:cxn>
                <a:cxn ang="0">
                  <a:pos x="98" y="152"/>
                </a:cxn>
                <a:cxn ang="0">
                  <a:pos x="144" y="112"/>
                </a:cxn>
                <a:cxn ang="0">
                  <a:pos x="218" y="116"/>
                </a:cxn>
                <a:cxn ang="0">
                  <a:pos x="248" y="102"/>
                </a:cxn>
                <a:cxn ang="0">
                  <a:pos x="391" y="152"/>
                </a:cxn>
                <a:cxn ang="0">
                  <a:pos x="455" y="182"/>
                </a:cxn>
                <a:cxn ang="0">
                  <a:pos x="492" y="215"/>
                </a:cxn>
                <a:cxn ang="0">
                  <a:pos x="503" y="152"/>
                </a:cxn>
                <a:cxn ang="0">
                  <a:pos x="506" y="134"/>
                </a:cxn>
                <a:cxn ang="0">
                  <a:pos x="622" y="182"/>
                </a:cxn>
                <a:cxn ang="0">
                  <a:pos x="642" y="162"/>
                </a:cxn>
                <a:cxn ang="0">
                  <a:pos x="660" y="201"/>
                </a:cxn>
                <a:cxn ang="0">
                  <a:pos x="686" y="139"/>
                </a:cxn>
                <a:cxn ang="0">
                  <a:pos x="646" y="74"/>
                </a:cxn>
              </a:cxnLst>
              <a:rect l="0" t="0" r="r" b="b"/>
              <a:pathLst>
                <a:path w="1244" h="886">
                  <a:moveTo>
                    <a:pt x="670" y="0"/>
                  </a:moveTo>
                  <a:lnTo>
                    <a:pt x="678" y="3"/>
                  </a:lnTo>
                  <a:lnTo>
                    <a:pt x="677" y="9"/>
                  </a:lnTo>
                  <a:lnTo>
                    <a:pt x="679" y="14"/>
                  </a:lnTo>
                  <a:lnTo>
                    <a:pt x="688" y="10"/>
                  </a:lnTo>
                  <a:lnTo>
                    <a:pt x="691" y="20"/>
                  </a:lnTo>
                  <a:lnTo>
                    <a:pt x="698" y="32"/>
                  </a:lnTo>
                  <a:lnTo>
                    <a:pt x="700" y="55"/>
                  </a:lnTo>
                  <a:lnTo>
                    <a:pt x="721" y="84"/>
                  </a:lnTo>
                  <a:lnTo>
                    <a:pt x="707" y="83"/>
                  </a:lnTo>
                  <a:lnTo>
                    <a:pt x="715" y="90"/>
                  </a:lnTo>
                  <a:lnTo>
                    <a:pt x="702" y="104"/>
                  </a:lnTo>
                  <a:lnTo>
                    <a:pt x="730" y="111"/>
                  </a:lnTo>
                  <a:lnTo>
                    <a:pt x="729" y="120"/>
                  </a:lnTo>
                  <a:lnTo>
                    <a:pt x="723" y="118"/>
                  </a:lnTo>
                  <a:lnTo>
                    <a:pt x="737" y="141"/>
                  </a:lnTo>
                  <a:lnTo>
                    <a:pt x="735" y="152"/>
                  </a:lnTo>
                  <a:lnTo>
                    <a:pt x="738" y="162"/>
                  </a:lnTo>
                  <a:lnTo>
                    <a:pt x="746" y="145"/>
                  </a:lnTo>
                  <a:lnTo>
                    <a:pt x="746" y="131"/>
                  </a:lnTo>
                  <a:lnTo>
                    <a:pt x="751" y="124"/>
                  </a:lnTo>
                  <a:lnTo>
                    <a:pt x="757" y="122"/>
                  </a:lnTo>
                  <a:lnTo>
                    <a:pt x="769" y="139"/>
                  </a:lnTo>
                  <a:lnTo>
                    <a:pt x="776" y="162"/>
                  </a:lnTo>
                  <a:lnTo>
                    <a:pt x="770" y="163"/>
                  </a:lnTo>
                  <a:lnTo>
                    <a:pt x="769" y="157"/>
                  </a:lnTo>
                  <a:lnTo>
                    <a:pt x="766" y="176"/>
                  </a:lnTo>
                  <a:lnTo>
                    <a:pt x="783" y="203"/>
                  </a:lnTo>
                  <a:lnTo>
                    <a:pt x="793" y="196"/>
                  </a:lnTo>
                  <a:lnTo>
                    <a:pt x="794" y="185"/>
                  </a:lnTo>
                  <a:lnTo>
                    <a:pt x="804" y="159"/>
                  </a:lnTo>
                  <a:lnTo>
                    <a:pt x="806" y="147"/>
                  </a:lnTo>
                  <a:lnTo>
                    <a:pt x="821" y="143"/>
                  </a:lnTo>
                  <a:lnTo>
                    <a:pt x="815" y="140"/>
                  </a:lnTo>
                  <a:lnTo>
                    <a:pt x="821" y="131"/>
                  </a:lnTo>
                  <a:lnTo>
                    <a:pt x="811" y="121"/>
                  </a:lnTo>
                  <a:lnTo>
                    <a:pt x="811" y="99"/>
                  </a:lnTo>
                  <a:lnTo>
                    <a:pt x="850" y="104"/>
                  </a:lnTo>
                  <a:lnTo>
                    <a:pt x="853" y="112"/>
                  </a:lnTo>
                  <a:lnTo>
                    <a:pt x="849" y="113"/>
                  </a:lnTo>
                  <a:lnTo>
                    <a:pt x="855" y="124"/>
                  </a:lnTo>
                  <a:lnTo>
                    <a:pt x="869" y="129"/>
                  </a:lnTo>
                  <a:lnTo>
                    <a:pt x="861" y="140"/>
                  </a:lnTo>
                  <a:lnTo>
                    <a:pt x="869" y="141"/>
                  </a:lnTo>
                  <a:lnTo>
                    <a:pt x="869" y="152"/>
                  </a:lnTo>
                  <a:lnTo>
                    <a:pt x="862" y="158"/>
                  </a:lnTo>
                  <a:lnTo>
                    <a:pt x="859" y="152"/>
                  </a:lnTo>
                  <a:lnTo>
                    <a:pt x="852" y="155"/>
                  </a:lnTo>
                  <a:lnTo>
                    <a:pt x="855" y="161"/>
                  </a:lnTo>
                  <a:lnTo>
                    <a:pt x="855" y="168"/>
                  </a:lnTo>
                  <a:lnTo>
                    <a:pt x="861" y="166"/>
                  </a:lnTo>
                  <a:lnTo>
                    <a:pt x="859" y="178"/>
                  </a:lnTo>
                  <a:lnTo>
                    <a:pt x="869" y="194"/>
                  </a:lnTo>
                  <a:lnTo>
                    <a:pt x="869" y="204"/>
                  </a:lnTo>
                  <a:lnTo>
                    <a:pt x="852" y="228"/>
                  </a:lnTo>
                  <a:lnTo>
                    <a:pt x="840" y="236"/>
                  </a:lnTo>
                  <a:lnTo>
                    <a:pt x="831" y="224"/>
                  </a:lnTo>
                  <a:lnTo>
                    <a:pt x="829" y="230"/>
                  </a:lnTo>
                  <a:lnTo>
                    <a:pt x="835" y="244"/>
                  </a:lnTo>
                  <a:lnTo>
                    <a:pt x="825" y="236"/>
                  </a:lnTo>
                  <a:lnTo>
                    <a:pt x="825" y="244"/>
                  </a:lnTo>
                  <a:lnTo>
                    <a:pt x="815" y="241"/>
                  </a:lnTo>
                  <a:lnTo>
                    <a:pt x="812" y="230"/>
                  </a:lnTo>
                  <a:lnTo>
                    <a:pt x="794" y="230"/>
                  </a:lnTo>
                  <a:lnTo>
                    <a:pt x="792" y="237"/>
                  </a:lnTo>
                  <a:lnTo>
                    <a:pt x="801" y="240"/>
                  </a:lnTo>
                  <a:lnTo>
                    <a:pt x="802" y="247"/>
                  </a:lnTo>
                  <a:lnTo>
                    <a:pt x="783" y="273"/>
                  </a:lnTo>
                  <a:lnTo>
                    <a:pt x="772" y="274"/>
                  </a:lnTo>
                  <a:lnTo>
                    <a:pt x="762" y="261"/>
                  </a:lnTo>
                  <a:lnTo>
                    <a:pt x="743" y="255"/>
                  </a:lnTo>
                  <a:lnTo>
                    <a:pt x="741" y="258"/>
                  </a:lnTo>
                  <a:lnTo>
                    <a:pt x="757" y="274"/>
                  </a:lnTo>
                  <a:lnTo>
                    <a:pt x="789" y="278"/>
                  </a:lnTo>
                  <a:lnTo>
                    <a:pt x="771" y="316"/>
                  </a:lnTo>
                  <a:lnTo>
                    <a:pt x="756" y="323"/>
                  </a:lnTo>
                  <a:lnTo>
                    <a:pt x="746" y="318"/>
                  </a:lnTo>
                  <a:lnTo>
                    <a:pt x="746" y="323"/>
                  </a:lnTo>
                  <a:lnTo>
                    <a:pt x="743" y="323"/>
                  </a:lnTo>
                  <a:lnTo>
                    <a:pt x="743" y="332"/>
                  </a:lnTo>
                  <a:lnTo>
                    <a:pt x="734" y="339"/>
                  </a:lnTo>
                  <a:lnTo>
                    <a:pt x="721" y="328"/>
                  </a:lnTo>
                  <a:lnTo>
                    <a:pt x="712" y="330"/>
                  </a:lnTo>
                  <a:lnTo>
                    <a:pt x="693" y="320"/>
                  </a:lnTo>
                  <a:lnTo>
                    <a:pt x="691" y="324"/>
                  </a:lnTo>
                  <a:lnTo>
                    <a:pt x="695" y="328"/>
                  </a:lnTo>
                  <a:lnTo>
                    <a:pt x="695" y="324"/>
                  </a:lnTo>
                  <a:lnTo>
                    <a:pt x="712" y="332"/>
                  </a:lnTo>
                  <a:lnTo>
                    <a:pt x="710" y="336"/>
                  </a:lnTo>
                  <a:lnTo>
                    <a:pt x="716" y="330"/>
                  </a:lnTo>
                  <a:lnTo>
                    <a:pt x="730" y="339"/>
                  </a:lnTo>
                  <a:lnTo>
                    <a:pt x="734" y="356"/>
                  </a:lnTo>
                  <a:lnTo>
                    <a:pt x="721" y="362"/>
                  </a:lnTo>
                  <a:lnTo>
                    <a:pt x="707" y="361"/>
                  </a:lnTo>
                  <a:lnTo>
                    <a:pt x="709" y="367"/>
                  </a:lnTo>
                  <a:lnTo>
                    <a:pt x="715" y="370"/>
                  </a:lnTo>
                  <a:lnTo>
                    <a:pt x="705" y="370"/>
                  </a:lnTo>
                  <a:lnTo>
                    <a:pt x="705" y="385"/>
                  </a:lnTo>
                  <a:lnTo>
                    <a:pt x="700" y="382"/>
                  </a:lnTo>
                  <a:lnTo>
                    <a:pt x="696" y="390"/>
                  </a:lnTo>
                  <a:lnTo>
                    <a:pt x="693" y="390"/>
                  </a:lnTo>
                  <a:lnTo>
                    <a:pt x="695" y="394"/>
                  </a:lnTo>
                  <a:lnTo>
                    <a:pt x="692" y="399"/>
                  </a:lnTo>
                  <a:lnTo>
                    <a:pt x="677" y="408"/>
                  </a:lnTo>
                  <a:lnTo>
                    <a:pt x="682" y="415"/>
                  </a:lnTo>
                  <a:lnTo>
                    <a:pt x="674" y="436"/>
                  </a:lnTo>
                  <a:lnTo>
                    <a:pt x="673" y="474"/>
                  </a:lnTo>
                  <a:lnTo>
                    <a:pt x="672" y="479"/>
                  </a:lnTo>
                  <a:lnTo>
                    <a:pt x="679" y="486"/>
                  </a:lnTo>
                  <a:lnTo>
                    <a:pt x="681" y="495"/>
                  </a:lnTo>
                  <a:lnTo>
                    <a:pt x="682" y="486"/>
                  </a:lnTo>
                  <a:lnTo>
                    <a:pt x="696" y="488"/>
                  </a:lnTo>
                  <a:lnTo>
                    <a:pt x="707" y="523"/>
                  </a:lnTo>
                  <a:lnTo>
                    <a:pt x="707" y="532"/>
                  </a:lnTo>
                  <a:lnTo>
                    <a:pt x="702" y="537"/>
                  </a:lnTo>
                  <a:lnTo>
                    <a:pt x="726" y="528"/>
                  </a:lnTo>
                  <a:lnTo>
                    <a:pt x="755" y="542"/>
                  </a:lnTo>
                  <a:lnTo>
                    <a:pt x="770" y="551"/>
                  </a:lnTo>
                  <a:lnTo>
                    <a:pt x="778" y="564"/>
                  </a:lnTo>
                  <a:lnTo>
                    <a:pt x="803" y="572"/>
                  </a:lnTo>
                  <a:lnTo>
                    <a:pt x="811" y="580"/>
                  </a:lnTo>
                  <a:lnTo>
                    <a:pt x="807" y="594"/>
                  </a:lnTo>
                  <a:lnTo>
                    <a:pt x="812" y="582"/>
                  </a:lnTo>
                  <a:lnTo>
                    <a:pt x="855" y="587"/>
                  </a:lnTo>
                  <a:lnTo>
                    <a:pt x="854" y="613"/>
                  </a:lnTo>
                  <a:lnTo>
                    <a:pt x="857" y="634"/>
                  </a:lnTo>
                  <a:lnTo>
                    <a:pt x="855" y="641"/>
                  </a:lnTo>
                  <a:lnTo>
                    <a:pt x="868" y="657"/>
                  </a:lnTo>
                  <a:lnTo>
                    <a:pt x="858" y="664"/>
                  </a:lnTo>
                  <a:lnTo>
                    <a:pt x="872" y="664"/>
                  </a:lnTo>
                  <a:lnTo>
                    <a:pt x="878" y="671"/>
                  </a:lnTo>
                  <a:lnTo>
                    <a:pt x="881" y="679"/>
                  </a:lnTo>
                  <a:lnTo>
                    <a:pt x="873" y="689"/>
                  </a:lnTo>
                  <a:lnTo>
                    <a:pt x="884" y="682"/>
                  </a:lnTo>
                  <a:lnTo>
                    <a:pt x="894" y="687"/>
                  </a:lnTo>
                  <a:lnTo>
                    <a:pt x="892" y="679"/>
                  </a:lnTo>
                  <a:lnTo>
                    <a:pt x="896" y="679"/>
                  </a:lnTo>
                  <a:lnTo>
                    <a:pt x="898" y="677"/>
                  </a:lnTo>
                  <a:lnTo>
                    <a:pt x="905" y="683"/>
                  </a:lnTo>
                  <a:lnTo>
                    <a:pt x="909" y="677"/>
                  </a:lnTo>
                  <a:lnTo>
                    <a:pt x="903" y="669"/>
                  </a:lnTo>
                  <a:lnTo>
                    <a:pt x="913" y="660"/>
                  </a:lnTo>
                  <a:lnTo>
                    <a:pt x="919" y="660"/>
                  </a:lnTo>
                  <a:lnTo>
                    <a:pt x="913" y="660"/>
                  </a:lnTo>
                  <a:lnTo>
                    <a:pt x="908" y="654"/>
                  </a:lnTo>
                  <a:lnTo>
                    <a:pt x="904" y="617"/>
                  </a:lnTo>
                  <a:lnTo>
                    <a:pt x="895" y="603"/>
                  </a:lnTo>
                  <a:lnTo>
                    <a:pt x="924" y="581"/>
                  </a:lnTo>
                  <a:lnTo>
                    <a:pt x="936" y="558"/>
                  </a:lnTo>
                  <a:lnTo>
                    <a:pt x="945" y="557"/>
                  </a:lnTo>
                  <a:lnTo>
                    <a:pt x="941" y="548"/>
                  </a:lnTo>
                  <a:lnTo>
                    <a:pt x="936" y="555"/>
                  </a:lnTo>
                  <a:lnTo>
                    <a:pt x="935" y="537"/>
                  </a:lnTo>
                  <a:lnTo>
                    <a:pt x="926" y="500"/>
                  </a:lnTo>
                  <a:lnTo>
                    <a:pt x="906" y="485"/>
                  </a:lnTo>
                  <a:lnTo>
                    <a:pt x="906" y="477"/>
                  </a:lnTo>
                  <a:lnTo>
                    <a:pt x="923" y="472"/>
                  </a:lnTo>
                  <a:lnTo>
                    <a:pt x="923" y="461"/>
                  </a:lnTo>
                  <a:lnTo>
                    <a:pt x="932" y="462"/>
                  </a:lnTo>
                  <a:lnTo>
                    <a:pt x="927" y="459"/>
                  </a:lnTo>
                  <a:lnTo>
                    <a:pt x="929" y="451"/>
                  </a:lnTo>
                  <a:lnTo>
                    <a:pt x="923" y="451"/>
                  </a:lnTo>
                  <a:lnTo>
                    <a:pt x="926" y="444"/>
                  </a:lnTo>
                  <a:lnTo>
                    <a:pt x="922" y="436"/>
                  </a:lnTo>
                  <a:lnTo>
                    <a:pt x="921" y="429"/>
                  </a:lnTo>
                  <a:lnTo>
                    <a:pt x="926" y="428"/>
                  </a:lnTo>
                  <a:lnTo>
                    <a:pt x="917" y="425"/>
                  </a:lnTo>
                  <a:lnTo>
                    <a:pt x="927" y="397"/>
                  </a:lnTo>
                  <a:lnTo>
                    <a:pt x="917" y="394"/>
                  </a:lnTo>
                  <a:lnTo>
                    <a:pt x="915" y="380"/>
                  </a:lnTo>
                  <a:lnTo>
                    <a:pt x="926" y="370"/>
                  </a:lnTo>
                  <a:lnTo>
                    <a:pt x="960" y="383"/>
                  </a:lnTo>
                  <a:lnTo>
                    <a:pt x="979" y="373"/>
                  </a:lnTo>
                  <a:lnTo>
                    <a:pt x="996" y="383"/>
                  </a:lnTo>
                  <a:lnTo>
                    <a:pt x="995" y="394"/>
                  </a:lnTo>
                  <a:lnTo>
                    <a:pt x="1002" y="390"/>
                  </a:lnTo>
                  <a:lnTo>
                    <a:pt x="1004" y="398"/>
                  </a:lnTo>
                  <a:lnTo>
                    <a:pt x="1002" y="403"/>
                  </a:lnTo>
                  <a:lnTo>
                    <a:pt x="1011" y="401"/>
                  </a:lnTo>
                  <a:lnTo>
                    <a:pt x="1007" y="405"/>
                  </a:lnTo>
                  <a:lnTo>
                    <a:pt x="1011" y="415"/>
                  </a:lnTo>
                  <a:lnTo>
                    <a:pt x="1030" y="417"/>
                  </a:lnTo>
                  <a:lnTo>
                    <a:pt x="1033" y="425"/>
                  </a:lnTo>
                  <a:lnTo>
                    <a:pt x="1039" y="417"/>
                  </a:lnTo>
                  <a:lnTo>
                    <a:pt x="1044" y="422"/>
                  </a:lnTo>
                  <a:lnTo>
                    <a:pt x="1039" y="434"/>
                  </a:lnTo>
                  <a:lnTo>
                    <a:pt x="1044" y="448"/>
                  </a:lnTo>
                  <a:lnTo>
                    <a:pt x="1016" y="448"/>
                  </a:lnTo>
                  <a:lnTo>
                    <a:pt x="1039" y="453"/>
                  </a:lnTo>
                  <a:lnTo>
                    <a:pt x="1044" y="461"/>
                  </a:lnTo>
                  <a:lnTo>
                    <a:pt x="1039" y="470"/>
                  </a:lnTo>
                  <a:lnTo>
                    <a:pt x="1047" y="471"/>
                  </a:lnTo>
                  <a:lnTo>
                    <a:pt x="1043" y="474"/>
                  </a:lnTo>
                  <a:lnTo>
                    <a:pt x="1047" y="480"/>
                  </a:lnTo>
                  <a:lnTo>
                    <a:pt x="1039" y="484"/>
                  </a:lnTo>
                  <a:lnTo>
                    <a:pt x="1034" y="480"/>
                  </a:lnTo>
                  <a:lnTo>
                    <a:pt x="1037" y="485"/>
                  </a:lnTo>
                  <a:lnTo>
                    <a:pt x="1030" y="489"/>
                  </a:lnTo>
                  <a:lnTo>
                    <a:pt x="1058" y="484"/>
                  </a:lnTo>
                  <a:lnTo>
                    <a:pt x="1061" y="495"/>
                  </a:lnTo>
                  <a:lnTo>
                    <a:pt x="1060" y="504"/>
                  </a:lnTo>
                  <a:lnTo>
                    <a:pt x="1066" y="490"/>
                  </a:lnTo>
                  <a:lnTo>
                    <a:pt x="1065" y="499"/>
                  </a:lnTo>
                  <a:lnTo>
                    <a:pt x="1066" y="495"/>
                  </a:lnTo>
                  <a:lnTo>
                    <a:pt x="1067" y="504"/>
                  </a:lnTo>
                  <a:lnTo>
                    <a:pt x="1083" y="495"/>
                  </a:lnTo>
                  <a:lnTo>
                    <a:pt x="1087" y="484"/>
                  </a:lnTo>
                  <a:lnTo>
                    <a:pt x="1093" y="488"/>
                  </a:lnTo>
                  <a:lnTo>
                    <a:pt x="1093" y="495"/>
                  </a:lnTo>
                  <a:lnTo>
                    <a:pt x="1095" y="489"/>
                  </a:lnTo>
                  <a:lnTo>
                    <a:pt x="1092" y="481"/>
                  </a:lnTo>
                  <a:lnTo>
                    <a:pt x="1097" y="481"/>
                  </a:lnTo>
                  <a:lnTo>
                    <a:pt x="1099" y="474"/>
                  </a:lnTo>
                  <a:lnTo>
                    <a:pt x="1098" y="471"/>
                  </a:lnTo>
                  <a:lnTo>
                    <a:pt x="1104" y="466"/>
                  </a:lnTo>
                  <a:lnTo>
                    <a:pt x="1101" y="457"/>
                  </a:lnTo>
                  <a:lnTo>
                    <a:pt x="1109" y="440"/>
                  </a:lnTo>
                  <a:lnTo>
                    <a:pt x="1115" y="440"/>
                  </a:lnTo>
                  <a:lnTo>
                    <a:pt x="1117" y="448"/>
                  </a:lnTo>
                  <a:lnTo>
                    <a:pt x="1116" y="453"/>
                  </a:lnTo>
                  <a:lnTo>
                    <a:pt x="1118" y="453"/>
                  </a:lnTo>
                  <a:lnTo>
                    <a:pt x="1121" y="462"/>
                  </a:lnTo>
                  <a:lnTo>
                    <a:pt x="1126" y="463"/>
                  </a:lnTo>
                  <a:lnTo>
                    <a:pt x="1122" y="467"/>
                  </a:lnTo>
                  <a:lnTo>
                    <a:pt x="1131" y="472"/>
                  </a:lnTo>
                  <a:lnTo>
                    <a:pt x="1118" y="480"/>
                  </a:lnTo>
                  <a:lnTo>
                    <a:pt x="1135" y="477"/>
                  </a:lnTo>
                  <a:lnTo>
                    <a:pt x="1134" y="485"/>
                  </a:lnTo>
                  <a:lnTo>
                    <a:pt x="1139" y="490"/>
                  </a:lnTo>
                  <a:lnTo>
                    <a:pt x="1129" y="495"/>
                  </a:lnTo>
                  <a:lnTo>
                    <a:pt x="1144" y="498"/>
                  </a:lnTo>
                  <a:lnTo>
                    <a:pt x="1135" y="507"/>
                  </a:lnTo>
                  <a:lnTo>
                    <a:pt x="1144" y="504"/>
                  </a:lnTo>
                  <a:lnTo>
                    <a:pt x="1147" y="507"/>
                  </a:lnTo>
                  <a:lnTo>
                    <a:pt x="1143" y="512"/>
                  </a:lnTo>
                  <a:lnTo>
                    <a:pt x="1149" y="512"/>
                  </a:lnTo>
                  <a:lnTo>
                    <a:pt x="1154" y="518"/>
                  </a:lnTo>
                  <a:lnTo>
                    <a:pt x="1145" y="525"/>
                  </a:lnTo>
                  <a:lnTo>
                    <a:pt x="1153" y="523"/>
                  </a:lnTo>
                  <a:lnTo>
                    <a:pt x="1161" y="535"/>
                  </a:lnTo>
                  <a:lnTo>
                    <a:pt x="1155" y="541"/>
                  </a:lnTo>
                  <a:lnTo>
                    <a:pt x="1157" y="545"/>
                  </a:lnTo>
                  <a:lnTo>
                    <a:pt x="1147" y="541"/>
                  </a:lnTo>
                  <a:lnTo>
                    <a:pt x="1150" y="544"/>
                  </a:lnTo>
                  <a:lnTo>
                    <a:pt x="1139" y="546"/>
                  </a:lnTo>
                  <a:lnTo>
                    <a:pt x="1155" y="548"/>
                  </a:lnTo>
                  <a:lnTo>
                    <a:pt x="1153" y="551"/>
                  </a:lnTo>
                  <a:lnTo>
                    <a:pt x="1157" y="555"/>
                  </a:lnTo>
                  <a:lnTo>
                    <a:pt x="1153" y="558"/>
                  </a:lnTo>
                  <a:lnTo>
                    <a:pt x="1162" y="557"/>
                  </a:lnTo>
                  <a:lnTo>
                    <a:pt x="1163" y="565"/>
                  </a:lnTo>
                  <a:lnTo>
                    <a:pt x="1176" y="569"/>
                  </a:lnTo>
                  <a:lnTo>
                    <a:pt x="1177" y="578"/>
                  </a:lnTo>
                  <a:lnTo>
                    <a:pt x="1175" y="582"/>
                  </a:lnTo>
                  <a:lnTo>
                    <a:pt x="1185" y="581"/>
                  </a:lnTo>
                  <a:lnTo>
                    <a:pt x="1187" y="583"/>
                  </a:lnTo>
                  <a:lnTo>
                    <a:pt x="1185" y="592"/>
                  </a:lnTo>
                  <a:lnTo>
                    <a:pt x="1192" y="583"/>
                  </a:lnTo>
                  <a:lnTo>
                    <a:pt x="1199" y="594"/>
                  </a:lnTo>
                  <a:lnTo>
                    <a:pt x="1205" y="595"/>
                  </a:lnTo>
                  <a:lnTo>
                    <a:pt x="1209" y="591"/>
                  </a:lnTo>
                  <a:lnTo>
                    <a:pt x="1219" y="601"/>
                  </a:lnTo>
                  <a:lnTo>
                    <a:pt x="1190" y="614"/>
                  </a:lnTo>
                  <a:lnTo>
                    <a:pt x="1200" y="613"/>
                  </a:lnTo>
                  <a:lnTo>
                    <a:pt x="1184" y="618"/>
                  </a:lnTo>
                  <a:lnTo>
                    <a:pt x="1178" y="624"/>
                  </a:lnTo>
                  <a:lnTo>
                    <a:pt x="1168" y="620"/>
                  </a:lnTo>
                  <a:lnTo>
                    <a:pt x="1166" y="623"/>
                  </a:lnTo>
                  <a:lnTo>
                    <a:pt x="1177" y="627"/>
                  </a:lnTo>
                  <a:lnTo>
                    <a:pt x="1176" y="634"/>
                  </a:lnTo>
                  <a:lnTo>
                    <a:pt x="1200" y="615"/>
                  </a:lnTo>
                  <a:lnTo>
                    <a:pt x="1214" y="614"/>
                  </a:lnTo>
                  <a:lnTo>
                    <a:pt x="1209" y="611"/>
                  </a:lnTo>
                  <a:lnTo>
                    <a:pt x="1221" y="610"/>
                  </a:lnTo>
                  <a:lnTo>
                    <a:pt x="1221" y="631"/>
                  </a:lnTo>
                  <a:lnTo>
                    <a:pt x="1227" y="620"/>
                  </a:lnTo>
                  <a:lnTo>
                    <a:pt x="1241" y="627"/>
                  </a:lnTo>
                  <a:lnTo>
                    <a:pt x="1240" y="628"/>
                  </a:lnTo>
                  <a:lnTo>
                    <a:pt x="1244" y="637"/>
                  </a:lnTo>
                  <a:lnTo>
                    <a:pt x="1235" y="637"/>
                  </a:lnTo>
                  <a:lnTo>
                    <a:pt x="1241" y="640"/>
                  </a:lnTo>
                  <a:lnTo>
                    <a:pt x="1242" y="650"/>
                  </a:lnTo>
                  <a:lnTo>
                    <a:pt x="1240" y="651"/>
                  </a:lnTo>
                  <a:lnTo>
                    <a:pt x="1244" y="656"/>
                  </a:lnTo>
                  <a:lnTo>
                    <a:pt x="1240" y="655"/>
                  </a:lnTo>
                  <a:lnTo>
                    <a:pt x="1244" y="661"/>
                  </a:lnTo>
                  <a:lnTo>
                    <a:pt x="1230" y="677"/>
                  </a:lnTo>
                  <a:lnTo>
                    <a:pt x="1205" y="682"/>
                  </a:lnTo>
                  <a:lnTo>
                    <a:pt x="1181" y="707"/>
                  </a:lnTo>
                  <a:lnTo>
                    <a:pt x="1178" y="706"/>
                  </a:lnTo>
                  <a:lnTo>
                    <a:pt x="1178" y="702"/>
                  </a:lnTo>
                  <a:lnTo>
                    <a:pt x="1158" y="711"/>
                  </a:lnTo>
                  <a:lnTo>
                    <a:pt x="1150" y="707"/>
                  </a:lnTo>
                  <a:lnTo>
                    <a:pt x="1089" y="707"/>
                  </a:lnTo>
                  <a:lnTo>
                    <a:pt x="1081" y="714"/>
                  </a:lnTo>
                  <a:lnTo>
                    <a:pt x="1075" y="729"/>
                  </a:lnTo>
                  <a:lnTo>
                    <a:pt x="1064" y="729"/>
                  </a:lnTo>
                  <a:lnTo>
                    <a:pt x="1052" y="738"/>
                  </a:lnTo>
                  <a:lnTo>
                    <a:pt x="1044" y="752"/>
                  </a:lnTo>
                  <a:lnTo>
                    <a:pt x="1039" y="755"/>
                  </a:lnTo>
                  <a:lnTo>
                    <a:pt x="1032" y="770"/>
                  </a:lnTo>
                  <a:lnTo>
                    <a:pt x="1019" y="784"/>
                  </a:lnTo>
                  <a:lnTo>
                    <a:pt x="1025" y="781"/>
                  </a:lnTo>
                  <a:lnTo>
                    <a:pt x="1042" y="758"/>
                  </a:lnTo>
                  <a:lnTo>
                    <a:pt x="1060" y="746"/>
                  </a:lnTo>
                  <a:lnTo>
                    <a:pt x="1085" y="730"/>
                  </a:lnTo>
                  <a:lnTo>
                    <a:pt x="1108" y="730"/>
                  </a:lnTo>
                  <a:lnTo>
                    <a:pt x="1117" y="735"/>
                  </a:lnTo>
                  <a:lnTo>
                    <a:pt x="1118" y="746"/>
                  </a:lnTo>
                  <a:lnTo>
                    <a:pt x="1106" y="757"/>
                  </a:lnTo>
                  <a:lnTo>
                    <a:pt x="1095" y="755"/>
                  </a:lnTo>
                  <a:lnTo>
                    <a:pt x="1087" y="758"/>
                  </a:lnTo>
                  <a:lnTo>
                    <a:pt x="1097" y="760"/>
                  </a:lnTo>
                  <a:lnTo>
                    <a:pt x="1099" y="765"/>
                  </a:lnTo>
                  <a:lnTo>
                    <a:pt x="1108" y="761"/>
                  </a:lnTo>
                  <a:lnTo>
                    <a:pt x="1111" y="763"/>
                  </a:lnTo>
                  <a:lnTo>
                    <a:pt x="1104" y="778"/>
                  </a:lnTo>
                  <a:lnTo>
                    <a:pt x="1109" y="780"/>
                  </a:lnTo>
                  <a:lnTo>
                    <a:pt x="1112" y="792"/>
                  </a:lnTo>
                  <a:lnTo>
                    <a:pt x="1116" y="797"/>
                  </a:lnTo>
                  <a:lnTo>
                    <a:pt x="1126" y="799"/>
                  </a:lnTo>
                  <a:lnTo>
                    <a:pt x="1124" y="804"/>
                  </a:lnTo>
                  <a:lnTo>
                    <a:pt x="1143" y="809"/>
                  </a:lnTo>
                  <a:lnTo>
                    <a:pt x="1153" y="806"/>
                  </a:lnTo>
                  <a:lnTo>
                    <a:pt x="1154" y="809"/>
                  </a:lnTo>
                  <a:lnTo>
                    <a:pt x="1163" y="811"/>
                  </a:lnTo>
                  <a:lnTo>
                    <a:pt x="1162" y="816"/>
                  </a:lnTo>
                  <a:lnTo>
                    <a:pt x="1167" y="817"/>
                  </a:lnTo>
                  <a:lnTo>
                    <a:pt x="1139" y="829"/>
                  </a:lnTo>
                  <a:lnTo>
                    <a:pt x="1129" y="830"/>
                  </a:lnTo>
                  <a:lnTo>
                    <a:pt x="1129" y="835"/>
                  </a:lnTo>
                  <a:lnTo>
                    <a:pt x="1122" y="832"/>
                  </a:lnTo>
                  <a:lnTo>
                    <a:pt x="1118" y="839"/>
                  </a:lnTo>
                  <a:lnTo>
                    <a:pt x="1103" y="855"/>
                  </a:lnTo>
                  <a:lnTo>
                    <a:pt x="1093" y="849"/>
                  </a:lnTo>
                  <a:lnTo>
                    <a:pt x="1093" y="841"/>
                  </a:lnTo>
                  <a:lnTo>
                    <a:pt x="1095" y="832"/>
                  </a:lnTo>
                  <a:lnTo>
                    <a:pt x="1093" y="834"/>
                  </a:lnTo>
                  <a:lnTo>
                    <a:pt x="1117" y="817"/>
                  </a:lnTo>
                  <a:lnTo>
                    <a:pt x="1121" y="822"/>
                  </a:lnTo>
                  <a:lnTo>
                    <a:pt x="1132" y="816"/>
                  </a:lnTo>
                  <a:lnTo>
                    <a:pt x="1111" y="816"/>
                  </a:lnTo>
                  <a:lnTo>
                    <a:pt x="1109" y="813"/>
                  </a:lnTo>
                  <a:lnTo>
                    <a:pt x="1117" y="806"/>
                  </a:lnTo>
                  <a:lnTo>
                    <a:pt x="1116" y="804"/>
                  </a:lnTo>
                  <a:lnTo>
                    <a:pt x="1099" y="818"/>
                  </a:lnTo>
                  <a:lnTo>
                    <a:pt x="1079" y="820"/>
                  </a:lnTo>
                  <a:lnTo>
                    <a:pt x="1072" y="818"/>
                  </a:lnTo>
                  <a:lnTo>
                    <a:pt x="1071" y="811"/>
                  </a:lnTo>
                  <a:lnTo>
                    <a:pt x="1067" y="809"/>
                  </a:lnTo>
                  <a:lnTo>
                    <a:pt x="1067" y="781"/>
                  </a:lnTo>
                  <a:lnTo>
                    <a:pt x="1060" y="774"/>
                  </a:lnTo>
                  <a:lnTo>
                    <a:pt x="1052" y="778"/>
                  </a:lnTo>
                  <a:lnTo>
                    <a:pt x="1044" y="771"/>
                  </a:lnTo>
                  <a:lnTo>
                    <a:pt x="1035" y="785"/>
                  </a:lnTo>
                  <a:lnTo>
                    <a:pt x="1025" y="817"/>
                  </a:lnTo>
                  <a:lnTo>
                    <a:pt x="1015" y="818"/>
                  </a:lnTo>
                  <a:lnTo>
                    <a:pt x="1011" y="825"/>
                  </a:lnTo>
                  <a:lnTo>
                    <a:pt x="961" y="825"/>
                  </a:lnTo>
                  <a:lnTo>
                    <a:pt x="951" y="834"/>
                  </a:lnTo>
                  <a:lnTo>
                    <a:pt x="933" y="844"/>
                  </a:lnTo>
                  <a:lnTo>
                    <a:pt x="929" y="843"/>
                  </a:lnTo>
                  <a:lnTo>
                    <a:pt x="933" y="846"/>
                  </a:lnTo>
                  <a:lnTo>
                    <a:pt x="917" y="846"/>
                  </a:lnTo>
                  <a:lnTo>
                    <a:pt x="901" y="850"/>
                  </a:lnTo>
                  <a:lnTo>
                    <a:pt x="891" y="861"/>
                  </a:lnTo>
                  <a:lnTo>
                    <a:pt x="903" y="861"/>
                  </a:lnTo>
                  <a:lnTo>
                    <a:pt x="905" y="869"/>
                  </a:lnTo>
                  <a:lnTo>
                    <a:pt x="889" y="869"/>
                  </a:lnTo>
                  <a:lnTo>
                    <a:pt x="881" y="875"/>
                  </a:lnTo>
                  <a:lnTo>
                    <a:pt x="873" y="872"/>
                  </a:lnTo>
                  <a:lnTo>
                    <a:pt x="853" y="886"/>
                  </a:lnTo>
                  <a:lnTo>
                    <a:pt x="844" y="886"/>
                  </a:lnTo>
                  <a:lnTo>
                    <a:pt x="846" y="878"/>
                  </a:lnTo>
                  <a:lnTo>
                    <a:pt x="853" y="880"/>
                  </a:lnTo>
                  <a:lnTo>
                    <a:pt x="852" y="873"/>
                  </a:lnTo>
                  <a:lnTo>
                    <a:pt x="853" y="864"/>
                  </a:lnTo>
                  <a:lnTo>
                    <a:pt x="863" y="858"/>
                  </a:lnTo>
                  <a:lnTo>
                    <a:pt x="863" y="843"/>
                  </a:lnTo>
                  <a:lnTo>
                    <a:pt x="869" y="830"/>
                  </a:lnTo>
                  <a:lnTo>
                    <a:pt x="866" y="818"/>
                  </a:lnTo>
                  <a:lnTo>
                    <a:pt x="869" y="818"/>
                  </a:lnTo>
                  <a:lnTo>
                    <a:pt x="872" y="826"/>
                  </a:lnTo>
                  <a:lnTo>
                    <a:pt x="875" y="825"/>
                  </a:lnTo>
                  <a:lnTo>
                    <a:pt x="876" y="832"/>
                  </a:lnTo>
                  <a:lnTo>
                    <a:pt x="877" y="830"/>
                  </a:lnTo>
                  <a:lnTo>
                    <a:pt x="889" y="834"/>
                  </a:lnTo>
                  <a:lnTo>
                    <a:pt x="889" y="827"/>
                  </a:lnTo>
                  <a:lnTo>
                    <a:pt x="894" y="827"/>
                  </a:lnTo>
                  <a:lnTo>
                    <a:pt x="889" y="821"/>
                  </a:lnTo>
                  <a:lnTo>
                    <a:pt x="889" y="816"/>
                  </a:lnTo>
                  <a:lnTo>
                    <a:pt x="877" y="806"/>
                  </a:lnTo>
                  <a:lnTo>
                    <a:pt x="829" y="797"/>
                  </a:lnTo>
                  <a:lnTo>
                    <a:pt x="826" y="792"/>
                  </a:lnTo>
                  <a:lnTo>
                    <a:pt x="826" y="793"/>
                  </a:lnTo>
                  <a:lnTo>
                    <a:pt x="825" y="793"/>
                  </a:lnTo>
                  <a:lnTo>
                    <a:pt x="825" y="784"/>
                  </a:lnTo>
                  <a:lnTo>
                    <a:pt x="821" y="783"/>
                  </a:lnTo>
                  <a:lnTo>
                    <a:pt x="821" y="774"/>
                  </a:lnTo>
                  <a:lnTo>
                    <a:pt x="817" y="766"/>
                  </a:lnTo>
                  <a:lnTo>
                    <a:pt x="818" y="758"/>
                  </a:lnTo>
                  <a:lnTo>
                    <a:pt x="806" y="760"/>
                  </a:lnTo>
                  <a:lnTo>
                    <a:pt x="797" y="742"/>
                  </a:lnTo>
                  <a:lnTo>
                    <a:pt x="785" y="740"/>
                  </a:lnTo>
                  <a:lnTo>
                    <a:pt x="785" y="752"/>
                  </a:lnTo>
                  <a:lnTo>
                    <a:pt x="780" y="738"/>
                  </a:lnTo>
                  <a:lnTo>
                    <a:pt x="771" y="735"/>
                  </a:lnTo>
                  <a:lnTo>
                    <a:pt x="766" y="748"/>
                  </a:lnTo>
                  <a:lnTo>
                    <a:pt x="766" y="740"/>
                  </a:lnTo>
                  <a:lnTo>
                    <a:pt x="761" y="749"/>
                  </a:lnTo>
                  <a:lnTo>
                    <a:pt x="760" y="746"/>
                  </a:lnTo>
                  <a:lnTo>
                    <a:pt x="752" y="756"/>
                  </a:lnTo>
                  <a:lnTo>
                    <a:pt x="747" y="758"/>
                  </a:lnTo>
                  <a:lnTo>
                    <a:pt x="732" y="755"/>
                  </a:lnTo>
                  <a:lnTo>
                    <a:pt x="723" y="757"/>
                  </a:lnTo>
                  <a:lnTo>
                    <a:pt x="702" y="746"/>
                  </a:lnTo>
                  <a:lnTo>
                    <a:pt x="677" y="743"/>
                  </a:lnTo>
                  <a:lnTo>
                    <a:pt x="670" y="726"/>
                  </a:lnTo>
                  <a:lnTo>
                    <a:pt x="668" y="737"/>
                  </a:lnTo>
                  <a:lnTo>
                    <a:pt x="266" y="735"/>
                  </a:lnTo>
                  <a:lnTo>
                    <a:pt x="263" y="732"/>
                  </a:lnTo>
                  <a:lnTo>
                    <a:pt x="269" y="730"/>
                  </a:lnTo>
                  <a:lnTo>
                    <a:pt x="260" y="730"/>
                  </a:lnTo>
                  <a:lnTo>
                    <a:pt x="260" y="720"/>
                  </a:lnTo>
                  <a:lnTo>
                    <a:pt x="253" y="726"/>
                  </a:lnTo>
                  <a:lnTo>
                    <a:pt x="253" y="720"/>
                  </a:lnTo>
                  <a:lnTo>
                    <a:pt x="249" y="712"/>
                  </a:lnTo>
                  <a:lnTo>
                    <a:pt x="249" y="716"/>
                  </a:lnTo>
                  <a:lnTo>
                    <a:pt x="245" y="717"/>
                  </a:lnTo>
                  <a:lnTo>
                    <a:pt x="239" y="714"/>
                  </a:lnTo>
                  <a:lnTo>
                    <a:pt x="236" y="711"/>
                  </a:lnTo>
                  <a:lnTo>
                    <a:pt x="239" y="702"/>
                  </a:lnTo>
                  <a:lnTo>
                    <a:pt x="216" y="700"/>
                  </a:lnTo>
                  <a:lnTo>
                    <a:pt x="220" y="696"/>
                  </a:lnTo>
                  <a:lnTo>
                    <a:pt x="213" y="692"/>
                  </a:lnTo>
                  <a:lnTo>
                    <a:pt x="214" y="689"/>
                  </a:lnTo>
                  <a:lnTo>
                    <a:pt x="202" y="691"/>
                  </a:lnTo>
                  <a:lnTo>
                    <a:pt x="194" y="686"/>
                  </a:lnTo>
                  <a:lnTo>
                    <a:pt x="194" y="683"/>
                  </a:lnTo>
                  <a:lnTo>
                    <a:pt x="199" y="682"/>
                  </a:lnTo>
                  <a:lnTo>
                    <a:pt x="194" y="679"/>
                  </a:lnTo>
                  <a:lnTo>
                    <a:pt x="200" y="677"/>
                  </a:lnTo>
                  <a:lnTo>
                    <a:pt x="197" y="677"/>
                  </a:lnTo>
                  <a:lnTo>
                    <a:pt x="197" y="669"/>
                  </a:lnTo>
                  <a:lnTo>
                    <a:pt x="193" y="674"/>
                  </a:lnTo>
                  <a:lnTo>
                    <a:pt x="192" y="655"/>
                  </a:lnTo>
                  <a:lnTo>
                    <a:pt x="185" y="656"/>
                  </a:lnTo>
                  <a:lnTo>
                    <a:pt x="185" y="651"/>
                  </a:lnTo>
                  <a:lnTo>
                    <a:pt x="179" y="652"/>
                  </a:lnTo>
                  <a:lnTo>
                    <a:pt x="174" y="640"/>
                  </a:lnTo>
                  <a:lnTo>
                    <a:pt x="174" y="628"/>
                  </a:lnTo>
                  <a:lnTo>
                    <a:pt x="171" y="629"/>
                  </a:lnTo>
                  <a:lnTo>
                    <a:pt x="160" y="617"/>
                  </a:lnTo>
                  <a:lnTo>
                    <a:pt x="161" y="609"/>
                  </a:lnTo>
                  <a:lnTo>
                    <a:pt x="154" y="605"/>
                  </a:lnTo>
                  <a:lnTo>
                    <a:pt x="154" y="599"/>
                  </a:lnTo>
                  <a:lnTo>
                    <a:pt x="160" y="599"/>
                  </a:lnTo>
                  <a:lnTo>
                    <a:pt x="158" y="588"/>
                  </a:lnTo>
                  <a:lnTo>
                    <a:pt x="160" y="563"/>
                  </a:lnTo>
                  <a:lnTo>
                    <a:pt x="132" y="548"/>
                  </a:lnTo>
                  <a:lnTo>
                    <a:pt x="105" y="490"/>
                  </a:lnTo>
                  <a:lnTo>
                    <a:pt x="96" y="484"/>
                  </a:lnTo>
                  <a:lnTo>
                    <a:pt x="82" y="456"/>
                  </a:lnTo>
                  <a:lnTo>
                    <a:pt x="68" y="462"/>
                  </a:lnTo>
                  <a:lnTo>
                    <a:pt x="63" y="475"/>
                  </a:lnTo>
                  <a:lnTo>
                    <a:pt x="51" y="481"/>
                  </a:lnTo>
                  <a:lnTo>
                    <a:pt x="46" y="472"/>
                  </a:lnTo>
                  <a:lnTo>
                    <a:pt x="26" y="448"/>
                  </a:lnTo>
                  <a:lnTo>
                    <a:pt x="27" y="439"/>
                  </a:lnTo>
                  <a:lnTo>
                    <a:pt x="14" y="444"/>
                  </a:lnTo>
                  <a:lnTo>
                    <a:pt x="0" y="440"/>
                  </a:lnTo>
                  <a:lnTo>
                    <a:pt x="0" y="102"/>
                  </a:lnTo>
                  <a:lnTo>
                    <a:pt x="24" y="107"/>
                  </a:lnTo>
                  <a:lnTo>
                    <a:pt x="51" y="135"/>
                  </a:lnTo>
                  <a:lnTo>
                    <a:pt x="65" y="135"/>
                  </a:lnTo>
                  <a:lnTo>
                    <a:pt x="82" y="147"/>
                  </a:lnTo>
                  <a:lnTo>
                    <a:pt x="86" y="147"/>
                  </a:lnTo>
                  <a:lnTo>
                    <a:pt x="80" y="138"/>
                  </a:lnTo>
                  <a:lnTo>
                    <a:pt x="91" y="139"/>
                  </a:lnTo>
                  <a:lnTo>
                    <a:pt x="98" y="152"/>
                  </a:lnTo>
                  <a:lnTo>
                    <a:pt x="100" y="144"/>
                  </a:lnTo>
                  <a:lnTo>
                    <a:pt x="93" y="130"/>
                  </a:lnTo>
                  <a:lnTo>
                    <a:pt x="103" y="118"/>
                  </a:lnTo>
                  <a:lnTo>
                    <a:pt x="165" y="79"/>
                  </a:lnTo>
                  <a:lnTo>
                    <a:pt x="167" y="88"/>
                  </a:lnTo>
                  <a:lnTo>
                    <a:pt x="165" y="90"/>
                  </a:lnTo>
                  <a:lnTo>
                    <a:pt x="146" y="109"/>
                  </a:lnTo>
                  <a:lnTo>
                    <a:pt x="133" y="111"/>
                  </a:lnTo>
                  <a:lnTo>
                    <a:pt x="116" y="129"/>
                  </a:lnTo>
                  <a:lnTo>
                    <a:pt x="144" y="112"/>
                  </a:lnTo>
                  <a:lnTo>
                    <a:pt x="144" y="125"/>
                  </a:lnTo>
                  <a:lnTo>
                    <a:pt x="154" y="104"/>
                  </a:lnTo>
                  <a:lnTo>
                    <a:pt x="175" y="90"/>
                  </a:lnTo>
                  <a:lnTo>
                    <a:pt x="172" y="102"/>
                  </a:lnTo>
                  <a:lnTo>
                    <a:pt x="194" y="80"/>
                  </a:lnTo>
                  <a:lnTo>
                    <a:pt x="185" y="72"/>
                  </a:lnTo>
                  <a:lnTo>
                    <a:pt x="188" y="66"/>
                  </a:lnTo>
                  <a:lnTo>
                    <a:pt x="199" y="78"/>
                  </a:lnTo>
                  <a:lnTo>
                    <a:pt x="208" y="102"/>
                  </a:lnTo>
                  <a:lnTo>
                    <a:pt x="218" y="116"/>
                  </a:lnTo>
                  <a:lnTo>
                    <a:pt x="222" y="116"/>
                  </a:lnTo>
                  <a:lnTo>
                    <a:pt x="230" y="111"/>
                  </a:lnTo>
                  <a:lnTo>
                    <a:pt x="225" y="107"/>
                  </a:lnTo>
                  <a:lnTo>
                    <a:pt x="235" y="90"/>
                  </a:lnTo>
                  <a:lnTo>
                    <a:pt x="237" y="90"/>
                  </a:lnTo>
                  <a:lnTo>
                    <a:pt x="239" y="89"/>
                  </a:lnTo>
                  <a:lnTo>
                    <a:pt x="236" y="84"/>
                  </a:lnTo>
                  <a:lnTo>
                    <a:pt x="241" y="84"/>
                  </a:lnTo>
                  <a:lnTo>
                    <a:pt x="241" y="102"/>
                  </a:lnTo>
                  <a:lnTo>
                    <a:pt x="248" y="102"/>
                  </a:lnTo>
                  <a:lnTo>
                    <a:pt x="239" y="118"/>
                  </a:lnTo>
                  <a:lnTo>
                    <a:pt x="255" y="116"/>
                  </a:lnTo>
                  <a:lnTo>
                    <a:pt x="262" y="99"/>
                  </a:lnTo>
                  <a:lnTo>
                    <a:pt x="281" y="99"/>
                  </a:lnTo>
                  <a:lnTo>
                    <a:pt x="305" y="117"/>
                  </a:lnTo>
                  <a:lnTo>
                    <a:pt x="350" y="135"/>
                  </a:lnTo>
                  <a:lnTo>
                    <a:pt x="364" y="141"/>
                  </a:lnTo>
                  <a:lnTo>
                    <a:pt x="361" y="134"/>
                  </a:lnTo>
                  <a:lnTo>
                    <a:pt x="375" y="135"/>
                  </a:lnTo>
                  <a:lnTo>
                    <a:pt x="391" y="152"/>
                  </a:lnTo>
                  <a:lnTo>
                    <a:pt x="393" y="162"/>
                  </a:lnTo>
                  <a:lnTo>
                    <a:pt x="378" y="162"/>
                  </a:lnTo>
                  <a:lnTo>
                    <a:pt x="383" y="163"/>
                  </a:lnTo>
                  <a:lnTo>
                    <a:pt x="375" y="166"/>
                  </a:lnTo>
                  <a:lnTo>
                    <a:pt x="375" y="172"/>
                  </a:lnTo>
                  <a:lnTo>
                    <a:pt x="370" y="175"/>
                  </a:lnTo>
                  <a:lnTo>
                    <a:pt x="383" y="182"/>
                  </a:lnTo>
                  <a:lnTo>
                    <a:pt x="425" y="185"/>
                  </a:lnTo>
                  <a:lnTo>
                    <a:pt x="451" y="171"/>
                  </a:lnTo>
                  <a:lnTo>
                    <a:pt x="455" y="182"/>
                  </a:lnTo>
                  <a:lnTo>
                    <a:pt x="467" y="182"/>
                  </a:lnTo>
                  <a:lnTo>
                    <a:pt x="467" y="196"/>
                  </a:lnTo>
                  <a:lnTo>
                    <a:pt x="470" y="186"/>
                  </a:lnTo>
                  <a:lnTo>
                    <a:pt x="471" y="196"/>
                  </a:lnTo>
                  <a:lnTo>
                    <a:pt x="480" y="199"/>
                  </a:lnTo>
                  <a:lnTo>
                    <a:pt x="483" y="205"/>
                  </a:lnTo>
                  <a:lnTo>
                    <a:pt x="475" y="209"/>
                  </a:lnTo>
                  <a:lnTo>
                    <a:pt x="484" y="222"/>
                  </a:lnTo>
                  <a:lnTo>
                    <a:pt x="484" y="215"/>
                  </a:lnTo>
                  <a:lnTo>
                    <a:pt x="492" y="215"/>
                  </a:lnTo>
                  <a:lnTo>
                    <a:pt x="489" y="209"/>
                  </a:lnTo>
                  <a:lnTo>
                    <a:pt x="490" y="208"/>
                  </a:lnTo>
                  <a:lnTo>
                    <a:pt x="479" y="182"/>
                  </a:lnTo>
                  <a:lnTo>
                    <a:pt x="485" y="175"/>
                  </a:lnTo>
                  <a:lnTo>
                    <a:pt x="484" y="175"/>
                  </a:lnTo>
                  <a:lnTo>
                    <a:pt x="485" y="171"/>
                  </a:lnTo>
                  <a:lnTo>
                    <a:pt x="503" y="163"/>
                  </a:lnTo>
                  <a:lnTo>
                    <a:pt x="512" y="145"/>
                  </a:lnTo>
                  <a:lnTo>
                    <a:pt x="500" y="150"/>
                  </a:lnTo>
                  <a:lnTo>
                    <a:pt x="503" y="152"/>
                  </a:lnTo>
                  <a:lnTo>
                    <a:pt x="498" y="152"/>
                  </a:lnTo>
                  <a:lnTo>
                    <a:pt x="500" y="155"/>
                  </a:lnTo>
                  <a:lnTo>
                    <a:pt x="499" y="162"/>
                  </a:lnTo>
                  <a:lnTo>
                    <a:pt x="486" y="158"/>
                  </a:lnTo>
                  <a:lnTo>
                    <a:pt x="481" y="161"/>
                  </a:lnTo>
                  <a:lnTo>
                    <a:pt x="485" y="166"/>
                  </a:lnTo>
                  <a:lnTo>
                    <a:pt x="481" y="168"/>
                  </a:lnTo>
                  <a:lnTo>
                    <a:pt x="469" y="158"/>
                  </a:lnTo>
                  <a:lnTo>
                    <a:pt x="475" y="147"/>
                  </a:lnTo>
                  <a:lnTo>
                    <a:pt x="506" y="134"/>
                  </a:lnTo>
                  <a:lnTo>
                    <a:pt x="517" y="143"/>
                  </a:lnTo>
                  <a:lnTo>
                    <a:pt x="515" y="144"/>
                  </a:lnTo>
                  <a:lnTo>
                    <a:pt x="520" y="152"/>
                  </a:lnTo>
                  <a:lnTo>
                    <a:pt x="516" y="154"/>
                  </a:lnTo>
                  <a:lnTo>
                    <a:pt x="529" y="163"/>
                  </a:lnTo>
                  <a:lnTo>
                    <a:pt x="529" y="168"/>
                  </a:lnTo>
                  <a:lnTo>
                    <a:pt x="549" y="168"/>
                  </a:lnTo>
                  <a:lnTo>
                    <a:pt x="564" y="186"/>
                  </a:lnTo>
                  <a:lnTo>
                    <a:pt x="592" y="180"/>
                  </a:lnTo>
                  <a:lnTo>
                    <a:pt x="622" y="182"/>
                  </a:lnTo>
                  <a:lnTo>
                    <a:pt x="615" y="172"/>
                  </a:lnTo>
                  <a:lnTo>
                    <a:pt x="618" y="171"/>
                  </a:lnTo>
                  <a:lnTo>
                    <a:pt x="624" y="182"/>
                  </a:lnTo>
                  <a:lnTo>
                    <a:pt x="637" y="189"/>
                  </a:lnTo>
                  <a:lnTo>
                    <a:pt x="638" y="186"/>
                  </a:lnTo>
                  <a:lnTo>
                    <a:pt x="638" y="176"/>
                  </a:lnTo>
                  <a:lnTo>
                    <a:pt x="626" y="180"/>
                  </a:lnTo>
                  <a:lnTo>
                    <a:pt x="617" y="157"/>
                  </a:lnTo>
                  <a:lnTo>
                    <a:pt x="637" y="153"/>
                  </a:lnTo>
                  <a:lnTo>
                    <a:pt x="642" y="162"/>
                  </a:lnTo>
                  <a:lnTo>
                    <a:pt x="649" y="161"/>
                  </a:lnTo>
                  <a:lnTo>
                    <a:pt x="646" y="172"/>
                  </a:lnTo>
                  <a:lnTo>
                    <a:pt x="656" y="163"/>
                  </a:lnTo>
                  <a:lnTo>
                    <a:pt x="654" y="182"/>
                  </a:lnTo>
                  <a:lnTo>
                    <a:pt x="656" y="186"/>
                  </a:lnTo>
                  <a:lnTo>
                    <a:pt x="650" y="191"/>
                  </a:lnTo>
                  <a:lnTo>
                    <a:pt x="656" y="194"/>
                  </a:lnTo>
                  <a:lnTo>
                    <a:pt x="656" y="201"/>
                  </a:lnTo>
                  <a:lnTo>
                    <a:pt x="663" y="196"/>
                  </a:lnTo>
                  <a:lnTo>
                    <a:pt x="660" y="201"/>
                  </a:lnTo>
                  <a:lnTo>
                    <a:pt x="665" y="203"/>
                  </a:lnTo>
                  <a:lnTo>
                    <a:pt x="665" y="191"/>
                  </a:lnTo>
                  <a:lnTo>
                    <a:pt x="660" y="185"/>
                  </a:lnTo>
                  <a:lnTo>
                    <a:pt x="663" y="175"/>
                  </a:lnTo>
                  <a:lnTo>
                    <a:pt x="660" y="169"/>
                  </a:lnTo>
                  <a:lnTo>
                    <a:pt x="674" y="171"/>
                  </a:lnTo>
                  <a:lnTo>
                    <a:pt x="692" y="150"/>
                  </a:lnTo>
                  <a:lnTo>
                    <a:pt x="686" y="132"/>
                  </a:lnTo>
                  <a:lnTo>
                    <a:pt x="684" y="140"/>
                  </a:lnTo>
                  <a:lnTo>
                    <a:pt x="686" y="139"/>
                  </a:lnTo>
                  <a:lnTo>
                    <a:pt x="684" y="143"/>
                  </a:lnTo>
                  <a:lnTo>
                    <a:pt x="674" y="143"/>
                  </a:lnTo>
                  <a:lnTo>
                    <a:pt x="682" y="118"/>
                  </a:lnTo>
                  <a:lnTo>
                    <a:pt x="687" y="116"/>
                  </a:lnTo>
                  <a:lnTo>
                    <a:pt x="686" y="124"/>
                  </a:lnTo>
                  <a:lnTo>
                    <a:pt x="691" y="122"/>
                  </a:lnTo>
                  <a:lnTo>
                    <a:pt x="688" y="111"/>
                  </a:lnTo>
                  <a:lnTo>
                    <a:pt x="679" y="113"/>
                  </a:lnTo>
                  <a:lnTo>
                    <a:pt x="646" y="88"/>
                  </a:lnTo>
                  <a:lnTo>
                    <a:pt x="646" y="74"/>
                  </a:lnTo>
                  <a:lnTo>
                    <a:pt x="656" y="61"/>
                  </a:lnTo>
                  <a:lnTo>
                    <a:pt x="649" y="53"/>
                  </a:lnTo>
                  <a:lnTo>
                    <a:pt x="651" y="33"/>
                  </a:lnTo>
                  <a:lnTo>
                    <a:pt x="656" y="28"/>
                  </a:lnTo>
                  <a:lnTo>
                    <a:pt x="663" y="33"/>
                  </a:lnTo>
                  <a:lnTo>
                    <a:pt x="663" y="24"/>
                  </a:lnTo>
                  <a:lnTo>
                    <a:pt x="659" y="19"/>
                  </a:lnTo>
                  <a:lnTo>
                    <a:pt x="670"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90" name="Freeform 1388"/>
            <p:cNvSpPr>
              <a:spLocks/>
            </p:cNvSpPr>
            <p:nvPr/>
          </p:nvSpPr>
          <p:spPr bwMode="auto">
            <a:xfrm>
              <a:off x="3635376" y="2608263"/>
              <a:ext cx="31750" cy="31750"/>
            </a:xfrm>
            <a:custGeom>
              <a:avLst/>
              <a:gdLst/>
              <a:ahLst/>
              <a:cxnLst>
                <a:cxn ang="0">
                  <a:pos x="17" y="0"/>
                </a:cxn>
                <a:cxn ang="0">
                  <a:pos x="36" y="5"/>
                </a:cxn>
                <a:cxn ang="0">
                  <a:pos x="40" y="13"/>
                </a:cxn>
                <a:cxn ang="0">
                  <a:pos x="38" y="31"/>
                </a:cxn>
                <a:cxn ang="0">
                  <a:pos x="28" y="40"/>
                </a:cxn>
                <a:cxn ang="0">
                  <a:pos x="6" y="40"/>
                </a:cxn>
                <a:cxn ang="0">
                  <a:pos x="0" y="28"/>
                </a:cxn>
                <a:cxn ang="0">
                  <a:pos x="0" y="18"/>
                </a:cxn>
                <a:cxn ang="0">
                  <a:pos x="17" y="0"/>
                </a:cxn>
              </a:cxnLst>
              <a:rect l="0" t="0" r="r" b="b"/>
              <a:pathLst>
                <a:path w="40" h="40">
                  <a:moveTo>
                    <a:pt x="17" y="0"/>
                  </a:moveTo>
                  <a:lnTo>
                    <a:pt x="36" y="5"/>
                  </a:lnTo>
                  <a:lnTo>
                    <a:pt x="40" y="13"/>
                  </a:lnTo>
                  <a:lnTo>
                    <a:pt x="38" y="31"/>
                  </a:lnTo>
                  <a:lnTo>
                    <a:pt x="28" y="40"/>
                  </a:lnTo>
                  <a:lnTo>
                    <a:pt x="6" y="40"/>
                  </a:lnTo>
                  <a:lnTo>
                    <a:pt x="0" y="28"/>
                  </a:lnTo>
                  <a:lnTo>
                    <a:pt x="0" y="18"/>
                  </a:lnTo>
                  <a:lnTo>
                    <a:pt x="17"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91" name="Freeform 1389"/>
            <p:cNvSpPr>
              <a:spLocks/>
            </p:cNvSpPr>
            <p:nvPr/>
          </p:nvSpPr>
          <p:spPr bwMode="auto">
            <a:xfrm>
              <a:off x="3521076" y="2682876"/>
              <a:ext cx="82550" cy="73025"/>
            </a:xfrm>
            <a:custGeom>
              <a:avLst/>
              <a:gdLst/>
              <a:ahLst/>
              <a:cxnLst>
                <a:cxn ang="0">
                  <a:pos x="30" y="0"/>
                </a:cxn>
                <a:cxn ang="0">
                  <a:pos x="34" y="9"/>
                </a:cxn>
                <a:cxn ang="0">
                  <a:pos x="35" y="21"/>
                </a:cxn>
                <a:cxn ang="0">
                  <a:pos x="43" y="14"/>
                </a:cxn>
                <a:cxn ang="0">
                  <a:pos x="46" y="17"/>
                </a:cxn>
                <a:cxn ang="0">
                  <a:pos x="46" y="22"/>
                </a:cxn>
                <a:cxn ang="0">
                  <a:pos x="80" y="41"/>
                </a:cxn>
                <a:cxn ang="0">
                  <a:pos x="85" y="62"/>
                </a:cxn>
                <a:cxn ang="0">
                  <a:pos x="96" y="60"/>
                </a:cxn>
                <a:cxn ang="0">
                  <a:pos x="105" y="72"/>
                </a:cxn>
                <a:cxn ang="0">
                  <a:pos x="92" y="82"/>
                </a:cxn>
                <a:cxn ang="0">
                  <a:pos x="73" y="74"/>
                </a:cxn>
                <a:cxn ang="0">
                  <a:pos x="73" y="67"/>
                </a:cxn>
                <a:cxn ang="0">
                  <a:pos x="63" y="65"/>
                </a:cxn>
                <a:cxn ang="0">
                  <a:pos x="64" y="59"/>
                </a:cxn>
                <a:cxn ang="0">
                  <a:pos x="55" y="62"/>
                </a:cxn>
                <a:cxn ang="0">
                  <a:pos x="54" y="72"/>
                </a:cxn>
                <a:cxn ang="0">
                  <a:pos x="31" y="92"/>
                </a:cxn>
                <a:cxn ang="0">
                  <a:pos x="26" y="88"/>
                </a:cxn>
                <a:cxn ang="0">
                  <a:pos x="23" y="68"/>
                </a:cxn>
                <a:cxn ang="0">
                  <a:pos x="22" y="73"/>
                </a:cxn>
                <a:cxn ang="0">
                  <a:pos x="3" y="79"/>
                </a:cxn>
                <a:cxn ang="0">
                  <a:pos x="0" y="74"/>
                </a:cxn>
                <a:cxn ang="0">
                  <a:pos x="4" y="67"/>
                </a:cxn>
                <a:cxn ang="0">
                  <a:pos x="16" y="59"/>
                </a:cxn>
                <a:cxn ang="0">
                  <a:pos x="13" y="45"/>
                </a:cxn>
                <a:cxn ang="0">
                  <a:pos x="17" y="14"/>
                </a:cxn>
                <a:cxn ang="0">
                  <a:pos x="22" y="3"/>
                </a:cxn>
                <a:cxn ang="0">
                  <a:pos x="30" y="0"/>
                </a:cxn>
              </a:cxnLst>
              <a:rect l="0" t="0" r="r" b="b"/>
              <a:pathLst>
                <a:path w="105" h="92">
                  <a:moveTo>
                    <a:pt x="30" y="0"/>
                  </a:moveTo>
                  <a:lnTo>
                    <a:pt x="34" y="9"/>
                  </a:lnTo>
                  <a:lnTo>
                    <a:pt x="35" y="21"/>
                  </a:lnTo>
                  <a:lnTo>
                    <a:pt x="43" y="14"/>
                  </a:lnTo>
                  <a:lnTo>
                    <a:pt x="46" y="17"/>
                  </a:lnTo>
                  <a:lnTo>
                    <a:pt x="46" y="22"/>
                  </a:lnTo>
                  <a:lnTo>
                    <a:pt x="80" y="41"/>
                  </a:lnTo>
                  <a:lnTo>
                    <a:pt x="85" y="62"/>
                  </a:lnTo>
                  <a:lnTo>
                    <a:pt x="96" y="60"/>
                  </a:lnTo>
                  <a:lnTo>
                    <a:pt x="105" y="72"/>
                  </a:lnTo>
                  <a:lnTo>
                    <a:pt x="92" y="82"/>
                  </a:lnTo>
                  <a:lnTo>
                    <a:pt x="73" y="74"/>
                  </a:lnTo>
                  <a:lnTo>
                    <a:pt x="73" y="67"/>
                  </a:lnTo>
                  <a:lnTo>
                    <a:pt x="63" y="65"/>
                  </a:lnTo>
                  <a:lnTo>
                    <a:pt x="64" y="59"/>
                  </a:lnTo>
                  <a:lnTo>
                    <a:pt x="55" y="62"/>
                  </a:lnTo>
                  <a:lnTo>
                    <a:pt x="54" y="72"/>
                  </a:lnTo>
                  <a:lnTo>
                    <a:pt x="31" y="92"/>
                  </a:lnTo>
                  <a:lnTo>
                    <a:pt x="26" y="88"/>
                  </a:lnTo>
                  <a:lnTo>
                    <a:pt x="23" y="68"/>
                  </a:lnTo>
                  <a:lnTo>
                    <a:pt x="22" y="73"/>
                  </a:lnTo>
                  <a:lnTo>
                    <a:pt x="3" y="79"/>
                  </a:lnTo>
                  <a:lnTo>
                    <a:pt x="0" y="74"/>
                  </a:lnTo>
                  <a:lnTo>
                    <a:pt x="4" y="67"/>
                  </a:lnTo>
                  <a:lnTo>
                    <a:pt x="16" y="59"/>
                  </a:lnTo>
                  <a:lnTo>
                    <a:pt x="13" y="45"/>
                  </a:lnTo>
                  <a:lnTo>
                    <a:pt x="17" y="14"/>
                  </a:lnTo>
                  <a:lnTo>
                    <a:pt x="22" y="3"/>
                  </a:lnTo>
                  <a:lnTo>
                    <a:pt x="30"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92" name="Freeform 1390"/>
            <p:cNvSpPr>
              <a:spLocks/>
            </p:cNvSpPr>
            <p:nvPr/>
          </p:nvSpPr>
          <p:spPr bwMode="auto">
            <a:xfrm>
              <a:off x="3384551" y="2555876"/>
              <a:ext cx="50800" cy="41275"/>
            </a:xfrm>
            <a:custGeom>
              <a:avLst/>
              <a:gdLst/>
              <a:ahLst/>
              <a:cxnLst>
                <a:cxn ang="0">
                  <a:pos x="26" y="0"/>
                </a:cxn>
                <a:cxn ang="0">
                  <a:pos x="41" y="14"/>
                </a:cxn>
                <a:cxn ang="0">
                  <a:pos x="63" y="42"/>
                </a:cxn>
                <a:cxn ang="0">
                  <a:pos x="65" y="39"/>
                </a:cxn>
                <a:cxn ang="0">
                  <a:pos x="49" y="51"/>
                </a:cxn>
                <a:cxn ang="0">
                  <a:pos x="0" y="37"/>
                </a:cxn>
                <a:cxn ang="0">
                  <a:pos x="1" y="31"/>
                </a:cxn>
                <a:cxn ang="0">
                  <a:pos x="17" y="22"/>
                </a:cxn>
                <a:cxn ang="0">
                  <a:pos x="15" y="14"/>
                </a:cxn>
                <a:cxn ang="0">
                  <a:pos x="20" y="14"/>
                </a:cxn>
                <a:cxn ang="0">
                  <a:pos x="19" y="11"/>
                </a:cxn>
                <a:cxn ang="0">
                  <a:pos x="26" y="0"/>
                </a:cxn>
              </a:cxnLst>
              <a:rect l="0" t="0" r="r" b="b"/>
              <a:pathLst>
                <a:path w="65" h="51">
                  <a:moveTo>
                    <a:pt x="26" y="0"/>
                  </a:moveTo>
                  <a:lnTo>
                    <a:pt x="41" y="14"/>
                  </a:lnTo>
                  <a:lnTo>
                    <a:pt x="63" y="42"/>
                  </a:lnTo>
                  <a:lnTo>
                    <a:pt x="65" y="39"/>
                  </a:lnTo>
                  <a:lnTo>
                    <a:pt x="49" y="51"/>
                  </a:lnTo>
                  <a:lnTo>
                    <a:pt x="0" y="37"/>
                  </a:lnTo>
                  <a:lnTo>
                    <a:pt x="1" y="31"/>
                  </a:lnTo>
                  <a:lnTo>
                    <a:pt x="17" y="22"/>
                  </a:lnTo>
                  <a:lnTo>
                    <a:pt x="15" y="14"/>
                  </a:lnTo>
                  <a:lnTo>
                    <a:pt x="20" y="14"/>
                  </a:lnTo>
                  <a:lnTo>
                    <a:pt x="19" y="11"/>
                  </a:lnTo>
                  <a:lnTo>
                    <a:pt x="26"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93" name="Freeform 1391"/>
            <p:cNvSpPr>
              <a:spLocks/>
            </p:cNvSpPr>
            <p:nvPr/>
          </p:nvSpPr>
          <p:spPr bwMode="auto">
            <a:xfrm>
              <a:off x="3152776" y="2419351"/>
              <a:ext cx="209550" cy="177800"/>
            </a:xfrm>
            <a:custGeom>
              <a:avLst/>
              <a:gdLst/>
              <a:ahLst/>
              <a:cxnLst>
                <a:cxn ang="0">
                  <a:pos x="69" y="4"/>
                </a:cxn>
                <a:cxn ang="0">
                  <a:pos x="65" y="40"/>
                </a:cxn>
                <a:cxn ang="0">
                  <a:pos x="79" y="23"/>
                </a:cxn>
                <a:cxn ang="0">
                  <a:pos x="112" y="35"/>
                </a:cxn>
                <a:cxn ang="0">
                  <a:pos x="131" y="40"/>
                </a:cxn>
                <a:cxn ang="0">
                  <a:pos x="133" y="34"/>
                </a:cxn>
                <a:cxn ang="0">
                  <a:pos x="137" y="25"/>
                </a:cxn>
                <a:cxn ang="0">
                  <a:pos x="152" y="67"/>
                </a:cxn>
                <a:cxn ang="0">
                  <a:pos x="154" y="82"/>
                </a:cxn>
                <a:cxn ang="0">
                  <a:pos x="168" y="73"/>
                </a:cxn>
                <a:cxn ang="0">
                  <a:pos x="157" y="11"/>
                </a:cxn>
                <a:cxn ang="0">
                  <a:pos x="158" y="3"/>
                </a:cxn>
                <a:cxn ang="0">
                  <a:pos x="175" y="6"/>
                </a:cxn>
                <a:cxn ang="0">
                  <a:pos x="198" y="29"/>
                </a:cxn>
                <a:cxn ang="0">
                  <a:pos x="200" y="39"/>
                </a:cxn>
                <a:cxn ang="0">
                  <a:pos x="213" y="90"/>
                </a:cxn>
                <a:cxn ang="0">
                  <a:pos x="227" y="132"/>
                </a:cxn>
                <a:cxn ang="0">
                  <a:pos x="255" y="154"/>
                </a:cxn>
                <a:cxn ang="0">
                  <a:pos x="264" y="160"/>
                </a:cxn>
                <a:cxn ang="0">
                  <a:pos x="258" y="175"/>
                </a:cxn>
                <a:cxn ang="0">
                  <a:pos x="253" y="175"/>
                </a:cxn>
                <a:cxn ang="0">
                  <a:pos x="246" y="164"/>
                </a:cxn>
                <a:cxn ang="0">
                  <a:pos x="240" y="181"/>
                </a:cxn>
                <a:cxn ang="0">
                  <a:pos x="232" y="193"/>
                </a:cxn>
                <a:cxn ang="0">
                  <a:pos x="248" y="184"/>
                </a:cxn>
                <a:cxn ang="0">
                  <a:pos x="254" y="198"/>
                </a:cxn>
                <a:cxn ang="0">
                  <a:pos x="202" y="206"/>
                </a:cxn>
                <a:cxn ang="0">
                  <a:pos x="184" y="195"/>
                </a:cxn>
                <a:cxn ang="0">
                  <a:pos x="180" y="182"/>
                </a:cxn>
                <a:cxn ang="0">
                  <a:pos x="151" y="205"/>
                </a:cxn>
                <a:cxn ang="0">
                  <a:pos x="83" y="224"/>
                </a:cxn>
                <a:cxn ang="0">
                  <a:pos x="80" y="214"/>
                </a:cxn>
                <a:cxn ang="0">
                  <a:pos x="79" y="201"/>
                </a:cxn>
                <a:cxn ang="0">
                  <a:pos x="36" y="184"/>
                </a:cxn>
                <a:cxn ang="0">
                  <a:pos x="68" y="146"/>
                </a:cxn>
                <a:cxn ang="0">
                  <a:pos x="99" y="143"/>
                </a:cxn>
                <a:cxn ang="0">
                  <a:pos x="51" y="137"/>
                </a:cxn>
                <a:cxn ang="0">
                  <a:pos x="11" y="114"/>
                </a:cxn>
                <a:cxn ang="0">
                  <a:pos x="43" y="97"/>
                </a:cxn>
                <a:cxn ang="0">
                  <a:pos x="13" y="100"/>
                </a:cxn>
                <a:cxn ang="0">
                  <a:pos x="18" y="92"/>
                </a:cxn>
                <a:cxn ang="0">
                  <a:pos x="2" y="86"/>
                </a:cxn>
                <a:cxn ang="0">
                  <a:pos x="14" y="57"/>
                </a:cxn>
                <a:cxn ang="0">
                  <a:pos x="13" y="37"/>
                </a:cxn>
              </a:cxnLst>
              <a:rect l="0" t="0" r="r" b="b"/>
              <a:pathLst>
                <a:path w="264" h="224">
                  <a:moveTo>
                    <a:pt x="62" y="0"/>
                  </a:moveTo>
                  <a:lnTo>
                    <a:pt x="69" y="4"/>
                  </a:lnTo>
                  <a:lnTo>
                    <a:pt x="71" y="21"/>
                  </a:lnTo>
                  <a:lnTo>
                    <a:pt x="65" y="40"/>
                  </a:lnTo>
                  <a:lnTo>
                    <a:pt x="78" y="35"/>
                  </a:lnTo>
                  <a:lnTo>
                    <a:pt x="79" y="23"/>
                  </a:lnTo>
                  <a:lnTo>
                    <a:pt x="85" y="17"/>
                  </a:lnTo>
                  <a:lnTo>
                    <a:pt x="112" y="35"/>
                  </a:lnTo>
                  <a:lnTo>
                    <a:pt x="102" y="53"/>
                  </a:lnTo>
                  <a:lnTo>
                    <a:pt x="131" y="40"/>
                  </a:lnTo>
                  <a:lnTo>
                    <a:pt x="128" y="34"/>
                  </a:lnTo>
                  <a:lnTo>
                    <a:pt x="133" y="34"/>
                  </a:lnTo>
                  <a:lnTo>
                    <a:pt x="124" y="20"/>
                  </a:lnTo>
                  <a:lnTo>
                    <a:pt x="137" y="25"/>
                  </a:lnTo>
                  <a:lnTo>
                    <a:pt x="149" y="44"/>
                  </a:lnTo>
                  <a:lnTo>
                    <a:pt x="152" y="67"/>
                  </a:lnTo>
                  <a:lnTo>
                    <a:pt x="157" y="71"/>
                  </a:lnTo>
                  <a:lnTo>
                    <a:pt x="154" y="82"/>
                  </a:lnTo>
                  <a:lnTo>
                    <a:pt x="158" y="85"/>
                  </a:lnTo>
                  <a:lnTo>
                    <a:pt x="168" y="73"/>
                  </a:lnTo>
                  <a:lnTo>
                    <a:pt x="163" y="57"/>
                  </a:lnTo>
                  <a:lnTo>
                    <a:pt x="157" y="11"/>
                  </a:lnTo>
                  <a:lnTo>
                    <a:pt x="161" y="8"/>
                  </a:lnTo>
                  <a:lnTo>
                    <a:pt x="158" y="3"/>
                  </a:lnTo>
                  <a:lnTo>
                    <a:pt x="175" y="11"/>
                  </a:lnTo>
                  <a:lnTo>
                    <a:pt x="175" y="6"/>
                  </a:lnTo>
                  <a:lnTo>
                    <a:pt x="179" y="6"/>
                  </a:lnTo>
                  <a:lnTo>
                    <a:pt x="198" y="29"/>
                  </a:lnTo>
                  <a:lnTo>
                    <a:pt x="197" y="34"/>
                  </a:lnTo>
                  <a:lnTo>
                    <a:pt x="200" y="39"/>
                  </a:lnTo>
                  <a:lnTo>
                    <a:pt x="203" y="68"/>
                  </a:lnTo>
                  <a:lnTo>
                    <a:pt x="213" y="90"/>
                  </a:lnTo>
                  <a:lnTo>
                    <a:pt x="211" y="113"/>
                  </a:lnTo>
                  <a:lnTo>
                    <a:pt x="227" y="132"/>
                  </a:lnTo>
                  <a:lnTo>
                    <a:pt x="236" y="132"/>
                  </a:lnTo>
                  <a:lnTo>
                    <a:pt x="255" y="154"/>
                  </a:lnTo>
                  <a:lnTo>
                    <a:pt x="263" y="154"/>
                  </a:lnTo>
                  <a:lnTo>
                    <a:pt x="264" y="160"/>
                  </a:lnTo>
                  <a:lnTo>
                    <a:pt x="263" y="175"/>
                  </a:lnTo>
                  <a:lnTo>
                    <a:pt x="258" y="175"/>
                  </a:lnTo>
                  <a:lnTo>
                    <a:pt x="255" y="163"/>
                  </a:lnTo>
                  <a:lnTo>
                    <a:pt x="253" y="175"/>
                  </a:lnTo>
                  <a:lnTo>
                    <a:pt x="249" y="173"/>
                  </a:lnTo>
                  <a:lnTo>
                    <a:pt x="246" y="164"/>
                  </a:lnTo>
                  <a:lnTo>
                    <a:pt x="239" y="172"/>
                  </a:lnTo>
                  <a:lnTo>
                    <a:pt x="240" y="181"/>
                  </a:lnTo>
                  <a:lnTo>
                    <a:pt x="231" y="179"/>
                  </a:lnTo>
                  <a:lnTo>
                    <a:pt x="232" y="193"/>
                  </a:lnTo>
                  <a:lnTo>
                    <a:pt x="246" y="182"/>
                  </a:lnTo>
                  <a:lnTo>
                    <a:pt x="248" y="184"/>
                  </a:lnTo>
                  <a:lnTo>
                    <a:pt x="245" y="195"/>
                  </a:lnTo>
                  <a:lnTo>
                    <a:pt x="254" y="198"/>
                  </a:lnTo>
                  <a:lnTo>
                    <a:pt x="234" y="212"/>
                  </a:lnTo>
                  <a:lnTo>
                    <a:pt x="202" y="206"/>
                  </a:lnTo>
                  <a:lnTo>
                    <a:pt x="204" y="200"/>
                  </a:lnTo>
                  <a:lnTo>
                    <a:pt x="184" y="195"/>
                  </a:lnTo>
                  <a:lnTo>
                    <a:pt x="184" y="187"/>
                  </a:lnTo>
                  <a:lnTo>
                    <a:pt x="180" y="182"/>
                  </a:lnTo>
                  <a:lnTo>
                    <a:pt x="168" y="204"/>
                  </a:lnTo>
                  <a:lnTo>
                    <a:pt x="151" y="205"/>
                  </a:lnTo>
                  <a:lnTo>
                    <a:pt x="138" y="218"/>
                  </a:lnTo>
                  <a:lnTo>
                    <a:pt x="83" y="224"/>
                  </a:lnTo>
                  <a:lnTo>
                    <a:pt x="87" y="221"/>
                  </a:lnTo>
                  <a:lnTo>
                    <a:pt x="80" y="214"/>
                  </a:lnTo>
                  <a:lnTo>
                    <a:pt x="78" y="207"/>
                  </a:lnTo>
                  <a:lnTo>
                    <a:pt x="79" y="201"/>
                  </a:lnTo>
                  <a:lnTo>
                    <a:pt x="61" y="192"/>
                  </a:lnTo>
                  <a:lnTo>
                    <a:pt x="36" y="184"/>
                  </a:lnTo>
                  <a:lnTo>
                    <a:pt x="24" y="160"/>
                  </a:lnTo>
                  <a:lnTo>
                    <a:pt x="68" y="146"/>
                  </a:lnTo>
                  <a:lnTo>
                    <a:pt x="94" y="150"/>
                  </a:lnTo>
                  <a:lnTo>
                    <a:pt x="99" y="143"/>
                  </a:lnTo>
                  <a:lnTo>
                    <a:pt x="75" y="129"/>
                  </a:lnTo>
                  <a:lnTo>
                    <a:pt x="51" y="137"/>
                  </a:lnTo>
                  <a:lnTo>
                    <a:pt x="22" y="132"/>
                  </a:lnTo>
                  <a:lnTo>
                    <a:pt x="11" y="114"/>
                  </a:lnTo>
                  <a:lnTo>
                    <a:pt x="47" y="100"/>
                  </a:lnTo>
                  <a:lnTo>
                    <a:pt x="43" y="97"/>
                  </a:lnTo>
                  <a:lnTo>
                    <a:pt x="51" y="91"/>
                  </a:lnTo>
                  <a:lnTo>
                    <a:pt x="13" y="100"/>
                  </a:lnTo>
                  <a:lnTo>
                    <a:pt x="11" y="96"/>
                  </a:lnTo>
                  <a:lnTo>
                    <a:pt x="18" y="92"/>
                  </a:lnTo>
                  <a:lnTo>
                    <a:pt x="18" y="85"/>
                  </a:lnTo>
                  <a:lnTo>
                    <a:pt x="2" y="86"/>
                  </a:lnTo>
                  <a:lnTo>
                    <a:pt x="0" y="76"/>
                  </a:lnTo>
                  <a:lnTo>
                    <a:pt x="14" y="57"/>
                  </a:lnTo>
                  <a:lnTo>
                    <a:pt x="9" y="50"/>
                  </a:lnTo>
                  <a:lnTo>
                    <a:pt x="13" y="37"/>
                  </a:lnTo>
                  <a:lnTo>
                    <a:pt x="62"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94" name="Freeform 1392"/>
            <p:cNvSpPr>
              <a:spLocks/>
            </p:cNvSpPr>
            <p:nvPr/>
          </p:nvSpPr>
          <p:spPr bwMode="auto">
            <a:xfrm>
              <a:off x="3078163" y="2366963"/>
              <a:ext cx="127000" cy="146050"/>
            </a:xfrm>
            <a:custGeom>
              <a:avLst/>
              <a:gdLst/>
              <a:ahLst/>
              <a:cxnLst>
                <a:cxn ang="0">
                  <a:pos x="67" y="0"/>
                </a:cxn>
                <a:cxn ang="0">
                  <a:pos x="94" y="22"/>
                </a:cxn>
                <a:cxn ang="0">
                  <a:pos x="92" y="32"/>
                </a:cxn>
                <a:cxn ang="0">
                  <a:pos x="102" y="22"/>
                </a:cxn>
                <a:cxn ang="0">
                  <a:pos x="101" y="36"/>
                </a:cxn>
                <a:cxn ang="0">
                  <a:pos x="106" y="22"/>
                </a:cxn>
                <a:cxn ang="0">
                  <a:pos x="126" y="20"/>
                </a:cxn>
                <a:cxn ang="0">
                  <a:pos x="158" y="63"/>
                </a:cxn>
                <a:cxn ang="0">
                  <a:pos x="103" y="105"/>
                </a:cxn>
                <a:cxn ang="0">
                  <a:pos x="99" y="123"/>
                </a:cxn>
                <a:cxn ang="0">
                  <a:pos x="85" y="128"/>
                </a:cxn>
                <a:cxn ang="0">
                  <a:pos x="80" y="142"/>
                </a:cxn>
                <a:cxn ang="0">
                  <a:pos x="81" y="153"/>
                </a:cxn>
                <a:cxn ang="0">
                  <a:pos x="79" y="163"/>
                </a:cxn>
                <a:cxn ang="0">
                  <a:pos x="69" y="170"/>
                </a:cxn>
                <a:cxn ang="0">
                  <a:pos x="64" y="165"/>
                </a:cxn>
                <a:cxn ang="0">
                  <a:pos x="41" y="184"/>
                </a:cxn>
                <a:cxn ang="0">
                  <a:pos x="27" y="153"/>
                </a:cxn>
                <a:cxn ang="0">
                  <a:pos x="0" y="142"/>
                </a:cxn>
                <a:cxn ang="0">
                  <a:pos x="14" y="110"/>
                </a:cxn>
                <a:cxn ang="0">
                  <a:pos x="11" y="92"/>
                </a:cxn>
                <a:cxn ang="0">
                  <a:pos x="19" y="91"/>
                </a:cxn>
                <a:cxn ang="0">
                  <a:pos x="14" y="82"/>
                </a:cxn>
                <a:cxn ang="0">
                  <a:pos x="30" y="42"/>
                </a:cxn>
                <a:cxn ang="0">
                  <a:pos x="25" y="33"/>
                </a:cxn>
                <a:cxn ang="0">
                  <a:pos x="23" y="27"/>
                </a:cxn>
                <a:cxn ang="0">
                  <a:pos x="25" y="22"/>
                </a:cxn>
                <a:cxn ang="0">
                  <a:pos x="19" y="11"/>
                </a:cxn>
                <a:cxn ang="0">
                  <a:pos x="39" y="5"/>
                </a:cxn>
                <a:cxn ang="0">
                  <a:pos x="43" y="13"/>
                </a:cxn>
                <a:cxn ang="0">
                  <a:pos x="43" y="5"/>
                </a:cxn>
                <a:cxn ang="0">
                  <a:pos x="67" y="0"/>
                </a:cxn>
              </a:cxnLst>
              <a:rect l="0" t="0" r="r" b="b"/>
              <a:pathLst>
                <a:path w="158" h="184">
                  <a:moveTo>
                    <a:pt x="67" y="0"/>
                  </a:moveTo>
                  <a:lnTo>
                    <a:pt x="94" y="22"/>
                  </a:lnTo>
                  <a:lnTo>
                    <a:pt x="92" y="32"/>
                  </a:lnTo>
                  <a:lnTo>
                    <a:pt x="102" y="22"/>
                  </a:lnTo>
                  <a:lnTo>
                    <a:pt x="101" y="36"/>
                  </a:lnTo>
                  <a:lnTo>
                    <a:pt x="106" y="22"/>
                  </a:lnTo>
                  <a:lnTo>
                    <a:pt x="126" y="20"/>
                  </a:lnTo>
                  <a:lnTo>
                    <a:pt x="158" y="63"/>
                  </a:lnTo>
                  <a:lnTo>
                    <a:pt x="103" y="105"/>
                  </a:lnTo>
                  <a:lnTo>
                    <a:pt x="99" y="123"/>
                  </a:lnTo>
                  <a:lnTo>
                    <a:pt x="85" y="128"/>
                  </a:lnTo>
                  <a:lnTo>
                    <a:pt x="80" y="142"/>
                  </a:lnTo>
                  <a:lnTo>
                    <a:pt x="81" y="153"/>
                  </a:lnTo>
                  <a:lnTo>
                    <a:pt x="79" y="163"/>
                  </a:lnTo>
                  <a:lnTo>
                    <a:pt x="69" y="170"/>
                  </a:lnTo>
                  <a:lnTo>
                    <a:pt x="64" y="165"/>
                  </a:lnTo>
                  <a:lnTo>
                    <a:pt x="41" y="184"/>
                  </a:lnTo>
                  <a:lnTo>
                    <a:pt x="27" y="153"/>
                  </a:lnTo>
                  <a:lnTo>
                    <a:pt x="0" y="142"/>
                  </a:lnTo>
                  <a:lnTo>
                    <a:pt x="14" y="110"/>
                  </a:lnTo>
                  <a:lnTo>
                    <a:pt x="11" y="92"/>
                  </a:lnTo>
                  <a:lnTo>
                    <a:pt x="19" y="91"/>
                  </a:lnTo>
                  <a:lnTo>
                    <a:pt x="14" y="82"/>
                  </a:lnTo>
                  <a:lnTo>
                    <a:pt x="30" y="42"/>
                  </a:lnTo>
                  <a:lnTo>
                    <a:pt x="25" y="33"/>
                  </a:lnTo>
                  <a:lnTo>
                    <a:pt x="23" y="27"/>
                  </a:lnTo>
                  <a:lnTo>
                    <a:pt x="25" y="22"/>
                  </a:lnTo>
                  <a:lnTo>
                    <a:pt x="19" y="11"/>
                  </a:lnTo>
                  <a:lnTo>
                    <a:pt x="39" y="5"/>
                  </a:lnTo>
                  <a:lnTo>
                    <a:pt x="43" y="13"/>
                  </a:lnTo>
                  <a:lnTo>
                    <a:pt x="43" y="5"/>
                  </a:lnTo>
                  <a:lnTo>
                    <a:pt x="67"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95" name="Freeform 1393"/>
            <p:cNvSpPr>
              <a:spLocks/>
            </p:cNvSpPr>
            <p:nvPr/>
          </p:nvSpPr>
          <p:spPr bwMode="auto">
            <a:xfrm>
              <a:off x="4760913" y="3187701"/>
              <a:ext cx="73025" cy="61913"/>
            </a:xfrm>
            <a:custGeom>
              <a:avLst/>
              <a:gdLst/>
              <a:ahLst/>
              <a:cxnLst>
                <a:cxn ang="0">
                  <a:pos x="87" y="0"/>
                </a:cxn>
                <a:cxn ang="0">
                  <a:pos x="89" y="0"/>
                </a:cxn>
                <a:cxn ang="0">
                  <a:pos x="92" y="8"/>
                </a:cxn>
                <a:cxn ang="0">
                  <a:pos x="86" y="22"/>
                </a:cxn>
                <a:cxn ang="0">
                  <a:pos x="70" y="16"/>
                </a:cxn>
                <a:cxn ang="0">
                  <a:pos x="63" y="18"/>
                </a:cxn>
                <a:cxn ang="0">
                  <a:pos x="51" y="23"/>
                </a:cxn>
                <a:cxn ang="0">
                  <a:pos x="61" y="31"/>
                </a:cxn>
                <a:cxn ang="0">
                  <a:pos x="54" y="28"/>
                </a:cxn>
                <a:cxn ang="0">
                  <a:pos x="56" y="36"/>
                </a:cxn>
                <a:cxn ang="0">
                  <a:pos x="49" y="30"/>
                </a:cxn>
                <a:cxn ang="0">
                  <a:pos x="49" y="37"/>
                </a:cxn>
                <a:cxn ang="0">
                  <a:pos x="40" y="27"/>
                </a:cxn>
                <a:cxn ang="0">
                  <a:pos x="40" y="23"/>
                </a:cxn>
                <a:cxn ang="0">
                  <a:pos x="36" y="25"/>
                </a:cxn>
                <a:cxn ang="0">
                  <a:pos x="36" y="36"/>
                </a:cxn>
                <a:cxn ang="0">
                  <a:pos x="46" y="53"/>
                </a:cxn>
                <a:cxn ang="0">
                  <a:pos x="40" y="49"/>
                </a:cxn>
                <a:cxn ang="0">
                  <a:pos x="41" y="55"/>
                </a:cxn>
                <a:cxn ang="0">
                  <a:pos x="35" y="57"/>
                </a:cxn>
                <a:cxn ang="0">
                  <a:pos x="56" y="71"/>
                </a:cxn>
                <a:cxn ang="0">
                  <a:pos x="56" y="80"/>
                </a:cxn>
                <a:cxn ang="0">
                  <a:pos x="50" y="73"/>
                </a:cxn>
                <a:cxn ang="0">
                  <a:pos x="40" y="73"/>
                </a:cxn>
                <a:cxn ang="0">
                  <a:pos x="45" y="71"/>
                </a:cxn>
                <a:cxn ang="0">
                  <a:pos x="36" y="67"/>
                </a:cxn>
                <a:cxn ang="0">
                  <a:pos x="14" y="67"/>
                </a:cxn>
                <a:cxn ang="0">
                  <a:pos x="9" y="58"/>
                </a:cxn>
                <a:cxn ang="0">
                  <a:pos x="14" y="58"/>
                </a:cxn>
                <a:cxn ang="0">
                  <a:pos x="14" y="55"/>
                </a:cxn>
                <a:cxn ang="0">
                  <a:pos x="9" y="53"/>
                </a:cxn>
                <a:cxn ang="0">
                  <a:pos x="9" y="55"/>
                </a:cxn>
                <a:cxn ang="0">
                  <a:pos x="0" y="41"/>
                </a:cxn>
                <a:cxn ang="0">
                  <a:pos x="14" y="25"/>
                </a:cxn>
                <a:cxn ang="0">
                  <a:pos x="13" y="18"/>
                </a:cxn>
                <a:cxn ang="0">
                  <a:pos x="41" y="9"/>
                </a:cxn>
                <a:cxn ang="0">
                  <a:pos x="63" y="4"/>
                </a:cxn>
                <a:cxn ang="0">
                  <a:pos x="77" y="11"/>
                </a:cxn>
                <a:cxn ang="0">
                  <a:pos x="82" y="9"/>
                </a:cxn>
                <a:cxn ang="0">
                  <a:pos x="87" y="7"/>
                </a:cxn>
                <a:cxn ang="0">
                  <a:pos x="87" y="0"/>
                </a:cxn>
              </a:cxnLst>
              <a:rect l="0" t="0" r="r" b="b"/>
              <a:pathLst>
                <a:path w="92" h="80">
                  <a:moveTo>
                    <a:pt x="87" y="0"/>
                  </a:moveTo>
                  <a:lnTo>
                    <a:pt x="89" y="0"/>
                  </a:lnTo>
                  <a:lnTo>
                    <a:pt x="92" y="8"/>
                  </a:lnTo>
                  <a:lnTo>
                    <a:pt x="86" y="22"/>
                  </a:lnTo>
                  <a:lnTo>
                    <a:pt x="70" y="16"/>
                  </a:lnTo>
                  <a:lnTo>
                    <a:pt x="63" y="18"/>
                  </a:lnTo>
                  <a:lnTo>
                    <a:pt x="51" y="23"/>
                  </a:lnTo>
                  <a:lnTo>
                    <a:pt x="61" y="31"/>
                  </a:lnTo>
                  <a:lnTo>
                    <a:pt x="54" y="28"/>
                  </a:lnTo>
                  <a:lnTo>
                    <a:pt x="56" y="36"/>
                  </a:lnTo>
                  <a:lnTo>
                    <a:pt x="49" y="30"/>
                  </a:lnTo>
                  <a:lnTo>
                    <a:pt x="49" y="37"/>
                  </a:lnTo>
                  <a:lnTo>
                    <a:pt x="40" y="27"/>
                  </a:lnTo>
                  <a:lnTo>
                    <a:pt x="40" y="23"/>
                  </a:lnTo>
                  <a:lnTo>
                    <a:pt x="36" y="25"/>
                  </a:lnTo>
                  <a:lnTo>
                    <a:pt x="36" y="36"/>
                  </a:lnTo>
                  <a:lnTo>
                    <a:pt x="46" y="53"/>
                  </a:lnTo>
                  <a:lnTo>
                    <a:pt x="40" y="49"/>
                  </a:lnTo>
                  <a:lnTo>
                    <a:pt x="41" y="55"/>
                  </a:lnTo>
                  <a:lnTo>
                    <a:pt x="35" y="57"/>
                  </a:lnTo>
                  <a:lnTo>
                    <a:pt x="56" y="71"/>
                  </a:lnTo>
                  <a:lnTo>
                    <a:pt x="56" y="80"/>
                  </a:lnTo>
                  <a:lnTo>
                    <a:pt x="50" y="73"/>
                  </a:lnTo>
                  <a:lnTo>
                    <a:pt x="40" y="73"/>
                  </a:lnTo>
                  <a:lnTo>
                    <a:pt x="45" y="71"/>
                  </a:lnTo>
                  <a:lnTo>
                    <a:pt x="36" y="67"/>
                  </a:lnTo>
                  <a:lnTo>
                    <a:pt x="14" y="67"/>
                  </a:lnTo>
                  <a:lnTo>
                    <a:pt x="9" y="58"/>
                  </a:lnTo>
                  <a:lnTo>
                    <a:pt x="14" y="58"/>
                  </a:lnTo>
                  <a:lnTo>
                    <a:pt x="14" y="55"/>
                  </a:lnTo>
                  <a:lnTo>
                    <a:pt x="9" y="53"/>
                  </a:lnTo>
                  <a:lnTo>
                    <a:pt x="9" y="55"/>
                  </a:lnTo>
                  <a:lnTo>
                    <a:pt x="0" y="41"/>
                  </a:lnTo>
                  <a:lnTo>
                    <a:pt x="14" y="25"/>
                  </a:lnTo>
                  <a:lnTo>
                    <a:pt x="13" y="18"/>
                  </a:lnTo>
                  <a:lnTo>
                    <a:pt x="41" y="9"/>
                  </a:lnTo>
                  <a:lnTo>
                    <a:pt x="63" y="4"/>
                  </a:lnTo>
                  <a:lnTo>
                    <a:pt x="77" y="11"/>
                  </a:lnTo>
                  <a:lnTo>
                    <a:pt x="82" y="9"/>
                  </a:lnTo>
                  <a:lnTo>
                    <a:pt x="87" y="7"/>
                  </a:lnTo>
                  <a:lnTo>
                    <a:pt x="87"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96" name="Freeform 1394"/>
            <p:cNvSpPr>
              <a:spLocks/>
            </p:cNvSpPr>
            <p:nvPr/>
          </p:nvSpPr>
          <p:spPr bwMode="auto">
            <a:xfrm>
              <a:off x="4772026" y="3240088"/>
              <a:ext cx="30163" cy="20638"/>
            </a:xfrm>
            <a:custGeom>
              <a:avLst/>
              <a:gdLst/>
              <a:ahLst/>
              <a:cxnLst>
                <a:cxn ang="0">
                  <a:pos x="14" y="0"/>
                </a:cxn>
                <a:cxn ang="0">
                  <a:pos x="32" y="5"/>
                </a:cxn>
                <a:cxn ang="0">
                  <a:pos x="38" y="10"/>
                </a:cxn>
                <a:cxn ang="0">
                  <a:pos x="32" y="14"/>
                </a:cxn>
                <a:cxn ang="0">
                  <a:pos x="26" y="10"/>
                </a:cxn>
                <a:cxn ang="0">
                  <a:pos x="32" y="27"/>
                </a:cxn>
                <a:cxn ang="0">
                  <a:pos x="26" y="21"/>
                </a:cxn>
                <a:cxn ang="0">
                  <a:pos x="19" y="27"/>
                </a:cxn>
                <a:cxn ang="0">
                  <a:pos x="14" y="16"/>
                </a:cxn>
                <a:cxn ang="0">
                  <a:pos x="12" y="21"/>
                </a:cxn>
                <a:cxn ang="0">
                  <a:pos x="8" y="19"/>
                </a:cxn>
                <a:cxn ang="0">
                  <a:pos x="8" y="14"/>
                </a:cxn>
                <a:cxn ang="0">
                  <a:pos x="0" y="6"/>
                </a:cxn>
                <a:cxn ang="0">
                  <a:pos x="3" y="1"/>
                </a:cxn>
                <a:cxn ang="0">
                  <a:pos x="14" y="0"/>
                </a:cxn>
              </a:cxnLst>
              <a:rect l="0" t="0" r="r" b="b"/>
              <a:pathLst>
                <a:path w="38" h="27">
                  <a:moveTo>
                    <a:pt x="14" y="0"/>
                  </a:moveTo>
                  <a:lnTo>
                    <a:pt x="32" y="5"/>
                  </a:lnTo>
                  <a:lnTo>
                    <a:pt x="38" y="10"/>
                  </a:lnTo>
                  <a:lnTo>
                    <a:pt x="32" y="14"/>
                  </a:lnTo>
                  <a:lnTo>
                    <a:pt x="26" y="10"/>
                  </a:lnTo>
                  <a:lnTo>
                    <a:pt x="32" y="27"/>
                  </a:lnTo>
                  <a:lnTo>
                    <a:pt x="26" y="21"/>
                  </a:lnTo>
                  <a:lnTo>
                    <a:pt x="19" y="27"/>
                  </a:lnTo>
                  <a:lnTo>
                    <a:pt x="14" y="16"/>
                  </a:lnTo>
                  <a:lnTo>
                    <a:pt x="12" y="21"/>
                  </a:lnTo>
                  <a:lnTo>
                    <a:pt x="8" y="19"/>
                  </a:lnTo>
                  <a:lnTo>
                    <a:pt x="8" y="14"/>
                  </a:lnTo>
                  <a:lnTo>
                    <a:pt x="0" y="6"/>
                  </a:lnTo>
                  <a:lnTo>
                    <a:pt x="3" y="1"/>
                  </a:lnTo>
                  <a:lnTo>
                    <a:pt x="14"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97" name="Freeform 1395"/>
            <p:cNvSpPr>
              <a:spLocks/>
            </p:cNvSpPr>
            <p:nvPr/>
          </p:nvSpPr>
          <p:spPr bwMode="auto">
            <a:xfrm>
              <a:off x="4792663" y="3228976"/>
              <a:ext cx="20638" cy="11113"/>
            </a:xfrm>
            <a:custGeom>
              <a:avLst/>
              <a:gdLst/>
              <a:ahLst/>
              <a:cxnLst>
                <a:cxn ang="0">
                  <a:pos x="6" y="0"/>
                </a:cxn>
                <a:cxn ang="0">
                  <a:pos x="19" y="5"/>
                </a:cxn>
                <a:cxn ang="0">
                  <a:pos x="25" y="13"/>
                </a:cxn>
                <a:cxn ang="0">
                  <a:pos x="25" y="14"/>
                </a:cxn>
                <a:cxn ang="0">
                  <a:pos x="23" y="14"/>
                </a:cxn>
                <a:cxn ang="0">
                  <a:pos x="19" y="10"/>
                </a:cxn>
                <a:cxn ang="0">
                  <a:pos x="0" y="2"/>
                </a:cxn>
                <a:cxn ang="0">
                  <a:pos x="6" y="0"/>
                </a:cxn>
              </a:cxnLst>
              <a:rect l="0" t="0" r="r" b="b"/>
              <a:pathLst>
                <a:path w="25" h="14">
                  <a:moveTo>
                    <a:pt x="6" y="0"/>
                  </a:moveTo>
                  <a:lnTo>
                    <a:pt x="19" y="5"/>
                  </a:lnTo>
                  <a:lnTo>
                    <a:pt x="25" y="13"/>
                  </a:lnTo>
                  <a:lnTo>
                    <a:pt x="25" y="14"/>
                  </a:lnTo>
                  <a:lnTo>
                    <a:pt x="23" y="14"/>
                  </a:lnTo>
                  <a:lnTo>
                    <a:pt x="19" y="10"/>
                  </a:lnTo>
                  <a:lnTo>
                    <a:pt x="0" y="2"/>
                  </a:lnTo>
                  <a:lnTo>
                    <a:pt x="6"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98" name="Freeform 1396"/>
            <p:cNvSpPr>
              <a:spLocks/>
            </p:cNvSpPr>
            <p:nvPr/>
          </p:nvSpPr>
          <p:spPr bwMode="auto">
            <a:xfrm>
              <a:off x="4603751" y="3092451"/>
              <a:ext cx="136525" cy="146050"/>
            </a:xfrm>
            <a:custGeom>
              <a:avLst/>
              <a:gdLst/>
              <a:ahLst/>
              <a:cxnLst>
                <a:cxn ang="0">
                  <a:pos x="82" y="9"/>
                </a:cxn>
                <a:cxn ang="0">
                  <a:pos x="97" y="19"/>
                </a:cxn>
                <a:cxn ang="0">
                  <a:pos x="100" y="26"/>
                </a:cxn>
                <a:cxn ang="0">
                  <a:pos x="101" y="33"/>
                </a:cxn>
                <a:cxn ang="0">
                  <a:pos x="93" y="28"/>
                </a:cxn>
                <a:cxn ang="0">
                  <a:pos x="79" y="42"/>
                </a:cxn>
                <a:cxn ang="0">
                  <a:pos x="79" y="52"/>
                </a:cxn>
                <a:cxn ang="0">
                  <a:pos x="99" y="72"/>
                </a:cxn>
                <a:cxn ang="0">
                  <a:pos x="115" y="103"/>
                </a:cxn>
                <a:cxn ang="0">
                  <a:pos x="136" y="106"/>
                </a:cxn>
                <a:cxn ang="0">
                  <a:pos x="134" y="117"/>
                </a:cxn>
                <a:cxn ang="0">
                  <a:pos x="171" y="143"/>
                </a:cxn>
                <a:cxn ang="0">
                  <a:pos x="162" y="140"/>
                </a:cxn>
                <a:cxn ang="0">
                  <a:pos x="146" y="139"/>
                </a:cxn>
                <a:cxn ang="0">
                  <a:pos x="151" y="155"/>
                </a:cxn>
                <a:cxn ang="0">
                  <a:pos x="143" y="167"/>
                </a:cxn>
                <a:cxn ang="0">
                  <a:pos x="137" y="184"/>
                </a:cxn>
                <a:cxn ang="0">
                  <a:pos x="130" y="180"/>
                </a:cxn>
                <a:cxn ang="0">
                  <a:pos x="139" y="168"/>
                </a:cxn>
                <a:cxn ang="0">
                  <a:pos x="127" y="145"/>
                </a:cxn>
                <a:cxn ang="0">
                  <a:pos x="118" y="132"/>
                </a:cxn>
                <a:cxn ang="0">
                  <a:pos x="101" y="121"/>
                </a:cxn>
                <a:cxn ang="0">
                  <a:pos x="72" y="98"/>
                </a:cxn>
                <a:cxn ang="0">
                  <a:pos x="56" y="84"/>
                </a:cxn>
                <a:cxn ang="0">
                  <a:pos x="30" y="57"/>
                </a:cxn>
                <a:cxn ang="0">
                  <a:pos x="12" y="69"/>
                </a:cxn>
                <a:cxn ang="0">
                  <a:pos x="4" y="61"/>
                </a:cxn>
                <a:cxn ang="0">
                  <a:pos x="0" y="46"/>
                </a:cxn>
                <a:cxn ang="0">
                  <a:pos x="0" y="28"/>
                </a:cxn>
                <a:cxn ang="0">
                  <a:pos x="17" y="23"/>
                </a:cxn>
                <a:cxn ang="0">
                  <a:pos x="32" y="25"/>
                </a:cxn>
                <a:cxn ang="0">
                  <a:pos x="49" y="16"/>
                </a:cxn>
                <a:cxn ang="0">
                  <a:pos x="53" y="9"/>
                </a:cxn>
                <a:cxn ang="0">
                  <a:pos x="78" y="0"/>
                </a:cxn>
              </a:cxnLst>
              <a:rect l="0" t="0" r="r" b="b"/>
              <a:pathLst>
                <a:path w="171" h="184">
                  <a:moveTo>
                    <a:pt x="78" y="0"/>
                  </a:moveTo>
                  <a:lnTo>
                    <a:pt x="82" y="9"/>
                  </a:lnTo>
                  <a:lnTo>
                    <a:pt x="101" y="14"/>
                  </a:lnTo>
                  <a:lnTo>
                    <a:pt x="97" y="19"/>
                  </a:lnTo>
                  <a:lnTo>
                    <a:pt x="99" y="19"/>
                  </a:lnTo>
                  <a:lnTo>
                    <a:pt x="100" y="26"/>
                  </a:lnTo>
                  <a:lnTo>
                    <a:pt x="105" y="30"/>
                  </a:lnTo>
                  <a:lnTo>
                    <a:pt x="101" y="33"/>
                  </a:lnTo>
                  <a:lnTo>
                    <a:pt x="101" y="28"/>
                  </a:lnTo>
                  <a:lnTo>
                    <a:pt x="93" y="28"/>
                  </a:lnTo>
                  <a:lnTo>
                    <a:pt x="79" y="37"/>
                  </a:lnTo>
                  <a:lnTo>
                    <a:pt x="79" y="42"/>
                  </a:lnTo>
                  <a:lnTo>
                    <a:pt x="82" y="44"/>
                  </a:lnTo>
                  <a:lnTo>
                    <a:pt x="79" y="52"/>
                  </a:lnTo>
                  <a:lnTo>
                    <a:pt x="82" y="62"/>
                  </a:lnTo>
                  <a:lnTo>
                    <a:pt x="99" y="72"/>
                  </a:lnTo>
                  <a:lnTo>
                    <a:pt x="107" y="94"/>
                  </a:lnTo>
                  <a:lnTo>
                    <a:pt x="115" y="103"/>
                  </a:lnTo>
                  <a:lnTo>
                    <a:pt x="123" y="109"/>
                  </a:lnTo>
                  <a:lnTo>
                    <a:pt x="136" y="106"/>
                  </a:lnTo>
                  <a:lnTo>
                    <a:pt x="137" y="108"/>
                  </a:lnTo>
                  <a:lnTo>
                    <a:pt x="134" y="117"/>
                  </a:lnTo>
                  <a:lnTo>
                    <a:pt x="162" y="131"/>
                  </a:lnTo>
                  <a:lnTo>
                    <a:pt x="171" y="143"/>
                  </a:lnTo>
                  <a:lnTo>
                    <a:pt x="169" y="148"/>
                  </a:lnTo>
                  <a:lnTo>
                    <a:pt x="162" y="140"/>
                  </a:lnTo>
                  <a:lnTo>
                    <a:pt x="153" y="134"/>
                  </a:lnTo>
                  <a:lnTo>
                    <a:pt x="146" y="139"/>
                  </a:lnTo>
                  <a:lnTo>
                    <a:pt x="142" y="150"/>
                  </a:lnTo>
                  <a:lnTo>
                    <a:pt x="151" y="155"/>
                  </a:lnTo>
                  <a:lnTo>
                    <a:pt x="151" y="164"/>
                  </a:lnTo>
                  <a:lnTo>
                    <a:pt x="143" y="167"/>
                  </a:lnTo>
                  <a:lnTo>
                    <a:pt x="142" y="176"/>
                  </a:lnTo>
                  <a:lnTo>
                    <a:pt x="137" y="184"/>
                  </a:lnTo>
                  <a:lnTo>
                    <a:pt x="130" y="184"/>
                  </a:lnTo>
                  <a:lnTo>
                    <a:pt x="130" y="180"/>
                  </a:lnTo>
                  <a:lnTo>
                    <a:pt x="132" y="171"/>
                  </a:lnTo>
                  <a:lnTo>
                    <a:pt x="139" y="168"/>
                  </a:lnTo>
                  <a:lnTo>
                    <a:pt x="129" y="143"/>
                  </a:lnTo>
                  <a:lnTo>
                    <a:pt x="127" y="145"/>
                  </a:lnTo>
                  <a:lnTo>
                    <a:pt x="120" y="140"/>
                  </a:lnTo>
                  <a:lnTo>
                    <a:pt x="118" y="132"/>
                  </a:lnTo>
                  <a:lnTo>
                    <a:pt x="111" y="132"/>
                  </a:lnTo>
                  <a:lnTo>
                    <a:pt x="101" y="121"/>
                  </a:lnTo>
                  <a:lnTo>
                    <a:pt x="92" y="121"/>
                  </a:lnTo>
                  <a:lnTo>
                    <a:pt x="72" y="98"/>
                  </a:lnTo>
                  <a:lnTo>
                    <a:pt x="65" y="98"/>
                  </a:lnTo>
                  <a:lnTo>
                    <a:pt x="56" y="84"/>
                  </a:lnTo>
                  <a:lnTo>
                    <a:pt x="50" y="66"/>
                  </a:lnTo>
                  <a:lnTo>
                    <a:pt x="30" y="57"/>
                  </a:lnTo>
                  <a:lnTo>
                    <a:pt x="21" y="67"/>
                  </a:lnTo>
                  <a:lnTo>
                    <a:pt x="12" y="69"/>
                  </a:lnTo>
                  <a:lnTo>
                    <a:pt x="12" y="62"/>
                  </a:lnTo>
                  <a:lnTo>
                    <a:pt x="4" y="61"/>
                  </a:lnTo>
                  <a:lnTo>
                    <a:pt x="3" y="47"/>
                  </a:lnTo>
                  <a:lnTo>
                    <a:pt x="0" y="46"/>
                  </a:lnTo>
                  <a:lnTo>
                    <a:pt x="4" y="38"/>
                  </a:lnTo>
                  <a:lnTo>
                    <a:pt x="0" y="28"/>
                  </a:lnTo>
                  <a:lnTo>
                    <a:pt x="4" y="26"/>
                  </a:lnTo>
                  <a:lnTo>
                    <a:pt x="17" y="23"/>
                  </a:lnTo>
                  <a:lnTo>
                    <a:pt x="23" y="15"/>
                  </a:lnTo>
                  <a:lnTo>
                    <a:pt x="32" y="25"/>
                  </a:lnTo>
                  <a:lnTo>
                    <a:pt x="37" y="14"/>
                  </a:lnTo>
                  <a:lnTo>
                    <a:pt x="49" y="16"/>
                  </a:lnTo>
                  <a:lnTo>
                    <a:pt x="47" y="10"/>
                  </a:lnTo>
                  <a:lnTo>
                    <a:pt x="53" y="9"/>
                  </a:lnTo>
                  <a:lnTo>
                    <a:pt x="53" y="5"/>
                  </a:lnTo>
                  <a:lnTo>
                    <a:pt x="78"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499" name="Freeform 1397"/>
            <p:cNvSpPr>
              <a:spLocks/>
            </p:cNvSpPr>
            <p:nvPr/>
          </p:nvSpPr>
          <p:spPr bwMode="auto">
            <a:xfrm>
              <a:off x="4676776" y="3240088"/>
              <a:ext cx="31750" cy="20638"/>
            </a:xfrm>
            <a:custGeom>
              <a:avLst/>
              <a:gdLst/>
              <a:ahLst/>
              <a:cxnLst>
                <a:cxn ang="0">
                  <a:pos x="40" y="0"/>
                </a:cxn>
                <a:cxn ang="0">
                  <a:pos x="33" y="14"/>
                </a:cxn>
                <a:cxn ang="0">
                  <a:pos x="35" y="20"/>
                </a:cxn>
                <a:cxn ang="0">
                  <a:pos x="33" y="25"/>
                </a:cxn>
                <a:cxn ang="0">
                  <a:pos x="28" y="25"/>
                </a:cxn>
                <a:cxn ang="0">
                  <a:pos x="23" y="20"/>
                </a:cxn>
                <a:cxn ang="0">
                  <a:pos x="3" y="11"/>
                </a:cxn>
                <a:cxn ang="0">
                  <a:pos x="0" y="5"/>
                </a:cxn>
                <a:cxn ang="0">
                  <a:pos x="3" y="2"/>
                </a:cxn>
                <a:cxn ang="0">
                  <a:pos x="9" y="1"/>
                </a:cxn>
                <a:cxn ang="0">
                  <a:pos x="17" y="5"/>
                </a:cxn>
                <a:cxn ang="0">
                  <a:pos x="40" y="0"/>
                </a:cxn>
              </a:cxnLst>
              <a:rect l="0" t="0" r="r" b="b"/>
              <a:pathLst>
                <a:path w="40" h="25">
                  <a:moveTo>
                    <a:pt x="40" y="0"/>
                  </a:moveTo>
                  <a:lnTo>
                    <a:pt x="33" y="14"/>
                  </a:lnTo>
                  <a:lnTo>
                    <a:pt x="35" y="20"/>
                  </a:lnTo>
                  <a:lnTo>
                    <a:pt x="33" y="25"/>
                  </a:lnTo>
                  <a:lnTo>
                    <a:pt x="28" y="25"/>
                  </a:lnTo>
                  <a:lnTo>
                    <a:pt x="23" y="20"/>
                  </a:lnTo>
                  <a:lnTo>
                    <a:pt x="3" y="11"/>
                  </a:lnTo>
                  <a:lnTo>
                    <a:pt x="0" y="5"/>
                  </a:lnTo>
                  <a:lnTo>
                    <a:pt x="3" y="2"/>
                  </a:lnTo>
                  <a:lnTo>
                    <a:pt x="9" y="1"/>
                  </a:lnTo>
                  <a:lnTo>
                    <a:pt x="17" y="5"/>
                  </a:lnTo>
                  <a:lnTo>
                    <a:pt x="40"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00" name="Freeform 1398"/>
            <p:cNvSpPr>
              <a:spLocks/>
            </p:cNvSpPr>
            <p:nvPr/>
          </p:nvSpPr>
          <p:spPr bwMode="auto">
            <a:xfrm>
              <a:off x="4424363" y="3176588"/>
              <a:ext cx="31750" cy="84138"/>
            </a:xfrm>
            <a:custGeom>
              <a:avLst/>
              <a:gdLst/>
              <a:ahLst/>
              <a:cxnLst>
                <a:cxn ang="0">
                  <a:pos x="17" y="0"/>
                </a:cxn>
                <a:cxn ang="0">
                  <a:pos x="18" y="5"/>
                </a:cxn>
                <a:cxn ang="0">
                  <a:pos x="37" y="5"/>
                </a:cxn>
                <a:cxn ang="0">
                  <a:pos x="40" y="10"/>
                </a:cxn>
                <a:cxn ang="0">
                  <a:pos x="33" y="21"/>
                </a:cxn>
                <a:cxn ang="0">
                  <a:pos x="31" y="38"/>
                </a:cxn>
                <a:cxn ang="0">
                  <a:pos x="32" y="46"/>
                </a:cxn>
                <a:cxn ang="0">
                  <a:pos x="26" y="52"/>
                </a:cxn>
                <a:cxn ang="0">
                  <a:pos x="30" y="65"/>
                </a:cxn>
                <a:cxn ang="0">
                  <a:pos x="27" y="75"/>
                </a:cxn>
                <a:cxn ang="0">
                  <a:pos x="31" y="85"/>
                </a:cxn>
                <a:cxn ang="0">
                  <a:pos x="26" y="94"/>
                </a:cxn>
                <a:cxn ang="0">
                  <a:pos x="26" y="100"/>
                </a:cxn>
                <a:cxn ang="0">
                  <a:pos x="8" y="104"/>
                </a:cxn>
                <a:cxn ang="0">
                  <a:pos x="10" y="75"/>
                </a:cxn>
                <a:cxn ang="0">
                  <a:pos x="4" y="78"/>
                </a:cxn>
                <a:cxn ang="0">
                  <a:pos x="0" y="71"/>
                </a:cxn>
                <a:cxn ang="0">
                  <a:pos x="10" y="25"/>
                </a:cxn>
                <a:cxn ang="0">
                  <a:pos x="9" y="6"/>
                </a:cxn>
                <a:cxn ang="0">
                  <a:pos x="17" y="0"/>
                </a:cxn>
              </a:cxnLst>
              <a:rect l="0" t="0" r="r" b="b"/>
              <a:pathLst>
                <a:path w="40" h="104">
                  <a:moveTo>
                    <a:pt x="17" y="0"/>
                  </a:moveTo>
                  <a:lnTo>
                    <a:pt x="18" y="5"/>
                  </a:lnTo>
                  <a:lnTo>
                    <a:pt x="37" y="5"/>
                  </a:lnTo>
                  <a:lnTo>
                    <a:pt x="40" y="10"/>
                  </a:lnTo>
                  <a:lnTo>
                    <a:pt x="33" y="21"/>
                  </a:lnTo>
                  <a:lnTo>
                    <a:pt x="31" y="38"/>
                  </a:lnTo>
                  <a:lnTo>
                    <a:pt x="32" y="46"/>
                  </a:lnTo>
                  <a:lnTo>
                    <a:pt x="26" y="52"/>
                  </a:lnTo>
                  <a:lnTo>
                    <a:pt x="30" y="65"/>
                  </a:lnTo>
                  <a:lnTo>
                    <a:pt x="27" y="75"/>
                  </a:lnTo>
                  <a:lnTo>
                    <a:pt x="31" y="85"/>
                  </a:lnTo>
                  <a:lnTo>
                    <a:pt x="26" y="94"/>
                  </a:lnTo>
                  <a:lnTo>
                    <a:pt x="26" y="100"/>
                  </a:lnTo>
                  <a:lnTo>
                    <a:pt x="8" y="104"/>
                  </a:lnTo>
                  <a:lnTo>
                    <a:pt x="10" y="75"/>
                  </a:lnTo>
                  <a:lnTo>
                    <a:pt x="4" y="78"/>
                  </a:lnTo>
                  <a:lnTo>
                    <a:pt x="0" y="71"/>
                  </a:lnTo>
                  <a:lnTo>
                    <a:pt x="10" y="25"/>
                  </a:lnTo>
                  <a:lnTo>
                    <a:pt x="9" y="6"/>
                  </a:lnTo>
                  <a:lnTo>
                    <a:pt x="17"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01" name="Freeform 1399"/>
            <p:cNvSpPr>
              <a:spLocks/>
            </p:cNvSpPr>
            <p:nvPr/>
          </p:nvSpPr>
          <p:spPr bwMode="auto">
            <a:xfrm>
              <a:off x="4424363" y="3155951"/>
              <a:ext cx="147638" cy="114300"/>
            </a:xfrm>
            <a:custGeom>
              <a:avLst/>
              <a:gdLst/>
              <a:ahLst/>
              <a:cxnLst>
                <a:cxn ang="0">
                  <a:pos x="17" y="0"/>
                </a:cxn>
                <a:cxn ang="0">
                  <a:pos x="110" y="7"/>
                </a:cxn>
                <a:cxn ang="0">
                  <a:pos x="127" y="18"/>
                </a:cxn>
                <a:cxn ang="0">
                  <a:pos x="143" y="21"/>
                </a:cxn>
                <a:cxn ang="0">
                  <a:pos x="150" y="19"/>
                </a:cxn>
                <a:cxn ang="0">
                  <a:pos x="156" y="21"/>
                </a:cxn>
                <a:cxn ang="0">
                  <a:pos x="159" y="25"/>
                </a:cxn>
                <a:cxn ang="0">
                  <a:pos x="160" y="24"/>
                </a:cxn>
                <a:cxn ang="0">
                  <a:pos x="166" y="27"/>
                </a:cxn>
                <a:cxn ang="0">
                  <a:pos x="183" y="25"/>
                </a:cxn>
                <a:cxn ang="0">
                  <a:pos x="185" y="29"/>
                </a:cxn>
                <a:cxn ang="0">
                  <a:pos x="182" y="38"/>
                </a:cxn>
                <a:cxn ang="0">
                  <a:pos x="148" y="57"/>
                </a:cxn>
                <a:cxn ang="0">
                  <a:pos x="132" y="84"/>
                </a:cxn>
                <a:cxn ang="0">
                  <a:pos x="133" y="92"/>
                </a:cxn>
                <a:cxn ang="0">
                  <a:pos x="138" y="94"/>
                </a:cxn>
                <a:cxn ang="0">
                  <a:pos x="138" y="98"/>
                </a:cxn>
                <a:cxn ang="0">
                  <a:pos x="130" y="105"/>
                </a:cxn>
                <a:cxn ang="0">
                  <a:pos x="127" y="116"/>
                </a:cxn>
                <a:cxn ang="0">
                  <a:pos x="118" y="117"/>
                </a:cxn>
                <a:cxn ang="0">
                  <a:pos x="107" y="131"/>
                </a:cxn>
                <a:cxn ang="0">
                  <a:pos x="73" y="133"/>
                </a:cxn>
                <a:cxn ang="0">
                  <a:pos x="56" y="144"/>
                </a:cxn>
                <a:cxn ang="0">
                  <a:pos x="49" y="142"/>
                </a:cxn>
                <a:cxn ang="0">
                  <a:pos x="40" y="126"/>
                </a:cxn>
                <a:cxn ang="0">
                  <a:pos x="28" y="122"/>
                </a:cxn>
                <a:cxn ang="0">
                  <a:pos x="28" y="116"/>
                </a:cxn>
                <a:cxn ang="0">
                  <a:pos x="35" y="108"/>
                </a:cxn>
                <a:cxn ang="0">
                  <a:pos x="31" y="99"/>
                </a:cxn>
                <a:cxn ang="0">
                  <a:pos x="33" y="90"/>
                </a:cxn>
                <a:cxn ang="0">
                  <a:pos x="28" y="79"/>
                </a:cxn>
                <a:cxn ang="0">
                  <a:pos x="36" y="74"/>
                </a:cxn>
                <a:cxn ang="0">
                  <a:pos x="35" y="66"/>
                </a:cxn>
                <a:cxn ang="0">
                  <a:pos x="37" y="52"/>
                </a:cxn>
                <a:cxn ang="0">
                  <a:pos x="45" y="41"/>
                </a:cxn>
                <a:cxn ang="0">
                  <a:pos x="42" y="36"/>
                </a:cxn>
                <a:cxn ang="0">
                  <a:pos x="19" y="37"/>
                </a:cxn>
                <a:cxn ang="0">
                  <a:pos x="18" y="32"/>
                </a:cxn>
                <a:cxn ang="0">
                  <a:pos x="8" y="38"/>
                </a:cxn>
                <a:cxn ang="0">
                  <a:pos x="9" y="27"/>
                </a:cxn>
                <a:cxn ang="0">
                  <a:pos x="8" y="29"/>
                </a:cxn>
                <a:cxn ang="0">
                  <a:pos x="5" y="24"/>
                </a:cxn>
                <a:cxn ang="0">
                  <a:pos x="8" y="20"/>
                </a:cxn>
                <a:cxn ang="0">
                  <a:pos x="0" y="15"/>
                </a:cxn>
                <a:cxn ang="0">
                  <a:pos x="4" y="9"/>
                </a:cxn>
                <a:cxn ang="0">
                  <a:pos x="12" y="7"/>
                </a:cxn>
                <a:cxn ang="0">
                  <a:pos x="17" y="0"/>
                </a:cxn>
              </a:cxnLst>
              <a:rect l="0" t="0" r="r" b="b"/>
              <a:pathLst>
                <a:path w="185" h="144">
                  <a:moveTo>
                    <a:pt x="17" y="0"/>
                  </a:moveTo>
                  <a:lnTo>
                    <a:pt x="110" y="7"/>
                  </a:lnTo>
                  <a:lnTo>
                    <a:pt x="127" y="18"/>
                  </a:lnTo>
                  <a:lnTo>
                    <a:pt x="143" y="21"/>
                  </a:lnTo>
                  <a:lnTo>
                    <a:pt x="150" y="19"/>
                  </a:lnTo>
                  <a:lnTo>
                    <a:pt x="156" y="21"/>
                  </a:lnTo>
                  <a:lnTo>
                    <a:pt x="159" y="25"/>
                  </a:lnTo>
                  <a:lnTo>
                    <a:pt x="160" y="24"/>
                  </a:lnTo>
                  <a:lnTo>
                    <a:pt x="166" y="27"/>
                  </a:lnTo>
                  <a:lnTo>
                    <a:pt x="183" y="25"/>
                  </a:lnTo>
                  <a:lnTo>
                    <a:pt x="185" y="29"/>
                  </a:lnTo>
                  <a:lnTo>
                    <a:pt x="182" y="38"/>
                  </a:lnTo>
                  <a:lnTo>
                    <a:pt x="148" y="57"/>
                  </a:lnTo>
                  <a:lnTo>
                    <a:pt x="132" y="84"/>
                  </a:lnTo>
                  <a:lnTo>
                    <a:pt x="133" y="92"/>
                  </a:lnTo>
                  <a:lnTo>
                    <a:pt x="138" y="94"/>
                  </a:lnTo>
                  <a:lnTo>
                    <a:pt x="138" y="98"/>
                  </a:lnTo>
                  <a:lnTo>
                    <a:pt x="130" y="105"/>
                  </a:lnTo>
                  <a:lnTo>
                    <a:pt x="127" y="116"/>
                  </a:lnTo>
                  <a:lnTo>
                    <a:pt x="118" y="117"/>
                  </a:lnTo>
                  <a:lnTo>
                    <a:pt x="107" y="131"/>
                  </a:lnTo>
                  <a:lnTo>
                    <a:pt x="73" y="133"/>
                  </a:lnTo>
                  <a:lnTo>
                    <a:pt x="56" y="144"/>
                  </a:lnTo>
                  <a:lnTo>
                    <a:pt x="49" y="142"/>
                  </a:lnTo>
                  <a:lnTo>
                    <a:pt x="40" y="126"/>
                  </a:lnTo>
                  <a:lnTo>
                    <a:pt x="28" y="122"/>
                  </a:lnTo>
                  <a:lnTo>
                    <a:pt x="28" y="116"/>
                  </a:lnTo>
                  <a:lnTo>
                    <a:pt x="35" y="108"/>
                  </a:lnTo>
                  <a:lnTo>
                    <a:pt x="31" y="99"/>
                  </a:lnTo>
                  <a:lnTo>
                    <a:pt x="33" y="90"/>
                  </a:lnTo>
                  <a:lnTo>
                    <a:pt x="28" y="79"/>
                  </a:lnTo>
                  <a:lnTo>
                    <a:pt x="36" y="74"/>
                  </a:lnTo>
                  <a:lnTo>
                    <a:pt x="35" y="66"/>
                  </a:lnTo>
                  <a:lnTo>
                    <a:pt x="37" y="52"/>
                  </a:lnTo>
                  <a:lnTo>
                    <a:pt x="45" y="41"/>
                  </a:lnTo>
                  <a:lnTo>
                    <a:pt x="42" y="36"/>
                  </a:lnTo>
                  <a:lnTo>
                    <a:pt x="19" y="37"/>
                  </a:lnTo>
                  <a:lnTo>
                    <a:pt x="18" y="32"/>
                  </a:lnTo>
                  <a:lnTo>
                    <a:pt x="8" y="38"/>
                  </a:lnTo>
                  <a:lnTo>
                    <a:pt x="9" y="27"/>
                  </a:lnTo>
                  <a:lnTo>
                    <a:pt x="8" y="29"/>
                  </a:lnTo>
                  <a:lnTo>
                    <a:pt x="5" y="24"/>
                  </a:lnTo>
                  <a:lnTo>
                    <a:pt x="8" y="20"/>
                  </a:lnTo>
                  <a:lnTo>
                    <a:pt x="0" y="15"/>
                  </a:lnTo>
                  <a:lnTo>
                    <a:pt x="4" y="9"/>
                  </a:lnTo>
                  <a:lnTo>
                    <a:pt x="12" y="7"/>
                  </a:lnTo>
                  <a:lnTo>
                    <a:pt x="17"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02" name="Freeform 1400"/>
            <p:cNvSpPr>
              <a:spLocks/>
            </p:cNvSpPr>
            <p:nvPr/>
          </p:nvSpPr>
          <p:spPr bwMode="auto">
            <a:xfrm>
              <a:off x="4835526" y="3176588"/>
              <a:ext cx="209550" cy="93663"/>
            </a:xfrm>
            <a:custGeom>
              <a:avLst/>
              <a:gdLst/>
              <a:ahLst/>
              <a:cxnLst>
                <a:cxn ang="0">
                  <a:pos x="136" y="7"/>
                </a:cxn>
                <a:cxn ang="0">
                  <a:pos x="145" y="15"/>
                </a:cxn>
                <a:cxn ang="0">
                  <a:pos x="188" y="17"/>
                </a:cxn>
                <a:cxn ang="0">
                  <a:pos x="217" y="9"/>
                </a:cxn>
                <a:cxn ang="0">
                  <a:pos x="237" y="9"/>
                </a:cxn>
                <a:cxn ang="0">
                  <a:pos x="252" y="34"/>
                </a:cxn>
                <a:cxn ang="0">
                  <a:pos x="256" y="51"/>
                </a:cxn>
                <a:cxn ang="0">
                  <a:pos x="258" y="80"/>
                </a:cxn>
                <a:cxn ang="0">
                  <a:pos x="265" y="92"/>
                </a:cxn>
                <a:cxn ang="0">
                  <a:pos x="257" y="89"/>
                </a:cxn>
                <a:cxn ang="0">
                  <a:pos x="233" y="93"/>
                </a:cxn>
                <a:cxn ang="0">
                  <a:pos x="222" y="94"/>
                </a:cxn>
                <a:cxn ang="0">
                  <a:pos x="185" y="102"/>
                </a:cxn>
                <a:cxn ang="0">
                  <a:pos x="161" y="103"/>
                </a:cxn>
                <a:cxn ang="0">
                  <a:pos x="147" y="106"/>
                </a:cxn>
                <a:cxn ang="0">
                  <a:pos x="145" y="111"/>
                </a:cxn>
                <a:cxn ang="0">
                  <a:pos x="139" y="115"/>
                </a:cxn>
                <a:cxn ang="0">
                  <a:pos x="143" y="102"/>
                </a:cxn>
                <a:cxn ang="0">
                  <a:pos x="134" y="104"/>
                </a:cxn>
                <a:cxn ang="0">
                  <a:pos x="119" y="102"/>
                </a:cxn>
                <a:cxn ang="0">
                  <a:pos x="95" y="115"/>
                </a:cxn>
                <a:cxn ang="0">
                  <a:pos x="64" y="98"/>
                </a:cxn>
                <a:cxn ang="0">
                  <a:pos x="53" y="112"/>
                </a:cxn>
                <a:cxn ang="0">
                  <a:pos x="42" y="102"/>
                </a:cxn>
                <a:cxn ang="0">
                  <a:pos x="36" y="99"/>
                </a:cxn>
                <a:cxn ang="0">
                  <a:pos x="28" y="100"/>
                </a:cxn>
                <a:cxn ang="0">
                  <a:pos x="32" y="95"/>
                </a:cxn>
                <a:cxn ang="0">
                  <a:pos x="22" y="92"/>
                </a:cxn>
                <a:cxn ang="0">
                  <a:pos x="19" y="84"/>
                </a:cxn>
                <a:cxn ang="0">
                  <a:pos x="14" y="78"/>
                </a:cxn>
                <a:cxn ang="0">
                  <a:pos x="5" y="65"/>
                </a:cxn>
                <a:cxn ang="0">
                  <a:pos x="14" y="70"/>
                </a:cxn>
                <a:cxn ang="0">
                  <a:pos x="13" y="61"/>
                </a:cxn>
                <a:cxn ang="0">
                  <a:pos x="11" y="48"/>
                </a:cxn>
                <a:cxn ang="0">
                  <a:pos x="4" y="39"/>
                </a:cxn>
                <a:cxn ang="0">
                  <a:pos x="25" y="33"/>
                </a:cxn>
                <a:cxn ang="0">
                  <a:pos x="39" y="30"/>
                </a:cxn>
                <a:cxn ang="0">
                  <a:pos x="39" y="28"/>
                </a:cxn>
                <a:cxn ang="0">
                  <a:pos x="53" y="25"/>
                </a:cxn>
                <a:cxn ang="0">
                  <a:pos x="41" y="20"/>
                </a:cxn>
                <a:cxn ang="0">
                  <a:pos x="72" y="20"/>
                </a:cxn>
                <a:cxn ang="0">
                  <a:pos x="102" y="1"/>
                </a:cxn>
              </a:cxnLst>
              <a:rect l="0" t="0" r="r" b="b"/>
              <a:pathLst>
                <a:path w="265" h="117">
                  <a:moveTo>
                    <a:pt x="128" y="0"/>
                  </a:moveTo>
                  <a:lnTo>
                    <a:pt x="136" y="7"/>
                  </a:lnTo>
                  <a:lnTo>
                    <a:pt x="142" y="6"/>
                  </a:lnTo>
                  <a:lnTo>
                    <a:pt x="145" y="15"/>
                  </a:lnTo>
                  <a:lnTo>
                    <a:pt x="170" y="23"/>
                  </a:lnTo>
                  <a:lnTo>
                    <a:pt x="188" y="17"/>
                  </a:lnTo>
                  <a:lnTo>
                    <a:pt x="202" y="20"/>
                  </a:lnTo>
                  <a:lnTo>
                    <a:pt x="217" y="9"/>
                  </a:lnTo>
                  <a:lnTo>
                    <a:pt x="229" y="11"/>
                  </a:lnTo>
                  <a:lnTo>
                    <a:pt x="237" y="9"/>
                  </a:lnTo>
                  <a:lnTo>
                    <a:pt x="245" y="19"/>
                  </a:lnTo>
                  <a:lnTo>
                    <a:pt x="252" y="34"/>
                  </a:lnTo>
                  <a:lnTo>
                    <a:pt x="262" y="42"/>
                  </a:lnTo>
                  <a:lnTo>
                    <a:pt x="256" y="51"/>
                  </a:lnTo>
                  <a:lnTo>
                    <a:pt x="258" y="58"/>
                  </a:lnTo>
                  <a:lnTo>
                    <a:pt x="258" y="80"/>
                  </a:lnTo>
                  <a:lnTo>
                    <a:pt x="265" y="86"/>
                  </a:lnTo>
                  <a:lnTo>
                    <a:pt x="265" y="92"/>
                  </a:lnTo>
                  <a:lnTo>
                    <a:pt x="259" y="92"/>
                  </a:lnTo>
                  <a:lnTo>
                    <a:pt x="257" y="89"/>
                  </a:lnTo>
                  <a:lnTo>
                    <a:pt x="239" y="86"/>
                  </a:lnTo>
                  <a:lnTo>
                    <a:pt x="233" y="93"/>
                  </a:lnTo>
                  <a:lnTo>
                    <a:pt x="228" y="90"/>
                  </a:lnTo>
                  <a:lnTo>
                    <a:pt x="222" y="94"/>
                  </a:lnTo>
                  <a:lnTo>
                    <a:pt x="207" y="93"/>
                  </a:lnTo>
                  <a:lnTo>
                    <a:pt x="185" y="102"/>
                  </a:lnTo>
                  <a:lnTo>
                    <a:pt x="174" y="97"/>
                  </a:lnTo>
                  <a:lnTo>
                    <a:pt x="161" y="103"/>
                  </a:lnTo>
                  <a:lnTo>
                    <a:pt x="150" y="98"/>
                  </a:lnTo>
                  <a:lnTo>
                    <a:pt x="147" y="106"/>
                  </a:lnTo>
                  <a:lnTo>
                    <a:pt x="150" y="111"/>
                  </a:lnTo>
                  <a:lnTo>
                    <a:pt x="145" y="111"/>
                  </a:lnTo>
                  <a:lnTo>
                    <a:pt x="143" y="117"/>
                  </a:lnTo>
                  <a:lnTo>
                    <a:pt x="139" y="115"/>
                  </a:lnTo>
                  <a:lnTo>
                    <a:pt x="139" y="106"/>
                  </a:lnTo>
                  <a:lnTo>
                    <a:pt x="143" y="102"/>
                  </a:lnTo>
                  <a:lnTo>
                    <a:pt x="141" y="98"/>
                  </a:lnTo>
                  <a:lnTo>
                    <a:pt x="134" y="104"/>
                  </a:lnTo>
                  <a:lnTo>
                    <a:pt x="125" y="100"/>
                  </a:lnTo>
                  <a:lnTo>
                    <a:pt x="119" y="102"/>
                  </a:lnTo>
                  <a:lnTo>
                    <a:pt x="114" y="108"/>
                  </a:lnTo>
                  <a:lnTo>
                    <a:pt x="95" y="115"/>
                  </a:lnTo>
                  <a:lnTo>
                    <a:pt x="69" y="98"/>
                  </a:lnTo>
                  <a:lnTo>
                    <a:pt x="64" y="98"/>
                  </a:lnTo>
                  <a:lnTo>
                    <a:pt x="63" y="109"/>
                  </a:lnTo>
                  <a:lnTo>
                    <a:pt x="53" y="112"/>
                  </a:lnTo>
                  <a:lnTo>
                    <a:pt x="45" y="109"/>
                  </a:lnTo>
                  <a:lnTo>
                    <a:pt x="42" y="102"/>
                  </a:lnTo>
                  <a:lnTo>
                    <a:pt x="39" y="103"/>
                  </a:lnTo>
                  <a:lnTo>
                    <a:pt x="36" y="99"/>
                  </a:lnTo>
                  <a:lnTo>
                    <a:pt x="28" y="103"/>
                  </a:lnTo>
                  <a:lnTo>
                    <a:pt x="28" y="100"/>
                  </a:lnTo>
                  <a:lnTo>
                    <a:pt x="19" y="103"/>
                  </a:lnTo>
                  <a:lnTo>
                    <a:pt x="32" y="95"/>
                  </a:lnTo>
                  <a:lnTo>
                    <a:pt x="19" y="95"/>
                  </a:lnTo>
                  <a:lnTo>
                    <a:pt x="22" y="92"/>
                  </a:lnTo>
                  <a:lnTo>
                    <a:pt x="17" y="89"/>
                  </a:lnTo>
                  <a:lnTo>
                    <a:pt x="19" y="84"/>
                  </a:lnTo>
                  <a:lnTo>
                    <a:pt x="14" y="83"/>
                  </a:lnTo>
                  <a:lnTo>
                    <a:pt x="14" y="78"/>
                  </a:lnTo>
                  <a:lnTo>
                    <a:pt x="3" y="72"/>
                  </a:lnTo>
                  <a:lnTo>
                    <a:pt x="5" y="65"/>
                  </a:lnTo>
                  <a:lnTo>
                    <a:pt x="8" y="70"/>
                  </a:lnTo>
                  <a:lnTo>
                    <a:pt x="14" y="70"/>
                  </a:lnTo>
                  <a:lnTo>
                    <a:pt x="11" y="65"/>
                  </a:lnTo>
                  <a:lnTo>
                    <a:pt x="13" y="61"/>
                  </a:lnTo>
                  <a:lnTo>
                    <a:pt x="8" y="55"/>
                  </a:lnTo>
                  <a:lnTo>
                    <a:pt x="11" y="48"/>
                  </a:lnTo>
                  <a:lnTo>
                    <a:pt x="0" y="49"/>
                  </a:lnTo>
                  <a:lnTo>
                    <a:pt x="4" y="39"/>
                  </a:lnTo>
                  <a:lnTo>
                    <a:pt x="11" y="33"/>
                  </a:lnTo>
                  <a:lnTo>
                    <a:pt x="25" y="33"/>
                  </a:lnTo>
                  <a:lnTo>
                    <a:pt x="23" y="29"/>
                  </a:lnTo>
                  <a:lnTo>
                    <a:pt x="39" y="30"/>
                  </a:lnTo>
                  <a:lnTo>
                    <a:pt x="41" y="30"/>
                  </a:lnTo>
                  <a:lnTo>
                    <a:pt x="39" y="28"/>
                  </a:lnTo>
                  <a:lnTo>
                    <a:pt x="41" y="26"/>
                  </a:lnTo>
                  <a:lnTo>
                    <a:pt x="53" y="25"/>
                  </a:lnTo>
                  <a:lnTo>
                    <a:pt x="44" y="23"/>
                  </a:lnTo>
                  <a:lnTo>
                    <a:pt x="41" y="20"/>
                  </a:lnTo>
                  <a:lnTo>
                    <a:pt x="44" y="16"/>
                  </a:lnTo>
                  <a:lnTo>
                    <a:pt x="72" y="20"/>
                  </a:lnTo>
                  <a:lnTo>
                    <a:pt x="88" y="6"/>
                  </a:lnTo>
                  <a:lnTo>
                    <a:pt x="102" y="1"/>
                  </a:lnTo>
                  <a:lnTo>
                    <a:pt x="128"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03" name="Freeform 1401"/>
            <p:cNvSpPr>
              <a:spLocks/>
            </p:cNvSpPr>
            <p:nvPr/>
          </p:nvSpPr>
          <p:spPr bwMode="auto">
            <a:xfrm>
              <a:off x="4456113" y="2860676"/>
              <a:ext cx="93663" cy="177800"/>
            </a:xfrm>
            <a:custGeom>
              <a:avLst/>
              <a:gdLst/>
              <a:ahLst/>
              <a:cxnLst>
                <a:cxn ang="0">
                  <a:pos x="46" y="3"/>
                </a:cxn>
                <a:cxn ang="0">
                  <a:pos x="32" y="22"/>
                </a:cxn>
                <a:cxn ang="0">
                  <a:pos x="28" y="28"/>
                </a:cxn>
                <a:cxn ang="0">
                  <a:pos x="65" y="28"/>
                </a:cxn>
                <a:cxn ang="0">
                  <a:pos x="59" y="52"/>
                </a:cxn>
                <a:cxn ang="0">
                  <a:pos x="48" y="63"/>
                </a:cxn>
                <a:cxn ang="0">
                  <a:pos x="43" y="75"/>
                </a:cxn>
                <a:cxn ang="0">
                  <a:pos x="70" y="87"/>
                </a:cxn>
                <a:cxn ang="0">
                  <a:pos x="84" y="114"/>
                </a:cxn>
                <a:cxn ang="0">
                  <a:pos x="96" y="137"/>
                </a:cxn>
                <a:cxn ang="0">
                  <a:pos x="98" y="146"/>
                </a:cxn>
                <a:cxn ang="0">
                  <a:pos x="112" y="153"/>
                </a:cxn>
                <a:cxn ang="0">
                  <a:pos x="117" y="175"/>
                </a:cxn>
                <a:cxn ang="0">
                  <a:pos x="105" y="193"/>
                </a:cxn>
                <a:cxn ang="0">
                  <a:pos x="108" y="203"/>
                </a:cxn>
                <a:cxn ang="0">
                  <a:pos x="73" y="203"/>
                </a:cxn>
                <a:cxn ang="0">
                  <a:pos x="56" y="212"/>
                </a:cxn>
                <a:cxn ang="0">
                  <a:pos x="42" y="211"/>
                </a:cxn>
                <a:cxn ang="0">
                  <a:pos x="23" y="217"/>
                </a:cxn>
                <a:cxn ang="0">
                  <a:pos x="9" y="225"/>
                </a:cxn>
                <a:cxn ang="0">
                  <a:pos x="47" y="195"/>
                </a:cxn>
                <a:cxn ang="0">
                  <a:pos x="42" y="192"/>
                </a:cxn>
                <a:cxn ang="0">
                  <a:pos x="28" y="187"/>
                </a:cxn>
                <a:cxn ang="0">
                  <a:pos x="19" y="187"/>
                </a:cxn>
                <a:cxn ang="0">
                  <a:pos x="32" y="170"/>
                </a:cxn>
                <a:cxn ang="0">
                  <a:pos x="32" y="153"/>
                </a:cxn>
                <a:cxn ang="0">
                  <a:pos x="36" y="144"/>
                </a:cxn>
                <a:cxn ang="0">
                  <a:pos x="47" y="141"/>
                </a:cxn>
                <a:cxn ang="0">
                  <a:pos x="47" y="132"/>
                </a:cxn>
                <a:cxn ang="0">
                  <a:pos x="44" y="125"/>
                </a:cxn>
                <a:cxn ang="0">
                  <a:pos x="47" y="104"/>
                </a:cxn>
                <a:cxn ang="0">
                  <a:pos x="27" y="110"/>
                </a:cxn>
                <a:cxn ang="0">
                  <a:pos x="19" y="110"/>
                </a:cxn>
                <a:cxn ang="0">
                  <a:pos x="19" y="104"/>
                </a:cxn>
                <a:cxn ang="0">
                  <a:pos x="20" y="83"/>
                </a:cxn>
                <a:cxn ang="0">
                  <a:pos x="20" y="75"/>
                </a:cxn>
                <a:cxn ang="0">
                  <a:pos x="16" y="69"/>
                </a:cxn>
                <a:cxn ang="0">
                  <a:pos x="11" y="81"/>
                </a:cxn>
                <a:cxn ang="0">
                  <a:pos x="14" y="59"/>
                </a:cxn>
                <a:cxn ang="0">
                  <a:pos x="0" y="55"/>
                </a:cxn>
                <a:cxn ang="0">
                  <a:pos x="10" y="38"/>
                </a:cxn>
                <a:cxn ang="0">
                  <a:pos x="5" y="32"/>
                </a:cxn>
                <a:cxn ang="0">
                  <a:pos x="7" y="24"/>
                </a:cxn>
                <a:cxn ang="0">
                  <a:pos x="11" y="17"/>
                </a:cxn>
                <a:cxn ang="0">
                  <a:pos x="16" y="13"/>
                </a:cxn>
                <a:cxn ang="0">
                  <a:pos x="42" y="0"/>
                </a:cxn>
              </a:cxnLst>
              <a:rect l="0" t="0" r="r" b="b"/>
              <a:pathLst>
                <a:path w="119" h="225">
                  <a:moveTo>
                    <a:pt x="42" y="0"/>
                  </a:moveTo>
                  <a:lnTo>
                    <a:pt x="46" y="3"/>
                  </a:lnTo>
                  <a:lnTo>
                    <a:pt x="46" y="10"/>
                  </a:lnTo>
                  <a:lnTo>
                    <a:pt x="32" y="22"/>
                  </a:lnTo>
                  <a:lnTo>
                    <a:pt x="36" y="24"/>
                  </a:lnTo>
                  <a:lnTo>
                    <a:pt x="28" y="28"/>
                  </a:lnTo>
                  <a:lnTo>
                    <a:pt x="30" y="32"/>
                  </a:lnTo>
                  <a:lnTo>
                    <a:pt x="65" y="28"/>
                  </a:lnTo>
                  <a:lnTo>
                    <a:pt x="66" y="36"/>
                  </a:lnTo>
                  <a:lnTo>
                    <a:pt x="59" y="52"/>
                  </a:lnTo>
                  <a:lnTo>
                    <a:pt x="53" y="61"/>
                  </a:lnTo>
                  <a:lnTo>
                    <a:pt x="48" y="63"/>
                  </a:lnTo>
                  <a:lnTo>
                    <a:pt x="53" y="69"/>
                  </a:lnTo>
                  <a:lnTo>
                    <a:pt x="43" y="75"/>
                  </a:lnTo>
                  <a:lnTo>
                    <a:pt x="53" y="75"/>
                  </a:lnTo>
                  <a:lnTo>
                    <a:pt x="70" y="87"/>
                  </a:lnTo>
                  <a:lnTo>
                    <a:pt x="78" y="111"/>
                  </a:lnTo>
                  <a:lnTo>
                    <a:pt x="84" y="114"/>
                  </a:lnTo>
                  <a:lnTo>
                    <a:pt x="96" y="132"/>
                  </a:lnTo>
                  <a:lnTo>
                    <a:pt x="96" y="137"/>
                  </a:lnTo>
                  <a:lnTo>
                    <a:pt x="88" y="134"/>
                  </a:lnTo>
                  <a:lnTo>
                    <a:pt x="98" y="146"/>
                  </a:lnTo>
                  <a:lnTo>
                    <a:pt x="94" y="157"/>
                  </a:lnTo>
                  <a:lnTo>
                    <a:pt x="112" y="153"/>
                  </a:lnTo>
                  <a:lnTo>
                    <a:pt x="119" y="160"/>
                  </a:lnTo>
                  <a:lnTo>
                    <a:pt x="117" y="175"/>
                  </a:lnTo>
                  <a:lnTo>
                    <a:pt x="102" y="190"/>
                  </a:lnTo>
                  <a:lnTo>
                    <a:pt x="105" y="193"/>
                  </a:lnTo>
                  <a:lnTo>
                    <a:pt x="115" y="194"/>
                  </a:lnTo>
                  <a:lnTo>
                    <a:pt x="108" y="203"/>
                  </a:lnTo>
                  <a:lnTo>
                    <a:pt x="80" y="207"/>
                  </a:lnTo>
                  <a:lnTo>
                    <a:pt x="73" y="203"/>
                  </a:lnTo>
                  <a:lnTo>
                    <a:pt x="70" y="208"/>
                  </a:lnTo>
                  <a:lnTo>
                    <a:pt x="56" y="212"/>
                  </a:lnTo>
                  <a:lnTo>
                    <a:pt x="52" y="207"/>
                  </a:lnTo>
                  <a:lnTo>
                    <a:pt x="42" y="211"/>
                  </a:lnTo>
                  <a:lnTo>
                    <a:pt x="38" y="220"/>
                  </a:lnTo>
                  <a:lnTo>
                    <a:pt x="23" y="217"/>
                  </a:lnTo>
                  <a:lnTo>
                    <a:pt x="16" y="225"/>
                  </a:lnTo>
                  <a:lnTo>
                    <a:pt x="9" y="225"/>
                  </a:lnTo>
                  <a:lnTo>
                    <a:pt x="32" y="198"/>
                  </a:lnTo>
                  <a:lnTo>
                    <a:pt x="47" y="195"/>
                  </a:lnTo>
                  <a:lnTo>
                    <a:pt x="56" y="185"/>
                  </a:lnTo>
                  <a:lnTo>
                    <a:pt x="42" y="192"/>
                  </a:lnTo>
                  <a:lnTo>
                    <a:pt x="36" y="185"/>
                  </a:lnTo>
                  <a:lnTo>
                    <a:pt x="28" y="187"/>
                  </a:lnTo>
                  <a:lnTo>
                    <a:pt x="27" y="184"/>
                  </a:lnTo>
                  <a:lnTo>
                    <a:pt x="19" y="187"/>
                  </a:lnTo>
                  <a:lnTo>
                    <a:pt x="14" y="181"/>
                  </a:lnTo>
                  <a:lnTo>
                    <a:pt x="32" y="170"/>
                  </a:lnTo>
                  <a:lnTo>
                    <a:pt x="36" y="165"/>
                  </a:lnTo>
                  <a:lnTo>
                    <a:pt x="32" y="153"/>
                  </a:lnTo>
                  <a:lnTo>
                    <a:pt x="23" y="157"/>
                  </a:lnTo>
                  <a:lnTo>
                    <a:pt x="36" y="144"/>
                  </a:lnTo>
                  <a:lnTo>
                    <a:pt x="50" y="142"/>
                  </a:lnTo>
                  <a:lnTo>
                    <a:pt x="47" y="141"/>
                  </a:lnTo>
                  <a:lnTo>
                    <a:pt x="51" y="134"/>
                  </a:lnTo>
                  <a:lnTo>
                    <a:pt x="47" y="132"/>
                  </a:lnTo>
                  <a:lnTo>
                    <a:pt x="52" y="121"/>
                  </a:lnTo>
                  <a:lnTo>
                    <a:pt x="44" y="125"/>
                  </a:lnTo>
                  <a:lnTo>
                    <a:pt x="38" y="115"/>
                  </a:lnTo>
                  <a:lnTo>
                    <a:pt x="47" y="104"/>
                  </a:lnTo>
                  <a:lnTo>
                    <a:pt x="27" y="106"/>
                  </a:lnTo>
                  <a:lnTo>
                    <a:pt x="27" y="110"/>
                  </a:lnTo>
                  <a:lnTo>
                    <a:pt x="20" y="105"/>
                  </a:lnTo>
                  <a:lnTo>
                    <a:pt x="19" y="110"/>
                  </a:lnTo>
                  <a:lnTo>
                    <a:pt x="15" y="104"/>
                  </a:lnTo>
                  <a:lnTo>
                    <a:pt x="19" y="104"/>
                  </a:lnTo>
                  <a:lnTo>
                    <a:pt x="23" y="88"/>
                  </a:lnTo>
                  <a:lnTo>
                    <a:pt x="20" y="83"/>
                  </a:lnTo>
                  <a:lnTo>
                    <a:pt x="23" y="77"/>
                  </a:lnTo>
                  <a:lnTo>
                    <a:pt x="20" y="75"/>
                  </a:lnTo>
                  <a:lnTo>
                    <a:pt x="18" y="75"/>
                  </a:lnTo>
                  <a:lnTo>
                    <a:pt x="16" y="69"/>
                  </a:lnTo>
                  <a:lnTo>
                    <a:pt x="14" y="75"/>
                  </a:lnTo>
                  <a:lnTo>
                    <a:pt x="11" y="81"/>
                  </a:lnTo>
                  <a:lnTo>
                    <a:pt x="7" y="81"/>
                  </a:lnTo>
                  <a:lnTo>
                    <a:pt x="14" y="59"/>
                  </a:lnTo>
                  <a:lnTo>
                    <a:pt x="7" y="63"/>
                  </a:lnTo>
                  <a:lnTo>
                    <a:pt x="0" y="55"/>
                  </a:lnTo>
                  <a:lnTo>
                    <a:pt x="5" y="54"/>
                  </a:lnTo>
                  <a:lnTo>
                    <a:pt x="10" y="38"/>
                  </a:lnTo>
                  <a:lnTo>
                    <a:pt x="5" y="37"/>
                  </a:lnTo>
                  <a:lnTo>
                    <a:pt x="5" y="32"/>
                  </a:lnTo>
                  <a:lnTo>
                    <a:pt x="9" y="32"/>
                  </a:lnTo>
                  <a:lnTo>
                    <a:pt x="7" y="24"/>
                  </a:lnTo>
                  <a:lnTo>
                    <a:pt x="14" y="22"/>
                  </a:lnTo>
                  <a:lnTo>
                    <a:pt x="11" y="17"/>
                  </a:lnTo>
                  <a:lnTo>
                    <a:pt x="13" y="14"/>
                  </a:lnTo>
                  <a:lnTo>
                    <a:pt x="16" y="13"/>
                  </a:lnTo>
                  <a:lnTo>
                    <a:pt x="19" y="4"/>
                  </a:lnTo>
                  <a:lnTo>
                    <a:pt x="42"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04" name="Freeform 1402"/>
            <p:cNvSpPr>
              <a:spLocks/>
            </p:cNvSpPr>
            <p:nvPr/>
          </p:nvSpPr>
          <p:spPr bwMode="auto">
            <a:xfrm>
              <a:off x="5381626" y="2976563"/>
              <a:ext cx="703263" cy="504825"/>
            </a:xfrm>
            <a:custGeom>
              <a:avLst/>
              <a:gdLst/>
              <a:ahLst/>
              <a:cxnLst>
                <a:cxn ang="0">
                  <a:pos x="768" y="41"/>
                </a:cxn>
                <a:cxn ang="0">
                  <a:pos x="829" y="117"/>
                </a:cxn>
                <a:cxn ang="0">
                  <a:pos x="885" y="121"/>
                </a:cxn>
                <a:cxn ang="0">
                  <a:pos x="861" y="193"/>
                </a:cxn>
                <a:cxn ang="0">
                  <a:pos x="828" y="238"/>
                </a:cxn>
                <a:cxn ang="0">
                  <a:pos x="792" y="255"/>
                </a:cxn>
                <a:cxn ang="0">
                  <a:pos x="745" y="285"/>
                </a:cxn>
                <a:cxn ang="0">
                  <a:pos x="698" y="313"/>
                </a:cxn>
                <a:cxn ang="0">
                  <a:pos x="690" y="277"/>
                </a:cxn>
                <a:cxn ang="0">
                  <a:pos x="644" y="310"/>
                </a:cxn>
                <a:cxn ang="0">
                  <a:pos x="659" y="346"/>
                </a:cxn>
                <a:cxn ang="0">
                  <a:pos x="707" y="355"/>
                </a:cxn>
                <a:cxn ang="0">
                  <a:pos x="687" y="361"/>
                </a:cxn>
                <a:cxn ang="0">
                  <a:pos x="662" y="391"/>
                </a:cxn>
                <a:cxn ang="0">
                  <a:pos x="676" y="441"/>
                </a:cxn>
                <a:cxn ang="0">
                  <a:pos x="690" y="470"/>
                </a:cxn>
                <a:cxn ang="0">
                  <a:pos x="695" y="489"/>
                </a:cxn>
                <a:cxn ang="0">
                  <a:pos x="671" y="529"/>
                </a:cxn>
                <a:cxn ang="0">
                  <a:pos x="653" y="565"/>
                </a:cxn>
                <a:cxn ang="0">
                  <a:pos x="636" y="579"/>
                </a:cxn>
                <a:cxn ang="0">
                  <a:pos x="598" y="596"/>
                </a:cxn>
                <a:cxn ang="0">
                  <a:pos x="590" y="600"/>
                </a:cxn>
                <a:cxn ang="0">
                  <a:pos x="570" y="608"/>
                </a:cxn>
                <a:cxn ang="0">
                  <a:pos x="523" y="623"/>
                </a:cxn>
                <a:cxn ang="0">
                  <a:pos x="502" y="613"/>
                </a:cxn>
                <a:cxn ang="0">
                  <a:pos x="459" y="586"/>
                </a:cxn>
                <a:cxn ang="0">
                  <a:pos x="415" y="600"/>
                </a:cxn>
                <a:cxn ang="0">
                  <a:pos x="400" y="612"/>
                </a:cxn>
                <a:cxn ang="0">
                  <a:pos x="377" y="590"/>
                </a:cxn>
                <a:cxn ang="0">
                  <a:pos x="353" y="558"/>
                </a:cxn>
                <a:cxn ang="0">
                  <a:pos x="353" y="506"/>
                </a:cxn>
                <a:cxn ang="0">
                  <a:pos x="332" y="493"/>
                </a:cxn>
                <a:cxn ang="0">
                  <a:pos x="283" y="506"/>
                </a:cxn>
                <a:cxn ang="0">
                  <a:pos x="220" y="517"/>
                </a:cxn>
                <a:cxn ang="0">
                  <a:pos x="179" y="511"/>
                </a:cxn>
                <a:cxn ang="0">
                  <a:pos x="155" y="487"/>
                </a:cxn>
                <a:cxn ang="0">
                  <a:pos x="113" y="475"/>
                </a:cxn>
                <a:cxn ang="0">
                  <a:pos x="76" y="441"/>
                </a:cxn>
                <a:cxn ang="0">
                  <a:pos x="85" y="420"/>
                </a:cxn>
                <a:cxn ang="0">
                  <a:pos x="95" y="392"/>
                </a:cxn>
                <a:cxn ang="0">
                  <a:pos x="59" y="378"/>
                </a:cxn>
                <a:cxn ang="0">
                  <a:pos x="35" y="360"/>
                </a:cxn>
                <a:cxn ang="0">
                  <a:pos x="13" y="347"/>
                </a:cxn>
                <a:cxn ang="0">
                  <a:pos x="6" y="322"/>
                </a:cxn>
                <a:cxn ang="0">
                  <a:pos x="40" y="286"/>
                </a:cxn>
                <a:cxn ang="0">
                  <a:pos x="104" y="226"/>
                </a:cxn>
                <a:cxn ang="0">
                  <a:pos x="137" y="146"/>
                </a:cxn>
                <a:cxn ang="0">
                  <a:pos x="178" y="119"/>
                </a:cxn>
                <a:cxn ang="0">
                  <a:pos x="210" y="116"/>
                </a:cxn>
                <a:cxn ang="0">
                  <a:pos x="249" y="176"/>
                </a:cxn>
                <a:cxn ang="0">
                  <a:pos x="326" y="226"/>
                </a:cxn>
                <a:cxn ang="0">
                  <a:pos x="495" y="245"/>
                </a:cxn>
                <a:cxn ang="0">
                  <a:pos x="556" y="193"/>
                </a:cxn>
                <a:cxn ang="0">
                  <a:pos x="627" y="160"/>
                </a:cxn>
                <a:cxn ang="0">
                  <a:pos x="629" y="137"/>
                </a:cxn>
                <a:cxn ang="0">
                  <a:pos x="641" y="92"/>
                </a:cxn>
                <a:cxn ang="0">
                  <a:pos x="684" y="25"/>
                </a:cxn>
              </a:cxnLst>
              <a:rect l="0" t="0" r="r" b="b"/>
              <a:pathLst>
                <a:path w="888" h="635">
                  <a:moveTo>
                    <a:pt x="726" y="0"/>
                  </a:moveTo>
                  <a:lnTo>
                    <a:pt x="737" y="9"/>
                  </a:lnTo>
                  <a:lnTo>
                    <a:pt x="755" y="13"/>
                  </a:lnTo>
                  <a:lnTo>
                    <a:pt x="765" y="28"/>
                  </a:lnTo>
                  <a:lnTo>
                    <a:pt x="768" y="41"/>
                  </a:lnTo>
                  <a:lnTo>
                    <a:pt x="777" y="63"/>
                  </a:lnTo>
                  <a:lnTo>
                    <a:pt x="782" y="91"/>
                  </a:lnTo>
                  <a:lnTo>
                    <a:pt x="806" y="96"/>
                  </a:lnTo>
                  <a:lnTo>
                    <a:pt x="827" y="106"/>
                  </a:lnTo>
                  <a:lnTo>
                    <a:pt x="829" y="117"/>
                  </a:lnTo>
                  <a:lnTo>
                    <a:pt x="829" y="126"/>
                  </a:lnTo>
                  <a:lnTo>
                    <a:pt x="834" y="134"/>
                  </a:lnTo>
                  <a:lnTo>
                    <a:pt x="848" y="135"/>
                  </a:lnTo>
                  <a:lnTo>
                    <a:pt x="888" y="117"/>
                  </a:lnTo>
                  <a:lnTo>
                    <a:pt x="885" y="121"/>
                  </a:lnTo>
                  <a:lnTo>
                    <a:pt x="888" y="137"/>
                  </a:lnTo>
                  <a:lnTo>
                    <a:pt x="880" y="143"/>
                  </a:lnTo>
                  <a:lnTo>
                    <a:pt x="873" y="169"/>
                  </a:lnTo>
                  <a:lnTo>
                    <a:pt x="864" y="190"/>
                  </a:lnTo>
                  <a:lnTo>
                    <a:pt x="861" y="193"/>
                  </a:lnTo>
                  <a:lnTo>
                    <a:pt x="846" y="188"/>
                  </a:lnTo>
                  <a:lnTo>
                    <a:pt x="833" y="199"/>
                  </a:lnTo>
                  <a:lnTo>
                    <a:pt x="835" y="211"/>
                  </a:lnTo>
                  <a:lnTo>
                    <a:pt x="835" y="226"/>
                  </a:lnTo>
                  <a:lnTo>
                    <a:pt x="828" y="238"/>
                  </a:lnTo>
                  <a:lnTo>
                    <a:pt x="828" y="243"/>
                  </a:lnTo>
                  <a:lnTo>
                    <a:pt x="820" y="235"/>
                  </a:lnTo>
                  <a:lnTo>
                    <a:pt x="812" y="246"/>
                  </a:lnTo>
                  <a:lnTo>
                    <a:pt x="805" y="254"/>
                  </a:lnTo>
                  <a:lnTo>
                    <a:pt x="792" y="255"/>
                  </a:lnTo>
                  <a:lnTo>
                    <a:pt x="793" y="266"/>
                  </a:lnTo>
                  <a:lnTo>
                    <a:pt x="782" y="268"/>
                  </a:lnTo>
                  <a:lnTo>
                    <a:pt x="773" y="263"/>
                  </a:lnTo>
                  <a:lnTo>
                    <a:pt x="759" y="277"/>
                  </a:lnTo>
                  <a:lnTo>
                    <a:pt x="745" y="285"/>
                  </a:lnTo>
                  <a:lnTo>
                    <a:pt x="737" y="295"/>
                  </a:lnTo>
                  <a:lnTo>
                    <a:pt x="723" y="299"/>
                  </a:lnTo>
                  <a:lnTo>
                    <a:pt x="692" y="318"/>
                  </a:lnTo>
                  <a:lnTo>
                    <a:pt x="690" y="317"/>
                  </a:lnTo>
                  <a:lnTo>
                    <a:pt x="698" y="313"/>
                  </a:lnTo>
                  <a:lnTo>
                    <a:pt x="699" y="307"/>
                  </a:lnTo>
                  <a:lnTo>
                    <a:pt x="692" y="303"/>
                  </a:lnTo>
                  <a:lnTo>
                    <a:pt x="707" y="285"/>
                  </a:lnTo>
                  <a:lnTo>
                    <a:pt x="700" y="275"/>
                  </a:lnTo>
                  <a:lnTo>
                    <a:pt x="690" y="277"/>
                  </a:lnTo>
                  <a:lnTo>
                    <a:pt x="681" y="290"/>
                  </a:lnTo>
                  <a:lnTo>
                    <a:pt x="667" y="299"/>
                  </a:lnTo>
                  <a:lnTo>
                    <a:pt x="661" y="308"/>
                  </a:lnTo>
                  <a:lnTo>
                    <a:pt x="652" y="312"/>
                  </a:lnTo>
                  <a:lnTo>
                    <a:pt x="644" y="310"/>
                  </a:lnTo>
                  <a:lnTo>
                    <a:pt x="640" y="318"/>
                  </a:lnTo>
                  <a:lnTo>
                    <a:pt x="639" y="323"/>
                  </a:lnTo>
                  <a:lnTo>
                    <a:pt x="645" y="330"/>
                  </a:lnTo>
                  <a:lnTo>
                    <a:pt x="655" y="336"/>
                  </a:lnTo>
                  <a:lnTo>
                    <a:pt x="659" y="346"/>
                  </a:lnTo>
                  <a:lnTo>
                    <a:pt x="667" y="349"/>
                  </a:lnTo>
                  <a:lnTo>
                    <a:pt x="686" y="336"/>
                  </a:lnTo>
                  <a:lnTo>
                    <a:pt x="696" y="342"/>
                  </a:lnTo>
                  <a:lnTo>
                    <a:pt x="712" y="344"/>
                  </a:lnTo>
                  <a:lnTo>
                    <a:pt x="707" y="355"/>
                  </a:lnTo>
                  <a:lnTo>
                    <a:pt x="704" y="350"/>
                  </a:lnTo>
                  <a:lnTo>
                    <a:pt x="701" y="350"/>
                  </a:lnTo>
                  <a:lnTo>
                    <a:pt x="699" y="355"/>
                  </a:lnTo>
                  <a:lnTo>
                    <a:pt x="686" y="358"/>
                  </a:lnTo>
                  <a:lnTo>
                    <a:pt x="687" y="361"/>
                  </a:lnTo>
                  <a:lnTo>
                    <a:pt x="684" y="368"/>
                  </a:lnTo>
                  <a:lnTo>
                    <a:pt x="677" y="365"/>
                  </a:lnTo>
                  <a:lnTo>
                    <a:pt x="676" y="372"/>
                  </a:lnTo>
                  <a:lnTo>
                    <a:pt x="670" y="378"/>
                  </a:lnTo>
                  <a:lnTo>
                    <a:pt x="662" y="391"/>
                  </a:lnTo>
                  <a:lnTo>
                    <a:pt x="677" y="398"/>
                  </a:lnTo>
                  <a:lnTo>
                    <a:pt x="687" y="428"/>
                  </a:lnTo>
                  <a:lnTo>
                    <a:pt x="701" y="446"/>
                  </a:lnTo>
                  <a:lnTo>
                    <a:pt x="682" y="439"/>
                  </a:lnTo>
                  <a:lnTo>
                    <a:pt x="676" y="441"/>
                  </a:lnTo>
                  <a:lnTo>
                    <a:pt x="682" y="442"/>
                  </a:lnTo>
                  <a:lnTo>
                    <a:pt x="690" y="447"/>
                  </a:lnTo>
                  <a:lnTo>
                    <a:pt x="701" y="459"/>
                  </a:lnTo>
                  <a:lnTo>
                    <a:pt x="677" y="473"/>
                  </a:lnTo>
                  <a:lnTo>
                    <a:pt x="690" y="470"/>
                  </a:lnTo>
                  <a:lnTo>
                    <a:pt x="701" y="476"/>
                  </a:lnTo>
                  <a:lnTo>
                    <a:pt x="695" y="483"/>
                  </a:lnTo>
                  <a:lnTo>
                    <a:pt x="699" y="482"/>
                  </a:lnTo>
                  <a:lnTo>
                    <a:pt x="699" y="488"/>
                  </a:lnTo>
                  <a:lnTo>
                    <a:pt x="695" y="489"/>
                  </a:lnTo>
                  <a:lnTo>
                    <a:pt x="696" y="493"/>
                  </a:lnTo>
                  <a:lnTo>
                    <a:pt x="692" y="506"/>
                  </a:lnTo>
                  <a:lnTo>
                    <a:pt x="689" y="506"/>
                  </a:lnTo>
                  <a:lnTo>
                    <a:pt x="672" y="534"/>
                  </a:lnTo>
                  <a:lnTo>
                    <a:pt x="671" y="529"/>
                  </a:lnTo>
                  <a:lnTo>
                    <a:pt x="667" y="531"/>
                  </a:lnTo>
                  <a:lnTo>
                    <a:pt x="670" y="536"/>
                  </a:lnTo>
                  <a:lnTo>
                    <a:pt x="664" y="552"/>
                  </a:lnTo>
                  <a:lnTo>
                    <a:pt x="662" y="550"/>
                  </a:lnTo>
                  <a:lnTo>
                    <a:pt x="653" y="565"/>
                  </a:lnTo>
                  <a:lnTo>
                    <a:pt x="644" y="567"/>
                  </a:lnTo>
                  <a:lnTo>
                    <a:pt x="644" y="572"/>
                  </a:lnTo>
                  <a:lnTo>
                    <a:pt x="639" y="579"/>
                  </a:lnTo>
                  <a:lnTo>
                    <a:pt x="639" y="576"/>
                  </a:lnTo>
                  <a:lnTo>
                    <a:pt x="636" y="579"/>
                  </a:lnTo>
                  <a:lnTo>
                    <a:pt x="629" y="581"/>
                  </a:lnTo>
                  <a:lnTo>
                    <a:pt x="621" y="590"/>
                  </a:lnTo>
                  <a:lnTo>
                    <a:pt x="607" y="595"/>
                  </a:lnTo>
                  <a:lnTo>
                    <a:pt x="603" y="593"/>
                  </a:lnTo>
                  <a:lnTo>
                    <a:pt x="598" y="596"/>
                  </a:lnTo>
                  <a:lnTo>
                    <a:pt x="597" y="595"/>
                  </a:lnTo>
                  <a:lnTo>
                    <a:pt x="594" y="598"/>
                  </a:lnTo>
                  <a:lnTo>
                    <a:pt x="593" y="599"/>
                  </a:lnTo>
                  <a:lnTo>
                    <a:pt x="590" y="598"/>
                  </a:lnTo>
                  <a:lnTo>
                    <a:pt x="590" y="600"/>
                  </a:lnTo>
                  <a:lnTo>
                    <a:pt x="587" y="602"/>
                  </a:lnTo>
                  <a:lnTo>
                    <a:pt x="579" y="593"/>
                  </a:lnTo>
                  <a:lnTo>
                    <a:pt x="579" y="603"/>
                  </a:lnTo>
                  <a:lnTo>
                    <a:pt x="572" y="596"/>
                  </a:lnTo>
                  <a:lnTo>
                    <a:pt x="570" y="608"/>
                  </a:lnTo>
                  <a:lnTo>
                    <a:pt x="534" y="617"/>
                  </a:lnTo>
                  <a:lnTo>
                    <a:pt x="530" y="623"/>
                  </a:lnTo>
                  <a:lnTo>
                    <a:pt x="534" y="634"/>
                  </a:lnTo>
                  <a:lnTo>
                    <a:pt x="529" y="635"/>
                  </a:lnTo>
                  <a:lnTo>
                    <a:pt x="523" y="623"/>
                  </a:lnTo>
                  <a:lnTo>
                    <a:pt x="523" y="613"/>
                  </a:lnTo>
                  <a:lnTo>
                    <a:pt x="516" y="617"/>
                  </a:lnTo>
                  <a:lnTo>
                    <a:pt x="509" y="611"/>
                  </a:lnTo>
                  <a:lnTo>
                    <a:pt x="504" y="614"/>
                  </a:lnTo>
                  <a:lnTo>
                    <a:pt x="502" y="613"/>
                  </a:lnTo>
                  <a:lnTo>
                    <a:pt x="498" y="614"/>
                  </a:lnTo>
                  <a:lnTo>
                    <a:pt x="489" y="613"/>
                  </a:lnTo>
                  <a:lnTo>
                    <a:pt x="482" y="608"/>
                  </a:lnTo>
                  <a:lnTo>
                    <a:pt x="478" y="595"/>
                  </a:lnTo>
                  <a:lnTo>
                    <a:pt x="459" y="586"/>
                  </a:lnTo>
                  <a:lnTo>
                    <a:pt x="438" y="598"/>
                  </a:lnTo>
                  <a:lnTo>
                    <a:pt x="433" y="595"/>
                  </a:lnTo>
                  <a:lnTo>
                    <a:pt x="428" y="598"/>
                  </a:lnTo>
                  <a:lnTo>
                    <a:pt x="419" y="595"/>
                  </a:lnTo>
                  <a:lnTo>
                    <a:pt x="415" y="600"/>
                  </a:lnTo>
                  <a:lnTo>
                    <a:pt x="409" y="598"/>
                  </a:lnTo>
                  <a:lnTo>
                    <a:pt x="408" y="600"/>
                  </a:lnTo>
                  <a:lnTo>
                    <a:pt x="408" y="617"/>
                  </a:lnTo>
                  <a:lnTo>
                    <a:pt x="401" y="619"/>
                  </a:lnTo>
                  <a:lnTo>
                    <a:pt x="400" y="612"/>
                  </a:lnTo>
                  <a:lnTo>
                    <a:pt x="398" y="609"/>
                  </a:lnTo>
                  <a:lnTo>
                    <a:pt x="387" y="613"/>
                  </a:lnTo>
                  <a:lnTo>
                    <a:pt x="384" y="607"/>
                  </a:lnTo>
                  <a:lnTo>
                    <a:pt x="373" y="603"/>
                  </a:lnTo>
                  <a:lnTo>
                    <a:pt x="377" y="590"/>
                  </a:lnTo>
                  <a:lnTo>
                    <a:pt x="369" y="585"/>
                  </a:lnTo>
                  <a:lnTo>
                    <a:pt x="367" y="572"/>
                  </a:lnTo>
                  <a:lnTo>
                    <a:pt x="361" y="572"/>
                  </a:lnTo>
                  <a:lnTo>
                    <a:pt x="349" y="577"/>
                  </a:lnTo>
                  <a:lnTo>
                    <a:pt x="353" y="558"/>
                  </a:lnTo>
                  <a:lnTo>
                    <a:pt x="364" y="542"/>
                  </a:lnTo>
                  <a:lnTo>
                    <a:pt x="366" y="530"/>
                  </a:lnTo>
                  <a:lnTo>
                    <a:pt x="363" y="517"/>
                  </a:lnTo>
                  <a:lnTo>
                    <a:pt x="358" y="517"/>
                  </a:lnTo>
                  <a:lnTo>
                    <a:pt x="353" y="506"/>
                  </a:lnTo>
                  <a:lnTo>
                    <a:pt x="349" y="504"/>
                  </a:lnTo>
                  <a:lnTo>
                    <a:pt x="345" y="506"/>
                  </a:lnTo>
                  <a:lnTo>
                    <a:pt x="341" y="502"/>
                  </a:lnTo>
                  <a:lnTo>
                    <a:pt x="330" y="501"/>
                  </a:lnTo>
                  <a:lnTo>
                    <a:pt x="332" y="493"/>
                  </a:lnTo>
                  <a:lnTo>
                    <a:pt x="329" y="492"/>
                  </a:lnTo>
                  <a:lnTo>
                    <a:pt x="326" y="483"/>
                  </a:lnTo>
                  <a:lnTo>
                    <a:pt x="315" y="488"/>
                  </a:lnTo>
                  <a:lnTo>
                    <a:pt x="304" y="487"/>
                  </a:lnTo>
                  <a:lnTo>
                    <a:pt x="283" y="506"/>
                  </a:lnTo>
                  <a:lnTo>
                    <a:pt x="263" y="512"/>
                  </a:lnTo>
                  <a:lnTo>
                    <a:pt x="260" y="510"/>
                  </a:lnTo>
                  <a:lnTo>
                    <a:pt x="238" y="504"/>
                  </a:lnTo>
                  <a:lnTo>
                    <a:pt x="223" y="520"/>
                  </a:lnTo>
                  <a:lnTo>
                    <a:pt x="220" y="517"/>
                  </a:lnTo>
                  <a:lnTo>
                    <a:pt x="220" y="508"/>
                  </a:lnTo>
                  <a:lnTo>
                    <a:pt x="211" y="511"/>
                  </a:lnTo>
                  <a:lnTo>
                    <a:pt x="201" y="512"/>
                  </a:lnTo>
                  <a:lnTo>
                    <a:pt x="189" y="510"/>
                  </a:lnTo>
                  <a:lnTo>
                    <a:pt x="179" y="511"/>
                  </a:lnTo>
                  <a:lnTo>
                    <a:pt x="177" y="506"/>
                  </a:lnTo>
                  <a:lnTo>
                    <a:pt x="168" y="503"/>
                  </a:lnTo>
                  <a:lnTo>
                    <a:pt x="169" y="498"/>
                  </a:lnTo>
                  <a:lnTo>
                    <a:pt x="154" y="496"/>
                  </a:lnTo>
                  <a:lnTo>
                    <a:pt x="155" y="487"/>
                  </a:lnTo>
                  <a:lnTo>
                    <a:pt x="145" y="492"/>
                  </a:lnTo>
                  <a:lnTo>
                    <a:pt x="140" y="483"/>
                  </a:lnTo>
                  <a:lnTo>
                    <a:pt x="128" y="473"/>
                  </a:lnTo>
                  <a:lnTo>
                    <a:pt x="113" y="470"/>
                  </a:lnTo>
                  <a:lnTo>
                    <a:pt x="113" y="475"/>
                  </a:lnTo>
                  <a:lnTo>
                    <a:pt x="109" y="470"/>
                  </a:lnTo>
                  <a:lnTo>
                    <a:pt x="86" y="457"/>
                  </a:lnTo>
                  <a:lnTo>
                    <a:pt x="78" y="457"/>
                  </a:lnTo>
                  <a:lnTo>
                    <a:pt x="76" y="450"/>
                  </a:lnTo>
                  <a:lnTo>
                    <a:pt x="76" y="441"/>
                  </a:lnTo>
                  <a:lnTo>
                    <a:pt x="71" y="432"/>
                  </a:lnTo>
                  <a:lnTo>
                    <a:pt x="76" y="428"/>
                  </a:lnTo>
                  <a:lnTo>
                    <a:pt x="78" y="434"/>
                  </a:lnTo>
                  <a:lnTo>
                    <a:pt x="87" y="428"/>
                  </a:lnTo>
                  <a:lnTo>
                    <a:pt x="85" y="420"/>
                  </a:lnTo>
                  <a:lnTo>
                    <a:pt x="78" y="416"/>
                  </a:lnTo>
                  <a:lnTo>
                    <a:pt x="78" y="405"/>
                  </a:lnTo>
                  <a:lnTo>
                    <a:pt x="87" y="404"/>
                  </a:lnTo>
                  <a:lnTo>
                    <a:pt x="87" y="397"/>
                  </a:lnTo>
                  <a:lnTo>
                    <a:pt x="95" y="392"/>
                  </a:lnTo>
                  <a:lnTo>
                    <a:pt x="99" y="378"/>
                  </a:lnTo>
                  <a:lnTo>
                    <a:pt x="95" y="379"/>
                  </a:lnTo>
                  <a:lnTo>
                    <a:pt x="94" y="377"/>
                  </a:lnTo>
                  <a:lnTo>
                    <a:pt x="83" y="369"/>
                  </a:lnTo>
                  <a:lnTo>
                    <a:pt x="59" y="378"/>
                  </a:lnTo>
                  <a:lnTo>
                    <a:pt x="48" y="374"/>
                  </a:lnTo>
                  <a:lnTo>
                    <a:pt x="44" y="370"/>
                  </a:lnTo>
                  <a:lnTo>
                    <a:pt x="39" y="372"/>
                  </a:lnTo>
                  <a:lnTo>
                    <a:pt x="35" y="367"/>
                  </a:lnTo>
                  <a:lnTo>
                    <a:pt x="35" y="360"/>
                  </a:lnTo>
                  <a:lnTo>
                    <a:pt x="34" y="355"/>
                  </a:lnTo>
                  <a:lnTo>
                    <a:pt x="27" y="355"/>
                  </a:lnTo>
                  <a:lnTo>
                    <a:pt x="26" y="350"/>
                  </a:lnTo>
                  <a:lnTo>
                    <a:pt x="17" y="349"/>
                  </a:lnTo>
                  <a:lnTo>
                    <a:pt x="13" y="347"/>
                  </a:lnTo>
                  <a:lnTo>
                    <a:pt x="18" y="345"/>
                  </a:lnTo>
                  <a:lnTo>
                    <a:pt x="21" y="345"/>
                  </a:lnTo>
                  <a:lnTo>
                    <a:pt x="18" y="323"/>
                  </a:lnTo>
                  <a:lnTo>
                    <a:pt x="17" y="322"/>
                  </a:lnTo>
                  <a:lnTo>
                    <a:pt x="6" y="322"/>
                  </a:lnTo>
                  <a:lnTo>
                    <a:pt x="0" y="315"/>
                  </a:lnTo>
                  <a:lnTo>
                    <a:pt x="6" y="292"/>
                  </a:lnTo>
                  <a:lnTo>
                    <a:pt x="18" y="286"/>
                  </a:lnTo>
                  <a:lnTo>
                    <a:pt x="20" y="282"/>
                  </a:lnTo>
                  <a:lnTo>
                    <a:pt x="40" y="286"/>
                  </a:lnTo>
                  <a:lnTo>
                    <a:pt x="49" y="276"/>
                  </a:lnTo>
                  <a:lnTo>
                    <a:pt x="68" y="271"/>
                  </a:lnTo>
                  <a:lnTo>
                    <a:pt x="73" y="264"/>
                  </a:lnTo>
                  <a:lnTo>
                    <a:pt x="96" y="254"/>
                  </a:lnTo>
                  <a:lnTo>
                    <a:pt x="104" y="226"/>
                  </a:lnTo>
                  <a:lnTo>
                    <a:pt x="98" y="202"/>
                  </a:lnTo>
                  <a:lnTo>
                    <a:pt x="92" y="195"/>
                  </a:lnTo>
                  <a:lnTo>
                    <a:pt x="127" y="186"/>
                  </a:lnTo>
                  <a:lnTo>
                    <a:pt x="127" y="172"/>
                  </a:lnTo>
                  <a:lnTo>
                    <a:pt x="137" y="146"/>
                  </a:lnTo>
                  <a:lnTo>
                    <a:pt x="160" y="148"/>
                  </a:lnTo>
                  <a:lnTo>
                    <a:pt x="164" y="153"/>
                  </a:lnTo>
                  <a:lnTo>
                    <a:pt x="174" y="148"/>
                  </a:lnTo>
                  <a:lnTo>
                    <a:pt x="174" y="132"/>
                  </a:lnTo>
                  <a:lnTo>
                    <a:pt x="178" y="119"/>
                  </a:lnTo>
                  <a:lnTo>
                    <a:pt x="188" y="117"/>
                  </a:lnTo>
                  <a:lnTo>
                    <a:pt x="195" y="107"/>
                  </a:lnTo>
                  <a:lnTo>
                    <a:pt x="201" y="110"/>
                  </a:lnTo>
                  <a:lnTo>
                    <a:pt x="206" y="106"/>
                  </a:lnTo>
                  <a:lnTo>
                    <a:pt x="210" y="116"/>
                  </a:lnTo>
                  <a:lnTo>
                    <a:pt x="220" y="129"/>
                  </a:lnTo>
                  <a:lnTo>
                    <a:pt x="239" y="132"/>
                  </a:lnTo>
                  <a:lnTo>
                    <a:pt x="242" y="137"/>
                  </a:lnTo>
                  <a:lnTo>
                    <a:pt x="249" y="160"/>
                  </a:lnTo>
                  <a:lnTo>
                    <a:pt x="249" y="176"/>
                  </a:lnTo>
                  <a:lnTo>
                    <a:pt x="247" y="185"/>
                  </a:lnTo>
                  <a:lnTo>
                    <a:pt x="271" y="193"/>
                  </a:lnTo>
                  <a:lnTo>
                    <a:pt x="281" y="192"/>
                  </a:lnTo>
                  <a:lnTo>
                    <a:pt x="315" y="207"/>
                  </a:lnTo>
                  <a:lnTo>
                    <a:pt x="326" y="226"/>
                  </a:lnTo>
                  <a:lnTo>
                    <a:pt x="341" y="240"/>
                  </a:lnTo>
                  <a:lnTo>
                    <a:pt x="395" y="238"/>
                  </a:lnTo>
                  <a:lnTo>
                    <a:pt x="418" y="250"/>
                  </a:lnTo>
                  <a:lnTo>
                    <a:pt x="454" y="262"/>
                  </a:lnTo>
                  <a:lnTo>
                    <a:pt x="495" y="245"/>
                  </a:lnTo>
                  <a:lnTo>
                    <a:pt x="512" y="246"/>
                  </a:lnTo>
                  <a:lnTo>
                    <a:pt x="529" y="241"/>
                  </a:lnTo>
                  <a:lnTo>
                    <a:pt x="556" y="218"/>
                  </a:lnTo>
                  <a:lnTo>
                    <a:pt x="549" y="207"/>
                  </a:lnTo>
                  <a:lnTo>
                    <a:pt x="556" y="193"/>
                  </a:lnTo>
                  <a:lnTo>
                    <a:pt x="562" y="190"/>
                  </a:lnTo>
                  <a:lnTo>
                    <a:pt x="579" y="197"/>
                  </a:lnTo>
                  <a:lnTo>
                    <a:pt x="598" y="181"/>
                  </a:lnTo>
                  <a:lnTo>
                    <a:pt x="609" y="177"/>
                  </a:lnTo>
                  <a:lnTo>
                    <a:pt x="627" y="160"/>
                  </a:lnTo>
                  <a:lnTo>
                    <a:pt x="666" y="156"/>
                  </a:lnTo>
                  <a:lnTo>
                    <a:pt x="661" y="151"/>
                  </a:lnTo>
                  <a:lnTo>
                    <a:pt x="659" y="140"/>
                  </a:lnTo>
                  <a:lnTo>
                    <a:pt x="648" y="126"/>
                  </a:lnTo>
                  <a:lnTo>
                    <a:pt x="629" y="137"/>
                  </a:lnTo>
                  <a:lnTo>
                    <a:pt x="611" y="135"/>
                  </a:lnTo>
                  <a:lnTo>
                    <a:pt x="608" y="125"/>
                  </a:lnTo>
                  <a:lnTo>
                    <a:pt x="609" y="101"/>
                  </a:lnTo>
                  <a:lnTo>
                    <a:pt x="621" y="83"/>
                  </a:lnTo>
                  <a:lnTo>
                    <a:pt x="641" y="92"/>
                  </a:lnTo>
                  <a:lnTo>
                    <a:pt x="662" y="80"/>
                  </a:lnTo>
                  <a:lnTo>
                    <a:pt x="663" y="71"/>
                  </a:lnTo>
                  <a:lnTo>
                    <a:pt x="672" y="46"/>
                  </a:lnTo>
                  <a:lnTo>
                    <a:pt x="685" y="36"/>
                  </a:lnTo>
                  <a:lnTo>
                    <a:pt x="684" y="25"/>
                  </a:lnTo>
                  <a:lnTo>
                    <a:pt x="673" y="25"/>
                  </a:lnTo>
                  <a:lnTo>
                    <a:pt x="673" y="20"/>
                  </a:lnTo>
                  <a:lnTo>
                    <a:pt x="686" y="6"/>
                  </a:lnTo>
                  <a:lnTo>
                    <a:pt x="726"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05" name="Freeform 1403"/>
            <p:cNvSpPr>
              <a:spLocks/>
            </p:cNvSpPr>
            <p:nvPr/>
          </p:nvSpPr>
          <p:spPr bwMode="auto">
            <a:xfrm>
              <a:off x="5780088" y="3492501"/>
              <a:ext cx="31750" cy="20638"/>
            </a:xfrm>
            <a:custGeom>
              <a:avLst/>
              <a:gdLst/>
              <a:ahLst/>
              <a:cxnLst>
                <a:cxn ang="0">
                  <a:pos x="30" y="0"/>
                </a:cxn>
                <a:cxn ang="0">
                  <a:pos x="38" y="0"/>
                </a:cxn>
                <a:cxn ang="0">
                  <a:pos x="39" y="5"/>
                </a:cxn>
                <a:cxn ang="0">
                  <a:pos x="30" y="16"/>
                </a:cxn>
                <a:cxn ang="0">
                  <a:pos x="17" y="25"/>
                </a:cxn>
                <a:cxn ang="0">
                  <a:pos x="2" y="22"/>
                </a:cxn>
                <a:cxn ang="0">
                  <a:pos x="0" y="10"/>
                </a:cxn>
                <a:cxn ang="0">
                  <a:pos x="14" y="1"/>
                </a:cxn>
                <a:cxn ang="0">
                  <a:pos x="30" y="0"/>
                </a:cxn>
              </a:cxnLst>
              <a:rect l="0" t="0" r="r" b="b"/>
              <a:pathLst>
                <a:path w="39" h="25">
                  <a:moveTo>
                    <a:pt x="30" y="0"/>
                  </a:moveTo>
                  <a:lnTo>
                    <a:pt x="38" y="0"/>
                  </a:lnTo>
                  <a:lnTo>
                    <a:pt x="39" y="5"/>
                  </a:lnTo>
                  <a:lnTo>
                    <a:pt x="30" y="16"/>
                  </a:lnTo>
                  <a:lnTo>
                    <a:pt x="17" y="25"/>
                  </a:lnTo>
                  <a:lnTo>
                    <a:pt x="2" y="22"/>
                  </a:lnTo>
                  <a:lnTo>
                    <a:pt x="0" y="10"/>
                  </a:lnTo>
                  <a:lnTo>
                    <a:pt x="14" y="1"/>
                  </a:lnTo>
                  <a:lnTo>
                    <a:pt x="30"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06" name="Freeform 1404"/>
            <p:cNvSpPr>
              <a:spLocks/>
            </p:cNvSpPr>
            <p:nvPr/>
          </p:nvSpPr>
          <p:spPr bwMode="auto">
            <a:xfrm>
              <a:off x="5916613" y="3417888"/>
              <a:ext cx="20638" cy="41275"/>
            </a:xfrm>
            <a:custGeom>
              <a:avLst/>
              <a:gdLst/>
              <a:ahLst/>
              <a:cxnLst>
                <a:cxn ang="0">
                  <a:pos x="22" y="0"/>
                </a:cxn>
                <a:cxn ang="0">
                  <a:pos x="25" y="3"/>
                </a:cxn>
                <a:cxn ang="0">
                  <a:pos x="25" y="10"/>
                </a:cxn>
                <a:cxn ang="0">
                  <a:pos x="11" y="52"/>
                </a:cxn>
                <a:cxn ang="0">
                  <a:pos x="2" y="39"/>
                </a:cxn>
                <a:cxn ang="0">
                  <a:pos x="0" y="26"/>
                </a:cxn>
                <a:cxn ang="0">
                  <a:pos x="14" y="3"/>
                </a:cxn>
                <a:cxn ang="0">
                  <a:pos x="22" y="0"/>
                </a:cxn>
              </a:cxnLst>
              <a:rect l="0" t="0" r="r" b="b"/>
              <a:pathLst>
                <a:path w="25" h="52">
                  <a:moveTo>
                    <a:pt x="22" y="0"/>
                  </a:moveTo>
                  <a:lnTo>
                    <a:pt x="25" y="3"/>
                  </a:lnTo>
                  <a:lnTo>
                    <a:pt x="25" y="10"/>
                  </a:lnTo>
                  <a:lnTo>
                    <a:pt x="11" y="52"/>
                  </a:lnTo>
                  <a:lnTo>
                    <a:pt x="2" y="39"/>
                  </a:lnTo>
                  <a:lnTo>
                    <a:pt x="0" y="26"/>
                  </a:lnTo>
                  <a:lnTo>
                    <a:pt x="14" y="3"/>
                  </a:lnTo>
                  <a:lnTo>
                    <a:pt x="22"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07" name="Freeform 1405"/>
            <p:cNvSpPr>
              <a:spLocks/>
            </p:cNvSpPr>
            <p:nvPr/>
          </p:nvSpPr>
          <p:spPr bwMode="auto">
            <a:xfrm>
              <a:off x="5843588" y="3460751"/>
              <a:ext cx="11113" cy="11113"/>
            </a:xfrm>
            <a:custGeom>
              <a:avLst/>
              <a:gdLst/>
              <a:ahLst/>
              <a:cxnLst>
                <a:cxn ang="0">
                  <a:pos x="13" y="0"/>
                </a:cxn>
                <a:cxn ang="0">
                  <a:pos x="13" y="13"/>
                </a:cxn>
                <a:cxn ang="0">
                  <a:pos x="0" y="8"/>
                </a:cxn>
                <a:cxn ang="0">
                  <a:pos x="13" y="0"/>
                </a:cxn>
              </a:cxnLst>
              <a:rect l="0" t="0" r="r" b="b"/>
              <a:pathLst>
                <a:path w="13" h="13">
                  <a:moveTo>
                    <a:pt x="13" y="0"/>
                  </a:moveTo>
                  <a:lnTo>
                    <a:pt x="13" y="13"/>
                  </a:lnTo>
                  <a:lnTo>
                    <a:pt x="0" y="8"/>
                  </a:lnTo>
                  <a:lnTo>
                    <a:pt x="13"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08" name="Freeform 1406"/>
            <p:cNvSpPr>
              <a:spLocks/>
            </p:cNvSpPr>
            <p:nvPr/>
          </p:nvSpPr>
          <p:spPr bwMode="auto">
            <a:xfrm>
              <a:off x="6138863" y="3124201"/>
              <a:ext cx="73025" cy="61913"/>
            </a:xfrm>
            <a:custGeom>
              <a:avLst/>
              <a:gdLst/>
              <a:ahLst/>
              <a:cxnLst>
                <a:cxn ang="0">
                  <a:pos x="31" y="0"/>
                </a:cxn>
                <a:cxn ang="0">
                  <a:pos x="56" y="24"/>
                </a:cxn>
                <a:cxn ang="0">
                  <a:pos x="74" y="31"/>
                </a:cxn>
                <a:cxn ang="0">
                  <a:pos x="81" y="28"/>
                </a:cxn>
                <a:cxn ang="0">
                  <a:pos x="86" y="24"/>
                </a:cxn>
                <a:cxn ang="0">
                  <a:pos x="82" y="33"/>
                </a:cxn>
                <a:cxn ang="0">
                  <a:pos x="84" y="41"/>
                </a:cxn>
                <a:cxn ang="0">
                  <a:pos x="92" y="41"/>
                </a:cxn>
                <a:cxn ang="0">
                  <a:pos x="91" y="42"/>
                </a:cxn>
                <a:cxn ang="0">
                  <a:pos x="63" y="53"/>
                </a:cxn>
                <a:cxn ang="0">
                  <a:pos x="54" y="69"/>
                </a:cxn>
                <a:cxn ang="0">
                  <a:pos x="32" y="58"/>
                </a:cxn>
                <a:cxn ang="0">
                  <a:pos x="23" y="60"/>
                </a:cxn>
                <a:cxn ang="0">
                  <a:pos x="12" y="59"/>
                </a:cxn>
                <a:cxn ang="0">
                  <a:pos x="9" y="61"/>
                </a:cxn>
                <a:cxn ang="0">
                  <a:pos x="10" y="65"/>
                </a:cxn>
                <a:cxn ang="0">
                  <a:pos x="21" y="72"/>
                </a:cxn>
                <a:cxn ang="0">
                  <a:pos x="4" y="78"/>
                </a:cxn>
                <a:cxn ang="0">
                  <a:pos x="5" y="68"/>
                </a:cxn>
                <a:cxn ang="0">
                  <a:pos x="0" y="64"/>
                </a:cxn>
                <a:cxn ang="0">
                  <a:pos x="1" y="58"/>
                </a:cxn>
                <a:cxn ang="0">
                  <a:pos x="10" y="50"/>
                </a:cxn>
                <a:cxn ang="0">
                  <a:pos x="10" y="42"/>
                </a:cxn>
                <a:cxn ang="0">
                  <a:pos x="23" y="45"/>
                </a:cxn>
                <a:cxn ang="0">
                  <a:pos x="26" y="41"/>
                </a:cxn>
                <a:cxn ang="0">
                  <a:pos x="26" y="33"/>
                </a:cxn>
                <a:cxn ang="0">
                  <a:pos x="30" y="28"/>
                </a:cxn>
                <a:cxn ang="0">
                  <a:pos x="31" y="14"/>
                </a:cxn>
                <a:cxn ang="0">
                  <a:pos x="30" y="4"/>
                </a:cxn>
                <a:cxn ang="0">
                  <a:pos x="31" y="0"/>
                </a:cxn>
              </a:cxnLst>
              <a:rect l="0" t="0" r="r" b="b"/>
              <a:pathLst>
                <a:path w="92" h="78">
                  <a:moveTo>
                    <a:pt x="31" y="0"/>
                  </a:moveTo>
                  <a:lnTo>
                    <a:pt x="56" y="24"/>
                  </a:lnTo>
                  <a:lnTo>
                    <a:pt x="74" y="31"/>
                  </a:lnTo>
                  <a:lnTo>
                    <a:pt x="81" y="28"/>
                  </a:lnTo>
                  <a:lnTo>
                    <a:pt x="86" y="24"/>
                  </a:lnTo>
                  <a:lnTo>
                    <a:pt x="82" y="33"/>
                  </a:lnTo>
                  <a:lnTo>
                    <a:pt x="84" y="41"/>
                  </a:lnTo>
                  <a:lnTo>
                    <a:pt x="92" y="41"/>
                  </a:lnTo>
                  <a:lnTo>
                    <a:pt x="91" y="42"/>
                  </a:lnTo>
                  <a:lnTo>
                    <a:pt x="63" y="53"/>
                  </a:lnTo>
                  <a:lnTo>
                    <a:pt x="54" y="69"/>
                  </a:lnTo>
                  <a:lnTo>
                    <a:pt x="32" y="58"/>
                  </a:lnTo>
                  <a:lnTo>
                    <a:pt x="23" y="60"/>
                  </a:lnTo>
                  <a:lnTo>
                    <a:pt x="12" y="59"/>
                  </a:lnTo>
                  <a:lnTo>
                    <a:pt x="9" y="61"/>
                  </a:lnTo>
                  <a:lnTo>
                    <a:pt x="10" y="65"/>
                  </a:lnTo>
                  <a:lnTo>
                    <a:pt x="21" y="72"/>
                  </a:lnTo>
                  <a:lnTo>
                    <a:pt x="4" y="78"/>
                  </a:lnTo>
                  <a:lnTo>
                    <a:pt x="5" y="68"/>
                  </a:lnTo>
                  <a:lnTo>
                    <a:pt x="0" y="64"/>
                  </a:lnTo>
                  <a:lnTo>
                    <a:pt x="1" y="58"/>
                  </a:lnTo>
                  <a:lnTo>
                    <a:pt x="10" y="50"/>
                  </a:lnTo>
                  <a:lnTo>
                    <a:pt x="10" y="42"/>
                  </a:lnTo>
                  <a:lnTo>
                    <a:pt x="23" y="45"/>
                  </a:lnTo>
                  <a:lnTo>
                    <a:pt x="26" y="41"/>
                  </a:lnTo>
                  <a:lnTo>
                    <a:pt x="26" y="33"/>
                  </a:lnTo>
                  <a:lnTo>
                    <a:pt x="30" y="28"/>
                  </a:lnTo>
                  <a:lnTo>
                    <a:pt x="31" y="14"/>
                  </a:lnTo>
                  <a:lnTo>
                    <a:pt x="30" y="4"/>
                  </a:lnTo>
                  <a:lnTo>
                    <a:pt x="31"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09" name="Freeform 1407"/>
            <p:cNvSpPr>
              <a:spLocks/>
            </p:cNvSpPr>
            <p:nvPr/>
          </p:nvSpPr>
          <p:spPr bwMode="auto">
            <a:xfrm>
              <a:off x="6022976" y="3302001"/>
              <a:ext cx="31750" cy="42863"/>
            </a:xfrm>
            <a:custGeom>
              <a:avLst/>
              <a:gdLst/>
              <a:ahLst/>
              <a:cxnLst>
                <a:cxn ang="0">
                  <a:pos x="20" y="0"/>
                </a:cxn>
                <a:cxn ang="0">
                  <a:pos x="26" y="6"/>
                </a:cxn>
                <a:cxn ang="0">
                  <a:pos x="34" y="5"/>
                </a:cxn>
                <a:cxn ang="0">
                  <a:pos x="32" y="13"/>
                </a:cxn>
                <a:cxn ang="0">
                  <a:pos x="37" y="13"/>
                </a:cxn>
                <a:cxn ang="0">
                  <a:pos x="39" y="20"/>
                </a:cxn>
                <a:cxn ang="0">
                  <a:pos x="26" y="45"/>
                </a:cxn>
                <a:cxn ang="0">
                  <a:pos x="19" y="52"/>
                </a:cxn>
                <a:cxn ang="0">
                  <a:pos x="19" y="42"/>
                </a:cxn>
                <a:cxn ang="0">
                  <a:pos x="18" y="41"/>
                </a:cxn>
                <a:cxn ang="0">
                  <a:pos x="16" y="51"/>
                </a:cxn>
                <a:cxn ang="0">
                  <a:pos x="10" y="47"/>
                </a:cxn>
                <a:cxn ang="0">
                  <a:pos x="10" y="36"/>
                </a:cxn>
                <a:cxn ang="0">
                  <a:pos x="16" y="28"/>
                </a:cxn>
                <a:cxn ang="0">
                  <a:pos x="15" y="20"/>
                </a:cxn>
                <a:cxn ang="0">
                  <a:pos x="10" y="14"/>
                </a:cxn>
                <a:cxn ang="0">
                  <a:pos x="10" y="24"/>
                </a:cxn>
                <a:cxn ang="0">
                  <a:pos x="2" y="26"/>
                </a:cxn>
                <a:cxn ang="0">
                  <a:pos x="1" y="18"/>
                </a:cxn>
                <a:cxn ang="0">
                  <a:pos x="5" y="20"/>
                </a:cxn>
                <a:cxn ang="0">
                  <a:pos x="5" y="18"/>
                </a:cxn>
                <a:cxn ang="0">
                  <a:pos x="0" y="13"/>
                </a:cxn>
                <a:cxn ang="0">
                  <a:pos x="20" y="0"/>
                </a:cxn>
              </a:cxnLst>
              <a:rect l="0" t="0" r="r" b="b"/>
              <a:pathLst>
                <a:path w="39" h="52">
                  <a:moveTo>
                    <a:pt x="20" y="0"/>
                  </a:moveTo>
                  <a:lnTo>
                    <a:pt x="26" y="6"/>
                  </a:lnTo>
                  <a:lnTo>
                    <a:pt x="34" y="5"/>
                  </a:lnTo>
                  <a:lnTo>
                    <a:pt x="32" y="13"/>
                  </a:lnTo>
                  <a:lnTo>
                    <a:pt x="37" y="13"/>
                  </a:lnTo>
                  <a:lnTo>
                    <a:pt x="39" y="20"/>
                  </a:lnTo>
                  <a:lnTo>
                    <a:pt x="26" y="45"/>
                  </a:lnTo>
                  <a:lnTo>
                    <a:pt x="19" y="52"/>
                  </a:lnTo>
                  <a:lnTo>
                    <a:pt x="19" y="42"/>
                  </a:lnTo>
                  <a:lnTo>
                    <a:pt x="18" y="41"/>
                  </a:lnTo>
                  <a:lnTo>
                    <a:pt x="16" y="51"/>
                  </a:lnTo>
                  <a:lnTo>
                    <a:pt x="10" y="47"/>
                  </a:lnTo>
                  <a:lnTo>
                    <a:pt x="10" y="36"/>
                  </a:lnTo>
                  <a:lnTo>
                    <a:pt x="16" y="28"/>
                  </a:lnTo>
                  <a:lnTo>
                    <a:pt x="15" y="20"/>
                  </a:lnTo>
                  <a:lnTo>
                    <a:pt x="10" y="14"/>
                  </a:lnTo>
                  <a:lnTo>
                    <a:pt x="10" y="24"/>
                  </a:lnTo>
                  <a:lnTo>
                    <a:pt x="2" y="26"/>
                  </a:lnTo>
                  <a:lnTo>
                    <a:pt x="1" y="18"/>
                  </a:lnTo>
                  <a:lnTo>
                    <a:pt x="5" y="20"/>
                  </a:lnTo>
                  <a:lnTo>
                    <a:pt x="5" y="18"/>
                  </a:lnTo>
                  <a:lnTo>
                    <a:pt x="0" y="13"/>
                  </a:lnTo>
                  <a:lnTo>
                    <a:pt x="20"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10" name="Freeform 1408"/>
            <p:cNvSpPr>
              <a:spLocks/>
            </p:cNvSpPr>
            <p:nvPr/>
          </p:nvSpPr>
          <p:spPr bwMode="auto">
            <a:xfrm>
              <a:off x="6054726" y="3292476"/>
              <a:ext cx="30163" cy="30163"/>
            </a:xfrm>
            <a:custGeom>
              <a:avLst/>
              <a:gdLst/>
              <a:ahLst/>
              <a:cxnLst>
                <a:cxn ang="0">
                  <a:pos x="28" y="0"/>
                </a:cxn>
                <a:cxn ang="0">
                  <a:pos x="37" y="5"/>
                </a:cxn>
                <a:cxn ang="0">
                  <a:pos x="40" y="14"/>
                </a:cxn>
                <a:cxn ang="0">
                  <a:pos x="32" y="26"/>
                </a:cxn>
                <a:cxn ang="0">
                  <a:pos x="21" y="22"/>
                </a:cxn>
                <a:cxn ang="0">
                  <a:pos x="14" y="39"/>
                </a:cxn>
                <a:cxn ang="0">
                  <a:pos x="12" y="39"/>
                </a:cxn>
                <a:cxn ang="0">
                  <a:pos x="5" y="24"/>
                </a:cxn>
                <a:cxn ang="0">
                  <a:pos x="0" y="24"/>
                </a:cxn>
                <a:cxn ang="0">
                  <a:pos x="12" y="9"/>
                </a:cxn>
                <a:cxn ang="0">
                  <a:pos x="19" y="10"/>
                </a:cxn>
                <a:cxn ang="0">
                  <a:pos x="28" y="0"/>
                </a:cxn>
              </a:cxnLst>
              <a:rect l="0" t="0" r="r" b="b"/>
              <a:pathLst>
                <a:path w="40" h="39">
                  <a:moveTo>
                    <a:pt x="28" y="0"/>
                  </a:moveTo>
                  <a:lnTo>
                    <a:pt x="37" y="5"/>
                  </a:lnTo>
                  <a:lnTo>
                    <a:pt x="40" y="14"/>
                  </a:lnTo>
                  <a:lnTo>
                    <a:pt x="32" y="26"/>
                  </a:lnTo>
                  <a:lnTo>
                    <a:pt x="21" y="22"/>
                  </a:lnTo>
                  <a:lnTo>
                    <a:pt x="14" y="39"/>
                  </a:lnTo>
                  <a:lnTo>
                    <a:pt x="12" y="39"/>
                  </a:lnTo>
                  <a:lnTo>
                    <a:pt x="5" y="24"/>
                  </a:lnTo>
                  <a:lnTo>
                    <a:pt x="0" y="24"/>
                  </a:lnTo>
                  <a:lnTo>
                    <a:pt x="12" y="9"/>
                  </a:lnTo>
                  <a:lnTo>
                    <a:pt x="19" y="10"/>
                  </a:lnTo>
                  <a:lnTo>
                    <a:pt x="28"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11" name="Freeform 1409"/>
            <p:cNvSpPr>
              <a:spLocks/>
            </p:cNvSpPr>
            <p:nvPr/>
          </p:nvSpPr>
          <p:spPr bwMode="auto">
            <a:xfrm>
              <a:off x="6043613" y="3187701"/>
              <a:ext cx="125413" cy="125413"/>
            </a:xfrm>
            <a:custGeom>
              <a:avLst/>
              <a:gdLst/>
              <a:ahLst/>
              <a:cxnLst>
                <a:cxn ang="0">
                  <a:pos x="146" y="2"/>
                </a:cxn>
                <a:cxn ang="0">
                  <a:pos x="150" y="16"/>
                </a:cxn>
                <a:cxn ang="0">
                  <a:pos x="151" y="66"/>
                </a:cxn>
                <a:cxn ang="0">
                  <a:pos x="145" y="91"/>
                </a:cxn>
                <a:cxn ang="0">
                  <a:pos x="141" y="117"/>
                </a:cxn>
                <a:cxn ang="0">
                  <a:pos x="128" y="132"/>
                </a:cxn>
                <a:cxn ang="0">
                  <a:pos x="128" y="118"/>
                </a:cxn>
                <a:cxn ang="0">
                  <a:pos x="119" y="126"/>
                </a:cxn>
                <a:cxn ang="0">
                  <a:pos x="113" y="137"/>
                </a:cxn>
                <a:cxn ang="0">
                  <a:pos x="112" y="129"/>
                </a:cxn>
                <a:cxn ang="0">
                  <a:pos x="90" y="138"/>
                </a:cxn>
                <a:cxn ang="0">
                  <a:pos x="86" y="136"/>
                </a:cxn>
                <a:cxn ang="0">
                  <a:pos x="81" y="137"/>
                </a:cxn>
                <a:cxn ang="0">
                  <a:pos x="86" y="145"/>
                </a:cxn>
                <a:cxn ang="0">
                  <a:pos x="69" y="159"/>
                </a:cxn>
                <a:cxn ang="0">
                  <a:pos x="64" y="136"/>
                </a:cxn>
                <a:cxn ang="0">
                  <a:pos x="43" y="141"/>
                </a:cxn>
                <a:cxn ang="0">
                  <a:pos x="17" y="150"/>
                </a:cxn>
                <a:cxn ang="0">
                  <a:pos x="0" y="143"/>
                </a:cxn>
                <a:cxn ang="0">
                  <a:pos x="29" y="119"/>
                </a:cxn>
                <a:cxn ang="0">
                  <a:pos x="62" y="119"/>
                </a:cxn>
                <a:cxn ang="0">
                  <a:pos x="75" y="117"/>
                </a:cxn>
                <a:cxn ang="0">
                  <a:pos x="81" y="97"/>
                </a:cxn>
                <a:cxn ang="0">
                  <a:pos x="90" y="82"/>
                </a:cxn>
                <a:cxn ang="0">
                  <a:pos x="86" y="88"/>
                </a:cxn>
                <a:cxn ang="0">
                  <a:pos x="106" y="83"/>
                </a:cxn>
                <a:cxn ang="0">
                  <a:pos x="126" y="53"/>
                </a:cxn>
                <a:cxn ang="0">
                  <a:pos x="131" y="35"/>
                </a:cxn>
                <a:cxn ang="0">
                  <a:pos x="129" y="26"/>
                </a:cxn>
                <a:cxn ang="0">
                  <a:pos x="136" y="7"/>
                </a:cxn>
                <a:cxn ang="0">
                  <a:pos x="146" y="12"/>
                </a:cxn>
                <a:cxn ang="0">
                  <a:pos x="142" y="7"/>
                </a:cxn>
                <a:cxn ang="0">
                  <a:pos x="142" y="0"/>
                </a:cxn>
              </a:cxnLst>
              <a:rect l="0" t="0" r="r" b="b"/>
              <a:pathLst>
                <a:path w="159" h="159">
                  <a:moveTo>
                    <a:pt x="142" y="0"/>
                  </a:moveTo>
                  <a:lnTo>
                    <a:pt x="146" y="2"/>
                  </a:lnTo>
                  <a:lnTo>
                    <a:pt x="150" y="2"/>
                  </a:lnTo>
                  <a:lnTo>
                    <a:pt x="150" y="16"/>
                  </a:lnTo>
                  <a:lnTo>
                    <a:pt x="159" y="40"/>
                  </a:lnTo>
                  <a:lnTo>
                    <a:pt x="151" y="66"/>
                  </a:lnTo>
                  <a:lnTo>
                    <a:pt x="145" y="67"/>
                  </a:lnTo>
                  <a:lnTo>
                    <a:pt x="145" y="91"/>
                  </a:lnTo>
                  <a:lnTo>
                    <a:pt x="140" y="105"/>
                  </a:lnTo>
                  <a:lnTo>
                    <a:pt x="141" y="117"/>
                  </a:lnTo>
                  <a:lnTo>
                    <a:pt x="135" y="127"/>
                  </a:lnTo>
                  <a:lnTo>
                    <a:pt x="128" y="132"/>
                  </a:lnTo>
                  <a:lnTo>
                    <a:pt x="131" y="118"/>
                  </a:lnTo>
                  <a:lnTo>
                    <a:pt x="128" y="118"/>
                  </a:lnTo>
                  <a:lnTo>
                    <a:pt x="126" y="127"/>
                  </a:lnTo>
                  <a:lnTo>
                    <a:pt x="119" y="126"/>
                  </a:lnTo>
                  <a:lnTo>
                    <a:pt x="114" y="137"/>
                  </a:lnTo>
                  <a:lnTo>
                    <a:pt x="113" y="137"/>
                  </a:lnTo>
                  <a:lnTo>
                    <a:pt x="113" y="129"/>
                  </a:lnTo>
                  <a:lnTo>
                    <a:pt x="112" y="129"/>
                  </a:lnTo>
                  <a:lnTo>
                    <a:pt x="104" y="138"/>
                  </a:lnTo>
                  <a:lnTo>
                    <a:pt x="90" y="138"/>
                  </a:lnTo>
                  <a:lnTo>
                    <a:pt x="92" y="136"/>
                  </a:lnTo>
                  <a:lnTo>
                    <a:pt x="86" y="136"/>
                  </a:lnTo>
                  <a:lnTo>
                    <a:pt x="85" y="129"/>
                  </a:lnTo>
                  <a:lnTo>
                    <a:pt x="81" y="137"/>
                  </a:lnTo>
                  <a:lnTo>
                    <a:pt x="86" y="141"/>
                  </a:lnTo>
                  <a:lnTo>
                    <a:pt x="86" y="145"/>
                  </a:lnTo>
                  <a:lnTo>
                    <a:pt x="78" y="146"/>
                  </a:lnTo>
                  <a:lnTo>
                    <a:pt x="69" y="159"/>
                  </a:lnTo>
                  <a:lnTo>
                    <a:pt x="60" y="149"/>
                  </a:lnTo>
                  <a:lnTo>
                    <a:pt x="64" y="136"/>
                  </a:lnTo>
                  <a:lnTo>
                    <a:pt x="49" y="136"/>
                  </a:lnTo>
                  <a:lnTo>
                    <a:pt x="43" y="141"/>
                  </a:lnTo>
                  <a:lnTo>
                    <a:pt x="22" y="143"/>
                  </a:lnTo>
                  <a:lnTo>
                    <a:pt x="17" y="150"/>
                  </a:lnTo>
                  <a:lnTo>
                    <a:pt x="0" y="149"/>
                  </a:lnTo>
                  <a:lnTo>
                    <a:pt x="0" y="143"/>
                  </a:lnTo>
                  <a:lnTo>
                    <a:pt x="7" y="141"/>
                  </a:lnTo>
                  <a:lnTo>
                    <a:pt x="29" y="119"/>
                  </a:lnTo>
                  <a:lnTo>
                    <a:pt x="62" y="117"/>
                  </a:lnTo>
                  <a:lnTo>
                    <a:pt x="62" y="119"/>
                  </a:lnTo>
                  <a:lnTo>
                    <a:pt x="69" y="119"/>
                  </a:lnTo>
                  <a:lnTo>
                    <a:pt x="75" y="117"/>
                  </a:lnTo>
                  <a:lnTo>
                    <a:pt x="75" y="106"/>
                  </a:lnTo>
                  <a:lnTo>
                    <a:pt x="81" y="97"/>
                  </a:lnTo>
                  <a:lnTo>
                    <a:pt x="85" y="83"/>
                  </a:lnTo>
                  <a:lnTo>
                    <a:pt x="90" y="82"/>
                  </a:lnTo>
                  <a:lnTo>
                    <a:pt x="92" y="82"/>
                  </a:lnTo>
                  <a:lnTo>
                    <a:pt x="86" y="88"/>
                  </a:lnTo>
                  <a:lnTo>
                    <a:pt x="87" y="96"/>
                  </a:lnTo>
                  <a:lnTo>
                    <a:pt x="106" y="83"/>
                  </a:lnTo>
                  <a:lnTo>
                    <a:pt x="119" y="71"/>
                  </a:lnTo>
                  <a:lnTo>
                    <a:pt x="126" y="53"/>
                  </a:lnTo>
                  <a:lnTo>
                    <a:pt x="131" y="39"/>
                  </a:lnTo>
                  <a:lnTo>
                    <a:pt x="131" y="35"/>
                  </a:lnTo>
                  <a:lnTo>
                    <a:pt x="126" y="31"/>
                  </a:lnTo>
                  <a:lnTo>
                    <a:pt x="129" y="26"/>
                  </a:lnTo>
                  <a:lnTo>
                    <a:pt x="129" y="17"/>
                  </a:lnTo>
                  <a:lnTo>
                    <a:pt x="136" y="7"/>
                  </a:lnTo>
                  <a:lnTo>
                    <a:pt x="140" y="13"/>
                  </a:lnTo>
                  <a:lnTo>
                    <a:pt x="146" y="12"/>
                  </a:lnTo>
                  <a:lnTo>
                    <a:pt x="147" y="4"/>
                  </a:lnTo>
                  <a:lnTo>
                    <a:pt x="142" y="7"/>
                  </a:lnTo>
                  <a:lnTo>
                    <a:pt x="141" y="4"/>
                  </a:lnTo>
                  <a:lnTo>
                    <a:pt x="142"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12" name="Freeform 1410"/>
            <p:cNvSpPr>
              <a:spLocks/>
            </p:cNvSpPr>
            <p:nvPr/>
          </p:nvSpPr>
          <p:spPr bwMode="auto">
            <a:xfrm>
              <a:off x="5981701" y="3240088"/>
              <a:ext cx="39688" cy="50800"/>
            </a:xfrm>
            <a:custGeom>
              <a:avLst/>
              <a:gdLst/>
              <a:ahLst/>
              <a:cxnLst>
                <a:cxn ang="0">
                  <a:pos x="35" y="0"/>
                </a:cxn>
                <a:cxn ang="0">
                  <a:pos x="48" y="16"/>
                </a:cxn>
                <a:cxn ang="0">
                  <a:pos x="51" y="39"/>
                </a:cxn>
                <a:cxn ang="0">
                  <a:pos x="48" y="50"/>
                </a:cxn>
                <a:cxn ang="0">
                  <a:pos x="42" y="55"/>
                </a:cxn>
                <a:cxn ang="0">
                  <a:pos x="37" y="53"/>
                </a:cxn>
                <a:cxn ang="0">
                  <a:pos x="32" y="59"/>
                </a:cxn>
                <a:cxn ang="0">
                  <a:pos x="26" y="56"/>
                </a:cxn>
                <a:cxn ang="0">
                  <a:pos x="22" y="61"/>
                </a:cxn>
                <a:cxn ang="0">
                  <a:pos x="19" y="59"/>
                </a:cxn>
                <a:cxn ang="0">
                  <a:pos x="18" y="64"/>
                </a:cxn>
                <a:cxn ang="0">
                  <a:pos x="17" y="62"/>
                </a:cxn>
                <a:cxn ang="0">
                  <a:pos x="18" y="60"/>
                </a:cxn>
                <a:cxn ang="0">
                  <a:pos x="12" y="64"/>
                </a:cxn>
                <a:cxn ang="0">
                  <a:pos x="3" y="65"/>
                </a:cxn>
                <a:cxn ang="0">
                  <a:pos x="3" y="61"/>
                </a:cxn>
                <a:cxn ang="0">
                  <a:pos x="5" y="62"/>
                </a:cxn>
                <a:cxn ang="0">
                  <a:pos x="7" y="60"/>
                </a:cxn>
                <a:cxn ang="0">
                  <a:pos x="3" y="57"/>
                </a:cxn>
                <a:cxn ang="0">
                  <a:pos x="9" y="43"/>
                </a:cxn>
                <a:cxn ang="0">
                  <a:pos x="5" y="29"/>
                </a:cxn>
                <a:cxn ang="0">
                  <a:pos x="3" y="33"/>
                </a:cxn>
                <a:cxn ang="0">
                  <a:pos x="0" y="28"/>
                </a:cxn>
                <a:cxn ang="0">
                  <a:pos x="9" y="24"/>
                </a:cxn>
                <a:cxn ang="0">
                  <a:pos x="12" y="27"/>
                </a:cxn>
                <a:cxn ang="0">
                  <a:pos x="7" y="13"/>
                </a:cxn>
                <a:cxn ang="0">
                  <a:pos x="17" y="5"/>
                </a:cxn>
                <a:cxn ang="0">
                  <a:pos x="26" y="5"/>
                </a:cxn>
                <a:cxn ang="0">
                  <a:pos x="35" y="0"/>
                </a:cxn>
              </a:cxnLst>
              <a:rect l="0" t="0" r="r" b="b"/>
              <a:pathLst>
                <a:path w="51" h="65">
                  <a:moveTo>
                    <a:pt x="35" y="0"/>
                  </a:moveTo>
                  <a:lnTo>
                    <a:pt x="48" y="16"/>
                  </a:lnTo>
                  <a:lnTo>
                    <a:pt x="51" y="39"/>
                  </a:lnTo>
                  <a:lnTo>
                    <a:pt x="48" y="50"/>
                  </a:lnTo>
                  <a:lnTo>
                    <a:pt x="42" y="55"/>
                  </a:lnTo>
                  <a:lnTo>
                    <a:pt x="37" y="53"/>
                  </a:lnTo>
                  <a:lnTo>
                    <a:pt x="32" y="59"/>
                  </a:lnTo>
                  <a:lnTo>
                    <a:pt x="26" y="56"/>
                  </a:lnTo>
                  <a:lnTo>
                    <a:pt x="22" y="61"/>
                  </a:lnTo>
                  <a:lnTo>
                    <a:pt x="19" y="59"/>
                  </a:lnTo>
                  <a:lnTo>
                    <a:pt x="18" y="64"/>
                  </a:lnTo>
                  <a:lnTo>
                    <a:pt x="17" y="62"/>
                  </a:lnTo>
                  <a:lnTo>
                    <a:pt x="18" y="60"/>
                  </a:lnTo>
                  <a:lnTo>
                    <a:pt x="12" y="64"/>
                  </a:lnTo>
                  <a:lnTo>
                    <a:pt x="3" y="65"/>
                  </a:lnTo>
                  <a:lnTo>
                    <a:pt x="3" y="61"/>
                  </a:lnTo>
                  <a:lnTo>
                    <a:pt x="5" y="62"/>
                  </a:lnTo>
                  <a:lnTo>
                    <a:pt x="7" y="60"/>
                  </a:lnTo>
                  <a:lnTo>
                    <a:pt x="3" y="57"/>
                  </a:lnTo>
                  <a:lnTo>
                    <a:pt x="9" y="43"/>
                  </a:lnTo>
                  <a:lnTo>
                    <a:pt x="5" y="29"/>
                  </a:lnTo>
                  <a:lnTo>
                    <a:pt x="3" y="33"/>
                  </a:lnTo>
                  <a:lnTo>
                    <a:pt x="0" y="28"/>
                  </a:lnTo>
                  <a:lnTo>
                    <a:pt x="9" y="24"/>
                  </a:lnTo>
                  <a:lnTo>
                    <a:pt x="12" y="27"/>
                  </a:lnTo>
                  <a:lnTo>
                    <a:pt x="7" y="13"/>
                  </a:lnTo>
                  <a:lnTo>
                    <a:pt x="17" y="5"/>
                  </a:lnTo>
                  <a:lnTo>
                    <a:pt x="26" y="5"/>
                  </a:lnTo>
                  <a:lnTo>
                    <a:pt x="35"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13" name="Freeform 1411"/>
            <p:cNvSpPr>
              <a:spLocks/>
            </p:cNvSpPr>
            <p:nvPr/>
          </p:nvSpPr>
          <p:spPr bwMode="auto">
            <a:xfrm>
              <a:off x="5318126" y="3271838"/>
              <a:ext cx="334963" cy="366713"/>
            </a:xfrm>
            <a:custGeom>
              <a:avLst/>
              <a:gdLst/>
              <a:ahLst/>
              <a:cxnLst>
                <a:cxn ang="0">
                  <a:pos x="174" y="12"/>
                </a:cxn>
                <a:cxn ang="0">
                  <a:pos x="168" y="30"/>
                </a:cxn>
                <a:cxn ang="0">
                  <a:pos x="159" y="49"/>
                </a:cxn>
                <a:cxn ang="0">
                  <a:pos x="159" y="68"/>
                </a:cxn>
                <a:cxn ang="0">
                  <a:pos x="156" y="74"/>
                </a:cxn>
                <a:cxn ang="0">
                  <a:pos x="166" y="91"/>
                </a:cxn>
                <a:cxn ang="0">
                  <a:pos x="174" y="131"/>
                </a:cxn>
                <a:cxn ang="0">
                  <a:pos x="244" y="164"/>
                </a:cxn>
                <a:cxn ang="0">
                  <a:pos x="290" y="165"/>
                </a:cxn>
                <a:cxn ang="0">
                  <a:pos x="290" y="145"/>
                </a:cxn>
                <a:cxn ang="0">
                  <a:pos x="300" y="155"/>
                </a:cxn>
                <a:cxn ang="0">
                  <a:pos x="312" y="166"/>
                </a:cxn>
                <a:cxn ang="0">
                  <a:pos x="342" y="152"/>
                </a:cxn>
                <a:cxn ang="0">
                  <a:pos x="383" y="122"/>
                </a:cxn>
                <a:cxn ang="0">
                  <a:pos x="406" y="127"/>
                </a:cxn>
                <a:cxn ang="0">
                  <a:pos x="420" y="138"/>
                </a:cxn>
                <a:cxn ang="0">
                  <a:pos x="420" y="147"/>
                </a:cxn>
                <a:cxn ang="0">
                  <a:pos x="392" y="170"/>
                </a:cxn>
                <a:cxn ang="0">
                  <a:pos x="378" y="211"/>
                </a:cxn>
                <a:cxn ang="0">
                  <a:pos x="362" y="230"/>
                </a:cxn>
                <a:cxn ang="0">
                  <a:pos x="355" y="247"/>
                </a:cxn>
                <a:cxn ang="0">
                  <a:pos x="335" y="223"/>
                </a:cxn>
                <a:cxn ang="0">
                  <a:pos x="317" y="189"/>
                </a:cxn>
                <a:cxn ang="0">
                  <a:pos x="308" y="178"/>
                </a:cxn>
                <a:cxn ang="0">
                  <a:pos x="299" y="175"/>
                </a:cxn>
                <a:cxn ang="0">
                  <a:pos x="291" y="186"/>
                </a:cxn>
                <a:cxn ang="0">
                  <a:pos x="291" y="191"/>
                </a:cxn>
                <a:cxn ang="0">
                  <a:pos x="295" y="218"/>
                </a:cxn>
                <a:cxn ang="0">
                  <a:pos x="298" y="248"/>
                </a:cxn>
                <a:cxn ang="0">
                  <a:pos x="289" y="242"/>
                </a:cxn>
                <a:cxn ang="0">
                  <a:pos x="274" y="266"/>
                </a:cxn>
                <a:cxn ang="0">
                  <a:pos x="233" y="304"/>
                </a:cxn>
                <a:cxn ang="0">
                  <a:pos x="191" y="336"/>
                </a:cxn>
                <a:cxn ang="0">
                  <a:pos x="174" y="353"/>
                </a:cxn>
                <a:cxn ang="0">
                  <a:pos x="169" y="409"/>
                </a:cxn>
                <a:cxn ang="0">
                  <a:pos x="157" y="441"/>
                </a:cxn>
                <a:cxn ang="0">
                  <a:pos x="145" y="458"/>
                </a:cxn>
                <a:cxn ang="0">
                  <a:pos x="125" y="451"/>
                </a:cxn>
                <a:cxn ang="0">
                  <a:pos x="97" y="378"/>
                </a:cxn>
                <a:cxn ang="0">
                  <a:pos x="82" y="349"/>
                </a:cxn>
                <a:cxn ang="0">
                  <a:pos x="68" y="303"/>
                </a:cxn>
                <a:cxn ang="0">
                  <a:pos x="67" y="283"/>
                </a:cxn>
                <a:cxn ang="0">
                  <a:pos x="68" y="239"/>
                </a:cxn>
                <a:cxn ang="0">
                  <a:pos x="45" y="264"/>
                </a:cxn>
                <a:cxn ang="0">
                  <a:pos x="13" y="239"/>
                </a:cxn>
                <a:cxn ang="0">
                  <a:pos x="34" y="225"/>
                </a:cxn>
                <a:cxn ang="0">
                  <a:pos x="0" y="214"/>
                </a:cxn>
                <a:cxn ang="0">
                  <a:pos x="12" y="206"/>
                </a:cxn>
                <a:cxn ang="0">
                  <a:pos x="40" y="207"/>
                </a:cxn>
                <a:cxn ang="0">
                  <a:pos x="30" y="180"/>
                </a:cxn>
                <a:cxn ang="0">
                  <a:pos x="23" y="159"/>
                </a:cxn>
                <a:cxn ang="0">
                  <a:pos x="55" y="145"/>
                </a:cxn>
                <a:cxn ang="0">
                  <a:pos x="77" y="112"/>
                </a:cxn>
                <a:cxn ang="0">
                  <a:pos x="91" y="94"/>
                </a:cxn>
                <a:cxn ang="0">
                  <a:pos x="97" y="83"/>
                </a:cxn>
                <a:cxn ang="0">
                  <a:pos x="106" y="71"/>
                </a:cxn>
                <a:cxn ang="0">
                  <a:pos x="96" y="59"/>
                </a:cxn>
                <a:cxn ang="0">
                  <a:pos x="90" y="46"/>
                </a:cxn>
                <a:cxn ang="0">
                  <a:pos x="83" y="35"/>
                </a:cxn>
                <a:cxn ang="0">
                  <a:pos x="85" y="23"/>
                </a:cxn>
                <a:cxn ang="0">
                  <a:pos x="122" y="23"/>
                </a:cxn>
                <a:cxn ang="0">
                  <a:pos x="141" y="11"/>
                </a:cxn>
              </a:cxnLst>
              <a:rect l="0" t="0" r="r" b="b"/>
              <a:pathLst>
                <a:path w="423" h="463">
                  <a:moveTo>
                    <a:pt x="164" y="0"/>
                  </a:moveTo>
                  <a:lnTo>
                    <a:pt x="174" y="8"/>
                  </a:lnTo>
                  <a:lnTo>
                    <a:pt x="174" y="12"/>
                  </a:lnTo>
                  <a:lnTo>
                    <a:pt x="179" y="9"/>
                  </a:lnTo>
                  <a:lnTo>
                    <a:pt x="174" y="25"/>
                  </a:lnTo>
                  <a:lnTo>
                    <a:pt x="168" y="30"/>
                  </a:lnTo>
                  <a:lnTo>
                    <a:pt x="166" y="36"/>
                  </a:lnTo>
                  <a:lnTo>
                    <a:pt x="157" y="37"/>
                  </a:lnTo>
                  <a:lnTo>
                    <a:pt x="159" y="49"/>
                  </a:lnTo>
                  <a:lnTo>
                    <a:pt x="165" y="53"/>
                  </a:lnTo>
                  <a:lnTo>
                    <a:pt x="168" y="60"/>
                  </a:lnTo>
                  <a:lnTo>
                    <a:pt x="159" y="68"/>
                  </a:lnTo>
                  <a:lnTo>
                    <a:pt x="155" y="62"/>
                  </a:lnTo>
                  <a:lnTo>
                    <a:pt x="151" y="66"/>
                  </a:lnTo>
                  <a:lnTo>
                    <a:pt x="156" y="74"/>
                  </a:lnTo>
                  <a:lnTo>
                    <a:pt x="155" y="83"/>
                  </a:lnTo>
                  <a:lnTo>
                    <a:pt x="159" y="91"/>
                  </a:lnTo>
                  <a:lnTo>
                    <a:pt x="166" y="91"/>
                  </a:lnTo>
                  <a:lnTo>
                    <a:pt x="189" y="105"/>
                  </a:lnTo>
                  <a:lnTo>
                    <a:pt x="179" y="113"/>
                  </a:lnTo>
                  <a:lnTo>
                    <a:pt x="174" y="131"/>
                  </a:lnTo>
                  <a:lnTo>
                    <a:pt x="214" y="155"/>
                  </a:lnTo>
                  <a:lnTo>
                    <a:pt x="235" y="155"/>
                  </a:lnTo>
                  <a:lnTo>
                    <a:pt x="244" y="164"/>
                  </a:lnTo>
                  <a:lnTo>
                    <a:pt x="276" y="172"/>
                  </a:lnTo>
                  <a:lnTo>
                    <a:pt x="289" y="172"/>
                  </a:lnTo>
                  <a:lnTo>
                    <a:pt x="290" y="165"/>
                  </a:lnTo>
                  <a:lnTo>
                    <a:pt x="286" y="161"/>
                  </a:lnTo>
                  <a:lnTo>
                    <a:pt x="289" y="159"/>
                  </a:lnTo>
                  <a:lnTo>
                    <a:pt x="290" y="145"/>
                  </a:lnTo>
                  <a:lnTo>
                    <a:pt x="299" y="143"/>
                  </a:lnTo>
                  <a:lnTo>
                    <a:pt x="299" y="154"/>
                  </a:lnTo>
                  <a:lnTo>
                    <a:pt x="300" y="155"/>
                  </a:lnTo>
                  <a:lnTo>
                    <a:pt x="299" y="159"/>
                  </a:lnTo>
                  <a:lnTo>
                    <a:pt x="300" y="164"/>
                  </a:lnTo>
                  <a:lnTo>
                    <a:pt x="312" y="166"/>
                  </a:lnTo>
                  <a:lnTo>
                    <a:pt x="345" y="161"/>
                  </a:lnTo>
                  <a:lnTo>
                    <a:pt x="349" y="155"/>
                  </a:lnTo>
                  <a:lnTo>
                    <a:pt x="342" y="152"/>
                  </a:lnTo>
                  <a:lnTo>
                    <a:pt x="342" y="147"/>
                  </a:lnTo>
                  <a:lnTo>
                    <a:pt x="362" y="141"/>
                  </a:lnTo>
                  <a:lnTo>
                    <a:pt x="383" y="122"/>
                  </a:lnTo>
                  <a:lnTo>
                    <a:pt x="392" y="123"/>
                  </a:lnTo>
                  <a:lnTo>
                    <a:pt x="404" y="118"/>
                  </a:lnTo>
                  <a:lnTo>
                    <a:pt x="406" y="127"/>
                  </a:lnTo>
                  <a:lnTo>
                    <a:pt x="410" y="128"/>
                  </a:lnTo>
                  <a:lnTo>
                    <a:pt x="409" y="136"/>
                  </a:lnTo>
                  <a:lnTo>
                    <a:pt x="420" y="138"/>
                  </a:lnTo>
                  <a:lnTo>
                    <a:pt x="423" y="141"/>
                  </a:lnTo>
                  <a:lnTo>
                    <a:pt x="423" y="145"/>
                  </a:lnTo>
                  <a:lnTo>
                    <a:pt x="420" y="147"/>
                  </a:lnTo>
                  <a:lnTo>
                    <a:pt x="418" y="157"/>
                  </a:lnTo>
                  <a:lnTo>
                    <a:pt x="406" y="159"/>
                  </a:lnTo>
                  <a:lnTo>
                    <a:pt x="392" y="170"/>
                  </a:lnTo>
                  <a:lnTo>
                    <a:pt x="392" y="182"/>
                  </a:lnTo>
                  <a:lnTo>
                    <a:pt x="385" y="192"/>
                  </a:lnTo>
                  <a:lnTo>
                    <a:pt x="378" y="211"/>
                  </a:lnTo>
                  <a:lnTo>
                    <a:pt x="367" y="216"/>
                  </a:lnTo>
                  <a:lnTo>
                    <a:pt x="365" y="229"/>
                  </a:lnTo>
                  <a:lnTo>
                    <a:pt x="362" y="230"/>
                  </a:lnTo>
                  <a:lnTo>
                    <a:pt x="360" y="233"/>
                  </a:lnTo>
                  <a:lnTo>
                    <a:pt x="362" y="242"/>
                  </a:lnTo>
                  <a:lnTo>
                    <a:pt x="355" y="247"/>
                  </a:lnTo>
                  <a:lnTo>
                    <a:pt x="348" y="216"/>
                  </a:lnTo>
                  <a:lnTo>
                    <a:pt x="340" y="228"/>
                  </a:lnTo>
                  <a:lnTo>
                    <a:pt x="335" y="223"/>
                  </a:lnTo>
                  <a:lnTo>
                    <a:pt x="331" y="212"/>
                  </a:lnTo>
                  <a:lnTo>
                    <a:pt x="350" y="195"/>
                  </a:lnTo>
                  <a:lnTo>
                    <a:pt x="317" y="189"/>
                  </a:lnTo>
                  <a:lnTo>
                    <a:pt x="312" y="186"/>
                  </a:lnTo>
                  <a:lnTo>
                    <a:pt x="309" y="174"/>
                  </a:lnTo>
                  <a:lnTo>
                    <a:pt x="308" y="178"/>
                  </a:lnTo>
                  <a:lnTo>
                    <a:pt x="305" y="178"/>
                  </a:lnTo>
                  <a:lnTo>
                    <a:pt x="300" y="172"/>
                  </a:lnTo>
                  <a:lnTo>
                    <a:pt x="299" y="175"/>
                  </a:lnTo>
                  <a:lnTo>
                    <a:pt x="295" y="169"/>
                  </a:lnTo>
                  <a:lnTo>
                    <a:pt x="289" y="180"/>
                  </a:lnTo>
                  <a:lnTo>
                    <a:pt x="291" y="186"/>
                  </a:lnTo>
                  <a:lnTo>
                    <a:pt x="297" y="186"/>
                  </a:lnTo>
                  <a:lnTo>
                    <a:pt x="298" y="191"/>
                  </a:lnTo>
                  <a:lnTo>
                    <a:pt x="291" y="191"/>
                  </a:lnTo>
                  <a:lnTo>
                    <a:pt x="286" y="197"/>
                  </a:lnTo>
                  <a:lnTo>
                    <a:pt x="295" y="206"/>
                  </a:lnTo>
                  <a:lnTo>
                    <a:pt x="295" y="218"/>
                  </a:lnTo>
                  <a:lnTo>
                    <a:pt x="300" y="251"/>
                  </a:lnTo>
                  <a:lnTo>
                    <a:pt x="299" y="251"/>
                  </a:lnTo>
                  <a:lnTo>
                    <a:pt x="298" y="248"/>
                  </a:lnTo>
                  <a:lnTo>
                    <a:pt x="298" y="251"/>
                  </a:lnTo>
                  <a:lnTo>
                    <a:pt x="291" y="252"/>
                  </a:lnTo>
                  <a:lnTo>
                    <a:pt x="289" y="242"/>
                  </a:lnTo>
                  <a:lnTo>
                    <a:pt x="286" y="249"/>
                  </a:lnTo>
                  <a:lnTo>
                    <a:pt x="274" y="255"/>
                  </a:lnTo>
                  <a:lnTo>
                    <a:pt x="274" y="266"/>
                  </a:lnTo>
                  <a:lnTo>
                    <a:pt x="263" y="278"/>
                  </a:lnTo>
                  <a:lnTo>
                    <a:pt x="244" y="289"/>
                  </a:lnTo>
                  <a:lnTo>
                    <a:pt x="233" y="304"/>
                  </a:lnTo>
                  <a:lnTo>
                    <a:pt x="206" y="326"/>
                  </a:lnTo>
                  <a:lnTo>
                    <a:pt x="203" y="334"/>
                  </a:lnTo>
                  <a:lnTo>
                    <a:pt x="191" y="336"/>
                  </a:lnTo>
                  <a:lnTo>
                    <a:pt x="185" y="345"/>
                  </a:lnTo>
                  <a:lnTo>
                    <a:pt x="177" y="345"/>
                  </a:lnTo>
                  <a:lnTo>
                    <a:pt x="174" y="353"/>
                  </a:lnTo>
                  <a:lnTo>
                    <a:pt x="174" y="378"/>
                  </a:lnTo>
                  <a:lnTo>
                    <a:pt x="177" y="385"/>
                  </a:lnTo>
                  <a:lnTo>
                    <a:pt x="169" y="409"/>
                  </a:lnTo>
                  <a:lnTo>
                    <a:pt x="170" y="430"/>
                  </a:lnTo>
                  <a:lnTo>
                    <a:pt x="164" y="430"/>
                  </a:lnTo>
                  <a:lnTo>
                    <a:pt x="157" y="441"/>
                  </a:lnTo>
                  <a:lnTo>
                    <a:pt x="157" y="445"/>
                  </a:lnTo>
                  <a:lnTo>
                    <a:pt x="146" y="450"/>
                  </a:lnTo>
                  <a:lnTo>
                    <a:pt x="145" y="458"/>
                  </a:lnTo>
                  <a:lnTo>
                    <a:pt x="141" y="463"/>
                  </a:lnTo>
                  <a:lnTo>
                    <a:pt x="134" y="463"/>
                  </a:lnTo>
                  <a:lnTo>
                    <a:pt x="125" y="451"/>
                  </a:lnTo>
                  <a:lnTo>
                    <a:pt x="111" y="412"/>
                  </a:lnTo>
                  <a:lnTo>
                    <a:pt x="102" y="399"/>
                  </a:lnTo>
                  <a:lnTo>
                    <a:pt x="97" y="378"/>
                  </a:lnTo>
                  <a:lnTo>
                    <a:pt x="86" y="357"/>
                  </a:lnTo>
                  <a:lnTo>
                    <a:pt x="85" y="348"/>
                  </a:lnTo>
                  <a:lnTo>
                    <a:pt x="82" y="349"/>
                  </a:lnTo>
                  <a:lnTo>
                    <a:pt x="81" y="344"/>
                  </a:lnTo>
                  <a:lnTo>
                    <a:pt x="74" y="334"/>
                  </a:lnTo>
                  <a:lnTo>
                    <a:pt x="68" y="303"/>
                  </a:lnTo>
                  <a:lnTo>
                    <a:pt x="69" y="292"/>
                  </a:lnTo>
                  <a:lnTo>
                    <a:pt x="68" y="292"/>
                  </a:lnTo>
                  <a:lnTo>
                    <a:pt x="67" y="283"/>
                  </a:lnTo>
                  <a:lnTo>
                    <a:pt x="68" y="270"/>
                  </a:lnTo>
                  <a:lnTo>
                    <a:pt x="63" y="247"/>
                  </a:lnTo>
                  <a:lnTo>
                    <a:pt x="68" y="239"/>
                  </a:lnTo>
                  <a:lnTo>
                    <a:pt x="60" y="238"/>
                  </a:lnTo>
                  <a:lnTo>
                    <a:pt x="55" y="258"/>
                  </a:lnTo>
                  <a:lnTo>
                    <a:pt x="45" y="264"/>
                  </a:lnTo>
                  <a:lnTo>
                    <a:pt x="35" y="264"/>
                  </a:lnTo>
                  <a:lnTo>
                    <a:pt x="13" y="243"/>
                  </a:lnTo>
                  <a:lnTo>
                    <a:pt x="13" y="239"/>
                  </a:lnTo>
                  <a:lnTo>
                    <a:pt x="27" y="237"/>
                  </a:lnTo>
                  <a:lnTo>
                    <a:pt x="32" y="233"/>
                  </a:lnTo>
                  <a:lnTo>
                    <a:pt x="34" y="225"/>
                  </a:lnTo>
                  <a:lnTo>
                    <a:pt x="23" y="230"/>
                  </a:lnTo>
                  <a:lnTo>
                    <a:pt x="13" y="230"/>
                  </a:lnTo>
                  <a:lnTo>
                    <a:pt x="0" y="214"/>
                  </a:lnTo>
                  <a:lnTo>
                    <a:pt x="4" y="211"/>
                  </a:lnTo>
                  <a:lnTo>
                    <a:pt x="11" y="211"/>
                  </a:lnTo>
                  <a:lnTo>
                    <a:pt x="12" y="206"/>
                  </a:lnTo>
                  <a:lnTo>
                    <a:pt x="30" y="209"/>
                  </a:lnTo>
                  <a:lnTo>
                    <a:pt x="36" y="205"/>
                  </a:lnTo>
                  <a:lnTo>
                    <a:pt x="40" y="207"/>
                  </a:lnTo>
                  <a:lnTo>
                    <a:pt x="45" y="206"/>
                  </a:lnTo>
                  <a:lnTo>
                    <a:pt x="37" y="184"/>
                  </a:lnTo>
                  <a:lnTo>
                    <a:pt x="30" y="180"/>
                  </a:lnTo>
                  <a:lnTo>
                    <a:pt x="32" y="170"/>
                  </a:lnTo>
                  <a:lnTo>
                    <a:pt x="22" y="166"/>
                  </a:lnTo>
                  <a:lnTo>
                    <a:pt x="23" y="159"/>
                  </a:lnTo>
                  <a:lnTo>
                    <a:pt x="36" y="143"/>
                  </a:lnTo>
                  <a:lnTo>
                    <a:pt x="41" y="149"/>
                  </a:lnTo>
                  <a:lnTo>
                    <a:pt x="55" y="145"/>
                  </a:lnTo>
                  <a:lnTo>
                    <a:pt x="62" y="133"/>
                  </a:lnTo>
                  <a:lnTo>
                    <a:pt x="69" y="127"/>
                  </a:lnTo>
                  <a:lnTo>
                    <a:pt x="77" y="112"/>
                  </a:lnTo>
                  <a:lnTo>
                    <a:pt x="83" y="109"/>
                  </a:lnTo>
                  <a:lnTo>
                    <a:pt x="83" y="104"/>
                  </a:lnTo>
                  <a:lnTo>
                    <a:pt x="91" y="94"/>
                  </a:lnTo>
                  <a:lnTo>
                    <a:pt x="99" y="91"/>
                  </a:lnTo>
                  <a:lnTo>
                    <a:pt x="95" y="89"/>
                  </a:lnTo>
                  <a:lnTo>
                    <a:pt x="97" y="83"/>
                  </a:lnTo>
                  <a:lnTo>
                    <a:pt x="95" y="81"/>
                  </a:lnTo>
                  <a:lnTo>
                    <a:pt x="96" y="76"/>
                  </a:lnTo>
                  <a:lnTo>
                    <a:pt x="106" y="71"/>
                  </a:lnTo>
                  <a:lnTo>
                    <a:pt x="105" y="66"/>
                  </a:lnTo>
                  <a:lnTo>
                    <a:pt x="97" y="66"/>
                  </a:lnTo>
                  <a:lnTo>
                    <a:pt x="96" y="59"/>
                  </a:lnTo>
                  <a:lnTo>
                    <a:pt x="91" y="58"/>
                  </a:lnTo>
                  <a:lnTo>
                    <a:pt x="85" y="51"/>
                  </a:lnTo>
                  <a:lnTo>
                    <a:pt x="90" y="46"/>
                  </a:lnTo>
                  <a:lnTo>
                    <a:pt x="86" y="41"/>
                  </a:lnTo>
                  <a:lnTo>
                    <a:pt x="90" y="37"/>
                  </a:lnTo>
                  <a:lnTo>
                    <a:pt x="83" y="35"/>
                  </a:lnTo>
                  <a:lnTo>
                    <a:pt x="86" y="31"/>
                  </a:lnTo>
                  <a:lnTo>
                    <a:pt x="83" y="30"/>
                  </a:lnTo>
                  <a:lnTo>
                    <a:pt x="85" y="23"/>
                  </a:lnTo>
                  <a:lnTo>
                    <a:pt x="91" y="21"/>
                  </a:lnTo>
                  <a:lnTo>
                    <a:pt x="110" y="27"/>
                  </a:lnTo>
                  <a:lnTo>
                    <a:pt x="122" y="23"/>
                  </a:lnTo>
                  <a:lnTo>
                    <a:pt x="128" y="25"/>
                  </a:lnTo>
                  <a:lnTo>
                    <a:pt x="131" y="18"/>
                  </a:lnTo>
                  <a:lnTo>
                    <a:pt x="141" y="11"/>
                  </a:lnTo>
                  <a:lnTo>
                    <a:pt x="164"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14" name="Freeform 1412"/>
            <p:cNvSpPr>
              <a:spLocks/>
            </p:cNvSpPr>
            <p:nvPr/>
          </p:nvSpPr>
          <p:spPr bwMode="auto">
            <a:xfrm>
              <a:off x="6223001" y="3124201"/>
              <a:ext cx="19050" cy="20638"/>
            </a:xfrm>
            <a:custGeom>
              <a:avLst/>
              <a:gdLst/>
              <a:ahLst/>
              <a:cxnLst>
                <a:cxn ang="0">
                  <a:pos x="26" y="0"/>
                </a:cxn>
                <a:cxn ang="0">
                  <a:pos x="26" y="3"/>
                </a:cxn>
                <a:cxn ang="0">
                  <a:pos x="0" y="26"/>
                </a:cxn>
                <a:cxn ang="0">
                  <a:pos x="13" y="5"/>
                </a:cxn>
                <a:cxn ang="0">
                  <a:pos x="18" y="7"/>
                </a:cxn>
                <a:cxn ang="0">
                  <a:pos x="26" y="0"/>
                </a:cxn>
              </a:cxnLst>
              <a:rect l="0" t="0" r="r" b="b"/>
              <a:pathLst>
                <a:path w="26" h="26">
                  <a:moveTo>
                    <a:pt x="26" y="0"/>
                  </a:moveTo>
                  <a:lnTo>
                    <a:pt x="26" y="3"/>
                  </a:lnTo>
                  <a:lnTo>
                    <a:pt x="0" y="26"/>
                  </a:lnTo>
                  <a:lnTo>
                    <a:pt x="13" y="5"/>
                  </a:lnTo>
                  <a:lnTo>
                    <a:pt x="18" y="7"/>
                  </a:lnTo>
                  <a:lnTo>
                    <a:pt x="26"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15" name="Freeform 1413"/>
            <p:cNvSpPr>
              <a:spLocks/>
            </p:cNvSpPr>
            <p:nvPr/>
          </p:nvSpPr>
          <p:spPr bwMode="auto">
            <a:xfrm>
              <a:off x="4560888" y="3019426"/>
              <a:ext cx="41275" cy="30163"/>
            </a:xfrm>
            <a:custGeom>
              <a:avLst/>
              <a:gdLst/>
              <a:ahLst/>
              <a:cxnLst>
                <a:cxn ang="0">
                  <a:pos x="35" y="0"/>
                </a:cxn>
                <a:cxn ang="0">
                  <a:pos x="42" y="5"/>
                </a:cxn>
                <a:cxn ang="0">
                  <a:pos x="43" y="13"/>
                </a:cxn>
                <a:cxn ang="0">
                  <a:pos x="48" y="16"/>
                </a:cxn>
                <a:cxn ang="0">
                  <a:pos x="52" y="21"/>
                </a:cxn>
                <a:cxn ang="0">
                  <a:pos x="49" y="27"/>
                </a:cxn>
                <a:cxn ang="0">
                  <a:pos x="42" y="32"/>
                </a:cxn>
                <a:cxn ang="0">
                  <a:pos x="44" y="39"/>
                </a:cxn>
                <a:cxn ang="0">
                  <a:pos x="33" y="36"/>
                </a:cxn>
                <a:cxn ang="0">
                  <a:pos x="33" y="28"/>
                </a:cxn>
                <a:cxn ang="0">
                  <a:pos x="23" y="31"/>
                </a:cxn>
                <a:cxn ang="0">
                  <a:pos x="20" y="23"/>
                </a:cxn>
                <a:cxn ang="0">
                  <a:pos x="0" y="13"/>
                </a:cxn>
                <a:cxn ang="0">
                  <a:pos x="0" y="7"/>
                </a:cxn>
                <a:cxn ang="0">
                  <a:pos x="11" y="2"/>
                </a:cxn>
                <a:cxn ang="0">
                  <a:pos x="15" y="4"/>
                </a:cxn>
                <a:cxn ang="0">
                  <a:pos x="35" y="0"/>
                </a:cxn>
              </a:cxnLst>
              <a:rect l="0" t="0" r="r" b="b"/>
              <a:pathLst>
                <a:path w="52" h="39">
                  <a:moveTo>
                    <a:pt x="35" y="0"/>
                  </a:moveTo>
                  <a:lnTo>
                    <a:pt x="42" y="5"/>
                  </a:lnTo>
                  <a:lnTo>
                    <a:pt x="43" y="13"/>
                  </a:lnTo>
                  <a:lnTo>
                    <a:pt x="48" y="16"/>
                  </a:lnTo>
                  <a:lnTo>
                    <a:pt x="52" y="21"/>
                  </a:lnTo>
                  <a:lnTo>
                    <a:pt x="49" y="27"/>
                  </a:lnTo>
                  <a:lnTo>
                    <a:pt x="42" y="32"/>
                  </a:lnTo>
                  <a:lnTo>
                    <a:pt x="44" y="39"/>
                  </a:lnTo>
                  <a:lnTo>
                    <a:pt x="33" y="36"/>
                  </a:lnTo>
                  <a:lnTo>
                    <a:pt x="33" y="28"/>
                  </a:lnTo>
                  <a:lnTo>
                    <a:pt x="23" y="31"/>
                  </a:lnTo>
                  <a:lnTo>
                    <a:pt x="20" y="23"/>
                  </a:lnTo>
                  <a:lnTo>
                    <a:pt x="0" y="13"/>
                  </a:lnTo>
                  <a:lnTo>
                    <a:pt x="0" y="7"/>
                  </a:lnTo>
                  <a:lnTo>
                    <a:pt x="11" y="2"/>
                  </a:lnTo>
                  <a:lnTo>
                    <a:pt x="15" y="4"/>
                  </a:lnTo>
                  <a:lnTo>
                    <a:pt x="35" y="0"/>
                  </a:lnTo>
                  <a:close/>
                </a:path>
              </a:pathLst>
            </a:custGeom>
            <a:solidFill>
              <a:srgbClr val="F7D117"/>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grpSp>
      <p:grpSp>
        <p:nvGrpSpPr>
          <p:cNvPr id="3518" name="Group 2234"/>
          <p:cNvGrpSpPr/>
          <p:nvPr/>
        </p:nvGrpSpPr>
        <p:grpSpPr>
          <a:xfrm>
            <a:off x="5100562" y="1652048"/>
            <a:ext cx="3757305" cy="2809838"/>
            <a:chOff x="2500313" y="2270125"/>
            <a:chExt cx="4140200" cy="2320926"/>
          </a:xfrm>
        </p:grpSpPr>
        <p:sp>
          <p:nvSpPr>
            <p:cNvPr id="3686" name="Freeform 1418"/>
            <p:cNvSpPr>
              <a:spLocks/>
            </p:cNvSpPr>
            <p:nvPr/>
          </p:nvSpPr>
          <p:spPr bwMode="auto">
            <a:xfrm>
              <a:off x="6430963" y="4224338"/>
              <a:ext cx="61913" cy="104775"/>
            </a:xfrm>
            <a:custGeom>
              <a:avLst/>
              <a:gdLst/>
              <a:ahLst/>
              <a:cxnLst>
                <a:cxn ang="0">
                  <a:pos x="3" y="0"/>
                </a:cxn>
                <a:cxn ang="0">
                  <a:pos x="6" y="10"/>
                </a:cxn>
                <a:cxn ang="0">
                  <a:pos x="10" y="8"/>
                </a:cxn>
                <a:cxn ang="0">
                  <a:pos x="22" y="16"/>
                </a:cxn>
                <a:cxn ang="0">
                  <a:pos x="25" y="26"/>
                </a:cxn>
                <a:cxn ang="0">
                  <a:pos x="22" y="26"/>
                </a:cxn>
                <a:cxn ang="0">
                  <a:pos x="30" y="37"/>
                </a:cxn>
                <a:cxn ang="0">
                  <a:pos x="29" y="45"/>
                </a:cxn>
                <a:cxn ang="0">
                  <a:pos x="35" y="46"/>
                </a:cxn>
                <a:cxn ang="0">
                  <a:pos x="38" y="51"/>
                </a:cxn>
                <a:cxn ang="0">
                  <a:pos x="38" y="38"/>
                </a:cxn>
                <a:cxn ang="0">
                  <a:pos x="43" y="40"/>
                </a:cxn>
                <a:cxn ang="0">
                  <a:pos x="46" y="57"/>
                </a:cxn>
                <a:cxn ang="0">
                  <a:pos x="60" y="65"/>
                </a:cxn>
                <a:cxn ang="0">
                  <a:pos x="74" y="56"/>
                </a:cxn>
                <a:cxn ang="0">
                  <a:pos x="79" y="59"/>
                </a:cxn>
                <a:cxn ang="0">
                  <a:pos x="78" y="75"/>
                </a:cxn>
                <a:cxn ang="0">
                  <a:pos x="73" y="76"/>
                </a:cxn>
                <a:cxn ang="0">
                  <a:pos x="73" y="86"/>
                </a:cxn>
                <a:cxn ang="0">
                  <a:pos x="62" y="86"/>
                </a:cxn>
                <a:cxn ang="0">
                  <a:pos x="57" y="92"/>
                </a:cxn>
                <a:cxn ang="0">
                  <a:pos x="60" y="98"/>
                </a:cxn>
                <a:cxn ang="0">
                  <a:pos x="55" y="109"/>
                </a:cxn>
                <a:cxn ang="0">
                  <a:pos x="38" y="132"/>
                </a:cxn>
                <a:cxn ang="0">
                  <a:pos x="29" y="125"/>
                </a:cxn>
                <a:cxn ang="0">
                  <a:pos x="35" y="116"/>
                </a:cxn>
                <a:cxn ang="0">
                  <a:pos x="35" y="105"/>
                </a:cxn>
                <a:cxn ang="0">
                  <a:pos x="16" y="89"/>
                </a:cxn>
                <a:cxn ang="0">
                  <a:pos x="19" y="84"/>
                </a:cxn>
                <a:cxn ang="0">
                  <a:pos x="25" y="79"/>
                </a:cxn>
                <a:cxn ang="0">
                  <a:pos x="29" y="67"/>
                </a:cxn>
                <a:cxn ang="0">
                  <a:pos x="30" y="67"/>
                </a:cxn>
                <a:cxn ang="0">
                  <a:pos x="30" y="53"/>
                </a:cxn>
                <a:cxn ang="0">
                  <a:pos x="25" y="49"/>
                </a:cxn>
                <a:cxn ang="0">
                  <a:pos x="30" y="46"/>
                </a:cxn>
                <a:cxn ang="0">
                  <a:pos x="24" y="46"/>
                </a:cxn>
                <a:cxn ang="0">
                  <a:pos x="22" y="40"/>
                </a:cxn>
                <a:cxn ang="0">
                  <a:pos x="22" y="32"/>
                </a:cxn>
                <a:cxn ang="0">
                  <a:pos x="19" y="32"/>
                </a:cxn>
                <a:cxn ang="0">
                  <a:pos x="21" y="34"/>
                </a:cxn>
                <a:cxn ang="0">
                  <a:pos x="11" y="22"/>
                </a:cxn>
                <a:cxn ang="0">
                  <a:pos x="10" y="19"/>
                </a:cxn>
                <a:cxn ang="0">
                  <a:pos x="11" y="16"/>
                </a:cxn>
                <a:cxn ang="0">
                  <a:pos x="10" y="18"/>
                </a:cxn>
                <a:cxn ang="0">
                  <a:pos x="8" y="16"/>
                </a:cxn>
                <a:cxn ang="0">
                  <a:pos x="0" y="2"/>
                </a:cxn>
                <a:cxn ang="0">
                  <a:pos x="3" y="0"/>
                </a:cxn>
              </a:cxnLst>
              <a:rect l="0" t="0" r="r" b="b"/>
              <a:pathLst>
                <a:path w="79" h="132">
                  <a:moveTo>
                    <a:pt x="3" y="0"/>
                  </a:moveTo>
                  <a:lnTo>
                    <a:pt x="6" y="10"/>
                  </a:lnTo>
                  <a:lnTo>
                    <a:pt x="10" y="8"/>
                  </a:lnTo>
                  <a:lnTo>
                    <a:pt x="22" y="16"/>
                  </a:lnTo>
                  <a:lnTo>
                    <a:pt x="25" y="26"/>
                  </a:lnTo>
                  <a:lnTo>
                    <a:pt x="22" y="26"/>
                  </a:lnTo>
                  <a:lnTo>
                    <a:pt x="30" y="37"/>
                  </a:lnTo>
                  <a:lnTo>
                    <a:pt x="29" y="45"/>
                  </a:lnTo>
                  <a:lnTo>
                    <a:pt x="35" y="46"/>
                  </a:lnTo>
                  <a:lnTo>
                    <a:pt x="38" y="51"/>
                  </a:lnTo>
                  <a:lnTo>
                    <a:pt x="38" y="38"/>
                  </a:lnTo>
                  <a:lnTo>
                    <a:pt x="43" y="40"/>
                  </a:lnTo>
                  <a:lnTo>
                    <a:pt x="46" y="57"/>
                  </a:lnTo>
                  <a:lnTo>
                    <a:pt x="60" y="65"/>
                  </a:lnTo>
                  <a:lnTo>
                    <a:pt x="74" y="56"/>
                  </a:lnTo>
                  <a:lnTo>
                    <a:pt x="79" y="59"/>
                  </a:lnTo>
                  <a:lnTo>
                    <a:pt x="78" y="75"/>
                  </a:lnTo>
                  <a:lnTo>
                    <a:pt x="73" y="76"/>
                  </a:lnTo>
                  <a:lnTo>
                    <a:pt x="73" y="86"/>
                  </a:lnTo>
                  <a:lnTo>
                    <a:pt x="62" y="86"/>
                  </a:lnTo>
                  <a:lnTo>
                    <a:pt x="57" y="92"/>
                  </a:lnTo>
                  <a:lnTo>
                    <a:pt x="60" y="98"/>
                  </a:lnTo>
                  <a:lnTo>
                    <a:pt x="55" y="109"/>
                  </a:lnTo>
                  <a:lnTo>
                    <a:pt x="38" y="132"/>
                  </a:lnTo>
                  <a:lnTo>
                    <a:pt x="29" y="125"/>
                  </a:lnTo>
                  <a:lnTo>
                    <a:pt x="35" y="116"/>
                  </a:lnTo>
                  <a:lnTo>
                    <a:pt x="35" y="105"/>
                  </a:lnTo>
                  <a:lnTo>
                    <a:pt x="16" y="89"/>
                  </a:lnTo>
                  <a:lnTo>
                    <a:pt x="19" y="84"/>
                  </a:lnTo>
                  <a:lnTo>
                    <a:pt x="25" y="79"/>
                  </a:lnTo>
                  <a:lnTo>
                    <a:pt x="29" y="67"/>
                  </a:lnTo>
                  <a:lnTo>
                    <a:pt x="30" y="67"/>
                  </a:lnTo>
                  <a:lnTo>
                    <a:pt x="30" y="53"/>
                  </a:lnTo>
                  <a:lnTo>
                    <a:pt x="25" y="49"/>
                  </a:lnTo>
                  <a:lnTo>
                    <a:pt x="30" y="46"/>
                  </a:lnTo>
                  <a:lnTo>
                    <a:pt x="24" y="46"/>
                  </a:lnTo>
                  <a:lnTo>
                    <a:pt x="22" y="40"/>
                  </a:lnTo>
                  <a:lnTo>
                    <a:pt x="22" y="32"/>
                  </a:lnTo>
                  <a:lnTo>
                    <a:pt x="19" y="32"/>
                  </a:lnTo>
                  <a:lnTo>
                    <a:pt x="21" y="34"/>
                  </a:lnTo>
                  <a:lnTo>
                    <a:pt x="11" y="22"/>
                  </a:lnTo>
                  <a:lnTo>
                    <a:pt x="10" y="19"/>
                  </a:lnTo>
                  <a:lnTo>
                    <a:pt x="11" y="16"/>
                  </a:lnTo>
                  <a:lnTo>
                    <a:pt x="10" y="18"/>
                  </a:lnTo>
                  <a:lnTo>
                    <a:pt x="8" y="16"/>
                  </a:lnTo>
                  <a:lnTo>
                    <a:pt x="0" y="2"/>
                  </a:lnTo>
                  <a:lnTo>
                    <a:pt x="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87" name="Freeform 1419"/>
            <p:cNvSpPr>
              <a:spLocks/>
            </p:cNvSpPr>
            <p:nvPr/>
          </p:nvSpPr>
          <p:spPr bwMode="auto">
            <a:xfrm>
              <a:off x="6430963" y="4224338"/>
              <a:ext cx="61913" cy="104775"/>
            </a:xfrm>
            <a:custGeom>
              <a:avLst/>
              <a:gdLst/>
              <a:ahLst/>
              <a:cxnLst>
                <a:cxn ang="0">
                  <a:pos x="3" y="0"/>
                </a:cxn>
                <a:cxn ang="0">
                  <a:pos x="6" y="10"/>
                </a:cxn>
                <a:cxn ang="0">
                  <a:pos x="10" y="8"/>
                </a:cxn>
                <a:cxn ang="0">
                  <a:pos x="22" y="16"/>
                </a:cxn>
                <a:cxn ang="0">
                  <a:pos x="25" y="26"/>
                </a:cxn>
                <a:cxn ang="0">
                  <a:pos x="22" y="26"/>
                </a:cxn>
                <a:cxn ang="0">
                  <a:pos x="30" y="37"/>
                </a:cxn>
                <a:cxn ang="0">
                  <a:pos x="29" y="45"/>
                </a:cxn>
                <a:cxn ang="0">
                  <a:pos x="35" y="46"/>
                </a:cxn>
                <a:cxn ang="0">
                  <a:pos x="38" y="51"/>
                </a:cxn>
                <a:cxn ang="0">
                  <a:pos x="38" y="38"/>
                </a:cxn>
                <a:cxn ang="0">
                  <a:pos x="43" y="40"/>
                </a:cxn>
                <a:cxn ang="0">
                  <a:pos x="46" y="57"/>
                </a:cxn>
                <a:cxn ang="0">
                  <a:pos x="60" y="65"/>
                </a:cxn>
                <a:cxn ang="0">
                  <a:pos x="74" y="56"/>
                </a:cxn>
                <a:cxn ang="0">
                  <a:pos x="79" y="59"/>
                </a:cxn>
                <a:cxn ang="0">
                  <a:pos x="78" y="75"/>
                </a:cxn>
                <a:cxn ang="0">
                  <a:pos x="73" y="76"/>
                </a:cxn>
                <a:cxn ang="0">
                  <a:pos x="73" y="86"/>
                </a:cxn>
                <a:cxn ang="0">
                  <a:pos x="62" y="86"/>
                </a:cxn>
                <a:cxn ang="0">
                  <a:pos x="57" y="92"/>
                </a:cxn>
                <a:cxn ang="0">
                  <a:pos x="60" y="98"/>
                </a:cxn>
                <a:cxn ang="0">
                  <a:pos x="55" y="109"/>
                </a:cxn>
                <a:cxn ang="0">
                  <a:pos x="38" y="132"/>
                </a:cxn>
                <a:cxn ang="0">
                  <a:pos x="29" y="125"/>
                </a:cxn>
                <a:cxn ang="0">
                  <a:pos x="35" y="116"/>
                </a:cxn>
                <a:cxn ang="0">
                  <a:pos x="35" y="105"/>
                </a:cxn>
                <a:cxn ang="0">
                  <a:pos x="16" y="89"/>
                </a:cxn>
                <a:cxn ang="0">
                  <a:pos x="19" y="84"/>
                </a:cxn>
                <a:cxn ang="0">
                  <a:pos x="25" y="79"/>
                </a:cxn>
                <a:cxn ang="0">
                  <a:pos x="29" y="67"/>
                </a:cxn>
                <a:cxn ang="0">
                  <a:pos x="30" y="67"/>
                </a:cxn>
                <a:cxn ang="0">
                  <a:pos x="30" y="53"/>
                </a:cxn>
                <a:cxn ang="0">
                  <a:pos x="25" y="49"/>
                </a:cxn>
                <a:cxn ang="0">
                  <a:pos x="30" y="46"/>
                </a:cxn>
                <a:cxn ang="0">
                  <a:pos x="24" y="46"/>
                </a:cxn>
                <a:cxn ang="0">
                  <a:pos x="22" y="40"/>
                </a:cxn>
                <a:cxn ang="0">
                  <a:pos x="22" y="32"/>
                </a:cxn>
                <a:cxn ang="0">
                  <a:pos x="19" y="32"/>
                </a:cxn>
                <a:cxn ang="0">
                  <a:pos x="21" y="34"/>
                </a:cxn>
                <a:cxn ang="0">
                  <a:pos x="11" y="22"/>
                </a:cxn>
                <a:cxn ang="0">
                  <a:pos x="10" y="19"/>
                </a:cxn>
                <a:cxn ang="0">
                  <a:pos x="11" y="16"/>
                </a:cxn>
                <a:cxn ang="0">
                  <a:pos x="10" y="18"/>
                </a:cxn>
                <a:cxn ang="0">
                  <a:pos x="8" y="16"/>
                </a:cxn>
                <a:cxn ang="0">
                  <a:pos x="0" y="2"/>
                </a:cxn>
                <a:cxn ang="0">
                  <a:pos x="3" y="0"/>
                </a:cxn>
              </a:cxnLst>
              <a:rect l="0" t="0" r="r" b="b"/>
              <a:pathLst>
                <a:path w="79" h="132">
                  <a:moveTo>
                    <a:pt x="3" y="0"/>
                  </a:moveTo>
                  <a:lnTo>
                    <a:pt x="6" y="10"/>
                  </a:lnTo>
                  <a:lnTo>
                    <a:pt x="10" y="8"/>
                  </a:lnTo>
                  <a:lnTo>
                    <a:pt x="22" y="16"/>
                  </a:lnTo>
                  <a:lnTo>
                    <a:pt x="25" y="26"/>
                  </a:lnTo>
                  <a:lnTo>
                    <a:pt x="22" y="26"/>
                  </a:lnTo>
                  <a:lnTo>
                    <a:pt x="30" y="37"/>
                  </a:lnTo>
                  <a:lnTo>
                    <a:pt x="29" y="45"/>
                  </a:lnTo>
                  <a:lnTo>
                    <a:pt x="35" y="46"/>
                  </a:lnTo>
                  <a:lnTo>
                    <a:pt x="38" y="51"/>
                  </a:lnTo>
                  <a:lnTo>
                    <a:pt x="38" y="38"/>
                  </a:lnTo>
                  <a:lnTo>
                    <a:pt x="43" y="40"/>
                  </a:lnTo>
                  <a:lnTo>
                    <a:pt x="46" y="57"/>
                  </a:lnTo>
                  <a:lnTo>
                    <a:pt x="60" y="65"/>
                  </a:lnTo>
                  <a:lnTo>
                    <a:pt x="74" y="56"/>
                  </a:lnTo>
                  <a:lnTo>
                    <a:pt x="79" y="59"/>
                  </a:lnTo>
                  <a:lnTo>
                    <a:pt x="78" y="75"/>
                  </a:lnTo>
                  <a:lnTo>
                    <a:pt x="73" y="76"/>
                  </a:lnTo>
                  <a:lnTo>
                    <a:pt x="73" y="86"/>
                  </a:lnTo>
                  <a:lnTo>
                    <a:pt x="62" y="86"/>
                  </a:lnTo>
                  <a:lnTo>
                    <a:pt x="57" y="92"/>
                  </a:lnTo>
                  <a:lnTo>
                    <a:pt x="60" y="98"/>
                  </a:lnTo>
                  <a:lnTo>
                    <a:pt x="55" y="109"/>
                  </a:lnTo>
                  <a:lnTo>
                    <a:pt x="38" y="132"/>
                  </a:lnTo>
                  <a:lnTo>
                    <a:pt x="29" y="125"/>
                  </a:lnTo>
                  <a:lnTo>
                    <a:pt x="35" y="116"/>
                  </a:lnTo>
                  <a:lnTo>
                    <a:pt x="35" y="105"/>
                  </a:lnTo>
                  <a:lnTo>
                    <a:pt x="16" y="89"/>
                  </a:lnTo>
                  <a:lnTo>
                    <a:pt x="19" y="84"/>
                  </a:lnTo>
                  <a:lnTo>
                    <a:pt x="25" y="79"/>
                  </a:lnTo>
                  <a:lnTo>
                    <a:pt x="29" y="67"/>
                  </a:lnTo>
                  <a:lnTo>
                    <a:pt x="30" y="67"/>
                  </a:lnTo>
                  <a:lnTo>
                    <a:pt x="30" y="53"/>
                  </a:lnTo>
                  <a:lnTo>
                    <a:pt x="25" y="49"/>
                  </a:lnTo>
                  <a:lnTo>
                    <a:pt x="30" y="46"/>
                  </a:lnTo>
                  <a:lnTo>
                    <a:pt x="24" y="46"/>
                  </a:lnTo>
                  <a:lnTo>
                    <a:pt x="22" y="40"/>
                  </a:lnTo>
                  <a:lnTo>
                    <a:pt x="22" y="32"/>
                  </a:lnTo>
                  <a:lnTo>
                    <a:pt x="19" y="32"/>
                  </a:lnTo>
                  <a:lnTo>
                    <a:pt x="21" y="34"/>
                  </a:lnTo>
                  <a:lnTo>
                    <a:pt x="11" y="22"/>
                  </a:lnTo>
                  <a:lnTo>
                    <a:pt x="10" y="19"/>
                  </a:lnTo>
                  <a:lnTo>
                    <a:pt x="11" y="16"/>
                  </a:lnTo>
                  <a:lnTo>
                    <a:pt x="10" y="18"/>
                  </a:lnTo>
                  <a:lnTo>
                    <a:pt x="8" y="16"/>
                  </a:lnTo>
                  <a:lnTo>
                    <a:pt x="0" y="2"/>
                  </a:lnTo>
                  <a:lnTo>
                    <a:pt x="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88" name="Freeform 1420"/>
            <p:cNvSpPr>
              <a:spLocks/>
            </p:cNvSpPr>
            <p:nvPr/>
          </p:nvSpPr>
          <p:spPr bwMode="auto">
            <a:xfrm>
              <a:off x="6356351" y="4318000"/>
              <a:ext cx="93663" cy="95250"/>
            </a:xfrm>
            <a:custGeom>
              <a:avLst/>
              <a:gdLst/>
              <a:ahLst/>
              <a:cxnLst>
                <a:cxn ang="0">
                  <a:pos x="95" y="0"/>
                </a:cxn>
                <a:cxn ang="0">
                  <a:pos x="103" y="14"/>
                </a:cxn>
                <a:cxn ang="0">
                  <a:pos x="114" y="8"/>
                </a:cxn>
                <a:cxn ang="0">
                  <a:pos x="114" y="8"/>
                </a:cxn>
                <a:cxn ang="0">
                  <a:pos x="114" y="14"/>
                </a:cxn>
                <a:cxn ang="0">
                  <a:pos x="117" y="9"/>
                </a:cxn>
                <a:cxn ang="0">
                  <a:pos x="118" y="11"/>
                </a:cxn>
                <a:cxn ang="0">
                  <a:pos x="117" y="14"/>
                </a:cxn>
                <a:cxn ang="0">
                  <a:pos x="118" y="24"/>
                </a:cxn>
                <a:cxn ang="0">
                  <a:pos x="104" y="43"/>
                </a:cxn>
                <a:cxn ang="0">
                  <a:pos x="98" y="51"/>
                </a:cxn>
                <a:cxn ang="0">
                  <a:pos x="96" y="58"/>
                </a:cxn>
                <a:cxn ang="0">
                  <a:pos x="101" y="63"/>
                </a:cxn>
                <a:cxn ang="0">
                  <a:pos x="92" y="60"/>
                </a:cxn>
                <a:cxn ang="0">
                  <a:pos x="80" y="68"/>
                </a:cxn>
                <a:cxn ang="0">
                  <a:pos x="77" y="66"/>
                </a:cxn>
                <a:cxn ang="0">
                  <a:pos x="65" y="104"/>
                </a:cxn>
                <a:cxn ang="0">
                  <a:pos x="49" y="115"/>
                </a:cxn>
                <a:cxn ang="0">
                  <a:pos x="39" y="118"/>
                </a:cxn>
                <a:cxn ang="0">
                  <a:pos x="20" y="112"/>
                </a:cxn>
                <a:cxn ang="0">
                  <a:pos x="17" y="107"/>
                </a:cxn>
                <a:cxn ang="0">
                  <a:pos x="5" y="107"/>
                </a:cxn>
                <a:cxn ang="0">
                  <a:pos x="6" y="103"/>
                </a:cxn>
                <a:cxn ang="0">
                  <a:pos x="3" y="106"/>
                </a:cxn>
                <a:cxn ang="0">
                  <a:pos x="5" y="103"/>
                </a:cxn>
                <a:cxn ang="0">
                  <a:pos x="0" y="103"/>
                </a:cxn>
                <a:cxn ang="0">
                  <a:pos x="6" y="100"/>
                </a:cxn>
                <a:cxn ang="0">
                  <a:pos x="8" y="95"/>
                </a:cxn>
                <a:cxn ang="0">
                  <a:pos x="5" y="93"/>
                </a:cxn>
                <a:cxn ang="0">
                  <a:pos x="6" y="90"/>
                </a:cxn>
                <a:cxn ang="0">
                  <a:pos x="12" y="90"/>
                </a:cxn>
                <a:cxn ang="0">
                  <a:pos x="8" y="88"/>
                </a:cxn>
                <a:cxn ang="0">
                  <a:pos x="9" y="84"/>
                </a:cxn>
                <a:cxn ang="0">
                  <a:pos x="12" y="82"/>
                </a:cxn>
                <a:cxn ang="0">
                  <a:pos x="14" y="85"/>
                </a:cxn>
                <a:cxn ang="0">
                  <a:pos x="14" y="81"/>
                </a:cxn>
                <a:cxn ang="0">
                  <a:pos x="25" y="68"/>
                </a:cxn>
                <a:cxn ang="0">
                  <a:pos x="39" y="63"/>
                </a:cxn>
                <a:cxn ang="0">
                  <a:pos x="68" y="43"/>
                </a:cxn>
                <a:cxn ang="0">
                  <a:pos x="76" y="24"/>
                </a:cxn>
                <a:cxn ang="0">
                  <a:pos x="84" y="19"/>
                </a:cxn>
                <a:cxn ang="0">
                  <a:pos x="87" y="9"/>
                </a:cxn>
                <a:cxn ang="0">
                  <a:pos x="95" y="0"/>
                </a:cxn>
              </a:cxnLst>
              <a:rect l="0" t="0" r="r" b="b"/>
              <a:pathLst>
                <a:path w="118" h="118">
                  <a:moveTo>
                    <a:pt x="95" y="0"/>
                  </a:moveTo>
                  <a:lnTo>
                    <a:pt x="103" y="14"/>
                  </a:lnTo>
                  <a:lnTo>
                    <a:pt x="114" y="8"/>
                  </a:lnTo>
                  <a:lnTo>
                    <a:pt x="114" y="8"/>
                  </a:lnTo>
                  <a:lnTo>
                    <a:pt x="114" y="14"/>
                  </a:lnTo>
                  <a:lnTo>
                    <a:pt x="117" y="9"/>
                  </a:lnTo>
                  <a:lnTo>
                    <a:pt x="118" y="11"/>
                  </a:lnTo>
                  <a:lnTo>
                    <a:pt x="117" y="14"/>
                  </a:lnTo>
                  <a:lnTo>
                    <a:pt x="118" y="24"/>
                  </a:lnTo>
                  <a:lnTo>
                    <a:pt x="104" y="43"/>
                  </a:lnTo>
                  <a:lnTo>
                    <a:pt x="98" y="51"/>
                  </a:lnTo>
                  <a:lnTo>
                    <a:pt x="96" y="58"/>
                  </a:lnTo>
                  <a:lnTo>
                    <a:pt x="101" y="63"/>
                  </a:lnTo>
                  <a:lnTo>
                    <a:pt x="92" y="60"/>
                  </a:lnTo>
                  <a:lnTo>
                    <a:pt x="80" y="68"/>
                  </a:lnTo>
                  <a:lnTo>
                    <a:pt x="77" y="66"/>
                  </a:lnTo>
                  <a:lnTo>
                    <a:pt x="65" y="104"/>
                  </a:lnTo>
                  <a:lnTo>
                    <a:pt x="49" y="115"/>
                  </a:lnTo>
                  <a:lnTo>
                    <a:pt x="39" y="118"/>
                  </a:lnTo>
                  <a:lnTo>
                    <a:pt x="20" y="112"/>
                  </a:lnTo>
                  <a:lnTo>
                    <a:pt x="17" y="107"/>
                  </a:lnTo>
                  <a:lnTo>
                    <a:pt x="5" y="107"/>
                  </a:lnTo>
                  <a:lnTo>
                    <a:pt x="6" y="103"/>
                  </a:lnTo>
                  <a:lnTo>
                    <a:pt x="3" y="106"/>
                  </a:lnTo>
                  <a:lnTo>
                    <a:pt x="5" y="103"/>
                  </a:lnTo>
                  <a:lnTo>
                    <a:pt x="0" y="103"/>
                  </a:lnTo>
                  <a:lnTo>
                    <a:pt x="6" y="100"/>
                  </a:lnTo>
                  <a:lnTo>
                    <a:pt x="8" y="95"/>
                  </a:lnTo>
                  <a:lnTo>
                    <a:pt x="5" y="93"/>
                  </a:lnTo>
                  <a:lnTo>
                    <a:pt x="6" y="90"/>
                  </a:lnTo>
                  <a:lnTo>
                    <a:pt x="12" y="90"/>
                  </a:lnTo>
                  <a:lnTo>
                    <a:pt x="8" y="88"/>
                  </a:lnTo>
                  <a:lnTo>
                    <a:pt x="9" y="84"/>
                  </a:lnTo>
                  <a:lnTo>
                    <a:pt x="12" y="82"/>
                  </a:lnTo>
                  <a:lnTo>
                    <a:pt x="14" y="85"/>
                  </a:lnTo>
                  <a:lnTo>
                    <a:pt x="14" y="81"/>
                  </a:lnTo>
                  <a:lnTo>
                    <a:pt x="25" y="68"/>
                  </a:lnTo>
                  <a:lnTo>
                    <a:pt x="39" y="63"/>
                  </a:lnTo>
                  <a:lnTo>
                    <a:pt x="68" y="43"/>
                  </a:lnTo>
                  <a:lnTo>
                    <a:pt x="76" y="24"/>
                  </a:lnTo>
                  <a:lnTo>
                    <a:pt x="84" y="19"/>
                  </a:lnTo>
                  <a:lnTo>
                    <a:pt x="87" y="9"/>
                  </a:lnTo>
                  <a:lnTo>
                    <a:pt x="9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89" name="Freeform 1421"/>
            <p:cNvSpPr>
              <a:spLocks/>
            </p:cNvSpPr>
            <p:nvPr/>
          </p:nvSpPr>
          <p:spPr bwMode="auto">
            <a:xfrm>
              <a:off x="6356351" y="4318000"/>
              <a:ext cx="93663" cy="95250"/>
            </a:xfrm>
            <a:custGeom>
              <a:avLst/>
              <a:gdLst/>
              <a:ahLst/>
              <a:cxnLst>
                <a:cxn ang="0">
                  <a:pos x="95" y="0"/>
                </a:cxn>
                <a:cxn ang="0">
                  <a:pos x="103" y="14"/>
                </a:cxn>
                <a:cxn ang="0">
                  <a:pos x="114" y="8"/>
                </a:cxn>
                <a:cxn ang="0">
                  <a:pos x="114" y="8"/>
                </a:cxn>
                <a:cxn ang="0">
                  <a:pos x="114" y="14"/>
                </a:cxn>
                <a:cxn ang="0">
                  <a:pos x="117" y="9"/>
                </a:cxn>
                <a:cxn ang="0">
                  <a:pos x="118" y="11"/>
                </a:cxn>
                <a:cxn ang="0">
                  <a:pos x="117" y="14"/>
                </a:cxn>
                <a:cxn ang="0">
                  <a:pos x="118" y="24"/>
                </a:cxn>
                <a:cxn ang="0">
                  <a:pos x="104" y="43"/>
                </a:cxn>
                <a:cxn ang="0">
                  <a:pos x="98" y="51"/>
                </a:cxn>
                <a:cxn ang="0">
                  <a:pos x="96" y="58"/>
                </a:cxn>
                <a:cxn ang="0">
                  <a:pos x="101" y="63"/>
                </a:cxn>
                <a:cxn ang="0">
                  <a:pos x="92" y="60"/>
                </a:cxn>
                <a:cxn ang="0">
                  <a:pos x="80" y="68"/>
                </a:cxn>
                <a:cxn ang="0">
                  <a:pos x="77" y="66"/>
                </a:cxn>
                <a:cxn ang="0">
                  <a:pos x="65" y="104"/>
                </a:cxn>
                <a:cxn ang="0">
                  <a:pos x="49" y="115"/>
                </a:cxn>
                <a:cxn ang="0">
                  <a:pos x="39" y="118"/>
                </a:cxn>
                <a:cxn ang="0">
                  <a:pos x="20" y="112"/>
                </a:cxn>
                <a:cxn ang="0">
                  <a:pos x="17" y="107"/>
                </a:cxn>
                <a:cxn ang="0">
                  <a:pos x="5" y="107"/>
                </a:cxn>
                <a:cxn ang="0">
                  <a:pos x="6" y="103"/>
                </a:cxn>
                <a:cxn ang="0">
                  <a:pos x="3" y="106"/>
                </a:cxn>
                <a:cxn ang="0">
                  <a:pos x="5" y="103"/>
                </a:cxn>
                <a:cxn ang="0">
                  <a:pos x="0" y="103"/>
                </a:cxn>
                <a:cxn ang="0">
                  <a:pos x="6" y="100"/>
                </a:cxn>
                <a:cxn ang="0">
                  <a:pos x="8" y="95"/>
                </a:cxn>
                <a:cxn ang="0">
                  <a:pos x="5" y="93"/>
                </a:cxn>
                <a:cxn ang="0">
                  <a:pos x="6" y="90"/>
                </a:cxn>
                <a:cxn ang="0">
                  <a:pos x="12" y="90"/>
                </a:cxn>
                <a:cxn ang="0">
                  <a:pos x="8" y="88"/>
                </a:cxn>
                <a:cxn ang="0">
                  <a:pos x="9" y="84"/>
                </a:cxn>
                <a:cxn ang="0">
                  <a:pos x="12" y="82"/>
                </a:cxn>
                <a:cxn ang="0">
                  <a:pos x="14" y="85"/>
                </a:cxn>
                <a:cxn ang="0">
                  <a:pos x="14" y="81"/>
                </a:cxn>
                <a:cxn ang="0">
                  <a:pos x="25" y="68"/>
                </a:cxn>
                <a:cxn ang="0">
                  <a:pos x="39" y="63"/>
                </a:cxn>
                <a:cxn ang="0">
                  <a:pos x="68" y="43"/>
                </a:cxn>
                <a:cxn ang="0">
                  <a:pos x="76" y="24"/>
                </a:cxn>
                <a:cxn ang="0">
                  <a:pos x="84" y="19"/>
                </a:cxn>
                <a:cxn ang="0">
                  <a:pos x="87" y="9"/>
                </a:cxn>
                <a:cxn ang="0">
                  <a:pos x="95" y="0"/>
                </a:cxn>
              </a:cxnLst>
              <a:rect l="0" t="0" r="r" b="b"/>
              <a:pathLst>
                <a:path w="118" h="118">
                  <a:moveTo>
                    <a:pt x="95" y="0"/>
                  </a:moveTo>
                  <a:lnTo>
                    <a:pt x="103" y="14"/>
                  </a:lnTo>
                  <a:lnTo>
                    <a:pt x="114" y="8"/>
                  </a:lnTo>
                  <a:lnTo>
                    <a:pt x="114" y="8"/>
                  </a:lnTo>
                  <a:lnTo>
                    <a:pt x="114" y="14"/>
                  </a:lnTo>
                  <a:lnTo>
                    <a:pt x="117" y="9"/>
                  </a:lnTo>
                  <a:lnTo>
                    <a:pt x="118" y="11"/>
                  </a:lnTo>
                  <a:lnTo>
                    <a:pt x="117" y="14"/>
                  </a:lnTo>
                  <a:lnTo>
                    <a:pt x="118" y="24"/>
                  </a:lnTo>
                  <a:lnTo>
                    <a:pt x="104" y="43"/>
                  </a:lnTo>
                  <a:lnTo>
                    <a:pt x="98" y="51"/>
                  </a:lnTo>
                  <a:lnTo>
                    <a:pt x="96" y="58"/>
                  </a:lnTo>
                  <a:lnTo>
                    <a:pt x="101" y="63"/>
                  </a:lnTo>
                  <a:lnTo>
                    <a:pt x="92" y="60"/>
                  </a:lnTo>
                  <a:lnTo>
                    <a:pt x="80" y="68"/>
                  </a:lnTo>
                  <a:lnTo>
                    <a:pt x="77" y="66"/>
                  </a:lnTo>
                  <a:lnTo>
                    <a:pt x="65" y="104"/>
                  </a:lnTo>
                  <a:lnTo>
                    <a:pt x="49" y="115"/>
                  </a:lnTo>
                  <a:lnTo>
                    <a:pt x="39" y="118"/>
                  </a:lnTo>
                  <a:lnTo>
                    <a:pt x="20" y="112"/>
                  </a:lnTo>
                  <a:lnTo>
                    <a:pt x="17" y="107"/>
                  </a:lnTo>
                  <a:lnTo>
                    <a:pt x="5" y="107"/>
                  </a:lnTo>
                  <a:lnTo>
                    <a:pt x="6" y="103"/>
                  </a:lnTo>
                  <a:lnTo>
                    <a:pt x="3" y="106"/>
                  </a:lnTo>
                  <a:lnTo>
                    <a:pt x="5" y="103"/>
                  </a:lnTo>
                  <a:lnTo>
                    <a:pt x="0" y="103"/>
                  </a:lnTo>
                  <a:lnTo>
                    <a:pt x="6" y="100"/>
                  </a:lnTo>
                  <a:lnTo>
                    <a:pt x="8" y="95"/>
                  </a:lnTo>
                  <a:lnTo>
                    <a:pt x="5" y="93"/>
                  </a:lnTo>
                  <a:lnTo>
                    <a:pt x="6" y="90"/>
                  </a:lnTo>
                  <a:lnTo>
                    <a:pt x="12" y="90"/>
                  </a:lnTo>
                  <a:lnTo>
                    <a:pt x="8" y="88"/>
                  </a:lnTo>
                  <a:lnTo>
                    <a:pt x="9" y="84"/>
                  </a:lnTo>
                  <a:lnTo>
                    <a:pt x="12" y="82"/>
                  </a:lnTo>
                  <a:lnTo>
                    <a:pt x="14" y="85"/>
                  </a:lnTo>
                  <a:lnTo>
                    <a:pt x="14" y="81"/>
                  </a:lnTo>
                  <a:lnTo>
                    <a:pt x="25" y="68"/>
                  </a:lnTo>
                  <a:lnTo>
                    <a:pt x="39" y="63"/>
                  </a:lnTo>
                  <a:lnTo>
                    <a:pt x="68" y="43"/>
                  </a:lnTo>
                  <a:lnTo>
                    <a:pt x="76" y="24"/>
                  </a:lnTo>
                  <a:lnTo>
                    <a:pt x="84" y="19"/>
                  </a:lnTo>
                  <a:lnTo>
                    <a:pt x="87" y="9"/>
                  </a:lnTo>
                  <a:lnTo>
                    <a:pt x="9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90" name="Freeform 1422"/>
            <p:cNvSpPr>
              <a:spLocks/>
            </p:cNvSpPr>
            <p:nvPr/>
          </p:nvSpPr>
          <p:spPr bwMode="auto">
            <a:xfrm>
              <a:off x="6367463" y="4413250"/>
              <a:ext cx="20638" cy="20638"/>
            </a:xfrm>
            <a:custGeom>
              <a:avLst/>
              <a:gdLst/>
              <a:ahLst/>
              <a:cxnLst>
                <a:cxn ang="0">
                  <a:pos x="8" y="0"/>
                </a:cxn>
                <a:cxn ang="0">
                  <a:pos x="16" y="4"/>
                </a:cxn>
                <a:cxn ang="0">
                  <a:pos x="25" y="18"/>
                </a:cxn>
                <a:cxn ang="0">
                  <a:pos x="0" y="27"/>
                </a:cxn>
                <a:cxn ang="0">
                  <a:pos x="8" y="0"/>
                </a:cxn>
              </a:cxnLst>
              <a:rect l="0" t="0" r="r" b="b"/>
              <a:pathLst>
                <a:path w="25" h="27">
                  <a:moveTo>
                    <a:pt x="8" y="0"/>
                  </a:moveTo>
                  <a:lnTo>
                    <a:pt x="16" y="4"/>
                  </a:lnTo>
                  <a:lnTo>
                    <a:pt x="25" y="18"/>
                  </a:lnTo>
                  <a:lnTo>
                    <a:pt x="0" y="27"/>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91" name="Freeform 1423"/>
            <p:cNvSpPr>
              <a:spLocks/>
            </p:cNvSpPr>
            <p:nvPr/>
          </p:nvSpPr>
          <p:spPr bwMode="auto">
            <a:xfrm>
              <a:off x="6367463" y="4413250"/>
              <a:ext cx="20638" cy="20638"/>
            </a:xfrm>
            <a:custGeom>
              <a:avLst/>
              <a:gdLst/>
              <a:ahLst/>
              <a:cxnLst>
                <a:cxn ang="0">
                  <a:pos x="8" y="0"/>
                </a:cxn>
                <a:cxn ang="0">
                  <a:pos x="16" y="4"/>
                </a:cxn>
                <a:cxn ang="0">
                  <a:pos x="25" y="18"/>
                </a:cxn>
                <a:cxn ang="0">
                  <a:pos x="0" y="27"/>
                </a:cxn>
                <a:cxn ang="0">
                  <a:pos x="8" y="0"/>
                </a:cxn>
              </a:cxnLst>
              <a:rect l="0" t="0" r="r" b="b"/>
              <a:pathLst>
                <a:path w="25" h="27">
                  <a:moveTo>
                    <a:pt x="8" y="0"/>
                  </a:moveTo>
                  <a:lnTo>
                    <a:pt x="16" y="4"/>
                  </a:lnTo>
                  <a:lnTo>
                    <a:pt x="25" y="18"/>
                  </a:lnTo>
                  <a:lnTo>
                    <a:pt x="0" y="27"/>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92" name="Freeform 1424"/>
            <p:cNvSpPr>
              <a:spLocks/>
            </p:cNvSpPr>
            <p:nvPr/>
          </p:nvSpPr>
          <p:spPr bwMode="auto">
            <a:xfrm>
              <a:off x="5357813" y="3678238"/>
              <a:ext cx="22225" cy="41275"/>
            </a:xfrm>
            <a:custGeom>
              <a:avLst/>
              <a:gdLst/>
              <a:ahLst/>
              <a:cxnLst>
                <a:cxn ang="0">
                  <a:pos x="7" y="0"/>
                </a:cxn>
                <a:cxn ang="0">
                  <a:pos x="10" y="1"/>
                </a:cxn>
                <a:cxn ang="0">
                  <a:pos x="16" y="8"/>
                </a:cxn>
                <a:cxn ang="0">
                  <a:pos x="27" y="31"/>
                </a:cxn>
                <a:cxn ang="0">
                  <a:pos x="27" y="42"/>
                </a:cxn>
                <a:cxn ang="0">
                  <a:pos x="14" y="52"/>
                </a:cxn>
                <a:cxn ang="0">
                  <a:pos x="8" y="52"/>
                </a:cxn>
                <a:cxn ang="0">
                  <a:pos x="2" y="41"/>
                </a:cxn>
                <a:cxn ang="0">
                  <a:pos x="0" y="22"/>
                </a:cxn>
                <a:cxn ang="0">
                  <a:pos x="2" y="22"/>
                </a:cxn>
                <a:cxn ang="0">
                  <a:pos x="7" y="4"/>
                </a:cxn>
                <a:cxn ang="0">
                  <a:pos x="8" y="4"/>
                </a:cxn>
                <a:cxn ang="0">
                  <a:pos x="3" y="1"/>
                </a:cxn>
                <a:cxn ang="0">
                  <a:pos x="7" y="0"/>
                </a:cxn>
              </a:cxnLst>
              <a:rect l="0" t="0" r="r" b="b"/>
              <a:pathLst>
                <a:path w="27" h="52">
                  <a:moveTo>
                    <a:pt x="7" y="0"/>
                  </a:moveTo>
                  <a:lnTo>
                    <a:pt x="10" y="1"/>
                  </a:lnTo>
                  <a:lnTo>
                    <a:pt x="16" y="8"/>
                  </a:lnTo>
                  <a:lnTo>
                    <a:pt x="27" y="31"/>
                  </a:lnTo>
                  <a:lnTo>
                    <a:pt x="27" y="42"/>
                  </a:lnTo>
                  <a:lnTo>
                    <a:pt x="14" y="52"/>
                  </a:lnTo>
                  <a:lnTo>
                    <a:pt x="8" y="52"/>
                  </a:lnTo>
                  <a:lnTo>
                    <a:pt x="2" y="41"/>
                  </a:lnTo>
                  <a:lnTo>
                    <a:pt x="0" y="22"/>
                  </a:lnTo>
                  <a:lnTo>
                    <a:pt x="2" y="22"/>
                  </a:lnTo>
                  <a:lnTo>
                    <a:pt x="7" y="4"/>
                  </a:lnTo>
                  <a:lnTo>
                    <a:pt x="8" y="4"/>
                  </a:lnTo>
                  <a:lnTo>
                    <a:pt x="3" y="1"/>
                  </a:lnTo>
                  <a:lnTo>
                    <a:pt x="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93" name="Freeform 1425"/>
            <p:cNvSpPr>
              <a:spLocks/>
            </p:cNvSpPr>
            <p:nvPr/>
          </p:nvSpPr>
          <p:spPr bwMode="auto">
            <a:xfrm>
              <a:off x="3667126" y="3563938"/>
              <a:ext cx="19050" cy="19050"/>
            </a:xfrm>
            <a:custGeom>
              <a:avLst/>
              <a:gdLst/>
              <a:ahLst/>
              <a:cxnLst>
                <a:cxn ang="0">
                  <a:pos x="3" y="0"/>
                </a:cxn>
                <a:cxn ang="0">
                  <a:pos x="23" y="2"/>
                </a:cxn>
                <a:cxn ang="0">
                  <a:pos x="25" y="13"/>
                </a:cxn>
                <a:cxn ang="0">
                  <a:pos x="15" y="25"/>
                </a:cxn>
                <a:cxn ang="0">
                  <a:pos x="3" y="25"/>
                </a:cxn>
                <a:cxn ang="0">
                  <a:pos x="0" y="11"/>
                </a:cxn>
                <a:cxn ang="0">
                  <a:pos x="3" y="0"/>
                </a:cxn>
              </a:cxnLst>
              <a:rect l="0" t="0" r="r" b="b"/>
              <a:pathLst>
                <a:path w="25" h="25">
                  <a:moveTo>
                    <a:pt x="3" y="0"/>
                  </a:moveTo>
                  <a:lnTo>
                    <a:pt x="23" y="2"/>
                  </a:lnTo>
                  <a:lnTo>
                    <a:pt x="25" y="13"/>
                  </a:lnTo>
                  <a:lnTo>
                    <a:pt x="15" y="25"/>
                  </a:lnTo>
                  <a:lnTo>
                    <a:pt x="3" y="25"/>
                  </a:lnTo>
                  <a:lnTo>
                    <a:pt x="0" y="11"/>
                  </a:lnTo>
                  <a:lnTo>
                    <a:pt x="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94" name="Freeform 1426"/>
            <p:cNvSpPr>
              <a:spLocks/>
            </p:cNvSpPr>
            <p:nvPr/>
          </p:nvSpPr>
          <p:spPr bwMode="auto">
            <a:xfrm>
              <a:off x="2541588" y="2816225"/>
              <a:ext cx="11113" cy="11113"/>
            </a:xfrm>
            <a:custGeom>
              <a:avLst/>
              <a:gdLst/>
              <a:ahLst/>
              <a:cxnLst>
                <a:cxn ang="0">
                  <a:pos x="8" y="0"/>
                </a:cxn>
                <a:cxn ang="0">
                  <a:pos x="14" y="2"/>
                </a:cxn>
                <a:cxn ang="0">
                  <a:pos x="13" y="12"/>
                </a:cxn>
                <a:cxn ang="0">
                  <a:pos x="2" y="15"/>
                </a:cxn>
                <a:cxn ang="0">
                  <a:pos x="0" y="8"/>
                </a:cxn>
                <a:cxn ang="0">
                  <a:pos x="8" y="0"/>
                </a:cxn>
              </a:cxnLst>
              <a:rect l="0" t="0" r="r" b="b"/>
              <a:pathLst>
                <a:path w="14" h="15">
                  <a:moveTo>
                    <a:pt x="8" y="0"/>
                  </a:moveTo>
                  <a:lnTo>
                    <a:pt x="14" y="2"/>
                  </a:lnTo>
                  <a:lnTo>
                    <a:pt x="13" y="12"/>
                  </a:lnTo>
                  <a:lnTo>
                    <a:pt x="2" y="15"/>
                  </a:lnTo>
                  <a:lnTo>
                    <a:pt x="0" y="8"/>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95" name="Freeform 1427"/>
            <p:cNvSpPr>
              <a:spLocks/>
            </p:cNvSpPr>
            <p:nvPr/>
          </p:nvSpPr>
          <p:spPr bwMode="auto">
            <a:xfrm>
              <a:off x="2541588" y="2816225"/>
              <a:ext cx="11113" cy="11113"/>
            </a:xfrm>
            <a:custGeom>
              <a:avLst/>
              <a:gdLst/>
              <a:ahLst/>
              <a:cxnLst>
                <a:cxn ang="0">
                  <a:pos x="8" y="0"/>
                </a:cxn>
                <a:cxn ang="0">
                  <a:pos x="14" y="2"/>
                </a:cxn>
                <a:cxn ang="0">
                  <a:pos x="13" y="12"/>
                </a:cxn>
                <a:cxn ang="0">
                  <a:pos x="2" y="15"/>
                </a:cxn>
                <a:cxn ang="0">
                  <a:pos x="0" y="8"/>
                </a:cxn>
                <a:cxn ang="0">
                  <a:pos x="8" y="0"/>
                </a:cxn>
              </a:cxnLst>
              <a:rect l="0" t="0" r="r" b="b"/>
              <a:pathLst>
                <a:path w="14" h="15">
                  <a:moveTo>
                    <a:pt x="8" y="0"/>
                  </a:moveTo>
                  <a:lnTo>
                    <a:pt x="14" y="2"/>
                  </a:lnTo>
                  <a:lnTo>
                    <a:pt x="13" y="12"/>
                  </a:lnTo>
                  <a:lnTo>
                    <a:pt x="2" y="15"/>
                  </a:lnTo>
                  <a:lnTo>
                    <a:pt x="0" y="8"/>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96" name="Freeform 1428"/>
            <p:cNvSpPr>
              <a:spLocks/>
            </p:cNvSpPr>
            <p:nvPr/>
          </p:nvSpPr>
          <p:spPr bwMode="auto">
            <a:xfrm>
              <a:off x="3005138" y="3111500"/>
              <a:ext cx="660400" cy="366713"/>
            </a:xfrm>
            <a:custGeom>
              <a:avLst/>
              <a:gdLst/>
              <a:ahLst/>
              <a:cxnLst>
                <a:cxn ang="0">
                  <a:pos x="487" y="27"/>
                </a:cxn>
                <a:cxn ang="0">
                  <a:pos x="487" y="63"/>
                </a:cxn>
                <a:cxn ang="0">
                  <a:pos x="528" y="57"/>
                </a:cxn>
                <a:cxn ang="0">
                  <a:pos x="573" y="63"/>
                </a:cxn>
                <a:cxn ang="0">
                  <a:pos x="574" y="77"/>
                </a:cxn>
                <a:cxn ang="0">
                  <a:pos x="531" y="101"/>
                </a:cxn>
                <a:cxn ang="0">
                  <a:pos x="536" y="108"/>
                </a:cxn>
                <a:cxn ang="0">
                  <a:pos x="547" y="160"/>
                </a:cxn>
                <a:cxn ang="0">
                  <a:pos x="561" y="95"/>
                </a:cxn>
                <a:cxn ang="0">
                  <a:pos x="573" y="82"/>
                </a:cxn>
                <a:cxn ang="0">
                  <a:pos x="591" y="123"/>
                </a:cxn>
                <a:cxn ang="0">
                  <a:pos x="604" y="145"/>
                </a:cxn>
                <a:cxn ang="0">
                  <a:pos x="618" y="168"/>
                </a:cxn>
                <a:cxn ang="0">
                  <a:pos x="688" y="131"/>
                </a:cxn>
                <a:cxn ang="0">
                  <a:pos x="705" y="106"/>
                </a:cxn>
                <a:cxn ang="0">
                  <a:pos x="789" y="57"/>
                </a:cxn>
                <a:cxn ang="0">
                  <a:pos x="821" y="82"/>
                </a:cxn>
                <a:cxn ang="0">
                  <a:pos x="832" y="101"/>
                </a:cxn>
                <a:cxn ang="0">
                  <a:pos x="786" y="123"/>
                </a:cxn>
                <a:cxn ang="0">
                  <a:pos x="791" y="164"/>
                </a:cxn>
                <a:cxn ang="0">
                  <a:pos x="731" y="183"/>
                </a:cxn>
                <a:cxn ang="0">
                  <a:pos x="718" y="213"/>
                </a:cxn>
                <a:cxn ang="0">
                  <a:pos x="707" y="236"/>
                </a:cxn>
                <a:cxn ang="0">
                  <a:pos x="694" y="213"/>
                </a:cxn>
                <a:cxn ang="0">
                  <a:pos x="697" y="239"/>
                </a:cxn>
                <a:cxn ang="0">
                  <a:pos x="705" y="272"/>
                </a:cxn>
                <a:cxn ang="0">
                  <a:pos x="701" y="275"/>
                </a:cxn>
                <a:cxn ang="0">
                  <a:pos x="696" y="283"/>
                </a:cxn>
                <a:cxn ang="0">
                  <a:pos x="696" y="296"/>
                </a:cxn>
                <a:cxn ang="0">
                  <a:pos x="644" y="335"/>
                </a:cxn>
                <a:cxn ang="0">
                  <a:pos x="642" y="432"/>
                </a:cxn>
                <a:cxn ang="0">
                  <a:pos x="620" y="449"/>
                </a:cxn>
                <a:cxn ang="0">
                  <a:pos x="604" y="416"/>
                </a:cxn>
                <a:cxn ang="0">
                  <a:pos x="542" y="373"/>
                </a:cxn>
                <a:cxn ang="0">
                  <a:pos x="495" y="375"/>
                </a:cxn>
                <a:cxn ang="0">
                  <a:pos x="508" y="397"/>
                </a:cxn>
                <a:cxn ang="0">
                  <a:pos x="467" y="387"/>
                </a:cxn>
                <a:cxn ang="0">
                  <a:pos x="425" y="398"/>
                </a:cxn>
                <a:cxn ang="0">
                  <a:pos x="395" y="427"/>
                </a:cxn>
                <a:cxn ang="0">
                  <a:pos x="370" y="441"/>
                </a:cxn>
                <a:cxn ang="0">
                  <a:pos x="316" y="384"/>
                </a:cxn>
                <a:cxn ang="0">
                  <a:pos x="262" y="349"/>
                </a:cxn>
                <a:cxn ang="0">
                  <a:pos x="109" y="337"/>
                </a:cxn>
                <a:cxn ang="0">
                  <a:pos x="60" y="300"/>
                </a:cxn>
                <a:cxn ang="0">
                  <a:pos x="33" y="242"/>
                </a:cxn>
                <a:cxn ang="0">
                  <a:pos x="33" y="234"/>
                </a:cxn>
                <a:cxn ang="0">
                  <a:pos x="5" y="191"/>
                </a:cxn>
                <a:cxn ang="0">
                  <a:pos x="11" y="73"/>
                </a:cxn>
                <a:cxn ang="0">
                  <a:pos x="13" y="60"/>
                </a:cxn>
                <a:cxn ang="0">
                  <a:pos x="1" y="22"/>
                </a:cxn>
                <a:cxn ang="0">
                  <a:pos x="35" y="33"/>
                </a:cxn>
                <a:cxn ang="0">
                  <a:pos x="425" y="9"/>
                </a:cxn>
              </a:cxnLst>
              <a:rect l="0" t="0" r="r" b="b"/>
              <a:pathLst>
                <a:path w="832" h="462">
                  <a:moveTo>
                    <a:pt x="427" y="0"/>
                  </a:moveTo>
                  <a:lnTo>
                    <a:pt x="433" y="16"/>
                  </a:lnTo>
                  <a:lnTo>
                    <a:pt x="460" y="19"/>
                  </a:lnTo>
                  <a:lnTo>
                    <a:pt x="479" y="30"/>
                  </a:lnTo>
                  <a:lnTo>
                    <a:pt x="487" y="27"/>
                  </a:lnTo>
                  <a:lnTo>
                    <a:pt x="503" y="32"/>
                  </a:lnTo>
                  <a:lnTo>
                    <a:pt x="482" y="49"/>
                  </a:lnTo>
                  <a:lnTo>
                    <a:pt x="470" y="62"/>
                  </a:lnTo>
                  <a:lnTo>
                    <a:pt x="486" y="55"/>
                  </a:lnTo>
                  <a:lnTo>
                    <a:pt x="487" y="63"/>
                  </a:lnTo>
                  <a:lnTo>
                    <a:pt x="498" y="62"/>
                  </a:lnTo>
                  <a:lnTo>
                    <a:pt x="531" y="43"/>
                  </a:lnTo>
                  <a:lnTo>
                    <a:pt x="522" y="55"/>
                  </a:lnTo>
                  <a:lnTo>
                    <a:pt x="522" y="60"/>
                  </a:lnTo>
                  <a:lnTo>
                    <a:pt x="528" y="57"/>
                  </a:lnTo>
                  <a:lnTo>
                    <a:pt x="538" y="66"/>
                  </a:lnTo>
                  <a:lnTo>
                    <a:pt x="547" y="66"/>
                  </a:lnTo>
                  <a:lnTo>
                    <a:pt x="555" y="60"/>
                  </a:lnTo>
                  <a:lnTo>
                    <a:pt x="571" y="60"/>
                  </a:lnTo>
                  <a:lnTo>
                    <a:pt x="573" y="63"/>
                  </a:lnTo>
                  <a:lnTo>
                    <a:pt x="580" y="66"/>
                  </a:lnTo>
                  <a:lnTo>
                    <a:pt x="582" y="66"/>
                  </a:lnTo>
                  <a:lnTo>
                    <a:pt x="587" y="76"/>
                  </a:lnTo>
                  <a:lnTo>
                    <a:pt x="577" y="74"/>
                  </a:lnTo>
                  <a:lnTo>
                    <a:pt x="574" y="77"/>
                  </a:lnTo>
                  <a:lnTo>
                    <a:pt x="568" y="73"/>
                  </a:lnTo>
                  <a:lnTo>
                    <a:pt x="549" y="84"/>
                  </a:lnTo>
                  <a:lnTo>
                    <a:pt x="549" y="77"/>
                  </a:lnTo>
                  <a:lnTo>
                    <a:pt x="541" y="84"/>
                  </a:lnTo>
                  <a:lnTo>
                    <a:pt x="531" y="101"/>
                  </a:lnTo>
                  <a:lnTo>
                    <a:pt x="528" y="106"/>
                  </a:lnTo>
                  <a:lnTo>
                    <a:pt x="538" y="101"/>
                  </a:lnTo>
                  <a:lnTo>
                    <a:pt x="541" y="90"/>
                  </a:lnTo>
                  <a:lnTo>
                    <a:pt x="542" y="93"/>
                  </a:lnTo>
                  <a:lnTo>
                    <a:pt x="536" y="108"/>
                  </a:lnTo>
                  <a:lnTo>
                    <a:pt x="530" y="133"/>
                  </a:lnTo>
                  <a:lnTo>
                    <a:pt x="531" y="152"/>
                  </a:lnTo>
                  <a:lnTo>
                    <a:pt x="535" y="161"/>
                  </a:lnTo>
                  <a:lnTo>
                    <a:pt x="541" y="166"/>
                  </a:lnTo>
                  <a:lnTo>
                    <a:pt x="547" y="160"/>
                  </a:lnTo>
                  <a:lnTo>
                    <a:pt x="554" y="145"/>
                  </a:lnTo>
                  <a:lnTo>
                    <a:pt x="554" y="136"/>
                  </a:lnTo>
                  <a:lnTo>
                    <a:pt x="550" y="125"/>
                  </a:lnTo>
                  <a:lnTo>
                    <a:pt x="554" y="103"/>
                  </a:lnTo>
                  <a:lnTo>
                    <a:pt x="561" y="95"/>
                  </a:lnTo>
                  <a:lnTo>
                    <a:pt x="563" y="101"/>
                  </a:lnTo>
                  <a:lnTo>
                    <a:pt x="566" y="98"/>
                  </a:lnTo>
                  <a:lnTo>
                    <a:pt x="566" y="90"/>
                  </a:lnTo>
                  <a:lnTo>
                    <a:pt x="573" y="89"/>
                  </a:lnTo>
                  <a:lnTo>
                    <a:pt x="573" y="82"/>
                  </a:lnTo>
                  <a:lnTo>
                    <a:pt x="580" y="82"/>
                  </a:lnTo>
                  <a:lnTo>
                    <a:pt x="595" y="90"/>
                  </a:lnTo>
                  <a:lnTo>
                    <a:pt x="596" y="109"/>
                  </a:lnTo>
                  <a:lnTo>
                    <a:pt x="588" y="123"/>
                  </a:lnTo>
                  <a:lnTo>
                    <a:pt x="591" y="123"/>
                  </a:lnTo>
                  <a:lnTo>
                    <a:pt x="596" y="119"/>
                  </a:lnTo>
                  <a:lnTo>
                    <a:pt x="603" y="117"/>
                  </a:lnTo>
                  <a:lnTo>
                    <a:pt x="609" y="138"/>
                  </a:lnTo>
                  <a:lnTo>
                    <a:pt x="607" y="145"/>
                  </a:lnTo>
                  <a:lnTo>
                    <a:pt x="604" y="145"/>
                  </a:lnTo>
                  <a:lnTo>
                    <a:pt x="603" y="150"/>
                  </a:lnTo>
                  <a:lnTo>
                    <a:pt x="599" y="158"/>
                  </a:lnTo>
                  <a:lnTo>
                    <a:pt x="595" y="164"/>
                  </a:lnTo>
                  <a:lnTo>
                    <a:pt x="599" y="168"/>
                  </a:lnTo>
                  <a:lnTo>
                    <a:pt x="618" y="168"/>
                  </a:lnTo>
                  <a:lnTo>
                    <a:pt x="645" y="155"/>
                  </a:lnTo>
                  <a:lnTo>
                    <a:pt x="661" y="142"/>
                  </a:lnTo>
                  <a:lnTo>
                    <a:pt x="658" y="133"/>
                  </a:lnTo>
                  <a:lnTo>
                    <a:pt x="672" y="130"/>
                  </a:lnTo>
                  <a:lnTo>
                    <a:pt x="688" y="131"/>
                  </a:lnTo>
                  <a:lnTo>
                    <a:pt x="701" y="126"/>
                  </a:lnTo>
                  <a:lnTo>
                    <a:pt x="697" y="120"/>
                  </a:lnTo>
                  <a:lnTo>
                    <a:pt x="701" y="117"/>
                  </a:lnTo>
                  <a:lnTo>
                    <a:pt x="697" y="115"/>
                  </a:lnTo>
                  <a:lnTo>
                    <a:pt x="705" y="106"/>
                  </a:lnTo>
                  <a:lnTo>
                    <a:pt x="716" y="96"/>
                  </a:lnTo>
                  <a:lnTo>
                    <a:pt x="765" y="96"/>
                  </a:lnTo>
                  <a:lnTo>
                    <a:pt x="769" y="92"/>
                  </a:lnTo>
                  <a:lnTo>
                    <a:pt x="780" y="90"/>
                  </a:lnTo>
                  <a:lnTo>
                    <a:pt x="789" y="57"/>
                  </a:lnTo>
                  <a:lnTo>
                    <a:pt x="797" y="44"/>
                  </a:lnTo>
                  <a:lnTo>
                    <a:pt x="807" y="51"/>
                  </a:lnTo>
                  <a:lnTo>
                    <a:pt x="813" y="46"/>
                  </a:lnTo>
                  <a:lnTo>
                    <a:pt x="821" y="54"/>
                  </a:lnTo>
                  <a:lnTo>
                    <a:pt x="821" y="82"/>
                  </a:lnTo>
                  <a:lnTo>
                    <a:pt x="824" y="84"/>
                  </a:lnTo>
                  <a:lnTo>
                    <a:pt x="826" y="92"/>
                  </a:lnTo>
                  <a:lnTo>
                    <a:pt x="832" y="92"/>
                  </a:lnTo>
                  <a:lnTo>
                    <a:pt x="830" y="100"/>
                  </a:lnTo>
                  <a:lnTo>
                    <a:pt x="832" y="101"/>
                  </a:lnTo>
                  <a:lnTo>
                    <a:pt x="830" y="103"/>
                  </a:lnTo>
                  <a:lnTo>
                    <a:pt x="813" y="112"/>
                  </a:lnTo>
                  <a:lnTo>
                    <a:pt x="807" y="108"/>
                  </a:lnTo>
                  <a:lnTo>
                    <a:pt x="802" y="117"/>
                  </a:lnTo>
                  <a:lnTo>
                    <a:pt x="786" y="123"/>
                  </a:lnTo>
                  <a:lnTo>
                    <a:pt x="775" y="152"/>
                  </a:lnTo>
                  <a:lnTo>
                    <a:pt x="784" y="164"/>
                  </a:lnTo>
                  <a:lnTo>
                    <a:pt x="789" y="164"/>
                  </a:lnTo>
                  <a:lnTo>
                    <a:pt x="791" y="160"/>
                  </a:lnTo>
                  <a:lnTo>
                    <a:pt x="791" y="164"/>
                  </a:lnTo>
                  <a:lnTo>
                    <a:pt x="775" y="168"/>
                  </a:lnTo>
                  <a:lnTo>
                    <a:pt x="772" y="164"/>
                  </a:lnTo>
                  <a:lnTo>
                    <a:pt x="767" y="171"/>
                  </a:lnTo>
                  <a:lnTo>
                    <a:pt x="747" y="174"/>
                  </a:lnTo>
                  <a:lnTo>
                    <a:pt x="731" y="183"/>
                  </a:lnTo>
                  <a:lnTo>
                    <a:pt x="729" y="188"/>
                  </a:lnTo>
                  <a:lnTo>
                    <a:pt x="732" y="194"/>
                  </a:lnTo>
                  <a:lnTo>
                    <a:pt x="729" y="204"/>
                  </a:lnTo>
                  <a:lnTo>
                    <a:pt x="720" y="218"/>
                  </a:lnTo>
                  <a:lnTo>
                    <a:pt x="718" y="213"/>
                  </a:lnTo>
                  <a:lnTo>
                    <a:pt x="710" y="206"/>
                  </a:lnTo>
                  <a:lnTo>
                    <a:pt x="716" y="225"/>
                  </a:lnTo>
                  <a:lnTo>
                    <a:pt x="704" y="251"/>
                  </a:lnTo>
                  <a:lnTo>
                    <a:pt x="702" y="247"/>
                  </a:lnTo>
                  <a:lnTo>
                    <a:pt x="707" y="236"/>
                  </a:lnTo>
                  <a:lnTo>
                    <a:pt x="699" y="228"/>
                  </a:lnTo>
                  <a:lnTo>
                    <a:pt x="701" y="220"/>
                  </a:lnTo>
                  <a:lnTo>
                    <a:pt x="697" y="218"/>
                  </a:lnTo>
                  <a:lnTo>
                    <a:pt x="704" y="206"/>
                  </a:lnTo>
                  <a:lnTo>
                    <a:pt x="694" y="213"/>
                  </a:lnTo>
                  <a:lnTo>
                    <a:pt x="694" y="228"/>
                  </a:lnTo>
                  <a:lnTo>
                    <a:pt x="697" y="234"/>
                  </a:lnTo>
                  <a:lnTo>
                    <a:pt x="683" y="225"/>
                  </a:lnTo>
                  <a:lnTo>
                    <a:pt x="683" y="228"/>
                  </a:lnTo>
                  <a:lnTo>
                    <a:pt x="697" y="239"/>
                  </a:lnTo>
                  <a:lnTo>
                    <a:pt x="696" y="242"/>
                  </a:lnTo>
                  <a:lnTo>
                    <a:pt x="699" y="253"/>
                  </a:lnTo>
                  <a:lnTo>
                    <a:pt x="696" y="256"/>
                  </a:lnTo>
                  <a:lnTo>
                    <a:pt x="702" y="256"/>
                  </a:lnTo>
                  <a:lnTo>
                    <a:pt x="705" y="272"/>
                  </a:lnTo>
                  <a:lnTo>
                    <a:pt x="701" y="270"/>
                  </a:lnTo>
                  <a:lnTo>
                    <a:pt x="696" y="274"/>
                  </a:lnTo>
                  <a:lnTo>
                    <a:pt x="694" y="269"/>
                  </a:lnTo>
                  <a:lnTo>
                    <a:pt x="693" y="275"/>
                  </a:lnTo>
                  <a:lnTo>
                    <a:pt x="701" y="275"/>
                  </a:lnTo>
                  <a:lnTo>
                    <a:pt x="702" y="280"/>
                  </a:lnTo>
                  <a:lnTo>
                    <a:pt x="704" y="275"/>
                  </a:lnTo>
                  <a:lnTo>
                    <a:pt x="707" y="281"/>
                  </a:lnTo>
                  <a:lnTo>
                    <a:pt x="701" y="286"/>
                  </a:lnTo>
                  <a:lnTo>
                    <a:pt x="696" y="283"/>
                  </a:lnTo>
                  <a:lnTo>
                    <a:pt x="690" y="285"/>
                  </a:lnTo>
                  <a:lnTo>
                    <a:pt x="696" y="288"/>
                  </a:lnTo>
                  <a:lnTo>
                    <a:pt x="693" y="292"/>
                  </a:lnTo>
                  <a:lnTo>
                    <a:pt x="696" y="292"/>
                  </a:lnTo>
                  <a:lnTo>
                    <a:pt x="696" y="296"/>
                  </a:lnTo>
                  <a:lnTo>
                    <a:pt x="682" y="302"/>
                  </a:lnTo>
                  <a:lnTo>
                    <a:pt x="677" y="310"/>
                  </a:lnTo>
                  <a:lnTo>
                    <a:pt x="661" y="316"/>
                  </a:lnTo>
                  <a:lnTo>
                    <a:pt x="656" y="326"/>
                  </a:lnTo>
                  <a:lnTo>
                    <a:pt x="644" y="335"/>
                  </a:lnTo>
                  <a:lnTo>
                    <a:pt x="634" y="335"/>
                  </a:lnTo>
                  <a:lnTo>
                    <a:pt x="636" y="340"/>
                  </a:lnTo>
                  <a:lnTo>
                    <a:pt x="631" y="343"/>
                  </a:lnTo>
                  <a:lnTo>
                    <a:pt x="622" y="370"/>
                  </a:lnTo>
                  <a:lnTo>
                    <a:pt x="642" y="432"/>
                  </a:lnTo>
                  <a:lnTo>
                    <a:pt x="642" y="447"/>
                  </a:lnTo>
                  <a:lnTo>
                    <a:pt x="641" y="458"/>
                  </a:lnTo>
                  <a:lnTo>
                    <a:pt x="628" y="462"/>
                  </a:lnTo>
                  <a:lnTo>
                    <a:pt x="625" y="451"/>
                  </a:lnTo>
                  <a:lnTo>
                    <a:pt x="620" y="449"/>
                  </a:lnTo>
                  <a:lnTo>
                    <a:pt x="614" y="432"/>
                  </a:lnTo>
                  <a:lnTo>
                    <a:pt x="612" y="433"/>
                  </a:lnTo>
                  <a:lnTo>
                    <a:pt x="606" y="425"/>
                  </a:lnTo>
                  <a:lnTo>
                    <a:pt x="607" y="416"/>
                  </a:lnTo>
                  <a:lnTo>
                    <a:pt x="604" y="416"/>
                  </a:lnTo>
                  <a:lnTo>
                    <a:pt x="604" y="395"/>
                  </a:lnTo>
                  <a:lnTo>
                    <a:pt x="585" y="378"/>
                  </a:lnTo>
                  <a:lnTo>
                    <a:pt x="568" y="384"/>
                  </a:lnTo>
                  <a:lnTo>
                    <a:pt x="552" y="372"/>
                  </a:lnTo>
                  <a:lnTo>
                    <a:pt x="542" y="373"/>
                  </a:lnTo>
                  <a:lnTo>
                    <a:pt x="542" y="370"/>
                  </a:lnTo>
                  <a:lnTo>
                    <a:pt x="528" y="375"/>
                  </a:lnTo>
                  <a:lnTo>
                    <a:pt x="528" y="364"/>
                  </a:lnTo>
                  <a:lnTo>
                    <a:pt x="523" y="373"/>
                  </a:lnTo>
                  <a:lnTo>
                    <a:pt x="495" y="375"/>
                  </a:lnTo>
                  <a:lnTo>
                    <a:pt x="495" y="379"/>
                  </a:lnTo>
                  <a:lnTo>
                    <a:pt x="509" y="378"/>
                  </a:lnTo>
                  <a:lnTo>
                    <a:pt x="504" y="387"/>
                  </a:lnTo>
                  <a:lnTo>
                    <a:pt x="512" y="395"/>
                  </a:lnTo>
                  <a:lnTo>
                    <a:pt x="508" y="397"/>
                  </a:lnTo>
                  <a:lnTo>
                    <a:pt x="500" y="391"/>
                  </a:lnTo>
                  <a:lnTo>
                    <a:pt x="498" y="395"/>
                  </a:lnTo>
                  <a:lnTo>
                    <a:pt x="487" y="395"/>
                  </a:lnTo>
                  <a:lnTo>
                    <a:pt x="471" y="384"/>
                  </a:lnTo>
                  <a:lnTo>
                    <a:pt x="467" y="387"/>
                  </a:lnTo>
                  <a:lnTo>
                    <a:pt x="443" y="384"/>
                  </a:lnTo>
                  <a:lnTo>
                    <a:pt x="432" y="391"/>
                  </a:lnTo>
                  <a:lnTo>
                    <a:pt x="433" y="386"/>
                  </a:lnTo>
                  <a:lnTo>
                    <a:pt x="430" y="384"/>
                  </a:lnTo>
                  <a:lnTo>
                    <a:pt x="425" y="398"/>
                  </a:lnTo>
                  <a:lnTo>
                    <a:pt x="417" y="403"/>
                  </a:lnTo>
                  <a:lnTo>
                    <a:pt x="406" y="403"/>
                  </a:lnTo>
                  <a:lnTo>
                    <a:pt x="408" y="408"/>
                  </a:lnTo>
                  <a:lnTo>
                    <a:pt x="394" y="417"/>
                  </a:lnTo>
                  <a:lnTo>
                    <a:pt x="395" y="427"/>
                  </a:lnTo>
                  <a:lnTo>
                    <a:pt x="392" y="427"/>
                  </a:lnTo>
                  <a:lnTo>
                    <a:pt x="394" y="430"/>
                  </a:lnTo>
                  <a:lnTo>
                    <a:pt x="394" y="436"/>
                  </a:lnTo>
                  <a:lnTo>
                    <a:pt x="397" y="451"/>
                  </a:lnTo>
                  <a:lnTo>
                    <a:pt x="370" y="441"/>
                  </a:lnTo>
                  <a:lnTo>
                    <a:pt x="361" y="421"/>
                  </a:lnTo>
                  <a:lnTo>
                    <a:pt x="349" y="408"/>
                  </a:lnTo>
                  <a:lnTo>
                    <a:pt x="345" y="395"/>
                  </a:lnTo>
                  <a:lnTo>
                    <a:pt x="334" y="383"/>
                  </a:lnTo>
                  <a:lnTo>
                    <a:pt x="316" y="384"/>
                  </a:lnTo>
                  <a:lnTo>
                    <a:pt x="307" y="398"/>
                  </a:lnTo>
                  <a:lnTo>
                    <a:pt x="293" y="387"/>
                  </a:lnTo>
                  <a:lnTo>
                    <a:pt x="286" y="379"/>
                  </a:lnTo>
                  <a:lnTo>
                    <a:pt x="285" y="370"/>
                  </a:lnTo>
                  <a:lnTo>
                    <a:pt x="262" y="349"/>
                  </a:lnTo>
                  <a:lnTo>
                    <a:pt x="236" y="349"/>
                  </a:lnTo>
                  <a:lnTo>
                    <a:pt x="236" y="357"/>
                  </a:lnTo>
                  <a:lnTo>
                    <a:pt x="198" y="359"/>
                  </a:lnTo>
                  <a:lnTo>
                    <a:pt x="142" y="334"/>
                  </a:lnTo>
                  <a:lnTo>
                    <a:pt x="109" y="337"/>
                  </a:lnTo>
                  <a:lnTo>
                    <a:pt x="106" y="326"/>
                  </a:lnTo>
                  <a:lnTo>
                    <a:pt x="96" y="316"/>
                  </a:lnTo>
                  <a:lnTo>
                    <a:pt x="92" y="315"/>
                  </a:lnTo>
                  <a:lnTo>
                    <a:pt x="88" y="310"/>
                  </a:lnTo>
                  <a:lnTo>
                    <a:pt x="60" y="300"/>
                  </a:lnTo>
                  <a:lnTo>
                    <a:pt x="58" y="291"/>
                  </a:lnTo>
                  <a:lnTo>
                    <a:pt x="41" y="267"/>
                  </a:lnTo>
                  <a:lnTo>
                    <a:pt x="43" y="258"/>
                  </a:lnTo>
                  <a:lnTo>
                    <a:pt x="35" y="251"/>
                  </a:lnTo>
                  <a:lnTo>
                    <a:pt x="33" y="242"/>
                  </a:lnTo>
                  <a:lnTo>
                    <a:pt x="33" y="240"/>
                  </a:lnTo>
                  <a:lnTo>
                    <a:pt x="38" y="245"/>
                  </a:lnTo>
                  <a:lnTo>
                    <a:pt x="35" y="237"/>
                  </a:lnTo>
                  <a:lnTo>
                    <a:pt x="39" y="234"/>
                  </a:lnTo>
                  <a:lnTo>
                    <a:pt x="33" y="234"/>
                  </a:lnTo>
                  <a:lnTo>
                    <a:pt x="32" y="237"/>
                  </a:lnTo>
                  <a:lnTo>
                    <a:pt x="25" y="234"/>
                  </a:lnTo>
                  <a:lnTo>
                    <a:pt x="16" y="220"/>
                  </a:lnTo>
                  <a:lnTo>
                    <a:pt x="14" y="204"/>
                  </a:lnTo>
                  <a:lnTo>
                    <a:pt x="5" y="191"/>
                  </a:lnTo>
                  <a:lnTo>
                    <a:pt x="11" y="171"/>
                  </a:lnTo>
                  <a:lnTo>
                    <a:pt x="6" y="161"/>
                  </a:lnTo>
                  <a:lnTo>
                    <a:pt x="3" y="141"/>
                  </a:lnTo>
                  <a:lnTo>
                    <a:pt x="6" y="130"/>
                  </a:lnTo>
                  <a:lnTo>
                    <a:pt x="11" y="73"/>
                  </a:lnTo>
                  <a:lnTo>
                    <a:pt x="20" y="71"/>
                  </a:lnTo>
                  <a:lnTo>
                    <a:pt x="11" y="68"/>
                  </a:lnTo>
                  <a:lnTo>
                    <a:pt x="9" y="62"/>
                  </a:lnTo>
                  <a:lnTo>
                    <a:pt x="13" y="65"/>
                  </a:lnTo>
                  <a:lnTo>
                    <a:pt x="13" y="60"/>
                  </a:lnTo>
                  <a:lnTo>
                    <a:pt x="9" y="57"/>
                  </a:lnTo>
                  <a:lnTo>
                    <a:pt x="11" y="54"/>
                  </a:lnTo>
                  <a:lnTo>
                    <a:pt x="8" y="54"/>
                  </a:lnTo>
                  <a:lnTo>
                    <a:pt x="0" y="25"/>
                  </a:lnTo>
                  <a:lnTo>
                    <a:pt x="1" y="22"/>
                  </a:lnTo>
                  <a:lnTo>
                    <a:pt x="28" y="27"/>
                  </a:lnTo>
                  <a:lnTo>
                    <a:pt x="28" y="33"/>
                  </a:lnTo>
                  <a:lnTo>
                    <a:pt x="24" y="41"/>
                  </a:lnTo>
                  <a:lnTo>
                    <a:pt x="25" y="44"/>
                  </a:lnTo>
                  <a:lnTo>
                    <a:pt x="35" y="33"/>
                  </a:lnTo>
                  <a:lnTo>
                    <a:pt x="33" y="22"/>
                  </a:lnTo>
                  <a:lnTo>
                    <a:pt x="32" y="21"/>
                  </a:lnTo>
                  <a:lnTo>
                    <a:pt x="35" y="16"/>
                  </a:lnTo>
                  <a:lnTo>
                    <a:pt x="27" y="8"/>
                  </a:lnTo>
                  <a:lnTo>
                    <a:pt x="425" y="9"/>
                  </a:lnTo>
                  <a:lnTo>
                    <a:pt x="42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97" name="Freeform 1429"/>
            <p:cNvSpPr>
              <a:spLocks noEditPoints="1"/>
            </p:cNvSpPr>
            <p:nvPr/>
          </p:nvSpPr>
          <p:spPr bwMode="auto">
            <a:xfrm>
              <a:off x="2500313" y="2565400"/>
              <a:ext cx="441325" cy="450850"/>
            </a:xfrm>
            <a:custGeom>
              <a:avLst/>
              <a:gdLst/>
              <a:ahLst/>
              <a:cxnLst>
                <a:cxn ang="0">
                  <a:pos x="438" y="433"/>
                </a:cxn>
                <a:cxn ang="0">
                  <a:pos x="554" y="562"/>
                </a:cxn>
                <a:cxn ang="0">
                  <a:pos x="539" y="533"/>
                </a:cxn>
                <a:cxn ang="0">
                  <a:pos x="525" y="525"/>
                </a:cxn>
                <a:cxn ang="0">
                  <a:pos x="506" y="503"/>
                </a:cxn>
                <a:cxn ang="0">
                  <a:pos x="511" y="494"/>
                </a:cxn>
                <a:cxn ang="0">
                  <a:pos x="498" y="479"/>
                </a:cxn>
                <a:cxn ang="0">
                  <a:pos x="479" y="473"/>
                </a:cxn>
                <a:cxn ang="0">
                  <a:pos x="463" y="457"/>
                </a:cxn>
                <a:cxn ang="0">
                  <a:pos x="444" y="464"/>
                </a:cxn>
                <a:cxn ang="0">
                  <a:pos x="446" y="454"/>
                </a:cxn>
                <a:cxn ang="0">
                  <a:pos x="172" y="22"/>
                </a:cxn>
                <a:cxn ang="0">
                  <a:pos x="218" y="18"/>
                </a:cxn>
                <a:cxn ang="0">
                  <a:pos x="239" y="40"/>
                </a:cxn>
                <a:cxn ang="0">
                  <a:pos x="395" y="413"/>
                </a:cxn>
                <a:cxn ang="0">
                  <a:pos x="411" y="435"/>
                </a:cxn>
                <a:cxn ang="0">
                  <a:pos x="416" y="419"/>
                </a:cxn>
                <a:cxn ang="0">
                  <a:pos x="335" y="407"/>
                </a:cxn>
                <a:cxn ang="0">
                  <a:pos x="312" y="400"/>
                </a:cxn>
                <a:cxn ang="0">
                  <a:pos x="296" y="392"/>
                </a:cxn>
                <a:cxn ang="0">
                  <a:pos x="291" y="405"/>
                </a:cxn>
                <a:cxn ang="0">
                  <a:pos x="261" y="432"/>
                </a:cxn>
                <a:cxn ang="0">
                  <a:pos x="237" y="438"/>
                </a:cxn>
                <a:cxn ang="0">
                  <a:pos x="245" y="399"/>
                </a:cxn>
                <a:cxn ang="0">
                  <a:pos x="255" y="383"/>
                </a:cxn>
                <a:cxn ang="0">
                  <a:pos x="218" y="413"/>
                </a:cxn>
                <a:cxn ang="0">
                  <a:pos x="204" y="467"/>
                </a:cxn>
                <a:cxn ang="0">
                  <a:pos x="179" y="490"/>
                </a:cxn>
                <a:cxn ang="0">
                  <a:pos x="146" y="520"/>
                </a:cxn>
                <a:cxn ang="0">
                  <a:pos x="122" y="546"/>
                </a:cxn>
                <a:cxn ang="0">
                  <a:pos x="82" y="560"/>
                </a:cxn>
                <a:cxn ang="0">
                  <a:pos x="68" y="557"/>
                </a:cxn>
                <a:cxn ang="0">
                  <a:pos x="139" y="505"/>
                </a:cxn>
                <a:cxn ang="0">
                  <a:pos x="146" y="462"/>
                </a:cxn>
                <a:cxn ang="0">
                  <a:pos x="123" y="454"/>
                </a:cxn>
                <a:cxn ang="0">
                  <a:pos x="92" y="451"/>
                </a:cxn>
                <a:cxn ang="0">
                  <a:pos x="84" y="403"/>
                </a:cxn>
                <a:cxn ang="0">
                  <a:pos x="63" y="422"/>
                </a:cxn>
                <a:cxn ang="0">
                  <a:pos x="51" y="389"/>
                </a:cxn>
                <a:cxn ang="0">
                  <a:pos x="41" y="370"/>
                </a:cxn>
                <a:cxn ang="0">
                  <a:pos x="51" y="335"/>
                </a:cxn>
                <a:cxn ang="0">
                  <a:pos x="103" y="309"/>
                </a:cxn>
                <a:cxn ang="0">
                  <a:pos x="79" y="283"/>
                </a:cxn>
                <a:cxn ang="0">
                  <a:pos x="47" y="279"/>
                </a:cxn>
                <a:cxn ang="0">
                  <a:pos x="25" y="217"/>
                </a:cxn>
                <a:cxn ang="0">
                  <a:pos x="63" y="211"/>
                </a:cxn>
                <a:cxn ang="0">
                  <a:pos x="104" y="212"/>
                </a:cxn>
                <a:cxn ang="0">
                  <a:pos x="125" y="201"/>
                </a:cxn>
                <a:cxn ang="0">
                  <a:pos x="82" y="185"/>
                </a:cxn>
                <a:cxn ang="0">
                  <a:pos x="19" y="130"/>
                </a:cxn>
                <a:cxn ang="0">
                  <a:pos x="74" y="76"/>
                </a:cxn>
                <a:cxn ang="0">
                  <a:pos x="93" y="65"/>
                </a:cxn>
                <a:cxn ang="0">
                  <a:pos x="117" y="38"/>
                </a:cxn>
                <a:cxn ang="0">
                  <a:pos x="120" y="27"/>
                </a:cxn>
                <a:cxn ang="0">
                  <a:pos x="166" y="0"/>
                </a:cxn>
              </a:cxnLst>
              <a:rect l="0" t="0" r="r" b="b"/>
              <a:pathLst>
                <a:path w="555" h="568">
                  <a:moveTo>
                    <a:pt x="438" y="433"/>
                  </a:moveTo>
                  <a:lnTo>
                    <a:pt x="441" y="435"/>
                  </a:lnTo>
                  <a:lnTo>
                    <a:pt x="438" y="440"/>
                  </a:lnTo>
                  <a:lnTo>
                    <a:pt x="437" y="440"/>
                  </a:lnTo>
                  <a:lnTo>
                    <a:pt x="441" y="435"/>
                  </a:lnTo>
                  <a:lnTo>
                    <a:pt x="438" y="433"/>
                  </a:lnTo>
                  <a:close/>
                  <a:moveTo>
                    <a:pt x="476" y="427"/>
                  </a:moveTo>
                  <a:lnTo>
                    <a:pt x="492" y="456"/>
                  </a:lnTo>
                  <a:lnTo>
                    <a:pt x="500" y="462"/>
                  </a:lnTo>
                  <a:lnTo>
                    <a:pt x="527" y="519"/>
                  </a:lnTo>
                  <a:lnTo>
                    <a:pt x="555" y="535"/>
                  </a:lnTo>
                  <a:lnTo>
                    <a:pt x="554" y="562"/>
                  </a:lnTo>
                  <a:lnTo>
                    <a:pt x="544" y="568"/>
                  </a:lnTo>
                  <a:lnTo>
                    <a:pt x="543" y="562"/>
                  </a:lnTo>
                  <a:lnTo>
                    <a:pt x="547" y="558"/>
                  </a:lnTo>
                  <a:lnTo>
                    <a:pt x="547" y="554"/>
                  </a:lnTo>
                  <a:lnTo>
                    <a:pt x="544" y="554"/>
                  </a:lnTo>
                  <a:lnTo>
                    <a:pt x="539" y="533"/>
                  </a:lnTo>
                  <a:lnTo>
                    <a:pt x="530" y="538"/>
                  </a:lnTo>
                  <a:lnTo>
                    <a:pt x="525" y="546"/>
                  </a:lnTo>
                  <a:lnTo>
                    <a:pt x="524" y="543"/>
                  </a:lnTo>
                  <a:lnTo>
                    <a:pt x="527" y="531"/>
                  </a:lnTo>
                  <a:lnTo>
                    <a:pt x="533" y="528"/>
                  </a:lnTo>
                  <a:lnTo>
                    <a:pt x="525" y="525"/>
                  </a:lnTo>
                  <a:lnTo>
                    <a:pt x="522" y="517"/>
                  </a:lnTo>
                  <a:lnTo>
                    <a:pt x="514" y="511"/>
                  </a:lnTo>
                  <a:lnTo>
                    <a:pt x="511" y="506"/>
                  </a:lnTo>
                  <a:lnTo>
                    <a:pt x="516" y="511"/>
                  </a:lnTo>
                  <a:lnTo>
                    <a:pt x="514" y="505"/>
                  </a:lnTo>
                  <a:lnTo>
                    <a:pt x="506" y="503"/>
                  </a:lnTo>
                  <a:lnTo>
                    <a:pt x="509" y="498"/>
                  </a:lnTo>
                  <a:lnTo>
                    <a:pt x="506" y="498"/>
                  </a:lnTo>
                  <a:lnTo>
                    <a:pt x="506" y="490"/>
                  </a:lnTo>
                  <a:lnTo>
                    <a:pt x="503" y="492"/>
                  </a:lnTo>
                  <a:lnTo>
                    <a:pt x="503" y="489"/>
                  </a:lnTo>
                  <a:lnTo>
                    <a:pt x="511" y="494"/>
                  </a:lnTo>
                  <a:lnTo>
                    <a:pt x="505" y="484"/>
                  </a:lnTo>
                  <a:lnTo>
                    <a:pt x="500" y="486"/>
                  </a:lnTo>
                  <a:lnTo>
                    <a:pt x="500" y="481"/>
                  </a:lnTo>
                  <a:lnTo>
                    <a:pt x="500" y="478"/>
                  </a:lnTo>
                  <a:lnTo>
                    <a:pt x="503" y="476"/>
                  </a:lnTo>
                  <a:lnTo>
                    <a:pt x="498" y="479"/>
                  </a:lnTo>
                  <a:lnTo>
                    <a:pt x="495" y="473"/>
                  </a:lnTo>
                  <a:lnTo>
                    <a:pt x="486" y="468"/>
                  </a:lnTo>
                  <a:lnTo>
                    <a:pt x="476" y="440"/>
                  </a:lnTo>
                  <a:lnTo>
                    <a:pt x="475" y="446"/>
                  </a:lnTo>
                  <a:lnTo>
                    <a:pt x="481" y="468"/>
                  </a:lnTo>
                  <a:lnTo>
                    <a:pt x="479" y="473"/>
                  </a:lnTo>
                  <a:lnTo>
                    <a:pt x="476" y="473"/>
                  </a:lnTo>
                  <a:lnTo>
                    <a:pt x="475" y="467"/>
                  </a:lnTo>
                  <a:lnTo>
                    <a:pt x="470" y="468"/>
                  </a:lnTo>
                  <a:lnTo>
                    <a:pt x="470" y="464"/>
                  </a:lnTo>
                  <a:lnTo>
                    <a:pt x="465" y="454"/>
                  </a:lnTo>
                  <a:lnTo>
                    <a:pt x="463" y="457"/>
                  </a:lnTo>
                  <a:lnTo>
                    <a:pt x="454" y="451"/>
                  </a:lnTo>
                  <a:lnTo>
                    <a:pt x="452" y="454"/>
                  </a:lnTo>
                  <a:lnTo>
                    <a:pt x="465" y="467"/>
                  </a:lnTo>
                  <a:lnTo>
                    <a:pt x="465" y="470"/>
                  </a:lnTo>
                  <a:lnTo>
                    <a:pt x="457" y="473"/>
                  </a:lnTo>
                  <a:lnTo>
                    <a:pt x="444" y="464"/>
                  </a:lnTo>
                  <a:lnTo>
                    <a:pt x="446" y="460"/>
                  </a:lnTo>
                  <a:lnTo>
                    <a:pt x="437" y="451"/>
                  </a:lnTo>
                  <a:lnTo>
                    <a:pt x="437" y="441"/>
                  </a:lnTo>
                  <a:lnTo>
                    <a:pt x="438" y="440"/>
                  </a:lnTo>
                  <a:lnTo>
                    <a:pt x="441" y="445"/>
                  </a:lnTo>
                  <a:lnTo>
                    <a:pt x="446" y="454"/>
                  </a:lnTo>
                  <a:lnTo>
                    <a:pt x="457" y="446"/>
                  </a:lnTo>
                  <a:lnTo>
                    <a:pt x="463" y="435"/>
                  </a:lnTo>
                  <a:lnTo>
                    <a:pt x="476" y="427"/>
                  </a:lnTo>
                  <a:close/>
                  <a:moveTo>
                    <a:pt x="166" y="0"/>
                  </a:moveTo>
                  <a:lnTo>
                    <a:pt x="183" y="8"/>
                  </a:lnTo>
                  <a:lnTo>
                    <a:pt x="172" y="22"/>
                  </a:lnTo>
                  <a:lnTo>
                    <a:pt x="185" y="27"/>
                  </a:lnTo>
                  <a:lnTo>
                    <a:pt x="187" y="29"/>
                  </a:lnTo>
                  <a:lnTo>
                    <a:pt x="185" y="15"/>
                  </a:lnTo>
                  <a:lnTo>
                    <a:pt x="191" y="10"/>
                  </a:lnTo>
                  <a:lnTo>
                    <a:pt x="204" y="24"/>
                  </a:lnTo>
                  <a:lnTo>
                    <a:pt x="218" y="18"/>
                  </a:lnTo>
                  <a:lnTo>
                    <a:pt x="221" y="26"/>
                  </a:lnTo>
                  <a:lnTo>
                    <a:pt x="234" y="24"/>
                  </a:lnTo>
                  <a:lnTo>
                    <a:pt x="231" y="30"/>
                  </a:lnTo>
                  <a:lnTo>
                    <a:pt x="236" y="33"/>
                  </a:lnTo>
                  <a:lnTo>
                    <a:pt x="242" y="37"/>
                  </a:lnTo>
                  <a:lnTo>
                    <a:pt x="239" y="40"/>
                  </a:lnTo>
                  <a:lnTo>
                    <a:pt x="274" y="40"/>
                  </a:lnTo>
                  <a:lnTo>
                    <a:pt x="332" y="62"/>
                  </a:lnTo>
                  <a:lnTo>
                    <a:pt x="364" y="54"/>
                  </a:lnTo>
                  <a:lnTo>
                    <a:pt x="391" y="76"/>
                  </a:lnTo>
                  <a:lnTo>
                    <a:pt x="395" y="71"/>
                  </a:lnTo>
                  <a:lnTo>
                    <a:pt x="395" y="413"/>
                  </a:lnTo>
                  <a:lnTo>
                    <a:pt x="410" y="416"/>
                  </a:lnTo>
                  <a:lnTo>
                    <a:pt x="422" y="411"/>
                  </a:lnTo>
                  <a:lnTo>
                    <a:pt x="421" y="421"/>
                  </a:lnTo>
                  <a:lnTo>
                    <a:pt x="437" y="440"/>
                  </a:lnTo>
                  <a:lnTo>
                    <a:pt x="429" y="446"/>
                  </a:lnTo>
                  <a:lnTo>
                    <a:pt x="411" y="435"/>
                  </a:lnTo>
                  <a:lnTo>
                    <a:pt x="416" y="433"/>
                  </a:lnTo>
                  <a:lnTo>
                    <a:pt x="418" y="422"/>
                  </a:lnTo>
                  <a:lnTo>
                    <a:pt x="421" y="435"/>
                  </a:lnTo>
                  <a:lnTo>
                    <a:pt x="421" y="427"/>
                  </a:lnTo>
                  <a:lnTo>
                    <a:pt x="422" y="426"/>
                  </a:lnTo>
                  <a:lnTo>
                    <a:pt x="416" y="419"/>
                  </a:lnTo>
                  <a:lnTo>
                    <a:pt x="410" y="427"/>
                  </a:lnTo>
                  <a:lnTo>
                    <a:pt x="400" y="429"/>
                  </a:lnTo>
                  <a:lnTo>
                    <a:pt x="391" y="424"/>
                  </a:lnTo>
                  <a:lnTo>
                    <a:pt x="389" y="421"/>
                  </a:lnTo>
                  <a:lnTo>
                    <a:pt x="350" y="421"/>
                  </a:lnTo>
                  <a:lnTo>
                    <a:pt x="335" y="407"/>
                  </a:lnTo>
                  <a:lnTo>
                    <a:pt x="331" y="411"/>
                  </a:lnTo>
                  <a:lnTo>
                    <a:pt x="324" y="405"/>
                  </a:lnTo>
                  <a:lnTo>
                    <a:pt x="324" y="400"/>
                  </a:lnTo>
                  <a:lnTo>
                    <a:pt x="316" y="400"/>
                  </a:lnTo>
                  <a:lnTo>
                    <a:pt x="320" y="397"/>
                  </a:lnTo>
                  <a:lnTo>
                    <a:pt x="312" y="400"/>
                  </a:lnTo>
                  <a:lnTo>
                    <a:pt x="316" y="396"/>
                  </a:lnTo>
                  <a:lnTo>
                    <a:pt x="312" y="396"/>
                  </a:lnTo>
                  <a:lnTo>
                    <a:pt x="312" y="389"/>
                  </a:lnTo>
                  <a:lnTo>
                    <a:pt x="301" y="391"/>
                  </a:lnTo>
                  <a:lnTo>
                    <a:pt x="296" y="386"/>
                  </a:lnTo>
                  <a:lnTo>
                    <a:pt x="296" y="392"/>
                  </a:lnTo>
                  <a:lnTo>
                    <a:pt x="294" y="396"/>
                  </a:lnTo>
                  <a:lnTo>
                    <a:pt x="296" y="383"/>
                  </a:lnTo>
                  <a:lnTo>
                    <a:pt x="282" y="397"/>
                  </a:lnTo>
                  <a:lnTo>
                    <a:pt x="288" y="400"/>
                  </a:lnTo>
                  <a:lnTo>
                    <a:pt x="283" y="407"/>
                  </a:lnTo>
                  <a:lnTo>
                    <a:pt x="291" y="405"/>
                  </a:lnTo>
                  <a:lnTo>
                    <a:pt x="283" y="421"/>
                  </a:lnTo>
                  <a:lnTo>
                    <a:pt x="270" y="418"/>
                  </a:lnTo>
                  <a:lnTo>
                    <a:pt x="267" y="430"/>
                  </a:lnTo>
                  <a:lnTo>
                    <a:pt x="267" y="422"/>
                  </a:lnTo>
                  <a:lnTo>
                    <a:pt x="266" y="430"/>
                  </a:lnTo>
                  <a:lnTo>
                    <a:pt x="261" y="432"/>
                  </a:lnTo>
                  <a:lnTo>
                    <a:pt x="258" y="440"/>
                  </a:lnTo>
                  <a:lnTo>
                    <a:pt x="259" y="433"/>
                  </a:lnTo>
                  <a:lnTo>
                    <a:pt x="248" y="443"/>
                  </a:lnTo>
                  <a:lnTo>
                    <a:pt x="239" y="446"/>
                  </a:lnTo>
                  <a:lnTo>
                    <a:pt x="236" y="443"/>
                  </a:lnTo>
                  <a:lnTo>
                    <a:pt x="237" y="438"/>
                  </a:lnTo>
                  <a:lnTo>
                    <a:pt x="244" y="438"/>
                  </a:lnTo>
                  <a:lnTo>
                    <a:pt x="248" y="427"/>
                  </a:lnTo>
                  <a:lnTo>
                    <a:pt x="240" y="433"/>
                  </a:lnTo>
                  <a:lnTo>
                    <a:pt x="236" y="429"/>
                  </a:lnTo>
                  <a:lnTo>
                    <a:pt x="244" y="413"/>
                  </a:lnTo>
                  <a:lnTo>
                    <a:pt x="245" y="399"/>
                  </a:lnTo>
                  <a:lnTo>
                    <a:pt x="258" y="391"/>
                  </a:lnTo>
                  <a:lnTo>
                    <a:pt x="277" y="396"/>
                  </a:lnTo>
                  <a:lnTo>
                    <a:pt x="263" y="388"/>
                  </a:lnTo>
                  <a:lnTo>
                    <a:pt x="274" y="373"/>
                  </a:lnTo>
                  <a:lnTo>
                    <a:pt x="261" y="383"/>
                  </a:lnTo>
                  <a:lnTo>
                    <a:pt x="255" y="383"/>
                  </a:lnTo>
                  <a:lnTo>
                    <a:pt x="259" y="364"/>
                  </a:lnTo>
                  <a:lnTo>
                    <a:pt x="259" y="350"/>
                  </a:lnTo>
                  <a:lnTo>
                    <a:pt x="253" y="383"/>
                  </a:lnTo>
                  <a:lnTo>
                    <a:pt x="237" y="394"/>
                  </a:lnTo>
                  <a:lnTo>
                    <a:pt x="225" y="414"/>
                  </a:lnTo>
                  <a:lnTo>
                    <a:pt x="218" y="413"/>
                  </a:lnTo>
                  <a:lnTo>
                    <a:pt x="225" y="421"/>
                  </a:lnTo>
                  <a:lnTo>
                    <a:pt x="204" y="440"/>
                  </a:lnTo>
                  <a:lnTo>
                    <a:pt x="201" y="449"/>
                  </a:lnTo>
                  <a:lnTo>
                    <a:pt x="207" y="451"/>
                  </a:lnTo>
                  <a:lnTo>
                    <a:pt x="214" y="456"/>
                  </a:lnTo>
                  <a:lnTo>
                    <a:pt x="204" y="467"/>
                  </a:lnTo>
                  <a:lnTo>
                    <a:pt x="201" y="471"/>
                  </a:lnTo>
                  <a:lnTo>
                    <a:pt x="204" y="475"/>
                  </a:lnTo>
                  <a:lnTo>
                    <a:pt x="190" y="479"/>
                  </a:lnTo>
                  <a:lnTo>
                    <a:pt x="185" y="487"/>
                  </a:lnTo>
                  <a:lnTo>
                    <a:pt x="180" y="487"/>
                  </a:lnTo>
                  <a:lnTo>
                    <a:pt x="179" y="490"/>
                  </a:lnTo>
                  <a:lnTo>
                    <a:pt x="168" y="498"/>
                  </a:lnTo>
                  <a:lnTo>
                    <a:pt x="169" y="500"/>
                  </a:lnTo>
                  <a:lnTo>
                    <a:pt x="169" y="506"/>
                  </a:lnTo>
                  <a:lnTo>
                    <a:pt x="155" y="513"/>
                  </a:lnTo>
                  <a:lnTo>
                    <a:pt x="155" y="517"/>
                  </a:lnTo>
                  <a:lnTo>
                    <a:pt x="146" y="520"/>
                  </a:lnTo>
                  <a:lnTo>
                    <a:pt x="149" y="522"/>
                  </a:lnTo>
                  <a:lnTo>
                    <a:pt x="136" y="527"/>
                  </a:lnTo>
                  <a:lnTo>
                    <a:pt x="130" y="522"/>
                  </a:lnTo>
                  <a:lnTo>
                    <a:pt x="138" y="533"/>
                  </a:lnTo>
                  <a:lnTo>
                    <a:pt x="125" y="536"/>
                  </a:lnTo>
                  <a:lnTo>
                    <a:pt x="122" y="546"/>
                  </a:lnTo>
                  <a:lnTo>
                    <a:pt x="120" y="539"/>
                  </a:lnTo>
                  <a:lnTo>
                    <a:pt x="95" y="550"/>
                  </a:lnTo>
                  <a:lnTo>
                    <a:pt x="96" y="544"/>
                  </a:lnTo>
                  <a:lnTo>
                    <a:pt x="95" y="544"/>
                  </a:lnTo>
                  <a:lnTo>
                    <a:pt x="87" y="558"/>
                  </a:lnTo>
                  <a:lnTo>
                    <a:pt x="82" y="560"/>
                  </a:lnTo>
                  <a:lnTo>
                    <a:pt x="79" y="554"/>
                  </a:lnTo>
                  <a:lnTo>
                    <a:pt x="79" y="560"/>
                  </a:lnTo>
                  <a:lnTo>
                    <a:pt x="73" y="558"/>
                  </a:lnTo>
                  <a:lnTo>
                    <a:pt x="70" y="565"/>
                  </a:lnTo>
                  <a:lnTo>
                    <a:pt x="66" y="558"/>
                  </a:lnTo>
                  <a:lnTo>
                    <a:pt x="68" y="557"/>
                  </a:lnTo>
                  <a:lnTo>
                    <a:pt x="98" y="535"/>
                  </a:lnTo>
                  <a:lnTo>
                    <a:pt x="114" y="539"/>
                  </a:lnTo>
                  <a:lnTo>
                    <a:pt x="109" y="536"/>
                  </a:lnTo>
                  <a:lnTo>
                    <a:pt x="114" y="525"/>
                  </a:lnTo>
                  <a:lnTo>
                    <a:pt x="136" y="513"/>
                  </a:lnTo>
                  <a:lnTo>
                    <a:pt x="139" y="505"/>
                  </a:lnTo>
                  <a:lnTo>
                    <a:pt x="147" y="498"/>
                  </a:lnTo>
                  <a:lnTo>
                    <a:pt x="157" y="471"/>
                  </a:lnTo>
                  <a:lnTo>
                    <a:pt x="155" y="471"/>
                  </a:lnTo>
                  <a:lnTo>
                    <a:pt x="157" y="464"/>
                  </a:lnTo>
                  <a:lnTo>
                    <a:pt x="165" y="449"/>
                  </a:lnTo>
                  <a:lnTo>
                    <a:pt x="146" y="462"/>
                  </a:lnTo>
                  <a:lnTo>
                    <a:pt x="139" y="456"/>
                  </a:lnTo>
                  <a:lnTo>
                    <a:pt x="139" y="451"/>
                  </a:lnTo>
                  <a:lnTo>
                    <a:pt x="134" y="459"/>
                  </a:lnTo>
                  <a:lnTo>
                    <a:pt x="136" y="467"/>
                  </a:lnTo>
                  <a:lnTo>
                    <a:pt x="133" y="468"/>
                  </a:lnTo>
                  <a:lnTo>
                    <a:pt x="123" y="454"/>
                  </a:lnTo>
                  <a:lnTo>
                    <a:pt x="114" y="454"/>
                  </a:lnTo>
                  <a:lnTo>
                    <a:pt x="114" y="443"/>
                  </a:lnTo>
                  <a:lnTo>
                    <a:pt x="106" y="454"/>
                  </a:lnTo>
                  <a:lnTo>
                    <a:pt x="85" y="462"/>
                  </a:lnTo>
                  <a:lnTo>
                    <a:pt x="95" y="457"/>
                  </a:lnTo>
                  <a:lnTo>
                    <a:pt x="92" y="451"/>
                  </a:lnTo>
                  <a:lnTo>
                    <a:pt x="95" y="449"/>
                  </a:lnTo>
                  <a:lnTo>
                    <a:pt x="87" y="445"/>
                  </a:lnTo>
                  <a:lnTo>
                    <a:pt x="93" y="435"/>
                  </a:lnTo>
                  <a:lnTo>
                    <a:pt x="82" y="411"/>
                  </a:lnTo>
                  <a:lnTo>
                    <a:pt x="95" y="396"/>
                  </a:lnTo>
                  <a:lnTo>
                    <a:pt x="84" y="403"/>
                  </a:lnTo>
                  <a:lnTo>
                    <a:pt x="79" y="410"/>
                  </a:lnTo>
                  <a:lnTo>
                    <a:pt x="82" y="416"/>
                  </a:lnTo>
                  <a:lnTo>
                    <a:pt x="74" y="432"/>
                  </a:lnTo>
                  <a:lnTo>
                    <a:pt x="62" y="430"/>
                  </a:lnTo>
                  <a:lnTo>
                    <a:pt x="57" y="424"/>
                  </a:lnTo>
                  <a:lnTo>
                    <a:pt x="63" y="422"/>
                  </a:lnTo>
                  <a:lnTo>
                    <a:pt x="54" y="421"/>
                  </a:lnTo>
                  <a:lnTo>
                    <a:pt x="52" y="413"/>
                  </a:lnTo>
                  <a:lnTo>
                    <a:pt x="63" y="396"/>
                  </a:lnTo>
                  <a:lnTo>
                    <a:pt x="52" y="396"/>
                  </a:lnTo>
                  <a:lnTo>
                    <a:pt x="49" y="396"/>
                  </a:lnTo>
                  <a:lnTo>
                    <a:pt x="51" y="389"/>
                  </a:lnTo>
                  <a:lnTo>
                    <a:pt x="46" y="388"/>
                  </a:lnTo>
                  <a:lnTo>
                    <a:pt x="41" y="391"/>
                  </a:lnTo>
                  <a:lnTo>
                    <a:pt x="38" y="383"/>
                  </a:lnTo>
                  <a:lnTo>
                    <a:pt x="40" y="378"/>
                  </a:lnTo>
                  <a:lnTo>
                    <a:pt x="32" y="378"/>
                  </a:lnTo>
                  <a:lnTo>
                    <a:pt x="41" y="370"/>
                  </a:lnTo>
                  <a:lnTo>
                    <a:pt x="27" y="375"/>
                  </a:lnTo>
                  <a:lnTo>
                    <a:pt x="30" y="369"/>
                  </a:lnTo>
                  <a:lnTo>
                    <a:pt x="27" y="365"/>
                  </a:lnTo>
                  <a:lnTo>
                    <a:pt x="33" y="362"/>
                  </a:lnTo>
                  <a:lnTo>
                    <a:pt x="38" y="348"/>
                  </a:lnTo>
                  <a:lnTo>
                    <a:pt x="51" y="335"/>
                  </a:lnTo>
                  <a:lnTo>
                    <a:pt x="59" y="335"/>
                  </a:lnTo>
                  <a:lnTo>
                    <a:pt x="59" y="331"/>
                  </a:lnTo>
                  <a:lnTo>
                    <a:pt x="65" y="328"/>
                  </a:lnTo>
                  <a:lnTo>
                    <a:pt x="74" y="324"/>
                  </a:lnTo>
                  <a:lnTo>
                    <a:pt x="85" y="310"/>
                  </a:lnTo>
                  <a:lnTo>
                    <a:pt x="103" y="309"/>
                  </a:lnTo>
                  <a:lnTo>
                    <a:pt x="106" y="296"/>
                  </a:lnTo>
                  <a:lnTo>
                    <a:pt x="96" y="275"/>
                  </a:lnTo>
                  <a:lnTo>
                    <a:pt x="104" y="275"/>
                  </a:lnTo>
                  <a:lnTo>
                    <a:pt x="108" y="266"/>
                  </a:lnTo>
                  <a:lnTo>
                    <a:pt x="93" y="264"/>
                  </a:lnTo>
                  <a:lnTo>
                    <a:pt x="79" y="283"/>
                  </a:lnTo>
                  <a:lnTo>
                    <a:pt x="74" y="272"/>
                  </a:lnTo>
                  <a:lnTo>
                    <a:pt x="68" y="272"/>
                  </a:lnTo>
                  <a:lnTo>
                    <a:pt x="74" y="275"/>
                  </a:lnTo>
                  <a:lnTo>
                    <a:pt x="74" y="279"/>
                  </a:lnTo>
                  <a:lnTo>
                    <a:pt x="66" y="274"/>
                  </a:lnTo>
                  <a:lnTo>
                    <a:pt x="47" y="279"/>
                  </a:lnTo>
                  <a:lnTo>
                    <a:pt x="28" y="274"/>
                  </a:lnTo>
                  <a:lnTo>
                    <a:pt x="19" y="252"/>
                  </a:lnTo>
                  <a:lnTo>
                    <a:pt x="27" y="247"/>
                  </a:lnTo>
                  <a:lnTo>
                    <a:pt x="11" y="244"/>
                  </a:lnTo>
                  <a:lnTo>
                    <a:pt x="0" y="234"/>
                  </a:lnTo>
                  <a:lnTo>
                    <a:pt x="25" y="217"/>
                  </a:lnTo>
                  <a:lnTo>
                    <a:pt x="38" y="217"/>
                  </a:lnTo>
                  <a:lnTo>
                    <a:pt x="33" y="212"/>
                  </a:lnTo>
                  <a:lnTo>
                    <a:pt x="51" y="199"/>
                  </a:lnTo>
                  <a:lnTo>
                    <a:pt x="60" y="199"/>
                  </a:lnTo>
                  <a:lnTo>
                    <a:pt x="63" y="201"/>
                  </a:lnTo>
                  <a:lnTo>
                    <a:pt x="63" y="211"/>
                  </a:lnTo>
                  <a:lnTo>
                    <a:pt x="59" y="214"/>
                  </a:lnTo>
                  <a:lnTo>
                    <a:pt x="65" y="220"/>
                  </a:lnTo>
                  <a:lnTo>
                    <a:pt x="92" y="223"/>
                  </a:lnTo>
                  <a:lnTo>
                    <a:pt x="96" y="211"/>
                  </a:lnTo>
                  <a:lnTo>
                    <a:pt x="101" y="217"/>
                  </a:lnTo>
                  <a:lnTo>
                    <a:pt x="104" y="212"/>
                  </a:lnTo>
                  <a:lnTo>
                    <a:pt x="89" y="209"/>
                  </a:lnTo>
                  <a:lnTo>
                    <a:pt x="90" y="204"/>
                  </a:lnTo>
                  <a:lnTo>
                    <a:pt x="87" y="196"/>
                  </a:lnTo>
                  <a:lnTo>
                    <a:pt x="93" y="204"/>
                  </a:lnTo>
                  <a:lnTo>
                    <a:pt x="109" y="207"/>
                  </a:lnTo>
                  <a:lnTo>
                    <a:pt x="125" y="201"/>
                  </a:lnTo>
                  <a:lnTo>
                    <a:pt x="100" y="195"/>
                  </a:lnTo>
                  <a:lnTo>
                    <a:pt x="100" y="201"/>
                  </a:lnTo>
                  <a:lnTo>
                    <a:pt x="90" y="192"/>
                  </a:lnTo>
                  <a:lnTo>
                    <a:pt x="96" y="185"/>
                  </a:lnTo>
                  <a:lnTo>
                    <a:pt x="95" y="184"/>
                  </a:lnTo>
                  <a:lnTo>
                    <a:pt x="82" y="185"/>
                  </a:lnTo>
                  <a:lnTo>
                    <a:pt x="84" y="177"/>
                  </a:lnTo>
                  <a:lnTo>
                    <a:pt x="76" y="185"/>
                  </a:lnTo>
                  <a:lnTo>
                    <a:pt x="65" y="181"/>
                  </a:lnTo>
                  <a:lnTo>
                    <a:pt x="62" y="165"/>
                  </a:lnTo>
                  <a:lnTo>
                    <a:pt x="55" y="157"/>
                  </a:lnTo>
                  <a:lnTo>
                    <a:pt x="19" y="130"/>
                  </a:lnTo>
                  <a:lnTo>
                    <a:pt x="28" y="124"/>
                  </a:lnTo>
                  <a:lnTo>
                    <a:pt x="25" y="124"/>
                  </a:lnTo>
                  <a:lnTo>
                    <a:pt x="27" y="109"/>
                  </a:lnTo>
                  <a:lnTo>
                    <a:pt x="60" y="103"/>
                  </a:lnTo>
                  <a:lnTo>
                    <a:pt x="73" y="86"/>
                  </a:lnTo>
                  <a:lnTo>
                    <a:pt x="74" y="76"/>
                  </a:lnTo>
                  <a:lnTo>
                    <a:pt x="81" y="79"/>
                  </a:lnTo>
                  <a:lnTo>
                    <a:pt x="74" y="71"/>
                  </a:lnTo>
                  <a:lnTo>
                    <a:pt x="84" y="70"/>
                  </a:lnTo>
                  <a:lnTo>
                    <a:pt x="76" y="68"/>
                  </a:lnTo>
                  <a:lnTo>
                    <a:pt x="82" y="59"/>
                  </a:lnTo>
                  <a:lnTo>
                    <a:pt x="93" y="65"/>
                  </a:lnTo>
                  <a:lnTo>
                    <a:pt x="85" y="59"/>
                  </a:lnTo>
                  <a:lnTo>
                    <a:pt x="89" y="48"/>
                  </a:lnTo>
                  <a:lnTo>
                    <a:pt x="92" y="48"/>
                  </a:lnTo>
                  <a:lnTo>
                    <a:pt x="89" y="52"/>
                  </a:lnTo>
                  <a:lnTo>
                    <a:pt x="115" y="33"/>
                  </a:lnTo>
                  <a:lnTo>
                    <a:pt x="117" y="38"/>
                  </a:lnTo>
                  <a:lnTo>
                    <a:pt x="115" y="46"/>
                  </a:lnTo>
                  <a:lnTo>
                    <a:pt x="119" y="49"/>
                  </a:lnTo>
                  <a:lnTo>
                    <a:pt x="120" y="40"/>
                  </a:lnTo>
                  <a:lnTo>
                    <a:pt x="127" y="38"/>
                  </a:lnTo>
                  <a:lnTo>
                    <a:pt x="117" y="30"/>
                  </a:lnTo>
                  <a:lnTo>
                    <a:pt x="120" y="27"/>
                  </a:lnTo>
                  <a:lnTo>
                    <a:pt x="133" y="19"/>
                  </a:lnTo>
                  <a:lnTo>
                    <a:pt x="125" y="27"/>
                  </a:lnTo>
                  <a:lnTo>
                    <a:pt x="130" y="30"/>
                  </a:lnTo>
                  <a:lnTo>
                    <a:pt x="131" y="24"/>
                  </a:lnTo>
                  <a:lnTo>
                    <a:pt x="149" y="22"/>
                  </a:lnTo>
                  <a:lnTo>
                    <a:pt x="16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99" name="Freeform 1431"/>
            <p:cNvSpPr>
              <a:spLocks/>
            </p:cNvSpPr>
            <p:nvPr/>
          </p:nvSpPr>
          <p:spPr bwMode="auto">
            <a:xfrm>
              <a:off x="3592513" y="3257550"/>
              <a:ext cx="22225" cy="11113"/>
            </a:xfrm>
            <a:custGeom>
              <a:avLst/>
              <a:gdLst/>
              <a:ahLst/>
              <a:cxnLst>
                <a:cxn ang="0">
                  <a:pos x="27" y="0"/>
                </a:cxn>
                <a:cxn ang="0">
                  <a:pos x="24" y="6"/>
                </a:cxn>
                <a:cxn ang="0">
                  <a:pos x="0" y="13"/>
                </a:cxn>
                <a:cxn ang="0">
                  <a:pos x="5" y="8"/>
                </a:cxn>
                <a:cxn ang="0">
                  <a:pos x="27" y="0"/>
                </a:cxn>
              </a:cxnLst>
              <a:rect l="0" t="0" r="r" b="b"/>
              <a:pathLst>
                <a:path w="27" h="13">
                  <a:moveTo>
                    <a:pt x="27" y="0"/>
                  </a:moveTo>
                  <a:lnTo>
                    <a:pt x="24" y="6"/>
                  </a:lnTo>
                  <a:lnTo>
                    <a:pt x="0" y="13"/>
                  </a:lnTo>
                  <a:lnTo>
                    <a:pt x="5" y="8"/>
                  </a:lnTo>
                  <a:lnTo>
                    <a:pt x="2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00" name="Freeform 1432"/>
            <p:cNvSpPr>
              <a:spLocks/>
            </p:cNvSpPr>
            <p:nvPr/>
          </p:nvSpPr>
          <p:spPr bwMode="auto">
            <a:xfrm>
              <a:off x="3592513" y="3257550"/>
              <a:ext cx="22225" cy="11113"/>
            </a:xfrm>
            <a:custGeom>
              <a:avLst/>
              <a:gdLst/>
              <a:ahLst/>
              <a:cxnLst>
                <a:cxn ang="0">
                  <a:pos x="27" y="0"/>
                </a:cxn>
                <a:cxn ang="0">
                  <a:pos x="24" y="6"/>
                </a:cxn>
                <a:cxn ang="0">
                  <a:pos x="0" y="13"/>
                </a:cxn>
                <a:cxn ang="0">
                  <a:pos x="5" y="8"/>
                </a:cxn>
                <a:cxn ang="0">
                  <a:pos x="27" y="0"/>
                </a:cxn>
              </a:cxnLst>
              <a:rect l="0" t="0" r="r" b="b"/>
              <a:pathLst>
                <a:path w="27" h="13">
                  <a:moveTo>
                    <a:pt x="27" y="0"/>
                  </a:moveTo>
                  <a:lnTo>
                    <a:pt x="24" y="6"/>
                  </a:lnTo>
                  <a:lnTo>
                    <a:pt x="0" y="13"/>
                  </a:lnTo>
                  <a:lnTo>
                    <a:pt x="5" y="8"/>
                  </a:lnTo>
                  <a:lnTo>
                    <a:pt x="2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01" name="Freeform 1433"/>
            <p:cNvSpPr>
              <a:spLocks/>
            </p:cNvSpPr>
            <p:nvPr/>
          </p:nvSpPr>
          <p:spPr bwMode="auto">
            <a:xfrm>
              <a:off x="2678113" y="2932113"/>
              <a:ext cx="11113" cy="11113"/>
            </a:xfrm>
            <a:custGeom>
              <a:avLst/>
              <a:gdLst/>
              <a:ahLst/>
              <a:cxnLst>
                <a:cxn ang="0">
                  <a:pos x="4" y="0"/>
                </a:cxn>
                <a:cxn ang="0">
                  <a:pos x="11" y="0"/>
                </a:cxn>
                <a:cxn ang="0">
                  <a:pos x="9" y="5"/>
                </a:cxn>
                <a:cxn ang="0">
                  <a:pos x="12" y="2"/>
                </a:cxn>
                <a:cxn ang="0">
                  <a:pos x="14" y="9"/>
                </a:cxn>
                <a:cxn ang="0">
                  <a:pos x="3" y="14"/>
                </a:cxn>
                <a:cxn ang="0">
                  <a:pos x="0" y="9"/>
                </a:cxn>
                <a:cxn ang="0">
                  <a:pos x="6" y="6"/>
                </a:cxn>
                <a:cxn ang="0">
                  <a:pos x="3" y="5"/>
                </a:cxn>
                <a:cxn ang="0">
                  <a:pos x="4" y="0"/>
                </a:cxn>
              </a:cxnLst>
              <a:rect l="0" t="0" r="r" b="b"/>
              <a:pathLst>
                <a:path w="14" h="14">
                  <a:moveTo>
                    <a:pt x="4" y="0"/>
                  </a:moveTo>
                  <a:lnTo>
                    <a:pt x="11" y="0"/>
                  </a:lnTo>
                  <a:lnTo>
                    <a:pt x="9" y="5"/>
                  </a:lnTo>
                  <a:lnTo>
                    <a:pt x="12" y="2"/>
                  </a:lnTo>
                  <a:lnTo>
                    <a:pt x="14" y="9"/>
                  </a:lnTo>
                  <a:lnTo>
                    <a:pt x="3" y="14"/>
                  </a:lnTo>
                  <a:lnTo>
                    <a:pt x="0" y="9"/>
                  </a:lnTo>
                  <a:lnTo>
                    <a:pt x="6" y="6"/>
                  </a:lnTo>
                  <a:lnTo>
                    <a:pt x="3" y="5"/>
                  </a:lnTo>
                  <a:lnTo>
                    <a:pt x="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02" name="Freeform 1434"/>
            <p:cNvSpPr>
              <a:spLocks/>
            </p:cNvSpPr>
            <p:nvPr/>
          </p:nvSpPr>
          <p:spPr bwMode="auto">
            <a:xfrm>
              <a:off x="2678113" y="2932113"/>
              <a:ext cx="11113" cy="11113"/>
            </a:xfrm>
            <a:custGeom>
              <a:avLst/>
              <a:gdLst/>
              <a:ahLst/>
              <a:cxnLst>
                <a:cxn ang="0">
                  <a:pos x="4" y="0"/>
                </a:cxn>
                <a:cxn ang="0">
                  <a:pos x="11" y="0"/>
                </a:cxn>
                <a:cxn ang="0">
                  <a:pos x="9" y="5"/>
                </a:cxn>
                <a:cxn ang="0">
                  <a:pos x="12" y="2"/>
                </a:cxn>
                <a:cxn ang="0">
                  <a:pos x="14" y="9"/>
                </a:cxn>
                <a:cxn ang="0">
                  <a:pos x="3" y="14"/>
                </a:cxn>
                <a:cxn ang="0">
                  <a:pos x="0" y="9"/>
                </a:cxn>
                <a:cxn ang="0">
                  <a:pos x="6" y="6"/>
                </a:cxn>
                <a:cxn ang="0">
                  <a:pos x="3" y="5"/>
                </a:cxn>
                <a:cxn ang="0">
                  <a:pos x="4" y="0"/>
                </a:cxn>
              </a:cxnLst>
              <a:rect l="0" t="0" r="r" b="b"/>
              <a:pathLst>
                <a:path w="14" h="14">
                  <a:moveTo>
                    <a:pt x="4" y="0"/>
                  </a:moveTo>
                  <a:lnTo>
                    <a:pt x="11" y="0"/>
                  </a:lnTo>
                  <a:lnTo>
                    <a:pt x="9" y="5"/>
                  </a:lnTo>
                  <a:lnTo>
                    <a:pt x="12" y="2"/>
                  </a:lnTo>
                  <a:lnTo>
                    <a:pt x="14" y="9"/>
                  </a:lnTo>
                  <a:lnTo>
                    <a:pt x="3" y="14"/>
                  </a:lnTo>
                  <a:lnTo>
                    <a:pt x="0" y="9"/>
                  </a:lnTo>
                  <a:lnTo>
                    <a:pt x="6" y="6"/>
                  </a:lnTo>
                  <a:lnTo>
                    <a:pt x="3" y="5"/>
                  </a:lnTo>
                  <a:lnTo>
                    <a:pt x="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03" name="Freeform 1435"/>
            <p:cNvSpPr>
              <a:spLocks/>
            </p:cNvSpPr>
            <p:nvPr/>
          </p:nvSpPr>
          <p:spPr bwMode="auto">
            <a:xfrm>
              <a:off x="2659063" y="2943225"/>
              <a:ext cx="30163" cy="30163"/>
            </a:xfrm>
            <a:custGeom>
              <a:avLst/>
              <a:gdLst/>
              <a:ahLst/>
              <a:cxnLst>
                <a:cxn ang="0">
                  <a:pos x="24" y="0"/>
                </a:cxn>
                <a:cxn ang="0">
                  <a:pos x="29" y="5"/>
                </a:cxn>
                <a:cxn ang="0">
                  <a:pos x="34" y="2"/>
                </a:cxn>
                <a:cxn ang="0">
                  <a:pos x="34" y="11"/>
                </a:cxn>
                <a:cxn ang="0">
                  <a:pos x="38" y="11"/>
                </a:cxn>
                <a:cxn ang="0">
                  <a:pos x="37" y="16"/>
                </a:cxn>
                <a:cxn ang="0">
                  <a:pos x="27" y="13"/>
                </a:cxn>
                <a:cxn ang="0">
                  <a:pos x="32" y="21"/>
                </a:cxn>
                <a:cxn ang="0">
                  <a:pos x="24" y="19"/>
                </a:cxn>
                <a:cxn ang="0">
                  <a:pos x="13" y="38"/>
                </a:cxn>
                <a:cxn ang="0">
                  <a:pos x="15" y="33"/>
                </a:cxn>
                <a:cxn ang="0">
                  <a:pos x="11" y="27"/>
                </a:cxn>
                <a:cxn ang="0">
                  <a:pos x="7" y="27"/>
                </a:cxn>
                <a:cxn ang="0">
                  <a:pos x="10" y="27"/>
                </a:cxn>
                <a:cxn ang="0">
                  <a:pos x="7" y="35"/>
                </a:cxn>
                <a:cxn ang="0">
                  <a:pos x="0" y="19"/>
                </a:cxn>
                <a:cxn ang="0">
                  <a:pos x="10" y="8"/>
                </a:cxn>
                <a:cxn ang="0">
                  <a:pos x="15" y="18"/>
                </a:cxn>
                <a:cxn ang="0">
                  <a:pos x="15" y="10"/>
                </a:cxn>
                <a:cxn ang="0">
                  <a:pos x="15" y="2"/>
                </a:cxn>
                <a:cxn ang="0">
                  <a:pos x="19" y="8"/>
                </a:cxn>
                <a:cxn ang="0">
                  <a:pos x="24" y="2"/>
                </a:cxn>
                <a:cxn ang="0">
                  <a:pos x="24" y="0"/>
                </a:cxn>
              </a:cxnLst>
              <a:rect l="0" t="0" r="r" b="b"/>
              <a:pathLst>
                <a:path w="38" h="38">
                  <a:moveTo>
                    <a:pt x="24" y="0"/>
                  </a:moveTo>
                  <a:lnTo>
                    <a:pt x="29" y="5"/>
                  </a:lnTo>
                  <a:lnTo>
                    <a:pt x="34" y="2"/>
                  </a:lnTo>
                  <a:lnTo>
                    <a:pt x="34" y="11"/>
                  </a:lnTo>
                  <a:lnTo>
                    <a:pt x="38" y="11"/>
                  </a:lnTo>
                  <a:lnTo>
                    <a:pt x="37" y="16"/>
                  </a:lnTo>
                  <a:lnTo>
                    <a:pt x="27" y="13"/>
                  </a:lnTo>
                  <a:lnTo>
                    <a:pt x="32" y="21"/>
                  </a:lnTo>
                  <a:lnTo>
                    <a:pt x="24" y="19"/>
                  </a:lnTo>
                  <a:lnTo>
                    <a:pt x="13" y="38"/>
                  </a:lnTo>
                  <a:lnTo>
                    <a:pt x="15" y="33"/>
                  </a:lnTo>
                  <a:lnTo>
                    <a:pt x="11" y="27"/>
                  </a:lnTo>
                  <a:lnTo>
                    <a:pt x="7" y="27"/>
                  </a:lnTo>
                  <a:lnTo>
                    <a:pt x="10" y="27"/>
                  </a:lnTo>
                  <a:lnTo>
                    <a:pt x="7" y="35"/>
                  </a:lnTo>
                  <a:lnTo>
                    <a:pt x="0" y="19"/>
                  </a:lnTo>
                  <a:lnTo>
                    <a:pt x="10" y="8"/>
                  </a:lnTo>
                  <a:lnTo>
                    <a:pt x="15" y="18"/>
                  </a:lnTo>
                  <a:lnTo>
                    <a:pt x="15" y="10"/>
                  </a:lnTo>
                  <a:lnTo>
                    <a:pt x="15" y="2"/>
                  </a:lnTo>
                  <a:lnTo>
                    <a:pt x="19" y="8"/>
                  </a:lnTo>
                  <a:lnTo>
                    <a:pt x="24" y="2"/>
                  </a:lnTo>
                  <a:lnTo>
                    <a:pt x="2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04" name="Freeform 1436"/>
            <p:cNvSpPr>
              <a:spLocks/>
            </p:cNvSpPr>
            <p:nvPr/>
          </p:nvSpPr>
          <p:spPr bwMode="auto">
            <a:xfrm>
              <a:off x="2659063" y="2943225"/>
              <a:ext cx="30163" cy="30163"/>
            </a:xfrm>
            <a:custGeom>
              <a:avLst/>
              <a:gdLst/>
              <a:ahLst/>
              <a:cxnLst>
                <a:cxn ang="0">
                  <a:pos x="24" y="0"/>
                </a:cxn>
                <a:cxn ang="0">
                  <a:pos x="29" y="5"/>
                </a:cxn>
                <a:cxn ang="0">
                  <a:pos x="34" y="2"/>
                </a:cxn>
                <a:cxn ang="0">
                  <a:pos x="34" y="11"/>
                </a:cxn>
                <a:cxn ang="0">
                  <a:pos x="38" y="11"/>
                </a:cxn>
                <a:cxn ang="0">
                  <a:pos x="37" y="16"/>
                </a:cxn>
                <a:cxn ang="0">
                  <a:pos x="27" y="13"/>
                </a:cxn>
                <a:cxn ang="0">
                  <a:pos x="32" y="21"/>
                </a:cxn>
                <a:cxn ang="0">
                  <a:pos x="24" y="19"/>
                </a:cxn>
                <a:cxn ang="0">
                  <a:pos x="13" y="38"/>
                </a:cxn>
                <a:cxn ang="0">
                  <a:pos x="15" y="33"/>
                </a:cxn>
                <a:cxn ang="0">
                  <a:pos x="11" y="27"/>
                </a:cxn>
                <a:cxn ang="0">
                  <a:pos x="7" y="27"/>
                </a:cxn>
                <a:cxn ang="0">
                  <a:pos x="10" y="27"/>
                </a:cxn>
                <a:cxn ang="0">
                  <a:pos x="7" y="35"/>
                </a:cxn>
                <a:cxn ang="0">
                  <a:pos x="0" y="19"/>
                </a:cxn>
                <a:cxn ang="0">
                  <a:pos x="10" y="8"/>
                </a:cxn>
                <a:cxn ang="0">
                  <a:pos x="15" y="18"/>
                </a:cxn>
                <a:cxn ang="0">
                  <a:pos x="15" y="10"/>
                </a:cxn>
                <a:cxn ang="0">
                  <a:pos x="15" y="2"/>
                </a:cxn>
                <a:cxn ang="0">
                  <a:pos x="19" y="8"/>
                </a:cxn>
                <a:cxn ang="0">
                  <a:pos x="24" y="2"/>
                </a:cxn>
                <a:cxn ang="0">
                  <a:pos x="24" y="0"/>
                </a:cxn>
              </a:cxnLst>
              <a:rect l="0" t="0" r="r" b="b"/>
              <a:pathLst>
                <a:path w="38" h="38">
                  <a:moveTo>
                    <a:pt x="24" y="0"/>
                  </a:moveTo>
                  <a:lnTo>
                    <a:pt x="29" y="5"/>
                  </a:lnTo>
                  <a:lnTo>
                    <a:pt x="34" y="2"/>
                  </a:lnTo>
                  <a:lnTo>
                    <a:pt x="34" y="11"/>
                  </a:lnTo>
                  <a:lnTo>
                    <a:pt x="38" y="11"/>
                  </a:lnTo>
                  <a:lnTo>
                    <a:pt x="37" y="16"/>
                  </a:lnTo>
                  <a:lnTo>
                    <a:pt x="27" y="13"/>
                  </a:lnTo>
                  <a:lnTo>
                    <a:pt x="32" y="21"/>
                  </a:lnTo>
                  <a:lnTo>
                    <a:pt x="24" y="19"/>
                  </a:lnTo>
                  <a:lnTo>
                    <a:pt x="13" y="38"/>
                  </a:lnTo>
                  <a:lnTo>
                    <a:pt x="15" y="33"/>
                  </a:lnTo>
                  <a:lnTo>
                    <a:pt x="11" y="27"/>
                  </a:lnTo>
                  <a:lnTo>
                    <a:pt x="7" y="27"/>
                  </a:lnTo>
                  <a:lnTo>
                    <a:pt x="10" y="27"/>
                  </a:lnTo>
                  <a:lnTo>
                    <a:pt x="7" y="35"/>
                  </a:lnTo>
                  <a:lnTo>
                    <a:pt x="0" y="19"/>
                  </a:lnTo>
                  <a:lnTo>
                    <a:pt x="10" y="8"/>
                  </a:lnTo>
                  <a:lnTo>
                    <a:pt x="15" y="18"/>
                  </a:lnTo>
                  <a:lnTo>
                    <a:pt x="15" y="10"/>
                  </a:lnTo>
                  <a:lnTo>
                    <a:pt x="15" y="2"/>
                  </a:lnTo>
                  <a:lnTo>
                    <a:pt x="19" y="8"/>
                  </a:lnTo>
                  <a:lnTo>
                    <a:pt x="24" y="2"/>
                  </a:lnTo>
                  <a:lnTo>
                    <a:pt x="2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05" name="Freeform 1437"/>
            <p:cNvSpPr>
              <a:spLocks/>
            </p:cNvSpPr>
            <p:nvPr/>
          </p:nvSpPr>
          <p:spPr bwMode="auto">
            <a:xfrm>
              <a:off x="2541588" y="3006725"/>
              <a:ext cx="22225" cy="9525"/>
            </a:xfrm>
            <a:custGeom>
              <a:avLst/>
              <a:gdLst/>
              <a:ahLst/>
              <a:cxnLst>
                <a:cxn ang="0">
                  <a:pos x="21" y="0"/>
                </a:cxn>
                <a:cxn ang="0">
                  <a:pos x="27" y="7"/>
                </a:cxn>
                <a:cxn ang="0">
                  <a:pos x="13" y="8"/>
                </a:cxn>
                <a:cxn ang="0">
                  <a:pos x="7" y="13"/>
                </a:cxn>
                <a:cxn ang="0">
                  <a:pos x="0" y="8"/>
                </a:cxn>
                <a:cxn ang="0">
                  <a:pos x="8" y="3"/>
                </a:cxn>
                <a:cxn ang="0">
                  <a:pos x="21" y="0"/>
                </a:cxn>
              </a:cxnLst>
              <a:rect l="0" t="0" r="r" b="b"/>
              <a:pathLst>
                <a:path w="27" h="13">
                  <a:moveTo>
                    <a:pt x="21" y="0"/>
                  </a:moveTo>
                  <a:lnTo>
                    <a:pt x="27" y="7"/>
                  </a:lnTo>
                  <a:lnTo>
                    <a:pt x="13" y="8"/>
                  </a:lnTo>
                  <a:lnTo>
                    <a:pt x="7" y="13"/>
                  </a:lnTo>
                  <a:lnTo>
                    <a:pt x="0" y="8"/>
                  </a:lnTo>
                  <a:lnTo>
                    <a:pt x="8" y="3"/>
                  </a:lnTo>
                  <a:lnTo>
                    <a:pt x="2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06" name="Freeform 1438"/>
            <p:cNvSpPr>
              <a:spLocks/>
            </p:cNvSpPr>
            <p:nvPr/>
          </p:nvSpPr>
          <p:spPr bwMode="auto">
            <a:xfrm>
              <a:off x="2541588" y="3006725"/>
              <a:ext cx="22225" cy="9525"/>
            </a:xfrm>
            <a:custGeom>
              <a:avLst/>
              <a:gdLst/>
              <a:ahLst/>
              <a:cxnLst>
                <a:cxn ang="0">
                  <a:pos x="21" y="0"/>
                </a:cxn>
                <a:cxn ang="0">
                  <a:pos x="27" y="7"/>
                </a:cxn>
                <a:cxn ang="0">
                  <a:pos x="13" y="8"/>
                </a:cxn>
                <a:cxn ang="0">
                  <a:pos x="7" y="13"/>
                </a:cxn>
                <a:cxn ang="0">
                  <a:pos x="0" y="8"/>
                </a:cxn>
                <a:cxn ang="0">
                  <a:pos x="8" y="3"/>
                </a:cxn>
                <a:cxn ang="0">
                  <a:pos x="21" y="0"/>
                </a:cxn>
              </a:cxnLst>
              <a:rect l="0" t="0" r="r" b="b"/>
              <a:pathLst>
                <a:path w="27" h="13">
                  <a:moveTo>
                    <a:pt x="21" y="0"/>
                  </a:moveTo>
                  <a:lnTo>
                    <a:pt x="27" y="7"/>
                  </a:lnTo>
                  <a:lnTo>
                    <a:pt x="13" y="8"/>
                  </a:lnTo>
                  <a:lnTo>
                    <a:pt x="7" y="13"/>
                  </a:lnTo>
                  <a:lnTo>
                    <a:pt x="0" y="8"/>
                  </a:lnTo>
                  <a:lnTo>
                    <a:pt x="8" y="3"/>
                  </a:lnTo>
                  <a:lnTo>
                    <a:pt x="2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07" name="Freeform 1439"/>
            <p:cNvSpPr>
              <a:spLocks/>
            </p:cNvSpPr>
            <p:nvPr/>
          </p:nvSpPr>
          <p:spPr bwMode="auto">
            <a:xfrm>
              <a:off x="2509838" y="3027363"/>
              <a:ext cx="11113" cy="9525"/>
            </a:xfrm>
            <a:custGeom>
              <a:avLst/>
              <a:gdLst/>
              <a:ahLst/>
              <a:cxnLst>
                <a:cxn ang="0">
                  <a:pos x="6" y="0"/>
                </a:cxn>
                <a:cxn ang="0">
                  <a:pos x="14" y="0"/>
                </a:cxn>
                <a:cxn ang="0">
                  <a:pos x="11" y="5"/>
                </a:cxn>
                <a:cxn ang="0">
                  <a:pos x="12" y="6"/>
                </a:cxn>
                <a:cxn ang="0">
                  <a:pos x="9" y="10"/>
                </a:cxn>
                <a:cxn ang="0">
                  <a:pos x="0" y="13"/>
                </a:cxn>
                <a:cxn ang="0">
                  <a:pos x="9" y="3"/>
                </a:cxn>
                <a:cxn ang="0">
                  <a:pos x="6" y="0"/>
                </a:cxn>
              </a:cxnLst>
              <a:rect l="0" t="0" r="r" b="b"/>
              <a:pathLst>
                <a:path w="14" h="13">
                  <a:moveTo>
                    <a:pt x="6" y="0"/>
                  </a:moveTo>
                  <a:lnTo>
                    <a:pt x="14" y="0"/>
                  </a:lnTo>
                  <a:lnTo>
                    <a:pt x="11" y="5"/>
                  </a:lnTo>
                  <a:lnTo>
                    <a:pt x="12" y="6"/>
                  </a:lnTo>
                  <a:lnTo>
                    <a:pt x="9" y="10"/>
                  </a:lnTo>
                  <a:lnTo>
                    <a:pt x="0" y="13"/>
                  </a:lnTo>
                  <a:lnTo>
                    <a:pt x="9" y="3"/>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08" name="Freeform 1440"/>
            <p:cNvSpPr>
              <a:spLocks/>
            </p:cNvSpPr>
            <p:nvPr/>
          </p:nvSpPr>
          <p:spPr bwMode="auto">
            <a:xfrm>
              <a:off x="2509838" y="3027363"/>
              <a:ext cx="11113" cy="9525"/>
            </a:xfrm>
            <a:custGeom>
              <a:avLst/>
              <a:gdLst/>
              <a:ahLst/>
              <a:cxnLst>
                <a:cxn ang="0">
                  <a:pos x="6" y="0"/>
                </a:cxn>
                <a:cxn ang="0">
                  <a:pos x="14" y="0"/>
                </a:cxn>
                <a:cxn ang="0">
                  <a:pos x="11" y="5"/>
                </a:cxn>
                <a:cxn ang="0">
                  <a:pos x="12" y="6"/>
                </a:cxn>
                <a:cxn ang="0">
                  <a:pos x="9" y="10"/>
                </a:cxn>
                <a:cxn ang="0">
                  <a:pos x="0" y="13"/>
                </a:cxn>
                <a:cxn ang="0">
                  <a:pos x="9" y="3"/>
                </a:cxn>
                <a:cxn ang="0">
                  <a:pos x="6" y="0"/>
                </a:cxn>
              </a:cxnLst>
              <a:rect l="0" t="0" r="r" b="b"/>
              <a:pathLst>
                <a:path w="14" h="13">
                  <a:moveTo>
                    <a:pt x="6" y="0"/>
                  </a:moveTo>
                  <a:lnTo>
                    <a:pt x="14" y="0"/>
                  </a:lnTo>
                  <a:lnTo>
                    <a:pt x="11" y="5"/>
                  </a:lnTo>
                  <a:lnTo>
                    <a:pt x="12" y="6"/>
                  </a:lnTo>
                  <a:lnTo>
                    <a:pt x="9" y="10"/>
                  </a:lnTo>
                  <a:lnTo>
                    <a:pt x="0" y="13"/>
                  </a:lnTo>
                  <a:lnTo>
                    <a:pt x="9" y="3"/>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09" name="Freeform 1441"/>
            <p:cNvSpPr>
              <a:spLocks/>
            </p:cNvSpPr>
            <p:nvPr/>
          </p:nvSpPr>
          <p:spPr bwMode="auto">
            <a:xfrm>
              <a:off x="2732088" y="2890838"/>
              <a:ext cx="19050" cy="9525"/>
            </a:xfrm>
            <a:custGeom>
              <a:avLst/>
              <a:gdLst/>
              <a:ahLst/>
              <a:cxnLst>
                <a:cxn ang="0">
                  <a:pos x="19" y="0"/>
                </a:cxn>
                <a:cxn ang="0">
                  <a:pos x="25" y="3"/>
                </a:cxn>
                <a:cxn ang="0">
                  <a:pos x="10" y="11"/>
                </a:cxn>
                <a:cxn ang="0">
                  <a:pos x="0" y="12"/>
                </a:cxn>
                <a:cxn ang="0">
                  <a:pos x="5" y="9"/>
                </a:cxn>
                <a:cxn ang="0">
                  <a:pos x="19" y="0"/>
                </a:cxn>
              </a:cxnLst>
              <a:rect l="0" t="0" r="r" b="b"/>
              <a:pathLst>
                <a:path w="25" h="12">
                  <a:moveTo>
                    <a:pt x="19" y="0"/>
                  </a:moveTo>
                  <a:lnTo>
                    <a:pt x="25" y="3"/>
                  </a:lnTo>
                  <a:lnTo>
                    <a:pt x="10" y="11"/>
                  </a:lnTo>
                  <a:lnTo>
                    <a:pt x="0" y="12"/>
                  </a:lnTo>
                  <a:lnTo>
                    <a:pt x="5" y="9"/>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10" name="Freeform 1442"/>
            <p:cNvSpPr>
              <a:spLocks/>
            </p:cNvSpPr>
            <p:nvPr/>
          </p:nvSpPr>
          <p:spPr bwMode="auto">
            <a:xfrm>
              <a:off x="2732088" y="2890838"/>
              <a:ext cx="19050" cy="9525"/>
            </a:xfrm>
            <a:custGeom>
              <a:avLst/>
              <a:gdLst/>
              <a:ahLst/>
              <a:cxnLst>
                <a:cxn ang="0">
                  <a:pos x="19" y="0"/>
                </a:cxn>
                <a:cxn ang="0">
                  <a:pos x="25" y="3"/>
                </a:cxn>
                <a:cxn ang="0">
                  <a:pos x="10" y="11"/>
                </a:cxn>
                <a:cxn ang="0">
                  <a:pos x="0" y="12"/>
                </a:cxn>
                <a:cxn ang="0">
                  <a:pos x="5" y="9"/>
                </a:cxn>
                <a:cxn ang="0">
                  <a:pos x="19" y="0"/>
                </a:cxn>
              </a:cxnLst>
              <a:rect l="0" t="0" r="r" b="b"/>
              <a:pathLst>
                <a:path w="25" h="12">
                  <a:moveTo>
                    <a:pt x="19" y="0"/>
                  </a:moveTo>
                  <a:lnTo>
                    <a:pt x="25" y="3"/>
                  </a:lnTo>
                  <a:lnTo>
                    <a:pt x="10" y="11"/>
                  </a:lnTo>
                  <a:lnTo>
                    <a:pt x="0" y="12"/>
                  </a:lnTo>
                  <a:lnTo>
                    <a:pt x="5" y="9"/>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11" name="Freeform 1443"/>
            <p:cNvSpPr>
              <a:spLocks/>
            </p:cNvSpPr>
            <p:nvPr/>
          </p:nvSpPr>
          <p:spPr bwMode="auto">
            <a:xfrm>
              <a:off x="2868613" y="2932113"/>
              <a:ext cx="19050" cy="20638"/>
            </a:xfrm>
            <a:custGeom>
              <a:avLst/>
              <a:gdLst/>
              <a:ahLst/>
              <a:cxnLst>
                <a:cxn ang="0">
                  <a:pos x="8" y="0"/>
                </a:cxn>
                <a:cxn ang="0">
                  <a:pos x="24" y="8"/>
                </a:cxn>
                <a:cxn ang="0">
                  <a:pos x="26" y="13"/>
                </a:cxn>
                <a:cxn ang="0">
                  <a:pos x="23" y="13"/>
                </a:cxn>
                <a:cxn ang="0">
                  <a:pos x="26" y="14"/>
                </a:cxn>
                <a:cxn ang="0">
                  <a:pos x="13" y="14"/>
                </a:cxn>
                <a:cxn ang="0">
                  <a:pos x="26" y="16"/>
                </a:cxn>
                <a:cxn ang="0">
                  <a:pos x="26" y="25"/>
                </a:cxn>
                <a:cxn ang="0">
                  <a:pos x="12" y="16"/>
                </a:cxn>
                <a:cxn ang="0">
                  <a:pos x="13" y="24"/>
                </a:cxn>
                <a:cxn ang="0">
                  <a:pos x="12" y="27"/>
                </a:cxn>
                <a:cxn ang="0">
                  <a:pos x="2" y="14"/>
                </a:cxn>
                <a:cxn ang="0">
                  <a:pos x="5" y="13"/>
                </a:cxn>
                <a:cxn ang="0">
                  <a:pos x="0" y="6"/>
                </a:cxn>
                <a:cxn ang="0">
                  <a:pos x="8" y="0"/>
                </a:cxn>
              </a:cxnLst>
              <a:rect l="0" t="0" r="r" b="b"/>
              <a:pathLst>
                <a:path w="26" h="27">
                  <a:moveTo>
                    <a:pt x="8" y="0"/>
                  </a:moveTo>
                  <a:lnTo>
                    <a:pt x="24" y="8"/>
                  </a:lnTo>
                  <a:lnTo>
                    <a:pt x="26" y="13"/>
                  </a:lnTo>
                  <a:lnTo>
                    <a:pt x="23" y="13"/>
                  </a:lnTo>
                  <a:lnTo>
                    <a:pt x="26" y="14"/>
                  </a:lnTo>
                  <a:lnTo>
                    <a:pt x="13" y="14"/>
                  </a:lnTo>
                  <a:lnTo>
                    <a:pt x="26" y="16"/>
                  </a:lnTo>
                  <a:lnTo>
                    <a:pt x="26" y="25"/>
                  </a:lnTo>
                  <a:lnTo>
                    <a:pt x="12" y="16"/>
                  </a:lnTo>
                  <a:lnTo>
                    <a:pt x="13" y="24"/>
                  </a:lnTo>
                  <a:lnTo>
                    <a:pt x="12" y="27"/>
                  </a:lnTo>
                  <a:lnTo>
                    <a:pt x="2" y="14"/>
                  </a:lnTo>
                  <a:lnTo>
                    <a:pt x="5" y="13"/>
                  </a:lnTo>
                  <a:lnTo>
                    <a:pt x="0" y="6"/>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12" name="Freeform 1444"/>
            <p:cNvSpPr>
              <a:spLocks/>
            </p:cNvSpPr>
            <p:nvPr/>
          </p:nvSpPr>
          <p:spPr bwMode="auto">
            <a:xfrm>
              <a:off x="2868613" y="2932113"/>
              <a:ext cx="19050" cy="20638"/>
            </a:xfrm>
            <a:custGeom>
              <a:avLst/>
              <a:gdLst/>
              <a:ahLst/>
              <a:cxnLst>
                <a:cxn ang="0">
                  <a:pos x="8" y="0"/>
                </a:cxn>
                <a:cxn ang="0">
                  <a:pos x="24" y="8"/>
                </a:cxn>
                <a:cxn ang="0">
                  <a:pos x="26" y="13"/>
                </a:cxn>
                <a:cxn ang="0">
                  <a:pos x="23" y="13"/>
                </a:cxn>
                <a:cxn ang="0">
                  <a:pos x="26" y="14"/>
                </a:cxn>
                <a:cxn ang="0">
                  <a:pos x="13" y="14"/>
                </a:cxn>
                <a:cxn ang="0">
                  <a:pos x="26" y="16"/>
                </a:cxn>
                <a:cxn ang="0">
                  <a:pos x="26" y="25"/>
                </a:cxn>
                <a:cxn ang="0">
                  <a:pos x="12" y="16"/>
                </a:cxn>
                <a:cxn ang="0">
                  <a:pos x="13" y="24"/>
                </a:cxn>
                <a:cxn ang="0">
                  <a:pos x="12" y="27"/>
                </a:cxn>
                <a:cxn ang="0">
                  <a:pos x="2" y="14"/>
                </a:cxn>
                <a:cxn ang="0">
                  <a:pos x="5" y="13"/>
                </a:cxn>
                <a:cxn ang="0">
                  <a:pos x="0" y="6"/>
                </a:cxn>
                <a:cxn ang="0">
                  <a:pos x="8" y="0"/>
                </a:cxn>
              </a:cxnLst>
              <a:rect l="0" t="0" r="r" b="b"/>
              <a:pathLst>
                <a:path w="26" h="27">
                  <a:moveTo>
                    <a:pt x="8" y="0"/>
                  </a:moveTo>
                  <a:lnTo>
                    <a:pt x="24" y="8"/>
                  </a:lnTo>
                  <a:lnTo>
                    <a:pt x="26" y="13"/>
                  </a:lnTo>
                  <a:lnTo>
                    <a:pt x="23" y="13"/>
                  </a:lnTo>
                  <a:lnTo>
                    <a:pt x="26" y="14"/>
                  </a:lnTo>
                  <a:lnTo>
                    <a:pt x="13" y="14"/>
                  </a:lnTo>
                  <a:lnTo>
                    <a:pt x="26" y="16"/>
                  </a:lnTo>
                  <a:lnTo>
                    <a:pt x="26" y="25"/>
                  </a:lnTo>
                  <a:lnTo>
                    <a:pt x="12" y="16"/>
                  </a:lnTo>
                  <a:lnTo>
                    <a:pt x="13" y="24"/>
                  </a:lnTo>
                  <a:lnTo>
                    <a:pt x="12" y="27"/>
                  </a:lnTo>
                  <a:lnTo>
                    <a:pt x="2" y="14"/>
                  </a:lnTo>
                  <a:lnTo>
                    <a:pt x="5" y="13"/>
                  </a:lnTo>
                  <a:lnTo>
                    <a:pt x="0" y="6"/>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13" name="Freeform 1445"/>
            <p:cNvSpPr>
              <a:spLocks/>
            </p:cNvSpPr>
            <p:nvPr/>
          </p:nvSpPr>
          <p:spPr bwMode="auto">
            <a:xfrm>
              <a:off x="2889251" y="2943225"/>
              <a:ext cx="11113" cy="20638"/>
            </a:xfrm>
            <a:custGeom>
              <a:avLst/>
              <a:gdLst/>
              <a:ahLst/>
              <a:cxnLst>
                <a:cxn ang="0">
                  <a:pos x="5" y="0"/>
                </a:cxn>
                <a:cxn ang="0">
                  <a:pos x="7" y="2"/>
                </a:cxn>
                <a:cxn ang="0">
                  <a:pos x="13" y="19"/>
                </a:cxn>
                <a:cxn ang="0">
                  <a:pos x="8" y="18"/>
                </a:cxn>
                <a:cxn ang="0">
                  <a:pos x="8" y="22"/>
                </a:cxn>
                <a:cxn ang="0">
                  <a:pos x="4" y="25"/>
                </a:cxn>
                <a:cxn ang="0">
                  <a:pos x="4" y="19"/>
                </a:cxn>
                <a:cxn ang="0">
                  <a:pos x="7" y="18"/>
                </a:cxn>
                <a:cxn ang="0">
                  <a:pos x="4" y="16"/>
                </a:cxn>
                <a:cxn ang="0">
                  <a:pos x="7" y="14"/>
                </a:cxn>
                <a:cxn ang="0">
                  <a:pos x="2" y="13"/>
                </a:cxn>
                <a:cxn ang="0">
                  <a:pos x="0" y="2"/>
                </a:cxn>
                <a:cxn ang="0">
                  <a:pos x="5" y="0"/>
                </a:cxn>
              </a:cxnLst>
              <a:rect l="0" t="0" r="r" b="b"/>
              <a:pathLst>
                <a:path w="13" h="25">
                  <a:moveTo>
                    <a:pt x="5" y="0"/>
                  </a:moveTo>
                  <a:lnTo>
                    <a:pt x="7" y="2"/>
                  </a:lnTo>
                  <a:lnTo>
                    <a:pt x="13" y="19"/>
                  </a:lnTo>
                  <a:lnTo>
                    <a:pt x="8" y="18"/>
                  </a:lnTo>
                  <a:lnTo>
                    <a:pt x="8" y="22"/>
                  </a:lnTo>
                  <a:lnTo>
                    <a:pt x="4" y="25"/>
                  </a:lnTo>
                  <a:lnTo>
                    <a:pt x="4" y="19"/>
                  </a:lnTo>
                  <a:lnTo>
                    <a:pt x="7" y="18"/>
                  </a:lnTo>
                  <a:lnTo>
                    <a:pt x="4" y="16"/>
                  </a:lnTo>
                  <a:lnTo>
                    <a:pt x="7" y="14"/>
                  </a:lnTo>
                  <a:lnTo>
                    <a:pt x="2" y="13"/>
                  </a:lnTo>
                  <a:lnTo>
                    <a:pt x="0" y="2"/>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14" name="Freeform 1446"/>
            <p:cNvSpPr>
              <a:spLocks/>
            </p:cNvSpPr>
            <p:nvPr/>
          </p:nvSpPr>
          <p:spPr bwMode="auto">
            <a:xfrm>
              <a:off x="2889251" y="2943225"/>
              <a:ext cx="11113" cy="20638"/>
            </a:xfrm>
            <a:custGeom>
              <a:avLst/>
              <a:gdLst/>
              <a:ahLst/>
              <a:cxnLst>
                <a:cxn ang="0">
                  <a:pos x="5" y="0"/>
                </a:cxn>
                <a:cxn ang="0">
                  <a:pos x="7" y="2"/>
                </a:cxn>
                <a:cxn ang="0">
                  <a:pos x="13" y="19"/>
                </a:cxn>
                <a:cxn ang="0">
                  <a:pos x="8" y="18"/>
                </a:cxn>
                <a:cxn ang="0">
                  <a:pos x="8" y="22"/>
                </a:cxn>
                <a:cxn ang="0">
                  <a:pos x="4" y="25"/>
                </a:cxn>
                <a:cxn ang="0">
                  <a:pos x="4" y="19"/>
                </a:cxn>
                <a:cxn ang="0">
                  <a:pos x="7" y="18"/>
                </a:cxn>
                <a:cxn ang="0">
                  <a:pos x="4" y="16"/>
                </a:cxn>
                <a:cxn ang="0">
                  <a:pos x="7" y="14"/>
                </a:cxn>
                <a:cxn ang="0">
                  <a:pos x="2" y="13"/>
                </a:cxn>
                <a:cxn ang="0">
                  <a:pos x="0" y="2"/>
                </a:cxn>
                <a:cxn ang="0">
                  <a:pos x="5" y="0"/>
                </a:cxn>
              </a:cxnLst>
              <a:rect l="0" t="0" r="r" b="b"/>
              <a:pathLst>
                <a:path w="13" h="25">
                  <a:moveTo>
                    <a:pt x="5" y="0"/>
                  </a:moveTo>
                  <a:lnTo>
                    <a:pt x="7" y="2"/>
                  </a:lnTo>
                  <a:lnTo>
                    <a:pt x="13" y="19"/>
                  </a:lnTo>
                  <a:lnTo>
                    <a:pt x="8" y="18"/>
                  </a:lnTo>
                  <a:lnTo>
                    <a:pt x="8" y="22"/>
                  </a:lnTo>
                  <a:lnTo>
                    <a:pt x="4" y="25"/>
                  </a:lnTo>
                  <a:lnTo>
                    <a:pt x="4" y="19"/>
                  </a:lnTo>
                  <a:lnTo>
                    <a:pt x="7" y="18"/>
                  </a:lnTo>
                  <a:lnTo>
                    <a:pt x="4" y="16"/>
                  </a:lnTo>
                  <a:lnTo>
                    <a:pt x="7" y="14"/>
                  </a:lnTo>
                  <a:lnTo>
                    <a:pt x="2" y="13"/>
                  </a:lnTo>
                  <a:lnTo>
                    <a:pt x="0" y="2"/>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15" name="Freeform 1447"/>
            <p:cNvSpPr>
              <a:spLocks/>
            </p:cNvSpPr>
            <p:nvPr/>
          </p:nvSpPr>
          <p:spPr bwMode="auto">
            <a:xfrm>
              <a:off x="2878138" y="2952750"/>
              <a:ext cx="11113" cy="31750"/>
            </a:xfrm>
            <a:custGeom>
              <a:avLst/>
              <a:gdLst/>
              <a:ahLst/>
              <a:cxnLst>
                <a:cxn ang="0">
                  <a:pos x="2" y="0"/>
                </a:cxn>
                <a:cxn ang="0">
                  <a:pos x="10" y="9"/>
                </a:cxn>
                <a:cxn ang="0">
                  <a:pos x="14" y="28"/>
                </a:cxn>
                <a:cxn ang="0">
                  <a:pos x="13" y="39"/>
                </a:cxn>
                <a:cxn ang="0">
                  <a:pos x="8" y="30"/>
                </a:cxn>
                <a:cxn ang="0">
                  <a:pos x="11" y="22"/>
                </a:cxn>
                <a:cxn ang="0">
                  <a:pos x="8" y="25"/>
                </a:cxn>
                <a:cxn ang="0">
                  <a:pos x="3" y="20"/>
                </a:cxn>
                <a:cxn ang="0">
                  <a:pos x="5" y="14"/>
                </a:cxn>
                <a:cxn ang="0">
                  <a:pos x="0" y="6"/>
                </a:cxn>
                <a:cxn ang="0">
                  <a:pos x="2" y="0"/>
                </a:cxn>
              </a:cxnLst>
              <a:rect l="0" t="0" r="r" b="b"/>
              <a:pathLst>
                <a:path w="14" h="39">
                  <a:moveTo>
                    <a:pt x="2" y="0"/>
                  </a:moveTo>
                  <a:lnTo>
                    <a:pt x="10" y="9"/>
                  </a:lnTo>
                  <a:lnTo>
                    <a:pt x="14" y="28"/>
                  </a:lnTo>
                  <a:lnTo>
                    <a:pt x="13" y="39"/>
                  </a:lnTo>
                  <a:lnTo>
                    <a:pt x="8" y="30"/>
                  </a:lnTo>
                  <a:lnTo>
                    <a:pt x="11" y="22"/>
                  </a:lnTo>
                  <a:lnTo>
                    <a:pt x="8" y="25"/>
                  </a:lnTo>
                  <a:lnTo>
                    <a:pt x="3" y="20"/>
                  </a:lnTo>
                  <a:lnTo>
                    <a:pt x="5" y="14"/>
                  </a:lnTo>
                  <a:lnTo>
                    <a:pt x="0" y="6"/>
                  </a:lnTo>
                  <a:lnTo>
                    <a:pt x="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16" name="Freeform 1448"/>
            <p:cNvSpPr>
              <a:spLocks/>
            </p:cNvSpPr>
            <p:nvPr/>
          </p:nvSpPr>
          <p:spPr bwMode="auto">
            <a:xfrm>
              <a:off x="2878138" y="2952750"/>
              <a:ext cx="11113" cy="31750"/>
            </a:xfrm>
            <a:custGeom>
              <a:avLst/>
              <a:gdLst/>
              <a:ahLst/>
              <a:cxnLst>
                <a:cxn ang="0">
                  <a:pos x="2" y="0"/>
                </a:cxn>
                <a:cxn ang="0">
                  <a:pos x="10" y="9"/>
                </a:cxn>
                <a:cxn ang="0">
                  <a:pos x="14" y="28"/>
                </a:cxn>
                <a:cxn ang="0">
                  <a:pos x="13" y="39"/>
                </a:cxn>
                <a:cxn ang="0">
                  <a:pos x="8" y="30"/>
                </a:cxn>
                <a:cxn ang="0">
                  <a:pos x="11" y="22"/>
                </a:cxn>
                <a:cxn ang="0">
                  <a:pos x="8" y="25"/>
                </a:cxn>
                <a:cxn ang="0">
                  <a:pos x="3" y="20"/>
                </a:cxn>
                <a:cxn ang="0">
                  <a:pos x="5" y="14"/>
                </a:cxn>
                <a:cxn ang="0">
                  <a:pos x="0" y="6"/>
                </a:cxn>
                <a:cxn ang="0">
                  <a:pos x="2" y="0"/>
                </a:cxn>
              </a:cxnLst>
              <a:rect l="0" t="0" r="r" b="b"/>
              <a:pathLst>
                <a:path w="14" h="39">
                  <a:moveTo>
                    <a:pt x="2" y="0"/>
                  </a:moveTo>
                  <a:lnTo>
                    <a:pt x="10" y="9"/>
                  </a:lnTo>
                  <a:lnTo>
                    <a:pt x="14" y="28"/>
                  </a:lnTo>
                  <a:lnTo>
                    <a:pt x="13" y="39"/>
                  </a:lnTo>
                  <a:lnTo>
                    <a:pt x="8" y="30"/>
                  </a:lnTo>
                  <a:lnTo>
                    <a:pt x="11" y="22"/>
                  </a:lnTo>
                  <a:lnTo>
                    <a:pt x="8" y="25"/>
                  </a:lnTo>
                  <a:lnTo>
                    <a:pt x="3" y="20"/>
                  </a:lnTo>
                  <a:lnTo>
                    <a:pt x="5" y="14"/>
                  </a:lnTo>
                  <a:lnTo>
                    <a:pt x="0" y="6"/>
                  </a:lnTo>
                  <a:lnTo>
                    <a:pt x="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17" name="Freeform 1449"/>
            <p:cNvSpPr>
              <a:spLocks/>
            </p:cNvSpPr>
            <p:nvPr/>
          </p:nvSpPr>
          <p:spPr bwMode="auto">
            <a:xfrm>
              <a:off x="2752726" y="2881313"/>
              <a:ext cx="9525" cy="19050"/>
            </a:xfrm>
            <a:custGeom>
              <a:avLst/>
              <a:gdLst/>
              <a:ahLst/>
              <a:cxnLst>
                <a:cxn ang="0">
                  <a:pos x="3" y="0"/>
                </a:cxn>
                <a:cxn ang="0">
                  <a:pos x="13" y="16"/>
                </a:cxn>
                <a:cxn ang="0">
                  <a:pos x="0" y="25"/>
                </a:cxn>
                <a:cxn ang="0">
                  <a:pos x="3" y="0"/>
                </a:cxn>
              </a:cxnLst>
              <a:rect l="0" t="0" r="r" b="b"/>
              <a:pathLst>
                <a:path w="13" h="25">
                  <a:moveTo>
                    <a:pt x="3" y="0"/>
                  </a:moveTo>
                  <a:lnTo>
                    <a:pt x="13" y="16"/>
                  </a:lnTo>
                  <a:lnTo>
                    <a:pt x="0" y="25"/>
                  </a:lnTo>
                  <a:lnTo>
                    <a:pt x="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18" name="Freeform 1450"/>
            <p:cNvSpPr>
              <a:spLocks/>
            </p:cNvSpPr>
            <p:nvPr/>
          </p:nvSpPr>
          <p:spPr bwMode="auto">
            <a:xfrm>
              <a:off x="2752726" y="2881313"/>
              <a:ext cx="9525" cy="19050"/>
            </a:xfrm>
            <a:custGeom>
              <a:avLst/>
              <a:gdLst/>
              <a:ahLst/>
              <a:cxnLst>
                <a:cxn ang="0">
                  <a:pos x="3" y="0"/>
                </a:cxn>
                <a:cxn ang="0">
                  <a:pos x="13" y="16"/>
                </a:cxn>
                <a:cxn ang="0">
                  <a:pos x="0" y="25"/>
                </a:cxn>
                <a:cxn ang="0">
                  <a:pos x="3" y="0"/>
                </a:cxn>
              </a:cxnLst>
              <a:rect l="0" t="0" r="r" b="b"/>
              <a:pathLst>
                <a:path w="13" h="25">
                  <a:moveTo>
                    <a:pt x="3" y="0"/>
                  </a:moveTo>
                  <a:lnTo>
                    <a:pt x="13" y="16"/>
                  </a:lnTo>
                  <a:lnTo>
                    <a:pt x="0" y="25"/>
                  </a:lnTo>
                  <a:lnTo>
                    <a:pt x="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19" name="Freeform 1451"/>
            <p:cNvSpPr>
              <a:spLocks/>
            </p:cNvSpPr>
            <p:nvPr/>
          </p:nvSpPr>
          <p:spPr bwMode="auto">
            <a:xfrm>
              <a:off x="2574926" y="2713038"/>
              <a:ext cx="9525" cy="9525"/>
            </a:xfrm>
            <a:custGeom>
              <a:avLst/>
              <a:gdLst/>
              <a:ahLst/>
              <a:cxnLst>
                <a:cxn ang="0">
                  <a:pos x="0" y="0"/>
                </a:cxn>
                <a:cxn ang="0">
                  <a:pos x="13" y="13"/>
                </a:cxn>
                <a:cxn ang="0">
                  <a:pos x="2" y="13"/>
                </a:cxn>
                <a:cxn ang="0">
                  <a:pos x="0" y="0"/>
                </a:cxn>
              </a:cxnLst>
              <a:rect l="0" t="0" r="r" b="b"/>
              <a:pathLst>
                <a:path w="13" h="13">
                  <a:moveTo>
                    <a:pt x="0" y="0"/>
                  </a:moveTo>
                  <a:lnTo>
                    <a:pt x="13" y="13"/>
                  </a:lnTo>
                  <a:lnTo>
                    <a:pt x="2" y="13"/>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20" name="Freeform 1452"/>
            <p:cNvSpPr>
              <a:spLocks/>
            </p:cNvSpPr>
            <p:nvPr/>
          </p:nvSpPr>
          <p:spPr bwMode="auto">
            <a:xfrm>
              <a:off x="2574926" y="2713038"/>
              <a:ext cx="9525" cy="9525"/>
            </a:xfrm>
            <a:custGeom>
              <a:avLst/>
              <a:gdLst/>
              <a:ahLst/>
              <a:cxnLst>
                <a:cxn ang="0">
                  <a:pos x="0" y="0"/>
                </a:cxn>
                <a:cxn ang="0">
                  <a:pos x="13" y="13"/>
                </a:cxn>
                <a:cxn ang="0">
                  <a:pos x="2" y="13"/>
                </a:cxn>
                <a:cxn ang="0">
                  <a:pos x="0" y="0"/>
                </a:cxn>
              </a:cxnLst>
              <a:rect l="0" t="0" r="r" b="b"/>
              <a:pathLst>
                <a:path w="13" h="13">
                  <a:moveTo>
                    <a:pt x="0" y="0"/>
                  </a:moveTo>
                  <a:lnTo>
                    <a:pt x="13" y="13"/>
                  </a:lnTo>
                  <a:lnTo>
                    <a:pt x="2" y="13"/>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21" name="Freeform 1453"/>
            <p:cNvSpPr>
              <a:spLocks/>
            </p:cNvSpPr>
            <p:nvPr/>
          </p:nvSpPr>
          <p:spPr bwMode="auto">
            <a:xfrm>
              <a:off x="2509838" y="2890838"/>
              <a:ext cx="22225" cy="9525"/>
            </a:xfrm>
            <a:custGeom>
              <a:avLst/>
              <a:gdLst/>
              <a:ahLst/>
              <a:cxnLst>
                <a:cxn ang="0">
                  <a:pos x="17" y="0"/>
                </a:cxn>
                <a:cxn ang="0">
                  <a:pos x="25" y="3"/>
                </a:cxn>
                <a:cxn ang="0">
                  <a:pos x="27" y="8"/>
                </a:cxn>
                <a:cxn ang="0">
                  <a:pos x="19" y="12"/>
                </a:cxn>
                <a:cxn ang="0">
                  <a:pos x="6" y="8"/>
                </a:cxn>
                <a:cxn ang="0">
                  <a:pos x="0" y="3"/>
                </a:cxn>
                <a:cxn ang="0">
                  <a:pos x="17" y="0"/>
                </a:cxn>
              </a:cxnLst>
              <a:rect l="0" t="0" r="r" b="b"/>
              <a:pathLst>
                <a:path w="27" h="12">
                  <a:moveTo>
                    <a:pt x="17" y="0"/>
                  </a:moveTo>
                  <a:lnTo>
                    <a:pt x="25" y="3"/>
                  </a:lnTo>
                  <a:lnTo>
                    <a:pt x="27" y="8"/>
                  </a:lnTo>
                  <a:lnTo>
                    <a:pt x="19" y="12"/>
                  </a:lnTo>
                  <a:lnTo>
                    <a:pt x="6" y="8"/>
                  </a:lnTo>
                  <a:lnTo>
                    <a:pt x="0" y="3"/>
                  </a:lnTo>
                  <a:lnTo>
                    <a:pt x="1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22" name="Freeform 1454"/>
            <p:cNvSpPr>
              <a:spLocks/>
            </p:cNvSpPr>
            <p:nvPr/>
          </p:nvSpPr>
          <p:spPr bwMode="auto">
            <a:xfrm>
              <a:off x="2509838" y="2890838"/>
              <a:ext cx="22225" cy="9525"/>
            </a:xfrm>
            <a:custGeom>
              <a:avLst/>
              <a:gdLst/>
              <a:ahLst/>
              <a:cxnLst>
                <a:cxn ang="0">
                  <a:pos x="17" y="0"/>
                </a:cxn>
                <a:cxn ang="0">
                  <a:pos x="25" y="3"/>
                </a:cxn>
                <a:cxn ang="0">
                  <a:pos x="27" y="8"/>
                </a:cxn>
                <a:cxn ang="0">
                  <a:pos x="19" y="12"/>
                </a:cxn>
                <a:cxn ang="0">
                  <a:pos x="6" y="8"/>
                </a:cxn>
                <a:cxn ang="0">
                  <a:pos x="0" y="3"/>
                </a:cxn>
                <a:cxn ang="0">
                  <a:pos x="17" y="0"/>
                </a:cxn>
              </a:cxnLst>
              <a:rect l="0" t="0" r="r" b="b"/>
              <a:pathLst>
                <a:path w="27" h="12">
                  <a:moveTo>
                    <a:pt x="17" y="0"/>
                  </a:moveTo>
                  <a:lnTo>
                    <a:pt x="25" y="3"/>
                  </a:lnTo>
                  <a:lnTo>
                    <a:pt x="27" y="8"/>
                  </a:lnTo>
                  <a:lnTo>
                    <a:pt x="19" y="12"/>
                  </a:lnTo>
                  <a:lnTo>
                    <a:pt x="6" y="8"/>
                  </a:lnTo>
                  <a:lnTo>
                    <a:pt x="0" y="3"/>
                  </a:lnTo>
                  <a:lnTo>
                    <a:pt x="1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23" name="Freeform 1455"/>
            <p:cNvSpPr>
              <a:spLocks/>
            </p:cNvSpPr>
            <p:nvPr/>
          </p:nvSpPr>
          <p:spPr bwMode="auto">
            <a:xfrm>
              <a:off x="2532063" y="2881313"/>
              <a:ext cx="19050" cy="9525"/>
            </a:xfrm>
            <a:custGeom>
              <a:avLst/>
              <a:gdLst/>
              <a:ahLst/>
              <a:cxnLst>
                <a:cxn ang="0">
                  <a:pos x="9" y="0"/>
                </a:cxn>
                <a:cxn ang="0">
                  <a:pos x="25" y="6"/>
                </a:cxn>
                <a:cxn ang="0">
                  <a:pos x="15" y="13"/>
                </a:cxn>
                <a:cxn ang="0">
                  <a:pos x="0" y="3"/>
                </a:cxn>
                <a:cxn ang="0">
                  <a:pos x="9" y="0"/>
                </a:cxn>
              </a:cxnLst>
              <a:rect l="0" t="0" r="r" b="b"/>
              <a:pathLst>
                <a:path w="25" h="13">
                  <a:moveTo>
                    <a:pt x="9" y="0"/>
                  </a:moveTo>
                  <a:lnTo>
                    <a:pt x="25" y="6"/>
                  </a:lnTo>
                  <a:lnTo>
                    <a:pt x="15" y="13"/>
                  </a:lnTo>
                  <a:lnTo>
                    <a:pt x="0" y="3"/>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24" name="Freeform 1456"/>
            <p:cNvSpPr>
              <a:spLocks/>
            </p:cNvSpPr>
            <p:nvPr/>
          </p:nvSpPr>
          <p:spPr bwMode="auto">
            <a:xfrm>
              <a:off x="2532063" y="2881313"/>
              <a:ext cx="19050" cy="9525"/>
            </a:xfrm>
            <a:custGeom>
              <a:avLst/>
              <a:gdLst/>
              <a:ahLst/>
              <a:cxnLst>
                <a:cxn ang="0">
                  <a:pos x="9" y="0"/>
                </a:cxn>
                <a:cxn ang="0">
                  <a:pos x="25" y="6"/>
                </a:cxn>
                <a:cxn ang="0">
                  <a:pos x="15" y="13"/>
                </a:cxn>
                <a:cxn ang="0">
                  <a:pos x="0" y="3"/>
                </a:cxn>
                <a:cxn ang="0">
                  <a:pos x="9" y="0"/>
                </a:cxn>
              </a:cxnLst>
              <a:rect l="0" t="0" r="r" b="b"/>
              <a:pathLst>
                <a:path w="25" h="13">
                  <a:moveTo>
                    <a:pt x="9" y="0"/>
                  </a:moveTo>
                  <a:lnTo>
                    <a:pt x="25" y="6"/>
                  </a:lnTo>
                  <a:lnTo>
                    <a:pt x="15" y="13"/>
                  </a:lnTo>
                  <a:lnTo>
                    <a:pt x="0" y="3"/>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25" name="Freeform 1457"/>
            <p:cNvSpPr>
              <a:spLocks/>
            </p:cNvSpPr>
            <p:nvPr/>
          </p:nvSpPr>
          <p:spPr bwMode="auto">
            <a:xfrm>
              <a:off x="6608763" y="2797175"/>
              <a:ext cx="31750" cy="19050"/>
            </a:xfrm>
            <a:custGeom>
              <a:avLst/>
              <a:gdLst/>
              <a:ahLst/>
              <a:cxnLst>
                <a:cxn ang="0">
                  <a:pos x="3" y="0"/>
                </a:cxn>
                <a:cxn ang="0">
                  <a:pos x="14" y="5"/>
                </a:cxn>
                <a:cxn ang="0">
                  <a:pos x="22" y="3"/>
                </a:cxn>
                <a:cxn ang="0">
                  <a:pos x="33" y="14"/>
                </a:cxn>
                <a:cxn ang="0">
                  <a:pos x="39" y="16"/>
                </a:cxn>
                <a:cxn ang="0">
                  <a:pos x="39" y="18"/>
                </a:cxn>
                <a:cxn ang="0">
                  <a:pos x="30" y="25"/>
                </a:cxn>
                <a:cxn ang="0">
                  <a:pos x="0" y="10"/>
                </a:cxn>
                <a:cxn ang="0">
                  <a:pos x="3" y="0"/>
                </a:cxn>
              </a:cxnLst>
              <a:rect l="0" t="0" r="r" b="b"/>
              <a:pathLst>
                <a:path w="39" h="25">
                  <a:moveTo>
                    <a:pt x="3" y="0"/>
                  </a:moveTo>
                  <a:lnTo>
                    <a:pt x="14" y="5"/>
                  </a:lnTo>
                  <a:lnTo>
                    <a:pt x="22" y="3"/>
                  </a:lnTo>
                  <a:lnTo>
                    <a:pt x="33" y="14"/>
                  </a:lnTo>
                  <a:lnTo>
                    <a:pt x="39" y="16"/>
                  </a:lnTo>
                  <a:lnTo>
                    <a:pt x="39" y="18"/>
                  </a:lnTo>
                  <a:lnTo>
                    <a:pt x="30" y="25"/>
                  </a:lnTo>
                  <a:lnTo>
                    <a:pt x="0" y="10"/>
                  </a:lnTo>
                  <a:lnTo>
                    <a:pt x="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26" name="Freeform 1458"/>
            <p:cNvSpPr>
              <a:spLocks/>
            </p:cNvSpPr>
            <p:nvPr/>
          </p:nvSpPr>
          <p:spPr bwMode="auto">
            <a:xfrm>
              <a:off x="3414713" y="3563938"/>
              <a:ext cx="9525" cy="30163"/>
            </a:xfrm>
            <a:custGeom>
              <a:avLst/>
              <a:gdLst/>
              <a:ahLst/>
              <a:cxnLst>
                <a:cxn ang="0">
                  <a:pos x="9" y="0"/>
                </a:cxn>
                <a:cxn ang="0">
                  <a:pos x="12" y="3"/>
                </a:cxn>
                <a:cxn ang="0">
                  <a:pos x="11" y="24"/>
                </a:cxn>
                <a:cxn ang="0">
                  <a:pos x="4" y="38"/>
                </a:cxn>
                <a:cxn ang="0">
                  <a:pos x="0" y="38"/>
                </a:cxn>
                <a:cxn ang="0">
                  <a:pos x="1" y="10"/>
                </a:cxn>
                <a:cxn ang="0">
                  <a:pos x="4" y="8"/>
                </a:cxn>
                <a:cxn ang="0">
                  <a:pos x="7" y="2"/>
                </a:cxn>
                <a:cxn ang="0">
                  <a:pos x="9" y="0"/>
                </a:cxn>
              </a:cxnLst>
              <a:rect l="0" t="0" r="r" b="b"/>
              <a:pathLst>
                <a:path w="12" h="38">
                  <a:moveTo>
                    <a:pt x="9" y="0"/>
                  </a:moveTo>
                  <a:lnTo>
                    <a:pt x="12" y="3"/>
                  </a:lnTo>
                  <a:lnTo>
                    <a:pt x="11" y="24"/>
                  </a:lnTo>
                  <a:lnTo>
                    <a:pt x="4" y="38"/>
                  </a:lnTo>
                  <a:lnTo>
                    <a:pt x="0" y="38"/>
                  </a:lnTo>
                  <a:lnTo>
                    <a:pt x="1" y="10"/>
                  </a:lnTo>
                  <a:lnTo>
                    <a:pt x="4" y="8"/>
                  </a:lnTo>
                  <a:lnTo>
                    <a:pt x="7" y="2"/>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27" name="Freeform 1459"/>
            <p:cNvSpPr>
              <a:spLocks/>
            </p:cNvSpPr>
            <p:nvPr/>
          </p:nvSpPr>
          <p:spPr bwMode="auto">
            <a:xfrm>
              <a:off x="3414713" y="3563938"/>
              <a:ext cx="9525" cy="30163"/>
            </a:xfrm>
            <a:custGeom>
              <a:avLst/>
              <a:gdLst/>
              <a:ahLst/>
              <a:cxnLst>
                <a:cxn ang="0">
                  <a:pos x="9" y="0"/>
                </a:cxn>
                <a:cxn ang="0">
                  <a:pos x="12" y="3"/>
                </a:cxn>
                <a:cxn ang="0">
                  <a:pos x="11" y="24"/>
                </a:cxn>
                <a:cxn ang="0">
                  <a:pos x="4" y="38"/>
                </a:cxn>
                <a:cxn ang="0">
                  <a:pos x="0" y="38"/>
                </a:cxn>
                <a:cxn ang="0">
                  <a:pos x="1" y="10"/>
                </a:cxn>
                <a:cxn ang="0">
                  <a:pos x="4" y="8"/>
                </a:cxn>
                <a:cxn ang="0">
                  <a:pos x="7" y="2"/>
                </a:cxn>
                <a:cxn ang="0">
                  <a:pos x="9" y="0"/>
                </a:cxn>
              </a:cxnLst>
              <a:rect l="0" t="0" r="r" b="b"/>
              <a:pathLst>
                <a:path w="12" h="38">
                  <a:moveTo>
                    <a:pt x="9" y="0"/>
                  </a:moveTo>
                  <a:lnTo>
                    <a:pt x="12" y="3"/>
                  </a:lnTo>
                  <a:lnTo>
                    <a:pt x="11" y="24"/>
                  </a:lnTo>
                  <a:lnTo>
                    <a:pt x="4" y="38"/>
                  </a:lnTo>
                  <a:lnTo>
                    <a:pt x="0" y="38"/>
                  </a:lnTo>
                  <a:lnTo>
                    <a:pt x="1" y="10"/>
                  </a:lnTo>
                  <a:lnTo>
                    <a:pt x="4" y="8"/>
                  </a:lnTo>
                  <a:lnTo>
                    <a:pt x="7" y="2"/>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28" name="Freeform 1460"/>
            <p:cNvSpPr>
              <a:spLocks/>
            </p:cNvSpPr>
            <p:nvPr/>
          </p:nvSpPr>
          <p:spPr bwMode="auto">
            <a:xfrm>
              <a:off x="3760788" y="3079750"/>
              <a:ext cx="73025" cy="82550"/>
            </a:xfrm>
            <a:custGeom>
              <a:avLst/>
              <a:gdLst/>
              <a:ahLst/>
              <a:cxnLst>
                <a:cxn ang="0">
                  <a:pos x="44" y="0"/>
                </a:cxn>
                <a:cxn ang="0">
                  <a:pos x="54" y="0"/>
                </a:cxn>
                <a:cxn ang="0">
                  <a:pos x="48" y="4"/>
                </a:cxn>
                <a:cxn ang="0">
                  <a:pos x="49" y="8"/>
                </a:cxn>
                <a:cxn ang="0">
                  <a:pos x="49" y="13"/>
                </a:cxn>
                <a:cxn ang="0">
                  <a:pos x="44" y="13"/>
                </a:cxn>
                <a:cxn ang="0">
                  <a:pos x="44" y="21"/>
                </a:cxn>
                <a:cxn ang="0">
                  <a:pos x="37" y="34"/>
                </a:cxn>
                <a:cxn ang="0">
                  <a:pos x="37" y="42"/>
                </a:cxn>
                <a:cxn ang="0">
                  <a:pos x="46" y="31"/>
                </a:cxn>
                <a:cxn ang="0">
                  <a:pos x="46" y="35"/>
                </a:cxn>
                <a:cxn ang="0">
                  <a:pos x="54" y="37"/>
                </a:cxn>
                <a:cxn ang="0">
                  <a:pos x="46" y="40"/>
                </a:cxn>
                <a:cxn ang="0">
                  <a:pos x="49" y="45"/>
                </a:cxn>
                <a:cxn ang="0">
                  <a:pos x="59" y="42"/>
                </a:cxn>
                <a:cxn ang="0">
                  <a:pos x="56" y="49"/>
                </a:cxn>
                <a:cxn ang="0">
                  <a:pos x="68" y="45"/>
                </a:cxn>
                <a:cxn ang="0">
                  <a:pos x="82" y="48"/>
                </a:cxn>
                <a:cxn ang="0">
                  <a:pos x="74" y="65"/>
                </a:cxn>
                <a:cxn ang="0">
                  <a:pos x="87" y="62"/>
                </a:cxn>
                <a:cxn ang="0">
                  <a:pos x="86" y="67"/>
                </a:cxn>
                <a:cxn ang="0">
                  <a:pos x="76" y="72"/>
                </a:cxn>
                <a:cxn ang="0">
                  <a:pos x="81" y="76"/>
                </a:cxn>
                <a:cxn ang="0">
                  <a:pos x="78" y="81"/>
                </a:cxn>
                <a:cxn ang="0">
                  <a:pos x="81" y="83"/>
                </a:cxn>
                <a:cxn ang="0">
                  <a:pos x="90" y="72"/>
                </a:cxn>
                <a:cxn ang="0">
                  <a:pos x="87" y="87"/>
                </a:cxn>
                <a:cxn ang="0">
                  <a:pos x="90" y="81"/>
                </a:cxn>
                <a:cxn ang="0">
                  <a:pos x="92" y="89"/>
                </a:cxn>
                <a:cxn ang="0">
                  <a:pos x="87" y="103"/>
                </a:cxn>
                <a:cxn ang="0">
                  <a:pos x="82" y="105"/>
                </a:cxn>
                <a:cxn ang="0">
                  <a:pos x="81" y="94"/>
                </a:cxn>
                <a:cxn ang="0">
                  <a:pos x="74" y="100"/>
                </a:cxn>
                <a:cxn ang="0">
                  <a:pos x="76" y="91"/>
                </a:cxn>
                <a:cxn ang="0">
                  <a:pos x="74" y="78"/>
                </a:cxn>
                <a:cxn ang="0">
                  <a:pos x="71" y="78"/>
                </a:cxn>
                <a:cxn ang="0">
                  <a:pos x="68" y="89"/>
                </a:cxn>
                <a:cxn ang="0">
                  <a:pos x="51" y="100"/>
                </a:cxn>
                <a:cxn ang="0">
                  <a:pos x="49" y="97"/>
                </a:cxn>
                <a:cxn ang="0">
                  <a:pos x="65" y="84"/>
                </a:cxn>
                <a:cxn ang="0">
                  <a:pos x="57" y="83"/>
                </a:cxn>
                <a:cxn ang="0">
                  <a:pos x="54" y="87"/>
                </a:cxn>
                <a:cxn ang="0">
                  <a:pos x="46" y="87"/>
                </a:cxn>
                <a:cxn ang="0">
                  <a:pos x="49" y="83"/>
                </a:cxn>
                <a:cxn ang="0">
                  <a:pos x="51" y="80"/>
                </a:cxn>
                <a:cxn ang="0">
                  <a:pos x="37" y="86"/>
                </a:cxn>
                <a:cxn ang="0">
                  <a:pos x="5" y="86"/>
                </a:cxn>
                <a:cxn ang="0">
                  <a:pos x="0" y="81"/>
                </a:cxn>
                <a:cxn ang="0">
                  <a:pos x="0" y="78"/>
                </a:cxn>
                <a:cxn ang="0">
                  <a:pos x="13" y="67"/>
                </a:cxn>
                <a:cxn ang="0">
                  <a:pos x="3" y="65"/>
                </a:cxn>
                <a:cxn ang="0">
                  <a:pos x="11" y="62"/>
                </a:cxn>
                <a:cxn ang="0">
                  <a:pos x="14" y="53"/>
                </a:cxn>
                <a:cxn ang="0">
                  <a:pos x="19" y="53"/>
                </a:cxn>
                <a:cxn ang="0">
                  <a:pos x="18" y="46"/>
                </a:cxn>
                <a:cxn ang="0">
                  <a:pos x="21" y="43"/>
                </a:cxn>
                <a:cxn ang="0">
                  <a:pos x="24" y="31"/>
                </a:cxn>
                <a:cxn ang="0">
                  <a:pos x="29" y="29"/>
                </a:cxn>
                <a:cxn ang="0">
                  <a:pos x="27" y="27"/>
                </a:cxn>
                <a:cxn ang="0">
                  <a:pos x="30" y="19"/>
                </a:cxn>
                <a:cxn ang="0">
                  <a:pos x="29" y="18"/>
                </a:cxn>
                <a:cxn ang="0">
                  <a:pos x="38" y="4"/>
                </a:cxn>
                <a:cxn ang="0">
                  <a:pos x="44" y="0"/>
                </a:cxn>
              </a:cxnLst>
              <a:rect l="0" t="0" r="r" b="b"/>
              <a:pathLst>
                <a:path w="92" h="105">
                  <a:moveTo>
                    <a:pt x="44" y="0"/>
                  </a:moveTo>
                  <a:lnTo>
                    <a:pt x="54" y="0"/>
                  </a:lnTo>
                  <a:lnTo>
                    <a:pt x="48" y="4"/>
                  </a:lnTo>
                  <a:lnTo>
                    <a:pt x="49" y="8"/>
                  </a:lnTo>
                  <a:lnTo>
                    <a:pt x="49" y="13"/>
                  </a:lnTo>
                  <a:lnTo>
                    <a:pt x="44" y="13"/>
                  </a:lnTo>
                  <a:lnTo>
                    <a:pt x="44" y="21"/>
                  </a:lnTo>
                  <a:lnTo>
                    <a:pt x="37" y="34"/>
                  </a:lnTo>
                  <a:lnTo>
                    <a:pt x="37" y="42"/>
                  </a:lnTo>
                  <a:lnTo>
                    <a:pt x="46" y="31"/>
                  </a:lnTo>
                  <a:lnTo>
                    <a:pt x="46" y="35"/>
                  </a:lnTo>
                  <a:lnTo>
                    <a:pt x="54" y="37"/>
                  </a:lnTo>
                  <a:lnTo>
                    <a:pt x="46" y="40"/>
                  </a:lnTo>
                  <a:lnTo>
                    <a:pt x="49" y="45"/>
                  </a:lnTo>
                  <a:lnTo>
                    <a:pt x="59" y="42"/>
                  </a:lnTo>
                  <a:lnTo>
                    <a:pt x="56" y="49"/>
                  </a:lnTo>
                  <a:lnTo>
                    <a:pt x="68" y="45"/>
                  </a:lnTo>
                  <a:lnTo>
                    <a:pt x="82" y="48"/>
                  </a:lnTo>
                  <a:lnTo>
                    <a:pt x="74" y="65"/>
                  </a:lnTo>
                  <a:lnTo>
                    <a:pt x="87" y="62"/>
                  </a:lnTo>
                  <a:lnTo>
                    <a:pt x="86" y="67"/>
                  </a:lnTo>
                  <a:lnTo>
                    <a:pt x="76" y="72"/>
                  </a:lnTo>
                  <a:lnTo>
                    <a:pt x="81" y="76"/>
                  </a:lnTo>
                  <a:lnTo>
                    <a:pt x="78" y="81"/>
                  </a:lnTo>
                  <a:lnTo>
                    <a:pt x="81" y="83"/>
                  </a:lnTo>
                  <a:lnTo>
                    <a:pt x="90" y="72"/>
                  </a:lnTo>
                  <a:lnTo>
                    <a:pt x="87" y="87"/>
                  </a:lnTo>
                  <a:lnTo>
                    <a:pt x="90" y="81"/>
                  </a:lnTo>
                  <a:lnTo>
                    <a:pt x="92" y="89"/>
                  </a:lnTo>
                  <a:lnTo>
                    <a:pt x="87" y="103"/>
                  </a:lnTo>
                  <a:lnTo>
                    <a:pt x="82" y="105"/>
                  </a:lnTo>
                  <a:lnTo>
                    <a:pt x="81" y="94"/>
                  </a:lnTo>
                  <a:lnTo>
                    <a:pt x="74" y="100"/>
                  </a:lnTo>
                  <a:lnTo>
                    <a:pt x="76" y="91"/>
                  </a:lnTo>
                  <a:lnTo>
                    <a:pt x="74" y="78"/>
                  </a:lnTo>
                  <a:lnTo>
                    <a:pt x="71" y="78"/>
                  </a:lnTo>
                  <a:lnTo>
                    <a:pt x="68" y="89"/>
                  </a:lnTo>
                  <a:lnTo>
                    <a:pt x="51" y="100"/>
                  </a:lnTo>
                  <a:lnTo>
                    <a:pt x="49" y="97"/>
                  </a:lnTo>
                  <a:lnTo>
                    <a:pt x="65" y="84"/>
                  </a:lnTo>
                  <a:lnTo>
                    <a:pt x="57" y="83"/>
                  </a:lnTo>
                  <a:lnTo>
                    <a:pt x="54" y="87"/>
                  </a:lnTo>
                  <a:lnTo>
                    <a:pt x="46" y="87"/>
                  </a:lnTo>
                  <a:lnTo>
                    <a:pt x="49" y="83"/>
                  </a:lnTo>
                  <a:lnTo>
                    <a:pt x="51" y="80"/>
                  </a:lnTo>
                  <a:lnTo>
                    <a:pt x="37" y="86"/>
                  </a:lnTo>
                  <a:lnTo>
                    <a:pt x="5" y="86"/>
                  </a:lnTo>
                  <a:lnTo>
                    <a:pt x="0" y="81"/>
                  </a:lnTo>
                  <a:lnTo>
                    <a:pt x="0" y="78"/>
                  </a:lnTo>
                  <a:lnTo>
                    <a:pt x="13" y="67"/>
                  </a:lnTo>
                  <a:lnTo>
                    <a:pt x="3" y="65"/>
                  </a:lnTo>
                  <a:lnTo>
                    <a:pt x="11" y="62"/>
                  </a:lnTo>
                  <a:lnTo>
                    <a:pt x="14" y="53"/>
                  </a:lnTo>
                  <a:lnTo>
                    <a:pt x="19" y="53"/>
                  </a:lnTo>
                  <a:lnTo>
                    <a:pt x="18" y="46"/>
                  </a:lnTo>
                  <a:lnTo>
                    <a:pt x="21" y="43"/>
                  </a:lnTo>
                  <a:lnTo>
                    <a:pt x="24" y="31"/>
                  </a:lnTo>
                  <a:lnTo>
                    <a:pt x="29" y="29"/>
                  </a:lnTo>
                  <a:lnTo>
                    <a:pt x="27" y="27"/>
                  </a:lnTo>
                  <a:lnTo>
                    <a:pt x="30" y="19"/>
                  </a:lnTo>
                  <a:lnTo>
                    <a:pt x="29" y="18"/>
                  </a:lnTo>
                  <a:lnTo>
                    <a:pt x="38" y="4"/>
                  </a:lnTo>
                  <a:lnTo>
                    <a:pt x="4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29" name="Freeform 1461"/>
            <p:cNvSpPr>
              <a:spLocks/>
            </p:cNvSpPr>
            <p:nvPr/>
          </p:nvSpPr>
          <p:spPr bwMode="auto">
            <a:xfrm>
              <a:off x="3760788" y="3079750"/>
              <a:ext cx="73025" cy="82550"/>
            </a:xfrm>
            <a:custGeom>
              <a:avLst/>
              <a:gdLst/>
              <a:ahLst/>
              <a:cxnLst>
                <a:cxn ang="0">
                  <a:pos x="44" y="0"/>
                </a:cxn>
                <a:cxn ang="0">
                  <a:pos x="54" y="0"/>
                </a:cxn>
                <a:cxn ang="0">
                  <a:pos x="48" y="4"/>
                </a:cxn>
                <a:cxn ang="0">
                  <a:pos x="49" y="8"/>
                </a:cxn>
                <a:cxn ang="0">
                  <a:pos x="49" y="13"/>
                </a:cxn>
                <a:cxn ang="0">
                  <a:pos x="44" y="13"/>
                </a:cxn>
                <a:cxn ang="0">
                  <a:pos x="44" y="21"/>
                </a:cxn>
                <a:cxn ang="0">
                  <a:pos x="37" y="34"/>
                </a:cxn>
                <a:cxn ang="0">
                  <a:pos x="37" y="42"/>
                </a:cxn>
                <a:cxn ang="0">
                  <a:pos x="46" y="31"/>
                </a:cxn>
                <a:cxn ang="0">
                  <a:pos x="46" y="35"/>
                </a:cxn>
                <a:cxn ang="0">
                  <a:pos x="54" y="37"/>
                </a:cxn>
                <a:cxn ang="0">
                  <a:pos x="46" y="40"/>
                </a:cxn>
                <a:cxn ang="0">
                  <a:pos x="49" y="45"/>
                </a:cxn>
                <a:cxn ang="0">
                  <a:pos x="59" y="42"/>
                </a:cxn>
                <a:cxn ang="0">
                  <a:pos x="56" y="49"/>
                </a:cxn>
                <a:cxn ang="0">
                  <a:pos x="68" y="45"/>
                </a:cxn>
                <a:cxn ang="0">
                  <a:pos x="82" y="48"/>
                </a:cxn>
                <a:cxn ang="0">
                  <a:pos x="74" y="65"/>
                </a:cxn>
                <a:cxn ang="0">
                  <a:pos x="87" y="62"/>
                </a:cxn>
                <a:cxn ang="0">
                  <a:pos x="86" y="67"/>
                </a:cxn>
                <a:cxn ang="0">
                  <a:pos x="76" y="72"/>
                </a:cxn>
                <a:cxn ang="0">
                  <a:pos x="81" y="76"/>
                </a:cxn>
                <a:cxn ang="0">
                  <a:pos x="78" y="81"/>
                </a:cxn>
                <a:cxn ang="0">
                  <a:pos x="81" y="83"/>
                </a:cxn>
                <a:cxn ang="0">
                  <a:pos x="90" y="72"/>
                </a:cxn>
                <a:cxn ang="0">
                  <a:pos x="87" y="87"/>
                </a:cxn>
                <a:cxn ang="0">
                  <a:pos x="90" y="81"/>
                </a:cxn>
                <a:cxn ang="0">
                  <a:pos x="92" y="89"/>
                </a:cxn>
                <a:cxn ang="0">
                  <a:pos x="87" y="103"/>
                </a:cxn>
                <a:cxn ang="0">
                  <a:pos x="82" y="105"/>
                </a:cxn>
                <a:cxn ang="0">
                  <a:pos x="81" y="94"/>
                </a:cxn>
                <a:cxn ang="0">
                  <a:pos x="74" y="100"/>
                </a:cxn>
                <a:cxn ang="0">
                  <a:pos x="76" y="91"/>
                </a:cxn>
                <a:cxn ang="0">
                  <a:pos x="74" y="78"/>
                </a:cxn>
                <a:cxn ang="0">
                  <a:pos x="71" y="78"/>
                </a:cxn>
                <a:cxn ang="0">
                  <a:pos x="68" y="89"/>
                </a:cxn>
                <a:cxn ang="0">
                  <a:pos x="51" y="100"/>
                </a:cxn>
                <a:cxn ang="0">
                  <a:pos x="49" y="97"/>
                </a:cxn>
                <a:cxn ang="0">
                  <a:pos x="65" y="84"/>
                </a:cxn>
                <a:cxn ang="0">
                  <a:pos x="57" y="83"/>
                </a:cxn>
                <a:cxn ang="0">
                  <a:pos x="54" y="87"/>
                </a:cxn>
                <a:cxn ang="0">
                  <a:pos x="46" y="87"/>
                </a:cxn>
                <a:cxn ang="0">
                  <a:pos x="49" y="83"/>
                </a:cxn>
                <a:cxn ang="0">
                  <a:pos x="51" y="80"/>
                </a:cxn>
                <a:cxn ang="0">
                  <a:pos x="37" y="86"/>
                </a:cxn>
                <a:cxn ang="0">
                  <a:pos x="5" y="86"/>
                </a:cxn>
                <a:cxn ang="0">
                  <a:pos x="0" y="81"/>
                </a:cxn>
                <a:cxn ang="0">
                  <a:pos x="0" y="78"/>
                </a:cxn>
                <a:cxn ang="0">
                  <a:pos x="13" y="67"/>
                </a:cxn>
                <a:cxn ang="0">
                  <a:pos x="3" y="65"/>
                </a:cxn>
                <a:cxn ang="0">
                  <a:pos x="11" y="62"/>
                </a:cxn>
                <a:cxn ang="0">
                  <a:pos x="14" y="53"/>
                </a:cxn>
                <a:cxn ang="0">
                  <a:pos x="19" y="53"/>
                </a:cxn>
                <a:cxn ang="0">
                  <a:pos x="18" y="46"/>
                </a:cxn>
                <a:cxn ang="0">
                  <a:pos x="21" y="43"/>
                </a:cxn>
                <a:cxn ang="0">
                  <a:pos x="24" y="31"/>
                </a:cxn>
                <a:cxn ang="0">
                  <a:pos x="29" y="29"/>
                </a:cxn>
                <a:cxn ang="0">
                  <a:pos x="27" y="27"/>
                </a:cxn>
                <a:cxn ang="0">
                  <a:pos x="30" y="19"/>
                </a:cxn>
                <a:cxn ang="0">
                  <a:pos x="29" y="18"/>
                </a:cxn>
                <a:cxn ang="0">
                  <a:pos x="38" y="4"/>
                </a:cxn>
                <a:cxn ang="0">
                  <a:pos x="44" y="0"/>
                </a:cxn>
              </a:cxnLst>
              <a:rect l="0" t="0" r="r" b="b"/>
              <a:pathLst>
                <a:path w="92" h="105">
                  <a:moveTo>
                    <a:pt x="44" y="0"/>
                  </a:moveTo>
                  <a:lnTo>
                    <a:pt x="54" y="0"/>
                  </a:lnTo>
                  <a:lnTo>
                    <a:pt x="48" y="4"/>
                  </a:lnTo>
                  <a:lnTo>
                    <a:pt x="49" y="8"/>
                  </a:lnTo>
                  <a:lnTo>
                    <a:pt x="49" y="13"/>
                  </a:lnTo>
                  <a:lnTo>
                    <a:pt x="44" y="13"/>
                  </a:lnTo>
                  <a:lnTo>
                    <a:pt x="44" y="21"/>
                  </a:lnTo>
                  <a:lnTo>
                    <a:pt x="37" y="34"/>
                  </a:lnTo>
                  <a:lnTo>
                    <a:pt x="37" y="42"/>
                  </a:lnTo>
                  <a:lnTo>
                    <a:pt x="46" y="31"/>
                  </a:lnTo>
                  <a:lnTo>
                    <a:pt x="46" y="35"/>
                  </a:lnTo>
                  <a:lnTo>
                    <a:pt x="54" y="37"/>
                  </a:lnTo>
                  <a:lnTo>
                    <a:pt x="46" y="40"/>
                  </a:lnTo>
                  <a:lnTo>
                    <a:pt x="49" y="45"/>
                  </a:lnTo>
                  <a:lnTo>
                    <a:pt x="59" y="42"/>
                  </a:lnTo>
                  <a:lnTo>
                    <a:pt x="56" y="49"/>
                  </a:lnTo>
                  <a:lnTo>
                    <a:pt x="68" y="45"/>
                  </a:lnTo>
                  <a:lnTo>
                    <a:pt x="82" y="48"/>
                  </a:lnTo>
                  <a:lnTo>
                    <a:pt x="74" y="65"/>
                  </a:lnTo>
                  <a:lnTo>
                    <a:pt x="87" y="62"/>
                  </a:lnTo>
                  <a:lnTo>
                    <a:pt x="86" y="67"/>
                  </a:lnTo>
                  <a:lnTo>
                    <a:pt x="76" y="72"/>
                  </a:lnTo>
                  <a:lnTo>
                    <a:pt x="81" y="76"/>
                  </a:lnTo>
                  <a:lnTo>
                    <a:pt x="78" y="81"/>
                  </a:lnTo>
                  <a:lnTo>
                    <a:pt x="81" y="83"/>
                  </a:lnTo>
                  <a:lnTo>
                    <a:pt x="90" y="72"/>
                  </a:lnTo>
                  <a:lnTo>
                    <a:pt x="87" y="87"/>
                  </a:lnTo>
                  <a:lnTo>
                    <a:pt x="90" y="81"/>
                  </a:lnTo>
                  <a:lnTo>
                    <a:pt x="92" y="89"/>
                  </a:lnTo>
                  <a:lnTo>
                    <a:pt x="87" y="103"/>
                  </a:lnTo>
                  <a:lnTo>
                    <a:pt x="82" y="105"/>
                  </a:lnTo>
                  <a:lnTo>
                    <a:pt x="81" y="94"/>
                  </a:lnTo>
                  <a:lnTo>
                    <a:pt x="74" y="100"/>
                  </a:lnTo>
                  <a:lnTo>
                    <a:pt x="76" y="91"/>
                  </a:lnTo>
                  <a:lnTo>
                    <a:pt x="74" y="78"/>
                  </a:lnTo>
                  <a:lnTo>
                    <a:pt x="71" y="78"/>
                  </a:lnTo>
                  <a:lnTo>
                    <a:pt x="68" y="89"/>
                  </a:lnTo>
                  <a:lnTo>
                    <a:pt x="51" y="100"/>
                  </a:lnTo>
                  <a:lnTo>
                    <a:pt x="49" y="97"/>
                  </a:lnTo>
                  <a:lnTo>
                    <a:pt x="65" y="84"/>
                  </a:lnTo>
                  <a:lnTo>
                    <a:pt x="57" y="83"/>
                  </a:lnTo>
                  <a:lnTo>
                    <a:pt x="54" y="87"/>
                  </a:lnTo>
                  <a:lnTo>
                    <a:pt x="46" y="87"/>
                  </a:lnTo>
                  <a:lnTo>
                    <a:pt x="49" y="83"/>
                  </a:lnTo>
                  <a:lnTo>
                    <a:pt x="51" y="80"/>
                  </a:lnTo>
                  <a:lnTo>
                    <a:pt x="37" y="86"/>
                  </a:lnTo>
                  <a:lnTo>
                    <a:pt x="5" y="86"/>
                  </a:lnTo>
                  <a:lnTo>
                    <a:pt x="0" y="81"/>
                  </a:lnTo>
                  <a:lnTo>
                    <a:pt x="0" y="78"/>
                  </a:lnTo>
                  <a:lnTo>
                    <a:pt x="13" y="67"/>
                  </a:lnTo>
                  <a:lnTo>
                    <a:pt x="3" y="65"/>
                  </a:lnTo>
                  <a:lnTo>
                    <a:pt x="11" y="62"/>
                  </a:lnTo>
                  <a:lnTo>
                    <a:pt x="14" y="53"/>
                  </a:lnTo>
                  <a:lnTo>
                    <a:pt x="19" y="53"/>
                  </a:lnTo>
                  <a:lnTo>
                    <a:pt x="18" y="46"/>
                  </a:lnTo>
                  <a:lnTo>
                    <a:pt x="21" y="43"/>
                  </a:lnTo>
                  <a:lnTo>
                    <a:pt x="24" y="31"/>
                  </a:lnTo>
                  <a:lnTo>
                    <a:pt x="29" y="29"/>
                  </a:lnTo>
                  <a:lnTo>
                    <a:pt x="27" y="27"/>
                  </a:lnTo>
                  <a:lnTo>
                    <a:pt x="30" y="19"/>
                  </a:lnTo>
                  <a:lnTo>
                    <a:pt x="29" y="18"/>
                  </a:lnTo>
                  <a:lnTo>
                    <a:pt x="38" y="4"/>
                  </a:lnTo>
                  <a:lnTo>
                    <a:pt x="4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30" name="Freeform 1462"/>
            <p:cNvSpPr>
              <a:spLocks/>
            </p:cNvSpPr>
            <p:nvPr/>
          </p:nvSpPr>
          <p:spPr bwMode="auto">
            <a:xfrm>
              <a:off x="3457576" y="3657600"/>
              <a:ext cx="30163" cy="30163"/>
            </a:xfrm>
            <a:custGeom>
              <a:avLst/>
              <a:gdLst/>
              <a:ahLst/>
              <a:cxnLst>
                <a:cxn ang="0">
                  <a:pos x="2" y="0"/>
                </a:cxn>
                <a:cxn ang="0">
                  <a:pos x="16" y="1"/>
                </a:cxn>
                <a:cxn ang="0">
                  <a:pos x="21" y="4"/>
                </a:cxn>
                <a:cxn ang="0">
                  <a:pos x="26" y="1"/>
                </a:cxn>
                <a:cxn ang="0">
                  <a:pos x="30" y="12"/>
                </a:cxn>
                <a:cxn ang="0">
                  <a:pos x="40" y="20"/>
                </a:cxn>
                <a:cxn ang="0">
                  <a:pos x="35" y="23"/>
                </a:cxn>
                <a:cxn ang="0">
                  <a:pos x="35" y="27"/>
                </a:cxn>
                <a:cxn ang="0">
                  <a:pos x="38" y="30"/>
                </a:cxn>
                <a:cxn ang="0">
                  <a:pos x="34" y="38"/>
                </a:cxn>
                <a:cxn ang="0">
                  <a:pos x="30" y="35"/>
                </a:cxn>
                <a:cxn ang="0">
                  <a:pos x="29" y="38"/>
                </a:cxn>
                <a:cxn ang="0">
                  <a:pos x="26" y="36"/>
                </a:cxn>
                <a:cxn ang="0">
                  <a:pos x="26" y="28"/>
                </a:cxn>
                <a:cxn ang="0">
                  <a:pos x="18" y="23"/>
                </a:cxn>
                <a:cxn ang="0">
                  <a:pos x="11" y="14"/>
                </a:cxn>
                <a:cxn ang="0">
                  <a:pos x="8" y="14"/>
                </a:cxn>
                <a:cxn ang="0">
                  <a:pos x="10" y="16"/>
                </a:cxn>
                <a:cxn ang="0">
                  <a:pos x="10" y="20"/>
                </a:cxn>
                <a:cxn ang="0">
                  <a:pos x="4" y="16"/>
                </a:cxn>
                <a:cxn ang="0">
                  <a:pos x="0" y="9"/>
                </a:cxn>
                <a:cxn ang="0">
                  <a:pos x="2" y="0"/>
                </a:cxn>
              </a:cxnLst>
              <a:rect l="0" t="0" r="r" b="b"/>
              <a:pathLst>
                <a:path w="40" h="38">
                  <a:moveTo>
                    <a:pt x="2" y="0"/>
                  </a:moveTo>
                  <a:lnTo>
                    <a:pt x="16" y="1"/>
                  </a:lnTo>
                  <a:lnTo>
                    <a:pt x="21" y="4"/>
                  </a:lnTo>
                  <a:lnTo>
                    <a:pt x="26" y="1"/>
                  </a:lnTo>
                  <a:lnTo>
                    <a:pt x="30" y="12"/>
                  </a:lnTo>
                  <a:lnTo>
                    <a:pt x="40" y="20"/>
                  </a:lnTo>
                  <a:lnTo>
                    <a:pt x="35" y="23"/>
                  </a:lnTo>
                  <a:lnTo>
                    <a:pt x="35" y="27"/>
                  </a:lnTo>
                  <a:lnTo>
                    <a:pt x="38" y="30"/>
                  </a:lnTo>
                  <a:lnTo>
                    <a:pt x="34" y="38"/>
                  </a:lnTo>
                  <a:lnTo>
                    <a:pt x="30" y="35"/>
                  </a:lnTo>
                  <a:lnTo>
                    <a:pt x="29" y="38"/>
                  </a:lnTo>
                  <a:lnTo>
                    <a:pt x="26" y="36"/>
                  </a:lnTo>
                  <a:lnTo>
                    <a:pt x="26" y="28"/>
                  </a:lnTo>
                  <a:lnTo>
                    <a:pt x="18" y="23"/>
                  </a:lnTo>
                  <a:lnTo>
                    <a:pt x="11" y="14"/>
                  </a:lnTo>
                  <a:lnTo>
                    <a:pt x="8" y="14"/>
                  </a:lnTo>
                  <a:lnTo>
                    <a:pt x="10" y="16"/>
                  </a:lnTo>
                  <a:lnTo>
                    <a:pt x="10" y="20"/>
                  </a:lnTo>
                  <a:lnTo>
                    <a:pt x="4" y="16"/>
                  </a:lnTo>
                  <a:lnTo>
                    <a:pt x="0" y="9"/>
                  </a:lnTo>
                  <a:lnTo>
                    <a:pt x="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31" name="Freeform 1463"/>
            <p:cNvSpPr>
              <a:spLocks/>
            </p:cNvSpPr>
            <p:nvPr/>
          </p:nvSpPr>
          <p:spPr bwMode="auto">
            <a:xfrm>
              <a:off x="3457576" y="3657600"/>
              <a:ext cx="30163" cy="30163"/>
            </a:xfrm>
            <a:custGeom>
              <a:avLst/>
              <a:gdLst/>
              <a:ahLst/>
              <a:cxnLst>
                <a:cxn ang="0">
                  <a:pos x="2" y="0"/>
                </a:cxn>
                <a:cxn ang="0">
                  <a:pos x="16" y="1"/>
                </a:cxn>
                <a:cxn ang="0">
                  <a:pos x="21" y="4"/>
                </a:cxn>
                <a:cxn ang="0">
                  <a:pos x="26" y="1"/>
                </a:cxn>
                <a:cxn ang="0">
                  <a:pos x="30" y="12"/>
                </a:cxn>
                <a:cxn ang="0">
                  <a:pos x="40" y="20"/>
                </a:cxn>
                <a:cxn ang="0">
                  <a:pos x="35" y="23"/>
                </a:cxn>
                <a:cxn ang="0">
                  <a:pos x="35" y="27"/>
                </a:cxn>
                <a:cxn ang="0">
                  <a:pos x="38" y="30"/>
                </a:cxn>
                <a:cxn ang="0">
                  <a:pos x="34" y="38"/>
                </a:cxn>
                <a:cxn ang="0">
                  <a:pos x="30" y="35"/>
                </a:cxn>
                <a:cxn ang="0">
                  <a:pos x="29" y="38"/>
                </a:cxn>
                <a:cxn ang="0">
                  <a:pos x="26" y="36"/>
                </a:cxn>
                <a:cxn ang="0">
                  <a:pos x="26" y="28"/>
                </a:cxn>
                <a:cxn ang="0">
                  <a:pos x="18" y="23"/>
                </a:cxn>
                <a:cxn ang="0">
                  <a:pos x="11" y="14"/>
                </a:cxn>
                <a:cxn ang="0">
                  <a:pos x="8" y="14"/>
                </a:cxn>
                <a:cxn ang="0">
                  <a:pos x="10" y="16"/>
                </a:cxn>
                <a:cxn ang="0">
                  <a:pos x="10" y="20"/>
                </a:cxn>
                <a:cxn ang="0">
                  <a:pos x="4" y="16"/>
                </a:cxn>
                <a:cxn ang="0">
                  <a:pos x="0" y="9"/>
                </a:cxn>
                <a:cxn ang="0">
                  <a:pos x="2" y="0"/>
                </a:cxn>
              </a:cxnLst>
              <a:rect l="0" t="0" r="r" b="b"/>
              <a:pathLst>
                <a:path w="40" h="38">
                  <a:moveTo>
                    <a:pt x="2" y="0"/>
                  </a:moveTo>
                  <a:lnTo>
                    <a:pt x="16" y="1"/>
                  </a:lnTo>
                  <a:lnTo>
                    <a:pt x="21" y="4"/>
                  </a:lnTo>
                  <a:lnTo>
                    <a:pt x="26" y="1"/>
                  </a:lnTo>
                  <a:lnTo>
                    <a:pt x="30" y="12"/>
                  </a:lnTo>
                  <a:lnTo>
                    <a:pt x="40" y="20"/>
                  </a:lnTo>
                  <a:lnTo>
                    <a:pt x="35" y="23"/>
                  </a:lnTo>
                  <a:lnTo>
                    <a:pt x="35" y="27"/>
                  </a:lnTo>
                  <a:lnTo>
                    <a:pt x="38" y="30"/>
                  </a:lnTo>
                  <a:lnTo>
                    <a:pt x="34" y="38"/>
                  </a:lnTo>
                  <a:lnTo>
                    <a:pt x="30" y="35"/>
                  </a:lnTo>
                  <a:lnTo>
                    <a:pt x="29" y="38"/>
                  </a:lnTo>
                  <a:lnTo>
                    <a:pt x="26" y="36"/>
                  </a:lnTo>
                  <a:lnTo>
                    <a:pt x="26" y="28"/>
                  </a:lnTo>
                  <a:lnTo>
                    <a:pt x="18" y="23"/>
                  </a:lnTo>
                  <a:lnTo>
                    <a:pt x="11" y="14"/>
                  </a:lnTo>
                  <a:lnTo>
                    <a:pt x="8" y="14"/>
                  </a:lnTo>
                  <a:lnTo>
                    <a:pt x="10" y="16"/>
                  </a:lnTo>
                  <a:lnTo>
                    <a:pt x="10" y="20"/>
                  </a:lnTo>
                  <a:lnTo>
                    <a:pt x="4" y="16"/>
                  </a:lnTo>
                  <a:lnTo>
                    <a:pt x="0" y="9"/>
                  </a:lnTo>
                  <a:lnTo>
                    <a:pt x="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32" name="Freeform 1464"/>
            <p:cNvSpPr>
              <a:spLocks/>
            </p:cNvSpPr>
            <p:nvPr/>
          </p:nvSpPr>
          <p:spPr bwMode="auto">
            <a:xfrm>
              <a:off x="3467101" y="3509963"/>
              <a:ext cx="115888" cy="41275"/>
            </a:xfrm>
            <a:custGeom>
              <a:avLst/>
              <a:gdLst/>
              <a:ahLst/>
              <a:cxnLst>
                <a:cxn ang="0">
                  <a:pos x="32" y="0"/>
                </a:cxn>
                <a:cxn ang="0">
                  <a:pos x="43" y="0"/>
                </a:cxn>
                <a:cxn ang="0">
                  <a:pos x="63" y="3"/>
                </a:cxn>
                <a:cxn ang="0">
                  <a:pos x="73" y="11"/>
                </a:cxn>
                <a:cxn ang="0">
                  <a:pos x="84" y="12"/>
                </a:cxn>
                <a:cxn ang="0">
                  <a:pos x="93" y="19"/>
                </a:cxn>
                <a:cxn ang="0">
                  <a:pos x="103" y="23"/>
                </a:cxn>
                <a:cxn ang="0">
                  <a:pos x="111" y="28"/>
                </a:cxn>
                <a:cxn ang="0">
                  <a:pos x="123" y="31"/>
                </a:cxn>
                <a:cxn ang="0">
                  <a:pos x="123" y="38"/>
                </a:cxn>
                <a:cxn ang="0">
                  <a:pos x="136" y="39"/>
                </a:cxn>
                <a:cxn ang="0">
                  <a:pos x="146" y="47"/>
                </a:cxn>
                <a:cxn ang="0">
                  <a:pos x="130" y="52"/>
                </a:cxn>
                <a:cxn ang="0">
                  <a:pos x="98" y="52"/>
                </a:cxn>
                <a:cxn ang="0">
                  <a:pos x="96" y="50"/>
                </a:cxn>
                <a:cxn ang="0">
                  <a:pos x="106" y="41"/>
                </a:cxn>
                <a:cxn ang="0">
                  <a:pos x="93" y="39"/>
                </a:cxn>
                <a:cxn ang="0">
                  <a:pos x="84" y="25"/>
                </a:cxn>
                <a:cxn ang="0">
                  <a:pos x="66" y="23"/>
                </a:cxn>
                <a:cxn ang="0">
                  <a:pos x="59" y="17"/>
                </a:cxn>
                <a:cxn ang="0">
                  <a:pos x="40" y="16"/>
                </a:cxn>
                <a:cxn ang="0">
                  <a:pos x="38" y="12"/>
                </a:cxn>
                <a:cxn ang="0">
                  <a:pos x="43" y="11"/>
                </a:cxn>
                <a:cxn ang="0">
                  <a:pos x="40" y="8"/>
                </a:cxn>
                <a:cxn ang="0">
                  <a:pos x="28" y="8"/>
                </a:cxn>
                <a:cxn ang="0">
                  <a:pos x="22" y="14"/>
                </a:cxn>
                <a:cxn ang="0">
                  <a:pos x="13" y="16"/>
                </a:cxn>
                <a:cxn ang="0">
                  <a:pos x="6" y="22"/>
                </a:cxn>
                <a:cxn ang="0">
                  <a:pos x="0" y="20"/>
                </a:cxn>
                <a:cxn ang="0">
                  <a:pos x="6" y="19"/>
                </a:cxn>
                <a:cxn ang="0">
                  <a:pos x="8" y="11"/>
                </a:cxn>
                <a:cxn ang="0">
                  <a:pos x="13" y="5"/>
                </a:cxn>
                <a:cxn ang="0">
                  <a:pos x="32" y="0"/>
                </a:cxn>
              </a:cxnLst>
              <a:rect l="0" t="0" r="r" b="b"/>
              <a:pathLst>
                <a:path w="146" h="52">
                  <a:moveTo>
                    <a:pt x="32" y="0"/>
                  </a:moveTo>
                  <a:lnTo>
                    <a:pt x="43" y="0"/>
                  </a:lnTo>
                  <a:lnTo>
                    <a:pt x="63" y="3"/>
                  </a:lnTo>
                  <a:lnTo>
                    <a:pt x="73" y="11"/>
                  </a:lnTo>
                  <a:lnTo>
                    <a:pt x="84" y="12"/>
                  </a:lnTo>
                  <a:lnTo>
                    <a:pt x="93" y="19"/>
                  </a:lnTo>
                  <a:lnTo>
                    <a:pt x="103" y="23"/>
                  </a:lnTo>
                  <a:lnTo>
                    <a:pt x="111" y="28"/>
                  </a:lnTo>
                  <a:lnTo>
                    <a:pt x="123" y="31"/>
                  </a:lnTo>
                  <a:lnTo>
                    <a:pt x="123" y="38"/>
                  </a:lnTo>
                  <a:lnTo>
                    <a:pt x="136" y="39"/>
                  </a:lnTo>
                  <a:lnTo>
                    <a:pt x="146" y="47"/>
                  </a:lnTo>
                  <a:lnTo>
                    <a:pt x="130" y="52"/>
                  </a:lnTo>
                  <a:lnTo>
                    <a:pt x="98" y="52"/>
                  </a:lnTo>
                  <a:lnTo>
                    <a:pt x="96" y="50"/>
                  </a:lnTo>
                  <a:lnTo>
                    <a:pt x="106" y="41"/>
                  </a:lnTo>
                  <a:lnTo>
                    <a:pt x="93" y="39"/>
                  </a:lnTo>
                  <a:lnTo>
                    <a:pt x="84" y="25"/>
                  </a:lnTo>
                  <a:lnTo>
                    <a:pt x="66" y="23"/>
                  </a:lnTo>
                  <a:lnTo>
                    <a:pt x="59" y="17"/>
                  </a:lnTo>
                  <a:lnTo>
                    <a:pt x="40" y="16"/>
                  </a:lnTo>
                  <a:lnTo>
                    <a:pt x="38" y="12"/>
                  </a:lnTo>
                  <a:lnTo>
                    <a:pt x="43" y="11"/>
                  </a:lnTo>
                  <a:lnTo>
                    <a:pt x="40" y="8"/>
                  </a:lnTo>
                  <a:lnTo>
                    <a:pt x="28" y="8"/>
                  </a:lnTo>
                  <a:lnTo>
                    <a:pt x="22" y="14"/>
                  </a:lnTo>
                  <a:lnTo>
                    <a:pt x="13" y="16"/>
                  </a:lnTo>
                  <a:lnTo>
                    <a:pt x="6" y="22"/>
                  </a:lnTo>
                  <a:lnTo>
                    <a:pt x="0" y="20"/>
                  </a:lnTo>
                  <a:lnTo>
                    <a:pt x="6" y="19"/>
                  </a:lnTo>
                  <a:lnTo>
                    <a:pt x="8" y="11"/>
                  </a:lnTo>
                  <a:lnTo>
                    <a:pt x="13" y="5"/>
                  </a:lnTo>
                  <a:lnTo>
                    <a:pt x="3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33" name="Freeform 1465"/>
            <p:cNvSpPr>
              <a:spLocks/>
            </p:cNvSpPr>
            <p:nvPr/>
          </p:nvSpPr>
          <p:spPr bwMode="auto">
            <a:xfrm>
              <a:off x="3467101" y="3509963"/>
              <a:ext cx="115888" cy="41275"/>
            </a:xfrm>
            <a:custGeom>
              <a:avLst/>
              <a:gdLst/>
              <a:ahLst/>
              <a:cxnLst>
                <a:cxn ang="0">
                  <a:pos x="32" y="0"/>
                </a:cxn>
                <a:cxn ang="0">
                  <a:pos x="43" y="0"/>
                </a:cxn>
                <a:cxn ang="0">
                  <a:pos x="63" y="3"/>
                </a:cxn>
                <a:cxn ang="0">
                  <a:pos x="73" y="11"/>
                </a:cxn>
                <a:cxn ang="0">
                  <a:pos x="84" y="12"/>
                </a:cxn>
                <a:cxn ang="0">
                  <a:pos x="93" y="19"/>
                </a:cxn>
                <a:cxn ang="0">
                  <a:pos x="103" y="23"/>
                </a:cxn>
                <a:cxn ang="0">
                  <a:pos x="111" y="28"/>
                </a:cxn>
                <a:cxn ang="0">
                  <a:pos x="123" y="31"/>
                </a:cxn>
                <a:cxn ang="0">
                  <a:pos x="123" y="38"/>
                </a:cxn>
                <a:cxn ang="0">
                  <a:pos x="136" y="39"/>
                </a:cxn>
                <a:cxn ang="0">
                  <a:pos x="146" y="47"/>
                </a:cxn>
                <a:cxn ang="0">
                  <a:pos x="130" y="52"/>
                </a:cxn>
                <a:cxn ang="0">
                  <a:pos x="98" y="52"/>
                </a:cxn>
                <a:cxn ang="0">
                  <a:pos x="96" y="50"/>
                </a:cxn>
                <a:cxn ang="0">
                  <a:pos x="106" y="41"/>
                </a:cxn>
                <a:cxn ang="0">
                  <a:pos x="93" y="39"/>
                </a:cxn>
                <a:cxn ang="0">
                  <a:pos x="84" y="25"/>
                </a:cxn>
                <a:cxn ang="0">
                  <a:pos x="66" y="23"/>
                </a:cxn>
                <a:cxn ang="0">
                  <a:pos x="59" y="17"/>
                </a:cxn>
                <a:cxn ang="0">
                  <a:pos x="40" y="16"/>
                </a:cxn>
                <a:cxn ang="0">
                  <a:pos x="38" y="12"/>
                </a:cxn>
                <a:cxn ang="0">
                  <a:pos x="43" y="11"/>
                </a:cxn>
                <a:cxn ang="0">
                  <a:pos x="40" y="8"/>
                </a:cxn>
                <a:cxn ang="0">
                  <a:pos x="28" y="8"/>
                </a:cxn>
                <a:cxn ang="0">
                  <a:pos x="22" y="14"/>
                </a:cxn>
                <a:cxn ang="0">
                  <a:pos x="13" y="16"/>
                </a:cxn>
                <a:cxn ang="0">
                  <a:pos x="6" y="22"/>
                </a:cxn>
                <a:cxn ang="0">
                  <a:pos x="0" y="20"/>
                </a:cxn>
                <a:cxn ang="0">
                  <a:pos x="6" y="19"/>
                </a:cxn>
                <a:cxn ang="0">
                  <a:pos x="8" y="11"/>
                </a:cxn>
                <a:cxn ang="0">
                  <a:pos x="13" y="5"/>
                </a:cxn>
                <a:cxn ang="0">
                  <a:pos x="32" y="0"/>
                </a:cxn>
              </a:cxnLst>
              <a:rect l="0" t="0" r="r" b="b"/>
              <a:pathLst>
                <a:path w="146" h="52">
                  <a:moveTo>
                    <a:pt x="32" y="0"/>
                  </a:moveTo>
                  <a:lnTo>
                    <a:pt x="43" y="0"/>
                  </a:lnTo>
                  <a:lnTo>
                    <a:pt x="63" y="3"/>
                  </a:lnTo>
                  <a:lnTo>
                    <a:pt x="73" y="11"/>
                  </a:lnTo>
                  <a:lnTo>
                    <a:pt x="84" y="12"/>
                  </a:lnTo>
                  <a:lnTo>
                    <a:pt x="93" y="19"/>
                  </a:lnTo>
                  <a:lnTo>
                    <a:pt x="103" y="23"/>
                  </a:lnTo>
                  <a:lnTo>
                    <a:pt x="111" y="28"/>
                  </a:lnTo>
                  <a:lnTo>
                    <a:pt x="123" y="31"/>
                  </a:lnTo>
                  <a:lnTo>
                    <a:pt x="123" y="38"/>
                  </a:lnTo>
                  <a:lnTo>
                    <a:pt x="136" y="39"/>
                  </a:lnTo>
                  <a:lnTo>
                    <a:pt x="146" y="47"/>
                  </a:lnTo>
                  <a:lnTo>
                    <a:pt x="130" y="52"/>
                  </a:lnTo>
                  <a:lnTo>
                    <a:pt x="98" y="52"/>
                  </a:lnTo>
                  <a:lnTo>
                    <a:pt x="96" y="50"/>
                  </a:lnTo>
                  <a:lnTo>
                    <a:pt x="106" y="41"/>
                  </a:lnTo>
                  <a:lnTo>
                    <a:pt x="93" y="39"/>
                  </a:lnTo>
                  <a:lnTo>
                    <a:pt x="84" y="25"/>
                  </a:lnTo>
                  <a:lnTo>
                    <a:pt x="66" y="23"/>
                  </a:lnTo>
                  <a:lnTo>
                    <a:pt x="59" y="17"/>
                  </a:lnTo>
                  <a:lnTo>
                    <a:pt x="40" y="16"/>
                  </a:lnTo>
                  <a:lnTo>
                    <a:pt x="38" y="12"/>
                  </a:lnTo>
                  <a:lnTo>
                    <a:pt x="43" y="11"/>
                  </a:lnTo>
                  <a:lnTo>
                    <a:pt x="40" y="8"/>
                  </a:lnTo>
                  <a:lnTo>
                    <a:pt x="28" y="8"/>
                  </a:lnTo>
                  <a:lnTo>
                    <a:pt x="22" y="14"/>
                  </a:lnTo>
                  <a:lnTo>
                    <a:pt x="13" y="16"/>
                  </a:lnTo>
                  <a:lnTo>
                    <a:pt x="6" y="22"/>
                  </a:lnTo>
                  <a:lnTo>
                    <a:pt x="0" y="20"/>
                  </a:lnTo>
                  <a:lnTo>
                    <a:pt x="6" y="19"/>
                  </a:lnTo>
                  <a:lnTo>
                    <a:pt x="8" y="11"/>
                  </a:lnTo>
                  <a:lnTo>
                    <a:pt x="13" y="5"/>
                  </a:lnTo>
                  <a:lnTo>
                    <a:pt x="3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34" name="Freeform 1466"/>
            <p:cNvSpPr>
              <a:spLocks/>
            </p:cNvSpPr>
            <p:nvPr/>
          </p:nvSpPr>
          <p:spPr bwMode="auto">
            <a:xfrm>
              <a:off x="3614738" y="3551238"/>
              <a:ext cx="41275" cy="31750"/>
            </a:xfrm>
            <a:custGeom>
              <a:avLst/>
              <a:gdLst/>
              <a:ahLst/>
              <a:cxnLst>
                <a:cxn ang="0">
                  <a:pos x="17" y="0"/>
                </a:cxn>
                <a:cxn ang="0">
                  <a:pos x="29" y="5"/>
                </a:cxn>
                <a:cxn ang="0">
                  <a:pos x="32" y="9"/>
                </a:cxn>
                <a:cxn ang="0">
                  <a:pos x="40" y="11"/>
                </a:cxn>
                <a:cxn ang="0">
                  <a:pos x="35" y="14"/>
                </a:cxn>
                <a:cxn ang="0">
                  <a:pos x="46" y="16"/>
                </a:cxn>
                <a:cxn ang="0">
                  <a:pos x="52" y="22"/>
                </a:cxn>
                <a:cxn ang="0">
                  <a:pos x="51" y="30"/>
                </a:cxn>
                <a:cxn ang="0">
                  <a:pos x="35" y="25"/>
                </a:cxn>
                <a:cxn ang="0">
                  <a:pos x="21" y="32"/>
                </a:cxn>
                <a:cxn ang="0">
                  <a:pos x="16" y="27"/>
                </a:cxn>
                <a:cxn ang="0">
                  <a:pos x="5" y="39"/>
                </a:cxn>
                <a:cxn ang="0">
                  <a:pos x="2" y="33"/>
                </a:cxn>
                <a:cxn ang="0">
                  <a:pos x="0" y="24"/>
                </a:cxn>
                <a:cxn ang="0">
                  <a:pos x="3" y="14"/>
                </a:cxn>
                <a:cxn ang="0">
                  <a:pos x="0" y="3"/>
                </a:cxn>
                <a:cxn ang="0">
                  <a:pos x="17" y="0"/>
                </a:cxn>
              </a:cxnLst>
              <a:rect l="0" t="0" r="r" b="b"/>
              <a:pathLst>
                <a:path w="52" h="39">
                  <a:moveTo>
                    <a:pt x="17" y="0"/>
                  </a:moveTo>
                  <a:lnTo>
                    <a:pt x="29" y="5"/>
                  </a:lnTo>
                  <a:lnTo>
                    <a:pt x="32" y="9"/>
                  </a:lnTo>
                  <a:lnTo>
                    <a:pt x="40" y="11"/>
                  </a:lnTo>
                  <a:lnTo>
                    <a:pt x="35" y="14"/>
                  </a:lnTo>
                  <a:lnTo>
                    <a:pt x="46" y="16"/>
                  </a:lnTo>
                  <a:lnTo>
                    <a:pt x="52" y="22"/>
                  </a:lnTo>
                  <a:lnTo>
                    <a:pt x="51" y="30"/>
                  </a:lnTo>
                  <a:lnTo>
                    <a:pt x="35" y="25"/>
                  </a:lnTo>
                  <a:lnTo>
                    <a:pt x="21" y="32"/>
                  </a:lnTo>
                  <a:lnTo>
                    <a:pt x="16" y="27"/>
                  </a:lnTo>
                  <a:lnTo>
                    <a:pt x="5" y="39"/>
                  </a:lnTo>
                  <a:lnTo>
                    <a:pt x="2" y="33"/>
                  </a:lnTo>
                  <a:lnTo>
                    <a:pt x="0" y="24"/>
                  </a:lnTo>
                  <a:lnTo>
                    <a:pt x="3" y="14"/>
                  </a:lnTo>
                  <a:lnTo>
                    <a:pt x="0" y="3"/>
                  </a:lnTo>
                  <a:lnTo>
                    <a:pt x="1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35" name="Freeform 1467"/>
            <p:cNvSpPr>
              <a:spLocks/>
            </p:cNvSpPr>
            <p:nvPr/>
          </p:nvSpPr>
          <p:spPr bwMode="auto">
            <a:xfrm>
              <a:off x="3403601" y="3614738"/>
              <a:ext cx="30163" cy="20638"/>
            </a:xfrm>
            <a:custGeom>
              <a:avLst/>
              <a:gdLst/>
              <a:ahLst/>
              <a:cxnLst>
                <a:cxn ang="0">
                  <a:pos x="11" y="0"/>
                </a:cxn>
                <a:cxn ang="0">
                  <a:pos x="25" y="13"/>
                </a:cxn>
                <a:cxn ang="0">
                  <a:pos x="36" y="13"/>
                </a:cxn>
                <a:cxn ang="0">
                  <a:pos x="38" y="21"/>
                </a:cxn>
                <a:cxn ang="0">
                  <a:pos x="32" y="27"/>
                </a:cxn>
                <a:cxn ang="0">
                  <a:pos x="22" y="27"/>
                </a:cxn>
                <a:cxn ang="0">
                  <a:pos x="0" y="14"/>
                </a:cxn>
                <a:cxn ang="0">
                  <a:pos x="11" y="0"/>
                </a:cxn>
              </a:cxnLst>
              <a:rect l="0" t="0" r="r" b="b"/>
              <a:pathLst>
                <a:path w="38" h="27">
                  <a:moveTo>
                    <a:pt x="11" y="0"/>
                  </a:moveTo>
                  <a:lnTo>
                    <a:pt x="25" y="13"/>
                  </a:lnTo>
                  <a:lnTo>
                    <a:pt x="36" y="13"/>
                  </a:lnTo>
                  <a:lnTo>
                    <a:pt x="38" y="21"/>
                  </a:lnTo>
                  <a:lnTo>
                    <a:pt x="32" y="27"/>
                  </a:lnTo>
                  <a:lnTo>
                    <a:pt x="22" y="27"/>
                  </a:lnTo>
                  <a:lnTo>
                    <a:pt x="0" y="14"/>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36" name="Freeform 1468"/>
            <p:cNvSpPr>
              <a:spLocks/>
            </p:cNvSpPr>
            <p:nvPr/>
          </p:nvSpPr>
          <p:spPr bwMode="auto">
            <a:xfrm>
              <a:off x="3403601" y="3614738"/>
              <a:ext cx="30163" cy="20638"/>
            </a:xfrm>
            <a:custGeom>
              <a:avLst/>
              <a:gdLst/>
              <a:ahLst/>
              <a:cxnLst>
                <a:cxn ang="0">
                  <a:pos x="11" y="0"/>
                </a:cxn>
                <a:cxn ang="0">
                  <a:pos x="25" y="13"/>
                </a:cxn>
                <a:cxn ang="0">
                  <a:pos x="36" y="13"/>
                </a:cxn>
                <a:cxn ang="0">
                  <a:pos x="38" y="21"/>
                </a:cxn>
                <a:cxn ang="0">
                  <a:pos x="32" y="27"/>
                </a:cxn>
                <a:cxn ang="0">
                  <a:pos x="22" y="27"/>
                </a:cxn>
                <a:cxn ang="0">
                  <a:pos x="0" y="14"/>
                </a:cxn>
                <a:cxn ang="0">
                  <a:pos x="11" y="0"/>
                </a:cxn>
              </a:cxnLst>
              <a:rect l="0" t="0" r="r" b="b"/>
              <a:pathLst>
                <a:path w="38" h="27">
                  <a:moveTo>
                    <a:pt x="11" y="0"/>
                  </a:moveTo>
                  <a:lnTo>
                    <a:pt x="25" y="13"/>
                  </a:lnTo>
                  <a:lnTo>
                    <a:pt x="36" y="13"/>
                  </a:lnTo>
                  <a:lnTo>
                    <a:pt x="38" y="21"/>
                  </a:lnTo>
                  <a:lnTo>
                    <a:pt x="32" y="27"/>
                  </a:lnTo>
                  <a:lnTo>
                    <a:pt x="22" y="27"/>
                  </a:lnTo>
                  <a:lnTo>
                    <a:pt x="0" y="14"/>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37" name="Freeform 1469"/>
            <p:cNvSpPr>
              <a:spLocks/>
            </p:cNvSpPr>
            <p:nvPr/>
          </p:nvSpPr>
          <p:spPr bwMode="auto">
            <a:xfrm>
              <a:off x="3382963" y="3573463"/>
              <a:ext cx="41275" cy="50800"/>
            </a:xfrm>
            <a:custGeom>
              <a:avLst/>
              <a:gdLst/>
              <a:ahLst/>
              <a:cxnLst>
                <a:cxn ang="0">
                  <a:pos x="19" y="0"/>
                </a:cxn>
                <a:cxn ang="0">
                  <a:pos x="41" y="0"/>
                </a:cxn>
                <a:cxn ang="0">
                  <a:pos x="41" y="30"/>
                </a:cxn>
                <a:cxn ang="0">
                  <a:pos x="46" y="30"/>
                </a:cxn>
                <a:cxn ang="0">
                  <a:pos x="52" y="33"/>
                </a:cxn>
                <a:cxn ang="0">
                  <a:pos x="51" y="36"/>
                </a:cxn>
                <a:cxn ang="0">
                  <a:pos x="41" y="46"/>
                </a:cxn>
                <a:cxn ang="0">
                  <a:pos x="41" y="50"/>
                </a:cxn>
                <a:cxn ang="0">
                  <a:pos x="40" y="54"/>
                </a:cxn>
                <a:cxn ang="0">
                  <a:pos x="30" y="65"/>
                </a:cxn>
                <a:cxn ang="0">
                  <a:pos x="13" y="63"/>
                </a:cxn>
                <a:cxn ang="0">
                  <a:pos x="0" y="52"/>
                </a:cxn>
                <a:cxn ang="0">
                  <a:pos x="3" y="44"/>
                </a:cxn>
                <a:cxn ang="0">
                  <a:pos x="11" y="28"/>
                </a:cxn>
                <a:cxn ang="0">
                  <a:pos x="24" y="27"/>
                </a:cxn>
                <a:cxn ang="0">
                  <a:pos x="21" y="17"/>
                </a:cxn>
                <a:cxn ang="0">
                  <a:pos x="10" y="8"/>
                </a:cxn>
                <a:cxn ang="0">
                  <a:pos x="17" y="8"/>
                </a:cxn>
                <a:cxn ang="0">
                  <a:pos x="19" y="0"/>
                </a:cxn>
              </a:cxnLst>
              <a:rect l="0" t="0" r="r" b="b"/>
              <a:pathLst>
                <a:path w="52" h="65">
                  <a:moveTo>
                    <a:pt x="19" y="0"/>
                  </a:moveTo>
                  <a:lnTo>
                    <a:pt x="41" y="0"/>
                  </a:lnTo>
                  <a:lnTo>
                    <a:pt x="41" y="30"/>
                  </a:lnTo>
                  <a:lnTo>
                    <a:pt x="46" y="30"/>
                  </a:lnTo>
                  <a:lnTo>
                    <a:pt x="52" y="33"/>
                  </a:lnTo>
                  <a:lnTo>
                    <a:pt x="51" y="36"/>
                  </a:lnTo>
                  <a:lnTo>
                    <a:pt x="41" y="46"/>
                  </a:lnTo>
                  <a:lnTo>
                    <a:pt x="41" y="50"/>
                  </a:lnTo>
                  <a:lnTo>
                    <a:pt x="40" y="54"/>
                  </a:lnTo>
                  <a:lnTo>
                    <a:pt x="30" y="65"/>
                  </a:lnTo>
                  <a:lnTo>
                    <a:pt x="13" y="63"/>
                  </a:lnTo>
                  <a:lnTo>
                    <a:pt x="0" y="52"/>
                  </a:lnTo>
                  <a:lnTo>
                    <a:pt x="3" y="44"/>
                  </a:lnTo>
                  <a:lnTo>
                    <a:pt x="11" y="28"/>
                  </a:lnTo>
                  <a:lnTo>
                    <a:pt x="24" y="27"/>
                  </a:lnTo>
                  <a:lnTo>
                    <a:pt x="21" y="17"/>
                  </a:lnTo>
                  <a:lnTo>
                    <a:pt x="10" y="8"/>
                  </a:lnTo>
                  <a:lnTo>
                    <a:pt x="17" y="8"/>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38" name="Freeform 1470"/>
            <p:cNvSpPr>
              <a:spLocks/>
            </p:cNvSpPr>
            <p:nvPr/>
          </p:nvSpPr>
          <p:spPr bwMode="auto">
            <a:xfrm>
              <a:off x="3382963" y="3573463"/>
              <a:ext cx="41275" cy="50800"/>
            </a:xfrm>
            <a:custGeom>
              <a:avLst/>
              <a:gdLst/>
              <a:ahLst/>
              <a:cxnLst>
                <a:cxn ang="0">
                  <a:pos x="19" y="0"/>
                </a:cxn>
                <a:cxn ang="0">
                  <a:pos x="41" y="0"/>
                </a:cxn>
                <a:cxn ang="0">
                  <a:pos x="41" y="30"/>
                </a:cxn>
                <a:cxn ang="0">
                  <a:pos x="46" y="30"/>
                </a:cxn>
                <a:cxn ang="0">
                  <a:pos x="52" y="33"/>
                </a:cxn>
                <a:cxn ang="0">
                  <a:pos x="51" y="36"/>
                </a:cxn>
                <a:cxn ang="0">
                  <a:pos x="41" y="46"/>
                </a:cxn>
                <a:cxn ang="0">
                  <a:pos x="41" y="50"/>
                </a:cxn>
                <a:cxn ang="0">
                  <a:pos x="40" y="54"/>
                </a:cxn>
                <a:cxn ang="0">
                  <a:pos x="30" y="65"/>
                </a:cxn>
                <a:cxn ang="0">
                  <a:pos x="13" y="63"/>
                </a:cxn>
                <a:cxn ang="0">
                  <a:pos x="0" y="52"/>
                </a:cxn>
                <a:cxn ang="0">
                  <a:pos x="3" y="44"/>
                </a:cxn>
                <a:cxn ang="0">
                  <a:pos x="11" y="28"/>
                </a:cxn>
                <a:cxn ang="0">
                  <a:pos x="24" y="27"/>
                </a:cxn>
                <a:cxn ang="0">
                  <a:pos x="21" y="17"/>
                </a:cxn>
                <a:cxn ang="0">
                  <a:pos x="10" y="8"/>
                </a:cxn>
                <a:cxn ang="0">
                  <a:pos x="17" y="8"/>
                </a:cxn>
                <a:cxn ang="0">
                  <a:pos x="19" y="0"/>
                </a:cxn>
              </a:cxnLst>
              <a:rect l="0" t="0" r="r" b="b"/>
              <a:pathLst>
                <a:path w="52" h="65">
                  <a:moveTo>
                    <a:pt x="19" y="0"/>
                  </a:moveTo>
                  <a:lnTo>
                    <a:pt x="41" y="0"/>
                  </a:lnTo>
                  <a:lnTo>
                    <a:pt x="41" y="30"/>
                  </a:lnTo>
                  <a:lnTo>
                    <a:pt x="46" y="30"/>
                  </a:lnTo>
                  <a:lnTo>
                    <a:pt x="52" y="33"/>
                  </a:lnTo>
                  <a:lnTo>
                    <a:pt x="51" y="36"/>
                  </a:lnTo>
                  <a:lnTo>
                    <a:pt x="41" y="46"/>
                  </a:lnTo>
                  <a:lnTo>
                    <a:pt x="41" y="50"/>
                  </a:lnTo>
                  <a:lnTo>
                    <a:pt x="40" y="54"/>
                  </a:lnTo>
                  <a:lnTo>
                    <a:pt x="30" y="65"/>
                  </a:lnTo>
                  <a:lnTo>
                    <a:pt x="13" y="63"/>
                  </a:lnTo>
                  <a:lnTo>
                    <a:pt x="0" y="52"/>
                  </a:lnTo>
                  <a:lnTo>
                    <a:pt x="3" y="44"/>
                  </a:lnTo>
                  <a:lnTo>
                    <a:pt x="11" y="28"/>
                  </a:lnTo>
                  <a:lnTo>
                    <a:pt x="24" y="27"/>
                  </a:lnTo>
                  <a:lnTo>
                    <a:pt x="21" y="17"/>
                  </a:lnTo>
                  <a:lnTo>
                    <a:pt x="10" y="8"/>
                  </a:lnTo>
                  <a:lnTo>
                    <a:pt x="17" y="8"/>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39" name="Freeform 1471"/>
            <p:cNvSpPr>
              <a:spLocks/>
            </p:cNvSpPr>
            <p:nvPr/>
          </p:nvSpPr>
          <p:spPr bwMode="auto">
            <a:xfrm>
              <a:off x="3592513" y="3563938"/>
              <a:ext cx="22225" cy="9525"/>
            </a:xfrm>
            <a:custGeom>
              <a:avLst/>
              <a:gdLst/>
              <a:ahLst/>
              <a:cxnLst>
                <a:cxn ang="0">
                  <a:pos x="0" y="0"/>
                </a:cxn>
                <a:cxn ang="0">
                  <a:pos x="14" y="0"/>
                </a:cxn>
                <a:cxn ang="0">
                  <a:pos x="27" y="13"/>
                </a:cxn>
                <a:cxn ang="0">
                  <a:pos x="3" y="6"/>
                </a:cxn>
                <a:cxn ang="0">
                  <a:pos x="0" y="0"/>
                </a:cxn>
              </a:cxnLst>
              <a:rect l="0" t="0" r="r" b="b"/>
              <a:pathLst>
                <a:path w="27" h="13">
                  <a:moveTo>
                    <a:pt x="0" y="0"/>
                  </a:moveTo>
                  <a:lnTo>
                    <a:pt x="14" y="0"/>
                  </a:lnTo>
                  <a:lnTo>
                    <a:pt x="27" y="13"/>
                  </a:lnTo>
                  <a:lnTo>
                    <a:pt x="3" y="6"/>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40" name="Freeform 1472"/>
            <p:cNvSpPr>
              <a:spLocks/>
            </p:cNvSpPr>
            <p:nvPr/>
          </p:nvSpPr>
          <p:spPr bwMode="auto">
            <a:xfrm>
              <a:off x="3592513" y="3563938"/>
              <a:ext cx="22225" cy="9525"/>
            </a:xfrm>
            <a:custGeom>
              <a:avLst/>
              <a:gdLst/>
              <a:ahLst/>
              <a:cxnLst>
                <a:cxn ang="0">
                  <a:pos x="0" y="0"/>
                </a:cxn>
                <a:cxn ang="0">
                  <a:pos x="14" y="0"/>
                </a:cxn>
                <a:cxn ang="0">
                  <a:pos x="27" y="13"/>
                </a:cxn>
                <a:cxn ang="0">
                  <a:pos x="3" y="6"/>
                </a:cxn>
                <a:cxn ang="0">
                  <a:pos x="0" y="0"/>
                </a:cxn>
              </a:cxnLst>
              <a:rect l="0" t="0" r="r" b="b"/>
              <a:pathLst>
                <a:path w="27" h="13">
                  <a:moveTo>
                    <a:pt x="0" y="0"/>
                  </a:moveTo>
                  <a:lnTo>
                    <a:pt x="14" y="0"/>
                  </a:lnTo>
                  <a:lnTo>
                    <a:pt x="27" y="13"/>
                  </a:lnTo>
                  <a:lnTo>
                    <a:pt x="3" y="6"/>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41" name="Freeform 1473"/>
            <p:cNvSpPr>
              <a:spLocks/>
            </p:cNvSpPr>
            <p:nvPr/>
          </p:nvSpPr>
          <p:spPr bwMode="auto">
            <a:xfrm>
              <a:off x="3603626" y="3551238"/>
              <a:ext cx="11113" cy="12700"/>
            </a:xfrm>
            <a:custGeom>
              <a:avLst/>
              <a:gdLst/>
              <a:ahLst/>
              <a:cxnLst>
                <a:cxn ang="0">
                  <a:pos x="7" y="0"/>
                </a:cxn>
                <a:cxn ang="0">
                  <a:pos x="13" y="14"/>
                </a:cxn>
                <a:cxn ang="0">
                  <a:pos x="0" y="6"/>
                </a:cxn>
                <a:cxn ang="0">
                  <a:pos x="7" y="0"/>
                </a:cxn>
              </a:cxnLst>
              <a:rect l="0" t="0" r="r" b="b"/>
              <a:pathLst>
                <a:path w="13" h="14">
                  <a:moveTo>
                    <a:pt x="7" y="0"/>
                  </a:moveTo>
                  <a:lnTo>
                    <a:pt x="13" y="14"/>
                  </a:lnTo>
                  <a:lnTo>
                    <a:pt x="0" y="6"/>
                  </a:lnTo>
                  <a:lnTo>
                    <a:pt x="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42" name="Freeform 1474"/>
            <p:cNvSpPr>
              <a:spLocks/>
            </p:cNvSpPr>
            <p:nvPr/>
          </p:nvSpPr>
          <p:spPr bwMode="auto">
            <a:xfrm>
              <a:off x="3603626" y="3551238"/>
              <a:ext cx="11113" cy="12700"/>
            </a:xfrm>
            <a:custGeom>
              <a:avLst/>
              <a:gdLst/>
              <a:ahLst/>
              <a:cxnLst>
                <a:cxn ang="0">
                  <a:pos x="7" y="0"/>
                </a:cxn>
                <a:cxn ang="0">
                  <a:pos x="13" y="14"/>
                </a:cxn>
                <a:cxn ang="0">
                  <a:pos x="0" y="6"/>
                </a:cxn>
                <a:cxn ang="0">
                  <a:pos x="7" y="0"/>
                </a:cxn>
              </a:cxnLst>
              <a:rect l="0" t="0" r="r" b="b"/>
              <a:pathLst>
                <a:path w="13" h="14">
                  <a:moveTo>
                    <a:pt x="7" y="0"/>
                  </a:moveTo>
                  <a:lnTo>
                    <a:pt x="13" y="14"/>
                  </a:lnTo>
                  <a:lnTo>
                    <a:pt x="0" y="6"/>
                  </a:lnTo>
                  <a:lnTo>
                    <a:pt x="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43" name="Freeform 1475"/>
            <p:cNvSpPr>
              <a:spLocks/>
            </p:cNvSpPr>
            <p:nvPr/>
          </p:nvSpPr>
          <p:spPr bwMode="auto">
            <a:xfrm>
              <a:off x="3582988" y="3551238"/>
              <a:ext cx="31750" cy="20638"/>
            </a:xfrm>
            <a:custGeom>
              <a:avLst/>
              <a:gdLst/>
              <a:ahLst/>
              <a:cxnLst>
                <a:cxn ang="0">
                  <a:pos x="20" y="0"/>
                </a:cxn>
                <a:cxn ang="0">
                  <a:pos x="28" y="5"/>
                </a:cxn>
                <a:cxn ang="0">
                  <a:pos x="36" y="3"/>
                </a:cxn>
                <a:cxn ang="0">
                  <a:pos x="39" y="11"/>
                </a:cxn>
                <a:cxn ang="0">
                  <a:pos x="36" y="19"/>
                </a:cxn>
                <a:cxn ang="0">
                  <a:pos x="37" y="25"/>
                </a:cxn>
                <a:cxn ang="0">
                  <a:pos x="30" y="24"/>
                </a:cxn>
                <a:cxn ang="0">
                  <a:pos x="22" y="25"/>
                </a:cxn>
                <a:cxn ang="0">
                  <a:pos x="11" y="24"/>
                </a:cxn>
                <a:cxn ang="0">
                  <a:pos x="7" y="25"/>
                </a:cxn>
                <a:cxn ang="0">
                  <a:pos x="0" y="20"/>
                </a:cxn>
                <a:cxn ang="0">
                  <a:pos x="0" y="19"/>
                </a:cxn>
                <a:cxn ang="0">
                  <a:pos x="26" y="20"/>
                </a:cxn>
                <a:cxn ang="0">
                  <a:pos x="28" y="17"/>
                </a:cxn>
                <a:cxn ang="0">
                  <a:pos x="22" y="14"/>
                </a:cxn>
                <a:cxn ang="0">
                  <a:pos x="22" y="6"/>
                </a:cxn>
                <a:cxn ang="0">
                  <a:pos x="12" y="5"/>
                </a:cxn>
                <a:cxn ang="0">
                  <a:pos x="20" y="0"/>
                </a:cxn>
              </a:cxnLst>
              <a:rect l="0" t="0" r="r" b="b"/>
              <a:pathLst>
                <a:path w="39" h="25">
                  <a:moveTo>
                    <a:pt x="20" y="0"/>
                  </a:moveTo>
                  <a:lnTo>
                    <a:pt x="28" y="5"/>
                  </a:lnTo>
                  <a:lnTo>
                    <a:pt x="36" y="3"/>
                  </a:lnTo>
                  <a:lnTo>
                    <a:pt x="39" y="11"/>
                  </a:lnTo>
                  <a:lnTo>
                    <a:pt x="36" y="19"/>
                  </a:lnTo>
                  <a:lnTo>
                    <a:pt x="37" y="25"/>
                  </a:lnTo>
                  <a:lnTo>
                    <a:pt x="30" y="24"/>
                  </a:lnTo>
                  <a:lnTo>
                    <a:pt x="22" y="25"/>
                  </a:lnTo>
                  <a:lnTo>
                    <a:pt x="11" y="24"/>
                  </a:lnTo>
                  <a:lnTo>
                    <a:pt x="7" y="25"/>
                  </a:lnTo>
                  <a:lnTo>
                    <a:pt x="0" y="20"/>
                  </a:lnTo>
                  <a:lnTo>
                    <a:pt x="0" y="19"/>
                  </a:lnTo>
                  <a:lnTo>
                    <a:pt x="26" y="20"/>
                  </a:lnTo>
                  <a:lnTo>
                    <a:pt x="28" y="17"/>
                  </a:lnTo>
                  <a:lnTo>
                    <a:pt x="22" y="14"/>
                  </a:lnTo>
                  <a:lnTo>
                    <a:pt x="22" y="6"/>
                  </a:lnTo>
                  <a:lnTo>
                    <a:pt x="12" y="5"/>
                  </a:lnTo>
                  <a:lnTo>
                    <a:pt x="2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44" name="Freeform 1476"/>
            <p:cNvSpPr>
              <a:spLocks/>
            </p:cNvSpPr>
            <p:nvPr/>
          </p:nvSpPr>
          <p:spPr bwMode="auto">
            <a:xfrm>
              <a:off x="3582988" y="3551238"/>
              <a:ext cx="31750" cy="20638"/>
            </a:xfrm>
            <a:custGeom>
              <a:avLst/>
              <a:gdLst/>
              <a:ahLst/>
              <a:cxnLst>
                <a:cxn ang="0">
                  <a:pos x="20" y="0"/>
                </a:cxn>
                <a:cxn ang="0">
                  <a:pos x="28" y="5"/>
                </a:cxn>
                <a:cxn ang="0">
                  <a:pos x="36" y="3"/>
                </a:cxn>
                <a:cxn ang="0">
                  <a:pos x="39" y="11"/>
                </a:cxn>
                <a:cxn ang="0">
                  <a:pos x="36" y="19"/>
                </a:cxn>
                <a:cxn ang="0">
                  <a:pos x="37" y="25"/>
                </a:cxn>
                <a:cxn ang="0">
                  <a:pos x="30" y="24"/>
                </a:cxn>
                <a:cxn ang="0">
                  <a:pos x="22" y="25"/>
                </a:cxn>
                <a:cxn ang="0">
                  <a:pos x="11" y="24"/>
                </a:cxn>
                <a:cxn ang="0">
                  <a:pos x="7" y="25"/>
                </a:cxn>
                <a:cxn ang="0">
                  <a:pos x="0" y="20"/>
                </a:cxn>
                <a:cxn ang="0">
                  <a:pos x="0" y="19"/>
                </a:cxn>
                <a:cxn ang="0">
                  <a:pos x="26" y="20"/>
                </a:cxn>
                <a:cxn ang="0">
                  <a:pos x="28" y="17"/>
                </a:cxn>
                <a:cxn ang="0">
                  <a:pos x="22" y="14"/>
                </a:cxn>
                <a:cxn ang="0">
                  <a:pos x="22" y="6"/>
                </a:cxn>
                <a:cxn ang="0">
                  <a:pos x="12" y="5"/>
                </a:cxn>
                <a:cxn ang="0">
                  <a:pos x="20" y="0"/>
                </a:cxn>
              </a:cxnLst>
              <a:rect l="0" t="0" r="r" b="b"/>
              <a:pathLst>
                <a:path w="39" h="25">
                  <a:moveTo>
                    <a:pt x="20" y="0"/>
                  </a:moveTo>
                  <a:lnTo>
                    <a:pt x="28" y="5"/>
                  </a:lnTo>
                  <a:lnTo>
                    <a:pt x="36" y="3"/>
                  </a:lnTo>
                  <a:lnTo>
                    <a:pt x="39" y="11"/>
                  </a:lnTo>
                  <a:lnTo>
                    <a:pt x="36" y="19"/>
                  </a:lnTo>
                  <a:lnTo>
                    <a:pt x="37" y="25"/>
                  </a:lnTo>
                  <a:lnTo>
                    <a:pt x="30" y="24"/>
                  </a:lnTo>
                  <a:lnTo>
                    <a:pt x="22" y="25"/>
                  </a:lnTo>
                  <a:lnTo>
                    <a:pt x="11" y="24"/>
                  </a:lnTo>
                  <a:lnTo>
                    <a:pt x="7" y="25"/>
                  </a:lnTo>
                  <a:lnTo>
                    <a:pt x="0" y="20"/>
                  </a:lnTo>
                  <a:lnTo>
                    <a:pt x="0" y="19"/>
                  </a:lnTo>
                  <a:lnTo>
                    <a:pt x="26" y="20"/>
                  </a:lnTo>
                  <a:lnTo>
                    <a:pt x="28" y="17"/>
                  </a:lnTo>
                  <a:lnTo>
                    <a:pt x="22" y="14"/>
                  </a:lnTo>
                  <a:lnTo>
                    <a:pt x="22" y="6"/>
                  </a:lnTo>
                  <a:lnTo>
                    <a:pt x="12" y="5"/>
                  </a:lnTo>
                  <a:lnTo>
                    <a:pt x="2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45" name="Freeform 1477"/>
            <p:cNvSpPr>
              <a:spLocks/>
            </p:cNvSpPr>
            <p:nvPr/>
          </p:nvSpPr>
          <p:spPr bwMode="auto">
            <a:xfrm>
              <a:off x="3414713" y="3594100"/>
              <a:ext cx="73025" cy="41275"/>
            </a:xfrm>
            <a:custGeom>
              <a:avLst/>
              <a:gdLst/>
              <a:ahLst/>
              <a:cxnLst>
                <a:cxn ang="0">
                  <a:pos x="66" y="0"/>
                </a:cxn>
                <a:cxn ang="0">
                  <a:pos x="79" y="4"/>
                </a:cxn>
                <a:cxn ang="0">
                  <a:pos x="91" y="17"/>
                </a:cxn>
                <a:cxn ang="0">
                  <a:pos x="77" y="23"/>
                </a:cxn>
                <a:cxn ang="0">
                  <a:pos x="69" y="20"/>
                </a:cxn>
                <a:cxn ang="0">
                  <a:pos x="64" y="30"/>
                </a:cxn>
                <a:cxn ang="0">
                  <a:pos x="55" y="36"/>
                </a:cxn>
                <a:cxn ang="0">
                  <a:pos x="50" y="33"/>
                </a:cxn>
                <a:cxn ang="0">
                  <a:pos x="45" y="38"/>
                </a:cxn>
                <a:cxn ang="0">
                  <a:pos x="41" y="38"/>
                </a:cxn>
                <a:cxn ang="0">
                  <a:pos x="39" y="44"/>
                </a:cxn>
                <a:cxn ang="0">
                  <a:pos x="36" y="50"/>
                </a:cxn>
                <a:cxn ang="0">
                  <a:pos x="31" y="52"/>
                </a:cxn>
                <a:cxn ang="0">
                  <a:pos x="28" y="44"/>
                </a:cxn>
                <a:cxn ang="0">
                  <a:pos x="25" y="44"/>
                </a:cxn>
                <a:cxn ang="0">
                  <a:pos x="22" y="36"/>
                </a:cxn>
                <a:cxn ang="0">
                  <a:pos x="14" y="36"/>
                </a:cxn>
                <a:cxn ang="0">
                  <a:pos x="0" y="27"/>
                </a:cxn>
                <a:cxn ang="0">
                  <a:pos x="3" y="22"/>
                </a:cxn>
                <a:cxn ang="0">
                  <a:pos x="3" y="17"/>
                </a:cxn>
                <a:cxn ang="0">
                  <a:pos x="15" y="8"/>
                </a:cxn>
                <a:cxn ang="0">
                  <a:pos x="15" y="3"/>
                </a:cxn>
                <a:cxn ang="0">
                  <a:pos x="66" y="0"/>
                </a:cxn>
              </a:cxnLst>
              <a:rect l="0" t="0" r="r" b="b"/>
              <a:pathLst>
                <a:path w="91" h="52">
                  <a:moveTo>
                    <a:pt x="66" y="0"/>
                  </a:moveTo>
                  <a:lnTo>
                    <a:pt x="79" y="4"/>
                  </a:lnTo>
                  <a:lnTo>
                    <a:pt x="91" y="17"/>
                  </a:lnTo>
                  <a:lnTo>
                    <a:pt x="77" y="23"/>
                  </a:lnTo>
                  <a:lnTo>
                    <a:pt x="69" y="20"/>
                  </a:lnTo>
                  <a:lnTo>
                    <a:pt x="64" y="30"/>
                  </a:lnTo>
                  <a:lnTo>
                    <a:pt x="55" y="36"/>
                  </a:lnTo>
                  <a:lnTo>
                    <a:pt x="50" y="33"/>
                  </a:lnTo>
                  <a:lnTo>
                    <a:pt x="45" y="38"/>
                  </a:lnTo>
                  <a:lnTo>
                    <a:pt x="41" y="38"/>
                  </a:lnTo>
                  <a:lnTo>
                    <a:pt x="39" y="44"/>
                  </a:lnTo>
                  <a:lnTo>
                    <a:pt x="36" y="50"/>
                  </a:lnTo>
                  <a:lnTo>
                    <a:pt x="31" y="52"/>
                  </a:lnTo>
                  <a:lnTo>
                    <a:pt x="28" y="44"/>
                  </a:lnTo>
                  <a:lnTo>
                    <a:pt x="25" y="44"/>
                  </a:lnTo>
                  <a:lnTo>
                    <a:pt x="22" y="36"/>
                  </a:lnTo>
                  <a:lnTo>
                    <a:pt x="14" y="36"/>
                  </a:lnTo>
                  <a:lnTo>
                    <a:pt x="0" y="27"/>
                  </a:lnTo>
                  <a:lnTo>
                    <a:pt x="3" y="22"/>
                  </a:lnTo>
                  <a:lnTo>
                    <a:pt x="3" y="17"/>
                  </a:lnTo>
                  <a:lnTo>
                    <a:pt x="15" y="8"/>
                  </a:lnTo>
                  <a:lnTo>
                    <a:pt x="15" y="3"/>
                  </a:lnTo>
                  <a:lnTo>
                    <a:pt x="6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46" name="Freeform 1478"/>
            <p:cNvSpPr>
              <a:spLocks/>
            </p:cNvSpPr>
            <p:nvPr/>
          </p:nvSpPr>
          <p:spPr bwMode="auto">
            <a:xfrm>
              <a:off x="3414713" y="3594100"/>
              <a:ext cx="73025" cy="41275"/>
            </a:xfrm>
            <a:custGeom>
              <a:avLst/>
              <a:gdLst/>
              <a:ahLst/>
              <a:cxnLst>
                <a:cxn ang="0">
                  <a:pos x="66" y="0"/>
                </a:cxn>
                <a:cxn ang="0">
                  <a:pos x="79" y="4"/>
                </a:cxn>
                <a:cxn ang="0">
                  <a:pos x="91" y="17"/>
                </a:cxn>
                <a:cxn ang="0">
                  <a:pos x="77" y="23"/>
                </a:cxn>
                <a:cxn ang="0">
                  <a:pos x="69" y="20"/>
                </a:cxn>
                <a:cxn ang="0">
                  <a:pos x="64" y="30"/>
                </a:cxn>
                <a:cxn ang="0">
                  <a:pos x="55" y="36"/>
                </a:cxn>
                <a:cxn ang="0">
                  <a:pos x="50" y="33"/>
                </a:cxn>
                <a:cxn ang="0">
                  <a:pos x="45" y="38"/>
                </a:cxn>
                <a:cxn ang="0">
                  <a:pos x="41" y="38"/>
                </a:cxn>
                <a:cxn ang="0">
                  <a:pos x="39" y="44"/>
                </a:cxn>
                <a:cxn ang="0">
                  <a:pos x="36" y="50"/>
                </a:cxn>
                <a:cxn ang="0">
                  <a:pos x="31" y="52"/>
                </a:cxn>
                <a:cxn ang="0">
                  <a:pos x="28" y="44"/>
                </a:cxn>
                <a:cxn ang="0">
                  <a:pos x="25" y="44"/>
                </a:cxn>
                <a:cxn ang="0">
                  <a:pos x="22" y="36"/>
                </a:cxn>
                <a:cxn ang="0">
                  <a:pos x="14" y="36"/>
                </a:cxn>
                <a:cxn ang="0">
                  <a:pos x="0" y="27"/>
                </a:cxn>
                <a:cxn ang="0">
                  <a:pos x="3" y="22"/>
                </a:cxn>
                <a:cxn ang="0">
                  <a:pos x="3" y="17"/>
                </a:cxn>
                <a:cxn ang="0">
                  <a:pos x="15" y="8"/>
                </a:cxn>
                <a:cxn ang="0">
                  <a:pos x="15" y="3"/>
                </a:cxn>
                <a:cxn ang="0">
                  <a:pos x="66" y="0"/>
                </a:cxn>
              </a:cxnLst>
              <a:rect l="0" t="0" r="r" b="b"/>
              <a:pathLst>
                <a:path w="91" h="52">
                  <a:moveTo>
                    <a:pt x="66" y="0"/>
                  </a:moveTo>
                  <a:lnTo>
                    <a:pt x="79" y="4"/>
                  </a:lnTo>
                  <a:lnTo>
                    <a:pt x="91" y="17"/>
                  </a:lnTo>
                  <a:lnTo>
                    <a:pt x="77" y="23"/>
                  </a:lnTo>
                  <a:lnTo>
                    <a:pt x="69" y="20"/>
                  </a:lnTo>
                  <a:lnTo>
                    <a:pt x="64" y="30"/>
                  </a:lnTo>
                  <a:lnTo>
                    <a:pt x="55" y="36"/>
                  </a:lnTo>
                  <a:lnTo>
                    <a:pt x="50" y="33"/>
                  </a:lnTo>
                  <a:lnTo>
                    <a:pt x="45" y="38"/>
                  </a:lnTo>
                  <a:lnTo>
                    <a:pt x="41" y="38"/>
                  </a:lnTo>
                  <a:lnTo>
                    <a:pt x="39" y="44"/>
                  </a:lnTo>
                  <a:lnTo>
                    <a:pt x="36" y="50"/>
                  </a:lnTo>
                  <a:lnTo>
                    <a:pt x="31" y="52"/>
                  </a:lnTo>
                  <a:lnTo>
                    <a:pt x="28" y="44"/>
                  </a:lnTo>
                  <a:lnTo>
                    <a:pt x="25" y="44"/>
                  </a:lnTo>
                  <a:lnTo>
                    <a:pt x="22" y="36"/>
                  </a:lnTo>
                  <a:lnTo>
                    <a:pt x="14" y="36"/>
                  </a:lnTo>
                  <a:lnTo>
                    <a:pt x="0" y="27"/>
                  </a:lnTo>
                  <a:lnTo>
                    <a:pt x="3" y="22"/>
                  </a:lnTo>
                  <a:lnTo>
                    <a:pt x="3" y="17"/>
                  </a:lnTo>
                  <a:lnTo>
                    <a:pt x="15" y="8"/>
                  </a:lnTo>
                  <a:lnTo>
                    <a:pt x="15" y="3"/>
                  </a:lnTo>
                  <a:lnTo>
                    <a:pt x="6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47" name="Freeform 1479"/>
            <p:cNvSpPr>
              <a:spLocks/>
            </p:cNvSpPr>
            <p:nvPr/>
          </p:nvSpPr>
          <p:spPr bwMode="auto">
            <a:xfrm>
              <a:off x="3541713" y="3563938"/>
              <a:ext cx="19050" cy="19050"/>
            </a:xfrm>
            <a:custGeom>
              <a:avLst/>
              <a:gdLst/>
              <a:ahLst/>
              <a:cxnLst>
                <a:cxn ang="0">
                  <a:pos x="5" y="0"/>
                </a:cxn>
                <a:cxn ang="0">
                  <a:pos x="15" y="3"/>
                </a:cxn>
                <a:cxn ang="0">
                  <a:pos x="24" y="11"/>
                </a:cxn>
                <a:cxn ang="0">
                  <a:pos x="26" y="21"/>
                </a:cxn>
                <a:cxn ang="0">
                  <a:pos x="21" y="19"/>
                </a:cxn>
                <a:cxn ang="0">
                  <a:pos x="15" y="25"/>
                </a:cxn>
                <a:cxn ang="0">
                  <a:pos x="8" y="22"/>
                </a:cxn>
                <a:cxn ang="0">
                  <a:pos x="0" y="6"/>
                </a:cxn>
                <a:cxn ang="0">
                  <a:pos x="5" y="0"/>
                </a:cxn>
              </a:cxnLst>
              <a:rect l="0" t="0" r="r" b="b"/>
              <a:pathLst>
                <a:path w="26" h="25">
                  <a:moveTo>
                    <a:pt x="5" y="0"/>
                  </a:moveTo>
                  <a:lnTo>
                    <a:pt x="15" y="3"/>
                  </a:lnTo>
                  <a:lnTo>
                    <a:pt x="24" y="11"/>
                  </a:lnTo>
                  <a:lnTo>
                    <a:pt x="26" y="21"/>
                  </a:lnTo>
                  <a:lnTo>
                    <a:pt x="21" y="19"/>
                  </a:lnTo>
                  <a:lnTo>
                    <a:pt x="15" y="25"/>
                  </a:lnTo>
                  <a:lnTo>
                    <a:pt x="8" y="22"/>
                  </a:lnTo>
                  <a:lnTo>
                    <a:pt x="0" y="6"/>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48" name="Freeform 1480"/>
            <p:cNvSpPr>
              <a:spLocks/>
            </p:cNvSpPr>
            <p:nvPr/>
          </p:nvSpPr>
          <p:spPr bwMode="auto">
            <a:xfrm>
              <a:off x="3541713" y="3563938"/>
              <a:ext cx="19050" cy="19050"/>
            </a:xfrm>
            <a:custGeom>
              <a:avLst/>
              <a:gdLst/>
              <a:ahLst/>
              <a:cxnLst>
                <a:cxn ang="0">
                  <a:pos x="5" y="0"/>
                </a:cxn>
                <a:cxn ang="0">
                  <a:pos x="15" y="3"/>
                </a:cxn>
                <a:cxn ang="0">
                  <a:pos x="24" y="11"/>
                </a:cxn>
                <a:cxn ang="0">
                  <a:pos x="26" y="21"/>
                </a:cxn>
                <a:cxn ang="0">
                  <a:pos x="21" y="19"/>
                </a:cxn>
                <a:cxn ang="0">
                  <a:pos x="15" y="25"/>
                </a:cxn>
                <a:cxn ang="0">
                  <a:pos x="8" y="22"/>
                </a:cxn>
                <a:cxn ang="0">
                  <a:pos x="0" y="6"/>
                </a:cxn>
                <a:cxn ang="0">
                  <a:pos x="5" y="0"/>
                </a:cxn>
              </a:cxnLst>
              <a:rect l="0" t="0" r="r" b="b"/>
              <a:pathLst>
                <a:path w="26" h="25">
                  <a:moveTo>
                    <a:pt x="5" y="0"/>
                  </a:moveTo>
                  <a:lnTo>
                    <a:pt x="15" y="3"/>
                  </a:lnTo>
                  <a:lnTo>
                    <a:pt x="24" y="11"/>
                  </a:lnTo>
                  <a:lnTo>
                    <a:pt x="26" y="21"/>
                  </a:lnTo>
                  <a:lnTo>
                    <a:pt x="21" y="19"/>
                  </a:lnTo>
                  <a:lnTo>
                    <a:pt x="15" y="25"/>
                  </a:lnTo>
                  <a:lnTo>
                    <a:pt x="8" y="22"/>
                  </a:lnTo>
                  <a:lnTo>
                    <a:pt x="0" y="6"/>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49" name="Freeform 1481"/>
            <p:cNvSpPr>
              <a:spLocks/>
            </p:cNvSpPr>
            <p:nvPr/>
          </p:nvSpPr>
          <p:spPr bwMode="auto">
            <a:xfrm>
              <a:off x="3089276" y="3384550"/>
              <a:ext cx="357188" cy="230188"/>
            </a:xfrm>
            <a:custGeom>
              <a:avLst/>
              <a:gdLst/>
              <a:ahLst/>
              <a:cxnLst>
                <a:cxn ang="0">
                  <a:pos x="131" y="24"/>
                </a:cxn>
                <a:cxn ang="0">
                  <a:pos x="180" y="36"/>
                </a:cxn>
                <a:cxn ang="0">
                  <a:pos x="204" y="65"/>
                </a:cxn>
                <a:cxn ang="0">
                  <a:pos x="242" y="62"/>
                </a:cxn>
                <a:cxn ang="0">
                  <a:pos x="267" y="106"/>
                </a:cxn>
                <a:cxn ang="0">
                  <a:pos x="291" y="125"/>
                </a:cxn>
                <a:cxn ang="0">
                  <a:pos x="288" y="174"/>
                </a:cxn>
                <a:cxn ang="0">
                  <a:pos x="305" y="209"/>
                </a:cxn>
                <a:cxn ang="0">
                  <a:pos x="327" y="229"/>
                </a:cxn>
                <a:cxn ang="0">
                  <a:pos x="378" y="231"/>
                </a:cxn>
                <a:cxn ang="0">
                  <a:pos x="391" y="218"/>
                </a:cxn>
                <a:cxn ang="0">
                  <a:pos x="435" y="183"/>
                </a:cxn>
                <a:cxn ang="0">
                  <a:pos x="446" y="183"/>
                </a:cxn>
                <a:cxn ang="0">
                  <a:pos x="438" y="214"/>
                </a:cxn>
                <a:cxn ang="0">
                  <a:pos x="435" y="237"/>
                </a:cxn>
                <a:cxn ang="0">
                  <a:pos x="429" y="226"/>
                </a:cxn>
                <a:cxn ang="0">
                  <a:pos x="417" y="242"/>
                </a:cxn>
                <a:cxn ang="0">
                  <a:pos x="387" y="250"/>
                </a:cxn>
                <a:cxn ang="0">
                  <a:pos x="394" y="267"/>
                </a:cxn>
                <a:cxn ang="0">
                  <a:pos x="368" y="291"/>
                </a:cxn>
                <a:cxn ang="0">
                  <a:pos x="327" y="267"/>
                </a:cxn>
                <a:cxn ang="0">
                  <a:pos x="274" y="263"/>
                </a:cxn>
                <a:cxn ang="0">
                  <a:pos x="206" y="236"/>
                </a:cxn>
                <a:cxn ang="0">
                  <a:pos x="175" y="214"/>
                </a:cxn>
                <a:cxn ang="0">
                  <a:pos x="175" y="198"/>
                </a:cxn>
                <a:cxn ang="0">
                  <a:pos x="161" y="160"/>
                </a:cxn>
                <a:cxn ang="0">
                  <a:pos x="137" y="131"/>
                </a:cxn>
                <a:cxn ang="0">
                  <a:pos x="122" y="119"/>
                </a:cxn>
                <a:cxn ang="0">
                  <a:pos x="120" y="108"/>
                </a:cxn>
                <a:cxn ang="0">
                  <a:pos x="90" y="81"/>
                </a:cxn>
                <a:cxn ang="0">
                  <a:pos x="58" y="29"/>
                </a:cxn>
                <a:cxn ang="0">
                  <a:pos x="33" y="13"/>
                </a:cxn>
                <a:cxn ang="0">
                  <a:pos x="54" y="60"/>
                </a:cxn>
                <a:cxn ang="0">
                  <a:pos x="79" y="103"/>
                </a:cxn>
                <a:cxn ang="0">
                  <a:pos x="84" y="103"/>
                </a:cxn>
                <a:cxn ang="0">
                  <a:pos x="104" y="141"/>
                </a:cxn>
                <a:cxn ang="0">
                  <a:pos x="107" y="165"/>
                </a:cxn>
                <a:cxn ang="0">
                  <a:pos x="73" y="134"/>
                </a:cxn>
                <a:cxn ang="0">
                  <a:pos x="62" y="103"/>
                </a:cxn>
                <a:cxn ang="0">
                  <a:pos x="54" y="101"/>
                </a:cxn>
                <a:cxn ang="0">
                  <a:pos x="46" y="84"/>
                </a:cxn>
                <a:cxn ang="0">
                  <a:pos x="22" y="51"/>
                </a:cxn>
                <a:cxn ang="0">
                  <a:pos x="8" y="16"/>
                </a:cxn>
              </a:cxnLst>
              <a:rect l="0" t="0" r="r" b="b"/>
              <a:pathLst>
                <a:path w="449" h="291">
                  <a:moveTo>
                    <a:pt x="35" y="0"/>
                  </a:moveTo>
                  <a:lnTo>
                    <a:pt x="90" y="25"/>
                  </a:lnTo>
                  <a:lnTo>
                    <a:pt x="131" y="24"/>
                  </a:lnTo>
                  <a:lnTo>
                    <a:pt x="131" y="17"/>
                  </a:lnTo>
                  <a:lnTo>
                    <a:pt x="158" y="17"/>
                  </a:lnTo>
                  <a:lnTo>
                    <a:pt x="180" y="36"/>
                  </a:lnTo>
                  <a:lnTo>
                    <a:pt x="182" y="46"/>
                  </a:lnTo>
                  <a:lnTo>
                    <a:pt x="188" y="54"/>
                  </a:lnTo>
                  <a:lnTo>
                    <a:pt x="204" y="65"/>
                  </a:lnTo>
                  <a:lnTo>
                    <a:pt x="213" y="51"/>
                  </a:lnTo>
                  <a:lnTo>
                    <a:pt x="231" y="49"/>
                  </a:lnTo>
                  <a:lnTo>
                    <a:pt x="242" y="62"/>
                  </a:lnTo>
                  <a:lnTo>
                    <a:pt x="248" y="74"/>
                  </a:lnTo>
                  <a:lnTo>
                    <a:pt x="258" y="87"/>
                  </a:lnTo>
                  <a:lnTo>
                    <a:pt x="267" y="106"/>
                  </a:lnTo>
                  <a:lnTo>
                    <a:pt x="297" y="115"/>
                  </a:lnTo>
                  <a:lnTo>
                    <a:pt x="297" y="122"/>
                  </a:lnTo>
                  <a:lnTo>
                    <a:pt x="291" y="125"/>
                  </a:lnTo>
                  <a:lnTo>
                    <a:pt x="286" y="134"/>
                  </a:lnTo>
                  <a:lnTo>
                    <a:pt x="289" y="155"/>
                  </a:lnTo>
                  <a:lnTo>
                    <a:pt x="288" y="174"/>
                  </a:lnTo>
                  <a:lnTo>
                    <a:pt x="294" y="183"/>
                  </a:lnTo>
                  <a:lnTo>
                    <a:pt x="294" y="193"/>
                  </a:lnTo>
                  <a:lnTo>
                    <a:pt x="305" y="209"/>
                  </a:lnTo>
                  <a:lnTo>
                    <a:pt x="311" y="220"/>
                  </a:lnTo>
                  <a:lnTo>
                    <a:pt x="318" y="226"/>
                  </a:lnTo>
                  <a:lnTo>
                    <a:pt x="327" y="229"/>
                  </a:lnTo>
                  <a:lnTo>
                    <a:pt x="337" y="236"/>
                  </a:lnTo>
                  <a:lnTo>
                    <a:pt x="365" y="228"/>
                  </a:lnTo>
                  <a:lnTo>
                    <a:pt x="378" y="231"/>
                  </a:lnTo>
                  <a:lnTo>
                    <a:pt x="383" y="229"/>
                  </a:lnTo>
                  <a:lnTo>
                    <a:pt x="381" y="225"/>
                  </a:lnTo>
                  <a:lnTo>
                    <a:pt x="391" y="218"/>
                  </a:lnTo>
                  <a:lnTo>
                    <a:pt x="397" y="191"/>
                  </a:lnTo>
                  <a:lnTo>
                    <a:pt x="430" y="182"/>
                  </a:lnTo>
                  <a:lnTo>
                    <a:pt x="435" y="183"/>
                  </a:lnTo>
                  <a:lnTo>
                    <a:pt x="435" y="187"/>
                  </a:lnTo>
                  <a:lnTo>
                    <a:pt x="438" y="183"/>
                  </a:lnTo>
                  <a:lnTo>
                    <a:pt x="446" y="183"/>
                  </a:lnTo>
                  <a:lnTo>
                    <a:pt x="449" y="190"/>
                  </a:lnTo>
                  <a:lnTo>
                    <a:pt x="436" y="214"/>
                  </a:lnTo>
                  <a:lnTo>
                    <a:pt x="438" y="214"/>
                  </a:lnTo>
                  <a:lnTo>
                    <a:pt x="436" y="217"/>
                  </a:lnTo>
                  <a:lnTo>
                    <a:pt x="438" y="218"/>
                  </a:lnTo>
                  <a:lnTo>
                    <a:pt x="435" y="237"/>
                  </a:lnTo>
                  <a:lnTo>
                    <a:pt x="430" y="231"/>
                  </a:lnTo>
                  <a:lnTo>
                    <a:pt x="430" y="226"/>
                  </a:lnTo>
                  <a:lnTo>
                    <a:pt x="429" y="226"/>
                  </a:lnTo>
                  <a:lnTo>
                    <a:pt x="425" y="232"/>
                  </a:lnTo>
                  <a:lnTo>
                    <a:pt x="422" y="232"/>
                  </a:lnTo>
                  <a:lnTo>
                    <a:pt x="417" y="242"/>
                  </a:lnTo>
                  <a:lnTo>
                    <a:pt x="414" y="242"/>
                  </a:lnTo>
                  <a:lnTo>
                    <a:pt x="389" y="242"/>
                  </a:lnTo>
                  <a:lnTo>
                    <a:pt x="387" y="250"/>
                  </a:lnTo>
                  <a:lnTo>
                    <a:pt x="380" y="248"/>
                  </a:lnTo>
                  <a:lnTo>
                    <a:pt x="391" y="258"/>
                  </a:lnTo>
                  <a:lnTo>
                    <a:pt x="394" y="267"/>
                  </a:lnTo>
                  <a:lnTo>
                    <a:pt x="380" y="269"/>
                  </a:lnTo>
                  <a:lnTo>
                    <a:pt x="372" y="283"/>
                  </a:lnTo>
                  <a:lnTo>
                    <a:pt x="368" y="291"/>
                  </a:lnTo>
                  <a:lnTo>
                    <a:pt x="349" y="274"/>
                  </a:lnTo>
                  <a:lnTo>
                    <a:pt x="335" y="267"/>
                  </a:lnTo>
                  <a:lnTo>
                    <a:pt x="327" y="267"/>
                  </a:lnTo>
                  <a:lnTo>
                    <a:pt x="310" y="275"/>
                  </a:lnTo>
                  <a:lnTo>
                    <a:pt x="288" y="270"/>
                  </a:lnTo>
                  <a:lnTo>
                    <a:pt x="274" y="263"/>
                  </a:lnTo>
                  <a:lnTo>
                    <a:pt x="242" y="251"/>
                  </a:lnTo>
                  <a:lnTo>
                    <a:pt x="228" y="242"/>
                  </a:lnTo>
                  <a:lnTo>
                    <a:pt x="206" y="236"/>
                  </a:lnTo>
                  <a:lnTo>
                    <a:pt x="198" y="228"/>
                  </a:lnTo>
                  <a:lnTo>
                    <a:pt x="183" y="218"/>
                  </a:lnTo>
                  <a:lnTo>
                    <a:pt x="175" y="214"/>
                  </a:lnTo>
                  <a:lnTo>
                    <a:pt x="174" y="204"/>
                  </a:lnTo>
                  <a:lnTo>
                    <a:pt x="179" y="201"/>
                  </a:lnTo>
                  <a:lnTo>
                    <a:pt x="175" y="198"/>
                  </a:lnTo>
                  <a:lnTo>
                    <a:pt x="180" y="190"/>
                  </a:lnTo>
                  <a:lnTo>
                    <a:pt x="171" y="168"/>
                  </a:lnTo>
                  <a:lnTo>
                    <a:pt x="161" y="160"/>
                  </a:lnTo>
                  <a:lnTo>
                    <a:pt x="152" y="147"/>
                  </a:lnTo>
                  <a:lnTo>
                    <a:pt x="139" y="138"/>
                  </a:lnTo>
                  <a:lnTo>
                    <a:pt x="137" y="131"/>
                  </a:lnTo>
                  <a:lnTo>
                    <a:pt x="131" y="127"/>
                  </a:lnTo>
                  <a:lnTo>
                    <a:pt x="122" y="123"/>
                  </a:lnTo>
                  <a:lnTo>
                    <a:pt x="122" y="119"/>
                  </a:lnTo>
                  <a:lnTo>
                    <a:pt x="117" y="120"/>
                  </a:lnTo>
                  <a:lnTo>
                    <a:pt x="115" y="115"/>
                  </a:lnTo>
                  <a:lnTo>
                    <a:pt x="120" y="108"/>
                  </a:lnTo>
                  <a:lnTo>
                    <a:pt x="100" y="92"/>
                  </a:lnTo>
                  <a:lnTo>
                    <a:pt x="98" y="82"/>
                  </a:lnTo>
                  <a:lnTo>
                    <a:pt x="90" y="81"/>
                  </a:lnTo>
                  <a:lnTo>
                    <a:pt x="79" y="70"/>
                  </a:lnTo>
                  <a:lnTo>
                    <a:pt x="66" y="49"/>
                  </a:lnTo>
                  <a:lnTo>
                    <a:pt x="58" y="29"/>
                  </a:lnTo>
                  <a:lnTo>
                    <a:pt x="50" y="22"/>
                  </a:lnTo>
                  <a:lnTo>
                    <a:pt x="44" y="22"/>
                  </a:lnTo>
                  <a:lnTo>
                    <a:pt x="33" y="13"/>
                  </a:lnTo>
                  <a:lnTo>
                    <a:pt x="39" y="44"/>
                  </a:lnTo>
                  <a:lnTo>
                    <a:pt x="43" y="51"/>
                  </a:lnTo>
                  <a:lnTo>
                    <a:pt x="54" y="60"/>
                  </a:lnTo>
                  <a:lnTo>
                    <a:pt x="55" y="66"/>
                  </a:lnTo>
                  <a:lnTo>
                    <a:pt x="58" y="68"/>
                  </a:lnTo>
                  <a:lnTo>
                    <a:pt x="79" y="103"/>
                  </a:lnTo>
                  <a:lnTo>
                    <a:pt x="81" y="106"/>
                  </a:lnTo>
                  <a:lnTo>
                    <a:pt x="79" y="101"/>
                  </a:lnTo>
                  <a:lnTo>
                    <a:pt x="84" y="103"/>
                  </a:lnTo>
                  <a:lnTo>
                    <a:pt x="98" y="141"/>
                  </a:lnTo>
                  <a:lnTo>
                    <a:pt x="101" y="142"/>
                  </a:lnTo>
                  <a:lnTo>
                    <a:pt x="104" y="141"/>
                  </a:lnTo>
                  <a:lnTo>
                    <a:pt x="114" y="153"/>
                  </a:lnTo>
                  <a:lnTo>
                    <a:pt x="114" y="160"/>
                  </a:lnTo>
                  <a:lnTo>
                    <a:pt x="107" y="165"/>
                  </a:lnTo>
                  <a:lnTo>
                    <a:pt x="100" y="152"/>
                  </a:lnTo>
                  <a:lnTo>
                    <a:pt x="79" y="134"/>
                  </a:lnTo>
                  <a:lnTo>
                    <a:pt x="73" y="134"/>
                  </a:lnTo>
                  <a:lnTo>
                    <a:pt x="76" y="119"/>
                  </a:lnTo>
                  <a:lnTo>
                    <a:pt x="71" y="109"/>
                  </a:lnTo>
                  <a:lnTo>
                    <a:pt x="62" y="103"/>
                  </a:lnTo>
                  <a:lnTo>
                    <a:pt x="60" y="97"/>
                  </a:lnTo>
                  <a:lnTo>
                    <a:pt x="57" y="101"/>
                  </a:lnTo>
                  <a:lnTo>
                    <a:pt x="54" y="101"/>
                  </a:lnTo>
                  <a:lnTo>
                    <a:pt x="33" y="87"/>
                  </a:lnTo>
                  <a:lnTo>
                    <a:pt x="33" y="84"/>
                  </a:lnTo>
                  <a:lnTo>
                    <a:pt x="46" y="84"/>
                  </a:lnTo>
                  <a:lnTo>
                    <a:pt x="46" y="73"/>
                  </a:lnTo>
                  <a:lnTo>
                    <a:pt x="33" y="55"/>
                  </a:lnTo>
                  <a:lnTo>
                    <a:pt x="22" y="51"/>
                  </a:lnTo>
                  <a:lnTo>
                    <a:pt x="20" y="40"/>
                  </a:lnTo>
                  <a:lnTo>
                    <a:pt x="17" y="41"/>
                  </a:lnTo>
                  <a:lnTo>
                    <a:pt x="8" y="16"/>
                  </a:lnTo>
                  <a:lnTo>
                    <a:pt x="0" y="3"/>
                  </a:lnTo>
                  <a:lnTo>
                    <a:pt x="3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50" name="Freeform 1482"/>
            <p:cNvSpPr>
              <a:spLocks/>
            </p:cNvSpPr>
            <p:nvPr/>
          </p:nvSpPr>
          <p:spPr bwMode="auto">
            <a:xfrm>
              <a:off x="3435351" y="3614738"/>
              <a:ext cx="52388" cy="52388"/>
            </a:xfrm>
            <a:custGeom>
              <a:avLst/>
              <a:gdLst/>
              <a:ahLst/>
              <a:cxnLst>
                <a:cxn ang="0">
                  <a:pos x="65" y="0"/>
                </a:cxn>
                <a:cxn ang="0">
                  <a:pos x="57" y="55"/>
                </a:cxn>
                <a:cxn ang="0">
                  <a:pos x="61" y="63"/>
                </a:cxn>
                <a:cxn ang="0">
                  <a:pos x="53" y="66"/>
                </a:cxn>
                <a:cxn ang="0">
                  <a:pos x="48" y="63"/>
                </a:cxn>
                <a:cxn ang="0">
                  <a:pos x="29" y="62"/>
                </a:cxn>
                <a:cxn ang="0">
                  <a:pos x="0" y="33"/>
                </a:cxn>
                <a:cxn ang="0">
                  <a:pos x="0" y="32"/>
                </a:cxn>
                <a:cxn ang="0">
                  <a:pos x="4" y="32"/>
                </a:cxn>
                <a:cxn ang="0">
                  <a:pos x="8" y="32"/>
                </a:cxn>
                <a:cxn ang="0">
                  <a:pos x="13" y="27"/>
                </a:cxn>
                <a:cxn ang="0">
                  <a:pos x="13" y="21"/>
                </a:cxn>
                <a:cxn ang="0">
                  <a:pos x="19" y="21"/>
                </a:cxn>
                <a:cxn ang="0">
                  <a:pos x="23" y="16"/>
                </a:cxn>
                <a:cxn ang="0">
                  <a:pos x="29" y="17"/>
                </a:cxn>
                <a:cxn ang="0">
                  <a:pos x="38" y="11"/>
                </a:cxn>
                <a:cxn ang="0">
                  <a:pos x="43" y="5"/>
                </a:cxn>
                <a:cxn ang="0">
                  <a:pos x="49" y="8"/>
                </a:cxn>
                <a:cxn ang="0">
                  <a:pos x="65" y="0"/>
                </a:cxn>
              </a:cxnLst>
              <a:rect l="0" t="0" r="r" b="b"/>
              <a:pathLst>
                <a:path w="65" h="66">
                  <a:moveTo>
                    <a:pt x="65" y="0"/>
                  </a:moveTo>
                  <a:lnTo>
                    <a:pt x="57" y="55"/>
                  </a:lnTo>
                  <a:lnTo>
                    <a:pt x="61" y="63"/>
                  </a:lnTo>
                  <a:lnTo>
                    <a:pt x="53" y="66"/>
                  </a:lnTo>
                  <a:lnTo>
                    <a:pt x="48" y="63"/>
                  </a:lnTo>
                  <a:lnTo>
                    <a:pt x="29" y="62"/>
                  </a:lnTo>
                  <a:lnTo>
                    <a:pt x="0" y="33"/>
                  </a:lnTo>
                  <a:lnTo>
                    <a:pt x="0" y="32"/>
                  </a:lnTo>
                  <a:lnTo>
                    <a:pt x="4" y="32"/>
                  </a:lnTo>
                  <a:lnTo>
                    <a:pt x="8" y="32"/>
                  </a:lnTo>
                  <a:lnTo>
                    <a:pt x="13" y="27"/>
                  </a:lnTo>
                  <a:lnTo>
                    <a:pt x="13" y="21"/>
                  </a:lnTo>
                  <a:lnTo>
                    <a:pt x="19" y="21"/>
                  </a:lnTo>
                  <a:lnTo>
                    <a:pt x="23" y="16"/>
                  </a:lnTo>
                  <a:lnTo>
                    <a:pt x="29" y="17"/>
                  </a:lnTo>
                  <a:lnTo>
                    <a:pt x="38" y="11"/>
                  </a:lnTo>
                  <a:lnTo>
                    <a:pt x="43" y="5"/>
                  </a:lnTo>
                  <a:lnTo>
                    <a:pt x="49" y="8"/>
                  </a:lnTo>
                  <a:lnTo>
                    <a:pt x="6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51" name="Freeform 1483"/>
            <p:cNvSpPr>
              <a:spLocks/>
            </p:cNvSpPr>
            <p:nvPr/>
          </p:nvSpPr>
          <p:spPr bwMode="auto">
            <a:xfrm>
              <a:off x="3435351" y="3614738"/>
              <a:ext cx="52388" cy="52388"/>
            </a:xfrm>
            <a:custGeom>
              <a:avLst/>
              <a:gdLst/>
              <a:ahLst/>
              <a:cxnLst>
                <a:cxn ang="0">
                  <a:pos x="65" y="0"/>
                </a:cxn>
                <a:cxn ang="0">
                  <a:pos x="57" y="55"/>
                </a:cxn>
                <a:cxn ang="0">
                  <a:pos x="61" y="63"/>
                </a:cxn>
                <a:cxn ang="0">
                  <a:pos x="53" y="66"/>
                </a:cxn>
                <a:cxn ang="0">
                  <a:pos x="48" y="63"/>
                </a:cxn>
                <a:cxn ang="0">
                  <a:pos x="29" y="62"/>
                </a:cxn>
                <a:cxn ang="0">
                  <a:pos x="0" y="33"/>
                </a:cxn>
                <a:cxn ang="0">
                  <a:pos x="0" y="32"/>
                </a:cxn>
                <a:cxn ang="0">
                  <a:pos x="4" y="32"/>
                </a:cxn>
                <a:cxn ang="0">
                  <a:pos x="8" y="32"/>
                </a:cxn>
                <a:cxn ang="0">
                  <a:pos x="13" y="27"/>
                </a:cxn>
                <a:cxn ang="0">
                  <a:pos x="13" y="21"/>
                </a:cxn>
                <a:cxn ang="0">
                  <a:pos x="19" y="21"/>
                </a:cxn>
                <a:cxn ang="0">
                  <a:pos x="23" y="16"/>
                </a:cxn>
                <a:cxn ang="0">
                  <a:pos x="29" y="17"/>
                </a:cxn>
                <a:cxn ang="0">
                  <a:pos x="38" y="11"/>
                </a:cxn>
                <a:cxn ang="0">
                  <a:pos x="43" y="5"/>
                </a:cxn>
                <a:cxn ang="0">
                  <a:pos x="49" y="8"/>
                </a:cxn>
                <a:cxn ang="0">
                  <a:pos x="65" y="0"/>
                </a:cxn>
              </a:cxnLst>
              <a:rect l="0" t="0" r="r" b="b"/>
              <a:pathLst>
                <a:path w="65" h="66">
                  <a:moveTo>
                    <a:pt x="65" y="0"/>
                  </a:moveTo>
                  <a:lnTo>
                    <a:pt x="57" y="55"/>
                  </a:lnTo>
                  <a:lnTo>
                    <a:pt x="61" y="63"/>
                  </a:lnTo>
                  <a:lnTo>
                    <a:pt x="53" y="66"/>
                  </a:lnTo>
                  <a:lnTo>
                    <a:pt x="48" y="63"/>
                  </a:lnTo>
                  <a:lnTo>
                    <a:pt x="29" y="62"/>
                  </a:lnTo>
                  <a:lnTo>
                    <a:pt x="0" y="33"/>
                  </a:lnTo>
                  <a:lnTo>
                    <a:pt x="0" y="32"/>
                  </a:lnTo>
                  <a:lnTo>
                    <a:pt x="4" y="32"/>
                  </a:lnTo>
                  <a:lnTo>
                    <a:pt x="8" y="32"/>
                  </a:lnTo>
                  <a:lnTo>
                    <a:pt x="13" y="27"/>
                  </a:lnTo>
                  <a:lnTo>
                    <a:pt x="13" y="21"/>
                  </a:lnTo>
                  <a:lnTo>
                    <a:pt x="19" y="21"/>
                  </a:lnTo>
                  <a:lnTo>
                    <a:pt x="23" y="16"/>
                  </a:lnTo>
                  <a:lnTo>
                    <a:pt x="29" y="17"/>
                  </a:lnTo>
                  <a:lnTo>
                    <a:pt x="38" y="11"/>
                  </a:lnTo>
                  <a:lnTo>
                    <a:pt x="43" y="5"/>
                  </a:lnTo>
                  <a:lnTo>
                    <a:pt x="49" y="8"/>
                  </a:lnTo>
                  <a:lnTo>
                    <a:pt x="6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52" name="Freeform 1484"/>
            <p:cNvSpPr>
              <a:spLocks/>
            </p:cNvSpPr>
            <p:nvPr/>
          </p:nvSpPr>
          <p:spPr bwMode="auto">
            <a:xfrm>
              <a:off x="3487738" y="3678238"/>
              <a:ext cx="61913" cy="30163"/>
            </a:xfrm>
            <a:custGeom>
              <a:avLst/>
              <a:gdLst/>
              <a:ahLst/>
              <a:cxnLst>
                <a:cxn ang="0">
                  <a:pos x="6" y="0"/>
                </a:cxn>
                <a:cxn ang="0">
                  <a:pos x="9" y="1"/>
                </a:cxn>
                <a:cxn ang="0">
                  <a:pos x="13" y="9"/>
                </a:cxn>
                <a:cxn ang="0">
                  <a:pos x="25" y="11"/>
                </a:cxn>
                <a:cxn ang="0">
                  <a:pos x="38" y="4"/>
                </a:cxn>
                <a:cxn ang="0">
                  <a:pos x="41" y="9"/>
                </a:cxn>
                <a:cxn ang="0">
                  <a:pos x="44" y="1"/>
                </a:cxn>
                <a:cxn ang="0">
                  <a:pos x="52" y="1"/>
                </a:cxn>
                <a:cxn ang="0">
                  <a:pos x="66" y="3"/>
                </a:cxn>
                <a:cxn ang="0">
                  <a:pos x="76" y="15"/>
                </a:cxn>
                <a:cxn ang="0">
                  <a:pos x="76" y="19"/>
                </a:cxn>
                <a:cxn ang="0">
                  <a:pos x="77" y="25"/>
                </a:cxn>
                <a:cxn ang="0">
                  <a:pos x="74" y="31"/>
                </a:cxn>
                <a:cxn ang="0">
                  <a:pos x="73" y="30"/>
                </a:cxn>
                <a:cxn ang="0">
                  <a:pos x="69" y="36"/>
                </a:cxn>
                <a:cxn ang="0">
                  <a:pos x="63" y="25"/>
                </a:cxn>
                <a:cxn ang="0">
                  <a:pos x="68" y="19"/>
                </a:cxn>
                <a:cxn ang="0">
                  <a:pos x="62" y="19"/>
                </a:cxn>
                <a:cxn ang="0">
                  <a:pos x="52" y="9"/>
                </a:cxn>
                <a:cxn ang="0">
                  <a:pos x="35" y="22"/>
                </a:cxn>
                <a:cxn ang="0">
                  <a:pos x="35" y="25"/>
                </a:cxn>
                <a:cxn ang="0">
                  <a:pos x="39" y="33"/>
                </a:cxn>
                <a:cxn ang="0">
                  <a:pos x="33" y="38"/>
                </a:cxn>
                <a:cxn ang="0">
                  <a:pos x="30" y="38"/>
                </a:cxn>
                <a:cxn ang="0">
                  <a:pos x="27" y="28"/>
                </a:cxn>
                <a:cxn ang="0">
                  <a:pos x="22" y="31"/>
                </a:cxn>
                <a:cxn ang="0">
                  <a:pos x="17" y="22"/>
                </a:cxn>
                <a:cxn ang="0">
                  <a:pos x="3" y="20"/>
                </a:cxn>
                <a:cxn ang="0">
                  <a:pos x="1" y="23"/>
                </a:cxn>
                <a:cxn ang="0">
                  <a:pos x="0" y="19"/>
                </a:cxn>
                <a:cxn ang="0">
                  <a:pos x="5" y="9"/>
                </a:cxn>
                <a:cxn ang="0">
                  <a:pos x="1" y="6"/>
                </a:cxn>
                <a:cxn ang="0">
                  <a:pos x="1" y="1"/>
                </a:cxn>
                <a:cxn ang="0">
                  <a:pos x="6" y="0"/>
                </a:cxn>
              </a:cxnLst>
              <a:rect l="0" t="0" r="r" b="b"/>
              <a:pathLst>
                <a:path w="77" h="38">
                  <a:moveTo>
                    <a:pt x="6" y="0"/>
                  </a:moveTo>
                  <a:lnTo>
                    <a:pt x="9" y="1"/>
                  </a:lnTo>
                  <a:lnTo>
                    <a:pt x="13" y="9"/>
                  </a:lnTo>
                  <a:lnTo>
                    <a:pt x="25" y="11"/>
                  </a:lnTo>
                  <a:lnTo>
                    <a:pt x="38" y="4"/>
                  </a:lnTo>
                  <a:lnTo>
                    <a:pt x="41" y="9"/>
                  </a:lnTo>
                  <a:lnTo>
                    <a:pt x="44" y="1"/>
                  </a:lnTo>
                  <a:lnTo>
                    <a:pt x="52" y="1"/>
                  </a:lnTo>
                  <a:lnTo>
                    <a:pt x="66" y="3"/>
                  </a:lnTo>
                  <a:lnTo>
                    <a:pt x="76" y="15"/>
                  </a:lnTo>
                  <a:lnTo>
                    <a:pt x="76" y="19"/>
                  </a:lnTo>
                  <a:lnTo>
                    <a:pt x="77" y="25"/>
                  </a:lnTo>
                  <a:lnTo>
                    <a:pt x="74" y="31"/>
                  </a:lnTo>
                  <a:lnTo>
                    <a:pt x="73" y="30"/>
                  </a:lnTo>
                  <a:lnTo>
                    <a:pt x="69" y="36"/>
                  </a:lnTo>
                  <a:lnTo>
                    <a:pt x="63" y="25"/>
                  </a:lnTo>
                  <a:lnTo>
                    <a:pt x="68" y="19"/>
                  </a:lnTo>
                  <a:lnTo>
                    <a:pt x="62" y="19"/>
                  </a:lnTo>
                  <a:lnTo>
                    <a:pt x="52" y="9"/>
                  </a:lnTo>
                  <a:lnTo>
                    <a:pt x="35" y="22"/>
                  </a:lnTo>
                  <a:lnTo>
                    <a:pt x="35" y="25"/>
                  </a:lnTo>
                  <a:lnTo>
                    <a:pt x="39" y="33"/>
                  </a:lnTo>
                  <a:lnTo>
                    <a:pt x="33" y="38"/>
                  </a:lnTo>
                  <a:lnTo>
                    <a:pt x="30" y="38"/>
                  </a:lnTo>
                  <a:lnTo>
                    <a:pt x="27" y="28"/>
                  </a:lnTo>
                  <a:lnTo>
                    <a:pt x="22" y="31"/>
                  </a:lnTo>
                  <a:lnTo>
                    <a:pt x="17" y="22"/>
                  </a:lnTo>
                  <a:lnTo>
                    <a:pt x="3" y="20"/>
                  </a:lnTo>
                  <a:lnTo>
                    <a:pt x="1" y="23"/>
                  </a:lnTo>
                  <a:lnTo>
                    <a:pt x="0" y="19"/>
                  </a:lnTo>
                  <a:lnTo>
                    <a:pt x="5" y="9"/>
                  </a:lnTo>
                  <a:lnTo>
                    <a:pt x="1" y="6"/>
                  </a:lnTo>
                  <a:lnTo>
                    <a:pt x="1" y="1"/>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53" name="Freeform 1485"/>
            <p:cNvSpPr>
              <a:spLocks/>
            </p:cNvSpPr>
            <p:nvPr/>
          </p:nvSpPr>
          <p:spPr bwMode="auto">
            <a:xfrm>
              <a:off x="3487738" y="3678238"/>
              <a:ext cx="61913" cy="30163"/>
            </a:xfrm>
            <a:custGeom>
              <a:avLst/>
              <a:gdLst/>
              <a:ahLst/>
              <a:cxnLst>
                <a:cxn ang="0">
                  <a:pos x="6" y="0"/>
                </a:cxn>
                <a:cxn ang="0">
                  <a:pos x="9" y="1"/>
                </a:cxn>
                <a:cxn ang="0">
                  <a:pos x="13" y="9"/>
                </a:cxn>
                <a:cxn ang="0">
                  <a:pos x="25" y="11"/>
                </a:cxn>
                <a:cxn ang="0">
                  <a:pos x="38" y="4"/>
                </a:cxn>
                <a:cxn ang="0">
                  <a:pos x="41" y="9"/>
                </a:cxn>
                <a:cxn ang="0">
                  <a:pos x="44" y="1"/>
                </a:cxn>
                <a:cxn ang="0">
                  <a:pos x="52" y="1"/>
                </a:cxn>
                <a:cxn ang="0">
                  <a:pos x="66" y="3"/>
                </a:cxn>
                <a:cxn ang="0">
                  <a:pos x="76" y="15"/>
                </a:cxn>
                <a:cxn ang="0">
                  <a:pos x="76" y="19"/>
                </a:cxn>
                <a:cxn ang="0">
                  <a:pos x="77" y="25"/>
                </a:cxn>
                <a:cxn ang="0">
                  <a:pos x="74" y="31"/>
                </a:cxn>
                <a:cxn ang="0">
                  <a:pos x="73" y="30"/>
                </a:cxn>
                <a:cxn ang="0">
                  <a:pos x="69" y="36"/>
                </a:cxn>
                <a:cxn ang="0">
                  <a:pos x="63" y="25"/>
                </a:cxn>
                <a:cxn ang="0">
                  <a:pos x="68" y="19"/>
                </a:cxn>
                <a:cxn ang="0">
                  <a:pos x="62" y="19"/>
                </a:cxn>
                <a:cxn ang="0">
                  <a:pos x="52" y="9"/>
                </a:cxn>
                <a:cxn ang="0">
                  <a:pos x="35" y="22"/>
                </a:cxn>
                <a:cxn ang="0">
                  <a:pos x="35" y="25"/>
                </a:cxn>
                <a:cxn ang="0">
                  <a:pos x="39" y="33"/>
                </a:cxn>
                <a:cxn ang="0">
                  <a:pos x="33" y="38"/>
                </a:cxn>
                <a:cxn ang="0">
                  <a:pos x="30" y="38"/>
                </a:cxn>
                <a:cxn ang="0">
                  <a:pos x="27" y="28"/>
                </a:cxn>
                <a:cxn ang="0">
                  <a:pos x="22" y="31"/>
                </a:cxn>
                <a:cxn ang="0">
                  <a:pos x="17" y="22"/>
                </a:cxn>
                <a:cxn ang="0">
                  <a:pos x="3" y="20"/>
                </a:cxn>
                <a:cxn ang="0">
                  <a:pos x="1" y="23"/>
                </a:cxn>
                <a:cxn ang="0">
                  <a:pos x="0" y="19"/>
                </a:cxn>
                <a:cxn ang="0">
                  <a:pos x="5" y="9"/>
                </a:cxn>
                <a:cxn ang="0">
                  <a:pos x="1" y="6"/>
                </a:cxn>
                <a:cxn ang="0">
                  <a:pos x="1" y="1"/>
                </a:cxn>
                <a:cxn ang="0">
                  <a:pos x="6" y="0"/>
                </a:cxn>
              </a:cxnLst>
              <a:rect l="0" t="0" r="r" b="b"/>
              <a:pathLst>
                <a:path w="77" h="38">
                  <a:moveTo>
                    <a:pt x="6" y="0"/>
                  </a:moveTo>
                  <a:lnTo>
                    <a:pt x="9" y="1"/>
                  </a:lnTo>
                  <a:lnTo>
                    <a:pt x="13" y="9"/>
                  </a:lnTo>
                  <a:lnTo>
                    <a:pt x="25" y="11"/>
                  </a:lnTo>
                  <a:lnTo>
                    <a:pt x="38" y="4"/>
                  </a:lnTo>
                  <a:lnTo>
                    <a:pt x="41" y="9"/>
                  </a:lnTo>
                  <a:lnTo>
                    <a:pt x="44" y="1"/>
                  </a:lnTo>
                  <a:lnTo>
                    <a:pt x="52" y="1"/>
                  </a:lnTo>
                  <a:lnTo>
                    <a:pt x="66" y="3"/>
                  </a:lnTo>
                  <a:lnTo>
                    <a:pt x="76" y="15"/>
                  </a:lnTo>
                  <a:lnTo>
                    <a:pt x="76" y="19"/>
                  </a:lnTo>
                  <a:lnTo>
                    <a:pt x="77" y="25"/>
                  </a:lnTo>
                  <a:lnTo>
                    <a:pt x="74" y="31"/>
                  </a:lnTo>
                  <a:lnTo>
                    <a:pt x="73" y="30"/>
                  </a:lnTo>
                  <a:lnTo>
                    <a:pt x="69" y="36"/>
                  </a:lnTo>
                  <a:lnTo>
                    <a:pt x="63" y="25"/>
                  </a:lnTo>
                  <a:lnTo>
                    <a:pt x="68" y="19"/>
                  </a:lnTo>
                  <a:lnTo>
                    <a:pt x="62" y="19"/>
                  </a:lnTo>
                  <a:lnTo>
                    <a:pt x="52" y="9"/>
                  </a:lnTo>
                  <a:lnTo>
                    <a:pt x="35" y="22"/>
                  </a:lnTo>
                  <a:lnTo>
                    <a:pt x="35" y="25"/>
                  </a:lnTo>
                  <a:lnTo>
                    <a:pt x="39" y="33"/>
                  </a:lnTo>
                  <a:lnTo>
                    <a:pt x="33" y="38"/>
                  </a:lnTo>
                  <a:lnTo>
                    <a:pt x="30" y="38"/>
                  </a:lnTo>
                  <a:lnTo>
                    <a:pt x="27" y="28"/>
                  </a:lnTo>
                  <a:lnTo>
                    <a:pt x="22" y="31"/>
                  </a:lnTo>
                  <a:lnTo>
                    <a:pt x="17" y="22"/>
                  </a:lnTo>
                  <a:lnTo>
                    <a:pt x="3" y="20"/>
                  </a:lnTo>
                  <a:lnTo>
                    <a:pt x="1" y="23"/>
                  </a:lnTo>
                  <a:lnTo>
                    <a:pt x="0" y="19"/>
                  </a:lnTo>
                  <a:lnTo>
                    <a:pt x="5" y="9"/>
                  </a:lnTo>
                  <a:lnTo>
                    <a:pt x="1" y="6"/>
                  </a:lnTo>
                  <a:lnTo>
                    <a:pt x="1" y="1"/>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54" name="Freeform 1486"/>
            <p:cNvSpPr>
              <a:spLocks/>
            </p:cNvSpPr>
            <p:nvPr/>
          </p:nvSpPr>
          <p:spPr bwMode="auto">
            <a:xfrm>
              <a:off x="3592513" y="4056063"/>
              <a:ext cx="231775" cy="461963"/>
            </a:xfrm>
            <a:custGeom>
              <a:avLst/>
              <a:gdLst/>
              <a:ahLst/>
              <a:cxnLst>
                <a:cxn ang="0">
                  <a:pos x="127" y="8"/>
                </a:cxn>
                <a:cxn ang="0">
                  <a:pos x="152" y="7"/>
                </a:cxn>
                <a:cxn ang="0">
                  <a:pos x="185" y="35"/>
                </a:cxn>
                <a:cxn ang="0">
                  <a:pos x="231" y="64"/>
                </a:cxn>
                <a:cxn ang="0">
                  <a:pos x="236" y="89"/>
                </a:cxn>
                <a:cxn ang="0">
                  <a:pos x="275" y="78"/>
                </a:cxn>
                <a:cxn ang="0">
                  <a:pos x="291" y="75"/>
                </a:cxn>
                <a:cxn ang="0">
                  <a:pos x="233" y="141"/>
                </a:cxn>
                <a:cxn ang="0">
                  <a:pos x="220" y="206"/>
                </a:cxn>
                <a:cxn ang="0">
                  <a:pos x="236" y="239"/>
                </a:cxn>
                <a:cxn ang="0">
                  <a:pos x="244" y="263"/>
                </a:cxn>
                <a:cxn ang="0">
                  <a:pos x="226" y="288"/>
                </a:cxn>
                <a:cxn ang="0">
                  <a:pos x="163" y="295"/>
                </a:cxn>
                <a:cxn ang="0">
                  <a:pos x="162" y="318"/>
                </a:cxn>
                <a:cxn ang="0">
                  <a:pos x="152" y="340"/>
                </a:cxn>
                <a:cxn ang="0">
                  <a:pos x="122" y="334"/>
                </a:cxn>
                <a:cxn ang="0">
                  <a:pos x="136" y="364"/>
                </a:cxn>
                <a:cxn ang="0">
                  <a:pos x="143" y="363"/>
                </a:cxn>
                <a:cxn ang="0">
                  <a:pos x="135" y="374"/>
                </a:cxn>
                <a:cxn ang="0">
                  <a:pos x="135" y="378"/>
                </a:cxn>
                <a:cxn ang="0">
                  <a:pos x="122" y="405"/>
                </a:cxn>
                <a:cxn ang="0">
                  <a:pos x="106" y="419"/>
                </a:cxn>
                <a:cxn ang="0">
                  <a:pos x="86" y="445"/>
                </a:cxn>
                <a:cxn ang="0">
                  <a:pos x="112" y="464"/>
                </a:cxn>
                <a:cxn ang="0">
                  <a:pos x="87" y="506"/>
                </a:cxn>
                <a:cxn ang="0">
                  <a:pos x="70" y="522"/>
                </a:cxn>
                <a:cxn ang="0">
                  <a:pos x="59" y="554"/>
                </a:cxn>
                <a:cxn ang="0">
                  <a:pos x="60" y="566"/>
                </a:cxn>
                <a:cxn ang="0">
                  <a:pos x="54" y="578"/>
                </a:cxn>
                <a:cxn ang="0">
                  <a:pos x="16" y="544"/>
                </a:cxn>
                <a:cxn ang="0">
                  <a:pos x="2" y="519"/>
                </a:cxn>
                <a:cxn ang="0">
                  <a:pos x="14" y="476"/>
                </a:cxn>
                <a:cxn ang="0">
                  <a:pos x="29" y="421"/>
                </a:cxn>
                <a:cxn ang="0">
                  <a:pos x="29" y="408"/>
                </a:cxn>
                <a:cxn ang="0">
                  <a:pos x="19" y="367"/>
                </a:cxn>
                <a:cxn ang="0">
                  <a:pos x="24" y="320"/>
                </a:cxn>
                <a:cxn ang="0">
                  <a:pos x="32" y="277"/>
                </a:cxn>
                <a:cxn ang="0">
                  <a:pos x="43" y="230"/>
                </a:cxn>
                <a:cxn ang="0">
                  <a:pos x="43" y="167"/>
                </a:cxn>
                <a:cxn ang="0">
                  <a:pos x="51" y="125"/>
                </a:cxn>
                <a:cxn ang="0">
                  <a:pos x="67" y="89"/>
                </a:cxn>
                <a:cxn ang="0">
                  <a:pos x="73" y="46"/>
                </a:cxn>
                <a:cxn ang="0">
                  <a:pos x="90" y="18"/>
                </a:cxn>
              </a:cxnLst>
              <a:rect l="0" t="0" r="r" b="b"/>
              <a:pathLst>
                <a:path w="291" h="582">
                  <a:moveTo>
                    <a:pt x="106" y="0"/>
                  </a:moveTo>
                  <a:lnTo>
                    <a:pt x="111" y="7"/>
                  </a:lnTo>
                  <a:lnTo>
                    <a:pt x="127" y="8"/>
                  </a:lnTo>
                  <a:lnTo>
                    <a:pt x="135" y="15"/>
                  </a:lnTo>
                  <a:lnTo>
                    <a:pt x="136" y="5"/>
                  </a:lnTo>
                  <a:lnTo>
                    <a:pt x="152" y="7"/>
                  </a:lnTo>
                  <a:lnTo>
                    <a:pt x="158" y="10"/>
                  </a:lnTo>
                  <a:lnTo>
                    <a:pt x="162" y="10"/>
                  </a:lnTo>
                  <a:lnTo>
                    <a:pt x="185" y="35"/>
                  </a:lnTo>
                  <a:lnTo>
                    <a:pt x="203" y="40"/>
                  </a:lnTo>
                  <a:lnTo>
                    <a:pt x="230" y="59"/>
                  </a:lnTo>
                  <a:lnTo>
                    <a:pt x="231" y="64"/>
                  </a:lnTo>
                  <a:lnTo>
                    <a:pt x="222" y="81"/>
                  </a:lnTo>
                  <a:lnTo>
                    <a:pt x="222" y="87"/>
                  </a:lnTo>
                  <a:lnTo>
                    <a:pt x="236" y="89"/>
                  </a:lnTo>
                  <a:lnTo>
                    <a:pt x="244" y="95"/>
                  </a:lnTo>
                  <a:lnTo>
                    <a:pt x="261" y="91"/>
                  </a:lnTo>
                  <a:lnTo>
                    <a:pt x="275" y="78"/>
                  </a:lnTo>
                  <a:lnTo>
                    <a:pt x="279" y="62"/>
                  </a:lnTo>
                  <a:lnTo>
                    <a:pt x="288" y="64"/>
                  </a:lnTo>
                  <a:lnTo>
                    <a:pt x="291" y="75"/>
                  </a:lnTo>
                  <a:lnTo>
                    <a:pt x="290" y="87"/>
                  </a:lnTo>
                  <a:lnTo>
                    <a:pt x="275" y="95"/>
                  </a:lnTo>
                  <a:lnTo>
                    <a:pt x="233" y="141"/>
                  </a:lnTo>
                  <a:lnTo>
                    <a:pt x="230" y="144"/>
                  </a:lnTo>
                  <a:lnTo>
                    <a:pt x="225" y="187"/>
                  </a:lnTo>
                  <a:lnTo>
                    <a:pt x="220" y="206"/>
                  </a:lnTo>
                  <a:lnTo>
                    <a:pt x="222" y="217"/>
                  </a:lnTo>
                  <a:lnTo>
                    <a:pt x="237" y="230"/>
                  </a:lnTo>
                  <a:lnTo>
                    <a:pt x="236" y="239"/>
                  </a:lnTo>
                  <a:lnTo>
                    <a:pt x="241" y="247"/>
                  </a:lnTo>
                  <a:lnTo>
                    <a:pt x="245" y="247"/>
                  </a:lnTo>
                  <a:lnTo>
                    <a:pt x="244" y="263"/>
                  </a:lnTo>
                  <a:lnTo>
                    <a:pt x="234" y="277"/>
                  </a:lnTo>
                  <a:lnTo>
                    <a:pt x="233" y="282"/>
                  </a:lnTo>
                  <a:lnTo>
                    <a:pt x="226" y="288"/>
                  </a:lnTo>
                  <a:lnTo>
                    <a:pt x="182" y="298"/>
                  </a:lnTo>
                  <a:lnTo>
                    <a:pt x="168" y="296"/>
                  </a:lnTo>
                  <a:lnTo>
                    <a:pt x="163" y="295"/>
                  </a:lnTo>
                  <a:lnTo>
                    <a:pt x="163" y="302"/>
                  </a:lnTo>
                  <a:lnTo>
                    <a:pt x="168" y="307"/>
                  </a:lnTo>
                  <a:lnTo>
                    <a:pt x="162" y="318"/>
                  </a:lnTo>
                  <a:lnTo>
                    <a:pt x="163" y="333"/>
                  </a:lnTo>
                  <a:lnTo>
                    <a:pt x="160" y="337"/>
                  </a:lnTo>
                  <a:lnTo>
                    <a:pt x="152" y="340"/>
                  </a:lnTo>
                  <a:lnTo>
                    <a:pt x="141" y="340"/>
                  </a:lnTo>
                  <a:lnTo>
                    <a:pt x="125" y="331"/>
                  </a:lnTo>
                  <a:lnTo>
                    <a:pt x="122" y="334"/>
                  </a:lnTo>
                  <a:lnTo>
                    <a:pt x="125" y="358"/>
                  </a:lnTo>
                  <a:lnTo>
                    <a:pt x="133" y="366"/>
                  </a:lnTo>
                  <a:lnTo>
                    <a:pt x="136" y="364"/>
                  </a:lnTo>
                  <a:lnTo>
                    <a:pt x="135" y="361"/>
                  </a:lnTo>
                  <a:lnTo>
                    <a:pt x="141" y="358"/>
                  </a:lnTo>
                  <a:lnTo>
                    <a:pt x="143" y="363"/>
                  </a:lnTo>
                  <a:lnTo>
                    <a:pt x="144" y="369"/>
                  </a:lnTo>
                  <a:lnTo>
                    <a:pt x="143" y="374"/>
                  </a:lnTo>
                  <a:lnTo>
                    <a:pt x="135" y="374"/>
                  </a:lnTo>
                  <a:lnTo>
                    <a:pt x="131" y="367"/>
                  </a:lnTo>
                  <a:lnTo>
                    <a:pt x="125" y="372"/>
                  </a:lnTo>
                  <a:lnTo>
                    <a:pt x="135" y="378"/>
                  </a:lnTo>
                  <a:lnTo>
                    <a:pt x="125" y="383"/>
                  </a:lnTo>
                  <a:lnTo>
                    <a:pt x="122" y="389"/>
                  </a:lnTo>
                  <a:lnTo>
                    <a:pt x="122" y="405"/>
                  </a:lnTo>
                  <a:lnTo>
                    <a:pt x="116" y="413"/>
                  </a:lnTo>
                  <a:lnTo>
                    <a:pt x="116" y="419"/>
                  </a:lnTo>
                  <a:lnTo>
                    <a:pt x="106" y="419"/>
                  </a:lnTo>
                  <a:lnTo>
                    <a:pt x="97" y="424"/>
                  </a:lnTo>
                  <a:lnTo>
                    <a:pt x="87" y="440"/>
                  </a:lnTo>
                  <a:lnTo>
                    <a:pt x="86" y="445"/>
                  </a:lnTo>
                  <a:lnTo>
                    <a:pt x="90" y="453"/>
                  </a:lnTo>
                  <a:lnTo>
                    <a:pt x="98" y="461"/>
                  </a:lnTo>
                  <a:lnTo>
                    <a:pt x="112" y="464"/>
                  </a:lnTo>
                  <a:lnTo>
                    <a:pt x="114" y="473"/>
                  </a:lnTo>
                  <a:lnTo>
                    <a:pt x="109" y="486"/>
                  </a:lnTo>
                  <a:lnTo>
                    <a:pt x="87" y="506"/>
                  </a:lnTo>
                  <a:lnTo>
                    <a:pt x="82" y="527"/>
                  </a:lnTo>
                  <a:lnTo>
                    <a:pt x="75" y="530"/>
                  </a:lnTo>
                  <a:lnTo>
                    <a:pt x="70" y="522"/>
                  </a:lnTo>
                  <a:lnTo>
                    <a:pt x="73" y="532"/>
                  </a:lnTo>
                  <a:lnTo>
                    <a:pt x="65" y="538"/>
                  </a:lnTo>
                  <a:lnTo>
                    <a:pt x="59" y="554"/>
                  </a:lnTo>
                  <a:lnTo>
                    <a:pt x="63" y="552"/>
                  </a:lnTo>
                  <a:lnTo>
                    <a:pt x="65" y="563"/>
                  </a:lnTo>
                  <a:lnTo>
                    <a:pt x="60" y="566"/>
                  </a:lnTo>
                  <a:lnTo>
                    <a:pt x="65" y="568"/>
                  </a:lnTo>
                  <a:lnTo>
                    <a:pt x="75" y="582"/>
                  </a:lnTo>
                  <a:lnTo>
                    <a:pt x="54" y="578"/>
                  </a:lnTo>
                  <a:lnTo>
                    <a:pt x="19" y="574"/>
                  </a:lnTo>
                  <a:lnTo>
                    <a:pt x="16" y="570"/>
                  </a:lnTo>
                  <a:lnTo>
                    <a:pt x="16" y="544"/>
                  </a:lnTo>
                  <a:lnTo>
                    <a:pt x="0" y="548"/>
                  </a:lnTo>
                  <a:lnTo>
                    <a:pt x="0" y="532"/>
                  </a:lnTo>
                  <a:lnTo>
                    <a:pt x="2" y="519"/>
                  </a:lnTo>
                  <a:lnTo>
                    <a:pt x="13" y="502"/>
                  </a:lnTo>
                  <a:lnTo>
                    <a:pt x="16" y="491"/>
                  </a:lnTo>
                  <a:lnTo>
                    <a:pt x="14" y="476"/>
                  </a:lnTo>
                  <a:lnTo>
                    <a:pt x="25" y="454"/>
                  </a:lnTo>
                  <a:lnTo>
                    <a:pt x="25" y="429"/>
                  </a:lnTo>
                  <a:lnTo>
                    <a:pt x="29" y="421"/>
                  </a:lnTo>
                  <a:lnTo>
                    <a:pt x="21" y="415"/>
                  </a:lnTo>
                  <a:lnTo>
                    <a:pt x="30" y="412"/>
                  </a:lnTo>
                  <a:lnTo>
                    <a:pt x="29" y="408"/>
                  </a:lnTo>
                  <a:lnTo>
                    <a:pt x="22" y="405"/>
                  </a:lnTo>
                  <a:lnTo>
                    <a:pt x="24" y="396"/>
                  </a:lnTo>
                  <a:lnTo>
                    <a:pt x="19" y="367"/>
                  </a:lnTo>
                  <a:lnTo>
                    <a:pt x="25" y="355"/>
                  </a:lnTo>
                  <a:lnTo>
                    <a:pt x="21" y="344"/>
                  </a:lnTo>
                  <a:lnTo>
                    <a:pt x="24" y="320"/>
                  </a:lnTo>
                  <a:lnTo>
                    <a:pt x="30" y="299"/>
                  </a:lnTo>
                  <a:lnTo>
                    <a:pt x="35" y="290"/>
                  </a:lnTo>
                  <a:lnTo>
                    <a:pt x="32" y="277"/>
                  </a:lnTo>
                  <a:lnTo>
                    <a:pt x="33" y="255"/>
                  </a:lnTo>
                  <a:lnTo>
                    <a:pt x="43" y="244"/>
                  </a:lnTo>
                  <a:lnTo>
                    <a:pt x="43" y="230"/>
                  </a:lnTo>
                  <a:lnTo>
                    <a:pt x="52" y="209"/>
                  </a:lnTo>
                  <a:lnTo>
                    <a:pt x="51" y="195"/>
                  </a:lnTo>
                  <a:lnTo>
                    <a:pt x="43" y="167"/>
                  </a:lnTo>
                  <a:lnTo>
                    <a:pt x="43" y="159"/>
                  </a:lnTo>
                  <a:lnTo>
                    <a:pt x="51" y="141"/>
                  </a:lnTo>
                  <a:lnTo>
                    <a:pt x="51" y="125"/>
                  </a:lnTo>
                  <a:lnTo>
                    <a:pt x="57" y="105"/>
                  </a:lnTo>
                  <a:lnTo>
                    <a:pt x="63" y="97"/>
                  </a:lnTo>
                  <a:lnTo>
                    <a:pt x="67" y="89"/>
                  </a:lnTo>
                  <a:lnTo>
                    <a:pt x="75" y="84"/>
                  </a:lnTo>
                  <a:lnTo>
                    <a:pt x="71" y="61"/>
                  </a:lnTo>
                  <a:lnTo>
                    <a:pt x="73" y="46"/>
                  </a:lnTo>
                  <a:lnTo>
                    <a:pt x="90" y="37"/>
                  </a:lnTo>
                  <a:lnTo>
                    <a:pt x="94" y="24"/>
                  </a:lnTo>
                  <a:lnTo>
                    <a:pt x="90" y="18"/>
                  </a:lnTo>
                  <a:lnTo>
                    <a:pt x="10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55" name="Freeform 1487"/>
            <p:cNvSpPr>
              <a:spLocks/>
            </p:cNvSpPr>
            <p:nvPr/>
          </p:nvSpPr>
          <p:spPr bwMode="auto">
            <a:xfrm>
              <a:off x="3698876" y="4570413"/>
              <a:ext cx="9525" cy="11113"/>
            </a:xfrm>
            <a:custGeom>
              <a:avLst/>
              <a:gdLst/>
              <a:ahLst/>
              <a:cxnLst>
                <a:cxn ang="0">
                  <a:pos x="13" y="0"/>
                </a:cxn>
                <a:cxn ang="0">
                  <a:pos x="3" y="12"/>
                </a:cxn>
                <a:cxn ang="0">
                  <a:pos x="0" y="12"/>
                </a:cxn>
                <a:cxn ang="0">
                  <a:pos x="3" y="4"/>
                </a:cxn>
                <a:cxn ang="0">
                  <a:pos x="13" y="0"/>
                </a:cxn>
              </a:cxnLst>
              <a:rect l="0" t="0" r="r" b="b"/>
              <a:pathLst>
                <a:path w="13" h="12">
                  <a:moveTo>
                    <a:pt x="13" y="0"/>
                  </a:moveTo>
                  <a:lnTo>
                    <a:pt x="3" y="12"/>
                  </a:lnTo>
                  <a:lnTo>
                    <a:pt x="0" y="12"/>
                  </a:lnTo>
                  <a:lnTo>
                    <a:pt x="3" y="4"/>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56" name="Freeform 1488"/>
            <p:cNvSpPr>
              <a:spLocks/>
            </p:cNvSpPr>
            <p:nvPr/>
          </p:nvSpPr>
          <p:spPr bwMode="auto">
            <a:xfrm>
              <a:off x="3698876" y="4570413"/>
              <a:ext cx="9525" cy="11113"/>
            </a:xfrm>
            <a:custGeom>
              <a:avLst/>
              <a:gdLst/>
              <a:ahLst/>
              <a:cxnLst>
                <a:cxn ang="0">
                  <a:pos x="13" y="0"/>
                </a:cxn>
                <a:cxn ang="0">
                  <a:pos x="3" y="12"/>
                </a:cxn>
                <a:cxn ang="0">
                  <a:pos x="0" y="12"/>
                </a:cxn>
                <a:cxn ang="0">
                  <a:pos x="3" y="4"/>
                </a:cxn>
                <a:cxn ang="0">
                  <a:pos x="13" y="0"/>
                </a:cxn>
              </a:cxnLst>
              <a:rect l="0" t="0" r="r" b="b"/>
              <a:pathLst>
                <a:path w="13" h="12">
                  <a:moveTo>
                    <a:pt x="13" y="0"/>
                  </a:moveTo>
                  <a:lnTo>
                    <a:pt x="3" y="12"/>
                  </a:lnTo>
                  <a:lnTo>
                    <a:pt x="0" y="12"/>
                  </a:lnTo>
                  <a:lnTo>
                    <a:pt x="3" y="4"/>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57" name="Freeform 1489"/>
            <p:cNvSpPr>
              <a:spLocks/>
            </p:cNvSpPr>
            <p:nvPr/>
          </p:nvSpPr>
          <p:spPr bwMode="auto">
            <a:xfrm>
              <a:off x="3656013" y="4529138"/>
              <a:ext cx="31750" cy="41275"/>
            </a:xfrm>
            <a:custGeom>
              <a:avLst/>
              <a:gdLst/>
              <a:ahLst/>
              <a:cxnLst>
                <a:cxn ang="0">
                  <a:pos x="0" y="0"/>
                </a:cxn>
                <a:cxn ang="0">
                  <a:pos x="5" y="9"/>
                </a:cxn>
                <a:cxn ang="0">
                  <a:pos x="1" y="11"/>
                </a:cxn>
                <a:cxn ang="0">
                  <a:pos x="8" y="22"/>
                </a:cxn>
                <a:cxn ang="0">
                  <a:pos x="28" y="41"/>
                </a:cxn>
                <a:cxn ang="0">
                  <a:pos x="39" y="44"/>
                </a:cxn>
                <a:cxn ang="0">
                  <a:pos x="35" y="49"/>
                </a:cxn>
                <a:cxn ang="0">
                  <a:pos x="25" y="50"/>
                </a:cxn>
                <a:cxn ang="0">
                  <a:pos x="6" y="45"/>
                </a:cxn>
                <a:cxn ang="0">
                  <a:pos x="0" y="47"/>
                </a:cxn>
                <a:cxn ang="0">
                  <a:pos x="0" y="0"/>
                </a:cxn>
              </a:cxnLst>
              <a:rect l="0" t="0" r="r" b="b"/>
              <a:pathLst>
                <a:path w="39" h="50">
                  <a:moveTo>
                    <a:pt x="0" y="0"/>
                  </a:moveTo>
                  <a:lnTo>
                    <a:pt x="5" y="9"/>
                  </a:lnTo>
                  <a:lnTo>
                    <a:pt x="1" y="11"/>
                  </a:lnTo>
                  <a:lnTo>
                    <a:pt x="8" y="22"/>
                  </a:lnTo>
                  <a:lnTo>
                    <a:pt x="28" y="41"/>
                  </a:lnTo>
                  <a:lnTo>
                    <a:pt x="39" y="44"/>
                  </a:lnTo>
                  <a:lnTo>
                    <a:pt x="35" y="49"/>
                  </a:lnTo>
                  <a:lnTo>
                    <a:pt x="25" y="50"/>
                  </a:lnTo>
                  <a:lnTo>
                    <a:pt x="6" y="45"/>
                  </a:lnTo>
                  <a:lnTo>
                    <a:pt x="0" y="47"/>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58" name="Freeform 1490"/>
            <p:cNvSpPr>
              <a:spLocks/>
            </p:cNvSpPr>
            <p:nvPr/>
          </p:nvSpPr>
          <p:spPr bwMode="auto">
            <a:xfrm>
              <a:off x="3635376" y="3910013"/>
              <a:ext cx="147638" cy="157163"/>
            </a:xfrm>
            <a:custGeom>
              <a:avLst/>
              <a:gdLst/>
              <a:ahLst/>
              <a:cxnLst>
                <a:cxn ang="0">
                  <a:pos x="65" y="0"/>
                </a:cxn>
                <a:cxn ang="0">
                  <a:pos x="68" y="6"/>
                </a:cxn>
                <a:cxn ang="0">
                  <a:pos x="66" y="23"/>
                </a:cxn>
                <a:cxn ang="0">
                  <a:pos x="70" y="33"/>
                </a:cxn>
                <a:cxn ang="0">
                  <a:pos x="79" y="39"/>
                </a:cxn>
                <a:cxn ang="0">
                  <a:pos x="98" y="42"/>
                </a:cxn>
                <a:cxn ang="0">
                  <a:pos x="101" y="49"/>
                </a:cxn>
                <a:cxn ang="0">
                  <a:pos x="115" y="50"/>
                </a:cxn>
                <a:cxn ang="0">
                  <a:pos x="122" y="56"/>
                </a:cxn>
                <a:cxn ang="0">
                  <a:pos x="131" y="56"/>
                </a:cxn>
                <a:cxn ang="0">
                  <a:pos x="136" y="58"/>
                </a:cxn>
                <a:cxn ang="0">
                  <a:pos x="144" y="74"/>
                </a:cxn>
                <a:cxn ang="0">
                  <a:pos x="142" y="82"/>
                </a:cxn>
                <a:cxn ang="0">
                  <a:pos x="147" y="96"/>
                </a:cxn>
                <a:cxn ang="0">
                  <a:pos x="174" y="99"/>
                </a:cxn>
                <a:cxn ang="0">
                  <a:pos x="174" y="112"/>
                </a:cxn>
                <a:cxn ang="0">
                  <a:pos x="179" y="115"/>
                </a:cxn>
                <a:cxn ang="0">
                  <a:pos x="185" y="126"/>
                </a:cxn>
                <a:cxn ang="0">
                  <a:pos x="182" y="154"/>
                </a:cxn>
                <a:cxn ang="0">
                  <a:pos x="179" y="156"/>
                </a:cxn>
                <a:cxn ang="0">
                  <a:pos x="169" y="145"/>
                </a:cxn>
                <a:cxn ang="0">
                  <a:pos x="163" y="142"/>
                </a:cxn>
                <a:cxn ang="0">
                  <a:pos x="150" y="142"/>
                </a:cxn>
                <a:cxn ang="0">
                  <a:pos x="120" y="150"/>
                </a:cxn>
                <a:cxn ang="0">
                  <a:pos x="112" y="164"/>
                </a:cxn>
                <a:cxn ang="0">
                  <a:pos x="112" y="175"/>
                </a:cxn>
                <a:cxn ang="0">
                  <a:pos x="108" y="189"/>
                </a:cxn>
                <a:cxn ang="0">
                  <a:pos x="100" y="186"/>
                </a:cxn>
                <a:cxn ang="0">
                  <a:pos x="85" y="184"/>
                </a:cxn>
                <a:cxn ang="0">
                  <a:pos x="82" y="194"/>
                </a:cxn>
                <a:cxn ang="0">
                  <a:pos x="76" y="188"/>
                </a:cxn>
                <a:cxn ang="0">
                  <a:pos x="58" y="186"/>
                </a:cxn>
                <a:cxn ang="0">
                  <a:pos x="54" y="180"/>
                </a:cxn>
                <a:cxn ang="0">
                  <a:pos x="38" y="197"/>
                </a:cxn>
                <a:cxn ang="0">
                  <a:pos x="27" y="196"/>
                </a:cxn>
                <a:cxn ang="0">
                  <a:pos x="21" y="169"/>
                </a:cxn>
                <a:cxn ang="0">
                  <a:pos x="13" y="158"/>
                </a:cxn>
                <a:cxn ang="0">
                  <a:pos x="14" y="153"/>
                </a:cxn>
                <a:cxn ang="0">
                  <a:pos x="17" y="150"/>
                </a:cxn>
                <a:cxn ang="0">
                  <a:pos x="17" y="142"/>
                </a:cxn>
                <a:cxn ang="0">
                  <a:pos x="9" y="137"/>
                </a:cxn>
                <a:cxn ang="0">
                  <a:pos x="8" y="123"/>
                </a:cxn>
                <a:cxn ang="0">
                  <a:pos x="2" y="118"/>
                </a:cxn>
                <a:cxn ang="0">
                  <a:pos x="0" y="113"/>
                </a:cxn>
                <a:cxn ang="0">
                  <a:pos x="9" y="101"/>
                </a:cxn>
                <a:cxn ang="0">
                  <a:pos x="3" y="93"/>
                </a:cxn>
                <a:cxn ang="0">
                  <a:pos x="3" y="86"/>
                </a:cxn>
                <a:cxn ang="0">
                  <a:pos x="8" y="82"/>
                </a:cxn>
                <a:cxn ang="0">
                  <a:pos x="5" y="74"/>
                </a:cxn>
                <a:cxn ang="0">
                  <a:pos x="9" y="71"/>
                </a:cxn>
                <a:cxn ang="0">
                  <a:pos x="9" y="47"/>
                </a:cxn>
                <a:cxn ang="0">
                  <a:pos x="14" y="41"/>
                </a:cxn>
                <a:cxn ang="0">
                  <a:pos x="0" y="18"/>
                </a:cxn>
                <a:cxn ang="0">
                  <a:pos x="19" y="20"/>
                </a:cxn>
                <a:cxn ang="0">
                  <a:pos x="32" y="14"/>
                </a:cxn>
                <a:cxn ang="0">
                  <a:pos x="46" y="3"/>
                </a:cxn>
                <a:cxn ang="0">
                  <a:pos x="65" y="0"/>
                </a:cxn>
              </a:cxnLst>
              <a:rect l="0" t="0" r="r" b="b"/>
              <a:pathLst>
                <a:path w="185" h="197">
                  <a:moveTo>
                    <a:pt x="65" y="0"/>
                  </a:moveTo>
                  <a:lnTo>
                    <a:pt x="68" y="6"/>
                  </a:lnTo>
                  <a:lnTo>
                    <a:pt x="66" y="23"/>
                  </a:lnTo>
                  <a:lnTo>
                    <a:pt x="70" y="33"/>
                  </a:lnTo>
                  <a:lnTo>
                    <a:pt x="79" y="39"/>
                  </a:lnTo>
                  <a:lnTo>
                    <a:pt x="98" y="42"/>
                  </a:lnTo>
                  <a:lnTo>
                    <a:pt x="101" y="49"/>
                  </a:lnTo>
                  <a:lnTo>
                    <a:pt x="115" y="50"/>
                  </a:lnTo>
                  <a:lnTo>
                    <a:pt x="122" y="56"/>
                  </a:lnTo>
                  <a:lnTo>
                    <a:pt x="131" y="56"/>
                  </a:lnTo>
                  <a:lnTo>
                    <a:pt x="136" y="58"/>
                  </a:lnTo>
                  <a:lnTo>
                    <a:pt x="144" y="74"/>
                  </a:lnTo>
                  <a:lnTo>
                    <a:pt x="142" y="82"/>
                  </a:lnTo>
                  <a:lnTo>
                    <a:pt x="147" y="96"/>
                  </a:lnTo>
                  <a:lnTo>
                    <a:pt x="174" y="99"/>
                  </a:lnTo>
                  <a:lnTo>
                    <a:pt x="174" y="112"/>
                  </a:lnTo>
                  <a:lnTo>
                    <a:pt x="179" y="115"/>
                  </a:lnTo>
                  <a:lnTo>
                    <a:pt x="185" y="126"/>
                  </a:lnTo>
                  <a:lnTo>
                    <a:pt x="182" y="154"/>
                  </a:lnTo>
                  <a:lnTo>
                    <a:pt x="179" y="156"/>
                  </a:lnTo>
                  <a:lnTo>
                    <a:pt x="169" y="145"/>
                  </a:lnTo>
                  <a:lnTo>
                    <a:pt x="163" y="142"/>
                  </a:lnTo>
                  <a:lnTo>
                    <a:pt x="150" y="142"/>
                  </a:lnTo>
                  <a:lnTo>
                    <a:pt x="120" y="150"/>
                  </a:lnTo>
                  <a:lnTo>
                    <a:pt x="112" y="164"/>
                  </a:lnTo>
                  <a:lnTo>
                    <a:pt x="112" y="175"/>
                  </a:lnTo>
                  <a:lnTo>
                    <a:pt x="108" y="189"/>
                  </a:lnTo>
                  <a:lnTo>
                    <a:pt x="100" y="186"/>
                  </a:lnTo>
                  <a:lnTo>
                    <a:pt x="85" y="184"/>
                  </a:lnTo>
                  <a:lnTo>
                    <a:pt x="82" y="194"/>
                  </a:lnTo>
                  <a:lnTo>
                    <a:pt x="76" y="188"/>
                  </a:lnTo>
                  <a:lnTo>
                    <a:pt x="58" y="186"/>
                  </a:lnTo>
                  <a:lnTo>
                    <a:pt x="54" y="180"/>
                  </a:lnTo>
                  <a:lnTo>
                    <a:pt x="38" y="197"/>
                  </a:lnTo>
                  <a:lnTo>
                    <a:pt x="27" y="196"/>
                  </a:lnTo>
                  <a:lnTo>
                    <a:pt x="21" y="169"/>
                  </a:lnTo>
                  <a:lnTo>
                    <a:pt x="13" y="158"/>
                  </a:lnTo>
                  <a:lnTo>
                    <a:pt x="14" y="153"/>
                  </a:lnTo>
                  <a:lnTo>
                    <a:pt x="17" y="150"/>
                  </a:lnTo>
                  <a:lnTo>
                    <a:pt x="17" y="142"/>
                  </a:lnTo>
                  <a:lnTo>
                    <a:pt x="9" y="137"/>
                  </a:lnTo>
                  <a:lnTo>
                    <a:pt x="8" y="123"/>
                  </a:lnTo>
                  <a:lnTo>
                    <a:pt x="2" y="118"/>
                  </a:lnTo>
                  <a:lnTo>
                    <a:pt x="0" y="113"/>
                  </a:lnTo>
                  <a:lnTo>
                    <a:pt x="9" y="101"/>
                  </a:lnTo>
                  <a:lnTo>
                    <a:pt x="3" y="93"/>
                  </a:lnTo>
                  <a:lnTo>
                    <a:pt x="3" y="86"/>
                  </a:lnTo>
                  <a:lnTo>
                    <a:pt x="8" y="82"/>
                  </a:lnTo>
                  <a:lnTo>
                    <a:pt x="5" y="74"/>
                  </a:lnTo>
                  <a:lnTo>
                    <a:pt x="9" y="71"/>
                  </a:lnTo>
                  <a:lnTo>
                    <a:pt x="9" y="47"/>
                  </a:lnTo>
                  <a:lnTo>
                    <a:pt x="14" y="41"/>
                  </a:lnTo>
                  <a:lnTo>
                    <a:pt x="0" y="18"/>
                  </a:lnTo>
                  <a:lnTo>
                    <a:pt x="19" y="20"/>
                  </a:lnTo>
                  <a:lnTo>
                    <a:pt x="32" y="14"/>
                  </a:lnTo>
                  <a:lnTo>
                    <a:pt x="46" y="3"/>
                  </a:lnTo>
                  <a:lnTo>
                    <a:pt x="6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59" name="Freeform 1491"/>
            <p:cNvSpPr>
              <a:spLocks/>
            </p:cNvSpPr>
            <p:nvPr/>
          </p:nvSpPr>
          <p:spPr bwMode="auto">
            <a:xfrm>
              <a:off x="3635376" y="3910013"/>
              <a:ext cx="147638" cy="157163"/>
            </a:xfrm>
            <a:custGeom>
              <a:avLst/>
              <a:gdLst/>
              <a:ahLst/>
              <a:cxnLst>
                <a:cxn ang="0">
                  <a:pos x="65" y="0"/>
                </a:cxn>
                <a:cxn ang="0">
                  <a:pos x="68" y="6"/>
                </a:cxn>
                <a:cxn ang="0">
                  <a:pos x="66" y="23"/>
                </a:cxn>
                <a:cxn ang="0">
                  <a:pos x="70" y="33"/>
                </a:cxn>
                <a:cxn ang="0">
                  <a:pos x="79" y="39"/>
                </a:cxn>
                <a:cxn ang="0">
                  <a:pos x="98" y="42"/>
                </a:cxn>
                <a:cxn ang="0">
                  <a:pos x="101" y="49"/>
                </a:cxn>
                <a:cxn ang="0">
                  <a:pos x="115" y="50"/>
                </a:cxn>
                <a:cxn ang="0">
                  <a:pos x="122" y="56"/>
                </a:cxn>
                <a:cxn ang="0">
                  <a:pos x="131" y="56"/>
                </a:cxn>
                <a:cxn ang="0">
                  <a:pos x="136" y="58"/>
                </a:cxn>
                <a:cxn ang="0">
                  <a:pos x="144" y="74"/>
                </a:cxn>
                <a:cxn ang="0">
                  <a:pos x="142" y="82"/>
                </a:cxn>
                <a:cxn ang="0">
                  <a:pos x="147" y="96"/>
                </a:cxn>
                <a:cxn ang="0">
                  <a:pos x="174" y="99"/>
                </a:cxn>
                <a:cxn ang="0">
                  <a:pos x="174" y="112"/>
                </a:cxn>
                <a:cxn ang="0">
                  <a:pos x="179" y="115"/>
                </a:cxn>
                <a:cxn ang="0">
                  <a:pos x="185" y="126"/>
                </a:cxn>
                <a:cxn ang="0">
                  <a:pos x="182" y="154"/>
                </a:cxn>
                <a:cxn ang="0">
                  <a:pos x="179" y="156"/>
                </a:cxn>
                <a:cxn ang="0">
                  <a:pos x="169" y="145"/>
                </a:cxn>
                <a:cxn ang="0">
                  <a:pos x="163" y="142"/>
                </a:cxn>
                <a:cxn ang="0">
                  <a:pos x="150" y="142"/>
                </a:cxn>
                <a:cxn ang="0">
                  <a:pos x="120" y="150"/>
                </a:cxn>
                <a:cxn ang="0">
                  <a:pos x="112" y="164"/>
                </a:cxn>
                <a:cxn ang="0">
                  <a:pos x="112" y="175"/>
                </a:cxn>
                <a:cxn ang="0">
                  <a:pos x="108" y="189"/>
                </a:cxn>
                <a:cxn ang="0">
                  <a:pos x="100" y="186"/>
                </a:cxn>
                <a:cxn ang="0">
                  <a:pos x="85" y="184"/>
                </a:cxn>
                <a:cxn ang="0">
                  <a:pos x="82" y="194"/>
                </a:cxn>
                <a:cxn ang="0">
                  <a:pos x="76" y="188"/>
                </a:cxn>
                <a:cxn ang="0">
                  <a:pos x="58" y="186"/>
                </a:cxn>
                <a:cxn ang="0">
                  <a:pos x="54" y="180"/>
                </a:cxn>
                <a:cxn ang="0">
                  <a:pos x="38" y="197"/>
                </a:cxn>
                <a:cxn ang="0">
                  <a:pos x="27" y="196"/>
                </a:cxn>
                <a:cxn ang="0">
                  <a:pos x="21" y="169"/>
                </a:cxn>
                <a:cxn ang="0">
                  <a:pos x="13" y="158"/>
                </a:cxn>
                <a:cxn ang="0">
                  <a:pos x="14" y="153"/>
                </a:cxn>
                <a:cxn ang="0">
                  <a:pos x="17" y="150"/>
                </a:cxn>
                <a:cxn ang="0">
                  <a:pos x="17" y="142"/>
                </a:cxn>
                <a:cxn ang="0">
                  <a:pos x="9" y="137"/>
                </a:cxn>
                <a:cxn ang="0">
                  <a:pos x="8" y="123"/>
                </a:cxn>
                <a:cxn ang="0">
                  <a:pos x="2" y="118"/>
                </a:cxn>
                <a:cxn ang="0">
                  <a:pos x="0" y="113"/>
                </a:cxn>
                <a:cxn ang="0">
                  <a:pos x="9" y="101"/>
                </a:cxn>
                <a:cxn ang="0">
                  <a:pos x="3" y="93"/>
                </a:cxn>
                <a:cxn ang="0">
                  <a:pos x="3" y="86"/>
                </a:cxn>
                <a:cxn ang="0">
                  <a:pos x="8" y="82"/>
                </a:cxn>
                <a:cxn ang="0">
                  <a:pos x="5" y="74"/>
                </a:cxn>
                <a:cxn ang="0">
                  <a:pos x="9" y="71"/>
                </a:cxn>
                <a:cxn ang="0">
                  <a:pos x="9" y="47"/>
                </a:cxn>
                <a:cxn ang="0">
                  <a:pos x="14" y="41"/>
                </a:cxn>
                <a:cxn ang="0">
                  <a:pos x="0" y="18"/>
                </a:cxn>
                <a:cxn ang="0">
                  <a:pos x="19" y="20"/>
                </a:cxn>
                <a:cxn ang="0">
                  <a:pos x="32" y="14"/>
                </a:cxn>
                <a:cxn ang="0">
                  <a:pos x="46" y="3"/>
                </a:cxn>
                <a:cxn ang="0">
                  <a:pos x="65" y="0"/>
                </a:cxn>
              </a:cxnLst>
              <a:rect l="0" t="0" r="r" b="b"/>
              <a:pathLst>
                <a:path w="185" h="197">
                  <a:moveTo>
                    <a:pt x="65" y="0"/>
                  </a:moveTo>
                  <a:lnTo>
                    <a:pt x="68" y="6"/>
                  </a:lnTo>
                  <a:lnTo>
                    <a:pt x="66" y="23"/>
                  </a:lnTo>
                  <a:lnTo>
                    <a:pt x="70" y="33"/>
                  </a:lnTo>
                  <a:lnTo>
                    <a:pt x="79" y="39"/>
                  </a:lnTo>
                  <a:lnTo>
                    <a:pt x="98" y="42"/>
                  </a:lnTo>
                  <a:lnTo>
                    <a:pt x="101" y="49"/>
                  </a:lnTo>
                  <a:lnTo>
                    <a:pt x="115" y="50"/>
                  </a:lnTo>
                  <a:lnTo>
                    <a:pt x="122" y="56"/>
                  </a:lnTo>
                  <a:lnTo>
                    <a:pt x="131" y="56"/>
                  </a:lnTo>
                  <a:lnTo>
                    <a:pt x="136" y="58"/>
                  </a:lnTo>
                  <a:lnTo>
                    <a:pt x="144" y="74"/>
                  </a:lnTo>
                  <a:lnTo>
                    <a:pt x="142" y="82"/>
                  </a:lnTo>
                  <a:lnTo>
                    <a:pt x="147" y="96"/>
                  </a:lnTo>
                  <a:lnTo>
                    <a:pt x="174" y="99"/>
                  </a:lnTo>
                  <a:lnTo>
                    <a:pt x="174" y="112"/>
                  </a:lnTo>
                  <a:lnTo>
                    <a:pt x="179" y="115"/>
                  </a:lnTo>
                  <a:lnTo>
                    <a:pt x="185" y="126"/>
                  </a:lnTo>
                  <a:lnTo>
                    <a:pt x="182" y="154"/>
                  </a:lnTo>
                  <a:lnTo>
                    <a:pt x="179" y="156"/>
                  </a:lnTo>
                  <a:lnTo>
                    <a:pt x="169" y="145"/>
                  </a:lnTo>
                  <a:lnTo>
                    <a:pt x="163" y="142"/>
                  </a:lnTo>
                  <a:lnTo>
                    <a:pt x="150" y="142"/>
                  </a:lnTo>
                  <a:lnTo>
                    <a:pt x="120" y="150"/>
                  </a:lnTo>
                  <a:lnTo>
                    <a:pt x="112" y="164"/>
                  </a:lnTo>
                  <a:lnTo>
                    <a:pt x="112" y="175"/>
                  </a:lnTo>
                  <a:lnTo>
                    <a:pt x="108" y="189"/>
                  </a:lnTo>
                  <a:lnTo>
                    <a:pt x="100" y="186"/>
                  </a:lnTo>
                  <a:lnTo>
                    <a:pt x="85" y="184"/>
                  </a:lnTo>
                  <a:lnTo>
                    <a:pt x="82" y="194"/>
                  </a:lnTo>
                  <a:lnTo>
                    <a:pt x="76" y="188"/>
                  </a:lnTo>
                  <a:lnTo>
                    <a:pt x="58" y="186"/>
                  </a:lnTo>
                  <a:lnTo>
                    <a:pt x="54" y="180"/>
                  </a:lnTo>
                  <a:lnTo>
                    <a:pt x="38" y="197"/>
                  </a:lnTo>
                  <a:lnTo>
                    <a:pt x="27" y="196"/>
                  </a:lnTo>
                  <a:lnTo>
                    <a:pt x="21" y="169"/>
                  </a:lnTo>
                  <a:lnTo>
                    <a:pt x="13" y="158"/>
                  </a:lnTo>
                  <a:lnTo>
                    <a:pt x="14" y="153"/>
                  </a:lnTo>
                  <a:lnTo>
                    <a:pt x="17" y="150"/>
                  </a:lnTo>
                  <a:lnTo>
                    <a:pt x="17" y="142"/>
                  </a:lnTo>
                  <a:lnTo>
                    <a:pt x="9" y="137"/>
                  </a:lnTo>
                  <a:lnTo>
                    <a:pt x="8" y="123"/>
                  </a:lnTo>
                  <a:lnTo>
                    <a:pt x="2" y="118"/>
                  </a:lnTo>
                  <a:lnTo>
                    <a:pt x="0" y="113"/>
                  </a:lnTo>
                  <a:lnTo>
                    <a:pt x="9" y="101"/>
                  </a:lnTo>
                  <a:lnTo>
                    <a:pt x="3" y="93"/>
                  </a:lnTo>
                  <a:lnTo>
                    <a:pt x="3" y="86"/>
                  </a:lnTo>
                  <a:lnTo>
                    <a:pt x="8" y="82"/>
                  </a:lnTo>
                  <a:lnTo>
                    <a:pt x="5" y="74"/>
                  </a:lnTo>
                  <a:lnTo>
                    <a:pt x="9" y="71"/>
                  </a:lnTo>
                  <a:lnTo>
                    <a:pt x="9" y="47"/>
                  </a:lnTo>
                  <a:lnTo>
                    <a:pt x="14" y="41"/>
                  </a:lnTo>
                  <a:lnTo>
                    <a:pt x="0" y="18"/>
                  </a:lnTo>
                  <a:lnTo>
                    <a:pt x="19" y="20"/>
                  </a:lnTo>
                  <a:lnTo>
                    <a:pt x="32" y="14"/>
                  </a:lnTo>
                  <a:lnTo>
                    <a:pt x="46" y="3"/>
                  </a:lnTo>
                  <a:lnTo>
                    <a:pt x="6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60" name="Freeform 1492"/>
            <p:cNvSpPr>
              <a:spLocks/>
            </p:cNvSpPr>
            <p:nvPr/>
          </p:nvSpPr>
          <p:spPr bwMode="auto">
            <a:xfrm>
              <a:off x="3856038" y="3794125"/>
              <a:ext cx="30163" cy="20638"/>
            </a:xfrm>
            <a:custGeom>
              <a:avLst/>
              <a:gdLst/>
              <a:ahLst/>
              <a:cxnLst>
                <a:cxn ang="0">
                  <a:pos x="30" y="0"/>
                </a:cxn>
                <a:cxn ang="0">
                  <a:pos x="38" y="3"/>
                </a:cxn>
                <a:cxn ang="0">
                  <a:pos x="38" y="11"/>
                </a:cxn>
                <a:cxn ang="0">
                  <a:pos x="27" y="22"/>
                </a:cxn>
                <a:cxn ang="0">
                  <a:pos x="15" y="25"/>
                </a:cxn>
                <a:cxn ang="0">
                  <a:pos x="2" y="22"/>
                </a:cxn>
                <a:cxn ang="0">
                  <a:pos x="0" y="5"/>
                </a:cxn>
                <a:cxn ang="0">
                  <a:pos x="5" y="2"/>
                </a:cxn>
                <a:cxn ang="0">
                  <a:pos x="30" y="0"/>
                </a:cxn>
              </a:cxnLst>
              <a:rect l="0" t="0" r="r" b="b"/>
              <a:pathLst>
                <a:path w="38" h="25">
                  <a:moveTo>
                    <a:pt x="30" y="0"/>
                  </a:moveTo>
                  <a:lnTo>
                    <a:pt x="38" y="3"/>
                  </a:lnTo>
                  <a:lnTo>
                    <a:pt x="38" y="11"/>
                  </a:lnTo>
                  <a:lnTo>
                    <a:pt x="27" y="22"/>
                  </a:lnTo>
                  <a:lnTo>
                    <a:pt x="15" y="25"/>
                  </a:lnTo>
                  <a:lnTo>
                    <a:pt x="2" y="22"/>
                  </a:lnTo>
                  <a:lnTo>
                    <a:pt x="0" y="5"/>
                  </a:lnTo>
                  <a:lnTo>
                    <a:pt x="5" y="2"/>
                  </a:lnTo>
                  <a:lnTo>
                    <a:pt x="3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61" name="Freeform 1493"/>
            <p:cNvSpPr>
              <a:spLocks/>
            </p:cNvSpPr>
            <p:nvPr/>
          </p:nvSpPr>
          <p:spPr bwMode="auto">
            <a:xfrm>
              <a:off x="3856038" y="3794125"/>
              <a:ext cx="30163" cy="20638"/>
            </a:xfrm>
            <a:custGeom>
              <a:avLst/>
              <a:gdLst/>
              <a:ahLst/>
              <a:cxnLst>
                <a:cxn ang="0">
                  <a:pos x="30" y="0"/>
                </a:cxn>
                <a:cxn ang="0">
                  <a:pos x="38" y="3"/>
                </a:cxn>
                <a:cxn ang="0">
                  <a:pos x="38" y="11"/>
                </a:cxn>
                <a:cxn ang="0">
                  <a:pos x="27" y="22"/>
                </a:cxn>
                <a:cxn ang="0">
                  <a:pos x="15" y="25"/>
                </a:cxn>
                <a:cxn ang="0">
                  <a:pos x="2" y="22"/>
                </a:cxn>
                <a:cxn ang="0">
                  <a:pos x="0" y="5"/>
                </a:cxn>
                <a:cxn ang="0">
                  <a:pos x="5" y="2"/>
                </a:cxn>
                <a:cxn ang="0">
                  <a:pos x="30" y="0"/>
                </a:cxn>
              </a:cxnLst>
              <a:rect l="0" t="0" r="r" b="b"/>
              <a:pathLst>
                <a:path w="38" h="25">
                  <a:moveTo>
                    <a:pt x="30" y="0"/>
                  </a:moveTo>
                  <a:lnTo>
                    <a:pt x="38" y="3"/>
                  </a:lnTo>
                  <a:lnTo>
                    <a:pt x="38" y="11"/>
                  </a:lnTo>
                  <a:lnTo>
                    <a:pt x="27" y="22"/>
                  </a:lnTo>
                  <a:lnTo>
                    <a:pt x="15" y="25"/>
                  </a:lnTo>
                  <a:lnTo>
                    <a:pt x="2" y="22"/>
                  </a:lnTo>
                  <a:lnTo>
                    <a:pt x="0" y="5"/>
                  </a:lnTo>
                  <a:lnTo>
                    <a:pt x="5" y="2"/>
                  </a:lnTo>
                  <a:lnTo>
                    <a:pt x="3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62" name="Freeform 1494"/>
            <p:cNvSpPr>
              <a:spLocks/>
            </p:cNvSpPr>
            <p:nvPr/>
          </p:nvSpPr>
          <p:spPr bwMode="auto">
            <a:xfrm>
              <a:off x="3592513" y="3730625"/>
              <a:ext cx="452438" cy="482600"/>
            </a:xfrm>
            <a:custGeom>
              <a:avLst/>
              <a:gdLst/>
              <a:ahLst/>
              <a:cxnLst>
                <a:cxn ang="0">
                  <a:pos x="204" y="12"/>
                </a:cxn>
                <a:cxn ang="0">
                  <a:pos x="207" y="24"/>
                </a:cxn>
                <a:cxn ang="0">
                  <a:pos x="209" y="53"/>
                </a:cxn>
                <a:cxn ang="0">
                  <a:pos x="245" y="49"/>
                </a:cxn>
                <a:cxn ang="0">
                  <a:pos x="264" y="43"/>
                </a:cxn>
                <a:cxn ang="0">
                  <a:pos x="291" y="49"/>
                </a:cxn>
                <a:cxn ang="0">
                  <a:pos x="326" y="18"/>
                </a:cxn>
                <a:cxn ang="0">
                  <a:pos x="343" y="53"/>
                </a:cxn>
                <a:cxn ang="0">
                  <a:pos x="331" y="84"/>
                </a:cxn>
                <a:cxn ang="0">
                  <a:pos x="337" y="95"/>
                </a:cxn>
                <a:cxn ang="0">
                  <a:pos x="331" y="105"/>
                </a:cxn>
                <a:cxn ang="0">
                  <a:pos x="359" y="106"/>
                </a:cxn>
                <a:cxn ang="0">
                  <a:pos x="373" y="102"/>
                </a:cxn>
                <a:cxn ang="0">
                  <a:pos x="416" y="98"/>
                </a:cxn>
                <a:cxn ang="0">
                  <a:pos x="429" y="106"/>
                </a:cxn>
                <a:cxn ang="0">
                  <a:pos x="430" y="119"/>
                </a:cxn>
                <a:cxn ang="0">
                  <a:pos x="497" y="122"/>
                </a:cxn>
                <a:cxn ang="0">
                  <a:pos x="562" y="155"/>
                </a:cxn>
                <a:cxn ang="0">
                  <a:pos x="565" y="212"/>
                </a:cxn>
                <a:cxn ang="0">
                  <a:pos x="521" y="269"/>
                </a:cxn>
                <a:cxn ang="0">
                  <a:pos x="510" y="315"/>
                </a:cxn>
                <a:cxn ang="0">
                  <a:pos x="497" y="372"/>
                </a:cxn>
                <a:cxn ang="0">
                  <a:pos x="465" y="419"/>
                </a:cxn>
                <a:cxn ang="0">
                  <a:pos x="427" y="432"/>
                </a:cxn>
                <a:cxn ang="0">
                  <a:pos x="369" y="479"/>
                </a:cxn>
                <a:cxn ang="0">
                  <a:pos x="370" y="498"/>
                </a:cxn>
                <a:cxn ang="0">
                  <a:pos x="343" y="552"/>
                </a:cxn>
                <a:cxn ang="0">
                  <a:pos x="312" y="595"/>
                </a:cxn>
                <a:cxn ang="0">
                  <a:pos x="302" y="592"/>
                </a:cxn>
                <a:cxn ang="0">
                  <a:pos x="274" y="566"/>
                </a:cxn>
                <a:cxn ang="0">
                  <a:pos x="260" y="554"/>
                </a:cxn>
                <a:cxn ang="0">
                  <a:pos x="280" y="502"/>
                </a:cxn>
                <a:cxn ang="0">
                  <a:pos x="293" y="472"/>
                </a:cxn>
                <a:cxn ang="0">
                  <a:pos x="285" y="443"/>
                </a:cxn>
                <a:cxn ang="0">
                  <a:pos x="256" y="413"/>
                </a:cxn>
                <a:cxn ang="0">
                  <a:pos x="231" y="383"/>
                </a:cxn>
                <a:cxn ang="0">
                  <a:pos x="233" y="340"/>
                </a:cxn>
                <a:cxn ang="0">
                  <a:pos x="201" y="321"/>
                </a:cxn>
                <a:cxn ang="0">
                  <a:pos x="192" y="282"/>
                </a:cxn>
                <a:cxn ang="0">
                  <a:pos x="171" y="274"/>
                </a:cxn>
                <a:cxn ang="0">
                  <a:pos x="138" y="263"/>
                </a:cxn>
                <a:cxn ang="0">
                  <a:pos x="125" y="228"/>
                </a:cxn>
                <a:cxn ang="0">
                  <a:pos x="92" y="236"/>
                </a:cxn>
                <a:cxn ang="0">
                  <a:pos x="52" y="242"/>
                </a:cxn>
                <a:cxn ang="0">
                  <a:pos x="33" y="227"/>
                </a:cxn>
                <a:cxn ang="0">
                  <a:pos x="13" y="219"/>
                </a:cxn>
                <a:cxn ang="0">
                  <a:pos x="0" y="190"/>
                </a:cxn>
                <a:cxn ang="0">
                  <a:pos x="13" y="166"/>
                </a:cxn>
                <a:cxn ang="0">
                  <a:pos x="57" y="140"/>
                </a:cxn>
                <a:cxn ang="0">
                  <a:pos x="56" y="81"/>
                </a:cxn>
                <a:cxn ang="0">
                  <a:pos x="67" y="64"/>
                </a:cxn>
                <a:cxn ang="0">
                  <a:pos x="82" y="53"/>
                </a:cxn>
                <a:cxn ang="0">
                  <a:pos x="94" y="49"/>
                </a:cxn>
                <a:cxn ang="0">
                  <a:pos x="109" y="67"/>
                </a:cxn>
                <a:cxn ang="0">
                  <a:pos x="144" y="51"/>
                </a:cxn>
                <a:cxn ang="0">
                  <a:pos x="143" y="43"/>
                </a:cxn>
                <a:cxn ang="0">
                  <a:pos x="135" y="19"/>
                </a:cxn>
                <a:cxn ang="0">
                  <a:pos x="190" y="10"/>
                </a:cxn>
              </a:cxnLst>
              <a:rect l="0" t="0" r="r" b="b"/>
              <a:pathLst>
                <a:path w="570" h="609">
                  <a:moveTo>
                    <a:pt x="193" y="0"/>
                  </a:moveTo>
                  <a:lnTo>
                    <a:pt x="203" y="0"/>
                  </a:lnTo>
                  <a:lnTo>
                    <a:pt x="204" y="12"/>
                  </a:lnTo>
                  <a:lnTo>
                    <a:pt x="209" y="12"/>
                  </a:lnTo>
                  <a:lnTo>
                    <a:pt x="211" y="21"/>
                  </a:lnTo>
                  <a:lnTo>
                    <a:pt x="207" y="24"/>
                  </a:lnTo>
                  <a:lnTo>
                    <a:pt x="206" y="42"/>
                  </a:lnTo>
                  <a:lnTo>
                    <a:pt x="209" y="46"/>
                  </a:lnTo>
                  <a:lnTo>
                    <a:pt x="209" y="53"/>
                  </a:lnTo>
                  <a:lnTo>
                    <a:pt x="214" y="57"/>
                  </a:lnTo>
                  <a:lnTo>
                    <a:pt x="225" y="61"/>
                  </a:lnTo>
                  <a:lnTo>
                    <a:pt x="245" y="49"/>
                  </a:lnTo>
                  <a:lnTo>
                    <a:pt x="255" y="51"/>
                  </a:lnTo>
                  <a:lnTo>
                    <a:pt x="263" y="51"/>
                  </a:lnTo>
                  <a:lnTo>
                    <a:pt x="264" y="43"/>
                  </a:lnTo>
                  <a:lnTo>
                    <a:pt x="277" y="42"/>
                  </a:lnTo>
                  <a:lnTo>
                    <a:pt x="285" y="45"/>
                  </a:lnTo>
                  <a:lnTo>
                    <a:pt x="291" y="49"/>
                  </a:lnTo>
                  <a:lnTo>
                    <a:pt x="305" y="48"/>
                  </a:lnTo>
                  <a:lnTo>
                    <a:pt x="313" y="42"/>
                  </a:lnTo>
                  <a:lnTo>
                    <a:pt x="326" y="18"/>
                  </a:lnTo>
                  <a:lnTo>
                    <a:pt x="331" y="16"/>
                  </a:lnTo>
                  <a:lnTo>
                    <a:pt x="334" y="19"/>
                  </a:lnTo>
                  <a:lnTo>
                    <a:pt x="343" y="53"/>
                  </a:lnTo>
                  <a:lnTo>
                    <a:pt x="351" y="54"/>
                  </a:lnTo>
                  <a:lnTo>
                    <a:pt x="350" y="64"/>
                  </a:lnTo>
                  <a:lnTo>
                    <a:pt x="331" y="84"/>
                  </a:lnTo>
                  <a:lnTo>
                    <a:pt x="331" y="97"/>
                  </a:lnTo>
                  <a:lnTo>
                    <a:pt x="339" y="91"/>
                  </a:lnTo>
                  <a:lnTo>
                    <a:pt x="337" y="95"/>
                  </a:lnTo>
                  <a:lnTo>
                    <a:pt x="340" y="97"/>
                  </a:lnTo>
                  <a:lnTo>
                    <a:pt x="340" y="105"/>
                  </a:lnTo>
                  <a:lnTo>
                    <a:pt x="331" y="105"/>
                  </a:lnTo>
                  <a:lnTo>
                    <a:pt x="329" y="110"/>
                  </a:lnTo>
                  <a:lnTo>
                    <a:pt x="331" y="106"/>
                  </a:lnTo>
                  <a:lnTo>
                    <a:pt x="359" y="106"/>
                  </a:lnTo>
                  <a:lnTo>
                    <a:pt x="359" y="116"/>
                  </a:lnTo>
                  <a:lnTo>
                    <a:pt x="366" y="103"/>
                  </a:lnTo>
                  <a:lnTo>
                    <a:pt x="373" y="102"/>
                  </a:lnTo>
                  <a:lnTo>
                    <a:pt x="378" y="89"/>
                  </a:lnTo>
                  <a:lnTo>
                    <a:pt x="392" y="89"/>
                  </a:lnTo>
                  <a:lnTo>
                    <a:pt x="416" y="98"/>
                  </a:lnTo>
                  <a:lnTo>
                    <a:pt x="419" y="103"/>
                  </a:lnTo>
                  <a:lnTo>
                    <a:pt x="424" y="102"/>
                  </a:lnTo>
                  <a:lnTo>
                    <a:pt x="429" y="106"/>
                  </a:lnTo>
                  <a:lnTo>
                    <a:pt x="427" y="111"/>
                  </a:lnTo>
                  <a:lnTo>
                    <a:pt x="432" y="113"/>
                  </a:lnTo>
                  <a:lnTo>
                    <a:pt x="430" y="119"/>
                  </a:lnTo>
                  <a:lnTo>
                    <a:pt x="443" y="114"/>
                  </a:lnTo>
                  <a:lnTo>
                    <a:pt x="468" y="122"/>
                  </a:lnTo>
                  <a:lnTo>
                    <a:pt x="497" y="122"/>
                  </a:lnTo>
                  <a:lnTo>
                    <a:pt x="503" y="124"/>
                  </a:lnTo>
                  <a:lnTo>
                    <a:pt x="538" y="154"/>
                  </a:lnTo>
                  <a:lnTo>
                    <a:pt x="562" y="155"/>
                  </a:lnTo>
                  <a:lnTo>
                    <a:pt x="566" y="163"/>
                  </a:lnTo>
                  <a:lnTo>
                    <a:pt x="570" y="184"/>
                  </a:lnTo>
                  <a:lnTo>
                    <a:pt x="565" y="212"/>
                  </a:lnTo>
                  <a:lnTo>
                    <a:pt x="549" y="233"/>
                  </a:lnTo>
                  <a:lnTo>
                    <a:pt x="533" y="245"/>
                  </a:lnTo>
                  <a:lnTo>
                    <a:pt x="521" y="269"/>
                  </a:lnTo>
                  <a:lnTo>
                    <a:pt x="511" y="276"/>
                  </a:lnTo>
                  <a:lnTo>
                    <a:pt x="508" y="295"/>
                  </a:lnTo>
                  <a:lnTo>
                    <a:pt x="510" y="315"/>
                  </a:lnTo>
                  <a:lnTo>
                    <a:pt x="505" y="344"/>
                  </a:lnTo>
                  <a:lnTo>
                    <a:pt x="500" y="353"/>
                  </a:lnTo>
                  <a:lnTo>
                    <a:pt x="497" y="372"/>
                  </a:lnTo>
                  <a:lnTo>
                    <a:pt x="479" y="399"/>
                  </a:lnTo>
                  <a:lnTo>
                    <a:pt x="478" y="410"/>
                  </a:lnTo>
                  <a:lnTo>
                    <a:pt x="465" y="419"/>
                  </a:lnTo>
                  <a:lnTo>
                    <a:pt x="462" y="426"/>
                  </a:lnTo>
                  <a:lnTo>
                    <a:pt x="429" y="427"/>
                  </a:lnTo>
                  <a:lnTo>
                    <a:pt x="427" y="432"/>
                  </a:lnTo>
                  <a:lnTo>
                    <a:pt x="397" y="445"/>
                  </a:lnTo>
                  <a:lnTo>
                    <a:pt x="373" y="467"/>
                  </a:lnTo>
                  <a:lnTo>
                    <a:pt x="369" y="479"/>
                  </a:lnTo>
                  <a:lnTo>
                    <a:pt x="370" y="492"/>
                  </a:lnTo>
                  <a:lnTo>
                    <a:pt x="372" y="497"/>
                  </a:lnTo>
                  <a:lnTo>
                    <a:pt x="370" y="498"/>
                  </a:lnTo>
                  <a:lnTo>
                    <a:pt x="369" y="516"/>
                  </a:lnTo>
                  <a:lnTo>
                    <a:pt x="351" y="533"/>
                  </a:lnTo>
                  <a:lnTo>
                    <a:pt x="343" y="552"/>
                  </a:lnTo>
                  <a:lnTo>
                    <a:pt x="332" y="570"/>
                  </a:lnTo>
                  <a:lnTo>
                    <a:pt x="315" y="584"/>
                  </a:lnTo>
                  <a:lnTo>
                    <a:pt x="312" y="595"/>
                  </a:lnTo>
                  <a:lnTo>
                    <a:pt x="299" y="609"/>
                  </a:lnTo>
                  <a:lnTo>
                    <a:pt x="298" y="600"/>
                  </a:lnTo>
                  <a:lnTo>
                    <a:pt x="302" y="592"/>
                  </a:lnTo>
                  <a:lnTo>
                    <a:pt x="296" y="585"/>
                  </a:lnTo>
                  <a:lnTo>
                    <a:pt x="294" y="579"/>
                  </a:lnTo>
                  <a:lnTo>
                    <a:pt x="274" y="566"/>
                  </a:lnTo>
                  <a:lnTo>
                    <a:pt x="268" y="559"/>
                  </a:lnTo>
                  <a:lnTo>
                    <a:pt x="261" y="562"/>
                  </a:lnTo>
                  <a:lnTo>
                    <a:pt x="260" y="554"/>
                  </a:lnTo>
                  <a:lnTo>
                    <a:pt x="249" y="546"/>
                  </a:lnTo>
                  <a:lnTo>
                    <a:pt x="239" y="547"/>
                  </a:lnTo>
                  <a:lnTo>
                    <a:pt x="280" y="502"/>
                  </a:lnTo>
                  <a:lnTo>
                    <a:pt x="294" y="495"/>
                  </a:lnTo>
                  <a:lnTo>
                    <a:pt x="296" y="481"/>
                  </a:lnTo>
                  <a:lnTo>
                    <a:pt x="293" y="472"/>
                  </a:lnTo>
                  <a:lnTo>
                    <a:pt x="283" y="470"/>
                  </a:lnTo>
                  <a:lnTo>
                    <a:pt x="285" y="453"/>
                  </a:lnTo>
                  <a:lnTo>
                    <a:pt x="285" y="443"/>
                  </a:lnTo>
                  <a:lnTo>
                    <a:pt x="269" y="442"/>
                  </a:lnTo>
                  <a:lnTo>
                    <a:pt x="264" y="416"/>
                  </a:lnTo>
                  <a:lnTo>
                    <a:pt x="256" y="413"/>
                  </a:lnTo>
                  <a:lnTo>
                    <a:pt x="247" y="416"/>
                  </a:lnTo>
                  <a:lnTo>
                    <a:pt x="234" y="411"/>
                  </a:lnTo>
                  <a:lnTo>
                    <a:pt x="231" y="383"/>
                  </a:lnTo>
                  <a:lnTo>
                    <a:pt x="234" y="381"/>
                  </a:lnTo>
                  <a:lnTo>
                    <a:pt x="236" y="351"/>
                  </a:lnTo>
                  <a:lnTo>
                    <a:pt x="233" y="340"/>
                  </a:lnTo>
                  <a:lnTo>
                    <a:pt x="226" y="337"/>
                  </a:lnTo>
                  <a:lnTo>
                    <a:pt x="226" y="323"/>
                  </a:lnTo>
                  <a:lnTo>
                    <a:pt x="201" y="321"/>
                  </a:lnTo>
                  <a:lnTo>
                    <a:pt x="196" y="306"/>
                  </a:lnTo>
                  <a:lnTo>
                    <a:pt x="198" y="298"/>
                  </a:lnTo>
                  <a:lnTo>
                    <a:pt x="192" y="282"/>
                  </a:lnTo>
                  <a:lnTo>
                    <a:pt x="187" y="280"/>
                  </a:lnTo>
                  <a:lnTo>
                    <a:pt x="177" y="280"/>
                  </a:lnTo>
                  <a:lnTo>
                    <a:pt x="171" y="274"/>
                  </a:lnTo>
                  <a:lnTo>
                    <a:pt x="158" y="271"/>
                  </a:lnTo>
                  <a:lnTo>
                    <a:pt x="155" y="264"/>
                  </a:lnTo>
                  <a:lnTo>
                    <a:pt x="138" y="263"/>
                  </a:lnTo>
                  <a:lnTo>
                    <a:pt x="128" y="257"/>
                  </a:lnTo>
                  <a:lnTo>
                    <a:pt x="124" y="245"/>
                  </a:lnTo>
                  <a:lnTo>
                    <a:pt x="125" y="228"/>
                  </a:lnTo>
                  <a:lnTo>
                    <a:pt x="124" y="222"/>
                  </a:lnTo>
                  <a:lnTo>
                    <a:pt x="105" y="223"/>
                  </a:lnTo>
                  <a:lnTo>
                    <a:pt x="92" y="236"/>
                  </a:lnTo>
                  <a:lnTo>
                    <a:pt x="81" y="242"/>
                  </a:lnTo>
                  <a:lnTo>
                    <a:pt x="62" y="241"/>
                  </a:lnTo>
                  <a:lnTo>
                    <a:pt x="52" y="242"/>
                  </a:lnTo>
                  <a:lnTo>
                    <a:pt x="51" y="241"/>
                  </a:lnTo>
                  <a:lnTo>
                    <a:pt x="51" y="215"/>
                  </a:lnTo>
                  <a:lnTo>
                    <a:pt x="33" y="227"/>
                  </a:lnTo>
                  <a:lnTo>
                    <a:pt x="25" y="227"/>
                  </a:lnTo>
                  <a:lnTo>
                    <a:pt x="21" y="220"/>
                  </a:lnTo>
                  <a:lnTo>
                    <a:pt x="13" y="219"/>
                  </a:lnTo>
                  <a:lnTo>
                    <a:pt x="14" y="211"/>
                  </a:lnTo>
                  <a:lnTo>
                    <a:pt x="7" y="201"/>
                  </a:lnTo>
                  <a:lnTo>
                    <a:pt x="0" y="190"/>
                  </a:lnTo>
                  <a:lnTo>
                    <a:pt x="7" y="178"/>
                  </a:lnTo>
                  <a:lnTo>
                    <a:pt x="11" y="174"/>
                  </a:lnTo>
                  <a:lnTo>
                    <a:pt x="13" y="166"/>
                  </a:lnTo>
                  <a:lnTo>
                    <a:pt x="21" y="154"/>
                  </a:lnTo>
                  <a:lnTo>
                    <a:pt x="33" y="146"/>
                  </a:lnTo>
                  <a:lnTo>
                    <a:pt x="57" y="140"/>
                  </a:lnTo>
                  <a:lnTo>
                    <a:pt x="67" y="97"/>
                  </a:lnTo>
                  <a:lnTo>
                    <a:pt x="63" y="87"/>
                  </a:lnTo>
                  <a:lnTo>
                    <a:pt x="56" y="81"/>
                  </a:lnTo>
                  <a:lnTo>
                    <a:pt x="56" y="72"/>
                  </a:lnTo>
                  <a:lnTo>
                    <a:pt x="70" y="70"/>
                  </a:lnTo>
                  <a:lnTo>
                    <a:pt x="67" y="64"/>
                  </a:lnTo>
                  <a:lnTo>
                    <a:pt x="60" y="64"/>
                  </a:lnTo>
                  <a:lnTo>
                    <a:pt x="60" y="53"/>
                  </a:lnTo>
                  <a:lnTo>
                    <a:pt x="82" y="53"/>
                  </a:lnTo>
                  <a:lnTo>
                    <a:pt x="82" y="49"/>
                  </a:lnTo>
                  <a:lnTo>
                    <a:pt x="87" y="53"/>
                  </a:lnTo>
                  <a:lnTo>
                    <a:pt x="94" y="49"/>
                  </a:lnTo>
                  <a:lnTo>
                    <a:pt x="100" y="62"/>
                  </a:lnTo>
                  <a:lnTo>
                    <a:pt x="103" y="61"/>
                  </a:lnTo>
                  <a:lnTo>
                    <a:pt x="109" y="67"/>
                  </a:lnTo>
                  <a:lnTo>
                    <a:pt x="122" y="67"/>
                  </a:lnTo>
                  <a:lnTo>
                    <a:pt x="139" y="57"/>
                  </a:lnTo>
                  <a:lnTo>
                    <a:pt x="144" y="51"/>
                  </a:lnTo>
                  <a:lnTo>
                    <a:pt x="155" y="46"/>
                  </a:lnTo>
                  <a:lnTo>
                    <a:pt x="155" y="43"/>
                  </a:lnTo>
                  <a:lnTo>
                    <a:pt x="143" y="43"/>
                  </a:lnTo>
                  <a:lnTo>
                    <a:pt x="139" y="34"/>
                  </a:lnTo>
                  <a:lnTo>
                    <a:pt x="141" y="24"/>
                  </a:lnTo>
                  <a:lnTo>
                    <a:pt x="135" y="19"/>
                  </a:lnTo>
                  <a:lnTo>
                    <a:pt x="135" y="15"/>
                  </a:lnTo>
                  <a:lnTo>
                    <a:pt x="158" y="23"/>
                  </a:lnTo>
                  <a:lnTo>
                    <a:pt x="190" y="10"/>
                  </a:lnTo>
                  <a:lnTo>
                    <a:pt x="19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63" name="Freeform 1495"/>
            <p:cNvSpPr>
              <a:spLocks/>
            </p:cNvSpPr>
            <p:nvPr/>
          </p:nvSpPr>
          <p:spPr bwMode="auto">
            <a:xfrm>
              <a:off x="3571876" y="4003675"/>
              <a:ext cx="93663" cy="546100"/>
            </a:xfrm>
            <a:custGeom>
              <a:avLst/>
              <a:gdLst/>
              <a:ahLst/>
              <a:cxnLst>
                <a:cxn ang="0">
                  <a:pos x="92" y="21"/>
                </a:cxn>
                <a:cxn ang="0">
                  <a:pos x="95" y="38"/>
                </a:cxn>
                <a:cxn ang="0">
                  <a:pos x="106" y="82"/>
                </a:cxn>
                <a:cxn ang="0">
                  <a:pos x="115" y="103"/>
                </a:cxn>
                <a:cxn ang="0">
                  <a:pos x="101" y="150"/>
                </a:cxn>
                <a:cxn ang="0">
                  <a:pos x="84" y="169"/>
                </a:cxn>
                <a:cxn ang="0">
                  <a:pos x="71" y="225"/>
                </a:cxn>
                <a:cxn ang="0">
                  <a:pos x="79" y="275"/>
                </a:cxn>
                <a:cxn ang="0">
                  <a:pos x="62" y="323"/>
                </a:cxn>
                <a:cxn ang="0">
                  <a:pos x="58" y="365"/>
                </a:cxn>
                <a:cxn ang="0">
                  <a:pos x="54" y="421"/>
                </a:cxn>
                <a:cxn ang="0">
                  <a:pos x="50" y="473"/>
                </a:cxn>
                <a:cxn ang="0">
                  <a:pos x="50" y="482"/>
                </a:cxn>
                <a:cxn ang="0">
                  <a:pos x="54" y="522"/>
                </a:cxn>
                <a:cxn ang="0">
                  <a:pos x="41" y="569"/>
                </a:cxn>
                <a:cxn ang="0">
                  <a:pos x="32" y="615"/>
                </a:cxn>
                <a:cxn ang="0">
                  <a:pos x="49" y="644"/>
                </a:cxn>
                <a:cxn ang="0">
                  <a:pos x="88" y="648"/>
                </a:cxn>
                <a:cxn ang="0">
                  <a:pos x="55" y="688"/>
                </a:cxn>
                <a:cxn ang="0">
                  <a:pos x="47" y="675"/>
                </a:cxn>
                <a:cxn ang="0">
                  <a:pos x="62" y="664"/>
                </a:cxn>
                <a:cxn ang="0">
                  <a:pos x="44" y="650"/>
                </a:cxn>
                <a:cxn ang="0">
                  <a:pos x="36" y="632"/>
                </a:cxn>
                <a:cxn ang="0">
                  <a:pos x="36" y="639"/>
                </a:cxn>
                <a:cxn ang="0">
                  <a:pos x="32" y="645"/>
                </a:cxn>
                <a:cxn ang="0">
                  <a:pos x="20" y="621"/>
                </a:cxn>
                <a:cxn ang="0">
                  <a:pos x="25" y="614"/>
                </a:cxn>
                <a:cxn ang="0">
                  <a:pos x="24" y="609"/>
                </a:cxn>
                <a:cxn ang="0">
                  <a:pos x="24" y="587"/>
                </a:cxn>
                <a:cxn ang="0">
                  <a:pos x="19" y="582"/>
                </a:cxn>
                <a:cxn ang="0">
                  <a:pos x="24" y="558"/>
                </a:cxn>
                <a:cxn ang="0">
                  <a:pos x="19" y="557"/>
                </a:cxn>
                <a:cxn ang="0">
                  <a:pos x="24" y="544"/>
                </a:cxn>
                <a:cxn ang="0">
                  <a:pos x="16" y="538"/>
                </a:cxn>
                <a:cxn ang="0">
                  <a:pos x="22" y="528"/>
                </a:cxn>
                <a:cxn ang="0">
                  <a:pos x="6" y="520"/>
                </a:cxn>
                <a:cxn ang="0">
                  <a:pos x="0" y="525"/>
                </a:cxn>
                <a:cxn ang="0">
                  <a:pos x="8" y="504"/>
                </a:cxn>
                <a:cxn ang="0">
                  <a:pos x="19" y="514"/>
                </a:cxn>
                <a:cxn ang="0">
                  <a:pos x="24" y="519"/>
                </a:cxn>
                <a:cxn ang="0">
                  <a:pos x="27" y="511"/>
                </a:cxn>
                <a:cxn ang="0">
                  <a:pos x="30" y="501"/>
                </a:cxn>
                <a:cxn ang="0">
                  <a:pos x="28" y="497"/>
                </a:cxn>
                <a:cxn ang="0">
                  <a:pos x="32" y="487"/>
                </a:cxn>
                <a:cxn ang="0">
                  <a:pos x="32" y="468"/>
                </a:cxn>
                <a:cxn ang="0">
                  <a:pos x="39" y="444"/>
                </a:cxn>
                <a:cxn ang="0">
                  <a:pos x="39" y="432"/>
                </a:cxn>
                <a:cxn ang="0">
                  <a:pos x="43" y="424"/>
                </a:cxn>
                <a:cxn ang="0">
                  <a:pos x="36" y="416"/>
                </a:cxn>
                <a:cxn ang="0">
                  <a:pos x="27" y="383"/>
                </a:cxn>
                <a:cxn ang="0">
                  <a:pos x="27" y="334"/>
                </a:cxn>
                <a:cxn ang="0">
                  <a:pos x="36" y="321"/>
                </a:cxn>
                <a:cxn ang="0">
                  <a:pos x="52" y="215"/>
                </a:cxn>
                <a:cxn ang="0">
                  <a:pos x="57" y="183"/>
                </a:cxn>
                <a:cxn ang="0">
                  <a:pos x="71" y="123"/>
                </a:cxn>
                <a:cxn ang="0">
                  <a:pos x="74" y="63"/>
                </a:cxn>
                <a:cxn ang="0">
                  <a:pos x="79" y="6"/>
                </a:cxn>
              </a:cxnLst>
              <a:rect l="0" t="0" r="r" b="b"/>
              <a:pathLst>
                <a:path w="117" h="688">
                  <a:moveTo>
                    <a:pt x="82" y="0"/>
                  </a:moveTo>
                  <a:lnTo>
                    <a:pt x="90" y="6"/>
                  </a:lnTo>
                  <a:lnTo>
                    <a:pt x="92" y="21"/>
                  </a:lnTo>
                  <a:lnTo>
                    <a:pt x="96" y="27"/>
                  </a:lnTo>
                  <a:lnTo>
                    <a:pt x="96" y="35"/>
                  </a:lnTo>
                  <a:lnTo>
                    <a:pt x="95" y="38"/>
                  </a:lnTo>
                  <a:lnTo>
                    <a:pt x="93" y="43"/>
                  </a:lnTo>
                  <a:lnTo>
                    <a:pt x="101" y="54"/>
                  </a:lnTo>
                  <a:lnTo>
                    <a:pt x="106" y="82"/>
                  </a:lnTo>
                  <a:lnTo>
                    <a:pt x="115" y="84"/>
                  </a:lnTo>
                  <a:lnTo>
                    <a:pt x="117" y="90"/>
                  </a:lnTo>
                  <a:lnTo>
                    <a:pt x="115" y="103"/>
                  </a:lnTo>
                  <a:lnTo>
                    <a:pt x="100" y="111"/>
                  </a:lnTo>
                  <a:lnTo>
                    <a:pt x="96" y="127"/>
                  </a:lnTo>
                  <a:lnTo>
                    <a:pt x="101" y="150"/>
                  </a:lnTo>
                  <a:lnTo>
                    <a:pt x="93" y="155"/>
                  </a:lnTo>
                  <a:lnTo>
                    <a:pt x="90" y="163"/>
                  </a:lnTo>
                  <a:lnTo>
                    <a:pt x="84" y="169"/>
                  </a:lnTo>
                  <a:lnTo>
                    <a:pt x="79" y="191"/>
                  </a:lnTo>
                  <a:lnTo>
                    <a:pt x="77" y="207"/>
                  </a:lnTo>
                  <a:lnTo>
                    <a:pt x="71" y="225"/>
                  </a:lnTo>
                  <a:lnTo>
                    <a:pt x="69" y="233"/>
                  </a:lnTo>
                  <a:lnTo>
                    <a:pt x="77" y="261"/>
                  </a:lnTo>
                  <a:lnTo>
                    <a:pt x="79" y="275"/>
                  </a:lnTo>
                  <a:lnTo>
                    <a:pt x="69" y="296"/>
                  </a:lnTo>
                  <a:lnTo>
                    <a:pt x="71" y="310"/>
                  </a:lnTo>
                  <a:lnTo>
                    <a:pt x="62" y="323"/>
                  </a:lnTo>
                  <a:lnTo>
                    <a:pt x="60" y="343"/>
                  </a:lnTo>
                  <a:lnTo>
                    <a:pt x="62" y="357"/>
                  </a:lnTo>
                  <a:lnTo>
                    <a:pt x="58" y="365"/>
                  </a:lnTo>
                  <a:lnTo>
                    <a:pt x="52" y="386"/>
                  </a:lnTo>
                  <a:lnTo>
                    <a:pt x="50" y="411"/>
                  </a:lnTo>
                  <a:lnTo>
                    <a:pt x="54" y="421"/>
                  </a:lnTo>
                  <a:lnTo>
                    <a:pt x="49" y="435"/>
                  </a:lnTo>
                  <a:lnTo>
                    <a:pt x="52" y="463"/>
                  </a:lnTo>
                  <a:lnTo>
                    <a:pt x="50" y="473"/>
                  </a:lnTo>
                  <a:lnTo>
                    <a:pt x="57" y="474"/>
                  </a:lnTo>
                  <a:lnTo>
                    <a:pt x="58" y="479"/>
                  </a:lnTo>
                  <a:lnTo>
                    <a:pt x="50" y="482"/>
                  </a:lnTo>
                  <a:lnTo>
                    <a:pt x="57" y="489"/>
                  </a:lnTo>
                  <a:lnTo>
                    <a:pt x="55" y="497"/>
                  </a:lnTo>
                  <a:lnTo>
                    <a:pt x="54" y="522"/>
                  </a:lnTo>
                  <a:lnTo>
                    <a:pt x="44" y="544"/>
                  </a:lnTo>
                  <a:lnTo>
                    <a:pt x="44" y="558"/>
                  </a:lnTo>
                  <a:lnTo>
                    <a:pt x="41" y="569"/>
                  </a:lnTo>
                  <a:lnTo>
                    <a:pt x="32" y="587"/>
                  </a:lnTo>
                  <a:lnTo>
                    <a:pt x="32" y="599"/>
                  </a:lnTo>
                  <a:lnTo>
                    <a:pt x="32" y="615"/>
                  </a:lnTo>
                  <a:lnTo>
                    <a:pt x="44" y="614"/>
                  </a:lnTo>
                  <a:lnTo>
                    <a:pt x="46" y="637"/>
                  </a:lnTo>
                  <a:lnTo>
                    <a:pt x="49" y="644"/>
                  </a:lnTo>
                  <a:lnTo>
                    <a:pt x="81" y="645"/>
                  </a:lnTo>
                  <a:lnTo>
                    <a:pt x="101" y="650"/>
                  </a:lnTo>
                  <a:lnTo>
                    <a:pt x="88" y="648"/>
                  </a:lnTo>
                  <a:lnTo>
                    <a:pt x="66" y="663"/>
                  </a:lnTo>
                  <a:lnTo>
                    <a:pt x="62" y="688"/>
                  </a:lnTo>
                  <a:lnTo>
                    <a:pt x="55" y="688"/>
                  </a:lnTo>
                  <a:lnTo>
                    <a:pt x="46" y="682"/>
                  </a:lnTo>
                  <a:lnTo>
                    <a:pt x="46" y="675"/>
                  </a:lnTo>
                  <a:lnTo>
                    <a:pt x="47" y="675"/>
                  </a:lnTo>
                  <a:lnTo>
                    <a:pt x="49" y="680"/>
                  </a:lnTo>
                  <a:lnTo>
                    <a:pt x="58" y="672"/>
                  </a:lnTo>
                  <a:lnTo>
                    <a:pt x="62" y="664"/>
                  </a:lnTo>
                  <a:lnTo>
                    <a:pt x="57" y="656"/>
                  </a:lnTo>
                  <a:lnTo>
                    <a:pt x="39" y="656"/>
                  </a:lnTo>
                  <a:lnTo>
                    <a:pt x="44" y="650"/>
                  </a:lnTo>
                  <a:lnTo>
                    <a:pt x="39" y="644"/>
                  </a:lnTo>
                  <a:lnTo>
                    <a:pt x="43" y="639"/>
                  </a:lnTo>
                  <a:lnTo>
                    <a:pt x="36" y="632"/>
                  </a:lnTo>
                  <a:lnTo>
                    <a:pt x="39" y="639"/>
                  </a:lnTo>
                  <a:lnTo>
                    <a:pt x="35" y="637"/>
                  </a:lnTo>
                  <a:lnTo>
                    <a:pt x="36" y="639"/>
                  </a:lnTo>
                  <a:lnTo>
                    <a:pt x="35" y="645"/>
                  </a:lnTo>
                  <a:lnTo>
                    <a:pt x="30" y="634"/>
                  </a:lnTo>
                  <a:lnTo>
                    <a:pt x="32" y="645"/>
                  </a:lnTo>
                  <a:lnTo>
                    <a:pt x="28" y="645"/>
                  </a:lnTo>
                  <a:lnTo>
                    <a:pt x="27" y="629"/>
                  </a:lnTo>
                  <a:lnTo>
                    <a:pt x="20" y="621"/>
                  </a:lnTo>
                  <a:lnTo>
                    <a:pt x="20" y="617"/>
                  </a:lnTo>
                  <a:lnTo>
                    <a:pt x="27" y="615"/>
                  </a:lnTo>
                  <a:lnTo>
                    <a:pt x="25" y="614"/>
                  </a:lnTo>
                  <a:lnTo>
                    <a:pt x="20" y="614"/>
                  </a:lnTo>
                  <a:lnTo>
                    <a:pt x="20" y="610"/>
                  </a:lnTo>
                  <a:lnTo>
                    <a:pt x="24" y="609"/>
                  </a:lnTo>
                  <a:lnTo>
                    <a:pt x="14" y="599"/>
                  </a:lnTo>
                  <a:lnTo>
                    <a:pt x="19" y="588"/>
                  </a:lnTo>
                  <a:lnTo>
                    <a:pt x="24" y="587"/>
                  </a:lnTo>
                  <a:lnTo>
                    <a:pt x="24" y="583"/>
                  </a:lnTo>
                  <a:lnTo>
                    <a:pt x="24" y="576"/>
                  </a:lnTo>
                  <a:lnTo>
                    <a:pt x="19" y="582"/>
                  </a:lnTo>
                  <a:lnTo>
                    <a:pt x="19" y="561"/>
                  </a:lnTo>
                  <a:lnTo>
                    <a:pt x="25" y="563"/>
                  </a:lnTo>
                  <a:lnTo>
                    <a:pt x="24" y="558"/>
                  </a:lnTo>
                  <a:lnTo>
                    <a:pt x="17" y="560"/>
                  </a:lnTo>
                  <a:lnTo>
                    <a:pt x="16" y="550"/>
                  </a:lnTo>
                  <a:lnTo>
                    <a:pt x="19" y="557"/>
                  </a:lnTo>
                  <a:lnTo>
                    <a:pt x="20" y="550"/>
                  </a:lnTo>
                  <a:lnTo>
                    <a:pt x="32" y="555"/>
                  </a:lnTo>
                  <a:lnTo>
                    <a:pt x="24" y="544"/>
                  </a:lnTo>
                  <a:lnTo>
                    <a:pt x="20" y="546"/>
                  </a:lnTo>
                  <a:lnTo>
                    <a:pt x="22" y="541"/>
                  </a:lnTo>
                  <a:lnTo>
                    <a:pt x="16" y="538"/>
                  </a:lnTo>
                  <a:lnTo>
                    <a:pt x="22" y="533"/>
                  </a:lnTo>
                  <a:lnTo>
                    <a:pt x="20" y="531"/>
                  </a:lnTo>
                  <a:lnTo>
                    <a:pt x="22" y="528"/>
                  </a:lnTo>
                  <a:lnTo>
                    <a:pt x="19" y="523"/>
                  </a:lnTo>
                  <a:lnTo>
                    <a:pt x="13" y="525"/>
                  </a:lnTo>
                  <a:lnTo>
                    <a:pt x="6" y="520"/>
                  </a:lnTo>
                  <a:lnTo>
                    <a:pt x="3" y="522"/>
                  </a:lnTo>
                  <a:lnTo>
                    <a:pt x="3" y="527"/>
                  </a:lnTo>
                  <a:lnTo>
                    <a:pt x="0" y="525"/>
                  </a:lnTo>
                  <a:lnTo>
                    <a:pt x="1" y="520"/>
                  </a:lnTo>
                  <a:lnTo>
                    <a:pt x="13" y="511"/>
                  </a:lnTo>
                  <a:lnTo>
                    <a:pt x="8" y="504"/>
                  </a:lnTo>
                  <a:lnTo>
                    <a:pt x="19" y="504"/>
                  </a:lnTo>
                  <a:lnTo>
                    <a:pt x="20" y="511"/>
                  </a:lnTo>
                  <a:lnTo>
                    <a:pt x="19" y="514"/>
                  </a:lnTo>
                  <a:lnTo>
                    <a:pt x="22" y="515"/>
                  </a:lnTo>
                  <a:lnTo>
                    <a:pt x="24" y="512"/>
                  </a:lnTo>
                  <a:lnTo>
                    <a:pt x="24" y="519"/>
                  </a:lnTo>
                  <a:lnTo>
                    <a:pt x="30" y="512"/>
                  </a:lnTo>
                  <a:lnTo>
                    <a:pt x="32" y="508"/>
                  </a:lnTo>
                  <a:lnTo>
                    <a:pt x="27" y="511"/>
                  </a:lnTo>
                  <a:lnTo>
                    <a:pt x="28" y="504"/>
                  </a:lnTo>
                  <a:lnTo>
                    <a:pt x="32" y="503"/>
                  </a:lnTo>
                  <a:lnTo>
                    <a:pt x="30" y="501"/>
                  </a:lnTo>
                  <a:lnTo>
                    <a:pt x="33" y="497"/>
                  </a:lnTo>
                  <a:lnTo>
                    <a:pt x="28" y="498"/>
                  </a:lnTo>
                  <a:lnTo>
                    <a:pt x="28" y="497"/>
                  </a:lnTo>
                  <a:lnTo>
                    <a:pt x="35" y="493"/>
                  </a:lnTo>
                  <a:lnTo>
                    <a:pt x="32" y="492"/>
                  </a:lnTo>
                  <a:lnTo>
                    <a:pt x="32" y="487"/>
                  </a:lnTo>
                  <a:lnTo>
                    <a:pt x="39" y="482"/>
                  </a:lnTo>
                  <a:lnTo>
                    <a:pt x="39" y="474"/>
                  </a:lnTo>
                  <a:lnTo>
                    <a:pt x="32" y="468"/>
                  </a:lnTo>
                  <a:lnTo>
                    <a:pt x="38" y="460"/>
                  </a:lnTo>
                  <a:lnTo>
                    <a:pt x="35" y="454"/>
                  </a:lnTo>
                  <a:lnTo>
                    <a:pt x="39" y="444"/>
                  </a:lnTo>
                  <a:lnTo>
                    <a:pt x="38" y="438"/>
                  </a:lnTo>
                  <a:lnTo>
                    <a:pt x="41" y="435"/>
                  </a:lnTo>
                  <a:lnTo>
                    <a:pt x="39" y="432"/>
                  </a:lnTo>
                  <a:lnTo>
                    <a:pt x="41" y="430"/>
                  </a:lnTo>
                  <a:lnTo>
                    <a:pt x="44" y="433"/>
                  </a:lnTo>
                  <a:lnTo>
                    <a:pt x="43" y="424"/>
                  </a:lnTo>
                  <a:lnTo>
                    <a:pt x="38" y="422"/>
                  </a:lnTo>
                  <a:lnTo>
                    <a:pt x="46" y="416"/>
                  </a:lnTo>
                  <a:lnTo>
                    <a:pt x="36" y="416"/>
                  </a:lnTo>
                  <a:lnTo>
                    <a:pt x="30" y="419"/>
                  </a:lnTo>
                  <a:lnTo>
                    <a:pt x="24" y="411"/>
                  </a:lnTo>
                  <a:lnTo>
                    <a:pt x="27" y="383"/>
                  </a:lnTo>
                  <a:lnTo>
                    <a:pt x="32" y="375"/>
                  </a:lnTo>
                  <a:lnTo>
                    <a:pt x="27" y="357"/>
                  </a:lnTo>
                  <a:lnTo>
                    <a:pt x="27" y="334"/>
                  </a:lnTo>
                  <a:lnTo>
                    <a:pt x="33" y="331"/>
                  </a:lnTo>
                  <a:lnTo>
                    <a:pt x="32" y="321"/>
                  </a:lnTo>
                  <a:lnTo>
                    <a:pt x="36" y="321"/>
                  </a:lnTo>
                  <a:lnTo>
                    <a:pt x="54" y="269"/>
                  </a:lnTo>
                  <a:lnTo>
                    <a:pt x="57" y="245"/>
                  </a:lnTo>
                  <a:lnTo>
                    <a:pt x="52" y="215"/>
                  </a:lnTo>
                  <a:lnTo>
                    <a:pt x="54" y="207"/>
                  </a:lnTo>
                  <a:lnTo>
                    <a:pt x="58" y="201"/>
                  </a:lnTo>
                  <a:lnTo>
                    <a:pt x="57" y="183"/>
                  </a:lnTo>
                  <a:lnTo>
                    <a:pt x="68" y="149"/>
                  </a:lnTo>
                  <a:lnTo>
                    <a:pt x="68" y="131"/>
                  </a:lnTo>
                  <a:lnTo>
                    <a:pt x="71" y="123"/>
                  </a:lnTo>
                  <a:lnTo>
                    <a:pt x="69" y="92"/>
                  </a:lnTo>
                  <a:lnTo>
                    <a:pt x="73" y="84"/>
                  </a:lnTo>
                  <a:lnTo>
                    <a:pt x="74" y="63"/>
                  </a:lnTo>
                  <a:lnTo>
                    <a:pt x="74" y="38"/>
                  </a:lnTo>
                  <a:lnTo>
                    <a:pt x="69" y="10"/>
                  </a:lnTo>
                  <a:lnTo>
                    <a:pt x="79" y="6"/>
                  </a:lnTo>
                  <a:lnTo>
                    <a:pt x="8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64" name="Freeform 1496"/>
            <p:cNvSpPr>
              <a:spLocks/>
            </p:cNvSpPr>
            <p:nvPr/>
          </p:nvSpPr>
          <p:spPr bwMode="auto">
            <a:xfrm>
              <a:off x="3614738" y="4518025"/>
              <a:ext cx="41275" cy="52388"/>
            </a:xfrm>
            <a:custGeom>
              <a:avLst/>
              <a:gdLst/>
              <a:ahLst/>
              <a:cxnLst>
                <a:cxn ang="0">
                  <a:pos x="38" y="0"/>
                </a:cxn>
                <a:cxn ang="0">
                  <a:pos x="40" y="5"/>
                </a:cxn>
                <a:cxn ang="0">
                  <a:pos x="52" y="5"/>
                </a:cxn>
                <a:cxn ang="0">
                  <a:pos x="52" y="64"/>
                </a:cxn>
                <a:cxn ang="0">
                  <a:pos x="44" y="65"/>
                </a:cxn>
                <a:cxn ang="0">
                  <a:pos x="10" y="64"/>
                </a:cxn>
                <a:cxn ang="0">
                  <a:pos x="11" y="59"/>
                </a:cxn>
                <a:cxn ang="0">
                  <a:pos x="2" y="59"/>
                </a:cxn>
                <a:cxn ang="0">
                  <a:pos x="0" y="54"/>
                </a:cxn>
                <a:cxn ang="0">
                  <a:pos x="14" y="49"/>
                </a:cxn>
                <a:cxn ang="0">
                  <a:pos x="8" y="43"/>
                </a:cxn>
                <a:cxn ang="0">
                  <a:pos x="22" y="54"/>
                </a:cxn>
                <a:cxn ang="0">
                  <a:pos x="27" y="51"/>
                </a:cxn>
                <a:cxn ang="0">
                  <a:pos x="22" y="49"/>
                </a:cxn>
                <a:cxn ang="0">
                  <a:pos x="24" y="48"/>
                </a:cxn>
                <a:cxn ang="0">
                  <a:pos x="38" y="49"/>
                </a:cxn>
                <a:cxn ang="0">
                  <a:pos x="27" y="45"/>
                </a:cxn>
                <a:cxn ang="0">
                  <a:pos x="24" y="35"/>
                </a:cxn>
                <a:cxn ang="0">
                  <a:pos x="40" y="26"/>
                </a:cxn>
                <a:cxn ang="0">
                  <a:pos x="19" y="24"/>
                </a:cxn>
                <a:cxn ang="0">
                  <a:pos x="19" y="15"/>
                </a:cxn>
                <a:cxn ang="0">
                  <a:pos x="24" y="13"/>
                </a:cxn>
                <a:cxn ang="0">
                  <a:pos x="19" y="8"/>
                </a:cxn>
                <a:cxn ang="0">
                  <a:pos x="30" y="8"/>
                </a:cxn>
                <a:cxn ang="0">
                  <a:pos x="38" y="0"/>
                </a:cxn>
              </a:cxnLst>
              <a:rect l="0" t="0" r="r" b="b"/>
              <a:pathLst>
                <a:path w="52" h="65">
                  <a:moveTo>
                    <a:pt x="38" y="0"/>
                  </a:moveTo>
                  <a:lnTo>
                    <a:pt x="40" y="5"/>
                  </a:lnTo>
                  <a:lnTo>
                    <a:pt x="52" y="5"/>
                  </a:lnTo>
                  <a:lnTo>
                    <a:pt x="52" y="64"/>
                  </a:lnTo>
                  <a:lnTo>
                    <a:pt x="44" y="65"/>
                  </a:lnTo>
                  <a:lnTo>
                    <a:pt x="10" y="64"/>
                  </a:lnTo>
                  <a:lnTo>
                    <a:pt x="11" y="59"/>
                  </a:lnTo>
                  <a:lnTo>
                    <a:pt x="2" y="59"/>
                  </a:lnTo>
                  <a:lnTo>
                    <a:pt x="0" y="54"/>
                  </a:lnTo>
                  <a:lnTo>
                    <a:pt x="14" y="49"/>
                  </a:lnTo>
                  <a:lnTo>
                    <a:pt x="8" y="43"/>
                  </a:lnTo>
                  <a:lnTo>
                    <a:pt x="22" y="54"/>
                  </a:lnTo>
                  <a:lnTo>
                    <a:pt x="27" y="51"/>
                  </a:lnTo>
                  <a:lnTo>
                    <a:pt x="22" y="49"/>
                  </a:lnTo>
                  <a:lnTo>
                    <a:pt x="24" y="48"/>
                  </a:lnTo>
                  <a:lnTo>
                    <a:pt x="38" y="49"/>
                  </a:lnTo>
                  <a:lnTo>
                    <a:pt x="27" y="45"/>
                  </a:lnTo>
                  <a:lnTo>
                    <a:pt x="24" y="35"/>
                  </a:lnTo>
                  <a:lnTo>
                    <a:pt x="40" y="26"/>
                  </a:lnTo>
                  <a:lnTo>
                    <a:pt x="19" y="24"/>
                  </a:lnTo>
                  <a:lnTo>
                    <a:pt x="19" y="15"/>
                  </a:lnTo>
                  <a:lnTo>
                    <a:pt x="24" y="13"/>
                  </a:lnTo>
                  <a:lnTo>
                    <a:pt x="19" y="8"/>
                  </a:lnTo>
                  <a:lnTo>
                    <a:pt x="30" y="8"/>
                  </a:lnTo>
                  <a:lnTo>
                    <a:pt x="3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65" name="Freeform 1497"/>
            <p:cNvSpPr>
              <a:spLocks/>
            </p:cNvSpPr>
            <p:nvPr/>
          </p:nvSpPr>
          <p:spPr bwMode="auto">
            <a:xfrm>
              <a:off x="3625851" y="4549775"/>
              <a:ext cx="9525" cy="11113"/>
            </a:xfrm>
            <a:custGeom>
              <a:avLst/>
              <a:gdLst/>
              <a:ahLst/>
              <a:cxnLst>
                <a:cxn ang="0">
                  <a:pos x="7" y="0"/>
                </a:cxn>
                <a:cxn ang="0">
                  <a:pos x="13" y="9"/>
                </a:cxn>
                <a:cxn ang="0">
                  <a:pos x="5" y="11"/>
                </a:cxn>
                <a:cxn ang="0">
                  <a:pos x="10" y="14"/>
                </a:cxn>
                <a:cxn ang="0">
                  <a:pos x="0" y="9"/>
                </a:cxn>
                <a:cxn ang="0">
                  <a:pos x="7" y="0"/>
                </a:cxn>
              </a:cxnLst>
              <a:rect l="0" t="0" r="r" b="b"/>
              <a:pathLst>
                <a:path w="13" h="14">
                  <a:moveTo>
                    <a:pt x="7" y="0"/>
                  </a:moveTo>
                  <a:lnTo>
                    <a:pt x="13" y="9"/>
                  </a:lnTo>
                  <a:lnTo>
                    <a:pt x="5" y="11"/>
                  </a:lnTo>
                  <a:lnTo>
                    <a:pt x="10" y="14"/>
                  </a:lnTo>
                  <a:lnTo>
                    <a:pt x="0" y="9"/>
                  </a:lnTo>
                  <a:lnTo>
                    <a:pt x="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66" name="Freeform 1498"/>
            <p:cNvSpPr>
              <a:spLocks/>
            </p:cNvSpPr>
            <p:nvPr/>
          </p:nvSpPr>
          <p:spPr bwMode="auto">
            <a:xfrm>
              <a:off x="3625851" y="4549775"/>
              <a:ext cx="9525" cy="11113"/>
            </a:xfrm>
            <a:custGeom>
              <a:avLst/>
              <a:gdLst/>
              <a:ahLst/>
              <a:cxnLst>
                <a:cxn ang="0">
                  <a:pos x="7" y="0"/>
                </a:cxn>
                <a:cxn ang="0">
                  <a:pos x="13" y="9"/>
                </a:cxn>
                <a:cxn ang="0">
                  <a:pos x="5" y="11"/>
                </a:cxn>
                <a:cxn ang="0">
                  <a:pos x="10" y="14"/>
                </a:cxn>
                <a:cxn ang="0">
                  <a:pos x="0" y="9"/>
                </a:cxn>
                <a:cxn ang="0">
                  <a:pos x="7" y="0"/>
                </a:cxn>
              </a:cxnLst>
              <a:rect l="0" t="0" r="r" b="b"/>
              <a:pathLst>
                <a:path w="13" h="14">
                  <a:moveTo>
                    <a:pt x="7" y="0"/>
                  </a:moveTo>
                  <a:lnTo>
                    <a:pt x="13" y="9"/>
                  </a:lnTo>
                  <a:lnTo>
                    <a:pt x="5" y="11"/>
                  </a:lnTo>
                  <a:lnTo>
                    <a:pt x="10" y="14"/>
                  </a:lnTo>
                  <a:lnTo>
                    <a:pt x="0" y="9"/>
                  </a:lnTo>
                  <a:lnTo>
                    <a:pt x="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67" name="Freeform 1499"/>
            <p:cNvSpPr>
              <a:spLocks/>
            </p:cNvSpPr>
            <p:nvPr/>
          </p:nvSpPr>
          <p:spPr bwMode="auto">
            <a:xfrm>
              <a:off x="3614738" y="4549775"/>
              <a:ext cx="11113" cy="11113"/>
            </a:xfrm>
            <a:custGeom>
              <a:avLst/>
              <a:gdLst/>
              <a:ahLst/>
              <a:cxnLst>
                <a:cxn ang="0">
                  <a:pos x="3" y="0"/>
                </a:cxn>
                <a:cxn ang="0">
                  <a:pos x="14" y="14"/>
                </a:cxn>
                <a:cxn ang="0">
                  <a:pos x="2" y="11"/>
                </a:cxn>
                <a:cxn ang="0">
                  <a:pos x="0" y="3"/>
                </a:cxn>
                <a:cxn ang="0">
                  <a:pos x="3" y="0"/>
                </a:cxn>
              </a:cxnLst>
              <a:rect l="0" t="0" r="r" b="b"/>
              <a:pathLst>
                <a:path w="14" h="14">
                  <a:moveTo>
                    <a:pt x="3" y="0"/>
                  </a:moveTo>
                  <a:lnTo>
                    <a:pt x="14" y="14"/>
                  </a:lnTo>
                  <a:lnTo>
                    <a:pt x="2" y="11"/>
                  </a:lnTo>
                  <a:lnTo>
                    <a:pt x="0" y="3"/>
                  </a:lnTo>
                  <a:lnTo>
                    <a:pt x="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68" name="Freeform 1500"/>
            <p:cNvSpPr>
              <a:spLocks/>
            </p:cNvSpPr>
            <p:nvPr/>
          </p:nvSpPr>
          <p:spPr bwMode="auto">
            <a:xfrm>
              <a:off x="3614738" y="4549775"/>
              <a:ext cx="11113" cy="11113"/>
            </a:xfrm>
            <a:custGeom>
              <a:avLst/>
              <a:gdLst/>
              <a:ahLst/>
              <a:cxnLst>
                <a:cxn ang="0">
                  <a:pos x="3" y="0"/>
                </a:cxn>
                <a:cxn ang="0">
                  <a:pos x="14" y="14"/>
                </a:cxn>
                <a:cxn ang="0">
                  <a:pos x="2" y="11"/>
                </a:cxn>
                <a:cxn ang="0">
                  <a:pos x="0" y="3"/>
                </a:cxn>
                <a:cxn ang="0">
                  <a:pos x="3" y="0"/>
                </a:cxn>
              </a:cxnLst>
              <a:rect l="0" t="0" r="r" b="b"/>
              <a:pathLst>
                <a:path w="14" h="14">
                  <a:moveTo>
                    <a:pt x="3" y="0"/>
                  </a:moveTo>
                  <a:lnTo>
                    <a:pt x="14" y="14"/>
                  </a:lnTo>
                  <a:lnTo>
                    <a:pt x="2" y="11"/>
                  </a:lnTo>
                  <a:lnTo>
                    <a:pt x="0" y="3"/>
                  </a:lnTo>
                  <a:lnTo>
                    <a:pt x="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69" name="Freeform 1501"/>
            <p:cNvSpPr>
              <a:spLocks/>
            </p:cNvSpPr>
            <p:nvPr/>
          </p:nvSpPr>
          <p:spPr bwMode="auto">
            <a:xfrm>
              <a:off x="3592513" y="4540250"/>
              <a:ext cx="22225" cy="19050"/>
            </a:xfrm>
            <a:custGeom>
              <a:avLst/>
              <a:gdLst/>
              <a:ahLst/>
              <a:cxnLst>
                <a:cxn ang="0">
                  <a:pos x="0" y="0"/>
                </a:cxn>
                <a:cxn ang="0">
                  <a:pos x="16" y="3"/>
                </a:cxn>
                <a:cxn ang="0">
                  <a:pos x="27" y="16"/>
                </a:cxn>
                <a:cxn ang="0">
                  <a:pos x="24" y="24"/>
                </a:cxn>
                <a:cxn ang="0">
                  <a:pos x="14" y="25"/>
                </a:cxn>
                <a:cxn ang="0">
                  <a:pos x="7" y="19"/>
                </a:cxn>
                <a:cxn ang="0">
                  <a:pos x="0" y="0"/>
                </a:cxn>
              </a:cxnLst>
              <a:rect l="0" t="0" r="r" b="b"/>
              <a:pathLst>
                <a:path w="27" h="25">
                  <a:moveTo>
                    <a:pt x="0" y="0"/>
                  </a:moveTo>
                  <a:lnTo>
                    <a:pt x="16" y="3"/>
                  </a:lnTo>
                  <a:lnTo>
                    <a:pt x="27" y="16"/>
                  </a:lnTo>
                  <a:lnTo>
                    <a:pt x="24" y="24"/>
                  </a:lnTo>
                  <a:lnTo>
                    <a:pt x="14" y="25"/>
                  </a:lnTo>
                  <a:lnTo>
                    <a:pt x="7" y="19"/>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70" name="Freeform 1502"/>
            <p:cNvSpPr>
              <a:spLocks/>
            </p:cNvSpPr>
            <p:nvPr/>
          </p:nvSpPr>
          <p:spPr bwMode="auto">
            <a:xfrm>
              <a:off x="3582988" y="4529138"/>
              <a:ext cx="19050" cy="11113"/>
            </a:xfrm>
            <a:custGeom>
              <a:avLst/>
              <a:gdLst/>
              <a:ahLst/>
              <a:cxnLst>
                <a:cxn ang="0">
                  <a:pos x="0" y="0"/>
                </a:cxn>
                <a:cxn ang="0">
                  <a:pos x="25" y="12"/>
                </a:cxn>
                <a:cxn ang="0">
                  <a:pos x="3" y="4"/>
                </a:cxn>
                <a:cxn ang="0">
                  <a:pos x="0" y="0"/>
                </a:cxn>
              </a:cxnLst>
              <a:rect l="0" t="0" r="r" b="b"/>
              <a:pathLst>
                <a:path w="25" h="12">
                  <a:moveTo>
                    <a:pt x="0" y="0"/>
                  </a:moveTo>
                  <a:lnTo>
                    <a:pt x="25" y="12"/>
                  </a:lnTo>
                  <a:lnTo>
                    <a:pt x="3" y="4"/>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71" name="Freeform 1503"/>
            <p:cNvSpPr>
              <a:spLocks/>
            </p:cNvSpPr>
            <p:nvPr/>
          </p:nvSpPr>
          <p:spPr bwMode="auto">
            <a:xfrm>
              <a:off x="3582988" y="4529138"/>
              <a:ext cx="19050" cy="11113"/>
            </a:xfrm>
            <a:custGeom>
              <a:avLst/>
              <a:gdLst/>
              <a:ahLst/>
              <a:cxnLst>
                <a:cxn ang="0">
                  <a:pos x="0" y="0"/>
                </a:cxn>
                <a:cxn ang="0">
                  <a:pos x="25" y="12"/>
                </a:cxn>
                <a:cxn ang="0">
                  <a:pos x="3" y="4"/>
                </a:cxn>
                <a:cxn ang="0">
                  <a:pos x="0" y="0"/>
                </a:cxn>
              </a:cxnLst>
              <a:rect l="0" t="0" r="r" b="b"/>
              <a:pathLst>
                <a:path w="25" h="12">
                  <a:moveTo>
                    <a:pt x="0" y="0"/>
                  </a:moveTo>
                  <a:lnTo>
                    <a:pt x="25" y="12"/>
                  </a:lnTo>
                  <a:lnTo>
                    <a:pt x="3" y="4"/>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72" name="Freeform 1504"/>
            <p:cNvSpPr>
              <a:spLocks/>
            </p:cNvSpPr>
            <p:nvPr/>
          </p:nvSpPr>
          <p:spPr bwMode="auto">
            <a:xfrm>
              <a:off x="3592513" y="4518025"/>
              <a:ext cx="22225" cy="22225"/>
            </a:xfrm>
            <a:custGeom>
              <a:avLst/>
              <a:gdLst/>
              <a:ahLst/>
              <a:cxnLst>
                <a:cxn ang="0">
                  <a:pos x="11" y="0"/>
                </a:cxn>
                <a:cxn ang="0">
                  <a:pos x="13" y="5"/>
                </a:cxn>
                <a:cxn ang="0">
                  <a:pos x="10" y="11"/>
                </a:cxn>
                <a:cxn ang="0">
                  <a:pos x="14" y="16"/>
                </a:cxn>
                <a:cxn ang="0">
                  <a:pos x="19" y="11"/>
                </a:cxn>
                <a:cxn ang="0">
                  <a:pos x="27" y="13"/>
                </a:cxn>
                <a:cxn ang="0">
                  <a:pos x="27" y="16"/>
                </a:cxn>
                <a:cxn ang="0">
                  <a:pos x="14" y="22"/>
                </a:cxn>
                <a:cxn ang="0">
                  <a:pos x="14" y="27"/>
                </a:cxn>
                <a:cxn ang="0">
                  <a:pos x="13" y="26"/>
                </a:cxn>
                <a:cxn ang="0">
                  <a:pos x="7" y="21"/>
                </a:cxn>
                <a:cxn ang="0">
                  <a:pos x="11" y="21"/>
                </a:cxn>
                <a:cxn ang="0">
                  <a:pos x="11" y="18"/>
                </a:cxn>
                <a:cxn ang="0">
                  <a:pos x="3" y="19"/>
                </a:cxn>
                <a:cxn ang="0">
                  <a:pos x="0" y="15"/>
                </a:cxn>
                <a:cxn ang="0">
                  <a:pos x="2" y="3"/>
                </a:cxn>
                <a:cxn ang="0">
                  <a:pos x="7" y="3"/>
                </a:cxn>
                <a:cxn ang="0">
                  <a:pos x="8" y="5"/>
                </a:cxn>
                <a:cxn ang="0">
                  <a:pos x="11" y="0"/>
                </a:cxn>
              </a:cxnLst>
              <a:rect l="0" t="0" r="r" b="b"/>
              <a:pathLst>
                <a:path w="27" h="27">
                  <a:moveTo>
                    <a:pt x="11" y="0"/>
                  </a:moveTo>
                  <a:lnTo>
                    <a:pt x="13" y="5"/>
                  </a:lnTo>
                  <a:lnTo>
                    <a:pt x="10" y="11"/>
                  </a:lnTo>
                  <a:lnTo>
                    <a:pt x="14" y="16"/>
                  </a:lnTo>
                  <a:lnTo>
                    <a:pt x="19" y="11"/>
                  </a:lnTo>
                  <a:lnTo>
                    <a:pt x="27" y="13"/>
                  </a:lnTo>
                  <a:lnTo>
                    <a:pt x="27" y="16"/>
                  </a:lnTo>
                  <a:lnTo>
                    <a:pt x="14" y="22"/>
                  </a:lnTo>
                  <a:lnTo>
                    <a:pt x="14" y="27"/>
                  </a:lnTo>
                  <a:lnTo>
                    <a:pt x="13" y="26"/>
                  </a:lnTo>
                  <a:lnTo>
                    <a:pt x="7" y="21"/>
                  </a:lnTo>
                  <a:lnTo>
                    <a:pt x="11" y="21"/>
                  </a:lnTo>
                  <a:lnTo>
                    <a:pt x="11" y="18"/>
                  </a:lnTo>
                  <a:lnTo>
                    <a:pt x="3" y="19"/>
                  </a:lnTo>
                  <a:lnTo>
                    <a:pt x="0" y="15"/>
                  </a:lnTo>
                  <a:lnTo>
                    <a:pt x="2" y="3"/>
                  </a:lnTo>
                  <a:lnTo>
                    <a:pt x="7" y="3"/>
                  </a:lnTo>
                  <a:lnTo>
                    <a:pt x="8" y="5"/>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73" name="Freeform 1505"/>
            <p:cNvSpPr>
              <a:spLocks/>
            </p:cNvSpPr>
            <p:nvPr/>
          </p:nvSpPr>
          <p:spPr bwMode="auto">
            <a:xfrm>
              <a:off x="3582988" y="4497388"/>
              <a:ext cx="9525" cy="11113"/>
            </a:xfrm>
            <a:custGeom>
              <a:avLst/>
              <a:gdLst/>
              <a:ahLst/>
              <a:cxnLst>
                <a:cxn ang="0">
                  <a:pos x="9" y="0"/>
                </a:cxn>
                <a:cxn ang="0">
                  <a:pos x="12" y="11"/>
                </a:cxn>
                <a:cxn ang="0">
                  <a:pos x="0" y="15"/>
                </a:cxn>
                <a:cxn ang="0">
                  <a:pos x="9" y="0"/>
                </a:cxn>
              </a:cxnLst>
              <a:rect l="0" t="0" r="r" b="b"/>
              <a:pathLst>
                <a:path w="12" h="15">
                  <a:moveTo>
                    <a:pt x="9" y="0"/>
                  </a:moveTo>
                  <a:lnTo>
                    <a:pt x="12" y="11"/>
                  </a:lnTo>
                  <a:lnTo>
                    <a:pt x="0" y="15"/>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74" name="Freeform 1506"/>
            <p:cNvSpPr>
              <a:spLocks/>
            </p:cNvSpPr>
            <p:nvPr/>
          </p:nvSpPr>
          <p:spPr bwMode="auto">
            <a:xfrm>
              <a:off x="3582988" y="4497388"/>
              <a:ext cx="9525" cy="11113"/>
            </a:xfrm>
            <a:custGeom>
              <a:avLst/>
              <a:gdLst/>
              <a:ahLst/>
              <a:cxnLst>
                <a:cxn ang="0">
                  <a:pos x="9" y="0"/>
                </a:cxn>
                <a:cxn ang="0">
                  <a:pos x="12" y="11"/>
                </a:cxn>
                <a:cxn ang="0">
                  <a:pos x="0" y="15"/>
                </a:cxn>
                <a:cxn ang="0">
                  <a:pos x="9" y="0"/>
                </a:cxn>
              </a:cxnLst>
              <a:rect l="0" t="0" r="r" b="b"/>
              <a:pathLst>
                <a:path w="12" h="15">
                  <a:moveTo>
                    <a:pt x="9" y="0"/>
                  </a:moveTo>
                  <a:lnTo>
                    <a:pt x="12" y="11"/>
                  </a:lnTo>
                  <a:lnTo>
                    <a:pt x="0" y="15"/>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75" name="Freeform 1507"/>
            <p:cNvSpPr>
              <a:spLocks/>
            </p:cNvSpPr>
            <p:nvPr/>
          </p:nvSpPr>
          <p:spPr bwMode="auto">
            <a:xfrm>
              <a:off x="3582988" y="4486275"/>
              <a:ext cx="9525" cy="11113"/>
            </a:xfrm>
            <a:custGeom>
              <a:avLst/>
              <a:gdLst/>
              <a:ahLst/>
              <a:cxnLst>
                <a:cxn ang="0">
                  <a:pos x="0" y="0"/>
                </a:cxn>
                <a:cxn ang="0">
                  <a:pos x="12" y="8"/>
                </a:cxn>
                <a:cxn ang="0">
                  <a:pos x="11" y="12"/>
                </a:cxn>
                <a:cxn ang="0">
                  <a:pos x="6" y="12"/>
                </a:cxn>
                <a:cxn ang="0">
                  <a:pos x="0" y="0"/>
                </a:cxn>
              </a:cxnLst>
              <a:rect l="0" t="0" r="r" b="b"/>
              <a:pathLst>
                <a:path w="12" h="12">
                  <a:moveTo>
                    <a:pt x="0" y="0"/>
                  </a:moveTo>
                  <a:lnTo>
                    <a:pt x="12" y="8"/>
                  </a:lnTo>
                  <a:lnTo>
                    <a:pt x="11" y="12"/>
                  </a:lnTo>
                  <a:lnTo>
                    <a:pt x="6" y="12"/>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76" name="Freeform 1508"/>
            <p:cNvSpPr>
              <a:spLocks/>
            </p:cNvSpPr>
            <p:nvPr/>
          </p:nvSpPr>
          <p:spPr bwMode="auto">
            <a:xfrm>
              <a:off x="3582988" y="4486275"/>
              <a:ext cx="9525" cy="11113"/>
            </a:xfrm>
            <a:custGeom>
              <a:avLst/>
              <a:gdLst/>
              <a:ahLst/>
              <a:cxnLst>
                <a:cxn ang="0">
                  <a:pos x="0" y="0"/>
                </a:cxn>
                <a:cxn ang="0">
                  <a:pos x="9" y="8"/>
                </a:cxn>
                <a:cxn ang="0">
                  <a:pos x="12" y="12"/>
                </a:cxn>
                <a:cxn ang="0">
                  <a:pos x="6" y="9"/>
                </a:cxn>
                <a:cxn ang="0">
                  <a:pos x="0" y="0"/>
                </a:cxn>
              </a:cxnLst>
              <a:rect l="0" t="0" r="r" b="b"/>
              <a:pathLst>
                <a:path w="12" h="12">
                  <a:moveTo>
                    <a:pt x="0" y="0"/>
                  </a:moveTo>
                  <a:lnTo>
                    <a:pt x="9" y="8"/>
                  </a:lnTo>
                  <a:lnTo>
                    <a:pt x="12" y="12"/>
                  </a:lnTo>
                  <a:lnTo>
                    <a:pt x="6" y="9"/>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77" name="Freeform 1509"/>
            <p:cNvSpPr>
              <a:spLocks/>
            </p:cNvSpPr>
            <p:nvPr/>
          </p:nvSpPr>
          <p:spPr bwMode="auto">
            <a:xfrm>
              <a:off x="3582988" y="4486275"/>
              <a:ext cx="9525" cy="11113"/>
            </a:xfrm>
            <a:custGeom>
              <a:avLst/>
              <a:gdLst/>
              <a:ahLst/>
              <a:cxnLst>
                <a:cxn ang="0">
                  <a:pos x="0" y="0"/>
                </a:cxn>
                <a:cxn ang="0">
                  <a:pos x="9" y="8"/>
                </a:cxn>
                <a:cxn ang="0">
                  <a:pos x="12" y="12"/>
                </a:cxn>
                <a:cxn ang="0">
                  <a:pos x="6" y="9"/>
                </a:cxn>
                <a:cxn ang="0">
                  <a:pos x="0" y="0"/>
                </a:cxn>
              </a:cxnLst>
              <a:rect l="0" t="0" r="r" b="b"/>
              <a:pathLst>
                <a:path w="12" h="12">
                  <a:moveTo>
                    <a:pt x="0" y="0"/>
                  </a:moveTo>
                  <a:lnTo>
                    <a:pt x="9" y="8"/>
                  </a:lnTo>
                  <a:lnTo>
                    <a:pt x="12" y="12"/>
                  </a:lnTo>
                  <a:lnTo>
                    <a:pt x="6" y="9"/>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78" name="Freeform 1510"/>
            <p:cNvSpPr>
              <a:spLocks/>
            </p:cNvSpPr>
            <p:nvPr/>
          </p:nvSpPr>
          <p:spPr bwMode="auto">
            <a:xfrm>
              <a:off x="3571876" y="4476750"/>
              <a:ext cx="11113" cy="20638"/>
            </a:xfrm>
            <a:custGeom>
              <a:avLst/>
              <a:gdLst/>
              <a:ahLst/>
              <a:cxnLst>
                <a:cxn ang="0">
                  <a:pos x="13" y="0"/>
                </a:cxn>
                <a:cxn ang="0">
                  <a:pos x="9" y="25"/>
                </a:cxn>
                <a:cxn ang="0">
                  <a:pos x="0" y="3"/>
                </a:cxn>
                <a:cxn ang="0">
                  <a:pos x="13" y="0"/>
                </a:cxn>
              </a:cxnLst>
              <a:rect l="0" t="0" r="r" b="b"/>
              <a:pathLst>
                <a:path w="13" h="25">
                  <a:moveTo>
                    <a:pt x="13" y="0"/>
                  </a:moveTo>
                  <a:lnTo>
                    <a:pt x="9" y="25"/>
                  </a:lnTo>
                  <a:lnTo>
                    <a:pt x="0" y="3"/>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79" name="Freeform 1511"/>
            <p:cNvSpPr>
              <a:spLocks/>
            </p:cNvSpPr>
            <p:nvPr/>
          </p:nvSpPr>
          <p:spPr bwMode="auto">
            <a:xfrm>
              <a:off x="3571876" y="4456113"/>
              <a:ext cx="11113" cy="19050"/>
            </a:xfrm>
            <a:custGeom>
              <a:avLst/>
              <a:gdLst/>
              <a:ahLst/>
              <a:cxnLst>
                <a:cxn ang="0">
                  <a:pos x="6" y="0"/>
                </a:cxn>
                <a:cxn ang="0">
                  <a:pos x="13" y="5"/>
                </a:cxn>
                <a:cxn ang="0">
                  <a:pos x="11" y="26"/>
                </a:cxn>
                <a:cxn ang="0">
                  <a:pos x="6" y="26"/>
                </a:cxn>
                <a:cxn ang="0">
                  <a:pos x="6" y="16"/>
                </a:cxn>
                <a:cxn ang="0">
                  <a:pos x="0" y="13"/>
                </a:cxn>
                <a:cxn ang="0">
                  <a:pos x="3" y="13"/>
                </a:cxn>
                <a:cxn ang="0">
                  <a:pos x="0" y="10"/>
                </a:cxn>
                <a:cxn ang="0">
                  <a:pos x="3" y="7"/>
                </a:cxn>
                <a:cxn ang="0">
                  <a:pos x="6" y="0"/>
                </a:cxn>
              </a:cxnLst>
              <a:rect l="0" t="0" r="r" b="b"/>
              <a:pathLst>
                <a:path w="13" h="26">
                  <a:moveTo>
                    <a:pt x="6" y="0"/>
                  </a:moveTo>
                  <a:lnTo>
                    <a:pt x="13" y="5"/>
                  </a:lnTo>
                  <a:lnTo>
                    <a:pt x="11" y="26"/>
                  </a:lnTo>
                  <a:lnTo>
                    <a:pt x="6" y="26"/>
                  </a:lnTo>
                  <a:lnTo>
                    <a:pt x="6" y="16"/>
                  </a:lnTo>
                  <a:lnTo>
                    <a:pt x="0" y="13"/>
                  </a:lnTo>
                  <a:lnTo>
                    <a:pt x="3" y="13"/>
                  </a:lnTo>
                  <a:lnTo>
                    <a:pt x="0" y="10"/>
                  </a:lnTo>
                  <a:lnTo>
                    <a:pt x="3" y="7"/>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80" name="Freeform 1512"/>
            <p:cNvSpPr>
              <a:spLocks/>
            </p:cNvSpPr>
            <p:nvPr/>
          </p:nvSpPr>
          <p:spPr bwMode="auto">
            <a:xfrm>
              <a:off x="3571876" y="4445000"/>
              <a:ext cx="11113" cy="11113"/>
            </a:xfrm>
            <a:custGeom>
              <a:avLst/>
              <a:gdLst/>
              <a:ahLst/>
              <a:cxnLst>
                <a:cxn ang="0">
                  <a:pos x="3" y="0"/>
                </a:cxn>
                <a:cxn ang="0">
                  <a:pos x="13" y="12"/>
                </a:cxn>
                <a:cxn ang="0">
                  <a:pos x="0" y="1"/>
                </a:cxn>
                <a:cxn ang="0">
                  <a:pos x="3" y="0"/>
                </a:cxn>
              </a:cxnLst>
              <a:rect l="0" t="0" r="r" b="b"/>
              <a:pathLst>
                <a:path w="13" h="12">
                  <a:moveTo>
                    <a:pt x="3" y="0"/>
                  </a:moveTo>
                  <a:lnTo>
                    <a:pt x="13" y="12"/>
                  </a:lnTo>
                  <a:lnTo>
                    <a:pt x="0" y="1"/>
                  </a:lnTo>
                  <a:lnTo>
                    <a:pt x="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81" name="Freeform 1513"/>
            <p:cNvSpPr>
              <a:spLocks/>
            </p:cNvSpPr>
            <p:nvPr/>
          </p:nvSpPr>
          <p:spPr bwMode="auto">
            <a:xfrm>
              <a:off x="3582988" y="4392613"/>
              <a:ext cx="19050" cy="9525"/>
            </a:xfrm>
            <a:custGeom>
              <a:avLst/>
              <a:gdLst/>
              <a:ahLst/>
              <a:cxnLst>
                <a:cxn ang="0">
                  <a:pos x="17" y="0"/>
                </a:cxn>
                <a:cxn ang="0">
                  <a:pos x="25" y="13"/>
                </a:cxn>
                <a:cxn ang="0">
                  <a:pos x="0" y="2"/>
                </a:cxn>
                <a:cxn ang="0">
                  <a:pos x="17" y="0"/>
                </a:cxn>
              </a:cxnLst>
              <a:rect l="0" t="0" r="r" b="b"/>
              <a:pathLst>
                <a:path w="25" h="13">
                  <a:moveTo>
                    <a:pt x="17" y="0"/>
                  </a:moveTo>
                  <a:lnTo>
                    <a:pt x="25" y="13"/>
                  </a:lnTo>
                  <a:lnTo>
                    <a:pt x="0" y="2"/>
                  </a:lnTo>
                  <a:lnTo>
                    <a:pt x="1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82" name="Freeform 1514"/>
            <p:cNvSpPr>
              <a:spLocks/>
            </p:cNvSpPr>
            <p:nvPr/>
          </p:nvSpPr>
          <p:spPr bwMode="auto">
            <a:xfrm>
              <a:off x="3582988" y="4392613"/>
              <a:ext cx="19050" cy="9525"/>
            </a:xfrm>
            <a:custGeom>
              <a:avLst/>
              <a:gdLst/>
              <a:ahLst/>
              <a:cxnLst>
                <a:cxn ang="0">
                  <a:pos x="17" y="0"/>
                </a:cxn>
                <a:cxn ang="0">
                  <a:pos x="25" y="13"/>
                </a:cxn>
                <a:cxn ang="0">
                  <a:pos x="0" y="2"/>
                </a:cxn>
                <a:cxn ang="0">
                  <a:pos x="17" y="0"/>
                </a:cxn>
              </a:cxnLst>
              <a:rect l="0" t="0" r="r" b="b"/>
              <a:pathLst>
                <a:path w="25" h="13">
                  <a:moveTo>
                    <a:pt x="17" y="0"/>
                  </a:moveTo>
                  <a:lnTo>
                    <a:pt x="25" y="13"/>
                  </a:lnTo>
                  <a:lnTo>
                    <a:pt x="0" y="2"/>
                  </a:lnTo>
                  <a:lnTo>
                    <a:pt x="1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83" name="Freeform 1515"/>
            <p:cNvSpPr>
              <a:spLocks/>
            </p:cNvSpPr>
            <p:nvPr/>
          </p:nvSpPr>
          <p:spPr bwMode="auto">
            <a:xfrm>
              <a:off x="3592513" y="4381500"/>
              <a:ext cx="11113" cy="11113"/>
            </a:xfrm>
            <a:custGeom>
              <a:avLst/>
              <a:gdLst/>
              <a:ahLst/>
              <a:cxnLst>
                <a:cxn ang="0">
                  <a:pos x="8" y="0"/>
                </a:cxn>
                <a:cxn ang="0">
                  <a:pos x="14" y="3"/>
                </a:cxn>
                <a:cxn ang="0">
                  <a:pos x="13" y="13"/>
                </a:cxn>
                <a:cxn ang="0">
                  <a:pos x="3" y="14"/>
                </a:cxn>
                <a:cxn ang="0">
                  <a:pos x="0" y="3"/>
                </a:cxn>
                <a:cxn ang="0">
                  <a:pos x="8" y="0"/>
                </a:cxn>
              </a:cxnLst>
              <a:rect l="0" t="0" r="r" b="b"/>
              <a:pathLst>
                <a:path w="14" h="14">
                  <a:moveTo>
                    <a:pt x="8" y="0"/>
                  </a:moveTo>
                  <a:lnTo>
                    <a:pt x="14" y="3"/>
                  </a:lnTo>
                  <a:lnTo>
                    <a:pt x="13" y="13"/>
                  </a:lnTo>
                  <a:lnTo>
                    <a:pt x="3" y="14"/>
                  </a:lnTo>
                  <a:lnTo>
                    <a:pt x="0" y="3"/>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84" name="Freeform 1516"/>
            <p:cNvSpPr>
              <a:spLocks/>
            </p:cNvSpPr>
            <p:nvPr/>
          </p:nvSpPr>
          <p:spPr bwMode="auto">
            <a:xfrm>
              <a:off x="3582988" y="4340225"/>
              <a:ext cx="9525" cy="20638"/>
            </a:xfrm>
            <a:custGeom>
              <a:avLst/>
              <a:gdLst/>
              <a:ahLst/>
              <a:cxnLst>
                <a:cxn ang="0">
                  <a:pos x="6" y="0"/>
                </a:cxn>
                <a:cxn ang="0">
                  <a:pos x="9" y="1"/>
                </a:cxn>
                <a:cxn ang="0">
                  <a:pos x="12" y="11"/>
                </a:cxn>
                <a:cxn ang="0">
                  <a:pos x="7" y="14"/>
                </a:cxn>
                <a:cxn ang="0">
                  <a:pos x="11" y="17"/>
                </a:cxn>
                <a:cxn ang="0">
                  <a:pos x="9" y="17"/>
                </a:cxn>
                <a:cxn ang="0">
                  <a:pos x="11" y="22"/>
                </a:cxn>
                <a:cxn ang="0">
                  <a:pos x="7" y="22"/>
                </a:cxn>
                <a:cxn ang="0">
                  <a:pos x="6" y="27"/>
                </a:cxn>
                <a:cxn ang="0">
                  <a:pos x="1" y="25"/>
                </a:cxn>
                <a:cxn ang="0">
                  <a:pos x="0" y="22"/>
                </a:cxn>
                <a:cxn ang="0">
                  <a:pos x="3" y="5"/>
                </a:cxn>
                <a:cxn ang="0">
                  <a:pos x="6" y="0"/>
                </a:cxn>
              </a:cxnLst>
              <a:rect l="0" t="0" r="r" b="b"/>
              <a:pathLst>
                <a:path w="12" h="27">
                  <a:moveTo>
                    <a:pt x="6" y="0"/>
                  </a:moveTo>
                  <a:lnTo>
                    <a:pt x="9" y="1"/>
                  </a:lnTo>
                  <a:lnTo>
                    <a:pt x="12" y="11"/>
                  </a:lnTo>
                  <a:lnTo>
                    <a:pt x="7" y="14"/>
                  </a:lnTo>
                  <a:lnTo>
                    <a:pt x="11" y="17"/>
                  </a:lnTo>
                  <a:lnTo>
                    <a:pt x="9" y="17"/>
                  </a:lnTo>
                  <a:lnTo>
                    <a:pt x="11" y="22"/>
                  </a:lnTo>
                  <a:lnTo>
                    <a:pt x="7" y="22"/>
                  </a:lnTo>
                  <a:lnTo>
                    <a:pt x="6" y="27"/>
                  </a:lnTo>
                  <a:lnTo>
                    <a:pt x="1" y="25"/>
                  </a:lnTo>
                  <a:lnTo>
                    <a:pt x="0" y="22"/>
                  </a:lnTo>
                  <a:lnTo>
                    <a:pt x="3" y="5"/>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85" name="Freeform 1517"/>
            <p:cNvSpPr>
              <a:spLocks/>
            </p:cNvSpPr>
            <p:nvPr/>
          </p:nvSpPr>
          <p:spPr bwMode="auto">
            <a:xfrm>
              <a:off x="3635376" y="4570413"/>
              <a:ext cx="9525" cy="11113"/>
            </a:xfrm>
            <a:custGeom>
              <a:avLst/>
              <a:gdLst/>
              <a:ahLst/>
              <a:cxnLst>
                <a:cxn ang="0">
                  <a:pos x="0" y="0"/>
                </a:cxn>
                <a:cxn ang="0">
                  <a:pos x="13" y="4"/>
                </a:cxn>
                <a:cxn ang="0">
                  <a:pos x="0" y="12"/>
                </a:cxn>
                <a:cxn ang="0">
                  <a:pos x="0" y="0"/>
                </a:cxn>
              </a:cxnLst>
              <a:rect l="0" t="0" r="r" b="b"/>
              <a:pathLst>
                <a:path w="13" h="12">
                  <a:moveTo>
                    <a:pt x="0" y="0"/>
                  </a:moveTo>
                  <a:lnTo>
                    <a:pt x="13" y="4"/>
                  </a:lnTo>
                  <a:lnTo>
                    <a:pt x="0" y="12"/>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86" name="Freeform 1518"/>
            <p:cNvSpPr>
              <a:spLocks/>
            </p:cNvSpPr>
            <p:nvPr/>
          </p:nvSpPr>
          <p:spPr bwMode="auto">
            <a:xfrm>
              <a:off x="3635376" y="4570413"/>
              <a:ext cx="20638" cy="20638"/>
            </a:xfrm>
            <a:custGeom>
              <a:avLst/>
              <a:gdLst/>
              <a:ahLst/>
              <a:cxnLst>
                <a:cxn ang="0">
                  <a:pos x="19" y="0"/>
                </a:cxn>
                <a:cxn ang="0">
                  <a:pos x="21" y="6"/>
                </a:cxn>
                <a:cxn ang="0">
                  <a:pos x="13" y="6"/>
                </a:cxn>
                <a:cxn ang="0">
                  <a:pos x="22" y="9"/>
                </a:cxn>
                <a:cxn ang="0">
                  <a:pos x="19" y="12"/>
                </a:cxn>
                <a:cxn ang="0">
                  <a:pos x="24" y="16"/>
                </a:cxn>
                <a:cxn ang="0">
                  <a:pos x="25" y="25"/>
                </a:cxn>
                <a:cxn ang="0">
                  <a:pos x="13" y="11"/>
                </a:cxn>
                <a:cxn ang="0">
                  <a:pos x="8" y="11"/>
                </a:cxn>
                <a:cxn ang="0">
                  <a:pos x="13" y="20"/>
                </a:cxn>
                <a:cxn ang="0">
                  <a:pos x="8" y="19"/>
                </a:cxn>
                <a:cxn ang="0">
                  <a:pos x="3" y="12"/>
                </a:cxn>
                <a:cxn ang="0">
                  <a:pos x="8" y="8"/>
                </a:cxn>
                <a:cxn ang="0">
                  <a:pos x="0" y="6"/>
                </a:cxn>
                <a:cxn ang="0">
                  <a:pos x="19" y="0"/>
                </a:cxn>
              </a:cxnLst>
              <a:rect l="0" t="0" r="r" b="b"/>
              <a:pathLst>
                <a:path w="25" h="25">
                  <a:moveTo>
                    <a:pt x="19" y="0"/>
                  </a:moveTo>
                  <a:lnTo>
                    <a:pt x="21" y="6"/>
                  </a:lnTo>
                  <a:lnTo>
                    <a:pt x="13" y="6"/>
                  </a:lnTo>
                  <a:lnTo>
                    <a:pt x="22" y="9"/>
                  </a:lnTo>
                  <a:lnTo>
                    <a:pt x="19" y="12"/>
                  </a:lnTo>
                  <a:lnTo>
                    <a:pt x="24" y="16"/>
                  </a:lnTo>
                  <a:lnTo>
                    <a:pt x="25" y="25"/>
                  </a:lnTo>
                  <a:lnTo>
                    <a:pt x="13" y="11"/>
                  </a:lnTo>
                  <a:lnTo>
                    <a:pt x="8" y="11"/>
                  </a:lnTo>
                  <a:lnTo>
                    <a:pt x="13" y="20"/>
                  </a:lnTo>
                  <a:lnTo>
                    <a:pt x="8" y="19"/>
                  </a:lnTo>
                  <a:lnTo>
                    <a:pt x="3" y="12"/>
                  </a:lnTo>
                  <a:lnTo>
                    <a:pt x="8" y="8"/>
                  </a:lnTo>
                  <a:lnTo>
                    <a:pt x="0" y="6"/>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87" name="Freeform 1519"/>
            <p:cNvSpPr>
              <a:spLocks/>
            </p:cNvSpPr>
            <p:nvPr/>
          </p:nvSpPr>
          <p:spPr bwMode="auto">
            <a:xfrm>
              <a:off x="3656013" y="4570413"/>
              <a:ext cx="11113" cy="11113"/>
            </a:xfrm>
            <a:custGeom>
              <a:avLst/>
              <a:gdLst/>
              <a:ahLst/>
              <a:cxnLst>
                <a:cxn ang="0">
                  <a:pos x="11" y="0"/>
                </a:cxn>
                <a:cxn ang="0">
                  <a:pos x="13" y="9"/>
                </a:cxn>
                <a:cxn ang="0">
                  <a:pos x="5" y="12"/>
                </a:cxn>
                <a:cxn ang="0">
                  <a:pos x="0" y="9"/>
                </a:cxn>
                <a:cxn ang="0">
                  <a:pos x="0" y="1"/>
                </a:cxn>
                <a:cxn ang="0">
                  <a:pos x="11" y="0"/>
                </a:cxn>
              </a:cxnLst>
              <a:rect l="0" t="0" r="r" b="b"/>
              <a:pathLst>
                <a:path w="13" h="12">
                  <a:moveTo>
                    <a:pt x="11" y="0"/>
                  </a:moveTo>
                  <a:lnTo>
                    <a:pt x="13" y="9"/>
                  </a:lnTo>
                  <a:lnTo>
                    <a:pt x="5" y="12"/>
                  </a:lnTo>
                  <a:lnTo>
                    <a:pt x="0" y="9"/>
                  </a:lnTo>
                  <a:lnTo>
                    <a:pt x="0" y="1"/>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88" name="Freeform 1520"/>
            <p:cNvSpPr>
              <a:spLocks/>
            </p:cNvSpPr>
            <p:nvPr/>
          </p:nvSpPr>
          <p:spPr bwMode="auto">
            <a:xfrm>
              <a:off x="3508376" y="3773488"/>
              <a:ext cx="63500" cy="71438"/>
            </a:xfrm>
            <a:custGeom>
              <a:avLst/>
              <a:gdLst/>
              <a:ahLst/>
              <a:cxnLst>
                <a:cxn ang="0">
                  <a:pos x="29" y="0"/>
                </a:cxn>
                <a:cxn ang="0">
                  <a:pos x="46" y="10"/>
                </a:cxn>
                <a:cxn ang="0">
                  <a:pos x="51" y="16"/>
                </a:cxn>
                <a:cxn ang="0">
                  <a:pos x="65" y="16"/>
                </a:cxn>
                <a:cxn ang="0">
                  <a:pos x="67" y="14"/>
                </a:cxn>
                <a:cxn ang="0">
                  <a:pos x="78" y="21"/>
                </a:cxn>
                <a:cxn ang="0">
                  <a:pos x="75" y="24"/>
                </a:cxn>
                <a:cxn ang="0">
                  <a:pos x="79" y="33"/>
                </a:cxn>
                <a:cxn ang="0">
                  <a:pos x="78" y="33"/>
                </a:cxn>
                <a:cxn ang="0">
                  <a:pos x="71" y="44"/>
                </a:cxn>
                <a:cxn ang="0">
                  <a:pos x="60" y="57"/>
                </a:cxn>
                <a:cxn ang="0">
                  <a:pos x="41" y="65"/>
                </a:cxn>
                <a:cxn ang="0">
                  <a:pos x="40" y="70"/>
                </a:cxn>
                <a:cxn ang="0">
                  <a:pos x="35" y="70"/>
                </a:cxn>
                <a:cxn ang="0">
                  <a:pos x="32" y="76"/>
                </a:cxn>
                <a:cxn ang="0">
                  <a:pos x="30" y="87"/>
                </a:cxn>
                <a:cxn ang="0">
                  <a:pos x="27" y="90"/>
                </a:cxn>
                <a:cxn ang="0">
                  <a:pos x="21" y="92"/>
                </a:cxn>
                <a:cxn ang="0">
                  <a:pos x="18" y="86"/>
                </a:cxn>
                <a:cxn ang="0">
                  <a:pos x="11" y="84"/>
                </a:cxn>
                <a:cxn ang="0">
                  <a:pos x="7" y="86"/>
                </a:cxn>
                <a:cxn ang="0">
                  <a:pos x="5" y="79"/>
                </a:cxn>
                <a:cxn ang="0">
                  <a:pos x="10" y="76"/>
                </a:cxn>
                <a:cxn ang="0">
                  <a:pos x="8" y="70"/>
                </a:cxn>
                <a:cxn ang="0">
                  <a:pos x="14" y="63"/>
                </a:cxn>
                <a:cxn ang="0">
                  <a:pos x="16" y="57"/>
                </a:cxn>
                <a:cxn ang="0">
                  <a:pos x="14" y="52"/>
                </a:cxn>
                <a:cxn ang="0">
                  <a:pos x="8" y="57"/>
                </a:cxn>
                <a:cxn ang="0">
                  <a:pos x="0" y="54"/>
                </a:cxn>
                <a:cxn ang="0">
                  <a:pos x="0" y="35"/>
                </a:cxn>
                <a:cxn ang="0">
                  <a:pos x="8" y="30"/>
                </a:cxn>
                <a:cxn ang="0">
                  <a:pos x="11" y="18"/>
                </a:cxn>
                <a:cxn ang="0">
                  <a:pos x="11" y="10"/>
                </a:cxn>
                <a:cxn ang="0">
                  <a:pos x="29" y="0"/>
                </a:cxn>
              </a:cxnLst>
              <a:rect l="0" t="0" r="r" b="b"/>
              <a:pathLst>
                <a:path w="79" h="92">
                  <a:moveTo>
                    <a:pt x="29" y="0"/>
                  </a:moveTo>
                  <a:lnTo>
                    <a:pt x="46" y="10"/>
                  </a:lnTo>
                  <a:lnTo>
                    <a:pt x="51" y="16"/>
                  </a:lnTo>
                  <a:lnTo>
                    <a:pt x="65" y="16"/>
                  </a:lnTo>
                  <a:lnTo>
                    <a:pt x="67" y="14"/>
                  </a:lnTo>
                  <a:lnTo>
                    <a:pt x="78" y="21"/>
                  </a:lnTo>
                  <a:lnTo>
                    <a:pt x="75" y="24"/>
                  </a:lnTo>
                  <a:lnTo>
                    <a:pt x="79" y="33"/>
                  </a:lnTo>
                  <a:lnTo>
                    <a:pt x="78" y="33"/>
                  </a:lnTo>
                  <a:lnTo>
                    <a:pt x="71" y="44"/>
                  </a:lnTo>
                  <a:lnTo>
                    <a:pt x="60" y="57"/>
                  </a:lnTo>
                  <a:lnTo>
                    <a:pt x="41" y="65"/>
                  </a:lnTo>
                  <a:lnTo>
                    <a:pt x="40" y="70"/>
                  </a:lnTo>
                  <a:lnTo>
                    <a:pt x="35" y="70"/>
                  </a:lnTo>
                  <a:lnTo>
                    <a:pt x="32" y="76"/>
                  </a:lnTo>
                  <a:lnTo>
                    <a:pt x="30" y="87"/>
                  </a:lnTo>
                  <a:lnTo>
                    <a:pt x="27" y="90"/>
                  </a:lnTo>
                  <a:lnTo>
                    <a:pt x="21" y="92"/>
                  </a:lnTo>
                  <a:lnTo>
                    <a:pt x="18" y="86"/>
                  </a:lnTo>
                  <a:lnTo>
                    <a:pt x="11" y="84"/>
                  </a:lnTo>
                  <a:lnTo>
                    <a:pt x="7" y="86"/>
                  </a:lnTo>
                  <a:lnTo>
                    <a:pt x="5" y="79"/>
                  </a:lnTo>
                  <a:lnTo>
                    <a:pt x="10" y="76"/>
                  </a:lnTo>
                  <a:lnTo>
                    <a:pt x="8" y="70"/>
                  </a:lnTo>
                  <a:lnTo>
                    <a:pt x="14" y="63"/>
                  </a:lnTo>
                  <a:lnTo>
                    <a:pt x="16" y="57"/>
                  </a:lnTo>
                  <a:lnTo>
                    <a:pt x="14" y="52"/>
                  </a:lnTo>
                  <a:lnTo>
                    <a:pt x="8" y="57"/>
                  </a:lnTo>
                  <a:lnTo>
                    <a:pt x="0" y="54"/>
                  </a:lnTo>
                  <a:lnTo>
                    <a:pt x="0" y="35"/>
                  </a:lnTo>
                  <a:lnTo>
                    <a:pt x="8" y="30"/>
                  </a:lnTo>
                  <a:lnTo>
                    <a:pt x="11" y="18"/>
                  </a:lnTo>
                  <a:lnTo>
                    <a:pt x="11" y="10"/>
                  </a:lnTo>
                  <a:lnTo>
                    <a:pt x="2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89" name="Freeform 1521"/>
            <p:cNvSpPr>
              <a:spLocks/>
            </p:cNvSpPr>
            <p:nvPr/>
          </p:nvSpPr>
          <p:spPr bwMode="auto">
            <a:xfrm>
              <a:off x="3508376" y="3773488"/>
              <a:ext cx="63500" cy="71438"/>
            </a:xfrm>
            <a:custGeom>
              <a:avLst/>
              <a:gdLst/>
              <a:ahLst/>
              <a:cxnLst>
                <a:cxn ang="0">
                  <a:pos x="29" y="0"/>
                </a:cxn>
                <a:cxn ang="0">
                  <a:pos x="46" y="10"/>
                </a:cxn>
                <a:cxn ang="0">
                  <a:pos x="51" y="16"/>
                </a:cxn>
                <a:cxn ang="0">
                  <a:pos x="65" y="16"/>
                </a:cxn>
                <a:cxn ang="0">
                  <a:pos x="67" y="14"/>
                </a:cxn>
                <a:cxn ang="0">
                  <a:pos x="78" y="21"/>
                </a:cxn>
                <a:cxn ang="0">
                  <a:pos x="75" y="24"/>
                </a:cxn>
                <a:cxn ang="0">
                  <a:pos x="79" y="33"/>
                </a:cxn>
                <a:cxn ang="0">
                  <a:pos x="78" y="33"/>
                </a:cxn>
                <a:cxn ang="0">
                  <a:pos x="71" y="44"/>
                </a:cxn>
                <a:cxn ang="0">
                  <a:pos x="60" y="57"/>
                </a:cxn>
                <a:cxn ang="0">
                  <a:pos x="41" y="65"/>
                </a:cxn>
                <a:cxn ang="0">
                  <a:pos x="40" y="70"/>
                </a:cxn>
                <a:cxn ang="0">
                  <a:pos x="35" y="70"/>
                </a:cxn>
                <a:cxn ang="0">
                  <a:pos x="32" y="76"/>
                </a:cxn>
                <a:cxn ang="0">
                  <a:pos x="30" y="87"/>
                </a:cxn>
                <a:cxn ang="0">
                  <a:pos x="27" y="90"/>
                </a:cxn>
                <a:cxn ang="0">
                  <a:pos x="21" y="92"/>
                </a:cxn>
                <a:cxn ang="0">
                  <a:pos x="18" y="86"/>
                </a:cxn>
                <a:cxn ang="0">
                  <a:pos x="11" y="84"/>
                </a:cxn>
                <a:cxn ang="0">
                  <a:pos x="7" y="86"/>
                </a:cxn>
                <a:cxn ang="0">
                  <a:pos x="5" y="79"/>
                </a:cxn>
                <a:cxn ang="0">
                  <a:pos x="10" y="76"/>
                </a:cxn>
                <a:cxn ang="0">
                  <a:pos x="8" y="70"/>
                </a:cxn>
                <a:cxn ang="0">
                  <a:pos x="14" y="63"/>
                </a:cxn>
                <a:cxn ang="0">
                  <a:pos x="16" y="57"/>
                </a:cxn>
                <a:cxn ang="0">
                  <a:pos x="14" y="52"/>
                </a:cxn>
                <a:cxn ang="0">
                  <a:pos x="8" y="57"/>
                </a:cxn>
                <a:cxn ang="0">
                  <a:pos x="0" y="54"/>
                </a:cxn>
                <a:cxn ang="0">
                  <a:pos x="0" y="35"/>
                </a:cxn>
                <a:cxn ang="0">
                  <a:pos x="8" y="30"/>
                </a:cxn>
                <a:cxn ang="0">
                  <a:pos x="11" y="18"/>
                </a:cxn>
                <a:cxn ang="0">
                  <a:pos x="11" y="10"/>
                </a:cxn>
                <a:cxn ang="0">
                  <a:pos x="29" y="0"/>
                </a:cxn>
              </a:cxnLst>
              <a:rect l="0" t="0" r="r" b="b"/>
              <a:pathLst>
                <a:path w="79" h="92">
                  <a:moveTo>
                    <a:pt x="29" y="0"/>
                  </a:moveTo>
                  <a:lnTo>
                    <a:pt x="46" y="10"/>
                  </a:lnTo>
                  <a:lnTo>
                    <a:pt x="51" y="16"/>
                  </a:lnTo>
                  <a:lnTo>
                    <a:pt x="65" y="16"/>
                  </a:lnTo>
                  <a:lnTo>
                    <a:pt x="67" y="14"/>
                  </a:lnTo>
                  <a:lnTo>
                    <a:pt x="78" y="21"/>
                  </a:lnTo>
                  <a:lnTo>
                    <a:pt x="75" y="24"/>
                  </a:lnTo>
                  <a:lnTo>
                    <a:pt x="79" y="33"/>
                  </a:lnTo>
                  <a:lnTo>
                    <a:pt x="78" y="33"/>
                  </a:lnTo>
                  <a:lnTo>
                    <a:pt x="71" y="44"/>
                  </a:lnTo>
                  <a:lnTo>
                    <a:pt x="60" y="57"/>
                  </a:lnTo>
                  <a:lnTo>
                    <a:pt x="41" y="65"/>
                  </a:lnTo>
                  <a:lnTo>
                    <a:pt x="40" y="70"/>
                  </a:lnTo>
                  <a:lnTo>
                    <a:pt x="35" y="70"/>
                  </a:lnTo>
                  <a:lnTo>
                    <a:pt x="32" y="76"/>
                  </a:lnTo>
                  <a:lnTo>
                    <a:pt x="30" y="87"/>
                  </a:lnTo>
                  <a:lnTo>
                    <a:pt x="27" y="90"/>
                  </a:lnTo>
                  <a:lnTo>
                    <a:pt x="21" y="92"/>
                  </a:lnTo>
                  <a:lnTo>
                    <a:pt x="18" y="86"/>
                  </a:lnTo>
                  <a:lnTo>
                    <a:pt x="11" y="84"/>
                  </a:lnTo>
                  <a:lnTo>
                    <a:pt x="7" y="86"/>
                  </a:lnTo>
                  <a:lnTo>
                    <a:pt x="5" y="79"/>
                  </a:lnTo>
                  <a:lnTo>
                    <a:pt x="10" y="76"/>
                  </a:lnTo>
                  <a:lnTo>
                    <a:pt x="8" y="70"/>
                  </a:lnTo>
                  <a:lnTo>
                    <a:pt x="14" y="63"/>
                  </a:lnTo>
                  <a:lnTo>
                    <a:pt x="16" y="57"/>
                  </a:lnTo>
                  <a:lnTo>
                    <a:pt x="14" y="52"/>
                  </a:lnTo>
                  <a:lnTo>
                    <a:pt x="8" y="57"/>
                  </a:lnTo>
                  <a:lnTo>
                    <a:pt x="0" y="54"/>
                  </a:lnTo>
                  <a:lnTo>
                    <a:pt x="0" y="35"/>
                  </a:lnTo>
                  <a:lnTo>
                    <a:pt x="8" y="30"/>
                  </a:lnTo>
                  <a:lnTo>
                    <a:pt x="11" y="18"/>
                  </a:lnTo>
                  <a:lnTo>
                    <a:pt x="11" y="10"/>
                  </a:lnTo>
                  <a:lnTo>
                    <a:pt x="2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90" name="Freeform 1522"/>
            <p:cNvSpPr>
              <a:spLocks/>
            </p:cNvSpPr>
            <p:nvPr/>
          </p:nvSpPr>
          <p:spPr bwMode="auto">
            <a:xfrm>
              <a:off x="3813176" y="3719513"/>
              <a:ext cx="31750" cy="52388"/>
            </a:xfrm>
            <a:custGeom>
              <a:avLst/>
              <a:gdLst/>
              <a:ahLst/>
              <a:cxnLst>
                <a:cxn ang="0">
                  <a:pos x="9" y="0"/>
                </a:cxn>
                <a:cxn ang="0">
                  <a:pos x="25" y="8"/>
                </a:cxn>
                <a:cxn ang="0">
                  <a:pos x="36" y="20"/>
                </a:cxn>
                <a:cxn ang="0">
                  <a:pos x="39" y="28"/>
                </a:cxn>
                <a:cxn ang="0">
                  <a:pos x="26" y="55"/>
                </a:cxn>
                <a:cxn ang="0">
                  <a:pos x="19" y="63"/>
                </a:cxn>
                <a:cxn ang="0">
                  <a:pos x="6" y="65"/>
                </a:cxn>
                <a:cxn ang="0">
                  <a:pos x="0" y="60"/>
                </a:cxn>
                <a:cxn ang="0">
                  <a:pos x="4" y="54"/>
                </a:cxn>
                <a:cxn ang="0">
                  <a:pos x="6" y="36"/>
                </a:cxn>
                <a:cxn ang="0">
                  <a:pos x="3" y="24"/>
                </a:cxn>
                <a:cxn ang="0">
                  <a:pos x="1" y="11"/>
                </a:cxn>
                <a:cxn ang="0">
                  <a:pos x="6" y="1"/>
                </a:cxn>
                <a:cxn ang="0">
                  <a:pos x="9" y="0"/>
                </a:cxn>
              </a:cxnLst>
              <a:rect l="0" t="0" r="r" b="b"/>
              <a:pathLst>
                <a:path w="39" h="65">
                  <a:moveTo>
                    <a:pt x="9" y="0"/>
                  </a:moveTo>
                  <a:lnTo>
                    <a:pt x="25" y="8"/>
                  </a:lnTo>
                  <a:lnTo>
                    <a:pt x="36" y="20"/>
                  </a:lnTo>
                  <a:lnTo>
                    <a:pt x="39" y="28"/>
                  </a:lnTo>
                  <a:lnTo>
                    <a:pt x="26" y="55"/>
                  </a:lnTo>
                  <a:lnTo>
                    <a:pt x="19" y="63"/>
                  </a:lnTo>
                  <a:lnTo>
                    <a:pt x="6" y="65"/>
                  </a:lnTo>
                  <a:lnTo>
                    <a:pt x="0" y="60"/>
                  </a:lnTo>
                  <a:lnTo>
                    <a:pt x="4" y="54"/>
                  </a:lnTo>
                  <a:lnTo>
                    <a:pt x="6" y="36"/>
                  </a:lnTo>
                  <a:lnTo>
                    <a:pt x="3" y="24"/>
                  </a:lnTo>
                  <a:lnTo>
                    <a:pt x="1" y="11"/>
                  </a:lnTo>
                  <a:lnTo>
                    <a:pt x="6" y="1"/>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91" name="Freeform 1523"/>
            <p:cNvSpPr>
              <a:spLocks/>
            </p:cNvSpPr>
            <p:nvPr/>
          </p:nvSpPr>
          <p:spPr bwMode="auto">
            <a:xfrm>
              <a:off x="3813176" y="3719513"/>
              <a:ext cx="31750" cy="52388"/>
            </a:xfrm>
            <a:custGeom>
              <a:avLst/>
              <a:gdLst/>
              <a:ahLst/>
              <a:cxnLst>
                <a:cxn ang="0">
                  <a:pos x="9" y="0"/>
                </a:cxn>
                <a:cxn ang="0">
                  <a:pos x="25" y="8"/>
                </a:cxn>
                <a:cxn ang="0">
                  <a:pos x="36" y="20"/>
                </a:cxn>
                <a:cxn ang="0">
                  <a:pos x="39" y="28"/>
                </a:cxn>
                <a:cxn ang="0">
                  <a:pos x="26" y="55"/>
                </a:cxn>
                <a:cxn ang="0">
                  <a:pos x="19" y="63"/>
                </a:cxn>
                <a:cxn ang="0">
                  <a:pos x="6" y="65"/>
                </a:cxn>
                <a:cxn ang="0">
                  <a:pos x="0" y="60"/>
                </a:cxn>
                <a:cxn ang="0">
                  <a:pos x="4" y="54"/>
                </a:cxn>
                <a:cxn ang="0">
                  <a:pos x="6" y="36"/>
                </a:cxn>
                <a:cxn ang="0">
                  <a:pos x="3" y="24"/>
                </a:cxn>
                <a:cxn ang="0">
                  <a:pos x="1" y="11"/>
                </a:cxn>
                <a:cxn ang="0">
                  <a:pos x="6" y="1"/>
                </a:cxn>
                <a:cxn ang="0">
                  <a:pos x="9" y="0"/>
                </a:cxn>
              </a:cxnLst>
              <a:rect l="0" t="0" r="r" b="b"/>
              <a:pathLst>
                <a:path w="39" h="65">
                  <a:moveTo>
                    <a:pt x="9" y="0"/>
                  </a:moveTo>
                  <a:lnTo>
                    <a:pt x="25" y="8"/>
                  </a:lnTo>
                  <a:lnTo>
                    <a:pt x="36" y="20"/>
                  </a:lnTo>
                  <a:lnTo>
                    <a:pt x="39" y="28"/>
                  </a:lnTo>
                  <a:lnTo>
                    <a:pt x="26" y="55"/>
                  </a:lnTo>
                  <a:lnTo>
                    <a:pt x="19" y="63"/>
                  </a:lnTo>
                  <a:lnTo>
                    <a:pt x="6" y="65"/>
                  </a:lnTo>
                  <a:lnTo>
                    <a:pt x="0" y="60"/>
                  </a:lnTo>
                  <a:lnTo>
                    <a:pt x="4" y="54"/>
                  </a:lnTo>
                  <a:lnTo>
                    <a:pt x="6" y="36"/>
                  </a:lnTo>
                  <a:lnTo>
                    <a:pt x="3" y="24"/>
                  </a:lnTo>
                  <a:lnTo>
                    <a:pt x="1" y="11"/>
                  </a:lnTo>
                  <a:lnTo>
                    <a:pt x="6" y="1"/>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92" name="Freeform 1524"/>
            <p:cNvSpPr>
              <a:spLocks/>
            </p:cNvSpPr>
            <p:nvPr/>
          </p:nvSpPr>
          <p:spPr bwMode="auto">
            <a:xfrm>
              <a:off x="3740151" y="3689350"/>
              <a:ext cx="52388" cy="82550"/>
            </a:xfrm>
            <a:custGeom>
              <a:avLst/>
              <a:gdLst/>
              <a:ahLst/>
              <a:cxnLst>
                <a:cxn ang="0">
                  <a:pos x="19" y="0"/>
                </a:cxn>
                <a:cxn ang="0">
                  <a:pos x="22" y="0"/>
                </a:cxn>
                <a:cxn ang="0">
                  <a:pos x="35" y="11"/>
                </a:cxn>
                <a:cxn ang="0">
                  <a:pos x="38" y="22"/>
                </a:cxn>
                <a:cxn ang="0">
                  <a:pos x="47" y="26"/>
                </a:cxn>
                <a:cxn ang="0">
                  <a:pos x="58" y="38"/>
                </a:cxn>
                <a:cxn ang="0">
                  <a:pos x="52" y="49"/>
                </a:cxn>
                <a:cxn ang="0">
                  <a:pos x="46" y="51"/>
                </a:cxn>
                <a:cxn ang="0">
                  <a:pos x="43" y="64"/>
                </a:cxn>
                <a:cxn ang="0">
                  <a:pos x="49" y="75"/>
                </a:cxn>
                <a:cxn ang="0">
                  <a:pos x="54" y="76"/>
                </a:cxn>
                <a:cxn ang="0">
                  <a:pos x="60" y="87"/>
                </a:cxn>
                <a:cxn ang="0">
                  <a:pos x="65" y="97"/>
                </a:cxn>
                <a:cxn ang="0">
                  <a:pos x="57" y="95"/>
                </a:cxn>
                <a:cxn ang="0">
                  <a:pos x="36" y="105"/>
                </a:cxn>
                <a:cxn ang="0">
                  <a:pos x="25" y="101"/>
                </a:cxn>
                <a:cxn ang="0">
                  <a:pos x="22" y="98"/>
                </a:cxn>
                <a:cxn ang="0">
                  <a:pos x="22" y="92"/>
                </a:cxn>
                <a:cxn ang="0">
                  <a:pos x="19" y="87"/>
                </a:cxn>
                <a:cxn ang="0">
                  <a:pos x="20" y="70"/>
                </a:cxn>
                <a:cxn ang="0">
                  <a:pos x="24" y="67"/>
                </a:cxn>
                <a:cxn ang="0">
                  <a:pos x="22" y="57"/>
                </a:cxn>
                <a:cxn ang="0">
                  <a:pos x="17" y="57"/>
                </a:cxn>
                <a:cxn ang="0">
                  <a:pos x="16" y="46"/>
                </a:cxn>
                <a:cxn ang="0">
                  <a:pos x="8" y="46"/>
                </a:cxn>
                <a:cxn ang="0">
                  <a:pos x="0" y="33"/>
                </a:cxn>
                <a:cxn ang="0">
                  <a:pos x="3" y="26"/>
                </a:cxn>
                <a:cxn ang="0">
                  <a:pos x="11" y="19"/>
                </a:cxn>
                <a:cxn ang="0">
                  <a:pos x="6" y="18"/>
                </a:cxn>
                <a:cxn ang="0">
                  <a:pos x="6" y="10"/>
                </a:cxn>
                <a:cxn ang="0">
                  <a:pos x="19" y="3"/>
                </a:cxn>
                <a:cxn ang="0">
                  <a:pos x="19" y="0"/>
                </a:cxn>
              </a:cxnLst>
              <a:rect l="0" t="0" r="r" b="b"/>
              <a:pathLst>
                <a:path w="65" h="105">
                  <a:moveTo>
                    <a:pt x="19" y="0"/>
                  </a:moveTo>
                  <a:lnTo>
                    <a:pt x="22" y="0"/>
                  </a:lnTo>
                  <a:lnTo>
                    <a:pt x="35" y="11"/>
                  </a:lnTo>
                  <a:lnTo>
                    <a:pt x="38" y="22"/>
                  </a:lnTo>
                  <a:lnTo>
                    <a:pt x="47" y="26"/>
                  </a:lnTo>
                  <a:lnTo>
                    <a:pt x="58" y="38"/>
                  </a:lnTo>
                  <a:lnTo>
                    <a:pt x="52" y="49"/>
                  </a:lnTo>
                  <a:lnTo>
                    <a:pt x="46" y="51"/>
                  </a:lnTo>
                  <a:lnTo>
                    <a:pt x="43" y="64"/>
                  </a:lnTo>
                  <a:lnTo>
                    <a:pt x="49" y="75"/>
                  </a:lnTo>
                  <a:lnTo>
                    <a:pt x="54" y="76"/>
                  </a:lnTo>
                  <a:lnTo>
                    <a:pt x="60" y="87"/>
                  </a:lnTo>
                  <a:lnTo>
                    <a:pt x="65" y="97"/>
                  </a:lnTo>
                  <a:lnTo>
                    <a:pt x="57" y="95"/>
                  </a:lnTo>
                  <a:lnTo>
                    <a:pt x="36" y="105"/>
                  </a:lnTo>
                  <a:lnTo>
                    <a:pt x="25" y="101"/>
                  </a:lnTo>
                  <a:lnTo>
                    <a:pt x="22" y="98"/>
                  </a:lnTo>
                  <a:lnTo>
                    <a:pt x="22" y="92"/>
                  </a:lnTo>
                  <a:lnTo>
                    <a:pt x="19" y="87"/>
                  </a:lnTo>
                  <a:lnTo>
                    <a:pt x="20" y="70"/>
                  </a:lnTo>
                  <a:lnTo>
                    <a:pt x="24" y="67"/>
                  </a:lnTo>
                  <a:lnTo>
                    <a:pt x="22" y="57"/>
                  </a:lnTo>
                  <a:lnTo>
                    <a:pt x="17" y="57"/>
                  </a:lnTo>
                  <a:lnTo>
                    <a:pt x="16" y="46"/>
                  </a:lnTo>
                  <a:lnTo>
                    <a:pt x="8" y="46"/>
                  </a:lnTo>
                  <a:lnTo>
                    <a:pt x="0" y="33"/>
                  </a:lnTo>
                  <a:lnTo>
                    <a:pt x="3" y="26"/>
                  </a:lnTo>
                  <a:lnTo>
                    <a:pt x="11" y="19"/>
                  </a:lnTo>
                  <a:lnTo>
                    <a:pt x="6" y="18"/>
                  </a:lnTo>
                  <a:lnTo>
                    <a:pt x="6" y="10"/>
                  </a:lnTo>
                  <a:lnTo>
                    <a:pt x="19" y="3"/>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93" name="Freeform 1525"/>
            <p:cNvSpPr>
              <a:spLocks/>
            </p:cNvSpPr>
            <p:nvPr/>
          </p:nvSpPr>
          <p:spPr bwMode="auto">
            <a:xfrm>
              <a:off x="3740151" y="3689350"/>
              <a:ext cx="52388" cy="82550"/>
            </a:xfrm>
            <a:custGeom>
              <a:avLst/>
              <a:gdLst/>
              <a:ahLst/>
              <a:cxnLst>
                <a:cxn ang="0">
                  <a:pos x="19" y="0"/>
                </a:cxn>
                <a:cxn ang="0">
                  <a:pos x="22" y="0"/>
                </a:cxn>
                <a:cxn ang="0">
                  <a:pos x="35" y="11"/>
                </a:cxn>
                <a:cxn ang="0">
                  <a:pos x="38" y="22"/>
                </a:cxn>
                <a:cxn ang="0">
                  <a:pos x="47" y="26"/>
                </a:cxn>
                <a:cxn ang="0">
                  <a:pos x="58" y="38"/>
                </a:cxn>
                <a:cxn ang="0">
                  <a:pos x="52" y="49"/>
                </a:cxn>
                <a:cxn ang="0">
                  <a:pos x="46" y="51"/>
                </a:cxn>
                <a:cxn ang="0">
                  <a:pos x="43" y="64"/>
                </a:cxn>
                <a:cxn ang="0">
                  <a:pos x="49" y="75"/>
                </a:cxn>
                <a:cxn ang="0">
                  <a:pos x="54" y="76"/>
                </a:cxn>
                <a:cxn ang="0">
                  <a:pos x="60" y="87"/>
                </a:cxn>
                <a:cxn ang="0">
                  <a:pos x="65" y="97"/>
                </a:cxn>
                <a:cxn ang="0">
                  <a:pos x="57" y="95"/>
                </a:cxn>
                <a:cxn ang="0">
                  <a:pos x="36" y="105"/>
                </a:cxn>
                <a:cxn ang="0">
                  <a:pos x="25" y="101"/>
                </a:cxn>
                <a:cxn ang="0">
                  <a:pos x="22" y="98"/>
                </a:cxn>
                <a:cxn ang="0">
                  <a:pos x="22" y="92"/>
                </a:cxn>
                <a:cxn ang="0">
                  <a:pos x="19" y="87"/>
                </a:cxn>
                <a:cxn ang="0">
                  <a:pos x="20" y="70"/>
                </a:cxn>
                <a:cxn ang="0">
                  <a:pos x="24" y="67"/>
                </a:cxn>
                <a:cxn ang="0">
                  <a:pos x="22" y="57"/>
                </a:cxn>
                <a:cxn ang="0">
                  <a:pos x="17" y="57"/>
                </a:cxn>
                <a:cxn ang="0">
                  <a:pos x="16" y="46"/>
                </a:cxn>
                <a:cxn ang="0">
                  <a:pos x="8" y="46"/>
                </a:cxn>
                <a:cxn ang="0">
                  <a:pos x="0" y="33"/>
                </a:cxn>
                <a:cxn ang="0">
                  <a:pos x="3" y="26"/>
                </a:cxn>
                <a:cxn ang="0">
                  <a:pos x="11" y="19"/>
                </a:cxn>
                <a:cxn ang="0">
                  <a:pos x="6" y="18"/>
                </a:cxn>
                <a:cxn ang="0">
                  <a:pos x="6" y="10"/>
                </a:cxn>
                <a:cxn ang="0">
                  <a:pos x="19" y="3"/>
                </a:cxn>
                <a:cxn ang="0">
                  <a:pos x="19" y="0"/>
                </a:cxn>
              </a:cxnLst>
              <a:rect l="0" t="0" r="r" b="b"/>
              <a:pathLst>
                <a:path w="65" h="105">
                  <a:moveTo>
                    <a:pt x="19" y="0"/>
                  </a:moveTo>
                  <a:lnTo>
                    <a:pt x="22" y="0"/>
                  </a:lnTo>
                  <a:lnTo>
                    <a:pt x="35" y="11"/>
                  </a:lnTo>
                  <a:lnTo>
                    <a:pt x="38" y="22"/>
                  </a:lnTo>
                  <a:lnTo>
                    <a:pt x="47" y="26"/>
                  </a:lnTo>
                  <a:lnTo>
                    <a:pt x="58" y="38"/>
                  </a:lnTo>
                  <a:lnTo>
                    <a:pt x="52" y="49"/>
                  </a:lnTo>
                  <a:lnTo>
                    <a:pt x="46" y="51"/>
                  </a:lnTo>
                  <a:lnTo>
                    <a:pt x="43" y="64"/>
                  </a:lnTo>
                  <a:lnTo>
                    <a:pt x="49" y="75"/>
                  </a:lnTo>
                  <a:lnTo>
                    <a:pt x="54" y="76"/>
                  </a:lnTo>
                  <a:lnTo>
                    <a:pt x="60" y="87"/>
                  </a:lnTo>
                  <a:lnTo>
                    <a:pt x="65" y="97"/>
                  </a:lnTo>
                  <a:lnTo>
                    <a:pt x="57" y="95"/>
                  </a:lnTo>
                  <a:lnTo>
                    <a:pt x="36" y="105"/>
                  </a:lnTo>
                  <a:lnTo>
                    <a:pt x="25" y="101"/>
                  </a:lnTo>
                  <a:lnTo>
                    <a:pt x="22" y="98"/>
                  </a:lnTo>
                  <a:lnTo>
                    <a:pt x="22" y="92"/>
                  </a:lnTo>
                  <a:lnTo>
                    <a:pt x="19" y="87"/>
                  </a:lnTo>
                  <a:lnTo>
                    <a:pt x="20" y="70"/>
                  </a:lnTo>
                  <a:lnTo>
                    <a:pt x="24" y="67"/>
                  </a:lnTo>
                  <a:lnTo>
                    <a:pt x="22" y="57"/>
                  </a:lnTo>
                  <a:lnTo>
                    <a:pt x="17" y="57"/>
                  </a:lnTo>
                  <a:lnTo>
                    <a:pt x="16" y="46"/>
                  </a:lnTo>
                  <a:lnTo>
                    <a:pt x="8" y="46"/>
                  </a:lnTo>
                  <a:lnTo>
                    <a:pt x="0" y="33"/>
                  </a:lnTo>
                  <a:lnTo>
                    <a:pt x="3" y="26"/>
                  </a:lnTo>
                  <a:lnTo>
                    <a:pt x="11" y="19"/>
                  </a:lnTo>
                  <a:lnTo>
                    <a:pt x="6" y="18"/>
                  </a:lnTo>
                  <a:lnTo>
                    <a:pt x="6" y="10"/>
                  </a:lnTo>
                  <a:lnTo>
                    <a:pt x="19" y="3"/>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94" name="Freeform 1526"/>
            <p:cNvSpPr>
              <a:spLocks/>
            </p:cNvSpPr>
            <p:nvPr/>
          </p:nvSpPr>
          <p:spPr bwMode="auto">
            <a:xfrm>
              <a:off x="3719513" y="4024313"/>
              <a:ext cx="93663" cy="104775"/>
            </a:xfrm>
            <a:custGeom>
              <a:avLst/>
              <a:gdLst/>
              <a:ahLst/>
              <a:cxnLst>
                <a:cxn ang="0">
                  <a:pos x="39" y="0"/>
                </a:cxn>
                <a:cxn ang="0">
                  <a:pos x="51" y="0"/>
                </a:cxn>
                <a:cxn ang="0">
                  <a:pos x="57" y="3"/>
                </a:cxn>
                <a:cxn ang="0">
                  <a:pos x="66" y="13"/>
                </a:cxn>
                <a:cxn ang="0">
                  <a:pos x="68" y="43"/>
                </a:cxn>
                <a:cxn ang="0">
                  <a:pos x="81" y="46"/>
                </a:cxn>
                <a:cxn ang="0">
                  <a:pos x="89" y="44"/>
                </a:cxn>
                <a:cxn ang="0">
                  <a:pos x="98" y="47"/>
                </a:cxn>
                <a:cxn ang="0">
                  <a:pos x="103" y="71"/>
                </a:cxn>
                <a:cxn ang="0">
                  <a:pos x="117" y="73"/>
                </a:cxn>
                <a:cxn ang="0">
                  <a:pos x="119" y="82"/>
                </a:cxn>
                <a:cxn ang="0">
                  <a:pos x="115" y="100"/>
                </a:cxn>
                <a:cxn ang="0">
                  <a:pos x="112" y="115"/>
                </a:cxn>
                <a:cxn ang="0">
                  <a:pos x="100" y="128"/>
                </a:cxn>
                <a:cxn ang="0">
                  <a:pos x="82" y="131"/>
                </a:cxn>
                <a:cxn ang="0">
                  <a:pos x="74" y="126"/>
                </a:cxn>
                <a:cxn ang="0">
                  <a:pos x="62" y="125"/>
                </a:cxn>
                <a:cxn ang="0">
                  <a:pos x="62" y="119"/>
                </a:cxn>
                <a:cxn ang="0">
                  <a:pos x="70" y="101"/>
                </a:cxn>
                <a:cxn ang="0">
                  <a:pos x="70" y="95"/>
                </a:cxn>
                <a:cxn ang="0">
                  <a:pos x="43" y="77"/>
                </a:cxn>
                <a:cxn ang="0">
                  <a:pos x="27" y="74"/>
                </a:cxn>
                <a:cxn ang="0">
                  <a:pos x="5" y="49"/>
                </a:cxn>
                <a:cxn ang="0">
                  <a:pos x="0" y="47"/>
                </a:cxn>
                <a:cxn ang="0">
                  <a:pos x="5" y="33"/>
                </a:cxn>
                <a:cxn ang="0">
                  <a:pos x="5" y="22"/>
                </a:cxn>
                <a:cxn ang="0">
                  <a:pos x="13" y="8"/>
                </a:cxn>
                <a:cxn ang="0">
                  <a:pos x="39" y="0"/>
                </a:cxn>
              </a:cxnLst>
              <a:rect l="0" t="0" r="r" b="b"/>
              <a:pathLst>
                <a:path w="119" h="131">
                  <a:moveTo>
                    <a:pt x="39" y="0"/>
                  </a:moveTo>
                  <a:lnTo>
                    <a:pt x="51" y="0"/>
                  </a:lnTo>
                  <a:lnTo>
                    <a:pt x="57" y="3"/>
                  </a:lnTo>
                  <a:lnTo>
                    <a:pt x="66" y="13"/>
                  </a:lnTo>
                  <a:lnTo>
                    <a:pt x="68" y="43"/>
                  </a:lnTo>
                  <a:lnTo>
                    <a:pt x="81" y="46"/>
                  </a:lnTo>
                  <a:lnTo>
                    <a:pt x="89" y="44"/>
                  </a:lnTo>
                  <a:lnTo>
                    <a:pt x="98" y="47"/>
                  </a:lnTo>
                  <a:lnTo>
                    <a:pt x="103" y="71"/>
                  </a:lnTo>
                  <a:lnTo>
                    <a:pt x="117" y="73"/>
                  </a:lnTo>
                  <a:lnTo>
                    <a:pt x="119" y="82"/>
                  </a:lnTo>
                  <a:lnTo>
                    <a:pt x="115" y="100"/>
                  </a:lnTo>
                  <a:lnTo>
                    <a:pt x="112" y="115"/>
                  </a:lnTo>
                  <a:lnTo>
                    <a:pt x="100" y="128"/>
                  </a:lnTo>
                  <a:lnTo>
                    <a:pt x="82" y="131"/>
                  </a:lnTo>
                  <a:lnTo>
                    <a:pt x="74" y="126"/>
                  </a:lnTo>
                  <a:lnTo>
                    <a:pt x="62" y="125"/>
                  </a:lnTo>
                  <a:lnTo>
                    <a:pt x="62" y="119"/>
                  </a:lnTo>
                  <a:lnTo>
                    <a:pt x="70" y="101"/>
                  </a:lnTo>
                  <a:lnTo>
                    <a:pt x="70" y="95"/>
                  </a:lnTo>
                  <a:lnTo>
                    <a:pt x="43" y="77"/>
                  </a:lnTo>
                  <a:lnTo>
                    <a:pt x="27" y="74"/>
                  </a:lnTo>
                  <a:lnTo>
                    <a:pt x="5" y="49"/>
                  </a:lnTo>
                  <a:lnTo>
                    <a:pt x="0" y="47"/>
                  </a:lnTo>
                  <a:lnTo>
                    <a:pt x="5" y="33"/>
                  </a:lnTo>
                  <a:lnTo>
                    <a:pt x="5" y="22"/>
                  </a:lnTo>
                  <a:lnTo>
                    <a:pt x="13" y="8"/>
                  </a:lnTo>
                  <a:lnTo>
                    <a:pt x="3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95" name="Freeform 1527"/>
            <p:cNvSpPr>
              <a:spLocks/>
            </p:cNvSpPr>
            <p:nvPr/>
          </p:nvSpPr>
          <p:spPr bwMode="auto">
            <a:xfrm>
              <a:off x="3719513" y="4024313"/>
              <a:ext cx="93663" cy="104775"/>
            </a:xfrm>
            <a:custGeom>
              <a:avLst/>
              <a:gdLst/>
              <a:ahLst/>
              <a:cxnLst>
                <a:cxn ang="0">
                  <a:pos x="39" y="0"/>
                </a:cxn>
                <a:cxn ang="0">
                  <a:pos x="51" y="0"/>
                </a:cxn>
                <a:cxn ang="0">
                  <a:pos x="57" y="3"/>
                </a:cxn>
                <a:cxn ang="0">
                  <a:pos x="66" y="13"/>
                </a:cxn>
                <a:cxn ang="0">
                  <a:pos x="68" y="43"/>
                </a:cxn>
                <a:cxn ang="0">
                  <a:pos x="81" y="46"/>
                </a:cxn>
                <a:cxn ang="0">
                  <a:pos x="89" y="44"/>
                </a:cxn>
                <a:cxn ang="0">
                  <a:pos x="98" y="47"/>
                </a:cxn>
                <a:cxn ang="0">
                  <a:pos x="103" y="71"/>
                </a:cxn>
                <a:cxn ang="0">
                  <a:pos x="117" y="73"/>
                </a:cxn>
                <a:cxn ang="0">
                  <a:pos x="119" y="82"/>
                </a:cxn>
                <a:cxn ang="0">
                  <a:pos x="115" y="100"/>
                </a:cxn>
                <a:cxn ang="0">
                  <a:pos x="112" y="115"/>
                </a:cxn>
                <a:cxn ang="0">
                  <a:pos x="100" y="128"/>
                </a:cxn>
                <a:cxn ang="0">
                  <a:pos x="82" y="131"/>
                </a:cxn>
                <a:cxn ang="0">
                  <a:pos x="74" y="126"/>
                </a:cxn>
                <a:cxn ang="0">
                  <a:pos x="62" y="125"/>
                </a:cxn>
                <a:cxn ang="0">
                  <a:pos x="62" y="119"/>
                </a:cxn>
                <a:cxn ang="0">
                  <a:pos x="70" y="101"/>
                </a:cxn>
                <a:cxn ang="0">
                  <a:pos x="70" y="95"/>
                </a:cxn>
                <a:cxn ang="0">
                  <a:pos x="43" y="77"/>
                </a:cxn>
                <a:cxn ang="0">
                  <a:pos x="27" y="74"/>
                </a:cxn>
                <a:cxn ang="0">
                  <a:pos x="5" y="49"/>
                </a:cxn>
                <a:cxn ang="0">
                  <a:pos x="0" y="47"/>
                </a:cxn>
                <a:cxn ang="0">
                  <a:pos x="5" y="33"/>
                </a:cxn>
                <a:cxn ang="0">
                  <a:pos x="5" y="22"/>
                </a:cxn>
                <a:cxn ang="0">
                  <a:pos x="13" y="8"/>
                </a:cxn>
                <a:cxn ang="0">
                  <a:pos x="39" y="0"/>
                </a:cxn>
              </a:cxnLst>
              <a:rect l="0" t="0" r="r" b="b"/>
              <a:pathLst>
                <a:path w="119" h="131">
                  <a:moveTo>
                    <a:pt x="39" y="0"/>
                  </a:moveTo>
                  <a:lnTo>
                    <a:pt x="51" y="0"/>
                  </a:lnTo>
                  <a:lnTo>
                    <a:pt x="57" y="3"/>
                  </a:lnTo>
                  <a:lnTo>
                    <a:pt x="66" y="13"/>
                  </a:lnTo>
                  <a:lnTo>
                    <a:pt x="68" y="43"/>
                  </a:lnTo>
                  <a:lnTo>
                    <a:pt x="81" y="46"/>
                  </a:lnTo>
                  <a:lnTo>
                    <a:pt x="89" y="44"/>
                  </a:lnTo>
                  <a:lnTo>
                    <a:pt x="98" y="47"/>
                  </a:lnTo>
                  <a:lnTo>
                    <a:pt x="103" y="71"/>
                  </a:lnTo>
                  <a:lnTo>
                    <a:pt x="117" y="73"/>
                  </a:lnTo>
                  <a:lnTo>
                    <a:pt x="119" y="82"/>
                  </a:lnTo>
                  <a:lnTo>
                    <a:pt x="115" y="100"/>
                  </a:lnTo>
                  <a:lnTo>
                    <a:pt x="112" y="115"/>
                  </a:lnTo>
                  <a:lnTo>
                    <a:pt x="100" y="128"/>
                  </a:lnTo>
                  <a:lnTo>
                    <a:pt x="82" y="131"/>
                  </a:lnTo>
                  <a:lnTo>
                    <a:pt x="74" y="126"/>
                  </a:lnTo>
                  <a:lnTo>
                    <a:pt x="62" y="125"/>
                  </a:lnTo>
                  <a:lnTo>
                    <a:pt x="62" y="119"/>
                  </a:lnTo>
                  <a:lnTo>
                    <a:pt x="70" y="101"/>
                  </a:lnTo>
                  <a:lnTo>
                    <a:pt x="70" y="95"/>
                  </a:lnTo>
                  <a:lnTo>
                    <a:pt x="43" y="77"/>
                  </a:lnTo>
                  <a:lnTo>
                    <a:pt x="27" y="74"/>
                  </a:lnTo>
                  <a:lnTo>
                    <a:pt x="5" y="49"/>
                  </a:lnTo>
                  <a:lnTo>
                    <a:pt x="0" y="47"/>
                  </a:lnTo>
                  <a:lnTo>
                    <a:pt x="5" y="33"/>
                  </a:lnTo>
                  <a:lnTo>
                    <a:pt x="5" y="22"/>
                  </a:lnTo>
                  <a:lnTo>
                    <a:pt x="13" y="8"/>
                  </a:lnTo>
                  <a:lnTo>
                    <a:pt x="3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96" name="Freeform 1528"/>
            <p:cNvSpPr>
              <a:spLocks/>
            </p:cNvSpPr>
            <p:nvPr/>
          </p:nvSpPr>
          <p:spPr bwMode="auto">
            <a:xfrm>
              <a:off x="3508376" y="3794125"/>
              <a:ext cx="136525" cy="219075"/>
            </a:xfrm>
            <a:custGeom>
              <a:avLst/>
              <a:gdLst/>
              <a:ahLst/>
              <a:cxnLst>
                <a:cxn ang="0">
                  <a:pos x="90" y="2"/>
                </a:cxn>
                <a:cxn ang="0">
                  <a:pos x="105" y="17"/>
                </a:cxn>
                <a:cxn ang="0">
                  <a:pos x="111" y="25"/>
                </a:cxn>
                <a:cxn ang="0">
                  <a:pos x="124" y="36"/>
                </a:cxn>
                <a:cxn ang="0">
                  <a:pos x="138" y="35"/>
                </a:cxn>
                <a:cxn ang="0">
                  <a:pos x="152" y="36"/>
                </a:cxn>
                <a:cxn ang="0">
                  <a:pos x="147" y="55"/>
                </a:cxn>
                <a:cxn ang="0">
                  <a:pos x="133" y="68"/>
                </a:cxn>
                <a:cxn ang="0">
                  <a:pos x="114" y="89"/>
                </a:cxn>
                <a:cxn ang="0">
                  <a:pos x="108" y="100"/>
                </a:cxn>
                <a:cxn ang="0">
                  <a:pos x="108" y="123"/>
                </a:cxn>
                <a:cxn ang="0">
                  <a:pos x="114" y="141"/>
                </a:cxn>
                <a:cxn ang="0">
                  <a:pos x="125" y="149"/>
                </a:cxn>
                <a:cxn ang="0">
                  <a:pos x="149" y="139"/>
                </a:cxn>
                <a:cxn ang="0">
                  <a:pos x="150" y="164"/>
                </a:cxn>
                <a:cxn ang="0">
                  <a:pos x="173" y="187"/>
                </a:cxn>
                <a:cxn ang="0">
                  <a:pos x="169" y="218"/>
                </a:cxn>
                <a:cxn ang="0">
                  <a:pos x="168" y="229"/>
                </a:cxn>
                <a:cxn ang="0">
                  <a:pos x="163" y="240"/>
                </a:cxn>
                <a:cxn ang="0">
                  <a:pos x="160" y="264"/>
                </a:cxn>
                <a:cxn ang="0">
                  <a:pos x="157" y="274"/>
                </a:cxn>
                <a:cxn ang="0">
                  <a:pos x="124" y="255"/>
                </a:cxn>
                <a:cxn ang="0">
                  <a:pos x="84" y="232"/>
                </a:cxn>
                <a:cxn ang="0">
                  <a:pos x="68" y="199"/>
                </a:cxn>
                <a:cxn ang="0">
                  <a:pos x="35" y="123"/>
                </a:cxn>
                <a:cxn ang="0">
                  <a:pos x="19" y="101"/>
                </a:cxn>
                <a:cxn ang="0">
                  <a:pos x="8" y="82"/>
                </a:cxn>
                <a:cxn ang="0">
                  <a:pos x="0" y="63"/>
                </a:cxn>
                <a:cxn ang="0">
                  <a:pos x="14" y="57"/>
                </a:cxn>
                <a:cxn ang="0">
                  <a:pos x="11" y="68"/>
                </a:cxn>
                <a:cxn ang="0">
                  <a:pos x="24" y="68"/>
                </a:cxn>
                <a:cxn ang="0">
                  <a:pos x="32" y="73"/>
                </a:cxn>
                <a:cxn ang="0">
                  <a:pos x="37" y="57"/>
                </a:cxn>
                <a:cxn ang="0">
                  <a:pos x="44" y="52"/>
                </a:cxn>
                <a:cxn ang="0">
                  <a:pos x="65" y="36"/>
                </a:cxn>
                <a:cxn ang="0">
                  <a:pos x="82" y="14"/>
                </a:cxn>
                <a:cxn ang="0">
                  <a:pos x="79" y="3"/>
                </a:cxn>
              </a:cxnLst>
              <a:rect l="0" t="0" r="r" b="b"/>
              <a:pathLst>
                <a:path w="173" h="277">
                  <a:moveTo>
                    <a:pt x="82" y="0"/>
                  </a:moveTo>
                  <a:lnTo>
                    <a:pt x="90" y="2"/>
                  </a:lnTo>
                  <a:lnTo>
                    <a:pt x="100" y="14"/>
                  </a:lnTo>
                  <a:lnTo>
                    <a:pt x="105" y="17"/>
                  </a:lnTo>
                  <a:lnTo>
                    <a:pt x="108" y="25"/>
                  </a:lnTo>
                  <a:lnTo>
                    <a:pt x="111" y="25"/>
                  </a:lnTo>
                  <a:lnTo>
                    <a:pt x="114" y="36"/>
                  </a:lnTo>
                  <a:lnTo>
                    <a:pt x="124" y="36"/>
                  </a:lnTo>
                  <a:lnTo>
                    <a:pt x="130" y="33"/>
                  </a:lnTo>
                  <a:lnTo>
                    <a:pt x="138" y="35"/>
                  </a:lnTo>
                  <a:lnTo>
                    <a:pt x="141" y="33"/>
                  </a:lnTo>
                  <a:lnTo>
                    <a:pt x="152" y="36"/>
                  </a:lnTo>
                  <a:lnTo>
                    <a:pt x="155" y="43"/>
                  </a:lnTo>
                  <a:lnTo>
                    <a:pt x="147" y="55"/>
                  </a:lnTo>
                  <a:lnTo>
                    <a:pt x="155" y="60"/>
                  </a:lnTo>
                  <a:lnTo>
                    <a:pt x="133" y="68"/>
                  </a:lnTo>
                  <a:lnTo>
                    <a:pt x="122" y="74"/>
                  </a:lnTo>
                  <a:lnTo>
                    <a:pt x="114" y="89"/>
                  </a:lnTo>
                  <a:lnTo>
                    <a:pt x="113" y="97"/>
                  </a:lnTo>
                  <a:lnTo>
                    <a:pt x="108" y="100"/>
                  </a:lnTo>
                  <a:lnTo>
                    <a:pt x="103" y="112"/>
                  </a:lnTo>
                  <a:lnTo>
                    <a:pt x="108" y="123"/>
                  </a:lnTo>
                  <a:lnTo>
                    <a:pt x="116" y="133"/>
                  </a:lnTo>
                  <a:lnTo>
                    <a:pt x="114" y="141"/>
                  </a:lnTo>
                  <a:lnTo>
                    <a:pt x="122" y="141"/>
                  </a:lnTo>
                  <a:lnTo>
                    <a:pt x="125" y="149"/>
                  </a:lnTo>
                  <a:lnTo>
                    <a:pt x="133" y="149"/>
                  </a:lnTo>
                  <a:lnTo>
                    <a:pt x="149" y="139"/>
                  </a:lnTo>
                  <a:lnTo>
                    <a:pt x="149" y="163"/>
                  </a:lnTo>
                  <a:lnTo>
                    <a:pt x="150" y="164"/>
                  </a:lnTo>
                  <a:lnTo>
                    <a:pt x="160" y="163"/>
                  </a:lnTo>
                  <a:lnTo>
                    <a:pt x="173" y="187"/>
                  </a:lnTo>
                  <a:lnTo>
                    <a:pt x="169" y="193"/>
                  </a:lnTo>
                  <a:lnTo>
                    <a:pt x="169" y="218"/>
                  </a:lnTo>
                  <a:lnTo>
                    <a:pt x="165" y="221"/>
                  </a:lnTo>
                  <a:lnTo>
                    <a:pt x="168" y="229"/>
                  </a:lnTo>
                  <a:lnTo>
                    <a:pt x="163" y="234"/>
                  </a:lnTo>
                  <a:lnTo>
                    <a:pt x="163" y="240"/>
                  </a:lnTo>
                  <a:lnTo>
                    <a:pt x="169" y="250"/>
                  </a:lnTo>
                  <a:lnTo>
                    <a:pt x="160" y="264"/>
                  </a:lnTo>
                  <a:lnTo>
                    <a:pt x="162" y="267"/>
                  </a:lnTo>
                  <a:lnTo>
                    <a:pt x="157" y="274"/>
                  </a:lnTo>
                  <a:lnTo>
                    <a:pt x="149" y="277"/>
                  </a:lnTo>
                  <a:lnTo>
                    <a:pt x="124" y="255"/>
                  </a:lnTo>
                  <a:lnTo>
                    <a:pt x="103" y="247"/>
                  </a:lnTo>
                  <a:lnTo>
                    <a:pt x="84" y="232"/>
                  </a:lnTo>
                  <a:lnTo>
                    <a:pt x="68" y="215"/>
                  </a:lnTo>
                  <a:lnTo>
                    <a:pt x="68" y="199"/>
                  </a:lnTo>
                  <a:lnTo>
                    <a:pt x="51" y="171"/>
                  </a:lnTo>
                  <a:lnTo>
                    <a:pt x="35" y="123"/>
                  </a:lnTo>
                  <a:lnTo>
                    <a:pt x="27" y="115"/>
                  </a:lnTo>
                  <a:lnTo>
                    <a:pt x="19" y="101"/>
                  </a:lnTo>
                  <a:lnTo>
                    <a:pt x="5" y="89"/>
                  </a:lnTo>
                  <a:lnTo>
                    <a:pt x="8" y="82"/>
                  </a:lnTo>
                  <a:lnTo>
                    <a:pt x="5" y="78"/>
                  </a:lnTo>
                  <a:lnTo>
                    <a:pt x="0" y="63"/>
                  </a:lnTo>
                  <a:lnTo>
                    <a:pt x="14" y="51"/>
                  </a:lnTo>
                  <a:lnTo>
                    <a:pt x="14" y="57"/>
                  </a:lnTo>
                  <a:lnTo>
                    <a:pt x="11" y="60"/>
                  </a:lnTo>
                  <a:lnTo>
                    <a:pt x="11" y="68"/>
                  </a:lnTo>
                  <a:lnTo>
                    <a:pt x="18" y="65"/>
                  </a:lnTo>
                  <a:lnTo>
                    <a:pt x="24" y="68"/>
                  </a:lnTo>
                  <a:lnTo>
                    <a:pt x="27" y="74"/>
                  </a:lnTo>
                  <a:lnTo>
                    <a:pt x="32" y="73"/>
                  </a:lnTo>
                  <a:lnTo>
                    <a:pt x="37" y="70"/>
                  </a:lnTo>
                  <a:lnTo>
                    <a:pt x="37" y="57"/>
                  </a:lnTo>
                  <a:lnTo>
                    <a:pt x="41" y="52"/>
                  </a:lnTo>
                  <a:lnTo>
                    <a:pt x="44" y="52"/>
                  </a:lnTo>
                  <a:lnTo>
                    <a:pt x="46" y="46"/>
                  </a:lnTo>
                  <a:lnTo>
                    <a:pt x="65" y="36"/>
                  </a:lnTo>
                  <a:lnTo>
                    <a:pt x="78" y="24"/>
                  </a:lnTo>
                  <a:lnTo>
                    <a:pt x="82" y="14"/>
                  </a:lnTo>
                  <a:lnTo>
                    <a:pt x="84" y="14"/>
                  </a:lnTo>
                  <a:lnTo>
                    <a:pt x="79" y="3"/>
                  </a:lnTo>
                  <a:lnTo>
                    <a:pt x="8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97" name="Freeform 1529"/>
            <p:cNvSpPr>
              <a:spLocks/>
            </p:cNvSpPr>
            <p:nvPr/>
          </p:nvSpPr>
          <p:spPr bwMode="auto">
            <a:xfrm>
              <a:off x="3771901" y="3719513"/>
              <a:ext cx="52388" cy="52388"/>
            </a:xfrm>
            <a:custGeom>
              <a:avLst/>
              <a:gdLst/>
              <a:ahLst/>
              <a:cxnLst>
                <a:cxn ang="0">
                  <a:pos x="51" y="0"/>
                </a:cxn>
                <a:cxn ang="0">
                  <a:pos x="65" y="3"/>
                </a:cxn>
                <a:cxn ang="0">
                  <a:pos x="65" y="8"/>
                </a:cxn>
                <a:cxn ang="0">
                  <a:pos x="59" y="16"/>
                </a:cxn>
                <a:cxn ang="0">
                  <a:pos x="60" y="27"/>
                </a:cxn>
                <a:cxn ang="0">
                  <a:pos x="65" y="38"/>
                </a:cxn>
                <a:cxn ang="0">
                  <a:pos x="64" y="54"/>
                </a:cxn>
                <a:cxn ang="0">
                  <a:pos x="59" y="58"/>
                </a:cxn>
                <a:cxn ang="0">
                  <a:pos x="51" y="55"/>
                </a:cxn>
                <a:cxn ang="0">
                  <a:pos x="37" y="57"/>
                </a:cxn>
                <a:cxn ang="0">
                  <a:pos x="35" y="65"/>
                </a:cxn>
                <a:cxn ang="0">
                  <a:pos x="26" y="65"/>
                </a:cxn>
                <a:cxn ang="0">
                  <a:pos x="19" y="57"/>
                </a:cxn>
                <a:cxn ang="0">
                  <a:pos x="13" y="42"/>
                </a:cxn>
                <a:cxn ang="0">
                  <a:pos x="8" y="41"/>
                </a:cxn>
                <a:cxn ang="0">
                  <a:pos x="0" y="30"/>
                </a:cxn>
                <a:cxn ang="0">
                  <a:pos x="4" y="17"/>
                </a:cxn>
                <a:cxn ang="0">
                  <a:pos x="11" y="16"/>
                </a:cxn>
                <a:cxn ang="0">
                  <a:pos x="18" y="3"/>
                </a:cxn>
                <a:cxn ang="0">
                  <a:pos x="51" y="0"/>
                </a:cxn>
              </a:cxnLst>
              <a:rect l="0" t="0" r="r" b="b"/>
              <a:pathLst>
                <a:path w="65" h="65">
                  <a:moveTo>
                    <a:pt x="51" y="0"/>
                  </a:moveTo>
                  <a:lnTo>
                    <a:pt x="65" y="3"/>
                  </a:lnTo>
                  <a:lnTo>
                    <a:pt x="65" y="8"/>
                  </a:lnTo>
                  <a:lnTo>
                    <a:pt x="59" y="16"/>
                  </a:lnTo>
                  <a:lnTo>
                    <a:pt x="60" y="27"/>
                  </a:lnTo>
                  <a:lnTo>
                    <a:pt x="65" y="38"/>
                  </a:lnTo>
                  <a:lnTo>
                    <a:pt x="64" y="54"/>
                  </a:lnTo>
                  <a:lnTo>
                    <a:pt x="59" y="58"/>
                  </a:lnTo>
                  <a:lnTo>
                    <a:pt x="51" y="55"/>
                  </a:lnTo>
                  <a:lnTo>
                    <a:pt x="37" y="57"/>
                  </a:lnTo>
                  <a:lnTo>
                    <a:pt x="35" y="65"/>
                  </a:lnTo>
                  <a:lnTo>
                    <a:pt x="26" y="65"/>
                  </a:lnTo>
                  <a:lnTo>
                    <a:pt x="19" y="57"/>
                  </a:lnTo>
                  <a:lnTo>
                    <a:pt x="13" y="42"/>
                  </a:lnTo>
                  <a:lnTo>
                    <a:pt x="8" y="41"/>
                  </a:lnTo>
                  <a:lnTo>
                    <a:pt x="0" y="30"/>
                  </a:lnTo>
                  <a:lnTo>
                    <a:pt x="4" y="17"/>
                  </a:lnTo>
                  <a:lnTo>
                    <a:pt x="11" y="16"/>
                  </a:lnTo>
                  <a:lnTo>
                    <a:pt x="18" y="3"/>
                  </a:lnTo>
                  <a:lnTo>
                    <a:pt x="5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98" name="Freeform 1530"/>
            <p:cNvSpPr>
              <a:spLocks/>
            </p:cNvSpPr>
            <p:nvPr/>
          </p:nvSpPr>
          <p:spPr bwMode="auto">
            <a:xfrm>
              <a:off x="3771901" y="3719513"/>
              <a:ext cx="52388" cy="52388"/>
            </a:xfrm>
            <a:custGeom>
              <a:avLst/>
              <a:gdLst/>
              <a:ahLst/>
              <a:cxnLst>
                <a:cxn ang="0">
                  <a:pos x="51" y="0"/>
                </a:cxn>
                <a:cxn ang="0">
                  <a:pos x="65" y="3"/>
                </a:cxn>
                <a:cxn ang="0">
                  <a:pos x="65" y="8"/>
                </a:cxn>
                <a:cxn ang="0">
                  <a:pos x="59" y="16"/>
                </a:cxn>
                <a:cxn ang="0">
                  <a:pos x="60" y="27"/>
                </a:cxn>
                <a:cxn ang="0">
                  <a:pos x="65" y="38"/>
                </a:cxn>
                <a:cxn ang="0">
                  <a:pos x="64" y="54"/>
                </a:cxn>
                <a:cxn ang="0">
                  <a:pos x="59" y="58"/>
                </a:cxn>
                <a:cxn ang="0">
                  <a:pos x="51" y="55"/>
                </a:cxn>
                <a:cxn ang="0">
                  <a:pos x="37" y="57"/>
                </a:cxn>
                <a:cxn ang="0">
                  <a:pos x="35" y="65"/>
                </a:cxn>
                <a:cxn ang="0">
                  <a:pos x="26" y="65"/>
                </a:cxn>
                <a:cxn ang="0">
                  <a:pos x="19" y="57"/>
                </a:cxn>
                <a:cxn ang="0">
                  <a:pos x="13" y="42"/>
                </a:cxn>
                <a:cxn ang="0">
                  <a:pos x="8" y="41"/>
                </a:cxn>
                <a:cxn ang="0">
                  <a:pos x="0" y="30"/>
                </a:cxn>
                <a:cxn ang="0">
                  <a:pos x="4" y="17"/>
                </a:cxn>
                <a:cxn ang="0">
                  <a:pos x="11" y="16"/>
                </a:cxn>
                <a:cxn ang="0">
                  <a:pos x="18" y="3"/>
                </a:cxn>
                <a:cxn ang="0">
                  <a:pos x="51" y="0"/>
                </a:cxn>
              </a:cxnLst>
              <a:rect l="0" t="0" r="r" b="b"/>
              <a:pathLst>
                <a:path w="65" h="65">
                  <a:moveTo>
                    <a:pt x="51" y="0"/>
                  </a:moveTo>
                  <a:lnTo>
                    <a:pt x="65" y="3"/>
                  </a:lnTo>
                  <a:lnTo>
                    <a:pt x="65" y="8"/>
                  </a:lnTo>
                  <a:lnTo>
                    <a:pt x="59" y="16"/>
                  </a:lnTo>
                  <a:lnTo>
                    <a:pt x="60" y="27"/>
                  </a:lnTo>
                  <a:lnTo>
                    <a:pt x="65" y="38"/>
                  </a:lnTo>
                  <a:lnTo>
                    <a:pt x="64" y="54"/>
                  </a:lnTo>
                  <a:lnTo>
                    <a:pt x="59" y="58"/>
                  </a:lnTo>
                  <a:lnTo>
                    <a:pt x="51" y="55"/>
                  </a:lnTo>
                  <a:lnTo>
                    <a:pt x="37" y="57"/>
                  </a:lnTo>
                  <a:lnTo>
                    <a:pt x="35" y="65"/>
                  </a:lnTo>
                  <a:lnTo>
                    <a:pt x="26" y="65"/>
                  </a:lnTo>
                  <a:lnTo>
                    <a:pt x="19" y="57"/>
                  </a:lnTo>
                  <a:lnTo>
                    <a:pt x="13" y="42"/>
                  </a:lnTo>
                  <a:lnTo>
                    <a:pt x="8" y="41"/>
                  </a:lnTo>
                  <a:lnTo>
                    <a:pt x="0" y="30"/>
                  </a:lnTo>
                  <a:lnTo>
                    <a:pt x="4" y="17"/>
                  </a:lnTo>
                  <a:lnTo>
                    <a:pt x="11" y="16"/>
                  </a:lnTo>
                  <a:lnTo>
                    <a:pt x="18" y="3"/>
                  </a:lnTo>
                  <a:lnTo>
                    <a:pt x="5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799" name="Freeform 1531"/>
            <p:cNvSpPr>
              <a:spLocks/>
            </p:cNvSpPr>
            <p:nvPr/>
          </p:nvSpPr>
          <p:spPr bwMode="auto">
            <a:xfrm>
              <a:off x="3729038" y="3667125"/>
              <a:ext cx="11113" cy="11113"/>
            </a:xfrm>
            <a:custGeom>
              <a:avLst/>
              <a:gdLst/>
              <a:ahLst/>
              <a:cxnLst>
                <a:cxn ang="0">
                  <a:pos x="3" y="0"/>
                </a:cxn>
                <a:cxn ang="0">
                  <a:pos x="14" y="0"/>
                </a:cxn>
                <a:cxn ang="0">
                  <a:pos x="9" y="13"/>
                </a:cxn>
                <a:cxn ang="0">
                  <a:pos x="0" y="15"/>
                </a:cxn>
                <a:cxn ang="0">
                  <a:pos x="4" y="7"/>
                </a:cxn>
                <a:cxn ang="0">
                  <a:pos x="3" y="0"/>
                </a:cxn>
              </a:cxnLst>
              <a:rect l="0" t="0" r="r" b="b"/>
              <a:pathLst>
                <a:path w="14" h="15">
                  <a:moveTo>
                    <a:pt x="3" y="0"/>
                  </a:moveTo>
                  <a:lnTo>
                    <a:pt x="14" y="0"/>
                  </a:lnTo>
                  <a:lnTo>
                    <a:pt x="9" y="13"/>
                  </a:lnTo>
                  <a:lnTo>
                    <a:pt x="0" y="15"/>
                  </a:lnTo>
                  <a:lnTo>
                    <a:pt x="4" y="7"/>
                  </a:lnTo>
                  <a:lnTo>
                    <a:pt x="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00" name="Freeform 1532"/>
            <p:cNvSpPr>
              <a:spLocks/>
            </p:cNvSpPr>
            <p:nvPr/>
          </p:nvSpPr>
          <p:spPr bwMode="auto">
            <a:xfrm>
              <a:off x="3771901" y="4162425"/>
              <a:ext cx="61913" cy="71438"/>
            </a:xfrm>
            <a:custGeom>
              <a:avLst/>
              <a:gdLst/>
              <a:ahLst/>
              <a:cxnLst>
                <a:cxn ang="0">
                  <a:pos x="24" y="0"/>
                </a:cxn>
                <a:cxn ang="0">
                  <a:pos x="34" y="10"/>
                </a:cxn>
                <a:cxn ang="0">
                  <a:pos x="35" y="16"/>
                </a:cxn>
                <a:cxn ang="0">
                  <a:pos x="42" y="15"/>
                </a:cxn>
                <a:cxn ang="0">
                  <a:pos x="49" y="22"/>
                </a:cxn>
                <a:cxn ang="0">
                  <a:pos x="70" y="35"/>
                </a:cxn>
                <a:cxn ang="0">
                  <a:pos x="72" y="41"/>
                </a:cxn>
                <a:cxn ang="0">
                  <a:pos x="78" y="49"/>
                </a:cxn>
                <a:cxn ang="0">
                  <a:pos x="75" y="57"/>
                </a:cxn>
                <a:cxn ang="0">
                  <a:pos x="75" y="68"/>
                </a:cxn>
                <a:cxn ang="0">
                  <a:pos x="64" y="86"/>
                </a:cxn>
                <a:cxn ang="0">
                  <a:pos x="53" y="92"/>
                </a:cxn>
                <a:cxn ang="0">
                  <a:pos x="34" y="90"/>
                </a:cxn>
                <a:cxn ang="0">
                  <a:pos x="18" y="83"/>
                </a:cxn>
                <a:cxn ang="0">
                  <a:pos x="8" y="81"/>
                </a:cxn>
                <a:cxn ang="0">
                  <a:pos x="0" y="73"/>
                </a:cxn>
                <a:cxn ang="0">
                  <a:pos x="5" y="52"/>
                </a:cxn>
                <a:cxn ang="0">
                  <a:pos x="8" y="7"/>
                </a:cxn>
                <a:cxn ang="0">
                  <a:pos x="13" y="2"/>
                </a:cxn>
                <a:cxn ang="0">
                  <a:pos x="24" y="0"/>
                </a:cxn>
              </a:cxnLst>
              <a:rect l="0" t="0" r="r" b="b"/>
              <a:pathLst>
                <a:path w="78" h="92">
                  <a:moveTo>
                    <a:pt x="24" y="0"/>
                  </a:moveTo>
                  <a:lnTo>
                    <a:pt x="34" y="10"/>
                  </a:lnTo>
                  <a:lnTo>
                    <a:pt x="35" y="16"/>
                  </a:lnTo>
                  <a:lnTo>
                    <a:pt x="42" y="15"/>
                  </a:lnTo>
                  <a:lnTo>
                    <a:pt x="49" y="22"/>
                  </a:lnTo>
                  <a:lnTo>
                    <a:pt x="70" y="35"/>
                  </a:lnTo>
                  <a:lnTo>
                    <a:pt x="72" y="41"/>
                  </a:lnTo>
                  <a:lnTo>
                    <a:pt x="78" y="49"/>
                  </a:lnTo>
                  <a:lnTo>
                    <a:pt x="75" y="57"/>
                  </a:lnTo>
                  <a:lnTo>
                    <a:pt x="75" y="68"/>
                  </a:lnTo>
                  <a:lnTo>
                    <a:pt x="64" y="86"/>
                  </a:lnTo>
                  <a:lnTo>
                    <a:pt x="53" y="92"/>
                  </a:lnTo>
                  <a:lnTo>
                    <a:pt x="34" y="90"/>
                  </a:lnTo>
                  <a:lnTo>
                    <a:pt x="18" y="83"/>
                  </a:lnTo>
                  <a:lnTo>
                    <a:pt x="8" y="81"/>
                  </a:lnTo>
                  <a:lnTo>
                    <a:pt x="0" y="73"/>
                  </a:lnTo>
                  <a:lnTo>
                    <a:pt x="5" y="52"/>
                  </a:lnTo>
                  <a:lnTo>
                    <a:pt x="8" y="7"/>
                  </a:lnTo>
                  <a:lnTo>
                    <a:pt x="13" y="2"/>
                  </a:lnTo>
                  <a:lnTo>
                    <a:pt x="2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01" name="Freeform 1533"/>
            <p:cNvSpPr>
              <a:spLocks/>
            </p:cNvSpPr>
            <p:nvPr/>
          </p:nvSpPr>
          <p:spPr bwMode="auto">
            <a:xfrm>
              <a:off x="3592513" y="3648075"/>
              <a:ext cx="157163" cy="134938"/>
            </a:xfrm>
            <a:custGeom>
              <a:avLst/>
              <a:gdLst/>
              <a:ahLst/>
              <a:cxnLst>
                <a:cxn ang="0">
                  <a:pos x="57" y="11"/>
                </a:cxn>
                <a:cxn ang="0">
                  <a:pos x="81" y="27"/>
                </a:cxn>
                <a:cxn ang="0">
                  <a:pos x="114" y="32"/>
                </a:cxn>
                <a:cxn ang="0">
                  <a:pos x="141" y="27"/>
                </a:cxn>
                <a:cxn ang="0">
                  <a:pos x="136" y="24"/>
                </a:cxn>
                <a:cxn ang="0">
                  <a:pos x="154" y="29"/>
                </a:cxn>
                <a:cxn ang="0">
                  <a:pos x="162" y="38"/>
                </a:cxn>
                <a:cxn ang="0">
                  <a:pos x="182" y="43"/>
                </a:cxn>
                <a:cxn ang="0">
                  <a:pos x="182" y="57"/>
                </a:cxn>
                <a:cxn ang="0">
                  <a:pos x="193" y="55"/>
                </a:cxn>
                <a:cxn ang="0">
                  <a:pos x="198" y="62"/>
                </a:cxn>
                <a:cxn ang="0">
                  <a:pos x="185" y="76"/>
                </a:cxn>
                <a:cxn ang="0">
                  <a:pos x="181" y="84"/>
                </a:cxn>
                <a:cxn ang="0">
                  <a:pos x="187" y="104"/>
                </a:cxn>
                <a:cxn ang="0">
                  <a:pos x="152" y="127"/>
                </a:cxn>
                <a:cxn ang="0">
                  <a:pos x="127" y="123"/>
                </a:cxn>
                <a:cxn ang="0">
                  <a:pos x="133" y="138"/>
                </a:cxn>
                <a:cxn ang="0">
                  <a:pos x="147" y="147"/>
                </a:cxn>
                <a:cxn ang="0">
                  <a:pos x="138" y="155"/>
                </a:cxn>
                <a:cxn ang="0">
                  <a:pos x="114" y="171"/>
                </a:cxn>
                <a:cxn ang="0">
                  <a:pos x="95" y="165"/>
                </a:cxn>
                <a:cxn ang="0">
                  <a:pos x="82" y="141"/>
                </a:cxn>
                <a:cxn ang="0">
                  <a:pos x="82" y="122"/>
                </a:cxn>
                <a:cxn ang="0">
                  <a:pos x="87" y="92"/>
                </a:cxn>
                <a:cxn ang="0">
                  <a:pos x="49" y="79"/>
                </a:cxn>
                <a:cxn ang="0">
                  <a:pos x="30" y="79"/>
                </a:cxn>
                <a:cxn ang="0">
                  <a:pos x="16" y="73"/>
                </a:cxn>
                <a:cxn ang="0">
                  <a:pos x="10" y="46"/>
                </a:cxn>
                <a:cxn ang="0">
                  <a:pos x="11" y="21"/>
                </a:cxn>
                <a:cxn ang="0">
                  <a:pos x="30" y="5"/>
                </a:cxn>
                <a:cxn ang="0">
                  <a:pos x="27" y="22"/>
                </a:cxn>
                <a:cxn ang="0">
                  <a:pos x="21" y="40"/>
                </a:cxn>
                <a:cxn ang="0">
                  <a:pos x="35" y="43"/>
                </a:cxn>
                <a:cxn ang="0">
                  <a:pos x="29" y="29"/>
                </a:cxn>
                <a:cxn ang="0">
                  <a:pos x="38" y="14"/>
                </a:cxn>
                <a:cxn ang="0">
                  <a:pos x="52" y="10"/>
                </a:cxn>
                <a:cxn ang="0">
                  <a:pos x="51" y="0"/>
                </a:cxn>
              </a:cxnLst>
              <a:rect l="0" t="0" r="r" b="b"/>
              <a:pathLst>
                <a:path w="198" h="171">
                  <a:moveTo>
                    <a:pt x="51" y="0"/>
                  </a:moveTo>
                  <a:lnTo>
                    <a:pt x="57" y="11"/>
                  </a:lnTo>
                  <a:lnTo>
                    <a:pt x="75" y="14"/>
                  </a:lnTo>
                  <a:lnTo>
                    <a:pt x="81" y="27"/>
                  </a:lnTo>
                  <a:lnTo>
                    <a:pt x="106" y="25"/>
                  </a:lnTo>
                  <a:lnTo>
                    <a:pt x="114" y="32"/>
                  </a:lnTo>
                  <a:lnTo>
                    <a:pt x="122" y="32"/>
                  </a:lnTo>
                  <a:lnTo>
                    <a:pt x="141" y="27"/>
                  </a:lnTo>
                  <a:lnTo>
                    <a:pt x="135" y="25"/>
                  </a:lnTo>
                  <a:lnTo>
                    <a:pt x="136" y="24"/>
                  </a:lnTo>
                  <a:lnTo>
                    <a:pt x="168" y="24"/>
                  </a:lnTo>
                  <a:lnTo>
                    <a:pt x="154" y="29"/>
                  </a:lnTo>
                  <a:lnTo>
                    <a:pt x="158" y="30"/>
                  </a:lnTo>
                  <a:lnTo>
                    <a:pt x="162" y="38"/>
                  </a:lnTo>
                  <a:lnTo>
                    <a:pt x="171" y="38"/>
                  </a:lnTo>
                  <a:lnTo>
                    <a:pt x="182" y="43"/>
                  </a:lnTo>
                  <a:lnTo>
                    <a:pt x="185" y="52"/>
                  </a:lnTo>
                  <a:lnTo>
                    <a:pt x="182" y="57"/>
                  </a:lnTo>
                  <a:lnTo>
                    <a:pt x="188" y="57"/>
                  </a:lnTo>
                  <a:lnTo>
                    <a:pt x="193" y="55"/>
                  </a:lnTo>
                  <a:lnTo>
                    <a:pt x="198" y="60"/>
                  </a:lnTo>
                  <a:lnTo>
                    <a:pt x="198" y="62"/>
                  </a:lnTo>
                  <a:lnTo>
                    <a:pt x="185" y="68"/>
                  </a:lnTo>
                  <a:lnTo>
                    <a:pt x="185" y="76"/>
                  </a:lnTo>
                  <a:lnTo>
                    <a:pt x="190" y="78"/>
                  </a:lnTo>
                  <a:lnTo>
                    <a:pt x="181" y="84"/>
                  </a:lnTo>
                  <a:lnTo>
                    <a:pt x="177" y="92"/>
                  </a:lnTo>
                  <a:lnTo>
                    <a:pt x="187" y="104"/>
                  </a:lnTo>
                  <a:lnTo>
                    <a:pt x="182" y="114"/>
                  </a:lnTo>
                  <a:lnTo>
                    <a:pt x="152" y="127"/>
                  </a:lnTo>
                  <a:lnTo>
                    <a:pt x="127" y="119"/>
                  </a:lnTo>
                  <a:lnTo>
                    <a:pt x="127" y="123"/>
                  </a:lnTo>
                  <a:lnTo>
                    <a:pt x="135" y="128"/>
                  </a:lnTo>
                  <a:lnTo>
                    <a:pt x="133" y="138"/>
                  </a:lnTo>
                  <a:lnTo>
                    <a:pt x="135" y="147"/>
                  </a:lnTo>
                  <a:lnTo>
                    <a:pt x="147" y="147"/>
                  </a:lnTo>
                  <a:lnTo>
                    <a:pt x="147" y="150"/>
                  </a:lnTo>
                  <a:lnTo>
                    <a:pt x="138" y="155"/>
                  </a:lnTo>
                  <a:lnTo>
                    <a:pt x="133" y="161"/>
                  </a:lnTo>
                  <a:lnTo>
                    <a:pt x="114" y="171"/>
                  </a:lnTo>
                  <a:lnTo>
                    <a:pt x="103" y="171"/>
                  </a:lnTo>
                  <a:lnTo>
                    <a:pt x="95" y="165"/>
                  </a:lnTo>
                  <a:lnTo>
                    <a:pt x="89" y="149"/>
                  </a:lnTo>
                  <a:lnTo>
                    <a:pt x="82" y="141"/>
                  </a:lnTo>
                  <a:lnTo>
                    <a:pt x="89" y="133"/>
                  </a:lnTo>
                  <a:lnTo>
                    <a:pt x="82" y="122"/>
                  </a:lnTo>
                  <a:lnTo>
                    <a:pt x="81" y="114"/>
                  </a:lnTo>
                  <a:lnTo>
                    <a:pt x="87" y="92"/>
                  </a:lnTo>
                  <a:lnTo>
                    <a:pt x="60" y="93"/>
                  </a:lnTo>
                  <a:lnTo>
                    <a:pt x="49" y="79"/>
                  </a:lnTo>
                  <a:lnTo>
                    <a:pt x="41" y="76"/>
                  </a:lnTo>
                  <a:lnTo>
                    <a:pt x="30" y="79"/>
                  </a:lnTo>
                  <a:lnTo>
                    <a:pt x="21" y="76"/>
                  </a:lnTo>
                  <a:lnTo>
                    <a:pt x="16" y="73"/>
                  </a:lnTo>
                  <a:lnTo>
                    <a:pt x="14" y="60"/>
                  </a:lnTo>
                  <a:lnTo>
                    <a:pt x="10" y="46"/>
                  </a:lnTo>
                  <a:lnTo>
                    <a:pt x="0" y="46"/>
                  </a:lnTo>
                  <a:lnTo>
                    <a:pt x="11" y="21"/>
                  </a:lnTo>
                  <a:lnTo>
                    <a:pt x="21" y="8"/>
                  </a:lnTo>
                  <a:lnTo>
                    <a:pt x="30" y="5"/>
                  </a:lnTo>
                  <a:lnTo>
                    <a:pt x="24" y="10"/>
                  </a:lnTo>
                  <a:lnTo>
                    <a:pt x="27" y="22"/>
                  </a:lnTo>
                  <a:lnTo>
                    <a:pt x="21" y="33"/>
                  </a:lnTo>
                  <a:lnTo>
                    <a:pt x="21" y="40"/>
                  </a:lnTo>
                  <a:lnTo>
                    <a:pt x="27" y="49"/>
                  </a:lnTo>
                  <a:lnTo>
                    <a:pt x="35" y="43"/>
                  </a:lnTo>
                  <a:lnTo>
                    <a:pt x="33" y="38"/>
                  </a:lnTo>
                  <a:lnTo>
                    <a:pt x="29" y="29"/>
                  </a:lnTo>
                  <a:lnTo>
                    <a:pt x="29" y="22"/>
                  </a:lnTo>
                  <a:lnTo>
                    <a:pt x="38" y="14"/>
                  </a:lnTo>
                  <a:lnTo>
                    <a:pt x="54" y="11"/>
                  </a:lnTo>
                  <a:lnTo>
                    <a:pt x="52" y="10"/>
                  </a:lnTo>
                  <a:lnTo>
                    <a:pt x="46" y="8"/>
                  </a:lnTo>
                  <a:lnTo>
                    <a:pt x="5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02" name="Freeform 1534"/>
            <p:cNvSpPr>
              <a:spLocks/>
            </p:cNvSpPr>
            <p:nvPr/>
          </p:nvSpPr>
          <p:spPr bwMode="auto">
            <a:xfrm>
              <a:off x="3592513" y="3648075"/>
              <a:ext cx="157163" cy="134938"/>
            </a:xfrm>
            <a:custGeom>
              <a:avLst/>
              <a:gdLst/>
              <a:ahLst/>
              <a:cxnLst>
                <a:cxn ang="0">
                  <a:pos x="57" y="11"/>
                </a:cxn>
                <a:cxn ang="0">
                  <a:pos x="81" y="27"/>
                </a:cxn>
                <a:cxn ang="0">
                  <a:pos x="114" y="32"/>
                </a:cxn>
                <a:cxn ang="0">
                  <a:pos x="141" y="27"/>
                </a:cxn>
                <a:cxn ang="0">
                  <a:pos x="136" y="24"/>
                </a:cxn>
                <a:cxn ang="0">
                  <a:pos x="154" y="29"/>
                </a:cxn>
                <a:cxn ang="0">
                  <a:pos x="162" y="38"/>
                </a:cxn>
                <a:cxn ang="0">
                  <a:pos x="182" y="43"/>
                </a:cxn>
                <a:cxn ang="0">
                  <a:pos x="182" y="57"/>
                </a:cxn>
                <a:cxn ang="0">
                  <a:pos x="193" y="55"/>
                </a:cxn>
                <a:cxn ang="0">
                  <a:pos x="198" y="62"/>
                </a:cxn>
                <a:cxn ang="0">
                  <a:pos x="185" y="76"/>
                </a:cxn>
                <a:cxn ang="0">
                  <a:pos x="181" y="84"/>
                </a:cxn>
                <a:cxn ang="0">
                  <a:pos x="187" y="104"/>
                </a:cxn>
                <a:cxn ang="0">
                  <a:pos x="152" y="127"/>
                </a:cxn>
                <a:cxn ang="0">
                  <a:pos x="127" y="123"/>
                </a:cxn>
                <a:cxn ang="0">
                  <a:pos x="133" y="138"/>
                </a:cxn>
                <a:cxn ang="0">
                  <a:pos x="147" y="147"/>
                </a:cxn>
                <a:cxn ang="0">
                  <a:pos x="138" y="155"/>
                </a:cxn>
                <a:cxn ang="0">
                  <a:pos x="114" y="171"/>
                </a:cxn>
                <a:cxn ang="0">
                  <a:pos x="95" y="165"/>
                </a:cxn>
                <a:cxn ang="0">
                  <a:pos x="82" y="141"/>
                </a:cxn>
                <a:cxn ang="0">
                  <a:pos x="82" y="122"/>
                </a:cxn>
                <a:cxn ang="0">
                  <a:pos x="87" y="92"/>
                </a:cxn>
                <a:cxn ang="0">
                  <a:pos x="49" y="79"/>
                </a:cxn>
                <a:cxn ang="0">
                  <a:pos x="30" y="79"/>
                </a:cxn>
                <a:cxn ang="0">
                  <a:pos x="16" y="73"/>
                </a:cxn>
                <a:cxn ang="0">
                  <a:pos x="10" y="46"/>
                </a:cxn>
                <a:cxn ang="0">
                  <a:pos x="11" y="21"/>
                </a:cxn>
                <a:cxn ang="0">
                  <a:pos x="30" y="5"/>
                </a:cxn>
                <a:cxn ang="0">
                  <a:pos x="27" y="22"/>
                </a:cxn>
                <a:cxn ang="0">
                  <a:pos x="21" y="40"/>
                </a:cxn>
                <a:cxn ang="0">
                  <a:pos x="35" y="43"/>
                </a:cxn>
                <a:cxn ang="0">
                  <a:pos x="29" y="29"/>
                </a:cxn>
                <a:cxn ang="0">
                  <a:pos x="38" y="14"/>
                </a:cxn>
                <a:cxn ang="0">
                  <a:pos x="52" y="10"/>
                </a:cxn>
                <a:cxn ang="0">
                  <a:pos x="51" y="0"/>
                </a:cxn>
              </a:cxnLst>
              <a:rect l="0" t="0" r="r" b="b"/>
              <a:pathLst>
                <a:path w="198" h="171">
                  <a:moveTo>
                    <a:pt x="51" y="0"/>
                  </a:moveTo>
                  <a:lnTo>
                    <a:pt x="57" y="11"/>
                  </a:lnTo>
                  <a:lnTo>
                    <a:pt x="75" y="14"/>
                  </a:lnTo>
                  <a:lnTo>
                    <a:pt x="81" y="27"/>
                  </a:lnTo>
                  <a:lnTo>
                    <a:pt x="106" y="25"/>
                  </a:lnTo>
                  <a:lnTo>
                    <a:pt x="114" y="32"/>
                  </a:lnTo>
                  <a:lnTo>
                    <a:pt x="122" y="32"/>
                  </a:lnTo>
                  <a:lnTo>
                    <a:pt x="141" y="27"/>
                  </a:lnTo>
                  <a:lnTo>
                    <a:pt x="135" y="25"/>
                  </a:lnTo>
                  <a:lnTo>
                    <a:pt x="136" y="24"/>
                  </a:lnTo>
                  <a:lnTo>
                    <a:pt x="168" y="24"/>
                  </a:lnTo>
                  <a:lnTo>
                    <a:pt x="154" y="29"/>
                  </a:lnTo>
                  <a:lnTo>
                    <a:pt x="158" y="30"/>
                  </a:lnTo>
                  <a:lnTo>
                    <a:pt x="162" y="38"/>
                  </a:lnTo>
                  <a:lnTo>
                    <a:pt x="171" y="38"/>
                  </a:lnTo>
                  <a:lnTo>
                    <a:pt x="182" y="43"/>
                  </a:lnTo>
                  <a:lnTo>
                    <a:pt x="185" y="52"/>
                  </a:lnTo>
                  <a:lnTo>
                    <a:pt x="182" y="57"/>
                  </a:lnTo>
                  <a:lnTo>
                    <a:pt x="188" y="57"/>
                  </a:lnTo>
                  <a:lnTo>
                    <a:pt x="193" y="55"/>
                  </a:lnTo>
                  <a:lnTo>
                    <a:pt x="198" y="60"/>
                  </a:lnTo>
                  <a:lnTo>
                    <a:pt x="198" y="62"/>
                  </a:lnTo>
                  <a:lnTo>
                    <a:pt x="185" y="68"/>
                  </a:lnTo>
                  <a:lnTo>
                    <a:pt x="185" y="76"/>
                  </a:lnTo>
                  <a:lnTo>
                    <a:pt x="190" y="78"/>
                  </a:lnTo>
                  <a:lnTo>
                    <a:pt x="181" y="84"/>
                  </a:lnTo>
                  <a:lnTo>
                    <a:pt x="177" y="92"/>
                  </a:lnTo>
                  <a:lnTo>
                    <a:pt x="187" y="104"/>
                  </a:lnTo>
                  <a:lnTo>
                    <a:pt x="182" y="114"/>
                  </a:lnTo>
                  <a:lnTo>
                    <a:pt x="152" y="127"/>
                  </a:lnTo>
                  <a:lnTo>
                    <a:pt x="127" y="119"/>
                  </a:lnTo>
                  <a:lnTo>
                    <a:pt x="127" y="123"/>
                  </a:lnTo>
                  <a:lnTo>
                    <a:pt x="135" y="128"/>
                  </a:lnTo>
                  <a:lnTo>
                    <a:pt x="133" y="138"/>
                  </a:lnTo>
                  <a:lnTo>
                    <a:pt x="135" y="147"/>
                  </a:lnTo>
                  <a:lnTo>
                    <a:pt x="147" y="147"/>
                  </a:lnTo>
                  <a:lnTo>
                    <a:pt x="147" y="150"/>
                  </a:lnTo>
                  <a:lnTo>
                    <a:pt x="138" y="155"/>
                  </a:lnTo>
                  <a:lnTo>
                    <a:pt x="133" y="161"/>
                  </a:lnTo>
                  <a:lnTo>
                    <a:pt x="114" y="171"/>
                  </a:lnTo>
                  <a:lnTo>
                    <a:pt x="103" y="171"/>
                  </a:lnTo>
                  <a:lnTo>
                    <a:pt x="95" y="165"/>
                  </a:lnTo>
                  <a:lnTo>
                    <a:pt x="89" y="149"/>
                  </a:lnTo>
                  <a:lnTo>
                    <a:pt x="82" y="141"/>
                  </a:lnTo>
                  <a:lnTo>
                    <a:pt x="89" y="133"/>
                  </a:lnTo>
                  <a:lnTo>
                    <a:pt x="82" y="122"/>
                  </a:lnTo>
                  <a:lnTo>
                    <a:pt x="81" y="114"/>
                  </a:lnTo>
                  <a:lnTo>
                    <a:pt x="87" y="92"/>
                  </a:lnTo>
                  <a:lnTo>
                    <a:pt x="60" y="93"/>
                  </a:lnTo>
                  <a:lnTo>
                    <a:pt x="49" y="79"/>
                  </a:lnTo>
                  <a:lnTo>
                    <a:pt x="41" y="76"/>
                  </a:lnTo>
                  <a:lnTo>
                    <a:pt x="30" y="79"/>
                  </a:lnTo>
                  <a:lnTo>
                    <a:pt x="21" y="76"/>
                  </a:lnTo>
                  <a:lnTo>
                    <a:pt x="16" y="73"/>
                  </a:lnTo>
                  <a:lnTo>
                    <a:pt x="14" y="60"/>
                  </a:lnTo>
                  <a:lnTo>
                    <a:pt x="10" y="46"/>
                  </a:lnTo>
                  <a:lnTo>
                    <a:pt x="0" y="46"/>
                  </a:lnTo>
                  <a:lnTo>
                    <a:pt x="11" y="21"/>
                  </a:lnTo>
                  <a:lnTo>
                    <a:pt x="21" y="8"/>
                  </a:lnTo>
                  <a:lnTo>
                    <a:pt x="30" y="5"/>
                  </a:lnTo>
                  <a:lnTo>
                    <a:pt x="24" y="10"/>
                  </a:lnTo>
                  <a:lnTo>
                    <a:pt x="27" y="22"/>
                  </a:lnTo>
                  <a:lnTo>
                    <a:pt x="21" y="33"/>
                  </a:lnTo>
                  <a:lnTo>
                    <a:pt x="21" y="40"/>
                  </a:lnTo>
                  <a:lnTo>
                    <a:pt x="27" y="49"/>
                  </a:lnTo>
                  <a:lnTo>
                    <a:pt x="35" y="43"/>
                  </a:lnTo>
                  <a:lnTo>
                    <a:pt x="33" y="38"/>
                  </a:lnTo>
                  <a:lnTo>
                    <a:pt x="29" y="29"/>
                  </a:lnTo>
                  <a:lnTo>
                    <a:pt x="29" y="22"/>
                  </a:lnTo>
                  <a:lnTo>
                    <a:pt x="38" y="14"/>
                  </a:lnTo>
                  <a:lnTo>
                    <a:pt x="54" y="11"/>
                  </a:lnTo>
                  <a:lnTo>
                    <a:pt x="52" y="10"/>
                  </a:lnTo>
                  <a:lnTo>
                    <a:pt x="46" y="8"/>
                  </a:lnTo>
                  <a:lnTo>
                    <a:pt x="5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03" name="Freeform 1535"/>
            <p:cNvSpPr>
              <a:spLocks/>
            </p:cNvSpPr>
            <p:nvPr/>
          </p:nvSpPr>
          <p:spPr bwMode="auto">
            <a:xfrm>
              <a:off x="3530601" y="3648075"/>
              <a:ext cx="146050" cy="187325"/>
            </a:xfrm>
            <a:custGeom>
              <a:avLst/>
              <a:gdLst/>
              <a:ahLst/>
              <a:cxnLst>
                <a:cxn ang="0">
                  <a:pos x="120" y="3"/>
                </a:cxn>
                <a:cxn ang="0">
                  <a:pos x="109" y="11"/>
                </a:cxn>
                <a:cxn ang="0">
                  <a:pos x="87" y="46"/>
                </a:cxn>
                <a:cxn ang="0">
                  <a:pos x="100" y="60"/>
                </a:cxn>
                <a:cxn ang="0">
                  <a:pos x="108" y="76"/>
                </a:cxn>
                <a:cxn ang="0">
                  <a:pos x="130" y="76"/>
                </a:cxn>
                <a:cxn ang="0">
                  <a:pos x="147" y="92"/>
                </a:cxn>
                <a:cxn ang="0">
                  <a:pos x="171" y="112"/>
                </a:cxn>
                <a:cxn ang="0">
                  <a:pos x="179" y="131"/>
                </a:cxn>
                <a:cxn ang="0">
                  <a:pos x="179" y="146"/>
                </a:cxn>
                <a:cxn ang="0">
                  <a:pos x="182" y="163"/>
                </a:cxn>
                <a:cxn ang="0">
                  <a:pos x="169" y="153"/>
                </a:cxn>
                <a:cxn ang="0">
                  <a:pos x="163" y="153"/>
                </a:cxn>
                <a:cxn ang="0">
                  <a:pos x="141" y="163"/>
                </a:cxn>
                <a:cxn ang="0">
                  <a:pos x="150" y="169"/>
                </a:cxn>
                <a:cxn ang="0">
                  <a:pos x="136" y="180"/>
                </a:cxn>
                <a:cxn ang="0">
                  <a:pos x="147" y="196"/>
                </a:cxn>
                <a:cxn ang="0">
                  <a:pos x="128" y="232"/>
                </a:cxn>
                <a:cxn ang="0">
                  <a:pos x="135" y="215"/>
                </a:cxn>
                <a:cxn ang="0">
                  <a:pos x="117" y="212"/>
                </a:cxn>
                <a:cxn ang="0">
                  <a:pos x="103" y="214"/>
                </a:cxn>
                <a:cxn ang="0">
                  <a:pos x="89" y="204"/>
                </a:cxn>
                <a:cxn ang="0">
                  <a:pos x="81" y="195"/>
                </a:cxn>
                <a:cxn ang="0">
                  <a:pos x="65" y="182"/>
                </a:cxn>
                <a:cxn ang="0">
                  <a:pos x="44" y="172"/>
                </a:cxn>
                <a:cxn ang="0">
                  <a:pos x="25" y="176"/>
                </a:cxn>
                <a:cxn ang="0">
                  <a:pos x="3" y="160"/>
                </a:cxn>
                <a:cxn ang="0">
                  <a:pos x="6" y="153"/>
                </a:cxn>
                <a:cxn ang="0">
                  <a:pos x="21" y="139"/>
                </a:cxn>
                <a:cxn ang="0">
                  <a:pos x="32" y="123"/>
                </a:cxn>
                <a:cxn ang="0">
                  <a:pos x="25" y="85"/>
                </a:cxn>
                <a:cxn ang="0">
                  <a:pos x="21" y="68"/>
                </a:cxn>
                <a:cxn ang="0">
                  <a:pos x="27" y="63"/>
                </a:cxn>
                <a:cxn ang="0">
                  <a:pos x="25" y="54"/>
                </a:cxn>
                <a:cxn ang="0">
                  <a:pos x="33" y="54"/>
                </a:cxn>
                <a:cxn ang="0">
                  <a:pos x="52" y="29"/>
                </a:cxn>
                <a:cxn ang="0">
                  <a:pos x="68" y="21"/>
                </a:cxn>
                <a:cxn ang="0">
                  <a:pos x="74" y="17"/>
                </a:cxn>
                <a:cxn ang="0">
                  <a:pos x="103" y="10"/>
                </a:cxn>
                <a:cxn ang="0">
                  <a:pos x="112" y="0"/>
                </a:cxn>
              </a:cxnLst>
              <a:rect l="0" t="0" r="r" b="b"/>
              <a:pathLst>
                <a:path w="185" h="237">
                  <a:moveTo>
                    <a:pt x="112" y="0"/>
                  </a:moveTo>
                  <a:lnTo>
                    <a:pt x="120" y="3"/>
                  </a:lnTo>
                  <a:lnTo>
                    <a:pt x="117" y="8"/>
                  </a:lnTo>
                  <a:lnTo>
                    <a:pt x="109" y="11"/>
                  </a:lnTo>
                  <a:lnTo>
                    <a:pt x="98" y="22"/>
                  </a:lnTo>
                  <a:lnTo>
                    <a:pt x="87" y="46"/>
                  </a:lnTo>
                  <a:lnTo>
                    <a:pt x="95" y="46"/>
                  </a:lnTo>
                  <a:lnTo>
                    <a:pt x="100" y="60"/>
                  </a:lnTo>
                  <a:lnTo>
                    <a:pt x="103" y="73"/>
                  </a:lnTo>
                  <a:lnTo>
                    <a:pt x="108" y="76"/>
                  </a:lnTo>
                  <a:lnTo>
                    <a:pt x="116" y="78"/>
                  </a:lnTo>
                  <a:lnTo>
                    <a:pt x="130" y="76"/>
                  </a:lnTo>
                  <a:lnTo>
                    <a:pt x="136" y="79"/>
                  </a:lnTo>
                  <a:lnTo>
                    <a:pt x="147" y="92"/>
                  </a:lnTo>
                  <a:lnTo>
                    <a:pt x="177" y="90"/>
                  </a:lnTo>
                  <a:lnTo>
                    <a:pt x="171" y="112"/>
                  </a:lnTo>
                  <a:lnTo>
                    <a:pt x="173" y="120"/>
                  </a:lnTo>
                  <a:lnTo>
                    <a:pt x="179" y="131"/>
                  </a:lnTo>
                  <a:lnTo>
                    <a:pt x="171" y="139"/>
                  </a:lnTo>
                  <a:lnTo>
                    <a:pt x="179" y="146"/>
                  </a:lnTo>
                  <a:lnTo>
                    <a:pt x="185" y="161"/>
                  </a:lnTo>
                  <a:lnTo>
                    <a:pt x="182" y="163"/>
                  </a:lnTo>
                  <a:lnTo>
                    <a:pt x="177" y="150"/>
                  </a:lnTo>
                  <a:lnTo>
                    <a:pt x="169" y="153"/>
                  </a:lnTo>
                  <a:lnTo>
                    <a:pt x="165" y="150"/>
                  </a:lnTo>
                  <a:lnTo>
                    <a:pt x="163" y="153"/>
                  </a:lnTo>
                  <a:lnTo>
                    <a:pt x="141" y="153"/>
                  </a:lnTo>
                  <a:lnTo>
                    <a:pt x="141" y="163"/>
                  </a:lnTo>
                  <a:lnTo>
                    <a:pt x="147" y="165"/>
                  </a:lnTo>
                  <a:lnTo>
                    <a:pt x="150" y="169"/>
                  </a:lnTo>
                  <a:lnTo>
                    <a:pt x="136" y="171"/>
                  </a:lnTo>
                  <a:lnTo>
                    <a:pt x="136" y="180"/>
                  </a:lnTo>
                  <a:lnTo>
                    <a:pt x="144" y="187"/>
                  </a:lnTo>
                  <a:lnTo>
                    <a:pt x="147" y="196"/>
                  </a:lnTo>
                  <a:lnTo>
                    <a:pt x="138" y="237"/>
                  </a:lnTo>
                  <a:lnTo>
                    <a:pt x="128" y="232"/>
                  </a:lnTo>
                  <a:lnTo>
                    <a:pt x="136" y="220"/>
                  </a:lnTo>
                  <a:lnTo>
                    <a:pt x="135" y="215"/>
                  </a:lnTo>
                  <a:lnTo>
                    <a:pt x="122" y="210"/>
                  </a:lnTo>
                  <a:lnTo>
                    <a:pt x="117" y="212"/>
                  </a:lnTo>
                  <a:lnTo>
                    <a:pt x="109" y="210"/>
                  </a:lnTo>
                  <a:lnTo>
                    <a:pt x="103" y="214"/>
                  </a:lnTo>
                  <a:lnTo>
                    <a:pt x="92" y="214"/>
                  </a:lnTo>
                  <a:lnTo>
                    <a:pt x="89" y="204"/>
                  </a:lnTo>
                  <a:lnTo>
                    <a:pt x="84" y="204"/>
                  </a:lnTo>
                  <a:lnTo>
                    <a:pt x="81" y="195"/>
                  </a:lnTo>
                  <a:lnTo>
                    <a:pt x="76" y="193"/>
                  </a:lnTo>
                  <a:lnTo>
                    <a:pt x="65" y="182"/>
                  </a:lnTo>
                  <a:lnTo>
                    <a:pt x="57" y="180"/>
                  </a:lnTo>
                  <a:lnTo>
                    <a:pt x="44" y="172"/>
                  </a:lnTo>
                  <a:lnTo>
                    <a:pt x="41" y="176"/>
                  </a:lnTo>
                  <a:lnTo>
                    <a:pt x="25" y="176"/>
                  </a:lnTo>
                  <a:lnTo>
                    <a:pt x="21" y="168"/>
                  </a:lnTo>
                  <a:lnTo>
                    <a:pt x="3" y="160"/>
                  </a:lnTo>
                  <a:lnTo>
                    <a:pt x="0" y="155"/>
                  </a:lnTo>
                  <a:lnTo>
                    <a:pt x="6" y="153"/>
                  </a:lnTo>
                  <a:lnTo>
                    <a:pt x="8" y="142"/>
                  </a:lnTo>
                  <a:lnTo>
                    <a:pt x="21" y="139"/>
                  </a:lnTo>
                  <a:lnTo>
                    <a:pt x="24" y="133"/>
                  </a:lnTo>
                  <a:lnTo>
                    <a:pt x="32" y="123"/>
                  </a:lnTo>
                  <a:lnTo>
                    <a:pt x="24" y="122"/>
                  </a:lnTo>
                  <a:lnTo>
                    <a:pt x="25" y="85"/>
                  </a:lnTo>
                  <a:lnTo>
                    <a:pt x="17" y="74"/>
                  </a:lnTo>
                  <a:lnTo>
                    <a:pt x="21" y="68"/>
                  </a:lnTo>
                  <a:lnTo>
                    <a:pt x="24" y="68"/>
                  </a:lnTo>
                  <a:lnTo>
                    <a:pt x="27" y="63"/>
                  </a:lnTo>
                  <a:lnTo>
                    <a:pt x="24" y="57"/>
                  </a:lnTo>
                  <a:lnTo>
                    <a:pt x="25" y="54"/>
                  </a:lnTo>
                  <a:lnTo>
                    <a:pt x="33" y="63"/>
                  </a:lnTo>
                  <a:lnTo>
                    <a:pt x="33" y="54"/>
                  </a:lnTo>
                  <a:lnTo>
                    <a:pt x="51" y="43"/>
                  </a:lnTo>
                  <a:lnTo>
                    <a:pt x="52" y="29"/>
                  </a:lnTo>
                  <a:lnTo>
                    <a:pt x="62" y="21"/>
                  </a:lnTo>
                  <a:lnTo>
                    <a:pt x="68" y="21"/>
                  </a:lnTo>
                  <a:lnTo>
                    <a:pt x="70" y="24"/>
                  </a:lnTo>
                  <a:lnTo>
                    <a:pt x="74" y="17"/>
                  </a:lnTo>
                  <a:lnTo>
                    <a:pt x="89" y="14"/>
                  </a:lnTo>
                  <a:lnTo>
                    <a:pt x="103" y="10"/>
                  </a:lnTo>
                  <a:lnTo>
                    <a:pt x="106" y="3"/>
                  </a:lnTo>
                  <a:lnTo>
                    <a:pt x="11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04" name="Freeform 1536"/>
            <p:cNvSpPr>
              <a:spLocks/>
            </p:cNvSpPr>
            <p:nvPr/>
          </p:nvSpPr>
          <p:spPr bwMode="auto">
            <a:xfrm>
              <a:off x="2816226" y="2544763"/>
              <a:ext cx="985838" cy="701675"/>
            </a:xfrm>
            <a:custGeom>
              <a:avLst/>
              <a:gdLst/>
              <a:ahLst/>
              <a:cxnLst>
                <a:cxn ang="0">
                  <a:pos x="707" y="84"/>
                </a:cxn>
                <a:cxn ang="0">
                  <a:pos x="745" y="132"/>
                </a:cxn>
                <a:cxn ang="0">
                  <a:pos x="794" y="185"/>
                </a:cxn>
                <a:cxn ang="0">
                  <a:pos x="849" y="114"/>
                </a:cxn>
                <a:cxn ang="0">
                  <a:pos x="856" y="168"/>
                </a:cxn>
                <a:cxn ang="0">
                  <a:pos x="826" y="236"/>
                </a:cxn>
                <a:cxn ang="0">
                  <a:pos x="762" y="263"/>
                </a:cxn>
                <a:cxn ang="0">
                  <a:pos x="742" y="332"/>
                </a:cxn>
                <a:cxn ang="0">
                  <a:pos x="717" y="331"/>
                </a:cxn>
                <a:cxn ang="0">
                  <a:pos x="694" y="391"/>
                </a:cxn>
                <a:cxn ang="0">
                  <a:pos x="680" y="495"/>
                </a:cxn>
                <a:cxn ang="0">
                  <a:pos x="802" y="571"/>
                </a:cxn>
                <a:cxn ang="0">
                  <a:pos x="872" y="663"/>
                </a:cxn>
                <a:cxn ang="0">
                  <a:pos x="908" y="677"/>
                </a:cxn>
                <a:cxn ang="0">
                  <a:pos x="944" y="557"/>
                </a:cxn>
                <a:cxn ang="0">
                  <a:pos x="925" y="459"/>
                </a:cxn>
                <a:cxn ang="0">
                  <a:pos x="916" y="380"/>
                </a:cxn>
                <a:cxn ang="0">
                  <a:pos x="1008" y="405"/>
                </a:cxn>
                <a:cxn ang="0">
                  <a:pos x="1044" y="460"/>
                </a:cxn>
                <a:cxn ang="0">
                  <a:pos x="1060" y="495"/>
                </a:cxn>
                <a:cxn ang="0">
                  <a:pos x="1096" y="489"/>
                </a:cxn>
                <a:cxn ang="0">
                  <a:pos x="1115" y="453"/>
                </a:cxn>
                <a:cxn ang="0">
                  <a:pos x="1129" y="495"/>
                </a:cxn>
                <a:cxn ang="0">
                  <a:pos x="1160" y="535"/>
                </a:cxn>
                <a:cxn ang="0">
                  <a:pos x="1161" y="557"/>
                </a:cxn>
                <a:cxn ang="0">
                  <a:pos x="1205" y="595"/>
                </a:cxn>
                <a:cxn ang="0">
                  <a:pos x="1175" y="633"/>
                </a:cxn>
                <a:cxn ang="0">
                  <a:pos x="1234" y="636"/>
                </a:cxn>
                <a:cxn ang="0">
                  <a:pos x="1177" y="706"/>
                </a:cxn>
                <a:cxn ang="0">
                  <a:pos x="1039" y="753"/>
                </a:cxn>
                <a:cxn ang="0">
                  <a:pos x="1106" y="756"/>
                </a:cxn>
                <a:cxn ang="0">
                  <a:pos x="1115" y="796"/>
                </a:cxn>
                <a:cxn ang="0">
                  <a:pos x="1129" y="829"/>
                </a:cxn>
                <a:cxn ang="0">
                  <a:pos x="1120" y="821"/>
                </a:cxn>
                <a:cxn ang="0">
                  <a:pos x="1066" y="808"/>
                </a:cxn>
                <a:cxn ang="0">
                  <a:pos x="951" y="832"/>
                </a:cxn>
                <a:cxn ang="0">
                  <a:pos x="881" y="873"/>
                </a:cxn>
                <a:cxn ang="0">
                  <a:pos x="868" y="829"/>
                </a:cxn>
                <a:cxn ang="0">
                  <a:pos x="887" y="821"/>
                </a:cxn>
                <a:cxn ang="0">
                  <a:pos x="816" y="766"/>
                </a:cxn>
                <a:cxn ang="0">
                  <a:pos x="761" y="750"/>
                </a:cxn>
                <a:cxn ang="0">
                  <a:pos x="266" y="736"/>
                </a:cxn>
                <a:cxn ang="0">
                  <a:pos x="239" y="713"/>
                </a:cxn>
                <a:cxn ang="0">
                  <a:pos x="199" y="680"/>
                </a:cxn>
                <a:cxn ang="0">
                  <a:pos x="172" y="639"/>
                </a:cxn>
                <a:cxn ang="0">
                  <a:pos x="131" y="547"/>
                </a:cxn>
                <a:cxn ang="0">
                  <a:pos x="14" y="445"/>
                </a:cxn>
                <a:cxn ang="0">
                  <a:pos x="98" y="151"/>
                </a:cxn>
                <a:cxn ang="0">
                  <a:pos x="146" y="113"/>
                </a:cxn>
                <a:cxn ang="0">
                  <a:pos x="218" y="117"/>
                </a:cxn>
                <a:cxn ang="0">
                  <a:pos x="247" y="103"/>
                </a:cxn>
                <a:cxn ang="0">
                  <a:pos x="391" y="151"/>
                </a:cxn>
                <a:cxn ang="0">
                  <a:pos x="454" y="182"/>
                </a:cxn>
                <a:cxn ang="0">
                  <a:pos x="492" y="215"/>
                </a:cxn>
                <a:cxn ang="0">
                  <a:pos x="503" y="152"/>
                </a:cxn>
                <a:cxn ang="0">
                  <a:pos x="506" y="135"/>
                </a:cxn>
                <a:cxn ang="0">
                  <a:pos x="622" y="182"/>
                </a:cxn>
                <a:cxn ang="0">
                  <a:pos x="642" y="162"/>
                </a:cxn>
                <a:cxn ang="0">
                  <a:pos x="660" y="201"/>
                </a:cxn>
                <a:cxn ang="0">
                  <a:pos x="687" y="140"/>
                </a:cxn>
                <a:cxn ang="0">
                  <a:pos x="647" y="73"/>
                </a:cxn>
              </a:cxnLst>
              <a:rect l="0" t="0" r="r" b="b"/>
              <a:pathLst>
                <a:path w="1243" h="886">
                  <a:moveTo>
                    <a:pt x="671" y="0"/>
                  </a:moveTo>
                  <a:lnTo>
                    <a:pt x="677" y="4"/>
                  </a:lnTo>
                  <a:lnTo>
                    <a:pt x="675" y="10"/>
                  </a:lnTo>
                  <a:lnTo>
                    <a:pt x="679" y="15"/>
                  </a:lnTo>
                  <a:lnTo>
                    <a:pt x="688" y="10"/>
                  </a:lnTo>
                  <a:lnTo>
                    <a:pt x="690" y="21"/>
                  </a:lnTo>
                  <a:lnTo>
                    <a:pt x="699" y="32"/>
                  </a:lnTo>
                  <a:lnTo>
                    <a:pt x="699" y="54"/>
                  </a:lnTo>
                  <a:lnTo>
                    <a:pt x="721" y="84"/>
                  </a:lnTo>
                  <a:lnTo>
                    <a:pt x="707" y="84"/>
                  </a:lnTo>
                  <a:lnTo>
                    <a:pt x="713" y="91"/>
                  </a:lnTo>
                  <a:lnTo>
                    <a:pt x="702" y="105"/>
                  </a:lnTo>
                  <a:lnTo>
                    <a:pt x="729" y="111"/>
                  </a:lnTo>
                  <a:lnTo>
                    <a:pt x="729" y="121"/>
                  </a:lnTo>
                  <a:lnTo>
                    <a:pt x="723" y="119"/>
                  </a:lnTo>
                  <a:lnTo>
                    <a:pt x="737" y="141"/>
                  </a:lnTo>
                  <a:lnTo>
                    <a:pt x="736" y="152"/>
                  </a:lnTo>
                  <a:lnTo>
                    <a:pt x="739" y="162"/>
                  </a:lnTo>
                  <a:lnTo>
                    <a:pt x="745" y="146"/>
                  </a:lnTo>
                  <a:lnTo>
                    <a:pt x="745" y="132"/>
                  </a:lnTo>
                  <a:lnTo>
                    <a:pt x="751" y="124"/>
                  </a:lnTo>
                  <a:lnTo>
                    <a:pt x="756" y="122"/>
                  </a:lnTo>
                  <a:lnTo>
                    <a:pt x="769" y="140"/>
                  </a:lnTo>
                  <a:lnTo>
                    <a:pt x="775" y="162"/>
                  </a:lnTo>
                  <a:lnTo>
                    <a:pt x="770" y="163"/>
                  </a:lnTo>
                  <a:lnTo>
                    <a:pt x="769" y="157"/>
                  </a:lnTo>
                  <a:lnTo>
                    <a:pt x="766" y="176"/>
                  </a:lnTo>
                  <a:lnTo>
                    <a:pt x="781" y="203"/>
                  </a:lnTo>
                  <a:lnTo>
                    <a:pt x="793" y="196"/>
                  </a:lnTo>
                  <a:lnTo>
                    <a:pt x="794" y="185"/>
                  </a:lnTo>
                  <a:lnTo>
                    <a:pt x="805" y="160"/>
                  </a:lnTo>
                  <a:lnTo>
                    <a:pt x="805" y="147"/>
                  </a:lnTo>
                  <a:lnTo>
                    <a:pt x="819" y="143"/>
                  </a:lnTo>
                  <a:lnTo>
                    <a:pt x="815" y="140"/>
                  </a:lnTo>
                  <a:lnTo>
                    <a:pt x="819" y="132"/>
                  </a:lnTo>
                  <a:lnTo>
                    <a:pt x="810" y="122"/>
                  </a:lnTo>
                  <a:lnTo>
                    <a:pt x="810" y="100"/>
                  </a:lnTo>
                  <a:lnTo>
                    <a:pt x="849" y="105"/>
                  </a:lnTo>
                  <a:lnTo>
                    <a:pt x="853" y="113"/>
                  </a:lnTo>
                  <a:lnTo>
                    <a:pt x="849" y="114"/>
                  </a:lnTo>
                  <a:lnTo>
                    <a:pt x="856" y="124"/>
                  </a:lnTo>
                  <a:lnTo>
                    <a:pt x="868" y="128"/>
                  </a:lnTo>
                  <a:lnTo>
                    <a:pt x="861" y="140"/>
                  </a:lnTo>
                  <a:lnTo>
                    <a:pt x="868" y="141"/>
                  </a:lnTo>
                  <a:lnTo>
                    <a:pt x="868" y="151"/>
                  </a:lnTo>
                  <a:lnTo>
                    <a:pt x="862" y="158"/>
                  </a:lnTo>
                  <a:lnTo>
                    <a:pt x="859" y="152"/>
                  </a:lnTo>
                  <a:lnTo>
                    <a:pt x="851" y="155"/>
                  </a:lnTo>
                  <a:lnTo>
                    <a:pt x="856" y="162"/>
                  </a:lnTo>
                  <a:lnTo>
                    <a:pt x="856" y="168"/>
                  </a:lnTo>
                  <a:lnTo>
                    <a:pt x="861" y="165"/>
                  </a:lnTo>
                  <a:lnTo>
                    <a:pt x="859" y="179"/>
                  </a:lnTo>
                  <a:lnTo>
                    <a:pt x="870" y="195"/>
                  </a:lnTo>
                  <a:lnTo>
                    <a:pt x="868" y="204"/>
                  </a:lnTo>
                  <a:lnTo>
                    <a:pt x="851" y="228"/>
                  </a:lnTo>
                  <a:lnTo>
                    <a:pt x="840" y="236"/>
                  </a:lnTo>
                  <a:lnTo>
                    <a:pt x="830" y="225"/>
                  </a:lnTo>
                  <a:lnTo>
                    <a:pt x="829" y="230"/>
                  </a:lnTo>
                  <a:lnTo>
                    <a:pt x="834" y="244"/>
                  </a:lnTo>
                  <a:lnTo>
                    <a:pt x="826" y="236"/>
                  </a:lnTo>
                  <a:lnTo>
                    <a:pt x="824" y="244"/>
                  </a:lnTo>
                  <a:lnTo>
                    <a:pt x="815" y="242"/>
                  </a:lnTo>
                  <a:lnTo>
                    <a:pt x="812" y="230"/>
                  </a:lnTo>
                  <a:lnTo>
                    <a:pt x="794" y="230"/>
                  </a:lnTo>
                  <a:lnTo>
                    <a:pt x="793" y="238"/>
                  </a:lnTo>
                  <a:lnTo>
                    <a:pt x="800" y="239"/>
                  </a:lnTo>
                  <a:lnTo>
                    <a:pt x="800" y="249"/>
                  </a:lnTo>
                  <a:lnTo>
                    <a:pt x="783" y="272"/>
                  </a:lnTo>
                  <a:lnTo>
                    <a:pt x="772" y="274"/>
                  </a:lnTo>
                  <a:lnTo>
                    <a:pt x="762" y="263"/>
                  </a:lnTo>
                  <a:lnTo>
                    <a:pt x="742" y="255"/>
                  </a:lnTo>
                  <a:lnTo>
                    <a:pt x="740" y="257"/>
                  </a:lnTo>
                  <a:lnTo>
                    <a:pt x="756" y="274"/>
                  </a:lnTo>
                  <a:lnTo>
                    <a:pt x="789" y="279"/>
                  </a:lnTo>
                  <a:lnTo>
                    <a:pt x="770" y="317"/>
                  </a:lnTo>
                  <a:lnTo>
                    <a:pt x="756" y="323"/>
                  </a:lnTo>
                  <a:lnTo>
                    <a:pt x="745" y="318"/>
                  </a:lnTo>
                  <a:lnTo>
                    <a:pt x="745" y="323"/>
                  </a:lnTo>
                  <a:lnTo>
                    <a:pt x="743" y="323"/>
                  </a:lnTo>
                  <a:lnTo>
                    <a:pt x="742" y="332"/>
                  </a:lnTo>
                  <a:lnTo>
                    <a:pt x="734" y="339"/>
                  </a:lnTo>
                  <a:lnTo>
                    <a:pt x="721" y="328"/>
                  </a:lnTo>
                  <a:lnTo>
                    <a:pt x="712" y="329"/>
                  </a:lnTo>
                  <a:lnTo>
                    <a:pt x="693" y="320"/>
                  </a:lnTo>
                  <a:lnTo>
                    <a:pt x="691" y="325"/>
                  </a:lnTo>
                  <a:lnTo>
                    <a:pt x="694" y="328"/>
                  </a:lnTo>
                  <a:lnTo>
                    <a:pt x="694" y="325"/>
                  </a:lnTo>
                  <a:lnTo>
                    <a:pt x="712" y="332"/>
                  </a:lnTo>
                  <a:lnTo>
                    <a:pt x="709" y="336"/>
                  </a:lnTo>
                  <a:lnTo>
                    <a:pt x="717" y="331"/>
                  </a:lnTo>
                  <a:lnTo>
                    <a:pt x="729" y="339"/>
                  </a:lnTo>
                  <a:lnTo>
                    <a:pt x="734" y="356"/>
                  </a:lnTo>
                  <a:lnTo>
                    <a:pt x="721" y="362"/>
                  </a:lnTo>
                  <a:lnTo>
                    <a:pt x="707" y="361"/>
                  </a:lnTo>
                  <a:lnTo>
                    <a:pt x="709" y="369"/>
                  </a:lnTo>
                  <a:lnTo>
                    <a:pt x="713" y="370"/>
                  </a:lnTo>
                  <a:lnTo>
                    <a:pt x="706" y="370"/>
                  </a:lnTo>
                  <a:lnTo>
                    <a:pt x="706" y="386"/>
                  </a:lnTo>
                  <a:lnTo>
                    <a:pt x="699" y="381"/>
                  </a:lnTo>
                  <a:lnTo>
                    <a:pt x="694" y="391"/>
                  </a:lnTo>
                  <a:lnTo>
                    <a:pt x="693" y="391"/>
                  </a:lnTo>
                  <a:lnTo>
                    <a:pt x="694" y="394"/>
                  </a:lnTo>
                  <a:lnTo>
                    <a:pt x="691" y="399"/>
                  </a:lnTo>
                  <a:lnTo>
                    <a:pt x="677" y="408"/>
                  </a:lnTo>
                  <a:lnTo>
                    <a:pt x="682" y="415"/>
                  </a:lnTo>
                  <a:lnTo>
                    <a:pt x="674" y="435"/>
                  </a:lnTo>
                  <a:lnTo>
                    <a:pt x="672" y="473"/>
                  </a:lnTo>
                  <a:lnTo>
                    <a:pt x="671" y="478"/>
                  </a:lnTo>
                  <a:lnTo>
                    <a:pt x="680" y="486"/>
                  </a:lnTo>
                  <a:lnTo>
                    <a:pt x="680" y="495"/>
                  </a:lnTo>
                  <a:lnTo>
                    <a:pt x="682" y="486"/>
                  </a:lnTo>
                  <a:lnTo>
                    <a:pt x="694" y="487"/>
                  </a:lnTo>
                  <a:lnTo>
                    <a:pt x="707" y="522"/>
                  </a:lnTo>
                  <a:lnTo>
                    <a:pt x="707" y="532"/>
                  </a:lnTo>
                  <a:lnTo>
                    <a:pt x="702" y="538"/>
                  </a:lnTo>
                  <a:lnTo>
                    <a:pt x="726" y="528"/>
                  </a:lnTo>
                  <a:lnTo>
                    <a:pt x="755" y="541"/>
                  </a:lnTo>
                  <a:lnTo>
                    <a:pt x="770" y="552"/>
                  </a:lnTo>
                  <a:lnTo>
                    <a:pt x="778" y="563"/>
                  </a:lnTo>
                  <a:lnTo>
                    <a:pt x="802" y="571"/>
                  </a:lnTo>
                  <a:lnTo>
                    <a:pt x="812" y="579"/>
                  </a:lnTo>
                  <a:lnTo>
                    <a:pt x="807" y="593"/>
                  </a:lnTo>
                  <a:lnTo>
                    <a:pt x="812" y="582"/>
                  </a:lnTo>
                  <a:lnTo>
                    <a:pt x="854" y="587"/>
                  </a:lnTo>
                  <a:lnTo>
                    <a:pt x="854" y="612"/>
                  </a:lnTo>
                  <a:lnTo>
                    <a:pt x="856" y="633"/>
                  </a:lnTo>
                  <a:lnTo>
                    <a:pt x="854" y="641"/>
                  </a:lnTo>
                  <a:lnTo>
                    <a:pt x="868" y="658"/>
                  </a:lnTo>
                  <a:lnTo>
                    <a:pt x="857" y="663"/>
                  </a:lnTo>
                  <a:lnTo>
                    <a:pt x="872" y="663"/>
                  </a:lnTo>
                  <a:lnTo>
                    <a:pt x="878" y="671"/>
                  </a:lnTo>
                  <a:lnTo>
                    <a:pt x="881" y="679"/>
                  </a:lnTo>
                  <a:lnTo>
                    <a:pt x="873" y="688"/>
                  </a:lnTo>
                  <a:lnTo>
                    <a:pt x="884" y="680"/>
                  </a:lnTo>
                  <a:lnTo>
                    <a:pt x="892" y="687"/>
                  </a:lnTo>
                  <a:lnTo>
                    <a:pt x="892" y="679"/>
                  </a:lnTo>
                  <a:lnTo>
                    <a:pt x="895" y="679"/>
                  </a:lnTo>
                  <a:lnTo>
                    <a:pt x="897" y="677"/>
                  </a:lnTo>
                  <a:lnTo>
                    <a:pt x="905" y="682"/>
                  </a:lnTo>
                  <a:lnTo>
                    <a:pt x="908" y="677"/>
                  </a:lnTo>
                  <a:lnTo>
                    <a:pt x="903" y="669"/>
                  </a:lnTo>
                  <a:lnTo>
                    <a:pt x="913" y="660"/>
                  </a:lnTo>
                  <a:lnTo>
                    <a:pt x="919" y="660"/>
                  </a:lnTo>
                  <a:lnTo>
                    <a:pt x="913" y="660"/>
                  </a:lnTo>
                  <a:lnTo>
                    <a:pt x="906" y="653"/>
                  </a:lnTo>
                  <a:lnTo>
                    <a:pt x="903" y="615"/>
                  </a:lnTo>
                  <a:lnTo>
                    <a:pt x="895" y="603"/>
                  </a:lnTo>
                  <a:lnTo>
                    <a:pt x="924" y="581"/>
                  </a:lnTo>
                  <a:lnTo>
                    <a:pt x="935" y="557"/>
                  </a:lnTo>
                  <a:lnTo>
                    <a:pt x="944" y="557"/>
                  </a:lnTo>
                  <a:lnTo>
                    <a:pt x="940" y="547"/>
                  </a:lnTo>
                  <a:lnTo>
                    <a:pt x="935" y="555"/>
                  </a:lnTo>
                  <a:lnTo>
                    <a:pt x="935" y="536"/>
                  </a:lnTo>
                  <a:lnTo>
                    <a:pt x="925" y="500"/>
                  </a:lnTo>
                  <a:lnTo>
                    <a:pt x="906" y="484"/>
                  </a:lnTo>
                  <a:lnTo>
                    <a:pt x="906" y="478"/>
                  </a:lnTo>
                  <a:lnTo>
                    <a:pt x="922" y="472"/>
                  </a:lnTo>
                  <a:lnTo>
                    <a:pt x="922" y="460"/>
                  </a:lnTo>
                  <a:lnTo>
                    <a:pt x="932" y="462"/>
                  </a:lnTo>
                  <a:lnTo>
                    <a:pt x="925" y="459"/>
                  </a:lnTo>
                  <a:lnTo>
                    <a:pt x="929" y="449"/>
                  </a:lnTo>
                  <a:lnTo>
                    <a:pt x="922" y="449"/>
                  </a:lnTo>
                  <a:lnTo>
                    <a:pt x="925" y="445"/>
                  </a:lnTo>
                  <a:lnTo>
                    <a:pt x="921" y="437"/>
                  </a:lnTo>
                  <a:lnTo>
                    <a:pt x="921" y="429"/>
                  </a:lnTo>
                  <a:lnTo>
                    <a:pt x="925" y="427"/>
                  </a:lnTo>
                  <a:lnTo>
                    <a:pt x="916" y="426"/>
                  </a:lnTo>
                  <a:lnTo>
                    <a:pt x="925" y="396"/>
                  </a:lnTo>
                  <a:lnTo>
                    <a:pt x="917" y="394"/>
                  </a:lnTo>
                  <a:lnTo>
                    <a:pt x="916" y="380"/>
                  </a:lnTo>
                  <a:lnTo>
                    <a:pt x="925" y="370"/>
                  </a:lnTo>
                  <a:lnTo>
                    <a:pt x="960" y="383"/>
                  </a:lnTo>
                  <a:lnTo>
                    <a:pt x="979" y="374"/>
                  </a:lnTo>
                  <a:lnTo>
                    <a:pt x="995" y="383"/>
                  </a:lnTo>
                  <a:lnTo>
                    <a:pt x="993" y="394"/>
                  </a:lnTo>
                  <a:lnTo>
                    <a:pt x="1001" y="391"/>
                  </a:lnTo>
                  <a:lnTo>
                    <a:pt x="1003" y="399"/>
                  </a:lnTo>
                  <a:lnTo>
                    <a:pt x="1001" y="404"/>
                  </a:lnTo>
                  <a:lnTo>
                    <a:pt x="1011" y="400"/>
                  </a:lnTo>
                  <a:lnTo>
                    <a:pt x="1008" y="405"/>
                  </a:lnTo>
                  <a:lnTo>
                    <a:pt x="1011" y="415"/>
                  </a:lnTo>
                  <a:lnTo>
                    <a:pt x="1030" y="416"/>
                  </a:lnTo>
                  <a:lnTo>
                    <a:pt x="1033" y="424"/>
                  </a:lnTo>
                  <a:lnTo>
                    <a:pt x="1039" y="416"/>
                  </a:lnTo>
                  <a:lnTo>
                    <a:pt x="1044" y="423"/>
                  </a:lnTo>
                  <a:lnTo>
                    <a:pt x="1039" y="434"/>
                  </a:lnTo>
                  <a:lnTo>
                    <a:pt x="1044" y="448"/>
                  </a:lnTo>
                  <a:lnTo>
                    <a:pt x="1016" y="448"/>
                  </a:lnTo>
                  <a:lnTo>
                    <a:pt x="1039" y="453"/>
                  </a:lnTo>
                  <a:lnTo>
                    <a:pt x="1044" y="460"/>
                  </a:lnTo>
                  <a:lnTo>
                    <a:pt x="1039" y="468"/>
                  </a:lnTo>
                  <a:lnTo>
                    <a:pt x="1046" y="470"/>
                  </a:lnTo>
                  <a:lnTo>
                    <a:pt x="1042" y="473"/>
                  </a:lnTo>
                  <a:lnTo>
                    <a:pt x="1046" y="479"/>
                  </a:lnTo>
                  <a:lnTo>
                    <a:pt x="1039" y="484"/>
                  </a:lnTo>
                  <a:lnTo>
                    <a:pt x="1033" y="479"/>
                  </a:lnTo>
                  <a:lnTo>
                    <a:pt x="1036" y="484"/>
                  </a:lnTo>
                  <a:lnTo>
                    <a:pt x="1030" y="489"/>
                  </a:lnTo>
                  <a:lnTo>
                    <a:pt x="1058" y="483"/>
                  </a:lnTo>
                  <a:lnTo>
                    <a:pt x="1060" y="495"/>
                  </a:lnTo>
                  <a:lnTo>
                    <a:pt x="1060" y="505"/>
                  </a:lnTo>
                  <a:lnTo>
                    <a:pt x="1066" y="491"/>
                  </a:lnTo>
                  <a:lnTo>
                    <a:pt x="1065" y="498"/>
                  </a:lnTo>
                  <a:lnTo>
                    <a:pt x="1066" y="495"/>
                  </a:lnTo>
                  <a:lnTo>
                    <a:pt x="1068" y="505"/>
                  </a:lnTo>
                  <a:lnTo>
                    <a:pt x="1082" y="495"/>
                  </a:lnTo>
                  <a:lnTo>
                    <a:pt x="1087" y="484"/>
                  </a:lnTo>
                  <a:lnTo>
                    <a:pt x="1093" y="487"/>
                  </a:lnTo>
                  <a:lnTo>
                    <a:pt x="1093" y="495"/>
                  </a:lnTo>
                  <a:lnTo>
                    <a:pt x="1096" y="489"/>
                  </a:lnTo>
                  <a:lnTo>
                    <a:pt x="1091" y="481"/>
                  </a:lnTo>
                  <a:lnTo>
                    <a:pt x="1096" y="481"/>
                  </a:lnTo>
                  <a:lnTo>
                    <a:pt x="1099" y="473"/>
                  </a:lnTo>
                  <a:lnTo>
                    <a:pt x="1098" y="470"/>
                  </a:lnTo>
                  <a:lnTo>
                    <a:pt x="1104" y="465"/>
                  </a:lnTo>
                  <a:lnTo>
                    <a:pt x="1099" y="457"/>
                  </a:lnTo>
                  <a:lnTo>
                    <a:pt x="1110" y="440"/>
                  </a:lnTo>
                  <a:lnTo>
                    <a:pt x="1115" y="440"/>
                  </a:lnTo>
                  <a:lnTo>
                    <a:pt x="1117" y="448"/>
                  </a:lnTo>
                  <a:lnTo>
                    <a:pt x="1115" y="453"/>
                  </a:lnTo>
                  <a:lnTo>
                    <a:pt x="1118" y="453"/>
                  </a:lnTo>
                  <a:lnTo>
                    <a:pt x="1120" y="462"/>
                  </a:lnTo>
                  <a:lnTo>
                    <a:pt x="1126" y="464"/>
                  </a:lnTo>
                  <a:lnTo>
                    <a:pt x="1122" y="467"/>
                  </a:lnTo>
                  <a:lnTo>
                    <a:pt x="1131" y="472"/>
                  </a:lnTo>
                  <a:lnTo>
                    <a:pt x="1118" y="479"/>
                  </a:lnTo>
                  <a:lnTo>
                    <a:pt x="1134" y="478"/>
                  </a:lnTo>
                  <a:lnTo>
                    <a:pt x="1134" y="484"/>
                  </a:lnTo>
                  <a:lnTo>
                    <a:pt x="1139" y="489"/>
                  </a:lnTo>
                  <a:lnTo>
                    <a:pt x="1129" y="495"/>
                  </a:lnTo>
                  <a:lnTo>
                    <a:pt x="1144" y="497"/>
                  </a:lnTo>
                  <a:lnTo>
                    <a:pt x="1134" y="506"/>
                  </a:lnTo>
                  <a:lnTo>
                    <a:pt x="1144" y="505"/>
                  </a:lnTo>
                  <a:lnTo>
                    <a:pt x="1147" y="506"/>
                  </a:lnTo>
                  <a:lnTo>
                    <a:pt x="1142" y="513"/>
                  </a:lnTo>
                  <a:lnTo>
                    <a:pt x="1148" y="511"/>
                  </a:lnTo>
                  <a:lnTo>
                    <a:pt x="1155" y="519"/>
                  </a:lnTo>
                  <a:lnTo>
                    <a:pt x="1145" y="524"/>
                  </a:lnTo>
                  <a:lnTo>
                    <a:pt x="1153" y="524"/>
                  </a:lnTo>
                  <a:lnTo>
                    <a:pt x="1160" y="535"/>
                  </a:lnTo>
                  <a:lnTo>
                    <a:pt x="1155" y="541"/>
                  </a:lnTo>
                  <a:lnTo>
                    <a:pt x="1156" y="544"/>
                  </a:lnTo>
                  <a:lnTo>
                    <a:pt x="1147" y="541"/>
                  </a:lnTo>
                  <a:lnTo>
                    <a:pt x="1150" y="543"/>
                  </a:lnTo>
                  <a:lnTo>
                    <a:pt x="1137" y="546"/>
                  </a:lnTo>
                  <a:lnTo>
                    <a:pt x="1155" y="547"/>
                  </a:lnTo>
                  <a:lnTo>
                    <a:pt x="1152" y="551"/>
                  </a:lnTo>
                  <a:lnTo>
                    <a:pt x="1156" y="555"/>
                  </a:lnTo>
                  <a:lnTo>
                    <a:pt x="1153" y="557"/>
                  </a:lnTo>
                  <a:lnTo>
                    <a:pt x="1161" y="557"/>
                  </a:lnTo>
                  <a:lnTo>
                    <a:pt x="1163" y="565"/>
                  </a:lnTo>
                  <a:lnTo>
                    <a:pt x="1175" y="570"/>
                  </a:lnTo>
                  <a:lnTo>
                    <a:pt x="1177" y="577"/>
                  </a:lnTo>
                  <a:lnTo>
                    <a:pt x="1174" y="582"/>
                  </a:lnTo>
                  <a:lnTo>
                    <a:pt x="1185" y="581"/>
                  </a:lnTo>
                  <a:lnTo>
                    <a:pt x="1188" y="584"/>
                  </a:lnTo>
                  <a:lnTo>
                    <a:pt x="1185" y="592"/>
                  </a:lnTo>
                  <a:lnTo>
                    <a:pt x="1193" y="584"/>
                  </a:lnTo>
                  <a:lnTo>
                    <a:pt x="1197" y="593"/>
                  </a:lnTo>
                  <a:lnTo>
                    <a:pt x="1205" y="595"/>
                  </a:lnTo>
                  <a:lnTo>
                    <a:pt x="1209" y="590"/>
                  </a:lnTo>
                  <a:lnTo>
                    <a:pt x="1220" y="601"/>
                  </a:lnTo>
                  <a:lnTo>
                    <a:pt x="1190" y="614"/>
                  </a:lnTo>
                  <a:lnTo>
                    <a:pt x="1201" y="612"/>
                  </a:lnTo>
                  <a:lnTo>
                    <a:pt x="1183" y="617"/>
                  </a:lnTo>
                  <a:lnTo>
                    <a:pt x="1178" y="623"/>
                  </a:lnTo>
                  <a:lnTo>
                    <a:pt x="1169" y="620"/>
                  </a:lnTo>
                  <a:lnTo>
                    <a:pt x="1166" y="622"/>
                  </a:lnTo>
                  <a:lnTo>
                    <a:pt x="1177" y="626"/>
                  </a:lnTo>
                  <a:lnTo>
                    <a:pt x="1175" y="633"/>
                  </a:lnTo>
                  <a:lnTo>
                    <a:pt x="1201" y="615"/>
                  </a:lnTo>
                  <a:lnTo>
                    <a:pt x="1213" y="614"/>
                  </a:lnTo>
                  <a:lnTo>
                    <a:pt x="1209" y="611"/>
                  </a:lnTo>
                  <a:lnTo>
                    <a:pt x="1220" y="611"/>
                  </a:lnTo>
                  <a:lnTo>
                    <a:pt x="1220" y="630"/>
                  </a:lnTo>
                  <a:lnTo>
                    <a:pt x="1226" y="620"/>
                  </a:lnTo>
                  <a:lnTo>
                    <a:pt x="1240" y="626"/>
                  </a:lnTo>
                  <a:lnTo>
                    <a:pt x="1239" y="628"/>
                  </a:lnTo>
                  <a:lnTo>
                    <a:pt x="1243" y="636"/>
                  </a:lnTo>
                  <a:lnTo>
                    <a:pt x="1234" y="636"/>
                  </a:lnTo>
                  <a:lnTo>
                    <a:pt x="1240" y="639"/>
                  </a:lnTo>
                  <a:lnTo>
                    <a:pt x="1242" y="649"/>
                  </a:lnTo>
                  <a:lnTo>
                    <a:pt x="1239" y="650"/>
                  </a:lnTo>
                  <a:lnTo>
                    <a:pt x="1243" y="657"/>
                  </a:lnTo>
                  <a:lnTo>
                    <a:pt x="1239" y="655"/>
                  </a:lnTo>
                  <a:lnTo>
                    <a:pt x="1243" y="661"/>
                  </a:lnTo>
                  <a:lnTo>
                    <a:pt x="1229" y="677"/>
                  </a:lnTo>
                  <a:lnTo>
                    <a:pt x="1205" y="680"/>
                  </a:lnTo>
                  <a:lnTo>
                    <a:pt x="1180" y="706"/>
                  </a:lnTo>
                  <a:lnTo>
                    <a:pt x="1177" y="706"/>
                  </a:lnTo>
                  <a:lnTo>
                    <a:pt x="1178" y="702"/>
                  </a:lnTo>
                  <a:lnTo>
                    <a:pt x="1158" y="710"/>
                  </a:lnTo>
                  <a:lnTo>
                    <a:pt x="1150" y="706"/>
                  </a:lnTo>
                  <a:lnTo>
                    <a:pt x="1088" y="706"/>
                  </a:lnTo>
                  <a:lnTo>
                    <a:pt x="1080" y="713"/>
                  </a:lnTo>
                  <a:lnTo>
                    <a:pt x="1074" y="728"/>
                  </a:lnTo>
                  <a:lnTo>
                    <a:pt x="1063" y="729"/>
                  </a:lnTo>
                  <a:lnTo>
                    <a:pt x="1052" y="737"/>
                  </a:lnTo>
                  <a:lnTo>
                    <a:pt x="1044" y="751"/>
                  </a:lnTo>
                  <a:lnTo>
                    <a:pt x="1039" y="753"/>
                  </a:lnTo>
                  <a:lnTo>
                    <a:pt x="1031" y="769"/>
                  </a:lnTo>
                  <a:lnTo>
                    <a:pt x="1019" y="783"/>
                  </a:lnTo>
                  <a:lnTo>
                    <a:pt x="1025" y="781"/>
                  </a:lnTo>
                  <a:lnTo>
                    <a:pt x="1042" y="758"/>
                  </a:lnTo>
                  <a:lnTo>
                    <a:pt x="1060" y="745"/>
                  </a:lnTo>
                  <a:lnTo>
                    <a:pt x="1085" y="731"/>
                  </a:lnTo>
                  <a:lnTo>
                    <a:pt x="1107" y="729"/>
                  </a:lnTo>
                  <a:lnTo>
                    <a:pt x="1117" y="736"/>
                  </a:lnTo>
                  <a:lnTo>
                    <a:pt x="1118" y="745"/>
                  </a:lnTo>
                  <a:lnTo>
                    <a:pt x="1106" y="756"/>
                  </a:lnTo>
                  <a:lnTo>
                    <a:pt x="1096" y="753"/>
                  </a:lnTo>
                  <a:lnTo>
                    <a:pt x="1085" y="758"/>
                  </a:lnTo>
                  <a:lnTo>
                    <a:pt x="1096" y="759"/>
                  </a:lnTo>
                  <a:lnTo>
                    <a:pt x="1099" y="764"/>
                  </a:lnTo>
                  <a:lnTo>
                    <a:pt x="1107" y="759"/>
                  </a:lnTo>
                  <a:lnTo>
                    <a:pt x="1110" y="764"/>
                  </a:lnTo>
                  <a:lnTo>
                    <a:pt x="1104" y="777"/>
                  </a:lnTo>
                  <a:lnTo>
                    <a:pt x="1110" y="778"/>
                  </a:lnTo>
                  <a:lnTo>
                    <a:pt x="1112" y="791"/>
                  </a:lnTo>
                  <a:lnTo>
                    <a:pt x="1115" y="796"/>
                  </a:lnTo>
                  <a:lnTo>
                    <a:pt x="1126" y="799"/>
                  </a:lnTo>
                  <a:lnTo>
                    <a:pt x="1123" y="804"/>
                  </a:lnTo>
                  <a:lnTo>
                    <a:pt x="1142" y="808"/>
                  </a:lnTo>
                  <a:lnTo>
                    <a:pt x="1153" y="805"/>
                  </a:lnTo>
                  <a:lnTo>
                    <a:pt x="1155" y="808"/>
                  </a:lnTo>
                  <a:lnTo>
                    <a:pt x="1163" y="810"/>
                  </a:lnTo>
                  <a:lnTo>
                    <a:pt x="1161" y="815"/>
                  </a:lnTo>
                  <a:lnTo>
                    <a:pt x="1167" y="816"/>
                  </a:lnTo>
                  <a:lnTo>
                    <a:pt x="1139" y="827"/>
                  </a:lnTo>
                  <a:lnTo>
                    <a:pt x="1129" y="829"/>
                  </a:lnTo>
                  <a:lnTo>
                    <a:pt x="1129" y="834"/>
                  </a:lnTo>
                  <a:lnTo>
                    <a:pt x="1122" y="832"/>
                  </a:lnTo>
                  <a:lnTo>
                    <a:pt x="1118" y="838"/>
                  </a:lnTo>
                  <a:lnTo>
                    <a:pt x="1103" y="856"/>
                  </a:lnTo>
                  <a:lnTo>
                    <a:pt x="1093" y="848"/>
                  </a:lnTo>
                  <a:lnTo>
                    <a:pt x="1093" y="840"/>
                  </a:lnTo>
                  <a:lnTo>
                    <a:pt x="1096" y="832"/>
                  </a:lnTo>
                  <a:lnTo>
                    <a:pt x="1093" y="832"/>
                  </a:lnTo>
                  <a:lnTo>
                    <a:pt x="1117" y="816"/>
                  </a:lnTo>
                  <a:lnTo>
                    <a:pt x="1120" y="821"/>
                  </a:lnTo>
                  <a:lnTo>
                    <a:pt x="1133" y="815"/>
                  </a:lnTo>
                  <a:lnTo>
                    <a:pt x="1110" y="816"/>
                  </a:lnTo>
                  <a:lnTo>
                    <a:pt x="1110" y="811"/>
                  </a:lnTo>
                  <a:lnTo>
                    <a:pt x="1117" y="805"/>
                  </a:lnTo>
                  <a:lnTo>
                    <a:pt x="1115" y="804"/>
                  </a:lnTo>
                  <a:lnTo>
                    <a:pt x="1099" y="818"/>
                  </a:lnTo>
                  <a:lnTo>
                    <a:pt x="1079" y="819"/>
                  </a:lnTo>
                  <a:lnTo>
                    <a:pt x="1071" y="818"/>
                  </a:lnTo>
                  <a:lnTo>
                    <a:pt x="1071" y="810"/>
                  </a:lnTo>
                  <a:lnTo>
                    <a:pt x="1066" y="808"/>
                  </a:lnTo>
                  <a:lnTo>
                    <a:pt x="1066" y="781"/>
                  </a:lnTo>
                  <a:lnTo>
                    <a:pt x="1060" y="774"/>
                  </a:lnTo>
                  <a:lnTo>
                    <a:pt x="1052" y="777"/>
                  </a:lnTo>
                  <a:lnTo>
                    <a:pt x="1044" y="770"/>
                  </a:lnTo>
                  <a:lnTo>
                    <a:pt x="1035" y="785"/>
                  </a:lnTo>
                  <a:lnTo>
                    <a:pt x="1025" y="816"/>
                  </a:lnTo>
                  <a:lnTo>
                    <a:pt x="1014" y="818"/>
                  </a:lnTo>
                  <a:lnTo>
                    <a:pt x="1011" y="824"/>
                  </a:lnTo>
                  <a:lnTo>
                    <a:pt x="962" y="824"/>
                  </a:lnTo>
                  <a:lnTo>
                    <a:pt x="951" y="832"/>
                  </a:lnTo>
                  <a:lnTo>
                    <a:pt x="933" y="843"/>
                  </a:lnTo>
                  <a:lnTo>
                    <a:pt x="929" y="841"/>
                  </a:lnTo>
                  <a:lnTo>
                    <a:pt x="933" y="846"/>
                  </a:lnTo>
                  <a:lnTo>
                    <a:pt x="917" y="845"/>
                  </a:lnTo>
                  <a:lnTo>
                    <a:pt x="902" y="849"/>
                  </a:lnTo>
                  <a:lnTo>
                    <a:pt x="891" y="859"/>
                  </a:lnTo>
                  <a:lnTo>
                    <a:pt x="903" y="860"/>
                  </a:lnTo>
                  <a:lnTo>
                    <a:pt x="905" y="868"/>
                  </a:lnTo>
                  <a:lnTo>
                    <a:pt x="887" y="868"/>
                  </a:lnTo>
                  <a:lnTo>
                    <a:pt x="881" y="873"/>
                  </a:lnTo>
                  <a:lnTo>
                    <a:pt x="873" y="872"/>
                  </a:lnTo>
                  <a:lnTo>
                    <a:pt x="853" y="886"/>
                  </a:lnTo>
                  <a:lnTo>
                    <a:pt x="843" y="884"/>
                  </a:lnTo>
                  <a:lnTo>
                    <a:pt x="846" y="878"/>
                  </a:lnTo>
                  <a:lnTo>
                    <a:pt x="853" y="878"/>
                  </a:lnTo>
                  <a:lnTo>
                    <a:pt x="851" y="873"/>
                  </a:lnTo>
                  <a:lnTo>
                    <a:pt x="853" y="864"/>
                  </a:lnTo>
                  <a:lnTo>
                    <a:pt x="862" y="857"/>
                  </a:lnTo>
                  <a:lnTo>
                    <a:pt x="864" y="841"/>
                  </a:lnTo>
                  <a:lnTo>
                    <a:pt x="868" y="829"/>
                  </a:lnTo>
                  <a:lnTo>
                    <a:pt x="865" y="818"/>
                  </a:lnTo>
                  <a:lnTo>
                    <a:pt x="868" y="818"/>
                  </a:lnTo>
                  <a:lnTo>
                    <a:pt x="872" y="826"/>
                  </a:lnTo>
                  <a:lnTo>
                    <a:pt x="875" y="824"/>
                  </a:lnTo>
                  <a:lnTo>
                    <a:pt x="875" y="832"/>
                  </a:lnTo>
                  <a:lnTo>
                    <a:pt x="878" y="829"/>
                  </a:lnTo>
                  <a:lnTo>
                    <a:pt x="887" y="832"/>
                  </a:lnTo>
                  <a:lnTo>
                    <a:pt x="887" y="826"/>
                  </a:lnTo>
                  <a:lnTo>
                    <a:pt x="892" y="827"/>
                  </a:lnTo>
                  <a:lnTo>
                    <a:pt x="887" y="821"/>
                  </a:lnTo>
                  <a:lnTo>
                    <a:pt x="887" y="816"/>
                  </a:lnTo>
                  <a:lnTo>
                    <a:pt x="876" y="805"/>
                  </a:lnTo>
                  <a:lnTo>
                    <a:pt x="829" y="796"/>
                  </a:lnTo>
                  <a:lnTo>
                    <a:pt x="826" y="791"/>
                  </a:lnTo>
                  <a:lnTo>
                    <a:pt x="826" y="792"/>
                  </a:lnTo>
                  <a:lnTo>
                    <a:pt x="824" y="792"/>
                  </a:lnTo>
                  <a:lnTo>
                    <a:pt x="826" y="783"/>
                  </a:lnTo>
                  <a:lnTo>
                    <a:pt x="819" y="781"/>
                  </a:lnTo>
                  <a:lnTo>
                    <a:pt x="819" y="774"/>
                  </a:lnTo>
                  <a:lnTo>
                    <a:pt x="816" y="766"/>
                  </a:lnTo>
                  <a:lnTo>
                    <a:pt x="818" y="758"/>
                  </a:lnTo>
                  <a:lnTo>
                    <a:pt x="805" y="759"/>
                  </a:lnTo>
                  <a:lnTo>
                    <a:pt x="796" y="740"/>
                  </a:lnTo>
                  <a:lnTo>
                    <a:pt x="785" y="740"/>
                  </a:lnTo>
                  <a:lnTo>
                    <a:pt x="785" y="751"/>
                  </a:lnTo>
                  <a:lnTo>
                    <a:pt x="780" y="737"/>
                  </a:lnTo>
                  <a:lnTo>
                    <a:pt x="772" y="736"/>
                  </a:lnTo>
                  <a:lnTo>
                    <a:pt x="766" y="748"/>
                  </a:lnTo>
                  <a:lnTo>
                    <a:pt x="766" y="739"/>
                  </a:lnTo>
                  <a:lnTo>
                    <a:pt x="761" y="750"/>
                  </a:lnTo>
                  <a:lnTo>
                    <a:pt x="759" y="745"/>
                  </a:lnTo>
                  <a:lnTo>
                    <a:pt x="753" y="755"/>
                  </a:lnTo>
                  <a:lnTo>
                    <a:pt x="747" y="758"/>
                  </a:lnTo>
                  <a:lnTo>
                    <a:pt x="731" y="755"/>
                  </a:lnTo>
                  <a:lnTo>
                    <a:pt x="723" y="756"/>
                  </a:lnTo>
                  <a:lnTo>
                    <a:pt x="702" y="745"/>
                  </a:lnTo>
                  <a:lnTo>
                    <a:pt x="677" y="742"/>
                  </a:lnTo>
                  <a:lnTo>
                    <a:pt x="669" y="726"/>
                  </a:lnTo>
                  <a:lnTo>
                    <a:pt x="668" y="736"/>
                  </a:lnTo>
                  <a:lnTo>
                    <a:pt x="266" y="736"/>
                  </a:lnTo>
                  <a:lnTo>
                    <a:pt x="263" y="731"/>
                  </a:lnTo>
                  <a:lnTo>
                    <a:pt x="269" y="729"/>
                  </a:lnTo>
                  <a:lnTo>
                    <a:pt x="259" y="729"/>
                  </a:lnTo>
                  <a:lnTo>
                    <a:pt x="259" y="720"/>
                  </a:lnTo>
                  <a:lnTo>
                    <a:pt x="253" y="724"/>
                  </a:lnTo>
                  <a:lnTo>
                    <a:pt x="253" y="720"/>
                  </a:lnTo>
                  <a:lnTo>
                    <a:pt x="250" y="712"/>
                  </a:lnTo>
                  <a:lnTo>
                    <a:pt x="250" y="717"/>
                  </a:lnTo>
                  <a:lnTo>
                    <a:pt x="245" y="717"/>
                  </a:lnTo>
                  <a:lnTo>
                    <a:pt x="239" y="713"/>
                  </a:lnTo>
                  <a:lnTo>
                    <a:pt x="237" y="710"/>
                  </a:lnTo>
                  <a:lnTo>
                    <a:pt x="239" y="702"/>
                  </a:lnTo>
                  <a:lnTo>
                    <a:pt x="217" y="699"/>
                  </a:lnTo>
                  <a:lnTo>
                    <a:pt x="220" y="696"/>
                  </a:lnTo>
                  <a:lnTo>
                    <a:pt x="214" y="691"/>
                  </a:lnTo>
                  <a:lnTo>
                    <a:pt x="215" y="688"/>
                  </a:lnTo>
                  <a:lnTo>
                    <a:pt x="203" y="691"/>
                  </a:lnTo>
                  <a:lnTo>
                    <a:pt x="195" y="685"/>
                  </a:lnTo>
                  <a:lnTo>
                    <a:pt x="193" y="682"/>
                  </a:lnTo>
                  <a:lnTo>
                    <a:pt x="199" y="680"/>
                  </a:lnTo>
                  <a:lnTo>
                    <a:pt x="193" y="679"/>
                  </a:lnTo>
                  <a:lnTo>
                    <a:pt x="201" y="677"/>
                  </a:lnTo>
                  <a:lnTo>
                    <a:pt x="198" y="677"/>
                  </a:lnTo>
                  <a:lnTo>
                    <a:pt x="198" y="669"/>
                  </a:lnTo>
                  <a:lnTo>
                    <a:pt x="193" y="674"/>
                  </a:lnTo>
                  <a:lnTo>
                    <a:pt x="191" y="655"/>
                  </a:lnTo>
                  <a:lnTo>
                    <a:pt x="185" y="657"/>
                  </a:lnTo>
                  <a:lnTo>
                    <a:pt x="185" y="650"/>
                  </a:lnTo>
                  <a:lnTo>
                    <a:pt x="179" y="652"/>
                  </a:lnTo>
                  <a:lnTo>
                    <a:pt x="172" y="639"/>
                  </a:lnTo>
                  <a:lnTo>
                    <a:pt x="174" y="628"/>
                  </a:lnTo>
                  <a:lnTo>
                    <a:pt x="171" y="628"/>
                  </a:lnTo>
                  <a:lnTo>
                    <a:pt x="160" y="615"/>
                  </a:lnTo>
                  <a:lnTo>
                    <a:pt x="161" y="609"/>
                  </a:lnTo>
                  <a:lnTo>
                    <a:pt x="153" y="604"/>
                  </a:lnTo>
                  <a:lnTo>
                    <a:pt x="155" y="598"/>
                  </a:lnTo>
                  <a:lnTo>
                    <a:pt x="160" y="598"/>
                  </a:lnTo>
                  <a:lnTo>
                    <a:pt x="160" y="589"/>
                  </a:lnTo>
                  <a:lnTo>
                    <a:pt x="160" y="563"/>
                  </a:lnTo>
                  <a:lnTo>
                    <a:pt x="131" y="547"/>
                  </a:lnTo>
                  <a:lnTo>
                    <a:pt x="104" y="489"/>
                  </a:lnTo>
                  <a:lnTo>
                    <a:pt x="97" y="484"/>
                  </a:lnTo>
                  <a:lnTo>
                    <a:pt x="81" y="456"/>
                  </a:lnTo>
                  <a:lnTo>
                    <a:pt x="68" y="462"/>
                  </a:lnTo>
                  <a:lnTo>
                    <a:pt x="62" y="475"/>
                  </a:lnTo>
                  <a:lnTo>
                    <a:pt x="52" y="481"/>
                  </a:lnTo>
                  <a:lnTo>
                    <a:pt x="46" y="472"/>
                  </a:lnTo>
                  <a:lnTo>
                    <a:pt x="25" y="448"/>
                  </a:lnTo>
                  <a:lnTo>
                    <a:pt x="27" y="440"/>
                  </a:lnTo>
                  <a:lnTo>
                    <a:pt x="14" y="445"/>
                  </a:lnTo>
                  <a:lnTo>
                    <a:pt x="0" y="440"/>
                  </a:lnTo>
                  <a:lnTo>
                    <a:pt x="0" y="102"/>
                  </a:lnTo>
                  <a:lnTo>
                    <a:pt x="25" y="108"/>
                  </a:lnTo>
                  <a:lnTo>
                    <a:pt x="52" y="136"/>
                  </a:lnTo>
                  <a:lnTo>
                    <a:pt x="65" y="136"/>
                  </a:lnTo>
                  <a:lnTo>
                    <a:pt x="82" y="147"/>
                  </a:lnTo>
                  <a:lnTo>
                    <a:pt x="85" y="146"/>
                  </a:lnTo>
                  <a:lnTo>
                    <a:pt x="81" y="138"/>
                  </a:lnTo>
                  <a:lnTo>
                    <a:pt x="90" y="140"/>
                  </a:lnTo>
                  <a:lnTo>
                    <a:pt x="98" y="151"/>
                  </a:lnTo>
                  <a:lnTo>
                    <a:pt x="100" y="144"/>
                  </a:lnTo>
                  <a:lnTo>
                    <a:pt x="93" y="130"/>
                  </a:lnTo>
                  <a:lnTo>
                    <a:pt x="103" y="119"/>
                  </a:lnTo>
                  <a:lnTo>
                    <a:pt x="165" y="79"/>
                  </a:lnTo>
                  <a:lnTo>
                    <a:pt x="168" y="89"/>
                  </a:lnTo>
                  <a:lnTo>
                    <a:pt x="165" y="91"/>
                  </a:lnTo>
                  <a:lnTo>
                    <a:pt x="146" y="109"/>
                  </a:lnTo>
                  <a:lnTo>
                    <a:pt x="133" y="111"/>
                  </a:lnTo>
                  <a:lnTo>
                    <a:pt x="117" y="128"/>
                  </a:lnTo>
                  <a:lnTo>
                    <a:pt x="146" y="113"/>
                  </a:lnTo>
                  <a:lnTo>
                    <a:pt x="146" y="125"/>
                  </a:lnTo>
                  <a:lnTo>
                    <a:pt x="155" y="105"/>
                  </a:lnTo>
                  <a:lnTo>
                    <a:pt x="176" y="91"/>
                  </a:lnTo>
                  <a:lnTo>
                    <a:pt x="172" y="103"/>
                  </a:lnTo>
                  <a:lnTo>
                    <a:pt x="193" y="79"/>
                  </a:lnTo>
                  <a:lnTo>
                    <a:pt x="185" y="73"/>
                  </a:lnTo>
                  <a:lnTo>
                    <a:pt x="188" y="67"/>
                  </a:lnTo>
                  <a:lnTo>
                    <a:pt x="199" y="78"/>
                  </a:lnTo>
                  <a:lnTo>
                    <a:pt x="207" y="103"/>
                  </a:lnTo>
                  <a:lnTo>
                    <a:pt x="218" y="117"/>
                  </a:lnTo>
                  <a:lnTo>
                    <a:pt x="223" y="116"/>
                  </a:lnTo>
                  <a:lnTo>
                    <a:pt x="229" y="111"/>
                  </a:lnTo>
                  <a:lnTo>
                    <a:pt x="225" y="106"/>
                  </a:lnTo>
                  <a:lnTo>
                    <a:pt x="236" y="91"/>
                  </a:lnTo>
                  <a:lnTo>
                    <a:pt x="237" y="91"/>
                  </a:lnTo>
                  <a:lnTo>
                    <a:pt x="239" y="89"/>
                  </a:lnTo>
                  <a:lnTo>
                    <a:pt x="237" y="84"/>
                  </a:lnTo>
                  <a:lnTo>
                    <a:pt x="240" y="84"/>
                  </a:lnTo>
                  <a:lnTo>
                    <a:pt x="240" y="102"/>
                  </a:lnTo>
                  <a:lnTo>
                    <a:pt x="247" y="103"/>
                  </a:lnTo>
                  <a:lnTo>
                    <a:pt x="239" y="119"/>
                  </a:lnTo>
                  <a:lnTo>
                    <a:pt x="256" y="117"/>
                  </a:lnTo>
                  <a:lnTo>
                    <a:pt x="261" y="100"/>
                  </a:lnTo>
                  <a:lnTo>
                    <a:pt x="280" y="100"/>
                  </a:lnTo>
                  <a:lnTo>
                    <a:pt x="305" y="117"/>
                  </a:lnTo>
                  <a:lnTo>
                    <a:pt x="350" y="136"/>
                  </a:lnTo>
                  <a:lnTo>
                    <a:pt x="364" y="141"/>
                  </a:lnTo>
                  <a:lnTo>
                    <a:pt x="361" y="135"/>
                  </a:lnTo>
                  <a:lnTo>
                    <a:pt x="377" y="135"/>
                  </a:lnTo>
                  <a:lnTo>
                    <a:pt x="391" y="151"/>
                  </a:lnTo>
                  <a:lnTo>
                    <a:pt x="394" y="162"/>
                  </a:lnTo>
                  <a:lnTo>
                    <a:pt x="378" y="162"/>
                  </a:lnTo>
                  <a:lnTo>
                    <a:pt x="383" y="163"/>
                  </a:lnTo>
                  <a:lnTo>
                    <a:pt x="375" y="165"/>
                  </a:lnTo>
                  <a:lnTo>
                    <a:pt x="375" y="173"/>
                  </a:lnTo>
                  <a:lnTo>
                    <a:pt x="370" y="176"/>
                  </a:lnTo>
                  <a:lnTo>
                    <a:pt x="383" y="182"/>
                  </a:lnTo>
                  <a:lnTo>
                    <a:pt x="424" y="185"/>
                  </a:lnTo>
                  <a:lnTo>
                    <a:pt x="451" y="171"/>
                  </a:lnTo>
                  <a:lnTo>
                    <a:pt x="454" y="182"/>
                  </a:lnTo>
                  <a:lnTo>
                    <a:pt x="467" y="182"/>
                  </a:lnTo>
                  <a:lnTo>
                    <a:pt x="468" y="196"/>
                  </a:lnTo>
                  <a:lnTo>
                    <a:pt x="470" y="187"/>
                  </a:lnTo>
                  <a:lnTo>
                    <a:pt x="471" y="196"/>
                  </a:lnTo>
                  <a:lnTo>
                    <a:pt x="479" y="198"/>
                  </a:lnTo>
                  <a:lnTo>
                    <a:pt x="482" y="206"/>
                  </a:lnTo>
                  <a:lnTo>
                    <a:pt x="475" y="209"/>
                  </a:lnTo>
                  <a:lnTo>
                    <a:pt x="484" y="222"/>
                  </a:lnTo>
                  <a:lnTo>
                    <a:pt x="484" y="215"/>
                  </a:lnTo>
                  <a:lnTo>
                    <a:pt x="492" y="215"/>
                  </a:lnTo>
                  <a:lnTo>
                    <a:pt x="489" y="209"/>
                  </a:lnTo>
                  <a:lnTo>
                    <a:pt x="490" y="208"/>
                  </a:lnTo>
                  <a:lnTo>
                    <a:pt x="478" y="182"/>
                  </a:lnTo>
                  <a:lnTo>
                    <a:pt x="486" y="176"/>
                  </a:lnTo>
                  <a:lnTo>
                    <a:pt x="484" y="174"/>
                  </a:lnTo>
                  <a:lnTo>
                    <a:pt x="486" y="171"/>
                  </a:lnTo>
                  <a:lnTo>
                    <a:pt x="503" y="163"/>
                  </a:lnTo>
                  <a:lnTo>
                    <a:pt x="511" y="146"/>
                  </a:lnTo>
                  <a:lnTo>
                    <a:pt x="501" y="151"/>
                  </a:lnTo>
                  <a:lnTo>
                    <a:pt x="503" y="152"/>
                  </a:lnTo>
                  <a:lnTo>
                    <a:pt x="498" y="152"/>
                  </a:lnTo>
                  <a:lnTo>
                    <a:pt x="501" y="155"/>
                  </a:lnTo>
                  <a:lnTo>
                    <a:pt x="498" y="162"/>
                  </a:lnTo>
                  <a:lnTo>
                    <a:pt x="487" y="158"/>
                  </a:lnTo>
                  <a:lnTo>
                    <a:pt x="482" y="162"/>
                  </a:lnTo>
                  <a:lnTo>
                    <a:pt x="486" y="165"/>
                  </a:lnTo>
                  <a:lnTo>
                    <a:pt x="481" y="168"/>
                  </a:lnTo>
                  <a:lnTo>
                    <a:pt x="468" y="158"/>
                  </a:lnTo>
                  <a:lnTo>
                    <a:pt x="475" y="146"/>
                  </a:lnTo>
                  <a:lnTo>
                    <a:pt x="506" y="135"/>
                  </a:lnTo>
                  <a:lnTo>
                    <a:pt x="516" y="143"/>
                  </a:lnTo>
                  <a:lnTo>
                    <a:pt x="514" y="144"/>
                  </a:lnTo>
                  <a:lnTo>
                    <a:pt x="519" y="152"/>
                  </a:lnTo>
                  <a:lnTo>
                    <a:pt x="516" y="154"/>
                  </a:lnTo>
                  <a:lnTo>
                    <a:pt x="528" y="163"/>
                  </a:lnTo>
                  <a:lnTo>
                    <a:pt x="528" y="168"/>
                  </a:lnTo>
                  <a:lnTo>
                    <a:pt x="549" y="168"/>
                  </a:lnTo>
                  <a:lnTo>
                    <a:pt x="565" y="185"/>
                  </a:lnTo>
                  <a:lnTo>
                    <a:pt x="593" y="179"/>
                  </a:lnTo>
                  <a:lnTo>
                    <a:pt x="622" y="182"/>
                  </a:lnTo>
                  <a:lnTo>
                    <a:pt x="615" y="173"/>
                  </a:lnTo>
                  <a:lnTo>
                    <a:pt x="619" y="171"/>
                  </a:lnTo>
                  <a:lnTo>
                    <a:pt x="623" y="182"/>
                  </a:lnTo>
                  <a:lnTo>
                    <a:pt x="636" y="189"/>
                  </a:lnTo>
                  <a:lnTo>
                    <a:pt x="638" y="185"/>
                  </a:lnTo>
                  <a:lnTo>
                    <a:pt x="638" y="176"/>
                  </a:lnTo>
                  <a:lnTo>
                    <a:pt x="626" y="179"/>
                  </a:lnTo>
                  <a:lnTo>
                    <a:pt x="617" y="157"/>
                  </a:lnTo>
                  <a:lnTo>
                    <a:pt x="636" y="154"/>
                  </a:lnTo>
                  <a:lnTo>
                    <a:pt x="642" y="162"/>
                  </a:lnTo>
                  <a:lnTo>
                    <a:pt x="649" y="162"/>
                  </a:lnTo>
                  <a:lnTo>
                    <a:pt x="645" y="173"/>
                  </a:lnTo>
                  <a:lnTo>
                    <a:pt x="655" y="163"/>
                  </a:lnTo>
                  <a:lnTo>
                    <a:pt x="653" y="182"/>
                  </a:lnTo>
                  <a:lnTo>
                    <a:pt x="655" y="187"/>
                  </a:lnTo>
                  <a:lnTo>
                    <a:pt x="650" y="192"/>
                  </a:lnTo>
                  <a:lnTo>
                    <a:pt x="655" y="195"/>
                  </a:lnTo>
                  <a:lnTo>
                    <a:pt x="655" y="201"/>
                  </a:lnTo>
                  <a:lnTo>
                    <a:pt x="663" y="196"/>
                  </a:lnTo>
                  <a:lnTo>
                    <a:pt x="660" y="201"/>
                  </a:lnTo>
                  <a:lnTo>
                    <a:pt x="666" y="203"/>
                  </a:lnTo>
                  <a:lnTo>
                    <a:pt x="666" y="192"/>
                  </a:lnTo>
                  <a:lnTo>
                    <a:pt x="660" y="184"/>
                  </a:lnTo>
                  <a:lnTo>
                    <a:pt x="663" y="174"/>
                  </a:lnTo>
                  <a:lnTo>
                    <a:pt x="660" y="170"/>
                  </a:lnTo>
                  <a:lnTo>
                    <a:pt x="674" y="171"/>
                  </a:lnTo>
                  <a:lnTo>
                    <a:pt x="691" y="151"/>
                  </a:lnTo>
                  <a:lnTo>
                    <a:pt x="685" y="133"/>
                  </a:lnTo>
                  <a:lnTo>
                    <a:pt x="683" y="140"/>
                  </a:lnTo>
                  <a:lnTo>
                    <a:pt x="687" y="140"/>
                  </a:lnTo>
                  <a:lnTo>
                    <a:pt x="683" y="143"/>
                  </a:lnTo>
                  <a:lnTo>
                    <a:pt x="674" y="143"/>
                  </a:lnTo>
                  <a:lnTo>
                    <a:pt x="682" y="119"/>
                  </a:lnTo>
                  <a:lnTo>
                    <a:pt x="687" y="116"/>
                  </a:lnTo>
                  <a:lnTo>
                    <a:pt x="687" y="124"/>
                  </a:lnTo>
                  <a:lnTo>
                    <a:pt x="690" y="122"/>
                  </a:lnTo>
                  <a:lnTo>
                    <a:pt x="688" y="111"/>
                  </a:lnTo>
                  <a:lnTo>
                    <a:pt x="679" y="114"/>
                  </a:lnTo>
                  <a:lnTo>
                    <a:pt x="647" y="87"/>
                  </a:lnTo>
                  <a:lnTo>
                    <a:pt x="647" y="73"/>
                  </a:lnTo>
                  <a:lnTo>
                    <a:pt x="655" y="60"/>
                  </a:lnTo>
                  <a:lnTo>
                    <a:pt x="649" y="54"/>
                  </a:lnTo>
                  <a:lnTo>
                    <a:pt x="650" y="34"/>
                  </a:lnTo>
                  <a:lnTo>
                    <a:pt x="656" y="29"/>
                  </a:lnTo>
                  <a:lnTo>
                    <a:pt x="663" y="34"/>
                  </a:lnTo>
                  <a:lnTo>
                    <a:pt x="663" y="24"/>
                  </a:lnTo>
                  <a:lnTo>
                    <a:pt x="658" y="19"/>
                  </a:lnTo>
                  <a:lnTo>
                    <a:pt x="67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05" name="Freeform 1537"/>
            <p:cNvSpPr>
              <a:spLocks/>
            </p:cNvSpPr>
            <p:nvPr/>
          </p:nvSpPr>
          <p:spPr bwMode="auto">
            <a:xfrm>
              <a:off x="3487738" y="3175000"/>
              <a:ext cx="11113" cy="9525"/>
            </a:xfrm>
            <a:custGeom>
              <a:avLst/>
              <a:gdLst/>
              <a:ahLst/>
              <a:cxnLst>
                <a:cxn ang="0">
                  <a:pos x="13" y="0"/>
                </a:cxn>
                <a:cxn ang="0">
                  <a:pos x="13" y="10"/>
                </a:cxn>
                <a:cxn ang="0">
                  <a:pos x="11" y="13"/>
                </a:cxn>
                <a:cxn ang="0">
                  <a:pos x="0" y="2"/>
                </a:cxn>
                <a:cxn ang="0">
                  <a:pos x="11" y="2"/>
                </a:cxn>
                <a:cxn ang="0">
                  <a:pos x="13" y="0"/>
                </a:cxn>
              </a:cxnLst>
              <a:rect l="0" t="0" r="r" b="b"/>
              <a:pathLst>
                <a:path w="13" h="13">
                  <a:moveTo>
                    <a:pt x="13" y="0"/>
                  </a:moveTo>
                  <a:lnTo>
                    <a:pt x="13" y="10"/>
                  </a:lnTo>
                  <a:lnTo>
                    <a:pt x="11" y="13"/>
                  </a:lnTo>
                  <a:lnTo>
                    <a:pt x="0" y="2"/>
                  </a:lnTo>
                  <a:lnTo>
                    <a:pt x="11" y="2"/>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06" name="Freeform 1538"/>
            <p:cNvSpPr>
              <a:spLocks/>
            </p:cNvSpPr>
            <p:nvPr/>
          </p:nvSpPr>
          <p:spPr bwMode="auto">
            <a:xfrm>
              <a:off x="3487738" y="3175000"/>
              <a:ext cx="11113" cy="9525"/>
            </a:xfrm>
            <a:custGeom>
              <a:avLst/>
              <a:gdLst/>
              <a:ahLst/>
              <a:cxnLst>
                <a:cxn ang="0">
                  <a:pos x="13" y="0"/>
                </a:cxn>
                <a:cxn ang="0">
                  <a:pos x="13" y="10"/>
                </a:cxn>
                <a:cxn ang="0">
                  <a:pos x="11" y="13"/>
                </a:cxn>
                <a:cxn ang="0">
                  <a:pos x="0" y="2"/>
                </a:cxn>
                <a:cxn ang="0">
                  <a:pos x="11" y="2"/>
                </a:cxn>
                <a:cxn ang="0">
                  <a:pos x="13" y="0"/>
                </a:cxn>
              </a:cxnLst>
              <a:rect l="0" t="0" r="r" b="b"/>
              <a:pathLst>
                <a:path w="13" h="13">
                  <a:moveTo>
                    <a:pt x="13" y="0"/>
                  </a:moveTo>
                  <a:lnTo>
                    <a:pt x="13" y="10"/>
                  </a:lnTo>
                  <a:lnTo>
                    <a:pt x="11" y="13"/>
                  </a:lnTo>
                  <a:lnTo>
                    <a:pt x="0" y="2"/>
                  </a:lnTo>
                  <a:lnTo>
                    <a:pt x="11" y="2"/>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07" name="Freeform 1539"/>
            <p:cNvSpPr>
              <a:spLocks/>
            </p:cNvSpPr>
            <p:nvPr/>
          </p:nvSpPr>
          <p:spPr bwMode="auto">
            <a:xfrm>
              <a:off x="3498851" y="3048000"/>
              <a:ext cx="9525" cy="11113"/>
            </a:xfrm>
            <a:custGeom>
              <a:avLst/>
              <a:gdLst/>
              <a:ahLst/>
              <a:cxnLst>
                <a:cxn ang="0">
                  <a:pos x="1" y="0"/>
                </a:cxn>
                <a:cxn ang="0">
                  <a:pos x="11" y="0"/>
                </a:cxn>
                <a:cxn ang="0">
                  <a:pos x="12" y="15"/>
                </a:cxn>
                <a:cxn ang="0">
                  <a:pos x="0" y="5"/>
                </a:cxn>
                <a:cxn ang="0">
                  <a:pos x="1" y="0"/>
                </a:cxn>
              </a:cxnLst>
              <a:rect l="0" t="0" r="r" b="b"/>
              <a:pathLst>
                <a:path w="12" h="15">
                  <a:moveTo>
                    <a:pt x="1" y="0"/>
                  </a:moveTo>
                  <a:lnTo>
                    <a:pt x="11" y="0"/>
                  </a:lnTo>
                  <a:lnTo>
                    <a:pt x="12" y="15"/>
                  </a:lnTo>
                  <a:lnTo>
                    <a:pt x="0" y="5"/>
                  </a:lnTo>
                  <a:lnTo>
                    <a:pt x="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08" name="Freeform 1540"/>
            <p:cNvSpPr>
              <a:spLocks/>
            </p:cNvSpPr>
            <p:nvPr/>
          </p:nvSpPr>
          <p:spPr bwMode="auto">
            <a:xfrm>
              <a:off x="3498851" y="3048000"/>
              <a:ext cx="9525" cy="11113"/>
            </a:xfrm>
            <a:custGeom>
              <a:avLst/>
              <a:gdLst/>
              <a:ahLst/>
              <a:cxnLst>
                <a:cxn ang="0">
                  <a:pos x="1" y="0"/>
                </a:cxn>
                <a:cxn ang="0">
                  <a:pos x="11" y="0"/>
                </a:cxn>
                <a:cxn ang="0">
                  <a:pos x="12" y="15"/>
                </a:cxn>
                <a:cxn ang="0">
                  <a:pos x="0" y="5"/>
                </a:cxn>
                <a:cxn ang="0">
                  <a:pos x="1" y="0"/>
                </a:cxn>
              </a:cxnLst>
              <a:rect l="0" t="0" r="r" b="b"/>
              <a:pathLst>
                <a:path w="12" h="15">
                  <a:moveTo>
                    <a:pt x="1" y="0"/>
                  </a:moveTo>
                  <a:lnTo>
                    <a:pt x="11" y="0"/>
                  </a:lnTo>
                  <a:lnTo>
                    <a:pt x="12" y="15"/>
                  </a:lnTo>
                  <a:lnTo>
                    <a:pt x="0" y="5"/>
                  </a:lnTo>
                  <a:lnTo>
                    <a:pt x="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09" name="Freeform 1541"/>
            <p:cNvSpPr>
              <a:spLocks/>
            </p:cNvSpPr>
            <p:nvPr/>
          </p:nvSpPr>
          <p:spPr bwMode="auto">
            <a:xfrm>
              <a:off x="3729038" y="3163888"/>
              <a:ext cx="20638" cy="20638"/>
            </a:xfrm>
            <a:custGeom>
              <a:avLst/>
              <a:gdLst/>
              <a:ahLst/>
              <a:cxnLst>
                <a:cxn ang="0">
                  <a:pos x="14" y="0"/>
                </a:cxn>
                <a:cxn ang="0">
                  <a:pos x="17" y="4"/>
                </a:cxn>
                <a:cxn ang="0">
                  <a:pos x="12" y="16"/>
                </a:cxn>
                <a:cxn ang="0">
                  <a:pos x="20" y="16"/>
                </a:cxn>
                <a:cxn ang="0">
                  <a:pos x="23" y="13"/>
                </a:cxn>
                <a:cxn ang="0">
                  <a:pos x="25" y="19"/>
                </a:cxn>
                <a:cxn ang="0">
                  <a:pos x="15" y="24"/>
                </a:cxn>
                <a:cxn ang="0">
                  <a:pos x="3" y="26"/>
                </a:cxn>
                <a:cxn ang="0">
                  <a:pos x="0" y="23"/>
                </a:cxn>
                <a:cxn ang="0">
                  <a:pos x="3" y="15"/>
                </a:cxn>
                <a:cxn ang="0">
                  <a:pos x="14" y="0"/>
                </a:cxn>
              </a:cxnLst>
              <a:rect l="0" t="0" r="r" b="b"/>
              <a:pathLst>
                <a:path w="25" h="26">
                  <a:moveTo>
                    <a:pt x="14" y="0"/>
                  </a:moveTo>
                  <a:lnTo>
                    <a:pt x="17" y="4"/>
                  </a:lnTo>
                  <a:lnTo>
                    <a:pt x="12" y="16"/>
                  </a:lnTo>
                  <a:lnTo>
                    <a:pt x="20" y="16"/>
                  </a:lnTo>
                  <a:lnTo>
                    <a:pt x="23" y="13"/>
                  </a:lnTo>
                  <a:lnTo>
                    <a:pt x="25" y="19"/>
                  </a:lnTo>
                  <a:lnTo>
                    <a:pt x="15" y="24"/>
                  </a:lnTo>
                  <a:lnTo>
                    <a:pt x="3" y="26"/>
                  </a:lnTo>
                  <a:lnTo>
                    <a:pt x="0" y="23"/>
                  </a:lnTo>
                  <a:lnTo>
                    <a:pt x="3" y="15"/>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10" name="Freeform 1542"/>
            <p:cNvSpPr>
              <a:spLocks/>
            </p:cNvSpPr>
            <p:nvPr/>
          </p:nvSpPr>
          <p:spPr bwMode="auto">
            <a:xfrm>
              <a:off x="3729038" y="3163888"/>
              <a:ext cx="20638" cy="20638"/>
            </a:xfrm>
            <a:custGeom>
              <a:avLst/>
              <a:gdLst/>
              <a:ahLst/>
              <a:cxnLst>
                <a:cxn ang="0">
                  <a:pos x="14" y="0"/>
                </a:cxn>
                <a:cxn ang="0">
                  <a:pos x="17" y="4"/>
                </a:cxn>
                <a:cxn ang="0">
                  <a:pos x="12" y="16"/>
                </a:cxn>
                <a:cxn ang="0">
                  <a:pos x="20" y="16"/>
                </a:cxn>
                <a:cxn ang="0">
                  <a:pos x="23" y="13"/>
                </a:cxn>
                <a:cxn ang="0">
                  <a:pos x="25" y="19"/>
                </a:cxn>
                <a:cxn ang="0">
                  <a:pos x="15" y="24"/>
                </a:cxn>
                <a:cxn ang="0">
                  <a:pos x="3" y="26"/>
                </a:cxn>
                <a:cxn ang="0">
                  <a:pos x="0" y="23"/>
                </a:cxn>
                <a:cxn ang="0">
                  <a:pos x="3" y="15"/>
                </a:cxn>
                <a:cxn ang="0">
                  <a:pos x="14" y="0"/>
                </a:cxn>
              </a:cxnLst>
              <a:rect l="0" t="0" r="r" b="b"/>
              <a:pathLst>
                <a:path w="25" h="26">
                  <a:moveTo>
                    <a:pt x="14" y="0"/>
                  </a:moveTo>
                  <a:lnTo>
                    <a:pt x="17" y="4"/>
                  </a:lnTo>
                  <a:lnTo>
                    <a:pt x="12" y="16"/>
                  </a:lnTo>
                  <a:lnTo>
                    <a:pt x="20" y="16"/>
                  </a:lnTo>
                  <a:lnTo>
                    <a:pt x="23" y="13"/>
                  </a:lnTo>
                  <a:lnTo>
                    <a:pt x="25" y="19"/>
                  </a:lnTo>
                  <a:lnTo>
                    <a:pt x="15" y="24"/>
                  </a:lnTo>
                  <a:lnTo>
                    <a:pt x="3" y="26"/>
                  </a:lnTo>
                  <a:lnTo>
                    <a:pt x="0" y="23"/>
                  </a:lnTo>
                  <a:lnTo>
                    <a:pt x="3" y="15"/>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11" name="Freeform 1543"/>
            <p:cNvSpPr>
              <a:spLocks/>
            </p:cNvSpPr>
            <p:nvPr/>
          </p:nvSpPr>
          <p:spPr bwMode="auto">
            <a:xfrm>
              <a:off x="2962276" y="3090863"/>
              <a:ext cx="63500" cy="41275"/>
            </a:xfrm>
            <a:custGeom>
              <a:avLst/>
              <a:gdLst/>
              <a:ahLst/>
              <a:cxnLst>
                <a:cxn ang="0">
                  <a:pos x="6" y="0"/>
                </a:cxn>
                <a:cxn ang="0">
                  <a:pos x="43" y="11"/>
                </a:cxn>
                <a:cxn ang="0">
                  <a:pos x="55" y="27"/>
                </a:cxn>
                <a:cxn ang="0">
                  <a:pos x="73" y="36"/>
                </a:cxn>
                <a:cxn ang="0">
                  <a:pos x="79" y="48"/>
                </a:cxn>
                <a:cxn ang="0">
                  <a:pos x="74" y="52"/>
                </a:cxn>
                <a:cxn ang="0">
                  <a:pos x="55" y="46"/>
                </a:cxn>
                <a:cxn ang="0">
                  <a:pos x="59" y="41"/>
                </a:cxn>
                <a:cxn ang="0">
                  <a:pos x="55" y="44"/>
                </a:cxn>
                <a:cxn ang="0">
                  <a:pos x="51" y="41"/>
                </a:cxn>
                <a:cxn ang="0">
                  <a:pos x="54" y="38"/>
                </a:cxn>
                <a:cxn ang="0">
                  <a:pos x="44" y="40"/>
                </a:cxn>
                <a:cxn ang="0">
                  <a:pos x="41" y="36"/>
                </a:cxn>
                <a:cxn ang="0">
                  <a:pos x="44" y="36"/>
                </a:cxn>
                <a:cxn ang="0">
                  <a:pos x="41" y="33"/>
                </a:cxn>
                <a:cxn ang="0">
                  <a:pos x="32" y="30"/>
                </a:cxn>
                <a:cxn ang="0">
                  <a:pos x="30" y="27"/>
                </a:cxn>
                <a:cxn ang="0">
                  <a:pos x="38" y="25"/>
                </a:cxn>
                <a:cxn ang="0">
                  <a:pos x="22" y="22"/>
                </a:cxn>
                <a:cxn ang="0">
                  <a:pos x="18" y="14"/>
                </a:cxn>
                <a:cxn ang="0">
                  <a:pos x="18" y="18"/>
                </a:cxn>
                <a:cxn ang="0">
                  <a:pos x="8" y="16"/>
                </a:cxn>
                <a:cxn ang="0">
                  <a:pos x="8" y="10"/>
                </a:cxn>
                <a:cxn ang="0">
                  <a:pos x="14" y="11"/>
                </a:cxn>
                <a:cxn ang="0">
                  <a:pos x="14" y="6"/>
                </a:cxn>
                <a:cxn ang="0">
                  <a:pos x="0" y="5"/>
                </a:cxn>
                <a:cxn ang="0">
                  <a:pos x="6" y="0"/>
                </a:cxn>
              </a:cxnLst>
              <a:rect l="0" t="0" r="r" b="b"/>
              <a:pathLst>
                <a:path w="79" h="52">
                  <a:moveTo>
                    <a:pt x="6" y="0"/>
                  </a:moveTo>
                  <a:lnTo>
                    <a:pt x="43" y="11"/>
                  </a:lnTo>
                  <a:lnTo>
                    <a:pt x="55" y="27"/>
                  </a:lnTo>
                  <a:lnTo>
                    <a:pt x="73" y="36"/>
                  </a:lnTo>
                  <a:lnTo>
                    <a:pt x="79" y="48"/>
                  </a:lnTo>
                  <a:lnTo>
                    <a:pt x="74" y="52"/>
                  </a:lnTo>
                  <a:lnTo>
                    <a:pt x="55" y="46"/>
                  </a:lnTo>
                  <a:lnTo>
                    <a:pt x="59" y="41"/>
                  </a:lnTo>
                  <a:lnTo>
                    <a:pt x="55" y="44"/>
                  </a:lnTo>
                  <a:lnTo>
                    <a:pt x="51" y="41"/>
                  </a:lnTo>
                  <a:lnTo>
                    <a:pt x="54" y="38"/>
                  </a:lnTo>
                  <a:lnTo>
                    <a:pt x="44" y="40"/>
                  </a:lnTo>
                  <a:lnTo>
                    <a:pt x="41" y="36"/>
                  </a:lnTo>
                  <a:lnTo>
                    <a:pt x="44" y="36"/>
                  </a:lnTo>
                  <a:lnTo>
                    <a:pt x="41" y="33"/>
                  </a:lnTo>
                  <a:lnTo>
                    <a:pt x="32" y="30"/>
                  </a:lnTo>
                  <a:lnTo>
                    <a:pt x="30" y="27"/>
                  </a:lnTo>
                  <a:lnTo>
                    <a:pt x="38" y="25"/>
                  </a:lnTo>
                  <a:lnTo>
                    <a:pt x="22" y="22"/>
                  </a:lnTo>
                  <a:lnTo>
                    <a:pt x="18" y="14"/>
                  </a:lnTo>
                  <a:lnTo>
                    <a:pt x="18" y="18"/>
                  </a:lnTo>
                  <a:lnTo>
                    <a:pt x="8" y="16"/>
                  </a:lnTo>
                  <a:lnTo>
                    <a:pt x="8" y="10"/>
                  </a:lnTo>
                  <a:lnTo>
                    <a:pt x="14" y="11"/>
                  </a:lnTo>
                  <a:lnTo>
                    <a:pt x="14" y="6"/>
                  </a:lnTo>
                  <a:lnTo>
                    <a:pt x="0" y="5"/>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12" name="Freeform 1544"/>
            <p:cNvSpPr>
              <a:spLocks/>
            </p:cNvSpPr>
            <p:nvPr/>
          </p:nvSpPr>
          <p:spPr bwMode="auto">
            <a:xfrm>
              <a:off x="2962276" y="3090863"/>
              <a:ext cx="63500" cy="41275"/>
            </a:xfrm>
            <a:custGeom>
              <a:avLst/>
              <a:gdLst/>
              <a:ahLst/>
              <a:cxnLst>
                <a:cxn ang="0">
                  <a:pos x="6" y="0"/>
                </a:cxn>
                <a:cxn ang="0">
                  <a:pos x="43" y="11"/>
                </a:cxn>
                <a:cxn ang="0">
                  <a:pos x="55" y="27"/>
                </a:cxn>
                <a:cxn ang="0">
                  <a:pos x="73" y="36"/>
                </a:cxn>
                <a:cxn ang="0">
                  <a:pos x="79" y="48"/>
                </a:cxn>
                <a:cxn ang="0">
                  <a:pos x="74" y="52"/>
                </a:cxn>
                <a:cxn ang="0">
                  <a:pos x="55" y="46"/>
                </a:cxn>
                <a:cxn ang="0">
                  <a:pos x="59" y="41"/>
                </a:cxn>
                <a:cxn ang="0">
                  <a:pos x="55" y="44"/>
                </a:cxn>
                <a:cxn ang="0">
                  <a:pos x="51" y="41"/>
                </a:cxn>
                <a:cxn ang="0">
                  <a:pos x="54" y="38"/>
                </a:cxn>
                <a:cxn ang="0">
                  <a:pos x="44" y="40"/>
                </a:cxn>
                <a:cxn ang="0">
                  <a:pos x="41" y="36"/>
                </a:cxn>
                <a:cxn ang="0">
                  <a:pos x="44" y="36"/>
                </a:cxn>
                <a:cxn ang="0">
                  <a:pos x="41" y="33"/>
                </a:cxn>
                <a:cxn ang="0">
                  <a:pos x="32" y="30"/>
                </a:cxn>
                <a:cxn ang="0">
                  <a:pos x="30" y="27"/>
                </a:cxn>
                <a:cxn ang="0">
                  <a:pos x="38" y="25"/>
                </a:cxn>
                <a:cxn ang="0">
                  <a:pos x="22" y="22"/>
                </a:cxn>
                <a:cxn ang="0">
                  <a:pos x="18" y="14"/>
                </a:cxn>
                <a:cxn ang="0">
                  <a:pos x="18" y="18"/>
                </a:cxn>
                <a:cxn ang="0">
                  <a:pos x="8" y="16"/>
                </a:cxn>
                <a:cxn ang="0">
                  <a:pos x="8" y="10"/>
                </a:cxn>
                <a:cxn ang="0">
                  <a:pos x="14" y="11"/>
                </a:cxn>
                <a:cxn ang="0">
                  <a:pos x="14" y="6"/>
                </a:cxn>
                <a:cxn ang="0">
                  <a:pos x="0" y="5"/>
                </a:cxn>
                <a:cxn ang="0">
                  <a:pos x="6" y="0"/>
                </a:cxn>
              </a:cxnLst>
              <a:rect l="0" t="0" r="r" b="b"/>
              <a:pathLst>
                <a:path w="79" h="52">
                  <a:moveTo>
                    <a:pt x="6" y="0"/>
                  </a:moveTo>
                  <a:lnTo>
                    <a:pt x="43" y="11"/>
                  </a:lnTo>
                  <a:lnTo>
                    <a:pt x="55" y="27"/>
                  </a:lnTo>
                  <a:lnTo>
                    <a:pt x="73" y="36"/>
                  </a:lnTo>
                  <a:lnTo>
                    <a:pt x="79" y="48"/>
                  </a:lnTo>
                  <a:lnTo>
                    <a:pt x="74" y="52"/>
                  </a:lnTo>
                  <a:lnTo>
                    <a:pt x="55" y="46"/>
                  </a:lnTo>
                  <a:lnTo>
                    <a:pt x="59" y="41"/>
                  </a:lnTo>
                  <a:lnTo>
                    <a:pt x="55" y="44"/>
                  </a:lnTo>
                  <a:lnTo>
                    <a:pt x="51" y="41"/>
                  </a:lnTo>
                  <a:lnTo>
                    <a:pt x="54" y="38"/>
                  </a:lnTo>
                  <a:lnTo>
                    <a:pt x="44" y="40"/>
                  </a:lnTo>
                  <a:lnTo>
                    <a:pt x="41" y="36"/>
                  </a:lnTo>
                  <a:lnTo>
                    <a:pt x="44" y="36"/>
                  </a:lnTo>
                  <a:lnTo>
                    <a:pt x="41" y="33"/>
                  </a:lnTo>
                  <a:lnTo>
                    <a:pt x="32" y="30"/>
                  </a:lnTo>
                  <a:lnTo>
                    <a:pt x="30" y="27"/>
                  </a:lnTo>
                  <a:lnTo>
                    <a:pt x="38" y="25"/>
                  </a:lnTo>
                  <a:lnTo>
                    <a:pt x="22" y="22"/>
                  </a:lnTo>
                  <a:lnTo>
                    <a:pt x="18" y="14"/>
                  </a:lnTo>
                  <a:lnTo>
                    <a:pt x="18" y="18"/>
                  </a:lnTo>
                  <a:lnTo>
                    <a:pt x="8" y="16"/>
                  </a:lnTo>
                  <a:lnTo>
                    <a:pt x="8" y="10"/>
                  </a:lnTo>
                  <a:lnTo>
                    <a:pt x="14" y="11"/>
                  </a:lnTo>
                  <a:lnTo>
                    <a:pt x="14" y="6"/>
                  </a:lnTo>
                  <a:lnTo>
                    <a:pt x="0" y="5"/>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13" name="Freeform 1545"/>
            <p:cNvSpPr>
              <a:spLocks/>
            </p:cNvSpPr>
            <p:nvPr/>
          </p:nvSpPr>
          <p:spPr bwMode="auto">
            <a:xfrm>
              <a:off x="2921001" y="3036888"/>
              <a:ext cx="9525" cy="31750"/>
            </a:xfrm>
            <a:custGeom>
              <a:avLst/>
              <a:gdLst/>
              <a:ahLst/>
              <a:cxnLst>
                <a:cxn ang="0">
                  <a:pos x="6" y="0"/>
                </a:cxn>
                <a:cxn ang="0">
                  <a:pos x="8" y="6"/>
                </a:cxn>
                <a:cxn ang="0">
                  <a:pos x="5" y="6"/>
                </a:cxn>
                <a:cxn ang="0">
                  <a:pos x="9" y="11"/>
                </a:cxn>
                <a:cxn ang="0">
                  <a:pos x="5" y="12"/>
                </a:cxn>
                <a:cxn ang="0">
                  <a:pos x="5" y="19"/>
                </a:cxn>
                <a:cxn ang="0">
                  <a:pos x="13" y="39"/>
                </a:cxn>
                <a:cxn ang="0">
                  <a:pos x="3" y="19"/>
                </a:cxn>
                <a:cxn ang="0">
                  <a:pos x="3" y="9"/>
                </a:cxn>
                <a:cxn ang="0">
                  <a:pos x="1" y="12"/>
                </a:cxn>
                <a:cxn ang="0">
                  <a:pos x="1" y="6"/>
                </a:cxn>
                <a:cxn ang="0">
                  <a:pos x="0" y="6"/>
                </a:cxn>
                <a:cxn ang="0">
                  <a:pos x="6" y="0"/>
                </a:cxn>
              </a:cxnLst>
              <a:rect l="0" t="0" r="r" b="b"/>
              <a:pathLst>
                <a:path w="13" h="39">
                  <a:moveTo>
                    <a:pt x="6" y="0"/>
                  </a:moveTo>
                  <a:lnTo>
                    <a:pt x="8" y="6"/>
                  </a:lnTo>
                  <a:lnTo>
                    <a:pt x="5" y="6"/>
                  </a:lnTo>
                  <a:lnTo>
                    <a:pt x="9" y="11"/>
                  </a:lnTo>
                  <a:lnTo>
                    <a:pt x="5" y="12"/>
                  </a:lnTo>
                  <a:lnTo>
                    <a:pt x="5" y="19"/>
                  </a:lnTo>
                  <a:lnTo>
                    <a:pt x="13" y="39"/>
                  </a:lnTo>
                  <a:lnTo>
                    <a:pt x="3" y="19"/>
                  </a:lnTo>
                  <a:lnTo>
                    <a:pt x="3" y="9"/>
                  </a:lnTo>
                  <a:lnTo>
                    <a:pt x="1" y="12"/>
                  </a:lnTo>
                  <a:lnTo>
                    <a:pt x="1" y="6"/>
                  </a:lnTo>
                  <a:lnTo>
                    <a:pt x="0" y="6"/>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14" name="Freeform 1546"/>
            <p:cNvSpPr>
              <a:spLocks/>
            </p:cNvSpPr>
            <p:nvPr/>
          </p:nvSpPr>
          <p:spPr bwMode="auto">
            <a:xfrm>
              <a:off x="2921001" y="3036888"/>
              <a:ext cx="9525" cy="31750"/>
            </a:xfrm>
            <a:custGeom>
              <a:avLst/>
              <a:gdLst/>
              <a:ahLst/>
              <a:cxnLst>
                <a:cxn ang="0">
                  <a:pos x="6" y="0"/>
                </a:cxn>
                <a:cxn ang="0">
                  <a:pos x="8" y="6"/>
                </a:cxn>
                <a:cxn ang="0">
                  <a:pos x="5" y="6"/>
                </a:cxn>
                <a:cxn ang="0">
                  <a:pos x="9" y="11"/>
                </a:cxn>
                <a:cxn ang="0">
                  <a:pos x="5" y="12"/>
                </a:cxn>
                <a:cxn ang="0">
                  <a:pos x="5" y="19"/>
                </a:cxn>
                <a:cxn ang="0">
                  <a:pos x="13" y="39"/>
                </a:cxn>
                <a:cxn ang="0">
                  <a:pos x="3" y="19"/>
                </a:cxn>
                <a:cxn ang="0">
                  <a:pos x="3" y="9"/>
                </a:cxn>
                <a:cxn ang="0">
                  <a:pos x="1" y="12"/>
                </a:cxn>
                <a:cxn ang="0">
                  <a:pos x="1" y="6"/>
                </a:cxn>
                <a:cxn ang="0">
                  <a:pos x="0" y="6"/>
                </a:cxn>
                <a:cxn ang="0">
                  <a:pos x="6" y="0"/>
                </a:cxn>
              </a:cxnLst>
              <a:rect l="0" t="0" r="r" b="b"/>
              <a:pathLst>
                <a:path w="13" h="39">
                  <a:moveTo>
                    <a:pt x="6" y="0"/>
                  </a:moveTo>
                  <a:lnTo>
                    <a:pt x="8" y="6"/>
                  </a:lnTo>
                  <a:lnTo>
                    <a:pt x="5" y="6"/>
                  </a:lnTo>
                  <a:lnTo>
                    <a:pt x="9" y="11"/>
                  </a:lnTo>
                  <a:lnTo>
                    <a:pt x="5" y="12"/>
                  </a:lnTo>
                  <a:lnTo>
                    <a:pt x="5" y="19"/>
                  </a:lnTo>
                  <a:lnTo>
                    <a:pt x="13" y="39"/>
                  </a:lnTo>
                  <a:lnTo>
                    <a:pt x="3" y="19"/>
                  </a:lnTo>
                  <a:lnTo>
                    <a:pt x="3" y="9"/>
                  </a:lnTo>
                  <a:lnTo>
                    <a:pt x="1" y="12"/>
                  </a:lnTo>
                  <a:lnTo>
                    <a:pt x="1" y="6"/>
                  </a:lnTo>
                  <a:lnTo>
                    <a:pt x="0" y="6"/>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15" name="Freeform 1547"/>
            <p:cNvSpPr>
              <a:spLocks/>
            </p:cNvSpPr>
            <p:nvPr/>
          </p:nvSpPr>
          <p:spPr bwMode="auto">
            <a:xfrm>
              <a:off x="2909888" y="3027363"/>
              <a:ext cx="11113" cy="20638"/>
            </a:xfrm>
            <a:custGeom>
              <a:avLst/>
              <a:gdLst/>
              <a:ahLst/>
              <a:cxnLst>
                <a:cxn ang="0">
                  <a:pos x="0" y="0"/>
                </a:cxn>
                <a:cxn ang="0">
                  <a:pos x="6" y="0"/>
                </a:cxn>
                <a:cxn ang="0">
                  <a:pos x="4" y="5"/>
                </a:cxn>
                <a:cxn ang="0">
                  <a:pos x="8" y="2"/>
                </a:cxn>
                <a:cxn ang="0">
                  <a:pos x="9" y="8"/>
                </a:cxn>
                <a:cxn ang="0">
                  <a:pos x="4" y="13"/>
                </a:cxn>
                <a:cxn ang="0">
                  <a:pos x="8" y="13"/>
                </a:cxn>
                <a:cxn ang="0">
                  <a:pos x="11" y="3"/>
                </a:cxn>
                <a:cxn ang="0">
                  <a:pos x="12" y="0"/>
                </a:cxn>
                <a:cxn ang="0">
                  <a:pos x="14" y="3"/>
                </a:cxn>
                <a:cxn ang="0">
                  <a:pos x="12" y="19"/>
                </a:cxn>
                <a:cxn ang="0">
                  <a:pos x="8" y="25"/>
                </a:cxn>
                <a:cxn ang="0">
                  <a:pos x="6" y="19"/>
                </a:cxn>
                <a:cxn ang="0">
                  <a:pos x="8" y="17"/>
                </a:cxn>
                <a:cxn ang="0">
                  <a:pos x="3" y="13"/>
                </a:cxn>
                <a:cxn ang="0">
                  <a:pos x="0" y="5"/>
                </a:cxn>
                <a:cxn ang="0">
                  <a:pos x="0" y="0"/>
                </a:cxn>
              </a:cxnLst>
              <a:rect l="0" t="0" r="r" b="b"/>
              <a:pathLst>
                <a:path w="14" h="25">
                  <a:moveTo>
                    <a:pt x="0" y="0"/>
                  </a:moveTo>
                  <a:lnTo>
                    <a:pt x="6" y="0"/>
                  </a:lnTo>
                  <a:lnTo>
                    <a:pt x="4" y="5"/>
                  </a:lnTo>
                  <a:lnTo>
                    <a:pt x="8" y="2"/>
                  </a:lnTo>
                  <a:lnTo>
                    <a:pt x="9" y="8"/>
                  </a:lnTo>
                  <a:lnTo>
                    <a:pt x="4" y="13"/>
                  </a:lnTo>
                  <a:lnTo>
                    <a:pt x="8" y="13"/>
                  </a:lnTo>
                  <a:lnTo>
                    <a:pt x="11" y="3"/>
                  </a:lnTo>
                  <a:lnTo>
                    <a:pt x="12" y="0"/>
                  </a:lnTo>
                  <a:lnTo>
                    <a:pt x="14" y="3"/>
                  </a:lnTo>
                  <a:lnTo>
                    <a:pt x="12" y="19"/>
                  </a:lnTo>
                  <a:lnTo>
                    <a:pt x="8" y="25"/>
                  </a:lnTo>
                  <a:lnTo>
                    <a:pt x="6" y="19"/>
                  </a:lnTo>
                  <a:lnTo>
                    <a:pt x="8" y="17"/>
                  </a:lnTo>
                  <a:lnTo>
                    <a:pt x="3" y="13"/>
                  </a:lnTo>
                  <a:lnTo>
                    <a:pt x="0" y="5"/>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16" name="Freeform 1548"/>
            <p:cNvSpPr>
              <a:spLocks/>
            </p:cNvSpPr>
            <p:nvPr/>
          </p:nvSpPr>
          <p:spPr bwMode="auto">
            <a:xfrm>
              <a:off x="2909888" y="3027363"/>
              <a:ext cx="11113" cy="20638"/>
            </a:xfrm>
            <a:custGeom>
              <a:avLst/>
              <a:gdLst/>
              <a:ahLst/>
              <a:cxnLst>
                <a:cxn ang="0">
                  <a:pos x="0" y="0"/>
                </a:cxn>
                <a:cxn ang="0">
                  <a:pos x="6" y="0"/>
                </a:cxn>
                <a:cxn ang="0">
                  <a:pos x="4" y="5"/>
                </a:cxn>
                <a:cxn ang="0">
                  <a:pos x="8" y="2"/>
                </a:cxn>
                <a:cxn ang="0">
                  <a:pos x="9" y="8"/>
                </a:cxn>
                <a:cxn ang="0">
                  <a:pos x="4" y="13"/>
                </a:cxn>
                <a:cxn ang="0">
                  <a:pos x="8" y="13"/>
                </a:cxn>
                <a:cxn ang="0">
                  <a:pos x="11" y="3"/>
                </a:cxn>
                <a:cxn ang="0">
                  <a:pos x="12" y="0"/>
                </a:cxn>
                <a:cxn ang="0">
                  <a:pos x="14" y="3"/>
                </a:cxn>
                <a:cxn ang="0">
                  <a:pos x="12" y="19"/>
                </a:cxn>
                <a:cxn ang="0">
                  <a:pos x="8" y="25"/>
                </a:cxn>
                <a:cxn ang="0">
                  <a:pos x="6" y="19"/>
                </a:cxn>
                <a:cxn ang="0">
                  <a:pos x="8" y="17"/>
                </a:cxn>
                <a:cxn ang="0">
                  <a:pos x="3" y="13"/>
                </a:cxn>
                <a:cxn ang="0">
                  <a:pos x="0" y="5"/>
                </a:cxn>
                <a:cxn ang="0">
                  <a:pos x="0" y="0"/>
                </a:cxn>
              </a:cxnLst>
              <a:rect l="0" t="0" r="r" b="b"/>
              <a:pathLst>
                <a:path w="14" h="25">
                  <a:moveTo>
                    <a:pt x="0" y="0"/>
                  </a:moveTo>
                  <a:lnTo>
                    <a:pt x="6" y="0"/>
                  </a:lnTo>
                  <a:lnTo>
                    <a:pt x="4" y="5"/>
                  </a:lnTo>
                  <a:lnTo>
                    <a:pt x="8" y="2"/>
                  </a:lnTo>
                  <a:lnTo>
                    <a:pt x="9" y="8"/>
                  </a:lnTo>
                  <a:lnTo>
                    <a:pt x="4" y="13"/>
                  </a:lnTo>
                  <a:lnTo>
                    <a:pt x="8" y="13"/>
                  </a:lnTo>
                  <a:lnTo>
                    <a:pt x="11" y="3"/>
                  </a:lnTo>
                  <a:lnTo>
                    <a:pt x="12" y="0"/>
                  </a:lnTo>
                  <a:lnTo>
                    <a:pt x="14" y="3"/>
                  </a:lnTo>
                  <a:lnTo>
                    <a:pt x="12" y="19"/>
                  </a:lnTo>
                  <a:lnTo>
                    <a:pt x="8" y="25"/>
                  </a:lnTo>
                  <a:lnTo>
                    <a:pt x="6" y="19"/>
                  </a:lnTo>
                  <a:lnTo>
                    <a:pt x="8" y="17"/>
                  </a:lnTo>
                  <a:lnTo>
                    <a:pt x="3" y="13"/>
                  </a:lnTo>
                  <a:lnTo>
                    <a:pt x="0" y="5"/>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17" name="Freeform 1549"/>
            <p:cNvSpPr>
              <a:spLocks/>
            </p:cNvSpPr>
            <p:nvPr/>
          </p:nvSpPr>
          <p:spPr bwMode="auto">
            <a:xfrm>
              <a:off x="3698876" y="3100388"/>
              <a:ext cx="30163" cy="20638"/>
            </a:xfrm>
            <a:custGeom>
              <a:avLst/>
              <a:gdLst/>
              <a:ahLst/>
              <a:cxnLst>
                <a:cxn ang="0">
                  <a:pos x="6" y="0"/>
                </a:cxn>
                <a:cxn ang="0">
                  <a:pos x="27" y="11"/>
                </a:cxn>
                <a:cxn ang="0">
                  <a:pos x="36" y="17"/>
                </a:cxn>
                <a:cxn ang="0">
                  <a:pos x="40" y="23"/>
                </a:cxn>
                <a:cxn ang="0">
                  <a:pos x="30" y="27"/>
                </a:cxn>
                <a:cxn ang="0">
                  <a:pos x="14" y="19"/>
                </a:cxn>
                <a:cxn ang="0">
                  <a:pos x="11" y="11"/>
                </a:cxn>
                <a:cxn ang="0">
                  <a:pos x="0" y="3"/>
                </a:cxn>
                <a:cxn ang="0">
                  <a:pos x="6" y="0"/>
                </a:cxn>
              </a:cxnLst>
              <a:rect l="0" t="0" r="r" b="b"/>
              <a:pathLst>
                <a:path w="40" h="27">
                  <a:moveTo>
                    <a:pt x="6" y="0"/>
                  </a:moveTo>
                  <a:lnTo>
                    <a:pt x="27" y="11"/>
                  </a:lnTo>
                  <a:lnTo>
                    <a:pt x="36" y="17"/>
                  </a:lnTo>
                  <a:lnTo>
                    <a:pt x="40" y="23"/>
                  </a:lnTo>
                  <a:lnTo>
                    <a:pt x="30" y="27"/>
                  </a:lnTo>
                  <a:lnTo>
                    <a:pt x="14" y="19"/>
                  </a:lnTo>
                  <a:lnTo>
                    <a:pt x="11" y="11"/>
                  </a:lnTo>
                  <a:lnTo>
                    <a:pt x="0" y="3"/>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18" name="Freeform 1550"/>
            <p:cNvSpPr>
              <a:spLocks/>
            </p:cNvSpPr>
            <p:nvPr/>
          </p:nvSpPr>
          <p:spPr bwMode="auto">
            <a:xfrm>
              <a:off x="3698876" y="3100388"/>
              <a:ext cx="30163" cy="20638"/>
            </a:xfrm>
            <a:custGeom>
              <a:avLst/>
              <a:gdLst/>
              <a:ahLst/>
              <a:cxnLst>
                <a:cxn ang="0">
                  <a:pos x="6" y="0"/>
                </a:cxn>
                <a:cxn ang="0">
                  <a:pos x="27" y="11"/>
                </a:cxn>
                <a:cxn ang="0">
                  <a:pos x="36" y="17"/>
                </a:cxn>
                <a:cxn ang="0">
                  <a:pos x="40" y="23"/>
                </a:cxn>
                <a:cxn ang="0">
                  <a:pos x="30" y="27"/>
                </a:cxn>
                <a:cxn ang="0">
                  <a:pos x="14" y="19"/>
                </a:cxn>
                <a:cxn ang="0">
                  <a:pos x="11" y="11"/>
                </a:cxn>
                <a:cxn ang="0">
                  <a:pos x="0" y="3"/>
                </a:cxn>
                <a:cxn ang="0">
                  <a:pos x="6" y="0"/>
                </a:cxn>
              </a:cxnLst>
              <a:rect l="0" t="0" r="r" b="b"/>
              <a:pathLst>
                <a:path w="40" h="27">
                  <a:moveTo>
                    <a:pt x="6" y="0"/>
                  </a:moveTo>
                  <a:lnTo>
                    <a:pt x="27" y="11"/>
                  </a:lnTo>
                  <a:lnTo>
                    <a:pt x="36" y="17"/>
                  </a:lnTo>
                  <a:lnTo>
                    <a:pt x="40" y="23"/>
                  </a:lnTo>
                  <a:lnTo>
                    <a:pt x="30" y="27"/>
                  </a:lnTo>
                  <a:lnTo>
                    <a:pt x="14" y="19"/>
                  </a:lnTo>
                  <a:lnTo>
                    <a:pt x="11" y="11"/>
                  </a:lnTo>
                  <a:lnTo>
                    <a:pt x="0" y="3"/>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19" name="Freeform 1551"/>
            <p:cNvSpPr>
              <a:spLocks/>
            </p:cNvSpPr>
            <p:nvPr/>
          </p:nvSpPr>
          <p:spPr bwMode="auto">
            <a:xfrm>
              <a:off x="3698876" y="3163888"/>
              <a:ext cx="30163" cy="11113"/>
            </a:xfrm>
            <a:custGeom>
              <a:avLst/>
              <a:gdLst/>
              <a:ahLst/>
              <a:cxnLst>
                <a:cxn ang="0">
                  <a:pos x="6" y="0"/>
                </a:cxn>
                <a:cxn ang="0">
                  <a:pos x="5" y="2"/>
                </a:cxn>
                <a:cxn ang="0">
                  <a:pos x="10" y="7"/>
                </a:cxn>
                <a:cxn ang="0">
                  <a:pos x="40" y="7"/>
                </a:cxn>
                <a:cxn ang="0">
                  <a:pos x="29" y="13"/>
                </a:cxn>
                <a:cxn ang="0">
                  <a:pos x="22" y="8"/>
                </a:cxn>
                <a:cxn ang="0">
                  <a:pos x="14" y="10"/>
                </a:cxn>
                <a:cxn ang="0">
                  <a:pos x="0" y="4"/>
                </a:cxn>
                <a:cxn ang="0">
                  <a:pos x="6" y="0"/>
                </a:cxn>
              </a:cxnLst>
              <a:rect l="0" t="0" r="r" b="b"/>
              <a:pathLst>
                <a:path w="40" h="13">
                  <a:moveTo>
                    <a:pt x="6" y="0"/>
                  </a:moveTo>
                  <a:lnTo>
                    <a:pt x="5" y="2"/>
                  </a:lnTo>
                  <a:lnTo>
                    <a:pt x="10" y="7"/>
                  </a:lnTo>
                  <a:lnTo>
                    <a:pt x="40" y="7"/>
                  </a:lnTo>
                  <a:lnTo>
                    <a:pt x="29" y="13"/>
                  </a:lnTo>
                  <a:lnTo>
                    <a:pt x="22" y="8"/>
                  </a:lnTo>
                  <a:lnTo>
                    <a:pt x="14" y="10"/>
                  </a:lnTo>
                  <a:lnTo>
                    <a:pt x="0" y="4"/>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20" name="Freeform 1552"/>
            <p:cNvSpPr>
              <a:spLocks/>
            </p:cNvSpPr>
            <p:nvPr/>
          </p:nvSpPr>
          <p:spPr bwMode="auto">
            <a:xfrm>
              <a:off x="3698876" y="3163888"/>
              <a:ext cx="30163" cy="11113"/>
            </a:xfrm>
            <a:custGeom>
              <a:avLst/>
              <a:gdLst/>
              <a:ahLst/>
              <a:cxnLst>
                <a:cxn ang="0">
                  <a:pos x="6" y="0"/>
                </a:cxn>
                <a:cxn ang="0">
                  <a:pos x="5" y="2"/>
                </a:cxn>
                <a:cxn ang="0">
                  <a:pos x="10" y="7"/>
                </a:cxn>
                <a:cxn ang="0">
                  <a:pos x="40" y="7"/>
                </a:cxn>
                <a:cxn ang="0">
                  <a:pos x="29" y="13"/>
                </a:cxn>
                <a:cxn ang="0">
                  <a:pos x="22" y="8"/>
                </a:cxn>
                <a:cxn ang="0">
                  <a:pos x="14" y="10"/>
                </a:cxn>
                <a:cxn ang="0">
                  <a:pos x="0" y="4"/>
                </a:cxn>
                <a:cxn ang="0">
                  <a:pos x="6" y="0"/>
                </a:cxn>
              </a:cxnLst>
              <a:rect l="0" t="0" r="r" b="b"/>
              <a:pathLst>
                <a:path w="40" h="13">
                  <a:moveTo>
                    <a:pt x="6" y="0"/>
                  </a:moveTo>
                  <a:lnTo>
                    <a:pt x="5" y="2"/>
                  </a:lnTo>
                  <a:lnTo>
                    <a:pt x="10" y="7"/>
                  </a:lnTo>
                  <a:lnTo>
                    <a:pt x="40" y="7"/>
                  </a:lnTo>
                  <a:lnTo>
                    <a:pt x="29" y="13"/>
                  </a:lnTo>
                  <a:lnTo>
                    <a:pt x="22" y="8"/>
                  </a:lnTo>
                  <a:lnTo>
                    <a:pt x="14" y="10"/>
                  </a:lnTo>
                  <a:lnTo>
                    <a:pt x="0" y="4"/>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21" name="Freeform 1553"/>
            <p:cNvSpPr>
              <a:spLocks/>
            </p:cNvSpPr>
            <p:nvPr/>
          </p:nvSpPr>
          <p:spPr bwMode="auto">
            <a:xfrm>
              <a:off x="2878138" y="2638425"/>
              <a:ext cx="11113" cy="9525"/>
            </a:xfrm>
            <a:custGeom>
              <a:avLst/>
              <a:gdLst/>
              <a:ahLst/>
              <a:cxnLst>
                <a:cxn ang="0">
                  <a:pos x="0" y="0"/>
                </a:cxn>
                <a:cxn ang="0">
                  <a:pos x="14" y="13"/>
                </a:cxn>
                <a:cxn ang="0">
                  <a:pos x="3" y="9"/>
                </a:cxn>
                <a:cxn ang="0">
                  <a:pos x="0" y="0"/>
                </a:cxn>
              </a:cxnLst>
              <a:rect l="0" t="0" r="r" b="b"/>
              <a:pathLst>
                <a:path w="14" h="13">
                  <a:moveTo>
                    <a:pt x="0" y="0"/>
                  </a:moveTo>
                  <a:lnTo>
                    <a:pt x="14" y="13"/>
                  </a:lnTo>
                  <a:lnTo>
                    <a:pt x="3" y="9"/>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22" name="Freeform 1554"/>
            <p:cNvSpPr>
              <a:spLocks/>
            </p:cNvSpPr>
            <p:nvPr/>
          </p:nvSpPr>
          <p:spPr bwMode="auto">
            <a:xfrm>
              <a:off x="2878138" y="2638425"/>
              <a:ext cx="11113" cy="9525"/>
            </a:xfrm>
            <a:custGeom>
              <a:avLst/>
              <a:gdLst/>
              <a:ahLst/>
              <a:cxnLst>
                <a:cxn ang="0">
                  <a:pos x="0" y="0"/>
                </a:cxn>
                <a:cxn ang="0">
                  <a:pos x="14" y="13"/>
                </a:cxn>
                <a:cxn ang="0">
                  <a:pos x="3" y="9"/>
                </a:cxn>
                <a:cxn ang="0">
                  <a:pos x="0" y="0"/>
                </a:cxn>
              </a:cxnLst>
              <a:rect l="0" t="0" r="r" b="b"/>
              <a:pathLst>
                <a:path w="14" h="13">
                  <a:moveTo>
                    <a:pt x="0" y="0"/>
                  </a:moveTo>
                  <a:lnTo>
                    <a:pt x="14" y="13"/>
                  </a:lnTo>
                  <a:lnTo>
                    <a:pt x="3" y="9"/>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23" name="Freeform 1555"/>
            <p:cNvSpPr>
              <a:spLocks/>
            </p:cNvSpPr>
            <p:nvPr/>
          </p:nvSpPr>
          <p:spPr bwMode="auto">
            <a:xfrm>
              <a:off x="2878138" y="2617788"/>
              <a:ext cx="22225" cy="20638"/>
            </a:xfrm>
            <a:custGeom>
              <a:avLst/>
              <a:gdLst/>
              <a:ahLst/>
              <a:cxnLst>
                <a:cxn ang="0">
                  <a:pos x="16" y="0"/>
                </a:cxn>
                <a:cxn ang="0">
                  <a:pos x="19" y="8"/>
                </a:cxn>
                <a:cxn ang="0">
                  <a:pos x="27" y="8"/>
                </a:cxn>
                <a:cxn ang="0">
                  <a:pos x="13" y="27"/>
                </a:cxn>
                <a:cxn ang="0">
                  <a:pos x="6" y="25"/>
                </a:cxn>
                <a:cxn ang="0">
                  <a:pos x="13" y="21"/>
                </a:cxn>
                <a:cxn ang="0">
                  <a:pos x="5" y="21"/>
                </a:cxn>
                <a:cxn ang="0">
                  <a:pos x="0" y="13"/>
                </a:cxn>
                <a:cxn ang="0">
                  <a:pos x="6" y="14"/>
                </a:cxn>
                <a:cxn ang="0">
                  <a:pos x="16" y="11"/>
                </a:cxn>
                <a:cxn ang="0">
                  <a:pos x="13" y="10"/>
                </a:cxn>
                <a:cxn ang="0">
                  <a:pos x="16" y="0"/>
                </a:cxn>
              </a:cxnLst>
              <a:rect l="0" t="0" r="r" b="b"/>
              <a:pathLst>
                <a:path w="27" h="27">
                  <a:moveTo>
                    <a:pt x="16" y="0"/>
                  </a:moveTo>
                  <a:lnTo>
                    <a:pt x="19" y="8"/>
                  </a:lnTo>
                  <a:lnTo>
                    <a:pt x="27" y="8"/>
                  </a:lnTo>
                  <a:lnTo>
                    <a:pt x="13" y="27"/>
                  </a:lnTo>
                  <a:lnTo>
                    <a:pt x="6" y="25"/>
                  </a:lnTo>
                  <a:lnTo>
                    <a:pt x="13" y="21"/>
                  </a:lnTo>
                  <a:lnTo>
                    <a:pt x="5" y="21"/>
                  </a:lnTo>
                  <a:lnTo>
                    <a:pt x="0" y="13"/>
                  </a:lnTo>
                  <a:lnTo>
                    <a:pt x="6" y="14"/>
                  </a:lnTo>
                  <a:lnTo>
                    <a:pt x="16" y="11"/>
                  </a:lnTo>
                  <a:lnTo>
                    <a:pt x="13" y="10"/>
                  </a:lnTo>
                  <a:lnTo>
                    <a:pt x="1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24" name="Freeform 1556"/>
            <p:cNvSpPr>
              <a:spLocks/>
            </p:cNvSpPr>
            <p:nvPr/>
          </p:nvSpPr>
          <p:spPr bwMode="auto">
            <a:xfrm>
              <a:off x="2878138" y="2617788"/>
              <a:ext cx="22225" cy="20638"/>
            </a:xfrm>
            <a:custGeom>
              <a:avLst/>
              <a:gdLst/>
              <a:ahLst/>
              <a:cxnLst>
                <a:cxn ang="0">
                  <a:pos x="16" y="0"/>
                </a:cxn>
                <a:cxn ang="0">
                  <a:pos x="19" y="8"/>
                </a:cxn>
                <a:cxn ang="0">
                  <a:pos x="27" y="8"/>
                </a:cxn>
                <a:cxn ang="0">
                  <a:pos x="13" y="27"/>
                </a:cxn>
                <a:cxn ang="0">
                  <a:pos x="6" y="25"/>
                </a:cxn>
                <a:cxn ang="0">
                  <a:pos x="13" y="21"/>
                </a:cxn>
                <a:cxn ang="0">
                  <a:pos x="5" y="21"/>
                </a:cxn>
                <a:cxn ang="0">
                  <a:pos x="0" y="13"/>
                </a:cxn>
                <a:cxn ang="0">
                  <a:pos x="6" y="14"/>
                </a:cxn>
                <a:cxn ang="0">
                  <a:pos x="16" y="11"/>
                </a:cxn>
                <a:cxn ang="0">
                  <a:pos x="13" y="10"/>
                </a:cxn>
                <a:cxn ang="0">
                  <a:pos x="16" y="0"/>
                </a:cxn>
              </a:cxnLst>
              <a:rect l="0" t="0" r="r" b="b"/>
              <a:pathLst>
                <a:path w="27" h="27">
                  <a:moveTo>
                    <a:pt x="16" y="0"/>
                  </a:moveTo>
                  <a:lnTo>
                    <a:pt x="19" y="8"/>
                  </a:lnTo>
                  <a:lnTo>
                    <a:pt x="27" y="8"/>
                  </a:lnTo>
                  <a:lnTo>
                    <a:pt x="13" y="27"/>
                  </a:lnTo>
                  <a:lnTo>
                    <a:pt x="6" y="25"/>
                  </a:lnTo>
                  <a:lnTo>
                    <a:pt x="13" y="21"/>
                  </a:lnTo>
                  <a:lnTo>
                    <a:pt x="5" y="21"/>
                  </a:lnTo>
                  <a:lnTo>
                    <a:pt x="0" y="13"/>
                  </a:lnTo>
                  <a:lnTo>
                    <a:pt x="6" y="14"/>
                  </a:lnTo>
                  <a:lnTo>
                    <a:pt x="16" y="11"/>
                  </a:lnTo>
                  <a:lnTo>
                    <a:pt x="13" y="10"/>
                  </a:lnTo>
                  <a:lnTo>
                    <a:pt x="1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25" name="Freeform 1557"/>
            <p:cNvSpPr>
              <a:spLocks/>
            </p:cNvSpPr>
            <p:nvPr/>
          </p:nvSpPr>
          <p:spPr bwMode="auto">
            <a:xfrm>
              <a:off x="4340226" y="3321050"/>
              <a:ext cx="241300" cy="241300"/>
            </a:xfrm>
            <a:custGeom>
              <a:avLst/>
              <a:gdLst/>
              <a:ahLst/>
              <a:cxnLst>
                <a:cxn ang="0">
                  <a:pos x="233" y="5"/>
                </a:cxn>
                <a:cxn ang="0">
                  <a:pos x="246" y="5"/>
                </a:cxn>
                <a:cxn ang="0">
                  <a:pos x="250" y="11"/>
                </a:cxn>
                <a:cxn ang="0">
                  <a:pos x="252" y="24"/>
                </a:cxn>
                <a:cxn ang="0">
                  <a:pos x="250" y="47"/>
                </a:cxn>
                <a:cxn ang="0">
                  <a:pos x="242" y="70"/>
                </a:cxn>
                <a:cxn ang="0">
                  <a:pos x="250" y="84"/>
                </a:cxn>
                <a:cxn ang="0">
                  <a:pos x="268" y="122"/>
                </a:cxn>
                <a:cxn ang="0">
                  <a:pos x="271" y="138"/>
                </a:cxn>
                <a:cxn ang="0">
                  <a:pos x="272" y="185"/>
                </a:cxn>
                <a:cxn ang="0">
                  <a:pos x="274" y="204"/>
                </a:cxn>
                <a:cxn ang="0">
                  <a:pos x="280" y="217"/>
                </a:cxn>
                <a:cxn ang="0">
                  <a:pos x="304" y="234"/>
                </a:cxn>
                <a:cxn ang="0">
                  <a:pos x="212" y="296"/>
                </a:cxn>
                <a:cxn ang="0">
                  <a:pos x="178" y="304"/>
                </a:cxn>
                <a:cxn ang="0">
                  <a:pos x="174" y="291"/>
                </a:cxn>
                <a:cxn ang="0">
                  <a:pos x="151" y="278"/>
                </a:cxn>
                <a:cxn ang="0">
                  <a:pos x="144" y="270"/>
                </a:cxn>
                <a:cxn ang="0">
                  <a:pos x="0" y="171"/>
                </a:cxn>
                <a:cxn ang="0">
                  <a:pos x="7" y="141"/>
                </a:cxn>
                <a:cxn ang="0">
                  <a:pos x="29" y="133"/>
                </a:cxn>
                <a:cxn ang="0">
                  <a:pos x="45" y="127"/>
                </a:cxn>
                <a:cxn ang="0">
                  <a:pos x="73" y="109"/>
                </a:cxn>
                <a:cxn ang="0">
                  <a:pos x="70" y="98"/>
                </a:cxn>
                <a:cxn ang="0">
                  <a:pos x="84" y="90"/>
                </a:cxn>
                <a:cxn ang="0">
                  <a:pos x="110" y="85"/>
                </a:cxn>
                <a:cxn ang="0">
                  <a:pos x="105" y="74"/>
                </a:cxn>
                <a:cxn ang="0">
                  <a:pos x="95" y="38"/>
                </a:cxn>
                <a:cxn ang="0">
                  <a:pos x="110" y="35"/>
                </a:cxn>
                <a:cxn ang="0">
                  <a:pos x="130" y="24"/>
                </a:cxn>
                <a:cxn ang="0">
                  <a:pos x="147" y="11"/>
                </a:cxn>
                <a:cxn ang="0">
                  <a:pos x="203" y="5"/>
                </a:cxn>
                <a:cxn ang="0">
                  <a:pos x="222" y="0"/>
                </a:cxn>
              </a:cxnLst>
              <a:rect l="0" t="0" r="r" b="b"/>
              <a:pathLst>
                <a:path w="304" h="304">
                  <a:moveTo>
                    <a:pt x="222" y="0"/>
                  </a:moveTo>
                  <a:lnTo>
                    <a:pt x="233" y="5"/>
                  </a:lnTo>
                  <a:lnTo>
                    <a:pt x="238" y="0"/>
                  </a:lnTo>
                  <a:lnTo>
                    <a:pt x="246" y="5"/>
                  </a:lnTo>
                  <a:lnTo>
                    <a:pt x="257" y="3"/>
                  </a:lnTo>
                  <a:lnTo>
                    <a:pt x="250" y="11"/>
                  </a:lnTo>
                  <a:lnTo>
                    <a:pt x="255" y="13"/>
                  </a:lnTo>
                  <a:lnTo>
                    <a:pt x="252" y="24"/>
                  </a:lnTo>
                  <a:lnTo>
                    <a:pt x="255" y="36"/>
                  </a:lnTo>
                  <a:lnTo>
                    <a:pt x="250" y="47"/>
                  </a:lnTo>
                  <a:lnTo>
                    <a:pt x="238" y="57"/>
                  </a:lnTo>
                  <a:lnTo>
                    <a:pt x="242" y="70"/>
                  </a:lnTo>
                  <a:lnTo>
                    <a:pt x="249" y="74"/>
                  </a:lnTo>
                  <a:lnTo>
                    <a:pt x="250" y="84"/>
                  </a:lnTo>
                  <a:lnTo>
                    <a:pt x="261" y="92"/>
                  </a:lnTo>
                  <a:lnTo>
                    <a:pt x="268" y="122"/>
                  </a:lnTo>
                  <a:lnTo>
                    <a:pt x="265" y="128"/>
                  </a:lnTo>
                  <a:lnTo>
                    <a:pt x="271" y="138"/>
                  </a:lnTo>
                  <a:lnTo>
                    <a:pt x="272" y="163"/>
                  </a:lnTo>
                  <a:lnTo>
                    <a:pt x="272" y="185"/>
                  </a:lnTo>
                  <a:lnTo>
                    <a:pt x="266" y="190"/>
                  </a:lnTo>
                  <a:lnTo>
                    <a:pt x="274" y="204"/>
                  </a:lnTo>
                  <a:lnTo>
                    <a:pt x="277" y="212"/>
                  </a:lnTo>
                  <a:lnTo>
                    <a:pt x="280" y="217"/>
                  </a:lnTo>
                  <a:lnTo>
                    <a:pt x="296" y="220"/>
                  </a:lnTo>
                  <a:lnTo>
                    <a:pt x="304" y="234"/>
                  </a:lnTo>
                  <a:lnTo>
                    <a:pt x="246" y="270"/>
                  </a:lnTo>
                  <a:lnTo>
                    <a:pt x="212" y="296"/>
                  </a:lnTo>
                  <a:lnTo>
                    <a:pt x="190" y="300"/>
                  </a:lnTo>
                  <a:lnTo>
                    <a:pt x="178" y="304"/>
                  </a:lnTo>
                  <a:lnTo>
                    <a:pt x="174" y="302"/>
                  </a:lnTo>
                  <a:lnTo>
                    <a:pt x="174" y="291"/>
                  </a:lnTo>
                  <a:lnTo>
                    <a:pt x="155" y="285"/>
                  </a:lnTo>
                  <a:lnTo>
                    <a:pt x="151" y="278"/>
                  </a:lnTo>
                  <a:lnTo>
                    <a:pt x="144" y="275"/>
                  </a:lnTo>
                  <a:lnTo>
                    <a:pt x="144" y="270"/>
                  </a:lnTo>
                  <a:lnTo>
                    <a:pt x="56" y="209"/>
                  </a:lnTo>
                  <a:lnTo>
                    <a:pt x="0" y="171"/>
                  </a:lnTo>
                  <a:lnTo>
                    <a:pt x="0" y="145"/>
                  </a:lnTo>
                  <a:lnTo>
                    <a:pt x="7" y="141"/>
                  </a:lnTo>
                  <a:lnTo>
                    <a:pt x="23" y="131"/>
                  </a:lnTo>
                  <a:lnTo>
                    <a:pt x="29" y="133"/>
                  </a:lnTo>
                  <a:lnTo>
                    <a:pt x="30" y="130"/>
                  </a:lnTo>
                  <a:lnTo>
                    <a:pt x="45" y="127"/>
                  </a:lnTo>
                  <a:lnTo>
                    <a:pt x="56" y="117"/>
                  </a:lnTo>
                  <a:lnTo>
                    <a:pt x="73" y="109"/>
                  </a:lnTo>
                  <a:lnTo>
                    <a:pt x="70" y="106"/>
                  </a:lnTo>
                  <a:lnTo>
                    <a:pt x="70" y="98"/>
                  </a:lnTo>
                  <a:lnTo>
                    <a:pt x="83" y="95"/>
                  </a:lnTo>
                  <a:lnTo>
                    <a:pt x="84" y="90"/>
                  </a:lnTo>
                  <a:lnTo>
                    <a:pt x="111" y="89"/>
                  </a:lnTo>
                  <a:lnTo>
                    <a:pt x="110" y="85"/>
                  </a:lnTo>
                  <a:lnTo>
                    <a:pt x="113" y="82"/>
                  </a:lnTo>
                  <a:lnTo>
                    <a:pt x="105" y="74"/>
                  </a:lnTo>
                  <a:lnTo>
                    <a:pt x="102" y="43"/>
                  </a:lnTo>
                  <a:lnTo>
                    <a:pt x="95" y="38"/>
                  </a:lnTo>
                  <a:lnTo>
                    <a:pt x="98" y="38"/>
                  </a:lnTo>
                  <a:lnTo>
                    <a:pt x="110" y="35"/>
                  </a:lnTo>
                  <a:lnTo>
                    <a:pt x="116" y="25"/>
                  </a:lnTo>
                  <a:lnTo>
                    <a:pt x="130" y="24"/>
                  </a:lnTo>
                  <a:lnTo>
                    <a:pt x="133" y="19"/>
                  </a:lnTo>
                  <a:lnTo>
                    <a:pt x="147" y="11"/>
                  </a:lnTo>
                  <a:lnTo>
                    <a:pt x="189" y="5"/>
                  </a:lnTo>
                  <a:lnTo>
                    <a:pt x="203" y="5"/>
                  </a:lnTo>
                  <a:lnTo>
                    <a:pt x="208" y="8"/>
                  </a:lnTo>
                  <a:lnTo>
                    <a:pt x="22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26" name="Freeform 1558"/>
            <p:cNvSpPr>
              <a:spLocks/>
            </p:cNvSpPr>
            <p:nvPr/>
          </p:nvSpPr>
          <p:spPr bwMode="auto">
            <a:xfrm>
              <a:off x="4581526" y="3857625"/>
              <a:ext cx="134938" cy="146050"/>
            </a:xfrm>
            <a:custGeom>
              <a:avLst/>
              <a:gdLst/>
              <a:ahLst/>
              <a:cxnLst>
                <a:cxn ang="0">
                  <a:pos x="63" y="0"/>
                </a:cxn>
                <a:cxn ang="0">
                  <a:pos x="68" y="5"/>
                </a:cxn>
                <a:cxn ang="0">
                  <a:pos x="73" y="22"/>
                </a:cxn>
                <a:cxn ang="0">
                  <a:pos x="84" y="35"/>
                </a:cxn>
                <a:cxn ang="0">
                  <a:pos x="106" y="32"/>
                </a:cxn>
                <a:cxn ang="0">
                  <a:pos x="109" y="18"/>
                </a:cxn>
                <a:cxn ang="0">
                  <a:pos x="125" y="16"/>
                </a:cxn>
                <a:cxn ang="0">
                  <a:pos x="125" y="22"/>
                </a:cxn>
                <a:cxn ang="0">
                  <a:pos x="136" y="22"/>
                </a:cxn>
                <a:cxn ang="0">
                  <a:pos x="138" y="25"/>
                </a:cxn>
                <a:cxn ang="0">
                  <a:pos x="139" y="55"/>
                </a:cxn>
                <a:cxn ang="0">
                  <a:pos x="146" y="70"/>
                </a:cxn>
                <a:cxn ang="0">
                  <a:pos x="141" y="79"/>
                </a:cxn>
                <a:cxn ang="0">
                  <a:pos x="146" y="82"/>
                </a:cxn>
                <a:cxn ang="0">
                  <a:pos x="149" y="78"/>
                </a:cxn>
                <a:cxn ang="0">
                  <a:pos x="169" y="74"/>
                </a:cxn>
                <a:cxn ang="0">
                  <a:pos x="168" y="104"/>
                </a:cxn>
                <a:cxn ang="0">
                  <a:pos x="171" y="108"/>
                </a:cxn>
                <a:cxn ang="0">
                  <a:pos x="142" y="108"/>
                </a:cxn>
                <a:cxn ang="0">
                  <a:pos x="142" y="163"/>
                </a:cxn>
                <a:cxn ang="0">
                  <a:pos x="158" y="179"/>
                </a:cxn>
                <a:cxn ang="0">
                  <a:pos x="135" y="185"/>
                </a:cxn>
                <a:cxn ang="0">
                  <a:pos x="116" y="182"/>
                </a:cxn>
                <a:cxn ang="0">
                  <a:pos x="101" y="182"/>
                </a:cxn>
                <a:cxn ang="0">
                  <a:pos x="92" y="174"/>
                </a:cxn>
                <a:cxn ang="0">
                  <a:pos x="30" y="176"/>
                </a:cxn>
                <a:cxn ang="0">
                  <a:pos x="21" y="168"/>
                </a:cxn>
                <a:cxn ang="0">
                  <a:pos x="14" y="168"/>
                </a:cxn>
                <a:cxn ang="0">
                  <a:pos x="8" y="172"/>
                </a:cxn>
                <a:cxn ang="0">
                  <a:pos x="6" y="171"/>
                </a:cxn>
                <a:cxn ang="0">
                  <a:pos x="0" y="176"/>
                </a:cxn>
                <a:cxn ang="0">
                  <a:pos x="0" y="153"/>
                </a:cxn>
                <a:cxn ang="0">
                  <a:pos x="10" y="120"/>
                </a:cxn>
                <a:cxn ang="0">
                  <a:pos x="17" y="106"/>
                </a:cxn>
                <a:cxn ang="0">
                  <a:pos x="27" y="97"/>
                </a:cxn>
                <a:cxn ang="0">
                  <a:pos x="29" y="78"/>
                </a:cxn>
                <a:cxn ang="0">
                  <a:pos x="29" y="70"/>
                </a:cxn>
                <a:cxn ang="0">
                  <a:pos x="22" y="63"/>
                </a:cxn>
                <a:cxn ang="0">
                  <a:pos x="21" y="51"/>
                </a:cxn>
                <a:cxn ang="0">
                  <a:pos x="22" y="46"/>
                </a:cxn>
                <a:cxn ang="0">
                  <a:pos x="22" y="36"/>
                </a:cxn>
                <a:cxn ang="0">
                  <a:pos x="10" y="6"/>
                </a:cxn>
                <a:cxn ang="0">
                  <a:pos x="22" y="2"/>
                </a:cxn>
                <a:cxn ang="0">
                  <a:pos x="63" y="0"/>
                </a:cxn>
              </a:cxnLst>
              <a:rect l="0" t="0" r="r" b="b"/>
              <a:pathLst>
                <a:path w="171" h="185">
                  <a:moveTo>
                    <a:pt x="63" y="0"/>
                  </a:moveTo>
                  <a:lnTo>
                    <a:pt x="68" y="5"/>
                  </a:lnTo>
                  <a:lnTo>
                    <a:pt x="73" y="22"/>
                  </a:lnTo>
                  <a:lnTo>
                    <a:pt x="84" y="35"/>
                  </a:lnTo>
                  <a:lnTo>
                    <a:pt x="106" y="32"/>
                  </a:lnTo>
                  <a:lnTo>
                    <a:pt x="109" y="18"/>
                  </a:lnTo>
                  <a:lnTo>
                    <a:pt x="125" y="16"/>
                  </a:lnTo>
                  <a:lnTo>
                    <a:pt x="125" y="22"/>
                  </a:lnTo>
                  <a:lnTo>
                    <a:pt x="136" y="22"/>
                  </a:lnTo>
                  <a:lnTo>
                    <a:pt x="138" y="25"/>
                  </a:lnTo>
                  <a:lnTo>
                    <a:pt x="139" y="55"/>
                  </a:lnTo>
                  <a:lnTo>
                    <a:pt x="146" y="70"/>
                  </a:lnTo>
                  <a:lnTo>
                    <a:pt x="141" y="79"/>
                  </a:lnTo>
                  <a:lnTo>
                    <a:pt x="146" y="82"/>
                  </a:lnTo>
                  <a:lnTo>
                    <a:pt x="149" y="78"/>
                  </a:lnTo>
                  <a:lnTo>
                    <a:pt x="169" y="74"/>
                  </a:lnTo>
                  <a:lnTo>
                    <a:pt x="168" y="104"/>
                  </a:lnTo>
                  <a:lnTo>
                    <a:pt x="171" y="108"/>
                  </a:lnTo>
                  <a:lnTo>
                    <a:pt x="142" y="108"/>
                  </a:lnTo>
                  <a:lnTo>
                    <a:pt x="142" y="163"/>
                  </a:lnTo>
                  <a:lnTo>
                    <a:pt x="158" y="179"/>
                  </a:lnTo>
                  <a:lnTo>
                    <a:pt x="135" y="185"/>
                  </a:lnTo>
                  <a:lnTo>
                    <a:pt x="116" y="182"/>
                  </a:lnTo>
                  <a:lnTo>
                    <a:pt x="101" y="182"/>
                  </a:lnTo>
                  <a:lnTo>
                    <a:pt x="92" y="174"/>
                  </a:lnTo>
                  <a:lnTo>
                    <a:pt x="30" y="176"/>
                  </a:lnTo>
                  <a:lnTo>
                    <a:pt x="21" y="168"/>
                  </a:lnTo>
                  <a:lnTo>
                    <a:pt x="14" y="168"/>
                  </a:lnTo>
                  <a:lnTo>
                    <a:pt x="8" y="172"/>
                  </a:lnTo>
                  <a:lnTo>
                    <a:pt x="6" y="171"/>
                  </a:lnTo>
                  <a:lnTo>
                    <a:pt x="0" y="176"/>
                  </a:lnTo>
                  <a:lnTo>
                    <a:pt x="0" y="153"/>
                  </a:lnTo>
                  <a:lnTo>
                    <a:pt x="10" y="120"/>
                  </a:lnTo>
                  <a:lnTo>
                    <a:pt x="17" y="106"/>
                  </a:lnTo>
                  <a:lnTo>
                    <a:pt x="27" y="97"/>
                  </a:lnTo>
                  <a:lnTo>
                    <a:pt x="29" y="78"/>
                  </a:lnTo>
                  <a:lnTo>
                    <a:pt x="29" y="70"/>
                  </a:lnTo>
                  <a:lnTo>
                    <a:pt x="22" y="63"/>
                  </a:lnTo>
                  <a:lnTo>
                    <a:pt x="21" y="51"/>
                  </a:lnTo>
                  <a:lnTo>
                    <a:pt x="22" y="46"/>
                  </a:lnTo>
                  <a:lnTo>
                    <a:pt x="22" y="36"/>
                  </a:lnTo>
                  <a:lnTo>
                    <a:pt x="10" y="6"/>
                  </a:lnTo>
                  <a:lnTo>
                    <a:pt x="22" y="2"/>
                  </a:lnTo>
                  <a:lnTo>
                    <a:pt x="6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27" name="Freeform 1559"/>
            <p:cNvSpPr>
              <a:spLocks/>
            </p:cNvSpPr>
            <p:nvPr/>
          </p:nvSpPr>
          <p:spPr bwMode="auto">
            <a:xfrm>
              <a:off x="4581526" y="3846513"/>
              <a:ext cx="9525" cy="11113"/>
            </a:xfrm>
            <a:custGeom>
              <a:avLst/>
              <a:gdLst/>
              <a:ahLst/>
              <a:cxnLst>
                <a:cxn ang="0">
                  <a:pos x="10" y="0"/>
                </a:cxn>
                <a:cxn ang="0">
                  <a:pos x="13" y="2"/>
                </a:cxn>
                <a:cxn ang="0">
                  <a:pos x="8" y="5"/>
                </a:cxn>
                <a:cxn ang="0">
                  <a:pos x="5" y="12"/>
                </a:cxn>
                <a:cxn ang="0">
                  <a:pos x="3" y="13"/>
                </a:cxn>
                <a:cxn ang="0">
                  <a:pos x="0" y="5"/>
                </a:cxn>
                <a:cxn ang="0">
                  <a:pos x="10" y="0"/>
                </a:cxn>
              </a:cxnLst>
              <a:rect l="0" t="0" r="r" b="b"/>
              <a:pathLst>
                <a:path w="13" h="13">
                  <a:moveTo>
                    <a:pt x="10" y="0"/>
                  </a:moveTo>
                  <a:lnTo>
                    <a:pt x="13" y="2"/>
                  </a:lnTo>
                  <a:lnTo>
                    <a:pt x="8" y="5"/>
                  </a:lnTo>
                  <a:lnTo>
                    <a:pt x="5" y="12"/>
                  </a:lnTo>
                  <a:lnTo>
                    <a:pt x="3" y="13"/>
                  </a:lnTo>
                  <a:lnTo>
                    <a:pt x="0" y="5"/>
                  </a:lnTo>
                  <a:lnTo>
                    <a:pt x="1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28" name="Freeform 1560"/>
            <p:cNvSpPr>
              <a:spLocks/>
            </p:cNvSpPr>
            <p:nvPr/>
          </p:nvSpPr>
          <p:spPr bwMode="auto">
            <a:xfrm>
              <a:off x="4581526" y="3846513"/>
              <a:ext cx="9525" cy="11113"/>
            </a:xfrm>
            <a:custGeom>
              <a:avLst/>
              <a:gdLst/>
              <a:ahLst/>
              <a:cxnLst>
                <a:cxn ang="0">
                  <a:pos x="10" y="0"/>
                </a:cxn>
                <a:cxn ang="0">
                  <a:pos x="13" y="2"/>
                </a:cxn>
                <a:cxn ang="0">
                  <a:pos x="8" y="5"/>
                </a:cxn>
                <a:cxn ang="0">
                  <a:pos x="5" y="12"/>
                </a:cxn>
                <a:cxn ang="0">
                  <a:pos x="3" y="13"/>
                </a:cxn>
                <a:cxn ang="0">
                  <a:pos x="0" y="5"/>
                </a:cxn>
                <a:cxn ang="0">
                  <a:pos x="10" y="0"/>
                </a:cxn>
              </a:cxnLst>
              <a:rect l="0" t="0" r="r" b="b"/>
              <a:pathLst>
                <a:path w="13" h="13">
                  <a:moveTo>
                    <a:pt x="10" y="0"/>
                  </a:moveTo>
                  <a:lnTo>
                    <a:pt x="13" y="2"/>
                  </a:lnTo>
                  <a:lnTo>
                    <a:pt x="8" y="5"/>
                  </a:lnTo>
                  <a:lnTo>
                    <a:pt x="5" y="12"/>
                  </a:lnTo>
                  <a:lnTo>
                    <a:pt x="3" y="13"/>
                  </a:lnTo>
                  <a:lnTo>
                    <a:pt x="0" y="5"/>
                  </a:lnTo>
                  <a:lnTo>
                    <a:pt x="1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29" name="Freeform 1561"/>
            <p:cNvSpPr>
              <a:spLocks/>
            </p:cNvSpPr>
            <p:nvPr/>
          </p:nvSpPr>
          <p:spPr bwMode="auto">
            <a:xfrm>
              <a:off x="4675188" y="4003675"/>
              <a:ext cx="104775" cy="115888"/>
            </a:xfrm>
            <a:custGeom>
              <a:avLst/>
              <a:gdLst/>
              <a:ahLst/>
              <a:cxnLst>
                <a:cxn ang="0">
                  <a:pos x="69" y="0"/>
                </a:cxn>
                <a:cxn ang="0">
                  <a:pos x="74" y="0"/>
                </a:cxn>
                <a:cxn ang="0">
                  <a:pos x="87" y="24"/>
                </a:cxn>
                <a:cxn ang="0">
                  <a:pos x="110" y="44"/>
                </a:cxn>
                <a:cxn ang="0">
                  <a:pos x="114" y="59"/>
                </a:cxn>
                <a:cxn ang="0">
                  <a:pos x="133" y="68"/>
                </a:cxn>
                <a:cxn ang="0">
                  <a:pos x="107" y="85"/>
                </a:cxn>
                <a:cxn ang="0">
                  <a:pos x="84" y="112"/>
                </a:cxn>
                <a:cxn ang="0">
                  <a:pos x="80" y="123"/>
                </a:cxn>
                <a:cxn ang="0">
                  <a:pos x="69" y="127"/>
                </a:cxn>
                <a:cxn ang="0">
                  <a:pos x="55" y="120"/>
                </a:cxn>
                <a:cxn ang="0">
                  <a:pos x="49" y="120"/>
                </a:cxn>
                <a:cxn ang="0">
                  <a:pos x="33" y="142"/>
                </a:cxn>
                <a:cxn ang="0">
                  <a:pos x="25" y="146"/>
                </a:cxn>
                <a:cxn ang="0">
                  <a:pos x="14" y="144"/>
                </a:cxn>
                <a:cxn ang="0">
                  <a:pos x="14" y="125"/>
                </a:cxn>
                <a:cxn ang="0">
                  <a:pos x="0" y="111"/>
                </a:cxn>
                <a:cxn ang="0">
                  <a:pos x="0" y="65"/>
                </a:cxn>
                <a:cxn ang="0">
                  <a:pos x="16" y="65"/>
                </a:cxn>
                <a:cxn ang="0">
                  <a:pos x="16" y="10"/>
                </a:cxn>
                <a:cxn ang="0">
                  <a:pos x="42" y="5"/>
                </a:cxn>
                <a:cxn ang="0">
                  <a:pos x="50" y="6"/>
                </a:cxn>
                <a:cxn ang="0">
                  <a:pos x="52" y="13"/>
                </a:cxn>
                <a:cxn ang="0">
                  <a:pos x="61" y="5"/>
                </a:cxn>
                <a:cxn ang="0">
                  <a:pos x="69" y="0"/>
                </a:cxn>
              </a:cxnLst>
              <a:rect l="0" t="0" r="r" b="b"/>
              <a:pathLst>
                <a:path w="133" h="146">
                  <a:moveTo>
                    <a:pt x="69" y="0"/>
                  </a:moveTo>
                  <a:lnTo>
                    <a:pt x="74" y="0"/>
                  </a:lnTo>
                  <a:lnTo>
                    <a:pt x="87" y="24"/>
                  </a:lnTo>
                  <a:lnTo>
                    <a:pt x="110" y="44"/>
                  </a:lnTo>
                  <a:lnTo>
                    <a:pt x="114" y="59"/>
                  </a:lnTo>
                  <a:lnTo>
                    <a:pt x="133" y="68"/>
                  </a:lnTo>
                  <a:lnTo>
                    <a:pt x="107" y="85"/>
                  </a:lnTo>
                  <a:lnTo>
                    <a:pt x="84" y="112"/>
                  </a:lnTo>
                  <a:lnTo>
                    <a:pt x="80" y="123"/>
                  </a:lnTo>
                  <a:lnTo>
                    <a:pt x="69" y="127"/>
                  </a:lnTo>
                  <a:lnTo>
                    <a:pt x="55" y="120"/>
                  </a:lnTo>
                  <a:lnTo>
                    <a:pt x="49" y="120"/>
                  </a:lnTo>
                  <a:lnTo>
                    <a:pt x="33" y="142"/>
                  </a:lnTo>
                  <a:lnTo>
                    <a:pt x="25" y="146"/>
                  </a:lnTo>
                  <a:lnTo>
                    <a:pt x="14" y="144"/>
                  </a:lnTo>
                  <a:lnTo>
                    <a:pt x="14" y="125"/>
                  </a:lnTo>
                  <a:lnTo>
                    <a:pt x="0" y="111"/>
                  </a:lnTo>
                  <a:lnTo>
                    <a:pt x="0" y="65"/>
                  </a:lnTo>
                  <a:lnTo>
                    <a:pt x="16" y="65"/>
                  </a:lnTo>
                  <a:lnTo>
                    <a:pt x="16" y="10"/>
                  </a:lnTo>
                  <a:lnTo>
                    <a:pt x="42" y="5"/>
                  </a:lnTo>
                  <a:lnTo>
                    <a:pt x="50" y="6"/>
                  </a:lnTo>
                  <a:lnTo>
                    <a:pt x="52" y="13"/>
                  </a:lnTo>
                  <a:lnTo>
                    <a:pt x="61" y="5"/>
                  </a:lnTo>
                  <a:lnTo>
                    <a:pt x="6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30" name="Freeform 1562"/>
            <p:cNvSpPr>
              <a:spLocks/>
            </p:cNvSpPr>
            <p:nvPr/>
          </p:nvSpPr>
          <p:spPr bwMode="auto">
            <a:xfrm>
              <a:off x="4675188" y="4003675"/>
              <a:ext cx="104775" cy="115888"/>
            </a:xfrm>
            <a:custGeom>
              <a:avLst/>
              <a:gdLst/>
              <a:ahLst/>
              <a:cxnLst>
                <a:cxn ang="0">
                  <a:pos x="69" y="0"/>
                </a:cxn>
                <a:cxn ang="0">
                  <a:pos x="74" y="0"/>
                </a:cxn>
                <a:cxn ang="0">
                  <a:pos x="87" y="24"/>
                </a:cxn>
                <a:cxn ang="0">
                  <a:pos x="110" y="44"/>
                </a:cxn>
                <a:cxn ang="0">
                  <a:pos x="114" y="59"/>
                </a:cxn>
                <a:cxn ang="0">
                  <a:pos x="133" y="68"/>
                </a:cxn>
                <a:cxn ang="0">
                  <a:pos x="107" y="85"/>
                </a:cxn>
                <a:cxn ang="0">
                  <a:pos x="84" y="112"/>
                </a:cxn>
                <a:cxn ang="0">
                  <a:pos x="80" y="123"/>
                </a:cxn>
                <a:cxn ang="0">
                  <a:pos x="69" y="127"/>
                </a:cxn>
                <a:cxn ang="0">
                  <a:pos x="55" y="120"/>
                </a:cxn>
                <a:cxn ang="0">
                  <a:pos x="49" y="120"/>
                </a:cxn>
                <a:cxn ang="0">
                  <a:pos x="33" y="142"/>
                </a:cxn>
                <a:cxn ang="0">
                  <a:pos x="25" y="146"/>
                </a:cxn>
                <a:cxn ang="0">
                  <a:pos x="14" y="144"/>
                </a:cxn>
                <a:cxn ang="0">
                  <a:pos x="14" y="125"/>
                </a:cxn>
                <a:cxn ang="0">
                  <a:pos x="0" y="111"/>
                </a:cxn>
                <a:cxn ang="0">
                  <a:pos x="0" y="65"/>
                </a:cxn>
                <a:cxn ang="0">
                  <a:pos x="16" y="65"/>
                </a:cxn>
                <a:cxn ang="0">
                  <a:pos x="16" y="10"/>
                </a:cxn>
                <a:cxn ang="0">
                  <a:pos x="42" y="5"/>
                </a:cxn>
                <a:cxn ang="0">
                  <a:pos x="50" y="6"/>
                </a:cxn>
                <a:cxn ang="0">
                  <a:pos x="52" y="13"/>
                </a:cxn>
                <a:cxn ang="0">
                  <a:pos x="61" y="5"/>
                </a:cxn>
                <a:cxn ang="0">
                  <a:pos x="69" y="0"/>
                </a:cxn>
              </a:cxnLst>
              <a:rect l="0" t="0" r="r" b="b"/>
              <a:pathLst>
                <a:path w="133" h="146">
                  <a:moveTo>
                    <a:pt x="69" y="0"/>
                  </a:moveTo>
                  <a:lnTo>
                    <a:pt x="74" y="0"/>
                  </a:lnTo>
                  <a:lnTo>
                    <a:pt x="87" y="24"/>
                  </a:lnTo>
                  <a:lnTo>
                    <a:pt x="110" y="44"/>
                  </a:lnTo>
                  <a:lnTo>
                    <a:pt x="114" y="59"/>
                  </a:lnTo>
                  <a:lnTo>
                    <a:pt x="133" y="68"/>
                  </a:lnTo>
                  <a:lnTo>
                    <a:pt x="107" y="85"/>
                  </a:lnTo>
                  <a:lnTo>
                    <a:pt x="84" y="112"/>
                  </a:lnTo>
                  <a:lnTo>
                    <a:pt x="80" y="123"/>
                  </a:lnTo>
                  <a:lnTo>
                    <a:pt x="69" y="127"/>
                  </a:lnTo>
                  <a:lnTo>
                    <a:pt x="55" y="120"/>
                  </a:lnTo>
                  <a:lnTo>
                    <a:pt x="49" y="120"/>
                  </a:lnTo>
                  <a:lnTo>
                    <a:pt x="33" y="142"/>
                  </a:lnTo>
                  <a:lnTo>
                    <a:pt x="25" y="146"/>
                  </a:lnTo>
                  <a:lnTo>
                    <a:pt x="14" y="144"/>
                  </a:lnTo>
                  <a:lnTo>
                    <a:pt x="14" y="125"/>
                  </a:lnTo>
                  <a:lnTo>
                    <a:pt x="0" y="111"/>
                  </a:lnTo>
                  <a:lnTo>
                    <a:pt x="0" y="65"/>
                  </a:lnTo>
                  <a:lnTo>
                    <a:pt x="16" y="65"/>
                  </a:lnTo>
                  <a:lnTo>
                    <a:pt x="16" y="10"/>
                  </a:lnTo>
                  <a:lnTo>
                    <a:pt x="42" y="5"/>
                  </a:lnTo>
                  <a:lnTo>
                    <a:pt x="50" y="6"/>
                  </a:lnTo>
                  <a:lnTo>
                    <a:pt x="52" y="13"/>
                  </a:lnTo>
                  <a:lnTo>
                    <a:pt x="61" y="5"/>
                  </a:lnTo>
                  <a:lnTo>
                    <a:pt x="6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31" name="Freeform 1563"/>
            <p:cNvSpPr>
              <a:spLocks/>
            </p:cNvSpPr>
            <p:nvPr/>
          </p:nvSpPr>
          <p:spPr bwMode="auto">
            <a:xfrm>
              <a:off x="4538663" y="3635375"/>
              <a:ext cx="84138" cy="136525"/>
            </a:xfrm>
            <a:custGeom>
              <a:avLst/>
              <a:gdLst/>
              <a:ahLst/>
              <a:cxnLst>
                <a:cxn ang="0">
                  <a:pos x="84" y="0"/>
                </a:cxn>
                <a:cxn ang="0">
                  <a:pos x="88" y="14"/>
                </a:cxn>
                <a:cxn ang="0">
                  <a:pos x="87" y="28"/>
                </a:cxn>
                <a:cxn ang="0">
                  <a:pos x="95" y="44"/>
                </a:cxn>
                <a:cxn ang="0">
                  <a:pos x="79" y="44"/>
                </a:cxn>
                <a:cxn ang="0">
                  <a:pos x="77" y="52"/>
                </a:cxn>
                <a:cxn ang="0">
                  <a:pos x="81" y="58"/>
                </a:cxn>
                <a:cxn ang="0">
                  <a:pos x="90" y="63"/>
                </a:cxn>
                <a:cxn ang="0">
                  <a:pos x="95" y="82"/>
                </a:cxn>
                <a:cxn ang="0">
                  <a:pos x="82" y="106"/>
                </a:cxn>
                <a:cxn ang="0">
                  <a:pos x="84" y="122"/>
                </a:cxn>
                <a:cxn ang="0">
                  <a:pos x="95" y="144"/>
                </a:cxn>
                <a:cxn ang="0">
                  <a:pos x="104" y="152"/>
                </a:cxn>
                <a:cxn ang="0">
                  <a:pos x="103" y="171"/>
                </a:cxn>
                <a:cxn ang="0">
                  <a:pos x="98" y="166"/>
                </a:cxn>
                <a:cxn ang="0">
                  <a:pos x="84" y="163"/>
                </a:cxn>
                <a:cxn ang="0">
                  <a:pos x="66" y="163"/>
                </a:cxn>
                <a:cxn ang="0">
                  <a:pos x="39" y="163"/>
                </a:cxn>
                <a:cxn ang="0">
                  <a:pos x="17" y="163"/>
                </a:cxn>
                <a:cxn ang="0">
                  <a:pos x="20" y="147"/>
                </a:cxn>
                <a:cxn ang="0">
                  <a:pos x="16" y="141"/>
                </a:cxn>
                <a:cxn ang="0">
                  <a:pos x="17" y="134"/>
                </a:cxn>
                <a:cxn ang="0">
                  <a:pos x="8" y="133"/>
                </a:cxn>
                <a:cxn ang="0">
                  <a:pos x="6" y="126"/>
                </a:cxn>
                <a:cxn ang="0">
                  <a:pos x="3" y="126"/>
                </a:cxn>
                <a:cxn ang="0">
                  <a:pos x="0" y="125"/>
                </a:cxn>
                <a:cxn ang="0">
                  <a:pos x="6" y="107"/>
                </a:cxn>
                <a:cxn ang="0">
                  <a:pos x="16" y="92"/>
                </a:cxn>
                <a:cxn ang="0">
                  <a:pos x="28" y="92"/>
                </a:cxn>
                <a:cxn ang="0">
                  <a:pos x="36" y="98"/>
                </a:cxn>
                <a:cxn ang="0">
                  <a:pos x="41" y="96"/>
                </a:cxn>
                <a:cxn ang="0">
                  <a:pos x="52" y="68"/>
                </a:cxn>
                <a:cxn ang="0">
                  <a:pos x="58" y="60"/>
                </a:cxn>
                <a:cxn ang="0">
                  <a:pos x="69" y="30"/>
                </a:cxn>
                <a:cxn ang="0">
                  <a:pos x="82" y="19"/>
                </a:cxn>
                <a:cxn ang="0">
                  <a:pos x="82" y="9"/>
                </a:cxn>
                <a:cxn ang="0">
                  <a:pos x="77" y="5"/>
                </a:cxn>
                <a:cxn ang="0">
                  <a:pos x="84" y="0"/>
                </a:cxn>
              </a:cxnLst>
              <a:rect l="0" t="0" r="r" b="b"/>
              <a:pathLst>
                <a:path w="104" h="171">
                  <a:moveTo>
                    <a:pt x="84" y="0"/>
                  </a:moveTo>
                  <a:lnTo>
                    <a:pt x="88" y="14"/>
                  </a:lnTo>
                  <a:lnTo>
                    <a:pt x="87" y="28"/>
                  </a:lnTo>
                  <a:lnTo>
                    <a:pt x="95" y="44"/>
                  </a:lnTo>
                  <a:lnTo>
                    <a:pt x="79" y="44"/>
                  </a:lnTo>
                  <a:lnTo>
                    <a:pt x="77" y="52"/>
                  </a:lnTo>
                  <a:lnTo>
                    <a:pt x="81" y="58"/>
                  </a:lnTo>
                  <a:lnTo>
                    <a:pt x="90" y="63"/>
                  </a:lnTo>
                  <a:lnTo>
                    <a:pt x="95" y="82"/>
                  </a:lnTo>
                  <a:lnTo>
                    <a:pt x="82" y="106"/>
                  </a:lnTo>
                  <a:lnTo>
                    <a:pt x="84" y="122"/>
                  </a:lnTo>
                  <a:lnTo>
                    <a:pt x="95" y="144"/>
                  </a:lnTo>
                  <a:lnTo>
                    <a:pt x="104" y="152"/>
                  </a:lnTo>
                  <a:lnTo>
                    <a:pt x="103" y="171"/>
                  </a:lnTo>
                  <a:lnTo>
                    <a:pt x="98" y="166"/>
                  </a:lnTo>
                  <a:lnTo>
                    <a:pt x="84" y="163"/>
                  </a:lnTo>
                  <a:lnTo>
                    <a:pt x="66" y="163"/>
                  </a:lnTo>
                  <a:lnTo>
                    <a:pt x="39" y="163"/>
                  </a:lnTo>
                  <a:lnTo>
                    <a:pt x="17" y="163"/>
                  </a:lnTo>
                  <a:lnTo>
                    <a:pt x="20" y="147"/>
                  </a:lnTo>
                  <a:lnTo>
                    <a:pt x="16" y="141"/>
                  </a:lnTo>
                  <a:lnTo>
                    <a:pt x="17" y="134"/>
                  </a:lnTo>
                  <a:lnTo>
                    <a:pt x="8" y="133"/>
                  </a:lnTo>
                  <a:lnTo>
                    <a:pt x="6" y="126"/>
                  </a:lnTo>
                  <a:lnTo>
                    <a:pt x="3" y="126"/>
                  </a:lnTo>
                  <a:lnTo>
                    <a:pt x="0" y="125"/>
                  </a:lnTo>
                  <a:lnTo>
                    <a:pt x="6" y="107"/>
                  </a:lnTo>
                  <a:lnTo>
                    <a:pt x="16" y="92"/>
                  </a:lnTo>
                  <a:lnTo>
                    <a:pt x="28" y="92"/>
                  </a:lnTo>
                  <a:lnTo>
                    <a:pt x="36" y="98"/>
                  </a:lnTo>
                  <a:lnTo>
                    <a:pt x="41" y="96"/>
                  </a:lnTo>
                  <a:lnTo>
                    <a:pt x="52" y="68"/>
                  </a:lnTo>
                  <a:lnTo>
                    <a:pt x="58" y="60"/>
                  </a:lnTo>
                  <a:lnTo>
                    <a:pt x="69" y="30"/>
                  </a:lnTo>
                  <a:lnTo>
                    <a:pt x="82" y="19"/>
                  </a:lnTo>
                  <a:lnTo>
                    <a:pt x="82" y="9"/>
                  </a:lnTo>
                  <a:lnTo>
                    <a:pt x="77" y="5"/>
                  </a:lnTo>
                  <a:lnTo>
                    <a:pt x="8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32" name="Freeform 1564"/>
            <p:cNvSpPr>
              <a:spLocks/>
            </p:cNvSpPr>
            <p:nvPr/>
          </p:nvSpPr>
          <p:spPr bwMode="auto">
            <a:xfrm>
              <a:off x="4611688" y="3657600"/>
              <a:ext cx="147638" cy="103188"/>
            </a:xfrm>
            <a:custGeom>
              <a:avLst/>
              <a:gdLst/>
              <a:ahLst/>
              <a:cxnLst>
                <a:cxn ang="0">
                  <a:pos x="115" y="0"/>
                </a:cxn>
                <a:cxn ang="0">
                  <a:pos x="128" y="16"/>
                </a:cxn>
                <a:cxn ang="0">
                  <a:pos x="128" y="35"/>
                </a:cxn>
                <a:cxn ang="0">
                  <a:pos x="136" y="38"/>
                </a:cxn>
                <a:cxn ang="0">
                  <a:pos x="139" y="42"/>
                </a:cxn>
                <a:cxn ang="0">
                  <a:pos x="151" y="47"/>
                </a:cxn>
                <a:cxn ang="0">
                  <a:pos x="151" y="55"/>
                </a:cxn>
                <a:cxn ang="0">
                  <a:pos x="167" y="68"/>
                </a:cxn>
                <a:cxn ang="0">
                  <a:pos x="170" y="80"/>
                </a:cxn>
                <a:cxn ang="0">
                  <a:pos x="182" y="87"/>
                </a:cxn>
                <a:cxn ang="0">
                  <a:pos x="185" y="95"/>
                </a:cxn>
                <a:cxn ang="0">
                  <a:pos x="178" y="93"/>
                </a:cxn>
                <a:cxn ang="0">
                  <a:pos x="175" y="96"/>
                </a:cxn>
                <a:cxn ang="0">
                  <a:pos x="172" y="95"/>
                </a:cxn>
                <a:cxn ang="0">
                  <a:pos x="170" y="96"/>
                </a:cxn>
                <a:cxn ang="0">
                  <a:pos x="167" y="91"/>
                </a:cxn>
                <a:cxn ang="0">
                  <a:pos x="151" y="93"/>
                </a:cxn>
                <a:cxn ang="0">
                  <a:pos x="151" y="96"/>
                </a:cxn>
                <a:cxn ang="0">
                  <a:pos x="145" y="98"/>
                </a:cxn>
                <a:cxn ang="0">
                  <a:pos x="144" y="95"/>
                </a:cxn>
                <a:cxn ang="0">
                  <a:pos x="126" y="101"/>
                </a:cxn>
                <a:cxn ang="0">
                  <a:pos x="120" y="99"/>
                </a:cxn>
                <a:cxn ang="0">
                  <a:pos x="112" y="107"/>
                </a:cxn>
                <a:cxn ang="0">
                  <a:pos x="99" y="107"/>
                </a:cxn>
                <a:cxn ang="0">
                  <a:pos x="91" y="103"/>
                </a:cxn>
                <a:cxn ang="0">
                  <a:pos x="87" y="104"/>
                </a:cxn>
                <a:cxn ang="0">
                  <a:pos x="79" y="95"/>
                </a:cxn>
                <a:cxn ang="0">
                  <a:pos x="71" y="93"/>
                </a:cxn>
                <a:cxn ang="0">
                  <a:pos x="63" y="104"/>
                </a:cxn>
                <a:cxn ang="0">
                  <a:pos x="61" y="117"/>
                </a:cxn>
                <a:cxn ang="0">
                  <a:pos x="58" y="118"/>
                </a:cxn>
                <a:cxn ang="0">
                  <a:pos x="49" y="121"/>
                </a:cxn>
                <a:cxn ang="0">
                  <a:pos x="41" y="118"/>
                </a:cxn>
                <a:cxn ang="0">
                  <a:pos x="36" y="118"/>
                </a:cxn>
                <a:cxn ang="0">
                  <a:pos x="23" y="131"/>
                </a:cxn>
                <a:cxn ang="0">
                  <a:pos x="14" y="121"/>
                </a:cxn>
                <a:cxn ang="0">
                  <a:pos x="1" y="99"/>
                </a:cxn>
                <a:cxn ang="0">
                  <a:pos x="0" y="82"/>
                </a:cxn>
                <a:cxn ang="0">
                  <a:pos x="14" y="58"/>
                </a:cxn>
                <a:cxn ang="0">
                  <a:pos x="22" y="57"/>
                </a:cxn>
                <a:cxn ang="0">
                  <a:pos x="30" y="50"/>
                </a:cxn>
                <a:cxn ang="0">
                  <a:pos x="34" y="55"/>
                </a:cxn>
                <a:cxn ang="0">
                  <a:pos x="45" y="49"/>
                </a:cxn>
                <a:cxn ang="0">
                  <a:pos x="58" y="47"/>
                </a:cxn>
                <a:cxn ang="0">
                  <a:pos x="66" y="39"/>
                </a:cxn>
                <a:cxn ang="0">
                  <a:pos x="64" y="33"/>
                </a:cxn>
                <a:cxn ang="0">
                  <a:pos x="85" y="30"/>
                </a:cxn>
                <a:cxn ang="0">
                  <a:pos x="102" y="12"/>
                </a:cxn>
                <a:cxn ang="0">
                  <a:pos x="106" y="1"/>
                </a:cxn>
                <a:cxn ang="0">
                  <a:pos x="115" y="0"/>
                </a:cxn>
              </a:cxnLst>
              <a:rect l="0" t="0" r="r" b="b"/>
              <a:pathLst>
                <a:path w="185" h="131">
                  <a:moveTo>
                    <a:pt x="115" y="0"/>
                  </a:moveTo>
                  <a:lnTo>
                    <a:pt x="128" y="16"/>
                  </a:lnTo>
                  <a:lnTo>
                    <a:pt x="128" y="35"/>
                  </a:lnTo>
                  <a:lnTo>
                    <a:pt x="136" y="38"/>
                  </a:lnTo>
                  <a:lnTo>
                    <a:pt x="139" y="42"/>
                  </a:lnTo>
                  <a:lnTo>
                    <a:pt x="151" y="47"/>
                  </a:lnTo>
                  <a:lnTo>
                    <a:pt x="151" y="55"/>
                  </a:lnTo>
                  <a:lnTo>
                    <a:pt x="167" y="68"/>
                  </a:lnTo>
                  <a:lnTo>
                    <a:pt x="170" y="80"/>
                  </a:lnTo>
                  <a:lnTo>
                    <a:pt x="182" y="87"/>
                  </a:lnTo>
                  <a:lnTo>
                    <a:pt x="185" y="95"/>
                  </a:lnTo>
                  <a:lnTo>
                    <a:pt x="178" y="93"/>
                  </a:lnTo>
                  <a:lnTo>
                    <a:pt x="175" y="96"/>
                  </a:lnTo>
                  <a:lnTo>
                    <a:pt x="172" y="95"/>
                  </a:lnTo>
                  <a:lnTo>
                    <a:pt x="170" y="96"/>
                  </a:lnTo>
                  <a:lnTo>
                    <a:pt x="167" y="91"/>
                  </a:lnTo>
                  <a:lnTo>
                    <a:pt x="151" y="93"/>
                  </a:lnTo>
                  <a:lnTo>
                    <a:pt x="151" y="96"/>
                  </a:lnTo>
                  <a:lnTo>
                    <a:pt x="145" y="98"/>
                  </a:lnTo>
                  <a:lnTo>
                    <a:pt x="144" y="95"/>
                  </a:lnTo>
                  <a:lnTo>
                    <a:pt x="126" y="101"/>
                  </a:lnTo>
                  <a:lnTo>
                    <a:pt x="120" y="99"/>
                  </a:lnTo>
                  <a:lnTo>
                    <a:pt x="112" y="107"/>
                  </a:lnTo>
                  <a:lnTo>
                    <a:pt x="99" y="107"/>
                  </a:lnTo>
                  <a:lnTo>
                    <a:pt x="91" y="103"/>
                  </a:lnTo>
                  <a:lnTo>
                    <a:pt x="87" y="104"/>
                  </a:lnTo>
                  <a:lnTo>
                    <a:pt x="79" y="95"/>
                  </a:lnTo>
                  <a:lnTo>
                    <a:pt x="71" y="93"/>
                  </a:lnTo>
                  <a:lnTo>
                    <a:pt x="63" y="104"/>
                  </a:lnTo>
                  <a:lnTo>
                    <a:pt x="61" y="117"/>
                  </a:lnTo>
                  <a:lnTo>
                    <a:pt x="58" y="118"/>
                  </a:lnTo>
                  <a:lnTo>
                    <a:pt x="49" y="121"/>
                  </a:lnTo>
                  <a:lnTo>
                    <a:pt x="41" y="118"/>
                  </a:lnTo>
                  <a:lnTo>
                    <a:pt x="36" y="118"/>
                  </a:lnTo>
                  <a:lnTo>
                    <a:pt x="23" y="131"/>
                  </a:lnTo>
                  <a:lnTo>
                    <a:pt x="14" y="121"/>
                  </a:lnTo>
                  <a:lnTo>
                    <a:pt x="1" y="99"/>
                  </a:lnTo>
                  <a:lnTo>
                    <a:pt x="0" y="82"/>
                  </a:lnTo>
                  <a:lnTo>
                    <a:pt x="14" y="58"/>
                  </a:lnTo>
                  <a:lnTo>
                    <a:pt x="22" y="57"/>
                  </a:lnTo>
                  <a:lnTo>
                    <a:pt x="30" y="50"/>
                  </a:lnTo>
                  <a:lnTo>
                    <a:pt x="34" y="55"/>
                  </a:lnTo>
                  <a:lnTo>
                    <a:pt x="45" y="49"/>
                  </a:lnTo>
                  <a:lnTo>
                    <a:pt x="58" y="47"/>
                  </a:lnTo>
                  <a:lnTo>
                    <a:pt x="66" y="39"/>
                  </a:lnTo>
                  <a:lnTo>
                    <a:pt x="64" y="33"/>
                  </a:lnTo>
                  <a:lnTo>
                    <a:pt x="85" y="30"/>
                  </a:lnTo>
                  <a:lnTo>
                    <a:pt x="102" y="12"/>
                  </a:lnTo>
                  <a:lnTo>
                    <a:pt x="106" y="1"/>
                  </a:lnTo>
                  <a:lnTo>
                    <a:pt x="11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33" name="Freeform 1565"/>
            <p:cNvSpPr>
              <a:spLocks/>
            </p:cNvSpPr>
            <p:nvPr/>
          </p:nvSpPr>
          <p:spPr bwMode="auto">
            <a:xfrm>
              <a:off x="4611688" y="3657600"/>
              <a:ext cx="147638" cy="103188"/>
            </a:xfrm>
            <a:custGeom>
              <a:avLst/>
              <a:gdLst/>
              <a:ahLst/>
              <a:cxnLst>
                <a:cxn ang="0">
                  <a:pos x="115" y="0"/>
                </a:cxn>
                <a:cxn ang="0">
                  <a:pos x="128" y="16"/>
                </a:cxn>
                <a:cxn ang="0">
                  <a:pos x="128" y="35"/>
                </a:cxn>
                <a:cxn ang="0">
                  <a:pos x="136" y="38"/>
                </a:cxn>
                <a:cxn ang="0">
                  <a:pos x="139" y="42"/>
                </a:cxn>
                <a:cxn ang="0">
                  <a:pos x="151" y="47"/>
                </a:cxn>
                <a:cxn ang="0">
                  <a:pos x="151" y="55"/>
                </a:cxn>
                <a:cxn ang="0">
                  <a:pos x="167" y="68"/>
                </a:cxn>
                <a:cxn ang="0">
                  <a:pos x="170" y="80"/>
                </a:cxn>
                <a:cxn ang="0">
                  <a:pos x="182" y="87"/>
                </a:cxn>
                <a:cxn ang="0">
                  <a:pos x="185" y="95"/>
                </a:cxn>
                <a:cxn ang="0">
                  <a:pos x="178" y="93"/>
                </a:cxn>
                <a:cxn ang="0">
                  <a:pos x="175" y="96"/>
                </a:cxn>
                <a:cxn ang="0">
                  <a:pos x="172" y="95"/>
                </a:cxn>
                <a:cxn ang="0">
                  <a:pos x="170" y="96"/>
                </a:cxn>
                <a:cxn ang="0">
                  <a:pos x="167" y="91"/>
                </a:cxn>
                <a:cxn ang="0">
                  <a:pos x="151" y="93"/>
                </a:cxn>
                <a:cxn ang="0">
                  <a:pos x="151" y="96"/>
                </a:cxn>
                <a:cxn ang="0">
                  <a:pos x="145" y="98"/>
                </a:cxn>
                <a:cxn ang="0">
                  <a:pos x="144" y="95"/>
                </a:cxn>
                <a:cxn ang="0">
                  <a:pos x="126" y="101"/>
                </a:cxn>
                <a:cxn ang="0">
                  <a:pos x="120" y="99"/>
                </a:cxn>
                <a:cxn ang="0">
                  <a:pos x="112" y="107"/>
                </a:cxn>
                <a:cxn ang="0">
                  <a:pos x="99" y="107"/>
                </a:cxn>
                <a:cxn ang="0">
                  <a:pos x="91" y="103"/>
                </a:cxn>
                <a:cxn ang="0">
                  <a:pos x="87" y="104"/>
                </a:cxn>
                <a:cxn ang="0">
                  <a:pos x="79" y="95"/>
                </a:cxn>
                <a:cxn ang="0">
                  <a:pos x="71" y="93"/>
                </a:cxn>
                <a:cxn ang="0">
                  <a:pos x="63" y="104"/>
                </a:cxn>
                <a:cxn ang="0">
                  <a:pos x="61" y="117"/>
                </a:cxn>
                <a:cxn ang="0">
                  <a:pos x="58" y="118"/>
                </a:cxn>
                <a:cxn ang="0">
                  <a:pos x="49" y="121"/>
                </a:cxn>
                <a:cxn ang="0">
                  <a:pos x="41" y="118"/>
                </a:cxn>
                <a:cxn ang="0">
                  <a:pos x="36" y="118"/>
                </a:cxn>
                <a:cxn ang="0">
                  <a:pos x="23" y="131"/>
                </a:cxn>
                <a:cxn ang="0">
                  <a:pos x="14" y="121"/>
                </a:cxn>
                <a:cxn ang="0">
                  <a:pos x="1" y="99"/>
                </a:cxn>
                <a:cxn ang="0">
                  <a:pos x="0" y="82"/>
                </a:cxn>
                <a:cxn ang="0">
                  <a:pos x="14" y="58"/>
                </a:cxn>
                <a:cxn ang="0">
                  <a:pos x="22" y="57"/>
                </a:cxn>
                <a:cxn ang="0">
                  <a:pos x="30" y="50"/>
                </a:cxn>
                <a:cxn ang="0">
                  <a:pos x="34" y="55"/>
                </a:cxn>
                <a:cxn ang="0">
                  <a:pos x="45" y="49"/>
                </a:cxn>
                <a:cxn ang="0">
                  <a:pos x="58" y="47"/>
                </a:cxn>
                <a:cxn ang="0">
                  <a:pos x="66" y="39"/>
                </a:cxn>
                <a:cxn ang="0">
                  <a:pos x="64" y="33"/>
                </a:cxn>
                <a:cxn ang="0">
                  <a:pos x="85" y="30"/>
                </a:cxn>
                <a:cxn ang="0">
                  <a:pos x="102" y="12"/>
                </a:cxn>
                <a:cxn ang="0">
                  <a:pos x="106" y="1"/>
                </a:cxn>
                <a:cxn ang="0">
                  <a:pos x="115" y="0"/>
                </a:cxn>
              </a:cxnLst>
              <a:rect l="0" t="0" r="r" b="b"/>
              <a:pathLst>
                <a:path w="185" h="131">
                  <a:moveTo>
                    <a:pt x="115" y="0"/>
                  </a:moveTo>
                  <a:lnTo>
                    <a:pt x="128" y="16"/>
                  </a:lnTo>
                  <a:lnTo>
                    <a:pt x="128" y="35"/>
                  </a:lnTo>
                  <a:lnTo>
                    <a:pt x="136" y="38"/>
                  </a:lnTo>
                  <a:lnTo>
                    <a:pt x="139" y="42"/>
                  </a:lnTo>
                  <a:lnTo>
                    <a:pt x="151" y="47"/>
                  </a:lnTo>
                  <a:lnTo>
                    <a:pt x="151" y="55"/>
                  </a:lnTo>
                  <a:lnTo>
                    <a:pt x="167" y="68"/>
                  </a:lnTo>
                  <a:lnTo>
                    <a:pt x="170" y="80"/>
                  </a:lnTo>
                  <a:lnTo>
                    <a:pt x="182" y="87"/>
                  </a:lnTo>
                  <a:lnTo>
                    <a:pt x="185" y="95"/>
                  </a:lnTo>
                  <a:lnTo>
                    <a:pt x="178" y="93"/>
                  </a:lnTo>
                  <a:lnTo>
                    <a:pt x="175" y="96"/>
                  </a:lnTo>
                  <a:lnTo>
                    <a:pt x="172" y="95"/>
                  </a:lnTo>
                  <a:lnTo>
                    <a:pt x="170" y="96"/>
                  </a:lnTo>
                  <a:lnTo>
                    <a:pt x="167" y="91"/>
                  </a:lnTo>
                  <a:lnTo>
                    <a:pt x="151" y="93"/>
                  </a:lnTo>
                  <a:lnTo>
                    <a:pt x="151" y="96"/>
                  </a:lnTo>
                  <a:lnTo>
                    <a:pt x="145" y="98"/>
                  </a:lnTo>
                  <a:lnTo>
                    <a:pt x="144" y="95"/>
                  </a:lnTo>
                  <a:lnTo>
                    <a:pt x="126" y="101"/>
                  </a:lnTo>
                  <a:lnTo>
                    <a:pt x="120" y="99"/>
                  </a:lnTo>
                  <a:lnTo>
                    <a:pt x="112" y="107"/>
                  </a:lnTo>
                  <a:lnTo>
                    <a:pt x="99" y="107"/>
                  </a:lnTo>
                  <a:lnTo>
                    <a:pt x="91" y="103"/>
                  </a:lnTo>
                  <a:lnTo>
                    <a:pt x="87" y="104"/>
                  </a:lnTo>
                  <a:lnTo>
                    <a:pt x="79" y="95"/>
                  </a:lnTo>
                  <a:lnTo>
                    <a:pt x="71" y="93"/>
                  </a:lnTo>
                  <a:lnTo>
                    <a:pt x="63" y="104"/>
                  </a:lnTo>
                  <a:lnTo>
                    <a:pt x="61" y="117"/>
                  </a:lnTo>
                  <a:lnTo>
                    <a:pt x="58" y="118"/>
                  </a:lnTo>
                  <a:lnTo>
                    <a:pt x="49" y="121"/>
                  </a:lnTo>
                  <a:lnTo>
                    <a:pt x="41" y="118"/>
                  </a:lnTo>
                  <a:lnTo>
                    <a:pt x="36" y="118"/>
                  </a:lnTo>
                  <a:lnTo>
                    <a:pt x="23" y="131"/>
                  </a:lnTo>
                  <a:lnTo>
                    <a:pt x="14" y="121"/>
                  </a:lnTo>
                  <a:lnTo>
                    <a:pt x="1" y="99"/>
                  </a:lnTo>
                  <a:lnTo>
                    <a:pt x="0" y="82"/>
                  </a:lnTo>
                  <a:lnTo>
                    <a:pt x="14" y="58"/>
                  </a:lnTo>
                  <a:lnTo>
                    <a:pt x="22" y="57"/>
                  </a:lnTo>
                  <a:lnTo>
                    <a:pt x="30" y="50"/>
                  </a:lnTo>
                  <a:lnTo>
                    <a:pt x="34" y="55"/>
                  </a:lnTo>
                  <a:lnTo>
                    <a:pt x="45" y="49"/>
                  </a:lnTo>
                  <a:lnTo>
                    <a:pt x="58" y="47"/>
                  </a:lnTo>
                  <a:lnTo>
                    <a:pt x="66" y="39"/>
                  </a:lnTo>
                  <a:lnTo>
                    <a:pt x="64" y="33"/>
                  </a:lnTo>
                  <a:lnTo>
                    <a:pt x="85" y="30"/>
                  </a:lnTo>
                  <a:lnTo>
                    <a:pt x="102" y="12"/>
                  </a:lnTo>
                  <a:lnTo>
                    <a:pt x="106" y="1"/>
                  </a:lnTo>
                  <a:lnTo>
                    <a:pt x="11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34" name="Freeform 1566"/>
            <p:cNvSpPr>
              <a:spLocks/>
            </p:cNvSpPr>
            <p:nvPr/>
          </p:nvSpPr>
          <p:spPr bwMode="auto">
            <a:xfrm>
              <a:off x="4591051" y="3509963"/>
              <a:ext cx="125413" cy="188913"/>
            </a:xfrm>
            <a:custGeom>
              <a:avLst/>
              <a:gdLst/>
              <a:ahLst/>
              <a:cxnLst>
                <a:cxn ang="0">
                  <a:pos x="41" y="0"/>
                </a:cxn>
                <a:cxn ang="0">
                  <a:pos x="158" y="58"/>
                </a:cxn>
                <a:cxn ang="0">
                  <a:pos x="158" y="114"/>
                </a:cxn>
                <a:cxn ang="0">
                  <a:pos x="142" y="117"/>
                </a:cxn>
                <a:cxn ang="0">
                  <a:pos x="141" y="125"/>
                </a:cxn>
                <a:cxn ang="0">
                  <a:pos x="133" y="134"/>
                </a:cxn>
                <a:cxn ang="0">
                  <a:pos x="133" y="140"/>
                </a:cxn>
                <a:cxn ang="0">
                  <a:pos x="131" y="144"/>
                </a:cxn>
                <a:cxn ang="0">
                  <a:pos x="126" y="156"/>
                </a:cxn>
                <a:cxn ang="0">
                  <a:pos x="126" y="159"/>
                </a:cxn>
                <a:cxn ang="0">
                  <a:pos x="133" y="159"/>
                </a:cxn>
                <a:cxn ang="0">
                  <a:pos x="134" y="167"/>
                </a:cxn>
                <a:cxn ang="0">
                  <a:pos x="142" y="182"/>
                </a:cxn>
                <a:cxn ang="0">
                  <a:pos x="139" y="185"/>
                </a:cxn>
                <a:cxn ang="0">
                  <a:pos x="126" y="186"/>
                </a:cxn>
                <a:cxn ang="0">
                  <a:pos x="125" y="196"/>
                </a:cxn>
                <a:cxn ang="0">
                  <a:pos x="106" y="212"/>
                </a:cxn>
                <a:cxn ang="0">
                  <a:pos x="85" y="215"/>
                </a:cxn>
                <a:cxn ang="0">
                  <a:pos x="85" y="220"/>
                </a:cxn>
                <a:cxn ang="0">
                  <a:pos x="79" y="227"/>
                </a:cxn>
                <a:cxn ang="0">
                  <a:pos x="66" y="229"/>
                </a:cxn>
                <a:cxn ang="0">
                  <a:pos x="52" y="235"/>
                </a:cxn>
                <a:cxn ang="0">
                  <a:pos x="47" y="231"/>
                </a:cxn>
                <a:cxn ang="0">
                  <a:pos x="41" y="235"/>
                </a:cxn>
                <a:cxn ang="0">
                  <a:pos x="30" y="237"/>
                </a:cxn>
                <a:cxn ang="0">
                  <a:pos x="25" y="218"/>
                </a:cxn>
                <a:cxn ang="0">
                  <a:pos x="14" y="213"/>
                </a:cxn>
                <a:cxn ang="0">
                  <a:pos x="11" y="205"/>
                </a:cxn>
                <a:cxn ang="0">
                  <a:pos x="12" y="201"/>
                </a:cxn>
                <a:cxn ang="0">
                  <a:pos x="30" y="201"/>
                </a:cxn>
                <a:cxn ang="0">
                  <a:pos x="22" y="185"/>
                </a:cxn>
                <a:cxn ang="0">
                  <a:pos x="23" y="172"/>
                </a:cxn>
                <a:cxn ang="0">
                  <a:pos x="19" y="158"/>
                </a:cxn>
                <a:cxn ang="0">
                  <a:pos x="25" y="156"/>
                </a:cxn>
                <a:cxn ang="0">
                  <a:pos x="25" y="148"/>
                </a:cxn>
                <a:cxn ang="0">
                  <a:pos x="11" y="148"/>
                </a:cxn>
                <a:cxn ang="0">
                  <a:pos x="9" y="140"/>
                </a:cxn>
                <a:cxn ang="0">
                  <a:pos x="0" y="136"/>
                </a:cxn>
                <a:cxn ang="0">
                  <a:pos x="4" y="125"/>
                </a:cxn>
                <a:cxn ang="0">
                  <a:pos x="30" y="98"/>
                </a:cxn>
                <a:cxn ang="0">
                  <a:pos x="31" y="72"/>
                </a:cxn>
                <a:cxn ang="0">
                  <a:pos x="35" y="50"/>
                </a:cxn>
                <a:cxn ang="0">
                  <a:pos x="41" y="46"/>
                </a:cxn>
                <a:cxn ang="0">
                  <a:pos x="30" y="38"/>
                </a:cxn>
                <a:cxn ang="0">
                  <a:pos x="25" y="28"/>
                </a:cxn>
                <a:cxn ang="0">
                  <a:pos x="25" y="5"/>
                </a:cxn>
                <a:cxn ang="0">
                  <a:pos x="41" y="0"/>
                </a:cxn>
              </a:cxnLst>
              <a:rect l="0" t="0" r="r" b="b"/>
              <a:pathLst>
                <a:path w="158" h="237">
                  <a:moveTo>
                    <a:pt x="41" y="0"/>
                  </a:moveTo>
                  <a:lnTo>
                    <a:pt x="158" y="58"/>
                  </a:lnTo>
                  <a:lnTo>
                    <a:pt x="158" y="114"/>
                  </a:lnTo>
                  <a:lnTo>
                    <a:pt x="142" y="117"/>
                  </a:lnTo>
                  <a:lnTo>
                    <a:pt x="141" y="125"/>
                  </a:lnTo>
                  <a:lnTo>
                    <a:pt x="133" y="134"/>
                  </a:lnTo>
                  <a:lnTo>
                    <a:pt x="133" y="140"/>
                  </a:lnTo>
                  <a:lnTo>
                    <a:pt x="131" y="144"/>
                  </a:lnTo>
                  <a:lnTo>
                    <a:pt x="126" y="156"/>
                  </a:lnTo>
                  <a:lnTo>
                    <a:pt x="126" y="159"/>
                  </a:lnTo>
                  <a:lnTo>
                    <a:pt x="133" y="159"/>
                  </a:lnTo>
                  <a:lnTo>
                    <a:pt x="134" y="167"/>
                  </a:lnTo>
                  <a:lnTo>
                    <a:pt x="142" y="182"/>
                  </a:lnTo>
                  <a:lnTo>
                    <a:pt x="139" y="185"/>
                  </a:lnTo>
                  <a:lnTo>
                    <a:pt x="126" y="186"/>
                  </a:lnTo>
                  <a:lnTo>
                    <a:pt x="125" y="196"/>
                  </a:lnTo>
                  <a:lnTo>
                    <a:pt x="106" y="212"/>
                  </a:lnTo>
                  <a:lnTo>
                    <a:pt x="85" y="215"/>
                  </a:lnTo>
                  <a:lnTo>
                    <a:pt x="85" y="220"/>
                  </a:lnTo>
                  <a:lnTo>
                    <a:pt x="79" y="227"/>
                  </a:lnTo>
                  <a:lnTo>
                    <a:pt x="66" y="229"/>
                  </a:lnTo>
                  <a:lnTo>
                    <a:pt x="52" y="235"/>
                  </a:lnTo>
                  <a:lnTo>
                    <a:pt x="47" y="231"/>
                  </a:lnTo>
                  <a:lnTo>
                    <a:pt x="41" y="235"/>
                  </a:lnTo>
                  <a:lnTo>
                    <a:pt x="30" y="237"/>
                  </a:lnTo>
                  <a:lnTo>
                    <a:pt x="25" y="218"/>
                  </a:lnTo>
                  <a:lnTo>
                    <a:pt x="14" y="213"/>
                  </a:lnTo>
                  <a:lnTo>
                    <a:pt x="11" y="205"/>
                  </a:lnTo>
                  <a:lnTo>
                    <a:pt x="12" y="201"/>
                  </a:lnTo>
                  <a:lnTo>
                    <a:pt x="30" y="201"/>
                  </a:lnTo>
                  <a:lnTo>
                    <a:pt x="22" y="185"/>
                  </a:lnTo>
                  <a:lnTo>
                    <a:pt x="23" y="172"/>
                  </a:lnTo>
                  <a:lnTo>
                    <a:pt x="19" y="158"/>
                  </a:lnTo>
                  <a:lnTo>
                    <a:pt x="25" y="156"/>
                  </a:lnTo>
                  <a:lnTo>
                    <a:pt x="25" y="148"/>
                  </a:lnTo>
                  <a:lnTo>
                    <a:pt x="11" y="148"/>
                  </a:lnTo>
                  <a:lnTo>
                    <a:pt x="9" y="140"/>
                  </a:lnTo>
                  <a:lnTo>
                    <a:pt x="0" y="136"/>
                  </a:lnTo>
                  <a:lnTo>
                    <a:pt x="4" y="125"/>
                  </a:lnTo>
                  <a:lnTo>
                    <a:pt x="30" y="98"/>
                  </a:lnTo>
                  <a:lnTo>
                    <a:pt x="31" y="72"/>
                  </a:lnTo>
                  <a:lnTo>
                    <a:pt x="35" y="50"/>
                  </a:lnTo>
                  <a:lnTo>
                    <a:pt x="41" y="46"/>
                  </a:lnTo>
                  <a:lnTo>
                    <a:pt x="30" y="38"/>
                  </a:lnTo>
                  <a:lnTo>
                    <a:pt x="25" y="28"/>
                  </a:lnTo>
                  <a:lnTo>
                    <a:pt x="25" y="5"/>
                  </a:lnTo>
                  <a:lnTo>
                    <a:pt x="4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35" name="Freeform 1567"/>
            <p:cNvSpPr>
              <a:spLocks/>
            </p:cNvSpPr>
            <p:nvPr/>
          </p:nvSpPr>
          <p:spPr bwMode="auto">
            <a:xfrm>
              <a:off x="4591051" y="3509963"/>
              <a:ext cx="125413" cy="188913"/>
            </a:xfrm>
            <a:custGeom>
              <a:avLst/>
              <a:gdLst/>
              <a:ahLst/>
              <a:cxnLst>
                <a:cxn ang="0">
                  <a:pos x="41" y="0"/>
                </a:cxn>
                <a:cxn ang="0">
                  <a:pos x="158" y="58"/>
                </a:cxn>
                <a:cxn ang="0">
                  <a:pos x="158" y="114"/>
                </a:cxn>
                <a:cxn ang="0">
                  <a:pos x="142" y="117"/>
                </a:cxn>
                <a:cxn ang="0">
                  <a:pos x="141" y="125"/>
                </a:cxn>
                <a:cxn ang="0">
                  <a:pos x="133" y="134"/>
                </a:cxn>
                <a:cxn ang="0">
                  <a:pos x="133" y="140"/>
                </a:cxn>
                <a:cxn ang="0">
                  <a:pos x="131" y="144"/>
                </a:cxn>
                <a:cxn ang="0">
                  <a:pos x="126" y="156"/>
                </a:cxn>
                <a:cxn ang="0">
                  <a:pos x="126" y="159"/>
                </a:cxn>
                <a:cxn ang="0">
                  <a:pos x="133" y="159"/>
                </a:cxn>
                <a:cxn ang="0">
                  <a:pos x="134" y="167"/>
                </a:cxn>
                <a:cxn ang="0">
                  <a:pos x="142" y="182"/>
                </a:cxn>
                <a:cxn ang="0">
                  <a:pos x="139" y="185"/>
                </a:cxn>
                <a:cxn ang="0">
                  <a:pos x="126" y="186"/>
                </a:cxn>
                <a:cxn ang="0">
                  <a:pos x="125" y="196"/>
                </a:cxn>
                <a:cxn ang="0">
                  <a:pos x="106" y="212"/>
                </a:cxn>
                <a:cxn ang="0">
                  <a:pos x="85" y="215"/>
                </a:cxn>
                <a:cxn ang="0">
                  <a:pos x="85" y="220"/>
                </a:cxn>
                <a:cxn ang="0">
                  <a:pos x="79" y="227"/>
                </a:cxn>
                <a:cxn ang="0">
                  <a:pos x="66" y="229"/>
                </a:cxn>
                <a:cxn ang="0">
                  <a:pos x="52" y="235"/>
                </a:cxn>
                <a:cxn ang="0">
                  <a:pos x="47" y="231"/>
                </a:cxn>
                <a:cxn ang="0">
                  <a:pos x="41" y="235"/>
                </a:cxn>
                <a:cxn ang="0">
                  <a:pos x="30" y="237"/>
                </a:cxn>
                <a:cxn ang="0">
                  <a:pos x="25" y="218"/>
                </a:cxn>
                <a:cxn ang="0">
                  <a:pos x="14" y="213"/>
                </a:cxn>
                <a:cxn ang="0">
                  <a:pos x="11" y="205"/>
                </a:cxn>
                <a:cxn ang="0">
                  <a:pos x="12" y="201"/>
                </a:cxn>
                <a:cxn ang="0">
                  <a:pos x="30" y="201"/>
                </a:cxn>
                <a:cxn ang="0">
                  <a:pos x="22" y="185"/>
                </a:cxn>
                <a:cxn ang="0">
                  <a:pos x="23" y="172"/>
                </a:cxn>
                <a:cxn ang="0">
                  <a:pos x="19" y="158"/>
                </a:cxn>
                <a:cxn ang="0">
                  <a:pos x="25" y="156"/>
                </a:cxn>
                <a:cxn ang="0">
                  <a:pos x="25" y="148"/>
                </a:cxn>
                <a:cxn ang="0">
                  <a:pos x="11" y="148"/>
                </a:cxn>
                <a:cxn ang="0">
                  <a:pos x="9" y="140"/>
                </a:cxn>
                <a:cxn ang="0">
                  <a:pos x="0" y="136"/>
                </a:cxn>
                <a:cxn ang="0">
                  <a:pos x="4" y="125"/>
                </a:cxn>
                <a:cxn ang="0">
                  <a:pos x="30" y="98"/>
                </a:cxn>
                <a:cxn ang="0">
                  <a:pos x="31" y="72"/>
                </a:cxn>
                <a:cxn ang="0">
                  <a:pos x="35" y="50"/>
                </a:cxn>
                <a:cxn ang="0">
                  <a:pos x="41" y="46"/>
                </a:cxn>
                <a:cxn ang="0">
                  <a:pos x="30" y="38"/>
                </a:cxn>
                <a:cxn ang="0">
                  <a:pos x="25" y="28"/>
                </a:cxn>
                <a:cxn ang="0">
                  <a:pos x="25" y="5"/>
                </a:cxn>
                <a:cxn ang="0">
                  <a:pos x="41" y="0"/>
                </a:cxn>
              </a:cxnLst>
              <a:rect l="0" t="0" r="r" b="b"/>
              <a:pathLst>
                <a:path w="158" h="237">
                  <a:moveTo>
                    <a:pt x="41" y="0"/>
                  </a:moveTo>
                  <a:lnTo>
                    <a:pt x="158" y="58"/>
                  </a:lnTo>
                  <a:lnTo>
                    <a:pt x="158" y="114"/>
                  </a:lnTo>
                  <a:lnTo>
                    <a:pt x="142" y="117"/>
                  </a:lnTo>
                  <a:lnTo>
                    <a:pt x="141" y="125"/>
                  </a:lnTo>
                  <a:lnTo>
                    <a:pt x="133" y="134"/>
                  </a:lnTo>
                  <a:lnTo>
                    <a:pt x="133" y="140"/>
                  </a:lnTo>
                  <a:lnTo>
                    <a:pt x="131" y="144"/>
                  </a:lnTo>
                  <a:lnTo>
                    <a:pt x="126" y="156"/>
                  </a:lnTo>
                  <a:lnTo>
                    <a:pt x="126" y="159"/>
                  </a:lnTo>
                  <a:lnTo>
                    <a:pt x="133" y="159"/>
                  </a:lnTo>
                  <a:lnTo>
                    <a:pt x="134" y="167"/>
                  </a:lnTo>
                  <a:lnTo>
                    <a:pt x="142" y="182"/>
                  </a:lnTo>
                  <a:lnTo>
                    <a:pt x="139" y="185"/>
                  </a:lnTo>
                  <a:lnTo>
                    <a:pt x="126" y="186"/>
                  </a:lnTo>
                  <a:lnTo>
                    <a:pt x="125" y="196"/>
                  </a:lnTo>
                  <a:lnTo>
                    <a:pt x="106" y="212"/>
                  </a:lnTo>
                  <a:lnTo>
                    <a:pt x="85" y="215"/>
                  </a:lnTo>
                  <a:lnTo>
                    <a:pt x="85" y="220"/>
                  </a:lnTo>
                  <a:lnTo>
                    <a:pt x="79" y="227"/>
                  </a:lnTo>
                  <a:lnTo>
                    <a:pt x="66" y="229"/>
                  </a:lnTo>
                  <a:lnTo>
                    <a:pt x="52" y="235"/>
                  </a:lnTo>
                  <a:lnTo>
                    <a:pt x="47" y="231"/>
                  </a:lnTo>
                  <a:lnTo>
                    <a:pt x="41" y="235"/>
                  </a:lnTo>
                  <a:lnTo>
                    <a:pt x="30" y="237"/>
                  </a:lnTo>
                  <a:lnTo>
                    <a:pt x="25" y="218"/>
                  </a:lnTo>
                  <a:lnTo>
                    <a:pt x="14" y="213"/>
                  </a:lnTo>
                  <a:lnTo>
                    <a:pt x="11" y="205"/>
                  </a:lnTo>
                  <a:lnTo>
                    <a:pt x="12" y="201"/>
                  </a:lnTo>
                  <a:lnTo>
                    <a:pt x="30" y="201"/>
                  </a:lnTo>
                  <a:lnTo>
                    <a:pt x="22" y="185"/>
                  </a:lnTo>
                  <a:lnTo>
                    <a:pt x="23" y="172"/>
                  </a:lnTo>
                  <a:lnTo>
                    <a:pt x="19" y="158"/>
                  </a:lnTo>
                  <a:lnTo>
                    <a:pt x="25" y="156"/>
                  </a:lnTo>
                  <a:lnTo>
                    <a:pt x="25" y="148"/>
                  </a:lnTo>
                  <a:lnTo>
                    <a:pt x="11" y="148"/>
                  </a:lnTo>
                  <a:lnTo>
                    <a:pt x="9" y="140"/>
                  </a:lnTo>
                  <a:lnTo>
                    <a:pt x="0" y="136"/>
                  </a:lnTo>
                  <a:lnTo>
                    <a:pt x="4" y="125"/>
                  </a:lnTo>
                  <a:lnTo>
                    <a:pt x="30" y="98"/>
                  </a:lnTo>
                  <a:lnTo>
                    <a:pt x="31" y="72"/>
                  </a:lnTo>
                  <a:lnTo>
                    <a:pt x="35" y="50"/>
                  </a:lnTo>
                  <a:lnTo>
                    <a:pt x="41" y="46"/>
                  </a:lnTo>
                  <a:lnTo>
                    <a:pt x="30" y="38"/>
                  </a:lnTo>
                  <a:lnTo>
                    <a:pt x="25" y="28"/>
                  </a:lnTo>
                  <a:lnTo>
                    <a:pt x="25" y="5"/>
                  </a:lnTo>
                  <a:lnTo>
                    <a:pt x="4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36" name="Freeform 1568"/>
            <p:cNvSpPr>
              <a:spLocks/>
            </p:cNvSpPr>
            <p:nvPr/>
          </p:nvSpPr>
          <p:spPr bwMode="auto">
            <a:xfrm>
              <a:off x="4570413" y="3751263"/>
              <a:ext cx="82550" cy="93663"/>
            </a:xfrm>
            <a:custGeom>
              <a:avLst/>
              <a:gdLst/>
              <a:ahLst/>
              <a:cxnLst>
                <a:cxn ang="0">
                  <a:pos x="87" y="0"/>
                </a:cxn>
                <a:cxn ang="0">
                  <a:pos x="95" y="5"/>
                </a:cxn>
                <a:cxn ang="0">
                  <a:pos x="105" y="0"/>
                </a:cxn>
                <a:cxn ang="0">
                  <a:pos x="105" y="10"/>
                </a:cxn>
                <a:cxn ang="0">
                  <a:pos x="97" y="24"/>
                </a:cxn>
                <a:cxn ang="0">
                  <a:pos x="92" y="60"/>
                </a:cxn>
                <a:cxn ang="0">
                  <a:pos x="78" y="70"/>
                </a:cxn>
                <a:cxn ang="0">
                  <a:pos x="73" y="79"/>
                </a:cxn>
                <a:cxn ang="0">
                  <a:pos x="72" y="95"/>
                </a:cxn>
                <a:cxn ang="0">
                  <a:pos x="67" y="103"/>
                </a:cxn>
                <a:cxn ang="0">
                  <a:pos x="48" y="116"/>
                </a:cxn>
                <a:cxn ang="0">
                  <a:pos x="45" y="116"/>
                </a:cxn>
                <a:cxn ang="0">
                  <a:pos x="45" y="109"/>
                </a:cxn>
                <a:cxn ang="0">
                  <a:pos x="37" y="111"/>
                </a:cxn>
                <a:cxn ang="0">
                  <a:pos x="34" y="116"/>
                </a:cxn>
                <a:cxn ang="0">
                  <a:pos x="26" y="114"/>
                </a:cxn>
                <a:cxn ang="0">
                  <a:pos x="23" y="111"/>
                </a:cxn>
                <a:cxn ang="0">
                  <a:pos x="13" y="119"/>
                </a:cxn>
                <a:cxn ang="0">
                  <a:pos x="7" y="113"/>
                </a:cxn>
                <a:cxn ang="0">
                  <a:pos x="0" y="105"/>
                </a:cxn>
                <a:cxn ang="0">
                  <a:pos x="2" y="98"/>
                </a:cxn>
                <a:cxn ang="0">
                  <a:pos x="7" y="97"/>
                </a:cxn>
                <a:cxn ang="0">
                  <a:pos x="7" y="86"/>
                </a:cxn>
                <a:cxn ang="0">
                  <a:pos x="23" y="76"/>
                </a:cxn>
                <a:cxn ang="0">
                  <a:pos x="37" y="84"/>
                </a:cxn>
                <a:cxn ang="0">
                  <a:pos x="40" y="83"/>
                </a:cxn>
                <a:cxn ang="0">
                  <a:pos x="43" y="62"/>
                </a:cxn>
                <a:cxn ang="0">
                  <a:pos x="40" y="48"/>
                </a:cxn>
                <a:cxn ang="0">
                  <a:pos x="45" y="40"/>
                </a:cxn>
                <a:cxn ang="0">
                  <a:pos x="45" y="35"/>
                </a:cxn>
                <a:cxn ang="0">
                  <a:pos x="42" y="30"/>
                </a:cxn>
                <a:cxn ang="0">
                  <a:pos x="35" y="30"/>
                </a:cxn>
                <a:cxn ang="0">
                  <a:pos x="30" y="37"/>
                </a:cxn>
                <a:cxn ang="0">
                  <a:pos x="29" y="35"/>
                </a:cxn>
                <a:cxn ang="0">
                  <a:pos x="30" y="22"/>
                </a:cxn>
                <a:cxn ang="0">
                  <a:pos x="49" y="22"/>
                </a:cxn>
                <a:cxn ang="0">
                  <a:pos x="62" y="24"/>
                </a:cxn>
                <a:cxn ang="0">
                  <a:pos x="68" y="30"/>
                </a:cxn>
                <a:cxn ang="0">
                  <a:pos x="70" y="13"/>
                </a:cxn>
                <a:cxn ang="0">
                  <a:pos x="83" y="2"/>
                </a:cxn>
                <a:cxn ang="0">
                  <a:pos x="87" y="0"/>
                </a:cxn>
              </a:cxnLst>
              <a:rect l="0" t="0" r="r" b="b"/>
              <a:pathLst>
                <a:path w="105" h="119">
                  <a:moveTo>
                    <a:pt x="87" y="0"/>
                  </a:moveTo>
                  <a:lnTo>
                    <a:pt x="95" y="5"/>
                  </a:lnTo>
                  <a:lnTo>
                    <a:pt x="105" y="0"/>
                  </a:lnTo>
                  <a:lnTo>
                    <a:pt x="105" y="10"/>
                  </a:lnTo>
                  <a:lnTo>
                    <a:pt x="97" y="24"/>
                  </a:lnTo>
                  <a:lnTo>
                    <a:pt x="92" y="60"/>
                  </a:lnTo>
                  <a:lnTo>
                    <a:pt x="78" y="70"/>
                  </a:lnTo>
                  <a:lnTo>
                    <a:pt x="73" y="79"/>
                  </a:lnTo>
                  <a:lnTo>
                    <a:pt x="72" y="95"/>
                  </a:lnTo>
                  <a:lnTo>
                    <a:pt x="67" y="103"/>
                  </a:lnTo>
                  <a:lnTo>
                    <a:pt x="48" y="116"/>
                  </a:lnTo>
                  <a:lnTo>
                    <a:pt x="45" y="116"/>
                  </a:lnTo>
                  <a:lnTo>
                    <a:pt x="45" y="109"/>
                  </a:lnTo>
                  <a:lnTo>
                    <a:pt x="37" y="111"/>
                  </a:lnTo>
                  <a:lnTo>
                    <a:pt x="34" y="116"/>
                  </a:lnTo>
                  <a:lnTo>
                    <a:pt x="26" y="114"/>
                  </a:lnTo>
                  <a:lnTo>
                    <a:pt x="23" y="111"/>
                  </a:lnTo>
                  <a:lnTo>
                    <a:pt x="13" y="119"/>
                  </a:lnTo>
                  <a:lnTo>
                    <a:pt x="7" y="113"/>
                  </a:lnTo>
                  <a:lnTo>
                    <a:pt x="0" y="105"/>
                  </a:lnTo>
                  <a:lnTo>
                    <a:pt x="2" y="98"/>
                  </a:lnTo>
                  <a:lnTo>
                    <a:pt x="7" y="97"/>
                  </a:lnTo>
                  <a:lnTo>
                    <a:pt x="7" y="86"/>
                  </a:lnTo>
                  <a:lnTo>
                    <a:pt x="23" y="76"/>
                  </a:lnTo>
                  <a:lnTo>
                    <a:pt x="37" y="84"/>
                  </a:lnTo>
                  <a:lnTo>
                    <a:pt x="40" y="83"/>
                  </a:lnTo>
                  <a:lnTo>
                    <a:pt x="43" y="62"/>
                  </a:lnTo>
                  <a:lnTo>
                    <a:pt x="40" y="48"/>
                  </a:lnTo>
                  <a:lnTo>
                    <a:pt x="45" y="40"/>
                  </a:lnTo>
                  <a:lnTo>
                    <a:pt x="45" y="35"/>
                  </a:lnTo>
                  <a:lnTo>
                    <a:pt x="42" y="30"/>
                  </a:lnTo>
                  <a:lnTo>
                    <a:pt x="35" y="30"/>
                  </a:lnTo>
                  <a:lnTo>
                    <a:pt x="30" y="37"/>
                  </a:lnTo>
                  <a:lnTo>
                    <a:pt x="29" y="35"/>
                  </a:lnTo>
                  <a:lnTo>
                    <a:pt x="30" y="22"/>
                  </a:lnTo>
                  <a:lnTo>
                    <a:pt x="49" y="22"/>
                  </a:lnTo>
                  <a:lnTo>
                    <a:pt x="62" y="24"/>
                  </a:lnTo>
                  <a:lnTo>
                    <a:pt x="68" y="30"/>
                  </a:lnTo>
                  <a:lnTo>
                    <a:pt x="70" y="13"/>
                  </a:lnTo>
                  <a:lnTo>
                    <a:pt x="83" y="2"/>
                  </a:lnTo>
                  <a:lnTo>
                    <a:pt x="8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37" name="Freeform 1569"/>
            <p:cNvSpPr>
              <a:spLocks/>
            </p:cNvSpPr>
            <p:nvPr/>
          </p:nvSpPr>
          <p:spPr bwMode="auto">
            <a:xfrm>
              <a:off x="4570413" y="3751263"/>
              <a:ext cx="82550" cy="93663"/>
            </a:xfrm>
            <a:custGeom>
              <a:avLst/>
              <a:gdLst/>
              <a:ahLst/>
              <a:cxnLst>
                <a:cxn ang="0">
                  <a:pos x="87" y="0"/>
                </a:cxn>
                <a:cxn ang="0">
                  <a:pos x="95" y="5"/>
                </a:cxn>
                <a:cxn ang="0">
                  <a:pos x="105" y="0"/>
                </a:cxn>
                <a:cxn ang="0">
                  <a:pos x="105" y="10"/>
                </a:cxn>
                <a:cxn ang="0">
                  <a:pos x="97" y="24"/>
                </a:cxn>
                <a:cxn ang="0">
                  <a:pos x="92" y="60"/>
                </a:cxn>
                <a:cxn ang="0">
                  <a:pos x="78" y="70"/>
                </a:cxn>
                <a:cxn ang="0">
                  <a:pos x="73" y="79"/>
                </a:cxn>
                <a:cxn ang="0">
                  <a:pos x="72" y="95"/>
                </a:cxn>
                <a:cxn ang="0">
                  <a:pos x="67" y="103"/>
                </a:cxn>
                <a:cxn ang="0">
                  <a:pos x="48" y="116"/>
                </a:cxn>
                <a:cxn ang="0">
                  <a:pos x="45" y="116"/>
                </a:cxn>
                <a:cxn ang="0">
                  <a:pos x="45" y="109"/>
                </a:cxn>
                <a:cxn ang="0">
                  <a:pos x="37" y="111"/>
                </a:cxn>
                <a:cxn ang="0">
                  <a:pos x="34" y="116"/>
                </a:cxn>
                <a:cxn ang="0">
                  <a:pos x="26" y="114"/>
                </a:cxn>
                <a:cxn ang="0">
                  <a:pos x="23" y="111"/>
                </a:cxn>
                <a:cxn ang="0">
                  <a:pos x="13" y="119"/>
                </a:cxn>
                <a:cxn ang="0">
                  <a:pos x="7" y="113"/>
                </a:cxn>
                <a:cxn ang="0">
                  <a:pos x="0" y="105"/>
                </a:cxn>
                <a:cxn ang="0">
                  <a:pos x="2" y="98"/>
                </a:cxn>
                <a:cxn ang="0">
                  <a:pos x="7" y="97"/>
                </a:cxn>
                <a:cxn ang="0">
                  <a:pos x="7" y="86"/>
                </a:cxn>
                <a:cxn ang="0">
                  <a:pos x="23" y="76"/>
                </a:cxn>
                <a:cxn ang="0">
                  <a:pos x="37" y="84"/>
                </a:cxn>
                <a:cxn ang="0">
                  <a:pos x="40" y="83"/>
                </a:cxn>
                <a:cxn ang="0">
                  <a:pos x="43" y="62"/>
                </a:cxn>
                <a:cxn ang="0">
                  <a:pos x="40" y="48"/>
                </a:cxn>
                <a:cxn ang="0">
                  <a:pos x="45" y="40"/>
                </a:cxn>
                <a:cxn ang="0">
                  <a:pos x="45" y="35"/>
                </a:cxn>
                <a:cxn ang="0">
                  <a:pos x="42" y="30"/>
                </a:cxn>
                <a:cxn ang="0">
                  <a:pos x="35" y="30"/>
                </a:cxn>
                <a:cxn ang="0">
                  <a:pos x="30" y="37"/>
                </a:cxn>
                <a:cxn ang="0">
                  <a:pos x="29" y="35"/>
                </a:cxn>
                <a:cxn ang="0">
                  <a:pos x="30" y="22"/>
                </a:cxn>
                <a:cxn ang="0">
                  <a:pos x="49" y="22"/>
                </a:cxn>
                <a:cxn ang="0">
                  <a:pos x="62" y="24"/>
                </a:cxn>
                <a:cxn ang="0">
                  <a:pos x="68" y="30"/>
                </a:cxn>
                <a:cxn ang="0">
                  <a:pos x="70" y="13"/>
                </a:cxn>
                <a:cxn ang="0">
                  <a:pos x="83" y="2"/>
                </a:cxn>
                <a:cxn ang="0">
                  <a:pos x="87" y="0"/>
                </a:cxn>
              </a:cxnLst>
              <a:rect l="0" t="0" r="r" b="b"/>
              <a:pathLst>
                <a:path w="105" h="119">
                  <a:moveTo>
                    <a:pt x="87" y="0"/>
                  </a:moveTo>
                  <a:lnTo>
                    <a:pt x="95" y="5"/>
                  </a:lnTo>
                  <a:lnTo>
                    <a:pt x="105" y="0"/>
                  </a:lnTo>
                  <a:lnTo>
                    <a:pt x="105" y="10"/>
                  </a:lnTo>
                  <a:lnTo>
                    <a:pt x="97" y="24"/>
                  </a:lnTo>
                  <a:lnTo>
                    <a:pt x="92" y="60"/>
                  </a:lnTo>
                  <a:lnTo>
                    <a:pt x="78" y="70"/>
                  </a:lnTo>
                  <a:lnTo>
                    <a:pt x="73" y="79"/>
                  </a:lnTo>
                  <a:lnTo>
                    <a:pt x="72" y="95"/>
                  </a:lnTo>
                  <a:lnTo>
                    <a:pt x="67" y="103"/>
                  </a:lnTo>
                  <a:lnTo>
                    <a:pt x="48" y="116"/>
                  </a:lnTo>
                  <a:lnTo>
                    <a:pt x="45" y="116"/>
                  </a:lnTo>
                  <a:lnTo>
                    <a:pt x="45" y="109"/>
                  </a:lnTo>
                  <a:lnTo>
                    <a:pt x="37" y="111"/>
                  </a:lnTo>
                  <a:lnTo>
                    <a:pt x="34" y="116"/>
                  </a:lnTo>
                  <a:lnTo>
                    <a:pt x="26" y="114"/>
                  </a:lnTo>
                  <a:lnTo>
                    <a:pt x="23" y="111"/>
                  </a:lnTo>
                  <a:lnTo>
                    <a:pt x="13" y="119"/>
                  </a:lnTo>
                  <a:lnTo>
                    <a:pt x="7" y="113"/>
                  </a:lnTo>
                  <a:lnTo>
                    <a:pt x="0" y="105"/>
                  </a:lnTo>
                  <a:lnTo>
                    <a:pt x="2" y="98"/>
                  </a:lnTo>
                  <a:lnTo>
                    <a:pt x="7" y="97"/>
                  </a:lnTo>
                  <a:lnTo>
                    <a:pt x="7" y="86"/>
                  </a:lnTo>
                  <a:lnTo>
                    <a:pt x="23" y="76"/>
                  </a:lnTo>
                  <a:lnTo>
                    <a:pt x="37" y="84"/>
                  </a:lnTo>
                  <a:lnTo>
                    <a:pt x="40" y="83"/>
                  </a:lnTo>
                  <a:lnTo>
                    <a:pt x="43" y="62"/>
                  </a:lnTo>
                  <a:lnTo>
                    <a:pt x="40" y="48"/>
                  </a:lnTo>
                  <a:lnTo>
                    <a:pt x="45" y="40"/>
                  </a:lnTo>
                  <a:lnTo>
                    <a:pt x="45" y="35"/>
                  </a:lnTo>
                  <a:lnTo>
                    <a:pt x="42" y="30"/>
                  </a:lnTo>
                  <a:lnTo>
                    <a:pt x="35" y="30"/>
                  </a:lnTo>
                  <a:lnTo>
                    <a:pt x="30" y="37"/>
                  </a:lnTo>
                  <a:lnTo>
                    <a:pt x="29" y="35"/>
                  </a:lnTo>
                  <a:lnTo>
                    <a:pt x="30" y="22"/>
                  </a:lnTo>
                  <a:lnTo>
                    <a:pt x="49" y="22"/>
                  </a:lnTo>
                  <a:lnTo>
                    <a:pt x="62" y="24"/>
                  </a:lnTo>
                  <a:lnTo>
                    <a:pt x="68" y="30"/>
                  </a:lnTo>
                  <a:lnTo>
                    <a:pt x="70" y="13"/>
                  </a:lnTo>
                  <a:lnTo>
                    <a:pt x="83" y="2"/>
                  </a:lnTo>
                  <a:lnTo>
                    <a:pt x="8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38" name="Freeform 1570"/>
            <p:cNvSpPr>
              <a:spLocks/>
            </p:cNvSpPr>
            <p:nvPr/>
          </p:nvSpPr>
          <p:spPr bwMode="auto">
            <a:xfrm>
              <a:off x="4454526" y="3648075"/>
              <a:ext cx="30163" cy="71438"/>
            </a:xfrm>
            <a:custGeom>
              <a:avLst/>
              <a:gdLst/>
              <a:ahLst/>
              <a:cxnLst>
                <a:cxn ang="0">
                  <a:pos x="25" y="0"/>
                </a:cxn>
                <a:cxn ang="0">
                  <a:pos x="36" y="10"/>
                </a:cxn>
                <a:cxn ang="0">
                  <a:pos x="35" y="14"/>
                </a:cxn>
                <a:cxn ang="0">
                  <a:pos x="38" y="19"/>
                </a:cxn>
                <a:cxn ang="0">
                  <a:pos x="38" y="29"/>
                </a:cxn>
                <a:cxn ang="0">
                  <a:pos x="36" y="30"/>
                </a:cxn>
                <a:cxn ang="0">
                  <a:pos x="36" y="36"/>
                </a:cxn>
                <a:cxn ang="0">
                  <a:pos x="32" y="43"/>
                </a:cxn>
                <a:cxn ang="0">
                  <a:pos x="25" y="57"/>
                </a:cxn>
                <a:cxn ang="0">
                  <a:pos x="25" y="90"/>
                </a:cxn>
                <a:cxn ang="0">
                  <a:pos x="16" y="92"/>
                </a:cxn>
                <a:cxn ang="0">
                  <a:pos x="13" y="84"/>
                </a:cxn>
                <a:cxn ang="0">
                  <a:pos x="13" y="55"/>
                </a:cxn>
                <a:cxn ang="0">
                  <a:pos x="6" y="38"/>
                </a:cxn>
                <a:cxn ang="0">
                  <a:pos x="0" y="30"/>
                </a:cxn>
                <a:cxn ang="0">
                  <a:pos x="1" y="21"/>
                </a:cxn>
                <a:cxn ang="0">
                  <a:pos x="8" y="13"/>
                </a:cxn>
                <a:cxn ang="0">
                  <a:pos x="16" y="14"/>
                </a:cxn>
                <a:cxn ang="0">
                  <a:pos x="20" y="6"/>
                </a:cxn>
                <a:cxn ang="0">
                  <a:pos x="22" y="5"/>
                </a:cxn>
                <a:cxn ang="0">
                  <a:pos x="20" y="2"/>
                </a:cxn>
                <a:cxn ang="0">
                  <a:pos x="25" y="0"/>
                </a:cxn>
              </a:cxnLst>
              <a:rect l="0" t="0" r="r" b="b"/>
              <a:pathLst>
                <a:path w="38" h="92">
                  <a:moveTo>
                    <a:pt x="25" y="0"/>
                  </a:moveTo>
                  <a:lnTo>
                    <a:pt x="36" y="10"/>
                  </a:lnTo>
                  <a:lnTo>
                    <a:pt x="35" y="14"/>
                  </a:lnTo>
                  <a:lnTo>
                    <a:pt x="38" y="19"/>
                  </a:lnTo>
                  <a:lnTo>
                    <a:pt x="38" y="29"/>
                  </a:lnTo>
                  <a:lnTo>
                    <a:pt x="36" y="30"/>
                  </a:lnTo>
                  <a:lnTo>
                    <a:pt x="36" y="36"/>
                  </a:lnTo>
                  <a:lnTo>
                    <a:pt x="32" y="43"/>
                  </a:lnTo>
                  <a:lnTo>
                    <a:pt x="25" y="57"/>
                  </a:lnTo>
                  <a:lnTo>
                    <a:pt x="25" y="90"/>
                  </a:lnTo>
                  <a:lnTo>
                    <a:pt x="16" y="92"/>
                  </a:lnTo>
                  <a:lnTo>
                    <a:pt x="13" y="84"/>
                  </a:lnTo>
                  <a:lnTo>
                    <a:pt x="13" y="55"/>
                  </a:lnTo>
                  <a:lnTo>
                    <a:pt x="6" y="38"/>
                  </a:lnTo>
                  <a:lnTo>
                    <a:pt x="0" y="30"/>
                  </a:lnTo>
                  <a:lnTo>
                    <a:pt x="1" y="21"/>
                  </a:lnTo>
                  <a:lnTo>
                    <a:pt x="8" y="13"/>
                  </a:lnTo>
                  <a:lnTo>
                    <a:pt x="16" y="14"/>
                  </a:lnTo>
                  <a:lnTo>
                    <a:pt x="20" y="6"/>
                  </a:lnTo>
                  <a:lnTo>
                    <a:pt x="22" y="5"/>
                  </a:lnTo>
                  <a:lnTo>
                    <a:pt x="20" y="2"/>
                  </a:lnTo>
                  <a:lnTo>
                    <a:pt x="2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39" name="Freeform 1571"/>
            <p:cNvSpPr>
              <a:spLocks/>
            </p:cNvSpPr>
            <p:nvPr/>
          </p:nvSpPr>
          <p:spPr bwMode="auto">
            <a:xfrm>
              <a:off x="4454526" y="3648075"/>
              <a:ext cx="30163" cy="71438"/>
            </a:xfrm>
            <a:custGeom>
              <a:avLst/>
              <a:gdLst/>
              <a:ahLst/>
              <a:cxnLst>
                <a:cxn ang="0">
                  <a:pos x="25" y="0"/>
                </a:cxn>
                <a:cxn ang="0">
                  <a:pos x="36" y="10"/>
                </a:cxn>
                <a:cxn ang="0">
                  <a:pos x="35" y="14"/>
                </a:cxn>
                <a:cxn ang="0">
                  <a:pos x="38" y="19"/>
                </a:cxn>
                <a:cxn ang="0">
                  <a:pos x="38" y="29"/>
                </a:cxn>
                <a:cxn ang="0">
                  <a:pos x="36" y="30"/>
                </a:cxn>
                <a:cxn ang="0">
                  <a:pos x="36" y="36"/>
                </a:cxn>
                <a:cxn ang="0">
                  <a:pos x="32" y="43"/>
                </a:cxn>
                <a:cxn ang="0">
                  <a:pos x="25" y="57"/>
                </a:cxn>
                <a:cxn ang="0">
                  <a:pos x="25" y="90"/>
                </a:cxn>
                <a:cxn ang="0">
                  <a:pos x="16" y="92"/>
                </a:cxn>
                <a:cxn ang="0">
                  <a:pos x="13" y="84"/>
                </a:cxn>
                <a:cxn ang="0">
                  <a:pos x="13" y="55"/>
                </a:cxn>
                <a:cxn ang="0">
                  <a:pos x="6" y="38"/>
                </a:cxn>
                <a:cxn ang="0">
                  <a:pos x="0" y="30"/>
                </a:cxn>
                <a:cxn ang="0">
                  <a:pos x="1" y="21"/>
                </a:cxn>
                <a:cxn ang="0">
                  <a:pos x="8" y="13"/>
                </a:cxn>
                <a:cxn ang="0">
                  <a:pos x="16" y="14"/>
                </a:cxn>
                <a:cxn ang="0">
                  <a:pos x="20" y="6"/>
                </a:cxn>
                <a:cxn ang="0">
                  <a:pos x="22" y="5"/>
                </a:cxn>
                <a:cxn ang="0">
                  <a:pos x="20" y="2"/>
                </a:cxn>
                <a:cxn ang="0">
                  <a:pos x="25" y="0"/>
                </a:cxn>
              </a:cxnLst>
              <a:rect l="0" t="0" r="r" b="b"/>
              <a:pathLst>
                <a:path w="38" h="92">
                  <a:moveTo>
                    <a:pt x="25" y="0"/>
                  </a:moveTo>
                  <a:lnTo>
                    <a:pt x="36" y="10"/>
                  </a:lnTo>
                  <a:lnTo>
                    <a:pt x="35" y="14"/>
                  </a:lnTo>
                  <a:lnTo>
                    <a:pt x="38" y="19"/>
                  </a:lnTo>
                  <a:lnTo>
                    <a:pt x="38" y="29"/>
                  </a:lnTo>
                  <a:lnTo>
                    <a:pt x="36" y="30"/>
                  </a:lnTo>
                  <a:lnTo>
                    <a:pt x="36" y="36"/>
                  </a:lnTo>
                  <a:lnTo>
                    <a:pt x="32" y="43"/>
                  </a:lnTo>
                  <a:lnTo>
                    <a:pt x="25" y="57"/>
                  </a:lnTo>
                  <a:lnTo>
                    <a:pt x="25" y="90"/>
                  </a:lnTo>
                  <a:lnTo>
                    <a:pt x="16" y="92"/>
                  </a:lnTo>
                  <a:lnTo>
                    <a:pt x="13" y="84"/>
                  </a:lnTo>
                  <a:lnTo>
                    <a:pt x="13" y="55"/>
                  </a:lnTo>
                  <a:lnTo>
                    <a:pt x="6" y="38"/>
                  </a:lnTo>
                  <a:lnTo>
                    <a:pt x="0" y="30"/>
                  </a:lnTo>
                  <a:lnTo>
                    <a:pt x="1" y="21"/>
                  </a:lnTo>
                  <a:lnTo>
                    <a:pt x="8" y="13"/>
                  </a:lnTo>
                  <a:lnTo>
                    <a:pt x="16" y="14"/>
                  </a:lnTo>
                  <a:lnTo>
                    <a:pt x="20" y="6"/>
                  </a:lnTo>
                  <a:lnTo>
                    <a:pt x="22" y="5"/>
                  </a:lnTo>
                  <a:lnTo>
                    <a:pt x="20" y="2"/>
                  </a:lnTo>
                  <a:lnTo>
                    <a:pt x="2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40" name="Freeform 1572"/>
            <p:cNvSpPr>
              <a:spLocks/>
            </p:cNvSpPr>
            <p:nvPr/>
          </p:nvSpPr>
          <p:spPr bwMode="auto">
            <a:xfrm>
              <a:off x="4549776" y="3762375"/>
              <a:ext cx="19050" cy="20638"/>
            </a:xfrm>
            <a:custGeom>
              <a:avLst/>
              <a:gdLst/>
              <a:ahLst/>
              <a:cxnLst>
                <a:cxn ang="0">
                  <a:pos x="25" y="0"/>
                </a:cxn>
                <a:cxn ang="0">
                  <a:pos x="25" y="23"/>
                </a:cxn>
                <a:cxn ang="0">
                  <a:pos x="3" y="25"/>
                </a:cxn>
                <a:cxn ang="0">
                  <a:pos x="0" y="20"/>
                </a:cxn>
                <a:cxn ang="0">
                  <a:pos x="4" y="1"/>
                </a:cxn>
                <a:cxn ang="0">
                  <a:pos x="25" y="0"/>
                </a:cxn>
              </a:cxnLst>
              <a:rect l="0" t="0" r="r" b="b"/>
              <a:pathLst>
                <a:path w="25" h="25">
                  <a:moveTo>
                    <a:pt x="25" y="0"/>
                  </a:moveTo>
                  <a:lnTo>
                    <a:pt x="25" y="23"/>
                  </a:lnTo>
                  <a:lnTo>
                    <a:pt x="3" y="25"/>
                  </a:lnTo>
                  <a:lnTo>
                    <a:pt x="0" y="20"/>
                  </a:lnTo>
                  <a:lnTo>
                    <a:pt x="4" y="1"/>
                  </a:lnTo>
                  <a:lnTo>
                    <a:pt x="2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41" name="Freeform 1573"/>
            <p:cNvSpPr>
              <a:spLocks/>
            </p:cNvSpPr>
            <p:nvPr/>
          </p:nvSpPr>
          <p:spPr bwMode="auto">
            <a:xfrm>
              <a:off x="4822826" y="3573463"/>
              <a:ext cx="177800" cy="177800"/>
            </a:xfrm>
            <a:custGeom>
              <a:avLst/>
              <a:gdLst/>
              <a:ahLst/>
              <a:cxnLst>
                <a:cxn ang="0">
                  <a:pos x="81" y="0"/>
                </a:cxn>
                <a:cxn ang="0">
                  <a:pos x="87" y="9"/>
                </a:cxn>
                <a:cxn ang="0">
                  <a:pos x="92" y="31"/>
                </a:cxn>
                <a:cxn ang="0">
                  <a:pos x="100" y="46"/>
                </a:cxn>
                <a:cxn ang="0">
                  <a:pos x="102" y="46"/>
                </a:cxn>
                <a:cxn ang="0">
                  <a:pos x="102" y="41"/>
                </a:cxn>
                <a:cxn ang="0">
                  <a:pos x="108" y="49"/>
                </a:cxn>
                <a:cxn ang="0">
                  <a:pos x="113" y="49"/>
                </a:cxn>
                <a:cxn ang="0">
                  <a:pos x="124" y="55"/>
                </a:cxn>
                <a:cxn ang="0">
                  <a:pos x="140" y="77"/>
                </a:cxn>
                <a:cxn ang="0">
                  <a:pos x="149" y="82"/>
                </a:cxn>
                <a:cxn ang="0">
                  <a:pos x="136" y="90"/>
                </a:cxn>
                <a:cxn ang="0">
                  <a:pos x="132" y="106"/>
                </a:cxn>
                <a:cxn ang="0">
                  <a:pos x="133" y="112"/>
                </a:cxn>
                <a:cxn ang="0">
                  <a:pos x="144" y="109"/>
                </a:cxn>
                <a:cxn ang="0">
                  <a:pos x="147" y="112"/>
                </a:cxn>
                <a:cxn ang="0">
                  <a:pos x="147" y="122"/>
                </a:cxn>
                <a:cxn ang="0">
                  <a:pos x="165" y="141"/>
                </a:cxn>
                <a:cxn ang="0">
                  <a:pos x="209" y="156"/>
                </a:cxn>
                <a:cxn ang="0">
                  <a:pos x="223" y="155"/>
                </a:cxn>
                <a:cxn ang="0">
                  <a:pos x="222" y="159"/>
                </a:cxn>
                <a:cxn ang="0">
                  <a:pos x="181" y="201"/>
                </a:cxn>
                <a:cxn ang="0">
                  <a:pos x="162" y="202"/>
                </a:cxn>
                <a:cxn ang="0">
                  <a:pos x="132" y="218"/>
                </a:cxn>
                <a:cxn ang="0">
                  <a:pos x="125" y="218"/>
                </a:cxn>
                <a:cxn ang="0">
                  <a:pos x="117" y="213"/>
                </a:cxn>
                <a:cxn ang="0">
                  <a:pos x="106" y="216"/>
                </a:cxn>
                <a:cxn ang="0">
                  <a:pos x="95" y="224"/>
                </a:cxn>
                <a:cxn ang="0">
                  <a:pos x="89" y="224"/>
                </a:cxn>
                <a:cxn ang="0">
                  <a:pos x="72" y="221"/>
                </a:cxn>
                <a:cxn ang="0">
                  <a:pos x="54" y="209"/>
                </a:cxn>
                <a:cxn ang="0">
                  <a:pos x="43" y="207"/>
                </a:cxn>
                <a:cxn ang="0">
                  <a:pos x="43" y="196"/>
                </a:cxn>
                <a:cxn ang="0">
                  <a:pos x="34" y="193"/>
                </a:cxn>
                <a:cxn ang="0">
                  <a:pos x="26" y="175"/>
                </a:cxn>
                <a:cxn ang="0">
                  <a:pos x="18" y="171"/>
                </a:cxn>
                <a:cxn ang="0">
                  <a:pos x="13" y="163"/>
                </a:cxn>
                <a:cxn ang="0">
                  <a:pos x="0" y="158"/>
                </a:cxn>
                <a:cxn ang="0">
                  <a:pos x="4" y="150"/>
                </a:cxn>
                <a:cxn ang="0">
                  <a:pos x="11" y="150"/>
                </a:cxn>
                <a:cxn ang="0">
                  <a:pos x="16" y="147"/>
                </a:cxn>
                <a:cxn ang="0">
                  <a:pos x="18" y="117"/>
                </a:cxn>
                <a:cxn ang="0">
                  <a:pos x="29" y="110"/>
                </a:cxn>
                <a:cxn ang="0">
                  <a:pos x="30" y="99"/>
                </a:cxn>
                <a:cxn ang="0">
                  <a:pos x="46" y="79"/>
                </a:cxn>
                <a:cxn ang="0">
                  <a:pos x="53" y="63"/>
                </a:cxn>
                <a:cxn ang="0">
                  <a:pos x="51" y="50"/>
                </a:cxn>
                <a:cxn ang="0">
                  <a:pos x="59" y="16"/>
                </a:cxn>
                <a:cxn ang="0">
                  <a:pos x="78" y="8"/>
                </a:cxn>
                <a:cxn ang="0">
                  <a:pos x="81" y="0"/>
                </a:cxn>
              </a:cxnLst>
              <a:rect l="0" t="0" r="r" b="b"/>
              <a:pathLst>
                <a:path w="223" h="224">
                  <a:moveTo>
                    <a:pt x="81" y="0"/>
                  </a:moveTo>
                  <a:lnTo>
                    <a:pt x="87" y="9"/>
                  </a:lnTo>
                  <a:lnTo>
                    <a:pt x="92" y="31"/>
                  </a:lnTo>
                  <a:lnTo>
                    <a:pt x="100" y="46"/>
                  </a:lnTo>
                  <a:lnTo>
                    <a:pt x="102" y="46"/>
                  </a:lnTo>
                  <a:lnTo>
                    <a:pt x="102" y="41"/>
                  </a:lnTo>
                  <a:lnTo>
                    <a:pt x="108" y="49"/>
                  </a:lnTo>
                  <a:lnTo>
                    <a:pt x="113" y="49"/>
                  </a:lnTo>
                  <a:lnTo>
                    <a:pt x="124" y="55"/>
                  </a:lnTo>
                  <a:lnTo>
                    <a:pt x="140" y="77"/>
                  </a:lnTo>
                  <a:lnTo>
                    <a:pt x="149" y="82"/>
                  </a:lnTo>
                  <a:lnTo>
                    <a:pt x="136" y="90"/>
                  </a:lnTo>
                  <a:lnTo>
                    <a:pt x="132" y="106"/>
                  </a:lnTo>
                  <a:lnTo>
                    <a:pt x="133" y="112"/>
                  </a:lnTo>
                  <a:lnTo>
                    <a:pt x="144" y="109"/>
                  </a:lnTo>
                  <a:lnTo>
                    <a:pt x="147" y="112"/>
                  </a:lnTo>
                  <a:lnTo>
                    <a:pt x="147" y="122"/>
                  </a:lnTo>
                  <a:lnTo>
                    <a:pt x="165" y="141"/>
                  </a:lnTo>
                  <a:lnTo>
                    <a:pt x="209" y="156"/>
                  </a:lnTo>
                  <a:lnTo>
                    <a:pt x="223" y="155"/>
                  </a:lnTo>
                  <a:lnTo>
                    <a:pt x="222" y="159"/>
                  </a:lnTo>
                  <a:lnTo>
                    <a:pt x="181" y="201"/>
                  </a:lnTo>
                  <a:lnTo>
                    <a:pt x="162" y="202"/>
                  </a:lnTo>
                  <a:lnTo>
                    <a:pt x="132" y="218"/>
                  </a:lnTo>
                  <a:lnTo>
                    <a:pt x="125" y="218"/>
                  </a:lnTo>
                  <a:lnTo>
                    <a:pt x="117" y="213"/>
                  </a:lnTo>
                  <a:lnTo>
                    <a:pt x="106" y="216"/>
                  </a:lnTo>
                  <a:lnTo>
                    <a:pt x="95" y="224"/>
                  </a:lnTo>
                  <a:lnTo>
                    <a:pt x="89" y="224"/>
                  </a:lnTo>
                  <a:lnTo>
                    <a:pt x="72" y="221"/>
                  </a:lnTo>
                  <a:lnTo>
                    <a:pt x="54" y="209"/>
                  </a:lnTo>
                  <a:lnTo>
                    <a:pt x="43" y="207"/>
                  </a:lnTo>
                  <a:lnTo>
                    <a:pt x="43" y="196"/>
                  </a:lnTo>
                  <a:lnTo>
                    <a:pt x="34" y="193"/>
                  </a:lnTo>
                  <a:lnTo>
                    <a:pt x="26" y="175"/>
                  </a:lnTo>
                  <a:lnTo>
                    <a:pt x="18" y="171"/>
                  </a:lnTo>
                  <a:lnTo>
                    <a:pt x="13" y="163"/>
                  </a:lnTo>
                  <a:lnTo>
                    <a:pt x="0" y="158"/>
                  </a:lnTo>
                  <a:lnTo>
                    <a:pt x="4" y="150"/>
                  </a:lnTo>
                  <a:lnTo>
                    <a:pt x="11" y="150"/>
                  </a:lnTo>
                  <a:lnTo>
                    <a:pt x="16" y="147"/>
                  </a:lnTo>
                  <a:lnTo>
                    <a:pt x="18" y="117"/>
                  </a:lnTo>
                  <a:lnTo>
                    <a:pt x="29" y="110"/>
                  </a:lnTo>
                  <a:lnTo>
                    <a:pt x="30" y="99"/>
                  </a:lnTo>
                  <a:lnTo>
                    <a:pt x="46" y="79"/>
                  </a:lnTo>
                  <a:lnTo>
                    <a:pt x="53" y="63"/>
                  </a:lnTo>
                  <a:lnTo>
                    <a:pt x="51" y="50"/>
                  </a:lnTo>
                  <a:lnTo>
                    <a:pt x="59" y="16"/>
                  </a:lnTo>
                  <a:lnTo>
                    <a:pt x="78" y="8"/>
                  </a:lnTo>
                  <a:lnTo>
                    <a:pt x="8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42" name="Freeform 1574"/>
            <p:cNvSpPr>
              <a:spLocks/>
            </p:cNvSpPr>
            <p:nvPr/>
          </p:nvSpPr>
          <p:spPr bwMode="auto">
            <a:xfrm>
              <a:off x="4822826" y="3573463"/>
              <a:ext cx="177800" cy="177800"/>
            </a:xfrm>
            <a:custGeom>
              <a:avLst/>
              <a:gdLst/>
              <a:ahLst/>
              <a:cxnLst>
                <a:cxn ang="0">
                  <a:pos x="81" y="0"/>
                </a:cxn>
                <a:cxn ang="0">
                  <a:pos x="87" y="9"/>
                </a:cxn>
                <a:cxn ang="0">
                  <a:pos x="92" y="31"/>
                </a:cxn>
                <a:cxn ang="0">
                  <a:pos x="100" y="46"/>
                </a:cxn>
                <a:cxn ang="0">
                  <a:pos x="102" y="46"/>
                </a:cxn>
                <a:cxn ang="0">
                  <a:pos x="102" y="41"/>
                </a:cxn>
                <a:cxn ang="0">
                  <a:pos x="108" y="49"/>
                </a:cxn>
                <a:cxn ang="0">
                  <a:pos x="113" y="49"/>
                </a:cxn>
                <a:cxn ang="0">
                  <a:pos x="124" y="55"/>
                </a:cxn>
                <a:cxn ang="0">
                  <a:pos x="140" y="77"/>
                </a:cxn>
                <a:cxn ang="0">
                  <a:pos x="149" y="82"/>
                </a:cxn>
                <a:cxn ang="0">
                  <a:pos x="136" y="90"/>
                </a:cxn>
                <a:cxn ang="0">
                  <a:pos x="132" y="106"/>
                </a:cxn>
                <a:cxn ang="0">
                  <a:pos x="133" y="112"/>
                </a:cxn>
                <a:cxn ang="0">
                  <a:pos x="144" y="109"/>
                </a:cxn>
                <a:cxn ang="0">
                  <a:pos x="147" y="112"/>
                </a:cxn>
                <a:cxn ang="0">
                  <a:pos x="147" y="122"/>
                </a:cxn>
                <a:cxn ang="0">
                  <a:pos x="165" y="141"/>
                </a:cxn>
                <a:cxn ang="0">
                  <a:pos x="209" y="156"/>
                </a:cxn>
                <a:cxn ang="0">
                  <a:pos x="223" y="155"/>
                </a:cxn>
                <a:cxn ang="0">
                  <a:pos x="222" y="159"/>
                </a:cxn>
                <a:cxn ang="0">
                  <a:pos x="181" y="201"/>
                </a:cxn>
                <a:cxn ang="0">
                  <a:pos x="162" y="202"/>
                </a:cxn>
                <a:cxn ang="0">
                  <a:pos x="132" y="218"/>
                </a:cxn>
                <a:cxn ang="0">
                  <a:pos x="125" y="218"/>
                </a:cxn>
                <a:cxn ang="0">
                  <a:pos x="117" y="213"/>
                </a:cxn>
                <a:cxn ang="0">
                  <a:pos x="106" y="216"/>
                </a:cxn>
                <a:cxn ang="0">
                  <a:pos x="95" y="224"/>
                </a:cxn>
                <a:cxn ang="0">
                  <a:pos x="89" y="224"/>
                </a:cxn>
                <a:cxn ang="0">
                  <a:pos x="72" y="221"/>
                </a:cxn>
                <a:cxn ang="0">
                  <a:pos x="54" y="209"/>
                </a:cxn>
                <a:cxn ang="0">
                  <a:pos x="43" y="207"/>
                </a:cxn>
                <a:cxn ang="0">
                  <a:pos x="43" y="196"/>
                </a:cxn>
                <a:cxn ang="0">
                  <a:pos x="34" y="193"/>
                </a:cxn>
                <a:cxn ang="0">
                  <a:pos x="26" y="175"/>
                </a:cxn>
                <a:cxn ang="0">
                  <a:pos x="18" y="171"/>
                </a:cxn>
                <a:cxn ang="0">
                  <a:pos x="13" y="163"/>
                </a:cxn>
                <a:cxn ang="0">
                  <a:pos x="0" y="158"/>
                </a:cxn>
                <a:cxn ang="0">
                  <a:pos x="4" y="150"/>
                </a:cxn>
                <a:cxn ang="0">
                  <a:pos x="11" y="150"/>
                </a:cxn>
                <a:cxn ang="0">
                  <a:pos x="16" y="147"/>
                </a:cxn>
                <a:cxn ang="0">
                  <a:pos x="18" y="117"/>
                </a:cxn>
                <a:cxn ang="0">
                  <a:pos x="29" y="110"/>
                </a:cxn>
                <a:cxn ang="0">
                  <a:pos x="30" y="99"/>
                </a:cxn>
                <a:cxn ang="0">
                  <a:pos x="46" y="79"/>
                </a:cxn>
                <a:cxn ang="0">
                  <a:pos x="53" y="63"/>
                </a:cxn>
                <a:cxn ang="0">
                  <a:pos x="51" y="50"/>
                </a:cxn>
                <a:cxn ang="0">
                  <a:pos x="59" y="16"/>
                </a:cxn>
                <a:cxn ang="0">
                  <a:pos x="78" y="8"/>
                </a:cxn>
                <a:cxn ang="0">
                  <a:pos x="81" y="0"/>
                </a:cxn>
              </a:cxnLst>
              <a:rect l="0" t="0" r="r" b="b"/>
              <a:pathLst>
                <a:path w="223" h="224">
                  <a:moveTo>
                    <a:pt x="81" y="0"/>
                  </a:moveTo>
                  <a:lnTo>
                    <a:pt x="87" y="9"/>
                  </a:lnTo>
                  <a:lnTo>
                    <a:pt x="92" y="31"/>
                  </a:lnTo>
                  <a:lnTo>
                    <a:pt x="100" y="46"/>
                  </a:lnTo>
                  <a:lnTo>
                    <a:pt x="102" y="46"/>
                  </a:lnTo>
                  <a:lnTo>
                    <a:pt x="102" y="41"/>
                  </a:lnTo>
                  <a:lnTo>
                    <a:pt x="108" y="49"/>
                  </a:lnTo>
                  <a:lnTo>
                    <a:pt x="113" y="49"/>
                  </a:lnTo>
                  <a:lnTo>
                    <a:pt x="124" y="55"/>
                  </a:lnTo>
                  <a:lnTo>
                    <a:pt x="140" y="77"/>
                  </a:lnTo>
                  <a:lnTo>
                    <a:pt x="149" y="82"/>
                  </a:lnTo>
                  <a:lnTo>
                    <a:pt x="136" y="90"/>
                  </a:lnTo>
                  <a:lnTo>
                    <a:pt x="132" y="106"/>
                  </a:lnTo>
                  <a:lnTo>
                    <a:pt x="133" y="112"/>
                  </a:lnTo>
                  <a:lnTo>
                    <a:pt x="144" y="109"/>
                  </a:lnTo>
                  <a:lnTo>
                    <a:pt x="147" y="112"/>
                  </a:lnTo>
                  <a:lnTo>
                    <a:pt x="147" y="122"/>
                  </a:lnTo>
                  <a:lnTo>
                    <a:pt x="165" y="141"/>
                  </a:lnTo>
                  <a:lnTo>
                    <a:pt x="209" y="156"/>
                  </a:lnTo>
                  <a:lnTo>
                    <a:pt x="223" y="155"/>
                  </a:lnTo>
                  <a:lnTo>
                    <a:pt x="222" y="159"/>
                  </a:lnTo>
                  <a:lnTo>
                    <a:pt x="181" y="201"/>
                  </a:lnTo>
                  <a:lnTo>
                    <a:pt x="162" y="202"/>
                  </a:lnTo>
                  <a:lnTo>
                    <a:pt x="132" y="218"/>
                  </a:lnTo>
                  <a:lnTo>
                    <a:pt x="125" y="218"/>
                  </a:lnTo>
                  <a:lnTo>
                    <a:pt x="117" y="213"/>
                  </a:lnTo>
                  <a:lnTo>
                    <a:pt x="106" y="216"/>
                  </a:lnTo>
                  <a:lnTo>
                    <a:pt x="95" y="224"/>
                  </a:lnTo>
                  <a:lnTo>
                    <a:pt x="89" y="224"/>
                  </a:lnTo>
                  <a:lnTo>
                    <a:pt x="72" y="221"/>
                  </a:lnTo>
                  <a:lnTo>
                    <a:pt x="54" y="209"/>
                  </a:lnTo>
                  <a:lnTo>
                    <a:pt x="43" y="207"/>
                  </a:lnTo>
                  <a:lnTo>
                    <a:pt x="43" y="196"/>
                  </a:lnTo>
                  <a:lnTo>
                    <a:pt x="34" y="193"/>
                  </a:lnTo>
                  <a:lnTo>
                    <a:pt x="26" y="175"/>
                  </a:lnTo>
                  <a:lnTo>
                    <a:pt x="18" y="171"/>
                  </a:lnTo>
                  <a:lnTo>
                    <a:pt x="13" y="163"/>
                  </a:lnTo>
                  <a:lnTo>
                    <a:pt x="0" y="158"/>
                  </a:lnTo>
                  <a:lnTo>
                    <a:pt x="4" y="150"/>
                  </a:lnTo>
                  <a:lnTo>
                    <a:pt x="11" y="150"/>
                  </a:lnTo>
                  <a:lnTo>
                    <a:pt x="16" y="147"/>
                  </a:lnTo>
                  <a:lnTo>
                    <a:pt x="18" y="117"/>
                  </a:lnTo>
                  <a:lnTo>
                    <a:pt x="29" y="110"/>
                  </a:lnTo>
                  <a:lnTo>
                    <a:pt x="30" y="99"/>
                  </a:lnTo>
                  <a:lnTo>
                    <a:pt x="46" y="79"/>
                  </a:lnTo>
                  <a:lnTo>
                    <a:pt x="53" y="63"/>
                  </a:lnTo>
                  <a:lnTo>
                    <a:pt x="51" y="50"/>
                  </a:lnTo>
                  <a:lnTo>
                    <a:pt x="59" y="16"/>
                  </a:lnTo>
                  <a:lnTo>
                    <a:pt x="78" y="8"/>
                  </a:lnTo>
                  <a:lnTo>
                    <a:pt x="8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43" name="Freeform 1575"/>
            <p:cNvSpPr>
              <a:spLocks/>
            </p:cNvSpPr>
            <p:nvPr/>
          </p:nvSpPr>
          <p:spPr bwMode="auto">
            <a:xfrm>
              <a:off x="4927601" y="3635375"/>
              <a:ext cx="11113" cy="20638"/>
            </a:xfrm>
            <a:custGeom>
              <a:avLst/>
              <a:gdLst/>
              <a:ahLst/>
              <a:cxnLst>
                <a:cxn ang="0">
                  <a:pos x="11" y="0"/>
                </a:cxn>
                <a:cxn ang="0">
                  <a:pos x="12" y="6"/>
                </a:cxn>
                <a:cxn ang="0">
                  <a:pos x="14" y="11"/>
                </a:cxn>
                <a:cxn ang="0">
                  <a:pos x="6" y="17"/>
                </a:cxn>
                <a:cxn ang="0">
                  <a:pos x="12" y="19"/>
                </a:cxn>
                <a:cxn ang="0">
                  <a:pos x="9" y="25"/>
                </a:cxn>
                <a:cxn ang="0">
                  <a:pos x="8" y="24"/>
                </a:cxn>
                <a:cxn ang="0">
                  <a:pos x="1" y="25"/>
                </a:cxn>
                <a:cxn ang="0">
                  <a:pos x="0" y="22"/>
                </a:cxn>
                <a:cxn ang="0">
                  <a:pos x="3" y="8"/>
                </a:cxn>
                <a:cxn ang="0">
                  <a:pos x="11" y="0"/>
                </a:cxn>
              </a:cxnLst>
              <a:rect l="0" t="0" r="r" b="b"/>
              <a:pathLst>
                <a:path w="14" h="25">
                  <a:moveTo>
                    <a:pt x="11" y="0"/>
                  </a:moveTo>
                  <a:lnTo>
                    <a:pt x="12" y="6"/>
                  </a:lnTo>
                  <a:lnTo>
                    <a:pt x="14" y="11"/>
                  </a:lnTo>
                  <a:lnTo>
                    <a:pt x="6" y="17"/>
                  </a:lnTo>
                  <a:lnTo>
                    <a:pt x="12" y="19"/>
                  </a:lnTo>
                  <a:lnTo>
                    <a:pt x="9" y="25"/>
                  </a:lnTo>
                  <a:lnTo>
                    <a:pt x="8" y="24"/>
                  </a:lnTo>
                  <a:lnTo>
                    <a:pt x="1" y="25"/>
                  </a:lnTo>
                  <a:lnTo>
                    <a:pt x="0" y="22"/>
                  </a:lnTo>
                  <a:lnTo>
                    <a:pt x="3" y="8"/>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44" name="Freeform 1576"/>
            <p:cNvSpPr>
              <a:spLocks/>
            </p:cNvSpPr>
            <p:nvPr/>
          </p:nvSpPr>
          <p:spPr bwMode="auto">
            <a:xfrm>
              <a:off x="4927601" y="3635375"/>
              <a:ext cx="11113" cy="20638"/>
            </a:xfrm>
            <a:custGeom>
              <a:avLst/>
              <a:gdLst/>
              <a:ahLst/>
              <a:cxnLst>
                <a:cxn ang="0">
                  <a:pos x="11" y="0"/>
                </a:cxn>
                <a:cxn ang="0">
                  <a:pos x="12" y="6"/>
                </a:cxn>
                <a:cxn ang="0">
                  <a:pos x="14" y="11"/>
                </a:cxn>
                <a:cxn ang="0">
                  <a:pos x="6" y="17"/>
                </a:cxn>
                <a:cxn ang="0">
                  <a:pos x="12" y="19"/>
                </a:cxn>
                <a:cxn ang="0">
                  <a:pos x="9" y="25"/>
                </a:cxn>
                <a:cxn ang="0">
                  <a:pos x="8" y="24"/>
                </a:cxn>
                <a:cxn ang="0">
                  <a:pos x="1" y="25"/>
                </a:cxn>
                <a:cxn ang="0">
                  <a:pos x="0" y="22"/>
                </a:cxn>
                <a:cxn ang="0">
                  <a:pos x="3" y="8"/>
                </a:cxn>
                <a:cxn ang="0">
                  <a:pos x="11" y="0"/>
                </a:cxn>
              </a:cxnLst>
              <a:rect l="0" t="0" r="r" b="b"/>
              <a:pathLst>
                <a:path w="14" h="25">
                  <a:moveTo>
                    <a:pt x="11" y="0"/>
                  </a:moveTo>
                  <a:lnTo>
                    <a:pt x="12" y="6"/>
                  </a:lnTo>
                  <a:lnTo>
                    <a:pt x="14" y="11"/>
                  </a:lnTo>
                  <a:lnTo>
                    <a:pt x="6" y="17"/>
                  </a:lnTo>
                  <a:lnTo>
                    <a:pt x="12" y="19"/>
                  </a:lnTo>
                  <a:lnTo>
                    <a:pt x="9" y="25"/>
                  </a:lnTo>
                  <a:lnTo>
                    <a:pt x="8" y="24"/>
                  </a:lnTo>
                  <a:lnTo>
                    <a:pt x="1" y="25"/>
                  </a:lnTo>
                  <a:lnTo>
                    <a:pt x="0" y="22"/>
                  </a:lnTo>
                  <a:lnTo>
                    <a:pt x="3" y="8"/>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45" name="Freeform 1577"/>
            <p:cNvSpPr>
              <a:spLocks/>
            </p:cNvSpPr>
            <p:nvPr/>
          </p:nvSpPr>
          <p:spPr bwMode="auto">
            <a:xfrm>
              <a:off x="4538663" y="3762375"/>
              <a:ext cx="73025" cy="73025"/>
            </a:xfrm>
            <a:custGeom>
              <a:avLst/>
              <a:gdLst/>
              <a:ahLst/>
              <a:cxnLst>
                <a:cxn ang="0">
                  <a:pos x="41" y="0"/>
                </a:cxn>
                <a:cxn ang="0">
                  <a:pos x="74" y="1"/>
                </a:cxn>
                <a:cxn ang="0">
                  <a:pos x="73" y="15"/>
                </a:cxn>
                <a:cxn ang="0">
                  <a:pos x="74" y="15"/>
                </a:cxn>
                <a:cxn ang="0">
                  <a:pos x="79" y="9"/>
                </a:cxn>
                <a:cxn ang="0">
                  <a:pos x="88" y="9"/>
                </a:cxn>
                <a:cxn ang="0">
                  <a:pos x="92" y="15"/>
                </a:cxn>
                <a:cxn ang="0">
                  <a:pos x="92" y="20"/>
                </a:cxn>
                <a:cxn ang="0">
                  <a:pos x="87" y="28"/>
                </a:cxn>
                <a:cxn ang="0">
                  <a:pos x="90" y="44"/>
                </a:cxn>
                <a:cxn ang="0">
                  <a:pos x="87" y="66"/>
                </a:cxn>
                <a:cxn ang="0">
                  <a:pos x="82" y="69"/>
                </a:cxn>
                <a:cxn ang="0">
                  <a:pos x="65" y="60"/>
                </a:cxn>
                <a:cxn ang="0">
                  <a:pos x="47" y="71"/>
                </a:cxn>
                <a:cxn ang="0">
                  <a:pos x="47" y="83"/>
                </a:cxn>
                <a:cxn ang="0">
                  <a:pos x="41" y="85"/>
                </a:cxn>
                <a:cxn ang="0">
                  <a:pos x="39" y="91"/>
                </a:cxn>
                <a:cxn ang="0">
                  <a:pos x="8" y="61"/>
                </a:cxn>
                <a:cxn ang="0">
                  <a:pos x="0" y="44"/>
                </a:cxn>
                <a:cxn ang="0">
                  <a:pos x="6" y="39"/>
                </a:cxn>
                <a:cxn ang="0">
                  <a:pos x="8" y="28"/>
                </a:cxn>
                <a:cxn ang="0">
                  <a:pos x="17" y="30"/>
                </a:cxn>
                <a:cxn ang="0">
                  <a:pos x="9" y="25"/>
                </a:cxn>
                <a:cxn ang="0">
                  <a:pos x="13" y="22"/>
                </a:cxn>
                <a:cxn ang="0">
                  <a:pos x="13" y="19"/>
                </a:cxn>
                <a:cxn ang="0">
                  <a:pos x="41" y="17"/>
                </a:cxn>
                <a:cxn ang="0">
                  <a:pos x="41" y="0"/>
                </a:cxn>
              </a:cxnLst>
              <a:rect l="0" t="0" r="r" b="b"/>
              <a:pathLst>
                <a:path w="92" h="91">
                  <a:moveTo>
                    <a:pt x="41" y="0"/>
                  </a:moveTo>
                  <a:lnTo>
                    <a:pt x="74" y="1"/>
                  </a:lnTo>
                  <a:lnTo>
                    <a:pt x="73" y="15"/>
                  </a:lnTo>
                  <a:lnTo>
                    <a:pt x="74" y="15"/>
                  </a:lnTo>
                  <a:lnTo>
                    <a:pt x="79" y="9"/>
                  </a:lnTo>
                  <a:lnTo>
                    <a:pt x="88" y="9"/>
                  </a:lnTo>
                  <a:lnTo>
                    <a:pt x="92" y="15"/>
                  </a:lnTo>
                  <a:lnTo>
                    <a:pt x="92" y="20"/>
                  </a:lnTo>
                  <a:lnTo>
                    <a:pt x="87" y="28"/>
                  </a:lnTo>
                  <a:lnTo>
                    <a:pt x="90" y="44"/>
                  </a:lnTo>
                  <a:lnTo>
                    <a:pt x="87" y="66"/>
                  </a:lnTo>
                  <a:lnTo>
                    <a:pt x="82" y="69"/>
                  </a:lnTo>
                  <a:lnTo>
                    <a:pt x="65" y="60"/>
                  </a:lnTo>
                  <a:lnTo>
                    <a:pt x="47" y="71"/>
                  </a:lnTo>
                  <a:lnTo>
                    <a:pt x="47" y="83"/>
                  </a:lnTo>
                  <a:lnTo>
                    <a:pt x="41" y="85"/>
                  </a:lnTo>
                  <a:lnTo>
                    <a:pt x="39" y="91"/>
                  </a:lnTo>
                  <a:lnTo>
                    <a:pt x="8" y="61"/>
                  </a:lnTo>
                  <a:lnTo>
                    <a:pt x="0" y="44"/>
                  </a:lnTo>
                  <a:lnTo>
                    <a:pt x="6" y="39"/>
                  </a:lnTo>
                  <a:lnTo>
                    <a:pt x="8" y="28"/>
                  </a:lnTo>
                  <a:lnTo>
                    <a:pt x="17" y="30"/>
                  </a:lnTo>
                  <a:lnTo>
                    <a:pt x="9" y="25"/>
                  </a:lnTo>
                  <a:lnTo>
                    <a:pt x="13" y="22"/>
                  </a:lnTo>
                  <a:lnTo>
                    <a:pt x="13" y="19"/>
                  </a:lnTo>
                  <a:lnTo>
                    <a:pt x="41" y="17"/>
                  </a:lnTo>
                  <a:lnTo>
                    <a:pt x="4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46" name="Freeform 1578"/>
            <p:cNvSpPr>
              <a:spLocks/>
            </p:cNvSpPr>
            <p:nvPr/>
          </p:nvSpPr>
          <p:spPr bwMode="auto">
            <a:xfrm>
              <a:off x="4538663" y="3762375"/>
              <a:ext cx="73025" cy="73025"/>
            </a:xfrm>
            <a:custGeom>
              <a:avLst/>
              <a:gdLst/>
              <a:ahLst/>
              <a:cxnLst>
                <a:cxn ang="0">
                  <a:pos x="41" y="0"/>
                </a:cxn>
                <a:cxn ang="0">
                  <a:pos x="74" y="1"/>
                </a:cxn>
                <a:cxn ang="0">
                  <a:pos x="73" y="15"/>
                </a:cxn>
                <a:cxn ang="0">
                  <a:pos x="74" y="15"/>
                </a:cxn>
                <a:cxn ang="0">
                  <a:pos x="79" y="9"/>
                </a:cxn>
                <a:cxn ang="0">
                  <a:pos x="88" y="9"/>
                </a:cxn>
                <a:cxn ang="0">
                  <a:pos x="92" y="15"/>
                </a:cxn>
                <a:cxn ang="0">
                  <a:pos x="92" y="20"/>
                </a:cxn>
                <a:cxn ang="0">
                  <a:pos x="87" y="28"/>
                </a:cxn>
                <a:cxn ang="0">
                  <a:pos x="90" y="44"/>
                </a:cxn>
                <a:cxn ang="0">
                  <a:pos x="87" y="66"/>
                </a:cxn>
                <a:cxn ang="0">
                  <a:pos x="82" y="69"/>
                </a:cxn>
                <a:cxn ang="0">
                  <a:pos x="65" y="60"/>
                </a:cxn>
                <a:cxn ang="0">
                  <a:pos x="47" y="71"/>
                </a:cxn>
                <a:cxn ang="0">
                  <a:pos x="47" y="83"/>
                </a:cxn>
                <a:cxn ang="0">
                  <a:pos x="41" y="85"/>
                </a:cxn>
                <a:cxn ang="0">
                  <a:pos x="39" y="91"/>
                </a:cxn>
                <a:cxn ang="0">
                  <a:pos x="8" y="61"/>
                </a:cxn>
                <a:cxn ang="0">
                  <a:pos x="0" y="44"/>
                </a:cxn>
                <a:cxn ang="0">
                  <a:pos x="6" y="39"/>
                </a:cxn>
                <a:cxn ang="0">
                  <a:pos x="8" y="28"/>
                </a:cxn>
                <a:cxn ang="0">
                  <a:pos x="17" y="30"/>
                </a:cxn>
                <a:cxn ang="0">
                  <a:pos x="9" y="25"/>
                </a:cxn>
                <a:cxn ang="0">
                  <a:pos x="13" y="22"/>
                </a:cxn>
                <a:cxn ang="0">
                  <a:pos x="13" y="19"/>
                </a:cxn>
                <a:cxn ang="0">
                  <a:pos x="41" y="17"/>
                </a:cxn>
                <a:cxn ang="0">
                  <a:pos x="41" y="0"/>
                </a:cxn>
              </a:cxnLst>
              <a:rect l="0" t="0" r="r" b="b"/>
              <a:pathLst>
                <a:path w="92" h="91">
                  <a:moveTo>
                    <a:pt x="41" y="0"/>
                  </a:moveTo>
                  <a:lnTo>
                    <a:pt x="74" y="1"/>
                  </a:lnTo>
                  <a:lnTo>
                    <a:pt x="73" y="15"/>
                  </a:lnTo>
                  <a:lnTo>
                    <a:pt x="74" y="15"/>
                  </a:lnTo>
                  <a:lnTo>
                    <a:pt x="79" y="9"/>
                  </a:lnTo>
                  <a:lnTo>
                    <a:pt x="88" y="9"/>
                  </a:lnTo>
                  <a:lnTo>
                    <a:pt x="92" y="15"/>
                  </a:lnTo>
                  <a:lnTo>
                    <a:pt x="92" y="20"/>
                  </a:lnTo>
                  <a:lnTo>
                    <a:pt x="87" y="28"/>
                  </a:lnTo>
                  <a:lnTo>
                    <a:pt x="90" y="44"/>
                  </a:lnTo>
                  <a:lnTo>
                    <a:pt x="87" y="66"/>
                  </a:lnTo>
                  <a:lnTo>
                    <a:pt x="82" y="69"/>
                  </a:lnTo>
                  <a:lnTo>
                    <a:pt x="65" y="60"/>
                  </a:lnTo>
                  <a:lnTo>
                    <a:pt x="47" y="71"/>
                  </a:lnTo>
                  <a:lnTo>
                    <a:pt x="47" y="83"/>
                  </a:lnTo>
                  <a:lnTo>
                    <a:pt x="41" y="85"/>
                  </a:lnTo>
                  <a:lnTo>
                    <a:pt x="39" y="91"/>
                  </a:lnTo>
                  <a:lnTo>
                    <a:pt x="8" y="61"/>
                  </a:lnTo>
                  <a:lnTo>
                    <a:pt x="0" y="44"/>
                  </a:lnTo>
                  <a:lnTo>
                    <a:pt x="6" y="39"/>
                  </a:lnTo>
                  <a:lnTo>
                    <a:pt x="8" y="28"/>
                  </a:lnTo>
                  <a:lnTo>
                    <a:pt x="17" y="30"/>
                  </a:lnTo>
                  <a:lnTo>
                    <a:pt x="9" y="25"/>
                  </a:lnTo>
                  <a:lnTo>
                    <a:pt x="13" y="22"/>
                  </a:lnTo>
                  <a:lnTo>
                    <a:pt x="13" y="19"/>
                  </a:lnTo>
                  <a:lnTo>
                    <a:pt x="41" y="17"/>
                  </a:lnTo>
                  <a:lnTo>
                    <a:pt x="4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47" name="Freeform 1579"/>
            <p:cNvSpPr>
              <a:spLocks/>
            </p:cNvSpPr>
            <p:nvPr/>
          </p:nvSpPr>
          <p:spPr bwMode="auto">
            <a:xfrm>
              <a:off x="4244976" y="3625850"/>
              <a:ext cx="41275" cy="9525"/>
            </a:xfrm>
            <a:custGeom>
              <a:avLst/>
              <a:gdLst/>
              <a:ahLst/>
              <a:cxnLst>
                <a:cxn ang="0">
                  <a:pos x="32" y="0"/>
                </a:cxn>
                <a:cxn ang="0">
                  <a:pos x="43" y="5"/>
                </a:cxn>
                <a:cxn ang="0">
                  <a:pos x="52" y="5"/>
                </a:cxn>
                <a:cxn ang="0">
                  <a:pos x="52" y="7"/>
                </a:cxn>
                <a:cxn ang="0">
                  <a:pos x="46" y="10"/>
                </a:cxn>
                <a:cxn ang="0">
                  <a:pos x="30" y="5"/>
                </a:cxn>
                <a:cxn ang="0">
                  <a:pos x="18" y="10"/>
                </a:cxn>
                <a:cxn ang="0">
                  <a:pos x="2" y="13"/>
                </a:cxn>
                <a:cxn ang="0">
                  <a:pos x="0" y="7"/>
                </a:cxn>
                <a:cxn ang="0">
                  <a:pos x="5" y="3"/>
                </a:cxn>
                <a:cxn ang="0">
                  <a:pos x="24" y="3"/>
                </a:cxn>
                <a:cxn ang="0">
                  <a:pos x="32" y="0"/>
                </a:cxn>
              </a:cxnLst>
              <a:rect l="0" t="0" r="r" b="b"/>
              <a:pathLst>
                <a:path w="52" h="13">
                  <a:moveTo>
                    <a:pt x="32" y="0"/>
                  </a:moveTo>
                  <a:lnTo>
                    <a:pt x="43" y="5"/>
                  </a:lnTo>
                  <a:lnTo>
                    <a:pt x="52" y="5"/>
                  </a:lnTo>
                  <a:lnTo>
                    <a:pt x="52" y="7"/>
                  </a:lnTo>
                  <a:lnTo>
                    <a:pt x="46" y="10"/>
                  </a:lnTo>
                  <a:lnTo>
                    <a:pt x="30" y="5"/>
                  </a:lnTo>
                  <a:lnTo>
                    <a:pt x="18" y="10"/>
                  </a:lnTo>
                  <a:lnTo>
                    <a:pt x="2" y="13"/>
                  </a:lnTo>
                  <a:lnTo>
                    <a:pt x="0" y="7"/>
                  </a:lnTo>
                  <a:lnTo>
                    <a:pt x="5" y="3"/>
                  </a:lnTo>
                  <a:lnTo>
                    <a:pt x="24" y="3"/>
                  </a:lnTo>
                  <a:lnTo>
                    <a:pt x="3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48" name="Freeform 1580"/>
            <p:cNvSpPr>
              <a:spLocks/>
            </p:cNvSpPr>
            <p:nvPr/>
          </p:nvSpPr>
          <p:spPr bwMode="auto">
            <a:xfrm>
              <a:off x="4244976" y="3625850"/>
              <a:ext cx="41275" cy="9525"/>
            </a:xfrm>
            <a:custGeom>
              <a:avLst/>
              <a:gdLst/>
              <a:ahLst/>
              <a:cxnLst>
                <a:cxn ang="0">
                  <a:pos x="32" y="0"/>
                </a:cxn>
                <a:cxn ang="0">
                  <a:pos x="43" y="5"/>
                </a:cxn>
                <a:cxn ang="0">
                  <a:pos x="52" y="5"/>
                </a:cxn>
                <a:cxn ang="0">
                  <a:pos x="52" y="7"/>
                </a:cxn>
                <a:cxn ang="0">
                  <a:pos x="46" y="10"/>
                </a:cxn>
                <a:cxn ang="0">
                  <a:pos x="30" y="5"/>
                </a:cxn>
                <a:cxn ang="0">
                  <a:pos x="18" y="10"/>
                </a:cxn>
                <a:cxn ang="0">
                  <a:pos x="2" y="13"/>
                </a:cxn>
                <a:cxn ang="0">
                  <a:pos x="0" y="7"/>
                </a:cxn>
                <a:cxn ang="0">
                  <a:pos x="5" y="3"/>
                </a:cxn>
                <a:cxn ang="0">
                  <a:pos x="24" y="3"/>
                </a:cxn>
                <a:cxn ang="0">
                  <a:pos x="32" y="0"/>
                </a:cxn>
              </a:cxnLst>
              <a:rect l="0" t="0" r="r" b="b"/>
              <a:pathLst>
                <a:path w="52" h="13">
                  <a:moveTo>
                    <a:pt x="32" y="0"/>
                  </a:moveTo>
                  <a:lnTo>
                    <a:pt x="43" y="5"/>
                  </a:lnTo>
                  <a:lnTo>
                    <a:pt x="52" y="5"/>
                  </a:lnTo>
                  <a:lnTo>
                    <a:pt x="52" y="7"/>
                  </a:lnTo>
                  <a:lnTo>
                    <a:pt x="46" y="10"/>
                  </a:lnTo>
                  <a:lnTo>
                    <a:pt x="30" y="5"/>
                  </a:lnTo>
                  <a:lnTo>
                    <a:pt x="18" y="10"/>
                  </a:lnTo>
                  <a:lnTo>
                    <a:pt x="2" y="13"/>
                  </a:lnTo>
                  <a:lnTo>
                    <a:pt x="0" y="7"/>
                  </a:lnTo>
                  <a:lnTo>
                    <a:pt x="5" y="3"/>
                  </a:lnTo>
                  <a:lnTo>
                    <a:pt x="24" y="3"/>
                  </a:lnTo>
                  <a:lnTo>
                    <a:pt x="3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49" name="Freeform 1581"/>
            <p:cNvSpPr>
              <a:spLocks/>
            </p:cNvSpPr>
            <p:nvPr/>
          </p:nvSpPr>
          <p:spPr bwMode="auto">
            <a:xfrm>
              <a:off x="4402138" y="3657600"/>
              <a:ext cx="52388" cy="73025"/>
            </a:xfrm>
            <a:custGeom>
              <a:avLst/>
              <a:gdLst/>
              <a:ahLst/>
              <a:cxnLst>
                <a:cxn ang="0">
                  <a:pos x="45" y="0"/>
                </a:cxn>
                <a:cxn ang="0">
                  <a:pos x="46" y="1"/>
                </a:cxn>
                <a:cxn ang="0">
                  <a:pos x="45" y="8"/>
                </a:cxn>
                <a:cxn ang="0">
                  <a:pos x="51" y="14"/>
                </a:cxn>
                <a:cxn ang="0">
                  <a:pos x="54" y="25"/>
                </a:cxn>
                <a:cxn ang="0">
                  <a:pos x="57" y="61"/>
                </a:cxn>
                <a:cxn ang="0">
                  <a:pos x="65" y="72"/>
                </a:cxn>
                <a:cxn ang="0">
                  <a:pos x="62" y="77"/>
                </a:cxn>
                <a:cxn ang="0">
                  <a:pos x="49" y="79"/>
                </a:cxn>
                <a:cxn ang="0">
                  <a:pos x="18" y="91"/>
                </a:cxn>
                <a:cxn ang="0">
                  <a:pos x="2" y="85"/>
                </a:cxn>
                <a:cxn ang="0">
                  <a:pos x="8" y="85"/>
                </a:cxn>
                <a:cxn ang="0">
                  <a:pos x="7" y="79"/>
                </a:cxn>
                <a:cxn ang="0">
                  <a:pos x="4" y="76"/>
                </a:cxn>
                <a:cxn ang="0">
                  <a:pos x="0" y="65"/>
                </a:cxn>
                <a:cxn ang="0">
                  <a:pos x="7" y="44"/>
                </a:cxn>
                <a:cxn ang="0">
                  <a:pos x="12" y="41"/>
                </a:cxn>
                <a:cxn ang="0">
                  <a:pos x="7" y="28"/>
                </a:cxn>
                <a:cxn ang="0">
                  <a:pos x="8" y="23"/>
                </a:cxn>
                <a:cxn ang="0">
                  <a:pos x="4" y="6"/>
                </a:cxn>
                <a:cxn ang="0">
                  <a:pos x="5" y="1"/>
                </a:cxn>
                <a:cxn ang="0">
                  <a:pos x="35" y="3"/>
                </a:cxn>
                <a:cxn ang="0">
                  <a:pos x="45" y="0"/>
                </a:cxn>
              </a:cxnLst>
              <a:rect l="0" t="0" r="r" b="b"/>
              <a:pathLst>
                <a:path w="65" h="91">
                  <a:moveTo>
                    <a:pt x="45" y="0"/>
                  </a:moveTo>
                  <a:lnTo>
                    <a:pt x="46" y="1"/>
                  </a:lnTo>
                  <a:lnTo>
                    <a:pt x="45" y="8"/>
                  </a:lnTo>
                  <a:lnTo>
                    <a:pt x="51" y="14"/>
                  </a:lnTo>
                  <a:lnTo>
                    <a:pt x="54" y="25"/>
                  </a:lnTo>
                  <a:lnTo>
                    <a:pt x="57" y="61"/>
                  </a:lnTo>
                  <a:lnTo>
                    <a:pt x="65" y="72"/>
                  </a:lnTo>
                  <a:lnTo>
                    <a:pt x="62" y="77"/>
                  </a:lnTo>
                  <a:lnTo>
                    <a:pt x="49" y="79"/>
                  </a:lnTo>
                  <a:lnTo>
                    <a:pt x="18" y="91"/>
                  </a:lnTo>
                  <a:lnTo>
                    <a:pt x="2" y="85"/>
                  </a:lnTo>
                  <a:lnTo>
                    <a:pt x="8" y="85"/>
                  </a:lnTo>
                  <a:lnTo>
                    <a:pt x="7" y="79"/>
                  </a:lnTo>
                  <a:lnTo>
                    <a:pt x="4" y="76"/>
                  </a:lnTo>
                  <a:lnTo>
                    <a:pt x="0" y="65"/>
                  </a:lnTo>
                  <a:lnTo>
                    <a:pt x="7" y="44"/>
                  </a:lnTo>
                  <a:lnTo>
                    <a:pt x="12" y="41"/>
                  </a:lnTo>
                  <a:lnTo>
                    <a:pt x="7" y="28"/>
                  </a:lnTo>
                  <a:lnTo>
                    <a:pt x="8" y="23"/>
                  </a:lnTo>
                  <a:lnTo>
                    <a:pt x="4" y="6"/>
                  </a:lnTo>
                  <a:lnTo>
                    <a:pt x="5" y="1"/>
                  </a:lnTo>
                  <a:lnTo>
                    <a:pt x="35" y="3"/>
                  </a:lnTo>
                  <a:lnTo>
                    <a:pt x="4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50" name="Freeform 1582"/>
            <p:cNvSpPr>
              <a:spLocks/>
            </p:cNvSpPr>
            <p:nvPr/>
          </p:nvSpPr>
          <p:spPr bwMode="auto">
            <a:xfrm>
              <a:off x="4402138" y="3657600"/>
              <a:ext cx="52388" cy="73025"/>
            </a:xfrm>
            <a:custGeom>
              <a:avLst/>
              <a:gdLst/>
              <a:ahLst/>
              <a:cxnLst>
                <a:cxn ang="0">
                  <a:pos x="45" y="0"/>
                </a:cxn>
                <a:cxn ang="0">
                  <a:pos x="46" y="1"/>
                </a:cxn>
                <a:cxn ang="0">
                  <a:pos x="45" y="8"/>
                </a:cxn>
                <a:cxn ang="0">
                  <a:pos x="51" y="14"/>
                </a:cxn>
                <a:cxn ang="0">
                  <a:pos x="54" y="25"/>
                </a:cxn>
                <a:cxn ang="0">
                  <a:pos x="57" y="61"/>
                </a:cxn>
                <a:cxn ang="0">
                  <a:pos x="65" y="72"/>
                </a:cxn>
                <a:cxn ang="0">
                  <a:pos x="62" y="77"/>
                </a:cxn>
                <a:cxn ang="0">
                  <a:pos x="49" y="79"/>
                </a:cxn>
                <a:cxn ang="0">
                  <a:pos x="18" y="91"/>
                </a:cxn>
                <a:cxn ang="0">
                  <a:pos x="2" y="85"/>
                </a:cxn>
                <a:cxn ang="0">
                  <a:pos x="8" y="85"/>
                </a:cxn>
                <a:cxn ang="0">
                  <a:pos x="7" y="79"/>
                </a:cxn>
                <a:cxn ang="0">
                  <a:pos x="4" y="76"/>
                </a:cxn>
                <a:cxn ang="0">
                  <a:pos x="0" y="65"/>
                </a:cxn>
                <a:cxn ang="0">
                  <a:pos x="7" y="44"/>
                </a:cxn>
                <a:cxn ang="0">
                  <a:pos x="12" y="41"/>
                </a:cxn>
                <a:cxn ang="0">
                  <a:pos x="7" y="28"/>
                </a:cxn>
                <a:cxn ang="0">
                  <a:pos x="8" y="23"/>
                </a:cxn>
                <a:cxn ang="0">
                  <a:pos x="4" y="6"/>
                </a:cxn>
                <a:cxn ang="0">
                  <a:pos x="5" y="1"/>
                </a:cxn>
                <a:cxn ang="0">
                  <a:pos x="35" y="3"/>
                </a:cxn>
                <a:cxn ang="0">
                  <a:pos x="45" y="0"/>
                </a:cxn>
              </a:cxnLst>
              <a:rect l="0" t="0" r="r" b="b"/>
              <a:pathLst>
                <a:path w="65" h="91">
                  <a:moveTo>
                    <a:pt x="45" y="0"/>
                  </a:moveTo>
                  <a:lnTo>
                    <a:pt x="46" y="1"/>
                  </a:lnTo>
                  <a:lnTo>
                    <a:pt x="45" y="8"/>
                  </a:lnTo>
                  <a:lnTo>
                    <a:pt x="51" y="14"/>
                  </a:lnTo>
                  <a:lnTo>
                    <a:pt x="54" y="25"/>
                  </a:lnTo>
                  <a:lnTo>
                    <a:pt x="57" y="61"/>
                  </a:lnTo>
                  <a:lnTo>
                    <a:pt x="65" y="72"/>
                  </a:lnTo>
                  <a:lnTo>
                    <a:pt x="62" y="77"/>
                  </a:lnTo>
                  <a:lnTo>
                    <a:pt x="49" y="79"/>
                  </a:lnTo>
                  <a:lnTo>
                    <a:pt x="18" y="91"/>
                  </a:lnTo>
                  <a:lnTo>
                    <a:pt x="2" y="85"/>
                  </a:lnTo>
                  <a:lnTo>
                    <a:pt x="8" y="85"/>
                  </a:lnTo>
                  <a:lnTo>
                    <a:pt x="7" y="79"/>
                  </a:lnTo>
                  <a:lnTo>
                    <a:pt x="4" y="76"/>
                  </a:lnTo>
                  <a:lnTo>
                    <a:pt x="0" y="65"/>
                  </a:lnTo>
                  <a:lnTo>
                    <a:pt x="7" y="44"/>
                  </a:lnTo>
                  <a:lnTo>
                    <a:pt x="12" y="41"/>
                  </a:lnTo>
                  <a:lnTo>
                    <a:pt x="7" y="28"/>
                  </a:lnTo>
                  <a:lnTo>
                    <a:pt x="8" y="23"/>
                  </a:lnTo>
                  <a:lnTo>
                    <a:pt x="4" y="6"/>
                  </a:lnTo>
                  <a:lnTo>
                    <a:pt x="5" y="1"/>
                  </a:lnTo>
                  <a:lnTo>
                    <a:pt x="35" y="3"/>
                  </a:lnTo>
                  <a:lnTo>
                    <a:pt x="4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51" name="Freeform 1583"/>
            <p:cNvSpPr>
              <a:spLocks/>
            </p:cNvSpPr>
            <p:nvPr/>
          </p:nvSpPr>
          <p:spPr bwMode="auto">
            <a:xfrm>
              <a:off x="4265613" y="3635375"/>
              <a:ext cx="82550" cy="73025"/>
            </a:xfrm>
            <a:custGeom>
              <a:avLst/>
              <a:gdLst/>
              <a:ahLst/>
              <a:cxnLst>
                <a:cxn ang="0">
                  <a:pos x="21" y="0"/>
                </a:cxn>
                <a:cxn ang="0">
                  <a:pos x="41" y="6"/>
                </a:cxn>
                <a:cxn ang="0">
                  <a:pos x="55" y="6"/>
                </a:cxn>
                <a:cxn ang="0">
                  <a:pos x="52" y="11"/>
                </a:cxn>
                <a:cxn ang="0">
                  <a:pos x="60" y="9"/>
                </a:cxn>
                <a:cxn ang="0">
                  <a:pos x="65" y="14"/>
                </a:cxn>
                <a:cxn ang="0">
                  <a:pos x="68" y="9"/>
                </a:cxn>
                <a:cxn ang="0">
                  <a:pos x="78" y="11"/>
                </a:cxn>
                <a:cxn ang="0">
                  <a:pos x="82" y="5"/>
                </a:cxn>
                <a:cxn ang="0">
                  <a:pos x="85" y="5"/>
                </a:cxn>
                <a:cxn ang="0">
                  <a:pos x="90" y="19"/>
                </a:cxn>
                <a:cxn ang="0">
                  <a:pos x="97" y="24"/>
                </a:cxn>
                <a:cxn ang="0">
                  <a:pos x="92" y="31"/>
                </a:cxn>
                <a:cxn ang="0">
                  <a:pos x="97" y="28"/>
                </a:cxn>
                <a:cxn ang="0">
                  <a:pos x="97" y="38"/>
                </a:cxn>
                <a:cxn ang="0">
                  <a:pos x="101" y="44"/>
                </a:cxn>
                <a:cxn ang="0">
                  <a:pos x="100" y="46"/>
                </a:cxn>
                <a:cxn ang="0">
                  <a:pos x="100" y="55"/>
                </a:cxn>
                <a:cxn ang="0">
                  <a:pos x="103" y="57"/>
                </a:cxn>
                <a:cxn ang="0">
                  <a:pos x="104" y="63"/>
                </a:cxn>
                <a:cxn ang="0">
                  <a:pos x="103" y="68"/>
                </a:cxn>
                <a:cxn ang="0">
                  <a:pos x="103" y="68"/>
                </a:cxn>
                <a:cxn ang="0">
                  <a:pos x="104" y="74"/>
                </a:cxn>
                <a:cxn ang="0">
                  <a:pos x="97" y="73"/>
                </a:cxn>
                <a:cxn ang="0">
                  <a:pos x="97" y="76"/>
                </a:cxn>
                <a:cxn ang="0">
                  <a:pos x="101" y="79"/>
                </a:cxn>
                <a:cxn ang="0">
                  <a:pos x="100" y="87"/>
                </a:cxn>
                <a:cxn ang="0">
                  <a:pos x="95" y="87"/>
                </a:cxn>
                <a:cxn ang="0">
                  <a:pos x="92" y="85"/>
                </a:cxn>
                <a:cxn ang="0">
                  <a:pos x="87" y="92"/>
                </a:cxn>
                <a:cxn ang="0">
                  <a:pos x="79" y="90"/>
                </a:cxn>
                <a:cxn ang="0">
                  <a:pos x="82" y="82"/>
                </a:cxn>
                <a:cxn ang="0">
                  <a:pos x="79" y="74"/>
                </a:cxn>
                <a:cxn ang="0">
                  <a:pos x="78" y="69"/>
                </a:cxn>
                <a:cxn ang="0">
                  <a:pos x="68" y="73"/>
                </a:cxn>
                <a:cxn ang="0">
                  <a:pos x="68" y="71"/>
                </a:cxn>
                <a:cxn ang="0">
                  <a:pos x="63" y="74"/>
                </a:cxn>
                <a:cxn ang="0">
                  <a:pos x="65" y="63"/>
                </a:cxn>
                <a:cxn ang="0">
                  <a:pos x="55" y="46"/>
                </a:cxn>
                <a:cxn ang="0">
                  <a:pos x="40" y="49"/>
                </a:cxn>
                <a:cxn ang="0">
                  <a:pos x="30" y="60"/>
                </a:cxn>
                <a:cxn ang="0">
                  <a:pos x="27" y="60"/>
                </a:cxn>
                <a:cxn ang="0">
                  <a:pos x="17" y="49"/>
                </a:cxn>
                <a:cxn ang="0">
                  <a:pos x="11" y="44"/>
                </a:cxn>
                <a:cxn ang="0">
                  <a:pos x="6" y="31"/>
                </a:cxn>
                <a:cxn ang="0">
                  <a:pos x="3" y="35"/>
                </a:cxn>
                <a:cxn ang="0">
                  <a:pos x="0" y="31"/>
                </a:cxn>
                <a:cxn ang="0">
                  <a:pos x="8" y="22"/>
                </a:cxn>
                <a:cxn ang="0">
                  <a:pos x="21" y="19"/>
                </a:cxn>
                <a:cxn ang="0">
                  <a:pos x="17" y="9"/>
                </a:cxn>
                <a:cxn ang="0">
                  <a:pos x="22" y="6"/>
                </a:cxn>
                <a:cxn ang="0">
                  <a:pos x="21" y="0"/>
                </a:cxn>
              </a:cxnLst>
              <a:rect l="0" t="0" r="r" b="b"/>
              <a:pathLst>
                <a:path w="104" h="92">
                  <a:moveTo>
                    <a:pt x="21" y="0"/>
                  </a:moveTo>
                  <a:lnTo>
                    <a:pt x="41" y="6"/>
                  </a:lnTo>
                  <a:lnTo>
                    <a:pt x="55" y="6"/>
                  </a:lnTo>
                  <a:lnTo>
                    <a:pt x="52" y="11"/>
                  </a:lnTo>
                  <a:lnTo>
                    <a:pt x="60" y="9"/>
                  </a:lnTo>
                  <a:lnTo>
                    <a:pt x="65" y="14"/>
                  </a:lnTo>
                  <a:lnTo>
                    <a:pt x="68" y="9"/>
                  </a:lnTo>
                  <a:lnTo>
                    <a:pt x="78" y="11"/>
                  </a:lnTo>
                  <a:lnTo>
                    <a:pt x="82" y="5"/>
                  </a:lnTo>
                  <a:lnTo>
                    <a:pt x="85" y="5"/>
                  </a:lnTo>
                  <a:lnTo>
                    <a:pt x="90" y="19"/>
                  </a:lnTo>
                  <a:lnTo>
                    <a:pt x="97" y="24"/>
                  </a:lnTo>
                  <a:lnTo>
                    <a:pt x="92" y="31"/>
                  </a:lnTo>
                  <a:lnTo>
                    <a:pt x="97" y="28"/>
                  </a:lnTo>
                  <a:lnTo>
                    <a:pt x="97" y="38"/>
                  </a:lnTo>
                  <a:lnTo>
                    <a:pt x="101" y="44"/>
                  </a:lnTo>
                  <a:lnTo>
                    <a:pt x="100" y="46"/>
                  </a:lnTo>
                  <a:lnTo>
                    <a:pt x="100" y="55"/>
                  </a:lnTo>
                  <a:lnTo>
                    <a:pt x="103" y="57"/>
                  </a:lnTo>
                  <a:lnTo>
                    <a:pt x="104" y="63"/>
                  </a:lnTo>
                  <a:lnTo>
                    <a:pt x="103" y="68"/>
                  </a:lnTo>
                  <a:lnTo>
                    <a:pt x="103" y="68"/>
                  </a:lnTo>
                  <a:lnTo>
                    <a:pt x="104" y="74"/>
                  </a:lnTo>
                  <a:lnTo>
                    <a:pt x="97" y="73"/>
                  </a:lnTo>
                  <a:lnTo>
                    <a:pt x="97" y="76"/>
                  </a:lnTo>
                  <a:lnTo>
                    <a:pt x="101" y="79"/>
                  </a:lnTo>
                  <a:lnTo>
                    <a:pt x="100" y="87"/>
                  </a:lnTo>
                  <a:lnTo>
                    <a:pt x="95" y="87"/>
                  </a:lnTo>
                  <a:lnTo>
                    <a:pt x="92" y="85"/>
                  </a:lnTo>
                  <a:lnTo>
                    <a:pt x="87" y="92"/>
                  </a:lnTo>
                  <a:lnTo>
                    <a:pt x="79" y="90"/>
                  </a:lnTo>
                  <a:lnTo>
                    <a:pt x="82" y="82"/>
                  </a:lnTo>
                  <a:lnTo>
                    <a:pt x="79" y="74"/>
                  </a:lnTo>
                  <a:lnTo>
                    <a:pt x="78" y="69"/>
                  </a:lnTo>
                  <a:lnTo>
                    <a:pt x="68" y="73"/>
                  </a:lnTo>
                  <a:lnTo>
                    <a:pt x="68" y="71"/>
                  </a:lnTo>
                  <a:lnTo>
                    <a:pt x="63" y="74"/>
                  </a:lnTo>
                  <a:lnTo>
                    <a:pt x="65" y="63"/>
                  </a:lnTo>
                  <a:lnTo>
                    <a:pt x="55" y="46"/>
                  </a:lnTo>
                  <a:lnTo>
                    <a:pt x="40" y="49"/>
                  </a:lnTo>
                  <a:lnTo>
                    <a:pt x="30" y="60"/>
                  </a:lnTo>
                  <a:lnTo>
                    <a:pt x="27" y="60"/>
                  </a:lnTo>
                  <a:lnTo>
                    <a:pt x="17" y="49"/>
                  </a:lnTo>
                  <a:lnTo>
                    <a:pt x="11" y="44"/>
                  </a:lnTo>
                  <a:lnTo>
                    <a:pt x="6" y="31"/>
                  </a:lnTo>
                  <a:lnTo>
                    <a:pt x="3" y="35"/>
                  </a:lnTo>
                  <a:lnTo>
                    <a:pt x="0" y="31"/>
                  </a:lnTo>
                  <a:lnTo>
                    <a:pt x="8" y="22"/>
                  </a:lnTo>
                  <a:lnTo>
                    <a:pt x="21" y="19"/>
                  </a:lnTo>
                  <a:lnTo>
                    <a:pt x="17" y="9"/>
                  </a:lnTo>
                  <a:lnTo>
                    <a:pt x="22" y="6"/>
                  </a:lnTo>
                  <a:lnTo>
                    <a:pt x="2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52" name="Freeform 1584"/>
            <p:cNvSpPr>
              <a:spLocks/>
            </p:cNvSpPr>
            <p:nvPr/>
          </p:nvSpPr>
          <p:spPr bwMode="auto">
            <a:xfrm>
              <a:off x="4265613" y="3635375"/>
              <a:ext cx="82550" cy="73025"/>
            </a:xfrm>
            <a:custGeom>
              <a:avLst/>
              <a:gdLst/>
              <a:ahLst/>
              <a:cxnLst>
                <a:cxn ang="0">
                  <a:pos x="21" y="0"/>
                </a:cxn>
                <a:cxn ang="0">
                  <a:pos x="41" y="6"/>
                </a:cxn>
                <a:cxn ang="0">
                  <a:pos x="55" y="6"/>
                </a:cxn>
                <a:cxn ang="0">
                  <a:pos x="52" y="11"/>
                </a:cxn>
                <a:cxn ang="0">
                  <a:pos x="60" y="9"/>
                </a:cxn>
                <a:cxn ang="0">
                  <a:pos x="65" y="14"/>
                </a:cxn>
                <a:cxn ang="0">
                  <a:pos x="68" y="9"/>
                </a:cxn>
                <a:cxn ang="0">
                  <a:pos x="78" y="11"/>
                </a:cxn>
                <a:cxn ang="0">
                  <a:pos x="82" y="5"/>
                </a:cxn>
                <a:cxn ang="0">
                  <a:pos x="85" y="5"/>
                </a:cxn>
                <a:cxn ang="0">
                  <a:pos x="90" y="19"/>
                </a:cxn>
                <a:cxn ang="0">
                  <a:pos x="97" y="24"/>
                </a:cxn>
                <a:cxn ang="0">
                  <a:pos x="92" y="31"/>
                </a:cxn>
                <a:cxn ang="0">
                  <a:pos x="97" y="28"/>
                </a:cxn>
                <a:cxn ang="0">
                  <a:pos x="97" y="38"/>
                </a:cxn>
                <a:cxn ang="0">
                  <a:pos x="101" y="44"/>
                </a:cxn>
                <a:cxn ang="0">
                  <a:pos x="100" y="46"/>
                </a:cxn>
                <a:cxn ang="0">
                  <a:pos x="100" y="55"/>
                </a:cxn>
                <a:cxn ang="0">
                  <a:pos x="103" y="57"/>
                </a:cxn>
                <a:cxn ang="0">
                  <a:pos x="104" y="63"/>
                </a:cxn>
                <a:cxn ang="0">
                  <a:pos x="103" y="68"/>
                </a:cxn>
                <a:cxn ang="0">
                  <a:pos x="103" y="68"/>
                </a:cxn>
                <a:cxn ang="0">
                  <a:pos x="104" y="74"/>
                </a:cxn>
                <a:cxn ang="0">
                  <a:pos x="97" y="73"/>
                </a:cxn>
                <a:cxn ang="0">
                  <a:pos x="97" y="76"/>
                </a:cxn>
                <a:cxn ang="0">
                  <a:pos x="101" y="79"/>
                </a:cxn>
                <a:cxn ang="0">
                  <a:pos x="100" y="87"/>
                </a:cxn>
                <a:cxn ang="0">
                  <a:pos x="95" y="87"/>
                </a:cxn>
                <a:cxn ang="0">
                  <a:pos x="92" y="85"/>
                </a:cxn>
                <a:cxn ang="0">
                  <a:pos x="87" y="92"/>
                </a:cxn>
                <a:cxn ang="0">
                  <a:pos x="79" y="90"/>
                </a:cxn>
                <a:cxn ang="0">
                  <a:pos x="82" y="82"/>
                </a:cxn>
                <a:cxn ang="0">
                  <a:pos x="79" y="74"/>
                </a:cxn>
                <a:cxn ang="0">
                  <a:pos x="78" y="69"/>
                </a:cxn>
                <a:cxn ang="0">
                  <a:pos x="68" y="73"/>
                </a:cxn>
                <a:cxn ang="0">
                  <a:pos x="68" y="71"/>
                </a:cxn>
                <a:cxn ang="0">
                  <a:pos x="63" y="74"/>
                </a:cxn>
                <a:cxn ang="0">
                  <a:pos x="65" y="63"/>
                </a:cxn>
                <a:cxn ang="0">
                  <a:pos x="55" y="46"/>
                </a:cxn>
                <a:cxn ang="0">
                  <a:pos x="40" y="49"/>
                </a:cxn>
                <a:cxn ang="0">
                  <a:pos x="30" y="60"/>
                </a:cxn>
                <a:cxn ang="0">
                  <a:pos x="27" y="60"/>
                </a:cxn>
                <a:cxn ang="0">
                  <a:pos x="17" y="49"/>
                </a:cxn>
                <a:cxn ang="0">
                  <a:pos x="11" y="44"/>
                </a:cxn>
                <a:cxn ang="0">
                  <a:pos x="6" y="31"/>
                </a:cxn>
                <a:cxn ang="0">
                  <a:pos x="3" y="35"/>
                </a:cxn>
                <a:cxn ang="0">
                  <a:pos x="0" y="31"/>
                </a:cxn>
                <a:cxn ang="0">
                  <a:pos x="8" y="22"/>
                </a:cxn>
                <a:cxn ang="0">
                  <a:pos x="21" y="19"/>
                </a:cxn>
                <a:cxn ang="0">
                  <a:pos x="17" y="9"/>
                </a:cxn>
                <a:cxn ang="0">
                  <a:pos x="22" y="6"/>
                </a:cxn>
                <a:cxn ang="0">
                  <a:pos x="21" y="0"/>
                </a:cxn>
              </a:cxnLst>
              <a:rect l="0" t="0" r="r" b="b"/>
              <a:pathLst>
                <a:path w="104" h="92">
                  <a:moveTo>
                    <a:pt x="21" y="0"/>
                  </a:moveTo>
                  <a:lnTo>
                    <a:pt x="41" y="6"/>
                  </a:lnTo>
                  <a:lnTo>
                    <a:pt x="55" y="6"/>
                  </a:lnTo>
                  <a:lnTo>
                    <a:pt x="52" y="11"/>
                  </a:lnTo>
                  <a:lnTo>
                    <a:pt x="60" y="9"/>
                  </a:lnTo>
                  <a:lnTo>
                    <a:pt x="65" y="14"/>
                  </a:lnTo>
                  <a:lnTo>
                    <a:pt x="68" y="9"/>
                  </a:lnTo>
                  <a:lnTo>
                    <a:pt x="78" y="11"/>
                  </a:lnTo>
                  <a:lnTo>
                    <a:pt x="82" y="5"/>
                  </a:lnTo>
                  <a:lnTo>
                    <a:pt x="85" y="5"/>
                  </a:lnTo>
                  <a:lnTo>
                    <a:pt x="90" y="19"/>
                  </a:lnTo>
                  <a:lnTo>
                    <a:pt x="97" y="24"/>
                  </a:lnTo>
                  <a:lnTo>
                    <a:pt x="92" y="31"/>
                  </a:lnTo>
                  <a:lnTo>
                    <a:pt x="97" y="28"/>
                  </a:lnTo>
                  <a:lnTo>
                    <a:pt x="97" y="38"/>
                  </a:lnTo>
                  <a:lnTo>
                    <a:pt x="101" y="44"/>
                  </a:lnTo>
                  <a:lnTo>
                    <a:pt x="100" y="46"/>
                  </a:lnTo>
                  <a:lnTo>
                    <a:pt x="100" y="55"/>
                  </a:lnTo>
                  <a:lnTo>
                    <a:pt x="103" y="57"/>
                  </a:lnTo>
                  <a:lnTo>
                    <a:pt x="104" y="63"/>
                  </a:lnTo>
                  <a:lnTo>
                    <a:pt x="103" y="68"/>
                  </a:lnTo>
                  <a:lnTo>
                    <a:pt x="103" y="68"/>
                  </a:lnTo>
                  <a:lnTo>
                    <a:pt x="104" y="74"/>
                  </a:lnTo>
                  <a:lnTo>
                    <a:pt x="97" y="73"/>
                  </a:lnTo>
                  <a:lnTo>
                    <a:pt x="97" y="76"/>
                  </a:lnTo>
                  <a:lnTo>
                    <a:pt x="101" y="79"/>
                  </a:lnTo>
                  <a:lnTo>
                    <a:pt x="100" y="87"/>
                  </a:lnTo>
                  <a:lnTo>
                    <a:pt x="95" y="87"/>
                  </a:lnTo>
                  <a:lnTo>
                    <a:pt x="92" y="85"/>
                  </a:lnTo>
                  <a:lnTo>
                    <a:pt x="87" y="92"/>
                  </a:lnTo>
                  <a:lnTo>
                    <a:pt x="79" y="90"/>
                  </a:lnTo>
                  <a:lnTo>
                    <a:pt x="82" y="82"/>
                  </a:lnTo>
                  <a:lnTo>
                    <a:pt x="79" y="74"/>
                  </a:lnTo>
                  <a:lnTo>
                    <a:pt x="78" y="69"/>
                  </a:lnTo>
                  <a:lnTo>
                    <a:pt x="68" y="73"/>
                  </a:lnTo>
                  <a:lnTo>
                    <a:pt x="68" y="71"/>
                  </a:lnTo>
                  <a:lnTo>
                    <a:pt x="63" y="74"/>
                  </a:lnTo>
                  <a:lnTo>
                    <a:pt x="65" y="63"/>
                  </a:lnTo>
                  <a:lnTo>
                    <a:pt x="55" y="46"/>
                  </a:lnTo>
                  <a:lnTo>
                    <a:pt x="40" y="49"/>
                  </a:lnTo>
                  <a:lnTo>
                    <a:pt x="30" y="60"/>
                  </a:lnTo>
                  <a:lnTo>
                    <a:pt x="27" y="60"/>
                  </a:lnTo>
                  <a:lnTo>
                    <a:pt x="17" y="49"/>
                  </a:lnTo>
                  <a:lnTo>
                    <a:pt x="11" y="44"/>
                  </a:lnTo>
                  <a:lnTo>
                    <a:pt x="6" y="31"/>
                  </a:lnTo>
                  <a:lnTo>
                    <a:pt x="3" y="35"/>
                  </a:lnTo>
                  <a:lnTo>
                    <a:pt x="0" y="31"/>
                  </a:lnTo>
                  <a:lnTo>
                    <a:pt x="8" y="22"/>
                  </a:lnTo>
                  <a:lnTo>
                    <a:pt x="21" y="19"/>
                  </a:lnTo>
                  <a:lnTo>
                    <a:pt x="17" y="9"/>
                  </a:lnTo>
                  <a:lnTo>
                    <a:pt x="22" y="6"/>
                  </a:lnTo>
                  <a:lnTo>
                    <a:pt x="2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53" name="Freeform 1585"/>
            <p:cNvSpPr>
              <a:spLocks/>
            </p:cNvSpPr>
            <p:nvPr/>
          </p:nvSpPr>
          <p:spPr bwMode="auto">
            <a:xfrm>
              <a:off x="4340226" y="3657600"/>
              <a:ext cx="73025" cy="82550"/>
            </a:xfrm>
            <a:custGeom>
              <a:avLst/>
              <a:gdLst/>
              <a:ahLst/>
              <a:cxnLst>
                <a:cxn ang="0">
                  <a:pos x="34" y="0"/>
                </a:cxn>
                <a:cxn ang="0">
                  <a:pos x="35" y="9"/>
                </a:cxn>
                <a:cxn ang="0">
                  <a:pos x="41" y="6"/>
                </a:cxn>
                <a:cxn ang="0">
                  <a:pos x="51" y="8"/>
                </a:cxn>
                <a:cxn ang="0">
                  <a:pos x="57" y="17"/>
                </a:cxn>
                <a:cxn ang="0">
                  <a:pos x="62" y="19"/>
                </a:cxn>
                <a:cxn ang="0">
                  <a:pos x="73" y="12"/>
                </a:cxn>
                <a:cxn ang="0">
                  <a:pos x="79" y="12"/>
                </a:cxn>
                <a:cxn ang="0">
                  <a:pos x="84" y="20"/>
                </a:cxn>
                <a:cxn ang="0">
                  <a:pos x="89" y="20"/>
                </a:cxn>
                <a:cxn ang="0">
                  <a:pos x="87" y="27"/>
                </a:cxn>
                <a:cxn ang="0">
                  <a:pos x="92" y="41"/>
                </a:cxn>
                <a:cxn ang="0">
                  <a:pos x="87" y="46"/>
                </a:cxn>
                <a:cxn ang="0">
                  <a:pos x="79" y="68"/>
                </a:cxn>
                <a:cxn ang="0">
                  <a:pos x="83" y="80"/>
                </a:cxn>
                <a:cxn ang="0">
                  <a:pos x="87" y="84"/>
                </a:cxn>
                <a:cxn ang="0">
                  <a:pos x="89" y="91"/>
                </a:cxn>
                <a:cxn ang="0">
                  <a:pos x="81" y="91"/>
                </a:cxn>
                <a:cxn ang="0">
                  <a:pos x="57" y="91"/>
                </a:cxn>
                <a:cxn ang="0">
                  <a:pos x="37" y="96"/>
                </a:cxn>
                <a:cxn ang="0">
                  <a:pos x="19" y="104"/>
                </a:cxn>
                <a:cxn ang="0">
                  <a:pos x="15" y="104"/>
                </a:cxn>
                <a:cxn ang="0">
                  <a:pos x="16" y="80"/>
                </a:cxn>
                <a:cxn ang="0">
                  <a:pos x="11" y="79"/>
                </a:cxn>
                <a:cxn ang="0">
                  <a:pos x="10" y="72"/>
                </a:cxn>
                <a:cxn ang="0">
                  <a:pos x="0" y="69"/>
                </a:cxn>
                <a:cxn ang="0">
                  <a:pos x="4" y="60"/>
                </a:cxn>
                <a:cxn ang="0">
                  <a:pos x="2" y="52"/>
                </a:cxn>
                <a:cxn ang="0">
                  <a:pos x="5" y="52"/>
                </a:cxn>
                <a:cxn ang="0">
                  <a:pos x="8" y="44"/>
                </a:cxn>
                <a:cxn ang="0">
                  <a:pos x="4" y="41"/>
                </a:cxn>
                <a:cxn ang="0">
                  <a:pos x="4" y="38"/>
                </a:cxn>
                <a:cxn ang="0">
                  <a:pos x="13" y="41"/>
                </a:cxn>
                <a:cxn ang="0">
                  <a:pos x="10" y="33"/>
                </a:cxn>
                <a:cxn ang="0">
                  <a:pos x="10" y="33"/>
                </a:cxn>
                <a:cxn ang="0">
                  <a:pos x="11" y="30"/>
                </a:cxn>
                <a:cxn ang="0">
                  <a:pos x="10" y="22"/>
                </a:cxn>
                <a:cxn ang="0">
                  <a:pos x="7" y="20"/>
                </a:cxn>
                <a:cxn ang="0">
                  <a:pos x="5" y="12"/>
                </a:cxn>
                <a:cxn ang="0">
                  <a:pos x="8" y="9"/>
                </a:cxn>
                <a:cxn ang="0">
                  <a:pos x="15" y="4"/>
                </a:cxn>
                <a:cxn ang="0">
                  <a:pos x="23" y="9"/>
                </a:cxn>
                <a:cxn ang="0">
                  <a:pos x="27" y="6"/>
                </a:cxn>
                <a:cxn ang="0">
                  <a:pos x="27" y="1"/>
                </a:cxn>
                <a:cxn ang="0">
                  <a:pos x="34" y="0"/>
                </a:cxn>
              </a:cxnLst>
              <a:rect l="0" t="0" r="r" b="b"/>
              <a:pathLst>
                <a:path w="92" h="104">
                  <a:moveTo>
                    <a:pt x="34" y="0"/>
                  </a:moveTo>
                  <a:lnTo>
                    <a:pt x="35" y="9"/>
                  </a:lnTo>
                  <a:lnTo>
                    <a:pt x="41" y="6"/>
                  </a:lnTo>
                  <a:lnTo>
                    <a:pt x="51" y="8"/>
                  </a:lnTo>
                  <a:lnTo>
                    <a:pt x="57" y="17"/>
                  </a:lnTo>
                  <a:lnTo>
                    <a:pt x="62" y="19"/>
                  </a:lnTo>
                  <a:lnTo>
                    <a:pt x="73" y="12"/>
                  </a:lnTo>
                  <a:lnTo>
                    <a:pt x="79" y="12"/>
                  </a:lnTo>
                  <a:lnTo>
                    <a:pt x="84" y="20"/>
                  </a:lnTo>
                  <a:lnTo>
                    <a:pt x="89" y="20"/>
                  </a:lnTo>
                  <a:lnTo>
                    <a:pt x="87" y="27"/>
                  </a:lnTo>
                  <a:lnTo>
                    <a:pt x="92" y="41"/>
                  </a:lnTo>
                  <a:lnTo>
                    <a:pt x="87" y="46"/>
                  </a:lnTo>
                  <a:lnTo>
                    <a:pt x="79" y="68"/>
                  </a:lnTo>
                  <a:lnTo>
                    <a:pt x="83" y="80"/>
                  </a:lnTo>
                  <a:lnTo>
                    <a:pt x="87" y="84"/>
                  </a:lnTo>
                  <a:lnTo>
                    <a:pt x="89" y="91"/>
                  </a:lnTo>
                  <a:lnTo>
                    <a:pt x="81" y="91"/>
                  </a:lnTo>
                  <a:lnTo>
                    <a:pt x="57" y="91"/>
                  </a:lnTo>
                  <a:lnTo>
                    <a:pt x="37" y="96"/>
                  </a:lnTo>
                  <a:lnTo>
                    <a:pt x="19" y="104"/>
                  </a:lnTo>
                  <a:lnTo>
                    <a:pt x="15" y="104"/>
                  </a:lnTo>
                  <a:lnTo>
                    <a:pt x="16" y="80"/>
                  </a:lnTo>
                  <a:lnTo>
                    <a:pt x="11" y="79"/>
                  </a:lnTo>
                  <a:lnTo>
                    <a:pt x="10" y="72"/>
                  </a:lnTo>
                  <a:lnTo>
                    <a:pt x="0" y="69"/>
                  </a:lnTo>
                  <a:lnTo>
                    <a:pt x="4" y="60"/>
                  </a:lnTo>
                  <a:lnTo>
                    <a:pt x="2" y="52"/>
                  </a:lnTo>
                  <a:lnTo>
                    <a:pt x="5" y="52"/>
                  </a:lnTo>
                  <a:lnTo>
                    <a:pt x="8" y="44"/>
                  </a:lnTo>
                  <a:lnTo>
                    <a:pt x="4" y="41"/>
                  </a:lnTo>
                  <a:lnTo>
                    <a:pt x="4" y="38"/>
                  </a:lnTo>
                  <a:lnTo>
                    <a:pt x="13" y="41"/>
                  </a:lnTo>
                  <a:lnTo>
                    <a:pt x="10" y="33"/>
                  </a:lnTo>
                  <a:lnTo>
                    <a:pt x="10" y="33"/>
                  </a:lnTo>
                  <a:lnTo>
                    <a:pt x="11" y="30"/>
                  </a:lnTo>
                  <a:lnTo>
                    <a:pt x="10" y="22"/>
                  </a:lnTo>
                  <a:lnTo>
                    <a:pt x="7" y="20"/>
                  </a:lnTo>
                  <a:lnTo>
                    <a:pt x="5" y="12"/>
                  </a:lnTo>
                  <a:lnTo>
                    <a:pt x="8" y="9"/>
                  </a:lnTo>
                  <a:lnTo>
                    <a:pt x="15" y="4"/>
                  </a:lnTo>
                  <a:lnTo>
                    <a:pt x="23" y="9"/>
                  </a:lnTo>
                  <a:lnTo>
                    <a:pt x="27" y="6"/>
                  </a:lnTo>
                  <a:lnTo>
                    <a:pt x="27" y="1"/>
                  </a:lnTo>
                  <a:lnTo>
                    <a:pt x="3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54" name="Freeform 1586"/>
            <p:cNvSpPr>
              <a:spLocks/>
            </p:cNvSpPr>
            <p:nvPr/>
          </p:nvSpPr>
          <p:spPr bwMode="auto">
            <a:xfrm>
              <a:off x="4340226" y="3657600"/>
              <a:ext cx="73025" cy="82550"/>
            </a:xfrm>
            <a:custGeom>
              <a:avLst/>
              <a:gdLst/>
              <a:ahLst/>
              <a:cxnLst>
                <a:cxn ang="0">
                  <a:pos x="34" y="0"/>
                </a:cxn>
                <a:cxn ang="0">
                  <a:pos x="35" y="9"/>
                </a:cxn>
                <a:cxn ang="0">
                  <a:pos x="41" y="6"/>
                </a:cxn>
                <a:cxn ang="0">
                  <a:pos x="51" y="8"/>
                </a:cxn>
                <a:cxn ang="0">
                  <a:pos x="57" y="17"/>
                </a:cxn>
                <a:cxn ang="0">
                  <a:pos x="62" y="19"/>
                </a:cxn>
                <a:cxn ang="0">
                  <a:pos x="73" y="12"/>
                </a:cxn>
                <a:cxn ang="0">
                  <a:pos x="79" y="12"/>
                </a:cxn>
                <a:cxn ang="0">
                  <a:pos x="84" y="20"/>
                </a:cxn>
                <a:cxn ang="0">
                  <a:pos x="89" y="20"/>
                </a:cxn>
                <a:cxn ang="0">
                  <a:pos x="87" y="27"/>
                </a:cxn>
                <a:cxn ang="0">
                  <a:pos x="92" y="41"/>
                </a:cxn>
                <a:cxn ang="0">
                  <a:pos x="87" y="46"/>
                </a:cxn>
                <a:cxn ang="0">
                  <a:pos x="79" y="68"/>
                </a:cxn>
                <a:cxn ang="0">
                  <a:pos x="83" y="80"/>
                </a:cxn>
                <a:cxn ang="0">
                  <a:pos x="87" y="84"/>
                </a:cxn>
                <a:cxn ang="0">
                  <a:pos x="89" y="91"/>
                </a:cxn>
                <a:cxn ang="0">
                  <a:pos x="81" y="91"/>
                </a:cxn>
                <a:cxn ang="0">
                  <a:pos x="57" y="91"/>
                </a:cxn>
                <a:cxn ang="0">
                  <a:pos x="37" y="96"/>
                </a:cxn>
                <a:cxn ang="0">
                  <a:pos x="19" y="104"/>
                </a:cxn>
                <a:cxn ang="0">
                  <a:pos x="15" y="104"/>
                </a:cxn>
                <a:cxn ang="0">
                  <a:pos x="16" y="80"/>
                </a:cxn>
                <a:cxn ang="0">
                  <a:pos x="11" y="79"/>
                </a:cxn>
                <a:cxn ang="0">
                  <a:pos x="10" y="72"/>
                </a:cxn>
                <a:cxn ang="0">
                  <a:pos x="0" y="69"/>
                </a:cxn>
                <a:cxn ang="0">
                  <a:pos x="4" y="60"/>
                </a:cxn>
                <a:cxn ang="0">
                  <a:pos x="2" y="52"/>
                </a:cxn>
                <a:cxn ang="0">
                  <a:pos x="5" y="52"/>
                </a:cxn>
                <a:cxn ang="0">
                  <a:pos x="8" y="44"/>
                </a:cxn>
                <a:cxn ang="0">
                  <a:pos x="4" y="41"/>
                </a:cxn>
                <a:cxn ang="0">
                  <a:pos x="4" y="38"/>
                </a:cxn>
                <a:cxn ang="0">
                  <a:pos x="13" y="41"/>
                </a:cxn>
                <a:cxn ang="0">
                  <a:pos x="10" y="33"/>
                </a:cxn>
                <a:cxn ang="0">
                  <a:pos x="10" y="33"/>
                </a:cxn>
                <a:cxn ang="0">
                  <a:pos x="11" y="30"/>
                </a:cxn>
                <a:cxn ang="0">
                  <a:pos x="10" y="22"/>
                </a:cxn>
                <a:cxn ang="0">
                  <a:pos x="7" y="20"/>
                </a:cxn>
                <a:cxn ang="0">
                  <a:pos x="5" y="12"/>
                </a:cxn>
                <a:cxn ang="0">
                  <a:pos x="8" y="9"/>
                </a:cxn>
                <a:cxn ang="0">
                  <a:pos x="15" y="4"/>
                </a:cxn>
                <a:cxn ang="0">
                  <a:pos x="23" y="9"/>
                </a:cxn>
                <a:cxn ang="0">
                  <a:pos x="27" y="6"/>
                </a:cxn>
                <a:cxn ang="0">
                  <a:pos x="27" y="1"/>
                </a:cxn>
                <a:cxn ang="0">
                  <a:pos x="34" y="0"/>
                </a:cxn>
              </a:cxnLst>
              <a:rect l="0" t="0" r="r" b="b"/>
              <a:pathLst>
                <a:path w="92" h="104">
                  <a:moveTo>
                    <a:pt x="34" y="0"/>
                  </a:moveTo>
                  <a:lnTo>
                    <a:pt x="35" y="9"/>
                  </a:lnTo>
                  <a:lnTo>
                    <a:pt x="41" y="6"/>
                  </a:lnTo>
                  <a:lnTo>
                    <a:pt x="51" y="8"/>
                  </a:lnTo>
                  <a:lnTo>
                    <a:pt x="57" y="17"/>
                  </a:lnTo>
                  <a:lnTo>
                    <a:pt x="62" y="19"/>
                  </a:lnTo>
                  <a:lnTo>
                    <a:pt x="73" y="12"/>
                  </a:lnTo>
                  <a:lnTo>
                    <a:pt x="79" y="12"/>
                  </a:lnTo>
                  <a:lnTo>
                    <a:pt x="84" y="20"/>
                  </a:lnTo>
                  <a:lnTo>
                    <a:pt x="89" y="20"/>
                  </a:lnTo>
                  <a:lnTo>
                    <a:pt x="87" y="27"/>
                  </a:lnTo>
                  <a:lnTo>
                    <a:pt x="92" y="41"/>
                  </a:lnTo>
                  <a:lnTo>
                    <a:pt x="87" y="46"/>
                  </a:lnTo>
                  <a:lnTo>
                    <a:pt x="79" y="68"/>
                  </a:lnTo>
                  <a:lnTo>
                    <a:pt x="83" y="80"/>
                  </a:lnTo>
                  <a:lnTo>
                    <a:pt x="87" y="84"/>
                  </a:lnTo>
                  <a:lnTo>
                    <a:pt x="89" y="91"/>
                  </a:lnTo>
                  <a:lnTo>
                    <a:pt x="81" y="91"/>
                  </a:lnTo>
                  <a:lnTo>
                    <a:pt x="57" y="91"/>
                  </a:lnTo>
                  <a:lnTo>
                    <a:pt x="37" y="96"/>
                  </a:lnTo>
                  <a:lnTo>
                    <a:pt x="19" y="104"/>
                  </a:lnTo>
                  <a:lnTo>
                    <a:pt x="15" y="104"/>
                  </a:lnTo>
                  <a:lnTo>
                    <a:pt x="16" y="80"/>
                  </a:lnTo>
                  <a:lnTo>
                    <a:pt x="11" y="79"/>
                  </a:lnTo>
                  <a:lnTo>
                    <a:pt x="10" y="72"/>
                  </a:lnTo>
                  <a:lnTo>
                    <a:pt x="0" y="69"/>
                  </a:lnTo>
                  <a:lnTo>
                    <a:pt x="4" y="60"/>
                  </a:lnTo>
                  <a:lnTo>
                    <a:pt x="2" y="52"/>
                  </a:lnTo>
                  <a:lnTo>
                    <a:pt x="5" y="52"/>
                  </a:lnTo>
                  <a:lnTo>
                    <a:pt x="8" y="44"/>
                  </a:lnTo>
                  <a:lnTo>
                    <a:pt x="4" y="41"/>
                  </a:lnTo>
                  <a:lnTo>
                    <a:pt x="4" y="38"/>
                  </a:lnTo>
                  <a:lnTo>
                    <a:pt x="13" y="41"/>
                  </a:lnTo>
                  <a:lnTo>
                    <a:pt x="10" y="33"/>
                  </a:lnTo>
                  <a:lnTo>
                    <a:pt x="10" y="33"/>
                  </a:lnTo>
                  <a:lnTo>
                    <a:pt x="11" y="30"/>
                  </a:lnTo>
                  <a:lnTo>
                    <a:pt x="10" y="22"/>
                  </a:lnTo>
                  <a:lnTo>
                    <a:pt x="7" y="20"/>
                  </a:lnTo>
                  <a:lnTo>
                    <a:pt x="5" y="12"/>
                  </a:lnTo>
                  <a:lnTo>
                    <a:pt x="8" y="9"/>
                  </a:lnTo>
                  <a:lnTo>
                    <a:pt x="15" y="4"/>
                  </a:lnTo>
                  <a:lnTo>
                    <a:pt x="23" y="9"/>
                  </a:lnTo>
                  <a:lnTo>
                    <a:pt x="27" y="6"/>
                  </a:lnTo>
                  <a:lnTo>
                    <a:pt x="27" y="1"/>
                  </a:lnTo>
                  <a:lnTo>
                    <a:pt x="3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55" name="Freeform 1587"/>
            <p:cNvSpPr>
              <a:spLocks/>
            </p:cNvSpPr>
            <p:nvPr/>
          </p:nvSpPr>
          <p:spPr bwMode="auto">
            <a:xfrm>
              <a:off x="4749801" y="4140200"/>
              <a:ext cx="30163" cy="30163"/>
            </a:xfrm>
            <a:custGeom>
              <a:avLst/>
              <a:gdLst/>
              <a:ahLst/>
              <a:cxnLst>
                <a:cxn ang="0">
                  <a:pos x="22" y="0"/>
                </a:cxn>
                <a:cxn ang="0">
                  <a:pos x="30" y="2"/>
                </a:cxn>
                <a:cxn ang="0">
                  <a:pos x="40" y="16"/>
                </a:cxn>
                <a:cxn ang="0">
                  <a:pos x="32" y="29"/>
                </a:cxn>
                <a:cxn ang="0">
                  <a:pos x="19" y="38"/>
                </a:cxn>
                <a:cxn ang="0">
                  <a:pos x="8" y="35"/>
                </a:cxn>
                <a:cxn ang="0">
                  <a:pos x="0" y="21"/>
                </a:cxn>
                <a:cxn ang="0">
                  <a:pos x="10" y="8"/>
                </a:cxn>
                <a:cxn ang="0">
                  <a:pos x="22" y="0"/>
                </a:cxn>
              </a:cxnLst>
              <a:rect l="0" t="0" r="r" b="b"/>
              <a:pathLst>
                <a:path w="40" h="38">
                  <a:moveTo>
                    <a:pt x="22" y="0"/>
                  </a:moveTo>
                  <a:lnTo>
                    <a:pt x="30" y="2"/>
                  </a:lnTo>
                  <a:lnTo>
                    <a:pt x="40" y="16"/>
                  </a:lnTo>
                  <a:lnTo>
                    <a:pt x="32" y="29"/>
                  </a:lnTo>
                  <a:lnTo>
                    <a:pt x="19" y="38"/>
                  </a:lnTo>
                  <a:lnTo>
                    <a:pt x="8" y="35"/>
                  </a:lnTo>
                  <a:lnTo>
                    <a:pt x="0" y="21"/>
                  </a:lnTo>
                  <a:lnTo>
                    <a:pt x="10" y="8"/>
                  </a:lnTo>
                  <a:lnTo>
                    <a:pt x="2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56" name="Freeform 1588"/>
            <p:cNvSpPr>
              <a:spLocks/>
            </p:cNvSpPr>
            <p:nvPr/>
          </p:nvSpPr>
          <p:spPr bwMode="auto">
            <a:xfrm>
              <a:off x="4749801" y="4140200"/>
              <a:ext cx="30163" cy="30163"/>
            </a:xfrm>
            <a:custGeom>
              <a:avLst/>
              <a:gdLst/>
              <a:ahLst/>
              <a:cxnLst>
                <a:cxn ang="0">
                  <a:pos x="22" y="0"/>
                </a:cxn>
                <a:cxn ang="0">
                  <a:pos x="30" y="2"/>
                </a:cxn>
                <a:cxn ang="0">
                  <a:pos x="40" y="16"/>
                </a:cxn>
                <a:cxn ang="0">
                  <a:pos x="32" y="29"/>
                </a:cxn>
                <a:cxn ang="0">
                  <a:pos x="19" y="38"/>
                </a:cxn>
                <a:cxn ang="0">
                  <a:pos x="8" y="35"/>
                </a:cxn>
                <a:cxn ang="0">
                  <a:pos x="0" y="21"/>
                </a:cxn>
                <a:cxn ang="0">
                  <a:pos x="10" y="8"/>
                </a:cxn>
                <a:cxn ang="0">
                  <a:pos x="22" y="0"/>
                </a:cxn>
              </a:cxnLst>
              <a:rect l="0" t="0" r="r" b="b"/>
              <a:pathLst>
                <a:path w="40" h="38">
                  <a:moveTo>
                    <a:pt x="22" y="0"/>
                  </a:moveTo>
                  <a:lnTo>
                    <a:pt x="30" y="2"/>
                  </a:lnTo>
                  <a:lnTo>
                    <a:pt x="40" y="16"/>
                  </a:lnTo>
                  <a:lnTo>
                    <a:pt x="32" y="29"/>
                  </a:lnTo>
                  <a:lnTo>
                    <a:pt x="19" y="38"/>
                  </a:lnTo>
                  <a:lnTo>
                    <a:pt x="8" y="35"/>
                  </a:lnTo>
                  <a:lnTo>
                    <a:pt x="0" y="21"/>
                  </a:lnTo>
                  <a:lnTo>
                    <a:pt x="10" y="8"/>
                  </a:lnTo>
                  <a:lnTo>
                    <a:pt x="2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57" name="Freeform 1589"/>
            <p:cNvSpPr>
              <a:spLocks/>
            </p:cNvSpPr>
            <p:nvPr/>
          </p:nvSpPr>
          <p:spPr bwMode="auto">
            <a:xfrm>
              <a:off x="4306888" y="3689350"/>
              <a:ext cx="52388" cy="50800"/>
            </a:xfrm>
            <a:custGeom>
              <a:avLst/>
              <a:gdLst/>
              <a:ahLst/>
              <a:cxnLst>
                <a:cxn ang="0">
                  <a:pos x="30" y="0"/>
                </a:cxn>
                <a:cxn ang="0">
                  <a:pos x="33" y="5"/>
                </a:cxn>
                <a:cxn ang="0">
                  <a:pos x="35" y="13"/>
                </a:cxn>
                <a:cxn ang="0">
                  <a:pos x="33" y="19"/>
                </a:cxn>
                <a:cxn ang="0">
                  <a:pos x="41" y="22"/>
                </a:cxn>
                <a:cxn ang="0">
                  <a:pos x="46" y="14"/>
                </a:cxn>
                <a:cxn ang="0">
                  <a:pos x="49" y="16"/>
                </a:cxn>
                <a:cxn ang="0">
                  <a:pos x="52" y="24"/>
                </a:cxn>
                <a:cxn ang="0">
                  <a:pos x="49" y="33"/>
                </a:cxn>
                <a:cxn ang="0">
                  <a:pos x="59" y="37"/>
                </a:cxn>
                <a:cxn ang="0">
                  <a:pos x="62" y="41"/>
                </a:cxn>
                <a:cxn ang="0">
                  <a:pos x="67" y="43"/>
                </a:cxn>
                <a:cxn ang="0">
                  <a:pos x="65" y="65"/>
                </a:cxn>
                <a:cxn ang="0">
                  <a:pos x="35" y="54"/>
                </a:cxn>
                <a:cxn ang="0">
                  <a:pos x="0" y="26"/>
                </a:cxn>
                <a:cxn ang="0">
                  <a:pos x="14" y="13"/>
                </a:cxn>
                <a:cxn ang="0">
                  <a:pos x="14" y="8"/>
                </a:cxn>
                <a:cxn ang="0">
                  <a:pos x="21" y="7"/>
                </a:cxn>
                <a:cxn ang="0">
                  <a:pos x="19" y="3"/>
                </a:cxn>
                <a:cxn ang="0">
                  <a:pos x="30" y="0"/>
                </a:cxn>
              </a:cxnLst>
              <a:rect l="0" t="0" r="r" b="b"/>
              <a:pathLst>
                <a:path w="67" h="65">
                  <a:moveTo>
                    <a:pt x="30" y="0"/>
                  </a:moveTo>
                  <a:lnTo>
                    <a:pt x="33" y="5"/>
                  </a:lnTo>
                  <a:lnTo>
                    <a:pt x="35" y="13"/>
                  </a:lnTo>
                  <a:lnTo>
                    <a:pt x="33" y="19"/>
                  </a:lnTo>
                  <a:lnTo>
                    <a:pt x="41" y="22"/>
                  </a:lnTo>
                  <a:lnTo>
                    <a:pt x="46" y="14"/>
                  </a:lnTo>
                  <a:lnTo>
                    <a:pt x="49" y="16"/>
                  </a:lnTo>
                  <a:lnTo>
                    <a:pt x="52" y="24"/>
                  </a:lnTo>
                  <a:lnTo>
                    <a:pt x="49" y="33"/>
                  </a:lnTo>
                  <a:lnTo>
                    <a:pt x="59" y="37"/>
                  </a:lnTo>
                  <a:lnTo>
                    <a:pt x="62" y="41"/>
                  </a:lnTo>
                  <a:lnTo>
                    <a:pt x="67" y="43"/>
                  </a:lnTo>
                  <a:lnTo>
                    <a:pt x="65" y="65"/>
                  </a:lnTo>
                  <a:lnTo>
                    <a:pt x="35" y="54"/>
                  </a:lnTo>
                  <a:lnTo>
                    <a:pt x="0" y="26"/>
                  </a:lnTo>
                  <a:lnTo>
                    <a:pt x="14" y="13"/>
                  </a:lnTo>
                  <a:lnTo>
                    <a:pt x="14" y="8"/>
                  </a:lnTo>
                  <a:lnTo>
                    <a:pt x="21" y="7"/>
                  </a:lnTo>
                  <a:lnTo>
                    <a:pt x="19" y="3"/>
                  </a:lnTo>
                  <a:lnTo>
                    <a:pt x="3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58" name="Freeform 1590"/>
            <p:cNvSpPr>
              <a:spLocks/>
            </p:cNvSpPr>
            <p:nvPr/>
          </p:nvSpPr>
          <p:spPr bwMode="auto">
            <a:xfrm>
              <a:off x="4306888" y="3689350"/>
              <a:ext cx="52388" cy="50800"/>
            </a:xfrm>
            <a:custGeom>
              <a:avLst/>
              <a:gdLst/>
              <a:ahLst/>
              <a:cxnLst>
                <a:cxn ang="0">
                  <a:pos x="30" y="0"/>
                </a:cxn>
                <a:cxn ang="0">
                  <a:pos x="33" y="5"/>
                </a:cxn>
                <a:cxn ang="0">
                  <a:pos x="35" y="13"/>
                </a:cxn>
                <a:cxn ang="0">
                  <a:pos x="33" y="19"/>
                </a:cxn>
                <a:cxn ang="0">
                  <a:pos x="41" y="22"/>
                </a:cxn>
                <a:cxn ang="0">
                  <a:pos x="46" y="14"/>
                </a:cxn>
                <a:cxn ang="0">
                  <a:pos x="49" y="16"/>
                </a:cxn>
                <a:cxn ang="0">
                  <a:pos x="52" y="24"/>
                </a:cxn>
                <a:cxn ang="0">
                  <a:pos x="49" y="33"/>
                </a:cxn>
                <a:cxn ang="0">
                  <a:pos x="59" y="37"/>
                </a:cxn>
                <a:cxn ang="0">
                  <a:pos x="62" y="41"/>
                </a:cxn>
                <a:cxn ang="0">
                  <a:pos x="67" y="43"/>
                </a:cxn>
                <a:cxn ang="0">
                  <a:pos x="65" y="65"/>
                </a:cxn>
                <a:cxn ang="0">
                  <a:pos x="35" y="54"/>
                </a:cxn>
                <a:cxn ang="0">
                  <a:pos x="0" y="26"/>
                </a:cxn>
                <a:cxn ang="0">
                  <a:pos x="14" y="13"/>
                </a:cxn>
                <a:cxn ang="0">
                  <a:pos x="14" y="8"/>
                </a:cxn>
                <a:cxn ang="0">
                  <a:pos x="21" y="7"/>
                </a:cxn>
                <a:cxn ang="0">
                  <a:pos x="19" y="3"/>
                </a:cxn>
                <a:cxn ang="0">
                  <a:pos x="30" y="0"/>
                </a:cxn>
              </a:cxnLst>
              <a:rect l="0" t="0" r="r" b="b"/>
              <a:pathLst>
                <a:path w="67" h="65">
                  <a:moveTo>
                    <a:pt x="30" y="0"/>
                  </a:moveTo>
                  <a:lnTo>
                    <a:pt x="33" y="5"/>
                  </a:lnTo>
                  <a:lnTo>
                    <a:pt x="35" y="13"/>
                  </a:lnTo>
                  <a:lnTo>
                    <a:pt x="33" y="19"/>
                  </a:lnTo>
                  <a:lnTo>
                    <a:pt x="41" y="22"/>
                  </a:lnTo>
                  <a:lnTo>
                    <a:pt x="46" y="14"/>
                  </a:lnTo>
                  <a:lnTo>
                    <a:pt x="49" y="16"/>
                  </a:lnTo>
                  <a:lnTo>
                    <a:pt x="52" y="24"/>
                  </a:lnTo>
                  <a:lnTo>
                    <a:pt x="49" y="33"/>
                  </a:lnTo>
                  <a:lnTo>
                    <a:pt x="59" y="37"/>
                  </a:lnTo>
                  <a:lnTo>
                    <a:pt x="62" y="41"/>
                  </a:lnTo>
                  <a:lnTo>
                    <a:pt x="67" y="43"/>
                  </a:lnTo>
                  <a:lnTo>
                    <a:pt x="65" y="65"/>
                  </a:lnTo>
                  <a:lnTo>
                    <a:pt x="35" y="54"/>
                  </a:lnTo>
                  <a:lnTo>
                    <a:pt x="0" y="26"/>
                  </a:lnTo>
                  <a:lnTo>
                    <a:pt x="14" y="13"/>
                  </a:lnTo>
                  <a:lnTo>
                    <a:pt x="14" y="8"/>
                  </a:lnTo>
                  <a:lnTo>
                    <a:pt x="21" y="7"/>
                  </a:lnTo>
                  <a:lnTo>
                    <a:pt x="19" y="3"/>
                  </a:lnTo>
                  <a:lnTo>
                    <a:pt x="3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59" name="Freeform 1591"/>
            <p:cNvSpPr>
              <a:spLocks/>
            </p:cNvSpPr>
            <p:nvPr/>
          </p:nvSpPr>
          <p:spPr bwMode="auto">
            <a:xfrm>
              <a:off x="4549776" y="3373438"/>
              <a:ext cx="177800" cy="177800"/>
            </a:xfrm>
            <a:custGeom>
              <a:avLst/>
              <a:gdLst/>
              <a:ahLst/>
              <a:cxnLst>
                <a:cxn ang="0">
                  <a:pos x="31" y="0"/>
                </a:cxn>
                <a:cxn ang="0">
                  <a:pos x="44" y="8"/>
                </a:cxn>
                <a:cxn ang="0">
                  <a:pos x="64" y="8"/>
                </a:cxn>
                <a:cxn ang="0">
                  <a:pos x="83" y="16"/>
                </a:cxn>
                <a:cxn ang="0">
                  <a:pos x="93" y="32"/>
                </a:cxn>
                <a:cxn ang="0">
                  <a:pos x="117" y="38"/>
                </a:cxn>
                <a:cxn ang="0">
                  <a:pos x="136" y="49"/>
                </a:cxn>
                <a:cxn ang="0">
                  <a:pos x="148" y="45"/>
                </a:cxn>
                <a:cxn ang="0">
                  <a:pos x="151" y="37"/>
                </a:cxn>
                <a:cxn ang="0">
                  <a:pos x="150" y="29"/>
                </a:cxn>
                <a:cxn ang="0">
                  <a:pos x="150" y="21"/>
                </a:cxn>
                <a:cxn ang="0">
                  <a:pos x="166" y="8"/>
                </a:cxn>
                <a:cxn ang="0">
                  <a:pos x="180" y="5"/>
                </a:cxn>
                <a:cxn ang="0">
                  <a:pos x="191" y="10"/>
                </a:cxn>
                <a:cxn ang="0">
                  <a:pos x="196" y="18"/>
                </a:cxn>
                <a:cxn ang="0">
                  <a:pos x="219" y="23"/>
                </a:cxn>
                <a:cxn ang="0">
                  <a:pos x="224" y="29"/>
                </a:cxn>
                <a:cxn ang="0">
                  <a:pos x="219" y="32"/>
                </a:cxn>
                <a:cxn ang="0">
                  <a:pos x="219" y="49"/>
                </a:cxn>
                <a:cxn ang="0">
                  <a:pos x="218" y="54"/>
                </a:cxn>
                <a:cxn ang="0">
                  <a:pos x="219" y="67"/>
                </a:cxn>
                <a:cxn ang="0">
                  <a:pos x="223" y="70"/>
                </a:cxn>
                <a:cxn ang="0">
                  <a:pos x="224" y="185"/>
                </a:cxn>
                <a:cxn ang="0">
                  <a:pos x="224" y="215"/>
                </a:cxn>
                <a:cxn ang="0">
                  <a:pos x="210" y="215"/>
                </a:cxn>
                <a:cxn ang="0">
                  <a:pos x="210" y="225"/>
                </a:cxn>
                <a:cxn ang="0">
                  <a:pos x="98" y="163"/>
                </a:cxn>
                <a:cxn ang="0">
                  <a:pos x="83" y="170"/>
                </a:cxn>
                <a:cxn ang="0">
                  <a:pos x="79" y="171"/>
                </a:cxn>
                <a:cxn ang="0">
                  <a:pos x="66" y="162"/>
                </a:cxn>
                <a:cxn ang="0">
                  <a:pos x="37" y="162"/>
                </a:cxn>
                <a:cxn ang="0">
                  <a:pos x="31" y="147"/>
                </a:cxn>
                <a:cxn ang="0">
                  <a:pos x="15" y="144"/>
                </a:cxn>
                <a:cxn ang="0">
                  <a:pos x="12" y="140"/>
                </a:cxn>
                <a:cxn ang="0">
                  <a:pos x="9" y="133"/>
                </a:cxn>
                <a:cxn ang="0">
                  <a:pos x="3" y="119"/>
                </a:cxn>
                <a:cxn ang="0">
                  <a:pos x="7" y="114"/>
                </a:cxn>
                <a:cxn ang="0">
                  <a:pos x="7" y="92"/>
                </a:cxn>
                <a:cxn ang="0">
                  <a:pos x="6" y="67"/>
                </a:cxn>
                <a:cxn ang="0">
                  <a:pos x="0" y="56"/>
                </a:cxn>
                <a:cxn ang="0">
                  <a:pos x="4" y="49"/>
                </a:cxn>
                <a:cxn ang="0">
                  <a:pos x="14" y="43"/>
                </a:cxn>
                <a:cxn ang="0">
                  <a:pos x="14" y="29"/>
                </a:cxn>
                <a:cxn ang="0">
                  <a:pos x="30" y="15"/>
                </a:cxn>
                <a:cxn ang="0">
                  <a:pos x="31" y="0"/>
                </a:cxn>
              </a:cxnLst>
              <a:rect l="0" t="0" r="r" b="b"/>
              <a:pathLst>
                <a:path w="224" h="225">
                  <a:moveTo>
                    <a:pt x="31" y="0"/>
                  </a:moveTo>
                  <a:lnTo>
                    <a:pt x="44" y="8"/>
                  </a:lnTo>
                  <a:lnTo>
                    <a:pt x="64" y="8"/>
                  </a:lnTo>
                  <a:lnTo>
                    <a:pt x="83" y="16"/>
                  </a:lnTo>
                  <a:lnTo>
                    <a:pt x="93" y="32"/>
                  </a:lnTo>
                  <a:lnTo>
                    <a:pt x="117" y="38"/>
                  </a:lnTo>
                  <a:lnTo>
                    <a:pt x="136" y="49"/>
                  </a:lnTo>
                  <a:lnTo>
                    <a:pt x="148" y="45"/>
                  </a:lnTo>
                  <a:lnTo>
                    <a:pt x="151" y="37"/>
                  </a:lnTo>
                  <a:lnTo>
                    <a:pt x="150" y="29"/>
                  </a:lnTo>
                  <a:lnTo>
                    <a:pt x="150" y="21"/>
                  </a:lnTo>
                  <a:lnTo>
                    <a:pt x="166" y="8"/>
                  </a:lnTo>
                  <a:lnTo>
                    <a:pt x="180" y="5"/>
                  </a:lnTo>
                  <a:lnTo>
                    <a:pt x="191" y="10"/>
                  </a:lnTo>
                  <a:lnTo>
                    <a:pt x="196" y="18"/>
                  </a:lnTo>
                  <a:lnTo>
                    <a:pt x="219" y="23"/>
                  </a:lnTo>
                  <a:lnTo>
                    <a:pt x="224" y="29"/>
                  </a:lnTo>
                  <a:lnTo>
                    <a:pt x="219" y="32"/>
                  </a:lnTo>
                  <a:lnTo>
                    <a:pt x="219" y="49"/>
                  </a:lnTo>
                  <a:lnTo>
                    <a:pt x="218" y="54"/>
                  </a:lnTo>
                  <a:lnTo>
                    <a:pt x="219" y="67"/>
                  </a:lnTo>
                  <a:lnTo>
                    <a:pt x="223" y="70"/>
                  </a:lnTo>
                  <a:lnTo>
                    <a:pt x="224" y="185"/>
                  </a:lnTo>
                  <a:lnTo>
                    <a:pt x="224" y="215"/>
                  </a:lnTo>
                  <a:lnTo>
                    <a:pt x="210" y="215"/>
                  </a:lnTo>
                  <a:lnTo>
                    <a:pt x="210" y="225"/>
                  </a:lnTo>
                  <a:lnTo>
                    <a:pt x="98" y="163"/>
                  </a:lnTo>
                  <a:lnTo>
                    <a:pt x="83" y="170"/>
                  </a:lnTo>
                  <a:lnTo>
                    <a:pt x="79" y="171"/>
                  </a:lnTo>
                  <a:lnTo>
                    <a:pt x="66" y="162"/>
                  </a:lnTo>
                  <a:lnTo>
                    <a:pt x="37" y="162"/>
                  </a:lnTo>
                  <a:lnTo>
                    <a:pt x="31" y="147"/>
                  </a:lnTo>
                  <a:lnTo>
                    <a:pt x="15" y="144"/>
                  </a:lnTo>
                  <a:lnTo>
                    <a:pt x="12" y="140"/>
                  </a:lnTo>
                  <a:lnTo>
                    <a:pt x="9" y="133"/>
                  </a:lnTo>
                  <a:lnTo>
                    <a:pt x="3" y="119"/>
                  </a:lnTo>
                  <a:lnTo>
                    <a:pt x="7" y="114"/>
                  </a:lnTo>
                  <a:lnTo>
                    <a:pt x="7" y="92"/>
                  </a:lnTo>
                  <a:lnTo>
                    <a:pt x="6" y="67"/>
                  </a:lnTo>
                  <a:lnTo>
                    <a:pt x="0" y="56"/>
                  </a:lnTo>
                  <a:lnTo>
                    <a:pt x="4" y="49"/>
                  </a:lnTo>
                  <a:lnTo>
                    <a:pt x="14" y="43"/>
                  </a:lnTo>
                  <a:lnTo>
                    <a:pt x="14" y="29"/>
                  </a:lnTo>
                  <a:lnTo>
                    <a:pt x="30" y="15"/>
                  </a:lnTo>
                  <a:lnTo>
                    <a:pt x="3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60" name="Freeform 1592"/>
            <p:cNvSpPr>
              <a:spLocks/>
            </p:cNvSpPr>
            <p:nvPr/>
          </p:nvSpPr>
          <p:spPr bwMode="auto">
            <a:xfrm>
              <a:off x="4938713" y="3929063"/>
              <a:ext cx="82550" cy="179388"/>
            </a:xfrm>
            <a:custGeom>
              <a:avLst/>
              <a:gdLst/>
              <a:ahLst/>
              <a:cxnLst>
                <a:cxn ang="0">
                  <a:pos x="85" y="0"/>
                </a:cxn>
                <a:cxn ang="0">
                  <a:pos x="96" y="14"/>
                </a:cxn>
                <a:cxn ang="0">
                  <a:pos x="104" y="54"/>
                </a:cxn>
                <a:cxn ang="0">
                  <a:pos x="103" y="61"/>
                </a:cxn>
                <a:cxn ang="0">
                  <a:pos x="101" y="61"/>
                </a:cxn>
                <a:cxn ang="0">
                  <a:pos x="98" y="54"/>
                </a:cxn>
                <a:cxn ang="0">
                  <a:pos x="95" y="54"/>
                </a:cxn>
                <a:cxn ang="0">
                  <a:pos x="96" y="74"/>
                </a:cxn>
                <a:cxn ang="0">
                  <a:pos x="92" y="82"/>
                </a:cxn>
                <a:cxn ang="0">
                  <a:pos x="88" y="106"/>
                </a:cxn>
                <a:cxn ang="0">
                  <a:pos x="58" y="207"/>
                </a:cxn>
                <a:cxn ang="0">
                  <a:pos x="52" y="216"/>
                </a:cxn>
                <a:cxn ang="0">
                  <a:pos x="41" y="220"/>
                </a:cxn>
                <a:cxn ang="0">
                  <a:pos x="28" y="224"/>
                </a:cxn>
                <a:cxn ang="0">
                  <a:pos x="13" y="212"/>
                </a:cxn>
                <a:cxn ang="0">
                  <a:pos x="9" y="207"/>
                </a:cxn>
                <a:cxn ang="0">
                  <a:pos x="8" y="190"/>
                </a:cxn>
                <a:cxn ang="0">
                  <a:pos x="1" y="174"/>
                </a:cxn>
                <a:cxn ang="0">
                  <a:pos x="0" y="161"/>
                </a:cxn>
                <a:cxn ang="0">
                  <a:pos x="19" y="126"/>
                </a:cxn>
                <a:cxn ang="0">
                  <a:pos x="9" y="88"/>
                </a:cxn>
                <a:cxn ang="0">
                  <a:pos x="17" y="73"/>
                </a:cxn>
                <a:cxn ang="0">
                  <a:pos x="17" y="68"/>
                </a:cxn>
                <a:cxn ang="0">
                  <a:pos x="28" y="63"/>
                </a:cxn>
                <a:cxn ang="0">
                  <a:pos x="30" y="65"/>
                </a:cxn>
                <a:cxn ang="0">
                  <a:pos x="41" y="60"/>
                </a:cxn>
                <a:cxn ang="0">
                  <a:pos x="44" y="65"/>
                </a:cxn>
                <a:cxn ang="0">
                  <a:pos x="49" y="65"/>
                </a:cxn>
                <a:cxn ang="0">
                  <a:pos x="46" y="57"/>
                </a:cxn>
                <a:cxn ang="0">
                  <a:pos x="52" y="50"/>
                </a:cxn>
                <a:cxn ang="0">
                  <a:pos x="55" y="57"/>
                </a:cxn>
                <a:cxn ang="0">
                  <a:pos x="58" y="55"/>
                </a:cxn>
                <a:cxn ang="0">
                  <a:pos x="55" y="49"/>
                </a:cxn>
                <a:cxn ang="0">
                  <a:pos x="58" y="44"/>
                </a:cxn>
                <a:cxn ang="0">
                  <a:pos x="62" y="43"/>
                </a:cxn>
                <a:cxn ang="0">
                  <a:pos x="62" y="47"/>
                </a:cxn>
                <a:cxn ang="0">
                  <a:pos x="65" y="43"/>
                </a:cxn>
                <a:cxn ang="0">
                  <a:pos x="69" y="41"/>
                </a:cxn>
                <a:cxn ang="0">
                  <a:pos x="65" y="38"/>
                </a:cxn>
                <a:cxn ang="0">
                  <a:pos x="68" y="33"/>
                </a:cxn>
                <a:cxn ang="0">
                  <a:pos x="69" y="35"/>
                </a:cxn>
                <a:cxn ang="0">
                  <a:pos x="68" y="25"/>
                </a:cxn>
                <a:cxn ang="0">
                  <a:pos x="71" y="25"/>
                </a:cxn>
                <a:cxn ang="0">
                  <a:pos x="73" y="28"/>
                </a:cxn>
                <a:cxn ang="0">
                  <a:pos x="76" y="20"/>
                </a:cxn>
                <a:cxn ang="0">
                  <a:pos x="81" y="20"/>
                </a:cxn>
                <a:cxn ang="0">
                  <a:pos x="81" y="6"/>
                </a:cxn>
                <a:cxn ang="0">
                  <a:pos x="85" y="0"/>
                </a:cxn>
              </a:cxnLst>
              <a:rect l="0" t="0" r="r" b="b"/>
              <a:pathLst>
                <a:path w="104" h="224">
                  <a:moveTo>
                    <a:pt x="85" y="0"/>
                  </a:moveTo>
                  <a:lnTo>
                    <a:pt x="96" y="14"/>
                  </a:lnTo>
                  <a:lnTo>
                    <a:pt x="104" y="54"/>
                  </a:lnTo>
                  <a:lnTo>
                    <a:pt x="103" y="61"/>
                  </a:lnTo>
                  <a:lnTo>
                    <a:pt x="101" y="61"/>
                  </a:lnTo>
                  <a:lnTo>
                    <a:pt x="98" y="54"/>
                  </a:lnTo>
                  <a:lnTo>
                    <a:pt x="95" y="54"/>
                  </a:lnTo>
                  <a:lnTo>
                    <a:pt x="96" y="74"/>
                  </a:lnTo>
                  <a:lnTo>
                    <a:pt x="92" y="82"/>
                  </a:lnTo>
                  <a:lnTo>
                    <a:pt x="88" y="106"/>
                  </a:lnTo>
                  <a:lnTo>
                    <a:pt x="58" y="207"/>
                  </a:lnTo>
                  <a:lnTo>
                    <a:pt x="52" y="216"/>
                  </a:lnTo>
                  <a:lnTo>
                    <a:pt x="41" y="220"/>
                  </a:lnTo>
                  <a:lnTo>
                    <a:pt x="28" y="224"/>
                  </a:lnTo>
                  <a:lnTo>
                    <a:pt x="13" y="212"/>
                  </a:lnTo>
                  <a:lnTo>
                    <a:pt x="9" y="207"/>
                  </a:lnTo>
                  <a:lnTo>
                    <a:pt x="8" y="190"/>
                  </a:lnTo>
                  <a:lnTo>
                    <a:pt x="1" y="174"/>
                  </a:lnTo>
                  <a:lnTo>
                    <a:pt x="0" y="161"/>
                  </a:lnTo>
                  <a:lnTo>
                    <a:pt x="19" y="126"/>
                  </a:lnTo>
                  <a:lnTo>
                    <a:pt x="9" y="88"/>
                  </a:lnTo>
                  <a:lnTo>
                    <a:pt x="17" y="73"/>
                  </a:lnTo>
                  <a:lnTo>
                    <a:pt x="17" y="68"/>
                  </a:lnTo>
                  <a:lnTo>
                    <a:pt x="28" y="63"/>
                  </a:lnTo>
                  <a:lnTo>
                    <a:pt x="30" y="65"/>
                  </a:lnTo>
                  <a:lnTo>
                    <a:pt x="41" y="60"/>
                  </a:lnTo>
                  <a:lnTo>
                    <a:pt x="44" y="65"/>
                  </a:lnTo>
                  <a:lnTo>
                    <a:pt x="49" y="65"/>
                  </a:lnTo>
                  <a:lnTo>
                    <a:pt x="46" y="57"/>
                  </a:lnTo>
                  <a:lnTo>
                    <a:pt x="52" y="50"/>
                  </a:lnTo>
                  <a:lnTo>
                    <a:pt x="55" y="57"/>
                  </a:lnTo>
                  <a:lnTo>
                    <a:pt x="58" y="55"/>
                  </a:lnTo>
                  <a:lnTo>
                    <a:pt x="55" y="49"/>
                  </a:lnTo>
                  <a:lnTo>
                    <a:pt x="58" y="44"/>
                  </a:lnTo>
                  <a:lnTo>
                    <a:pt x="62" y="43"/>
                  </a:lnTo>
                  <a:lnTo>
                    <a:pt x="62" y="47"/>
                  </a:lnTo>
                  <a:lnTo>
                    <a:pt x="65" y="43"/>
                  </a:lnTo>
                  <a:lnTo>
                    <a:pt x="69" y="41"/>
                  </a:lnTo>
                  <a:lnTo>
                    <a:pt x="65" y="38"/>
                  </a:lnTo>
                  <a:lnTo>
                    <a:pt x="68" y="33"/>
                  </a:lnTo>
                  <a:lnTo>
                    <a:pt x="69" y="35"/>
                  </a:lnTo>
                  <a:lnTo>
                    <a:pt x="68" y="25"/>
                  </a:lnTo>
                  <a:lnTo>
                    <a:pt x="71" y="25"/>
                  </a:lnTo>
                  <a:lnTo>
                    <a:pt x="73" y="28"/>
                  </a:lnTo>
                  <a:lnTo>
                    <a:pt x="76" y="20"/>
                  </a:lnTo>
                  <a:lnTo>
                    <a:pt x="81" y="20"/>
                  </a:lnTo>
                  <a:lnTo>
                    <a:pt x="81" y="6"/>
                  </a:lnTo>
                  <a:lnTo>
                    <a:pt x="8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61" name="Freeform 1593"/>
            <p:cNvSpPr>
              <a:spLocks/>
            </p:cNvSpPr>
            <p:nvPr/>
          </p:nvSpPr>
          <p:spPr bwMode="auto">
            <a:xfrm>
              <a:off x="4938713" y="3929063"/>
              <a:ext cx="82550" cy="179388"/>
            </a:xfrm>
            <a:custGeom>
              <a:avLst/>
              <a:gdLst/>
              <a:ahLst/>
              <a:cxnLst>
                <a:cxn ang="0">
                  <a:pos x="85" y="0"/>
                </a:cxn>
                <a:cxn ang="0">
                  <a:pos x="96" y="14"/>
                </a:cxn>
                <a:cxn ang="0">
                  <a:pos x="104" y="54"/>
                </a:cxn>
                <a:cxn ang="0">
                  <a:pos x="103" y="61"/>
                </a:cxn>
                <a:cxn ang="0">
                  <a:pos x="101" y="61"/>
                </a:cxn>
                <a:cxn ang="0">
                  <a:pos x="98" y="54"/>
                </a:cxn>
                <a:cxn ang="0">
                  <a:pos x="95" y="54"/>
                </a:cxn>
                <a:cxn ang="0">
                  <a:pos x="96" y="74"/>
                </a:cxn>
                <a:cxn ang="0">
                  <a:pos x="92" y="82"/>
                </a:cxn>
                <a:cxn ang="0">
                  <a:pos x="88" y="106"/>
                </a:cxn>
                <a:cxn ang="0">
                  <a:pos x="58" y="207"/>
                </a:cxn>
                <a:cxn ang="0">
                  <a:pos x="52" y="216"/>
                </a:cxn>
                <a:cxn ang="0">
                  <a:pos x="41" y="220"/>
                </a:cxn>
                <a:cxn ang="0">
                  <a:pos x="28" y="224"/>
                </a:cxn>
                <a:cxn ang="0">
                  <a:pos x="13" y="212"/>
                </a:cxn>
                <a:cxn ang="0">
                  <a:pos x="9" y="207"/>
                </a:cxn>
                <a:cxn ang="0">
                  <a:pos x="8" y="190"/>
                </a:cxn>
                <a:cxn ang="0">
                  <a:pos x="1" y="174"/>
                </a:cxn>
                <a:cxn ang="0">
                  <a:pos x="0" y="161"/>
                </a:cxn>
                <a:cxn ang="0">
                  <a:pos x="19" y="126"/>
                </a:cxn>
                <a:cxn ang="0">
                  <a:pos x="9" y="88"/>
                </a:cxn>
                <a:cxn ang="0">
                  <a:pos x="17" y="73"/>
                </a:cxn>
                <a:cxn ang="0">
                  <a:pos x="17" y="68"/>
                </a:cxn>
                <a:cxn ang="0">
                  <a:pos x="28" y="63"/>
                </a:cxn>
                <a:cxn ang="0">
                  <a:pos x="30" y="65"/>
                </a:cxn>
                <a:cxn ang="0">
                  <a:pos x="41" y="60"/>
                </a:cxn>
                <a:cxn ang="0">
                  <a:pos x="44" y="65"/>
                </a:cxn>
                <a:cxn ang="0">
                  <a:pos x="49" y="65"/>
                </a:cxn>
                <a:cxn ang="0">
                  <a:pos x="46" y="57"/>
                </a:cxn>
                <a:cxn ang="0">
                  <a:pos x="52" y="50"/>
                </a:cxn>
                <a:cxn ang="0">
                  <a:pos x="55" y="57"/>
                </a:cxn>
                <a:cxn ang="0">
                  <a:pos x="58" y="55"/>
                </a:cxn>
                <a:cxn ang="0">
                  <a:pos x="55" y="49"/>
                </a:cxn>
                <a:cxn ang="0">
                  <a:pos x="58" y="44"/>
                </a:cxn>
                <a:cxn ang="0">
                  <a:pos x="62" y="43"/>
                </a:cxn>
                <a:cxn ang="0">
                  <a:pos x="62" y="47"/>
                </a:cxn>
                <a:cxn ang="0">
                  <a:pos x="65" y="43"/>
                </a:cxn>
                <a:cxn ang="0">
                  <a:pos x="69" y="41"/>
                </a:cxn>
                <a:cxn ang="0">
                  <a:pos x="65" y="38"/>
                </a:cxn>
                <a:cxn ang="0">
                  <a:pos x="68" y="33"/>
                </a:cxn>
                <a:cxn ang="0">
                  <a:pos x="69" y="35"/>
                </a:cxn>
                <a:cxn ang="0">
                  <a:pos x="68" y="25"/>
                </a:cxn>
                <a:cxn ang="0">
                  <a:pos x="71" y="25"/>
                </a:cxn>
                <a:cxn ang="0">
                  <a:pos x="73" y="28"/>
                </a:cxn>
                <a:cxn ang="0">
                  <a:pos x="76" y="20"/>
                </a:cxn>
                <a:cxn ang="0">
                  <a:pos x="81" y="20"/>
                </a:cxn>
                <a:cxn ang="0">
                  <a:pos x="81" y="6"/>
                </a:cxn>
                <a:cxn ang="0">
                  <a:pos x="85" y="0"/>
                </a:cxn>
              </a:cxnLst>
              <a:rect l="0" t="0" r="r" b="b"/>
              <a:pathLst>
                <a:path w="104" h="224">
                  <a:moveTo>
                    <a:pt x="85" y="0"/>
                  </a:moveTo>
                  <a:lnTo>
                    <a:pt x="96" y="14"/>
                  </a:lnTo>
                  <a:lnTo>
                    <a:pt x="104" y="54"/>
                  </a:lnTo>
                  <a:lnTo>
                    <a:pt x="103" y="61"/>
                  </a:lnTo>
                  <a:lnTo>
                    <a:pt x="101" y="61"/>
                  </a:lnTo>
                  <a:lnTo>
                    <a:pt x="98" y="54"/>
                  </a:lnTo>
                  <a:lnTo>
                    <a:pt x="95" y="54"/>
                  </a:lnTo>
                  <a:lnTo>
                    <a:pt x="96" y="74"/>
                  </a:lnTo>
                  <a:lnTo>
                    <a:pt x="92" y="82"/>
                  </a:lnTo>
                  <a:lnTo>
                    <a:pt x="88" y="106"/>
                  </a:lnTo>
                  <a:lnTo>
                    <a:pt x="58" y="207"/>
                  </a:lnTo>
                  <a:lnTo>
                    <a:pt x="52" y="216"/>
                  </a:lnTo>
                  <a:lnTo>
                    <a:pt x="41" y="220"/>
                  </a:lnTo>
                  <a:lnTo>
                    <a:pt x="28" y="224"/>
                  </a:lnTo>
                  <a:lnTo>
                    <a:pt x="13" y="212"/>
                  </a:lnTo>
                  <a:lnTo>
                    <a:pt x="9" y="207"/>
                  </a:lnTo>
                  <a:lnTo>
                    <a:pt x="8" y="190"/>
                  </a:lnTo>
                  <a:lnTo>
                    <a:pt x="1" y="174"/>
                  </a:lnTo>
                  <a:lnTo>
                    <a:pt x="0" y="161"/>
                  </a:lnTo>
                  <a:lnTo>
                    <a:pt x="19" y="126"/>
                  </a:lnTo>
                  <a:lnTo>
                    <a:pt x="9" y="88"/>
                  </a:lnTo>
                  <a:lnTo>
                    <a:pt x="17" y="73"/>
                  </a:lnTo>
                  <a:lnTo>
                    <a:pt x="17" y="68"/>
                  </a:lnTo>
                  <a:lnTo>
                    <a:pt x="28" y="63"/>
                  </a:lnTo>
                  <a:lnTo>
                    <a:pt x="30" y="65"/>
                  </a:lnTo>
                  <a:lnTo>
                    <a:pt x="41" y="60"/>
                  </a:lnTo>
                  <a:lnTo>
                    <a:pt x="44" y="65"/>
                  </a:lnTo>
                  <a:lnTo>
                    <a:pt x="49" y="65"/>
                  </a:lnTo>
                  <a:lnTo>
                    <a:pt x="46" y="57"/>
                  </a:lnTo>
                  <a:lnTo>
                    <a:pt x="52" y="50"/>
                  </a:lnTo>
                  <a:lnTo>
                    <a:pt x="55" y="57"/>
                  </a:lnTo>
                  <a:lnTo>
                    <a:pt x="58" y="55"/>
                  </a:lnTo>
                  <a:lnTo>
                    <a:pt x="55" y="49"/>
                  </a:lnTo>
                  <a:lnTo>
                    <a:pt x="58" y="44"/>
                  </a:lnTo>
                  <a:lnTo>
                    <a:pt x="62" y="43"/>
                  </a:lnTo>
                  <a:lnTo>
                    <a:pt x="62" y="47"/>
                  </a:lnTo>
                  <a:lnTo>
                    <a:pt x="65" y="43"/>
                  </a:lnTo>
                  <a:lnTo>
                    <a:pt x="69" y="41"/>
                  </a:lnTo>
                  <a:lnTo>
                    <a:pt x="65" y="38"/>
                  </a:lnTo>
                  <a:lnTo>
                    <a:pt x="68" y="33"/>
                  </a:lnTo>
                  <a:lnTo>
                    <a:pt x="69" y="35"/>
                  </a:lnTo>
                  <a:lnTo>
                    <a:pt x="68" y="25"/>
                  </a:lnTo>
                  <a:lnTo>
                    <a:pt x="71" y="25"/>
                  </a:lnTo>
                  <a:lnTo>
                    <a:pt x="73" y="28"/>
                  </a:lnTo>
                  <a:lnTo>
                    <a:pt x="76" y="20"/>
                  </a:lnTo>
                  <a:lnTo>
                    <a:pt x="81" y="20"/>
                  </a:lnTo>
                  <a:lnTo>
                    <a:pt x="81" y="6"/>
                  </a:lnTo>
                  <a:lnTo>
                    <a:pt x="8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62" name="Freeform 1594"/>
            <p:cNvSpPr>
              <a:spLocks/>
            </p:cNvSpPr>
            <p:nvPr/>
          </p:nvSpPr>
          <p:spPr bwMode="auto">
            <a:xfrm>
              <a:off x="4306888" y="3489325"/>
              <a:ext cx="177800" cy="177800"/>
            </a:xfrm>
            <a:custGeom>
              <a:avLst/>
              <a:gdLst/>
              <a:ahLst/>
              <a:cxnLst>
                <a:cxn ang="0">
                  <a:pos x="76" y="0"/>
                </a:cxn>
                <a:cxn ang="0">
                  <a:pos x="101" y="0"/>
                </a:cxn>
                <a:cxn ang="0">
                  <a:pos x="184" y="60"/>
                </a:cxn>
                <a:cxn ang="0">
                  <a:pos x="184" y="63"/>
                </a:cxn>
                <a:cxn ang="0">
                  <a:pos x="190" y="68"/>
                </a:cxn>
                <a:cxn ang="0">
                  <a:pos x="193" y="74"/>
                </a:cxn>
                <a:cxn ang="0">
                  <a:pos x="212" y="81"/>
                </a:cxn>
                <a:cxn ang="0">
                  <a:pos x="211" y="92"/>
                </a:cxn>
                <a:cxn ang="0">
                  <a:pos x="214" y="93"/>
                </a:cxn>
                <a:cxn ang="0">
                  <a:pos x="225" y="90"/>
                </a:cxn>
                <a:cxn ang="0">
                  <a:pos x="225" y="137"/>
                </a:cxn>
                <a:cxn ang="0">
                  <a:pos x="222" y="139"/>
                </a:cxn>
                <a:cxn ang="0">
                  <a:pos x="215" y="149"/>
                </a:cxn>
                <a:cxn ang="0">
                  <a:pos x="185" y="149"/>
                </a:cxn>
                <a:cxn ang="0">
                  <a:pos x="179" y="153"/>
                </a:cxn>
                <a:cxn ang="0">
                  <a:pos x="171" y="153"/>
                </a:cxn>
                <a:cxn ang="0">
                  <a:pos x="157" y="155"/>
                </a:cxn>
                <a:cxn ang="0">
                  <a:pos x="135" y="174"/>
                </a:cxn>
                <a:cxn ang="0">
                  <a:pos x="116" y="180"/>
                </a:cxn>
                <a:cxn ang="0">
                  <a:pos x="109" y="193"/>
                </a:cxn>
                <a:cxn ang="0">
                  <a:pos x="100" y="205"/>
                </a:cxn>
                <a:cxn ang="0">
                  <a:pos x="97" y="223"/>
                </a:cxn>
                <a:cxn ang="0">
                  <a:pos x="89" y="221"/>
                </a:cxn>
                <a:cxn ang="0">
                  <a:pos x="82" y="223"/>
                </a:cxn>
                <a:cxn ang="0">
                  <a:pos x="81" y="216"/>
                </a:cxn>
                <a:cxn ang="0">
                  <a:pos x="76" y="218"/>
                </a:cxn>
                <a:cxn ang="0">
                  <a:pos x="76" y="221"/>
                </a:cxn>
                <a:cxn ang="0">
                  <a:pos x="70" y="224"/>
                </a:cxn>
                <a:cxn ang="0">
                  <a:pos x="64" y="220"/>
                </a:cxn>
                <a:cxn ang="0">
                  <a:pos x="59" y="224"/>
                </a:cxn>
                <a:cxn ang="0">
                  <a:pos x="52" y="220"/>
                </a:cxn>
                <a:cxn ang="0">
                  <a:pos x="52" y="212"/>
                </a:cxn>
                <a:cxn ang="0">
                  <a:pos x="48" y="213"/>
                </a:cxn>
                <a:cxn ang="0">
                  <a:pos x="52" y="207"/>
                </a:cxn>
                <a:cxn ang="0">
                  <a:pos x="46" y="202"/>
                </a:cxn>
                <a:cxn ang="0">
                  <a:pos x="43" y="190"/>
                </a:cxn>
                <a:cxn ang="0">
                  <a:pos x="40" y="190"/>
                </a:cxn>
                <a:cxn ang="0">
                  <a:pos x="33" y="196"/>
                </a:cxn>
                <a:cxn ang="0">
                  <a:pos x="27" y="193"/>
                </a:cxn>
                <a:cxn ang="0">
                  <a:pos x="22" y="199"/>
                </a:cxn>
                <a:cxn ang="0">
                  <a:pos x="18" y="193"/>
                </a:cxn>
                <a:cxn ang="0">
                  <a:pos x="11" y="196"/>
                </a:cxn>
                <a:cxn ang="0">
                  <a:pos x="11" y="191"/>
                </a:cxn>
                <a:cxn ang="0">
                  <a:pos x="11" y="183"/>
                </a:cxn>
                <a:cxn ang="0">
                  <a:pos x="3" y="172"/>
                </a:cxn>
                <a:cxn ang="0">
                  <a:pos x="5" y="169"/>
                </a:cxn>
                <a:cxn ang="0">
                  <a:pos x="0" y="156"/>
                </a:cxn>
                <a:cxn ang="0">
                  <a:pos x="7" y="150"/>
                </a:cxn>
                <a:cxn ang="0">
                  <a:pos x="11" y="139"/>
                </a:cxn>
                <a:cxn ang="0">
                  <a:pos x="14" y="141"/>
                </a:cxn>
                <a:cxn ang="0">
                  <a:pos x="18" y="150"/>
                </a:cxn>
                <a:cxn ang="0">
                  <a:pos x="22" y="150"/>
                </a:cxn>
                <a:cxn ang="0">
                  <a:pos x="29" y="145"/>
                </a:cxn>
                <a:cxn ang="0">
                  <a:pos x="92" y="147"/>
                </a:cxn>
                <a:cxn ang="0">
                  <a:pos x="95" y="134"/>
                </a:cxn>
                <a:cxn ang="0">
                  <a:pos x="89" y="133"/>
                </a:cxn>
                <a:cxn ang="0">
                  <a:pos x="76" y="0"/>
                </a:cxn>
              </a:cxnLst>
              <a:rect l="0" t="0" r="r" b="b"/>
              <a:pathLst>
                <a:path w="225" h="224">
                  <a:moveTo>
                    <a:pt x="76" y="0"/>
                  </a:moveTo>
                  <a:lnTo>
                    <a:pt x="101" y="0"/>
                  </a:lnTo>
                  <a:lnTo>
                    <a:pt x="184" y="60"/>
                  </a:lnTo>
                  <a:lnTo>
                    <a:pt x="184" y="63"/>
                  </a:lnTo>
                  <a:lnTo>
                    <a:pt x="190" y="68"/>
                  </a:lnTo>
                  <a:lnTo>
                    <a:pt x="193" y="74"/>
                  </a:lnTo>
                  <a:lnTo>
                    <a:pt x="212" y="81"/>
                  </a:lnTo>
                  <a:lnTo>
                    <a:pt x="211" y="92"/>
                  </a:lnTo>
                  <a:lnTo>
                    <a:pt x="214" y="93"/>
                  </a:lnTo>
                  <a:lnTo>
                    <a:pt x="225" y="90"/>
                  </a:lnTo>
                  <a:lnTo>
                    <a:pt x="225" y="137"/>
                  </a:lnTo>
                  <a:lnTo>
                    <a:pt x="222" y="139"/>
                  </a:lnTo>
                  <a:lnTo>
                    <a:pt x="215" y="149"/>
                  </a:lnTo>
                  <a:lnTo>
                    <a:pt x="185" y="149"/>
                  </a:lnTo>
                  <a:lnTo>
                    <a:pt x="179" y="153"/>
                  </a:lnTo>
                  <a:lnTo>
                    <a:pt x="171" y="153"/>
                  </a:lnTo>
                  <a:lnTo>
                    <a:pt x="157" y="155"/>
                  </a:lnTo>
                  <a:lnTo>
                    <a:pt x="135" y="174"/>
                  </a:lnTo>
                  <a:lnTo>
                    <a:pt x="116" y="180"/>
                  </a:lnTo>
                  <a:lnTo>
                    <a:pt x="109" y="193"/>
                  </a:lnTo>
                  <a:lnTo>
                    <a:pt x="100" y="205"/>
                  </a:lnTo>
                  <a:lnTo>
                    <a:pt x="97" y="223"/>
                  </a:lnTo>
                  <a:lnTo>
                    <a:pt x="89" y="221"/>
                  </a:lnTo>
                  <a:lnTo>
                    <a:pt x="82" y="223"/>
                  </a:lnTo>
                  <a:lnTo>
                    <a:pt x="81" y="216"/>
                  </a:lnTo>
                  <a:lnTo>
                    <a:pt x="76" y="218"/>
                  </a:lnTo>
                  <a:lnTo>
                    <a:pt x="76" y="221"/>
                  </a:lnTo>
                  <a:lnTo>
                    <a:pt x="70" y="224"/>
                  </a:lnTo>
                  <a:lnTo>
                    <a:pt x="64" y="220"/>
                  </a:lnTo>
                  <a:lnTo>
                    <a:pt x="59" y="224"/>
                  </a:lnTo>
                  <a:lnTo>
                    <a:pt x="52" y="220"/>
                  </a:lnTo>
                  <a:lnTo>
                    <a:pt x="52" y="212"/>
                  </a:lnTo>
                  <a:lnTo>
                    <a:pt x="48" y="213"/>
                  </a:lnTo>
                  <a:lnTo>
                    <a:pt x="52" y="207"/>
                  </a:lnTo>
                  <a:lnTo>
                    <a:pt x="46" y="202"/>
                  </a:lnTo>
                  <a:lnTo>
                    <a:pt x="43" y="190"/>
                  </a:lnTo>
                  <a:lnTo>
                    <a:pt x="40" y="190"/>
                  </a:lnTo>
                  <a:lnTo>
                    <a:pt x="33" y="196"/>
                  </a:lnTo>
                  <a:lnTo>
                    <a:pt x="27" y="193"/>
                  </a:lnTo>
                  <a:lnTo>
                    <a:pt x="22" y="199"/>
                  </a:lnTo>
                  <a:lnTo>
                    <a:pt x="18" y="193"/>
                  </a:lnTo>
                  <a:lnTo>
                    <a:pt x="11" y="196"/>
                  </a:lnTo>
                  <a:lnTo>
                    <a:pt x="11" y="191"/>
                  </a:lnTo>
                  <a:lnTo>
                    <a:pt x="11" y="183"/>
                  </a:lnTo>
                  <a:lnTo>
                    <a:pt x="3" y="172"/>
                  </a:lnTo>
                  <a:lnTo>
                    <a:pt x="5" y="169"/>
                  </a:lnTo>
                  <a:lnTo>
                    <a:pt x="0" y="156"/>
                  </a:lnTo>
                  <a:lnTo>
                    <a:pt x="7" y="150"/>
                  </a:lnTo>
                  <a:lnTo>
                    <a:pt x="11" y="139"/>
                  </a:lnTo>
                  <a:lnTo>
                    <a:pt x="14" y="141"/>
                  </a:lnTo>
                  <a:lnTo>
                    <a:pt x="18" y="150"/>
                  </a:lnTo>
                  <a:lnTo>
                    <a:pt x="22" y="150"/>
                  </a:lnTo>
                  <a:lnTo>
                    <a:pt x="29" y="145"/>
                  </a:lnTo>
                  <a:lnTo>
                    <a:pt x="92" y="147"/>
                  </a:lnTo>
                  <a:lnTo>
                    <a:pt x="95" y="134"/>
                  </a:lnTo>
                  <a:lnTo>
                    <a:pt x="89" y="133"/>
                  </a:lnTo>
                  <a:lnTo>
                    <a:pt x="7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63" name="Freeform 1595"/>
            <p:cNvSpPr>
              <a:spLocks/>
            </p:cNvSpPr>
            <p:nvPr/>
          </p:nvSpPr>
          <p:spPr bwMode="auto">
            <a:xfrm>
              <a:off x="4306888" y="3489325"/>
              <a:ext cx="177800" cy="177800"/>
            </a:xfrm>
            <a:custGeom>
              <a:avLst/>
              <a:gdLst/>
              <a:ahLst/>
              <a:cxnLst>
                <a:cxn ang="0">
                  <a:pos x="76" y="0"/>
                </a:cxn>
                <a:cxn ang="0">
                  <a:pos x="101" y="0"/>
                </a:cxn>
                <a:cxn ang="0">
                  <a:pos x="184" y="60"/>
                </a:cxn>
                <a:cxn ang="0">
                  <a:pos x="184" y="63"/>
                </a:cxn>
                <a:cxn ang="0">
                  <a:pos x="190" y="68"/>
                </a:cxn>
                <a:cxn ang="0">
                  <a:pos x="193" y="74"/>
                </a:cxn>
                <a:cxn ang="0">
                  <a:pos x="212" y="81"/>
                </a:cxn>
                <a:cxn ang="0">
                  <a:pos x="211" y="92"/>
                </a:cxn>
                <a:cxn ang="0">
                  <a:pos x="214" y="93"/>
                </a:cxn>
                <a:cxn ang="0">
                  <a:pos x="225" y="90"/>
                </a:cxn>
                <a:cxn ang="0">
                  <a:pos x="225" y="137"/>
                </a:cxn>
                <a:cxn ang="0">
                  <a:pos x="222" y="139"/>
                </a:cxn>
                <a:cxn ang="0">
                  <a:pos x="215" y="149"/>
                </a:cxn>
                <a:cxn ang="0">
                  <a:pos x="185" y="149"/>
                </a:cxn>
                <a:cxn ang="0">
                  <a:pos x="179" y="153"/>
                </a:cxn>
                <a:cxn ang="0">
                  <a:pos x="171" y="153"/>
                </a:cxn>
                <a:cxn ang="0">
                  <a:pos x="157" y="155"/>
                </a:cxn>
                <a:cxn ang="0">
                  <a:pos x="135" y="174"/>
                </a:cxn>
                <a:cxn ang="0">
                  <a:pos x="116" y="180"/>
                </a:cxn>
                <a:cxn ang="0">
                  <a:pos x="109" y="193"/>
                </a:cxn>
                <a:cxn ang="0">
                  <a:pos x="100" y="205"/>
                </a:cxn>
                <a:cxn ang="0">
                  <a:pos x="97" y="223"/>
                </a:cxn>
                <a:cxn ang="0">
                  <a:pos x="89" y="221"/>
                </a:cxn>
                <a:cxn ang="0">
                  <a:pos x="82" y="223"/>
                </a:cxn>
                <a:cxn ang="0">
                  <a:pos x="81" y="216"/>
                </a:cxn>
                <a:cxn ang="0">
                  <a:pos x="76" y="218"/>
                </a:cxn>
                <a:cxn ang="0">
                  <a:pos x="76" y="221"/>
                </a:cxn>
                <a:cxn ang="0">
                  <a:pos x="70" y="224"/>
                </a:cxn>
                <a:cxn ang="0">
                  <a:pos x="64" y="220"/>
                </a:cxn>
                <a:cxn ang="0">
                  <a:pos x="59" y="224"/>
                </a:cxn>
                <a:cxn ang="0">
                  <a:pos x="52" y="220"/>
                </a:cxn>
                <a:cxn ang="0">
                  <a:pos x="52" y="212"/>
                </a:cxn>
                <a:cxn ang="0">
                  <a:pos x="48" y="213"/>
                </a:cxn>
                <a:cxn ang="0">
                  <a:pos x="52" y="207"/>
                </a:cxn>
                <a:cxn ang="0">
                  <a:pos x="46" y="202"/>
                </a:cxn>
                <a:cxn ang="0">
                  <a:pos x="43" y="190"/>
                </a:cxn>
                <a:cxn ang="0">
                  <a:pos x="40" y="190"/>
                </a:cxn>
                <a:cxn ang="0">
                  <a:pos x="33" y="196"/>
                </a:cxn>
                <a:cxn ang="0">
                  <a:pos x="27" y="193"/>
                </a:cxn>
                <a:cxn ang="0">
                  <a:pos x="22" y="199"/>
                </a:cxn>
                <a:cxn ang="0">
                  <a:pos x="18" y="193"/>
                </a:cxn>
                <a:cxn ang="0">
                  <a:pos x="11" y="196"/>
                </a:cxn>
                <a:cxn ang="0">
                  <a:pos x="11" y="191"/>
                </a:cxn>
                <a:cxn ang="0">
                  <a:pos x="11" y="183"/>
                </a:cxn>
                <a:cxn ang="0">
                  <a:pos x="3" y="172"/>
                </a:cxn>
                <a:cxn ang="0">
                  <a:pos x="5" y="169"/>
                </a:cxn>
                <a:cxn ang="0">
                  <a:pos x="0" y="156"/>
                </a:cxn>
                <a:cxn ang="0">
                  <a:pos x="7" y="150"/>
                </a:cxn>
                <a:cxn ang="0">
                  <a:pos x="11" y="139"/>
                </a:cxn>
                <a:cxn ang="0">
                  <a:pos x="14" y="141"/>
                </a:cxn>
                <a:cxn ang="0">
                  <a:pos x="18" y="150"/>
                </a:cxn>
                <a:cxn ang="0">
                  <a:pos x="22" y="150"/>
                </a:cxn>
                <a:cxn ang="0">
                  <a:pos x="29" y="145"/>
                </a:cxn>
                <a:cxn ang="0">
                  <a:pos x="92" y="147"/>
                </a:cxn>
                <a:cxn ang="0">
                  <a:pos x="95" y="134"/>
                </a:cxn>
                <a:cxn ang="0">
                  <a:pos x="89" y="133"/>
                </a:cxn>
                <a:cxn ang="0">
                  <a:pos x="76" y="0"/>
                </a:cxn>
              </a:cxnLst>
              <a:rect l="0" t="0" r="r" b="b"/>
              <a:pathLst>
                <a:path w="225" h="224">
                  <a:moveTo>
                    <a:pt x="76" y="0"/>
                  </a:moveTo>
                  <a:lnTo>
                    <a:pt x="101" y="0"/>
                  </a:lnTo>
                  <a:lnTo>
                    <a:pt x="184" y="60"/>
                  </a:lnTo>
                  <a:lnTo>
                    <a:pt x="184" y="63"/>
                  </a:lnTo>
                  <a:lnTo>
                    <a:pt x="190" y="68"/>
                  </a:lnTo>
                  <a:lnTo>
                    <a:pt x="193" y="74"/>
                  </a:lnTo>
                  <a:lnTo>
                    <a:pt x="212" y="81"/>
                  </a:lnTo>
                  <a:lnTo>
                    <a:pt x="211" y="92"/>
                  </a:lnTo>
                  <a:lnTo>
                    <a:pt x="214" y="93"/>
                  </a:lnTo>
                  <a:lnTo>
                    <a:pt x="225" y="90"/>
                  </a:lnTo>
                  <a:lnTo>
                    <a:pt x="225" y="137"/>
                  </a:lnTo>
                  <a:lnTo>
                    <a:pt x="222" y="139"/>
                  </a:lnTo>
                  <a:lnTo>
                    <a:pt x="215" y="149"/>
                  </a:lnTo>
                  <a:lnTo>
                    <a:pt x="185" y="149"/>
                  </a:lnTo>
                  <a:lnTo>
                    <a:pt x="179" y="153"/>
                  </a:lnTo>
                  <a:lnTo>
                    <a:pt x="171" y="153"/>
                  </a:lnTo>
                  <a:lnTo>
                    <a:pt x="157" y="155"/>
                  </a:lnTo>
                  <a:lnTo>
                    <a:pt x="135" y="174"/>
                  </a:lnTo>
                  <a:lnTo>
                    <a:pt x="116" y="180"/>
                  </a:lnTo>
                  <a:lnTo>
                    <a:pt x="109" y="193"/>
                  </a:lnTo>
                  <a:lnTo>
                    <a:pt x="100" y="205"/>
                  </a:lnTo>
                  <a:lnTo>
                    <a:pt x="97" y="223"/>
                  </a:lnTo>
                  <a:lnTo>
                    <a:pt x="89" y="221"/>
                  </a:lnTo>
                  <a:lnTo>
                    <a:pt x="82" y="223"/>
                  </a:lnTo>
                  <a:lnTo>
                    <a:pt x="81" y="216"/>
                  </a:lnTo>
                  <a:lnTo>
                    <a:pt x="76" y="218"/>
                  </a:lnTo>
                  <a:lnTo>
                    <a:pt x="76" y="221"/>
                  </a:lnTo>
                  <a:lnTo>
                    <a:pt x="70" y="224"/>
                  </a:lnTo>
                  <a:lnTo>
                    <a:pt x="64" y="220"/>
                  </a:lnTo>
                  <a:lnTo>
                    <a:pt x="59" y="224"/>
                  </a:lnTo>
                  <a:lnTo>
                    <a:pt x="52" y="220"/>
                  </a:lnTo>
                  <a:lnTo>
                    <a:pt x="52" y="212"/>
                  </a:lnTo>
                  <a:lnTo>
                    <a:pt x="48" y="213"/>
                  </a:lnTo>
                  <a:lnTo>
                    <a:pt x="52" y="207"/>
                  </a:lnTo>
                  <a:lnTo>
                    <a:pt x="46" y="202"/>
                  </a:lnTo>
                  <a:lnTo>
                    <a:pt x="43" y="190"/>
                  </a:lnTo>
                  <a:lnTo>
                    <a:pt x="40" y="190"/>
                  </a:lnTo>
                  <a:lnTo>
                    <a:pt x="33" y="196"/>
                  </a:lnTo>
                  <a:lnTo>
                    <a:pt x="27" y="193"/>
                  </a:lnTo>
                  <a:lnTo>
                    <a:pt x="22" y="199"/>
                  </a:lnTo>
                  <a:lnTo>
                    <a:pt x="18" y="193"/>
                  </a:lnTo>
                  <a:lnTo>
                    <a:pt x="11" y="196"/>
                  </a:lnTo>
                  <a:lnTo>
                    <a:pt x="11" y="191"/>
                  </a:lnTo>
                  <a:lnTo>
                    <a:pt x="11" y="183"/>
                  </a:lnTo>
                  <a:lnTo>
                    <a:pt x="3" y="172"/>
                  </a:lnTo>
                  <a:lnTo>
                    <a:pt x="5" y="169"/>
                  </a:lnTo>
                  <a:lnTo>
                    <a:pt x="0" y="156"/>
                  </a:lnTo>
                  <a:lnTo>
                    <a:pt x="7" y="150"/>
                  </a:lnTo>
                  <a:lnTo>
                    <a:pt x="11" y="139"/>
                  </a:lnTo>
                  <a:lnTo>
                    <a:pt x="14" y="141"/>
                  </a:lnTo>
                  <a:lnTo>
                    <a:pt x="18" y="150"/>
                  </a:lnTo>
                  <a:lnTo>
                    <a:pt x="22" y="150"/>
                  </a:lnTo>
                  <a:lnTo>
                    <a:pt x="29" y="145"/>
                  </a:lnTo>
                  <a:lnTo>
                    <a:pt x="92" y="147"/>
                  </a:lnTo>
                  <a:lnTo>
                    <a:pt x="95" y="134"/>
                  </a:lnTo>
                  <a:lnTo>
                    <a:pt x="89" y="133"/>
                  </a:lnTo>
                  <a:lnTo>
                    <a:pt x="7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64" name="Freeform 1596"/>
            <p:cNvSpPr>
              <a:spLocks/>
            </p:cNvSpPr>
            <p:nvPr/>
          </p:nvSpPr>
          <p:spPr bwMode="auto">
            <a:xfrm>
              <a:off x="4244976" y="3457575"/>
              <a:ext cx="146050" cy="157163"/>
            </a:xfrm>
            <a:custGeom>
              <a:avLst/>
              <a:gdLst/>
              <a:ahLst/>
              <a:cxnLst>
                <a:cxn ang="0">
                  <a:pos x="128" y="0"/>
                </a:cxn>
                <a:cxn ang="0">
                  <a:pos x="185" y="38"/>
                </a:cxn>
                <a:cxn ang="0">
                  <a:pos x="158" y="38"/>
                </a:cxn>
                <a:cxn ang="0">
                  <a:pos x="173" y="174"/>
                </a:cxn>
                <a:cxn ang="0">
                  <a:pos x="179" y="176"/>
                </a:cxn>
                <a:cxn ang="0">
                  <a:pos x="176" y="189"/>
                </a:cxn>
                <a:cxn ang="0">
                  <a:pos x="106" y="187"/>
                </a:cxn>
                <a:cxn ang="0">
                  <a:pos x="97" y="192"/>
                </a:cxn>
                <a:cxn ang="0">
                  <a:pos x="92" y="192"/>
                </a:cxn>
                <a:cxn ang="0">
                  <a:pos x="89" y="182"/>
                </a:cxn>
                <a:cxn ang="0">
                  <a:pos x="86" y="181"/>
                </a:cxn>
                <a:cxn ang="0">
                  <a:pos x="79" y="192"/>
                </a:cxn>
                <a:cxn ang="0">
                  <a:pos x="74" y="198"/>
                </a:cxn>
                <a:cxn ang="0">
                  <a:pos x="63" y="190"/>
                </a:cxn>
                <a:cxn ang="0">
                  <a:pos x="54" y="177"/>
                </a:cxn>
                <a:cxn ang="0">
                  <a:pos x="49" y="177"/>
                </a:cxn>
                <a:cxn ang="0">
                  <a:pos x="40" y="170"/>
                </a:cxn>
                <a:cxn ang="0">
                  <a:pos x="10" y="173"/>
                </a:cxn>
                <a:cxn ang="0">
                  <a:pos x="5" y="177"/>
                </a:cxn>
                <a:cxn ang="0">
                  <a:pos x="14" y="154"/>
                </a:cxn>
                <a:cxn ang="0">
                  <a:pos x="14" y="141"/>
                </a:cxn>
                <a:cxn ang="0">
                  <a:pos x="8" y="127"/>
                </a:cxn>
                <a:cxn ang="0">
                  <a:pos x="13" y="121"/>
                </a:cxn>
                <a:cxn ang="0">
                  <a:pos x="11" y="114"/>
                </a:cxn>
                <a:cxn ang="0">
                  <a:pos x="3" y="100"/>
                </a:cxn>
                <a:cxn ang="0">
                  <a:pos x="0" y="102"/>
                </a:cxn>
                <a:cxn ang="0">
                  <a:pos x="3" y="97"/>
                </a:cxn>
                <a:cxn ang="0">
                  <a:pos x="63" y="95"/>
                </a:cxn>
                <a:cxn ang="0">
                  <a:pos x="60" y="72"/>
                </a:cxn>
                <a:cxn ang="0">
                  <a:pos x="65" y="65"/>
                </a:cxn>
                <a:cxn ang="0">
                  <a:pos x="79" y="62"/>
                </a:cxn>
                <a:cxn ang="0">
                  <a:pos x="79" y="21"/>
                </a:cxn>
                <a:cxn ang="0">
                  <a:pos x="128" y="21"/>
                </a:cxn>
                <a:cxn ang="0">
                  <a:pos x="128" y="0"/>
                </a:cxn>
              </a:cxnLst>
              <a:rect l="0" t="0" r="r" b="b"/>
              <a:pathLst>
                <a:path w="185" h="198">
                  <a:moveTo>
                    <a:pt x="128" y="0"/>
                  </a:moveTo>
                  <a:lnTo>
                    <a:pt x="185" y="38"/>
                  </a:lnTo>
                  <a:lnTo>
                    <a:pt x="158" y="38"/>
                  </a:lnTo>
                  <a:lnTo>
                    <a:pt x="173" y="174"/>
                  </a:lnTo>
                  <a:lnTo>
                    <a:pt x="179" y="176"/>
                  </a:lnTo>
                  <a:lnTo>
                    <a:pt x="176" y="189"/>
                  </a:lnTo>
                  <a:lnTo>
                    <a:pt x="106" y="187"/>
                  </a:lnTo>
                  <a:lnTo>
                    <a:pt x="97" y="192"/>
                  </a:lnTo>
                  <a:lnTo>
                    <a:pt x="92" y="192"/>
                  </a:lnTo>
                  <a:lnTo>
                    <a:pt x="89" y="182"/>
                  </a:lnTo>
                  <a:lnTo>
                    <a:pt x="86" y="181"/>
                  </a:lnTo>
                  <a:lnTo>
                    <a:pt x="79" y="192"/>
                  </a:lnTo>
                  <a:lnTo>
                    <a:pt x="74" y="198"/>
                  </a:lnTo>
                  <a:lnTo>
                    <a:pt x="63" y="190"/>
                  </a:lnTo>
                  <a:lnTo>
                    <a:pt x="54" y="177"/>
                  </a:lnTo>
                  <a:lnTo>
                    <a:pt x="49" y="177"/>
                  </a:lnTo>
                  <a:lnTo>
                    <a:pt x="40" y="170"/>
                  </a:lnTo>
                  <a:lnTo>
                    <a:pt x="10" y="173"/>
                  </a:lnTo>
                  <a:lnTo>
                    <a:pt x="5" y="177"/>
                  </a:lnTo>
                  <a:lnTo>
                    <a:pt x="14" y="154"/>
                  </a:lnTo>
                  <a:lnTo>
                    <a:pt x="14" y="141"/>
                  </a:lnTo>
                  <a:lnTo>
                    <a:pt x="8" y="127"/>
                  </a:lnTo>
                  <a:lnTo>
                    <a:pt x="13" y="121"/>
                  </a:lnTo>
                  <a:lnTo>
                    <a:pt x="11" y="114"/>
                  </a:lnTo>
                  <a:lnTo>
                    <a:pt x="3" y="100"/>
                  </a:lnTo>
                  <a:lnTo>
                    <a:pt x="0" y="102"/>
                  </a:lnTo>
                  <a:lnTo>
                    <a:pt x="3" y="97"/>
                  </a:lnTo>
                  <a:lnTo>
                    <a:pt x="63" y="95"/>
                  </a:lnTo>
                  <a:lnTo>
                    <a:pt x="60" y="72"/>
                  </a:lnTo>
                  <a:lnTo>
                    <a:pt x="65" y="65"/>
                  </a:lnTo>
                  <a:lnTo>
                    <a:pt x="79" y="62"/>
                  </a:lnTo>
                  <a:lnTo>
                    <a:pt x="79" y="21"/>
                  </a:lnTo>
                  <a:lnTo>
                    <a:pt x="128" y="21"/>
                  </a:lnTo>
                  <a:lnTo>
                    <a:pt x="12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65" name="Freeform 1597"/>
            <p:cNvSpPr>
              <a:spLocks/>
            </p:cNvSpPr>
            <p:nvPr/>
          </p:nvSpPr>
          <p:spPr bwMode="auto">
            <a:xfrm>
              <a:off x="4244976" y="3457575"/>
              <a:ext cx="146050" cy="157163"/>
            </a:xfrm>
            <a:custGeom>
              <a:avLst/>
              <a:gdLst/>
              <a:ahLst/>
              <a:cxnLst>
                <a:cxn ang="0">
                  <a:pos x="128" y="0"/>
                </a:cxn>
                <a:cxn ang="0">
                  <a:pos x="185" y="38"/>
                </a:cxn>
                <a:cxn ang="0">
                  <a:pos x="158" y="38"/>
                </a:cxn>
                <a:cxn ang="0">
                  <a:pos x="173" y="174"/>
                </a:cxn>
                <a:cxn ang="0">
                  <a:pos x="179" y="176"/>
                </a:cxn>
                <a:cxn ang="0">
                  <a:pos x="176" y="189"/>
                </a:cxn>
                <a:cxn ang="0">
                  <a:pos x="106" y="187"/>
                </a:cxn>
                <a:cxn ang="0">
                  <a:pos x="97" y="192"/>
                </a:cxn>
                <a:cxn ang="0">
                  <a:pos x="92" y="192"/>
                </a:cxn>
                <a:cxn ang="0">
                  <a:pos x="89" y="182"/>
                </a:cxn>
                <a:cxn ang="0">
                  <a:pos x="86" y="181"/>
                </a:cxn>
                <a:cxn ang="0">
                  <a:pos x="79" y="192"/>
                </a:cxn>
                <a:cxn ang="0">
                  <a:pos x="74" y="198"/>
                </a:cxn>
                <a:cxn ang="0">
                  <a:pos x="63" y="190"/>
                </a:cxn>
                <a:cxn ang="0">
                  <a:pos x="54" y="177"/>
                </a:cxn>
                <a:cxn ang="0">
                  <a:pos x="49" y="177"/>
                </a:cxn>
                <a:cxn ang="0">
                  <a:pos x="40" y="170"/>
                </a:cxn>
                <a:cxn ang="0">
                  <a:pos x="10" y="173"/>
                </a:cxn>
                <a:cxn ang="0">
                  <a:pos x="5" y="177"/>
                </a:cxn>
                <a:cxn ang="0">
                  <a:pos x="14" y="154"/>
                </a:cxn>
                <a:cxn ang="0">
                  <a:pos x="14" y="141"/>
                </a:cxn>
                <a:cxn ang="0">
                  <a:pos x="8" y="127"/>
                </a:cxn>
                <a:cxn ang="0">
                  <a:pos x="13" y="121"/>
                </a:cxn>
                <a:cxn ang="0">
                  <a:pos x="11" y="114"/>
                </a:cxn>
                <a:cxn ang="0">
                  <a:pos x="3" y="100"/>
                </a:cxn>
                <a:cxn ang="0">
                  <a:pos x="0" y="102"/>
                </a:cxn>
                <a:cxn ang="0">
                  <a:pos x="3" y="97"/>
                </a:cxn>
                <a:cxn ang="0">
                  <a:pos x="63" y="95"/>
                </a:cxn>
                <a:cxn ang="0">
                  <a:pos x="60" y="72"/>
                </a:cxn>
                <a:cxn ang="0">
                  <a:pos x="65" y="65"/>
                </a:cxn>
                <a:cxn ang="0">
                  <a:pos x="79" y="62"/>
                </a:cxn>
                <a:cxn ang="0">
                  <a:pos x="79" y="21"/>
                </a:cxn>
                <a:cxn ang="0">
                  <a:pos x="128" y="21"/>
                </a:cxn>
                <a:cxn ang="0">
                  <a:pos x="128" y="0"/>
                </a:cxn>
              </a:cxnLst>
              <a:rect l="0" t="0" r="r" b="b"/>
              <a:pathLst>
                <a:path w="185" h="198">
                  <a:moveTo>
                    <a:pt x="128" y="0"/>
                  </a:moveTo>
                  <a:lnTo>
                    <a:pt x="185" y="38"/>
                  </a:lnTo>
                  <a:lnTo>
                    <a:pt x="158" y="38"/>
                  </a:lnTo>
                  <a:lnTo>
                    <a:pt x="173" y="174"/>
                  </a:lnTo>
                  <a:lnTo>
                    <a:pt x="179" y="176"/>
                  </a:lnTo>
                  <a:lnTo>
                    <a:pt x="176" y="189"/>
                  </a:lnTo>
                  <a:lnTo>
                    <a:pt x="106" y="187"/>
                  </a:lnTo>
                  <a:lnTo>
                    <a:pt x="97" y="192"/>
                  </a:lnTo>
                  <a:lnTo>
                    <a:pt x="92" y="192"/>
                  </a:lnTo>
                  <a:lnTo>
                    <a:pt x="89" y="182"/>
                  </a:lnTo>
                  <a:lnTo>
                    <a:pt x="86" y="181"/>
                  </a:lnTo>
                  <a:lnTo>
                    <a:pt x="79" y="192"/>
                  </a:lnTo>
                  <a:lnTo>
                    <a:pt x="74" y="198"/>
                  </a:lnTo>
                  <a:lnTo>
                    <a:pt x="63" y="190"/>
                  </a:lnTo>
                  <a:lnTo>
                    <a:pt x="54" y="177"/>
                  </a:lnTo>
                  <a:lnTo>
                    <a:pt x="49" y="177"/>
                  </a:lnTo>
                  <a:lnTo>
                    <a:pt x="40" y="170"/>
                  </a:lnTo>
                  <a:lnTo>
                    <a:pt x="10" y="173"/>
                  </a:lnTo>
                  <a:lnTo>
                    <a:pt x="5" y="177"/>
                  </a:lnTo>
                  <a:lnTo>
                    <a:pt x="14" y="154"/>
                  </a:lnTo>
                  <a:lnTo>
                    <a:pt x="14" y="141"/>
                  </a:lnTo>
                  <a:lnTo>
                    <a:pt x="8" y="127"/>
                  </a:lnTo>
                  <a:lnTo>
                    <a:pt x="13" y="121"/>
                  </a:lnTo>
                  <a:lnTo>
                    <a:pt x="11" y="114"/>
                  </a:lnTo>
                  <a:lnTo>
                    <a:pt x="3" y="100"/>
                  </a:lnTo>
                  <a:lnTo>
                    <a:pt x="0" y="102"/>
                  </a:lnTo>
                  <a:lnTo>
                    <a:pt x="3" y="97"/>
                  </a:lnTo>
                  <a:lnTo>
                    <a:pt x="63" y="95"/>
                  </a:lnTo>
                  <a:lnTo>
                    <a:pt x="60" y="72"/>
                  </a:lnTo>
                  <a:lnTo>
                    <a:pt x="65" y="65"/>
                  </a:lnTo>
                  <a:lnTo>
                    <a:pt x="79" y="62"/>
                  </a:lnTo>
                  <a:lnTo>
                    <a:pt x="79" y="21"/>
                  </a:lnTo>
                  <a:lnTo>
                    <a:pt x="128" y="21"/>
                  </a:lnTo>
                  <a:lnTo>
                    <a:pt x="12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66" name="Freeform 1598"/>
            <p:cNvSpPr>
              <a:spLocks/>
            </p:cNvSpPr>
            <p:nvPr/>
          </p:nvSpPr>
          <p:spPr bwMode="auto">
            <a:xfrm>
              <a:off x="4297363" y="3330575"/>
              <a:ext cx="134938" cy="115888"/>
            </a:xfrm>
            <a:custGeom>
              <a:avLst/>
              <a:gdLst/>
              <a:ahLst/>
              <a:cxnLst>
                <a:cxn ang="0">
                  <a:pos x="109" y="0"/>
                </a:cxn>
                <a:cxn ang="0">
                  <a:pos x="115" y="9"/>
                </a:cxn>
                <a:cxn ang="0">
                  <a:pos x="123" y="14"/>
                </a:cxn>
                <a:cxn ang="0">
                  <a:pos x="144" y="11"/>
                </a:cxn>
                <a:cxn ang="0">
                  <a:pos x="158" y="15"/>
                </a:cxn>
                <a:cxn ang="0">
                  <a:pos x="153" y="15"/>
                </a:cxn>
                <a:cxn ang="0">
                  <a:pos x="161" y="22"/>
                </a:cxn>
                <a:cxn ang="0">
                  <a:pos x="164" y="52"/>
                </a:cxn>
                <a:cxn ang="0">
                  <a:pos x="170" y="61"/>
                </a:cxn>
                <a:cxn ang="0">
                  <a:pos x="169" y="65"/>
                </a:cxn>
                <a:cxn ang="0">
                  <a:pos x="169" y="68"/>
                </a:cxn>
                <a:cxn ang="0">
                  <a:pos x="145" y="69"/>
                </a:cxn>
                <a:cxn ang="0">
                  <a:pos x="144" y="74"/>
                </a:cxn>
                <a:cxn ang="0">
                  <a:pos x="131" y="77"/>
                </a:cxn>
                <a:cxn ang="0">
                  <a:pos x="131" y="85"/>
                </a:cxn>
                <a:cxn ang="0">
                  <a:pos x="134" y="88"/>
                </a:cxn>
                <a:cxn ang="0">
                  <a:pos x="117" y="96"/>
                </a:cxn>
                <a:cxn ang="0">
                  <a:pos x="106" y="107"/>
                </a:cxn>
                <a:cxn ang="0">
                  <a:pos x="93" y="109"/>
                </a:cxn>
                <a:cxn ang="0">
                  <a:pos x="91" y="114"/>
                </a:cxn>
                <a:cxn ang="0">
                  <a:pos x="83" y="112"/>
                </a:cxn>
                <a:cxn ang="0">
                  <a:pos x="69" y="121"/>
                </a:cxn>
                <a:cxn ang="0">
                  <a:pos x="63" y="126"/>
                </a:cxn>
                <a:cxn ang="0">
                  <a:pos x="63" y="145"/>
                </a:cxn>
                <a:cxn ang="0">
                  <a:pos x="0" y="145"/>
                </a:cxn>
                <a:cxn ang="0">
                  <a:pos x="1" y="142"/>
                </a:cxn>
                <a:cxn ang="0">
                  <a:pos x="19" y="137"/>
                </a:cxn>
                <a:cxn ang="0">
                  <a:pos x="38" y="121"/>
                </a:cxn>
                <a:cxn ang="0">
                  <a:pos x="42" y="114"/>
                </a:cxn>
                <a:cxn ang="0">
                  <a:pos x="47" y="106"/>
                </a:cxn>
                <a:cxn ang="0">
                  <a:pos x="44" y="96"/>
                </a:cxn>
                <a:cxn ang="0">
                  <a:pos x="45" y="83"/>
                </a:cxn>
                <a:cxn ang="0">
                  <a:pos x="53" y="71"/>
                </a:cxn>
                <a:cxn ang="0">
                  <a:pos x="57" y="63"/>
                </a:cxn>
                <a:cxn ang="0">
                  <a:pos x="66" y="49"/>
                </a:cxn>
                <a:cxn ang="0">
                  <a:pos x="91" y="34"/>
                </a:cxn>
                <a:cxn ang="0">
                  <a:pos x="104" y="4"/>
                </a:cxn>
                <a:cxn ang="0">
                  <a:pos x="109" y="0"/>
                </a:cxn>
              </a:cxnLst>
              <a:rect l="0" t="0" r="r" b="b"/>
              <a:pathLst>
                <a:path w="170" h="145">
                  <a:moveTo>
                    <a:pt x="109" y="0"/>
                  </a:moveTo>
                  <a:lnTo>
                    <a:pt x="115" y="9"/>
                  </a:lnTo>
                  <a:lnTo>
                    <a:pt x="123" y="14"/>
                  </a:lnTo>
                  <a:lnTo>
                    <a:pt x="144" y="11"/>
                  </a:lnTo>
                  <a:lnTo>
                    <a:pt x="158" y="15"/>
                  </a:lnTo>
                  <a:lnTo>
                    <a:pt x="153" y="15"/>
                  </a:lnTo>
                  <a:lnTo>
                    <a:pt x="161" y="22"/>
                  </a:lnTo>
                  <a:lnTo>
                    <a:pt x="164" y="52"/>
                  </a:lnTo>
                  <a:lnTo>
                    <a:pt x="170" y="61"/>
                  </a:lnTo>
                  <a:lnTo>
                    <a:pt x="169" y="65"/>
                  </a:lnTo>
                  <a:lnTo>
                    <a:pt x="169" y="68"/>
                  </a:lnTo>
                  <a:lnTo>
                    <a:pt x="145" y="69"/>
                  </a:lnTo>
                  <a:lnTo>
                    <a:pt x="144" y="74"/>
                  </a:lnTo>
                  <a:lnTo>
                    <a:pt x="131" y="77"/>
                  </a:lnTo>
                  <a:lnTo>
                    <a:pt x="131" y="85"/>
                  </a:lnTo>
                  <a:lnTo>
                    <a:pt x="134" y="88"/>
                  </a:lnTo>
                  <a:lnTo>
                    <a:pt x="117" y="96"/>
                  </a:lnTo>
                  <a:lnTo>
                    <a:pt x="106" y="107"/>
                  </a:lnTo>
                  <a:lnTo>
                    <a:pt x="93" y="109"/>
                  </a:lnTo>
                  <a:lnTo>
                    <a:pt x="91" y="114"/>
                  </a:lnTo>
                  <a:lnTo>
                    <a:pt x="83" y="112"/>
                  </a:lnTo>
                  <a:lnTo>
                    <a:pt x="69" y="121"/>
                  </a:lnTo>
                  <a:lnTo>
                    <a:pt x="63" y="126"/>
                  </a:lnTo>
                  <a:lnTo>
                    <a:pt x="63" y="145"/>
                  </a:lnTo>
                  <a:lnTo>
                    <a:pt x="0" y="145"/>
                  </a:lnTo>
                  <a:lnTo>
                    <a:pt x="1" y="142"/>
                  </a:lnTo>
                  <a:lnTo>
                    <a:pt x="19" y="137"/>
                  </a:lnTo>
                  <a:lnTo>
                    <a:pt x="38" y="121"/>
                  </a:lnTo>
                  <a:lnTo>
                    <a:pt x="42" y="114"/>
                  </a:lnTo>
                  <a:lnTo>
                    <a:pt x="47" y="106"/>
                  </a:lnTo>
                  <a:lnTo>
                    <a:pt x="44" y="96"/>
                  </a:lnTo>
                  <a:lnTo>
                    <a:pt x="45" y="83"/>
                  </a:lnTo>
                  <a:lnTo>
                    <a:pt x="53" y="71"/>
                  </a:lnTo>
                  <a:lnTo>
                    <a:pt x="57" y="63"/>
                  </a:lnTo>
                  <a:lnTo>
                    <a:pt x="66" y="49"/>
                  </a:lnTo>
                  <a:lnTo>
                    <a:pt x="91" y="34"/>
                  </a:lnTo>
                  <a:lnTo>
                    <a:pt x="104" y="4"/>
                  </a:lnTo>
                  <a:lnTo>
                    <a:pt x="10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67" name="Freeform 1599"/>
            <p:cNvSpPr>
              <a:spLocks/>
            </p:cNvSpPr>
            <p:nvPr/>
          </p:nvSpPr>
          <p:spPr bwMode="auto">
            <a:xfrm>
              <a:off x="4297363" y="3330575"/>
              <a:ext cx="134938" cy="115888"/>
            </a:xfrm>
            <a:custGeom>
              <a:avLst/>
              <a:gdLst/>
              <a:ahLst/>
              <a:cxnLst>
                <a:cxn ang="0">
                  <a:pos x="109" y="0"/>
                </a:cxn>
                <a:cxn ang="0">
                  <a:pos x="115" y="9"/>
                </a:cxn>
                <a:cxn ang="0">
                  <a:pos x="123" y="14"/>
                </a:cxn>
                <a:cxn ang="0">
                  <a:pos x="144" y="11"/>
                </a:cxn>
                <a:cxn ang="0">
                  <a:pos x="158" y="15"/>
                </a:cxn>
                <a:cxn ang="0">
                  <a:pos x="153" y="15"/>
                </a:cxn>
                <a:cxn ang="0">
                  <a:pos x="161" y="22"/>
                </a:cxn>
                <a:cxn ang="0">
                  <a:pos x="164" y="52"/>
                </a:cxn>
                <a:cxn ang="0">
                  <a:pos x="170" y="61"/>
                </a:cxn>
                <a:cxn ang="0">
                  <a:pos x="169" y="65"/>
                </a:cxn>
                <a:cxn ang="0">
                  <a:pos x="169" y="68"/>
                </a:cxn>
                <a:cxn ang="0">
                  <a:pos x="145" y="69"/>
                </a:cxn>
                <a:cxn ang="0">
                  <a:pos x="144" y="74"/>
                </a:cxn>
                <a:cxn ang="0">
                  <a:pos x="131" y="77"/>
                </a:cxn>
                <a:cxn ang="0">
                  <a:pos x="131" y="85"/>
                </a:cxn>
                <a:cxn ang="0">
                  <a:pos x="134" y="88"/>
                </a:cxn>
                <a:cxn ang="0">
                  <a:pos x="117" y="96"/>
                </a:cxn>
                <a:cxn ang="0">
                  <a:pos x="106" y="107"/>
                </a:cxn>
                <a:cxn ang="0">
                  <a:pos x="93" y="109"/>
                </a:cxn>
                <a:cxn ang="0">
                  <a:pos x="91" y="114"/>
                </a:cxn>
                <a:cxn ang="0">
                  <a:pos x="83" y="112"/>
                </a:cxn>
                <a:cxn ang="0">
                  <a:pos x="69" y="121"/>
                </a:cxn>
                <a:cxn ang="0">
                  <a:pos x="63" y="126"/>
                </a:cxn>
                <a:cxn ang="0">
                  <a:pos x="63" y="145"/>
                </a:cxn>
                <a:cxn ang="0">
                  <a:pos x="0" y="145"/>
                </a:cxn>
                <a:cxn ang="0">
                  <a:pos x="1" y="142"/>
                </a:cxn>
                <a:cxn ang="0">
                  <a:pos x="19" y="137"/>
                </a:cxn>
                <a:cxn ang="0">
                  <a:pos x="38" y="121"/>
                </a:cxn>
                <a:cxn ang="0">
                  <a:pos x="42" y="114"/>
                </a:cxn>
                <a:cxn ang="0">
                  <a:pos x="47" y="106"/>
                </a:cxn>
                <a:cxn ang="0">
                  <a:pos x="44" y="96"/>
                </a:cxn>
                <a:cxn ang="0">
                  <a:pos x="45" y="83"/>
                </a:cxn>
                <a:cxn ang="0">
                  <a:pos x="53" y="71"/>
                </a:cxn>
                <a:cxn ang="0">
                  <a:pos x="57" y="63"/>
                </a:cxn>
                <a:cxn ang="0">
                  <a:pos x="66" y="49"/>
                </a:cxn>
                <a:cxn ang="0">
                  <a:pos x="91" y="34"/>
                </a:cxn>
                <a:cxn ang="0">
                  <a:pos x="104" y="4"/>
                </a:cxn>
                <a:cxn ang="0">
                  <a:pos x="109" y="0"/>
                </a:cxn>
              </a:cxnLst>
              <a:rect l="0" t="0" r="r" b="b"/>
              <a:pathLst>
                <a:path w="170" h="145">
                  <a:moveTo>
                    <a:pt x="109" y="0"/>
                  </a:moveTo>
                  <a:lnTo>
                    <a:pt x="115" y="9"/>
                  </a:lnTo>
                  <a:lnTo>
                    <a:pt x="123" y="14"/>
                  </a:lnTo>
                  <a:lnTo>
                    <a:pt x="144" y="11"/>
                  </a:lnTo>
                  <a:lnTo>
                    <a:pt x="158" y="15"/>
                  </a:lnTo>
                  <a:lnTo>
                    <a:pt x="153" y="15"/>
                  </a:lnTo>
                  <a:lnTo>
                    <a:pt x="161" y="22"/>
                  </a:lnTo>
                  <a:lnTo>
                    <a:pt x="164" y="52"/>
                  </a:lnTo>
                  <a:lnTo>
                    <a:pt x="170" y="61"/>
                  </a:lnTo>
                  <a:lnTo>
                    <a:pt x="169" y="65"/>
                  </a:lnTo>
                  <a:lnTo>
                    <a:pt x="169" y="68"/>
                  </a:lnTo>
                  <a:lnTo>
                    <a:pt x="145" y="69"/>
                  </a:lnTo>
                  <a:lnTo>
                    <a:pt x="144" y="74"/>
                  </a:lnTo>
                  <a:lnTo>
                    <a:pt x="131" y="77"/>
                  </a:lnTo>
                  <a:lnTo>
                    <a:pt x="131" y="85"/>
                  </a:lnTo>
                  <a:lnTo>
                    <a:pt x="134" y="88"/>
                  </a:lnTo>
                  <a:lnTo>
                    <a:pt x="117" y="96"/>
                  </a:lnTo>
                  <a:lnTo>
                    <a:pt x="106" y="107"/>
                  </a:lnTo>
                  <a:lnTo>
                    <a:pt x="93" y="109"/>
                  </a:lnTo>
                  <a:lnTo>
                    <a:pt x="91" y="114"/>
                  </a:lnTo>
                  <a:lnTo>
                    <a:pt x="83" y="112"/>
                  </a:lnTo>
                  <a:lnTo>
                    <a:pt x="69" y="121"/>
                  </a:lnTo>
                  <a:lnTo>
                    <a:pt x="63" y="126"/>
                  </a:lnTo>
                  <a:lnTo>
                    <a:pt x="63" y="145"/>
                  </a:lnTo>
                  <a:lnTo>
                    <a:pt x="0" y="145"/>
                  </a:lnTo>
                  <a:lnTo>
                    <a:pt x="1" y="142"/>
                  </a:lnTo>
                  <a:lnTo>
                    <a:pt x="19" y="137"/>
                  </a:lnTo>
                  <a:lnTo>
                    <a:pt x="38" y="121"/>
                  </a:lnTo>
                  <a:lnTo>
                    <a:pt x="42" y="114"/>
                  </a:lnTo>
                  <a:lnTo>
                    <a:pt x="47" y="106"/>
                  </a:lnTo>
                  <a:lnTo>
                    <a:pt x="44" y="96"/>
                  </a:lnTo>
                  <a:lnTo>
                    <a:pt x="45" y="83"/>
                  </a:lnTo>
                  <a:lnTo>
                    <a:pt x="53" y="71"/>
                  </a:lnTo>
                  <a:lnTo>
                    <a:pt x="57" y="63"/>
                  </a:lnTo>
                  <a:lnTo>
                    <a:pt x="66" y="49"/>
                  </a:lnTo>
                  <a:lnTo>
                    <a:pt x="91" y="34"/>
                  </a:lnTo>
                  <a:lnTo>
                    <a:pt x="104" y="4"/>
                  </a:lnTo>
                  <a:lnTo>
                    <a:pt x="10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68" name="Freeform 1600"/>
            <p:cNvSpPr>
              <a:spLocks/>
            </p:cNvSpPr>
            <p:nvPr/>
          </p:nvSpPr>
          <p:spPr bwMode="auto">
            <a:xfrm>
              <a:off x="4443413" y="3498850"/>
              <a:ext cx="179388" cy="147638"/>
            </a:xfrm>
            <a:custGeom>
              <a:avLst/>
              <a:gdLst/>
              <a:ahLst/>
              <a:cxnLst>
                <a:cxn ang="0">
                  <a:pos x="164" y="0"/>
                </a:cxn>
                <a:cxn ang="0">
                  <a:pos x="194" y="0"/>
                </a:cxn>
                <a:cxn ang="0">
                  <a:pos x="207" y="9"/>
                </a:cxn>
                <a:cxn ang="0">
                  <a:pos x="212" y="7"/>
                </a:cxn>
                <a:cxn ang="0">
                  <a:pos x="212" y="33"/>
                </a:cxn>
                <a:cxn ang="0">
                  <a:pos x="215" y="42"/>
                </a:cxn>
                <a:cxn ang="0">
                  <a:pos x="224" y="50"/>
                </a:cxn>
                <a:cxn ang="0">
                  <a:pos x="220" y="55"/>
                </a:cxn>
                <a:cxn ang="0">
                  <a:pos x="218" y="79"/>
                </a:cxn>
                <a:cxn ang="0">
                  <a:pos x="215" y="104"/>
                </a:cxn>
                <a:cxn ang="0">
                  <a:pos x="191" y="132"/>
                </a:cxn>
                <a:cxn ang="0">
                  <a:pos x="188" y="143"/>
                </a:cxn>
                <a:cxn ang="0">
                  <a:pos x="191" y="145"/>
                </a:cxn>
                <a:cxn ang="0">
                  <a:pos x="185" y="145"/>
                </a:cxn>
                <a:cxn ang="0">
                  <a:pos x="182" y="148"/>
                </a:cxn>
                <a:cxn ang="0">
                  <a:pos x="183" y="153"/>
                </a:cxn>
                <a:cxn ang="0">
                  <a:pos x="182" y="156"/>
                </a:cxn>
                <a:cxn ang="0">
                  <a:pos x="172" y="162"/>
                </a:cxn>
                <a:cxn ang="0">
                  <a:pos x="163" y="159"/>
                </a:cxn>
                <a:cxn ang="0">
                  <a:pos x="144" y="159"/>
                </a:cxn>
                <a:cxn ang="0">
                  <a:pos x="131" y="169"/>
                </a:cxn>
                <a:cxn ang="0">
                  <a:pos x="121" y="166"/>
                </a:cxn>
                <a:cxn ang="0">
                  <a:pos x="112" y="159"/>
                </a:cxn>
                <a:cxn ang="0">
                  <a:pos x="96" y="166"/>
                </a:cxn>
                <a:cxn ang="0">
                  <a:pos x="80" y="153"/>
                </a:cxn>
                <a:cxn ang="0">
                  <a:pos x="68" y="154"/>
                </a:cxn>
                <a:cxn ang="0">
                  <a:pos x="58" y="159"/>
                </a:cxn>
                <a:cxn ang="0">
                  <a:pos x="55" y="167"/>
                </a:cxn>
                <a:cxn ang="0">
                  <a:pos x="50" y="173"/>
                </a:cxn>
                <a:cxn ang="0">
                  <a:pos x="50" y="185"/>
                </a:cxn>
                <a:cxn ang="0">
                  <a:pos x="39" y="173"/>
                </a:cxn>
                <a:cxn ang="0">
                  <a:pos x="33" y="177"/>
                </a:cxn>
                <a:cxn ang="0">
                  <a:pos x="34" y="180"/>
                </a:cxn>
                <a:cxn ang="0">
                  <a:pos x="33" y="181"/>
                </a:cxn>
                <a:cxn ang="0">
                  <a:pos x="30" y="177"/>
                </a:cxn>
                <a:cxn ang="0">
                  <a:pos x="31" y="173"/>
                </a:cxn>
                <a:cxn ang="0">
                  <a:pos x="30" y="170"/>
                </a:cxn>
                <a:cxn ang="0">
                  <a:pos x="19" y="169"/>
                </a:cxn>
                <a:cxn ang="0">
                  <a:pos x="4" y="150"/>
                </a:cxn>
                <a:cxn ang="0">
                  <a:pos x="0" y="142"/>
                </a:cxn>
                <a:cxn ang="0">
                  <a:pos x="3" y="136"/>
                </a:cxn>
                <a:cxn ang="0">
                  <a:pos x="12" y="136"/>
                </a:cxn>
                <a:cxn ang="0">
                  <a:pos x="17" y="129"/>
                </a:cxn>
                <a:cxn ang="0">
                  <a:pos x="49" y="129"/>
                </a:cxn>
                <a:cxn ang="0">
                  <a:pos x="55" y="120"/>
                </a:cxn>
                <a:cxn ang="0">
                  <a:pos x="58" y="118"/>
                </a:cxn>
                <a:cxn ang="0">
                  <a:pos x="58" y="69"/>
                </a:cxn>
                <a:cxn ang="0">
                  <a:pos x="80" y="63"/>
                </a:cxn>
                <a:cxn ang="0">
                  <a:pos x="110" y="37"/>
                </a:cxn>
                <a:cxn ang="0">
                  <a:pos x="164" y="0"/>
                </a:cxn>
              </a:cxnLst>
              <a:rect l="0" t="0" r="r" b="b"/>
              <a:pathLst>
                <a:path w="224" h="185">
                  <a:moveTo>
                    <a:pt x="164" y="0"/>
                  </a:moveTo>
                  <a:lnTo>
                    <a:pt x="194" y="0"/>
                  </a:lnTo>
                  <a:lnTo>
                    <a:pt x="207" y="9"/>
                  </a:lnTo>
                  <a:lnTo>
                    <a:pt x="212" y="7"/>
                  </a:lnTo>
                  <a:lnTo>
                    <a:pt x="212" y="33"/>
                  </a:lnTo>
                  <a:lnTo>
                    <a:pt x="215" y="42"/>
                  </a:lnTo>
                  <a:lnTo>
                    <a:pt x="224" y="50"/>
                  </a:lnTo>
                  <a:lnTo>
                    <a:pt x="220" y="55"/>
                  </a:lnTo>
                  <a:lnTo>
                    <a:pt x="218" y="79"/>
                  </a:lnTo>
                  <a:lnTo>
                    <a:pt x="215" y="104"/>
                  </a:lnTo>
                  <a:lnTo>
                    <a:pt x="191" y="132"/>
                  </a:lnTo>
                  <a:lnTo>
                    <a:pt x="188" y="143"/>
                  </a:lnTo>
                  <a:lnTo>
                    <a:pt x="191" y="145"/>
                  </a:lnTo>
                  <a:lnTo>
                    <a:pt x="185" y="145"/>
                  </a:lnTo>
                  <a:lnTo>
                    <a:pt x="182" y="148"/>
                  </a:lnTo>
                  <a:lnTo>
                    <a:pt x="183" y="153"/>
                  </a:lnTo>
                  <a:lnTo>
                    <a:pt x="182" y="156"/>
                  </a:lnTo>
                  <a:lnTo>
                    <a:pt x="172" y="162"/>
                  </a:lnTo>
                  <a:lnTo>
                    <a:pt x="163" y="159"/>
                  </a:lnTo>
                  <a:lnTo>
                    <a:pt x="144" y="159"/>
                  </a:lnTo>
                  <a:lnTo>
                    <a:pt x="131" y="169"/>
                  </a:lnTo>
                  <a:lnTo>
                    <a:pt x="121" y="166"/>
                  </a:lnTo>
                  <a:lnTo>
                    <a:pt x="112" y="159"/>
                  </a:lnTo>
                  <a:lnTo>
                    <a:pt x="96" y="166"/>
                  </a:lnTo>
                  <a:lnTo>
                    <a:pt x="80" y="153"/>
                  </a:lnTo>
                  <a:lnTo>
                    <a:pt x="68" y="154"/>
                  </a:lnTo>
                  <a:lnTo>
                    <a:pt x="58" y="159"/>
                  </a:lnTo>
                  <a:lnTo>
                    <a:pt x="55" y="167"/>
                  </a:lnTo>
                  <a:lnTo>
                    <a:pt x="50" y="173"/>
                  </a:lnTo>
                  <a:lnTo>
                    <a:pt x="50" y="185"/>
                  </a:lnTo>
                  <a:lnTo>
                    <a:pt x="39" y="173"/>
                  </a:lnTo>
                  <a:lnTo>
                    <a:pt x="33" y="177"/>
                  </a:lnTo>
                  <a:lnTo>
                    <a:pt x="34" y="180"/>
                  </a:lnTo>
                  <a:lnTo>
                    <a:pt x="33" y="181"/>
                  </a:lnTo>
                  <a:lnTo>
                    <a:pt x="30" y="177"/>
                  </a:lnTo>
                  <a:lnTo>
                    <a:pt x="31" y="173"/>
                  </a:lnTo>
                  <a:lnTo>
                    <a:pt x="30" y="170"/>
                  </a:lnTo>
                  <a:lnTo>
                    <a:pt x="19" y="169"/>
                  </a:lnTo>
                  <a:lnTo>
                    <a:pt x="4" y="150"/>
                  </a:lnTo>
                  <a:lnTo>
                    <a:pt x="0" y="142"/>
                  </a:lnTo>
                  <a:lnTo>
                    <a:pt x="3" y="136"/>
                  </a:lnTo>
                  <a:lnTo>
                    <a:pt x="12" y="136"/>
                  </a:lnTo>
                  <a:lnTo>
                    <a:pt x="17" y="129"/>
                  </a:lnTo>
                  <a:lnTo>
                    <a:pt x="49" y="129"/>
                  </a:lnTo>
                  <a:lnTo>
                    <a:pt x="55" y="120"/>
                  </a:lnTo>
                  <a:lnTo>
                    <a:pt x="58" y="118"/>
                  </a:lnTo>
                  <a:lnTo>
                    <a:pt x="58" y="69"/>
                  </a:lnTo>
                  <a:lnTo>
                    <a:pt x="80" y="63"/>
                  </a:lnTo>
                  <a:lnTo>
                    <a:pt x="110" y="37"/>
                  </a:lnTo>
                  <a:lnTo>
                    <a:pt x="16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69" name="Freeform 1601"/>
            <p:cNvSpPr>
              <a:spLocks/>
            </p:cNvSpPr>
            <p:nvPr/>
          </p:nvSpPr>
          <p:spPr bwMode="auto">
            <a:xfrm>
              <a:off x="4443413" y="3498850"/>
              <a:ext cx="179388" cy="147638"/>
            </a:xfrm>
            <a:custGeom>
              <a:avLst/>
              <a:gdLst/>
              <a:ahLst/>
              <a:cxnLst>
                <a:cxn ang="0">
                  <a:pos x="164" y="0"/>
                </a:cxn>
                <a:cxn ang="0">
                  <a:pos x="194" y="0"/>
                </a:cxn>
                <a:cxn ang="0">
                  <a:pos x="207" y="9"/>
                </a:cxn>
                <a:cxn ang="0">
                  <a:pos x="212" y="7"/>
                </a:cxn>
                <a:cxn ang="0">
                  <a:pos x="212" y="33"/>
                </a:cxn>
                <a:cxn ang="0">
                  <a:pos x="215" y="42"/>
                </a:cxn>
                <a:cxn ang="0">
                  <a:pos x="224" y="50"/>
                </a:cxn>
                <a:cxn ang="0">
                  <a:pos x="220" y="55"/>
                </a:cxn>
                <a:cxn ang="0">
                  <a:pos x="218" y="79"/>
                </a:cxn>
                <a:cxn ang="0">
                  <a:pos x="215" y="104"/>
                </a:cxn>
                <a:cxn ang="0">
                  <a:pos x="191" y="132"/>
                </a:cxn>
                <a:cxn ang="0">
                  <a:pos x="188" y="143"/>
                </a:cxn>
                <a:cxn ang="0">
                  <a:pos x="191" y="145"/>
                </a:cxn>
                <a:cxn ang="0">
                  <a:pos x="185" y="145"/>
                </a:cxn>
                <a:cxn ang="0">
                  <a:pos x="182" y="148"/>
                </a:cxn>
                <a:cxn ang="0">
                  <a:pos x="183" y="153"/>
                </a:cxn>
                <a:cxn ang="0">
                  <a:pos x="182" y="156"/>
                </a:cxn>
                <a:cxn ang="0">
                  <a:pos x="172" y="162"/>
                </a:cxn>
                <a:cxn ang="0">
                  <a:pos x="163" y="159"/>
                </a:cxn>
                <a:cxn ang="0">
                  <a:pos x="144" y="159"/>
                </a:cxn>
                <a:cxn ang="0">
                  <a:pos x="131" y="169"/>
                </a:cxn>
                <a:cxn ang="0">
                  <a:pos x="121" y="166"/>
                </a:cxn>
                <a:cxn ang="0">
                  <a:pos x="112" y="159"/>
                </a:cxn>
                <a:cxn ang="0">
                  <a:pos x="96" y="166"/>
                </a:cxn>
                <a:cxn ang="0">
                  <a:pos x="80" y="153"/>
                </a:cxn>
                <a:cxn ang="0">
                  <a:pos x="68" y="154"/>
                </a:cxn>
                <a:cxn ang="0">
                  <a:pos x="58" y="159"/>
                </a:cxn>
                <a:cxn ang="0">
                  <a:pos x="55" y="167"/>
                </a:cxn>
                <a:cxn ang="0">
                  <a:pos x="50" y="173"/>
                </a:cxn>
                <a:cxn ang="0">
                  <a:pos x="50" y="185"/>
                </a:cxn>
                <a:cxn ang="0">
                  <a:pos x="39" y="173"/>
                </a:cxn>
                <a:cxn ang="0">
                  <a:pos x="33" y="177"/>
                </a:cxn>
                <a:cxn ang="0">
                  <a:pos x="34" y="180"/>
                </a:cxn>
                <a:cxn ang="0">
                  <a:pos x="33" y="181"/>
                </a:cxn>
                <a:cxn ang="0">
                  <a:pos x="30" y="177"/>
                </a:cxn>
                <a:cxn ang="0">
                  <a:pos x="31" y="173"/>
                </a:cxn>
                <a:cxn ang="0">
                  <a:pos x="30" y="170"/>
                </a:cxn>
                <a:cxn ang="0">
                  <a:pos x="19" y="169"/>
                </a:cxn>
                <a:cxn ang="0">
                  <a:pos x="4" y="150"/>
                </a:cxn>
                <a:cxn ang="0">
                  <a:pos x="0" y="142"/>
                </a:cxn>
                <a:cxn ang="0">
                  <a:pos x="3" y="136"/>
                </a:cxn>
                <a:cxn ang="0">
                  <a:pos x="12" y="136"/>
                </a:cxn>
                <a:cxn ang="0">
                  <a:pos x="17" y="129"/>
                </a:cxn>
                <a:cxn ang="0">
                  <a:pos x="49" y="129"/>
                </a:cxn>
                <a:cxn ang="0">
                  <a:pos x="55" y="120"/>
                </a:cxn>
                <a:cxn ang="0">
                  <a:pos x="58" y="118"/>
                </a:cxn>
                <a:cxn ang="0">
                  <a:pos x="58" y="69"/>
                </a:cxn>
                <a:cxn ang="0">
                  <a:pos x="80" y="63"/>
                </a:cxn>
                <a:cxn ang="0">
                  <a:pos x="110" y="37"/>
                </a:cxn>
                <a:cxn ang="0">
                  <a:pos x="164" y="0"/>
                </a:cxn>
              </a:cxnLst>
              <a:rect l="0" t="0" r="r" b="b"/>
              <a:pathLst>
                <a:path w="224" h="185">
                  <a:moveTo>
                    <a:pt x="164" y="0"/>
                  </a:moveTo>
                  <a:lnTo>
                    <a:pt x="194" y="0"/>
                  </a:lnTo>
                  <a:lnTo>
                    <a:pt x="207" y="9"/>
                  </a:lnTo>
                  <a:lnTo>
                    <a:pt x="212" y="7"/>
                  </a:lnTo>
                  <a:lnTo>
                    <a:pt x="212" y="33"/>
                  </a:lnTo>
                  <a:lnTo>
                    <a:pt x="215" y="42"/>
                  </a:lnTo>
                  <a:lnTo>
                    <a:pt x="224" y="50"/>
                  </a:lnTo>
                  <a:lnTo>
                    <a:pt x="220" y="55"/>
                  </a:lnTo>
                  <a:lnTo>
                    <a:pt x="218" y="79"/>
                  </a:lnTo>
                  <a:lnTo>
                    <a:pt x="215" y="104"/>
                  </a:lnTo>
                  <a:lnTo>
                    <a:pt x="191" y="132"/>
                  </a:lnTo>
                  <a:lnTo>
                    <a:pt x="188" y="143"/>
                  </a:lnTo>
                  <a:lnTo>
                    <a:pt x="191" y="145"/>
                  </a:lnTo>
                  <a:lnTo>
                    <a:pt x="185" y="145"/>
                  </a:lnTo>
                  <a:lnTo>
                    <a:pt x="182" y="148"/>
                  </a:lnTo>
                  <a:lnTo>
                    <a:pt x="183" y="153"/>
                  </a:lnTo>
                  <a:lnTo>
                    <a:pt x="182" y="156"/>
                  </a:lnTo>
                  <a:lnTo>
                    <a:pt x="172" y="162"/>
                  </a:lnTo>
                  <a:lnTo>
                    <a:pt x="163" y="159"/>
                  </a:lnTo>
                  <a:lnTo>
                    <a:pt x="144" y="159"/>
                  </a:lnTo>
                  <a:lnTo>
                    <a:pt x="131" y="169"/>
                  </a:lnTo>
                  <a:lnTo>
                    <a:pt x="121" y="166"/>
                  </a:lnTo>
                  <a:lnTo>
                    <a:pt x="112" y="159"/>
                  </a:lnTo>
                  <a:lnTo>
                    <a:pt x="96" y="166"/>
                  </a:lnTo>
                  <a:lnTo>
                    <a:pt x="80" y="153"/>
                  </a:lnTo>
                  <a:lnTo>
                    <a:pt x="68" y="154"/>
                  </a:lnTo>
                  <a:lnTo>
                    <a:pt x="58" y="159"/>
                  </a:lnTo>
                  <a:lnTo>
                    <a:pt x="55" y="167"/>
                  </a:lnTo>
                  <a:lnTo>
                    <a:pt x="50" y="173"/>
                  </a:lnTo>
                  <a:lnTo>
                    <a:pt x="50" y="185"/>
                  </a:lnTo>
                  <a:lnTo>
                    <a:pt x="39" y="173"/>
                  </a:lnTo>
                  <a:lnTo>
                    <a:pt x="33" y="177"/>
                  </a:lnTo>
                  <a:lnTo>
                    <a:pt x="34" y="180"/>
                  </a:lnTo>
                  <a:lnTo>
                    <a:pt x="33" y="181"/>
                  </a:lnTo>
                  <a:lnTo>
                    <a:pt x="30" y="177"/>
                  </a:lnTo>
                  <a:lnTo>
                    <a:pt x="31" y="173"/>
                  </a:lnTo>
                  <a:lnTo>
                    <a:pt x="30" y="170"/>
                  </a:lnTo>
                  <a:lnTo>
                    <a:pt x="19" y="169"/>
                  </a:lnTo>
                  <a:lnTo>
                    <a:pt x="4" y="150"/>
                  </a:lnTo>
                  <a:lnTo>
                    <a:pt x="0" y="142"/>
                  </a:lnTo>
                  <a:lnTo>
                    <a:pt x="3" y="136"/>
                  </a:lnTo>
                  <a:lnTo>
                    <a:pt x="12" y="136"/>
                  </a:lnTo>
                  <a:lnTo>
                    <a:pt x="17" y="129"/>
                  </a:lnTo>
                  <a:lnTo>
                    <a:pt x="49" y="129"/>
                  </a:lnTo>
                  <a:lnTo>
                    <a:pt x="55" y="120"/>
                  </a:lnTo>
                  <a:lnTo>
                    <a:pt x="58" y="118"/>
                  </a:lnTo>
                  <a:lnTo>
                    <a:pt x="58" y="69"/>
                  </a:lnTo>
                  <a:lnTo>
                    <a:pt x="80" y="63"/>
                  </a:lnTo>
                  <a:lnTo>
                    <a:pt x="110" y="37"/>
                  </a:lnTo>
                  <a:lnTo>
                    <a:pt x="16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70" name="Freeform 1602"/>
            <p:cNvSpPr>
              <a:spLocks/>
            </p:cNvSpPr>
            <p:nvPr/>
          </p:nvSpPr>
          <p:spPr bwMode="auto">
            <a:xfrm>
              <a:off x="4475163" y="3625850"/>
              <a:ext cx="136525" cy="114300"/>
            </a:xfrm>
            <a:custGeom>
              <a:avLst/>
              <a:gdLst/>
              <a:ahLst/>
              <a:cxnLst>
                <a:cxn ang="0">
                  <a:pos x="43" y="0"/>
                </a:cxn>
                <a:cxn ang="0">
                  <a:pos x="62" y="13"/>
                </a:cxn>
                <a:cxn ang="0">
                  <a:pos x="78" y="7"/>
                </a:cxn>
                <a:cxn ang="0">
                  <a:pos x="87" y="14"/>
                </a:cxn>
                <a:cxn ang="0">
                  <a:pos x="98" y="16"/>
                </a:cxn>
                <a:cxn ang="0">
                  <a:pos x="111" y="7"/>
                </a:cxn>
                <a:cxn ang="0">
                  <a:pos x="131" y="5"/>
                </a:cxn>
                <a:cxn ang="0">
                  <a:pos x="141" y="10"/>
                </a:cxn>
                <a:cxn ang="0">
                  <a:pos x="152" y="3"/>
                </a:cxn>
                <a:cxn ang="0">
                  <a:pos x="154" y="0"/>
                </a:cxn>
                <a:cxn ang="0">
                  <a:pos x="168" y="19"/>
                </a:cxn>
                <a:cxn ang="0">
                  <a:pos x="173" y="24"/>
                </a:cxn>
                <a:cxn ang="0">
                  <a:pos x="173" y="32"/>
                </a:cxn>
                <a:cxn ang="0">
                  <a:pos x="158" y="44"/>
                </a:cxn>
                <a:cxn ang="0">
                  <a:pos x="147" y="75"/>
                </a:cxn>
                <a:cxn ang="0">
                  <a:pos x="139" y="81"/>
                </a:cxn>
                <a:cxn ang="0">
                  <a:pos x="128" y="109"/>
                </a:cxn>
                <a:cxn ang="0">
                  <a:pos x="124" y="111"/>
                </a:cxn>
                <a:cxn ang="0">
                  <a:pos x="116" y="105"/>
                </a:cxn>
                <a:cxn ang="0">
                  <a:pos x="100" y="106"/>
                </a:cxn>
                <a:cxn ang="0">
                  <a:pos x="89" y="120"/>
                </a:cxn>
                <a:cxn ang="0">
                  <a:pos x="82" y="138"/>
                </a:cxn>
                <a:cxn ang="0">
                  <a:pos x="81" y="136"/>
                </a:cxn>
                <a:cxn ang="0">
                  <a:pos x="81" y="141"/>
                </a:cxn>
                <a:cxn ang="0">
                  <a:pos x="65" y="138"/>
                </a:cxn>
                <a:cxn ang="0">
                  <a:pos x="62" y="143"/>
                </a:cxn>
                <a:cxn ang="0">
                  <a:pos x="51" y="144"/>
                </a:cxn>
                <a:cxn ang="0">
                  <a:pos x="41" y="136"/>
                </a:cxn>
                <a:cxn ang="0">
                  <a:pos x="41" y="127"/>
                </a:cxn>
                <a:cxn ang="0">
                  <a:pos x="33" y="120"/>
                </a:cxn>
                <a:cxn ang="0">
                  <a:pos x="30" y="117"/>
                </a:cxn>
                <a:cxn ang="0">
                  <a:pos x="24" y="112"/>
                </a:cxn>
                <a:cxn ang="0">
                  <a:pos x="0" y="114"/>
                </a:cxn>
                <a:cxn ang="0">
                  <a:pos x="0" y="81"/>
                </a:cxn>
                <a:cxn ang="0">
                  <a:pos x="7" y="65"/>
                </a:cxn>
                <a:cxn ang="0">
                  <a:pos x="13" y="57"/>
                </a:cxn>
                <a:cxn ang="0">
                  <a:pos x="13" y="54"/>
                </a:cxn>
                <a:cxn ang="0">
                  <a:pos x="16" y="51"/>
                </a:cxn>
                <a:cxn ang="0">
                  <a:pos x="14" y="41"/>
                </a:cxn>
                <a:cxn ang="0">
                  <a:pos x="11" y="37"/>
                </a:cxn>
                <a:cxn ang="0">
                  <a:pos x="13" y="32"/>
                </a:cxn>
                <a:cxn ang="0">
                  <a:pos x="13" y="21"/>
                </a:cxn>
                <a:cxn ang="0">
                  <a:pos x="18" y="14"/>
                </a:cxn>
                <a:cxn ang="0">
                  <a:pos x="21" y="5"/>
                </a:cxn>
                <a:cxn ang="0">
                  <a:pos x="30" y="2"/>
                </a:cxn>
                <a:cxn ang="0">
                  <a:pos x="43" y="0"/>
                </a:cxn>
              </a:cxnLst>
              <a:rect l="0" t="0" r="r" b="b"/>
              <a:pathLst>
                <a:path w="173" h="144">
                  <a:moveTo>
                    <a:pt x="43" y="0"/>
                  </a:moveTo>
                  <a:lnTo>
                    <a:pt x="62" y="13"/>
                  </a:lnTo>
                  <a:lnTo>
                    <a:pt x="78" y="7"/>
                  </a:lnTo>
                  <a:lnTo>
                    <a:pt x="87" y="14"/>
                  </a:lnTo>
                  <a:lnTo>
                    <a:pt x="98" y="16"/>
                  </a:lnTo>
                  <a:lnTo>
                    <a:pt x="111" y="7"/>
                  </a:lnTo>
                  <a:lnTo>
                    <a:pt x="131" y="5"/>
                  </a:lnTo>
                  <a:lnTo>
                    <a:pt x="141" y="10"/>
                  </a:lnTo>
                  <a:lnTo>
                    <a:pt x="152" y="3"/>
                  </a:lnTo>
                  <a:lnTo>
                    <a:pt x="154" y="0"/>
                  </a:lnTo>
                  <a:lnTo>
                    <a:pt x="168" y="19"/>
                  </a:lnTo>
                  <a:lnTo>
                    <a:pt x="173" y="24"/>
                  </a:lnTo>
                  <a:lnTo>
                    <a:pt x="173" y="32"/>
                  </a:lnTo>
                  <a:lnTo>
                    <a:pt x="158" y="44"/>
                  </a:lnTo>
                  <a:lnTo>
                    <a:pt x="147" y="75"/>
                  </a:lnTo>
                  <a:lnTo>
                    <a:pt x="139" y="81"/>
                  </a:lnTo>
                  <a:lnTo>
                    <a:pt x="128" y="109"/>
                  </a:lnTo>
                  <a:lnTo>
                    <a:pt x="124" y="111"/>
                  </a:lnTo>
                  <a:lnTo>
                    <a:pt x="116" y="105"/>
                  </a:lnTo>
                  <a:lnTo>
                    <a:pt x="100" y="106"/>
                  </a:lnTo>
                  <a:lnTo>
                    <a:pt x="89" y="120"/>
                  </a:lnTo>
                  <a:lnTo>
                    <a:pt x="82" y="138"/>
                  </a:lnTo>
                  <a:lnTo>
                    <a:pt x="81" y="136"/>
                  </a:lnTo>
                  <a:lnTo>
                    <a:pt x="81" y="141"/>
                  </a:lnTo>
                  <a:lnTo>
                    <a:pt x="65" y="138"/>
                  </a:lnTo>
                  <a:lnTo>
                    <a:pt x="62" y="143"/>
                  </a:lnTo>
                  <a:lnTo>
                    <a:pt x="51" y="144"/>
                  </a:lnTo>
                  <a:lnTo>
                    <a:pt x="41" y="136"/>
                  </a:lnTo>
                  <a:lnTo>
                    <a:pt x="41" y="127"/>
                  </a:lnTo>
                  <a:lnTo>
                    <a:pt x="33" y="120"/>
                  </a:lnTo>
                  <a:lnTo>
                    <a:pt x="30" y="117"/>
                  </a:lnTo>
                  <a:lnTo>
                    <a:pt x="24" y="112"/>
                  </a:lnTo>
                  <a:lnTo>
                    <a:pt x="0" y="114"/>
                  </a:lnTo>
                  <a:lnTo>
                    <a:pt x="0" y="81"/>
                  </a:lnTo>
                  <a:lnTo>
                    <a:pt x="7" y="65"/>
                  </a:lnTo>
                  <a:lnTo>
                    <a:pt x="13" y="57"/>
                  </a:lnTo>
                  <a:lnTo>
                    <a:pt x="13" y="54"/>
                  </a:lnTo>
                  <a:lnTo>
                    <a:pt x="16" y="51"/>
                  </a:lnTo>
                  <a:lnTo>
                    <a:pt x="14" y="41"/>
                  </a:lnTo>
                  <a:lnTo>
                    <a:pt x="11" y="37"/>
                  </a:lnTo>
                  <a:lnTo>
                    <a:pt x="13" y="32"/>
                  </a:lnTo>
                  <a:lnTo>
                    <a:pt x="13" y="21"/>
                  </a:lnTo>
                  <a:lnTo>
                    <a:pt x="18" y="14"/>
                  </a:lnTo>
                  <a:lnTo>
                    <a:pt x="21" y="5"/>
                  </a:lnTo>
                  <a:lnTo>
                    <a:pt x="30" y="2"/>
                  </a:lnTo>
                  <a:lnTo>
                    <a:pt x="4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71" name="Freeform 1603"/>
            <p:cNvSpPr>
              <a:spLocks/>
            </p:cNvSpPr>
            <p:nvPr/>
          </p:nvSpPr>
          <p:spPr bwMode="auto">
            <a:xfrm>
              <a:off x="4244976" y="3635375"/>
              <a:ext cx="41275" cy="20638"/>
            </a:xfrm>
            <a:custGeom>
              <a:avLst/>
              <a:gdLst/>
              <a:ahLst/>
              <a:cxnLst>
                <a:cxn ang="0">
                  <a:pos x="52" y="0"/>
                </a:cxn>
                <a:cxn ang="0">
                  <a:pos x="52" y="6"/>
                </a:cxn>
                <a:cxn ang="0">
                  <a:pos x="49" y="8"/>
                </a:cxn>
                <a:cxn ang="0">
                  <a:pos x="52" y="16"/>
                </a:cxn>
                <a:cxn ang="0">
                  <a:pos x="37" y="19"/>
                </a:cxn>
                <a:cxn ang="0">
                  <a:pos x="29" y="25"/>
                </a:cxn>
                <a:cxn ang="0">
                  <a:pos x="24" y="22"/>
                </a:cxn>
                <a:cxn ang="0">
                  <a:pos x="22" y="16"/>
                </a:cxn>
                <a:cxn ang="0">
                  <a:pos x="33" y="11"/>
                </a:cxn>
                <a:cxn ang="0">
                  <a:pos x="16" y="16"/>
                </a:cxn>
                <a:cxn ang="0">
                  <a:pos x="0" y="5"/>
                </a:cxn>
                <a:cxn ang="0">
                  <a:pos x="18" y="5"/>
                </a:cxn>
                <a:cxn ang="0">
                  <a:pos x="29" y="1"/>
                </a:cxn>
                <a:cxn ang="0">
                  <a:pos x="52" y="0"/>
                </a:cxn>
              </a:cxnLst>
              <a:rect l="0" t="0" r="r" b="b"/>
              <a:pathLst>
                <a:path w="52" h="25">
                  <a:moveTo>
                    <a:pt x="52" y="0"/>
                  </a:moveTo>
                  <a:lnTo>
                    <a:pt x="52" y="6"/>
                  </a:lnTo>
                  <a:lnTo>
                    <a:pt x="49" y="8"/>
                  </a:lnTo>
                  <a:lnTo>
                    <a:pt x="52" y="16"/>
                  </a:lnTo>
                  <a:lnTo>
                    <a:pt x="37" y="19"/>
                  </a:lnTo>
                  <a:lnTo>
                    <a:pt x="29" y="25"/>
                  </a:lnTo>
                  <a:lnTo>
                    <a:pt x="24" y="22"/>
                  </a:lnTo>
                  <a:lnTo>
                    <a:pt x="22" y="16"/>
                  </a:lnTo>
                  <a:lnTo>
                    <a:pt x="33" y="11"/>
                  </a:lnTo>
                  <a:lnTo>
                    <a:pt x="16" y="16"/>
                  </a:lnTo>
                  <a:lnTo>
                    <a:pt x="0" y="5"/>
                  </a:lnTo>
                  <a:lnTo>
                    <a:pt x="18" y="5"/>
                  </a:lnTo>
                  <a:lnTo>
                    <a:pt x="29" y="1"/>
                  </a:lnTo>
                  <a:lnTo>
                    <a:pt x="5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72" name="Freeform 1604"/>
            <p:cNvSpPr>
              <a:spLocks/>
            </p:cNvSpPr>
            <p:nvPr/>
          </p:nvSpPr>
          <p:spPr bwMode="auto">
            <a:xfrm>
              <a:off x="4244976" y="3635375"/>
              <a:ext cx="41275" cy="20638"/>
            </a:xfrm>
            <a:custGeom>
              <a:avLst/>
              <a:gdLst/>
              <a:ahLst/>
              <a:cxnLst>
                <a:cxn ang="0">
                  <a:pos x="52" y="0"/>
                </a:cxn>
                <a:cxn ang="0">
                  <a:pos x="52" y="6"/>
                </a:cxn>
                <a:cxn ang="0">
                  <a:pos x="49" y="8"/>
                </a:cxn>
                <a:cxn ang="0">
                  <a:pos x="52" y="16"/>
                </a:cxn>
                <a:cxn ang="0">
                  <a:pos x="37" y="19"/>
                </a:cxn>
                <a:cxn ang="0">
                  <a:pos x="29" y="25"/>
                </a:cxn>
                <a:cxn ang="0">
                  <a:pos x="24" y="22"/>
                </a:cxn>
                <a:cxn ang="0">
                  <a:pos x="22" y="16"/>
                </a:cxn>
                <a:cxn ang="0">
                  <a:pos x="33" y="11"/>
                </a:cxn>
                <a:cxn ang="0">
                  <a:pos x="16" y="16"/>
                </a:cxn>
                <a:cxn ang="0">
                  <a:pos x="0" y="5"/>
                </a:cxn>
                <a:cxn ang="0">
                  <a:pos x="18" y="5"/>
                </a:cxn>
                <a:cxn ang="0">
                  <a:pos x="29" y="1"/>
                </a:cxn>
                <a:cxn ang="0">
                  <a:pos x="52" y="0"/>
                </a:cxn>
              </a:cxnLst>
              <a:rect l="0" t="0" r="r" b="b"/>
              <a:pathLst>
                <a:path w="52" h="25">
                  <a:moveTo>
                    <a:pt x="52" y="0"/>
                  </a:moveTo>
                  <a:lnTo>
                    <a:pt x="52" y="6"/>
                  </a:lnTo>
                  <a:lnTo>
                    <a:pt x="49" y="8"/>
                  </a:lnTo>
                  <a:lnTo>
                    <a:pt x="52" y="16"/>
                  </a:lnTo>
                  <a:lnTo>
                    <a:pt x="37" y="19"/>
                  </a:lnTo>
                  <a:lnTo>
                    <a:pt x="29" y="25"/>
                  </a:lnTo>
                  <a:lnTo>
                    <a:pt x="24" y="22"/>
                  </a:lnTo>
                  <a:lnTo>
                    <a:pt x="22" y="16"/>
                  </a:lnTo>
                  <a:lnTo>
                    <a:pt x="33" y="11"/>
                  </a:lnTo>
                  <a:lnTo>
                    <a:pt x="16" y="16"/>
                  </a:lnTo>
                  <a:lnTo>
                    <a:pt x="0" y="5"/>
                  </a:lnTo>
                  <a:lnTo>
                    <a:pt x="18" y="5"/>
                  </a:lnTo>
                  <a:lnTo>
                    <a:pt x="29" y="1"/>
                  </a:lnTo>
                  <a:lnTo>
                    <a:pt x="5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73" name="Freeform 1605"/>
            <p:cNvSpPr>
              <a:spLocks/>
            </p:cNvSpPr>
            <p:nvPr/>
          </p:nvSpPr>
          <p:spPr bwMode="auto">
            <a:xfrm>
              <a:off x="4779963" y="3803650"/>
              <a:ext cx="20638" cy="20638"/>
            </a:xfrm>
            <a:custGeom>
              <a:avLst/>
              <a:gdLst/>
              <a:ahLst/>
              <a:cxnLst>
                <a:cxn ang="0">
                  <a:pos x="20" y="0"/>
                </a:cxn>
                <a:cxn ang="0">
                  <a:pos x="25" y="14"/>
                </a:cxn>
                <a:cxn ang="0">
                  <a:pos x="22" y="20"/>
                </a:cxn>
                <a:cxn ang="0">
                  <a:pos x="14" y="20"/>
                </a:cxn>
                <a:cxn ang="0">
                  <a:pos x="12" y="25"/>
                </a:cxn>
                <a:cxn ang="0">
                  <a:pos x="7" y="25"/>
                </a:cxn>
                <a:cxn ang="0">
                  <a:pos x="4" y="22"/>
                </a:cxn>
                <a:cxn ang="0">
                  <a:pos x="3" y="25"/>
                </a:cxn>
                <a:cxn ang="0">
                  <a:pos x="0" y="20"/>
                </a:cxn>
                <a:cxn ang="0">
                  <a:pos x="9" y="4"/>
                </a:cxn>
                <a:cxn ang="0">
                  <a:pos x="15" y="4"/>
                </a:cxn>
                <a:cxn ang="0">
                  <a:pos x="20" y="0"/>
                </a:cxn>
              </a:cxnLst>
              <a:rect l="0" t="0" r="r" b="b"/>
              <a:pathLst>
                <a:path w="25" h="25">
                  <a:moveTo>
                    <a:pt x="20" y="0"/>
                  </a:moveTo>
                  <a:lnTo>
                    <a:pt x="25" y="14"/>
                  </a:lnTo>
                  <a:lnTo>
                    <a:pt x="22" y="20"/>
                  </a:lnTo>
                  <a:lnTo>
                    <a:pt x="14" y="20"/>
                  </a:lnTo>
                  <a:lnTo>
                    <a:pt x="12" y="25"/>
                  </a:lnTo>
                  <a:lnTo>
                    <a:pt x="7" y="25"/>
                  </a:lnTo>
                  <a:lnTo>
                    <a:pt x="4" y="22"/>
                  </a:lnTo>
                  <a:lnTo>
                    <a:pt x="3" y="25"/>
                  </a:lnTo>
                  <a:lnTo>
                    <a:pt x="0" y="20"/>
                  </a:lnTo>
                  <a:lnTo>
                    <a:pt x="9" y="4"/>
                  </a:lnTo>
                  <a:lnTo>
                    <a:pt x="15" y="4"/>
                  </a:lnTo>
                  <a:lnTo>
                    <a:pt x="2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74" name="Freeform 1606"/>
            <p:cNvSpPr>
              <a:spLocks/>
            </p:cNvSpPr>
            <p:nvPr/>
          </p:nvSpPr>
          <p:spPr bwMode="auto">
            <a:xfrm>
              <a:off x="4779963" y="3803650"/>
              <a:ext cx="20638" cy="20638"/>
            </a:xfrm>
            <a:custGeom>
              <a:avLst/>
              <a:gdLst/>
              <a:ahLst/>
              <a:cxnLst>
                <a:cxn ang="0">
                  <a:pos x="20" y="0"/>
                </a:cxn>
                <a:cxn ang="0">
                  <a:pos x="25" y="14"/>
                </a:cxn>
                <a:cxn ang="0">
                  <a:pos x="22" y="20"/>
                </a:cxn>
                <a:cxn ang="0">
                  <a:pos x="14" y="20"/>
                </a:cxn>
                <a:cxn ang="0">
                  <a:pos x="12" y="25"/>
                </a:cxn>
                <a:cxn ang="0">
                  <a:pos x="7" y="25"/>
                </a:cxn>
                <a:cxn ang="0">
                  <a:pos x="4" y="22"/>
                </a:cxn>
                <a:cxn ang="0">
                  <a:pos x="3" y="25"/>
                </a:cxn>
                <a:cxn ang="0">
                  <a:pos x="0" y="20"/>
                </a:cxn>
                <a:cxn ang="0">
                  <a:pos x="9" y="4"/>
                </a:cxn>
                <a:cxn ang="0">
                  <a:pos x="15" y="4"/>
                </a:cxn>
                <a:cxn ang="0">
                  <a:pos x="20" y="0"/>
                </a:cxn>
              </a:cxnLst>
              <a:rect l="0" t="0" r="r" b="b"/>
              <a:pathLst>
                <a:path w="25" h="25">
                  <a:moveTo>
                    <a:pt x="20" y="0"/>
                  </a:moveTo>
                  <a:lnTo>
                    <a:pt x="25" y="14"/>
                  </a:lnTo>
                  <a:lnTo>
                    <a:pt x="22" y="20"/>
                  </a:lnTo>
                  <a:lnTo>
                    <a:pt x="14" y="20"/>
                  </a:lnTo>
                  <a:lnTo>
                    <a:pt x="12" y="25"/>
                  </a:lnTo>
                  <a:lnTo>
                    <a:pt x="7" y="25"/>
                  </a:lnTo>
                  <a:lnTo>
                    <a:pt x="4" y="22"/>
                  </a:lnTo>
                  <a:lnTo>
                    <a:pt x="3" y="25"/>
                  </a:lnTo>
                  <a:lnTo>
                    <a:pt x="0" y="20"/>
                  </a:lnTo>
                  <a:lnTo>
                    <a:pt x="9" y="4"/>
                  </a:lnTo>
                  <a:lnTo>
                    <a:pt x="15" y="4"/>
                  </a:lnTo>
                  <a:lnTo>
                    <a:pt x="2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75" name="Freeform 1607"/>
            <p:cNvSpPr>
              <a:spLocks/>
            </p:cNvSpPr>
            <p:nvPr/>
          </p:nvSpPr>
          <p:spPr bwMode="auto">
            <a:xfrm>
              <a:off x="4244976" y="3594100"/>
              <a:ext cx="61913" cy="52388"/>
            </a:xfrm>
            <a:custGeom>
              <a:avLst/>
              <a:gdLst/>
              <a:ahLst/>
              <a:cxnLst>
                <a:cxn ang="0">
                  <a:pos x="40" y="0"/>
                </a:cxn>
                <a:cxn ang="0">
                  <a:pos x="48" y="8"/>
                </a:cxn>
                <a:cxn ang="0">
                  <a:pos x="52" y="8"/>
                </a:cxn>
                <a:cxn ang="0">
                  <a:pos x="60" y="22"/>
                </a:cxn>
                <a:cxn ang="0">
                  <a:pos x="70" y="30"/>
                </a:cxn>
                <a:cxn ang="0">
                  <a:pos x="73" y="42"/>
                </a:cxn>
                <a:cxn ang="0">
                  <a:pos x="71" y="46"/>
                </a:cxn>
                <a:cxn ang="0">
                  <a:pos x="79" y="57"/>
                </a:cxn>
                <a:cxn ang="0">
                  <a:pos x="79" y="63"/>
                </a:cxn>
                <a:cxn ang="0">
                  <a:pos x="68" y="65"/>
                </a:cxn>
                <a:cxn ang="0">
                  <a:pos x="49" y="58"/>
                </a:cxn>
                <a:cxn ang="0">
                  <a:pos x="32" y="60"/>
                </a:cxn>
                <a:cxn ang="0">
                  <a:pos x="24" y="63"/>
                </a:cxn>
                <a:cxn ang="0">
                  <a:pos x="11" y="63"/>
                </a:cxn>
                <a:cxn ang="0">
                  <a:pos x="11" y="55"/>
                </a:cxn>
                <a:cxn ang="0">
                  <a:pos x="22" y="52"/>
                </a:cxn>
                <a:cxn ang="0">
                  <a:pos x="32" y="49"/>
                </a:cxn>
                <a:cxn ang="0">
                  <a:pos x="43" y="52"/>
                </a:cxn>
                <a:cxn ang="0">
                  <a:pos x="49" y="50"/>
                </a:cxn>
                <a:cxn ang="0">
                  <a:pos x="49" y="49"/>
                </a:cxn>
                <a:cxn ang="0">
                  <a:pos x="41" y="49"/>
                </a:cxn>
                <a:cxn ang="0">
                  <a:pos x="33" y="42"/>
                </a:cxn>
                <a:cxn ang="0">
                  <a:pos x="27" y="47"/>
                </a:cxn>
                <a:cxn ang="0">
                  <a:pos x="13" y="47"/>
                </a:cxn>
                <a:cxn ang="0">
                  <a:pos x="3" y="30"/>
                </a:cxn>
                <a:cxn ang="0">
                  <a:pos x="0" y="30"/>
                </a:cxn>
                <a:cxn ang="0">
                  <a:pos x="10" y="23"/>
                </a:cxn>
                <a:cxn ang="0">
                  <a:pos x="13" y="16"/>
                </a:cxn>
                <a:cxn ang="0">
                  <a:pos x="13" y="8"/>
                </a:cxn>
                <a:cxn ang="0">
                  <a:pos x="16" y="3"/>
                </a:cxn>
                <a:cxn ang="0">
                  <a:pos x="40" y="0"/>
                </a:cxn>
              </a:cxnLst>
              <a:rect l="0" t="0" r="r" b="b"/>
              <a:pathLst>
                <a:path w="79" h="65">
                  <a:moveTo>
                    <a:pt x="40" y="0"/>
                  </a:moveTo>
                  <a:lnTo>
                    <a:pt x="48" y="8"/>
                  </a:lnTo>
                  <a:lnTo>
                    <a:pt x="52" y="8"/>
                  </a:lnTo>
                  <a:lnTo>
                    <a:pt x="60" y="22"/>
                  </a:lnTo>
                  <a:lnTo>
                    <a:pt x="70" y="30"/>
                  </a:lnTo>
                  <a:lnTo>
                    <a:pt x="73" y="42"/>
                  </a:lnTo>
                  <a:lnTo>
                    <a:pt x="71" y="46"/>
                  </a:lnTo>
                  <a:lnTo>
                    <a:pt x="79" y="57"/>
                  </a:lnTo>
                  <a:lnTo>
                    <a:pt x="79" y="63"/>
                  </a:lnTo>
                  <a:lnTo>
                    <a:pt x="68" y="65"/>
                  </a:lnTo>
                  <a:lnTo>
                    <a:pt x="49" y="58"/>
                  </a:lnTo>
                  <a:lnTo>
                    <a:pt x="32" y="60"/>
                  </a:lnTo>
                  <a:lnTo>
                    <a:pt x="24" y="63"/>
                  </a:lnTo>
                  <a:lnTo>
                    <a:pt x="11" y="63"/>
                  </a:lnTo>
                  <a:lnTo>
                    <a:pt x="11" y="55"/>
                  </a:lnTo>
                  <a:lnTo>
                    <a:pt x="22" y="52"/>
                  </a:lnTo>
                  <a:lnTo>
                    <a:pt x="32" y="49"/>
                  </a:lnTo>
                  <a:lnTo>
                    <a:pt x="43" y="52"/>
                  </a:lnTo>
                  <a:lnTo>
                    <a:pt x="49" y="50"/>
                  </a:lnTo>
                  <a:lnTo>
                    <a:pt x="49" y="49"/>
                  </a:lnTo>
                  <a:lnTo>
                    <a:pt x="41" y="49"/>
                  </a:lnTo>
                  <a:lnTo>
                    <a:pt x="33" y="42"/>
                  </a:lnTo>
                  <a:lnTo>
                    <a:pt x="27" y="47"/>
                  </a:lnTo>
                  <a:lnTo>
                    <a:pt x="13" y="47"/>
                  </a:lnTo>
                  <a:lnTo>
                    <a:pt x="3" y="30"/>
                  </a:lnTo>
                  <a:lnTo>
                    <a:pt x="0" y="30"/>
                  </a:lnTo>
                  <a:lnTo>
                    <a:pt x="10" y="23"/>
                  </a:lnTo>
                  <a:lnTo>
                    <a:pt x="13" y="16"/>
                  </a:lnTo>
                  <a:lnTo>
                    <a:pt x="13" y="8"/>
                  </a:lnTo>
                  <a:lnTo>
                    <a:pt x="16" y="3"/>
                  </a:lnTo>
                  <a:lnTo>
                    <a:pt x="4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76" name="Freeform 1608"/>
            <p:cNvSpPr>
              <a:spLocks/>
            </p:cNvSpPr>
            <p:nvPr/>
          </p:nvSpPr>
          <p:spPr bwMode="auto">
            <a:xfrm>
              <a:off x="4244976" y="3594100"/>
              <a:ext cx="61913" cy="52388"/>
            </a:xfrm>
            <a:custGeom>
              <a:avLst/>
              <a:gdLst/>
              <a:ahLst/>
              <a:cxnLst>
                <a:cxn ang="0">
                  <a:pos x="40" y="0"/>
                </a:cxn>
                <a:cxn ang="0">
                  <a:pos x="48" y="8"/>
                </a:cxn>
                <a:cxn ang="0">
                  <a:pos x="52" y="8"/>
                </a:cxn>
                <a:cxn ang="0">
                  <a:pos x="60" y="22"/>
                </a:cxn>
                <a:cxn ang="0">
                  <a:pos x="70" y="30"/>
                </a:cxn>
                <a:cxn ang="0">
                  <a:pos x="73" y="42"/>
                </a:cxn>
                <a:cxn ang="0">
                  <a:pos x="71" y="46"/>
                </a:cxn>
                <a:cxn ang="0">
                  <a:pos x="79" y="57"/>
                </a:cxn>
                <a:cxn ang="0">
                  <a:pos x="79" y="63"/>
                </a:cxn>
                <a:cxn ang="0">
                  <a:pos x="68" y="65"/>
                </a:cxn>
                <a:cxn ang="0">
                  <a:pos x="49" y="58"/>
                </a:cxn>
                <a:cxn ang="0">
                  <a:pos x="32" y="60"/>
                </a:cxn>
                <a:cxn ang="0">
                  <a:pos x="24" y="63"/>
                </a:cxn>
                <a:cxn ang="0">
                  <a:pos x="11" y="63"/>
                </a:cxn>
                <a:cxn ang="0">
                  <a:pos x="11" y="55"/>
                </a:cxn>
                <a:cxn ang="0">
                  <a:pos x="22" y="52"/>
                </a:cxn>
                <a:cxn ang="0">
                  <a:pos x="32" y="49"/>
                </a:cxn>
                <a:cxn ang="0">
                  <a:pos x="43" y="52"/>
                </a:cxn>
                <a:cxn ang="0">
                  <a:pos x="49" y="50"/>
                </a:cxn>
                <a:cxn ang="0">
                  <a:pos x="49" y="49"/>
                </a:cxn>
                <a:cxn ang="0">
                  <a:pos x="41" y="49"/>
                </a:cxn>
                <a:cxn ang="0">
                  <a:pos x="33" y="42"/>
                </a:cxn>
                <a:cxn ang="0">
                  <a:pos x="27" y="47"/>
                </a:cxn>
                <a:cxn ang="0">
                  <a:pos x="13" y="47"/>
                </a:cxn>
                <a:cxn ang="0">
                  <a:pos x="3" y="30"/>
                </a:cxn>
                <a:cxn ang="0">
                  <a:pos x="0" y="30"/>
                </a:cxn>
                <a:cxn ang="0">
                  <a:pos x="10" y="23"/>
                </a:cxn>
                <a:cxn ang="0">
                  <a:pos x="13" y="16"/>
                </a:cxn>
                <a:cxn ang="0">
                  <a:pos x="13" y="8"/>
                </a:cxn>
                <a:cxn ang="0">
                  <a:pos x="16" y="3"/>
                </a:cxn>
                <a:cxn ang="0">
                  <a:pos x="40" y="0"/>
                </a:cxn>
              </a:cxnLst>
              <a:rect l="0" t="0" r="r" b="b"/>
              <a:pathLst>
                <a:path w="79" h="65">
                  <a:moveTo>
                    <a:pt x="40" y="0"/>
                  </a:moveTo>
                  <a:lnTo>
                    <a:pt x="48" y="8"/>
                  </a:lnTo>
                  <a:lnTo>
                    <a:pt x="52" y="8"/>
                  </a:lnTo>
                  <a:lnTo>
                    <a:pt x="60" y="22"/>
                  </a:lnTo>
                  <a:lnTo>
                    <a:pt x="70" y="30"/>
                  </a:lnTo>
                  <a:lnTo>
                    <a:pt x="73" y="42"/>
                  </a:lnTo>
                  <a:lnTo>
                    <a:pt x="71" y="46"/>
                  </a:lnTo>
                  <a:lnTo>
                    <a:pt x="79" y="57"/>
                  </a:lnTo>
                  <a:lnTo>
                    <a:pt x="79" y="63"/>
                  </a:lnTo>
                  <a:lnTo>
                    <a:pt x="68" y="65"/>
                  </a:lnTo>
                  <a:lnTo>
                    <a:pt x="49" y="58"/>
                  </a:lnTo>
                  <a:lnTo>
                    <a:pt x="32" y="60"/>
                  </a:lnTo>
                  <a:lnTo>
                    <a:pt x="24" y="63"/>
                  </a:lnTo>
                  <a:lnTo>
                    <a:pt x="11" y="63"/>
                  </a:lnTo>
                  <a:lnTo>
                    <a:pt x="11" y="55"/>
                  </a:lnTo>
                  <a:lnTo>
                    <a:pt x="22" y="52"/>
                  </a:lnTo>
                  <a:lnTo>
                    <a:pt x="32" y="49"/>
                  </a:lnTo>
                  <a:lnTo>
                    <a:pt x="43" y="52"/>
                  </a:lnTo>
                  <a:lnTo>
                    <a:pt x="49" y="50"/>
                  </a:lnTo>
                  <a:lnTo>
                    <a:pt x="49" y="49"/>
                  </a:lnTo>
                  <a:lnTo>
                    <a:pt x="41" y="49"/>
                  </a:lnTo>
                  <a:lnTo>
                    <a:pt x="33" y="42"/>
                  </a:lnTo>
                  <a:lnTo>
                    <a:pt x="27" y="47"/>
                  </a:lnTo>
                  <a:lnTo>
                    <a:pt x="13" y="47"/>
                  </a:lnTo>
                  <a:lnTo>
                    <a:pt x="3" y="30"/>
                  </a:lnTo>
                  <a:lnTo>
                    <a:pt x="0" y="30"/>
                  </a:lnTo>
                  <a:lnTo>
                    <a:pt x="10" y="23"/>
                  </a:lnTo>
                  <a:lnTo>
                    <a:pt x="13" y="16"/>
                  </a:lnTo>
                  <a:lnTo>
                    <a:pt x="13" y="8"/>
                  </a:lnTo>
                  <a:lnTo>
                    <a:pt x="16" y="3"/>
                  </a:lnTo>
                  <a:lnTo>
                    <a:pt x="4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77" name="Freeform 1609"/>
            <p:cNvSpPr>
              <a:spLocks/>
            </p:cNvSpPr>
            <p:nvPr/>
          </p:nvSpPr>
          <p:spPr bwMode="auto">
            <a:xfrm>
              <a:off x="4286251" y="3667125"/>
              <a:ext cx="42863" cy="41275"/>
            </a:xfrm>
            <a:custGeom>
              <a:avLst/>
              <a:gdLst/>
              <a:ahLst/>
              <a:cxnLst>
                <a:cxn ang="0">
                  <a:pos x="35" y="0"/>
                </a:cxn>
                <a:cxn ang="0">
                  <a:pos x="47" y="19"/>
                </a:cxn>
                <a:cxn ang="0">
                  <a:pos x="44" y="30"/>
                </a:cxn>
                <a:cxn ang="0">
                  <a:pos x="51" y="26"/>
                </a:cxn>
                <a:cxn ang="0">
                  <a:pos x="51" y="29"/>
                </a:cxn>
                <a:cxn ang="0">
                  <a:pos x="52" y="32"/>
                </a:cxn>
                <a:cxn ang="0">
                  <a:pos x="46" y="34"/>
                </a:cxn>
                <a:cxn ang="0">
                  <a:pos x="46" y="40"/>
                </a:cxn>
                <a:cxn ang="0">
                  <a:pos x="32" y="53"/>
                </a:cxn>
                <a:cxn ang="0">
                  <a:pos x="16" y="46"/>
                </a:cxn>
                <a:cxn ang="0">
                  <a:pos x="6" y="37"/>
                </a:cxn>
                <a:cxn ang="0">
                  <a:pos x="2" y="30"/>
                </a:cxn>
                <a:cxn ang="0">
                  <a:pos x="3" y="27"/>
                </a:cxn>
                <a:cxn ang="0">
                  <a:pos x="0" y="16"/>
                </a:cxn>
                <a:cxn ang="0">
                  <a:pos x="5" y="16"/>
                </a:cxn>
                <a:cxn ang="0">
                  <a:pos x="14" y="4"/>
                </a:cxn>
                <a:cxn ang="0">
                  <a:pos x="35" y="0"/>
                </a:cxn>
              </a:cxnLst>
              <a:rect l="0" t="0" r="r" b="b"/>
              <a:pathLst>
                <a:path w="52" h="53">
                  <a:moveTo>
                    <a:pt x="35" y="0"/>
                  </a:moveTo>
                  <a:lnTo>
                    <a:pt x="47" y="19"/>
                  </a:lnTo>
                  <a:lnTo>
                    <a:pt x="44" y="30"/>
                  </a:lnTo>
                  <a:lnTo>
                    <a:pt x="51" y="26"/>
                  </a:lnTo>
                  <a:lnTo>
                    <a:pt x="51" y="29"/>
                  </a:lnTo>
                  <a:lnTo>
                    <a:pt x="52" y="32"/>
                  </a:lnTo>
                  <a:lnTo>
                    <a:pt x="46" y="34"/>
                  </a:lnTo>
                  <a:lnTo>
                    <a:pt x="46" y="40"/>
                  </a:lnTo>
                  <a:lnTo>
                    <a:pt x="32" y="53"/>
                  </a:lnTo>
                  <a:lnTo>
                    <a:pt x="16" y="46"/>
                  </a:lnTo>
                  <a:lnTo>
                    <a:pt x="6" y="37"/>
                  </a:lnTo>
                  <a:lnTo>
                    <a:pt x="2" y="30"/>
                  </a:lnTo>
                  <a:lnTo>
                    <a:pt x="3" y="27"/>
                  </a:lnTo>
                  <a:lnTo>
                    <a:pt x="0" y="16"/>
                  </a:lnTo>
                  <a:lnTo>
                    <a:pt x="5" y="16"/>
                  </a:lnTo>
                  <a:lnTo>
                    <a:pt x="14" y="4"/>
                  </a:lnTo>
                  <a:lnTo>
                    <a:pt x="3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78" name="Freeform 1610"/>
            <p:cNvSpPr>
              <a:spLocks/>
            </p:cNvSpPr>
            <p:nvPr/>
          </p:nvSpPr>
          <p:spPr bwMode="auto">
            <a:xfrm>
              <a:off x="4286251" y="3667125"/>
              <a:ext cx="42863" cy="41275"/>
            </a:xfrm>
            <a:custGeom>
              <a:avLst/>
              <a:gdLst/>
              <a:ahLst/>
              <a:cxnLst>
                <a:cxn ang="0">
                  <a:pos x="35" y="0"/>
                </a:cxn>
                <a:cxn ang="0">
                  <a:pos x="47" y="19"/>
                </a:cxn>
                <a:cxn ang="0">
                  <a:pos x="44" y="30"/>
                </a:cxn>
                <a:cxn ang="0">
                  <a:pos x="51" y="26"/>
                </a:cxn>
                <a:cxn ang="0">
                  <a:pos x="51" y="29"/>
                </a:cxn>
                <a:cxn ang="0">
                  <a:pos x="52" y="32"/>
                </a:cxn>
                <a:cxn ang="0">
                  <a:pos x="46" y="34"/>
                </a:cxn>
                <a:cxn ang="0">
                  <a:pos x="46" y="40"/>
                </a:cxn>
                <a:cxn ang="0">
                  <a:pos x="32" y="53"/>
                </a:cxn>
                <a:cxn ang="0">
                  <a:pos x="16" y="46"/>
                </a:cxn>
                <a:cxn ang="0">
                  <a:pos x="6" y="37"/>
                </a:cxn>
                <a:cxn ang="0">
                  <a:pos x="2" y="30"/>
                </a:cxn>
                <a:cxn ang="0">
                  <a:pos x="3" y="27"/>
                </a:cxn>
                <a:cxn ang="0">
                  <a:pos x="0" y="16"/>
                </a:cxn>
                <a:cxn ang="0">
                  <a:pos x="5" y="16"/>
                </a:cxn>
                <a:cxn ang="0">
                  <a:pos x="14" y="4"/>
                </a:cxn>
                <a:cxn ang="0">
                  <a:pos x="35" y="0"/>
                </a:cxn>
              </a:cxnLst>
              <a:rect l="0" t="0" r="r" b="b"/>
              <a:pathLst>
                <a:path w="52" h="53">
                  <a:moveTo>
                    <a:pt x="35" y="0"/>
                  </a:moveTo>
                  <a:lnTo>
                    <a:pt x="47" y="19"/>
                  </a:lnTo>
                  <a:lnTo>
                    <a:pt x="44" y="30"/>
                  </a:lnTo>
                  <a:lnTo>
                    <a:pt x="51" y="26"/>
                  </a:lnTo>
                  <a:lnTo>
                    <a:pt x="51" y="29"/>
                  </a:lnTo>
                  <a:lnTo>
                    <a:pt x="52" y="32"/>
                  </a:lnTo>
                  <a:lnTo>
                    <a:pt x="46" y="34"/>
                  </a:lnTo>
                  <a:lnTo>
                    <a:pt x="46" y="40"/>
                  </a:lnTo>
                  <a:lnTo>
                    <a:pt x="32" y="53"/>
                  </a:lnTo>
                  <a:lnTo>
                    <a:pt x="16" y="46"/>
                  </a:lnTo>
                  <a:lnTo>
                    <a:pt x="6" y="37"/>
                  </a:lnTo>
                  <a:lnTo>
                    <a:pt x="2" y="30"/>
                  </a:lnTo>
                  <a:lnTo>
                    <a:pt x="3" y="27"/>
                  </a:lnTo>
                  <a:lnTo>
                    <a:pt x="0" y="16"/>
                  </a:lnTo>
                  <a:lnTo>
                    <a:pt x="5" y="16"/>
                  </a:lnTo>
                  <a:lnTo>
                    <a:pt x="14" y="4"/>
                  </a:lnTo>
                  <a:lnTo>
                    <a:pt x="3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79" name="Freeform 1611"/>
            <p:cNvSpPr>
              <a:spLocks/>
            </p:cNvSpPr>
            <p:nvPr/>
          </p:nvSpPr>
          <p:spPr bwMode="auto">
            <a:xfrm>
              <a:off x="4918076" y="3648075"/>
              <a:ext cx="112713" cy="166688"/>
            </a:xfrm>
            <a:custGeom>
              <a:avLst/>
              <a:gdLst/>
              <a:ahLst/>
              <a:cxnLst>
                <a:cxn ang="0">
                  <a:pos x="136" y="0"/>
                </a:cxn>
                <a:cxn ang="0">
                  <a:pos x="142" y="3"/>
                </a:cxn>
                <a:cxn ang="0">
                  <a:pos x="141" y="10"/>
                </a:cxn>
                <a:cxn ang="0">
                  <a:pos x="142" y="22"/>
                </a:cxn>
                <a:cxn ang="0">
                  <a:pos x="141" y="25"/>
                </a:cxn>
                <a:cxn ang="0">
                  <a:pos x="144" y="25"/>
                </a:cxn>
                <a:cxn ang="0">
                  <a:pos x="139" y="27"/>
                </a:cxn>
                <a:cxn ang="0">
                  <a:pos x="136" y="44"/>
                </a:cxn>
                <a:cxn ang="0">
                  <a:pos x="127" y="59"/>
                </a:cxn>
                <a:cxn ang="0">
                  <a:pos x="123" y="62"/>
                </a:cxn>
                <a:cxn ang="0">
                  <a:pos x="111" y="98"/>
                </a:cxn>
                <a:cxn ang="0">
                  <a:pos x="101" y="108"/>
                </a:cxn>
                <a:cxn ang="0">
                  <a:pos x="95" y="122"/>
                </a:cxn>
                <a:cxn ang="0">
                  <a:pos x="68" y="150"/>
                </a:cxn>
                <a:cxn ang="0">
                  <a:pos x="55" y="157"/>
                </a:cxn>
                <a:cxn ang="0">
                  <a:pos x="27" y="187"/>
                </a:cxn>
                <a:cxn ang="0">
                  <a:pos x="22" y="187"/>
                </a:cxn>
                <a:cxn ang="0">
                  <a:pos x="22" y="193"/>
                </a:cxn>
                <a:cxn ang="0">
                  <a:pos x="8" y="210"/>
                </a:cxn>
                <a:cxn ang="0">
                  <a:pos x="0" y="199"/>
                </a:cxn>
                <a:cxn ang="0">
                  <a:pos x="0" y="141"/>
                </a:cxn>
                <a:cxn ang="0">
                  <a:pos x="13" y="123"/>
                </a:cxn>
                <a:cxn ang="0">
                  <a:pos x="41" y="108"/>
                </a:cxn>
                <a:cxn ang="0">
                  <a:pos x="59" y="108"/>
                </a:cxn>
                <a:cxn ang="0">
                  <a:pos x="96" y="65"/>
                </a:cxn>
                <a:cxn ang="0">
                  <a:pos x="100" y="60"/>
                </a:cxn>
                <a:cxn ang="0">
                  <a:pos x="85" y="60"/>
                </a:cxn>
                <a:cxn ang="0">
                  <a:pos x="43" y="44"/>
                </a:cxn>
                <a:cxn ang="0">
                  <a:pos x="27" y="25"/>
                </a:cxn>
                <a:cxn ang="0">
                  <a:pos x="27" y="16"/>
                </a:cxn>
                <a:cxn ang="0">
                  <a:pos x="32" y="6"/>
                </a:cxn>
                <a:cxn ang="0">
                  <a:pos x="49" y="25"/>
                </a:cxn>
                <a:cxn ang="0">
                  <a:pos x="55" y="24"/>
                </a:cxn>
                <a:cxn ang="0">
                  <a:pos x="66" y="17"/>
                </a:cxn>
                <a:cxn ang="0">
                  <a:pos x="78" y="21"/>
                </a:cxn>
                <a:cxn ang="0">
                  <a:pos x="89" y="13"/>
                </a:cxn>
                <a:cxn ang="0">
                  <a:pos x="115" y="8"/>
                </a:cxn>
                <a:cxn ang="0">
                  <a:pos x="127" y="6"/>
                </a:cxn>
                <a:cxn ang="0">
                  <a:pos x="136" y="0"/>
                </a:cxn>
              </a:cxnLst>
              <a:rect l="0" t="0" r="r" b="b"/>
              <a:pathLst>
                <a:path w="144" h="210">
                  <a:moveTo>
                    <a:pt x="136" y="0"/>
                  </a:moveTo>
                  <a:lnTo>
                    <a:pt x="142" y="3"/>
                  </a:lnTo>
                  <a:lnTo>
                    <a:pt x="141" y="10"/>
                  </a:lnTo>
                  <a:lnTo>
                    <a:pt x="142" y="22"/>
                  </a:lnTo>
                  <a:lnTo>
                    <a:pt x="141" y="25"/>
                  </a:lnTo>
                  <a:lnTo>
                    <a:pt x="144" y="25"/>
                  </a:lnTo>
                  <a:lnTo>
                    <a:pt x="139" y="27"/>
                  </a:lnTo>
                  <a:lnTo>
                    <a:pt x="136" y="44"/>
                  </a:lnTo>
                  <a:lnTo>
                    <a:pt x="127" y="59"/>
                  </a:lnTo>
                  <a:lnTo>
                    <a:pt x="123" y="62"/>
                  </a:lnTo>
                  <a:lnTo>
                    <a:pt x="111" y="98"/>
                  </a:lnTo>
                  <a:lnTo>
                    <a:pt x="101" y="108"/>
                  </a:lnTo>
                  <a:lnTo>
                    <a:pt x="95" y="122"/>
                  </a:lnTo>
                  <a:lnTo>
                    <a:pt x="68" y="150"/>
                  </a:lnTo>
                  <a:lnTo>
                    <a:pt x="55" y="157"/>
                  </a:lnTo>
                  <a:lnTo>
                    <a:pt x="27" y="187"/>
                  </a:lnTo>
                  <a:lnTo>
                    <a:pt x="22" y="187"/>
                  </a:lnTo>
                  <a:lnTo>
                    <a:pt x="22" y="193"/>
                  </a:lnTo>
                  <a:lnTo>
                    <a:pt x="8" y="210"/>
                  </a:lnTo>
                  <a:lnTo>
                    <a:pt x="0" y="199"/>
                  </a:lnTo>
                  <a:lnTo>
                    <a:pt x="0" y="141"/>
                  </a:lnTo>
                  <a:lnTo>
                    <a:pt x="13" y="123"/>
                  </a:lnTo>
                  <a:lnTo>
                    <a:pt x="41" y="108"/>
                  </a:lnTo>
                  <a:lnTo>
                    <a:pt x="59" y="108"/>
                  </a:lnTo>
                  <a:lnTo>
                    <a:pt x="96" y="65"/>
                  </a:lnTo>
                  <a:lnTo>
                    <a:pt x="100" y="60"/>
                  </a:lnTo>
                  <a:lnTo>
                    <a:pt x="85" y="60"/>
                  </a:lnTo>
                  <a:lnTo>
                    <a:pt x="43" y="44"/>
                  </a:lnTo>
                  <a:lnTo>
                    <a:pt x="27" y="25"/>
                  </a:lnTo>
                  <a:lnTo>
                    <a:pt x="27" y="16"/>
                  </a:lnTo>
                  <a:lnTo>
                    <a:pt x="32" y="6"/>
                  </a:lnTo>
                  <a:lnTo>
                    <a:pt x="49" y="25"/>
                  </a:lnTo>
                  <a:lnTo>
                    <a:pt x="55" y="24"/>
                  </a:lnTo>
                  <a:lnTo>
                    <a:pt x="66" y="17"/>
                  </a:lnTo>
                  <a:lnTo>
                    <a:pt x="78" y="21"/>
                  </a:lnTo>
                  <a:lnTo>
                    <a:pt x="89" y="13"/>
                  </a:lnTo>
                  <a:lnTo>
                    <a:pt x="115" y="8"/>
                  </a:lnTo>
                  <a:lnTo>
                    <a:pt x="127" y="6"/>
                  </a:lnTo>
                  <a:lnTo>
                    <a:pt x="13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80" name="Freeform 1612"/>
            <p:cNvSpPr>
              <a:spLocks/>
            </p:cNvSpPr>
            <p:nvPr/>
          </p:nvSpPr>
          <p:spPr bwMode="auto">
            <a:xfrm>
              <a:off x="4918076" y="3648075"/>
              <a:ext cx="112713" cy="166688"/>
            </a:xfrm>
            <a:custGeom>
              <a:avLst/>
              <a:gdLst/>
              <a:ahLst/>
              <a:cxnLst>
                <a:cxn ang="0">
                  <a:pos x="136" y="0"/>
                </a:cxn>
                <a:cxn ang="0">
                  <a:pos x="142" y="3"/>
                </a:cxn>
                <a:cxn ang="0">
                  <a:pos x="141" y="10"/>
                </a:cxn>
                <a:cxn ang="0">
                  <a:pos x="142" y="22"/>
                </a:cxn>
                <a:cxn ang="0">
                  <a:pos x="141" y="25"/>
                </a:cxn>
                <a:cxn ang="0">
                  <a:pos x="144" y="25"/>
                </a:cxn>
                <a:cxn ang="0">
                  <a:pos x="139" y="27"/>
                </a:cxn>
                <a:cxn ang="0">
                  <a:pos x="136" y="44"/>
                </a:cxn>
                <a:cxn ang="0">
                  <a:pos x="127" y="59"/>
                </a:cxn>
                <a:cxn ang="0">
                  <a:pos x="123" y="62"/>
                </a:cxn>
                <a:cxn ang="0">
                  <a:pos x="111" y="98"/>
                </a:cxn>
                <a:cxn ang="0">
                  <a:pos x="101" y="108"/>
                </a:cxn>
                <a:cxn ang="0">
                  <a:pos x="95" y="122"/>
                </a:cxn>
                <a:cxn ang="0">
                  <a:pos x="68" y="150"/>
                </a:cxn>
                <a:cxn ang="0">
                  <a:pos x="55" y="157"/>
                </a:cxn>
                <a:cxn ang="0">
                  <a:pos x="27" y="187"/>
                </a:cxn>
                <a:cxn ang="0">
                  <a:pos x="22" y="187"/>
                </a:cxn>
                <a:cxn ang="0">
                  <a:pos x="22" y="193"/>
                </a:cxn>
                <a:cxn ang="0">
                  <a:pos x="8" y="210"/>
                </a:cxn>
                <a:cxn ang="0">
                  <a:pos x="0" y="199"/>
                </a:cxn>
                <a:cxn ang="0">
                  <a:pos x="0" y="141"/>
                </a:cxn>
                <a:cxn ang="0">
                  <a:pos x="13" y="123"/>
                </a:cxn>
                <a:cxn ang="0">
                  <a:pos x="41" y="108"/>
                </a:cxn>
                <a:cxn ang="0">
                  <a:pos x="59" y="108"/>
                </a:cxn>
                <a:cxn ang="0">
                  <a:pos x="96" y="65"/>
                </a:cxn>
                <a:cxn ang="0">
                  <a:pos x="100" y="60"/>
                </a:cxn>
                <a:cxn ang="0">
                  <a:pos x="85" y="60"/>
                </a:cxn>
                <a:cxn ang="0">
                  <a:pos x="43" y="44"/>
                </a:cxn>
                <a:cxn ang="0">
                  <a:pos x="27" y="25"/>
                </a:cxn>
                <a:cxn ang="0">
                  <a:pos x="27" y="16"/>
                </a:cxn>
                <a:cxn ang="0">
                  <a:pos x="32" y="6"/>
                </a:cxn>
                <a:cxn ang="0">
                  <a:pos x="49" y="25"/>
                </a:cxn>
                <a:cxn ang="0">
                  <a:pos x="55" y="24"/>
                </a:cxn>
                <a:cxn ang="0">
                  <a:pos x="66" y="17"/>
                </a:cxn>
                <a:cxn ang="0">
                  <a:pos x="78" y="21"/>
                </a:cxn>
                <a:cxn ang="0">
                  <a:pos x="89" y="13"/>
                </a:cxn>
                <a:cxn ang="0">
                  <a:pos x="115" y="8"/>
                </a:cxn>
                <a:cxn ang="0">
                  <a:pos x="127" y="6"/>
                </a:cxn>
                <a:cxn ang="0">
                  <a:pos x="136" y="0"/>
                </a:cxn>
              </a:cxnLst>
              <a:rect l="0" t="0" r="r" b="b"/>
              <a:pathLst>
                <a:path w="144" h="210">
                  <a:moveTo>
                    <a:pt x="136" y="0"/>
                  </a:moveTo>
                  <a:lnTo>
                    <a:pt x="142" y="3"/>
                  </a:lnTo>
                  <a:lnTo>
                    <a:pt x="141" y="10"/>
                  </a:lnTo>
                  <a:lnTo>
                    <a:pt x="142" y="22"/>
                  </a:lnTo>
                  <a:lnTo>
                    <a:pt x="141" y="25"/>
                  </a:lnTo>
                  <a:lnTo>
                    <a:pt x="144" y="25"/>
                  </a:lnTo>
                  <a:lnTo>
                    <a:pt x="139" y="27"/>
                  </a:lnTo>
                  <a:lnTo>
                    <a:pt x="136" y="44"/>
                  </a:lnTo>
                  <a:lnTo>
                    <a:pt x="127" y="59"/>
                  </a:lnTo>
                  <a:lnTo>
                    <a:pt x="123" y="62"/>
                  </a:lnTo>
                  <a:lnTo>
                    <a:pt x="111" y="98"/>
                  </a:lnTo>
                  <a:lnTo>
                    <a:pt x="101" y="108"/>
                  </a:lnTo>
                  <a:lnTo>
                    <a:pt x="95" y="122"/>
                  </a:lnTo>
                  <a:lnTo>
                    <a:pt x="68" y="150"/>
                  </a:lnTo>
                  <a:lnTo>
                    <a:pt x="55" y="157"/>
                  </a:lnTo>
                  <a:lnTo>
                    <a:pt x="27" y="187"/>
                  </a:lnTo>
                  <a:lnTo>
                    <a:pt x="22" y="187"/>
                  </a:lnTo>
                  <a:lnTo>
                    <a:pt x="22" y="193"/>
                  </a:lnTo>
                  <a:lnTo>
                    <a:pt x="8" y="210"/>
                  </a:lnTo>
                  <a:lnTo>
                    <a:pt x="0" y="199"/>
                  </a:lnTo>
                  <a:lnTo>
                    <a:pt x="0" y="141"/>
                  </a:lnTo>
                  <a:lnTo>
                    <a:pt x="13" y="123"/>
                  </a:lnTo>
                  <a:lnTo>
                    <a:pt x="41" y="108"/>
                  </a:lnTo>
                  <a:lnTo>
                    <a:pt x="59" y="108"/>
                  </a:lnTo>
                  <a:lnTo>
                    <a:pt x="96" y="65"/>
                  </a:lnTo>
                  <a:lnTo>
                    <a:pt x="100" y="60"/>
                  </a:lnTo>
                  <a:lnTo>
                    <a:pt x="85" y="60"/>
                  </a:lnTo>
                  <a:lnTo>
                    <a:pt x="43" y="44"/>
                  </a:lnTo>
                  <a:lnTo>
                    <a:pt x="27" y="25"/>
                  </a:lnTo>
                  <a:lnTo>
                    <a:pt x="27" y="16"/>
                  </a:lnTo>
                  <a:lnTo>
                    <a:pt x="32" y="6"/>
                  </a:lnTo>
                  <a:lnTo>
                    <a:pt x="49" y="25"/>
                  </a:lnTo>
                  <a:lnTo>
                    <a:pt x="55" y="24"/>
                  </a:lnTo>
                  <a:lnTo>
                    <a:pt x="66" y="17"/>
                  </a:lnTo>
                  <a:lnTo>
                    <a:pt x="78" y="21"/>
                  </a:lnTo>
                  <a:lnTo>
                    <a:pt x="89" y="13"/>
                  </a:lnTo>
                  <a:lnTo>
                    <a:pt x="115" y="8"/>
                  </a:lnTo>
                  <a:lnTo>
                    <a:pt x="127" y="6"/>
                  </a:lnTo>
                  <a:lnTo>
                    <a:pt x="13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81" name="Freeform 1613"/>
            <p:cNvSpPr>
              <a:spLocks/>
            </p:cNvSpPr>
            <p:nvPr/>
          </p:nvSpPr>
          <p:spPr bwMode="auto">
            <a:xfrm>
              <a:off x="4633913" y="4056063"/>
              <a:ext cx="187325" cy="177800"/>
            </a:xfrm>
            <a:custGeom>
              <a:avLst/>
              <a:gdLst/>
              <a:ahLst/>
              <a:cxnLst>
                <a:cxn ang="0">
                  <a:pos x="186" y="0"/>
                </a:cxn>
                <a:cxn ang="0">
                  <a:pos x="207" y="2"/>
                </a:cxn>
                <a:cxn ang="0">
                  <a:pos x="219" y="8"/>
                </a:cxn>
                <a:cxn ang="0">
                  <a:pos x="224" y="37"/>
                </a:cxn>
                <a:cxn ang="0">
                  <a:pos x="226" y="64"/>
                </a:cxn>
                <a:cxn ang="0">
                  <a:pos x="223" y="65"/>
                </a:cxn>
                <a:cxn ang="0">
                  <a:pos x="218" y="61"/>
                </a:cxn>
                <a:cxn ang="0">
                  <a:pos x="213" y="64"/>
                </a:cxn>
                <a:cxn ang="0">
                  <a:pos x="208" y="78"/>
                </a:cxn>
                <a:cxn ang="0">
                  <a:pos x="211" y="86"/>
                </a:cxn>
                <a:cxn ang="0">
                  <a:pos x="218" y="87"/>
                </a:cxn>
                <a:cxn ang="0">
                  <a:pos x="221" y="87"/>
                </a:cxn>
                <a:cxn ang="0">
                  <a:pos x="226" y="80"/>
                </a:cxn>
                <a:cxn ang="0">
                  <a:pos x="237" y="80"/>
                </a:cxn>
                <a:cxn ang="0">
                  <a:pos x="230" y="110"/>
                </a:cxn>
                <a:cxn ang="0">
                  <a:pos x="218" y="124"/>
                </a:cxn>
                <a:cxn ang="0">
                  <a:pos x="197" y="159"/>
                </a:cxn>
                <a:cxn ang="0">
                  <a:pos x="175" y="185"/>
                </a:cxn>
                <a:cxn ang="0">
                  <a:pos x="155" y="203"/>
                </a:cxn>
                <a:cxn ang="0">
                  <a:pos x="136" y="206"/>
                </a:cxn>
                <a:cxn ang="0">
                  <a:pos x="134" y="212"/>
                </a:cxn>
                <a:cxn ang="0">
                  <a:pos x="123" y="211"/>
                </a:cxn>
                <a:cxn ang="0">
                  <a:pos x="121" y="214"/>
                </a:cxn>
                <a:cxn ang="0">
                  <a:pos x="88" y="211"/>
                </a:cxn>
                <a:cxn ang="0">
                  <a:pos x="79" y="217"/>
                </a:cxn>
                <a:cxn ang="0">
                  <a:pos x="58" y="220"/>
                </a:cxn>
                <a:cxn ang="0">
                  <a:pos x="50" y="225"/>
                </a:cxn>
                <a:cxn ang="0">
                  <a:pos x="34" y="217"/>
                </a:cxn>
                <a:cxn ang="0">
                  <a:pos x="34" y="212"/>
                </a:cxn>
                <a:cxn ang="0">
                  <a:pos x="30" y="212"/>
                </a:cxn>
                <a:cxn ang="0">
                  <a:pos x="28" y="206"/>
                </a:cxn>
                <a:cxn ang="0">
                  <a:pos x="20" y="192"/>
                </a:cxn>
                <a:cxn ang="0">
                  <a:pos x="22" y="187"/>
                </a:cxn>
                <a:cxn ang="0">
                  <a:pos x="25" y="187"/>
                </a:cxn>
                <a:cxn ang="0">
                  <a:pos x="26" y="184"/>
                </a:cxn>
                <a:cxn ang="0">
                  <a:pos x="26" y="171"/>
                </a:cxn>
                <a:cxn ang="0">
                  <a:pos x="14" y="149"/>
                </a:cxn>
                <a:cxn ang="0">
                  <a:pos x="0" y="113"/>
                </a:cxn>
                <a:cxn ang="0">
                  <a:pos x="9" y="106"/>
                </a:cxn>
                <a:cxn ang="0">
                  <a:pos x="15" y="111"/>
                </a:cxn>
                <a:cxn ang="0">
                  <a:pos x="18" y="119"/>
                </a:cxn>
                <a:cxn ang="0">
                  <a:pos x="39" y="119"/>
                </a:cxn>
                <a:cxn ang="0">
                  <a:pos x="49" y="110"/>
                </a:cxn>
                <a:cxn ang="0">
                  <a:pos x="49" y="45"/>
                </a:cxn>
                <a:cxn ang="0">
                  <a:pos x="63" y="61"/>
                </a:cxn>
                <a:cxn ang="0">
                  <a:pos x="63" y="80"/>
                </a:cxn>
                <a:cxn ang="0">
                  <a:pos x="72" y="81"/>
                </a:cxn>
                <a:cxn ang="0">
                  <a:pos x="83" y="78"/>
                </a:cxn>
                <a:cxn ang="0">
                  <a:pos x="99" y="56"/>
                </a:cxn>
                <a:cxn ang="0">
                  <a:pos x="107" y="54"/>
                </a:cxn>
                <a:cxn ang="0">
                  <a:pos x="120" y="61"/>
                </a:cxn>
                <a:cxn ang="0">
                  <a:pos x="131" y="59"/>
                </a:cxn>
                <a:cxn ang="0">
                  <a:pos x="136" y="46"/>
                </a:cxn>
                <a:cxn ang="0">
                  <a:pos x="159" y="18"/>
                </a:cxn>
                <a:cxn ang="0">
                  <a:pos x="186" y="0"/>
                </a:cxn>
              </a:cxnLst>
              <a:rect l="0" t="0" r="r" b="b"/>
              <a:pathLst>
                <a:path w="237" h="225">
                  <a:moveTo>
                    <a:pt x="186" y="0"/>
                  </a:moveTo>
                  <a:lnTo>
                    <a:pt x="207" y="2"/>
                  </a:lnTo>
                  <a:lnTo>
                    <a:pt x="219" y="8"/>
                  </a:lnTo>
                  <a:lnTo>
                    <a:pt x="224" y="37"/>
                  </a:lnTo>
                  <a:lnTo>
                    <a:pt x="226" y="64"/>
                  </a:lnTo>
                  <a:lnTo>
                    <a:pt x="223" y="65"/>
                  </a:lnTo>
                  <a:lnTo>
                    <a:pt x="218" y="61"/>
                  </a:lnTo>
                  <a:lnTo>
                    <a:pt x="213" y="64"/>
                  </a:lnTo>
                  <a:lnTo>
                    <a:pt x="208" y="78"/>
                  </a:lnTo>
                  <a:lnTo>
                    <a:pt x="211" y="86"/>
                  </a:lnTo>
                  <a:lnTo>
                    <a:pt x="218" y="87"/>
                  </a:lnTo>
                  <a:lnTo>
                    <a:pt x="221" y="87"/>
                  </a:lnTo>
                  <a:lnTo>
                    <a:pt x="226" y="80"/>
                  </a:lnTo>
                  <a:lnTo>
                    <a:pt x="237" y="80"/>
                  </a:lnTo>
                  <a:lnTo>
                    <a:pt x="230" y="110"/>
                  </a:lnTo>
                  <a:lnTo>
                    <a:pt x="218" y="124"/>
                  </a:lnTo>
                  <a:lnTo>
                    <a:pt x="197" y="159"/>
                  </a:lnTo>
                  <a:lnTo>
                    <a:pt x="175" y="185"/>
                  </a:lnTo>
                  <a:lnTo>
                    <a:pt x="155" y="203"/>
                  </a:lnTo>
                  <a:lnTo>
                    <a:pt x="136" y="206"/>
                  </a:lnTo>
                  <a:lnTo>
                    <a:pt x="134" y="212"/>
                  </a:lnTo>
                  <a:lnTo>
                    <a:pt x="123" y="211"/>
                  </a:lnTo>
                  <a:lnTo>
                    <a:pt x="121" y="214"/>
                  </a:lnTo>
                  <a:lnTo>
                    <a:pt x="88" y="211"/>
                  </a:lnTo>
                  <a:lnTo>
                    <a:pt x="79" y="217"/>
                  </a:lnTo>
                  <a:lnTo>
                    <a:pt x="58" y="220"/>
                  </a:lnTo>
                  <a:lnTo>
                    <a:pt x="50" y="225"/>
                  </a:lnTo>
                  <a:lnTo>
                    <a:pt x="34" y="217"/>
                  </a:lnTo>
                  <a:lnTo>
                    <a:pt x="34" y="212"/>
                  </a:lnTo>
                  <a:lnTo>
                    <a:pt x="30" y="212"/>
                  </a:lnTo>
                  <a:lnTo>
                    <a:pt x="28" y="206"/>
                  </a:lnTo>
                  <a:lnTo>
                    <a:pt x="20" y="192"/>
                  </a:lnTo>
                  <a:lnTo>
                    <a:pt x="22" y="187"/>
                  </a:lnTo>
                  <a:lnTo>
                    <a:pt x="25" y="187"/>
                  </a:lnTo>
                  <a:lnTo>
                    <a:pt x="26" y="184"/>
                  </a:lnTo>
                  <a:lnTo>
                    <a:pt x="26" y="171"/>
                  </a:lnTo>
                  <a:lnTo>
                    <a:pt x="14" y="149"/>
                  </a:lnTo>
                  <a:lnTo>
                    <a:pt x="0" y="113"/>
                  </a:lnTo>
                  <a:lnTo>
                    <a:pt x="9" y="106"/>
                  </a:lnTo>
                  <a:lnTo>
                    <a:pt x="15" y="111"/>
                  </a:lnTo>
                  <a:lnTo>
                    <a:pt x="18" y="119"/>
                  </a:lnTo>
                  <a:lnTo>
                    <a:pt x="39" y="119"/>
                  </a:lnTo>
                  <a:lnTo>
                    <a:pt x="49" y="110"/>
                  </a:lnTo>
                  <a:lnTo>
                    <a:pt x="49" y="45"/>
                  </a:lnTo>
                  <a:lnTo>
                    <a:pt x="63" y="61"/>
                  </a:lnTo>
                  <a:lnTo>
                    <a:pt x="63" y="80"/>
                  </a:lnTo>
                  <a:lnTo>
                    <a:pt x="72" y="81"/>
                  </a:lnTo>
                  <a:lnTo>
                    <a:pt x="83" y="78"/>
                  </a:lnTo>
                  <a:lnTo>
                    <a:pt x="99" y="56"/>
                  </a:lnTo>
                  <a:lnTo>
                    <a:pt x="107" y="54"/>
                  </a:lnTo>
                  <a:lnTo>
                    <a:pt x="120" y="61"/>
                  </a:lnTo>
                  <a:lnTo>
                    <a:pt x="131" y="59"/>
                  </a:lnTo>
                  <a:lnTo>
                    <a:pt x="136" y="46"/>
                  </a:lnTo>
                  <a:lnTo>
                    <a:pt x="159" y="18"/>
                  </a:lnTo>
                  <a:lnTo>
                    <a:pt x="18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82" name="Freeform 1614"/>
            <p:cNvSpPr>
              <a:spLocks/>
            </p:cNvSpPr>
            <p:nvPr/>
          </p:nvSpPr>
          <p:spPr bwMode="auto">
            <a:xfrm>
              <a:off x="4749801" y="4140200"/>
              <a:ext cx="30163" cy="30163"/>
            </a:xfrm>
            <a:custGeom>
              <a:avLst/>
              <a:gdLst/>
              <a:ahLst/>
              <a:cxnLst>
                <a:cxn ang="0">
                  <a:pos x="22" y="0"/>
                </a:cxn>
                <a:cxn ang="0">
                  <a:pos x="30" y="2"/>
                </a:cxn>
                <a:cxn ang="0">
                  <a:pos x="40" y="16"/>
                </a:cxn>
                <a:cxn ang="0">
                  <a:pos x="32" y="29"/>
                </a:cxn>
                <a:cxn ang="0">
                  <a:pos x="19" y="38"/>
                </a:cxn>
                <a:cxn ang="0">
                  <a:pos x="8" y="35"/>
                </a:cxn>
                <a:cxn ang="0">
                  <a:pos x="0" y="21"/>
                </a:cxn>
                <a:cxn ang="0">
                  <a:pos x="10" y="8"/>
                </a:cxn>
                <a:cxn ang="0">
                  <a:pos x="22" y="0"/>
                </a:cxn>
              </a:cxnLst>
              <a:rect l="0" t="0" r="r" b="b"/>
              <a:pathLst>
                <a:path w="40" h="38">
                  <a:moveTo>
                    <a:pt x="22" y="0"/>
                  </a:moveTo>
                  <a:lnTo>
                    <a:pt x="30" y="2"/>
                  </a:lnTo>
                  <a:lnTo>
                    <a:pt x="40" y="16"/>
                  </a:lnTo>
                  <a:lnTo>
                    <a:pt x="32" y="29"/>
                  </a:lnTo>
                  <a:lnTo>
                    <a:pt x="19" y="38"/>
                  </a:lnTo>
                  <a:lnTo>
                    <a:pt x="8" y="35"/>
                  </a:lnTo>
                  <a:lnTo>
                    <a:pt x="0" y="21"/>
                  </a:lnTo>
                  <a:lnTo>
                    <a:pt x="10" y="8"/>
                  </a:lnTo>
                  <a:lnTo>
                    <a:pt x="2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83" name="Freeform 1615"/>
            <p:cNvSpPr>
              <a:spLocks/>
            </p:cNvSpPr>
            <p:nvPr/>
          </p:nvSpPr>
          <p:spPr bwMode="auto">
            <a:xfrm>
              <a:off x="4749801" y="4140200"/>
              <a:ext cx="30163" cy="30163"/>
            </a:xfrm>
            <a:custGeom>
              <a:avLst/>
              <a:gdLst/>
              <a:ahLst/>
              <a:cxnLst>
                <a:cxn ang="0">
                  <a:pos x="22" y="0"/>
                </a:cxn>
                <a:cxn ang="0">
                  <a:pos x="30" y="2"/>
                </a:cxn>
                <a:cxn ang="0">
                  <a:pos x="40" y="16"/>
                </a:cxn>
                <a:cxn ang="0">
                  <a:pos x="32" y="29"/>
                </a:cxn>
                <a:cxn ang="0">
                  <a:pos x="19" y="38"/>
                </a:cxn>
                <a:cxn ang="0">
                  <a:pos x="8" y="35"/>
                </a:cxn>
                <a:cxn ang="0">
                  <a:pos x="0" y="21"/>
                </a:cxn>
                <a:cxn ang="0">
                  <a:pos x="10" y="8"/>
                </a:cxn>
                <a:cxn ang="0">
                  <a:pos x="22" y="0"/>
                </a:cxn>
              </a:cxnLst>
              <a:rect l="0" t="0" r="r" b="b"/>
              <a:pathLst>
                <a:path w="40" h="38">
                  <a:moveTo>
                    <a:pt x="22" y="0"/>
                  </a:moveTo>
                  <a:lnTo>
                    <a:pt x="30" y="2"/>
                  </a:lnTo>
                  <a:lnTo>
                    <a:pt x="40" y="16"/>
                  </a:lnTo>
                  <a:lnTo>
                    <a:pt x="32" y="29"/>
                  </a:lnTo>
                  <a:lnTo>
                    <a:pt x="19" y="38"/>
                  </a:lnTo>
                  <a:lnTo>
                    <a:pt x="8" y="35"/>
                  </a:lnTo>
                  <a:lnTo>
                    <a:pt x="0" y="21"/>
                  </a:lnTo>
                  <a:lnTo>
                    <a:pt x="10" y="8"/>
                  </a:lnTo>
                  <a:lnTo>
                    <a:pt x="2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84" name="Freeform 1616"/>
            <p:cNvSpPr>
              <a:spLocks/>
            </p:cNvSpPr>
            <p:nvPr/>
          </p:nvSpPr>
          <p:spPr bwMode="auto">
            <a:xfrm>
              <a:off x="4727576" y="3971925"/>
              <a:ext cx="93663" cy="95250"/>
            </a:xfrm>
            <a:custGeom>
              <a:avLst/>
              <a:gdLst/>
              <a:ahLst/>
              <a:cxnLst>
                <a:cxn ang="0">
                  <a:pos x="70" y="0"/>
                </a:cxn>
                <a:cxn ang="0">
                  <a:pos x="78" y="1"/>
                </a:cxn>
                <a:cxn ang="0">
                  <a:pos x="78" y="6"/>
                </a:cxn>
                <a:cxn ang="0">
                  <a:pos x="95" y="7"/>
                </a:cxn>
                <a:cxn ang="0">
                  <a:pos x="116" y="15"/>
                </a:cxn>
                <a:cxn ang="0">
                  <a:pos x="119" y="31"/>
                </a:cxn>
                <a:cxn ang="0">
                  <a:pos x="119" y="45"/>
                </a:cxn>
                <a:cxn ang="0">
                  <a:pos x="116" y="56"/>
                </a:cxn>
                <a:cxn ang="0">
                  <a:pos x="117" y="74"/>
                </a:cxn>
                <a:cxn ang="0">
                  <a:pos x="106" y="102"/>
                </a:cxn>
                <a:cxn ang="0">
                  <a:pos x="100" y="110"/>
                </a:cxn>
                <a:cxn ang="0">
                  <a:pos x="97" y="118"/>
                </a:cxn>
                <a:cxn ang="0">
                  <a:pos x="86" y="112"/>
                </a:cxn>
                <a:cxn ang="0">
                  <a:pos x="63" y="110"/>
                </a:cxn>
                <a:cxn ang="0">
                  <a:pos x="43" y="99"/>
                </a:cxn>
                <a:cxn ang="0">
                  <a:pos x="40" y="83"/>
                </a:cxn>
                <a:cxn ang="0">
                  <a:pos x="14" y="63"/>
                </a:cxn>
                <a:cxn ang="0">
                  <a:pos x="0" y="38"/>
                </a:cxn>
                <a:cxn ang="0">
                  <a:pos x="25" y="39"/>
                </a:cxn>
                <a:cxn ang="0">
                  <a:pos x="41" y="23"/>
                </a:cxn>
                <a:cxn ang="0">
                  <a:pos x="52" y="19"/>
                </a:cxn>
                <a:cxn ang="0">
                  <a:pos x="54" y="6"/>
                </a:cxn>
                <a:cxn ang="0">
                  <a:pos x="70" y="0"/>
                </a:cxn>
              </a:cxnLst>
              <a:rect l="0" t="0" r="r" b="b"/>
              <a:pathLst>
                <a:path w="119" h="118">
                  <a:moveTo>
                    <a:pt x="70" y="0"/>
                  </a:moveTo>
                  <a:lnTo>
                    <a:pt x="78" y="1"/>
                  </a:lnTo>
                  <a:lnTo>
                    <a:pt x="78" y="6"/>
                  </a:lnTo>
                  <a:lnTo>
                    <a:pt x="95" y="7"/>
                  </a:lnTo>
                  <a:lnTo>
                    <a:pt x="116" y="15"/>
                  </a:lnTo>
                  <a:lnTo>
                    <a:pt x="119" y="31"/>
                  </a:lnTo>
                  <a:lnTo>
                    <a:pt x="119" y="45"/>
                  </a:lnTo>
                  <a:lnTo>
                    <a:pt x="116" y="56"/>
                  </a:lnTo>
                  <a:lnTo>
                    <a:pt x="117" y="74"/>
                  </a:lnTo>
                  <a:lnTo>
                    <a:pt x="106" y="102"/>
                  </a:lnTo>
                  <a:lnTo>
                    <a:pt x="100" y="110"/>
                  </a:lnTo>
                  <a:lnTo>
                    <a:pt x="97" y="118"/>
                  </a:lnTo>
                  <a:lnTo>
                    <a:pt x="86" y="112"/>
                  </a:lnTo>
                  <a:lnTo>
                    <a:pt x="63" y="110"/>
                  </a:lnTo>
                  <a:lnTo>
                    <a:pt x="43" y="99"/>
                  </a:lnTo>
                  <a:lnTo>
                    <a:pt x="40" y="83"/>
                  </a:lnTo>
                  <a:lnTo>
                    <a:pt x="14" y="63"/>
                  </a:lnTo>
                  <a:lnTo>
                    <a:pt x="0" y="38"/>
                  </a:lnTo>
                  <a:lnTo>
                    <a:pt x="25" y="39"/>
                  </a:lnTo>
                  <a:lnTo>
                    <a:pt x="41" y="23"/>
                  </a:lnTo>
                  <a:lnTo>
                    <a:pt x="52" y="19"/>
                  </a:lnTo>
                  <a:lnTo>
                    <a:pt x="54" y="6"/>
                  </a:lnTo>
                  <a:lnTo>
                    <a:pt x="7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85" name="Freeform 1618"/>
            <p:cNvSpPr>
              <a:spLocks/>
            </p:cNvSpPr>
            <p:nvPr/>
          </p:nvSpPr>
          <p:spPr bwMode="auto">
            <a:xfrm>
              <a:off x="4727576" y="3971925"/>
              <a:ext cx="93663" cy="95250"/>
            </a:xfrm>
            <a:custGeom>
              <a:avLst/>
              <a:gdLst/>
              <a:ahLst/>
              <a:cxnLst>
                <a:cxn ang="0">
                  <a:pos x="70" y="0"/>
                </a:cxn>
                <a:cxn ang="0">
                  <a:pos x="78" y="1"/>
                </a:cxn>
                <a:cxn ang="0">
                  <a:pos x="78" y="6"/>
                </a:cxn>
                <a:cxn ang="0">
                  <a:pos x="95" y="7"/>
                </a:cxn>
                <a:cxn ang="0">
                  <a:pos x="116" y="15"/>
                </a:cxn>
                <a:cxn ang="0">
                  <a:pos x="119" y="31"/>
                </a:cxn>
                <a:cxn ang="0">
                  <a:pos x="119" y="45"/>
                </a:cxn>
                <a:cxn ang="0">
                  <a:pos x="116" y="56"/>
                </a:cxn>
                <a:cxn ang="0">
                  <a:pos x="117" y="74"/>
                </a:cxn>
                <a:cxn ang="0">
                  <a:pos x="106" y="102"/>
                </a:cxn>
                <a:cxn ang="0">
                  <a:pos x="100" y="110"/>
                </a:cxn>
                <a:cxn ang="0">
                  <a:pos x="97" y="118"/>
                </a:cxn>
                <a:cxn ang="0">
                  <a:pos x="86" y="112"/>
                </a:cxn>
                <a:cxn ang="0">
                  <a:pos x="63" y="110"/>
                </a:cxn>
                <a:cxn ang="0">
                  <a:pos x="43" y="99"/>
                </a:cxn>
                <a:cxn ang="0">
                  <a:pos x="40" y="83"/>
                </a:cxn>
                <a:cxn ang="0">
                  <a:pos x="14" y="63"/>
                </a:cxn>
                <a:cxn ang="0">
                  <a:pos x="0" y="38"/>
                </a:cxn>
                <a:cxn ang="0">
                  <a:pos x="25" y="39"/>
                </a:cxn>
                <a:cxn ang="0">
                  <a:pos x="41" y="23"/>
                </a:cxn>
                <a:cxn ang="0">
                  <a:pos x="52" y="19"/>
                </a:cxn>
                <a:cxn ang="0">
                  <a:pos x="54" y="6"/>
                </a:cxn>
                <a:cxn ang="0">
                  <a:pos x="70" y="0"/>
                </a:cxn>
              </a:cxnLst>
              <a:rect l="0" t="0" r="r" b="b"/>
              <a:pathLst>
                <a:path w="119" h="118">
                  <a:moveTo>
                    <a:pt x="70" y="0"/>
                  </a:moveTo>
                  <a:lnTo>
                    <a:pt x="78" y="1"/>
                  </a:lnTo>
                  <a:lnTo>
                    <a:pt x="78" y="6"/>
                  </a:lnTo>
                  <a:lnTo>
                    <a:pt x="95" y="7"/>
                  </a:lnTo>
                  <a:lnTo>
                    <a:pt x="116" y="15"/>
                  </a:lnTo>
                  <a:lnTo>
                    <a:pt x="119" y="31"/>
                  </a:lnTo>
                  <a:lnTo>
                    <a:pt x="119" y="45"/>
                  </a:lnTo>
                  <a:lnTo>
                    <a:pt x="116" y="56"/>
                  </a:lnTo>
                  <a:lnTo>
                    <a:pt x="117" y="74"/>
                  </a:lnTo>
                  <a:lnTo>
                    <a:pt x="106" y="102"/>
                  </a:lnTo>
                  <a:lnTo>
                    <a:pt x="100" y="110"/>
                  </a:lnTo>
                  <a:lnTo>
                    <a:pt x="97" y="118"/>
                  </a:lnTo>
                  <a:lnTo>
                    <a:pt x="86" y="112"/>
                  </a:lnTo>
                  <a:lnTo>
                    <a:pt x="63" y="110"/>
                  </a:lnTo>
                  <a:lnTo>
                    <a:pt x="43" y="99"/>
                  </a:lnTo>
                  <a:lnTo>
                    <a:pt x="40" y="83"/>
                  </a:lnTo>
                  <a:lnTo>
                    <a:pt x="14" y="63"/>
                  </a:lnTo>
                  <a:lnTo>
                    <a:pt x="0" y="38"/>
                  </a:lnTo>
                  <a:lnTo>
                    <a:pt x="25" y="39"/>
                  </a:lnTo>
                  <a:lnTo>
                    <a:pt x="41" y="23"/>
                  </a:lnTo>
                  <a:lnTo>
                    <a:pt x="52" y="19"/>
                  </a:lnTo>
                  <a:lnTo>
                    <a:pt x="54" y="6"/>
                  </a:lnTo>
                  <a:lnTo>
                    <a:pt x="7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86" name="Freeform 1619"/>
            <p:cNvSpPr>
              <a:spLocks/>
            </p:cNvSpPr>
            <p:nvPr/>
          </p:nvSpPr>
          <p:spPr bwMode="auto">
            <a:xfrm>
              <a:off x="4581526" y="3994150"/>
              <a:ext cx="146050" cy="157163"/>
            </a:xfrm>
            <a:custGeom>
              <a:avLst/>
              <a:gdLst/>
              <a:ahLst/>
              <a:cxnLst>
                <a:cxn ang="0">
                  <a:pos x="14" y="0"/>
                </a:cxn>
                <a:cxn ang="0">
                  <a:pos x="21" y="0"/>
                </a:cxn>
                <a:cxn ang="0">
                  <a:pos x="30" y="8"/>
                </a:cxn>
                <a:cxn ang="0">
                  <a:pos x="92" y="7"/>
                </a:cxn>
                <a:cxn ang="0">
                  <a:pos x="101" y="15"/>
                </a:cxn>
                <a:cxn ang="0">
                  <a:pos x="116" y="15"/>
                </a:cxn>
                <a:cxn ang="0">
                  <a:pos x="135" y="18"/>
                </a:cxn>
                <a:cxn ang="0">
                  <a:pos x="160" y="13"/>
                </a:cxn>
                <a:cxn ang="0">
                  <a:pos x="171" y="8"/>
                </a:cxn>
                <a:cxn ang="0">
                  <a:pos x="180" y="10"/>
                </a:cxn>
                <a:cxn ang="0">
                  <a:pos x="185" y="15"/>
                </a:cxn>
                <a:cxn ang="0">
                  <a:pos x="180" y="15"/>
                </a:cxn>
                <a:cxn ang="0">
                  <a:pos x="171" y="19"/>
                </a:cxn>
                <a:cxn ang="0">
                  <a:pos x="163" y="27"/>
                </a:cxn>
                <a:cxn ang="0">
                  <a:pos x="161" y="21"/>
                </a:cxn>
                <a:cxn ang="0">
                  <a:pos x="154" y="19"/>
                </a:cxn>
                <a:cxn ang="0">
                  <a:pos x="127" y="24"/>
                </a:cxn>
                <a:cxn ang="0">
                  <a:pos x="127" y="81"/>
                </a:cxn>
                <a:cxn ang="0">
                  <a:pos x="112" y="81"/>
                </a:cxn>
                <a:cxn ang="0">
                  <a:pos x="112" y="190"/>
                </a:cxn>
                <a:cxn ang="0">
                  <a:pos x="101" y="198"/>
                </a:cxn>
                <a:cxn ang="0">
                  <a:pos x="82" y="198"/>
                </a:cxn>
                <a:cxn ang="0">
                  <a:pos x="81" y="192"/>
                </a:cxn>
                <a:cxn ang="0">
                  <a:pos x="74" y="187"/>
                </a:cxn>
                <a:cxn ang="0">
                  <a:pos x="65" y="192"/>
                </a:cxn>
                <a:cxn ang="0">
                  <a:pos x="55" y="182"/>
                </a:cxn>
                <a:cxn ang="0">
                  <a:pos x="49" y="171"/>
                </a:cxn>
                <a:cxn ang="0">
                  <a:pos x="43" y="143"/>
                </a:cxn>
                <a:cxn ang="0">
                  <a:pos x="43" y="130"/>
                </a:cxn>
                <a:cxn ang="0">
                  <a:pos x="38" y="117"/>
                </a:cxn>
                <a:cxn ang="0">
                  <a:pos x="38" y="91"/>
                </a:cxn>
                <a:cxn ang="0">
                  <a:pos x="14" y="42"/>
                </a:cxn>
                <a:cxn ang="0">
                  <a:pos x="0" y="21"/>
                </a:cxn>
                <a:cxn ang="0">
                  <a:pos x="0" y="8"/>
                </a:cxn>
                <a:cxn ang="0">
                  <a:pos x="6" y="4"/>
                </a:cxn>
                <a:cxn ang="0">
                  <a:pos x="8" y="5"/>
                </a:cxn>
                <a:cxn ang="0">
                  <a:pos x="14" y="0"/>
                </a:cxn>
              </a:cxnLst>
              <a:rect l="0" t="0" r="r" b="b"/>
              <a:pathLst>
                <a:path w="185" h="198">
                  <a:moveTo>
                    <a:pt x="14" y="0"/>
                  </a:moveTo>
                  <a:lnTo>
                    <a:pt x="21" y="0"/>
                  </a:lnTo>
                  <a:lnTo>
                    <a:pt x="30" y="8"/>
                  </a:lnTo>
                  <a:lnTo>
                    <a:pt x="92" y="7"/>
                  </a:lnTo>
                  <a:lnTo>
                    <a:pt x="101" y="15"/>
                  </a:lnTo>
                  <a:lnTo>
                    <a:pt x="116" y="15"/>
                  </a:lnTo>
                  <a:lnTo>
                    <a:pt x="135" y="18"/>
                  </a:lnTo>
                  <a:lnTo>
                    <a:pt x="160" y="13"/>
                  </a:lnTo>
                  <a:lnTo>
                    <a:pt x="171" y="8"/>
                  </a:lnTo>
                  <a:lnTo>
                    <a:pt x="180" y="10"/>
                  </a:lnTo>
                  <a:lnTo>
                    <a:pt x="185" y="15"/>
                  </a:lnTo>
                  <a:lnTo>
                    <a:pt x="180" y="15"/>
                  </a:lnTo>
                  <a:lnTo>
                    <a:pt x="171" y="19"/>
                  </a:lnTo>
                  <a:lnTo>
                    <a:pt x="163" y="27"/>
                  </a:lnTo>
                  <a:lnTo>
                    <a:pt x="161" y="21"/>
                  </a:lnTo>
                  <a:lnTo>
                    <a:pt x="154" y="19"/>
                  </a:lnTo>
                  <a:lnTo>
                    <a:pt x="127" y="24"/>
                  </a:lnTo>
                  <a:lnTo>
                    <a:pt x="127" y="81"/>
                  </a:lnTo>
                  <a:lnTo>
                    <a:pt x="112" y="81"/>
                  </a:lnTo>
                  <a:lnTo>
                    <a:pt x="112" y="190"/>
                  </a:lnTo>
                  <a:lnTo>
                    <a:pt x="101" y="198"/>
                  </a:lnTo>
                  <a:lnTo>
                    <a:pt x="82" y="198"/>
                  </a:lnTo>
                  <a:lnTo>
                    <a:pt x="81" y="192"/>
                  </a:lnTo>
                  <a:lnTo>
                    <a:pt x="74" y="187"/>
                  </a:lnTo>
                  <a:lnTo>
                    <a:pt x="65" y="192"/>
                  </a:lnTo>
                  <a:lnTo>
                    <a:pt x="55" y="182"/>
                  </a:lnTo>
                  <a:lnTo>
                    <a:pt x="49" y="171"/>
                  </a:lnTo>
                  <a:lnTo>
                    <a:pt x="43" y="143"/>
                  </a:lnTo>
                  <a:lnTo>
                    <a:pt x="43" y="130"/>
                  </a:lnTo>
                  <a:lnTo>
                    <a:pt x="38" y="117"/>
                  </a:lnTo>
                  <a:lnTo>
                    <a:pt x="38" y="91"/>
                  </a:lnTo>
                  <a:lnTo>
                    <a:pt x="14" y="42"/>
                  </a:lnTo>
                  <a:lnTo>
                    <a:pt x="0" y="21"/>
                  </a:lnTo>
                  <a:lnTo>
                    <a:pt x="0" y="8"/>
                  </a:lnTo>
                  <a:lnTo>
                    <a:pt x="6" y="4"/>
                  </a:lnTo>
                  <a:lnTo>
                    <a:pt x="8" y="5"/>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87" name="Freeform 1620"/>
            <p:cNvSpPr>
              <a:spLocks/>
            </p:cNvSpPr>
            <p:nvPr/>
          </p:nvSpPr>
          <p:spPr bwMode="auto">
            <a:xfrm>
              <a:off x="4581526" y="3994150"/>
              <a:ext cx="146050" cy="157163"/>
            </a:xfrm>
            <a:custGeom>
              <a:avLst/>
              <a:gdLst/>
              <a:ahLst/>
              <a:cxnLst>
                <a:cxn ang="0">
                  <a:pos x="14" y="0"/>
                </a:cxn>
                <a:cxn ang="0">
                  <a:pos x="21" y="0"/>
                </a:cxn>
                <a:cxn ang="0">
                  <a:pos x="30" y="8"/>
                </a:cxn>
                <a:cxn ang="0">
                  <a:pos x="92" y="7"/>
                </a:cxn>
                <a:cxn ang="0">
                  <a:pos x="101" y="15"/>
                </a:cxn>
                <a:cxn ang="0">
                  <a:pos x="116" y="15"/>
                </a:cxn>
                <a:cxn ang="0">
                  <a:pos x="135" y="18"/>
                </a:cxn>
                <a:cxn ang="0">
                  <a:pos x="160" y="13"/>
                </a:cxn>
                <a:cxn ang="0">
                  <a:pos x="171" y="8"/>
                </a:cxn>
                <a:cxn ang="0">
                  <a:pos x="180" y="10"/>
                </a:cxn>
                <a:cxn ang="0">
                  <a:pos x="185" y="15"/>
                </a:cxn>
                <a:cxn ang="0">
                  <a:pos x="180" y="15"/>
                </a:cxn>
                <a:cxn ang="0">
                  <a:pos x="171" y="19"/>
                </a:cxn>
                <a:cxn ang="0">
                  <a:pos x="163" y="27"/>
                </a:cxn>
                <a:cxn ang="0">
                  <a:pos x="161" y="21"/>
                </a:cxn>
                <a:cxn ang="0">
                  <a:pos x="154" y="19"/>
                </a:cxn>
                <a:cxn ang="0">
                  <a:pos x="127" y="24"/>
                </a:cxn>
                <a:cxn ang="0">
                  <a:pos x="127" y="81"/>
                </a:cxn>
                <a:cxn ang="0">
                  <a:pos x="112" y="81"/>
                </a:cxn>
                <a:cxn ang="0">
                  <a:pos x="112" y="190"/>
                </a:cxn>
                <a:cxn ang="0">
                  <a:pos x="101" y="198"/>
                </a:cxn>
                <a:cxn ang="0">
                  <a:pos x="82" y="198"/>
                </a:cxn>
                <a:cxn ang="0">
                  <a:pos x="81" y="192"/>
                </a:cxn>
                <a:cxn ang="0">
                  <a:pos x="74" y="187"/>
                </a:cxn>
                <a:cxn ang="0">
                  <a:pos x="65" y="192"/>
                </a:cxn>
                <a:cxn ang="0">
                  <a:pos x="55" y="182"/>
                </a:cxn>
                <a:cxn ang="0">
                  <a:pos x="49" y="171"/>
                </a:cxn>
                <a:cxn ang="0">
                  <a:pos x="43" y="143"/>
                </a:cxn>
                <a:cxn ang="0">
                  <a:pos x="43" y="130"/>
                </a:cxn>
                <a:cxn ang="0">
                  <a:pos x="38" y="117"/>
                </a:cxn>
                <a:cxn ang="0">
                  <a:pos x="38" y="91"/>
                </a:cxn>
                <a:cxn ang="0">
                  <a:pos x="14" y="42"/>
                </a:cxn>
                <a:cxn ang="0">
                  <a:pos x="0" y="21"/>
                </a:cxn>
                <a:cxn ang="0">
                  <a:pos x="0" y="8"/>
                </a:cxn>
                <a:cxn ang="0">
                  <a:pos x="6" y="4"/>
                </a:cxn>
                <a:cxn ang="0">
                  <a:pos x="8" y="5"/>
                </a:cxn>
                <a:cxn ang="0">
                  <a:pos x="14" y="0"/>
                </a:cxn>
              </a:cxnLst>
              <a:rect l="0" t="0" r="r" b="b"/>
              <a:pathLst>
                <a:path w="185" h="198">
                  <a:moveTo>
                    <a:pt x="14" y="0"/>
                  </a:moveTo>
                  <a:lnTo>
                    <a:pt x="21" y="0"/>
                  </a:lnTo>
                  <a:lnTo>
                    <a:pt x="30" y="8"/>
                  </a:lnTo>
                  <a:lnTo>
                    <a:pt x="92" y="7"/>
                  </a:lnTo>
                  <a:lnTo>
                    <a:pt x="101" y="15"/>
                  </a:lnTo>
                  <a:lnTo>
                    <a:pt x="116" y="15"/>
                  </a:lnTo>
                  <a:lnTo>
                    <a:pt x="135" y="18"/>
                  </a:lnTo>
                  <a:lnTo>
                    <a:pt x="160" y="13"/>
                  </a:lnTo>
                  <a:lnTo>
                    <a:pt x="171" y="8"/>
                  </a:lnTo>
                  <a:lnTo>
                    <a:pt x="180" y="10"/>
                  </a:lnTo>
                  <a:lnTo>
                    <a:pt x="185" y="15"/>
                  </a:lnTo>
                  <a:lnTo>
                    <a:pt x="180" y="15"/>
                  </a:lnTo>
                  <a:lnTo>
                    <a:pt x="171" y="19"/>
                  </a:lnTo>
                  <a:lnTo>
                    <a:pt x="163" y="27"/>
                  </a:lnTo>
                  <a:lnTo>
                    <a:pt x="161" y="21"/>
                  </a:lnTo>
                  <a:lnTo>
                    <a:pt x="154" y="19"/>
                  </a:lnTo>
                  <a:lnTo>
                    <a:pt x="127" y="24"/>
                  </a:lnTo>
                  <a:lnTo>
                    <a:pt x="127" y="81"/>
                  </a:lnTo>
                  <a:lnTo>
                    <a:pt x="112" y="81"/>
                  </a:lnTo>
                  <a:lnTo>
                    <a:pt x="112" y="190"/>
                  </a:lnTo>
                  <a:lnTo>
                    <a:pt x="101" y="198"/>
                  </a:lnTo>
                  <a:lnTo>
                    <a:pt x="82" y="198"/>
                  </a:lnTo>
                  <a:lnTo>
                    <a:pt x="81" y="192"/>
                  </a:lnTo>
                  <a:lnTo>
                    <a:pt x="74" y="187"/>
                  </a:lnTo>
                  <a:lnTo>
                    <a:pt x="65" y="192"/>
                  </a:lnTo>
                  <a:lnTo>
                    <a:pt x="55" y="182"/>
                  </a:lnTo>
                  <a:lnTo>
                    <a:pt x="49" y="171"/>
                  </a:lnTo>
                  <a:lnTo>
                    <a:pt x="43" y="143"/>
                  </a:lnTo>
                  <a:lnTo>
                    <a:pt x="43" y="130"/>
                  </a:lnTo>
                  <a:lnTo>
                    <a:pt x="38" y="117"/>
                  </a:lnTo>
                  <a:lnTo>
                    <a:pt x="38" y="91"/>
                  </a:lnTo>
                  <a:lnTo>
                    <a:pt x="14" y="42"/>
                  </a:lnTo>
                  <a:lnTo>
                    <a:pt x="0" y="21"/>
                  </a:lnTo>
                  <a:lnTo>
                    <a:pt x="0" y="8"/>
                  </a:lnTo>
                  <a:lnTo>
                    <a:pt x="6" y="4"/>
                  </a:lnTo>
                  <a:lnTo>
                    <a:pt x="8" y="5"/>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88" name="Freeform 1621"/>
            <p:cNvSpPr>
              <a:spLocks/>
            </p:cNvSpPr>
            <p:nvPr/>
          </p:nvSpPr>
          <p:spPr bwMode="auto">
            <a:xfrm>
              <a:off x="4244976" y="3448050"/>
              <a:ext cx="103188" cy="82550"/>
            </a:xfrm>
            <a:custGeom>
              <a:avLst/>
              <a:gdLst/>
              <a:ahLst/>
              <a:cxnLst>
                <a:cxn ang="0">
                  <a:pos x="63" y="0"/>
                </a:cxn>
                <a:cxn ang="0">
                  <a:pos x="131" y="0"/>
                </a:cxn>
                <a:cxn ang="0">
                  <a:pos x="131" y="6"/>
                </a:cxn>
                <a:cxn ang="0">
                  <a:pos x="131" y="27"/>
                </a:cxn>
                <a:cxn ang="0">
                  <a:pos x="81" y="27"/>
                </a:cxn>
                <a:cxn ang="0">
                  <a:pos x="81" y="66"/>
                </a:cxn>
                <a:cxn ang="0">
                  <a:pos x="67" y="69"/>
                </a:cxn>
                <a:cxn ang="0">
                  <a:pos x="62" y="76"/>
                </a:cxn>
                <a:cxn ang="0">
                  <a:pos x="65" y="98"/>
                </a:cxn>
                <a:cxn ang="0">
                  <a:pos x="3" y="99"/>
                </a:cxn>
                <a:cxn ang="0">
                  <a:pos x="0" y="104"/>
                </a:cxn>
                <a:cxn ang="0">
                  <a:pos x="3" y="87"/>
                </a:cxn>
                <a:cxn ang="0">
                  <a:pos x="10" y="85"/>
                </a:cxn>
                <a:cxn ang="0">
                  <a:pos x="21" y="60"/>
                </a:cxn>
                <a:cxn ang="0">
                  <a:pos x="35" y="42"/>
                </a:cxn>
                <a:cxn ang="0">
                  <a:pos x="40" y="27"/>
                </a:cxn>
                <a:cxn ang="0">
                  <a:pos x="56" y="14"/>
                </a:cxn>
                <a:cxn ang="0">
                  <a:pos x="63" y="0"/>
                </a:cxn>
              </a:cxnLst>
              <a:rect l="0" t="0" r="r" b="b"/>
              <a:pathLst>
                <a:path w="131" h="104">
                  <a:moveTo>
                    <a:pt x="63" y="0"/>
                  </a:moveTo>
                  <a:lnTo>
                    <a:pt x="131" y="0"/>
                  </a:lnTo>
                  <a:lnTo>
                    <a:pt x="131" y="6"/>
                  </a:lnTo>
                  <a:lnTo>
                    <a:pt x="131" y="27"/>
                  </a:lnTo>
                  <a:lnTo>
                    <a:pt x="81" y="27"/>
                  </a:lnTo>
                  <a:lnTo>
                    <a:pt x="81" y="66"/>
                  </a:lnTo>
                  <a:lnTo>
                    <a:pt x="67" y="69"/>
                  </a:lnTo>
                  <a:lnTo>
                    <a:pt x="62" y="76"/>
                  </a:lnTo>
                  <a:lnTo>
                    <a:pt x="65" y="98"/>
                  </a:lnTo>
                  <a:lnTo>
                    <a:pt x="3" y="99"/>
                  </a:lnTo>
                  <a:lnTo>
                    <a:pt x="0" y="104"/>
                  </a:lnTo>
                  <a:lnTo>
                    <a:pt x="3" y="87"/>
                  </a:lnTo>
                  <a:lnTo>
                    <a:pt x="10" y="85"/>
                  </a:lnTo>
                  <a:lnTo>
                    <a:pt x="21" y="60"/>
                  </a:lnTo>
                  <a:lnTo>
                    <a:pt x="35" y="42"/>
                  </a:lnTo>
                  <a:lnTo>
                    <a:pt x="40" y="27"/>
                  </a:lnTo>
                  <a:lnTo>
                    <a:pt x="56" y="14"/>
                  </a:lnTo>
                  <a:lnTo>
                    <a:pt x="6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89" name="Freeform 1622"/>
            <p:cNvSpPr>
              <a:spLocks/>
            </p:cNvSpPr>
            <p:nvPr/>
          </p:nvSpPr>
          <p:spPr bwMode="auto">
            <a:xfrm>
              <a:off x="4244976" y="3448050"/>
              <a:ext cx="103188" cy="82550"/>
            </a:xfrm>
            <a:custGeom>
              <a:avLst/>
              <a:gdLst/>
              <a:ahLst/>
              <a:cxnLst>
                <a:cxn ang="0">
                  <a:pos x="63" y="0"/>
                </a:cxn>
                <a:cxn ang="0">
                  <a:pos x="131" y="0"/>
                </a:cxn>
                <a:cxn ang="0">
                  <a:pos x="131" y="6"/>
                </a:cxn>
                <a:cxn ang="0">
                  <a:pos x="131" y="27"/>
                </a:cxn>
                <a:cxn ang="0">
                  <a:pos x="81" y="27"/>
                </a:cxn>
                <a:cxn ang="0">
                  <a:pos x="81" y="66"/>
                </a:cxn>
                <a:cxn ang="0">
                  <a:pos x="67" y="69"/>
                </a:cxn>
                <a:cxn ang="0">
                  <a:pos x="62" y="76"/>
                </a:cxn>
                <a:cxn ang="0">
                  <a:pos x="65" y="98"/>
                </a:cxn>
                <a:cxn ang="0">
                  <a:pos x="3" y="99"/>
                </a:cxn>
                <a:cxn ang="0">
                  <a:pos x="0" y="104"/>
                </a:cxn>
                <a:cxn ang="0">
                  <a:pos x="3" y="87"/>
                </a:cxn>
                <a:cxn ang="0">
                  <a:pos x="10" y="85"/>
                </a:cxn>
                <a:cxn ang="0">
                  <a:pos x="21" y="60"/>
                </a:cxn>
                <a:cxn ang="0">
                  <a:pos x="35" y="42"/>
                </a:cxn>
                <a:cxn ang="0">
                  <a:pos x="40" y="27"/>
                </a:cxn>
                <a:cxn ang="0">
                  <a:pos x="56" y="14"/>
                </a:cxn>
                <a:cxn ang="0">
                  <a:pos x="63" y="0"/>
                </a:cxn>
              </a:cxnLst>
              <a:rect l="0" t="0" r="r" b="b"/>
              <a:pathLst>
                <a:path w="131" h="104">
                  <a:moveTo>
                    <a:pt x="63" y="0"/>
                  </a:moveTo>
                  <a:lnTo>
                    <a:pt x="131" y="0"/>
                  </a:lnTo>
                  <a:lnTo>
                    <a:pt x="131" y="6"/>
                  </a:lnTo>
                  <a:lnTo>
                    <a:pt x="131" y="27"/>
                  </a:lnTo>
                  <a:lnTo>
                    <a:pt x="81" y="27"/>
                  </a:lnTo>
                  <a:lnTo>
                    <a:pt x="81" y="66"/>
                  </a:lnTo>
                  <a:lnTo>
                    <a:pt x="67" y="69"/>
                  </a:lnTo>
                  <a:lnTo>
                    <a:pt x="62" y="76"/>
                  </a:lnTo>
                  <a:lnTo>
                    <a:pt x="65" y="98"/>
                  </a:lnTo>
                  <a:lnTo>
                    <a:pt x="3" y="99"/>
                  </a:lnTo>
                  <a:lnTo>
                    <a:pt x="0" y="104"/>
                  </a:lnTo>
                  <a:lnTo>
                    <a:pt x="3" y="87"/>
                  </a:lnTo>
                  <a:lnTo>
                    <a:pt x="10" y="85"/>
                  </a:lnTo>
                  <a:lnTo>
                    <a:pt x="21" y="60"/>
                  </a:lnTo>
                  <a:lnTo>
                    <a:pt x="35" y="42"/>
                  </a:lnTo>
                  <a:lnTo>
                    <a:pt x="40" y="27"/>
                  </a:lnTo>
                  <a:lnTo>
                    <a:pt x="56" y="14"/>
                  </a:lnTo>
                  <a:lnTo>
                    <a:pt x="6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90" name="Freeform 1623"/>
            <p:cNvSpPr>
              <a:spLocks/>
            </p:cNvSpPr>
            <p:nvPr/>
          </p:nvSpPr>
          <p:spPr bwMode="auto">
            <a:xfrm>
              <a:off x="4695826" y="3509963"/>
              <a:ext cx="188913" cy="241300"/>
            </a:xfrm>
            <a:custGeom>
              <a:avLst/>
              <a:gdLst/>
              <a:ahLst/>
              <a:cxnLst>
                <a:cxn ang="0">
                  <a:pos x="215" y="17"/>
                </a:cxn>
                <a:cxn ang="0">
                  <a:pos x="219" y="31"/>
                </a:cxn>
                <a:cxn ang="0">
                  <a:pos x="237" y="82"/>
                </a:cxn>
                <a:cxn ang="0">
                  <a:pos x="218" y="96"/>
                </a:cxn>
                <a:cxn ang="0">
                  <a:pos x="210" y="145"/>
                </a:cxn>
                <a:cxn ang="0">
                  <a:pos x="189" y="180"/>
                </a:cxn>
                <a:cxn ang="0">
                  <a:pos x="178" y="199"/>
                </a:cxn>
                <a:cxn ang="0">
                  <a:pos x="170" y="231"/>
                </a:cxn>
                <a:cxn ang="0">
                  <a:pos x="161" y="238"/>
                </a:cxn>
                <a:cxn ang="0">
                  <a:pos x="177" y="251"/>
                </a:cxn>
                <a:cxn ang="0">
                  <a:pos x="193" y="273"/>
                </a:cxn>
                <a:cxn ang="0">
                  <a:pos x="202" y="289"/>
                </a:cxn>
                <a:cxn ang="0">
                  <a:pos x="174" y="297"/>
                </a:cxn>
                <a:cxn ang="0">
                  <a:pos x="131" y="303"/>
                </a:cxn>
                <a:cxn ang="0">
                  <a:pos x="109" y="291"/>
                </a:cxn>
                <a:cxn ang="0">
                  <a:pos x="96" y="292"/>
                </a:cxn>
                <a:cxn ang="0">
                  <a:pos x="82" y="280"/>
                </a:cxn>
                <a:cxn ang="0">
                  <a:pos x="69" y="265"/>
                </a:cxn>
                <a:cxn ang="0">
                  <a:pos x="50" y="243"/>
                </a:cxn>
                <a:cxn ang="0">
                  <a:pos x="34" y="231"/>
                </a:cxn>
                <a:cxn ang="0">
                  <a:pos x="23" y="223"/>
                </a:cxn>
                <a:cxn ang="0">
                  <a:pos x="12" y="191"/>
                </a:cxn>
                <a:cxn ang="0">
                  <a:pos x="8" y="172"/>
                </a:cxn>
                <a:cxn ang="0">
                  <a:pos x="0" y="164"/>
                </a:cxn>
                <a:cxn ang="0">
                  <a:pos x="4" y="147"/>
                </a:cxn>
                <a:cxn ang="0">
                  <a:pos x="6" y="137"/>
                </a:cxn>
                <a:cxn ang="0">
                  <a:pos x="15" y="118"/>
                </a:cxn>
                <a:cxn ang="0">
                  <a:pos x="31" y="49"/>
                </a:cxn>
                <a:cxn ang="0">
                  <a:pos x="45" y="17"/>
                </a:cxn>
                <a:cxn ang="0">
                  <a:pos x="137" y="14"/>
                </a:cxn>
                <a:cxn ang="0">
                  <a:pos x="139" y="17"/>
                </a:cxn>
                <a:cxn ang="0">
                  <a:pos x="167" y="22"/>
                </a:cxn>
                <a:cxn ang="0">
                  <a:pos x="177" y="14"/>
                </a:cxn>
                <a:cxn ang="0">
                  <a:pos x="188" y="3"/>
                </a:cxn>
                <a:cxn ang="0">
                  <a:pos x="197" y="0"/>
                </a:cxn>
              </a:cxnLst>
              <a:rect l="0" t="0" r="r" b="b"/>
              <a:pathLst>
                <a:path w="237" h="303">
                  <a:moveTo>
                    <a:pt x="197" y="0"/>
                  </a:moveTo>
                  <a:lnTo>
                    <a:pt x="215" y="17"/>
                  </a:lnTo>
                  <a:lnTo>
                    <a:pt x="216" y="25"/>
                  </a:lnTo>
                  <a:lnTo>
                    <a:pt x="219" y="31"/>
                  </a:lnTo>
                  <a:lnTo>
                    <a:pt x="221" y="68"/>
                  </a:lnTo>
                  <a:lnTo>
                    <a:pt x="237" y="82"/>
                  </a:lnTo>
                  <a:lnTo>
                    <a:pt x="235" y="88"/>
                  </a:lnTo>
                  <a:lnTo>
                    <a:pt x="218" y="96"/>
                  </a:lnTo>
                  <a:lnTo>
                    <a:pt x="208" y="131"/>
                  </a:lnTo>
                  <a:lnTo>
                    <a:pt x="210" y="145"/>
                  </a:lnTo>
                  <a:lnTo>
                    <a:pt x="205" y="161"/>
                  </a:lnTo>
                  <a:lnTo>
                    <a:pt x="189" y="180"/>
                  </a:lnTo>
                  <a:lnTo>
                    <a:pt x="188" y="191"/>
                  </a:lnTo>
                  <a:lnTo>
                    <a:pt x="178" y="199"/>
                  </a:lnTo>
                  <a:lnTo>
                    <a:pt x="177" y="227"/>
                  </a:lnTo>
                  <a:lnTo>
                    <a:pt x="170" y="231"/>
                  </a:lnTo>
                  <a:lnTo>
                    <a:pt x="163" y="231"/>
                  </a:lnTo>
                  <a:lnTo>
                    <a:pt x="161" y="238"/>
                  </a:lnTo>
                  <a:lnTo>
                    <a:pt x="172" y="243"/>
                  </a:lnTo>
                  <a:lnTo>
                    <a:pt x="177" y="251"/>
                  </a:lnTo>
                  <a:lnTo>
                    <a:pt x="185" y="257"/>
                  </a:lnTo>
                  <a:lnTo>
                    <a:pt x="193" y="273"/>
                  </a:lnTo>
                  <a:lnTo>
                    <a:pt x="202" y="276"/>
                  </a:lnTo>
                  <a:lnTo>
                    <a:pt x="202" y="289"/>
                  </a:lnTo>
                  <a:lnTo>
                    <a:pt x="182" y="289"/>
                  </a:lnTo>
                  <a:lnTo>
                    <a:pt x="174" y="297"/>
                  </a:lnTo>
                  <a:lnTo>
                    <a:pt x="166" y="302"/>
                  </a:lnTo>
                  <a:lnTo>
                    <a:pt x="131" y="303"/>
                  </a:lnTo>
                  <a:lnTo>
                    <a:pt x="112" y="288"/>
                  </a:lnTo>
                  <a:lnTo>
                    <a:pt x="109" y="291"/>
                  </a:lnTo>
                  <a:lnTo>
                    <a:pt x="99" y="289"/>
                  </a:lnTo>
                  <a:lnTo>
                    <a:pt x="96" y="292"/>
                  </a:lnTo>
                  <a:lnTo>
                    <a:pt x="90" y="289"/>
                  </a:lnTo>
                  <a:lnTo>
                    <a:pt x="82" y="280"/>
                  </a:lnTo>
                  <a:lnTo>
                    <a:pt x="79" y="273"/>
                  </a:lnTo>
                  <a:lnTo>
                    <a:pt x="69" y="265"/>
                  </a:lnTo>
                  <a:lnTo>
                    <a:pt x="63" y="254"/>
                  </a:lnTo>
                  <a:lnTo>
                    <a:pt x="50" y="243"/>
                  </a:lnTo>
                  <a:lnTo>
                    <a:pt x="49" y="235"/>
                  </a:lnTo>
                  <a:lnTo>
                    <a:pt x="34" y="231"/>
                  </a:lnTo>
                  <a:lnTo>
                    <a:pt x="33" y="227"/>
                  </a:lnTo>
                  <a:lnTo>
                    <a:pt x="23" y="223"/>
                  </a:lnTo>
                  <a:lnTo>
                    <a:pt x="23" y="205"/>
                  </a:lnTo>
                  <a:lnTo>
                    <a:pt x="12" y="191"/>
                  </a:lnTo>
                  <a:lnTo>
                    <a:pt x="15" y="186"/>
                  </a:lnTo>
                  <a:lnTo>
                    <a:pt x="8" y="172"/>
                  </a:lnTo>
                  <a:lnTo>
                    <a:pt x="6" y="163"/>
                  </a:lnTo>
                  <a:lnTo>
                    <a:pt x="0" y="164"/>
                  </a:lnTo>
                  <a:lnTo>
                    <a:pt x="0" y="161"/>
                  </a:lnTo>
                  <a:lnTo>
                    <a:pt x="4" y="147"/>
                  </a:lnTo>
                  <a:lnTo>
                    <a:pt x="6" y="144"/>
                  </a:lnTo>
                  <a:lnTo>
                    <a:pt x="6" y="137"/>
                  </a:lnTo>
                  <a:lnTo>
                    <a:pt x="14" y="126"/>
                  </a:lnTo>
                  <a:lnTo>
                    <a:pt x="15" y="118"/>
                  </a:lnTo>
                  <a:lnTo>
                    <a:pt x="31" y="115"/>
                  </a:lnTo>
                  <a:lnTo>
                    <a:pt x="31" y="49"/>
                  </a:lnTo>
                  <a:lnTo>
                    <a:pt x="45" y="47"/>
                  </a:lnTo>
                  <a:lnTo>
                    <a:pt x="45" y="17"/>
                  </a:lnTo>
                  <a:lnTo>
                    <a:pt x="134" y="17"/>
                  </a:lnTo>
                  <a:lnTo>
                    <a:pt x="137" y="14"/>
                  </a:lnTo>
                  <a:lnTo>
                    <a:pt x="139" y="14"/>
                  </a:lnTo>
                  <a:lnTo>
                    <a:pt x="139" y="17"/>
                  </a:lnTo>
                  <a:lnTo>
                    <a:pt x="163" y="19"/>
                  </a:lnTo>
                  <a:lnTo>
                    <a:pt x="167" y="22"/>
                  </a:lnTo>
                  <a:lnTo>
                    <a:pt x="174" y="22"/>
                  </a:lnTo>
                  <a:lnTo>
                    <a:pt x="177" y="14"/>
                  </a:lnTo>
                  <a:lnTo>
                    <a:pt x="185" y="12"/>
                  </a:lnTo>
                  <a:lnTo>
                    <a:pt x="188" y="3"/>
                  </a:lnTo>
                  <a:lnTo>
                    <a:pt x="193" y="5"/>
                  </a:lnTo>
                  <a:lnTo>
                    <a:pt x="19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91" name="Freeform 1624"/>
            <p:cNvSpPr>
              <a:spLocks/>
            </p:cNvSpPr>
            <p:nvPr/>
          </p:nvSpPr>
          <p:spPr bwMode="auto">
            <a:xfrm>
              <a:off x="4695826" y="3509963"/>
              <a:ext cx="188913" cy="241300"/>
            </a:xfrm>
            <a:custGeom>
              <a:avLst/>
              <a:gdLst/>
              <a:ahLst/>
              <a:cxnLst>
                <a:cxn ang="0">
                  <a:pos x="215" y="17"/>
                </a:cxn>
                <a:cxn ang="0">
                  <a:pos x="219" y="31"/>
                </a:cxn>
                <a:cxn ang="0">
                  <a:pos x="237" y="82"/>
                </a:cxn>
                <a:cxn ang="0">
                  <a:pos x="218" y="96"/>
                </a:cxn>
                <a:cxn ang="0">
                  <a:pos x="210" y="145"/>
                </a:cxn>
                <a:cxn ang="0">
                  <a:pos x="189" y="180"/>
                </a:cxn>
                <a:cxn ang="0">
                  <a:pos x="178" y="199"/>
                </a:cxn>
                <a:cxn ang="0">
                  <a:pos x="170" y="231"/>
                </a:cxn>
                <a:cxn ang="0">
                  <a:pos x="161" y="238"/>
                </a:cxn>
                <a:cxn ang="0">
                  <a:pos x="177" y="251"/>
                </a:cxn>
                <a:cxn ang="0">
                  <a:pos x="193" y="273"/>
                </a:cxn>
                <a:cxn ang="0">
                  <a:pos x="202" y="289"/>
                </a:cxn>
                <a:cxn ang="0">
                  <a:pos x="174" y="297"/>
                </a:cxn>
                <a:cxn ang="0">
                  <a:pos x="131" y="303"/>
                </a:cxn>
                <a:cxn ang="0">
                  <a:pos x="109" y="291"/>
                </a:cxn>
                <a:cxn ang="0">
                  <a:pos x="96" y="292"/>
                </a:cxn>
                <a:cxn ang="0">
                  <a:pos x="82" y="280"/>
                </a:cxn>
                <a:cxn ang="0">
                  <a:pos x="69" y="265"/>
                </a:cxn>
                <a:cxn ang="0">
                  <a:pos x="50" y="243"/>
                </a:cxn>
                <a:cxn ang="0">
                  <a:pos x="34" y="231"/>
                </a:cxn>
                <a:cxn ang="0">
                  <a:pos x="23" y="223"/>
                </a:cxn>
                <a:cxn ang="0">
                  <a:pos x="12" y="191"/>
                </a:cxn>
                <a:cxn ang="0">
                  <a:pos x="8" y="172"/>
                </a:cxn>
                <a:cxn ang="0">
                  <a:pos x="0" y="164"/>
                </a:cxn>
                <a:cxn ang="0">
                  <a:pos x="4" y="147"/>
                </a:cxn>
                <a:cxn ang="0">
                  <a:pos x="6" y="137"/>
                </a:cxn>
                <a:cxn ang="0">
                  <a:pos x="15" y="118"/>
                </a:cxn>
                <a:cxn ang="0">
                  <a:pos x="31" y="49"/>
                </a:cxn>
                <a:cxn ang="0">
                  <a:pos x="45" y="17"/>
                </a:cxn>
                <a:cxn ang="0">
                  <a:pos x="137" y="14"/>
                </a:cxn>
                <a:cxn ang="0">
                  <a:pos x="139" y="17"/>
                </a:cxn>
                <a:cxn ang="0">
                  <a:pos x="167" y="22"/>
                </a:cxn>
                <a:cxn ang="0">
                  <a:pos x="177" y="14"/>
                </a:cxn>
                <a:cxn ang="0">
                  <a:pos x="188" y="3"/>
                </a:cxn>
                <a:cxn ang="0">
                  <a:pos x="197" y="0"/>
                </a:cxn>
              </a:cxnLst>
              <a:rect l="0" t="0" r="r" b="b"/>
              <a:pathLst>
                <a:path w="237" h="303">
                  <a:moveTo>
                    <a:pt x="197" y="0"/>
                  </a:moveTo>
                  <a:lnTo>
                    <a:pt x="215" y="17"/>
                  </a:lnTo>
                  <a:lnTo>
                    <a:pt x="216" y="25"/>
                  </a:lnTo>
                  <a:lnTo>
                    <a:pt x="219" y="31"/>
                  </a:lnTo>
                  <a:lnTo>
                    <a:pt x="221" y="68"/>
                  </a:lnTo>
                  <a:lnTo>
                    <a:pt x="237" y="82"/>
                  </a:lnTo>
                  <a:lnTo>
                    <a:pt x="235" y="88"/>
                  </a:lnTo>
                  <a:lnTo>
                    <a:pt x="218" y="96"/>
                  </a:lnTo>
                  <a:lnTo>
                    <a:pt x="208" y="131"/>
                  </a:lnTo>
                  <a:lnTo>
                    <a:pt x="210" y="145"/>
                  </a:lnTo>
                  <a:lnTo>
                    <a:pt x="205" y="161"/>
                  </a:lnTo>
                  <a:lnTo>
                    <a:pt x="189" y="180"/>
                  </a:lnTo>
                  <a:lnTo>
                    <a:pt x="188" y="191"/>
                  </a:lnTo>
                  <a:lnTo>
                    <a:pt x="178" y="199"/>
                  </a:lnTo>
                  <a:lnTo>
                    <a:pt x="177" y="227"/>
                  </a:lnTo>
                  <a:lnTo>
                    <a:pt x="170" y="231"/>
                  </a:lnTo>
                  <a:lnTo>
                    <a:pt x="163" y="231"/>
                  </a:lnTo>
                  <a:lnTo>
                    <a:pt x="161" y="238"/>
                  </a:lnTo>
                  <a:lnTo>
                    <a:pt x="172" y="243"/>
                  </a:lnTo>
                  <a:lnTo>
                    <a:pt x="177" y="251"/>
                  </a:lnTo>
                  <a:lnTo>
                    <a:pt x="185" y="257"/>
                  </a:lnTo>
                  <a:lnTo>
                    <a:pt x="193" y="273"/>
                  </a:lnTo>
                  <a:lnTo>
                    <a:pt x="202" y="276"/>
                  </a:lnTo>
                  <a:lnTo>
                    <a:pt x="202" y="289"/>
                  </a:lnTo>
                  <a:lnTo>
                    <a:pt x="182" y="289"/>
                  </a:lnTo>
                  <a:lnTo>
                    <a:pt x="174" y="297"/>
                  </a:lnTo>
                  <a:lnTo>
                    <a:pt x="166" y="302"/>
                  </a:lnTo>
                  <a:lnTo>
                    <a:pt x="131" y="303"/>
                  </a:lnTo>
                  <a:lnTo>
                    <a:pt x="112" y="288"/>
                  </a:lnTo>
                  <a:lnTo>
                    <a:pt x="109" y="291"/>
                  </a:lnTo>
                  <a:lnTo>
                    <a:pt x="99" y="289"/>
                  </a:lnTo>
                  <a:lnTo>
                    <a:pt x="96" y="292"/>
                  </a:lnTo>
                  <a:lnTo>
                    <a:pt x="90" y="289"/>
                  </a:lnTo>
                  <a:lnTo>
                    <a:pt x="82" y="280"/>
                  </a:lnTo>
                  <a:lnTo>
                    <a:pt x="79" y="273"/>
                  </a:lnTo>
                  <a:lnTo>
                    <a:pt x="69" y="265"/>
                  </a:lnTo>
                  <a:lnTo>
                    <a:pt x="63" y="254"/>
                  </a:lnTo>
                  <a:lnTo>
                    <a:pt x="50" y="243"/>
                  </a:lnTo>
                  <a:lnTo>
                    <a:pt x="49" y="235"/>
                  </a:lnTo>
                  <a:lnTo>
                    <a:pt x="34" y="231"/>
                  </a:lnTo>
                  <a:lnTo>
                    <a:pt x="33" y="227"/>
                  </a:lnTo>
                  <a:lnTo>
                    <a:pt x="23" y="223"/>
                  </a:lnTo>
                  <a:lnTo>
                    <a:pt x="23" y="205"/>
                  </a:lnTo>
                  <a:lnTo>
                    <a:pt x="12" y="191"/>
                  </a:lnTo>
                  <a:lnTo>
                    <a:pt x="15" y="186"/>
                  </a:lnTo>
                  <a:lnTo>
                    <a:pt x="8" y="172"/>
                  </a:lnTo>
                  <a:lnTo>
                    <a:pt x="6" y="163"/>
                  </a:lnTo>
                  <a:lnTo>
                    <a:pt x="0" y="164"/>
                  </a:lnTo>
                  <a:lnTo>
                    <a:pt x="0" y="161"/>
                  </a:lnTo>
                  <a:lnTo>
                    <a:pt x="4" y="147"/>
                  </a:lnTo>
                  <a:lnTo>
                    <a:pt x="6" y="144"/>
                  </a:lnTo>
                  <a:lnTo>
                    <a:pt x="6" y="137"/>
                  </a:lnTo>
                  <a:lnTo>
                    <a:pt x="14" y="126"/>
                  </a:lnTo>
                  <a:lnTo>
                    <a:pt x="15" y="118"/>
                  </a:lnTo>
                  <a:lnTo>
                    <a:pt x="31" y="115"/>
                  </a:lnTo>
                  <a:lnTo>
                    <a:pt x="31" y="49"/>
                  </a:lnTo>
                  <a:lnTo>
                    <a:pt x="45" y="47"/>
                  </a:lnTo>
                  <a:lnTo>
                    <a:pt x="45" y="17"/>
                  </a:lnTo>
                  <a:lnTo>
                    <a:pt x="134" y="17"/>
                  </a:lnTo>
                  <a:lnTo>
                    <a:pt x="137" y="14"/>
                  </a:lnTo>
                  <a:lnTo>
                    <a:pt x="139" y="14"/>
                  </a:lnTo>
                  <a:lnTo>
                    <a:pt x="139" y="17"/>
                  </a:lnTo>
                  <a:lnTo>
                    <a:pt x="163" y="19"/>
                  </a:lnTo>
                  <a:lnTo>
                    <a:pt x="167" y="22"/>
                  </a:lnTo>
                  <a:lnTo>
                    <a:pt x="174" y="22"/>
                  </a:lnTo>
                  <a:lnTo>
                    <a:pt x="177" y="14"/>
                  </a:lnTo>
                  <a:lnTo>
                    <a:pt x="185" y="12"/>
                  </a:lnTo>
                  <a:lnTo>
                    <a:pt x="188" y="3"/>
                  </a:lnTo>
                  <a:lnTo>
                    <a:pt x="193" y="5"/>
                  </a:lnTo>
                  <a:lnTo>
                    <a:pt x="19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92" name="Freeform 1625"/>
            <p:cNvSpPr>
              <a:spLocks/>
            </p:cNvSpPr>
            <p:nvPr/>
          </p:nvSpPr>
          <p:spPr bwMode="auto">
            <a:xfrm>
              <a:off x="4802188" y="4108450"/>
              <a:ext cx="9525" cy="20638"/>
            </a:xfrm>
            <a:custGeom>
              <a:avLst/>
              <a:gdLst/>
              <a:ahLst/>
              <a:cxnLst>
                <a:cxn ang="0">
                  <a:pos x="7" y="0"/>
                </a:cxn>
                <a:cxn ang="0">
                  <a:pos x="12" y="3"/>
                </a:cxn>
                <a:cxn ang="0">
                  <a:pos x="13" y="1"/>
                </a:cxn>
                <a:cxn ang="0">
                  <a:pos x="13" y="17"/>
                </a:cxn>
                <a:cxn ang="0">
                  <a:pos x="10" y="25"/>
                </a:cxn>
                <a:cxn ang="0">
                  <a:pos x="7" y="25"/>
                </a:cxn>
                <a:cxn ang="0">
                  <a:pos x="2" y="24"/>
                </a:cxn>
                <a:cxn ang="0">
                  <a:pos x="0" y="16"/>
                </a:cxn>
                <a:cxn ang="0">
                  <a:pos x="4" y="1"/>
                </a:cxn>
                <a:cxn ang="0">
                  <a:pos x="7" y="0"/>
                </a:cxn>
              </a:cxnLst>
              <a:rect l="0" t="0" r="r" b="b"/>
              <a:pathLst>
                <a:path w="13" h="25">
                  <a:moveTo>
                    <a:pt x="7" y="0"/>
                  </a:moveTo>
                  <a:lnTo>
                    <a:pt x="12" y="3"/>
                  </a:lnTo>
                  <a:lnTo>
                    <a:pt x="13" y="1"/>
                  </a:lnTo>
                  <a:lnTo>
                    <a:pt x="13" y="17"/>
                  </a:lnTo>
                  <a:lnTo>
                    <a:pt x="10" y="25"/>
                  </a:lnTo>
                  <a:lnTo>
                    <a:pt x="7" y="25"/>
                  </a:lnTo>
                  <a:lnTo>
                    <a:pt x="2" y="24"/>
                  </a:lnTo>
                  <a:lnTo>
                    <a:pt x="0" y="16"/>
                  </a:lnTo>
                  <a:lnTo>
                    <a:pt x="4" y="1"/>
                  </a:lnTo>
                  <a:lnTo>
                    <a:pt x="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93" name="Freeform 1626"/>
            <p:cNvSpPr>
              <a:spLocks/>
            </p:cNvSpPr>
            <p:nvPr/>
          </p:nvSpPr>
          <p:spPr bwMode="auto">
            <a:xfrm>
              <a:off x="4802188" y="4108450"/>
              <a:ext cx="9525" cy="20638"/>
            </a:xfrm>
            <a:custGeom>
              <a:avLst/>
              <a:gdLst/>
              <a:ahLst/>
              <a:cxnLst>
                <a:cxn ang="0">
                  <a:pos x="7" y="0"/>
                </a:cxn>
                <a:cxn ang="0">
                  <a:pos x="12" y="3"/>
                </a:cxn>
                <a:cxn ang="0">
                  <a:pos x="13" y="1"/>
                </a:cxn>
                <a:cxn ang="0">
                  <a:pos x="13" y="17"/>
                </a:cxn>
                <a:cxn ang="0">
                  <a:pos x="10" y="25"/>
                </a:cxn>
                <a:cxn ang="0">
                  <a:pos x="7" y="25"/>
                </a:cxn>
                <a:cxn ang="0">
                  <a:pos x="2" y="24"/>
                </a:cxn>
                <a:cxn ang="0">
                  <a:pos x="0" y="16"/>
                </a:cxn>
                <a:cxn ang="0">
                  <a:pos x="4" y="1"/>
                </a:cxn>
                <a:cxn ang="0">
                  <a:pos x="7" y="0"/>
                </a:cxn>
              </a:cxnLst>
              <a:rect l="0" t="0" r="r" b="b"/>
              <a:pathLst>
                <a:path w="13" h="25">
                  <a:moveTo>
                    <a:pt x="7" y="0"/>
                  </a:moveTo>
                  <a:lnTo>
                    <a:pt x="12" y="3"/>
                  </a:lnTo>
                  <a:lnTo>
                    <a:pt x="13" y="1"/>
                  </a:lnTo>
                  <a:lnTo>
                    <a:pt x="13" y="17"/>
                  </a:lnTo>
                  <a:lnTo>
                    <a:pt x="10" y="25"/>
                  </a:lnTo>
                  <a:lnTo>
                    <a:pt x="7" y="25"/>
                  </a:lnTo>
                  <a:lnTo>
                    <a:pt x="2" y="24"/>
                  </a:lnTo>
                  <a:lnTo>
                    <a:pt x="0" y="16"/>
                  </a:lnTo>
                  <a:lnTo>
                    <a:pt x="4" y="1"/>
                  </a:lnTo>
                  <a:lnTo>
                    <a:pt x="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94" name="Freeform 1627"/>
            <p:cNvSpPr>
              <a:spLocks/>
            </p:cNvSpPr>
            <p:nvPr/>
          </p:nvSpPr>
          <p:spPr bwMode="auto">
            <a:xfrm>
              <a:off x="4443413" y="3657600"/>
              <a:ext cx="22225" cy="61913"/>
            </a:xfrm>
            <a:custGeom>
              <a:avLst/>
              <a:gdLst/>
              <a:ahLst/>
              <a:cxnLst>
                <a:cxn ang="0">
                  <a:pos x="0" y="0"/>
                </a:cxn>
                <a:cxn ang="0">
                  <a:pos x="9" y="3"/>
                </a:cxn>
                <a:cxn ang="0">
                  <a:pos x="14" y="1"/>
                </a:cxn>
                <a:cxn ang="0">
                  <a:pos x="12" y="12"/>
                </a:cxn>
                <a:cxn ang="0">
                  <a:pos x="19" y="19"/>
                </a:cxn>
                <a:cxn ang="0">
                  <a:pos x="23" y="38"/>
                </a:cxn>
                <a:cxn ang="0">
                  <a:pos x="23" y="68"/>
                </a:cxn>
                <a:cxn ang="0">
                  <a:pos x="27" y="76"/>
                </a:cxn>
                <a:cxn ang="0">
                  <a:pos x="17" y="79"/>
                </a:cxn>
                <a:cxn ang="0">
                  <a:pos x="11" y="66"/>
                </a:cxn>
                <a:cxn ang="0">
                  <a:pos x="9" y="28"/>
                </a:cxn>
                <a:cxn ang="0">
                  <a:pos x="6" y="14"/>
                </a:cxn>
                <a:cxn ang="0">
                  <a:pos x="1" y="8"/>
                </a:cxn>
                <a:cxn ang="0">
                  <a:pos x="3" y="1"/>
                </a:cxn>
                <a:cxn ang="0">
                  <a:pos x="0" y="0"/>
                </a:cxn>
              </a:cxnLst>
              <a:rect l="0" t="0" r="r" b="b"/>
              <a:pathLst>
                <a:path w="27" h="79">
                  <a:moveTo>
                    <a:pt x="0" y="0"/>
                  </a:moveTo>
                  <a:lnTo>
                    <a:pt x="9" y="3"/>
                  </a:lnTo>
                  <a:lnTo>
                    <a:pt x="14" y="1"/>
                  </a:lnTo>
                  <a:lnTo>
                    <a:pt x="12" y="12"/>
                  </a:lnTo>
                  <a:lnTo>
                    <a:pt x="19" y="19"/>
                  </a:lnTo>
                  <a:lnTo>
                    <a:pt x="23" y="38"/>
                  </a:lnTo>
                  <a:lnTo>
                    <a:pt x="23" y="68"/>
                  </a:lnTo>
                  <a:lnTo>
                    <a:pt x="27" y="76"/>
                  </a:lnTo>
                  <a:lnTo>
                    <a:pt x="17" y="79"/>
                  </a:lnTo>
                  <a:lnTo>
                    <a:pt x="11" y="66"/>
                  </a:lnTo>
                  <a:lnTo>
                    <a:pt x="9" y="28"/>
                  </a:lnTo>
                  <a:lnTo>
                    <a:pt x="6" y="14"/>
                  </a:lnTo>
                  <a:lnTo>
                    <a:pt x="1" y="8"/>
                  </a:lnTo>
                  <a:lnTo>
                    <a:pt x="3" y="1"/>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95" name="Freeform 1628"/>
            <p:cNvSpPr>
              <a:spLocks/>
            </p:cNvSpPr>
            <p:nvPr/>
          </p:nvSpPr>
          <p:spPr bwMode="auto">
            <a:xfrm>
              <a:off x="4443413" y="3657600"/>
              <a:ext cx="22225" cy="61913"/>
            </a:xfrm>
            <a:custGeom>
              <a:avLst/>
              <a:gdLst/>
              <a:ahLst/>
              <a:cxnLst>
                <a:cxn ang="0">
                  <a:pos x="0" y="0"/>
                </a:cxn>
                <a:cxn ang="0">
                  <a:pos x="9" y="3"/>
                </a:cxn>
                <a:cxn ang="0">
                  <a:pos x="14" y="1"/>
                </a:cxn>
                <a:cxn ang="0">
                  <a:pos x="12" y="12"/>
                </a:cxn>
                <a:cxn ang="0">
                  <a:pos x="19" y="19"/>
                </a:cxn>
                <a:cxn ang="0">
                  <a:pos x="23" y="38"/>
                </a:cxn>
                <a:cxn ang="0">
                  <a:pos x="23" y="68"/>
                </a:cxn>
                <a:cxn ang="0">
                  <a:pos x="27" y="76"/>
                </a:cxn>
                <a:cxn ang="0">
                  <a:pos x="17" y="79"/>
                </a:cxn>
                <a:cxn ang="0">
                  <a:pos x="11" y="66"/>
                </a:cxn>
                <a:cxn ang="0">
                  <a:pos x="9" y="28"/>
                </a:cxn>
                <a:cxn ang="0">
                  <a:pos x="6" y="14"/>
                </a:cxn>
                <a:cxn ang="0">
                  <a:pos x="1" y="8"/>
                </a:cxn>
                <a:cxn ang="0">
                  <a:pos x="3" y="1"/>
                </a:cxn>
                <a:cxn ang="0">
                  <a:pos x="0" y="0"/>
                </a:cxn>
              </a:cxnLst>
              <a:rect l="0" t="0" r="r" b="b"/>
              <a:pathLst>
                <a:path w="27" h="79">
                  <a:moveTo>
                    <a:pt x="0" y="0"/>
                  </a:moveTo>
                  <a:lnTo>
                    <a:pt x="9" y="3"/>
                  </a:lnTo>
                  <a:lnTo>
                    <a:pt x="14" y="1"/>
                  </a:lnTo>
                  <a:lnTo>
                    <a:pt x="12" y="12"/>
                  </a:lnTo>
                  <a:lnTo>
                    <a:pt x="19" y="19"/>
                  </a:lnTo>
                  <a:lnTo>
                    <a:pt x="23" y="38"/>
                  </a:lnTo>
                  <a:lnTo>
                    <a:pt x="23" y="68"/>
                  </a:lnTo>
                  <a:lnTo>
                    <a:pt x="27" y="76"/>
                  </a:lnTo>
                  <a:lnTo>
                    <a:pt x="17" y="79"/>
                  </a:lnTo>
                  <a:lnTo>
                    <a:pt x="11" y="66"/>
                  </a:lnTo>
                  <a:lnTo>
                    <a:pt x="9" y="28"/>
                  </a:lnTo>
                  <a:lnTo>
                    <a:pt x="6" y="14"/>
                  </a:lnTo>
                  <a:lnTo>
                    <a:pt x="1" y="8"/>
                  </a:lnTo>
                  <a:lnTo>
                    <a:pt x="3" y="1"/>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96" name="Freeform 1629"/>
            <p:cNvSpPr>
              <a:spLocks/>
            </p:cNvSpPr>
            <p:nvPr/>
          </p:nvSpPr>
          <p:spPr bwMode="auto">
            <a:xfrm>
              <a:off x="4527551" y="3311525"/>
              <a:ext cx="41275" cy="103188"/>
            </a:xfrm>
            <a:custGeom>
              <a:avLst/>
              <a:gdLst/>
              <a:ahLst/>
              <a:cxnLst>
                <a:cxn ang="0">
                  <a:pos x="31" y="0"/>
                </a:cxn>
                <a:cxn ang="0">
                  <a:pos x="38" y="2"/>
                </a:cxn>
                <a:cxn ang="0">
                  <a:pos x="39" y="11"/>
                </a:cxn>
                <a:cxn ang="0">
                  <a:pos x="41" y="11"/>
                </a:cxn>
                <a:cxn ang="0">
                  <a:pos x="49" y="5"/>
                </a:cxn>
                <a:cxn ang="0">
                  <a:pos x="50" y="8"/>
                </a:cxn>
                <a:cxn ang="0">
                  <a:pos x="41" y="23"/>
                </a:cxn>
                <a:cxn ang="0">
                  <a:pos x="44" y="30"/>
                </a:cxn>
                <a:cxn ang="0">
                  <a:pos x="49" y="34"/>
                </a:cxn>
                <a:cxn ang="0">
                  <a:pos x="50" y="40"/>
                </a:cxn>
                <a:cxn ang="0">
                  <a:pos x="47" y="49"/>
                </a:cxn>
                <a:cxn ang="0">
                  <a:pos x="38" y="57"/>
                </a:cxn>
                <a:cxn ang="0">
                  <a:pos x="36" y="64"/>
                </a:cxn>
                <a:cxn ang="0">
                  <a:pos x="33" y="62"/>
                </a:cxn>
                <a:cxn ang="0">
                  <a:pos x="33" y="65"/>
                </a:cxn>
                <a:cxn ang="0">
                  <a:pos x="38" y="70"/>
                </a:cxn>
                <a:cxn ang="0">
                  <a:pos x="42" y="73"/>
                </a:cxn>
                <a:cxn ang="0">
                  <a:pos x="47" y="72"/>
                </a:cxn>
                <a:cxn ang="0">
                  <a:pos x="49" y="78"/>
                </a:cxn>
                <a:cxn ang="0">
                  <a:pos x="52" y="79"/>
                </a:cxn>
                <a:cxn ang="0">
                  <a:pos x="52" y="94"/>
                </a:cxn>
                <a:cxn ang="0">
                  <a:pos x="36" y="108"/>
                </a:cxn>
                <a:cxn ang="0">
                  <a:pos x="36" y="124"/>
                </a:cxn>
                <a:cxn ang="0">
                  <a:pos x="27" y="132"/>
                </a:cxn>
                <a:cxn ang="0">
                  <a:pos x="22" y="98"/>
                </a:cxn>
                <a:cxn ang="0">
                  <a:pos x="11" y="92"/>
                </a:cxn>
                <a:cxn ang="0">
                  <a:pos x="11" y="81"/>
                </a:cxn>
                <a:cxn ang="0">
                  <a:pos x="4" y="78"/>
                </a:cxn>
                <a:cxn ang="0">
                  <a:pos x="0" y="65"/>
                </a:cxn>
                <a:cxn ang="0">
                  <a:pos x="12" y="54"/>
                </a:cxn>
                <a:cxn ang="0">
                  <a:pos x="15" y="41"/>
                </a:cxn>
                <a:cxn ang="0">
                  <a:pos x="12" y="30"/>
                </a:cxn>
                <a:cxn ang="0">
                  <a:pos x="15" y="18"/>
                </a:cxn>
                <a:cxn ang="0">
                  <a:pos x="12" y="16"/>
                </a:cxn>
                <a:cxn ang="0">
                  <a:pos x="17" y="7"/>
                </a:cxn>
                <a:cxn ang="0">
                  <a:pos x="31" y="0"/>
                </a:cxn>
              </a:cxnLst>
              <a:rect l="0" t="0" r="r" b="b"/>
              <a:pathLst>
                <a:path w="52" h="132">
                  <a:moveTo>
                    <a:pt x="31" y="0"/>
                  </a:moveTo>
                  <a:lnTo>
                    <a:pt x="38" y="2"/>
                  </a:lnTo>
                  <a:lnTo>
                    <a:pt x="39" y="11"/>
                  </a:lnTo>
                  <a:lnTo>
                    <a:pt x="41" y="11"/>
                  </a:lnTo>
                  <a:lnTo>
                    <a:pt x="49" y="5"/>
                  </a:lnTo>
                  <a:lnTo>
                    <a:pt x="50" y="8"/>
                  </a:lnTo>
                  <a:lnTo>
                    <a:pt x="41" y="23"/>
                  </a:lnTo>
                  <a:lnTo>
                    <a:pt x="44" y="30"/>
                  </a:lnTo>
                  <a:lnTo>
                    <a:pt x="49" y="34"/>
                  </a:lnTo>
                  <a:lnTo>
                    <a:pt x="50" y="40"/>
                  </a:lnTo>
                  <a:lnTo>
                    <a:pt x="47" y="49"/>
                  </a:lnTo>
                  <a:lnTo>
                    <a:pt x="38" y="57"/>
                  </a:lnTo>
                  <a:lnTo>
                    <a:pt x="36" y="64"/>
                  </a:lnTo>
                  <a:lnTo>
                    <a:pt x="33" y="62"/>
                  </a:lnTo>
                  <a:lnTo>
                    <a:pt x="33" y="65"/>
                  </a:lnTo>
                  <a:lnTo>
                    <a:pt x="38" y="70"/>
                  </a:lnTo>
                  <a:lnTo>
                    <a:pt x="42" y="73"/>
                  </a:lnTo>
                  <a:lnTo>
                    <a:pt x="47" y="72"/>
                  </a:lnTo>
                  <a:lnTo>
                    <a:pt x="49" y="78"/>
                  </a:lnTo>
                  <a:lnTo>
                    <a:pt x="52" y="79"/>
                  </a:lnTo>
                  <a:lnTo>
                    <a:pt x="52" y="94"/>
                  </a:lnTo>
                  <a:lnTo>
                    <a:pt x="36" y="108"/>
                  </a:lnTo>
                  <a:lnTo>
                    <a:pt x="36" y="124"/>
                  </a:lnTo>
                  <a:lnTo>
                    <a:pt x="27" y="132"/>
                  </a:lnTo>
                  <a:lnTo>
                    <a:pt x="22" y="98"/>
                  </a:lnTo>
                  <a:lnTo>
                    <a:pt x="11" y="92"/>
                  </a:lnTo>
                  <a:lnTo>
                    <a:pt x="11" y="81"/>
                  </a:lnTo>
                  <a:lnTo>
                    <a:pt x="4" y="78"/>
                  </a:lnTo>
                  <a:lnTo>
                    <a:pt x="0" y="65"/>
                  </a:lnTo>
                  <a:lnTo>
                    <a:pt x="12" y="54"/>
                  </a:lnTo>
                  <a:lnTo>
                    <a:pt x="15" y="41"/>
                  </a:lnTo>
                  <a:lnTo>
                    <a:pt x="12" y="30"/>
                  </a:lnTo>
                  <a:lnTo>
                    <a:pt x="15" y="18"/>
                  </a:lnTo>
                  <a:lnTo>
                    <a:pt x="12" y="16"/>
                  </a:lnTo>
                  <a:lnTo>
                    <a:pt x="17" y="7"/>
                  </a:lnTo>
                  <a:lnTo>
                    <a:pt x="3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97" name="Freeform 1630"/>
            <p:cNvSpPr>
              <a:spLocks/>
            </p:cNvSpPr>
            <p:nvPr/>
          </p:nvSpPr>
          <p:spPr bwMode="auto">
            <a:xfrm>
              <a:off x="4527551" y="3311525"/>
              <a:ext cx="41275" cy="103188"/>
            </a:xfrm>
            <a:custGeom>
              <a:avLst/>
              <a:gdLst/>
              <a:ahLst/>
              <a:cxnLst>
                <a:cxn ang="0">
                  <a:pos x="31" y="0"/>
                </a:cxn>
                <a:cxn ang="0">
                  <a:pos x="38" y="2"/>
                </a:cxn>
                <a:cxn ang="0">
                  <a:pos x="39" y="11"/>
                </a:cxn>
                <a:cxn ang="0">
                  <a:pos x="41" y="11"/>
                </a:cxn>
                <a:cxn ang="0">
                  <a:pos x="49" y="5"/>
                </a:cxn>
                <a:cxn ang="0">
                  <a:pos x="50" y="8"/>
                </a:cxn>
                <a:cxn ang="0">
                  <a:pos x="41" y="23"/>
                </a:cxn>
                <a:cxn ang="0">
                  <a:pos x="44" y="30"/>
                </a:cxn>
                <a:cxn ang="0">
                  <a:pos x="49" y="34"/>
                </a:cxn>
                <a:cxn ang="0">
                  <a:pos x="50" y="40"/>
                </a:cxn>
                <a:cxn ang="0">
                  <a:pos x="47" y="49"/>
                </a:cxn>
                <a:cxn ang="0">
                  <a:pos x="38" y="57"/>
                </a:cxn>
                <a:cxn ang="0">
                  <a:pos x="36" y="64"/>
                </a:cxn>
                <a:cxn ang="0">
                  <a:pos x="33" y="62"/>
                </a:cxn>
                <a:cxn ang="0">
                  <a:pos x="33" y="65"/>
                </a:cxn>
                <a:cxn ang="0">
                  <a:pos x="38" y="70"/>
                </a:cxn>
                <a:cxn ang="0">
                  <a:pos x="42" y="73"/>
                </a:cxn>
                <a:cxn ang="0">
                  <a:pos x="47" y="72"/>
                </a:cxn>
                <a:cxn ang="0">
                  <a:pos x="49" y="78"/>
                </a:cxn>
                <a:cxn ang="0">
                  <a:pos x="52" y="79"/>
                </a:cxn>
                <a:cxn ang="0">
                  <a:pos x="52" y="94"/>
                </a:cxn>
                <a:cxn ang="0">
                  <a:pos x="36" y="108"/>
                </a:cxn>
                <a:cxn ang="0">
                  <a:pos x="36" y="124"/>
                </a:cxn>
                <a:cxn ang="0">
                  <a:pos x="27" y="132"/>
                </a:cxn>
                <a:cxn ang="0">
                  <a:pos x="22" y="98"/>
                </a:cxn>
                <a:cxn ang="0">
                  <a:pos x="11" y="92"/>
                </a:cxn>
                <a:cxn ang="0">
                  <a:pos x="11" y="81"/>
                </a:cxn>
                <a:cxn ang="0">
                  <a:pos x="4" y="78"/>
                </a:cxn>
                <a:cxn ang="0">
                  <a:pos x="0" y="65"/>
                </a:cxn>
                <a:cxn ang="0">
                  <a:pos x="12" y="54"/>
                </a:cxn>
                <a:cxn ang="0">
                  <a:pos x="15" y="41"/>
                </a:cxn>
                <a:cxn ang="0">
                  <a:pos x="12" y="30"/>
                </a:cxn>
                <a:cxn ang="0">
                  <a:pos x="15" y="18"/>
                </a:cxn>
                <a:cxn ang="0">
                  <a:pos x="12" y="16"/>
                </a:cxn>
                <a:cxn ang="0">
                  <a:pos x="17" y="7"/>
                </a:cxn>
                <a:cxn ang="0">
                  <a:pos x="31" y="0"/>
                </a:cxn>
              </a:cxnLst>
              <a:rect l="0" t="0" r="r" b="b"/>
              <a:pathLst>
                <a:path w="52" h="132">
                  <a:moveTo>
                    <a:pt x="31" y="0"/>
                  </a:moveTo>
                  <a:lnTo>
                    <a:pt x="38" y="2"/>
                  </a:lnTo>
                  <a:lnTo>
                    <a:pt x="39" y="11"/>
                  </a:lnTo>
                  <a:lnTo>
                    <a:pt x="41" y="11"/>
                  </a:lnTo>
                  <a:lnTo>
                    <a:pt x="49" y="5"/>
                  </a:lnTo>
                  <a:lnTo>
                    <a:pt x="50" y="8"/>
                  </a:lnTo>
                  <a:lnTo>
                    <a:pt x="41" y="23"/>
                  </a:lnTo>
                  <a:lnTo>
                    <a:pt x="44" y="30"/>
                  </a:lnTo>
                  <a:lnTo>
                    <a:pt x="49" y="34"/>
                  </a:lnTo>
                  <a:lnTo>
                    <a:pt x="50" y="40"/>
                  </a:lnTo>
                  <a:lnTo>
                    <a:pt x="47" y="49"/>
                  </a:lnTo>
                  <a:lnTo>
                    <a:pt x="38" y="57"/>
                  </a:lnTo>
                  <a:lnTo>
                    <a:pt x="36" y="64"/>
                  </a:lnTo>
                  <a:lnTo>
                    <a:pt x="33" y="62"/>
                  </a:lnTo>
                  <a:lnTo>
                    <a:pt x="33" y="65"/>
                  </a:lnTo>
                  <a:lnTo>
                    <a:pt x="38" y="70"/>
                  </a:lnTo>
                  <a:lnTo>
                    <a:pt x="42" y="73"/>
                  </a:lnTo>
                  <a:lnTo>
                    <a:pt x="47" y="72"/>
                  </a:lnTo>
                  <a:lnTo>
                    <a:pt x="49" y="78"/>
                  </a:lnTo>
                  <a:lnTo>
                    <a:pt x="52" y="79"/>
                  </a:lnTo>
                  <a:lnTo>
                    <a:pt x="52" y="94"/>
                  </a:lnTo>
                  <a:lnTo>
                    <a:pt x="36" y="108"/>
                  </a:lnTo>
                  <a:lnTo>
                    <a:pt x="36" y="124"/>
                  </a:lnTo>
                  <a:lnTo>
                    <a:pt x="27" y="132"/>
                  </a:lnTo>
                  <a:lnTo>
                    <a:pt x="22" y="98"/>
                  </a:lnTo>
                  <a:lnTo>
                    <a:pt x="11" y="92"/>
                  </a:lnTo>
                  <a:lnTo>
                    <a:pt x="11" y="81"/>
                  </a:lnTo>
                  <a:lnTo>
                    <a:pt x="4" y="78"/>
                  </a:lnTo>
                  <a:lnTo>
                    <a:pt x="0" y="65"/>
                  </a:lnTo>
                  <a:lnTo>
                    <a:pt x="12" y="54"/>
                  </a:lnTo>
                  <a:lnTo>
                    <a:pt x="15" y="41"/>
                  </a:lnTo>
                  <a:lnTo>
                    <a:pt x="12" y="30"/>
                  </a:lnTo>
                  <a:lnTo>
                    <a:pt x="15" y="18"/>
                  </a:lnTo>
                  <a:lnTo>
                    <a:pt x="12" y="16"/>
                  </a:lnTo>
                  <a:lnTo>
                    <a:pt x="17" y="7"/>
                  </a:lnTo>
                  <a:lnTo>
                    <a:pt x="3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98" name="Freeform 1631"/>
            <p:cNvSpPr>
              <a:spLocks/>
            </p:cNvSpPr>
            <p:nvPr/>
          </p:nvSpPr>
          <p:spPr bwMode="auto">
            <a:xfrm>
              <a:off x="4559301" y="3363913"/>
              <a:ext cx="22225" cy="9525"/>
            </a:xfrm>
            <a:custGeom>
              <a:avLst/>
              <a:gdLst/>
              <a:ahLst/>
              <a:cxnLst>
                <a:cxn ang="0">
                  <a:pos x="19" y="0"/>
                </a:cxn>
                <a:cxn ang="0">
                  <a:pos x="27" y="12"/>
                </a:cxn>
                <a:cxn ang="0">
                  <a:pos x="0" y="12"/>
                </a:cxn>
                <a:cxn ang="0">
                  <a:pos x="19" y="0"/>
                </a:cxn>
              </a:cxnLst>
              <a:rect l="0" t="0" r="r" b="b"/>
              <a:pathLst>
                <a:path w="27" h="12">
                  <a:moveTo>
                    <a:pt x="19" y="0"/>
                  </a:moveTo>
                  <a:lnTo>
                    <a:pt x="27" y="12"/>
                  </a:lnTo>
                  <a:lnTo>
                    <a:pt x="0" y="12"/>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899" name="Freeform 1632"/>
            <p:cNvSpPr>
              <a:spLocks/>
            </p:cNvSpPr>
            <p:nvPr/>
          </p:nvSpPr>
          <p:spPr bwMode="auto">
            <a:xfrm>
              <a:off x="4559301" y="3363913"/>
              <a:ext cx="22225" cy="9525"/>
            </a:xfrm>
            <a:custGeom>
              <a:avLst/>
              <a:gdLst/>
              <a:ahLst/>
              <a:cxnLst>
                <a:cxn ang="0">
                  <a:pos x="19" y="0"/>
                </a:cxn>
                <a:cxn ang="0">
                  <a:pos x="27" y="12"/>
                </a:cxn>
                <a:cxn ang="0">
                  <a:pos x="0" y="12"/>
                </a:cxn>
                <a:cxn ang="0">
                  <a:pos x="19" y="0"/>
                </a:cxn>
              </a:cxnLst>
              <a:rect l="0" t="0" r="r" b="b"/>
              <a:pathLst>
                <a:path w="27" h="12">
                  <a:moveTo>
                    <a:pt x="19" y="0"/>
                  </a:moveTo>
                  <a:lnTo>
                    <a:pt x="27" y="12"/>
                  </a:lnTo>
                  <a:lnTo>
                    <a:pt x="0" y="12"/>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00" name="Freeform 1633"/>
            <p:cNvSpPr>
              <a:spLocks/>
            </p:cNvSpPr>
            <p:nvPr/>
          </p:nvSpPr>
          <p:spPr bwMode="auto">
            <a:xfrm>
              <a:off x="4727576" y="3395663"/>
              <a:ext cx="125413" cy="134938"/>
            </a:xfrm>
            <a:custGeom>
              <a:avLst/>
              <a:gdLst/>
              <a:ahLst/>
              <a:cxnLst>
                <a:cxn ang="0">
                  <a:pos x="8" y="0"/>
                </a:cxn>
                <a:cxn ang="0">
                  <a:pos x="33" y="2"/>
                </a:cxn>
                <a:cxn ang="0">
                  <a:pos x="62" y="13"/>
                </a:cxn>
                <a:cxn ang="0">
                  <a:pos x="87" y="2"/>
                </a:cxn>
                <a:cxn ang="0">
                  <a:pos x="86" y="5"/>
                </a:cxn>
                <a:cxn ang="0">
                  <a:pos x="92" y="2"/>
                </a:cxn>
                <a:cxn ang="0">
                  <a:pos x="105" y="2"/>
                </a:cxn>
                <a:cxn ang="0">
                  <a:pos x="109" y="7"/>
                </a:cxn>
                <a:cxn ang="0">
                  <a:pos x="105" y="2"/>
                </a:cxn>
                <a:cxn ang="0">
                  <a:pos x="103" y="5"/>
                </a:cxn>
                <a:cxn ang="0">
                  <a:pos x="106" y="7"/>
                </a:cxn>
                <a:cxn ang="0">
                  <a:pos x="106" y="10"/>
                </a:cxn>
                <a:cxn ang="0">
                  <a:pos x="109" y="10"/>
                </a:cxn>
                <a:cxn ang="0">
                  <a:pos x="109" y="7"/>
                </a:cxn>
                <a:cxn ang="0">
                  <a:pos x="114" y="10"/>
                </a:cxn>
                <a:cxn ang="0">
                  <a:pos x="122" y="10"/>
                </a:cxn>
                <a:cxn ang="0">
                  <a:pos x="136" y="7"/>
                </a:cxn>
                <a:cxn ang="0">
                  <a:pos x="146" y="40"/>
                </a:cxn>
                <a:cxn ang="0">
                  <a:pos x="139" y="67"/>
                </a:cxn>
                <a:cxn ang="0">
                  <a:pos x="136" y="68"/>
                </a:cxn>
                <a:cxn ang="0">
                  <a:pos x="124" y="54"/>
                </a:cxn>
                <a:cxn ang="0">
                  <a:pos x="114" y="29"/>
                </a:cxn>
                <a:cxn ang="0">
                  <a:pos x="111" y="37"/>
                </a:cxn>
                <a:cxn ang="0">
                  <a:pos x="116" y="49"/>
                </a:cxn>
                <a:cxn ang="0">
                  <a:pos x="127" y="64"/>
                </a:cxn>
                <a:cxn ang="0">
                  <a:pos x="135" y="90"/>
                </a:cxn>
                <a:cxn ang="0">
                  <a:pos x="150" y="127"/>
                </a:cxn>
                <a:cxn ang="0">
                  <a:pos x="158" y="133"/>
                </a:cxn>
                <a:cxn ang="0">
                  <a:pos x="155" y="135"/>
                </a:cxn>
                <a:cxn ang="0">
                  <a:pos x="157" y="149"/>
                </a:cxn>
                <a:cxn ang="0">
                  <a:pos x="152" y="154"/>
                </a:cxn>
                <a:cxn ang="0">
                  <a:pos x="147" y="152"/>
                </a:cxn>
                <a:cxn ang="0">
                  <a:pos x="144" y="162"/>
                </a:cxn>
                <a:cxn ang="0">
                  <a:pos x="138" y="165"/>
                </a:cxn>
                <a:cxn ang="0">
                  <a:pos x="135" y="171"/>
                </a:cxn>
                <a:cxn ang="0">
                  <a:pos x="128" y="171"/>
                </a:cxn>
                <a:cxn ang="0">
                  <a:pos x="122" y="168"/>
                </a:cxn>
                <a:cxn ang="0">
                  <a:pos x="100" y="166"/>
                </a:cxn>
                <a:cxn ang="0">
                  <a:pos x="100" y="165"/>
                </a:cxn>
                <a:cxn ang="0">
                  <a:pos x="97" y="165"/>
                </a:cxn>
                <a:cxn ang="0">
                  <a:pos x="95" y="166"/>
                </a:cxn>
                <a:cxn ang="0">
                  <a:pos x="8" y="166"/>
                </a:cxn>
                <a:cxn ang="0">
                  <a:pos x="6" y="45"/>
                </a:cxn>
                <a:cxn ang="0">
                  <a:pos x="3" y="41"/>
                </a:cxn>
                <a:cxn ang="0">
                  <a:pos x="0" y="27"/>
                </a:cxn>
                <a:cxn ang="0">
                  <a:pos x="3" y="22"/>
                </a:cxn>
                <a:cxn ang="0">
                  <a:pos x="3" y="5"/>
                </a:cxn>
                <a:cxn ang="0">
                  <a:pos x="8" y="0"/>
                </a:cxn>
              </a:cxnLst>
              <a:rect l="0" t="0" r="r" b="b"/>
              <a:pathLst>
                <a:path w="158" h="171">
                  <a:moveTo>
                    <a:pt x="8" y="0"/>
                  </a:moveTo>
                  <a:lnTo>
                    <a:pt x="33" y="2"/>
                  </a:lnTo>
                  <a:lnTo>
                    <a:pt x="62" y="13"/>
                  </a:lnTo>
                  <a:lnTo>
                    <a:pt x="87" y="2"/>
                  </a:lnTo>
                  <a:lnTo>
                    <a:pt x="86" y="5"/>
                  </a:lnTo>
                  <a:lnTo>
                    <a:pt x="92" y="2"/>
                  </a:lnTo>
                  <a:lnTo>
                    <a:pt x="105" y="2"/>
                  </a:lnTo>
                  <a:lnTo>
                    <a:pt x="109" y="7"/>
                  </a:lnTo>
                  <a:lnTo>
                    <a:pt x="105" y="2"/>
                  </a:lnTo>
                  <a:lnTo>
                    <a:pt x="103" y="5"/>
                  </a:lnTo>
                  <a:lnTo>
                    <a:pt x="106" y="7"/>
                  </a:lnTo>
                  <a:lnTo>
                    <a:pt x="106" y="10"/>
                  </a:lnTo>
                  <a:lnTo>
                    <a:pt x="109" y="10"/>
                  </a:lnTo>
                  <a:lnTo>
                    <a:pt x="109" y="7"/>
                  </a:lnTo>
                  <a:lnTo>
                    <a:pt x="114" y="10"/>
                  </a:lnTo>
                  <a:lnTo>
                    <a:pt x="122" y="10"/>
                  </a:lnTo>
                  <a:lnTo>
                    <a:pt x="136" y="7"/>
                  </a:lnTo>
                  <a:lnTo>
                    <a:pt x="146" y="40"/>
                  </a:lnTo>
                  <a:lnTo>
                    <a:pt x="139" y="67"/>
                  </a:lnTo>
                  <a:lnTo>
                    <a:pt x="136" y="68"/>
                  </a:lnTo>
                  <a:lnTo>
                    <a:pt x="124" y="54"/>
                  </a:lnTo>
                  <a:lnTo>
                    <a:pt x="114" y="29"/>
                  </a:lnTo>
                  <a:lnTo>
                    <a:pt x="111" y="37"/>
                  </a:lnTo>
                  <a:lnTo>
                    <a:pt x="116" y="49"/>
                  </a:lnTo>
                  <a:lnTo>
                    <a:pt x="127" y="64"/>
                  </a:lnTo>
                  <a:lnTo>
                    <a:pt x="135" y="90"/>
                  </a:lnTo>
                  <a:lnTo>
                    <a:pt x="150" y="127"/>
                  </a:lnTo>
                  <a:lnTo>
                    <a:pt x="158" y="133"/>
                  </a:lnTo>
                  <a:lnTo>
                    <a:pt x="155" y="135"/>
                  </a:lnTo>
                  <a:lnTo>
                    <a:pt x="157" y="149"/>
                  </a:lnTo>
                  <a:lnTo>
                    <a:pt x="152" y="154"/>
                  </a:lnTo>
                  <a:lnTo>
                    <a:pt x="147" y="152"/>
                  </a:lnTo>
                  <a:lnTo>
                    <a:pt x="144" y="162"/>
                  </a:lnTo>
                  <a:lnTo>
                    <a:pt x="138" y="165"/>
                  </a:lnTo>
                  <a:lnTo>
                    <a:pt x="135" y="171"/>
                  </a:lnTo>
                  <a:lnTo>
                    <a:pt x="128" y="171"/>
                  </a:lnTo>
                  <a:lnTo>
                    <a:pt x="122" y="168"/>
                  </a:lnTo>
                  <a:lnTo>
                    <a:pt x="100" y="166"/>
                  </a:lnTo>
                  <a:lnTo>
                    <a:pt x="100" y="165"/>
                  </a:lnTo>
                  <a:lnTo>
                    <a:pt x="97" y="165"/>
                  </a:lnTo>
                  <a:lnTo>
                    <a:pt x="95" y="166"/>
                  </a:lnTo>
                  <a:lnTo>
                    <a:pt x="8" y="166"/>
                  </a:lnTo>
                  <a:lnTo>
                    <a:pt x="6" y="45"/>
                  </a:lnTo>
                  <a:lnTo>
                    <a:pt x="3" y="41"/>
                  </a:lnTo>
                  <a:lnTo>
                    <a:pt x="0" y="27"/>
                  </a:lnTo>
                  <a:lnTo>
                    <a:pt x="3" y="22"/>
                  </a:lnTo>
                  <a:lnTo>
                    <a:pt x="3" y="5"/>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01" name="Freeform 1634"/>
            <p:cNvSpPr>
              <a:spLocks/>
            </p:cNvSpPr>
            <p:nvPr/>
          </p:nvSpPr>
          <p:spPr bwMode="auto">
            <a:xfrm>
              <a:off x="4381501" y="3614738"/>
              <a:ext cx="84138" cy="63500"/>
            </a:xfrm>
            <a:custGeom>
              <a:avLst/>
              <a:gdLst/>
              <a:ahLst/>
              <a:cxnLst>
                <a:cxn ang="0">
                  <a:pos x="75" y="0"/>
                </a:cxn>
                <a:cxn ang="0">
                  <a:pos x="72" y="8"/>
                </a:cxn>
                <a:cxn ang="0">
                  <a:pos x="77" y="16"/>
                </a:cxn>
                <a:cxn ang="0">
                  <a:pos x="91" y="33"/>
                </a:cxn>
                <a:cxn ang="0">
                  <a:pos x="101" y="33"/>
                </a:cxn>
                <a:cxn ang="0">
                  <a:pos x="102" y="36"/>
                </a:cxn>
                <a:cxn ang="0">
                  <a:pos x="101" y="40"/>
                </a:cxn>
                <a:cxn ang="0">
                  <a:pos x="106" y="44"/>
                </a:cxn>
                <a:cxn ang="0">
                  <a:pos x="101" y="52"/>
                </a:cxn>
                <a:cxn ang="0">
                  <a:pos x="91" y="51"/>
                </a:cxn>
                <a:cxn ang="0">
                  <a:pos x="83" y="58"/>
                </a:cxn>
                <a:cxn ang="0">
                  <a:pos x="79" y="58"/>
                </a:cxn>
                <a:cxn ang="0">
                  <a:pos x="69" y="55"/>
                </a:cxn>
                <a:cxn ang="0">
                  <a:pos x="60" y="58"/>
                </a:cxn>
                <a:cxn ang="0">
                  <a:pos x="33" y="58"/>
                </a:cxn>
                <a:cxn ang="0">
                  <a:pos x="31" y="63"/>
                </a:cxn>
                <a:cxn ang="0">
                  <a:pos x="36" y="79"/>
                </a:cxn>
                <a:cxn ang="0">
                  <a:pos x="33" y="79"/>
                </a:cxn>
                <a:cxn ang="0">
                  <a:pos x="28" y="73"/>
                </a:cxn>
                <a:cxn ang="0">
                  <a:pos x="22" y="73"/>
                </a:cxn>
                <a:cxn ang="0">
                  <a:pos x="12" y="77"/>
                </a:cxn>
                <a:cxn ang="0">
                  <a:pos x="7" y="77"/>
                </a:cxn>
                <a:cxn ang="0">
                  <a:pos x="0" y="68"/>
                </a:cxn>
                <a:cxn ang="0">
                  <a:pos x="3" y="51"/>
                </a:cxn>
                <a:cxn ang="0">
                  <a:pos x="12" y="40"/>
                </a:cxn>
                <a:cxn ang="0">
                  <a:pos x="19" y="27"/>
                </a:cxn>
                <a:cxn ang="0">
                  <a:pos x="38" y="21"/>
                </a:cxn>
                <a:cxn ang="0">
                  <a:pos x="60" y="3"/>
                </a:cxn>
                <a:cxn ang="0">
                  <a:pos x="75" y="0"/>
                </a:cxn>
              </a:cxnLst>
              <a:rect l="0" t="0" r="r" b="b"/>
              <a:pathLst>
                <a:path w="106" h="79">
                  <a:moveTo>
                    <a:pt x="75" y="0"/>
                  </a:moveTo>
                  <a:lnTo>
                    <a:pt x="72" y="8"/>
                  </a:lnTo>
                  <a:lnTo>
                    <a:pt x="77" y="16"/>
                  </a:lnTo>
                  <a:lnTo>
                    <a:pt x="91" y="33"/>
                  </a:lnTo>
                  <a:lnTo>
                    <a:pt x="101" y="33"/>
                  </a:lnTo>
                  <a:lnTo>
                    <a:pt x="102" y="36"/>
                  </a:lnTo>
                  <a:lnTo>
                    <a:pt x="101" y="40"/>
                  </a:lnTo>
                  <a:lnTo>
                    <a:pt x="106" y="44"/>
                  </a:lnTo>
                  <a:lnTo>
                    <a:pt x="101" y="52"/>
                  </a:lnTo>
                  <a:lnTo>
                    <a:pt x="91" y="51"/>
                  </a:lnTo>
                  <a:lnTo>
                    <a:pt x="83" y="58"/>
                  </a:lnTo>
                  <a:lnTo>
                    <a:pt x="79" y="58"/>
                  </a:lnTo>
                  <a:lnTo>
                    <a:pt x="69" y="55"/>
                  </a:lnTo>
                  <a:lnTo>
                    <a:pt x="60" y="58"/>
                  </a:lnTo>
                  <a:lnTo>
                    <a:pt x="33" y="58"/>
                  </a:lnTo>
                  <a:lnTo>
                    <a:pt x="31" y="63"/>
                  </a:lnTo>
                  <a:lnTo>
                    <a:pt x="36" y="79"/>
                  </a:lnTo>
                  <a:lnTo>
                    <a:pt x="33" y="79"/>
                  </a:lnTo>
                  <a:lnTo>
                    <a:pt x="28" y="73"/>
                  </a:lnTo>
                  <a:lnTo>
                    <a:pt x="22" y="73"/>
                  </a:lnTo>
                  <a:lnTo>
                    <a:pt x="12" y="77"/>
                  </a:lnTo>
                  <a:lnTo>
                    <a:pt x="7" y="77"/>
                  </a:lnTo>
                  <a:lnTo>
                    <a:pt x="0" y="68"/>
                  </a:lnTo>
                  <a:lnTo>
                    <a:pt x="3" y="51"/>
                  </a:lnTo>
                  <a:lnTo>
                    <a:pt x="12" y="40"/>
                  </a:lnTo>
                  <a:lnTo>
                    <a:pt x="19" y="27"/>
                  </a:lnTo>
                  <a:lnTo>
                    <a:pt x="38" y="21"/>
                  </a:lnTo>
                  <a:lnTo>
                    <a:pt x="60" y="3"/>
                  </a:lnTo>
                  <a:lnTo>
                    <a:pt x="7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02" name="Freeform 1635"/>
            <p:cNvSpPr>
              <a:spLocks/>
            </p:cNvSpPr>
            <p:nvPr/>
          </p:nvSpPr>
          <p:spPr bwMode="auto">
            <a:xfrm>
              <a:off x="4381501" y="3614738"/>
              <a:ext cx="84138" cy="63500"/>
            </a:xfrm>
            <a:custGeom>
              <a:avLst/>
              <a:gdLst/>
              <a:ahLst/>
              <a:cxnLst>
                <a:cxn ang="0">
                  <a:pos x="75" y="0"/>
                </a:cxn>
                <a:cxn ang="0">
                  <a:pos x="72" y="8"/>
                </a:cxn>
                <a:cxn ang="0">
                  <a:pos x="77" y="16"/>
                </a:cxn>
                <a:cxn ang="0">
                  <a:pos x="91" y="33"/>
                </a:cxn>
                <a:cxn ang="0">
                  <a:pos x="101" y="33"/>
                </a:cxn>
                <a:cxn ang="0">
                  <a:pos x="102" y="36"/>
                </a:cxn>
                <a:cxn ang="0">
                  <a:pos x="101" y="40"/>
                </a:cxn>
                <a:cxn ang="0">
                  <a:pos x="106" y="44"/>
                </a:cxn>
                <a:cxn ang="0">
                  <a:pos x="101" y="52"/>
                </a:cxn>
                <a:cxn ang="0">
                  <a:pos x="91" y="51"/>
                </a:cxn>
                <a:cxn ang="0">
                  <a:pos x="83" y="58"/>
                </a:cxn>
                <a:cxn ang="0">
                  <a:pos x="79" y="58"/>
                </a:cxn>
                <a:cxn ang="0">
                  <a:pos x="69" y="55"/>
                </a:cxn>
                <a:cxn ang="0">
                  <a:pos x="60" y="58"/>
                </a:cxn>
                <a:cxn ang="0">
                  <a:pos x="33" y="58"/>
                </a:cxn>
                <a:cxn ang="0">
                  <a:pos x="31" y="63"/>
                </a:cxn>
                <a:cxn ang="0">
                  <a:pos x="36" y="79"/>
                </a:cxn>
                <a:cxn ang="0">
                  <a:pos x="33" y="79"/>
                </a:cxn>
                <a:cxn ang="0">
                  <a:pos x="28" y="73"/>
                </a:cxn>
                <a:cxn ang="0">
                  <a:pos x="22" y="73"/>
                </a:cxn>
                <a:cxn ang="0">
                  <a:pos x="12" y="77"/>
                </a:cxn>
                <a:cxn ang="0">
                  <a:pos x="7" y="77"/>
                </a:cxn>
                <a:cxn ang="0">
                  <a:pos x="0" y="68"/>
                </a:cxn>
                <a:cxn ang="0">
                  <a:pos x="3" y="51"/>
                </a:cxn>
                <a:cxn ang="0">
                  <a:pos x="12" y="40"/>
                </a:cxn>
                <a:cxn ang="0">
                  <a:pos x="19" y="27"/>
                </a:cxn>
                <a:cxn ang="0">
                  <a:pos x="38" y="21"/>
                </a:cxn>
                <a:cxn ang="0">
                  <a:pos x="60" y="3"/>
                </a:cxn>
                <a:cxn ang="0">
                  <a:pos x="75" y="0"/>
                </a:cxn>
              </a:cxnLst>
              <a:rect l="0" t="0" r="r" b="b"/>
              <a:pathLst>
                <a:path w="106" h="79">
                  <a:moveTo>
                    <a:pt x="75" y="0"/>
                  </a:moveTo>
                  <a:lnTo>
                    <a:pt x="72" y="8"/>
                  </a:lnTo>
                  <a:lnTo>
                    <a:pt x="77" y="16"/>
                  </a:lnTo>
                  <a:lnTo>
                    <a:pt x="91" y="33"/>
                  </a:lnTo>
                  <a:lnTo>
                    <a:pt x="101" y="33"/>
                  </a:lnTo>
                  <a:lnTo>
                    <a:pt x="102" y="36"/>
                  </a:lnTo>
                  <a:lnTo>
                    <a:pt x="101" y="40"/>
                  </a:lnTo>
                  <a:lnTo>
                    <a:pt x="106" y="44"/>
                  </a:lnTo>
                  <a:lnTo>
                    <a:pt x="101" y="52"/>
                  </a:lnTo>
                  <a:lnTo>
                    <a:pt x="91" y="51"/>
                  </a:lnTo>
                  <a:lnTo>
                    <a:pt x="83" y="58"/>
                  </a:lnTo>
                  <a:lnTo>
                    <a:pt x="79" y="58"/>
                  </a:lnTo>
                  <a:lnTo>
                    <a:pt x="69" y="55"/>
                  </a:lnTo>
                  <a:lnTo>
                    <a:pt x="60" y="58"/>
                  </a:lnTo>
                  <a:lnTo>
                    <a:pt x="33" y="58"/>
                  </a:lnTo>
                  <a:lnTo>
                    <a:pt x="31" y="63"/>
                  </a:lnTo>
                  <a:lnTo>
                    <a:pt x="36" y="79"/>
                  </a:lnTo>
                  <a:lnTo>
                    <a:pt x="33" y="79"/>
                  </a:lnTo>
                  <a:lnTo>
                    <a:pt x="28" y="73"/>
                  </a:lnTo>
                  <a:lnTo>
                    <a:pt x="22" y="73"/>
                  </a:lnTo>
                  <a:lnTo>
                    <a:pt x="12" y="77"/>
                  </a:lnTo>
                  <a:lnTo>
                    <a:pt x="7" y="77"/>
                  </a:lnTo>
                  <a:lnTo>
                    <a:pt x="0" y="68"/>
                  </a:lnTo>
                  <a:lnTo>
                    <a:pt x="3" y="51"/>
                  </a:lnTo>
                  <a:lnTo>
                    <a:pt x="12" y="40"/>
                  </a:lnTo>
                  <a:lnTo>
                    <a:pt x="19" y="27"/>
                  </a:lnTo>
                  <a:lnTo>
                    <a:pt x="38" y="21"/>
                  </a:lnTo>
                  <a:lnTo>
                    <a:pt x="60" y="3"/>
                  </a:lnTo>
                  <a:lnTo>
                    <a:pt x="7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03" name="Freeform 1636"/>
            <p:cNvSpPr>
              <a:spLocks/>
            </p:cNvSpPr>
            <p:nvPr/>
          </p:nvSpPr>
          <p:spPr bwMode="auto">
            <a:xfrm>
              <a:off x="4779963" y="3814763"/>
              <a:ext cx="20638" cy="30163"/>
            </a:xfrm>
            <a:custGeom>
              <a:avLst/>
              <a:gdLst/>
              <a:ahLst/>
              <a:cxnLst>
                <a:cxn ang="0">
                  <a:pos x="12" y="0"/>
                </a:cxn>
                <a:cxn ang="0">
                  <a:pos x="23" y="0"/>
                </a:cxn>
                <a:cxn ang="0">
                  <a:pos x="20" y="7"/>
                </a:cxn>
                <a:cxn ang="0">
                  <a:pos x="25" y="16"/>
                </a:cxn>
                <a:cxn ang="0">
                  <a:pos x="15" y="35"/>
                </a:cxn>
                <a:cxn ang="0">
                  <a:pos x="7" y="40"/>
                </a:cxn>
                <a:cxn ang="0">
                  <a:pos x="3" y="18"/>
                </a:cxn>
                <a:cxn ang="0">
                  <a:pos x="0" y="7"/>
                </a:cxn>
                <a:cxn ang="0">
                  <a:pos x="1" y="2"/>
                </a:cxn>
                <a:cxn ang="0">
                  <a:pos x="4" y="8"/>
                </a:cxn>
                <a:cxn ang="0">
                  <a:pos x="11" y="7"/>
                </a:cxn>
                <a:cxn ang="0">
                  <a:pos x="12" y="0"/>
                </a:cxn>
              </a:cxnLst>
              <a:rect l="0" t="0" r="r" b="b"/>
              <a:pathLst>
                <a:path w="25" h="40">
                  <a:moveTo>
                    <a:pt x="12" y="0"/>
                  </a:moveTo>
                  <a:lnTo>
                    <a:pt x="23" y="0"/>
                  </a:lnTo>
                  <a:lnTo>
                    <a:pt x="20" y="7"/>
                  </a:lnTo>
                  <a:lnTo>
                    <a:pt x="25" y="16"/>
                  </a:lnTo>
                  <a:lnTo>
                    <a:pt x="15" y="35"/>
                  </a:lnTo>
                  <a:lnTo>
                    <a:pt x="7" y="40"/>
                  </a:lnTo>
                  <a:lnTo>
                    <a:pt x="3" y="18"/>
                  </a:lnTo>
                  <a:lnTo>
                    <a:pt x="0" y="7"/>
                  </a:lnTo>
                  <a:lnTo>
                    <a:pt x="1" y="2"/>
                  </a:lnTo>
                  <a:lnTo>
                    <a:pt x="4" y="8"/>
                  </a:lnTo>
                  <a:lnTo>
                    <a:pt x="11" y="7"/>
                  </a:lnTo>
                  <a:lnTo>
                    <a:pt x="1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04" name="Freeform 1637"/>
            <p:cNvSpPr>
              <a:spLocks/>
            </p:cNvSpPr>
            <p:nvPr/>
          </p:nvSpPr>
          <p:spPr bwMode="auto">
            <a:xfrm>
              <a:off x="4779963" y="3814763"/>
              <a:ext cx="20638" cy="30163"/>
            </a:xfrm>
            <a:custGeom>
              <a:avLst/>
              <a:gdLst/>
              <a:ahLst/>
              <a:cxnLst>
                <a:cxn ang="0">
                  <a:pos x="12" y="0"/>
                </a:cxn>
                <a:cxn ang="0">
                  <a:pos x="23" y="0"/>
                </a:cxn>
                <a:cxn ang="0">
                  <a:pos x="20" y="7"/>
                </a:cxn>
                <a:cxn ang="0">
                  <a:pos x="25" y="16"/>
                </a:cxn>
                <a:cxn ang="0">
                  <a:pos x="15" y="35"/>
                </a:cxn>
                <a:cxn ang="0">
                  <a:pos x="7" y="40"/>
                </a:cxn>
                <a:cxn ang="0">
                  <a:pos x="3" y="18"/>
                </a:cxn>
                <a:cxn ang="0">
                  <a:pos x="0" y="7"/>
                </a:cxn>
                <a:cxn ang="0">
                  <a:pos x="1" y="2"/>
                </a:cxn>
                <a:cxn ang="0">
                  <a:pos x="4" y="8"/>
                </a:cxn>
                <a:cxn ang="0">
                  <a:pos x="11" y="7"/>
                </a:cxn>
                <a:cxn ang="0">
                  <a:pos x="12" y="0"/>
                </a:cxn>
              </a:cxnLst>
              <a:rect l="0" t="0" r="r" b="b"/>
              <a:pathLst>
                <a:path w="25" h="40">
                  <a:moveTo>
                    <a:pt x="12" y="0"/>
                  </a:moveTo>
                  <a:lnTo>
                    <a:pt x="23" y="0"/>
                  </a:lnTo>
                  <a:lnTo>
                    <a:pt x="20" y="7"/>
                  </a:lnTo>
                  <a:lnTo>
                    <a:pt x="25" y="16"/>
                  </a:lnTo>
                  <a:lnTo>
                    <a:pt x="15" y="35"/>
                  </a:lnTo>
                  <a:lnTo>
                    <a:pt x="7" y="40"/>
                  </a:lnTo>
                  <a:lnTo>
                    <a:pt x="3" y="18"/>
                  </a:lnTo>
                  <a:lnTo>
                    <a:pt x="0" y="7"/>
                  </a:lnTo>
                  <a:lnTo>
                    <a:pt x="1" y="2"/>
                  </a:lnTo>
                  <a:lnTo>
                    <a:pt x="4" y="8"/>
                  </a:lnTo>
                  <a:lnTo>
                    <a:pt x="11" y="7"/>
                  </a:lnTo>
                  <a:lnTo>
                    <a:pt x="1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05" name="Freeform 1638"/>
            <p:cNvSpPr>
              <a:spLocks/>
            </p:cNvSpPr>
            <p:nvPr/>
          </p:nvSpPr>
          <p:spPr bwMode="auto">
            <a:xfrm>
              <a:off x="4833938" y="3730625"/>
              <a:ext cx="93663" cy="114300"/>
            </a:xfrm>
            <a:custGeom>
              <a:avLst/>
              <a:gdLst/>
              <a:ahLst/>
              <a:cxnLst>
                <a:cxn ang="0">
                  <a:pos x="8" y="0"/>
                </a:cxn>
                <a:cxn ang="0">
                  <a:pos x="28" y="0"/>
                </a:cxn>
                <a:cxn ang="0">
                  <a:pos x="41" y="4"/>
                </a:cxn>
                <a:cxn ang="0">
                  <a:pos x="59" y="15"/>
                </a:cxn>
                <a:cxn ang="0">
                  <a:pos x="74" y="18"/>
                </a:cxn>
                <a:cxn ang="0">
                  <a:pos x="81" y="18"/>
                </a:cxn>
                <a:cxn ang="0">
                  <a:pos x="93" y="10"/>
                </a:cxn>
                <a:cxn ang="0">
                  <a:pos x="103" y="8"/>
                </a:cxn>
                <a:cxn ang="0">
                  <a:pos x="111" y="13"/>
                </a:cxn>
                <a:cxn ang="0">
                  <a:pos x="119" y="12"/>
                </a:cxn>
                <a:cxn ang="0">
                  <a:pos x="106" y="30"/>
                </a:cxn>
                <a:cxn ang="0">
                  <a:pos x="106" y="87"/>
                </a:cxn>
                <a:cxn ang="0">
                  <a:pos x="114" y="100"/>
                </a:cxn>
                <a:cxn ang="0">
                  <a:pos x="97" y="114"/>
                </a:cxn>
                <a:cxn ang="0">
                  <a:pos x="85" y="141"/>
                </a:cxn>
                <a:cxn ang="0">
                  <a:pos x="81" y="146"/>
                </a:cxn>
                <a:cxn ang="0">
                  <a:pos x="60" y="132"/>
                </a:cxn>
                <a:cxn ang="0">
                  <a:pos x="57" y="121"/>
                </a:cxn>
                <a:cxn ang="0">
                  <a:pos x="5" y="89"/>
                </a:cxn>
                <a:cxn ang="0">
                  <a:pos x="3" y="86"/>
                </a:cxn>
                <a:cxn ang="0">
                  <a:pos x="5" y="81"/>
                </a:cxn>
                <a:cxn ang="0">
                  <a:pos x="13" y="78"/>
                </a:cxn>
                <a:cxn ang="0">
                  <a:pos x="3" y="78"/>
                </a:cxn>
                <a:cxn ang="0">
                  <a:pos x="2" y="68"/>
                </a:cxn>
                <a:cxn ang="0">
                  <a:pos x="14" y="49"/>
                </a:cxn>
                <a:cxn ang="0">
                  <a:pos x="16" y="42"/>
                </a:cxn>
                <a:cxn ang="0">
                  <a:pos x="14" y="30"/>
                </a:cxn>
                <a:cxn ang="0">
                  <a:pos x="10" y="26"/>
                </a:cxn>
                <a:cxn ang="0">
                  <a:pos x="5" y="12"/>
                </a:cxn>
                <a:cxn ang="0">
                  <a:pos x="0" y="10"/>
                </a:cxn>
                <a:cxn ang="0">
                  <a:pos x="8" y="0"/>
                </a:cxn>
              </a:cxnLst>
              <a:rect l="0" t="0" r="r" b="b"/>
              <a:pathLst>
                <a:path w="119" h="146">
                  <a:moveTo>
                    <a:pt x="8" y="0"/>
                  </a:moveTo>
                  <a:lnTo>
                    <a:pt x="28" y="0"/>
                  </a:lnTo>
                  <a:lnTo>
                    <a:pt x="41" y="4"/>
                  </a:lnTo>
                  <a:lnTo>
                    <a:pt x="59" y="15"/>
                  </a:lnTo>
                  <a:lnTo>
                    <a:pt x="74" y="18"/>
                  </a:lnTo>
                  <a:lnTo>
                    <a:pt x="81" y="18"/>
                  </a:lnTo>
                  <a:lnTo>
                    <a:pt x="93" y="10"/>
                  </a:lnTo>
                  <a:lnTo>
                    <a:pt x="103" y="8"/>
                  </a:lnTo>
                  <a:lnTo>
                    <a:pt x="111" y="13"/>
                  </a:lnTo>
                  <a:lnTo>
                    <a:pt x="119" y="12"/>
                  </a:lnTo>
                  <a:lnTo>
                    <a:pt x="106" y="30"/>
                  </a:lnTo>
                  <a:lnTo>
                    <a:pt x="106" y="87"/>
                  </a:lnTo>
                  <a:lnTo>
                    <a:pt x="114" y="100"/>
                  </a:lnTo>
                  <a:lnTo>
                    <a:pt x="97" y="114"/>
                  </a:lnTo>
                  <a:lnTo>
                    <a:pt x="85" y="141"/>
                  </a:lnTo>
                  <a:lnTo>
                    <a:pt x="81" y="146"/>
                  </a:lnTo>
                  <a:lnTo>
                    <a:pt x="60" y="132"/>
                  </a:lnTo>
                  <a:lnTo>
                    <a:pt x="57" y="121"/>
                  </a:lnTo>
                  <a:lnTo>
                    <a:pt x="5" y="89"/>
                  </a:lnTo>
                  <a:lnTo>
                    <a:pt x="3" y="86"/>
                  </a:lnTo>
                  <a:lnTo>
                    <a:pt x="5" y="81"/>
                  </a:lnTo>
                  <a:lnTo>
                    <a:pt x="13" y="78"/>
                  </a:lnTo>
                  <a:lnTo>
                    <a:pt x="3" y="78"/>
                  </a:lnTo>
                  <a:lnTo>
                    <a:pt x="2" y="68"/>
                  </a:lnTo>
                  <a:lnTo>
                    <a:pt x="14" y="49"/>
                  </a:lnTo>
                  <a:lnTo>
                    <a:pt x="16" y="42"/>
                  </a:lnTo>
                  <a:lnTo>
                    <a:pt x="14" y="30"/>
                  </a:lnTo>
                  <a:lnTo>
                    <a:pt x="10" y="26"/>
                  </a:lnTo>
                  <a:lnTo>
                    <a:pt x="5" y="12"/>
                  </a:lnTo>
                  <a:lnTo>
                    <a:pt x="0" y="10"/>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06" name="Freeform 1639"/>
            <p:cNvSpPr>
              <a:spLocks/>
            </p:cNvSpPr>
            <p:nvPr/>
          </p:nvSpPr>
          <p:spPr bwMode="auto">
            <a:xfrm>
              <a:off x="4833938" y="3730625"/>
              <a:ext cx="93663" cy="114300"/>
            </a:xfrm>
            <a:custGeom>
              <a:avLst/>
              <a:gdLst/>
              <a:ahLst/>
              <a:cxnLst>
                <a:cxn ang="0">
                  <a:pos x="8" y="0"/>
                </a:cxn>
                <a:cxn ang="0">
                  <a:pos x="28" y="0"/>
                </a:cxn>
                <a:cxn ang="0">
                  <a:pos x="41" y="4"/>
                </a:cxn>
                <a:cxn ang="0">
                  <a:pos x="59" y="15"/>
                </a:cxn>
                <a:cxn ang="0">
                  <a:pos x="74" y="18"/>
                </a:cxn>
                <a:cxn ang="0">
                  <a:pos x="81" y="18"/>
                </a:cxn>
                <a:cxn ang="0">
                  <a:pos x="93" y="10"/>
                </a:cxn>
                <a:cxn ang="0">
                  <a:pos x="103" y="8"/>
                </a:cxn>
                <a:cxn ang="0">
                  <a:pos x="111" y="13"/>
                </a:cxn>
                <a:cxn ang="0">
                  <a:pos x="119" y="12"/>
                </a:cxn>
                <a:cxn ang="0">
                  <a:pos x="106" y="30"/>
                </a:cxn>
                <a:cxn ang="0">
                  <a:pos x="106" y="87"/>
                </a:cxn>
                <a:cxn ang="0">
                  <a:pos x="114" y="100"/>
                </a:cxn>
                <a:cxn ang="0">
                  <a:pos x="97" y="114"/>
                </a:cxn>
                <a:cxn ang="0">
                  <a:pos x="85" y="141"/>
                </a:cxn>
                <a:cxn ang="0">
                  <a:pos x="81" y="146"/>
                </a:cxn>
                <a:cxn ang="0">
                  <a:pos x="60" y="132"/>
                </a:cxn>
                <a:cxn ang="0">
                  <a:pos x="57" y="121"/>
                </a:cxn>
                <a:cxn ang="0">
                  <a:pos x="5" y="89"/>
                </a:cxn>
                <a:cxn ang="0">
                  <a:pos x="3" y="86"/>
                </a:cxn>
                <a:cxn ang="0">
                  <a:pos x="5" y="81"/>
                </a:cxn>
                <a:cxn ang="0">
                  <a:pos x="13" y="78"/>
                </a:cxn>
                <a:cxn ang="0">
                  <a:pos x="3" y="78"/>
                </a:cxn>
                <a:cxn ang="0">
                  <a:pos x="2" y="68"/>
                </a:cxn>
                <a:cxn ang="0">
                  <a:pos x="14" y="49"/>
                </a:cxn>
                <a:cxn ang="0">
                  <a:pos x="16" y="42"/>
                </a:cxn>
                <a:cxn ang="0">
                  <a:pos x="14" y="30"/>
                </a:cxn>
                <a:cxn ang="0">
                  <a:pos x="10" y="26"/>
                </a:cxn>
                <a:cxn ang="0">
                  <a:pos x="5" y="12"/>
                </a:cxn>
                <a:cxn ang="0">
                  <a:pos x="0" y="10"/>
                </a:cxn>
                <a:cxn ang="0">
                  <a:pos x="8" y="0"/>
                </a:cxn>
              </a:cxnLst>
              <a:rect l="0" t="0" r="r" b="b"/>
              <a:pathLst>
                <a:path w="119" h="146">
                  <a:moveTo>
                    <a:pt x="8" y="0"/>
                  </a:moveTo>
                  <a:lnTo>
                    <a:pt x="28" y="0"/>
                  </a:lnTo>
                  <a:lnTo>
                    <a:pt x="41" y="4"/>
                  </a:lnTo>
                  <a:lnTo>
                    <a:pt x="59" y="15"/>
                  </a:lnTo>
                  <a:lnTo>
                    <a:pt x="74" y="18"/>
                  </a:lnTo>
                  <a:lnTo>
                    <a:pt x="81" y="18"/>
                  </a:lnTo>
                  <a:lnTo>
                    <a:pt x="93" y="10"/>
                  </a:lnTo>
                  <a:lnTo>
                    <a:pt x="103" y="8"/>
                  </a:lnTo>
                  <a:lnTo>
                    <a:pt x="111" y="13"/>
                  </a:lnTo>
                  <a:lnTo>
                    <a:pt x="119" y="12"/>
                  </a:lnTo>
                  <a:lnTo>
                    <a:pt x="106" y="30"/>
                  </a:lnTo>
                  <a:lnTo>
                    <a:pt x="106" y="87"/>
                  </a:lnTo>
                  <a:lnTo>
                    <a:pt x="114" y="100"/>
                  </a:lnTo>
                  <a:lnTo>
                    <a:pt x="97" y="114"/>
                  </a:lnTo>
                  <a:lnTo>
                    <a:pt x="85" y="141"/>
                  </a:lnTo>
                  <a:lnTo>
                    <a:pt x="81" y="146"/>
                  </a:lnTo>
                  <a:lnTo>
                    <a:pt x="60" y="132"/>
                  </a:lnTo>
                  <a:lnTo>
                    <a:pt x="57" y="121"/>
                  </a:lnTo>
                  <a:lnTo>
                    <a:pt x="5" y="89"/>
                  </a:lnTo>
                  <a:lnTo>
                    <a:pt x="3" y="86"/>
                  </a:lnTo>
                  <a:lnTo>
                    <a:pt x="5" y="81"/>
                  </a:lnTo>
                  <a:lnTo>
                    <a:pt x="13" y="78"/>
                  </a:lnTo>
                  <a:lnTo>
                    <a:pt x="3" y="78"/>
                  </a:lnTo>
                  <a:lnTo>
                    <a:pt x="2" y="68"/>
                  </a:lnTo>
                  <a:lnTo>
                    <a:pt x="14" y="49"/>
                  </a:lnTo>
                  <a:lnTo>
                    <a:pt x="16" y="42"/>
                  </a:lnTo>
                  <a:lnTo>
                    <a:pt x="14" y="30"/>
                  </a:lnTo>
                  <a:lnTo>
                    <a:pt x="10" y="26"/>
                  </a:lnTo>
                  <a:lnTo>
                    <a:pt x="5" y="12"/>
                  </a:lnTo>
                  <a:lnTo>
                    <a:pt x="0" y="10"/>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07" name="Freeform 1640"/>
            <p:cNvSpPr>
              <a:spLocks/>
            </p:cNvSpPr>
            <p:nvPr/>
          </p:nvSpPr>
          <p:spPr bwMode="auto">
            <a:xfrm>
              <a:off x="4581526" y="3730625"/>
              <a:ext cx="219075" cy="220663"/>
            </a:xfrm>
            <a:custGeom>
              <a:avLst/>
              <a:gdLst/>
              <a:ahLst/>
              <a:cxnLst>
                <a:cxn ang="0">
                  <a:pos x="209" y="5"/>
                </a:cxn>
                <a:cxn ang="0">
                  <a:pos x="214" y="5"/>
                </a:cxn>
                <a:cxn ang="0">
                  <a:pos x="223" y="4"/>
                </a:cxn>
                <a:cxn ang="0">
                  <a:pos x="237" y="16"/>
                </a:cxn>
                <a:cxn ang="0">
                  <a:pos x="250" y="15"/>
                </a:cxn>
                <a:cxn ang="0">
                  <a:pos x="272" y="27"/>
                </a:cxn>
                <a:cxn ang="0">
                  <a:pos x="277" y="48"/>
                </a:cxn>
                <a:cxn ang="0">
                  <a:pos x="267" y="64"/>
                </a:cxn>
                <a:cxn ang="0">
                  <a:pos x="255" y="100"/>
                </a:cxn>
                <a:cxn ang="0">
                  <a:pos x="247" y="119"/>
                </a:cxn>
                <a:cxn ang="0">
                  <a:pos x="247" y="155"/>
                </a:cxn>
                <a:cxn ang="0">
                  <a:pos x="250" y="176"/>
                </a:cxn>
                <a:cxn ang="0">
                  <a:pos x="264" y="192"/>
                </a:cxn>
                <a:cxn ang="0">
                  <a:pos x="247" y="206"/>
                </a:cxn>
                <a:cxn ang="0">
                  <a:pos x="242" y="234"/>
                </a:cxn>
                <a:cxn ang="0">
                  <a:pos x="242" y="263"/>
                </a:cxn>
                <a:cxn ang="0">
                  <a:pos x="255" y="279"/>
                </a:cxn>
                <a:cxn ang="0">
                  <a:pos x="231" y="263"/>
                </a:cxn>
                <a:cxn ang="0">
                  <a:pos x="217" y="255"/>
                </a:cxn>
                <a:cxn ang="0">
                  <a:pos x="191" y="250"/>
                </a:cxn>
                <a:cxn ang="0">
                  <a:pos x="180" y="247"/>
                </a:cxn>
                <a:cxn ang="0">
                  <a:pos x="171" y="241"/>
                </a:cxn>
                <a:cxn ang="0">
                  <a:pos x="146" y="247"/>
                </a:cxn>
                <a:cxn ang="0">
                  <a:pos x="146" y="236"/>
                </a:cxn>
                <a:cxn ang="0">
                  <a:pos x="138" y="192"/>
                </a:cxn>
                <a:cxn ang="0">
                  <a:pos x="123" y="187"/>
                </a:cxn>
                <a:cxn ang="0">
                  <a:pos x="106" y="184"/>
                </a:cxn>
                <a:cxn ang="0">
                  <a:pos x="81" y="201"/>
                </a:cxn>
                <a:cxn ang="0">
                  <a:pos x="63" y="170"/>
                </a:cxn>
                <a:cxn ang="0">
                  <a:pos x="14" y="168"/>
                </a:cxn>
                <a:cxn ang="0">
                  <a:pos x="0" y="168"/>
                </a:cxn>
                <a:cxn ang="0">
                  <a:pos x="5" y="154"/>
                </a:cxn>
                <a:cxn ang="0">
                  <a:pos x="19" y="151"/>
                </a:cxn>
                <a:cxn ang="0">
                  <a:pos x="30" y="144"/>
                </a:cxn>
                <a:cxn ang="0">
                  <a:pos x="33" y="152"/>
                </a:cxn>
                <a:cxn ang="0">
                  <a:pos x="57" y="128"/>
                </a:cxn>
                <a:cxn ang="0">
                  <a:pos x="65" y="102"/>
                </a:cxn>
                <a:cxn ang="0">
                  <a:pos x="84" y="51"/>
                </a:cxn>
                <a:cxn ang="0">
                  <a:pos x="93" y="26"/>
                </a:cxn>
                <a:cxn ang="0">
                  <a:pos x="97" y="13"/>
                </a:cxn>
                <a:cxn ang="0">
                  <a:pos x="114" y="4"/>
                </a:cxn>
                <a:cxn ang="0">
                  <a:pos x="127" y="12"/>
                </a:cxn>
                <a:cxn ang="0">
                  <a:pos x="149" y="16"/>
                </a:cxn>
                <a:cxn ang="0">
                  <a:pos x="163" y="10"/>
                </a:cxn>
                <a:cxn ang="0">
                  <a:pos x="184" y="7"/>
                </a:cxn>
                <a:cxn ang="0">
                  <a:pos x="188" y="4"/>
                </a:cxn>
              </a:cxnLst>
              <a:rect l="0" t="0" r="r" b="b"/>
              <a:pathLst>
                <a:path w="277" h="279">
                  <a:moveTo>
                    <a:pt x="204" y="0"/>
                  </a:moveTo>
                  <a:lnTo>
                    <a:pt x="209" y="5"/>
                  </a:lnTo>
                  <a:lnTo>
                    <a:pt x="210" y="4"/>
                  </a:lnTo>
                  <a:lnTo>
                    <a:pt x="214" y="5"/>
                  </a:lnTo>
                  <a:lnTo>
                    <a:pt x="217" y="4"/>
                  </a:lnTo>
                  <a:lnTo>
                    <a:pt x="223" y="4"/>
                  </a:lnTo>
                  <a:lnTo>
                    <a:pt x="231" y="13"/>
                  </a:lnTo>
                  <a:lnTo>
                    <a:pt x="237" y="16"/>
                  </a:lnTo>
                  <a:lnTo>
                    <a:pt x="241" y="13"/>
                  </a:lnTo>
                  <a:lnTo>
                    <a:pt x="250" y="15"/>
                  </a:lnTo>
                  <a:lnTo>
                    <a:pt x="253" y="12"/>
                  </a:lnTo>
                  <a:lnTo>
                    <a:pt x="272" y="27"/>
                  </a:lnTo>
                  <a:lnTo>
                    <a:pt x="271" y="42"/>
                  </a:lnTo>
                  <a:lnTo>
                    <a:pt x="277" y="48"/>
                  </a:lnTo>
                  <a:lnTo>
                    <a:pt x="267" y="59"/>
                  </a:lnTo>
                  <a:lnTo>
                    <a:pt x="267" y="64"/>
                  </a:lnTo>
                  <a:lnTo>
                    <a:pt x="256" y="73"/>
                  </a:lnTo>
                  <a:lnTo>
                    <a:pt x="255" y="100"/>
                  </a:lnTo>
                  <a:lnTo>
                    <a:pt x="244" y="116"/>
                  </a:lnTo>
                  <a:lnTo>
                    <a:pt x="247" y="119"/>
                  </a:lnTo>
                  <a:lnTo>
                    <a:pt x="248" y="130"/>
                  </a:lnTo>
                  <a:lnTo>
                    <a:pt x="247" y="155"/>
                  </a:lnTo>
                  <a:lnTo>
                    <a:pt x="248" y="165"/>
                  </a:lnTo>
                  <a:lnTo>
                    <a:pt x="250" y="176"/>
                  </a:lnTo>
                  <a:lnTo>
                    <a:pt x="255" y="184"/>
                  </a:lnTo>
                  <a:lnTo>
                    <a:pt x="264" y="192"/>
                  </a:lnTo>
                  <a:lnTo>
                    <a:pt x="267" y="201"/>
                  </a:lnTo>
                  <a:lnTo>
                    <a:pt x="247" y="206"/>
                  </a:lnTo>
                  <a:lnTo>
                    <a:pt x="239" y="215"/>
                  </a:lnTo>
                  <a:lnTo>
                    <a:pt x="242" y="234"/>
                  </a:lnTo>
                  <a:lnTo>
                    <a:pt x="237" y="255"/>
                  </a:lnTo>
                  <a:lnTo>
                    <a:pt x="242" y="263"/>
                  </a:lnTo>
                  <a:lnTo>
                    <a:pt x="253" y="263"/>
                  </a:lnTo>
                  <a:lnTo>
                    <a:pt x="255" y="279"/>
                  </a:lnTo>
                  <a:lnTo>
                    <a:pt x="242" y="276"/>
                  </a:lnTo>
                  <a:lnTo>
                    <a:pt x="231" y="263"/>
                  </a:lnTo>
                  <a:lnTo>
                    <a:pt x="222" y="260"/>
                  </a:lnTo>
                  <a:lnTo>
                    <a:pt x="217" y="255"/>
                  </a:lnTo>
                  <a:lnTo>
                    <a:pt x="204" y="257"/>
                  </a:lnTo>
                  <a:lnTo>
                    <a:pt x="191" y="250"/>
                  </a:lnTo>
                  <a:lnTo>
                    <a:pt x="188" y="245"/>
                  </a:lnTo>
                  <a:lnTo>
                    <a:pt x="180" y="247"/>
                  </a:lnTo>
                  <a:lnTo>
                    <a:pt x="176" y="241"/>
                  </a:lnTo>
                  <a:lnTo>
                    <a:pt x="171" y="241"/>
                  </a:lnTo>
                  <a:lnTo>
                    <a:pt x="149" y="242"/>
                  </a:lnTo>
                  <a:lnTo>
                    <a:pt x="146" y="247"/>
                  </a:lnTo>
                  <a:lnTo>
                    <a:pt x="141" y="245"/>
                  </a:lnTo>
                  <a:lnTo>
                    <a:pt x="146" y="236"/>
                  </a:lnTo>
                  <a:lnTo>
                    <a:pt x="139" y="222"/>
                  </a:lnTo>
                  <a:lnTo>
                    <a:pt x="138" y="192"/>
                  </a:lnTo>
                  <a:lnTo>
                    <a:pt x="136" y="187"/>
                  </a:lnTo>
                  <a:lnTo>
                    <a:pt x="123" y="187"/>
                  </a:lnTo>
                  <a:lnTo>
                    <a:pt x="125" y="182"/>
                  </a:lnTo>
                  <a:lnTo>
                    <a:pt x="106" y="184"/>
                  </a:lnTo>
                  <a:lnTo>
                    <a:pt x="103" y="198"/>
                  </a:lnTo>
                  <a:lnTo>
                    <a:pt x="81" y="201"/>
                  </a:lnTo>
                  <a:lnTo>
                    <a:pt x="68" y="189"/>
                  </a:lnTo>
                  <a:lnTo>
                    <a:pt x="63" y="170"/>
                  </a:lnTo>
                  <a:lnTo>
                    <a:pt x="57" y="166"/>
                  </a:lnTo>
                  <a:lnTo>
                    <a:pt x="14" y="168"/>
                  </a:lnTo>
                  <a:lnTo>
                    <a:pt x="0" y="173"/>
                  </a:lnTo>
                  <a:lnTo>
                    <a:pt x="0" y="168"/>
                  </a:lnTo>
                  <a:lnTo>
                    <a:pt x="3" y="166"/>
                  </a:lnTo>
                  <a:lnTo>
                    <a:pt x="5" y="154"/>
                  </a:lnTo>
                  <a:lnTo>
                    <a:pt x="10" y="149"/>
                  </a:lnTo>
                  <a:lnTo>
                    <a:pt x="19" y="151"/>
                  </a:lnTo>
                  <a:lnTo>
                    <a:pt x="22" y="146"/>
                  </a:lnTo>
                  <a:lnTo>
                    <a:pt x="30" y="144"/>
                  </a:lnTo>
                  <a:lnTo>
                    <a:pt x="30" y="151"/>
                  </a:lnTo>
                  <a:lnTo>
                    <a:pt x="33" y="152"/>
                  </a:lnTo>
                  <a:lnTo>
                    <a:pt x="52" y="138"/>
                  </a:lnTo>
                  <a:lnTo>
                    <a:pt x="57" y="128"/>
                  </a:lnTo>
                  <a:lnTo>
                    <a:pt x="60" y="113"/>
                  </a:lnTo>
                  <a:lnTo>
                    <a:pt x="65" y="102"/>
                  </a:lnTo>
                  <a:lnTo>
                    <a:pt x="79" y="91"/>
                  </a:lnTo>
                  <a:lnTo>
                    <a:pt x="84" y="51"/>
                  </a:lnTo>
                  <a:lnTo>
                    <a:pt x="92" y="35"/>
                  </a:lnTo>
                  <a:lnTo>
                    <a:pt x="93" y="26"/>
                  </a:lnTo>
                  <a:lnTo>
                    <a:pt x="97" y="24"/>
                  </a:lnTo>
                  <a:lnTo>
                    <a:pt x="97" y="13"/>
                  </a:lnTo>
                  <a:lnTo>
                    <a:pt x="106" y="4"/>
                  </a:lnTo>
                  <a:lnTo>
                    <a:pt x="114" y="4"/>
                  </a:lnTo>
                  <a:lnTo>
                    <a:pt x="123" y="13"/>
                  </a:lnTo>
                  <a:lnTo>
                    <a:pt x="127" y="12"/>
                  </a:lnTo>
                  <a:lnTo>
                    <a:pt x="135" y="16"/>
                  </a:lnTo>
                  <a:lnTo>
                    <a:pt x="149" y="16"/>
                  </a:lnTo>
                  <a:lnTo>
                    <a:pt x="155" y="8"/>
                  </a:lnTo>
                  <a:lnTo>
                    <a:pt x="163" y="10"/>
                  </a:lnTo>
                  <a:lnTo>
                    <a:pt x="180" y="5"/>
                  </a:lnTo>
                  <a:lnTo>
                    <a:pt x="184" y="7"/>
                  </a:lnTo>
                  <a:lnTo>
                    <a:pt x="188" y="5"/>
                  </a:lnTo>
                  <a:lnTo>
                    <a:pt x="188" y="4"/>
                  </a:lnTo>
                  <a:lnTo>
                    <a:pt x="20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08" name="Freeform 1641"/>
            <p:cNvSpPr>
              <a:spLocks/>
            </p:cNvSpPr>
            <p:nvPr/>
          </p:nvSpPr>
          <p:spPr bwMode="auto">
            <a:xfrm>
              <a:off x="4581526" y="3730625"/>
              <a:ext cx="219075" cy="220663"/>
            </a:xfrm>
            <a:custGeom>
              <a:avLst/>
              <a:gdLst/>
              <a:ahLst/>
              <a:cxnLst>
                <a:cxn ang="0">
                  <a:pos x="209" y="5"/>
                </a:cxn>
                <a:cxn ang="0">
                  <a:pos x="214" y="5"/>
                </a:cxn>
                <a:cxn ang="0">
                  <a:pos x="223" y="4"/>
                </a:cxn>
                <a:cxn ang="0">
                  <a:pos x="237" y="16"/>
                </a:cxn>
                <a:cxn ang="0">
                  <a:pos x="250" y="15"/>
                </a:cxn>
                <a:cxn ang="0">
                  <a:pos x="272" y="27"/>
                </a:cxn>
                <a:cxn ang="0">
                  <a:pos x="277" y="48"/>
                </a:cxn>
                <a:cxn ang="0">
                  <a:pos x="267" y="64"/>
                </a:cxn>
                <a:cxn ang="0">
                  <a:pos x="255" y="100"/>
                </a:cxn>
                <a:cxn ang="0">
                  <a:pos x="247" y="119"/>
                </a:cxn>
                <a:cxn ang="0">
                  <a:pos x="247" y="155"/>
                </a:cxn>
                <a:cxn ang="0">
                  <a:pos x="250" y="176"/>
                </a:cxn>
                <a:cxn ang="0">
                  <a:pos x="264" y="192"/>
                </a:cxn>
                <a:cxn ang="0">
                  <a:pos x="247" y="206"/>
                </a:cxn>
                <a:cxn ang="0">
                  <a:pos x="242" y="234"/>
                </a:cxn>
                <a:cxn ang="0">
                  <a:pos x="242" y="263"/>
                </a:cxn>
                <a:cxn ang="0">
                  <a:pos x="255" y="279"/>
                </a:cxn>
                <a:cxn ang="0">
                  <a:pos x="231" y="263"/>
                </a:cxn>
                <a:cxn ang="0">
                  <a:pos x="217" y="255"/>
                </a:cxn>
                <a:cxn ang="0">
                  <a:pos x="191" y="250"/>
                </a:cxn>
                <a:cxn ang="0">
                  <a:pos x="180" y="247"/>
                </a:cxn>
                <a:cxn ang="0">
                  <a:pos x="171" y="241"/>
                </a:cxn>
                <a:cxn ang="0">
                  <a:pos x="146" y="247"/>
                </a:cxn>
                <a:cxn ang="0">
                  <a:pos x="146" y="236"/>
                </a:cxn>
                <a:cxn ang="0">
                  <a:pos x="138" y="192"/>
                </a:cxn>
                <a:cxn ang="0">
                  <a:pos x="123" y="187"/>
                </a:cxn>
                <a:cxn ang="0">
                  <a:pos x="106" y="184"/>
                </a:cxn>
                <a:cxn ang="0">
                  <a:pos x="81" y="201"/>
                </a:cxn>
                <a:cxn ang="0">
                  <a:pos x="63" y="170"/>
                </a:cxn>
                <a:cxn ang="0">
                  <a:pos x="14" y="168"/>
                </a:cxn>
                <a:cxn ang="0">
                  <a:pos x="0" y="168"/>
                </a:cxn>
                <a:cxn ang="0">
                  <a:pos x="5" y="154"/>
                </a:cxn>
                <a:cxn ang="0">
                  <a:pos x="19" y="151"/>
                </a:cxn>
                <a:cxn ang="0">
                  <a:pos x="30" y="144"/>
                </a:cxn>
                <a:cxn ang="0">
                  <a:pos x="33" y="152"/>
                </a:cxn>
                <a:cxn ang="0">
                  <a:pos x="57" y="128"/>
                </a:cxn>
                <a:cxn ang="0">
                  <a:pos x="65" y="102"/>
                </a:cxn>
                <a:cxn ang="0">
                  <a:pos x="84" y="51"/>
                </a:cxn>
                <a:cxn ang="0">
                  <a:pos x="93" y="26"/>
                </a:cxn>
                <a:cxn ang="0">
                  <a:pos x="97" y="13"/>
                </a:cxn>
                <a:cxn ang="0">
                  <a:pos x="114" y="4"/>
                </a:cxn>
                <a:cxn ang="0">
                  <a:pos x="127" y="12"/>
                </a:cxn>
                <a:cxn ang="0">
                  <a:pos x="149" y="16"/>
                </a:cxn>
                <a:cxn ang="0">
                  <a:pos x="163" y="10"/>
                </a:cxn>
                <a:cxn ang="0">
                  <a:pos x="184" y="7"/>
                </a:cxn>
                <a:cxn ang="0">
                  <a:pos x="188" y="4"/>
                </a:cxn>
              </a:cxnLst>
              <a:rect l="0" t="0" r="r" b="b"/>
              <a:pathLst>
                <a:path w="277" h="279">
                  <a:moveTo>
                    <a:pt x="204" y="0"/>
                  </a:moveTo>
                  <a:lnTo>
                    <a:pt x="209" y="5"/>
                  </a:lnTo>
                  <a:lnTo>
                    <a:pt x="210" y="4"/>
                  </a:lnTo>
                  <a:lnTo>
                    <a:pt x="214" y="5"/>
                  </a:lnTo>
                  <a:lnTo>
                    <a:pt x="217" y="4"/>
                  </a:lnTo>
                  <a:lnTo>
                    <a:pt x="223" y="4"/>
                  </a:lnTo>
                  <a:lnTo>
                    <a:pt x="231" y="13"/>
                  </a:lnTo>
                  <a:lnTo>
                    <a:pt x="237" y="16"/>
                  </a:lnTo>
                  <a:lnTo>
                    <a:pt x="241" y="13"/>
                  </a:lnTo>
                  <a:lnTo>
                    <a:pt x="250" y="15"/>
                  </a:lnTo>
                  <a:lnTo>
                    <a:pt x="253" y="12"/>
                  </a:lnTo>
                  <a:lnTo>
                    <a:pt x="272" y="27"/>
                  </a:lnTo>
                  <a:lnTo>
                    <a:pt x="271" y="42"/>
                  </a:lnTo>
                  <a:lnTo>
                    <a:pt x="277" y="48"/>
                  </a:lnTo>
                  <a:lnTo>
                    <a:pt x="267" y="59"/>
                  </a:lnTo>
                  <a:lnTo>
                    <a:pt x="267" y="64"/>
                  </a:lnTo>
                  <a:lnTo>
                    <a:pt x="256" y="73"/>
                  </a:lnTo>
                  <a:lnTo>
                    <a:pt x="255" y="100"/>
                  </a:lnTo>
                  <a:lnTo>
                    <a:pt x="244" y="116"/>
                  </a:lnTo>
                  <a:lnTo>
                    <a:pt x="247" y="119"/>
                  </a:lnTo>
                  <a:lnTo>
                    <a:pt x="248" y="130"/>
                  </a:lnTo>
                  <a:lnTo>
                    <a:pt x="247" y="155"/>
                  </a:lnTo>
                  <a:lnTo>
                    <a:pt x="248" y="165"/>
                  </a:lnTo>
                  <a:lnTo>
                    <a:pt x="250" y="176"/>
                  </a:lnTo>
                  <a:lnTo>
                    <a:pt x="255" y="184"/>
                  </a:lnTo>
                  <a:lnTo>
                    <a:pt x="264" y="192"/>
                  </a:lnTo>
                  <a:lnTo>
                    <a:pt x="267" y="201"/>
                  </a:lnTo>
                  <a:lnTo>
                    <a:pt x="247" y="206"/>
                  </a:lnTo>
                  <a:lnTo>
                    <a:pt x="239" y="215"/>
                  </a:lnTo>
                  <a:lnTo>
                    <a:pt x="242" y="234"/>
                  </a:lnTo>
                  <a:lnTo>
                    <a:pt x="237" y="255"/>
                  </a:lnTo>
                  <a:lnTo>
                    <a:pt x="242" y="263"/>
                  </a:lnTo>
                  <a:lnTo>
                    <a:pt x="253" y="263"/>
                  </a:lnTo>
                  <a:lnTo>
                    <a:pt x="255" y="279"/>
                  </a:lnTo>
                  <a:lnTo>
                    <a:pt x="242" y="276"/>
                  </a:lnTo>
                  <a:lnTo>
                    <a:pt x="231" y="263"/>
                  </a:lnTo>
                  <a:lnTo>
                    <a:pt x="222" y="260"/>
                  </a:lnTo>
                  <a:lnTo>
                    <a:pt x="217" y="255"/>
                  </a:lnTo>
                  <a:lnTo>
                    <a:pt x="204" y="257"/>
                  </a:lnTo>
                  <a:lnTo>
                    <a:pt x="191" y="250"/>
                  </a:lnTo>
                  <a:lnTo>
                    <a:pt x="188" y="245"/>
                  </a:lnTo>
                  <a:lnTo>
                    <a:pt x="180" y="247"/>
                  </a:lnTo>
                  <a:lnTo>
                    <a:pt x="176" y="241"/>
                  </a:lnTo>
                  <a:lnTo>
                    <a:pt x="171" y="241"/>
                  </a:lnTo>
                  <a:lnTo>
                    <a:pt x="149" y="242"/>
                  </a:lnTo>
                  <a:lnTo>
                    <a:pt x="146" y="247"/>
                  </a:lnTo>
                  <a:lnTo>
                    <a:pt x="141" y="245"/>
                  </a:lnTo>
                  <a:lnTo>
                    <a:pt x="146" y="236"/>
                  </a:lnTo>
                  <a:lnTo>
                    <a:pt x="139" y="222"/>
                  </a:lnTo>
                  <a:lnTo>
                    <a:pt x="138" y="192"/>
                  </a:lnTo>
                  <a:lnTo>
                    <a:pt x="136" y="187"/>
                  </a:lnTo>
                  <a:lnTo>
                    <a:pt x="123" y="187"/>
                  </a:lnTo>
                  <a:lnTo>
                    <a:pt x="125" y="182"/>
                  </a:lnTo>
                  <a:lnTo>
                    <a:pt x="106" y="184"/>
                  </a:lnTo>
                  <a:lnTo>
                    <a:pt x="103" y="198"/>
                  </a:lnTo>
                  <a:lnTo>
                    <a:pt x="81" y="201"/>
                  </a:lnTo>
                  <a:lnTo>
                    <a:pt x="68" y="189"/>
                  </a:lnTo>
                  <a:lnTo>
                    <a:pt x="63" y="170"/>
                  </a:lnTo>
                  <a:lnTo>
                    <a:pt x="57" y="166"/>
                  </a:lnTo>
                  <a:lnTo>
                    <a:pt x="14" y="168"/>
                  </a:lnTo>
                  <a:lnTo>
                    <a:pt x="0" y="173"/>
                  </a:lnTo>
                  <a:lnTo>
                    <a:pt x="0" y="168"/>
                  </a:lnTo>
                  <a:lnTo>
                    <a:pt x="3" y="166"/>
                  </a:lnTo>
                  <a:lnTo>
                    <a:pt x="5" y="154"/>
                  </a:lnTo>
                  <a:lnTo>
                    <a:pt x="10" y="149"/>
                  </a:lnTo>
                  <a:lnTo>
                    <a:pt x="19" y="151"/>
                  </a:lnTo>
                  <a:lnTo>
                    <a:pt x="22" y="146"/>
                  </a:lnTo>
                  <a:lnTo>
                    <a:pt x="30" y="144"/>
                  </a:lnTo>
                  <a:lnTo>
                    <a:pt x="30" y="151"/>
                  </a:lnTo>
                  <a:lnTo>
                    <a:pt x="33" y="152"/>
                  </a:lnTo>
                  <a:lnTo>
                    <a:pt x="52" y="138"/>
                  </a:lnTo>
                  <a:lnTo>
                    <a:pt x="57" y="128"/>
                  </a:lnTo>
                  <a:lnTo>
                    <a:pt x="60" y="113"/>
                  </a:lnTo>
                  <a:lnTo>
                    <a:pt x="65" y="102"/>
                  </a:lnTo>
                  <a:lnTo>
                    <a:pt x="79" y="91"/>
                  </a:lnTo>
                  <a:lnTo>
                    <a:pt x="84" y="51"/>
                  </a:lnTo>
                  <a:lnTo>
                    <a:pt x="92" y="35"/>
                  </a:lnTo>
                  <a:lnTo>
                    <a:pt x="93" y="26"/>
                  </a:lnTo>
                  <a:lnTo>
                    <a:pt x="97" y="24"/>
                  </a:lnTo>
                  <a:lnTo>
                    <a:pt x="97" y="13"/>
                  </a:lnTo>
                  <a:lnTo>
                    <a:pt x="106" y="4"/>
                  </a:lnTo>
                  <a:lnTo>
                    <a:pt x="114" y="4"/>
                  </a:lnTo>
                  <a:lnTo>
                    <a:pt x="123" y="13"/>
                  </a:lnTo>
                  <a:lnTo>
                    <a:pt x="127" y="12"/>
                  </a:lnTo>
                  <a:lnTo>
                    <a:pt x="135" y="16"/>
                  </a:lnTo>
                  <a:lnTo>
                    <a:pt x="149" y="16"/>
                  </a:lnTo>
                  <a:lnTo>
                    <a:pt x="155" y="8"/>
                  </a:lnTo>
                  <a:lnTo>
                    <a:pt x="163" y="10"/>
                  </a:lnTo>
                  <a:lnTo>
                    <a:pt x="180" y="5"/>
                  </a:lnTo>
                  <a:lnTo>
                    <a:pt x="184" y="7"/>
                  </a:lnTo>
                  <a:lnTo>
                    <a:pt x="188" y="5"/>
                  </a:lnTo>
                  <a:lnTo>
                    <a:pt x="188" y="4"/>
                  </a:lnTo>
                  <a:lnTo>
                    <a:pt x="20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09" name="Freeform 1642"/>
            <p:cNvSpPr>
              <a:spLocks/>
            </p:cNvSpPr>
            <p:nvPr/>
          </p:nvSpPr>
          <p:spPr bwMode="auto">
            <a:xfrm>
              <a:off x="4779963" y="3741738"/>
              <a:ext cx="63500" cy="61913"/>
            </a:xfrm>
            <a:custGeom>
              <a:avLst/>
              <a:gdLst/>
              <a:ahLst/>
              <a:cxnLst>
                <a:cxn ang="0">
                  <a:pos x="63" y="0"/>
                </a:cxn>
                <a:cxn ang="0">
                  <a:pos x="68" y="1"/>
                </a:cxn>
                <a:cxn ang="0">
                  <a:pos x="71" y="14"/>
                </a:cxn>
                <a:cxn ang="0">
                  <a:pos x="77" y="19"/>
                </a:cxn>
                <a:cxn ang="0">
                  <a:pos x="79" y="28"/>
                </a:cxn>
                <a:cxn ang="0">
                  <a:pos x="77" y="38"/>
                </a:cxn>
                <a:cxn ang="0">
                  <a:pos x="63" y="55"/>
                </a:cxn>
                <a:cxn ang="0">
                  <a:pos x="52" y="53"/>
                </a:cxn>
                <a:cxn ang="0">
                  <a:pos x="49" y="57"/>
                </a:cxn>
                <a:cxn ang="0">
                  <a:pos x="44" y="55"/>
                </a:cxn>
                <a:cxn ang="0">
                  <a:pos x="33" y="61"/>
                </a:cxn>
                <a:cxn ang="0">
                  <a:pos x="31" y="72"/>
                </a:cxn>
                <a:cxn ang="0">
                  <a:pos x="11" y="74"/>
                </a:cxn>
                <a:cxn ang="0">
                  <a:pos x="6" y="79"/>
                </a:cxn>
                <a:cxn ang="0">
                  <a:pos x="0" y="77"/>
                </a:cxn>
                <a:cxn ang="0">
                  <a:pos x="3" y="52"/>
                </a:cxn>
                <a:cxn ang="0">
                  <a:pos x="12" y="42"/>
                </a:cxn>
                <a:cxn ang="0">
                  <a:pos x="15" y="44"/>
                </a:cxn>
                <a:cxn ang="0">
                  <a:pos x="23" y="34"/>
                </a:cxn>
                <a:cxn ang="0">
                  <a:pos x="23" y="27"/>
                </a:cxn>
                <a:cxn ang="0">
                  <a:pos x="17" y="20"/>
                </a:cxn>
                <a:cxn ang="0">
                  <a:pos x="19" y="6"/>
                </a:cxn>
                <a:cxn ang="0">
                  <a:pos x="55" y="4"/>
                </a:cxn>
                <a:cxn ang="0">
                  <a:pos x="63" y="0"/>
                </a:cxn>
              </a:cxnLst>
              <a:rect l="0" t="0" r="r" b="b"/>
              <a:pathLst>
                <a:path w="79" h="79">
                  <a:moveTo>
                    <a:pt x="63" y="0"/>
                  </a:moveTo>
                  <a:lnTo>
                    <a:pt x="68" y="1"/>
                  </a:lnTo>
                  <a:lnTo>
                    <a:pt x="71" y="14"/>
                  </a:lnTo>
                  <a:lnTo>
                    <a:pt x="77" y="19"/>
                  </a:lnTo>
                  <a:lnTo>
                    <a:pt x="79" y="28"/>
                  </a:lnTo>
                  <a:lnTo>
                    <a:pt x="77" y="38"/>
                  </a:lnTo>
                  <a:lnTo>
                    <a:pt x="63" y="55"/>
                  </a:lnTo>
                  <a:lnTo>
                    <a:pt x="52" y="53"/>
                  </a:lnTo>
                  <a:lnTo>
                    <a:pt x="49" y="57"/>
                  </a:lnTo>
                  <a:lnTo>
                    <a:pt x="44" y="55"/>
                  </a:lnTo>
                  <a:lnTo>
                    <a:pt x="33" y="61"/>
                  </a:lnTo>
                  <a:lnTo>
                    <a:pt x="31" y="72"/>
                  </a:lnTo>
                  <a:lnTo>
                    <a:pt x="11" y="74"/>
                  </a:lnTo>
                  <a:lnTo>
                    <a:pt x="6" y="79"/>
                  </a:lnTo>
                  <a:lnTo>
                    <a:pt x="0" y="77"/>
                  </a:lnTo>
                  <a:lnTo>
                    <a:pt x="3" y="52"/>
                  </a:lnTo>
                  <a:lnTo>
                    <a:pt x="12" y="42"/>
                  </a:lnTo>
                  <a:lnTo>
                    <a:pt x="15" y="44"/>
                  </a:lnTo>
                  <a:lnTo>
                    <a:pt x="23" y="34"/>
                  </a:lnTo>
                  <a:lnTo>
                    <a:pt x="23" y="27"/>
                  </a:lnTo>
                  <a:lnTo>
                    <a:pt x="17" y="20"/>
                  </a:lnTo>
                  <a:lnTo>
                    <a:pt x="19" y="6"/>
                  </a:lnTo>
                  <a:lnTo>
                    <a:pt x="55" y="4"/>
                  </a:lnTo>
                  <a:lnTo>
                    <a:pt x="6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10" name="Freeform 1643"/>
            <p:cNvSpPr>
              <a:spLocks/>
            </p:cNvSpPr>
            <p:nvPr/>
          </p:nvSpPr>
          <p:spPr bwMode="auto">
            <a:xfrm>
              <a:off x="4779963" y="3741738"/>
              <a:ext cx="63500" cy="61913"/>
            </a:xfrm>
            <a:custGeom>
              <a:avLst/>
              <a:gdLst/>
              <a:ahLst/>
              <a:cxnLst>
                <a:cxn ang="0">
                  <a:pos x="63" y="0"/>
                </a:cxn>
                <a:cxn ang="0">
                  <a:pos x="68" y="1"/>
                </a:cxn>
                <a:cxn ang="0">
                  <a:pos x="71" y="14"/>
                </a:cxn>
                <a:cxn ang="0">
                  <a:pos x="77" y="19"/>
                </a:cxn>
                <a:cxn ang="0">
                  <a:pos x="79" y="28"/>
                </a:cxn>
                <a:cxn ang="0">
                  <a:pos x="77" y="38"/>
                </a:cxn>
                <a:cxn ang="0">
                  <a:pos x="63" y="55"/>
                </a:cxn>
                <a:cxn ang="0">
                  <a:pos x="52" y="53"/>
                </a:cxn>
                <a:cxn ang="0">
                  <a:pos x="49" y="57"/>
                </a:cxn>
                <a:cxn ang="0">
                  <a:pos x="44" y="55"/>
                </a:cxn>
                <a:cxn ang="0">
                  <a:pos x="33" y="61"/>
                </a:cxn>
                <a:cxn ang="0">
                  <a:pos x="31" y="72"/>
                </a:cxn>
                <a:cxn ang="0">
                  <a:pos x="11" y="74"/>
                </a:cxn>
                <a:cxn ang="0">
                  <a:pos x="6" y="79"/>
                </a:cxn>
                <a:cxn ang="0">
                  <a:pos x="0" y="77"/>
                </a:cxn>
                <a:cxn ang="0">
                  <a:pos x="3" y="52"/>
                </a:cxn>
                <a:cxn ang="0">
                  <a:pos x="12" y="42"/>
                </a:cxn>
                <a:cxn ang="0">
                  <a:pos x="15" y="44"/>
                </a:cxn>
                <a:cxn ang="0">
                  <a:pos x="23" y="34"/>
                </a:cxn>
                <a:cxn ang="0">
                  <a:pos x="23" y="27"/>
                </a:cxn>
                <a:cxn ang="0">
                  <a:pos x="17" y="20"/>
                </a:cxn>
                <a:cxn ang="0">
                  <a:pos x="19" y="6"/>
                </a:cxn>
                <a:cxn ang="0">
                  <a:pos x="55" y="4"/>
                </a:cxn>
                <a:cxn ang="0">
                  <a:pos x="63" y="0"/>
                </a:cxn>
              </a:cxnLst>
              <a:rect l="0" t="0" r="r" b="b"/>
              <a:pathLst>
                <a:path w="79" h="79">
                  <a:moveTo>
                    <a:pt x="63" y="0"/>
                  </a:moveTo>
                  <a:lnTo>
                    <a:pt x="68" y="1"/>
                  </a:lnTo>
                  <a:lnTo>
                    <a:pt x="71" y="14"/>
                  </a:lnTo>
                  <a:lnTo>
                    <a:pt x="77" y="19"/>
                  </a:lnTo>
                  <a:lnTo>
                    <a:pt x="79" y="28"/>
                  </a:lnTo>
                  <a:lnTo>
                    <a:pt x="77" y="38"/>
                  </a:lnTo>
                  <a:lnTo>
                    <a:pt x="63" y="55"/>
                  </a:lnTo>
                  <a:lnTo>
                    <a:pt x="52" y="53"/>
                  </a:lnTo>
                  <a:lnTo>
                    <a:pt x="49" y="57"/>
                  </a:lnTo>
                  <a:lnTo>
                    <a:pt x="44" y="55"/>
                  </a:lnTo>
                  <a:lnTo>
                    <a:pt x="33" y="61"/>
                  </a:lnTo>
                  <a:lnTo>
                    <a:pt x="31" y="72"/>
                  </a:lnTo>
                  <a:lnTo>
                    <a:pt x="11" y="74"/>
                  </a:lnTo>
                  <a:lnTo>
                    <a:pt x="6" y="79"/>
                  </a:lnTo>
                  <a:lnTo>
                    <a:pt x="0" y="77"/>
                  </a:lnTo>
                  <a:lnTo>
                    <a:pt x="3" y="52"/>
                  </a:lnTo>
                  <a:lnTo>
                    <a:pt x="12" y="42"/>
                  </a:lnTo>
                  <a:lnTo>
                    <a:pt x="15" y="44"/>
                  </a:lnTo>
                  <a:lnTo>
                    <a:pt x="23" y="34"/>
                  </a:lnTo>
                  <a:lnTo>
                    <a:pt x="23" y="27"/>
                  </a:lnTo>
                  <a:lnTo>
                    <a:pt x="17" y="20"/>
                  </a:lnTo>
                  <a:lnTo>
                    <a:pt x="19" y="6"/>
                  </a:lnTo>
                  <a:lnTo>
                    <a:pt x="55" y="4"/>
                  </a:lnTo>
                  <a:lnTo>
                    <a:pt x="6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11" name="Freeform 1644"/>
            <p:cNvSpPr>
              <a:spLocks/>
            </p:cNvSpPr>
            <p:nvPr/>
          </p:nvSpPr>
          <p:spPr bwMode="auto">
            <a:xfrm>
              <a:off x="4822826" y="3898900"/>
              <a:ext cx="31750" cy="93663"/>
            </a:xfrm>
            <a:custGeom>
              <a:avLst/>
              <a:gdLst/>
              <a:ahLst/>
              <a:cxnLst>
                <a:cxn ang="0">
                  <a:pos x="4" y="0"/>
                </a:cxn>
                <a:cxn ang="0">
                  <a:pos x="10" y="3"/>
                </a:cxn>
                <a:cxn ang="0">
                  <a:pos x="15" y="3"/>
                </a:cxn>
                <a:cxn ang="0">
                  <a:pos x="13" y="10"/>
                </a:cxn>
                <a:cxn ang="0">
                  <a:pos x="18" y="16"/>
                </a:cxn>
                <a:cxn ang="0">
                  <a:pos x="18" y="37"/>
                </a:cxn>
                <a:cxn ang="0">
                  <a:pos x="15" y="46"/>
                </a:cxn>
                <a:cxn ang="0">
                  <a:pos x="23" y="68"/>
                </a:cxn>
                <a:cxn ang="0">
                  <a:pos x="23" y="75"/>
                </a:cxn>
                <a:cxn ang="0">
                  <a:pos x="26" y="73"/>
                </a:cxn>
                <a:cxn ang="0">
                  <a:pos x="30" y="78"/>
                </a:cxn>
                <a:cxn ang="0">
                  <a:pos x="26" y="65"/>
                </a:cxn>
                <a:cxn ang="0">
                  <a:pos x="40" y="86"/>
                </a:cxn>
                <a:cxn ang="0">
                  <a:pos x="37" y="101"/>
                </a:cxn>
                <a:cxn ang="0">
                  <a:pos x="30" y="106"/>
                </a:cxn>
                <a:cxn ang="0">
                  <a:pos x="30" y="111"/>
                </a:cxn>
                <a:cxn ang="0">
                  <a:pos x="30" y="119"/>
                </a:cxn>
                <a:cxn ang="0">
                  <a:pos x="29" y="119"/>
                </a:cxn>
                <a:cxn ang="0">
                  <a:pos x="29" y="116"/>
                </a:cxn>
                <a:cxn ang="0">
                  <a:pos x="21" y="106"/>
                </a:cxn>
                <a:cxn ang="0">
                  <a:pos x="19" y="101"/>
                </a:cxn>
                <a:cxn ang="0">
                  <a:pos x="23" y="90"/>
                </a:cxn>
                <a:cxn ang="0">
                  <a:pos x="21" y="79"/>
                </a:cxn>
                <a:cxn ang="0">
                  <a:pos x="19" y="79"/>
                </a:cxn>
                <a:cxn ang="0">
                  <a:pos x="10" y="79"/>
                </a:cxn>
                <a:cxn ang="0">
                  <a:pos x="5" y="71"/>
                </a:cxn>
                <a:cxn ang="0">
                  <a:pos x="0" y="67"/>
                </a:cxn>
                <a:cxn ang="0">
                  <a:pos x="4" y="51"/>
                </a:cxn>
                <a:cxn ang="0">
                  <a:pos x="8" y="48"/>
                </a:cxn>
                <a:cxn ang="0">
                  <a:pos x="7" y="45"/>
                </a:cxn>
                <a:cxn ang="0">
                  <a:pos x="7" y="33"/>
                </a:cxn>
                <a:cxn ang="0">
                  <a:pos x="8" y="22"/>
                </a:cxn>
                <a:cxn ang="0">
                  <a:pos x="11" y="19"/>
                </a:cxn>
                <a:cxn ang="0">
                  <a:pos x="4" y="0"/>
                </a:cxn>
              </a:cxnLst>
              <a:rect l="0" t="0" r="r" b="b"/>
              <a:pathLst>
                <a:path w="40" h="119">
                  <a:moveTo>
                    <a:pt x="4" y="0"/>
                  </a:moveTo>
                  <a:lnTo>
                    <a:pt x="10" y="3"/>
                  </a:lnTo>
                  <a:lnTo>
                    <a:pt x="15" y="3"/>
                  </a:lnTo>
                  <a:lnTo>
                    <a:pt x="13" y="10"/>
                  </a:lnTo>
                  <a:lnTo>
                    <a:pt x="18" y="16"/>
                  </a:lnTo>
                  <a:lnTo>
                    <a:pt x="18" y="37"/>
                  </a:lnTo>
                  <a:lnTo>
                    <a:pt x="15" y="46"/>
                  </a:lnTo>
                  <a:lnTo>
                    <a:pt x="23" y="68"/>
                  </a:lnTo>
                  <a:lnTo>
                    <a:pt x="23" y="75"/>
                  </a:lnTo>
                  <a:lnTo>
                    <a:pt x="26" y="73"/>
                  </a:lnTo>
                  <a:lnTo>
                    <a:pt x="30" y="78"/>
                  </a:lnTo>
                  <a:lnTo>
                    <a:pt x="26" y="65"/>
                  </a:lnTo>
                  <a:lnTo>
                    <a:pt x="40" y="86"/>
                  </a:lnTo>
                  <a:lnTo>
                    <a:pt x="37" y="101"/>
                  </a:lnTo>
                  <a:lnTo>
                    <a:pt x="30" y="106"/>
                  </a:lnTo>
                  <a:lnTo>
                    <a:pt x="30" y="111"/>
                  </a:lnTo>
                  <a:lnTo>
                    <a:pt x="30" y="119"/>
                  </a:lnTo>
                  <a:lnTo>
                    <a:pt x="29" y="119"/>
                  </a:lnTo>
                  <a:lnTo>
                    <a:pt x="29" y="116"/>
                  </a:lnTo>
                  <a:lnTo>
                    <a:pt x="21" y="106"/>
                  </a:lnTo>
                  <a:lnTo>
                    <a:pt x="19" y="101"/>
                  </a:lnTo>
                  <a:lnTo>
                    <a:pt x="23" y="90"/>
                  </a:lnTo>
                  <a:lnTo>
                    <a:pt x="21" y="79"/>
                  </a:lnTo>
                  <a:lnTo>
                    <a:pt x="19" y="79"/>
                  </a:lnTo>
                  <a:lnTo>
                    <a:pt x="10" y="79"/>
                  </a:lnTo>
                  <a:lnTo>
                    <a:pt x="5" y="71"/>
                  </a:lnTo>
                  <a:lnTo>
                    <a:pt x="0" y="67"/>
                  </a:lnTo>
                  <a:lnTo>
                    <a:pt x="4" y="51"/>
                  </a:lnTo>
                  <a:lnTo>
                    <a:pt x="8" y="48"/>
                  </a:lnTo>
                  <a:lnTo>
                    <a:pt x="7" y="45"/>
                  </a:lnTo>
                  <a:lnTo>
                    <a:pt x="7" y="33"/>
                  </a:lnTo>
                  <a:lnTo>
                    <a:pt x="8" y="22"/>
                  </a:lnTo>
                  <a:lnTo>
                    <a:pt x="11" y="19"/>
                  </a:lnTo>
                  <a:lnTo>
                    <a:pt x="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12" name="Freeform 1645"/>
            <p:cNvSpPr>
              <a:spLocks/>
            </p:cNvSpPr>
            <p:nvPr/>
          </p:nvSpPr>
          <p:spPr bwMode="auto">
            <a:xfrm>
              <a:off x="4822826" y="3898900"/>
              <a:ext cx="31750" cy="93663"/>
            </a:xfrm>
            <a:custGeom>
              <a:avLst/>
              <a:gdLst/>
              <a:ahLst/>
              <a:cxnLst>
                <a:cxn ang="0">
                  <a:pos x="4" y="0"/>
                </a:cxn>
                <a:cxn ang="0">
                  <a:pos x="10" y="3"/>
                </a:cxn>
                <a:cxn ang="0">
                  <a:pos x="15" y="3"/>
                </a:cxn>
                <a:cxn ang="0">
                  <a:pos x="13" y="10"/>
                </a:cxn>
                <a:cxn ang="0">
                  <a:pos x="18" y="16"/>
                </a:cxn>
                <a:cxn ang="0">
                  <a:pos x="18" y="37"/>
                </a:cxn>
                <a:cxn ang="0">
                  <a:pos x="15" y="46"/>
                </a:cxn>
                <a:cxn ang="0">
                  <a:pos x="23" y="68"/>
                </a:cxn>
                <a:cxn ang="0">
                  <a:pos x="23" y="75"/>
                </a:cxn>
                <a:cxn ang="0">
                  <a:pos x="26" y="73"/>
                </a:cxn>
                <a:cxn ang="0">
                  <a:pos x="30" y="78"/>
                </a:cxn>
                <a:cxn ang="0">
                  <a:pos x="26" y="65"/>
                </a:cxn>
                <a:cxn ang="0">
                  <a:pos x="40" y="86"/>
                </a:cxn>
                <a:cxn ang="0">
                  <a:pos x="37" y="101"/>
                </a:cxn>
                <a:cxn ang="0">
                  <a:pos x="30" y="106"/>
                </a:cxn>
                <a:cxn ang="0">
                  <a:pos x="30" y="111"/>
                </a:cxn>
                <a:cxn ang="0">
                  <a:pos x="30" y="119"/>
                </a:cxn>
                <a:cxn ang="0">
                  <a:pos x="29" y="119"/>
                </a:cxn>
                <a:cxn ang="0">
                  <a:pos x="29" y="116"/>
                </a:cxn>
                <a:cxn ang="0">
                  <a:pos x="21" y="106"/>
                </a:cxn>
                <a:cxn ang="0">
                  <a:pos x="19" y="101"/>
                </a:cxn>
                <a:cxn ang="0">
                  <a:pos x="23" y="90"/>
                </a:cxn>
                <a:cxn ang="0">
                  <a:pos x="21" y="79"/>
                </a:cxn>
                <a:cxn ang="0">
                  <a:pos x="19" y="79"/>
                </a:cxn>
                <a:cxn ang="0">
                  <a:pos x="10" y="79"/>
                </a:cxn>
                <a:cxn ang="0">
                  <a:pos x="5" y="71"/>
                </a:cxn>
                <a:cxn ang="0">
                  <a:pos x="0" y="67"/>
                </a:cxn>
                <a:cxn ang="0">
                  <a:pos x="4" y="51"/>
                </a:cxn>
                <a:cxn ang="0">
                  <a:pos x="8" y="48"/>
                </a:cxn>
                <a:cxn ang="0">
                  <a:pos x="7" y="45"/>
                </a:cxn>
                <a:cxn ang="0">
                  <a:pos x="7" y="33"/>
                </a:cxn>
                <a:cxn ang="0">
                  <a:pos x="8" y="22"/>
                </a:cxn>
                <a:cxn ang="0">
                  <a:pos x="11" y="19"/>
                </a:cxn>
                <a:cxn ang="0">
                  <a:pos x="4" y="0"/>
                </a:cxn>
              </a:cxnLst>
              <a:rect l="0" t="0" r="r" b="b"/>
              <a:pathLst>
                <a:path w="40" h="119">
                  <a:moveTo>
                    <a:pt x="4" y="0"/>
                  </a:moveTo>
                  <a:lnTo>
                    <a:pt x="10" y="3"/>
                  </a:lnTo>
                  <a:lnTo>
                    <a:pt x="15" y="3"/>
                  </a:lnTo>
                  <a:lnTo>
                    <a:pt x="13" y="10"/>
                  </a:lnTo>
                  <a:lnTo>
                    <a:pt x="18" y="16"/>
                  </a:lnTo>
                  <a:lnTo>
                    <a:pt x="18" y="37"/>
                  </a:lnTo>
                  <a:lnTo>
                    <a:pt x="15" y="46"/>
                  </a:lnTo>
                  <a:lnTo>
                    <a:pt x="23" y="68"/>
                  </a:lnTo>
                  <a:lnTo>
                    <a:pt x="23" y="75"/>
                  </a:lnTo>
                  <a:lnTo>
                    <a:pt x="26" y="73"/>
                  </a:lnTo>
                  <a:lnTo>
                    <a:pt x="30" y="78"/>
                  </a:lnTo>
                  <a:lnTo>
                    <a:pt x="26" y="65"/>
                  </a:lnTo>
                  <a:lnTo>
                    <a:pt x="40" y="86"/>
                  </a:lnTo>
                  <a:lnTo>
                    <a:pt x="37" y="101"/>
                  </a:lnTo>
                  <a:lnTo>
                    <a:pt x="30" y="106"/>
                  </a:lnTo>
                  <a:lnTo>
                    <a:pt x="30" y="111"/>
                  </a:lnTo>
                  <a:lnTo>
                    <a:pt x="30" y="119"/>
                  </a:lnTo>
                  <a:lnTo>
                    <a:pt x="29" y="119"/>
                  </a:lnTo>
                  <a:lnTo>
                    <a:pt x="29" y="116"/>
                  </a:lnTo>
                  <a:lnTo>
                    <a:pt x="21" y="106"/>
                  </a:lnTo>
                  <a:lnTo>
                    <a:pt x="19" y="101"/>
                  </a:lnTo>
                  <a:lnTo>
                    <a:pt x="23" y="90"/>
                  </a:lnTo>
                  <a:lnTo>
                    <a:pt x="21" y="79"/>
                  </a:lnTo>
                  <a:lnTo>
                    <a:pt x="19" y="79"/>
                  </a:lnTo>
                  <a:lnTo>
                    <a:pt x="10" y="79"/>
                  </a:lnTo>
                  <a:lnTo>
                    <a:pt x="5" y="71"/>
                  </a:lnTo>
                  <a:lnTo>
                    <a:pt x="0" y="67"/>
                  </a:lnTo>
                  <a:lnTo>
                    <a:pt x="4" y="51"/>
                  </a:lnTo>
                  <a:lnTo>
                    <a:pt x="8" y="48"/>
                  </a:lnTo>
                  <a:lnTo>
                    <a:pt x="7" y="45"/>
                  </a:lnTo>
                  <a:lnTo>
                    <a:pt x="7" y="33"/>
                  </a:lnTo>
                  <a:lnTo>
                    <a:pt x="8" y="22"/>
                  </a:lnTo>
                  <a:lnTo>
                    <a:pt x="11" y="19"/>
                  </a:lnTo>
                  <a:lnTo>
                    <a:pt x="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13" name="Freeform 1646"/>
            <p:cNvSpPr>
              <a:spLocks/>
            </p:cNvSpPr>
            <p:nvPr/>
          </p:nvSpPr>
          <p:spPr bwMode="auto">
            <a:xfrm>
              <a:off x="4791076" y="3910013"/>
              <a:ext cx="114300" cy="209550"/>
            </a:xfrm>
            <a:custGeom>
              <a:avLst/>
              <a:gdLst/>
              <a:ahLst/>
              <a:cxnLst>
                <a:cxn ang="0">
                  <a:pos x="146" y="7"/>
                </a:cxn>
                <a:cxn ang="0">
                  <a:pos x="141" y="39"/>
                </a:cxn>
                <a:cxn ang="0">
                  <a:pos x="144" y="60"/>
                </a:cxn>
                <a:cxn ang="0">
                  <a:pos x="141" y="74"/>
                </a:cxn>
                <a:cxn ang="0">
                  <a:pos x="143" y="80"/>
                </a:cxn>
                <a:cxn ang="0">
                  <a:pos x="133" y="94"/>
                </a:cxn>
                <a:cxn ang="0">
                  <a:pos x="101" y="113"/>
                </a:cxn>
                <a:cxn ang="0">
                  <a:pos x="90" y="124"/>
                </a:cxn>
                <a:cxn ang="0">
                  <a:pos x="84" y="129"/>
                </a:cxn>
                <a:cxn ang="0">
                  <a:pos x="64" y="150"/>
                </a:cxn>
                <a:cxn ang="0">
                  <a:pos x="68" y="166"/>
                </a:cxn>
                <a:cxn ang="0">
                  <a:pos x="76" y="186"/>
                </a:cxn>
                <a:cxn ang="0">
                  <a:pos x="71" y="221"/>
                </a:cxn>
                <a:cxn ang="0">
                  <a:pos x="75" y="221"/>
                </a:cxn>
                <a:cxn ang="0">
                  <a:pos x="40" y="243"/>
                </a:cxn>
                <a:cxn ang="0">
                  <a:pos x="38" y="256"/>
                </a:cxn>
                <a:cxn ang="0">
                  <a:pos x="40" y="264"/>
                </a:cxn>
                <a:cxn ang="0">
                  <a:pos x="29" y="248"/>
                </a:cxn>
                <a:cxn ang="0">
                  <a:pos x="22" y="194"/>
                </a:cxn>
                <a:cxn ang="0">
                  <a:pos x="30" y="180"/>
                </a:cxn>
                <a:cxn ang="0">
                  <a:pos x="38" y="135"/>
                </a:cxn>
                <a:cxn ang="0">
                  <a:pos x="41" y="110"/>
                </a:cxn>
                <a:cxn ang="0">
                  <a:pos x="21" y="88"/>
                </a:cxn>
                <a:cxn ang="0">
                  <a:pos x="5" y="82"/>
                </a:cxn>
                <a:cxn ang="0">
                  <a:pos x="45" y="56"/>
                </a:cxn>
                <a:cxn ang="0">
                  <a:pos x="60" y="64"/>
                </a:cxn>
                <a:cxn ang="0">
                  <a:pos x="64" y="75"/>
                </a:cxn>
                <a:cxn ang="0">
                  <a:pos x="62" y="91"/>
                </a:cxn>
                <a:cxn ang="0">
                  <a:pos x="71" y="105"/>
                </a:cxn>
                <a:cxn ang="0">
                  <a:pos x="73" y="96"/>
                </a:cxn>
                <a:cxn ang="0">
                  <a:pos x="79" y="86"/>
                </a:cxn>
                <a:cxn ang="0">
                  <a:pos x="68" y="49"/>
                </a:cxn>
                <a:cxn ang="0">
                  <a:pos x="70" y="17"/>
                </a:cxn>
                <a:cxn ang="0">
                  <a:pos x="89" y="20"/>
                </a:cxn>
                <a:cxn ang="0">
                  <a:pos x="114" y="12"/>
                </a:cxn>
                <a:cxn ang="0">
                  <a:pos x="138" y="7"/>
                </a:cxn>
                <a:cxn ang="0">
                  <a:pos x="144" y="0"/>
                </a:cxn>
              </a:cxnLst>
              <a:rect l="0" t="0" r="r" b="b"/>
              <a:pathLst>
                <a:path w="146" h="264">
                  <a:moveTo>
                    <a:pt x="144" y="0"/>
                  </a:moveTo>
                  <a:lnTo>
                    <a:pt x="146" y="7"/>
                  </a:lnTo>
                  <a:lnTo>
                    <a:pt x="141" y="22"/>
                  </a:lnTo>
                  <a:lnTo>
                    <a:pt x="141" y="39"/>
                  </a:lnTo>
                  <a:lnTo>
                    <a:pt x="143" y="60"/>
                  </a:lnTo>
                  <a:lnTo>
                    <a:pt x="144" y="60"/>
                  </a:lnTo>
                  <a:lnTo>
                    <a:pt x="146" y="68"/>
                  </a:lnTo>
                  <a:lnTo>
                    <a:pt x="141" y="74"/>
                  </a:lnTo>
                  <a:lnTo>
                    <a:pt x="144" y="75"/>
                  </a:lnTo>
                  <a:lnTo>
                    <a:pt x="143" y="80"/>
                  </a:lnTo>
                  <a:lnTo>
                    <a:pt x="133" y="93"/>
                  </a:lnTo>
                  <a:lnTo>
                    <a:pt x="133" y="94"/>
                  </a:lnTo>
                  <a:lnTo>
                    <a:pt x="122" y="104"/>
                  </a:lnTo>
                  <a:lnTo>
                    <a:pt x="101" y="113"/>
                  </a:lnTo>
                  <a:lnTo>
                    <a:pt x="89" y="124"/>
                  </a:lnTo>
                  <a:lnTo>
                    <a:pt x="90" y="124"/>
                  </a:lnTo>
                  <a:lnTo>
                    <a:pt x="86" y="134"/>
                  </a:lnTo>
                  <a:lnTo>
                    <a:pt x="84" y="129"/>
                  </a:lnTo>
                  <a:lnTo>
                    <a:pt x="81" y="135"/>
                  </a:lnTo>
                  <a:lnTo>
                    <a:pt x="64" y="150"/>
                  </a:lnTo>
                  <a:lnTo>
                    <a:pt x="64" y="161"/>
                  </a:lnTo>
                  <a:lnTo>
                    <a:pt x="68" y="166"/>
                  </a:lnTo>
                  <a:lnTo>
                    <a:pt x="75" y="189"/>
                  </a:lnTo>
                  <a:lnTo>
                    <a:pt x="76" y="186"/>
                  </a:lnTo>
                  <a:lnTo>
                    <a:pt x="71" y="218"/>
                  </a:lnTo>
                  <a:lnTo>
                    <a:pt x="71" y="221"/>
                  </a:lnTo>
                  <a:lnTo>
                    <a:pt x="75" y="216"/>
                  </a:lnTo>
                  <a:lnTo>
                    <a:pt x="75" y="221"/>
                  </a:lnTo>
                  <a:lnTo>
                    <a:pt x="65" y="232"/>
                  </a:lnTo>
                  <a:lnTo>
                    <a:pt x="40" y="243"/>
                  </a:lnTo>
                  <a:lnTo>
                    <a:pt x="35" y="251"/>
                  </a:lnTo>
                  <a:lnTo>
                    <a:pt x="38" y="256"/>
                  </a:lnTo>
                  <a:lnTo>
                    <a:pt x="40" y="252"/>
                  </a:lnTo>
                  <a:lnTo>
                    <a:pt x="40" y="264"/>
                  </a:lnTo>
                  <a:lnTo>
                    <a:pt x="29" y="264"/>
                  </a:lnTo>
                  <a:lnTo>
                    <a:pt x="29" y="248"/>
                  </a:lnTo>
                  <a:lnTo>
                    <a:pt x="27" y="221"/>
                  </a:lnTo>
                  <a:lnTo>
                    <a:pt x="22" y="194"/>
                  </a:lnTo>
                  <a:lnTo>
                    <a:pt x="24" y="186"/>
                  </a:lnTo>
                  <a:lnTo>
                    <a:pt x="30" y="180"/>
                  </a:lnTo>
                  <a:lnTo>
                    <a:pt x="40" y="151"/>
                  </a:lnTo>
                  <a:lnTo>
                    <a:pt x="38" y="135"/>
                  </a:lnTo>
                  <a:lnTo>
                    <a:pt x="41" y="124"/>
                  </a:lnTo>
                  <a:lnTo>
                    <a:pt x="41" y="110"/>
                  </a:lnTo>
                  <a:lnTo>
                    <a:pt x="38" y="94"/>
                  </a:lnTo>
                  <a:lnTo>
                    <a:pt x="21" y="88"/>
                  </a:lnTo>
                  <a:lnTo>
                    <a:pt x="5" y="86"/>
                  </a:lnTo>
                  <a:lnTo>
                    <a:pt x="5" y="82"/>
                  </a:lnTo>
                  <a:lnTo>
                    <a:pt x="0" y="72"/>
                  </a:lnTo>
                  <a:lnTo>
                    <a:pt x="45" y="56"/>
                  </a:lnTo>
                  <a:lnTo>
                    <a:pt x="49" y="64"/>
                  </a:lnTo>
                  <a:lnTo>
                    <a:pt x="60" y="64"/>
                  </a:lnTo>
                  <a:lnTo>
                    <a:pt x="62" y="64"/>
                  </a:lnTo>
                  <a:lnTo>
                    <a:pt x="64" y="75"/>
                  </a:lnTo>
                  <a:lnTo>
                    <a:pt x="60" y="86"/>
                  </a:lnTo>
                  <a:lnTo>
                    <a:pt x="62" y="91"/>
                  </a:lnTo>
                  <a:lnTo>
                    <a:pt x="71" y="101"/>
                  </a:lnTo>
                  <a:lnTo>
                    <a:pt x="71" y="105"/>
                  </a:lnTo>
                  <a:lnTo>
                    <a:pt x="75" y="105"/>
                  </a:lnTo>
                  <a:lnTo>
                    <a:pt x="73" y="96"/>
                  </a:lnTo>
                  <a:lnTo>
                    <a:pt x="75" y="91"/>
                  </a:lnTo>
                  <a:lnTo>
                    <a:pt x="79" y="86"/>
                  </a:lnTo>
                  <a:lnTo>
                    <a:pt x="82" y="71"/>
                  </a:lnTo>
                  <a:lnTo>
                    <a:pt x="68" y="49"/>
                  </a:lnTo>
                  <a:lnTo>
                    <a:pt x="65" y="31"/>
                  </a:lnTo>
                  <a:lnTo>
                    <a:pt x="70" y="17"/>
                  </a:lnTo>
                  <a:lnTo>
                    <a:pt x="84" y="17"/>
                  </a:lnTo>
                  <a:lnTo>
                    <a:pt x="89" y="20"/>
                  </a:lnTo>
                  <a:lnTo>
                    <a:pt x="105" y="17"/>
                  </a:lnTo>
                  <a:lnTo>
                    <a:pt x="114" y="12"/>
                  </a:lnTo>
                  <a:lnTo>
                    <a:pt x="122" y="14"/>
                  </a:lnTo>
                  <a:lnTo>
                    <a:pt x="138" y="7"/>
                  </a:lnTo>
                  <a:lnTo>
                    <a:pt x="144" y="1"/>
                  </a:lnTo>
                  <a:lnTo>
                    <a:pt x="14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14" name="Freeform 1647"/>
            <p:cNvSpPr>
              <a:spLocks/>
            </p:cNvSpPr>
            <p:nvPr/>
          </p:nvSpPr>
          <p:spPr bwMode="auto">
            <a:xfrm>
              <a:off x="4779963" y="3803650"/>
              <a:ext cx="125413" cy="125413"/>
            </a:xfrm>
            <a:custGeom>
              <a:avLst/>
              <a:gdLst/>
              <a:ahLst/>
              <a:cxnLst>
                <a:cxn ang="0">
                  <a:pos x="33" y="0"/>
                </a:cxn>
                <a:cxn ang="0">
                  <a:pos x="31" y="17"/>
                </a:cxn>
                <a:cxn ang="0">
                  <a:pos x="33" y="25"/>
                </a:cxn>
                <a:cxn ang="0">
                  <a:pos x="38" y="23"/>
                </a:cxn>
                <a:cxn ang="0">
                  <a:pos x="38" y="19"/>
                </a:cxn>
                <a:cxn ang="0">
                  <a:pos x="44" y="23"/>
                </a:cxn>
                <a:cxn ang="0">
                  <a:pos x="45" y="23"/>
                </a:cxn>
                <a:cxn ang="0">
                  <a:pos x="47" y="28"/>
                </a:cxn>
                <a:cxn ang="0">
                  <a:pos x="49" y="23"/>
                </a:cxn>
                <a:cxn ang="0">
                  <a:pos x="60" y="19"/>
                </a:cxn>
                <a:cxn ang="0">
                  <a:pos x="53" y="17"/>
                </a:cxn>
                <a:cxn ang="0">
                  <a:pos x="66" y="0"/>
                </a:cxn>
                <a:cxn ang="0">
                  <a:pos x="117" y="30"/>
                </a:cxn>
                <a:cxn ang="0">
                  <a:pos x="120" y="41"/>
                </a:cxn>
                <a:cxn ang="0">
                  <a:pos x="142" y="55"/>
                </a:cxn>
                <a:cxn ang="0">
                  <a:pos x="134" y="77"/>
                </a:cxn>
                <a:cxn ang="0">
                  <a:pos x="145" y="90"/>
                </a:cxn>
                <a:cxn ang="0">
                  <a:pos x="140" y="109"/>
                </a:cxn>
                <a:cxn ang="0">
                  <a:pos x="144" y="117"/>
                </a:cxn>
                <a:cxn ang="0">
                  <a:pos x="150" y="133"/>
                </a:cxn>
                <a:cxn ang="0">
                  <a:pos x="158" y="137"/>
                </a:cxn>
                <a:cxn ang="0">
                  <a:pos x="158" y="140"/>
                </a:cxn>
                <a:cxn ang="0">
                  <a:pos x="150" y="147"/>
                </a:cxn>
                <a:cxn ang="0">
                  <a:pos x="134" y="151"/>
                </a:cxn>
                <a:cxn ang="0">
                  <a:pos x="126" y="150"/>
                </a:cxn>
                <a:cxn ang="0">
                  <a:pos x="117" y="155"/>
                </a:cxn>
                <a:cxn ang="0">
                  <a:pos x="98" y="158"/>
                </a:cxn>
                <a:cxn ang="0">
                  <a:pos x="93" y="155"/>
                </a:cxn>
                <a:cxn ang="0">
                  <a:pos x="77" y="155"/>
                </a:cxn>
                <a:cxn ang="0">
                  <a:pos x="74" y="150"/>
                </a:cxn>
                <a:cxn ang="0">
                  <a:pos x="71" y="133"/>
                </a:cxn>
                <a:cxn ang="0">
                  <a:pos x="63" y="126"/>
                </a:cxn>
                <a:cxn ang="0">
                  <a:pos x="57" y="128"/>
                </a:cxn>
                <a:cxn ang="0">
                  <a:pos x="49" y="125"/>
                </a:cxn>
                <a:cxn ang="0">
                  <a:pos x="22" y="112"/>
                </a:cxn>
                <a:cxn ang="0">
                  <a:pos x="14" y="95"/>
                </a:cxn>
                <a:cxn ang="0">
                  <a:pos x="12" y="88"/>
                </a:cxn>
                <a:cxn ang="0">
                  <a:pos x="3" y="79"/>
                </a:cxn>
                <a:cxn ang="0">
                  <a:pos x="4" y="72"/>
                </a:cxn>
                <a:cxn ang="0">
                  <a:pos x="0" y="50"/>
                </a:cxn>
                <a:cxn ang="0">
                  <a:pos x="7" y="47"/>
                </a:cxn>
                <a:cxn ang="0">
                  <a:pos x="19" y="31"/>
                </a:cxn>
                <a:cxn ang="0">
                  <a:pos x="12" y="25"/>
                </a:cxn>
                <a:cxn ang="0">
                  <a:pos x="15" y="22"/>
                </a:cxn>
                <a:cxn ang="0">
                  <a:pos x="19" y="14"/>
                </a:cxn>
                <a:cxn ang="0">
                  <a:pos x="12" y="1"/>
                </a:cxn>
                <a:cxn ang="0">
                  <a:pos x="33" y="0"/>
                </a:cxn>
              </a:cxnLst>
              <a:rect l="0" t="0" r="r" b="b"/>
              <a:pathLst>
                <a:path w="158" h="158">
                  <a:moveTo>
                    <a:pt x="33" y="0"/>
                  </a:moveTo>
                  <a:lnTo>
                    <a:pt x="31" y="17"/>
                  </a:lnTo>
                  <a:lnTo>
                    <a:pt x="33" y="25"/>
                  </a:lnTo>
                  <a:lnTo>
                    <a:pt x="38" y="23"/>
                  </a:lnTo>
                  <a:lnTo>
                    <a:pt x="38" y="19"/>
                  </a:lnTo>
                  <a:lnTo>
                    <a:pt x="44" y="23"/>
                  </a:lnTo>
                  <a:lnTo>
                    <a:pt x="45" y="23"/>
                  </a:lnTo>
                  <a:lnTo>
                    <a:pt x="47" y="28"/>
                  </a:lnTo>
                  <a:lnTo>
                    <a:pt x="49" y="23"/>
                  </a:lnTo>
                  <a:lnTo>
                    <a:pt x="60" y="19"/>
                  </a:lnTo>
                  <a:lnTo>
                    <a:pt x="53" y="17"/>
                  </a:lnTo>
                  <a:lnTo>
                    <a:pt x="66" y="0"/>
                  </a:lnTo>
                  <a:lnTo>
                    <a:pt x="117" y="30"/>
                  </a:lnTo>
                  <a:lnTo>
                    <a:pt x="120" y="41"/>
                  </a:lnTo>
                  <a:lnTo>
                    <a:pt x="142" y="55"/>
                  </a:lnTo>
                  <a:lnTo>
                    <a:pt x="134" y="77"/>
                  </a:lnTo>
                  <a:lnTo>
                    <a:pt x="145" y="90"/>
                  </a:lnTo>
                  <a:lnTo>
                    <a:pt x="140" y="109"/>
                  </a:lnTo>
                  <a:lnTo>
                    <a:pt x="144" y="117"/>
                  </a:lnTo>
                  <a:lnTo>
                    <a:pt x="150" y="133"/>
                  </a:lnTo>
                  <a:lnTo>
                    <a:pt x="158" y="137"/>
                  </a:lnTo>
                  <a:lnTo>
                    <a:pt x="158" y="140"/>
                  </a:lnTo>
                  <a:lnTo>
                    <a:pt x="150" y="147"/>
                  </a:lnTo>
                  <a:lnTo>
                    <a:pt x="134" y="151"/>
                  </a:lnTo>
                  <a:lnTo>
                    <a:pt x="126" y="150"/>
                  </a:lnTo>
                  <a:lnTo>
                    <a:pt x="117" y="155"/>
                  </a:lnTo>
                  <a:lnTo>
                    <a:pt x="98" y="158"/>
                  </a:lnTo>
                  <a:lnTo>
                    <a:pt x="93" y="155"/>
                  </a:lnTo>
                  <a:lnTo>
                    <a:pt x="77" y="155"/>
                  </a:lnTo>
                  <a:lnTo>
                    <a:pt x="74" y="150"/>
                  </a:lnTo>
                  <a:lnTo>
                    <a:pt x="71" y="133"/>
                  </a:lnTo>
                  <a:lnTo>
                    <a:pt x="63" y="126"/>
                  </a:lnTo>
                  <a:lnTo>
                    <a:pt x="57" y="128"/>
                  </a:lnTo>
                  <a:lnTo>
                    <a:pt x="49" y="125"/>
                  </a:lnTo>
                  <a:lnTo>
                    <a:pt x="22" y="112"/>
                  </a:lnTo>
                  <a:lnTo>
                    <a:pt x="14" y="95"/>
                  </a:lnTo>
                  <a:lnTo>
                    <a:pt x="12" y="88"/>
                  </a:lnTo>
                  <a:lnTo>
                    <a:pt x="3" y="79"/>
                  </a:lnTo>
                  <a:lnTo>
                    <a:pt x="4" y="72"/>
                  </a:lnTo>
                  <a:lnTo>
                    <a:pt x="0" y="50"/>
                  </a:lnTo>
                  <a:lnTo>
                    <a:pt x="7" y="47"/>
                  </a:lnTo>
                  <a:lnTo>
                    <a:pt x="19" y="31"/>
                  </a:lnTo>
                  <a:lnTo>
                    <a:pt x="12" y="25"/>
                  </a:lnTo>
                  <a:lnTo>
                    <a:pt x="15" y="22"/>
                  </a:lnTo>
                  <a:lnTo>
                    <a:pt x="19" y="14"/>
                  </a:lnTo>
                  <a:lnTo>
                    <a:pt x="12" y="1"/>
                  </a:lnTo>
                  <a:lnTo>
                    <a:pt x="3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15" name="Freeform 1648"/>
            <p:cNvSpPr>
              <a:spLocks/>
            </p:cNvSpPr>
            <p:nvPr/>
          </p:nvSpPr>
          <p:spPr bwMode="auto">
            <a:xfrm>
              <a:off x="4779963" y="3803650"/>
              <a:ext cx="125413" cy="125413"/>
            </a:xfrm>
            <a:custGeom>
              <a:avLst/>
              <a:gdLst/>
              <a:ahLst/>
              <a:cxnLst>
                <a:cxn ang="0">
                  <a:pos x="33" y="0"/>
                </a:cxn>
                <a:cxn ang="0">
                  <a:pos x="31" y="17"/>
                </a:cxn>
                <a:cxn ang="0">
                  <a:pos x="33" y="25"/>
                </a:cxn>
                <a:cxn ang="0">
                  <a:pos x="38" y="23"/>
                </a:cxn>
                <a:cxn ang="0">
                  <a:pos x="38" y="19"/>
                </a:cxn>
                <a:cxn ang="0">
                  <a:pos x="44" y="23"/>
                </a:cxn>
                <a:cxn ang="0">
                  <a:pos x="45" y="23"/>
                </a:cxn>
                <a:cxn ang="0">
                  <a:pos x="47" y="28"/>
                </a:cxn>
                <a:cxn ang="0">
                  <a:pos x="49" y="23"/>
                </a:cxn>
                <a:cxn ang="0">
                  <a:pos x="60" y="19"/>
                </a:cxn>
                <a:cxn ang="0">
                  <a:pos x="53" y="17"/>
                </a:cxn>
                <a:cxn ang="0">
                  <a:pos x="66" y="0"/>
                </a:cxn>
                <a:cxn ang="0">
                  <a:pos x="117" y="30"/>
                </a:cxn>
                <a:cxn ang="0">
                  <a:pos x="120" y="41"/>
                </a:cxn>
                <a:cxn ang="0">
                  <a:pos x="142" y="55"/>
                </a:cxn>
                <a:cxn ang="0">
                  <a:pos x="134" y="77"/>
                </a:cxn>
                <a:cxn ang="0">
                  <a:pos x="145" y="90"/>
                </a:cxn>
                <a:cxn ang="0">
                  <a:pos x="140" y="109"/>
                </a:cxn>
                <a:cxn ang="0">
                  <a:pos x="144" y="117"/>
                </a:cxn>
                <a:cxn ang="0">
                  <a:pos x="150" y="133"/>
                </a:cxn>
                <a:cxn ang="0">
                  <a:pos x="158" y="137"/>
                </a:cxn>
                <a:cxn ang="0">
                  <a:pos x="158" y="140"/>
                </a:cxn>
                <a:cxn ang="0">
                  <a:pos x="150" y="147"/>
                </a:cxn>
                <a:cxn ang="0">
                  <a:pos x="134" y="151"/>
                </a:cxn>
                <a:cxn ang="0">
                  <a:pos x="126" y="150"/>
                </a:cxn>
                <a:cxn ang="0">
                  <a:pos x="117" y="155"/>
                </a:cxn>
                <a:cxn ang="0">
                  <a:pos x="98" y="158"/>
                </a:cxn>
                <a:cxn ang="0">
                  <a:pos x="93" y="155"/>
                </a:cxn>
                <a:cxn ang="0">
                  <a:pos x="77" y="155"/>
                </a:cxn>
                <a:cxn ang="0">
                  <a:pos x="74" y="150"/>
                </a:cxn>
                <a:cxn ang="0">
                  <a:pos x="71" y="133"/>
                </a:cxn>
                <a:cxn ang="0">
                  <a:pos x="63" y="126"/>
                </a:cxn>
                <a:cxn ang="0">
                  <a:pos x="57" y="128"/>
                </a:cxn>
                <a:cxn ang="0">
                  <a:pos x="49" y="125"/>
                </a:cxn>
                <a:cxn ang="0">
                  <a:pos x="22" y="112"/>
                </a:cxn>
                <a:cxn ang="0">
                  <a:pos x="14" y="95"/>
                </a:cxn>
                <a:cxn ang="0">
                  <a:pos x="12" y="88"/>
                </a:cxn>
                <a:cxn ang="0">
                  <a:pos x="3" y="79"/>
                </a:cxn>
                <a:cxn ang="0">
                  <a:pos x="4" y="72"/>
                </a:cxn>
                <a:cxn ang="0">
                  <a:pos x="0" y="50"/>
                </a:cxn>
                <a:cxn ang="0">
                  <a:pos x="7" y="47"/>
                </a:cxn>
                <a:cxn ang="0">
                  <a:pos x="19" y="31"/>
                </a:cxn>
                <a:cxn ang="0">
                  <a:pos x="12" y="25"/>
                </a:cxn>
                <a:cxn ang="0">
                  <a:pos x="15" y="22"/>
                </a:cxn>
                <a:cxn ang="0">
                  <a:pos x="19" y="14"/>
                </a:cxn>
                <a:cxn ang="0">
                  <a:pos x="12" y="1"/>
                </a:cxn>
                <a:cxn ang="0">
                  <a:pos x="33" y="0"/>
                </a:cxn>
              </a:cxnLst>
              <a:rect l="0" t="0" r="r" b="b"/>
              <a:pathLst>
                <a:path w="158" h="158">
                  <a:moveTo>
                    <a:pt x="33" y="0"/>
                  </a:moveTo>
                  <a:lnTo>
                    <a:pt x="31" y="17"/>
                  </a:lnTo>
                  <a:lnTo>
                    <a:pt x="33" y="25"/>
                  </a:lnTo>
                  <a:lnTo>
                    <a:pt x="38" y="23"/>
                  </a:lnTo>
                  <a:lnTo>
                    <a:pt x="38" y="19"/>
                  </a:lnTo>
                  <a:lnTo>
                    <a:pt x="44" y="23"/>
                  </a:lnTo>
                  <a:lnTo>
                    <a:pt x="45" y="23"/>
                  </a:lnTo>
                  <a:lnTo>
                    <a:pt x="47" y="28"/>
                  </a:lnTo>
                  <a:lnTo>
                    <a:pt x="49" y="23"/>
                  </a:lnTo>
                  <a:lnTo>
                    <a:pt x="60" y="19"/>
                  </a:lnTo>
                  <a:lnTo>
                    <a:pt x="53" y="17"/>
                  </a:lnTo>
                  <a:lnTo>
                    <a:pt x="66" y="0"/>
                  </a:lnTo>
                  <a:lnTo>
                    <a:pt x="117" y="30"/>
                  </a:lnTo>
                  <a:lnTo>
                    <a:pt x="120" y="41"/>
                  </a:lnTo>
                  <a:lnTo>
                    <a:pt x="142" y="55"/>
                  </a:lnTo>
                  <a:lnTo>
                    <a:pt x="134" y="77"/>
                  </a:lnTo>
                  <a:lnTo>
                    <a:pt x="145" y="90"/>
                  </a:lnTo>
                  <a:lnTo>
                    <a:pt x="140" y="109"/>
                  </a:lnTo>
                  <a:lnTo>
                    <a:pt x="144" y="117"/>
                  </a:lnTo>
                  <a:lnTo>
                    <a:pt x="150" y="133"/>
                  </a:lnTo>
                  <a:lnTo>
                    <a:pt x="158" y="137"/>
                  </a:lnTo>
                  <a:lnTo>
                    <a:pt x="158" y="140"/>
                  </a:lnTo>
                  <a:lnTo>
                    <a:pt x="150" y="147"/>
                  </a:lnTo>
                  <a:lnTo>
                    <a:pt x="134" y="151"/>
                  </a:lnTo>
                  <a:lnTo>
                    <a:pt x="126" y="150"/>
                  </a:lnTo>
                  <a:lnTo>
                    <a:pt x="117" y="155"/>
                  </a:lnTo>
                  <a:lnTo>
                    <a:pt x="98" y="158"/>
                  </a:lnTo>
                  <a:lnTo>
                    <a:pt x="93" y="155"/>
                  </a:lnTo>
                  <a:lnTo>
                    <a:pt x="77" y="155"/>
                  </a:lnTo>
                  <a:lnTo>
                    <a:pt x="74" y="150"/>
                  </a:lnTo>
                  <a:lnTo>
                    <a:pt x="71" y="133"/>
                  </a:lnTo>
                  <a:lnTo>
                    <a:pt x="63" y="126"/>
                  </a:lnTo>
                  <a:lnTo>
                    <a:pt x="57" y="128"/>
                  </a:lnTo>
                  <a:lnTo>
                    <a:pt x="49" y="125"/>
                  </a:lnTo>
                  <a:lnTo>
                    <a:pt x="22" y="112"/>
                  </a:lnTo>
                  <a:lnTo>
                    <a:pt x="14" y="95"/>
                  </a:lnTo>
                  <a:lnTo>
                    <a:pt x="12" y="88"/>
                  </a:lnTo>
                  <a:lnTo>
                    <a:pt x="3" y="79"/>
                  </a:lnTo>
                  <a:lnTo>
                    <a:pt x="4" y="72"/>
                  </a:lnTo>
                  <a:lnTo>
                    <a:pt x="0" y="50"/>
                  </a:lnTo>
                  <a:lnTo>
                    <a:pt x="7" y="47"/>
                  </a:lnTo>
                  <a:lnTo>
                    <a:pt x="19" y="31"/>
                  </a:lnTo>
                  <a:lnTo>
                    <a:pt x="12" y="25"/>
                  </a:lnTo>
                  <a:lnTo>
                    <a:pt x="15" y="22"/>
                  </a:lnTo>
                  <a:lnTo>
                    <a:pt x="19" y="14"/>
                  </a:lnTo>
                  <a:lnTo>
                    <a:pt x="12" y="1"/>
                  </a:lnTo>
                  <a:lnTo>
                    <a:pt x="3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16" name="Freeform 1649"/>
            <p:cNvSpPr>
              <a:spLocks/>
            </p:cNvSpPr>
            <p:nvPr/>
          </p:nvSpPr>
          <p:spPr bwMode="auto">
            <a:xfrm>
              <a:off x="4695826" y="3887788"/>
              <a:ext cx="136525" cy="115888"/>
            </a:xfrm>
            <a:custGeom>
              <a:avLst/>
              <a:gdLst/>
              <a:ahLst/>
              <a:cxnLst>
                <a:cxn ang="0">
                  <a:pos x="126" y="0"/>
                </a:cxn>
                <a:cxn ang="0">
                  <a:pos x="128" y="6"/>
                </a:cxn>
                <a:cxn ang="0">
                  <a:pos x="132" y="9"/>
                </a:cxn>
                <a:cxn ang="0">
                  <a:pos x="134" y="6"/>
                </a:cxn>
                <a:cxn ang="0">
                  <a:pos x="163" y="19"/>
                </a:cxn>
                <a:cxn ang="0">
                  <a:pos x="170" y="36"/>
                </a:cxn>
                <a:cxn ang="0">
                  <a:pos x="167" y="41"/>
                </a:cxn>
                <a:cxn ang="0">
                  <a:pos x="166" y="49"/>
                </a:cxn>
                <a:cxn ang="0">
                  <a:pos x="166" y="60"/>
                </a:cxn>
                <a:cxn ang="0">
                  <a:pos x="169" y="63"/>
                </a:cxn>
                <a:cxn ang="0">
                  <a:pos x="163" y="68"/>
                </a:cxn>
                <a:cxn ang="0">
                  <a:pos x="158" y="82"/>
                </a:cxn>
                <a:cxn ang="0">
                  <a:pos x="164" y="87"/>
                </a:cxn>
                <a:cxn ang="0">
                  <a:pos x="117" y="101"/>
                </a:cxn>
                <a:cxn ang="0">
                  <a:pos x="121" y="110"/>
                </a:cxn>
                <a:cxn ang="0">
                  <a:pos x="112" y="109"/>
                </a:cxn>
                <a:cxn ang="0">
                  <a:pos x="98" y="115"/>
                </a:cxn>
                <a:cxn ang="0">
                  <a:pos x="96" y="126"/>
                </a:cxn>
                <a:cxn ang="0">
                  <a:pos x="85" y="131"/>
                </a:cxn>
                <a:cxn ang="0">
                  <a:pos x="71" y="145"/>
                </a:cxn>
                <a:cxn ang="0">
                  <a:pos x="45" y="144"/>
                </a:cxn>
                <a:cxn ang="0">
                  <a:pos x="41" y="137"/>
                </a:cxn>
                <a:cxn ang="0">
                  <a:pos x="31" y="137"/>
                </a:cxn>
                <a:cxn ang="0">
                  <a:pos x="19" y="140"/>
                </a:cxn>
                <a:cxn ang="0">
                  <a:pos x="0" y="125"/>
                </a:cxn>
                <a:cxn ang="0">
                  <a:pos x="0" y="71"/>
                </a:cxn>
                <a:cxn ang="0">
                  <a:pos x="33" y="71"/>
                </a:cxn>
                <a:cxn ang="0">
                  <a:pos x="28" y="68"/>
                </a:cxn>
                <a:cxn ang="0">
                  <a:pos x="31" y="39"/>
                </a:cxn>
                <a:cxn ang="0">
                  <a:pos x="34" y="39"/>
                </a:cxn>
                <a:cxn ang="0">
                  <a:pos x="38" y="45"/>
                </a:cxn>
                <a:cxn ang="0">
                  <a:pos x="47" y="42"/>
                </a:cxn>
                <a:cxn ang="0">
                  <a:pos x="50" y="49"/>
                </a:cxn>
                <a:cxn ang="0">
                  <a:pos x="63" y="55"/>
                </a:cxn>
                <a:cxn ang="0">
                  <a:pos x="76" y="52"/>
                </a:cxn>
                <a:cxn ang="0">
                  <a:pos x="80" y="57"/>
                </a:cxn>
                <a:cxn ang="0">
                  <a:pos x="90" y="60"/>
                </a:cxn>
                <a:cxn ang="0">
                  <a:pos x="101" y="72"/>
                </a:cxn>
                <a:cxn ang="0">
                  <a:pos x="113" y="76"/>
                </a:cxn>
                <a:cxn ang="0">
                  <a:pos x="112" y="60"/>
                </a:cxn>
                <a:cxn ang="0">
                  <a:pos x="102" y="60"/>
                </a:cxn>
                <a:cxn ang="0">
                  <a:pos x="96" y="52"/>
                </a:cxn>
                <a:cxn ang="0">
                  <a:pos x="101" y="33"/>
                </a:cxn>
                <a:cxn ang="0">
                  <a:pos x="98" y="15"/>
                </a:cxn>
                <a:cxn ang="0">
                  <a:pos x="106" y="4"/>
                </a:cxn>
                <a:cxn ang="0">
                  <a:pos x="126" y="0"/>
                </a:cxn>
              </a:cxnLst>
              <a:rect l="0" t="0" r="r" b="b"/>
              <a:pathLst>
                <a:path w="170" h="145">
                  <a:moveTo>
                    <a:pt x="126" y="0"/>
                  </a:moveTo>
                  <a:lnTo>
                    <a:pt x="128" y="6"/>
                  </a:lnTo>
                  <a:lnTo>
                    <a:pt x="132" y="9"/>
                  </a:lnTo>
                  <a:lnTo>
                    <a:pt x="134" y="6"/>
                  </a:lnTo>
                  <a:lnTo>
                    <a:pt x="163" y="19"/>
                  </a:lnTo>
                  <a:lnTo>
                    <a:pt x="170" y="36"/>
                  </a:lnTo>
                  <a:lnTo>
                    <a:pt x="167" y="41"/>
                  </a:lnTo>
                  <a:lnTo>
                    <a:pt x="166" y="49"/>
                  </a:lnTo>
                  <a:lnTo>
                    <a:pt x="166" y="60"/>
                  </a:lnTo>
                  <a:lnTo>
                    <a:pt x="169" y="63"/>
                  </a:lnTo>
                  <a:lnTo>
                    <a:pt x="163" y="68"/>
                  </a:lnTo>
                  <a:lnTo>
                    <a:pt x="158" y="82"/>
                  </a:lnTo>
                  <a:lnTo>
                    <a:pt x="164" y="87"/>
                  </a:lnTo>
                  <a:lnTo>
                    <a:pt x="117" y="101"/>
                  </a:lnTo>
                  <a:lnTo>
                    <a:pt x="121" y="110"/>
                  </a:lnTo>
                  <a:lnTo>
                    <a:pt x="112" y="109"/>
                  </a:lnTo>
                  <a:lnTo>
                    <a:pt x="98" y="115"/>
                  </a:lnTo>
                  <a:lnTo>
                    <a:pt x="96" y="126"/>
                  </a:lnTo>
                  <a:lnTo>
                    <a:pt x="85" y="131"/>
                  </a:lnTo>
                  <a:lnTo>
                    <a:pt x="71" y="145"/>
                  </a:lnTo>
                  <a:lnTo>
                    <a:pt x="45" y="144"/>
                  </a:lnTo>
                  <a:lnTo>
                    <a:pt x="41" y="137"/>
                  </a:lnTo>
                  <a:lnTo>
                    <a:pt x="31" y="137"/>
                  </a:lnTo>
                  <a:lnTo>
                    <a:pt x="19" y="140"/>
                  </a:lnTo>
                  <a:lnTo>
                    <a:pt x="0" y="125"/>
                  </a:lnTo>
                  <a:lnTo>
                    <a:pt x="0" y="71"/>
                  </a:lnTo>
                  <a:lnTo>
                    <a:pt x="33" y="71"/>
                  </a:lnTo>
                  <a:lnTo>
                    <a:pt x="28" y="68"/>
                  </a:lnTo>
                  <a:lnTo>
                    <a:pt x="31" y="39"/>
                  </a:lnTo>
                  <a:lnTo>
                    <a:pt x="34" y="39"/>
                  </a:lnTo>
                  <a:lnTo>
                    <a:pt x="38" y="45"/>
                  </a:lnTo>
                  <a:lnTo>
                    <a:pt x="47" y="42"/>
                  </a:lnTo>
                  <a:lnTo>
                    <a:pt x="50" y="49"/>
                  </a:lnTo>
                  <a:lnTo>
                    <a:pt x="63" y="55"/>
                  </a:lnTo>
                  <a:lnTo>
                    <a:pt x="76" y="52"/>
                  </a:lnTo>
                  <a:lnTo>
                    <a:pt x="80" y="57"/>
                  </a:lnTo>
                  <a:lnTo>
                    <a:pt x="90" y="60"/>
                  </a:lnTo>
                  <a:lnTo>
                    <a:pt x="101" y="72"/>
                  </a:lnTo>
                  <a:lnTo>
                    <a:pt x="113" y="76"/>
                  </a:lnTo>
                  <a:lnTo>
                    <a:pt x="112" y="60"/>
                  </a:lnTo>
                  <a:lnTo>
                    <a:pt x="102" y="60"/>
                  </a:lnTo>
                  <a:lnTo>
                    <a:pt x="96" y="52"/>
                  </a:lnTo>
                  <a:lnTo>
                    <a:pt x="101" y="33"/>
                  </a:lnTo>
                  <a:lnTo>
                    <a:pt x="98" y="15"/>
                  </a:lnTo>
                  <a:lnTo>
                    <a:pt x="106" y="4"/>
                  </a:lnTo>
                  <a:lnTo>
                    <a:pt x="12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17" name="Freeform 1650"/>
            <p:cNvSpPr>
              <a:spLocks/>
            </p:cNvSpPr>
            <p:nvPr/>
          </p:nvSpPr>
          <p:spPr bwMode="auto">
            <a:xfrm>
              <a:off x="4695826" y="3887788"/>
              <a:ext cx="136525" cy="115888"/>
            </a:xfrm>
            <a:custGeom>
              <a:avLst/>
              <a:gdLst/>
              <a:ahLst/>
              <a:cxnLst>
                <a:cxn ang="0">
                  <a:pos x="126" y="0"/>
                </a:cxn>
                <a:cxn ang="0">
                  <a:pos x="128" y="6"/>
                </a:cxn>
                <a:cxn ang="0">
                  <a:pos x="132" y="9"/>
                </a:cxn>
                <a:cxn ang="0">
                  <a:pos x="134" y="6"/>
                </a:cxn>
                <a:cxn ang="0">
                  <a:pos x="163" y="19"/>
                </a:cxn>
                <a:cxn ang="0">
                  <a:pos x="170" y="36"/>
                </a:cxn>
                <a:cxn ang="0">
                  <a:pos x="167" y="41"/>
                </a:cxn>
                <a:cxn ang="0">
                  <a:pos x="166" y="49"/>
                </a:cxn>
                <a:cxn ang="0">
                  <a:pos x="166" y="60"/>
                </a:cxn>
                <a:cxn ang="0">
                  <a:pos x="169" y="63"/>
                </a:cxn>
                <a:cxn ang="0">
                  <a:pos x="163" y="68"/>
                </a:cxn>
                <a:cxn ang="0">
                  <a:pos x="158" y="82"/>
                </a:cxn>
                <a:cxn ang="0">
                  <a:pos x="164" y="87"/>
                </a:cxn>
                <a:cxn ang="0">
                  <a:pos x="117" y="101"/>
                </a:cxn>
                <a:cxn ang="0">
                  <a:pos x="121" y="110"/>
                </a:cxn>
                <a:cxn ang="0">
                  <a:pos x="112" y="109"/>
                </a:cxn>
                <a:cxn ang="0">
                  <a:pos x="98" y="115"/>
                </a:cxn>
                <a:cxn ang="0">
                  <a:pos x="96" y="126"/>
                </a:cxn>
                <a:cxn ang="0">
                  <a:pos x="85" y="131"/>
                </a:cxn>
                <a:cxn ang="0">
                  <a:pos x="71" y="145"/>
                </a:cxn>
                <a:cxn ang="0">
                  <a:pos x="45" y="144"/>
                </a:cxn>
                <a:cxn ang="0">
                  <a:pos x="41" y="137"/>
                </a:cxn>
                <a:cxn ang="0">
                  <a:pos x="31" y="137"/>
                </a:cxn>
                <a:cxn ang="0">
                  <a:pos x="19" y="140"/>
                </a:cxn>
                <a:cxn ang="0">
                  <a:pos x="0" y="125"/>
                </a:cxn>
                <a:cxn ang="0">
                  <a:pos x="0" y="71"/>
                </a:cxn>
                <a:cxn ang="0">
                  <a:pos x="33" y="71"/>
                </a:cxn>
                <a:cxn ang="0">
                  <a:pos x="28" y="68"/>
                </a:cxn>
                <a:cxn ang="0">
                  <a:pos x="31" y="39"/>
                </a:cxn>
                <a:cxn ang="0">
                  <a:pos x="34" y="39"/>
                </a:cxn>
                <a:cxn ang="0">
                  <a:pos x="38" y="45"/>
                </a:cxn>
                <a:cxn ang="0">
                  <a:pos x="47" y="42"/>
                </a:cxn>
                <a:cxn ang="0">
                  <a:pos x="50" y="49"/>
                </a:cxn>
                <a:cxn ang="0">
                  <a:pos x="63" y="55"/>
                </a:cxn>
                <a:cxn ang="0">
                  <a:pos x="76" y="52"/>
                </a:cxn>
                <a:cxn ang="0">
                  <a:pos x="80" y="57"/>
                </a:cxn>
                <a:cxn ang="0">
                  <a:pos x="90" y="60"/>
                </a:cxn>
                <a:cxn ang="0">
                  <a:pos x="101" y="72"/>
                </a:cxn>
                <a:cxn ang="0">
                  <a:pos x="113" y="76"/>
                </a:cxn>
                <a:cxn ang="0">
                  <a:pos x="112" y="60"/>
                </a:cxn>
                <a:cxn ang="0">
                  <a:pos x="102" y="60"/>
                </a:cxn>
                <a:cxn ang="0">
                  <a:pos x="96" y="52"/>
                </a:cxn>
                <a:cxn ang="0">
                  <a:pos x="101" y="33"/>
                </a:cxn>
                <a:cxn ang="0">
                  <a:pos x="98" y="15"/>
                </a:cxn>
                <a:cxn ang="0">
                  <a:pos x="106" y="4"/>
                </a:cxn>
                <a:cxn ang="0">
                  <a:pos x="126" y="0"/>
                </a:cxn>
              </a:cxnLst>
              <a:rect l="0" t="0" r="r" b="b"/>
              <a:pathLst>
                <a:path w="170" h="145">
                  <a:moveTo>
                    <a:pt x="126" y="0"/>
                  </a:moveTo>
                  <a:lnTo>
                    <a:pt x="128" y="6"/>
                  </a:lnTo>
                  <a:lnTo>
                    <a:pt x="132" y="9"/>
                  </a:lnTo>
                  <a:lnTo>
                    <a:pt x="134" y="6"/>
                  </a:lnTo>
                  <a:lnTo>
                    <a:pt x="163" y="19"/>
                  </a:lnTo>
                  <a:lnTo>
                    <a:pt x="170" y="36"/>
                  </a:lnTo>
                  <a:lnTo>
                    <a:pt x="167" y="41"/>
                  </a:lnTo>
                  <a:lnTo>
                    <a:pt x="166" y="49"/>
                  </a:lnTo>
                  <a:lnTo>
                    <a:pt x="166" y="60"/>
                  </a:lnTo>
                  <a:lnTo>
                    <a:pt x="169" y="63"/>
                  </a:lnTo>
                  <a:lnTo>
                    <a:pt x="163" y="68"/>
                  </a:lnTo>
                  <a:lnTo>
                    <a:pt x="158" y="82"/>
                  </a:lnTo>
                  <a:lnTo>
                    <a:pt x="164" y="87"/>
                  </a:lnTo>
                  <a:lnTo>
                    <a:pt x="117" y="101"/>
                  </a:lnTo>
                  <a:lnTo>
                    <a:pt x="121" y="110"/>
                  </a:lnTo>
                  <a:lnTo>
                    <a:pt x="112" y="109"/>
                  </a:lnTo>
                  <a:lnTo>
                    <a:pt x="98" y="115"/>
                  </a:lnTo>
                  <a:lnTo>
                    <a:pt x="96" y="126"/>
                  </a:lnTo>
                  <a:lnTo>
                    <a:pt x="85" y="131"/>
                  </a:lnTo>
                  <a:lnTo>
                    <a:pt x="71" y="145"/>
                  </a:lnTo>
                  <a:lnTo>
                    <a:pt x="45" y="144"/>
                  </a:lnTo>
                  <a:lnTo>
                    <a:pt x="41" y="137"/>
                  </a:lnTo>
                  <a:lnTo>
                    <a:pt x="31" y="137"/>
                  </a:lnTo>
                  <a:lnTo>
                    <a:pt x="19" y="140"/>
                  </a:lnTo>
                  <a:lnTo>
                    <a:pt x="0" y="125"/>
                  </a:lnTo>
                  <a:lnTo>
                    <a:pt x="0" y="71"/>
                  </a:lnTo>
                  <a:lnTo>
                    <a:pt x="33" y="71"/>
                  </a:lnTo>
                  <a:lnTo>
                    <a:pt x="28" y="68"/>
                  </a:lnTo>
                  <a:lnTo>
                    <a:pt x="31" y="39"/>
                  </a:lnTo>
                  <a:lnTo>
                    <a:pt x="34" y="39"/>
                  </a:lnTo>
                  <a:lnTo>
                    <a:pt x="38" y="45"/>
                  </a:lnTo>
                  <a:lnTo>
                    <a:pt x="47" y="42"/>
                  </a:lnTo>
                  <a:lnTo>
                    <a:pt x="50" y="49"/>
                  </a:lnTo>
                  <a:lnTo>
                    <a:pt x="63" y="55"/>
                  </a:lnTo>
                  <a:lnTo>
                    <a:pt x="76" y="52"/>
                  </a:lnTo>
                  <a:lnTo>
                    <a:pt x="80" y="57"/>
                  </a:lnTo>
                  <a:lnTo>
                    <a:pt x="90" y="60"/>
                  </a:lnTo>
                  <a:lnTo>
                    <a:pt x="101" y="72"/>
                  </a:lnTo>
                  <a:lnTo>
                    <a:pt x="113" y="76"/>
                  </a:lnTo>
                  <a:lnTo>
                    <a:pt x="112" y="60"/>
                  </a:lnTo>
                  <a:lnTo>
                    <a:pt x="102" y="60"/>
                  </a:lnTo>
                  <a:lnTo>
                    <a:pt x="96" y="52"/>
                  </a:lnTo>
                  <a:lnTo>
                    <a:pt x="101" y="33"/>
                  </a:lnTo>
                  <a:lnTo>
                    <a:pt x="98" y="15"/>
                  </a:lnTo>
                  <a:lnTo>
                    <a:pt x="106" y="4"/>
                  </a:lnTo>
                  <a:lnTo>
                    <a:pt x="12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18" name="Freeform 1651"/>
            <p:cNvSpPr>
              <a:spLocks/>
            </p:cNvSpPr>
            <p:nvPr/>
          </p:nvSpPr>
          <p:spPr bwMode="auto">
            <a:xfrm>
              <a:off x="4665663" y="3227388"/>
              <a:ext cx="19050" cy="50800"/>
            </a:xfrm>
            <a:custGeom>
              <a:avLst/>
              <a:gdLst/>
              <a:ahLst/>
              <a:cxnLst>
                <a:cxn ang="0">
                  <a:pos x="6" y="0"/>
                </a:cxn>
                <a:cxn ang="0">
                  <a:pos x="13" y="2"/>
                </a:cxn>
                <a:cxn ang="0">
                  <a:pos x="21" y="13"/>
                </a:cxn>
                <a:cxn ang="0">
                  <a:pos x="17" y="29"/>
                </a:cxn>
                <a:cxn ang="0">
                  <a:pos x="25" y="40"/>
                </a:cxn>
                <a:cxn ang="0">
                  <a:pos x="25" y="46"/>
                </a:cxn>
                <a:cxn ang="0">
                  <a:pos x="13" y="65"/>
                </a:cxn>
                <a:cxn ang="0">
                  <a:pos x="0" y="49"/>
                </a:cxn>
                <a:cxn ang="0">
                  <a:pos x="3" y="49"/>
                </a:cxn>
                <a:cxn ang="0">
                  <a:pos x="2" y="29"/>
                </a:cxn>
                <a:cxn ang="0">
                  <a:pos x="5" y="19"/>
                </a:cxn>
                <a:cxn ang="0">
                  <a:pos x="0" y="18"/>
                </a:cxn>
                <a:cxn ang="0">
                  <a:pos x="3" y="5"/>
                </a:cxn>
                <a:cxn ang="0">
                  <a:pos x="6" y="0"/>
                </a:cxn>
              </a:cxnLst>
              <a:rect l="0" t="0" r="r" b="b"/>
              <a:pathLst>
                <a:path w="25" h="65">
                  <a:moveTo>
                    <a:pt x="6" y="0"/>
                  </a:moveTo>
                  <a:lnTo>
                    <a:pt x="13" y="2"/>
                  </a:lnTo>
                  <a:lnTo>
                    <a:pt x="21" y="13"/>
                  </a:lnTo>
                  <a:lnTo>
                    <a:pt x="17" y="29"/>
                  </a:lnTo>
                  <a:lnTo>
                    <a:pt x="25" y="40"/>
                  </a:lnTo>
                  <a:lnTo>
                    <a:pt x="25" y="46"/>
                  </a:lnTo>
                  <a:lnTo>
                    <a:pt x="13" y="65"/>
                  </a:lnTo>
                  <a:lnTo>
                    <a:pt x="0" y="49"/>
                  </a:lnTo>
                  <a:lnTo>
                    <a:pt x="3" y="49"/>
                  </a:lnTo>
                  <a:lnTo>
                    <a:pt x="2" y="29"/>
                  </a:lnTo>
                  <a:lnTo>
                    <a:pt x="5" y="19"/>
                  </a:lnTo>
                  <a:lnTo>
                    <a:pt x="0" y="18"/>
                  </a:lnTo>
                  <a:lnTo>
                    <a:pt x="3" y="5"/>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19" name="Freeform 1652"/>
            <p:cNvSpPr>
              <a:spLocks/>
            </p:cNvSpPr>
            <p:nvPr/>
          </p:nvSpPr>
          <p:spPr bwMode="auto">
            <a:xfrm>
              <a:off x="4665663" y="3227388"/>
              <a:ext cx="19050" cy="50800"/>
            </a:xfrm>
            <a:custGeom>
              <a:avLst/>
              <a:gdLst/>
              <a:ahLst/>
              <a:cxnLst>
                <a:cxn ang="0">
                  <a:pos x="6" y="0"/>
                </a:cxn>
                <a:cxn ang="0">
                  <a:pos x="13" y="2"/>
                </a:cxn>
                <a:cxn ang="0">
                  <a:pos x="21" y="13"/>
                </a:cxn>
                <a:cxn ang="0">
                  <a:pos x="17" y="29"/>
                </a:cxn>
                <a:cxn ang="0">
                  <a:pos x="25" y="40"/>
                </a:cxn>
                <a:cxn ang="0">
                  <a:pos x="25" y="46"/>
                </a:cxn>
                <a:cxn ang="0">
                  <a:pos x="13" y="65"/>
                </a:cxn>
                <a:cxn ang="0">
                  <a:pos x="0" y="49"/>
                </a:cxn>
                <a:cxn ang="0">
                  <a:pos x="3" y="49"/>
                </a:cxn>
                <a:cxn ang="0">
                  <a:pos x="2" y="29"/>
                </a:cxn>
                <a:cxn ang="0">
                  <a:pos x="5" y="19"/>
                </a:cxn>
                <a:cxn ang="0">
                  <a:pos x="0" y="18"/>
                </a:cxn>
                <a:cxn ang="0">
                  <a:pos x="3" y="5"/>
                </a:cxn>
                <a:cxn ang="0">
                  <a:pos x="6" y="0"/>
                </a:cxn>
              </a:cxnLst>
              <a:rect l="0" t="0" r="r" b="b"/>
              <a:pathLst>
                <a:path w="25" h="65">
                  <a:moveTo>
                    <a:pt x="6" y="0"/>
                  </a:moveTo>
                  <a:lnTo>
                    <a:pt x="13" y="2"/>
                  </a:lnTo>
                  <a:lnTo>
                    <a:pt x="21" y="13"/>
                  </a:lnTo>
                  <a:lnTo>
                    <a:pt x="17" y="29"/>
                  </a:lnTo>
                  <a:lnTo>
                    <a:pt x="25" y="40"/>
                  </a:lnTo>
                  <a:lnTo>
                    <a:pt x="25" y="46"/>
                  </a:lnTo>
                  <a:lnTo>
                    <a:pt x="13" y="65"/>
                  </a:lnTo>
                  <a:lnTo>
                    <a:pt x="0" y="49"/>
                  </a:lnTo>
                  <a:lnTo>
                    <a:pt x="3" y="49"/>
                  </a:lnTo>
                  <a:lnTo>
                    <a:pt x="2" y="29"/>
                  </a:lnTo>
                  <a:lnTo>
                    <a:pt x="5" y="19"/>
                  </a:lnTo>
                  <a:lnTo>
                    <a:pt x="0" y="18"/>
                  </a:lnTo>
                  <a:lnTo>
                    <a:pt x="3" y="5"/>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20" name="Freeform 1653"/>
            <p:cNvSpPr>
              <a:spLocks/>
            </p:cNvSpPr>
            <p:nvPr/>
          </p:nvSpPr>
          <p:spPr bwMode="auto">
            <a:xfrm>
              <a:off x="4549776" y="3121025"/>
              <a:ext cx="93663" cy="41275"/>
            </a:xfrm>
            <a:custGeom>
              <a:avLst/>
              <a:gdLst/>
              <a:ahLst/>
              <a:cxnLst>
                <a:cxn ang="0">
                  <a:pos x="87" y="0"/>
                </a:cxn>
                <a:cxn ang="0">
                  <a:pos x="112" y="4"/>
                </a:cxn>
                <a:cxn ang="0">
                  <a:pos x="118" y="20"/>
                </a:cxn>
                <a:cxn ang="0">
                  <a:pos x="117" y="27"/>
                </a:cxn>
                <a:cxn ang="0">
                  <a:pos x="109" y="27"/>
                </a:cxn>
                <a:cxn ang="0">
                  <a:pos x="109" y="41"/>
                </a:cxn>
                <a:cxn ang="0">
                  <a:pos x="102" y="44"/>
                </a:cxn>
                <a:cxn ang="0">
                  <a:pos x="79" y="52"/>
                </a:cxn>
                <a:cxn ang="0">
                  <a:pos x="66" y="50"/>
                </a:cxn>
                <a:cxn ang="0">
                  <a:pos x="47" y="47"/>
                </a:cxn>
                <a:cxn ang="0">
                  <a:pos x="42" y="39"/>
                </a:cxn>
                <a:cxn ang="0">
                  <a:pos x="14" y="44"/>
                </a:cxn>
                <a:cxn ang="0">
                  <a:pos x="4" y="41"/>
                </a:cxn>
                <a:cxn ang="0">
                  <a:pos x="0" y="31"/>
                </a:cxn>
                <a:cxn ang="0">
                  <a:pos x="6" y="30"/>
                </a:cxn>
                <a:cxn ang="0">
                  <a:pos x="12" y="34"/>
                </a:cxn>
                <a:cxn ang="0">
                  <a:pos x="17" y="30"/>
                </a:cxn>
                <a:cxn ang="0">
                  <a:pos x="26" y="31"/>
                </a:cxn>
                <a:cxn ang="0">
                  <a:pos x="44" y="27"/>
                </a:cxn>
                <a:cxn ang="0">
                  <a:pos x="52" y="30"/>
                </a:cxn>
                <a:cxn ang="0">
                  <a:pos x="55" y="28"/>
                </a:cxn>
                <a:cxn ang="0">
                  <a:pos x="53" y="17"/>
                </a:cxn>
                <a:cxn ang="0">
                  <a:pos x="68" y="6"/>
                </a:cxn>
                <a:cxn ang="0">
                  <a:pos x="79" y="8"/>
                </a:cxn>
                <a:cxn ang="0">
                  <a:pos x="87" y="0"/>
                </a:cxn>
              </a:cxnLst>
              <a:rect l="0" t="0" r="r" b="b"/>
              <a:pathLst>
                <a:path w="118" h="52">
                  <a:moveTo>
                    <a:pt x="87" y="0"/>
                  </a:moveTo>
                  <a:lnTo>
                    <a:pt x="112" y="4"/>
                  </a:lnTo>
                  <a:lnTo>
                    <a:pt x="118" y="20"/>
                  </a:lnTo>
                  <a:lnTo>
                    <a:pt x="117" y="27"/>
                  </a:lnTo>
                  <a:lnTo>
                    <a:pt x="109" y="27"/>
                  </a:lnTo>
                  <a:lnTo>
                    <a:pt x="109" y="41"/>
                  </a:lnTo>
                  <a:lnTo>
                    <a:pt x="102" y="44"/>
                  </a:lnTo>
                  <a:lnTo>
                    <a:pt x="79" y="52"/>
                  </a:lnTo>
                  <a:lnTo>
                    <a:pt x="66" y="50"/>
                  </a:lnTo>
                  <a:lnTo>
                    <a:pt x="47" y="47"/>
                  </a:lnTo>
                  <a:lnTo>
                    <a:pt x="42" y="39"/>
                  </a:lnTo>
                  <a:lnTo>
                    <a:pt x="14" y="44"/>
                  </a:lnTo>
                  <a:lnTo>
                    <a:pt x="4" y="41"/>
                  </a:lnTo>
                  <a:lnTo>
                    <a:pt x="0" y="31"/>
                  </a:lnTo>
                  <a:lnTo>
                    <a:pt x="6" y="30"/>
                  </a:lnTo>
                  <a:lnTo>
                    <a:pt x="12" y="34"/>
                  </a:lnTo>
                  <a:lnTo>
                    <a:pt x="17" y="30"/>
                  </a:lnTo>
                  <a:lnTo>
                    <a:pt x="26" y="31"/>
                  </a:lnTo>
                  <a:lnTo>
                    <a:pt x="44" y="27"/>
                  </a:lnTo>
                  <a:lnTo>
                    <a:pt x="52" y="30"/>
                  </a:lnTo>
                  <a:lnTo>
                    <a:pt x="55" y="28"/>
                  </a:lnTo>
                  <a:lnTo>
                    <a:pt x="53" y="17"/>
                  </a:lnTo>
                  <a:lnTo>
                    <a:pt x="68" y="6"/>
                  </a:lnTo>
                  <a:lnTo>
                    <a:pt x="79" y="8"/>
                  </a:lnTo>
                  <a:lnTo>
                    <a:pt x="8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21" name="Freeform 1654"/>
            <p:cNvSpPr>
              <a:spLocks/>
            </p:cNvSpPr>
            <p:nvPr/>
          </p:nvSpPr>
          <p:spPr bwMode="auto">
            <a:xfrm>
              <a:off x="4549776" y="3121025"/>
              <a:ext cx="93663" cy="41275"/>
            </a:xfrm>
            <a:custGeom>
              <a:avLst/>
              <a:gdLst/>
              <a:ahLst/>
              <a:cxnLst>
                <a:cxn ang="0">
                  <a:pos x="87" y="0"/>
                </a:cxn>
                <a:cxn ang="0">
                  <a:pos x="112" y="4"/>
                </a:cxn>
                <a:cxn ang="0">
                  <a:pos x="118" y="20"/>
                </a:cxn>
                <a:cxn ang="0">
                  <a:pos x="117" y="27"/>
                </a:cxn>
                <a:cxn ang="0">
                  <a:pos x="109" y="27"/>
                </a:cxn>
                <a:cxn ang="0">
                  <a:pos x="109" y="41"/>
                </a:cxn>
                <a:cxn ang="0">
                  <a:pos x="102" y="44"/>
                </a:cxn>
                <a:cxn ang="0">
                  <a:pos x="79" y="52"/>
                </a:cxn>
                <a:cxn ang="0">
                  <a:pos x="66" y="50"/>
                </a:cxn>
                <a:cxn ang="0">
                  <a:pos x="47" y="47"/>
                </a:cxn>
                <a:cxn ang="0">
                  <a:pos x="42" y="39"/>
                </a:cxn>
                <a:cxn ang="0">
                  <a:pos x="14" y="44"/>
                </a:cxn>
                <a:cxn ang="0">
                  <a:pos x="4" y="41"/>
                </a:cxn>
                <a:cxn ang="0">
                  <a:pos x="0" y="31"/>
                </a:cxn>
                <a:cxn ang="0">
                  <a:pos x="6" y="30"/>
                </a:cxn>
                <a:cxn ang="0">
                  <a:pos x="12" y="34"/>
                </a:cxn>
                <a:cxn ang="0">
                  <a:pos x="17" y="30"/>
                </a:cxn>
                <a:cxn ang="0">
                  <a:pos x="26" y="31"/>
                </a:cxn>
                <a:cxn ang="0">
                  <a:pos x="44" y="27"/>
                </a:cxn>
                <a:cxn ang="0">
                  <a:pos x="52" y="30"/>
                </a:cxn>
                <a:cxn ang="0">
                  <a:pos x="55" y="28"/>
                </a:cxn>
                <a:cxn ang="0">
                  <a:pos x="53" y="17"/>
                </a:cxn>
                <a:cxn ang="0">
                  <a:pos x="68" y="6"/>
                </a:cxn>
                <a:cxn ang="0">
                  <a:pos x="79" y="8"/>
                </a:cxn>
                <a:cxn ang="0">
                  <a:pos x="87" y="0"/>
                </a:cxn>
              </a:cxnLst>
              <a:rect l="0" t="0" r="r" b="b"/>
              <a:pathLst>
                <a:path w="118" h="52">
                  <a:moveTo>
                    <a:pt x="87" y="0"/>
                  </a:moveTo>
                  <a:lnTo>
                    <a:pt x="112" y="4"/>
                  </a:lnTo>
                  <a:lnTo>
                    <a:pt x="118" y="20"/>
                  </a:lnTo>
                  <a:lnTo>
                    <a:pt x="117" y="27"/>
                  </a:lnTo>
                  <a:lnTo>
                    <a:pt x="109" y="27"/>
                  </a:lnTo>
                  <a:lnTo>
                    <a:pt x="109" y="41"/>
                  </a:lnTo>
                  <a:lnTo>
                    <a:pt x="102" y="44"/>
                  </a:lnTo>
                  <a:lnTo>
                    <a:pt x="79" y="52"/>
                  </a:lnTo>
                  <a:lnTo>
                    <a:pt x="66" y="50"/>
                  </a:lnTo>
                  <a:lnTo>
                    <a:pt x="47" y="47"/>
                  </a:lnTo>
                  <a:lnTo>
                    <a:pt x="42" y="39"/>
                  </a:lnTo>
                  <a:lnTo>
                    <a:pt x="14" y="44"/>
                  </a:lnTo>
                  <a:lnTo>
                    <a:pt x="4" y="41"/>
                  </a:lnTo>
                  <a:lnTo>
                    <a:pt x="0" y="31"/>
                  </a:lnTo>
                  <a:lnTo>
                    <a:pt x="6" y="30"/>
                  </a:lnTo>
                  <a:lnTo>
                    <a:pt x="12" y="34"/>
                  </a:lnTo>
                  <a:lnTo>
                    <a:pt x="17" y="30"/>
                  </a:lnTo>
                  <a:lnTo>
                    <a:pt x="26" y="31"/>
                  </a:lnTo>
                  <a:lnTo>
                    <a:pt x="44" y="27"/>
                  </a:lnTo>
                  <a:lnTo>
                    <a:pt x="52" y="30"/>
                  </a:lnTo>
                  <a:lnTo>
                    <a:pt x="55" y="28"/>
                  </a:lnTo>
                  <a:lnTo>
                    <a:pt x="53" y="17"/>
                  </a:lnTo>
                  <a:lnTo>
                    <a:pt x="68" y="6"/>
                  </a:lnTo>
                  <a:lnTo>
                    <a:pt x="79" y="8"/>
                  </a:lnTo>
                  <a:lnTo>
                    <a:pt x="8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22" name="Freeform 1655"/>
            <p:cNvSpPr>
              <a:spLocks/>
            </p:cNvSpPr>
            <p:nvPr/>
          </p:nvSpPr>
          <p:spPr bwMode="auto">
            <a:xfrm>
              <a:off x="4475163" y="3079750"/>
              <a:ext cx="41275" cy="30163"/>
            </a:xfrm>
            <a:custGeom>
              <a:avLst/>
              <a:gdLst/>
              <a:ahLst/>
              <a:cxnLst>
                <a:cxn ang="0">
                  <a:pos x="37" y="0"/>
                </a:cxn>
                <a:cxn ang="0">
                  <a:pos x="43" y="5"/>
                </a:cxn>
                <a:cxn ang="0">
                  <a:pos x="44" y="12"/>
                </a:cxn>
                <a:cxn ang="0">
                  <a:pos x="49" y="15"/>
                </a:cxn>
                <a:cxn ang="0">
                  <a:pos x="52" y="21"/>
                </a:cxn>
                <a:cxn ang="0">
                  <a:pos x="51" y="26"/>
                </a:cxn>
                <a:cxn ang="0">
                  <a:pos x="43" y="32"/>
                </a:cxn>
                <a:cxn ang="0">
                  <a:pos x="46" y="38"/>
                </a:cxn>
                <a:cxn ang="0">
                  <a:pos x="33" y="35"/>
                </a:cxn>
                <a:cxn ang="0">
                  <a:pos x="33" y="27"/>
                </a:cxn>
                <a:cxn ang="0">
                  <a:pos x="24" y="31"/>
                </a:cxn>
                <a:cxn ang="0">
                  <a:pos x="21" y="23"/>
                </a:cxn>
                <a:cxn ang="0">
                  <a:pos x="0" y="12"/>
                </a:cxn>
                <a:cxn ang="0">
                  <a:pos x="0" y="7"/>
                </a:cxn>
                <a:cxn ang="0">
                  <a:pos x="13" y="2"/>
                </a:cxn>
                <a:cxn ang="0">
                  <a:pos x="16" y="4"/>
                </a:cxn>
                <a:cxn ang="0">
                  <a:pos x="37" y="0"/>
                </a:cxn>
              </a:cxnLst>
              <a:rect l="0" t="0" r="r" b="b"/>
              <a:pathLst>
                <a:path w="52" h="38">
                  <a:moveTo>
                    <a:pt x="37" y="0"/>
                  </a:moveTo>
                  <a:lnTo>
                    <a:pt x="43" y="5"/>
                  </a:lnTo>
                  <a:lnTo>
                    <a:pt x="44" y="12"/>
                  </a:lnTo>
                  <a:lnTo>
                    <a:pt x="49" y="15"/>
                  </a:lnTo>
                  <a:lnTo>
                    <a:pt x="52" y="21"/>
                  </a:lnTo>
                  <a:lnTo>
                    <a:pt x="51" y="26"/>
                  </a:lnTo>
                  <a:lnTo>
                    <a:pt x="43" y="32"/>
                  </a:lnTo>
                  <a:lnTo>
                    <a:pt x="46" y="38"/>
                  </a:lnTo>
                  <a:lnTo>
                    <a:pt x="33" y="35"/>
                  </a:lnTo>
                  <a:lnTo>
                    <a:pt x="33" y="27"/>
                  </a:lnTo>
                  <a:lnTo>
                    <a:pt x="24" y="31"/>
                  </a:lnTo>
                  <a:lnTo>
                    <a:pt x="21" y="23"/>
                  </a:lnTo>
                  <a:lnTo>
                    <a:pt x="0" y="12"/>
                  </a:lnTo>
                  <a:lnTo>
                    <a:pt x="0" y="7"/>
                  </a:lnTo>
                  <a:lnTo>
                    <a:pt x="13" y="2"/>
                  </a:lnTo>
                  <a:lnTo>
                    <a:pt x="16" y="4"/>
                  </a:lnTo>
                  <a:lnTo>
                    <a:pt x="3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23" name="Freeform 1656"/>
            <p:cNvSpPr>
              <a:spLocks/>
            </p:cNvSpPr>
            <p:nvPr/>
          </p:nvSpPr>
          <p:spPr bwMode="auto">
            <a:xfrm>
              <a:off x="4695826" y="3205163"/>
              <a:ext cx="73025" cy="41275"/>
            </a:xfrm>
            <a:custGeom>
              <a:avLst/>
              <a:gdLst/>
              <a:ahLst/>
              <a:cxnLst>
                <a:cxn ang="0">
                  <a:pos x="6" y="0"/>
                </a:cxn>
                <a:cxn ang="0">
                  <a:pos x="9" y="1"/>
                </a:cxn>
                <a:cxn ang="0">
                  <a:pos x="8" y="4"/>
                </a:cxn>
                <a:cxn ang="0">
                  <a:pos x="11" y="7"/>
                </a:cxn>
                <a:cxn ang="0">
                  <a:pos x="44" y="9"/>
                </a:cxn>
                <a:cxn ang="0">
                  <a:pos x="68" y="1"/>
                </a:cxn>
                <a:cxn ang="0">
                  <a:pos x="91" y="7"/>
                </a:cxn>
                <a:cxn ang="0">
                  <a:pos x="90" y="14"/>
                </a:cxn>
                <a:cxn ang="0">
                  <a:pos x="82" y="19"/>
                </a:cxn>
                <a:cxn ang="0">
                  <a:pos x="80" y="25"/>
                </a:cxn>
                <a:cxn ang="0">
                  <a:pos x="76" y="30"/>
                </a:cxn>
                <a:cxn ang="0">
                  <a:pos x="82" y="41"/>
                </a:cxn>
                <a:cxn ang="0">
                  <a:pos x="69" y="39"/>
                </a:cxn>
                <a:cxn ang="0">
                  <a:pos x="58" y="42"/>
                </a:cxn>
                <a:cxn ang="0">
                  <a:pos x="55" y="42"/>
                </a:cxn>
                <a:cxn ang="0">
                  <a:pos x="55" y="47"/>
                </a:cxn>
                <a:cxn ang="0">
                  <a:pos x="50" y="50"/>
                </a:cxn>
                <a:cxn ang="0">
                  <a:pos x="45" y="52"/>
                </a:cxn>
                <a:cxn ang="0">
                  <a:pos x="31" y="45"/>
                </a:cxn>
                <a:cxn ang="0">
                  <a:pos x="9" y="50"/>
                </a:cxn>
                <a:cxn ang="0">
                  <a:pos x="8" y="39"/>
                </a:cxn>
                <a:cxn ang="0">
                  <a:pos x="1" y="34"/>
                </a:cxn>
                <a:cxn ang="0">
                  <a:pos x="1" y="28"/>
                </a:cxn>
                <a:cxn ang="0">
                  <a:pos x="8" y="19"/>
                </a:cxn>
                <a:cxn ang="0">
                  <a:pos x="1" y="11"/>
                </a:cxn>
                <a:cxn ang="0">
                  <a:pos x="0" y="7"/>
                </a:cxn>
                <a:cxn ang="0">
                  <a:pos x="1" y="3"/>
                </a:cxn>
                <a:cxn ang="0">
                  <a:pos x="6" y="0"/>
                </a:cxn>
              </a:cxnLst>
              <a:rect l="0" t="0" r="r" b="b"/>
              <a:pathLst>
                <a:path w="91" h="52">
                  <a:moveTo>
                    <a:pt x="6" y="0"/>
                  </a:moveTo>
                  <a:lnTo>
                    <a:pt x="9" y="1"/>
                  </a:lnTo>
                  <a:lnTo>
                    <a:pt x="8" y="4"/>
                  </a:lnTo>
                  <a:lnTo>
                    <a:pt x="11" y="7"/>
                  </a:lnTo>
                  <a:lnTo>
                    <a:pt x="44" y="9"/>
                  </a:lnTo>
                  <a:lnTo>
                    <a:pt x="68" y="1"/>
                  </a:lnTo>
                  <a:lnTo>
                    <a:pt x="91" y="7"/>
                  </a:lnTo>
                  <a:lnTo>
                    <a:pt x="90" y="14"/>
                  </a:lnTo>
                  <a:lnTo>
                    <a:pt x="82" y="19"/>
                  </a:lnTo>
                  <a:lnTo>
                    <a:pt x="80" y="25"/>
                  </a:lnTo>
                  <a:lnTo>
                    <a:pt x="76" y="30"/>
                  </a:lnTo>
                  <a:lnTo>
                    <a:pt x="82" y="41"/>
                  </a:lnTo>
                  <a:lnTo>
                    <a:pt x="69" y="39"/>
                  </a:lnTo>
                  <a:lnTo>
                    <a:pt x="58" y="42"/>
                  </a:lnTo>
                  <a:lnTo>
                    <a:pt x="55" y="42"/>
                  </a:lnTo>
                  <a:lnTo>
                    <a:pt x="55" y="47"/>
                  </a:lnTo>
                  <a:lnTo>
                    <a:pt x="50" y="50"/>
                  </a:lnTo>
                  <a:lnTo>
                    <a:pt x="45" y="52"/>
                  </a:lnTo>
                  <a:lnTo>
                    <a:pt x="31" y="45"/>
                  </a:lnTo>
                  <a:lnTo>
                    <a:pt x="9" y="50"/>
                  </a:lnTo>
                  <a:lnTo>
                    <a:pt x="8" y="39"/>
                  </a:lnTo>
                  <a:lnTo>
                    <a:pt x="1" y="34"/>
                  </a:lnTo>
                  <a:lnTo>
                    <a:pt x="1" y="28"/>
                  </a:lnTo>
                  <a:lnTo>
                    <a:pt x="8" y="19"/>
                  </a:lnTo>
                  <a:lnTo>
                    <a:pt x="1" y="11"/>
                  </a:lnTo>
                  <a:lnTo>
                    <a:pt x="0" y="7"/>
                  </a:lnTo>
                  <a:lnTo>
                    <a:pt x="1" y="3"/>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24" name="Freeform 1657"/>
            <p:cNvSpPr>
              <a:spLocks/>
            </p:cNvSpPr>
            <p:nvPr/>
          </p:nvSpPr>
          <p:spPr bwMode="auto">
            <a:xfrm>
              <a:off x="4695826" y="3205163"/>
              <a:ext cx="73025" cy="41275"/>
            </a:xfrm>
            <a:custGeom>
              <a:avLst/>
              <a:gdLst/>
              <a:ahLst/>
              <a:cxnLst>
                <a:cxn ang="0">
                  <a:pos x="6" y="0"/>
                </a:cxn>
                <a:cxn ang="0">
                  <a:pos x="9" y="1"/>
                </a:cxn>
                <a:cxn ang="0">
                  <a:pos x="8" y="4"/>
                </a:cxn>
                <a:cxn ang="0">
                  <a:pos x="11" y="7"/>
                </a:cxn>
                <a:cxn ang="0">
                  <a:pos x="44" y="9"/>
                </a:cxn>
                <a:cxn ang="0">
                  <a:pos x="68" y="1"/>
                </a:cxn>
                <a:cxn ang="0">
                  <a:pos x="91" y="7"/>
                </a:cxn>
                <a:cxn ang="0">
                  <a:pos x="90" y="14"/>
                </a:cxn>
                <a:cxn ang="0">
                  <a:pos x="82" y="19"/>
                </a:cxn>
                <a:cxn ang="0">
                  <a:pos x="80" y="25"/>
                </a:cxn>
                <a:cxn ang="0">
                  <a:pos x="76" y="30"/>
                </a:cxn>
                <a:cxn ang="0">
                  <a:pos x="82" y="41"/>
                </a:cxn>
                <a:cxn ang="0">
                  <a:pos x="69" y="39"/>
                </a:cxn>
                <a:cxn ang="0">
                  <a:pos x="58" y="42"/>
                </a:cxn>
                <a:cxn ang="0">
                  <a:pos x="55" y="42"/>
                </a:cxn>
                <a:cxn ang="0">
                  <a:pos x="55" y="47"/>
                </a:cxn>
                <a:cxn ang="0">
                  <a:pos x="50" y="50"/>
                </a:cxn>
                <a:cxn ang="0">
                  <a:pos x="45" y="52"/>
                </a:cxn>
                <a:cxn ang="0">
                  <a:pos x="31" y="45"/>
                </a:cxn>
                <a:cxn ang="0">
                  <a:pos x="9" y="50"/>
                </a:cxn>
                <a:cxn ang="0">
                  <a:pos x="8" y="39"/>
                </a:cxn>
                <a:cxn ang="0">
                  <a:pos x="1" y="34"/>
                </a:cxn>
                <a:cxn ang="0">
                  <a:pos x="1" y="28"/>
                </a:cxn>
                <a:cxn ang="0">
                  <a:pos x="8" y="19"/>
                </a:cxn>
                <a:cxn ang="0">
                  <a:pos x="1" y="11"/>
                </a:cxn>
                <a:cxn ang="0">
                  <a:pos x="0" y="7"/>
                </a:cxn>
                <a:cxn ang="0">
                  <a:pos x="1" y="3"/>
                </a:cxn>
                <a:cxn ang="0">
                  <a:pos x="6" y="0"/>
                </a:cxn>
              </a:cxnLst>
              <a:rect l="0" t="0" r="r" b="b"/>
              <a:pathLst>
                <a:path w="91" h="52">
                  <a:moveTo>
                    <a:pt x="6" y="0"/>
                  </a:moveTo>
                  <a:lnTo>
                    <a:pt x="9" y="1"/>
                  </a:lnTo>
                  <a:lnTo>
                    <a:pt x="8" y="4"/>
                  </a:lnTo>
                  <a:lnTo>
                    <a:pt x="11" y="7"/>
                  </a:lnTo>
                  <a:lnTo>
                    <a:pt x="44" y="9"/>
                  </a:lnTo>
                  <a:lnTo>
                    <a:pt x="68" y="1"/>
                  </a:lnTo>
                  <a:lnTo>
                    <a:pt x="91" y="7"/>
                  </a:lnTo>
                  <a:lnTo>
                    <a:pt x="90" y="14"/>
                  </a:lnTo>
                  <a:lnTo>
                    <a:pt x="82" y="19"/>
                  </a:lnTo>
                  <a:lnTo>
                    <a:pt x="80" y="25"/>
                  </a:lnTo>
                  <a:lnTo>
                    <a:pt x="76" y="30"/>
                  </a:lnTo>
                  <a:lnTo>
                    <a:pt x="82" y="41"/>
                  </a:lnTo>
                  <a:lnTo>
                    <a:pt x="69" y="39"/>
                  </a:lnTo>
                  <a:lnTo>
                    <a:pt x="58" y="42"/>
                  </a:lnTo>
                  <a:lnTo>
                    <a:pt x="55" y="42"/>
                  </a:lnTo>
                  <a:lnTo>
                    <a:pt x="55" y="47"/>
                  </a:lnTo>
                  <a:lnTo>
                    <a:pt x="50" y="50"/>
                  </a:lnTo>
                  <a:lnTo>
                    <a:pt x="45" y="52"/>
                  </a:lnTo>
                  <a:lnTo>
                    <a:pt x="31" y="45"/>
                  </a:lnTo>
                  <a:lnTo>
                    <a:pt x="9" y="50"/>
                  </a:lnTo>
                  <a:lnTo>
                    <a:pt x="8" y="39"/>
                  </a:lnTo>
                  <a:lnTo>
                    <a:pt x="1" y="34"/>
                  </a:lnTo>
                  <a:lnTo>
                    <a:pt x="1" y="28"/>
                  </a:lnTo>
                  <a:lnTo>
                    <a:pt x="8" y="19"/>
                  </a:lnTo>
                  <a:lnTo>
                    <a:pt x="1" y="11"/>
                  </a:lnTo>
                  <a:lnTo>
                    <a:pt x="0" y="7"/>
                  </a:lnTo>
                  <a:lnTo>
                    <a:pt x="1" y="3"/>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25" name="Freeform 1658"/>
            <p:cNvSpPr>
              <a:spLocks/>
            </p:cNvSpPr>
            <p:nvPr/>
          </p:nvSpPr>
          <p:spPr bwMode="auto">
            <a:xfrm>
              <a:off x="4811713" y="3330575"/>
              <a:ext cx="31750" cy="22225"/>
            </a:xfrm>
            <a:custGeom>
              <a:avLst/>
              <a:gdLst/>
              <a:ahLst/>
              <a:cxnLst>
                <a:cxn ang="0">
                  <a:pos x="40" y="0"/>
                </a:cxn>
                <a:cxn ang="0">
                  <a:pos x="30" y="19"/>
                </a:cxn>
                <a:cxn ang="0">
                  <a:pos x="14" y="27"/>
                </a:cxn>
                <a:cxn ang="0">
                  <a:pos x="6" y="23"/>
                </a:cxn>
                <a:cxn ang="0">
                  <a:pos x="0" y="15"/>
                </a:cxn>
                <a:cxn ang="0">
                  <a:pos x="13" y="9"/>
                </a:cxn>
                <a:cxn ang="0">
                  <a:pos x="30" y="8"/>
                </a:cxn>
                <a:cxn ang="0">
                  <a:pos x="40" y="0"/>
                </a:cxn>
              </a:cxnLst>
              <a:rect l="0" t="0" r="r" b="b"/>
              <a:pathLst>
                <a:path w="40" h="27">
                  <a:moveTo>
                    <a:pt x="40" y="0"/>
                  </a:moveTo>
                  <a:lnTo>
                    <a:pt x="30" y="19"/>
                  </a:lnTo>
                  <a:lnTo>
                    <a:pt x="14" y="27"/>
                  </a:lnTo>
                  <a:lnTo>
                    <a:pt x="6" y="23"/>
                  </a:lnTo>
                  <a:lnTo>
                    <a:pt x="0" y="15"/>
                  </a:lnTo>
                  <a:lnTo>
                    <a:pt x="13" y="9"/>
                  </a:lnTo>
                  <a:lnTo>
                    <a:pt x="30" y="8"/>
                  </a:lnTo>
                  <a:lnTo>
                    <a:pt x="4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26" name="Freeform 1659"/>
            <p:cNvSpPr>
              <a:spLocks/>
            </p:cNvSpPr>
            <p:nvPr/>
          </p:nvSpPr>
          <p:spPr bwMode="auto">
            <a:xfrm>
              <a:off x="4811713" y="3330575"/>
              <a:ext cx="31750" cy="22225"/>
            </a:xfrm>
            <a:custGeom>
              <a:avLst/>
              <a:gdLst/>
              <a:ahLst/>
              <a:cxnLst>
                <a:cxn ang="0">
                  <a:pos x="40" y="0"/>
                </a:cxn>
                <a:cxn ang="0">
                  <a:pos x="30" y="19"/>
                </a:cxn>
                <a:cxn ang="0">
                  <a:pos x="14" y="27"/>
                </a:cxn>
                <a:cxn ang="0">
                  <a:pos x="6" y="23"/>
                </a:cxn>
                <a:cxn ang="0">
                  <a:pos x="0" y="15"/>
                </a:cxn>
                <a:cxn ang="0">
                  <a:pos x="13" y="9"/>
                </a:cxn>
                <a:cxn ang="0">
                  <a:pos x="30" y="8"/>
                </a:cxn>
                <a:cxn ang="0">
                  <a:pos x="40" y="0"/>
                </a:cxn>
              </a:cxnLst>
              <a:rect l="0" t="0" r="r" b="b"/>
              <a:pathLst>
                <a:path w="40" h="27">
                  <a:moveTo>
                    <a:pt x="40" y="0"/>
                  </a:moveTo>
                  <a:lnTo>
                    <a:pt x="30" y="19"/>
                  </a:lnTo>
                  <a:lnTo>
                    <a:pt x="14" y="27"/>
                  </a:lnTo>
                  <a:lnTo>
                    <a:pt x="6" y="23"/>
                  </a:lnTo>
                  <a:lnTo>
                    <a:pt x="0" y="15"/>
                  </a:lnTo>
                  <a:lnTo>
                    <a:pt x="13" y="9"/>
                  </a:lnTo>
                  <a:lnTo>
                    <a:pt x="30" y="8"/>
                  </a:lnTo>
                  <a:lnTo>
                    <a:pt x="4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27" name="Freeform 1660"/>
            <p:cNvSpPr>
              <a:spLocks/>
            </p:cNvSpPr>
            <p:nvPr/>
          </p:nvSpPr>
          <p:spPr bwMode="auto">
            <a:xfrm>
              <a:off x="4538663" y="2943225"/>
              <a:ext cx="30163" cy="61913"/>
            </a:xfrm>
            <a:custGeom>
              <a:avLst/>
              <a:gdLst/>
              <a:ahLst/>
              <a:cxnLst>
                <a:cxn ang="0">
                  <a:pos x="33" y="0"/>
                </a:cxn>
                <a:cxn ang="0">
                  <a:pos x="33" y="14"/>
                </a:cxn>
                <a:cxn ang="0">
                  <a:pos x="27" y="32"/>
                </a:cxn>
                <a:cxn ang="0">
                  <a:pos x="30" y="32"/>
                </a:cxn>
                <a:cxn ang="0">
                  <a:pos x="28" y="37"/>
                </a:cxn>
                <a:cxn ang="0">
                  <a:pos x="38" y="35"/>
                </a:cxn>
                <a:cxn ang="0">
                  <a:pos x="38" y="40"/>
                </a:cxn>
                <a:cxn ang="0">
                  <a:pos x="33" y="44"/>
                </a:cxn>
                <a:cxn ang="0">
                  <a:pos x="30" y="44"/>
                </a:cxn>
                <a:cxn ang="0">
                  <a:pos x="30" y="51"/>
                </a:cxn>
                <a:cxn ang="0">
                  <a:pos x="24" y="51"/>
                </a:cxn>
                <a:cxn ang="0">
                  <a:pos x="25" y="55"/>
                </a:cxn>
                <a:cxn ang="0">
                  <a:pos x="20" y="55"/>
                </a:cxn>
                <a:cxn ang="0">
                  <a:pos x="22" y="59"/>
                </a:cxn>
                <a:cxn ang="0">
                  <a:pos x="19" y="73"/>
                </a:cxn>
                <a:cxn ang="0">
                  <a:pos x="22" y="78"/>
                </a:cxn>
                <a:cxn ang="0">
                  <a:pos x="19" y="78"/>
                </a:cxn>
                <a:cxn ang="0">
                  <a:pos x="8" y="78"/>
                </a:cxn>
                <a:cxn ang="0">
                  <a:pos x="8" y="67"/>
                </a:cxn>
                <a:cxn ang="0">
                  <a:pos x="1" y="60"/>
                </a:cxn>
                <a:cxn ang="0">
                  <a:pos x="0" y="38"/>
                </a:cxn>
                <a:cxn ang="0">
                  <a:pos x="3" y="24"/>
                </a:cxn>
                <a:cxn ang="0">
                  <a:pos x="33" y="0"/>
                </a:cxn>
              </a:cxnLst>
              <a:rect l="0" t="0" r="r" b="b"/>
              <a:pathLst>
                <a:path w="38" h="78">
                  <a:moveTo>
                    <a:pt x="33" y="0"/>
                  </a:moveTo>
                  <a:lnTo>
                    <a:pt x="33" y="14"/>
                  </a:lnTo>
                  <a:lnTo>
                    <a:pt x="27" y="32"/>
                  </a:lnTo>
                  <a:lnTo>
                    <a:pt x="30" y="32"/>
                  </a:lnTo>
                  <a:lnTo>
                    <a:pt x="28" y="37"/>
                  </a:lnTo>
                  <a:lnTo>
                    <a:pt x="38" y="35"/>
                  </a:lnTo>
                  <a:lnTo>
                    <a:pt x="38" y="40"/>
                  </a:lnTo>
                  <a:lnTo>
                    <a:pt x="33" y="44"/>
                  </a:lnTo>
                  <a:lnTo>
                    <a:pt x="30" y="44"/>
                  </a:lnTo>
                  <a:lnTo>
                    <a:pt x="30" y="51"/>
                  </a:lnTo>
                  <a:lnTo>
                    <a:pt x="24" y="51"/>
                  </a:lnTo>
                  <a:lnTo>
                    <a:pt x="25" y="55"/>
                  </a:lnTo>
                  <a:lnTo>
                    <a:pt x="20" y="55"/>
                  </a:lnTo>
                  <a:lnTo>
                    <a:pt x="22" y="59"/>
                  </a:lnTo>
                  <a:lnTo>
                    <a:pt x="19" y="73"/>
                  </a:lnTo>
                  <a:lnTo>
                    <a:pt x="22" y="78"/>
                  </a:lnTo>
                  <a:lnTo>
                    <a:pt x="19" y="78"/>
                  </a:lnTo>
                  <a:lnTo>
                    <a:pt x="8" y="78"/>
                  </a:lnTo>
                  <a:lnTo>
                    <a:pt x="8" y="67"/>
                  </a:lnTo>
                  <a:lnTo>
                    <a:pt x="1" y="60"/>
                  </a:lnTo>
                  <a:lnTo>
                    <a:pt x="0" y="38"/>
                  </a:lnTo>
                  <a:lnTo>
                    <a:pt x="3" y="24"/>
                  </a:lnTo>
                  <a:lnTo>
                    <a:pt x="3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28" name="Freeform 1661"/>
            <p:cNvSpPr>
              <a:spLocks/>
            </p:cNvSpPr>
            <p:nvPr/>
          </p:nvSpPr>
          <p:spPr bwMode="auto">
            <a:xfrm>
              <a:off x="4538663" y="2943225"/>
              <a:ext cx="30163" cy="61913"/>
            </a:xfrm>
            <a:custGeom>
              <a:avLst/>
              <a:gdLst/>
              <a:ahLst/>
              <a:cxnLst>
                <a:cxn ang="0">
                  <a:pos x="33" y="0"/>
                </a:cxn>
                <a:cxn ang="0">
                  <a:pos x="33" y="14"/>
                </a:cxn>
                <a:cxn ang="0">
                  <a:pos x="27" y="32"/>
                </a:cxn>
                <a:cxn ang="0">
                  <a:pos x="30" y="32"/>
                </a:cxn>
                <a:cxn ang="0">
                  <a:pos x="28" y="37"/>
                </a:cxn>
                <a:cxn ang="0">
                  <a:pos x="38" y="35"/>
                </a:cxn>
                <a:cxn ang="0">
                  <a:pos x="38" y="40"/>
                </a:cxn>
                <a:cxn ang="0">
                  <a:pos x="33" y="44"/>
                </a:cxn>
                <a:cxn ang="0">
                  <a:pos x="30" y="44"/>
                </a:cxn>
                <a:cxn ang="0">
                  <a:pos x="30" y="51"/>
                </a:cxn>
                <a:cxn ang="0">
                  <a:pos x="24" y="51"/>
                </a:cxn>
                <a:cxn ang="0">
                  <a:pos x="25" y="55"/>
                </a:cxn>
                <a:cxn ang="0">
                  <a:pos x="20" y="55"/>
                </a:cxn>
                <a:cxn ang="0">
                  <a:pos x="22" y="59"/>
                </a:cxn>
                <a:cxn ang="0">
                  <a:pos x="19" y="73"/>
                </a:cxn>
                <a:cxn ang="0">
                  <a:pos x="22" y="78"/>
                </a:cxn>
                <a:cxn ang="0">
                  <a:pos x="19" y="78"/>
                </a:cxn>
                <a:cxn ang="0">
                  <a:pos x="8" y="78"/>
                </a:cxn>
                <a:cxn ang="0">
                  <a:pos x="8" y="67"/>
                </a:cxn>
                <a:cxn ang="0">
                  <a:pos x="1" y="60"/>
                </a:cxn>
                <a:cxn ang="0">
                  <a:pos x="0" y="38"/>
                </a:cxn>
                <a:cxn ang="0">
                  <a:pos x="3" y="24"/>
                </a:cxn>
                <a:cxn ang="0">
                  <a:pos x="33" y="0"/>
                </a:cxn>
              </a:cxnLst>
              <a:rect l="0" t="0" r="r" b="b"/>
              <a:pathLst>
                <a:path w="38" h="78">
                  <a:moveTo>
                    <a:pt x="33" y="0"/>
                  </a:moveTo>
                  <a:lnTo>
                    <a:pt x="33" y="14"/>
                  </a:lnTo>
                  <a:lnTo>
                    <a:pt x="27" y="32"/>
                  </a:lnTo>
                  <a:lnTo>
                    <a:pt x="30" y="32"/>
                  </a:lnTo>
                  <a:lnTo>
                    <a:pt x="28" y="37"/>
                  </a:lnTo>
                  <a:lnTo>
                    <a:pt x="38" y="35"/>
                  </a:lnTo>
                  <a:lnTo>
                    <a:pt x="38" y="40"/>
                  </a:lnTo>
                  <a:lnTo>
                    <a:pt x="33" y="44"/>
                  </a:lnTo>
                  <a:lnTo>
                    <a:pt x="30" y="44"/>
                  </a:lnTo>
                  <a:lnTo>
                    <a:pt x="30" y="51"/>
                  </a:lnTo>
                  <a:lnTo>
                    <a:pt x="24" y="51"/>
                  </a:lnTo>
                  <a:lnTo>
                    <a:pt x="25" y="55"/>
                  </a:lnTo>
                  <a:lnTo>
                    <a:pt x="20" y="55"/>
                  </a:lnTo>
                  <a:lnTo>
                    <a:pt x="22" y="59"/>
                  </a:lnTo>
                  <a:lnTo>
                    <a:pt x="19" y="73"/>
                  </a:lnTo>
                  <a:lnTo>
                    <a:pt x="22" y="78"/>
                  </a:lnTo>
                  <a:lnTo>
                    <a:pt x="19" y="78"/>
                  </a:lnTo>
                  <a:lnTo>
                    <a:pt x="8" y="78"/>
                  </a:lnTo>
                  <a:lnTo>
                    <a:pt x="8" y="67"/>
                  </a:lnTo>
                  <a:lnTo>
                    <a:pt x="1" y="60"/>
                  </a:lnTo>
                  <a:lnTo>
                    <a:pt x="0" y="38"/>
                  </a:lnTo>
                  <a:lnTo>
                    <a:pt x="3" y="24"/>
                  </a:lnTo>
                  <a:lnTo>
                    <a:pt x="3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29" name="Freeform 1662"/>
            <p:cNvSpPr>
              <a:spLocks/>
            </p:cNvSpPr>
            <p:nvPr/>
          </p:nvSpPr>
          <p:spPr bwMode="auto">
            <a:xfrm>
              <a:off x="4549776" y="2995613"/>
              <a:ext cx="19050" cy="11113"/>
            </a:xfrm>
            <a:custGeom>
              <a:avLst/>
              <a:gdLst/>
              <a:ahLst/>
              <a:cxnLst>
                <a:cxn ang="0">
                  <a:pos x="20" y="0"/>
                </a:cxn>
                <a:cxn ang="0">
                  <a:pos x="25" y="7"/>
                </a:cxn>
                <a:cxn ang="0">
                  <a:pos x="23" y="11"/>
                </a:cxn>
                <a:cxn ang="0">
                  <a:pos x="9" y="12"/>
                </a:cxn>
                <a:cxn ang="0">
                  <a:pos x="0" y="3"/>
                </a:cxn>
                <a:cxn ang="0">
                  <a:pos x="7" y="1"/>
                </a:cxn>
                <a:cxn ang="0">
                  <a:pos x="20" y="0"/>
                </a:cxn>
              </a:cxnLst>
              <a:rect l="0" t="0" r="r" b="b"/>
              <a:pathLst>
                <a:path w="25" h="12">
                  <a:moveTo>
                    <a:pt x="20" y="0"/>
                  </a:moveTo>
                  <a:lnTo>
                    <a:pt x="25" y="7"/>
                  </a:lnTo>
                  <a:lnTo>
                    <a:pt x="23" y="11"/>
                  </a:lnTo>
                  <a:lnTo>
                    <a:pt x="9" y="12"/>
                  </a:lnTo>
                  <a:lnTo>
                    <a:pt x="0" y="3"/>
                  </a:lnTo>
                  <a:lnTo>
                    <a:pt x="7" y="1"/>
                  </a:lnTo>
                  <a:lnTo>
                    <a:pt x="2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30" name="Freeform 1663"/>
            <p:cNvSpPr>
              <a:spLocks/>
            </p:cNvSpPr>
            <p:nvPr/>
          </p:nvSpPr>
          <p:spPr bwMode="auto">
            <a:xfrm>
              <a:off x="4549776" y="2995613"/>
              <a:ext cx="19050" cy="11113"/>
            </a:xfrm>
            <a:custGeom>
              <a:avLst/>
              <a:gdLst/>
              <a:ahLst/>
              <a:cxnLst>
                <a:cxn ang="0">
                  <a:pos x="20" y="0"/>
                </a:cxn>
                <a:cxn ang="0">
                  <a:pos x="25" y="7"/>
                </a:cxn>
                <a:cxn ang="0">
                  <a:pos x="23" y="11"/>
                </a:cxn>
                <a:cxn ang="0">
                  <a:pos x="9" y="12"/>
                </a:cxn>
                <a:cxn ang="0">
                  <a:pos x="0" y="3"/>
                </a:cxn>
                <a:cxn ang="0">
                  <a:pos x="7" y="1"/>
                </a:cxn>
                <a:cxn ang="0">
                  <a:pos x="20" y="0"/>
                </a:cxn>
              </a:cxnLst>
              <a:rect l="0" t="0" r="r" b="b"/>
              <a:pathLst>
                <a:path w="25" h="12">
                  <a:moveTo>
                    <a:pt x="20" y="0"/>
                  </a:moveTo>
                  <a:lnTo>
                    <a:pt x="25" y="7"/>
                  </a:lnTo>
                  <a:lnTo>
                    <a:pt x="23" y="11"/>
                  </a:lnTo>
                  <a:lnTo>
                    <a:pt x="9" y="12"/>
                  </a:lnTo>
                  <a:lnTo>
                    <a:pt x="0" y="3"/>
                  </a:lnTo>
                  <a:lnTo>
                    <a:pt x="7" y="1"/>
                  </a:lnTo>
                  <a:lnTo>
                    <a:pt x="2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31" name="Freeform 1664"/>
            <p:cNvSpPr>
              <a:spLocks/>
            </p:cNvSpPr>
            <p:nvPr/>
          </p:nvSpPr>
          <p:spPr bwMode="auto">
            <a:xfrm>
              <a:off x="4570413" y="3006725"/>
              <a:ext cx="11113" cy="9525"/>
            </a:xfrm>
            <a:custGeom>
              <a:avLst/>
              <a:gdLst/>
              <a:ahLst/>
              <a:cxnLst>
                <a:cxn ang="0">
                  <a:pos x="4" y="0"/>
                </a:cxn>
                <a:cxn ang="0">
                  <a:pos x="10" y="3"/>
                </a:cxn>
                <a:cxn ang="0">
                  <a:pos x="13" y="13"/>
                </a:cxn>
                <a:cxn ang="0">
                  <a:pos x="0" y="8"/>
                </a:cxn>
                <a:cxn ang="0">
                  <a:pos x="0" y="2"/>
                </a:cxn>
                <a:cxn ang="0">
                  <a:pos x="4" y="0"/>
                </a:cxn>
              </a:cxnLst>
              <a:rect l="0" t="0" r="r" b="b"/>
              <a:pathLst>
                <a:path w="13" h="13">
                  <a:moveTo>
                    <a:pt x="4" y="0"/>
                  </a:moveTo>
                  <a:lnTo>
                    <a:pt x="10" y="3"/>
                  </a:lnTo>
                  <a:lnTo>
                    <a:pt x="13" y="13"/>
                  </a:lnTo>
                  <a:lnTo>
                    <a:pt x="0" y="8"/>
                  </a:lnTo>
                  <a:lnTo>
                    <a:pt x="0" y="2"/>
                  </a:lnTo>
                  <a:lnTo>
                    <a:pt x="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32" name="Freeform 1665"/>
            <p:cNvSpPr>
              <a:spLocks/>
            </p:cNvSpPr>
            <p:nvPr/>
          </p:nvSpPr>
          <p:spPr bwMode="auto">
            <a:xfrm>
              <a:off x="4570413" y="3006725"/>
              <a:ext cx="11113" cy="9525"/>
            </a:xfrm>
            <a:custGeom>
              <a:avLst/>
              <a:gdLst/>
              <a:ahLst/>
              <a:cxnLst>
                <a:cxn ang="0">
                  <a:pos x="4" y="0"/>
                </a:cxn>
                <a:cxn ang="0">
                  <a:pos x="10" y="3"/>
                </a:cxn>
                <a:cxn ang="0">
                  <a:pos x="13" y="13"/>
                </a:cxn>
                <a:cxn ang="0">
                  <a:pos x="0" y="8"/>
                </a:cxn>
                <a:cxn ang="0">
                  <a:pos x="0" y="2"/>
                </a:cxn>
                <a:cxn ang="0">
                  <a:pos x="4" y="0"/>
                </a:cxn>
              </a:cxnLst>
              <a:rect l="0" t="0" r="r" b="b"/>
              <a:pathLst>
                <a:path w="13" h="13">
                  <a:moveTo>
                    <a:pt x="4" y="0"/>
                  </a:moveTo>
                  <a:lnTo>
                    <a:pt x="10" y="3"/>
                  </a:lnTo>
                  <a:lnTo>
                    <a:pt x="13" y="13"/>
                  </a:lnTo>
                  <a:lnTo>
                    <a:pt x="0" y="8"/>
                  </a:lnTo>
                  <a:lnTo>
                    <a:pt x="0" y="2"/>
                  </a:lnTo>
                  <a:lnTo>
                    <a:pt x="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33" name="Freeform 1666"/>
            <p:cNvSpPr>
              <a:spLocks/>
            </p:cNvSpPr>
            <p:nvPr/>
          </p:nvSpPr>
          <p:spPr bwMode="auto">
            <a:xfrm>
              <a:off x="4581526" y="3006725"/>
              <a:ext cx="9525" cy="9525"/>
            </a:xfrm>
            <a:custGeom>
              <a:avLst/>
              <a:gdLst/>
              <a:ahLst/>
              <a:cxnLst>
                <a:cxn ang="0">
                  <a:pos x="0" y="0"/>
                </a:cxn>
                <a:cxn ang="0">
                  <a:pos x="13" y="3"/>
                </a:cxn>
                <a:cxn ang="0">
                  <a:pos x="8" y="13"/>
                </a:cxn>
                <a:cxn ang="0">
                  <a:pos x="0" y="0"/>
                </a:cxn>
              </a:cxnLst>
              <a:rect l="0" t="0" r="r" b="b"/>
              <a:pathLst>
                <a:path w="13" h="13">
                  <a:moveTo>
                    <a:pt x="0" y="0"/>
                  </a:moveTo>
                  <a:lnTo>
                    <a:pt x="13" y="3"/>
                  </a:lnTo>
                  <a:lnTo>
                    <a:pt x="8" y="13"/>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34" name="Freeform 1667"/>
            <p:cNvSpPr>
              <a:spLocks/>
            </p:cNvSpPr>
            <p:nvPr/>
          </p:nvSpPr>
          <p:spPr bwMode="auto">
            <a:xfrm>
              <a:off x="4581526" y="3006725"/>
              <a:ext cx="9525" cy="9525"/>
            </a:xfrm>
            <a:custGeom>
              <a:avLst/>
              <a:gdLst/>
              <a:ahLst/>
              <a:cxnLst>
                <a:cxn ang="0">
                  <a:pos x="0" y="0"/>
                </a:cxn>
                <a:cxn ang="0">
                  <a:pos x="13" y="3"/>
                </a:cxn>
                <a:cxn ang="0">
                  <a:pos x="8" y="13"/>
                </a:cxn>
                <a:cxn ang="0">
                  <a:pos x="0" y="0"/>
                </a:cxn>
              </a:cxnLst>
              <a:rect l="0" t="0" r="r" b="b"/>
              <a:pathLst>
                <a:path w="13" h="13">
                  <a:moveTo>
                    <a:pt x="0" y="0"/>
                  </a:moveTo>
                  <a:lnTo>
                    <a:pt x="13" y="3"/>
                  </a:lnTo>
                  <a:lnTo>
                    <a:pt x="8" y="13"/>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35" name="Freeform 1668"/>
            <p:cNvSpPr>
              <a:spLocks/>
            </p:cNvSpPr>
            <p:nvPr/>
          </p:nvSpPr>
          <p:spPr bwMode="auto">
            <a:xfrm>
              <a:off x="4570413" y="2984500"/>
              <a:ext cx="20638" cy="20638"/>
            </a:xfrm>
            <a:custGeom>
              <a:avLst/>
              <a:gdLst/>
              <a:ahLst/>
              <a:cxnLst>
                <a:cxn ang="0">
                  <a:pos x="21" y="0"/>
                </a:cxn>
                <a:cxn ang="0">
                  <a:pos x="26" y="11"/>
                </a:cxn>
                <a:cxn ang="0">
                  <a:pos x="19" y="16"/>
                </a:cxn>
                <a:cxn ang="0">
                  <a:pos x="23" y="21"/>
                </a:cxn>
                <a:cxn ang="0">
                  <a:pos x="18" y="22"/>
                </a:cxn>
                <a:cxn ang="0">
                  <a:pos x="18" y="26"/>
                </a:cxn>
                <a:cxn ang="0">
                  <a:pos x="13" y="26"/>
                </a:cxn>
                <a:cxn ang="0">
                  <a:pos x="13" y="22"/>
                </a:cxn>
                <a:cxn ang="0">
                  <a:pos x="5" y="22"/>
                </a:cxn>
                <a:cxn ang="0">
                  <a:pos x="4" y="13"/>
                </a:cxn>
                <a:cxn ang="0">
                  <a:pos x="0" y="11"/>
                </a:cxn>
                <a:cxn ang="0">
                  <a:pos x="10" y="7"/>
                </a:cxn>
                <a:cxn ang="0">
                  <a:pos x="8" y="5"/>
                </a:cxn>
                <a:cxn ang="0">
                  <a:pos x="13" y="5"/>
                </a:cxn>
                <a:cxn ang="0">
                  <a:pos x="13" y="11"/>
                </a:cxn>
                <a:cxn ang="0">
                  <a:pos x="16" y="7"/>
                </a:cxn>
                <a:cxn ang="0">
                  <a:pos x="16" y="5"/>
                </a:cxn>
                <a:cxn ang="0">
                  <a:pos x="21" y="0"/>
                </a:cxn>
              </a:cxnLst>
              <a:rect l="0" t="0" r="r" b="b"/>
              <a:pathLst>
                <a:path w="26" h="26">
                  <a:moveTo>
                    <a:pt x="21" y="0"/>
                  </a:moveTo>
                  <a:lnTo>
                    <a:pt x="26" y="11"/>
                  </a:lnTo>
                  <a:lnTo>
                    <a:pt x="19" y="16"/>
                  </a:lnTo>
                  <a:lnTo>
                    <a:pt x="23" y="21"/>
                  </a:lnTo>
                  <a:lnTo>
                    <a:pt x="18" y="22"/>
                  </a:lnTo>
                  <a:lnTo>
                    <a:pt x="18" y="26"/>
                  </a:lnTo>
                  <a:lnTo>
                    <a:pt x="13" y="26"/>
                  </a:lnTo>
                  <a:lnTo>
                    <a:pt x="13" y="22"/>
                  </a:lnTo>
                  <a:lnTo>
                    <a:pt x="5" y="22"/>
                  </a:lnTo>
                  <a:lnTo>
                    <a:pt x="4" y="13"/>
                  </a:lnTo>
                  <a:lnTo>
                    <a:pt x="0" y="11"/>
                  </a:lnTo>
                  <a:lnTo>
                    <a:pt x="10" y="7"/>
                  </a:lnTo>
                  <a:lnTo>
                    <a:pt x="8" y="5"/>
                  </a:lnTo>
                  <a:lnTo>
                    <a:pt x="13" y="5"/>
                  </a:lnTo>
                  <a:lnTo>
                    <a:pt x="13" y="11"/>
                  </a:lnTo>
                  <a:lnTo>
                    <a:pt x="16" y="7"/>
                  </a:lnTo>
                  <a:lnTo>
                    <a:pt x="16" y="5"/>
                  </a:lnTo>
                  <a:lnTo>
                    <a:pt x="2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36" name="Freeform 1669"/>
            <p:cNvSpPr>
              <a:spLocks/>
            </p:cNvSpPr>
            <p:nvPr/>
          </p:nvSpPr>
          <p:spPr bwMode="auto">
            <a:xfrm>
              <a:off x="4570413" y="2984500"/>
              <a:ext cx="20638" cy="20638"/>
            </a:xfrm>
            <a:custGeom>
              <a:avLst/>
              <a:gdLst/>
              <a:ahLst/>
              <a:cxnLst>
                <a:cxn ang="0">
                  <a:pos x="21" y="0"/>
                </a:cxn>
                <a:cxn ang="0">
                  <a:pos x="26" y="11"/>
                </a:cxn>
                <a:cxn ang="0">
                  <a:pos x="19" y="16"/>
                </a:cxn>
                <a:cxn ang="0">
                  <a:pos x="23" y="21"/>
                </a:cxn>
                <a:cxn ang="0">
                  <a:pos x="18" y="22"/>
                </a:cxn>
                <a:cxn ang="0">
                  <a:pos x="18" y="26"/>
                </a:cxn>
                <a:cxn ang="0">
                  <a:pos x="13" y="26"/>
                </a:cxn>
                <a:cxn ang="0">
                  <a:pos x="13" y="22"/>
                </a:cxn>
                <a:cxn ang="0">
                  <a:pos x="5" y="22"/>
                </a:cxn>
                <a:cxn ang="0">
                  <a:pos x="4" y="13"/>
                </a:cxn>
                <a:cxn ang="0">
                  <a:pos x="0" y="11"/>
                </a:cxn>
                <a:cxn ang="0">
                  <a:pos x="10" y="7"/>
                </a:cxn>
                <a:cxn ang="0">
                  <a:pos x="8" y="5"/>
                </a:cxn>
                <a:cxn ang="0">
                  <a:pos x="13" y="5"/>
                </a:cxn>
                <a:cxn ang="0">
                  <a:pos x="13" y="11"/>
                </a:cxn>
                <a:cxn ang="0">
                  <a:pos x="16" y="7"/>
                </a:cxn>
                <a:cxn ang="0">
                  <a:pos x="16" y="5"/>
                </a:cxn>
                <a:cxn ang="0">
                  <a:pos x="21" y="0"/>
                </a:cxn>
              </a:cxnLst>
              <a:rect l="0" t="0" r="r" b="b"/>
              <a:pathLst>
                <a:path w="26" h="26">
                  <a:moveTo>
                    <a:pt x="21" y="0"/>
                  </a:moveTo>
                  <a:lnTo>
                    <a:pt x="26" y="11"/>
                  </a:lnTo>
                  <a:lnTo>
                    <a:pt x="19" y="16"/>
                  </a:lnTo>
                  <a:lnTo>
                    <a:pt x="23" y="21"/>
                  </a:lnTo>
                  <a:lnTo>
                    <a:pt x="18" y="22"/>
                  </a:lnTo>
                  <a:lnTo>
                    <a:pt x="18" y="26"/>
                  </a:lnTo>
                  <a:lnTo>
                    <a:pt x="13" y="26"/>
                  </a:lnTo>
                  <a:lnTo>
                    <a:pt x="13" y="22"/>
                  </a:lnTo>
                  <a:lnTo>
                    <a:pt x="5" y="22"/>
                  </a:lnTo>
                  <a:lnTo>
                    <a:pt x="4" y="13"/>
                  </a:lnTo>
                  <a:lnTo>
                    <a:pt x="0" y="11"/>
                  </a:lnTo>
                  <a:lnTo>
                    <a:pt x="10" y="7"/>
                  </a:lnTo>
                  <a:lnTo>
                    <a:pt x="8" y="5"/>
                  </a:lnTo>
                  <a:lnTo>
                    <a:pt x="13" y="5"/>
                  </a:lnTo>
                  <a:lnTo>
                    <a:pt x="13" y="11"/>
                  </a:lnTo>
                  <a:lnTo>
                    <a:pt x="16" y="7"/>
                  </a:lnTo>
                  <a:lnTo>
                    <a:pt x="16" y="5"/>
                  </a:lnTo>
                  <a:lnTo>
                    <a:pt x="2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37" name="Freeform 1670"/>
            <p:cNvSpPr>
              <a:spLocks/>
            </p:cNvSpPr>
            <p:nvPr/>
          </p:nvSpPr>
          <p:spPr bwMode="auto">
            <a:xfrm>
              <a:off x="4508501" y="3006725"/>
              <a:ext cx="92075" cy="146050"/>
            </a:xfrm>
            <a:custGeom>
              <a:avLst/>
              <a:gdLst/>
              <a:ahLst/>
              <a:cxnLst>
                <a:cxn ang="0">
                  <a:pos x="41" y="0"/>
                </a:cxn>
                <a:cxn ang="0">
                  <a:pos x="53" y="2"/>
                </a:cxn>
                <a:cxn ang="0">
                  <a:pos x="57" y="3"/>
                </a:cxn>
                <a:cxn ang="0">
                  <a:pos x="57" y="11"/>
                </a:cxn>
                <a:cxn ang="0">
                  <a:pos x="60" y="14"/>
                </a:cxn>
                <a:cxn ang="0">
                  <a:pos x="75" y="16"/>
                </a:cxn>
                <a:cxn ang="0">
                  <a:pos x="72" y="26"/>
                </a:cxn>
                <a:cxn ang="0">
                  <a:pos x="75" y="35"/>
                </a:cxn>
                <a:cxn ang="0">
                  <a:pos x="68" y="43"/>
                </a:cxn>
                <a:cxn ang="0">
                  <a:pos x="83" y="49"/>
                </a:cxn>
                <a:cxn ang="0">
                  <a:pos x="68" y="59"/>
                </a:cxn>
                <a:cxn ang="0">
                  <a:pos x="73" y="63"/>
                </a:cxn>
                <a:cxn ang="0">
                  <a:pos x="75" y="75"/>
                </a:cxn>
                <a:cxn ang="0">
                  <a:pos x="67" y="84"/>
                </a:cxn>
                <a:cxn ang="0">
                  <a:pos x="59" y="89"/>
                </a:cxn>
                <a:cxn ang="0">
                  <a:pos x="62" y="95"/>
                </a:cxn>
                <a:cxn ang="0">
                  <a:pos x="59" y="111"/>
                </a:cxn>
                <a:cxn ang="0">
                  <a:pos x="67" y="116"/>
                </a:cxn>
                <a:cxn ang="0">
                  <a:pos x="78" y="116"/>
                </a:cxn>
                <a:cxn ang="0">
                  <a:pos x="79" y="111"/>
                </a:cxn>
                <a:cxn ang="0">
                  <a:pos x="90" y="116"/>
                </a:cxn>
                <a:cxn ang="0">
                  <a:pos x="98" y="135"/>
                </a:cxn>
                <a:cxn ang="0">
                  <a:pos x="117" y="152"/>
                </a:cxn>
                <a:cxn ang="0">
                  <a:pos x="105" y="165"/>
                </a:cxn>
                <a:cxn ang="0">
                  <a:pos x="105" y="179"/>
                </a:cxn>
                <a:cxn ang="0">
                  <a:pos x="102" y="180"/>
                </a:cxn>
                <a:cxn ang="0">
                  <a:pos x="95" y="177"/>
                </a:cxn>
                <a:cxn ang="0">
                  <a:pos x="79" y="184"/>
                </a:cxn>
                <a:cxn ang="0">
                  <a:pos x="68" y="180"/>
                </a:cxn>
                <a:cxn ang="0">
                  <a:pos x="64" y="185"/>
                </a:cxn>
                <a:cxn ang="0">
                  <a:pos x="57" y="180"/>
                </a:cxn>
                <a:cxn ang="0">
                  <a:pos x="51" y="182"/>
                </a:cxn>
                <a:cxn ang="0">
                  <a:pos x="41" y="177"/>
                </a:cxn>
                <a:cxn ang="0">
                  <a:pos x="24" y="179"/>
                </a:cxn>
                <a:cxn ang="0">
                  <a:pos x="24" y="168"/>
                </a:cxn>
                <a:cxn ang="0">
                  <a:pos x="30" y="147"/>
                </a:cxn>
                <a:cxn ang="0">
                  <a:pos x="10" y="142"/>
                </a:cxn>
                <a:cxn ang="0">
                  <a:pos x="3" y="135"/>
                </a:cxn>
                <a:cxn ang="0">
                  <a:pos x="5" y="130"/>
                </a:cxn>
                <a:cxn ang="0">
                  <a:pos x="2" y="120"/>
                </a:cxn>
                <a:cxn ang="0">
                  <a:pos x="3" y="112"/>
                </a:cxn>
                <a:cxn ang="0">
                  <a:pos x="0" y="106"/>
                </a:cxn>
                <a:cxn ang="0">
                  <a:pos x="0" y="78"/>
                </a:cxn>
                <a:cxn ang="0">
                  <a:pos x="8" y="79"/>
                </a:cxn>
                <a:cxn ang="0">
                  <a:pos x="15" y="67"/>
                </a:cxn>
                <a:cxn ang="0">
                  <a:pos x="10" y="60"/>
                </a:cxn>
                <a:cxn ang="0">
                  <a:pos x="13" y="57"/>
                </a:cxn>
                <a:cxn ang="0">
                  <a:pos x="16" y="44"/>
                </a:cxn>
                <a:cxn ang="0">
                  <a:pos x="24" y="44"/>
                </a:cxn>
                <a:cxn ang="0">
                  <a:pos x="16" y="40"/>
                </a:cxn>
                <a:cxn ang="0">
                  <a:pos x="19" y="33"/>
                </a:cxn>
                <a:cxn ang="0">
                  <a:pos x="26" y="32"/>
                </a:cxn>
                <a:cxn ang="0">
                  <a:pos x="30" y="33"/>
                </a:cxn>
                <a:cxn ang="0">
                  <a:pos x="34" y="40"/>
                </a:cxn>
                <a:cxn ang="0">
                  <a:pos x="38" y="35"/>
                </a:cxn>
                <a:cxn ang="0">
                  <a:pos x="41" y="43"/>
                </a:cxn>
                <a:cxn ang="0">
                  <a:pos x="40" y="30"/>
                </a:cxn>
                <a:cxn ang="0">
                  <a:pos x="46" y="27"/>
                </a:cxn>
                <a:cxn ang="0">
                  <a:pos x="41" y="16"/>
                </a:cxn>
                <a:cxn ang="0">
                  <a:pos x="45" y="11"/>
                </a:cxn>
                <a:cxn ang="0">
                  <a:pos x="41" y="0"/>
                </a:cxn>
              </a:cxnLst>
              <a:rect l="0" t="0" r="r" b="b"/>
              <a:pathLst>
                <a:path w="117" h="185">
                  <a:moveTo>
                    <a:pt x="41" y="0"/>
                  </a:moveTo>
                  <a:lnTo>
                    <a:pt x="53" y="2"/>
                  </a:lnTo>
                  <a:lnTo>
                    <a:pt x="57" y="3"/>
                  </a:lnTo>
                  <a:lnTo>
                    <a:pt x="57" y="11"/>
                  </a:lnTo>
                  <a:lnTo>
                    <a:pt x="60" y="14"/>
                  </a:lnTo>
                  <a:lnTo>
                    <a:pt x="75" y="16"/>
                  </a:lnTo>
                  <a:lnTo>
                    <a:pt x="72" y="26"/>
                  </a:lnTo>
                  <a:lnTo>
                    <a:pt x="75" y="35"/>
                  </a:lnTo>
                  <a:lnTo>
                    <a:pt x="68" y="43"/>
                  </a:lnTo>
                  <a:lnTo>
                    <a:pt x="83" y="49"/>
                  </a:lnTo>
                  <a:lnTo>
                    <a:pt x="68" y="59"/>
                  </a:lnTo>
                  <a:lnTo>
                    <a:pt x="73" y="63"/>
                  </a:lnTo>
                  <a:lnTo>
                    <a:pt x="75" y="75"/>
                  </a:lnTo>
                  <a:lnTo>
                    <a:pt x="67" y="84"/>
                  </a:lnTo>
                  <a:lnTo>
                    <a:pt x="59" y="89"/>
                  </a:lnTo>
                  <a:lnTo>
                    <a:pt x="62" y="95"/>
                  </a:lnTo>
                  <a:lnTo>
                    <a:pt x="59" y="111"/>
                  </a:lnTo>
                  <a:lnTo>
                    <a:pt x="67" y="116"/>
                  </a:lnTo>
                  <a:lnTo>
                    <a:pt x="78" y="116"/>
                  </a:lnTo>
                  <a:lnTo>
                    <a:pt x="79" y="111"/>
                  </a:lnTo>
                  <a:lnTo>
                    <a:pt x="90" y="116"/>
                  </a:lnTo>
                  <a:lnTo>
                    <a:pt x="98" y="135"/>
                  </a:lnTo>
                  <a:lnTo>
                    <a:pt x="117" y="152"/>
                  </a:lnTo>
                  <a:lnTo>
                    <a:pt x="105" y="165"/>
                  </a:lnTo>
                  <a:lnTo>
                    <a:pt x="105" y="179"/>
                  </a:lnTo>
                  <a:lnTo>
                    <a:pt x="102" y="180"/>
                  </a:lnTo>
                  <a:lnTo>
                    <a:pt x="95" y="177"/>
                  </a:lnTo>
                  <a:lnTo>
                    <a:pt x="79" y="184"/>
                  </a:lnTo>
                  <a:lnTo>
                    <a:pt x="68" y="180"/>
                  </a:lnTo>
                  <a:lnTo>
                    <a:pt x="64" y="185"/>
                  </a:lnTo>
                  <a:lnTo>
                    <a:pt x="57" y="180"/>
                  </a:lnTo>
                  <a:lnTo>
                    <a:pt x="51" y="182"/>
                  </a:lnTo>
                  <a:lnTo>
                    <a:pt x="41" y="177"/>
                  </a:lnTo>
                  <a:lnTo>
                    <a:pt x="24" y="179"/>
                  </a:lnTo>
                  <a:lnTo>
                    <a:pt x="24" y="168"/>
                  </a:lnTo>
                  <a:lnTo>
                    <a:pt x="30" y="147"/>
                  </a:lnTo>
                  <a:lnTo>
                    <a:pt x="10" y="142"/>
                  </a:lnTo>
                  <a:lnTo>
                    <a:pt x="3" y="135"/>
                  </a:lnTo>
                  <a:lnTo>
                    <a:pt x="5" y="130"/>
                  </a:lnTo>
                  <a:lnTo>
                    <a:pt x="2" y="120"/>
                  </a:lnTo>
                  <a:lnTo>
                    <a:pt x="3" y="112"/>
                  </a:lnTo>
                  <a:lnTo>
                    <a:pt x="0" y="106"/>
                  </a:lnTo>
                  <a:lnTo>
                    <a:pt x="0" y="78"/>
                  </a:lnTo>
                  <a:lnTo>
                    <a:pt x="8" y="79"/>
                  </a:lnTo>
                  <a:lnTo>
                    <a:pt x="15" y="67"/>
                  </a:lnTo>
                  <a:lnTo>
                    <a:pt x="10" y="60"/>
                  </a:lnTo>
                  <a:lnTo>
                    <a:pt x="13" y="57"/>
                  </a:lnTo>
                  <a:lnTo>
                    <a:pt x="16" y="44"/>
                  </a:lnTo>
                  <a:lnTo>
                    <a:pt x="24" y="44"/>
                  </a:lnTo>
                  <a:lnTo>
                    <a:pt x="16" y="40"/>
                  </a:lnTo>
                  <a:lnTo>
                    <a:pt x="19" y="33"/>
                  </a:lnTo>
                  <a:lnTo>
                    <a:pt x="26" y="32"/>
                  </a:lnTo>
                  <a:lnTo>
                    <a:pt x="30" y="33"/>
                  </a:lnTo>
                  <a:lnTo>
                    <a:pt x="34" y="40"/>
                  </a:lnTo>
                  <a:lnTo>
                    <a:pt x="38" y="35"/>
                  </a:lnTo>
                  <a:lnTo>
                    <a:pt x="41" y="43"/>
                  </a:lnTo>
                  <a:lnTo>
                    <a:pt x="40" y="30"/>
                  </a:lnTo>
                  <a:lnTo>
                    <a:pt x="46" y="27"/>
                  </a:lnTo>
                  <a:lnTo>
                    <a:pt x="41" y="16"/>
                  </a:lnTo>
                  <a:lnTo>
                    <a:pt x="45" y="11"/>
                  </a:lnTo>
                  <a:lnTo>
                    <a:pt x="4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38" name="Freeform 1671"/>
            <p:cNvSpPr>
              <a:spLocks/>
            </p:cNvSpPr>
            <p:nvPr/>
          </p:nvSpPr>
          <p:spPr bwMode="auto">
            <a:xfrm>
              <a:off x="4508501" y="3006725"/>
              <a:ext cx="92075" cy="146050"/>
            </a:xfrm>
            <a:custGeom>
              <a:avLst/>
              <a:gdLst/>
              <a:ahLst/>
              <a:cxnLst>
                <a:cxn ang="0">
                  <a:pos x="41" y="0"/>
                </a:cxn>
                <a:cxn ang="0">
                  <a:pos x="53" y="2"/>
                </a:cxn>
                <a:cxn ang="0">
                  <a:pos x="57" y="3"/>
                </a:cxn>
                <a:cxn ang="0">
                  <a:pos x="57" y="11"/>
                </a:cxn>
                <a:cxn ang="0">
                  <a:pos x="60" y="14"/>
                </a:cxn>
                <a:cxn ang="0">
                  <a:pos x="75" y="16"/>
                </a:cxn>
                <a:cxn ang="0">
                  <a:pos x="72" y="26"/>
                </a:cxn>
                <a:cxn ang="0">
                  <a:pos x="75" y="35"/>
                </a:cxn>
                <a:cxn ang="0">
                  <a:pos x="68" y="43"/>
                </a:cxn>
                <a:cxn ang="0">
                  <a:pos x="83" y="49"/>
                </a:cxn>
                <a:cxn ang="0">
                  <a:pos x="68" y="59"/>
                </a:cxn>
                <a:cxn ang="0">
                  <a:pos x="73" y="63"/>
                </a:cxn>
                <a:cxn ang="0">
                  <a:pos x="75" y="75"/>
                </a:cxn>
                <a:cxn ang="0">
                  <a:pos x="67" y="84"/>
                </a:cxn>
                <a:cxn ang="0">
                  <a:pos x="59" y="89"/>
                </a:cxn>
                <a:cxn ang="0">
                  <a:pos x="62" y="95"/>
                </a:cxn>
                <a:cxn ang="0">
                  <a:pos x="59" y="111"/>
                </a:cxn>
                <a:cxn ang="0">
                  <a:pos x="67" y="116"/>
                </a:cxn>
                <a:cxn ang="0">
                  <a:pos x="78" y="116"/>
                </a:cxn>
                <a:cxn ang="0">
                  <a:pos x="79" y="111"/>
                </a:cxn>
                <a:cxn ang="0">
                  <a:pos x="90" y="116"/>
                </a:cxn>
                <a:cxn ang="0">
                  <a:pos x="98" y="135"/>
                </a:cxn>
                <a:cxn ang="0">
                  <a:pos x="117" y="152"/>
                </a:cxn>
                <a:cxn ang="0">
                  <a:pos x="105" y="165"/>
                </a:cxn>
                <a:cxn ang="0">
                  <a:pos x="105" y="179"/>
                </a:cxn>
                <a:cxn ang="0">
                  <a:pos x="102" y="180"/>
                </a:cxn>
                <a:cxn ang="0">
                  <a:pos x="95" y="177"/>
                </a:cxn>
                <a:cxn ang="0">
                  <a:pos x="79" y="184"/>
                </a:cxn>
                <a:cxn ang="0">
                  <a:pos x="68" y="180"/>
                </a:cxn>
                <a:cxn ang="0">
                  <a:pos x="64" y="185"/>
                </a:cxn>
                <a:cxn ang="0">
                  <a:pos x="57" y="180"/>
                </a:cxn>
                <a:cxn ang="0">
                  <a:pos x="51" y="182"/>
                </a:cxn>
                <a:cxn ang="0">
                  <a:pos x="41" y="177"/>
                </a:cxn>
                <a:cxn ang="0">
                  <a:pos x="24" y="179"/>
                </a:cxn>
                <a:cxn ang="0">
                  <a:pos x="24" y="168"/>
                </a:cxn>
                <a:cxn ang="0">
                  <a:pos x="30" y="147"/>
                </a:cxn>
                <a:cxn ang="0">
                  <a:pos x="10" y="142"/>
                </a:cxn>
                <a:cxn ang="0">
                  <a:pos x="3" y="135"/>
                </a:cxn>
                <a:cxn ang="0">
                  <a:pos x="5" y="130"/>
                </a:cxn>
                <a:cxn ang="0">
                  <a:pos x="2" y="120"/>
                </a:cxn>
                <a:cxn ang="0">
                  <a:pos x="3" y="112"/>
                </a:cxn>
                <a:cxn ang="0">
                  <a:pos x="0" y="106"/>
                </a:cxn>
                <a:cxn ang="0">
                  <a:pos x="0" y="78"/>
                </a:cxn>
                <a:cxn ang="0">
                  <a:pos x="8" y="79"/>
                </a:cxn>
                <a:cxn ang="0">
                  <a:pos x="15" y="67"/>
                </a:cxn>
                <a:cxn ang="0">
                  <a:pos x="10" y="60"/>
                </a:cxn>
                <a:cxn ang="0">
                  <a:pos x="13" y="57"/>
                </a:cxn>
                <a:cxn ang="0">
                  <a:pos x="16" y="44"/>
                </a:cxn>
                <a:cxn ang="0">
                  <a:pos x="24" y="44"/>
                </a:cxn>
                <a:cxn ang="0">
                  <a:pos x="16" y="40"/>
                </a:cxn>
                <a:cxn ang="0">
                  <a:pos x="19" y="33"/>
                </a:cxn>
                <a:cxn ang="0">
                  <a:pos x="26" y="32"/>
                </a:cxn>
                <a:cxn ang="0">
                  <a:pos x="30" y="33"/>
                </a:cxn>
                <a:cxn ang="0">
                  <a:pos x="34" y="40"/>
                </a:cxn>
                <a:cxn ang="0">
                  <a:pos x="38" y="35"/>
                </a:cxn>
                <a:cxn ang="0">
                  <a:pos x="41" y="43"/>
                </a:cxn>
                <a:cxn ang="0">
                  <a:pos x="40" y="30"/>
                </a:cxn>
                <a:cxn ang="0">
                  <a:pos x="46" y="27"/>
                </a:cxn>
                <a:cxn ang="0">
                  <a:pos x="41" y="16"/>
                </a:cxn>
                <a:cxn ang="0">
                  <a:pos x="45" y="11"/>
                </a:cxn>
                <a:cxn ang="0">
                  <a:pos x="41" y="0"/>
                </a:cxn>
              </a:cxnLst>
              <a:rect l="0" t="0" r="r" b="b"/>
              <a:pathLst>
                <a:path w="117" h="185">
                  <a:moveTo>
                    <a:pt x="41" y="0"/>
                  </a:moveTo>
                  <a:lnTo>
                    <a:pt x="53" y="2"/>
                  </a:lnTo>
                  <a:lnTo>
                    <a:pt x="57" y="3"/>
                  </a:lnTo>
                  <a:lnTo>
                    <a:pt x="57" y="11"/>
                  </a:lnTo>
                  <a:lnTo>
                    <a:pt x="60" y="14"/>
                  </a:lnTo>
                  <a:lnTo>
                    <a:pt x="75" y="16"/>
                  </a:lnTo>
                  <a:lnTo>
                    <a:pt x="72" y="26"/>
                  </a:lnTo>
                  <a:lnTo>
                    <a:pt x="75" y="35"/>
                  </a:lnTo>
                  <a:lnTo>
                    <a:pt x="68" y="43"/>
                  </a:lnTo>
                  <a:lnTo>
                    <a:pt x="83" y="49"/>
                  </a:lnTo>
                  <a:lnTo>
                    <a:pt x="68" y="59"/>
                  </a:lnTo>
                  <a:lnTo>
                    <a:pt x="73" y="63"/>
                  </a:lnTo>
                  <a:lnTo>
                    <a:pt x="75" y="75"/>
                  </a:lnTo>
                  <a:lnTo>
                    <a:pt x="67" y="84"/>
                  </a:lnTo>
                  <a:lnTo>
                    <a:pt x="59" y="89"/>
                  </a:lnTo>
                  <a:lnTo>
                    <a:pt x="62" y="95"/>
                  </a:lnTo>
                  <a:lnTo>
                    <a:pt x="59" y="111"/>
                  </a:lnTo>
                  <a:lnTo>
                    <a:pt x="67" y="116"/>
                  </a:lnTo>
                  <a:lnTo>
                    <a:pt x="78" y="116"/>
                  </a:lnTo>
                  <a:lnTo>
                    <a:pt x="79" y="111"/>
                  </a:lnTo>
                  <a:lnTo>
                    <a:pt x="90" y="116"/>
                  </a:lnTo>
                  <a:lnTo>
                    <a:pt x="98" y="135"/>
                  </a:lnTo>
                  <a:lnTo>
                    <a:pt x="117" y="152"/>
                  </a:lnTo>
                  <a:lnTo>
                    <a:pt x="105" y="165"/>
                  </a:lnTo>
                  <a:lnTo>
                    <a:pt x="105" y="179"/>
                  </a:lnTo>
                  <a:lnTo>
                    <a:pt x="102" y="180"/>
                  </a:lnTo>
                  <a:lnTo>
                    <a:pt x="95" y="177"/>
                  </a:lnTo>
                  <a:lnTo>
                    <a:pt x="79" y="184"/>
                  </a:lnTo>
                  <a:lnTo>
                    <a:pt x="68" y="180"/>
                  </a:lnTo>
                  <a:lnTo>
                    <a:pt x="64" y="185"/>
                  </a:lnTo>
                  <a:lnTo>
                    <a:pt x="57" y="180"/>
                  </a:lnTo>
                  <a:lnTo>
                    <a:pt x="51" y="182"/>
                  </a:lnTo>
                  <a:lnTo>
                    <a:pt x="41" y="177"/>
                  </a:lnTo>
                  <a:lnTo>
                    <a:pt x="24" y="179"/>
                  </a:lnTo>
                  <a:lnTo>
                    <a:pt x="24" y="168"/>
                  </a:lnTo>
                  <a:lnTo>
                    <a:pt x="30" y="147"/>
                  </a:lnTo>
                  <a:lnTo>
                    <a:pt x="10" y="142"/>
                  </a:lnTo>
                  <a:lnTo>
                    <a:pt x="3" y="135"/>
                  </a:lnTo>
                  <a:lnTo>
                    <a:pt x="5" y="130"/>
                  </a:lnTo>
                  <a:lnTo>
                    <a:pt x="2" y="120"/>
                  </a:lnTo>
                  <a:lnTo>
                    <a:pt x="3" y="112"/>
                  </a:lnTo>
                  <a:lnTo>
                    <a:pt x="0" y="106"/>
                  </a:lnTo>
                  <a:lnTo>
                    <a:pt x="0" y="78"/>
                  </a:lnTo>
                  <a:lnTo>
                    <a:pt x="8" y="79"/>
                  </a:lnTo>
                  <a:lnTo>
                    <a:pt x="15" y="67"/>
                  </a:lnTo>
                  <a:lnTo>
                    <a:pt x="10" y="60"/>
                  </a:lnTo>
                  <a:lnTo>
                    <a:pt x="13" y="57"/>
                  </a:lnTo>
                  <a:lnTo>
                    <a:pt x="16" y="44"/>
                  </a:lnTo>
                  <a:lnTo>
                    <a:pt x="24" y="44"/>
                  </a:lnTo>
                  <a:lnTo>
                    <a:pt x="16" y="40"/>
                  </a:lnTo>
                  <a:lnTo>
                    <a:pt x="19" y="33"/>
                  </a:lnTo>
                  <a:lnTo>
                    <a:pt x="26" y="32"/>
                  </a:lnTo>
                  <a:lnTo>
                    <a:pt x="30" y="33"/>
                  </a:lnTo>
                  <a:lnTo>
                    <a:pt x="34" y="40"/>
                  </a:lnTo>
                  <a:lnTo>
                    <a:pt x="38" y="35"/>
                  </a:lnTo>
                  <a:lnTo>
                    <a:pt x="41" y="43"/>
                  </a:lnTo>
                  <a:lnTo>
                    <a:pt x="40" y="30"/>
                  </a:lnTo>
                  <a:lnTo>
                    <a:pt x="46" y="27"/>
                  </a:lnTo>
                  <a:lnTo>
                    <a:pt x="41" y="16"/>
                  </a:lnTo>
                  <a:lnTo>
                    <a:pt x="45" y="11"/>
                  </a:lnTo>
                  <a:lnTo>
                    <a:pt x="4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39" name="Freeform 1672"/>
            <p:cNvSpPr>
              <a:spLocks/>
            </p:cNvSpPr>
            <p:nvPr/>
          </p:nvSpPr>
          <p:spPr bwMode="auto">
            <a:xfrm>
              <a:off x="4559301" y="3006725"/>
              <a:ext cx="157163" cy="114300"/>
            </a:xfrm>
            <a:custGeom>
              <a:avLst/>
              <a:gdLst/>
              <a:ahLst/>
              <a:cxnLst>
                <a:cxn ang="0">
                  <a:pos x="124" y="0"/>
                </a:cxn>
                <a:cxn ang="0">
                  <a:pos x="125" y="7"/>
                </a:cxn>
                <a:cxn ang="0">
                  <a:pos x="120" y="3"/>
                </a:cxn>
                <a:cxn ang="0">
                  <a:pos x="125" y="14"/>
                </a:cxn>
                <a:cxn ang="0">
                  <a:pos x="136" y="10"/>
                </a:cxn>
                <a:cxn ang="0">
                  <a:pos x="157" y="13"/>
                </a:cxn>
                <a:cxn ang="0">
                  <a:pos x="182" y="11"/>
                </a:cxn>
                <a:cxn ang="0">
                  <a:pos x="192" y="21"/>
                </a:cxn>
                <a:cxn ang="0">
                  <a:pos x="196" y="56"/>
                </a:cxn>
                <a:cxn ang="0">
                  <a:pos x="187" y="67"/>
                </a:cxn>
                <a:cxn ang="0">
                  <a:pos x="192" y="75"/>
                </a:cxn>
                <a:cxn ang="0">
                  <a:pos x="192" y="84"/>
                </a:cxn>
                <a:cxn ang="0">
                  <a:pos x="198" y="109"/>
                </a:cxn>
                <a:cxn ang="0">
                  <a:pos x="184" y="127"/>
                </a:cxn>
                <a:cxn ang="0">
                  <a:pos x="181" y="136"/>
                </a:cxn>
                <a:cxn ang="0">
                  <a:pos x="181" y="146"/>
                </a:cxn>
                <a:cxn ang="0">
                  <a:pos x="176" y="146"/>
                </a:cxn>
                <a:cxn ang="0">
                  <a:pos x="162" y="136"/>
                </a:cxn>
                <a:cxn ang="0">
                  <a:pos x="141" y="142"/>
                </a:cxn>
                <a:cxn ang="0">
                  <a:pos x="135" y="136"/>
                </a:cxn>
                <a:cxn ang="0">
                  <a:pos x="128" y="136"/>
                </a:cxn>
                <a:cxn ang="0">
                  <a:pos x="122" y="135"/>
                </a:cxn>
                <a:cxn ang="0">
                  <a:pos x="111" y="122"/>
                </a:cxn>
                <a:cxn ang="0">
                  <a:pos x="109" y="117"/>
                </a:cxn>
                <a:cxn ang="0">
                  <a:pos x="100" y="114"/>
                </a:cxn>
                <a:cxn ang="0">
                  <a:pos x="97" y="119"/>
                </a:cxn>
                <a:cxn ang="0">
                  <a:pos x="84" y="105"/>
                </a:cxn>
                <a:cxn ang="0">
                  <a:pos x="75" y="100"/>
                </a:cxn>
                <a:cxn ang="0">
                  <a:pos x="68" y="103"/>
                </a:cxn>
                <a:cxn ang="0">
                  <a:pos x="62" y="97"/>
                </a:cxn>
                <a:cxn ang="0">
                  <a:pos x="60" y="103"/>
                </a:cxn>
                <a:cxn ang="0">
                  <a:pos x="35" y="120"/>
                </a:cxn>
                <a:cxn ang="0">
                  <a:pos x="30" y="117"/>
                </a:cxn>
                <a:cxn ang="0">
                  <a:pos x="21" y="112"/>
                </a:cxn>
                <a:cxn ang="0">
                  <a:pos x="18" y="116"/>
                </a:cxn>
                <a:cxn ang="0">
                  <a:pos x="10" y="116"/>
                </a:cxn>
                <a:cxn ang="0">
                  <a:pos x="0" y="111"/>
                </a:cxn>
                <a:cxn ang="0">
                  <a:pos x="5" y="95"/>
                </a:cxn>
                <a:cxn ang="0">
                  <a:pos x="2" y="87"/>
                </a:cxn>
                <a:cxn ang="0">
                  <a:pos x="8" y="84"/>
                </a:cxn>
                <a:cxn ang="0">
                  <a:pos x="14" y="75"/>
                </a:cxn>
                <a:cxn ang="0">
                  <a:pos x="14" y="63"/>
                </a:cxn>
                <a:cxn ang="0">
                  <a:pos x="11" y="57"/>
                </a:cxn>
                <a:cxn ang="0">
                  <a:pos x="22" y="48"/>
                </a:cxn>
                <a:cxn ang="0">
                  <a:pos x="11" y="41"/>
                </a:cxn>
                <a:cxn ang="0">
                  <a:pos x="16" y="33"/>
                </a:cxn>
                <a:cxn ang="0">
                  <a:pos x="13" y="24"/>
                </a:cxn>
                <a:cxn ang="0">
                  <a:pos x="22" y="24"/>
                </a:cxn>
                <a:cxn ang="0">
                  <a:pos x="38" y="10"/>
                </a:cxn>
                <a:cxn ang="0">
                  <a:pos x="35" y="14"/>
                </a:cxn>
                <a:cxn ang="0">
                  <a:pos x="44" y="11"/>
                </a:cxn>
                <a:cxn ang="0">
                  <a:pos x="60" y="29"/>
                </a:cxn>
                <a:cxn ang="0">
                  <a:pos x="65" y="30"/>
                </a:cxn>
                <a:cxn ang="0">
                  <a:pos x="67" y="26"/>
                </a:cxn>
                <a:cxn ang="0">
                  <a:pos x="62" y="26"/>
                </a:cxn>
                <a:cxn ang="0">
                  <a:pos x="63" y="24"/>
                </a:cxn>
                <a:cxn ang="0">
                  <a:pos x="103" y="2"/>
                </a:cxn>
                <a:cxn ang="0">
                  <a:pos x="124" y="0"/>
                </a:cxn>
              </a:cxnLst>
              <a:rect l="0" t="0" r="r" b="b"/>
              <a:pathLst>
                <a:path w="198" h="146">
                  <a:moveTo>
                    <a:pt x="124" y="0"/>
                  </a:moveTo>
                  <a:lnTo>
                    <a:pt x="125" y="7"/>
                  </a:lnTo>
                  <a:lnTo>
                    <a:pt x="120" y="3"/>
                  </a:lnTo>
                  <a:lnTo>
                    <a:pt x="125" y="14"/>
                  </a:lnTo>
                  <a:lnTo>
                    <a:pt x="136" y="10"/>
                  </a:lnTo>
                  <a:lnTo>
                    <a:pt x="157" y="13"/>
                  </a:lnTo>
                  <a:lnTo>
                    <a:pt x="182" y="11"/>
                  </a:lnTo>
                  <a:lnTo>
                    <a:pt x="192" y="21"/>
                  </a:lnTo>
                  <a:lnTo>
                    <a:pt x="196" y="56"/>
                  </a:lnTo>
                  <a:lnTo>
                    <a:pt x="187" y="67"/>
                  </a:lnTo>
                  <a:lnTo>
                    <a:pt x="192" y="75"/>
                  </a:lnTo>
                  <a:lnTo>
                    <a:pt x="192" y="84"/>
                  </a:lnTo>
                  <a:lnTo>
                    <a:pt x="198" y="109"/>
                  </a:lnTo>
                  <a:lnTo>
                    <a:pt x="184" y="127"/>
                  </a:lnTo>
                  <a:lnTo>
                    <a:pt x="181" y="136"/>
                  </a:lnTo>
                  <a:lnTo>
                    <a:pt x="181" y="146"/>
                  </a:lnTo>
                  <a:lnTo>
                    <a:pt x="176" y="146"/>
                  </a:lnTo>
                  <a:lnTo>
                    <a:pt x="162" y="136"/>
                  </a:lnTo>
                  <a:lnTo>
                    <a:pt x="141" y="142"/>
                  </a:lnTo>
                  <a:lnTo>
                    <a:pt x="135" y="136"/>
                  </a:lnTo>
                  <a:lnTo>
                    <a:pt x="128" y="136"/>
                  </a:lnTo>
                  <a:lnTo>
                    <a:pt x="122" y="135"/>
                  </a:lnTo>
                  <a:lnTo>
                    <a:pt x="111" y="122"/>
                  </a:lnTo>
                  <a:lnTo>
                    <a:pt x="109" y="117"/>
                  </a:lnTo>
                  <a:lnTo>
                    <a:pt x="100" y="114"/>
                  </a:lnTo>
                  <a:lnTo>
                    <a:pt x="97" y="119"/>
                  </a:lnTo>
                  <a:lnTo>
                    <a:pt x="84" y="105"/>
                  </a:lnTo>
                  <a:lnTo>
                    <a:pt x="75" y="100"/>
                  </a:lnTo>
                  <a:lnTo>
                    <a:pt x="68" y="103"/>
                  </a:lnTo>
                  <a:lnTo>
                    <a:pt x="62" y="97"/>
                  </a:lnTo>
                  <a:lnTo>
                    <a:pt x="60" y="103"/>
                  </a:lnTo>
                  <a:lnTo>
                    <a:pt x="35" y="120"/>
                  </a:lnTo>
                  <a:lnTo>
                    <a:pt x="30" y="117"/>
                  </a:lnTo>
                  <a:lnTo>
                    <a:pt x="21" y="112"/>
                  </a:lnTo>
                  <a:lnTo>
                    <a:pt x="18" y="116"/>
                  </a:lnTo>
                  <a:lnTo>
                    <a:pt x="10" y="116"/>
                  </a:lnTo>
                  <a:lnTo>
                    <a:pt x="0" y="111"/>
                  </a:lnTo>
                  <a:lnTo>
                    <a:pt x="5" y="95"/>
                  </a:lnTo>
                  <a:lnTo>
                    <a:pt x="2" y="87"/>
                  </a:lnTo>
                  <a:lnTo>
                    <a:pt x="8" y="84"/>
                  </a:lnTo>
                  <a:lnTo>
                    <a:pt x="14" y="75"/>
                  </a:lnTo>
                  <a:lnTo>
                    <a:pt x="14" y="63"/>
                  </a:lnTo>
                  <a:lnTo>
                    <a:pt x="11" y="57"/>
                  </a:lnTo>
                  <a:lnTo>
                    <a:pt x="22" y="48"/>
                  </a:lnTo>
                  <a:lnTo>
                    <a:pt x="11" y="41"/>
                  </a:lnTo>
                  <a:lnTo>
                    <a:pt x="16" y="33"/>
                  </a:lnTo>
                  <a:lnTo>
                    <a:pt x="13" y="24"/>
                  </a:lnTo>
                  <a:lnTo>
                    <a:pt x="22" y="24"/>
                  </a:lnTo>
                  <a:lnTo>
                    <a:pt x="38" y="10"/>
                  </a:lnTo>
                  <a:lnTo>
                    <a:pt x="35" y="14"/>
                  </a:lnTo>
                  <a:lnTo>
                    <a:pt x="44" y="11"/>
                  </a:lnTo>
                  <a:lnTo>
                    <a:pt x="60" y="29"/>
                  </a:lnTo>
                  <a:lnTo>
                    <a:pt x="65" y="30"/>
                  </a:lnTo>
                  <a:lnTo>
                    <a:pt x="67" y="26"/>
                  </a:lnTo>
                  <a:lnTo>
                    <a:pt x="62" y="26"/>
                  </a:lnTo>
                  <a:lnTo>
                    <a:pt x="63" y="24"/>
                  </a:lnTo>
                  <a:lnTo>
                    <a:pt x="103" y="2"/>
                  </a:lnTo>
                  <a:lnTo>
                    <a:pt x="12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40" name="Freeform 1673"/>
            <p:cNvSpPr>
              <a:spLocks/>
            </p:cNvSpPr>
            <p:nvPr/>
          </p:nvSpPr>
          <p:spPr bwMode="auto">
            <a:xfrm>
              <a:off x="4559301" y="3006725"/>
              <a:ext cx="157163" cy="114300"/>
            </a:xfrm>
            <a:custGeom>
              <a:avLst/>
              <a:gdLst/>
              <a:ahLst/>
              <a:cxnLst>
                <a:cxn ang="0">
                  <a:pos x="124" y="0"/>
                </a:cxn>
                <a:cxn ang="0">
                  <a:pos x="125" y="7"/>
                </a:cxn>
                <a:cxn ang="0">
                  <a:pos x="120" y="3"/>
                </a:cxn>
                <a:cxn ang="0">
                  <a:pos x="125" y="14"/>
                </a:cxn>
                <a:cxn ang="0">
                  <a:pos x="136" y="10"/>
                </a:cxn>
                <a:cxn ang="0">
                  <a:pos x="157" y="13"/>
                </a:cxn>
                <a:cxn ang="0">
                  <a:pos x="182" y="11"/>
                </a:cxn>
                <a:cxn ang="0">
                  <a:pos x="192" y="21"/>
                </a:cxn>
                <a:cxn ang="0">
                  <a:pos x="196" y="56"/>
                </a:cxn>
                <a:cxn ang="0">
                  <a:pos x="187" y="67"/>
                </a:cxn>
                <a:cxn ang="0">
                  <a:pos x="192" y="75"/>
                </a:cxn>
                <a:cxn ang="0">
                  <a:pos x="192" y="84"/>
                </a:cxn>
                <a:cxn ang="0">
                  <a:pos x="198" y="109"/>
                </a:cxn>
                <a:cxn ang="0">
                  <a:pos x="184" y="127"/>
                </a:cxn>
                <a:cxn ang="0">
                  <a:pos x="181" y="136"/>
                </a:cxn>
                <a:cxn ang="0">
                  <a:pos x="181" y="146"/>
                </a:cxn>
                <a:cxn ang="0">
                  <a:pos x="176" y="146"/>
                </a:cxn>
                <a:cxn ang="0">
                  <a:pos x="162" y="136"/>
                </a:cxn>
                <a:cxn ang="0">
                  <a:pos x="141" y="142"/>
                </a:cxn>
                <a:cxn ang="0">
                  <a:pos x="135" y="136"/>
                </a:cxn>
                <a:cxn ang="0">
                  <a:pos x="128" y="136"/>
                </a:cxn>
                <a:cxn ang="0">
                  <a:pos x="122" y="135"/>
                </a:cxn>
                <a:cxn ang="0">
                  <a:pos x="111" y="122"/>
                </a:cxn>
                <a:cxn ang="0">
                  <a:pos x="109" y="117"/>
                </a:cxn>
                <a:cxn ang="0">
                  <a:pos x="100" y="114"/>
                </a:cxn>
                <a:cxn ang="0">
                  <a:pos x="97" y="119"/>
                </a:cxn>
                <a:cxn ang="0">
                  <a:pos x="84" y="105"/>
                </a:cxn>
                <a:cxn ang="0">
                  <a:pos x="75" y="100"/>
                </a:cxn>
                <a:cxn ang="0">
                  <a:pos x="68" y="103"/>
                </a:cxn>
                <a:cxn ang="0">
                  <a:pos x="62" y="97"/>
                </a:cxn>
                <a:cxn ang="0">
                  <a:pos x="60" y="103"/>
                </a:cxn>
                <a:cxn ang="0">
                  <a:pos x="35" y="120"/>
                </a:cxn>
                <a:cxn ang="0">
                  <a:pos x="30" y="117"/>
                </a:cxn>
                <a:cxn ang="0">
                  <a:pos x="21" y="112"/>
                </a:cxn>
                <a:cxn ang="0">
                  <a:pos x="18" y="116"/>
                </a:cxn>
                <a:cxn ang="0">
                  <a:pos x="10" y="116"/>
                </a:cxn>
                <a:cxn ang="0">
                  <a:pos x="0" y="111"/>
                </a:cxn>
                <a:cxn ang="0">
                  <a:pos x="5" y="95"/>
                </a:cxn>
                <a:cxn ang="0">
                  <a:pos x="2" y="87"/>
                </a:cxn>
                <a:cxn ang="0">
                  <a:pos x="8" y="84"/>
                </a:cxn>
                <a:cxn ang="0">
                  <a:pos x="14" y="75"/>
                </a:cxn>
                <a:cxn ang="0">
                  <a:pos x="14" y="63"/>
                </a:cxn>
                <a:cxn ang="0">
                  <a:pos x="11" y="57"/>
                </a:cxn>
                <a:cxn ang="0">
                  <a:pos x="22" y="48"/>
                </a:cxn>
                <a:cxn ang="0">
                  <a:pos x="11" y="41"/>
                </a:cxn>
                <a:cxn ang="0">
                  <a:pos x="16" y="33"/>
                </a:cxn>
                <a:cxn ang="0">
                  <a:pos x="13" y="24"/>
                </a:cxn>
                <a:cxn ang="0">
                  <a:pos x="22" y="24"/>
                </a:cxn>
                <a:cxn ang="0">
                  <a:pos x="38" y="10"/>
                </a:cxn>
                <a:cxn ang="0">
                  <a:pos x="35" y="14"/>
                </a:cxn>
                <a:cxn ang="0">
                  <a:pos x="44" y="11"/>
                </a:cxn>
                <a:cxn ang="0">
                  <a:pos x="60" y="29"/>
                </a:cxn>
                <a:cxn ang="0">
                  <a:pos x="65" y="30"/>
                </a:cxn>
                <a:cxn ang="0">
                  <a:pos x="67" y="26"/>
                </a:cxn>
                <a:cxn ang="0">
                  <a:pos x="62" y="26"/>
                </a:cxn>
                <a:cxn ang="0">
                  <a:pos x="63" y="24"/>
                </a:cxn>
                <a:cxn ang="0">
                  <a:pos x="103" y="2"/>
                </a:cxn>
                <a:cxn ang="0">
                  <a:pos x="124" y="0"/>
                </a:cxn>
              </a:cxnLst>
              <a:rect l="0" t="0" r="r" b="b"/>
              <a:pathLst>
                <a:path w="198" h="146">
                  <a:moveTo>
                    <a:pt x="124" y="0"/>
                  </a:moveTo>
                  <a:lnTo>
                    <a:pt x="125" y="7"/>
                  </a:lnTo>
                  <a:lnTo>
                    <a:pt x="120" y="3"/>
                  </a:lnTo>
                  <a:lnTo>
                    <a:pt x="125" y="14"/>
                  </a:lnTo>
                  <a:lnTo>
                    <a:pt x="136" y="10"/>
                  </a:lnTo>
                  <a:lnTo>
                    <a:pt x="157" y="13"/>
                  </a:lnTo>
                  <a:lnTo>
                    <a:pt x="182" y="11"/>
                  </a:lnTo>
                  <a:lnTo>
                    <a:pt x="192" y="21"/>
                  </a:lnTo>
                  <a:lnTo>
                    <a:pt x="196" y="56"/>
                  </a:lnTo>
                  <a:lnTo>
                    <a:pt x="187" y="67"/>
                  </a:lnTo>
                  <a:lnTo>
                    <a:pt x="192" y="75"/>
                  </a:lnTo>
                  <a:lnTo>
                    <a:pt x="192" y="84"/>
                  </a:lnTo>
                  <a:lnTo>
                    <a:pt x="198" y="109"/>
                  </a:lnTo>
                  <a:lnTo>
                    <a:pt x="184" y="127"/>
                  </a:lnTo>
                  <a:lnTo>
                    <a:pt x="181" y="136"/>
                  </a:lnTo>
                  <a:lnTo>
                    <a:pt x="181" y="146"/>
                  </a:lnTo>
                  <a:lnTo>
                    <a:pt x="176" y="146"/>
                  </a:lnTo>
                  <a:lnTo>
                    <a:pt x="162" y="136"/>
                  </a:lnTo>
                  <a:lnTo>
                    <a:pt x="141" y="142"/>
                  </a:lnTo>
                  <a:lnTo>
                    <a:pt x="135" y="136"/>
                  </a:lnTo>
                  <a:lnTo>
                    <a:pt x="128" y="136"/>
                  </a:lnTo>
                  <a:lnTo>
                    <a:pt x="122" y="135"/>
                  </a:lnTo>
                  <a:lnTo>
                    <a:pt x="111" y="122"/>
                  </a:lnTo>
                  <a:lnTo>
                    <a:pt x="109" y="117"/>
                  </a:lnTo>
                  <a:lnTo>
                    <a:pt x="100" y="114"/>
                  </a:lnTo>
                  <a:lnTo>
                    <a:pt x="97" y="119"/>
                  </a:lnTo>
                  <a:lnTo>
                    <a:pt x="84" y="105"/>
                  </a:lnTo>
                  <a:lnTo>
                    <a:pt x="75" y="100"/>
                  </a:lnTo>
                  <a:lnTo>
                    <a:pt x="68" y="103"/>
                  </a:lnTo>
                  <a:lnTo>
                    <a:pt x="62" y="97"/>
                  </a:lnTo>
                  <a:lnTo>
                    <a:pt x="60" y="103"/>
                  </a:lnTo>
                  <a:lnTo>
                    <a:pt x="35" y="120"/>
                  </a:lnTo>
                  <a:lnTo>
                    <a:pt x="30" y="117"/>
                  </a:lnTo>
                  <a:lnTo>
                    <a:pt x="21" y="112"/>
                  </a:lnTo>
                  <a:lnTo>
                    <a:pt x="18" y="116"/>
                  </a:lnTo>
                  <a:lnTo>
                    <a:pt x="10" y="116"/>
                  </a:lnTo>
                  <a:lnTo>
                    <a:pt x="0" y="111"/>
                  </a:lnTo>
                  <a:lnTo>
                    <a:pt x="5" y="95"/>
                  </a:lnTo>
                  <a:lnTo>
                    <a:pt x="2" y="87"/>
                  </a:lnTo>
                  <a:lnTo>
                    <a:pt x="8" y="84"/>
                  </a:lnTo>
                  <a:lnTo>
                    <a:pt x="14" y="75"/>
                  </a:lnTo>
                  <a:lnTo>
                    <a:pt x="14" y="63"/>
                  </a:lnTo>
                  <a:lnTo>
                    <a:pt x="11" y="57"/>
                  </a:lnTo>
                  <a:lnTo>
                    <a:pt x="22" y="48"/>
                  </a:lnTo>
                  <a:lnTo>
                    <a:pt x="11" y="41"/>
                  </a:lnTo>
                  <a:lnTo>
                    <a:pt x="16" y="33"/>
                  </a:lnTo>
                  <a:lnTo>
                    <a:pt x="13" y="24"/>
                  </a:lnTo>
                  <a:lnTo>
                    <a:pt x="22" y="24"/>
                  </a:lnTo>
                  <a:lnTo>
                    <a:pt x="38" y="10"/>
                  </a:lnTo>
                  <a:lnTo>
                    <a:pt x="35" y="14"/>
                  </a:lnTo>
                  <a:lnTo>
                    <a:pt x="44" y="11"/>
                  </a:lnTo>
                  <a:lnTo>
                    <a:pt x="60" y="29"/>
                  </a:lnTo>
                  <a:lnTo>
                    <a:pt x="65" y="30"/>
                  </a:lnTo>
                  <a:lnTo>
                    <a:pt x="67" y="26"/>
                  </a:lnTo>
                  <a:lnTo>
                    <a:pt x="62" y="26"/>
                  </a:lnTo>
                  <a:lnTo>
                    <a:pt x="63" y="24"/>
                  </a:lnTo>
                  <a:lnTo>
                    <a:pt x="103" y="2"/>
                  </a:lnTo>
                  <a:lnTo>
                    <a:pt x="12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41" name="Freeform 1674"/>
            <p:cNvSpPr>
              <a:spLocks/>
            </p:cNvSpPr>
            <p:nvPr/>
          </p:nvSpPr>
          <p:spPr bwMode="auto">
            <a:xfrm>
              <a:off x="4549776" y="3016250"/>
              <a:ext cx="61913" cy="84138"/>
            </a:xfrm>
            <a:custGeom>
              <a:avLst/>
              <a:gdLst/>
              <a:ahLst/>
              <a:cxnLst>
                <a:cxn ang="0">
                  <a:pos x="41" y="0"/>
                </a:cxn>
                <a:cxn ang="0">
                  <a:pos x="39" y="6"/>
                </a:cxn>
                <a:cxn ang="0">
                  <a:pos x="47" y="3"/>
                </a:cxn>
                <a:cxn ang="0">
                  <a:pos x="66" y="17"/>
                </a:cxn>
                <a:cxn ang="0">
                  <a:pos x="69" y="30"/>
                </a:cxn>
                <a:cxn ang="0">
                  <a:pos x="66" y="43"/>
                </a:cxn>
                <a:cxn ang="0">
                  <a:pos x="71" y="46"/>
                </a:cxn>
                <a:cxn ang="0">
                  <a:pos x="74" y="69"/>
                </a:cxn>
                <a:cxn ang="0">
                  <a:pos x="79" y="76"/>
                </a:cxn>
                <a:cxn ang="0">
                  <a:pos x="75" y="90"/>
                </a:cxn>
                <a:cxn ang="0">
                  <a:pos x="68" y="82"/>
                </a:cxn>
                <a:cxn ang="0">
                  <a:pos x="66" y="88"/>
                </a:cxn>
                <a:cxn ang="0">
                  <a:pos x="37" y="106"/>
                </a:cxn>
                <a:cxn ang="0">
                  <a:pos x="33" y="103"/>
                </a:cxn>
                <a:cxn ang="0">
                  <a:pos x="23" y="98"/>
                </a:cxn>
                <a:cxn ang="0">
                  <a:pos x="20" y="101"/>
                </a:cxn>
                <a:cxn ang="0">
                  <a:pos x="9" y="101"/>
                </a:cxn>
                <a:cxn ang="0">
                  <a:pos x="0" y="96"/>
                </a:cxn>
                <a:cxn ang="0">
                  <a:pos x="4" y="82"/>
                </a:cxn>
                <a:cxn ang="0">
                  <a:pos x="1" y="74"/>
                </a:cxn>
                <a:cxn ang="0">
                  <a:pos x="7" y="71"/>
                </a:cxn>
                <a:cxn ang="0">
                  <a:pos x="15" y="62"/>
                </a:cxn>
                <a:cxn ang="0">
                  <a:pos x="15" y="50"/>
                </a:cxn>
                <a:cxn ang="0">
                  <a:pos x="11" y="46"/>
                </a:cxn>
                <a:cxn ang="0">
                  <a:pos x="25" y="38"/>
                </a:cxn>
                <a:cxn ang="0">
                  <a:pos x="11" y="31"/>
                </a:cxn>
                <a:cxn ang="0">
                  <a:pos x="17" y="22"/>
                </a:cxn>
                <a:cxn ang="0">
                  <a:pos x="12" y="14"/>
                </a:cxn>
                <a:cxn ang="0">
                  <a:pos x="25" y="14"/>
                </a:cxn>
                <a:cxn ang="0">
                  <a:pos x="41" y="0"/>
                </a:cxn>
              </a:cxnLst>
              <a:rect l="0" t="0" r="r" b="b"/>
              <a:pathLst>
                <a:path w="79" h="106">
                  <a:moveTo>
                    <a:pt x="41" y="0"/>
                  </a:moveTo>
                  <a:lnTo>
                    <a:pt x="39" y="6"/>
                  </a:lnTo>
                  <a:lnTo>
                    <a:pt x="47" y="3"/>
                  </a:lnTo>
                  <a:lnTo>
                    <a:pt x="66" y="17"/>
                  </a:lnTo>
                  <a:lnTo>
                    <a:pt x="69" y="30"/>
                  </a:lnTo>
                  <a:lnTo>
                    <a:pt x="66" y="43"/>
                  </a:lnTo>
                  <a:lnTo>
                    <a:pt x="71" y="46"/>
                  </a:lnTo>
                  <a:lnTo>
                    <a:pt x="74" y="69"/>
                  </a:lnTo>
                  <a:lnTo>
                    <a:pt x="79" y="76"/>
                  </a:lnTo>
                  <a:lnTo>
                    <a:pt x="75" y="90"/>
                  </a:lnTo>
                  <a:lnTo>
                    <a:pt x="68" y="82"/>
                  </a:lnTo>
                  <a:lnTo>
                    <a:pt x="66" y="88"/>
                  </a:lnTo>
                  <a:lnTo>
                    <a:pt x="37" y="106"/>
                  </a:lnTo>
                  <a:lnTo>
                    <a:pt x="33" y="103"/>
                  </a:lnTo>
                  <a:lnTo>
                    <a:pt x="23" y="98"/>
                  </a:lnTo>
                  <a:lnTo>
                    <a:pt x="20" y="101"/>
                  </a:lnTo>
                  <a:lnTo>
                    <a:pt x="9" y="101"/>
                  </a:lnTo>
                  <a:lnTo>
                    <a:pt x="0" y="96"/>
                  </a:lnTo>
                  <a:lnTo>
                    <a:pt x="4" y="82"/>
                  </a:lnTo>
                  <a:lnTo>
                    <a:pt x="1" y="74"/>
                  </a:lnTo>
                  <a:lnTo>
                    <a:pt x="7" y="71"/>
                  </a:lnTo>
                  <a:lnTo>
                    <a:pt x="15" y="62"/>
                  </a:lnTo>
                  <a:lnTo>
                    <a:pt x="15" y="50"/>
                  </a:lnTo>
                  <a:lnTo>
                    <a:pt x="11" y="46"/>
                  </a:lnTo>
                  <a:lnTo>
                    <a:pt x="25" y="38"/>
                  </a:lnTo>
                  <a:lnTo>
                    <a:pt x="11" y="31"/>
                  </a:lnTo>
                  <a:lnTo>
                    <a:pt x="17" y="22"/>
                  </a:lnTo>
                  <a:lnTo>
                    <a:pt x="12" y="14"/>
                  </a:lnTo>
                  <a:lnTo>
                    <a:pt x="25" y="14"/>
                  </a:lnTo>
                  <a:lnTo>
                    <a:pt x="4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42" name="Freeform 1675"/>
            <p:cNvSpPr>
              <a:spLocks/>
            </p:cNvSpPr>
            <p:nvPr/>
          </p:nvSpPr>
          <p:spPr bwMode="auto">
            <a:xfrm>
              <a:off x="4559301" y="3016250"/>
              <a:ext cx="52388" cy="84138"/>
            </a:xfrm>
            <a:custGeom>
              <a:avLst/>
              <a:gdLst/>
              <a:ahLst/>
              <a:cxnLst>
                <a:cxn ang="0">
                  <a:pos x="35" y="0"/>
                </a:cxn>
                <a:cxn ang="0">
                  <a:pos x="33" y="6"/>
                </a:cxn>
                <a:cxn ang="0">
                  <a:pos x="40" y="3"/>
                </a:cxn>
                <a:cxn ang="0">
                  <a:pos x="56" y="17"/>
                </a:cxn>
                <a:cxn ang="0">
                  <a:pos x="59" y="30"/>
                </a:cxn>
                <a:cxn ang="0">
                  <a:pos x="56" y="43"/>
                </a:cxn>
                <a:cxn ang="0">
                  <a:pos x="59" y="46"/>
                </a:cxn>
                <a:cxn ang="0">
                  <a:pos x="62" y="69"/>
                </a:cxn>
                <a:cxn ang="0">
                  <a:pos x="67" y="76"/>
                </a:cxn>
                <a:cxn ang="0">
                  <a:pos x="63" y="90"/>
                </a:cxn>
                <a:cxn ang="0">
                  <a:pos x="57" y="82"/>
                </a:cxn>
                <a:cxn ang="0">
                  <a:pos x="56" y="88"/>
                </a:cxn>
                <a:cxn ang="0">
                  <a:pos x="32" y="106"/>
                </a:cxn>
                <a:cxn ang="0">
                  <a:pos x="29" y="103"/>
                </a:cxn>
                <a:cxn ang="0">
                  <a:pos x="21" y="98"/>
                </a:cxn>
                <a:cxn ang="0">
                  <a:pos x="18" y="101"/>
                </a:cxn>
                <a:cxn ang="0">
                  <a:pos x="10" y="101"/>
                </a:cxn>
                <a:cxn ang="0">
                  <a:pos x="0" y="96"/>
                </a:cxn>
                <a:cxn ang="0">
                  <a:pos x="5" y="82"/>
                </a:cxn>
                <a:cxn ang="0">
                  <a:pos x="2" y="74"/>
                </a:cxn>
                <a:cxn ang="0">
                  <a:pos x="8" y="71"/>
                </a:cxn>
                <a:cxn ang="0">
                  <a:pos x="14" y="62"/>
                </a:cxn>
                <a:cxn ang="0">
                  <a:pos x="14" y="50"/>
                </a:cxn>
                <a:cxn ang="0">
                  <a:pos x="11" y="46"/>
                </a:cxn>
                <a:cxn ang="0">
                  <a:pos x="21" y="38"/>
                </a:cxn>
                <a:cxn ang="0">
                  <a:pos x="11" y="31"/>
                </a:cxn>
                <a:cxn ang="0">
                  <a:pos x="14" y="22"/>
                </a:cxn>
                <a:cxn ang="0">
                  <a:pos x="13" y="14"/>
                </a:cxn>
                <a:cxn ang="0">
                  <a:pos x="21" y="14"/>
                </a:cxn>
                <a:cxn ang="0">
                  <a:pos x="35" y="0"/>
                </a:cxn>
              </a:cxnLst>
              <a:rect l="0" t="0" r="r" b="b"/>
              <a:pathLst>
                <a:path w="67" h="106">
                  <a:moveTo>
                    <a:pt x="35" y="0"/>
                  </a:moveTo>
                  <a:lnTo>
                    <a:pt x="33" y="6"/>
                  </a:lnTo>
                  <a:lnTo>
                    <a:pt x="40" y="3"/>
                  </a:lnTo>
                  <a:lnTo>
                    <a:pt x="56" y="17"/>
                  </a:lnTo>
                  <a:lnTo>
                    <a:pt x="59" y="30"/>
                  </a:lnTo>
                  <a:lnTo>
                    <a:pt x="56" y="43"/>
                  </a:lnTo>
                  <a:lnTo>
                    <a:pt x="59" y="46"/>
                  </a:lnTo>
                  <a:lnTo>
                    <a:pt x="62" y="69"/>
                  </a:lnTo>
                  <a:lnTo>
                    <a:pt x="67" y="76"/>
                  </a:lnTo>
                  <a:lnTo>
                    <a:pt x="63" y="90"/>
                  </a:lnTo>
                  <a:lnTo>
                    <a:pt x="57" y="82"/>
                  </a:lnTo>
                  <a:lnTo>
                    <a:pt x="56" y="88"/>
                  </a:lnTo>
                  <a:lnTo>
                    <a:pt x="32" y="106"/>
                  </a:lnTo>
                  <a:lnTo>
                    <a:pt x="29" y="103"/>
                  </a:lnTo>
                  <a:lnTo>
                    <a:pt x="21" y="98"/>
                  </a:lnTo>
                  <a:lnTo>
                    <a:pt x="18" y="101"/>
                  </a:lnTo>
                  <a:lnTo>
                    <a:pt x="10" y="101"/>
                  </a:lnTo>
                  <a:lnTo>
                    <a:pt x="0" y="96"/>
                  </a:lnTo>
                  <a:lnTo>
                    <a:pt x="5" y="82"/>
                  </a:lnTo>
                  <a:lnTo>
                    <a:pt x="2" y="74"/>
                  </a:lnTo>
                  <a:lnTo>
                    <a:pt x="8" y="71"/>
                  </a:lnTo>
                  <a:lnTo>
                    <a:pt x="14" y="62"/>
                  </a:lnTo>
                  <a:lnTo>
                    <a:pt x="14" y="50"/>
                  </a:lnTo>
                  <a:lnTo>
                    <a:pt x="11" y="46"/>
                  </a:lnTo>
                  <a:lnTo>
                    <a:pt x="21" y="38"/>
                  </a:lnTo>
                  <a:lnTo>
                    <a:pt x="11" y="31"/>
                  </a:lnTo>
                  <a:lnTo>
                    <a:pt x="14" y="22"/>
                  </a:lnTo>
                  <a:lnTo>
                    <a:pt x="13" y="14"/>
                  </a:lnTo>
                  <a:lnTo>
                    <a:pt x="21" y="14"/>
                  </a:lnTo>
                  <a:lnTo>
                    <a:pt x="3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43" name="Freeform 1676"/>
            <p:cNvSpPr>
              <a:spLocks/>
            </p:cNvSpPr>
            <p:nvPr/>
          </p:nvSpPr>
          <p:spPr bwMode="auto">
            <a:xfrm>
              <a:off x="4675188" y="3246438"/>
              <a:ext cx="73025" cy="63500"/>
            </a:xfrm>
            <a:custGeom>
              <a:avLst/>
              <a:gdLst/>
              <a:ahLst/>
              <a:cxnLst>
                <a:cxn ang="0">
                  <a:pos x="87" y="0"/>
                </a:cxn>
                <a:cxn ang="0">
                  <a:pos x="90" y="0"/>
                </a:cxn>
                <a:cxn ang="0">
                  <a:pos x="91" y="8"/>
                </a:cxn>
                <a:cxn ang="0">
                  <a:pos x="85" y="22"/>
                </a:cxn>
                <a:cxn ang="0">
                  <a:pos x="69" y="16"/>
                </a:cxn>
                <a:cxn ang="0">
                  <a:pos x="63" y="17"/>
                </a:cxn>
                <a:cxn ang="0">
                  <a:pos x="52" y="23"/>
                </a:cxn>
                <a:cxn ang="0">
                  <a:pos x="61" y="31"/>
                </a:cxn>
                <a:cxn ang="0">
                  <a:pos x="53" y="28"/>
                </a:cxn>
                <a:cxn ang="0">
                  <a:pos x="55" y="36"/>
                </a:cxn>
                <a:cxn ang="0">
                  <a:pos x="49" y="30"/>
                </a:cxn>
                <a:cxn ang="0">
                  <a:pos x="49" y="38"/>
                </a:cxn>
                <a:cxn ang="0">
                  <a:pos x="39" y="27"/>
                </a:cxn>
                <a:cxn ang="0">
                  <a:pos x="41" y="23"/>
                </a:cxn>
                <a:cxn ang="0">
                  <a:pos x="36" y="25"/>
                </a:cxn>
                <a:cxn ang="0">
                  <a:pos x="36" y="36"/>
                </a:cxn>
                <a:cxn ang="0">
                  <a:pos x="46" y="52"/>
                </a:cxn>
                <a:cxn ang="0">
                  <a:pos x="41" y="49"/>
                </a:cxn>
                <a:cxn ang="0">
                  <a:pos x="41" y="55"/>
                </a:cxn>
                <a:cxn ang="0">
                  <a:pos x="35" y="57"/>
                </a:cxn>
                <a:cxn ang="0">
                  <a:pos x="55" y="71"/>
                </a:cxn>
                <a:cxn ang="0">
                  <a:pos x="57" y="79"/>
                </a:cxn>
                <a:cxn ang="0">
                  <a:pos x="50" y="74"/>
                </a:cxn>
                <a:cxn ang="0">
                  <a:pos x="41" y="74"/>
                </a:cxn>
                <a:cxn ang="0">
                  <a:pos x="44" y="71"/>
                </a:cxn>
                <a:cxn ang="0">
                  <a:pos x="36" y="66"/>
                </a:cxn>
                <a:cxn ang="0">
                  <a:pos x="14" y="66"/>
                </a:cxn>
                <a:cxn ang="0">
                  <a:pos x="9" y="58"/>
                </a:cxn>
                <a:cxn ang="0">
                  <a:pos x="14" y="58"/>
                </a:cxn>
                <a:cxn ang="0">
                  <a:pos x="14" y="55"/>
                </a:cxn>
                <a:cxn ang="0">
                  <a:pos x="9" y="54"/>
                </a:cxn>
                <a:cxn ang="0">
                  <a:pos x="9" y="55"/>
                </a:cxn>
                <a:cxn ang="0">
                  <a:pos x="0" y="42"/>
                </a:cxn>
                <a:cxn ang="0">
                  <a:pos x="14" y="25"/>
                </a:cxn>
                <a:cxn ang="0">
                  <a:pos x="12" y="19"/>
                </a:cxn>
                <a:cxn ang="0">
                  <a:pos x="41" y="9"/>
                </a:cxn>
                <a:cxn ang="0">
                  <a:pos x="63" y="4"/>
                </a:cxn>
                <a:cxn ang="0">
                  <a:pos x="77" y="11"/>
                </a:cxn>
                <a:cxn ang="0">
                  <a:pos x="82" y="9"/>
                </a:cxn>
                <a:cxn ang="0">
                  <a:pos x="87" y="6"/>
                </a:cxn>
                <a:cxn ang="0">
                  <a:pos x="87" y="0"/>
                </a:cxn>
              </a:cxnLst>
              <a:rect l="0" t="0" r="r" b="b"/>
              <a:pathLst>
                <a:path w="91" h="79">
                  <a:moveTo>
                    <a:pt x="87" y="0"/>
                  </a:moveTo>
                  <a:lnTo>
                    <a:pt x="90" y="0"/>
                  </a:lnTo>
                  <a:lnTo>
                    <a:pt x="91" y="8"/>
                  </a:lnTo>
                  <a:lnTo>
                    <a:pt x="85" y="22"/>
                  </a:lnTo>
                  <a:lnTo>
                    <a:pt x="69" y="16"/>
                  </a:lnTo>
                  <a:lnTo>
                    <a:pt x="63" y="17"/>
                  </a:lnTo>
                  <a:lnTo>
                    <a:pt x="52" y="23"/>
                  </a:lnTo>
                  <a:lnTo>
                    <a:pt x="61" y="31"/>
                  </a:lnTo>
                  <a:lnTo>
                    <a:pt x="53" y="28"/>
                  </a:lnTo>
                  <a:lnTo>
                    <a:pt x="55" y="36"/>
                  </a:lnTo>
                  <a:lnTo>
                    <a:pt x="49" y="30"/>
                  </a:lnTo>
                  <a:lnTo>
                    <a:pt x="49" y="38"/>
                  </a:lnTo>
                  <a:lnTo>
                    <a:pt x="39" y="27"/>
                  </a:lnTo>
                  <a:lnTo>
                    <a:pt x="41" y="23"/>
                  </a:lnTo>
                  <a:lnTo>
                    <a:pt x="36" y="25"/>
                  </a:lnTo>
                  <a:lnTo>
                    <a:pt x="36" y="36"/>
                  </a:lnTo>
                  <a:lnTo>
                    <a:pt x="46" y="52"/>
                  </a:lnTo>
                  <a:lnTo>
                    <a:pt x="41" y="49"/>
                  </a:lnTo>
                  <a:lnTo>
                    <a:pt x="41" y="55"/>
                  </a:lnTo>
                  <a:lnTo>
                    <a:pt x="35" y="57"/>
                  </a:lnTo>
                  <a:lnTo>
                    <a:pt x="55" y="71"/>
                  </a:lnTo>
                  <a:lnTo>
                    <a:pt x="57" y="79"/>
                  </a:lnTo>
                  <a:lnTo>
                    <a:pt x="50" y="74"/>
                  </a:lnTo>
                  <a:lnTo>
                    <a:pt x="41" y="74"/>
                  </a:lnTo>
                  <a:lnTo>
                    <a:pt x="44" y="71"/>
                  </a:lnTo>
                  <a:lnTo>
                    <a:pt x="36" y="66"/>
                  </a:lnTo>
                  <a:lnTo>
                    <a:pt x="14" y="66"/>
                  </a:lnTo>
                  <a:lnTo>
                    <a:pt x="9" y="58"/>
                  </a:lnTo>
                  <a:lnTo>
                    <a:pt x="14" y="58"/>
                  </a:lnTo>
                  <a:lnTo>
                    <a:pt x="14" y="55"/>
                  </a:lnTo>
                  <a:lnTo>
                    <a:pt x="9" y="54"/>
                  </a:lnTo>
                  <a:lnTo>
                    <a:pt x="9" y="55"/>
                  </a:lnTo>
                  <a:lnTo>
                    <a:pt x="0" y="42"/>
                  </a:lnTo>
                  <a:lnTo>
                    <a:pt x="14" y="25"/>
                  </a:lnTo>
                  <a:lnTo>
                    <a:pt x="12" y="19"/>
                  </a:lnTo>
                  <a:lnTo>
                    <a:pt x="41" y="9"/>
                  </a:lnTo>
                  <a:lnTo>
                    <a:pt x="63" y="4"/>
                  </a:lnTo>
                  <a:lnTo>
                    <a:pt x="77" y="11"/>
                  </a:lnTo>
                  <a:lnTo>
                    <a:pt x="82" y="9"/>
                  </a:lnTo>
                  <a:lnTo>
                    <a:pt x="87" y="6"/>
                  </a:lnTo>
                  <a:lnTo>
                    <a:pt x="8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44" name="Freeform 1677"/>
            <p:cNvSpPr>
              <a:spLocks/>
            </p:cNvSpPr>
            <p:nvPr/>
          </p:nvSpPr>
          <p:spPr bwMode="auto">
            <a:xfrm>
              <a:off x="4686301" y="3300413"/>
              <a:ext cx="30163" cy="20638"/>
            </a:xfrm>
            <a:custGeom>
              <a:avLst/>
              <a:gdLst/>
              <a:ahLst/>
              <a:cxnLst>
                <a:cxn ang="0">
                  <a:pos x="14" y="0"/>
                </a:cxn>
                <a:cxn ang="0">
                  <a:pos x="33" y="5"/>
                </a:cxn>
                <a:cxn ang="0">
                  <a:pos x="38" y="11"/>
                </a:cxn>
                <a:cxn ang="0">
                  <a:pos x="33" y="14"/>
                </a:cxn>
                <a:cxn ang="0">
                  <a:pos x="27" y="11"/>
                </a:cxn>
                <a:cxn ang="0">
                  <a:pos x="33" y="27"/>
                </a:cxn>
                <a:cxn ang="0">
                  <a:pos x="25" y="22"/>
                </a:cxn>
                <a:cxn ang="0">
                  <a:pos x="19" y="27"/>
                </a:cxn>
                <a:cxn ang="0">
                  <a:pos x="14" y="18"/>
                </a:cxn>
                <a:cxn ang="0">
                  <a:pos x="11" y="22"/>
                </a:cxn>
                <a:cxn ang="0">
                  <a:pos x="8" y="21"/>
                </a:cxn>
                <a:cxn ang="0">
                  <a:pos x="8" y="14"/>
                </a:cxn>
                <a:cxn ang="0">
                  <a:pos x="0" y="8"/>
                </a:cxn>
                <a:cxn ang="0">
                  <a:pos x="3" y="2"/>
                </a:cxn>
                <a:cxn ang="0">
                  <a:pos x="14" y="0"/>
                </a:cxn>
              </a:cxnLst>
              <a:rect l="0" t="0" r="r" b="b"/>
              <a:pathLst>
                <a:path w="38" h="27">
                  <a:moveTo>
                    <a:pt x="14" y="0"/>
                  </a:moveTo>
                  <a:lnTo>
                    <a:pt x="33" y="5"/>
                  </a:lnTo>
                  <a:lnTo>
                    <a:pt x="38" y="11"/>
                  </a:lnTo>
                  <a:lnTo>
                    <a:pt x="33" y="14"/>
                  </a:lnTo>
                  <a:lnTo>
                    <a:pt x="27" y="11"/>
                  </a:lnTo>
                  <a:lnTo>
                    <a:pt x="33" y="27"/>
                  </a:lnTo>
                  <a:lnTo>
                    <a:pt x="25" y="22"/>
                  </a:lnTo>
                  <a:lnTo>
                    <a:pt x="19" y="27"/>
                  </a:lnTo>
                  <a:lnTo>
                    <a:pt x="14" y="18"/>
                  </a:lnTo>
                  <a:lnTo>
                    <a:pt x="11" y="22"/>
                  </a:lnTo>
                  <a:lnTo>
                    <a:pt x="8" y="21"/>
                  </a:lnTo>
                  <a:lnTo>
                    <a:pt x="8" y="14"/>
                  </a:lnTo>
                  <a:lnTo>
                    <a:pt x="0" y="8"/>
                  </a:lnTo>
                  <a:lnTo>
                    <a:pt x="3" y="2"/>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45" name="Freeform 1678"/>
            <p:cNvSpPr>
              <a:spLocks/>
            </p:cNvSpPr>
            <p:nvPr/>
          </p:nvSpPr>
          <p:spPr bwMode="auto">
            <a:xfrm>
              <a:off x="4718051" y="3341688"/>
              <a:ext cx="30163" cy="11113"/>
            </a:xfrm>
            <a:custGeom>
              <a:avLst/>
              <a:gdLst/>
              <a:ahLst/>
              <a:cxnLst>
                <a:cxn ang="0">
                  <a:pos x="4" y="0"/>
                </a:cxn>
                <a:cxn ang="0">
                  <a:pos x="10" y="0"/>
                </a:cxn>
                <a:cxn ang="0">
                  <a:pos x="13" y="3"/>
                </a:cxn>
                <a:cxn ang="0">
                  <a:pos x="23" y="3"/>
                </a:cxn>
                <a:cxn ang="0">
                  <a:pos x="35" y="8"/>
                </a:cxn>
                <a:cxn ang="0">
                  <a:pos x="38" y="6"/>
                </a:cxn>
                <a:cxn ang="0">
                  <a:pos x="37" y="11"/>
                </a:cxn>
                <a:cxn ang="0">
                  <a:pos x="18" y="13"/>
                </a:cxn>
                <a:cxn ang="0">
                  <a:pos x="15" y="8"/>
                </a:cxn>
                <a:cxn ang="0">
                  <a:pos x="0" y="8"/>
                </a:cxn>
                <a:cxn ang="0">
                  <a:pos x="4" y="0"/>
                </a:cxn>
              </a:cxnLst>
              <a:rect l="0" t="0" r="r" b="b"/>
              <a:pathLst>
                <a:path w="38" h="13">
                  <a:moveTo>
                    <a:pt x="4" y="0"/>
                  </a:moveTo>
                  <a:lnTo>
                    <a:pt x="10" y="0"/>
                  </a:lnTo>
                  <a:lnTo>
                    <a:pt x="13" y="3"/>
                  </a:lnTo>
                  <a:lnTo>
                    <a:pt x="23" y="3"/>
                  </a:lnTo>
                  <a:lnTo>
                    <a:pt x="35" y="8"/>
                  </a:lnTo>
                  <a:lnTo>
                    <a:pt x="38" y="6"/>
                  </a:lnTo>
                  <a:lnTo>
                    <a:pt x="37" y="11"/>
                  </a:lnTo>
                  <a:lnTo>
                    <a:pt x="18" y="13"/>
                  </a:lnTo>
                  <a:lnTo>
                    <a:pt x="15" y="8"/>
                  </a:lnTo>
                  <a:lnTo>
                    <a:pt x="0" y="8"/>
                  </a:lnTo>
                  <a:lnTo>
                    <a:pt x="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46" name="Freeform 1679"/>
            <p:cNvSpPr>
              <a:spLocks/>
            </p:cNvSpPr>
            <p:nvPr/>
          </p:nvSpPr>
          <p:spPr bwMode="auto">
            <a:xfrm>
              <a:off x="4718051" y="3341688"/>
              <a:ext cx="30163" cy="11113"/>
            </a:xfrm>
            <a:custGeom>
              <a:avLst/>
              <a:gdLst/>
              <a:ahLst/>
              <a:cxnLst>
                <a:cxn ang="0">
                  <a:pos x="4" y="0"/>
                </a:cxn>
                <a:cxn ang="0">
                  <a:pos x="10" y="0"/>
                </a:cxn>
                <a:cxn ang="0">
                  <a:pos x="13" y="3"/>
                </a:cxn>
                <a:cxn ang="0">
                  <a:pos x="23" y="3"/>
                </a:cxn>
                <a:cxn ang="0">
                  <a:pos x="35" y="8"/>
                </a:cxn>
                <a:cxn ang="0">
                  <a:pos x="38" y="6"/>
                </a:cxn>
                <a:cxn ang="0">
                  <a:pos x="37" y="11"/>
                </a:cxn>
                <a:cxn ang="0">
                  <a:pos x="18" y="13"/>
                </a:cxn>
                <a:cxn ang="0">
                  <a:pos x="15" y="8"/>
                </a:cxn>
                <a:cxn ang="0">
                  <a:pos x="0" y="8"/>
                </a:cxn>
                <a:cxn ang="0">
                  <a:pos x="4" y="0"/>
                </a:cxn>
              </a:cxnLst>
              <a:rect l="0" t="0" r="r" b="b"/>
              <a:pathLst>
                <a:path w="38" h="13">
                  <a:moveTo>
                    <a:pt x="4" y="0"/>
                  </a:moveTo>
                  <a:lnTo>
                    <a:pt x="10" y="0"/>
                  </a:lnTo>
                  <a:lnTo>
                    <a:pt x="13" y="3"/>
                  </a:lnTo>
                  <a:lnTo>
                    <a:pt x="23" y="3"/>
                  </a:lnTo>
                  <a:lnTo>
                    <a:pt x="35" y="8"/>
                  </a:lnTo>
                  <a:lnTo>
                    <a:pt x="38" y="6"/>
                  </a:lnTo>
                  <a:lnTo>
                    <a:pt x="37" y="11"/>
                  </a:lnTo>
                  <a:lnTo>
                    <a:pt x="18" y="13"/>
                  </a:lnTo>
                  <a:lnTo>
                    <a:pt x="15" y="8"/>
                  </a:lnTo>
                  <a:lnTo>
                    <a:pt x="0" y="8"/>
                  </a:lnTo>
                  <a:lnTo>
                    <a:pt x="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47" name="Freeform 1680"/>
            <p:cNvSpPr>
              <a:spLocks/>
            </p:cNvSpPr>
            <p:nvPr/>
          </p:nvSpPr>
          <p:spPr bwMode="auto">
            <a:xfrm>
              <a:off x="4738688" y="3279775"/>
              <a:ext cx="11113" cy="9525"/>
            </a:xfrm>
            <a:custGeom>
              <a:avLst/>
              <a:gdLst/>
              <a:ahLst/>
              <a:cxnLst>
                <a:cxn ang="0">
                  <a:pos x="8" y="0"/>
                </a:cxn>
                <a:cxn ang="0">
                  <a:pos x="13" y="13"/>
                </a:cxn>
                <a:cxn ang="0">
                  <a:pos x="0" y="9"/>
                </a:cxn>
                <a:cxn ang="0">
                  <a:pos x="8" y="0"/>
                </a:cxn>
              </a:cxnLst>
              <a:rect l="0" t="0" r="r" b="b"/>
              <a:pathLst>
                <a:path w="13" h="13">
                  <a:moveTo>
                    <a:pt x="8" y="0"/>
                  </a:moveTo>
                  <a:lnTo>
                    <a:pt x="13" y="13"/>
                  </a:lnTo>
                  <a:lnTo>
                    <a:pt x="0" y="9"/>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48" name="Freeform 1681"/>
            <p:cNvSpPr>
              <a:spLocks/>
            </p:cNvSpPr>
            <p:nvPr/>
          </p:nvSpPr>
          <p:spPr bwMode="auto">
            <a:xfrm>
              <a:off x="4738688" y="3279775"/>
              <a:ext cx="11113" cy="9525"/>
            </a:xfrm>
            <a:custGeom>
              <a:avLst/>
              <a:gdLst/>
              <a:ahLst/>
              <a:cxnLst>
                <a:cxn ang="0">
                  <a:pos x="8" y="0"/>
                </a:cxn>
                <a:cxn ang="0">
                  <a:pos x="13" y="13"/>
                </a:cxn>
                <a:cxn ang="0">
                  <a:pos x="0" y="9"/>
                </a:cxn>
                <a:cxn ang="0">
                  <a:pos x="8" y="0"/>
                </a:cxn>
              </a:cxnLst>
              <a:rect l="0" t="0" r="r" b="b"/>
              <a:pathLst>
                <a:path w="13" h="13">
                  <a:moveTo>
                    <a:pt x="8" y="0"/>
                  </a:moveTo>
                  <a:lnTo>
                    <a:pt x="13" y="13"/>
                  </a:lnTo>
                  <a:lnTo>
                    <a:pt x="0" y="9"/>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49" name="Freeform 1682"/>
            <p:cNvSpPr>
              <a:spLocks/>
            </p:cNvSpPr>
            <p:nvPr/>
          </p:nvSpPr>
          <p:spPr bwMode="auto">
            <a:xfrm>
              <a:off x="4706938" y="3289300"/>
              <a:ext cx="20638" cy="11113"/>
            </a:xfrm>
            <a:custGeom>
              <a:avLst/>
              <a:gdLst/>
              <a:ahLst/>
              <a:cxnLst>
                <a:cxn ang="0">
                  <a:pos x="6" y="0"/>
                </a:cxn>
                <a:cxn ang="0">
                  <a:pos x="19" y="4"/>
                </a:cxn>
                <a:cxn ang="0">
                  <a:pos x="25" y="11"/>
                </a:cxn>
                <a:cxn ang="0">
                  <a:pos x="25" y="12"/>
                </a:cxn>
                <a:cxn ang="0">
                  <a:pos x="22" y="12"/>
                </a:cxn>
                <a:cxn ang="0">
                  <a:pos x="19" y="9"/>
                </a:cxn>
                <a:cxn ang="0">
                  <a:pos x="0" y="3"/>
                </a:cxn>
                <a:cxn ang="0">
                  <a:pos x="6" y="0"/>
                </a:cxn>
              </a:cxnLst>
              <a:rect l="0" t="0" r="r" b="b"/>
              <a:pathLst>
                <a:path w="25" h="12">
                  <a:moveTo>
                    <a:pt x="6" y="0"/>
                  </a:moveTo>
                  <a:lnTo>
                    <a:pt x="19" y="4"/>
                  </a:lnTo>
                  <a:lnTo>
                    <a:pt x="25" y="11"/>
                  </a:lnTo>
                  <a:lnTo>
                    <a:pt x="25" y="12"/>
                  </a:lnTo>
                  <a:lnTo>
                    <a:pt x="22" y="12"/>
                  </a:lnTo>
                  <a:lnTo>
                    <a:pt x="19" y="9"/>
                  </a:lnTo>
                  <a:lnTo>
                    <a:pt x="0" y="3"/>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50" name="Freeform 1683"/>
            <p:cNvSpPr>
              <a:spLocks/>
            </p:cNvSpPr>
            <p:nvPr/>
          </p:nvSpPr>
          <p:spPr bwMode="auto">
            <a:xfrm>
              <a:off x="4622801" y="3132138"/>
              <a:ext cx="84138" cy="41275"/>
            </a:xfrm>
            <a:custGeom>
              <a:avLst/>
              <a:gdLst/>
              <a:ahLst/>
              <a:cxnLst>
                <a:cxn ang="0">
                  <a:pos x="73" y="0"/>
                </a:cxn>
                <a:cxn ang="0">
                  <a:pos x="93" y="3"/>
                </a:cxn>
                <a:cxn ang="0">
                  <a:pos x="104" y="13"/>
                </a:cxn>
                <a:cxn ang="0">
                  <a:pos x="92" y="19"/>
                </a:cxn>
                <a:cxn ang="0">
                  <a:pos x="79" y="43"/>
                </a:cxn>
                <a:cxn ang="0">
                  <a:pos x="63" y="46"/>
                </a:cxn>
                <a:cxn ang="0">
                  <a:pos x="49" y="48"/>
                </a:cxn>
                <a:cxn ang="0">
                  <a:pos x="28" y="52"/>
                </a:cxn>
                <a:cxn ang="0">
                  <a:pos x="0" y="34"/>
                </a:cxn>
                <a:cxn ang="0">
                  <a:pos x="5" y="30"/>
                </a:cxn>
                <a:cxn ang="0">
                  <a:pos x="6" y="16"/>
                </a:cxn>
                <a:cxn ang="0">
                  <a:pos x="14" y="16"/>
                </a:cxn>
                <a:cxn ang="0">
                  <a:pos x="16" y="10"/>
                </a:cxn>
                <a:cxn ang="0">
                  <a:pos x="25" y="16"/>
                </a:cxn>
                <a:cxn ang="0">
                  <a:pos x="36" y="16"/>
                </a:cxn>
                <a:cxn ang="0">
                  <a:pos x="41" y="11"/>
                </a:cxn>
                <a:cxn ang="0">
                  <a:pos x="58" y="8"/>
                </a:cxn>
                <a:cxn ang="0">
                  <a:pos x="73" y="0"/>
                </a:cxn>
              </a:cxnLst>
              <a:rect l="0" t="0" r="r" b="b"/>
              <a:pathLst>
                <a:path w="104" h="52">
                  <a:moveTo>
                    <a:pt x="73" y="0"/>
                  </a:moveTo>
                  <a:lnTo>
                    <a:pt x="93" y="3"/>
                  </a:lnTo>
                  <a:lnTo>
                    <a:pt x="104" y="13"/>
                  </a:lnTo>
                  <a:lnTo>
                    <a:pt x="92" y="19"/>
                  </a:lnTo>
                  <a:lnTo>
                    <a:pt x="79" y="43"/>
                  </a:lnTo>
                  <a:lnTo>
                    <a:pt x="63" y="46"/>
                  </a:lnTo>
                  <a:lnTo>
                    <a:pt x="49" y="48"/>
                  </a:lnTo>
                  <a:lnTo>
                    <a:pt x="28" y="52"/>
                  </a:lnTo>
                  <a:lnTo>
                    <a:pt x="0" y="34"/>
                  </a:lnTo>
                  <a:lnTo>
                    <a:pt x="5" y="30"/>
                  </a:lnTo>
                  <a:lnTo>
                    <a:pt x="6" y="16"/>
                  </a:lnTo>
                  <a:lnTo>
                    <a:pt x="14" y="16"/>
                  </a:lnTo>
                  <a:lnTo>
                    <a:pt x="16" y="10"/>
                  </a:lnTo>
                  <a:lnTo>
                    <a:pt x="25" y="16"/>
                  </a:lnTo>
                  <a:lnTo>
                    <a:pt x="36" y="16"/>
                  </a:lnTo>
                  <a:lnTo>
                    <a:pt x="41" y="11"/>
                  </a:lnTo>
                  <a:lnTo>
                    <a:pt x="58" y="8"/>
                  </a:lnTo>
                  <a:lnTo>
                    <a:pt x="7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51" name="Freeform 1684"/>
            <p:cNvSpPr>
              <a:spLocks/>
            </p:cNvSpPr>
            <p:nvPr/>
          </p:nvSpPr>
          <p:spPr bwMode="auto">
            <a:xfrm>
              <a:off x="4622801" y="3132138"/>
              <a:ext cx="84138" cy="41275"/>
            </a:xfrm>
            <a:custGeom>
              <a:avLst/>
              <a:gdLst/>
              <a:ahLst/>
              <a:cxnLst>
                <a:cxn ang="0">
                  <a:pos x="73" y="0"/>
                </a:cxn>
                <a:cxn ang="0">
                  <a:pos x="93" y="3"/>
                </a:cxn>
                <a:cxn ang="0">
                  <a:pos x="104" y="13"/>
                </a:cxn>
                <a:cxn ang="0">
                  <a:pos x="92" y="19"/>
                </a:cxn>
                <a:cxn ang="0">
                  <a:pos x="79" y="43"/>
                </a:cxn>
                <a:cxn ang="0">
                  <a:pos x="63" y="46"/>
                </a:cxn>
                <a:cxn ang="0">
                  <a:pos x="49" y="48"/>
                </a:cxn>
                <a:cxn ang="0">
                  <a:pos x="28" y="52"/>
                </a:cxn>
                <a:cxn ang="0">
                  <a:pos x="0" y="34"/>
                </a:cxn>
                <a:cxn ang="0">
                  <a:pos x="5" y="30"/>
                </a:cxn>
                <a:cxn ang="0">
                  <a:pos x="6" y="16"/>
                </a:cxn>
                <a:cxn ang="0">
                  <a:pos x="14" y="16"/>
                </a:cxn>
                <a:cxn ang="0">
                  <a:pos x="16" y="10"/>
                </a:cxn>
                <a:cxn ang="0">
                  <a:pos x="25" y="16"/>
                </a:cxn>
                <a:cxn ang="0">
                  <a:pos x="36" y="16"/>
                </a:cxn>
                <a:cxn ang="0">
                  <a:pos x="41" y="11"/>
                </a:cxn>
                <a:cxn ang="0">
                  <a:pos x="58" y="8"/>
                </a:cxn>
                <a:cxn ang="0">
                  <a:pos x="73" y="0"/>
                </a:cxn>
              </a:cxnLst>
              <a:rect l="0" t="0" r="r" b="b"/>
              <a:pathLst>
                <a:path w="104" h="52">
                  <a:moveTo>
                    <a:pt x="73" y="0"/>
                  </a:moveTo>
                  <a:lnTo>
                    <a:pt x="93" y="3"/>
                  </a:lnTo>
                  <a:lnTo>
                    <a:pt x="104" y="13"/>
                  </a:lnTo>
                  <a:lnTo>
                    <a:pt x="92" y="19"/>
                  </a:lnTo>
                  <a:lnTo>
                    <a:pt x="79" y="43"/>
                  </a:lnTo>
                  <a:lnTo>
                    <a:pt x="63" y="46"/>
                  </a:lnTo>
                  <a:lnTo>
                    <a:pt x="49" y="48"/>
                  </a:lnTo>
                  <a:lnTo>
                    <a:pt x="28" y="52"/>
                  </a:lnTo>
                  <a:lnTo>
                    <a:pt x="0" y="34"/>
                  </a:lnTo>
                  <a:lnTo>
                    <a:pt x="5" y="30"/>
                  </a:lnTo>
                  <a:lnTo>
                    <a:pt x="6" y="16"/>
                  </a:lnTo>
                  <a:lnTo>
                    <a:pt x="14" y="16"/>
                  </a:lnTo>
                  <a:lnTo>
                    <a:pt x="16" y="10"/>
                  </a:lnTo>
                  <a:lnTo>
                    <a:pt x="25" y="16"/>
                  </a:lnTo>
                  <a:lnTo>
                    <a:pt x="36" y="16"/>
                  </a:lnTo>
                  <a:lnTo>
                    <a:pt x="41" y="11"/>
                  </a:lnTo>
                  <a:lnTo>
                    <a:pt x="58" y="8"/>
                  </a:lnTo>
                  <a:lnTo>
                    <a:pt x="7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52" name="Freeform 1685"/>
            <p:cNvSpPr>
              <a:spLocks/>
            </p:cNvSpPr>
            <p:nvPr/>
          </p:nvSpPr>
          <p:spPr bwMode="auto">
            <a:xfrm>
              <a:off x="4160838" y="2722563"/>
              <a:ext cx="125413" cy="82550"/>
            </a:xfrm>
            <a:custGeom>
              <a:avLst/>
              <a:gdLst/>
              <a:ahLst/>
              <a:cxnLst>
                <a:cxn ang="0">
                  <a:pos x="131" y="13"/>
                </a:cxn>
                <a:cxn ang="0">
                  <a:pos x="136" y="17"/>
                </a:cxn>
                <a:cxn ang="0">
                  <a:pos x="141" y="28"/>
                </a:cxn>
                <a:cxn ang="0">
                  <a:pos x="157" y="38"/>
                </a:cxn>
                <a:cxn ang="0">
                  <a:pos x="158" y="46"/>
                </a:cxn>
                <a:cxn ang="0">
                  <a:pos x="146" y="63"/>
                </a:cxn>
                <a:cxn ang="0">
                  <a:pos x="139" y="77"/>
                </a:cxn>
                <a:cxn ang="0">
                  <a:pos x="119" y="87"/>
                </a:cxn>
                <a:cxn ang="0">
                  <a:pos x="86" y="104"/>
                </a:cxn>
                <a:cxn ang="0">
                  <a:pos x="49" y="90"/>
                </a:cxn>
                <a:cxn ang="0">
                  <a:pos x="27" y="84"/>
                </a:cxn>
                <a:cxn ang="0">
                  <a:pos x="40" y="74"/>
                </a:cxn>
                <a:cxn ang="0">
                  <a:pos x="40" y="66"/>
                </a:cxn>
                <a:cxn ang="0">
                  <a:pos x="29" y="58"/>
                </a:cxn>
                <a:cxn ang="0">
                  <a:pos x="27" y="50"/>
                </a:cxn>
                <a:cxn ang="0">
                  <a:pos x="40" y="46"/>
                </a:cxn>
                <a:cxn ang="0">
                  <a:pos x="40" y="38"/>
                </a:cxn>
                <a:cxn ang="0">
                  <a:pos x="0" y="38"/>
                </a:cxn>
                <a:cxn ang="0">
                  <a:pos x="11" y="33"/>
                </a:cxn>
                <a:cxn ang="0">
                  <a:pos x="19" y="32"/>
                </a:cxn>
                <a:cxn ang="0">
                  <a:pos x="14" y="24"/>
                </a:cxn>
                <a:cxn ang="0">
                  <a:pos x="16" y="17"/>
                </a:cxn>
                <a:cxn ang="0">
                  <a:pos x="30" y="25"/>
                </a:cxn>
                <a:cxn ang="0">
                  <a:pos x="24" y="13"/>
                </a:cxn>
                <a:cxn ang="0">
                  <a:pos x="21" y="8"/>
                </a:cxn>
                <a:cxn ang="0">
                  <a:pos x="30" y="5"/>
                </a:cxn>
                <a:cxn ang="0">
                  <a:pos x="44" y="22"/>
                </a:cxn>
                <a:cxn ang="0">
                  <a:pos x="40" y="28"/>
                </a:cxn>
                <a:cxn ang="0">
                  <a:pos x="49" y="46"/>
                </a:cxn>
                <a:cxn ang="0">
                  <a:pos x="54" y="32"/>
                </a:cxn>
                <a:cxn ang="0">
                  <a:pos x="62" y="14"/>
                </a:cxn>
                <a:cxn ang="0">
                  <a:pos x="75" y="17"/>
                </a:cxn>
                <a:cxn ang="0">
                  <a:pos x="93" y="32"/>
                </a:cxn>
                <a:cxn ang="0">
                  <a:pos x="100" y="19"/>
                </a:cxn>
                <a:cxn ang="0">
                  <a:pos x="117" y="13"/>
                </a:cxn>
                <a:cxn ang="0">
                  <a:pos x="119" y="0"/>
                </a:cxn>
              </a:cxnLst>
              <a:rect l="0" t="0" r="r" b="b"/>
              <a:pathLst>
                <a:path w="158" h="104">
                  <a:moveTo>
                    <a:pt x="119" y="0"/>
                  </a:moveTo>
                  <a:lnTo>
                    <a:pt x="131" y="13"/>
                  </a:lnTo>
                  <a:lnTo>
                    <a:pt x="143" y="5"/>
                  </a:lnTo>
                  <a:lnTo>
                    <a:pt x="136" y="17"/>
                  </a:lnTo>
                  <a:lnTo>
                    <a:pt x="141" y="17"/>
                  </a:lnTo>
                  <a:lnTo>
                    <a:pt x="141" y="28"/>
                  </a:lnTo>
                  <a:lnTo>
                    <a:pt x="152" y="30"/>
                  </a:lnTo>
                  <a:lnTo>
                    <a:pt x="157" y="38"/>
                  </a:lnTo>
                  <a:lnTo>
                    <a:pt x="155" y="43"/>
                  </a:lnTo>
                  <a:lnTo>
                    <a:pt x="158" y="46"/>
                  </a:lnTo>
                  <a:lnTo>
                    <a:pt x="155" y="55"/>
                  </a:lnTo>
                  <a:lnTo>
                    <a:pt x="146" y="63"/>
                  </a:lnTo>
                  <a:lnTo>
                    <a:pt x="149" y="63"/>
                  </a:lnTo>
                  <a:lnTo>
                    <a:pt x="139" y="77"/>
                  </a:lnTo>
                  <a:lnTo>
                    <a:pt x="133" y="73"/>
                  </a:lnTo>
                  <a:lnTo>
                    <a:pt x="119" y="87"/>
                  </a:lnTo>
                  <a:lnTo>
                    <a:pt x="108" y="88"/>
                  </a:lnTo>
                  <a:lnTo>
                    <a:pt x="86" y="104"/>
                  </a:lnTo>
                  <a:lnTo>
                    <a:pt x="67" y="100"/>
                  </a:lnTo>
                  <a:lnTo>
                    <a:pt x="49" y="90"/>
                  </a:lnTo>
                  <a:lnTo>
                    <a:pt x="29" y="92"/>
                  </a:lnTo>
                  <a:lnTo>
                    <a:pt x="27" y="84"/>
                  </a:lnTo>
                  <a:lnTo>
                    <a:pt x="40" y="81"/>
                  </a:lnTo>
                  <a:lnTo>
                    <a:pt x="40" y="74"/>
                  </a:lnTo>
                  <a:lnTo>
                    <a:pt x="35" y="76"/>
                  </a:lnTo>
                  <a:lnTo>
                    <a:pt x="40" y="66"/>
                  </a:lnTo>
                  <a:lnTo>
                    <a:pt x="37" y="69"/>
                  </a:lnTo>
                  <a:lnTo>
                    <a:pt x="29" y="58"/>
                  </a:lnTo>
                  <a:lnTo>
                    <a:pt x="11" y="60"/>
                  </a:lnTo>
                  <a:lnTo>
                    <a:pt x="27" y="50"/>
                  </a:lnTo>
                  <a:lnTo>
                    <a:pt x="38" y="52"/>
                  </a:lnTo>
                  <a:lnTo>
                    <a:pt x="40" y="46"/>
                  </a:lnTo>
                  <a:lnTo>
                    <a:pt x="30" y="47"/>
                  </a:lnTo>
                  <a:lnTo>
                    <a:pt x="40" y="38"/>
                  </a:lnTo>
                  <a:lnTo>
                    <a:pt x="30" y="32"/>
                  </a:lnTo>
                  <a:lnTo>
                    <a:pt x="0" y="38"/>
                  </a:lnTo>
                  <a:lnTo>
                    <a:pt x="3" y="32"/>
                  </a:lnTo>
                  <a:lnTo>
                    <a:pt x="11" y="33"/>
                  </a:lnTo>
                  <a:lnTo>
                    <a:pt x="5" y="25"/>
                  </a:lnTo>
                  <a:lnTo>
                    <a:pt x="19" y="32"/>
                  </a:lnTo>
                  <a:lnTo>
                    <a:pt x="11" y="24"/>
                  </a:lnTo>
                  <a:lnTo>
                    <a:pt x="14" y="24"/>
                  </a:lnTo>
                  <a:lnTo>
                    <a:pt x="11" y="17"/>
                  </a:lnTo>
                  <a:lnTo>
                    <a:pt x="16" y="17"/>
                  </a:lnTo>
                  <a:lnTo>
                    <a:pt x="14" y="14"/>
                  </a:lnTo>
                  <a:lnTo>
                    <a:pt x="30" y="25"/>
                  </a:lnTo>
                  <a:lnTo>
                    <a:pt x="30" y="16"/>
                  </a:lnTo>
                  <a:lnTo>
                    <a:pt x="24" y="13"/>
                  </a:lnTo>
                  <a:lnTo>
                    <a:pt x="30" y="11"/>
                  </a:lnTo>
                  <a:lnTo>
                    <a:pt x="21" y="8"/>
                  </a:lnTo>
                  <a:lnTo>
                    <a:pt x="21" y="3"/>
                  </a:lnTo>
                  <a:lnTo>
                    <a:pt x="30" y="5"/>
                  </a:lnTo>
                  <a:lnTo>
                    <a:pt x="46" y="19"/>
                  </a:lnTo>
                  <a:lnTo>
                    <a:pt x="44" y="22"/>
                  </a:lnTo>
                  <a:lnTo>
                    <a:pt x="48" y="27"/>
                  </a:lnTo>
                  <a:lnTo>
                    <a:pt x="40" y="28"/>
                  </a:lnTo>
                  <a:lnTo>
                    <a:pt x="46" y="32"/>
                  </a:lnTo>
                  <a:lnTo>
                    <a:pt x="49" y="46"/>
                  </a:lnTo>
                  <a:lnTo>
                    <a:pt x="54" y="39"/>
                  </a:lnTo>
                  <a:lnTo>
                    <a:pt x="54" y="32"/>
                  </a:lnTo>
                  <a:lnTo>
                    <a:pt x="62" y="33"/>
                  </a:lnTo>
                  <a:lnTo>
                    <a:pt x="62" y="14"/>
                  </a:lnTo>
                  <a:lnTo>
                    <a:pt x="73" y="28"/>
                  </a:lnTo>
                  <a:lnTo>
                    <a:pt x="75" y="17"/>
                  </a:lnTo>
                  <a:lnTo>
                    <a:pt x="84" y="13"/>
                  </a:lnTo>
                  <a:lnTo>
                    <a:pt x="93" y="32"/>
                  </a:lnTo>
                  <a:lnTo>
                    <a:pt x="90" y="13"/>
                  </a:lnTo>
                  <a:lnTo>
                    <a:pt x="100" y="19"/>
                  </a:lnTo>
                  <a:lnTo>
                    <a:pt x="105" y="13"/>
                  </a:lnTo>
                  <a:lnTo>
                    <a:pt x="117" y="13"/>
                  </a:lnTo>
                  <a:lnTo>
                    <a:pt x="116" y="3"/>
                  </a:lnTo>
                  <a:lnTo>
                    <a:pt x="1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53" name="Freeform 1686"/>
            <p:cNvSpPr>
              <a:spLocks/>
            </p:cNvSpPr>
            <p:nvPr/>
          </p:nvSpPr>
          <p:spPr bwMode="auto">
            <a:xfrm>
              <a:off x="4160838" y="2722563"/>
              <a:ext cx="125413" cy="82550"/>
            </a:xfrm>
            <a:custGeom>
              <a:avLst/>
              <a:gdLst/>
              <a:ahLst/>
              <a:cxnLst>
                <a:cxn ang="0">
                  <a:pos x="131" y="13"/>
                </a:cxn>
                <a:cxn ang="0">
                  <a:pos x="136" y="17"/>
                </a:cxn>
                <a:cxn ang="0">
                  <a:pos x="141" y="28"/>
                </a:cxn>
                <a:cxn ang="0">
                  <a:pos x="157" y="38"/>
                </a:cxn>
                <a:cxn ang="0">
                  <a:pos x="158" y="46"/>
                </a:cxn>
                <a:cxn ang="0">
                  <a:pos x="146" y="63"/>
                </a:cxn>
                <a:cxn ang="0">
                  <a:pos x="139" y="77"/>
                </a:cxn>
                <a:cxn ang="0">
                  <a:pos x="119" y="87"/>
                </a:cxn>
                <a:cxn ang="0">
                  <a:pos x="86" y="104"/>
                </a:cxn>
                <a:cxn ang="0">
                  <a:pos x="49" y="90"/>
                </a:cxn>
                <a:cxn ang="0">
                  <a:pos x="27" y="84"/>
                </a:cxn>
                <a:cxn ang="0">
                  <a:pos x="40" y="74"/>
                </a:cxn>
                <a:cxn ang="0">
                  <a:pos x="40" y="66"/>
                </a:cxn>
                <a:cxn ang="0">
                  <a:pos x="29" y="58"/>
                </a:cxn>
                <a:cxn ang="0">
                  <a:pos x="27" y="50"/>
                </a:cxn>
                <a:cxn ang="0">
                  <a:pos x="40" y="46"/>
                </a:cxn>
                <a:cxn ang="0">
                  <a:pos x="40" y="38"/>
                </a:cxn>
                <a:cxn ang="0">
                  <a:pos x="0" y="38"/>
                </a:cxn>
                <a:cxn ang="0">
                  <a:pos x="11" y="33"/>
                </a:cxn>
                <a:cxn ang="0">
                  <a:pos x="19" y="32"/>
                </a:cxn>
                <a:cxn ang="0">
                  <a:pos x="14" y="24"/>
                </a:cxn>
                <a:cxn ang="0">
                  <a:pos x="16" y="17"/>
                </a:cxn>
                <a:cxn ang="0">
                  <a:pos x="30" y="25"/>
                </a:cxn>
                <a:cxn ang="0">
                  <a:pos x="24" y="13"/>
                </a:cxn>
                <a:cxn ang="0">
                  <a:pos x="21" y="8"/>
                </a:cxn>
                <a:cxn ang="0">
                  <a:pos x="30" y="5"/>
                </a:cxn>
                <a:cxn ang="0">
                  <a:pos x="44" y="22"/>
                </a:cxn>
                <a:cxn ang="0">
                  <a:pos x="40" y="28"/>
                </a:cxn>
                <a:cxn ang="0">
                  <a:pos x="49" y="46"/>
                </a:cxn>
                <a:cxn ang="0">
                  <a:pos x="54" y="32"/>
                </a:cxn>
                <a:cxn ang="0">
                  <a:pos x="62" y="14"/>
                </a:cxn>
                <a:cxn ang="0">
                  <a:pos x="75" y="17"/>
                </a:cxn>
                <a:cxn ang="0">
                  <a:pos x="93" y="32"/>
                </a:cxn>
                <a:cxn ang="0">
                  <a:pos x="100" y="19"/>
                </a:cxn>
                <a:cxn ang="0">
                  <a:pos x="117" y="13"/>
                </a:cxn>
                <a:cxn ang="0">
                  <a:pos x="119" y="0"/>
                </a:cxn>
              </a:cxnLst>
              <a:rect l="0" t="0" r="r" b="b"/>
              <a:pathLst>
                <a:path w="158" h="104">
                  <a:moveTo>
                    <a:pt x="119" y="0"/>
                  </a:moveTo>
                  <a:lnTo>
                    <a:pt x="131" y="13"/>
                  </a:lnTo>
                  <a:lnTo>
                    <a:pt x="143" y="5"/>
                  </a:lnTo>
                  <a:lnTo>
                    <a:pt x="136" y="17"/>
                  </a:lnTo>
                  <a:lnTo>
                    <a:pt x="141" y="17"/>
                  </a:lnTo>
                  <a:lnTo>
                    <a:pt x="141" y="28"/>
                  </a:lnTo>
                  <a:lnTo>
                    <a:pt x="152" y="30"/>
                  </a:lnTo>
                  <a:lnTo>
                    <a:pt x="157" y="38"/>
                  </a:lnTo>
                  <a:lnTo>
                    <a:pt x="155" y="43"/>
                  </a:lnTo>
                  <a:lnTo>
                    <a:pt x="158" y="46"/>
                  </a:lnTo>
                  <a:lnTo>
                    <a:pt x="155" y="55"/>
                  </a:lnTo>
                  <a:lnTo>
                    <a:pt x="146" y="63"/>
                  </a:lnTo>
                  <a:lnTo>
                    <a:pt x="149" y="63"/>
                  </a:lnTo>
                  <a:lnTo>
                    <a:pt x="139" y="77"/>
                  </a:lnTo>
                  <a:lnTo>
                    <a:pt x="133" y="73"/>
                  </a:lnTo>
                  <a:lnTo>
                    <a:pt x="119" y="87"/>
                  </a:lnTo>
                  <a:lnTo>
                    <a:pt x="108" y="88"/>
                  </a:lnTo>
                  <a:lnTo>
                    <a:pt x="86" y="104"/>
                  </a:lnTo>
                  <a:lnTo>
                    <a:pt x="67" y="100"/>
                  </a:lnTo>
                  <a:lnTo>
                    <a:pt x="49" y="90"/>
                  </a:lnTo>
                  <a:lnTo>
                    <a:pt x="29" y="92"/>
                  </a:lnTo>
                  <a:lnTo>
                    <a:pt x="27" y="84"/>
                  </a:lnTo>
                  <a:lnTo>
                    <a:pt x="40" y="81"/>
                  </a:lnTo>
                  <a:lnTo>
                    <a:pt x="40" y="74"/>
                  </a:lnTo>
                  <a:lnTo>
                    <a:pt x="35" y="76"/>
                  </a:lnTo>
                  <a:lnTo>
                    <a:pt x="40" y="66"/>
                  </a:lnTo>
                  <a:lnTo>
                    <a:pt x="37" y="69"/>
                  </a:lnTo>
                  <a:lnTo>
                    <a:pt x="29" y="58"/>
                  </a:lnTo>
                  <a:lnTo>
                    <a:pt x="11" y="60"/>
                  </a:lnTo>
                  <a:lnTo>
                    <a:pt x="27" y="50"/>
                  </a:lnTo>
                  <a:lnTo>
                    <a:pt x="38" y="52"/>
                  </a:lnTo>
                  <a:lnTo>
                    <a:pt x="40" y="46"/>
                  </a:lnTo>
                  <a:lnTo>
                    <a:pt x="30" y="47"/>
                  </a:lnTo>
                  <a:lnTo>
                    <a:pt x="40" y="38"/>
                  </a:lnTo>
                  <a:lnTo>
                    <a:pt x="30" y="32"/>
                  </a:lnTo>
                  <a:lnTo>
                    <a:pt x="0" y="38"/>
                  </a:lnTo>
                  <a:lnTo>
                    <a:pt x="3" y="32"/>
                  </a:lnTo>
                  <a:lnTo>
                    <a:pt x="11" y="33"/>
                  </a:lnTo>
                  <a:lnTo>
                    <a:pt x="5" y="25"/>
                  </a:lnTo>
                  <a:lnTo>
                    <a:pt x="19" y="32"/>
                  </a:lnTo>
                  <a:lnTo>
                    <a:pt x="11" y="24"/>
                  </a:lnTo>
                  <a:lnTo>
                    <a:pt x="14" y="24"/>
                  </a:lnTo>
                  <a:lnTo>
                    <a:pt x="11" y="17"/>
                  </a:lnTo>
                  <a:lnTo>
                    <a:pt x="16" y="17"/>
                  </a:lnTo>
                  <a:lnTo>
                    <a:pt x="14" y="14"/>
                  </a:lnTo>
                  <a:lnTo>
                    <a:pt x="30" y="25"/>
                  </a:lnTo>
                  <a:lnTo>
                    <a:pt x="30" y="16"/>
                  </a:lnTo>
                  <a:lnTo>
                    <a:pt x="24" y="13"/>
                  </a:lnTo>
                  <a:lnTo>
                    <a:pt x="30" y="11"/>
                  </a:lnTo>
                  <a:lnTo>
                    <a:pt x="21" y="8"/>
                  </a:lnTo>
                  <a:lnTo>
                    <a:pt x="21" y="3"/>
                  </a:lnTo>
                  <a:lnTo>
                    <a:pt x="30" y="5"/>
                  </a:lnTo>
                  <a:lnTo>
                    <a:pt x="46" y="19"/>
                  </a:lnTo>
                  <a:lnTo>
                    <a:pt x="44" y="22"/>
                  </a:lnTo>
                  <a:lnTo>
                    <a:pt x="48" y="27"/>
                  </a:lnTo>
                  <a:lnTo>
                    <a:pt x="40" y="28"/>
                  </a:lnTo>
                  <a:lnTo>
                    <a:pt x="46" y="32"/>
                  </a:lnTo>
                  <a:lnTo>
                    <a:pt x="49" y="46"/>
                  </a:lnTo>
                  <a:lnTo>
                    <a:pt x="54" y="39"/>
                  </a:lnTo>
                  <a:lnTo>
                    <a:pt x="54" y="32"/>
                  </a:lnTo>
                  <a:lnTo>
                    <a:pt x="62" y="33"/>
                  </a:lnTo>
                  <a:lnTo>
                    <a:pt x="62" y="14"/>
                  </a:lnTo>
                  <a:lnTo>
                    <a:pt x="73" y="28"/>
                  </a:lnTo>
                  <a:lnTo>
                    <a:pt x="75" y="17"/>
                  </a:lnTo>
                  <a:lnTo>
                    <a:pt x="84" y="13"/>
                  </a:lnTo>
                  <a:lnTo>
                    <a:pt x="93" y="32"/>
                  </a:lnTo>
                  <a:lnTo>
                    <a:pt x="90" y="13"/>
                  </a:lnTo>
                  <a:lnTo>
                    <a:pt x="100" y="19"/>
                  </a:lnTo>
                  <a:lnTo>
                    <a:pt x="105" y="13"/>
                  </a:lnTo>
                  <a:lnTo>
                    <a:pt x="117" y="13"/>
                  </a:lnTo>
                  <a:lnTo>
                    <a:pt x="116" y="3"/>
                  </a:lnTo>
                  <a:lnTo>
                    <a:pt x="1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54" name="Freeform 1687"/>
            <p:cNvSpPr>
              <a:spLocks/>
            </p:cNvSpPr>
            <p:nvPr/>
          </p:nvSpPr>
          <p:spPr bwMode="auto">
            <a:xfrm>
              <a:off x="4518026" y="3152775"/>
              <a:ext cx="134938" cy="147638"/>
            </a:xfrm>
            <a:custGeom>
              <a:avLst/>
              <a:gdLst/>
              <a:ahLst/>
              <a:cxnLst>
                <a:cxn ang="0">
                  <a:pos x="82" y="10"/>
                </a:cxn>
                <a:cxn ang="0">
                  <a:pos x="98" y="21"/>
                </a:cxn>
                <a:cxn ang="0">
                  <a:pos x="100" y="27"/>
                </a:cxn>
                <a:cxn ang="0">
                  <a:pos x="101" y="33"/>
                </a:cxn>
                <a:cxn ang="0">
                  <a:pos x="95" y="29"/>
                </a:cxn>
                <a:cxn ang="0">
                  <a:pos x="81" y="43"/>
                </a:cxn>
                <a:cxn ang="0">
                  <a:pos x="81" y="54"/>
                </a:cxn>
                <a:cxn ang="0">
                  <a:pos x="100" y="74"/>
                </a:cxn>
                <a:cxn ang="0">
                  <a:pos x="115" y="105"/>
                </a:cxn>
                <a:cxn ang="0">
                  <a:pos x="136" y="108"/>
                </a:cxn>
                <a:cxn ang="0">
                  <a:pos x="134" y="117"/>
                </a:cxn>
                <a:cxn ang="0">
                  <a:pos x="171" y="144"/>
                </a:cxn>
                <a:cxn ang="0">
                  <a:pos x="163" y="141"/>
                </a:cxn>
                <a:cxn ang="0">
                  <a:pos x="146" y="139"/>
                </a:cxn>
                <a:cxn ang="0">
                  <a:pos x="150" y="157"/>
                </a:cxn>
                <a:cxn ang="0">
                  <a:pos x="144" y="168"/>
                </a:cxn>
                <a:cxn ang="0">
                  <a:pos x="136" y="185"/>
                </a:cxn>
                <a:cxn ang="0">
                  <a:pos x="131" y="180"/>
                </a:cxn>
                <a:cxn ang="0">
                  <a:pos x="139" y="169"/>
                </a:cxn>
                <a:cxn ang="0">
                  <a:pos x="127" y="147"/>
                </a:cxn>
                <a:cxn ang="0">
                  <a:pos x="119" y="133"/>
                </a:cxn>
                <a:cxn ang="0">
                  <a:pos x="101" y="122"/>
                </a:cxn>
                <a:cxn ang="0">
                  <a:pos x="71" y="100"/>
                </a:cxn>
                <a:cxn ang="0">
                  <a:pos x="55" y="86"/>
                </a:cxn>
                <a:cxn ang="0">
                  <a:pos x="30" y="59"/>
                </a:cxn>
                <a:cxn ang="0">
                  <a:pos x="13" y="70"/>
                </a:cxn>
                <a:cxn ang="0">
                  <a:pos x="5" y="62"/>
                </a:cxn>
                <a:cxn ang="0">
                  <a:pos x="0" y="46"/>
                </a:cxn>
                <a:cxn ang="0">
                  <a:pos x="0" y="29"/>
                </a:cxn>
                <a:cxn ang="0">
                  <a:pos x="16" y="24"/>
                </a:cxn>
                <a:cxn ang="0">
                  <a:pos x="32" y="27"/>
                </a:cxn>
                <a:cxn ang="0">
                  <a:pos x="49" y="18"/>
                </a:cxn>
                <a:cxn ang="0">
                  <a:pos x="52" y="10"/>
                </a:cxn>
                <a:cxn ang="0">
                  <a:pos x="79" y="0"/>
                </a:cxn>
              </a:cxnLst>
              <a:rect l="0" t="0" r="r" b="b"/>
              <a:pathLst>
                <a:path w="171" h="185">
                  <a:moveTo>
                    <a:pt x="79" y="0"/>
                  </a:moveTo>
                  <a:lnTo>
                    <a:pt x="82" y="10"/>
                  </a:lnTo>
                  <a:lnTo>
                    <a:pt x="101" y="14"/>
                  </a:lnTo>
                  <a:lnTo>
                    <a:pt x="98" y="21"/>
                  </a:lnTo>
                  <a:lnTo>
                    <a:pt x="100" y="21"/>
                  </a:lnTo>
                  <a:lnTo>
                    <a:pt x="100" y="27"/>
                  </a:lnTo>
                  <a:lnTo>
                    <a:pt x="104" y="32"/>
                  </a:lnTo>
                  <a:lnTo>
                    <a:pt x="101" y="33"/>
                  </a:lnTo>
                  <a:lnTo>
                    <a:pt x="101" y="29"/>
                  </a:lnTo>
                  <a:lnTo>
                    <a:pt x="95" y="29"/>
                  </a:lnTo>
                  <a:lnTo>
                    <a:pt x="81" y="38"/>
                  </a:lnTo>
                  <a:lnTo>
                    <a:pt x="81" y="43"/>
                  </a:lnTo>
                  <a:lnTo>
                    <a:pt x="82" y="46"/>
                  </a:lnTo>
                  <a:lnTo>
                    <a:pt x="81" y="54"/>
                  </a:lnTo>
                  <a:lnTo>
                    <a:pt x="82" y="63"/>
                  </a:lnTo>
                  <a:lnTo>
                    <a:pt x="100" y="74"/>
                  </a:lnTo>
                  <a:lnTo>
                    <a:pt x="108" y="95"/>
                  </a:lnTo>
                  <a:lnTo>
                    <a:pt x="115" y="105"/>
                  </a:lnTo>
                  <a:lnTo>
                    <a:pt x="123" y="111"/>
                  </a:lnTo>
                  <a:lnTo>
                    <a:pt x="136" y="108"/>
                  </a:lnTo>
                  <a:lnTo>
                    <a:pt x="138" y="109"/>
                  </a:lnTo>
                  <a:lnTo>
                    <a:pt x="134" y="117"/>
                  </a:lnTo>
                  <a:lnTo>
                    <a:pt x="163" y="131"/>
                  </a:lnTo>
                  <a:lnTo>
                    <a:pt x="171" y="144"/>
                  </a:lnTo>
                  <a:lnTo>
                    <a:pt x="169" y="149"/>
                  </a:lnTo>
                  <a:lnTo>
                    <a:pt x="163" y="141"/>
                  </a:lnTo>
                  <a:lnTo>
                    <a:pt x="153" y="135"/>
                  </a:lnTo>
                  <a:lnTo>
                    <a:pt x="146" y="139"/>
                  </a:lnTo>
                  <a:lnTo>
                    <a:pt x="142" y="150"/>
                  </a:lnTo>
                  <a:lnTo>
                    <a:pt x="150" y="157"/>
                  </a:lnTo>
                  <a:lnTo>
                    <a:pt x="150" y="165"/>
                  </a:lnTo>
                  <a:lnTo>
                    <a:pt x="144" y="168"/>
                  </a:lnTo>
                  <a:lnTo>
                    <a:pt x="142" y="177"/>
                  </a:lnTo>
                  <a:lnTo>
                    <a:pt x="136" y="185"/>
                  </a:lnTo>
                  <a:lnTo>
                    <a:pt x="131" y="185"/>
                  </a:lnTo>
                  <a:lnTo>
                    <a:pt x="131" y="180"/>
                  </a:lnTo>
                  <a:lnTo>
                    <a:pt x="133" y="171"/>
                  </a:lnTo>
                  <a:lnTo>
                    <a:pt x="139" y="169"/>
                  </a:lnTo>
                  <a:lnTo>
                    <a:pt x="130" y="144"/>
                  </a:lnTo>
                  <a:lnTo>
                    <a:pt x="127" y="147"/>
                  </a:lnTo>
                  <a:lnTo>
                    <a:pt x="120" y="142"/>
                  </a:lnTo>
                  <a:lnTo>
                    <a:pt x="119" y="133"/>
                  </a:lnTo>
                  <a:lnTo>
                    <a:pt x="111" y="133"/>
                  </a:lnTo>
                  <a:lnTo>
                    <a:pt x="101" y="122"/>
                  </a:lnTo>
                  <a:lnTo>
                    <a:pt x="92" y="122"/>
                  </a:lnTo>
                  <a:lnTo>
                    <a:pt x="71" y="100"/>
                  </a:lnTo>
                  <a:lnTo>
                    <a:pt x="65" y="98"/>
                  </a:lnTo>
                  <a:lnTo>
                    <a:pt x="55" y="86"/>
                  </a:lnTo>
                  <a:lnTo>
                    <a:pt x="51" y="68"/>
                  </a:lnTo>
                  <a:lnTo>
                    <a:pt x="30" y="59"/>
                  </a:lnTo>
                  <a:lnTo>
                    <a:pt x="21" y="68"/>
                  </a:lnTo>
                  <a:lnTo>
                    <a:pt x="13" y="70"/>
                  </a:lnTo>
                  <a:lnTo>
                    <a:pt x="11" y="63"/>
                  </a:lnTo>
                  <a:lnTo>
                    <a:pt x="5" y="62"/>
                  </a:lnTo>
                  <a:lnTo>
                    <a:pt x="2" y="49"/>
                  </a:lnTo>
                  <a:lnTo>
                    <a:pt x="0" y="46"/>
                  </a:lnTo>
                  <a:lnTo>
                    <a:pt x="5" y="40"/>
                  </a:lnTo>
                  <a:lnTo>
                    <a:pt x="0" y="29"/>
                  </a:lnTo>
                  <a:lnTo>
                    <a:pt x="3" y="27"/>
                  </a:lnTo>
                  <a:lnTo>
                    <a:pt x="16" y="24"/>
                  </a:lnTo>
                  <a:lnTo>
                    <a:pt x="24" y="16"/>
                  </a:lnTo>
                  <a:lnTo>
                    <a:pt x="32" y="27"/>
                  </a:lnTo>
                  <a:lnTo>
                    <a:pt x="36" y="14"/>
                  </a:lnTo>
                  <a:lnTo>
                    <a:pt x="49" y="18"/>
                  </a:lnTo>
                  <a:lnTo>
                    <a:pt x="47" y="11"/>
                  </a:lnTo>
                  <a:lnTo>
                    <a:pt x="52" y="10"/>
                  </a:lnTo>
                  <a:lnTo>
                    <a:pt x="52" y="5"/>
                  </a:lnTo>
                  <a:lnTo>
                    <a:pt x="7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55" name="Freeform 1688"/>
            <p:cNvSpPr>
              <a:spLocks/>
            </p:cNvSpPr>
            <p:nvPr/>
          </p:nvSpPr>
          <p:spPr bwMode="auto">
            <a:xfrm>
              <a:off x="4538663" y="3246438"/>
              <a:ext cx="11113" cy="41275"/>
            </a:xfrm>
            <a:custGeom>
              <a:avLst/>
              <a:gdLst/>
              <a:ahLst/>
              <a:cxnLst>
                <a:cxn ang="0">
                  <a:pos x="8" y="0"/>
                </a:cxn>
                <a:cxn ang="0">
                  <a:pos x="11" y="6"/>
                </a:cxn>
                <a:cxn ang="0">
                  <a:pos x="13" y="14"/>
                </a:cxn>
                <a:cxn ang="0">
                  <a:pos x="13" y="42"/>
                </a:cxn>
                <a:cxn ang="0">
                  <a:pos x="11" y="47"/>
                </a:cxn>
                <a:cxn ang="0">
                  <a:pos x="8" y="46"/>
                </a:cxn>
                <a:cxn ang="0">
                  <a:pos x="5" y="52"/>
                </a:cxn>
                <a:cxn ang="0">
                  <a:pos x="3" y="44"/>
                </a:cxn>
                <a:cxn ang="0">
                  <a:pos x="3" y="30"/>
                </a:cxn>
                <a:cxn ang="0">
                  <a:pos x="0" y="9"/>
                </a:cxn>
                <a:cxn ang="0">
                  <a:pos x="3" y="11"/>
                </a:cxn>
                <a:cxn ang="0">
                  <a:pos x="8" y="0"/>
                </a:cxn>
              </a:cxnLst>
              <a:rect l="0" t="0" r="r" b="b"/>
              <a:pathLst>
                <a:path w="13" h="52">
                  <a:moveTo>
                    <a:pt x="8" y="0"/>
                  </a:moveTo>
                  <a:lnTo>
                    <a:pt x="11" y="6"/>
                  </a:lnTo>
                  <a:lnTo>
                    <a:pt x="13" y="14"/>
                  </a:lnTo>
                  <a:lnTo>
                    <a:pt x="13" y="42"/>
                  </a:lnTo>
                  <a:lnTo>
                    <a:pt x="11" y="47"/>
                  </a:lnTo>
                  <a:lnTo>
                    <a:pt x="8" y="46"/>
                  </a:lnTo>
                  <a:lnTo>
                    <a:pt x="5" y="52"/>
                  </a:lnTo>
                  <a:lnTo>
                    <a:pt x="3" y="44"/>
                  </a:lnTo>
                  <a:lnTo>
                    <a:pt x="3" y="30"/>
                  </a:lnTo>
                  <a:lnTo>
                    <a:pt x="0" y="9"/>
                  </a:lnTo>
                  <a:lnTo>
                    <a:pt x="3" y="11"/>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56" name="Freeform 1689"/>
            <p:cNvSpPr>
              <a:spLocks/>
            </p:cNvSpPr>
            <p:nvPr/>
          </p:nvSpPr>
          <p:spPr bwMode="auto">
            <a:xfrm>
              <a:off x="4538663" y="3246438"/>
              <a:ext cx="11113" cy="41275"/>
            </a:xfrm>
            <a:custGeom>
              <a:avLst/>
              <a:gdLst/>
              <a:ahLst/>
              <a:cxnLst>
                <a:cxn ang="0">
                  <a:pos x="8" y="0"/>
                </a:cxn>
                <a:cxn ang="0">
                  <a:pos x="11" y="6"/>
                </a:cxn>
                <a:cxn ang="0">
                  <a:pos x="13" y="14"/>
                </a:cxn>
                <a:cxn ang="0">
                  <a:pos x="13" y="42"/>
                </a:cxn>
                <a:cxn ang="0">
                  <a:pos x="11" y="47"/>
                </a:cxn>
                <a:cxn ang="0">
                  <a:pos x="8" y="46"/>
                </a:cxn>
                <a:cxn ang="0">
                  <a:pos x="5" y="52"/>
                </a:cxn>
                <a:cxn ang="0">
                  <a:pos x="3" y="44"/>
                </a:cxn>
                <a:cxn ang="0">
                  <a:pos x="3" y="30"/>
                </a:cxn>
                <a:cxn ang="0">
                  <a:pos x="0" y="9"/>
                </a:cxn>
                <a:cxn ang="0">
                  <a:pos x="3" y="11"/>
                </a:cxn>
                <a:cxn ang="0">
                  <a:pos x="8" y="0"/>
                </a:cxn>
              </a:cxnLst>
              <a:rect l="0" t="0" r="r" b="b"/>
              <a:pathLst>
                <a:path w="13" h="52">
                  <a:moveTo>
                    <a:pt x="8" y="0"/>
                  </a:moveTo>
                  <a:lnTo>
                    <a:pt x="11" y="6"/>
                  </a:lnTo>
                  <a:lnTo>
                    <a:pt x="13" y="14"/>
                  </a:lnTo>
                  <a:lnTo>
                    <a:pt x="13" y="42"/>
                  </a:lnTo>
                  <a:lnTo>
                    <a:pt x="11" y="47"/>
                  </a:lnTo>
                  <a:lnTo>
                    <a:pt x="8" y="46"/>
                  </a:lnTo>
                  <a:lnTo>
                    <a:pt x="5" y="52"/>
                  </a:lnTo>
                  <a:lnTo>
                    <a:pt x="3" y="44"/>
                  </a:lnTo>
                  <a:lnTo>
                    <a:pt x="3" y="30"/>
                  </a:lnTo>
                  <a:lnTo>
                    <a:pt x="0" y="9"/>
                  </a:lnTo>
                  <a:lnTo>
                    <a:pt x="3" y="11"/>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57" name="Freeform 1690"/>
            <p:cNvSpPr>
              <a:spLocks/>
            </p:cNvSpPr>
            <p:nvPr/>
          </p:nvSpPr>
          <p:spPr bwMode="auto">
            <a:xfrm>
              <a:off x="4581526" y="3300413"/>
              <a:ext cx="41275" cy="20638"/>
            </a:xfrm>
            <a:custGeom>
              <a:avLst/>
              <a:gdLst/>
              <a:ahLst/>
              <a:cxnLst>
                <a:cxn ang="0">
                  <a:pos x="52" y="0"/>
                </a:cxn>
                <a:cxn ang="0">
                  <a:pos x="44" y="14"/>
                </a:cxn>
                <a:cxn ang="0">
                  <a:pos x="46" y="21"/>
                </a:cxn>
                <a:cxn ang="0">
                  <a:pos x="44" y="27"/>
                </a:cxn>
                <a:cxn ang="0">
                  <a:pos x="36" y="27"/>
                </a:cxn>
                <a:cxn ang="0">
                  <a:pos x="30" y="21"/>
                </a:cxn>
                <a:cxn ang="0">
                  <a:pos x="3" y="13"/>
                </a:cxn>
                <a:cxn ang="0">
                  <a:pos x="0" y="6"/>
                </a:cxn>
                <a:cxn ang="0">
                  <a:pos x="3" y="3"/>
                </a:cxn>
                <a:cxn ang="0">
                  <a:pos x="13" y="2"/>
                </a:cxn>
                <a:cxn ang="0">
                  <a:pos x="21" y="5"/>
                </a:cxn>
                <a:cxn ang="0">
                  <a:pos x="52" y="0"/>
                </a:cxn>
              </a:cxnLst>
              <a:rect l="0" t="0" r="r" b="b"/>
              <a:pathLst>
                <a:path w="52" h="27">
                  <a:moveTo>
                    <a:pt x="52" y="0"/>
                  </a:moveTo>
                  <a:lnTo>
                    <a:pt x="44" y="14"/>
                  </a:lnTo>
                  <a:lnTo>
                    <a:pt x="46" y="21"/>
                  </a:lnTo>
                  <a:lnTo>
                    <a:pt x="44" y="27"/>
                  </a:lnTo>
                  <a:lnTo>
                    <a:pt x="36" y="27"/>
                  </a:lnTo>
                  <a:lnTo>
                    <a:pt x="30" y="21"/>
                  </a:lnTo>
                  <a:lnTo>
                    <a:pt x="3" y="13"/>
                  </a:lnTo>
                  <a:lnTo>
                    <a:pt x="0" y="6"/>
                  </a:lnTo>
                  <a:lnTo>
                    <a:pt x="3" y="3"/>
                  </a:lnTo>
                  <a:lnTo>
                    <a:pt x="13" y="2"/>
                  </a:lnTo>
                  <a:lnTo>
                    <a:pt x="21" y="5"/>
                  </a:lnTo>
                  <a:lnTo>
                    <a:pt x="5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58" name="Freeform 1691"/>
            <p:cNvSpPr>
              <a:spLocks/>
            </p:cNvSpPr>
            <p:nvPr/>
          </p:nvSpPr>
          <p:spPr bwMode="auto">
            <a:xfrm>
              <a:off x="4508501" y="3100388"/>
              <a:ext cx="9525" cy="11113"/>
            </a:xfrm>
            <a:custGeom>
              <a:avLst/>
              <a:gdLst/>
              <a:ahLst/>
              <a:cxnLst>
                <a:cxn ang="0">
                  <a:pos x="8" y="0"/>
                </a:cxn>
                <a:cxn ang="0">
                  <a:pos x="13" y="9"/>
                </a:cxn>
                <a:cxn ang="0">
                  <a:pos x="11" y="14"/>
                </a:cxn>
                <a:cxn ang="0">
                  <a:pos x="2" y="12"/>
                </a:cxn>
                <a:cxn ang="0">
                  <a:pos x="0" y="5"/>
                </a:cxn>
                <a:cxn ang="0">
                  <a:pos x="8" y="0"/>
                </a:cxn>
              </a:cxnLst>
              <a:rect l="0" t="0" r="r" b="b"/>
              <a:pathLst>
                <a:path w="13" h="14">
                  <a:moveTo>
                    <a:pt x="8" y="0"/>
                  </a:moveTo>
                  <a:lnTo>
                    <a:pt x="13" y="9"/>
                  </a:lnTo>
                  <a:lnTo>
                    <a:pt x="11" y="14"/>
                  </a:lnTo>
                  <a:lnTo>
                    <a:pt x="2" y="12"/>
                  </a:lnTo>
                  <a:lnTo>
                    <a:pt x="0" y="5"/>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59" name="Freeform 1692"/>
            <p:cNvSpPr>
              <a:spLocks/>
            </p:cNvSpPr>
            <p:nvPr/>
          </p:nvSpPr>
          <p:spPr bwMode="auto">
            <a:xfrm>
              <a:off x="4508501" y="3100388"/>
              <a:ext cx="9525" cy="11113"/>
            </a:xfrm>
            <a:custGeom>
              <a:avLst/>
              <a:gdLst/>
              <a:ahLst/>
              <a:cxnLst>
                <a:cxn ang="0">
                  <a:pos x="8" y="0"/>
                </a:cxn>
                <a:cxn ang="0">
                  <a:pos x="13" y="9"/>
                </a:cxn>
                <a:cxn ang="0">
                  <a:pos x="11" y="14"/>
                </a:cxn>
                <a:cxn ang="0">
                  <a:pos x="2" y="12"/>
                </a:cxn>
                <a:cxn ang="0">
                  <a:pos x="0" y="5"/>
                </a:cxn>
                <a:cxn ang="0">
                  <a:pos x="8" y="0"/>
                </a:cxn>
              </a:cxnLst>
              <a:rect l="0" t="0" r="r" b="b"/>
              <a:pathLst>
                <a:path w="13" h="14">
                  <a:moveTo>
                    <a:pt x="8" y="0"/>
                  </a:moveTo>
                  <a:lnTo>
                    <a:pt x="13" y="9"/>
                  </a:lnTo>
                  <a:lnTo>
                    <a:pt x="11" y="14"/>
                  </a:lnTo>
                  <a:lnTo>
                    <a:pt x="2" y="12"/>
                  </a:lnTo>
                  <a:lnTo>
                    <a:pt x="0" y="5"/>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60" name="Freeform 1693"/>
            <p:cNvSpPr>
              <a:spLocks/>
            </p:cNvSpPr>
            <p:nvPr/>
          </p:nvSpPr>
          <p:spPr bwMode="auto">
            <a:xfrm>
              <a:off x="4602163" y="3006725"/>
              <a:ext cx="114300" cy="114300"/>
            </a:xfrm>
            <a:custGeom>
              <a:avLst/>
              <a:gdLst/>
              <a:ahLst/>
              <a:cxnLst>
                <a:cxn ang="0">
                  <a:pos x="66" y="0"/>
                </a:cxn>
                <a:cxn ang="0">
                  <a:pos x="68" y="7"/>
                </a:cxn>
                <a:cxn ang="0">
                  <a:pos x="63" y="3"/>
                </a:cxn>
                <a:cxn ang="0">
                  <a:pos x="68" y="14"/>
                </a:cxn>
                <a:cxn ang="0">
                  <a:pos x="81" y="10"/>
                </a:cxn>
                <a:cxn ang="0">
                  <a:pos x="101" y="13"/>
                </a:cxn>
                <a:cxn ang="0">
                  <a:pos x="127" y="11"/>
                </a:cxn>
                <a:cxn ang="0">
                  <a:pos x="138" y="21"/>
                </a:cxn>
                <a:cxn ang="0">
                  <a:pos x="142" y="56"/>
                </a:cxn>
                <a:cxn ang="0">
                  <a:pos x="133" y="67"/>
                </a:cxn>
                <a:cxn ang="0">
                  <a:pos x="138" y="75"/>
                </a:cxn>
                <a:cxn ang="0">
                  <a:pos x="136" y="84"/>
                </a:cxn>
                <a:cxn ang="0">
                  <a:pos x="144" y="109"/>
                </a:cxn>
                <a:cxn ang="0">
                  <a:pos x="130" y="127"/>
                </a:cxn>
                <a:cxn ang="0">
                  <a:pos x="125" y="136"/>
                </a:cxn>
                <a:cxn ang="0">
                  <a:pos x="125" y="146"/>
                </a:cxn>
                <a:cxn ang="0">
                  <a:pos x="122" y="146"/>
                </a:cxn>
                <a:cxn ang="0">
                  <a:pos x="106" y="136"/>
                </a:cxn>
                <a:cxn ang="0">
                  <a:pos x="84" y="142"/>
                </a:cxn>
                <a:cxn ang="0">
                  <a:pos x="79" y="136"/>
                </a:cxn>
                <a:cxn ang="0">
                  <a:pos x="71" y="136"/>
                </a:cxn>
                <a:cxn ang="0">
                  <a:pos x="65" y="135"/>
                </a:cxn>
                <a:cxn ang="0">
                  <a:pos x="52" y="122"/>
                </a:cxn>
                <a:cxn ang="0">
                  <a:pos x="52" y="117"/>
                </a:cxn>
                <a:cxn ang="0">
                  <a:pos x="40" y="114"/>
                </a:cxn>
                <a:cxn ang="0">
                  <a:pos x="38" y="119"/>
                </a:cxn>
                <a:cxn ang="0">
                  <a:pos x="25" y="105"/>
                </a:cxn>
                <a:cxn ang="0">
                  <a:pos x="16" y="100"/>
                </a:cxn>
                <a:cxn ang="0">
                  <a:pos x="9" y="103"/>
                </a:cxn>
                <a:cxn ang="0">
                  <a:pos x="11" y="90"/>
                </a:cxn>
                <a:cxn ang="0">
                  <a:pos x="6" y="82"/>
                </a:cxn>
                <a:cxn ang="0">
                  <a:pos x="3" y="57"/>
                </a:cxn>
                <a:cxn ang="0">
                  <a:pos x="0" y="52"/>
                </a:cxn>
                <a:cxn ang="0">
                  <a:pos x="3" y="40"/>
                </a:cxn>
                <a:cxn ang="0">
                  <a:pos x="0" y="29"/>
                </a:cxn>
                <a:cxn ang="0">
                  <a:pos x="5" y="30"/>
                </a:cxn>
                <a:cxn ang="0">
                  <a:pos x="5" y="26"/>
                </a:cxn>
                <a:cxn ang="0">
                  <a:pos x="2" y="26"/>
                </a:cxn>
                <a:cxn ang="0">
                  <a:pos x="3" y="24"/>
                </a:cxn>
                <a:cxn ang="0">
                  <a:pos x="46" y="2"/>
                </a:cxn>
                <a:cxn ang="0">
                  <a:pos x="66" y="0"/>
                </a:cxn>
              </a:cxnLst>
              <a:rect l="0" t="0" r="r" b="b"/>
              <a:pathLst>
                <a:path w="144" h="146">
                  <a:moveTo>
                    <a:pt x="66" y="0"/>
                  </a:moveTo>
                  <a:lnTo>
                    <a:pt x="68" y="7"/>
                  </a:lnTo>
                  <a:lnTo>
                    <a:pt x="63" y="3"/>
                  </a:lnTo>
                  <a:lnTo>
                    <a:pt x="68" y="14"/>
                  </a:lnTo>
                  <a:lnTo>
                    <a:pt x="81" y="10"/>
                  </a:lnTo>
                  <a:lnTo>
                    <a:pt x="101" y="13"/>
                  </a:lnTo>
                  <a:lnTo>
                    <a:pt x="127" y="11"/>
                  </a:lnTo>
                  <a:lnTo>
                    <a:pt x="138" y="21"/>
                  </a:lnTo>
                  <a:lnTo>
                    <a:pt x="142" y="56"/>
                  </a:lnTo>
                  <a:lnTo>
                    <a:pt x="133" y="67"/>
                  </a:lnTo>
                  <a:lnTo>
                    <a:pt x="138" y="75"/>
                  </a:lnTo>
                  <a:lnTo>
                    <a:pt x="136" y="84"/>
                  </a:lnTo>
                  <a:lnTo>
                    <a:pt x="144" y="109"/>
                  </a:lnTo>
                  <a:lnTo>
                    <a:pt x="130" y="127"/>
                  </a:lnTo>
                  <a:lnTo>
                    <a:pt x="125" y="136"/>
                  </a:lnTo>
                  <a:lnTo>
                    <a:pt x="125" y="146"/>
                  </a:lnTo>
                  <a:lnTo>
                    <a:pt x="122" y="146"/>
                  </a:lnTo>
                  <a:lnTo>
                    <a:pt x="106" y="136"/>
                  </a:lnTo>
                  <a:lnTo>
                    <a:pt x="84" y="142"/>
                  </a:lnTo>
                  <a:lnTo>
                    <a:pt x="79" y="136"/>
                  </a:lnTo>
                  <a:lnTo>
                    <a:pt x="71" y="136"/>
                  </a:lnTo>
                  <a:lnTo>
                    <a:pt x="65" y="135"/>
                  </a:lnTo>
                  <a:lnTo>
                    <a:pt x="52" y="122"/>
                  </a:lnTo>
                  <a:lnTo>
                    <a:pt x="52" y="117"/>
                  </a:lnTo>
                  <a:lnTo>
                    <a:pt x="40" y="114"/>
                  </a:lnTo>
                  <a:lnTo>
                    <a:pt x="38" y="119"/>
                  </a:lnTo>
                  <a:lnTo>
                    <a:pt x="25" y="105"/>
                  </a:lnTo>
                  <a:lnTo>
                    <a:pt x="16" y="100"/>
                  </a:lnTo>
                  <a:lnTo>
                    <a:pt x="9" y="103"/>
                  </a:lnTo>
                  <a:lnTo>
                    <a:pt x="11" y="90"/>
                  </a:lnTo>
                  <a:lnTo>
                    <a:pt x="6" y="82"/>
                  </a:lnTo>
                  <a:lnTo>
                    <a:pt x="3" y="57"/>
                  </a:lnTo>
                  <a:lnTo>
                    <a:pt x="0" y="52"/>
                  </a:lnTo>
                  <a:lnTo>
                    <a:pt x="3" y="40"/>
                  </a:lnTo>
                  <a:lnTo>
                    <a:pt x="0" y="29"/>
                  </a:lnTo>
                  <a:lnTo>
                    <a:pt x="5" y="30"/>
                  </a:lnTo>
                  <a:lnTo>
                    <a:pt x="5" y="26"/>
                  </a:lnTo>
                  <a:lnTo>
                    <a:pt x="2" y="26"/>
                  </a:lnTo>
                  <a:lnTo>
                    <a:pt x="3" y="24"/>
                  </a:lnTo>
                  <a:lnTo>
                    <a:pt x="46" y="2"/>
                  </a:lnTo>
                  <a:lnTo>
                    <a:pt x="6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61" name="Freeform 1694"/>
            <p:cNvSpPr>
              <a:spLocks/>
            </p:cNvSpPr>
            <p:nvPr/>
          </p:nvSpPr>
          <p:spPr bwMode="auto">
            <a:xfrm>
              <a:off x="4340226" y="3236913"/>
              <a:ext cx="30163" cy="84138"/>
            </a:xfrm>
            <a:custGeom>
              <a:avLst/>
              <a:gdLst/>
              <a:ahLst/>
              <a:cxnLst>
                <a:cxn ang="0">
                  <a:pos x="16" y="0"/>
                </a:cxn>
                <a:cxn ang="0">
                  <a:pos x="18" y="6"/>
                </a:cxn>
                <a:cxn ang="0">
                  <a:pos x="37" y="5"/>
                </a:cxn>
                <a:cxn ang="0">
                  <a:pos x="40" y="11"/>
                </a:cxn>
                <a:cxn ang="0">
                  <a:pos x="32" y="22"/>
                </a:cxn>
                <a:cxn ang="0">
                  <a:pos x="30" y="40"/>
                </a:cxn>
                <a:cxn ang="0">
                  <a:pos x="30" y="46"/>
                </a:cxn>
                <a:cxn ang="0">
                  <a:pos x="26" y="54"/>
                </a:cxn>
                <a:cxn ang="0">
                  <a:pos x="29" y="65"/>
                </a:cxn>
                <a:cxn ang="0">
                  <a:pos x="26" y="76"/>
                </a:cxn>
                <a:cxn ang="0">
                  <a:pos x="29" y="87"/>
                </a:cxn>
                <a:cxn ang="0">
                  <a:pos x="24" y="95"/>
                </a:cxn>
                <a:cxn ang="0">
                  <a:pos x="24" y="101"/>
                </a:cxn>
                <a:cxn ang="0">
                  <a:pos x="7" y="106"/>
                </a:cxn>
                <a:cxn ang="0">
                  <a:pos x="10" y="76"/>
                </a:cxn>
                <a:cxn ang="0">
                  <a:pos x="4" y="78"/>
                </a:cxn>
                <a:cxn ang="0">
                  <a:pos x="0" y="73"/>
                </a:cxn>
                <a:cxn ang="0">
                  <a:pos x="10" y="25"/>
                </a:cxn>
                <a:cxn ang="0">
                  <a:pos x="8" y="6"/>
                </a:cxn>
                <a:cxn ang="0">
                  <a:pos x="16" y="0"/>
                </a:cxn>
              </a:cxnLst>
              <a:rect l="0" t="0" r="r" b="b"/>
              <a:pathLst>
                <a:path w="40" h="106">
                  <a:moveTo>
                    <a:pt x="16" y="0"/>
                  </a:moveTo>
                  <a:lnTo>
                    <a:pt x="18" y="6"/>
                  </a:lnTo>
                  <a:lnTo>
                    <a:pt x="37" y="5"/>
                  </a:lnTo>
                  <a:lnTo>
                    <a:pt x="40" y="11"/>
                  </a:lnTo>
                  <a:lnTo>
                    <a:pt x="32" y="22"/>
                  </a:lnTo>
                  <a:lnTo>
                    <a:pt x="30" y="40"/>
                  </a:lnTo>
                  <a:lnTo>
                    <a:pt x="30" y="46"/>
                  </a:lnTo>
                  <a:lnTo>
                    <a:pt x="26" y="54"/>
                  </a:lnTo>
                  <a:lnTo>
                    <a:pt x="29" y="65"/>
                  </a:lnTo>
                  <a:lnTo>
                    <a:pt x="26" y="76"/>
                  </a:lnTo>
                  <a:lnTo>
                    <a:pt x="29" y="87"/>
                  </a:lnTo>
                  <a:lnTo>
                    <a:pt x="24" y="95"/>
                  </a:lnTo>
                  <a:lnTo>
                    <a:pt x="24" y="101"/>
                  </a:lnTo>
                  <a:lnTo>
                    <a:pt x="7" y="106"/>
                  </a:lnTo>
                  <a:lnTo>
                    <a:pt x="10" y="76"/>
                  </a:lnTo>
                  <a:lnTo>
                    <a:pt x="4" y="78"/>
                  </a:lnTo>
                  <a:lnTo>
                    <a:pt x="0" y="73"/>
                  </a:lnTo>
                  <a:lnTo>
                    <a:pt x="10" y="25"/>
                  </a:lnTo>
                  <a:lnTo>
                    <a:pt x="8" y="6"/>
                  </a:lnTo>
                  <a:lnTo>
                    <a:pt x="1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62" name="Freeform 1695"/>
            <p:cNvSpPr>
              <a:spLocks/>
            </p:cNvSpPr>
            <p:nvPr/>
          </p:nvSpPr>
          <p:spPr bwMode="auto">
            <a:xfrm>
              <a:off x="4675188" y="3132138"/>
              <a:ext cx="104775" cy="84138"/>
            </a:xfrm>
            <a:custGeom>
              <a:avLst/>
              <a:gdLst/>
              <a:ahLst/>
              <a:cxnLst>
                <a:cxn ang="0">
                  <a:pos x="91" y="0"/>
                </a:cxn>
                <a:cxn ang="0">
                  <a:pos x="101" y="11"/>
                </a:cxn>
                <a:cxn ang="0">
                  <a:pos x="110" y="35"/>
                </a:cxn>
                <a:cxn ang="0">
                  <a:pos x="112" y="65"/>
                </a:cxn>
                <a:cxn ang="0">
                  <a:pos x="118" y="70"/>
                </a:cxn>
                <a:cxn ang="0">
                  <a:pos x="133" y="67"/>
                </a:cxn>
                <a:cxn ang="0">
                  <a:pos x="131" y="81"/>
                </a:cxn>
                <a:cxn ang="0">
                  <a:pos x="122" y="89"/>
                </a:cxn>
                <a:cxn ang="0">
                  <a:pos x="125" y="81"/>
                </a:cxn>
                <a:cxn ang="0">
                  <a:pos x="122" y="78"/>
                </a:cxn>
                <a:cxn ang="0">
                  <a:pos x="120" y="105"/>
                </a:cxn>
                <a:cxn ang="0">
                  <a:pos x="96" y="97"/>
                </a:cxn>
                <a:cxn ang="0">
                  <a:pos x="74" y="106"/>
                </a:cxn>
                <a:cxn ang="0">
                  <a:pos x="41" y="105"/>
                </a:cxn>
                <a:cxn ang="0">
                  <a:pos x="38" y="101"/>
                </a:cxn>
                <a:cxn ang="0">
                  <a:pos x="39" y="97"/>
                </a:cxn>
                <a:cxn ang="0">
                  <a:pos x="36" y="97"/>
                </a:cxn>
                <a:cxn ang="0">
                  <a:pos x="31" y="89"/>
                </a:cxn>
                <a:cxn ang="0">
                  <a:pos x="35" y="86"/>
                </a:cxn>
                <a:cxn ang="0">
                  <a:pos x="33" y="84"/>
                </a:cxn>
                <a:cxn ang="0">
                  <a:pos x="30" y="86"/>
                </a:cxn>
                <a:cxn ang="0">
                  <a:pos x="17" y="79"/>
                </a:cxn>
                <a:cxn ang="0">
                  <a:pos x="17" y="71"/>
                </a:cxn>
                <a:cxn ang="0">
                  <a:pos x="14" y="70"/>
                </a:cxn>
                <a:cxn ang="0">
                  <a:pos x="8" y="57"/>
                </a:cxn>
                <a:cxn ang="0">
                  <a:pos x="0" y="49"/>
                </a:cxn>
                <a:cxn ang="0">
                  <a:pos x="14" y="46"/>
                </a:cxn>
                <a:cxn ang="0">
                  <a:pos x="25" y="16"/>
                </a:cxn>
                <a:cxn ang="0">
                  <a:pos x="36" y="8"/>
                </a:cxn>
                <a:cxn ang="0">
                  <a:pos x="61" y="7"/>
                </a:cxn>
                <a:cxn ang="0">
                  <a:pos x="66" y="11"/>
                </a:cxn>
                <a:cxn ang="0">
                  <a:pos x="91" y="0"/>
                </a:cxn>
              </a:cxnLst>
              <a:rect l="0" t="0" r="r" b="b"/>
              <a:pathLst>
                <a:path w="133" h="106">
                  <a:moveTo>
                    <a:pt x="91" y="0"/>
                  </a:moveTo>
                  <a:lnTo>
                    <a:pt x="101" y="11"/>
                  </a:lnTo>
                  <a:lnTo>
                    <a:pt x="110" y="35"/>
                  </a:lnTo>
                  <a:lnTo>
                    <a:pt x="112" y="65"/>
                  </a:lnTo>
                  <a:lnTo>
                    <a:pt x="118" y="70"/>
                  </a:lnTo>
                  <a:lnTo>
                    <a:pt x="133" y="67"/>
                  </a:lnTo>
                  <a:lnTo>
                    <a:pt x="131" y="81"/>
                  </a:lnTo>
                  <a:lnTo>
                    <a:pt x="122" y="89"/>
                  </a:lnTo>
                  <a:lnTo>
                    <a:pt x="125" y="81"/>
                  </a:lnTo>
                  <a:lnTo>
                    <a:pt x="122" y="78"/>
                  </a:lnTo>
                  <a:lnTo>
                    <a:pt x="120" y="105"/>
                  </a:lnTo>
                  <a:lnTo>
                    <a:pt x="96" y="97"/>
                  </a:lnTo>
                  <a:lnTo>
                    <a:pt x="74" y="106"/>
                  </a:lnTo>
                  <a:lnTo>
                    <a:pt x="41" y="105"/>
                  </a:lnTo>
                  <a:lnTo>
                    <a:pt x="38" y="101"/>
                  </a:lnTo>
                  <a:lnTo>
                    <a:pt x="39" y="97"/>
                  </a:lnTo>
                  <a:lnTo>
                    <a:pt x="36" y="97"/>
                  </a:lnTo>
                  <a:lnTo>
                    <a:pt x="31" y="89"/>
                  </a:lnTo>
                  <a:lnTo>
                    <a:pt x="35" y="86"/>
                  </a:lnTo>
                  <a:lnTo>
                    <a:pt x="33" y="84"/>
                  </a:lnTo>
                  <a:lnTo>
                    <a:pt x="30" y="86"/>
                  </a:lnTo>
                  <a:lnTo>
                    <a:pt x="17" y="79"/>
                  </a:lnTo>
                  <a:lnTo>
                    <a:pt x="17" y="71"/>
                  </a:lnTo>
                  <a:lnTo>
                    <a:pt x="14" y="70"/>
                  </a:lnTo>
                  <a:lnTo>
                    <a:pt x="8" y="57"/>
                  </a:lnTo>
                  <a:lnTo>
                    <a:pt x="0" y="49"/>
                  </a:lnTo>
                  <a:lnTo>
                    <a:pt x="14" y="46"/>
                  </a:lnTo>
                  <a:lnTo>
                    <a:pt x="25" y="16"/>
                  </a:lnTo>
                  <a:lnTo>
                    <a:pt x="36" y="8"/>
                  </a:lnTo>
                  <a:lnTo>
                    <a:pt x="61" y="7"/>
                  </a:lnTo>
                  <a:lnTo>
                    <a:pt x="66" y="11"/>
                  </a:lnTo>
                  <a:lnTo>
                    <a:pt x="9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63" name="Freeform 1696"/>
            <p:cNvSpPr>
              <a:spLocks/>
            </p:cNvSpPr>
            <p:nvPr/>
          </p:nvSpPr>
          <p:spPr bwMode="auto">
            <a:xfrm>
              <a:off x="4675188" y="3132138"/>
              <a:ext cx="104775" cy="84138"/>
            </a:xfrm>
            <a:custGeom>
              <a:avLst/>
              <a:gdLst/>
              <a:ahLst/>
              <a:cxnLst>
                <a:cxn ang="0">
                  <a:pos x="91" y="0"/>
                </a:cxn>
                <a:cxn ang="0">
                  <a:pos x="101" y="11"/>
                </a:cxn>
                <a:cxn ang="0">
                  <a:pos x="110" y="35"/>
                </a:cxn>
                <a:cxn ang="0">
                  <a:pos x="112" y="65"/>
                </a:cxn>
                <a:cxn ang="0">
                  <a:pos x="118" y="70"/>
                </a:cxn>
                <a:cxn ang="0">
                  <a:pos x="133" y="67"/>
                </a:cxn>
                <a:cxn ang="0">
                  <a:pos x="131" y="81"/>
                </a:cxn>
                <a:cxn ang="0">
                  <a:pos x="122" y="89"/>
                </a:cxn>
                <a:cxn ang="0">
                  <a:pos x="125" y="81"/>
                </a:cxn>
                <a:cxn ang="0">
                  <a:pos x="122" y="78"/>
                </a:cxn>
                <a:cxn ang="0">
                  <a:pos x="120" y="105"/>
                </a:cxn>
                <a:cxn ang="0">
                  <a:pos x="96" y="97"/>
                </a:cxn>
                <a:cxn ang="0">
                  <a:pos x="74" y="106"/>
                </a:cxn>
                <a:cxn ang="0">
                  <a:pos x="41" y="105"/>
                </a:cxn>
                <a:cxn ang="0">
                  <a:pos x="38" y="101"/>
                </a:cxn>
                <a:cxn ang="0">
                  <a:pos x="39" y="97"/>
                </a:cxn>
                <a:cxn ang="0">
                  <a:pos x="36" y="97"/>
                </a:cxn>
                <a:cxn ang="0">
                  <a:pos x="31" y="89"/>
                </a:cxn>
                <a:cxn ang="0">
                  <a:pos x="35" y="86"/>
                </a:cxn>
                <a:cxn ang="0">
                  <a:pos x="33" y="84"/>
                </a:cxn>
                <a:cxn ang="0">
                  <a:pos x="30" y="86"/>
                </a:cxn>
                <a:cxn ang="0">
                  <a:pos x="17" y="79"/>
                </a:cxn>
                <a:cxn ang="0">
                  <a:pos x="17" y="71"/>
                </a:cxn>
                <a:cxn ang="0">
                  <a:pos x="14" y="70"/>
                </a:cxn>
                <a:cxn ang="0">
                  <a:pos x="8" y="57"/>
                </a:cxn>
                <a:cxn ang="0">
                  <a:pos x="0" y="49"/>
                </a:cxn>
                <a:cxn ang="0">
                  <a:pos x="14" y="46"/>
                </a:cxn>
                <a:cxn ang="0">
                  <a:pos x="25" y="16"/>
                </a:cxn>
                <a:cxn ang="0">
                  <a:pos x="36" y="8"/>
                </a:cxn>
                <a:cxn ang="0">
                  <a:pos x="61" y="7"/>
                </a:cxn>
                <a:cxn ang="0">
                  <a:pos x="66" y="11"/>
                </a:cxn>
                <a:cxn ang="0">
                  <a:pos x="91" y="0"/>
                </a:cxn>
              </a:cxnLst>
              <a:rect l="0" t="0" r="r" b="b"/>
              <a:pathLst>
                <a:path w="133" h="106">
                  <a:moveTo>
                    <a:pt x="91" y="0"/>
                  </a:moveTo>
                  <a:lnTo>
                    <a:pt x="101" y="11"/>
                  </a:lnTo>
                  <a:lnTo>
                    <a:pt x="110" y="35"/>
                  </a:lnTo>
                  <a:lnTo>
                    <a:pt x="112" y="65"/>
                  </a:lnTo>
                  <a:lnTo>
                    <a:pt x="118" y="70"/>
                  </a:lnTo>
                  <a:lnTo>
                    <a:pt x="133" y="67"/>
                  </a:lnTo>
                  <a:lnTo>
                    <a:pt x="131" y="81"/>
                  </a:lnTo>
                  <a:lnTo>
                    <a:pt x="122" y="89"/>
                  </a:lnTo>
                  <a:lnTo>
                    <a:pt x="125" y="81"/>
                  </a:lnTo>
                  <a:lnTo>
                    <a:pt x="122" y="78"/>
                  </a:lnTo>
                  <a:lnTo>
                    <a:pt x="120" y="105"/>
                  </a:lnTo>
                  <a:lnTo>
                    <a:pt x="96" y="97"/>
                  </a:lnTo>
                  <a:lnTo>
                    <a:pt x="74" y="106"/>
                  </a:lnTo>
                  <a:lnTo>
                    <a:pt x="41" y="105"/>
                  </a:lnTo>
                  <a:lnTo>
                    <a:pt x="38" y="101"/>
                  </a:lnTo>
                  <a:lnTo>
                    <a:pt x="39" y="97"/>
                  </a:lnTo>
                  <a:lnTo>
                    <a:pt x="36" y="97"/>
                  </a:lnTo>
                  <a:lnTo>
                    <a:pt x="31" y="89"/>
                  </a:lnTo>
                  <a:lnTo>
                    <a:pt x="35" y="86"/>
                  </a:lnTo>
                  <a:lnTo>
                    <a:pt x="33" y="84"/>
                  </a:lnTo>
                  <a:lnTo>
                    <a:pt x="30" y="86"/>
                  </a:lnTo>
                  <a:lnTo>
                    <a:pt x="17" y="79"/>
                  </a:lnTo>
                  <a:lnTo>
                    <a:pt x="17" y="71"/>
                  </a:lnTo>
                  <a:lnTo>
                    <a:pt x="14" y="70"/>
                  </a:lnTo>
                  <a:lnTo>
                    <a:pt x="8" y="57"/>
                  </a:lnTo>
                  <a:lnTo>
                    <a:pt x="0" y="49"/>
                  </a:lnTo>
                  <a:lnTo>
                    <a:pt x="14" y="46"/>
                  </a:lnTo>
                  <a:lnTo>
                    <a:pt x="25" y="16"/>
                  </a:lnTo>
                  <a:lnTo>
                    <a:pt x="36" y="8"/>
                  </a:lnTo>
                  <a:lnTo>
                    <a:pt x="61" y="7"/>
                  </a:lnTo>
                  <a:lnTo>
                    <a:pt x="66" y="11"/>
                  </a:lnTo>
                  <a:lnTo>
                    <a:pt x="9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64" name="Freeform 1697"/>
            <p:cNvSpPr>
              <a:spLocks/>
            </p:cNvSpPr>
            <p:nvPr/>
          </p:nvSpPr>
          <p:spPr bwMode="auto">
            <a:xfrm>
              <a:off x="4340226" y="3216275"/>
              <a:ext cx="144463" cy="114300"/>
            </a:xfrm>
            <a:custGeom>
              <a:avLst/>
              <a:gdLst/>
              <a:ahLst/>
              <a:cxnLst>
                <a:cxn ang="0">
                  <a:pos x="16" y="0"/>
                </a:cxn>
                <a:cxn ang="0">
                  <a:pos x="110" y="10"/>
                </a:cxn>
                <a:cxn ang="0">
                  <a:pos x="125" y="19"/>
                </a:cxn>
                <a:cxn ang="0">
                  <a:pos x="143" y="24"/>
                </a:cxn>
                <a:cxn ang="0">
                  <a:pos x="149" y="19"/>
                </a:cxn>
                <a:cxn ang="0">
                  <a:pos x="155" y="24"/>
                </a:cxn>
                <a:cxn ang="0">
                  <a:pos x="159" y="27"/>
                </a:cxn>
                <a:cxn ang="0">
                  <a:pos x="160" y="26"/>
                </a:cxn>
                <a:cxn ang="0">
                  <a:pos x="165" y="27"/>
                </a:cxn>
                <a:cxn ang="0">
                  <a:pos x="182" y="27"/>
                </a:cxn>
                <a:cxn ang="0">
                  <a:pos x="184" y="30"/>
                </a:cxn>
                <a:cxn ang="0">
                  <a:pos x="181" y="38"/>
                </a:cxn>
                <a:cxn ang="0">
                  <a:pos x="147" y="59"/>
                </a:cxn>
                <a:cxn ang="0">
                  <a:pos x="130" y="86"/>
                </a:cxn>
                <a:cxn ang="0">
                  <a:pos x="132" y="92"/>
                </a:cxn>
                <a:cxn ang="0">
                  <a:pos x="138" y="97"/>
                </a:cxn>
                <a:cxn ang="0">
                  <a:pos x="136" y="100"/>
                </a:cxn>
                <a:cxn ang="0">
                  <a:pos x="130" y="106"/>
                </a:cxn>
                <a:cxn ang="0">
                  <a:pos x="125" y="117"/>
                </a:cxn>
                <a:cxn ang="0">
                  <a:pos x="117" y="119"/>
                </a:cxn>
                <a:cxn ang="0">
                  <a:pos x="106" y="133"/>
                </a:cxn>
                <a:cxn ang="0">
                  <a:pos x="72" y="135"/>
                </a:cxn>
                <a:cxn ang="0">
                  <a:pos x="56" y="146"/>
                </a:cxn>
                <a:cxn ang="0">
                  <a:pos x="48" y="143"/>
                </a:cxn>
                <a:cxn ang="0">
                  <a:pos x="40" y="127"/>
                </a:cxn>
                <a:cxn ang="0">
                  <a:pos x="27" y="124"/>
                </a:cxn>
                <a:cxn ang="0">
                  <a:pos x="27" y="117"/>
                </a:cxn>
                <a:cxn ang="0">
                  <a:pos x="34" y="109"/>
                </a:cxn>
                <a:cxn ang="0">
                  <a:pos x="29" y="101"/>
                </a:cxn>
                <a:cxn ang="0">
                  <a:pos x="34" y="90"/>
                </a:cxn>
                <a:cxn ang="0">
                  <a:pos x="27" y="81"/>
                </a:cxn>
                <a:cxn ang="0">
                  <a:pos x="35" y="75"/>
                </a:cxn>
                <a:cxn ang="0">
                  <a:pos x="35" y="68"/>
                </a:cxn>
                <a:cxn ang="0">
                  <a:pos x="37" y="52"/>
                </a:cxn>
                <a:cxn ang="0">
                  <a:pos x="45" y="43"/>
                </a:cxn>
                <a:cxn ang="0">
                  <a:pos x="41" y="37"/>
                </a:cxn>
                <a:cxn ang="0">
                  <a:pos x="19" y="38"/>
                </a:cxn>
                <a:cxn ang="0">
                  <a:pos x="18" y="33"/>
                </a:cxn>
                <a:cxn ang="0">
                  <a:pos x="7" y="38"/>
                </a:cxn>
                <a:cxn ang="0">
                  <a:pos x="8" y="29"/>
                </a:cxn>
                <a:cxn ang="0">
                  <a:pos x="7" y="30"/>
                </a:cxn>
                <a:cxn ang="0">
                  <a:pos x="5" y="26"/>
                </a:cxn>
                <a:cxn ang="0">
                  <a:pos x="7" y="21"/>
                </a:cxn>
                <a:cxn ang="0">
                  <a:pos x="0" y="16"/>
                </a:cxn>
                <a:cxn ang="0">
                  <a:pos x="4" y="10"/>
                </a:cxn>
                <a:cxn ang="0">
                  <a:pos x="11" y="10"/>
                </a:cxn>
                <a:cxn ang="0">
                  <a:pos x="16" y="0"/>
                </a:cxn>
              </a:cxnLst>
              <a:rect l="0" t="0" r="r" b="b"/>
              <a:pathLst>
                <a:path w="184" h="146">
                  <a:moveTo>
                    <a:pt x="16" y="0"/>
                  </a:moveTo>
                  <a:lnTo>
                    <a:pt x="110" y="10"/>
                  </a:lnTo>
                  <a:lnTo>
                    <a:pt x="125" y="19"/>
                  </a:lnTo>
                  <a:lnTo>
                    <a:pt x="143" y="24"/>
                  </a:lnTo>
                  <a:lnTo>
                    <a:pt x="149" y="19"/>
                  </a:lnTo>
                  <a:lnTo>
                    <a:pt x="155" y="24"/>
                  </a:lnTo>
                  <a:lnTo>
                    <a:pt x="159" y="27"/>
                  </a:lnTo>
                  <a:lnTo>
                    <a:pt x="160" y="26"/>
                  </a:lnTo>
                  <a:lnTo>
                    <a:pt x="165" y="27"/>
                  </a:lnTo>
                  <a:lnTo>
                    <a:pt x="182" y="27"/>
                  </a:lnTo>
                  <a:lnTo>
                    <a:pt x="184" y="30"/>
                  </a:lnTo>
                  <a:lnTo>
                    <a:pt x="181" y="38"/>
                  </a:lnTo>
                  <a:lnTo>
                    <a:pt x="147" y="59"/>
                  </a:lnTo>
                  <a:lnTo>
                    <a:pt x="130" y="86"/>
                  </a:lnTo>
                  <a:lnTo>
                    <a:pt x="132" y="92"/>
                  </a:lnTo>
                  <a:lnTo>
                    <a:pt x="138" y="97"/>
                  </a:lnTo>
                  <a:lnTo>
                    <a:pt x="136" y="100"/>
                  </a:lnTo>
                  <a:lnTo>
                    <a:pt x="130" y="106"/>
                  </a:lnTo>
                  <a:lnTo>
                    <a:pt x="125" y="117"/>
                  </a:lnTo>
                  <a:lnTo>
                    <a:pt x="117" y="119"/>
                  </a:lnTo>
                  <a:lnTo>
                    <a:pt x="106" y="133"/>
                  </a:lnTo>
                  <a:lnTo>
                    <a:pt x="72" y="135"/>
                  </a:lnTo>
                  <a:lnTo>
                    <a:pt x="56" y="146"/>
                  </a:lnTo>
                  <a:lnTo>
                    <a:pt x="48" y="143"/>
                  </a:lnTo>
                  <a:lnTo>
                    <a:pt x="40" y="127"/>
                  </a:lnTo>
                  <a:lnTo>
                    <a:pt x="27" y="124"/>
                  </a:lnTo>
                  <a:lnTo>
                    <a:pt x="27" y="117"/>
                  </a:lnTo>
                  <a:lnTo>
                    <a:pt x="34" y="109"/>
                  </a:lnTo>
                  <a:lnTo>
                    <a:pt x="29" y="101"/>
                  </a:lnTo>
                  <a:lnTo>
                    <a:pt x="34" y="90"/>
                  </a:lnTo>
                  <a:lnTo>
                    <a:pt x="27" y="81"/>
                  </a:lnTo>
                  <a:lnTo>
                    <a:pt x="35" y="75"/>
                  </a:lnTo>
                  <a:lnTo>
                    <a:pt x="35" y="68"/>
                  </a:lnTo>
                  <a:lnTo>
                    <a:pt x="37" y="52"/>
                  </a:lnTo>
                  <a:lnTo>
                    <a:pt x="45" y="43"/>
                  </a:lnTo>
                  <a:lnTo>
                    <a:pt x="41" y="37"/>
                  </a:lnTo>
                  <a:lnTo>
                    <a:pt x="19" y="38"/>
                  </a:lnTo>
                  <a:lnTo>
                    <a:pt x="18" y="33"/>
                  </a:lnTo>
                  <a:lnTo>
                    <a:pt x="7" y="38"/>
                  </a:lnTo>
                  <a:lnTo>
                    <a:pt x="8" y="29"/>
                  </a:lnTo>
                  <a:lnTo>
                    <a:pt x="7" y="30"/>
                  </a:lnTo>
                  <a:lnTo>
                    <a:pt x="5" y="26"/>
                  </a:lnTo>
                  <a:lnTo>
                    <a:pt x="7" y="21"/>
                  </a:lnTo>
                  <a:lnTo>
                    <a:pt x="0" y="16"/>
                  </a:lnTo>
                  <a:lnTo>
                    <a:pt x="4" y="10"/>
                  </a:lnTo>
                  <a:lnTo>
                    <a:pt x="11" y="10"/>
                  </a:lnTo>
                  <a:lnTo>
                    <a:pt x="1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65" name="Freeform 1698"/>
            <p:cNvSpPr>
              <a:spLocks/>
            </p:cNvSpPr>
            <p:nvPr/>
          </p:nvSpPr>
          <p:spPr bwMode="auto">
            <a:xfrm>
              <a:off x="4475163" y="3268663"/>
              <a:ext cx="11113" cy="19050"/>
            </a:xfrm>
            <a:custGeom>
              <a:avLst/>
              <a:gdLst/>
              <a:ahLst/>
              <a:cxnLst>
                <a:cxn ang="0">
                  <a:pos x="11" y="0"/>
                </a:cxn>
                <a:cxn ang="0">
                  <a:pos x="11" y="6"/>
                </a:cxn>
                <a:cxn ang="0">
                  <a:pos x="14" y="11"/>
                </a:cxn>
                <a:cxn ang="0">
                  <a:pos x="10" y="25"/>
                </a:cxn>
                <a:cxn ang="0">
                  <a:pos x="0" y="14"/>
                </a:cxn>
                <a:cxn ang="0">
                  <a:pos x="11" y="0"/>
                </a:cxn>
              </a:cxnLst>
              <a:rect l="0" t="0" r="r" b="b"/>
              <a:pathLst>
                <a:path w="14" h="25">
                  <a:moveTo>
                    <a:pt x="11" y="0"/>
                  </a:moveTo>
                  <a:lnTo>
                    <a:pt x="11" y="6"/>
                  </a:lnTo>
                  <a:lnTo>
                    <a:pt x="14" y="11"/>
                  </a:lnTo>
                  <a:lnTo>
                    <a:pt x="10" y="25"/>
                  </a:lnTo>
                  <a:lnTo>
                    <a:pt x="0" y="14"/>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66" name="Freeform 1699"/>
            <p:cNvSpPr>
              <a:spLocks/>
            </p:cNvSpPr>
            <p:nvPr/>
          </p:nvSpPr>
          <p:spPr bwMode="auto">
            <a:xfrm>
              <a:off x="4475163" y="3268663"/>
              <a:ext cx="11113" cy="19050"/>
            </a:xfrm>
            <a:custGeom>
              <a:avLst/>
              <a:gdLst/>
              <a:ahLst/>
              <a:cxnLst>
                <a:cxn ang="0">
                  <a:pos x="11" y="0"/>
                </a:cxn>
                <a:cxn ang="0">
                  <a:pos x="11" y="6"/>
                </a:cxn>
                <a:cxn ang="0">
                  <a:pos x="14" y="11"/>
                </a:cxn>
                <a:cxn ang="0">
                  <a:pos x="10" y="25"/>
                </a:cxn>
                <a:cxn ang="0">
                  <a:pos x="0" y="14"/>
                </a:cxn>
                <a:cxn ang="0">
                  <a:pos x="11" y="0"/>
                </a:cxn>
              </a:cxnLst>
              <a:rect l="0" t="0" r="r" b="b"/>
              <a:pathLst>
                <a:path w="14" h="25">
                  <a:moveTo>
                    <a:pt x="11" y="0"/>
                  </a:moveTo>
                  <a:lnTo>
                    <a:pt x="11" y="6"/>
                  </a:lnTo>
                  <a:lnTo>
                    <a:pt x="14" y="11"/>
                  </a:lnTo>
                  <a:lnTo>
                    <a:pt x="10" y="25"/>
                  </a:lnTo>
                  <a:lnTo>
                    <a:pt x="0" y="14"/>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67" name="Freeform 1700"/>
            <p:cNvSpPr>
              <a:spLocks/>
            </p:cNvSpPr>
            <p:nvPr/>
          </p:nvSpPr>
          <p:spPr bwMode="auto">
            <a:xfrm>
              <a:off x="4497388" y="2574925"/>
              <a:ext cx="303213" cy="366713"/>
            </a:xfrm>
            <a:custGeom>
              <a:avLst/>
              <a:gdLst/>
              <a:ahLst/>
              <a:cxnLst>
                <a:cxn ang="0">
                  <a:pos x="339" y="16"/>
                </a:cxn>
                <a:cxn ang="0">
                  <a:pos x="340" y="28"/>
                </a:cxn>
                <a:cxn ang="0">
                  <a:pos x="359" y="19"/>
                </a:cxn>
                <a:cxn ang="0">
                  <a:pos x="350" y="44"/>
                </a:cxn>
                <a:cxn ang="0">
                  <a:pos x="381" y="68"/>
                </a:cxn>
                <a:cxn ang="0">
                  <a:pos x="353" y="84"/>
                </a:cxn>
                <a:cxn ang="0">
                  <a:pos x="310" y="58"/>
                </a:cxn>
                <a:cxn ang="0">
                  <a:pos x="282" y="98"/>
                </a:cxn>
                <a:cxn ang="0">
                  <a:pos x="237" y="81"/>
                </a:cxn>
                <a:cxn ang="0">
                  <a:pos x="225" y="96"/>
                </a:cxn>
                <a:cxn ang="0">
                  <a:pos x="198" y="111"/>
                </a:cxn>
                <a:cxn ang="0">
                  <a:pos x="166" y="156"/>
                </a:cxn>
                <a:cxn ang="0">
                  <a:pos x="142" y="207"/>
                </a:cxn>
                <a:cxn ang="0">
                  <a:pos x="135" y="275"/>
                </a:cxn>
                <a:cxn ang="0">
                  <a:pos x="108" y="310"/>
                </a:cxn>
                <a:cxn ang="0">
                  <a:pos x="106" y="378"/>
                </a:cxn>
                <a:cxn ang="0">
                  <a:pos x="97" y="420"/>
                </a:cxn>
                <a:cxn ang="0">
                  <a:pos x="92" y="433"/>
                </a:cxn>
                <a:cxn ang="0">
                  <a:pos x="81" y="420"/>
                </a:cxn>
                <a:cxn ang="0">
                  <a:pos x="68" y="433"/>
                </a:cxn>
                <a:cxn ang="0">
                  <a:pos x="25" y="455"/>
                </a:cxn>
                <a:cxn ang="0">
                  <a:pos x="16" y="438"/>
                </a:cxn>
                <a:cxn ang="0">
                  <a:pos x="21" y="413"/>
                </a:cxn>
                <a:cxn ang="0">
                  <a:pos x="30" y="390"/>
                </a:cxn>
                <a:cxn ang="0">
                  <a:pos x="10" y="403"/>
                </a:cxn>
                <a:cxn ang="0">
                  <a:pos x="11" y="386"/>
                </a:cxn>
                <a:cxn ang="0">
                  <a:pos x="5" y="383"/>
                </a:cxn>
                <a:cxn ang="0">
                  <a:pos x="33" y="378"/>
                </a:cxn>
                <a:cxn ang="0">
                  <a:pos x="38" y="359"/>
                </a:cxn>
                <a:cxn ang="0">
                  <a:pos x="21" y="371"/>
                </a:cxn>
                <a:cxn ang="0">
                  <a:pos x="2" y="354"/>
                </a:cxn>
                <a:cxn ang="0">
                  <a:pos x="17" y="343"/>
                </a:cxn>
                <a:cxn ang="0">
                  <a:pos x="24" y="334"/>
                </a:cxn>
                <a:cxn ang="0">
                  <a:pos x="40" y="324"/>
                </a:cxn>
                <a:cxn ang="0">
                  <a:pos x="62" y="296"/>
                </a:cxn>
                <a:cxn ang="0">
                  <a:pos x="71" y="291"/>
                </a:cxn>
                <a:cxn ang="0">
                  <a:pos x="71" y="283"/>
                </a:cxn>
                <a:cxn ang="0">
                  <a:pos x="95" y="261"/>
                </a:cxn>
                <a:cxn ang="0">
                  <a:pos x="109" y="239"/>
                </a:cxn>
                <a:cxn ang="0">
                  <a:pos x="114" y="231"/>
                </a:cxn>
                <a:cxn ang="0">
                  <a:pos x="122" y="213"/>
                </a:cxn>
                <a:cxn ang="0">
                  <a:pos x="122" y="191"/>
                </a:cxn>
                <a:cxn ang="0">
                  <a:pos x="136" y="171"/>
                </a:cxn>
                <a:cxn ang="0">
                  <a:pos x="158" y="144"/>
                </a:cxn>
                <a:cxn ang="0">
                  <a:pos x="168" y="133"/>
                </a:cxn>
                <a:cxn ang="0">
                  <a:pos x="171" y="111"/>
                </a:cxn>
                <a:cxn ang="0">
                  <a:pos x="185" y="92"/>
                </a:cxn>
                <a:cxn ang="0">
                  <a:pos x="198" y="79"/>
                </a:cxn>
                <a:cxn ang="0">
                  <a:pos x="204" y="69"/>
                </a:cxn>
                <a:cxn ang="0">
                  <a:pos x="217" y="58"/>
                </a:cxn>
                <a:cxn ang="0">
                  <a:pos x="226" y="69"/>
                </a:cxn>
                <a:cxn ang="0">
                  <a:pos x="233" y="55"/>
                </a:cxn>
                <a:cxn ang="0">
                  <a:pos x="252" y="46"/>
                </a:cxn>
                <a:cxn ang="0">
                  <a:pos x="250" y="36"/>
                </a:cxn>
                <a:cxn ang="0">
                  <a:pos x="271" y="51"/>
                </a:cxn>
                <a:cxn ang="0">
                  <a:pos x="294" y="6"/>
                </a:cxn>
                <a:cxn ang="0">
                  <a:pos x="293" y="44"/>
                </a:cxn>
                <a:cxn ang="0">
                  <a:pos x="326" y="28"/>
                </a:cxn>
              </a:cxnLst>
              <a:rect l="0" t="0" r="r" b="b"/>
              <a:pathLst>
                <a:path w="383" h="462">
                  <a:moveTo>
                    <a:pt x="334" y="0"/>
                  </a:moveTo>
                  <a:lnTo>
                    <a:pt x="347" y="6"/>
                  </a:lnTo>
                  <a:lnTo>
                    <a:pt x="343" y="14"/>
                  </a:lnTo>
                  <a:lnTo>
                    <a:pt x="339" y="16"/>
                  </a:lnTo>
                  <a:lnTo>
                    <a:pt x="342" y="19"/>
                  </a:lnTo>
                  <a:lnTo>
                    <a:pt x="337" y="22"/>
                  </a:lnTo>
                  <a:lnTo>
                    <a:pt x="343" y="20"/>
                  </a:lnTo>
                  <a:lnTo>
                    <a:pt x="340" y="28"/>
                  </a:lnTo>
                  <a:lnTo>
                    <a:pt x="348" y="28"/>
                  </a:lnTo>
                  <a:lnTo>
                    <a:pt x="348" y="16"/>
                  </a:lnTo>
                  <a:lnTo>
                    <a:pt x="358" y="11"/>
                  </a:lnTo>
                  <a:lnTo>
                    <a:pt x="359" y="19"/>
                  </a:lnTo>
                  <a:lnTo>
                    <a:pt x="369" y="17"/>
                  </a:lnTo>
                  <a:lnTo>
                    <a:pt x="383" y="32"/>
                  </a:lnTo>
                  <a:lnTo>
                    <a:pt x="369" y="46"/>
                  </a:lnTo>
                  <a:lnTo>
                    <a:pt x="350" y="44"/>
                  </a:lnTo>
                  <a:lnTo>
                    <a:pt x="367" y="55"/>
                  </a:lnTo>
                  <a:lnTo>
                    <a:pt x="362" y="63"/>
                  </a:lnTo>
                  <a:lnTo>
                    <a:pt x="383" y="58"/>
                  </a:lnTo>
                  <a:lnTo>
                    <a:pt x="381" y="68"/>
                  </a:lnTo>
                  <a:lnTo>
                    <a:pt x="373" y="66"/>
                  </a:lnTo>
                  <a:lnTo>
                    <a:pt x="370" y="74"/>
                  </a:lnTo>
                  <a:lnTo>
                    <a:pt x="356" y="90"/>
                  </a:lnTo>
                  <a:lnTo>
                    <a:pt x="353" y="84"/>
                  </a:lnTo>
                  <a:lnTo>
                    <a:pt x="359" y="74"/>
                  </a:lnTo>
                  <a:lnTo>
                    <a:pt x="358" y="62"/>
                  </a:lnTo>
                  <a:lnTo>
                    <a:pt x="342" y="47"/>
                  </a:lnTo>
                  <a:lnTo>
                    <a:pt x="310" y="58"/>
                  </a:lnTo>
                  <a:lnTo>
                    <a:pt x="309" y="68"/>
                  </a:lnTo>
                  <a:lnTo>
                    <a:pt x="305" y="92"/>
                  </a:lnTo>
                  <a:lnTo>
                    <a:pt x="291" y="104"/>
                  </a:lnTo>
                  <a:lnTo>
                    <a:pt x="282" y="98"/>
                  </a:lnTo>
                  <a:lnTo>
                    <a:pt x="272" y="104"/>
                  </a:lnTo>
                  <a:lnTo>
                    <a:pt x="258" y="103"/>
                  </a:lnTo>
                  <a:lnTo>
                    <a:pt x="241" y="79"/>
                  </a:lnTo>
                  <a:lnTo>
                    <a:pt x="237" y="81"/>
                  </a:lnTo>
                  <a:lnTo>
                    <a:pt x="239" y="85"/>
                  </a:lnTo>
                  <a:lnTo>
                    <a:pt x="231" y="88"/>
                  </a:lnTo>
                  <a:lnTo>
                    <a:pt x="223" y="90"/>
                  </a:lnTo>
                  <a:lnTo>
                    <a:pt x="225" y="96"/>
                  </a:lnTo>
                  <a:lnTo>
                    <a:pt x="220" y="107"/>
                  </a:lnTo>
                  <a:lnTo>
                    <a:pt x="225" y="114"/>
                  </a:lnTo>
                  <a:lnTo>
                    <a:pt x="222" y="115"/>
                  </a:lnTo>
                  <a:lnTo>
                    <a:pt x="198" y="111"/>
                  </a:lnTo>
                  <a:lnTo>
                    <a:pt x="190" y="134"/>
                  </a:lnTo>
                  <a:lnTo>
                    <a:pt x="184" y="128"/>
                  </a:lnTo>
                  <a:lnTo>
                    <a:pt x="173" y="137"/>
                  </a:lnTo>
                  <a:lnTo>
                    <a:pt x="166" y="156"/>
                  </a:lnTo>
                  <a:lnTo>
                    <a:pt x="168" y="169"/>
                  </a:lnTo>
                  <a:lnTo>
                    <a:pt x="155" y="188"/>
                  </a:lnTo>
                  <a:lnTo>
                    <a:pt x="152" y="202"/>
                  </a:lnTo>
                  <a:lnTo>
                    <a:pt x="142" y="207"/>
                  </a:lnTo>
                  <a:lnTo>
                    <a:pt x="139" y="239"/>
                  </a:lnTo>
                  <a:lnTo>
                    <a:pt x="130" y="256"/>
                  </a:lnTo>
                  <a:lnTo>
                    <a:pt x="135" y="267"/>
                  </a:lnTo>
                  <a:lnTo>
                    <a:pt x="135" y="275"/>
                  </a:lnTo>
                  <a:lnTo>
                    <a:pt x="119" y="280"/>
                  </a:lnTo>
                  <a:lnTo>
                    <a:pt x="108" y="289"/>
                  </a:lnTo>
                  <a:lnTo>
                    <a:pt x="104" y="300"/>
                  </a:lnTo>
                  <a:lnTo>
                    <a:pt x="108" y="310"/>
                  </a:lnTo>
                  <a:lnTo>
                    <a:pt x="104" y="326"/>
                  </a:lnTo>
                  <a:lnTo>
                    <a:pt x="108" y="351"/>
                  </a:lnTo>
                  <a:lnTo>
                    <a:pt x="114" y="367"/>
                  </a:lnTo>
                  <a:lnTo>
                    <a:pt x="106" y="378"/>
                  </a:lnTo>
                  <a:lnTo>
                    <a:pt x="111" y="390"/>
                  </a:lnTo>
                  <a:lnTo>
                    <a:pt x="109" y="403"/>
                  </a:lnTo>
                  <a:lnTo>
                    <a:pt x="101" y="409"/>
                  </a:lnTo>
                  <a:lnTo>
                    <a:pt x="97" y="420"/>
                  </a:lnTo>
                  <a:lnTo>
                    <a:pt x="100" y="427"/>
                  </a:lnTo>
                  <a:lnTo>
                    <a:pt x="97" y="438"/>
                  </a:lnTo>
                  <a:lnTo>
                    <a:pt x="93" y="441"/>
                  </a:lnTo>
                  <a:lnTo>
                    <a:pt x="92" y="433"/>
                  </a:lnTo>
                  <a:lnTo>
                    <a:pt x="84" y="430"/>
                  </a:lnTo>
                  <a:lnTo>
                    <a:pt x="82" y="409"/>
                  </a:lnTo>
                  <a:lnTo>
                    <a:pt x="81" y="411"/>
                  </a:lnTo>
                  <a:lnTo>
                    <a:pt x="81" y="420"/>
                  </a:lnTo>
                  <a:lnTo>
                    <a:pt x="78" y="414"/>
                  </a:lnTo>
                  <a:lnTo>
                    <a:pt x="81" y="427"/>
                  </a:lnTo>
                  <a:lnTo>
                    <a:pt x="76" y="436"/>
                  </a:lnTo>
                  <a:lnTo>
                    <a:pt x="68" y="433"/>
                  </a:lnTo>
                  <a:lnTo>
                    <a:pt x="60" y="447"/>
                  </a:lnTo>
                  <a:lnTo>
                    <a:pt x="41" y="462"/>
                  </a:lnTo>
                  <a:lnTo>
                    <a:pt x="25" y="462"/>
                  </a:lnTo>
                  <a:lnTo>
                    <a:pt x="25" y="455"/>
                  </a:lnTo>
                  <a:lnTo>
                    <a:pt x="21" y="457"/>
                  </a:lnTo>
                  <a:lnTo>
                    <a:pt x="8" y="444"/>
                  </a:lnTo>
                  <a:lnTo>
                    <a:pt x="10" y="436"/>
                  </a:lnTo>
                  <a:lnTo>
                    <a:pt x="16" y="438"/>
                  </a:lnTo>
                  <a:lnTo>
                    <a:pt x="21" y="420"/>
                  </a:lnTo>
                  <a:lnTo>
                    <a:pt x="5" y="427"/>
                  </a:lnTo>
                  <a:lnTo>
                    <a:pt x="5" y="424"/>
                  </a:lnTo>
                  <a:lnTo>
                    <a:pt x="21" y="413"/>
                  </a:lnTo>
                  <a:lnTo>
                    <a:pt x="11" y="411"/>
                  </a:lnTo>
                  <a:lnTo>
                    <a:pt x="24" y="394"/>
                  </a:lnTo>
                  <a:lnTo>
                    <a:pt x="25" y="397"/>
                  </a:lnTo>
                  <a:lnTo>
                    <a:pt x="30" y="390"/>
                  </a:lnTo>
                  <a:lnTo>
                    <a:pt x="21" y="390"/>
                  </a:lnTo>
                  <a:lnTo>
                    <a:pt x="8" y="409"/>
                  </a:lnTo>
                  <a:lnTo>
                    <a:pt x="6" y="406"/>
                  </a:lnTo>
                  <a:lnTo>
                    <a:pt x="10" y="403"/>
                  </a:lnTo>
                  <a:lnTo>
                    <a:pt x="10" y="397"/>
                  </a:lnTo>
                  <a:lnTo>
                    <a:pt x="5" y="403"/>
                  </a:lnTo>
                  <a:lnTo>
                    <a:pt x="5" y="395"/>
                  </a:lnTo>
                  <a:lnTo>
                    <a:pt x="11" y="386"/>
                  </a:lnTo>
                  <a:lnTo>
                    <a:pt x="5" y="389"/>
                  </a:lnTo>
                  <a:lnTo>
                    <a:pt x="0" y="384"/>
                  </a:lnTo>
                  <a:lnTo>
                    <a:pt x="5" y="386"/>
                  </a:lnTo>
                  <a:lnTo>
                    <a:pt x="5" y="383"/>
                  </a:lnTo>
                  <a:lnTo>
                    <a:pt x="3" y="378"/>
                  </a:lnTo>
                  <a:lnTo>
                    <a:pt x="25" y="373"/>
                  </a:lnTo>
                  <a:lnTo>
                    <a:pt x="29" y="379"/>
                  </a:lnTo>
                  <a:lnTo>
                    <a:pt x="33" y="378"/>
                  </a:lnTo>
                  <a:lnTo>
                    <a:pt x="32" y="373"/>
                  </a:lnTo>
                  <a:lnTo>
                    <a:pt x="41" y="368"/>
                  </a:lnTo>
                  <a:lnTo>
                    <a:pt x="36" y="370"/>
                  </a:lnTo>
                  <a:lnTo>
                    <a:pt x="38" y="359"/>
                  </a:lnTo>
                  <a:lnTo>
                    <a:pt x="30" y="371"/>
                  </a:lnTo>
                  <a:lnTo>
                    <a:pt x="24" y="370"/>
                  </a:lnTo>
                  <a:lnTo>
                    <a:pt x="24" y="365"/>
                  </a:lnTo>
                  <a:lnTo>
                    <a:pt x="21" y="371"/>
                  </a:lnTo>
                  <a:lnTo>
                    <a:pt x="3" y="373"/>
                  </a:lnTo>
                  <a:lnTo>
                    <a:pt x="2" y="365"/>
                  </a:lnTo>
                  <a:lnTo>
                    <a:pt x="5" y="357"/>
                  </a:lnTo>
                  <a:lnTo>
                    <a:pt x="2" y="354"/>
                  </a:lnTo>
                  <a:lnTo>
                    <a:pt x="22" y="349"/>
                  </a:lnTo>
                  <a:lnTo>
                    <a:pt x="5" y="348"/>
                  </a:lnTo>
                  <a:lnTo>
                    <a:pt x="5" y="341"/>
                  </a:lnTo>
                  <a:lnTo>
                    <a:pt x="17" y="343"/>
                  </a:lnTo>
                  <a:lnTo>
                    <a:pt x="16" y="341"/>
                  </a:lnTo>
                  <a:lnTo>
                    <a:pt x="21" y="334"/>
                  </a:lnTo>
                  <a:lnTo>
                    <a:pt x="24" y="340"/>
                  </a:lnTo>
                  <a:lnTo>
                    <a:pt x="24" y="334"/>
                  </a:lnTo>
                  <a:lnTo>
                    <a:pt x="25" y="330"/>
                  </a:lnTo>
                  <a:lnTo>
                    <a:pt x="22" y="329"/>
                  </a:lnTo>
                  <a:lnTo>
                    <a:pt x="38" y="327"/>
                  </a:lnTo>
                  <a:lnTo>
                    <a:pt x="40" y="324"/>
                  </a:lnTo>
                  <a:lnTo>
                    <a:pt x="30" y="318"/>
                  </a:lnTo>
                  <a:lnTo>
                    <a:pt x="40" y="313"/>
                  </a:lnTo>
                  <a:lnTo>
                    <a:pt x="55" y="299"/>
                  </a:lnTo>
                  <a:lnTo>
                    <a:pt x="62" y="296"/>
                  </a:lnTo>
                  <a:lnTo>
                    <a:pt x="63" y="302"/>
                  </a:lnTo>
                  <a:lnTo>
                    <a:pt x="67" y="300"/>
                  </a:lnTo>
                  <a:lnTo>
                    <a:pt x="63" y="296"/>
                  </a:lnTo>
                  <a:lnTo>
                    <a:pt x="71" y="291"/>
                  </a:lnTo>
                  <a:lnTo>
                    <a:pt x="76" y="300"/>
                  </a:lnTo>
                  <a:lnTo>
                    <a:pt x="93" y="285"/>
                  </a:lnTo>
                  <a:lnTo>
                    <a:pt x="78" y="294"/>
                  </a:lnTo>
                  <a:lnTo>
                    <a:pt x="71" y="283"/>
                  </a:lnTo>
                  <a:lnTo>
                    <a:pt x="76" y="280"/>
                  </a:lnTo>
                  <a:lnTo>
                    <a:pt x="76" y="275"/>
                  </a:lnTo>
                  <a:lnTo>
                    <a:pt x="89" y="259"/>
                  </a:lnTo>
                  <a:lnTo>
                    <a:pt x="95" y="261"/>
                  </a:lnTo>
                  <a:lnTo>
                    <a:pt x="97" y="253"/>
                  </a:lnTo>
                  <a:lnTo>
                    <a:pt x="93" y="251"/>
                  </a:lnTo>
                  <a:lnTo>
                    <a:pt x="95" y="247"/>
                  </a:lnTo>
                  <a:lnTo>
                    <a:pt x="109" y="239"/>
                  </a:lnTo>
                  <a:lnTo>
                    <a:pt x="109" y="231"/>
                  </a:lnTo>
                  <a:lnTo>
                    <a:pt x="106" y="234"/>
                  </a:lnTo>
                  <a:lnTo>
                    <a:pt x="108" y="224"/>
                  </a:lnTo>
                  <a:lnTo>
                    <a:pt x="114" y="231"/>
                  </a:lnTo>
                  <a:lnTo>
                    <a:pt x="111" y="221"/>
                  </a:lnTo>
                  <a:lnTo>
                    <a:pt x="114" y="221"/>
                  </a:lnTo>
                  <a:lnTo>
                    <a:pt x="116" y="210"/>
                  </a:lnTo>
                  <a:lnTo>
                    <a:pt x="122" y="213"/>
                  </a:lnTo>
                  <a:lnTo>
                    <a:pt x="119" y="207"/>
                  </a:lnTo>
                  <a:lnTo>
                    <a:pt x="112" y="210"/>
                  </a:lnTo>
                  <a:lnTo>
                    <a:pt x="125" y="198"/>
                  </a:lnTo>
                  <a:lnTo>
                    <a:pt x="122" y="191"/>
                  </a:lnTo>
                  <a:lnTo>
                    <a:pt x="127" y="188"/>
                  </a:lnTo>
                  <a:lnTo>
                    <a:pt x="123" y="186"/>
                  </a:lnTo>
                  <a:lnTo>
                    <a:pt x="123" y="182"/>
                  </a:lnTo>
                  <a:lnTo>
                    <a:pt x="136" y="171"/>
                  </a:lnTo>
                  <a:lnTo>
                    <a:pt x="142" y="152"/>
                  </a:lnTo>
                  <a:lnTo>
                    <a:pt x="160" y="149"/>
                  </a:lnTo>
                  <a:lnTo>
                    <a:pt x="152" y="149"/>
                  </a:lnTo>
                  <a:lnTo>
                    <a:pt x="158" y="144"/>
                  </a:lnTo>
                  <a:lnTo>
                    <a:pt x="155" y="137"/>
                  </a:lnTo>
                  <a:lnTo>
                    <a:pt x="161" y="125"/>
                  </a:lnTo>
                  <a:lnTo>
                    <a:pt x="166" y="136"/>
                  </a:lnTo>
                  <a:lnTo>
                    <a:pt x="168" y="133"/>
                  </a:lnTo>
                  <a:lnTo>
                    <a:pt x="168" y="118"/>
                  </a:lnTo>
                  <a:lnTo>
                    <a:pt x="182" y="120"/>
                  </a:lnTo>
                  <a:lnTo>
                    <a:pt x="187" y="114"/>
                  </a:lnTo>
                  <a:lnTo>
                    <a:pt x="171" y="111"/>
                  </a:lnTo>
                  <a:lnTo>
                    <a:pt x="188" y="103"/>
                  </a:lnTo>
                  <a:lnTo>
                    <a:pt x="187" y="98"/>
                  </a:lnTo>
                  <a:lnTo>
                    <a:pt x="190" y="98"/>
                  </a:lnTo>
                  <a:lnTo>
                    <a:pt x="185" y="92"/>
                  </a:lnTo>
                  <a:lnTo>
                    <a:pt x="195" y="84"/>
                  </a:lnTo>
                  <a:lnTo>
                    <a:pt x="193" y="81"/>
                  </a:lnTo>
                  <a:lnTo>
                    <a:pt x="196" y="71"/>
                  </a:lnTo>
                  <a:lnTo>
                    <a:pt x="198" y="79"/>
                  </a:lnTo>
                  <a:lnTo>
                    <a:pt x="203" y="81"/>
                  </a:lnTo>
                  <a:lnTo>
                    <a:pt x="206" y="79"/>
                  </a:lnTo>
                  <a:lnTo>
                    <a:pt x="199" y="69"/>
                  </a:lnTo>
                  <a:lnTo>
                    <a:pt x="204" y="69"/>
                  </a:lnTo>
                  <a:lnTo>
                    <a:pt x="215" y="84"/>
                  </a:lnTo>
                  <a:lnTo>
                    <a:pt x="207" y="71"/>
                  </a:lnTo>
                  <a:lnTo>
                    <a:pt x="210" y="60"/>
                  </a:lnTo>
                  <a:lnTo>
                    <a:pt x="217" y="58"/>
                  </a:lnTo>
                  <a:lnTo>
                    <a:pt x="218" y="73"/>
                  </a:lnTo>
                  <a:lnTo>
                    <a:pt x="218" y="62"/>
                  </a:lnTo>
                  <a:lnTo>
                    <a:pt x="226" y="52"/>
                  </a:lnTo>
                  <a:lnTo>
                    <a:pt x="226" y="69"/>
                  </a:lnTo>
                  <a:lnTo>
                    <a:pt x="226" y="77"/>
                  </a:lnTo>
                  <a:lnTo>
                    <a:pt x="233" y="66"/>
                  </a:lnTo>
                  <a:lnTo>
                    <a:pt x="231" y="60"/>
                  </a:lnTo>
                  <a:lnTo>
                    <a:pt x="233" y="55"/>
                  </a:lnTo>
                  <a:lnTo>
                    <a:pt x="241" y="54"/>
                  </a:lnTo>
                  <a:lnTo>
                    <a:pt x="241" y="49"/>
                  </a:lnTo>
                  <a:lnTo>
                    <a:pt x="252" y="62"/>
                  </a:lnTo>
                  <a:lnTo>
                    <a:pt x="252" y="46"/>
                  </a:lnTo>
                  <a:lnTo>
                    <a:pt x="244" y="44"/>
                  </a:lnTo>
                  <a:lnTo>
                    <a:pt x="244" y="36"/>
                  </a:lnTo>
                  <a:lnTo>
                    <a:pt x="248" y="44"/>
                  </a:lnTo>
                  <a:lnTo>
                    <a:pt x="250" y="36"/>
                  </a:lnTo>
                  <a:lnTo>
                    <a:pt x="256" y="44"/>
                  </a:lnTo>
                  <a:lnTo>
                    <a:pt x="266" y="43"/>
                  </a:lnTo>
                  <a:lnTo>
                    <a:pt x="264" y="44"/>
                  </a:lnTo>
                  <a:lnTo>
                    <a:pt x="271" y="51"/>
                  </a:lnTo>
                  <a:lnTo>
                    <a:pt x="271" y="39"/>
                  </a:lnTo>
                  <a:lnTo>
                    <a:pt x="291" y="20"/>
                  </a:lnTo>
                  <a:lnTo>
                    <a:pt x="286" y="13"/>
                  </a:lnTo>
                  <a:lnTo>
                    <a:pt x="294" y="6"/>
                  </a:lnTo>
                  <a:lnTo>
                    <a:pt x="299" y="14"/>
                  </a:lnTo>
                  <a:lnTo>
                    <a:pt x="309" y="11"/>
                  </a:lnTo>
                  <a:lnTo>
                    <a:pt x="297" y="28"/>
                  </a:lnTo>
                  <a:lnTo>
                    <a:pt x="293" y="44"/>
                  </a:lnTo>
                  <a:lnTo>
                    <a:pt x="297" y="47"/>
                  </a:lnTo>
                  <a:lnTo>
                    <a:pt x="320" y="8"/>
                  </a:lnTo>
                  <a:lnTo>
                    <a:pt x="320" y="33"/>
                  </a:lnTo>
                  <a:lnTo>
                    <a:pt x="326" y="28"/>
                  </a:lnTo>
                  <a:lnTo>
                    <a:pt x="33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68" name="Freeform 1701"/>
            <p:cNvSpPr>
              <a:spLocks/>
            </p:cNvSpPr>
            <p:nvPr/>
          </p:nvSpPr>
          <p:spPr bwMode="auto">
            <a:xfrm>
              <a:off x="4633913" y="2628900"/>
              <a:ext cx="19050" cy="19050"/>
            </a:xfrm>
            <a:custGeom>
              <a:avLst/>
              <a:gdLst/>
              <a:ahLst/>
              <a:cxnLst>
                <a:cxn ang="0">
                  <a:pos x="14" y="0"/>
                </a:cxn>
                <a:cxn ang="0">
                  <a:pos x="25" y="10"/>
                </a:cxn>
                <a:cxn ang="0">
                  <a:pos x="22" y="19"/>
                </a:cxn>
                <a:cxn ang="0">
                  <a:pos x="1" y="26"/>
                </a:cxn>
                <a:cxn ang="0">
                  <a:pos x="3" y="18"/>
                </a:cxn>
                <a:cxn ang="0">
                  <a:pos x="0" y="16"/>
                </a:cxn>
                <a:cxn ang="0">
                  <a:pos x="3" y="11"/>
                </a:cxn>
                <a:cxn ang="0">
                  <a:pos x="14" y="0"/>
                </a:cxn>
              </a:cxnLst>
              <a:rect l="0" t="0" r="r" b="b"/>
              <a:pathLst>
                <a:path w="25" h="26">
                  <a:moveTo>
                    <a:pt x="14" y="0"/>
                  </a:moveTo>
                  <a:lnTo>
                    <a:pt x="25" y="10"/>
                  </a:lnTo>
                  <a:lnTo>
                    <a:pt x="22" y="19"/>
                  </a:lnTo>
                  <a:lnTo>
                    <a:pt x="1" y="26"/>
                  </a:lnTo>
                  <a:lnTo>
                    <a:pt x="3" y="18"/>
                  </a:lnTo>
                  <a:lnTo>
                    <a:pt x="0" y="16"/>
                  </a:lnTo>
                  <a:lnTo>
                    <a:pt x="3" y="11"/>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69" name="Freeform 1702"/>
            <p:cNvSpPr>
              <a:spLocks/>
            </p:cNvSpPr>
            <p:nvPr/>
          </p:nvSpPr>
          <p:spPr bwMode="auto">
            <a:xfrm>
              <a:off x="4602163" y="2647950"/>
              <a:ext cx="30163" cy="22225"/>
            </a:xfrm>
            <a:custGeom>
              <a:avLst/>
              <a:gdLst/>
              <a:ahLst/>
              <a:cxnLst>
                <a:cxn ang="0">
                  <a:pos x="24" y="0"/>
                </a:cxn>
                <a:cxn ang="0">
                  <a:pos x="27" y="8"/>
                </a:cxn>
                <a:cxn ang="0">
                  <a:pos x="27" y="12"/>
                </a:cxn>
                <a:cxn ang="0">
                  <a:pos x="35" y="3"/>
                </a:cxn>
                <a:cxn ang="0">
                  <a:pos x="38" y="6"/>
                </a:cxn>
                <a:cxn ang="0">
                  <a:pos x="38" y="11"/>
                </a:cxn>
                <a:cxn ang="0">
                  <a:pos x="24" y="22"/>
                </a:cxn>
                <a:cxn ang="0">
                  <a:pos x="22" y="15"/>
                </a:cxn>
                <a:cxn ang="0">
                  <a:pos x="0" y="26"/>
                </a:cxn>
                <a:cxn ang="0">
                  <a:pos x="17" y="15"/>
                </a:cxn>
                <a:cxn ang="0">
                  <a:pos x="24" y="0"/>
                </a:cxn>
              </a:cxnLst>
              <a:rect l="0" t="0" r="r" b="b"/>
              <a:pathLst>
                <a:path w="38" h="26">
                  <a:moveTo>
                    <a:pt x="24" y="0"/>
                  </a:moveTo>
                  <a:lnTo>
                    <a:pt x="27" y="8"/>
                  </a:lnTo>
                  <a:lnTo>
                    <a:pt x="27" y="12"/>
                  </a:lnTo>
                  <a:lnTo>
                    <a:pt x="35" y="3"/>
                  </a:lnTo>
                  <a:lnTo>
                    <a:pt x="38" y="6"/>
                  </a:lnTo>
                  <a:lnTo>
                    <a:pt x="38" y="11"/>
                  </a:lnTo>
                  <a:lnTo>
                    <a:pt x="24" y="22"/>
                  </a:lnTo>
                  <a:lnTo>
                    <a:pt x="22" y="15"/>
                  </a:lnTo>
                  <a:lnTo>
                    <a:pt x="0" y="26"/>
                  </a:lnTo>
                  <a:lnTo>
                    <a:pt x="17" y="15"/>
                  </a:lnTo>
                  <a:lnTo>
                    <a:pt x="2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70" name="Freeform 1703"/>
            <p:cNvSpPr>
              <a:spLocks/>
            </p:cNvSpPr>
            <p:nvPr/>
          </p:nvSpPr>
          <p:spPr bwMode="auto">
            <a:xfrm>
              <a:off x="4570413" y="2638425"/>
              <a:ext cx="146050" cy="355600"/>
            </a:xfrm>
            <a:custGeom>
              <a:avLst/>
              <a:gdLst/>
              <a:ahLst/>
              <a:cxnLst>
                <a:cxn ang="0">
                  <a:pos x="168" y="30"/>
                </a:cxn>
                <a:cxn ang="0">
                  <a:pos x="176" y="77"/>
                </a:cxn>
                <a:cxn ang="0">
                  <a:pos x="179" y="109"/>
                </a:cxn>
                <a:cxn ang="0">
                  <a:pos x="182" y="131"/>
                </a:cxn>
                <a:cxn ang="0">
                  <a:pos x="159" y="134"/>
                </a:cxn>
                <a:cxn ang="0">
                  <a:pos x="155" y="138"/>
                </a:cxn>
                <a:cxn ang="0">
                  <a:pos x="148" y="153"/>
                </a:cxn>
                <a:cxn ang="0">
                  <a:pos x="148" y="179"/>
                </a:cxn>
                <a:cxn ang="0">
                  <a:pos x="108" y="217"/>
                </a:cxn>
                <a:cxn ang="0">
                  <a:pos x="97" y="234"/>
                </a:cxn>
                <a:cxn ang="0">
                  <a:pos x="94" y="239"/>
                </a:cxn>
                <a:cxn ang="0">
                  <a:pos x="87" y="242"/>
                </a:cxn>
                <a:cxn ang="0">
                  <a:pos x="87" y="269"/>
                </a:cxn>
                <a:cxn ang="0">
                  <a:pos x="84" y="273"/>
                </a:cxn>
                <a:cxn ang="0">
                  <a:pos x="73" y="316"/>
                </a:cxn>
                <a:cxn ang="0">
                  <a:pos x="91" y="300"/>
                </a:cxn>
                <a:cxn ang="0">
                  <a:pos x="102" y="311"/>
                </a:cxn>
                <a:cxn ang="0">
                  <a:pos x="105" y="334"/>
                </a:cxn>
                <a:cxn ang="0">
                  <a:pos x="83" y="334"/>
                </a:cxn>
                <a:cxn ang="0">
                  <a:pos x="86" y="341"/>
                </a:cxn>
                <a:cxn ang="0">
                  <a:pos x="102" y="341"/>
                </a:cxn>
                <a:cxn ang="0">
                  <a:pos x="95" y="353"/>
                </a:cxn>
                <a:cxn ang="0">
                  <a:pos x="83" y="359"/>
                </a:cxn>
                <a:cxn ang="0">
                  <a:pos x="80" y="364"/>
                </a:cxn>
                <a:cxn ang="0">
                  <a:pos x="78" y="370"/>
                </a:cxn>
                <a:cxn ang="0">
                  <a:pos x="75" y="381"/>
                </a:cxn>
                <a:cxn ang="0">
                  <a:pos x="67" y="430"/>
                </a:cxn>
                <a:cxn ang="0">
                  <a:pos x="42" y="449"/>
                </a:cxn>
                <a:cxn ang="0">
                  <a:pos x="26" y="443"/>
                </a:cxn>
                <a:cxn ang="0">
                  <a:pos x="23" y="428"/>
                </a:cxn>
                <a:cxn ang="0">
                  <a:pos x="24" y="419"/>
                </a:cxn>
                <a:cxn ang="0">
                  <a:pos x="11" y="384"/>
                </a:cxn>
                <a:cxn ang="0">
                  <a:pos x="8" y="376"/>
                </a:cxn>
                <a:cxn ang="0">
                  <a:pos x="7" y="372"/>
                </a:cxn>
                <a:cxn ang="0">
                  <a:pos x="4" y="372"/>
                </a:cxn>
                <a:cxn ang="0">
                  <a:pos x="0" y="351"/>
                </a:cxn>
                <a:cxn ang="0">
                  <a:pos x="2" y="356"/>
                </a:cxn>
                <a:cxn ang="0">
                  <a:pos x="8" y="341"/>
                </a:cxn>
                <a:cxn ang="0">
                  <a:pos x="11" y="324"/>
                </a:cxn>
                <a:cxn ang="0">
                  <a:pos x="19" y="304"/>
                </a:cxn>
                <a:cxn ang="0">
                  <a:pos x="23" y="280"/>
                </a:cxn>
                <a:cxn ang="0">
                  <a:pos x="15" y="240"/>
                </a:cxn>
                <a:cxn ang="0">
                  <a:pos x="15" y="213"/>
                </a:cxn>
                <a:cxn ang="0">
                  <a:pos x="26" y="193"/>
                </a:cxn>
                <a:cxn ang="0">
                  <a:pos x="43" y="180"/>
                </a:cxn>
                <a:cxn ang="0">
                  <a:pos x="48" y="150"/>
                </a:cxn>
                <a:cxn ang="0">
                  <a:pos x="59" y="114"/>
                </a:cxn>
                <a:cxn ang="0">
                  <a:pos x="75" y="81"/>
                </a:cxn>
                <a:cxn ang="0">
                  <a:pos x="78" y="49"/>
                </a:cxn>
                <a:cxn ang="0">
                  <a:pos x="95" y="46"/>
                </a:cxn>
                <a:cxn ang="0">
                  <a:pos x="127" y="27"/>
                </a:cxn>
                <a:cxn ang="0">
                  <a:pos x="125" y="19"/>
                </a:cxn>
                <a:cxn ang="0">
                  <a:pos x="129" y="2"/>
                </a:cxn>
              </a:cxnLst>
              <a:rect l="0" t="0" r="r" b="b"/>
              <a:pathLst>
                <a:path w="184" h="449">
                  <a:moveTo>
                    <a:pt x="136" y="0"/>
                  </a:moveTo>
                  <a:lnTo>
                    <a:pt x="168" y="30"/>
                  </a:lnTo>
                  <a:lnTo>
                    <a:pt x="178" y="46"/>
                  </a:lnTo>
                  <a:lnTo>
                    <a:pt x="176" y="77"/>
                  </a:lnTo>
                  <a:lnTo>
                    <a:pt x="182" y="93"/>
                  </a:lnTo>
                  <a:lnTo>
                    <a:pt x="179" y="109"/>
                  </a:lnTo>
                  <a:lnTo>
                    <a:pt x="184" y="123"/>
                  </a:lnTo>
                  <a:lnTo>
                    <a:pt x="182" y="131"/>
                  </a:lnTo>
                  <a:lnTo>
                    <a:pt x="162" y="126"/>
                  </a:lnTo>
                  <a:lnTo>
                    <a:pt x="159" y="134"/>
                  </a:lnTo>
                  <a:lnTo>
                    <a:pt x="152" y="131"/>
                  </a:lnTo>
                  <a:lnTo>
                    <a:pt x="155" y="138"/>
                  </a:lnTo>
                  <a:lnTo>
                    <a:pt x="146" y="145"/>
                  </a:lnTo>
                  <a:lnTo>
                    <a:pt x="148" y="153"/>
                  </a:lnTo>
                  <a:lnTo>
                    <a:pt x="143" y="164"/>
                  </a:lnTo>
                  <a:lnTo>
                    <a:pt x="148" y="179"/>
                  </a:lnTo>
                  <a:lnTo>
                    <a:pt x="133" y="199"/>
                  </a:lnTo>
                  <a:lnTo>
                    <a:pt x="108" y="217"/>
                  </a:lnTo>
                  <a:lnTo>
                    <a:pt x="102" y="226"/>
                  </a:lnTo>
                  <a:lnTo>
                    <a:pt x="97" y="234"/>
                  </a:lnTo>
                  <a:lnTo>
                    <a:pt x="94" y="228"/>
                  </a:lnTo>
                  <a:lnTo>
                    <a:pt x="94" y="239"/>
                  </a:lnTo>
                  <a:lnTo>
                    <a:pt x="92" y="243"/>
                  </a:lnTo>
                  <a:lnTo>
                    <a:pt x="87" y="242"/>
                  </a:lnTo>
                  <a:lnTo>
                    <a:pt x="91" y="250"/>
                  </a:lnTo>
                  <a:lnTo>
                    <a:pt x="87" y="269"/>
                  </a:lnTo>
                  <a:lnTo>
                    <a:pt x="84" y="267"/>
                  </a:lnTo>
                  <a:lnTo>
                    <a:pt x="84" y="273"/>
                  </a:lnTo>
                  <a:lnTo>
                    <a:pt x="84" y="307"/>
                  </a:lnTo>
                  <a:lnTo>
                    <a:pt x="73" y="316"/>
                  </a:lnTo>
                  <a:lnTo>
                    <a:pt x="81" y="313"/>
                  </a:lnTo>
                  <a:lnTo>
                    <a:pt x="91" y="300"/>
                  </a:lnTo>
                  <a:lnTo>
                    <a:pt x="103" y="311"/>
                  </a:lnTo>
                  <a:lnTo>
                    <a:pt x="102" y="311"/>
                  </a:lnTo>
                  <a:lnTo>
                    <a:pt x="110" y="324"/>
                  </a:lnTo>
                  <a:lnTo>
                    <a:pt x="105" y="334"/>
                  </a:lnTo>
                  <a:lnTo>
                    <a:pt x="95" y="340"/>
                  </a:lnTo>
                  <a:lnTo>
                    <a:pt x="83" y="334"/>
                  </a:lnTo>
                  <a:lnTo>
                    <a:pt x="73" y="335"/>
                  </a:lnTo>
                  <a:lnTo>
                    <a:pt x="86" y="341"/>
                  </a:lnTo>
                  <a:lnTo>
                    <a:pt x="105" y="340"/>
                  </a:lnTo>
                  <a:lnTo>
                    <a:pt x="102" y="341"/>
                  </a:lnTo>
                  <a:lnTo>
                    <a:pt x="102" y="346"/>
                  </a:lnTo>
                  <a:lnTo>
                    <a:pt x="95" y="353"/>
                  </a:lnTo>
                  <a:lnTo>
                    <a:pt x="91" y="348"/>
                  </a:lnTo>
                  <a:lnTo>
                    <a:pt x="83" y="359"/>
                  </a:lnTo>
                  <a:lnTo>
                    <a:pt x="72" y="362"/>
                  </a:lnTo>
                  <a:lnTo>
                    <a:pt x="80" y="364"/>
                  </a:lnTo>
                  <a:lnTo>
                    <a:pt x="73" y="365"/>
                  </a:lnTo>
                  <a:lnTo>
                    <a:pt x="78" y="370"/>
                  </a:lnTo>
                  <a:lnTo>
                    <a:pt x="78" y="379"/>
                  </a:lnTo>
                  <a:lnTo>
                    <a:pt x="75" y="381"/>
                  </a:lnTo>
                  <a:lnTo>
                    <a:pt x="76" y="394"/>
                  </a:lnTo>
                  <a:lnTo>
                    <a:pt x="67" y="430"/>
                  </a:lnTo>
                  <a:lnTo>
                    <a:pt x="46" y="433"/>
                  </a:lnTo>
                  <a:lnTo>
                    <a:pt x="42" y="449"/>
                  </a:lnTo>
                  <a:lnTo>
                    <a:pt x="23" y="449"/>
                  </a:lnTo>
                  <a:lnTo>
                    <a:pt x="26" y="443"/>
                  </a:lnTo>
                  <a:lnTo>
                    <a:pt x="19" y="430"/>
                  </a:lnTo>
                  <a:lnTo>
                    <a:pt x="23" y="428"/>
                  </a:lnTo>
                  <a:lnTo>
                    <a:pt x="21" y="424"/>
                  </a:lnTo>
                  <a:lnTo>
                    <a:pt x="24" y="419"/>
                  </a:lnTo>
                  <a:lnTo>
                    <a:pt x="11" y="397"/>
                  </a:lnTo>
                  <a:lnTo>
                    <a:pt x="11" y="384"/>
                  </a:lnTo>
                  <a:lnTo>
                    <a:pt x="8" y="384"/>
                  </a:lnTo>
                  <a:lnTo>
                    <a:pt x="8" y="376"/>
                  </a:lnTo>
                  <a:lnTo>
                    <a:pt x="4" y="376"/>
                  </a:lnTo>
                  <a:lnTo>
                    <a:pt x="7" y="372"/>
                  </a:lnTo>
                  <a:lnTo>
                    <a:pt x="7" y="368"/>
                  </a:lnTo>
                  <a:lnTo>
                    <a:pt x="4" y="372"/>
                  </a:lnTo>
                  <a:lnTo>
                    <a:pt x="0" y="365"/>
                  </a:lnTo>
                  <a:lnTo>
                    <a:pt x="0" y="351"/>
                  </a:lnTo>
                  <a:lnTo>
                    <a:pt x="0" y="348"/>
                  </a:lnTo>
                  <a:lnTo>
                    <a:pt x="2" y="356"/>
                  </a:lnTo>
                  <a:lnTo>
                    <a:pt x="5" y="353"/>
                  </a:lnTo>
                  <a:lnTo>
                    <a:pt x="8" y="341"/>
                  </a:lnTo>
                  <a:lnTo>
                    <a:pt x="7" y="334"/>
                  </a:lnTo>
                  <a:lnTo>
                    <a:pt x="11" y="324"/>
                  </a:lnTo>
                  <a:lnTo>
                    <a:pt x="18" y="318"/>
                  </a:lnTo>
                  <a:lnTo>
                    <a:pt x="19" y="304"/>
                  </a:lnTo>
                  <a:lnTo>
                    <a:pt x="15" y="291"/>
                  </a:lnTo>
                  <a:lnTo>
                    <a:pt x="23" y="280"/>
                  </a:lnTo>
                  <a:lnTo>
                    <a:pt x="16" y="266"/>
                  </a:lnTo>
                  <a:lnTo>
                    <a:pt x="15" y="240"/>
                  </a:lnTo>
                  <a:lnTo>
                    <a:pt x="16" y="223"/>
                  </a:lnTo>
                  <a:lnTo>
                    <a:pt x="15" y="213"/>
                  </a:lnTo>
                  <a:lnTo>
                    <a:pt x="16" y="204"/>
                  </a:lnTo>
                  <a:lnTo>
                    <a:pt x="26" y="193"/>
                  </a:lnTo>
                  <a:lnTo>
                    <a:pt x="43" y="188"/>
                  </a:lnTo>
                  <a:lnTo>
                    <a:pt x="43" y="180"/>
                  </a:lnTo>
                  <a:lnTo>
                    <a:pt x="38" y="169"/>
                  </a:lnTo>
                  <a:lnTo>
                    <a:pt x="48" y="150"/>
                  </a:lnTo>
                  <a:lnTo>
                    <a:pt x="49" y="119"/>
                  </a:lnTo>
                  <a:lnTo>
                    <a:pt x="59" y="114"/>
                  </a:lnTo>
                  <a:lnTo>
                    <a:pt x="62" y="100"/>
                  </a:lnTo>
                  <a:lnTo>
                    <a:pt x="75" y="81"/>
                  </a:lnTo>
                  <a:lnTo>
                    <a:pt x="73" y="70"/>
                  </a:lnTo>
                  <a:lnTo>
                    <a:pt x="78" y="49"/>
                  </a:lnTo>
                  <a:lnTo>
                    <a:pt x="91" y="41"/>
                  </a:lnTo>
                  <a:lnTo>
                    <a:pt x="95" y="46"/>
                  </a:lnTo>
                  <a:lnTo>
                    <a:pt x="103" y="22"/>
                  </a:lnTo>
                  <a:lnTo>
                    <a:pt x="127" y="27"/>
                  </a:lnTo>
                  <a:lnTo>
                    <a:pt x="129" y="25"/>
                  </a:lnTo>
                  <a:lnTo>
                    <a:pt x="125" y="19"/>
                  </a:lnTo>
                  <a:lnTo>
                    <a:pt x="130" y="8"/>
                  </a:lnTo>
                  <a:lnTo>
                    <a:pt x="129" y="2"/>
                  </a:lnTo>
                  <a:lnTo>
                    <a:pt x="13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71" name="Freeform 1704"/>
            <p:cNvSpPr>
              <a:spLocks/>
            </p:cNvSpPr>
            <p:nvPr/>
          </p:nvSpPr>
          <p:spPr bwMode="auto">
            <a:xfrm>
              <a:off x="4654551" y="2943225"/>
              <a:ext cx="11113" cy="20638"/>
            </a:xfrm>
            <a:custGeom>
              <a:avLst/>
              <a:gdLst/>
              <a:ahLst/>
              <a:cxnLst>
                <a:cxn ang="0">
                  <a:pos x="7" y="0"/>
                </a:cxn>
                <a:cxn ang="0">
                  <a:pos x="13" y="0"/>
                </a:cxn>
                <a:cxn ang="0">
                  <a:pos x="10" y="3"/>
                </a:cxn>
                <a:cxn ang="0">
                  <a:pos x="11" y="13"/>
                </a:cxn>
                <a:cxn ang="0">
                  <a:pos x="0" y="25"/>
                </a:cxn>
                <a:cxn ang="0">
                  <a:pos x="0" y="10"/>
                </a:cxn>
                <a:cxn ang="0">
                  <a:pos x="7" y="0"/>
                </a:cxn>
              </a:cxnLst>
              <a:rect l="0" t="0" r="r" b="b"/>
              <a:pathLst>
                <a:path w="13" h="25">
                  <a:moveTo>
                    <a:pt x="7" y="0"/>
                  </a:moveTo>
                  <a:lnTo>
                    <a:pt x="13" y="0"/>
                  </a:lnTo>
                  <a:lnTo>
                    <a:pt x="10" y="3"/>
                  </a:lnTo>
                  <a:lnTo>
                    <a:pt x="11" y="13"/>
                  </a:lnTo>
                  <a:lnTo>
                    <a:pt x="0" y="25"/>
                  </a:lnTo>
                  <a:lnTo>
                    <a:pt x="0" y="10"/>
                  </a:lnTo>
                  <a:lnTo>
                    <a:pt x="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72" name="Freeform 1705"/>
            <p:cNvSpPr>
              <a:spLocks/>
            </p:cNvSpPr>
            <p:nvPr/>
          </p:nvSpPr>
          <p:spPr bwMode="auto">
            <a:xfrm>
              <a:off x="4654551" y="2943225"/>
              <a:ext cx="11113" cy="20638"/>
            </a:xfrm>
            <a:custGeom>
              <a:avLst/>
              <a:gdLst/>
              <a:ahLst/>
              <a:cxnLst>
                <a:cxn ang="0">
                  <a:pos x="7" y="0"/>
                </a:cxn>
                <a:cxn ang="0">
                  <a:pos x="13" y="0"/>
                </a:cxn>
                <a:cxn ang="0">
                  <a:pos x="10" y="3"/>
                </a:cxn>
                <a:cxn ang="0">
                  <a:pos x="11" y="13"/>
                </a:cxn>
                <a:cxn ang="0">
                  <a:pos x="0" y="25"/>
                </a:cxn>
                <a:cxn ang="0">
                  <a:pos x="0" y="10"/>
                </a:cxn>
                <a:cxn ang="0">
                  <a:pos x="7" y="0"/>
                </a:cxn>
              </a:cxnLst>
              <a:rect l="0" t="0" r="r" b="b"/>
              <a:pathLst>
                <a:path w="13" h="25">
                  <a:moveTo>
                    <a:pt x="7" y="0"/>
                  </a:moveTo>
                  <a:lnTo>
                    <a:pt x="13" y="0"/>
                  </a:lnTo>
                  <a:lnTo>
                    <a:pt x="10" y="3"/>
                  </a:lnTo>
                  <a:lnTo>
                    <a:pt x="11" y="13"/>
                  </a:lnTo>
                  <a:lnTo>
                    <a:pt x="0" y="25"/>
                  </a:lnTo>
                  <a:lnTo>
                    <a:pt x="0" y="10"/>
                  </a:lnTo>
                  <a:lnTo>
                    <a:pt x="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73" name="Freeform 1706"/>
            <p:cNvSpPr>
              <a:spLocks/>
            </p:cNvSpPr>
            <p:nvPr/>
          </p:nvSpPr>
          <p:spPr bwMode="auto">
            <a:xfrm>
              <a:off x="4508501" y="3143250"/>
              <a:ext cx="50800" cy="30163"/>
            </a:xfrm>
            <a:custGeom>
              <a:avLst/>
              <a:gdLst/>
              <a:ahLst/>
              <a:cxnLst>
                <a:cxn ang="0">
                  <a:pos x="41" y="0"/>
                </a:cxn>
                <a:cxn ang="0">
                  <a:pos x="51" y="3"/>
                </a:cxn>
                <a:cxn ang="0">
                  <a:pos x="56" y="14"/>
                </a:cxn>
                <a:cxn ang="0">
                  <a:pos x="65" y="17"/>
                </a:cxn>
                <a:cxn ang="0">
                  <a:pos x="65" y="22"/>
                </a:cxn>
                <a:cxn ang="0">
                  <a:pos x="60" y="22"/>
                </a:cxn>
                <a:cxn ang="0">
                  <a:pos x="62" y="30"/>
                </a:cxn>
                <a:cxn ang="0">
                  <a:pos x="49" y="25"/>
                </a:cxn>
                <a:cxn ang="0">
                  <a:pos x="45" y="37"/>
                </a:cxn>
                <a:cxn ang="0">
                  <a:pos x="35" y="28"/>
                </a:cxn>
                <a:cxn ang="0">
                  <a:pos x="27" y="36"/>
                </a:cxn>
                <a:cxn ang="0">
                  <a:pos x="15" y="37"/>
                </a:cxn>
                <a:cxn ang="0">
                  <a:pos x="11" y="28"/>
                </a:cxn>
                <a:cxn ang="0">
                  <a:pos x="5" y="28"/>
                </a:cxn>
                <a:cxn ang="0">
                  <a:pos x="2" y="31"/>
                </a:cxn>
                <a:cxn ang="0">
                  <a:pos x="0" y="26"/>
                </a:cxn>
                <a:cxn ang="0">
                  <a:pos x="15" y="3"/>
                </a:cxn>
                <a:cxn ang="0">
                  <a:pos x="22" y="1"/>
                </a:cxn>
                <a:cxn ang="0">
                  <a:pos x="41" y="0"/>
                </a:cxn>
              </a:cxnLst>
              <a:rect l="0" t="0" r="r" b="b"/>
              <a:pathLst>
                <a:path w="65" h="37">
                  <a:moveTo>
                    <a:pt x="41" y="0"/>
                  </a:moveTo>
                  <a:lnTo>
                    <a:pt x="51" y="3"/>
                  </a:lnTo>
                  <a:lnTo>
                    <a:pt x="56" y="14"/>
                  </a:lnTo>
                  <a:lnTo>
                    <a:pt x="65" y="17"/>
                  </a:lnTo>
                  <a:lnTo>
                    <a:pt x="65" y="22"/>
                  </a:lnTo>
                  <a:lnTo>
                    <a:pt x="60" y="22"/>
                  </a:lnTo>
                  <a:lnTo>
                    <a:pt x="62" y="30"/>
                  </a:lnTo>
                  <a:lnTo>
                    <a:pt x="49" y="25"/>
                  </a:lnTo>
                  <a:lnTo>
                    <a:pt x="45" y="37"/>
                  </a:lnTo>
                  <a:lnTo>
                    <a:pt x="35" y="28"/>
                  </a:lnTo>
                  <a:lnTo>
                    <a:pt x="27" y="36"/>
                  </a:lnTo>
                  <a:lnTo>
                    <a:pt x="15" y="37"/>
                  </a:lnTo>
                  <a:lnTo>
                    <a:pt x="11" y="28"/>
                  </a:lnTo>
                  <a:lnTo>
                    <a:pt x="5" y="28"/>
                  </a:lnTo>
                  <a:lnTo>
                    <a:pt x="2" y="31"/>
                  </a:lnTo>
                  <a:lnTo>
                    <a:pt x="0" y="26"/>
                  </a:lnTo>
                  <a:lnTo>
                    <a:pt x="15" y="3"/>
                  </a:lnTo>
                  <a:lnTo>
                    <a:pt x="22" y="1"/>
                  </a:lnTo>
                  <a:lnTo>
                    <a:pt x="4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74" name="Freeform 1707"/>
            <p:cNvSpPr>
              <a:spLocks/>
            </p:cNvSpPr>
            <p:nvPr/>
          </p:nvSpPr>
          <p:spPr bwMode="auto">
            <a:xfrm>
              <a:off x="4508501" y="3143250"/>
              <a:ext cx="50800" cy="30163"/>
            </a:xfrm>
            <a:custGeom>
              <a:avLst/>
              <a:gdLst/>
              <a:ahLst/>
              <a:cxnLst>
                <a:cxn ang="0">
                  <a:pos x="41" y="0"/>
                </a:cxn>
                <a:cxn ang="0">
                  <a:pos x="51" y="3"/>
                </a:cxn>
                <a:cxn ang="0">
                  <a:pos x="56" y="14"/>
                </a:cxn>
                <a:cxn ang="0">
                  <a:pos x="65" y="17"/>
                </a:cxn>
                <a:cxn ang="0">
                  <a:pos x="65" y="22"/>
                </a:cxn>
                <a:cxn ang="0">
                  <a:pos x="60" y="22"/>
                </a:cxn>
                <a:cxn ang="0">
                  <a:pos x="62" y="30"/>
                </a:cxn>
                <a:cxn ang="0">
                  <a:pos x="49" y="25"/>
                </a:cxn>
                <a:cxn ang="0">
                  <a:pos x="45" y="37"/>
                </a:cxn>
                <a:cxn ang="0">
                  <a:pos x="35" y="28"/>
                </a:cxn>
                <a:cxn ang="0">
                  <a:pos x="27" y="36"/>
                </a:cxn>
                <a:cxn ang="0">
                  <a:pos x="15" y="37"/>
                </a:cxn>
                <a:cxn ang="0">
                  <a:pos x="11" y="28"/>
                </a:cxn>
                <a:cxn ang="0">
                  <a:pos x="5" y="28"/>
                </a:cxn>
                <a:cxn ang="0">
                  <a:pos x="2" y="31"/>
                </a:cxn>
                <a:cxn ang="0">
                  <a:pos x="0" y="26"/>
                </a:cxn>
                <a:cxn ang="0">
                  <a:pos x="15" y="3"/>
                </a:cxn>
                <a:cxn ang="0">
                  <a:pos x="22" y="1"/>
                </a:cxn>
                <a:cxn ang="0">
                  <a:pos x="41" y="0"/>
                </a:cxn>
              </a:cxnLst>
              <a:rect l="0" t="0" r="r" b="b"/>
              <a:pathLst>
                <a:path w="65" h="37">
                  <a:moveTo>
                    <a:pt x="41" y="0"/>
                  </a:moveTo>
                  <a:lnTo>
                    <a:pt x="51" y="3"/>
                  </a:lnTo>
                  <a:lnTo>
                    <a:pt x="56" y="14"/>
                  </a:lnTo>
                  <a:lnTo>
                    <a:pt x="65" y="17"/>
                  </a:lnTo>
                  <a:lnTo>
                    <a:pt x="65" y="22"/>
                  </a:lnTo>
                  <a:lnTo>
                    <a:pt x="60" y="22"/>
                  </a:lnTo>
                  <a:lnTo>
                    <a:pt x="62" y="30"/>
                  </a:lnTo>
                  <a:lnTo>
                    <a:pt x="49" y="25"/>
                  </a:lnTo>
                  <a:lnTo>
                    <a:pt x="45" y="37"/>
                  </a:lnTo>
                  <a:lnTo>
                    <a:pt x="35" y="28"/>
                  </a:lnTo>
                  <a:lnTo>
                    <a:pt x="27" y="36"/>
                  </a:lnTo>
                  <a:lnTo>
                    <a:pt x="15" y="37"/>
                  </a:lnTo>
                  <a:lnTo>
                    <a:pt x="11" y="28"/>
                  </a:lnTo>
                  <a:lnTo>
                    <a:pt x="5" y="28"/>
                  </a:lnTo>
                  <a:lnTo>
                    <a:pt x="2" y="31"/>
                  </a:lnTo>
                  <a:lnTo>
                    <a:pt x="0" y="26"/>
                  </a:lnTo>
                  <a:lnTo>
                    <a:pt x="15" y="3"/>
                  </a:lnTo>
                  <a:lnTo>
                    <a:pt x="22" y="1"/>
                  </a:lnTo>
                  <a:lnTo>
                    <a:pt x="4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75" name="Freeform 1708"/>
            <p:cNvSpPr>
              <a:spLocks/>
            </p:cNvSpPr>
            <p:nvPr/>
          </p:nvSpPr>
          <p:spPr bwMode="auto">
            <a:xfrm>
              <a:off x="6324601" y="4035425"/>
              <a:ext cx="41275" cy="31750"/>
            </a:xfrm>
            <a:custGeom>
              <a:avLst/>
              <a:gdLst/>
              <a:ahLst/>
              <a:cxnLst>
                <a:cxn ang="0">
                  <a:pos x="0" y="0"/>
                </a:cxn>
                <a:cxn ang="0">
                  <a:pos x="7" y="1"/>
                </a:cxn>
                <a:cxn ang="0">
                  <a:pos x="52" y="36"/>
                </a:cxn>
                <a:cxn ang="0">
                  <a:pos x="51" y="39"/>
                </a:cxn>
                <a:cxn ang="0">
                  <a:pos x="38" y="34"/>
                </a:cxn>
                <a:cxn ang="0">
                  <a:pos x="21" y="22"/>
                </a:cxn>
                <a:cxn ang="0">
                  <a:pos x="14" y="17"/>
                </a:cxn>
                <a:cxn ang="0">
                  <a:pos x="2" y="6"/>
                </a:cxn>
                <a:cxn ang="0">
                  <a:pos x="0" y="0"/>
                </a:cxn>
              </a:cxnLst>
              <a:rect l="0" t="0" r="r" b="b"/>
              <a:pathLst>
                <a:path w="52" h="39">
                  <a:moveTo>
                    <a:pt x="0" y="0"/>
                  </a:moveTo>
                  <a:lnTo>
                    <a:pt x="7" y="1"/>
                  </a:lnTo>
                  <a:lnTo>
                    <a:pt x="52" y="36"/>
                  </a:lnTo>
                  <a:lnTo>
                    <a:pt x="51" y="39"/>
                  </a:lnTo>
                  <a:lnTo>
                    <a:pt x="38" y="34"/>
                  </a:lnTo>
                  <a:lnTo>
                    <a:pt x="21" y="22"/>
                  </a:lnTo>
                  <a:lnTo>
                    <a:pt x="14" y="17"/>
                  </a:lnTo>
                  <a:lnTo>
                    <a:pt x="2" y="6"/>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76" name="Freeform 1709"/>
            <p:cNvSpPr>
              <a:spLocks/>
            </p:cNvSpPr>
            <p:nvPr/>
          </p:nvSpPr>
          <p:spPr bwMode="auto">
            <a:xfrm>
              <a:off x="6324601" y="4035425"/>
              <a:ext cx="41275" cy="31750"/>
            </a:xfrm>
            <a:custGeom>
              <a:avLst/>
              <a:gdLst/>
              <a:ahLst/>
              <a:cxnLst>
                <a:cxn ang="0">
                  <a:pos x="0" y="0"/>
                </a:cxn>
                <a:cxn ang="0">
                  <a:pos x="7" y="1"/>
                </a:cxn>
                <a:cxn ang="0">
                  <a:pos x="52" y="36"/>
                </a:cxn>
                <a:cxn ang="0">
                  <a:pos x="51" y="39"/>
                </a:cxn>
                <a:cxn ang="0">
                  <a:pos x="38" y="34"/>
                </a:cxn>
                <a:cxn ang="0">
                  <a:pos x="21" y="22"/>
                </a:cxn>
                <a:cxn ang="0">
                  <a:pos x="14" y="17"/>
                </a:cxn>
                <a:cxn ang="0">
                  <a:pos x="2" y="6"/>
                </a:cxn>
                <a:cxn ang="0">
                  <a:pos x="0" y="0"/>
                </a:cxn>
              </a:cxnLst>
              <a:rect l="0" t="0" r="r" b="b"/>
              <a:pathLst>
                <a:path w="52" h="39">
                  <a:moveTo>
                    <a:pt x="0" y="0"/>
                  </a:moveTo>
                  <a:lnTo>
                    <a:pt x="7" y="1"/>
                  </a:lnTo>
                  <a:lnTo>
                    <a:pt x="52" y="36"/>
                  </a:lnTo>
                  <a:lnTo>
                    <a:pt x="51" y="39"/>
                  </a:lnTo>
                  <a:lnTo>
                    <a:pt x="38" y="34"/>
                  </a:lnTo>
                  <a:lnTo>
                    <a:pt x="21" y="22"/>
                  </a:lnTo>
                  <a:lnTo>
                    <a:pt x="14" y="17"/>
                  </a:lnTo>
                  <a:lnTo>
                    <a:pt x="2" y="6"/>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77" name="Freeform 1710"/>
            <p:cNvSpPr>
              <a:spLocks/>
            </p:cNvSpPr>
            <p:nvPr/>
          </p:nvSpPr>
          <p:spPr bwMode="auto">
            <a:xfrm>
              <a:off x="4538663" y="3227388"/>
              <a:ext cx="11113" cy="19050"/>
            </a:xfrm>
            <a:custGeom>
              <a:avLst/>
              <a:gdLst/>
              <a:ahLst/>
              <a:cxnLst>
                <a:cxn ang="0">
                  <a:pos x="9" y="0"/>
                </a:cxn>
                <a:cxn ang="0">
                  <a:pos x="13" y="13"/>
                </a:cxn>
                <a:cxn ang="0">
                  <a:pos x="8" y="26"/>
                </a:cxn>
                <a:cxn ang="0">
                  <a:pos x="0" y="19"/>
                </a:cxn>
                <a:cxn ang="0">
                  <a:pos x="0" y="10"/>
                </a:cxn>
                <a:cxn ang="0">
                  <a:pos x="0" y="7"/>
                </a:cxn>
                <a:cxn ang="0">
                  <a:pos x="8" y="4"/>
                </a:cxn>
                <a:cxn ang="0">
                  <a:pos x="9" y="0"/>
                </a:cxn>
              </a:cxnLst>
              <a:rect l="0" t="0" r="r" b="b"/>
              <a:pathLst>
                <a:path w="13" h="26">
                  <a:moveTo>
                    <a:pt x="9" y="0"/>
                  </a:moveTo>
                  <a:lnTo>
                    <a:pt x="13" y="13"/>
                  </a:lnTo>
                  <a:lnTo>
                    <a:pt x="8" y="26"/>
                  </a:lnTo>
                  <a:lnTo>
                    <a:pt x="0" y="19"/>
                  </a:lnTo>
                  <a:lnTo>
                    <a:pt x="0" y="10"/>
                  </a:lnTo>
                  <a:lnTo>
                    <a:pt x="0" y="7"/>
                  </a:lnTo>
                  <a:lnTo>
                    <a:pt x="8" y="4"/>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78" name="Freeform 1711"/>
            <p:cNvSpPr>
              <a:spLocks/>
            </p:cNvSpPr>
            <p:nvPr/>
          </p:nvSpPr>
          <p:spPr bwMode="auto">
            <a:xfrm>
              <a:off x="4538663" y="3227388"/>
              <a:ext cx="11113" cy="19050"/>
            </a:xfrm>
            <a:custGeom>
              <a:avLst/>
              <a:gdLst/>
              <a:ahLst/>
              <a:cxnLst>
                <a:cxn ang="0">
                  <a:pos x="9" y="0"/>
                </a:cxn>
                <a:cxn ang="0">
                  <a:pos x="13" y="13"/>
                </a:cxn>
                <a:cxn ang="0">
                  <a:pos x="8" y="26"/>
                </a:cxn>
                <a:cxn ang="0">
                  <a:pos x="0" y="19"/>
                </a:cxn>
                <a:cxn ang="0">
                  <a:pos x="0" y="10"/>
                </a:cxn>
                <a:cxn ang="0">
                  <a:pos x="0" y="7"/>
                </a:cxn>
                <a:cxn ang="0">
                  <a:pos x="8" y="4"/>
                </a:cxn>
                <a:cxn ang="0">
                  <a:pos x="9" y="0"/>
                </a:cxn>
              </a:cxnLst>
              <a:rect l="0" t="0" r="r" b="b"/>
              <a:pathLst>
                <a:path w="13" h="26">
                  <a:moveTo>
                    <a:pt x="9" y="0"/>
                  </a:moveTo>
                  <a:lnTo>
                    <a:pt x="13" y="13"/>
                  </a:lnTo>
                  <a:lnTo>
                    <a:pt x="8" y="26"/>
                  </a:lnTo>
                  <a:lnTo>
                    <a:pt x="0" y="19"/>
                  </a:lnTo>
                  <a:lnTo>
                    <a:pt x="0" y="10"/>
                  </a:lnTo>
                  <a:lnTo>
                    <a:pt x="0" y="7"/>
                  </a:lnTo>
                  <a:lnTo>
                    <a:pt x="8" y="4"/>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79" name="Freeform 1712"/>
            <p:cNvSpPr>
              <a:spLocks/>
            </p:cNvSpPr>
            <p:nvPr/>
          </p:nvSpPr>
          <p:spPr bwMode="auto">
            <a:xfrm>
              <a:off x="5138738" y="3300413"/>
              <a:ext cx="166688" cy="125413"/>
            </a:xfrm>
            <a:custGeom>
              <a:avLst/>
              <a:gdLst/>
              <a:ahLst/>
              <a:cxnLst>
                <a:cxn ang="0">
                  <a:pos x="159" y="5"/>
                </a:cxn>
                <a:cxn ang="0">
                  <a:pos x="163" y="11"/>
                </a:cxn>
                <a:cxn ang="0">
                  <a:pos x="165" y="33"/>
                </a:cxn>
                <a:cxn ang="0">
                  <a:pos x="195" y="19"/>
                </a:cxn>
                <a:cxn ang="0">
                  <a:pos x="204" y="21"/>
                </a:cxn>
                <a:cxn ang="0">
                  <a:pos x="211" y="22"/>
                </a:cxn>
                <a:cxn ang="0">
                  <a:pos x="208" y="27"/>
                </a:cxn>
                <a:cxn ang="0">
                  <a:pos x="179" y="30"/>
                </a:cxn>
                <a:cxn ang="0">
                  <a:pos x="159" y="44"/>
                </a:cxn>
                <a:cxn ang="0">
                  <a:pos x="163" y="62"/>
                </a:cxn>
                <a:cxn ang="0">
                  <a:pos x="157" y="74"/>
                </a:cxn>
                <a:cxn ang="0">
                  <a:pos x="140" y="81"/>
                </a:cxn>
                <a:cxn ang="0">
                  <a:pos x="132" y="97"/>
                </a:cxn>
                <a:cxn ang="0">
                  <a:pos x="129" y="117"/>
                </a:cxn>
                <a:cxn ang="0">
                  <a:pos x="119" y="119"/>
                </a:cxn>
                <a:cxn ang="0">
                  <a:pos x="105" y="125"/>
                </a:cxn>
                <a:cxn ang="0">
                  <a:pos x="92" y="128"/>
                </a:cxn>
                <a:cxn ang="0">
                  <a:pos x="86" y="149"/>
                </a:cxn>
                <a:cxn ang="0">
                  <a:pos x="68" y="157"/>
                </a:cxn>
                <a:cxn ang="0">
                  <a:pos x="53" y="158"/>
                </a:cxn>
                <a:cxn ang="0">
                  <a:pos x="29" y="158"/>
                </a:cxn>
                <a:cxn ang="0">
                  <a:pos x="16" y="139"/>
                </a:cxn>
                <a:cxn ang="0">
                  <a:pos x="11" y="123"/>
                </a:cxn>
                <a:cxn ang="0">
                  <a:pos x="2" y="98"/>
                </a:cxn>
                <a:cxn ang="0">
                  <a:pos x="0" y="86"/>
                </a:cxn>
                <a:cxn ang="0">
                  <a:pos x="7" y="74"/>
                </a:cxn>
                <a:cxn ang="0">
                  <a:pos x="11" y="49"/>
                </a:cxn>
                <a:cxn ang="0">
                  <a:pos x="16" y="55"/>
                </a:cxn>
                <a:cxn ang="0">
                  <a:pos x="38" y="55"/>
                </a:cxn>
                <a:cxn ang="0">
                  <a:pos x="38" y="49"/>
                </a:cxn>
                <a:cxn ang="0">
                  <a:pos x="67" y="22"/>
                </a:cxn>
                <a:cxn ang="0">
                  <a:pos x="76" y="18"/>
                </a:cxn>
                <a:cxn ang="0">
                  <a:pos x="111" y="29"/>
                </a:cxn>
                <a:cxn ang="0">
                  <a:pos x="130" y="25"/>
                </a:cxn>
                <a:cxn ang="0">
                  <a:pos x="143" y="18"/>
                </a:cxn>
                <a:cxn ang="0">
                  <a:pos x="143" y="11"/>
                </a:cxn>
              </a:cxnLst>
              <a:rect l="0" t="0" r="r" b="b"/>
              <a:pathLst>
                <a:path w="211" h="158">
                  <a:moveTo>
                    <a:pt x="154" y="0"/>
                  </a:moveTo>
                  <a:lnTo>
                    <a:pt x="159" y="5"/>
                  </a:lnTo>
                  <a:lnTo>
                    <a:pt x="159" y="10"/>
                  </a:lnTo>
                  <a:lnTo>
                    <a:pt x="163" y="11"/>
                  </a:lnTo>
                  <a:lnTo>
                    <a:pt x="162" y="25"/>
                  </a:lnTo>
                  <a:lnTo>
                    <a:pt x="165" y="33"/>
                  </a:lnTo>
                  <a:lnTo>
                    <a:pt x="190" y="19"/>
                  </a:lnTo>
                  <a:lnTo>
                    <a:pt x="195" y="19"/>
                  </a:lnTo>
                  <a:lnTo>
                    <a:pt x="197" y="22"/>
                  </a:lnTo>
                  <a:lnTo>
                    <a:pt x="204" y="21"/>
                  </a:lnTo>
                  <a:lnTo>
                    <a:pt x="211" y="21"/>
                  </a:lnTo>
                  <a:lnTo>
                    <a:pt x="211" y="22"/>
                  </a:lnTo>
                  <a:lnTo>
                    <a:pt x="204" y="25"/>
                  </a:lnTo>
                  <a:lnTo>
                    <a:pt x="208" y="27"/>
                  </a:lnTo>
                  <a:lnTo>
                    <a:pt x="195" y="30"/>
                  </a:lnTo>
                  <a:lnTo>
                    <a:pt x="179" y="30"/>
                  </a:lnTo>
                  <a:lnTo>
                    <a:pt x="159" y="43"/>
                  </a:lnTo>
                  <a:lnTo>
                    <a:pt x="159" y="44"/>
                  </a:lnTo>
                  <a:lnTo>
                    <a:pt x="165" y="55"/>
                  </a:lnTo>
                  <a:lnTo>
                    <a:pt x="163" y="62"/>
                  </a:lnTo>
                  <a:lnTo>
                    <a:pt x="155" y="73"/>
                  </a:lnTo>
                  <a:lnTo>
                    <a:pt x="157" y="74"/>
                  </a:lnTo>
                  <a:lnTo>
                    <a:pt x="154" y="81"/>
                  </a:lnTo>
                  <a:lnTo>
                    <a:pt x="140" y="81"/>
                  </a:lnTo>
                  <a:lnTo>
                    <a:pt x="144" y="90"/>
                  </a:lnTo>
                  <a:lnTo>
                    <a:pt x="132" y="97"/>
                  </a:lnTo>
                  <a:lnTo>
                    <a:pt x="129" y="109"/>
                  </a:lnTo>
                  <a:lnTo>
                    <a:pt x="129" y="117"/>
                  </a:lnTo>
                  <a:lnTo>
                    <a:pt x="124" y="123"/>
                  </a:lnTo>
                  <a:lnTo>
                    <a:pt x="119" y="119"/>
                  </a:lnTo>
                  <a:lnTo>
                    <a:pt x="113" y="119"/>
                  </a:lnTo>
                  <a:lnTo>
                    <a:pt x="105" y="125"/>
                  </a:lnTo>
                  <a:lnTo>
                    <a:pt x="108" y="127"/>
                  </a:lnTo>
                  <a:lnTo>
                    <a:pt x="92" y="128"/>
                  </a:lnTo>
                  <a:lnTo>
                    <a:pt x="87" y="135"/>
                  </a:lnTo>
                  <a:lnTo>
                    <a:pt x="86" y="149"/>
                  </a:lnTo>
                  <a:lnTo>
                    <a:pt x="84" y="152"/>
                  </a:lnTo>
                  <a:lnTo>
                    <a:pt x="68" y="157"/>
                  </a:lnTo>
                  <a:lnTo>
                    <a:pt x="57" y="155"/>
                  </a:lnTo>
                  <a:lnTo>
                    <a:pt x="53" y="158"/>
                  </a:lnTo>
                  <a:lnTo>
                    <a:pt x="43" y="157"/>
                  </a:lnTo>
                  <a:lnTo>
                    <a:pt x="29" y="158"/>
                  </a:lnTo>
                  <a:lnTo>
                    <a:pt x="7" y="152"/>
                  </a:lnTo>
                  <a:lnTo>
                    <a:pt x="16" y="139"/>
                  </a:lnTo>
                  <a:lnTo>
                    <a:pt x="18" y="130"/>
                  </a:lnTo>
                  <a:lnTo>
                    <a:pt x="11" y="123"/>
                  </a:lnTo>
                  <a:lnTo>
                    <a:pt x="4" y="119"/>
                  </a:lnTo>
                  <a:lnTo>
                    <a:pt x="2" y="98"/>
                  </a:lnTo>
                  <a:lnTo>
                    <a:pt x="5" y="89"/>
                  </a:lnTo>
                  <a:lnTo>
                    <a:pt x="0" y="86"/>
                  </a:lnTo>
                  <a:lnTo>
                    <a:pt x="0" y="79"/>
                  </a:lnTo>
                  <a:lnTo>
                    <a:pt x="7" y="74"/>
                  </a:lnTo>
                  <a:lnTo>
                    <a:pt x="10" y="67"/>
                  </a:lnTo>
                  <a:lnTo>
                    <a:pt x="11" y="49"/>
                  </a:lnTo>
                  <a:lnTo>
                    <a:pt x="11" y="52"/>
                  </a:lnTo>
                  <a:lnTo>
                    <a:pt x="16" y="55"/>
                  </a:lnTo>
                  <a:lnTo>
                    <a:pt x="34" y="59"/>
                  </a:lnTo>
                  <a:lnTo>
                    <a:pt x="38" y="55"/>
                  </a:lnTo>
                  <a:lnTo>
                    <a:pt x="42" y="51"/>
                  </a:lnTo>
                  <a:lnTo>
                    <a:pt x="38" y="49"/>
                  </a:lnTo>
                  <a:lnTo>
                    <a:pt x="59" y="40"/>
                  </a:lnTo>
                  <a:lnTo>
                    <a:pt x="67" y="22"/>
                  </a:lnTo>
                  <a:lnTo>
                    <a:pt x="73" y="22"/>
                  </a:lnTo>
                  <a:lnTo>
                    <a:pt x="76" y="18"/>
                  </a:lnTo>
                  <a:lnTo>
                    <a:pt x="106" y="22"/>
                  </a:lnTo>
                  <a:lnTo>
                    <a:pt x="111" y="29"/>
                  </a:lnTo>
                  <a:lnTo>
                    <a:pt x="124" y="21"/>
                  </a:lnTo>
                  <a:lnTo>
                    <a:pt x="130" y="25"/>
                  </a:lnTo>
                  <a:lnTo>
                    <a:pt x="132" y="16"/>
                  </a:lnTo>
                  <a:lnTo>
                    <a:pt x="143" y="18"/>
                  </a:lnTo>
                  <a:lnTo>
                    <a:pt x="144" y="14"/>
                  </a:lnTo>
                  <a:lnTo>
                    <a:pt x="143" y="11"/>
                  </a:lnTo>
                  <a:lnTo>
                    <a:pt x="15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80" name="Freeform 1713"/>
            <p:cNvSpPr>
              <a:spLocks/>
            </p:cNvSpPr>
            <p:nvPr/>
          </p:nvSpPr>
          <p:spPr bwMode="auto">
            <a:xfrm>
              <a:off x="5138738" y="3300413"/>
              <a:ext cx="166688" cy="125413"/>
            </a:xfrm>
            <a:custGeom>
              <a:avLst/>
              <a:gdLst/>
              <a:ahLst/>
              <a:cxnLst>
                <a:cxn ang="0">
                  <a:pos x="159" y="5"/>
                </a:cxn>
                <a:cxn ang="0">
                  <a:pos x="163" y="11"/>
                </a:cxn>
                <a:cxn ang="0">
                  <a:pos x="165" y="33"/>
                </a:cxn>
                <a:cxn ang="0">
                  <a:pos x="195" y="19"/>
                </a:cxn>
                <a:cxn ang="0">
                  <a:pos x="204" y="21"/>
                </a:cxn>
                <a:cxn ang="0">
                  <a:pos x="211" y="22"/>
                </a:cxn>
                <a:cxn ang="0">
                  <a:pos x="208" y="27"/>
                </a:cxn>
                <a:cxn ang="0">
                  <a:pos x="179" y="30"/>
                </a:cxn>
                <a:cxn ang="0">
                  <a:pos x="159" y="44"/>
                </a:cxn>
                <a:cxn ang="0">
                  <a:pos x="163" y="62"/>
                </a:cxn>
                <a:cxn ang="0">
                  <a:pos x="157" y="74"/>
                </a:cxn>
                <a:cxn ang="0">
                  <a:pos x="140" y="81"/>
                </a:cxn>
                <a:cxn ang="0">
                  <a:pos x="132" y="97"/>
                </a:cxn>
                <a:cxn ang="0">
                  <a:pos x="129" y="117"/>
                </a:cxn>
                <a:cxn ang="0">
                  <a:pos x="119" y="119"/>
                </a:cxn>
                <a:cxn ang="0">
                  <a:pos x="105" y="125"/>
                </a:cxn>
                <a:cxn ang="0">
                  <a:pos x="92" y="128"/>
                </a:cxn>
                <a:cxn ang="0">
                  <a:pos x="86" y="149"/>
                </a:cxn>
                <a:cxn ang="0">
                  <a:pos x="68" y="157"/>
                </a:cxn>
                <a:cxn ang="0">
                  <a:pos x="53" y="158"/>
                </a:cxn>
                <a:cxn ang="0">
                  <a:pos x="29" y="158"/>
                </a:cxn>
                <a:cxn ang="0">
                  <a:pos x="16" y="139"/>
                </a:cxn>
                <a:cxn ang="0">
                  <a:pos x="11" y="123"/>
                </a:cxn>
                <a:cxn ang="0">
                  <a:pos x="2" y="98"/>
                </a:cxn>
                <a:cxn ang="0">
                  <a:pos x="0" y="86"/>
                </a:cxn>
                <a:cxn ang="0">
                  <a:pos x="7" y="74"/>
                </a:cxn>
                <a:cxn ang="0">
                  <a:pos x="11" y="49"/>
                </a:cxn>
                <a:cxn ang="0">
                  <a:pos x="16" y="55"/>
                </a:cxn>
                <a:cxn ang="0">
                  <a:pos x="38" y="55"/>
                </a:cxn>
                <a:cxn ang="0">
                  <a:pos x="38" y="49"/>
                </a:cxn>
                <a:cxn ang="0">
                  <a:pos x="67" y="22"/>
                </a:cxn>
                <a:cxn ang="0">
                  <a:pos x="76" y="18"/>
                </a:cxn>
                <a:cxn ang="0">
                  <a:pos x="111" y="29"/>
                </a:cxn>
                <a:cxn ang="0">
                  <a:pos x="130" y="25"/>
                </a:cxn>
                <a:cxn ang="0">
                  <a:pos x="143" y="18"/>
                </a:cxn>
                <a:cxn ang="0">
                  <a:pos x="143" y="11"/>
                </a:cxn>
              </a:cxnLst>
              <a:rect l="0" t="0" r="r" b="b"/>
              <a:pathLst>
                <a:path w="211" h="158">
                  <a:moveTo>
                    <a:pt x="154" y="0"/>
                  </a:moveTo>
                  <a:lnTo>
                    <a:pt x="159" y="5"/>
                  </a:lnTo>
                  <a:lnTo>
                    <a:pt x="159" y="10"/>
                  </a:lnTo>
                  <a:lnTo>
                    <a:pt x="163" y="11"/>
                  </a:lnTo>
                  <a:lnTo>
                    <a:pt x="162" y="25"/>
                  </a:lnTo>
                  <a:lnTo>
                    <a:pt x="165" y="33"/>
                  </a:lnTo>
                  <a:lnTo>
                    <a:pt x="190" y="19"/>
                  </a:lnTo>
                  <a:lnTo>
                    <a:pt x="195" y="19"/>
                  </a:lnTo>
                  <a:lnTo>
                    <a:pt x="197" y="22"/>
                  </a:lnTo>
                  <a:lnTo>
                    <a:pt x="204" y="21"/>
                  </a:lnTo>
                  <a:lnTo>
                    <a:pt x="211" y="21"/>
                  </a:lnTo>
                  <a:lnTo>
                    <a:pt x="211" y="22"/>
                  </a:lnTo>
                  <a:lnTo>
                    <a:pt x="204" y="25"/>
                  </a:lnTo>
                  <a:lnTo>
                    <a:pt x="208" y="27"/>
                  </a:lnTo>
                  <a:lnTo>
                    <a:pt x="195" y="30"/>
                  </a:lnTo>
                  <a:lnTo>
                    <a:pt x="179" y="30"/>
                  </a:lnTo>
                  <a:lnTo>
                    <a:pt x="159" y="43"/>
                  </a:lnTo>
                  <a:lnTo>
                    <a:pt x="159" y="44"/>
                  </a:lnTo>
                  <a:lnTo>
                    <a:pt x="165" y="55"/>
                  </a:lnTo>
                  <a:lnTo>
                    <a:pt x="163" y="62"/>
                  </a:lnTo>
                  <a:lnTo>
                    <a:pt x="155" y="73"/>
                  </a:lnTo>
                  <a:lnTo>
                    <a:pt x="157" y="74"/>
                  </a:lnTo>
                  <a:lnTo>
                    <a:pt x="154" y="81"/>
                  </a:lnTo>
                  <a:lnTo>
                    <a:pt x="140" y="81"/>
                  </a:lnTo>
                  <a:lnTo>
                    <a:pt x="144" y="90"/>
                  </a:lnTo>
                  <a:lnTo>
                    <a:pt x="132" y="97"/>
                  </a:lnTo>
                  <a:lnTo>
                    <a:pt x="129" y="109"/>
                  </a:lnTo>
                  <a:lnTo>
                    <a:pt x="129" y="117"/>
                  </a:lnTo>
                  <a:lnTo>
                    <a:pt x="124" y="123"/>
                  </a:lnTo>
                  <a:lnTo>
                    <a:pt x="119" y="119"/>
                  </a:lnTo>
                  <a:lnTo>
                    <a:pt x="113" y="119"/>
                  </a:lnTo>
                  <a:lnTo>
                    <a:pt x="105" y="125"/>
                  </a:lnTo>
                  <a:lnTo>
                    <a:pt x="108" y="127"/>
                  </a:lnTo>
                  <a:lnTo>
                    <a:pt x="92" y="128"/>
                  </a:lnTo>
                  <a:lnTo>
                    <a:pt x="87" y="135"/>
                  </a:lnTo>
                  <a:lnTo>
                    <a:pt x="86" y="149"/>
                  </a:lnTo>
                  <a:lnTo>
                    <a:pt x="84" y="152"/>
                  </a:lnTo>
                  <a:lnTo>
                    <a:pt x="68" y="157"/>
                  </a:lnTo>
                  <a:lnTo>
                    <a:pt x="57" y="155"/>
                  </a:lnTo>
                  <a:lnTo>
                    <a:pt x="53" y="158"/>
                  </a:lnTo>
                  <a:lnTo>
                    <a:pt x="43" y="157"/>
                  </a:lnTo>
                  <a:lnTo>
                    <a:pt x="29" y="158"/>
                  </a:lnTo>
                  <a:lnTo>
                    <a:pt x="7" y="152"/>
                  </a:lnTo>
                  <a:lnTo>
                    <a:pt x="16" y="139"/>
                  </a:lnTo>
                  <a:lnTo>
                    <a:pt x="18" y="130"/>
                  </a:lnTo>
                  <a:lnTo>
                    <a:pt x="11" y="123"/>
                  </a:lnTo>
                  <a:lnTo>
                    <a:pt x="4" y="119"/>
                  </a:lnTo>
                  <a:lnTo>
                    <a:pt x="2" y="98"/>
                  </a:lnTo>
                  <a:lnTo>
                    <a:pt x="5" y="89"/>
                  </a:lnTo>
                  <a:lnTo>
                    <a:pt x="0" y="86"/>
                  </a:lnTo>
                  <a:lnTo>
                    <a:pt x="0" y="79"/>
                  </a:lnTo>
                  <a:lnTo>
                    <a:pt x="7" y="74"/>
                  </a:lnTo>
                  <a:lnTo>
                    <a:pt x="10" y="67"/>
                  </a:lnTo>
                  <a:lnTo>
                    <a:pt x="11" y="49"/>
                  </a:lnTo>
                  <a:lnTo>
                    <a:pt x="11" y="52"/>
                  </a:lnTo>
                  <a:lnTo>
                    <a:pt x="16" y="55"/>
                  </a:lnTo>
                  <a:lnTo>
                    <a:pt x="34" y="59"/>
                  </a:lnTo>
                  <a:lnTo>
                    <a:pt x="38" y="55"/>
                  </a:lnTo>
                  <a:lnTo>
                    <a:pt x="42" y="51"/>
                  </a:lnTo>
                  <a:lnTo>
                    <a:pt x="38" y="49"/>
                  </a:lnTo>
                  <a:lnTo>
                    <a:pt x="59" y="40"/>
                  </a:lnTo>
                  <a:lnTo>
                    <a:pt x="67" y="22"/>
                  </a:lnTo>
                  <a:lnTo>
                    <a:pt x="73" y="22"/>
                  </a:lnTo>
                  <a:lnTo>
                    <a:pt x="76" y="18"/>
                  </a:lnTo>
                  <a:lnTo>
                    <a:pt x="106" y="22"/>
                  </a:lnTo>
                  <a:lnTo>
                    <a:pt x="111" y="29"/>
                  </a:lnTo>
                  <a:lnTo>
                    <a:pt x="124" y="21"/>
                  </a:lnTo>
                  <a:lnTo>
                    <a:pt x="130" y="25"/>
                  </a:lnTo>
                  <a:lnTo>
                    <a:pt x="132" y="16"/>
                  </a:lnTo>
                  <a:lnTo>
                    <a:pt x="143" y="18"/>
                  </a:lnTo>
                  <a:lnTo>
                    <a:pt x="144" y="14"/>
                  </a:lnTo>
                  <a:lnTo>
                    <a:pt x="143" y="11"/>
                  </a:lnTo>
                  <a:lnTo>
                    <a:pt x="15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81" name="Freeform 1714"/>
            <p:cNvSpPr>
              <a:spLocks/>
            </p:cNvSpPr>
            <p:nvPr/>
          </p:nvSpPr>
          <p:spPr bwMode="auto">
            <a:xfrm>
              <a:off x="4886326" y="3311525"/>
              <a:ext cx="114300" cy="114300"/>
            </a:xfrm>
            <a:custGeom>
              <a:avLst/>
              <a:gdLst/>
              <a:ahLst/>
              <a:cxnLst>
                <a:cxn ang="0">
                  <a:pos x="64" y="0"/>
                </a:cxn>
                <a:cxn ang="0">
                  <a:pos x="83" y="2"/>
                </a:cxn>
                <a:cxn ang="0">
                  <a:pos x="84" y="5"/>
                </a:cxn>
                <a:cxn ang="0">
                  <a:pos x="89" y="4"/>
                </a:cxn>
                <a:cxn ang="0">
                  <a:pos x="91" y="13"/>
                </a:cxn>
                <a:cxn ang="0">
                  <a:pos x="99" y="26"/>
                </a:cxn>
                <a:cxn ang="0">
                  <a:pos x="111" y="30"/>
                </a:cxn>
                <a:cxn ang="0">
                  <a:pos x="108" y="35"/>
                </a:cxn>
                <a:cxn ang="0">
                  <a:pos x="108" y="40"/>
                </a:cxn>
                <a:cxn ang="0">
                  <a:pos x="100" y="54"/>
                </a:cxn>
                <a:cxn ang="0">
                  <a:pos x="99" y="62"/>
                </a:cxn>
                <a:cxn ang="0">
                  <a:pos x="106" y="78"/>
                </a:cxn>
                <a:cxn ang="0">
                  <a:pos x="125" y="91"/>
                </a:cxn>
                <a:cxn ang="0">
                  <a:pos x="130" y="102"/>
                </a:cxn>
                <a:cxn ang="0">
                  <a:pos x="130" y="114"/>
                </a:cxn>
                <a:cxn ang="0">
                  <a:pos x="135" y="114"/>
                </a:cxn>
                <a:cxn ang="0">
                  <a:pos x="136" y="122"/>
                </a:cxn>
                <a:cxn ang="0">
                  <a:pos x="144" y="130"/>
                </a:cxn>
                <a:cxn ang="0">
                  <a:pos x="143" y="132"/>
                </a:cxn>
                <a:cxn ang="0">
                  <a:pos x="136" y="130"/>
                </a:cxn>
                <a:cxn ang="0">
                  <a:pos x="125" y="130"/>
                </a:cxn>
                <a:cxn ang="0">
                  <a:pos x="116" y="144"/>
                </a:cxn>
                <a:cxn ang="0">
                  <a:pos x="100" y="140"/>
                </a:cxn>
                <a:cxn ang="0">
                  <a:pos x="89" y="144"/>
                </a:cxn>
                <a:cxn ang="0">
                  <a:pos x="73" y="136"/>
                </a:cxn>
                <a:cxn ang="0">
                  <a:pos x="72" y="125"/>
                </a:cxn>
                <a:cxn ang="0">
                  <a:pos x="64" y="124"/>
                </a:cxn>
                <a:cxn ang="0">
                  <a:pos x="61" y="116"/>
                </a:cxn>
                <a:cxn ang="0">
                  <a:pos x="46" y="113"/>
                </a:cxn>
                <a:cxn ang="0">
                  <a:pos x="29" y="100"/>
                </a:cxn>
                <a:cxn ang="0">
                  <a:pos x="7" y="94"/>
                </a:cxn>
                <a:cxn ang="0">
                  <a:pos x="0" y="75"/>
                </a:cxn>
                <a:cxn ang="0">
                  <a:pos x="35" y="54"/>
                </a:cxn>
                <a:cxn ang="0">
                  <a:pos x="38" y="48"/>
                </a:cxn>
                <a:cxn ang="0">
                  <a:pos x="38" y="19"/>
                </a:cxn>
                <a:cxn ang="0">
                  <a:pos x="48" y="16"/>
                </a:cxn>
                <a:cxn ang="0">
                  <a:pos x="56" y="5"/>
                </a:cxn>
                <a:cxn ang="0">
                  <a:pos x="64" y="0"/>
                </a:cxn>
              </a:cxnLst>
              <a:rect l="0" t="0" r="r" b="b"/>
              <a:pathLst>
                <a:path w="144" h="144">
                  <a:moveTo>
                    <a:pt x="64" y="0"/>
                  </a:moveTo>
                  <a:lnTo>
                    <a:pt x="83" y="2"/>
                  </a:lnTo>
                  <a:lnTo>
                    <a:pt x="84" y="5"/>
                  </a:lnTo>
                  <a:lnTo>
                    <a:pt x="89" y="4"/>
                  </a:lnTo>
                  <a:lnTo>
                    <a:pt x="91" y="13"/>
                  </a:lnTo>
                  <a:lnTo>
                    <a:pt x="99" y="26"/>
                  </a:lnTo>
                  <a:lnTo>
                    <a:pt x="111" y="30"/>
                  </a:lnTo>
                  <a:lnTo>
                    <a:pt x="108" y="35"/>
                  </a:lnTo>
                  <a:lnTo>
                    <a:pt x="108" y="40"/>
                  </a:lnTo>
                  <a:lnTo>
                    <a:pt x="100" y="54"/>
                  </a:lnTo>
                  <a:lnTo>
                    <a:pt x="99" y="62"/>
                  </a:lnTo>
                  <a:lnTo>
                    <a:pt x="106" y="78"/>
                  </a:lnTo>
                  <a:lnTo>
                    <a:pt x="125" y="91"/>
                  </a:lnTo>
                  <a:lnTo>
                    <a:pt x="130" y="102"/>
                  </a:lnTo>
                  <a:lnTo>
                    <a:pt x="130" y="114"/>
                  </a:lnTo>
                  <a:lnTo>
                    <a:pt x="135" y="114"/>
                  </a:lnTo>
                  <a:lnTo>
                    <a:pt x="136" y="122"/>
                  </a:lnTo>
                  <a:lnTo>
                    <a:pt x="144" y="130"/>
                  </a:lnTo>
                  <a:lnTo>
                    <a:pt x="143" y="132"/>
                  </a:lnTo>
                  <a:lnTo>
                    <a:pt x="136" y="130"/>
                  </a:lnTo>
                  <a:lnTo>
                    <a:pt x="125" y="130"/>
                  </a:lnTo>
                  <a:lnTo>
                    <a:pt x="116" y="144"/>
                  </a:lnTo>
                  <a:lnTo>
                    <a:pt x="100" y="140"/>
                  </a:lnTo>
                  <a:lnTo>
                    <a:pt x="89" y="144"/>
                  </a:lnTo>
                  <a:lnTo>
                    <a:pt x="73" y="136"/>
                  </a:lnTo>
                  <a:lnTo>
                    <a:pt x="72" y="125"/>
                  </a:lnTo>
                  <a:lnTo>
                    <a:pt x="64" y="124"/>
                  </a:lnTo>
                  <a:lnTo>
                    <a:pt x="61" y="116"/>
                  </a:lnTo>
                  <a:lnTo>
                    <a:pt x="46" y="113"/>
                  </a:lnTo>
                  <a:lnTo>
                    <a:pt x="29" y="100"/>
                  </a:lnTo>
                  <a:lnTo>
                    <a:pt x="7" y="94"/>
                  </a:lnTo>
                  <a:lnTo>
                    <a:pt x="0" y="75"/>
                  </a:lnTo>
                  <a:lnTo>
                    <a:pt x="35" y="54"/>
                  </a:lnTo>
                  <a:lnTo>
                    <a:pt x="38" y="48"/>
                  </a:lnTo>
                  <a:lnTo>
                    <a:pt x="38" y="19"/>
                  </a:lnTo>
                  <a:lnTo>
                    <a:pt x="48" y="16"/>
                  </a:lnTo>
                  <a:lnTo>
                    <a:pt x="56" y="5"/>
                  </a:lnTo>
                  <a:lnTo>
                    <a:pt x="6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82" name="Freeform 1715"/>
            <p:cNvSpPr>
              <a:spLocks/>
            </p:cNvSpPr>
            <p:nvPr/>
          </p:nvSpPr>
          <p:spPr bwMode="auto">
            <a:xfrm>
              <a:off x="4886326" y="3311525"/>
              <a:ext cx="114300" cy="114300"/>
            </a:xfrm>
            <a:custGeom>
              <a:avLst/>
              <a:gdLst/>
              <a:ahLst/>
              <a:cxnLst>
                <a:cxn ang="0">
                  <a:pos x="64" y="0"/>
                </a:cxn>
                <a:cxn ang="0">
                  <a:pos x="83" y="2"/>
                </a:cxn>
                <a:cxn ang="0">
                  <a:pos x="84" y="5"/>
                </a:cxn>
                <a:cxn ang="0">
                  <a:pos x="89" y="4"/>
                </a:cxn>
                <a:cxn ang="0">
                  <a:pos x="91" y="13"/>
                </a:cxn>
                <a:cxn ang="0">
                  <a:pos x="99" y="26"/>
                </a:cxn>
                <a:cxn ang="0">
                  <a:pos x="111" y="30"/>
                </a:cxn>
                <a:cxn ang="0">
                  <a:pos x="108" y="35"/>
                </a:cxn>
                <a:cxn ang="0">
                  <a:pos x="108" y="40"/>
                </a:cxn>
                <a:cxn ang="0">
                  <a:pos x="100" y="54"/>
                </a:cxn>
                <a:cxn ang="0">
                  <a:pos x="99" y="62"/>
                </a:cxn>
                <a:cxn ang="0">
                  <a:pos x="106" y="78"/>
                </a:cxn>
                <a:cxn ang="0">
                  <a:pos x="125" y="91"/>
                </a:cxn>
                <a:cxn ang="0">
                  <a:pos x="130" y="102"/>
                </a:cxn>
                <a:cxn ang="0">
                  <a:pos x="130" y="114"/>
                </a:cxn>
                <a:cxn ang="0">
                  <a:pos x="135" y="114"/>
                </a:cxn>
                <a:cxn ang="0">
                  <a:pos x="136" y="122"/>
                </a:cxn>
                <a:cxn ang="0">
                  <a:pos x="144" y="130"/>
                </a:cxn>
                <a:cxn ang="0">
                  <a:pos x="143" y="132"/>
                </a:cxn>
                <a:cxn ang="0">
                  <a:pos x="136" y="130"/>
                </a:cxn>
                <a:cxn ang="0">
                  <a:pos x="125" y="130"/>
                </a:cxn>
                <a:cxn ang="0">
                  <a:pos x="116" y="144"/>
                </a:cxn>
                <a:cxn ang="0">
                  <a:pos x="100" y="140"/>
                </a:cxn>
                <a:cxn ang="0">
                  <a:pos x="89" y="144"/>
                </a:cxn>
                <a:cxn ang="0">
                  <a:pos x="73" y="136"/>
                </a:cxn>
                <a:cxn ang="0">
                  <a:pos x="72" y="125"/>
                </a:cxn>
                <a:cxn ang="0">
                  <a:pos x="64" y="124"/>
                </a:cxn>
                <a:cxn ang="0">
                  <a:pos x="61" y="116"/>
                </a:cxn>
                <a:cxn ang="0">
                  <a:pos x="46" y="113"/>
                </a:cxn>
                <a:cxn ang="0">
                  <a:pos x="29" y="100"/>
                </a:cxn>
                <a:cxn ang="0">
                  <a:pos x="7" y="94"/>
                </a:cxn>
                <a:cxn ang="0">
                  <a:pos x="0" y="75"/>
                </a:cxn>
                <a:cxn ang="0">
                  <a:pos x="35" y="54"/>
                </a:cxn>
                <a:cxn ang="0">
                  <a:pos x="38" y="48"/>
                </a:cxn>
                <a:cxn ang="0">
                  <a:pos x="38" y="19"/>
                </a:cxn>
                <a:cxn ang="0">
                  <a:pos x="48" y="16"/>
                </a:cxn>
                <a:cxn ang="0">
                  <a:pos x="56" y="5"/>
                </a:cxn>
                <a:cxn ang="0">
                  <a:pos x="64" y="0"/>
                </a:cxn>
              </a:cxnLst>
              <a:rect l="0" t="0" r="r" b="b"/>
              <a:pathLst>
                <a:path w="144" h="144">
                  <a:moveTo>
                    <a:pt x="64" y="0"/>
                  </a:moveTo>
                  <a:lnTo>
                    <a:pt x="83" y="2"/>
                  </a:lnTo>
                  <a:lnTo>
                    <a:pt x="84" y="5"/>
                  </a:lnTo>
                  <a:lnTo>
                    <a:pt x="89" y="4"/>
                  </a:lnTo>
                  <a:lnTo>
                    <a:pt x="91" y="13"/>
                  </a:lnTo>
                  <a:lnTo>
                    <a:pt x="99" y="26"/>
                  </a:lnTo>
                  <a:lnTo>
                    <a:pt x="111" y="30"/>
                  </a:lnTo>
                  <a:lnTo>
                    <a:pt x="108" y="35"/>
                  </a:lnTo>
                  <a:lnTo>
                    <a:pt x="108" y="40"/>
                  </a:lnTo>
                  <a:lnTo>
                    <a:pt x="100" y="54"/>
                  </a:lnTo>
                  <a:lnTo>
                    <a:pt x="99" y="62"/>
                  </a:lnTo>
                  <a:lnTo>
                    <a:pt x="106" y="78"/>
                  </a:lnTo>
                  <a:lnTo>
                    <a:pt x="125" y="91"/>
                  </a:lnTo>
                  <a:lnTo>
                    <a:pt x="130" y="102"/>
                  </a:lnTo>
                  <a:lnTo>
                    <a:pt x="130" y="114"/>
                  </a:lnTo>
                  <a:lnTo>
                    <a:pt x="135" y="114"/>
                  </a:lnTo>
                  <a:lnTo>
                    <a:pt x="136" y="122"/>
                  </a:lnTo>
                  <a:lnTo>
                    <a:pt x="144" y="130"/>
                  </a:lnTo>
                  <a:lnTo>
                    <a:pt x="143" y="132"/>
                  </a:lnTo>
                  <a:lnTo>
                    <a:pt x="136" y="130"/>
                  </a:lnTo>
                  <a:lnTo>
                    <a:pt x="125" y="130"/>
                  </a:lnTo>
                  <a:lnTo>
                    <a:pt x="116" y="144"/>
                  </a:lnTo>
                  <a:lnTo>
                    <a:pt x="100" y="140"/>
                  </a:lnTo>
                  <a:lnTo>
                    <a:pt x="89" y="144"/>
                  </a:lnTo>
                  <a:lnTo>
                    <a:pt x="73" y="136"/>
                  </a:lnTo>
                  <a:lnTo>
                    <a:pt x="72" y="125"/>
                  </a:lnTo>
                  <a:lnTo>
                    <a:pt x="64" y="124"/>
                  </a:lnTo>
                  <a:lnTo>
                    <a:pt x="61" y="116"/>
                  </a:lnTo>
                  <a:lnTo>
                    <a:pt x="46" y="113"/>
                  </a:lnTo>
                  <a:lnTo>
                    <a:pt x="29" y="100"/>
                  </a:lnTo>
                  <a:lnTo>
                    <a:pt x="7" y="94"/>
                  </a:lnTo>
                  <a:lnTo>
                    <a:pt x="0" y="75"/>
                  </a:lnTo>
                  <a:lnTo>
                    <a:pt x="35" y="54"/>
                  </a:lnTo>
                  <a:lnTo>
                    <a:pt x="38" y="48"/>
                  </a:lnTo>
                  <a:lnTo>
                    <a:pt x="38" y="19"/>
                  </a:lnTo>
                  <a:lnTo>
                    <a:pt x="48" y="16"/>
                  </a:lnTo>
                  <a:lnTo>
                    <a:pt x="56" y="5"/>
                  </a:lnTo>
                  <a:lnTo>
                    <a:pt x="6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83" name="Freeform 1716"/>
            <p:cNvSpPr>
              <a:spLocks/>
            </p:cNvSpPr>
            <p:nvPr/>
          </p:nvSpPr>
          <p:spPr bwMode="auto">
            <a:xfrm>
              <a:off x="4959351" y="3425825"/>
              <a:ext cx="20638" cy="11113"/>
            </a:xfrm>
            <a:custGeom>
              <a:avLst/>
              <a:gdLst/>
              <a:ahLst/>
              <a:cxnLst>
                <a:cxn ang="0">
                  <a:pos x="13" y="0"/>
                </a:cxn>
                <a:cxn ang="0">
                  <a:pos x="27" y="5"/>
                </a:cxn>
                <a:cxn ang="0">
                  <a:pos x="13" y="12"/>
                </a:cxn>
                <a:cxn ang="0">
                  <a:pos x="0" y="5"/>
                </a:cxn>
                <a:cxn ang="0">
                  <a:pos x="13" y="0"/>
                </a:cxn>
              </a:cxnLst>
              <a:rect l="0" t="0" r="r" b="b"/>
              <a:pathLst>
                <a:path w="27" h="12">
                  <a:moveTo>
                    <a:pt x="13" y="0"/>
                  </a:moveTo>
                  <a:lnTo>
                    <a:pt x="27" y="5"/>
                  </a:lnTo>
                  <a:lnTo>
                    <a:pt x="13" y="12"/>
                  </a:lnTo>
                  <a:lnTo>
                    <a:pt x="0" y="5"/>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84" name="Freeform 1717"/>
            <p:cNvSpPr>
              <a:spLocks/>
            </p:cNvSpPr>
            <p:nvPr/>
          </p:nvSpPr>
          <p:spPr bwMode="auto">
            <a:xfrm>
              <a:off x="4959351" y="3425825"/>
              <a:ext cx="20638" cy="11113"/>
            </a:xfrm>
            <a:custGeom>
              <a:avLst/>
              <a:gdLst/>
              <a:ahLst/>
              <a:cxnLst>
                <a:cxn ang="0">
                  <a:pos x="13" y="0"/>
                </a:cxn>
                <a:cxn ang="0">
                  <a:pos x="27" y="5"/>
                </a:cxn>
                <a:cxn ang="0">
                  <a:pos x="13" y="12"/>
                </a:cxn>
                <a:cxn ang="0">
                  <a:pos x="0" y="5"/>
                </a:cxn>
                <a:cxn ang="0">
                  <a:pos x="13" y="0"/>
                </a:cxn>
              </a:cxnLst>
              <a:rect l="0" t="0" r="r" b="b"/>
              <a:pathLst>
                <a:path w="27" h="12">
                  <a:moveTo>
                    <a:pt x="13" y="0"/>
                  </a:moveTo>
                  <a:lnTo>
                    <a:pt x="27" y="5"/>
                  </a:lnTo>
                  <a:lnTo>
                    <a:pt x="13" y="12"/>
                  </a:lnTo>
                  <a:lnTo>
                    <a:pt x="0" y="5"/>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85" name="Freeform 1718"/>
            <p:cNvSpPr>
              <a:spLocks/>
            </p:cNvSpPr>
            <p:nvPr/>
          </p:nvSpPr>
          <p:spPr bwMode="auto">
            <a:xfrm>
              <a:off x="4833938" y="3373438"/>
              <a:ext cx="19050" cy="52388"/>
            </a:xfrm>
            <a:custGeom>
              <a:avLst/>
              <a:gdLst/>
              <a:ahLst/>
              <a:cxnLst>
                <a:cxn ang="0">
                  <a:pos x="25" y="0"/>
                </a:cxn>
                <a:cxn ang="0">
                  <a:pos x="25" y="10"/>
                </a:cxn>
                <a:cxn ang="0">
                  <a:pos x="25" y="15"/>
                </a:cxn>
                <a:cxn ang="0">
                  <a:pos x="17" y="13"/>
                </a:cxn>
                <a:cxn ang="0">
                  <a:pos x="13" y="18"/>
                </a:cxn>
                <a:cxn ang="0">
                  <a:pos x="13" y="24"/>
                </a:cxn>
                <a:cxn ang="0">
                  <a:pos x="17" y="26"/>
                </a:cxn>
                <a:cxn ang="0">
                  <a:pos x="13" y="32"/>
                </a:cxn>
                <a:cxn ang="0">
                  <a:pos x="22" y="30"/>
                </a:cxn>
                <a:cxn ang="0">
                  <a:pos x="14" y="64"/>
                </a:cxn>
                <a:cxn ang="0">
                  <a:pos x="13" y="65"/>
                </a:cxn>
                <a:cxn ang="0">
                  <a:pos x="0" y="35"/>
                </a:cxn>
                <a:cxn ang="0">
                  <a:pos x="6" y="27"/>
                </a:cxn>
                <a:cxn ang="0">
                  <a:pos x="16" y="2"/>
                </a:cxn>
                <a:cxn ang="0">
                  <a:pos x="24" y="4"/>
                </a:cxn>
                <a:cxn ang="0">
                  <a:pos x="25" y="0"/>
                </a:cxn>
              </a:cxnLst>
              <a:rect l="0" t="0" r="r" b="b"/>
              <a:pathLst>
                <a:path w="25" h="65">
                  <a:moveTo>
                    <a:pt x="25" y="0"/>
                  </a:moveTo>
                  <a:lnTo>
                    <a:pt x="25" y="10"/>
                  </a:lnTo>
                  <a:lnTo>
                    <a:pt x="25" y="15"/>
                  </a:lnTo>
                  <a:lnTo>
                    <a:pt x="17" y="13"/>
                  </a:lnTo>
                  <a:lnTo>
                    <a:pt x="13" y="18"/>
                  </a:lnTo>
                  <a:lnTo>
                    <a:pt x="13" y="24"/>
                  </a:lnTo>
                  <a:lnTo>
                    <a:pt x="17" y="26"/>
                  </a:lnTo>
                  <a:lnTo>
                    <a:pt x="13" y="32"/>
                  </a:lnTo>
                  <a:lnTo>
                    <a:pt x="22" y="30"/>
                  </a:lnTo>
                  <a:lnTo>
                    <a:pt x="14" y="64"/>
                  </a:lnTo>
                  <a:lnTo>
                    <a:pt x="13" y="65"/>
                  </a:lnTo>
                  <a:lnTo>
                    <a:pt x="0" y="35"/>
                  </a:lnTo>
                  <a:lnTo>
                    <a:pt x="6" y="27"/>
                  </a:lnTo>
                  <a:lnTo>
                    <a:pt x="16" y="2"/>
                  </a:lnTo>
                  <a:lnTo>
                    <a:pt x="24" y="4"/>
                  </a:lnTo>
                  <a:lnTo>
                    <a:pt x="2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86" name="Freeform 1719"/>
            <p:cNvSpPr>
              <a:spLocks/>
            </p:cNvSpPr>
            <p:nvPr/>
          </p:nvSpPr>
          <p:spPr bwMode="auto">
            <a:xfrm>
              <a:off x="4833938" y="3373438"/>
              <a:ext cx="19050" cy="52388"/>
            </a:xfrm>
            <a:custGeom>
              <a:avLst/>
              <a:gdLst/>
              <a:ahLst/>
              <a:cxnLst>
                <a:cxn ang="0">
                  <a:pos x="25" y="0"/>
                </a:cxn>
                <a:cxn ang="0">
                  <a:pos x="25" y="10"/>
                </a:cxn>
                <a:cxn ang="0">
                  <a:pos x="25" y="15"/>
                </a:cxn>
                <a:cxn ang="0">
                  <a:pos x="17" y="13"/>
                </a:cxn>
                <a:cxn ang="0">
                  <a:pos x="13" y="18"/>
                </a:cxn>
                <a:cxn ang="0">
                  <a:pos x="13" y="24"/>
                </a:cxn>
                <a:cxn ang="0">
                  <a:pos x="17" y="26"/>
                </a:cxn>
                <a:cxn ang="0">
                  <a:pos x="13" y="32"/>
                </a:cxn>
                <a:cxn ang="0">
                  <a:pos x="22" y="30"/>
                </a:cxn>
                <a:cxn ang="0">
                  <a:pos x="14" y="64"/>
                </a:cxn>
                <a:cxn ang="0">
                  <a:pos x="13" y="65"/>
                </a:cxn>
                <a:cxn ang="0">
                  <a:pos x="0" y="35"/>
                </a:cxn>
                <a:cxn ang="0">
                  <a:pos x="6" y="27"/>
                </a:cxn>
                <a:cxn ang="0">
                  <a:pos x="16" y="2"/>
                </a:cxn>
                <a:cxn ang="0">
                  <a:pos x="24" y="4"/>
                </a:cxn>
                <a:cxn ang="0">
                  <a:pos x="25" y="0"/>
                </a:cxn>
              </a:cxnLst>
              <a:rect l="0" t="0" r="r" b="b"/>
              <a:pathLst>
                <a:path w="25" h="65">
                  <a:moveTo>
                    <a:pt x="25" y="0"/>
                  </a:moveTo>
                  <a:lnTo>
                    <a:pt x="25" y="10"/>
                  </a:lnTo>
                  <a:lnTo>
                    <a:pt x="25" y="15"/>
                  </a:lnTo>
                  <a:lnTo>
                    <a:pt x="17" y="13"/>
                  </a:lnTo>
                  <a:lnTo>
                    <a:pt x="13" y="18"/>
                  </a:lnTo>
                  <a:lnTo>
                    <a:pt x="13" y="24"/>
                  </a:lnTo>
                  <a:lnTo>
                    <a:pt x="17" y="26"/>
                  </a:lnTo>
                  <a:lnTo>
                    <a:pt x="13" y="32"/>
                  </a:lnTo>
                  <a:lnTo>
                    <a:pt x="22" y="30"/>
                  </a:lnTo>
                  <a:lnTo>
                    <a:pt x="14" y="64"/>
                  </a:lnTo>
                  <a:lnTo>
                    <a:pt x="13" y="65"/>
                  </a:lnTo>
                  <a:lnTo>
                    <a:pt x="0" y="35"/>
                  </a:lnTo>
                  <a:lnTo>
                    <a:pt x="6" y="27"/>
                  </a:lnTo>
                  <a:lnTo>
                    <a:pt x="16" y="2"/>
                  </a:lnTo>
                  <a:lnTo>
                    <a:pt x="24" y="4"/>
                  </a:lnTo>
                  <a:lnTo>
                    <a:pt x="2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87" name="Freeform 1720"/>
            <p:cNvSpPr>
              <a:spLocks/>
            </p:cNvSpPr>
            <p:nvPr/>
          </p:nvSpPr>
          <p:spPr bwMode="auto">
            <a:xfrm>
              <a:off x="4843463" y="3373438"/>
              <a:ext cx="52388" cy="52388"/>
            </a:xfrm>
            <a:custGeom>
              <a:avLst/>
              <a:gdLst/>
              <a:ahLst/>
              <a:cxnLst>
                <a:cxn ang="0">
                  <a:pos x="58" y="0"/>
                </a:cxn>
                <a:cxn ang="0">
                  <a:pos x="66" y="18"/>
                </a:cxn>
                <a:cxn ang="0">
                  <a:pos x="61" y="24"/>
                </a:cxn>
                <a:cxn ang="0">
                  <a:pos x="31" y="29"/>
                </a:cxn>
                <a:cxn ang="0">
                  <a:pos x="49" y="43"/>
                </a:cxn>
                <a:cxn ang="0">
                  <a:pos x="42" y="46"/>
                </a:cxn>
                <a:cxn ang="0">
                  <a:pos x="39" y="53"/>
                </a:cxn>
                <a:cxn ang="0">
                  <a:pos x="28" y="54"/>
                </a:cxn>
                <a:cxn ang="0">
                  <a:pos x="20" y="65"/>
                </a:cxn>
                <a:cxn ang="0">
                  <a:pos x="3" y="64"/>
                </a:cxn>
                <a:cxn ang="0">
                  <a:pos x="3" y="62"/>
                </a:cxn>
                <a:cxn ang="0">
                  <a:pos x="9" y="30"/>
                </a:cxn>
                <a:cxn ang="0">
                  <a:pos x="0" y="32"/>
                </a:cxn>
                <a:cxn ang="0">
                  <a:pos x="4" y="26"/>
                </a:cxn>
                <a:cxn ang="0">
                  <a:pos x="1" y="24"/>
                </a:cxn>
                <a:cxn ang="0">
                  <a:pos x="1" y="18"/>
                </a:cxn>
                <a:cxn ang="0">
                  <a:pos x="4" y="13"/>
                </a:cxn>
                <a:cxn ang="0">
                  <a:pos x="11" y="15"/>
                </a:cxn>
                <a:cxn ang="0">
                  <a:pos x="11" y="10"/>
                </a:cxn>
                <a:cxn ang="0">
                  <a:pos x="14" y="10"/>
                </a:cxn>
                <a:cxn ang="0">
                  <a:pos x="27" y="16"/>
                </a:cxn>
                <a:cxn ang="0">
                  <a:pos x="58" y="0"/>
                </a:cxn>
              </a:cxnLst>
              <a:rect l="0" t="0" r="r" b="b"/>
              <a:pathLst>
                <a:path w="66" h="65">
                  <a:moveTo>
                    <a:pt x="58" y="0"/>
                  </a:moveTo>
                  <a:lnTo>
                    <a:pt x="66" y="18"/>
                  </a:lnTo>
                  <a:lnTo>
                    <a:pt x="61" y="24"/>
                  </a:lnTo>
                  <a:lnTo>
                    <a:pt x="31" y="29"/>
                  </a:lnTo>
                  <a:lnTo>
                    <a:pt x="49" y="43"/>
                  </a:lnTo>
                  <a:lnTo>
                    <a:pt x="42" y="46"/>
                  </a:lnTo>
                  <a:lnTo>
                    <a:pt x="39" y="53"/>
                  </a:lnTo>
                  <a:lnTo>
                    <a:pt x="28" y="54"/>
                  </a:lnTo>
                  <a:lnTo>
                    <a:pt x="20" y="65"/>
                  </a:lnTo>
                  <a:lnTo>
                    <a:pt x="3" y="64"/>
                  </a:lnTo>
                  <a:lnTo>
                    <a:pt x="3" y="62"/>
                  </a:lnTo>
                  <a:lnTo>
                    <a:pt x="9" y="30"/>
                  </a:lnTo>
                  <a:lnTo>
                    <a:pt x="0" y="32"/>
                  </a:lnTo>
                  <a:lnTo>
                    <a:pt x="4" y="26"/>
                  </a:lnTo>
                  <a:lnTo>
                    <a:pt x="1" y="24"/>
                  </a:lnTo>
                  <a:lnTo>
                    <a:pt x="1" y="18"/>
                  </a:lnTo>
                  <a:lnTo>
                    <a:pt x="4" y="13"/>
                  </a:lnTo>
                  <a:lnTo>
                    <a:pt x="11" y="15"/>
                  </a:lnTo>
                  <a:lnTo>
                    <a:pt x="11" y="10"/>
                  </a:lnTo>
                  <a:lnTo>
                    <a:pt x="14" y="10"/>
                  </a:lnTo>
                  <a:lnTo>
                    <a:pt x="27" y="16"/>
                  </a:lnTo>
                  <a:lnTo>
                    <a:pt x="5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88" name="Freeform 1721"/>
            <p:cNvSpPr>
              <a:spLocks/>
            </p:cNvSpPr>
            <p:nvPr/>
          </p:nvSpPr>
          <p:spPr bwMode="auto">
            <a:xfrm>
              <a:off x="4843463" y="3373438"/>
              <a:ext cx="52388" cy="52388"/>
            </a:xfrm>
            <a:custGeom>
              <a:avLst/>
              <a:gdLst/>
              <a:ahLst/>
              <a:cxnLst>
                <a:cxn ang="0">
                  <a:pos x="58" y="0"/>
                </a:cxn>
                <a:cxn ang="0">
                  <a:pos x="66" y="18"/>
                </a:cxn>
                <a:cxn ang="0">
                  <a:pos x="61" y="24"/>
                </a:cxn>
                <a:cxn ang="0">
                  <a:pos x="31" y="29"/>
                </a:cxn>
                <a:cxn ang="0">
                  <a:pos x="49" y="43"/>
                </a:cxn>
                <a:cxn ang="0">
                  <a:pos x="42" y="46"/>
                </a:cxn>
                <a:cxn ang="0">
                  <a:pos x="39" y="53"/>
                </a:cxn>
                <a:cxn ang="0">
                  <a:pos x="28" y="54"/>
                </a:cxn>
                <a:cxn ang="0">
                  <a:pos x="20" y="65"/>
                </a:cxn>
                <a:cxn ang="0">
                  <a:pos x="3" y="64"/>
                </a:cxn>
                <a:cxn ang="0">
                  <a:pos x="3" y="62"/>
                </a:cxn>
                <a:cxn ang="0">
                  <a:pos x="9" y="30"/>
                </a:cxn>
                <a:cxn ang="0">
                  <a:pos x="0" y="32"/>
                </a:cxn>
                <a:cxn ang="0">
                  <a:pos x="4" y="26"/>
                </a:cxn>
                <a:cxn ang="0">
                  <a:pos x="1" y="24"/>
                </a:cxn>
                <a:cxn ang="0">
                  <a:pos x="1" y="18"/>
                </a:cxn>
                <a:cxn ang="0">
                  <a:pos x="4" y="13"/>
                </a:cxn>
                <a:cxn ang="0">
                  <a:pos x="11" y="15"/>
                </a:cxn>
                <a:cxn ang="0">
                  <a:pos x="11" y="10"/>
                </a:cxn>
                <a:cxn ang="0">
                  <a:pos x="14" y="10"/>
                </a:cxn>
                <a:cxn ang="0">
                  <a:pos x="27" y="16"/>
                </a:cxn>
                <a:cxn ang="0">
                  <a:pos x="58" y="0"/>
                </a:cxn>
              </a:cxnLst>
              <a:rect l="0" t="0" r="r" b="b"/>
              <a:pathLst>
                <a:path w="66" h="65">
                  <a:moveTo>
                    <a:pt x="58" y="0"/>
                  </a:moveTo>
                  <a:lnTo>
                    <a:pt x="66" y="18"/>
                  </a:lnTo>
                  <a:lnTo>
                    <a:pt x="61" y="24"/>
                  </a:lnTo>
                  <a:lnTo>
                    <a:pt x="31" y="29"/>
                  </a:lnTo>
                  <a:lnTo>
                    <a:pt x="49" y="43"/>
                  </a:lnTo>
                  <a:lnTo>
                    <a:pt x="42" y="46"/>
                  </a:lnTo>
                  <a:lnTo>
                    <a:pt x="39" y="53"/>
                  </a:lnTo>
                  <a:lnTo>
                    <a:pt x="28" y="54"/>
                  </a:lnTo>
                  <a:lnTo>
                    <a:pt x="20" y="65"/>
                  </a:lnTo>
                  <a:lnTo>
                    <a:pt x="3" y="64"/>
                  </a:lnTo>
                  <a:lnTo>
                    <a:pt x="3" y="62"/>
                  </a:lnTo>
                  <a:lnTo>
                    <a:pt x="9" y="30"/>
                  </a:lnTo>
                  <a:lnTo>
                    <a:pt x="0" y="32"/>
                  </a:lnTo>
                  <a:lnTo>
                    <a:pt x="4" y="26"/>
                  </a:lnTo>
                  <a:lnTo>
                    <a:pt x="1" y="24"/>
                  </a:lnTo>
                  <a:lnTo>
                    <a:pt x="1" y="18"/>
                  </a:lnTo>
                  <a:lnTo>
                    <a:pt x="4" y="13"/>
                  </a:lnTo>
                  <a:lnTo>
                    <a:pt x="11" y="15"/>
                  </a:lnTo>
                  <a:lnTo>
                    <a:pt x="11" y="10"/>
                  </a:lnTo>
                  <a:lnTo>
                    <a:pt x="14" y="10"/>
                  </a:lnTo>
                  <a:lnTo>
                    <a:pt x="27" y="16"/>
                  </a:lnTo>
                  <a:lnTo>
                    <a:pt x="5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89" name="Freeform 1722"/>
            <p:cNvSpPr>
              <a:spLocks/>
            </p:cNvSpPr>
            <p:nvPr/>
          </p:nvSpPr>
          <p:spPr bwMode="auto">
            <a:xfrm>
              <a:off x="4979988" y="3414713"/>
              <a:ext cx="20638" cy="22225"/>
            </a:xfrm>
            <a:custGeom>
              <a:avLst/>
              <a:gdLst/>
              <a:ahLst/>
              <a:cxnLst>
                <a:cxn ang="0">
                  <a:pos x="11" y="0"/>
                </a:cxn>
                <a:cxn ang="0">
                  <a:pos x="22" y="0"/>
                </a:cxn>
                <a:cxn ang="0">
                  <a:pos x="25" y="8"/>
                </a:cxn>
                <a:cxn ang="0">
                  <a:pos x="19" y="12"/>
                </a:cxn>
                <a:cxn ang="0">
                  <a:pos x="24" y="14"/>
                </a:cxn>
                <a:cxn ang="0">
                  <a:pos x="25" y="26"/>
                </a:cxn>
                <a:cxn ang="0">
                  <a:pos x="19" y="26"/>
                </a:cxn>
                <a:cxn ang="0">
                  <a:pos x="13" y="19"/>
                </a:cxn>
                <a:cxn ang="0">
                  <a:pos x="0" y="15"/>
                </a:cxn>
                <a:cxn ang="0">
                  <a:pos x="11" y="0"/>
                </a:cxn>
              </a:cxnLst>
              <a:rect l="0" t="0" r="r" b="b"/>
              <a:pathLst>
                <a:path w="25" h="26">
                  <a:moveTo>
                    <a:pt x="11" y="0"/>
                  </a:moveTo>
                  <a:lnTo>
                    <a:pt x="22" y="0"/>
                  </a:lnTo>
                  <a:lnTo>
                    <a:pt x="25" y="8"/>
                  </a:lnTo>
                  <a:lnTo>
                    <a:pt x="19" y="12"/>
                  </a:lnTo>
                  <a:lnTo>
                    <a:pt x="24" y="14"/>
                  </a:lnTo>
                  <a:lnTo>
                    <a:pt x="25" y="26"/>
                  </a:lnTo>
                  <a:lnTo>
                    <a:pt x="19" y="26"/>
                  </a:lnTo>
                  <a:lnTo>
                    <a:pt x="13" y="19"/>
                  </a:lnTo>
                  <a:lnTo>
                    <a:pt x="0" y="15"/>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90" name="Freeform 1723"/>
            <p:cNvSpPr>
              <a:spLocks/>
            </p:cNvSpPr>
            <p:nvPr/>
          </p:nvSpPr>
          <p:spPr bwMode="auto">
            <a:xfrm>
              <a:off x="4843463" y="3352800"/>
              <a:ext cx="20638" cy="19050"/>
            </a:xfrm>
            <a:custGeom>
              <a:avLst/>
              <a:gdLst/>
              <a:ahLst/>
              <a:cxnLst>
                <a:cxn ang="0">
                  <a:pos x="15" y="0"/>
                </a:cxn>
                <a:cxn ang="0">
                  <a:pos x="22" y="0"/>
                </a:cxn>
                <a:cxn ang="0">
                  <a:pos x="20" y="3"/>
                </a:cxn>
                <a:cxn ang="0">
                  <a:pos x="27" y="7"/>
                </a:cxn>
                <a:cxn ang="0">
                  <a:pos x="19" y="12"/>
                </a:cxn>
                <a:cxn ang="0">
                  <a:pos x="20" y="14"/>
                </a:cxn>
                <a:cxn ang="0">
                  <a:pos x="17" y="14"/>
                </a:cxn>
                <a:cxn ang="0">
                  <a:pos x="17" y="19"/>
                </a:cxn>
                <a:cxn ang="0">
                  <a:pos x="9" y="23"/>
                </a:cxn>
                <a:cxn ang="0">
                  <a:pos x="8" y="25"/>
                </a:cxn>
                <a:cxn ang="0">
                  <a:pos x="0" y="25"/>
                </a:cxn>
                <a:cxn ang="0">
                  <a:pos x="15" y="0"/>
                </a:cxn>
              </a:cxnLst>
              <a:rect l="0" t="0" r="r" b="b"/>
              <a:pathLst>
                <a:path w="27" h="25">
                  <a:moveTo>
                    <a:pt x="15" y="0"/>
                  </a:moveTo>
                  <a:lnTo>
                    <a:pt x="22" y="0"/>
                  </a:lnTo>
                  <a:lnTo>
                    <a:pt x="20" y="3"/>
                  </a:lnTo>
                  <a:lnTo>
                    <a:pt x="27" y="7"/>
                  </a:lnTo>
                  <a:lnTo>
                    <a:pt x="19" y="12"/>
                  </a:lnTo>
                  <a:lnTo>
                    <a:pt x="20" y="14"/>
                  </a:lnTo>
                  <a:lnTo>
                    <a:pt x="17" y="14"/>
                  </a:lnTo>
                  <a:lnTo>
                    <a:pt x="17" y="19"/>
                  </a:lnTo>
                  <a:lnTo>
                    <a:pt x="9" y="23"/>
                  </a:lnTo>
                  <a:lnTo>
                    <a:pt x="8" y="25"/>
                  </a:lnTo>
                  <a:lnTo>
                    <a:pt x="0" y="25"/>
                  </a:lnTo>
                  <a:lnTo>
                    <a:pt x="1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91" name="Freeform 1724"/>
            <p:cNvSpPr>
              <a:spLocks/>
            </p:cNvSpPr>
            <p:nvPr/>
          </p:nvSpPr>
          <p:spPr bwMode="auto">
            <a:xfrm>
              <a:off x="5043488" y="3489325"/>
              <a:ext cx="84138" cy="104775"/>
            </a:xfrm>
            <a:custGeom>
              <a:avLst/>
              <a:gdLst/>
              <a:ahLst/>
              <a:cxnLst>
                <a:cxn ang="0">
                  <a:pos x="59" y="0"/>
                </a:cxn>
                <a:cxn ang="0">
                  <a:pos x="67" y="11"/>
                </a:cxn>
                <a:cxn ang="0">
                  <a:pos x="90" y="22"/>
                </a:cxn>
                <a:cxn ang="0">
                  <a:pos x="98" y="33"/>
                </a:cxn>
                <a:cxn ang="0">
                  <a:pos x="106" y="39"/>
                </a:cxn>
                <a:cxn ang="0">
                  <a:pos x="103" y="49"/>
                </a:cxn>
                <a:cxn ang="0">
                  <a:pos x="87" y="73"/>
                </a:cxn>
                <a:cxn ang="0">
                  <a:pos x="84" y="69"/>
                </a:cxn>
                <a:cxn ang="0">
                  <a:pos x="81" y="74"/>
                </a:cxn>
                <a:cxn ang="0">
                  <a:pos x="79" y="77"/>
                </a:cxn>
                <a:cxn ang="0">
                  <a:pos x="79" y="95"/>
                </a:cxn>
                <a:cxn ang="0">
                  <a:pos x="65" y="99"/>
                </a:cxn>
                <a:cxn ang="0">
                  <a:pos x="60" y="112"/>
                </a:cxn>
                <a:cxn ang="0">
                  <a:pos x="49" y="114"/>
                </a:cxn>
                <a:cxn ang="0">
                  <a:pos x="40" y="128"/>
                </a:cxn>
                <a:cxn ang="0">
                  <a:pos x="30" y="126"/>
                </a:cxn>
                <a:cxn ang="0">
                  <a:pos x="14" y="131"/>
                </a:cxn>
                <a:cxn ang="0">
                  <a:pos x="0" y="95"/>
                </a:cxn>
                <a:cxn ang="0">
                  <a:pos x="41" y="79"/>
                </a:cxn>
                <a:cxn ang="0">
                  <a:pos x="51" y="47"/>
                </a:cxn>
                <a:cxn ang="0">
                  <a:pos x="44" y="36"/>
                </a:cxn>
                <a:cxn ang="0">
                  <a:pos x="48" y="16"/>
                </a:cxn>
                <a:cxn ang="0">
                  <a:pos x="56" y="13"/>
                </a:cxn>
                <a:cxn ang="0">
                  <a:pos x="51" y="1"/>
                </a:cxn>
                <a:cxn ang="0">
                  <a:pos x="59" y="0"/>
                </a:cxn>
              </a:cxnLst>
              <a:rect l="0" t="0" r="r" b="b"/>
              <a:pathLst>
                <a:path w="106" h="131">
                  <a:moveTo>
                    <a:pt x="59" y="0"/>
                  </a:moveTo>
                  <a:lnTo>
                    <a:pt x="67" y="11"/>
                  </a:lnTo>
                  <a:lnTo>
                    <a:pt x="90" y="22"/>
                  </a:lnTo>
                  <a:lnTo>
                    <a:pt x="98" y="33"/>
                  </a:lnTo>
                  <a:lnTo>
                    <a:pt x="106" y="39"/>
                  </a:lnTo>
                  <a:lnTo>
                    <a:pt x="103" y="49"/>
                  </a:lnTo>
                  <a:lnTo>
                    <a:pt x="87" y="73"/>
                  </a:lnTo>
                  <a:lnTo>
                    <a:pt x="84" y="69"/>
                  </a:lnTo>
                  <a:lnTo>
                    <a:pt x="81" y="74"/>
                  </a:lnTo>
                  <a:lnTo>
                    <a:pt x="79" y="77"/>
                  </a:lnTo>
                  <a:lnTo>
                    <a:pt x="79" y="95"/>
                  </a:lnTo>
                  <a:lnTo>
                    <a:pt x="65" y="99"/>
                  </a:lnTo>
                  <a:lnTo>
                    <a:pt x="60" y="112"/>
                  </a:lnTo>
                  <a:lnTo>
                    <a:pt x="49" y="114"/>
                  </a:lnTo>
                  <a:lnTo>
                    <a:pt x="40" y="128"/>
                  </a:lnTo>
                  <a:lnTo>
                    <a:pt x="30" y="126"/>
                  </a:lnTo>
                  <a:lnTo>
                    <a:pt x="14" y="131"/>
                  </a:lnTo>
                  <a:lnTo>
                    <a:pt x="0" y="95"/>
                  </a:lnTo>
                  <a:lnTo>
                    <a:pt x="41" y="79"/>
                  </a:lnTo>
                  <a:lnTo>
                    <a:pt x="51" y="47"/>
                  </a:lnTo>
                  <a:lnTo>
                    <a:pt x="44" y="36"/>
                  </a:lnTo>
                  <a:lnTo>
                    <a:pt x="48" y="16"/>
                  </a:lnTo>
                  <a:lnTo>
                    <a:pt x="56" y="13"/>
                  </a:lnTo>
                  <a:lnTo>
                    <a:pt x="51" y="1"/>
                  </a:lnTo>
                  <a:lnTo>
                    <a:pt x="5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92" name="Freeform 1725"/>
            <p:cNvSpPr>
              <a:spLocks/>
            </p:cNvSpPr>
            <p:nvPr/>
          </p:nvSpPr>
          <p:spPr bwMode="auto">
            <a:xfrm>
              <a:off x="5084763" y="3468688"/>
              <a:ext cx="11113" cy="11113"/>
            </a:xfrm>
            <a:custGeom>
              <a:avLst/>
              <a:gdLst/>
              <a:ahLst/>
              <a:cxnLst>
                <a:cxn ang="0">
                  <a:pos x="13" y="0"/>
                </a:cxn>
                <a:cxn ang="0">
                  <a:pos x="8" y="14"/>
                </a:cxn>
                <a:cxn ang="0">
                  <a:pos x="0" y="13"/>
                </a:cxn>
                <a:cxn ang="0">
                  <a:pos x="0" y="5"/>
                </a:cxn>
                <a:cxn ang="0">
                  <a:pos x="13" y="0"/>
                </a:cxn>
              </a:cxnLst>
              <a:rect l="0" t="0" r="r" b="b"/>
              <a:pathLst>
                <a:path w="13" h="14">
                  <a:moveTo>
                    <a:pt x="13" y="0"/>
                  </a:moveTo>
                  <a:lnTo>
                    <a:pt x="8" y="14"/>
                  </a:lnTo>
                  <a:lnTo>
                    <a:pt x="0" y="13"/>
                  </a:lnTo>
                  <a:lnTo>
                    <a:pt x="0" y="5"/>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93" name="Freeform 1726"/>
            <p:cNvSpPr>
              <a:spLocks/>
            </p:cNvSpPr>
            <p:nvPr/>
          </p:nvSpPr>
          <p:spPr bwMode="auto">
            <a:xfrm>
              <a:off x="5084763" y="3468688"/>
              <a:ext cx="11113" cy="11113"/>
            </a:xfrm>
            <a:custGeom>
              <a:avLst/>
              <a:gdLst/>
              <a:ahLst/>
              <a:cxnLst>
                <a:cxn ang="0">
                  <a:pos x="13" y="0"/>
                </a:cxn>
                <a:cxn ang="0">
                  <a:pos x="8" y="14"/>
                </a:cxn>
                <a:cxn ang="0">
                  <a:pos x="0" y="13"/>
                </a:cxn>
                <a:cxn ang="0">
                  <a:pos x="0" y="5"/>
                </a:cxn>
                <a:cxn ang="0">
                  <a:pos x="13" y="0"/>
                </a:cxn>
              </a:cxnLst>
              <a:rect l="0" t="0" r="r" b="b"/>
              <a:pathLst>
                <a:path w="13" h="14">
                  <a:moveTo>
                    <a:pt x="13" y="0"/>
                  </a:moveTo>
                  <a:lnTo>
                    <a:pt x="8" y="14"/>
                  </a:lnTo>
                  <a:lnTo>
                    <a:pt x="0" y="13"/>
                  </a:lnTo>
                  <a:lnTo>
                    <a:pt x="0" y="5"/>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94" name="Freeform 1727"/>
            <p:cNvSpPr>
              <a:spLocks/>
            </p:cNvSpPr>
            <p:nvPr/>
          </p:nvSpPr>
          <p:spPr bwMode="auto">
            <a:xfrm>
              <a:off x="5148263" y="3321050"/>
              <a:ext cx="188913" cy="177800"/>
            </a:xfrm>
            <a:custGeom>
              <a:avLst/>
              <a:gdLst/>
              <a:ahLst/>
              <a:cxnLst>
                <a:cxn ang="0">
                  <a:pos x="206" y="3"/>
                </a:cxn>
                <a:cxn ang="0">
                  <a:pos x="210" y="6"/>
                </a:cxn>
                <a:cxn ang="0">
                  <a:pos x="214" y="19"/>
                </a:cxn>
                <a:cxn ang="0">
                  <a:pos x="223" y="22"/>
                </a:cxn>
                <a:cxn ang="0">
                  <a:pos x="237" y="30"/>
                </a:cxn>
                <a:cxn ang="0">
                  <a:pos x="226" y="43"/>
                </a:cxn>
                <a:cxn ang="0">
                  <a:pos x="207" y="46"/>
                </a:cxn>
                <a:cxn ang="0">
                  <a:pos x="184" y="43"/>
                </a:cxn>
                <a:cxn ang="0">
                  <a:pos x="185" y="49"/>
                </a:cxn>
                <a:cxn ang="0">
                  <a:pos x="188" y="55"/>
                </a:cxn>
                <a:cxn ang="0">
                  <a:pos x="188" y="63"/>
                </a:cxn>
                <a:cxn ang="0">
                  <a:pos x="190" y="74"/>
                </a:cxn>
                <a:cxn ang="0">
                  <a:pos x="196" y="81"/>
                </a:cxn>
                <a:cxn ang="0">
                  <a:pos x="206" y="87"/>
                </a:cxn>
                <a:cxn ang="0">
                  <a:pos x="193" y="96"/>
                </a:cxn>
                <a:cxn ang="0">
                  <a:pos x="193" y="104"/>
                </a:cxn>
                <a:cxn ang="0">
                  <a:pos x="190" y="109"/>
                </a:cxn>
                <a:cxn ang="0">
                  <a:pos x="182" y="125"/>
                </a:cxn>
                <a:cxn ang="0">
                  <a:pos x="169" y="141"/>
                </a:cxn>
                <a:cxn ang="0">
                  <a:pos x="155" y="158"/>
                </a:cxn>
                <a:cxn ang="0">
                  <a:pos x="136" y="157"/>
                </a:cxn>
                <a:cxn ang="0">
                  <a:pos x="122" y="180"/>
                </a:cxn>
                <a:cxn ang="0">
                  <a:pos x="130" y="191"/>
                </a:cxn>
                <a:cxn ang="0">
                  <a:pos x="146" y="217"/>
                </a:cxn>
                <a:cxn ang="0">
                  <a:pos x="136" y="215"/>
                </a:cxn>
                <a:cxn ang="0">
                  <a:pos x="112" y="217"/>
                </a:cxn>
                <a:cxn ang="0">
                  <a:pos x="103" y="221"/>
                </a:cxn>
                <a:cxn ang="0">
                  <a:pos x="93" y="223"/>
                </a:cxn>
                <a:cxn ang="0">
                  <a:pos x="82" y="209"/>
                </a:cxn>
                <a:cxn ang="0">
                  <a:pos x="59" y="201"/>
                </a:cxn>
                <a:cxn ang="0">
                  <a:pos x="52" y="204"/>
                </a:cxn>
                <a:cxn ang="0">
                  <a:pos x="16" y="202"/>
                </a:cxn>
                <a:cxn ang="0">
                  <a:pos x="11" y="204"/>
                </a:cxn>
                <a:cxn ang="0">
                  <a:pos x="19" y="182"/>
                </a:cxn>
                <a:cxn ang="0">
                  <a:pos x="33" y="171"/>
                </a:cxn>
                <a:cxn ang="0">
                  <a:pos x="25" y="155"/>
                </a:cxn>
                <a:cxn ang="0">
                  <a:pos x="0" y="127"/>
                </a:cxn>
                <a:cxn ang="0">
                  <a:pos x="36" y="131"/>
                </a:cxn>
                <a:cxn ang="0">
                  <a:pos x="49" y="131"/>
                </a:cxn>
                <a:cxn ang="0">
                  <a:pos x="76" y="127"/>
                </a:cxn>
                <a:cxn ang="0">
                  <a:pos x="78" y="109"/>
                </a:cxn>
                <a:cxn ang="0">
                  <a:pos x="97" y="101"/>
                </a:cxn>
                <a:cxn ang="0">
                  <a:pos x="103" y="93"/>
                </a:cxn>
                <a:cxn ang="0">
                  <a:pos x="112" y="98"/>
                </a:cxn>
                <a:cxn ang="0">
                  <a:pos x="119" y="84"/>
                </a:cxn>
                <a:cxn ang="0">
                  <a:pos x="135" y="65"/>
                </a:cxn>
                <a:cxn ang="0">
                  <a:pos x="144" y="55"/>
                </a:cxn>
                <a:cxn ang="0">
                  <a:pos x="144" y="46"/>
                </a:cxn>
                <a:cxn ang="0">
                  <a:pos x="153" y="28"/>
                </a:cxn>
                <a:cxn ang="0">
                  <a:pos x="147" y="17"/>
                </a:cxn>
                <a:cxn ang="0">
                  <a:pos x="182" y="3"/>
                </a:cxn>
              </a:cxnLst>
              <a:rect l="0" t="0" r="r" b="b"/>
              <a:pathLst>
                <a:path w="237" h="225">
                  <a:moveTo>
                    <a:pt x="195" y="0"/>
                  </a:moveTo>
                  <a:lnTo>
                    <a:pt x="206" y="3"/>
                  </a:lnTo>
                  <a:lnTo>
                    <a:pt x="206" y="6"/>
                  </a:lnTo>
                  <a:lnTo>
                    <a:pt x="210" y="6"/>
                  </a:lnTo>
                  <a:lnTo>
                    <a:pt x="215" y="11"/>
                  </a:lnTo>
                  <a:lnTo>
                    <a:pt x="214" y="19"/>
                  </a:lnTo>
                  <a:lnTo>
                    <a:pt x="217" y="22"/>
                  </a:lnTo>
                  <a:lnTo>
                    <a:pt x="223" y="22"/>
                  </a:lnTo>
                  <a:lnTo>
                    <a:pt x="225" y="25"/>
                  </a:lnTo>
                  <a:lnTo>
                    <a:pt x="237" y="30"/>
                  </a:lnTo>
                  <a:lnTo>
                    <a:pt x="228" y="36"/>
                  </a:lnTo>
                  <a:lnTo>
                    <a:pt x="226" y="43"/>
                  </a:lnTo>
                  <a:lnTo>
                    <a:pt x="220" y="43"/>
                  </a:lnTo>
                  <a:lnTo>
                    <a:pt x="207" y="46"/>
                  </a:lnTo>
                  <a:lnTo>
                    <a:pt x="190" y="40"/>
                  </a:lnTo>
                  <a:lnTo>
                    <a:pt x="184" y="43"/>
                  </a:lnTo>
                  <a:lnTo>
                    <a:pt x="182" y="47"/>
                  </a:lnTo>
                  <a:lnTo>
                    <a:pt x="185" y="49"/>
                  </a:lnTo>
                  <a:lnTo>
                    <a:pt x="184" y="54"/>
                  </a:lnTo>
                  <a:lnTo>
                    <a:pt x="188" y="55"/>
                  </a:lnTo>
                  <a:lnTo>
                    <a:pt x="185" y="59"/>
                  </a:lnTo>
                  <a:lnTo>
                    <a:pt x="188" y="63"/>
                  </a:lnTo>
                  <a:lnTo>
                    <a:pt x="184" y="68"/>
                  </a:lnTo>
                  <a:lnTo>
                    <a:pt x="190" y="74"/>
                  </a:lnTo>
                  <a:lnTo>
                    <a:pt x="195" y="76"/>
                  </a:lnTo>
                  <a:lnTo>
                    <a:pt x="196" y="81"/>
                  </a:lnTo>
                  <a:lnTo>
                    <a:pt x="203" y="82"/>
                  </a:lnTo>
                  <a:lnTo>
                    <a:pt x="206" y="87"/>
                  </a:lnTo>
                  <a:lnTo>
                    <a:pt x="195" y="92"/>
                  </a:lnTo>
                  <a:lnTo>
                    <a:pt x="193" y="96"/>
                  </a:lnTo>
                  <a:lnTo>
                    <a:pt x="196" y="100"/>
                  </a:lnTo>
                  <a:lnTo>
                    <a:pt x="193" y="104"/>
                  </a:lnTo>
                  <a:lnTo>
                    <a:pt x="198" y="108"/>
                  </a:lnTo>
                  <a:lnTo>
                    <a:pt x="190" y="109"/>
                  </a:lnTo>
                  <a:lnTo>
                    <a:pt x="184" y="119"/>
                  </a:lnTo>
                  <a:lnTo>
                    <a:pt x="182" y="125"/>
                  </a:lnTo>
                  <a:lnTo>
                    <a:pt x="176" y="127"/>
                  </a:lnTo>
                  <a:lnTo>
                    <a:pt x="169" y="141"/>
                  </a:lnTo>
                  <a:lnTo>
                    <a:pt x="161" y="147"/>
                  </a:lnTo>
                  <a:lnTo>
                    <a:pt x="155" y="158"/>
                  </a:lnTo>
                  <a:lnTo>
                    <a:pt x="141" y="161"/>
                  </a:lnTo>
                  <a:lnTo>
                    <a:pt x="136" y="157"/>
                  </a:lnTo>
                  <a:lnTo>
                    <a:pt x="122" y="172"/>
                  </a:lnTo>
                  <a:lnTo>
                    <a:pt x="122" y="180"/>
                  </a:lnTo>
                  <a:lnTo>
                    <a:pt x="131" y="182"/>
                  </a:lnTo>
                  <a:lnTo>
                    <a:pt x="130" y="191"/>
                  </a:lnTo>
                  <a:lnTo>
                    <a:pt x="138" y="196"/>
                  </a:lnTo>
                  <a:lnTo>
                    <a:pt x="146" y="217"/>
                  </a:lnTo>
                  <a:lnTo>
                    <a:pt x="139" y="218"/>
                  </a:lnTo>
                  <a:lnTo>
                    <a:pt x="136" y="215"/>
                  </a:lnTo>
                  <a:lnTo>
                    <a:pt x="130" y="220"/>
                  </a:lnTo>
                  <a:lnTo>
                    <a:pt x="112" y="217"/>
                  </a:lnTo>
                  <a:lnTo>
                    <a:pt x="111" y="221"/>
                  </a:lnTo>
                  <a:lnTo>
                    <a:pt x="103" y="221"/>
                  </a:lnTo>
                  <a:lnTo>
                    <a:pt x="101" y="225"/>
                  </a:lnTo>
                  <a:lnTo>
                    <a:pt x="93" y="223"/>
                  </a:lnTo>
                  <a:lnTo>
                    <a:pt x="87" y="209"/>
                  </a:lnTo>
                  <a:lnTo>
                    <a:pt x="82" y="209"/>
                  </a:lnTo>
                  <a:lnTo>
                    <a:pt x="79" y="201"/>
                  </a:lnTo>
                  <a:lnTo>
                    <a:pt x="59" y="201"/>
                  </a:lnTo>
                  <a:lnTo>
                    <a:pt x="55" y="201"/>
                  </a:lnTo>
                  <a:lnTo>
                    <a:pt x="52" y="204"/>
                  </a:lnTo>
                  <a:lnTo>
                    <a:pt x="46" y="201"/>
                  </a:lnTo>
                  <a:lnTo>
                    <a:pt x="16" y="202"/>
                  </a:lnTo>
                  <a:lnTo>
                    <a:pt x="13" y="206"/>
                  </a:lnTo>
                  <a:lnTo>
                    <a:pt x="11" y="204"/>
                  </a:lnTo>
                  <a:lnTo>
                    <a:pt x="13" y="188"/>
                  </a:lnTo>
                  <a:lnTo>
                    <a:pt x="19" y="182"/>
                  </a:lnTo>
                  <a:lnTo>
                    <a:pt x="30" y="179"/>
                  </a:lnTo>
                  <a:lnTo>
                    <a:pt x="33" y="171"/>
                  </a:lnTo>
                  <a:lnTo>
                    <a:pt x="27" y="168"/>
                  </a:lnTo>
                  <a:lnTo>
                    <a:pt x="25" y="155"/>
                  </a:lnTo>
                  <a:lnTo>
                    <a:pt x="11" y="145"/>
                  </a:lnTo>
                  <a:lnTo>
                    <a:pt x="0" y="127"/>
                  </a:lnTo>
                  <a:lnTo>
                    <a:pt x="22" y="134"/>
                  </a:lnTo>
                  <a:lnTo>
                    <a:pt x="36" y="131"/>
                  </a:lnTo>
                  <a:lnTo>
                    <a:pt x="46" y="134"/>
                  </a:lnTo>
                  <a:lnTo>
                    <a:pt x="49" y="131"/>
                  </a:lnTo>
                  <a:lnTo>
                    <a:pt x="60" y="131"/>
                  </a:lnTo>
                  <a:lnTo>
                    <a:pt x="76" y="127"/>
                  </a:lnTo>
                  <a:lnTo>
                    <a:pt x="78" y="125"/>
                  </a:lnTo>
                  <a:lnTo>
                    <a:pt x="78" y="109"/>
                  </a:lnTo>
                  <a:lnTo>
                    <a:pt x="84" y="103"/>
                  </a:lnTo>
                  <a:lnTo>
                    <a:pt x="97" y="101"/>
                  </a:lnTo>
                  <a:lnTo>
                    <a:pt x="95" y="100"/>
                  </a:lnTo>
                  <a:lnTo>
                    <a:pt x="103" y="93"/>
                  </a:lnTo>
                  <a:lnTo>
                    <a:pt x="109" y="93"/>
                  </a:lnTo>
                  <a:lnTo>
                    <a:pt x="112" y="98"/>
                  </a:lnTo>
                  <a:lnTo>
                    <a:pt x="119" y="92"/>
                  </a:lnTo>
                  <a:lnTo>
                    <a:pt x="119" y="84"/>
                  </a:lnTo>
                  <a:lnTo>
                    <a:pt x="122" y="71"/>
                  </a:lnTo>
                  <a:lnTo>
                    <a:pt x="135" y="65"/>
                  </a:lnTo>
                  <a:lnTo>
                    <a:pt x="128" y="55"/>
                  </a:lnTo>
                  <a:lnTo>
                    <a:pt x="144" y="55"/>
                  </a:lnTo>
                  <a:lnTo>
                    <a:pt x="146" y="49"/>
                  </a:lnTo>
                  <a:lnTo>
                    <a:pt x="144" y="46"/>
                  </a:lnTo>
                  <a:lnTo>
                    <a:pt x="152" y="36"/>
                  </a:lnTo>
                  <a:lnTo>
                    <a:pt x="153" y="28"/>
                  </a:lnTo>
                  <a:lnTo>
                    <a:pt x="147" y="19"/>
                  </a:lnTo>
                  <a:lnTo>
                    <a:pt x="147" y="17"/>
                  </a:lnTo>
                  <a:lnTo>
                    <a:pt x="166" y="5"/>
                  </a:lnTo>
                  <a:lnTo>
                    <a:pt x="182" y="3"/>
                  </a:lnTo>
                  <a:lnTo>
                    <a:pt x="19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95" name="Freeform 1728"/>
            <p:cNvSpPr>
              <a:spLocks/>
            </p:cNvSpPr>
            <p:nvPr/>
          </p:nvSpPr>
          <p:spPr bwMode="auto">
            <a:xfrm>
              <a:off x="5022851" y="3468688"/>
              <a:ext cx="20638" cy="19050"/>
            </a:xfrm>
            <a:custGeom>
              <a:avLst/>
              <a:gdLst/>
              <a:ahLst/>
              <a:cxnLst>
                <a:cxn ang="0">
                  <a:pos x="13" y="0"/>
                </a:cxn>
                <a:cxn ang="0">
                  <a:pos x="25" y="5"/>
                </a:cxn>
                <a:cxn ang="0">
                  <a:pos x="20" y="24"/>
                </a:cxn>
                <a:cxn ang="0">
                  <a:pos x="8" y="25"/>
                </a:cxn>
                <a:cxn ang="0">
                  <a:pos x="0" y="22"/>
                </a:cxn>
                <a:cxn ang="0">
                  <a:pos x="0" y="13"/>
                </a:cxn>
                <a:cxn ang="0">
                  <a:pos x="13" y="0"/>
                </a:cxn>
              </a:cxnLst>
              <a:rect l="0" t="0" r="r" b="b"/>
              <a:pathLst>
                <a:path w="25" h="25">
                  <a:moveTo>
                    <a:pt x="13" y="0"/>
                  </a:moveTo>
                  <a:lnTo>
                    <a:pt x="25" y="5"/>
                  </a:lnTo>
                  <a:lnTo>
                    <a:pt x="20" y="24"/>
                  </a:lnTo>
                  <a:lnTo>
                    <a:pt x="8" y="25"/>
                  </a:lnTo>
                  <a:lnTo>
                    <a:pt x="0" y="22"/>
                  </a:lnTo>
                  <a:lnTo>
                    <a:pt x="0" y="13"/>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96" name="Freeform 1729"/>
            <p:cNvSpPr>
              <a:spLocks/>
            </p:cNvSpPr>
            <p:nvPr/>
          </p:nvSpPr>
          <p:spPr bwMode="auto">
            <a:xfrm>
              <a:off x="4843463" y="3384550"/>
              <a:ext cx="241300" cy="220663"/>
            </a:xfrm>
            <a:custGeom>
              <a:avLst/>
              <a:gdLst/>
              <a:ahLst/>
              <a:cxnLst>
                <a:cxn ang="0">
                  <a:pos x="65" y="0"/>
                </a:cxn>
                <a:cxn ang="0">
                  <a:pos x="87" y="8"/>
                </a:cxn>
                <a:cxn ang="0">
                  <a:pos x="102" y="21"/>
                </a:cxn>
                <a:cxn ang="0">
                  <a:pos x="118" y="25"/>
                </a:cxn>
                <a:cxn ang="0">
                  <a:pos x="121" y="32"/>
                </a:cxn>
                <a:cxn ang="0">
                  <a:pos x="128" y="33"/>
                </a:cxn>
                <a:cxn ang="0">
                  <a:pos x="131" y="46"/>
                </a:cxn>
                <a:cxn ang="0">
                  <a:pos x="147" y="54"/>
                </a:cxn>
                <a:cxn ang="0">
                  <a:pos x="158" y="62"/>
                </a:cxn>
                <a:cxn ang="0">
                  <a:pos x="172" y="55"/>
                </a:cxn>
                <a:cxn ang="0">
                  <a:pos x="185" y="59"/>
                </a:cxn>
                <a:cxn ang="0">
                  <a:pos x="189" y="66"/>
                </a:cxn>
                <a:cxn ang="0">
                  <a:pos x="196" y="66"/>
                </a:cxn>
                <a:cxn ang="0">
                  <a:pos x="204" y="76"/>
                </a:cxn>
                <a:cxn ang="0">
                  <a:pos x="210" y="84"/>
                </a:cxn>
                <a:cxn ang="0">
                  <a:pos x="212" y="89"/>
                </a:cxn>
                <a:cxn ang="0">
                  <a:pos x="221" y="97"/>
                </a:cxn>
                <a:cxn ang="0">
                  <a:pos x="224" y="104"/>
                </a:cxn>
                <a:cxn ang="0">
                  <a:pos x="223" y="112"/>
                </a:cxn>
                <a:cxn ang="0">
                  <a:pos x="232" y="128"/>
                </a:cxn>
                <a:cxn ang="0">
                  <a:pos x="235" y="134"/>
                </a:cxn>
                <a:cxn ang="0">
                  <a:pos x="246" y="146"/>
                </a:cxn>
                <a:cxn ang="0">
                  <a:pos x="250" y="160"/>
                </a:cxn>
                <a:cxn ang="0">
                  <a:pos x="294" y="166"/>
                </a:cxn>
                <a:cxn ang="0">
                  <a:pos x="297" y="165"/>
                </a:cxn>
                <a:cxn ang="0">
                  <a:pos x="303" y="176"/>
                </a:cxn>
                <a:cxn ang="0">
                  <a:pos x="292" y="207"/>
                </a:cxn>
                <a:cxn ang="0">
                  <a:pos x="250" y="225"/>
                </a:cxn>
                <a:cxn ang="0">
                  <a:pos x="204" y="236"/>
                </a:cxn>
                <a:cxn ang="0">
                  <a:pos x="167" y="278"/>
                </a:cxn>
                <a:cxn ang="0">
                  <a:pos x="167" y="261"/>
                </a:cxn>
                <a:cxn ang="0">
                  <a:pos x="142" y="251"/>
                </a:cxn>
                <a:cxn ang="0">
                  <a:pos x="126" y="255"/>
                </a:cxn>
                <a:cxn ang="0">
                  <a:pos x="117" y="266"/>
                </a:cxn>
                <a:cxn ang="0">
                  <a:pos x="109" y="247"/>
                </a:cxn>
                <a:cxn ang="0">
                  <a:pos x="101" y="240"/>
                </a:cxn>
                <a:cxn ang="0">
                  <a:pos x="95" y="228"/>
                </a:cxn>
                <a:cxn ang="0">
                  <a:pos x="90" y="215"/>
                </a:cxn>
                <a:cxn ang="0">
                  <a:pos x="82" y="207"/>
                </a:cxn>
                <a:cxn ang="0">
                  <a:pos x="68" y="198"/>
                </a:cxn>
                <a:cxn ang="0">
                  <a:pos x="63" y="177"/>
                </a:cxn>
                <a:cxn ang="0">
                  <a:pos x="65" y="168"/>
                </a:cxn>
                <a:cxn ang="0">
                  <a:pos x="53" y="146"/>
                </a:cxn>
                <a:cxn ang="0">
                  <a:pos x="46" y="138"/>
                </a:cxn>
                <a:cxn ang="0">
                  <a:pos x="39" y="136"/>
                </a:cxn>
                <a:cxn ang="0">
                  <a:pos x="34" y="119"/>
                </a:cxn>
                <a:cxn ang="0">
                  <a:pos x="8" y="74"/>
                </a:cxn>
                <a:cxn ang="0">
                  <a:pos x="0" y="73"/>
                </a:cxn>
                <a:cxn ang="0">
                  <a:pos x="4" y="51"/>
                </a:cxn>
                <a:cxn ang="0">
                  <a:pos x="4" y="52"/>
                </a:cxn>
                <a:cxn ang="0">
                  <a:pos x="20" y="55"/>
                </a:cxn>
                <a:cxn ang="0">
                  <a:pos x="28" y="41"/>
                </a:cxn>
                <a:cxn ang="0">
                  <a:pos x="39" y="40"/>
                </a:cxn>
                <a:cxn ang="0">
                  <a:pos x="42" y="33"/>
                </a:cxn>
                <a:cxn ang="0">
                  <a:pos x="49" y="30"/>
                </a:cxn>
                <a:cxn ang="0">
                  <a:pos x="33" y="13"/>
                </a:cxn>
                <a:cxn ang="0">
                  <a:pos x="60" y="6"/>
                </a:cxn>
                <a:cxn ang="0">
                  <a:pos x="65" y="0"/>
                </a:cxn>
              </a:cxnLst>
              <a:rect l="0" t="0" r="r" b="b"/>
              <a:pathLst>
                <a:path w="303" h="278">
                  <a:moveTo>
                    <a:pt x="65" y="0"/>
                  </a:moveTo>
                  <a:lnTo>
                    <a:pt x="87" y="8"/>
                  </a:lnTo>
                  <a:lnTo>
                    <a:pt x="102" y="21"/>
                  </a:lnTo>
                  <a:lnTo>
                    <a:pt x="118" y="25"/>
                  </a:lnTo>
                  <a:lnTo>
                    <a:pt x="121" y="32"/>
                  </a:lnTo>
                  <a:lnTo>
                    <a:pt x="128" y="33"/>
                  </a:lnTo>
                  <a:lnTo>
                    <a:pt x="131" y="46"/>
                  </a:lnTo>
                  <a:lnTo>
                    <a:pt x="147" y="54"/>
                  </a:lnTo>
                  <a:lnTo>
                    <a:pt x="158" y="62"/>
                  </a:lnTo>
                  <a:lnTo>
                    <a:pt x="172" y="55"/>
                  </a:lnTo>
                  <a:lnTo>
                    <a:pt x="185" y="59"/>
                  </a:lnTo>
                  <a:lnTo>
                    <a:pt x="189" y="66"/>
                  </a:lnTo>
                  <a:lnTo>
                    <a:pt x="196" y="66"/>
                  </a:lnTo>
                  <a:lnTo>
                    <a:pt x="204" y="76"/>
                  </a:lnTo>
                  <a:lnTo>
                    <a:pt x="210" y="84"/>
                  </a:lnTo>
                  <a:lnTo>
                    <a:pt x="212" y="89"/>
                  </a:lnTo>
                  <a:lnTo>
                    <a:pt x="221" y="97"/>
                  </a:lnTo>
                  <a:lnTo>
                    <a:pt x="224" y="104"/>
                  </a:lnTo>
                  <a:lnTo>
                    <a:pt x="223" y="112"/>
                  </a:lnTo>
                  <a:lnTo>
                    <a:pt x="232" y="128"/>
                  </a:lnTo>
                  <a:lnTo>
                    <a:pt x="235" y="134"/>
                  </a:lnTo>
                  <a:lnTo>
                    <a:pt x="246" y="146"/>
                  </a:lnTo>
                  <a:lnTo>
                    <a:pt x="250" y="160"/>
                  </a:lnTo>
                  <a:lnTo>
                    <a:pt x="294" y="166"/>
                  </a:lnTo>
                  <a:lnTo>
                    <a:pt x="297" y="165"/>
                  </a:lnTo>
                  <a:lnTo>
                    <a:pt x="303" y="176"/>
                  </a:lnTo>
                  <a:lnTo>
                    <a:pt x="292" y="207"/>
                  </a:lnTo>
                  <a:lnTo>
                    <a:pt x="250" y="225"/>
                  </a:lnTo>
                  <a:lnTo>
                    <a:pt x="204" y="236"/>
                  </a:lnTo>
                  <a:lnTo>
                    <a:pt x="167" y="278"/>
                  </a:lnTo>
                  <a:lnTo>
                    <a:pt x="167" y="261"/>
                  </a:lnTo>
                  <a:lnTo>
                    <a:pt x="142" y="251"/>
                  </a:lnTo>
                  <a:lnTo>
                    <a:pt x="126" y="255"/>
                  </a:lnTo>
                  <a:lnTo>
                    <a:pt x="117" y="266"/>
                  </a:lnTo>
                  <a:lnTo>
                    <a:pt x="109" y="247"/>
                  </a:lnTo>
                  <a:lnTo>
                    <a:pt x="101" y="240"/>
                  </a:lnTo>
                  <a:lnTo>
                    <a:pt x="95" y="228"/>
                  </a:lnTo>
                  <a:lnTo>
                    <a:pt x="90" y="215"/>
                  </a:lnTo>
                  <a:lnTo>
                    <a:pt x="82" y="207"/>
                  </a:lnTo>
                  <a:lnTo>
                    <a:pt x="68" y="198"/>
                  </a:lnTo>
                  <a:lnTo>
                    <a:pt x="63" y="177"/>
                  </a:lnTo>
                  <a:lnTo>
                    <a:pt x="65" y="168"/>
                  </a:lnTo>
                  <a:lnTo>
                    <a:pt x="53" y="146"/>
                  </a:lnTo>
                  <a:lnTo>
                    <a:pt x="46" y="138"/>
                  </a:lnTo>
                  <a:lnTo>
                    <a:pt x="39" y="136"/>
                  </a:lnTo>
                  <a:lnTo>
                    <a:pt x="34" y="119"/>
                  </a:lnTo>
                  <a:lnTo>
                    <a:pt x="8" y="74"/>
                  </a:lnTo>
                  <a:lnTo>
                    <a:pt x="0" y="73"/>
                  </a:lnTo>
                  <a:lnTo>
                    <a:pt x="4" y="51"/>
                  </a:lnTo>
                  <a:lnTo>
                    <a:pt x="4" y="52"/>
                  </a:lnTo>
                  <a:lnTo>
                    <a:pt x="20" y="55"/>
                  </a:lnTo>
                  <a:lnTo>
                    <a:pt x="28" y="41"/>
                  </a:lnTo>
                  <a:lnTo>
                    <a:pt x="39" y="40"/>
                  </a:lnTo>
                  <a:lnTo>
                    <a:pt x="42" y="33"/>
                  </a:lnTo>
                  <a:lnTo>
                    <a:pt x="49" y="30"/>
                  </a:lnTo>
                  <a:lnTo>
                    <a:pt x="33" y="13"/>
                  </a:lnTo>
                  <a:lnTo>
                    <a:pt x="60" y="6"/>
                  </a:lnTo>
                  <a:lnTo>
                    <a:pt x="6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97" name="Freeform 1730"/>
            <p:cNvSpPr>
              <a:spLocks/>
            </p:cNvSpPr>
            <p:nvPr/>
          </p:nvSpPr>
          <p:spPr bwMode="auto">
            <a:xfrm>
              <a:off x="4843463" y="3384550"/>
              <a:ext cx="241300" cy="220663"/>
            </a:xfrm>
            <a:custGeom>
              <a:avLst/>
              <a:gdLst/>
              <a:ahLst/>
              <a:cxnLst>
                <a:cxn ang="0">
                  <a:pos x="65" y="0"/>
                </a:cxn>
                <a:cxn ang="0">
                  <a:pos x="87" y="8"/>
                </a:cxn>
                <a:cxn ang="0">
                  <a:pos x="102" y="21"/>
                </a:cxn>
                <a:cxn ang="0">
                  <a:pos x="118" y="25"/>
                </a:cxn>
                <a:cxn ang="0">
                  <a:pos x="121" y="32"/>
                </a:cxn>
                <a:cxn ang="0">
                  <a:pos x="128" y="33"/>
                </a:cxn>
                <a:cxn ang="0">
                  <a:pos x="131" y="46"/>
                </a:cxn>
                <a:cxn ang="0">
                  <a:pos x="147" y="54"/>
                </a:cxn>
                <a:cxn ang="0">
                  <a:pos x="158" y="62"/>
                </a:cxn>
                <a:cxn ang="0">
                  <a:pos x="172" y="55"/>
                </a:cxn>
                <a:cxn ang="0">
                  <a:pos x="185" y="59"/>
                </a:cxn>
                <a:cxn ang="0">
                  <a:pos x="189" y="66"/>
                </a:cxn>
                <a:cxn ang="0">
                  <a:pos x="196" y="66"/>
                </a:cxn>
                <a:cxn ang="0">
                  <a:pos x="204" y="76"/>
                </a:cxn>
                <a:cxn ang="0">
                  <a:pos x="210" y="84"/>
                </a:cxn>
                <a:cxn ang="0">
                  <a:pos x="212" y="89"/>
                </a:cxn>
                <a:cxn ang="0">
                  <a:pos x="221" y="97"/>
                </a:cxn>
                <a:cxn ang="0">
                  <a:pos x="224" y="104"/>
                </a:cxn>
                <a:cxn ang="0">
                  <a:pos x="223" y="112"/>
                </a:cxn>
                <a:cxn ang="0">
                  <a:pos x="232" y="128"/>
                </a:cxn>
                <a:cxn ang="0">
                  <a:pos x="235" y="134"/>
                </a:cxn>
                <a:cxn ang="0">
                  <a:pos x="246" y="146"/>
                </a:cxn>
                <a:cxn ang="0">
                  <a:pos x="250" y="160"/>
                </a:cxn>
                <a:cxn ang="0">
                  <a:pos x="294" y="166"/>
                </a:cxn>
                <a:cxn ang="0">
                  <a:pos x="297" y="165"/>
                </a:cxn>
                <a:cxn ang="0">
                  <a:pos x="303" y="176"/>
                </a:cxn>
                <a:cxn ang="0">
                  <a:pos x="292" y="207"/>
                </a:cxn>
                <a:cxn ang="0">
                  <a:pos x="250" y="225"/>
                </a:cxn>
                <a:cxn ang="0">
                  <a:pos x="204" y="236"/>
                </a:cxn>
                <a:cxn ang="0">
                  <a:pos x="167" y="278"/>
                </a:cxn>
                <a:cxn ang="0">
                  <a:pos x="167" y="261"/>
                </a:cxn>
                <a:cxn ang="0">
                  <a:pos x="142" y="251"/>
                </a:cxn>
                <a:cxn ang="0">
                  <a:pos x="126" y="255"/>
                </a:cxn>
                <a:cxn ang="0">
                  <a:pos x="117" y="266"/>
                </a:cxn>
                <a:cxn ang="0">
                  <a:pos x="109" y="247"/>
                </a:cxn>
                <a:cxn ang="0">
                  <a:pos x="101" y="240"/>
                </a:cxn>
                <a:cxn ang="0">
                  <a:pos x="95" y="228"/>
                </a:cxn>
                <a:cxn ang="0">
                  <a:pos x="90" y="215"/>
                </a:cxn>
                <a:cxn ang="0">
                  <a:pos x="82" y="207"/>
                </a:cxn>
                <a:cxn ang="0">
                  <a:pos x="68" y="198"/>
                </a:cxn>
                <a:cxn ang="0">
                  <a:pos x="63" y="177"/>
                </a:cxn>
                <a:cxn ang="0">
                  <a:pos x="65" y="168"/>
                </a:cxn>
                <a:cxn ang="0">
                  <a:pos x="53" y="146"/>
                </a:cxn>
                <a:cxn ang="0">
                  <a:pos x="46" y="138"/>
                </a:cxn>
                <a:cxn ang="0">
                  <a:pos x="39" y="136"/>
                </a:cxn>
                <a:cxn ang="0">
                  <a:pos x="34" y="119"/>
                </a:cxn>
                <a:cxn ang="0">
                  <a:pos x="8" y="74"/>
                </a:cxn>
                <a:cxn ang="0">
                  <a:pos x="0" y="73"/>
                </a:cxn>
                <a:cxn ang="0">
                  <a:pos x="4" y="51"/>
                </a:cxn>
                <a:cxn ang="0">
                  <a:pos x="4" y="52"/>
                </a:cxn>
                <a:cxn ang="0">
                  <a:pos x="20" y="55"/>
                </a:cxn>
                <a:cxn ang="0">
                  <a:pos x="28" y="41"/>
                </a:cxn>
                <a:cxn ang="0">
                  <a:pos x="39" y="40"/>
                </a:cxn>
                <a:cxn ang="0">
                  <a:pos x="42" y="33"/>
                </a:cxn>
                <a:cxn ang="0">
                  <a:pos x="49" y="30"/>
                </a:cxn>
                <a:cxn ang="0">
                  <a:pos x="33" y="13"/>
                </a:cxn>
                <a:cxn ang="0">
                  <a:pos x="60" y="6"/>
                </a:cxn>
                <a:cxn ang="0">
                  <a:pos x="65" y="0"/>
                </a:cxn>
              </a:cxnLst>
              <a:rect l="0" t="0" r="r" b="b"/>
              <a:pathLst>
                <a:path w="303" h="278">
                  <a:moveTo>
                    <a:pt x="65" y="0"/>
                  </a:moveTo>
                  <a:lnTo>
                    <a:pt x="87" y="8"/>
                  </a:lnTo>
                  <a:lnTo>
                    <a:pt x="102" y="21"/>
                  </a:lnTo>
                  <a:lnTo>
                    <a:pt x="118" y="25"/>
                  </a:lnTo>
                  <a:lnTo>
                    <a:pt x="121" y="32"/>
                  </a:lnTo>
                  <a:lnTo>
                    <a:pt x="128" y="33"/>
                  </a:lnTo>
                  <a:lnTo>
                    <a:pt x="131" y="46"/>
                  </a:lnTo>
                  <a:lnTo>
                    <a:pt x="147" y="54"/>
                  </a:lnTo>
                  <a:lnTo>
                    <a:pt x="158" y="62"/>
                  </a:lnTo>
                  <a:lnTo>
                    <a:pt x="172" y="55"/>
                  </a:lnTo>
                  <a:lnTo>
                    <a:pt x="185" y="59"/>
                  </a:lnTo>
                  <a:lnTo>
                    <a:pt x="189" y="66"/>
                  </a:lnTo>
                  <a:lnTo>
                    <a:pt x="196" y="66"/>
                  </a:lnTo>
                  <a:lnTo>
                    <a:pt x="204" y="76"/>
                  </a:lnTo>
                  <a:lnTo>
                    <a:pt x="210" y="84"/>
                  </a:lnTo>
                  <a:lnTo>
                    <a:pt x="212" y="89"/>
                  </a:lnTo>
                  <a:lnTo>
                    <a:pt x="221" y="97"/>
                  </a:lnTo>
                  <a:lnTo>
                    <a:pt x="224" y="104"/>
                  </a:lnTo>
                  <a:lnTo>
                    <a:pt x="223" y="112"/>
                  </a:lnTo>
                  <a:lnTo>
                    <a:pt x="232" y="128"/>
                  </a:lnTo>
                  <a:lnTo>
                    <a:pt x="235" y="134"/>
                  </a:lnTo>
                  <a:lnTo>
                    <a:pt x="246" y="146"/>
                  </a:lnTo>
                  <a:lnTo>
                    <a:pt x="250" y="160"/>
                  </a:lnTo>
                  <a:lnTo>
                    <a:pt x="294" y="166"/>
                  </a:lnTo>
                  <a:lnTo>
                    <a:pt x="297" y="165"/>
                  </a:lnTo>
                  <a:lnTo>
                    <a:pt x="303" y="176"/>
                  </a:lnTo>
                  <a:lnTo>
                    <a:pt x="292" y="207"/>
                  </a:lnTo>
                  <a:lnTo>
                    <a:pt x="250" y="225"/>
                  </a:lnTo>
                  <a:lnTo>
                    <a:pt x="204" y="236"/>
                  </a:lnTo>
                  <a:lnTo>
                    <a:pt x="167" y="278"/>
                  </a:lnTo>
                  <a:lnTo>
                    <a:pt x="167" y="261"/>
                  </a:lnTo>
                  <a:lnTo>
                    <a:pt x="142" y="251"/>
                  </a:lnTo>
                  <a:lnTo>
                    <a:pt x="126" y="255"/>
                  </a:lnTo>
                  <a:lnTo>
                    <a:pt x="117" y="266"/>
                  </a:lnTo>
                  <a:lnTo>
                    <a:pt x="109" y="247"/>
                  </a:lnTo>
                  <a:lnTo>
                    <a:pt x="101" y="240"/>
                  </a:lnTo>
                  <a:lnTo>
                    <a:pt x="95" y="228"/>
                  </a:lnTo>
                  <a:lnTo>
                    <a:pt x="90" y="215"/>
                  </a:lnTo>
                  <a:lnTo>
                    <a:pt x="82" y="207"/>
                  </a:lnTo>
                  <a:lnTo>
                    <a:pt x="68" y="198"/>
                  </a:lnTo>
                  <a:lnTo>
                    <a:pt x="63" y="177"/>
                  </a:lnTo>
                  <a:lnTo>
                    <a:pt x="65" y="168"/>
                  </a:lnTo>
                  <a:lnTo>
                    <a:pt x="53" y="146"/>
                  </a:lnTo>
                  <a:lnTo>
                    <a:pt x="46" y="138"/>
                  </a:lnTo>
                  <a:lnTo>
                    <a:pt x="39" y="136"/>
                  </a:lnTo>
                  <a:lnTo>
                    <a:pt x="34" y="119"/>
                  </a:lnTo>
                  <a:lnTo>
                    <a:pt x="8" y="74"/>
                  </a:lnTo>
                  <a:lnTo>
                    <a:pt x="0" y="73"/>
                  </a:lnTo>
                  <a:lnTo>
                    <a:pt x="4" y="51"/>
                  </a:lnTo>
                  <a:lnTo>
                    <a:pt x="4" y="52"/>
                  </a:lnTo>
                  <a:lnTo>
                    <a:pt x="20" y="55"/>
                  </a:lnTo>
                  <a:lnTo>
                    <a:pt x="28" y="41"/>
                  </a:lnTo>
                  <a:lnTo>
                    <a:pt x="39" y="40"/>
                  </a:lnTo>
                  <a:lnTo>
                    <a:pt x="42" y="33"/>
                  </a:lnTo>
                  <a:lnTo>
                    <a:pt x="49" y="30"/>
                  </a:lnTo>
                  <a:lnTo>
                    <a:pt x="33" y="13"/>
                  </a:lnTo>
                  <a:lnTo>
                    <a:pt x="60" y="6"/>
                  </a:lnTo>
                  <a:lnTo>
                    <a:pt x="6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98" name="Freeform 1731"/>
            <p:cNvSpPr>
              <a:spLocks/>
            </p:cNvSpPr>
            <p:nvPr/>
          </p:nvSpPr>
          <p:spPr bwMode="auto">
            <a:xfrm>
              <a:off x="4854576" y="3311525"/>
              <a:ext cx="73025" cy="73025"/>
            </a:xfrm>
            <a:custGeom>
              <a:avLst/>
              <a:gdLst/>
              <a:ahLst/>
              <a:cxnLst>
                <a:cxn ang="0">
                  <a:pos x="87" y="0"/>
                </a:cxn>
                <a:cxn ang="0">
                  <a:pos x="92" y="4"/>
                </a:cxn>
                <a:cxn ang="0">
                  <a:pos x="84" y="15"/>
                </a:cxn>
                <a:cxn ang="0">
                  <a:pos x="76" y="16"/>
                </a:cxn>
                <a:cxn ang="0">
                  <a:pos x="74" y="46"/>
                </a:cxn>
                <a:cxn ang="0">
                  <a:pos x="73" y="54"/>
                </a:cxn>
                <a:cxn ang="0">
                  <a:pos x="41" y="75"/>
                </a:cxn>
                <a:cxn ang="0">
                  <a:pos x="13" y="92"/>
                </a:cxn>
                <a:cxn ang="0">
                  <a:pos x="3" y="86"/>
                </a:cxn>
                <a:cxn ang="0">
                  <a:pos x="0" y="86"/>
                </a:cxn>
                <a:cxn ang="0">
                  <a:pos x="0" y="75"/>
                </a:cxn>
                <a:cxn ang="0">
                  <a:pos x="8" y="70"/>
                </a:cxn>
                <a:cxn ang="0">
                  <a:pos x="8" y="65"/>
                </a:cxn>
                <a:cxn ang="0">
                  <a:pos x="11" y="64"/>
                </a:cxn>
                <a:cxn ang="0">
                  <a:pos x="9" y="62"/>
                </a:cxn>
                <a:cxn ang="0">
                  <a:pos x="16" y="57"/>
                </a:cxn>
                <a:cxn ang="0">
                  <a:pos x="11" y="53"/>
                </a:cxn>
                <a:cxn ang="0">
                  <a:pos x="13" y="49"/>
                </a:cxn>
                <a:cxn ang="0">
                  <a:pos x="6" y="49"/>
                </a:cxn>
                <a:cxn ang="0">
                  <a:pos x="6" y="29"/>
                </a:cxn>
                <a:cxn ang="0">
                  <a:pos x="6" y="26"/>
                </a:cxn>
                <a:cxn ang="0">
                  <a:pos x="9" y="27"/>
                </a:cxn>
                <a:cxn ang="0">
                  <a:pos x="11" y="21"/>
                </a:cxn>
                <a:cxn ang="0">
                  <a:pos x="16" y="21"/>
                </a:cxn>
                <a:cxn ang="0">
                  <a:pos x="14" y="16"/>
                </a:cxn>
                <a:cxn ang="0">
                  <a:pos x="16" y="8"/>
                </a:cxn>
                <a:cxn ang="0">
                  <a:pos x="25" y="13"/>
                </a:cxn>
                <a:cxn ang="0">
                  <a:pos x="38" y="7"/>
                </a:cxn>
                <a:cxn ang="0">
                  <a:pos x="49" y="11"/>
                </a:cxn>
                <a:cxn ang="0">
                  <a:pos x="68" y="4"/>
                </a:cxn>
                <a:cxn ang="0">
                  <a:pos x="81" y="4"/>
                </a:cxn>
                <a:cxn ang="0">
                  <a:pos x="87" y="0"/>
                </a:cxn>
              </a:cxnLst>
              <a:rect l="0" t="0" r="r" b="b"/>
              <a:pathLst>
                <a:path w="92" h="92">
                  <a:moveTo>
                    <a:pt x="87" y="0"/>
                  </a:moveTo>
                  <a:lnTo>
                    <a:pt x="92" y="4"/>
                  </a:lnTo>
                  <a:lnTo>
                    <a:pt x="84" y="15"/>
                  </a:lnTo>
                  <a:lnTo>
                    <a:pt x="76" y="16"/>
                  </a:lnTo>
                  <a:lnTo>
                    <a:pt x="74" y="46"/>
                  </a:lnTo>
                  <a:lnTo>
                    <a:pt x="73" y="54"/>
                  </a:lnTo>
                  <a:lnTo>
                    <a:pt x="41" y="75"/>
                  </a:lnTo>
                  <a:lnTo>
                    <a:pt x="13" y="92"/>
                  </a:lnTo>
                  <a:lnTo>
                    <a:pt x="3" y="86"/>
                  </a:lnTo>
                  <a:lnTo>
                    <a:pt x="0" y="86"/>
                  </a:lnTo>
                  <a:lnTo>
                    <a:pt x="0" y="75"/>
                  </a:lnTo>
                  <a:lnTo>
                    <a:pt x="8" y="70"/>
                  </a:lnTo>
                  <a:lnTo>
                    <a:pt x="8" y="65"/>
                  </a:lnTo>
                  <a:lnTo>
                    <a:pt x="11" y="64"/>
                  </a:lnTo>
                  <a:lnTo>
                    <a:pt x="9" y="62"/>
                  </a:lnTo>
                  <a:lnTo>
                    <a:pt x="16" y="57"/>
                  </a:lnTo>
                  <a:lnTo>
                    <a:pt x="11" y="53"/>
                  </a:lnTo>
                  <a:lnTo>
                    <a:pt x="13" y="49"/>
                  </a:lnTo>
                  <a:lnTo>
                    <a:pt x="6" y="49"/>
                  </a:lnTo>
                  <a:lnTo>
                    <a:pt x="6" y="29"/>
                  </a:lnTo>
                  <a:lnTo>
                    <a:pt x="6" y="26"/>
                  </a:lnTo>
                  <a:lnTo>
                    <a:pt x="9" y="27"/>
                  </a:lnTo>
                  <a:lnTo>
                    <a:pt x="11" y="21"/>
                  </a:lnTo>
                  <a:lnTo>
                    <a:pt x="16" y="21"/>
                  </a:lnTo>
                  <a:lnTo>
                    <a:pt x="14" y="16"/>
                  </a:lnTo>
                  <a:lnTo>
                    <a:pt x="16" y="8"/>
                  </a:lnTo>
                  <a:lnTo>
                    <a:pt x="25" y="13"/>
                  </a:lnTo>
                  <a:lnTo>
                    <a:pt x="38" y="7"/>
                  </a:lnTo>
                  <a:lnTo>
                    <a:pt x="49" y="11"/>
                  </a:lnTo>
                  <a:lnTo>
                    <a:pt x="68" y="4"/>
                  </a:lnTo>
                  <a:lnTo>
                    <a:pt x="81" y="4"/>
                  </a:lnTo>
                  <a:lnTo>
                    <a:pt x="8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999" name="Freeform 1732"/>
            <p:cNvSpPr>
              <a:spLocks/>
            </p:cNvSpPr>
            <p:nvPr/>
          </p:nvSpPr>
          <p:spPr bwMode="auto">
            <a:xfrm>
              <a:off x="4854576" y="3311525"/>
              <a:ext cx="73025" cy="73025"/>
            </a:xfrm>
            <a:custGeom>
              <a:avLst/>
              <a:gdLst/>
              <a:ahLst/>
              <a:cxnLst>
                <a:cxn ang="0">
                  <a:pos x="87" y="0"/>
                </a:cxn>
                <a:cxn ang="0">
                  <a:pos x="92" y="4"/>
                </a:cxn>
                <a:cxn ang="0">
                  <a:pos x="84" y="15"/>
                </a:cxn>
                <a:cxn ang="0">
                  <a:pos x="76" y="16"/>
                </a:cxn>
                <a:cxn ang="0">
                  <a:pos x="74" y="46"/>
                </a:cxn>
                <a:cxn ang="0">
                  <a:pos x="73" y="54"/>
                </a:cxn>
                <a:cxn ang="0">
                  <a:pos x="41" y="75"/>
                </a:cxn>
                <a:cxn ang="0">
                  <a:pos x="13" y="92"/>
                </a:cxn>
                <a:cxn ang="0">
                  <a:pos x="3" y="86"/>
                </a:cxn>
                <a:cxn ang="0">
                  <a:pos x="0" y="86"/>
                </a:cxn>
                <a:cxn ang="0">
                  <a:pos x="0" y="75"/>
                </a:cxn>
                <a:cxn ang="0">
                  <a:pos x="8" y="70"/>
                </a:cxn>
                <a:cxn ang="0">
                  <a:pos x="8" y="65"/>
                </a:cxn>
                <a:cxn ang="0">
                  <a:pos x="11" y="64"/>
                </a:cxn>
                <a:cxn ang="0">
                  <a:pos x="9" y="62"/>
                </a:cxn>
                <a:cxn ang="0">
                  <a:pos x="16" y="57"/>
                </a:cxn>
                <a:cxn ang="0">
                  <a:pos x="11" y="53"/>
                </a:cxn>
                <a:cxn ang="0">
                  <a:pos x="13" y="49"/>
                </a:cxn>
                <a:cxn ang="0">
                  <a:pos x="6" y="49"/>
                </a:cxn>
                <a:cxn ang="0">
                  <a:pos x="6" y="29"/>
                </a:cxn>
                <a:cxn ang="0">
                  <a:pos x="6" y="26"/>
                </a:cxn>
                <a:cxn ang="0">
                  <a:pos x="9" y="27"/>
                </a:cxn>
                <a:cxn ang="0">
                  <a:pos x="11" y="21"/>
                </a:cxn>
                <a:cxn ang="0">
                  <a:pos x="16" y="21"/>
                </a:cxn>
                <a:cxn ang="0">
                  <a:pos x="14" y="16"/>
                </a:cxn>
                <a:cxn ang="0">
                  <a:pos x="16" y="8"/>
                </a:cxn>
                <a:cxn ang="0">
                  <a:pos x="25" y="13"/>
                </a:cxn>
                <a:cxn ang="0">
                  <a:pos x="38" y="7"/>
                </a:cxn>
                <a:cxn ang="0">
                  <a:pos x="49" y="11"/>
                </a:cxn>
                <a:cxn ang="0">
                  <a:pos x="68" y="4"/>
                </a:cxn>
                <a:cxn ang="0">
                  <a:pos x="81" y="4"/>
                </a:cxn>
                <a:cxn ang="0">
                  <a:pos x="87" y="0"/>
                </a:cxn>
              </a:cxnLst>
              <a:rect l="0" t="0" r="r" b="b"/>
              <a:pathLst>
                <a:path w="92" h="92">
                  <a:moveTo>
                    <a:pt x="87" y="0"/>
                  </a:moveTo>
                  <a:lnTo>
                    <a:pt x="92" y="4"/>
                  </a:lnTo>
                  <a:lnTo>
                    <a:pt x="84" y="15"/>
                  </a:lnTo>
                  <a:lnTo>
                    <a:pt x="76" y="16"/>
                  </a:lnTo>
                  <a:lnTo>
                    <a:pt x="74" y="46"/>
                  </a:lnTo>
                  <a:lnTo>
                    <a:pt x="73" y="54"/>
                  </a:lnTo>
                  <a:lnTo>
                    <a:pt x="41" y="75"/>
                  </a:lnTo>
                  <a:lnTo>
                    <a:pt x="13" y="92"/>
                  </a:lnTo>
                  <a:lnTo>
                    <a:pt x="3" y="86"/>
                  </a:lnTo>
                  <a:lnTo>
                    <a:pt x="0" y="86"/>
                  </a:lnTo>
                  <a:lnTo>
                    <a:pt x="0" y="75"/>
                  </a:lnTo>
                  <a:lnTo>
                    <a:pt x="8" y="70"/>
                  </a:lnTo>
                  <a:lnTo>
                    <a:pt x="8" y="65"/>
                  </a:lnTo>
                  <a:lnTo>
                    <a:pt x="11" y="64"/>
                  </a:lnTo>
                  <a:lnTo>
                    <a:pt x="9" y="62"/>
                  </a:lnTo>
                  <a:lnTo>
                    <a:pt x="16" y="57"/>
                  </a:lnTo>
                  <a:lnTo>
                    <a:pt x="11" y="53"/>
                  </a:lnTo>
                  <a:lnTo>
                    <a:pt x="13" y="49"/>
                  </a:lnTo>
                  <a:lnTo>
                    <a:pt x="6" y="49"/>
                  </a:lnTo>
                  <a:lnTo>
                    <a:pt x="6" y="29"/>
                  </a:lnTo>
                  <a:lnTo>
                    <a:pt x="6" y="26"/>
                  </a:lnTo>
                  <a:lnTo>
                    <a:pt x="9" y="27"/>
                  </a:lnTo>
                  <a:lnTo>
                    <a:pt x="11" y="21"/>
                  </a:lnTo>
                  <a:lnTo>
                    <a:pt x="16" y="21"/>
                  </a:lnTo>
                  <a:lnTo>
                    <a:pt x="14" y="16"/>
                  </a:lnTo>
                  <a:lnTo>
                    <a:pt x="16" y="8"/>
                  </a:lnTo>
                  <a:lnTo>
                    <a:pt x="25" y="13"/>
                  </a:lnTo>
                  <a:lnTo>
                    <a:pt x="38" y="7"/>
                  </a:lnTo>
                  <a:lnTo>
                    <a:pt x="49" y="11"/>
                  </a:lnTo>
                  <a:lnTo>
                    <a:pt x="68" y="4"/>
                  </a:lnTo>
                  <a:lnTo>
                    <a:pt x="81" y="4"/>
                  </a:lnTo>
                  <a:lnTo>
                    <a:pt x="8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00" name="Freeform 1733"/>
            <p:cNvSpPr>
              <a:spLocks/>
            </p:cNvSpPr>
            <p:nvPr/>
          </p:nvSpPr>
          <p:spPr bwMode="auto">
            <a:xfrm>
              <a:off x="5032376" y="3468688"/>
              <a:ext cx="63500" cy="52388"/>
            </a:xfrm>
            <a:custGeom>
              <a:avLst/>
              <a:gdLst/>
              <a:ahLst/>
              <a:cxnLst>
                <a:cxn ang="0">
                  <a:pos x="75" y="0"/>
                </a:cxn>
                <a:cxn ang="0">
                  <a:pos x="75" y="6"/>
                </a:cxn>
                <a:cxn ang="0">
                  <a:pos x="77" y="8"/>
                </a:cxn>
                <a:cxn ang="0">
                  <a:pos x="79" y="22"/>
                </a:cxn>
                <a:cxn ang="0">
                  <a:pos x="69" y="24"/>
                </a:cxn>
                <a:cxn ang="0">
                  <a:pos x="74" y="36"/>
                </a:cxn>
                <a:cxn ang="0">
                  <a:pos x="64" y="40"/>
                </a:cxn>
                <a:cxn ang="0">
                  <a:pos x="63" y="62"/>
                </a:cxn>
                <a:cxn ang="0">
                  <a:pos x="60" y="66"/>
                </a:cxn>
                <a:cxn ang="0">
                  <a:pos x="14" y="57"/>
                </a:cxn>
                <a:cxn ang="0">
                  <a:pos x="9" y="41"/>
                </a:cxn>
                <a:cxn ang="0">
                  <a:pos x="0" y="30"/>
                </a:cxn>
                <a:cxn ang="0">
                  <a:pos x="6" y="25"/>
                </a:cxn>
                <a:cxn ang="0">
                  <a:pos x="6" y="33"/>
                </a:cxn>
                <a:cxn ang="0">
                  <a:pos x="9" y="33"/>
                </a:cxn>
                <a:cxn ang="0">
                  <a:pos x="11" y="38"/>
                </a:cxn>
                <a:cxn ang="0">
                  <a:pos x="17" y="38"/>
                </a:cxn>
                <a:cxn ang="0">
                  <a:pos x="23" y="35"/>
                </a:cxn>
                <a:cxn ang="0">
                  <a:pos x="44" y="36"/>
                </a:cxn>
                <a:cxn ang="0">
                  <a:pos x="50" y="33"/>
                </a:cxn>
                <a:cxn ang="0">
                  <a:pos x="50" y="30"/>
                </a:cxn>
                <a:cxn ang="0">
                  <a:pos x="75" y="0"/>
                </a:cxn>
              </a:cxnLst>
              <a:rect l="0" t="0" r="r" b="b"/>
              <a:pathLst>
                <a:path w="79" h="66">
                  <a:moveTo>
                    <a:pt x="75" y="0"/>
                  </a:moveTo>
                  <a:lnTo>
                    <a:pt x="75" y="6"/>
                  </a:lnTo>
                  <a:lnTo>
                    <a:pt x="77" y="8"/>
                  </a:lnTo>
                  <a:lnTo>
                    <a:pt x="79" y="22"/>
                  </a:lnTo>
                  <a:lnTo>
                    <a:pt x="69" y="24"/>
                  </a:lnTo>
                  <a:lnTo>
                    <a:pt x="74" y="36"/>
                  </a:lnTo>
                  <a:lnTo>
                    <a:pt x="64" y="40"/>
                  </a:lnTo>
                  <a:lnTo>
                    <a:pt x="63" y="62"/>
                  </a:lnTo>
                  <a:lnTo>
                    <a:pt x="60" y="66"/>
                  </a:lnTo>
                  <a:lnTo>
                    <a:pt x="14" y="57"/>
                  </a:lnTo>
                  <a:lnTo>
                    <a:pt x="9" y="41"/>
                  </a:lnTo>
                  <a:lnTo>
                    <a:pt x="0" y="30"/>
                  </a:lnTo>
                  <a:lnTo>
                    <a:pt x="6" y="25"/>
                  </a:lnTo>
                  <a:lnTo>
                    <a:pt x="6" y="33"/>
                  </a:lnTo>
                  <a:lnTo>
                    <a:pt x="9" y="33"/>
                  </a:lnTo>
                  <a:lnTo>
                    <a:pt x="11" y="38"/>
                  </a:lnTo>
                  <a:lnTo>
                    <a:pt x="17" y="38"/>
                  </a:lnTo>
                  <a:lnTo>
                    <a:pt x="23" y="35"/>
                  </a:lnTo>
                  <a:lnTo>
                    <a:pt x="44" y="36"/>
                  </a:lnTo>
                  <a:lnTo>
                    <a:pt x="50" y="33"/>
                  </a:lnTo>
                  <a:lnTo>
                    <a:pt x="50" y="30"/>
                  </a:lnTo>
                  <a:lnTo>
                    <a:pt x="7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01" name="Freeform 1734"/>
            <p:cNvSpPr>
              <a:spLocks/>
            </p:cNvSpPr>
            <p:nvPr/>
          </p:nvSpPr>
          <p:spPr bwMode="auto">
            <a:xfrm>
              <a:off x="4738688" y="3236913"/>
              <a:ext cx="41275" cy="31750"/>
            </a:xfrm>
            <a:custGeom>
              <a:avLst/>
              <a:gdLst/>
              <a:ahLst/>
              <a:cxnLst>
                <a:cxn ang="0">
                  <a:pos x="19" y="0"/>
                </a:cxn>
                <a:cxn ang="0">
                  <a:pos x="35" y="3"/>
                </a:cxn>
                <a:cxn ang="0">
                  <a:pos x="37" y="10"/>
                </a:cxn>
                <a:cxn ang="0">
                  <a:pos x="53" y="17"/>
                </a:cxn>
                <a:cxn ang="0">
                  <a:pos x="51" y="21"/>
                </a:cxn>
                <a:cxn ang="0">
                  <a:pos x="27" y="22"/>
                </a:cxn>
                <a:cxn ang="0">
                  <a:pos x="2" y="40"/>
                </a:cxn>
                <a:cxn ang="0">
                  <a:pos x="4" y="33"/>
                </a:cxn>
                <a:cxn ang="0">
                  <a:pos x="15" y="29"/>
                </a:cxn>
                <a:cxn ang="0">
                  <a:pos x="0" y="27"/>
                </a:cxn>
                <a:cxn ang="0">
                  <a:pos x="8" y="13"/>
                </a:cxn>
                <a:cxn ang="0">
                  <a:pos x="5" y="5"/>
                </a:cxn>
                <a:cxn ang="0">
                  <a:pos x="19" y="0"/>
                </a:cxn>
              </a:cxnLst>
              <a:rect l="0" t="0" r="r" b="b"/>
              <a:pathLst>
                <a:path w="53" h="40">
                  <a:moveTo>
                    <a:pt x="19" y="0"/>
                  </a:moveTo>
                  <a:lnTo>
                    <a:pt x="35" y="3"/>
                  </a:lnTo>
                  <a:lnTo>
                    <a:pt x="37" y="10"/>
                  </a:lnTo>
                  <a:lnTo>
                    <a:pt x="53" y="17"/>
                  </a:lnTo>
                  <a:lnTo>
                    <a:pt x="51" y="21"/>
                  </a:lnTo>
                  <a:lnTo>
                    <a:pt x="27" y="22"/>
                  </a:lnTo>
                  <a:lnTo>
                    <a:pt x="2" y="40"/>
                  </a:lnTo>
                  <a:lnTo>
                    <a:pt x="4" y="33"/>
                  </a:lnTo>
                  <a:lnTo>
                    <a:pt x="15" y="29"/>
                  </a:lnTo>
                  <a:lnTo>
                    <a:pt x="0" y="27"/>
                  </a:lnTo>
                  <a:lnTo>
                    <a:pt x="8" y="13"/>
                  </a:lnTo>
                  <a:lnTo>
                    <a:pt x="5" y="5"/>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02" name="Freeform 1735"/>
            <p:cNvSpPr>
              <a:spLocks/>
            </p:cNvSpPr>
            <p:nvPr/>
          </p:nvSpPr>
          <p:spPr bwMode="auto">
            <a:xfrm>
              <a:off x="4738688" y="3236913"/>
              <a:ext cx="41275" cy="31750"/>
            </a:xfrm>
            <a:custGeom>
              <a:avLst/>
              <a:gdLst/>
              <a:ahLst/>
              <a:cxnLst>
                <a:cxn ang="0">
                  <a:pos x="19" y="0"/>
                </a:cxn>
                <a:cxn ang="0">
                  <a:pos x="35" y="3"/>
                </a:cxn>
                <a:cxn ang="0">
                  <a:pos x="37" y="10"/>
                </a:cxn>
                <a:cxn ang="0">
                  <a:pos x="53" y="17"/>
                </a:cxn>
                <a:cxn ang="0">
                  <a:pos x="51" y="21"/>
                </a:cxn>
                <a:cxn ang="0">
                  <a:pos x="27" y="22"/>
                </a:cxn>
                <a:cxn ang="0">
                  <a:pos x="2" y="40"/>
                </a:cxn>
                <a:cxn ang="0">
                  <a:pos x="4" y="33"/>
                </a:cxn>
                <a:cxn ang="0">
                  <a:pos x="15" y="29"/>
                </a:cxn>
                <a:cxn ang="0">
                  <a:pos x="0" y="27"/>
                </a:cxn>
                <a:cxn ang="0">
                  <a:pos x="8" y="13"/>
                </a:cxn>
                <a:cxn ang="0">
                  <a:pos x="5" y="5"/>
                </a:cxn>
                <a:cxn ang="0">
                  <a:pos x="19" y="0"/>
                </a:cxn>
              </a:cxnLst>
              <a:rect l="0" t="0" r="r" b="b"/>
              <a:pathLst>
                <a:path w="53" h="40">
                  <a:moveTo>
                    <a:pt x="19" y="0"/>
                  </a:moveTo>
                  <a:lnTo>
                    <a:pt x="35" y="3"/>
                  </a:lnTo>
                  <a:lnTo>
                    <a:pt x="37" y="10"/>
                  </a:lnTo>
                  <a:lnTo>
                    <a:pt x="53" y="17"/>
                  </a:lnTo>
                  <a:lnTo>
                    <a:pt x="51" y="21"/>
                  </a:lnTo>
                  <a:lnTo>
                    <a:pt x="27" y="22"/>
                  </a:lnTo>
                  <a:lnTo>
                    <a:pt x="2" y="40"/>
                  </a:lnTo>
                  <a:lnTo>
                    <a:pt x="4" y="33"/>
                  </a:lnTo>
                  <a:lnTo>
                    <a:pt x="15" y="29"/>
                  </a:lnTo>
                  <a:lnTo>
                    <a:pt x="0" y="27"/>
                  </a:lnTo>
                  <a:lnTo>
                    <a:pt x="8" y="13"/>
                  </a:lnTo>
                  <a:lnTo>
                    <a:pt x="5" y="5"/>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03" name="Freeform 1736"/>
            <p:cNvSpPr>
              <a:spLocks/>
            </p:cNvSpPr>
            <p:nvPr/>
          </p:nvSpPr>
          <p:spPr bwMode="auto">
            <a:xfrm>
              <a:off x="4738688" y="3236913"/>
              <a:ext cx="220663" cy="93663"/>
            </a:xfrm>
            <a:custGeom>
              <a:avLst/>
              <a:gdLst/>
              <a:ahLst/>
              <a:cxnLst>
                <a:cxn ang="0">
                  <a:pos x="143" y="8"/>
                </a:cxn>
                <a:cxn ang="0">
                  <a:pos x="152" y="16"/>
                </a:cxn>
                <a:cxn ang="0">
                  <a:pos x="197" y="19"/>
                </a:cxn>
                <a:cxn ang="0">
                  <a:pos x="228" y="10"/>
                </a:cxn>
                <a:cxn ang="0">
                  <a:pos x="247" y="10"/>
                </a:cxn>
                <a:cxn ang="0">
                  <a:pos x="263" y="36"/>
                </a:cxn>
                <a:cxn ang="0">
                  <a:pos x="269" y="52"/>
                </a:cxn>
                <a:cxn ang="0">
                  <a:pos x="271" y="81"/>
                </a:cxn>
                <a:cxn ang="0">
                  <a:pos x="277" y="92"/>
                </a:cxn>
                <a:cxn ang="0">
                  <a:pos x="269" y="90"/>
                </a:cxn>
                <a:cxn ang="0">
                  <a:pos x="244" y="93"/>
                </a:cxn>
                <a:cxn ang="0">
                  <a:pos x="233" y="95"/>
                </a:cxn>
                <a:cxn ang="0">
                  <a:pos x="195" y="103"/>
                </a:cxn>
                <a:cxn ang="0">
                  <a:pos x="168" y="104"/>
                </a:cxn>
                <a:cxn ang="0">
                  <a:pos x="154" y="106"/>
                </a:cxn>
                <a:cxn ang="0">
                  <a:pos x="152" y="112"/>
                </a:cxn>
                <a:cxn ang="0">
                  <a:pos x="146" y="116"/>
                </a:cxn>
                <a:cxn ang="0">
                  <a:pos x="149" y="103"/>
                </a:cxn>
                <a:cxn ang="0">
                  <a:pos x="141" y="106"/>
                </a:cxn>
                <a:cxn ang="0">
                  <a:pos x="125" y="103"/>
                </a:cxn>
                <a:cxn ang="0">
                  <a:pos x="100" y="116"/>
                </a:cxn>
                <a:cxn ang="0">
                  <a:pos x="68" y="100"/>
                </a:cxn>
                <a:cxn ang="0">
                  <a:pos x="56" y="112"/>
                </a:cxn>
                <a:cxn ang="0">
                  <a:pos x="45" y="103"/>
                </a:cxn>
                <a:cxn ang="0">
                  <a:pos x="38" y="100"/>
                </a:cxn>
                <a:cxn ang="0">
                  <a:pos x="29" y="101"/>
                </a:cxn>
                <a:cxn ang="0">
                  <a:pos x="34" y="97"/>
                </a:cxn>
                <a:cxn ang="0">
                  <a:pos x="23" y="93"/>
                </a:cxn>
                <a:cxn ang="0">
                  <a:pos x="19" y="85"/>
                </a:cxn>
                <a:cxn ang="0">
                  <a:pos x="16" y="78"/>
                </a:cxn>
                <a:cxn ang="0">
                  <a:pos x="5" y="67"/>
                </a:cxn>
                <a:cxn ang="0">
                  <a:pos x="16" y="71"/>
                </a:cxn>
                <a:cxn ang="0">
                  <a:pos x="13" y="62"/>
                </a:cxn>
                <a:cxn ang="0">
                  <a:pos x="10" y="49"/>
                </a:cxn>
                <a:cxn ang="0">
                  <a:pos x="4" y="40"/>
                </a:cxn>
                <a:cxn ang="0">
                  <a:pos x="26" y="35"/>
                </a:cxn>
                <a:cxn ang="0">
                  <a:pos x="40" y="32"/>
                </a:cxn>
                <a:cxn ang="0">
                  <a:pos x="40" y="29"/>
                </a:cxn>
                <a:cxn ang="0">
                  <a:pos x="56" y="27"/>
                </a:cxn>
                <a:cxn ang="0">
                  <a:pos x="43" y="21"/>
                </a:cxn>
                <a:cxn ang="0">
                  <a:pos x="75" y="21"/>
                </a:cxn>
                <a:cxn ang="0">
                  <a:pos x="108" y="2"/>
                </a:cxn>
              </a:cxnLst>
              <a:rect l="0" t="0" r="r" b="b"/>
              <a:pathLst>
                <a:path w="277" h="119">
                  <a:moveTo>
                    <a:pt x="135" y="0"/>
                  </a:moveTo>
                  <a:lnTo>
                    <a:pt x="143" y="8"/>
                  </a:lnTo>
                  <a:lnTo>
                    <a:pt x="149" y="8"/>
                  </a:lnTo>
                  <a:lnTo>
                    <a:pt x="152" y="16"/>
                  </a:lnTo>
                  <a:lnTo>
                    <a:pt x="178" y="24"/>
                  </a:lnTo>
                  <a:lnTo>
                    <a:pt x="197" y="19"/>
                  </a:lnTo>
                  <a:lnTo>
                    <a:pt x="212" y="21"/>
                  </a:lnTo>
                  <a:lnTo>
                    <a:pt x="228" y="10"/>
                  </a:lnTo>
                  <a:lnTo>
                    <a:pt x="241" y="11"/>
                  </a:lnTo>
                  <a:lnTo>
                    <a:pt x="247" y="10"/>
                  </a:lnTo>
                  <a:lnTo>
                    <a:pt x="258" y="21"/>
                  </a:lnTo>
                  <a:lnTo>
                    <a:pt x="263" y="36"/>
                  </a:lnTo>
                  <a:lnTo>
                    <a:pt x="276" y="43"/>
                  </a:lnTo>
                  <a:lnTo>
                    <a:pt x="269" y="52"/>
                  </a:lnTo>
                  <a:lnTo>
                    <a:pt x="271" y="60"/>
                  </a:lnTo>
                  <a:lnTo>
                    <a:pt x="271" y="81"/>
                  </a:lnTo>
                  <a:lnTo>
                    <a:pt x="277" y="87"/>
                  </a:lnTo>
                  <a:lnTo>
                    <a:pt x="277" y="92"/>
                  </a:lnTo>
                  <a:lnTo>
                    <a:pt x="271" y="93"/>
                  </a:lnTo>
                  <a:lnTo>
                    <a:pt x="269" y="90"/>
                  </a:lnTo>
                  <a:lnTo>
                    <a:pt x="250" y="89"/>
                  </a:lnTo>
                  <a:lnTo>
                    <a:pt x="244" y="93"/>
                  </a:lnTo>
                  <a:lnTo>
                    <a:pt x="239" y="92"/>
                  </a:lnTo>
                  <a:lnTo>
                    <a:pt x="233" y="95"/>
                  </a:lnTo>
                  <a:lnTo>
                    <a:pt x="217" y="93"/>
                  </a:lnTo>
                  <a:lnTo>
                    <a:pt x="195" y="103"/>
                  </a:lnTo>
                  <a:lnTo>
                    <a:pt x="182" y="98"/>
                  </a:lnTo>
                  <a:lnTo>
                    <a:pt x="168" y="104"/>
                  </a:lnTo>
                  <a:lnTo>
                    <a:pt x="157" y="100"/>
                  </a:lnTo>
                  <a:lnTo>
                    <a:pt x="154" y="106"/>
                  </a:lnTo>
                  <a:lnTo>
                    <a:pt x="157" y="111"/>
                  </a:lnTo>
                  <a:lnTo>
                    <a:pt x="152" y="112"/>
                  </a:lnTo>
                  <a:lnTo>
                    <a:pt x="149" y="119"/>
                  </a:lnTo>
                  <a:lnTo>
                    <a:pt x="146" y="116"/>
                  </a:lnTo>
                  <a:lnTo>
                    <a:pt x="147" y="106"/>
                  </a:lnTo>
                  <a:lnTo>
                    <a:pt x="149" y="103"/>
                  </a:lnTo>
                  <a:lnTo>
                    <a:pt x="147" y="100"/>
                  </a:lnTo>
                  <a:lnTo>
                    <a:pt x="141" y="106"/>
                  </a:lnTo>
                  <a:lnTo>
                    <a:pt x="130" y="101"/>
                  </a:lnTo>
                  <a:lnTo>
                    <a:pt x="125" y="103"/>
                  </a:lnTo>
                  <a:lnTo>
                    <a:pt x="119" y="109"/>
                  </a:lnTo>
                  <a:lnTo>
                    <a:pt x="100" y="116"/>
                  </a:lnTo>
                  <a:lnTo>
                    <a:pt x="72" y="98"/>
                  </a:lnTo>
                  <a:lnTo>
                    <a:pt x="68" y="100"/>
                  </a:lnTo>
                  <a:lnTo>
                    <a:pt x="65" y="111"/>
                  </a:lnTo>
                  <a:lnTo>
                    <a:pt x="56" y="112"/>
                  </a:lnTo>
                  <a:lnTo>
                    <a:pt x="46" y="111"/>
                  </a:lnTo>
                  <a:lnTo>
                    <a:pt x="45" y="103"/>
                  </a:lnTo>
                  <a:lnTo>
                    <a:pt x="40" y="104"/>
                  </a:lnTo>
                  <a:lnTo>
                    <a:pt x="38" y="100"/>
                  </a:lnTo>
                  <a:lnTo>
                    <a:pt x="29" y="104"/>
                  </a:lnTo>
                  <a:lnTo>
                    <a:pt x="29" y="101"/>
                  </a:lnTo>
                  <a:lnTo>
                    <a:pt x="21" y="104"/>
                  </a:lnTo>
                  <a:lnTo>
                    <a:pt x="34" y="97"/>
                  </a:lnTo>
                  <a:lnTo>
                    <a:pt x="19" y="97"/>
                  </a:lnTo>
                  <a:lnTo>
                    <a:pt x="23" y="93"/>
                  </a:lnTo>
                  <a:lnTo>
                    <a:pt x="18" y="90"/>
                  </a:lnTo>
                  <a:lnTo>
                    <a:pt x="19" y="85"/>
                  </a:lnTo>
                  <a:lnTo>
                    <a:pt x="15" y="84"/>
                  </a:lnTo>
                  <a:lnTo>
                    <a:pt x="16" y="78"/>
                  </a:lnTo>
                  <a:lnTo>
                    <a:pt x="4" y="74"/>
                  </a:lnTo>
                  <a:lnTo>
                    <a:pt x="5" y="67"/>
                  </a:lnTo>
                  <a:lnTo>
                    <a:pt x="8" y="71"/>
                  </a:lnTo>
                  <a:lnTo>
                    <a:pt x="16" y="71"/>
                  </a:lnTo>
                  <a:lnTo>
                    <a:pt x="10" y="67"/>
                  </a:lnTo>
                  <a:lnTo>
                    <a:pt x="13" y="62"/>
                  </a:lnTo>
                  <a:lnTo>
                    <a:pt x="8" y="55"/>
                  </a:lnTo>
                  <a:lnTo>
                    <a:pt x="10" y="49"/>
                  </a:lnTo>
                  <a:lnTo>
                    <a:pt x="0" y="51"/>
                  </a:lnTo>
                  <a:lnTo>
                    <a:pt x="4" y="40"/>
                  </a:lnTo>
                  <a:lnTo>
                    <a:pt x="10" y="33"/>
                  </a:lnTo>
                  <a:lnTo>
                    <a:pt x="26" y="35"/>
                  </a:lnTo>
                  <a:lnTo>
                    <a:pt x="24" y="30"/>
                  </a:lnTo>
                  <a:lnTo>
                    <a:pt x="40" y="32"/>
                  </a:lnTo>
                  <a:lnTo>
                    <a:pt x="43" y="32"/>
                  </a:lnTo>
                  <a:lnTo>
                    <a:pt x="40" y="29"/>
                  </a:lnTo>
                  <a:lnTo>
                    <a:pt x="43" y="27"/>
                  </a:lnTo>
                  <a:lnTo>
                    <a:pt x="56" y="27"/>
                  </a:lnTo>
                  <a:lnTo>
                    <a:pt x="46" y="24"/>
                  </a:lnTo>
                  <a:lnTo>
                    <a:pt x="43" y="21"/>
                  </a:lnTo>
                  <a:lnTo>
                    <a:pt x="46" y="17"/>
                  </a:lnTo>
                  <a:lnTo>
                    <a:pt x="75" y="21"/>
                  </a:lnTo>
                  <a:lnTo>
                    <a:pt x="92" y="8"/>
                  </a:lnTo>
                  <a:lnTo>
                    <a:pt x="108" y="2"/>
                  </a:lnTo>
                  <a:lnTo>
                    <a:pt x="13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04" name="Freeform 1737"/>
            <p:cNvSpPr>
              <a:spLocks/>
            </p:cNvSpPr>
            <p:nvPr/>
          </p:nvSpPr>
          <p:spPr bwMode="auto">
            <a:xfrm>
              <a:off x="5054601" y="3635375"/>
              <a:ext cx="19050" cy="12700"/>
            </a:xfrm>
            <a:custGeom>
              <a:avLst/>
              <a:gdLst/>
              <a:ahLst/>
              <a:cxnLst>
                <a:cxn ang="0">
                  <a:pos x="4" y="0"/>
                </a:cxn>
                <a:cxn ang="0">
                  <a:pos x="26" y="3"/>
                </a:cxn>
                <a:cxn ang="0">
                  <a:pos x="23" y="8"/>
                </a:cxn>
                <a:cxn ang="0">
                  <a:pos x="15" y="14"/>
                </a:cxn>
                <a:cxn ang="0">
                  <a:pos x="0" y="6"/>
                </a:cxn>
                <a:cxn ang="0">
                  <a:pos x="4" y="0"/>
                </a:cxn>
              </a:cxnLst>
              <a:rect l="0" t="0" r="r" b="b"/>
              <a:pathLst>
                <a:path w="26" h="14">
                  <a:moveTo>
                    <a:pt x="4" y="0"/>
                  </a:moveTo>
                  <a:lnTo>
                    <a:pt x="26" y="3"/>
                  </a:lnTo>
                  <a:lnTo>
                    <a:pt x="23" y="8"/>
                  </a:lnTo>
                  <a:lnTo>
                    <a:pt x="15" y="14"/>
                  </a:lnTo>
                  <a:lnTo>
                    <a:pt x="0" y="6"/>
                  </a:lnTo>
                  <a:lnTo>
                    <a:pt x="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05" name="Freeform 1738"/>
            <p:cNvSpPr>
              <a:spLocks/>
            </p:cNvSpPr>
            <p:nvPr/>
          </p:nvSpPr>
          <p:spPr bwMode="auto">
            <a:xfrm>
              <a:off x="5054601" y="3635375"/>
              <a:ext cx="19050" cy="12700"/>
            </a:xfrm>
            <a:custGeom>
              <a:avLst/>
              <a:gdLst/>
              <a:ahLst/>
              <a:cxnLst>
                <a:cxn ang="0">
                  <a:pos x="4" y="0"/>
                </a:cxn>
                <a:cxn ang="0">
                  <a:pos x="26" y="3"/>
                </a:cxn>
                <a:cxn ang="0">
                  <a:pos x="23" y="8"/>
                </a:cxn>
                <a:cxn ang="0">
                  <a:pos x="15" y="14"/>
                </a:cxn>
                <a:cxn ang="0">
                  <a:pos x="0" y="6"/>
                </a:cxn>
                <a:cxn ang="0">
                  <a:pos x="4" y="0"/>
                </a:cxn>
              </a:cxnLst>
              <a:rect l="0" t="0" r="r" b="b"/>
              <a:pathLst>
                <a:path w="26" h="14">
                  <a:moveTo>
                    <a:pt x="4" y="0"/>
                  </a:moveTo>
                  <a:lnTo>
                    <a:pt x="26" y="3"/>
                  </a:lnTo>
                  <a:lnTo>
                    <a:pt x="23" y="8"/>
                  </a:lnTo>
                  <a:lnTo>
                    <a:pt x="15" y="14"/>
                  </a:lnTo>
                  <a:lnTo>
                    <a:pt x="0" y="6"/>
                  </a:lnTo>
                  <a:lnTo>
                    <a:pt x="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06" name="Freeform 1739"/>
            <p:cNvSpPr>
              <a:spLocks/>
            </p:cNvSpPr>
            <p:nvPr/>
          </p:nvSpPr>
          <p:spPr bwMode="auto">
            <a:xfrm>
              <a:off x="4927601" y="3563938"/>
              <a:ext cx="125413" cy="71438"/>
            </a:xfrm>
            <a:custGeom>
              <a:avLst/>
              <a:gdLst/>
              <a:ahLst/>
              <a:cxnLst>
                <a:cxn ang="0">
                  <a:pos x="144" y="0"/>
                </a:cxn>
                <a:cxn ang="0">
                  <a:pos x="158" y="35"/>
                </a:cxn>
                <a:cxn ang="0">
                  <a:pos x="148" y="41"/>
                </a:cxn>
                <a:cxn ang="0">
                  <a:pos x="147" y="49"/>
                </a:cxn>
                <a:cxn ang="0">
                  <a:pos x="106" y="62"/>
                </a:cxn>
                <a:cxn ang="0">
                  <a:pos x="99" y="67"/>
                </a:cxn>
                <a:cxn ang="0">
                  <a:pos x="95" y="73"/>
                </a:cxn>
                <a:cxn ang="0">
                  <a:pos x="79" y="74"/>
                </a:cxn>
                <a:cxn ang="0">
                  <a:pos x="65" y="81"/>
                </a:cxn>
                <a:cxn ang="0">
                  <a:pos x="49" y="81"/>
                </a:cxn>
                <a:cxn ang="0">
                  <a:pos x="34" y="90"/>
                </a:cxn>
                <a:cxn ang="0">
                  <a:pos x="14" y="92"/>
                </a:cxn>
                <a:cxn ang="0">
                  <a:pos x="11" y="86"/>
                </a:cxn>
                <a:cxn ang="0">
                  <a:pos x="4" y="59"/>
                </a:cxn>
                <a:cxn ang="0">
                  <a:pos x="0" y="54"/>
                </a:cxn>
                <a:cxn ang="0">
                  <a:pos x="3" y="44"/>
                </a:cxn>
                <a:cxn ang="0">
                  <a:pos x="1" y="40"/>
                </a:cxn>
                <a:cxn ang="0">
                  <a:pos x="14" y="29"/>
                </a:cxn>
                <a:cxn ang="0">
                  <a:pos x="30" y="25"/>
                </a:cxn>
                <a:cxn ang="0">
                  <a:pos x="57" y="33"/>
                </a:cxn>
                <a:cxn ang="0">
                  <a:pos x="57" y="49"/>
                </a:cxn>
                <a:cxn ang="0">
                  <a:pos x="95" y="11"/>
                </a:cxn>
                <a:cxn ang="0">
                  <a:pos x="144" y="0"/>
                </a:cxn>
              </a:cxnLst>
              <a:rect l="0" t="0" r="r" b="b"/>
              <a:pathLst>
                <a:path w="158" h="92">
                  <a:moveTo>
                    <a:pt x="144" y="0"/>
                  </a:moveTo>
                  <a:lnTo>
                    <a:pt x="158" y="35"/>
                  </a:lnTo>
                  <a:lnTo>
                    <a:pt x="148" y="41"/>
                  </a:lnTo>
                  <a:lnTo>
                    <a:pt x="147" y="49"/>
                  </a:lnTo>
                  <a:lnTo>
                    <a:pt x="106" y="62"/>
                  </a:lnTo>
                  <a:lnTo>
                    <a:pt x="99" y="67"/>
                  </a:lnTo>
                  <a:lnTo>
                    <a:pt x="95" y="73"/>
                  </a:lnTo>
                  <a:lnTo>
                    <a:pt x="79" y="74"/>
                  </a:lnTo>
                  <a:lnTo>
                    <a:pt x="65" y="81"/>
                  </a:lnTo>
                  <a:lnTo>
                    <a:pt x="49" y="81"/>
                  </a:lnTo>
                  <a:lnTo>
                    <a:pt x="34" y="90"/>
                  </a:lnTo>
                  <a:lnTo>
                    <a:pt x="14" y="92"/>
                  </a:lnTo>
                  <a:lnTo>
                    <a:pt x="11" y="86"/>
                  </a:lnTo>
                  <a:lnTo>
                    <a:pt x="4" y="59"/>
                  </a:lnTo>
                  <a:lnTo>
                    <a:pt x="0" y="54"/>
                  </a:lnTo>
                  <a:lnTo>
                    <a:pt x="3" y="44"/>
                  </a:lnTo>
                  <a:lnTo>
                    <a:pt x="1" y="40"/>
                  </a:lnTo>
                  <a:lnTo>
                    <a:pt x="14" y="29"/>
                  </a:lnTo>
                  <a:lnTo>
                    <a:pt x="30" y="25"/>
                  </a:lnTo>
                  <a:lnTo>
                    <a:pt x="57" y="33"/>
                  </a:lnTo>
                  <a:lnTo>
                    <a:pt x="57" y="49"/>
                  </a:lnTo>
                  <a:lnTo>
                    <a:pt x="95" y="11"/>
                  </a:lnTo>
                  <a:lnTo>
                    <a:pt x="14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07" name="Freeform 1740"/>
            <p:cNvSpPr>
              <a:spLocks/>
            </p:cNvSpPr>
            <p:nvPr/>
          </p:nvSpPr>
          <p:spPr bwMode="auto">
            <a:xfrm>
              <a:off x="4948238" y="3279775"/>
              <a:ext cx="220663" cy="198438"/>
            </a:xfrm>
            <a:custGeom>
              <a:avLst/>
              <a:gdLst/>
              <a:ahLst/>
              <a:cxnLst>
                <a:cxn ang="0">
                  <a:pos x="19" y="17"/>
                </a:cxn>
                <a:cxn ang="0">
                  <a:pos x="38" y="17"/>
                </a:cxn>
                <a:cxn ang="0">
                  <a:pos x="53" y="3"/>
                </a:cxn>
                <a:cxn ang="0">
                  <a:pos x="60" y="14"/>
                </a:cxn>
                <a:cxn ang="0">
                  <a:pos x="68" y="25"/>
                </a:cxn>
                <a:cxn ang="0">
                  <a:pos x="87" y="44"/>
                </a:cxn>
                <a:cxn ang="0">
                  <a:pos x="109" y="58"/>
                </a:cxn>
                <a:cxn ang="0">
                  <a:pos x="143" y="54"/>
                </a:cxn>
                <a:cxn ang="0">
                  <a:pos x="150" y="41"/>
                </a:cxn>
                <a:cxn ang="0">
                  <a:pos x="188" y="27"/>
                </a:cxn>
                <a:cxn ang="0">
                  <a:pos x="219" y="39"/>
                </a:cxn>
                <a:cxn ang="0">
                  <a:pos x="240" y="58"/>
                </a:cxn>
                <a:cxn ang="0">
                  <a:pos x="248" y="73"/>
                </a:cxn>
                <a:cxn ang="0">
                  <a:pos x="243" y="98"/>
                </a:cxn>
                <a:cxn ang="0">
                  <a:pos x="237" y="109"/>
                </a:cxn>
                <a:cxn ang="0">
                  <a:pos x="238" y="123"/>
                </a:cxn>
                <a:cxn ang="0">
                  <a:pos x="248" y="147"/>
                </a:cxn>
                <a:cxn ang="0">
                  <a:pos x="253" y="161"/>
                </a:cxn>
                <a:cxn ang="0">
                  <a:pos x="254" y="193"/>
                </a:cxn>
                <a:cxn ang="0">
                  <a:pos x="270" y="215"/>
                </a:cxn>
                <a:cxn ang="0">
                  <a:pos x="273" y="224"/>
                </a:cxn>
                <a:cxn ang="0">
                  <a:pos x="256" y="234"/>
                </a:cxn>
                <a:cxn ang="0">
                  <a:pos x="191" y="240"/>
                </a:cxn>
                <a:cxn ang="0">
                  <a:pos x="177" y="218"/>
                </a:cxn>
                <a:cxn ang="0">
                  <a:pos x="136" y="224"/>
                </a:cxn>
                <a:cxn ang="0">
                  <a:pos x="125" y="218"/>
                </a:cxn>
                <a:cxn ang="0">
                  <a:pos x="106" y="205"/>
                </a:cxn>
                <a:cxn ang="0">
                  <a:pos x="93" y="185"/>
                </a:cxn>
                <a:cxn ang="0">
                  <a:pos x="77" y="172"/>
                </a:cxn>
                <a:cxn ang="0">
                  <a:pos x="64" y="171"/>
                </a:cxn>
                <a:cxn ang="0">
                  <a:pos x="53" y="156"/>
                </a:cxn>
                <a:cxn ang="0">
                  <a:pos x="50" y="142"/>
                </a:cxn>
                <a:cxn ang="0">
                  <a:pos x="26" y="118"/>
                </a:cxn>
                <a:cxn ang="0">
                  <a:pos x="20" y="95"/>
                </a:cxn>
                <a:cxn ang="0">
                  <a:pos x="26" y="77"/>
                </a:cxn>
                <a:cxn ang="0">
                  <a:pos x="19" y="68"/>
                </a:cxn>
                <a:cxn ang="0">
                  <a:pos x="9" y="46"/>
                </a:cxn>
                <a:cxn ang="0">
                  <a:pos x="3" y="36"/>
                </a:cxn>
                <a:cxn ang="0">
                  <a:pos x="0" y="8"/>
                </a:cxn>
              </a:cxnLst>
              <a:rect l="0" t="0" r="r" b="b"/>
              <a:pathLst>
                <a:path w="276" h="250">
                  <a:moveTo>
                    <a:pt x="6" y="0"/>
                  </a:moveTo>
                  <a:lnTo>
                    <a:pt x="19" y="17"/>
                  </a:lnTo>
                  <a:lnTo>
                    <a:pt x="26" y="17"/>
                  </a:lnTo>
                  <a:lnTo>
                    <a:pt x="38" y="17"/>
                  </a:lnTo>
                  <a:lnTo>
                    <a:pt x="44" y="6"/>
                  </a:lnTo>
                  <a:lnTo>
                    <a:pt x="53" y="3"/>
                  </a:lnTo>
                  <a:lnTo>
                    <a:pt x="58" y="5"/>
                  </a:lnTo>
                  <a:lnTo>
                    <a:pt x="60" y="14"/>
                  </a:lnTo>
                  <a:lnTo>
                    <a:pt x="55" y="19"/>
                  </a:lnTo>
                  <a:lnTo>
                    <a:pt x="68" y="25"/>
                  </a:lnTo>
                  <a:lnTo>
                    <a:pt x="71" y="39"/>
                  </a:lnTo>
                  <a:lnTo>
                    <a:pt x="87" y="44"/>
                  </a:lnTo>
                  <a:lnTo>
                    <a:pt x="94" y="52"/>
                  </a:lnTo>
                  <a:lnTo>
                    <a:pt x="109" y="58"/>
                  </a:lnTo>
                  <a:lnTo>
                    <a:pt x="132" y="54"/>
                  </a:lnTo>
                  <a:lnTo>
                    <a:pt x="143" y="54"/>
                  </a:lnTo>
                  <a:lnTo>
                    <a:pt x="140" y="43"/>
                  </a:lnTo>
                  <a:lnTo>
                    <a:pt x="150" y="41"/>
                  </a:lnTo>
                  <a:lnTo>
                    <a:pt x="162" y="31"/>
                  </a:lnTo>
                  <a:lnTo>
                    <a:pt x="188" y="27"/>
                  </a:lnTo>
                  <a:lnTo>
                    <a:pt x="194" y="33"/>
                  </a:lnTo>
                  <a:lnTo>
                    <a:pt x="219" y="39"/>
                  </a:lnTo>
                  <a:lnTo>
                    <a:pt x="223" y="47"/>
                  </a:lnTo>
                  <a:lnTo>
                    <a:pt x="240" y="58"/>
                  </a:lnTo>
                  <a:lnTo>
                    <a:pt x="246" y="58"/>
                  </a:lnTo>
                  <a:lnTo>
                    <a:pt x="248" y="73"/>
                  </a:lnTo>
                  <a:lnTo>
                    <a:pt x="246" y="90"/>
                  </a:lnTo>
                  <a:lnTo>
                    <a:pt x="243" y="98"/>
                  </a:lnTo>
                  <a:lnTo>
                    <a:pt x="237" y="101"/>
                  </a:lnTo>
                  <a:lnTo>
                    <a:pt x="237" y="109"/>
                  </a:lnTo>
                  <a:lnTo>
                    <a:pt x="242" y="112"/>
                  </a:lnTo>
                  <a:lnTo>
                    <a:pt x="238" y="123"/>
                  </a:lnTo>
                  <a:lnTo>
                    <a:pt x="240" y="142"/>
                  </a:lnTo>
                  <a:lnTo>
                    <a:pt x="248" y="147"/>
                  </a:lnTo>
                  <a:lnTo>
                    <a:pt x="254" y="153"/>
                  </a:lnTo>
                  <a:lnTo>
                    <a:pt x="253" y="161"/>
                  </a:lnTo>
                  <a:lnTo>
                    <a:pt x="243" y="174"/>
                  </a:lnTo>
                  <a:lnTo>
                    <a:pt x="254" y="193"/>
                  </a:lnTo>
                  <a:lnTo>
                    <a:pt x="270" y="202"/>
                  </a:lnTo>
                  <a:lnTo>
                    <a:pt x="270" y="215"/>
                  </a:lnTo>
                  <a:lnTo>
                    <a:pt x="276" y="218"/>
                  </a:lnTo>
                  <a:lnTo>
                    <a:pt x="273" y="224"/>
                  </a:lnTo>
                  <a:lnTo>
                    <a:pt x="262" y="229"/>
                  </a:lnTo>
                  <a:lnTo>
                    <a:pt x="256" y="234"/>
                  </a:lnTo>
                  <a:lnTo>
                    <a:pt x="254" y="250"/>
                  </a:lnTo>
                  <a:lnTo>
                    <a:pt x="191" y="240"/>
                  </a:lnTo>
                  <a:lnTo>
                    <a:pt x="185" y="221"/>
                  </a:lnTo>
                  <a:lnTo>
                    <a:pt x="177" y="218"/>
                  </a:lnTo>
                  <a:lnTo>
                    <a:pt x="151" y="228"/>
                  </a:lnTo>
                  <a:lnTo>
                    <a:pt x="136" y="224"/>
                  </a:lnTo>
                  <a:lnTo>
                    <a:pt x="134" y="221"/>
                  </a:lnTo>
                  <a:lnTo>
                    <a:pt x="125" y="218"/>
                  </a:lnTo>
                  <a:lnTo>
                    <a:pt x="118" y="213"/>
                  </a:lnTo>
                  <a:lnTo>
                    <a:pt x="106" y="205"/>
                  </a:lnTo>
                  <a:lnTo>
                    <a:pt x="98" y="190"/>
                  </a:lnTo>
                  <a:lnTo>
                    <a:pt x="93" y="185"/>
                  </a:lnTo>
                  <a:lnTo>
                    <a:pt x="83" y="169"/>
                  </a:lnTo>
                  <a:lnTo>
                    <a:pt x="77" y="172"/>
                  </a:lnTo>
                  <a:lnTo>
                    <a:pt x="68" y="163"/>
                  </a:lnTo>
                  <a:lnTo>
                    <a:pt x="64" y="171"/>
                  </a:lnTo>
                  <a:lnTo>
                    <a:pt x="55" y="164"/>
                  </a:lnTo>
                  <a:lnTo>
                    <a:pt x="53" y="156"/>
                  </a:lnTo>
                  <a:lnTo>
                    <a:pt x="49" y="155"/>
                  </a:lnTo>
                  <a:lnTo>
                    <a:pt x="50" y="142"/>
                  </a:lnTo>
                  <a:lnTo>
                    <a:pt x="45" y="131"/>
                  </a:lnTo>
                  <a:lnTo>
                    <a:pt x="26" y="118"/>
                  </a:lnTo>
                  <a:lnTo>
                    <a:pt x="17" y="104"/>
                  </a:lnTo>
                  <a:lnTo>
                    <a:pt x="20" y="95"/>
                  </a:lnTo>
                  <a:lnTo>
                    <a:pt x="28" y="82"/>
                  </a:lnTo>
                  <a:lnTo>
                    <a:pt x="26" y="77"/>
                  </a:lnTo>
                  <a:lnTo>
                    <a:pt x="30" y="73"/>
                  </a:lnTo>
                  <a:lnTo>
                    <a:pt x="19" y="68"/>
                  </a:lnTo>
                  <a:lnTo>
                    <a:pt x="9" y="55"/>
                  </a:lnTo>
                  <a:lnTo>
                    <a:pt x="9" y="46"/>
                  </a:lnTo>
                  <a:lnTo>
                    <a:pt x="9" y="43"/>
                  </a:lnTo>
                  <a:lnTo>
                    <a:pt x="3" y="36"/>
                  </a:lnTo>
                  <a:lnTo>
                    <a:pt x="3" y="16"/>
                  </a:lnTo>
                  <a:lnTo>
                    <a:pt x="0" y="8"/>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08" name="Freeform 1741"/>
            <p:cNvSpPr>
              <a:spLocks/>
            </p:cNvSpPr>
            <p:nvPr/>
          </p:nvSpPr>
          <p:spPr bwMode="auto">
            <a:xfrm>
              <a:off x="4948238" y="3279775"/>
              <a:ext cx="220663" cy="198438"/>
            </a:xfrm>
            <a:custGeom>
              <a:avLst/>
              <a:gdLst/>
              <a:ahLst/>
              <a:cxnLst>
                <a:cxn ang="0">
                  <a:pos x="19" y="17"/>
                </a:cxn>
                <a:cxn ang="0">
                  <a:pos x="38" y="17"/>
                </a:cxn>
                <a:cxn ang="0">
                  <a:pos x="53" y="3"/>
                </a:cxn>
                <a:cxn ang="0">
                  <a:pos x="60" y="14"/>
                </a:cxn>
                <a:cxn ang="0">
                  <a:pos x="68" y="25"/>
                </a:cxn>
                <a:cxn ang="0">
                  <a:pos x="87" y="44"/>
                </a:cxn>
                <a:cxn ang="0">
                  <a:pos x="109" y="58"/>
                </a:cxn>
                <a:cxn ang="0">
                  <a:pos x="143" y="54"/>
                </a:cxn>
                <a:cxn ang="0">
                  <a:pos x="150" y="41"/>
                </a:cxn>
                <a:cxn ang="0">
                  <a:pos x="188" y="27"/>
                </a:cxn>
                <a:cxn ang="0">
                  <a:pos x="219" y="39"/>
                </a:cxn>
                <a:cxn ang="0">
                  <a:pos x="240" y="58"/>
                </a:cxn>
                <a:cxn ang="0">
                  <a:pos x="248" y="73"/>
                </a:cxn>
                <a:cxn ang="0">
                  <a:pos x="243" y="98"/>
                </a:cxn>
                <a:cxn ang="0">
                  <a:pos x="237" y="109"/>
                </a:cxn>
                <a:cxn ang="0">
                  <a:pos x="238" y="123"/>
                </a:cxn>
                <a:cxn ang="0">
                  <a:pos x="248" y="147"/>
                </a:cxn>
                <a:cxn ang="0">
                  <a:pos x="253" y="161"/>
                </a:cxn>
                <a:cxn ang="0">
                  <a:pos x="254" y="193"/>
                </a:cxn>
                <a:cxn ang="0">
                  <a:pos x="270" y="215"/>
                </a:cxn>
                <a:cxn ang="0">
                  <a:pos x="273" y="224"/>
                </a:cxn>
                <a:cxn ang="0">
                  <a:pos x="256" y="234"/>
                </a:cxn>
                <a:cxn ang="0">
                  <a:pos x="191" y="240"/>
                </a:cxn>
                <a:cxn ang="0">
                  <a:pos x="177" y="218"/>
                </a:cxn>
                <a:cxn ang="0">
                  <a:pos x="136" y="224"/>
                </a:cxn>
                <a:cxn ang="0">
                  <a:pos x="125" y="218"/>
                </a:cxn>
                <a:cxn ang="0">
                  <a:pos x="106" y="205"/>
                </a:cxn>
                <a:cxn ang="0">
                  <a:pos x="93" y="185"/>
                </a:cxn>
                <a:cxn ang="0">
                  <a:pos x="77" y="172"/>
                </a:cxn>
                <a:cxn ang="0">
                  <a:pos x="64" y="171"/>
                </a:cxn>
                <a:cxn ang="0">
                  <a:pos x="53" y="156"/>
                </a:cxn>
                <a:cxn ang="0">
                  <a:pos x="50" y="142"/>
                </a:cxn>
                <a:cxn ang="0">
                  <a:pos x="26" y="118"/>
                </a:cxn>
                <a:cxn ang="0">
                  <a:pos x="20" y="95"/>
                </a:cxn>
                <a:cxn ang="0">
                  <a:pos x="26" y="77"/>
                </a:cxn>
                <a:cxn ang="0">
                  <a:pos x="19" y="68"/>
                </a:cxn>
                <a:cxn ang="0">
                  <a:pos x="9" y="46"/>
                </a:cxn>
                <a:cxn ang="0">
                  <a:pos x="3" y="36"/>
                </a:cxn>
                <a:cxn ang="0">
                  <a:pos x="0" y="8"/>
                </a:cxn>
              </a:cxnLst>
              <a:rect l="0" t="0" r="r" b="b"/>
              <a:pathLst>
                <a:path w="276" h="250">
                  <a:moveTo>
                    <a:pt x="6" y="0"/>
                  </a:moveTo>
                  <a:lnTo>
                    <a:pt x="19" y="17"/>
                  </a:lnTo>
                  <a:lnTo>
                    <a:pt x="26" y="17"/>
                  </a:lnTo>
                  <a:lnTo>
                    <a:pt x="38" y="17"/>
                  </a:lnTo>
                  <a:lnTo>
                    <a:pt x="44" y="6"/>
                  </a:lnTo>
                  <a:lnTo>
                    <a:pt x="53" y="3"/>
                  </a:lnTo>
                  <a:lnTo>
                    <a:pt x="58" y="5"/>
                  </a:lnTo>
                  <a:lnTo>
                    <a:pt x="60" y="14"/>
                  </a:lnTo>
                  <a:lnTo>
                    <a:pt x="55" y="19"/>
                  </a:lnTo>
                  <a:lnTo>
                    <a:pt x="68" y="25"/>
                  </a:lnTo>
                  <a:lnTo>
                    <a:pt x="71" y="39"/>
                  </a:lnTo>
                  <a:lnTo>
                    <a:pt x="87" y="44"/>
                  </a:lnTo>
                  <a:lnTo>
                    <a:pt x="94" y="52"/>
                  </a:lnTo>
                  <a:lnTo>
                    <a:pt x="109" y="58"/>
                  </a:lnTo>
                  <a:lnTo>
                    <a:pt x="132" y="54"/>
                  </a:lnTo>
                  <a:lnTo>
                    <a:pt x="143" y="54"/>
                  </a:lnTo>
                  <a:lnTo>
                    <a:pt x="140" y="43"/>
                  </a:lnTo>
                  <a:lnTo>
                    <a:pt x="150" y="41"/>
                  </a:lnTo>
                  <a:lnTo>
                    <a:pt x="162" y="31"/>
                  </a:lnTo>
                  <a:lnTo>
                    <a:pt x="188" y="27"/>
                  </a:lnTo>
                  <a:lnTo>
                    <a:pt x="194" y="33"/>
                  </a:lnTo>
                  <a:lnTo>
                    <a:pt x="219" y="39"/>
                  </a:lnTo>
                  <a:lnTo>
                    <a:pt x="223" y="47"/>
                  </a:lnTo>
                  <a:lnTo>
                    <a:pt x="240" y="58"/>
                  </a:lnTo>
                  <a:lnTo>
                    <a:pt x="246" y="58"/>
                  </a:lnTo>
                  <a:lnTo>
                    <a:pt x="248" y="73"/>
                  </a:lnTo>
                  <a:lnTo>
                    <a:pt x="246" y="90"/>
                  </a:lnTo>
                  <a:lnTo>
                    <a:pt x="243" y="98"/>
                  </a:lnTo>
                  <a:lnTo>
                    <a:pt x="237" y="101"/>
                  </a:lnTo>
                  <a:lnTo>
                    <a:pt x="237" y="109"/>
                  </a:lnTo>
                  <a:lnTo>
                    <a:pt x="242" y="112"/>
                  </a:lnTo>
                  <a:lnTo>
                    <a:pt x="238" y="123"/>
                  </a:lnTo>
                  <a:lnTo>
                    <a:pt x="240" y="142"/>
                  </a:lnTo>
                  <a:lnTo>
                    <a:pt x="248" y="147"/>
                  </a:lnTo>
                  <a:lnTo>
                    <a:pt x="254" y="153"/>
                  </a:lnTo>
                  <a:lnTo>
                    <a:pt x="253" y="161"/>
                  </a:lnTo>
                  <a:lnTo>
                    <a:pt x="243" y="174"/>
                  </a:lnTo>
                  <a:lnTo>
                    <a:pt x="254" y="193"/>
                  </a:lnTo>
                  <a:lnTo>
                    <a:pt x="270" y="202"/>
                  </a:lnTo>
                  <a:lnTo>
                    <a:pt x="270" y="215"/>
                  </a:lnTo>
                  <a:lnTo>
                    <a:pt x="276" y="218"/>
                  </a:lnTo>
                  <a:lnTo>
                    <a:pt x="273" y="224"/>
                  </a:lnTo>
                  <a:lnTo>
                    <a:pt x="262" y="229"/>
                  </a:lnTo>
                  <a:lnTo>
                    <a:pt x="256" y="234"/>
                  </a:lnTo>
                  <a:lnTo>
                    <a:pt x="254" y="250"/>
                  </a:lnTo>
                  <a:lnTo>
                    <a:pt x="191" y="240"/>
                  </a:lnTo>
                  <a:lnTo>
                    <a:pt x="185" y="221"/>
                  </a:lnTo>
                  <a:lnTo>
                    <a:pt x="177" y="218"/>
                  </a:lnTo>
                  <a:lnTo>
                    <a:pt x="151" y="228"/>
                  </a:lnTo>
                  <a:lnTo>
                    <a:pt x="136" y="224"/>
                  </a:lnTo>
                  <a:lnTo>
                    <a:pt x="134" y="221"/>
                  </a:lnTo>
                  <a:lnTo>
                    <a:pt x="125" y="218"/>
                  </a:lnTo>
                  <a:lnTo>
                    <a:pt x="118" y="213"/>
                  </a:lnTo>
                  <a:lnTo>
                    <a:pt x="106" y="205"/>
                  </a:lnTo>
                  <a:lnTo>
                    <a:pt x="98" y="190"/>
                  </a:lnTo>
                  <a:lnTo>
                    <a:pt x="93" y="185"/>
                  </a:lnTo>
                  <a:lnTo>
                    <a:pt x="83" y="169"/>
                  </a:lnTo>
                  <a:lnTo>
                    <a:pt x="77" y="172"/>
                  </a:lnTo>
                  <a:lnTo>
                    <a:pt x="68" y="163"/>
                  </a:lnTo>
                  <a:lnTo>
                    <a:pt x="64" y="171"/>
                  </a:lnTo>
                  <a:lnTo>
                    <a:pt x="55" y="164"/>
                  </a:lnTo>
                  <a:lnTo>
                    <a:pt x="53" y="156"/>
                  </a:lnTo>
                  <a:lnTo>
                    <a:pt x="49" y="155"/>
                  </a:lnTo>
                  <a:lnTo>
                    <a:pt x="50" y="142"/>
                  </a:lnTo>
                  <a:lnTo>
                    <a:pt x="45" y="131"/>
                  </a:lnTo>
                  <a:lnTo>
                    <a:pt x="26" y="118"/>
                  </a:lnTo>
                  <a:lnTo>
                    <a:pt x="17" y="104"/>
                  </a:lnTo>
                  <a:lnTo>
                    <a:pt x="20" y="95"/>
                  </a:lnTo>
                  <a:lnTo>
                    <a:pt x="28" y="82"/>
                  </a:lnTo>
                  <a:lnTo>
                    <a:pt x="26" y="77"/>
                  </a:lnTo>
                  <a:lnTo>
                    <a:pt x="30" y="73"/>
                  </a:lnTo>
                  <a:lnTo>
                    <a:pt x="19" y="68"/>
                  </a:lnTo>
                  <a:lnTo>
                    <a:pt x="9" y="55"/>
                  </a:lnTo>
                  <a:lnTo>
                    <a:pt x="9" y="46"/>
                  </a:lnTo>
                  <a:lnTo>
                    <a:pt x="9" y="43"/>
                  </a:lnTo>
                  <a:lnTo>
                    <a:pt x="3" y="36"/>
                  </a:lnTo>
                  <a:lnTo>
                    <a:pt x="3" y="16"/>
                  </a:lnTo>
                  <a:lnTo>
                    <a:pt x="0" y="8"/>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09" name="Freeform 1742"/>
            <p:cNvSpPr>
              <a:spLocks/>
            </p:cNvSpPr>
            <p:nvPr/>
          </p:nvSpPr>
          <p:spPr bwMode="auto">
            <a:xfrm>
              <a:off x="4695826" y="2890838"/>
              <a:ext cx="11113" cy="9525"/>
            </a:xfrm>
            <a:custGeom>
              <a:avLst/>
              <a:gdLst/>
              <a:ahLst/>
              <a:cxnLst>
                <a:cxn ang="0">
                  <a:pos x="14" y="0"/>
                </a:cxn>
                <a:cxn ang="0">
                  <a:pos x="8" y="12"/>
                </a:cxn>
                <a:cxn ang="0">
                  <a:pos x="0" y="12"/>
                </a:cxn>
                <a:cxn ang="0">
                  <a:pos x="14" y="0"/>
                </a:cxn>
              </a:cxnLst>
              <a:rect l="0" t="0" r="r" b="b"/>
              <a:pathLst>
                <a:path w="14" h="12">
                  <a:moveTo>
                    <a:pt x="14" y="0"/>
                  </a:moveTo>
                  <a:lnTo>
                    <a:pt x="8" y="12"/>
                  </a:lnTo>
                  <a:lnTo>
                    <a:pt x="0" y="12"/>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10" name="Freeform 1743"/>
            <p:cNvSpPr>
              <a:spLocks/>
            </p:cNvSpPr>
            <p:nvPr/>
          </p:nvSpPr>
          <p:spPr bwMode="auto">
            <a:xfrm>
              <a:off x="4695826" y="2890838"/>
              <a:ext cx="11113" cy="9525"/>
            </a:xfrm>
            <a:custGeom>
              <a:avLst/>
              <a:gdLst/>
              <a:ahLst/>
              <a:cxnLst>
                <a:cxn ang="0">
                  <a:pos x="14" y="0"/>
                </a:cxn>
                <a:cxn ang="0">
                  <a:pos x="8" y="12"/>
                </a:cxn>
                <a:cxn ang="0">
                  <a:pos x="0" y="12"/>
                </a:cxn>
                <a:cxn ang="0">
                  <a:pos x="14" y="0"/>
                </a:cxn>
              </a:cxnLst>
              <a:rect l="0" t="0" r="r" b="b"/>
              <a:pathLst>
                <a:path w="14" h="12">
                  <a:moveTo>
                    <a:pt x="14" y="0"/>
                  </a:moveTo>
                  <a:lnTo>
                    <a:pt x="8" y="12"/>
                  </a:lnTo>
                  <a:lnTo>
                    <a:pt x="0" y="12"/>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11" name="Freeform 1744"/>
            <p:cNvSpPr>
              <a:spLocks/>
            </p:cNvSpPr>
            <p:nvPr/>
          </p:nvSpPr>
          <p:spPr bwMode="auto">
            <a:xfrm>
              <a:off x="4665663" y="2890838"/>
              <a:ext cx="19050" cy="9525"/>
            </a:xfrm>
            <a:custGeom>
              <a:avLst/>
              <a:gdLst/>
              <a:ahLst/>
              <a:cxnLst>
                <a:cxn ang="0">
                  <a:pos x="5" y="0"/>
                </a:cxn>
                <a:cxn ang="0">
                  <a:pos x="19" y="0"/>
                </a:cxn>
                <a:cxn ang="0">
                  <a:pos x="25" y="12"/>
                </a:cxn>
                <a:cxn ang="0">
                  <a:pos x="0" y="9"/>
                </a:cxn>
                <a:cxn ang="0">
                  <a:pos x="5" y="0"/>
                </a:cxn>
              </a:cxnLst>
              <a:rect l="0" t="0" r="r" b="b"/>
              <a:pathLst>
                <a:path w="25" h="12">
                  <a:moveTo>
                    <a:pt x="5" y="0"/>
                  </a:moveTo>
                  <a:lnTo>
                    <a:pt x="19" y="0"/>
                  </a:lnTo>
                  <a:lnTo>
                    <a:pt x="25" y="12"/>
                  </a:lnTo>
                  <a:lnTo>
                    <a:pt x="0" y="9"/>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12" name="Freeform 1745"/>
            <p:cNvSpPr>
              <a:spLocks/>
            </p:cNvSpPr>
            <p:nvPr/>
          </p:nvSpPr>
          <p:spPr bwMode="auto">
            <a:xfrm>
              <a:off x="4665663" y="2890838"/>
              <a:ext cx="19050" cy="9525"/>
            </a:xfrm>
            <a:custGeom>
              <a:avLst/>
              <a:gdLst/>
              <a:ahLst/>
              <a:cxnLst>
                <a:cxn ang="0">
                  <a:pos x="5" y="0"/>
                </a:cxn>
                <a:cxn ang="0">
                  <a:pos x="19" y="0"/>
                </a:cxn>
                <a:cxn ang="0">
                  <a:pos x="25" y="12"/>
                </a:cxn>
                <a:cxn ang="0">
                  <a:pos x="0" y="9"/>
                </a:cxn>
                <a:cxn ang="0">
                  <a:pos x="5" y="0"/>
                </a:cxn>
              </a:cxnLst>
              <a:rect l="0" t="0" r="r" b="b"/>
              <a:pathLst>
                <a:path w="25" h="12">
                  <a:moveTo>
                    <a:pt x="5" y="0"/>
                  </a:moveTo>
                  <a:lnTo>
                    <a:pt x="19" y="0"/>
                  </a:lnTo>
                  <a:lnTo>
                    <a:pt x="25" y="12"/>
                  </a:lnTo>
                  <a:lnTo>
                    <a:pt x="0" y="9"/>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13" name="Freeform 1746"/>
            <p:cNvSpPr>
              <a:spLocks/>
            </p:cNvSpPr>
            <p:nvPr/>
          </p:nvSpPr>
          <p:spPr bwMode="auto">
            <a:xfrm>
              <a:off x="4675188" y="2606675"/>
              <a:ext cx="125413" cy="293688"/>
            </a:xfrm>
            <a:custGeom>
              <a:avLst/>
              <a:gdLst/>
              <a:ahLst/>
              <a:cxnLst>
                <a:cxn ang="0">
                  <a:pos x="126" y="15"/>
                </a:cxn>
                <a:cxn ang="0">
                  <a:pos x="122" y="38"/>
                </a:cxn>
                <a:cxn ang="0">
                  <a:pos x="117" y="53"/>
                </a:cxn>
                <a:cxn ang="0">
                  <a:pos x="117" y="72"/>
                </a:cxn>
                <a:cxn ang="0">
                  <a:pos x="137" y="105"/>
                </a:cxn>
                <a:cxn ang="0">
                  <a:pos x="140" y="174"/>
                </a:cxn>
                <a:cxn ang="0">
                  <a:pos x="134" y="209"/>
                </a:cxn>
                <a:cxn ang="0">
                  <a:pos x="140" y="222"/>
                </a:cxn>
                <a:cxn ang="0">
                  <a:pos x="142" y="250"/>
                </a:cxn>
                <a:cxn ang="0">
                  <a:pos x="158" y="272"/>
                </a:cxn>
                <a:cxn ang="0">
                  <a:pos x="136" y="318"/>
                </a:cxn>
                <a:cxn ang="0">
                  <a:pos x="77" y="355"/>
                </a:cxn>
                <a:cxn ang="0">
                  <a:pos x="42" y="370"/>
                </a:cxn>
                <a:cxn ang="0">
                  <a:pos x="36" y="369"/>
                </a:cxn>
                <a:cxn ang="0">
                  <a:pos x="28" y="361"/>
                </a:cxn>
                <a:cxn ang="0">
                  <a:pos x="12" y="345"/>
                </a:cxn>
                <a:cxn ang="0">
                  <a:pos x="12" y="332"/>
                </a:cxn>
                <a:cxn ang="0">
                  <a:pos x="16" y="321"/>
                </a:cxn>
                <a:cxn ang="0">
                  <a:pos x="9" y="298"/>
                </a:cxn>
                <a:cxn ang="0">
                  <a:pos x="11" y="272"/>
                </a:cxn>
                <a:cxn ang="0">
                  <a:pos x="17" y="264"/>
                </a:cxn>
                <a:cxn ang="0">
                  <a:pos x="31" y="257"/>
                </a:cxn>
                <a:cxn ang="0">
                  <a:pos x="60" y="211"/>
                </a:cxn>
                <a:cxn ang="0">
                  <a:pos x="68" y="187"/>
                </a:cxn>
                <a:cxn ang="0">
                  <a:pos x="46" y="154"/>
                </a:cxn>
                <a:cxn ang="0">
                  <a:pos x="44" y="121"/>
                </a:cxn>
                <a:cxn ang="0">
                  <a:pos x="35" y="75"/>
                </a:cxn>
                <a:cxn ang="0">
                  <a:pos x="9" y="40"/>
                </a:cxn>
                <a:cxn ang="0">
                  <a:pos x="11" y="32"/>
                </a:cxn>
                <a:cxn ang="0">
                  <a:pos x="42" y="59"/>
                </a:cxn>
                <a:cxn ang="0">
                  <a:pos x="60" y="61"/>
                </a:cxn>
                <a:cxn ang="0">
                  <a:pos x="77" y="23"/>
                </a:cxn>
                <a:cxn ang="0">
                  <a:pos x="109" y="0"/>
                </a:cxn>
              </a:cxnLst>
              <a:rect l="0" t="0" r="r" b="b"/>
              <a:pathLst>
                <a:path w="158" h="370">
                  <a:moveTo>
                    <a:pt x="109" y="0"/>
                  </a:moveTo>
                  <a:lnTo>
                    <a:pt x="126" y="15"/>
                  </a:lnTo>
                  <a:lnTo>
                    <a:pt x="128" y="29"/>
                  </a:lnTo>
                  <a:lnTo>
                    <a:pt x="122" y="38"/>
                  </a:lnTo>
                  <a:lnTo>
                    <a:pt x="123" y="45"/>
                  </a:lnTo>
                  <a:lnTo>
                    <a:pt x="117" y="53"/>
                  </a:lnTo>
                  <a:lnTo>
                    <a:pt x="120" y="54"/>
                  </a:lnTo>
                  <a:lnTo>
                    <a:pt x="117" y="72"/>
                  </a:lnTo>
                  <a:lnTo>
                    <a:pt x="128" y="84"/>
                  </a:lnTo>
                  <a:lnTo>
                    <a:pt x="137" y="105"/>
                  </a:lnTo>
                  <a:lnTo>
                    <a:pt x="126" y="130"/>
                  </a:lnTo>
                  <a:lnTo>
                    <a:pt x="140" y="174"/>
                  </a:lnTo>
                  <a:lnTo>
                    <a:pt x="134" y="192"/>
                  </a:lnTo>
                  <a:lnTo>
                    <a:pt x="134" y="209"/>
                  </a:lnTo>
                  <a:lnTo>
                    <a:pt x="139" y="211"/>
                  </a:lnTo>
                  <a:lnTo>
                    <a:pt x="140" y="222"/>
                  </a:lnTo>
                  <a:lnTo>
                    <a:pt x="147" y="230"/>
                  </a:lnTo>
                  <a:lnTo>
                    <a:pt x="142" y="250"/>
                  </a:lnTo>
                  <a:lnTo>
                    <a:pt x="150" y="260"/>
                  </a:lnTo>
                  <a:lnTo>
                    <a:pt x="158" y="272"/>
                  </a:lnTo>
                  <a:lnTo>
                    <a:pt x="158" y="283"/>
                  </a:lnTo>
                  <a:lnTo>
                    <a:pt x="136" y="318"/>
                  </a:lnTo>
                  <a:lnTo>
                    <a:pt x="103" y="350"/>
                  </a:lnTo>
                  <a:lnTo>
                    <a:pt x="77" y="355"/>
                  </a:lnTo>
                  <a:lnTo>
                    <a:pt x="55" y="367"/>
                  </a:lnTo>
                  <a:lnTo>
                    <a:pt x="42" y="370"/>
                  </a:lnTo>
                  <a:lnTo>
                    <a:pt x="41" y="366"/>
                  </a:lnTo>
                  <a:lnTo>
                    <a:pt x="36" y="369"/>
                  </a:lnTo>
                  <a:lnTo>
                    <a:pt x="33" y="358"/>
                  </a:lnTo>
                  <a:lnTo>
                    <a:pt x="28" y="361"/>
                  </a:lnTo>
                  <a:lnTo>
                    <a:pt x="11" y="350"/>
                  </a:lnTo>
                  <a:lnTo>
                    <a:pt x="12" y="345"/>
                  </a:lnTo>
                  <a:lnTo>
                    <a:pt x="9" y="339"/>
                  </a:lnTo>
                  <a:lnTo>
                    <a:pt x="12" y="332"/>
                  </a:lnTo>
                  <a:lnTo>
                    <a:pt x="12" y="321"/>
                  </a:lnTo>
                  <a:lnTo>
                    <a:pt x="16" y="321"/>
                  </a:lnTo>
                  <a:lnTo>
                    <a:pt x="9" y="304"/>
                  </a:lnTo>
                  <a:lnTo>
                    <a:pt x="9" y="298"/>
                  </a:lnTo>
                  <a:lnTo>
                    <a:pt x="6" y="283"/>
                  </a:lnTo>
                  <a:lnTo>
                    <a:pt x="11" y="272"/>
                  </a:lnTo>
                  <a:lnTo>
                    <a:pt x="16" y="272"/>
                  </a:lnTo>
                  <a:lnTo>
                    <a:pt x="17" y="264"/>
                  </a:lnTo>
                  <a:lnTo>
                    <a:pt x="25" y="264"/>
                  </a:lnTo>
                  <a:lnTo>
                    <a:pt x="31" y="257"/>
                  </a:lnTo>
                  <a:lnTo>
                    <a:pt x="58" y="220"/>
                  </a:lnTo>
                  <a:lnTo>
                    <a:pt x="60" y="211"/>
                  </a:lnTo>
                  <a:lnTo>
                    <a:pt x="72" y="204"/>
                  </a:lnTo>
                  <a:lnTo>
                    <a:pt x="68" y="187"/>
                  </a:lnTo>
                  <a:lnTo>
                    <a:pt x="52" y="170"/>
                  </a:lnTo>
                  <a:lnTo>
                    <a:pt x="46" y="154"/>
                  </a:lnTo>
                  <a:lnTo>
                    <a:pt x="50" y="138"/>
                  </a:lnTo>
                  <a:lnTo>
                    <a:pt x="44" y="121"/>
                  </a:lnTo>
                  <a:lnTo>
                    <a:pt x="44" y="89"/>
                  </a:lnTo>
                  <a:lnTo>
                    <a:pt x="35" y="75"/>
                  </a:lnTo>
                  <a:lnTo>
                    <a:pt x="0" y="43"/>
                  </a:lnTo>
                  <a:lnTo>
                    <a:pt x="9" y="40"/>
                  </a:lnTo>
                  <a:lnTo>
                    <a:pt x="8" y="34"/>
                  </a:lnTo>
                  <a:lnTo>
                    <a:pt x="11" y="32"/>
                  </a:lnTo>
                  <a:lnTo>
                    <a:pt x="28" y="57"/>
                  </a:lnTo>
                  <a:lnTo>
                    <a:pt x="42" y="59"/>
                  </a:lnTo>
                  <a:lnTo>
                    <a:pt x="50" y="53"/>
                  </a:lnTo>
                  <a:lnTo>
                    <a:pt x="60" y="61"/>
                  </a:lnTo>
                  <a:lnTo>
                    <a:pt x="74" y="48"/>
                  </a:lnTo>
                  <a:lnTo>
                    <a:pt x="77" y="23"/>
                  </a:lnTo>
                  <a:lnTo>
                    <a:pt x="80" y="13"/>
                  </a:lnTo>
                  <a:lnTo>
                    <a:pt x="10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14" name="Freeform 1747"/>
            <p:cNvSpPr>
              <a:spLocks/>
            </p:cNvSpPr>
            <p:nvPr/>
          </p:nvSpPr>
          <p:spPr bwMode="auto">
            <a:xfrm>
              <a:off x="4675188" y="2606675"/>
              <a:ext cx="125413" cy="293688"/>
            </a:xfrm>
            <a:custGeom>
              <a:avLst/>
              <a:gdLst/>
              <a:ahLst/>
              <a:cxnLst>
                <a:cxn ang="0">
                  <a:pos x="126" y="15"/>
                </a:cxn>
                <a:cxn ang="0">
                  <a:pos x="122" y="38"/>
                </a:cxn>
                <a:cxn ang="0">
                  <a:pos x="117" y="53"/>
                </a:cxn>
                <a:cxn ang="0">
                  <a:pos x="117" y="72"/>
                </a:cxn>
                <a:cxn ang="0">
                  <a:pos x="137" y="105"/>
                </a:cxn>
                <a:cxn ang="0">
                  <a:pos x="140" y="174"/>
                </a:cxn>
                <a:cxn ang="0">
                  <a:pos x="134" y="209"/>
                </a:cxn>
                <a:cxn ang="0">
                  <a:pos x="140" y="222"/>
                </a:cxn>
                <a:cxn ang="0">
                  <a:pos x="142" y="250"/>
                </a:cxn>
                <a:cxn ang="0">
                  <a:pos x="158" y="272"/>
                </a:cxn>
                <a:cxn ang="0">
                  <a:pos x="136" y="318"/>
                </a:cxn>
                <a:cxn ang="0">
                  <a:pos x="77" y="355"/>
                </a:cxn>
                <a:cxn ang="0">
                  <a:pos x="42" y="370"/>
                </a:cxn>
                <a:cxn ang="0">
                  <a:pos x="36" y="369"/>
                </a:cxn>
                <a:cxn ang="0">
                  <a:pos x="28" y="361"/>
                </a:cxn>
                <a:cxn ang="0">
                  <a:pos x="12" y="345"/>
                </a:cxn>
                <a:cxn ang="0">
                  <a:pos x="12" y="332"/>
                </a:cxn>
                <a:cxn ang="0">
                  <a:pos x="16" y="321"/>
                </a:cxn>
                <a:cxn ang="0">
                  <a:pos x="9" y="298"/>
                </a:cxn>
                <a:cxn ang="0">
                  <a:pos x="11" y="272"/>
                </a:cxn>
                <a:cxn ang="0">
                  <a:pos x="17" y="264"/>
                </a:cxn>
                <a:cxn ang="0">
                  <a:pos x="31" y="257"/>
                </a:cxn>
                <a:cxn ang="0">
                  <a:pos x="60" y="211"/>
                </a:cxn>
                <a:cxn ang="0">
                  <a:pos x="68" y="187"/>
                </a:cxn>
                <a:cxn ang="0">
                  <a:pos x="46" y="154"/>
                </a:cxn>
                <a:cxn ang="0">
                  <a:pos x="44" y="121"/>
                </a:cxn>
                <a:cxn ang="0">
                  <a:pos x="35" y="75"/>
                </a:cxn>
                <a:cxn ang="0">
                  <a:pos x="9" y="40"/>
                </a:cxn>
                <a:cxn ang="0">
                  <a:pos x="11" y="32"/>
                </a:cxn>
                <a:cxn ang="0">
                  <a:pos x="42" y="59"/>
                </a:cxn>
                <a:cxn ang="0">
                  <a:pos x="60" y="61"/>
                </a:cxn>
                <a:cxn ang="0">
                  <a:pos x="77" y="23"/>
                </a:cxn>
                <a:cxn ang="0">
                  <a:pos x="109" y="0"/>
                </a:cxn>
              </a:cxnLst>
              <a:rect l="0" t="0" r="r" b="b"/>
              <a:pathLst>
                <a:path w="158" h="370">
                  <a:moveTo>
                    <a:pt x="109" y="0"/>
                  </a:moveTo>
                  <a:lnTo>
                    <a:pt x="126" y="15"/>
                  </a:lnTo>
                  <a:lnTo>
                    <a:pt x="128" y="29"/>
                  </a:lnTo>
                  <a:lnTo>
                    <a:pt x="122" y="38"/>
                  </a:lnTo>
                  <a:lnTo>
                    <a:pt x="123" y="45"/>
                  </a:lnTo>
                  <a:lnTo>
                    <a:pt x="117" y="53"/>
                  </a:lnTo>
                  <a:lnTo>
                    <a:pt x="120" y="54"/>
                  </a:lnTo>
                  <a:lnTo>
                    <a:pt x="117" y="72"/>
                  </a:lnTo>
                  <a:lnTo>
                    <a:pt x="128" y="84"/>
                  </a:lnTo>
                  <a:lnTo>
                    <a:pt x="137" y="105"/>
                  </a:lnTo>
                  <a:lnTo>
                    <a:pt x="126" y="130"/>
                  </a:lnTo>
                  <a:lnTo>
                    <a:pt x="140" y="174"/>
                  </a:lnTo>
                  <a:lnTo>
                    <a:pt x="134" y="192"/>
                  </a:lnTo>
                  <a:lnTo>
                    <a:pt x="134" y="209"/>
                  </a:lnTo>
                  <a:lnTo>
                    <a:pt x="139" y="211"/>
                  </a:lnTo>
                  <a:lnTo>
                    <a:pt x="140" y="222"/>
                  </a:lnTo>
                  <a:lnTo>
                    <a:pt x="147" y="230"/>
                  </a:lnTo>
                  <a:lnTo>
                    <a:pt x="142" y="250"/>
                  </a:lnTo>
                  <a:lnTo>
                    <a:pt x="150" y="260"/>
                  </a:lnTo>
                  <a:lnTo>
                    <a:pt x="158" y="272"/>
                  </a:lnTo>
                  <a:lnTo>
                    <a:pt x="158" y="283"/>
                  </a:lnTo>
                  <a:lnTo>
                    <a:pt x="136" y="318"/>
                  </a:lnTo>
                  <a:lnTo>
                    <a:pt x="103" y="350"/>
                  </a:lnTo>
                  <a:lnTo>
                    <a:pt x="77" y="355"/>
                  </a:lnTo>
                  <a:lnTo>
                    <a:pt x="55" y="367"/>
                  </a:lnTo>
                  <a:lnTo>
                    <a:pt x="42" y="370"/>
                  </a:lnTo>
                  <a:lnTo>
                    <a:pt x="41" y="366"/>
                  </a:lnTo>
                  <a:lnTo>
                    <a:pt x="36" y="369"/>
                  </a:lnTo>
                  <a:lnTo>
                    <a:pt x="33" y="358"/>
                  </a:lnTo>
                  <a:lnTo>
                    <a:pt x="28" y="361"/>
                  </a:lnTo>
                  <a:lnTo>
                    <a:pt x="11" y="350"/>
                  </a:lnTo>
                  <a:lnTo>
                    <a:pt x="12" y="345"/>
                  </a:lnTo>
                  <a:lnTo>
                    <a:pt x="9" y="339"/>
                  </a:lnTo>
                  <a:lnTo>
                    <a:pt x="12" y="332"/>
                  </a:lnTo>
                  <a:lnTo>
                    <a:pt x="12" y="321"/>
                  </a:lnTo>
                  <a:lnTo>
                    <a:pt x="16" y="321"/>
                  </a:lnTo>
                  <a:lnTo>
                    <a:pt x="9" y="304"/>
                  </a:lnTo>
                  <a:lnTo>
                    <a:pt x="9" y="298"/>
                  </a:lnTo>
                  <a:lnTo>
                    <a:pt x="6" y="283"/>
                  </a:lnTo>
                  <a:lnTo>
                    <a:pt x="11" y="272"/>
                  </a:lnTo>
                  <a:lnTo>
                    <a:pt x="16" y="272"/>
                  </a:lnTo>
                  <a:lnTo>
                    <a:pt x="17" y="264"/>
                  </a:lnTo>
                  <a:lnTo>
                    <a:pt x="25" y="264"/>
                  </a:lnTo>
                  <a:lnTo>
                    <a:pt x="31" y="257"/>
                  </a:lnTo>
                  <a:lnTo>
                    <a:pt x="58" y="220"/>
                  </a:lnTo>
                  <a:lnTo>
                    <a:pt x="60" y="211"/>
                  </a:lnTo>
                  <a:lnTo>
                    <a:pt x="72" y="204"/>
                  </a:lnTo>
                  <a:lnTo>
                    <a:pt x="68" y="187"/>
                  </a:lnTo>
                  <a:lnTo>
                    <a:pt x="52" y="170"/>
                  </a:lnTo>
                  <a:lnTo>
                    <a:pt x="46" y="154"/>
                  </a:lnTo>
                  <a:lnTo>
                    <a:pt x="50" y="138"/>
                  </a:lnTo>
                  <a:lnTo>
                    <a:pt x="44" y="121"/>
                  </a:lnTo>
                  <a:lnTo>
                    <a:pt x="44" y="89"/>
                  </a:lnTo>
                  <a:lnTo>
                    <a:pt x="35" y="75"/>
                  </a:lnTo>
                  <a:lnTo>
                    <a:pt x="0" y="43"/>
                  </a:lnTo>
                  <a:lnTo>
                    <a:pt x="9" y="40"/>
                  </a:lnTo>
                  <a:lnTo>
                    <a:pt x="8" y="34"/>
                  </a:lnTo>
                  <a:lnTo>
                    <a:pt x="11" y="32"/>
                  </a:lnTo>
                  <a:lnTo>
                    <a:pt x="28" y="57"/>
                  </a:lnTo>
                  <a:lnTo>
                    <a:pt x="42" y="59"/>
                  </a:lnTo>
                  <a:lnTo>
                    <a:pt x="50" y="53"/>
                  </a:lnTo>
                  <a:lnTo>
                    <a:pt x="60" y="61"/>
                  </a:lnTo>
                  <a:lnTo>
                    <a:pt x="74" y="48"/>
                  </a:lnTo>
                  <a:lnTo>
                    <a:pt x="77" y="23"/>
                  </a:lnTo>
                  <a:lnTo>
                    <a:pt x="80" y="13"/>
                  </a:lnTo>
                  <a:lnTo>
                    <a:pt x="10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15" name="Freeform 1748"/>
            <p:cNvSpPr>
              <a:spLocks/>
            </p:cNvSpPr>
            <p:nvPr/>
          </p:nvSpPr>
          <p:spPr bwMode="auto">
            <a:xfrm>
              <a:off x="4454526" y="3227388"/>
              <a:ext cx="20638" cy="19050"/>
            </a:xfrm>
            <a:custGeom>
              <a:avLst/>
              <a:gdLst/>
              <a:ahLst/>
              <a:cxnLst>
                <a:cxn ang="0">
                  <a:pos x="0" y="0"/>
                </a:cxn>
                <a:cxn ang="0">
                  <a:pos x="25" y="13"/>
                </a:cxn>
                <a:cxn ang="0">
                  <a:pos x="14" y="26"/>
                </a:cxn>
                <a:cxn ang="0">
                  <a:pos x="0" y="0"/>
                </a:cxn>
              </a:cxnLst>
              <a:rect l="0" t="0" r="r" b="b"/>
              <a:pathLst>
                <a:path w="25" h="26">
                  <a:moveTo>
                    <a:pt x="0" y="0"/>
                  </a:moveTo>
                  <a:lnTo>
                    <a:pt x="25" y="13"/>
                  </a:lnTo>
                  <a:lnTo>
                    <a:pt x="14" y="26"/>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16" name="Freeform 1749"/>
            <p:cNvSpPr>
              <a:spLocks/>
            </p:cNvSpPr>
            <p:nvPr/>
          </p:nvSpPr>
          <p:spPr bwMode="auto">
            <a:xfrm>
              <a:off x="4454526" y="3227388"/>
              <a:ext cx="20638" cy="19050"/>
            </a:xfrm>
            <a:custGeom>
              <a:avLst/>
              <a:gdLst/>
              <a:ahLst/>
              <a:cxnLst>
                <a:cxn ang="0">
                  <a:pos x="0" y="0"/>
                </a:cxn>
                <a:cxn ang="0">
                  <a:pos x="25" y="13"/>
                </a:cxn>
                <a:cxn ang="0">
                  <a:pos x="14" y="26"/>
                </a:cxn>
                <a:cxn ang="0">
                  <a:pos x="0" y="0"/>
                </a:cxn>
              </a:cxnLst>
              <a:rect l="0" t="0" r="r" b="b"/>
              <a:pathLst>
                <a:path w="25" h="26">
                  <a:moveTo>
                    <a:pt x="0" y="0"/>
                  </a:moveTo>
                  <a:lnTo>
                    <a:pt x="25" y="13"/>
                  </a:lnTo>
                  <a:lnTo>
                    <a:pt x="14" y="26"/>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17" name="Freeform 1750"/>
            <p:cNvSpPr>
              <a:spLocks/>
            </p:cNvSpPr>
            <p:nvPr/>
          </p:nvSpPr>
          <p:spPr bwMode="auto">
            <a:xfrm>
              <a:off x="4329113" y="3006725"/>
              <a:ext cx="41275" cy="71438"/>
            </a:xfrm>
            <a:custGeom>
              <a:avLst/>
              <a:gdLst/>
              <a:ahLst/>
              <a:cxnLst>
                <a:cxn ang="0">
                  <a:pos x="35" y="0"/>
                </a:cxn>
                <a:cxn ang="0">
                  <a:pos x="35" y="7"/>
                </a:cxn>
                <a:cxn ang="0">
                  <a:pos x="30" y="19"/>
                </a:cxn>
                <a:cxn ang="0">
                  <a:pos x="33" y="26"/>
                </a:cxn>
                <a:cxn ang="0">
                  <a:pos x="48" y="21"/>
                </a:cxn>
                <a:cxn ang="0">
                  <a:pos x="52" y="32"/>
                </a:cxn>
                <a:cxn ang="0">
                  <a:pos x="51" y="33"/>
                </a:cxn>
                <a:cxn ang="0">
                  <a:pos x="54" y="43"/>
                </a:cxn>
                <a:cxn ang="0">
                  <a:pos x="54" y="59"/>
                </a:cxn>
                <a:cxn ang="0">
                  <a:pos x="49" y="78"/>
                </a:cxn>
                <a:cxn ang="0">
                  <a:pos x="35" y="78"/>
                </a:cxn>
                <a:cxn ang="0">
                  <a:pos x="14" y="92"/>
                </a:cxn>
                <a:cxn ang="0">
                  <a:pos x="8" y="92"/>
                </a:cxn>
                <a:cxn ang="0">
                  <a:pos x="11" y="86"/>
                </a:cxn>
                <a:cxn ang="0">
                  <a:pos x="3" y="90"/>
                </a:cxn>
                <a:cxn ang="0">
                  <a:pos x="10" y="84"/>
                </a:cxn>
                <a:cxn ang="0">
                  <a:pos x="2" y="84"/>
                </a:cxn>
                <a:cxn ang="0">
                  <a:pos x="6" y="79"/>
                </a:cxn>
                <a:cxn ang="0">
                  <a:pos x="0" y="76"/>
                </a:cxn>
                <a:cxn ang="0">
                  <a:pos x="6" y="76"/>
                </a:cxn>
                <a:cxn ang="0">
                  <a:pos x="11" y="68"/>
                </a:cxn>
                <a:cxn ang="0">
                  <a:pos x="21" y="65"/>
                </a:cxn>
                <a:cxn ang="0">
                  <a:pos x="19" y="62"/>
                </a:cxn>
                <a:cxn ang="0">
                  <a:pos x="8" y="67"/>
                </a:cxn>
                <a:cxn ang="0">
                  <a:pos x="18" y="51"/>
                </a:cxn>
                <a:cxn ang="0">
                  <a:pos x="6" y="48"/>
                </a:cxn>
                <a:cxn ang="0">
                  <a:pos x="5" y="43"/>
                </a:cxn>
                <a:cxn ang="0">
                  <a:pos x="11" y="37"/>
                </a:cxn>
                <a:cxn ang="0">
                  <a:pos x="3" y="32"/>
                </a:cxn>
                <a:cxn ang="0">
                  <a:pos x="6" y="32"/>
                </a:cxn>
                <a:cxn ang="0">
                  <a:pos x="6" y="29"/>
                </a:cxn>
                <a:cxn ang="0">
                  <a:pos x="8" y="24"/>
                </a:cxn>
                <a:cxn ang="0">
                  <a:pos x="22" y="26"/>
                </a:cxn>
                <a:cxn ang="0">
                  <a:pos x="27" y="16"/>
                </a:cxn>
                <a:cxn ang="0">
                  <a:pos x="21" y="14"/>
                </a:cxn>
                <a:cxn ang="0">
                  <a:pos x="29" y="3"/>
                </a:cxn>
                <a:cxn ang="0">
                  <a:pos x="35" y="0"/>
                </a:cxn>
              </a:cxnLst>
              <a:rect l="0" t="0" r="r" b="b"/>
              <a:pathLst>
                <a:path w="54" h="92">
                  <a:moveTo>
                    <a:pt x="35" y="0"/>
                  </a:moveTo>
                  <a:lnTo>
                    <a:pt x="35" y="7"/>
                  </a:lnTo>
                  <a:lnTo>
                    <a:pt x="30" y="19"/>
                  </a:lnTo>
                  <a:lnTo>
                    <a:pt x="33" y="26"/>
                  </a:lnTo>
                  <a:lnTo>
                    <a:pt x="48" y="21"/>
                  </a:lnTo>
                  <a:lnTo>
                    <a:pt x="52" y="32"/>
                  </a:lnTo>
                  <a:lnTo>
                    <a:pt x="51" y="33"/>
                  </a:lnTo>
                  <a:lnTo>
                    <a:pt x="54" y="43"/>
                  </a:lnTo>
                  <a:lnTo>
                    <a:pt x="54" y="59"/>
                  </a:lnTo>
                  <a:lnTo>
                    <a:pt x="49" y="78"/>
                  </a:lnTo>
                  <a:lnTo>
                    <a:pt x="35" y="78"/>
                  </a:lnTo>
                  <a:lnTo>
                    <a:pt x="14" y="92"/>
                  </a:lnTo>
                  <a:lnTo>
                    <a:pt x="8" y="92"/>
                  </a:lnTo>
                  <a:lnTo>
                    <a:pt x="11" y="86"/>
                  </a:lnTo>
                  <a:lnTo>
                    <a:pt x="3" y="90"/>
                  </a:lnTo>
                  <a:lnTo>
                    <a:pt x="10" y="84"/>
                  </a:lnTo>
                  <a:lnTo>
                    <a:pt x="2" y="84"/>
                  </a:lnTo>
                  <a:lnTo>
                    <a:pt x="6" y="79"/>
                  </a:lnTo>
                  <a:lnTo>
                    <a:pt x="0" y="76"/>
                  </a:lnTo>
                  <a:lnTo>
                    <a:pt x="6" y="76"/>
                  </a:lnTo>
                  <a:lnTo>
                    <a:pt x="11" y="68"/>
                  </a:lnTo>
                  <a:lnTo>
                    <a:pt x="21" y="65"/>
                  </a:lnTo>
                  <a:lnTo>
                    <a:pt x="19" y="62"/>
                  </a:lnTo>
                  <a:lnTo>
                    <a:pt x="8" y="67"/>
                  </a:lnTo>
                  <a:lnTo>
                    <a:pt x="18" y="51"/>
                  </a:lnTo>
                  <a:lnTo>
                    <a:pt x="6" y="48"/>
                  </a:lnTo>
                  <a:lnTo>
                    <a:pt x="5" y="43"/>
                  </a:lnTo>
                  <a:lnTo>
                    <a:pt x="11" y="37"/>
                  </a:lnTo>
                  <a:lnTo>
                    <a:pt x="3" y="32"/>
                  </a:lnTo>
                  <a:lnTo>
                    <a:pt x="6" y="32"/>
                  </a:lnTo>
                  <a:lnTo>
                    <a:pt x="6" y="29"/>
                  </a:lnTo>
                  <a:lnTo>
                    <a:pt x="8" y="24"/>
                  </a:lnTo>
                  <a:lnTo>
                    <a:pt x="22" y="26"/>
                  </a:lnTo>
                  <a:lnTo>
                    <a:pt x="27" y="16"/>
                  </a:lnTo>
                  <a:lnTo>
                    <a:pt x="21" y="14"/>
                  </a:lnTo>
                  <a:lnTo>
                    <a:pt x="29" y="3"/>
                  </a:lnTo>
                  <a:lnTo>
                    <a:pt x="3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18" name="Freeform 1751"/>
            <p:cNvSpPr>
              <a:spLocks/>
            </p:cNvSpPr>
            <p:nvPr/>
          </p:nvSpPr>
          <p:spPr bwMode="auto">
            <a:xfrm>
              <a:off x="4329113" y="3006725"/>
              <a:ext cx="41275" cy="71438"/>
            </a:xfrm>
            <a:custGeom>
              <a:avLst/>
              <a:gdLst/>
              <a:ahLst/>
              <a:cxnLst>
                <a:cxn ang="0">
                  <a:pos x="35" y="0"/>
                </a:cxn>
                <a:cxn ang="0">
                  <a:pos x="35" y="7"/>
                </a:cxn>
                <a:cxn ang="0">
                  <a:pos x="30" y="19"/>
                </a:cxn>
                <a:cxn ang="0">
                  <a:pos x="33" y="26"/>
                </a:cxn>
                <a:cxn ang="0">
                  <a:pos x="48" y="21"/>
                </a:cxn>
                <a:cxn ang="0">
                  <a:pos x="52" y="32"/>
                </a:cxn>
                <a:cxn ang="0">
                  <a:pos x="51" y="33"/>
                </a:cxn>
                <a:cxn ang="0">
                  <a:pos x="54" y="43"/>
                </a:cxn>
                <a:cxn ang="0">
                  <a:pos x="54" y="59"/>
                </a:cxn>
                <a:cxn ang="0">
                  <a:pos x="49" y="78"/>
                </a:cxn>
                <a:cxn ang="0">
                  <a:pos x="35" y="78"/>
                </a:cxn>
                <a:cxn ang="0">
                  <a:pos x="14" y="92"/>
                </a:cxn>
                <a:cxn ang="0">
                  <a:pos x="8" y="92"/>
                </a:cxn>
                <a:cxn ang="0">
                  <a:pos x="11" y="86"/>
                </a:cxn>
                <a:cxn ang="0">
                  <a:pos x="3" y="90"/>
                </a:cxn>
                <a:cxn ang="0">
                  <a:pos x="10" y="84"/>
                </a:cxn>
                <a:cxn ang="0">
                  <a:pos x="2" y="84"/>
                </a:cxn>
                <a:cxn ang="0">
                  <a:pos x="6" y="79"/>
                </a:cxn>
                <a:cxn ang="0">
                  <a:pos x="0" y="76"/>
                </a:cxn>
                <a:cxn ang="0">
                  <a:pos x="6" y="76"/>
                </a:cxn>
                <a:cxn ang="0">
                  <a:pos x="11" y="68"/>
                </a:cxn>
                <a:cxn ang="0">
                  <a:pos x="21" y="65"/>
                </a:cxn>
                <a:cxn ang="0">
                  <a:pos x="19" y="62"/>
                </a:cxn>
                <a:cxn ang="0">
                  <a:pos x="8" y="67"/>
                </a:cxn>
                <a:cxn ang="0">
                  <a:pos x="18" y="51"/>
                </a:cxn>
                <a:cxn ang="0">
                  <a:pos x="6" y="48"/>
                </a:cxn>
                <a:cxn ang="0">
                  <a:pos x="5" y="43"/>
                </a:cxn>
                <a:cxn ang="0">
                  <a:pos x="11" y="37"/>
                </a:cxn>
                <a:cxn ang="0">
                  <a:pos x="3" y="32"/>
                </a:cxn>
                <a:cxn ang="0">
                  <a:pos x="6" y="32"/>
                </a:cxn>
                <a:cxn ang="0">
                  <a:pos x="6" y="29"/>
                </a:cxn>
                <a:cxn ang="0">
                  <a:pos x="8" y="24"/>
                </a:cxn>
                <a:cxn ang="0">
                  <a:pos x="22" y="26"/>
                </a:cxn>
                <a:cxn ang="0">
                  <a:pos x="27" y="16"/>
                </a:cxn>
                <a:cxn ang="0">
                  <a:pos x="21" y="14"/>
                </a:cxn>
                <a:cxn ang="0">
                  <a:pos x="29" y="3"/>
                </a:cxn>
                <a:cxn ang="0">
                  <a:pos x="35" y="0"/>
                </a:cxn>
              </a:cxnLst>
              <a:rect l="0" t="0" r="r" b="b"/>
              <a:pathLst>
                <a:path w="54" h="92">
                  <a:moveTo>
                    <a:pt x="35" y="0"/>
                  </a:moveTo>
                  <a:lnTo>
                    <a:pt x="35" y="7"/>
                  </a:lnTo>
                  <a:lnTo>
                    <a:pt x="30" y="19"/>
                  </a:lnTo>
                  <a:lnTo>
                    <a:pt x="33" y="26"/>
                  </a:lnTo>
                  <a:lnTo>
                    <a:pt x="48" y="21"/>
                  </a:lnTo>
                  <a:lnTo>
                    <a:pt x="52" y="32"/>
                  </a:lnTo>
                  <a:lnTo>
                    <a:pt x="51" y="33"/>
                  </a:lnTo>
                  <a:lnTo>
                    <a:pt x="54" y="43"/>
                  </a:lnTo>
                  <a:lnTo>
                    <a:pt x="54" y="59"/>
                  </a:lnTo>
                  <a:lnTo>
                    <a:pt x="49" y="78"/>
                  </a:lnTo>
                  <a:lnTo>
                    <a:pt x="35" y="78"/>
                  </a:lnTo>
                  <a:lnTo>
                    <a:pt x="14" y="92"/>
                  </a:lnTo>
                  <a:lnTo>
                    <a:pt x="8" y="92"/>
                  </a:lnTo>
                  <a:lnTo>
                    <a:pt x="11" y="86"/>
                  </a:lnTo>
                  <a:lnTo>
                    <a:pt x="3" y="90"/>
                  </a:lnTo>
                  <a:lnTo>
                    <a:pt x="10" y="84"/>
                  </a:lnTo>
                  <a:lnTo>
                    <a:pt x="2" y="84"/>
                  </a:lnTo>
                  <a:lnTo>
                    <a:pt x="6" y="79"/>
                  </a:lnTo>
                  <a:lnTo>
                    <a:pt x="0" y="76"/>
                  </a:lnTo>
                  <a:lnTo>
                    <a:pt x="6" y="76"/>
                  </a:lnTo>
                  <a:lnTo>
                    <a:pt x="11" y="68"/>
                  </a:lnTo>
                  <a:lnTo>
                    <a:pt x="21" y="65"/>
                  </a:lnTo>
                  <a:lnTo>
                    <a:pt x="19" y="62"/>
                  </a:lnTo>
                  <a:lnTo>
                    <a:pt x="8" y="67"/>
                  </a:lnTo>
                  <a:lnTo>
                    <a:pt x="18" y="51"/>
                  </a:lnTo>
                  <a:lnTo>
                    <a:pt x="6" y="48"/>
                  </a:lnTo>
                  <a:lnTo>
                    <a:pt x="5" y="43"/>
                  </a:lnTo>
                  <a:lnTo>
                    <a:pt x="11" y="37"/>
                  </a:lnTo>
                  <a:lnTo>
                    <a:pt x="3" y="32"/>
                  </a:lnTo>
                  <a:lnTo>
                    <a:pt x="6" y="32"/>
                  </a:lnTo>
                  <a:lnTo>
                    <a:pt x="6" y="29"/>
                  </a:lnTo>
                  <a:lnTo>
                    <a:pt x="8" y="24"/>
                  </a:lnTo>
                  <a:lnTo>
                    <a:pt x="22" y="26"/>
                  </a:lnTo>
                  <a:lnTo>
                    <a:pt x="27" y="16"/>
                  </a:lnTo>
                  <a:lnTo>
                    <a:pt x="21" y="14"/>
                  </a:lnTo>
                  <a:lnTo>
                    <a:pt x="29" y="3"/>
                  </a:lnTo>
                  <a:lnTo>
                    <a:pt x="3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19" name="Freeform 1752"/>
            <p:cNvSpPr>
              <a:spLocks/>
            </p:cNvSpPr>
            <p:nvPr/>
          </p:nvSpPr>
          <p:spPr bwMode="auto">
            <a:xfrm>
              <a:off x="4349751" y="2995613"/>
              <a:ext cx="31750" cy="30163"/>
            </a:xfrm>
            <a:custGeom>
              <a:avLst/>
              <a:gdLst/>
              <a:ahLst/>
              <a:cxnLst>
                <a:cxn ang="0">
                  <a:pos x="10" y="0"/>
                </a:cxn>
                <a:cxn ang="0">
                  <a:pos x="16" y="3"/>
                </a:cxn>
                <a:cxn ang="0">
                  <a:pos x="13" y="7"/>
                </a:cxn>
                <a:cxn ang="0">
                  <a:pos x="28" y="4"/>
                </a:cxn>
                <a:cxn ang="0">
                  <a:pos x="33" y="11"/>
                </a:cxn>
                <a:cxn ang="0">
                  <a:pos x="32" y="20"/>
                </a:cxn>
                <a:cxn ang="0">
                  <a:pos x="40" y="23"/>
                </a:cxn>
                <a:cxn ang="0">
                  <a:pos x="38" y="33"/>
                </a:cxn>
                <a:cxn ang="0">
                  <a:pos x="28" y="38"/>
                </a:cxn>
                <a:cxn ang="0">
                  <a:pos x="24" y="25"/>
                </a:cxn>
                <a:cxn ang="0">
                  <a:pos x="5" y="31"/>
                </a:cxn>
                <a:cxn ang="0">
                  <a:pos x="0" y="23"/>
                </a:cxn>
                <a:cxn ang="0">
                  <a:pos x="8" y="9"/>
                </a:cxn>
                <a:cxn ang="0">
                  <a:pos x="10" y="0"/>
                </a:cxn>
              </a:cxnLst>
              <a:rect l="0" t="0" r="r" b="b"/>
              <a:pathLst>
                <a:path w="40" h="38">
                  <a:moveTo>
                    <a:pt x="10" y="0"/>
                  </a:moveTo>
                  <a:lnTo>
                    <a:pt x="16" y="3"/>
                  </a:lnTo>
                  <a:lnTo>
                    <a:pt x="13" y="7"/>
                  </a:lnTo>
                  <a:lnTo>
                    <a:pt x="28" y="4"/>
                  </a:lnTo>
                  <a:lnTo>
                    <a:pt x="33" y="11"/>
                  </a:lnTo>
                  <a:lnTo>
                    <a:pt x="32" y="20"/>
                  </a:lnTo>
                  <a:lnTo>
                    <a:pt x="40" y="23"/>
                  </a:lnTo>
                  <a:lnTo>
                    <a:pt x="38" y="33"/>
                  </a:lnTo>
                  <a:lnTo>
                    <a:pt x="28" y="38"/>
                  </a:lnTo>
                  <a:lnTo>
                    <a:pt x="24" y="25"/>
                  </a:lnTo>
                  <a:lnTo>
                    <a:pt x="5" y="31"/>
                  </a:lnTo>
                  <a:lnTo>
                    <a:pt x="0" y="23"/>
                  </a:lnTo>
                  <a:lnTo>
                    <a:pt x="8" y="9"/>
                  </a:lnTo>
                  <a:lnTo>
                    <a:pt x="1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20" name="Freeform 1753"/>
            <p:cNvSpPr>
              <a:spLocks/>
            </p:cNvSpPr>
            <p:nvPr/>
          </p:nvSpPr>
          <p:spPr bwMode="auto">
            <a:xfrm>
              <a:off x="4349751" y="2995613"/>
              <a:ext cx="31750" cy="30163"/>
            </a:xfrm>
            <a:custGeom>
              <a:avLst/>
              <a:gdLst/>
              <a:ahLst/>
              <a:cxnLst>
                <a:cxn ang="0">
                  <a:pos x="10" y="0"/>
                </a:cxn>
                <a:cxn ang="0">
                  <a:pos x="16" y="3"/>
                </a:cxn>
                <a:cxn ang="0">
                  <a:pos x="13" y="7"/>
                </a:cxn>
                <a:cxn ang="0">
                  <a:pos x="28" y="4"/>
                </a:cxn>
                <a:cxn ang="0">
                  <a:pos x="33" y="11"/>
                </a:cxn>
                <a:cxn ang="0">
                  <a:pos x="32" y="20"/>
                </a:cxn>
                <a:cxn ang="0">
                  <a:pos x="40" y="23"/>
                </a:cxn>
                <a:cxn ang="0">
                  <a:pos x="38" y="33"/>
                </a:cxn>
                <a:cxn ang="0">
                  <a:pos x="28" y="38"/>
                </a:cxn>
                <a:cxn ang="0">
                  <a:pos x="24" y="25"/>
                </a:cxn>
                <a:cxn ang="0">
                  <a:pos x="5" y="31"/>
                </a:cxn>
                <a:cxn ang="0">
                  <a:pos x="0" y="23"/>
                </a:cxn>
                <a:cxn ang="0">
                  <a:pos x="8" y="9"/>
                </a:cxn>
                <a:cxn ang="0">
                  <a:pos x="10" y="0"/>
                </a:cxn>
              </a:cxnLst>
              <a:rect l="0" t="0" r="r" b="b"/>
              <a:pathLst>
                <a:path w="40" h="38">
                  <a:moveTo>
                    <a:pt x="10" y="0"/>
                  </a:moveTo>
                  <a:lnTo>
                    <a:pt x="16" y="3"/>
                  </a:lnTo>
                  <a:lnTo>
                    <a:pt x="13" y="7"/>
                  </a:lnTo>
                  <a:lnTo>
                    <a:pt x="28" y="4"/>
                  </a:lnTo>
                  <a:lnTo>
                    <a:pt x="33" y="11"/>
                  </a:lnTo>
                  <a:lnTo>
                    <a:pt x="32" y="20"/>
                  </a:lnTo>
                  <a:lnTo>
                    <a:pt x="40" y="23"/>
                  </a:lnTo>
                  <a:lnTo>
                    <a:pt x="38" y="33"/>
                  </a:lnTo>
                  <a:lnTo>
                    <a:pt x="28" y="38"/>
                  </a:lnTo>
                  <a:lnTo>
                    <a:pt x="24" y="25"/>
                  </a:lnTo>
                  <a:lnTo>
                    <a:pt x="5" y="31"/>
                  </a:lnTo>
                  <a:lnTo>
                    <a:pt x="0" y="23"/>
                  </a:lnTo>
                  <a:lnTo>
                    <a:pt x="8" y="9"/>
                  </a:lnTo>
                  <a:lnTo>
                    <a:pt x="1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21" name="Freeform 1754"/>
            <p:cNvSpPr>
              <a:spLocks/>
            </p:cNvSpPr>
            <p:nvPr/>
          </p:nvSpPr>
          <p:spPr bwMode="auto">
            <a:xfrm>
              <a:off x="4370388" y="2943225"/>
              <a:ext cx="11113" cy="20638"/>
            </a:xfrm>
            <a:custGeom>
              <a:avLst/>
              <a:gdLst/>
              <a:ahLst/>
              <a:cxnLst>
                <a:cxn ang="0">
                  <a:pos x="5" y="0"/>
                </a:cxn>
                <a:cxn ang="0">
                  <a:pos x="8" y="18"/>
                </a:cxn>
                <a:cxn ang="0">
                  <a:pos x="13" y="19"/>
                </a:cxn>
                <a:cxn ang="0">
                  <a:pos x="11" y="25"/>
                </a:cxn>
                <a:cxn ang="0">
                  <a:pos x="0" y="13"/>
                </a:cxn>
                <a:cxn ang="0">
                  <a:pos x="5" y="0"/>
                </a:cxn>
              </a:cxnLst>
              <a:rect l="0" t="0" r="r" b="b"/>
              <a:pathLst>
                <a:path w="13" h="25">
                  <a:moveTo>
                    <a:pt x="5" y="0"/>
                  </a:moveTo>
                  <a:lnTo>
                    <a:pt x="8" y="18"/>
                  </a:lnTo>
                  <a:lnTo>
                    <a:pt x="13" y="19"/>
                  </a:lnTo>
                  <a:lnTo>
                    <a:pt x="11" y="25"/>
                  </a:lnTo>
                  <a:lnTo>
                    <a:pt x="0" y="13"/>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22" name="Freeform 1755"/>
            <p:cNvSpPr>
              <a:spLocks/>
            </p:cNvSpPr>
            <p:nvPr/>
          </p:nvSpPr>
          <p:spPr bwMode="auto">
            <a:xfrm>
              <a:off x="4370388" y="2943225"/>
              <a:ext cx="11113" cy="20638"/>
            </a:xfrm>
            <a:custGeom>
              <a:avLst/>
              <a:gdLst/>
              <a:ahLst/>
              <a:cxnLst>
                <a:cxn ang="0">
                  <a:pos x="5" y="0"/>
                </a:cxn>
                <a:cxn ang="0">
                  <a:pos x="8" y="18"/>
                </a:cxn>
                <a:cxn ang="0">
                  <a:pos x="13" y="19"/>
                </a:cxn>
                <a:cxn ang="0">
                  <a:pos x="11" y="25"/>
                </a:cxn>
                <a:cxn ang="0">
                  <a:pos x="0" y="13"/>
                </a:cxn>
                <a:cxn ang="0">
                  <a:pos x="5" y="0"/>
                </a:cxn>
              </a:cxnLst>
              <a:rect l="0" t="0" r="r" b="b"/>
              <a:pathLst>
                <a:path w="13" h="25">
                  <a:moveTo>
                    <a:pt x="5" y="0"/>
                  </a:moveTo>
                  <a:lnTo>
                    <a:pt x="8" y="18"/>
                  </a:lnTo>
                  <a:lnTo>
                    <a:pt x="13" y="19"/>
                  </a:lnTo>
                  <a:lnTo>
                    <a:pt x="11" y="25"/>
                  </a:lnTo>
                  <a:lnTo>
                    <a:pt x="0" y="13"/>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23" name="Freeform 1756"/>
            <p:cNvSpPr>
              <a:spLocks/>
            </p:cNvSpPr>
            <p:nvPr/>
          </p:nvSpPr>
          <p:spPr bwMode="auto">
            <a:xfrm>
              <a:off x="4370388" y="2974975"/>
              <a:ext cx="11113" cy="9525"/>
            </a:xfrm>
            <a:custGeom>
              <a:avLst/>
              <a:gdLst/>
              <a:ahLst/>
              <a:cxnLst>
                <a:cxn ang="0">
                  <a:pos x="5" y="0"/>
                </a:cxn>
                <a:cxn ang="0">
                  <a:pos x="13" y="12"/>
                </a:cxn>
                <a:cxn ang="0">
                  <a:pos x="5" y="12"/>
                </a:cxn>
                <a:cxn ang="0">
                  <a:pos x="0" y="1"/>
                </a:cxn>
                <a:cxn ang="0">
                  <a:pos x="5" y="0"/>
                </a:cxn>
              </a:cxnLst>
              <a:rect l="0" t="0" r="r" b="b"/>
              <a:pathLst>
                <a:path w="13" h="12">
                  <a:moveTo>
                    <a:pt x="5" y="0"/>
                  </a:moveTo>
                  <a:lnTo>
                    <a:pt x="13" y="12"/>
                  </a:lnTo>
                  <a:lnTo>
                    <a:pt x="5" y="12"/>
                  </a:lnTo>
                  <a:lnTo>
                    <a:pt x="0" y="1"/>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24" name="Freeform 1757"/>
            <p:cNvSpPr>
              <a:spLocks/>
            </p:cNvSpPr>
            <p:nvPr/>
          </p:nvSpPr>
          <p:spPr bwMode="auto">
            <a:xfrm>
              <a:off x="4370388" y="2974975"/>
              <a:ext cx="11113" cy="9525"/>
            </a:xfrm>
            <a:custGeom>
              <a:avLst/>
              <a:gdLst/>
              <a:ahLst/>
              <a:cxnLst>
                <a:cxn ang="0">
                  <a:pos x="5" y="0"/>
                </a:cxn>
                <a:cxn ang="0">
                  <a:pos x="13" y="12"/>
                </a:cxn>
                <a:cxn ang="0">
                  <a:pos x="5" y="12"/>
                </a:cxn>
                <a:cxn ang="0">
                  <a:pos x="0" y="1"/>
                </a:cxn>
                <a:cxn ang="0">
                  <a:pos x="5" y="0"/>
                </a:cxn>
              </a:cxnLst>
              <a:rect l="0" t="0" r="r" b="b"/>
              <a:pathLst>
                <a:path w="13" h="12">
                  <a:moveTo>
                    <a:pt x="5" y="0"/>
                  </a:moveTo>
                  <a:lnTo>
                    <a:pt x="13" y="12"/>
                  </a:lnTo>
                  <a:lnTo>
                    <a:pt x="5" y="12"/>
                  </a:lnTo>
                  <a:lnTo>
                    <a:pt x="0" y="1"/>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25" name="Freeform 1758"/>
            <p:cNvSpPr>
              <a:spLocks/>
            </p:cNvSpPr>
            <p:nvPr/>
          </p:nvSpPr>
          <p:spPr bwMode="auto">
            <a:xfrm>
              <a:off x="4370388" y="2984500"/>
              <a:ext cx="11113" cy="11113"/>
            </a:xfrm>
            <a:custGeom>
              <a:avLst/>
              <a:gdLst/>
              <a:ahLst/>
              <a:cxnLst>
                <a:cxn ang="0">
                  <a:pos x="8" y="0"/>
                </a:cxn>
                <a:cxn ang="0">
                  <a:pos x="13" y="15"/>
                </a:cxn>
                <a:cxn ang="0">
                  <a:pos x="0" y="11"/>
                </a:cxn>
                <a:cxn ang="0">
                  <a:pos x="8" y="0"/>
                </a:cxn>
              </a:cxnLst>
              <a:rect l="0" t="0" r="r" b="b"/>
              <a:pathLst>
                <a:path w="13" h="15">
                  <a:moveTo>
                    <a:pt x="8" y="0"/>
                  </a:moveTo>
                  <a:lnTo>
                    <a:pt x="13" y="15"/>
                  </a:lnTo>
                  <a:lnTo>
                    <a:pt x="0" y="11"/>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26" name="Freeform 1759"/>
            <p:cNvSpPr>
              <a:spLocks/>
            </p:cNvSpPr>
            <p:nvPr/>
          </p:nvSpPr>
          <p:spPr bwMode="auto">
            <a:xfrm>
              <a:off x="4370388" y="2984500"/>
              <a:ext cx="11113" cy="11113"/>
            </a:xfrm>
            <a:custGeom>
              <a:avLst/>
              <a:gdLst/>
              <a:ahLst/>
              <a:cxnLst>
                <a:cxn ang="0">
                  <a:pos x="8" y="0"/>
                </a:cxn>
                <a:cxn ang="0">
                  <a:pos x="13" y="15"/>
                </a:cxn>
                <a:cxn ang="0">
                  <a:pos x="0" y="11"/>
                </a:cxn>
                <a:cxn ang="0">
                  <a:pos x="8" y="0"/>
                </a:cxn>
              </a:cxnLst>
              <a:rect l="0" t="0" r="r" b="b"/>
              <a:pathLst>
                <a:path w="13" h="15">
                  <a:moveTo>
                    <a:pt x="8" y="0"/>
                  </a:moveTo>
                  <a:lnTo>
                    <a:pt x="13" y="15"/>
                  </a:lnTo>
                  <a:lnTo>
                    <a:pt x="0" y="11"/>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27" name="Freeform 1760"/>
            <p:cNvSpPr>
              <a:spLocks/>
            </p:cNvSpPr>
            <p:nvPr/>
          </p:nvSpPr>
          <p:spPr bwMode="auto">
            <a:xfrm>
              <a:off x="4391026" y="3036888"/>
              <a:ext cx="11113" cy="11113"/>
            </a:xfrm>
            <a:custGeom>
              <a:avLst/>
              <a:gdLst/>
              <a:ahLst/>
              <a:cxnLst>
                <a:cxn ang="0">
                  <a:pos x="0" y="0"/>
                </a:cxn>
                <a:cxn ang="0">
                  <a:pos x="14" y="12"/>
                </a:cxn>
                <a:cxn ang="0">
                  <a:pos x="7" y="12"/>
                </a:cxn>
                <a:cxn ang="0">
                  <a:pos x="0" y="0"/>
                </a:cxn>
              </a:cxnLst>
              <a:rect l="0" t="0" r="r" b="b"/>
              <a:pathLst>
                <a:path w="14" h="12">
                  <a:moveTo>
                    <a:pt x="0" y="0"/>
                  </a:moveTo>
                  <a:lnTo>
                    <a:pt x="14" y="12"/>
                  </a:lnTo>
                  <a:lnTo>
                    <a:pt x="7" y="12"/>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28" name="Freeform 1761"/>
            <p:cNvSpPr>
              <a:spLocks/>
            </p:cNvSpPr>
            <p:nvPr/>
          </p:nvSpPr>
          <p:spPr bwMode="auto">
            <a:xfrm>
              <a:off x="4391026" y="3036888"/>
              <a:ext cx="11113" cy="11113"/>
            </a:xfrm>
            <a:custGeom>
              <a:avLst/>
              <a:gdLst/>
              <a:ahLst/>
              <a:cxnLst>
                <a:cxn ang="0">
                  <a:pos x="0" y="0"/>
                </a:cxn>
                <a:cxn ang="0">
                  <a:pos x="14" y="12"/>
                </a:cxn>
                <a:cxn ang="0">
                  <a:pos x="7" y="12"/>
                </a:cxn>
                <a:cxn ang="0">
                  <a:pos x="0" y="0"/>
                </a:cxn>
              </a:cxnLst>
              <a:rect l="0" t="0" r="r" b="b"/>
              <a:pathLst>
                <a:path w="14" h="12">
                  <a:moveTo>
                    <a:pt x="0" y="0"/>
                  </a:moveTo>
                  <a:lnTo>
                    <a:pt x="14" y="12"/>
                  </a:lnTo>
                  <a:lnTo>
                    <a:pt x="7" y="12"/>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29" name="Freeform 1762"/>
            <p:cNvSpPr>
              <a:spLocks/>
            </p:cNvSpPr>
            <p:nvPr/>
          </p:nvSpPr>
          <p:spPr bwMode="auto">
            <a:xfrm>
              <a:off x="4370388" y="2922588"/>
              <a:ext cx="95250" cy="177800"/>
            </a:xfrm>
            <a:custGeom>
              <a:avLst/>
              <a:gdLst/>
              <a:ahLst/>
              <a:cxnLst>
                <a:cxn ang="0">
                  <a:pos x="44" y="2"/>
                </a:cxn>
                <a:cxn ang="0">
                  <a:pos x="32" y="22"/>
                </a:cxn>
                <a:cxn ang="0">
                  <a:pos x="27" y="27"/>
                </a:cxn>
                <a:cxn ang="0">
                  <a:pos x="65" y="27"/>
                </a:cxn>
                <a:cxn ang="0">
                  <a:pos x="58" y="51"/>
                </a:cxn>
                <a:cxn ang="0">
                  <a:pos x="47" y="62"/>
                </a:cxn>
                <a:cxn ang="0">
                  <a:pos x="43" y="75"/>
                </a:cxn>
                <a:cxn ang="0">
                  <a:pos x="70" y="86"/>
                </a:cxn>
                <a:cxn ang="0">
                  <a:pos x="84" y="114"/>
                </a:cxn>
                <a:cxn ang="0">
                  <a:pos x="95" y="136"/>
                </a:cxn>
                <a:cxn ang="0">
                  <a:pos x="98" y="146"/>
                </a:cxn>
                <a:cxn ang="0">
                  <a:pos x="111" y="154"/>
                </a:cxn>
                <a:cxn ang="0">
                  <a:pos x="117" y="174"/>
                </a:cxn>
                <a:cxn ang="0">
                  <a:pos x="104" y="192"/>
                </a:cxn>
                <a:cxn ang="0">
                  <a:pos x="107" y="203"/>
                </a:cxn>
                <a:cxn ang="0">
                  <a:pos x="73" y="203"/>
                </a:cxn>
                <a:cxn ang="0">
                  <a:pos x="55" y="212"/>
                </a:cxn>
                <a:cxn ang="0">
                  <a:pos x="41" y="211"/>
                </a:cxn>
                <a:cxn ang="0">
                  <a:pos x="22" y="217"/>
                </a:cxn>
                <a:cxn ang="0">
                  <a:pos x="8" y="225"/>
                </a:cxn>
                <a:cxn ang="0">
                  <a:pos x="47" y="196"/>
                </a:cxn>
                <a:cxn ang="0">
                  <a:pos x="41" y="192"/>
                </a:cxn>
                <a:cxn ang="0">
                  <a:pos x="27" y="187"/>
                </a:cxn>
                <a:cxn ang="0">
                  <a:pos x="17" y="185"/>
                </a:cxn>
                <a:cxn ang="0">
                  <a:pos x="32" y="169"/>
                </a:cxn>
                <a:cxn ang="0">
                  <a:pos x="32" y="154"/>
                </a:cxn>
                <a:cxn ang="0">
                  <a:pos x="35" y="144"/>
                </a:cxn>
                <a:cxn ang="0">
                  <a:pos x="47" y="139"/>
                </a:cxn>
                <a:cxn ang="0">
                  <a:pos x="47" y="132"/>
                </a:cxn>
                <a:cxn ang="0">
                  <a:pos x="44" y="125"/>
                </a:cxn>
                <a:cxn ang="0">
                  <a:pos x="46" y="103"/>
                </a:cxn>
                <a:cxn ang="0">
                  <a:pos x="25" y="109"/>
                </a:cxn>
                <a:cxn ang="0">
                  <a:pos x="17" y="109"/>
                </a:cxn>
                <a:cxn ang="0">
                  <a:pos x="17" y="103"/>
                </a:cxn>
                <a:cxn ang="0">
                  <a:pos x="19" y="82"/>
                </a:cxn>
                <a:cxn ang="0">
                  <a:pos x="19" y="75"/>
                </a:cxn>
                <a:cxn ang="0">
                  <a:pos x="16" y="68"/>
                </a:cxn>
                <a:cxn ang="0">
                  <a:pos x="11" y="79"/>
                </a:cxn>
                <a:cxn ang="0">
                  <a:pos x="14" y="59"/>
                </a:cxn>
                <a:cxn ang="0">
                  <a:pos x="0" y="56"/>
                </a:cxn>
                <a:cxn ang="0">
                  <a:pos x="9" y="38"/>
                </a:cxn>
                <a:cxn ang="0">
                  <a:pos x="5" y="32"/>
                </a:cxn>
                <a:cxn ang="0">
                  <a:pos x="6" y="24"/>
                </a:cxn>
                <a:cxn ang="0">
                  <a:pos x="11" y="16"/>
                </a:cxn>
                <a:cxn ang="0">
                  <a:pos x="16" y="13"/>
                </a:cxn>
                <a:cxn ang="0">
                  <a:pos x="41" y="0"/>
                </a:cxn>
              </a:cxnLst>
              <a:rect l="0" t="0" r="r" b="b"/>
              <a:pathLst>
                <a:path w="119" h="225">
                  <a:moveTo>
                    <a:pt x="41" y="0"/>
                  </a:moveTo>
                  <a:lnTo>
                    <a:pt x="44" y="2"/>
                  </a:lnTo>
                  <a:lnTo>
                    <a:pt x="44" y="10"/>
                  </a:lnTo>
                  <a:lnTo>
                    <a:pt x="32" y="22"/>
                  </a:lnTo>
                  <a:lnTo>
                    <a:pt x="35" y="24"/>
                  </a:lnTo>
                  <a:lnTo>
                    <a:pt x="27" y="27"/>
                  </a:lnTo>
                  <a:lnTo>
                    <a:pt x="30" y="32"/>
                  </a:lnTo>
                  <a:lnTo>
                    <a:pt x="65" y="27"/>
                  </a:lnTo>
                  <a:lnTo>
                    <a:pt x="66" y="37"/>
                  </a:lnTo>
                  <a:lnTo>
                    <a:pt x="58" y="51"/>
                  </a:lnTo>
                  <a:lnTo>
                    <a:pt x="52" y="60"/>
                  </a:lnTo>
                  <a:lnTo>
                    <a:pt x="47" y="62"/>
                  </a:lnTo>
                  <a:lnTo>
                    <a:pt x="52" y="68"/>
                  </a:lnTo>
                  <a:lnTo>
                    <a:pt x="43" y="75"/>
                  </a:lnTo>
                  <a:lnTo>
                    <a:pt x="54" y="75"/>
                  </a:lnTo>
                  <a:lnTo>
                    <a:pt x="70" y="86"/>
                  </a:lnTo>
                  <a:lnTo>
                    <a:pt x="76" y="111"/>
                  </a:lnTo>
                  <a:lnTo>
                    <a:pt x="84" y="114"/>
                  </a:lnTo>
                  <a:lnTo>
                    <a:pt x="95" y="132"/>
                  </a:lnTo>
                  <a:lnTo>
                    <a:pt x="95" y="136"/>
                  </a:lnTo>
                  <a:lnTo>
                    <a:pt x="87" y="135"/>
                  </a:lnTo>
                  <a:lnTo>
                    <a:pt x="98" y="146"/>
                  </a:lnTo>
                  <a:lnTo>
                    <a:pt x="93" y="157"/>
                  </a:lnTo>
                  <a:lnTo>
                    <a:pt x="111" y="154"/>
                  </a:lnTo>
                  <a:lnTo>
                    <a:pt x="119" y="158"/>
                  </a:lnTo>
                  <a:lnTo>
                    <a:pt x="117" y="174"/>
                  </a:lnTo>
                  <a:lnTo>
                    <a:pt x="101" y="190"/>
                  </a:lnTo>
                  <a:lnTo>
                    <a:pt x="104" y="192"/>
                  </a:lnTo>
                  <a:lnTo>
                    <a:pt x="114" y="193"/>
                  </a:lnTo>
                  <a:lnTo>
                    <a:pt x="107" y="203"/>
                  </a:lnTo>
                  <a:lnTo>
                    <a:pt x="79" y="207"/>
                  </a:lnTo>
                  <a:lnTo>
                    <a:pt x="73" y="203"/>
                  </a:lnTo>
                  <a:lnTo>
                    <a:pt x="70" y="207"/>
                  </a:lnTo>
                  <a:lnTo>
                    <a:pt x="55" y="212"/>
                  </a:lnTo>
                  <a:lnTo>
                    <a:pt x="51" y="207"/>
                  </a:lnTo>
                  <a:lnTo>
                    <a:pt x="41" y="211"/>
                  </a:lnTo>
                  <a:lnTo>
                    <a:pt x="36" y="218"/>
                  </a:lnTo>
                  <a:lnTo>
                    <a:pt x="22" y="217"/>
                  </a:lnTo>
                  <a:lnTo>
                    <a:pt x="16" y="225"/>
                  </a:lnTo>
                  <a:lnTo>
                    <a:pt x="8" y="225"/>
                  </a:lnTo>
                  <a:lnTo>
                    <a:pt x="32" y="198"/>
                  </a:lnTo>
                  <a:lnTo>
                    <a:pt x="47" y="196"/>
                  </a:lnTo>
                  <a:lnTo>
                    <a:pt x="55" y="185"/>
                  </a:lnTo>
                  <a:lnTo>
                    <a:pt x="41" y="192"/>
                  </a:lnTo>
                  <a:lnTo>
                    <a:pt x="35" y="185"/>
                  </a:lnTo>
                  <a:lnTo>
                    <a:pt x="27" y="187"/>
                  </a:lnTo>
                  <a:lnTo>
                    <a:pt x="25" y="184"/>
                  </a:lnTo>
                  <a:lnTo>
                    <a:pt x="17" y="185"/>
                  </a:lnTo>
                  <a:lnTo>
                    <a:pt x="14" y="181"/>
                  </a:lnTo>
                  <a:lnTo>
                    <a:pt x="32" y="169"/>
                  </a:lnTo>
                  <a:lnTo>
                    <a:pt x="35" y="165"/>
                  </a:lnTo>
                  <a:lnTo>
                    <a:pt x="32" y="154"/>
                  </a:lnTo>
                  <a:lnTo>
                    <a:pt x="22" y="157"/>
                  </a:lnTo>
                  <a:lnTo>
                    <a:pt x="35" y="144"/>
                  </a:lnTo>
                  <a:lnTo>
                    <a:pt x="49" y="141"/>
                  </a:lnTo>
                  <a:lnTo>
                    <a:pt x="47" y="139"/>
                  </a:lnTo>
                  <a:lnTo>
                    <a:pt x="51" y="133"/>
                  </a:lnTo>
                  <a:lnTo>
                    <a:pt x="47" y="132"/>
                  </a:lnTo>
                  <a:lnTo>
                    <a:pt x="52" y="120"/>
                  </a:lnTo>
                  <a:lnTo>
                    <a:pt x="44" y="125"/>
                  </a:lnTo>
                  <a:lnTo>
                    <a:pt x="36" y="114"/>
                  </a:lnTo>
                  <a:lnTo>
                    <a:pt x="46" y="103"/>
                  </a:lnTo>
                  <a:lnTo>
                    <a:pt x="25" y="106"/>
                  </a:lnTo>
                  <a:lnTo>
                    <a:pt x="25" y="109"/>
                  </a:lnTo>
                  <a:lnTo>
                    <a:pt x="19" y="105"/>
                  </a:lnTo>
                  <a:lnTo>
                    <a:pt x="17" y="109"/>
                  </a:lnTo>
                  <a:lnTo>
                    <a:pt x="14" y="103"/>
                  </a:lnTo>
                  <a:lnTo>
                    <a:pt x="17" y="103"/>
                  </a:lnTo>
                  <a:lnTo>
                    <a:pt x="22" y="87"/>
                  </a:lnTo>
                  <a:lnTo>
                    <a:pt x="19" y="82"/>
                  </a:lnTo>
                  <a:lnTo>
                    <a:pt x="22" y="76"/>
                  </a:lnTo>
                  <a:lnTo>
                    <a:pt x="19" y="75"/>
                  </a:lnTo>
                  <a:lnTo>
                    <a:pt x="17" y="76"/>
                  </a:lnTo>
                  <a:lnTo>
                    <a:pt x="16" y="68"/>
                  </a:lnTo>
                  <a:lnTo>
                    <a:pt x="13" y="75"/>
                  </a:lnTo>
                  <a:lnTo>
                    <a:pt x="11" y="79"/>
                  </a:lnTo>
                  <a:lnTo>
                    <a:pt x="6" y="79"/>
                  </a:lnTo>
                  <a:lnTo>
                    <a:pt x="14" y="59"/>
                  </a:lnTo>
                  <a:lnTo>
                    <a:pt x="6" y="62"/>
                  </a:lnTo>
                  <a:lnTo>
                    <a:pt x="0" y="56"/>
                  </a:lnTo>
                  <a:lnTo>
                    <a:pt x="5" y="54"/>
                  </a:lnTo>
                  <a:lnTo>
                    <a:pt x="9" y="38"/>
                  </a:lnTo>
                  <a:lnTo>
                    <a:pt x="5" y="37"/>
                  </a:lnTo>
                  <a:lnTo>
                    <a:pt x="5" y="32"/>
                  </a:lnTo>
                  <a:lnTo>
                    <a:pt x="8" y="32"/>
                  </a:lnTo>
                  <a:lnTo>
                    <a:pt x="6" y="24"/>
                  </a:lnTo>
                  <a:lnTo>
                    <a:pt x="14" y="21"/>
                  </a:lnTo>
                  <a:lnTo>
                    <a:pt x="11" y="16"/>
                  </a:lnTo>
                  <a:lnTo>
                    <a:pt x="13" y="13"/>
                  </a:lnTo>
                  <a:lnTo>
                    <a:pt x="16" y="13"/>
                  </a:lnTo>
                  <a:lnTo>
                    <a:pt x="19" y="3"/>
                  </a:lnTo>
                  <a:lnTo>
                    <a:pt x="4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30" name="Freeform 1763"/>
            <p:cNvSpPr>
              <a:spLocks/>
            </p:cNvSpPr>
            <p:nvPr/>
          </p:nvSpPr>
          <p:spPr bwMode="auto">
            <a:xfrm>
              <a:off x="4359276" y="2932113"/>
              <a:ext cx="11113" cy="11113"/>
            </a:xfrm>
            <a:custGeom>
              <a:avLst/>
              <a:gdLst/>
              <a:ahLst/>
              <a:cxnLst>
                <a:cxn ang="0">
                  <a:pos x="12" y="0"/>
                </a:cxn>
                <a:cxn ang="0">
                  <a:pos x="14" y="5"/>
                </a:cxn>
                <a:cxn ang="0">
                  <a:pos x="9" y="8"/>
                </a:cxn>
                <a:cxn ang="0">
                  <a:pos x="11" y="9"/>
                </a:cxn>
                <a:cxn ang="0">
                  <a:pos x="0" y="14"/>
                </a:cxn>
                <a:cxn ang="0">
                  <a:pos x="0" y="6"/>
                </a:cxn>
                <a:cxn ang="0">
                  <a:pos x="12" y="0"/>
                </a:cxn>
              </a:cxnLst>
              <a:rect l="0" t="0" r="r" b="b"/>
              <a:pathLst>
                <a:path w="14" h="14">
                  <a:moveTo>
                    <a:pt x="12" y="0"/>
                  </a:moveTo>
                  <a:lnTo>
                    <a:pt x="14" y="5"/>
                  </a:lnTo>
                  <a:lnTo>
                    <a:pt x="9" y="8"/>
                  </a:lnTo>
                  <a:lnTo>
                    <a:pt x="11" y="9"/>
                  </a:lnTo>
                  <a:lnTo>
                    <a:pt x="0" y="14"/>
                  </a:lnTo>
                  <a:lnTo>
                    <a:pt x="0" y="6"/>
                  </a:lnTo>
                  <a:lnTo>
                    <a:pt x="1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31" name="Freeform 1764"/>
            <p:cNvSpPr>
              <a:spLocks/>
            </p:cNvSpPr>
            <p:nvPr/>
          </p:nvSpPr>
          <p:spPr bwMode="auto">
            <a:xfrm>
              <a:off x="4359276" y="2932113"/>
              <a:ext cx="11113" cy="11113"/>
            </a:xfrm>
            <a:custGeom>
              <a:avLst/>
              <a:gdLst/>
              <a:ahLst/>
              <a:cxnLst>
                <a:cxn ang="0">
                  <a:pos x="12" y="0"/>
                </a:cxn>
                <a:cxn ang="0">
                  <a:pos x="14" y="5"/>
                </a:cxn>
                <a:cxn ang="0">
                  <a:pos x="9" y="8"/>
                </a:cxn>
                <a:cxn ang="0">
                  <a:pos x="11" y="9"/>
                </a:cxn>
                <a:cxn ang="0">
                  <a:pos x="0" y="14"/>
                </a:cxn>
                <a:cxn ang="0">
                  <a:pos x="0" y="6"/>
                </a:cxn>
                <a:cxn ang="0">
                  <a:pos x="12" y="0"/>
                </a:cxn>
              </a:cxnLst>
              <a:rect l="0" t="0" r="r" b="b"/>
              <a:pathLst>
                <a:path w="14" h="14">
                  <a:moveTo>
                    <a:pt x="12" y="0"/>
                  </a:moveTo>
                  <a:lnTo>
                    <a:pt x="14" y="5"/>
                  </a:lnTo>
                  <a:lnTo>
                    <a:pt x="9" y="8"/>
                  </a:lnTo>
                  <a:lnTo>
                    <a:pt x="11" y="9"/>
                  </a:lnTo>
                  <a:lnTo>
                    <a:pt x="0" y="14"/>
                  </a:lnTo>
                  <a:lnTo>
                    <a:pt x="0" y="6"/>
                  </a:lnTo>
                  <a:lnTo>
                    <a:pt x="1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32" name="Freeform 1765"/>
            <p:cNvSpPr>
              <a:spLocks/>
            </p:cNvSpPr>
            <p:nvPr/>
          </p:nvSpPr>
          <p:spPr bwMode="auto">
            <a:xfrm>
              <a:off x="6021388" y="4246563"/>
              <a:ext cx="9525" cy="9525"/>
            </a:xfrm>
            <a:custGeom>
              <a:avLst/>
              <a:gdLst/>
              <a:ahLst/>
              <a:cxnLst>
                <a:cxn ang="0">
                  <a:pos x="7" y="0"/>
                </a:cxn>
                <a:cxn ang="0">
                  <a:pos x="13" y="8"/>
                </a:cxn>
                <a:cxn ang="0">
                  <a:pos x="4" y="13"/>
                </a:cxn>
                <a:cxn ang="0">
                  <a:pos x="0" y="13"/>
                </a:cxn>
                <a:cxn ang="0">
                  <a:pos x="0" y="5"/>
                </a:cxn>
                <a:cxn ang="0">
                  <a:pos x="7" y="0"/>
                </a:cxn>
              </a:cxnLst>
              <a:rect l="0" t="0" r="r" b="b"/>
              <a:pathLst>
                <a:path w="13" h="13">
                  <a:moveTo>
                    <a:pt x="7" y="0"/>
                  </a:moveTo>
                  <a:lnTo>
                    <a:pt x="13" y="8"/>
                  </a:lnTo>
                  <a:lnTo>
                    <a:pt x="4" y="13"/>
                  </a:lnTo>
                  <a:lnTo>
                    <a:pt x="0" y="13"/>
                  </a:lnTo>
                  <a:lnTo>
                    <a:pt x="0" y="5"/>
                  </a:lnTo>
                  <a:lnTo>
                    <a:pt x="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33" name="Freeform 1766"/>
            <p:cNvSpPr>
              <a:spLocks/>
            </p:cNvSpPr>
            <p:nvPr/>
          </p:nvSpPr>
          <p:spPr bwMode="auto">
            <a:xfrm>
              <a:off x="6146801" y="4308475"/>
              <a:ext cx="19050" cy="20638"/>
            </a:xfrm>
            <a:custGeom>
              <a:avLst/>
              <a:gdLst/>
              <a:ahLst/>
              <a:cxnLst>
                <a:cxn ang="0">
                  <a:pos x="14" y="0"/>
                </a:cxn>
                <a:cxn ang="0">
                  <a:pos x="25" y="26"/>
                </a:cxn>
                <a:cxn ang="0">
                  <a:pos x="0" y="16"/>
                </a:cxn>
                <a:cxn ang="0">
                  <a:pos x="14" y="0"/>
                </a:cxn>
              </a:cxnLst>
              <a:rect l="0" t="0" r="r" b="b"/>
              <a:pathLst>
                <a:path w="25" h="26">
                  <a:moveTo>
                    <a:pt x="14" y="0"/>
                  </a:moveTo>
                  <a:lnTo>
                    <a:pt x="25" y="26"/>
                  </a:lnTo>
                  <a:lnTo>
                    <a:pt x="0" y="16"/>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34" name="Freeform 1767"/>
            <p:cNvSpPr>
              <a:spLocks/>
            </p:cNvSpPr>
            <p:nvPr/>
          </p:nvSpPr>
          <p:spPr bwMode="auto">
            <a:xfrm>
              <a:off x="6146801" y="4308475"/>
              <a:ext cx="19050" cy="20638"/>
            </a:xfrm>
            <a:custGeom>
              <a:avLst/>
              <a:gdLst/>
              <a:ahLst/>
              <a:cxnLst>
                <a:cxn ang="0">
                  <a:pos x="14" y="0"/>
                </a:cxn>
                <a:cxn ang="0">
                  <a:pos x="25" y="26"/>
                </a:cxn>
                <a:cxn ang="0">
                  <a:pos x="0" y="16"/>
                </a:cxn>
                <a:cxn ang="0">
                  <a:pos x="14" y="0"/>
                </a:cxn>
              </a:cxnLst>
              <a:rect l="0" t="0" r="r" b="b"/>
              <a:pathLst>
                <a:path w="25" h="26">
                  <a:moveTo>
                    <a:pt x="14" y="0"/>
                  </a:moveTo>
                  <a:lnTo>
                    <a:pt x="25" y="26"/>
                  </a:lnTo>
                  <a:lnTo>
                    <a:pt x="0" y="16"/>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35" name="Freeform 1768"/>
            <p:cNvSpPr>
              <a:spLocks/>
            </p:cNvSpPr>
            <p:nvPr/>
          </p:nvSpPr>
          <p:spPr bwMode="auto">
            <a:xfrm>
              <a:off x="6010276" y="3951288"/>
              <a:ext cx="20638" cy="19050"/>
            </a:xfrm>
            <a:custGeom>
              <a:avLst/>
              <a:gdLst/>
              <a:ahLst/>
              <a:cxnLst>
                <a:cxn ang="0">
                  <a:pos x="0" y="0"/>
                </a:cxn>
                <a:cxn ang="0">
                  <a:pos x="18" y="0"/>
                </a:cxn>
                <a:cxn ang="0">
                  <a:pos x="27" y="22"/>
                </a:cxn>
                <a:cxn ang="0">
                  <a:pos x="3" y="25"/>
                </a:cxn>
                <a:cxn ang="0">
                  <a:pos x="0" y="0"/>
                </a:cxn>
              </a:cxnLst>
              <a:rect l="0" t="0" r="r" b="b"/>
              <a:pathLst>
                <a:path w="27" h="25">
                  <a:moveTo>
                    <a:pt x="0" y="0"/>
                  </a:moveTo>
                  <a:lnTo>
                    <a:pt x="18" y="0"/>
                  </a:lnTo>
                  <a:lnTo>
                    <a:pt x="27" y="22"/>
                  </a:lnTo>
                  <a:lnTo>
                    <a:pt x="3" y="25"/>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36" name="Freeform 1769"/>
            <p:cNvSpPr>
              <a:spLocks/>
            </p:cNvSpPr>
            <p:nvPr/>
          </p:nvSpPr>
          <p:spPr bwMode="auto">
            <a:xfrm>
              <a:off x="5946776" y="3919538"/>
              <a:ext cx="9525" cy="20638"/>
            </a:xfrm>
            <a:custGeom>
              <a:avLst/>
              <a:gdLst/>
              <a:ahLst/>
              <a:cxnLst>
                <a:cxn ang="0">
                  <a:pos x="0" y="0"/>
                </a:cxn>
                <a:cxn ang="0">
                  <a:pos x="5" y="8"/>
                </a:cxn>
                <a:cxn ang="0">
                  <a:pos x="11" y="0"/>
                </a:cxn>
                <a:cxn ang="0">
                  <a:pos x="13" y="11"/>
                </a:cxn>
                <a:cxn ang="0">
                  <a:pos x="6" y="25"/>
                </a:cxn>
                <a:cxn ang="0">
                  <a:pos x="3" y="13"/>
                </a:cxn>
                <a:cxn ang="0">
                  <a:pos x="0" y="0"/>
                </a:cxn>
              </a:cxnLst>
              <a:rect l="0" t="0" r="r" b="b"/>
              <a:pathLst>
                <a:path w="13" h="25">
                  <a:moveTo>
                    <a:pt x="0" y="0"/>
                  </a:moveTo>
                  <a:lnTo>
                    <a:pt x="5" y="8"/>
                  </a:lnTo>
                  <a:lnTo>
                    <a:pt x="11" y="0"/>
                  </a:lnTo>
                  <a:lnTo>
                    <a:pt x="13" y="11"/>
                  </a:lnTo>
                  <a:lnTo>
                    <a:pt x="6" y="25"/>
                  </a:lnTo>
                  <a:lnTo>
                    <a:pt x="3" y="13"/>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37" name="Freeform 1770"/>
            <p:cNvSpPr>
              <a:spLocks/>
            </p:cNvSpPr>
            <p:nvPr/>
          </p:nvSpPr>
          <p:spPr bwMode="auto">
            <a:xfrm>
              <a:off x="6146801" y="4308475"/>
              <a:ext cx="9525" cy="9525"/>
            </a:xfrm>
            <a:custGeom>
              <a:avLst/>
              <a:gdLst/>
              <a:ahLst/>
              <a:cxnLst>
                <a:cxn ang="0">
                  <a:pos x="0" y="0"/>
                </a:cxn>
                <a:cxn ang="0">
                  <a:pos x="11" y="5"/>
                </a:cxn>
                <a:cxn ang="0">
                  <a:pos x="12" y="11"/>
                </a:cxn>
                <a:cxn ang="0">
                  <a:pos x="8" y="13"/>
                </a:cxn>
                <a:cxn ang="0">
                  <a:pos x="0" y="0"/>
                </a:cxn>
              </a:cxnLst>
              <a:rect l="0" t="0" r="r" b="b"/>
              <a:pathLst>
                <a:path w="12" h="13">
                  <a:moveTo>
                    <a:pt x="0" y="0"/>
                  </a:moveTo>
                  <a:lnTo>
                    <a:pt x="11" y="5"/>
                  </a:lnTo>
                  <a:lnTo>
                    <a:pt x="12" y="11"/>
                  </a:lnTo>
                  <a:lnTo>
                    <a:pt x="8" y="13"/>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38" name="Freeform 1771"/>
            <p:cNvSpPr>
              <a:spLocks/>
            </p:cNvSpPr>
            <p:nvPr/>
          </p:nvSpPr>
          <p:spPr bwMode="auto">
            <a:xfrm>
              <a:off x="6115051" y="4318000"/>
              <a:ext cx="41275" cy="42863"/>
            </a:xfrm>
            <a:custGeom>
              <a:avLst/>
              <a:gdLst/>
              <a:ahLst/>
              <a:cxnLst>
                <a:cxn ang="0">
                  <a:pos x="0" y="0"/>
                </a:cxn>
                <a:cxn ang="0">
                  <a:pos x="27" y="9"/>
                </a:cxn>
                <a:cxn ang="0">
                  <a:pos x="49" y="3"/>
                </a:cxn>
                <a:cxn ang="0">
                  <a:pos x="52" y="11"/>
                </a:cxn>
                <a:cxn ang="0">
                  <a:pos x="51" y="24"/>
                </a:cxn>
                <a:cxn ang="0">
                  <a:pos x="46" y="38"/>
                </a:cxn>
                <a:cxn ang="0">
                  <a:pos x="41" y="38"/>
                </a:cxn>
                <a:cxn ang="0">
                  <a:pos x="38" y="46"/>
                </a:cxn>
                <a:cxn ang="0">
                  <a:pos x="35" y="46"/>
                </a:cxn>
                <a:cxn ang="0">
                  <a:pos x="30" y="52"/>
                </a:cxn>
                <a:cxn ang="0">
                  <a:pos x="17" y="51"/>
                </a:cxn>
                <a:cxn ang="0">
                  <a:pos x="22" y="47"/>
                </a:cxn>
                <a:cxn ang="0">
                  <a:pos x="16" y="46"/>
                </a:cxn>
                <a:cxn ang="0">
                  <a:pos x="10" y="38"/>
                </a:cxn>
                <a:cxn ang="0">
                  <a:pos x="6" y="25"/>
                </a:cxn>
                <a:cxn ang="0">
                  <a:pos x="10" y="32"/>
                </a:cxn>
                <a:cxn ang="0">
                  <a:pos x="11" y="28"/>
                </a:cxn>
                <a:cxn ang="0">
                  <a:pos x="0" y="9"/>
                </a:cxn>
                <a:cxn ang="0">
                  <a:pos x="0" y="0"/>
                </a:cxn>
              </a:cxnLst>
              <a:rect l="0" t="0" r="r" b="b"/>
              <a:pathLst>
                <a:path w="52" h="52">
                  <a:moveTo>
                    <a:pt x="0" y="0"/>
                  </a:moveTo>
                  <a:lnTo>
                    <a:pt x="27" y="9"/>
                  </a:lnTo>
                  <a:lnTo>
                    <a:pt x="49" y="3"/>
                  </a:lnTo>
                  <a:lnTo>
                    <a:pt x="52" y="11"/>
                  </a:lnTo>
                  <a:lnTo>
                    <a:pt x="51" y="24"/>
                  </a:lnTo>
                  <a:lnTo>
                    <a:pt x="46" y="38"/>
                  </a:lnTo>
                  <a:lnTo>
                    <a:pt x="41" y="38"/>
                  </a:lnTo>
                  <a:lnTo>
                    <a:pt x="38" y="46"/>
                  </a:lnTo>
                  <a:lnTo>
                    <a:pt x="35" y="46"/>
                  </a:lnTo>
                  <a:lnTo>
                    <a:pt x="30" y="52"/>
                  </a:lnTo>
                  <a:lnTo>
                    <a:pt x="17" y="51"/>
                  </a:lnTo>
                  <a:lnTo>
                    <a:pt x="22" y="47"/>
                  </a:lnTo>
                  <a:lnTo>
                    <a:pt x="16" y="46"/>
                  </a:lnTo>
                  <a:lnTo>
                    <a:pt x="10" y="38"/>
                  </a:lnTo>
                  <a:lnTo>
                    <a:pt x="6" y="25"/>
                  </a:lnTo>
                  <a:lnTo>
                    <a:pt x="10" y="32"/>
                  </a:lnTo>
                  <a:lnTo>
                    <a:pt x="11" y="28"/>
                  </a:lnTo>
                  <a:lnTo>
                    <a:pt x="0" y="9"/>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39" name="Freeform 1772"/>
            <p:cNvSpPr>
              <a:spLocks/>
            </p:cNvSpPr>
            <p:nvPr/>
          </p:nvSpPr>
          <p:spPr bwMode="auto">
            <a:xfrm>
              <a:off x="6303963" y="3910013"/>
              <a:ext cx="11113" cy="9525"/>
            </a:xfrm>
            <a:custGeom>
              <a:avLst/>
              <a:gdLst/>
              <a:ahLst/>
              <a:cxnLst>
                <a:cxn ang="0">
                  <a:pos x="0" y="0"/>
                </a:cxn>
                <a:cxn ang="0">
                  <a:pos x="9" y="6"/>
                </a:cxn>
                <a:cxn ang="0">
                  <a:pos x="13" y="12"/>
                </a:cxn>
                <a:cxn ang="0">
                  <a:pos x="5" y="11"/>
                </a:cxn>
                <a:cxn ang="0">
                  <a:pos x="0" y="0"/>
                </a:cxn>
              </a:cxnLst>
              <a:rect l="0" t="0" r="r" b="b"/>
              <a:pathLst>
                <a:path w="13" h="12">
                  <a:moveTo>
                    <a:pt x="0" y="0"/>
                  </a:moveTo>
                  <a:lnTo>
                    <a:pt x="9" y="6"/>
                  </a:lnTo>
                  <a:lnTo>
                    <a:pt x="13" y="12"/>
                  </a:lnTo>
                  <a:lnTo>
                    <a:pt x="5" y="11"/>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40" name="Freeform 1773"/>
            <p:cNvSpPr>
              <a:spLocks/>
            </p:cNvSpPr>
            <p:nvPr/>
          </p:nvSpPr>
          <p:spPr bwMode="auto">
            <a:xfrm>
              <a:off x="6303963" y="3910013"/>
              <a:ext cx="11113" cy="9525"/>
            </a:xfrm>
            <a:custGeom>
              <a:avLst/>
              <a:gdLst/>
              <a:ahLst/>
              <a:cxnLst>
                <a:cxn ang="0">
                  <a:pos x="0" y="0"/>
                </a:cxn>
                <a:cxn ang="0">
                  <a:pos x="9" y="6"/>
                </a:cxn>
                <a:cxn ang="0">
                  <a:pos x="13" y="12"/>
                </a:cxn>
                <a:cxn ang="0">
                  <a:pos x="5" y="11"/>
                </a:cxn>
                <a:cxn ang="0">
                  <a:pos x="0" y="0"/>
                </a:cxn>
              </a:cxnLst>
              <a:rect l="0" t="0" r="r" b="b"/>
              <a:pathLst>
                <a:path w="13" h="12">
                  <a:moveTo>
                    <a:pt x="0" y="0"/>
                  </a:moveTo>
                  <a:lnTo>
                    <a:pt x="9" y="6"/>
                  </a:lnTo>
                  <a:lnTo>
                    <a:pt x="13" y="12"/>
                  </a:lnTo>
                  <a:lnTo>
                    <a:pt x="5" y="11"/>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41" name="Freeform 1774"/>
            <p:cNvSpPr>
              <a:spLocks/>
            </p:cNvSpPr>
            <p:nvPr/>
          </p:nvSpPr>
          <p:spPr bwMode="auto">
            <a:xfrm>
              <a:off x="6283326" y="3898900"/>
              <a:ext cx="9525" cy="11113"/>
            </a:xfrm>
            <a:custGeom>
              <a:avLst/>
              <a:gdLst/>
              <a:ahLst/>
              <a:cxnLst>
                <a:cxn ang="0">
                  <a:pos x="0" y="0"/>
                </a:cxn>
                <a:cxn ang="0">
                  <a:pos x="8" y="2"/>
                </a:cxn>
                <a:cxn ang="0">
                  <a:pos x="13" y="15"/>
                </a:cxn>
                <a:cxn ang="0">
                  <a:pos x="5" y="15"/>
                </a:cxn>
                <a:cxn ang="0">
                  <a:pos x="0" y="7"/>
                </a:cxn>
                <a:cxn ang="0">
                  <a:pos x="0" y="0"/>
                </a:cxn>
              </a:cxnLst>
              <a:rect l="0" t="0" r="r" b="b"/>
              <a:pathLst>
                <a:path w="13" h="15">
                  <a:moveTo>
                    <a:pt x="0" y="0"/>
                  </a:moveTo>
                  <a:lnTo>
                    <a:pt x="8" y="2"/>
                  </a:lnTo>
                  <a:lnTo>
                    <a:pt x="13" y="15"/>
                  </a:lnTo>
                  <a:lnTo>
                    <a:pt x="5" y="15"/>
                  </a:lnTo>
                  <a:lnTo>
                    <a:pt x="0" y="7"/>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42" name="Freeform 1775"/>
            <p:cNvSpPr>
              <a:spLocks/>
            </p:cNvSpPr>
            <p:nvPr/>
          </p:nvSpPr>
          <p:spPr bwMode="auto">
            <a:xfrm>
              <a:off x="6283326" y="3898900"/>
              <a:ext cx="9525" cy="11113"/>
            </a:xfrm>
            <a:custGeom>
              <a:avLst/>
              <a:gdLst/>
              <a:ahLst/>
              <a:cxnLst>
                <a:cxn ang="0">
                  <a:pos x="0" y="0"/>
                </a:cxn>
                <a:cxn ang="0">
                  <a:pos x="8" y="2"/>
                </a:cxn>
                <a:cxn ang="0">
                  <a:pos x="13" y="15"/>
                </a:cxn>
                <a:cxn ang="0">
                  <a:pos x="5" y="15"/>
                </a:cxn>
                <a:cxn ang="0">
                  <a:pos x="0" y="7"/>
                </a:cxn>
                <a:cxn ang="0">
                  <a:pos x="0" y="0"/>
                </a:cxn>
              </a:cxnLst>
              <a:rect l="0" t="0" r="r" b="b"/>
              <a:pathLst>
                <a:path w="13" h="15">
                  <a:moveTo>
                    <a:pt x="0" y="0"/>
                  </a:moveTo>
                  <a:lnTo>
                    <a:pt x="8" y="2"/>
                  </a:lnTo>
                  <a:lnTo>
                    <a:pt x="13" y="15"/>
                  </a:lnTo>
                  <a:lnTo>
                    <a:pt x="5" y="15"/>
                  </a:lnTo>
                  <a:lnTo>
                    <a:pt x="0" y="7"/>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43" name="Freeform 1776"/>
            <p:cNvSpPr>
              <a:spLocks/>
            </p:cNvSpPr>
            <p:nvPr/>
          </p:nvSpPr>
          <p:spPr bwMode="auto">
            <a:xfrm>
              <a:off x="6292851" y="3887788"/>
              <a:ext cx="11113" cy="20638"/>
            </a:xfrm>
            <a:custGeom>
              <a:avLst/>
              <a:gdLst/>
              <a:ahLst/>
              <a:cxnLst>
                <a:cxn ang="0">
                  <a:pos x="0" y="0"/>
                </a:cxn>
                <a:cxn ang="0">
                  <a:pos x="14" y="25"/>
                </a:cxn>
                <a:cxn ang="0">
                  <a:pos x="4" y="19"/>
                </a:cxn>
                <a:cxn ang="0">
                  <a:pos x="0" y="0"/>
                </a:cxn>
              </a:cxnLst>
              <a:rect l="0" t="0" r="r" b="b"/>
              <a:pathLst>
                <a:path w="14" h="25">
                  <a:moveTo>
                    <a:pt x="0" y="0"/>
                  </a:moveTo>
                  <a:lnTo>
                    <a:pt x="14" y="25"/>
                  </a:lnTo>
                  <a:lnTo>
                    <a:pt x="4" y="19"/>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44" name="Freeform 1777"/>
            <p:cNvSpPr>
              <a:spLocks/>
            </p:cNvSpPr>
            <p:nvPr/>
          </p:nvSpPr>
          <p:spPr bwMode="auto">
            <a:xfrm>
              <a:off x="6292851" y="3887788"/>
              <a:ext cx="11113" cy="20638"/>
            </a:xfrm>
            <a:custGeom>
              <a:avLst/>
              <a:gdLst/>
              <a:ahLst/>
              <a:cxnLst>
                <a:cxn ang="0">
                  <a:pos x="0" y="0"/>
                </a:cxn>
                <a:cxn ang="0">
                  <a:pos x="14" y="25"/>
                </a:cxn>
                <a:cxn ang="0">
                  <a:pos x="4" y="19"/>
                </a:cxn>
                <a:cxn ang="0">
                  <a:pos x="0" y="0"/>
                </a:cxn>
              </a:cxnLst>
              <a:rect l="0" t="0" r="r" b="b"/>
              <a:pathLst>
                <a:path w="14" h="25">
                  <a:moveTo>
                    <a:pt x="0" y="0"/>
                  </a:moveTo>
                  <a:lnTo>
                    <a:pt x="14" y="25"/>
                  </a:lnTo>
                  <a:lnTo>
                    <a:pt x="4" y="19"/>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45" name="Freeform 1778"/>
            <p:cNvSpPr>
              <a:spLocks/>
            </p:cNvSpPr>
            <p:nvPr/>
          </p:nvSpPr>
          <p:spPr bwMode="auto">
            <a:xfrm>
              <a:off x="6273801" y="3878263"/>
              <a:ext cx="9525" cy="9525"/>
            </a:xfrm>
            <a:custGeom>
              <a:avLst/>
              <a:gdLst/>
              <a:ahLst/>
              <a:cxnLst>
                <a:cxn ang="0">
                  <a:pos x="0" y="0"/>
                </a:cxn>
                <a:cxn ang="0">
                  <a:pos x="11" y="8"/>
                </a:cxn>
                <a:cxn ang="0">
                  <a:pos x="13" y="13"/>
                </a:cxn>
                <a:cxn ang="0">
                  <a:pos x="4" y="5"/>
                </a:cxn>
                <a:cxn ang="0">
                  <a:pos x="0" y="0"/>
                </a:cxn>
              </a:cxnLst>
              <a:rect l="0" t="0" r="r" b="b"/>
              <a:pathLst>
                <a:path w="13" h="13">
                  <a:moveTo>
                    <a:pt x="0" y="0"/>
                  </a:moveTo>
                  <a:lnTo>
                    <a:pt x="11" y="8"/>
                  </a:lnTo>
                  <a:lnTo>
                    <a:pt x="13" y="13"/>
                  </a:lnTo>
                  <a:lnTo>
                    <a:pt x="4" y="5"/>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46" name="Freeform 1779"/>
            <p:cNvSpPr>
              <a:spLocks/>
            </p:cNvSpPr>
            <p:nvPr/>
          </p:nvSpPr>
          <p:spPr bwMode="auto">
            <a:xfrm>
              <a:off x="6273801" y="3878263"/>
              <a:ext cx="9525" cy="9525"/>
            </a:xfrm>
            <a:custGeom>
              <a:avLst/>
              <a:gdLst/>
              <a:ahLst/>
              <a:cxnLst>
                <a:cxn ang="0">
                  <a:pos x="0" y="0"/>
                </a:cxn>
                <a:cxn ang="0">
                  <a:pos x="11" y="8"/>
                </a:cxn>
                <a:cxn ang="0">
                  <a:pos x="13" y="13"/>
                </a:cxn>
                <a:cxn ang="0">
                  <a:pos x="4" y="5"/>
                </a:cxn>
                <a:cxn ang="0">
                  <a:pos x="0" y="0"/>
                </a:cxn>
              </a:cxnLst>
              <a:rect l="0" t="0" r="r" b="b"/>
              <a:pathLst>
                <a:path w="13" h="13">
                  <a:moveTo>
                    <a:pt x="0" y="0"/>
                  </a:moveTo>
                  <a:lnTo>
                    <a:pt x="11" y="8"/>
                  </a:lnTo>
                  <a:lnTo>
                    <a:pt x="13" y="13"/>
                  </a:lnTo>
                  <a:lnTo>
                    <a:pt x="4" y="5"/>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47" name="Freeform 1780"/>
            <p:cNvSpPr>
              <a:spLocks/>
            </p:cNvSpPr>
            <p:nvPr/>
          </p:nvSpPr>
          <p:spPr bwMode="auto">
            <a:xfrm>
              <a:off x="6240463" y="3867150"/>
              <a:ext cx="22225" cy="11113"/>
            </a:xfrm>
            <a:custGeom>
              <a:avLst/>
              <a:gdLst/>
              <a:ahLst/>
              <a:cxnLst>
                <a:cxn ang="0">
                  <a:pos x="0" y="0"/>
                </a:cxn>
                <a:cxn ang="0">
                  <a:pos x="27" y="14"/>
                </a:cxn>
                <a:cxn ang="0">
                  <a:pos x="13" y="11"/>
                </a:cxn>
                <a:cxn ang="0">
                  <a:pos x="0" y="0"/>
                </a:cxn>
              </a:cxnLst>
              <a:rect l="0" t="0" r="r" b="b"/>
              <a:pathLst>
                <a:path w="27" h="14">
                  <a:moveTo>
                    <a:pt x="0" y="0"/>
                  </a:moveTo>
                  <a:lnTo>
                    <a:pt x="27" y="14"/>
                  </a:lnTo>
                  <a:lnTo>
                    <a:pt x="13" y="11"/>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48" name="Freeform 1781"/>
            <p:cNvSpPr>
              <a:spLocks/>
            </p:cNvSpPr>
            <p:nvPr/>
          </p:nvSpPr>
          <p:spPr bwMode="auto">
            <a:xfrm>
              <a:off x="6240463" y="3867150"/>
              <a:ext cx="22225" cy="11113"/>
            </a:xfrm>
            <a:custGeom>
              <a:avLst/>
              <a:gdLst/>
              <a:ahLst/>
              <a:cxnLst>
                <a:cxn ang="0">
                  <a:pos x="0" y="0"/>
                </a:cxn>
                <a:cxn ang="0">
                  <a:pos x="27" y="14"/>
                </a:cxn>
                <a:cxn ang="0">
                  <a:pos x="13" y="11"/>
                </a:cxn>
                <a:cxn ang="0">
                  <a:pos x="0" y="0"/>
                </a:cxn>
              </a:cxnLst>
              <a:rect l="0" t="0" r="r" b="b"/>
              <a:pathLst>
                <a:path w="27" h="14">
                  <a:moveTo>
                    <a:pt x="0" y="0"/>
                  </a:moveTo>
                  <a:lnTo>
                    <a:pt x="27" y="14"/>
                  </a:lnTo>
                  <a:lnTo>
                    <a:pt x="13" y="11"/>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49" name="Freeform 1782"/>
            <p:cNvSpPr>
              <a:spLocks/>
            </p:cNvSpPr>
            <p:nvPr/>
          </p:nvSpPr>
          <p:spPr bwMode="auto">
            <a:xfrm>
              <a:off x="6062663" y="3825875"/>
              <a:ext cx="115888" cy="93663"/>
            </a:xfrm>
            <a:custGeom>
              <a:avLst/>
              <a:gdLst/>
              <a:ahLst/>
              <a:cxnLst>
                <a:cxn ang="0">
                  <a:pos x="1" y="0"/>
                </a:cxn>
                <a:cxn ang="0">
                  <a:pos x="50" y="17"/>
                </a:cxn>
                <a:cxn ang="0">
                  <a:pos x="68" y="30"/>
                </a:cxn>
                <a:cxn ang="0">
                  <a:pos x="72" y="44"/>
                </a:cxn>
                <a:cxn ang="0">
                  <a:pos x="98" y="52"/>
                </a:cxn>
                <a:cxn ang="0">
                  <a:pos x="101" y="61"/>
                </a:cxn>
                <a:cxn ang="0">
                  <a:pos x="90" y="63"/>
                </a:cxn>
                <a:cxn ang="0">
                  <a:pos x="93" y="71"/>
                </a:cxn>
                <a:cxn ang="0">
                  <a:pos x="104" y="80"/>
                </a:cxn>
                <a:cxn ang="0">
                  <a:pos x="112" y="93"/>
                </a:cxn>
                <a:cxn ang="0">
                  <a:pos x="121" y="94"/>
                </a:cxn>
                <a:cxn ang="0">
                  <a:pos x="123" y="101"/>
                </a:cxn>
                <a:cxn ang="0">
                  <a:pos x="134" y="104"/>
                </a:cxn>
                <a:cxn ang="0">
                  <a:pos x="131" y="107"/>
                </a:cxn>
                <a:cxn ang="0">
                  <a:pos x="145" y="110"/>
                </a:cxn>
                <a:cxn ang="0">
                  <a:pos x="137" y="113"/>
                </a:cxn>
                <a:cxn ang="0">
                  <a:pos x="144" y="115"/>
                </a:cxn>
                <a:cxn ang="0">
                  <a:pos x="137" y="118"/>
                </a:cxn>
                <a:cxn ang="0">
                  <a:pos x="132" y="113"/>
                </a:cxn>
                <a:cxn ang="0">
                  <a:pos x="101" y="109"/>
                </a:cxn>
                <a:cxn ang="0">
                  <a:pos x="88" y="99"/>
                </a:cxn>
                <a:cxn ang="0">
                  <a:pos x="88" y="94"/>
                </a:cxn>
                <a:cxn ang="0">
                  <a:pos x="83" y="94"/>
                </a:cxn>
                <a:cxn ang="0">
                  <a:pos x="77" y="83"/>
                </a:cxn>
                <a:cxn ang="0">
                  <a:pos x="52" y="72"/>
                </a:cxn>
                <a:cxn ang="0">
                  <a:pos x="45" y="74"/>
                </a:cxn>
                <a:cxn ang="0">
                  <a:pos x="42" y="72"/>
                </a:cxn>
                <a:cxn ang="0">
                  <a:pos x="42" y="79"/>
                </a:cxn>
                <a:cxn ang="0">
                  <a:pos x="38" y="80"/>
                </a:cxn>
                <a:cxn ang="0">
                  <a:pos x="38" y="82"/>
                </a:cxn>
                <a:cxn ang="0">
                  <a:pos x="30" y="85"/>
                </a:cxn>
                <a:cxn ang="0">
                  <a:pos x="36" y="93"/>
                </a:cxn>
                <a:cxn ang="0">
                  <a:pos x="27" y="99"/>
                </a:cxn>
                <a:cxn ang="0">
                  <a:pos x="3" y="96"/>
                </a:cxn>
                <a:cxn ang="0">
                  <a:pos x="0" y="61"/>
                </a:cxn>
                <a:cxn ang="0">
                  <a:pos x="3" y="36"/>
                </a:cxn>
                <a:cxn ang="0">
                  <a:pos x="1" y="0"/>
                </a:cxn>
              </a:cxnLst>
              <a:rect l="0" t="0" r="r" b="b"/>
              <a:pathLst>
                <a:path w="145" h="118">
                  <a:moveTo>
                    <a:pt x="1" y="0"/>
                  </a:moveTo>
                  <a:lnTo>
                    <a:pt x="50" y="17"/>
                  </a:lnTo>
                  <a:lnTo>
                    <a:pt x="68" y="30"/>
                  </a:lnTo>
                  <a:lnTo>
                    <a:pt x="72" y="44"/>
                  </a:lnTo>
                  <a:lnTo>
                    <a:pt x="98" y="52"/>
                  </a:lnTo>
                  <a:lnTo>
                    <a:pt x="101" y="61"/>
                  </a:lnTo>
                  <a:lnTo>
                    <a:pt x="90" y="63"/>
                  </a:lnTo>
                  <a:lnTo>
                    <a:pt x="93" y="71"/>
                  </a:lnTo>
                  <a:lnTo>
                    <a:pt x="104" y="80"/>
                  </a:lnTo>
                  <a:lnTo>
                    <a:pt x="112" y="93"/>
                  </a:lnTo>
                  <a:lnTo>
                    <a:pt x="121" y="94"/>
                  </a:lnTo>
                  <a:lnTo>
                    <a:pt x="123" y="101"/>
                  </a:lnTo>
                  <a:lnTo>
                    <a:pt x="134" y="104"/>
                  </a:lnTo>
                  <a:lnTo>
                    <a:pt x="131" y="107"/>
                  </a:lnTo>
                  <a:lnTo>
                    <a:pt x="145" y="110"/>
                  </a:lnTo>
                  <a:lnTo>
                    <a:pt x="137" y="113"/>
                  </a:lnTo>
                  <a:lnTo>
                    <a:pt x="144" y="115"/>
                  </a:lnTo>
                  <a:lnTo>
                    <a:pt x="137" y="118"/>
                  </a:lnTo>
                  <a:lnTo>
                    <a:pt x="132" y="113"/>
                  </a:lnTo>
                  <a:lnTo>
                    <a:pt x="101" y="109"/>
                  </a:lnTo>
                  <a:lnTo>
                    <a:pt x="88" y="99"/>
                  </a:lnTo>
                  <a:lnTo>
                    <a:pt x="88" y="94"/>
                  </a:lnTo>
                  <a:lnTo>
                    <a:pt x="83" y="94"/>
                  </a:lnTo>
                  <a:lnTo>
                    <a:pt x="77" y="83"/>
                  </a:lnTo>
                  <a:lnTo>
                    <a:pt x="52" y="72"/>
                  </a:lnTo>
                  <a:lnTo>
                    <a:pt x="45" y="74"/>
                  </a:lnTo>
                  <a:lnTo>
                    <a:pt x="42" y="72"/>
                  </a:lnTo>
                  <a:lnTo>
                    <a:pt x="42" y="79"/>
                  </a:lnTo>
                  <a:lnTo>
                    <a:pt x="38" y="80"/>
                  </a:lnTo>
                  <a:lnTo>
                    <a:pt x="38" y="82"/>
                  </a:lnTo>
                  <a:lnTo>
                    <a:pt x="30" y="85"/>
                  </a:lnTo>
                  <a:lnTo>
                    <a:pt x="36" y="93"/>
                  </a:lnTo>
                  <a:lnTo>
                    <a:pt x="27" y="99"/>
                  </a:lnTo>
                  <a:lnTo>
                    <a:pt x="3" y="96"/>
                  </a:lnTo>
                  <a:lnTo>
                    <a:pt x="0" y="61"/>
                  </a:lnTo>
                  <a:lnTo>
                    <a:pt x="3" y="36"/>
                  </a:lnTo>
                  <a:lnTo>
                    <a:pt x="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50" name="Freeform 1783"/>
            <p:cNvSpPr>
              <a:spLocks/>
            </p:cNvSpPr>
            <p:nvPr/>
          </p:nvSpPr>
          <p:spPr bwMode="auto">
            <a:xfrm>
              <a:off x="6219826" y="3857625"/>
              <a:ext cx="20638" cy="9525"/>
            </a:xfrm>
            <a:custGeom>
              <a:avLst/>
              <a:gdLst/>
              <a:ahLst/>
              <a:cxnLst>
                <a:cxn ang="0">
                  <a:pos x="0" y="0"/>
                </a:cxn>
                <a:cxn ang="0">
                  <a:pos x="5" y="0"/>
                </a:cxn>
                <a:cxn ang="0">
                  <a:pos x="25" y="10"/>
                </a:cxn>
                <a:cxn ang="0">
                  <a:pos x="25" y="13"/>
                </a:cxn>
                <a:cxn ang="0">
                  <a:pos x="19" y="13"/>
                </a:cxn>
                <a:cxn ang="0">
                  <a:pos x="13" y="11"/>
                </a:cxn>
                <a:cxn ang="0">
                  <a:pos x="9" y="8"/>
                </a:cxn>
                <a:cxn ang="0">
                  <a:pos x="2" y="5"/>
                </a:cxn>
                <a:cxn ang="0">
                  <a:pos x="0" y="0"/>
                </a:cxn>
              </a:cxnLst>
              <a:rect l="0" t="0" r="r" b="b"/>
              <a:pathLst>
                <a:path w="25" h="13">
                  <a:moveTo>
                    <a:pt x="0" y="0"/>
                  </a:moveTo>
                  <a:lnTo>
                    <a:pt x="5" y="0"/>
                  </a:lnTo>
                  <a:lnTo>
                    <a:pt x="25" y="10"/>
                  </a:lnTo>
                  <a:lnTo>
                    <a:pt x="25" y="13"/>
                  </a:lnTo>
                  <a:lnTo>
                    <a:pt x="19" y="13"/>
                  </a:lnTo>
                  <a:lnTo>
                    <a:pt x="13" y="11"/>
                  </a:lnTo>
                  <a:lnTo>
                    <a:pt x="9" y="8"/>
                  </a:lnTo>
                  <a:lnTo>
                    <a:pt x="2" y="5"/>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51" name="Freeform 1784"/>
            <p:cNvSpPr>
              <a:spLocks/>
            </p:cNvSpPr>
            <p:nvPr/>
          </p:nvSpPr>
          <p:spPr bwMode="auto">
            <a:xfrm>
              <a:off x="6219826" y="3857625"/>
              <a:ext cx="20638" cy="9525"/>
            </a:xfrm>
            <a:custGeom>
              <a:avLst/>
              <a:gdLst/>
              <a:ahLst/>
              <a:cxnLst>
                <a:cxn ang="0">
                  <a:pos x="0" y="0"/>
                </a:cxn>
                <a:cxn ang="0">
                  <a:pos x="5" y="0"/>
                </a:cxn>
                <a:cxn ang="0">
                  <a:pos x="25" y="10"/>
                </a:cxn>
                <a:cxn ang="0">
                  <a:pos x="25" y="13"/>
                </a:cxn>
                <a:cxn ang="0">
                  <a:pos x="19" y="13"/>
                </a:cxn>
                <a:cxn ang="0">
                  <a:pos x="13" y="11"/>
                </a:cxn>
                <a:cxn ang="0">
                  <a:pos x="9" y="8"/>
                </a:cxn>
                <a:cxn ang="0">
                  <a:pos x="2" y="5"/>
                </a:cxn>
                <a:cxn ang="0">
                  <a:pos x="0" y="0"/>
                </a:cxn>
              </a:cxnLst>
              <a:rect l="0" t="0" r="r" b="b"/>
              <a:pathLst>
                <a:path w="25" h="13">
                  <a:moveTo>
                    <a:pt x="0" y="0"/>
                  </a:moveTo>
                  <a:lnTo>
                    <a:pt x="5" y="0"/>
                  </a:lnTo>
                  <a:lnTo>
                    <a:pt x="25" y="10"/>
                  </a:lnTo>
                  <a:lnTo>
                    <a:pt x="25" y="13"/>
                  </a:lnTo>
                  <a:lnTo>
                    <a:pt x="19" y="13"/>
                  </a:lnTo>
                  <a:lnTo>
                    <a:pt x="13" y="11"/>
                  </a:lnTo>
                  <a:lnTo>
                    <a:pt x="9" y="8"/>
                  </a:lnTo>
                  <a:lnTo>
                    <a:pt x="2" y="5"/>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52" name="Freeform 1785"/>
            <p:cNvSpPr>
              <a:spLocks/>
            </p:cNvSpPr>
            <p:nvPr/>
          </p:nvSpPr>
          <p:spPr bwMode="auto">
            <a:xfrm>
              <a:off x="6146801" y="3835400"/>
              <a:ext cx="50800" cy="31750"/>
            </a:xfrm>
            <a:custGeom>
              <a:avLst/>
              <a:gdLst/>
              <a:ahLst/>
              <a:cxnLst>
                <a:cxn ang="0">
                  <a:pos x="61" y="0"/>
                </a:cxn>
                <a:cxn ang="0">
                  <a:pos x="64" y="5"/>
                </a:cxn>
                <a:cxn ang="0">
                  <a:pos x="60" y="26"/>
                </a:cxn>
                <a:cxn ang="0">
                  <a:pos x="53" y="26"/>
                </a:cxn>
                <a:cxn ang="0">
                  <a:pos x="49" y="35"/>
                </a:cxn>
                <a:cxn ang="0">
                  <a:pos x="39" y="38"/>
                </a:cxn>
                <a:cxn ang="0">
                  <a:pos x="23" y="40"/>
                </a:cxn>
                <a:cxn ang="0">
                  <a:pos x="20" y="37"/>
                </a:cxn>
                <a:cxn ang="0">
                  <a:pos x="15" y="37"/>
                </a:cxn>
                <a:cxn ang="0">
                  <a:pos x="4" y="32"/>
                </a:cxn>
                <a:cxn ang="0">
                  <a:pos x="0" y="26"/>
                </a:cxn>
                <a:cxn ang="0">
                  <a:pos x="23" y="26"/>
                </a:cxn>
                <a:cxn ang="0">
                  <a:pos x="30" y="16"/>
                </a:cxn>
                <a:cxn ang="0">
                  <a:pos x="28" y="24"/>
                </a:cxn>
                <a:cxn ang="0">
                  <a:pos x="39" y="26"/>
                </a:cxn>
                <a:cxn ang="0">
                  <a:pos x="53" y="13"/>
                </a:cxn>
                <a:cxn ang="0">
                  <a:pos x="53" y="2"/>
                </a:cxn>
                <a:cxn ang="0">
                  <a:pos x="61" y="0"/>
                </a:cxn>
              </a:cxnLst>
              <a:rect l="0" t="0" r="r" b="b"/>
              <a:pathLst>
                <a:path w="64" h="40">
                  <a:moveTo>
                    <a:pt x="61" y="0"/>
                  </a:moveTo>
                  <a:lnTo>
                    <a:pt x="64" y="5"/>
                  </a:lnTo>
                  <a:lnTo>
                    <a:pt x="60" y="26"/>
                  </a:lnTo>
                  <a:lnTo>
                    <a:pt x="53" y="26"/>
                  </a:lnTo>
                  <a:lnTo>
                    <a:pt x="49" y="35"/>
                  </a:lnTo>
                  <a:lnTo>
                    <a:pt x="39" y="38"/>
                  </a:lnTo>
                  <a:lnTo>
                    <a:pt x="23" y="40"/>
                  </a:lnTo>
                  <a:lnTo>
                    <a:pt x="20" y="37"/>
                  </a:lnTo>
                  <a:lnTo>
                    <a:pt x="15" y="37"/>
                  </a:lnTo>
                  <a:lnTo>
                    <a:pt x="4" y="32"/>
                  </a:lnTo>
                  <a:lnTo>
                    <a:pt x="0" y="26"/>
                  </a:lnTo>
                  <a:lnTo>
                    <a:pt x="23" y="26"/>
                  </a:lnTo>
                  <a:lnTo>
                    <a:pt x="30" y="16"/>
                  </a:lnTo>
                  <a:lnTo>
                    <a:pt x="28" y="24"/>
                  </a:lnTo>
                  <a:lnTo>
                    <a:pt x="39" y="26"/>
                  </a:lnTo>
                  <a:lnTo>
                    <a:pt x="53" y="13"/>
                  </a:lnTo>
                  <a:lnTo>
                    <a:pt x="53" y="2"/>
                  </a:lnTo>
                  <a:lnTo>
                    <a:pt x="6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53" name="Freeform 1786"/>
            <p:cNvSpPr>
              <a:spLocks/>
            </p:cNvSpPr>
            <p:nvPr/>
          </p:nvSpPr>
          <p:spPr bwMode="auto">
            <a:xfrm>
              <a:off x="6146801" y="3835400"/>
              <a:ext cx="50800" cy="31750"/>
            </a:xfrm>
            <a:custGeom>
              <a:avLst/>
              <a:gdLst/>
              <a:ahLst/>
              <a:cxnLst>
                <a:cxn ang="0">
                  <a:pos x="61" y="0"/>
                </a:cxn>
                <a:cxn ang="0">
                  <a:pos x="64" y="5"/>
                </a:cxn>
                <a:cxn ang="0">
                  <a:pos x="60" y="26"/>
                </a:cxn>
                <a:cxn ang="0">
                  <a:pos x="53" y="26"/>
                </a:cxn>
                <a:cxn ang="0">
                  <a:pos x="49" y="35"/>
                </a:cxn>
                <a:cxn ang="0">
                  <a:pos x="39" y="38"/>
                </a:cxn>
                <a:cxn ang="0">
                  <a:pos x="23" y="40"/>
                </a:cxn>
                <a:cxn ang="0">
                  <a:pos x="20" y="37"/>
                </a:cxn>
                <a:cxn ang="0">
                  <a:pos x="15" y="37"/>
                </a:cxn>
                <a:cxn ang="0">
                  <a:pos x="4" y="32"/>
                </a:cxn>
                <a:cxn ang="0">
                  <a:pos x="0" y="26"/>
                </a:cxn>
                <a:cxn ang="0">
                  <a:pos x="23" y="26"/>
                </a:cxn>
                <a:cxn ang="0">
                  <a:pos x="30" y="16"/>
                </a:cxn>
                <a:cxn ang="0">
                  <a:pos x="28" y="24"/>
                </a:cxn>
                <a:cxn ang="0">
                  <a:pos x="39" y="26"/>
                </a:cxn>
                <a:cxn ang="0">
                  <a:pos x="53" y="13"/>
                </a:cxn>
                <a:cxn ang="0">
                  <a:pos x="53" y="2"/>
                </a:cxn>
                <a:cxn ang="0">
                  <a:pos x="61" y="0"/>
                </a:cxn>
              </a:cxnLst>
              <a:rect l="0" t="0" r="r" b="b"/>
              <a:pathLst>
                <a:path w="64" h="40">
                  <a:moveTo>
                    <a:pt x="61" y="0"/>
                  </a:moveTo>
                  <a:lnTo>
                    <a:pt x="64" y="5"/>
                  </a:lnTo>
                  <a:lnTo>
                    <a:pt x="60" y="26"/>
                  </a:lnTo>
                  <a:lnTo>
                    <a:pt x="53" y="26"/>
                  </a:lnTo>
                  <a:lnTo>
                    <a:pt x="49" y="35"/>
                  </a:lnTo>
                  <a:lnTo>
                    <a:pt x="39" y="38"/>
                  </a:lnTo>
                  <a:lnTo>
                    <a:pt x="23" y="40"/>
                  </a:lnTo>
                  <a:lnTo>
                    <a:pt x="20" y="37"/>
                  </a:lnTo>
                  <a:lnTo>
                    <a:pt x="15" y="37"/>
                  </a:lnTo>
                  <a:lnTo>
                    <a:pt x="4" y="32"/>
                  </a:lnTo>
                  <a:lnTo>
                    <a:pt x="0" y="26"/>
                  </a:lnTo>
                  <a:lnTo>
                    <a:pt x="23" y="26"/>
                  </a:lnTo>
                  <a:lnTo>
                    <a:pt x="30" y="16"/>
                  </a:lnTo>
                  <a:lnTo>
                    <a:pt x="28" y="24"/>
                  </a:lnTo>
                  <a:lnTo>
                    <a:pt x="39" y="26"/>
                  </a:lnTo>
                  <a:lnTo>
                    <a:pt x="53" y="13"/>
                  </a:lnTo>
                  <a:lnTo>
                    <a:pt x="53" y="2"/>
                  </a:lnTo>
                  <a:lnTo>
                    <a:pt x="6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54" name="Freeform 1787"/>
            <p:cNvSpPr>
              <a:spLocks/>
            </p:cNvSpPr>
            <p:nvPr/>
          </p:nvSpPr>
          <p:spPr bwMode="auto">
            <a:xfrm>
              <a:off x="6199188" y="3835400"/>
              <a:ext cx="9525" cy="11113"/>
            </a:xfrm>
            <a:custGeom>
              <a:avLst/>
              <a:gdLst/>
              <a:ahLst/>
              <a:cxnLst>
                <a:cxn ang="0">
                  <a:pos x="0" y="0"/>
                </a:cxn>
                <a:cxn ang="0">
                  <a:pos x="10" y="5"/>
                </a:cxn>
                <a:cxn ang="0">
                  <a:pos x="13" y="8"/>
                </a:cxn>
                <a:cxn ang="0">
                  <a:pos x="10" y="14"/>
                </a:cxn>
                <a:cxn ang="0">
                  <a:pos x="8" y="14"/>
                </a:cxn>
                <a:cxn ang="0">
                  <a:pos x="0" y="0"/>
                </a:cxn>
              </a:cxnLst>
              <a:rect l="0" t="0" r="r" b="b"/>
              <a:pathLst>
                <a:path w="13" h="14">
                  <a:moveTo>
                    <a:pt x="0" y="0"/>
                  </a:moveTo>
                  <a:lnTo>
                    <a:pt x="10" y="5"/>
                  </a:lnTo>
                  <a:lnTo>
                    <a:pt x="13" y="8"/>
                  </a:lnTo>
                  <a:lnTo>
                    <a:pt x="10" y="14"/>
                  </a:lnTo>
                  <a:lnTo>
                    <a:pt x="8" y="14"/>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55" name="Freeform 1788"/>
            <p:cNvSpPr>
              <a:spLocks/>
            </p:cNvSpPr>
            <p:nvPr/>
          </p:nvSpPr>
          <p:spPr bwMode="auto">
            <a:xfrm>
              <a:off x="6199188" y="3835400"/>
              <a:ext cx="9525" cy="11113"/>
            </a:xfrm>
            <a:custGeom>
              <a:avLst/>
              <a:gdLst/>
              <a:ahLst/>
              <a:cxnLst>
                <a:cxn ang="0">
                  <a:pos x="0" y="0"/>
                </a:cxn>
                <a:cxn ang="0">
                  <a:pos x="10" y="5"/>
                </a:cxn>
                <a:cxn ang="0">
                  <a:pos x="13" y="8"/>
                </a:cxn>
                <a:cxn ang="0">
                  <a:pos x="10" y="14"/>
                </a:cxn>
                <a:cxn ang="0">
                  <a:pos x="8" y="14"/>
                </a:cxn>
                <a:cxn ang="0">
                  <a:pos x="0" y="0"/>
                </a:cxn>
              </a:cxnLst>
              <a:rect l="0" t="0" r="r" b="b"/>
              <a:pathLst>
                <a:path w="13" h="14">
                  <a:moveTo>
                    <a:pt x="0" y="0"/>
                  </a:moveTo>
                  <a:lnTo>
                    <a:pt x="10" y="5"/>
                  </a:lnTo>
                  <a:lnTo>
                    <a:pt x="13" y="8"/>
                  </a:lnTo>
                  <a:lnTo>
                    <a:pt x="10" y="14"/>
                  </a:lnTo>
                  <a:lnTo>
                    <a:pt x="8" y="14"/>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56" name="Freeform 1789"/>
            <p:cNvSpPr>
              <a:spLocks/>
            </p:cNvSpPr>
            <p:nvPr/>
          </p:nvSpPr>
          <p:spPr bwMode="auto">
            <a:xfrm>
              <a:off x="6483351" y="4003675"/>
              <a:ext cx="9525" cy="9525"/>
            </a:xfrm>
            <a:custGeom>
              <a:avLst/>
              <a:gdLst/>
              <a:ahLst/>
              <a:cxnLst>
                <a:cxn ang="0">
                  <a:pos x="9" y="0"/>
                </a:cxn>
                <a:cxn ang="0">
                  <a:pos x="12" y="3"/>
                </a:cxn>
                <a:cxn ang="0">
                  <a:pos x="12" y="11"/>
                </a:cxn>
                <a:cxn ang="0">
                  <a:pos x="7" y="13"/>
                </a:cxn>
                <a:cxn ang="0">
                  <a:pos x="0" y="8"/>
                </a:cxn>
                <a:cxn ang="0">
                  <a:pos x="0" y="5"/>
                </a:cxn>
                <a:cxn ang="0">
                  <a:pos x="6" y="2"/>
                </a:cxn>
                <a:cxn ang="0">
                  <a:pos x="9" y="0"/>
                </a:cxn>
              </a:cxnLst>
              <a:rect l="0" t="0" r="r" b="b"/>
              <a:pathLst>
                <a:path w="12" h="13">
                  <a:moveTo>
                    <a:pt x="9" y="0"/>
                  </a:moveTo>
                  <a:lnTo>
                    <a:pt x="12" y="3"/>
                  </a:lnTo>
                  <a:lnTo>
                    <a:pt x="12" y="11"/>
                  </a:lnTo>
                  <a:lnTo>
                    <a:pt x="7" y="13"/>
                  </a:lnTo>
                  <a:lnTo>
                    <a:pt x="0" y="8"/>
                  </a:lnTo>
                  <a:lnTo>
                    <a:pt x="0" y="5"/>
                  </a:lnTo>
                  <a:lnTo>
                    <a:pt x="6" y="2"/>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57" name="Freeform 1790"/>
            <p:cNvSpPr>
              <a:spLocks/>
            </p:cNvSpPr>
            <p:nvPr/>
          </p:nvSpPr>
          <p:spPr bwMode="auto">
            <a:xfrm>
              <a:off x="6483351" y="4003675"/>
              <a:ext cx="9525" cy="9525"/>
            </a:xfrm>
            <a:custGeom>
              <a:avLst/>
              <a:gdLst/>
              <a:ahLst/>
              <a:cxnLst>
                <a:cxn ang="0">
                  <a:pos x="9" y="0"/>
                </a:cxn>
                <a:cxn ang="0">
                  <a:pos x="12" y="3"/>
                </a:cxn>
                <a:cxn ang="0">
                  <a:pos x="12" y="11"/>
                </a:cxn>
                <a:cxn ang="0">
                  <a:pos x="7" y="13"/>
                </a:cxn>
                <a:cxn ang="0">
                  <a:pos x="0" y="8"/>
                </a:cxn>
                <a:cxn ang="0">
                  <a:pos x="0" y="5"/>
                </a:cxn>
                <a:cxn ang="0">
                  <a:pos x="6" y="2"/>
                </a:cxn>
                <a:cxn ang="0">
                  <a:pos x="9" y="0"/>
                </a:cxn>
              </a:cxnLst>
              <a:rect l="0" t="0" r="r" b="b"/>
              <a:pathLst>
                <a:path w="12" h="13">
                  <a:moveTo>
                    <a:pt x="9" y="0"/>
                  </a:moveTo>
                  <a:lnTo>
                    <a:pt x="12" y="3"/>
                  </a:lnTo>
                  <a:lnTo>
                    <a:pt x="12" y="11"/>
                  </a:lnTo>
                  <a:lnTo>
                    <a:pt x="7" y="13"/>
                  </a:lnTo>
                  <a:lnTo>
                    <a:pt x="0" y="8"/>
                  </a:lnTo>
                  <a:lnTo>
                    <a:pt x="0" y="5"/>
                  </a:lnTo>
                  <a:lnTo>
                    <a:pt x="6" y="2"/>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58" name="Freeform 1791"/>
            <p:cNvSpPr>
              <a:spLocks/>
            </p:cNvSpPr>
            <p:nvPr/>
          </p:nvSpPr>
          <p:spPr bwMode="auto">
            <a:xfrm>
              <a:off x="6492876" y="3983038"/>
              <a:ext cx="20638" cy="11113"/>
            </a:xfrm>
            <a:custGeom>
              <a:avLst/>
              <a:gdLst/>
              <a:ahLst/>
              <a:cxnLst>
                <a:cxn ang="0">
                  <a:pos x="25" y="0"/>
                </a:cxn>
                <a:cxn ang="0">
                  <a:pos x="19" y="8"/>
                </a:cxn>
                <a:cxn ang="0">
                  <a:pos x="22" y="5"/>
                </a:cxn>
                <a:cxn ang="0">
                  <a:pos x="24" y="11"/>
                </a:cxn>
                <a:cxn ang="0">
                  <a:pos x="14" y="8"/>
                </a:cxn>
                <a:cxn ang="0">
                  <a:pos x="7" y="14"/>
                </a:cxn>
                <a:cxn ang="0">
                  <a:pos x="0" y="8"/>
                </a:cxn>
                <a:cxn ang="0">
                  <a:pos x="8" y="5"/>
                </a:cxn>
                <a:cxn ang="0">
                  <a:pos x="25" y="0"/>
                </a:cxn>
              </a:cxnLst>
              <a:rect l="0" t="0" r="r" b="b"/>
              <a:pathLst>
                <a:path w="25" h="14">
                  <a:moveTo>
                    <a:pt x="25" y="0"/>
                  </a:moveTo>
                  <a:lnTo>
                    <a:pt x="19" y="8"/>
                  </a:lnTo>
                  <a:lnTo>
                    <a:pt x="22" y="5"/>
                  </a:lnTo>
                  <a:lnTo>
                    <a:pt x="24" y="11"/>
                  </a:lnTo>
                  <a:lnTo>
                    <a:pt x="14" y="8"/>
                  </a:lnTo>
                  <a:lnTo>
                    <a:pt x="7" y="14"/>
                  </a:lnTo>
                  <a:lnTo>
                    <a:pt x="0" y="8"/>
                  </a:lnTo>
                  <a:lnTo>
                    <a:pt x="8" y="5"/>
                  </a:lnTo>
                  <a:lnTo>
                    <a:pt x="2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59" name="Freeform 1792"/>
            <p:cNvSpPr>
              <a:spLocks/>
            </p:cNvSpPr>
            <p:nvPr/>
          </p:nvSpPr>
          <p:spPr bwMode="auto">
            <a:xfrm>
              <a:off x="6492876" y="3983038"/>
              <a:ext cx="20638" cy="11113"/>
            </a:xfrm>
            <a:custGeom>
              <a:avLst/>
              <a:gdLst/>
              <a:ahLst/>
              <a:cxnLst>
                <a:cxn ang="0">
                  <a:pos x="25" y="0"/>
                </a:cxn>
                <a:cxn ang="0">
                  <a:pos x="19" y="8"/>
                </a:cxn>
                <a:cxn ang="0">
                  <a:pos x="22" y="5"/>
                </a:cxn>
                <a:cxn ang="0">
                  <a:pos x="24" y="11"/>
                </a:cxn>
                <a:cxn ang="0">
                  <a:pos x="14" y="8"/>
                </a:cxn>
                <a:cxn ang="0">
                  <a:pos x="7" y="14"/>
                </a:cxn>
                <a:cxn ang="0">
                  <a:pos x="0" y="8"/>
                </a:cxn>
                <a:cxn ang="0">
                  <a:pos x="8" y="5"/>
                </a:cxn>
                <a:cxn ang="0">
                  <a:pos x="25" y="0"/>
                </a:cxn>
              </a:cxnLst>
              <a:rect l="0" t="0" r="r" b="b"/>
              <a:pathLst>
                <a:path w="25" h="14">
                  <a:moveTo>
                    <a:pt x="25" y="0"/>
                  </a:moveTo>
                  <a:lnTo>
                    <a:pt x="19" y="8"/>
                  </a:lnTo>
                  <a:lnTo>
                    <a:pt x="22" y="5"/>
                  </a:lnTo>
                  <a:lnTo>
                    <a:pt x="24" y="11"/>
                  </a:lnTo>
                  <a:lnTo>
                    <a:pt x="14" y="8"/>
                  </a:lnTo>
                  <a:lnTo>
                    <a:pt x="7" y="14"/>
                  </a:lnTo>
                  <a:lnTo>
                    <a:pt x="0" y="8"/>
                  </a:lnTo>
                  <a:lnTo>
                    <a:pt x="8" y="5"/>
                  </a:lnTo>
                  <a:lnTo>
                    <a:pt x="2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60" name="Freeform 1793"/>
            <p:cNvSpPr>
              <a:spLocks/>
            </p:cNvSpPr>
            <p:nvPr/>
          </p:nvSpPr>
          <p:spPr bwMode="auto">
            <a:xfrm>
              <a:off x="5453063" y="3468688"/>
              <a:ext cx="52388" cy="71438"/>
            </a:xfrm>
            <a:custGeom>
              <a:avLst/>
              <a:gdLst/>
              <a:ahLst/>
              <a:cxnLst>
                <a:cxn ang="0">
                  <a:pos x="8" y="0"/>
                </a:cxn>
                <a:cxn ang="0">
                  <a:pos x="13" y="8"/>
                </a:cxn>
                <a:cxn ang="0">
                  <a:pos x="15" y="3"/>
                </a:cxn>
                <a:cxn ang="0">
                  <a:pos x="18" y="9"/>
                </a:cxn>
                <a:cxn ang="0">
                  <a:pos x="21" y="9"/>
                </a:cxn>
                <a:cxn ang="0">
                  <a:pos x="23" y="5"/>
                </a:cxn>
                <a:cxn ang="0">
                  <a:pos x="24" y="17"/>
                </a:cxn>
                <a:cxn ang="0">
                  <a:pos x="30" y="21"/>
                </a:cxn>
                <a:cxn ang="0">
                  <a:pos x="61" y="25"/>
                </a:cxn>
                <a:cxn ang="0">
                  <a:pos x="43" y="43"/>
                </a:cxn>
                <a:cxn ang="0">
                  <a:pos x="46" y="54"/>
                </a:cxn>
                <a:cxn ang="0">
                  <a:pos x="51" y="59"/>
                </a:cxn>
                <a:cxn ang="0">
                  <a:pos x="59" y="47"/>
                </a:cxn>
                <a:cxn ang="0">
                  <a:pos x="65" y="76"/>
                </a:cxn>
                <a:cxn ang="0">
                  <a:pos x="65" y="87"/>
                </a:cxn>
                <a:cxn ang="0">
                  <a:pos x="61" y="87"/>
                </a:cxn>
                <a:cxn ang="0">
                  <a:pos x="61" y="92"/>
                </a:cxn>
                <a:cxn ang="0">
                  <a:pos x="56" y="73"/>
                </a:cxn>
                <a:cxn ang="0">
                  <a:pos x="51" y="65"/>
                </a:cxn>
                <a:cxn ang="0">
                  <a:pos x="43" y="65"/>
                </a:cxn>
                <a:cxn ang="0">
                  <a:pos x="40" y="60"/>
                </a:cxn>
                <a:cxn ang="0">
                  <a:pos x="37" y="65"/>
                </a:cxn>
                <a:cxn ang="0">
                  <a:pos x="37" y="73"/>
                </a:cxn>
                <a:cxn ang="0">
                  <a:pos x="32" y="79"/>
                </a:cxn>
                <a:cxn ang="0">
                  <a:pos x="29" y="74"/>
                </a:cxn>
                <a:cxn ang="0">
                  <a:pos x="24" y="79"/>
                </a:cxn>
                <a:cxn ang="0">
                  <a:pos x="23" y="77"/>
                </a:cxn>
                <a:cxn ang="0">
                  <a:pos x="13" y="82"/>
                </a:cxn>
                <a:cxn ang="0">
                  <a:pos x="8" y="49"/>
                </a:cxn>
                <a:cxn ang="0">
                  <a:pos x="8" y="36"/>
                </a:cxn>
                <a:cxn ang="0">
                  <a:pos x="0" y="30"/>
                </a:cxn>
                <a:cxn ang="0">
                  <a:pos x="5" y="22"/>
                </a:cxn>
                <a:cxn ang="0">
                  <a:pos x="12" y="22"/>
                </a:cxn>
                <a:cxn ang="0">
                  <a:pos x="10" y="17"/>
                </a:cxn>
                <a:cxn ang="0">
                  <a:pos x="5" y="16"/>
                </a:cxn>
                <a:cxn ang="0">
                  <a:pos x="4" y="11"/>
                </a:cxn>
                <a:cxn ang="0">
                  <a:pos x="8" y="0"/>
                </a:cxn>
              </a:cxnLst>
              <a:rect l="0" t="0" r="r" b="b"/>
              <a:pathLst>
                <a:path w="65" h="92">
                  <a:moveTo>
                    <a:pt x="8" y="0"/>
                  </a:moveTo>
                  <a:lnTo>
                    <a:pt x="13" y="8"/>
                  </a:lnTo>
                  <a:lnTo>
                    <a:pt x="15" y="3"/>
                  </a:lnTo>
                  <a:lnTo>
                    <a:pt x="18" y="9"/>
                  </a:lnTo>
                  <a:lnTo>
                    <a:pt x="21" y="9"/>
                  </a:lnTo>
                  <a:lnTo>
                    <a:pt x="23" y="5"/>
                  </a:lnTo>
                  <a:lnTo>
                    <a:pt x="24" y="17"/>
                  </a:lnTo>
                  <a:lnTo>
                    <a:pt x="30" y="21"/>
                  </a:lnTo>
                  <a:lnTo>
                    <a:pt x="61" y="25"/>
                  </a:lnTo>
                  <a:lnTo>
                    <a:pt x="43" y="43"/>
                  </a:lnTo>
                  <a:lnTo>
                    <a:pt x="46" y="54"/>
                  </a:lnTo>
                  <a:lnTo>
                    <a:pt x="51" y="59"/>
                  </a:lnTo>
                  <a:lnTo>
                    <a:pt x="59" y="47"/>
                  </a:lnTo>
                  <a:lnTo>
                    <a:pt x="65" y="76"/>
                  </a:lnTo>
                  <a:lnTo>
                    <a:pt x="65" y="87"/>
                  </a:lnTo>
                  <a:lnTo>
                    <a:pt x="61" y="87"/>
                  </a:lnTo>
                  <a:lnTo>
                    <a:pt x="61" y="92"/>
                  </a:lnTo>
                  <a:lnTo>
                    <a:pt x="56" y="73"/>
                  </a:lnTo>
                  <a:lnTo>
                    <a:pt x="51" y="65"/>
                  </a:lnTo>
                  <a:lnTo>
                    <a:pt x="43" y="65"/>
                  </a:lnTo>
                  <a:lnTo>
                    <a:pt x="40" y="60"/>
                  </a:lnTo>
                  <a:lnTo>
                    <a:pt x="37" y="65"/>
                  </a:lnTo>
                  <a:lnTo>
                    <a:pt x="37" y="73"/>
                  </a:lnTo>
                  <a:lnTo>
                    <a:pt x="32" y="79"/>
                  </a:lnTo>
                  <a:lnTo>
                    <a:pt x="29" y="74"/>
                  </a:lnTo>
                  <a:lnTo>
                    <a:pt x="24" y="79"/>
                  </a:lnTo>
                  <a:lnTo>
                    <a:pt x="23" y="77"/>
                  </a:lnTo>
                  <a:lnTo>
                    <a:pt x="13" y="82"/>
                  </a:lnTo>
                  <a:lnTo>
                    <a:pt x="8" y="49"/>
                  </a:lnTo>
                  <a:lnTo>
                    <a:pt x="8" y="36"/>
                  </a:lnTo>
                  <a:lnTo>
                    <a:pt x="0" y="30"/>
                  </a:lnTo>
                  <a:lnTo>
                    <a:pt x="5" y="22"/>
                  </a:lnTo>
                  <a:lnTo>
                    <a:pt x="12" y="22"/>
                  </a:lnTo>
                  <a:lnTo>
                    <a:pt x="10" y="17"/>
                  </a:lnTo>
                  <a:lnTo>
                    <a:pt x="5" y="16"/>
                  </a:lnTo>
                  <a:lnTo>
                    <a:pt x="4" y="11"/>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61" name="Freeform 1794"/>
            <p:cNvSpPr>
              <a:spLocks/>
            </p:cNvSpPr>
            <p:nvPr/>
          </p:nvSpPr>
          <p:spPr bwMode="auto">
            <a:xfrm>
              <a:off x="5453063" y="3468688"/>
              <a:ext cx="52388" cy="71438"/>
            </a:xfrm>
            <a:custGeom>
              <a:avLst/>
              <a:gdLst/>
              <a:ahLst/>
              <a:cxnLst>
                <a:cxn ang="0">
                  <a:pos x="8" y="0"/>
                </a:cxn>
                <a:cxn ang="0">
                  <a:pos x="13" y="8"/>
                </a:cxn>
                <a:cxn ang="0">
                  <a:pos x="15" y="3"/>
                </a:cxn>
                <a:cxn ang="0">
                  <a:pos x="18" y="9"/>
                </a:cxn>
                <a:cxn ang="0">
                  <a:pos x="21" y="9"/>
                </a:cxn>
                <a:cxn ang="0">
                  <a:pos x="23" y="5"/>
                </a:cxn>
                <a:cxn ang="0">
                  <a:pos x="24" y="17"/>
                </a:cxn>
                <a:cxn ang="0">
                  <a:pos x="30" y="21"/>
                </a:cxn>
                <a:cxn ang="0">
                  <a:pos x="61" y="25"/>
                </a:cxn>
                <a:cxn ang="0">
                  <a:pos x="43" y="43"/>
                </a:cxn>
                <a:cxn ang="0">
                  <a:pos x="46" y="54"/>
                </a:cxn>
                <a:cxn ang="0">
                  <a:pos x="51" y="59"/>
                </a:cxn>
                <a:cxn ang="0">
                  <a:pos x="59" y="47"/>
                </a:cxn>
                <a:cxn ang="0">
                  <a:pos x="65" y="76"/>
                </a:cxn>
                <a:cxn ang="0">
                  <a:pos x="65" y="87"/>
                </a:cxn>
                <a:cxn ang="0">
                  <a:pos x="61" y="87"/>
                </a:cxn>
                <a:cxn ang="0">
                  <a:pos x="61" y="92"/>
                </a:cxn>
                <a:cxn ang="0">
                  <a:pos x="56" y="73"/>
                </a:cxn>
                <a:cxn ang="0">
                  <a:pos x="51" y="65"/>
                </a:cxn>
                <a:cxn ang="0">
                  <a:pos x="43" y="65"/>
                </a:cxn>
                <a:cxn ang="0">
                  <a:pos x="40" y="60"/>
                </a:cxn>
                <a:cxn ang="0">
                  <a:pos x="37" y="65"/>
                </a:cxn>
                <a:cxn ang="0">
                  <a:pos x="37" y="73"/>
                </a:cxn>
                <a:cxn ang="0">
                  <a:pos x="32" y="79"/>
                </a:cxn>
                <a:cxn ang="0">
                  <a:pos x="29" y="74"/>
                </a:cxn>
                <a:cxn ang="0">
                  <a:pos x="24" y="79"/>
                </a:cxn>
                <a:cxn ang="0">
                  <a:pos x="23" y="77"/>
                </a:cxn>
                <a:cxn ang="0">
                  <a:pos x="13" y="82"/>
                </a:cxn>
                <a:cxn ang="0">
                  <a:pos x="8" y="49"/>
                </a:cxn>
                <a:cxn ang="0">
                  <a:pos x="8" y="36"/>
                </a:cxn>
                <a:cxn ang="0">
                  <a:pos x="0" y="30"/>
                </a:cxn>
                <a:cxn ang="0">
                  <a:pos x="5" y="22"/>
                </a:cxn>
                <a:cxn ang="0">
                  <a:pos x="12" y="22"/>
                </a:cxn>
                <a:cxn ang="0">
                  <a:pos x="10" y="17"/>
                </a:cxn>
                <a:cxn ang="0">
                  <a:pos x="5" y="16"/>
                </a:cxn>
                <a:cxn ang="0">
                  <a:pos x="4" y="11"/>
                </a:cxn>
                <a:cxn ang="0">
                  <a:pos x="8" y="0"/>
                </a:cxn>
              </a:cxnLst>
              <a:rect l="0" t="0" r="r" b="b"/>
              <a:pathLst>
                <a:path w="65" h="92">
                  <a:moveTo>
                    <a:pt x="8" y="0"/>
                  </a:moveTo>
                  <a:lnTo>
                    <a:pt x="13" y="8"/>
                  </a:lnTo>
                  <a:lnTo>
                    <a:pt x="15" y="3"/>
                  </a:lnTo>
                  <a:lnTo>
                    <a:pt x="18" y="9"/>
                  </a:lnTo>
                  <a:lnTo>
                    <a:pt x="21" y="9"/>
                  </a:lnTo>
                  <a:lnTo>
                    <a:pt x="23" y="5"/>
                  </a:lnTo>
                  <a:lnTo>
                    <a:pt x="24" y="17"/>
                  </a:lnTo>
                  <a:lnTo>
                    <a:pt x="30" y="21"/>
                  </a:lnTo>
                  <a:lnTo>
                    <a:pt x="61" y="25"/>
                  </a:lnTo>
                  <a:lnTo>
                    <a:pt x="43" y="43"/>
                  </a:lnTo>
                  <a:lnTo>
                    <a:pt x="46" y="54"/>
                  </a:lnTo>
                  <a:lnTo>
                    <a:pt x="51" y="59"/>
                  </a:lnTo>
                  <a:lnTo>
                    <a:pt x="59" y="47"/>
                  </a:lnTo>
                  <a:lnTo>
                    <a:pt x="65" y="76"/>
                  </a:lnTo>
                  <a:lnTo>
                    <a:pt x="65" y="87"/>
                  </a:lnTo>
                  <a:lnTo>
                    <a:pt x="61" y="87"/>
                  </a:lnTo>
                  <a:lnTo>
                    <a:pt x="61" y="92"/>
                  </a:lnTo>
                  <a:lnTo>
                    <a:pt x="56" y="73"/>
                  </a:lnTo>
                  <a:lnTo>
                    <a:pt x="51" y="65"/>
                  </a:lnTo>
                  <a:lnTo>
                    <a:pt x="43" y="65"/>
                  </a:lnTo>
                  <a:lnTo>
                    <a:pt x="40" y="60"/>
                  </a:lnTo>
                  <a:lnTo>
                    <a:pt x="37" y="65"/>
                  </a:lnTo>
                  <a:lnTo>
                    <a:pt x="37" y="73"/>
                  </a:lnTo>
                  <a:lnTo>
                    <a:pt x="32" y="79"/>
                  </a:lnTo>
                  <a:lnTo>
                    <a:pt x="29" y="74"/>
                  </a:lnTo>
                  <a:lnTo>
                    <a:pt x="24" y="79"/>
                  </a:lnTo>
                  <a:lnTo>
                    <a:pt x="23" y="77"/>
                  </a:lnTo>
                  <a:lnTo>
                    <a:pt x="13" y="82"/>
                  </a:lnTo>
                  <a:lnTo>
                    <a:pt x="8" y="49"/>
                  </a:lnTo>
                  <a:lnTo>
                    <a:pt x="8" y="36"/>
                  </a:lnTo>
                  <a:lnTo>
                    <a:pt x="0" y="30"/>
                  </a:lnTo>
                  <a:lnTo>
                    <a:pt x="5" y="22"/>
                  </a:lnTo>
                  <a:lnTo>
                    <a:pt x="12" y="22"/>
                  </a:lnTo>
                  <a:lnTo>
                    <a:pt x="10" y="17"/>
                  </a:lnTo>
                  <a:lnTo>
                    <a:pt x="5" y="16"/>
                  </a:lnTo>
                  <a:lnTo>
                    <a:pt x="4" y="11"/>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62" name="Freeform 1795"/>
            <p:cNvSpPr>
              <a:spLocks/>
            </p:cNvSpPr>
            <p:nvPr/>
          </p:nvSpPr>
          <p:spPr bwMode="auto">
            <a:xfrm>
              <a:off x="5464176" y="3436938"/>
              <a:ext cx="41275" cy="19050"/>
            </a:xfrm>
            <a:custGeom>
              <a:avLst/>
              <a:gdLst/>
              <a:ahLst/>
              <a:cxnLst>
                <a:cxn ang="0">
                  <a:pos x="19" y="0"/>
                </a:cxn>
                <a:cxn ang="0">
                  <a:pos x="41" y="5"/>
                </a:cxn>
                <a:cxn ang="0">
                  <a:pos x="46" y="8"/>
                </a:cxn>
                <a:cxn ang="0">
                  <a:pos x="46" y="13"/>
                </a:cxn>
                <a:cxn ang="0">
                  <a:pos x="52" y="16"/>
                </a:cxn>
                <a:cxn ang="0">
                  <a:pos x="49" y="23"/>
                </a:cxn>
                <a:cxn ang="0">
                  <a:pos x="13" y="26"/>
                </a:cxn>
                <a:cxn ang="0">
                  <a:pos x="2" y="24"/>
                </a:cxn>
                <a:cxn ang="0">
                  <a:pos x="0" y="19"/>
                </a:cxn>
                <a:cxn ang="0">
                  <a:pos x="3" y="16"/>
                </a:cxn>
                <a:cxn ang="0">
                  <a:pos x="19" y="0"/>
                </a:cxn>
              </a:cxnLst>
              <a:rect l="0" t="0" r="r" b="b"/>
              <a:pathLst>
                <a:path w="52" h="26">
                  <a:moveTo>
                    <a:pt x="19" y="0"/>
                  </a:moveTo>
                  <a:lnTo>
                    <a:pt x="41" y="5"/>
                  </a:lnTo>
                  <a:lnTo>
                    <a:pt x="46" y="8"/>
                  </a:lnTo>
                  <a:lnTo>
                    <a:pt x="46" y="13"/>
                  </a:lnTo>
                  <a:lnTo>
                    <a:pt x="52" y="16"/>
                  </a:lnTo>
                  <a:lnTo>
                    <a:pt x="49" y="23"/>
                  </a:lnTo>
                  <a:lnTo>
                    <a:pt x="13" y="26"/>
                  </a:lnTo>
                  <a:lnTo>
                    <a:pt x="2" y="24"/>
                  </a:lnTo>
                  <a:lnTo>
                    <a:pt x="0" y="19"/>
                  </a:lnTo>
                  <a:lnTo>
                    <a:pt x="3" y="16"/>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63" name="Freeform 1796"/>
            <p:cNvSpPr>
              <a:spLocks/>
            </p:cNvSpPr>
            <p:nvPr/>
          </p:nvSpPr>
          <p:spPr bwMode="auto">
            <a:xfrm>
              <a:off x="5464176" y="3436938"/>
              <a:ext cx="41275" cy="19050"/>
            </a:xfrm>
            <a:custGeom>
              <a:avLst/>
              <a:gdLst/>
              <a:ahLst/>
              <a:cxnLst>
                <a:cxn ang="0">
                  <a:pos x="19" y="0"/>
                </a:cxn>
                <a:cxn ang="0">
                  <a:pos x="41" y="5"/>
                </a:cxn>
                <a:cxn ang="0">
                  <a:pos x="46" y="8"/>
                </a:cxn>
                <a:cxn ang="0">
                  <a:pos x="46" y="13"/>
                </a:cxn>
                <a:cxn ang="0">
                  <a:pos x="52" y="16"/>
                </a:cxn>
                <a:cxn ang="0">
                  <a:pos x="49" y="23"/>
                </a:cxn>
                <a:cxn ang="0">
                  <a:pos x="13" y="26"/>
                </a:cxn>
                <a:cxn ang="0">
                  <a:pos x="2" y="24"/>
                </a:cxn>
                <a:cxn ang="0">
                  <a:pos x="0" y="19"/>
                </a:cxn>
                <a:cxn ang="0">
                  <a:pos x="3" y="16"/>
                </a:cxn>
                <a:cxn ang="0">
                  <a:pos x="19" y="0"/>
                </a:cxn>
              </a:cxnLst>
              <a:rect l="0" t="0" r="r" b="b"/>
              <a:pathLst>
                <a:path w="52" h="26">
                  <a:moveTo>
                    <a:pt x="19" y="0"/>
                  </a:moveTo>
                  <a:lnTo>
                    <a:pt x="41" y="5"/>
                  </a:lnTo>
                  <a:lnTo>
                    <a:pt x="46" y="8"/>
                  </a:lnTo>
                  <a:lnTo>
                    <a:pt x="46" y="13"/>
                  </a:lnTo>
                  <a:lnTo>
                    <a:pt x="52" y="16"/>
                  </a:lnTo>
                  <a:lnTo>
                    <a:pt x="49" y="23"/>
                  </a:lnTo>
                  <a:lnTo>
                    <a:pt x="13" y="26"/>
                  </a:lnTo>
                  <a:lnTo>
                    <a:pt x="2" y="24"/>
                  </a:lnTo>
                  <a:lnTo>
                    <a:pt x="0" y="19"/>
                  </a:lnTo>
                  <a:lnTo>
                    <a:pt x="3" y="16"/>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64" name="Freeform 1797"/>
            <p:cNvSpPr>
              <a:spLocks/>
            </p:cNvSpPr>
            <p:nvPr/>
          </p:nvSpPr>
          <p:spPr bwMode="auto">
            <a:xfrm>
              <a:off x="5505451" y="3436938"/>
              <a:ext cx="104775" cy="230188"/>
            </a:xfrm>
            <a:custGeom>
              <a:avLst/>
              <a:gdLst/>
              <a:ahLst/>
              <a:cxnLst>
                <a:cxn ang="0">
                  <a:pos x="82" y="4"/>
                </a:cxn>
                <a:cxn ang="0">
                  <a:pos x="92" y="15"/>
                </a:cxn>
                <a:cxn ang="0">
                  <a:pos x="95" y="38"/>
                </a:cxn>
                <a:cxn ang="0">
                  <a:pos x="79" y="75"/>
                </a:cxn>
                <a:cxn ang="0">
                  <a:pos x="96" y="70"/>
                </a:cxn>
                <a:cxn ang="0">
                  <a:pos x="107" y="89"/>
                </a:cxn>
                <a:cxn ang="0">
                  <a:pos x="114" y="105"/>
                </a:cxn>
                <a:cxn ang="0">
                  <a:pos x="128" y="108"/>
                </a:cxn>
                <a:cxn ang="0">
                  <a:pos x="117" y="127"/>
                </a:cxn>
                <a:cxn ang="0">
                  <a:pos x="96" y="143"/>
                </a:cxn>
                <a:cxn ang="0">
                  <a:pos x="81" y="163"/>
                </a:cxn>
                <a:cxn ang="0">
                  <a:pos x="92" y="184"/>
                </a:cxn>
                <a:cxn ang="0">
                  <a:pos x="96" y="198"/>
                </a:cxn>
                <a:cxn ang="0">
                  <a:pos x="90" y="223"/>
                </a:cxn>
                <a:cxn ang="0">
                  <a:pos x="101" y="246"/>
                </a:cxn>
                <a:cxn ang="0">
                  <a:pos x="98" y="280"/>
                </a:cxn>
                <a:cxn ang="0">
                  <a:pos x="92" y="290"/>
                </a:cxn>
                <a:cxn ang="0">
                  <a:pos x="92" y="263"/>
                </a:cxn>
                <a:cxn ang="0">
                  <a:pos x="93" y="249"/>
                </a:cxn>
                <a:cxn ang="0">
                  <a:pos x="88" y="239"/>
                </a:cxn>
                <a:cxn ang="0">
                  <a:pos x="81" y="193"/>
                </a:cxn>
                <a:cxn ang="0">
                  <a:pos x="65" y="179"/>
                </a:cxn>
                <a:cxn ang="0">
                  <a:pos x="44" y="204"/>
                </a:cxn>
                <a:cxn ang="0">
                  <a:pos x="35" y="198"/>
                </a:cxn>
                <a:cxn ang="0">
                  <a:pos x="35" y="182"/>
                </a:cxn>
                <a:cxn ang="0">
                  <a:pos x="24" y="151"/>
                </a:cxn>
                <a:cxn ang="0">
                  <a:pos x="19" y="149"/>
                </a:cxn>
                <a:cxn ang="0">
                  <a:pos x="22" y="149"/>
                </a:cxn>
                <a:cxn ang="0">
                  <a:pos x="9" y="135"/>
                </a:cxn>
                <a:cxn ang="0">
                  <a:pos x="0" y="116"/>
                </a:cxn>
                <a:cxn ang="0">
                  <a:pos x="5" y="106"/>
                </a:cxn>
                <a:cxn ang="0">
                  <a:pos x="11" y="94"/>
                </a:cxn>
                <a:cxn ang="0">
                  <a:pos x="16" y="91"/>
                </a:cxn>
                <a:cxn ang="0">
                  <a:pos x="28" y="73"/>
                </a:cxn>
                <a:cxn ang="0">
                  <a:pos x="43" y="43"/>
                </a:cxn>
                <a:cxn ang="0">
                  <a:pos x="57" y="19"/>
                </a:cxn>
                <a:cxn ang="0">
                  <a:pos x="71" y="8"/>
                </a:cxn>
                <a:cxn ang="0">
                  <a:pos x="76" y="4"/>
                </a:cxn>
              </a:cxnLst>
              <a:rect l="0" t="0" r="r" b="b"/>
              <a:pathLst>
                <a:path w="131" h="291">
                  <a:moveTo>
                    <a:pt x="79" y="0"/>
                  </a:moveTo>
                  <a:lnTo>
                    <a:pt x="82" y="4"/>
                  </a:lnTo>
                  <a:lnTo>
                    <a:pt x="88" y="15"/>
                  </a:lnTo>
                  <a:lnTo>
                    <a:pt x="92" y="15"/>
                  </a:lnTo>
                  <a:lnTo>
                    <a:pt x="95" y="27"/>
                  </a:lnTo>
                  <a:lnTo>
                    <a:pt x="95" y="38"/>
                  </a:lnTo>
                  <a:lnTo>
                    <a:pt x="82" y="56"/>
                  </a:lnTo>
                  <a:lnTo>
                    <a:pt x="79" y="75"/>
                  </a:lnTo>
                  <a:lnTo>
                    <a:pt x="90" y="70"/>
                  </a:lnTo>
                  <a:lnTo>
                    <a:pt x="96" y="70"/>
                  </a:lnTo>
                  <a:lnTo>
                    <a:pt x="98" y="83"/>
                  </a:lnTo>
                  <a:lnTo>
                    <a:pt x="107" y="89"/>
                  </a:lnTo>
                  <a:lnTo>
                    <a:pt x="103" y="102"/>
                  </a:lnTo>
                  <a:lnTo>
                    <a:pt x="114" y="105"/>
                  </a:lnTo>
                  <a:lnTo>
                    <a:pt x="117" y="111"/>
                  </a:lnTo>
                  <a:lnTo>
                    <a:pt x="128" y="108"/>
                  </a:lnTo>
                  <a:lnTo>
                    <a:pt x="131" y="111"/>
                  </a:lnTo>
                  <a:lnTo>
                    <a:pt x="117" y="127"/>
                  </a:lnTo>
                  <a:lnTo>
                    <a:pt x="114" y="133"/>
                  </a:lnTo>
                  <a:lnTo>
                    <a:pt x="96" y="143"/>
                  </a:lnTo>
                  <a:lnTo>
                    <a:pt x="84" y="144"/>
                  </a:lnTo>
                  <a:lnTo>
                    <a:pt x="81" y="163"/>
                  </a:lnTo>
                  <a:lnTo>
                    <a:pt x="84" y="176"/>
                  </a:lnTo>
                  <a:lnTo>
                    <a:pt x="92" y="184"/>
                  </a:lnTo>
                  <a:lnTo>
                    <a:pt x="92" y="197"/>
                  </a:lnTo>
                  <a:lnTo>
                    <a:pt x="96" y="198"/>
                  </a:lnTo>
                  <a:lnTo>
                    <a:pt x="88" y="219"/>
                  </a:lnTo>
                  <a:lnTo>
                    <a:pt x="90" y="223"/>
                  </a:lnTo>
                  <a:lnTo>
                    <a:pt x="100" y="233"/>
                  </a:lnTo>
                  <a:lnTo>
                    <a:pt x="101" y="246"/>
                  </a:lnTo>
                  <a:lnTo>
                    <a:pt x="109" y="265"/>
                  </a:lnTo>
                  <a:lnTo>
                    <a:pt x="98" y="280"/>
                  </a:lnTo>
                  <a:lnTo>
                    <a:pt x="95" y="291"/>
                  </a:lnTo>
                  <a:lnTo>
                    <a:pt x="92" y="290"/>
                  </a:lnTo>
                  <a:lnTo>
                    <a:pt x="96" y="268"/>
                  </a:lnTo>
                  <a:lnTo>
                    <a:pt x="92" y="263"/>
                  </a:lnTo>
                  <a:lnTo>
                    <a:pt x="95" y="261"/>
                  </a:lnTo>
                  <a:lnTo>
                    <a:pt x="93" y="249"/>
                  </a:lnTo>
                  <a:lnTo>
                    <a:pt x="90" y="236"/>
                  </a:lnTo>
                  <a:lnTo>
                    <a:pt x="88" y="239"/>
                  </a:lnTo>
                  <a:lnTo>
                    <a:pt x="82" y="217"/>
                  </a:lnTo>
                  <a:lnTo>
                    <a:pt x="81" y="193"/>
                  </a:lnTo>
                  <a:lnTo>
                    <a:pt x="69" y="187"/>
                  </a:lnTo>
                  <a:lnTo>
                    <a:pt x="65" y="179"/>
                  </a:lnTo>
                  <a:lnTo>
                    <a:pt x="65" y="189"/>
                  </a:lnTo>
                  <a:lnTo>
                    <a:pt x="44" y="204"/>
                  </a:lnTo>
                  <a:lnTo>
                    <a:pt x="35" y="203"/>
                  </a:lnTo>
                  <a:lnTo>
                    <a:pt x="35" y="198"/>
                  </a:lnTo>
                  <a:lnTo>
                    <a:pt x="30" y="200"/>
                  </a:lnTo>
                  <a:lnTo>
                    <a:pt x="35" y="182"/>
                  </a:lnTo>
                  <a:lnTo>
                    <a:pt x="30" y="165"/>
                  </a:lnTo>
                  <a:lnTo>
                    <a:pt x="24" y="151"/>
                  </a:lnTo>
                  <a:lnTo>
                    <a:pt x="24" y="154"/>
                  </a:lnTo>
                  <a:lnTo>
                    <a:pt x="19" y="149"/>
                  </a:lnTo>
                  <a:lnTo>
                    <a:pt x="20" y="146"/>
                  </a:lnTo>
                  <a:lnTo>
                    <a:pt x="22" y="149"/>
                  </a:lnTo>
                  <a:lnTo>
                    <a:pt x="22" y="143"/>
                  </a:lnTo>
                  <a:lnTo>
                    <a:pt x="9" y="135"/>
                  </a:lnTo>
                  <a:lnTo>
                    <a:pt x="0" y="122"/>
                  </a:lnTo>
                  <a:lnTo>
                    <a:pt x="0" y="116"/>
                  </a:lnTo>
                  <a:lnTo>
                    <a:pt x="5" y="116"/>
                  </a:lnTo>
                  <a:lnTo>
                    <a:pt x="5" y="106"/>
                  </a:lnTo>
                  <a:lnTo>
                    <a:pt x="13" y="102"/>
                  </a:lnTo>
                  <a:lnTo>
                    <a:pt x="11" y="94"/>
                  </a:lnTo>
                  <a:lnTo>
                    <a:pt x="11" y="91"/>
                  </a:lnTo>
                  <a:lnTo>
                    <a:pt x="16" y="91"/>
                  </a:lnTo>
                  <a:lnTo>
                    <a:pt x="17" y="76"/>
                  </a:lnTo>
                  <a:lnTo>
                    <a:pt x="28" y="73"/>
                  </a:lnTo>
                  <a:lnTo>
                    <a:pt x="36" y="53"/>
                  </a:lnTo>
                  <a:lnTo>
                    <a:pt x="43" y="43"/>
                  </a:lnTo>
                  <a:lnTo>
                    <a:pt x="44" y="31"/>
                  </a:lnTo>
                  <a:lnTo>
                    <a:pt x="57" y="19"/>
                  </a:lnTo>
                  <a:lnTo>
                    <a:pt x="69" y="19"/>
                  </a:lnTo>
                  <a:lnTo>
                    <a:pt x="71" y="8"/>
                  </a:lnTo>
                  <a:lnTo>
                    <a:pt x="76" y="5"/>
                  </a:lnTo>
                  <a:lnTo>
                    <a:pt x="76" y="4"/>
                  </a:lnTo>
                  <a:lnTo>
                    <a:pt x="7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65" name="Freeform 1798"/>
            <p:cNvSpPr>
              <a:spLocks/>
            </p:cNvSpPr>
            <p:nvPr/>
          </p:nvSpPr>
          <p:spPr bwMode="auto">
            <a:xfrm>
              <a:off x="5505451" y="3436938"/>
              <a:ext cx="104775" cy="230188"/>
            </a:xfrm>
            <a:custGeom>
              <a:avLst/>
              <a:gdLst/>
              <a:ahLst/>
              <a:cxnLst>
                <a:cxn ang="0">
                  <a:pos x="82" y="4"/>
                </a:cxn>
                <a:cxn ang="0">
                  <a:pos x="92" y="15"/>
                </a:cxn>
                <a:cxn ang="0">
                  <a:pos x="95" y="38"/>
                </a:cxn>
                <a:cxn ang="0">
                  <a:pos x="79" y="75"/>
                </a:cxn>
                <a:cxn ang="0">
                  <a:pos x="96" y="70"/>
                </a:cxn>
                <a:cxn ang="0">
                  <a:pos x="107" y="89"/>
                </a:cxn>
                <a:cxn ang="0">
                  <a:pos x="114" y="105"/>
                </a:cxn>
                <a:cxn ang="0">
                  <a:pos x="128" y="108"/>
                </a:cxn>
                <a:cxn ang="0">
                  <a:pos x="117" y="127"/>
                </a:cxn>
                <a:cxn ang="0">
                  <a:pos x="96" y="143"/>
                </a:cxn>
                <a:cxn ang="0">
                  <a:pos x="81" y="163"/>
                </a:cxn>
                <a:cxn ang="0">
                  <a:pos x="92" y="184"/>
                </a:cxn>
                <a:cxn ang="0">
                  <a:pos x="96" y="198"/>
                </a:cxn>
                <a:cxn ang="0">
                  <a:pos x="90" y="223"/>
                </a:cxn>
                <a:cxn ang="0">
                  <a:pos x="101" y="246"/>
                </a:cxn>
                <a:cxn ang="0">
                  <a:pos x="98" y="280"/>
                </a:cxn>
                <a:cxn ang="0">
                  <a:pos x="92" y="290"/>
                </a:cxn>
                <a:cxn ang="0">
                  <a:pos x="92" y="263"/>
                </a:cxn>
                <a:cxn ang="0">
                  <a:pos x="93" y="249"/>
                </a:cxn>
                <a:cxn ang="0">
                  <a:pos x="88" y="239"/>
                </a:cxn>
                <a:cxn ang="0">
                  <a:pos x="81" y="193"/>
                </a:cxn>
                <a:cxn ang="0">
                  <a:pos x="65" y="179"/>
                </a:cxn>
                <a:cxn ang="0">
                  <a:pos x="44" y="204"/>
                </a:cxn>
                <a:cxn ang="0">
                  <a:pos x="35" y="198"/>
                </a:cxn>
                <a:cxn ang="0">
                  <a:pos x="35" y="182"/>
                </a:cxn>
                <a:cxn ang="0">
                  <a:pos x="24" y="151"/>
                </a:cxn>
                <a:cxn ang="0">
                  <a:pos x="19" y="149"/>
                </a:cxn>
                <a:cxn ang="0">
                  <a:pos x="22" y="149"/>
                </a:cxn>
                <a:cxn ang="0">
                  <a:pos x="9" y="135"/>
                </a:cxn>
                <a:cxn ang="0">
                  <a:pos x="0" y="116"/>
                </a:cxn>
                <a:cxn ang="0">
                  <a:pos x="5" y="106"/>
                </a:cxn>
                <a:cxn ang="0">
                  <a:pos x="11" y="94"/>
                </a:cxn>
                <a:cxn ang="0">
                  <a:pos x="16" y="91"/>
                </a:cxn>
                <a:cxn ang="0">
                  <a:pos x="28" y="73"/>
                </a:cxn>
                <a:cxn ang="0">
                  <a:pos x="43" y="43"/>
                </a:cxn>
                <a:cxn ang="0">
                  <a:pos x="57" y="19"/>
                </a:cxn>
                <a:cxn ang="0">
                  <a:pos x="71" y="8"/>
                </a:cxn>
                <a:cxn ang="0">
                  <a:pos x="76" y="4"/>
                </a:cxn>
              </a:cxnLst>
              <a:rect l="0" t="0" r="r" b="b"/>
              <a:pathLst>
                <a:path w="131" h="291">
                  <a:moveTo>
                    <a:pt x="79" y="0"/>
                  </a:moveTo>
                  <a:lnTo>
                    <a:pt x="82" y="4"/>
                  </a:lnTo>
                  <a:lnTo>
                    <a:pt x="88" y="15"/>
                  </a:lnTo>
                  <a:lnTo>
                    <a:pt x="92" y="15"/>
                  </a:lnTo>
                  <a:lnTo>
                    <a:pt x="95" y="27"/>
                  </a:lnTo>
                  <a:lnTo>
                    <a:pt x="95" y="38"/>
                  </a:lnTo>
                  <a:lnTo>
                    <a:pt x="82" y="56"/>
                  </a:lnTo>
                  <a:lnTo>
                    <a:pt x="79" y="75"/>
                  </a:lnTo>
                  <a:lnTo>
                    <a:pt x="90" y="70"/>
                  </a:lnTo>
                  <a:lnTo>
                    <a:pt x="96" y="70"/>
                  </a:lnTo>
                  <a:lnTo>
                    <a:pt x="98" y="83"/>
                  </a:lnTo>
                  <a:lnTo>
                    <a:pt x="107" y="89"/>
                  </a:lnTo>
                  <a:lnTo>
                    <a:pt x="103" y="102"/>
                  </a:lnTo>
                  <a:lnTo>
                    <a:pt x="114" y="105"/>
                  </a:lnTo>
                  <a:lnTo>
                    <a:pt x="117" y="111"/>
                  </a:lnTo>
                  <a:lnTo>
                    <a:pt x="128" y="108"/>
                  </a:lnTo>
                  <a:lnTo>
                    <a:pt x="131" y="111"/>
                  </a:lnTo>
                  <a:lnTo>
                    <a:pt x="117" y="127"/>
                  </a:lnTo>
                  <a:lnTo>
                    <a:pt x="114" y="133"/>
                  </a:lnTo>
                  <a:lnTo>
                    <a:pt x="96" y="143"/>
                  </a:lnTo>
                  <a:lnTo>
                    <a:pt x="84" y="144"/>
                  </a:lnTo>
                  <a:lnTo>
                    <a:pt x="81" y="163"/>
                  </a:lnTo>
                  <a:lnTo>
                    <a:pt x="84" y="176"/>
                  </a:lnTo>
                  <a:lnTo>
                    <a:pt x="92" y="184"/>
                  </a:lnTo>
                  <a:lnTo>
                    <a:pt x="92" y="197"/>
                  </a:lnTo>
                  <a:lnTo>
                    <a:pt x="96" y="198"/>
                  </a:lnTo>
                  <a:lnTo>
                    <a:pt x="88" y="219"/>
                  </a:lnTo>
                  <a:lnTo>
                    <a:pt x="90" y="223"/>
                  </a:lnTo>
                  <a:lnTo>
                    <a:pt x="100" y="233"/>
                  </a:lnTo>
                  <a:lnTo>
                    <a:pt x="101" y="246"/>
                  </a:lnTo>
                  <a:lnTo>
                    <a:pt x="109" y="265"/>
                  </a:lnTo>
                  <a:lnTo>
                    <a:pt x="98" y="280"/>
                  </a:lnTo>
                  <a:lnTo>
                    <a:pt x="95" y="291"/>
                  </a:lnTo>
                  <a:lnTo>
                    <a:pt x="92" y="290"/>
                  </a:lnTo>
                  <a:lnTo>
                    <a:pt x="96" y="268"/>
                  </a:lnTo>
                  <a:lnTo>
                    <a:pt x="92" y="263"/>
                  </a:lnTo>
                  <a:lnTo>
                    <a:pt x="95" y="261"/>
                  </a:lnTo>
                  <a:lnTo>
                    <a:pt x="93" y="249"/>
                  </a:lnTo>
                  <a:lnTo>
                    <a:pt x="90" y="236"/>
                  </a:lnTo>
                  <a:lnTo>
                    <a:pt x="88" y="239"/>
                  </a:lnTo>
                  <a:lnTo>
                    <a:pt x="82" y="217"/>
                  </a:lnTo>
                  <a:lnTo>
                    <a:pt x="81" y="193"/>
                  </a:lnTo>
                  <a:lnTo>
                    <a:pt x="69" y="187"/>
                  </a:lnTo>
                  <a:lnTo>
                    <a:pt x="65" y="179"/>
                  </a:lnTo>
                  <a:lnTo>
                    <a:pt x="65" y="189"/>
                  </a:lnTo>
                  <a:lnTo>
                    <a:pt x="44" y="204"/>
                  </a:lnTo>
                  <a:lnTo>
                    <a:pt x="35" y="203"/>
                  </a:lnTo>
                  <a:lnTo>
                    <a:pt x="35" y="198"/>
                  </a:lnTo>
                  <a:lnTo>
                    <a:pt x="30" y="200"/>
                  </a:lnTo>
                  <a:lnTo>
                    <a:pt x="35" y="182"/>
                  </a:lnTo>
                  <a:lnTo>
                    <a:pt x="30" y="165"/>
                  </a:lnTo>
                  <a:lnTo>
                    <a:pt x="24" y="151"/>
                  </a:lnTo>
                  <a:lnTo>
                    <a:pt x="24" y="154"/>
                  </a:lnTo>
                  <a:lnTo>
                    <a:pt x="19" y="149"/>
                  </a:lnTo>
                  <a:lnTo>
                    <a:pt x="20" y="146"/>
                  </a:lnTo>
                  <a:lnTo>
                    <a:pt x="22" y="149"/>
                  </a:lnTo>
                  <a:lnTo>
                    <a:pt x="22" y="143"/>
                  </a:lnTo>
                  <a:lnTo>
                    <a:pt x="9" y="135"/>
                  </a:lnTo>
                  <a:lnTo>
                    <a:pt x="0" y="122"/>
                  </a:lnTo>
                  <a:lnTo>
                    <a:pt x="0" y="116"/>
                  </a:lnTo>
                  <a:lnTo>
                    <a:pt x="5" y="116"/>
                  </a:lnTo>
                  <a:lnTo>
                    <a:pt x="5" y="106"/>
                  </a:lnTo>
                  <a:lnTo>
                    <a:pt x="13" y="102"/>
                  </a:lnTo>
                  <a:lnTo>
                    <a:pt x="11" y="94"/>
                  </a:lnTo>
                  <a:lnTo>
                    <a:pt x="11" y="91"/>
                  </a:lnTo>
                  <a:lnTo>
                    <a:pt x="16" y="91"/>
                  </a:lnTo>
                  <a:lnTo>
                    <a:pt x="17" y="76"/>
                  </a:lnTo>
                  <a:lnTo>
                    <a:pt x="28" y="73"/>
                  </a:lnTo>
                  <a:lnTo>
                    <a:pt x="36" y="53"/>
                  </a:lnTo>
                  <a:lnTo>
                    <a:pt x="43" y="43"/>
                  </a:lnTo>
                  <a:lnTo>
                    <a:pt x="44" y="31"/>
                  </a:lnTo>
                  <a:lnTo>
                    <a:pt x="57" y="19"/>
                  </a:lnTo>
                  <a:lnTo>
                    <a:pt x="69" y="19"/>
                  </a:lnTo>
                  <a:lnTo>
                    <a:pt x="71" y="8"/>
                  </a:lnTo>
                  <a:lnTo>
                    <a:pt x="76" y="5"/>
                  </a:lnTo>
                  <a:lnTo>
                    <a:pt x="76" y="4"/>
                  </a:lnTo>
                  <a:lnTo>
                    <a:pt x="7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66" name="Freeform 1799"/>
            <p:cNvSpPr>
              <a:spLocks/>
            </p:cNvSpPr>
            <p:nvPr/>
          </p:nvSpPr>
          <p:spPr bwMode="auto">
            <a:xfrm>
              <a:off x="5621338" y="3614738"/>
              <a:ext cx="61913" cy="52388"/>
            </a:xfrm>
            <a:custGeom>
              <a:avLst/>
              <a:gdLst/>
              <a:ahLst/>
              <a:cxnLst>
                <a:cxn ang="0">
                  <a:pos x="76" y="0"/>
                </a:cxn>
                <a:cxn ang="0">
                  <a:pos x="78" y="36"/>
                </a:cxn>
                <a:cxn ang="0">
                  <a:pos x="62" y="44"/>
                </a:cxn>
                <a:cxn ang="0">
                  <a:pos x="61" y="47"/>
                </a:cxn>
                <a:cxn ang="0">
                  <a:pos x="54" y="47"/>
                </a:cxn>
                <a:cxn ang="0">
                  <a:pos x="54" y="57"/>
                </a:cxn>
                <a:cxn ang="0">
                  <a:pos x="42" y="60"/>
                </a:cxn>
                <a:cxn ang="0">
                  <a:pos x="40" y="65"/>
                </a:cxn>
                <a:cxn ang="0">
                  <a:pos x="34" y="66"/>
                </a:cxn>
                <a:cxn ang="0">
                  <a:pos x="21" y="65"/>
                </a:cxn>
                <a:cxn ang="0">
                  <a:pos x="21" y="58"/>
                </a:cxn>
                <a:cxn ang="0">
                  <a:pos x="15" y="60"/>
                </a:cxn>
                <a:cxn ang="0">
                  <a:pos x="10" y="49"/>
                </a:cxn>
                <a:cxn ang="0">
                  <a:pos x="8" y="41"/>
                </a:cxn>
                <a:cxn ang="0">
                  <a:pos x="4" y="33"/>
                </a:cxn>
                <a:cxn ang="0">
                  <a:pos x="0" y="25"/>
                </a:cxn>
                <a:cxn ang="0">
                  <a:pos x="4" y="16"/>
                </a:cxn>
                <a:cxn ang="0">
                  <a:pos x="15" y="6"/>
                </a:cxn>
                <a:cxn ang="0">
                  <a:pos x="45" y="8"/>
                </a:cxn>
                <a:cxn ang="0">
                  <a:pos x="54" y="13"/>
                </a:cxn>
                <a:cxn ang="0">
                  <a:pos x="61" y="5"/>
                </a:cxn>
                <a:cxn ang="0">
                  <a:pos x="70" y="8"/>
                </a:cxn>
                <a:cxn ang="0">
                  <a:pos x="76" y="0"/>
                </a:cxn>
              </a:cxnLst>
              <a:rect l="0" t="0" r="r" b="b"/>
              <a:pathLst>
                <a:path w="78" h="66">
                  <a:moveTo>
                    <a:pt x="76" y="0"/>
                  </a:moveTo>
                  <a:lnTo>
                    <a:pt x="78" y="36"/>
                  </a:lnTo>
                  <a:lnTo>
                    <a:pt x="62" y="44"/>
                  </a:lnTo>
                  <a:lnTo>
                    <a:pt x="61" y="47"/>
                  </a:lnTo>
                  <a:lnTo>
                    <a:pt x="54" y="47"/>
                  </a:lnTo>
                  <a:lnTo>
                    <a:pt x="54" y="57"/>
                  </a:lnTo>
                  <a:lnTo>
                    <a:pt x="42" y="60"/>
                  </a:lnTo>
                  <a:lnTo>
                    <a:pt x="40" y="65"/>
                  </a:lnTo>
                  <a:lnTo>
                    <a:pt x="34" y="66"/>
                  </a:lnTo>
                  <a:lnTo>
                    <a:pt x="21" y="65"/>
                  </a:lnTo>
                  <a:lnTo>
                    <a:pt x="21" y="58"/>
                  </a:lnTo>
                  <a:lnTo>
                    <a:pt x="15" y="60"/>
                  </a:lnTo>
                  <a:lnTo>
                    <a:pt x="10" y="49"/>
                  </a:lnTo>
                  <a:lnTo>
                    <a:pt x="8" y="41"/>
                  </a:lnTo>
                  <a:lnTo>
                    <a:pt x="4" y="33"/>
                  </a:lnTo>
                  <a:lnTo>
                    <a:pt x="0" y="25"/>
                  </a:lnTo>
                  <a:lnTo>
                    <a:pt x="4" y="16"/>
                  </a:lnTo>
                  <a:lnTo>
                    <a:pt x="15" y="6"/>
                  </a:lnTo>
                  <a:lnTo>
                    <a:pt x="45" y="8"/>
                  </a:lnTo>
                  <a:lnTo>
                    <a:pt x="54" y="13"/>
                  </a:lnTo>
                  <a:lnTo>
                    <a:pt x="61" y="5"/>
                  </a:lnTo>
                  <a:lnTo>
                    <a:pt x="70" y="8"/>
                  </a:lnTo>
                  <a:lnTo>
                    <a:pt x="7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67" name="Freeform 1800"/>
            <p:cNvSpPr>
              <a:spLocks/>
            </p:cNvSpPr>
            <p:nvPr/>
          </p:nvSpPr>
          <p:spPr bwMode="auto">
            <a:xfrm>
              <a:off x="5621338" y="3614738"/>
              <a:ext cx="61913" cy="52388"/>
            </a:xfrm>
            <a:custGeom>
              <a:avLst/>
              <a:gdLst/>
              <a:ahLst/>
              <a:cxnLst>
                <a:cxn ang="0">
                  <a:pos x="76" y="0"/>
                </a:cxn>
                <a:cxn ang="0">
                  <a:pos x="78" y="36"/>
                </a:cxn>
                <a:cxn ang="0">
                  <a:pos x="62" y="44"/>
                </a:cxn>
                <a:cxn ang="0">
                  <a:pos x="61" y="47"/>
                </a:cxn>
                <a:cxn ang="0">
                  <a:pos x="54" y="47"/>
                </a:cxn>
                <a:cxn ang="0">
                  <a:pos x="54" y="57"/>
                </a:cxn>
                <a:cxn ang="0">
                  <a:pos x="42" y="60"/>
                </a:cxn>
                <a:cxn ang="0">
                  <a:pos x="40" y="65"/>
                </a:cxn>
                <a:cxn ang="0">
                  <a:pos x="34" y="66"/>
                </a:cxn>
                <a:cxn ang="0">
                  <a:pos x="21" y="65"/>
                </a:cxn>
                <a:cxn ang="0">
                  <a:pos x="21" y="58"/>
                </a:cxn>
                <a:cxn ang="0">
                  <a:pos x="15" y="60"/>
                </a:cxn>
                <a:cxn ang="0">
                  <a:pos x="10" y="49"/>
                </a:cxn>
                <a:cxn ang="0">
                  <a:pos x="8" y="41"/>
                </a:cxn>
                <a:cxn ang="0">
                  <a:pos x="4" y="33"/>
                </a:cxn>
                <a:cxn ang="0">
                  <a:pos x="0" y="25"/>
                </a:cxn>
                <a:cxn ang="0">
                  <a:pos x="4" y="16"/>
                </a:cxn>
                <a:cxn ang="0">
                  <a:pos x="15" y="6"/>
                </a:cxn>
                <a:cxn ang="0">
                  <a:pos x="45" y="8"/>
                </a:cxn>
                <a:cxn ang="0">
                  <a:pos x="54" y="13"/>
                </a:cxn>
                <a:cxn ang="0">
                  <a:pos x="61" y="5"/>
                </a:cxn>
                <a:cxn ang="0">
                  <a:pos x="70" y="8"/>
                </a:cxn>
                <a:cxn ang="0">
                  <a:pos x="76" y="0"/>
                </a:cxn>
              </a:cxnLst>
              <a:rect l="0" t="0" r="r" b="b"/>
              <a:pathLst>
                <a:path w="78" h="66">
                  <a:moveTo>
                    <a:pt x="76" y="0"/>
                  </a:moveTo>
                  <a:lnTo>
                    <a:pt x="78" y="36"/>
                  </a:lnTo>
                  <a:lnTo>
                    <a:pt x="62" y="44"/>
                  </a:lnTo>
                  <a:lnTo>
                    <a:pt x="61" y="47"/>
                  </a:lnTo>
                  <a:lnTo>
                    <a:pt x="54" y="47"/>
                  </a:lnTo>
                  <a:lnTo>
                    <a:pt x="54" y="57"/>
                  </a:lnTo>
                  <a:lnTo>
                    <a:pt x="42" y="60"/>
                  </a:lnTo>
                  <a:lnTo>
                    <a:pt x="40" y="65"/>
                  </a:lnTo>
                  <a:lnTo>
                    <a:pt x="34" y="66"/>
                  </a:lnTo>
                  <a:lnTo>
                    <a:pt x="21" y="65"/>
                  </a:lnTo>
                  <a:lnTo>
                    <a:pt x="21" y="58"/>
                  </a:lnTo>
                  <a:lnTo>
                    <a:pt x="15" y="60"/>
                  </a:lnTo>
                  <a:lnTo>
                    <a:pt x="10" y="49"/>
                  </a:lnTo>
                  <a:lnTo>
                    <a:pt x="8" y="41"/>
                  </a:lnTo>
                  <a:lnTo>
                    <a:pt x="4" y="33"/>
                  </a:lnTo>
                  <a:lnTo>
                    <a:pt x="0" y="25"/>
                  </a:lnTo>
                  <a:lnTo>
                    <a:pt x="4" y="16"/>
                  </a:lnTo>
                  <a:lnTo>
                    <a:pt x="15" y="6"/>
                  </a:lnTo>
                  <a:lnTo>
                    <a:pt x="45" y="8"/>
                  </a:lnTo>
                  <a:lnTo>
                    <a:pt x="54" y="13"/>
                  </a:lnTo>
                  <a:lnTo>
                    <a:pt x="61" y="5"/>
                  </a:lnTo>
                  <a:lnTo>
                    <a:pt x="70" y="8"/>
                  </a:lnTo>
                  <a:lnTo>
                    <a:pt x="7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68" name="Freeform 1801"/>
            <p:cNvSpPr>
              <a:spLocks/>
            </p:cNvSpPr>
            <p:nvPr/>
          </p:nvSpPr>
          <p:spPr bwMode="auto">
            <a:xfrm>
              <a:off x="5284788" y="3036888"/>
              <a:ext cx="712788" cy="503238"/>
            </a:xfrm>
            <a:custGeom>
              <a:avLst/>
              <a:gdLst/>
              <a:ahLst/>
              <a:cxnLst>
                <a:cxn ang="0">
                  <a:pos x="779" y="41"/>
                </a:cxn>
                <a:cxn ang="0">
                  <a:pos x="840" y="117"/>
                </a:cxn>
                <a:cxn ang="0">
                  <a:pos x="897" y="123"/>
                </a:cxn>
                <a:cxn ang="0">
                  <a:pos x="872" y="193"/>
                </a:cxn>
                <a:cxn ang="0">
                  <a:pos x="839" y="238"/>
                </a:cxn>
                <a:cxn ang="0">
                  <a:pos x="804" y="256"/>
                </a:cxn>
                <a:cxn ang="0">
                  <a:pos x="755" y="286"/>
                </a:cxn>
                <a:cxn ang="0">
                  <a:pos x="708" y="313"/>
                </a:cxn>
                <a:cxn ang="0">
                  <a:pos x="700" y="276"/>
                </a:cxn>
                <a:cxn ang="0">
                  <a:pos x="654" y="310"/>
                </a:cxn>
                <a:cxn ang="0">
                  <a:pos x="668" y="346"/>
                </a:cxn>
                <a:cxn ang="0">
                  <a:pos x="715" y="355"/>
                </a:cxn>
                <a:cxn ang="0">
                  <a:pos x="696" y="362"/>
                </a:cxn>
                <a:cxn ang="0">
                  <a:pos x="671" y="390"/>
                </a:cxn>
                <a:cxn ang="0">
                  <a:pos x="685" y="441"/>
                </a:cxn>
                <a:cxn ang="0">
                  <a:pos x="700" y="469"/>
                </a:cxn>
                <a:cxn ang="0">
                  <a:pos x="704" y="488"/>
                </a:cxn>
                <a:cxn ang="0">
                  <a:pos x="681" y="528"/>
                </a:cxn>
                <a:cxn ang="0">
                  <a:pos x="662" y="564"/>
                </a:cxn>
                <a:cxn ang="0">
                  <a:pos x="646" y="578"/>
                </a:cxn>
                <a:cxn ang="0">
                  <a:pos x="606" y="596"/>
                </a:cxn>
                <a:cxn ang="0">
                  <a:pos x="597" y="601"/>
                </a:cxn>
                <a:cxn ang="0">
                  <a:pos x="578" y="608"/>
                </a:cxn>
                <a:cxn ang="0">
                  <a:pos x="530" y="623"/>
                </a:cxn>
                <a:cxn ang="0">
                  <a:pos x="510" y="613"/>
                </a:cxn>
                <a:cxn ang="0">
                  <a:pos x="466" y="586"/>
                </a:cxn>
                <a:cxn ang="0">
                  <a:pos x="421" y="601"/>
                </a:cxn>
                <a:cxn ang="0">
                  <a:pos x="405" y="612"/>
                </a:cxn>
                <a:cxn ang="0">
                  <a:pos x="380" y="591"/>
                </a:cxn>
                <a:cxn ang="0">
                  <a:pos x="358" y="558"/>
                </a:cxn>
                <a:cxn ang="0">
                  <a:pos x="358" y="506"/>
                </a:cxn>
                <a:cxn ang="0">
                  <a:pos x="336" y="491"/>
                </a:cxn>
                <a:cxn ang="0">
                  <a:pos x="287" y="506"/>
                </a:cxn>
                <a:cxn ang="0">
                  <a:pos x="224" y="518"/>
                </a:cxn>
                <a:cxn ang="0">
                  <a:pos x="181" y="510"/>
                </a:cxn>
                <a:cxn ang="0">
                  <a:pos x="157" y="487"/>
                </a:cxn>
                <a:cxn ang="0">
                  <a:pos x="113" y="474"/>
                </a:cxn>
                <a:cxn ang="0">
                  <a:pos x="76" y="441"/>
                </a:cxn>
                <a:cxn ang="0">
                  <a:pos x="86" y="420"/>
                </a:cxn>
                <a:cxn ang="0">
                  <a:pos x="95" y="392"/>
                </a:cxn>
                <a:cxn ang="0">
                  <a:pos x="61" y="379"/>
                </a:cxn>
                <a:cxn ang="0">
                  <a:pos x="35" y="360"/>
                </a:cxn>
                <a:cxn ang="0">
                  <a:pos x="13" y="348"/>
                </a:cxn>
                <a:cxn ang="0">
                  <a:pos x="5" y="322"/>
                </a:cxn>
                <a:cxn ang="0">
                  <a:pos x="40" y="286"/>
                </a:cxn>
                <a:cxn ang="0">
                  <a:pos x="105" y="226"/>
                </a:cxn>
                <a:cxn ang="0">
                  <a:pos x="138" y="147"/>
                </a:cxn>
                <a:cxn ang="0">
                  <a:pos x="179" y="118"/>
                </a:cxn>
                <a:cxn ang="0">
                  <a:pos x="212" y="117"/>
                </a:cxn>
                <a:cxn ang="0">
                  <a:pos x="254" y="177"/>
                </a:cxn>
                <a:cxn ang="0">
                  <a:pos x="331" y="226"/>
                </a:cxn>
                <a:cxn ang="0">
                  <a:pos x="500" y="245"/>
                </a:cxn>
                <a:cxn ang="0">
                  <a:pos x="564" y="193"/>
                </a:cxn>
                <a:cxn ang="0">
                  <a:pos x="636" y="159"/>
                </a:cxn>
                <a:cxn ang="0">
                  <a:pos x="638" y="137"/>
                </a:cxn>
                <a:cxn ang="0">
                  <a:pos x="649" y="93"/>
                </a:cxn>
                <a:cxn ang="0">
                  <a:pos x="693" y="25"/>
                </a:cxn>
              </a:cxnLst>
              <a:rect l="0" t="0" r="r" b="b"/>
              <a:pathLst>
                <a:path w="899" h="634">
                  <a:moveTo>
                    <a:pt x="734" y="0"/>
                  </a:moveTo>
                  <a:lnTo>
                    <a:pt x="747" y="9"/>
                  </a:lnTo>
                  <a:lnTo>
                    <a:pt x="766" y="12"/>
                  </a:lnTo>
                  <a:lnTo>
                    <a:pt x="776" y="28"/>
                  </a:lnTo>
                  <a:lnTo>
                    <a:pt x="779" y="41"/>
                  </a:lnTo>
                  <a:lnTo>
                    <a:pt x="787" y="63"/>
                  </a:lnTo>
                  <a:lnTo>
                    <a:pt x="793" y="91"/>
                  </a:lnTo>
                  <a:lnTo>
                    <a:pt x="818" y="96"/>
                  </a:lnTo>
                  <a:lnTo>
                    <a:pt x="839" y="107"/>
                  </a:lnTo>
                  <a:lnTo>
                    <a:pt x="840" y="117"/>
                  </a:lnTo>
                  <a:lnTo>
                    <a:pt x="840" y="126"/>
                  </a:lnTo>
                  <a:lnTo>
                    <a:pt x="845" y="134"/>
                  </a:lnTo>
                  <a:lnTo>
                    <a:pt x="859" y="136"/>
                  </a:lnTo>
                  <a:lnTo>
                    <a:pt x="899" y="117"/>
                  </a:lnTo>
                  <a:lnTo>
                    <a:pt x="897" y="123"/>
                  </a:lnTo>
                  <a:lnTo>
                    <a:pt x="899" y="137"/>
                  </a:lnTo>
                  <a:lnTo>
                    <a:pt x="893" y="144"/>
                  </a:lnTo>
                  <a:lnTo>
                    <a:pt x="885" y="169"/>
                  </a:lnTo>
                  <a:lnTo>
                    <a:pt x="877" y="189"/>
                  </a:lnTo>
                  <a:lnTo>
                    <a:pt x="872" y="193"/>
                  </a:lnTo>
                  <a:lnTo>
                    <a:pt x="858" y="188"/>
                  </a:lnTo>
                  <a:lnTo>
                    <a:pt x="844" y="199"/>
                  </a:lnTo>
                  <a:lnTo>
                    <a:pt x="847" y="210"/>
                  </a:lnTo>
                  <a:lnTo>
                    <a:pt x="847" y="226"/>
                  </a:lnTo>
                  <a:lnTo>
                    <a:pt x="839" y="238"/>
                  </a:lnTo>
                  <a:lnTo>
                    <a:pt x="839" y="243"/>
                  </a:lnTo>
                  <a:lnTo>
                    <a:pt x="833" y="235"/>
                  </a:lnTo>
                  <a:lnTo>
                    <a:pt x="825" y="248"/>
                  </a:lnTo>
                  <a:lnTo>
                    <a:pt x="817" y="254"/>
                  </a:lnTo>
                  <a:lnTo>
                    <a:pt x="804" y="256"/>
                  </a:lnTo>
                  <a:lnTo>
                    <a:pt x="804" y="267"/>
                  </a:lnTo>
                  <a:lnTo>
                    <a:pt x="793" y="268"/>
                  </a:lnTo>
                  <a:lnTo>
                    <a:pt x="783" y="264"/>
                  </a:lnTo>
                  <a:lnTo>
                    <a:pt x="768" y="278"/>
                  </a:lnTo>
                  <a:lnTo>
                    <a:pt x="755" y="286"/>
                  </a:lnTo>
                  <a:lnTo>
                    <a:pt x="747" y="295"/>
                  </a:lnTo>
                  <a:lnTo>
                    <a:pt x="733" y="299"/>
                  </a:lnTo>
                  <a:lnTo>
                    <a:pt x="701" y="318"/>
                  </a:lnTo>
                  <a:lnTo>
                    <a:pt x="700" y="318"/>
                  </a:lnTo>
                  <a:lnTo>
                    <a:pt x="708" y="313"/>
                  </a:lnTo>
                  <a:lnTo>
                    <a:pt x="709" y="306"/>
                  </a:lnTo>
                  <a:lnTo>
                    <a:pt x="701" y="303"/>
                  </a:lnTo>
                  <a:lnTo>
                    <a:pt x="715" y="286"/>
                  </a:lnTo>
                  <a:lnTo>
                    <a:pt x="709" y="275"/>
                  </a:lnTo>
                  <a:lnTo>
                    <a:pt x="700" y="276"/>
                  </a:lnTo>
                  <a:lnTo>
                    <a:pt x="690" y="291"/>
                  </a:lnTo>
                  <a:lnTo>
                    <a:pt x="676" y="299"/>
                  </a:lnTo>
                  <a:lnTo>
                    <a:pt x="670" y="308"/>
                  </a:lnTo>
                  <a:lnTo>
                    <a:pt x="660" y="311"/>
                  </a:lnTo>
                  <a:lnTo>
                    <a:pt x="654" y="310"/>
                  </a:lnTo>
                  <a:lnTo>
                    <a:pt x="649" y="318"/>
                  </a:lnTo>
                  <a:lnTo>
                    <a:pt x="647" y="324"/>
                  </a:lnTo>
                  <a:lnTo>
                    <a:pt x="654" y="330"/>
                  </a:lnTo>
                  <a:lnTo>
                    <a:pt x="663" y="335"/>
                  </a:lnTo>
                  <a:lnTo>
                    <a:pt x="668" y="346"/>
                  </a:lnTo>
                  <a:lnTo>
                    <a:pt x="676" y="349"/>
                  </a:lnTo>
                  <a:lnTo>
                    <a:pt x="695" y="335"/>
                  </a:lnTo>
                  <a:lnTo>
                    <a:pt x="706" y="343"/>
                  </a:lnTo>
                  <a:lnTo>
                    <a:pt x="720" y="344"/>
                  </a:lnTo>
                  <a:lnTo>
                    <a:pt x="715" y="355"/>
                  </a:lnTo>
                  <a:lnTo>
                    <a:pt x="714" y="351"/>
                  </a:lnTo>
                  <a:lnTo>
                    <a:pt x="711" y="351"/>
                  </a:lnTo>
                  <a:lnTo>
                    <a:pt x="708" y="355"/>
                  </a:lnTo>
                  <a:lnTo>
                    <a:pt x="695" y="359"/>
                  </a:lnTo>
                  <a:lnTo>
                    <a:pt x="696" y="362"/>
                  </a:lnTo>
                  <a:lnTo>
                    <a:pt x="693" y="368"/>
                  </a:lnTo>
                  <a:lnTo>
                    <a:pt x="685" y="365"/>
                  </a:lnTo>
                  <a:lnTo>
                    <a:pt x="685" y="371"/>
                  </a:lnTo>
                  <a:lnTo>
                    <a:pt x="679" y="378"/>
                  </a:lnTo>
                  <a:lnTo>
                    <a:pt x="671" y="390"/>
                  </a:lnTo>
                  <a:lnTo>
                    <a:pt x="685" y="398"/>
                  </a:lnTo>
                  <a:lnTo>
                    <a:pt x="696" y="428"/>
                  </a:lnTo>
                  <a:lnTo>
                    <a:pt x="711" y="446"/>
                  </a:lnTo>
                  <a:lnTo>
                    <a:pt x="692" y="439"/>
                  </a:lnTo>
                  <a:lnTo>
                    <a:pt x="685" y="441"/>
                  </a:lnTo>
                  <a:lnTo>
                    <a:pt x="692" y="441"/>
                  </a:lnTo>
                  <a:lnTo>
                    <a:pt x="700" y="447"/>
                  </a:lnTo>
                  <a:lnTo>
                    <a:pt x="711" y="458"/>
                  </a:lnTo>
                  <a:lnTo>
                    <a:pt x="685" y="472"/>
                  </a:lnTo>
                  <a:lnTo>
                    <a:pt x="700" y="469"/>
                  </a:lnTo>
                  <a:lnTo>
                    <a:pt x="712" y="476"/>
                  </a:lnTo>
                  <a:lnTo>
                    <a:pt x="704" y="484"/>
                  </a:lnTo>
                  <a:lnTo>
                    <a:pt x="709" y="482"/>
                  </a:lnTo>
                  <a:lnTo>
                    <a:pt x="709" y="488"/>
                  </a:lnTo>
                  <a:lnTo>
                    <a:pt x="704" y="488"/>
                  </a:lnTo>
                  <a:lnTo>
                    <a:pt x="706" y="491"/>
                  </a:lnTo>
                  <a:lnTo>
                    <a:pt x="701" y="506"/>
                  </a:lnTo>
                  <a:lnTo>
                    <a:pt x="698" y="506"/>
                  </a:lnTo>
                  <a:lnTo>
                    <a:pt x="681" y="533"/>
                  </a:lnTo>
                  <a:lnTo>
                    <a:pt x="681" y="528"/>
                  </a:lnTo>
                  <a:lnTo>
                    <a:pt x="676" y="531"/>
                  </a:lnTo>
                  <a:lnTo>
                    <a:pt x="679" y="537"/>
                  </a:lnTo>
                  <a:lnTo>
                    <a:pt x="674" y="551"/>
                  </a:lnTo>
                  <a:lnTo>
                    <a:pt x="671" y="550"/>
                  </a:lnTo>
                  <a:lnTo>
                    <a:pt x="662" y="564"/>
                  </a:lnTo>
                  <a:lnTo>
                    <a:pt x="654" y="566"/>
                  </a:lnTo>
                  <a:lnTo>
                    <a:pt x="654" y="572"/>
                  </a:lnTo>
                  <a:lnTo>
                    <a:pt x="647" y="578"/>
                  </a:lnTo>
                  <a:lnTo>
                    <a:pt x="647" y="577"/>
                  </a:lnTo>
                  <a:lnTo>
                    <a:pt x="646" y="578"/>
                  </a:lnTo>
                  <a:lnTo>
                    <a:pt x="638" y="580"/>
                  </a:lnTo>
                  <a:lnTo>
                    <a:pt x="628" y="591"/>
                  </a:lnTo>
                  <a:lnTo>
                    <a:pt x="614" y="596"/>
                  </a:lnTo>
                  <a:lnTo>
                    <a:pt x="611" y="593"/>
                  </a:lnTo>
                  <a:lnTo>
                    <a:pt x="606" y="596"/>
                  </a:lnTo>
                  <a:lnTo>
                    <a:pt x="605" y="594"/>
                  </a:lnTo>
                  <a:lnTo>
                    <a:pt x="603" y="597"/>
                  </a:lnTo>
                  <a:lnTo>
                    <a:pt x="602" y="599"/>
                  </a:lnTo>
                  <a:lnTo>
                    <a:pt x="597" y="597"/>
                  </a:lnTo>
                  <a:lnTo>
                    <a:pt x="597" y="601"/>
                  </a:lnTo>
                  <a:lnTo>
                    <a:pt x="594" y="601"/>
                  </a:lnTo>
                  <a:lnTo>
                    <a:pt x="587" y="593"/>
                  </a:lnTo>
                  <a:lnTo>
                    <a:pt x="587" y="602"/>
                  </a:lnTo>
                  <a:lnTo>
                    <a:pt x="581" y="596"/>
                  </a:lnTo>
                  <a:lnTo>
                    <a:pt x="578" y="608"/>
                  </a:lnTo>
                  <a:lnTo>
                    <a:pt x="541" y="616"/>
                  </a:lnTo>
                  <a:lnTo>
                    <a:pt x="537" y="623"/>
                  </a:lnTo>
                  <a:lnTo>
                    <a:pt x="541" y="632"/>
                  </a:lnTo>
                  <a:lnTo>
                    <a:pt x="537" y="634"/>
                  </a:lnTo>
                  <a:lnTo>
                    <a:pt x="530" y="623"/>
                  </a:lnTo>
                  <a:lnTo>
                    <a:pt x="530" y="613"/>
                  </a:lnTo>
                  <a:lnTo>
                    <a:pt x="522" y="616"/>
                  </a:lnTo>
                  <a:lnTo>
                    <a:pt x="515" y="610"/>
                  </a:lnTo>
                  <a:lnTo>
                    <a:pt x="510" y="615"/>
                  </a:lnTo>
                  <a:lnTo>
                    <a:pt x="510" y="613"/>
                  </a:lnTo>
                  <a:lnTo>
                    <a:pt x="505" y="615"/>
                  </a:lnTo>
                  <a:lnTo>
                    <a:pt x="496" y="613"/>
                  </a:lnTo>
                  <a:lnTo>
                    <a:pt x="488" y="608"/>
                  </a:lnTo>
                  <a:lnTo>
                    <a:pt x="485" y="594"/>
                  </a:lnTo>
                  <a:lnTo>
                    <a:pt x="466" y="586"/>
                  </a:lnTo>
                  <a:lnTo>
                    <a:pt x="445" y="597"/>
                  </a:lnTo>
                  <a:lnTo>
                    <a:pt x="439" y="596"/>
                  </a:lnTo>
                  <a:lnTo>
                    <a:pt x="432" y="597"/>
                  </a:lnTo>
                  <a:lnTo>
                    <a:pt x="424" y="594"/>
                  </a:lnTo>
                  <a:lnTo>
                    <a:pt x="421" y="601"/>
                  </a:lnTo>
                  <a:lnTo>
                    <a:pt x="413" y="597"/>
                  </a:lnTo>
                  <a:lnTo>
                    <a:pt x="412" y="601"/>
                  </a:lnTo>
                  <a:lnTo>
                    <a:pt x="413" y="616"/>
                  </a:lnTo>
                  <a:lnTo>
                    <a:pt x="407" y="619"/>
                  </a:lnTo>
                  <a:lnTo>
                    <a:pt x="405" y="612"/>
                  </a:lnTo>
                  <a:lnTo>
                    <a:pt x="404" y="610"/>
                  </a:lnTo>
                  <a:lnTo>
                    <a:pt x="393" y="613"/>
                  </a:lnTo>
                  <a:lnTo>
                    <a:pt x="388" y="607"/>
                  </a:lnTo>
                  <a:lnTo>
                    <a:pt x="379" y="602"/>
                  </a:lnTo>
                  <a:lnTo>
                    <a:pt x="380" y="591"/>
                  </a:lnTo>
                  <a:lnTo>
                    <a:pt x="374" y="585"/>
                  </a:lnTo>
                  <a:lnTo>
                    <a:pt x="372" y="572"/>
                  </a:lnTo>
                  <a:lnTo>
                    <a:pt x="364" y="572"/>
                  </a:lnTo>
                  <a:lnTo>
                    <a:pt x="353" y="577"/>
                  </a:lnTo>
                  <a:lnTo>
                    <a:pt x="358" y="558"/>
                  </a:lnTo>
                  <a:lnTo>
                    <a:pt x="369" y="540"/>
                  </a:lnTo>
                  <a:lnTo>
                    <a:pt x="371" y="529"/>
                  </a:lnTo>
                  <a:lnTo>
                    <a:pt x="367" y="517"/>
                  </a:lnTo>
                  <a:lnTo>
                    <a:pt x="363" y="517"/>
                  </a:lnTo>
                  <a:lnTo>
                    <a:pt x="358" y="506"/>
                  </a:lnTo>
                  <a:lnTo>
                    <a:pt x="353" y="504"/>
                  </a:lnTo>
                  <a:lnTo>
                    <a:pt x="350" y="506"/>
                  </a:lnTo>
                  <a:lnTo>
                    <a:pt x="345" y="502"/>
                  </a:lnTo>
                  <a:lnTo>
                    <a:pt x="334" y="501"/>
                  </a:lnTo>
                  <a:lnTo>
                    <a:pt x="336" y="491"/>
                  </a:lnTo>
                  <a:lnTo>
                    <a:pt x="333" y="491"/>
                  </a:lnTo>
                  <a:lnTo>
                    <a:pt x="331" y="484"/>
                  </a:lnTo>
                  <a:lnTo>
                    <a:pt x="318" y="488"/>
                  </a:lnTo>
                  <a:lnTo>
                    <a:pt x="307" y="487"/>
                  </a:lnTo>
                  <a:lnTo>
                    <a:pt x="287" y="506"/>
                  </a:lnTo>
                  <a:lnTo>
                    <a:pt x="266" y="512"/>
                  </a:lnTo>
                  <a:lnTo>
                    <a:pt x="261" y="509"/>
                  </a:lnTo>
                  <a:lnTo>
                    <a:pt x="241" y="504"/>
                  </a:lnTo>
                  <a:lnTo>
                    <a:pt x="225" y="520"/>
                  </a:lnTo>
                  <a:lnTo>
                    <a:pt x="224" y="518"/>
                  </a:lnTo>
                  <a:lnTo>
                    <a:pt x="224" y="507"/>
                  </a:lnTo>
                  <a:lnTo>
                    <a:pt x="214" y="510"/>
                  </a:lnTo>
                  <a:lnTo>
                    <a:pt x="201" y="512"/>
                  </a:lnTo>
                  <a:lnTo>
                    <a:pt x="192" y="509"/>
                  </a:lnTo>
                  <a:lnTo>
                    <a:pt x="181" y="510"/>
                  </a:lnTo>
                  <a:lnTo>
                    <a:pt x="179" y="506"/>
                  </a:lnTo>
                  <a:lnTo>
                    <a:pt x="170" y="504"/>
                  </a:lnTo>
                  <a:lnTo>
                    <a:pt x="171" y="499"/>
                  </a:lnTo>
                  <a:lnTo>
                    <a:pt x="155" y="495"/>
                  </a:lnTo>
                  <a:lnTo>
                    <a:pt x="157" y="487"/>
                  </a:lnTo>
                  <a:lnTo>
                    <a:pt x="146" y="491"/>
                  </a:lnTo>
                  <a:lnTo>
                    <a:pt x="141" y="482"/>
                  </a:lnTo>
                  <a:lnTo>
                    <a:pt x="129" y="472"/>
                  </a:lnTo>
                  <a:lnTo>
                    <a:pt x="114" y="469"/>
                  </a:lnTo>
                  <a:lnTo>
                    <a:pt x="113" y="474"/>
                  </a:lnTo>
                  <a:lnTo>
                    <a:pt x="110" y="471"/>
                  </a:lnTo>
                  <a:lnTo>
                    <a:pt x="87" y="457"/>
                  </a:lnTo>
                  <a:lnTo>
                    <a:pt x="80" y="457"/>
                  </a:lnTo>
                  <a:lnTo>
                    <a:pt x="75" y="450"/>
                  </a:lnTo>
                  <a:lnTo>
                    <a:pt x="76" y="441"/>
                  </a:lnTo>
                  <a:lnTo>
                    <a:pt x="72" y="431"/>
                  </a:lnTo>
                  <a:lnTo>
                    <a:pt x="75" y="428"/>
                  </a:lnTo>
                  <a:lnTo>
                    <a:pt x="80" y="435"/>
                  </a:lnTo>
                  <a:lnTo>
                    <a:pt x="89" y="428"/>
                  </a:lnTo>
                  <a:lnTo>
                    <a:pt x="86" y="420"/>
                  </a:lnTo>
                  <a:lnTo>
                    <a:pt x="80" y="416"/>
                  </a:lnTo>
                  <a:lnTo>
                    <a:pt x="78" y="404"/>
                  </a:lnTo>
                  <a:lnTo>
                    <a:pt x="87" y="403"/>
                  </a:lnTo>
                  <a:lnTo>
                    <a:pt x="89" y="397"/>
                  </a:lnTo>
                  <a:lnTo>
                    <a:pt x="95" y="392"/>
                  </a:lnTo>
                  <a:lnTo>
                    <a:pt x="100" y="378"/>
                  </a:lnTo>
                  <a:lnTo>
                    <a:pt x="95" y="379"/>
                  </a:lnTo>
                  <a:lnTo>
                    <a:pt x="94" y="376"/>
                  </a:lnTo>
                  <a:lnTo>
                    <a:pt x="84" y="368"/>
                  </a:lnTo>
                  <a:lnTo>
                    <a:pt x="61" y="379"/>
                  </a:lnTo>
                  <a:lnTo>
                    <a:pt x="48" y="374"/>
                  </a:lnTo>
                  <a:lnTo>
                    <a:pt x="45" y="370"/>
                  </a:lnTo>
                  <a:lnTo>
                    <a:pt x="38" y="371"/>
                  </a:lnTo>
                  <a:lnTo>
                    <a:pt x="35" y="367"/>
                  </a:lnTo>
                  <a:lnTo>
                    <a:pt x="35" y="360"/>
                  </a:lnTo>
                  <a:lnTo>
                    <a:pt x="32" y="355"/>
                  </a:lnTo>
                  <a:lnTo>
                    <a:pt x="27" y="355"/>
                  </a:lnTo>
                  <a:lnTo>
                    <a:pt x="26" y="351"/>
                  </a:lnTo>
                  <a:lnTo>
                    <a:pt x="16" y="349"/>
                  </a:lnTo>
                  <a:lnTo>
                    <a:pt x="13" y="348"/>
                  </a:lnTo>
                  <a:lnTo>
                    <a:pt x="18" y="344"/>
                  </a:lnTo>
                  <a:lnTo>
                    <a:pt x="19" y="344"/>
                  </a:lnTo>
                  <a:lnTo>
                    <a:pt x="18" y="324"/>
                  </a:lnTo>
                  <a:lnTo>
                    <a:pt x="16" y="322"/>
                  </a:lnTo>
                  <a:lnTo>
                    <a:pt x="5" y="322"/>
                  </a:lnTo>
                  <a:lnTo>
                    <a:pt x="0" y="316"/>
                  </a:lnTo>
                  <a:lnTo>
                    <a:pt x="5" y="292"/>
                  </a:lnTo>
                  <a:lnTo>
                    <a:pt x="18" y="287"/>
                  </a:lnTo>
                  <a:lnTo>
                    <a:pt x="19" y="283"/>
                  </a:lnTo>
                  <a:lnTo>
                    <a:pt x="40" y="286"/>
                  </a:lnTo>
                  <a:lnTo>
                    <a:pt x="50" y="276"/>
                  </a:lnTo>
                  <a:lnTo>
                    <a:pt x="68" y="272"/>
                  </a:lnTo>
                  <a:lnTo>
                    <a:pt x="75" y="264"/>
                  </a:lnTo>
                  <a:lnTo>
                    <a:pt x="97" y="254"/>
                  </a:lnTo>
                  <a:lnTo>
                    <a:pt x="105" y="226"/>
                  </a:lnTo>
                  <a:lnTo>
                    <a:pt x="99" y="202"/>
                  </a:lnTo>
                  <a:lnTo>
                    <a:pt x="94" y="196"/>
                  </a:lnTo>
                  <a:lnTo>
                    <a:pt x="129" y="186"/>
                  </a:lnTo>
                  <a:lnTo>
                    <a:pt x="127" y="172"/>
                  </a:lnTo>
                  <a:lnTo>
                    <a:pt x="138" y="147"/>
                  </a:lnTo>
                  <a:lnTo>
                    <a:pt x="162" y="148"/>
                  </a:lnTo>
                  <a:lnTo>
                    <a:pt x="165" y="153"/>
                  </a:lnTo>
                  <a:lnTo>
                    <a:pt x="176" y="148"/>
                  </a:lnTo>
                  <a:lnTo>
                    <a:pt x="176" y="131"/>
                  </a:lnTo>
                  <a:lnTo>
                    <a:pt x="179" y="118"/>
                  </a:lnTo>
                  <a:lnTo>
                    <a:pt x="190" y="118"/>
                  </a:lnTo>
                  <a:lnTo>
                    <a:pt x="197" y="107"/>
                  </a:lnTo>
                  <a:lnTo>
                    <a:pt x="203" y="110"/>
                  </a:lnTo>
                  <a:lnTo>
                    <a:pt x="209" y="106"/>
                  </a:lnTo>
                  <a:lnTo>
                    <a:pt x="212" y="117"/>
                  </a:lnTo>
                  <a:lnTo>
                    <a:pt x="224" y="129"/>
                  </a:lnTo>
                  <a:lnTo>
                    <a:pt x="242" y="133"/>
                  </a:lnTo>
                  <a:lnTo>
                    <a:pt x="246" y="137"/>
                  </a:lnTo>
                  <a:lnTo>
                    <a:pt x="252" y="159"/>
                  </a:lnTo>
                  <a:lnTo>
                    <a:pt x="254" y="177"/>
                  </a:lnTo>
                  <a:lnTo>
                    <a:pt x="250" y="185"/>
                  </a:lnTo>
                  <a:lnTo>
                    <a:pt x="274" y="193"/>
                  </a:lnTo>
                  <a:lnTo>
                    <a:pt x="285" y="191"/>
                  </a:lnTo>
                  <a:lnTo>
                    <a:pt x="318" y="207"/>
                  </a:lnTo>
                  <a:lnTo>
                    <a:pt x="331" y="226"/>
                  </a:lnTo>
                  <a:lnTo>
                    <a:pt x="345" y="240"/>
                  </a:lnTo>
                  <a:lnTo>
                    <a:pt x="399" y="237"/>
                  </a:lnTo>
                  <a:lnTo>
                    <a:pt x="424" y="251"/>
                  </a:lnTo>
                  <a:lnTo>
                    <a:pt x="459" y="262"/>
                  </a:lnTo>
                  <a:lnTo>
                    <a:pt x="500" y="245"/>
                  </a:lnTo>
                  <a:lnTo>
                    <a:pt x="519" y="246"/>
                  </a:lnTo>
                  <a:lnTo>
                    <a:pt x="537" y="242"/>
                  </a:lnTo>
                  <a:lnTo>
                    <a:pt x="564" y="219"/>
                  </a:lnTo>
                  <a:lnTo>
                    <a:pt x="557" y="207"/>
                  </a:lnTo>
                  <a:lnTo>
                    <a:pt x="564" y="193"/>
                  </a:lnTo>
                  <a:lnTo>
                    <a:pt x="570" y="191"/>
                  </a:lnTo>
                  <a:lnTo>
                    <a:pt x="587" y="197"/>
                  </a:lnTo>
                  <a:lnTo>
                    <a:pt x="606" y="182"/>
                  </a:lnTo>
                  <a:lnTo>
                    <a:pt x="617" y="178"/>
                  </a:lnTo>
                  <a:lnTo>
                    <a:pt x="636" y="159"/>
                  </a:lnTo>
                  <a:lnTo>
                    <a:pt x="674" y="156"/>
                  </a:lnTo>
                  <a:lnTo>
                    <a:pt x="670" y="150"/>
                  </a:lnTo>
                  <a:lnTo>
                    <a:pt x="668" y="142"/>
                  </a:lnTo>
                  <a:lnTo>
                    <a:pt x="657" y="126"/>
                  </a:lnTo>
                  <a:lnTo>
                    <a:pt x="638" y="137"/>
                  </a:lnTo>
                  <a:lnTo>
                    <a:pt x="619" y="136"/>
                  </a:lnTo>
                  <a:lnTo>
                    <a:pt x="616" y="126"/>
                  </a:lnTo>
                  <a:lnTo>
                    <a:pt x="617" y="101"/>
                  </a:lnTo>
                  <a:lnTo>
                    <a:pt x="628" y="84"/>
                  </a:lnTo>
                  <a:lnTo>
                    <a:pt x="649" y="93"/>
                  </a:lnTo>
                  <a:lnTo>
                    <a:pt x="671" y="80"/>
                  </a:lnTo>
                  <a:lnTo>
                    <a:pt x="673" y="72"/>
                  </a:lnTo>
                  <a:lnTo>
                    <a:pt x="681" y="47"/>
                  </a:lnTo>
                  <a:lnTo>
                    <a:pt x="693" y="36"/>
                  </a:lnTo>
                  <a:lnTo>
                    <a:pt x="693" y="25"/>
                  </a:lnTo>
                  <a:lnTo>
                    <a:pt x="682" y="25"/>
                  </a:lnTo>
                  <a:lnTo>
                    <a:pt x="682" y="20"/>
                  </a:lnTo>
                  <a:lnTo>
                    <a:pt x="695" y="8"/>
                  </a:lnTo>
                  <a:lnTo>
                    <a:pt x="73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69" name="Freeform 1802"/>
            <p:cNvSpPr>
              <a:spLocks/>
            </p:cNvSpPr>
            <p:nvPr/>
          </p:nvSpPr>
          <p:spPr bwMode="auto">
            <a:xfrm>
              <a:off x="5694363" y="3551238"/>
              <a:ext cx="22225" cy="20638"/>
            </a:xfrm>
            <a:custGeom>
              <a:avLst/>
              <a:gdLst/>
              <a:ahLst/>
              <a:cxnLst>
                <a:cxn ang="0">
                  <a:pos x="21" y="0"/>
                </a:cxn>
                <a:cxn ang="0">
                  <a:pos x="25" y="2"/>
                </a:cxn>
                <a:cxn ang="0">
                  <a:pos x="27" y="6"/>
                </a:cxn>
                <a:cxn ang="0">
                  <a:pos x="21" y="17"/>
                </a:cxn>
                <a:cxn ang="0">
                  <a:pos x="13" y="25"/>
                </a:cxn>
                <a:cxn ang="0">
                  <a:pos x="2" y="22"/>
                </a:cxn>
                <a:cxn ang="0">
                  <a:pos x="0" y="11"/>
                </a:cxn>
                <a:cxn ang="0">
                  <a:pos x="10" y="2"/>
                </a:cxn>
                <a:cxn ang="0">
                  <a:pos x="21" y="0"/>
                </a:cxn>
              </a:cxnLst>
              <a:rect l="0" t="0" r="r" b="b"/>
              <a:pathLst>
                <a:path w="27" h="25">
                  <a:moveTo>
                    <a:pt x="21" y="0"/>
                  </a:moveTo>
                  <a:lnTo>
                    <a:pt x="25" y="2"/>
                  </a:lnTo>
                  <a:lnTo>
                    <a:pt x="27" y="6"/>
                  </a:lnTo>
                  <a:lnTo>
                    <a:pt x="21" y="17"/>
                  </a:lnTo>
                  <a:lnTo>
                    <a:pt x="13" y="25"/>
                  </a:lnTo>
                  <a:lnTo>
                    <a:pt x="2" y="22"/>
                  </a:lnTo>
                  <a:lnTo>
                    <a:pt x="0" y="11"/>
                  </a:lnTo>
                  <a:lnTo>
                    <a:pt x="10" y="2"/>
                  </a:lnTo>
                  <a:lnTo>
                    <a:pt x="2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70" name="Freeform 1803"/>
            <p:cNvSpPr>
              <a:spLocks/>
            </p:cNvSpPr>
            <p:nvPr/>
          </p:nvSpPr>
          <p:spPr bwMode="auto">
            <a:xfrm>
              <a:off x="5821363" y="3479800"/>
              <a:ext cx="20638" cy="41275"/>
            </a:xfrm>
            <a:custGeom>
              <a:avLst/>
              <a:gdLst/>
              <a:ahLst/>
              <a:cxnLst>
                <a:cxn ang="0">
                  <a:pos x="20" y="0"/>
                </a:cxn>
                <a:cxn ang="0">
                  <a:pos x="25" y="3"/>
                </a:cxn>
                <a:cxn ang="0">
                  <a:pos x="25" y="10"/>
                </a:cxn>
                <a:cxn ang="0">
                  <a:pos x="11" y="52"/>
                </a:cxn>
                <a:cxn ang="0">
                  <a:pos x="1" y="38"/>
                </a:cxn>
                <a:cxn ang="0">
                  <a:pos x="0" y="26"/>
                </a:cxn>
                <a:cxn ang="0">
                  <a:pos x="13" y="3"/>
                </a:cxn>
                <a:cxn ang="0">
                  <a:pos x="20" y="0"/>
                </a:cxn>
              </a:cxnLst>
              <a:rect l="0" t="0" r="r" b="b"/>
              <a:pathLst>
                <a:path w="25" h="52">
                  <a:moveTo>
                    <a:pt x="20" y="0"/>
                  </a:moveTo>
                  <a:lnTo>
                    <a:pt x="25" y="3"/>
                  </a:lnTo>
                  <a:lnTo>
                    <a:pt x="25" y="10"/>
                  </a:lnTo>
                  <a:lnTo>
                    <a:pt x="11" y="52"/>
                  </a:lnTo>
                  <a:lnTo>
                    <a:pt x="1" y="38"/>
                  </a:lnTo>
                  <a:lnTo>
                    <a:pt x="0" y="26"/>
                  </a:lnTo>
                  <a:lnTo>
                    <a:pt x="13" y="3"/>
                  </a:lnTo>
                  <a:lnTo>
                    <a:pt x="2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71" name="Freeform 1804"/>
            <p:cNvSpPr>
              <a:spLocks/>
            </p:cNvSpPr>
            <p:nvPr/>
          </p:nvSpPr>
          <p:spPr bwMode="auto">
            <a:xfrm>
              <a:off x="5757863" y="3521075"/>
              <a:ext cx="11113" cy="9525"/>
            </a:xfrm>
            <a:custGeom>
              <a:avLst/>
              <a:gdLst/>
              <a:ahLst/>
              <a:cxnLst>
                <a:cxn ang="0">
                  <a:pos x="14" y="0"/>
                </a:cxn>
                <a:cxn ang="0">
                  <a:pos x="14" y="13"/>
                </a:cxn>
                <a:cxn ang="0">
                  <a:pos x="0" y="8"/>
                </a:cxn>
                <a:cxn ang="0">
                  <a:pos x="14" y="0"/>
                </a:cxn>
              </a:cxnLst>
              <a:rect l="0" t="0" r="r" b="b"/>
              <a:pathLst>
                <a:path w="14" h="13">
                  <a:moveTo>
                    <a:pt x="14" y="0"/>
                  </a:moveTo>
                  <a:lnTo>
                    <a:pt x="14" y="13"/>
                  </a:lnTo>
                  <a:lnTo>
                    <a:pt x="0" y="8"/>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72" name="Freeform 1805"/>
            <p:cNvSpPr>
              <a:spLocks/>
            </p:cNvSpPr>
            <p:nvPr/>
          </p:nvSpPr>
          <p:spPr bwMode="auto">
            <a:xfrm>
              <a:off x="6051551" y="3184525"/>
              <a:ext cx="73025" cy="61913"/>
            </a:xfrm>
            <a:custGeom>
              <a:avLst/>
              <a:gdLst/>
              <a:ahLst/>
              <a:cxnLst>
                <a:cxn ang="0">
                  <a:pos x="30" y="0"/>
                </a:cxn>
                <a:cxn ang="0">
                  <a:pos x="55" y="23"/>
                </a:cxn>
                <a:cxn ang="0">
                  <a:pos x="73" y="31"/>
                </a:cxn>
                <a:cxn ang="0">
                  <a:pos x="81" y="30"/>
                </a:cxn>
                <a:cxn ang="0">
                  <a:pos x="85" y="25"/>
                </a:cxn>
                <a:cxn ang="0">
                  <a:pos x="82" y="34"/>
                </a:cxn>
                <a:cxn ang="0">
                  <a:pos x="84" y="41"/>
                </a:cxn>
                <a:cxn ang="0">
                  <a:pos x="92" y="41"/>
                </a:cxn>
                <a:cxn ang="0">
                  <a:pos x="90" y="42"/>
                </a:cxn>
                <a:cxn ang="0">
                  <a:pos x="63" y="52"/>
                </a:cxn>
                <a:cxn ang="0">
                  <a:pos x="52" y="69"/>
                </a:cxn>
                <a:cxn ang="0">
                  <a:pos x="32" y="58"/>
                </a:cxn>
                <a:cxn ang="0">
                  <a:pos x="22" y="60"/>
                </a:cxn>
                <a:cxn ang="0">
                  <a:pos x="11" y="58"/>
                </a:cxn>
                <a:cxn ang="0">
                  <a:pos x="8" y="61"/>
                </a:cxn>
                <a:cxn ang="0">
                  <a:pos x="9" y="66"/>
                </a:cxn>
                <a:cxn ang="0">
                  <a:pos x="21" y="72"/>
                </a:cxn>
                <a:cxn ang="0">
                  <a:pos x="3" y="79"/>
                </a:cxn>
                <a:cxn ang="0">
                  <a:pos x="5" y="68"/>
                </a:cxn>
                <a:cxn ang="0">
                  <a:pos x="0" y="65"/>
                </a:cxn>
                <a:cxn ang="0">
                  <a:pos x="2" y="58"/>
                </a:cxn>
                <a:cxn ang="0">
                  <a:pos x="9" y="50"/>
                </a:cxn>
                <a:cxn ang="0">
                  <a:pos x="9" y="42"/>
                </a:cxn>
                <a:cxn ang="0">
                  <a:pos x="22" y="46"/>
                </a:cxn>
                <a:cxn ang="0">
                  <a:pos x="24" y="41"/>
                </a:cxn>
                <a:cxn ang="0">
                  <a:pos x="24" y="34"/>
                </a:cxn>
                <a:cxn ang="0">
                  <a:pos x="28" y="30"/>
                </a:cxn>
                <a:cxn ang="0">
                  <a:pos x="30" y="16"/>
                </a:cxn>
                <a:cxn ang="0">
                  <a:pos x="28" y="4"/>
                </a:cxn>
                <a:cxn ang="0">
                  <a:pos x="30" y="0"/>
                </a:cxn>
              </a:cxnLst>
              <a:rect l="0" t="0" r="r" b="b"/>
              <a:pathLst>
                <a:path w="92" h="79">
                  <a:moveTo>
                    <a:pt x="30" y="0"/>
                  </a:moveTo>
                  <a:lnTo>
                    <a:pt x="55" y="23"/>
                  </a:lnTo>
                  <a:lnTo>
                    <a:pt x="73" y="31"/>
                  </a:lnTo>
                  <a:lnTo>
                    <a:pt x="81" y="30"/>
                  </a:lnTo>
                  <a:lnTo>
                    <a:pt x="85" y="25"/>
                  </a:lnTo>
                  <a:lnTo>
                    <a:pt x="82" y="34"/>
                  </a:lnTo>
                  <a:lnTo>
                    <a:pt x="84" y="41"/>
                  </a:lnTo>
                  <a:lnTo>
                    <a:pt x="92" y="41"/>
                  </a:lnTo>
                  <a:lnTo>
                    <a:pt x="90" y="42"/>
                  </a:lnTo>
                  <a:lnTo>
                    <a:pt x="63" y="52"/>
                  </a:lnTo>
                  <a:lnTo>
                    <a:pt x="52" y="69"/>
                  </a:lnTo>
                  <a:lnTo>
                    <a:pt x="32" y="58"/>
                  </a:lnTo>
                  <a:lnTo>
                    <a:pt x="22" y="60"/>
                  </a:lnTo>
                  <a:lnTo>
                    <a:pt x="11" y="58"/>
                  </a:lnTo>
                  <a:lnTo>
                    <a:pt x="8" y="61"/>
                  </a:lnTo>
                  <a:lnTo>
                    <a:pt x="9" y="66"/>
                  </a:lnTo>
                  <a:lnTo>
                    <a:pt x="21" y="72"/>
                  </a:lnTo>
                  <a:lnTo>
                    <a:pt x="3" y="79"/>
                  </a:lnTo>
                  <a:lnTo>
                    <a:pt x="5" y="68"/>
                  </a:lnTo>
                  <a:lnTo>
                    <a:pt x="0" y="65"/>
                  </a:lnTo>
                  <a:lnTo>
                    <a:pt x="2" y="58"/>
                  </a:lnTo>
                  <a:lnTo>
                    <a:pt x="9" y="50"/>
                  </a:lnTo>
                  <a:lnTo>
                    <a:pt x="9" y="42"/>
                  </a:lnTo>
                  <a:lnTo>
                    <a:pt x="22" y="46"/>
                  </a:lnTo>
                  <a:lnTo>
                    <a:pt x="24" y="41"/>
                  </a:lnTo>
                  <a:lnTo>
                    <a:pt x="24" y="34"/>
                  </a:lnTo>
                  <a:lnTo>
                    <a:pt x="28" y="30"/>
                  </a:lnTo>
                  <a:lnTo>
                    <a:pt x="30" y="16"/>
                  </a:lnTo>
                  <a:lnTo>
                    <a:pt x="28" y="4"/>
                  </a:lnTo>
                  <a:lnTo>
                    <a:pt x="3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73" name="Freeform 1806"/>
            <p:cNvSpPr>
              <a:spLocks/>
            </p:cNvSpPr>
            <p:nvPr/>
          </p:nvSpPr>
          <p:spPr bwMode="auto">
            <a:xfrm>
              <a:off x="5937251" y="3363913"/>
              <a:ext cx="30163" cy="41275"/>
            </a:xfrm>
            <a:custGeom>
              <a:avLst/>
              <a:gdLst/>
              <a:ahLst/>
              <a:cxnLst>
                <a:cxn ang="0">
                  <a:pos x="19" y="0"/>
                </a:cxn>
                <a:cxn ang="0">
                  <a:pos x="26" y="6"/>
                </a:cxn>
                <a:cxn ang="0">
                  <a:pos x="34" y="5"/>
                </a:cxn>
                <a:cxn ang="0">
                  <a:pos x="32" y="11"/>
                </a:cxn>
                <a:cxn ang="0">
                  <a:pos x="37" y="12"/>
                </a:cxn>
                <a:cxn ang="0">
                  <a:pos x="38" y="19"/>
                </a:cxn>
                <a:cxn ang="0">
                  <a:pos x="27" y="44"/>
                </a:cxn>
                <a:cxn ang="0">
                  <a:pos x="19" y="52"/>
                </a:cxn>
                <a:cxn ang="0">
                  <a:pos x="19" y="41"/>
                </a:cxn>
                <a:cxn ang="0">
                  <a:pos x="18" y="39"/>
                </a:cxn>
                <a:cxn ang="0">
                  <a:pos x="16" y="49"/>
                </a:cxn>
                <a:cxn ang="0">
                  <a:pos x="10" y="46"/>
                </a:cxn>
                <a:cxn ang="0">
                  <a:pos x="10" y="35"/>
                </a:cxn>
                <a:cxn ang="0">
                  <a:pos x="16" y="27"/>
                </a:cxn>
                <a:cxn ang="0">
                  <a:pos x="16" y="20"/>
                </a:cxn>
                <a:cxn ang="0">
                  <a:pos x="10" y="12"/>
                </a:cxn>
                <a:cxn ang="0">
                  <a:pos x="10" y="24"/>
                </a:cxn>
                <a:cxn ang="0">
                  <a:pos x="2" y="24"/>
                </a:cxn>
                <a:cxn ang="0">
                  <a:pos x="2" y="17"/>
                </a:cxn>
                <a:cxn ang="0">
                  <a:pos x="5" y="19"/>
                </a:cxn>
                <a:cxn ang="0">
                  <a:pos x="5" y="17"/>
                </a:cxn>
                <a:cxn ang="0">
                  <a:pos x="0" y="12"/>
                </a:cxn>
                <a:cxn ang="0">
                  <a:pos x="19" y="0"/>
                </a:cxn>
              </a:cxnLst>
              <a:rect l="0" t="0" r="r" b="b"/>
              <a:pathLst>
                <a:path w="38" h="52">
                  <a:moveTo>
                    <a:pt x="19" y="0"/>
                  </a:moveTo>
                  <a:lnTo>
                    <a:pt x="26" y="6"/>
                  </a:lnTo>
                  <a:lnTo>
                    <a:pt x="34" y="5"/>
                  </a:lnTo>
                  <a:lnTo>
                    <a:pt x="32" y="11"/>
                  </a:lnTo>
                  <a:lnTo>
                    <a:pt x="37" y="12"/>
                  </a:lnTo>
                  <a:lnTo>
                    <a:pt x="38" y="19"/>
                  </a:lnTo>
                  <a:lnTo>
                    <a:pt x="27" y="44"/>
                  </a:lnTo>
                  <a:lnTo>
                    <a:pt x="19" y="52"/>
                  </a:lnTo>
                  <a:lnTo>
                    <a:pt x="19" y="41"/>
                  </a:lnTo>
                  <a:lnTo>
                    <a:pt x="18" y="39"/>
                  </a:lnTo>
                  <a:lnTo>
                    <a:pt x="16" y="49"/>
                  </a:lnTo>
                  <a:lnTo>
                    <a:pt x="10" y="46"/>
                  </a:lnTo>
                  <a:lnTo>
                    <a:pt x="10" y="35"/>
                  </a:lnTo>
                  <a:lnTo>
                    <a:pt x="16" y="27"/>
                  </a:lnTo>
                  <a:lnTo>
                    <a:pt x="16" y="20"/>
                  </a:lnTo>
                  <a:lnTo>
                    <a:pt x="10" y="12"/>
                  </a:lnTo>
                  <a:lnTo>
                    <a:pt x="10" y="24"/>
                  </a:lnTo>
                  <a:lnTo>
                    <a:pt x="2" y="24"/>
                  </a:lnTo>
                  <a:lnTo>
                    <a:pt x="2" y="17"/>
                  </a:lnTo>
                  <a:lnTo>
                    <a:pt x="5" y="19"/>
                  </a:lnTo>
                  <a:lnTo>
                    <a:pt x="5" y="17"/>
                  </a:lnTo>
                  <a:lnTo>
                    <a:pt x="0" y="12"/>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74" name="Freeform 1807"/>
            <p:cNvSpPr>
              <a:spLocks/>
            </p:cNvSpPr>
            <p:nvPr/>
          </p:nvSpPr>
          <p:spPr bwMode="auto">
            <a:xfrm>
              <a:off x="5999163" y="3352800"/>
              <a:ext cx="11113" cy="11113"/>
            </a:xfrm>
            <a:custGeom>
              <a:avLst/>
              <a:gdLst/>
              <a:ahLst/>
              <a:cxnLst>
                <a:cxn ang="0">
                  <a:pos x="12" y="0"/>
                </a:cxn>
                <a:cxn ang="0">
                  <a:pos x="9" y="11"/>
                </a:cxn>
                <a:cxn ang="0">
                  <a:pos x="0" y="14"/>
                </a:cxn>
                <a:cxn ang="0">
                  <a:pos x="12" y="0"/>
                </a:cxn>
              </a:cxnLst>
              <a:rect l="0" t="0" r="r" b="b"/>
              <a:pathLst>
                <a:path w="12" h="14">
                  <a:moveTo>
                    <a:pt x="12" y="0"/>
                  </a:moveTo>
                  <a:lnTo>
                    <a:pt x="9" y="11"/>
                  </a:lnTo>
                  <a:lnTo>
                    <a:pt x="0" y="14"/>
                  </a:lnTo>
                  <a:lnTo>
                    <a:pt x="1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75" name="Freeform 1808"/>
            <p:cNvSpPr>
              <a:spLocks/>
            </p:cNvSpPr>
            <p:nvPr/>
          </p:nvSpPr>
          <p:spPr bwMode="auto">
            <a:xfrm>
              <a:off x="5999163" y="3352800"/>
              <a:ext cx="11113" cy="11113"/>
            </a:xfrm>
            <a:custGeom>
              <a:avLst/>
              <a:gdLst/>
              <a:ahLst/>
              <a:cxnLst>
                <a:cxn ang="0">
                  <a:pos x="12" y="0"/>
                </a:cxn>
                <a:cxn ang="0">
                  <a:pos x="9" y="11"/>
                </a:cxn>
                <a:cxn ang="0">
                  <a:pos x="0" y="14"/>
                </a:cxn>
                <a:cxn ang="0">
                  <a:pos x="12" y="0"/>
                </a:cxn>
              </a:cxnLst>
              <a:rect l="0" t="0" r="r" b="b"/>
              <a:pathLst>
                <a:path w="12" h="14">
                  <a:moveTo>
                    <a:pt x="12" y="0"/>
                  </a:moveTo>
                  <a:lnTo>
                    <a:pt x="9" y="11"/>
                  </a:lnTo>
                  <a:lnTo>
                    <a:pt x="0" y="14"/>
                  </a:lnTo>
                  <a:lnTo>
                    <a:pt x="1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76" name="Freeform 1809"/>
            <p:cNvSpPr>
              <a:spLocks/>
            </p:cNvSpPr>
            <p:nvPr/>
          </p:nvSpPr>
          <p:spPr bwMode="auto">
            <a:xfrm>
              <a:off x="5967413" y="3352800"/>
              <a:ext cx="30163" cy="31750"/>
            </a:xfrm>
            <a:custGeom>
              <a:avLst/>
              <a:gdLst/>
              <a:ahLst/>
              <a:cxnLst>
                <a:cxn ang="0">
                  <a:pos x="28" y="0"/>
                </a:cxn>
                <a:cxn ang="0">
                  <a:pos x="36" y="4"/>
                </a:cxn>
                <a:cxn ang="0">
                  <a:pos x="38" y="14"/>
                </a:cxn>
                <a:cxn ang="0">
                  <a:pos x="32" y="26"/>
                </a:cxn>
                <a:cxn ang="0">
                  <a:pos x="21" y="22"/>
                </a:cxn>
                <a:cxn ang="0">
                  <a:pos x="14" y="39"/>
                </a:cxn>
                <a:cxn ang="0">
                  <a:pos x="11" y="39"/>
                </a:cxn>
                <a:cxn ang="0">
                  <a:pos x="5" y="25"/>
                </a:cxn>
                <a:cxn ang="0">
                  <a:pos x="0" y="23"/>
                </a:cxn>
                <a:cxn ang="0">
                  <a:pos x="11" y="9"/>
                </a:cxn>
                <a:cxn ang="0">
                  <a:pos x="19" y="9"/>
                </a:cxn>
                <a:cxn ang="0">
                  <a:pos x="28" y="0"/>
                </a:cxn>
              </a:cxnLst>
              <a:rect l="0" t="0" r="r" b="b"/>
              <a:pathLst>
                <a:path w="38" h="39">
                  <a:moveTo>
                    <a:pt x="28" y="0"/>
                  </a:moveTo>
                  <a:lnTo>
                    <a:pt x="36" y="4"/>
                  </a:lnTo>
                  <a:lnTo>
                    <a:pt x="38" y="14"/>
                  </a:lnTo>
                  <a:lnTo>
                    <a:pt x="32" y="26"/>
                  </a:lnTo>
                  <a:lnTo>
                    <a:pt x="21" y="22"/>
                  </a:lnTo>
                  <a:lnTo>
                    <a:pt x="14" y="39"/>
                  </a:lnTo>
                  <a:lnTo>
                    <a:pt x="11" y="39"/>
                  </a:lnTo>
                  <a:lnTo>
                    <a:pt x="5" y="25"/>
                  </a:lnTo>
                  <a:lnTo>
                    <a:pt x="0" y="23"/>
                  </a:lnTo>
                  <a:lnTo>
                    <a:pt x="11" y="9"/>
                  </a:lnTo>
                  <a:lnTo>
                    <a:pt x="19" y="9"/>
                  </a:lnTo>
                  <a:lnTo>
                    <a:pt x="2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77" name="Freeform 1810"/>
            <p:cNvSpPr>
              <a:spLocks/>
            </p:cNvSpPr>
            <p:nvPr/>
          </p:nvSpPr>
          <p:spPr bwMode="auto">
            <a:xfrm>
              <a:off x="5946776" y="3246438"/>
              <a:ext cx="134938" cy="125413"/>
            </a:xfrm>
            <a:custGeom>
              <a:avLst/>
              <a:gdLst/>
              <a:ahLst/>
              <a:cxnLst>
                <a:cxn ang="0">
                  <a:pos x="158" y="3"/>
                </a:cxn>
                <a:cxn ang="0">
                  <a:pos x="163" y="16"/>
                </a:cxn>
                <a:cxn ang="0">
                  <a:pos x="165" y="65"/>
                </a:cxn>
                <a:cxn ang="0">
                  <a:pos x="157" y="91"/>
                </a:cxn>
                <a:cxn ang="0">
                  <a:pos x="154" y="117"/>
                </a:cxn>
                <a:cxn ang="0">
                  <a:pos x="139" y="133"/>
                </a:cxn>
                <a:cxn ang="0">
                  <a:pos x="138" y="118"/>
                </a:cxn>
                <a:cxn ang="0">
                  <a:pos x="130" y="125"/>
                </a:cxn>
                <a:cxn ang="0">
                  <a:pos x="123" y="137"/>
                </a:cxn>
                <a:cxn ang="0">
                  <a:pos x="120" y="129"/>
                </a:cxn>
                <a:cxn ang="0">
                  <a:pos x="97" y="139"/>
                </a:cxn>
                <a:cxn ang="0">
                  <a:pos x="93" y="136"/>
                </a:cxn>
                <a:cxn ang="0">
                  <a:pos x="89" y="137"/>
                </a:cxn>
                <a:cxn ang="0">
                  <a:pos x="93" y="145"/>
                </a:cxn>
                <a:cxn ang="0">
                  <a:pos x="74" y="158"/>
                </a:cxn>
                <a:cxn ang="0">
                  <a:pos x="70" y="136"/>
                </a:cxn>
                <a:cxn ang="0">
                  <a:pos x="46" y="140"/>
                </a:cxn>
                <a:cxn ang="0">
                  <a:pos x="19" y="150"/>
                </a:cxn>
                <a:cxn ang="0">
                  <a:pos x="0" y="142"/>
                </a:cxn>
                <a:cxn ang="0">
                  <a:pos x="30" y="120"/>
                </a:cxn>
                <a:cxn ang="0">
                  <a:pos x="67" y="118"/>
                </a:cxn>
                <a:cxn ang="0">
                  <a:pos x="79" y="117"/>
                </a:cxn>
                <a:cxn ang="0">
                  <a:pos x="89" y="98"/>
                </a:cxn>
                <a:cxn ang="0">
                  <a:pos x="97" y="82"/>
                </a:cxn>
                <a:cxn ang="0">
                  <a:pos x="93" y="88"/>
                </a:cxn>
                <a:cxn ang="0">
                  <a:pos x="116" y="84"/>
                </a:cxn>
                <a:cxn ang="0">
                  <a:pos x="136" y="54"/>
                </a:cxn>
                <a:cxn ang="0">
                  <a:pos x="141" y="35"/>
                </a:cxn>
                <a:cxn ang="0">
                  <a:pos x="139" y="27"/>
                </a:cxn>
                <a:cxn ang="0">
                  <a:pos x="147" y="6"/>
                </a:cxn>
                <a:cxn ang="0">
                  <a:pos x="158" y="12"/>
                </a:cxn>
                <a:cxn ang="0">
                  <a:pos x="154" y="8"/>
                </a:cxn>
                <a:cxn ang="0">
                  <a:pos x="154" y="0"/>
                </a:cxn>
              </a:cxnLst>
              <a:rect l="0" t="0" r="r" b="b"/>
              <a:pathLst>
                <a:path w="171" h="158">
                  <a:moveTo>
                    <a:pt x="154" y="0"/>
                  </a:moveTo>
                  <a:lnTo>
                    <a:pt x="158" y="3"/>
                  </a:lnTo>
                  <a:lnTo>
                    <a:pt x="161" y="3"/>
                  </a:lnTo>
                  <a:lnTo>
                    <a:pt x="163" y="16"/>
                  </a:lnTo>
                  <a:lnTo>
                    <a:pt x="171" y="41"/>
                  </a:lnTo>
                  <a:lnTo>
                    <a:pt x="165" y="65"/>
                  </a:lnTo>
                  <a:lnTo>
                    <a:pt x="157" y="66"/>
                  </a:lnTo>
                  <a:lnTo>
                    <a:pt x="157" y="91"/>
                  </a:lnTo>
                  <a:lnTo>
                    <a:pt x="150" y="104"/>
                  </a:lnTo>
                  <a:lnTo>
                    <a:pt x="154" y="117"/>
                  </a:lnTo>
                  <a:lnTo>
                    <a:pt x="146" y="128"/>
                  </a:lnTo>
                  <a:lnTo>
                    <a:pt x="139" y="133"/>
                  </a:lnTo>
                  <a:lnTo>
                    <a:pt x="142" y="118"/>
                  </a:lnTo>
                  <a:lnTo>
                    <a:pt x="138" y="118"/>
                  </a:lnTo>
                  <a:lnTo>
                    <a:pt x="135" y="128"/>
                  </a:lnTo>
                  <a:lnTo>
                    <a:pt x="130" y="125"/>
                  </a:lnTo>
                  <a:lnTo>
                    <a:pt x="125" y="137"/>
                  </a:lnTo>
                  <a:lnTo>
                    <a:pt x="123" y="137"/>
                  </a:lnTo>
                  <a:lnTo>
                    <a:pt x="123" y="129"/>
                  </a:lnTo>
                  <a:lnTo>
                    <a:pt x="120" y="129"/>
                  </a:lnTo>
                  <a:lnTo>
                    <a:pt x="112" y="139"/>
                  </a:lnTo>
                  <a:lnTo>
                    <a:pt x="97" y="139"/>
                  </a:lnTo>
                  <a:lnTo>
                    <a:pt x="100" y="136"/>
                  </a:lnTo>
                  <a:lnTo>
                    <a:pt x="93" y="136"/>
                  </a:lnTo>
                  <a:lnTo>
                    <a:pt x="92" y="129"/>
                  </a:lnTo>
                  <a:lnTo>
                    <a:pt x="89" y="137"/>
                  </a:lnTo>
                  <a:lnTo>
                    <a:pt x="93" y="140"/>
                  </a:lnTo>
                  <a:lnTo>
                    <a:pt x="93" y="145"/>
                  </a:lnTo>
                  <a:lnTo>
                    <a:pt x="84" y="147"/>
                  </a:lnTo>
                  <a:lnTo>
                    <a:pt x="74" y="158"/>
                  </a:lnTo>
                  <a:lnTo>
                    <a:pt x="65" y="148"/>
                  </a:lnTo>
                  <a:lnTo>
                    <a:pt x="70" y="136"/>
                  </a:lnTo>
                  <a:lnTo>
                    <a:pt x="54" y="136"/>
                  </a:lnTo>
                  <a:lnTo>
                    <a:pt x="46" y="140"/>
                  </a:lnTo>
                  <a:lnTo>
                    <a:pt x="24" y="142"/>
                  </a:lnTo>
                  <a:lnTo>
                    <a:pt x="19" y="150"/>
                  </a:lnTo>
                  <a:lnTo>
                    <a:pt x="0" y="148"/>
                  </a:lnTo>
                  <a:lnTo>
                    <a:pt x="0" y="142"/>
                  </a:lnTo>
                  <a:lnTo>
                    <a:pt x="8" y="140"/>
                  </a:lnTo>
                  <a:lnTo>
                    <a:pt x="30" y="120"/>
                  </a:lnTo>
                  <a:lnTo>
                    <a:pt x="67" y="117"/>
                  </a:lnTo>
                  <a:lnTo>
                    <a:pt x="67" y="118"/>
                  </a:lnTo>
                  <a:lnTo>
                    <a:pt x="74" y="120"/>
                  </a:lnTo>
                  <a:lnTo>
                    <a:pt x="79" y="117"/>
                  </a:lnTo>
                  <a:lnTo>
                    <a:pt x="79" y="106"/>
                  </a:lnTo>
                  <a:lnTo>
                    <a:pt x="89" y="98"/>
                  </a:lnTo>
                  <a:lnTo>
                    <a:pt x="92" y="84"/>
                  </a:lnTo>
                  <a:lnTo>
                    <a:pt x="97" y="82"/>
                  </a:lnTo>
                  <a:lnTo>
                    <a:pt x="100" y="82"/>
                  </a:lnTo>
                  <a:lnTo>
                    <a:pt x="93" y="88"/>
                  </a:lnTo>
                  <a:lnTo>
                    <a:pt x="95" y="96"/>
                  </a:lnTo>
                  <a:lnTo>
                    <a:pt x="116" y="84"/>
                  </a:lnTo>
                  <a:lnTo>
                    <a:pt x="130" y="71"/>
                  </a:lnTo>
                  <a:lnTo>
                    <a:pt x="136" y="54"/>
                  </a:lnTo>
                  <a:lnTo>
                    <a:pt x="141" y="39"/>
                  </a:lnTo>
                  <a:lnTo>
                    <a:pt x="141" y="35"/>
                  </a:lnTo>
                  <a:lnTo>
                    <a:pt x="136" y="31"/>
                  </a:lnTo>
                  <a:lnTo>
                    <a:pt x="139" y="27"/>
                  </a:lnTo>
                  <a:lnTo>
                    <a:pt x="139" y="17"/>
                  </a:lnTo>
                  <a:lnTo>
                    <a:pt x="147" y="6"/>
                  </a:lnTo>
                  <a:lnTo>
                    <a:pt x="152" y="14"/>
                  </a:lnTo>
                  <a:lnTo>
                    <a:pt x="158" y="12"/>
                  </a:lnTo>
                  <a:lnTo>
                    <a:pt x="160" y="4"/>
                  </a:lnTo>
                  <a:lnTo>
                    <a:pt x="154" y="8"/>
                  </a:lnTo>
                  <a:lnTo>
                    <a:pt x="154" y="4"/>
                  </a:lnTo>
                  <a:lnTo>
                    <a:pt x="15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78" name="Freeform 1811"/>
            <p:cNvSpPr>
              <a:spLocks/>
            </p:cNvSpPr>
            <p:nvPr/>
          </p:nvSpPr>
          <p:spPr bwMode="auto">
            <a:xfrm>
              <a:off x="5873751" y="3227388"/>
              <a:ext cx="73025" cy="82550"/>
            </a:xfrm>
            <a:custGeom>
              <a:avLst/>
              <a:gdLst/>
              <a:ahLst/>
              <a:cxnLst>
                <a:cxn ang="0">
                  <a:pos x="83" y="0"/>
                </a:cxn>
                <a:cxn ang="0">
                  <a:pos x="91" y="8"/>
                </a:cxn>
                <a:cxn ang="0">
                  <a:pos x="92" y="13"/>
                </a:cxn>
                <a:cxn ang="0">
                  <a:pos x="78" y="29"/>
                </a:cxn>
                <a:cxn ang="0">
                  <a:pos x="78" y="42"/>
                </a:cxn>
                <a:cxn ang="0">
                  <a:pos x="59" y="57"/>
                </a:cxn>
                <a:cxn ang="0">
                  <a:pos x="45" y="65"/>
                </a:cxn>
                <a:cxn ang="0">
                  <a:pos x="45" y="76"/>
                </a:cxn>
                <a:cxn ang="0">
                  <a:pos x="59" y="89"/>
                </a:cxn>
                <a:cxn ang="0">
                  <a:pos x="49" y="95"/>
                </a:cxn>
                <a:cxn ang="0">
                  <a:pos x="40" y="95"/>
                </a:cxn>
                <a:cxn ang="0">
                  <a:pos x="30" y="105"/>
                </a:cxn>
                <a:cxn ang="0">
                  <a:pos x="19" y="100"/>
                </a:cxn>
                <a:cxn ang="0">
                  <a:pos x="18" y="103"/>
                </a:cxn>
                <a:cxn ang="0">
                  <a:pos x="11" y="105"/>
                </a:cxn>
                <a:cxn ang="0">
                  <a:pos x="10" y="100"/>
                </a:cxn>
                <a:cxn ang="0">
                  <a:pos x="11" y="97"/>
                </a:cxn>
                <a:cxn ang="0">
                  <a:pos x="5" y="98"/>
                </a:cxn>
                <a:cxn ang="0">
                  <a:pos x="10" y="91"/>
                </a:cxn>
                <a:cxn ang="0">
                  <a:pos x="13" y="87"/>
                </a:cxn>
                <a:cxn ang="0">
                  <a:pos x="11" y="84"/>
                </a:cxn>
                <a:cxn ang="0">
                  <a:pos x="15" y="70"/>
                </a:cxn>
                <a:cxn ang="0">
                  <a:pos x="4" y="68"/>
                </a:cxn>
                <a:cxn ang="0">
                  <a:pos x="0" y="62"/>
                </a:cxn>
                <a:cxn ang="0">
                  <a:pos x="8" y="51"/>
                </a:cxn>
                <a:cxn ang="0">
                  <a:pos x="21" y="45"/>
                </a:cxn>
                <a:cxn ang="0">
                  <a:pos x="35" y="30"/>
                </a:cxn>
                <a:cxn ang="0">
                  <a:pos x="45" y="34"/>
                </a:cxn>
                <a:cxn ang="0">
                  <a:pos x="56" y="34"/>
                </a:cxn>
                <a:cxn ang="0">
                  <a:pos x="56" y="21"/>
                </a:cxn>
                <a:cxn ang="0">
                  <a:pos x="67" y="19"/>
                </a:cxn>
                <a:cxn ang="0">
                  <a:pos x="76" y="13"/>
                </a:cxn>
                <a:cxn ang="0">
                  <a:pos x="83" y="0"/>
                </a:cxn>
              </a:cxnLst>
              <a:rect l="0" t="0" r="r" b="b"/>
              <a:pathLst>
                <a:path w="92" h="105">
                  <a:moveTo>
                    <a:pt x="83" y="0"/>
                  </a:moveTo>
                  <a:lnTo>
                    <a:pt x="91" y="8"/>
                  </a:lnTo>
                  <a:lnTo>
                    <a:pt x="92" y="13"/>
                  </a:lnTo>
                  <a:lnTo>
                    <a:pt x="78" y="29"/>
                  </a:lnTo>
                  <a:lnTo>
                    <a:pt x="78" y="42"/>
                  </a:lnTo>
                  <a:lnTo>
                    <a:pt x="59" y="57"/>
                  </a:lnTo>
                  <a:lnTo>
                    <a:pt x="45" y="65"/>
                  </a:lnTo>
                  <a:lnTo>
                    <a:pt x="45" y="76"/>
                  </a:lnTo>
                  <a:lnTo>
                    <a:pt x="59" y="89"/>
                  </a:lnTo>
                  <a:lnTo>
                    <a:pt x="49" y="95"/>
                  </a:lnTo>
                  <a:lnTo>
                    <a:pt x="40" y="95"/>
                  </a:lnTo>
                  <a:lnTo>
                    <a:pt x="30" y="105"/>
                  </a:lnTo>
                  <a:lnTo>
                    <a:pt x="19" y="100"/>
                  </a:lnTo>
                  <a:lnTo>
                    <a:pt x="18" y="103"/>
                  </a:lnTo>
                  <a:lnTo>
                    <a:pt x="11" y="105"/>
                  </a:lnTo>
                  <a:lnTo>
                    <a:pt x="10" y="100"/>
                  </a:lnTo>
                  <a:lnTo>
                    <a:pt x="11" y="97"/>
                  </a:lnTo>
                  <a:lnTo>
                    <a:pt x="5" y="98"/>
                  </a:lnTo>
                  <a:lnTo>
                    <a:pt x="10" y="91"/>
                  </a:lnTo>
                  <a:lnTo>
                    <a:pt x="13" y="87"/>
                  </a:lnTo>
                  <a:lnTo>
                    <a:pt x="11" y="84"/>
                  </a:lnTo>
                  <a:lnTo>
                    <a:pt x="15" y="70"/>
                  </a:lnTo>
                  <a:lnTo>
                    <a:pt x="4" y="68"/>
                  </a:lnTo>
                  <a:lnTo>
                    <a:pt x="0" y="62"/>
                  </a:lnTo>
                  <a:lnTo>
                    <a:pt x="8" y="51"/>
                  </a:lnTo>
                  <a:lnTo>
                    <a:pt x="21" y="45"/>
                  </a:lnTo>
                  <a:lnTo>
                    <a:pt x="35" y="30"/>
                  </a:lnTo>
                  <a:lnTo>
                    <a:pt x="45" y="34"/>
                  </a:lnTo>
                  <a:lnTo>
                    <a:pt x="56" y="34"/>
                  </a:lnTo>
                  <a:lnTo>
                    <a:pt x="56" y="21"/>
                  </a:lnTo>
                  <a:lnTo>
                    <a:pt x="67" y="19"/>
                  </a:lnTo>
                  <a:lnTo>
                    <a:pt x="76" y="13"/>
                  </a:lnTo>
                  <a:lnTo>
                    <a:pt x="8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79" name="Freeform 1812"/>
            <p:cNvSpPr>
              <a:spLocks/>
            </p:cNvSpPr>
            <p:nvPr/>
          </p:nvSpPr>
          <p:spPr bwMode="auto">
            <a:xfrm>
              <a:off x="5873751" y="3227388"/>
              <a:ext cx="73025" cy="82550"/>
            </a:xfrm>
            <a:custGeom>
              <a:avLst/>
              <a:gdLst/>
              <a:ahLst/>
              <a:cxnLst>
                <a:cxn ang="0">
                  <a:pos x="83" y="0"/>
                </a:cxn>
                <a:cxn ang="0">
                  <a:pos x="91" y="8"/>
                </a:cxn>
                <a:cxn ang="0">
                  <a:pos x="92" y="13"/>
                </a:cxn>
                <a:cxn ang="0">
                  <a:pos x="78" y="29"/>
                </a:cxn>
                <a:cxn ang="0">
                  <a:pos x="78" y="42"/>
                </a:cxn>
                <a:cxn ang="0">
                  <a:pos x="59" y="57"/>
                </a:cxn>
                <a:cxn ang="0">
                  <a:pos x="45" y="65"/>
                </a:cxn>
                <a:cxn ang="0">
                  <a:pos x="45" y="76"/>
                </a:cxn>
                <a:cxn ang="0">
                  <a:pos x="59" y="89"/>
                </a:cxn>
                <a:cxn ang="0">
                  <a:pos x="49" y="95"/>
                </a:cxn>
                <a:cxn ang="0">
                  <a:pos x="40" y="95"/>
                </a:cxn>
                <a:cxn ang="0">
                  <a:pos x="30" y="105"/>
                </a:cxn>
                <a:cxn ang="0">
                  <a:pos x="19" y="100"/>
                </a:cxn>
                <a:cxn ang="0">
                  <a:pos x="18" y="103"/>
                </a:cxn>
                <a:cxn ang="0">
                  <a:pos x="11" y="105"/>
                </a:cxn>
                <a:cxn ang="0">
                  <a:pos x="10" y="100"/>
                </a:cxn>
                <a:cxn ang="0">
                  <a:pos x="11" y="97"/>
                </a:cxn>
                <a:cxn ang="0">
                  <a:pos x="5" y="98"/>
                </a:cxn>
                <a:cxn ang="0">
                  <a:pos x="10" y="91"/>
                </a:cxn>
                <a:cxn ang="0">
                  <a:pos x="13" y="87"/>
                </a:cxn>
                <a:cxn ang="0">
                  <a:pos x="11" y="84"/>
                </a:cxn>
                <a:cxn ang="0">
                  <a:pos x="15" y="70"/>
                </a:cxn>
                <a:cxn ang="0">
                  <a:pos x="4" y="68"/>
                </a:cxn>
                <a:cxn ang="0">
                  <a:pos x="0" y="62"/>
                </a:cxn>
                <a:cxn ang="0">
                  <a:pos x="8" y="51"/>
                </a:cxn>
                <a:cxn ang="0">
                  <a:pos x="21" y="45"/>
                </a:cxn>
                <a:cxn ang="0">
                  <a:pos x="35" y="30"/>
                </a:cxn>
                <a:cxn ang="0">
                  <a:pos x="45" y="34"/>
                </a:cxn>
                <a:cxn ang="0">
                  <a:pos x="56" y="34"/>
                </a:cxn>
                <a:cxn ang="0">
                  <a:pos x="56" y="21"/>
                </a:cxn>
                <a:cxn ang="0">
                  <a:pos x="67" y="19"/>
                </a:cxn>
                <a:cxn ang="0">
                  <a:pos x="76" y="13"/>
                </a:cxn>
                <a:cxn ang="0">
                  <a:pos x="83" y="0"/>
                </a:cxn>
              </a:cxnLst>
              <a:rect l="0" t="0" r="r" b="b"/>
              <a:pathLst>
                <a:path w="92" h="105">
                  <a:moveTo>
                    <a:pt x="83" y="0"/>
                  </a:moveTo>
                  <a:lnTo>
                    <a:pt x="91" y="8"/>
                  </a:lnTo>
                  <a:lnTo>
                    <a:pt x="92" y="13"/>
                  </a:lnTo>
                  <a:lnTo>
                    <a:pt x="78" y="29"/>
                  </a:lnTo>
                  <a:lnTo>
                    <a:pt x="78" y="42"/>
                  </a:lnTo>
                  <a:lnTo>
                    <a:pt x="59" y="57"/>
                  </a:lnTo>
                  <a:lnTo>
                    <a:pt x="45" y="65"/>
                  </a:lnTo>
                  <a:lnTo>
                    <a:pt x="45" y="76"/>
                  </a:lnTo>
                  <a:lnTo>
                    <a:pt x="59" y="89"/>
                  </a:lnTo>
                  <a:lnTo>
                    <a:pt x="49" y="95"/>
                  </a:lnTo>
                  <a:lnTo>
                    <a:pt x="40" y="95"/>
                  </a:lnTo>
                  <a:lnTo>
                    <a:pt x="30" y="105"/>
                  </a:lnTo>
                  <a:lnTo>
                    <a:pt x="19" y="100"/>
                  </a:lnTo>
                  <a:lnTo>
                    <a:pt x="18" y="103"/>
                  </a:lnTo>
                  <a:lnTo>
                    <a:pt x="11" y="105"/>
                  </a:lnTo>
                  <a:lnTo>
                    <a:pt x="10" y="100"/>
                  </a:lnTo>
                  <a:lnTo>
                    <a:pt x="11" y="97"/>
                  </a:lnTo>
                  <a:lnTo>
                    <a:pt x="5" y="98"/>
                  </a:lnTo>
                  <a:lnTo>
                    <a:pt x="10" y="91"/>
                  </a:lnTo>
                  <a:lnTo>
                    <a:pt x="13" y="87"/>
                  </a:lnTo>
                  <a:lnTo>
                    <a:pt x="11" y="84"/>
                  </a:lnTo>
                  <a:lnTo>
                    <a:pt x="15" y="70"/>
                  </a:lnTo>
                  <a:lnTo>
                    <a:pt x="4" y="68"/>
                  </a:lnTo>
                  <a:lnTo>
                    <a:pt x="0" y="62"/>
                  </a:lnTo>
                  <a:lnTo>
                    <a:pt x="8" y="51"/>
                  </a:lnTo>
                  <a:lnTo>
                    <a:pt x="21" y="45"/>
                  </a:lnTo>
                  <a:lnTo>
                    <a:pt x="35" y="30"/>
                  </a:lnTo>
                  <a:lnTo>
                    <a:pt x="45" y="34"/>
                  </a:lnTo>
                  <a:lnTo>
                    <a:pt x="56" y="34"/>
                  </a:lnTo>
                  <a:lnTo>
                    <a:pt x="56" y="21"/>
                  </a:lnTo>
                  <a:lnTo>
                    <a:pt x="67" y="19"/>
                  </a:lnTo>
                  <a:lnTo>
                    <a:pt x="76" y="13"/>
                  </a:lnTo>
                  <a:lnTo>
                    <a:pt x="8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80" name="Freeform 1813"/>
            <p:cNvSpPr>
              <a:spLocks/>
            </p:cNvSpPr>
            <p:nvPr/>
          </p:nvSpPr>
          <p:spPr bwMode="auto">
            <a:xfrm>
              <a:off x="5894388" y="3300413"/>
              <a:ext cx="41275" cy="52388"/>
            </a:xfrm>
            <a:custGeom>
              <a:avLst/>
              <a:gdLst/>
              <a:ahLst/>
              <a:cxnLst>
                <a:cxn ang="0">
                  <a:pos x="34" y="0"/>
                </a:cxn>
                <a:cxn ang="0">
                  <a:pos x="49" y="18"/>
                </a:cxn>
                <a:cxn ang="0">
                  <a:pos x="52" y="40"/>
                </a:cxn>
                <a:cxn ang="0">
                  <a:pos x="49" y="51"/>
                </a:cxn>
                <a:cxn ang="0">
                  <a:pos x="42" y="55"/>
                </a:cxn>
                <a:cxn ang="0">
                  <a:pos x="38" y="54"/>
                </a:cxn>
                <a:cxn ang="0">
                  <a:pos x="33" y="59"/>
                </a:cxn>
                <a:cxn ang="0">
                  <a:pos x="27" y="57"/>
                </a:cxn>
                <a:cxn ang="0">
                  <a:pos x="22" y="62"/>
                </a:cxn>
                <a:cxn ang="0">
                  <a:pos x="20" y="59"/>
                </a:cxn>
                <a:cxn ang="0">
                  <a:pos x="19" y="65"/>
                </a:cxn>
                <a:cxn ang="0">
                  <a:pos x="17" y="63"/>
                </a:cxn>
                <a:cxn ang="0">
                  <a:pos x="19" y="62"/>
                </a:cxn>
                <a:cxn ang="0">
                  <a:pos x="12" y="65"/>
                </a:cxn>
                <a:cxn ang="0">
                  <a:pos x="3" y="67"/>
                </a:cxn>
                <a:cxn ang="0">
                  <a:pos x="3" y="62"/>
                </a:cxn>
                <a:cxn ang="0">
                  <a:pos x="6" y="63"/>
                </a:cxn>
                <a:cxn ang="0">
                  <a:pos x="6" y="60"/>
                </a:cxn>
                <a:cxn ang="0">
                  <a:pos x="3" y="59"/>
                </a:cxn>
                <a:cxn ang="0">
                  <a:pos x="11" y="44"/>
                </a:cxn>
                <a:cxn ang="0">
                  <a:pos x="6" y="30"/>
                </a:cxn>
                <a:cxn ang="0">
                  <a:pos x="3" y="33"/>
                </a:cxn>
                <a:cxn ang="0">
                  <a:pos x="0" y="29"/>
                </a:cxn>
                <a:cxn ang="0">
                  <a:pos x="9" y="25"/>
                </a:cxn>
                <a:cxn ang="0">
                  <a:pos x="12" y="29"/>
                </a:cxn>
                <a:cxn ang="0">
                  <a:pos x="6" y="14"/>
                </a:cxn>
                <a:cxn ang="0">
                  <a:pos x="17" y="5"/>
                </a:cxn>
                <a:cxn ang="0">
                  <a:pos x="25" y="5"/>
                </a:cxn>
                <a:cxn ang="0">
                  <a:pos x="34" y="0"/>
                </a:cxn>
              </a:cxnLst>
              <a:rect l="0" t="0" r="r" b="b"/>
              <a:pathLst>
                <a:path w="52" h="67">
                  <a:moveTo>
                    <a:pt x="34" y="0"/>
                  </a:moveTo>
                  <a:lnTo>
                    <a:pt x="49" y="18"/>
                  </a:lnTo>
                  <a:lnTo>
                    <a:pt x="52" y="40"/>
                  </a:lnTo>
                  <a:lnTo>
                    <a:pt x="49" y="51"/>
                  </a:lnTo>
                  <a:lnTo>
                    <a:pt x="42" y="55"/>
                  </a:lnTo>
                  <a:lnTo>
                    <a:pt x="38" y="54"/>
                  </a:lnTo>
                  <a:lnTo>
                    <a:pt x="33" y="59"/>
                  </a:lnTo>
                  <a:lnTo>
                    <a:pt x="27" y="57"/>
                  </a:lnTo>
                  <a:lnTo>
                    <a:pt x="22" y="62"/>
                  </a:lnTo>
                  <a:lnTo>
                    <a:pt x="20" y="59"/>
                  </a:lnTo>
                  <a:lnTo>
                    <a:pt x="19" y="65"/>
                  </a:lnTo>
                  <a:lnTo>
                    <a:pt x="17" y="63"/>
                  </a:lnTo>
                  <a:lnTo>
                    <a:pt x="19" y="62"/>
                  </a:lnTo>
                  <a:lnTo>
                    <a:pt x="12" y="65"/>
                  </a:lnTo>
                  <a:lnTo>
                    <a:pt x="3" y="67"/>
                  </a:lnTo>
                  <a:lnTo>
                    <a:pt x="3" y="62"/>
                  </a:lnTo>
                  <a:lnTo>
                    <a:pt x="6" y="63"/>
                  </a:lnTo>
                  <a:lnTo>
                    <a:pt x="6" y="60"/>
                  </a:lnTo>
                  <a:lnTo>
                    <a:pt x="3" y="59"/>
                  </a:lnTo>
                  <a:lnTo>
                    <a:pt x="11" y="44"/>
                  </a:lnTo>
                  <a:lnTo>
                    <a:pt x="6" y="30"/>
                  </a:lnTo>
                  <a:lnTo>
                    <a:pt x="3" y="33"/>
                  </a:lnTo>
                  <a:lnTo>
                    <a:pt x="0" y="29"/>
                  </a:lnTo>
                  <a:lnTo>
                    <a:pt x="9" y="25"/>
                  </a:lnTo>
                  <a:lnTo>
                    <a:pt x="12" y="29"/>
                  </a:lnTo>
                  <a:lnTo>
                    <a:pt x="6" y="14"/>
                  </a:lnTo>
                  <a:lnTo>
                    <a:pt x="17" y="5"/>
                  </a:lnTo>
                  <a:lnTo>
                    <a:pt x="25" y="5"/>
                  </a:lnTo>
                  <a:lnTo>
                    <a:pt x="3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81" name="Freeform 1814"/>
            <p:cNvSpPr>
              <a:spLocks/>
            </p:cNvSpPr>
            <p:nvPr/>
          </p:nvSpPr>
          <p:spPr bwMode="auto">
            <a:xfrm>
              <a:off x="5600701" y="3521075"/>
              <a:ext cx="82550" cy="103188"/>
            </a:xfrm>
            <a:custGeom>
              <a:avLst/>
              <a:gdLst/>
              <a:ahLst/>
              <a:cxnLst>
                <a:cxn ang="0">
                  <a:pos x="22" y="0"/>
                </a:cxn>
                <a:cxn ang="0">
                  <a:pos x="28" y="4"/>
                </a:cxn>
                <a:cxn ang="0">
                  <a:pos x="37" y="13"/>
                </a:cxn>
                <a:cxn ang="0">
                  <a:pos x="39" y="23"/>
                </a:cxn>
                <a:cxn ang="0">
                  <a:pos x="42" y="26"/>
                </a:cxn>
                <a:cxn ang="0">
                  <a:pos x="58" y="26"/>
                </a:cxn>
                <a:cxn ang="0">
                  <a:pos x="60" y="29"/>
                </a:cxn>
                <a:cxn ang="0">
                  <a:pos x="66" y="40"/>
                </a:cxn>
                <a:cxn ang="0">
                  <a:pos x="63" y="45"/>
                </a:cxn>
                <a:cxn ang="0">
                  <a:pos x="55" y="45"/>
                </a:cxn>
                <a:cxn ang="0">
                  <a:pos x="53" y="51"/>
                </a:cxn>
                <a:cxn ang="0">
                  <a:pos x="71" y="62"/>
                </a:cxn>
                <a:cxn ang="0">
                  <a:pos x="82" y="78"/>
                </a:cxn>
                <a:cxn ang="0">
                  <a:pos x="88" y="83"/>
                </a:cxn>
                <a:cxn ang="0">
                  <a:pos x="90" y="89"/>
                </a:cxn>
                <a:cxn ang="0">
                  <a:pos x="91" y="94"/>
                </a:cxn>
                <a:cxn ang="0">
                  <a:pos x="99" y="97"/>
                </a:cxn>
                <a:cxn ang="0">
                  <a:pos x="104" y="113"/>
                </a:cxn>
                <a:cxn ang="0">
                  <a:pos x="104" y="121"/>
                </a:cxn>
                <a:cxn ang="0">
                  <a:pos x="98" y="127"/>
                </a:cxn>
                <a:cxn ang="0">
                  <a:pos x="88" y="125"/>
                </a:cxn>
                <a:cxn ang="0">
                  <a:pos x="82" y="132"/>
                </a:cxn>
                <a:cxn ang="0">
                  <a:pos x="72" y="128"/>
                </a:cxn>
                <a:cxn ang="0">
                  <a:pos x="75" y="124"/>
                </a:cxn>
                <a:cxn ang="0">
                  <a:pos x="75" y="106"/>
                </a:cxn>
                <a:cxn ang="0">
                  <a:pos x="66" y="97"/>
                </a:cxn>
                <a:cxn ang="0">
                  <a:pos x="63" y="78"/>
                </a:cxn>
                <a:cxn ang="0">
                  <a:pos x="50" y="65"/>
                </a:cxn>
                <a:cxn ang="0">
                  <a:pos x="47" y="65"/>
                </a:cxn>
                <a:cxn ang="0">
                  <a:pos x="42" y="65"/>
                </a:cxn>
                <a:cxn ang="0">
                  <a:pos x="41" y="70"/>
                </a:cxn>
                <a:cxn ang="0">
                  <a:pos x="34" y="73"/>
                </a:cxn>
                <a:cxn ang="0">
                  <a:pos x="25" y="68"/>
                </a:cxn>
                <a:cxn ang="0">
                  <a:pos x="11" y="78"/>
                </a:cxn>
                <a:cxn ang="0">
                  <a:pos x="14" y="46"/>
                </a:cxn>
                <a:cxn ang="0">
                  <a:pos x="6" y="45"/>
                </a:cxn>
                <a:cxn ang="0">
                  <a:pos x="4" y="37"/>
                </a:cxn>
                <a:cxn ang="0">
                  <a:pos x="0" y="34"/>
                </a:cxn>
                <a:cxn ang="0">
                  <a:pos x="1" y="29"/>
                </a:cxn>
                <a:cxn ang="0">
                  <a:pos x="14" y="13"/>
                </a:cxn>
                <a:cxn ang="0">
                  <a:pos x="14" y="23"/>
                </a:cxn>
                <a:cxn ang="0">
                  <a:pos x="22" y="19"/>
                </a:cxn>
                <a:cxn ang="0">
                  <a:pos x="20" y="4"/>
                </a:cxn>
                <a:cxn ang="0">
                  <a:pos x="22" y="0"/>
                </a:cxn>
              </a:cxnLst>
              <a:rect l="0" t="0" r="r" b="b"/>
              <a:pathLst>
                <a:path w="104" h="132">
                  <a:moveTo>
                    <a:pt x="22" y="0"/>
                  </a:moveTo>
                  <a:lnTo>
                    <a:pt x="28" y="4"/>
                  </a:lnTo>
                  <a:lnTo>
                    <a:pt x="37" y="13"/>
                  </a:lnTo>
                  <a:lnTo>
                    <a:pt x="39" y="23"/>
                  </a:lnTo>
                  <a:lnTo>
                    <a:pt x="42" y="26"/>
                  </a:lnTo>
                  <a:lnTo>
                    <a:pt x="58" y="26"/>
                  </a:lnTo>
                  <a:lnTo>
                    <a:pt x="60" y="29"/>
                  </a:lnTo>
                  <a:lnTo>
                    <a:pt x="66" y="40"/>
                  </a:lnTo>
                  <a:lnTo>
                    <a:pt x="63" y="45"/>
                  </a:lnTo>
                  <a:lnTo>
                    <a:pt x="55" y="45"/>
                  </a:lnTo>
                  <a:lnTo>
                    <a:pt x="53" y="51"/>
                  </a:lnTo>
                  <a:lnTo>
                    <a:pt x="71" y="62"/>
                  </a:lnTo>
                  <a:lnTo>
                    <a:pt x="82" y="78"/>
                  </a:lnTo>
                  <a:lnTo>
                    <a:pt x="88" y="83"/>
                  </a:lnTo>
                  <a:lnTo>
                    <a:pt x="90" y="89"/>
                  </a:lnTo>
                  <a:lnTo>
                    <a:pt x="91" y="94"/>
                  </a:lnTo>
                  <a:lnTo>
                    <a:pt x="99" y="97"/>
                  </a:lnTo>
                  <a:lnTo>
                    <a:pt x="104" y="113"/>
                  </a:lnTo>
                  <a:lnTo>
                    <a:pt x="104" y="121"/>
                  </a:lnTo>
                  <a:lnTo>
                    <a:pt x="98" y="127"/>
                  </a:lnTo>
                  <a:lnTo>
                    <a:pt x="88" y="125"/>
                  </a:lnTo>
                  <a:lnTo>
                    <a:pt x="82" y="132"/>
                  </a:lnTo>
                  <a:lnTo>
                    <a:pt x="72" y="128"/>
                  </a:lnTo>
                  <a:lnTo>
                    <a:pt x="75" y="124"/>
                  </a:lnTo>
                  <a:lnTo>
                    <a:pt x="75" y="106"/>
                  </a:lnTo>
                  <a:lnTo>
                    <a:pt x="66" y="97"/>
                  </a:lnTo>
                  <a:lnTo>
                    <a:pt x="63" y="78"/>
                  </a:lnTo>
                  <a:lnTo>
                    <a:pt x="50" y="65"/>
                  </a:lnTo>
                  <a:lnTo>
                    <a:pt x="47" y="65"/>
                  </a:lnTo>
                  <a:lnTo>
                    <a:pt x="42" y="65"/>
                  </a:lnTo>
                  <a:lnTo>
                    <a:pt x="41" y="70"/>
                  </a:lnTo>
                  <a:lnTo>
                    <a:pt x="34" y="73"/>
                  </a:lnTo>
                  <a:lnTo>
                    <a:pt x="25" y="68"/>
                  </a:lnTo>
                  <a:lnTo>
                    <a:pt x="11" y="78"/>
                  </a:lnTo>
                  <a:lnTo>
                    <a:pt x="14" y="46"/>
                  </a:lnTo>
                  <a:lnTo>
                    <a:pt x="6" y="45"/>
                  </a:lnTo>
                  <a:lnTo>
                    <a:pt x="4" y="37"/>
                  </a:lnTo>
                  <a:lnTo>
                    <a:pt x="0" y="34"/>
                  </a:lnTo>
                  <a:lnTo>
                    <a:pt x="1" y="29"/>
                  </a:lnTo>
                  <a:lnTo>
                    <a:pt x="14" y="13"/>
                  </a:lnTo>
                  <a:lnTo>
                    <a:pt x="14" y="23"/>
                  </a:lnTo>
                  <a:lnTo>
                    <a:pt x="22" y="19"/>
                  </a:lnTo>
                  <a:lnTo>
                    <a:pt x="20" y="4"/>
                  </a:lnTo>
                  <a:lnTo>
                    <a:pt x="2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82" name="Freeform 1815"/>
            <p:cNvSpPr>
              <a:spLocks/>
            </p:cNvSpPr>
            <p:nvPr/>
          </p:nvSpPr>
          <p:spPr bwMode="auto">
            <a:xfrm>
              <a:off x="5600701" y="3521075"/>
              <a:ext cx="82550" cy="103188"/>
            </a:xfrm>
            <a:custGeom>
              <a:avLst/>
              <a:gdLst/>
              <a:ahLst/>
              <a:cxnLst>
                <a:cxn ang="0">
                  <a:pos x="22" y="0"/>
                </a:cxn>
                <a:cxn ang="0">
                  <a:pos x="28" y="4"/>
                </a:cxn>
                <a:cxn ang="0">
                  <a:pos x="37" y="13"/>
                </a:cxn>
                <a:cxn ang="0">
                  <a:pos x="39" y="23"/>
                </a:cxn>
                <a:cxn ang="0">
                  <a:pos x="42" y="26"/>
                </a:cxn>
                <a:cxn ang="0">
                  <a:pos x="58" y="26"/>
                </a:cxn>
                <a:cxn ang="0">
                  <a:pos x="60" y="29"/>
                </a:cxn>
                <a:cxn ang="0">
                  <a:pos x="66" y="40"/>
                </a:cxn>
                <a:cxn ang="0">
                  <a:pos x="63" y="45"/>
                </a:cxn>
                <a:cxn ang="0">
                  <a:pos x="55" y="45"/>
                </a:cxn>
                <a:cxn ang="0">
                  <a:pos x="53" y="51"/>
                </a:cxn>
                <a:cxn ang="0">
                  <a:pos x="71" y="62"/>
                </a:cxn>
                <a:cxn ang="0">
                  <a:pos x="82" y="78"/>
                </a:cxn>
                <a:cxn ang="0">
                  <a:pos x="88" y="83"/>
                </a:cxn>
                <a:cxn ang="0">
                  <a:pos x="90" y="89"/>
                </a:cxn>
                <a:cxn ang="0">
                  <a:pos x="91" y="94"/>
                </a:cxn>
                <a:cxn ang="0">
                  <a:pos x="99" y="97"/>
                </a:cxn>
                <a:cxn ang="0">
                  <a:pos x="104" y="113"/>
                </a:cxn>
                <a:cxn ang="0">
                  <a:pos x="104" y="121"/>
                </a:cxn>
                <a:cxn ang="0">
                  <a:pos x="98" y="127"/>
                </a:cxn>
                <a:cxn ang="0">
                  <a:pos x="88" y="125"/>
                </a:cxn>
                <a:cxn ang="0">
                  <a:pos x="82" y="132"/>
                </a:cxn>
                <a:cxn ang="0">
                  <a:pos x="72" y="128"/>
                </a:cxn>
                <a:cxn ang="0">
                  <a:pos x="75" y="124"/>
                </a:cxn>
                <a:cxn ang="0">
                  <a:pos x="75" y="106"/>
                </a:cxn>
                <a:cxn ang="0">
                  <a:pos x="66" y="97"/>
                </a:cxn>
                <a:cxn ang="0">
                  <a:pos x="63" y="78"/>
                </a:cxn>
                <a:cxn ang="0">
                  <a:pos x="50" y="65"/>
                </a:cxn>
                <a:cxn ang="0">
                  <a:pos x="47" y="65"/>
                </a:cxn>
                <a:cxn ang="0">
                  <a:pos x="42" y="65"/>
                </a:cxn>
                <a:cxn ang="0">
                  <a:pos x="41" y="70"/>
                </a:cxn>
                <a:cxn ang="0">
                  <a:pos x="34" y="73"/>
                </a:cxn>
                <a:cxn ang="0">
                  <a:pos x="25" y="68"/>
                </a:cxn>
                <a:cxn ang="0">
                  <a:pos x="11" y="78"/>
                </a:cxn>
                <a:cxn ang="0">
                  <a:pos x="14" y="46"/>
                </a:cxn>
                <a:cxn ang="0">
                  <a:pos x="6" y="45"/>
                </a:cxn>
                <a:cxn ang="0">
                  <a:pos x="4" y="37"/>
                </a:cxn>
                <a:cxn ang="0">
                  <a:pos x="0" y="34"/>
                </a:cxn>
                <a:cxn ang="0">
                  <a:pos x="1" y="29"/>
                </a:cxn>
                <a:cxn ang="0">
                  <a:pos x="14" y="13"/>
                </a:cxn>
                <a:cxn ang="0">
                  <a:pos x="14" y="23"/>
                </a:cxn>
                <a:cxn ang="0">
                  <a:pos x="22" y="19"/>
                </a:cxn>
                <a:cxn ang="0">
                  <a:pos x="20" y="4"/>
                </a:cxn>
                <a:cxn ang="0">
                  <a:pos x="22" y="0"/>
                </a:cxn>
              </a:cxnLst>
              <a:rect l="0" t="0" r="r" b="b"/>
              <a:pathLst>
                <a:path w="104" h="132">
                  <a:moveTo>
                    <a:pt x="22" y="0"/>
                  </a:moveTo>
                  <a:lnTo>
                    <a:pt x="28" y="4"/>
                  </a:lnTo>
                  <a:lnTo>
                    <a:pt x="37" y="13"/>
                  </a:lnTo>
                  <a:lnTo>
                    <a:pt x="39" y="23"/>
                  </a:lnTo>
                  <a:lnTo>
                    <a:pt x="42" y="26"/>
                  </a:lnTo>
                  <a:lnTo>
                    <a:pt x="58" y="26"/>
                  </a:lnTo>
                  <a:lnTo>
                    <a:pt x="60" y="29"/>
                  </a:lnTo>
                  <a:lnTo>
                    <a:pt x="66" y="40"/>
                  </a:lnTo>
                  <a:lnTo>
                    <a:pt x="63" y="45"/>
                  </a:lnTo>
                  <a:lnTo>
                    <a:pt x="55" y="45"/>
                  </a:lnTo>
                  <a:lnTo>
                    <a:pt x="53" y="51"/>
                  </a:lnTo>
                  <a:lnTo>
                    <a:pt x="71" y="62"/>
                  </a:lnTo>
                  <a:lnTo>
                    <a:pt x="82" y="78"/>
                  </a:lnTo>
                  <a:lnTo>
                    <a:pt x="88" y="83"/>
                  </a:lnTo>
                  <a:lnTo>
                    <a:pt x="90" y="89"/>
                  </a:lnTo>
                  <a:lnTo>
                    <a:pt x="91" y="94"/>
                  </a:lnTo>
                  <a:lnTo>
                    <a:pt x="99" y="97"/>
                  </a:lnTo>
                  <a:lnTo>
                    <a:pt x="104" y="113"/>
                  </a:lnTo>
                  <a:lnTo>
                    <a:pt x="104" y="121"/>
                  </a:lnTo>
                  <a:lnTo>
                    <a:pt x="98" y="127"/>
                  </a:lnTo>
                  <a:lnTo>
                    <a:pt x="88" y="125"/>
                  </a:lnTo>
                  <a:lnTo>
                    <a:pt x="82" y="132"/>
                  </a:lnTo>
                  <a:lnTo>
                    <a:pt x="72" y="128"/>
                  </a:lnTo>
                  <a:lnTo>
                    <a:pt x="75" y="124"/>
                  </a:lnTo>
                  <a:lnTo>
                    <a:pt x="75" y="106"/>
                  </a:lnTo>
                  <a:lnTo>
                    <a:pt x="66" y="97"/>
                  </a:lnTo>
                  <a:lnTo>
                    <a:pt x="63" y="78"/>
                  </a:lnTo>
                  <a:lnTo>
                    <a:pt x="50" y="65"/>
                  </a:lnTo>
                  <a:lnTo>
                    <a:pt x="47" y="65"/>
                  </a:lnTo>
                  <a:lnTo>
                    <a:pt x="42" y="65"/>
                  </a:lnTo>
                  <a:lnTo>
                    <a:pt x="41" y="70"/>
                  </a:lnTo>
                  <a:lnTo>
                    <a:pt x="34" y="73"/>
                  </a:lnTo>
                  <a:lnTo>
                    <a:pt x="25" y="68"/>
                  </a:lnTo>
                  <a:lnTo>
                    <a:pt x="11" y="78"/>
                  </a:lnTo>
                  <a:lnTo>
                    <a:pt x="14" y="46"/>
                  </a:lnTo>
                  <a:lnTo>
                    <a:pt x="6" y="45"/>
                  </a:lnTo>
                  <a:lnTo>
                    <a:pt x="4" y="37"/>
                  </a:lnTo>
                  <a:lnTo>
                    <a:pt x="0" y="34"/>
                  </a:lnTo>
                  <a:lnTo>
                    <a:pt x="1" y="29"/>
                  </a:lnTo>
                  <a:lnTo>
                    <a:pt x="14" y="13"/>
                  </a:lnTo>
                  <a:lnTo>
                    <a:pt x="14" y="23"/>
                  </a:lnTo>
                  <a:lnTo>
                    <a:pt x="22" y="19"/>
                  </a:lnTo>
                  <a:lnTo>
                    <a:pt x="20" y="4"/>
                  </a:lnTo>
                  <a:lnTo>
                    <a:pt x="2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83" name="Freeform 1816"/>
            <p:cNvSpPr>
              <a:spLocks/>
            </p:cNvSpPr>
            <p:nvPr/>
          </p:nvSpPr>
          <p:spPr bwMode="auto">
            <a:xfrm>
              <a:off x="5705476" y="3709988"/>
              <a:ext cx="114300" cy="73025"/>
            </a:xfrm>
            <a:custGeom>
              <a:avLst/>
              <a:gdLst/>
              <a:ahLst/>
              <a:cxnLst>
                <a:cxn ang="0">
                  <a:pos x="108" y="0"/>
                </a:cxn>
                <a:cxn ang="0">
                  <a:pos x="108" y="6"/>
                </a:cxn>
                <a:cxn ang="0">
                  <a:pos x="114" y="0"/>
                </a:cxn>
                <a:cxn ang="0">
                  <a:pos x="116" y="5"/>
                </a:cxn>
                <a:cxn ang="0">
                  <a:pos x="121" y="8"/>
                </a:cxn>
                <a:cxn ang="0">
                  <a:pos x="121" y="16"/>
                </a:cxn>
                <a:cxn ang="0">
                  <a:pos x="127" y="14"/>
                </a:cxn>
                <a:cxn ang="0">
                  <a:pos x="127" y="21"/>
                </a:cxn>
                <a:cxn ang="0">
                  <a:pos x="130" y="18"/>
                </a:cxn>
                <a:cxn ang="0">
                  <a:pos x="144" y="25"/>
                </a:cxn>
                <a:cxn ang="0">
                  <a:pos x="136" y="32"/>
                </a:cxn>
                <a:cxn ang="0">
                  <a:pos x="130" y="32"/>
                </a:cxn>
                <a:cxn ang="0">
                  <a:pos x="133" y="38"/>
                </a:cxn>
                <a:cxn ang="0">
                  <a:pos x="127" y="41"/>
                </a:cxn>
                <a:cxn ang="0">
                  <a:pos x="122" y="40"/>
                </a:cxn>
                <a:cxn ang="0">
                  <a:pos x="121" y="41"/>
                </a:cxn>
                <a:cxn ang="0">
                  <a:pos x="113" y="38"/>
                </a:cxn>
                <a:cxn ang="0">
                  <a:pos x="94" y="40"/>
                </a:cxn>
                <a:cxn ang="0">
                  <a:pos x="78" y="78"/>
                </a:cxn>
                <a:cxn ang="0">
                  <a:pos x="73" y="82"/>
                </a:cxn>
                <a:cxn ang="0">
                  <a:pos x="70" y="86"/>
                </a:cxn>
                <a:cxn ang="0">
                  <a:pos x="57" y="89"/>
                </a:cxn>
                <a:cxn ang="0">
                  <a:pos x="49" y="84"/>
                </a:cxn>
                <a:cxn ang="0">
                  <a:pos x="42" y="84"/>
                </a:cxn>
                <a:cxn ang="0">
                  <a:pos x="30" y="92"/>
                </a:cxn>
                <a:cxn ang="0">
                  <a:pos x="16" y="92"/>
                </a:cxn>
                <a:cxn ang="0">
                  <a:pos x="7" y="89"/>
                </a:cxn>
                <a:cxn ang="0">
                  <a:pos x="0" y="76"/>
                </a:cxn>
                <a:cxn ang="0">
                  <a:pos x="2" y="74"/>
                </a:cxn>
                <a:cxn ang="0">
                  <a:pos x="7" y="79"/>
                </a:cxn>
                <a:cxn ang="0">
                  <a:pos x="23" y="82"/>
                </a:cxn>
                <a:cxn ang="0">
                  <a:pos x="24" y="71"/>
                </a:cxn>
                <a:cxn ang="0">
                  <a:pos x="27" y="71"/>
                </a:cxn>
                <a:cxn ang="0">
                  <a:pos x="30" y="62"/>
                </a:cxn>
                <a:cxn ang="0">
                  <a:pos x="49" y="60"/>
                </a:cxn>
                <a:cxn ang="0">
                  <a:pos x="62" y="43"/>
                </a:cxn>
                <a:cxn ang="0">
                  <a:pos x="67" y="37"/>
                </a:cxn>
                <a:cxn ang="0">
                  <a:pos x="75" y="46"/>
                </a:cxn>
                <a:cxn ang="0">
                  <a:pos x="79" y="33"/>
                </a:cxn>
                <a:cxn ang="0">
                  <a:pos x="87" y="38"/>
                </a:cxn>
                <a:cxn ang="0">
                  <a:pos x="84" y="32"/>
                </a:cxn>
                <a:cxn ang="0">
                  <a:pos x="89" y="27"/>
                </a:cxn>
                <a:cxn ang="0">
                  <a:pos x="89" y="22"/>
                </a:cxn>
                <a:cxn ang="0">
                  <a:pos x="92" y="22"/>
                </a:cxn>
                <a:cxn ang="0">
                  <a:pos x="108" y="0"/>
                </a:cxn>
              </a:cxnLst>
              <a:rect l="0" t="0" r="r" b="b"/>
              <a:pathLst>
                <a:path w="144" h="92">
                  <a:moveTo>
                    <a:pt x="108" y="0"/>
                  </a:moveTo>
                  <a:lnTo>
                    <a:pt x="108" y="6"/>
                  </a:lnTo>
                  <a:lnTo>
                    <a:pt x="114" y="0"/>
                  </a:lnTo>
                  <a:lnTo>
                    <a:pt x="116" y="5"/>
                  </a:lnTo>
                  <a:lnTo>
                    <a:pt x="121" y="8"/>
                  </a:lnTo>
                  <a:lnTo>
                    <a:pt x="121" y="16"/>
                  </a:lnTo>
                  <a:lnTo>
                    <a:pt x="127" y="14"/>
                  </a:lnTo>
                  <a:lnTo>
                    <a:pt x="127" y="21"/>
                  </a:lnTo>
                  <a:lnTo>
                    <a:pt x="130" y="18"/>
                  </a:lnTo>
                  <a:lnTo>
                    <a:pt x="144" y="25"/>
                  </a:lnTo>
                  <a:lnTo>
                    <a:pt x="136" y="32"/>
                  </a:lnTo>
                  <a:lnTo>
                    <a:pt x="130" y="32"/>
                  </a:lnTo>
                  <a:lnTo>
                    <a:pt x="133" y="38"/>
                  </a:lnTo>
                  <a:lnTo>
                    <a:pt x="127" y="41"/>
                  </a:lnTo>
                  <a:lnTo>
                    <a:pt x="122" y="40"/>
                  </a:lnTo>
                  <a:lnTo>
                    <a:pt x="121" y="41"/>
                  </a:lnTo>
                  <a:lnTo>
                    <a:pt x="113" y="38"/>
                  </a:lnTo>
                  <a:lnTo>
                    <a:pt x="94" y="40"/>
                  </a:lnTo>
                  <a:lnTo>
                    <a:pt x="78" y="78"/>
                  </a:lnTo>
                  <a:lnTo>
                    <a:pt x="73" y="82"/>
                  </a:lnTo>
                  <a:lnTo>
                    <a:pt x="70" y="86"/>
                  </a:lnTo>
                  <a:lnTo>
                    <a:pt x="57" y="89"/>
                  </a:lnTo>
                  <a:lnTo>
                    <a:pt x="49" y="84"/>
                  </a:lnTo>
                  <a:lnTo>
                    <a:pt x="42" y="84"/>
                  </a:lnTo>
                  <a:lnTo>
                    <a:pt x="30" y="92"/>
                  </a:lnTo>
                  <a:lnTo>
                    <a:pt x="16" y="92"/>
                  </a:lnTo>
                  <a:lnTo>
                    <a:pt x="7" y="89"/>
                  </a:lnTo>
                  <a:lnTo>
                    <a:pt x="0" y="76"/>
                  </a:lnTo>
                  <a:lnTo>
                    <a:pt x="2" y="74"/>
                  </a:lnTo>
                  <a:lnTo>
                    <a:pt x="7" y="79"/>
                  </a:lnTo>
                  <a:lnTo>
                    <a:pt x="23" y="82"/>
                  </a:lnTo>
                  <a:lnTo>
                    <a:pt x="24" y="71"/>
                  </a:lnTo>
                  <a:lnTo>
                    <a:pt x="27" y="71"/>
                  </a:lnTo>
                  <a:lnTo>
                    <a:pt x="30" y="62"/>
                  </a:lnTo>
                  <a:lnTo>
                    <a:pt x="49" y="60"/>
                  </a:lnTo>
                  <a:lnTo>
                    <a:pt x="62" y="43"/>
                  </a:lnTo>
                  <a:lnTo>
                    <a:pt x="67" y="37"/>
                  </a:lnTo>
                  <a:lnTo>
                    <a:pt x="75" y="46"/>
                  </a:lnTo>
                  <a:lnTo>
                    <a:pt x="79" y="33"/>
                  </a:lnTo>
                  <a:lnTo>
                    <a:pt x="87" y="38"/>
                  </a:lnTo>
                  <a:lnTo>
                    <a:pt x="84" y="32"/>
                  </a:lnTo>
                  <a:lnTo>
                    <a:pt x="89" y="27"/>
                  </a:lnTo>
                  <a:lnTo>
                    <a:pt x="89" y="22"/>
                  </a:lnTo>
                  <a:lnTo>
                    <a:pt x="92" y="22"/>
                  </a:lnTo>
                  <a:lnTo>
                    <a:pt x="10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84" name="Freeform 1817"/>
            <p:cNvSpPr>
              <a:spLocks/>
            </p:cNvSpPr>
            <p:nvPr/>
          </p:nvSpPr>
          <p:spPr bwMode="auto">
            <a:xfrm>
              <a:off x="5600701" y="3709988"/>
              <a:ext cx="41275" cy="61913"/>
            </a:xfrm>
            <a:custGeom>
              <a:avLst/>
              <a:gdLst/>
              <a:ahLst/>
              <a:cxnLst>
                <a:cxn ang="0">
                  <a:pos x="0" y="0"/>
                </a:cxn>
                <a:cxn ang="0">
                  <a:pos x="11" y="3"/>
                </a:cxn>
                <a:cxn ang="0">
                  <a:pos x="12" y="14"/>
                </a:cxn>
                <a:cxn ang="0">
                  <a:pos x="18" y="11"/>
                </a:cxn>
                <a:cxn ang="0">
                  <a:pos x="23" y="11"/>
                </a:cxn>
                <a:cxn ang="0">
                  <a:pos x="25" y="8"/>
                </a:cxn>
                <a:cxn ang="0">
                  <a:pos x="28" y="8"/>
                </a:cxn>
                <a:cxn ang="0">
                  <a:pos x="36" y="16"/>
                </a:cxn>
                <a:cxn ang="0">
                  <a:pos x="42" y="25"/>
                </a:cxn>
                <a:cxn ang="0">
                  <a:pos x="42" y="52"/>
                </a:cxn>
                <a:cxn ang="0">
                  <a:pos x="52" y="73"/>
                </a:cxn>
                <a:cxn ang="0">
                  <a:pos x="50" y="78"/>
                </a:cxn>
                <a:cxn ang="0">
                  <a:pos x="45" y="76"/>
                </a:cxn>
                <a:cxn ang="0">
                  <a:pos x="42" y="78"/>
                </a:cxn>
                <a:cxn ang="0">
                  <a:pos x="14" y="57"/>
                </a:cxn>
                <a:cxn ang="0">
                  <a:pos x="6" y="35"/>
                </a:cxn>
                <a:cxn ang="0">
                  <a:pos x="0" y="3"/>
                </a:cxn>
                <a:cxn ang="0">
                  <a:pos x="0" y="0"/>
                </a:cxn>
              </a:cxnLst>
              <a:rect l="0" t="0" r="r" b="b"/>
              <a:pathLst>
                <a:path w="52" h="78">
                  <a:moveTo>
                    <a:pt x="0" y="0"/>
                  </a:moveTo>
                  <a:lnTo>
                    <a:pt x="11" y="3"/>
                  </a:lnTo>
                  <a:lnTo>
                    <a:pt x="12" y="14"/>
                  </a:lnTo>
                  <a:lnTo>
                    <a:pt x="18" y="11"/>
                  </a:lnTo>
                  <a:lnTo>
                    <a:pt x="23" y="11"/>
                  </a:lnTo>
                  <a:lnTo>
                    <a:pt x="25" y="8"/>
                  </a:lnTo>
                  <a:lnTo>
                    <a:pt x="28" y="8"/>
                  </a:lnTo>
                  <a:lnTo>
                    <a:pt x="36" y="16"/>
                  </a:lnTo>
                  <a:lnTo>
                    <a:pt x="42" y="25"/>
                  </a:lnTo>
                  <a:lnTo>
                    <a:pt x="42" y="52"/>
                  </a:lnTo>
                  <a:lnTo>
                    <a:pt x="52" y="73"/>
                  </a:lnTo>
                  <a:lnTo>
                    <a:pt x="50" y="78"/>
                  </a:lnTo>
                  <a:lnTo>
                    <a:pt x="45" y="76"/>
                  </a:lnTo>
                  <a:lnTo>
                    <a:pt x="42" y="78"/>
                  </a:lnTo>
                  <a:lnTo>
                    <a:pt x="14" y="57"/>
                  </a:lnTo>
                  <a:lnTo>
                    <a:pt x="6" y="35"/>
                  </a:lnTo>
                  <a:lnTo>
                    <a:pt x="0" y="3"/>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85" name="Freeform 1819"/>
            <p:cNvSpPr>
              <a:spLocks/>
            </p:cNvSpPr>
            <p:nvPr/>
          </p:nvSpPr>
          <p:spPr bwMode="auto">
            <a:xfrm>
              <a:off x="5368926" y="3414713"/>
              <a:ext cx="82550" cy="53975"/>
            </a:xfrm>
            <a:custGeom>
              <a:avLst/>
              <a:gdLst/>
              <a:ahLst/>
              <a:cxnLst>
                <a:cxn ang="0">
                  <a:pos x="18" y="0"/>
                </a:cxn>
                <a:cxn ang="0">
                  <a:pos x="31" y="3"/>
                </a:cxn>
                <a:cxn ang="0">
                  <a:pos x="42" y="12"/>
                </a:cxn>
                <a:cxn ang="0">
                  <a:pos x="46" y="22"/>
                </a:cxn>
                <a:cxn ang="0">
                  <a:pos x="56" y="17"/>
                </a:cxn>
                <a:cxn ang="0">
                  <a:pos x="54" y="26"/>
                </a:cxn>
                <a:cxn ang="0">
                  <a:pos x="68" y="30"/>
                </a:cxn>
                <a:cxn ang="0">
                  <a:pos x="67" y="33"/>
                </a:cxn>
                <a:cxn ang="0">
                  <a:pos x="75" y="36"/>
                </a:cxn>
                <a:cxn ang="0">
                  <a:pos x="76" y="41"/>
                </a:cxn>
                <a:cxn ang="0">
                  <a:pos x="86" y="39"/>
                </a:cxn>
                <a:cxn ang="0">
                  <a:pos x="95" y="42"/>
                </a:cxn>
                <a:cxn ang="0">
                  <a:pos x="105" y="41"/>
                </a:cxn>
                <a:cxn ang="0">
                  <a:pos x="103" y="52"/>
                </a:cxn>
                <a:cxn ang="0">
                  <a:pos x="102" y="55"/>
                </a:cxn>
                <a:cxn ang="0">
                  <a:pos x="105" y="60"/>
                </a:cxn>
                <a:cxn ang="0">
                  <a:pos x="103" y="64"/>
                </a:cxn>
                <a:cxn ang="0">
                  <a:pos x="92" y="66"/>
                </a:cxn>
                <a:cxn ang="0">
                  <a:pos x="65" y="58"/>
                </a:cxn>
                <a:cxn ang="0">
                  <a:pos x="56" y="50"/>
                </a:cxn>
                <a:cxn ang="0">
                  <a:pos x="35" y="49"/>
                </a:cxn>
                <a:cxn ang="0">
                  <a:pos x="0" y="26"/>
                </a:cxn>
                <a:cxn ang="0">
                  <a:pos x="5" y="9"/>
                </a:cxn>
                <a:cxn ang="0">
                  <a:pos x="15" y="1"/>
                </a:cxn>
                <a:cxn ang="0">
                  <a:pos x="16" y="6"/>
                </a:cxn>
                <a:cxn ang="0">
                  <a:pos x="18" y="0"/>
                </a:cxn>
              </a:cxnLst>
              <a:rect l="0" t="0" r="r" b="b"/>
              <a:pathLst>
                <a:path w="105" h="66">
                  <a:moveTo>
                    <a:pt x="18" y="0"/>
                  </a:moveTo>
                  <a:lnTo>
                    <a:pt x="31" y="3"/>
                  </a:lnTo>
                  <a:lnTo>
                    <a:pt x="42" y="12"/>
                  </a:lnTo>
                  <a:lnTo>
                    <a:pt x="46" y="22"/>
                  </a:lnTo>
                  <a:lnTo>
                    <a:pt x="56" y="17"/>
                  </a:lnTo>
                  <a:lnTo>
                    <a:pt x="54" y="26"/>
                  </a:lnTo>
                  <a:lnTo>
                    <a:pt x="68" y="30"/>
                  </a:lnTo>
                  <a:lnTo>
                    <a:pt x="67" y="33"/>
                  </a:lnTo>
                  <a:lnTo>
                    <a:pt x="75" y="36"/>
                  </a:lnTo>
                  <a:lnTo>
                    <a:pt x="76" y="41"/>
                  </a:lnTo>
                  <a:lnTo>
                    <a:pt x="86" y="39"/>
                  </a:lnTo>
                  <a:lnTo>
                    <a:pt x="95" y="42"/>
                  </a:lnTo>
                  <a:lnTo>
                    <a:pt x="105" y="41"/>
                  </a:lnTo>
                  <a:lnTo>
                    <a:pt x="103" y="52"/>
                  </a:lnTo>
                  <a:lnTo>
                    <a:pt x="102" y="55"/>
                  </a:lnTo>
                  <a:lnTo>
                    <a:pt x="105" y="60"/>
                  </a:lnTo>
                  <a:lnTo>
                    <a:pt x="103" y="64"/>
                  </a:lnTo>
                  <a:lnTo>
                    <a:pt x="92" y="66"/>
                  </a:lnTo>
                  <a:lnTo>
                    <a:pt x="65" y="58"/>
                  </a:lnTo>
                  <a:lnTo>
                    <a:pt x="56" y="50"/>
                  </a:lnTo>
                  <a:lnTo>
                    <a:pt x="35" y="49"/>
                  </a:lnTo>
                  <a:lnTo>
                    <a:pt x="0" y="26"/>
                  </a:lnTo>
                  <a:lnTo>
                    <a:pt x="5" y="9"/>
                  </a:lnTo>
                  <a:lnTo>
                    <a:pt x="15" y="1"/>
                  </a:lnTo>
                  <a:lnTo>
                    <a:pt x="16" y="6"/>
                  </a:lnTo>
                  <a:lnTo>
                    <a:pt x="1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86" name="Freeform 1820"/>
            <p:cNvSpPr>
              <a:spLocks/>
            </p:cNvSpPr>
            <p:nvPr/>
          </p:nvSpPr>
          <p:spPr bwMode="auto">
            <a:xfrm>
              <a:off x="5368926" y="3414713"/>
              <a:ext cx="82550" cy="53975"/>
            </a:xfrm>
            <a:custGeom>
              <a:avLst/>
              <a:gdLst/>
              <a:ahLst/>
              <a:cxnLst>
                <a:cxn ang="0">
                  <a:pos x="18" y="0"/>
                </a:cxn>
                <a:cxn ang="0">
                  <a:pos x="31" y="3"/>
                </a:cxn>
                <a:cxn ang="0">
                  <a:pos x="42" y="12"/>
                </a:cxn>
                <a:cxn ang="0">
                  <a:pos x="46" y="22"/>
                </a:cxn>
                <a:cxn ang="0">
                  <a:pos x="56" y="17"/>
                </a:cxn>
                <a:cxn ang="0">
                  <a:pos x="54" y="26"/>
                </a:cxn>
                <a:cxn ang="0">
                  <a:pos x="68" y="30"/>
                </a:cxn>
                <a:cxn ang="0">
                  <a:pos x="67" y="33"/>
                </a:cxn>
                <a:cxn ang="0">
                  <a:pos x="75" y="36"/>
                </a:cxn>
                <a:cxn ang="0">
                  <a:pos x="76" y="41"/>
                </a:cxn>
                <a:cxn ang="0">
                  <a:pos x="86" y="39"/>
                </a:cxn>
                <a:cxn ang="0">
                  <a:pos x="95" y="42"/>
                </a:cxn>
                <a:cxn ang="0">
                  <a:pos x="105" y="41"/>
                </a:cxn>
                <a:cxn ang="0">
                  <a:pos x="103" y="52"/>
                </a:cxn>
                <a:cxn ang="0">
                  <a:pos x="102" y="55"/>
                </a:cxn>
                <a:cxn ang="0">
                  <a:pos x="105" y="60"/>
                </a:cxn>
                <a:cxn ang="0">
                  <a:pos x="103" y="64"/>
                </a:cxn>
                <a:cxn ang="0">
                  <a:pos x="92" y="66"/>
                </a:cxn>
                <a:cxn ang="0">
                  <a:pos x="65" y="58"/>
                </a:cxn>
                <a:cxn ang="0">
                  <a:pos x="56" y="50"/>
                </a:cxn>
                <a:cxn ang="0">
                  <a:pos x="35" y="49"/>
                </a:cxn>
                <a:cxn ang="0">
                  <a:pos x="0" y="26"/>
                </a:cxn>
                <a:cxn ang="0">
                  <a:pos x="5" y="9"/>
                </a:cxn>
                <a:cxn ang="0">
                  <a:pos x="15" y="1"/>
                </a:cxn>
                <a:cxn ang="0">
                  <a:pos x="16" y="6"/>
                </a:cxn>
                <a:cxn ang="0">
                  <a:pos x="18" y="0"/>
                </a:cxn>
              </a:cxnLst>
              <a:rect l="0" t="0" r="r" b="b"/>
              <a:pathLst>
                <a:path w="105" h="66">
                  <a:moveTo>
                    <a:pt x="18" y="0"/>
                  </a:moveTo>
                  <a:lnTo>
                    <a:pt x="31" y="3"/>
                  </a:lnTo>
                  <a:lnTo>
                    <a:pt x="42" y="12"/>
                  </a:lnTo>
                  <a:lnTo>
                    <a:pt x="46" y="22"/>
                  </a:lnTo>
                  <a:lnTo>
                    <a:pt x="56" y="17"/>
                  </a:lnTo>
                  <a:lnTo>
                    <a:pt x="54" y="26"/>
                  </a:lnTo>
                  <a:lnTo>
                    <a:pt x="68" y="30"/>
                  </a:lnTo>
                  <a:lnTo>
                    <a:pt x="67" y="33"/>
                  </a:lnTo>
                  <a:lnTo>
                    <a:pt x="75" y="36"/>
                  </a:lnTo>
                  <a:lnTo>
                    <a:pt x="76" y="41"/>
                  </a:lnTo>
                  <a:lnTo>
                    <a:pt x="86" y="39"/>
                  </a:lnTo>
                  <a:lnTo>
                    <a:pt x="95" y="42"/>
                  </a:lnTo>
                  <a:lnTo>
                    <a:pt x="105" y="41"/>
                  </a:lnTo>
                  <a:lnTo>
                    <a:pt x="103" y="52"/>
                  </a:lnTo>
                  <a:lnTo>
                    <a:pt x="102" y="55"/>
                  </a:lnTo>
                  <a:lnTo>
                    <a:pt x="105" y="60"/>
                  </a:lnTo>
                  <a:lnTo>
                    <a:pt x="103" y="64"/>
                  </a:lnTo>
                  <a:lnTo>
                    <a:pt x="92" y="66"/>
                  </a:lnTo>
                  <a:lnTo>
                    <a:pt x="65" y="58"/>
                  </a:lnTo>
                  <a:lnTo>
                    <a:pt x="56" y="50"/>
                  </a:lnTo>
                  <a:lnTo>
                    <a:pt x="35" y="49"/>
                  </a:lnTo>
                  <a:lnTo>
                    <a:pt x="0" y="26"/>
                  </a:lnTo>
                  <a:lnTo>
                    <a:pt x="5" y="9"/>
                  </a:lnTo>
                  <a:lnTo>
                    <a:pt x="15" y="1"/>
                  </a:lnTo>
                  <a:lnTo>
                    <a:pt x="16" y="6"/>
                  </a:lnTo>
                  <a:lnTo>
                    <a:pt x="1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87" name="Freeform 1821"/>
            <p:cNvSpPr>
              <a:spLocks/>
            </p:cNvSpPr>
            <p:nvPr/>
          </p:nvSpPr>
          <p:spPr bwMode="auto">
            <a:xfrm>
              <a:off x="5632451" y="3773488"/>
              <a:ext cx="19050" cy="9525"/>
            </a:xfrm>
            <a:custGeom>
              <a:avLst/>
              <a:gdLst/>
              <a:ahLst/>
              <a:cxnLst>
                <a:cxn ang="0">
                  <a:pos x="14" y="0"/>
                </a:cxn>
                <a:cxn ang="0">
                  <a:pos x="25" y="7"/>
                </a:cxn>
                <a:cxn ang="0">
                  <a:pos x="0" y="13"/>
                </a:cxn>
                <a:cxn ang="0">
                  <a:pos x="14" y="0"/>
                </a:cxn>
              </a:cxnLst>
              <a:rect l="0" t="0" r="r" b="b"/>
              <a:pathLst>
                <a:path w="25" h="13">
                  <a:moveTo>
                    <a:pt x="14" y="0"/>
                  </a:moveTo>
                  <a:lnTo>
                    <a:pt x="25" y="7"/>
                  </a:lnTo>
                  <a:lnTo>
                    <a:pt x="0" y="13"/>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88" name="Freeform 1822"/>
            <p:cNvSpPr>
              <a:spLocks/>
            </p:cNvSpPr>
            <p:nvPr/>
          </p:nvSpPr>
          <p:spPr bwMode="auto">
            <a:xfrm>
              <a:off x="5568951" y="3541713"/>
              <a:ext cx="82550" cy="177800"/>
            </a:xfrm>
            <a:custGeom>
              <a:avLst/>
              <a:gdLst/>
              <a:ahLst/>
              <a:cxnLst>
                <a:cxn ang="0">
                  <a:pos x="35" y="0"/>
                </a:cxn>
                <a:cxn ang="0">
                  <a:pos x="35" y="3"/>
                </a:cxn>
                <a:cxn ang="0">
                  <a:pos x="38" y="7"/>
                </a:cxn>
                <a:cxn ang="0">
                  <a:pos x="40" y="16"/>
                </a:cxn>
                <a:cxn ang="0">
                  <a:pos x="47" y="18"/>
                </a:cxn>
                <a:cxn ang="0">
                  <a:pos x="44" y="49"/>
                </a:cxn>
                <a:cxn ang="0">
                  <a:pos x="57" y="38"/>
                </a:cxn>
                <a:cxn ang="0">
                  <a:pos x="66" y="45"/>
                </a:cxn>
                <a:cxn ang="0">
                  <a:pos x="71" y="40"/>
                </a:cxn>
                <a:cxn ang="0">
                  <a:pos x="73" y="37"/>
                </a:cxn>
                <a:cxn ang="0">
                  <a:pos x="79" y="37"/>
                </a:cxn>
                <a:cxn ang="0">
                  <a:pos x="82" y="37"/>
                </a:cxn>
                <a:cxn ang="0">
                  <a:pos x="93" y="49"/>
                </a:cxn>
                <a:cxn ang="0">
                  <a:pos x="96" y="67"/>
                </a:cxn>
                <a:cxn ang="0">
                  <a:pos x="104" y="78"/>
                </a:cxn>
                <a:cxn ang="0">
                  <a:pos x="104" y="94"/>
                </a:cxn>
                <a:cxn ang="0">
                  <a:pos x="103" y="98"/>
                </a:cxn>
                <a:cxn ang="0">
                  <a:pos x="74" y="97"/>
                </a:cxn>
                <a:cxn ang="0">
                  <a:pos x="66" y="106"/>
                </a:cxn>
                <a:cxn ang="0">
                  <a:pos x="63" y="116"/>
                </a:cxn>
                <a:cxn ang="0">
                  <a:pos x="65" y="122"/>
                </a:cxn>
                <a:cxn ang="0">
                  <a:pos x="70" y="128"/>
                </a:cxn>
                <a:cxn ang="0">
                  <a:pos x="71" y="138"/>
                </a:cxn>
                <a:cxn ang="0">
                  <a:pos x="68" y="132"/>
                </a:cxn>
                <a:cxn ang="0">
                  <a:pos x="57" y="122"/>
                </a:cxn>
                <a:cxn ang="0">
                  <a:pos x="44" y="122"/>
                </a:cxn>
                <a:cxn ang="0">
                  <a:pos x="44" y="111"/>
                </a:cxn>
                <a:cxn ang="0">
                  <a:pos x="35" y="109"/>
                </a:cxn>
                <a:cxn ang="0">
                  <a:pos x="32" y="111"/>
                </a:cxn>
                <a:cxn ang="0">
                  <a:pos x="30" y="128"/>
                </a:cxn>
                <a:cxn ang="0">
                  <a:pos x="21" y="158"/>
                </a:cxn>
                <a:cxn ang="0">
                  <a:pos x="22" y="173"/>
                </a:cxn>
                <a:cxn ang="0">
                  <a:pos x="30" y="173"/>
                </a:cxn>
                <a:cxn ang="0">
                  <a:pos x="40" y="201"/>
                </a:cxn>
                <a:cxn ang="0">
                  <a:pos x="44" y="207"/>
                </a:cxn>
                <a:cxn ang="0">
                  <a:pos x="54" y="207"/>
                </a:cxn>
                <a:cxn ang="0">
                  <a:pos x="62" y="217"/>
                </a:cxn>
                <a:cxn ang="0">
                  <a:pos x="58" y="220"/>
                </a:cxn>
                <a:cxn ang="0">
                  <a:pos x="54" y="220"/>
                </a:cxn>
                <a:cxn ang="0">
                  <a:pos x="49" y="225"/>
                </a:cxn>
                <a:cxn ang="0">
                  <a:pos x="46" y="214"/>
                </a:cxn>
                <a:cxn ang="0">
                  <a:pos x="35" y="211"/>
                </a:cxn>
                <a:cxn ang="0">
                  <a:pos x="35" y="214"/>
                </a:cxn>
                <a:cxn ang="0">
                  <a:pos x="14" y="187"/>
                </a:cxn>
                <a:cxn ang="0">
                  <a:pos x="9" y="188"/>
                </a:cxn>
                <a:cxn ang="0">
                  <a:pos x="9" y="177"/>
                </a:cxn>
                <a:cxn ang="0">
                  <a:pos x="14" y="160"/>
                </a:cxn>
                <a:cxn ang="0">
                  <a:pos x="17" y="149"/>
                </a:cxn>
                <a:cxn ang="0">
                  <a:pos x="27" y="135"/>
                </a:cxn>
                <a:cxn ang="0">
                  <a:pos x="19" y="116"/>
                </a:cxn>
                <a:cxn ang="0">
                  <a:pos x="19" y="103"/>
                </a:cxn>
                <a:cxn ang="0">
                  <a:pos x="9" y="94"/>
                </a:cxn>
                <a:cxn ang="0">
                  <a:pos x="8" y="90"/>
                </a:cxn>
                <a:cxn ang="0">
                  <a:pos x="14" y="70"/>
                </a:cxn>
                <a:cxn ang="0">
                  <a:pos x="11" y="67"/>
                </a:cxn>
                <a:cxn ang="0">
                  <a:pos x="11" y="56"/>
                </a:cxn>
                <a:cxn ang="0">
                  <a:pos x="3" y="49"/>
                </a:cxn>
                <a:cxn ang="0">
                  <a:pos x="0" y="37"/>
                </a:cxn>
                <a:cxn ang="0">
                  <a:pos x="5" y="18"/>
                </a:cxn>
                <a:cxn ang="0">
                  <a:pos x="16" y="16"/>
                </a:cxn>
                <a:cxn ang="0">
                  <a:pos x="30" y="7"/>
                </a:cxn>
                <a:cxn ang="0">
                  <a:pos x="35" y="0"/>
                </a:cxn>
              </a:cxnLst>
              <a:rect l="0" t="0" r="r" b="b"/>
              <a:pathLst>
                <a:path w="104" h="225">
                  <a:moveTo>
                    <a:pt x="35" y="0"/>
                  </a:moveTo>
                  <a:lnTo>
                    <a:pt x="35" y="3"/>
                  </a:lnTo>
                  <a:lnTo>
                    <a:pt x="38" y="7"/>
                  </a:lnTo>
                  <a:lnTo>
                    <a:pt x="40" y="16"/>
                  </a:lnTo>
                  <a:lnTo>
                    <a:pt x="47" y="18"/>
                  </a:lnTo>
                  <a:lnTo>
                    <a:pt x="44" y="49"/>
                  </a:lnTo>
                  <a:lnTo>
                    <a:pt x="57" y="38"/>
                  </a:lnTo>
                  <a:lnTo>
                    <a:pt x="66" y="45"/>
                  </a:lnTo>
                  <a:lnTo>
                    <a:pt x="71" y="40"/>
                  </a:lnTo>
                  <a:lnTo>
                    <a:pt x="73" y="37"/>
                  </a:lnTo>
                  <a:lnTo>
                    <a:pt x="79" y="37"/>
                  </a:lnTo>
                  <a:lnTo>
                    <a:pt x="82" y="37"/>
                  </a:lnTo>
                  <a:lnTo>
                    <a:pt x="93" y="49"/>
                  </a:lnTo>
                  <a:lnTo>
                    <a:pt x="96" y="67"/>
                  </a:lnTo>
                  <a:lnTo>
                    <a:pt x="104" y="78"/>
                  </a:lnTo>
                  <a:lnTo>
                    <a:pt x="104" y="94"/>
                  </a:lnTo>
                  <a:lnTo>
                    <a:pt x="103" y="98"/>
                  </a:lnTo>
                  <a:lnTo>
                    <a:pt x="74" y="97"/>
                  </a:lnTo>
                  <a:lnTo>
                    <a:pt x="66" y="106"/>
                  </a:lnTo>
                  <a:lnTo>
                    <a:pt x="63" y="116"/>
                  </a:lnTo>
                  <a:lnTo>
                    <a:pt x="65" y="122"/>
                  </a:lnTo>
                  <a:lnTo>
                    <a:pt x="70" y="128"/>
                  </a:lnTo>
                  <a:lnTo>
                    <a:pt x="71" y="138"/>
                  </a:lnTo>
                  <a:lnTo>
                    <a:pt x="68" y="132"/>
                  </a:lnTo>
                  <a:lnTo>
                    <a:pt x="57" y="122"/>
                  </a:lnTo>
                  <a:lnTo>
                    <a:pt x="44" y="122"/>
                  </a:lnTo>
                  <a:lnTo>
                    <a:pt x="44" y="111"/>
                  </a:lnTo>
                  <a:lnTo>
                    <a:pt x="35" y="109"/>
                  </a:lnTo>
                  <a:lnTo>
                    <a:pt x="32" y="111"/>
                  </a:lnTo>
                  <a:lnTo>
                    <a:pt x="30" y="128"/>
                  </a:lnTo>
                  <a:lnTo>
                    <a:pt x="21" y="158"/>
                  </a:lnTo>
                  <a:lnTo>
                    <a:pt x="22" y="173"/>
                  </a:lnTo>
                  <a:lnTo>
                    <a:pt x="30" y="173"/>
                  </a:lnTo>
                  <a:lnTo>
                    <a:pt x="40" y="201"/>
                  </a:lnTo>
                  <a:lnTo>
                    <a:pt x="44" y="207"/>
                  </a:lnTo>
                  <a:lnTo>
                    <a:pt x="54" y="207"/>
                  </a:lnTo>
                  <a:lnTo>
                    <a:pt x="62" y="217"/>
                  </a:lnTo>
                  <a:lnTo>
                    <a:pt x="58" y="220"/>
                  </a:lnTo>
                  <a:lnTo>
                    <a:pt x="54" y="220"/>
                  </a:lnTo>
                  <a:lnTo>
                    <a:pt x="49" y="225"/>
                  </a:lnTo>
                  <a:lnTo>
                    <a:pt x="46" y="214"/>
                  </a:lnTo>
                  <a:lnTo>
                    <a:pt x="35" y="211"/>
                  </a:lnTo>
                  <a:lnTo>
                    <a:pt x="35" y="214"/>
                  </a:lnTo>
                  <a:lnTo>
                    <a:pt x="14" y="187"/>
                  </a:lnTo>
                  <a:lnTo>
                    <a:pt x="9" y="188"/>
                  </a:lnTo>
                  <a:lnTo>
                    <a:pt x="9" y="177"/>
                  </a:lnTo>
                  <a:lnTo>
                    <a:pt x="14" y="160"/>
                  </a:lnTo>
                  <a:lnTo>
                    <a:pt x="17" y="149"/>
                  </a:lnTo>
                  <a:lnTo>
                    <a:pt x="27" y="135"/>
                  </a:lnTo>
                  <a:lnTo>
                    <a:pt x="19" y="116"/>
                  </a:lnTo>
                  <a:lnTo>
                    <a:pt x="19" y="103"/>
                  </a:lnTo>
                  <a:lnTo>
                    <a:pt x="9" y="94"/>
                  </a:lnTo>
                  <a:lnTo>
                    <a:pt x="8" y="90"/>
                  </a:lnTo>
                  <a:lnTo>
                    <a:pt x="14" y="70"/>
                  </a:lnTo>
                  <a:lnTo>
                    <a:pt x="11" y="67"/>
                  </a:lnTo>
                  <a:lnTo>
                    <a:pt x="11" y="56"/>
                  </a:lnTo>
                  <a:lnTo>
                    <a:pt x="3" y="49"/>
                  </a:lnTo>
                  <a:lnTo>
                    <a:pt x="0" y="37"/>
                  </a:lnTo>
                  <a:lnTo>
                    <a:pt x="5" y="18"/>
                  </a:lnTo>
                  <a:lnTo>
                    <a:pt x="16" y="16"/>
                  </a:lnTo>
                  <a:lnTo>
                    <a:pt x="30" y="7"/>
                  </a:lnTo>
                  <a:lnTo>
                    <a:pt x="3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89" name="Freeform 1823"/>
            <p:cNvSpPr>
              <a:spLocks/>
            </p:cNvSpPr>
            <p:nvPr/>
          </p:nvSpPr>
          <p:spPr bwMode="auto">
            <a:xfrm>
              <a:off x="5621338" y="3509963"/>
              <a:ext cx="82550" cy="177800"/>
            </a:xfrm>
            <a:custGeom>
              <a:avLst/>
              <a:gdLst/>
              <a:ahLst/>
              <a:cxnLst>
                <a:cxn ang="0">
                  <a:pos x="45" y="0"/>
                </a:cxn>
                <a:cxn ang="0">
                  <a:pos x="64" y="8"/>
                </a:cxn>
                <a:cxn ang="0">
                  <a:pos x="68" y="20"/>
                </a:cxn>
                <a:cxn ang="0">
                  <a:pos x="76" y="25"/>
                </a:cxn>
                <a:cxn ang="0">
                  <a:pos x="86" y="28"/>
                </a:cxn>
                <a:cxn ang="0">
                  <a:pos x="76" y="31"/>
                </a:cxn>
                <a:cxn ang="0">
                  <a:pos x="65" y="41"/>
                </a:cxn>
                <a:cxn ang="0">
                  <a:pos x="56" y="52"/>
                </a:cxn>
                <a:cxn ang="0">
                  <a:pos x="53" y="66"/>
                </a:cxn>
                <a:cxn ang="0">
                  <a:pos x="53" y="72"/>
                </a:cxn>
                <a:cxn ang="0">
                  <a:pos x="61" y="80"/>
                </a:cxn>
                <a:cxn ang="0">
                  <a:pos x="62" y="88"/>
                </a:cxn>
                <a:cxn ang="0">
                  <a:pos x="72" y="96"/>
                </a:cxn>
                <a:cxn ang="0">
                  <a:pos x="81" y="107"/>
                </a:cxn>
                <a:cxn ang="0">
                  <a:pos x="91" y="110"/>
                </a:cxn>
                <a:cxn ang="0">
                  <a:pos x="92" y="117"/>
                </a:cxn>
                <a:cxn ang="0">
                  <a:pos x="97" y="123"/>
                </a:cxn>
                <a:cxn ang="0">
                  <a:pos x="105" y="161"/>
                </a:cxn>
                <a:cxn ang="0">
                  <a:pos x="103" y="166"/>
                </a:cxn>
                <a:cxn ang="0">
                  <a:pos x="103" y="178"/>
                </a:cxn>
                <a:cxn ang="0">
                  <a:pos x="102" y="183"/>
                </a:cxn>
                <a:cxn ang="0">
                  <a:pos x="86" y="193"/>
                </a:cxn>
                <a:cxn ang="0">
                  <a:pos x="76" y="197"/>
                </a:cxn>
                <a:cxn ang="0">
                  <a:pos x="68" y="197"/>
                </a:cxn>
                <a:cxn ang="0">
                  <a:pos x="62" y="204"/>
                </a:cxn>
                <a:cxn ang="0">
                  <a:pos x="64" y="210"/>
                </a:cxn>
                <a:cxn ang="0">
                  <a:pos x="57" y="204"/>
                </a:cxn>
                <a:cxn ang="0">
                  <a:pos x="59" y="212"/>
                </a:cxn>
                <a:cxn ang="0">
                  <a:pos x="43" y="223"/>
                </a:cxn>
                <a:cxn ang="0">
                  <a:pos x="40" y="223"/>
                </a:cxn>
                <a:cxn ang="0">
                  <a:pos x="40" y="212"/>
                </a:cxn>
                <a:cxn ang="0">
                  <a:pos x="43" y="202"/>
                </a:cxn>
                <a:cxn ang="0">
                  <a:pos x="35" y="196"/>
                </a:cxn>
                <a:cxn ang="0">
                  <a:pos x="40" y="194"/>
                </a:cxn>
                <a:cxn ang="0">
                  <a:pos x="42" y="191"/>
                </a:cxn>
                <a:cxn ang="0">
                  <a:pos x="54" y="186"/>
                </a:cxn>
                <a:cxn ang="0">
                  <a:pos x="54" y="178"/>
                </a:cxn>
                <a:cxn ang="0">
                  <a:pos x="62" y="177"/>
                </a:cxn>
                <a:cxn ang="0">
                  <a:pos x="64" y="174"/>
                </a:cxn>
                <a:cxn ang="0">
                  <a:pos x="79" y="166"/>
                </a:cxn>
                <a:cxn ang="0">
                  <a:pos x="78" y="133"/>
                </a:cxn>
                <a:cxn ang="0">
                  <a:pos x="78" y="123"/>
                </a:cxn>
                <a:cxn ang="0">
                  <a:pos x="73" y="109"/>
                </a:cxn>
                <a:cxn ang="0">
                  <a:pos x="64" y="104"/>
                </a:cxn>
                <a:cxn ang="0">
                  <a:pos x="64" y="99"/>
                </a:cxn>
                <a:cxn ang="0">
                  <a:pos x="61" y="93"/>
                </a:cxn>
                <a:cxn ang="0">
                  <a:pos x="54" y="90"/>
                </a:cxn>
                <a:cxn ang="0">
                  <a:pos x="43" y="72"/>
                </a:cxn>
                <a:cxn ang="0">
                  <a:pos x="26" y="61"/>
                </a:cxn>
                <a:cxn ang="0">
                  <a:pos x="27" y="55"/>
                </a:cxn>
                <a:cxn ang="0">
                  <a:pos x="35" y="55"/>
                </a:cxn>
                <a:cxn ang="0">
                  <a:pos x="38" y="52"/>
                </a:cxn>
                <a:cxn ang="0">
                  <a:pos x="34" y="39"/>
                </a:cxn>
                <a:cxn ang="0">
                  <a:pos x="29" y="36"/>
                </a:cxn>
                <a:cxn ang="0">
                  <a:pos x="15" y="36"/>
                </a:cxn>
                <a:cxn ang="0">
                  <a:pos x="10" y="33"/>
                </a:cxn>
                <a:cxn ang="0">
                  <a:pos x="10" y="23"/>
                </a:cxn>
                <a:cxn ang="0">
                  <a:pos x="0" y="14"/>
                </a:cxn>
                <a:cxn ang="0">
                  <a:pos x="4" y="8"/>
                </a:cxn>
                <a:cxn ang="0">
                  <a:pos x="11" y="11"/>
                </a:cxn>
                <a:cxn ang="0">
                  <a:pos x="18" y="8"/>
                </a:cxn>
                <a:cxn ang="0">
                  <a:pos x="24" y="11"/>
                </a:cxn>
                <a:cxn ang="0">
                  <a:pos x="45" y="0"/>
                </a:cxn>
              </a:cxnLst>
              <a:rect l="0" t="0" r="r" b="b"/>
              <a:pathLst>
                <a:path w="105" h="223">
                  <a:moveTo>
                    <a:pt x="45" y="0"/>
                  </a:moveTo>
                  <a:lnTo>
                    <a:pt x="64" y="8"/>
                  </a:lnTo>
                  <a:lnTo>
                    <a:pt x="68" y="20"/>
                  </a:lnTo>
                  <a:lnTo>
                    <a:pt x="76" y="25"/>
                  </a:lnTo>
                  <a:lnTo>
                    <a:pt x="86" y="28"/>
                  </a:lnTo>
                  <a:lnTo>
                    <a:pt x="76" y="31"/>
                  </a:lnTo>
                  <a:lnTo>
                    <a:pt x="65" y="41"/>
                  </a:lnTo>
                  <a:lnTo>
                    <a:pt x="56" y="52"/>
                  </a:lnTo>
                  <a:lnTo>
                    <a:pt x="53" y="66"/>
                  </a:lnTo>
                  <a:lnTo>
                    <a:pt x="53" y="72"/>
                  </a:lnTo>
                  <a:lnTo>
                    <a:pt x="61" y="80"/>
                  </a:lnTo>
                  <a:lnTo>
                    <a:pt x="62" y="88"/>
                  </a:lnTo>
                  <a:lnTo>
                    <a:pt x="72" y="96"/>
                  </a:lnTo>
                  <a:lnTo>
                    <a:pt x="81" y="107"/>
                  </a:lnTo>
                  <a:lnTo>
                    <a:pt x="91" y="110"/>
                  </a:lnTo>
                  <a:lnTo>
                    <a:pt x="92" y="117"/>
                  </a:lnTo>
                  <a:lnTo>
                    <a:pt x="97" y="123"/>
                  </a:lnTo>
                  <a:lnTo>
                    <a:pt x="105" y="161"/>
                  </a:lnTo>
                  <a:lnTo>
                    <a:pt x="103" y="166"/>
                  </a:lnTo>
                  <a:lnTo>
                    <a:pt x="103" y="178"/>
                  </a:lnTo>
                  <a:lnTo>
                    <a:pt x="102" y="183"/>
                  </a:lnTo>
                  <a:lnTo>
                    <a:pt x="86" y="193"/>
                  </a:lnTo>
                  <a:lnTo>
                    <a:pt x="76" y="197"/>
                  </a:lnTo>
                  <a:lnTo>
                    <a:pt x="68" y="197"/>
                  </a:lnTo>
                  <a:lnTo>
                    <a:pt x="62" y="204"/>
                  </a:lnTo>
                  <a:lnTo>
                    <a:pt x="64" y="210"/>
                  </a:lnTo>
                  <a:lnTo>
                    <a:pt x="57" y="204"/>
                  </a:lnTo>
                  <a:lnTo>
                    <a:pt x="59" y="212"/>
                  </a:lnTo>
                  <a:lnTo>
                    <a:pt x="43" y="223"/>
                  </a:lnTo>
                  <a:lnTo>
                    <a:pt x="40" y="223"/>
                  </a:lnTo>
                  <a:lnTo>
                    <a:pt x="40" y="212"/>
                  </a:lnTo>
                  <a:lnTo>
                    <a:pt x="43" y="202"/>
                  </a:lnTo>
                  <a:lnTo>
                    <a:pt x="35" y="196"/>
                  </a:lnTo>
                  <a:lnTo>
                    <a:pt x="40" y="194"/>
                  </a:lnTo>
                  <a:lnTo>
                    <a:pt x="42" y="191"/>
                  </a:lnTo>
                  <a:lnTo>
                    <a:pt x="54" y="186"/>
                  </a:lnTo>
                  <a:lnTo>
                    <a:pt x="54" y="178"/>
                  </a:lnTo>
                  <a:lnTo>
                    <a:pt x="62" y="177"/>
                  </a:lnTo>
                  <a:lnTo>
                    <a:pt x="64" y="174"/>
                  </a:lnTo>
                  <a:lnTo>
                    <a:pt x="79" y="166"/>
                  </a:lnTo>
                  <a:lnTo>
                    <a:pt x="78" y="133"/>
                  </a:lnTo>
                  <a:lnTo>
                    <a:pt x="78" y="123"/>
                  </a:lnTo>
                  <a:lnTo>
                    <a:pt x="73" y="109"/>
                  </a:lnTo>
                  <a:lnTo>
                    <a:pt x="64" y="104"/>
                  </a:lnTo>
                  <a:lnTo>
                    <a:pt x="64" y="99"/>
                  </a:lnTo>
                  <a:lnTo>
                    <a:pt x="61" y="93"/>
                  </a:lnTo>
                  <a:lnTo>
                    <a:pt x="54" y="90"/>
                  </a:lnTo>
                  <a:lnTo>
                    <a:pt x="43" y="72"/>
                  </a:lnTo>
                  <a:lnTo>
                    <a:pt x="26" y="61"/>
                  </a:lnTo>
                  <a:lnTo>
                    <a:pt x="27" y="55"/>
                  </a:lnTo>
                  <a:lnTo>
                    <a:pt x="35" y="55"/>
                  </a:lnTo>
                  <a:lnTo>
                    <a:pt x="38" y="52"/>
                  </a:lnTo>
                  <a:lnTo>
                    <a:pt x="34" y="39"/>
                  </a:lnTo>
                  <a:lnTo>
                    <a:pt x="29" y="36"/>
                  </a:lnTo>
                  <a:lnTo>
                    <a:pt x="15" y="36"/>
                  </a:lnTo>
                  <a:lnTo>
                    <a:pt x="10" y="33"/>
                  </a:lnTo>
                  <a:lnTo>
                    <a:pt x="10" y="23"/>
                  </a:lnTo>
                  <a:lnTo>
                    <a:pt x="0" y="14"/>
                  </a:lnTo>
                  <a:lnTo>
                    <a:pt x="4" y="8"/>
                  </a:lnTo>
                  <a:lnTo>
                    <a:pt x="11" y="11"/>
                  </a:lnTo>
                  <a:lnTo>
                    <a:pt x="18" y="8"/>
                  </a:lnTo>
                  <a:lnTo>
                    <a:pt x="24" y="11"/>
                  </a:lnTo>
                  <a:lnTo>
                    <a:pt x="4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90" name="Freeform 1824"/>
            <p:cNvSpPr>
              <a:spLocks/>
            </p:cNvSpPr>
            <p:nvPr/>
          </p:nvSpPr>
          <p:spPr bwMode="auto">
            <a:xfrm>
              <a:off x="5537201" y="3719513"/>
              <a:ext cx="125413" cy="136525"/>
            </a:xfrm>
            <a:custGeom>
              <a:avLst/>
              <a:gdLst/>
              <a:ahLst/>
              <a:cxnLst>
                <a:cxn ang="0">
                  <a:pos x="0" y="0"/>
                </a:cxn>
                <a:cxn ang="0">
                  <a:pos x="8" y="0"/>
                </a:cxn>
                <a:cxn ang="0">
                  <a:pos x="18" y="5"/>
                </a:cxn>
                <a:cxn ang="0">
                  <a:pos x="35" y="6"/>
                </a:cxn>
                <a:cxn ang="0">
                  <a:pos x="45" y="22"/>
                </a:cxn>
                <a:cxn ang="0">
                  <a:pos x="62" y="33"/>
                </a:cxn>
                <a:cxn ang="0">
                  <a:pos x="80" y="50"/>
                </a:cxn>
                <a:cxn ang="0">
                  <a:pos x="84" y="54"/>
                </a:cxn>
                <a:cxn ang="0">
                  <a:pos x="86" y="50"/>
                </a:cxn>
                <a:cxn ang="0">
                  <a:pos x="91" y="57"/>
                </a:cxn>
                <a:cxn ang="0">
                  <a:pos x="98" y="61"/>
                </a:cxn>
                <a:cxn ang="0">
                  <a:pos x="103" y="66"/>
                </a:cxn>
                <a:cxn ang="0">
                  <a:pos x="103" y="65"/>
                </a:cxn>
                <a:cxn ang="0">
                  <a:pos x="108" y="68"/>
                </a:cxn>
                <a:cxn ang="0">
                  <a:pos x="116" y="69"/>
                </a:cxn>
                <a:cxn ang="0">
                  <a:pos x="114" y="77"/>
                </a:cxn>
                <a:cxn ang="0">
                  <a:pos x="114" y="79"/>
                </a:cxn>
                <a:cxn ang="0">
                  <a:pos x="121" y="77"/>
                </a:cxn>
                <a:cxn ang="0">
                  <a:pos x="124" y="79"/>
                </a:cxn>
                <a:cxn ang="0">
                  <a:pos x="125" y="82"/>
                </a:cxn>
                <a:cxn ang="0">
                  <a:pos x="122" y="87"/>
                </a:cxn>
                <a:cxn ang="0">
                  <a:pos x="124" y="88"/>
                </a:cxn>
                <a:cxn ang="0">
                  <a:pos x="122" y="93"/>
                </a:cxn>
                <a:cxn ang="0">
                  <a:pos x="122" y="96"/>
                </a:cxn>
                <a:cxn ang="0">
                  <a:pos x="135" y="99"/>
                </a:cxn>
                <a:cxn ang="0">
                  <a:pos x="138" y="112"/>
                </a:cxn>
                <a:cxn ang="0">
                  <a:pos x="143" y="114"/>
                </a:cxn>
                <a:cxn ang="0">
                  <a:pos x="141" y="118"/>
                </a:cxn>
                <a:cxn ang="0">
                  <a:pos x="154" y="120"/>
                </a:cxn>
                <a:cxn ang="0">
                  <a:pos x="159" y="129"/>
                </a:cxn>
                <a:cxn ang="0">
                  <a:pos x="155" y="171"/>
                </a:cxn>
                <a:cxn ang="0">
                  <a:pos x="149" y="166"/>
                </a:cxn>
                <a:cxn ang="0">
                  <a:pos x="146" y="169"/>
                </a:cxn>
                <a:cxn ang="0">
                  <a:pos x="141" y="166"/>
                </a:cxn>
                <a:cxn ang="0">
                  <a:pos x="140" y="166"/>
                </a:cxn>
                <a:cxn ang="0">
                  <a:pos x="140" y="171"/>
                </a:cxn>
                <a:cxn ang="0">
                  <a:pos x="125" y="158"/>
                </a:cxn>
                <a:cxn ang="0">
                  <a:pos x="108" y="145"/>
                </a:cxn>
                <a:cxn ang="0">
                  <a:pos x="103" y="136"/>
                </a:cxn>
                <a:cxn ang="0">
                  <a:pos x="86" y="118"/>
                </a:cxn>
                <a:cxn ang="0">
                  <a:pos x="75" y="93"/>
                </a:cxn>
                <a:cxn ang="0">
                  <a:pos x="68" y="84"/>
                </a:cxn>
                <a:cxn ang="0">
                  <a:pos x="59" y="79"/>
                </a:cxn>
                <a:cxn ang="0">
                  <a:pos x="53" y="58"/>
                </a:cxn>
                <a:cxn ang="0">
                  <a:pos x="49" y="54"/>
                </a:cxn>
                <a:cxn ang="0">
                  <a:pos x="37" y="49"/>
                </a:cxn>
                <a:cxn ang="0">
                  <a:pos x="37" y="41"/>
                </a:cxn>
                <a:cxn ang="0">
                  <a:pos x="29" y="31"/>
                </a:cxn>
                <a:cxn ang="0">
                  <a:pos x="21" y="27"/>
                </a:cxn>
                <a:cxn ang="0">
                  <a:pos x="5" y="11"/>
                </a:cxn>
                <a:cxn ang="0">
                  <a:pos x="0" y="0"/>
                </a:cxn>
              </a:cxnLst>
              <a:rect l="0" t="0" r="r" b="b"/>
              <a:pathLst>
                <a:path w="159" h="171">
                  <a:moveTo>
                    <a:pt x="0" y="0"/>
                  </a:moveTo>
                  <a:lnTo>
                    <a:pt x="8" y="0"/>
                  </a:lnTo>
                  <a:lnTo>
                    <a:pt x="18" y="5"/>
                  </a:lnTo>
                  <a:lnTo>
                    <a:pt x="35" y="6"/>
                  </a:lnTo>
                  <a:lnTo>
                    <a:pt x="45" y="22"/>
                  </a:lnTo>
                  <a:lnTo>
                    <a:pt x="62" y="33"/>
                  </a:lnTo>
                  <a:lnTo>
                    <a:pt x="80" y="50"/>
                  </a:lnTo>
                  <a:lnTo>
                    <a:pt x="84" y="54"/>
                  </a:lnTo>
                  <a:lnTo>
                    <a:pt x="86" y="50"/>
                  </a:lnTo>
                  <a:lnTo>
                    <a:pt x="91" y="57"/>
                  </a:lnTo>
                  <a:lnTo>
                    <a:pt x="98" y="61"/>
                  </a:lnTo>
                  <a:lnTo>
                    <a:pt x="103" y="66"/>
                  </a:lnTo>
                  <a:lnTo>
                    <a:pt x="103" y="65"/>
                  </a:lnTo>
                  <a:lnTo>
                    <a:pt x="108" y="68"/>
                  </a:lnTo>
                  <a:lnTo>
                    <a:pt x="116" y="69"/>
                  </a:lnTo>
                  <a:lnTo>
                    <a:pt x="114" y="77"/>
                  </a:lnTo>
                  <a:lnTo>
                    <a:pt x="114" y="79"/>
                  </a:lnTo>
                  <a:lnTo>
                    <a:pt x="121" y="77"/>
                  </a:lnTo>
                  <a:lnTo>
                    <a:pt x="124" y="79"/>
                  </a:lnTo>
                  <a:lnTo>
                    <a:pt x="125" y="82"/>
                  </a:lnTo>
                  <a:lnTo>
                    <a:pt x="122" y="87"/>
                  </a:lnTo>
                  <a:lnTo>
                    <a:pt x="124" y="88"/>
                  </a:lnTo>
                  <a:lnTo>
                    <a:pt x="122" y="93"/>
                  </a:lnTo>
                  <a:lnTo>
                    <a:pt x="122" y="96"/>
                  </a:lnTo>
                  <a:lnTo>
                    <a:pt x="135" y="99"/>
                  </a:lnTo>
                  <a:lnTo>
                    <a:pt x="138" y="112"/>
                  </a:lnTo>
                  <a:lnTo>
                    <a:pt x="143" y="114"/>
                  </a:lnTo>
                  <a:lnTo>
                    <a:pt x="141" y="118"/>
                  </a:lnTo>
                  <a:lnTo>
                    <a:pt x="154" y="120"/>
                  </a:lnTo>
                  <a:lnTo>
                    <a:pt x="159" y="129"/>
                  </a:lnTo>
                  <a:lnTo>
                    <a:pt x="155" y="171"/>
                  </a:lnTo>
                  <a:lnTo>
                    <a:pt x="149" y="166"/>
                  </a:lnTo>
                  <a:lnTo>
                    <a:pt x="146" y="169"/>
                  </a:lnTo>
                  <a:lnTo>
                    <a:pt x="141" y="166"/>
                  </a:lnTo>
                  <a:lnTo>
                    <a:pt x="140" y="166"/>
                  </a:lnTo>
                  <a:lnTo>
                    <a:pt x="140" y="171"/>
                  </a:lnTo>
                  <a:lnTo>
                    <a:pt x="125" y="158"/>
                  </a:lnTo>
                  <a:lnTo>
                    <a:pt x="108" y="145"/>
                  </a:lnTo>
                  <a:lnTo>
                    <a:pt x="103" y="136"/>
                  </a:lnTo>
                  <a:lnTo>
                    <a:pt x="86" y="118"/>
                  </a:lnTo>
                  <a:lnTo>
                    <a:pt x="75" y="93"/>
                  </a:lnTo>
                  <a:lnTo>
                    <a:pt x="68" y="84"/>
                  </a:lnTo>
                  <a:lnTo>
                    <a:pt x="59" y="79"/>
                  </a:lnTo>
                  <a:lnTo>
                    <a:pt x="53" y="58"/>
                  </a:lnTo>
                  <a:lnTo>
                    <a:pt x="49" y="54"/>
                  </a:lnTo>
                  <a:lnTo>
                    <a:pt x="37" y="49"/>
                  </a:lnTo>
                  <a:lnTo>
                    <a:pt x="37" y="41"/>
                  </a:lnTo>
                  <a:lnTo>
                    <a:pt x="29" y="31"/>
                  </a:lnTo>
                  <a:lnTo>
                    <a:pt x="21" y="27"/>
                  </a:lnTo>
                  <a:lnTo>
                    <a:pt x="5" y="11"/>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91" name="Freeform 1825"/>
            <p:cNvSpPr>
              <a:spLocks/>
            </p:cNvSpPr>
            <p:nvPr/>
          </p:nvSpPr>
          <p:spPr bwMode="auto">
            <a:xfrm>
              <a:off x="5946776" y="3794125"/>
              <a:ext cx="125413" cy="104775"/>
            </a:xfrm>
            <a:custGeom>
              <a:avLst/>
              <a:gdLst/>
              <a:ahLst/>
              <a:cxnLst>
                <a:cxn ang="0">
                  <a:pos x="24" y="0"/>
                </a:cxn>
                <a:cxn ang="0">
                  <a:pos x="30" y="0"/>
                </a:cxn>
                <a:cxn ang="0">
                  <a:pos x="40" y="5"/>
                </a:cxn>
                <a:cxn ang="0">
                  <a:pos x="49" y="5"/>
                </a:cxn>
                <a:cxn ang="0">
                  <a:pos x="52" y="14"/>
                </a:cxn>
                <a:cxn ang="0">
                  <a:pos x="52" y="32"/>
                </a:cxn>
                <a:cxn ang="0">
                  <a:pos x="55" y="36"/>
                </a:cxn>
                <a:cxn ang="0">
                  <a:pos x="55" y="32"/>
                </a:cxn>
                <a:cxn ang="0">
                  <a:pos x="57" y="33"/>
                </a:cxn>
                <a:cxn ang="0">
                  <a:pos x="62" y="41"/>
                </a:cxn>
                <a:cxn ang="0">
                  <a:pos x="67" y="44"/>
                </a:cxn>
                <a:cxn ang="0">
                  <a:pos x="73" y="44"/>
                </a:cxn>
                <a:cxn ang="0">
                  <a:pos x="84" y="27"/>
                </a:cxn>
                <a:cxn ang="0">
                  <a:pos x="95" y="27"/>
                </a:cxn>
                <a:cxn ang="0">
                  <a:pos x="98" y="21"/>
                </a:cxn>
                <a:cxn ang="0">
                  <a:pos x="106" y="16"/>
                </a:cxn>
                <a:cxn ang="0">
                  <a:pos x="135" y="30"/>
                </a:cxn>
                <a:cxn ang="0">
                  <a:pos x="157" y="32"/>
                </a:cxn>
                <a:cxn ang="0">
                  <a:pos x="157" y="70"/>
                </a:cxn>
                <a:cxn ang="0">
                  <a:pos x="155" y="95"/>
                </a:cxn>
                <a:cxn ang="0">
                  <a:pos x="158" y="131"/>
                </a:cxn>
                <a:cxn ang="0">
                  <a:pos x="139" y="114"/>
                </a:cxn>
                <a:cxn ang="0">
                  <a:pos x="125" y="115"/>
                </a:cxn>
                <a:cxn ang="0">
                  <a:pos x="123" y="119"/>
                </a:cxn>
                <a:cxn ang="0">
                  <a:pos x="106" y="120"/>
                </a:cxn>
                <a:cxn ang="0">
                  <a:pos x="114" y="106"/>
                </a:cxn>
                <a:cxn ang="0">
                  <a:pos x="119" y="104"/>
                </a:cxn>
                <a:cxn ang="0">
                  <a:pos x="125" y="108"/>
                </a:cxn>
                <a:cxn ang="0">
                  <a:pos x="120" y="103"/>
                </a:cxn>
                <a:cxn ang="0">
                  <a:pos x="125" y="101"/>
                </a:cxn>
                <a:cxn ang="0">
                  <a:pos x="117" y="97"/>
                </a:cxn>
                <a:cxn ang="0">
                  <a:pos x="120" y="93"/>
                </a:cxn>
                <a:cxn ang="0">
                  <a:pos x="111" y="76"/>
                </a:cxn>
                <a:cxn ang="0">
                  <a:pos x="89" y="66"/>
                </a:cxn>
                <a:cxn ang="0">
                  <a:pos x="65" y="60"/>
                </a:cxn>
                <a:cxn ang="0">
                  <a:pos x="60" y="54"/>
                </a:cxn>
                <a:cxn ang="0">
                  <a:pos x="54" y="55"/>
                </a:cxn>
                <a:cxn ang="0">
                  <a:pos x="44" y="49"/>
                </a:cxn>
                <a:cxn ang="0">
                  <a:pos x="44" y="40"/>
                </a:cxn>
                <a:cxn ang="0">
                  <a:pos x="40" y="54"/>
                </a:cxn>
                <a:cxn ang="0">
                  <a:pos x="32" y="55"/>
                </a:cxn>
                <a:cxn ang="0">
                  <a:pos x="30" y="44"/>
                </a:cxn>
                <a:cxn ang="0">
                  <a:pos x="24" y="40"/>
                </a:cxn>
                <a:cxn ang="0">
                  <a:pos x="17" y="38"/>
                </a:cxn>
                <a:cxn ang="0">
                  <a:pos x="17" y="36"/>
                </a:cxn>
                <a:cxn ang="0">
                  <a:pos x="29" y="35"/>
                </a:cxn>
                <a:cxn ang="0">
                  <a:pos x="36" y="32"/>
                </a:cxn>
                <a:cxn ang="0">
                  <a:pos x="44" y="32"/>
                </a:cxn>
                <a:cxn ang="0">
                  <a:pos x="46" y="25"/>
                </a:cxn>
                <a:cxn ang="0">
                  <a:pos x="24" y="30"/>
                </a:cxn>
                <a:cxn ang="0">
                  <a:pos x="19" y="27"/>
                </a:cxn>
                <a:cxn ang="0">
                  <a:pos x="14" y="19"/>
                </a:cxn>
                <a:cxn ang="0">
                  <a:pos x="0" y="16"/>
                </a:cxn>
                <a:cxn ang="0">
                  <a:pos x="5" y="8"/>
                </a:cxn>
                <a:cxn ang="0">
                  <a:pos x="24" y="0"/>
                </a:cxn>
              </a:cxnLst>
              <a:rect l="0" t="0" r="r" b="b"/>
              <a:pathLst>
                <a:path w="158" h="131">
                  <a:moveTo>
                    <a:pt x="24" y="0"/>
                  </a:moveTo>
                  <a:lnTo>
                    <a:pt x="30" y="0"/>
                  </a:lnTo>
                  <a:lnTo>
                    <a:pt x="40" y="5"/>
                  </a:lnTo>
                  <a:lnTo>
                    <a:pt x="49" y="5"/>
                  </a:lnTo>
                  <a:lnTo>
                    <a:pt x="52" y="14"/>
                  </a:lnTo>
                  <a:lnTo>
                    <a:pt x="52" y="32"/>
                  </a:lnTo>
                  <a:lnTo>
                    <a:pt x="55" y="36"/>
                  </a:lnTo>
                  <a:lnTo>
                    <a:pt x="55" y="32"/>
                  </a:lnTo>
                  <a:lnTo>
                    <a:pt x="57" y="33"/>
                  </a:lnTo>
                  <a:lnTo>
                    <a:pt x="62" y="41"/>
                  </a:lnTo>
                  <a:lnTo>
                    <a:pt x="67" y="44"/>
                  </a:lnTo>
                  <a:lnTo>
                    <a:pt x="73" y="44"/>
                  </a:lnTo>
                  <a:lnTo>
                    <a:pt x="84" y="27"/>
                  </a:lnTo>
                  <a:lnTo>
                    <a:pt x="95" y="27"/>
                  </a:lnTo>
                  <a:lnTo>
                    <a:pt x="98" y="21"/>
                  </a:lnTo>
                  <a:lnTo>
                    <a:pt x="106" y="16"/>
                  </a:lnTo>
                  <a:lnTo>
                    <a:pt x="135" y="30"/>
                  </a:lnTo>
                  <a:lnTo>
                    <a:pt x="157" y="32"/>
                  </a:lnTo>
                  <a:lnTo>
                    <a:pt x="157" y="70"/>
                  </a:lnTo>
                  <a:lnTo>
                    <a:pt x="155" y="95"/>
                  </a:lnTo>
                  <a:lnTo>
                    <a:pt x="158" y="131"/>
                  </a:lnTo>
                  <a:lnTo>
                    <a:pt x="139" y="114"/>
                  </a:lnTo>
                  <a:lnTo>
                    <a:pt x="125" y="115"/>
                  </a:lnTo>
                  <a:lnTo>
                    <a:pt x="123" y="119"/>
                  </a:lnTo>
                  <a:lnTo>
                    <a:pt x="106" y="120"/>
                  </a:lnTo>
                  <a:lnTo>
                    <a:pt x="114" y="106"/>
                  </a:lnTo>
                  <a:lnTo>
                    <a:pt x="119" y="104"/>
                  </a:lnTo>
                  <a:lnTo>
                    <a:pt x="125" y="108"/>
                  </a:lnTo>
                  <a:lnTo>
                    <a:pt x="120" y="103"/>
                  </a:lnTo>
                  <a:lnTo>
                    <a:pt x="125" y="101"/>
                  </a:lnTo>
                  <a:lnTo>
                    <a:pt x="117" y="97"/>
                  </a:lnTo>
                  <a:lnTo>
                    <a:pt x="120" y="93"/>
                  </a:lnTo>
                  <a:lnTo>
                    <a:pt x="111" y="76"/>
                  </a:lnTo>
                  <a:lnTo>
                    <a:pt x="89" y="66"/>
                  </a:lnTo>
                  <a:lnTo>
                    <a:pt x="65" y="60"/>
                  </a:lnTo>
                  <a:lnTo>
                    <a:pt x="60" y="54"/>
                  </a:lnTo>
                  <a:lnTo>
                    <a:pt x="54" y="55"/>
                  </a:lnTo>
                  <a:lnTo>
                    <a:pt x="44" y="49"/>
                  </a:lnTo>
                  <a:lnTo>
                    <a:pt x="44" y="40"/>
                  </a:lnTo>
                  <a:lnTo>
                    <a:pt x="40" y="54"/>
                  </a:lnTo>
                  <a:lnTo>
                    <a:pt x="32" y="55"/>
                  </a:lnTo>
                  <a:lnTo>
                    <a:pt x="30" y="44"/>
                  </a:lnTo>
                  <a:lnTo>
                    <a:pt x="24" y="40"/>
                  </a:lnTo>
                  <a:lnTo>
                    <a:pt x="17" y="38"/>
                  </a:lnTo>
                  <a:lnTo>
                    <a:pt x="17" y="36"/>
                  </a:lnTo>
                  <a:lnTo>
                    <a:pt x="29" y="35"/>
                  </a:lnTo>
                  <a:lnTo>
                    <a:pt x="36" y="32"/>
                  </a:lnTo>
                  <a:lnTo>
                    <a:pt x="44" y="32"/>
                  </a:lnTo>
                  <a:lnTo>
                    <a:pt x="46" y="25"/>
                  </a:lnTo>
                  <a:lnTo>
                    <a:pt x="24" y="30"/>
                  </a:lnTo>
                  <a:lnTo>
                    <a:pt x="19" y="27"/>
                  </a:lnTo>
                  <a:lnTo>
                    <a:pt x="14" y="19"/>
                  </a:lnTo>
                  <a:lnTo>
                    <a:pt x="0" y="16"/>
                  </a:lnTo>
                  <a:lnTo>
                    <a:pt x="5" y="8"/>
                  </a:lnTo>
                  <a:lnTo>
                    <a:pt x="2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92" name="Freeform 1826"/>
            <p:cNvSpPr>
              <a:spLocks/>
            </p:cNvSpPr>
            <p:nvPr/>
          </p:nvSpPr>
          <p:spPr bwMode="auto">
            <a:xfrm>
              <a:off x="5905501" y="3803650"/>
              <a:ext cx="20638" cy="20638"/>
            </a:xfrm>
            <a:custGeom>
              <a:avLst/>
              <a:gdLst/>
              <a:ahLst/>
              <a:cxnLst>
                <a:cxn ang="0">
                  <a:pos x="13" y="0"/>
                </a:cxn>
                <a:cxn ang="0">
                  <a:pos x="25" y="14"/>
                </a:cxn>
                <a:cxn ang="0">
                  <a:pos x="3" y="25"/>
                </a:cxn>
                <a:cxn ang="0">
                  <a:pos x="0" y="4"/>
                </a:cxn>
                <a:cxn ang="0">
                  <a:pos x="13" y="0"/>
                </a:cxn>
              </a:cxnLst>
              <a:rect l="0" t="0" r="r" b="b"/>
              <a:pathLst>
                <a:path w="25" h="25">
                  <a:moveTo>
                    <a:pt x="13" y="0"/>
                  </a:moveTo>
                  <a:lnTo>
                    <a:pt x="25" y="14"/>
                  </a:lnTo>
                  <a:lnTo>
                    <a:pt x="3" y="25"/>
                  </a:lnTo>
                  <a:lnTo>
                    <a:pt x="0" y="4"/>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93" name="Freeform 1827"/>
            <p:cNvSpPr>
              <a:spLocks/>
            </p:cNvSpPr>
            <p:nvPr/>
          </p:nvSpPr>
          <p:spPr bwMode="auto">
            <a:xfrm>
              <a:off x="5905501" y="3762375"/>
              <a:ext cx="20638" cy="41275"/>
            </a:xfrm>
            <a:custGeom>
              <a:avLst/>
              <a:gdLst/>
              <a:ahLst/>
              <a:cxnLst>
                <a:cxn ang="0">
                  <a:pos x="9" y="0"/>
                </a:cxn>
                <a:cxn ang="0">
                  <a:pos x="11" y="15"/>
                </a:cxn>
                <a:cxn ang="0">
                  <a:pos x="5" y="22"/>
                </a:cxn>
                <a:cxn ang="0">
                  <a:pos x="8" y="22"/>
                </a:cxn>
                <a:cxn ang="0">
                  <a:pos x="17" y="11"/>
                </a:cxn>
                <a:cxn ang="0">
                  <a:pos x="22" y="15"/>
                </a:cxn>
                <a:cxn ang="0">
                  <a:pos x="22" y="19"/>
                </a:cxn>
                <a:cxn ang="0">
                  <a:pos x="16" y="23"/>
                </a:cxn>
                <a:cxn ang="0">
                  <a:pos x="25" y="33"/>
                </a:cxn>
                <a:cxn ang="0">
                  <a:pos x="11" y="28"/>
                </a:cxn>
                <a:cxn ang="0">
                  <a:pos x="9" y="30"/>
                </a:cxn>
                <a:cxn ang="0">
                  <a:pos x="9" y="41"/>
                </a:cxn>
                <a:cxn ang="0">
                  <a:pos x="16" y="52"/>
                </a:cxn>
                <a:cxn ang="0">
                  <a:pos x="6" y="41"/>
                </a:cxn>
                <a:cxn ang="0">
                  <a:pos x="0" y="19"/>
                </a:cxn>
                <a:cxn ang="0">
                  <a:pos x="3" y="7"/>
                </a:cxn>
                <a:cxn ang="0">
                  <a:pos x="9" y="0"/>
                </a:cxn>
              </a:cxnLst>
              <a:rect l="0" t="0" r="r" b="b"/>
              <a:pathLst>
                <a:path w="25" h="52">
                  <a:moveTo>
                    <a:pt x="9" y="0"/>
                  </a:moveTo>
                  <a:lnTo>
                    <a:pt x="11" y="15"/>
                  </a:lnTo>
                  <a:lnTo>
                    <a:pt x="5" y="22"/>
                  </a:lnTo>
                  <a:lnTo>
                    <a:pt x="8" y="22"/>
                  </a:lnTo>
                  <a:lnTo>
                    <a:pt x="17" y="11"/>
                  </a:lnTo>
                  <a:lnTo>
                    <a:pt x="22" y="15"/>
                  </a:lnTo>
                  <a:lnTo>
                    <a:pt x="22" y="19"/>
                  </a:lnTo>
                  <a:lnTo>
                    <a:pt x="16" y="23"/>
                  </a:lnTo>
                  <a:lnTo>
                    <a:pt x="25" y="33"/>
                  </a:lnTo>
                  <a:lnTo>
                    <a:pt x="11" y="28"/>
                  </a:lnTo>
                  <a:lnTo>
                    <a:pt x="9" y="30"/>
                  </a:lnTo>
                  <a:lnTo>
                    <a:pt x="9" y="41"/>
                  </a:lnTo>
                  <a:lnTo>
                    <a:pt x="16" y="52"/>
                  </a:lnTo>
                  <a:lnTo>
                    <a:pt x="6" y="41"/>
                  </a:lnTo>
                  <a:lnTo>
                    <a:pt x="0" y="19"/>
                  </a:lnTo>
                  <a:lnTo>
                    <a:pt x="3" y="7"/>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94" name="Freeform 1828"/>
            <p:cNvSpPr>
              <a:spLocks/>
            </p:cNvSpPr>
            <p:nvPr/>
          </p:nvSpPr>
          <p:spPr bwMode="auto">
            <a:xfrm>
              <a:off x="5894388" y="3825875"/>
              <a:ext cx="11113" cy="9525"/>
            </a:xfrm>
            <a:custGeom>
              <a:avLst/>
              <a:gdLst/>
              <a:ahLst/>
              <a:cxnLst>
                <a:cxn ang="0">
                  <a:pos x="0" y="0"/>
                </a:cxn>
                <a:cxn ang="0">
                  <a:pos x="8" y="0"/>
                </a:cxn>
                <a:cxn ang="0">
                  <a:pos x="12" y="3"/>
                </a:cxn>
                <a:cxn ang="0">
                  <a:pos x="14" y="7"/>
                </a:cxn>
                <a:cxn ang="0">
                  <a:pos x="8" y="12"/>
                </a:cxn>
                <a:cxn ang="0">
                  <a:pos x="6" y="11"/>
                </a:cxn>
                <a:cxn ang="0">
                  <a:pos x="1" y="6"/>
                </a:cxn>
                <a:cxn ang="0">
                  <a:pos x="0" y="0"/>
                </a:cxn>
              </a:cxnLst>
              <a:rect l="0" t="0" r="r" b="b"/>
              <a:pathLst>
                <a:path w="14" h="12">
                  <a:moveTo>
                    <a:pt x="0" y="0"/>
                  </a:moveTo>
                  <a:lnTo>
                    <a:pt x="8" y="0"/>
                  </a:lnTo>
                  <a:lnTo>
                    <a:pt x="12" y="3"/>
                  </a:lnTo>
                  <a:lnTo>
                    <a:pt x="14" y="7"/>
                  </a:lnTo>
                  <a:lnTo>
                    <a:pt x="8" y="12"/>
                  </a:lnTo>
                  <a:lnTo>
                    <a:pt x="6" y="11"/>
                  </a:lnTo>
                  <a:lnTo>
                    <a:pt x="1" y="6"/>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95" name="Freeform 1829"/>
            <p:cNvSpPr>
              <a:spLocks/>
            </p:cNvSpPr>
            <p:nvPr/>
          </p:nvSpPr>
          <p:spPr bwMode="auto">
            <a:xfrm>
              <a:off x="5884863" y="3814763"/>
              <a:ext cx="9525" cy="11113"/>
            </a:xfrm>
            <a:custGeom>
              <a:avLst/>
              <a:gdLst/>
              <a:ahLst/>
              <a:cxnLst>
                <a:cxn ang="0">
                  <a:pos x="13" y="0"/>
                </a:cxn>
                <a:cxn ang="0">
                  <a:pos x="2" y="15"/>
                </a:cxn>
                <a:cxn ang="0">
                  <a:pos x="0" y="5"/>
                </a:cxn>
                <a:cxn ang="0">
                  <a:pos x="13" y="0"/>
                </a:cxn>
              </a:cxnLst>
              <a:rect l="0" t="0" r="r" b="b"/>
              <a:pathLst>
                <a:path w="13" h="15">
                  <a:moveTo>
                    <a:pt x="13" y="0"/>
                  </a:moveTo>
                  <a:lnTo>
                    <a:pt x="2" y="15"/>
                  </a:lnTo>
                  <a:lnTo>
                    <a:pt x="0" y="5"/>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96" name="Freeform 1830"/>
            <p:cNvSpPr>
              <a:spLocks/>
            </p:cNvSpPr>
            <p:nvPr/>
          </p:nvSpPr>
          <p:spPr bwMode="auto">
            <a:xfrm>
              <a:off x="5873751" y="3814763"/>
              <a:ext cx="11113" cy="11113"/>
            </a:xfrm>
            <a:custGeom>
              <a:avLst/>
              <a:gdLst/>
              <a:ahLst/>
              <a:cxnLst>
                <a:cxn ang="0">
                  <a:pos x="0" y="0"/>
                </a:cxn>
                <a:cxn ang="0">
                  <a:pos x="13" y="5"/>
                </a:cxn>
                <a:cxn ang="0">
                  <a:pos x="2" y="15"/>
                </a:cxn>
                <a:cxn ang="0">
                  <a:pos x="0" y="0"/>
                </a:cxn>
              </a:cxnLst>
              <a:rect l="0" t="0" r="r" b="b"/>
              <a:pathLst>
                <a:path w="13" h="15">
                  <a:moveTo>
                    <a:pt x="0" y="0"/>
                  </a:moveTo>
                  <a:lnTo>
                    <a:pt x="13" y="5"/>
                  </a:lnTo>
                  <a:lnTo>
                    <a:pt x="2" y="15"/>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97" name="Freeform 1831"/>
            <p:cNvSpPr>
              <a:spLocks/>
            </p:cNvSpPr>
            <p:nvPr/>
          </p:nvSpPr>
          <p:spPr bwMode="auto">
            <a:xfrm>
              <a:off x="5853113" y="3846513"/>
              <a:ext cx="9525" cy="11113"/>
            </a:xfrm>
            <a:custGeom>
              <a:avLst/>
              <a:gdLst/>
              <a:ahLst/>
              <a:cxnLst>
                <a:cxn ang="0">
                  <a:pos x="8" y="0"/>
                </a:cxn>
                <a:cxn ang="0">
                  <a:pos x="13" y="5"/>
                </a:cxn>
                <a:cxn ang="0">
                  <a:pos x="8" y="7"/>
                </a:cxn>
                <a:cxn ang="0">
                  <a:pos x="12" y="10"/>
                </a:cxn>
                <a:cxn ang="0">
                  <a:pos x="4" y="13"/>
                </a:cxn>
                <a:cxn ang="0">
                  <a:pos x="0" y="10"/>
                </a:cxn>
                <a:cxn ang="0">
                  <a:pos x="4" y="7"/>
                </a:cxn>
                <a:cxn ang="0">
                  <a:pos x="8" y="0"/>
                </a:cxn>
              </a:cxnLst>
              <a:rect l="0" t="0" r="r" b="b"/>
              <a:pathLst>
                <a:path w="13" h="13">
                  <a:moveTo>
                    <a:pt x="8" y="0"/>
                  </a:moveTo>
                  <a:lnTo>
                    <a:pt x="13" y="5"/>
                  </a:lnTo>
                  <a:lnTo>
                    <a:pt x="8" y="7"/>
                  </a:lnTo>
                  <a:lnTo>
                    <a:pt x="12" y="10"/>
                  </a:lnTo>
                  <a:lnTo>
                    <a:pt x="4" y="13"/>
                  </a:lnTo>
                  <a:lnTo>
                    <a:pt x="0" y="10"/>
                  </a:lnTo>
                  <a:lnTo>
                    <a:pt x="4" y="7"/>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98" name="Freeform 1832"/>
            <p:cNvSpPr>
              <a:spLocks/>
            </p:cNvSpPr>
            <p:nvPr/>
          </p:nvSpPr>
          <p:spPr bwMode="auto">
            <a:xfrm>
              <a:off x="5810251" y="3773488"/>
              <a:ext cx="73025" cy="82550"/>
            </a:xfrm>
            <a:custGeom>
              <a:avLst/>
              <a:gdLst/>
              <a:ahLst/>
              <a:cxnLst>
                <a:cxn ang="0">
                  <a:pos x="90" y="0"/>
                </a:cxn>
                <a:cxn ang="0">
                  <a:pos x="91" y="5"/>
                </a:cxn>
                <a:cxn ang="0">
                  <a:pos x="79" y="19"/>
                </a:cxn>
                <a:cxn ang="0">
                  <a:pos x="36" y="18"/>
                </a:cxn>
                <a:cxn ang="0">
                  <a:pos x="23" y="18"/>
                </a:cxn>
                <a:cxn ang="0">
                  <a:pos x="22" y="21"/>
                </a:cxn>
                <a:cxn ang="0">
                  <a:pos x="19" y="35"/>
                </a:cxn>
                <a:cxn ang="0">
                  <a:pos x="27" y="44"/>
                </a:cxn>
                <a:cxn ang="0">
                  <a:pos x="33" y="44"/>
                </a:cxn>
                <a:cxn ang="0">
                  <a:pos x="41" y="37"/>
                </a:cxn>
                <a:cxn ang="0">
                  <a:pos x="46" y="38"/>
                </a:cxn>
                <a:cxn ang="0">
                  <a:pos x="47" y="37"/>
                </a:cxn>
                <a:cxn ang="0">
                  <a:pos x="57" y="35"/>
                </a:cxn>
                <a:cxn ang="0">
                  <a:pos x="63" y="32"/>
                </a:cxn>
                <a:cxn ang="0">
                  <a:pos x="66" y="32"/>
                </a:cxn>
                <a:cxn ang="0">
                  <a:pos x="66" y="37"/>
                </a:cxn>
                <a:cxn ang="0">
                  <a:pos x="58" y="38"/>
                </a:cxn>
                <a:cxn ang="0">
                  <a:pos x="50" y="48"/>
                </a:cxn>
                <a:cxn ang="0">
                  <a:pos x="42" y="51"/>
                </a:cxn>
                <a:cxn ang="0">
                  <a:pos x="38" y="51"/>
                </a:cxn>
                <a:cxn ang="0">
                  <a:pos x="52" y="70"/>
                </a:cxn>
                <a:cxn ang="0">
                  <a:pos x="50" y="76"/>
                </a:cxn>
                <a:cxn ang="0">
                  <a:pos x="55" y="82"/>
                </a:cxn>
                <a:cxn ang="0">
                  <a:pos x="57" y="84"/>
                </a:cxn>
                <a:cxn ang="0">
                  <a:pos x="57" y="86"/>
                </a:cxn>
                <a:cxn ang="0">
                  <a:pos x="50" y="89"/>
                </a:cxn>
                <a:cxn ang="0">
                  <a:pos x="44" y="93"/>
                </a:cxn>
                <a:cxn ang="0">
                  <a:pos x="41" y="93"/>
                </a:cxn>
                <a:cxn ang="0">
                  <a:pos x="39" y="84"/>
                </a:cxn>
                <a:cxn ang="0">
                  <a:pos x="33" y="76"/>
                </a:cxn>
                <a:cxn ang="0">
                  <a:pos x="31" y="71"/>
                </a:cxn>
                <a:cxn ang="0">
                  <a:pos x="33" y="63"/>
                </a:cxn>
                <a:cxn ang="0">
                  <a:pos x="30" y="62"/>
                </a:cxn>
                <a:cxn ang="0">
                  <a:pos x="20" y="68"/>
                </a:cxn>
                <a:cxn ang="0">
                  <a:pos x="22" y="71"/>
                </a:cxn>
                <a:cxn ang="0">
                  <a:pos x="23" y="103"/>
                </a:cxn>
                <a:cxn ang="0">
                  <a:pos x="12" y="105"/>
                </a:cxn>
                <a:cxn ang="0">
                  <a:pos x="6" y="100"/>
                </a:cxn>
                <a:cxn ang="0">
                  <a:pos x="12" y="82"/>
                </a:cxn>
                <a:cxn ang="0">
                  <a:pos x="9" y="73"/>
                </a:cxn>
                <a:cxn ang="0">
                  <a:pos x="3" y="74"/>
                </a:cxn>
                <a:cxn ang="0">
                  <a:pos x="0" y="62"/>
                </a:cxn>
                <a:cxn ang="0">
                  <a:pos x="6" y="51"/>
                </a:cxn>
                <a:cxn ang="0">
                  <a:pos x="6" y="43"/>
                </a:cxn>
                <a:cxn ang="0">
                  <a:pos x="12" y="32"/>
                </a:cxn>
                <a:cxn ang="0">
                  <a:pos x="12" y="25"/>
                </a:cxn>
                <a:cxn ang="0">
                  <a:pos x="17" y="14"/>
                </a:cxn>
                <a:cxn ang="0">
                  <a:pos x="20" y="11"/>
                </a:cxn>
                <a:cxn ang="0">
                  <a:pos x="25" y="13"/>
                </a:cxn>
                <a:cxn ang="0">
                  <a:pos x="28" y="8"/>
                </a:cxn>
                <a:cxn ang="0">
                  <a:pos x="33" y="7"/>
                </a:cxn>
                <a:cxn ang="0">
                  <a:pos x="58" y="11"/>
                </a:cxn>
                <a:cxn ang="0">
                  <a:pos x="72" y="11"/>
                </a:cxn>
                <a:cxn ang="0">
                  <a:pos x="90" y="0"/>
                </a:cxn>
              </a:cxnLst>
              <a:rect l="0" t="0" r="r" b="b"/>
              <a:pathLst>
                <a:path w="91" h="105">
                  <a:moveTo>
                    <a:pt x="90" y="0"/>
                  </a:moveTo>
                  <a:lnTo>
                    <a:pt x="91" y="5"/>
                  </a:lnTo>
                  <a:lnTo>
                    <a:pt x="79" y="19"/>
                  </a:lnTo>
                  <a:lnTo>
                    <a:pt x="36" y="18"/>
                  </a:lnTo>
                  <a:lnTo>
                    <a:pt x="23" y="18"/>
                  </a:lnTo>
                  <a:lnTo>
                    <a:pt x="22" y="21"/>
                  </a:lnTo>
                  <a:lnTo>
                    <a:pt x="19" y="35"/>
                  </a:lnTo>
                  <a:lnTo>
                    <a:pt x="27" y="44"/>
                  </a:lnTo>
                  <a:lnTo>
                    <a:pt x="33" y="44"/>
                  </a:lnTo>
                  <a:lnTo>
                    <a:pt x="41" y="37"/>
                  </a:lnTo>
                  <a:lnTo>
                    <a:pt x="46" y="38"/>
                  </a:lnTo>
                  <a:lnTo>
                    <a:pt x="47" y="37"/>
                  </a:lnTo>
                  <a:lnTo>
                    <a:pt x="57" y="35"/>
                  </a:lnTo>
                  <a:lnTo>
                    <a:pt x="63" y="32"/>
                  </a:lnTo>
                  <a:lnTo>
                    <a:pt x="66" y="32"/>
                  </a:lnTo>
                  <a:lnTo>
                    <a:pt x="66" y="37"/>
                  </a:lnTo>
                  <a:lnTo>
                    <a:pt x="58" y="38"/>
                  </a:lnTo>
                  <a:lnTo>
                    <a:pt x="50" y="48"/>
                  </a:lnTo>
                  <a:lnTo>
                    <a:pt x="42" y="51"/>
                  </a:lnTo>
                  <a:lnTo>
                    <a:pt x="38" y="51"/>
                  </a:lnTo>
                  <a:lnTo>
                    <a:pt x="52" y="70"/>
                  </a:lnTo>
                  <a:lnTo>
                    <a:pt x="50" y="76"/>
                  </a:lnTo>
                  <a:lnTo>
                    <a:pt x="55" y="82"/>
                  </a:lnTo>
                  <a:lnTo>
                    <a:pt x="57" y="84"/>
                  </a:lnTo>
                  <a:lnTo>
                    <a:pt x="57" y="86"/>
                  </a:lnTo>
                  <a:lnTo>
                    <a:pt x="50" y="89"/>
                  </a:lnTo>
                  <a:lnTo>
                    <a:pt x="44" y="93"/>
                  </a:lnTo>
                  <a:lnTo>
                    <a:pt x="41" y="93"/>
                  </a:lnTo>
                  <a:lnTo>
                    <a:pt x="39" y="84"/>
                  </a:lnTo>
                  <a:lnTo>
                    <a:pt x="33" y="76"/>
                  </a:lnTo>
                  <a:lnTo>
                    <a:pt x="31" y="71"/>
                  </a:lnTo>
                  <a:lnTo>
                    <a:pt x="33" y="63"/>
                  </a:lnTo>
                  <a:lnTo>
                    <a:pt x="30" y="62"/>
                  </a:lnTo>
                  <a:lnTo>
                    <a:pt x="20" y="68"/>
                  </a:lnTo>
                  <a:lnTo>
                    <a:pt x="22" y="71"/>
                  </a:lnTo>
                  <a:lnTo>
                    <a:pt x="23" y="103"/>
                  </a:lnTo>
                  <a:lnTo>
                    <a:pt x="12" y="105"/>
                  </a:lnTo>
                  <a:lnTo>
                    <a:pt x="6" y="100"/>
                  </a:lnTo>
                  <a:lnTo>
                    <a:pt x="12" y="82"/>
                  </a:lnTo>
                  <a:lnTo>
                    <a:pt x="9" y="73"/>
                  </a:lnTo>
                  <a:lnTo>
                    <a:pt x="3" y="74"/>
                  </a:lnTo>
                  <a:lnTo>
                    <a:pt x="0" y="62"/>
                  </a:lnTo>
                  <a:lnTo>
                    <a:pt x="6" y="51"/>
                  </a:lnTo>
                  <a:lnTo>
                    <a:pt x="6" y="43"/>
                  </a:lnTo>
                  <a:lnTo>
                    <a:pt x="12" y="32"/>
                  </a:lnTo>
                  <a:lnTo>
                    <a:pt x="12" y="25"/>
                  </a:lnTo>
                  <a:lnTo>
                    <a:pt x="17" y="14"/>
                  </a:lnTo>
                  <a:lnTo>
                    <a:pt x="20" y="11"/>
                  </a:lnTo>
                  <a:lnTo>
                    <a:pt x="25" y="13"/>
                  </a:lnTo>
                  <a:lnTo>
                    <a:pt x="28" y="8"/>
                  </a:lnTo>
                  <a:lnTo>
                    <a:pt x="33" y="7"/>
                  </a:lnTo>
                  <a:lnTo>
                    <a:pt x="58" y="11"/>
                  </a:lnTo>
                  <a:lnTo>
                    <a:pt x="72" y="11"/>
                  </a:lnTo>
                  <a:lnTo>
                    <a:pt x="9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099" name="Freeform 1833"/>
            <p:cNvSpPr>
              <a:spLocks/>
            </p:cNvSpPr>
            <p:nvPr/>
          </p:nvSpPr>
          <p:spPr bwMode="auto">
            <a:xfrm>
              <a:off x="5737226" y="3867150"/>
              <a:ext cx="20638" cy="20638"/>
            </a:xfrm>
            <a:custGeom>
              <a:avLst/>
              <a:gdLst/>
              <a:ahLst/>
              <a:cxnLst>
                <a:cxn ang="0">
                  <a:pos x="22" y="0"/>
                </a:cxn>
                <a:cxn ang="0">
                  <a:pos x="25" y="14"/>
                </a:cxn>
                <a:cxn ang="0">
                  <a:pos x="14" y="25"/>
                </a:cxn>
                <a:cxn ang="0">
                  <a:pos x="3" y="19"/>
                </a:cxn>
                <a:cxn ang="0">
                  <a:pos x="0" y="5"/>
                </a:cxn>
                <a:cxn ang="0">
                  <a:pos x="22" y="0"/>
                </a:cxn>
              </a:cxnLst>
              <a:rect l="0" t="0" r="r" b="b"/>
              <a:pathLst>
                <a:path w="25" h="25">
                  <a:moveTo>
                    <a:pt x="22" y="0"/>
                  </a:moveTo>
                  <a:lnTo>
                    <a:pt x="25" y="14"/>
                  </a:lnTo>
                  <a:lnTo>
                    <a:pt x="14" y="25"/>
                  </a:lnTo>
                  <a:lnTo>
                    <a:pt x="3" y="19"/>
                  </a:lnTo>
                  <a:lnTo>
                    <a:pt x="0" y="5"/>
                  </a:lnTo>
                  <a:lnTo>
                    <a:pt x="2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00" name="Freeform 1834"/>
            <p:cNvSpPr>
              <a:spLocks/>
            </p:cNvSpPr>
            <p:nvPr/>
          </p:nvSpPr>
          <p:spPr bwMode="auto">
            <a:xfrm>
              <a:off x="5757863" y="3887788"/>
              <a:ext cx="20638" cy="11113"/>
            </a:xfrm>
            <a:custGeom>
              <a:avLst/>
              <a:gdLst/>
              <a:ahLst/>
              <a:cxnLst>
                <a:cxn ang="0">
                  <a:pos x="0" y="0"/>
                </a:cxn>
                <a:cxn ang="0">
                  <a:pos x="21" y="0"/>
                </a:cxn>
                <a:cxn ang="0">
                  <a:pos x="27" y="3"/>
                </a:cxn>
                <a:cxn ang="0">
                  <a:pos x="18" y="12"/>
                </a:cxn>
                <a:cxn ang="0">
                  <a:pos x="10" y="4"/>
                </a:cxn>
                <a:cxn ang="0">
                  <a:pos x="0" y="3"/>
                </a:cxn>
                <a:cxn ang="0">
                  <a:pos x="0" y="0"/>
                </a:cxn>
              </a:cxnLst>
              <a:rect l="0" t="0" r="r" b="b"/>
              <a:pathLst>
                <a:path w="27" h="12">
                  <a:moveTo>
                    <a:pt x="0" y="0"/>
                  </a:moveTo>
                  <a:lnTo>
                    <a:pt x="21" y="0"/>
                  </a:lnTo>
                  <a:lnTo>
                    <a:pt x="27" y="3"/>
                  </a:lnTo>
                  <a:lnTo>
                    <a:pt x="18" y="12"/>
                  </a:lnTo>
                  <a:lnTo>
                    <a:pt x="10" y="4"/>
                  </a:lnTo>
                  <a:lnTo>
                    <a:pt x="0" y="3"/>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01" name="Freeform 1835"/>
            <p:cNvSpPr>
              <a:spLocks/>
            </p:cNvSpPr>
            <p:nvPr/>
          </p:nvSpPr>
          <p:spPr bwMode="auto">
            <a:xfrm>
              <a:off x="5778501" y="3887788"/>
              <a:ext cx="11113" cy="11113"/>
            </a:xfrm>
            <a:custGeom>
              <a:avLst/>
              <a:gdLst/>
              <a:ahLst/>
              <a:cxnLst>
                <a:cxn ang="0">
                  <a:pos x="6" y="0"/>
                </a:cxn>
                <a:cxn ang="0">
                  <a:pos x="14" y="1"/>
                </a:cxn>
                <a:cxn ang="0">
                  <a:pos x="11" y="12"/>
                </a:cxn>
                <a:cxn ang="0">
                  <a:pos x="0" y="12"/>
                </a:cxn>
                <a:cxn ang="0">
                  <a:pos x="2" y="4"/>
                </a:cxn>
                <a:cxn ang="0">
                  <a:pos x="6" y="0"/>
                </a:cxn>
              </a:cxnLst>
              <a:rect l="0" t="0" r="r" b="b"/>
              <a:pathLst>
                <a:path w="14" h="12">
                  <a:moveTo>
                    <a:pt x="6" y="0"/>
                  </a:moveTo>
                  <a:lnTo>
                    <a:pt x="14" y="1"/>
                  </a:lnTo>
                  <a:lnTo>
                    <a:pt x="11" y="12"/>
                  </a:lnTo>
                  <a:lnTo>
                    <a:pt x="0" y="12"/>
                  </a:lnTo>
                  <a:lnTo>
                    <a:pt x="2" y="4"/>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02" name="Freeform 1836"/>
            <p:cNvSpPr>
              <a:spLocks/>
            </p:cNvSpPr>
            <p:nvPr/>
          </p:nvSpPr>
          <p:spPr bwMode="auto">
            <a:xfrm>
              <a:off x="5789613" y="3887788"/>
              <a:ext cx="30163" cy="11113"/>
            </a:xfrm>
            <a:custGeom>
              <a:avLst/>
              <a:gdLst/>
              <a:ahLst/>
              <a:cxnLst>
                <a:cxn ang="0">
                  <a:pos x="19" y="0"/>
                </a:cxn>
                <a:cxn ang="0">
                  <a:pos x="24" y="3"/>
                </a:cxn>
                <a:cxn ang="0">
                  <a:pos x="29" y="3"/>
                </a:cxn>
                <a:cxn ang="0">
                  <a:pos x="30" y="6"/>
                </a:cxn>
                <a:cxn ang="0">
                  <a:pos x="35" y="3"/>
                </a:cxn>
                <a:cxn ang="0">
                  <a:pos x="38" y="8"/>
                </a:cxn>
                <a:cxn ang="0">
                  <a:pos x="30" y="9"/>
                </a:cxn>
                <a:cxn ang="0">
                  <a:pos x="27" y="8"/>
                </a:cxn>
                <a:cxn ang="0">
                  <a:pos x="5" y="12"/>
                </a:cxn>
                <a:cxn ang="0">
                  <a:pos x="0" y="8"/>
                </a:cxn>
                <a:cxn ang="0">
                  <a:pos x="5" y="4"/>
                </a:cxn>
                <a:cxn ang="0">
                  <a:pos x="13" y="4"/>
                </a:cxn>
                <a:cxn ang="0">
                  <a:pos x="18" y="8"/>
                </a:cxn>
                <a:cxn ang="0">
                  <a:pos x="24" y="6"/>
                </a:cxn>
                <a:cxn ang="0">
                  <a:pos x="18" y="3"/>
                </a:cxn>
                <a:cxn ang="0">
                  <a:pos x="19" y="0"/>
                </a:cxn>
              </a:cxnLst>
              <a:rect l="0" t="0" r="r" b="b"/>
              <a:pathLst>
                <a:path w="38" h="12">
                  <a:moveTo>
                    <a:pt x="19" y="0"/>
                  </a:moveTo>
                  <a:lnTo>
                    <a:pt x="24" y="3"/>
                  </a:lnTo>
                  <a:lnTo>
                    <a:pt x="29" y="3"/>
                  </a:lnTo>
                  <a:lnTo>
                    <a:pt x="30" y="6"/>
                  </a:lnTo>
                  <a:lnTo>
                    <a:pt x="35" y="3"/>
                  </a:lnTo>
                  <a:lnTo>
                    <a:pt x="38" y="8"/>
                  </a:lnTo>
                  <a:lnTo>
                    <a:pt x="30" y="9"/>
                  </a:lnTo>
                  <a:lnTo>
                    <a:pt x="27" y="8"/>
                  </a:lnTo>
                  <a:lnTo>
                    <a:pt x="5" y="12"/>
                  </a:lnTo>
                  <a:lnTo>
                    <a:pt x="0" y="8"/>
                  </a:lnTo>
                  <a:lnTo>
                    <a:pt x="5" y="4"/>
                  </a:lnTo>
                  <a:lnTo>
                    <a:pt x="13" y="4"/>
                  </a:lnTo>
                  <a:lnTo>
                    <a:pt x="18" y="8"/>
                  </a:lnTo>
                  <a:lnTo>
                    <a:pt x="24" y="6"/>
                  </a:lnTo>
                  <a:lnTo>
                    <a:pt x="18" y="3"/>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03" name="Freeform 1837"/>
            <p:cNvSpPr>
              <a:spLocks/>
            </p:cNvSpPr>
            <p:nvPr/>
          </p:nvSpPr>
          <p:spPr bwMode="auto">
            <a:xfrm>
              <a:off x="5810251" y="3898900"/>
              <a:ext cx="20638" cy="11113"/>
            </a:xfrm>
            <a:custGeom>
              <a:avLst/>
              <a:gdLst/>
              <a:ahLst/>
              <a:cxnLst>
                <a:cxn ang="0">
                  <a:pos x="14" y="0"/>
                </a:cxn>
                <a:cxn ang="0">
                  <a:pos x="22" y="7"/>
                </a:cxn>
                <a:cxn ang="0">
                  <a:pos x="27" y="11"/>
                </a:cxn>
                <a:cxn ang="0">
                  <a:pos x="19" y="15"/>
                </a:cxn>
                <a:cxn ang="0">
                  <a:pos x="11" y="8"/>
                </a:cxn>
                <a:cxn ang="0">
                  <a:pos x="3" y="8"/>
                </a:cxn>
                <a:cxn ang="0">
                  <a:pos x="0" y="3"/>
                </a:cxn>
                <a:cxn ang="0">
                  <a:pos x="14" y="0"/>
                </a:cxn>
              </a:cxnLst>
              <a:rect l="0" t="0" r="r" b="b"/>
              <a:pathLst>
                <a:path w="27" h="15">
                  <a:moveTo>
                    <a:pt x="14" y="0"/>
                  </a:moveTo>
                  <a:lnTo>
                    <a:pt x="22" y="7"/>
                  </a:lnTo>
                  <a:lnTo>
                    <a:pt x="27" y="11"/>
                  </a:lnTo>
                  <a:lnTo>
                    <a:pt x="19" y="15"/>
                  </a:lnTo>
                  <a:lnTo>
                    <a:pt x="11" y="8"/>
                  </a:lnTo>
                  <a:lnTo>
                    <a:pt x="3" y="8"/>
                  </a:lnTo>
                  <a:lnTo>
                    <a:pt x="0" y="3"/>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04" name="Freeform 1838"/>
            <p:cNvSpPr>
              <a:spLocks/>
            </p:cNvSpPr>
            <p:nvPr/>
          </p:nvSpPr>
          <p:spPr bwMode="auto">
            <a:xfrm>
              <a:off x="5810251" y="3898900"/>
              <a:ext cx="20638" cy="11113"/>
            </a:xfrm>
            <a:custGeom>
              <a:avLst/>
              <a:gdLst/>
              <a:ahLst/>
              <a:cxnLst>
                <a:cxn ang="0">
                  <a:pos x="14" y="0"/>
                </a:cxn>
                <a:cxn ang="0">
                  <a:pos x="22" y="7"/>
                </a:cxn>
                <a:cxn ang="0">
                  <a:pos x="27" y="11"/>
                </a:cxn>
                <a:cxn ang="0">
                  <a:pos x="19" y="15"/>
                </a:cxn>
                <a:cxn ang="0">
                  <a:pos x="11" y="8"/>
                </a:cxn>
                <a:cxn ang="0">
                  <a:pos x="3" y="8"/>
                </a:cxn>
                <a:cxn ang="0">
                  <a:pos x="0" y="3"/>
                </a:cxn>
                <a:cxn ang="0">
                  <a:pos x="14" y="0"/>
                </a:cxn>
              </a:cxnLst>
              <a:rect l="0" t="0" r="r" b="b"/>
              <a:pathLst>
                <a:path w="27" h="15">
                  <a:moveTo>
                    <a:pt x="14" y="0"/>
                  </a:moveTo>
                  <a:lnTo>
                    <a:pt x="22" y="7"/>
                  </a:lnTo>
                  <a:lnTo>
                    <a:pt x="27" y="11"/>
                  </a:lnTo>
                  <a:lnTo>
                    <a:pt x="19" y="15"/>
                  </a:lnTo>
                  <a:lnTo>
                    <a:pt x="11" y="8"/>
                  </a:lnTo>
                  <a:lnTo>
                    <a:pt x="3" y="8"/>
                  </a:lnTo>
                  <a:lnTo>
                    <a:pt x="0" y="3"/>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05" name="Freeform 1839"/>
            <p:cNvSpPr>
              <a:spLocks/>
            </p:cNvSpPr>
            <p:nvPr/>
          </p:nvSpPr>
          <p:spPr bwMode="auto">
            <a:xfrm>
              <a:off x="5821363" y="3887788"/>
              <a:ext cx="41275" cy="11113"/>
            </a:xfrm>
            <a:custGeom>
              <a:avLst/>
              <a:gdLst/>
              <a:ahLst/>
              <a:cxnLst>
                <a:cxn ang="0">
                  <a:pos x="51" y="0"/>
                </a:cxn>
                <a:cxn ang="0">
                  <a:pos x="52" y="4"/>
                </a:cxn>
                <a:cxn ang="0">
                  <a:pos x="44" y="9"/>
                </a:cxn>
                <a:cxn ang="0">
                  <a:pos x="20" y="12"/>
                </a:cxn>
                <a:cxn ang="0">
                  <a:pos x="0" y="9"/>
                </a:cxn>
                <a:cxn ang="0">
                  <a:pos x="1" y="6"/>
                </a:cxn>
                <a:cxn ang="0">
                  <a:pos x="13" y="3"/>
                </a:cxn>
                <a:cxn ang="0">
                  <a:pos x="27" y="8"/>
                </a:cxn>
                <a:cxn ang="0">
                  <a:pos x="36" y="6"/>
                </a:cxn>
                <a:cxn ang="0">
                  <a:pos x="41" y="8"/>
                </a:cxn>
                <a:cxn ang="0">
                  <a:pos x="51" y="3"/>
                </a:cxn>
                <a:cxn ang="0">
                  <a:pos x="51" y="0"/>
                </a:cxn>
              </a:cxnLst>
              <a:rect l="0" t="0" r="r" b="b"/>
              <a:pathLst>
                <a:path w="52" h="12">
                  <a:moveTo>
                    <a:pt x="51" y="0"/>
                  </a:moveTo>
                  <a:lnTo>
                    <a:pt x="52" y="4"/>
                  </a:lnTo>
                  <a:lnTo>
                    <a:pt x="44" y="9"/>
                  </a:lnTo>
                  <a:lnTo>
                    <a:pt x="20" y="12"/>
                  </a:lnTo>
                  <a:lnTo>
                    <a:pt x="0" y="9"/>
                  </a:lnTo>
                  <a:lnTo>
                    <a:pt x="1" y="6"/>
                  </a:lnTo>
                  <a:lnTo>
                    <a:pt x="13" y="3"/>
                  </a:lnTo>
                  <a:lnTo>
                    <a:pt x="27" y="8"/>
                  </a:lnTo>
                  <a:lnTo>
                    <a:pt x="36" y="6"/>
                  </a:lnTo>
                  <a:lnTo>
                    <a:pt x="41" y="8"/>
                  </a:lnTo>
                  <a:lnTo>
                    <a:pt x="51" y="3"/>
                  </a:lnTo>
                  <a:lnTo>
                    <a:pt x="5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06" name="Freeform 1840"/>
            <p:cNvSpPr>
              <a:spLocks/>
            </p:cNvSpPr>
            <p:nvPr/>
          </p:nvSpPr>
          <p:spPr bwMode="auto">
            <a:xfrm>
              <a:off x="5862638" y="3887788"/>
              <a:ext cx="41275" cy="20638"/>
            </a:xfrm>
            <a:custGeom>
              <a:avLst/>
              <a:gdLst/>
              <a:ahLst/>
              <a:cxnLst>
                <a:cxn ang="0">
                  <a:pos x="52" y="0"/>
                </a:cxn>
                <a:cxn ang="0">
                  <a:pos x="52" y="4"/>
                </a:cxn>
                <a:cxn ang="0">
                  <a:pos x="22" y="14"/>
                </a:cxn>
                <a:cxn ang="0">
                  <a:pos x="18" y="22"/>
                </a:cxn>
                <a:cxn ang="0">
                  <a:pos x="6" y="25"/>
                </a:cxn>
                <a:cxn ang="0">
                  <a:pos x="0" y="25"/>
                </a:cxn>
                <a:cxn ang="0">
                  <a:pos x="5" y="15"/>
                </a:cxn>
                <a:cxn ang="0">
                  <a:pos x="19" y="9"/>
                </a:cxn>
                <a:cxn ang="0">
                  <a:pos x="22" y="4"/>
                </a:cxn>
                <a:cxn ang="0">
                  <a:pos x="52" y="0"/>
                </a:cxn>
              </a:cxnLst>
              <a:rect l="0" t="0" r="r" b="b"/>
              <a:pathLst>
                <a:path w="52" h="25">
                  <a:moveTo>
                    <a:pt x="52" y="0"/>
                  </a:moveTo>
                  <a:lnTo>
                    <a:pt x="52" y="4"/>
                  </a:lnTo>
                  <a:lnTo>
                    <a:pt x="22" y="14"/>
                  </a:lnTo>
                  <a:lnTo>
                    <a:pt x="18" y="22"/>
                  </a:lnTo>
                  <a:lnTo>
                    <a:pt x="6" y="25"/>
                  </a:lnTo>
                  <a:lnTo>
                    <a:pt x="0" y="25"/>
                  </a:lnTo>
                  <a:lnTo>
                    <a:pt x="5" y="15"/>
                  </a:lnTo>
                  <a:lnTo>
                    <a:pt x="19" y="9"/>
                  </a:lnTo>
                  <a:lnTo>
                    <a:pt x="22" y="4"/>
                  </a:lnTo>
                  <a:lnTo>
                    <a:pt x="5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07" name="Freeform 1841"/>
            <p:cNvSpPr>
              <a:spLocks/>
            </p:cNvSpPr>
            <p:nvPr/>
          </p:nvSpPr>
          <p:spPr bwMode="auto">
            <a:xfrm>
              <a:off x="5894388" y="3878263"/>
              <a:ext cx="11113" cy="9525"/>
            </a:xfrm>
            <a:custGeom>
              <a:avLst/>
              <a:gdLst/>
              <a:ahLst/>
              <a:cxnLst>
                <a:cxn ang="0">
                  <a:pos x="9" y="0"/>
                </a:cxn>
                <a:cxn ang="0">
                  <a:pos x="14" y="5"/>
                </a:cxn>
                <a:cxn ang="0">
                  <a:pos x="8" y="11"/>
                </a:cxn>
                <a:cxn ang="0">
                  <a:pos x="0" y="13"/>
                </a:cxn>
                <a:cxn ang="0">
                  <a:pos x="0" y="5"/>
                </a:cxn>
                <a:cxn ang="0">
                  <a:pos x="9" y="0"/>
                </a:cxn>
              </a:cxnLst>
              <a:rect l="0" t="0" r="r" b="b"/>
              <a:pathLst>
                <a:path w="14" h="13">
                  <a:moveTo>
                    <a:pt x="9" y="0"/>
                  </a:moveTo>
                  <a:lnTo>
                    <a:pt x="14" y="5"/>
                  </a:lnTo>
                  <a:lnTo>
                    <a:pt x="8" y="11"/>
                  </a:lnTo>
                  <a:lnTo>
                    <a:pt x="0" y="13"/>
                  </a:lnTo>
                  <a:lnTo>
                    <a:pt x="0" y="5"/>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08" name="Freeform 1842"/>
            <p:cNvSpPr>
              <a:spLocks/>
            </p:cNvSpPr>
            <p:nvPr/>
          </p:nvSpPr>
          <p:spPr bwMode="auto">
            <a:xfrm>
              <a:off x="5956301" y="3878263"/>
              <a:ext cx="11113" cy="9525"/>
            </a:xfrm>
            <a:custGeom>
              <a:avLst/>
              <a:gdLst/>
              <a:ahLst/>
              <a:cxnLst>
                <a:cxn ang="0">
                  <a:pos x="9" y="0"/>
                </a:cxn>
                <a:cxn ang="0">
                  <a:pos x="14" y="0"/>
                </a:cxn>
                <a:cxn ang="0">
                  <a:pos x="14" y="6"/>
                </a:cxn>
                <a:cxn ang="0">
                  <a:pos x="6" y="13"/>
                </a:cxn>
                <a:cxn ang="0">
                  <a:pos x="0" y="8"/>
                </a:cxn>
                <a:cxn ang="0">
                  <a:pos x="9" y="0"/>
                </a:cxn>
              </a:cxnLst>
              <a:rect l="0" t="0" r="r" b="b"/>
              <a:pathLst>
                <a:path w="14" h="13">
                  <a:moveTo>
                    <a:pt x="9" y="0"/>
                  </a:moveTo>
                  <a:lnTo>
                    <a:pt x="14" y="0"/>
                  </a:lnTo>
                  <a:lnTo>
                    <a:pt x="14" y="6"/>
                  </a:lnTo>
                  <a:lnTo>
                    <a:pt x="6" y="13"/>
                  </a:lnTo>
                  <a:lnTo>
                    <a:pt x="0" y="8"/>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09" name="Freeform 1843"/>
            <p:cNvSpPr>
              <a:spLocks/>
            </p:cNvSpPr>
            <p:nvPr/>
          </p:nvSpPr>
          <p:spPr bwMode="auto">
            <a:xfrm>
              <a:off x="5989638" y="3857625"/>
              <a:ext cx="9525" cy="9525"/>
            </a:xfrm>
            <a:custGeom>
              <a:avLst/>
              <a:gdLst/>
              <a:ahLst/>
              <a:cxnLst>
                <a:cxn ang="0">
                  <a:pos x="6" y="0"/>
                </a:cxn>
                <a:cxn ang="0">
                  <a:pos x="13" y="0"/>
                </a:cxn>
                <a:cxn ang="0">
                  <a:pos x="13" y="13"/>
                </a:cxn>
                <a:cxn ang="0">
                  <a:pos x="3" y="10"/>
                </a:cxn>
                <a:cxn ang="0">
                  <a:pos x="3" y="6"/>
                </a:cxn>
                <a:cxn ang="0">
                  <a:pos x="0" y="5"/>
                </a:cxn>
                <a:cxn ang="0">
                  <a:pos x="6" y="0"/>
                </a:cxn>
              </a:cxnLst>
              <a:rect l="0" t="0" r="r" b="b"/>
              <a:pathLst>
                <a:path w="13" h="13">
                  <a:moveTo>
                    <a:pt x="6" y="0"/>
                  </a:moveTo>
                  <a:lnTo>
                    <a:pt x="13" y="0"/>
                  </a:lnTo>
                  <a:lnTo>
                    <a:pt x="13" y="13"/>
                  </a:lnTo>
                  <a:lnTo>
                    <a:pt x="3" y="10"/>
                  </a:lnTo>
                  <a:lnTo>
                    <a:pt x="3" y="6"/>
                  </a:lnTo>
                  <a:lnTo>
                    <a:pt x="0" y="5"/>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10" name="Freeform 1844"/>
            <p:cNvSpPr>
              <a:spLocks/>
            </p:cNvSpPr>
            <p:nvPr/>
          </p:nvSpPr>
          <p:spPr bwMode="auto">
            <a:xfrm>
              <a:off x="5915026" y="3825875"/>
              <a:ext cx="31750" cy="9525"/>
            </a:xfrm>
            <a:custGeom>
              <a:avLst/>
              <a:gdLst/>
              <a:ahLst/>
              <a:cxnLst>
                <a:cxn ang="0">
                  <a:pos x="22" y="0"/>
                </a:cxn>
                <a:cxn ang="0">
                  <a:pos x="33" y="3"/>
                </a:cxn>
                <a:cxn ang="0">
                  <a:pos x="39" y="11"/>
                </a:cxn>
                <a:cxn ang="0">
                  <a:pos x="38" y="12"/>
                </a:cxn>
                <a:cxn ang="0">
                  <a:pos x="25" y="6"/>
                </a:cxn>
                <a:cxn ang="0">
                  <a:pos x="17" y="7"/>
                </a:cxn>
                <a:cxn ang="0">
                  <a:pos x="14" y="4"/>
                </a:cxn>
                <a:cxn ang="0">
                  <a:pos x="9" y="7"/>
                </a:cxn>
                <a:cxn ang="0">
                  <a:pos x="4" y="4"/>
                </a:cxn>
                <a:cxn ang="0">
                  <a:pos x="0" y="7"/>
                </a:cxn>
                <a:cxn ang="0">
                  <a:pos x="0" y="4"/>
                </a:cxn>
                <a:cxn ang="0">
                  <a:pos x="4" y="0"/>
                </a:cxn>
                <a:cxn ang="0">
                  <a:pos x="22" y="0"/>
                </a:cxn>
              </a:cxnLst>
              <a:rect l="0" t="0" r="r" b="b"/>
              <a:pathLst>
                <a:path w="39" h="12">
                  <a:moveTo>
                    <a:pt x="22" y="0"/>
                  </a:moveTo>
                  <a:lnTo>
                    <a:pt x="33" y="3"/>
                  </a:lnTo>
                  <a:lnTo>
                    <a:pt x="39" y="11"/>
                  </a:lnTo>
                  <a:lnTo>
                    <a:pt x="38" y="12"/>
                  </a:lnTo>
                  <a:lnTo>
                    <a:pt x="25" y="6"/>
                  </a:lnTo>
                  <a:lnTo>
                    <a:pt x="17" y="7"/>
                  </a:lnTo>
                  <a:lnTo>
                    <a:pt x="14" y="4"/>
                  </a:lnTo>
                  <a:lnTo>
                    <a:pt x="9" y="7"/>
                  </a:lnTo>
                  <a:lnTo>
                    <a:pt x="4" y="4"/>
                  </a:lnTo>
                  <a:lnTo>
                    <a:pt x="0" y="7"/>
                  </a:lnTo>
                  <a:lnTo>
                    <a:pt x="0" y="4"/>
                  </a:lnTo>
                  <a:lnTo>
                    <a:pt x="4" y="0"/>
                  </a:lnTo>
                  <a:lnTo>
                    <a:pt x="2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11" name="Freeform 1845"/>
            <p:cNvSpPr>
              <a:spLocks/>
            </p:cNvSpPr>
            <p:nvPr/>
          </p:nvSpPr>
          <p:spPr bwMode="auto">
            <a:xfrm>
              <a:off x="5937251" y="3814763"/>
              <a:ext cx="9525" cy="11113"/>
            </a:xfrm>
            <a:custGeom>
              <a:avLst/>
              <a:gdLst/>
              <a:ahLst/>
              <a:cxnLst>
                <a:cxn ang="0">
                  <a:pos x="12" y="0"/>
                </a:cxn>
                <a:cxn ang="0">
                  <a:pos x="13" y="10"/>
                </a:cxn>
                <a:cxn ang="0">
                  <a:pos x="7" y="15"/>
                </a:cxn>
                <a:cxn ang="0">
                  <a:pos x="0" y="5"/>
                </a:cxn>
                <a:cxn ang="0">
                  <a:pos x="12" y="0"/>
                </a:cxn>
              </a:cxnLst>
              <a:rect l="0" t="0" r="r" b="b"/>
              <a:pathLst>
                <a:path w="13" h="15">
                  <a:moveTo>
                    <a:pt x="12" y="0"/>
                  </a:moveTo>
                  <a:lnTo>
                    <a:pt x="13" y="10"/>
                  </a:lnTo>
                  <a:lnTo>
                    <a:pt x="7" y="15"/>
                  </a:lnTo>
                  <a:lnTo>
                    <a:pt x="0" y="5"/>
                  </a:lnTo>
                  <a:lnTo>
                    <a:pt x="1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12" name="Freeform 1846"/>
            <p:cNvSpPr>
              <a:spLocks/>
            </p:cNvSpPr>
            <p:nvPr/>
          </p:nvSpPr>
          <p:spPr bwMode="auto">
            <a:xfrm>
              <a:off x="5915026" y="3835400"/>
              <a:ext cx="11113" cy="11113"/>
            </a:xfrm>
            <a:custGeom>
              <a:avLst/>
              <a:gdLst/>
              <a:ahLst/>
              <a:cxnLst>
                <a:cxn ang="0">
                  <a:pos x="12" y="0"/>
                </a:cxn>
                <a:cxn ang="0">
                  <a:pos x="0" y="14"/>
                </a:cxn>
                <a:cxn ang="0">
                  <a:pos x="0" y="5"/>
                </a:cxn>
                <a:cxn ang="0">
                  <a:pos x="12" y="0"/>
                </a:cxn>
              </a:cxnLst>
              <a:rect l="0" t="0" r="r" b="b"/>
              <a:pathLst>
                <a:path w="12" h="14">
                  <a:moveTo>
                    <a:pt x="12" y="0"/>
                  </a:moveTo>
                  <a:lnTo>
                    <a:pt x="0" y="14"/>
                  </a:lnTo>
                  <a:lnTo>
                    <a:pt x="0" y="5"/>
                  </a:lnTo>
                  <a:lnTo>
                    <a:pt x="1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13" name="Freeform 1847"/>
            <p:cNvSpPr>
              <a:spLocks/>
            </p:cNvSpPr>
            <p:nvPr/>
          </p:nvSpPr>
          <p:spPr bwMode="auto">
            <a:xfrm>
              <a:off x="5694363" y="3741738"/>
              <a:ext cx="115888" cy="93663"/>
            </a:xfrm>
            <a:custGeom>
              <a:avLst/>
              <a:gdLst/>
              <a:ahLst/>
              <a:cxnLst>
                <a:cxn ang="0">
                  <a:pos x="120" y="0"/>
                </a:cxn>
                <a:cxn ang="0">
                  <a:pos x="127" y="3"/>
                </a:cxn>
                <a:cxn ang="0">
                  <a:pos x="124" y="4"/>
                </a:cxn>
                <a:cxn ang="0">
                  <a:pos x="128" y="9"/>
                </a:cxn>
                <a:cxn ang="0">
                  <a:pos x="122" y="12"/>
                </a:cxn>
                <a:cxn ang="0">
                  <a:pos x="131" y="30"/>
                </a:cxn>
                <a:cxn ang="0">
                  <a:pos x="130" y="34"/>
                </a:cxn>
                <a:cxn ang="0">
                  <a:pos x="146" y="49"/>
                </a:cxn>
                <a:cxn ang="0">
                  <a:pos x="138" y="49"/>
                </a:cxn>
                <a:cxn ang="0">
                  <a:pos x="131" y="47"/>
                </a:cxn>
                <a:cxn ang="0">
                  <a:pos x="131" y="49"/>
                </a:cxn>
                <a:cxn ang="0">
                  <a:pos x="127" y="55"/>
                </a:cxn>
                <a:cxn ang="0">
                  <a:pos x="125" y="68"/>
                </a:cxn>
                <a:cxn ang="0">
                  <a:pos x="120" y="77"/>
                </a:cxn>
                <a:cxn ang="0">
                  <a:pos x="108" y="85"/>
                </a:cxn>
                <a:cxn ang="0">
                  <a:pos x="112" y="91"/>
                </a:cxn>
                <a:cxn ang="0">
                  <a:pos x="103" y="109"/>
                </a:cxn>
                <a:cxn ang="0">
                  <a:pos x="87" y="118"/>
                </a:cxn>
                <a:cxn ang="0">
                  <a:pos x="86" y="118"/>
                </a:cxn>
                <a:cxn ang="0">
                  <a:pos x="81" y="110"/>
                </a:cxn>
                <a:cxn ang="0">
                  <a:pos x="78" y="107"/>
                </a:cxn>
                <a:cxn ang="0">
                  <a:pos x="70" y="107"/>
                </a:cxn>
                <a:cxn ang="0">
                  <a:pos x="70" y="104"/>
                </a:cxn>
                <a:cxn ang="0">
                  <a:pos x="60" y="102"/>
                </a:cxn>
                <a:cxn ang="0">
                  <a:pos x="54" y="107"/>
                </a:cxn>
                <a:cxn ang="0">
                  <a:pos x="43" y="109"/>
                </a:cxn>
                <a:cxn ang="0">
                  <a:pos x="40" y="99"/>
                </a:cxn>
                <a:cxn ang="0">
                  <a:pos x="32" y="102"/>
                </a:cxn>
                <a:cxn ang="0">
                  <a:pos x="19" y="102"/>
                </a:cxn>
                <a:cxn ang="0">
                  <a:pos x="14" y="79"/>
                </a:cxn>
                <a:cxn ang="0">
                  <a:pos x="10" y="71"/>
                </a:cxn>
                <a:cxn ang="0">
                  <a:pos x="5" y="68"/>
                </a:cxn>
                <a:cxn ang="0">
                  <a:pos x="0" y="55"/>
                </a:cxn>
                <a:cxn ang="0">
                  <a:pos x="3" y="39"/>
                </a:cxn>
                <a:cxn ang="0">
                  <a:pos x="8" y="34"/>
                </a:cxn>
                <a:cxn ang="0">
                  <a:pos x="10" y="33"/>
                </a:cxn>
                <a:cxn ang="0">
                  <a:pos x="16" y="46"/>
                </a:cxn>
                <a:cxn ang="0">
                  <a:pos x="24" y="47"/>
                </a:cxn>
                <a:cxn ang="0">
                  <a:pos x="40" y="47"/>
                </a:cxn>
                <a:cxn ang="0">
                  <a:pos x="51" y="39"/>
                </a:cxn>
                <a:cxn ang="0">
                  <a:pos x="57" y="39"/>
                </a:cxn>
                <a:cxn ang="0">
                  <a:pos x="67" y="46"/>
                </a:cxn>
                <a:cxn ang="0">
                  <a:pos x="76" y="41"/>
                </a:cxn>
                <a:cxn ang="0">
                  <a:pos x="81" y="39"/>
                </a:cxn>
                <a:cxn ang="0">
                  <a:pos x="86" y="34"/>
                </a:cxn>
                <a:cxn ang="0">
                  <a:pos x="101" y="1"/>
                </a:cxn>
                <a:cxn ang="0">
                  <a:pos x="120" y="0"/>
                </a:cxn>
              </a:cxnLst>
              <a:rect l="0" t="0" r="r" b="b"/>
              <a:pathLst>
                <a:path w="146" h="118">
                  <a:moveTo>
                    <a:pt x="120" y="0"/>
                  </a:moveTo>
                  <a:lnTo>
                    <a:pt x="127" y="3"/>
                  </a:lnTo>
                  <a:lnTo>
                    <a:pt x="124" y="4"/>
                  </a:lnTo>
                  <a:lnTo>
                    <a:pt x="128" y="9"/>
                  </a:lnTo>
                  <a:lnTo>
                    <a:pt x="122" y="12"/>
                  </a:lnTo>
                  <a:lnTo>
                    <a:pt x="131" y="30"/>
                  </a:lnTo>
                  <a:lnTo>
                    <a:pt x="130" y="34"/>
                  </a:lnTo>
                  <a:lnTo>
                    <a:pt x="146" y="49"/>
                  </a:lnTo>
                  <a:lnTo>
                    <a:pt x="138" y="49"/>
                  </a:lnTo>
                  <a:lnTo>
                    <a:pt x="131" y="47"/>
                  </a:lnTo>
                  <a:lnTo>
                    <a:pt x="131" y="49"/>
                  </a:lnTo>
                  <a:lnTo>
                    <a:pt x="127" y="55"/>
                  </a:lnTo>
                  <a:lnTo>
                    <a:pt x="125" y="68"/>
                  </a:lnTo>
                  <a:lnTo>
                    <a:pt x="120" y="77"/>
                  </a:lnTo>
                  <a:lnTo>
                    <a:pt x="108" y="85"/>
                  </a:lnTo>
                  <a:lnTo>
                    <a:pt x="112" y="91"/>
                  </a:lnTo>
                  <a:lnTo>
                    <a:pt x="103" y="109"/>
                  </a:lnTo>
                  <a:lnTo>
                    <a:pt x="87" y="118"/>
                  </a:lnTo>
                  <a:lnTo>
                    <a:pt x="86" y="118"/>
                  </a:lnTo>
                  <a:lnTo>
                    <a:pt x="81" y="110"/>
                  </a:lnTo>
                  <a:lnTo>
                    <a:pt x="78" y="107"/>
                  </a:lnTo>
                  <a:lnTo>
                    <a:pt x="70" y="107"/>
                  </a:lnTo>
                  <a:lnTo>
                    <a:pt x="70" y="104"/>
                  </a:lnTo>
                  <a:lnTo>
                    <a:pt x="60" y="102"/>
                  </a:lnTo>
                  <a:lnTo>
                    <a:pt x="54" y="107"/>
                  </a:lnTo>
                  <a:lnTo>
                    <a:pt x="43" y="109"/>
                  </a:lnTo>
                  <a:lnTo>
                    <a:pt x="40" y="99"/>
                  </a:lnTo>
                  <a:lnTo>
                    <a:pt x="32" y="102"/>
                  </a:lnTo>
                  <a:lnTo>
                    <a:pt x="19" y="102"/>
                  </a:lnTo>
                  <a:lnTo>
                    <a:pt x="14" y="79"/>
                  </a:lnTo>
                  <a:lnTo>
                    <a:pt x="10" y="71"/>
                  </a:lnTo>
                  <a:lnTo>
                    <a:pt x="5" y="68"/>
                  </a:lnTo>
                  <a:lnTo>
                    <a:pt x="0" y="55"/>
                  </a:lnTo>
                  <a:lnTo>
                    <a:pt x="3" y="39"/>
                  </a:lnTo>
                  <a:lnTo>
                    <a:pt x="8" y="34"/>
                  </a:lnTo>
                  <a:lnTo>
                    <a:pt x="10" y="33"/>
                  </a:lnTo>
                  <a:lnTo>
                    <a:pt x="16" y="46"/>
                  </a:lnTo>
                  <a:lnTo>
                    <a:pt x="24" y="47"/>
                  </a:lnTo>
                  <a:lnTo>
                    <a:pt x="40" y="47"/>
                  </a:lnTo>
                  <a:lnTo>
                    <a:pt x="51" y="39"/>
                  </a:lnTo>
                  <a:lnTo>
                    <a:pt x="57" y="39"/>
                  </a:lnTo>
                  <a:lnTo>
                    <a:pt x="67" y="46"/>
                  </a:lnTo>
                  <a:lnTo>
                    <a:pt x="76" y="41"/>
                  </a:lnTo>
                  <a:lnTo>
                    <a:pt x="81" y="39"/>
                  </a:lnTo>
                  <a:lnTo>
                    <a:pt x="86" y="34"/>
                  </a:lnTo>
                  <a:lnTo>
                    <a:pt x="101" y="1"/>
                  </a:lnTo>
                  <a:lnTo>
                    <a:pt x="12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14" name="Freeform 1848"/>
            <p:cNvSpPr>
              <a:spLocks/>
            </p:cNvSpPr>
            <p:nvPr/>
          </p:nvSpPr>
          <p:spPr bwMode="auto">
            <a:xfrm>
              <a:off x="5653088" y="3857625"/>
              <a:ext cx="104775" cy="41275"/>
            </a:xfrm>
            <a:custGeom>
              <a:avLst/>
              <a:gdLst/>
              <a:ahLst/>
              <a:cxnLst>
                <a:cxn ang="0">
                  <a:pos x="14" y="0"/>
                </a:cxn>
                <a:cxn ang="0">
                  <a:pos x="22" y="2"/>
                </a:cxn>
                <a:cxn ang="0">
                  <a:pos x="30" y="0"/>
                </a:cxn>
                <a:cxn ang="0">
                  <a:pos x="32" y="5"/>
                </a:cxn>
                <a:cxn ang="0">
                  <a:pos x="43" y="5"/>
                </a:cxn>
                <a:cxn ang="0">
                  <a:pos x="51" y="16"/>
                </a:cxn>
                <a:cxn ang="0">
                  <a:pos x="73" y="18"/>
                </a:cxn>
                <a:cxn ang="0">
                  <a:pos x="77" y="11"/>
                </a:cxn>
                <a:cxn ang="0">
                  <a:pos x="81" y="8"/>
                </a:cxn>
                <a:cxn ang="0">
                  <a:pos x="84" y="13"/>
                </a:cxn>
                <a:cxn ang="0">
                  <a:pos x="89" y="11"/>
                </a:cxn>
                <a:cxn ang="0">
                  <a:pos x="103" y="16"/>
                </a:cxn>
                <a:cxn ang="0">
                  <a:pos x="111" y="30"/>
                </a:cxn>
                <a:cxn ang="0">
                  <a:pos x="130" y="33"/>
                </a:cxn>
                <a:cxn ang="0">
                  <a:pos x="128" y="46"/>
                </a:cxn>
                <a:cxn ang="0">
                  <a:pos x="131" y="52"/>
                </a:cxn>
                <a:cxn ang="0">
                  <a:pos x="112" y="43"/>
                </a:cxn>
                <a:cxn ang="0">
                  <a:pos x="106" y="46"/>
                </a:cxn>
                <a:cxn ang="0">
                  <a:pos x="98" y="43"/>
                </a:cxn>
                <a:cxn ang="0">
                  <a:pos x="92" y="44"/>
                </a:cxn>
                <a:cxn ang="0">
                  <a:pos x="77" y="41"/>
                </a:cxn>
                <a:cxn ang="0">
                  <a:pos x="63" y="32"/>
                </a:cxn>
                <a:cxn ang="0">
                  <a:pos x="49" y="30"/>
                </a:cxn>
                <a:cxn ang="0">
                  <a:pos x="47" y="33"/>
                </a:cxn>
                <a:cxn ang="0">
                  <a:pos x="24" y="27"/>
                </a:cxn>
                <a:cxn ang="0">
                  <a:pos x="16" y="22"/>
                </a:cxn>
                <a:cxn ang="0">
                  <a:pos x="19" y="19"/>
                </a:cxn>
                <a:cxn ang="0">
                  <a:pos x="2" y="14"/>
                </a:cxn>
                <a:cxn ang="0">
                  <a:pos x="0" y="11"/>
                </a:cxn>
                <a:cxn ang="0">
                  <a:pos x="6" y="13"/>
                </a:cxn>
                <a:cxn ang="0">
                  <a:pos x="11" y="2"/>
                </a:cxn>
                <a:cxn ang="0">
                  <a:pos x="14" y="0"/>
                </a:cxn>
              </a:cxnLst>
              <a:rect l="0" t="0" r="r" b="b"/>
              <a:pathLst>
                <a:path w="131" h="52">
                  <a:moveTo>
                    <a:pt x="14" y="0"/>
                  </a:moveTo>
                  <a:lnTo>
                    <a:pt x="22" y="2"/>
                  </a:lnTo>
                  <a:lnTo>
                    <a:pt x="30" y="0"/>
                  </a:lnTo>
                  <a:lnTo>
                    <a:pt x="32" y="5"/>
                  </a:lnTo>
                  <a:lnTo>
                    <a:pt x="43" y="5"/>
                  </a:lnTo>
                  <a:lnTo>
                    <a:pt x="51" y="16"/>
                  </a:lnTo>
                  <a:lnTo>
                    <a:pt x="73" y="18"/>
                  </a:lnTo>
                  <a:lnTo>
                    <a:pt x="77" y="11"/>
                  </a:lnTo>
                  <a:lnTo>
                    <a:pt x="81" y="8"/>
                  </a:lnTo>
                  <a:lnTo>
                    <a:pt x="84" y="13"/>
                  </a:lnTo>
                  <a:lnTo>
                    <a:pt x="89" y="11"/>
                  </a:lnTo>
                  <a:lnTo>
                    <a:pt x="103" y="16"/>
                  </a:lnTo>
                  <a:lnTo>
                    <a:pt x="111" y="30"/>
                  </a:lnTo>
                  <a:lnTo>
                    <a:pt x="130" y="33"/>
                  </a:lnTo>
                  <a:lnTo>
                    <a:pt x="128" y="46"/>
                  </a:lnTo>
                  <a:lnTo>
                    <a:pt x="131" y="52"/>
                  </a:lnTo>
                  <a:lnTo>
                    <a:pt x="112" y="43"/>
                  </a:lnTo>
                  <a:lnTo>
                    <a:pt x="106" y="46"/>
                  </a:lnTo>
                  <a:lnTo>
                    <a:pt x="98" y="43"/>
                  </a:lnTo>
                  <a:lnTo>
                    <a:pt x="92" y="44"/>
                  </a:lnTo>
                  <a:lnTo>
                    <a:pt x="77" y="41"/>
                  </a:lnTo>
                  <a:lnTo>
                    <a:pt x="63" y="32"/>
                  </a:lnTo>
                  <a:lnTo>
                    <a:pt x="49" y="30"/>
                  </a:lnTo>
                  <a:lnTo>
                    <a:pt x="47" y="33"/>
                  </a:lnTo>
                  <a:lnTo>
                    <a:pt x="24" y="27"/>
                  </a:lnTo>
                  <a:lnTo>
                    <a:pt x="16" y="22"/>
                  </a:lnTo>
                  <a:lnTo>
                    <a:pt x="19" y="19"/>
                  </a:lnTo>
                  <a:lnTo>
                    <a:pt x="2" y="14"/>
                  </a:lnTo>
                  <a:lnTo>
                    <a:pt x="0" y="11"/>
                  </a:lnTo>
                  <a:lnTo>
                    <a:pt x="6" y="13"/>
                  </a:lnTo>
                  <a:lnTo>
                    <a:pt x="11" y="2"/>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15" name="Freeform 1849"/>
            <p:cNvSpPr>
              <a:spLocks/>
            </p:cNvSpPr>
            <p:nvPr/>
          </p:nvSpPr>
          <p:spPr bwMode="auto">
            <a:xfrm>
              <a:off x="5684838" y="3825875"/>
              <a:ext cx="9525" cy="9525"/>
            </a:xfrm>
            <a:custGeom>
              <a:avLst/>
              <a:gdLst/>
              <a:ahLst/>
              <a:cxnLst>
                <a:cxn ang="0">
                  <a:pos x="0" y="0"/>
                </a:cxn>
                <a:cxn ang="0">
                  <a:pos x="13" y="3"/>
                </a:cxn>
                <a:cxn ang="0">
                  <a:pos x="12" y="12"/>
                </a:cxn>
                <a:cxn ang="0">
                  <a:pos x="0" y="11"/>
                </a:cxn>
                <a:cxn ang="0">
                  <a:pos x="0" y="0"/>
                </a:cxn>
              </a:cxnLst>
              <a:rect l="0" t="0" r="r" b="b"/>
              <a:pathLst>
                <a:path w="13" h="12">
                  <a:moveTo>
                    <a:pt x="0" y="0"/>
                  </a:moveTo>
                  <a:lnTo>
                    <a:pt x="13" y="3"/>
                  </a:lnTo>
                  <a:lnTo>
                    <a:pt x="12" y="12"/>
                  </a:lnTo>
                  <a:lnTo>
                    <a:pt x="0" y="11"/>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16" name="Freeform 1850"/>
            <p:cNvSpPr>
              <a:spLocks/>
            </p:cNvSpPr>
            <p:nvPr/>
          </p:nvSpPr>
          <p:spPr bwMode="auto">
            <a:xfrm>
              <a:off x="5653088" y="3803650"/>
              <a:ext cx="20638" cy="20638"/>
            </a:xfrm>
            <a:custGeom>
              <a:avLst/>
              <a:gdLst/>
              <a:ahLst/>
              <a:cxnLst>
                <a:cxn ang="0">
                  <a:pos x="13" y="0"/>
                </a:cxn>
                <a:cxn ang="0">
                  <a:pos x="19" y="17"/>
                </a:cxn>
                <a:cxn ang="0">
                  <a:pos x="25" y="17"/>
                </a:cxn>
                <a:cxn ang="0">
                  <a:pos x="25" y="25"/>
                </a:cxn>
                <a:cxn ang="0">
                  <a:pos x="16" y="22"/>
                </a:cxn>
                <a:cxn ang="0">
                  <a:pos x="11" y="12"/>
                </a:cxn>
                <a:cxn ang="0">
                  <a:pos x="0" y="8"/>
                </a:cxn>
                <a:cxn ang="0">
                  <a:pos x="5" y="3"/>
                </a:cxn>
                <a:cxn ang="0">
                  <a:pos x="9" y="4"/>
                </a:cxn>
                <a:cxn ang="0">
                  <a:pos x="13" y="0"/>
                </a:cxn>
              </a:cxnLst>
              <a:rect l="0" t="0" r="r" b="b"/>
              <a:pathLst>
                <a:path w="25" h="25">
                  <a:moveTo>
                    <a:pt x="13" y="0"/>
                  </a:moveTo>
                  <a:lnTo>
                    <a:pt x="19" y="17"/>
                  </a:lnTo>
                  <a:lnTo>
                    <a:pt x="25" y="17"/>
                  </a:lnTo>
                  <a:lnTo>
                    <a:pt x="25" y="25"/>
                  </a:lnTo>
                  <a:lnTo>
                    <a:pt x="16" y="22"/>
                  </a:lnTo>
                  <a:lnTo>
                    <a:pt x="11" y="12"/>
                  </a:lnTo>
                  <a:lnTo>
                    <a:pt x="0" y="8"/>
                  </a:lnTo>
                  <a:lnTo>
                    <a:pt x="5" y="3"/>
                  </a:lnTo>
                  <a:lnTo>
                    <a:pt x="9" y="4"/>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17" name="Freeform 1851"/>
            <p:cNvSpPr>
              <a:spLocks/>
            </p:cNvSpPr>
            <p:nvPr/>
          </p:nvSpPr>
          <p:spPr bwMode="auto">
            <a:xfrm>
              <a:off x="5578476" y="3803650"/>
              <a:ext cx="11113" cy="11113"/>
            </a:xfrm>
            <a:custGeom>
              <a:avLst/>
              <a:gdLst/>
              <a:ahLst/>
              <a:cxnLst>
                <a:cxn ang="0">
                  <a:pos x="0" y="0"/>
                </a:cxn>
                <a:cxn ang="0">
                  <a:pos x="4" y="0"/>
                </a:cxn>
                <a:cxn ang="0">
                  <a:pos x="14" y="12"/>
                </a:cxn>
                <a:cxn ang="0">
                  <a:pos x="1" y="8"/>
                </a:cxn>
                <a:cxn ang="0">
                  <a:pos x="0" y="0"/>
                </a:cxn>
              </a:cxnLst>
              <a:rect l="0" t="0" r="r" b="b"/>
              <a:pathLst>
                <a:path w="14" h="12">
                  <a:moveTo>
                    <a:pt x="0" y="0"/>
                  </a:moveTo>
                  <a:lnTo>
                    <a:pt x="4" y="0"/>
                  </a:lnTo>
                  <a:lnTo>
                    <a:pt x="14" y="12"/>
                  </a:lnTo>
                  <a:lnTo>
                    <a:pt x="1" y="8"/>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18" name="Freeform 1852"/>
            <p:cNvSpPr>
              <a:spLocks/>
            </p:cNvSpPr>
            <p:nvPr/>
          </p:nvSpPr>
          <p:spPr bwMode="auto">
            <a:xfrm>
              <a:off x="5578476" y="3803650"/>
              <a:ext cx="11113" cy="11113"/>
            </a:xfrm>
            <a:custGeom>
              <a:avLst/>
              <a:gdLst/>
              <a:ahLst/>
              <a:cxnLst>
                <a:cxn ang="0">
                  <a:pos x="0" y="0"/>
                </a:cxn>
                <a:cxn ang="0">
                  <a:pos x="4" y="0"/>
                </a:cxn>
                <a:cxn ang="0">
                  <a:pos x="14" y="12"/>
                </a:cxn>
                <a:cxn ang="0">
                  <a:pos x="1" y="8"/>
                </a:cxn>
                <a:cxn ang="0">
                  <a:pos x="0" y="0"/>
                </a:cxn>
              </a:cxnLst>
              <a:rect l="0" t="0" r="r" b="b"/>
              <a:pathLst>
                <a:path w="14" h="12">
                  <a:moveTo>
                    <a:pt x="0" y="0"/>
                  </a:moveTo>
                  <a:lnTo>
                    <a:pt x="4" y="0"/>
                  </a:lnTo>
                  <a:lnTo>
                    <a:pt x="14" y="12"/>
                  </a:lnTo>
                  <a:lnTo>
                    <a:pt x="1" y="8"/>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19" name="Freeform 1853"/>
            <p:cNvSpPr>
              <a:spLocks/>
            </p:cNvSpPr>
            <p:nvPr/>
          </p:nvSpPr>
          <p:spPr bwMode="auto">
            <a:xfrm>
              <a:off x="5557838" y="3773488"/>
              <a:ext cx="20638" cy="9525"/>
            </a:xfrm>
            <a:custGeom>
              <a:avLst/>
              <a:gdLst/>
              <a:ahLst/>
              <a:cxnLst>
                <a:cxn ang="0">
                  <a:pos x="11" y="0"/>
                </a:cxn>
                <a:cxn ang="0">
                  <a:pos x="27" y="8"/>
                </a:cxn>
                <a:cxn ang="0">
                  <a:pos x="27" y="13"/>
                </a:cxn>
                <a:cxn ang="0">
                  <a:pos x="0" y="0"/>
                </a:cxn>
                <a:cxn ang="0">
                  <a:pos x="11" y="0"/>
                </a:cxn>
              </a:cxnLst>
              <a:rect l="0" t="0" r="r" b="b"/>
              <a:pathLst>
                <a:path w="27" h="13">
                  <a:moveTo>
                    <a:pt x="11" y="0"/>
                  </a:moveTo>
                  <a:lnTo>
                    <a:pt x="27" y="8"/>
                  </a:lnTo>
                  <a:lnTo>
                    <a:pt x="27" y="13"/>
                  </a:lnTo>
                  <a:lnTo>
                    <a:pt x="0" y="0"/>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20" name="Freeform 1854"/>
            <p:cNvSpPr>
              <a:spLocks/>
            </p:cNvSpPr>
            <p:nvPr/>
          </p:nvSpPr>
          <p:spPr bwMode="auto">
            <a:xfrm>
              <a:off x="5557838" y="3773488"/>
              <a:ext cx="20638" cy="9525"/>
            </a:xfrm>
            <a:custGeom>
              <a:avLst/>
              <a:gdLst/>
              <a:ahLst/>
              <a:cxnLst>
                <a:cxn ang="0">
                  <a:pos x="11" y="0"/>
                </a:cxn>
                <a:cxn ang="0">
                  <a:pos x="27" y="8"/>
                </a:cxn>
                <a:cxn ang="0">
                  <a:pos x="27" y="13"/>
                </a:cxn>
                <a:cxn ang="0">
                  <a:pos x="0" y="0"/>
                </a:cxn>
                <a:cxn ang="0">
                  <a:pos x="11" y="0"/>
                </a:cxn>
              </a:cxnLst>
              <a:rect l="0" t="0" r="r" b="b"/>
              <a:pathLst>
                <a:path w="27" h="13">
                  <a:moveTo>
                    <a:pt x="11" y="0"/>
                  </a:moveTo>
                  <a:lnTo>
                    <a:pt x="27" y="8"/>
                  </a:lnTo>
                  <a:lnTo>
                    <a:pt x="27" y="13"/>
                  </a:lnTo>
                  <a:lnTo>
                    <a:pt x="0" y="0"/>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21" name="Freeform 1855"/>
            <p:cNvSpPr>
              <a:spLocks/>
            </p:cNvSpPr>
            <p:nvPr/>
          </p:nvSpPr>
          <p:spPr bwMode="auto">
            <a:xfrm>
              <a:off x="5222876" y="3330575"/>
              <a:ext cx="344488" cy="368300"/>
            </a:xfrm>
            <a:custGeom>
              <a:avLst/>
              <a:gdLst/>
              <a:ahLst/>
              <a:cxnLst>
                <a:cxn ang="0">
                  <a:pos x="179" y="12"/>
                </a:cxn>
                <a:cxn ang="0">
                  <a:pos x="171" y="30"/>
                </a:cxn>
                <a:cxn ang="0">
                  <a:pos x="163" y="49"/>
                </a:cxn>
                <a:cxn ang="0">
                  <a:pos x="163" y="68"/>
                </a:cxn>
                <a:cxn ang="0">
                  <a:pos x="160" y="76"/>
                </a:cxn>
                <a:cxn ang="0">
                  <a:pos x="170" y="91"/>
                </a:cxn>
                <a:cxn ang="0">
                  <a:pos x="179" y="131"/>
                </a:cxn>
                <a:cxn ang="0">
                  <a:pos x="252" y="164"/>
                </a:cxn>
                <a:cxn ang="0">
                  <a:pos x="298" y="166"/>
                </a:cxn>
                <a:cxn ang="0">
                  <a:pos x="298" y="145"/>
                </a:cxn>
                <a:cxn ang="0">
                  <a:pos x="310" y="155"/>
                </a:cxn>
                <a:cxn ang="0">
                  <a:pos x="321" y="166"/>
                </a:cxn>
                <a:cxn ang="0">
                  <a:pos x="352" y="153"/>
                </a:cxn>
                <a:cxn ang="0">
                  <a:pos x="394" y="121"/>
                </a:cxn>
                <a:cxn ang="0">
                  <a:pos x="420" y="126"/>
                </a:cxn>
                <a:cxn ang="0">
                  <a:pos x="432" y="137"/>
                </a:cxn>
                <a:cxn ang="0">
                  <a:pos x="432" y="148"/>
                </a:cxn>
                <a:cxn ang="0">
                  <a:pos x="404" y="170"/>
                </a:cxn>
                <a:cxn ang="0">
                  <a:pos x="390" y="212"/>
                </a:cxn>
                <a:cxn ang="0">
                  <a:pos x="372" y="229"/>
                </a:cxn>
                <a:cxn ang="0">
                  <a:pos x="366" y="246"/>
                </a:cxn>
                <a:cxn ang="0">
                  <a:pos x="344" y="223"/>
                </a:cxn>
                <a:cxn ang="0">
                  <a:pos x="326" y="189"/>
                </a:cxn>
                <a:cxn ang="0">
                  <a:pos x="317" y="177"/>
                </a:cxn>
                <a:cxn ang="0">
                  <a:pos x="307" y="175"/>
                </a:cxn>
                <a:cxn ang="0">
                  <a:pos x="299" y="185"/>
                </a:cxn>
                <a:cxn ang="0">
                  <a:pos x="299" y="191"/>
                </a:cxn>
                <a:cxn ang="0">
                  <a:pos x="304" y="216"/>
                </a:cxn>
                <a:cxn ang="0">
                  <a:pos x="306" y="248"/>
                </a:cxn>
                <a:cxn ang="0">
                  <a:pos x="298" y="242"/>
                </a:cxn>
                <a:cxn ang="0">
                  <a:pos x="280" y="265"/>
                </a:cxn>
                <a:cxn ang="0">
                  <a:pos x="239" y="303"/>
                </a:cxn>
                <a:cxn ang="0">
                  <a:pos x="197" y="336"/>
                </a:cxn>
                <a:cxn ang="0">
                  <a:pos x="178" y="352"/>
                </a:cxn>
                <a:cxn ang="0">
                  <a:pos x="174" y="409"/>
                </a:cxn>
                <a:cxn ang="0">
                  <a:pos x="162" y="441"/>
                </a:cxn>
                <a:cxn ang="0">
                  <a:pos x="149" y="457"/>
                </a:cxn>
                <a:cxn ang="0">
                  <a:pos x="129" y="450"/>
                </a:cxn>
                <a:cxn ang="0">
                  <a:pos x="100" y="378"/>
                </a:cxn>
                <a:cxn ang="0">
                  <a:pos x="84" y="349"/>
                </a:cxn>
                <a:cxn ang="0">
                  <a:pos x="70" y="302"/>
                </a:cxn>
                <a:cxn ang="0">
                  <a:pos x="68" y="283"/>
                </a:cxn>
                <a:cxn ang="0">
                  <a:pos x="70" y="240"/>
                </a:cxn>
                <a:cxn ang="0">
                  <a:pos x="46" y="262"/>
                </a:cxn>
                <a:cxn ang="0">
                  <a:pos x="11" y="238"/>
                </a:cxn>
                <a:cxn ang="0">
                  <a:pos x="34" y="226"/>
                </a:cxn>
                <a:cxn ang="0">
                  <a:pos x="0" y="213"/>
                </a:cxn>
                <a:cxn ang="0">
                  <a:pos x="11" y="205"/>
                </a:cxn>
                <a:cxn ang="0">
                  <a:pos x="40" y="207"/>
                </a:cxn>
                <a:cxn ang="0">
                  <a:pos x="30" y="180"/>
                </a:cxn>
                <a:cxn ang="0">
                  <a:pos x="23" y="159"/>
                </a:cxn>
                <a:cxn ang="0">
                  <a:pos x="57" y="144"/>
                </a:cxn>
                <a:cxn ang="0">
                  <a:pos x="79" y="112"/>
                </a:cxn>
                <a:cxn ang="0">
                  <a:pos x="94" y="95"/>
                </a:cxn>
                <a:cxn ang="0">
                  <a:pos x="100" y="83"/>
                </a:cxn>
                <a:cxn ang="0">
                  <a:pos x="110" y="71"/>
                </a:cxn>
                <a:cxn ang="0">
                  <a:pos x="98" y="60"/>
                </a:cxn>
                <a:cxn ang="0">
                  <a:pos x="92" y="46"/>
                </a:cxn>
                <a:cxn ang="0">
                  <a:pos x="86" y="34"/>
                </a:cxn>
                <a:cxn ang="0">
                  <a:pos x="87" y="23"/>
                </a:cxn>
                <a:cxn ang="0">
                  <a:pos x="125" y="23"/>
                </a:cxn>
                <a:cxn ang="0">
                  <a:pos x="144" y="11"/>
                </a:cxn>
              </a:cxnLst>
              <a:rect l="0" t="0" r="r" b="b"/>
              <a:pathLst>
                <a:path w="435" h="463">
                  <a:moveTo>
                    <a:pt x="168" y="0"/>
                  </a:moveTo>
                  <a:lnTo>
                    <a:pt x="178" y="8"/>
                  </a:lnTo>
                  <a:lnTo>
                    <a:pt x="179" y="12"/>
                  </a:lnTo>
                  <a:lnTo>
                    <a:pt x="184" y="9"/>
                  </a:lnTo>
                  <a:lnTo>
                    <a:pt x="179" y="25"/>
                  </a:lnTo>
                  <a:lnTo>
                    <a:pt x="171" y="30"/>
                  </a:lnTo>
                  <a:lnTo>
                    <a:pt x="171" y="36"/>
                  </a:lnTo>
                  <a:lnTo>
                    <a:pt x="162" y="36"/>
                  </a:lnTo>
                  <a:lnTo>
                    <a:pt x="163" y="49"/>
                  </a:lnTo>
                  <a:lnTo>
                    <a:pt x="170" y="52"/>
                  </a:lnTo>
                  <a:lnTo>
                    <a:pt x="171" y="61"/>
                  </a:lnTo>
                  <a:lnTo>
                    <a:pt x="163" y="68"/>
                  </a:lnTo>
                  <a:lnTo>
                    <a:pt x="159" y="61"/>
                  </a:lnTo>
                  <a:lnTo>
                    <a:pt x="155" y="65"/>
                  </a:lnTo>
                  <a:lnTo>
                    <a:pt x="160" y="76"/>
                  </a:lnTo>
                  <a:lnTo>
                    <a:pt x="159" y="83"/>
                  </a:lnTo>
                  <a:lnTo>
                    <a:pt x="163" y="91"/>
                  </a:lnTo>
                  <a:lnTo>
                    <a:pt x="170" y="91"/>
                  </a:lnTo>
                  <a:lnTo>
                    <a:pt x="195" y="104"/>
                  </a:lnTo>
                  <a:lnTo>
                    <a:pt x="184" y="114"/>
                  </a:lnTo>
                  <a:lnTo>
                    <a:pt x="179" y="131"/>
                  </a:lnTo>
                  <a:lnTo>
                    <a:pt x="219" y="155"/>
                  </a:lnTo>
                  <a:lnTo>
                    <a:pt x="242" y="155"/>
                  </a:lnTo>
                  <a:lnTo>
                    <a:pt x="252" y="164"/>
                  </a:lnTo>
                  <a:lnTo>
                    <a:pt x="285" y="172"/>
                  </a:lnTo>
                  <a:lnTo>
                    <a:pt x="296" y="170"/>
                  </a:lnTo>
                  <a:lnTo>
                    <a:pt x="298" y="166"/>
                  </a:lnTo>
                  <a:lnTo>
                    <a:pt x="295" y="161"/>
                  </a:lnTo>
                  <a:lnTo>
                    <a:pt x="296" y="158"/>
                  </a:lnTo>
                  <a:lnTo>
                    <a:pt x="298" y="145"/>
                  </a:lnTo>
                  <a:lnTo>
                    <a:pt x="307" y="144"/>
                  </a:lnTo>
                  <a:lnTo>
                    <a:pt x="307" y="153"/>
                  </a:lnTo>
                  <a:lnTo>
                    <a:pt x="310" y="155"/>
                  </a:lnTo>
                  <a:lnTo>
                    <a:pt x="307" y="158"/>
                  </a:lnTo>
                  <a:lnTo>
                    <a:pt x="309" y="163"/>
                  </a:lnTo>
                  <a:lnTo>
                    <a:pt x="321" y="166"/>
                  </a:lnTo>
                  <a:lnTo>
                    <a:pt x="356" y="161"/>
                  </a:lnTo>
                  <a:lnTo>
                    <a:pt x="359" y="155"/>
                  </a:lnTo>
                  <a:lnTo>
                    <a:pt x="352" y="153"/>
                  </a:lnTo>
                  <a:lnTo>
                    <a:pt x="352" y="148"/>
                  </a:lnTo>
                  <a:lnTo>
                    <a:pt x="372" y="140"/>
                  </a:lnTo>
                  <a:lnTo>
                    <a:pt x="394" y="121"/>
                  </a:lnTo>
                  <a:lnTo>
                    <a:pt x="404" y="121"/>
                  </a:lnTo>
                  <a:lnTo>
                    <a:pt x="416" y="118"/>
                  </a:lnTo>
                  <a:lnTo>
                    <a:pt x="420" y="126"/>
                  </a:lnTo>
                  <a:lnTo>
                    <a:pt x="421" y="128"/>
                  </a:lnTo>
                  <a:lnTo>
                    <a:pt x="421" y="136"/>
                  </a:lnTo>
                  <a:lnTo>
                    <a:pt x="432" y="137"/>
                  </a:lnTo>
                  <a:lnTo>
                    <a:pt x="435" y="140"/>
                  </a:lnTo>
                  <a:lnTo>
                    <a:pt x="435" y="144"/>
                  </a:lnTo>
                  <a:lnTo>
                    <a:pt x="432" y="148"/>
                  </a:lnTo>
                  <a:lnTo>
                    <a:pt x="431" y="158"/>
                  </a:lnTo>
                  <a:lnTo>
                    <a:pt x="418" y="158"/>
                  </a:lnTo>
                  <a:lnTo>
                    <a:pt x="404" y="170"/>
                  </a:lnTo>
                  <a:lnTo>
                    <a:pt x="404" y="181"/>
                  </a:lnTo>
                  <a:lnTo>
                    <a:pt x="396" y="191"/>
                  </a:lnTo>
                  <a:lnTo>
                    <a:pt x="390" y="212"/>
                  </a:lnTo>
                  <a:lnTo>
                    <a:pt x="377" y="215"/>
                  </a:lnTo>
                  <a:lnTo>
                    <a:pt x="377" y="229"/>
                  </a:lnTo>
                  <a:lnTo>
                    <a:pt x="372" y="229"/>
                  </a:lnTo>
                  <a:lnTo>
                    <a:pt x="371" y="232"/>
                  </a:lnTo>
                  <a:lnTo>
                    <a:pt x="374" y="242"/>
                  </a:lnTo>
                  <a:lnTo>
                    <a:pt x="366" y="246"/>
                  </a:lnTo>
                  <a:lnTo>
                    <a:pt x="358" y="215"/>
                  </a:lnTo>
                  <a:lnTo>
                    <a:pt x="350" y="227"/>
                  </a:lnTo>
                  <a:lnTo>
                    <a:pt x="344" y="223"/>
                  </a:lnTo>
                  <a:lnTo>
                    <a:pt x="342" y="212"/>
                  </a:lnTo>
                  <a:lnTo>
                    <a:pt x="359" y="194"/>
                  </a:lnTo>
                  <a:lnTo>
                    <a:pt x="326" y="189"/>
                  </a:lnTo>
                  <a:lnTo>
                    <a:pt x="321" y="186"/>
                  </a:lnTo>
                  <a:lnTo>
                    <a:pt x="318" y="174"/>
                  </a:lnTo>
                  <a:lnTo>
                    <a:pt x="317" y="177"/>
                  </a:lnTo>
                  <a:lnTo>
                    <a:pt x="314" y="177"/>
                  </a:lnTo>
                  <a:lnTo>
                    <a:pt x="310" y="170"/>
                  </a:lnTo>
                  <a:lnTo>
                    <a:pt x="307" y="175"/>
                  </a:lnTo>
                  <a:lnTo>
                    <a:pt x="304" y="169"/>
                  </a:lnTo>
                  <a:lnTo>
                    <a:pt x="298" y="180"/>
                  </a:lnTo>
                  <a:lnTo>
                    <a:pt x="299" y="185"/>
                  </a:lnTo>
                  <a:lnTo>
                    <a:pt x="306" y="186"/>
                  </a:lnTo>
                  <a:lnTo>
                    <a:pt x="306" y="191"/>
                  </a:lnTo>
                  <a:lnTo>
                    <a:pt x="299" y="191"/>
                  </a:lnTo>
                  <a:lnTo>
                    <a:pt x="295" y="197"/>
                  </a:lnTo>
                  <a:lnTo>
                    <a:pt x="304" y="205"/>
                  </a:lnTo>
                  <a:lnTo>
                    <a:pt x="304" y="216"/>
                  </a:lnTo>
                  <a:lnTo>
                    <a:pt x="309" y="249"/>
                  </a:lnTo>
                  <a:lnTo>
                    <a:pt x="307" y="249"/>
                  </a:lnTo>
                  <a:lnTo>
                    <a:pt x="306" y="248"/>
                  </a:lnTo>
                  <a:lnTo>
                    <a:pt x="306" y="249"/>
                  </a:lnTo>
                  <a:lnTo>
                    <a:pt x="299" y="251"/>
                  </a:lnTo>
                  <a:lnTo>
                    <a:pt x="298" y="242"/>
                  </a:lnTo>
                  <a:lnTo>
                    <a:pt x="295" y="248"/>
                  </a:lnTo>
                  <a:lnTo>
                    <a:pt x="280" y="254"/>
                  </a:lnTo>
                  <a:lnTo>
                    <a:pt x="280" y="265"/>
                  </a:lnTo>
                  <a:lnTo>
                    <a:pt x="271" y="278"/>
                  </a:lnTo>
                  <a:lnTo>
                    <a:pt x="252" y="287"/>
                  </a:lnTo>
                  <a:lnTo>
                    <a:pt x="239" y="303"/>
                  </a:lnTo>
                  <a:lnTo>
                    <a:pt x="212" y="325"/>
                  </a:lnTo>
                  <a:lnTo>
                    <a:pt x="208" y="333"/>
                  </a:lnTo>
                  <a:lnTo>
                    <a:pt x="197" y="336"/>
                  </a:lnTo>
                  <a:lnTo>
                    <a:pt x="190" y="346"/>
                  </a:lnTo>
                  <a:lnTo>
                    <a:pt x="182" y="346"/>
                  </a:lnTo>
                  <a:lnTo>
                    <a:pt x="178" y="352"/>
                  </a:lnTo>
                  <a:lnTo>
                    <a:pt x="179" y="378"/>
                  </a:lnTo>
                  <a:lnTo>
                    <a:pt x="182" y="385"/>
                  </a:lnTo>
                  <a:lnTo>
                    <a:pt x="174" y="409"/>
                  </a:lnTo>
                  <a:lnTo>
                    <a:pt x="174" y="430"/>
                  </a:lnTo>
                  <a:lnTo>
                    <a:pt x="168" y="430"/>
                  </a:lnTo>
                  <a:lnTo>
                    <a:pt x="162" y="441"/>
                  </a:lnTo>
                  <a:lnTo>
                    <a:pt x="162" y="444"/>
                  </a:lnTo>
                  <a:lnTo>
                    <a:pt x="151" y="449"/>
                  </a:lnTo>
                  <a:lnTo>
                    <a:pt x="149" y="457"/>
                  </a:lnTo>
                  <a:lnTo>
                    <a:pt x="144" y="463"/>
                  </a:lnTo>
                  <a:lnTo>
                    <a:pt x="138" y="463"/>
                  </a:lnTo>
                  <a:lnTo>
                    <a:pt x="129" y="450"/>
                  </a:lnTo>
                  <a:lnTo>
                    <a:pt x="114" y="411"/>
                  </a:lnTo>
                  <a:lnTo>
                    <a:pt x="105" y="398"/>
                  </a:lnTo>
                  <a:lnTo>
                    <a:pt x="100" y="378"/>
                  </a:lnTo>
                  <a:lnTo>
                    <a:pt x="89" y="357"/>
                  </a:lnTo>
                  <a:lnTo>
                    <a:pt x="87" y="348"/>
                  </a:lnTo>
                  <a:lnTo>
                    <a:pt x="84" y="349"/>
                  </a:lnTo>
                  <a:lnTo>
                    <a:pt x="83" y="344"/>
                  </a:lnTo>
                  <a:lnTo>
                    <a:pt x="76" y="333"/>
                  </a:lnTo>
                  <a:lnTo>
                    <a:pt x="70" y="302"/>
                  </a:lnTo>
                  <a:lnTo>
                    <a:pt x="72" y="292"/>
                  </a:lnTo>
                  <a:lnTo>
                    <a:pt x="70" y="292"/>
                  </a:lnTo>
                  <a:lnTo>
                    <a:pt x="68" y="283"/>
                  </a:lnTo>
                  <a:lnTo>
                    <a:pt x="70" y="268"/>
                  </a:lnTo>
                  <a:lnTo>
                    <a:pt x="64" y="246"/>
                  </a:lnTo>
                  <a:lnTo>
                    <a:pt x="70" y="240"/>
                  </a:lnTo>
                  <a:lnTo>
                    <a:pt x="60" y="238"/>
                  </a:lnTo>
                  <a:lnTo>
                    <a:pt x="57" y="259"/>
                  </a:lnTo>
                  <a:lnTo>
                    <a:pt x="46" y="262"/>
                  </a:lnTo>
                  <a:lnTo>
                    <a:pt x="35" y="262"/>
                  </a:lnTo>
                  <a:lnTo>
                    <a:pt x="15" y="243"/>
                  </a:lnTo>
                  <a:lnTo>
                    <a:pt x="11" y="238"/>
                  </a:lnTo>
                  <a:lnTo>
                    <a:pt x="27" y="237"/>
                  </a:lnTo>
                  <a:lnTo>
                    <a:pt x="34" y="232"/>
                  </a:lnTo>
                  <a:lnTo>
                    <a:pt x="34" y="226"/>
                  </a:lnTo>
                  <a:lnTo>
                    <a:pt x="24" y="229"/>
                  </a:lnTo>
                  <a:lnTo>
                    <a:pt x="11" y="229"/>
                  </a:lnTo>
                  <a:lnTo>
                    <a:pt x="0" y="213"/>
                  </a:lnTo>
                  <a:lnTo>
                    <a:pt x="4" y="212"/>
                  </a:lnTo>
                  <a:lnTo>
                    <a:pt x="10" y="212"/>
                  </a:lnTo>
                  <a:lnTo>
                    <a:pt x="11" y="205"/>
                  </a:lnTo>
                  <a:lnTo>
                    <a:pt x="29" y="208"/>
                  </a:lnTo>
                  <a:lnTo>
                    <a:pt x="37" y="205"/>
                  </a:lnTo>
                  <a:lnTo>
                    <a:pt x="40" y="207"/>
                  </a:lnTo>
                  <a:lnTo>
                    <a:pt x="46" y="205"/>
                  </a:lnTo>
                  <a:lnTo>
                    <a:pt x="38" y="185"/>
                  </a:lnTo>
                  <a:lnTo>
                    <a:pt x="30" y="180"/>
                  </a:lnTo>
                  <a:lnTo>
                    <a:pt x="34" y="170"/>
                  </a:lnTo>
                  <a:lnTo>
                    <a:pt x="23" y="167"/>
                  </a:lnTo>
                  <a:lnTo>
                    <a:pt x="23" y="159"/>
                  </a:lnTo>
                  <a:lnTo>
                    <a:pt x="37" y="144"/>
                  </a:lnTo>
                  <a:lnTo>
                    <a:pt x="42" y="148"/>
                  </a:lnTo>
                  <a:lnTo>
                    <a:pt x="57" y="144"/>
                  </a:lnTo>
                  <a:lnTo>
                    <a:pt x="64" y="132"/>
                  </a:lnTo>
                  <a:lnTo>
                    <a:pt x="72" y="126"/>
                  </a:lnTo>
                  <a:lnTo>
                    <a:pt x="79" y="112"/>
                  </a:lnTo>
                  <a:lnTo>
                    <a:pt x="84" y="109"/>
                  </a:lnTo>
                  <a:lnTo>
                    <a:pt x="86" y="104"/>
                  </a:lnTo>
                  <a:lnTo>
                    <a:pt x="94" y="95"/>
                  </a:lnTo>
                  <a:lnTo>
                    <a:pt x="102" y="91"/>
                  </a:lnTo>
                  <a:lnTo>
                    <a:pt x="97" y="88"/>
                  </a:lnTo>
                  <a:lnTo>
                    <a:pt x="100" y="83"/>
                  </a:lnTo>
                  <a:lnTo>
                    <a:pt x="97" y="80"/>
                  </a:lnTo>
                  <a:lnTo>
                    <a:pt x="98" y="76"/>
                  </a:lnTo>
                  <a:lnTo>
                    <a:pt x="110" y="71"/>
                  </a:lnTo>
                  <a:lnTo>
                    <a:pt x="108" y="66"/>
                  </a:lnTo>
                  <a:lnTo>
                    <a:pt x="100" y="65"/>
                  </a:lnTo>
                  <a:lnTo>
                    <a:pt x="98" y="60"/>
                  </a:lnTo>
                  <a:lnTo>
                    <a:pt x="94" y="58"/>
                  </a:lnTo>
                  <a:lnTo>
                    <a:pt x="87" y="50"/>
                  </a:lnTo>
                  <a:lnTo>
                    <a:pt x="92" y="46"/>
                  </a:lnTo>
                  <a:lnTo>
                    <a:pt x="89" y="41"/>
                  </a:lnTo>
                  <a:lnTo>
                    <a:pt x="92" y="36"/>
                  </a:lnTo>
                  <a:lnTo>
                    <a:pt x="86" y="34"/>
                  </a:lnTo>
                  <a:lnTo>
                    <a:pt x="89" y="31"/>
                  </a:lnTo>
                  <a:lnTo>
                    <a:pt x="84" y="30"/>
                  </a:lnTo>
                  <a:lnTo>
                    <a:pt x="87" y="23"/>
                  </a:lnTo>
                  <a:lnTo>
                    <a:pt x="94" y="22"/>
                  </a:lnTo>
                  <a:lnTo>
                    <a:pt x="113" y="28"/>
                  </a:lnTo>
                  <a:lnTo>
                    <a:pt x="125" y="23"/>
                  </a:lnTo>
                  <a:lnTo>
                    <a:pt x="132" y="25"/>
                  </a:lnTo>
                  <a:lnTo>
                    <a:pt x="133" y="17"/>
                  </a:lnTo>
                  <a:lnTo>
                    <a:pt x="144" y="11"/>
                  </a:lnTo>
                  <a:lnTo>
                    <a:pt x="16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22" name="Freeform 1856"/>
            <p:cNvSpPr>
              <a:spLocks/>
            </p:cNvSpPr>
            <p:nvPr/>
          </p:nvSpPr>
          <p:spPr bwMode="auto">
            <a:xfrm>
              <a:off x="5505451" y="3625850"/>
              <a:ext cx="11113" cy="30163"/>
            </a:xfrm>
            <a:custGeom>
              <a:avLst/>
              <a:gdLst/>
              <a:ahLst/>
              <a:cxnLst>
                <a:cxn ang="0">
                  <a:pos x="13" y="0"/>
                </a:cxn>
                <a:cxn ang="0">
                  <a:pos x="3" y="38"/>
                </a:cxn>
                <a:cxn ang="0">
                  <a:pos x="0" y="32"/>
                </a:cxn>
                <a:cxn ang="0">
                  <a:pos x="13" y="0"/>
                </a:cxn>
              </a:cxnLst>
              <a:rect l="0" t="0" r="r" b="b"/>
              <a:pathLst>
                <a:path w="13" h="38">
                  <a:moveTo>
                    <a:pt x="13" y="0"/>
                  </a:moveTo>
                  <a:lnTo>
                    <a:pt x="3" y="38"/>
                  </a:lnTo>
                  <a:lnTo>
                    <a:pt x="0" y="32"/>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23" name="Freeform 1857"/>
            <p:cNvSpPr>
              <a:spLocks/>
            </p:cNvSpPr>
            <p:nvPr/>
          </p:nvSpPr>
          <p:spPr bwMode="auto">
            <a:xfrm>
              <a:off x="5505451" y="3625850"/>
              <a:ext cx="11113" cy="30163"/>
            </a:xfrm>
            <a:custGeom>
              <a:avLst/>
              <a:gdLst/>
              <a:ahLst/>
              <a:cxnLst>
                <a:cxn ang="0">
                  <a:pos x="13" y="0"/>
                </a:cxn>
                <a:cxn ang="0">
                  <a:pos x="3" y="38"/>
                </a:cxn>
                <a:cxn ang="0">
                  <a:pos x="0" y="32"/>
                </a:cxn>
                <a:cxn ang="0">
                  <a:pos x="13" y="0"/>
                </a:cxn>
              </a:cxnLst>
              <a:rect l="0" t="0" r="r" b="b"/>
              <a:pathLst>
                <a:path w="13" h="38">
                  <a:moveTo>
                    <a:pt x="13" y="0"/>
                  </a:moveTo>
                  <a:lnTo>
                    <a:pt x="3" y="38"/>
                  </a:lnTo>
                  <a:lnTo>
                    <a:pt x="0" y="32"/>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24" name="Freeform 1858"/>
            <p:cNvSpPr>
              <a:spLocks/>
            </p:cNvSpPr>
            <p:nvPr/>
          </p:nvSpPr>
          <p:spPr bwMode="auto">
            <a:xfrm>
              <a:off x="5453063" y="3059113"/>
              <a:ext cx="366713" cy="187325"/>
            </a:xfrm>
            <a:custGeom>
              <a:avLst/>
              <a:gdLst/>
              <a:ahLst/>
              <a:cxnLst>
                <a:cxn ang="0">
                  <a:pos x="167" y="0"/>
                </a:cxn>
                <a:cxn ang="0">
                  <a:pos x="206" y="15"/>
                </a:cxn>
                <a:cxn ang="0">
                  <a:pos x="211" y="34"/>
                </a:cxn>
                <a:cxn ang="0">
                  <a:pos x="220" y="44"/>
                </a:cxn>
                <a:cxn ang="0">
                  <a:pos x="231" y="47"/>
                </a:cxn>
                <a:cxn ang="0">
                  <a:pos x="252" y="36"/>
                </a:cxn>
                <a:cxn ang="0">
                  <a:pos x="260" y="38"/>
                </a:cxn>
                <a:cxn ang="0">
                  <a:pos x="295" y="57"/>
                </a:cxn>
                <a:cxn ang="0">
                  <a:pos x="306" y="66"/>
                </a:cxn>
                <a:cxn ang="0">
                  <a:pos x="325" y="69"/>
                </a:cxn>
                <a:cxn ang="0">
                  <a:pos x="337" y="71"/>
                </a:cxn>
                <a:cxn ang="0">
                  <a:pos x="369" y="63"/>
                </a:cxn>
                <a:cxn ang="0">
                  <a:pos x="391" y="47"/>
                </a:cxn>
                <a:cxn ang="0">
                  <a:pos x="407" y="55"/>
                </a:cxn>
                <a:cxn ang="0">
                  <a:pos x="418" y="53"/>
                </a:cxn>
                <a:cxn ang="0">
                  <a:pos x="407" y="71"/>
                </a:cxn>
                <a:cxn ang="0">
                  <a:pos x="405" y="98"/>
                </a:cxn>
                <a:cxn ang="0">
                  <a:pos x="407" y="107"/>
                </a:cxn>
                <a:cxn ang="0">
                  <a:pos x="426" y="109"/>
                </a:cxn>
                <a:cxn ang="0">
                  <a:pos x="445" y="98"/>
                </a:cxn>
                <a:cxn ang="0">
                  <a:pos x="458" y="113"/>
                </a:cxn>
                <a:cxn ang="0">
                  <a:pos x="459" y="123"/>
                </a:cxn>
                <a:cxn ang="0">
                  <a:pos x="462" y="128"/>
                </a:cxn>
                <a:cxn ang="0">
                  <a:pos x="424" y="131"/>
                </a:cxn>
                <a:cxn ang="0">
                  <a:pos x="407" y="150"/>
                </a:cxn>
                <a:cxn ang="0">
                  <a:pos x="394" y="155"/>
                </a:cxn>
                <a:cxn ang="0">
                  <a:pos x="377" y="170"/>
                </a:cxn>
                <a:cxn ang="0">
                  <a:pos x="358" y="164"/>
                </a:cxn>
                <a:cxn ang="0">
                  <a:pos x="353" y="166"/>
                </a:cxn>
                <a:cxn ang="0">
                  <a:pos x="345" y="180"/>
                </a:cxn>
                <a:cxn ang="0">
                  <a:pos x="353" y="192"/>
                </a:cxn>
                <a:cxn ang="0">
                  <a:pos x="325" y="216"/>
                </a:cxn>
                <a:cxn ang="0">
                  <a:pos x="309" y="221"/>
                </a:cxn>
                <a:cxn ang="0">
                  <a:pos x="290" y="221"/>
                </a:cxn>
                <a:cxn ang="0">
                  <a:pos x="249" y="237"/>
                </a:cxn>
                <a:cxn ang="0">
                  <a:pos x="214" y="226"/>
                </a:cxn>
                <a:cxn ang="0">
                  <a:pos x="190" y="211"/>
                </a:cxn>
                <a:cxn ang="0">
                  <a:pos x="136" y="215"/>
                </a:cxn>
                <a:cxn ang="0">
                  <a:pos x="121" y="200"/>
                </a:cxn>
                <a:cxn ang="0">
                  <a:pos x="110" y="180"/>
                </a:cxn>
                <a:cxn ang="0">
                  <a:pos x="75" y="164"/>
                </a:cxn>
                <a:cxn ang="0">
                  <a:pos x="65" y="166"/>
                </a:cxn>
                <a:cxn ang="0">
                  <a:pos x="42" y="158"/>
                </a:cxn>
                <a:cxn ang="0">
                  <a:pos x="45" y="150"/>
                </a:cxn>
                <a:cxn ang="0">
                  <a:pos x="43" y="131"/>
                </a:cxn>
                <a:cxn ang="0">
                  <a:pos x="37" y="109"/>
                </a:cxn>
                <a:cxn ang="0">
                  <a:pos x="34" y="104"/>
                </a:cxn>
                <a:cxn ang="0">
                  <a:pos x="15" y="99"/>
                </a:cxn>
                <a:cxn ang="0">
                  <a:pos x="4" y="87"/>
                </a:cxn>
                <a:cxn ang="0">
                  <a:pos x="0" y="75"/>
                </a:cxn>
                <a:cxn ang="0">
                  <a:pos x="8" y="66"/>
                </a:cxn>
                <a:cxn ang="0">
                  <a:pos x="42" y="44"/>
                </a:cxn>
                <a:cxn ang="0">
                  <a:pos x="59" y="38"/>
                </a:cxn>
                <a:cxn ang="0">
                  <a:pos x="95" y="42"/>
                </a:cxn>
                <a:cxn ang="0">
                  <a:pos x="103" y="52"/>
                </a:cxn>
                <a:cxn ang="0">
                  <a:pos x="146" y="52"/>
                </a:cxn>
                <a:cxn ang="0">
                  <a:pos x="149" y="50"/>
                </a:cxn>
                <a:cxn ang="0">
                  <a:pos x="148" y="39"/>
                </a:cxn>
                <a:cxn ang="0">
                  <a:pos x="151" y="34"/>
                </a:cxn>
                <a:cxn ang="0">
                  <a:pos x="148" y="17"/>
                </a:cxn>
                <a:cxn ang="0">
                  <a:pos x="167" y="0"/>
                </a:cxn>
              </a:cxnLst>
              <a:rect l="0" t="0" r="r" b="b"/>
              <a:pathLst>
                <a:path w="462" h="237">
                  <a:moveTo>
                    <a:pt x="167" y="0"/>
                  </a:moveTo>
                  <a:lnTo>
                    <a:pt x="206" y="15"/>
                  </a:lnTo>
                  <a:lnTo>
                    <a:pt x="211" y="34"/>
                  </a:lnTo>
                  <a:lnTo>
                    <a:pt x="220" y="44"/>
                  </a:lnTo>
                  <a:lnTo>
                    <a:pt x="231" y="47"/>
                  </a:lnTo>
                  <a:lnTo>
                    <a:pt x="252" y="36"/>
                  </a:lnTo>
                  <a:lnTo>
                    <a:pt x="260" y="38"/>
                  </a:lnTo>
                  <a:lnTo>
                    <a:pt x="295" y="57"/>
                  </a:lnTo>
                  <a:lnTo>
                    <a:pt x="306" y="66"/>
                  </a:lnTo>
                  <a:lnTo>
                    <a:pt x="325" y="69"/>
                  </a:lnTo>
                  <a:lnTo>
                    <a:pt x="337" y="71"/>
                  </a:lnTo>
                  <a:lnTo>
                    <a:pt x="369" y="63"/>
                  </a:lnTo>
                  <a:lnTo>
                    <a:pt x="391" y="47"/>
                  </a:lnTo>
                  <a:lnTo>
                    <a:pt x="407" y="55"/>
                  </a:lnTo>
                  <a:lnTo>
                    <a:pt x="418" y="53"/>
                  </a:lnTo>
                  <a:lnTo>
                    <a:pt x="407" y="71"/>
                  </a:lnTo>
                  <a:lnTo>
                    <a:pt x="405" y="98"/>
                  </a:lnTo>
                  <a:lnTo>
                    <a:pt x="407" y="107"/>
                  </a:lnTo>
                  <a:lnTo>
                    <a:pt x="426" y="109"/>
                  </a:lnTo>
                  <a:lnTo>
                    <a:pt x="445" y="98"/>
                  </a:lnTo>
                  <a:lnTo>
                    <a:pt x="458" y="113"/>
                  </a:lnTo>
                  <a:lnTo>
                    <a:pt x="459" y="123"/>
                  </a:lnTo>
                  <a:lnTo>
                    <a:pt x="462" y="128"/>
                  </a:lnTo>
                  <a:lnTo>
                    <a:pt x="424" y="131"/>
                  </a:lnTo>
                  <a:lnTo>
                    <a:pt x="407" y="150"/>
                  </a:lnTo>
                  <a:lnTo>
                    <a:pt x="394" y="155"/>
                  </a:lnTo>
                  <a:lnTo>
                    <a:pt x="377" y="170"/>
                  </a:lnTo>
                  <a:lnTo>
                    <a:pt x="358" y="164"/>
                  </a:lnTo>
                  <a:lnTo>
                    <a:pt x="353" y="166"/>
                  </a:lnTo>
                  <a:lnTo>
                    <a:pt x="345" y="180"/>
                  </a:lnTo>
                  <a:lnTo>
                    <a:pt x="353" y="192"/>
                  </a:lnTo>
                  <a:lnTo>
                    <a:pt x="325" y="216"/>
                  </a:lnTo>
                  <a:lnTo>
                    <a:pt x="309" y="221"/>
                  </a:lnTo>
                  <a:lnTo>
                    <a:pt x="290" y="221"/>
                  </a:lnTo>
                  <a:lnTo>
                    <a:pt x="249" y="237"/>
                  </a:lnTo>
                  <a:lnTo>
                    <a:pt x="214" y="226"/>
                  </a:lnTo>
                  <a:lnTo>
                    <a:pt x="190" y="211"/>
                  </a:lnTo>
                  <a:lnTo>
                    <a:pt x="136" y="215"/>
                  </a:lnTo>
                  <a:lnTo>
                    <a:pt x="121" y="200"/>
                  </a:lnTo>
                  <a:lnTo>
                    <a:pt x="110" y="180"/>
                  </a:lnTo>
                  <a:lnTo>
                    <a:pt x="75" y="164"/>
                  </a:lnTo>
                  <a:lnTo>
                    <a:pt x="65" y="166"/>
                  </a:lnTo>
                  <a:lnTo>
                    <a:pt x="42" y="158"/>
                  </a:lnTo>
                  <a:lnTo>
                    <a:pt x="45" y="150"/>
                  </a:lnTo>
                  <a:lnTo>
                    <a:pt x="43" y="131"/>
                  </a:lnTo>
                  <a:lnTo>
                    <a:pt x="37" y="109"/>
                  </a:lnTo>
                  <a:lnTo>
                    <a:pt x="34" y="104"/>
                  </a:lnTo>
                  <a:lnTo>
                    <a:pt x="15" y="99"/>
                  </a:lnTo>
                  <a:lnTo>
                    <a:pt x="4" y="87"/>
                  </a:lnTo>
                  <a:lnTo>
                    <a:pt x="0" y="75"/>
                  </a:lnTo>
                  <a:lnTo>
                    <a:pt x="8" y="66"/>
                  </a:lnTo>
                  <a:lnTo>
                    <a:pt x="42" y="44"/>
                  </a:lnTo>
                  <a:lnTo>
                    <a:pt x="59" y="38"/>
                  </a:lnTo>
                  <a:lnTo>
                    <a:pt x="95" y="42"/>
                  </a:lnTo>
                  <a:lnTo>
                    <a:pt x="103" y="52"/>
                  </a:lnTo>
                  <a:lnTo>
                    <a:pt x="146" y="52"/>
                  </a:lnTo>
                  <a:lnTo>
                    <a:pt x="149" y="50"/>
                  </a:lnTo>
                  <a:lnTo>
                    <a:pt x="148" y="39"/>
                  </a:lnTo>
                  <a:lnTo>
                    <a:pt x="151" y="34"/>
                  </a:lnTo>
                  <a:lnTo>
                    <a:pt x="148" y="17"/>
                  </a:lnTo>
                  <a:lnTo>
                    <a:pt x="16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25" name="Freeform 1859"/>
            <p:cNvSpPr>
              <a:spLocks/>
            </p:cNvSpPr>
            <p:nvPr/>
          </p:nvSpPr>
          <p:spPr bwMode="auto">
            <a:xfrm>
              <a:off x="5453063" y="3059113"/>
              <a:ext cx="366713" cy="187325"/>
            </a:xfrm>
            <a:custGeom>
              <a:avLst/>
              <a:gdLst/>
              <a:ahLst/>
              <a:cxnLst>
                <a:cxn ang="0">
                  <a:pos x="167" y="0"/>
                </a:cxn>
                <a:cxn ang="0">
                  <a:pos x="206" y="15"/>
                </a:cxn>
                <a:cxn ang="0">
                  <a:pos x="211" y="34"/>
                </a:cxn>
                <a:cxn ang="0">
                  <a:pos x="220" y="44"/>
                </a:cxn>
                <a:cxn ang="0">
                  <a:pos x="231" y="47"/>
                </a:cxn>
                <a:cxn ang="0">
                  <a:pos x="252" y="36"/>
                </a:cxn>
                <a:cxn ang="0">
                  <a:pos x="260" y="38"/>
                </a:cxn>
                <a:cxn ang="0">
                  <a:pos x="295" y="57"/>
                </a:cxn>
                <a:cxn ang="0">
                  <a:pos x="306" y="66"/>
                </a:cxn>
                <a:cxn ang="0">
                  <a:pos x="325" y="69"/>
                </a:cxn>
                <a:cxn ang="0">
                  <a:pos x="337" y="71"/>
                </a:cxn>
                <a:cxn ang="0">
                  <a:pos x="369" y="63"/>
                </a:cxn>
                <a:cxn ang="0">
                  <a:pos x="391" y="47"/>
                </a:cxn>
                <a:cxn ang="0">
                  <a:pos x="407" y="55"/>
                </a:cxn>
                <a:cxn ang="0">
                  <a:pos x="418" y="53"/>
                </a:cxn>
                <a:cxn ang="0">
                  <a:pos x="407" y="71"/>
                </a:cxn>
                <a:cxn ang="0">
                  <a:pos x="405" y="98"/>
                </a:cxn>
                <a:cxn ang="0">
                  <a:pos x="407" y="107"/>
                </a:cxn>
                <a:cxn ang="0">
                  <a:pos x="426" y="109"/>
                </a:cxn>
                <a:cxn ang="0">
                  <a:pos x="445" y="98"/>
                </a:cxn>
                <a:cxn ang="0">
                  <a:pos x="458" y="113"/>
                </a:cxn>
                <a:cxn ang="0">
                  <a:pos x="459" y="123"/>
                </a:cxn>
                <a:cxn ang="0">
                  <a:pos x="462" y="128"/>
                </a:cxn>
                <a:cxn ang="0">
                  <a:pos x="424" y="131"/>
                </a:cxn>
                <a:cxn ang="0">
                  <a:pos x="407" y="150"/>
                </a:cxn>
                <a:cxn ang="0">
                  <a:pos x="394" y="155"/>
                </a:cxn>
                <a:cxn ang="0">
                  <a:pos x="377" y="170"/>
                </a:cxn>
                <a:cxn ang="0">
                  <a:pos x="358" y="164"/>
                </a:cxn>
                <a:cxn ang="0">
                  <a:pos x="353" y="166"/>
                </a:cxn>
                <a:cxn ang="0">
                  <a:pos x="345" y="180"/>
                </a:cxn>
                <a:cxn ang="0">
                  <a:pos x="353" y="192"/>
                </a:cxn>
                <a:cxn ang="0">
                  <a:pos x="325" y="216"/>
                </a:cxn>
                <a:cxn ang="0">
                  <a:pos x="309" y="221"/>
                </a:cxn>
                <a:cxn ang="0">
                  <a:pos x="290" y="221"/>
                </a:cxn>
                <a:cxn ang="0">
                  <a:pos x="249" y="237"/>
                </a:cxn>
                <a:cxn ang="0">
                  <a:pos x="214" y="226"/>
                </a:cxn>
                <a:cxn ang="0">
                  <a:pos x="190" y="211"/>
                </a:cxn>
                <a:cxn ang="0">
                  <a:pos x="136" y="215"/>
                </a:cxn>
                <a:cxn ang="0">
                  <a:pos x="121" y="200"/>
                </a:cxn>
                <a:cxn ang="0">
                  <a:pos x="110" y="180"/>
                </a:cxn>
                <a:cxn ang="0">
                  <a:pos x="75" y="164"/>
                </a:cxn>
                <a:cxn ang="0">
                  <a:pos x="65" y="166"/>
                </a:cxn>
                <a:cxn ang="0">
                  <a:pos x="42" y="158"/>
                </a:cxn>
                <a:cxn ang="0">
                  <a:pos x="45" y="150"/>
                </a:cxn>
                <a:cxn ang="0">
                  <a:pos x="43" y="131"/>
                </a:cxn>
                <a:cxn ang="0">
                  <a:pos x="37" y="109"/>
                </a:cxn>
                <a:cxn ang="0">
                  <a:pos x="34" y="104"/>
                </a:cxn>
                <a:cxn ang="0">
                  <a:pos x="15" y="99"/>
                </a:cxn>
                <a:cxn ang="0">
                  <a:pos x="4" y="87"/>
                </a:cxn>
                <a:cxn ang="0">
                  <a:pos x="0" y="75"/>
                </a:cxn>
                <a:cxn ang="0">
                  <a:pos x="8" y="66"/>
                </a:cxn>
                <a:cxn ang="0">
                  <a:pos x="42" y="44"/>
                </a:cxn>
                <a:cxn ang="0">
                  <a:pos x="59" y="38"/>
                </a:cxn>
                <a:cxn ang="0">
                  <a:pos x="95" y="42"/>
                </a:cxn>
                <a:cxn ang="0">
                  <a:pos x="103" y="52"/>
                </a:cxn>
                <a:cxn ang="0">
                  <a:pos x="146" y="52"/>
                </a:cxn>
                <a:cxn ang="0">
                  <a:pos x="149" y="50"/>
                </a:cxn>
                <a:cxn ang="0">
                  <a:pos x="148" y="39"/>
                </a:cxn>
                <a:cxn ang="0">
                  <a:pos x="151" y="34"/>
                </a:cxn>
                <a:cxn ang="0">
                  <a:pos x="148" y="17"/>
                </a:cxn>
                <a:cxn ang="0">
                  <a:pos x="167" y="0"/>
                </a:cxn>
              </a:cxnLst>
              <a:rect l="0" t="0" r="r" b="b"/>
              <a:pathLst>
                <a:path w="462" h="237">
                  <a:moveTo>
                    <a:pt x="167" y="0"/>
                  </a:moveTo>
                  <a:lnTo>
                    <a:pt x="206" y="15"/>
                  </a:lnTo>
                  <a:lnTo>
                    <a:pt x="211" y="34"/>
                  </a:lnTo>
                  <a:lnTo>
                    <a:pt x="220" y="44"/>
                  </a:lnTo>
                  <a:lnTo>
                    <a:pt x="231" y="47"/>
                  </a:lnTo>
                  <a:lnTo>
                    <a:pt x="252" y="36"/>
                  </a:lnTo>
                  <a:lnTo>
                    <a:pt x="260" y="38"/>
                  </a:lnTo>
                  <a:lnTo>
                    <a:pt x="295" y="57"/>
                  </a:lnTo>
                  <a:lnTo>
                    <a:pt x="306" y="66"/>
                  </a:lnTo>
                  <a:lnTo>
                    <a:pt x="325" y="69"/>
                  </a:lnTo>
                  <a:lnTo>
                    <a:pt x="337" y="71"/>
                  </a:lnTo>
                  <a:lnTo>
                    <a:pt x="369" y="63"/>
                  </a:lnTo>
                  <a:lnTo>
                    <a:pt x="391" y="47"/>
                  </a:lnTo>
                  <a:lnTo>
                    <a:pt x="407" y="55"/>
                  </a:lnTo>
                  <a:lnTo>
                    <a:pt x="418" y="53"/>
                  </a:lnTo>
                  <a:lnTo>
                    <a:pt x="407" y="71"/>
                  </a:lnTo>
                  <a:lnTo>
                    <a:pt x="405" y="98"/>
                  </a:lnTo>
                  <a:lnTo>
                    <a:pt x="407" y="107"/>
                  </a:lnTo>
                  <a:lnTo>
                    <a:pt x="426" y="109"/>
                  </a:lnTo>
                  <a:lnTo>
                    <a:pt x="445" y="98"/>
                  </a:lnTo>
                  <a:lnTo>
                    <a:pt x="458" y="113"/>
                  </a:lnTo>
                  <a:lnTo>
                    <a:pt x="459" y="123"/>
                  </a:lnTo>
                  <a:lnTo>
                    <a:pt x="462" y="128"/>
                  </a:lnTo>
                  <a:lnTo>
                    <a:pt x="424" y="131"/>
                  </a:lnTo>
                  <a:lnTo>
                    <a:pt x="407" y="150"/>
                  </a:lnTo>
                  <a:lnTo>
                    <a:pt x="394" y="155"/>
                  </a:lnTo>
                  <a:lnTo>
                    <a:pt x="377" y="170"/>
                  </a:lnTo>
                  <a:lnTo>
                    <a:pt x="358" y="164"/>
                  </a:lnTo>
                  <a:lnTo>
                    <a:pt x="353" y="166"/>
                  </a:lnTo>
                  <a:lnTo>
                    <a:pt x="345" y="180"/>
                  </a:lnTo>
                  <a:lnTo>
                    <a:pt x="353" y="192"/>
                  </a:lnTo>
                  <a:lnTo>
                    <a:pt x="325" y="216"/>
                  </a:lnTo>
                  <a:lnTo>
                    <a:pt x="309" y="221"/>
                  </a:lnTo>
                  <a:lnTo>
                    <a:pt x="290" y="221"/>
                  </a:lnTo>
                  <a:lnTo>
                    <a:pt x="249" y="237"/>
                  </a:lnTo>
                  <a:lnTo>
                    <a:pt x="214" y="226"/>
                  </a:lnTo>
                  <a:lnTo>
                    <a:pt x="190" y="211"/>
                  </a:lnTo>
                  <a:lnTo>
                    <a:pt x="136" y="215"/>
                  </a:lnTo>
                  <a:lnTo>
                    <a:pt x="121" y="200"/>
                  </a:lnTo>
                  <a:lnTo>
                    <a:pt x="110" y="180"/>
                  </a:lnTo>
                  <a:lnTo>
                    <a:pt x="75" y="164"/>
                  </a:lnTo>
                  <a:lnTo>
                    <a:pt x="65" y="166"/>
                  </a:lnTo>
                  <a:lnTo>
                    <a:pt x="42" y="158"/>
                  </a:lnTo>
                  <a:lnTo>
                    <a:pt x="45" y="150"/>
                  </a:lnTo>
                  <a:lnTo>
                    <a:pt x="43" y="131"/>
                  </a:lnTo>
                  <a:lnTo>
                    <a:pt x="37" y="109"/>
                  </a:lnTo>
                  <a:lnTo>
                    <a:pt x="34" y="104"/>
                  </a:lnTo>
                  <a:lnTo>
                    <a:pt x="15" y="99"/>
                  </a:lnTo>
                  <a:lnTo>
                    <a:pt x="4" y="87"/>
                  </a:lnTo>
                  <a:lnTo>
                    <a:pt x="0" y="75"/>
                  </a:lnTo>
                  <a:lnTo>
                    <a:pt x="8" y="66"/>
                  </a:lnTo>
                  <a:lnTo>
                    <a:pt x="42" y="44"/>
                  </a:lnTo>
                  <a:lnTo>
                    <a:pt x="59" y="38"/>
                  </a:lnTo>
                  <a:lnTo>
                    <a:pt x="95" y="42"/>
                  </a:lnTo>
                  <a:lnTo>
                    <a:pt x="103" y="52"/>
                  </a:lnTo>
                  <a:lnTo>
                    <a:pt x="146" y="52"/>
                  </a:lnTo>
                  <a:lnTo>
                    <a:pt x="149" y="50"/>
                  </a:lnTo>
                  <a:lnTo>
                    <a:pt x="148" y="39"/>
                  </a:lnTo>
                  <a:lnTo>
                    <a:pt x="151" y="34"/>
                  </a:lnTo>
                  <a:lnTo>
                    <a:pt x="148" y="17"/>
                  </a:lnTo>
                  <a:lnTo>
                    <a:pt x="16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26" name="Freeform 1860"/>
            <p:cNvSpPr>
              <a:spLocks/>
            </p:cNvSpPr>
            <p:nvPr/>
          </p:nvSpPr>
          <p:spPr bwMode="auto">
            <a:xfrm>
              <a:off x="3457576" y="3648075"/>
              <a:ext cx="9525" cy="9525"/>
            </a:xfrm>
            <a:custGeom>
              <a:avLst/>
              <a:gdLst/>
              <a:ahLst/>
              <a:cxnLst>
                <a:cxn ang="0">
                  <a:pos x="0" y="0"/>
                </a:cxn>
                <a:cxn ang="0">
                  <a:pos x="4" y="0"/>
                </a:cxn>
                <a:cxn ang="0">
                  <a:pos x="10" y="5"/>
                </a:cxn>
                <a:cxn ang="0">
                  <a:pos x="13" y="13"/>
                </a:cxn>
                <a:cxn ang="0">
                  <a:pos x="4" y="10"/>
                </a:cxn>
                <a:cxn ang="0">
                  <a:pos x="0" y="0"/>
                </a:cxn>
              </a:cxnLst>
              <a:rect l="0" t="0" r="r" b="b"/>
              <a:pathLst>
                <a:path w="13" h="13">
                  <a:moveTo>
                    <a:pt x="0" y="0"/>
                  </a:moveTo>
                  <a:lnTo>
                    <a:pt x="4" y="0"/>
                  </a:lnTo>
                  <a:lnTo>
                    <a:pt x="10" y="5"/>
                  </a:lnTo>
                  <a:lnTo>
                    <a:pt x="13" y="13"/>
                  </a:lnTo>
                  <a:lnTo>
                    <a:pt x="4" y="10"/>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27" name="Freeform 1861"/>
            <p:cNvSpPr>
              <a:spLocks/>
            </p:cNvSpPr>
            <p:nvPr/>
          </p:nvSpPr>
          <p:spPr bwMode="auto">
            <a:xfrm>
              <a:off x="3457576" y="3648075"/>
              <a:ext cx="9525" cy="9525"/>
            </a:xfrm>
            <a:custGeom>
              <a:avLst/>
              <a:gdLst/>
              <a:ahLst/>
              <a:cxnLst>
                <a:cxn ang="0">
                  <a:pos x="0" y="0"/>
                </a:cxn>
                <a:cxn ang="0">
                  <a:pos x="4" y="0"/>
                </a:cxn>
                <a:cxn ang="0">
                  <a:pos x="10" y="5"/>
                </a:cxn>
                <a:cxn ang="0">
                  <a:pos x="13" y="13"/>
                </a:cxn>
                <a:cxn ang="0">
                  <a:pos x="4" y="10"/>
                </a:cxn>
                <a:cxn ang="0">
                  <a:pos x="0" y="0"/>
                </a:cxn>
              </a:cxnLst>
              <a:rect l="0" t="0" r="r" b="b"/>
              <a:pathLst>
                <a:path w="13" h="13">
                  <a:moveTo>
                    <a:pt x="0" y="0"/>
                  </a:moveTo>
                  <a:lnTo>
                    <a:pt x="4" y="0"/>
                  </a:lnTo>
                  <a:lnTo>
                    <a:pt x="10" y="5"/>
                  </a:lnTo>
                  <a:lnTo>
                    <a:pt x="13" y="13"/>
                  </a:lnTo>
                  <a:lnTo>
                    <a:pt x="4" y="10"/>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28" name="Freeform 1862"/>
            <p:cNvSpPr>
              <a:spLocks noEditPoints="1"/>
            </p:cNvSpPr>
            <p:nvPr/>
          </p:nvSpPr>
          <p:spPr bwMode="auto">
            <a:xfrm>
              <a:off x="3382963" y="3121025"/>
              <a:ext cx="177800" cy="115888"/>
            </a:xfrm>
            <a:custGeom>
              <a:avLst/>
              <a:gdLst/>
              <a:ahLst/>
              <a:cxnLst>
                <a:cxn ang="0">
                  <a:pos x="131" y="125"/>
                </a:cxn>
                <a:cxn ang="0">
                  <a:pos x="127" y="129"/>
                </a:cxn>
                <a:cxn ang="0">
                  <a:pos x="166" y="121"/>
                </a:cxn>
                <a:cxn ang="0">
                  <a:pos x="168" y="132"/>
                </a:cxn>
                <a:cxn ang="0">
                  <a:pos x="123" y="145"/>
                </a:cxn>
                <a:cxn ang="0">
                  <a:pos x="123" y="136"/>
                </a:cxn>
                <a:cxn ang="0">
                  <a:pos x="150" y="123"/>
                </a:cxn>
                <a:cxn ang="0">
                  <a:pos x="166" y="121"/>
                </a:cxn>
                <a:cxn ang="0">
                  <a:pos x="217" y="98"/>
                </a:cxn>
                <a:cxn ang="0">
                  <a:pos x="217" y="101"/>
                </a:cxn>
                <a:cxn ang="0">
                  <a:pos x="209" y="112"/>
                </a:cxn>
                <a:cxn ang="0">
                  <a:pos x="180" y="113"/>
                </a:cxn>
                <a:cxn ang="0">
                  <a:pos x="177" y="104"/>
                </a:cxn>
                <a:cxn ang="0">
                  <a:pos x="207" y="101"/>
                </a:cxn>
                <a:cxn ang="0">
                  <a:pos x="209" y="98"/>
                </a:cxn>
                <a:cxn ang="0">
                  <a:pos x="106" y="50"/>
                </a:cxn>
                <a:cxn ang="0">
                  <a:pos x="155" y="63"/>
                </a:cxn>
                <a:cxn ang="0">
                  <a:pos x="166" y="77"/>
                </a:cxn>
                <a:cxn ang="0">
                  <a:pos x="166" y="82"/>
                </a:cxn>
                <a:cxn ang="0">
                  <a:pos x="155" y="85"/>
                </a:cxn>
                <a:cxn ang="0">
                  <a:pos x="152" y="80"/>
                </a:cxn>
                <a:cxn ang="0">
                  <a:pos x="147" y="76"/>
                </a:cxn>
                <a:cxn ang="0">
                  <a:pos x="147" y="85"/>
                </a:cxn>
                <a:cxn ang="0">
                  <a:pos x="141" y="110"/>
                </a:cxn>
                <a:cxn ang="0">
                  <a:pos x="127" y="98"/>
                </a:cxn>
                <a:cxn ang="0">
                  <a:pos x="115" y="104"/>
                </a:cxn>
                <a:cxn ang="0">
                  <a:pos x="120" y="91"/>
                </a:cxn>
                <a:cxn ang="0">
                  <a:pos x="106" y="66"/>
                </a:cxn>
                <a:cxn ang="0">
                  <a:pos x="98" y="72"/>
                </a:cxn>
                <a:cxn ang="0">
                  <a:pos x="92" y="82"/>
                </a:cxn>
                <a:cxn ang="0">
                  <a:pos x="87" y="79"/>
                </a:cxn>
                <a:cxn ang="0">
                  <a:pos x="78" y="106"/>
                </a:cxn>
                <a:cxn ang="0">
                  <a:pos x="79" y="125"/>
                </a:cxn>
                <a:cxn ang="0">
                  <a:pos x="68" y="144"/>
                </a:cxn>
                <a:cxn ang="0">
                  <a:pos x="59" y="131"/>
                </a:cxn>
                <a:cxn ang="0">
                  <a:pos x="63" y="90"/>
                </a:cxn>
                <a:cxn ang="0">
                  <a:pos x="68" y="76"/>
                </a:cxn>
                <a:cxn ang="0">
                  <a:pos x="57" y="90"/>
                </a:cxn>
                <a:cxn ang="0">
                  <a:pos x="68" y="68"/>
                </a:cxn>
                <a:cxn ang="0">
                  <a:pos x="76" y="68"/>
                </a:cxn>
                <a:cxn ang="0">
                  <a:pos x="100" y="63"/>
                </a:cxn>
                <a:cxn ang="0">
                  <a:pos x="111" y="61"/>
                </a:cxn>
                <a:cxn ang="0">
                  <a:pos x="106" y="50"/>
                </a:cxn>
                <a:cxn ang="0">
                  <a:pos x="63" y="3"/>
                </a:cxn>
                <a:cxn ang="0">
                  <a:pos x="68" y="4"/>
                </a:cxn>
                <a:cxn ang="0">
                  <a:pos x="87" y="22"/>
                </a:cxn>
                <a:cxn ang="0">
                  <a:pos x="98" y="28"/>
                </a:cxn>
                <a:cxn ang="0">
                  <a:pos x="101" y="42"/>
                </a:cxn>
                <a:cxn ang="0">
                  <a:pos x="104" y="52"/>
                </a:cxn>
                <a:cxn ang="0">
                  <a:pos x="97" y="47"/>
                </a:cxn>
                <a:cxn ang="0">
                  <a:pos x="74" y="53"/>
                </a:cxn>
                <a:cxn ang="0">
                  <a:pos x="57" y="44"/>
                </a:cxn>
                <a:cxn ang="0">
                  <a:pos x="49" y="42"/>
                </a:cxn>
                <a:cxn ang="0">
                  <a:pos x="27" y="49"/>
                </a:cxn>
                <a:cxn ang="0">
                  <a:pos x="14" y="42"/>
                </a:cxn>
                <a:cxn ang="0">
                  <a:pos x="11" y="36"/>
                </a:cxn>
                <a:cxn ang="0">
                  <a:pos x="38" y="19"/>
                </a:cxn>
                <a:cxn ang="0">
                  <a:pos x="46" y="12"/>
                </a:cxn>
                <a:cxn ang="0">
                  <a:pos x="51" y="11"/>
                </a:cxn>
              </a:cxnLst>
              <a:rect l="0" t="0" r="r" b="b"/>
              <a:pathLst>
                <a:path w="225" h="145">
                  <a:moveTo>
                    <a:pt x="128" y="125"/>
                  </a:moveTo>
                  <a:lnTo>
                    <a:pt x="131" y="125"/>
                  </a:lnTo>
                  <a:lnTo>
                    <a:pt x="133" y="129"/>
                  </a:lnTo>
                  <a:lnTo>
                    <a:pt x="127" y="129"/>
                  </a:lnTo>
                  <a:lnTo>
                    <a:pt x="128" y="125"/>
                  </a:lnTo>
                  <a:close/>
                  <a:moveTo>
                    <a:pt x="166" y="121"/>
                  </a:moveTo>
                  <a:lnTo>
                    <a:pt x="182" y="121"/>
                  </a:lnTo>
                  <a:lnTo>
                    <a:pt x="168" y="132"/>
                  </a:lnTo>
                  <a:lnTo>
                    <a:pt x="141" y="145"/>
                  </a:lnTo>
                  <a:lnTo>
                    <a:pt x="123" y="145"/>
                  </a:lnTo>
                  <a:lnTo>
                    <a:pt x="119" y="142"/>
                  </a:lnTo>
                  <a:lnTo>
                    <a:pt x="123" y="136"/>
                  </a:lnTo>
                  <a:lnTo>
                    <a:pt x="133" y="137"/>
                  </a:lnTo>
                  <a:lnTo>
                    <a:pt x="150" y="123"/>
                  </a:lnTo>
                  <a:lnTo>
                    <a:pt x="158" y="126"/>
                  </a:lnTo>
                  <a:lnTo>
                    <a:pt x="166" y="121"/>
                  </a:lnTo>
                  <a:close/>
                  <a:moveTo>
                    <a:pt x="225" y="90"/>
                  </a:moveTo>
                  <a:lnTo>
                    <a:pt x="217" y="98"/>
                  </a:lnTo>
                  <a:lnTo>
                    <a:pt x="220" y="99"/>
                  </a:lnTo>
                  <a:lnTo>
                    <a:pt x="217" y="101"/>
                  </a:lnTo>
                  <a:lnTo>
                    <a:pt x="220" y="109"/>
                  </a:lnTo>
                  <a:lnTo>
                    <a:pt x="209" y="112"/>
                  </a:lnTo>
                  <a:lnTo>
                    <a:pt x="191" y="110"/>
                  </a:lnTo>
                  <a:lnTo>
                    <a:pt x="180" y="113"/>
                  </a:lnTo>
                  <a:lnTo>
                    <a:pt x="168" y="112"/>
                  </a:lnTo>
                  <a:lnTo>
                    <a:pt x="177" y="104"/>
                  </a:lnTo>
                  <a:lnTo>
                    <a:pt x="191" y="99"/>
                  </a:lnTo>
                  <a:lnTo>
                    <a:pt x="207" y="101"/>
                  </a:lnTo>
                  <a:lnTo>
                    <a:pt x="204" y="96"/>
                  </a:lnTo>
                  <a:lnTo>
                    <a:pt x="209" y="98"/>
                  </a:lnTo>
                  <a:lnTo>
                    <a:pt x="225" y="90"/>
                  </a:lnTo>
                  <a:close/>
                  <a:moveTo>
                    <a:pt x="106" y="50"/>
                  </a:moveTo>
                  <a:lnTo>
                    <a:pt x="109" y="55"/>
                  </a:lnTo>
                  <a:lnTo>
                    <a:pt x="155" y="63"/>
                  </a:lnTo>
                  <a:lnTo>
                    <a:pt x="166" y="72"/>
                  </a:lnTo>
                  <a:lnTo>
                    <a:pt x="166" y="77"/>
                  </a:lnTo>
                  <a:lnTo>
                    <a:pt x="171" y="83"/>
                  </a:lnTo>
                  <a:lnTo>
                    <a:pt x="166" y="82"/>
                  </a:lnTo>
                  <a:lnTo>
                    <a:pt x="166" y="90"/>
                  </a:lnTo>
                  <a:lnTo>
                    <a:pt x="155" y="85"/>
                  </a:lnTo>
                  <a:lnTo>
                    <a:pt x="153" y="88"/>
                  </a:lnTo>
                  <a:lnTo>
                    <a:pt x="152" y="80"/>
                  </a:lnTo>
                  <a:lnTo>
                    <a:pt x="150" y="82"/>
                  </a:lnTo>
                  <a:lnTo>
                    <a:pt x="147" y="76"/>
                  </a:lnTo>
                  <a:lnTo>
                    <a:pt x="144" y="76"/>
                  </a:lnTo>
                  <a:lnTo>
                    <a:pt x="147" y="85"/>
                  </a:lnTo>
                  <a:lnTo>
                    <a:pt x="142" y="96"/>
                  </a:lnTo>
                  <a:lnTo>
                    <a:pt x="141" y="110"/>
                  </a:lnTo>
                  <a:lnTo>
                    <a:pt x="133" y="117"/>
                  </a:lnTo>
                  <a:lnTo>
                    <a:pt x="127" y="98"/>
                  </a:lnTo>
                  <a:lnTo>
                    <a:pt x="120" y="99"/>
                  </a:lnTo>
                  <a:lnTo>
                    <a:pt x="115" y="104"/>
                  </a:lnTo>
                  <a:lnTo>
                    <a:pt x="112" y="104"/>
                  </a:lnTo>
                  <a:lnTo>
                    <a:pt x="120" y="91"/>
                  </a:lnTo>
                  <a:lnTo>
                    <a:pt x="119" y="76"/>
                  </a:lnTo>
                  <a:lnTo>
                    <a:pt x="106" y="66"/>
                  </a:lnTo>
                  <a:lnTo>
                    <a:pt x="98" y="66"/>
                  </a:lnTo>
                  <a:lnTo>
                    <a:pt x="98" y="72"/>
                  </a:lnTo>
                  <a:lnTo>
                    <a:pt x="92" y="76"/>
                  </a:lnTo>
                  <a:lnTo>
                    <a:pt x="92" y="82"/>
                  </a:lnTo>
                  <a:lnTo>
                    <a:pt x="89" y="83"/>
                  </a:lnTo>
                  <a:lnTo>
                    <a:pt x="87" y="79"/>
                  </a:lnTo>
                  <a:lnTo>
                    <a:pt x="79" y="85"/>
                  </a:lnTo>
                  <a:lnTo>
                    <a:pt x="78" y="106"/>
                  </a:lnTo>
                  <a:lnTo>
                    <a:pt x="79" y="115"/>
                  </a:lnTo>
                  <a:lnTo>
                    <a:pt x="79" y="125"/>
                  </a:lnTo>
                  <a:lnTo>
                    <a:pt x="74" y="137"/>
                  </a:lnTo>
                  <a:lnTo>
                    <a:pt x="68" y="144"/>
                  </a:lnTo>
                  <a:lnTo>
                    <a:pt x="62" y="139"/>
                  </a:lnTo>
                  <a:lnTo>
                    <a:pt x="59" y="131"/>
                  </a:lnTo>
                  <a:lnTo>
                    <a:pt x="57" y="113"/>
                  </a:lnTo>
                  <a:lnTo>
                    <a:pt x="63" y="90"/>
                  </a:lnTo>
                  <a:lnTo>
                    <a:pt x="68" y="77"/>
                  </a:lnTo>
                  <a:lnTo>
                    <a:pt x="68" y="76"/>
                  </a:lnTo>
                  <a:lnTo>
                    <a:pt x="63" y="83"/>
                  </a:lnTo>
                  <a:lnTo>
                    <a:pt x="57" y="90"/>
                  </a:lnTo>
                  <a:lnTo>
                    <a:pt x="59" y="83"/>
                  </a:lnTo>
                  <a:lnTo>
                    <a:pt x="68" y="68"/>
                  </a:lnTo>
                  <a:lnTo>
                    <a:pt x="76" y="63"/>
                  </a:lnTo>
                  <a:lnTo>
                    <a:pt x="76" y="68"/>
                  </a:lnTo>
                  <a:lnTo>
                    <a:pt x="93" y="60"/>
                  </a:lnTo>
                  <a:lnTo>
                    <a:pt x="100" y="63"/>
                  </a:lnTo>
                  <a:lnTo>
                    <a:pt x="101" y="60"/>
                  </a:lnTo>
                  <a:lnTo>
                    <a:pt x="111" y="61"/>
                  </a:lnTo>
                  <a:lnTo>
                    <a:pt x="106" y="52"/>
                  </a:lnTo>
                  <a:lnTo>
                    <a:pt x="106" y="50"/>
                  </a:lnTo>
                  <a:close/>
                  <a:moveTo>
                    <a:pt x="55" y="0"/>
                  </a:moveTo>
                  <a:lnTo>
                    <a:pt x="63" y="3"/>
                  </a:lnTo>
                  <a:lnTo>
                    <a:pt x="68" y="15"/>
                  </a:lnTo>
                  <a:lnTo>
                    <a:pt x="68" y="4"/>
                  </a:lnTo>
                  <a:lnTo>
                    <a:pt x="79" y="6"/>
                  </a:lnTo>
                  <a:lnTo>
                    <a:pt x="87" y="22"/>
                  </a:lnTo>
                  <a:lnTo>
                    <a:pt x="100" y="22"/>
                  </a:lnTo>
                  <a:lnTo>
                    <a:pt x="98" y="28"/>
                  </a:lnTo>
                  <a:lnTo>
                    <a:pt x="101" y="34"/>
                  </a:lnTo>
                  <a:lnTo>
                    <a:pt x="101" y="42"/>
                  </a:lnTo>
                  <a:lnTo>
                    <a:pt x="106" y="44"/>
                  </a:lnTo>
                  <a:lnTo>
                    <a:pt x="104" y="52"/>
                  </a:lnTo>
                  <a:lnTo>
                    <a:pt x="98" y="50"/>
                  </a:lnTo>
                  <a:lnTo>
                    <a:pt x="97" y="47"/>
                  </a:lnTo>
                  <a:lnTo>
                    <a:pt x="82" y="47"/>
                  </a:lnTo>
                  <a:lnTo>
                    <a:pt x="74" y="53"/>
                  </a:lnTo>
                  <a:lnTo>
                    <a:pt x="65" y="52"/>
                  </a:lnTo>
                  <a:lnTo>
                    <a:pt x="57" y="44"/>
                  </a:lnTo>
                  <a:lnTo>
                    <a:pt x="49" y="47"/>
                  </a:lnTo>
                  <a:lnTo>
                    <a:pt x="49" y="42"/>
                  </a:lnTo>
                  <a:lnTo>
                    <a:pt x="59" y="31"/>
                  </a:lnTo>
                  <a:lnTo>
                    <a:pt x="27" y="49"/>
                  </a:lnTo>
                  <a:lnTo>
                    <a:pt x="16" y="50"/>
                  </a:lnTo>
                  <a:lnTo>
                    <a:pt x="14" y="42"/>
                  </a:lnTo>
                  <a:lnTo>
                    <a:pt x="0" y="49"/>
                  </a:lnTo>
                  <a:lnTo>
                    <a:pt x="11" y="36"/>
                  </a:lnTo>
                  <a:lnTo>
                    <a:pt x="32" y="22"/>
                  </a:lnTo>
                  <a:lnTo>
                    <a:pt x="38" y="19"/>
                  </a:lnTo>
                  <a:lnTo>
                    <a:pt x="44" y="9"/>
                  </a:lnTo>
                  <a:lnTo>
                    <a:pt x="46" y="12"/>
                  </a:lnTo>
                  <a:lnTo>
                    <a:pt x="51" y="4"/>
                  </a:lnTo>
                  <a:lnTo>
                    <a:pt x="51" y="11"/>
                  </a:lnTo>
                  <a:lnTo>
                    <a:pt x="5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29" name="Freeform 1863"/>
            <p:cNvSpPr>
              <a:spLocks noEditPoints="1"/>
            </p:cNvSpPr>
            <p:nvPr/>
          </p:nvSpPr>
          <p:spPr bwMode="auto">
            <a:xfrm>
              <a:off x="3382963" y="3121025"/>
              <a:ext cx="188913" cy="125413"/>
            </a:xfrm>
            <a:custGeom>
              <a:avLst/>
              <a:gdLst/>
              <a:ahLst/>
              <a:cxnLst>
                <a:cxn ang="0">
                  <a:pos x="138" y="136"/>
                </a:cxn>
                <a:cxn ang="0">
                  <a:pos x="133" y="140"/>
                </a:cxn>
                <a:cxn ang="0">
                  <a:pos x="174" y="132"/>
                </a:cxn>
                <a:cxn ang="0">
                  <a:pos x="177" y="145"/>
                </a:cxn>
                <a:cxn ang="0">
                  <a:pos x="131" y="158"/>
                </a:cxn>
                <a:cxn ang="0">
                  <a:pos x="131" y="148"/>
                </a:cxn>
                <a:cxn ang="0">
                  <a:pos x="160" y="136"/>
                </a:cxn>
                <a:cxn ang="0">
                  <a:pos x="174" y="132"/>
                </a:cxn>
                <a:cxn ang="0">
                  <a:pos x="229" y="107"/>
                </a:cxn>
                <a:cxn ang="0">
                  <a:pos x="229" y="112"/>
                </a:cxn>
                <a:cxn ang="0">
                  <a:pos x="221" y="121"/>
                </a:cxn>
                <a:cxn ang="0">
                  <a:pos x="190" y="125"/>
                </a:cxn>
                <a:cxn ang="0">
                  <a:pos x="188" y="113"/>
                </a:cxn>
                <a:cxn ang="0">
                  <a:pos x="220" y="110"/>
                </a:cxn>
                <a:cxn ang="0">
                  <a:pos x="221" y="107"/>
                </a:cxn>
                <a:cxn ang="0">
                  <a:pos x="114" y="55"/>
                </a:cxn>
                <a:cxn ang="0">
                  <a:pos x="165" y="69"/>
                </a:cxn>
                <a:cxn ang="0">
                  <a:pos x="174" y="83"/>
                </a:cxn>
                <a:cxn ang="0">
                  <a:pos x="174" y="90"/>
                </a:cxn>
                <a:cxn ang="0">
                  <a:pos x="165" y="93"/>
                </a:cxn>
                <a:cxn ang="0">
                  <a:pos x="161" y="88"/>
                </a:cxn>
                <a:cxn ang="0">
                  <a:pos x="157" y="82"/>
                </a:cxn>
                <a:cxn ang="0">
                  <a:pos x="157" y="93"/>
                </a:cxn>
                <a:cxn ang="0">
                  <a:pos x="150" y="120"/>
                </a:cxn>
                <a:cxn ang="0">
                  <a:pos x="133" y="107"/>
                </a:cxn>
                <a:cxn ang="0">
                  <a:pos x="122" y="113"/>
                </a:cxn>
                <a:cxn ang="0">
                  <a:pos x="128" y="99"/>
                </a:cxn>
                <a:cxn ang="0">
                  <a:pos x="112" y="72"/>
                </a:cxn>
                <a:cxn ang="0">
                  <a:pos x="103" y="79"/>
                </a:cxn>
                <a:cxn ang="0">
                  <a:pos x="97" y="90"/>
                </a:cxn>
                <a:cxn ang="0">
                  <a:pos x="93" y="85"/>
                </a:cxn>
                <a:cxn ang="0">
                  <a:pos x="81" y="115"/>
                </a:cxn>
                <a:cxn ang="0">
                  <a:pos x="85" y="136"/>
                </a:cxn>
                <a:cxn ang="0">
                  <a:pos x="73" y="156"/>
                </a:cxn>
                <a:cxn ang="0">
                  <a:pos x="62" y="144"/>
                </a:cxn>
                <a:cxn ang="0">
                  <a:pos x="66" y="98"/>
                </a:cxn>
                <a:cxn ang="0">
                  <a:pos x="73" y="82"/>
                </a:cxn>
                <a:cxn ang="0">
                  <a:pos x="60" y="96"/>
                </a:cxn>
                <a:cxn ang="0">
                  <a:pos x="73" y="76"/>
                </a:cxn>
                <a:cxn ang="0">
                  <a:pos x="79" y="74"/>
                </a:cxn>
                <a:cxn ang="0">
                  <a:pos x="104" y="69"/>
                </a:cxn>
                <a:cxn ang="0">
                  <a:pos x="117" y="66"/>
                </a:cxn>
                <a:cxn ang="0">
                  <a:pos x="114" y="55"/>
                </a:cxn>
                <a:cxn ang="0">
                  <a:pos x="68" y="3"/>
                </a:cxn>
                <a:cxn ang="0">
                  <a:pos x="73" y="4"/>
                </a:cxn>
                <a:cxn ang="0">
                  <a:pos x="93" y="23"/>
                </a:cxn>
                <a:cxn ang="0">
                  <a:pos x="103" y="30"/>
                </a:cxn>
                <a:cxn ang="0">
                  <a:pos x="108" y="46"/>
                </a:cxn>
                <a:cxn ang="0">
                  <a:pos x="111" y="57"/>
                </a:cxn>
                <a:cxn ang="0">
                  <a:pos x="101" y="50"/>
                </a:cxn>
                <a:cxn ang="0">
                  <a:pos x="79" y="58"/>
                </a:cxn>
                <a:cxn ang="0">
                  <a:pos x="60" y="47"/>
                </a:cxn>
                <a:cxn ang="0">
                  <a:pos x="52" y="46"/>
                </a:cxn>
                <a:cxn ang="0">
                  <a:pos x="27" y="53"/>
                </a:cxn>
                <a:cxn ang="0">
                  <a:pos x="16" y="47"/>
                </a:cxn>
                <a:cxn ang="0">
                  <a:pos x="11" y="41"/>
                </a:cxn>
                <a:cxn ang="0">
                  <a:pos x="40" y="20"/>
                </a:cxn>
                <a:cxn ang="0">
                  <a:pos x="47" y="14"/>
                </a:cxn>
                <a:cxn ang="0">
                  <a:pos x="52" y="12"/>
                </a:cxn>
              </a:cxnLst>
              <a:rect l="0" t="0" r="r" b="b"/>
              <a:pathLst>
                <a:path w="237" h="158">
                  <a:moveTo>
                    <a:pt x="136" y="136"/>
                  </a:moveTo>
                  <a:lnTo>
                    <a:pt x="138" y="136"/>
                  </a:lnTo>
                  <a:lnTo>
                    <a:pt x="139" y="142"/>
                  </a:lnTo>
                  <a:lnTo>
                    <a:pt x="133" y="140"/>
                  </a:lnTo>
                  <a:lnTo>
                    <a:pt x="136" y="136"/>
                  </a:lnTo>
                  <a:close/>
                  <a:moveTo>
                    <a:pt x="174" y="132"/>
                  </a:moveTo>
                  <a:lnTo>
                    <a:pt x="193" y="132"/>
                  </a:lnTo>
                  <a:lnTo>
                    <a:pt x="177" y="145"/>
                  </a:lnTo>
                  <a:lnTo>
                    <a:pt x="150" y="158"/>
                  </a:lnTo>
                  <a:lnTo>
                    <a:pt x="131" y="158"/>
                  </a:lnTo>
                  <a:lnTo>
                    <a:pt x="127" y="155"/>
                  </a:lnTo>
                  <a:lnTo>
                    <a:pt x="131" y="148"/>
                  </a:lnTo>
                  <a:lnTo>
                    <a:pt x="139" y="150"/>
                  </a:lnTo>
                  <a:lnTo>
                    <a:pt x="160" y="136"/>
                  </a:lnTo>
                  <a:lnTo>
                    <a:pt x="168" y="137"/>
                  </a:lnTo>
                  <a:lnTo>
                    <a:pt x="174" y="132"/>
                  </a:lnTo>
                  <a:close/>
                  <a:moveTo>
                    <a:pt x="237" y="96"/>
                  </a:moveTo>
                  <a:lnTo>
                    <a:pt x="229" y="107"/>
                  </a:lnTo>
                  <a:lnTo>
                    <a:pt x="234" y="109"/>
                  </a:lnTo>
                  <a:lnTo>
                    <a:pt x="229" y="112"/>
                  </a:lnTo>
                  <a:lnTo>
                    <a:pt x="233" y="118"/>
                  </a:lnTo>
                  <a:lnTo>
                    <a:pt x="221" y="121"/>
                  </a:lnTo>
                  <a:lnTo>
                    <a:pt x="204" y="120"/>
                  </a:lnTo>
                  <a:lnTo>
                    <a:pt x="190" y="125"/>
                  </a:lnTo>
                  <a:lnTo>
                    <a:pt x="179" y="123"/>
                  </a:lnTo>
                  <a:lnTo>
                    <a:pt x="188" y="113"/>
                  </a:lnTo>
                  <a:lnTo>
                    <a:pt x="204" y="109"/>
                  </a:lnTo>
                  <a:lnTo>
                    <a:pt x="220" y="110"/>
                  </a:lnTo>
                  <a:lnTo>
                    <a:pt x="217" y="106"/>
                  </a:lnTo>
                  <a:lnTo>
                    <a:pt x="221" y="107"/>
                  </a:lnTo>
                  <a:lnTo>
                    <a:pt x="237" y="96"/>
                  </a:lnTo>
                  <a:close/>
                  <a:moveTo>
                    <a:pt x="114" y="55"/>
                  </a:moveTo>
                  <a:lnTo>
                    <a:pt x="115" y="60"/>
                  </a:lnTo>
                  <a:lnTo>
                    <a:pt x="165" y="69"/>
                  </a:lnTo>
                  <a:lnTo>
                    <a:pt x="174" y="79"/>
                  </a:lnTo>
                  <a:lnTo>
                    <a:pt x="174" y="83"/>
                  </a:lnTo>
                  <a:lnTo>
                    <a:pt x="180" y="91"/>
                  </a:lnTo>
                  <a:lnTo>
                    <a:pt x="174" y="90"/>
                  </a:lnTo>
                  <a:lnTo>
                    <a:pt x="174" y="96"/>
                  </a:lnTo>
                  <a:lnTo>
                    <a:pt x="165" y="93"/>
                  </a:lnTo>
                  <a:lnTo>
                    <a:pt x="163" y="96"/>
                  </a:lnTo>
                  <a:lnTo>
                    <a:pt x="161" y="88"/>
                  </a:lnTo>
                  <a:lnTo>
                    <a:pt x="158" y="90"/>
                  </a:lnTo>
                  <a:lnTo>
                    <a:pt x="157" y="82"/>
                  </a:lnTo>
                  <a:lnTo>
                    <a:pt x="152" y="82"/>
                  </a:lnTo>
                  <a:lnTo>
                    <a:pt x="157" y="93"/>
                  </a:lnTo>
                  <a:lnTo>
                    <a:pt x="150" y="106"/>
                  </a:lnTo>
                  <a:lnTo>
                    <a:pt x="150" y="120"/>
                  </a:lnTo>
                  <a:lnTo>
                    <a:pt x="139" y="128"/>
                  </a:lnTo>
                  <a:lnTo>
                    <a:pt x="133" y="107"/>
                  </a:lnTo>
                  <a:lnTo>
                    <a:pt x="128" y="109"/>
                  </a:lnTo>
                  <a:lnTo>
                    <a:pt x="122" y="113"/>
                  </a:lnTo>
                  <a:lnTo>
                    <a:pt x="119" y="113"/>
                  </a:lnTo>
                  <a:lnTo>
                    <a:pt x="128" y="99"/>
                  </a:lnTo>
                  <a:lnTo>
                    <a:pt x="125" y="82"/>
                  </a:lnTo>
                  <a:lnTo>
                    <a:pt x="112" y="72"/>
                  </a:lnTo>
                  <a:lnTo>
                    <a:pt x="103" y="72"/>
                  </a:lnTo>
                  <a:lnTo>
                    <a:pt x="103" y="79"/>
                  </a:lnTo>
                  <a:lnTo>
                    <a:pt x="97" y="82"/>
                  </a:lnTo>
                  <a:lnTo>
                    <a:pt x="97" y="90"/>
                  </a:lnTo>
                  <a:lnTo>
                    <a:pt x="95" y="91"/>
                  </a:lnTo>
                  <a:lnTo>
                    <a:pt x="93" y="85"/>
                  </a:lnTo>
                  <a:lnTo>
                    <a:pt x="85" y="95"/>
                  </a:lnTo>
                  <a:lnTo>
                    <a:pt x="81" y="115"/>
                  </a:lnTo>
                  <a:lnTo>
                    <a:pt x="85" y="126"/>
                  </a:lnTo>
                  <a:lnTo>
                    <a:pt x="85" y="136"/>
                  </a:lnTo>
                  <a:lnTo>
                    <a:pt x="79" y="150"/>
                  </a:lnTo>
                  <a:lnTo>
                    <a:pt x="73" y="156"/>
                  </a:lnTo>
                  <a:lnTo>
                    <a:pt x="65" y="151"/>
                  </a:lnTo>
                  <a:lnTo>
                    <a:pt x="62" y="144"/>
                  </a:lnTo>
                  <a:lnTo>
                    <a:pt x="60" y="125"/>
                  </a:lnTo>
                  <a:lnTo>
                    <a:pt x="66" y="98"/>
                  </a:lnTo>
                  <a:lnTo>
                    <a:pt x="73" y="83"/>
                  </a:lnTo>
                  <a:lnTo>
                    <a:pt x="73" y="82"/>
                  </a:lnTo>
                  <a:lnTo>
                    <a:pt x="68" y="91"/>
                  </a:lnTo>
                  <a:lnTo>
                    <a:pt x="60" y="96"/>
                  </a:lnTo>
                  <a:lnTo>
                    <a:pt x="62" y="91"/>
                  </a:lnTo>
                  <a:lnTo>
                    <a:pt x="73" y="76"/>
                  </a:lnTo>
                  <a:lnTo>
                    <a:pt x="79" y="69"/>
                  </a:lnTo>
                  <a:lnTo>
                    <a:pt x="79" y="74"/>
                  </a:lnTo>
                  <a:lnTo>
                    <a:pt x="100" y="64"/>
                  </a:lnTo>
                  <a:lnTo>
                    <a:pt x="104" y="69"/>
                  </a:lnTo>
                  <a:lnTo>
                    <a:pt x="109" y="64"/>
                  </a:lnTo>
                  <a:lnTo>
                    <a:pt x="117" y="66"/>
                  </a:lnTo>
                  <a:lnTo>
                    <a:pt x="114" y="57"/>
                  </a:lnTo>
                  <a:lnTo>
                    <a:pt x="114" y="55"/>
                  </a:lnTo>
                  <a:close/>
                  <a:moveTo>
                    <a:pt x="59" y="0"/>
                  </a:moveTo>
                  <a:lnTo>
                    <a:pt x="68" y="3"/>
                  </a:lnTo>
                  <a:lnTo>
                    <a:pt x="73" y="17"/>
                  </a:lnTo>
                  <a:lnTo>
                    <a:pt x="73" y="4"/>
                  </a:lnTo>
                  <a:lnTo>
                    <a:pt x="82" y="6"/>
                  </a:lnTo>
                  <a:lnTo>
                    <a:pt x="93" y="23"/>
                  </a:lnTo>
                  <a:lnTo>
                    <a:pt x="104" y="23"/>
                  </a:lnTo>
                  <a:lnTo>
                    <a:pt x="103" y="30"/>
                  </a:lnTo>
                  <a:lnTo>
                    <a:pt x="108" y="38"/>
                  </a:lnTo>
                  <a:lnTo>
                    <a:pt x="108" y="46"/>
                  </a:lnTo>
                  <a:lnTo>
                    <a:pt x="112" y="47"/>
                  </a:lnTo>
                  <a:lnTo>
                    <a:pt x="111" y="57"/>
                  </a:lnTo>
                  <a:lnTo>
                    <a:pt x="103" y="55"/>
                  </a:lnTo>
                  <a:lnTo>
                    <a:pt x="101" y="50"/>
                  </a:lnTo>
                  <a:lnTo>
                    <a:pt x="87" y="52"/>
                  </a:lnTo>
                  <a:lnTo>
                    <a:pt x="79" y="58"/>
                  </a:lnTo>
                  <a:lnTo>
                    <a:pt x="68" y="57"/>
                  </a:lnTo>
                  <a:lnTo>
                    <a:pt x="60" y="47"/>
                  </a:lnTo>
                  <a:lnTo>
                    <a:pt x="52" y="50"/>
                  </a:lnTo>
                  <a:lnTo>
                    <a:pt x="52" y="46"/>
                  </a:lnTo>
                  <a:lnTo>
                    <a:pt x="62" y="34"/>
                  </a:lnTo>
                  <a:lnTo>
                    <a:pt x="27" y="53"/>
                  </a:lnTo>
                  <a:lnTo>
                    <a:pt x="17" y="55"/>
                  </a:lnTo>
                  <a:lnTo>
                    <a:pt x="16" y="47"/>
                  </a:lnTo>
                  <a:lnTo>
                    <a:pt x="0" y="53"/>
                  </a:lnTo>
                  <a:lnTo>
                    <a:pt x="11" y="41"/>
                  </a:lnTo>
                  <a:lnTo>
                    <a:pt x="33" y="23"/>
                  </a:lnTo>
                  <a:lnTo>
                    <a:pt x="40" y="20"/>
                  </a:lnTo>
                  <a:lnTo>
                    <a:pt x="46" y="9"/>
                  </a:lnTo>
                  <a:lnTo>
                    <a:pt x="47" y="14"/>
                  </a:lnTo>
                  <a:lnTo>
                    <a:pt x="52" y="4"/>
                  </a:lnTo>
                  <a:lnTo>
                    <a:pt x="52" y="12"/>
                  </a:lnTo>
                  <a:lnTo>
                    <a:pt x="5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30" name="Freeform 1864"/>
            <p:cNvSpPr>
              <a:spLocks/>
            </p:cNvSpPr>
            <p:nvPr/>
          </p:nvSpPr>
          <p:spPr bwMode="auto">
            <a:xfrm>
              <a:off x="4581526" y="3079750"/>
              <a:ext cx="71438" cy="52388"/>
            </a:xfrm>
            <a:custGeom>
              <a:avLst/>
              <a:gdLst/>
              <a:ahLst/>
              <a:cxnLst>
                <a:cxn ang="0">
                  <a:pos x="30" y="0"/>
                </a:cxn>
                <a:cxn ang="0">
                  <a:pos x="38" y="8"/>
                </a:cxn>
                <a:cxn ang="0">
                  <a:pos x="44" y="4"/>
                </a:cxn>
                <a:cxn ang="0">
                  <a:pos x="55" y="10"/>
                </a:cxn>
                <a:cxn ang="0">
                  <a:pos x="67" y="26"/>
                </a:cxn>
                <a:cxn ang="0">
                  <a:pos x="70" y="19"/>
                </a:cxn>
                <a:cxn ang="0">
                  <a:pos x="79" y="23"/>
                </a:cxn>
                <a:cxn ang="0">
                  <a:pos x="81" y="29"/>
                </a:cxn>
                <a:cxn ang="0">
                  <a:pos x="92" y="40"/>
                </a:cxn>
                <a:cxn ang="0">
                  <a:pos x="92" y="40"/>
                </a:cxn>
                <a:cxn ang="0">
                  <a:pos x="84" y="45"/>
                </a:cxn>
                <a:cxn ang="0">
                  <a:pos x="79" y="57"/>
                </a:cxn>
                <a:cxn ang="0">
                  <a:pos x="70" y="57"/>
                </a:cxn>
                <a:cxn ang="0">
                  <a:pos x="67" y="61"/>
                </a:cxn>
                <a:cxn ang="0">
                  <a:pos x="44" y="56"/>
                </a:cxn>
                <a:cxn ang="0">
                  <a:pos x="36" y="65"/>
                </a:cxn>
                <a:cxn ang="0">
                  <a:pos x="25" y="62"/>
                </a:cxn>
                <a:cxn ang="0">
                  <a:pos x="8" y="43"/>
                </a:cxn>
                <a:cxn ang="0">
                  <a:pos x="0" y="23"/>
                </a:cxn>
                <a:cxn ang="0">
                  <a:pos x="5" y="26"/>
                </a:cxn>
                <a:cxn ang="0">
                  <a:pos x="30" y="7"/>
                </a:cxn>
                <a:cxn ang="0">
                  <a:pos x="30" y="0"/>
                </a:cxn>
              </a:cxnLst>
              <a:rect l="0" t="0" r="r" b="b"/>
              <a:pathLst>
                <a:path w="92" h="65">
                  <a:moveTo>
                    <a:pt x="30" y="0"/>
                  </a:moveTo>
                  <a:lnTo>
                    <a:pt x="38" y="8"/>
                  </a:lnTo>
                  <a:lnTo>
                    <a:pt x="44" y="4"/>
                  </a:lnTo>
                  <a:lnTo>
                    <a:pt x="55" y="10"/>
                  </a:lnTo>
                  <a:lnTo>
                    <a:pt x="67" y="26"/>
                  </a:lnTo>
                  <a:lnTo>
                    <a:pt x="70" y="19"/>
                  </a:lnTo>
                  <a:lnTo>
                    <a:pt x="79" y="23"/>
                  </a:lnTo>
                  <a:lnTo>
                    <a:pt x="81" y="29"/>
                  </a:lnTo>
                  <a:lnTo>
                    <a:pt x="92" y="40"/>
                  </a:lnTo>
                  <a:lnTo>
                    <a:pt x="92" y="40"/>
                  </a:lnTo>
                  <a:lnTo>
                    <a:pt x="84" y="45"/>
                  </a:lnTo>
                  <a:lnTo>
                    <a:pt x="79" y="57"/>
                  </a:lnTo>
                  <a:lnTo>
                    <a:pt x="70" y="57"/>
                  </a:lnTo>
                  <a:lnTo>
                    <a:pt x="67" y="61"/>
                  </a:lnTo>
                  <a:lnTo>
                    <a:pt x="44" y="56"/>
                  </a:lnTo>
                  <a:lnTo>
                    <a:pt x="36" y="65"/>
                  </a:lnTo>
                  <a:lnTo>
                    <a:pt x="25" y="62"/>
                  </a:lnTo>
                  <a:lnTo>
                    <a:pt x="8" y="43"/>
                  </a:lnTo>
                  <a:lnTo>
                    <a:pt x="0" y="23"/>
                  </a:lnTo>
                  <a:lnTo>
                    <a:pt x="5" y="26"/>
                  </a:lnTo>
                  <a:lnTo>
                    <a:pt x="30" y="7"/>
                  </a:lnTo>
                  <a:lnTo>
                    <a:pt x="3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31" name="Freeform 1865"/>
            <p:cNvSpPr>
              <a:spLocks/>
            </p:cNvSpPr>
            <p:nvPr/>
          </p:nvSpPr>
          <p:spPr bwMode="auto">
            <a:xfrm>
              <a:off x="4581526" y="3079750"/>
              <a:ext cx="71438" cy="52388"/>
            </a:xfrm>
            <a:custGeom>
              <a:avLst/>
              <a:gdLst/>
              <a:ahLst/>
              <a:cxnLst>
                <a:cxn ang="0">
                  <a:pos x="30" y="0"/>
                </a:cxn>
                <a:cxn ang="0">
                  <a:pos x="38" y="8"/>
                </a:cxn>
                <a:cxn ang="0">
                  <a:pos x="44" y="4"/>
                </a:cxn>
                <a:cxn ang="0">
                  <a:pos x="55" y="10"/>
                </a:cxn>
                <a:cxn ang="0">
                  <a:pos x="67" y="26"/>
                </a:cxn>
                <a:cxn ang="0">
                  <a:pos x="70" y="19"/>
                </a:cxn>
                <a:cxn ang="0">
                  <a:pos x="79" y="23"/>
                </a:cxn>
                <a:cxn ang="0">
                  <a:pos x="81" y="29"/>
                </a:cxn>
                <a:cxn ang="0">
                  <a:pos x="92" y="40"/>
                </a:cxn>
                <a:cxn ang="0">
                  <a:pos x="92" y="40"/>
                </a:cxn>
                <a:cxn ang="0">
                  <a:pos x="84" y="45"/>
                </a:cxn>
                <a:cxn ang="0">
                  <a:pos x="79" y="57"/>
                </a:cxn>
                <a:cxn ang="0">
                  <a:pos x="70" y="57"/>
                </a:cxn>
                <a:cxn ang="0">
                  <a:pos x="67" y="61"/>
                </a:cxn>
                <a:cxn ang="0">
                  <a:pos x="44" y="56"/>
                </a:cxn>
                <a:cxn ang="0">
                  <a:pos x="36" y="65"/>
                </a:cxn>
                <a:cxn ang="0">
                  <a:pos x="25" y="62"/>
                </a:cxn>
                <a:cxn ang="0">
                  <a:pos x="8" y="43"/>
                </a:cxn>
                <a:cxn ang="0">
                  <a:pos x="0" y="23"/>
                </a:cxn>
                <a:cxn ang="0">
                  <a:pos x="5" y="26"/>
                </a:cxn>
                <a:cxn ang="0">
                  <a:pos x="30" y="7"/>
                </a:cxn>
                <a:cxn ang="0">
                  <a:pos x="30" y="0"/>
                </a:cxn>
              </a:cxnLst>
              <a:rect l="0" t="0" r="r" b="b"/>
              <a:pathLst>
                <a:path w="92" h="65">
                  <a:moveTo>
                    <a:pt x="30" y="0"/>
                  </a:moveTo>
                  <a:lnTo>
                    <a:pt x="38" y="8"/>
                  </a:lnTo>
                  <a:lnTo>
                    <a:pt x="44" y="4"/>
                  </a:lnTo>
                  <a:lnTo>
                    <a:pt x="55" y="10"/>
                  </a:lnTo>
                  <a:lnTo>
                    <a:pt x="67" y="26"/>
                  </a:lnTo>
                  <a:lnTo>
                    <a:pt x="70" y="19"/>
                  </a:lnTo>
                  <a:lnTo>
                    <a:pt x="79" y="23"/>
                  </a:lnTo>
                  <a:lnTo>
                    <a:pt x="81" y="29"/>
                  </a:lnTo>
                  <a:lnTo>
                    <a:pt x="92" y="40"/>
                  </a:lnTo>
                  <a:lnTo>
                    <a:pt x="92" y="40"/>
                  </a:lnTo>
                  <a:lnTo>
                    <a:pt x="84" y="45"/>
                  </a:lnTo>
                  <a:lnTo>
                    <a:pt x="79" y="57"/>
                  </a:lnTo>
                  <a:lnTo>
                    <a:pt x="70" y="57"/>
                  </a:lnTo>
                  <a:lnTo>
                    <a:pt x="67" y="61"/>
                  </a:lnTo>
                  <a:lnTo>
                    <a:pt x="44" y="56"/>
                  </a:lnTo>
                  <a:lnTo>
                    <a:pt x="36" y="65"/>
                  </a:lnTo>
                  <a:lnTo>
                    <a:pt x="25" y="62"/>
                  </a:lnTo>
                  <a:lnTo>
                    <a:pt x="8" y="43"/>
                  </a:lnTo>
                  <a:lnTo>
                    <a:pt x="0" y="23"/>
                  </a:lnTo>
                  <a:lnTo>
                    <a:pt x="5" y="26"/>
                  </a:lnTo>
                  <a:lnTo>
                    <a:pt x="30" y="7"/>
                  </a:lnTo>
                  <a:lnTo>
                    <a:pt x="3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32" name="Freeform 1866"/>
            <p:cNvSpPr>
              <a:spLocks/>
            </p:cNvSpPr>
            <p:nvPr/>
          </p:nvSpPr>
          <p:spPr bwMode="auto">
            <a:xfrm>
              <a:off x="4633913" y="3111500"/>
              <a:ext cx="61913" cy="30163"/>
            </a:xfrm>
            <a:custGeom>
              <a:avLst/>
              <a:gdLst/>
              <a:ahLst/>
              <a:cxnLst>
                <a:cxn ang="0">
                  <a:pos x="25" y="0"/>
                </a:cxn>
                <a:cxn ang="0">
                  <a:pos x="31" y="3"/>
                </a:cxn>
                <a:cxn ang="0">
                  <a:pos x="37" y="2"/>
                </a:cxn>
                <a:cxn ang="0">
                  <a:pos x="44" y="8"/>
                </a:cxn>
                <a:cxn ang="0">
                  <a:pos x="64" y="3"/>
                </a:cxn>
                <a:cxn ang="0">
                  <a:pos x="79" y="9"/>
                </a:cxn>
                <a:cxn ang="0">
                  <a:pos x="74" y="25"/>
                </a:cxn>
                <a:cxn ang="0">
                  <a:pos x="56" y="24"/>
                </a:cxn>
                <a:cxn ang="0">
                  <a:pos x="44" y="32"/>
                </a:cxn>
                <a:cxn ang="0">
                  <a:pos x="28" y="33"/>
                </a:cxn>
                <a:cxn ang="0">
                  <a:pos x="23" y="38"/>
                </a:cxn>
                <a:cxn ang="0">
                  <a:pos x="15" y="38"/>
                </a:cxn>
                <a:cxn ang="0">
                  <a:pos x="6" y="33"/>
                </a:cxn>
                <a:cxn ang="0">
                  <a:pos x="0" y="17"/>
                </a:cxn>
                <a:cxn ang="0">
                  <a:pos x="4" y="14"/>
                </a:cxn>
                <a:cxn ang="0">
                  <a:pos x="12" y="14"/>
                </a:cxn>
                <a:cxn ang="0">
                  <a:pos x="17" y="3"/>
                </a:cxn>
                <a:cxn ang="0">
                  <a:pos x="25" y="0"/>
                </a:cxn>
              </a:cxnLst>
              <a:rect l="0" t="0" r="r" b="b"/>
              <a:pathLst>
                <a:path w="79" h="38">
                  <a:moveTo>
                    <a:pt x="25" y="0"/>
                  </a:moveTo>
                  <a:lnTo>
                    <a:pt x="31" y="3"/>
                  </a:lnTo>
                  <a:lnTo>
                    <a:pt x="37" y="2"/>
                  </a:lnTo>
                  <a:lnTo>
                    <a:pt x="44" y="8"/>
                  </a:lnTo>
                  <a:lnTo>
                    <a:pt x="64" y="3"/>
                  </a:lnTo>
                  <a:lnTo>
                    <a:pt x="79" y="9"/>
                  </a:lnTo>
                  <a:lnTo>
                    <a:pt x="74" y="25"/>
                  </a:lnTo>
                  <a:lnTo>
                    <a:pt x="56" y="24"/>
                  </a:lnTo>
                  <a:lnTo>
                    <a:pt x="44" y="32"/>
                  </a:lnTo>
                  <a:lnTo>
                    <a:pt x="28" y="33"/>
                  </a:lnTo>
                  <a:lnTo>
                    <a:pt x="23" y="38"/>
                  </a:lnTo>
                  <a:lnTo>
                    <a:pt x="15" y="38"/>
                  </a:lnTo>
                  <a:lnTo>
                    <a:pt x="6" y="33"/>
                  </a:lnTo>
                  <a:lnTo>
                    <a:pt x="0" y="17"/>
                  </a:lnTo>
                  <a:lnTo>
                    <a:pt x="4" y="14"/>
                  </a:lnTo>
                  <a:lnTo>
                    <a:pt x="12" y="14"/>
                  </a:lnTo>
                  <a:lnTo>
                    <a:pt x="17" y="3"/>
                  </a:lnTo>
                  <a:lnTo>
                    <a:pt x="2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33" name="Freeform 1867"/>
            <p:cNvSpPr>
              <a:spLocks/>
            </p:cNvSpPr>
            <p:nvPr/>
          </p:nvSpPr>
          <p:spPr bwMode="auto">
            <a:xfrm>
              <a:off x="4633913" y="3111500"/>
              <a:ext cx="61913" cy="30163"/>
            </a:xfrm>
            <a:custGeom>
              <a:avLst/>
              <a:gdLst/>
              <a:ahLst/>
              <a:cxnLst>
                <a:cxn ang="0">
                  <a:pos x="25" y="0"/>
                </a:cxn>
                <a:cxn ang="0">
                  <a:pos x="31" y="3"/>
                </a:cxn>
                <a:cxn ang="0">
                  <a:pos x="37" y="2"/>
                </a:cxn>
                <a:cxn ang="0">
                  <a:pos x="44" y="8"/>
                </a:cxn>
                <a:cxn ang="0">
                  <a:pos x="64" y="3"/>
                </a:cxn>
                <a:cxn ang="0">
                  <a:pos x="79" y="9"/>
                </a:cxn>
                <a:cxn ang="0">
                  <a:pos x="74" y="25"/>
                </a:cxn>
                <a:cxn ang="0">
                  <a:pos x="56" y="24"/>
                </a:cxn>
                <a:cxn ang="0">
                  <a:pos x="44" y="32"/>
                </a:cxn>
                <a:cxn ang="0">
                  <a:pos x="28" y="33"/>
                </a:cxn>
                <a:cxn ang="0">
                  <a:pos x="23" y="38"/>
                </a:cxn>
                <a:cxn ang="0">
                  <a:pos x="15" y="38"/>
                </a:cxn>
                <a:cxn ang="0">
                  <a:pos x="6" y="33"/>
                </a:cxn>
                <a:cxn ang="0">
                  <a:pos x="0" y="17"/>
                </a:cxn>
                <a:cxn ang="0">
                  <a:pos x="4" y="14"/>
                </a:cxn>
                <a:cxn ang="0">
                  <a:pos x="12" y="14"/>
                </a:cxn>
                <a:cxn ang="0">
                  <a:pos x="17" y="3"/>
                </a:cxn>
                <a:cxn ang="0">
                  <a:pos x="25" y="0"/>
                </a:cxn>
              </a:cxnLst>
              <a:rect l="0" t="0" r="r" b="b"/>
              <a:pathLst>
                <a:path w="79" h="38">
                  <a:moveTo>
                    <a:pt x="25" y="0"/>
                  </a:moveTo>
                  <a:lnTo>
                    <a:pt x="31" y="3"/>
                  </a:lnTo>
                  <a:lnTo>
                    <a:pt x="37" y="2"/>
                  </a:lnTo>
                  <a:lnTo>
                    <a:pt x="44" y="8"/>
                  </a:lnTo>
                  <a:lnTo>
                    <a:pt x="64" y="3"/>
                  </a:lnTo>
                  <a:lnTo>
                    <a:pt x="79" y="9"/>
                  </a:lnTo>
                  <a:lnTo>
                    <a:pt x="74" y="25"/>
                  </a:lnTo>
                  <a:lnTo>
                    <a:pt x="56" y="24"/>
                  </a:lnTo>
                  <a:lnTo>
                    <a:pt x="44" y="32"/>
                  </a:lnTo>
                  <a:lnTo>
                    <a:pt x="28" y="33"/>
                  </a:lnTo>
                  <a:lnTo>
                    <a:pt x="23" y="38"/>
                  </a:lnTo>
                  <a:lnTo>
                    <a:pt x="15" y="38"/>
                  </a:lnTo>
                  <a:lnTo>
                    <a:pt x="6" y="33"/>
                  </a:lnTo>
                  <a:lnTo>
                    <a:pt x="0" y="17"/>
                  </a:lnTo>
                  <a:lnTo>
                    <a:pt x="4" y="14"/>
                  </a:lnTo>
                  <a:lnTo>
                    <a:pt x="12" y="14"/>
                  </a:lnTo>
                  <a:lnTo>
                    <a:pt x="17" y="3"/>
                  </a:lnTo>
                  <a:lnTo>
                    <a:pt x="2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34" name="Freeform 1868"/>
            <p:cNvSpPr>
              <a:spLocks/>
            </p:cNvSpPr>
            <p:nvPr/>
          </p:nvSpPr>
          <p:spPr bwMode="auto">
            <a:xfrm>
              <a:off x="4591051" y="3163888"/>
              <a:ext cx="41275" cy="20638"/>
            </a:xfrm>
            <a:custGeom>
              <a:avLst/>
              <a:gdLst/>
              <a:ahLst/>
              <a:cxnLst>
                <a:cxn ang="0">
                  <a:pos x="41" y="0"/>
                </a:cxn>
                <a:cxn ang="0">
                  <a:pos x="52" y="8"/>
                </a:cxn>
                <a:cxn ang="0">
                  <a:pos x="46" y="8"/>
                </a:cxn>
                <a:cxn ang="0">
                  <a:pos x="39" y="13"/>
                </a:cxn>
                <a:cxn ang="0">
                  <a:pos x="41" y="18"/>
                </a:cxn>
                <a:cxn ang="0">
                  <a:pos x="33" y="19"/>
                </a:cxn>
                <a:cxn ang="0">
                  <a:pos x="31" y="26"/>
                </a:cxn>
                <a:cxn ang="0">
                  <a:pos x="23" y="24"/>
                </a:cxn>
                <a:cxn ang="0">
                  <a:pos x="20" y="18"/>
                </a:cxn>
                <a:cxn ang="0">
                  <a:pos x="17" y="23"/>
                </a:cxn>
                <a:cxn ang="0">
                  <a:pos x="4" y="26"/>
                </a:cxn>
                <a:cxn ang="0">
                  <a:pos x="4" y="24"/>
                </a:cxn>
                <a:cxn ang="0">
                  <a:pos x="9" y="23"/>
                </a:cxn>
                <a:cxn ang="0">
                  <a:pos x="4" y="19"/>
                </a:cxn>
                <a:cxn ang="0">
                  <a:pos x="3" y="11"/>
                </a:cxn>
                <a:cxn ang="0">
                  <a:pos x="0" y="11"/>
                </a:cxn>
                <a:cxn ang="0">
                  <a:pos x="4" y="7"/>
                </a:cxn>
                <a:cxn ang="0">
                  <a:pos x="17" y="8"/>
                </a:cxn>
                <a:cxn ang="0">
                  <a:pos x="41" y="0"/>
                </a:cxn>
              </a:cxnLst>
              <a:rect l="0" t="0" r="r" b="b"/>
              <a:pathLst>
                <a:path w="52" h="26">
                  <a:moveTo>
                    <a:pt x="41" y="0"/>
                  </a:moveTo>
                  <a:lnTo>
                    <a:pt x="52" y="8"/>
                  </a:lnTo>
                  <a:lnTo>
                    <a:pt x="46" y="8"/>
                  </a:lnTo>
                  <a:lnTo>
                    <a:pt x="39" y="13"/>
                  </a:lnTo>
                  <a:lnTo>
                    <a:pt x="41" y="18"/>
                  </a:lnTo>
                  <a:lnTo>
                    <a:pt x="33" y="19"/>
                  </a:lnTo>
                  <a:lnTo>
                    <a:pt x="31" y="26"/>
                  </a:lnTo>
                  <a:lnTo>
                    <a:pt x="23" y="24"/>
                  </a:lnTo>
                  <a:lnTo>
                    <a:pt x="20" y="18"/>
                  </a:lnTo>
                  <a:lnTo>
                    <a:pt x="17" y="23"/>
                  </a:lnTo>
                  <a:lnTo>
                    <a:pt x="4" y="26"/>
                  </a:lnTo>
                  <a:lnTo>
                    <a:pt x="4" y="24"/>
                  </a:lnTo>
                  <a:lnTo>
                    <a:pt x="9" y="23"/>
                  </a:lnTo>
                  <a:lnTo>
                    <a:pt x="4" y="19"/>
                  </a:lnTo>
                  <a:lnTo>
                    <a:pt x="3" y="11"/>
                  </a:lnTo>
                  <a:lnTo>
                    <a:pt x="0" y="11"/>
                  </a:lnTo>
                  <a:lnTo>
                    <a:pt x="4" y="7"/>
                  </a:lnTo>
                  <a:lnTo>
                    <a:pt x="17" y="8"/>
                  </a:lnTo>
                  <a:lnTo>
                    <a:pt x="4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35" name="Freeform 1869"/>
            <p:cNvSpPr>
              <a:spLocks/>
            </p:cNvSpPr>
            <p:nvPr/>
          </p:nvSpPr>
          <p:spPr bwMode="auto">
            <a:xfrm>
              <a:off x="4591051" y="3163888"/>
              <a:ext cx="41275" cy="20638"/>
            </a:xfrm>
            <a:custGeom>
              <a:avLst/>
              <a:gdLst/>
              <a:ahLst/>
              <a:cxnLst>
                <a:cxn ang="0">
                  <a:pos x="41" y="0"/>
                </a:cxn>
                <a:cxn ang="0">
                  <a:pos x="52" y="8"/>
                </a:cxn>
                <a:cxn ang="0">
                  <a:pos x="46" y="8"/>
                </a:cxn>
                <a:cxn ang="0">
                  <a:pos x="39" y="13"/>
                </a:cxn>
                <a:cxn ang="0">
                  <a:pos x="41" y="18"/>
                </a:cxn>
                <a:cxn ang="0">
                  <a:pos x="33" y="19"/>
                </a:cxn>
                <a:cxn ang="0">
                  <a:pos x="31" y="26"/>
                </a:cxn>
                <a:cxn ang="0">
                  <a:pos x="23" y="24"/>
                </a:cxn>
                <a:cxn ang="0">
                  <a:pos x="20" y="18"/>
                </a:cxn>
                <a:cxn ang="0">
                  <a:pos x="17" y="23"/>
                </a:cxn>
                <a:cxn ang="0">
                  <a:pos x="4" y="26"/>
                </a:cxn>
                <a:cxn ang="0">
                  <a:pos x="4" y="24"/>
                </a:cxn>
                <a:cxn ang="0">
                  <a:pos x="9" y="23"/>
                </a:cxn>
                <a:cxn ang="0">
                  <a:pos x="4" y="19"/>
                </a:cxn>
                <a:cxn ang="0">
                  <a:pos x="3" y="11"/>
                </a:cxn>
                <a:cxn ang="0">
                  <a:pos x="0" y="11"/>
                </a:cxn>
                <a:cxn ang="0">
                  <a:pos x="4" y="7"/>
                </a:cxn>
                <a:cxn ang="0">
                  <a:pos x="17" y="8"/>
                </a:cxn>
                <a:cxn ang="0">
                  <a:pos x="41" y="0"/>
                </a:cxn>
              </a:cxnLst>
              <a:rect l="0" t="0" r="r" b="b"/>
              <a:pathLst>
                <a:path w="52" h="26">
                  <a:moveTo>
                    <a:pt x="41" y="0"/>
                  </a:moveTo>
                  <a:lnTo>
                    <a:pt x="52" y="8"/>
                  </a:lnTo>
                  <a:lnTo>
                    <a:pt x="46" y="8"/>
                  </a:lnTo>
                  <a:lnTo>
                    <a:pt x="39" y="13"/>
                  </a:lnTo>
                  <a:lnTo>
                    <a:pt x="41" y="18"/>
                  </a:lnTo>
                  <a:lnTo>
                    <a:pt x="33" y="19"/>
                  </a:lnTo>
                  <a:lnTo>
                    <a:pt x="31" y="26"/>
                  </a:lnTo>
                  <a:lnTo>
                    <a:pt x="23" y="24"/>
                  </a:lnTo>
                  <a:lnTo>
                    <a:pt x="20" y="18"/>
                  </a:lnTo>
                  <a:lnTo>
                    <a:pt x="17" y="23"/>
                  </a:lnTo>
                  <a:lnTo>
                    <a:pt x="4" y="26"/>
                  </a:lnTo>
                  <a:lnTo>
                    <a:pt x="4" y="24"/>
                  </a:lnTo>
                  <a:lnTo>
                    <a:pt x="9" y="23"/>
                  </a:lnTo>
                  <a:lnTo>
                    <a:pt x="4" y="19"/>
                  </a:lnTo>
                  <a:lnTo>
                    <a:pt x="3" y="11"/>
                  </a:lnTo>
                  <a:lnTo>
                    <a:pt x="0" y="11"/>
                  </a:lnTo>
                  <a:lnTo>
                    <a:pt x="4" y="7"/>
                  </a:lnTo>
                  <a:lnTo>
                    <a:pt x="17" y="8"/>
                  </a:lnTo>
                  <a:lnTo>
                    <a:pt x="4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36" name="Freeform 1870"/>
            <p:cNvSpPr>
              <a:spLocks/>
            </p:cNvSpPr>
            <p:nvPr/>
          </p:nvSpPr>
          <p:spPr bwMode="auto">
            <a:xfrm>
              <a:off x="4602163" y="3163888"/>
              <a:ext cx="63500" cy="73025"/>
            </a:xfrm>
            <a:custGeom>
              <a:avLst/>
              <a:gdLst/>
              <a:ahLst/>
              <a:cxnLst>
                <a:cxn ang="0">
                  <a:pos x="57" y="15"/>
                </a:cxn>
                <a:cxn ang="0">
                  <a:pos x="76" y="19"/>
                </a:cxn>
                <a:cxn ang="0">
                  <a:pos x="77" y="37"/>
                </a:cxn>
                <a:cxn ang="0">
                  <a:pos x="66" y="34"/>
                </a:cxn>
                <a:cxn ang="0">
                  <a:pos x="44" y="37"/>
                </a:cxn>
                <a:cxn ang="0">
                  <a:pos x="33" y="32"/>
                </a:cxn>
                <a:cxn ang="0">
                  <a:pos x="36" y="46"/>
                </a:cxn>
                <a:cxn ang="0">
                  <a:pos x="36" y="49"/>
                </a:cxn>
                <a:cxn ang="0">
                  <a:pos x="38" y="51"/>
                </a:cxn>
                <a:cxn ang="0">
                  <a:pos x="40" y="54"/>
                </a:cxn>
                <a:cxn ang="0">
                  <a:pos x="43" y="57"/>
                </a:cxn>
                <a:cxn ang="0">
                  <a:pos x="44" y="60"/>
                </a:cxn>
                <a:cxn ang="0">
                  <a:pos x="44" y="62"/>
                </a:cxn>
                <a:cxn ang="0">
                  <a:pos x="46" y="64"/>
                </a:cxn>
                <a:cxn ang="0">
                  <a:pos x="47" y="65"/>
                </a:cxn>
                <a:cxn ang="0">
                  <a:pos x="47" y="67"/>
                </a:cxn>
                <a:cxn ang="0">
                  <a:pos x="49" y="68"/>
                </a:cxn>
                <a:cxn ang="0">
                  <a:pos x="51" y="70"/>
                </a:cxn>
                <a:cxn ang="0">
                  <a:pos x="52" y="72"/>
                </a:cxn>
                <a:cxn ang="0">
                  <a:pos x="52" y="73"/>
                </a:cxn>
                <a:cxn ang="0">
                  <a:pos x="63" y="86"/>
                </a:cxn>
                <a:cxn ang="0">
                  <a:pos x="57" y="84"/>
                </a:cxn>
                <a:cxn ang="0">
                  <a:pos x="44" y="72"/>
                </a:cxn>
                <a:cxn ang="0">
                  <a:pos x="21" y="54"/>
                </a:cxn>
                <a:cxn ang="0">
                  <a:pos x="19" y="46"/>
                </a:cxn>
                <a:cxn ang="0">
                  <a:pos x="13" y="27"/>
                </a:cxn>
                <a:cxn ang="0">
                  <a:pos x="5" y="38"/>
                </a:cxn>
                <a:cxn ang="0">
                  <a:pos x="0" y="29"/>
                </a:cxn>
                <a:cxn ang="0">
                  <a:pos x="13" y="19"/>
                </a:cxn>
                <a:cxn ang="0">
                  <a:pos x="17" y="21"/>
                </a:cxn>
                <a:cxn ang="0">
                  <a:pos x="27" y="15"/>
                </a:cxn>
                <a:cxn ang="0">
                  <a:pos x="32" y="8"/>
                </a:cxn>
                <a:cxn ang="0">
                  <a:pos x="44" y="0"/>
                </a:cxn>
              </a:cxnLst>
              <a:rect l="0" t="0" r="r" b="b"/>
              <a:pathLst>
                <a:path w="79" h="92">
                  <a:moveTo>
                    <a:pt x="44" y="0"/>
                  </a:moveTo>
                  <a:lnTo>
                    <a:pt x="57" y="15"/>
                  </a:lnTo>
                  <a:lnTo>
                    <a:pt x="74" y="8"/>
                  </a:lnTo>
                  <a:lnTo>
                    <a:pt x="76" y="19"/>
                  </a:lnTo>
                  <a:lnTo>
                    <a:pt x="79" y="27"/>
                  </a:lnTo>
                  <a:lnTo>
                    <a:pt x="77" y="37"/>
                  </a:lnTo>
                  <a:lnTo>
                    <a:pt x="73" y="32"/>
                  </a:lnTo>
                  <a:lnTo>
                    <a:pt x="66" y="34"/>
                  </a:lnTo>
                  <a:lnTo>
                    <a:pt x="51" y="32"/>
                  </a:lnTo>
                  <a:lnTo>
                    <a:pt x="44" y="37"/>
                  </a:lnTo>
                  <a:lnTo>
                    <a:pt x="40" y="32"/>
                  </a:lnTo>
                  <a:lnTo>
                    <a:pt x="33" y="32"/>
                  </a:lnTo>
                  <a:lnTo>
                    <a:pt x="33" y="37"/>
                  </a:lnTo>
                  <a:lnTo>
                    <a:pt x="36" y="46"/>
                  </a:lnTo>
                  <a:lnTo>
                    <a:pt x="36" y="48"/>
                  </a:lnTo>
                  <a:lnTo>
                    <a:pt x="36" y="49"/>
                  </a:lnTo>
                  <a:lnTo>
                    <a:pt x="38" y="49"/>
                  </a:lnTo>
                  <a:lnTo>
                    <a:pt x="38" y="51"/>
                  </a:lnTo>
                  <a:lnTo>
                    <a:pt x="40" y="53"/>
                  </a:lnTo>
                  <a:lnTo>
                    <a:pt x="40" y="54"/>
                  </a:lnTo>
                  <a:lnTo>
                    <a:pt x="41" y="56"/>
                  </a:lnTo>
                  <a:lnTo>
                    <a:pt x="43" y="57"/>
                  </a:lnTo>
                  <a:lnTo>
                    <a:pt x="43" y="59"/>
                  </a:lnTo>
                  <a:lnTo>
                    <a:pt x="44" y="60"/>
                  </a:lnTo>
                  <a:lnTo>
                    <a:pt x="44" y="60"/>
                  </a:lnTo>
                  <a:lnTo>
                    <a:pt x="44" y="62"/>
                  </a:lnTo>
                  <a:lnTo>
                    <a:pt x="46" y="64"/>
                  </a:lnTo>
                  <a:lnTo>
                    <a:pt x="46" y="64"/>
                  </a:lnTo>
                  <a:lnTo>
                    <a:pt x="46" y="64"/>
                  </a:lnTo>
                  <a:lnTo>
                    <a:pt x="47" y="65"/>
                  </a:lnTo>
                  <a:lnTo>
                    <a:pt x="47" y="67"/>
                  </a:lnTo>
                  <a:lnTo>
                    <a:pt x="47" y="67"/>
                  </a:lnTo>
                  <a:lnTo>
                    <a:pt x="49" y="67"/>
                  </a:lnTo>
                  <a:lnTo>
                    <a:pt x="49" y="68"/>
                  </a:lnTo>
                  <a:lnTo>
                    <a:pt x="51" y="68"/>
                  </a:lnTo>
                  <a:lnTo>
                    <a:pt x="51" y="70"/>
                  </a:lnTo>
                  <a:lnTo>
                    <a:pt x="51" y="72"/>
                  </a:lnTo>
                  <a:lnTo>
                    <a:pt x="52" y="72"/>
                  </a:lnTo>
                  <a:lnTo>
                    <a:pt x="52" y="72"/>
                  </a:lnTo>
                  <a:lnTo>
                    <a:pt x="52" y="73"/>
                  </a:lnTo>
                  <a:lnTo>
                    <a:pt x="54" y="73"/>
                  </a:lnTo>
                  <a:lnTo>
                    <a:pt x="63" y="86"/>
                  </a:lnTo>
                  <a:lnTo>
                    <a:pt x="63" y="92"/>
                  </a:lnTo>
                  <a:lnTo>
                    <a:pt x="57" y="84"/>
                  </a:lnTo>
                  <a:lnTo>
                    <a:pt x="52" y="81"/>
                  </a:lnTo>
                  <a:lnTo>
                    <a:pt x="44" y="72"/>
                  </a:lnTo>
                  <a:lnTo>
                    <a:pt x="33" y="68"/>
                  </a:lnTo>
                  <a:lnTo>
                    <a:pt x="21" y="54"/>
                  </a:lnTo>
                  <a:lnTo>
                    <a:pt x="25" y="49"/>
                  </a:lnTo>
                  <a:lnTo>
                    <a:pt x="19" y="46"/>
                  </a:lnTo>
                  <a:lnTo>
                    <a:pt x="17" y="32"/>
                  </a:lnTo>
                  <a:lnTo>
                    <a:pt x="13" y="27"/>
                  </a:lnTo>
                  <a:lnTo>
                    <a:pt x="11" y="26"/>
                  </a:lnTo>
                  <a:lnTo>
                    <a:pt x="5" y="38"/>
                  </a:lnTo>
                  <a:lnTo>
                    <a:pt x="3" y="37"/>
                  </a:lnTo>
                  <a:lnTo>
                    <a:pt x="0" y="29"/>
                  </a:lnTo>
                  <a:lnTo>
                    <a:pt x="2" y="23"/>
                  </a:lnTo>
                  <a:lnTo>
                    <a:pt x="13" y="19"/>
                  </a:lnTo>
                  <a:lnTo>
                    <a:pt x="14" y="13"/>
                  </a:lnTo>
                  <a:lnTo>
                    <a:pt x="17" y="21"/>
                  </a:lnTo>
                  <a:lnTo>
                    <a:pt x="25" y="24"/>
                  </a:lnTo>
                  <a:lnTo>
                    <a:pt x="27" y="15"/>
                  </a:lnTo>
                  <a:lnTo>
                    <a:pt x="33" y="13"/>
                  </a:lnTo>
                  <a:lnTo>
                    <a:pt x="32" y="8"/>
                  </a:lnTo>
                  <a:lnTo>
                    <a:pt x="36" y="2"/>
                  </a:lnTo>
                  <a:lnTo>
                    <a:pt x="4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37" name="Freeform 1871"/>
            <p:cNvSpPr>
              <a:spLocks/>
            </p:cNvSpPr>
            <p:nvPr/>
          </p:nvSpPr>
          <p:spPr bwMode="auto">
            <a:xfrm>
              <a:off x="4602163" y="3163888"/>
              <a:ext cx="63500" cy="73025"/>
            </a:xfrm>
            <a:custGeom>
              <a:avLst/>
              <a:gdLst/>
              <a:ahLst/>
              <a:cxnLst>
                <a:cxn ang="0">
                  <a:pos x="57" y="15"/>
                </a:cxn>
                <a:cxn ang="0">
                  <a:pos x="76" y="19"/>
                </a:cxn>
                <a:cxn ang="0">
                  <a:pos x="77" y="37"/>
                </a:cxn>
                <a:cxn ang="0">
                  <a:pos x="66" y="34"/>
                </a:cxn>
                <a:cxn ang="0">
                  <a:pos x="44" y="37"/>
                </a:cxn>
                <a:cxn ang="0">
                  <a:pos x="33" y="32"/>
                </a:cxn>
                <a:cxn ang="0">
                  <a:pos x="36" y="46"/>
                </a:cxn>
                <a:cxn ang="0">
                  <a:pos x="36" y="49"/>
                </a:cxn>
                <a:cxn ang="0">
                  <a:pos x="38" y="51"/>
                </a:cxn>
                <a:cxn ang="0">
                  <a:pos x="40" y="54"/>
                </a:cxn>
                <a:cxn ang="0">
                  <a:pos x="43" y="57"/>
                </a:cxn>
                <a:cxn ang="0">
                  <a:pos x="44" y="60"/>
                </a:cxn>
                <a:cxn ang="0">
                  <a:pos x="44" y="62"/>
                </a:cxn>
                <a:cxn ang="0">
                  <a:pos x="46" y="64"/>
                </a:cxn>
                <a:cxn ang="0">
                  <a:pos x="47" y="65"/>
                </a:cxn>
                <a:cxn ang="0">
                  <a:pos x="47" y="67"/>
                </a:cxn>
                <a:cxn ang="0">
                  <a:pos x="49" y="68"/>
                </a:cxn>
                <a:cxn ang="0">
                  <a:pos x="51" y="70"/>
                </a:cxn>
                <a:cxn ang="0">
                  <a:pos x="52" y="72"/>
                </a:cxn>
                <a:cxn ang="0">
                  <a:pos x="52" y="73"/>
                </a:cxn>
                <a:cxn ang="0">
                  <a:pos x="63" y="86"/>
                </a:cxn>
                <a:cxn ang="0">
                  <a:pos x="57" y="84"/>
                </a:cxn>
                <a:cxn ang="0">
                  <a:pos x="44" y="72"/>
                </a:cxn>
                <a:cxn ang="0">
                  <a:pos x="21" y="54"/>
                </a:cxn>
                <a:cxn ang="0">
                  <a:pos x="19" y="46"/>
                </a:cxn>
                <a:cxn ang="0">
                  <a:pos x="13" y="27"/>
                </a:cxn>
                <a:cxn ang="0">
                  <a:pos x="5" y="38"/>
                </a:cxn>
                <a:cxn ang="0">
                  <a:pos x="0" y="29"/>
                </a:cxn>
                <a:cxn ang="0">
                  <a:pos x="13" y="19"/>
                </a:cxn>
                <a:cxn ang="0">
                  <a:pos x="17" y="21"/>
                </a:cxn>
                <a:cxn ang="0">
                  <a:pos x="27" y="15"/>
                </a:cxn>
                <a:cxn ang="0">
                  <a:pos x="32" y="8"/>
                </a:cxn>
                <a:cxn ang="0">
                  <a:pos x="44" y="0"/>
                </a:cxn>
              </a:cxnLst>
              <a:rect l="0" t="0" r="r" b="b"/>
              <a:pathLst>
                <a:path w="79" h="92">
                  <a:moveTo>
                    <a:pt x="44" y="0"/>
                  </a:moveTo>
                  <a:lnTo>
                    <a:pt x="57" y="15"/>
                  </a:lnTo>
                  <a:lnTo>
                    <a:pt x="74" y="8"/>
                  </a:lnTo>
                  <a:lnTo>
                    <a:pt x="76" y="19"/>
                  </a:lnTo>
                  <a:lnTo>
                    <a:pt x="79" y="27"/>
                  </a:lnTo>
                  <a:lnTo>
                    <a:pt x="77" y="37"/>
                  </a:lnTo>
                  <a:lnTo>
                    <a:pt x="73" y="32"/>
                  </a:lnTo>
                  <a:lnTo>
                    <a:pt x="66" y="34"/>
                  </a:lnTo>
                  <a:lnTo>
                    <a:pt x="51" y="32"/>
                  </a:lnTo>
                  <a:lnTo>
                    <a:pt x="44" y="37"/>
                  </a:lnTo>
                  <a:lnTo>
                    <a:pt x="40" y="32"/>
                  </a:lnTo>
                  <a:lnTo>
                    <a:pt x="33" y="32"/>
                  </a:lnTo>
                  <a:lnTo>
                    <a:pt x="33" y="37"/>
                  </a:lnTo>
                  <a:lnTo>
                    <a:pt x="36" y="46"/>
                  </a:lnTo>
                  <a:lnTo>
                    <a:pt x="36" y="48"/>
                  </a:lnTo>
                  <a:lnTo>
                    <a:pt x="36" y="49"/>
                  </a:lnTo>
                  <a:lnTo>
                    <a:pt x="38" y="49"/>
                  </a:lnTo>
                  <a:lnTo>
                    <a:pt x="38" y="51"/>
                  </a:lnTo>
                  <a:lnTo>
                    <a:pt x="40" y="53"/>
                  </a:lnTo>
                  <a:lnTo>
                    <a:pt x="40" y="54"/>
                  </a:lnTo>
                  <a:lnTo>
                    <a:pt x="41" y="56"/>
                  </a:lnTo>
                  <a:lnTo>
                    <a:pt x="43" y="57"/>
                  </a:lnTo>
                  <a:lnTo>
                    <a:pt x="43" y="59"/>
                  </a:lnTo>
                  <a:lnTo>
                    <a:pt x="44" y="60"/>
                  </a:lnTo>
                  <a:lnTo>
                    <a:pt x="44" y="60"/>
                  </a:lnTo>
                  <a:lnTo>
                    <a:pt x="44" y="62"/>
                  </a:lnTo>
                  <a:lnTo>
                    <a:pt x="46" y="64"/>
                  </a:lnTo>
                  <a:lnTo>
                    <a:pt x="46" y="64"/>
                  </a:lnTo>
                  <a:lnTo>
                    <a:pt x="46" y="64"/>
                  </a:lnTo>
                  <a:lnTo>
                    <a:pt x="47" y="65"/>
                  </a:lnTo>
                  <a:lnTo>
                    <a:pt x="47" y="67"/>
                  </a:lnTo>
                  <a:lnTo>
                    <a:pt x="47" y="67"/>
                  </a:lnTo>
                  <a:lnTo>
                    <a:pt x="49" y="67"/>
                  </a:lnTo>
                  <a:lnTo>
                    <a:pt x="49" y="68"/>
                  </a:lnTo>
                  <a:lnTo>
                    <a:pt x="51" y="68"/>
                  </a:lnTo>
                  <a:lnTo>
                    <a:pt x="51" y="70"/>
                  </a:lnTo>
                  <a:lnTo>
                    <a:pt x="51" y="72"/>
                  </a:lnTo>
                  <a:lnTo>
                    <a:pt x="52" y="72"/>
                  </a:lnTo>
                  <a:lnTo>
                    <a:pt x="52" y="72"/>
                  </a:lnTo>
                  <a:lnTo>
                    <a:pt x="52" y="73"/>
                  </a:lnTo>
                  <a:lnTo>
                    <a:pt x="54" y="73"/>
                  </a:lnTo>
                  <a:lnTo>
                    <a:pt x="63" y="86"/>
                  </a:lnTo>
                  <a:lnTo>
                    <a:pt x="63" y="92"/>
                  </a:lnTo>
                  <a:lnTo>
                    <a:pt x="57" y="84"/>
                  </a:lnTo>
                  <a:lnTo>
                    <a:pt x="52" y="81"/>
                  </a:lnTo>
                  <a:lnTo>
                    <a:pt x="44" y="72"/>
                  </a:lnTo>
                  <a:lnTo>
                    <a:pt x="33" y="68"/>
                  </a:lnTo>
                  <a:lnTo>
                    <a:pt x="21" y="54"/>
                  </a:lnTo>
                  <a:lnTo>
                    <a:pt x="25" y="49"/>
                  </a:lnTo>
                  <a:lnTo>
                    <a:pt x="19" y="46"/>
                  </a:lnTo>
                  <a:lnTo>
                    <a:pt x="17" y="32"/>
                  </a:lnTo>
                  <a:lnTo>
                    <a:pt x="13" y="27"/>
                  </a:lnTo>
                  <a:lnTo>
                    <a:pt x="11" y="26"/>
                  </a:lnTo>
                  <a:lnTo>
                    <a:pt x="5" y="38"/>
                  </a:lnTo>
                  <a:lnTo>
                    <a:pt x="3" y="37"/>
                  </a:lnTo>
                  <a:lnTo>
                    <a:pt x="0" y="29"/>
                  </a:lnTo>
                  <a:lnTo>
                    <a:pt x="2" y="23"/>
                  </a:lnTo>
                  <a:lnTo>
                    <a:pt x="13" y="19"/>
                  </a:lnTo>
                  <a:lnTo>
                    <a:pt x="14" y="13"/>
                  </a:lnTo>
                  <a:lnTo>
                    <a:pt x="17" y="21"/>
                  </a:lnTo>
                  <a:lnTo>
                    <a:pt x="25" y="24"/>
                  </a:lnTo>
                  <a:lnTo>
                    <a:pt x="27" y="15"/>
                  </a:lnTo>
                  <a:lnTo>
                    <a:pt x="33" y="13"/>
                  </a:lnTo>
                  <a:lnTo>
                    <a:pt x="32" y="8"/>
                  </a:lnTo>
                  <a:lnTo>
                    <a:pt x="36" y="2"/>
                  </a:lnTo>
                  <a:lnTo>
                    <a:pt x="4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38" name="Freeform 1872"/>
            <p:cNvSpPr>
              <a:spLocks/>
            </p:cNvSpPr>
            <p:nvPr/>
          </p:nvSpPr>
          <p:spPr bwMode="auto">
            <a:xfrm>
              <a:off x="4622801" y="3184525"/>
              <a:ext cx="42863" cy="41275"/>
            </a:xfrm>
            <a:custGeom>
              <a:avLst/>
              <a:gdLst/>
              <a:ahLst/>
              <a:cxnLst>
                <a:cxn ang="0">
                  <a:pos x="19" y="0"/>
                </a:cxn>
                <a:cxn ang="0">
                  <a:pos x="36" y="3"/>
                </a:cxn>
                <a:cxn ang="0">
                  <a:pos x="44" y="1"/>
                </a:cxn>
                <a:cxn ang="0">
                  <a:pos x="49" y="4"/>
                </a:cxn>
                <a:cxn ang="0">
                  <a:pos x="52" y="6"/>
                </a:cxn>
                <a:cxn ang="0">
                  <a:pos x="43" y="19"/>
                </a:cxn>
                <a:cxn ang="0">
                  <a:pos x="49" y="22"/>
                </a:cxn>
                <a:cxn ang="0">
                  <a:pos x="47" y="23"/>
                </a:cxn>
                <a:cxn ang="0">
                  <a:pos x="43" y="23"/>
                </a:cxn>
                <a:cxn ang="0">
                  <a:pos x="47" y="33"/>
                </a:cxn>
                <a:cxn ang="0">
                  <a:pos x="49" y="34"/>
                </a:cxn>
                <a:cxn ang="0">
                  <a:pos x="38" y="36"/>
                </a:cxn>
                <a:cxn ang="0">
                  <a:pos x="35" y="41"/>
                </a:cxn>
                <a:cxn ang="0">
                  <a:pos x="36" y="49"/>
                </a:cxn>
                <a:cxn ang="0">
                  <a:pos x="33" y="52"/>
                </a:cxn>
                <a:cxn ang="0">
                  <a:pos x="24" y="39"/>
                </a:cxn>
                <a:cxn ang="0">
                  <a:pos x="22" y="39"/>
                </a:cxn>
                <a:cxn ang="0">
                  <a:pos x="22" y="39"/>
                </a:cxn>
                <a:cxn ang="0">
                  <a:pos x="20" y="39"/>
                </a:cxn>
                <a:cxn ang="0">
                  <a:pos x="20" y="38"/>
                </a:cxn>
                <a:cxn ang="0">
                  <a:pos x="19" y="36"/>
                </a:cxn>
                <a:cxn ang="0">
                  <a:pos x="19" y="36"/>
                </a:cxn>
                <a:cxn ang="0">
                  <a:pos x="19" y="36"/>
                </a:cxn>
                <a:cxn ang="0">
                  <a:pos x="17" y="34"/>
                </a:cxn>
                <a:cxn ang="0">
                  <a:pos x="17" y="34"/>
                </a:cxn>
                <a:cxn ang="0">
                  <a:pos x="16" y="34"/>
                </a:cxn>
                <a:cxn ang="0">
                  <a:pos x="16" y="33"/>
                </a:cxn>
                <a:cxn ang="0">
                  <a:pos x="14" y="31"/>
                </a:cxn>
                <a:cxn ang="0">
                  <a:pos x="13" y="31"/>
                </a:cxn>
                <a:cxn ang="0">
                  <a:pos x="13" y="31"/>
                </a:cxn>
                <a:cxn ang="0">
                  <a:pos x="13" y="30"/>
                </a:cxn>
                <a:cxn ang="0">
                  <a:pos x="13" y="28"/>
                </a:cxn>
                <a:cxn ang="0">
                  <a:pos x="11" y="28"/>
                </a:cxn>
                <a:cxn ang="0">
                  <a:pos x="11" y="27"/>
                </a:cxn>
                <a:cxn ang="0">
                  <a:pos x="9" y="25"/>
                </a:cxn>
                <a:cxn ang="0">
                  <a:pos x="9" y="23"/>
                </a:cxn>
                <a:cxn ang="0">
                  <a:pos x="8" y="22"/>
                </a:cxn>
                <a:cxn ang="0">
                  <a:pos x="6" y="20"/>
                </a:cxn>
                <a:cxn ang="0">
                  <a:pos x="6" y="19"/>
                </a:cxn>
                <a:cxn ang="0">
                  <a:pos x="5" y="19"/>
                </a:cxn>
                <a:cxn ang="0">
                  <a:pos x="5" y="17"/>
                </a:cxn>
                <a:cxn ang="0">
                  <a:pos x="5" y="16"/>
                </a:cxn>
                <a:cxn ang="0">
                  <a:pos x="3" y="16"/>
                </a:cxn>
                <a:cxn ang="0">
                  <a:pos x="0" y="4"/>
                </a:cxn>
                <a:cxn ang="0">
                  <a:pos x="1" y="1"/>
                </a:cxn>
                <a:cxn ang="0">
                  <a:pos x="6" y="1"/>
                </a:cxn>
                <a:cxn ang="0">
                  <a:pos x="13" y="4"/>
                </a:cxn>
                <a:cxn ang="0">
                  <a:pos x="19" y="0"/>
                </a:cxn>
              </a:cxnLst>
              <a:rect l="0" t="0" r="r" b="b"/>
              <a:pathLst>
                <a:path w="52" h="52">
                  <a:moveTo>
                    <a:pt x="19" y="0"/>
                  </a:moveTo>
                  <a:lnTo>
                    <a:pt x="36" y="3"/>
                  </a:lnTo>
                  <a:lnTo>
                    <a:pt x="44" y="1"/>
                  </a:lnTo>
                  <a:lnTo>
                    <a:pt x="49" y="4"/>
                  </a:lnTo>
                  <a:lnTo>
                    <a:pt x="52" y="6"/>
                  </a:lnTo>
                  <a:lnTo>
                    <a:pt x="43" y="19"/>
                  </a:lnTo>
                  <a:lnTo>
                    <a:pt x="49" y="22"/>
                  </a:lnTo>
                  <a:lnTo>
                    <a:pt x="47" y="23"/>
                  </a:lnTo>
                  <a:lnTo>
                    <a:pt x="43" y="23"/>
                  </a:lnTo>
                  <a:lnTo>
                    <a:pt x="47" y="33"/>
                  </a:lnTo>
                  <a:lnTo>
                    <a:pt x="49" y="34"/>
                  </a:lnTo>
                  <a:lnTo>
                    <a:pt x="38" y="36"/>
                  </a:lnTo>
                  <a:lnTo>
                    <a:pt x="35" y="41"/>
                  </a:lnTo>
                  <a:lnTo>
                    <a:pt x="36" y="49"/>
                  </a:lnTo>
                  <a:lnTo>
                    <a:pt x="33" y="52"/>
                  </a:lnTo>
                  <a:lnTo>
                    <a:pt x="24" y="39"/>
                  </a:lnTo>
                  <a:lnTo>
                    <a:pt x="22" y="39"/>
                  </a:lnTo>
                  <a:lnTo>
                    <a:pt x="22" y="39"/>
                  </a:lnTo>
                  <a:lnTo>
                    <a:pt x="20" y="39"/>
                  </a:lnTo>
                  <a:lnTo>
                    <a:pt x="20" y="38"/>
                  </a:lnTo>
                  <a:lnTo>
                    <a:pt x="19" y="36"/>
                  </a:lnTo>
                  <a:lnTo>
                    <a:pt x="19" y="36"/>
                  </a:lnTo>
                  <a:lnTo>
                    <a:pt x="19" y="36"/>
                  </a:lnTo>
                  <a:lnTo>
                    <a:pt x="17" y="34"/>
                  </a:lnTo>
                  <a:lnTo>
                    <a:pt x="17" y="34"/>
                  </a:lnTo>
                  <a:lnTo>
                    <a:pt x="16" y="34"/>
                  </a:lnTo>
                  <a:lnTo>
                    <a:pt x="16" y="33"/>
                  </a:lnTo>
                  <a:lnTo>
                    <a:pt x="14" y="31"/>
                  </a:lnTo>
                  <a:lnTo>
                    <a:pt x="13" y="31"/>
                  </a:lnTo>
                  <a:lnTo>
                    <a:pt x="13" y="31"/>
                  </a:lnTo>
                  <a:lnTo>
                    <a:pt x="13" y="30"/>
                  </a:lnTo>
                  <a:lnTo>
                    <a:pt x="13" y="28"/>
                  </a:lnTo>
                  <a:lnTo>
                    <a:pt x="11" y="28"/>
                  </a:lnTo>
                  <a:lnTo>
                    <a:pt x="11" y="27"/>
                  </a:lnTo>
                  <a:lnTo>
                    <a:pt x="9" y="25"/>
                  </a:lnTo>
                  <a:lnTo>
                    <a:pt x="9" y="23"/>
                  </a:lnTo>
                  <a:lnTo>
                    <a:pt x="8" y="22"/>
                  </a:lnTo>
                  <a:lnTo>
                    <a:pt x="6" y="20"/>
                  </a:lnTo>
                  <a:lnTo>
                    <a:pt x="6" y="19"/>
                  </a:lnTo>
                  <a:lnTo>
                    <a:pt x="5" y="19"/>
                  </a:lnTo>
                  <a:lnTo>
                    <a:pt x="5" y="17"/>
                  </a:lnTo>
                  <a:lnTo>
                    <a:pt x="5" y="16"/>
                  </a:lnTo>
                  <a:lnTo>
                    <a:pt x="3" y="16"/>
                  </a:lnTo>
                  <a:lnTo>
                    <a:pt x="0" y="4"/>
                  </a:lnTo>
                  <a:lnTo>
                    <a:pt x="1" y="1"/>
                  </a:lnTo>
                  <a:lnTo>
                    <a:pt x="6" y="1"/>
                  </a:lnTo>
                  <a:lnTo>
                    <a:pt x="13" y="4"/>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39" name="Freeform 1873"/>
            <p:cNvSpPr>
              <a:spLocks/>
            </p:cNvSpPr>
            <p:nvPr/>
          </p:nvSpPr>
          <p:spPr bwMode="auto">
            <a:xfrm>
              <a:off x="4622801" y="3184525"/>
              <a:ext cx="42863" cy="41275"/>
            </a:xfrm>
            <a:custGeom>
              <a:avLst/>
              <a:gdLst/>
              <a:ahLst/>
              <a:cxnLst>
                <a:cxn ang="0">
                  <a:pos x="19" y="0"/>
                </a:cxn>
                <a:cxn ang="0">
                  <a:pos x="36" y="3"/>
                </a:cxn>
                <a:cxn ang="0">
                  <a:pos x="44" y="1"/>
                </a:cxn>
                <a:cxn ang="0">
                  <a:pos x="49" y="4"/>
                </a:cxn>
                <a:cxn ang="0">
                  <a:pos x="52" y="6"/>
                </a:cxn>
                <a:cxn ang="0">
                  <a:pos x="43" y="19"/>
                </a:cxn>
                <a:cxn ang="0">
                  <a:pos x="49" y="22"/>
                </a:cxn>
                <a:cxn ang="0">
                  <a:pos x="47" y="23"/>
                </a:cxn>
                <a:cxn ang="0">
                  <a:pos x="43" y="23"/>
                </a:cxn>
                <a:cxn ang="0">
                  <a:pos x="47" y="33"/>
                </a:cxn>
                <a:cxn ang="0">
                  <a:pos x="49" y="34"/>
                </a:cxn>
                <a:cxn ang="0">
                  <a:pos x="38" y="36"/>
                </a:cxn>
                <a:cxn ang="0">
                  <a:pos x="35" y="41"/>
                </a:cxn>
                <a:cxn ang="0">
                  <a:pos x="36" y="49"/>
                </a:cxn>
                <a:cxn ang="0">
                  <a:pos x="33" y="52"/>
                </a:cxn>
                <a:cxn ang="0">
                  <a:pos x="24" y="39"/>
                </a:cxn>
                <a:cxn ang="0">
                  <a:pos x="22" y="39"/>
                </a:cxn>
                <a:cxn ang="0">
                  <a:pos x="22" y="39"/>
                </a:cxn>
                <a:cxn ang="0">
                  <a:pos x="20" y="39"/>
                </a:cxn>
                <a:cxn ang="0">
                  <a:pos x="20" y="38"/>
                </a:cxn>
                <a:cxn ang="0">
                  <a:pos x="19" y="36"/>
                </a:cxn>
                <a:cxn ang="0">
                  <a:pos x="19" y="36"/>
                </a:cxn>
                <a:cxn ang="0">
                  <a:pos x="19" y="36"/>
                </a:cxn>
                <a:cxn ang="0">
                  <a:pos x="17" y="34"/>
                </a:cxn>
                <a:cxn ang="0">
                  <a:pos x="17" y="34"/>
                </a:cxn>
                <a:cxn ang="0">
                  <a:pos x="16" y="34"/>
                </a:cxn>
                <a:cxn ang="0">
                  <a:pos x="16" y="33"/>
                </a:cxn>
                <a:cxn ang="0">
                  <a:pos x="14" y="31"/>
                </a:cxn>
                <a:cxn ang="0">
                  <a:pos x="13" y="31"/>
                </a:cxn>
                <a:cxn ang="0">
                  <a:pos x="13" y="31"/>
                </a:cxn>
                <a:cxn ang="0">
                  <a:pos x="13" y="30"/>
                </a:cxn>
                <a:cxn ang="0">
                  <a:pos x="13" y="28"/>
                </a:cxn>
                <a:cxn ang="0">
                  <a:pos x="11" y="28"/>
                </a:cxn>
                <a:cxn ang="0">
                  <a:pos x="11" y="27"/>
                </a:cxn>
                <a:cxn ang="0">
                  <a:pos x="9" y="25"/>
                </a:cxn>
                <a:cxn ang="0">
                  <a:pos x="9" y="23"/>
                </a:cxn>
                <a:cxn ang="0">
                  <a:pos x="8" y="22"/>
                </a:cxn>
                <a:cxn ang="0">
                  <a:pos x="6" y="20"/>
                </a:cxn>
                <a:cxn ang="0">
                  <a:pos x="6" y="19"/>
                </a:cxn>
                <a:cxn ang="0">
                  <a:pos x="5" y="19"/>
                </a:cxn>
                <a:cxn ang="0">
                  <a:pos x="5" y="17"/>
                </a:cxn>
                <a:cxn ang="0">
                  <a:pos x="5" y="16"/>
                </a:cxn>
                <a:cxn ang="0">
                  <a:pos x="3" y="16"/>
                </a:cxn>
                <a:cxn ang="0">
                  <a:pos x="0" y="4"/>
                </a:cxn>
                <a:cxn ang="0">
                  <a:pos x="1" y="1"/>
                </a:cxn>
                <a:cxn ang="0">
                  <a:pos x="6" y="1"/>
                </a:cxn>
                <a:cxn ang="0">
                  <a:pos x="13" y="4"/>
                </a:cxn>
                <a:cxn ang="0">
                  <a:pos x="19" y="0"/>
                </a:cxn>
              </a:cxnLst>
              <a:rect l="0" t="0" r="r" b="b"/>
              <a:pathLst>
                <a:path w="52" h="52">
                  <a:moveTo>
                    <a:pt x="19" y="0"/>
                  </a:moveTo>
                  <a:lnTo>
                    <a:pt x="36" y="3"/>
                  </a:lnTo>
                  <a:lnTo>
                    <a:pt x="44" y="1"/>
                  </a:lnTo>
                  <a:lnTo>
                    <a:pt x="49" y="4"/>
                  </a:lnTo>
                  <a:lnTo>
                    <a:pt x="52" y="6"/>
                  </a:lnTo>
                  <a:lnTo>
                    <a:pt x="43" y="19"/>
                  </a:lnTo>
                  <a:lnTo>
                    <a:pt x="49" y="22"/>
                  </a:lnTo>
                  <a:lnTo>
                    <a:pt x="47" y="23"/>
                  </a:lnTo>
                  <a:lnTo>
                    <a:pt x="43" y="23"/>
                  </a:lnTo>
                  <a:lnTo>
                    <a:pt x="47" y="33"/>
                  </a:lnTo>
                  <a:lnTo>
                    <a:pt x="49" y="34"/>
                  </a:lnTo>
                  <a:lnTo>
                    <a:pt x="38" y="36"/>
                  </a:lnTo>
                  <a:lnTo>
                    <a:pt x="35" y="41"/>
                  </a:lnTo>
                  <a:lnTo>
                    <a:pt x="36" y="49"/>
                  </a:lnTo>
                  <a:lnTo>
                    <a:pt x="33" y="52"/>
                  </a:lnTo>
                  <a:lnTo>
                    <a:pt x="24" y="39"/>
                  </a:lnTo>
                  <a:lnTo>
                    <a:pt x="22" y="39"/>
                  </a:lnTo>
                  <a:lnTo>
                    <a:pt x="22" y="39"/>
                  </a:lnTo>
                  <a:lnTo>
                    <a:pt x="20" y="39"/>
                  </a:lnTo>
                  <a:lnTo>
                    <a:pt x="20" y="38"/>
                  </a:lnTo>
                  <a:lnTo>
                    <a:pt x="19" y="36"/>
                  </a:lnTo>
                  <a:lnTo>
                    <a:pt x="19" y="36"/>
                  </a:lnTo>
                  <a:lnTo>
                    <a:pt x="19" y="36"/>
                  </a:lnTo>
                  <a:lnTo>
                    <a:pt x="17" y="34"/>
                  </a:lnTo>
                  <a:lnTo>
                    <a:pt x="17" y="34"/>
                  </a:lnTo>
                  <a:lnTo>
                    <a:pt x="16" y="34"/>
                  </a:lnTo>
                  <a:lnTo>
                    <a:pt x="16" y="33"/>
                  </a:lnTo>
                  <a:lnTo>
                    <a:pt x="14" y="31"/>
                  </a:lnTo>
                  <a:lnTo>
                    <a:pt x="13" y="31"/>
                  </a:lnTo>
                  <a:lnTo>
                    <a:pt x="13" y="31"/>
                  </a:lnTo>
                  <a:lnTo>
                    <a:pt x="13" y="30"/>
                  </a:lnTo>
                  <a:lnTo>
                    <a:pt x="13" y="28"/>
                  </a:lnTo>
                  <a:lnTo>
                    <a:pt x="11" y="28"/>
                  </a:lnTo>
                  <a:lnTo>
                    <a:pt x="11" y="27"/>
                  </a:lnTo>
                  <a:lnTo>
                    <a:pt x="9" y="25"/>
                  </a:lnTo>
                  <a:lnTo>
                    <a:pt x="9" y="23"/>
                  </a:lnTo>
                  <a:lnTo>
                    <a:pt x="8" y="22"/>
                  </a:lnTo>
                  <a:lnTo>
                    <a:pt x="6" y="20"/>
                  </a:lnTo>
                  <a:lnTo>
                    <a:pt x="6" y="19"/>
                  </a:lnTo>
                  <a:lnTo>
                    <a:pt x="5" y="19"/>
                  </a:lnTo>
                  <a:lnTo>
                    <a:pt x="5" y="17"/>
                  </a:lnTo>
                  <a:lnTo>
                    <a:pt x="5" y="16"/>
                  </a:lnTo>
                  <a:lnTo>
                    <a:pt x="3" y="16"/>
                  </a:lnTo>
                  <a:lnTo>
                    <a:pt x="0" y="4"/>
                  </a:lnTo>
                  <a:lnTo>
                    <a:pt x="1" y="1"/>
                  </a:lnTo>
                  <a:lnTo>
                    <a:pt x="6" y="1"/>
                  </a:lnTo>
                  <a:lnTo>
                    <a:pt x="13" y="4"/>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40" name="Freeform 1874"/>
            <p:cNvSpPr>
              <a:spLocks/>
            </p:cNvSpPr>
            <p:nvPr/>
          </p:nvSpPr>
          <p:spPr bwMode="auto">
            <a:xfrm>
              <a:off x="4654551" y="3216275"/>
              <a:ext cx="20638" cy="30163"/>
            </a:xfrm>
            <a:custGeom>
              <a:avLst/>
              <a:gdLst/>
              <a:ahLst/>
              <a:cxnLst>
                <a:cxn ang="0">
                  <a:pos x="15" y="0"/>
                </a:cxn>
                <a:cxn ang="0">
                  <a:pos x="19" y="11"/>
                </a:cxn>
                <a:cxn ang="0">
                  <a:pos x="26" y="18"/>
                </a:cxn>
                <a:cxn ang="0">
                  <a:pos x="23" y="26"/>
                </a:cxn>
                <a:cxn ang="0">
                  <a:pos x="18" y="22"/>
                </a:cxn>
                <a:cxn ang="0">
                  <a:pos x="15" y="27"/>
                </a:cxn>
                <a:cxn ang="0">
                  <a:pos x="13" y="40"/>
                </a:cxn>
                <a:cxn ang="0">
                  <a:pos x="0" y="26"/>
                </a:cxn>
                <a:cxn ang="0">
                  <a:pos x="0" y="19"/>
                </a:cxn>
                <a:cxn ang="0">
                  <a:pos x="4" y="16"/>
                </a:cxn>
                <a:cxn ang="0">
                  <a:pos x="2" y="8"/>
                </a:cxn>
                <a:cxn ang="0">
                  <a:pos x="5" y="2"/>
                </a:cxn>
                <a:cxn ang="0">
                  <a:pos x="15" y="0"/>
                </a:cxn>
              </a:cxnLst>
              <a:rect l="0" t="0" r="r" b="b"/>
              <a:pathLst>
                <a:path w="26" h="40">
                  <a:moveTo>
                    <a:pt x="15" y="0"/>
                  </a:moveTo>
                  <a:lnTo>
                    <a:pt x="19" y="11"/>
                  </a:lnTo>
                  <a:lnTo>
                    <a:pt x="26" y="18"/>
                  </a:lnTo>
                  <a:lnTo>
                    <a:pt x="23" y="26"/>
                  </a:lnTo>
                  <a:lnTo>
                    <a:pt x="18" y="22"/>
                  </a:lnTo>
                  <a:lnTo>
                    <a:pt x="15" y="27"/>
                  </a:lnTo>
                  <a:lnTo>
                    <a:pt x="13" y="40"/>
                  </a:lnTo>
                  <a:lnTo>
                    <a:pt x="0" y="26"/>
                  </a:lnTo>
                  <a:lnTo>
                    <a:pt x="0" y="19"/>
                  </a:lnTo>
                  <a:lnTo>
                    <a:pt x="4" y="16"/>
                  </a:lnTo>
                  <a:lnTo>
                    <a:pt x="2" y="8"/>
                  </a:lnTo>
                  <a:lnTo>
                    <a:pt x="5" y="2"/>
                  </a:lnTo>
                  <a:lnTo>
                    <a:pt x="1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41" name="Freeform 1875"/>
            <p:cNvSpPr>
              <a:spLocks/>
            </p:cNvSpPr>
            <p:nvPr/>
          </p:nvSpPr>
          <p:spPr bwMode="auto">
            <a:xfrm>
              <a:off x="4654551" y="3216275"/>
              <a:ext cx="20638" cy="30163"/>
            </a:xfrm>
            <a:custGeom>
              <a:avLst/>
              <a:gdLst/>
              <a:ahLst/>
              <a:cxnLst>
                <a:cxn ang="0">
                  <a:pos x="15" y="0"/>
                </a:cxn>
                <a:cxn ang="0">
                  <a:pos x="19" y="11"/>
                </a:cxn>
                <a:cxn ang="0">
                  <a:pos x="26" y="18"/>
                </a:cxn>
                <a:cxn ang="0">
                  <a:pos x="23" y="26"/>
                </a:cxn>
                <a:cxn ang="0">
                  <a:pos x="18" y="22"/>
                </a:cxn>
                <a:cxn ang="0">
                  <a:pos x="15" y="27"/>
                </a:cxn>
                <a:cxn ang="0">
                  <a:pos x="13" y="40"/>
                </a:cxn>
                <a:cxn ang="0">
                  <a:pos x="0" y="26"/>
                </a:cxn>
                <a:cxn ang="0">
                  <a:pos x="0" y="19"/>
                </a:cxn>
                <a:cxn ang="0">
                  <a:pos x="4" y="16"/>
                </a:cxn>
                <a:cxn ang="0">
                  <a:pos x="2" y="8"/>
                </a:cxn>
                <a:cxn ang="0">
                  <a:pos x="5" y="2"/>
                </a:cxn>
                <a:cxn ang="0">
                  <a:pos x="15" y="0"/>
                </a:cxn>
              </a:cxnLst>
              <a:rect l="0" t="0" r="r" b="b"/>
              <a:pathLst>
                <a:path w="26" h="40">
                  <a:moveTo>
                    <a:pt x="15" y="0"/>
                  </a:moveTo>
                  <a:lnTo>
                    <a:pt x="19" y="11"/>
                  </a:lnTo>
                  <a:lnTo>
                    <a:pt x="26" y="18"/>
                  </a:lnTo>
                  <a:lnTo>
                    <a:pt x="23" y="26"/>
                  </a:lnTo>
                  <a:lnTo>
                    <a:pt x="18" y="22"/>
                  </a:lnTo>
                  <a:lnTo>
                    <a:pt x="15" y="27"/>
                  </a:lnTo>
                  <a:lnTo>
                    <a:pt x="13" y="40"/>
                  </a:lnTo>
                  <a:lnTo>
                    <a:pt x="0" y="26"/>
                  </a:lnTo>
                  <a:lnTo>
                    <a:pt x="0" y="19"/>
                  </a:lnTo>
                  <a:lnTo>
                    <a:pt x="4" y="16"/>
                  </a:lnTo>
                  <a:lnTo>
                    <a:pt x="2" y="8"/>
                  </a:lnTo>
                  <a:lnTo>
                    <a:pt x="5" y="2"/>
                  </a:lnTo>
                  <a:lnTo>
                    <a:pt x="1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42" name="Freeform 1876"/>
            <p:cNvSpPr>
              <a:spLocks/>
            </p:cNvSpPr>
            <p:nvPr/>
          </p:nvSpPr>
          <p:spPr bwMode="auto">
            <a:xfrm>
              <a:off x="6356351" y="2995613"/>
              <a:ext cx="11113" cy="20638"/>
            </a:xfrm>
            <a:custGeom>
              <a:avLst/>
              <a:gdLst/>
              <a:ahLst/>
              <a:cxnLst>
                <a:cxn ang="0">
                  <a:pos x="3" y="0"/>
                </a:cxn>
                <a:cxn ang="0">
                  <a:pos x="6" y="1"/>
                </a:cxn>
                <a:cxn ang="0">
                  <a:pos x="14" y="25"/>
                </a:cxn>
                <a:cxn ang="0">
                  <a:pos x="6" y="19"/>
                </a:cxn>
                <a:cxn ang="0">
                  <a:pos x="0" y="3"/>
                </a:cxn>
                <a:cxn ang="0">
                  <a:pos x="3" y="0"/>
                </a:cxn>
              </a:cxnLst>
              <a:rect l="0" t="0" r="r" b="b"/>
              <a:pathLst>
                <a:path w="14" h="25">
                  <a:moveTo>
                    <a:pt x="3" y="0"/>
                  </a:moveTo>
                  <a:lnTo>
                    <a:pt x="6" y="1"/>
                  </a:lnTo>
                  <a:lnTo>
                    <a:pt x="14" y="25"/>
                  </a:lnTo>
                  <a:lnTo>
                    <a:pt x="6" y="19"/>
                  </a:lnTo>
                  <a:lnTo>
                    <a:pt x="0" y="3"/>
                  </a:lnTo>
                  <a:lnTo>
                    <a:pt x="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43" name="Freeform 1877"/>
            <p:cNvSpPr>
              <a:spLocks/>
            </p:cNvSpPr>
            <p:nvPr/>
          </p:nvSpPr>
          <p:spPr bwMode="auto">
            <a:xfrm>
              <a:off x="6356351" y="2995613"/>
              <a:ext cx="11113" cy="20638"/>
            </a:xfrm>
            <a:custGeom>
              <a:avLst/>
              <a:gdLst/>
              <a:ahLst/>
              <a:cxnLst>
                <a:cxn ang="0">
                  <a:pos x="3" y="0"/>
                </a:cxn>
                <a:cxn ang="0">
                  <a:pos x="6" y="1"/>
                </a:cxn>
                <a:cxn ang="0">
                  <a:pos x="14" y="25"/>
                </a:cxn>
                <a:cxn ang="0">
                  <a:pos x="6" y="19"/>
                </a:cxn>
                <a:cxn ang="0">
                  <a:pos x="0" y="3"/>
                </a:cxn>
                <a:cxn ang="0">
                  <a:pos x="3" y="0"/>
                </a:cxn>
              </a:cxnLst>
              <a:rect l="0" t="0" r="r" b="b"/>
              <a:pathLst>
                <a:path w="14" h="25">
                  <a:moveTo>
                    <a:pt x="3" y="0"/>
                  </a:moveTo>
                  <a:lnTo>
                    <a:pt x="6" y="1"/>
                  </a:lnTo>
                  <a:lnTo>
                    <a:pt x="14" y="25"/>
                  </a:lnTo>
                  <a:lnTo>
                    <a:pt x="6" y="19"/>
                  </a:lnTo>
                  <a:lnTo>
                    <a:pt x="0" y="3"/>
                  </a:lnTo>
                  <a:lnTo>
                    <a:pt x="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44" name="Freeform 1878"/>
            <p:cNvSpPr>
              <a:spLocks/>
            </p:cNvSpPr>
            <p:nvPr/>
          </p:nvSpPr>
          <p:spPr bwMode="auto">
            <a:xfrm>
              <a:off x="6135688" y="3184525"/>
              <a:ext cx="20638" cy="20638"/>
            </a:xfrm>
            <a:custGeom>
              <a:avLst/>
              <a:gdLst/>
              <a:ahLst/>
              <a:cxnLst>
                <a:cxn ang="0">
                  <a:pos x="24" y="0"/>
                </a:cxn>
                <a:cxn ang="0">
                  <a:pos x="25" y="3"/>
                </a:cxn>
                <a:cxn ang="0">
                  <a:pos x="0" y="25"/>
                </a:cxn>
                <a:cxn ang="0">
                  <a:pos x="13" y="6"/>
                </a:cxn>
                <a:cxn ang="0">
                  <a:pos x="17" y="6"/>
                </a:cxn>
                <a:cxn ang="0">
                  <a:pos x="24" y="0"/>
                </a:cxn>
              </a:cxnLst>
              <a:rect l="0" t="0" r="r" b="b"/>
              <a:pathLst>
                <a:path w="25" h="25">
                  <a:moveTo>
                    <a:pt x="24" y="0"/>
                  </a:moveTo>
                  <a:lnTo>
                    <a:pt x="25" y="3"/>
                  </a:lnTo>
                  <a:lnTo>
                    <a:pt x="0" y="25"/>
                  </a:lnTo>
                  <a:lnTo>
                    <a:pt x="13" y="6"/>
                  </a:lnTo>
                  <a:lnTo>
                    <a:pt x="17" y="6"/>
                  </a:lnTo>
                  <a:lnTo>
                    <a:pt x="2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45" name="Freeform 1879"/>
            <p:cNvSpPr>
              <a:spLocks/>
            </p:cNvSpPr>
            <p:nvPr/>
          </p:nvSpPr>
          <p:spPr bwMode="auto">
            <a:xfrm>
              <a:off x="6115051" y="3205163"/>
              <a:ext cx="20638" cy="11113"/>
            </a:xfrm>
            <a:custGeom>
              <a:avLst/>
              <a:gdLst/>
              <a:ahLst/>
              <a:cxnLst>
                <a:cxn ang="0">
                  <a:pos x="19" y="0"/>
                </a:cxn>
                <a:cxn ang="0">
                  <a:pos x="25" y="3"/>
                </a:cxn>
                <a:cxn ang="0">
                  <a:pos x="2" y="12"/>
                </a:cxn>
                <a:cxn ang="0">
                  <a:pos x="0" y="11"/>
                </a:cxn>
                <a:cxn ang="0">
                  <a:pos x="19" y="0"/>
                </a:cxn>
              </a:cxnLst>
              <a:rect l="0" t="0" r="r" b="b"/>
              <a:pathLst>
                <a:path w="25" h="12">
                  <a:moveTo>
                    <a:pt x="19" y="0"/>
                  </a:moveTo>
                  <a:lnTo>
                    <a:pt x="25" y="3"/>
                  </a:lnTo>
                  <a:lnTo>
                    <a:pt x="2" y="12"/>
                  </a:lnTo>
                  <a:lnTo>
                    <a:pt x="0" y="11"/>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46" name="Freeform 1880"/>
            <p:cNvSpPr>
              <a:spLocks/>
            </p:cNvSpPr>
            <p:nvPr/>
          </p:nvSpPr>
          <p:spPr bwMode="auto">
            <a:xfrm>
              <a:off x="6115051" y="3205163"/>
              <a:ext cx="20638" cy="11113"/>
            </a:xfrm>
            <a:custGeom>
              <a:avLst/>
              <a:gdLst/>
              <a:ahLst/>
              <a:cxnLst>
                <a:cxn ang="0">
                  <a:pos x="19" y="0"/>
                </a:cxn>
                <a:cxn ang="0">
                  <a:pos x="25" y="3"/>
                </a:cxn>
                <a:cxn ang="0">
                  <a:pos x="2" y="12"/>
                </a:cxn>
                <a:cxn ang="0">
                  <a:pos x="0" y="11"/>
                </a:cxn>
                <a:cxn ang="0">
                  <a:pos x="19" y="0"/>
                </a:cxn>
              </a:cxnLst>
              <a:rect l="0" t="0" r="r" b="b"/>
              <a:pathLst>
                <a:path w="25" h="12">
                  <a:moveTo>
                    <a:pt x="19" y="0"/>
                  </a:moveTo>
                  <a:lnTo>
                    <a:pt x="25" y="3"/>
                  </a:lnTo>
                  <a:lnTo>
                    <a:pt x="2" y="12"/>
                  </a:lnTo>
                  <a:lnTo>
                    <a:pt x="0" y="11"/>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47" name="Freeform 1881"/>
            <p:cNvSpPr>
              <a:spLocks/>
            </p:cNvSpPr>
            <p:nvPr/>
          </p:nvSpPr>
          <p:spPr bwMode="auto">
            <a:xfrm>
              <a:off x="5253038" y="2713038"/>
              <a:ext cx="11113" cy="9525"/>
            </a:xfrm>
            <a:custGeom>
              <a:avLst/>
              <a:gdLst/>
              <a:ahLst/>
              <a:cxnLst>
                <a:cxn ang="0">
                  <a:pos x="11" y="0"/>
                </a:cxn>
                <a:cxn ang="0">
                  <a:pos x="13" y="7"/>
                </a:cxn>
                <a:cxn ang="0">
                  <a:pos x="5" y="13"/>
                </a:cxn>
                <a:cxn ang="0">
                  <a:pos x="0" y="7"/>
                </a:cxn>
                <a:cxn ang="0">
                  <a:pos x="11" y="0"/>
                </a:cxn>
              </a:cxnLst>
              <a:rect l="0" t="0" r="r" b="b"/>
              <a:pathLst>
                <a:path w="13" h="13">
                  <a:moveTo>
                    <a:pt x="11" y="0"/>
                  </a:moveTo>
                  <a:lnTo>
                    <a:pt x="13" y="7"/>
                  </a:lnTo>
                  <a:lnTo>
                    <a:pt x="5" y="13"/>
                  </a:lnTo>
                  <a:lnTo>
                    <a:pt x="0" y="7"/>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48" name="Freeform 1882"/>
            <p:cNvSpPr>
              <a:spLocks/>
            </p:cNvSpPr>
            <p:nvPr/>
          </p:nvSpPr>
          <p:spPr bwMode="auto">
            <a:xfrm>
              <a:off x="5253038" y="2713038"/>
              <a:ext cx="11113" cy="9525"/>
            </a:xfrm>
            <a:custGeom>
              <a:avLst/>
              <a:gdLst/>
              <a:ahLst/>
              <a:cxnLst>
                <a:cxn ang="0">
                  <a:pos x="11" y="0"/>
                </a:cxn>
                <a:cxn ang="0">
                  <a:pos x="13" y="7"/>
                </a:cxn>
                <a:cxn ang="0">
                  <a:pos x="5" y="13"/>
                </a:cxn>
                <a:cxn ang="0">
                  <a:pos x="0" y="7"/>
                </a:cxn>
                <a:cxn ang="0">
                  <a:pos x="11" y="0"/>
                </a:cxn>
              </a:cxnLst>
              <a:rect l="0" t="0" r="r" b="b"/>
              <a:pathLst>
                <a:path w="13" h="13">
                  <a:moveTo>
                    <a:pt x="11" y="0"/>
                  </a:moveTo>
                  <a:lnTo>
                    <a:pt x="13" y="7"/>
                  </a:lnTo>
                  <a:lnTo>
                    <a:pt x="5" y="13"/>
                  </a:lnTo>
                  <a:lnTo>
                    <a:pt x="0" y="7"/>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49" name="Freeform 1883"/>
            <p:cNvSpPr>
              <a:spLocks/>
            </p:cNvSpPr>
            <p:nvPr/>
          </p:nvSpPr>
          <p:spPr bwMode="auto">
            <a:xfrm>
              <a:off x="5116513" y="2597150"/>
              <a:ext cx="22225" cy="20638"/>
            </a:xfrm>
            <a:custGeom>
              <a:avLst/>
              <a:gdLst/>
              <a:ahLst/>
              <a:cxnLst>
                <a:cxn ang="0">
                  <a:pos x="6" y="0"/>
                </a:cxn>
                <a:cxn ang="0">
                  <a:pos x="26" y="22"/>
                </a:cxn>
                <a:cxn ang="0">
                  <a:pos x="15" y="25"/>
                </a:cxn>
                <a:cxn ang="0">
                  <a:pos x="6" y="17"/>
                </a:cxn>
                <a:cxn ang="0">
                  <a:pos x="7" y="22"/>
                </a:cxn>
                <a:cxn ang="0">
                  <a:pos x="4" y="16"/>
                </a:cxn>
                <a:cxn ang="0">
                  <a:pos x="0" y="8"/>
                </a:cxn>
                <a:cxn ang="0">
                  <a:pos x="4" y="8"/>
                </a:cxn>
                <a:cxn ang="0">
                  <a:pos x="1" y="6"/>
                </a:cxn>
                <a:cxn ang="0">
                  <a:pos x="6" y="0"/>
                </a:cxn>
              </a:cxnLst>
              <a:rect l="0" t="0" r="r" b="b"/>
              <a:pathLst>
                <a:path w="26" h="25">
                  <a:moveTo>
                    <a:pt x="6" y="0"/>
                  </a:moveTo>
                  <a:lnTo>
                    <a:pt x="26" y="22"/>
                  </a:lnTo>
                  <a:lnTo>
                    <a:pt x="15" y="25"/>
                  </a:lnTo>
                  <a:lnTo>
                    <a:pt x="6" y="17"/>
                  </a:lnTo>
                  <a:lnTo>
                    <a:pt x="7" y="22"/>
                  </a:lnTo>
                  <a:lnTo>
                    <a:pt x="4" y="16"/>
                  </a:lnTo>
                  <a:lnTo>
                    <a:pt x="0" y="8"/>
                  </a:lnTo>
                  <a:lnTo>
                    <a:pt x="4" y="8"/>
                  </a:lnTo>
                  <a:lnTo>
                    <a:pt x="1" y="6"/>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50" name="Freeform 1884"/>
            <p:cNvSpPr>
              <a:spLocks/>
            </p:cNvSpPr>
            <p:nvPr/>
          </p:nvSpPr>
          <p:spPr bwMode="auto">
            <a:xfrm>
              <a:off x="5116513" y="2597150"/>
              <a:ext cx="22225" cy="20638"/>
            </a:xfrm>
            <a:custGeom>
              <a:avLst/>
              <a:gdLst/>
              <a:ahLst/>
              <a:cxnLst>
                <a:cxn ang="0">
                  <a:pos x="6" y="0"/>
                </a:cxn>
                <a:cxn ang="0">
                  <a:pos x="26" y="22"/>
                </a:cxn>
                <a:cxn ang="0">
                  <a:pos x="15" y="25"/>
                </a:cxn>
                <a:cxn ang="0">
                  <a:pos x="6" y="17"/>
                </a:cxn>
                <a:cxn ang="0">
                  <a:pos x="7" y="22"/>
                </a:cxn>
                <a:cxn ang="0">
                  <a:pos x="4" y="16"/>
                </a:cxn>
                <a:cxn ang="0">
                  <a:pos x="0" y="8"/>
                </a:cxn>
                <a:cxn ang="0">
                  <a:pos x="4" y="8"/>
                </a:cxn>
                <a:cxn ang="0">
                  <a:pos x="1" y="6"/>
                </a:cxn>
                <a:cxn ang="0">
                  <a:pos x="6" y="0"/>
                </a:cxn>
              </a:cxnLst>
              <a:rect l="0" t="0" r="r" b="b"/>
              <a:pathLst>
                <a:path w="26" h="25">
                  <a:moveTo>
                    <a:pt x="6" y="0"/>
                  </a:moveTo>
                  <a:lnTo>
                    <a:pt x="26" y="22"/>
                  </a:lnTo>
                  <a:lnTo>
                    <a:pt x="15" y="25"/>
                  </a:lnTo>
                  <a:lnTo>
                    <a:pt x="6" y="17"/>
                  </a:lnTo>
                  <a:lnTo>
                    <a:pt x="7" y="22"/>
                  </a:lnTo>
                  <a:lnTo>
                    <a:pt x="4" y="16"/>
                  </a:lnTo>
                  <a:lnTo>
                    <a:pt x="0" y="8"/>
                  </a:lnTo>
                  <a:lnTo>
                    <a:pt x="4" y="8"/>
                  </a:lnTo>
                  <a:lnTo>
                    <a:pt x="1" y="6"/>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51" name="Freeform 1885"/>
            <p:cNvSpPr>
              <a:spLocks/>
            </p:cNvSpPr>
            <p:nvPr/>
          </p:nvSpPr>
          <p:spPr bwMode="auto">
            <a:xfrm>
              <a:off x="5043488" y="2565400"/>
              <a:ext cx="11113" cy="9525"/>
            </a:xfrm>
            <a:custGeom>
              <a:avLst/>
              <a:gdLst/>
              <a:ahLst/>
              <a:cxnLst>
                <a:cxn ang="0">
                  <a:pos x="0" y="0"/>
                </a:cxn>
                <a:cxn ang="0">
                  <a:pos x="10" y="0"/>
                </a:cxn>
                <a:cxn ang="0">
                  <a:pos x="14" y="3"/>
                </a:cxn>
                <a:cxn ang="0">
                  <a:pos x="14" y="13"/>
                </a:cxn>
                <a:cxn ang="0">
                  <a:pos x="0" y="0"/>
                </a:cxn>
              </a:cxnLst>
              <a:rect l="0" t="0" r="r" b="b"/>
              <a:pathLst>
                <a:path w="14" h="13">
                  <a:moveTo>
                    <a:pt x="0" y="0"/>
                  </a:moveTo>
                  <a:lnTo>
                    <a:pt x="10" y="0"/>
                  </a:lnTo>
                  <a:lnTo>
                    <a:pt x="14" y="3"/>
                  </a:lnTo>
                  <a:lnTo>
                    <a:pt x="14" y="13"/>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52" name="Freeform 1886"/>
            <p:cNvSpPr>
              <a:spLocks/>
            </p:cNvSpPr>
            <p:nvPr/>
          </p:nvSpPr>
          <p:spPr bwMode="auto">
            <a:xfrm>
              <a:off x="5043488" y="2565400"/>
              <a:ext cx="11113" cy="9525"/>
            </a:xfrm>
            <a:custGeom>
              <a:avLst/>
              <a:gdLst/>
              <a:ahLst/>
              <a:cxnLst>
                <a:cxn ang="0">
                  <a:pos x="0" y="0"/>
                </a:cxn>
                <a:cxn ang="0">
                  <a:pos x="10" y="0"/>
                </a:cxn>
                <a:cxn ang="0">
                  <a:pos x="14" y="3"/>
                </a:cxn>
                <a:cxn ang="0">
                  <a:pos x="14" y="13"/>
                </a:cxn>
                <a:cxn ang="0">
                  <a:pos x="0" y="0"/>
                </a:cxn>
              </a:cxnLst>
              <a:rect l="0" t="0" r="r" b="b"/>
              <a:pathLst>
                <a:path w="14" h="13">
                  <a:moveTo>
                    <a:pt x="0" y="0"/>
                  </a:moveTo>
                  <a:lnTo>
                    <a:pt x="10" y="0"/>
                  </a:lnTo>
                  <a:lnTo>
                    <a:pt x="14" y="3"/>
                  </a:lnTo>
                  <a:lnTo>
                    <a:pt x="14" y="13"/>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53" name="Freeform 1887"/>
            <p:cNvSpPr>
              <a:spLocks/>
            </p:cNvSpPr>
            <p:nvPr/>
          </p:nvSpPr>
          <p:spPr bwMode="auto">
            <a:xfrm>
              <a:off x="5095876" y="2586038"/>
              <a:ext cx="11113" cy="19050"/>
            </a:xfrm>
            <a:custGeom>
              <a:avLst/>
              <a:gdLst/>
              <a:ahLst/>
              <a:cxnLst>
                <a:cxn ang="0">
                  <a:pos x="0" y="0"/>
                </a:cxn>
                <a:cxn ang="0">
                  <a:pos x="14" y="11"/>
                </a:cxn>
                <a:cxn ang="0">
                  <a:pos x="8" y="25"/>
                </a:cxn>
                <a:cxn ang="0">
                  <a:pos x="0" y="0"/>
                </a:cxn>
              </a:cxnLst>
              <a:rect l="0" t="0" r="r" b="b"/>
              <a:pathLst>
                <a:path w="14" h="25">
                  <a:moveTo>
                    <a:pt x="0" y="0"/>
                  </a:moveTo>
                  <a:lnTo>
                    <a:pt x="14" y="11"/>
                  </a:lnTo>
                  <a:lnTo>
                    <a:pt x="8" y="25"/>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54" name="Freeform 1888"/>
            <p:cNvSpPr>
              <a:spLocks/>
            </p:cNvSpPr>
            <p:nvPr/>
          </p:nvSpPr>
          <p:spPr bwMode="auto">
            <a:xfrm>
              <a:off x="5095876" y="2586038"/>
              <a:ext cx="11113" cy="19050"/>
            </a:xfrm>
            <a:custGeom>
              <a:avLst/>
              <a:gdLst/>
              <a:ahLst/>
              <a:cxnLst>
                <a:cxn ang="0">
                  <a:pos x="0" y="0"/>
                </a:cxn>
                <a:cxn ang="0">
                  <a:pos x="14" y="11"/>
                </a:cxn>
                <a:cxn ang="0">
                  <a:pos x="8" y="25"/>
                </a:cxn>
                <a:cxn ang="0">
                  <a:pos x="0" y="0"/>
                </a:cxn>
              </a:cxnLst>
              <a:rect l="0" t="0" r="r" b="b"/>
              <a:pathLst>
                <a:path w="14" h="25">
                  <a:moveTo>
                    <a:pt x="0" y="0"/>
                  </a:moveTo>
                  <a:lnTo>
                    <a:pt x="14" y="11"/>
                  </a:lnTo>
                  <a:lnTo>
                    <a:pt x="8" y="25"/>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55" name="Freeform 1889"/>
            <p:cNvSpPr>
              <a:spLocks/>
            </p:cNvSpPr>
            <p:nvPr/>
          </p:nvSpPr>
          <p:spPr bwMode="auto">
            <a:xfrm>
              <a:off x="5032376" y="2481263"/>
              <a:ext cx="73025" cy="114300"/>
            </a:xfrm>
            <a:custGeom>
              <a:avLst/>
              <a:gdLst/>
              <a:ahLst/>
              <a:cxnLst>
                <a:cxn ang="0">
                  <a:pos x="53" y="0"/>
                </a:cxn>
                <a:cxn ang="0">
                  <a:pos x="75" y="13"/>
                </a:cxn>
                <a:cxn ang="0">
                  <a:pos x="63" y="26"/>
                </a:cxn>
                <a:cxn ang="0">
                  <a:pos x="71" y="24"/>
                </a:cxn>
                <a:cxn ang="0">
                  <a:pos x="71" y="29"/>
                </a:cxn>
                <a:cxn ang="0">
                  <a:pos x="60" y="37"/>
                </a:cxn>
                <a:cxn ang="0">
                  <a:pos x="66" y="37"/>
                </a:cxn>
                <a:cxn ang="0">
                  <a:pos x="60" y="53"/>
                </a:cxn>
                <a:cxn ang="0">
                  <a:pos x="60" y="78"/>
                </a:cxn>
                <a:cxn ang="0">
                  <a:pos x="69" y="114"/>
                </a:cxn>
                <a:cxn ang="0">
                  <a:pos x="91" y="136"/>
                </a:cxn>
                <a:cxn ang="0">
                  <a:pos x="80" y="143"/>
                </a:cxn>
                <a:cxn ang="0">
                  <a:pos x="77" y="135"/>
                </a:cxn>
                <a:cxn ang="0">
                  <a:pos x="71" y="138"/>
                </a:cxn>
                <a:cxn ang="0">
                  <a:pos x="75" y="144"/>
                </a:cxn>
                <a:cxn ang="0">
                  <a:pos x="60" y="138"/>
                </a:cxn>
                <a:cxn ang="0">
                  <a:pos x="53" y="144"/>
                </a:cxn>
                <a:cxn ang="0">
                  <a:pos x="47" y="136"/>
                </a:cxn>
                <a:cxn ang="0">
                  <a:pos x="52" y="135"/>
                </a:cxn>
                <a:cxn ang="0">
                  <a:pos x="34" y="133"/>
                </a:cxn>
                <a:cxn ang="0">
                  <a:pos x="33" y="122"/>
                </a:cxn>
                <a:cxn ang="0">
                  <a:pos x="42" y="119"/>
                </a:cxn>
                <a:cxn ang="0">
                  <a:pos x="30" y="113"/>
                </a:cxn>
                <a:cxn ang="0">
                  <a:pos x="37" y="100"/>
                </a:cxn>
                <a:cxn ang="0">
                  <a:pos x="28" y="109"/>
                </a:cxn>
                <a:cxn ang="0">
                  <a:pos x="28" y="98"/>
                </a:cxn>
                <a:cxn ang="0">
                  <a:pos x="3" y="95"/>
                </a:cxn>
                <a:cxn ang="0">
                  <a:pos x="0" y="86"/>
                </a:cxn>
                <a:cxn ang="0">
                  <a:pos x="3" y="71"/>
                </a:cxn>
                <a:cxn ang="0">
                  <a:pos x="12" y="73"/>
                </a:cxn>
                <a:cxn ang="0">
                  <a:pos x="23" y="43"/>
                </a:cxn>
                <a:cxn ang="0">
                  <a:pos x="20" y="46"/>
                </a:cxn>
                <a:cxn ang="0">
                  <a:pos x="14" y="32"/>
                </a:cxn>
                <a:cxn ang="0">
                  <a:pos x="28" y="26"/>
                </a:cxn>
                <a:cxn ang="0">
                  <a:pos x="23" y="24"/>
                </a:cxn>
                <a:cxn ang="0">
                  <a:pos x="26" y="21"/>
                </a:cxn>
                <a:cxn ang="0">
                  <a:pos x="23" y="15"/>
                </a:cxn>
                <a:cxn ang="0">
                  <a:pos x="33" y="7"/>
                </a:cxn>
                <a:cxn ang="0">
                  <a:pos x="53" y="0"/>
                </a:cxn>
              </a:cxnLst>
              <a:rect l="0" t="0" r="r" b="b"/>
              <a:pathLst>
                <a:path w="91" h="144">
                  <a:moveTo>
                    <a:pt x="53" y="0"/>
                  </a:moveTo>
                  <a:lnTo>
                    <a:pt x="75" y="13"/>
                  </a:lnTo>
                  <a:lnTo>
                    <a:pt x="63" y="26"/>
                  </a:lnTo>
                  <a:lnTo>
                    <a:pt x="71" y="24"/>
                  </a:lnTo>
                  <a:lnTo>
                    <a:pt x="71" y="29"/>
                  </a:lnTo>
                  <a:lnTo>
                    <a:pt x="60" y="37"/>
                  </a:lnTo>
                  <a:lnTo>
                    <a:pt x="66" y="37"/>
                  </a:lnTo>
                  <a:lnTo>
                    <a:pt x="60" y="53"/>
                  </a:lnTo>
                  <a:lnTo>
                    <a:pt x="60" y="78"/>
                  </a:lnTo>
                  <a:lnTo>
                    <a:pt x="69" y="114"/>
                  </a:lnTo>
                  <a:lnTo>
                    <a:pt x="91" y="136"/>
                  </a:lnTo>
                  <a:lnTo>
                    <a:pt x="80" y="143"/>
                  </a:lnTo>
                  <a:lnTo>
                    <a:pt x="77" y="135"/>
                  </a:lnTo>
                  <a:lnTo>
                    <a:pt x="71" y="138"/>
                  </a:lnTo>
                  <a:lnTo>
                    <a:pt x="75" y="144"/>
                  </a:lnTo>
                  <a:lnTo>
                    <a:pt x="60" y="138"/>
                  </a:lnTo>
                  <a:lnTo>
                    <a:pt x="53" y="144"/>
                  </a:lnTo>
                  <a:lnTo>
                    <a:pt x="47" y="136"/>
                  </a:lnTo>
                  <a:lnTo>
                    <a:pt x="52" y="135"/>
                  </a:lnTo>
                  <a:lnTo>
                    <a:pt x="34" y="133"/>
                  </a:lnTo>
                  <a:lnTo>
                    <a:pt x="33" y="122"/>
                  </a:lnTo>
                  <a:lnTo>
                    <a:pt x="42" y="119"/>
                  </a:lnTo>
                  <a:lnTo>
                    <a:pt x="30" y="113"/>
                  </a:lnTo>
                  <a:lnTo>
                    <a:pt x="37" y="100"/>
                  </a:lnTo>
                  <a:lnTo>
                    <a:pt x="28" y="109"/>
                  </a:lnTo>
                  <a:lnTo>
                    <a:pt x="28" y="98"/>
                  </a:lnTo>
                  <a:lnTo>
                    <a:pt x="3" y="95"/>
                  </a:lnTo>
                  <a:lnTo>
                    <a:pt x="0" y="86"/>
                  </a:lnTo>
                  <a:lnTo>
                    <a:pt x="3" y="71"/>
                  </a:lnTo>
                  <a:lnTo>
                    <a:pt x="12" y="73"/>
                  </a:lnTo>
                  <a:lnTo>
                    <a:pt x="23" y="43"/>
                  </a:lnTo>
                  <a:lnTo>
                    <a:pt x="20" y="46"/>
                  </a:lnTo>
                  <a:lnTo>
                    <a:pt x="14" y="32"/>
                  </a:lnTo>
                  <a:lnTo>
                    <a:pt x="28" y="26"/>
                  </a:lnTo>
                  <a:lnTo>
                    <a:pt x="23" y="24"/>
                  </a:lnTo>
                  <a:lnTo>
                    <a:pt x="26" y="21"/>
                  </a:lnTo>
                  <a:lnTo>
                    <a:pt x="23" y="15"/>
                  </a:lnTo>
                  <a:lnTo>
                    <a:pt x="33" y="7"/>
                  </a:lnTo>
                  <a:lnTo>
                    <a:pt x="5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56" name="Freeform 1890"/>
            <p:cNvSpPr>
              <a:spLocks/>
            </p:cNvSpPr>
            <p:nvPr/>
          </p:nvSpPr>
          <p:spPr bwMode="auto">
            <a:xfrm>
              <a:off x="5000626" y="2628900"/>
              <a:ext cx="22225" cy="30163"/>
            </a:xfrm>
            <a:custGeom>
              <a:avLst/>
              <a:gdLst/>
              <a:ahLst/>
              <a:cxnLst>
                <a:cxn ang="0">
                  <a:pos x="13" y="0"/>
                </a:cxn>
                <a:cxn ang="0">
                  <a:pos x="27" y="21"/>
                </a:cxn>
                <a:cxn ang="0">
                  <a:pos x="9" y="38"/>
                </a:cxn>
                <a:cxn ang="0">
                  <a:pos x="0" y="34"/>
                </a:cxn>
                <a:cxn ang="0">
                  <a:pos x="0" y="38"/>
                </a:cxn>
                <a:cxn ang="0">
                  <a:pos x="0" y="34"/>
                </a:cxn>
                <a:cxn ang="0">
                  <a:pos x="0" y="18"/>
                </a:cxn>
                <a:cxn ang="0">
                  <a:pos x="6" y="3"/>
                </a:cxn>
                <a:cxn ang="0">
                  <a:pos x="13" y="0"/>
                </a:cxn>
              </a:cxnLst>
              <a:rect l="0" t="0" r="r" b="b"/>
              <a:pathLst>
                <a:path w="27" h="38">
                  <a:moveTo>
                    <a:pt x="13" y="0"/>
                  </a:moveTo>
                  <a:lnTo>
                    <a:pt x="27" y="21"/>
                  </a:lnTo>
                  <a:lnTo>
                    <a:pt x="9" y="38"/>
                  </a:lnTo>
                  <a:lnTo>
                    <a:pt x="0" y="34"/>
                  </a:lnTo>
                  <a:lnTo>
                    <a:pt x="0" y="38"/>
                  </a:lnTo>
                  <a:lnTo>
                    <a:pt x="0" y="34"/>
                  </a:lnTo>
                  <a:lnTo>
                    <a:pt x="0" y="18"/>
                  </a:lnTo>
                  <a:lnTo>
                    <a:pt x="6" y="3"/>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57" name="Freeform 1891"/>
            <p:cNvSpPr>
              <a:spLocks/>
            </p:cNvSpPr>
            <p:nvPr/>
          </p:nvSpPr>
          <p:spPr bwMode="auto">
            <a:xfrm>
              <a:off x="6492876" y="2554288"/>
              <a:ext cx="52388" cy="31750"/>
            </a:xfrm>
            <a:custGeom>
              <a:avLst/>
              <a:gdLst/>
              <a:ahLst/>
              <a:cxnLst>
                <a:cxn ang="0">
                  <a:pos x="41" y="0"/>
                </a:cxn>
                <a:cxn ang="0">
                  <a:pos x="67" y="17"/>
                </a:cxn>
                <a:cxn ang="0">
                  <a:pos x="65" y="27"/>
                </a:cxn>
                <a:cxn ang="0">
                  <a:pos x="41" y="36"/>
                </a:cxn>
                <a:cxn ang="0">
                  <a:pos x="24" y="32"/>
                </a:cxn>
                <a:cxn ang="0">
                  <a:pos x="7" y="40"/>
                </a:cxn>
                <a:cxn ang="0">
                  <a:pos x="0" y="29"/>
                </a:cxn>
                <a:cxn ang="0">
                  <a:pos x="24" y="3"/>
                </a:cxn>
                <a:cxn ang="0">
                  <a:pos x="29" y="3"/>
                </a:cxn>
                <a:cxn ang="0">
                  <a:pos x="41" y="0"/>
                </a:cxn>
              </a:cxnLst>
              <a:rect l="0" t="0" r="r" b="b"/>
              <a:pathLst>
                <a:path w="67" h="40">
                  <a:moveTo>
                    <a:pt x="41" y="0"/>
                  </a:moveTo>
                  <a:lnTo>
                    <a:pt x="67" y="17"/>
                  </a:lnTo>
                  <a:lnTo>
                    <a:pt x="65" y="27"/>
                  </a:lnTo>
                  <a:lnTo>
                    <a:pt x="41" y="36"/>
                  </a:lnTo>
                  <a:lnTo>
                    <a:pt x="24" y="32"/>
                  </a:lnTo>
                  <a:lnTo>
                    <a:pt x="7" y="40"/>
                  </a:lnTo>
                  <a:lnTo>
                    <a:pt x="0" y="29"/>
                  </a:lnTo>
                  <a:lnTo>
                    <a:pt x="24" y="3"/>
                  </a:lnTo>
                  <a:lnTo>
                    <a:pt x="29" y="3"/>
                  </a:lnTo>
                  <a:lnTo>
                    <a:pt x="4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58" name="Freeform 1892"/>
            <p:cNvSpPr>
              <a:spLocks/>
            </p:cNvSpPr>
            <p:nvPr/>
          </p:nvSpPr>
          <p:spPr bwMode="auto">
            <a:xfrm>
              <a:off x="6376988" y="2606675"/>
              <a:ext cx="11113" cy="20638"/>
            </a:xfrm>
            <a:custGeom>
              <a:avLst/>
              <a:gdLst/>
              <a:ahLst/>
              <a:cxnLst>
                <a:cxn ang="0">
                  <a:pos x="3" y="0"/>
                </a:cxn>
                <a:cxn ang="0">
                  <a:pos x="14" y="12"/>
                </a:cxn>
                <a:cxn ang="0">
                  <a:pos x="12" y="26"/>
                </a:cxn>
                <a:cxn ang="0">
                  <a:pos x="6" y="24"/>
                </a:cxn>
                <a:cxn ang="0">
                  <a:pos x="0" y="5"/>
                </a:cxn>
                <a:cxn ang="0">
                  <a:pos x="3" y="0"/>
                </a:cxn>
              </a:cxnLst>
              <a:rect l="0" t="0" r="r" b="b"/>
              <a:pathLst>
                <a:path w="14" h="26">
                  <a:moveTo>
                    <a:pt x="3" y="0"/>
                  </a:moveTo>
                  <a:lnTo>
                    <a:pt x="14" y="12"/>
                  </a:lnTo>
                  <a:lnTo>
                    <a:pt x="12" y="26"/>
                  </a:lnTo>
                  <a:lnTo>
                    <a:pt x="6" y="24"/>
                  </a:lnTo>
                  <a:lnTo>
                    <a:pt x="0" y="5"/>
                  </a:lnTo>
                  <a:lnTo>
                    <a:pt x="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59" name="Freeform 1893"/>
            <p:cNvSpPr>
              <a:spLocks/>
            </p:cNvSpPr>
            <p:nvPr/>
          </p:nvSpPr>
          <p:spPr bwMode="auto">
            <a:xfrm>
              <a:off x="6376988" y="2606675"/>
              <a:ext cx="11113" cy="20638"/>
            </a:xfrm>
            <a:custGeom>
              <a:avLst/>
              <a:gdLst/>
              <a:ahLst/>
              <a:cxnLst>
                <a:cxn ang="0">
                  <a:pos x="3" y="0"/>
                </a:cxn>
                <a:cxn ang="0">
                  <a:pos x="14" y="12"/>
                </a:cxn>
                <a:cxn ang="0">
                  <a:pos x="12" y="26"/>
                </a:cxn>
                <a:cxn ang="0">
                  <a:pos x="6" y="24"/>
                </a:cxn>
                <a:cxn ang="0">
                  <a:pos x="0" y="5"/>
                </a:cxn>
                <a:cxn ang="0">
                  <a:pos x="3" y="0"/>
                </a:cxn>
              </a:cxnLst>
              <a:rect l="0" t="0" r="r" b="b"/>
              <a:pathLst>
                <a:path w="14" h="26">
                  <a:moveTo>
                    <a:pt x="3" y="0"/>
                  </a:moveTo>
                  <a:lnTo>
                    <a:pt x="14" y="12"/>
                  </a:lnTo>
                  <a:lnTo>
                    <a:pt x="12" y="26"/>
                  </a:lnTo>
                  <a:lnTo>
                    <a:pt x="6" y="24"/>
                  </a:lnTo>
                  <a:lnTo>
                    <a:pt x="0" y="5"/>
                  </a:lnTo>
                  <a:lnTo>
                    <a:pt x="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60" name="Freeform 1894"/>
            <p:cNvSpPr>
              <a:spLocks/>
            </p:cNvSpPr>
            <p:nvPr/>
          </p:nvSpPr>
          <p:spPr bwMode="auto">
            <a:xfrm>
              <a:off x="6230938" y="3090863"/>
              <a:ext cx="9525" cy="9525"/>
            </a:xfrm>
            <a:custGeom>
              <a:avLst/>
              <a:gdLst/>
              <a:ahLst/>
              <a:cxnLst>
                <a:cxn ang="0">
                  <a:pos x="11" y="0"/>
                </a:cxn>
                <a:cxn ang="0">
                  <a:pos x="12" y="5"/>
                </a:cxn>
                <a:cxn ang="0">
                  <a:pos x="11" y="8"/>
                </a:cxn>
                <a:cxn ang="0">
                  <a:pos x="0" y="13"/>
                </a:cxn>
                <a:cxn ang="0">
                  <a:pos x="1" y="10"/>
                </a:cxn>
                <a:cxn ang="0">
                  <a:pos x="11" y="0"/>
                </a:cxn>
              </a:cxnLst>
              <a:rect l="0" t="0" r="r" b="b"/>
              <a:pathLst>
                <a:path w="12" h="13">
                  <a:moveTo>
                    <a:pt x="11" y="0"/>
                  </a:moveTo>
                  <a:lnTo>
                    <a:pt x="12" y="5"/>
                  </a:lnTo>
                  <a:lnTo>
                    <a:pt x="11" y="8"/>
                  </a:lnTo>
                  <a:lnTo>
                    <a:pt x="0" y="13"/>
                  </a:lnTo>
                  <a:lnTo>
                    <a:pt x="1" y="10"/>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61" name="Freeform 1895"/>
            <p:cNvSpPr>
              <a:spLocks/>
            </p:cNvSpPr>
            <p:nvPr/>
          </p:nvSpPr>
          <p:spPr bwMode="auto">
            <a:xfrm>
              <a:off x="6324601" y="2911475"/>
              <a:ext cx="11113" cy="20638"/>
            </a:xfrm>
            <a:custGeom>
              <a:avLst/>
              <a:gdLst/>
              <a:ahLst/>
              <a:cxnLst>
                <a:cxn ang="0">
                  <a:pos x="11" y="0"/>
                </a:cxn>
                <a:cxn ang="0">
                  <a:pos x="14" y="8"/>
                </a:cxn>
                <a:cxn ang="0">
                  <a:pos x="0" y="25"/>
                </a:cxn>
                <a:cxn ang="0">
                  <a:pos x="7" y="8"/>
                </a:cxn>
                <a:cxn ang="0">
                  <a:pos x="3" y="6"/>
                </a:cxn>
                <a:cxn ang="0">
                  <a:pos x="11" y="0"/>
                </a:cxn>
              </a:cxnLst>
              <a:rect l="0" t="0" r="r" b="b"/>
              <a:pathLst>
                <a:path w="14" h="25">
                  <a:moveTo>
                    <a:pt x="11" y="0"/>
                  </a:moveTo>
                  <a:lnTo>
                    <a:pt x="14" y="8"/>
                  </a:lnTo>
                  <a:lnTo>
                    <a:pt x="0" y="25"/>
                  </a:lnTo>
                  <a:lnTo>
                    <a:pt x="7" y="8"/>
                  </a:lnTo>
                  <a:lnTo>
                    <a:pt x="3" y="6"/>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62" name="Freeform 1896"/>
            <p:cNvSpPr>
              <a:spLocks/>
            </p:cNvSpPr>
            <p:nvPr/>
          </p:nvSpPr>
          <p:spPr bwMode="auto">
            <a:xfrm>
              <a:off x="6324601" y="2911475"/>
              <a:ext cx="11113" cy="20638"/>
            </a:xfrm>
            <a:custGeom>
              <a:avLst/>
              <a:gdLst/>
              <a:ahLst/>
              <a:cxnLst>
                <a:cxn ang="0">
                  <a:pos x="11" y="0"/>
                </a:cxn>
                <a:cxn ang="0">
                  <a:pos x="14" y="8"/>
                </a:cxn>
                <a:cxn ang="0">
                  <a:pos x="0" y="25"/>
                </a:cxn>
                <a:cxn ang="0">
                  <a:pos x="7" y="8"/>
                </a:cxn>
                <a:cxn ang="0">
                  <a:pos x="3" y="6"/>
                </a:cxn>
                <a:cxn ang="0">
                  <a:pos x="11" y="0"/>
                </a:cxn>
              </a:cxnLst>
              <a:rect l="0" t="0" r="r" b="b"/>
              <a:pathLst>
                <a:path w="14" h="25">
                  <a:moveTo>
                    <a:pt x="11" y="0"/>
                  </a:moveTo>
                  <a:lnTo>
                    <a:pt x="14" y="8"/>
                  </a:lnTo>
                  <a:lnTo>
                    <a:pt x="0" y="25"/>
                  </a:lnTo>
                  <a:lnTo>
                    <a:pt x="7" y="8"/>
                  </a:lnTo>
                  <a:lnTo>
                    <a:pt x="3" y="6"/>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63" name="Freeform 1897"/>
            <p:cNvSpPr>
              <a:spLocks/>
            </p:cNvSpPr>
            <p:nvPr/>
          </p:nvSpPr>
          <p:spPr bwMode="auto">
            <a:xfrm>
              <a:off x="6021388" y="3006725"/>
              <a:ext cx="9525" cy="9525"/>
            </a:xfrm>
            <a:custGeom>
              <a:avLst/>
              <a:gdLst/>
              <a:ahLst/>
              <a:cxnLst>
                <a:cxn ang="0">
                  <a:pos x="5" y="0"/>
                </a:cxn>
                <a:cxn ang="0">
                  <a:pos x="13" y="3"/>
                </a:cxn>
                <a:cxn ang="0">
                  <a:pos x="7" y="13"/>
                </a:cxn>
                <a:cxn ang="0">
                  <a:pos x="0" y="11"/>
                </a:cxn>
                <a:cxn ang="0">
                  <a:pos x="0" y="8"/>
                </a:cxn>
                <a:cxn ang="0">
                  <a:pos x="5" y="0"/>
                </a:cxn>
              </a:cxnLst>
              <a:rect l="0" t="0" r="r" b="b"/>
              <a:pathLst>
                <a:path w="13" h="13">
                  <a:moveTo>
                    <a:pt x="5" y="0"/>
                  </a:moveTo>
                  <a:lnTo>
                    <a:pt x="13" y="3"/>
                  </a:lnTo>
                  <a:lnTo>
                    <a:pt x="7" y="13"/>
                  </a:lnTo>
                  <a:lnTo>
                    <a:pt x="0" y="11"/>
                  </a:lnTo>
                  <a:lnTo>
                    <a:pt x="0" y="8"/>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64" name="Freeform 1898"/>
            <p:cNvSpPr>
              <a:spLocks/>
            </p:cNvSpPr>
            <p:nvPr/>
          </p:nvSpPr>
          <p:spPr bwMode="auto">
            <a:xfrm>
              <a:off x="6021388" y="3006725"/>
              <a:ext cx="9525" cy="9525"/>
            </a:xfrm>
            <a:custGeom>
              <a:avLst/>
              <a:gdLst/>
              <a:ahLst/>
              <a:cxnLst>
                <a:cxn ang="0">
                  <a:pos x="5" y="0"/>
                </a:cxn>
                <a:cxn ang="0">
                  <a:pos x="13" y="3"/>
                </a:cxn>
                <a:cxn ang="0">
                  <a:pos x="7" y="13"/>
                </a:cxn>
                <a:cxn ang="0">
                  <a:pos x="0" y="11"/>
                </a:cxn>
                <a:cxn ang="0">
                  <a:pos x="0" y="8"/>
                </a:cxn>
                <a:cxn ang="0">
                  <a:pos x="5" y="0"/>
                </a:cxn>
              </a:cxnLst>
              <a:rect l="0" t="0" r="r" b="b"/>
              <a:pathLst>
                <a:path w="13" h="13">
                  <a:moveTo>
                    <a:pt x="5" y="0"/>
                  </a:moveTo>
                  <a:lnTo>
                    <a:pt x="13" y="3"/>
                  </a:lnTo>
                  <a:lnTo>
                    <a:pt x="7" y="13"/>
                  </a:lnTo>
                  <a:lnTo>
                    <a:pt x="0" y="11"/>
                  </a:lnTo>
                  <a:lnTo>
                    <a:pt x="0" y="8"/>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65" name="Freeform 1899"/>
            <p:cNvSpPr>
              <a:spLocks/>
            </p:cNvSpPr>
            <p:nvPr/>
          </p:nvSpPr>
          <p:spPr bwMode="auto">
            <a:xfrm>
              <a:off x="6073776" y="3016250"/>
              <a:ext cx="39688" cy="157163"/>
            </a:xfrm>
            <a:custGeom>
              <a:avLst/>
              <a:gdLst/>
              <a:ahLst/>
              <a:cxnLst>
                <a:cxn ang="0">
                  <a:pos x="14" y="0"/>
                </a:cxn>
                <a:cxn ang="0">
                  <a:pos x="19" y="6"/>
                </a:cxn>
                <a:cxn ang="0">
                  <a:pos x="27" y="38"/>
                </a:cxn>
                <a:cxn ang="0">
                  <a:pos x="24" y="52"/>
                </a:cxn>
                <a:cxn ang="0">
                  <a:pos x="25" y="71"/>
                </a:cxn>
                <a:cxn ang="0">
                  <a:pos x="44" y="123"/>
                </a:cxn>
                <a:cxn ang="0">
                  <a:pos x="50" y="136"/>
                </a:cxn>
                <a:cxn ang="0">
                  <a:pos x="36" y="123"/>
                </a:cxn>
                <a:cxn ang="0">
                  <a:pos x="22" y="125"/>
                </a:cxn>
                <a:cxn ang="0">
                  <a:pos x="14" y="161"/>
                </a:cxn>
                <a:cxn ang="0">
                  <a:pos x="24" y="179"/>
                </a:cxn>
                <a:cxn ang="0">
                  <a:pos x="30" y="180"/>
                </a:cxn>
                <a:cxn ang="0">
                  <a:pos x="31" y="193"/>
                </a:cxn>
                <a:cxn ang="0">
                  <a:pos x="30" y="196"/>
                </a:cxn>
                <a:cxn ang="0">
                  <a:pos x="28" y="186"/>
                </a:cxn>
                <a:cxn ang="0">
                  <a:pos x="14" y="182"/>
                </a:cxn>
                <a:cxn ang="0">
                  <a:pos x="8" y="197"/>
                </a:cxn>
                <a:cxn ang="0">
                  <a:pos x="5" y="196"/>
                </a:cxn>
                <a:cxn ang="0">
                  <a:pos x="3" y="182"/>
                </a:cxn>
                <a:cxn ang="0">
                  <a:pos x="8" y="153"/>
                </a:cxn>
                <a:cxn ang="0">
                  <a:pos x="3" y="137"/>
                </a:cxn>
                <a:cxn ang="0">
                  <a:pos x="8" y="107"/>
                </a:cxn>
                <a:cxn ang="0">
                  <a:pos x="5" y="90"/>
                </a:cxn>
                <a:cxn ang="0">
                  <a:pos x="8" y="77"/>
                </a:cxn>
                <a:cxn ang="0">
                  <a:pos x="1" y="66"/>
                </a:cxn>
                <a:cxn ang="0">
                  <a:pos x="0" y="52"/>
                </a:cxn>
                <a:cxn ang="0">
                  <a:pos x="1" y="22"/>
                </a:cxn>
                <a:cxn ang="0">
                  <a:pos x="13" y="24"/>
                </a:cxn>
                <a:cxn ang="0">
                  <a:pos x="17" y="16"/>
                </a:cxn>
                <a:cxn ang="0">
                  <a:pos x="9" y="3"/>
                </a:cxn>
                <a:cxn ang="0">
                  <a:pos x="14" y="0"/>
                </a:cxn>
              </a:cxnLst>
              <a:rect l="0" t="0" r="r" b="b"/>
              <a:pathLst>
                <a:path w="50" h="197">
                  <a:moveTo>
                    <a:pt x="14" y="0"/>
                  </a:moveTo>
                  <a:lnTo>
                    <a:pt x="19" y="6"/>
                  </a:lnTo>
                  <a:lnTo>
                    <a:pt x="27" y="38"/>
                  </a:lnTo>
                  <a:lnTo>
                    <a:pt x="24" y="52"/>
                  </a:lnTo>
                  <a:lnTo>
                    <a:pt x="25" y="71"/>
                  </a:lnTo>
                  <a:lnTo>
                    <a:pt x="44" y="123"/>
                  </a:lnTo>
                  <a:lnTo>
                    <a:pt x="50" y="136"/>
                  </a:lnTo>
                  <a:lnTo>
                    <a:pt x="36" y="123"/>
                  </a:lnTo>
                  <a:lnTo>
                    <a:pt x="22" y="125"/>
                  </a:lnTo>
                  <a:lnTo>
                    <a:pt x="14" y="161"/>
                  </a:lnTo>
                  <a:lnTo>
                    <a:pt x="24" y="179"/>
                  </a:lnTo>
                  <a:lnTo>
                    <a:pt x="30" y="180"/>
                  </a:lnTo>
                  <a:lnTo>
                    <a:pt x="31" y="193"/>
                  </a:lnTo>
                  <a:lnTo>
                    <a:pt x="30" y="196"/>
                  </a:lnTo>
                  <a:lnTo>
                    <a:pt x="28" y="186"/>
                  </a:lnTo>
                  <a:lnTo>
                    <a:pt x="14" y="182"/>
                  </a:lnTo>
                  <a:lnTo>
                    <a:pt x="8" y="197"/>
                  </a:lnTo>
                  <a:lnTo>
                    <a:pt x="5" y="196"/>
                  </a:lnTo>
                  <a:lnTo>
                    <a:pt x="3" y="182"/>
                  </a:lnTo>
                  <a:lnTo>
                    <a:pt x="8" y="153"/>
                  </a:lnTo>
                  <a:lnTo>
                    <a:pt x="3" y="137"/>
                  </a:lnTo>
                  <a:lnTo>
                    <a:pt x="8" y="107"/>
                  </a:lnTo>
                  <a:lnTo>
                    <a:pt x="5" y="90"/>
                  </a:lnTo>
                  <a:lnTo>
                    <a:pt x="8" y="77"/>
                  </a:lnTo>
                  <a:lnTo>
                    <a:pt x="1" y="66"/>
                  </a:lnTo>
                  <a:lnTo>
                    <a:pt x="0" y="52"/>
                  </a:lnTo>
                  <a:lnTo>
                    <a:pt x="1" y="22"/>
                  </a:lnTo>
                  <a:lnTo>
                    <a:pt x="13" y="24"/>
                  </a:lnTo>
                  <a:lnTo>
                    <a:pt x="17" y="16"/>
                  </a:lnTo>
                  <a:lnTo>
                    <a:pt x="9" y="3"/>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66" name="Freeform 1900"/>
            <p:cNvSpPr>
              <a:spLocks/>
            </p:cNvSpPr>
            <p:nvPr/>
          </p:nvSpPr>
          <p:spPr bwMode="auto">
            <a:xfrm>
              <a:off x="4695826" y="2922588"/>
              <a:ext cx="11113" cy="9525"/>
            </a:xfrm>
            <a:custGeom>
              <a:avLst/>
              <a:gdLst/>
              <a:ahLst/>
              <a:cxnLst>
                <a:cxn ang="0">
                  <a:pos x="9" y="0"/>
                </a:cxn>
                <a:cxn ang="0">
                  <a:pos x="14" y="7"/>
                </a:cxn>
                <a:cxn ang="0">
                  <a:pos x="4" y="13"/>
                </a:cxn>
                <a:cxn ang="0">
                  <a:pos x="0" y="5"/>
                </a:cxn>
                <a:cxn ang="0">
                  <a:pos x="9" y="0"/>
                </a:cxn>
              </a:cxnLst>
              <a:rect l="0" t="0" r="r" b="b"/>
              <a:pathLst>
                <a:path w="14" h="13">
                  <a:moveTo>
                    <a:pt x="9" y="0"/>
                  </a:moveTo>
                  <a:lnTo>
                    <a:pt x="14" y="7"/>
                  </a:lnTo>
                  <a:lnTo>
                    <a:pt x="4" y="13"/>
                  </a:lnTo>
                  <a:lnTo>
                    <a:pt x="0" y="5"/>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67" name="Freeform 1901"/>
            <p:cNvSpPr>
              <a:spLocks/>
            </p:cNvSpPr>
            <p:nvPr/>
          </p:nvSpPr>
          <p:spPr bwMode="auto">
            <a:xfrm>
              <a:off x="4695826" y="2922588"/>
              <a:ext cx="11113" cy="9525"/>
            </a:xfrm>
            <a:custGeom>
              <a:avLst/>
              <a:gdLst/>
              <a:ahLst/>
              <a:cxnLst>
                <a:cxn ang="0">
                  <a:pos x="9" y="0"/>
                </a:cxn>
                <a:cxn ang="0">
                  <a:pos x="14" y="7"/>
                </a:cxn>
                <a:cxn ang="0">
                  <a:pos x="4" y="13"/>
                </a:cxn>
                <a:cxn ang="0">
                  <a:pos x="0" y="5"/>
                </a:cxn>
                <a:cxn ang="0">
                  <a:pos x="9" y="0"/>
                </a:cxn>
              </a:cxnLst>
              <a:rect l="0" t="0" r="r" b="b"/>
              <a:pathLst>
                <a:path w="14" h="13">
                  <a:moveTo>
                    <a:pt x="9" y="0"/>
                  </a:moveTo>
                  <a:lnTo>
                    <a:pt x="14" y="7"/>
                  </a:lnTo>
                  <a:lnTo>
                    <a:pt x="4" y="13"/>
                  </a:lnTo>
                  <a:lnTo>
                    <a:pt x="0" y="5"/>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68" name="Freeform 1902"/>
            <p:cNvSpPr>
              <a:spLocks/>
            </p:cNvSpPr>
            <p:nvPr/>
          </p:nvSpPr>
          <p:spPr bwMode="auto">
            <a:xfrm>
              <a:off x="4695826" y="2932113"/>
              <a:ext cx="11113" cy="11113"/>
            </a:xfrm>
            <a:custGeom>
              <a:avLst/>
              <a:gdLst/>
              <a:ahLst/>
              <a:cxnLst>
                <a:cxn ang="0">
                  <a:pos x="11" y="0"/>
                </a:cxn>
                <a:cxn ang="0">
                  <a:pos x="14" y="5"/>
                </a:cxn>
                <a:cxn ang="0">
                  <a:pos x="4" y="8"/>
                </a:cxn>
                <a:cxn ang="0">
                  <a:pos x="3" y="14"/>
                </a:cxn>
                <a:cxn ang="0">
                  <a:pos x="3" y="9"/>
                </a:cxn>
                <a:cxn ang="0">
                  <a:pos x="0" y="8"/>
                </a:cxn>
                <a:cxn ang="0">
                  <a:pos x="0" y="3"/>
                </a:cxn>
                <a:cxn ang="0">
                  <a:pos x="11" y="0"/>
                </a:cxn>
              </a:cxnLst>
              <a:rect l="0" t="0" r="r" b="b"/>
              <a:pathLst>
                <a:path w="14" h="14">
                  <a:moveTo>
                    <a:pt x="11" y="0"/>
                  </a:moveTo>
                  <a:lnTo>
                    <a:pt x="14" y="5"/>
                  </a:lnTo>
                  <a:lnTo>
                    <a:pt x="4" y="8"/>
                  </a:lnTo>
                  <a:lnTo>
                    <a:pt x="3" y="14"/>
                  </a:lnTo>
                  <a:lnTo>
                    <a:pt x="3" y="9"/>
                  </a:lnTo>
                  <a:lnTo>
                    <a:pt x="0" y="8"/>
                  </a:lnTo>
                  <a:lnTo>
                    <a:pt x="0" y="3"/>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69" name="Freeform 1903"/>
            <p:cNvSpPr>
              <a:spLocks/>
            </p:cNvSpPr>
            <p:nvPr/>
          </p:nvSpPr>
          <p:spPr bwMode="auto">
            <a:xfrm>
              <a:off x="4695826" y="2932113"/>
              <a:ext cx="11113" cy="11113"/>
            </a:xfrm>
            <a:custGeom>
              <a:avLst/>
              <a:gdLst/>
              <a:ahLst/>
              <a:cxnLst>
                <a:cxn ang="0">
                  <a:pos x="11" y="0"/>
                </a:cxn>
                <a:cxn ang="0">
                  <a:pos x="14" y="5"/>
                </a:cxn>
                <a:cxn ang="0">
                  <a:pos x="4" y="8"/>
                </a:cxn>
                <a:cxn ang="0">
                  <a:pos x="3" y="14"/>
                </a:cxn>
                <a:cxn ang="0">
                  <a:pos x="3" y="9"/>
                </a:cxn>
                <a:cxn ang="0">
                  <a:pos x="0" y="8"/>
                </a:cxn>
                <a:cxn ang="0">
                  <a:pos x="0" y="3"/>
                </a:cxn>
                <a:cxn ang="0">
                  <a:pos x="11" y="0"/>
                </a:cxn>
              </a:cxnLst>
              <a:rect l="0" t="0" r="r" b="b"/>
              <a:pathLst>
                <a:path w="14" h="14">
                  <a:moveTo>
                    <a:pt x="11" y="0"/>
                  </a:moveTo>
                  <a:lnTo>
                    <a:pt x="14" y="5"/>
                  </a:lnTo>
                  <a:lnTo>
                    <a:pt x="4" y="8"/>
                  </a:lnTo>
                  <a:lnTo>
                    <a:pt x="3" y="14"/>
                  </a:lnTo>
                  <a:lnTo>
                    <a:pt x="3" y="9"/>
                  </a:lnTo>
                  <a:lnTo>
                    <a:pt x="0" y="8"/>
                  </a:lnTo>
                  <a:lnTo>
                    <a:pt x="0" y="3"/>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70" name="Freeform 1904"/>
            <p:cNvSpPr>
              <a:spLocks/>
            </p:cNvSpPr>
            <p:nvPr/>
          </p:nvSpPr>
          <p:spPr bwMode="auto">
            <a:xfrm>
              <a:off x="4706938" y="2900363"/>
              <a:ext cx="52388" cy="41275"/>
            </a:xfrm>
            <a:custGeom>
              <a:avLst/>
              <a:gdLst/>
              <a:ahLst/>
              <a:cxnLst>
                <a:cxn ang="0">
                  <a:pos x="31" y="0"/>
                </a:cxn>
                <a:cxn ang="0">
                  <a:pos x="63" y="8"/>
                </a:cxn>
                <a:cxn ang="0">
                  <a:pos x="63" y="8"/>
                </a:cxn>
                <a:cxn ang="0">
                  <a:pos x="65" y="15"/>
                </a:cxn>
                <a:cxn ang="0">
                  <a:pos x="62" y="24"/>
                </a:cxn>
                <a:cxn ang="0">
                  <a:pos x="63" y="35"/>
                </a:cxn>
                <a:cxn ang="0">
                  <a:pos x="57" y="45"/>
                </a:cxn>
                <a:cxn ang="0">
                  <a:pos x="62" y="51"/>
                </a:cxn>
                <a:cxn ang="0">
                  <a:pos x="46" y="53"/>
                </a:cxn>
                <a:cxn ang="0">
                  <a:pos x="39" y="40"/>
                </a:cxn>
                <a:cxn ang="0">
                  <a:pos x="14" y="45"/>
                </a:cxn>
                <a:cxn ang="0">
                  <a:pos x="16" y="38"/>
                </a:cxn>
                <a:cxn ang="0">
                  <a:pos x="3" y="40"/>
                </a:cxn>
                <a:cxn ang="0">
                  <a:pos x="1" y="32"/>
                </a:cxn>
                <a:cxn ang="0">
                  <a:pos x="5" y="29"/>
                </a:cxn>
                <a:cxn ang="0">
                  <a:pos x="0" y="27"/>
                </a:cxn>
                <a:cxn ang="0">
                  <a:pos x="1" y="15"/>
                </a:cxn>
                <a:cxn ang="0">
                  <a:pos x="31" y="0"/>
                </a:cxn>
              </a:cxnLst>
              <a:rect l="0" t="0" r="r" b="b"/>
              <a:pathLst>
                <a:path w="65" h="53">
                  <a:moveTo>
                    <a:pt x="31" y="0"/>
                  </a:moveTo>
                  <a:lnTo>
                    <a:pt x="63" y="8"/>
                  </a:lnTo>
                  <a:lnTo>
                    <a:pt x="63" y="8"/>
                  </a:lnTo>
                  <a:lnTo>
                    <a:pt x="65" y="15"/>
                  </a:lnTo>
                  <a:lnTo>
                    <a:pt x="62" y="24"/>
                  </a:lnTo>
                  <a:lnTo>
                    <a:pt x="63" y="35"/>
                  </a:lnTo>
                  <a:lnTo>
                    <a:pt x="57" y="45"/>
                  </a:lnTo>
                  <a:lnTo>
                    <a:pt x="62" y="51"/>
                  </a:lnTo>
                  <a:lnTo>
                    <a:pt x="46" y="53"/>
                  </a:lnTo>
                  <a:lnTo>
                    <a:pt x="39" y="40"/>
                  </a:lnTo>
                  <a:lnTo>
                    <a:pt x="14" y="45"/>
                  </a:lnTo>
                  <a:lnTo>
                    <a:pt x="16" y="38"/>
                  </a:lnTo>
                  <a:lnTo>
                    <a:pt x="3" y="40"/>
                  </a:lnTo>
                  <a:lnTo>
                    <a:pt x="1" y="32"/>
                  </a:lnTo>
                  <a:lnTo>
                    <a:pt x="5" y="29"/>
                  </a:lnTo>
                  <a:lnTo>
                    <a:pt x="0" y="27"/>
                  </a:lnTo>
                  <a:lnTo>
                    <a:pt x="1" y="15"/>
                  </a:lnTo>
                  <a:lnTo>
                    <a:pt x="3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71" name="Freeform 1905"/>
            <p:cNvSpPr>
              <a:spLocks/>
            </p:cNvSpPr>
            <p:nvPr/>
          </p:nvSpPr>
          <p:spPr bwMode="auto">
            <a:xfrm>
              <a:off x="4706938" y="2900363"/>
              <a:ext cx="52388" cy="41275"/>
            </a:xfrm>
            <a:custGeom>
              <a:avLst/>
              <a:gdLst/>
              <a:ahLst/>
              <a:cxnLst>
                <a:cxn ang="0">
                  <a:pos x="31" y="0"/>
                </a:cxn>
                <a:cxn ang="0">
                  <a:pos x="63" y="8"/>
                </a:cxn>
                <a:cxn ang="0">
                  <a:pos x="63" y="8"/>
                </a:cxn>
                <a:cxn ang="0">
                  <a:pos x="65" y="15"/>
                </a:cxn>
                <a:cxn ang="0">
                  <a:pos x="62" y="24"/>
                </a:cxn>
                <a:cxn ang="0">
                  <a:pos x="63" y="35"/>
                </a:cxn>
                <a:cxn ang="0">
                  <a:pos x="57" y="45"/>
                </a:cxn>
                <a:cxn ang="0">
                  <a:pos x="62" y="51"/>
                </a:cxn>
                <a:cxn ang="0">
                  <a:pos x="46" y="53"/>
                </a:cxn>
                <a:cxn ang="0">
                  <a:pos x="39" y="40"/>
                </a:cxn>
                <a:cxn ang="0">
                  <a:pos x="14" y="45"/>
                </a:cxn>
                <a:cxn ang="0">
                  <a:pos x="16" y="38"/>
                </a:cxn>
                <a:cxn ang="0">
                  <a:pos x="3" y="40"/>
                </a:cxn>
                <a:cxn ang="0">
                  <a:pos x="1" y="32"/>
                </a:cxn>
                <a:cxn ang="0">
                  <a:pos x="5" y="29"/>
                </a:cxn>
                <a:cxn ang="0">
                  <a:pos x="0" y="27"/>
                </a:cxn>
                <a:cxn ang="0">
                  <a:pos x="1" y="15"/>
                </a:cxn>
                <a:cxn ang="0">
                  <a:pos x="31" y="0"/>
                </a:cxn>
              </a:cxnLst>
              <a:rect l="0" t="0" r="r" b="b"/>
              <a:pathLst>
                <a:path w="65" h="53">
                  <a:moveTo>
                    <a:pt x="31" y="0"/>
                  </a:moveTo>
                  <a:lnTo>
                    <a:pt x="63" y="8"/>
                  </a:lnTo>
                  <a:lnTo>
                    <a:pt x="63" y="8"/>
                  </a:lnTo>
                  <a:lnTo>
                    <a:pt x="65" y="15"/>
                  </a:lnTo>
                  <a:lnTo>
                    <a:pt x="62" y="24"/>
                  </a:lnTo>
                  <a:lnTo>
                    <a:pt x="63" y="35"/>
                  </a:lnTo>
                  <a:lnTo>
                    <a:pt x="57" y="45"/>
                  </a:lnTo>
                  <a:lnTo>
                    <a:pt x="62" y="51"/>
                  </a:lnTo>
                  <a:lnTo>
                    <a:pt x="46" y="53"/>
                  </a:lnTo>
                  <a:lnTo>
                    <a:pt x="39" y="40"/>
                  </a:lnTo>
                  <a:lnTo>
                    <a:pt x="14" y="45"/>
                  </a:lnTo>
                  <a:lnTo>
                    <a:pt x="16" y="38"/>
                  </a:lnTo>
                  <a:lnTo>
                    <a:pt x="3" y="40"/>
                  </a:lnTo>
                  <a:lnTo>
                    <a:pt x="1" y="32"/>
                  </a:lnTo>
                  <a:lnTo>
                    <a:pt x="5" y="29"/>
                  </a:lnTo>
                  <a:lnTo>
                    <a:pt x="0" y="27"/>
                  </a:lnTo>
                  <a:lnTo>
                    <a:pt x="1" y="15"/>
                  </a:lnTo>
                  <a:lnTo>
                    <a:pt x="3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72" name="Freeform 1906"/>
            <p:cNvSpPr>
              <a:spLocks/>
            </p:cNvSpPr>
            <p:nvPr/>
          </p:nvSpPr>
          <p:spPr bwMode="auto">
            <a:xfrm>
              <a:off x="4686301" y="2932113"/>
              <a:ext cx="82550" cy="61913"/>
            </a:xfrm>
            <a:custGeom>
              <a:avLst/>
              <a:gdLst/>
              <a:ahLst/>
              <a:cxnLst>
                <a:cxn ang="0">
                  <a:pos x="73" y="0"/>
                </a:cxn>
                <a:cxn ang="0">
                  <a:pos x="79" y="13"/>
                </a:cxn>
                <a:cxn ang="0">
                  <a:pos x="93" y="11"/>
                </a:cxn>
                <a:cxn ang="0">
                  <a:pos x="100" y="22"/>
                </a:cxn>
                <a:cxn ang="0">
                  <a:pos x="90" y="32"/>
                </a:cxn>
                <a:cxn ang="0">
                  <a:pos x="100" y="43"/>
                </a:cxn>
                <a:cxn ang="0">
                  <a:pos x="103" y="54"/>
                </a:cxn>
                <a:cxn ang="0">
                  <a:pos x="104" y="66"/>
                </a:cxn>
                <a:cxn ang="0">
                  <a:pos x="101" y="76"/>
                </a:cxn>
                <a:cxn ang="0">
                  <a:pos x="81" y="77"/>
                </a:cxn>
                <a:cxn ang="0">
                  <a:pos x="82" y="79"/>
                </a:cxn>
                <a:cxn ang="0">
                  <a:pos x="74" y="74"/>
                </a:cxn>
                <a:cxn ang="0">
                  <a:pos x="55" y="68"/>
                </a:cxn>
                <a:cxn ang="0">
                  <a:pos x="36" y="58"/>
                </a:cxn>
                <a:cxn ang="0">
                  <a:pos x="24" y="60"/>
                </a:cxn>
                <a:cxn ang="0">
                  <a:pos x="6" y="65"/>
                </a:cxn>
                <a:cxn ang="0">
                  <a:pos x="2" y="68"/>
                </a:cxn>
                <a:cxn ang="0">
                  <a:pos x="0" y="58"/>
                </a:cxn>
                <a:cxn ang="0">
                  <a:pos x="2" y="44"/>
                </a:cxn>
                <a:cxn ang="0">
                  <a:pos x="11" y="22"/>
                </a:cxn>
                <a:cxn ang="0">
                  <a:pos x="22" y="16"/>
                </a:cxn>
                <a:cxn ang="0">
                  <a:pos x="33" y="33"/>
                </a:cxn>
                <a:cxn ang="0">
                  <a:pos x="44" y="38"/>
                </a:cxn>
                <a:cxn ang="0">
                  <a:pos x="47" y="30"/>
                </a:cxn>
                <a:cxn ang="0">
                  <a:pos x="49" y="5"/>
                </a:cxn>
                <a:cxn ang="0">
                  <a:pos x="73" y="0"/>
                </a:cxn>
              </a:cxnLst>
              <a:rect l="0" t="0" r="r" b="b"/>
              <a:pathLst>
                <a:path w="104" h="79">
                  <a:moveTo>
                    <a:pt x="73" y="0"/>
                  </a:moveTo>
                  <a:lnTo>
                    <a:pt x="79" y="13"/>
                  </a:lnTo>
                  <a:lnTo>
                    <a:pt x="93" y="11"/>
                  </a:lnTo>
                  <a:lnTo>
                    <a:pt x="100" y="22"/>
                  </a:lnTo>
                  <a:lnTo>
                    <a:pt x="90" y="32"/>
                  </a:lnTo>
                  <a:lnTo>
                    <a:pt x="100" y="43"/>
                  </a:lnTo>
                  <a:lnTo>
                    <a:pt x="103" y="54"/>
                  </a:lnTo>
                  <a:lnTo>
                    <a:pt x="104" y="66"/>
                  </a:lnTo>
                  <a:lnTo>
                    <a:pt x="101" y="76"/>
                  </a:lnTo>
                  <a:lnTo>
                    <a:pt x="81" y="77"/>
                  </a:lnTo>
                  <a:lnTo>
                    <a:pt x="82" y="79"/>
                  </a:lnTo>
                  <a:lnTo>
                    <a:pt x="74" y="74"/>
                  </a:lnTo>
                  <a:lnTo>
                    <a:pt x="55" y="68"/>
                  </a:lnTo>
                  <a:lnTo>
                    <a:pt x="36" y="58"/>
                  </a:lnTo>
                  <a:lnTo>
                    <a:pt x="24" y="60"/>
                  </a:lnTo>
                  <a:lnTo>
                    <a:pt x="6" y="65"/>
                  </a:lnTo>
                  <a:lnTo>
                    <a:pt x="2" y="68"/>
                  </a:lnTo>
                  <a:lnTo>
                    <a:pt x="0" y="58"/>
                  </a:lnTo>
                  <a:lnTo>
                    <a:pt x="2" y="44"/>
                  </a:lnTo>
                  <a:lnTo>
                    <a:pt x="11" y="22"/>
                  </a:lnTo>
                  <a:lnTo>
                    <a:pt x="22" y="16"/>
                  </a:lnTo>
                  <a:lnTo>
                    <a:pt x="33" y="33"/>
                  </a:lnTo>
                  <a:lnTo>
                    <a:pt x="44" y="38"/>
                  </a:lnTo>
                  <a:lnTo>
                    <a:pt x="47" y="30"/>
                  </a:lnTo>
                  <a:lnTo>
                    <a:pt x="49" y="5"/>
                  </a:lnTo>
                  <a:lnTo>
                    <a:pt x="7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73" name="Freeform 1907"/>
            <p:cNvSpPr>
              <a:spLocks/>
            </p:cNvSpPr>
            <p:nvPr/>
          </p:nvSpPr>
          <p:spPr bwMode="auto">
            <a:xfrm>
              <a:off x="4686301" y="2932113"/>
              <a:ext cx="82550" cy="61913"/>
            </a:xfrm>
            <a:custGeom>
              <a:avLst/>
              <a:gdLst/>
              <a:ahLst/>
              <a:cxnLst>
                <a:cxn ang="0">
                  <a:pos x="73" y="0"/>
                </a:cxn>
                <a:cxn ang="0">
                  <a:pos x="79" y="13"/>
                </a:cxn>
                <a:cxn ang="0">
                  <a:pos x="93" y="11"/>
                </a:cxn>
                <a:cxn ang="0">
                  <a:pos x="100" y="22"/>
                </a:cxn>
                <a:cxn ang="0">
                  <a:pos x="90" y="32"/>
                </a:cxn>
                <a:cxn ang="0">
                  <a:pos x="100" y="43"/>
                </a:cxn>
                <a:cxn ang="0">
                  <a:pos x="103" y="54"/>
                </a:cxn>
                <a:cxn ang="0">
                  <a:pos x="104" y="66"/>
                </a:cxn>
                <a:cxn ang="0">
                  <a:pos x="101" y="76"/>
                </a:cxn>
                <a:cxn ang="0">
                  <a:pos x="81" y="77"/>
                </a:cxn>
                <a:cxn ang="0">
                  <a:pos x="82" y="79"/>
                </a:cxn>
                <a:cxn ang="0">
                  <a:pos x="74" y="74"/>
                </a:cxn>
                <a:cxn ang="0">
                  <a:pos x="55" y="68"/>
                </a:cxn>
                <a:cxn ang="0">
                  <a:pos x="36" y="58"/>
                </a:cxn>
                <a:cxn ang="0">
                  <a:pos x="24" y="60"/>
                </a:cxn>
                <a:cxn ang="0">
                  <a:pos x="6" y="65"/>
                </a:cxn>
                <a:cxn ang="0">
                  <a:pos x="2" y="68"/>
                </a:cxn>
                <a:cxn ang="0">
                  <a:pos x="0" y="58"/>
                </a:cxn>
                <a:cxn ang="0">
                  <a:pos x="2" y="44"/>
                </a:cxn>
                <a:cxn ang="0">
                  <a:pos x="11" y="22"/>
                </a:cxn>
                <a:cxn ang="0">
                  <a:pos x="22" y="16"/>
                </a:cxn>
                <a:cxn ang="0">
                  <a:pos x="33" y="33"/>
                </a:cxn>
                <a:cxn ang="0">
                  <a:pos x="44" y="38"/>
                </a:cxn>
                <a:cxn ang="0">
                  <a:pos x="47" y="30"/>
                </a:cxn>
                <a:cxn ang="0">
                  <a:pos x="49" y="5"/>
                </a:cxn>
                <a:cxn ang="0">
                  <a:pos x="73" y="0"/>
                </a:cxn>
              </a:cxnLst>
              <a:rect l="0" t="0" r="r" b="b"/>
              <a:pathLst>
                <a:path w="104" h="79">
                  <a:moveTo>
                    <a:pt x="73" y="0"/>
                  </a:moveTo>
                  <a:lnTo>
                    <a:pt x="79" y="13"/>
                  </a:lnTo>
                  <a:lnTo>
                    <a:pt x="93" y="11"/>
                  </a:lnTo>
                  <a:lnTo>
                    <a:pt x="100" y="22"/>
                  </a:lnTo>
                  <a:lnTo>
                    <a:pt x="90" y="32"/>
                  </a:lnTo>
                  <a:lnTo>
                    <a:pt x="100" y="43"/>
                  </a:lnTo>
                  <a:lnTo>
                    <a:pt x="103" y="54"/>
                  </a:lnTo>
                  <a:lnTo>
                    <a:pt x="104" y="66"/>
                  </a:lnTo>
                  <a:lnTo>
                    <a:pt x="101" y="76"/>
                  </a:lnTo>
                  <a:lnTo>
                    <a:pt x="81" y="77"/>
                  </a:lnTo>
                  <a:lnTo>
                    <a:pt x="82" y="79"/>
                  </a:lnTo>
                  <a:lnTo>
                    <a:pt x="74" y="74"/>
                  </a:lnTo>
                  <a:lnTo>
                    <a:pt x="55" y="68"/>
                  </a:lnTo>
                  <a:lnTo>
                    <a:pt x="36" y="58"/>
                  </a:lnTo>
                  <a:lnTo>
                    <a:pt x="24" y="60"/>
                  </a:lnTo>
                  <a:lnTo>
                    <a:pt x="6" y="65"/>
                  </a:lnTo>
                  <a:lnTo>
                    <a:pt x="2" y="68"/>
                  </a:lnTo>
                  <a:lnTo>
                    <a:pt x="0" y="58"/>
                  </a:lnTo>
                  <a:lnTo>
                    <a:pt x="2" y="44"/>
                  </a:lnTo>
                  <a:lnTo>
                    <a:pt x="11" y="22"/>
                  </a:lnTo>
                  <a:lnTo>
                    <a:pt x="22" y="16"/>
                  </a:lnTo>
                  <a:lnTo>
                    <a:pt x="33" y="33"/>
                  </a:lnTo>
                  <a:lnTo>
                    <a:pt x="44" y="38"/>
                  </a:lnTo>
                  <a:lnTo>
                    <a:pt x="47" y="30"/>
                  </a:lnTo>
                  <a:lnTo>
                    <a:pt x="49" y="5"/>
                  </a:lnTo>
                  <a:lnTo>
                    <a:pt x="7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74" name="Freeform 1908"/>
            <p:cNvSpPr>
              <a:spLocks/>
            </p:cNvSpPr>
            <p:nvPr/>
          </p:nvSpPr>
          <p:spPr bwMode="auto">
            <a:xfrm>
              <a:off x="4706938" y="2984500"/>
              <a:ext cx="114300" cy="93663"/>
            </a:xfrm>
            <a:custGeom>
              <a:avLst/>
              <a:gdLst/>
              <a:ahLst/>
              <a:cxnLst>
                <a:cxn ang="0">
                  <a:pos x="77" y="0"/>
                </a:cxn>
                <a:cxn ang="0">
                  <a:pos x="85" y="0"/>
                </a:cxn>
                <a:cxn ang="0">
                  <a:pos x="95" y="7"/>
                </a:cxn>
                <a:cxn ang="0">
                  <a:pos x="107" y="5"/>
                </a:cxn>
                <a:cxn ang="0">
                  <a:pos x="114" y="11"/>
                </a:cxn>
                <a:cxn ang="0">
                  <a:pos x="122" y="35"/>
                </a:cxn>
                <a:cxn ang="0">
                  <a:pos x="123" y="48"/>
                </a:cxn>
                <a:cxn ang="0">
                  <a:pos x="131" y="54"/>
                </a:cxn>
                <a:cxn ang="0">
                  <a:pos x="144" y="60"/>
                </a:cxn>
                <a:cxn ang="0">
                  <a:pos x="139" y="73"/>
                </a:cxn>
                <a:cxn ang="0">
                  <a:pos x="125" y="73"/>
                </a:cxn>
                <a:cxn ang="0">
                  <a:pos x="126" y="87"/>
                </a:cxn>
                <a:cxn ang="0">
                  <a:pos x="131" y="100"/>
                </a:cxn>
                <a:cxn ang="0">
                  <a:pos x="122" y="106"/>
                </a:cxn>
                <a:cxn ang="0">
                  <a:pos x="114" y="109"/>
                </a:cxn>
                <a:cxn ang="0">
                  <a:pos x="111" y="119"/>
                </a:cxn>
                <a:cxn ang="0">
                  <a:pos x="101" y="113"/>
                </a:cxn>
                <a:cxn ang="0">
                  <a:pos x="87" y="111"/>
                </a:cxn>
                <a:cxn ang="0">
                  <a:pos x="74" y="111"/>
                </a:cxn>
                <a:cxn ang="0">
                  <a:pos x="57" y="111"/>
                </a:cxn>
                <a:cxn ang="0">
                  <a:pos x="47" y="109"/>
                </a:cxn>
                <a:cxn ang="0">
                  <a:pos x="38" y="105"/>
                </a:cxn>
                <a:cxn ang="0">
                  <a:pos x="24" y="106"/>
                </a:cxn>
                <a:cxn ang="0">
                  <a:pos x="16" y="111"/>
                </a:cxn>
                <a:cxn ang="0">
                  <a:pos x="5" y="111"/>
                </a:cxn>
                <a:cxn ang="0">
                  <a:pos x="3" y="106"/>
                </a:cxn>
                <a:cxn ang="0">
                  <a:pos x="5" y="97"/>
                </a:cxn>
                <a:cxn ang="0">
                  <a:pos x="0" y="90"/>
                </a:cxn>
                <a:cxn ang="0">
                  <a:pos x="9" y="79"/>
                </a:cxn>
                <a:cxn ang="0">
                  <a:pos x="5" y="56"/>
                </a:cxn>
                <a:cxn ang="0">
                  <a:pos x="28" y="57"/>
                </a:cxn>
                <a:cxn ang="0">
                  <a:pos x="39" y="49"/>
                </a:cxn>
                <a:cxn ang="0">
                  <a:pos x="49" y="46"/>
                </a:cxn>
                <a:cxn ang="0">
                  <a:pos x="50" y="40"/>
                </a:cxn>
                <a:cxn ang="0">
                  <a:pos x="55" y="21"/>
                </a:cxn>
                <a:cxn ang="0">
                  <a:pos x="50" y="13"/>
                </a:cxn>
                <a:cxn ang="0">
                  <a:pos x="74" y="11"/>
                </a:cxn>
                <a:cxn ang="0">
                  <a:pos x="77" y="0"/>
                </a:cxn>
              </a:cxnLst>
              <a:rect l="0" t="0" r="r" b="b"/>
              <a:pathLst>
                <a:path w="144" h="119">
                  <a:moveTo>
                    <a:pt x="77" y="0"/>
                  </a:moveTo>
                  <a:lnTo>
                    <a:pt x="85" y="0"/>
                  </a:lnTo>
                  <a:lnTo>
                    <a:pt x="95" y="7"/>
                  </a:lnTo>
                  <a:lnTo>
                    <a:pt x="107" y="5"/>
                  </a:lnTo>
                  <a:lnTo>
                    <a:pt x="114" y="11"/>
                  </a:lnTo>
                  <a:lnTo>
                    <a:pt x="122" y="35"/>
                  </a:lnTo>
                  <a:lnTo>
                    <a:pt x="123" y="48"/>
                  </a:lnTo>
                  <a:lnTo>
                    <a:pt x="131" y="54"/>
                  </a:lnTo>
                  <a:lnTo>
                    <a:pt x="144" y="60"/>
                  </a:lnTo>
                  <a:lnTo>
                    <a:pt x="139" y="73"/>
                  </a:lnTo>
                  <a:lnTo>
                    <a:pt x="125" y="73"/>
                  </a:lnTo>
                  <a:lnTo>
                    <a:pt x="126" y="87"/>
                  </a:lnTo>
                  <a:lnTo>
                    <a:pt x="131" y="100"/>
                  </a:lnTo>
                  <a:lnTo>
                    <a:pt x="122" y="106"/>
                  </a:lnTo>
                  <a:lnTo>
                    <a:pt x="114" y="109"/>
                  </a:lnTo>
                  <a:lnTo>
                    <a:pt x="111" y="119"/>
                  </a:lnTo>
                  <a:lnTo>
                    <a:pt x="101" y="113"/>
                  </a:lnTo>
                  <a:lnTo>
                    <a:pt x="87" y="111"/>
                  </a:lnTo>
                  <a:lnTo>
                    <a:pt x="74" y="111"/>
                  </a:lnTo>
                  <a:lnTo>
                    <a:pt x="57" y="111"/>
                  </a:lnTo>
                  <a:lnTo>
                    <a:pt x="47" y="109"/>
                  </a:lnTo>
                  <a:lnTo>
                    <a:pt x="38" y="105"/>
                  </a:lnTo>
                  <a:lnTo>
                    <a:pt x="24" y="106"/>
                  </a:lnTo>
                  <a:lnTo>
                    <a:pt x="16" y="111"/>
                  </a:lnTo>
                  <a:lnTo>
                    <a:pt x="5" y="111"/>
                  </a:lnTo>
                  <a:lnTo>
                    <a:pt x="3" y="106"/>
                  </a:lnTo>
                  <a:lnTo>
                    <a:pt x="5" y="97"/>
                  </a:lnTo>
                  <a:lnTo>
                    <a:pt x="0" y="90"/>
                  </a:lnTo>
                  <a:lnTo>
                    <a:pt x="9" y="79"/>
                  </a:lnTo>
                  <a:lnTo>
                    <a:pt x="5" y="56"/>
                  </a:lnTo>
                  <a:lnTo>
                    <a:pt x="28" y="57"/>
                  </a:lnTo>
                  <a:lnTo>
                    <a:pt x="39" y="49"/>
                  </a:lnTo>
                  <a:lnTo>
                    <a:pt x="49" y="46"/>
                  </a:lnTo>
                  <a:lnTo>
                    <a:pt x="50" y="40"/>
                  </a:lnTo>
                  <a:lnTo>
                    <a:pt x="55" y="21"/>
                  </a:lnTo>
                  <a:lnTo>
                    <a:pt x="50" y="13"/>
                  </a:lnTo>
                  <a:lnTo>
                    <a:pt x="74" y="11"/>
                  </a:lnTo>
                  <a:lnTo>
                    <a:pt x="7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75" name="Freeform 1909"/>
            <p:cNvSpPr>
              <a:spLocks/>
            </p:cNvSpPr>
            <p:nvPr/>
          </p:nvSpPr>
          <p:spPr bwMode="auto">
            <a:xfrm>
              <a:off x="4706938" y="2984500"/>
              <a:ext cx="114300" cy="93663"/>
            </a:xfrm>
            <a:custGeom>
              <a:avLst/>
              <a:gdLst/>
              <a:ahLst/>
              <a:cxnLst>
                <a:cxn ang="0">
                  <a:pos x="77" y="0"/>
                </a:cxn>
                <a:cxn ang="0">
                  <a:pos x="85" y="0"/>
                </a:cxn>
                <a:cxn ang="0">
                  <a:pos x="95" y="7"/>
                </a:cxn>
                <a:cxn ang="0">
                  <a:pos x="107" y="5"/>
                </a:cxn>
                <a:cxn ang="0">
                  <a:pos x="114" y="11"/>
                </a:cxn>
                <a:cxn ang="0">
                  <a:pos x="122" y="35"/>
                </a:cxn>
                <a:cxn ang="0">
                  <a:pos x="123" y="48"/>
                </a:cxn>
                <a:cxn ang="0">
                  <a:pos x="131" y="54"/>
                </a:cxn>
                <a:cxn ang="0">
                  <a:pos x="144" y="60"/>
                </a:cxn>
                <a:cxn ang="0">
                  <a:pos x="139" y="73"/>
                </a:cxn>
                <a:cxn ang="0">
                  <a:pos x="125" y="73"/>
                </a:cxn>
                <a:cxn ang="0">
                  <a:pos x="126" y="87"/>
                </a:cxn>
                <a:cxn ang="0">
                  <a:pos x="131" y="100"/>
                </a:cxn>
                <a:cxn ang="0">
                  <a:pos x="122" y="106"/>
                </a:cxn>
                <a:cxn ang="0">
                  <a:pos x="114" y="109"/>
                </a:cxn>
                <a:cxn ang="0">
                  <a:pos x="111" y="119"/>
                </a:cxn>
                <a:cxn ang="0">
                  <a:pos x="101" y="113"/>
                </a:cxn>
                <a:cxn ang="0">
                  <a:pos x="87" y="111"/>
                </a:cxn>
                <a:cxn ang="0">
                  <a:pos x="74" y="111"/>
                </a:cxn>
                <a:cxn ang="0">
                  <a:pos x="57" y="111"/>
                </a:cxn>
                <a:cxn ang="0">
                  <a:pos x="47" y="109"/>
                </a:cxn>
                <a:cxn ang="0">
                  <a:pos x="38" y="105"/>
                </a:cxn>
                <a:cxn ang="0">
                  <a:pos x="24" y="106"/>
                </a:cxn>
                <a:cxn ang="0">
                  <a:pos x="16" y="111"/>
                </a:cxn>
                <a:cxn ang="0">
                  <a:pos x="5" y="111"/>
                </a:cxn>
                <a:cxn ang="0">
                  <a:pos x="3" y="106"/>
                </a:cxn>
                <a:cxn ang="0">
                  <a:pos x="5" y="97"/>
                </a:cxn>
                <a:cxn ang="0">
                  <a:pos x="0" y="90"/>
                </a:cxn>
                <a:cxn ang="0">
                  <a:pos x="9" y="79"/>
                </a:cxn>
                <a:cxn ang="0">
                  <a:pos x="5" y="56"/>
                </a:cxn>
                <a:cxn ang="0">
                  <a:pos x="28" y="57"/>
                </a:cxn>
                <a:cxn ang="0">
                  <a:pos x="39" y="49"/>
                </a:cxn>
                <a:cxn ang="0">
                  <a:pos x="49" y="46"/>
                </a:cxn>
                <a:cxn ang="0">
                  <a:pos x="50" y="40"/>
                </a:cxn>
                <a:cxn ang="0">
                  <a:pos x="55" y="21"/>
                </a:cxn>
                <a:cxn ang="0">
                  <a:pos x="50" y="13"/>
                </a:cxn>
                <a:cxn ang="0">
                  <a:pos x="74" y="11"/>
                </a:cxn>
                <a:cxn ang="0">
                  <a:pos x="77" y="0"/>
                </a:cxn>
              </a:cxnLst>
              <a:rect l="0" t="0" r="r" b="b"/>
              <a:pathLst>
                <a:path w="144" h="119">
                  <a:moveTo>
                    <a:pt x="77" y="0"/>
                  </a:moveTo>
                  <a:lnTo>
                    <a:pt x="85" y="0"/>
                  </a:lnTo>
                  <a:lnTo>
                    <a:pt x="95" y="7"/>
                  </a:lnTo>
                  <a:lnTo>
                    <a:pt x="107" y="5"/>
                  </a:lnTo>
                  <a:lnTo>
                    <a:pt x="114" y="11"/>
                  </a:lnTo>
                  <a:lnTo>
                    <a:pt x="122" y="35"/>
                  </a:lnTo>
                  <a:lnTo>
                    <a:pt x="123" y="48"/>
                  </a:lnTo>
                  <a:lnTo>
                    <a:pt x="131" y="54"/>
                  </a:lnTo>
                  <a:lnTo>
                    <a:pt x="144" y="60"/>
                  </a:lnTo>
                  <a:lnTo>
                    <a:pt x="139" y="73"/>
                  </a:lnTo>
                  <a:lnTo>
                    <a:pt x="125" y="73"/>
                  </a:lnTo>
                  <a:lnTo>
                    <a:pt x="126" y="87"/>
                  </a:lnTo>
                  <a:lnTo>
                    <a:pt x="131" y="100"/>
                  </a:lnTo>
                  <a:lnTo>
                    <a:pt x="122" y="106"/>
                  </a:lnTo>
                  <a:lnTo>
                    <a:pt x="114" y="109"/>
                  </a:lnTo>
                  <a:lnTo>
                    <a:pt x="111" y="119"/>
                  </a:lnTo>
                  <a:lnTo>
                    <a:pt x="101" y="113"/>
                  </a:lnTo>
                  <a:lnTo>
                    <a:pt x="87" y="111"/>
                  </a:lnTo>
                  <a:lnTo>
                    <a:pt x="74" y="111"/>
                  </a:lnTo>
                  <a:lnTo>
                    <a:pt x="57" y="111"/>
                  </a:lnTo>
                  <a:lnTo>
                    <a:pt x="47" y="109"/>
                  </a:lnTo>
                  <a:lnTo>
                    <a:pt x="38" y="105"/>
                  </a:lnTo>
                  <a:lnTo>
                    <a:pt x="24" y="106"/>
                  </a:lnTo>
                  <a:lnTo>
                    <a:pt x="16" y="111"/>
                  </a:lnTo>
                  <a:lnTo>
                    <a:pt x="5" y="111"/>
                  </a:lnTo>
                  <a:lnTo>
                    <a:pt x="3" y="106"/>
                  </a:lnTo>
                  <a:lnTo>
                    <a:pt x="5" y="97"/>
                  </a:lnTo>
                  <a:lnTo>
                    <a:pt x="0" y="90"/>
                  </a:lnTo>
                  <a:lnTo>
                    <a:pt x="9" y="79"/>
                  </a:lnTo>
                  <a:lnTo>
                    <a:pt x="5" y="56"/>
                  </a:lnTo>
                  <a:lnTo>
                    <a:pt x="28" y="57"/>
                  </a:lnTo>
                  <a:lnTo>
                    <a:pt x="39" y="49"/>
                  </a:lnTo>
                  <a:lnTo>
                    <a:pt x="49" y="46"/>
                  </a:lnTo>
                  <a:lnTo>
                    <a:pt x="50" y="40"/>
                  </a:lnTo>
                  <a:lnTo>
                    <a:pt x="55" y="21"/>
                  </a:lnTo>
                  <a:lnTo>
                    <a:pt x="50" y="13"/>
                  </a:lnTo>
                  <a:lnTo>
                    <a:pt x="74" y="11"/>
                  </a:lnTo>
                  <a:lnTo>
                    <a:pt x="7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76" name="Freeform 1910"/>
            <p:cNvSpPr>
              <a:spLocks/>
            </p:cNvSpPr>
            <p:nvPr/>
          </p:nvSpPr>
          <p:spPr bwMode="auto">
            <a:xfrm>
              <a:off x="4686301" y="2984500"/>
              <a:ext cx="61913" cy="52388"/>
            </a:xfrm>
            <a:custGeom>
              <a:avLst/>
              <a:gdLst/>
              <a:ahLst/>
              <a:cxnLst>
                <a:cxn ang="0">
                  <a:pos x="35" y="0"/>
                </a:cxn>
                <a:cxn ang="0">
                  <a:pos x="52" y="11"/>
                </a:cxn>
                <a:cxn ang="0">
                  <a:pos x="71" y="18"/>
                </a:cxn>
                <a:cxn ang="0">
                  <a:pos x="76" y="22"/>
                </a:cxn>
                <a:cxn ang="0">
                  <a:pos x="77" y="30"/>
                </a:cxn>
                <a:cxn ang="0">
                  <a:pos x="76" y="48"/>
                </a:cxn>
                <a:cxn ang="0">
                  <a:pos x="73" y="54"/>
                </a:cxn>
                <a:cxn ang="0">
                  <a:pos x="65" y="59"/>
                </a:cxn>
                <a:cxn ang="0">
                  <a:pos x="55" y="67"/>
                </a:cxn>
                <a:cxn ang="0">
                  <a:pos x="35" y="65"/>
                </a:cxn>
                <a:cxn ang="0">
                  <a:pos x="33" y="57"/>
                </a:cxn>
                <a:cxn ang="0">
                  <a:pos x="24" y="48"/>
                </a:cxn>
                <a:cxn ang="0">
                  <a:pos x="19" y="48"/>
                </a:cxn>
                <a:cxn ang="0">
                  <a:pos x="19" y="35"/>
                </a:cxn>
                <a:cxn ang="0">
                  <a:pos x="2" y="24"/>
                </a:cxn>
                <a:cxn ang="0">
                  <a:pos x="0" y="11"/>
                </a:cxn>
                <a:cxn ang="0">
                  <a:pos x="5" y="8"/>
                </a:cxn>
                <a:cxn ang="0">
                  <a:pos x="22" y="3"/>
                </a:cxn>
                <a:cxn ang="0">
                  <a:pos x="35" y="0"/>
                </a:cxn>
              </a:cxnLst>
              <a:rect l="0" t="0" r="r" b="b"/>
              <a:pathLst>
                <a:path w="77" h="67">
                  <a:moveTo>
                    <a:pt x="35" y="0"/>
                  </a:moveTo>
                  <a:lnTo>
                    <a:pt x="52" y="11"/>
                  </a:lnTo>
                  <a:lnTo>
                    <a:pt x="71" y="18"/>
                  </a:lnTo>
                  <a:lnTo>
                    <a:pt x="76" y="22"/>
                  </a:lnTo>
                  <a:lnTo>
                    <a:pt x="77" y="30"/>
                  </a:lnTo>
                  <a:lnTo>
                    <a:pt x="76" y="48"/>
                  </a:lnTo>
                  <a:lnTo>
                    <a:pt x="73" y="54"/>
                  </a:lnTo>
                  <a:lnTo>
                    <a:pt x="65" y="59"/>
                  </a:lnTo>
                  <a:lnTo>
                    <a:pt x="55" y="67"/>
                  </a:lnTo>
                  <a:lnTo>
                    <a:pt x="35" y="65"/>
                  </a:lnTo>
                  <a:lnTo>
                    <a:pt x="33" y="57"/>
                  </a:lnTo>
                  <a:lnTo>
                    <a:pt x="24" y="48"/>
                  </a:lnTo>
                  <a:lnTo>
                    <a:pt x="19" y="48"/>
                  </a:lnTo>
                  <a:lnTo>
                    <a:pt x="19" y="35"/>
                  </a:lnTo>
                  <a:lnTo>
                    <a:pt x="2" y="24"/>
                  </a:lnTo>
                  <a:lnTo>
                    <a:pt x="0" y="11"/>
                  </a:lnTo>
                  <a:lnTo>
                    <a:pt x="5" y="8"/>
                  </a:lnTo>
                  <a:lnTo>
                    <a:pt x="22" y="3"/>
                  </a:lnTo>
                  <a:lnTo>
                    <a:pt x="3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77" name="Freeform 1911"/>
            <p:cNvSpPr>
              <a:spLocks/>
            </p:cNvSpPr>
            <p:nvPr/>
          </p:nvSpPr>
          <p:spPr bwMode="auto">
            <a:xfrm>
              <a:off x="4686301" y="2984500"/>
              <a:ext cx="61913" cy="52388"/>
            </a:xfrm>
            <a:custGeom>
              <a:avLst/>
              <a:gdLst/>
              <a:ahLst/>
              <a:cxnLst>
                <a:cxn ang="0">
                  <a:pos x="35" y="0"/>
                </a:cxn>
                <a:cxn ang="0">
                  <a:pos x="52" y="11"/>
                </a:cxn>
                <a:cxn ang="0">
                  <a:pos x="71" y="18"/>
                </a:cxn>
                <a:cxn ang="0">
                  <a:pos x="76" y="22"/>
                </a:cxn>
                <a:cxn ang="0">
                  <a:pos x="77" y="30"/>
                </a:cxn>
                <a:cxn ang="0">
                  <a:pos x="76" y="48"/>
                </a:cxn>
                <a:cxn ang="0">
                  <a:pos x="73" y="54"/>
                </a:cxn>
                <a:cxn ang="0">
                  <a:pos x="65" y="59"/>
                </a:cxn>
                <a:cxn ang="0">
                  <a:pos x="55" y="67"/>
                </a:cxn>
                <a:cxn ang="0">
                  <a:pos x="35" y="65"/>
                </a:cxn>
                <a:cxn ang="0">
                  <a:pos x="33" y="57"/>
                </a:cxn>
                <a:cxn ang="0">
                  <a:pos x="24" y="48"/>
                </a:cxn>
                <a:cxn ang="0">
                  <a:pos x="19" y="48"/>
                </a:cxn>
                <a:cxn ang="0">
                  <a:pos x="19" y="35"/>
                </a:cxn>
                <a:cxn ang="0">
                  <a:pos x="2" y="24"/>
                </a:cxn>
                <a:cxn ang="0">
                  <a:pos x="0" y="11"/>
                </a:cxn>
                <a:cxn ang="0">
                  <a:pos x="5" y="8"/>
                </a:cxn>
                <a:cxn ang="0">
                  <a:pos x="22" y="3"/>
                </a:cxn>
                <a:cxn ang="0">
                  <a:pos x="35" y="0"/>
                </a:cxn>
              </a:cxnLst>
              <a:rect l="0" t="0" r="r" b="b"/>
              <a:pathLst>
                <a:path w="77" h="67">
                  <a:moveTo>
                    <a:pt x="35" y="0"/>
                  </a:moveTo>
                  <a:lnTo>
                    <a:pt x="52" y="11"/>
                  </a:lnTo>
                  <a:lnTo>
                    <a:pt x="71" y="18"/>
                  </a:lnTo>
                  <a:lnTo>
                    <a:pt x="76" y="22"/>
                  </a:lnTo>
                  <a:lnTo>
                    <a:pt x="77" y="30"/>
                  </a:lnTo>
                  <a:lnTo>
                    <a:pt x="76" y="48"/>
                  </a:lnTo>
                  <a:lnTo>
                    <a:pt x="73" y="54"/>
                  </a:lnTo>
                  <a:lnTo>
                    <a:pt x="65" y="59"/>
                  </a:lnTo>
                  <a:lnTo>
                    <a:pt x="55" y="67"/>
                  </a:lnTo>
                  <a:lnTo>
                    <a:pt x="35" y="65"/>
                  </a:lnTo>
                  <a:lnTo>
                    <a:pt x="33" y="57"/>
                  </a:lnTo>
                  <a:lnTo>
                    <a:pt x="24" y="48"/>
                  </a:lnTo>
                  <a:lnTo>
                    <a:pt x="19" y="48"/>
                  </a:lnTo>
                  <a:lnTo>
                    <a:pt x="19" y="35"/>
                  </a:lnTo>
                  <a:lnTo>
                    <a:pt x="2" y="24"/>
                  </a:lnTo>
                  <a:lnTo>
                    <a:pt x="0" y="11"/>
                  </a:lnTo>
                  <a:lnTo>
                    <a:pt x="5" y="8"/>
                  </a:lnTo>
                  <a:lnTo>
                    <a:pt x="22" y="3"/>
                  </a:lnTo>
                  <a:lnTo>
                    <a:pt x="3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78" name="Freeform 1912"/>
            <p:cNvSpPr>
              <a:spLocks/>
            </p:cNvSpPr>
            <p:nvPr/>
          </p:nvSpPr>
          <p:spPr bwMode="auto">
            <a:xfrm>
              <a:off x="4665663" y="2995613"/>
              <a:ext cx="30163" cy="20638"/>
            </a:xfrm>
            <a:custGeom>
              <a:avLst/>
              <a:gdLst/>
              <a:ahLst/>
              <a:cxnLst>
                <a:cxn ang="0">
                  <a:pos x="22" y="0"/>
                </a:cxn>
                <a:cxn ang="0">
                  <a:pos x="40" y="9"/>
                </a:cxn>
                <a:cxn ang="0">
                  <a:pos x="40" y="23"/>
                </a:cxn>
                <a:cxn ang="0">
                  <a:pos x="19" y="25"/>
                </a:cxn>
                <a:cxn ang="0">
                  <a:pos x="0" y="22"/>
                </a:cxn>
                <a:cxn ang="0">
                  <a:pos x="6" y="9"/>
                </a:cxn>
                <a:cxn ang="0">
                  <a:pos x="16" y="3"/>
                </a:cxn>
                <a:cxn ang="0">
                  <a:pos x="14" y="7"/>
                </a:cxn>
                <a:cxn ang="0">
                  <a:pos x="22" y="9"/>
                </a:cxn>
                <a:cxn ang="0">
                  <a:pos x="22" y="1"/>
                </a:cxn>
                <a:cxn ang="0">
                  <a:pos x="22" y="0"/>
                </a:cxn>
              </a:cxnLst>
              <a:rect l="0" t="0" r="r" b="b"/>
              <a:pathLst>
                <a:path w="40" h="25">
                  <a:moveTo>
                    <a:pt x="22" y="0"/>
                  </a:moveTo>
                  <a:lnTo>
                    <a:pt x="40" y="9"/>
                  </a:lnTo>
                  <a:lnTo>
                    <a:pt x="40" y="23"/>
                  </a:lnTo>
                  <a:lnTo>
                    <a:pt x="19" y="25"/>
                  </a:lnTo>
                  <a:lnTo>
                    <a:pt x="0" y="22"/>
                  </a:lnTo>
                  <a:lnTo>
                    <a:pt x="6" y="9"/>
                  </a:lnTo>
                  <a:lnTo>
                    <a:pt x="16" y="3"/>
                  </a:lnTo>
                  <a:lnTo>
                    <a:pt x="14" y="7"/>
                  </a:lnTo>
                  <a:lnTo>
                    <a:pt x="22" y="9"/>
                  </a:lnTo>
                  <a:lnTo>
                    <a:pt x="22" y="1"/>
                  </a:lnTo>
                  <a:lnTo>
                    <a:pt x="2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79" name="Freeform 1913"/>
            <p:cNvSpPr>
              <a:spLocks/>
            </p:cNvSpPr>
            <p:nvPr/>
          </p:nvSpPr>
          <p:spPr bwMode="auto">
            <a:xfrm>
              <a:off x="4665663" y="2995613"/>
              <a:ext cx="30163" cy="20638"/>
            </a:xfrm>
            <a:custGeom>
              <a:avLst/>
              <a:gdLst/>
              <a:ahLst/>
              <a:cxnLst>
                <a:cxn ang="0">
                  <a:pos x="22" y="0"/>
                </a:cxn>
                <a:cxn ang="0">
                  <a:pos x="40" y="9"/>
                </a:cxn>
                <a:cxn ang="0">
                  <a:pos x="40" y="23"/>
                </a:cxn>
                <a:cxn ang="0">
                  <a:pos x="19" y="25"/>
                </a:cxn>
                <a:cxn ang="0">
                  <a:pos x="0" y="22"/>
                </a:cxn>
                <a:cxn ang="0">
                  <a:pos x="6" y="9"/>
                </a:cxn>
                <a:cxn ang="0">
                  <a:pos x="16" y="3"/>
                </a:cxn>
                <a:cxn ang="0">
                  <a:pos x="14" y="7"/>
                </a:cxn>
                <a:cxn ang="0">
                  <a:pos x="22" y="9"/>
                </a:cxn>
                <a:cxn ang="0">
                  <a:pos x="22" y="1"/>
                </a:cxn>
                <a:cxn ang="0">
                  <a:pos x="22" y="0"/>
                </a:cxn>
              </a:cxnLst>
              <a:rect l="0" t="0" r="r" b="b"/>
              <a:pathLst>
                <a:path w="40" h="25">
                  <a:moveTo>
                    <a:pt x="22" y="0"/>
                  </a:moveTo>
                  <a:lnTo>
                    <a:pt x="40" y="9"/>
                  </a:lnTo>
                  <a:lnTo>
                    <a:pt x="40" y="23"/>
                  </a:lnTo>
                  <a:lnTo>
                    <a:pt x="19" y="25"/>
                  </a:lnTo>
                  <a:lnTo>
                    <a:pt x="0" y="22"/>
                  </a:lnTo>
                  <a:lnTo>
                    <a:pt x="6" y="9"/>
                  </a:lnTo>
                  <a:lnTo>
                    <a:pt x="16" y="3"/>
                  </a:lnTo>
                  <a:lnTo>
                    <a:pt x="14" y="7"/>
                  </a:lnTo>
                  <a:lnTo>
                    <a:pt x="22" y="9"/>
                  </a:lnTo>
                  <a:lnTo>
                    <a:pt x="22" y="1"/>
                  </a:lnTo>
                  <a:lnTo>
                    <a:pt x="2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80" name="Freeform 1914"/>
            <p:cNvSpPr>
              <a:spLocks/>
            </p:cNvSpPr>
            <p:nvPr/>
          </p:nvSpPr>
          <p:spPr bwMode="auto">
            <a:xfrm>
              <a:off x="4665663" y="3175000"/>
              <a:ext cx="41275" cy="71438"/>
            </a:xfrm>
            <a:custGeom>
              <a:avLst/>
              <a:gdLst/>
              <a:ahLst/>
              <a:cxnLst>
                <a:cxn ang="0">
                  <a:pos x="17" y="0"/>
                </a:cxn>
                <a:cxn ang="0">
                  <a:pos x="24" y="8"/>
                </a:cxn>
                <a:cxn ang="0">
                  <a:pos x="29" y="17"/>
                </a:cxn>
                <a:cxn ang="0">
                  <a:pos x="32" y="21"/>
                </a:cxn>
                <a:cxn ang="0">
                  <a:pos x="33" y="27"/>
                </a:cxn>
                <a:cxn ang="0">
                  <a:pos x="44" y="33"/>
                </a:cxn>
                <a:cxn ang="0">
                  <a:pos x="48" y="30"/>
                </a:cxn>
                <a:cxn ang="0">
                  <a:pos x="49" y="33"/>
                </a:cxn>
                <a:cxn ang="0">
                  <a:pos x="46" y="36"/>
                </a:cxn>
                <a:cxn ang="0">
                  <a:pos x="51" y="43"/>
                </a:cxn>
                <a:cxn ang="0">
                  <a:pos x="46" y="44"/>
                </a:cxn>
                <a:cxn ang="0">
                  <a:pos x="46" y="51"/>
                </a:cxn>
                <a:cxn ang="0">
                  <a:pos x="46" y="54"/>
                </a:cxn>
                <a:cxn ang="0">
                  <a:pos x="52" y="63"/>
                </a:cxn>
                <a:cxn ang="0">
                  <a:pos x="46" y="73"/>
                </a:cxn>
                <a:cxn ang="0">
                  <a:pos x="46" y="81"/>
                </a:cxn>
                <a:cxn ang="0">
                  <a:pos x="41" y="82"/>
                </a:cxn>
                <a:cxn ang="0">
                  <a:pos x="30" y="89"/>
                </a:cxn>
                <a:cxn ang="0">
                  <a:pos x="22" y="92"/>
                </a:cxn>
                <a:cxn ang="0">
                  <a:pos x="24" y="84"/>
                </a:cxn>
                <a:cxn ang="0">
                  <a:pos x="16" y="76"/>
                </a:cxn>
                <a:cxn ang="0">
                  <a:pos x="14" y="76"/>
                </a:cxn>
                <a:cxn ang="0">
                  <a:pos x="17" y="70"/>
                </a:cxn>
                <a:cxn ang="0">
                  <a:pos x="11" y="63"/>
                </a:cxn>
                <a:cxn ang="0">
                  <a:pos x="6" y="52"/>
                </a:cxn>
                <a:cxn ang="0">
                  <a:pos x="0" y="44"/>
                </a:cxn>
                <a:cxn ang="0">
                  <a:pos x="6" y="44"/>
                </a:cxn>
                <a:cxn ang="0">
                  <a:pos x="6" y="41"/>
                </a:cxn>
                <a:cxn ang="0">
                  <a:pos x="0" y="40"/>
                </a:cxn>
                <a:cxn ang="0">
                  <a:pos x="10" y="29"/>
                </a:cxn>
                <a:cxn ang="0">
                  <a:pos x="6" y="27"/>
                </a:cxn>
                <a:cxn ang="0">
                  <a:pos x="8" y="17"/>
                </a:cxn>
                <a:cxn ang="0">
                  <a:pos x="5" y="11"/>
                </a:cxn>
                <a:cxn ang="0">
                  <a:pos x="5" y="2"/>
                </a:cxn>
                <a:cxn ang="0">
                  <a:pos x="17" y="0"/>
                </a:cxn>
              </a:cxnLst>
              <a:rect l="0" t="0" r="r" b="b"/>
              <a:pathLst>
                <a:path w="52" h="92">
                  <a:moveTo>
                    <a:pt x="17" y="0"/>
                  </a:moveTo>
                  <a:lnTo>
                    <a:pt x="24" y="8"/>
                  </a:lnTo>
                  <a:lnTo>
                    <a:pt x="29" y="17"/>
                  </a:lnTo>
                  <a:lnTo>
                    <a:pt x="32" y="21"/>
                  </a:lnTo>
                  <a:lnTo>
                    <a:pt x="33" y="27"/>
                  </a:lnTo>
                  <a:lnTo>
                    <a:pt x="44" y="33"/>
                  </a:lnTo>
                  <a:lnTo>
                    <a:pt x="48" y="30"/>
                  </a:lnTo>
                  <a:lnTo>
                    <a:pt x="49" y="33"/>
                  </a:lnTo>
                  <a:lnTo>
                    <a:pt x="46" y="36"/>
                  </a:lnTo>
                  <a:lnTo>
                    <a:pt x="51" y="43"/>
                  </a:lnTo>
                  <a:lnTo>
                    <a:pt x="46" y="44"/>
                  </a:lnTo>
                  <a:lnTo>
                    <a:pt x="46" y="51"/>
                  </a:lnTo>
                  <a:lnTo>
                    <a:pt x="46" y="54"/>
                  </a:lnTo>
                  <a:lnTo>
                    <a:pt x="52" y="63"/>
                  </a:lnTo>
                  <a:lnTo>
                    <a:pt x="46" y="73"/>
                  </a:lnTo>
                  <a:lnTo>
                    <a:pt x="46" y="81"/>
                  </a:lnTo>
                  <a:lnTo>
                    <a:pt x="41" y="82"/>
                  </a:lnTo>
                  <a:lnTo>
                    <a:pt x="30" y="89"/>
                  </a:lnTo>
                  <a:lnTo>
                    <a:pt x="22" y="92"/>
                  </a:lnTo>
                  <a:lnTo>
                    <a:pt x="24" y="84"/>
                  </a:lnTo>
                  <a:lnTo>
                    <a:pt x="16" y="76"/>
                  </a:lnTo>
                  <a:lnTo>
                    <a:pt x="14" y="76"/>
                  </a:lnTo>
                  <a:lnTo>
                    <a:pt x="17" y="70"/>
                  </a:lnTo>
                  <a:lnTo>
                    <a:pt x="11" y="63"/>
                  </a:lnTo>
                  <a:lnTo>
                    <a:pt x="6" y="52"/>
                  </a:lnTo>
                  <a:lnTo>
                    <a:pt x="0" y="44"/>
                  </a:lnTo>
                  <a:lnTo>
                    <a:pt x="6" y="44"/>
                  </a:lnTo>
                  <a:lnTo>
                    <a:pt x="6" y="41"/>
                  </a:lnTo>
                  <a:lnTo>
                    <a:pt x="0" y="40"/>
                  </a:lnTo>
                  <a:lnTo>
                    <a:pt x="10" y="29"/>
                  </a:lnTo>
                  <a:lnTo>
                    <a:pt x="6" y="27"/>
                  </a:lnTo>
                  <a:lnTo>
                    <a:pt x="8" y="17"/>
                  </a:lnTo>
                  <a:lnTo>
                    <a:pt x="5" y="11"/>
                  </a:lnTo>
                  <a:lnTo>
                    <a:pt x="5" y="2"/>
                  </a:lnTo>
                  <a:lnTo>
                    <a:pt x="1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81" name="Freeform 1915"/>
            <p:cNvSpPr>
              <a:spLocks/>
            </p:cNvSpPr>
            <p:nvPr/>
          </p:nvSpPr>
          <p:spPr bwMode="auto">
            <a:xfrm>
              <a:off x="4665663" y="3175000"/>
              <a:ext cx="41275" cy="71438"/>
            </a:xfrm>
            <a:custGeom>
              <a:avLst/>
              <a:gdLst/>
              <a:ahLst/>
              <a:cxnLst>
                <a:cxn ang="0">
                  <a:pos x="17" y="0"/>
                </a:cxn>
                <a:cxn ang="0">
                  <a:pos x="24" y="8"/>
                </a:cxn>
                <a:cxn ang="0">
                  <a:pos x="29" y="17"/>
                </a:cxn>
                <a:cxn ang="0">
                  <a:pos x="32" y="21"/>
                </a:cxn>
                <a:cxn ang="0">
                  <a:pos x="33" y="27"/>
                </a:cxn>
                <a:cxn ang="0">
                  <a:pos x="44" y="33"/>
                </a:cxn>
                <a:cxn ang="0">
                  <a:pos x="48" y="30"/>
                </a:cxn>
                <a:cxn ang="0">
                  <a:pos x="49" y="33"/>
                </a:cxn>
                <a:cxn ang="0">
                  <a:pos x="46" y="36"/>
                </a:cxn>
                <a:cxn ang="0">
                  <a:pos x="51" y="43"/>
                </a:cxn>
                <a:cxn ang="0">
                  <a:pos x="46" y="44"/>
                </a:cxn>
                <a:cxn ang="0">
                  <a:pos x="46" y="51"/>
                </a:cxn>
                <a:cxn ang="0">
                  <a:pos x="46" y="54"/>
                </a:cxn>
                <a:cxn ang="0">
                  <a:pos x="52" y="63"/>
                </a:cxn>
                <a:cxn ang="0">
                  <a:pos x="46" y="73"/>
                </a:cxn>
                <a:cxn ang="0">
                  <a:pos x="46" y="81"/>
                </a:cxn>
                <a:cxn ang="0">
                  <a:pos x="41" y="82"/>
                </a:cxn>
                <a:cxn ang="0">
                  <a:pos x="30" y="89"/>
                </a:cxn>
                <a:cxn ang="0">
                  <a:pos x="22" y="92"/>
                </a:cxn>
                <a:cxn ang="0">
                  <a:pos x="24" y="84"/>
                </a:cxn>
                <a:cxn ang="0">
                  <a:pos x="16" y="76"/>
                </a:cxn>
                <a:cxn ang="0">
                  <a:pos x="14" y="76"/>
                </a:cxn>
                <a:cxn ang="0">
                  <a:pos x="17" y="70"/>
                </a:cxn>
                <a:cxn ang="0">
                  <a:pos x="11" y="63"/>
                </a:cxn>
                <a:cxn ang="0">
                  <a:pos x="6" y="52"/>
                </a:cxn>
                <a:cxn ang="0">
                  <a:pos x="0" y="44"/>
                </a:cxn>
                <a:cxn ang="0">
                  <a:pos x="6" y="44"/>
                </a:cxn>
                <a:cxn ang="0">
                  <a:pos x="6" y="41"/>
                </a:cxn>
                <a:cxn ang="0">
                  <a:pos x="0" y="40"/>
                </a:cxn>
                <a:cxn ang="0">
                  <a:pos x="10" y="29"/>
                </a:cxn>
                <a:cxn ang="0">
                  <a:pos x="6" y="27"/>
                </a:cxn>
                <a:cxn ang="0">
                  <a:pos x="8" y="17"/>
                </a:cxn>
                <a:cxn ang="0">
                  <a:pos x="5" y="11"/>
                </a:cxn>
                <a:cxn ang="0">
                  <a:pos x="5" y="2"/>
                </a:cxn>
                <a:cxn ang="0">
                  <a:pos x="17" y="0"/>
                </a:cxn>
              </a:cxnLst>
              <a:rect l="0" t="0" r="r" b="b"/>
              <a:pathLst>
                <a:path w="52" h="92">
                  <a:moveTo>
                    <a:pt x="17" y="0"/>
                  </a:moveTo>
                  <a:lnTo>
                    <a:pt x="24" y="8"/>
                  </a:lnTo>
                  <a:lnTo>
                    <a:pt x="29" y="17"/>
                  </a:lnTo>
                  <a:lnTo>
                    <a:pt x="32" y="21"/>
                  </a:lnTo>
                  <a:lnTo>
                    <a:pt x="33" y="27"/>
                  </a:lnTo>
                  <a:lnTo>
                    <a:pt x="44" y="33"/>
                  </a:lnTo>
                  <a:lnTo>
                    <a:pt x="48" y="30"/>
                  </a:lnTo>
                  <a:lnTo>
                    <a:pt x="49" y="33"/>
                  </a:lnTo>
                  <a:lnTo>
                    <a:pt x="46" y="36"/>
                  </a:lnTo>
                  <a:lnTo>
                    <a:pt x="51" y="43"/>
                  </a:lnTo>
                  <a:lnTo>
                    <a:pt x="46" y="44"/>
                  </a:lnTo>
                  <a:lnTo>
                    <a:pt x="46" y="51"/>
                  </a:lnTo>
                  <a:lnTo>
                    <a:pt x="46" y="54"/>
                  </a:lnTo>
                  <a:lnTo>
                    <a:pt x="52" y="63"/>
                  </a:lnTo>
                  <a:lnTo>
                    <a:pt x="46" y="73"/>
                  </a:lnTo>
                  <a:lnTo>
                    <a:pt x="46" y="81"/>
                  </a:lnTo>
                  <a:lnTo>
                    <a:pt x="41" y="82"/>
                  </a:lnTo>
                  <a:lnTo>
                    <a:pt x="30" y="89"/>
                  </a:lnTo>
                  <a:lnTo>
                    <a:pt x="22" y="92"/>
                  </a:lnTo>
                  <a:lnTo>
                    <a:pt x="24" y="84"/>
                  </a:lnTo>
                  <a:lnTo>
                    <a:pt x="16" y="76"/>
                  </a:lnTo>
                  <a:lnTo>
                    <a:pt x="14" y="76"/>
                  </a:lnTo>
                  <a:lnTo>
                    <a:pt x="17" y="70"/>
                  </a:lnTo>
                  <a:lnTo>
                    <a:pt x="11" y="63"/>
                  </a:lnTo>
                  <a:lnTo>
                    <a:pt x="6" y="52"/>
                  </a:lnTo>
                  <a:lnTo>
                    <a:pt x="0" y="44"/>
                  </a:lnTo>
                  <a:lnTo>
                    <a:pt x="6" y="44"/>
                  </a:lnTo>
                  <a:lnTo>
                    <a:pt x="6" y="41"/>
                  </a:lnTo>
                  <a:lnTo>
                    <a:pt x="0" y="40"/>
                  </a:lnTo>
                  <a:lnTo>
                    <a:pt x="10" y="29"/>
                  </a:lnTo>
                  <a:lnTo>
                    <a:pt x="6" y="27"/>
                  </a:lnTo>
                  <a:lnTo>
                    <a:pt x="8" y="17"/>
                  </a:lnTo>
                  <a:lnTo>
                    <a:pt x="5" y="11"/>
                  </a:lnTo>
                  <a:lnTo>
                    <a:pt x="5" y="2"/>
                  </a:lnTo>
                  <a:lnTo>
                    <a:pt x="1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82" name="Freeform 1916"/>
            <p:cNvSpPr>
              <a:spLocks/>
            </p:cNvSpPr>
            <p:nvPr/>
          </p:nvSpPr>
          <p:spPr bwMode="auto">
            <a:xfrm>
              <a:off x="4675188" y="3236913"/>
              <a:ext cx="31750" cy="20638"/>
            </a:xfrm>
            <a:custGeom>
              <a:avLst/>
              <a:gdLst/>
              <a:ahLst/>
              <a:cxnLst>
                <a:cxn ang="0">
                  <a:pos x="30" y="0"/>
                </a:cxn>
                <a:cxn ang="0">
                  <a:pos x="38" y="5"/>
                </a:cxn>
                <a:cxn ang="0">
                  <a:pos x="39" y="17"/>
                </a:cxn>
                <a:cxn ang="0">
                  <a:pos x="9" y="25"/>
                </a:cxn>
                <a:cxn ang="0">
                  <a:pos x="0" y="17"/>
                </a:cxn>
                <a:cxn ang="0">
                  <a:pos x="0" y="11"/>
                </a:cxn>
                <a:cxn ang="0">
                  <a:pos x="11" y="8"/>
                </a:cxn>
                <a:cxn ang="0">
                  <a:pos x="23" y="3"/>
                </a:cxn>
                <a:cxn ang="0">
                  <a:pos x="30" y="0"/>
                </a:cxn>
              </a:cxnLst>
              <a:rect l="0" t="0" r="r" b="b"/>
              <a:pathLst>
                <a:path w="39" h="25">
                  <a:moveTo>
                    <a:pt x="30" y="0"/>
                  </a:moveTo>
                  <a:lnTo>
                    <a:pt x="38" y="5"/>
                  </a:lnTo>
                  <a:lnTo>
                    <a:pt x="39" y="17"/>
                  </a:lnTo>
                  <a:lnTo>
                    <a:pt x="9" y="25"/>
                  </a:lnTo>
                  <a:lnTo>
                    <a:pt x="0" y="17"/>
                  </a:lnTo>
                  <a:lnTo>
                    <a:pt x="0" y="11"/>
                  </a:lnTo>
                  <a:lnTo>
                    <a:pt x="11" y="8"/>
                  </a:lnTo>
                  <a:lnTo>
                    <a:pt x="23" y="3"/>
                  </a:lnTo>
                  <a:lnTo>
                    <a:pt x="3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83" name="Freeform 1917"/>
            <p:cNvSpPr>
              <a:spLocks/>
            </p:cNvSpPr>
            <p:nvPr/>
          </p:nvSpPr>
          <p:spPr bwMode="auto">
            <a:xfrm>
              <a:off x="4675188" y="3236913"/>
              <a:ext cx="31750" cy="20638"/>
            </a:xfrm>
            <a:custGeom>
              <a:avLst/>
              <a:gdLst/>
              <a:ahLst/>
              <a:cxnLst>
                <a:cxn ang="0">
                  <a:pos x="30" y="0"/>
                </a:cxn>
                <a:cxn ang="0">
                  <a:pos x="38" y="5"/>
                </a:cxn>
                <a:cxn ang="0">
                  <a:pos x="39" y="17"/>
                </a:cxn>
                <a:cxn ang="0">
                  <a:pos x="9" y="25"/>
                </a:cxn>
                <a:cxn ang="0">
                  <a:pos x="0" y="17"/>
                </a:cxn>
                <a:cxn ang="0">
                  <a:pos x="0" y="11"/>
                </a:cxn>
                <a:cxn ang="0">
                  <a:pos x="11" y="8"/>
                </a:cxn>
                <a:cxn ang="0">
                  <a:pos x="23" y="3"/>
                </a:cxn>
                <a:cxn ang="0">
                  <a:pos x="30" y="0"/>
                </a:cxn>
              </a:cxnLst>
              <a:rect l="0" t="0" r="r" b="b"/>
              <a:pathLst>
                <a:path w="39" h="25">
                  <a:moveTo>
                    <a:pt x="30" y="0"/>
                  </a:moveTo>
                  <a:lnTo>
                    <a:pt x="38" y="5"/>
                  </a:lnTo>
                  <a:lnTo>
                    <a:pt x="39" y="17"/>
                  </a:lnTo>
                  <a:lnTo>
                    <a:pt x="9" y="25"/>
                  </a:lnTo>
                  <a:lnTo>
                    <a:pt x="0" y="17"/>
                  </a:lnTo>
                  <a:lnTo>
                    <a:pt x="0" y="11"/>
                  </a:lnTo>
                  <a:lnTo>
                    <a:pt x="11" y="8"/>
                  </a:lnTo>
                  <a:lnTo>
                    <a:pt x="23" y="3"/>
                  </a:lnTo>
                  <a:lnTo>
                    <a:pt x="3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84" name="Freeform 1918"/>
            <p:cNvSpPr>
              <a:spLocks/>
            </p:cNvSpPr>
            <p:nvPr/>
          </p:nvSpPr>
          <p:spPr bwMode="auto">
            <a:xfrm>
              <a:off x="4749801" y="3132138"/>
              <a:ext cx="41275" cy="52388"/>
            </a:xfrm>
            <a:custGeom>
              <a:avLst/>
              <a:gdLst/>
              <a:ahLst/>
              <a:cxnLst>
                <a:cxn ang="0">
                  <a:pos x="6" y="0"/>
                </a:cxn>
                <a:cxn ang="0">
                  <a:pos x="17" y="7"/>
                </a:cxn>
                <a:cxn ang="0">
                  <a:pos x="27" y="8"/>
                </a:cxn>
                <a:cxn ang="0">
                  <a:pos x="35" y="26"/>
                </a:cxn>
                <a:cxn ang="0">
                  <a:pos x="47" y="29"/>
                </a:cxn>
                <a:cxn ang="0">
                  <a:pos x="52" y="38"/>
                </a:cxn>
                <a:cxn ang="0">
                  <a:pos x="41" y="41"/>
                </a:cxn>
                <a:cxn ang="0">
                  <a:pos x="32" y="41"/>
                </a:cxn>
                <a:cxn ang="0">
                  <a:pos x="32" y="56"/>
                </a:cxn>
                <a:cxn ang="0">
                  <a:pos x="27" y="67"/>
                </a:cxn>
                <a:cxn ang="0">
                  <a:pos x="24" y="64"/>
                </a:cxn>
                <a:cxn ang="0">
                  <a:pos x="22" y="35"/>
                </a:cxn>
                <a:cxn ang="0">
                  <a:pos x="11" y="15"/>
                </a:cxn>
                <a:cxn ang="0">
                  <a:pos x="0" y="7"/>
                </a:cxn>
                <a:cxn ang="0">
                  <a:pos x="6" y="0"/>
                </a:cxn>
              </a:cxnLst>
              <a:rect l="0" t="0" r="r" b="b"/>
              <a:pathLst>
                <a:path w="52" h="67">
                  <a:moveTo>
                    <a:pt x="6" y="0"/>
                  </a:moveTo>
                  <a:lnTo>
                    <a:pt x="17" y="7"/>
                  </a:lnTo>
                  <a:lnTo>
                    <a:pt x="27" y="8"/>
                  </a:lnTo>
                  <a:lnTo>
                    <a:pt x="35" y="26"/>
                  </a:lnTo>
                  <a:lnTo>
                    <a:pt x="47" y="29"/>
                  </a:lnTo>
                  <a:lnTo>
                    <a:pt x="52" y="38"/>
                  </a:lnTo>
                  <a:lnTo>
                    <a:pt x="41" y="41"/>
                  </a:lnTo>
                  <a:lnTo>
                    <a:pt x="32" y="41"/>
                  </a:lnTo>
                  <a:lnTo>
                    <a:pt x="32" y="56"/>
                  </a:lnTo>
                  <a:lnTo>
                    <a:pt x="27" y="67"/>
                  </a:lnTo>
                  <a:lnTo>
                    <a:pt x="24" y="64"/>
                  </a:lnTo>
                  <a:lnTo>
                    <a:pt x="22" y="35"/>
                  </a:lnTo>
                  <a:lnTo>
                    <a:pt x="11" y="15"/>
                  </a:lnTo>
                  <a:lnTo>
                    <a:pt x="0" y="7"/>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85" name="Freeform 1919"/>
            <p:cNvSpPr>
              <a:spLocks/>
            </p:cNvSpPr>
            <p:nvPr/>
          </p:nvSpPr>
          <p:spPr bwMode="auto">
            <a:xfrm>
              <a:off x="4749801" y="3132138"/>
              <a:ext cx="41275" cy="52388"/>
            </a:xfrm>
            <a:custGeom>
              <a:avLst/>
              <a:gdLst/>
              <a:ahLst/>
              <a:cxnLst>
                <a:cxn ang="0">
                  <a:pos x="6" y="0"/>
                </a:cxn>
                <a:cxn ang="0">
                  <a:pos x="17" y="7"/>
                </a:cxn>
                <a:cxn ang="0">
                  <a:pos x="27" y="8"/>
                </a:cxn>
                <a:cxn ang="0">
                  <a:pos x="35" y="26"/>
                </a:cxn>
                <a:cxn ang="0">
                  <a:pos x="47" y="29"/>
                </a:cxn>
                <a:cxn ang="0">
                  <a:pos x="52" y="38"/>
                </a:cxn>
                <a:cxn ang="0">
                  <a:pos x="41" y="41"/>
                </a:cxn>
                <a:cxn ang="0">
                  <a:pos x="32" y="41"/>
                </a:cxn>
                <a:cxn ang="0">
                  <a:pos x="32" y="56"/>
                </a:cxn>
                <a:cxn ang="0">
                  <a:pos x="27" y="67"/>
                </a:cxn>
                <a:cxn ang="0">
                  <a:pos x="24" y="64"/>
                </a:cxn>
                <a:cxn ang="0">
                  <a:pos x="22" y="35"/>
                </a:cxn>
                <a:cxn ang="0">
                  <a:pos x="11" y="15"/>
                </a:cxn>
                <a:cxn ang="0">
                  <a:pos x="0" y="7"/>
                </a:cxn>
                <a:cxn ang="0">
                  <a:pos x="6" y="0"/>
                </a:cxn>
              </a:cxnLst>
              <a:rect l="0" t="0" r="r" b="b"/>
              <a:pathLst>
                <a:path w="52" h="67">
                  <a:moveTo>
                    <a:pt x="6" y="0"/>
                  </a:moveTo>
                  <a:lnTo>
                    <a:pt x="17" y="7"/>
                  </a:lnTo>
                  <a:lnTo>
                    <a:pt x="27" y="8"/>
                  </a:lnTo>
                  <a:lnTo>
                    <a:pt x="35" y="26"/>
                  </a:lnTo>
                  <a:lnTo>
                    <a:pt x="47" y="29"/>
                  </a:lnTo>
                  <a:lnTo>
                    <a:pt x="52" y="38"/>
                  </a:lnTo>
                  <a:lnTo>
                    <a:pt x="41" y="41"/>
                  </a:lnTo>
                  <a:lnTo>
                    <a:pt x="32" y="41"/>
                  </a:lnTo>
                  <a:lnTo>
                    <a:pt x="32" y="56"/>
                  </a:lnTo>
                  <a:lnTo>
                    <a:pt x="27" y="67"/>
                  </a:lnTo>
                  <a:lnTo>
                    <a:pt x="24" y="64"/>
                  </a:lnTo>
                  <a:lnTo>
                    <a:pt x="22" y="35"/>
                  </a:lnTo>
                  <a:lnTo>
                    <a:pt x="11" y="15"/>
                  </a:lnTo>
                  <a:lnTo>
                    <a:pt x="0" y="7"/>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86" name="Freeform 1920"/>
            <p:cNvSpPr>
              <a:spLocks/>
            </p:cNvSpPr>
            <p:nvPr/>
          </p:nvSpPr>
          <p:spPr bwMode="auto">
            <a:xfrm>
              <a:off x="4695826" y="3059113"/>
              <a:ext cx="200025" cy="146050"/>
            </a:xfrm>
            <a:custGeom>
              <a:avLst/>
              <a:gdLst/>
              <a:ahLst/>
              <a:cxnLst>
                <a:cxn ang="0">
                  <a:pos x="159" y="0"/>
                </a:cxn>
                <a:cxn ang="0">
                  <a:pos x="163" y="25"/>
                </a:cxn>
                <a:cxn ang="0">
                  <a:pos x="174" y="34"/>
                </a:cxn>
                <a:cxn ang="0">
                  <a:pos x="182" y="30"/>
                </a:cxn>
                <a:cxn ang="0">
                  <a:pos x="193" y="49"/>
                </a:cxn>
                <a:cxn ang="0">
                  <a:pos x="208" y="45"/>
                </a:cxn>
                <a:cxn ang="0">
                  <a:pos x="221" y="47"/>
                </a:cxn>
                <a:cxn ang="0">
                  <a:pos x="242" y="45"/>
                </a:cxn>
                <a:cxn ang="0">
                  <a:pos x="250" y="52"/>
                </a:cxn>
                <a:cxn ang="0">
                  <a:pos x="248" y="72"/>
                </a:cxn>
                <a:cxn ang="0">
                  <a:pos x="251" y="80"/>
                </a:cxn>
                <a:cxn ang="0">
                  <a:pos x="235" y="107"/>
                </a:cxn>
                <a:cxn ang="0">
                  <a:pos x="234" y="125"/>
                </a:cxn>
                <a:cxn ang="0">
                  <a:pos x="193" y="142"/>
                </a:cxn>
                <a:cxn ang="0">
                  <a:pos x="186" y="143"/>
                </a:cxn>
                <a:cxn ang="0">
                  <a:pos x="183" y="143"/>
                </a:cxn>
                <a:cxn ang="0">
                  <a:pos x="175" y="142"/>
                </a:cxn>
                <a:cxn ang="0">
                  <a:pos x="169" y="143"/>
                </a:cxn>
                <a:cxn ang="0">
                  <a:pos x="182" y="151"/>
                </a:cxn>
                <a:cxn ang="0">
                  <a:pos x="186" y="156"/>
                </a:cxn>
                <a:cxn ang="0">
                  <a:pos x="212" y="161"/>
                </a:cxn>
                <a:cxn ang="0">
                  <a:pos x="196" y="169"/>
                </a:cxn>
                <a:cxn ang="0">
                  <a:pos x="164" y="181"/>
                </a:cxn>
                <a:cxn ang="0">
                  <a:pos x="153" y="161"/>
                </a:cxn>
                <a:cxn ang="0">
                  <a:pos x="169" y="147"/>
                </a:cxn>
                <a:cxn ang="0">
                  <a:pos x="145" y="140"/>
                </a:cxn>
                <a:cxn ang="0">
                  <a:pos x="147" y="139"/>
                </a:cxn>
                <a:cxn ang="0">
                  <a:pos x="126" y="137"/>
                </a:cxn>
                <a:cxn ang="0">
                  <a:pos x="117" y="140"/>
                </a:cxn>
                <a:cxn ang="0">
                  <a:pos x="112" y="156"/>
                </a:cxn>
                <a:cxn ang="0">
                  <a:pos x="110" y="161"/>
                </a:cxn>
                <a:cxn ang="0">
                  <a:pos x="93" y="162"/>
                </a:cxn>
                <a:cxn ang="0">
                  <a:pos x="98" y="136"/>
                </a:cxn>
                <a:cxn ang="0">
                  <a:pos x="117" y="132"/>
                </a:cxn>
                <a:cxn ang="0">
                  <a:pos x="99" y="118"/>
                </a:cxn>
                <a:cxn ang="0">
                  <a:pos x="83" y="98"/>
                </a:cxn>
                <a:cxn ang="0">
                  <a:pos x="68" y="96"/>
                </a:cxn>
                <a:cxn ang="0">
                  <a:pos x="38" y="102"/>
                </a:cxn>
                <a:cxn ang="0">
                  <a:pos x="0" y="91"/>
                </a:cxn>
                <a:cxn ang="0">
                  <a:pos x="9" y="74"/>
                </a:cxn>
                <a:cxn ang="0">
                  <a:pos x="14" y="55"/>
                </a:cxn>
                <a:cxn ang="0">
                  <a:pos x="22" y="19"/>
                </a:cxn>
                <a:cxn ang="0">
                  <a:pos x="39" y="12"/>
                </a:cxn>
                <a:cxn ang="0">
                  <a:pos x="63" y="15"/>
                </a:cxn>
                <a:cxn ang="0">
                  <a:pos x="90" y="17"/>
                </a:cxn>
                <a:cxn ang="0">
                  <a:pos x="113" y="19"/>
                </a:cxn>
                <a:cxn ang="0">
                  <a:pos x="126" y="15"/>
                </a:cxn>
                <a:cxn ang="0">
                  <a:pos x="145" y="6"/>
                </a:cxn>
                <a:cxn ang="0">
                  <a:pos x="155" y="0"/>
                </a:cxn>
              </a:cxnLst>
              <a:rect l="0" t="0" r="r" b="b"/>
              <a:pathLst>
                <a:path w="251" h="183">
                  <a:moveTo>
                    <a:pt x="155" y="0"/>
                  </a:moveTo>
                  <a:lnTo>
                    <a:pt x="159" y="0"/>
                  </a:lnTo>
                  <a:lnTo>
                    <a:pt x="167" y="15"/>
                  </a:lnTo>
                  <a:lnTo>
                    <a:pt x="163" y="25"/>
                  </a:lnTo>
                  <a:lnTo>
                    <a:pt x="169" y="38"/>
                  </a:lnTo>
                  <a:lnTo>
                    <a:pt x="174" y="34"/>
                  </a:lnTo>
                  <a:lnTo>
                    <a:pt x="177" y="25"/>
                  </a:lnTo>
                  <a:lnTo>
                    <a:pt x="182" y="30"/>
                  </a:lnTo>
                  <a:lnTo>
                    <a:pt x="186" y="42"/>
                  </a:lnTo>
                  <a:lnTo>
                    <a:pt x="193" y="49"/>
                  </a:lnTo>
                  <a:lnTo>
                    <a:pt x="199" y="42"/>
                  </a:lnTo>
                  <a:lnTo>
                    <a:pt x="208" y="45"/>
                  </a:lnTo>
                  <a:lnTo>
                    <a:pt x="216" y="38"/>
                  </a:lnTo>
                  <a:lnTo>
                    <a:pt x="221" y="47"/>
                  </a:lnTo>
                  <a:lnTo>
                    <a:pt x="231" y="45"/>
                  </a:lnTo>
                  <a:lnTo>
                    <a:pt x="242" y="45"/>
                  </a:lnTo>
                  <a:lnTo>
                    <a:pt x="250" y="47"/>
                  </a:lnTo>
                  <a:lnTo>
                    <a:pt x="250" y="52"/>
                  </a:lnTo>
                  <a:lnTo>
                    <a:pt x="243" y="63"/>
                  </a:lnTo>
                  <a:lnTo>
                    <a:pt x="248" y="72"/>
                  </a:lnTo>
                  <a:lnTo>
                    <a:pt x="243" y="79"/>
                  </a:lnTo>
                  <a:lnTo>
                    <a:pt x="251" y="80"/>
                  </a:lnTo>
                  <a:lnTo>
                    <a:pt x="251" y="102"/>
                  </a:lnTo>
                  <a:lnTo>
                    <a:pt x="235" y="107"/>
                  </a:lnTo>
                  <a:lnTo>
                    <a:pt x="232" y="117"/>
                  </a:lnTo>
                  <a:lnTo>
                    <a:pt x="234" y="125"/>
                  </a:lnTo>
                  <a:lnTo>
                    <a:pt x="199" y="136"/>
                  </a:lnTo>
                  <a:lnTo>
                    <a:pt x="193" y="142"/>
                  </a:lnTo>
                  <a:lnTo>
                    <a:pt x="189" y="139"/>
                  </a:lnTo>
                  <a:lnTo>
                    <a:pt x="186" y="143"/>
                  </a:lnTo>
                  <a:lnTo>
                    <a:pt x="186" y="151"/>
                  </a:lnTo>
                  <a:lnTo>
                    <a:pt x="183" y="143"/>
                  </a:lnTo>
                  <a:lnTo>
                    <a:pt x="182" y="148"/>
                  </a:lnTo>
                  <a:lnTo>
                    <a:pt x="175" y="142"/>
                  </a:lnTo>
                  <a:lnTo>
                    <a:pt x="175" y="143"/>
                  </a:lnTo>
                  <a:lnTo>
                    <a:pt x="169" y="143"/>
                  </a:lnTo>
                  <a:lnTo>
                    <a:pt x="177" y="151"/>
                  </a:lnTo>
                  <a:lnTo>
                    <a:pt x="182" y="151"/>
                  </a:lnTo>
                  <a:lnTo>
                    <a:pt x="182" y="153"/>
                  </a:lnTo>
                  <a:lnTo>
                    <a:pt x="186" y="156"/>
                  </a:lnTo>
                  <a:lnTo>
                    <a:pt x="189" y="164"/>
                  </a:lnTo>
                  <a:lnTo>
                    <a:pt x="212" y="161"/>
                  </a:lnTo>
                  <a:lnTo>
                    <a:pt x="208" y="170"/>
                  </a:lnTo>
                  <a:lnTo>
                    <a:pt x="196" y="169"/>
                  </a:lnTo>
                  <a:lnTo>
                    <a:pt x="174" y="183"/>
                  </a:lnTo>
                  <a:lnTo>
                    <a:pt x="164" y="181"/>
                  </a:lnTo>
                  <a:lnTo>
                    <a:pt x="164" y="169"/>
                  </a:lnTo>
                  <a:lnTo>
                    <a:pt x="153" y="161"/>
                  </a:lnTo>
                  <a:lnTo>
                    <a:pt x="170" y="151"/>
                  </a:lnTo>
                  <a:lnTo>
                    <a:pt x="169" y="147"/>
                  </a:lnTo>
                  <a:lnTo>
                    <a:pt x="142" y="143"/>
                  </a:lnTo>
                  <a:lnTo>
                    <a:pt x="145" y="140"/>
                  </a:lnTo>
                  <a:lnTo>
                    <a:pt x="140" y="139"/>
                  </a:lnTo>
                  <a:lnTo>
                    <a:pt x="147" y="139"/>
                  </a:lnTo>
                  <a:lnTo>
                    <a:pt x="144" y="131"/>
                  </a:lnTo>
                  <a:lnTo>
                    <a:pt x="126" y="137"/>
                  </a:lnTo>
                  <a:lnTo>
                    <a:pt x="123" y="143"/>
                  </a:lnTo>
                  <a:lnTo>
                    <a:pt x="117" y="140"/>
                  </a:lnTo>
                  <a:lnTo>
                    <a:pt x="121" y="147"/>
                  </a:lnTo>
                  <a:lnTo>
                    <a:pt x="112" y="156"/>
                  </a:lnTo>
                  <a:lnTo>
                    <a:pt x="110" y="153"/>
                  </a:lnTo>
                  <a:lnTo>
                    <a:pt x="110" y="161"/>
                  </a:lnTo>
                  <a:lnTo>
                    <a:pt x="95" y="164"/>
                  </a:lnTo>
                  <a:lnTo>
                    <a:pt x="93" y="162"/>
                  </a:lnTo>
                  <a:lnTo>
                    <a:pt x="98" y="151"/>
                  </a:lnTo>
                  <a:lnTo>
                    <a:pt x="98" y="136"/>
                  </a:lnTo>
                  <a:lnTo>
                    <a:pt x="106" y="134"/>
                  </a:lnTo>
                  <a:lnTo>
                    <a:pt x="117" y="132"/>
                  </a:lnTo>
                  <a:lnTo>
                    <a:pt x="112" y="121"/>
                  </a:lnTo>
                  <a:lnTo>
                    <a:pt x="99" y="118"/>
                  </a:lnTo>
                  <a:lnTo>
                    <a:pt x="93" y="99"/>
                  </a:lnTo>
                  <a:lnTo>
                    <a:pt x="83" y="98"/>
                  </a:lnTo>
                  <a:lnTo>
                    <a:pt x="74" y="91"/>
                  </a:lnTo>
                  <a:lnTo>
                    <a:pt x="68" y="96"/>
                  </a:lnTo>
                  <a:lnTo>
                    <a:pt x="41" y="106"/>
                  </a:lnTo>
                  <a:lnTo>
                    <a:pt x="38" y="102"/>
                  </a:lnTo>
                  <a:lnTo>
                    <a:pt x="11" y="102"/>
                  </a:lnTo>
                  <a:lnTo>
                    <a:pt x="0" y="91"/>
                  </a:lnTo>
                  <a:lnTo>
                    <a:pt x="4" y="74"/>
                  </a:lnTo>
                  <a:lnTo>
                    <a:pt x="9" y="74"/>
                  </a:lnTo>
                  <a:lnTo>
                    <a:pt x="9" y="66"/>
                  </a:lnTo>
                  <a:lnTo>
                    <a:pt x="14" y="55"/>
                  </a:lnTo>
                  <a:lnTo>
                    <a:pt x="28" y="38"/>
                  </a:lnTo>
                  <a:lnTo>
                    <a:pt x="22" y="19"/>
                  </a:lnTo>
                  <a:lnTo>
                    <a:pt x="33" y="19"/>
                  </a:lnTo>
                  <a:lnTo>
                    <a:pt x="39" y="12"/>
                  </a:lnTo>
                  <a:lnTo>
                    <a:pt x="53" y="11"/>
                  </a:lnTo>
                  <a:lnTo>
                    <a:pt x="63" y="15"/>
                  </a:lnTo>
                  <a:lnTo>
                    <a:pt x="71" y="17"/>
                  </a:lnTo>
                  <a:lnTo>
                    <a:pt x="90" y="17"/>
                  </a:lnTo>
                  <a:lnTo>
                    <a:pt x="101" y="19"/>
                  </a:lnTo>
                  <a:lnTo>
                    <a:pt x="113" y="19"/>
                  </a:lnTo>
                  <a:lnTo>
                    <a:pt x="125" y="26"/>
                  </a:lnTo>
                  <a:lnTo>
                    <a:pt x="126" y="15"/>
                  </a:lnTo>
                  <a:lnTo>
                    <a:pt x="134" y="12"/>
                  </a:lnTo>
                  <a:lnTo>
                    <a:pt x="145" y="6"/>
                  </a:lnTo>
                  <a:lnTo>
                    <a:pt x="148" y="6"/>
                  </a:lnTo>
                  <a:lnTo>
                    <a:pt x="15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87" name="Freeform 1921"/>
            <p:cNvSpPr>
              <a:spLocks/>
            </p:cNvSpPr>
            <p:nvPr/>
          </p:nvSpPr>
          <p:spPr bwMode="auto">
            <a:xfrm>
              <a:off x="4695826" y="3059113"/>
              <a:ext cx="200025" cy="146050"/>
            </a:xfrm>
            <a:custGeom>
              <a:avLst/>
              <a:gdLst/>
              <a:ahLst/>
              <a:cxnLst>
                <a:cxn ang="0">
                  <a:pos x="159" y="0"/>
                </a:cxn>
                <a:cxn ang="0">
                  <a:pos x="163" y="25"/>
                </a:cxn>
                <a:cxn ang="0">
                  <a:pos x="174" y="34"/>
                </a:cxn>
                <a:cxn ang="0">
                  <a:pos x="182" y="30"/>
                </a:cxn>
                <a:cxn ang="0">
                  <a:pos x="193" y="49"/>
                </a:cxn>
                <a:cxn ang="0">
                  <a:pos x="208" y="45"/>
                </a:cxn>
                <a:cxn ang="0">
                  <a:pos x="221" y="47"/>
                </a:cxn>
                <a:cxn ang="0">
                  <a:pos x="242" y="45"/>
                </a:cxn>
                <a:cxn ang="0">
                  <a:pos x="250" y="52"/>
                </a:cxn>
                <a:cxn ang="0">
                  <a:pos x="248" y="72"/>
                </a:cxn>
                <a:cxn ang="0">
                  <a:pos x="251" y="80"/>
                </a:cxn>
                <a:cxn ang="0">
                  <a:pos x="235" y="107"/>
                </a:cxn>
                <a:cxn ang="0">
                  <a:pos x="234" y="125"/>
                </a:cxn>
                <a:cxn ang="0">
                  <a:pos x="193" y="142"/>
                </a:cxn>
                <a:cxn ang="0">
                  <a:pos x="186" y="143"/>
                </a:cxn>
                <a:cxn ang="0">
                  <a:pos x="183" y="143"/>
                </a:cxn>
                <a:cxn ang="0">
                  <a:pos x="175" y="142"/>
                </a:cxn>
                <a:cxn ang="0">
                  <a:pos x="169" y="143"/>
                </a:cxn>
                <a:cxn ang="0">
                  <a:pos x="182" y="151"/>
                </a:cxn>
                <a:cxn ang="0">
                  <a:pos x="186" y="156"/>
                </a:cxn>
                <a:cxn ang="0">
                  <a:pos x="212" y="161"/>
                </a:cxn>
                <a:cxn ang="0">
                  <a:pos x="196" y="169"/>
                </a:cxn>
                <a:cxn ang="0">
                  <a:pos x="164" y="181"/>
                </a:cxn>
                <a:cxn ang="0">
                  <a:pos x="153" y="161"/>
                </a:cxn>
                <a:cxn ang="0">
                  <a:pos x="169" y="147"/>
                </a:cxn>
                <a:cxn ang="0">
                  <a:pos x="145" y="140"/>
                </a:cxn>
                <a:cxn ang="0">
                  <a:pos x="147" y="139"/>
                </a:cxn>
                <a:cxn ang="0">
                  <a:pos x="126" y="137"/>
                </a:cxn>
                <a:cxn ang="0">
                  <a:pos x="117" y="140"/>
                </a:cxn>
                <a:cxn ang="0">
                  <a:pos x="112" y="156"/>
                </a:cxn>
                <a:cxn ang="0">
                  <a:pos x="110" y="161"/>
                </a:cxn>
                <a:cxn ang="0">
                  <a:pos x="93" y="162"/>
                </a:cxn>
                <a:cxn ang="0">
                  <a:pos x="98" y="136"/>
                </a:cxn>
                <a:cxn ang="0">
                  <a:pos x="117" y="132"/>
                </a:cxn>
                <a:cxn ang="0">
                  <a:pos x="99" y="118"/>
                </a:cxn>
                <a:cxn ang="0">
                  <a:pos x="83" y="98"/>
                </a:cxn>
                <a:cxn ang="0">
                  <a:pos x="68" y="96"/>
                </a:cxn>
                <a:cxn ang="0">
                  <a:pos x="38" y="102"/>
                </a:cxn>
                <a:cxn ang="0">
                  <a:pos x="0" y="91"/>
                </a:cxn>
                <a:cxn ang="0">
                  <a:pos x="9" y="74"/>
                </a:cxn>
                <a:cxn ang="0">
                  <a:pos x="14" y="55"/>
                </a:cxn>
                <a:cxn ang="0">
                  <a:pos x="22" y="19"/>
                </a:cxn>
                <a:cxn ang="0">
                  <a:pos x="39" y="12"/>
                </a:cxn>
                <a:cxn ang="0">
                  <a:pos x="63" y="15"/>
                </a:cxn>
                <a:cxn ang="0">
                  <a:pos x="90" y="17"/>
                </a:cxn>
                <a:cxn ang="0">
                  <a:pos x="113" y="19"/>
                </a:cxn>
                <a:cxn ang="0">
                  <a:pos x="126" y="15"/>
                </a:cxn>
                <a:cxn ang="0">
                  <a:pos x="145" y="6"/>
                </a:cxn>
                <a:cxn ang="0">
                  <a:pos x="155" y="0"/>
                </a:cxn>
              </a:cxnLst>
              <a:rect l="0" t="0" r="r" b="b"/>
              <a:pathLst>
                <a:path w="251" h="183">
                  <a:moveTo>
                    <a:pt x="155" y="0"/>
                  </a:moveTo>
                  <a:lnTo>
                    <a:pt x="159" y="0"/>
                  </a:lnTo>
                  <a:lnTo>
                    <a:pt x="167" y="15"/>
                  </a:lnTo>
                  <a:lnTo>
                    <a:pt x="163" y="25"/>
                  </a:lnTo>
                  <a:lnTo>
                    <a:pt x="169" y="38"/>
                  </a:lnTo>
                  <a:lnTo>
                    <a:pt x="174" y="34"/>
                  </a:lnTo>
                  <a:lnTo>
                    <a:pt x="177" y="25"/>
                  </a:lnTo>
                  <a:lnTo>
                    <a:pt x="182" y="30"/>
                  </a:lnTo>
                  <a:lnTo>
                    <a:pt x="186" y="42"/>
                  </a:lnTo>
                  <a:lnTo>
                    <a:pt x="193" y="49"/>
                  </a:lnTo>
                  <a:lnTo>
                    <a:pt x="199" y="42"/>
                  </a:lnTo>
                  <a:lnTo>
                    <a:pt x="208" y="45"/>
                  </a:lnTo>
                  <a:lnTo>
                    <a:pt x="216" y="38"/>
                  </a:lnTo>
                  <a:lnTo>
                    <a:pt x="221" y="47"/>
                  </a:lnTo>
                  <a:lnTo>
                    <a:pt x="231" y="45"/>
                  </a:lnTo>
                  <a:lnTo>
                    <a:pt x="242" y="45"/>
                  </a:lnTo>
                  <a:lnTo>
                    <a:pt x="250" y="47"/>
                  </a:lnTo>
                  <a:lnTo>
                    <a:pt x="250" y="52"/>
                  </a:lnTo>
                  <a:lnTo>
                    <a:pt x="243" y="63"/>
                  </a:lnTo>
                  <a:lnTo>
                    <a:pt x="248" y="72"/>
                  </a:lnTo>
                  <a:lnTo>
                    <a:pt x="243" y="79"/>
                  </a:lnTo>
                  <a:lnTo>
                    <a:pt x="251" y="80"/>
                  </a:lnTo>
                  <a:lnTo>
                    <a:pt x="251" y="102"/>
                  </a:lnTo>
                  <a:lnTo>
                    <a:pt x="235" y="107"/>
                  </a:lnTo>
                  <a:lnTo>
                    <a:pt x="232" y="117"/>
                  </a:lnTo>
                  <a:lnTo>
                    <a:pt x="234" y="125"/>
                  </a:lnTo>
                  <a:lnTo>
                    <a:pt x="199" y="136"/>
                  </a:lnTo>
                  <a:lnTo>
                    <a:pt x="193" y="142"/>
                  </a:lnTo>
                  <a:lnTo>
                    <a:pt x="189" y="139"/>
                  </a:lnTo>
                  <a:lnTo>
                    <a:pt x="186" y="143"/>
                  </a:lnTo>
                  <a:lnTo>
                    <a:pt x="186" y="151"/>
                  </a:lnTo>
                  <a:lnTo>
                    <a:pt x="183" y="143"/>
                  </a:lnTo>
                  <a:lnTo>
                    <a:pt x="182" y="148"/>
                  </a:lnTo>
                  <a:lnTo>
                    <a:pt x="175" y="142"/>
                  </a:lnTo>
                  <a:lnTo>
                    <a:pt x="175" y="143"/>
                  </a:lnTo>
                  <a:lnTo>
                    <a:pt x="169" y="143"/>
                  </a:lnTo>
                  <a:lnTo>
                    <a:pt x="177" y="151"/>
                  </a:lnTo>
                  <a:lnTo>
                    <a:pt x="182" y="151"/>
                  </a:lnTo>
                  <a:lnTo>
                    <a:pt x="182" y="153"/>
                  </a:lnTo>
                  <a:lnTo>
                    <a:pt x="186" y="156"/>
                  </a:lnTo>
                  <a:lnTo>
                    <a:pt x="189" y="164"/>
                  </a:lnTo>
                  <a:lnTo>
                    <a:pt x="212" y="161"/>
                  </a:lnTo>
                  <a:lnTo>
                    <a:pt x="208" y="170"/>
                  </a:lnTo>
                  <a:lnTo>
                    <a:pt x="196" y="169"/>
                  </a:lnTo>
                  <a:lnTo>
                    <a:pt x="174" y="183"/>
                  </a:lnTo>
                  <a:lnTo>
                    <a:pt x="164" y="181"/>
                  </a:lnTo>
                  <a:lnTo>
                    <a:pt x="164" y="169"/>
                  </a:lnTo>
                  <a:lnTo>
                    <a:pt x="153" y="161"/>
                  </a:lnTo>
                  <a:lnTo>
                    <a:pt x="170" y="151"/>
                  </a:lnTo>
                  <a:lnTo>
                    <a:pt x="169" y="147"/>
                  </a:lnTo>
                  <a:lnTo>
                    <a:pt x="142" y="143"/>
                  </a:lnTo>
                  <a:lnTo>
                    <a:pt x="145" y="140"/>
                  </a:lnTo>
                  <a:lnTo>
                    <a:pt x="140" y="139"/>
                  </a:lnTo>
                  <a:lnTo>
                    <a:pt x="147" y="139"/>
                  </a:lnTo>
                  <a:lnTo>
                    <a:pt x="144" y="131"/>
                  </a:lnTo>
                  <a:lnTo>
                    <a:pt x="126" y="137"/>
                  </a:lnTo>
                  <a:lnTo>
                    <a:pt x="123" y="143"/>
                  </a:lnTo>
                  <a:lnTo>
                    <a:pt x="117" y="140"/>
                  </a:lnTo>
                  <a:lnTo>
                    <a:pt x="121" y="147"/>
                  </a:lnTo>
                  <a:lnTo>
                    <a:pt x="112" y="156"/>
                  </a:lnTo>
                  <a:lnTo>
                    <a:pt x="110" y="153"/>
                  </a:lnTo>
                  <a:lnTo>
                    <a:pt x="110" y="161"/>
                  </a:lnTo>
                  <a:lnTo>
                    <a:pt x="95" y="164"/>
                  </a:lnTo>
                  <a:lnTo>
                    <a:pt x="93" y="162"/>
                  </a:lnTo>
                  <a:lnTo>
                    <a:pt x="98" y="151"/>
                  </a:lnTo>
                  <a:lnTo>
                    <a:pt x="98" y="136"/>
                  </a:lnTo>
                  <a:lnTo>
                    <a:pt x="106" y="134"/>
                  </a:lnTo>
                  <a:lnTo>
                    <a:pt x="117" y="132"/>
                  </a:lnTo>
                  <a:lnTo>
                    <a:pt x="112" y="121"/>
                  </a:lnTo>
                  <a:lnTo>
                    <a:pt x="99" y="118"/>
                  </a:lnTo>
                  <a:lnTo>
                    <a:pt x="93" y="99"/>
                  </a:lnTo>
                  <a:lnTo>
                    <a:pt x="83" y="98"/>
                  </a:lnTo>
                  <a:lnTo>
                    <a:pt x="74" y="91"/>
                  </a:lnTo>
                  <a:lnTo>
                    <a:pt x="68" y="96"/>
                  </a:lnTo>
                  <a:lnTo>
                    <a:pt x="41" y="106"/>
                  </a:lnTo>
                  <a:lnTo>
                    <a:pt x="38" y="102"/>
                  </a:lnTo>
                  <a:lnTo>
                    <a:pt x="11" y="102"/>
                  </a:lnTo>
                  <a:lnTo>
                    <a:pt x="0" y="91"/>
                  </a:lnTo>
                  <a:lnTo>
                    <a:pt x="4" y="74"/>
                  </a:lnTo>
                  <a:lnTo>
                    <a:pt x="9" y="74"/>
                  </a:lnTo>
                  <a:lnTo>
                    <a:pt x="9" y="66"/>
                  </a:lnTo>
                  <a:lnTo>
                    <a:pt x="14" y="55"/>
                  </a:lnTo>
                  <a:lnTo>
                    <a:pt x="28" y="38"/>
                  </a:lnTo>
                  <a:lnTo>
                    <a:pt x="22" y="19"/>
                  </a:lnTo>
                  <a:lnTo>
                    <a:pt x="33" y="19"/>
                  </a:lnTo>
                  <a:lnTo>
                    <a:pt x="39" y="12"/>
                  </a:lnTo>
                  <a:lnTo>
                    <a:pt x="53" y="11"/>
                  </a:lnTo>
                  <a:lnTo>
                    <a:pt x="63" y="15"/>
                  </a:lnTo>
                  <a:lnTo>
                    <a:pt x="71" y="17"/>
                  </a:lnTo>
                  <a:lnTo>
                    <a:pt x="90" y="17"/>
                  </a:lnTo>
                  <a:lnTo>
                    <a:pt x="101" y="19"/>
                  </a:lnTo>
                  <a:lnTo>
                    <a:pt x="113" y="19"/>
                  </a:lnTo>
                  <a:lnTo>
                    <a:pt x="125" y="26"/>
                  </a:lnTo>
                  <a:lnTo>
                    <a:pt x="126" y="15"/>
                  </a:lnTo>
                  <a:lnTo>
                    <a:pt x="134" y="12"/>
                  </a:lnTo>
                  <a:lnTo>
                    <a:pt x="145" y="6"/>
                  </a:lnTo>
                  <a:lnTo>
                    <a:pt x="148" y="6"/>
                  </a:lnTo>
                  <a:lnTo>
                    <a:pt x="15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88" name="Freeform 1922"/>
            <p:cNvSpPr>
              <a:spLocks/>
            </p:cNvSpPr>
            <p:nvPr/>
          </p:nvSpPr>
          <p:spPr bwMode="auto">
            <a:xfrm>
              <a:off x="4938713" y="3236913"/>
              <a:ext cx="50800" cy="20638"/>
            </a:xfrm>
            <a:custGeom>
              <a:avLst/>
              <a:gdLst/>
              <a:ahLst/>
              <a:cxnLst>
                <a:cxn ang="0">
                  <a:pos x="5" y="0"/>
                </a:cxn>
                <a:cxn ang="0">
                  <a:pos x="24" y="3"/>
                </a:cxn>
                <a:cxn ang="0">
                  <a:pos x="51" y="5"/>
                </a:cxn>
                <a:cxn ang="0">
                  <a:pos x="51" y="13"/>
                </a:cxn>
                <a:cxn ang="0">
                  <a:pos x="57" y="13"/>
                </a:cxn>
                <a:cxn ang="0">
                  <a:pos x="55" y="17"/>
                </a:cxn>
                <a:cxn ang="0">
                  <a:pos x="65" y="22"/>
                </a:cxn>
                <a:cxn ang="0">
                  <a:pos x="63" y="27"/>
                </a:cxn>
                <a:cxn ang="0">
                  <a:pos x="49" y="19"/>
                </a:cxn>
                <a:cxn ang="0">
                  <a:pos x="41" y="21"/>
                </a:cxn>
                <a:cxn ang="0">
                  <a:pos x="32" y="22"/>
                </a:cxn>
                <a:cxn ang="0">
                  <a:pos x="24" y="24"/>
                </a:cxn>
                <a:cxn ang="0">
                  <a:pos x="13" y="25"/>
                </a:cxn>
                <a:cxn ang="0">
                  <a:pos x="9" y="21"/>
                </a:cxn>
                <a:cxn ang="0">
                  <a:pos x="0" y="13"/>
                </a:cxn>
                <a:cxn ang="0">
                  <a:pos x="1" y="6"/>
                </a:cxn>
                <a:cxn ang="0">
                  <a:pos x="5" y="0"/>
                </a:cxn>
              </a:cxnLst>
              <a:rect l="0" t="0" r="r" b="b"/>
              <a:pathLst>
                <a:path w="65" h="27">
                  <a:moveTo>
                    <a:pt x="5" y="0"/>
                  </a:moveTo>
                  <a:lnTo>
                    <a:pt x="24" y="3"/>
                  </a:lnTo>
                  <a:lnTo>
                    <a:pt x="51" y="5"/>
                  </a:lnTo>
                  <a:lnTo>
                    <a:pt x="51" y="13"/>
                  </a:lnTo>
                  <a:lnTo>
                    <a:pt x="57" y="13"/>
                  </a:lnTo>
                  <a:lnTo>
                    <a:pt x="55" y="17"/>
                  </a:lnTo>
                  <a:lnTo>
                    <a:pt x="65" y="22"/>
                  </a:lnTo>
                  <a:lnTo>
                    <a:pt x="63" y="27"/>
                  </a:lnTo>
                  <a:lnTo>
                    <a:pt x="49" y="19"/>
                  </a:lnTo>
                  <a:lnTo>
                    <a:pt x="41" y="21"/>
                  </a:lnTo>
                  <a:lnTo>
                    <a:pt x="32" y="22"/>
                  </a:lnTo>
                  <a:lnTo>
                    <a:pt x="24" y="24"/>
                  </a:lnTo>
                  <a:lnTo>
                    <a:pt x="13" y="25"/>
                  </a:lnTo>
                  <a:lnTo>
                    <a:pt x="9" y="21"/>
                  </a:lnTo>
                  <a:lnTo>
                    <a:pt x="0" y="13"/>
                  </a:lnTo>
                  <a:lnTo>
                    <a:pt x="1" y="6"/>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89" name="Freeform 1923"/>
            <p:cNvSpPr>
              <a:spLocks/>
            </p:cNvSpPr>
            <p:nvPr/>
          </p:nvSpPr>
          <p:spPr bwMode="auto">
            <a:xfrm>
              <a:off x="4938713" y="3236913"/>
              <a:ext cx="50800" cy="20638"/>
            </a:xfrm>
            <a:custGeom>
              <a:avLst/>
              <a:gdLst/>
              <a:ahLst/>
              <a:cxnLst>
                <a:cxn ang="0">
                  <a:pos x="5" y="0"/>
                </a:cxn>
                <a:cxn ang="0">
                  <a:pos x="24" y="3"/>
                </a:cxn>
                <a:cxn ang="0">
                  <a:pos x="51" y="5"/>
                </a:cxn>
                <a:cxn ang="0">
                  <a:pos x="51" y="13"/>
                </a:cxn>
                <a:cxn ang="0">
                  <a:pos x="57" y="13"/>
                </a:cxn>
                <a:cxn ang="0">
                  <a:pos x="55" y="17"/>
                </a:cxn>
                <a:cxn ang="0">
                  <a:pos x="65" y="22"/>
                </a:cxn>
                <a:cxn ang="0">
                  <a:pos x="63" y="27"/>
                </a:cxn>
                <a:cxn ang="0">
                  <a:pos x="49" y="19"/>
                </a:cxn>
                <a:cxn ang="0">
                  <a:pos x="41" y="21"/>
                </a:cxn>
                <a:cxn ang="0">
                  <a:pos x="32" y="22"/>
                </a:cxn>
                <a:cxn ang="0">
                  <a:pos x="24" y="24"/>
                </a:cxn>
                <a:cxn ang="0">
                  <a:pos x="13" y="25"/>
                </a:cxn>
                <a:cxn ang="0">
                  <a:pos x="9" y="21"/>
                </a:cxn>
                <a:cxn ang="0">
                  <a:pos x="0" y="13"/>
                </a:cxn>
                <a:cxn ang="0">
                  <a:pos x="1" y="6"/>
                </a:cxn>
                <a:cxn ang="0">
                  <a:pos x="5" y="0"/>
                </a:cxn>
              </a:cxnLst>
              <a:rect l="0" t="0" r="r" b="b"/>
              <a:pathLst>
                <a:path w="65" h="27">
                  <a:moveTo>
                    <a:pt x="5" y="0"/>
                  </a:moveTo>
                  <a:lnTo>
                    <a:pt x="24" y="3"/>
                  </a:lnTo>
                  <a:lnTo>
                    <a:pt x="51" y="5"/>
                  </a:lnTo>
                  <a:lnTo>
                    <a:pt x="51" y="13"/>
                  </a:lnTo>
                  <a:lnTo>
                    <a:pt x="57" y="13"/>
                  </a:lnTo>
                  <a:lnTo>
                    <a:pt x="55" y="17"/>
                  </a:lnTo>
                  <a:lnTo>
                    <a:pt x="65" y="22"/>
                  </a:lnTo>
                  <a:lnTo>
                    <a:pt x="63" y="27"/>
                  </a:lnTo>
                  <a:lnTo>
                    <a:pt x="49" y="19"/>
                  </a:lnTo>
                  <a:lnTo>
                    <a:pt x="41" y="21"/>
                  </a:lnTo>
                  <a:lnTo>
                    <a:pt x="32" y="22"/>
                  </a:lnTo>
                  <a:lnTo>
                    <a:pt x="24" y="24"/>
                  </a:lnTo>
                  <a:lnTo>
                    <a:pt x="13" y="25"/>
                  </a:lnTo>
                  <a:lnTo>
                    <a:pt x="9" y="21"/>
                  </a:lnTo>
                  <a:lnTo>
                    <a:pt x="0" y="13"/>
                  </a:lnTo>
                  <a:lnTo>
                    <a:pt x="1" y="6"/>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90" name="Freeform 1924"/>
            <p:cNvSpPr>
              <a:spLocks/>
            </p:cNvSpPr>
            <p:nvPr/>
          </p:nvSpPr>
          <p:spPr bwMode="auto">
            <a:xfrm>
              <a:off x="4959351" y="3246438"/>
              <a:ext cx="61913" cy="53975"/>
            </a:xfrm>
            <a:custGeom>
              <a:avLst/>
              <a:gdLst/>
              <a:ahLst/>
              <a:cxnLst>
                <a:cxn ang="0">
                  <a:pos x="56" y="0"/>
                </a:cxn>
                <a:cxn ang="0">
                  <a:pos x="57" y="4"/>
                </a:cxn>
                <a:cxn ang="0">
                  <a:pos x="68" y="20"/>
                </a:cxn>
                <a:cxn ang="0">
                  <a:pos x="78" y="23"/>
                </a:cxn>
                <a:cxn ang="0">
                  <a:pos x="79" y="28"/>
                </a:cxn>
                <a:cxn ang="0">
                  <a:pos x="73" y="25"/>
                </a:cxn>
                <a:cxn ang="0">
                  <a:pos x="68" y="31"/>
                </a:cxn>
                <a:cxn ang="0">
                  <a:pos x="63" y="54"/>
                </a:cxn>
                <a:cxn ang="0">
                  <a:pos x="56" y="52"/>
                </a:cxn>
                <a:cxn ang="0">
                  <a:pos x="56" y="66"/>
                </a:cxn>
                <a:cxn ang="0">
                  <a:pos x="44" y="58"/>
                </a:cxn>
                <a:cxn ang="0">
                  <a:pos x="48" y="54"/>
                </a:cxn>
                <a:cxn ang="0">
                  <a:pos x="46" y="44"/>
                </a:cxn>
                <a:cxn ang="0">
                  <a:pos x="41" y="42"/>
                </a:cxn>
                <a:cxn ang="0">
                  <a:pos x="30" y="46"/>
                </a:cxn>
                <a:cxn ang="0">
                  <a:pos x="24" y="58"/>
                </a:cxn>
                <a:cxn ang="0">
                  <a:pos x="21" y="41"/>
                </a:cxn>
                <a:cxn ang="0">
                  <a:pos x="5" y="36"/>
                </a:cxn>
                <a:cxn ang="0">
                  <a:pos x="10" y="30"/>
                </a:cxn>
                <a:cxn ang="0">
                  <a:pos x="8" y="25"/>
                </a:cxn>
                <a:cxn ang="0">
                  <a:pos x="2" y="25"/>
                </a:cxn>
                <a:cxn ang="0">
                  <a:pos x="2" y="14"/>
                </a:cxn>
                <a:cxn ang="0">
                  <a:pos x="0" y="12"/>
                </a:cxn>
                <a:cxn ang="0">
                  <a:pos x="5" y="12"/>
                </a:cxn>
                <a:cxn ang="0">
                  <a:pos x="13" y="11"/>
                </a:cxn>
                <a:cxn ang="0">
                  <a:pos x="29" y="22"/>
                </a:cxn>
                <a:cxn ang="0">
                  <a:pos x="32" y="16"/>
                </a:cxn>
                <a:cxn ang="0">
                  <a:pos x="21" y="8"/>
                </a:cxn>
                <a:cxn ang="0">
                  <a:pos x="24" y="3"/>
                </a:cxn>
                <a:cxn ang="0">
                  <a:pos x="32" y="3"/>
                </a:cxn>
                <a:cxn ang="0">
                  <a:pos x="46" y="14"/>
                </a:cxn>
                <a:cxn ang="0">
                  <a:pos x="51" y="6"/>
                </a:cxn>
                <a:cxn ang="0">
                  <a:pos x="56" y="0"/>
                </a:cxn>
              </a:cxnLst>
              <a:rect l="0" t="0" r="r" b="b"/>
              <a:pathLst>
                <a:path w="79" h="66">
                  <a:moveTo>
                    <a:pt x="56" y="0"/>
                  </a:moveTo>
                  <a:lnTo>
                    <a:pt x="57" y="4"/>
                  </a:lnTo>
                  <a:lnTo>
                    <a:pt x="68" y="20"/>
                  </a:lnTo>
                  <a:lnTo>
                    <a:pt x="78" y="23"/>
                  </a:lnTo>
                  <a:lnTo>
                    <a:pt x="79" y="28"/>
                  </a:lnTo>
                  <a:lnTo>
                    <a:pt x="73" y="25"/>
                  </a:lnTo>
                  <a:lnTo>
                    <a:pt x="68" y="31"/>
                  </a:lnTo>
                  <a:lnTo>
                    <a:pt x="63" y="54"/>
                  </a:lnTo>
                  <a:lnTo>
                    <a:pt x="56" y="52"/>
                  </a:lnTo>
                  <a:lnTo>
                    <a:pt x="56" y="66"/>
                  </a:lnTo>
                  <a:lnTo>
                    <a:pt x="44" y="58"/>
                  </a:lnTo>
                  <a:lnTo>
                    <a:pt x="48" y="54"/>
                  </a:lnTo>
                  <a:lnTo>
                    <a:pt x="46" y="44"/>
                  </a:lnTo>
                  <a:lnTo>
                    <a:pt x="41" y="42"/>
                  </a:lnTo>
                  <a:lnTo>
                    <a:pt x="30" y="46"/>
                  </a:lnTo>
                  <a:lnTo>
                    <a:pt x="24" y="58"/>
                  </a:lnTo>
                  <a:lnTo>
                    <a:pt x="21" y="41"/>
                  </a:lnTo>
                  <a:lnTo>
                    <a:pt x="5" y="36"/>
                  </a:lnTo>
                  <a:lnTo>
                    <a:pt x="10" y="30"/>
                  </a:lnTo>
                  <a:lnTo>
                    <a:pt x="8" y="25"/>
                  </a:lnTo>
                  <a:lnTo>
                    <a:pt x="2" y="25"/>
                  </a:lnTo>
                  <a:lnTo>
                    <a:pt x="2" y="14"/>
                  </a:lnTo>
                  <a:lnTo>
                    <a:pt x="0" y="12"/>
                  </a:lnTo>
                  <a:lnTo>
                    <a:pt x="5" y="12"/>
                  </a:lnTo>
                  <a:lnTo>
                    <a:pt x="13" y="11"/>
                  </a:lnTo>
                  <a:lnTo>
                    <a:pt x="29" y="22"/>
                  </a:lnTo>
                  <a:lnTo>
                    <a:pt x="32" y="16"/>
                  </a:lnTo>
                  <a:lnTo>
                    <a:pt x="21" y="8"/>
                  </a:lnTo>
                  <a:lnTo>
                    <a:pt x="24" y="3"/>
                  </a:lnTo>
                  <a:lnTo>
                    <a:pt x="32" y="3"/>
                  </a:lnTo>
                  <a:lnTo>
                    <a:pt x="46" y="14"/>
                  </a:lnTo>
                  <a:lnTo>
                    <a:pt x="51" y="6"/>
                  </a:lnTo>
                  <a:lnTo>
                    <a:pt x="5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91" name="Freeform 1925"/>
            <p:cNvSpPr>
              <a:spLocks/>
            </p:cNvSpPr>
            <p:nvPr/>
          </p:nvSpPr>
          <p:spPr bwMode="auto">
            <a:xfrm>
              <a:off x="4959351" y="3246438"/>
              <a:ext cx="61913" cy="53975"/>
            </a:xfrm>
            <a:custGeom>
              <a:avLst/>
              <a:gdLst/>
              <a:ahLst/>
              <a:cxnLst>
                <a:cxn ang="0">
                  <a:pos x="56" y="0"/>
                </a:cxn>
                <a:cxn ang="0">
                  <a:pos x="57" y="4"/>
                </a:cxn>
                <a:cxn ang="0">
                  <a:pos x="68" y="20"/>
                </a:cxn>
                <a:cxn ang="0">
                  <a:pos x="78" y="23"/>
                </a:cxn>
                <a:cxn ang="0">
                  <a:pos x="79" y="28"/>
                </a:cxn>
                <a:cxn ang="0">
                  <a:pos x="73" y="25"/>
                </a:cxn>
                <a:cxn ang="0">
                  <a:pos x="68" y="31"/>
                </a:cxn>
                <a:cxn ang="0">
                  <a:pos x="63" y="54"/>
                </a:cxn>
                <a:cxn ang="0">
                  <a:pos x="56" y="52"/>
                </a:cxn>
                <a:cxn ang="0">
                  <a:pos x="56" y="66"/>
                </a:cxn>
                <a:cxn ang="0">
                  <a:pos x="44" y="58"/>
                </a:cxn>
                <a:cxn ang="0">
                  <a:pos x="48" y="54"/>
                </a:cxn>
                <a:cxn ang="0">
                  <a:pos x="46" y="44"/>
                </a:cxn>
                <a:cxn ang="0">
                  <a:pos x="41" y="42"/>
                </a:cxn>
                <a:cxn ang="0">
                  <a:pos x="30" y="46"/>
                </a:cxn>
                <a:cxn ang="0">
                  <a:pos x="24" y="58"/>
                </a:cxn>
                <a:cxn ang="0">
                  <a:pos x="21" y="41"/>
                </a:cxn>
                <a:cxn ang="0">
                  <a:pos x="5" y="36"/>
                </a:cxn>
                <a:cxn ang="0">
                  <a:pos x="10" y="30"/>
                </a:cxn>
                <a:cxn ang="0">
                  <a:pos x="8" y="25"/>
                </a:cxn>
                <a:cxn ang="0">
                  <a:pos x="2" y="25"/>
                </a:cxn>
                <a:cxn ang="0">
                  <a:pos x="2" y="14"/>
                </a:cxn>
                <a:cxn ang="0">
                  <a:pos x="0" y="12"/>
                </a:cxn>
                <a:cxn ang="0">
                  <a:pos x="5" y="12"/>
                </a:cxn>
                <a:cxn ang="0">
                  <a:pos x="13" y="11"/>
                </a:cxn>
                <a:cxn ang="0">
                  <a:pos x="29" y="22"/>
                </a:cxn>
                <a:cxn ang="0">
                  <a:pos x="32" y="16"/>
                </a:cxn>
                <a:cxn ang="0">
                  <a:pos x="21" y="8"/>
                </a:cxn>
                <a:cxn ang="0">
                  <a:pos x="24" y="3"/>
                </a:cxn>
                <a:cxn ang="0">
                  <a:pos x="32" y="3"/>
                </a:cxn>
                <a:cxn ang="0">
                  <a:pos x="46" y="14"/>
                </a:cxn>
                <a:cxn ang="0">
                  <a:pos x="51" y="6"/>
                </a:cxn>
                <a:cxn ang="0">
                  <a:pos x="56" y="0"/>
                </a:cxn>
              </a:cxnLst>
              <a:rect l="0" t="0" r="r" b="b"/>
              <a:pathLst>
                <a:path w="79" h="66">
                  <a:moveTo>
                    <a:pt x="56" y="0"/>
                  </a:moveTo>
                  <a:lnTo>
                    <a:pt x="57" y="4"/>
                  </a:lnTo>
                  <a:lnTo>
                    <a:pt x="68" y="20"/>
                  </a:lnTo>
                  <a:lnTo>
                    <a:pt x="78" y="23"/>
                  </a:lnTo>
                  <a:lnTo>
                    <a:pt x="79" y="28"/>
                  </a:lnTo>
                  <a:lnTo>
                    <a:pt x="73" y="25"/>
                  </a:lnTo>
                  <a:lnTo>
                    <a:pt x="68" y="31"/>
                  </a:lnTo>
                  <a:lnTo>
                    <a:pt x="63" y="54"/>
                  </a:lnTo>
                  <a:lnTo>
                    <a:pt x="56" y="52"/>
                  </a:lnTo>
                  <a:lnTo>
                    <a:pt x="56" y="66"/>
                  </a:lnTo>
                  <a:lnTo>
                    <a:pt x="44" y="58"/>
                  </a:lnTo>
                  <a:lnTo>
                    <a:pt x="48" y="54"/>
                  </a:lnTo>
                  <a:lnTo>
                    <a:pt x="46" y="44"/>
                  </a:lnTo>
                  <a:lnTo>
                    <a:pt x="41" y="42"/>
                  </a:lnTo>
                  <a:lnTo>
                    <a:pt x="30" y="46"/>
                  </a:lnTo>
                  <a:lnTo>
                    <a:pt x="24" y="58"/>
                  </a:lnTo>
                  <a:lnTo>
                    <a:pt x="21" y="41"/>
                  </a:lnTo>
                  <a:lnTo>
                    <a:pt x="5" y="36"/>
                  </a:lnTo>
                  <a:lnTo>
                    <a:pt x="10" y="30"/>
                  </a:lnTo>
                  <a:lnTo>
                    <a:pt x="8" y="25"/>
                  </a:lnTo>
                  <a:lnTo>
                    <a:pt x="2" y="25"/>
                  </a:lnTo>
                  <a:lnTo>
                    <a:pt x="2" y="14"/>
                  </a:lnTo>
                  <a:lnTo>
                    <a:pt x="0" y="12"/>
                  </a:lnTo>
                  <a:lnTo>
                    <a:pt x="5" y="12"/>
                  </a:lnTo>
                  <a:lnTo>
                    <a:pt x="13" y="11"/>
                  </a:lnTo>
                  <a:lnTo>
                    <a:pt x="29" y="22"/>
                  </a:lnTo>
                  <a:lnTo>
                    <a:pt x="32" y="16"/>
                  </a:lnTo>
                  <a:lnTo>
                    <a:pt x="21" y="8"/>
                  </a:lnTo>
                  <a:lnTo>
                    <a:pt x="24" y="3"/>
                  </a:lnTo>
                  <a:lnTo>
                    <a:pt x="32" y="3"/>
                  </a:lnTo>
                  <a:lnTo>
                    <a:pt x="46" y="14"/>
                  </a:lnTo>
                  <a:lnTo>
                    <a:pt x="51" y="6"/>
                  </a:lnTo>
                  <a:lnTo>
                    <a:pt x="5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92" name="Freeform 1926"/>
            <p:cNvSpPr>
              <a:spLocks/>
            </p:cNvSpPr>
            <p:nvPr/>
          </p:nvSpPr>
          <p:spPr bwMode="auto">
            <a:xfrm>
              <a:off x="4948238" y="3257550"/>
              <a:ext cx="31750" cy="30163"/>
            </a:xfrm>
            <a:custGeom>
              <a:avLst/>
              <a:gdLst/>
              <a:ahLst/>
              <a:cxnLst>
                <a:cxn ang="0">
                  <a:pos x="20" y="0"/>
                </a:cxn>
                <a:cxn ang="0">
                  <a:pos x="22" y="2"/>
                </a:cxn>
                <a:cxn ang="0">
                  <a:pos x="22" y="9"/>
                </a:cxn>
                <a:cxn ang="0">
                  <a:pos x="25" y="11"/>
                </a:cxn>
                <a:cxn ang="0">
                  <a:pos x="28" y="14"/>
                </a:cxn>
                <a:cxn ang="0">
                  <a:pos x="23" y="19"/>
                </a:cxn>
                <a:cxn ang="0">
                  <a:pos x="38" y="25"/>
                </a:cxn>
                <a:cxn ang="0">
                  <a:pos x="39" y="38"/>
                </a:cxn>
                <a:cxn ang="0">
                  <a:pos x="30" y="38"/>
                </a:cxn>
                <a:cxn ang="0">
                  <a:pos x="22" y="38"/>
                </a:cxn>
                <a:cxn ang="0">
                  <a:pos x="12" y="22"/>
                </a:cxn>
                <a:cxn ang="0">
                  <a:pos x="3" y="14"/>
                </a:cxn>
                <a:cxn ang="0">
                  <a:pos x="0" y="6"/>
                </a:cxn>
                <a:cxn ang="0">
                  <a:pos x="9" y="5"/>
                </a:cxn>
                <a:cxn ang="0">
                  <a:pos x="15" y="2"/>
                </a:cxn>
                <a:cxn ang="0">
                  <a:pos x="20" y="0"/>
                </a:cxn>
              </a:cxnLst>
              <a:rect l="0" t="0" r="r" b="b"/>
              <a:pathLst>
                <a:path w="39" h="38">
                  <a:moveTo>
                    <a:pt x="20" y="0"/>
                  </a:moveTo>
                  <a:lnTo>
                    <a:pt x="22" y="2"/>
                  </a:lnTo>
                  <a:lnTo>
                    <a:pt x="22" y="9"/>
                  </a:lnTo>
                  <a:lnTo>
                    <a:pt x="25" y="11"/>
                  </a:lnTo>
                  <a:lnTo>
                    <a:pt x="28" y="14"/>
                  </a:lnTo>
                  <a:lnTo>
                    <a:pt x="23" y="19"/>
                  </a:lnTo>
                  <a:lnTo>
                    <a:pt x="38" y="25"/>
                  </a:lnTo>
                  <a:lnTo>
                    <a:pt x="39" y="38"/>
                  </a:lnTo>
                  <a:lnTo>
                    <a:pt x="30" y="38"/>
                  </a:lnTo>
                  <a:lnTo>
                    <a:pt x="22" y="38"/>
                  </a:lnTo>
                  <a:lnTo>
                    <a:pt x="12" y="22"/>
                  </a:lnTo>
                  <a:lnTo>
                    <a:pt x="3" y="14"/>
                  </a:lnTo>
                  <a:lnTo>
                    <a:pt x="0" y="6"/>
                  </a:lnTo>
                  <a:lnTo>
                    <a:pt x="9" y="5"/>
                  </a:lnTo>
                  <a:lnTo>
                    <a:pt x="15" y="2"/>
                  </a:lnTo>
                  <a:lnTo>
                    <a:pt x="2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93" name="Freeform 1927"/>
            <p:cNvSpPr>
              <a:spLocks/>
            </p:cNvSpPr>
            <p:nvPr/>
          </p:nvSpPr>
          <p:spPr bwMode="auto">
            <a:xfrm>
              <a:off x="4948238" y="3257550"/>
              <a:ext cx="31750" cy="30163"/>
            </a:xfrm>
            <a:custGeom>
              <a:avLst/>
              <a:gdLst/>
              <a:ahLst/>
              <a:cxnLst>
                <a:cxn ang="0">
                  <a:pos x="20" y="0"/>
                </a:cxn>
                <a:cxn ang="0">
                  <a:pos x="22" y="2"/>
                </a:cxn>
                <a:cxn ang="0">
                  <a:pos x="22" y="9"/>
                </a:cxn>
                <a:cxn ang="0">
                  <a:pos x="25" y="11"/>
                </a:cxn>
                <a:cxn ang="0">
                  <a:pos x="28" y="14"/>
                </a:cxn>
                <a:cxn ang="0">
                  <a:pos x="23" y="19"/>
                </a:cxn>
                <a:cxn ang="0">
                  <a:pos x="38" y="25"/>
                </a:cxn>
                <a:cxn ang="0">
                  <a:pos x="39" y="38"/>
                </a:cxn>
                <a:cxn ang="0">
                  <a:pos x="30" y="38"/>
                </a:cxn>
                <a:cxn ang="0">
                  <a:pos x="22" y="38"/>
                </a:cxn>
                <a:cxn ang="0">
                  <a:pos x="12" y="22"/>
                </a:cxn>
                <a:cxn ang="0">
                  <a:pos x="3" y="14"/>
                </a:cxn>
                <a:cxn ang="0">
                  <a:pos x="0" y="6"/>
                </a:cxn>
                <a:cxn ang="0">
                  <a:pos x="9" y="5"/>
                </a:cxn>
                <a:cxn ang="0">
                  <a:pos x="15" y="2"/>
                </a:cxn>
                <a:cxn ang="0">
                  <a:pos x="20" y="0"/>
                </a:cxn>
              </a:cxnLst>
              <a:rect l="0" t="0" r="r" b="b"/>
              <a:pathLst>
                <a:path w="39" h="38">
                  <a:moveTo>
                    <a:pt x="20" y="0"/>
                  </a:moveTo>
                  <a:lnTo>
                    <a:pt x="22" y="2"/>
                  </a:lnTo>
                  <a:lnTo>
                    <a:pt x="22" y="9"/>
                  </a:lnTo>
                  <a:lnTo>
                    <a:pt x="25" y="11"/>
                  </a:lnTo>
                  <a:lnTo>
                    <a:pt x="28" y="14"/>
                  </a:lnTo>
                  <a:lnTo>
                    <a:pt x="23" y="19"/>
                  </a:lnTo>
                  <a:lnTo>
                    <a:pt x="38" y="25"/>
                  </a:lnTo>
                  <a:lnTo>
                    <a:pt x="39" y="38"/>
                  </a:lnTo>
                  <a:lnTo>
                    <a:pt x="30" y="38"/>
                  </a:lnTo>
                  <a:lnTo>
                    <a:pt x="22" y="38"/>
                  </a:lnTo>
                  <a:lnTo>
                    <a:pt x="12" y="22"/>
                  </a:lnTo>
                  <a:lnTo>
                    <a:pt x="3" y="14"/>
                  </a:lnTo>
                  <a:lnTo>
                    <a:pt x="0" y="6"/>
                  </a:lnTo>
                  <a:lnTo>
                    <a:pt x="9" y="5"/>
                  </a:lnTo>
                  <a:lnTo>
                    <a:pt x="15" y="2"/>
                  </a:lnTo>
                  <a:lnTo>
                    <a:pt x="2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94" name="Freeform 1928"/>
            <p:cNvSpPr>
              <a:spLocks/>
            </p:cNvSpPr>
            <p:nvPr/>
          </p:nvSpPr>
          <p:spPr bwMode="auto">
            <a:xfrm>
              <a:off x="4759326" y="2270125"/>
              <a:ext cx="1870075" cy="987425"/>
            </a:xfrm>
            <a:custGeom>
              <a:avLst/>
              <a:gdLst/>
              <a:ahLst/>
              <a:cxnLst>
                <a:cxn ang="0">
                  <a:pos x="1237" y="109"/>
                </a:cxn>
                <a:cxn ang="0">
                  <a:pos x="1200" y="202"/>
                </a:cxn>
                <a:cxn ang="0">
                  <a:pos x="1191" y="250"/>
                </a:cxn>
                <a:cxn ang="0">
                  <a:pos x="1257" y="265"/>
                </a:cxn>
                <a:cxn ang="0">
                  <a:pos x="1479" y="283"/>
                </a:cxn>
                <a:cxn ang="0">
                  <a:pos x="1556" y="351"/>
                </a:cxn>
                <a:cxn ang="0">
                  <a:pos x="1778" y="351"/>
                </a:cxn>
                <a:cxn ang="0">
                  <a:pos x="2017" y="447"/>
                </a:cxn>
                <a:cxn ang="0">
                  <a:pos x="2222" y="479"/>
                </a:cxn>
                <a:cxn ang="0">
                  <a:pos x="2295" y="566"/>
                </a:cxn>
                <a:cxn ang="0">
                  <a:pos x="2344" y="589"/>
                </a:cxn>
                <a:cxn ang="0">
                  <a:pos x="2303" y="646"/>
                </a:cxn>
                <a:cxn ang="0">
                  <a:pos x="2228" y="582"/>
                </a:cxn>
                <a:cxn ang="0">
                  <a:pos x="2183" y="646"/>
                </a:cxn>
                <a:cxn ang="0">
                  <a:pos x="2113" y="732"/>
                </a:cxn>
                <a:cxn ang="0">
                  <a:pos x="1983" y="785"/>
                </a:cxn>
                <a:cxn ang="0">
                  <a:pos x="1956" y="893"/>
                </a:cxn>
                <a:cxn ang="0">
                  <a:pos x="1855" y="915"/>
                </a:cxn>
                <a:cxn ang="0">
                  <a:pos x="1990" y="710"/>
                </a:cxn>
                <a:cxn ang="0">
                  <a:pos x="1925" y="725"/>
                </a:cxn>
                <a:cxn ang="0">
                  <a:pos x="1793" y="820"/>
                </a:cxn>
                <a:cxn ang="0">
                  <a:pos x="1675" y="806"/>
                </a:cxn>
                <a:cxn ang="0">
                  <a:pos x="1591" y="964"/>
                </a:cxn>
                <a:cxn ang="0">
                  <a:pos x="1637" y="1032"/>
                </a:cxn>
                <a:cxn ang="0">
                  <a:pos x="1496" y="1216"/>
                </a:cxn>
                <a:cxn ang="0">
                  <a:pos x="1496" y="1095"/>
                </a:cxn>
                <a:cxn ang="0">
                  <a:pos x="1339" y="1013"/>
                </a:cxn>
                <a:cxn ang="0">
                  <a:pos x="1082" y="1032"/>
                </a:cxn>
                <a:cxn ang="0">
                  <a:pos x="838" y="1065"/>
                </a:cxn>
                <a:cxn ang="0">
                  <a:pos x="768" y="1059"/>
                </a:cxn>
                <a:cxn ang="0">
                  <a:pos x="697" y="1018"/>
                </a:cxn>
                <a:cxn ang="0">
                  <a:pos x="659" y="1023"/>
                </a:cxn>
                <a:cxn ang="0">
                  <a:pos x="620" y="1007"/>
                </a:cxn>
                <a:cxn ang="0">
                  <a:pos x="544" y="1019"/>
                </a:cxn>
                <a:cxn ang="0">
                  <a:pos x="520" y="1035"/>
                </a:cxn>
                <a:cxn ang="0">
                  <a:pos x="490" y="1072"/>
                </a:cxn>
                <a:cxn ang="0">
                  <a:pos x="414" y="1065"/>
                </a:cxn>
                <a:cxn ang="0">
                  <a:pos x="352" y="1048"/>
                </a:cxn>
                <a:cxn ang="0">
                  <a:pos x="308" y="1135"/>
                </a:cxn>
                <a:cxn ang="0">
                  <a:pos x="302" y="1242"/>
                </a:cxn>
                <a:cxn ang="0">
                  <a:pos x="145" y="1168"/>
                </a:cxn>
                <a:cxn ang="0">
                  <a:pos x="175" y="1075"/>
                </a:cxn>
                <a:cxn ang="0">
                  <a:pos x="98" y="1031"/>
                </a:cxn>
                <a:cxn ang="0">
                  <a:pos x="46" y="906"/>
                </a:cxn>
                <a:cxn ang="0">
                  <a:pos x="27" y="785"/>
                </a:cxn>
                <a:cxn ang="0">
                  <a:pos x="36" y="627"/>
                </a:cxn>
                <a:cxn ang="0">
                  <a:pos x="68" y="435"/>
                </a:cxn>
                <a:cxn ang="0">
                  <a:pos x="201" y="556"/>
                </a:cxn>
                <a:cxn ang="0">
                  <a:pos x="148" y="665"/>
                </a:cxn>
                <a:cxn ang="0">
                  <a:pos x="235" y="577"/>
                </a:cxn>
                <a:cxn ang="0">
                  <a:pos x="278" y="553"/>
                </a:cxn>
                <a:cxn ang="0">
                  <a:pos x="382" y="476"/>
                </a:cxn>
                <a:cxn ang="0">
                  <a:pos x="490" y="431"/>
                </a:cxn>
                <a:cxn ang="0">
                  <a:pos x="571" y="367"/>
                </a:cxn>
                <a:cxn ang="0">
                  <a:pos x="661" y="521"/>
                </a:cxn>
                <a:cxn ang="0">
                  <a:pos x="678" y="493"/>
                </a:cxn>
                <a:cxn ang="0">
                  <a:pos x="672" y="460"/>
                </a:cxn>
                <a:cxn ang="0">
                  <a:pos x="696" y="365"/>
                </a:cxn>
                <a:cxn ang="0">
                  <a:pos x="805" y="363"/>
                </a:cxn>
                <a:cxn ang="0">
                  <a:pos x="778" y="287"/>
                </a:cxn>
                <a:cxn ang="0">
                  <a:pos x="863" y="177"/>
                </a:cxn>
                <a:cxn ang="0">
                  <a:pos x="1017" y="109"/>
                </a:cxn>
              </a:cxnLst>
              <a:rect l="0" t="0" r="r" b="b"/>
              <a:pathLst>
                <a:path w="2357" h="1242">
                  <a:moveTo>
                    <a:pt x="1110" y="0"/>
                  </a:moveTo>
                  <a:lnTo>
                    <a:pt x="1134" y="11"/>
                  </a:lnTo>
                  <a:lnTo>
                    <a:pt x="1139" y="25"/>
                  </a:lnTo>
                  <a:lnTo>
                    <a:pt x="1113" y="52"/>
                  </a:lnTo>
                  <a:lnTo>
                    <a:pt x="1134" y="39"/>
                  </a:lnTo>
                  <a:lnTo>
                    <a:pt x="1132" y="47"/>
                  </a:lnTo>
                  <a:lnTo>
                    <a:pt x="1156" y="50"/>
                  </a:lnTo>
                  <a:lnTo>
                    <a:pt x="1156" y="55"/>
                  </a:lnTo>
                  <a:lnTo>
                    <a:pt x="1154" y="65"/>
                  </a:lnTo>
                  <a:lnTo>
                    <a:pt x="1139" y="85"/>
                  </a:lnTo>
                  <a:lnTo>
                    <a:pt x="1156" y="85"/>
                  </a:lnTo>
                  <a:lnTo>
                    <a:pt x="1169" y="65"/>
                  </a:lnTo>
                  <a:lnTo>
                    <a:pt x="1211" y="68"/>
                  </a:lnTo>
                  <a:lnTo>
                    <a:pt x="1235" y="93"/>
                  </a:lnTo>
                  <a:lnTo>
                    <a:pt x="1232" y="99"/>
                  </a:lnTo>
                  <a:lnTo>
                    <a:pt x="1237" y="109"/>
                  </a:lnTo>
                  <a:lnTo>
                    <a:pt x="1241" y="98"/>
                  </a:lnTo>
                  <a:lnTo>
                    <a:pt x="1248" y="118"/>
                  </a:lnTo>
                  <a:lnTo>
                    <a:pt x="1251" y="118"/>
                  </a:lnTo>
                  <a:lnTo>
                    <a:pt x="1251" y="126"/>
                  </a:lnTo>
                  <a:lnTo>
                    <a:pt x="1245" y="139"/>
                  </a:lnTo>
                  <a:lnTo>
                    <a:pt x="1230" y="125"/>
                  </a:lnTo>
                  <a:lnTo>
                    <a:pt x="1237" y="139"/>
                  </a:lnTo>
                  <a:lnTo>
                    <a:pt x="1249" y="142"/>
                  </a:lnTo>
                  <a:lnTo>
                    <a:pt x="1248" y="147"/>
                  </a:lnTo>
                  <a:lnTo>
                    <a:pt x="1249" y="156"/>
                  </a:lnTo>
                  <a:lnTo>
                    <a:pt x="1241" y="170"/>
                  </a:lnTo>
                  <a:lnTo>
                    <a:pt x="1227" y="180"/>
                  </a:lnTo>
                  <a:lnTo>
                    <a:pt x="1230" y="183"/>
                  </a:lnTo>
                  <a:lnTo>
                    <a:pt x="1221" y="185"/>
                  </a:lnTo>
                  <a:lnTo>
                    <a:pt x="1221" y="193"/>
                  </a:lnTo>
                  <a:lnTo>
                    <a:pt x="1200" y="202"/>
                  </a:lnTo>
                  <a:lnTo>
                    <a:pt x="1169" y="251"/>
                  </a:lnTo>
                  <a:lnTo>
                    <a:pt x="1154" y="250"/>
                  </a:lnTo>
                  <a:lnTo>
                    <a:pt x="1129" y="291"/>
                  </a:lnTo>
                  <a:lnTo>
                    <a:pt x="1139" y="286"/>
                  </a:lnTo>
                  <a:lnTo>
                    <a:pt x="1147" y="291"/>
                  </a:lnTo>
                  <a:lnTo>
                    <a:pt x="1143" y="286"/>
                  </a:lnTo>
                  <a:lnTo>
                    <a:pt x="1140" y="280"/>
                  </a:lnTo>
                  <a:lnTo>
                    <a:pt x="1143" y="273"/>
                  </a:lnTo>
                  <a:lnTo>
                    <a:pt x="1161" y="275"/>
                  </a:lnTo>
                  <a:lnTo>
                    <a:pt x="1183" y="264"/>
                  </a:lnTo>
                  <a:lnTo>
                    <a:pt x="1184" y="261"/>
                  </a:lnTo>
                  <a:lnTo>
                    <a:pt x="1183" y="254"/>
                  </a:lnTo>
                  <a:lnTo>
                    <a:pt x="1191" y="259"/>
                  </a:lnTo>
                  <a:lnTo>
                    <a:pt x="1208" y="248"/>
                  </a:lnTo>
                  <a:lnTo>
                    <a:pt x="1203" y="242"/>
                  </a:lnTo>
                  <a:lnTo>
                    <a:pt x="1191" y="250"/>
                  </a:lnTo>
                  <a:lnTo>
                    <a:pt x="1188" y="240"/>
                  </a:lnTo>
                  <a:lnTo>
                    <a:pt x="1196" y="229"/>
                  </a:lnTo>
                  <a:lnTo>
                    <a:pt x="1207" y="235"/>
                  </a:lnTo>
                  <a:lnTo>
                    <a:pt x="1215" y="229"/>
                  </a:lnTo>
                  <a:lnTo>
                    <a:pt x="1213" y="232"/>
                  </a:lnTo>
                  <a:lnTo>
                    <a:pt x="1215" y="240"/>
                  </a:lnTo>
                  <a:lnTo>
                    <a:pt x="1230" y="246"/>
                  </a:lnTo>
                  <a:lnTo>
                    <a:pt x="1237" y="242"/>
                  </a:lnTo>
                  <a:lnTo>
                    <a:pt x="1235" y="229"/>
                  </a:lnTo>
                  <a:lnTo>
                    <a:pt x="1245" y="250"/>
                  </a:lnTo>
                  <a:lnTo>
                    <a:pt x="1243" y="265"/>
                  </a:lnTo>
                  <a:lnTo>
                    <a:pt x="1248" y="265"/>
                  </a:lnTo>
                  <a:lnTo>
                    <a:pt x="1241" y="270"/>
                  </a:lnTo>
                  <a:lnTo>
                    <a:pt x="1245" y="272"/>
                  </a:lnTo>
                  <a:lnTo>
                    <a:pt x="1251" y="269"/>
                  </a:lnTo>
                  <a:lnTo>
                    <a:pt x="1257" y="265"/>
                  </a:lnTo>
                  <a:lnTo>
                    <a:pt x="1248" y="256"/>
                  </a:lnTo>
                  <a:lnTo>
                    <a:pt x="1278" y="246"/>
                  </a:lnTo>
                  <a:lnTo>
                    <a:pt x="1324" y="257"/>
                  </a:lnTo>
                  <a:lnTo>
                    <a:pt x="1317" y="259"/>
                  </a:lnTo>
                  <a:lnTo>
                    <a:pt x="1319" y="273"/>
                  </a:lnTo>
                  <a:lnTo>
                    <a:pt x="1355" y="286"/>
                  </a:lnTo>
                  <a:lnTo>
                    <a:pt x="1387" y="280"/>
                  </a:lnTo>
                  <a:lnTo>
                    <a:pt x="1390" y="275"/>
                  </a:lnTo>
                  <a:lnTo>
                    <a:pt x="1385" y="259"/>
                  </a:lnTo>
                  <a:lnTo>
                    <a:pt x="1389" y="243"/>
                  </a:lnTo>
                  <a:lnTo>
                    <a:pt x="1395" y="246"/>
                  </a:lnTo>
                  <a:lnTo>
                    <a:pt x="1396" y="237"/>
                  </a:lnTo>
                  <a:lnTo>
                    <a:pt x="1436" y="261"/>
                  </a:lnTo>
                  <a:lnTo>
                    <a:pt x="1442" y="254"/>
                  </a:lnTo>
                  <a:lnTo>
                    <a:pt x="1458" y="257"/>
                  </a:lnTo>
                  <a:lnTo>
                    <a:pt x="1479" y="283"/>
                  </a:lnTo>
                  <a:lnTo>
                    <a:pt x="1474" y="303"/>
                  </a:lnTo>
                  <a:lnTo>
                    <a:pt x="1480" y="313"/>
                  </a:lnTo>
                  <a:lnTo>
                    <a:pt x="1477" y="324"/>
                  </a:lnTo>
                  <a:lnTo>
                    <a:pt x="1479" y="324"/>
                  </a:lnTo>
                  <a:lnTo>
                    <a:pt x="1466" y="338"/>
                  </a:lnTo>
                  <a:lnTo>
                    <a:pt x="1468" y="349"/>
                  </a:lnTo>
                  <a:lnTo>
                    <a:pt x="1472" y="349"/>
                  </a:lnTo>
                  <a:lnTo>
                    <a:pt x="1483" y="378"/>
                  </a:lnTo>
                  <a:lnTo>
                    <a:pt x="1498" y="382"/>
                  </a:lnTo>
                  <a:lnTo>
                    <a:pt x="1504" y="393"/>
                  </a:lnTo>
                  <a:lnTo>
                    <a:pt x="1513" y="373"/>
                  </a:lnTo>
                  <a:lnTo>
                    <a:pt x="1515" y="355"/>
                  </a:lnTo>
                  <a:lnTo>
                    <a:pt x="1525" y="333"/>
                  </a:lnTo>
                  <a:lnTo>
                    <a:pt x="1539" y="360"/>
                  </a:lnTo>
                  <a:lnTo>
                    <a:pt x="1555" y="365"/>
                  </a:lnTo>
                  <a:lnTo>
                    <a:pt x="1556" y="351"/>
                  </a:lnTo>
                  <a:lnTo>
                    <a:pt x="1566" y="349"/>
                  </a:lnTo>
                  <a:lnTo>
                    <a:pt x="1599" y="374"/>
                  </a:lnTo>
                  <a:lnTo>
                    <a:pt x="1621" y="357"/>
                  </a:lnTo>
                  <a:lnTo>
                    <a:pt x="1629" y="359"/>
                  </a:lnTo>
                  <a:lnTo>
                    <a:pt x="1624" y="346"/>
                  </a:lnTo>
                  <a:lnTo>
                    <a:pt x="1627" y="340"/>
                  </a:lnTo>
                  <a:lnTo>
                    <a:pt x="1626" y="330"/>
                  </a:lnTo>
                  <a:lnTo>
                    <a:pt x="1646" y="305"/>
                  </a:lnTo>
                  <a:lnTo>
                    <a:pt x="1642" y="295"/>
                  </a:lnTo>
                  <a:lnTo>
                    <a:pt x="1645" y="291"/>
                  </a:lnTo>
                  <a:lnTo>
                    <a:pt x="1767" y="321"/>
                  </a:lnTo>
                  <a:lnTo>
                    <a:pt x="1771" y="325"/>
                  </a:lnTo>
                  <a:lnTo>
                    <a:pt x="1774" y="340"/>
                  </a:lnTo>
                  <a:lnTo>
                    <a:pt x="1767" y="338"/>
                  </a:lnTo>
                  <a:lnTo>
                    <a:pt x="1759" y="348"/>
                  </a:lnTo>
                  <a:lnTo>
                    <a:pt x="1778" y="351"/>
                  </a:lnTo>
                  <a:lnTo>
                    <a:pt x="1786" y="362"/>
                  </a:lnTo>
                  <a:lnTo>
                    <a:pt x="1797" y="360"/>
                  </a:lnTo>
                  <a:lnTo>
                    <a:pt x="1808" y="373"/>
                  </a:lnTo>
                  <a:lnTo>
                    <a:pt x="1800" y="381"/>
                  </a:lnTo>
                  <a:lnTo>
                    <a:pt x="1811" y="389"/>
                  </a:lnTo>
                  <a:lnTo>
                    <a:pt x="1843" y="381"/>
                  </a:lnTo>
                  <a:lnTo>
                    <a:pt x="1901" y="382"/>
                  </a:lnTo>
                  <a:lnTo>
                    <a:pt x="1918" y="408"/>
                  </a:lnTo>
                  <a:lnTo>
                    <a:pt x="1918" y="416"/>
                  </a:lnTo>
                  <a:lnTo>
                    <a:pt x="1914" y="435"/>
                  </a:lnTo>
                  <a:lnTo>
                    <a:pt x="1936" y="444"/>
                  </a:lnTo>
                  <a:lnTo>
                    <a:pt x="1936" y="452"/>
                  </a:lnTo>
                  <a:lnTo>
                    <a:pt x="1952" y="438"/>
                  </a:lnTo>
                  <a:lnTo>
                    <a:pt x="1975" y="435"/>
                  </a:lnTo>
                  <a:lnTo>
                    <a:pt x="1990" y="444"/>
                  </a:lnTo>
                  <a:lnTo>
                    <a:pt x="2017" y="447"/>
                  </a:lnTo>
                  <a:lnTo>
                    <a:pt x="2031" y="435"/>
                  </a:lnTo>
                  <a:lnTo>
                    <a:pt x="2035" y="444"/>
                  </a:lnTo>
                  <a:lnTo>
                    <a:pt x="2039" y="458"/>
                  </a:lnTo>
                  <a:lnTo>
                    <a:pt x="2061" y="479"/>
                  </a:lnTo>
                  <a:lnTo>
                    <a:pt x="2077" y="465"/>
                  </a:lnTo>
                  <a:lnTo>
                    <a:pt x="2072" y="444"/>
                  </a:lnTo>
                  <a:lnTo>
                    <a:pt x="2064" y="441"/>
                  </a:lnTo>
                  <a:lnTo>
                    <a:pt x="2070" y="436"/>
                  </a:lnTo>
                  <a:lnTo>
                    <a:pt x="2070" y="425"/>
                  </a:lnTo>
                  <a:lnTo>
                    <a:pt x="2075" y="423"/>
                  </a:lnTo>
                  <a:lnTo>
                    <a:pt x="2110" y="431"/>
                  </a:lnTo>
                  <a:lnTo>
                    <a:pt x="2151" y="431"/>
                  </a:lnTo>
                  <a:lnTo>
                    <a:pt x="2183" y="450"/>
                  </a:lnTo>
                  <a:lnTo>
                    <a:pt x="2206" y="471"/>
                  </a:lnTo>
                  <a:lnTo>
                    <a:pt x="2213" y="474"/>
                  </a:lnTo>
                  <a:lnTo>
                    <a:pt x="2222" y="479"/>
                  </a:lnTo>
                  <a:lnTo>
                    <a:pt x="2225" y="487"/>
                  </a:lnTo>
                  <a:lnTo>
                    <a:pt x="2233" y="491"/>
                  </a:lnTo>
                  <a:lnTo>
                    <a:pt x="2235" y="499"/>
                  </a:lnTo>
                  <a:lnTo>
                    <a:pt x="2244" y="499"/>
                  </a:lnTo>
                  <a:lnTo>
                    <a:pt x="2252" y="504"/>
                  </a:lnTo>
                  <a:lnTo>
                    <a:pt x="2252" y="509"/>
                  </a:lnTo>
                  <a:lnTo>
                    <a:pt x="2251" y="512"/>
                  </a:lnTo>
                  <a:lnTo>
                    <a:pt x="2263" y="515"/>
                  </a:lnTo>
                  <a:lnTo>
                    <a:pt x="2257" y="521"/>
                  </a:lnTo>
                  <a:lnTo>
                    <a:pt x="2273" y="531"/>
                  </a:lnTo>
                  <a:lnTo>
                    <a:pt x="2266" y="520"/>
                  </a:lnTo>
                  <a:lnTo>
                    <a:pt x="2273" y="521"/>
                  </a:lnTo>
                  <a:lnTo>
                    <a:pt x="2281" y="533"/>
                  </a:lnTo>
                  <a:lnTo>
                    <a:pt x="2279" y="533"/>
                  </a:lnTo>
                  <a:lnTo>
                    <a:pt x="2284" y="558"/>
                  </a:lnTo>
                  <a:lnTo>
                    <a:pt x="2295" y="566"/>
                  </a:lnTo>
                  <a:lnTo>
                    <a:pt x="2293" y="574"/>
                  </a:lnTo>
                  <a:lnTo>
                    <a:pt x="2296" y="566"/>
                  </a:lnTo>
                  <a:lnTo>
                    <a:pt x="2292" y="563"/>
                  </a:lnTo>
                  <a:lnTo>
                    <a:pt x="2293" y="548"/>
                  </a:lnTo>
                  <a:lnTo>
                    <a:pt x="2287" y="545"/>
                  </a:lnTo>
                  <a:lnTo>
                    <a:pt x="2296" y="547"/>
                  </a:lnTo>
                  <a:lnTo>
                    <a:pt x="2296" y="542"/>
                  </a:lnTo>
                  <a:lnTo>
                    <a:pt x="2304" y="547"/>
                  </a:lnTo>
                  <a:lnTo>
                    <a:pt x="2303" y="552"/>
                  </a:lnTo>
                  <a:lnTo>
                    <a:pt x="2304" y="555"/>
                  </a:lnTo>
                  <a:lnTo>
                    <a:pt x="2306" y="548"/>
                  </a:lnTo>
                  <a:lnTo>
                    <a:pt x="2327" y="552"/>
                  </a:lnTo>
                  <a:lnTo>
                    <a:pt x="2346" y="575"/>
                  </a:lnTo>
                  <a:lnTo>
                    <a:pt x="2344" y="578"/>
                  </a:lnTo>
                  <a:lnTo>
                    <a:pt x="2357" y="582"/>
                  </a:lnTo>
                  <a:lnTo>
                    <a:pt x="2344" y="589"/>
                  </a:lnTo>
                  <a:lnTo>
                    <a:pt x="2344" y="601"/>
                  </a:lnTo>
                  <a:lnTo>
                    <a:pt x="2331" y="593"/>
                  </a:lnTo>
                  <a:lnTo>
                    <a:pt x="2331" y="599"/>
                  </a:lnTo>
                  <a:lnTo>
                    <a:pt x="2336" y="605"/>
                  </a:lnTo>
                  <a:lnTo>
                    <a:pt x="2325" y="605"/>
                  </a:lnTo>
                  <a:lnTo>
                    <a:pt x="2320" y="615"/>
                  </a:lnTo>
                  <a:lnTo>
                    <a:pt x="2314" y="615"/>
                  </a:lnTo>
                  <a:lnTo>
                    <a:pt x="2322" y="619"/>
                  </a:lnTo>
                  <a:lnTo>
                    <a:pt x="2308" y="631"/>
                  </a:lnTo>
                  <a:lnTo>
                    <a:pt x="2314" y="631"/>
                  </a:lnTo>
                  <a:lnTo>
                    <a:pt x="2309" y="634"/>
                  </a:lnTo>
                  <a:lnTo>
                    <a:pt x="2317" y="643"/>
                  </a:lnTo>
                  <a:lnTo>
                    <a:pt x="2308" y="642"/>
                  </a:lnTo>
                  <a:lnTo>
                    <a:pt x="2311" y="643"/>
                  </a:lnTo>
                  <a:lnTo>
                    <a:pt x="2308" y="648"/>
                  </a:lnTo>
                  <a:lnTo>
                    <a:pt x="2303" y="646"/>
                  </a:lnTo>
                  <a:lnTo>
                    <a:pt x="2304" y="637"/>
                  </a:lnTo>
                  <a:lnTo>
                    <a:pt x="2301" y="646"/>
                  </a:lnTo>
                  <a:lnTo>
                    <a:pt x="2298" y="642"/>
                  </a:lnTo>
                  <a:lnTo>
                    <a:pt x="2293" y="643"/>
                  </a:lnTo>
                  <a:lnTo>
                    <a:pt x="2292" y="635"/>
                  </a:lnTo>
                  <a:lnTo>
                    <a:pt x="2282" y="631"/>
                  </a:lnTo>
                  <a:lnTo>
                    <a:pt x="2282" y="629"/>
                  </a:lnTo>
                  <a:lnTo>
                    <a:pt x="2279" y="631"/>
                  </a:lnTo>
                  <a:lnTo>
                    <a:pt x="2281" y="632"/>
                  </a:lnTo>
                  <a:lnTo>
                    <a:pt x="2274" y="631"/>
                  </a:lnTo>
                  <a:lnTo>
                    <a:pt x="2266" y="621"/>
                  </a:lnTo>
                  <a:lnTo>
                    <a:pt x="2266" y="607"/>
                  </a:lnTo>
                  <a:lnTo>
                    <a:pt x="2257" y="601"/>
                  </a:lnTo>
                  <a:lnTo>
                    <a:pt x="2230" y="602"/>
                  </a:lnTo>
                  <a:lnTo>
                    <a:pt x="2222" y="583"/>
                  </a:lnTo>
                  <a:lnTo>
                    <a:pt x="2228" y="582"/>
                  </a:lnTo>
                  <a:lnTo>
                    <a:pt x="2228" y="574"/>
                  </a:lnTo>
                  <a:lnTo>
                    <a:pt x="2222" y="580"/>
                  </a:lnTo>
                  <a:lnTo>
                    <a:pt x="2219" y="574"/>
                  </a:lnTo>
                  <a:lnTo>
                    <a:pt x="2217" y="574"/>
                  </a:lnTo>
                  <a:lnTo>
                    <a:pt x="2217" y="580"/>
                  </a:lnTo>
                  <a:lnTo>
                    <a:pt x="2208" y="582"/>
                  </a:lnTo>
                  <a:lnTo>
                    <a:pt x="2209" y="591"/>
                  </a:lnTo>
                  <a:lnTo>
                    <a:pt x="2217" y="604"/>
                  </a:lnTo>
                  <a:lnTo>
                    <a:pt x="2206" y="619"/>
                  </a:lnTo>
                  <a:lnTo>
                    <a:pt x="2205" y="623"/>
                  </a:lnTo>
                  <a:lnTo>
                    <a:pt x="2186" y="637"/>
                  </a:lnTo>
                  <a:lnTo>
                    <a:pt x="2183" y="632"/>
                  </a:lnTo>
                  <a:lnTo>
                    <a:pt x="2170" y="632"/>
                  </a:lnTo>
                  <a:lnTo>
                    <a:pt x="2172" y="645"/>
                  </a:lnTo>
                  <a:lnTo>
                    <a:pt x="2181" y="650"/>
                  </a:lnTo>
                  <a:lnTo>
                    <a:pt x="2183" y="646"/>
                  </a:lnTo>
                  <a:lnTo>
                    <a:pt x="2186" y="654"/>
                  </a:lnTo>
                  <a:lnTo>
                    <a:pt x="2183" y="657"/>
                  </a:lnTo>
                  <a:lnTo>
                    <a:pt x="2187" y="659"/>
                  </a:lnTo>
                  <a:lnTo>
                    <a:pt x="2191" y="676"/>
                  </a:lnTo>
                  <a:lnTo>
                    <a:pt x="2198" y="689"/>
                  </a:lnTo>
                  <a:lnTo>
                    <a:pt x="2192" y="691"/>
                  </a:lnTo>
                  <a:lnTo>
                    <a:pt x="2200" y="700"/>
                  </a:lnTo>
                  <a:lnTo>
                    <a:pt x="2192" y="713"/>
                  </a:lnTo>
                  <a:lnTo>
                    <a:pt x="2173" y="702"/>
                  </a:lnTo>
                  <a:lnTo>
                    <a:pt x="2170" y="706"/>
                  </a:lnTo>
                  <a:lnTo>
                    <a:pt x="2164" y="695"/>
                  </a:lnTo>
                  <a:lnTo>
                    <a:pt x="2167" y="706"/>
                  </a:lnTo>
                  <a:lnTo>
                    <a:pt x="2135" y="719"/>
                  </a:lnTo>
                  <a:lnTo>
                    <a:pt x="2135" y="724"/>
                  </a:lnTo>
                  <a:lnTo>
                    <a:pt x="2119" y="735"/>
                  </a:lnTo>
                  <a:lnTo>
                    <a:pt x="2113" y="732"/>
                  </a:lnTo>
                  <a:lnTo>
                    <a:pt x="2108" y="743"/>
                  </a:lnTo>
                  <a:lnTo>
                    <a:pt x="2097" y="749"/>
                  </a:lnTo>
                  <a:lnTo>
                    <a:pt x="2097" y="754"/>
                  </a:lnTo>
                  <a:lnTo>
                    <a:pt x="2092" y="752"/>
                  </a:lnTo>
                  <a:lnTo>
                    <a:pt x="2092" y="759"/>
                  </a:lnTo>
                  <a:lnTo>
                    <a:pt x="2070" y="773"/>
                  </a:lnTo>
                  <a:lnTo>
                    <a:pt x="2067" y="787"/>
                  </a:lnTo>
                  <a:lnTo>
                    <a:pt x="2054" y="771"/>
                  </a:lnTo>
                  <a:lnTo>
                    <a:pt x="2035" y="767"/>
                  </a:lnTo>
                  <a:lnTo>
                    <a:pt x="2018" y="773"/>
                  </a:lnTo>
                  <a:lnTo>
                    <a:pt x="2009" y="792"/>
                  </a:lnTo>
                  <a:lnTo>
                    <a:pt x="2009" y="773"/>
                  </a:lnTo>
                  <a:lnTo>
                    <a:pt x="2007" y="771"/>
                  </a:lnTo>
                  <a:lnTo>
                    <a:pt x="1994" y="781"/>
                  </a:lnTo>
                  <a:lnTo>
                    <a:pt x="1990" y="792"/>
                  </a:lnTo>
                  <a:lnTo>
                    <a:pt x="1983" y="785"/>
                  </a:lnTo>
                  <a:lnTo>
                    <a:pt x="1979" y="790"/>
                  </a:lnTo>
                  <a:lnTo>
                    <a:pt x="1975" y="787"/>
                  </a:lnTo>
                  <a:lnTo>
                    <a:pt x="1969" y="790"/>
                  </a:lnTo>
                  <a:lnTo>
                    <a:pt x="1964" y="814"/>
                  </a:lnTo>
                  <a:lnTo>
                    <a:pt x="1960" y="814"/>
                  </a:lnTo>
                  <a:lnTo>
                    <a:pt x="1948" y="839"/>
                  </a:lnTo>
                  <a:lnTo>
                    <a:pt x="1947" y="847"/>
                  </a:lnTo>
                  <a:lnTo>
                    <a:pt x="1950" y="852"/>
                  </a:lnTo>
                  <a:lnTo>
                    <a:pt x="1956" y="847"/>
                  </a:lnTo>
                  <a:lnTo>
                    <a:pt x="1964" y="850"/>
                  </a:lnTo>
                  <a:lnTo>
                    <a:pt x="1956" y="868"/>
                  </a:lnTo>
                  <a:lnTo>
                    <a:pt x="1958" y="880"/>
                  </a:lnTo>
                  <a:lnTo>
                    <a:pt x="1964" y="884"/>
                  </a:lnTo>
                  <a:lnTo>
                    <a:pt x="1966" y="893"/>
                  </a:lnTo>
                  <a:lnTo>
                    <a:pt x="1961" y="901"/>
                  </a:lnTo>
                  <a:lnTo>
                    <a:pt x="1956" y="893"/>
                  </a:lnTo>
                  <a:lnTo>
                    <a:pt x="1960" y="885"/>
                  </a:lnTo>
                  <a:lnTo>
                    <a:pt x="1952" y="891"/>
                  </a:lnTo>
                  <a:lnTo>
                    <a:pt x="1952" y="895"/>
                  </a:lnTo>
                  <a:lnTo>
                    <a:pt x="1945" y="901"/>
                  </a:lnTo>
                  <a:lnTo>
                    <a:pt x="1942" y="914"/>
                  </a:lnTo>
                  <a:lnTo>
                    <a:pt x="1948" y="934"/>
                  </a:lnTo>
                  <a:lnTo>
                    <a:pt x="1941" y="940"/>
                  </a:lnTo>
                  <a:lnTo>
                    <a:pt x="1931" y="937"/>
                  </a:lnTo>
                  <a:lnTo>
                    <a:pt x="1917" y="953"/>
                  </a:lnTo>
                  <a:lnTo>
                    <a:pt x="1918" y="974"/>
                  </a:lnTo>
                  <a:lnTo>
                    <a:pt x="1914" y="972"/>
                  </a:lnTo>
                  <a:lnTo>
                    <a:pt x="1898" y="978"/>
                  </a:lnTo>
                  <a:lnTo>
                    <a:pt x="1893" y="1007"/>
                  </a:lnTo>
                  <a:lnTo>
                    <a:pt x="1873" y="1029"/>
                  </a:lnTo>
                  <a:lnTo>
                    <a:pt x="1855" y="936"/>
                  </a:lnTo>
                  <a:lnTo>
                    <a:pt x="1855" y="915"/>
                  </a:lnTo>
                  <a:lnTo>
                    <a:pt x="1860" y="882"/>
                  </a:lnTo>
                  <a:lnTo>
                    <a:pt x="1873" y="869"/>
                  </a:lnTo>
                  <a:lnTo>
                    <a:pt x="1876" y="858"/>
                  </a:lnTo>
                  <a:lnTo>
                    <a:pt x="1874" y="849"/>
                  </a:lnTo>
                  <a:lnTo>
                    <a:pt x="1882" y="850"/>
                  </a:lnTo>
                  <a:lnTo>
                    <a:pt x="1895" y="842"/>
                  </a:lnTo>
                  <a:lnTo>
                    <a:pt x="1926" y="800"/>
                  </a:lnTo>
                  <a:lnTo>
                    <a:pt x="1944" y="781"/>
                  </a:lnTo>
                  <a:lnTo>
                    <a:pt x="1945" y="773"/>
                  </a:lnTo>
                  <a:lnTo>
                    <a:pt x="1972" y="759"/>
                  </a:lnTo>
                  <a:lnTo>
                    <a:pt x="1971" y="752"/>
                  </a:lnTo>
                  <a:lnTo>
                    <a:pt x="1974" y="748"/>
                  </a:lnTo>
                  <a:lnTo>
                    <a:pt x="1974" y="738"/>
                  </a:lnTo>
                  <a:lnTo>
                    <a:pt x="1975" y="735"/>
                  </a:lnTo>
                  <a:lnTo>
                    <a:pt x="1979" y="718"/>
                  </a:lnTo>
                  <a:lnTo>
                    <a:pt x="1990" y="710"/>
                  </a:lnTo>
                  <a:lnTo>
                    <a:pt x="1990" y="708"/>
                  </a:lnTo>
                  <a:lnTo>
                    <a:pt x="1982" y="702"/>
                  </a:lnTo>
                  <a:lnTo>
                    <a:pt x="1971" y="706"/>
                  </a:lnTo>
                  <a:lnTo>
                    <a:pt x="1963" y="721"/>
                  </a:lnTo>
                  <a:lnTo>
                    <a:pt x="1961" y="730"/>
                  </a:lnTo>
                  <a:lnTo>
                    <a:pt x="1966" y="735"/>
                  </a:lnTo>
                  <a:lnTo>
                    <a:pt x="1963" y="738"/>
                  </a:lnTo>
                  <a:lnTo>
                    <a:pt x="1958" y="733"/>
                  </a:lnTo>
                  <a:lnTo>
                    <a:pt x="1952" y="736"/>
                  </a:lnTo>
                  <a:lnTo>
                    <a:pt x="1920" y="770"/>
                  </a:lnTo>
                  <a:lnTo>
                    <a:pt x="1925" y="755"/>
                  </a:lnTo>
                  <a:lnTo>
                    <a:pt x="1915" y="757"/>
                  </a:lnTo>
                  <a:lnTo>
                    <a:pt x="1918" y="752"/>
                  </a:lnTo>
                  <a:lnTo>
                    <a:pt x="1917" y="746"/>
                  </a:lnTo>
                  <a:lnTo>
                    <a:pt x="1922" y="738"/>
                  </a:lnTo>
                  <a:lnTo>
                    <a:pt x="1925" y="725"/>
                  </a:lnTo>
                  <a:lnTo>
                    <a:pt x="1915" y="735"/>
                  </a:lnTo>
                  <a:lnTo>
                    <a:pt x="1904" y="725"/>
                  </a:lnTo>
                  <a:lnTo>
                    <a:pt x="1879" y="735"/>
                  </a:lnTo>
                  <a:lnTo>
                    <a:pt x="1860" y="763"/>
                  </a:lnTo>
                  <a:lnTo>
                    <a:pt x="1844" y="776"/>
                  </a:lnTo>
                  <a:lnTo>
                    <a:pt x="1838" y="792"/>
                  </a:lnTo>
                  <a:lnTo>
                    <a:pt x="1835" y="792"/>
                  </a:lnTo>
                  <a:lnTo>
                    <a:pt x="1836" y="798"/>
                  </a:lnTo>
                  <a:lnTo>
                    <a:pt x="1835" y="803"/>
                  </a:lnTo>
                  <a:lnTo>
                    <a:pt x="1847" y="806"/>
                  </a:lnTo>
                  <a:lnTo>
                    <a:pt x="1847" y="811"/>
                  </a:lnTo>
                  <a:lnTo>
                    <a:pt x="1844" y="812"/>
                  </a:lnTo>
                  <a:lnTo>
                    <a:pt x="1827" y="809"/>
                  </a:lnTo>
                  <a:lnTo>
                    <a:pt x="1816" y="817"/>
                  </a:lnTo>
                  <a:lnTo>
                    <a:pt x="1811" y="816"/>
                  </a:lnTo>
                  <a:lnTo>
                    <a:pt x="1793" y="820"/>
                  </a:lnTo>
                  <a:lnTo>
                    <a:pt x="1790" y="814"/>
                  </a:lnTo>
                  <a:lnTo>
                    <a:pt x="1805" y="808"/>
                  </a:lnTo>
                  <a:lnTo>
                    <a:pt x="1793" y="798"/>
                  </a:lnTo>
                  <a:lnTo>
                    <a:pt x="1787" y="803"/>
                  </a:lnTo>
                  <a:lnTo>
                    <a:pt x="1763" y="793"/>
                  </a:lnTo>
                  <a:lnTo>
                    <a:pt x="1760" y="797"/>
                  </a:lnTo>
                  <a:lnTo>
                    <a:pt x="1762" y="803"/>
                  </a:lnTo>
                  <a:lnTo>
                    <a:pt x="1756" y="804"/>
                  </a:lnTo>
                  <a:lnTo>
                    <a:pt x="1757" y="809"/>
                  </a:lnTo>
                  <a:lnTo>
                    <a:pt x="1754" y="809"/>
                  </a:lnTo>
                  <a:lnTo>
                    <a:pt x="1751" y="804"/>
                  </a:lnTo>
                  <a:lnTo>
                    <a:pt x="1738" y="809"/>
                  </a:lnTo>
                  <a:lnTo>
                    <a:pt x="1722" y="803"/>
                  </a:lnTo>
                  <a:lnTo>
                    <a:pt x="1718" y="812"/>
                  </a:lnTo>
                  <a:lnTo>
                    <a:pt x="1710" y="804"/>
                  </a:lnTo>
                  <a:lnTo>
                    <a:pt x="1675" y="806"/>
                  </a:lnTo>
                  <a:lnTo>
                    <a:pt x="1662" y="814"/>
                  </a:lnTo>
                  <a:lnTo>
                    <a:pt x="1642" y="838"/>
                  </a:lnTo>
                  <a:lnTo>
                    <a:pt x="1635" y="850"/>
                  </a:lnTo>
                  <a:lnTo>
                    <a:pt x="1618" y="865"/>
                  </a:lnTo>
                  <a:lnTo>
                    <a:pt x="1597" y="896"/>
                  </a:lnTo>
                  <a:lnTo>
                    <a:pt x="1561" y="929"/>
                  </a:lnTo>
                  <a:lnTo>
                    <a:pt x="1561" y="933"/>
                  </a:lnTo>
                  <a:lnTo>
                    <a:pt x="1569" y="937"/>
                  </a:lnTo>
                  <a:lnTo>
                    <a:pt x="1583" y="937"/>
                  </a:lnTo>
                  <a:lnTo>
                    <a:pt x="1583" y="958"/>
                  </a:lnTo>
                  <a:lnTo>
                    <a:pt x="1589" y="953"/>
                  </a:lnTo>
                  <a:lnTo>
                    <a:pt x="1589" y="948"/>
                  </a:lnTo>
                  <a:lnTo>
                    <a:pt x="1596" y="945"/>
                  </a:lnTo>
                  <a:lnTo>
                    <a:pt x="1591" y="952"/>
                  </a:lnTo>
                  <a:lnTo>
                    <a:pt x="1596" y="955"/>
                  </a:lnTo>
                  <a:lnTo>
                    <a:pt x="1591" y="964"/>
                  </a:lnTo>
                  <a:lnTo>
                    <a:pt x="1604" y="961"/>
                  </a:lnTo>
                  <a:lnTo>
                    <a:pt x="1607" y="953"/>
                  </a:lnTo>
                  <a:lnTo>
                    <a:pt x="1605" y="964"/>
                  </a:lnTo>
                  <a:lnTo>
                    <a:pt x="1610" y="958"/>
                  </a:lnTo>
                  <a:lnTo>
                    <a:pt x="1610" y="945"/>
                  </a:lnTo>
                  <a:lnTo>
                    <a:pt x="1626" y="947"/>
                  </a:lnTo>
                  <a:lnTo>
                    <a:pt x="1635" y="958"/>
                  </a:lnTo>
                  <a:lnTo>
                    <a:pt x="1650" y="970"/>
                  </a:lnTo>
                  <a:lnTo>
                    <a:pt x="1646" y="977"/>
                  </a:lnTo>
                  <a:lnTo>
                    <a:pt x="1629" y="974"/>
                  </a:lnTo>
                  <a:lnTo>
                    <a:pt x="1646" y="980"/>
                  </a:lnTo>
                  <a:lnTo>
                    <a:pt x="1648" y="988"/>
                  </a:lnTo>
                  <a:lnTo>
                    <a:pt x="1646" y="993"/>
                  </a:lnTo>
                  <a:lnTo>
                    <a:pt x="1651" y="999"/>
                  </a:lnTo>
                  <a:lnTo>
                    <a:pt x="1642" y="1016"/>
                  </a:lnTo>
                  <a:lnTo>
                    <a:pt x="1637" y="1032"/>
                  </a:lnTo>
                  <a:lnTo>
                    <a:pt x="1640" y="1050"/>
                  </a:lnTo>
                  <a:lnTo>
                    <a:pt x="1634" y="1084"/>
                  </a:lnTo>
                  <a:lnTo>
                    <a:pt x="1621" y="1100"/>
                  </a:lnTo>
                  <a:lnTo>
                    <a:pt x="1608" y="1119"/>
                  </a:lnTo>
                  <a:lnTo>
                    <a:pt x="1602" y="1136"/>
                  </a:lnTo>
                  <a:lnTo>
                    <a:pt x="1558" y="1197"/>
                  </a:lnTo>
                  <a:lnTo>
                    <a:pt x="1544" y="1206"/>
                  </a:lnTo>
                  <a:lnTo>
                    <a:pt x="1532" y="1209"/>
                  </a:lnTo>
                  <a:lnTo>
                    <a:pt x="1520" y="1206"/>
                  </a:lnTo>
                  <a:lnTo>
                    <a:pt x="1520" y="1198"/>
                  </a:lnTo>
                  <a:lnTo>
                    <a:pt x="1515" y="1201"/>
                  </a:lnTo>
                  <a:lnTo>
                    <a:pt x="1512" y="1197"/>
                  </a:lnTo>
                  <a:lnTo>
                    <a:pt x="1502" y="1211"/>
                  </a:lnTo>
                  <a:lnTo>
                    <a:pt x="1496" y="1211"/>
                  </a:lnTo>
                  <a:lnTo>
                    <a:pt x="1496" y="1216"/>
                  </a:lnTo>
                  <a:lnTo>
                    <a:pt x="1496" y="1216"/>
                  </a:lnTo>
                  <a:lnTo>
                    <a:pt x="1495" y="1212"/>
                  </a:lnTo>
                  <a:lnTo>
                    <a:pt x="1495" y="1208"/>
                  </a:lnTo>
                  <a:lnTo>
                    <a:pt x="1502" y="1197"/>
                  </a:lnTo>
                  <a:lnTo>
                    <a:pt x="1502" y="1181"/>
                  </a:lnTo>
                  <a:lnTo>
                    <a:pt x="1499" y="1168"/>
                  </a:lnTo>
                  <a:lnTo>
                    <a:pt x="1512" y="1157"/>
                  </a:lnTo>
                  <a:lnTo>
                    <a:pt x="1526" y="1162"/>
                  </a:lnTo>
                  <a:lnTo>
                    <a:pt x="1531" y="1159"/>
                  </a:lnTo>
                  <a:lnTo>
                    <a:pt x="1539" y="1136"/>
                  </a:lnTo>
                  <a:lnTo>
                    <a:pt x="1547" y="1113"/>
                  </a:lnTo>
                  <a:lnTo>
                    <a:pt x="1555" y="1105"/>
                  </a:lnTo>
                  <a:lnTo>
                    <a:pt x="1553" y="1091"/>
                  </a:lnTo>
                  <a:lnTo>
                    <a:pt x="1555" y="1084"/>
                  </a:lnTo>
                  <a:lnTo>
                    <a:pt x="1515" y="1103"/>
                  </a:lnTo>
                  <a:lnTo>
                    <a:pt x="1501" y="1102"/>
                  </a:lnTo>
                  <a:lnTo>
                    <a:pt x="1496" y="1095"/>
                  </a:lnTo>
                  <a:lnTo>
                    <a:pt x="1496" y="1084"/>
                  </a:lnTo>
                  <a:lnTo>
                    <a:pt x="1495" y="1075"/>
                  </a:lnTo>
                  <a:lnTo>
                    <a:pt x="1472" y="1064"/>
                  </a:lnTo>
                  <a:lnTo>
                    <a:pt x="1449" y="1059"/>
                  </a:lnTo>
                  <a:lnTo>
                    <a:pt x="1444" y="1029"/>
                  </a:lnTo>
                  <a:lnTo>
                    <a:pt x="1434" y="1008"/>
                  </a:lnTo>
                  <a:lnTo>
                    <a:pt x="1431" y="996"/>
                  </a:lnTo>
                  <a:lnTo>
                    <a:pt x="1422" y="978"/>
                  </a:lnTo>
                  <a:lnTo>
                    <a:pt x="1404" y="975"/>
                  </a:lnTo>
                  <a:lnTo>
                    <a:pt x="1392" y="966"/>
                  </a:lnTo>
                  <a:lnTo>
                    <a:pt x="1354" y="974"/>
                  </a:lnTo>
                  <a:lnTo>
                    <a:pt x="1341" y="986"/>
                  </a:lnTo>
                  <a:lnTo>
                    <a:pt x="1339" y="991"/>
                  </a:lnTo>
                  <a:lnTo>
                    <a:pt x="1351" y="991"/>
                  </a:lnTo>
                  <a:lnTo>
                    <a:pt x="1352" y="1004"/>
                  </a:lnTo>
                  <a:lnTo>
                    <a:pt x="1339" y="1013"/>
                  </a:lnTo>
                  <a:lnTo>
                    <a:pt x="1330" y="1040"/>
                  </a:lnTo>
                  <a:lnTo>
                    <a:pt x="1328" y="1048"/>
                  </a:lnTo>
                  <a:lnTo>
                    <a:pt x="1308" y="1059"/>
                  </a:lnTo>
                  <a:lnTo>
                    <a:pt x="1287" y="1051"/>
                  </a:lnTo>
                  <a:lnTo>
                    <a:pt x="1278" y="1053"/>
                  </a:lnTo>
                  <a:lnTo>
                    <a:pt x="1260" y="1045"/>
                  </a:lnTo>
                  <a:lnTo>
                    <a:pt x="1238" y="1059"/>
                  </a:lnTo>
                  <a:lnTo>
                    <a:pt x="1208" y="1068"/>
                  </a:lnTo>
                  <a:lnTo>
                    <a:pt x="1196" y="1067"/>
                  </a:lnTo>
                  <a:lnTo>
                    <a:pt x="1177" y="1064"/>
                  </a:lnTo>
                  <a:lnTo>
                    <a:pt x="1165" y="1054"/>
                  </a:lnTo>
                  <a:lnTo>
                    <a:pt x="1131" y="1037"/>
                  </a:lnTo>
                  <a:lnTo>
                    <a:pt x="1124" y="1035"/>
                  </a:lnTo>
                  <a:lnTo>
                    <a:pt x="1102" y="1043"/>
                  </a:lnTo>
                  <a:lnTo>
                    <a:pt x="1093" y="1042"/>
                  </a:lnTo>
                  <a:lnTo>
                    <a:pt x="1082" y="1032"/>
                  </a:lnTo>
                  <a:lnTo>
                    <a:pt x="1078" y="1013"/>
                  </a:lnTo>
                  <a:lnTo>
                    <a:pt x="1039" y="999"/>
                  </a:lnTo>
                  <a:lnTo>
                    <a:pt x="1020" y="1015"/>
                  </a:lnTo>
                  <a:lnTo>
                    <a:pt x="1023" y="1032"/>
                  </a:lnTo>
                  <a:lnTo>
                    <a:pt x="1020" y="1038"/>
                  </a:lnTo>
                  <a:lnTo>
                    <a:pt x="1022" y="1048"/>
                  </a:lnTo>
                  <a:lnTo>
                    <a:pt x="1018" y="1050"/>
                  </a:lnTo>
                  <a:lnTo>
                    <a:pt x="977" y="1050"/>
                  </a:lnTo>
                  <a:lnTo>
                    <a:pt x="968" y="1040"/>
                  </a:lnTo>
                  <a:lnTo>
                    <a:pt x="933" y="1035"/>
                  </a:lnTo>
                  <a:lnTo>
                    <a:pt x="916" y="1042"/>
                  </a:lnTo>
                  <a:lnTo>
                    <a:pt x="882" y="1064"/>
                  </a:lnTo>
                  <a:lnTo>
                    <a:pt x="874" y="1073"/>
                  </a:lnTo>
                  <a:lnTo>
                    <a:pt x="860" y="1068"/>
                  </a:lnTo>
                  <a:lnTo>
                    <a:pt x="848" y="1068"/>
                  </a:lnTo>
                  <a:lnTo>
                    <a:pt x="838" y="1065"/>
                  </a:lnTo>
                  <a:lnTo>
                    <a:pt x="827" y="1072"/>
                  </a:lnTo>
                  <a:lnTo>
                    <a:pt x="824" y="1067"/>
                  </a:lnTo>
                  <a:lnTo>
                    <a:pt x="821" y="1065"/>
                  </a:lnTo>
                  <a:lnTo>
                    <a:pt x="816" y="1064"/>
                  </a:lnTo>
                  <a:lnTo>
                    <a:pt x="810" y="1062"/>
                  </a:lnTo>
                  <a:lnTo>
                    <a:pt x="808" y="1059"/>
                  </a:lnTo>
                  <a:lnTo>
                    <a:pt x="805" y="1057"/>
                  </a:lnTo>
                  <a:lnTo>
                    <a:pt x="800" y="1054"/>
                  </a:lnTo>
                  <a:lnTo>
                    <a:pt x="792" y="1053"/>
                  </a:lnTo>
                  <a:lnTo>
                    <a:pt x="789" y="1054"/>
                  </a:lnTo>
                  <a:lnTo>
                    <a:pt x="787" y="1059"/>
                  </a:lnTo>
                  <a:lnTo>
                    <a:pt x="783" y="1059"/>
                  </a:lnTo>
                  <a:lnTo>
                    <a:pt x="783" y="1059"/>
                  </a:lnTo>
                  <a:lnTo>
                    <a:pt x="778" y="1059"/>
                  </a:lnTo>
                  <a:lnTo>
                    <a:pt x="773" y="1061"/>
                  </a:lnTo>
                  <a:lnTo>
                    <a:pt x="768" y="1059"/>
                  </a:lnTo>
                  <a:lnTo>
                    <a:pt x="768" y="1057"/>
                  </a:lnTo>
                  <a:lnTo>
                    <a:pt x="762" y="1059"/>
                  </a:lnTo>
                  <a:lnTo>
                    <a:pt x="762" y="1054"/>
                  </a:lnTo>
                  <a:lnTo>
                    <a:pt x="757" y="1054"/>
                  </a:lnTo>
                  <a:lnTo>
                    <a:pt x="756" y="1057"/>
                  </a:lnTo>
                  <a:lnTo>
                    <a:pt x="756" y="1059"/>
                  </a:lnTo>
                  <a:lnTo>
                    <a:pt x="756" y="1059"/>
                  </a:lnTo>
                  <a:lnTo>
                    <a:pt x="753" y="1064"/>
                  </a:lnTo>
                  <a:lnTo>
                    <a:pt x="748" y="1057"/>
                  </a:lnTo>
                  <a:lnTo>
                    <a:pt x="742" y="1051"/>
                  </a:lnTo>
                  <a:lnTo>
                    <a:pt x="730" y="1042"/>
                  </a:lnTo>
                  <a:lnTo>
                    <a:pt x="719" y="1031"/>
                  </a:lnTo>
                  <a:lnTo>
                    <a:pt x="713" y="1026"/>
                  </a:lnTo>
                  <a:lnTo>
                    <a:pt x="705" y="1021"/>
                  </a:lnTo>
                  <a:lnTo>
                    <a:pt x="697" y="1019"/>
                  </a:lnTo>
                  <a:lnTo>
                    <a:pt x="697" y="1018"/>
                  </a:lnTo>
                  <a:lnTo>
                    <a:pt x="700" y="1016"/>
                  </a:lnTo>
                  <a:lnTo>
                    <a:pt x="699" y="1013"/>
                  </a:lnTo>
                  <a:lnTo>
                    <a:pt x="696" y="1015"/>
                  </a:lnTo>
                  <a:lnTo>
                    <a:pt x="689" y="1018"/>
                  </a:lnTo>
                  <a:lnTo>
                    <a:pt x="685" y="1021"/>
                  </a:lnTo>
                  <a:lnTo>
                    <a:pt x="678" y="1024"/>
                  </a:lnTo>
                  <a:lnTo>
                    <a:pt x="678" y="1026"/>
                  </a:lnTo>
                  <a:lnTo>
                    <a:pt x="675" y="1027"/>
                  </a:lnTo>
                  <a:lnTo>
                    <a:pt x="675" y="1029"/>
                  </a:lnTo>
                  <a:lnTo>
                    <a:pt x="669" y="1029"/>
                  </a:lnTo>
                  <a:lnTo>
                    <a:pt x="666" y="1029"/>
                  </a:lnTo>
                  <a:lnTo>
                    <a:pt x="661" y="1032"/>
                  </a:lnTo>
                  <a:lnTo>
                    <a:pt x="659" y="1027"/>
                  </a:lnTo>
                  <a:lnTo>
                    <a:pt x="662" y="1024"/>
                  </a:lnTo>
                  <a:lnTo>
                    <a:pt x="661" y="1021"/>
                  </a:lnTo>
                  <a:lnTo>
                    <a:pt x="659" y="1023"/>
                  </a:lnTo>
                  <a:lnTo>
                    <a:pt x="653" y="1023"/>
                  </a:lnTo>
                  <a:lnTo>
                    <a:pt x="651" y="1024"/>
                  </a:lnTo>
                  <a:lnTo>
                    <a:pt x="647" y="1026"/>
                  </a:lnTo>
                  <a:lnTo>
                    <a:pt x="648" y="1021"/>
                  </a:lnTo>
                  <a:lnTo>
                    <a:pt x="645" y="1021"/>
                  </a:lnTo>
                  <a:lnTo>
                    <a:pt x="643" y="1023"/>
                  </a:lnTo>
                  <a:lnTo>
                    <a:pt x="640" y="1021"/>
                  </a:lnTo>
                  <a:lnTo>
                    <a:pt x="637" y="1024"/>
                  </a:lnTo>
                  <a:lnTo>
                    <a:pt x="632" y="1023"/>
                  </a:lnTo>
                  <a:lnTo>
                    <a:pt x="631" y="1019"/>
                  </a:lnTo>
                  <a:lnTo>
                    <a:pt x="634" y="1015"/>
                  </a:lnTo>
                  <a:lnTo>
                    <a:pt x="629" y="1010"/>
                  </a:lnTo>
                  <a:lnTo>
                    <a:pt x="629" y="1007"/>
                  </a:lnTo>
                  <a:lnTo>
                    <a:pt x="625" y="1005"/>
                  </a:lnTo>
                  <a:lnTo>
                    <a:pt x="621" y="1008"/>
                  </a:lnTo>
                  <a:lnTo>
                    <a:pt x="620" y="1007"/>
                  </a:lnTo>
                  <a:lnTo>
                    <a:pt x="613" y="1005"/>
                  </a:lnTo>
                  <a:lnTo>
                    <a:pt x="610" y="1004"/>
                  </a:lnTo>
                  <a:lnTo>
                    <a:pt x="604" y="1004"/>
                  </a:lnTo>
                  <a:lnTo>
                    <a:pt x="602" y="1007"/>
                  </a:lnTo>
                  <a:lnTo>
                    <a:pt x="599" y="1007"/>
                  </a:lnTo>
                  <a:lnTo>
                    <a:pt x="599" y="1010"/>
                  </a:lnTo>
                  <a:lnTo>
                    <a:pt x="594" y="1010"/>
                  </a:lnTo>
                  <a:lnTo>
                    <a:pt x="591" y="1013"/>
                  </a:lnTo>
                  <a:lnTo>
                    <a:pt x="585" y="1013"/>
                  </a:lnTo>
                  <a:lnTo>
                    <a:pt x="577" y="1012"/>
                  </a:lnTo>
                  <a:lnTo>
                    <a:pt x="569" y="1015"/>
                  </a:lnTo>
                  <a:lnTo>
                    <a:pt x="564" y="1013"/>
                  </a:lnTo>
                  <a:lnTo>
                    <a:pt x="563" y="1016"/>
                  </a:lnTo>
                  <a:lnTo>
                    <a:pt x="558" y="1015"/>
                  </a:lnTo>
                  <a:lnTo>
                    <a:pt x="556" y="1019"/>
                  </a:lnTo>
                  <a:lnTo>
                    <a:pt x="544" y="1019"/>
                  </a:lnTo>
                  <a:lnTo>
                    <a:pt x="541" y="1021"/>
                  </a:lnTo>
                  <a:lnTo>
                    <a:pt x="538" y="1021"/>
                  </a:lnTo>
                  <a:lnTo>
                    <a:pt x="530" y="1021"/>
                  </a:lnTo>
                  <a:lnTo>
                    <a:pt x="528" y="1024"/>
                  </a:lnTo>
                  <a:lnTo>
                    <a:pt x="525" y="1024"/>
                  </a:lnTo>
                  <a:lnTo>
                    <a:pt x="522" y="1021"/>
                  </a:lnTo>
                  <a:lnTo>
                    <a:pt x="519" y="1023"/>
                  </a:lnTo>
                  <a:lnTo>
                    <a:pt x="519" y="1024"/>
                  </a:lnTo>
                  <a:lnTo>
                    <a:pt x="509" y="1021"/>
                  </a:lnTo>
                  <a:lnTo>
                    <a:pt x="506" y="1027"/>
                  </a:lnTo>
                  <a:lnTo>
                    <a:pt x="512" y="1029"/>
                  </a:lnTo>
                  <a:lnTo>
                    <a:pt x="514" y="1031"/>
                  </a:lnTo>
                  <a:lnTo>
                    <a:pt x="511" y="1031"/>
                  </a:lnTo>
                  <a:lnTo>
                    <a:pt x="511" y="1032"/>
                  </a:lnTo>
                  <a:lnTo>
                    <a:pt x="517" y="1035"/>
                  </a:lnTo>
                  <a:lnTo>
                    <a:pt x="520" y="1035"/>
                  </a:lnTo>
                  <a:lnTo>
                    <a:pt x="519" y="1038"/>
                  </a:lnTo>
                  <a:lnTo>
                    <a:pt x="514" y="1038"/>
                  </a:lnTo>
                  <a:lnTo>
                    <a:pt x="506" y="1037"/>
                  </a:lnTo>
                  <a:lnTo>
                    <a:pt x="504" y="1042"/>
                  </a:lnTo>
                  <a:lnTo>
                    <a:pt x="501" y="1043"/>
                  </a:lnTo>
                  <a:lnTo>
                    <a:pt x="504" y="1048"/>
                  </a:lnTo>
                  <a:lnTo>
                    <a:pt x="492" y="1054"/>
                  </a:lnTo>
                  <a:lnTo>
                    <a:pt x="495" y="1054"/>
                  </a:lnTo>
                  <a:lnTo>
                    <a:pt x="495" y="1057"/>
                  </a:lnTo>
                  <a:lnTo>
                    <a:pt x="500" y="1059"/>
                  </a:lnTo>
                  <a:lnTo>
                    <a:pt x="509" y="1062"/>
                  </a:lnTo>
                  <a:lnTo>
                    <a:pt x="506" y="1067"/>
                  </a:lnTo>
                  <a:lnTo>
                    <a:pt x="506" y="1070"/>
                  </a:lnTo>
                  <a:lnTo>
                    <a:pt x="500" y="1073"/>
                  </a:lnTo>
                  <a:lnTo>
                    <a:pt x="490" y="1072"/>
                  </a:lnTo>
                  <a:lnTo>
                    <a:pt x="490" y="1072"/>
                  </a:lnTo>
                  <a:lnTo>
                    <a:pt x="487" y="1070"/>
                  </a:lnTo>
                  <a:lnTo>
                    <a:pt x="482" y="1073"/>
                  </a:lnTo>
                  <a:lnTo>
                    <a:pt x="476" y="1072"/>
                  </a:lnTo>
                  <a:lnTo>
                    <a:pt x="469" y="1068"/>
                  </a:lnTo>
                  <a:lnTo>
                    <a:pt x="468" y="1064"/>
                  </a:lnTo>
                  <a:lnTo>
                    <a:pt x="460" y="1064"/>
                  </a:lnTo>
                  <a:lnTo>
                    <a:pt x="458" y="1065"/>
                  </a:lnTo>
                  <a:lnTo>
                    <a:pt x="449" y="1062"/>
                  </a:lnTo>
                  <a:lnTo>
                    <a:pt x="438" y="1064"/>
                  </a:lnTo>
                  <a:lnTo>
                    <a:pt x="436" y="1067"/>
                  </a:lnTo>
                  <a:lnTo>
                    <a:pt x="432" y="1068"/>
                  </a:lnTo>
                  <a:lnTo>
                    <a:pt x="424" y="1065"/>
                  </a:lnTo>
                  <a:lnTo>
                    <a:pt x="424" y="1062"/>
                  </a:lnTo>
                  <a:lnTo>
                    <a:pt x="420" y="1062"/>
                  </a:lnTo>
                  <a:lnTo>
                    <a:pt x="417" y="1065"/>
                  </a:lnTo>
                  <a:lnTo>
                    <a:pt x="414" y="1065"/>
                  </a:lnTo>
                  <a:lnTo>
                    <a:pt x="414" y="1062"/>
                  </a:lnTo>
                  <a:lnTo>
                    <a:pt x="413" y="1059"/>
                  </a:lnTo>
                  <a:lnTo>
                    <a:pt x="413" y="1057"/>
                  </a:lnTo>
                  <a:lnTo>
                    <a:pt x="406" y="1054"/>
                  </a:lnTo>
                  <a:lnTo>
                    <a:pt x="406" y="1051"/>
                  </a:lnTo>
                  <a:lnTo>
                    <a:pt x="401" y="1048"/>
                  </a:lnTo>
                  <a:lnTo>
                    <a:pt x="392" y="1048"/>
                  </a:lnTo>
                  <a:lnTo>
                    <a:pt x="392" y="1043"/>
                  </a:lnTo>
                  <a:lnTo>
                    <a:pt x="386" y="1043"/>
                  </a:lnTo>
                  <a:lnTo>
                    <a:pt x="384" y="1046"/>
                  </a:lnTo>
                  <a:lnTo>
                    <a:pt x="379" y="1045"/>
                  </a:lnTo>
                  <a:lnTo>
                    <a:pt x="376" y="1043"/>
                  </a:lnTo>
                  <a:lnTo>
                    <a:pt x="368" y="1043"/>
                  </a:lnTo>
                  <a:lnTo>
                    <a:pt x="367" y="1046"/>
                  </a:lnTo>
                  <a:lnTo>
                    <a:pt x="362" y="1048"/>
                  </a:lnTo>
                  <a:lnTo>
                    <a:pt x="352" y="1048"/>
                  </a:lnTo>
                  <a:lnTo>
                    <a:pt x="352" y="1051"/>
                  </a:lnTo>
                  <a:lnTo>
                    <a:pt x="340" y="1054"/>
                  </a:lnTo>
                  <a:lnTo>
                    <a:pt x="341" y="1061"/>
                  </a:lnTo>
                  <a:lnTo>
                    <a:pt x="338" y="1064"/>
                  </a:lnTo>
                  <a:lnTo>
                    <a:pt x="332" y="1064"/>
                  </a:lnTo>
                  <a:lnTo>
                    <a:pt x="333" y="1059"/>
                  </a:lnTo>
                  <a:lnTo>
                    <a:pt x="326" y="1057"/>
                  </a:lnTo>
                  <a:lnTo>
                    <a:pt x="313" y="1057"/>
                  </a:lnTo>
                  <a:lnTo>
                    <a:pt x="303" y="1062"/>
                  </a:lnTo>
                  <a:lnTo>
                    <a:pt x="294" y="1072"/>
                  </a:lnTo>
                  <a:lnTo>
                    <a:pt x="294" y="1084"/>
                  </a:lnTo>
                  <a:lnTo>
                    <a:pt x="288" y="1091"/>
                  </a:lnTo>
                  <a:lnTo>
                    <a:pt x="292" y="1103"/>
                  </a:lnTo>
                  <a:lnTo>
                    <a:pt x="299" y="1110"/>
                  </a:lnTo>
                  <a:lnTo>
                    <a:pt x="297" y="1119"/>
                  </a:lnTo>
                  <a:lnTo>
                    <a:pt x="308" y="1135"/>
                  </a:lnTo>
                  <a:lnTo>
                    <a:pt x="302" y="1143"/>
                  </a:lnTo>
                  <a:lnTo>
                    <a:pt x="297" y="1133"/>
                  </a:lnTo>
                  <a:lnTo>
                    <a:pt x="292" y="1132"/>
                  </a:lnTo>
                  <a:lnTo>
                    <a:pt x="295" y="1135"/>
                  </a:lnTo>
                  <a:lnTo>
                    <a:pt x="294" y="1146"/>
                  </a:lnTo>
                  <a:lnTo>
                    <a:pt x="291" y="1144"/>
                  </a:lnTo>
                  <a:lnTo>
                    <a:pt x="289" y="1154"/>
                  </a:lnTo>
                  <a:lnTo>
                    <a:pt x="280" y="1170"/>
                  </a:lnTo>
                  <a:lnTo>
                    <a:pt x="288" y="1179"/>
                  </a:lnTo>
                  <a:lnTo>
                    <a:pt x="292" y="1189"/>
                  </a:lnTo>
                  <a:lnTo>
                    <a:pt x="294" y="1184"/>
                  </a:lnTo>
                  <a:lnTo>
                    <a:pt x="294" y="1201"/>
                  </a:lnTo>
                  <a:lnTo>
                    <a:pt x="303" y="1223"/>
                  </a:lnTo>
                  <a:lnTo>
                    <a:pt x="311" y="1230"/>
                  </a:lnTo>
                  <a:lnTo>
                    <a:pt x="305" y="1236"/>
                  </a:lnTo>
                  <a:lnTo>
                    <a:pt x="302" y="1242"/>
                  </a:lnTo>
                  <a:lnTo>
                    <a:pt x="289" y="1233"/>
                  </a:lnTo>
                  <a:lnTo>
                    <a:pt x="275" y="1230"/>
                  </a:lnTo>
                  <a:lnTo>
                    <a:pt x="273" y="1220"/>
                  </a:lnTo>
                  <a:lnTo>
                    <a:pt x="248" y="1219"/>
                  </a:lnTo>
                  <a:lnTo>
                    <a:pt x="229" y="1214"/>
                  </a:lnTo>
                  <a:lnTo>
                    <a:pt x="226" y="1223"/>
                  </a:lnTo>
                  <a:lnTo>
                    <a:pt x="224" y="1231"/>
                  </a:lnTo>
                  <a:lnTo>
                    <a:pt x="218" y="1234"/>
                  </a:lnTo>
                  <a:lnTo>
                    <a:pt x="205" y="1230"/>
                  </a:lnTo>
                  <a:lnTo>
                    <a:pt x="208" y="1228"/>
                  </a:lnTo>
                  <a:lnTo>
                    <a:pt x="208" y="1222"/>
                  </a:lnTo>
                  <a:lnTo>
                    <a:pt x="204" y="1206"/>
                  </a:lnTo>
                  <a:lnTo>
                    <a:pt x="190" y="1198"/>
                  </a:lnTo>
                  <a:lnTo>
                    <a:pt x="167" y="1176"/>
                  </a:lnTo>
                  <a:lnTo>
                    <a:pt x="150" y="1167"/>
                  </a:lnTo>
                  <a:lnTo>
                    <a:pt x="145" y="1168"/>
                  </a:lnTo>
                  <a:lnTo>
                    <a:pt x="137" y="1155"/>
                  </a:lnTo>
                  <a:lnTo>
                    <a:pt x="139" y="1152"/>
                  </a:lnTo>
                  <a:lnTo>
                    <a:pt x="147" y="1152"/>
                  </a:lnTo>
                  <a:lnTo>
                    <a:pt x="155" y="1138"/>
                  </a:lnTo>
                  <a:lnTo>
                    <a:pt x="163" y="1136"/>
                  </a:lnTo>
                  <a:lnTo>
                    <a:pt x="152" y="1127"/>
                  </a:lnTo>
                  <a:lnTo>
                    <a:pt x="153" y="1125"/>
                  </a:lnTo>
                  <a:lnTo>
                    <a:pt x="163" y="1124"/>
                  </a:lnTo>
                  <a:lnTo>
                    <a:pt x="161" y="1121"/>
                  </a:lnTo>
                  <a:lnTo>
                    <a:pt x="175" y="1116"/>
                  </a:lnTo>
                  <a:lnTo>
                    <a:pt x="172" y="1113"/>
                  </a:lnTo>
                  <a:lnTo>
                    <a:pt x="158" y="1116"/>
                  </a:lnTo>
                  <a:lnTo>
                    <a:pt x="156" y="1108"/>
                  </a:lnTo>
                  <a:lnTo>
                    <a:pt x="159" y="1099"/>
                  </a:lnTo>
                  <a:lnTo>
                    <a:pt x="175" y="1095"/>
                  </a:lnTo>
                  <a:lnTo>
                    <a:pt x="175" y="1075"/>
                  </a:lnTo>
                  <a:lnTo>
                    <a:pt x="169" y="1073"/>
                  </a:lnTo>
                  <a:lnTo>
                    <a:pt x="172" y="1067"/>
                  </a:lnTo>
                  <a:lnTo>
                    <a:pt x="169" y="1057"/>
                  </a:lnTo>
                  <a:lnTo>
                    <a:pt x="174" y="1046"/>
                  </a:lnTo>
                  <a:lnTo>
                    <a:pt x="174" y="1042"/>
                  </a:lnTo>
                  <a:lnTo>
                    <a:pt x="166" y="1042"/>
                  </a:lnTo>
                  <a:lnTo>
                    <a:pt x="155" y="1042"/>
                  </a:lnTo>
                  <a:lnTo>
                    <a:pt x="145" y="1042"/>
                  </a:lnTo>
                  <a:lnTo>
                    <a:pt x="140" y="1035"/>
                  </a:lnTo>
                  <a:lnTo>
                    <a:pt x="133" y="1042"/>
                  </a:lnTo>
                  <a:lnTo>
                    <a:pt x="123" y="1038"/>
                  </a:lnTo>
                  <a:lnTo>
                    <a:pt x="117" y="1043"/>
                  </a:lnTo>
                  <a:lnTo>
                    <a:pt x="110" y="1037"/>
                  </a:lnTo>
                  <a:lnTo>
                    <a:pt x="104" y="1026"/>
                  </a:lnTo>
                  <a:lnTo>
                    <a:pt x="101" y="1021"/>
                  </a:lnTo>
                  <a:lnTo>
                    <a:pt x="98" y="1031"/>
                  </a:lnTo>
                  <a:lnTo>
                    <a:pt x="93" y="1035"/>
                  </a:lnTo>
                  <a:lnTo>
                    <a:pt x="87" y="1021"/>
                  </a:lnTo>
                  <a:lnTo>
                    <a:pt x="91" y="1013"/>
                  </a:lnTo>
                  <a:lnTo>
                    <a:pt x="84" y="997"/>
                  </a:lnTo>
                  <a:lnTo>
                    <a:pt x="80" y="997"/>
                  </a:lnTo>
                  <a:lnTo>
                    <a:pt x="72" y="1002"/>
                  </a:lnTo>
                  <a:lnTo>
                    <a:pt x="69" y="1002"/>
                  </a:lnTo>
                  <a:lnTo>
                    <a:pt x="65" y="991"/>
                  </a:lnTo>
                  <a:lnTo>
                    <a:pt x="63" y="975"/>
                  </a:lnTo>
                  <a:lnTo>
                    <a:pt x="76" y="975"/>
                  </a:lnTo>
                  <a:lnTo>
                    <a:pt x="80" y="964"/>
                  </a:lnTo>
                  <a:lnTo>
                    <a:pt x="69" y="955"/>
                  </a:lnTo>
                  <a:lnTo>
                    <a:pt x="60" y="948"/>
                  </a:lnTo>
                  <a:lnTo>
                    <a:pt x="60" y="937"/>
                  </a:lnTo>
                  <a:lnTo>
                    <a:pt x="52" y="914"/>
                  </a:lnTo>
                  <a:lnTo>
                    <a:pt x="46" y="906"/>
                  </a:lnTo>
                  <a:lnTo>
                    <a:pt x="33" y="907"/>
                  </a:lnTo>
                  <a:lnTo>
                    <a:pt x="25" y="902"/>
                  </a:lnTo>
                  <a:lnTo>
                    <a:pt x="17" y="902"/>
                  </a:lnTo>
                  <a:lnTo>
                    <a:pt x="14" y="890"/>
                  </a:lnTo>
                  <a:lnTo>
                    <a:pt x="11" y="877"/>
                  </a:lnTo>
                  <a:lnTo>
                    <a:pt x="0" y="866"/>
                  </a:lnTo>
                  <a:lnTo>
                    <a:pt x="11" y="857"/>
                  </a:lnTo>
                  <a:lnTo>
                    <a:pt x="1" y="839"/>
                  </a:lnTo>
                  <a:lnTo>
                    <a:pt x="8" y="830"/>
                  </a:lnTo>
                  <a:lnTo>
                    <a:pt x="6" y="819"/>
                  </a:lnTo>
                  <a:lnTo>
                    <a:pt x="9" y="808"/>
                  </a:lnTo>
                  <a:lnTo>
                    <a:pt x="8" y="803"/>
                  </a:lnTo>
                  <a:lnTo>
                    <a:pt x="11" y="801"/>
                  </a:lnTo>
                  <a:lnTo>
                    <a:pt x="11" y="792"/>
                  </a:lnTo>
                  <a:lnTo>
                    <a:pt x="14" y="795"/>
                  </a:lnTo>
                  <a:lnTo>
                    <a:pt x="27" y="785"/>
                  </a:lnTo>
                  <a:lnTo>
                    <a:pt x="42" y="787"/>
                  </a:lnTo>
                  <a:lnTo>
                    <a:pt x="36" y="781"/>
                  </a:lnTo>
                  <a:lnTo>
                    <a:pt x="19" y="774"/>
                  </a:lnTo>
                  <a:lnTo>
                    <a:pt x="17" y="770"/>
                  </a:lnTo>
                  <a:lnTo>
                    <a:pt x="19" y="771"/>
                  </a:lnTo>
                  <a:lnTo>
                    <a:pt x="19" y="763"/>
                  </a:lnTo>
                  <a:lnTo>
                    <a:pt x="6" y="767"/>
                  </a:lnTo>
                  <a:lnTo>
                    <a:pt x="38" y="735"/>
                  </a:lnTo>
                  <a:lnTo>
                    <a:pt x="60" y="700"/>
                  </a:lnTo>
                  <a:lnTo>
                    <a:pt x="60" y="687"/>
                  </a:lnTo>
                  <a:lnTo>
                    <a:pt x="50" y="676"/>
                  </a:lnTo>
                  <a:lnTo>
                    <a:pt x="44" y="667"/>
                  </a:lnTo>
                  <a:lnTo>
                    <a:pt x="49" y="648"/>
                  </a:lnTo>
                  <a:lnTo>
                    <a:pt x="42" y="638"/>
                  </a:lnTo>
                  <a:lnTo>
                    <a:pt x="41" y="629"/>
                  </a:lnTo>
                  <a:lnTo>
                    <a:pt x="36" y="627"/>
                  </a:lnTo>
                  <a:lnTo>
                    <a:pt x="36" y="610"/>
                  </a:lnTo>
                  <a:lnTo>
                    <a:pt x="42" y="593"/>
                  </a:lnTo>
                  <a:lnTo>
                    <a:pt x="28" y="548"/>
                  </a:lnTo>
                  <a:lnTo>
                    <a:pt x="39" y="525"/>
                  </a:lnTo>
                  <a:lnTo>
                    <a:pt x="30" y="504"/>
                  </a:lnTo>
                  <a:lnTo>
                    <a:pt x="19" y="491"/>
                  </a:lnTo>
                  <a:lnTo>
                    <a:pt x="20" y="474"/>
                  </a:lnTo>
                  <a:lnTo>
                    <a:pt x="19" y="472"/>
                  </a:lnTo>
                  <a:lnTo>
                    <a:pt x="27" y="465"/>
                  </a:lnTo>
                  <a:lnTo>
                    <a:pt x="41" y="449"/>
                  </a:lnTo>
                  <a:lnTo>
                    <a:pt x="42" y="441"/>
                  </a:lnTo>
                  <a:lnTo>
                    <a:pt x="52" y="444"/>
                  </a:lnTo>
                  <a:lnTo>
                    <a:pt x="52" y="435"/>
                  </a:lnTo>
                  <a:lnTo>
                    <a:pt x="63" y="441"/>
                  </a:lnTo>
                  <a:lnTo>
                    <a:pt x="65" y="435"/>
                  </a:lnTo>
                  <a:lnTo>
                    <a:pt x="68" y="435"/>
                  </a:lnTo>
                  <a:lnTo>
                    <a:pt x="66" y="428"/>
                  </a:lnTo>
                  <a:lnTo>
                    <a:pt x="84" y="436"/>
                  </a:lnTo>
                  <a:lnTo>
                    <a:pt x="80" y="444"/>
                  </a:lnTo>
                  <a:lnTo>
                    <a:pt x="71" y="436"/>
                  </a:lnTo>
                  <a:lnTo>
                    <a:pt x="69" y="444"/>
                  </a:lnTo>
                  <a:lnTo>
                    <a:pt x="82" y="450"/>
                  </a:lnTo>
                  <a:lnTo>
                    <a:pt x="80" y="455"/>
                  </a:lnTo>
                  <a:lnTo>
                    <a:pt x="85" y="452"/>
                  </a:lnTo>
                  <a:lnTo>
                    <a:pt x="88" y="458"/>
                  </a:lnTo>
                  <a:lnTo>
                    <a:pt x="123" y="461"/>
                  </a:lnTo>
                  <a:lnTo>
                    <a:pt x="161" y="498"/>
                  </a:lnTo>
                  <a:lnTo>
                    <a:pt x="183" y="506"/>
                  </a:lnTo>
                  <a:lnTo>
                    <a:pt x="199" y="525"/>
                  </a:lnTo>
                  <a:lnTo>
                    <a:pt x="201" y="540"/>
                  </a:lnTo>
                  <a:lnTo>
                    <a:pt x="204" y="542"/>
                  </a:lnTo>
                  <a:lnTo>
                    <a:pt x="201" y="556"/>
                  </a:lnTo>
                  <a:lnTo>
                    <a:pt x="185" y="575"/>
                  </a:lnTo>
                  <a:lnTo>
                    <a:pt x="167" y="583"/>
                  </a:lnTo>
                  <a:lnTo>
                    <a:pt x="104" y="566"/>
                  </a:lnTo>
                  <a:lnTo>
                    <a:pt x="103" y="559"/>
                  </a:lnTo>
                  <a:lnTo>
                    <a:pt x="90" y="558"/>
                  </a:lnTo>
                  <a:lnTo>
                    <a:pt x="74" y="542"/>
                  </a:lnTo>
                  <a:lnTo>
                    <a:pt x="69" y="545"/>
                  </a:lnTo>
                  <a:lnTo>
                    <a:pt x="109" y="591"/>
                  </a:lnTo>
                  <a:lnTo>
                    <a:pt x="107" y="607"/>
                  </a:lnTo>
                  <a:lnTo>
                    <a:pt x="103" y="610"/>
                  </a:lnTo>
                  <a:lnTo>
                    <a:pt x="109" y="627"/>
                  </a:lnTo>
                  <a:lnTo>
                    <a:pt x="110" y="637"/>
                  </a:lnTo>
                  <a:lnTo>
                    <a:pt x="107" y="643"/>
                  </a:lnTo>
                  <a:lnTo>
                    <a:pt x="121" y="646"/>
                  </a:lnTo>
                  <a:lnTo>
                    <a:pt x="129" y="657"/>
                  </a:lnTo>
                  <a:lnTo>
                    <a:pt x="148" y="665"/>
                  </a:lnTo>
                  <a:lnTo>
                    <a:pt x="159" y="661"/>
                  </a:lnTo>
                  <a:lnTo>
                    <a:pt x="153" y="643"/>
                  </a:lnTo>
                  <a:lnTo>
                    <a:pt x="145" y="646"/>
                  </a:lnTo>
                  <a:lnTo>
                    <a:pt x="137" y="632"/>
                  </a:lnTo>
                  <a:lnTo>
                    <a:pt x="134" y="626"/>
                  </a:lnTo>
                  <a:lnTo>
                    <a:pt x="139" y="616"/>
                  </a:lnTo>
                  <a:lnTo>
                    <a:pt x="159" y="629"/>
                  </a:lnTo>
                  <a:lnTo>
                    <a:pt x="156" y="631"/>
                  </a:lnTo>
                  <a:lnTo>
                    <a:pt x="156" y="637"/>
                  </a:lnTo>
                  <a:lnTo>
                    <a:pt x="163" y="631"/>
                  </a:lnTo>
                  <a:lnTo>
                    <a:pt x="197" y="642"/>
                  </a:lnTo>
                  <a:lnTo>
                    <a:pt x="183" y="610"/>
                  </a:lnTo>
                  <a:lnTo>
                    <a:pt x="182" y="601"/>
                  </a:lnTo>
                  <a:lnTo>
                    <a:pt x="205" y="585"/>
                  </a:lnTo>
                  <a:lnTo>
                    <a:pt x="218" y="566"/>
                  </a:lnTo>
                  <a:lnTo>
                    <a:pt x="235" y="577"/>
                  </a:lnTo>
                  <a:lnTo>
                    <a:pt x="234" y="585"/>
                  </a:lnTo>
                  <a:lnTo>
                    <a:pt x="239" y="582"/>
                  </a:lnTo>
                  <a:lnTo>
                    <a:pt x="245" y="591"/>
                  </a:lnTo>
                  <a:lnTo>
                    <a:pt x="243" y="575"/>
                  </a:lnTo>
                  <a:lnTo>
                    <a:pt x="250" y="548"/>
                  </a:lnTo>
                  <a:lnTo>
                    <a:pt x="240" y="537"/>
                  </a:lnTo>
                  <a:lnTo>
                    <a:pt x="243" y="520"/>
                  </a:lnTo>
                  <a:lnTo>
                    <a:pt x="245" y="496"/>
                  </a:lnTo>
                  <a:lnTo>
                    <a:pt x="231" y="482"/>
                  </a:lnTo>
                  <a:lnTo>
                    <a:pt x="267" y="490"/>
                  </a:lnTo>
                  <a:lnTo>
                    <a:pt x="277" y="502"/>
                  </a:lnTo>
                  <a:lnTo>
                    <a:pt x="280" y="517"/>
                  </a:lnTo>
                  <a:lnTo>
                    <a:pt x="261" y="521"/>
                  </a:lnTo>
                  <a:lnTo>
                    <a:pt x="258" y="531"/>
                  </a:lnTo>
                  <a:lnTo>
                    <a:pt x="270" y="555"/>
                  </a:lnTo>
                  <a:lnTo>
                    <a:pt x="278" y="553"/>
                  </a:lnTo>
                  <a:lnTo>
                    <a:pt x="280" y="563"/>
                  </a:lnTo>
                  <a:lnTo>
                    <a:pt x="295" y="548"/>
                  </a:lnTo>
                  <a:lnTo>
                    <a:pt x="295" y="540"/>
                  </a:lnTo>
                  <a:lnTo>
                    <a:pt x="300" y="526"/>
                  </a:lnTo>
                  <a:lnTo>
                    <a:pt x="352" y="490"/>
                  </a:lnTo>
                  <a:lnTo>
                    <a:pt x="359" y="488"/>
                  </a:lnTo>
                  <a:lnTo>
                    <a:pt x="362" y="495"/>
                  </a:lnTo>
                  <a:lnTo>
                    <a:pt x="367" y="487"/>
                  </a:lnTo>
                  <a:lnTo>
                    <a:pt x="362" y="487"/>
                  </a:lnTo>
                  <a:lnTo>
                    <a:pt x="368" y="479"/>
                  </a:lnTo>
                  <a:lnTo>
                    <a:pt x="371" y="485"/>
                  </a:lnTo>
                  <a:lnTo>
                    <a:pt x="376" y="484"/>
                  </a:lnTo>
                  <a:lnTo>
                    <a:pt x="375" y="479"/>
                  </a:lnTo>
                  <a:lnTo>
                    <a:pt x="376" y="474"/>
                  </a:lnTo>
                  <a:lnTo>
                    <a:pt x="394" y="469"/>
                  </a:lnTo>
                  <a:lnTo>
                    <a:pt x="382" y="476"/>
                  </a:lnTo>
                  <a:lnTo>
                    <a:pt x="387" y="477"/>
                  </a:lnTo>
                  <a:lnTo>
                    <a:pt x="384" y="487"/>
                  </a:lnTo>
                  <a:lnTo>
                    <a:pt x="386" y="496"/>
                  </a:lnTo>
                  <a:lnTo>
                    <a:pt x="397" y="502"/>
                  </a:lnTo>
                  <a:lnTo>
                    <a:pt x="408" y="487"/>
                  </a:lnTo>
                  <a:lnTo>
                    <a:pt x="435" y="487"/>
                  </a:lnTo>
                  <a:lnTo>
                    <a:pt x="457" y="468"/>
                  </a:lnTo>
                  <a:lnTo>
                    <a:pt x="465" y="480"/>
                  </a:lnTo>
                  <a:lnTo>
                    <a:pt x="460" y="491"/>
                  </a:lnTo>
                  <a:lnTo>
                    <a:pt x="466" y="496"/>
                  </a:lnTo>
                  <a:lnTo>
                    <a:pt x="473" y="490"/>
                  </a:lnTo>
                  <a:lnTo>
                    <a:pt x="473" y="480"/>
                  </a:lnTo>
                  <a:lnTo>
                    <a:pt x="485" y="472"/>
                  </a:lnTo>
                  <a:lnTo>
                    <a:pt x="487" y="463"/>
                  </a:lnTo>
                  <a:lnTo>
                    <a:pt x="477" y="441"/>
                  </a:lnTo>
                  <a:lnTo>
                    <a:pt x="490" y="431"/>
                  </a:lnTo>
                  <a:lnTo>
                    <a:pt x="533" y="446"/>
                  </a:lnTo>
                  <a:lnTo>
                    <a:pt x="574" y="476"/>
                  </a:lnTo>
                  <a:lnTo>
                    <a:pt x="591" y="501"/>
                  </a:lnTo>
                  <a:lnTo>
                    <a:pt x="604" y="474"/>
                  </a:lnTo>
                  <a:lnTo>
                    <a:pt x="596" y="469"/>
                  </a:lnTo>
                  <a:lnTo>
                    <a:pt x="590" y="452"/>
                  </a:lnTo>
                  <a:lnTo>
                    <a:pt x="591" y="447"/>
                  </a:lnTo>
                  <a:lnTo>
                    <a:pt x="572" y="441"/>
                  </a:lnTo>
                  <a:lnTo>
                    <a:pt x="572" y="423"/>
                  </a:lnTo>
                  <a:lnTo>
                    <a:pt x="579" y="422"/>
                  </a:lnTo>
                  <a:lnTo>
                    <a:pt x="577" y="412"/>
                  </a:lnTo>
                  <a:lnTo>
                    <a:pt x="580" y="393"/>
                  </a:lnTo>
                  <a:lnTo>
                    <a:pt x="568" y="389"/>
                  </a:lnTo>
                  <a:lnTo>
                    <a:pt x="574" y="378"/>
                  </a:lnTo>
                  <a:lnTo>
                    <a:pt x="569" y="378"/>
                  </a:lnTo>
                  <a:lnTo>
                    <a:pt x="571" y="367"/>
                  </a:lnTo>
                  <a:lnTo>
                    <a:pt x="594" y="343"/>
                  </a:lnTo>
                  <a:lnTo>
                    <a:pt x="601" y="303"/>
                  </a:lnTo>
                  <a:lnTo>
                    <a:pt x="607" y="286"/>
                  </a:lnTo>
                  <a:lnTo>
                    <a:pt x="655" y="297"/>
                  </a:lnTo>
                  <a:lnTo>
                    <a:pt x="656" y="322"/>
                  </a:lnTo>
                  <a:lnTo>
                    <a:pt x="643" y="357"/>
                  </a:lnTo>
                  <a:lnTo>
                    <a:pt x="655" y="371"/>
                  </a:lnTo>
                  <a:lnTo>
                    <a:pt x="656" y="386"/>
                  </a:lnTo>
                  <a:lnTo>
                    <a:pt x="656" y="408"/>
                  </a:lnTo>
                  <a:lnTo>
                    <a:pt x="651" y="414"/>
                  </a:lnTo>
                  <a:lnTo>
                    <a:pt x="656" y="431"/>
                  </a:lnTo>
                  <a:lnTo>
                    <a:pt x="653" y="468"/>
                  </a:lnTo>
                  <a:lnTo>
                    <a:pt x="666" y="485"/>
                  </a:lnTo>
                  <a:lnTo>
                    <a:pt x="666" y="491"/>
                  </a:lnTo>
                  <a:lnTo>
                    <a:pt x="661" y="504"/>
                  </a:lnTo>
                  <a:lnTo>
                    <a:pt x="661" y="521"/>
                  </a:lnTo>
                  <a:lnTo>
                    <a:pt x="656" y="526"/>
                  </a:lnTo>
                  <a:lnTo>
                    <a:pt x="648" y="542"/>
                  </a:lnTo>
                  <a:lnTo>
                    <a:pt x="637" y="540"/>
                  </a:lnTo>
                  <a:lnTo>
                    <a:pt x="645" y="548"/>
                  </a:lnTo>
                  <a:lnTo>
                    <a:pt x="625" y="559"/>
                  </a:lnTo>
                  <a:lnTo>
                    <a:pt x="613" y="556"/>
                  </a:lnTo>
                  <a:lnTo>
                    <a:pt x="618" y="559"/>
                  </a:lnTo>
                  <a:lnTo>
                    <a:pt x="618" y="574"/>
                  </a:lnTo>
                  <a:lnTo>
                    <a:pt x="647" y="577"/>
                  </a:lnTo>
                  <a:lnTo>
                    <a:pt x="648" y="577"/>
                  </a:lnTo>
                  <a:lnTo>
                    <a:pt x="651" y="564"/>
                  </a:lnTo>
                  <a:lnTo>
                    <a:pt x="667" y="553"/>
                  </a:lnTo>
                  <a:lnTo>
                    <a:pt x="674" y="536"/>
                  </a:lnTo>
                  <a:lnTo>
                    <a:pt x="685" y="521"/>
                  </a:lnTo>
                  <a:lnTo>
                    <a:pt x="685" y="509"/>
                  </a:lnTo>
                  <a:lnTo>
                    <a:pt x="678" y="493"/>
                  </a:lnTo>
                  <a:lnTo>
                    <a:pt x="683" y="479"/>
                  </a:lnTo>
                  <a:lnTo>
                    <a:pt x="713" y="469"/>
                  </a:lnTo>
                  <a:lnTo>
                    <a:pt x="715" y="480"/>
                  </a:lnTo>
                  <a:lnTo>
                    <a:pt x="723" y="488"/>
                  </a:lnTo>
                  <a:lnTo>
                    <a:pt x="721" y="498"/>
                  </a:lnTo>
                  <a:lnTo>
                    <a:pt x="726" y="502"/>
                  </a:lnTo>
                  <a:lnTo>
                    <a:pt x="721" y="520"/>
                  </a:lnTo>
                  <a:lnTo>
                    <a:pt x="729" y="528"/>
                  </a:lnTo>
                  <a:lnTo>
                    <a:pt x="745" y="526"/>
                  </a:lnTo>
                  <a:lnTo>
                    <a:pt x="727" y="518"/>
                  </a:lnTo>
                  <a:lnTo>
                    <a:pt x="727" y="504"/>
                  </a:lnTo>
                  <a:lnTo>
                    <a:pt x="735" y="498"/>
                  </a:lnTo>
                  <a:lnTo>
                    <a:pt x="729" y="474"/>
                  </a:lnTo>
                  <a:lnTo>
                    <a:pt x="705" y="458"/>
                  </a:lnTo>
                  <a:lnTo>
                    <a:pt x="691" y="466"/>
                  </a:lnTo>
                  <a:lnTo>
                    <a:pt x="672" y="460"/>
                  </a:lnTo>
                  <a:lnTo>
                    <a:pt x="674" y="449"/>
                  </a:lnTo>
                  <a:lnTo>
                    <a:pt x="669" y="431"/>
                  </a:lnTo>
                  <a:lnTo>
                    <a:pt x="678" y="395"/>
                  </a:lnTo>
                  <a:lnTo>
                    <a:pt x="661" y="355"/>
                  </a:lnTo>
                  <a:lnTo>
                    <a:pt x="666" y="341"/>
                  </a:lnTo>
                  <a:lnTo>
                    <a:pt x="689" y="321"/>
                  </a:lnTo>
                  <a:lnTo>
                    <a:pt x="685" y="291"/>
                  </a:lnTo>
                  <a:lnTo>
                    <a:pt x="691" y="291"/>
                  </a:lnTo>
                  <a:lnTo>
                    <a:pt x="699" y="306"/>
                  </a:lnTo>
                  <a:lnTo>
                    <a:pt x="696" y="308"/>
                  </a:lnTo>
                  <a:lnTo>
                    <a:pt x="699" y="321"/>
                  </a:lnTo>
                  <a:lnTo>
                    <a:pt x="693" y="332"/>
                  </a:lnTo>
                  <a:lnTo>
                    <a:pt x="697" y="351"/>
                  </a:lnTo>
                  <a:lnTo>
                    <a:pt x="697" y="359"/>
                  </a:lnTo>
                  <a:lnTo>
                    <a:pt x="693" y="360"/>
                  </a:lnTo>
                  <a:lnTo>
                    <a:pt x="696" y="365"/>
                  </a:lnTo>
                  <a:lnTo>
                    <a:pt x="738" y="382"/>
                  </a:lnTo>
                  <a:lnTo>
                    <a:pt x="730" y="363"/>
                  </a:lnTo>
                  <a:lnTo>
                    <a:pt x="727" y="367"/>
                  </a:lnTo>
                  <a:lnTo>
                    <a:pt x="708" y="354"/>
                  </a:lnTo>
                  <a:lnTo>
                    <a:pt x="705" y="338"/>
                  </a:lnTo>
                  <a:lnTo>
                    <a:pt x="710" y="335"/>
                  </a:lnTo>
                  <a:lnTo>
                    <a:pt x="716" y="348"/>
                  </a:lnTo>
                  <a:lnTo>
                    <a:pt x="721" y="346"/>
                  </a:lnTo>
                  <a:lnTo>
                    <a:pt x="734" y="333"/>
                  </a:lnTo>
                  <a:lnTo>
                    <a:pt x="726" y="330"/>
                  </a:lnTo>
                  <a:lnTo>
                    <a:pt x="726" y="324"/>
                  </a:lnTo>
                  <a:lnTo>
                    <a:pt x="751" y="314"/>
                  </a:lnTo>
                  <a:lnTo>
                    <a:pt x="773" y="330"/>
                  </a:lnTo>
                  <a:lnTo>
                    <a:pt x="783" y="346"/>
                  </a:lnTo>
                  <a:lnTo>
                    <a:pt x="810" y="349"/>
                  </a:lnTo>
                  <a:lnTo>
                    <a:pt x="805" y="363"/>
                  </a:lnTo>
                  <a:lnTo>
                    <a:pt x="795" y="373"/>
                  </a:lnTo>
                  <a:lnTo>
                    <a:pt x="797" y="393"/>
                  </a:lnTo>
                  <a:lnTo>
                    <a:pt x="795" y="414"/>
                  </a:lnTo>
                  <a:lnTo>
                    <a:pt x="808" y="423"/>
                  </a:lnTo>
                  <a:lnTo>
                    <a:pt x="808" y="414"/>
                  </a:lnTo>
                  <a:lnTo>
                    <a:pt x="816" y="409"/>
                  </a:lnTo>
                  <a:lnTo>
                    <a:pt x="816" y="397"/>
                  </a:lnTo>
                  <a:lnTo>
                    <a:pt x="810" y="370"/>
                  </a:lnTo>
                  <a:lnTo>
                    <a:pt x="816" y="352"/>
                  </a:lnTo>
                  <a:lnTo>
                    <a:pt x="813" y="341"/>
                  </a:lnTo>
                  <a:lnTo>
                    <a:pt x="795" y="330"/>
                  </a:lnTo>
                  <a:lnTo>
                    <a:pt x="797" y="325"/>
                  </a:lnTo>
                  <a:lnTo>
                    <a:pt x="795" y="321"/>
                  </a:lnTo>
                  <a:lnTo>
                    <a:pt x="775" y="311"/>
                  </a:lnTo>
                  <a:lnTo>
                    <a:pt x="773" y="297"/>
                  </a:lnTo>
                  <a:lnTo>
                    <a:pt x="778" y="287"/>
                  </a:lnTo>
                  <a:lnTo>
                    <a:pt x="767" y="273"/>
                  </a:lnTo>
                  <a:lnTo>
                    <a:pt x="770" y="269"/>
                  </a:lnTo>
                  <a:lnTo>
                    <a:pt x="767" y="265"/>
                  </a:lnTo>
                  <a:lnTo>
                    <a:pt x="773" y="257"/>
                  </a:lnTo>
                  <a:lnTo>
                    <a:pt x="770" y="254"/>
                  </a:lnTo>
                  <a:lnTo>
                    <a:pt x="778" y="250"/>
                  </a:lnTo>
                  <a:lnTo>
                    <a:pt x="857" y="235"/>
                  </a:lnTo>
                  <a:lnTo>
                    <a:pt x="857" y="227"/>
                  </a:lnTo>
                  <a:lnTo>
                    <a:pt x="862" y="226"/>
                  </a:lnTo>
                  <a:lnTo>
                    <a:pt x="857" y="216"/>
                  </a:lnTo>
                  <a:lnTo>
                    <a:pt x="846" y="210"/>
                  </a:lnTo>
                  <a:lnTo>
                    <a:pt x="857" y="199"/>
                  </a:lnTo>
                  <a:lnTo>
                    <a:pt x="844" y="193"/>
                  </a:lnTo>
                  <a:lnTo>
                    <a:pt x="846" y="183"/>
                  </a:lnTo>
                  <a:lnTo>
                    <a:pt x="860" y="193"/>
                  </a:lnTo>
                  <a:lnTo>
                    <a:pt x="863" y="177"/>
                  </a:lnTo>
                  <a:lnTo>
                    <a:pt x="873" y="172"/>
                  </a:lnTo>
                  <a:lnTo>
                    <a:pt x="862" y="166"/>
                  </a:lnTo>
                  <a:lnTo>
                    <a:pt x="878" y="166"/>
                  </a:lnTo>
                  <a:lnTo>
                    <a:pt x="895" y="144"/>
                  </a:lnTo>
                  <a:lnTo>
                    <a:pt x="957" y="123"/>
                  </a:lnTo>
                  <a:lnTo>
                    <a:pt x="957" y="115"/>
                  </a:lnTo>
                  <a:lnTo>
                    <a:pt x="949" y="117"/>
                  </a:lnTo>
                  <a:lnTo>
                    <a:pt x="949" y="110"/>
                  </a:lnTo>
                  <a:lnTo>
                    <a:pt x="988" y="104"/>
                  </a:lnTo>
                  <a:lnTo>
                    <a:pt x="995" y="107"/>
                  </a:lnTo>
                  <a:lnTo>
                    <a:pt x="988" y="121"/>
                  </a:lnTo>
                  <a:lnTo>
                    <a:pt x="998" y="114"/>
                  </a:lnTo>
                  <a:lnTo>
                    <a:pt x="1003" y="115"/>
                  </a:lnTo>
                  <a:lnTo>
                    <a:pt x="1001" y="121"/>
                  </a:lnTo>
                  <a:lnTo>
                    <a:pt x="1018" y="115"/>
                  </a:lnTo>
                  <a:lnTo>
                    <a:pt x="1017" y="109"/>
                  </a:lnTo>
                  <a:lnTo>
                    <a:pt x="1031" y="96"/>
                  </a:lnTo>
                  <a:lnTo>
                    <a:pt x="1047" y="112"/>
                  </a:lnTo>
                  <a:lnTo>
                    <a:pt x="1048" y="98"/>
                  </a:lnTo>
                  <a:lnTo>
                    <a:pt x="1034" y="82"/>
                  </a:lnTo>
                  <a:lnTo>
                    <a:pt x="1067" y="79"/>
                  </a:lnTo>
                  <a:lnTo>
                    <a:pt x="1067" y="71"/>
                  </a:lnTo>
                  <a:lnTo>
                    <a:pt x="1071" y="71"/>
                  </a:lnTo>
                  <a:lnTo>
                    <a:pt x="1064" y="60"/>
                  </a:lnTo>
                  <a:lnTo>
                    <a:pt x="1069" y="42"/>
                  </a:lnTo>
                  <a:lnTo>
                    <a:pt x="1094" y="4"/>
                  </a:lnTo>
                  <a:lnTo>
                    <a:pt x="111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95" name="Freeform 1929"/>
            <p:cNvSpPr>
              <a:spLocks noEditPoints="1"/>
            </p:cNvSpPr>
            <p:nvPr/>
          </p:nvSpPr>
          <p:spPr bwMode="auto">
            <a:xfrm>
              <a:off x="5138738" y="3184525"/>
              <a:ext cx="9525" cy="20638"/>
            </a:xfrm>
            <a:custGeom>
              <a:avLst/>
              <a:gdLst/>
              <a:ahLst/>
              <a:cxnLst>
                <a:cxn ang="0">
                  <a:pos x="13" y="11"/>
                </a:cxn>
                <a:cxn ang="0">
                  <a:pos x="11" y="19"/>
                </a:cxn>
                <a:cxn ang="0">
                  <a:pos x="10" y="25"/>
                </a:cxn>
                <a:cxn ang="0">
                  <a:pos x="7" y="22"/>
                </a:cxn>
                <a:cxn ang="0">
                  <a:pos x="7" y="11"/>
                </a:cxn>
                <a:cxn ang="0">
                  <a:pos x="13" y="11"/>
                </a:cxn>
                <a:cxn ang="0">
                  <a:pos x="5" y="0"/>
                </a:cxn>
                <a:cxn ang="0">
                  <a:pos x="7" y="11"/>
                </a:cxn>
                <a:cxn ang="0">
                  <a:pos x="7" y="11"/>
                </a:cxn>
                <a:cxn ang="0">
                  <a:pos x="0" y="14"/>
                </a:cxn>
                <a:cxn ang="0">
                  <a:pos x="5" y="0"/>
                </a:cxn>
              </a:cxnLst>
              <a:rect l="0" t="0" r="r" b="b"/>
              <a:pathLst>
                <a:path w="13" h="25">
                  <a:moveTo>
                    <a:pt x="13" y="11"/>
                  </a:moveTo>
                  <a:lnTo>
                    <a:pt x="11" y="19"/>
                  </a:lnTo>
                  <a:lnTo>
                    <a:pt x="10" y="25"/>
                  </a:lnTo>
                  <a:lnTo>
                    <a:pt x="7" y="22"/>
                  </a:lnTo>
                  <a:lnTo>
                    <a:pt x="7" y="11"/>
                  </a:lnTo>
                  <a:lnTo>
                    <a:pt x="13" y="11"/>
                  </a:lnTo>
                  <a:close/>
                  <a:moveTo>
                    <a:pt x="5" y="0"/>
                  </a:moveTo>
                  <a:lnTo>
                    <a:pt x="7" y="11"/>
                  </a:lnTo>
                  <a:lnTo>
                    <a:pt x="7" y="11"/>
                  </a:lnTo>
                  <a:lnTo>
                    <a:pt x="0" y="14"/>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96" name="Freeform 1930"/>
            <p:cNvSpPr>
              <a:spLocks noEditPoints="1"/>
            </p:cNvSpPr>
            <p:nvPr/>
          </p:nvSpPr>
          <p:spPr bwMode="auto">
            <a:xfrm>
              <a:off x="5127626" y="3195638"/>
              <a:ext cx="11113" cy="9525"/>
            </a:xfrm>
            <a:custGeom>
              <a:avLst/>
              <a:gdLst/>
              <a:ahLst/>
              <a:cxnLst>
                <a:cxn ang="0">
                  <a:pos x="2" y="11"/>
                </a:cxn>
                <a:cxn ang="0">
                  <a:pos x="2" y="13"/>
                </a:cxn>
                <a:cxn ang="0">
                  <a:pos x="0" y="13"/>
                </a:cxn>
                <a:cxn ang="0">
                  <a:pos x="2" y="11"/>
                </a:cxn>
                <a:cxn ang="0">
                  <a:pos x="10" y="0"/>
                </a:cxn>
                <a:cxn ang="0">
                  <a:pos x="14" y="0"/>
                </a:cxn>
                <a:cxn ang="0">
                  <a:pos x="2" y="11"/>
                </a:cxn>
                <a:cxn ang="0">
                  <a:pos x="2" y="6"/>
                </a:cxn>
                <a:cxn ang="0">
                  <a:pos x="6" y="6"/>
                </a:cxn>
                <a:cxn ang="0">
                  <a:pos x="10" y="0"/>
                </a:cxn>
              </a:cxnLst>
              <a:rect l="0" t="0" r="r" b="b"/>
              <a:pathLst>
                <a:path w="14" h="13">
                  <a:moveTo>
                    <a:pt x="2" y="11"/>
                  </a:moveTo>
                  <a:lnTo>
                    <a:pt x="2" y="13"/>
                  </a:lnTo>
                  <a:lnTo>
                    <a:pt x="0" y="13"/>
                  </a:lnTo>
                  <a:lnTo>
                    <a:pt x="2" y="11"/>
                  </a:lnTo>
                  <a:close/>
                  <a:moveTo>
                    <a:pt x="10" y="0"/>
                  </a:moveTo>
                  <a:lnTo>
                    <a:pt x="14" y="0"/>
                  </a:lnTo>
                  <a:lnTo>
                    <a:pt x="2" y="11"/>
                  </a:lnTo>
                  <a:lnTo>
                    <a:pt x="2" y="6"/>
                  </a:lnTo>
                  <a:lnTo>
                    <a:pt x="6" y="6"/>
                  </a:lnTo>
                  <a:lnTo>
                    <a:pt x="1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97" name="Freeform 1931"/>
            <p:cNvSpPr>
              <a:spLocks/>
            </p:cNvSpPr>
            <p:nvPr/>
          </p:nvSpPr>
          <p:spPr bwMode="auto">
            <a:xfrm>
              <a:off x="5127626" y="3195638"/>
              <a:ext cx="11113" cy="9525"/>
            </a:xfrm>
            <a:custGeom>
              <a:avLst/>
              <a:gdLst/>
              <a:ahLst/>
              <a:cxnLst>
                <a:cxn ang="0">
                  <a:pos x="6" y="0"/>
                </a:cxn>
                <a:cxn ang="0">
                  <a:pos x="14" y="0"/>
                </a:cxn>
                <a:cxn ang="0">
                  <a:pos x="0" y="13"/>
                </a:cxn>
                <a:cxn ang="0">
                  <a:pos x="0" y="6"/>
                </a:cxn>
                <a:cxn ang="0">
                  <a:pos x="6" y="6"/>
                </a:cxn>
                <a:cxn ang="0">
                  <a:pos x="6" y="0"/>
                </a:cxn>
              </a:cxnLst>
              <a:rect l="0" t="0" r="r" b="b"/>
              <a:pathLst>
                <a:path w="14" h="13">
                  <a:moveTo>
                    <a:pt x="6" y="0"/>
                  </a:moveTo>
                  <a:lnTo>
                    <a:pt x="14" y="0"/>
                  </a:lnTo>
                  <a:lnTo>
                    <a:pt x="0" y="13"/>
                  </a:lnTo>
                  <a:lnTo>
                    <a:pt x="0" y="6"/>
                  </a:lnTo>
                  <a:lnTo>
                    <a:pt x="6" y="6"/>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98" name="Freeform 1932"/>
            <p:cNvSpPr>
              <a:spLocks/>
            </p:cNvSpPr>
            <p:nvPr/>
          </p:nvSpPr>
          <p:spPr bwMode="auto">
            <a:xfrm>
              <a:off x="5116513" y="3184525"/>
              <a:ext cx="31750" cy="41275"/>
            </a:xfrm>
            <a:custGeom>
              <a:avLst/>
              <a:gdLst/>
              <a:ahLst/>
              <a:cxnLst>
                <a:cxn ang="0">
                  <a:pos x="36" y="0"/>
                </a:cxn>
                <a:cxn ang="0">
                  <a:pos x="37" y="0"/>
                </a:cxn>
                <a:cxn ang="0">
                  <a:pos x="39" y="3"/>
                </a:cxn>
                <a:cxn ang="0">
                  <a:pos x="37" y="4"/>
                </a:cxn>
                <a:cxn ang="0">
                  <a:pos x="36" y="9"/>
                </a:cxn>
                <a:cxn ang="0">
                  <a:pos x="31" y="12"/>
                </a:cxn>
                <a:cxn ang="0">
                  <a:pos x="33" y="14"/>
                </a:cxn>
                <a:cxn ang="0">
                  <a:pos x="33" y="17"/>
                </a:cxn>
                <a:cxn ang="0">
                  <a:pos x="34" y="20"/>
                </a:cxn>
                <a:cxn ang="0">
                  <a:pos x="36" y="25"/>
                </a:cxn>
                <a:cxn ang="0">
                  <a:pos x="37" y="28"/>
                </a:cxn>
                <a:cxn ang="0">
                  <a:pos x="37" y="31"/>
                </a:cxn>
                <a:cxn ang="0">
                  <a:pos x="34" y="33"/>
                </a:cxn>
                <a:cxn ang="0">
                  <a:pos x="33" y="34"/>
                </a:cxn>
                <a:cxn ang="0">
                  <a:pos x="30" y="38"/>
                </a:cxn>
                <a:cxn ang="0">
                  <a:pos x="30" y="39"/>
                </a:cxn>
                <a:cxn ang="0">
                  <a:pos x="26" y="41"/>
                </a:cxn>
                <a:cxn ang="0">
                  <a:pos x="26" y="44"/>
                </a:cxn>
                <a:cxn ang="0">
                  <a:pos x="26" y="50"/>
                </a:cxn>
                <a:cxn ang="0">
                  <a:pos x="26" y="52"/>
                </a:cxn>
                <a:cxn ang="0">
                  <a:pos x="23" y="50"/>
                </a:cxn>
                <a:cxn ang="0">
                  <a:pos x="18" y="50"/>
                </a:cxn>
                <a:cxn ang="0">
                  <a:pos x="17" y="52"/>
                </a:cxn>
                <a:cxn ang="0">
                  <a:pos x="12" y="52"/>
                </a:cxn>
                <a:cxn ang="0">
                  <a:pos x="12" y="47"/>
                </a:cxn>
                <a:cxn ang="0">
                  <a:pos x="6" y="47"/>
                </a:cxn>
                <a:cxn ang="0">
                  <a:pos x="1" y="47"/>
                </a:cxn>
                <a:cxn ang="0">
                  <a:pos x="0" y="46"/>
                </a:cxn>
                <a:cxn ang="0">
                  <a:pos x="0" y="34"/>
                </a:cxn>
                <a:cxn ang="0">
                  <a:pos x="1" y="31"/>
                </a:cxn>
                <a:cxn ang="0">
                  <a:pos x="1" y="27"/>
                </a:cxn>
                <a:cxn ang="0">
                  <a:pos x="6" y="23"/>
                </a:cxn>
                <a:cxn ang="0">
                  <a:pos x="6" y="17"/>
                </a:cxn>
                <a:cxn ang="0">
                  <a:pos x="7" y="14"/>
                </a:cxn>
                <a:cxn ang="0">
                  <a:pos x="11" y="11"/>
                </a:cxn>
                <a:cxn ang="0">
                  <a:pos x="15" y="8"/>
                </a:cxn>
                <a:cxn ang="0">
                  <a:pos x="36" y="0"/>
                </a:cxn>
              </a:cxnLst>
              <a:rect l="0" t="0" r="r" b="b"/>
              <a:pathLst>
                <a:path w="39" h="52">
                  <a:moveTo>
                    <a:pt x="36" y="0"/>
                  </a:moveTo>
                  <a:lnTo>
                    <a:pt x="37" y="0"/>
                  </a:lnTo>
                  <a:lnTo>
                    <a:pt x="39" y="3"/>
                  </a:lnTo>
                  <a:lnTo>
                    <a:pt x="37" y="4"/>
                  </a:lnTo>
                  <a:lnTo>
                    <a:pt x="36" y="9"/>
                  </a:lnTo>
                  <a:lnTo>
                    <a:pt x="31" y="12"/>
                  </a:lnTo>
                  <a:lnTo>
                    <a:pt x="33" y="14"/>
                  </a:lnTo>
                  <a:lnTo>
                    <a:pt x="33" y="17"/>
                  </a:lnTo>
                  <a:lnTo>
                    <a:pt x="34" y="20"/>
                  </a:lnTo>
                  <a:lnTo>
                    <a:pt x="36" y="25"/>
                  </a:lnTo>
                  <a:lnTo>
                    <a:pt x="37" y="28"/>
                  </a:lnTo>
                  <a:lnTo>
                    <a:pt x="37" y="31"/>
                  </a:lnTo>
                  <a:lnTo>
                    <a:pt x="34" y="33"/>
                  </a:lnTo>
                  <a:lnTo>
                    <a:pt x="33" y="34"/>
                  </a:lnTo>
                  <a:lnTo>
                    <a:pt x="30" y="38"/>
                  </a:lnTo>
                  <a:lnTo>
                    <a:pt x="30" y="39"/>
                  </a:lnTo>
                  <a:lnTo>
                    <a:pt x="26" y="41"/>
                  </a:lnTo>
                  <a:lnTo>
                    <a:pt x="26" y="44"/>
                  </a:lnTo>
                  <a:lnTo>
                    <a:pt x="26" y="50"/>
                  </a:lnTo>
                  <a:lnTo>
                    <a:pt x="26" y="52"/>
                  </a:lnTo>
                  <a:lnTo>
                    <a:pt x="23" y="50"/>
                  </a:lnTo>
                  <a:lnTo>
                    <a:pt x="18" y="50"/>
                  </a:lnTo>
                  <a:lnTo>
                    <a:pt x="17" y="52"/>
                  </a:lnTo>
                  <a:lnTo>
                    <a:pt x="12" y="52"/>
                  </a:lnTo>
                  <a:lnTo>
                    <a:pt x="12" y="47"/>
                  </a:lnTo>
                  <a:lnTo>
                    <a:pt x="6" y="47"/>
                  </a:lnTo>
                  <a:lnTo>
                    <a:pt x="1" y="47"/>
                  </a:lnTo>
                  <a:lnTo>
                    <a:pt x="0" y="46"/>
                  </a:lnTo>
                  <a:lnTo>
                    <a:pt x="0" y="34"/>
                  </a:lnTo>
                  <a:lnTo>
                    <a:pt x="1" y="31"/>
                  </a:lnTo>
                  <a:lnTo>
                    <a:pt x="1" y="27"/>
                  </a:lnTo>
                  <a:lnTo>
                    <a:pt x="6" y="23"/>
                  </a:lnTo>
                  <a:lnTo>
                    <a:pt x="6" y="17"/>
                  </a:lnTo>
                  <a:lnTo>
                    <a:pt x="7" y="14"/>
                  </a:lnTo>
                  <a:lnTo>
                    <a:pt x="11" y="11"/>
                  </a:lnTo>
                  <a:lnTo>
                    <a:pt x="15" y="8"/>
                  </a:lnTo>
                  <a:lnTo>
                    <a:pt x="3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199" name="Freeform 1933"/>
            <p:cNvSpPr>
              <a:spLocks/>
            </p:cNvSpPr>
            <p:nvPr/>
          </p:nvSpPr>
          <p:spPr bwMode="auto">
            <a:xfrm>
              <a:off x="5043488" y="3236913"/>
              <a:ext cx="146050" cy="104775"/>
            </a:xfrm>
            <a:custGeom>
              <a:avLst/>
              <a:gdLst/>
              <a:ahLst/>
              <a:cxnLst>
                <a:cxn ang="0">
                  <a:pos x="22" y="0"/>
                </a:cxn>
                <a:cxn ang="0">
                  <a:pos x="32" y="6"/>
                </a:cxn>
                <a:cxn ang="0">
                  <a:pos x="37" y="16"/>
                </a:cxn>
                <a:cxn ang="0">
                  <a:pos x="46" y="21"/>
                </a:cxn>
                <a:cxn ang="0">
                  <a:pos x="62" y="24"/>
                </a:cxn>
                <a:cxn ang="0">
                  <a:pos x="67" y="11"/>
                </a:cxn>
                <a:cxn ang="0">
                  <a:pos x="75" y="8"/>
                </a:cxn>
                <a:cxn ang="0">
                  <a:pos x="79" y="8"/>
                </a:cxn>
                <a:cxn ang="0">
                  <a:pos x="82" y="10"/>
                </a:cxn>
                <a:cxn ang="0">
                  <a:pos x="82" y="5"/>
                </a:cxn>
                <a:cxn ang="0">
                  <a:pos x="89" y="8"/>
                </a:cxn>
                <a:cxn ang="0">
                  <a:pos x="94" y="11"/>
                </a:cxn>
                <a:cxn ang="0">
                  <a:pos x="101" y="16"/>
                </a:cxn>
                <a:cxn ang="0">
                  <a:pos x="103" y="21"/>
                </a:cxn>
                <a:cxn ang="0">
                  <a:pos x="100" y="22"/>
                </a:cxn>
                <a:cxn ang="0">
                  <a:pos x="105" y="29"/>
                </a:cxn>
                <a:cxn ang="0">
                  <a:pos x="117" y="32"/>
                </a:cxn>
                <a:cxn ang="0">
                  <a:pos x="124" y="32"/>
                </a:cxn>
                <a:cxn ang="0">
                  <a:pos x="125" y="40"/>
                </a:cxn>
                <a:cxn ang="0">
                  <a:pos x="130" y="46"/>
                </a:cxn>
                <a:cxn ang="0">
                  <a:pos x="135" y="57"/>
                </a:cxn>
                <a:cxn ang="0">
                  <a:pos x="157" y="71"/>
                </a:cxn>
                <a:cxn ang="0">
                  <a:pos x="173" y="81"/>
                </a:cxn>
                <a:cxn ang="0">
                  <a:pos x="182" y="82"/>
                </a:cxn>
                <a:cxn ang="0">
                  <a:pos x="184" y="90"/>
                </a:cxn>
                <a:cxn ang="0">
                  <a:pos x="181" y="95"/>
                </a:cxn>
                <a:cxn ang="0">
                  <a:pos x="154" y="120"/>
                </a:cxn>
                <a:cxn ang="0">
                  <a:pos x="152" y="128"/>
                </a:cxn>
                <a:cxn ang="0">
                  <a:pos x="130" y="128"/>
                </a:cxn>
                <a:cxn ang="0">
                  <a:pos x="127" y="120"/>
                </a:cxn>
                <a:cxn ang="0">
                  <a:pos x="119" y="108"/>
                </a:cxn>
                <a:cxn ang="0">
                  <a:pos x="98" y="89"/>
                </a:cxn>
                <a:cxn ang="0">
                  <a:pos x="68" y="74"/>
                </a:cxn>
                <a:cxn ang="0">
                  <a:pos x="30" y="90"/>
                </a:cxn>
                <a:cxn ang="0">
                  <a:pos x="21" y="73"/>
                </a:cxn>
                <a:cxn ang="0">
                  <a:pos x="14" y="57"/>
                </a:cxn>
                <a:cxn ang="0">
                  <a:pos x="14" y="49"/>
                </a:cxn>
                <a:cxn ang="0">
                  <a:pos x="14" y="44"/>
                </a:cxn>
                <a:cxn ang="0">
                  <a:pos x="5" y="40"/>
                </a:cxn>
                <a:cxn ang="0">
                  <a:pos x="10" y="32"/>
                </a:cxn>
                <a:cxn ang="0">
                  <a:pos x="30" y="32"/>
                </a:cxn>
                <a:cxn ang="0">
                  <a:pos x="33" y="24"/>
                </a:cxn>
                <a:cxn ang="0">
                  <a:pos x="19" y="8"/>
                </a:cxn>
                <a:cxn ang="0">
                  <a:pos x="5" y="13"/>
                </a:cxn>
                <a:cxn ang="0">
                  <a:pos x="0" y="11"/>
                </a:cxn>
                <a:cxn ang="0">
                  <a:pos x="14" y="0"/>
                </a:cxn>
              </a:cxnLst>
              <a:rect l="0" t="0" r="r" b="b"/>
              <a:pathLst>
                <a:path w="185" h="131">
                  <a:moveTo>
                    <a:pt x="14" y="0"/>
                  </a:moveTo>
                  <a:lnTo>
                    <a:pt x="22" y="0"/>
                  </a:lnTo>
                  <a:lnTo>
                    <a:pt x="29" y="3"/>
                  </a:lnTo>
                  <a:lnTo>
                    <a:pt x="32" y="6"/>
                  </a:lnTo>
                  <a:lnTo>
                    <a:pt x="35" y="13"/>
                  </a:lnTo>
                  <a:lnTo>
                    <a:pt x="37" y="16"/>
                  </a:lnTo>
                  <a:lnTo>
                    <a:pt x="40" y="22"/>
                  </a:lnTo>
                  <a:lnTo>
                    <a:pt x="46" y="21"/>
                  </a:lnTo>
                  <a:lnTo>
                    <a:pt x="51" y="22"/>
                  </a:lnTo>
                  <a:lnTo>
                    <a:pt x="62" y="24"/>
                  </a:lnTo>
                  <a:lnTo>
                    <a:pt x="62" y="16"/>
                  </a:lnTo>
                  <a:lnTo>
                    <a:pt x="67" y="11"/>
                  </a:lnTo>
                  <a:lnTo>
                    <a:pt x="73" y="11"/>
                  </a:lnTo>
                  <a:lnTo>
                    <a:pt x="75" y="8"/>
                  </a:lnTo>
                  <a:lnTo>
                    <a:pt x="75" y="6"/>
                  </a:lnTo>
                  <a:lnTo>
                    <a:pt x="79" y="8"/>
                  </a:lnTo>
                  <a:lnTo>
                    <a:pt x="81" y="11"/>
                  </a:lnTo>
                  <a:lnTo>
                    <a:pt x="82" y="10"/>
                  </a:lnTo>
                  <a:lnTo>
                    <a:pt x="79" y="5"/>
                  </a:lnTo>
                  <a:lnTo>
                    <a:pt x="82" y="5"/>
                  </a:lnTo>
                  <a:lnTo>
                    <a:pt x="84" y="5"/>
                  </a:lnTo>
                  <a:lnTo>
                    <a:pt x="89" y="8"/>
                  </a:lnTo>
                  <a:lnTo>
                    <a:pt x="94" y="10"/>
                  </a:lnTo>
                  <a:lnTo>
                    <a:pt x="94" y="11"/>
                  </a:lnTo>
                  <a:lnTo>
                    <a:pt x="100" y="13"/>
                  </a:lnTo>
                  <a:lnTo>
                    <a:pt x="101" y="16"/>
                  </a:lnTo>
                  <a:lnTo>
                    <a:pt x="100" y="17"/>
                  </a:lnTo>
                  <a:lnTo>
                    <a:pt x="103" y="21"/>
                  </a:lnTo>
                  <a:lnTo>
                    <a:pt x="103" y="22"/>
                  </a:lnTo>
                  <a:lnTo>
                    <a:pt x="100" y="22"/>
                  </a:lnTo>
                  <a:lnTo>
                    <a:pt x="100" y="27"/>
                  </a:lnTo>
                  <a:lnTo>
                    <a:pt x="105" y="29"/>
                  </a:lnTo>
                  <a:lnTo>
                    <a:pt x="114" y="30"/>
                  </a:lnTo>
                  <a:lnTo>
                    <a:pt x="117" y="32"/>
                  </a:lnTo>
                  <a:lnTo>
                    <a:pt x="119" y="29"/>
                  </a:lnTo>
                  <a:lnTo>
                    <a:pt x="124" y="32"/>
                  </a:lnTo>
                  <a:lnTo>
                    <a:pt x="125" y="36"/>
                  </a:lnTo>
                  <a:lnTo>
                    <a:pt x="125" y="40"/>
                  </a:lnTo>
                  <a:lnTo>
                    <a:pt x="127" y="44"/>
                  </a:lnTo>
                  <a:lnTo>
                    <a:pt x="130" y="46"/>
                  </a:lnTo>
                  <a:lnTo>
                    <a:pt x="130" y="52"/>
                  </a:lnTo>
                  <a:lnTo>
                    <a:pt x="135" y="57"/>
                  </a:lnTo>
                  <a:lnTo>
                    <a:pt x="147" y="65"/>
                  </a:lnTo>
                  <a:lnTo>
                    <a:pt x="157" y="71"/>
                  </a:lnTo>
                  <a:lnTo>
                    <a:pt x="166" y="78"/>
                  </a:lnTo>
                  <a:lnTo>
                    <a:pt x="173" y="81"/>
                  </a:lnTo>
                  <a:lnTo>
                    <a:pt x="176" y="81"/>
                  </a:lnTo>
                  <a:lnTo>
                    <a:pt x="182" y="82"/>
                  </a:lnTo>
                  <a:lnTo>
                    <a:pt x="185" y="85"/>
                  </a:lnTo>
                  <a:lnTo>
                    <a:pt x="184" y="90"/>
                  </a:lnTo>
                  <a:lnTo>
                    <a:pt x="184" y="95"/>
                  </a:lnTo>
                  <a:lnTo>
                    <a:pt x="181" y="95"/>
                  </a:lnTo>
                  <a:lnTo>
                    <a:pt x="174" y="112"/>
                  </a:lnTo>
                  <a:lnTo>
                    <a:pt x="154" y="120"/>
                  </a:lnTo>
                  <a:lnTo>
                    <a:pt x="155" y="123"/>
                  </a:lnTo>
                  <a:lnTo>
                    <a:pt x="152" y="128"/>
                  </a:lnTo>
                  <a:lnTo>
                    <a:pt x="147" y="131"/>
                  </a:lnTo>
                  <a:lnTo>
                    <a:pt x="130" y="128"/>
                  </a:lnTo>
                  <a:lnTo>
                    <a:pt x="127" y="125"/>
                  </a:lnTo>
                  <a:lnTo>
                    <a:pt x="127" y="120"/>
                  </a:lnTo>
                  <a:lnTo>
                    <a:pt x="125" y="108"/>
                  </a:lnTo>
                  <a:lnTo>
                    <a:pt x="119" y="108"/>
                  </a:lnTo>
                  <a:lnTo>
                    <a:pt x="101" y="97"/>
                  </a:lnTo>
                  <a:lnTo>
                    <a:pt x="98" y="89"/>
                  </a:lnTo>
                  <a:lnTo>
                    <a:pt x="73" y="81"/>
                  </a:lnTo>
                  <a:lnTo>
                    <a:pt x="68" y="74"/>
                  </a:lnTo>
                  <a:lnTo>
                    <a:pt x="43" y="81"/>
                  </a:lnTo>
                  <a:lnTo>
                    <a:pt x="30" y="90"/>
                  </a:lnTo>
                  <a:lnTo>
                    <a:pt x="22" y="92"/>
                  </a:lnTo>
                  <a:lnTo>
                    <a:pt x="21" y="73"/>
                  </a:lnTo>
                  <a:lnTo>
                    <a:pt x="24" y="63"/>
                  </a:lnTo>
                  <a:lnTo>
                    <a:pt x="14" y="57"/>
                  </a:lnTo>
                  <a:lnTo>
                    <a:pt x="21" y="54"/>
                  </a:lnTo>
                  <a:lnTo>
                    <a:pt x="14" y="49"/>
                  </a:lnTo>
                  <a:lnTo>
                    <a:pt x="16" y="46"/>
                  </a:lnTo>
                  <a:lnTo>
                    <a:pt x="14" y="44"/>
                  </a:lnTo>
                  <a:lnTo>
                    <a:pt x="7" y="46"/>
                  </a:lnTo>
                  <a:lnTo>
                    <a:pt x="5" y="40"/>
                  </a:lnTo>
                  <a:lnTo>
                    <a:pt x="7" y="24"/>
                  </a:lnTo>
                  <a:lnTo>
                    <a:pt x="10" y="32"/>
                  </a:lnTo>
                  <a:lnTo>
                    <a:pt x="27" y="33"/>
                  </a:lnTo>
                  <a:lnTo>
                    <a:pt x="30" y="32"/>
                  </a:lnTo>
                  <a:lnTo>
                    <a:pt x="27" y="30"/>
                  </a:lnTo>
                  <a:lnTo>
                    <a:pt x="33" y="24"/>
                  </a:lnTo>
                  <a:lnTo>
                    <a:pt x="24" y="16"/>
                  </a:lnTo>
                  <a:lnTo>
                    <a:pt x="19" y="8"/>
                  </a:lnTo>
                  <a:lnTo>
                    <a:pt x="16" y="6"/>
                  </a:lnTo>
                  <a:lnTo>
                    <a:pt x="5" y="13"/>
                  </a:lnTo>
                  <a:lnTo>
                    <a:pt x="5" y="24"/>
                  </a:lnTo>
                  <a:lnTo>
                    <a:pt x="0" y="11"/>
                  </a:lnTo>
                  <a:lnTo>
                    <a:pt x="8" y="3"/>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200" name="Freeform 1934"/>
            <p:cNvSpPr>
              <a:spLocks/>
            </p:cNvSpPr>
            <p:nvPr/>
          </p:nvSpPr>
          <p:spPr bwMode="auto">
            <a:xfrm>
              <a:off x="5043488" y="3236913"/>
              <a:ext cx="146050" cy="104775"/>
            </a:xfrm>
            <a:custGeom>
              <a:avLst/>
              <a:gdLst/>
              <a:ahLst/>
              <a:cxnLst>
                <a:cxn ang="0">
                  <a:pos x="22" y="0"/>
                </a:cxn>
                <a:cxn ang="0">
                  <a:pos x="32" y="6"/>
                </a:cxn>
                <a:cxn ang="0">
                  <a:pos x="37" y="16"/>
                </a:cxn>
                <a:cxn ang="0">
                  <a:pos x="46" y="21"/>
                </a:cxn>
                <a:cxn ang="0">
                  <a:pos x="62" y="24"/>
                </a:cxn>
                <a:cxn ang="0">
                  <a:pos x="67" y="11"/>
                </a:cxn>
                <a:cxn ang="0">
                  <a:pos x="75" y="8"/>
                </a:cxn>
                <a:cxn ang="0">
                  <a:pos x="79" y="8"/>
                </a:cxn>
                <a:cxn ang="0">
                  <a:pos x="82" y="10"/>
                </a:cxn>
                <a:cxn ang="0">
                  <a:pos x="82" y="5"/>
                </a:cxn>
                <a:cxn ang="0">
                  <a:pos x="89" y="8"/>
                </a:cxn>
                <a:cxn ang="0">
                  <a:pos x="94" y="11"/>
                </a:cxn>
                <a:cxn ang="0">
                  <a:pos x="101" y="16"/>
                </a:cxn>
                <a:cxn ang="0">
                  <a:pos x="103" y="21"/>
                </a:cxn>
                <a:cxn ang="0">
                  <a:pos x="100" y="22"/>
                </a:cxn>
                <a:cxn ang="0">
                  <a:pos x="105" y="29"/>
                </a:cxn>
                <a:cxn ang="0">
                  <a:pos x="117" y="32"/>
                </a:cxn>
                <a:cxn ang="0">
                  <a:pos x="124" y="32"/>
                </a:cxn>
                <a:cxn ang="0">
                  <a:pos x="125" y="40"/>
                </a:cxn>
                <a:cxn ang="0">
                  <a:pos x="130" y="46"/>
                </a:cxn>
                <a:cxn ang="0">
                  <a:pos x="135" y="57"/>
                </a:cxn>
                <a:cxn ang="0">
                  <a:pos x="157" y="71"/>
                </a:cxn>
                <a:cxn ang="0">
                  <a:pos x="173" y="81"/>
                </a:cxn>
                <a:cxn ang="0">
                  <a:pos x="182" y="82"/>
                </a:cxn>
                <a:cxn ang="0">
                  <a:pos x="184" y="90"/>
                </a:cxn>
                <a:cxn ang="0">
                  <a:pos x="181" y="95"/>
                </a:cxn>
                <a:cxn ang="0">
                  <a:pos x="154" y="120"/>
                </a:cxn>
                <a:cxn ang="0">
                  <a:pos x="152" y="128"/>
                </a:cxn>
                <a:cxn ang="0">
                  <a:pos x="130" y="128"/>
                </a:cxn>
                <a:cxn ang="0">
                  <a:pos x="127" y="120"/>
                </a:cxn>
                <a:cxn ang="0">
                  <a:pos x="119" y="108"/>
                </a:cxn>
                <a:cxn ang="0">
                  <a:pos x="98" y="89"/>
                </a:cxn>
                <a:cxn ang="0">
                  <a:pos x="68" y="74"/>
                </a:cxn>
                <a:cxn ang="0">
                  <a:pos x="30" y="90"/>
                </a:cxn>
                <a:cxn ang="0">
                  <a:pos x="21" y="73"/>
                </a:cxn>
                <a:cxn ang="0">
                  <a:pos x="14" y="57"/>
                </a:cxn>
                <a:cxn ang="0">
                  <a:pos x="14" y="49"/>
                </a:cxn>
                <a:cxn ang="0">
                  <a:pos x="14" y="44"/>
                </a:cxn>
                <a:cxn ang="0">
                  <a:pos x="5" y="40"/>
                </a:cxn>
                <a:cxn ang="0">
                  <a:pos x="10" y="32"/>
                </a:cxn>
                <a:cxn ang="0">
                  <a:pos x="30" y="32"/>
                </a:cxn>
                <a:cxn ang="0">
                  <a:pos x="33" y="24"/>
                </a:cxn>
                <a:cxn ang="0">
                  <a:pos x="19" y="8"/>
                </a:cxn>
                <a:cxn ang="0">
                  <a:pos x="5" y="13"/>
                </a:cxn>
                <a:cxn ang="0">
                  <a:pos x="0" y="11"/>
                </a:cxn>
                <a:cxn ang="0">
                  <a:pos x="14" y="0"/>
                </a:cxn>
              </a:cxnLst>
              <a:rect l="0" t="0" r="r" b="b"/>
              <a:pathLst>
                <a:path w="185" h="131">
                  <a:moveTo>
                    <a:pt x="14" y="0"/>
                  </a:moveTo>
                  <a:lnTo>
                    <a:pt x="22" y="0"/>
                  </a:lnTo>
                  <a:lnTo>
                    <a:pt x="29" y="3"/>
                  </a:lnTo>
                  <a:lnTo>
                    <a:pt x="32" y="6"/>
                  </a:lnTo>
                  <a:lnTo>
                    <a:pt x="35" y="13"/>
                  </a:lnTo>
                  <a:lnTo>
                    <a:pt x="37" y="16"/>
                  </a:lnTo>
                  <a:lnTo>
                    <a:pt x="40" y="22"/>
                  </a:lnTo>
                  <a:lnTo>
                    <a:pt x="46" y="21"/>
                  </a:lnTo>
                  <a:lnTo>
                    <a:pt x="51" y="22"/>
                  </a:lnTo>
                  <a:lnTo>
                    <a:pt x="62" y="24"/>
                  </a:lnTo>
                  <a:lnTo>
                    <a:pt x="62" y="16"/>
                  </a:lnTo>
                  <a:lnTo>
                    <a:pt x="67" y="11"/>
                  </a:lnTo>
                  <a:lnTo>
                    <a:pt x="73" y="11"/>
                  </a:lnTo>
                  <a:lnTo>
                    <a:pt x="75" y="8"/>
                  </a:lnTo>
                  <a:lnTo>
                    <a:pt x="75" y="6"/>
                  </a:lnTo>
                  <a:lnTo>
                    <a:pt x="79" y="8"/>
                  </a:lnTo>
                  <a:lnTo>
                    <a:pt x="81" y="11"/>
                  </a:lnTo>
                  <a:lnTo>
                    <a:pt x="82" y="10"/>
                  </a:lnTo>
                  <a:lnTo>
                    <a:pt x="79" y="5"/>
                  </a:lnTo>
                  <a:lnTo>
                    <a:pt x="82" y="5"/>
                  </a:lnTo>
                  <a:lnTo>
                    <a:pt x="84" y="5"/>
                  </a:lnTo>
                  <a:lnTo>
                    <a:pt x="89" y="8"/>
                  </a:lnTo>
                  <a:lnTo>
                    <a:pt x="94" y="10"/>
                  </a:lnTo>
                  <a:lnTo>
                    <a:pt x="94" y="11"/>
                  </a:lnTo>
                  <a:lnTo>
                    <a:pt x="100" y="13"/>
                  </a:lnTo>
                  <a:lnTo>
                    <a:pt x="101" y="16"/>
                  </a:lnTo>
                  <a:lnTo>
                    <a:pt x="100" y="17"/>
                  </a:lnTo>
                  <a:lnTo>
                    <a:pt x="103" y="21"/>
                  </a:lnTo>
                  <a:lnTo>
                    <a:pt x="103" y="22"/>
                  </a:lnTo>
                  <a:lnTo>
                    <a:pt x="100" y="22"/>
                  </a:lnTo>
                  <a:lnTo>
                    <a:pt x="100" y="27"/>
                  </a:lnTo>
                  <a:lnTo>
                    <a:pt x="105" y="29"/>
                  </a:lnTo>
                  <a:lnTo>
                    <a:pt x="114" y="30"/>
                  </a:lnTo>
                  <a:lnTo>
                    <a:pt x="117" y="32"/>
                  </a:lnTo>
                  <a:lnTo>
                    <a:pt x="119" y="29"/>
                  </a:lnTo>
                  <a:lnTo>
                    <a:pt x="124" y="32"/>
                  </a:lnTo>
                  <a:lnTo>
                    <a:pt x="125" y="36"/>
                  </a:lnTo>
                  <a:lnTo>
                    <a:pt x="125" y="40"/>
                  </a:lnTo>
                  <a:lnTo>
                    <a:pt x="127" y="44"/>
                  </a:lnTo>
                  <a:lnTo>
                    <a:pt x="130" y="46"/>
                  </a:lnTo>
                  <a:lnTo>
                    <a:pt x="130" y="52"/>
                  </a:lnTo>
                  <a:lnTo>
                    <a:pt x="135" y="57"/>
                  </a:lnTo>
                  <a:lnTo>
                    <a:pt x="147" y="65"/>
                  </a:lnTo>
                  <a:lnTo>
                    <a:pt x="157" y="71"/>
                  </a:lnTo>
                  <a:lnTo>
                    <a:pt x="166" y="78"/>
                  </a:lnTo>
                  <a:lnTo>
                    <a:pt x="173" y="81"/>
                  </a:lnTo>
                  <a:lnTo>
                    <a:pt x="176" y="81"/>
                  </a:lnTo>
                  <a:lnTo>
                    <a:pt x="182" y="82"/>
                  </a:lnTo>
                  <a:lnTo>
                    <a:pt x="185" y="85"/>
                  </a:lnTo>
                  <a:lnTo>
                    <a:pt x="184" y="90"/>
                  </a:lnTo>
                  <a:lnTo>
                    <a:pt x="184" y="95"/>
                  </a:lnTo>
                  <a:lnTo>
                    <a:pt x="181" y="95"/>
                  </a:lnTo>
                  <a:lnTo>
                    <a:pt x="174" y="112"/>
                  </a:lnTo>
                  <a:lnTo>
                    <a:pt x="154" y="120"/>
                  </a:lnTo>
                  <a:lnTo>
                    <a:pt x="155" y="123"/>
                  </a:lnTo>
                  <a:lnTo>
                    <a:pt x="152" y="128"/>
                  </a:lnTo>
                  <a:lnTo>
                    <a:pt x="147" y="131"/>
                  </a:lnTo>
                  <a:lnTo>
                    <a:pt x="130" y="128"/>
                  </a:lnTo>
                  <a:lnTo>
                    <a:pt x="127" y="125"/>
                  </a:lnTo>
                  <a:lnTo>
                    <a:pt x="127" y="120"/>
                  </a:lnTo>
                  <a:lnTo>
                    <a:pt x="125" y="108"/>
                  </a:lnTo>
                  <a:lnTo>
                    <a:pt x="119" y="108"/>
                  </a:lnTo>
                  <a:lnTo>
                    <a:pt x="101" y="97"/>
                  </a:lnTo>
                  <a:lnTo>
                    <a:pt x="98" y="89"/>
                  </a:lnTo>
                  <a:lnTo>
                    <a:pt x="73" y="81"/>
                  </a:lnTo>
                  <a:lnTo>
                    <a:pt x="68" y="74"/>
                  </a:lnTo>
                  <a:lnTo>
                    <a:pt x="43" y="81"/>
                  </a:lnTo>
                  <a:lnTo>
                    <a:pt x="30" y="90"/>
                  </a:lnTo>
                  <a:lnTo>
                    <a:pt x="22" y="92"/>
                  </a:lnTo>
                  <a:lnTo>
                    <a:pt x="21" y="73"/>
                  </a:lnTo>
                  <a:lnTo>
                    <a:pt x="24" y="63"/>
                  </a:lnTo>
                  <a:lnTo>
                    <a:pt x="14" y="57"/>
                  </a:lnTo>
                  <a:lnTo>
                    <a:pt x="21" y="54"/>
                  </a:lnTo>
                  <a:lnTo>
                    <a:pt x="14" y="49"/>
                  </a:lnTo>
                  <a:lnTo>
                    <a:pt x="16" y="46"/>
                  </a:lnTo>
                  <a:lnTo>
                    <a:pt x="14" y="44"/>
                  </a:lnTo>
                  <a:lnTo>
                    <a:pt x="7" y="46"/>
                  </a:lnTo>
                  <a:lnTo>
                    <a:pt x="5" y="40"/>
                  </a:lnTo>
                  <a:lnTo>
                    <a:pt x="7" y="24"/>
                  </a:lnTo>
                  <a:lnTo>
                    <a:pt x="10" y="32"/>
                  </a:lnTo>
                  <a:lnTo>
                    <a:pt x="27" y="33"/>
                  </a:lnTo>
                  <a:lnTo>
                    <a:pt x="30" y="32"/>
                  </a:lnTo>
                  <a:lnTo>
                    <a:pt x="27" y="30"/>
                  </a:lnTo>
                  <a:lnTo>
                    <a:pt x="33" y="24"/>
                  </a:lnTo>
                  <a:lnTo>
                    <a:pt x="24" y="16"/>
                  </a:lnTo>
                  <a:lnTo>
                    <a:pt x="19" y="8"/>
                  </a:lnTo>
                  <a:lnTo>
                    <a:pt x="16" y="6"/>
                  </a:lnTo>
                  <a:lnTo>
                    <a:pt x="5" y="13"/>
                  </a:lnTo>
                  <a:lnTo>
                    <a:pt x="5" y="24"/>
                  </a:lnTo>
                  <a:lnTo>
                    <a:pt x="0" y="11"/>
                  </a:lnTo>
                  <a:lnTo>
                    <a:pt x="8" y="3"/>
                  </a:lnTo>
                  <a:lnTo>
                    <a:pt x="1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201" name="Freeform 1935"/>
            <p:cNvSpPr>
              <a:spLocks/>
            </p:cNvSpPr>
            <p:nvPr/>
          </p:nvSpPr>
          <p:spPr bwMode="auto">
            <a:xfrm>
              <a:off x="4979988" y="3068638"/>
              <a:ext cx="471488" cy="200025"/>
            </a:xfrm>
            <a:custGeom>
              <a:avLst/>
              <a:gdLst/>
              <a:ahLst/>
              <a:cxnLst>
                <a:cxn ang="0">
                  <a:pos x="339" y="5"/>
                </a:cxn>
                <a:cxn ang="0">
                  <a:pos x="348" y="16"/>
                </a:cxn>
                <a:cxn ang="0">
                  <a:pos x="362" y="18"/>
                </a:cxn>
                <a:cxn ang="0">
                  <a:pos x="377" y="19"/>
                </a:cxn>
                <a:cxn ang="0">
                  <a:pos x="383" y="26"/>
                </a:cxn>
                <a:cxn ang="0">
                  <a:pos x="397" y="21"/>
                </a:cxn>
                <a:cxn ang="0">
                  <a:pos x="419" y="13"/>
                </a:cxn>
                <a:cxn ang="0">
                  <a:pos x="438" y="27"/>
                </a:cxn>
                <a:cxn ang="0">
                  <a:pos x="475" y="56"/>
                </a:cxn>
                <a:cxn ang="0">
                  <a:pos x="481" y="54"/>
                </a:cxn>
                <a:cxn ang="0">
                  <a:pos x="503" y="56"/>
                </a:cxn>
                <a:cxn ang="0">
                  <a:pos x="519" y="49"/>
                </a:cxn>
                <a:cxn ang="0">
                  <a:pos x="541" y="60"/>
                </a:cxn>
                <a:cxn ang="0">
                  <a:pos x="581" y="63"/>
                </a:cxn>
                <a:cxn ang="0">
                  <a:pos x="566" y="81"/>
                </a:cxn>
                <a:cxn ang="0">
                  <a:pos x="525" y="108"/>
                </a:cxn>
                <a:cxn ang="0">
                  <a:pos x="492" y="187"/>
                </a:cxn>
                <a:cxn ang="0">
                  <a:pos x="465" y="203"/>
                </a:cxn>
                <a:cxn ang="0">
                  <a:pos x="432" y="206"/>
                </a:cxn>
                <a:cxn ang="0">
                  <a:pos x="399" y="203"/>
                </a:cxn>
                <a:cxn ang="0">
                  <a:pos x="383" y="218"/>
                </a:cxn>
                <a:cxn ang="0">
                  <a:pos x="365" y="214"/>
                </a:cxn>
                <a:cxn ang="0">
                  <a:pos x="340" y="222"/>
                </a:cxn>
                <a:cxn ang="0">
                  <a:pos x="318" y="233"/>
                </a:cxn>
                <a:cxn ang="0">
                  <a:pos x="304" y="247"/>
                </a:cxn>
                <a:cxn ang="0">
                  <a:pos x="293" y="247"/>
                </a:cxn>
                <a:cxn ang="0">
                  <a:pos x="266" y="228"/>
                </a:cxn>
                <a:cxn ang="0">
                  <a:pos x="253" y="206"/>
                </a:cxn>
                <a:cxn ang="0">
                  <a:pos x="234" y="201"/>
                </a:cxn>
                <a:cxn ang="0">
                  <a:pos x="198" y="187"/>
                </a:cxn>
                <a:cxn ang="0">
                  <a:pos x="207" y="179"/>
                </a:cxn>
                <a:cxn ang="0">
                  <a:pos x="203" y="163"/>
                </a:cxn>
                <a:cxn ang="0">
                  <a:pos x="207" y="150"/>
                </a:cxn>
                <a:cxn ang="0">
                  <a:pos x="199" y="150"/>
                </a:cxn>
                <a:cxn ang="0">
                  <a:pos x="185" y="152"/>
                </a:cxn>
                <a:cxn ang="0">
                  <a:pos x="182" y="158"/>
                </a:cxn>
                <a:cxn ang="0">
                  <a:pos x="127" y="226"/>
                </a:cxn>
                <a:cxn ang="0">
                  <a:pos x="111" y="212"/>
                </a:cxn>
                <a:cxn ang="0">
                  <a:pos x="78" y="215"/>
                </a:cxn>
                <a:cxn ang="0">
                  <a:pos x="65" y="163"/>
                </a:cxn>
                <a:cxn ang="0">
                  <a:pos x="111" y="150"/>
                </a:cxn>
                <a:cxn ang="0">
                  <a:pos x="90" y="114"/>
                </a:cxn>
                <a:cxn ang="0">
                  <a:pos x="22" y="120"/>
                </a:cxn>
                <a:cxn ang="0">
                  <a:pos x="11" y="105"/>
                </a:cxn>
                <a:cxn ang="0">
                  <a:pos x="17" y="57"/>
                </a:cxn>
                <a:cxn ang="0">
                  <a:pos x="52" y="59"/>
                </a:cxn>
                <a:cxn ang="0">
                  <a:pos x="76" y="45"/>
                </a:cxn>
                <a:cxn ang="0">
                  <a:pos x="98" y="43"/>
                </a:cxn>
                <a:cxn ang="0">
                  <a:pos x="120" y="48"/>
                </a:cxn>
                <a:cxn ang="0">
                  <a:pos x="128" y="62"/>
                </a:cxn>
                <a:cxn ang="0">
                  <a:pos x="147" y="65"/>
                </a:cxn>
                <a:cxn ang="0">
                  <a:pos x="174" y="59"/>
                </a:cxn>
                <a:cxn ang="0">
                  <a:pos x="203" y="67"/>
                </a:cxn>
                <a:cxn ang="0">
                  <a:pos x="222" y="62"/>
                </a:cxn>
                <a:cxn ang="0">
                  <a:pos x="207" y="49"/>
                </a:cxn>
                <a:cxn ang="0">
                  <a:pos x="229" y="35"/>
                </a:cxn>
                <a:cxn ang="0">
                  <a:pos x="226" y="27"/>
                </a:cxn>
                <a:cxn ang="0">
                  <a:pos x="236" y="21"/>
                </a:cxn>
                <a:cxn ang="0">
                  <a:pos x="245" y="19"/>
                </a:cxn>
                <a:cxn ang="0">
                  <a:pos x="275" y="13"/>
                </a:cxn>
                <a:cxn ang="0">
                  <a:pos x="302" y="11"/>
                </a:cxn>
                <a:cxn ang="0">
                  <a:pos x="321" y="5"/>
                </a:cxn>
              </a:cxnLst>
              <a:rect l="0" t="0" r="r" b="b"/>
              <a:pathLst>
                <a:path w="595" h="252">
                  <a:moveTo>
                    <a:pt x="323" y="0"/>
                  </a:moveTo>
                  <a:lnTo>
                    <a:pt x="328" y="0"/>
                  </a:lnTo>
                  <a:lnTo>
                    <a:pt x="331" y="3"/>
                  </a:lnTo>
                  <a:lnTo>
                    <a:pt x="337" y="3"/>
                  </a:lnTo>
                  <a:lnTo>
                    <a:pt x="339" y="5"/>
                  </a:lnTo>
                  <a:lnTo>
                    <a:pt x="342" y="3"/>
                  </a:lnTo>
                  <a:lnTo>
                    <a:pt x="347" y="5"/>
                  </a:lnTo>
                  <a:lnTo>
                    <a:pt x="347" y="7"/>
                  </a:lnTo>
                  <a:lnTo>
                    <a:pt x="351" y="13"/>
                  </a:lnTo>
                  <a:lnTo>
                    <a:pt x="348" y="16"/>
                  </a:lnTo>
                  <a:lnTo>
                    <a:pt x="350" y="19"/>
                  </a:lnTo>
                  <a:lnTo>
                    <a:pt x="356" y="21"/>
                  </a:lnTo>
                  <a:lnTo>
                    <a:pt x="358" y="19"/>
                  </a:lnTo>
                  <a:lnTo>
                    <a:pt x="362" y="19"/>
                  </a:lnTo>
                  <a:lnTo>
                    <a:pt x="362" y="18"/>
                  </a:lnTo>
                  <a:lnTo>
                    <a:pt x="365" y="18"/>
                  </a:lnTo>
                  <a:lnTo>
                    <a:pt x="365" y="22"/>
                  </a:lnTo>
                  <a:lnTo>
                    <a:pt x="369" y="21"/>
                  </a:lnTo>
                  <a:lnTo>
                    <a:pt x="370" y="19"/>
                  </a:lnTo>
                  <a:lnTo>
                    <a:pt x="377" y="19"/>
                  </a:lnTo>
                  <a:lnTo>
                    <a:pt x="380" y="19"/>
                  </a:lnTo>
                  <a:lnTo>
                    <a:pt x="381" y="21"/>
                  </a:lnTo>
                  <a:lnTo>
                    <a:pt x="377" y="24"/>
                  </a:lnTo>
                  <a:lnTo>
                    <a:pt x="380" y="29"/>
                  </a:lnTo>
                  <a:lnTo>
                    <a:pt x="383" y="26"/>
                  </a:lnTo>
                  <a:lnTo>
                    <a:pt x="388" y="26"/>
                  </a:lnTo>
                  <a:lnTo>
                    <a:pt x="392" y="26"/>
                  </a:lnTo>
                  <a:lnTo>
                    <a:pt x="392" y="24"/>
                  </a:lnTo>
                  <a:lnTo>
                    <a:pt x="397" y="24"/>
                  </a:lnTo>
                  <a:lnTo>
                    <a:pt x="397" y="21"/>
                  </a:lnTo>
                  <a:lnTo>
                    <a:pt x="403" y="18"/>
                  </a:lnTo>
                  <a:lnTo>
                    <a:pt x="407" y="14"/>
                  </a:lnTo>
                  <a:lnTo>
                    <a:pt x="413" y="13"/>
                  </a:lnTo>
                  <a:lnTo>
                    <a:pt x="418" y="11"/>
                  </a:lnTo>
                  <a:lnTo>
                    <a:pt x="419" y="13"/>
                  </a:lnTo>
                  <a:lnTo>
                    <a:pt x="416" y="14"/>
                  </a:lnTo>
                  <a:lnTo>
                    <a:pt x="416" y="18"/>
                  </a:lnTo>
                  <a:lnTo>
                    <a:pt x="424" y="19"/>
                  </a:lnTo>
                  <a:lnTo>
                    <a:pt x="432" y="24"/>
                  </a:lnTo>
                  <a:lnTo>
                    <a:pt x="438" y="27"/>
                  </a:lnTo>
                  <a:lnTo>
                    <a:pt x="451" y="38"/>
                  </a:lnTo>
                  <a:lnTo>
                    <a:pt x="459" y="48"/>
                  </a:lnTo>
                  <a:lnTo>
                    <a:pt x="467" y="54"/>
                  </a:lnTo>
                  <a:lnTo>
                    <a:pt x="471" y="59"/>
                  </a:lnTo>
                  <a:lnTo>
                    <a:pt x="475" y="56"/>
                  </a:lnTo>
                  <a:lnTo>
                    <a:pt x="476" y="56"/>
                  </a:lnTo>
                  <a:lnTo>
                    <a:pt x="475" y="52"/>
                  </a:lnTo>
                  <a:lnTo>
                    <a:pt x="478" y="49"/>
                  </a:lnTo>
                  <a:lnTo>
                    <a:pt x="481" y="51"/>
                  </a:lnTo>
                  <a:lnTo>
                    <a:pt x="481" y="54"/>
                  </a:lnTo>
                  <a:lnTo>
                    <a:pt x="487" y="52"/>
                  </a:lnTo>
                  <a:lnTo>
                    <a:pt x="487" y="56"/>
                  </a:lnTo>
                  <a:lnTo>
                    <a:pt x="492" y="56"/>
                  </a:lnTo>
                  <a:lnTo>
                    <a:pt x="497" y="54"/>
                  </a:lnTo>
                  <a:lnTo>
                    <a:pt x="503" y="56"/>
                  </a:lnTo>
                  <a:lnTo>
                    <a:pt x="503" y="54"/>
                  </a:lnTo>
                  <a:lnTo>
                    <a:pt x="508" y="54"/>
                  </a:lnTo>
                  <a:lnTo>
                    <a:pt x="509" y="51"/>
                  </a:lnTo>
                  <a:lnTo>
                    <a:pt x="511" y="49"/>
                  </a:lnTo>
                  <a:lnTo>
                    <a:pt x="519" y="49"/>
                  </a:lnTo>
                  <a:lnTo>
                    <a:pt x="525" y="54"/>
                  </a:lnTo>
                  <a:lnTo>
                    <a:pt x="528" y="54"/>
                  </a:lnTo>
                  <a:lnTo>
                    <a:pt x="530" y="57"/>
                  </a:lnTo>
                  <a:lnTo>
                    <a:pt x="536" y="59"/>
                  </a:lnTo>
                  <a:lnTo>
                    <a:pt x="541" y="60"/>
                  </a:lnTo>
                  <a:lnTo>
                    <a:pt x="544" y="62"/>
                  </a:lnTo>
                  <a:lnTo>
                    <a:pt x="547" y="68"/>
                  </a:lnTo>
                  <a:lnTo>
                    <a:pt x="558" y="60"/>
                  </a:lnTo>
                  <a:lnTo>
                    <a:pt x="568" y="65"/>
                  </a:lnTo>
                  <a:lnTo>
                    <a:pt x="581" y="63"/>
                  </a:lnTo>
                  <a:lnTo>
                    <a:pt x="595" y="68"/>
                  </a:lnTo>
                  <a:lnTo>
                    <a:pt x="590" y="73"/>
                  </a:lnTo>
                  <a:lnTo>
                    <a:pt x="584" y="70"/>
                  </a:lnTo>
                  <a:lnTo>
                    <a:pt x="577" y="81"/>
                  </a:lnTo>
                  <a:lnTo>
                    <a:pt x="566" y="81"/>
                  </a:lnTo>
                  <a:lnTo>
                    <a:pt x="562" y="94"/>
                  </a:lnTo>
                  <a:lnTo>
                    <a:pt x="562" y="109"/>
                  </a:lnTo>
                  <a:lnTo>
                    <a:pt x="552" y="116"/>
                  </a:lnTo>
                  <a:lnTo>
                    <a:pt x="547" y="111"/>
                  </a:lnTo>
                  <a:lnTo>
                    <a:pt x="525" y="108"/>
                  </a:lnTo>
                  <a:lnTo>
                    <a:pt x="514" y="135"/>
                  </a:lnTo>
                  <a:lnTo>
                    <a:pt x="514" y="149"/>
                  </a:lnTo>
                  <a:lnTo>
                    <a:pt x="479" y="157"/>
                  </a:lnTo>
                  <a:lnTo>
                    <a:pt x="486" y="163"/>
                  </a:lnTo>
                  <a:lnTo>
                    <a:pt x="492" y="187"/>
                  </a:lnTo>
                  <a:lnTo>
                    <a:pt x="486" y="209"/>
                  </a:lnTo>
                  <a:lnTo>
                    <a:pt x="478" y="206"/>
                  </a:lnTo>
                  <a:lnTo>
                    <a:pt x="473" y="207"/>
                  </a:lnTo>
                  <a:lnTo>
                    <a:pt x="471" y="203"/>
                  </a:lnTo>
                  <a:lnTo>
                    <a:pt x="465" y="203"/>
                  </a:lnTo>
                  <a:lnTo>
                    <a:pt x="459" y="201"/>
                  </a:lnTo>
                  <a:lnTo>
                    <a:pt x="454" y="203"/>
                  </a:lnTo>
                  <a:lnTo>
                    <a:pt x="446" y="204"/>
                  </a:lnTo>
                  <a:lnTo>
                    <a:pt x="443" y="203"/>
                  </a:lnTo>
                  <a:lnTo>
                    <a:pt x="432" y="206"/>
                  </a:lnTo>
                  <a:lnTo>
                    <a:pt x="421" y="206"/>
                  </a:lnTo>
                  <a:lnTo>
                    <a:pt x="421" y="211"/>
                  </a:lnTo>
                  <a:lnTo>
                    <a:pt x="413" y="209"/>
                  </a:lnTo>
                  <a:lnTo>
                    <a:pt x="405" y="207"/>
                  </a:lnTo>
                  <a:lnTo>
                    <a:pt x="399" y="203"/>
                  </a:lnTo>
                  <a:lnTo>
                    <a:pt x="397" y="206"/>
                  </a:lnTo>
                  <a:lnTo>
                    <a:pt x="389" y="206"/>
                  </a:lnTo>
                  <a:lnTo>
                    <a:pt x="384" y="211"/>
                  </a:lnTo>
                  <a:lnTo>
                    <a:pt x="383" y="215"/>
                  </a:lnTo>
                  <a:lnTo>
                    <a:pt x="383" y="218"/>
                  </a:lnTo>
                  <a:lnTo>
                    <a:pt x="380" y="218"/>
                  </a:lnTo>
                  <a:lnTo>
                    <a:pt x="378" y="215"/>
                  </a:lnTo>
                  <a:lnTo>
                    <a:pt x="375" y="215"/>
                  </a:lnTo>
                  <a:lnTo>
                    <a:pt x="370" y="217"/>
                  </a:lnTo>
                  <a:lnTo>
                    <a:pt x="365" y="214"/>
                  </a:lnTo>
                  <a:lnTo>
                    <a:pt x="359" y="212"/>
                  </a:lnTo>
                  <a:lnTo>
                    <a:pt x="354" y="214"/>
                  </a:lnTo>
                  <a:lnTo>
                    <a:pt x="348" y="215"/>
                  </a:lnTo>
                  <a:lnTo>
                    <a:pt x="345" y="217"/>
                  </a:lnTo>
                  <a:lnTo>
                    <a:pt x="340" y="222"/>
                  </a:lnTo>
                  <a:lnTo>
                    <a:pt x="332" y="228"/>
                  </a:lnTo>
                  <a:lnTo>
                    <a:pt x="328" y="226"/>
                  </a:lnTo>
                  <a:lnTo>
                    <a:pt x="326" y="229"/>
                  </a:lnTo>
                  <a:lnTo>
                    <a:pt x="323" y="231"/>
                  </a:lnTo>
                  <a:lnTo>
                    <a:pt x="318" y="233"/>
                  </a:lnTo>
                  <a:lnTo>
                    <a:pt x="315" y="236"/>
                  </a:lnTo>
                  <a:lnTo>
                    <a:pt x="309" y="237"/>
                  </a:lnTo>
                  <a:lnTo>
                    <a:pt x="309" y="241"/>
                  </a:lnTo>
                  <a:lnTo>
                    <a:pt x="304" y="244"/>
                  </a:lnTo>
                  <a:lnTo>
                    <a:pt x="304" y="247"/>
                  </a:lnTo>
                  <a:lnTo>
                    <a:pt x="302" y="248"/>
                  </a:lnTo>
                  <a:lnTo>
                    <a:pt x="301" y="252"/>
                  </a:lnTo>
                  <a:lnTo>
                    <a:pt x="296" y="250"/>
                  </a:lnTo>
                  <a:lnTo>
                    <a:pt x="291" y="248"/>
                  </a:lnTo>
                  <a:lnTo>
                    <a:pt x="293" y="247"/>
                  </a:lnTo>
                  <a:lnTo>
                    <a:pt x="293" y="242"/>
                  </a:lnTo>
                  <a:lnTo>
                    <a:pt x="288" y="242"/>
                  </a:lnTo>
                  <a:lnTo>
                    <a:pt x="280" y="241"/>
                  </a:lnTo>
                  <a:lnTo>
                    <a:pt x="269" y="241"/>
                  </a:lnTo>
                  <a:lnTo>
                    <a:pt x="266" y="228"/>
                  </a:lnTo>
                  <a:lnTo>
                    <a:pt x="258" y="228"/>
                  </a:lnTo>
                  <a:lnTo>
                    <a:pt x="261" y="218"/>
                  </a:lnTo>
                  <a:lnTo>
                    <a:pt x="263" y="214"/>
                  </a:lnTo>
                  <a:lnTo>
                    <a:pt x="258" y="215"/>
                  </a:lnTo>
                  <a:lnTo>
                    <a:pt x="253" y="206"/>
                  </a:lnTo>
                  <a:lnTo>
                    <a:pt x="250" y="204"/>
                  </a:lnTo>
                  <a:lnTo>
                    <a:pt x="250" y="201"/>
                  </a:lnTo>
                  <a:lnTo>
                    <a:pt x="247" y="199"/>
                  </a:lnTo>
                  <a:lnTo>
                    <a:pt x="241" y="203"/>
                  </a:lnTo>
                  <a:lnTo>
                    <a:pt x="234" y="201"/>
                  </a:lnTo>
                  <a:lnTo>
                    <a:pt x="226" y="201"/>
                  </a:lnTo>
                  <a:lnTo>
                    <a:pt x="217" y="201"/>
                  </a:lnTo>
                  <a:lnTo>
                    <a:pt x="209" y="201"/>
                  </a:lnTo>
                  <a:lnTo>
                    <a:pt x="201" y="193"/>
                  </a:lnTo>
                  <a:lnTo>
                    <a:pt x="198" y="187"/>
                  </a:lnTo>
                  <a:lnTo>
                    <a:pt x="199" y="187"/>
                  </a:lnTo>
                  <a:lnTo>
                    <a:pt x="199" y="185"/>
                  </a:lnTo>
                  <a:lnTo>
                    <a:pt x="203" y="182"/>
                  </a:lnTo>
                  <a:lnTo>
                    <a:pt x="206" y="180"/>
                  </a:lnTo>
                  <a:lnTo>
                    <a:pt x="207" y="179"/>
                  </a:lnTo>
                  <a:lnTo>
                    <a:pt x="207" y="177"/>
                  </a:lnTo>
                  <a:lnTo>
                    <a:pt x="206" y="174"/>
                  </a:lnTo>
                  <a:lnTo>
                    <a:pt x="204" y="169"/>
                  </a:lnTo>
                  <a:lnTo>
                    <a:pt x="203" y="166"/>
                  </a:lnTo>
                  <a:lnTo>
                    <a:pt x="203" y="163"/>
                  </a:lnTo>
                  <a:lnTo>
                    <a:pt x="201" y="163"/>
                  </a:lnTo>
                  <a:lnTo>
                    <a:pt x="207" y="158"/>
                  </a:lnTo>
                  <a:lnTo>
                    <a:pt x="207" y="155"/>
                  </a:lnTo>
                  <a:lnTo>
                    <a:pt x="209" y="154"/>
                  </a:lnTo>
                  <a:lnTo>
                    <a:pt x="207" y="150"/>
                  </a:lnTo>
                  <a:lnTo>
                    <a:pt x="206" y="150"/>
                  </a:lnTo>
                  <a:lnTo>
                    <a:pt x="206" y="154"/>
                  </a:lnTo>
                  <a:lnTo>
                    <a:pt x="203" y="157"/>
                  </a:lnTo>
                  <a:lnTo>
                    <a:pt x="199" y="155"/>
                  </a:lnTo>
                  <a:lnTo>
                    <a:pt x="199" y="150"/>
                  </a:lnTo>
                  <a:lnTo>
                    <a:pt x="196" y="149"/>
                  </a:lnTo>
                  <a:lnTo>
                    <a:pt x="188" y="152"/>
                  </a:lnTo>
                  <a:lnTo>
                    <a:pt x="187" y="152"/>
                  </a:lnTo>
                  <a:lnTo>
                    <a:pt x="187" y="152"/>
                  </a:lnTo>
                  <a:lnTo>
                    <a:pt x="185" y="152"/>
                  </a:lnTo>
                  <a:lnTo>
                    <a:pt x="185" y="154"/>
                  </a:lnTo>
                  <a:lnTo>
                    <a:pt x="182" y="154"/>
                  </a:lnTo>
                  <a:lnTo>
                    <a:pt x="182" y="157"/>
                  </a:lnTo>
                  <a:lnTo>
                    <a:pt x="182" y="157"/>
                  </a:lnTo>
                  <a:lnTo>
                    <a:pt x="182" y="158"/>
                  </a:lnTo>
                  <a:lnTo>
                    <a:pt x="174" y="160"/>
                  </a:lnTo>
                  <a:lnTo>
                    <a:pt x="171" y="163"/>
                  </a:lnTo>
                  <a:lnTo>
                    <a:pt x="171" y="166"/>
                  </a:lnTo>
                  <a:lnTo>
                    <a:pt x="136" y="171"/>
                  </a:lnTo>
                  <a:lnTo>
                    <a:pt x="127" y="226"/>
                  </a:lnTo>
                  <a:lnTo>
                    <a:pt x="125" y="226"/>
                  </a:lnTo>
                  <a:lnTo>
                    <a:pt x="117" y="228"/>
                  </a:lnTo>
                  <a:lnTo>
                    <a:pt x="114" y="222"/>
                  </a:lnTo>
                  <a:lnTo>
                    <a:pt x="112" y="217"/>
                  </a:lnTo>
                  <a:lnTo>
                    <a:pt x="111" y="212"/>
                  </a:lnTo>
                  <a:lnTo>
                    <a:pt x="106" y="207"/>
                  </a:lnTo>
                  <a:lnTo>
                    <a:pt x="100" y="206"/>
                  </a:lnTo>
                  <a:lnTo>
                    <a:pt x="92" y="206"/>
                  </a:lnTo>
                  <a:lnTo>
                    <a:pt x="86" y="207"/>
                  </a:lnTo>
                  <a:lnTo>
                    <a:pt x="78" y="215"/>
                  </a:lnTo>
                  <a:lnTo>
                    <a:pt x="81" y="198"/>
                  </a:lnTo>
                  <a:lnTo>
                    <a:pt x="62" y="188"/>
                  </a:lnTo>
                  <a:lnTo>
                    <a:pt x="57" y="174"/>
                  </a:lnTo>
                  <a:lnTo>
                    <a:pt x="44" y="163"/>
                  </a:lnTo>
                  <a:lnTo>
                    <a:pt x="65" y="163"/>
                  </a:lnTo>
                  <a:lnTo>
                    <a:pt x="60" y="152"/>
                  </a:lnTo>
                  <a:lnTo>
                    <a:pt x="63" y="149"/>
                  </a:lnTo>
                  <a:lnTo>
                    <a:pt x="71" y="149"/>
                  </a:lnTo>
                  <a:lnTo>
                    <a:pt x="74" y="144"/>
                  </a:lnTo>
                  <a:lnTo>
                    <a:pt x="111" y="150"/>
                  </a:lnTo>
                  <a:lnTo>
                    <a:pt x="111" y="146"/>
                  </a:lnTo>
                  <a:lnTo>
                    <a:pt x="112" y="146"/>
                  </a:lnTo>
                  <a:lnTo>
                    <a:pt x="111" y="143"/>
                  </a:lnTo>
                  <a:lnTo>
                    <a:pt x="100" y="135"/>
                  </a:lnTo>
                  <a:lnTo>
                    <a:pt x="90" y="114"/>
                  </a:lnTo>
                  <a:lnTo>
                    <a:pt x="81" y="108"/>
                  </a:lnTo>
                  <a:lnTo>
                    <a:pt x="70" y="111"/>
                  </a:lnTo>
                  <a:lnTo>
                    <a:pt x="57" y="106"/>
                  </a:lnTo>
                  <a:lnTo>
                    <a:pt x="46" y="116"/>
                  </a:lnTo>
                  <a:lnTo>
                    <a:pt x="22" y="120"/>
                  </a:lnTo>
                  <a:lnTo>
                    <a:pt x="29" y="125"/>
                  </a:lnTo>
                  <a:lnTo>
                    <a:pt x="22" y="128"/>
                  </a:lnTo>
                  <a:lnTo>
                    <a:pt x="22" y="128"/>
                  </a:lnTo>
                  <a:lnTo>
                    <a:pt x="11" y="114"/>
                  </a:lnTo>
                  <a:lnTo>
                    <a:pt x="11" y="105"/>
                  </a:lnTo>
                  <a:lnTo>
                    <a:pt x="5" y="97"/>
                  </a:lnTo>
                  <a:lnTo>
                    <a:pt x="0" y="86"/>
                  </a:lnTo>
                  <a:lnTo>
                    <a:pt x="6" y="79"/>
                  </a:lnTo>
                  <a:lnTo>
                    <a:pt x="6" y="68"/>
                  </a:lnTo>
                  <a:lnTo>
                    <a:pt x="17" y="57"/>
                  </a:lnTo>
                  <a:lnTo>
                    <a:pt x="25" y="54"/>
                  </a:lnTo>
                  <a:lnTo>
                    <a:pt x="40" y="52"/>
                  </a:lnTo>
                  <a:lnTo>
                    <a:pt x="46" y="56"/>
                  </a:lnTo>
                  <a:lnTo>
                    <a:pt x="44" y="59"/>
                  </a:lnTo>
                  <a:lnTo>
                    <a:pt x="52" y="59"/>
                  </a:lnTo>
                  <a:lnTo>
                    <a:pt x="55" y="56"/>
                  </a:lnTo>
                  <a:lnTo>
                    <a:pt x="54" y="49"/>
                  </a:lnTo>
                  <a:lnTo>
                    <a:pt x="65" y="48"/>
                  </a:lnTo>
                  <a:lnTo>
                    <a:pt x="67" y="45"/>
                  </a:lnTo>
                  <a:lnTo>
                    <a:pt x="76" y="45"/>
                  </a:lnTo>
                  <a:lnTo>
                    <a:pt x="81" y="41"/>
                  </a:lnTo>
                  <a:lnTo>
                    <a:pt x="82" y="40"/>
                  </a:lnTo>
                  <a:lnTo>
                    <a:pt x="90" y="40"/>
                  </a:lnTo>
                  <a:lnTo>
                    <a:pt x="93" y="41"/>
                  </a:lnTo>
                  <a:lnTo>
                    <a:pt x="98" y="43"/>
                  </a:lnTo>
                  <a:lnTo>
                    <a:pt x="100" y="40"/>
                  </a:lnTo>
                  <a:lnTo>
                    <a:pt x="106" y="40"/>
                  </a:lnTo>
                  <a:lnTo>
                    <a:pt x="108" y="45"/>
                  </a:lnTo>
                  <a:lnTo>
                    <a:pt x="117" y="45"/>
                  </a:lnTo>
                  <a:lnTo>
                    <a:pt x="120" y="48"/>
                  </a:lnTo>
                  <a:lnTo>
                    <a:pt x="120" y="51"/>
                  </a:lnTo>
                  <a:lnTo>
                    <a:pt x="127" y="52"/>
                  </a:lnTo>
                  <a:lnTo>
                    <a:pt x="127" y="56"/>
                  </a:lnTo>
                  <a:lnTo>
                    <a:pt x="130" y="57"/>
                  </a:lnTo>
                  <a:lnTo>
                    <a:pt x="128" y="62"/>
                  </a:lnTo>
                  <a:lnTo>
                    <a:pt x="133" y="60"/>
                  </a:lnTo>
                  <a:lnTo>
                    <a:pt x="135" y="57"/>
                  </a:lnTo>
                  <a:lnTo>
                    <a:pt x="138" y="57"/>
                  </a:lnTo>
                  <a:lnTo>
                    <a:pt x="139" y="60"/>
                  </a:lnTo>
                  <a:lnTo>
                    <a:pt x="147" y="65"/>
                  </a:lnTo>
                  <a:lnTo>
                    <a:pt x="150" y="62"/>
                  </a:lnTo>
                  <a:lnTo>
                    <a:pt x="154" y="59"/>
                  </a:lnTo>
                  <a:lnTo>
                    <a:pt x="165" y="57"/>
                  </a:lnTo>
                  <a:lnTo>
                    <a:pt x="173" y="62"/>
                  </a:lnTo>
                  <a:lnTo>
                    <a:pt x="174" y="59"/>
                  </a:lnTo>
                  <a:lnTo>
                    <a:pt x="184" y="59"/>
                  </a:lnTo>
                  <a:lnTo>
                    <a:pt x="185" y="65"/>
                  </a:lnTo>
                  <a:lnTo>
                    <a:pt x="191" y="67"/>
                  </a:lnTo>
                  <a:lnTo>
                    <a:pt x="198" y="68"/>
                  </a:lnTo>
                  <a:lnTo>
                    <a:pt x="203" y="67"/>
                  </a:lnTo>
                  <a:lnTo>
                    <a:pt x="206" y="67"/>
                  </a:lnTo>
                  <a:lnTo>
                    <a:pt x="206" y="68"/>
                  </a:lnTo>
                  <a:lnTo>
                    <a:pt x="215" y="68"/>
                  </a:lnTo>
                  <a:lnTo>
                    <a:pt x="223" y="67"/>
                  </a:lnTo>
                  <a:lnTo>
                    <a:pt x="222" y="62"/>
                  </a:lnTo>
                  <a:lnTo>
                    <a:pt x="225" y="57"/>
                  </a:lnTo>
                  <a:lnTo>
                    <a:pt x="217" y="56"/>
                  </a:lnTo>
                  <a:lnTo>
                    <a:pt x="210" y="52"/>
                  </a:lnTo>
                  <a:lnTo>
                    <a:pt x="210" y="51"/>
                  </a:lnTo>
                  <a:lnTo>
                    <a:pt x="207" y="49"/>
                  </a:lnTo>
                  <a:lnTo>
                    <a:pt x="220" y="45"/>
                  </a:lnTo>
                  <a:lnTo>
                    <a:pt x="217" y="40"/>
                  </a:lnTo>
                  <a:lnTo>
                    <a:pt x="220" y="38"/>
                  </a:lnTo>
                  <a:lnTo>
                    <a:pt x="223" y="33"/>
                  </a:lnTo>
                  <a:lnTo>
                    <a:pt x="229" y="35"/>
                  </a:lnTo>
                  <a:lnTo>
                    <a:pt x="236" y="35"/>
                  </a:lnTo>
                  <a:lnTo>
                    <a:pt x="237" y="32"/>
                  </a:lnTo>
                  <a:lnTo>
                    <a:pt x="233" y="32"/>
                  </a:lnTo>
                  <a:lnTo>
                    <a:pt x="226" y="30"/>
                  </a:lnTo>
                  <a:lnTo>
                    <a:pt x="226" y="27"/>
                  </a:lnTo>
                  <a:lnTo>
                    <a:pt x="229" y="27"/>
                  </a:lnTo>
                  <a:lnTo>
                    <a:pt x="228" y="26"/>
                  </a:lnTo>
                  <a:lnTo>
                    <a:pt x="223" y="24"/>
                  </a:lnTo>
                  <a:lnTo>
                    <a:pt x="225" y="19"/>
                  </a:lnTo>
                  <a:lnTo>
                    <a:pt x="236" y="21"/>
                  </a:lnTo>
                  <a:lnTo>
                    <a:pt x="236" y="19"/>
                  </a:lnTo>
                  <a:lnTo>
                    <a:pt x="239" y="19"/>
                  </a:lnTo>
                  <a:lnTo>
                    <a:pt x="241" y="21"/>
                  </a:lnTo>
                  <a:lnTo>
                    <a:pt x="245" y="21"/>
                  </a:lnTo>
                  <a:lnTo>
                    <a:pt x="245" y="19"/>
                  </a:lnTo>
                  <a:lnTo>
                    <a:pt x="255" y="18"/>
                  </a:lnTo>
                  <a:lnTo>
                    <a:pt x="258" y="19"/>
                  </a:lnTo>
                  <a:lnTo>
                    <a:pt x="261" y="16"/>
                  </a:lnTo>
                  <a:lnTo>
                    <a:pt x="274" y="16"/>
                  </a:lnTo>
                  <a:lnTo>
                    <a:pt x="275" y="13"/>
                  </a:lnTo>
                  <a:lnTo>
                    <a:pt x="278" y="13"/>
                  </a:lnTo>
                  <a:lnTo>
                    <a:pt x="282" y="11"/>
                  </a:lnTo>
                  <a:lnTo>
                    <a:pt x="286" y="13"/>
                  </a:lnTo>
                  <a:lnTo>
                    <a:pt x="294" y="10"/>
                  </a:lnTo>
                  <a:lnTo>
                    <a:pt x="302" y="11"/>
                  </a:lnTo>
                  <a:lnTo>
                    <a:pt x="309" y="11"/>
                  </a:lnTo>
                  <a:lnTo>
                    <a:pt x="312" y="8"/>
                  </a:lnTo>
                  <a:lnTo>
                    <a:pt x="315" y="7"/>
                  </a:lnTo>
                  <a:lnTo>
                    <a:pt x="316" y="5"/>
                  </a:lnTo>
                  <a:lnTo>
                    <a:pt x="321" y="5"/>
                  </a:lnTo>
                  <a:lnTo>
                    <a:pt x="32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202" name="Freeform 1936"/>
            <p:cNvSpPr>
              <a:spLocks/>
            </p:cNvSpPr>
            <p:nvPr/>
          </p:nvSpPr>
          <p:spPr bwMode="auto">
            <a:xfrm>
              <a:off x="4979988" y="3068638"/>
              <a:ext cx="471488" cy="200025"/>
            </a:xfrm>
            <a:custGeom>
              <a:avLst/>
              <a:gdLst/>
              <a:ahLst/>
              <a:cxnLst>
                <a:cxn ang="0">
                  <a:pos x="339" y="5"/>
                </a:cxn>
                <a:cxn ang="0">
                  <a:pos x="348" y="16"/>
                </a:cxn>
                <a:cxn ang="0">
                  <a:pos x="362" y="18"/>
                </a:cxn>
                <a:cxn ang="0">
                  <a:pos x="377" y="19"/>
                </a:cxn>
                <a:cxn ang="0">
                  <a:pos x="383" y="26"/>
                </a:cxn>
                <a:cxn ang="0">
                  <a:pos x="397" y="21"/>
                </a:cxn>
                <a:cxn ang="0">
                  <a:pos x="419" y="13"/>
                </a:cxn>
                <a:cxn ang="0">
                  <a:pos x="438" y="27"/>
                </a:cxn>
                <a:cxn ang="0">
                  <a:pos x="475" y="56"/>
                </a:cxn>
                <a:cxn ang="0">
                  <a:pos x="481" y="54"/>
                </a:cxn>
                <a:cxn ang="0">
                  <a:pos x="503" y="56"/>
                </a:cxn>
                <a:cxn ang="0">
                  <a:pos x="519" y="49"/>
                </a:cxn>
                <a:cxn ang="0">
                  <a:pos x="541" y="60"/>
                </a:cxn>
                <a:cxn ang="0">
                  <a:pos x="581" y="63"/>
                </a:cxn>
                <a:cxn ang="0">
                  <a:pos x="566" y="81"/>
                </a:cxn>
                <a:cxn ang="0">
                  <a:pos x="525" y="108"/>
                </a:cxn>
                <a:cxn ang="0">
                  <a:pos x="492" y="187"/>
                </a:cxn>
                <a:cxn ang="0">
                  <a:pos x="465" y="203"/>
                </a:cxn>
                <a:cxn ang="0">
                  <a:pos x="432" y="206"/>
                </a:cxn>
                <a:cxn ang="0">
                  <a:pos x="399" y="203"/>
                </a:cxn>
                <a:cxn ang="0">
                  <a:pos x="383" y="218"/>
                </a:cxn>
                <a:cxn ang="0">
                  <a:pos x="365" y="214"/>
                </a:cxn>
                <a:cxn ang="0">
                  <a:pos x="340" y="222"/>
                </a:cxn>
                <a:cxn ang="0">
                  <a:pos x="318" y="233"/>
                </a:cxn>
                <a:cxn ang="0">
                  <a:pos x="304" y="247"/>
                </a:cxn>
                <a:cxn ang="0">
                  <a:pos x="293" y="247"/>
                </a:cxn>
                <a:cxn ang="0">
                  <a:pos x="266" y="228"/>
                </a:cxn>
                <a:cxn ang="0">
                  <a:pos x="253" y="206"/>
                </a:cxn>
                <a:cxn ang="0">
                  <a:pos x="234" y="201"/>
                </a:cxn>
                <a:cxn ang="0">
                  <a:pos x="198" y="187"/>
                </a:cxn>
                <a:cxn ang="0">
                  <a:pos x="207" y="179"/>
                </a:cxn>
                <a:cxn ang="0">
                  <a:pos x="203" y="163"/>
                </a:cxn>
                <a:cxn ang="0">
                  <a:pos x="207" y="150"/>
                </a:cxn>
                <a:cxn ang="0">
                  <a:pos x="199" y="150"/>
                </a:cxn>
                <a:cxn ang="0">
                  <a:pos x="185" y="152"/>
                </a:cxn>
                <a:cxn ang="0">
                  <a:pos x="182" y="158"/>
                </a:cxn>
                <a:cxn ang="0">
                  <a:pos x="127" y="226"/>
                </a:cxn>
                <a:cxn ang="0">
                  <a:pos x="111" y="212"/>
                </a:cxn>
                <a:cxn ang="0">
                  <a:pos x="78" y="215"/>
                </a:cxn>
                <a:cxn ang="0">
                  <a:pos x="65" y="163"/>
                </a:cxn>
                <a:cxn ang="0">
                  <a:pos x="111" y="150"/>
                </a:cxn>
                <a:cxn ang="0">
                  <a:pos x="90" y="114"/>
                </a:cxn>
                <a:cxn ang="0">
                  <a:pos x="22" y="120"/>
                </a:cxn>
                <a:cxn ang="0">
                  <a:pos x="11" y="105"/>
                </a:cxn>
                <a:cxn ang="0">
                  <a:pos x="17" y="57"/>
                </a:cxn>
                <a:cxn ang="0">
                  <a:pos x="52" y="59"/>
                </a:cxn>
                <a:cxn ang="0">
                  <a:pos x="76" y="45"/>
                </a:cxn>
                <a:cxn ang="0">
                  <a:pos x="98" y="43"/>
                </a:cxn>
                <a:cxn ang="0">
                  <a:pos x="120" y="48"/>
                </a:cxn>
                <a:cxn ang="0">
                  <a:pos x="128" y="62"/>
                </a:cxn>
                <a:cxn ang="0">
                  <a:pos x="147" y="65"/>
                </a:cxn>
                <a:cxn ang="0">
                  <a:pos x="174" y="59"/>
                </a:cxn>
                <a:cxn ang="0">
                  <a:pos x="203" y="67"/>
                </a:cxn>
                <a:cxn ang="0">
                  <a:pos x="222" y="62"/>
                </a:cxn>
                <a:cxn ang="0">
                  <a:pos x="207" y="49"/>
                </a:cxn>
                <a:cxn ang="0">
                  <a:pos x="229" y="35"/>
                </a:cxn>
                <a:cxn ang="0">
                  <a:pos x="226" y="27"/>
                </a:cxn>
                <a:cxn ang="0">
                  <a:pos x="236" y="21"/>
                </a:cxn>
                <a:cxn ang="0">
                  <a:pos x="245" y="19"/>
                </a:cxn>
                <a:cxn ang="0">
                  <a:pos x="275" y="13"/>
                </a:cxn>
                <a:cxn ang="0">
                  <a:pos x="302" y="11"/>
                </a:cxn>
                <a:cxn ang="0">
                  <a:pos x="321" y="5"/>
                </a:cxn>
              </a:cxnLst>
              <a:rect l="0" t="0" r="r" b="b"/>
              <a:pathLst>
                <a:path w="595" h="252">
                  <a:moveTo>
                    <a:pt x="323" y="0"/>
                  </a:moveTo>
                  <a:lnTo>
                    <a:pt x="328" y="0"/>
                  </a:lnTo>
                  <a:lnTo>
                    <a:pt x="331" y="3"/>
                  </a:lnTo>
                  <a:lnTo>
                    <a:pt x="337" y="3"/>
                  </a:lnTo>
                  <a:lnTo>
                    <a:pt x="339" y="5"/>
                  </a:lnTo>
                  <a:lnTo>
                    <a:pt x="342" y="3"/>
                  </a:lnTo>
                  <a:lnTo>
                    <a:pt x="347" y="5"/>
                  </a:lnTo>
                  <a:lnTo>
                    <a:pt x="347" y="7"/>
                  </a:lnTo>
                  <a:lnTo>
                    <a:pt x="351" y="13"/>
                  </a:lnTo>
                  <a:lnTo>
                    <a:pt x="348" y="16"/>
                  </a:lnTo>
                  <a:lnTo>
                    <a:pt x="350" y="19"/>
                  </a:lnTo>
                  <a:lnTo>
                    <a:pt x="356" y="21"/>
                  </a:lnTo>
                  <a:lnTo>
                    <a:pt x="358" y="19"/>
                  </a:lnTo>
                  <a:lnTo>
                    <a:pt x="362" y="19"/>
                  </a:lnTo>
                  <a:lnTo>
                    <a:pt x="362" y="18"/>
                  </a:lnTo>
                  <a:lnTo>
                    <a:pt x="365" y="18"/>
                  </a:lnTo>
                  <a:lnTo>
                    <a:pt x="365" y="22"/>
                  </a:lnTo>
                  <a:lnTo>
                    <a:pt x="369" y="21"/>
                  </a:lnTo>
                  <a:lnTo>
                    <a:pt x="370" y="19"/>
                  </a:lnTo>
                  <a:lnTo>
                    <a:pt x="377" y="19"/>
                  </a:lnTo>
                  <a:lnTo>
                    <a:pt x="380" y="19"/>
                  </a:lnTo>
                  <a:lnTo>
                    <a:pt x="381" y="21"/>
                  </a:lnTo>
                  <a:lnTo>
                    <a:pt x="377" y="24"/>
                  </a:lnTo>
                  <a:lnTo>
                    <a:pt x="380" y="29"/>
                  </a:lnTo>
                  <a:lnTo>
                    <a:pt x="383" y="26"/>
                  </a:lnTo>
                  <a:lnTo>
                    <a:pt x="388" y="26"/>
                  </a:lnTo>
                  <a:lnTo>
                    <a:pt x="392" y="26"/>
                  </a:lnTo>
                  <a:lnTo>
                    <a:pt x="392" y="24"/>
                  </a:lnTo>
                  <a:lnTo>
                    <a:pt x="397" y="24"/>
                  </a:lnTo>
                  <a:lnTo>
                    <a:pt x="397" y="21"/>
                  </a:lnTo>
                  <a:lnTo>
                    <a:pt x="403" y="18"/>
                  </a:lnTo>
                  <a:lnTo>
                    <a:pt x="407" y="14"/>
                  </a:lnTo>
                  <a:lnTo>
                    <a:pt x="413" y="13"/>
                  </a:lnTo>
                  <a:lnTo>
                    <a:pt x="418" y="11"/>
                  </a:lnTo>
                  <a:lnTo>
                    <a:pt x="419" y="13"/>
                  </a:lnTo>
                  <a:lnTo>
                    <a:pt x="416" y="14"/>
                  </a:lnTo>
                  <a:lnTo>
                    <a:pt x="416" y="18"/>
                  </a:lnTo>
                  <a:lnTo>
                    <a:pt x="424" y="19"/>
                  </a:lnTo>
                  <a:lnTo>
                    <a:pt x="432" y="24"/>
                  </a:lnTo>
                  <a:lnTo>
                    <a:pt x="438" y="27"/>
                  </a:lnTo>
                  <a:lnTo>
                    <a:pt x="451" y="38"/>
                  </a:lnTo>
                  <a:lnTo>
                    <a:pt x="459" y="48"/>
                  </a:lnTo>
                  <a:lnTo>
                    <a:pt x="467" y="54"/>
                  </a:lnTo>
                  <a:lnTo>
                    <a:pt x="471" y="59"/>
                  </a:lnTo>
                  <a:lnTo>
                    <a:pt x="475" y="56"/>
                  </a:lnTo>
                  <a:lnTo>
                    <a:pt x="476" y="56"/>
                  </a:lnTo>
                  <a:lnTo>
                    <a:pt x="475" y="52"/>
                  </a:lnTo>
                  <a:lnTo>
                    <a:pt x="478" y="49"/>
                  </a:lnTo>
                  <a:lnTo>
                    <a:pt x="481" y="51"/>
                  </a:lnTo>
                  <a:lnTo>
                    <a:pt x="481" y="54"/>
                  </a:lnTo>
                  <a:lnTo>
                    <a:pt x="487" y="52"/>
                  </a:lnTo>
                  <a:lnTo>
                    <a:pt x="487" y="56"/>
                  </a:lnTo>
                  <a:lnTo>
                    <a:pt x="492" y="56"/>
                  </a:lnTo>
                  <a:lnTo>
                    <a:pt x="497" y="54"/>
                  </a:lnTo>
                  <a:lnTo>
                    <a:pt x="503" y="56"/>
                  </a:lnTo>
                  <a:lnTo>
                    <a:pt x="503" y="54"/>
                  </a:lnTo>
                  <a:lnTo>
                    <a:pt x="508" y="54"/>
                  </a:lnTo>
                  <a:lnTo>
                    <a:pt x="509" y="51"/>
                  </a:lnTo>
                  <a:lnTo>
                    <a:pt x="511" y="49"/>
                  </a:lnTo>
                  <a:lnTo>
                    <a:pt x="519" y="49"/>
                  </a:lnTo>
                  <a:lnTo>
                    <a:pt x="525" y="54"/>
                  </a:lnTo>
                  <a:lnTo>
                    <a:pt x="528" y="54"/>
                  </a:lnTo>
                  <a:lnTo>
                    <a:pt x="530" y="57"/>
                  </a:lnTo>
                  <a:lnTo>
                    <a:pt x="536" y="59"/>
                  </a:lnTo>
                  <a:lnTo>
                    <a:pt x="541" y="60"/>
                  </a:lnTo>
                  <a:lnTo>
                    <a:pt x="544" y="62"/>
                  </a:lnTo>
                  <a:lnTo>
                    <a:pt x="547" y="68"/>
                  </a:lnTo>
                  <a:lnTo>
                    <a:pt x="558" y="60"/>
                  </a:lnTo>
                  <a:lnTo>
                    <a:pt x="568" y="65"/>
                  </a:lnTo>
                  <a:lnTo>
                    <a:pt x="581" y="63"/>
                  </a:lnTo>
                  <a:lnTo>
                    <a:pt x="595" y="68"/>
                  </a:lnTo>
                  <a:lnTo>
                    <a:pt x="590" y="73"/>
                  </a:lnTo>
                  <a:lnTo>
                    <a:pt x="584" y="70"/>
                  </a:lnTo>
                  <a:lnTo>
                    <a:pt x="577" y="81"/>
                  </a:lnTo>
                  <a:lnTo>
                    <a:pt x="566" y="81"/>
                  </a:lnTo>
                  <a:lnTo>
                    <a:pt x="562" y="94"/>
                  </a:lnTo>
                  <a:lnTo>
                    <a:pt x="562" y="109"/>
                  </a:lnTo>
                  <a:lnTo>
                    <a:pt x="552" y="116"/>
                  </a:lnTo>
                  <a:lnTo>
                    <a:pt x="547" y="111"/>
                  </a:lnTo>
                  <a:lnTo>
                    <a:pt x="525" y="108"/>
                  </a:lnTo>
                  <a:lnTo>
                    <a:pt x="514" y="135"/>
                  </a:lnTo>
                  <a:lnTo>
                    <a:pt x="514" y="149"/>
                  </a:lnTo>
                  <a:lnTo>
                    <a:pt x="479" y="157"/>
                  </a:lnTo>
                  <a:lnTo>
                    <a:pt x="486" y="163"/>
                  </a:lnTo>
                  <a:lnTo>
                    <a:pt x="492" y="187"/>
                  </a:lnTo>
                  <a:lnTo>
                    <a:pt x="486" y="209"/>
                  </a:lnTo>
                  <a:lnTo>
                    <a:pt x="478" y="206"/>
                  </a:lnTo>
                  <a:lnTo>
                    <a:pt x="473" y="207"/>
                  </a:lnTo>
                  <a:lnTo>
                    <a:pt x="471" y="203"/>
                  </a:lnTo>
                  <a:lnTo>
                    <a:pt x="465" y="203"/>
                  </a:lnTo>
                  <a:lnTo>
                    <a:pt x="459" y="201"/>
                  </a:lnTo>
                  <a:lnTo>
                    <a:pt x="454" y="203"/>
                  </a:lnTo>
                  <a:lnTo>
                    <a:pt x="446" y="204"/>
                  </a:lnTo>
                  <a:lnTo>
                    <a:pt x="443" y="203"/>
                  </a:lnTo>
                  <a:lnTo>
                    <a:pt x="432" y="206"/>
                  </a:lnTo>
                  <a:lnTo>
                    <a:pt x="421" y="206"/>
                  </a:lnTo>
                  <a:lnTo>
                    <a:pt x="421" y="211"/>
                  </a:lnTo>
                  <a:lnTo>
                    <a:pt x="413" y="209"/>
                  </a:lnTo>
                  <a:lnTo>
                    <a:pt x="405" y="207"/>
                  </a:lnTo>
                  <a:lnTo>
                    <a:pt x="399" y="203"/>
                  </a:lnTo>
                  <a:lnTo>
                    <a:pt x="397" y="206"/>
                  </a:lnTo>
                  <a:lnTo>
                    <a:pt x="389" y="206"/>
                  </a:lnTo>
                  <a:lnTo>
                    <a:pt x="384" y="211"/>
                  </a:lnTo>
                  <a:lnTo>
                    <a:pt x="383" y="215"/>
                  </a:lnTo>
                  <a:lnTo>
                    <a:pt x="383" y="218"/>
                  </a:lnTo>
                  <a:lnTo>
                    <a:pt x="380" y="218"/>
                  </a:lnTo>
                  <a:lnTo>
                    <a:pt x="378" y="215"/>
                  </a:lnTo>
                  <a:lnTo>
                    <a:pt x="375" y="215"/>
                  </a:lnTo>
                  <a:lnTo>
                    <a:pt x="370" y="217"/>
                  </a:lnTo>
                  <a:lnTo>
                    <a:pt x="365" y="214"/>
                  </a:lnTo>
                  <a:lnTo>
                    <a:pt x="359" y="212"/>
                  </a:lnTo>
                  <a:lnTo>
                    <a:pt x="354" y="214"/>
                  </a:lnTo>
                  <a:lnTo>
                    <a:pt x="348" y="215"/>
                  </a:lnTo>
                  <a:lnTo>
                    <a:pt x="345" y="217"/>
                  </a:lnTo>
                  <a:lnTo>
                    <a:pt x="340" y="222"/>
                  </a:lnTo>
                  <a:lnTo>
                    <a:pt x="332" y="228"/>
                  </a:lnTo>
                  <a:lnTo>
                    <a:pt x="328" y="226"/>
                  </a:lnTo>
                  <a:lnTo>
                    <a:pt x="326" y="229"/>
                  </a:lnTo>
                  <a:lnTo>
                    <a:pt x="323" y="231"/>
                  </a:lnTo>
                  <a:lnTo>
                    <a:pt x="318" y="233"/>
                  </a:lnTo>
                  <a:lnTo>
                    <a:pt x="315" y="236"/>
                  </a:lnTo>
                  <a:lnTo>
                    <a:pt x="309" y="237"/>
                  </a:lnTo>
                  <a:lnTo>
                    <a:pt x="309" y="241"/>
                  </a:lnTo>
                  <a:lnTo>
                    <a:pt x="304" y="244"/>
                  </a:lnTo>
                  <a:lnTo>
                    <a:pt x="304" y="247"/>
                  </a:lnTo>
                  <a:lnTo>
                    <a:pt x="302" y="248"/>
                  </a:lnTo>
                  <a:lnTo>
                    <a:pt x="301" y="252"/>
                  </a:lnTo>
                  <a:lnTo>
                    <a:pt x="296" y="250"/>
                  </a:lnTo>
                  <a:lnTo>
                    <a:pt x="291" y="248"/>
                  </a:lnTo>
                  <a:lnTo>
                    <a:pt x="293" y="247"/>
                  </a:lnTo>
                  <a:lnTo>
                    <a:pt x="293" y="242"/>
                  </a:lnTo>
                  <a:lnTo>
                    <a:pt x="288" y="242"/>
                  </a:lnTo>
                  <a:lnTo>
                    <a:pt x="280" y="241"/>
                  </a:lnTo>
                  <a:lnTo>
                    <a:pt x="269" y="241"/>
                  </a:lnTo>
                  <a:lnTo>
                    <a:pt x="266" y="228"/>
                  </a:lnTo>
                  <a:lnTo>
                    <a:pt x="258" y="228"/>
                  </a:lnTo>
                  <a:lnTo>
                    <a:pt x="261" y="218"/>
                  </a:lnTo>
                  <a:lnTo>
                    <a:pt x="263" y="214"/>
                  </a:lnTo>
                  <a:lnTo>
                    <a:pt x="258" y="215"/>
                  </a:lnTo>
                  <a:lnTo>
                    <a:pt x="253" y="206"/>
                  </a:lnTo>
                  <a:lnTo>
                    <a:pt x="250" y="204"/>
                  </a:lnTo>
                  <a:lnTo>
                    <a:pt x="250" y="201"/>
                  </a:lnTo>
                  <a:lnTo>
                    <a:pt x="247" y="199"/>
                  </a:lnTo>
                  <a:lnTo>
                    <a:pt x="241" y="203"/>
                  </a:lnTo>
                  <a:lnTo>
                    <a:pt x="234" y="201"/>
                  </a:lnTo>
                  <a:lnTo>
                    <a:pt x="226" y="201"/>
                  </a:lnTo>
                  <a:lnTo>
                    <a:pt x="217" y="201"/>
                  </a:lnTo>
                  <a:lnTo>
                    <a:pt x="209" y="201"/>
                  </a:lnTo>
                  <a:lnTo>
                    <a:pt x="201" y="193"/>
                  </a:lnTo>
                  <a:lnTo>
                    <a:pt x="198" y="187"/>
                  </a:lnTo>
                  <a:lnTo>
                    <a:pt x="199" y="187"/>
                  </a:lnTo>
                  <a:lnTo>
                    <a:pt x="199" y="185"/>
                  </a:lnTo>
                  <a:lnTo>
                    <a:pt x="203" y="182"/>
                  </a:lnTo>
                  <a:lnTo>
                    <a:pt x="206" y="180"/>
                  </a:lnTo>
                  <a:lnTo>
                    <a:pt x="207" y="179"/>
                  </a:lnTo>
                  <a:lnTo>
                    <a:pt x="207" y="177"/>
                  </a:lnTo>
                  <a:lnTo>
                    <a:pt x="206" y="174"/>
                  </a:lnTo>
                  <a:lnTo>
                    <a:pt x="204" y="169"/>
                  </a:lnTo>
                  <a:lnTo>
                    <a:pt x="203" y="166"/>
                  </a:lnTo>
                  <a:lnTo>
                    <a:pt x="203" y="163"/>
                  </a:lnTo>
                  <a:lnTo>
                    <a:pt x="201" y="163"/>
                  </a:lnTo>
                  <a:lnTo>
                    <a:pt x="207" y="158"/>
                  </a:lnTo>
                  <a:lnTo>
                    <a:pt x="207" y="155"/>
                  </a:lnTo>
                  <a:lnTo>
                    <a:pt x="209" y="154"/>
                  </a:lnTo>
                  <a:lnTo>
                    <a:pt x="207" y="150"/>
                  </a:lnTo>
                  <a:lnTo>
                    <a:pt x="206" y="150"/>
                  </a:lnTo>
                  <a:lnTo>
                    <a:pt x="206" y="154"/>
                  </a:lnTo>
                  <a:lnTo>
                    <a:pt x="203" y="157"/>
                  </a:lnTo>
                  <a:lnTo>
                    <a:pt x="199" y="155"/>
                  </a:lnTo>
                  <a:lnTo>
                    <a:pt x="199" y="150"/>
                  </a:lnTo>
                  <a:lnTo>
                    <a:pt x="196" y="149"/>
                  </a:lnTo>
                  <a:lnTo>
                    <a:pt x="188" y="152"/>
                  </a:lnTo>
                  <a:lnTo>
                    <a:pt x="187" y="152"/>
                  </a:lnTo>
                  <a:lnTo>
                    <a:pt x="187" y="152"/>
                  </a:lnTo>
                  <a:lnTo>
                    <a:pt x="185" y="152"/>
                  </a:lnTo>
                  <a:lnTo>
                    <a:pt x="185" y="154"/>
                  </a:lnTo>
                  <a:lnTo>
                    <a:pt x="182" y="154"/>
                  </a:lnTo>
                  <a:lnTo>
                    <a:pt x="182" y="157"/>
                  </a:lnTo>
                  <a:lnTo>
                    <a:pt x="182" y="157"/>
                  </a:lnTo>
                  <a:lnTo>
                    <a:pt x="182" y="158"/>
                  </a:lnTo>
                  <a:lnTo>
                    <a:pt x="174" y="160"/>
                  </a:lnTo>
                  <a:lnTo>
                    <a:pt x="171" y="163"/>
                  </a:lnTo>
                  <a:lnTo>
                    <a:pt x="171" y="166"/>
                  </a:lnTo>
                  <a:lnTo>
                    <a:pt x="136" y="171"/>
                  </a:lnTo>
                  <a:lnTo>
                    <a:pt x="127" y="226"/>
                  </a:lnTo>
                  <a:lnTo>
                    <a:pt x="125" y="226"/>
                  </a:lnTo>
                  <a:lnTo>
                    <a:pt x="117" y="228"/>
                  </a:lnTo>
                  <a:lnTo>
                    <a:pt x="114" y="222"/>
                  </a:lnTo>
                  <a:lnTo>
                    <a:pt x="112" y="217"/>
                  </a:lnTo>
                  <a:lnTo>
                    <a:pt x="111" y="212"/>
                  </a:lnTo>
                  <a:lnTo>
                    <a:pt x="106" y="207"/>
                  </a:lnTo>
                  <a:lnTo>
                    <a:pt x="100" y="206"/>
                  </a:lnTo>
                  <a:lnTo>
                    <a:pt x="92" y="206"/>
                  </a:lnTo>
                  <a:lnTo>
                    <a:pt x="86" y="207"/>
                  </a:lnTo>
                  <a:lnTo>
                    <a:pt x="78" y="215"/>
                  </a:lnTo>
                  <a:lnTo>
                    <a:pt x="81" y="198"/>
                  </a:lnTo>
                  <a:lnTo>
                    <a:pt x="62" y="188"/>
                  </a:lnTo>
                  <a:lnTo>
                    <a:pt x="57" y="174"/>
                  </a:lnTo>
                  <a:lnTo>
                    <a:pt x="44" y="163"/>
                  </a:lnTo>
                  <a:lnTo>
                    <a:pt x="65" y="163"/>
                  </a:lnTo>
                  <a:lnTo>
                    <a:pt x="60" y="152"/>
                  </a:lnTo>
                  <a:lnTo>
                    <a:pt x="63" y="149"/>
                  </a:lnTo>
                  <a:lnTo>
                    <a:pt x="71" y="149"/>
                  </a:lnTo>
                  <a:lnTo>
                    <a:pt x="74" y="144"/>
                  </a:lnTo>
                  <a:lnTo>
                    <a:pt x="111" y="150"/>
                  </a:lnTo>
                  <a:lnTo>
                    <a:pt x="111" y="146"/>
                  </a:lnTo>
                  <a:lnTo>
                    <a:pt x="112" y="146"/>
                  </a:lnTo>
                  <a:lnTo>
                    <a:pt x="111" y="143"/>
                  </a:lnTo>
                  <a:lnTo>
                    <a:pt x="100" y="135"/>
                  </a:lnTo>
                  <a:lnTo>
                    <a:pt x="90" y="114"/>
                  </a:lnTo>
                  <a:lnTo>
                    <a:pt x="81" y="108"/>
                  </a:lnTo>
                  <a:lnTo>
                    <a:pt x="70" y="111"/>
                  </a:lnTo>
                  <a:lnTo>
                    <a:pt x="57" y="106"/>
                  </a:lnTo>
                  <a:lnTo>
                    <a:pt x="46" y="116"/>
                  </a:lnTo>
                  <a:lnTo>
                    <a:pt x="22" y="120"/>
                  </a:lnTo>
                  <a:lnTo>
                    <a:pt x="29" y="125"/>
                  </a:lnTo>
                  <a:lnTo>
                    <a:pt x="22" y="128"/>
                  </a:lnTo>
                  <a:lnTo>
                    <a:pt x="22" y="128"/>
                  </a:lnTo>
                  <a:lnTo>
                    <a:pt x="11" y="114"/>
                  </a:lnTo>
                  <a:lnTo>
                    <a:pt x="11" y="105"/>
                  </a:lnTo>
                  <a:lnTo>
                    <a:pt x="5" y="97"/>
                  </a:lnTo>
                  <a:lnTo>
                    <a:pt x="0" y="86"/>
                  </a:lnTo>
                  <a:lnTo>
                    <a:pt x="6" y="79"/>
                  </a:lnTo>
                  <a:lnTo>
                    <a:pt x="6" y="68"/>
                  </a:lnTo>
                  <a:lnTo>
                    <a:pt x="17" y="57"/>
                  </a:lnTo>
                  <a:lnTo>
                    <a:pt x="25" y="54"/>
                  </a:lnTo>
                  <a:lnTo>
                    <a:pt x="40" y="52"/>
                  </a:lnTo>
                  <a:lnTo>
                    <a:pt x="46" y="56"/>
                  </a:lnTo>
                  <a:lnTo>
                    <a:pt x="44" y="59"/>
                  </a:lnTo>
                  <a:lnTo>
                    <a:pt x="52" y="59"/>
                  </a:lnTo>
                  <a:lnTo>
                    <a:pt x="55" y="56"/>
                  </a:lnTo>
                  <a:lnTo>
                    <a:pt x="54" y="49"/>
                  </a:lnTo>
                  <a:lnTo>
                    <a:pt x="65" y="48"/>
                  </a:lnTo>
                  <a:lnTo>
                    <a:pt x="67" y="45"/>
                  </a:lnTo>
                  <a:lnTo>
                    <a:pt x="76" y="45"/>
                  </a:lnTo>
                  <a:lnTo>
                    <a:pt x="81" y="41"/>
                  </a:lnTo>
                  <a:lnTo>
                    <a:pt x="82" y="40"/>
                  </a:lnTo>
                  <a:lnTo>
                    <a:pt x="90" y="40"/>
                  </a:lnTo>
                  <a:lnTo>
                    <a:pt x="93" y="41"/>
                  </a:lnTo>
                  <a:lnTo>
                    <a:pt x="98" y="43"/>
                  </a:lnTo>
                  <a:lnTo>
                    <a:pt x="100" y="40"/>
                  </a:lnTo>
                  <a:lnTo>
                    <a:pt x="106" y="40"/>
                  </a:lnTo>
                  <a:lnTo>
                    <a:pt x="108" y="45"/>
                  </a:lnTo>
                  <a:lnTo>
                    <a:pt x="117" y="45"/>
                  </a:lnTo>
                  <a:lnTo>
                    <a:pt x="120" y="48"/>
                  </a:lnTo>
                  <a:lnTo>
                    <a:pt x="120" y="51"/>
                  </a:lnTo>
                  <a:lnTo>
                    <a:pt x="127" y="52"/>
                  </a:lnTo>
                  <a:lnTo>
                    <a:pt x="127" y="56"/>
                  </a:lnTo>
                  <a:lnTo>
                    <a:pt x="130" y="57"/>
                  </a:lnTo>
                  <a:lnTo>
                    <a:pt x="128" y="62"/>
                  </a:lnTo>
                  <a:lnTo>
                    <a:pt x="133" y="60"/>
                  </a:lnTo>
                  <a:lnTo>
                    <a:pt x="135" y="57"/>
                  </a:lnTo>
                  <a:lnTo>
                    <a:pt x="138" y="57"/>
                  </a:lnTo>
                  <a:lnTo>
                    <a:pt x="139" y="60"/>
                  </a:lnTo>
                  <a:lnTo>
                    <a:pt x="147" y="65"/>
                  </a:lnTo>
                  <a:lnTo>
                    <a:pt x="150" y="62"/>
                  </a:lnTo>
                  <a:lnTo>
                    <a:pt x="154" y="59"/>
                  </a:lnTo>
                  <a:lnTo>
                    <a:pt x="165" y="57"/>
                  </a:lnTo>
                  <a:lnTo>
                    <a:pt x="173" y="62"/>
                  </a:lnTo>
                  <a:lnTo>
                    <a:pt x="174" y="59"/>
                  </a:lnTo>
                  <a:lnTo>
                    <a:pt x="184" y="59"/>
                  </a:lnTo>
                  <a:lnTo>
                    <a:pt x="185" y="65"/>
                  </a:lnTo>
                  <a:lnTo>
                    <a:pt x="191" y="67"/>
                  </a:lnTo>
                  <a:lnTo>
                    <a:pt x="198" y="68"/>
                  </a:lnTo>
                  <a:lnTo>
                    <a:pt x="203" y="67"/>
                  </a:lnTo>
                  <a:lnTo>
                    <a:pt x="206" y="67"/>
                  </a:lnTo>
                  <a:lnTo>
                    <a:pt x="206" y="68"/>
                  </a:lnTo>
                  <a:lnTo>
                    <a:pt x="215" y="68"/>
                  </a:lnTo>
                  <a:lnTo>
                    <a:pt x="223" y="67"/>
                  </a:lnTo>
                  <a:lnTo>
                    <a:pt x="222" y="62"/>
                  </a:lnTo>
                  <a:lnTo>
                    <a:pt x="225" y="57"/>
                  </a:lnTo>
                  <a:lnTo>
                    <a:pt x="217" y="56"/>
                  </a:lnTo>
                  <a:lnTo>
                    <a:pt x="210" y="52"/>
                  </a:lnTo>
                  <a:lnTo>
                    <a:pt x="210" y="51"/>
                  </a:lnTo>
                  <a:lnTo>
                    <a:pt x="207" y="49"/>
                  </a:lnTo>
                  <a:lnTo>
                    <a:pt x="220" y="45"/>
                  </a:lnTo>
                  <a:lnTo>
                    <a:pt x="217" y="40"/>
                  </a:lnTo>
                  <a:lnTo>
                    <a:pt x="220" y="38"/>
                  </a:lnTo>
                  <a:lnTo>
                    <a:pt x="223" y="33"/>
                  </a:lnTo>
                  <a:lnTo>
                    <a:pt x="229" y="35"/>
                  </a:lnTo>
                  <a:lnTo>
                    <a:pt x="236" y="35"/>
                  </a:lnTo>
                  <a:lnTo>
                    <a:pt x="237" y="32"/>
                  </a:lnTo>
                  <a:lnTo>
                    <a:pt x="233" y="32"/>
                  </a:lnTo>
                  <a:lnTo>
                    <a:pt x="226" y="30"/>
                  </a:lnTo>
                  <a:lnTo>
                    <a:pt x="226" y="27"/>
                  </a:lnTo>
                  <a:lnTo>
                    <a:pt x="229" y="27"/>
                  </a:lnTo>
                  <a:lnTo>
                    <a:pt x="228" y="26"/>
                  </a:lnTo>
                  <a:lnTo>
                    <a:pt x="223" y="24"/>
                  </a:lnTo>
                  <a:lnTo>
                    <a:pt x="225" y="19"/>
                  </a:lnTo>
                  <a:lnTo>
                    <a:pt x="236" y="21"/>
                  </a:lnTo>
                  <a:lnTo>
                    <a:pt x="236" y="19"/>
                  </a:lnTo>
                  <a:lnTo>
                    <a:pt x="239" y="19"/>
                  </a:lnTo>
                  <a:lnTo>
                    <a:pt x="241" y="21"/>
                  </a:lnTo>
                  <a:lnTo>
                    <a:pt x="245" y="21"/>
                  </a:lnTo>
                  <a:lnTo>
                    <a:pt x="245" y="19"/>
                  </a:lnTo>
                  <a:lnTo>
                    <a:pt x="255" y="18"/>
                  </a:lnTo>
                  <a:lnTo>
                    <a:pt x="258" y="19"/>
                  </a:lnTo>
                  <a:lnTo>
                    <a:pt x="261" y="16"/>
                  </a:lnTo>
                  <a:lnTo>
                    <a:pt x="274" y="16"/>
                  </a:lnTo>
                  <a:lnTo>
                    <a:pt x="275" y="13"/>
                  </a:lnTo>
                  <a:lnTo>
                    <a:pt x="278" y="13"/>
                  </a:lnTo>
                  <a:lnTo>
                    <a:pt x="282" y="11"/>
                  </a:lnTo>
                  <a:lnTo>
                    <a:pt x="286" y="13"/>
                  </a:lnTo>
                  <a:lnTo>
                    <a:pt x="294" y="10"/>
                  </a:lnTo>
                  <a:lnTo>
                    <a:pt x="302" y="11"/>
                  </a:lnTo>
                  <a:lnTo>
                    <a:pt x="309" y="11"/>
                  </a:lnTo>
                  <a:lnTo>
                    <a:pt x="312" y="8"/>
                  </a:lnTo>
                  <a:lnTo>
                    <a:pt x="315" y="7"/>
                  </a:lnTo>
                  <a:lnTo>
                    <a:pt x="316" y="5"/>
                  </a:lnTo>
                  <a:lnTo>
                    <a:pt x="321" y="5"/>
                  </a:lnTo>
                  <a:lnTo>
                    <a:pt x="32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203" name="Freeform 1937"/>
            <p:cNvSpPr>
              <a:spLocks/>
            </p:cNvSpPr>
            <p:nvPr/>
          </p:nvSpPr>
          <p:spPr bwMode="auto">
            <a:xfrm>
              <a:off x="5084763" y="3205163"/>
              <a:ext cx="188913" cy="115888"/>
            </a:xfrm>
            <a:custGeom>
              <a:avLst/>
              <a:gdLst/>
              <a:ahLst/>
              <a:cxnLst>
                <a:cxn ang="0">
                  <a:pos x="38" y="9"/>
                </a:cxn>
                <a:cxn ang="0">
                  <a:pos x="35" y="26"/>
                </a:cxn>
                <a:cxn ang="0">
                  <a:pos x="49" y="30"/>
                </a:cxn>
                <a:cxn ang="0">
                  <a:pos x="58" y="31"/>
                </a:cxn>
                <a:cxn ang="0">
                  <a:pos x="68" y="31"/>
                </a:cxn>
                <a:cxn ang="0">
                  <a:pos x="70" y="22"/>
                </a:cxn>
                <a:cxn ang="0">
                  <a:pos x="89" y="36"/>
                </a:cxn>
                <a:cxn ang="0">
                  <a:pos x="111" y="39"/>
                </a:cxn>
                <a:cxn ang="0">
                  <a:pos x="120" y="41"/>
                </a:cxn>
                <a:cxn ang="0">
                  <a:pos x="133" y="49"/>
                </a:cxn>
                <a:cxn ang="0">
                  <a:pos x="134" y="64"/>
                </a:cxn>
                <a:cxn ang="0">
                  <a:pos x="155" y="79"/>
                </a:cxn>
                <a:cxn ang="0">
                  <a:pos x="160" y="85"/>
                </a:cxn>
                <a:cxn ang="0">
                  <a:pos x="169" y="85"/>
                </a:cxn>
                <a:cxn ang="0">
                  <a:pos x="176" y="77"/>
                </a:cxn>
                <a:cxn ang="0">
                  <a:pos x="187" y="69"/>
                </a:cxn>
                <a:cxn ang="0">
                  <a:pos x="195" y="63"/>
                </a:cxn>
                <a:cxn ang="0">
                  <a:pos x="209" y="55"/>
                </a:cxn>
                <a:cxn ang="0">
                  <a:pos x="206" y="66"/>
                </a:cxn>
                <a:cxn ang="0">
                  <a:pos x="207" y="71"/>
                </a:cxn>
                <a:cxn ang="0">
                  <a:pos x="214" y="75"/>
                </a:cxn>
                <a:cxn ang="0">
                  <a:pos x="221" y="75"/>
                </a:cxn>
                <a:cxn ang="0">
                  <a:pos x="237" y="79"/>
                </a:cxn>
                <a:cxn ang="0">
                  <a:pos x="229" y="83"/>
                </a:cxn>
                <a:cxn ang="0">
                  <a:pos x="226" y="85"/>
                </a:cxn>
                <a:cxn ang="0">
                  <a:pos x="217" y="90"/>
                </a:cxn>
                <a:cxn ang="0">
                  <a:pos x="215" y="98"/>
                </a:cxn>
                <a:cxn ang="0">
                  <a:pos x="209" y="91"/>
                </a:cxn>
                <a:cxn ang="0">
                  <a:pos x="206" y="80"/>
                </a:cxn>
                <a:cxn ang="0">
                  <a:pos x="195" y="82"/>
                </a:cxn>
                <a:cxn ang="0">
                  <a:pos x="188" y="94"/>
                </a:cxn>
                <a:cxn ang="0">
                  <a:pos x="182" y="102"/>
                </a:cxn>
                <a:cxn ang="0">
                  <a:pos x="168" y="104"/>
                </a:cxn>
                <a:cxn ang="0">
                  <a:pos x="172" y="112"/>
                </a:cxn>
                <a:cxn ang="0">
                  <a:pos x="179" y="117"/>
                </a:cxn>
                <a:cxn ang="0">
                  <a:pos x="179" y="131"/>
                </a:cxn>
                <a:cxn ang="0">
                  <a:pos x="174" y="142"/>
                </a:cxn>
                <a:cxn ang="0">
                  <a:pos x="141" y="136"/>
                </a:cxn>
                <a:cxn ang="0">
                  <a:pos x="134" y="136"/>
                </a:cxn>
                <a:cxn ang="0">
                  <a:pos x="127" y="126"/>
                </a:cxn>
                <a:cxn ang="0">
                  <a:pos x="108" y="115"/>
                </a:cxn>
                <a:cxn ang="0">
                  <a:pos x="81" y="94"/>
                </a:cxn>
                <a:cxn ang="0">
                  <a:pos x="76" y="82"/>
                </a:cxn>
                <a:cxn ang="0">
                  <a:pos x="70" y="71"/>
                </a:cxn>
                <a:cxn ang="0">
                  <a:pos x="57" y="71"/>
                </a:cxn>
                <a:cxn ang="0">
                  <a:pos x="54" y="63"/>
                </a:cxn>
                <a:cxn ang="0">
                  <a:pos x="52" y="56"/>
                </a:cxn>
                <a:cxn ang="0">
                  <a:pos x="46" y="50"/>
                </a:cxn>
                <a:cxn ang="0">
                  <a:pos x="33" y="45"/>
                </a:cxn>
                <a:cxn ang="0">
                  <a:pos x="33" y="52"/>
                </a:cxn>
                <a:cxn ang="0">
                  <a:pos x="27" y="49"/>
                </a:cxn>
                <a:cxn ang="0">
                  <a:pos x="14" y="56"/>
                </a:cxn>
                <a:cxn ang="0">
                  <a:pos x="0" y="63"/>
                </a:cxn>
              </a:cxnLst>
              <a:rect l="0" t="0" r="r" b="b"/>
              <a:pathLst>
                <a:path w="237" h="145">
                  <a:moveTo>
                    <a:pt x="43" y="0"/>
                  </a:moveTo>
                  <a:lnTo>
                    <a:pt x="43" y="6"/>
                  </a:lnTo>
                  <a:lnTo>
                    <a:pt x="38" y="9"/>
                  </a:lnTo>
                  <a:lnTo>
                    <a:pt x="38" y="14"/>
                  </a:lnTo>
                  <a:lnTo>
                    <a:pt x="35" y="15"/>
                  </a:lnTo>
                  <a:lnTo>
                    <a:pt x="35" y="26"/>
                  </a:lnTo>
                  <a:lnTo>
                    <a:pt x="38" y="30"/>
                  </a:lnTo>
                  <a:lnTo>
                    <a:pt x="43" y="28"/>
                  </a:lnTo>
                  <a:lnTo>
                    <a:pt x="49" y="30"/>
                  </a:lnTo>
                  <a:lnTo>
                    <a:pt x="51" y="34"/>
                  </a:lnTo>
                  <a:lnTo>
                    <a:pt x="55" y="33"/>
                  </a:lnTo>
                  <a:lnTo>
                    <a:pt x="58" y="31"/>
                  </a:lnTo>
                  <a:lnTo>
                    <a:pt x="62" y="31"/>
                  </a:lnTo>
                  <a:lnTo>
                    <a:pt x="66" y="34"/>
                  </a:lnTo>
                  <a:lnTo>
                    <a:pt x="68" y="31"/>
                  </a:lnTo>
                  <a:lnTo>
                    <a:pt x="66" y="26"/>
                  </a:lnTo>
                  <a:lnTo>
                    <a:pt x="68" y="23"/>
                  </a:lnTo>
                  <a:lnTo>
                    <a:pt x="70" y="22"/>
                  </a:lnTo>
                  <a:lnTo>
                    <a:pt x="73" y="28"/>
                  </a:lnTo>
                  <a:lnTo>
                    <a:pt x="81" y="38"/>
                  </a:lnTo>
                  <a:lnTo>
                    <a:pt x="89" y="36"/>
                  </a:lnTo>
                  <a:lnTo>
                    <a:pt x="96" y="36"/>
                  </a:lnTo>
                  <a:lnTo>
                    <a:pt x="104" y="38"/>
                  </a:lnTo>
                  <a:lnTo>
                    <a:pt x="111" y="39"/>
                  </a:lnTo>
                  <a:lnTo>
                    <a:pt x="117" y="36"/>
                  </a:lnTo>
                  <a:lnTo>
                    <a:pt x="119" y="38"/>
                  </a:lnTo>
                  <a:lnTo>
                    <a:pt x="120" y="41"/>
                  </a:lnTo>
                  <a:lnTo>
                    <a:pt x="123" y="41"/>
                  </a:lnTo>
                  <a:lnTo>
                    <a:pt x="127" y="50"/>
                  </a:lnTo>
                  <a:lnTo>
                    <a:pt x="133" y="49"/>
                  </a:lnTo>
                  <a:lnTo>
                    <a:pt x="131" y="55"/>
                  </a:lnTo>
                  <a:lnTo>
                    <a:pt x="127" y="63"/>
                  </a:lnTo>
                  <a:lnTo>
                    <a:pt x="134" y="64"/>
                  </a:lnTo>
                  <a:lnTo>
                    <a:pt x="138" y="77"/>
                  </a:lnTo>
                  <a:lnTo>
                    <a:pt x="149" y="77"/>
                  </a:lnTo>
                  <a:lnTo>
                    <a:pt x="155" y="79"/>
                  </a:lnTo>
                  <a:lnTo>
                    <a:pt x="161" y="80"/>
                  </a:lnTo>
                  <a:lnTo>
                    <a:pt x="161" y="82"/>
                  </a:lnTo>
                  <a:lnTo>
                    <a:pt x="160" y="85"/>
                  </a:lnTo>
                  <a:lnTo>
                    <a:pt x="164" y="87"/>
                  </a:lnTo>
                  <a:lnTo>
                    <a:pt x="169" y="88"/>
                  </a:lnTo>
                  <a:lnTo>
                    <a:pt x="169" y="85"/>
                  </a:lnTo>
                  <a:lnTo>
                    <a:pt x="171" y="82"/>
                  </a:lnTo>
                  <a:lnTo>
                    <a:pt x="172" y="80"/>
                  </a:lnTo>
                  <a:lnTo>
                    <a:pt x="176" y="77"/>
                  </a:lnTo>
                  <a:lnTo>
                    <a:pt x="177" y="75"/>
                  </a:lnTo>
                  <a:lnTo>
                    <a:pt x="182" y="72"/>
                  </a:lnTo>
                  <a:lnTo>
                    <a:pt x="187" y="69"/>
                  </a:lnTo>
                  <a:lnTo>
                    <a:pt x="190" y="66"/>
                  </a:lnTo>
                  <a:lnTo>
                    <a:pt x="193" y="66"/>
                  </a:lnTo>
                  <a:lnTo>
                    <a:pt x="195" y="63"/>
                  </a:lnTo>
                  <a:lnTo>
                    <a:pt x="199" y="63"/>
                  </a:lnTo>
                  <a:lnTo>
                    <a:pt x="207" y="58"/>
                  </a:lnTo>
                  <a:lnTo>
                    <a:pt x="209" y="55"/>
                  </a:lnTo>
                  <a:lnTo>
                    <a:pt x="214" y="58"/>
                  </a:lnTo>
                  <a:lnTo>
                    <a:pt x="209" y="63"/>
                  </a:lnTo>
                  <a:lnTo>
                    <a:pt x="206" y="66"/>
                  </a:lnTo>
                  <a:lnTo>
                    <a:pt x="201" y="71"/>
                  </a:lnTo>
                  <a:lnTo>
                    <a:pt x="206" y="72"/>
                  </a:lnTo>
                  <a:lnTo>
                    <a:pt x="207" y="71"/>
                  </a:lnTo>
                  <a:lnTo>
                    <a:pt x="209" y="74"/>
                  </a:lnTo>
                  <a:lnTo>
                    <a:pt x="210" y="74"/>
                  </a:lnTo>
                  <a:lnTo>
                    <a:pt x="214" y="75"/>
                  </a:lnTo>
                  <a:lnTo>
                    <a:pt x="215" y="72"/>
                  </a:lnTo>
                  <a:lnTo>
                    <a:pt x="220" y="72"/>
                  </a:lnTo>
                  <a:lnTo>
                    <a:pt x="221" y="75"/>
                  </a:lnTo>
                  <a:lnTo>
                    <a:pt x="226" y="75"/>
                  </a:lnTo>
                  <a:lnTo>
                    <a:pt x="229" y="77"/>
                  </a:lnTo>
                  <a:lnTo>
                    <a:pt x="237" y="79"/>
                  </a:lnTo>
                  <a:lnTo>
                    <a:pt x="234" y="80"/>
                  </a:lnTo>
                  <a:lnTo>
                    <a:pt x="232" y="85"/>
                  </a:lnTo>
                  <a:lnTo>
                    <a:pt x="229" y="83"/>
                  </a:lnTo>
                  <a:lnTo>
                    <a:pt x="229" y="87"/>
                  </a:lnTo>
                  <a:lnTo>
                    <a:pt x="228" y="87"/>
                  </a:lnTo>
                  <a:lnTo>
                    <a:pt x="226" y="85"/>
                  </a:lnTo>
                  <a:lnTo>
                    <a:pt x="225" y="88"/>
                  </a:lnTo>
                  <a:lnTo>
                    <a:pt x="220" y="91"/>
                  </a:lnTo>
                  <a:lnTo>
                    <a:pt x="217" y="90"/>
                  </a:lnTo>
                  <a:lnTo>
                    <a:pt x="214" y="91"/>
                  </a:lnTo>
                  <a:lnTo>
                    <a:pt x="215" y="94"/>
                  </a:lnTo>
                  <a:lnTo>
                    <a:pt x="215" y="98"/>
                  </a:lnTo>
                  <a:lnTo>
                    <a:pt x="214" y="96"/>
                  </a:lnTo>
                  <a:lnTo>
                    <a:pt x="210" y="91"/>
                  </a:lnTo>
                  <a:lnTo>
                    <a:pt x="209" y="91"/>
                  </a:lnTo>
                  <a:lnTo>
                    <a:pt x="206" y="87"/>
                  </a:lnTo>
                  <a:lnTo>
                    <a:pt x="209" y="85"/>
                  </a:lnTo>
                  <a:lnTo>
                    <a:pt x="206" y="80"/>
                  </a:lnTo>
                  <a:lnTo>
                    <a:pt x="199" y="83"/>
                  </a:lnTo>
                  <a:lnTo>
                    <a:pt x="198" y="85"/>
                  </a:lnTo>
                  <a:lnTo>
                    <a:pt x="195" y="82"/>
                  </a:lnTo>
                  <a:lnTo>
                    <a:pt x="191" y="91"/>
                  </a:lnTo>
                  <a:lnTo>
                    <a:pt x="188" y="90"/>
                  </a:lnTo>
                  <a:lnTo>
                    <a:pt x="188" y="94"/>
                  </a:lnTo>
                  <a:lnTo>
                    <a:pt x="187" y="98"/>
                  </a:lnTo>
                  <a:lnTo>
                    <a:pt x="183" y="98"/>
                  </a:lnTo>
                  <a:lnTo>
                    <a:pt x="182" y="102"/>
                  </a:lnTo>
                  <a:lnTo>
                    <a:pt x="176" y="102"/>
                  </a:lnTo>
                  <a:lnTo>
                    <a:pt x="172" y="102"/>
                  </a:lnTo>
                  <a:lnTo>
                    <a:pt x="168" y="104"/>
                  </a:lnTo>
                  <a:lnTo>
                    <a:pt x="168" y="110"/>
                  </a:lnTo>
                  <a:lnTo>
                    <a:pt x="172" y="109"/>
                  </a:lnTo>
                  <a:lnTo>
                    <a:pt x="172" y="112"/>
                  </a:lnTo>
                  <a:lnTo>
                    <a:pt x="179" y="112"/>
                  </a:lnTo>
                  <a:lnTo>
                    <a:pt x="179" y="113"/>
                  </a:lnTo>
                  <a:lnTo>
                    <a:pt x="179" y="117"/>
                  </a:lnTo>
                  <a:lnTo>
                    <a:pt x="179" y="121"/>
                  </a:lnTo>
                  <a:lnTo>
                    <a:pt x="180" y="126"/>
                  </a:lnTo>
                  <a:lnTo>
                    <a:pt x="179" y="131"/>
                  </a:lnTo>
                  <a:lnTo>
                    <a:pt x="176" y="136"/>
                  </a:lnTo>
                  <a:lnTo>
                    <a:pt x="172" y="139"/>
                  </a:lnTo>
                  <a:lnTo>
                    <a:pt x="174" y="142"/>
                  </a:lnTo>
                  <a:lnTo>
                    <a:pt x="172" y="145"/>
                  </a:lnTo>
                  <a:lnTo>
                    <a:pt x="169" y="140"/>
                  </a:lnTo>
                  <a:lnTo>
                    <a:pt x="141" y="136"/>
                  </a:lnTo>
                  <a:lnTo>
                    <a:pt x="138" y="140"/>
                  </a:lnTo>
                  <a:lnTo>
                    <a:pt x="136" y="140"/>
                  </a:lnTo>
                  <a:lnTo>
                    <a:pt x="134" y="136"/>
                  </a:lnTo>
                  <a:lnTo>
                    <a:pt x="136" y="131"/>
                  </a:lnTo>
                  <a:lnTo>
                    <a:pt x="133" y="128"/>
                  </a:lnTo>
                  <a:lnTo>
                    <a:pt x="127" y="126"/>
                  </a:lnTo>
                  <a:lnTo>
                    <a:pt x="123" y="126"/>
                  </a:lnTo>
                  <a:lnTo>
                    <a:pt x="117" y="121"/>
                  </a:lnTo>
                  <a:lnTo>
                    <a:pt x="108" y="115"/>
                  </a:lnTo>
                  <a:lnTo>
                    <a:pt x="98" y="109"/>
                  </a:lnTo>
                  <a:lnTo>
                    <a:pt x="87" y="99"/>
                  </a:lnTo>
                  <a:lnTo>
                    <a:pt x="81" y="94"/>
                  </a:lnTo>
                  <a:lnTo>
                    <a:pt x="81" y="90"/>
                  </a:lnTo>
                  <a:lnTo>
                    <a:pt x="77" y="87"/>
                  </a:lnTo>
                  <a:lnTo>
                    <a:pt x="76" y="82"/>
                  </a:lnTo>
                  <a:lnTo>
                    <a:pt x="77" y="79"/>
                  </a:lnTo>
                  <a:lnTo>
                    <a:pt x="74" y="74"/>
                  </a:lnTo>
                  <a:lnTo>
                    <a:pt x="70" y="71"/>
                  </a:lnTo>
                  <a:lnTo>
                    <a:pt x="68" y="74"/>
                  </a:lnTo>
                  <a:lnTo>
                    <a:pt x="66" y="72"/>
                  </a:lnTo>
                  <a:lnTo>
                    <a:pt x="57" y="71"/>
                  </a:lnTo>
                  <a:lnTo>
                    <a:pt x="52" y="69"/>
                  </a:lnTo>
                  <a:lnTo>
                    <a:pt x="52" y="64"/>
                  </a:lnTo>
                  <a:lnTo>
                    <a:pt x="54" y="63"/>
                  </a:lnTo>
                  <a:lnTo>
                    <a:pt x="54" y="61"/>
                  </a:lnTo>
                  <a:lnTo>
                    <a:pt x="52" y="58"/>
                  </a:lnTo>
                  <a:lnTo>
                    <a:pt x="52" y="56"/>
                  </a:lnTo>
                  <a:lnTo>
                    <a:pt x="51" y="53"/>
                  </a:lnTo>
                  <a:lnTo>
                    <a:pt x="46" y="52"/>
                  </a:lnTo>
                  <a:lnTo>
                    <a:pt x="46" y="50"/>
                  </a:lnTo>
                  <a:lnTo>
                    <a:pt x="40" y="49"/>
                  </a:lnTo>
                  <a:lnTo>
                    <a:pt x="36" y="44"/>
                  </a:lnTo>
                  <a:lnTo>
                    <a:pt x="33" y="45"/>
                  </a:lnTo>
                  <a:lnTo>
                    <a:pt x="32" y="45"/>
                  </a:lnTo>
                  <a:lnTo>
                    <a:pt x="33" y="50"/>
                  </a:lnTo>
                  <a:lnTo>
                    <a:pt x="33" y="52"/>
                  </a:lnTo>
                  <a:lnTo>
                    <a:pt x="32" y="49"/>
                  </a:lnTo>
                  <a:lnTo>
                    <a:pt x="27" y="47"/>
                  </a:lnTo>
                  <a:lnTo>
                    <a:pt x="27" y="49"/>
                  </a:lnTo>
                  <a:lnTo>
                    <a:pt x="25" y="52"/>
                  </a:lnTo>
                  <a:lnTo>
                    <a:pt x="17" y="52"/>
                  </a:lnTo>
                  <a:lnTo>
                    <a:pt x="14" y="56"/>
                  </a:lnTo>
                  <a:lnTo>
                    <a:pt x="14" y="66"/>
                  </a:lnTo>
                  <a:lnTo>
                    <a:pt x="3" y="63"/>
                  </a:lnTo>
                  <a:lnTo>
                    <a:pt x="0" y="63"/>
                  </a:lnTo>
                  <a:lnTo>
                    <a:pt x="11" y="6"/>
                  </a:lnTo>
                  <a:lnTo>
                    <a:pt x="4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204" name="Freeform 1938"/>
            <p:cNvSpPr>
              <a:spLocks/>
            </p:cNvSpPr>
            <p:nvPr/>
          </p:nvSpPr>
          <p:spPr bwMode="auto">
            <a:xfrm>
              <a:off x="5084763" y="3205163"/>
              <a:ext cx="188913" cy="115888"/>
            </a:xfrm>
            <a:custGeom>
              <a:avLst/>
              <a:gdLst/>
              <a:ahLst/>
              <a:cxnLst>
                <a:cxn ang="0">
                  <a:pos x="38" y="9"/>
                </a:cxn>
                <a:cxn ang="0">
                  <a:pos x="35" y="26"/>
                </a:cxn>
                <a:cxn ang="0">
                  <a:pos x="49" y="30"/>
                </a:cxn>
                <a:cxn ang="0">
                  <a:pos x="58" y="31"/>
                </a:cxn>
                <a:cxn ang="0">
                  <a:pos x="68" y="31"/>
                </a:cxn>
                <a:cxn ang="0">
                  <a:pos x="70" y="22"/>
                </a:cxn>
                <a:cxn ang="0">
                  <a:pos x="89" y="36"/>
                </a:cxn>
                <a:cxn ang="0">
                  <a:pos x="111" y="39"/>
                </a:cxn>
                <a:cxn ang="0">
                  <a:pos x="120" y="41"/>
                </a:cxn>
                <a:cxn ang="0">
                  <a:pos x="133" y="49"/>
                </a:cxn>
                <a:cxn ang="0">
                  <a:pos x="134" y="64"/>
                </a:cxn>
                <a:cxn ang="0">
                  <a:pos x="155" y="79"/>
                </a:cxn>
                <a:cxn ang="0">
                  <a:pos x="160" y="85"/>
                </a:cxn>
                <a:cxn ang="0">
                  <a:pos x="169" y="85"/>
                </a:cxn>
                <a:cxn ang="0">
                  <a:pos x="176" y="77"/>
                </a:cxn>
                <a:cxn ang="0">
                  <a:pos x="187" y="69"/>
                </a:cxn>
                <a:cxn ang="0">
                  <a:pos x="195" y="63"/>
                </a:cxn>
                <a:cxn ang="0">
                  <a:pos x="209" y="55"/>
                </a:cxn>
                <a:cxn ang="0">
                  <a:pos x="206" y="66"/>
                </a:cxn>
                <a:cxn ang="0">
                  <a:pos x="207" y="71"/>
                </a:cxn>
                <a:cxn ang="0">
                  <a:pos x="214" y="75"/>
                </a:cxn>
                <a:cxn ang="0">
                  <a:pos x="221" y="75"/>
                </a:cxn>
                <a:cxn ang="0">
                  <a:pos x="237" y="79"/>
                </a:cxn>
                <a:cxn ang="0">
                  <a:pos x="229" y="83"/>
                </a:cxn>
                <a:cxn ang="0">
                  <a:pos x="226" y="85"/>
                </a:cxn>
                <a:cxn ang="0">
                  <a:pos x="217" y="90"/>
                </a:cxn>
                <a:cxn ang="0">
                  <a:pos x="215" y="98"/>
                </a:cxn>
                <a:cxn ang="0">
                  <a:pos x="209" y="91"/>
                </a:cxn>
                <a:cxn ang="0">
                  <a:pos x="206" y="80"/>
                </a:cxn>
                <a:cxn ang="0">
                  <a:pos x="195" y="82"/>
                </a:cxn>
                <a:cxn ang="0">
                  <a:pos x="188" y="94"/>
                </a:cxn>
                <a:cxn ang="0">
                  <a:pos x="182" y="102"/>
                </a:cxn>
                <a:cxn ang="0">
                  <a:pos x="168" y="104"/>
                </a:cxn>
                <a:cxn ang="0">
                  <a:pos x="172" y="112"/>
                </a:cxn>
                <a:cxn ang="0">
                  <a:pos x="179" y="117"/>
                </a:cxn>
                <a:cxn ang="0">
                  <a:pos x="179" y="131"/>
                </a:cxn>
                <a:cxn ang="0">
                  <a:pos x="174" y="142"/>
                </a:cxn>
                <a:cxn ang="0">
                  <a:pos x="141" y="136"/>
                </a:cxn>
                <a:cxn ang="0">
                  <a:pos x="134" y="136"/>
                </a:cxn>
                <a:cxn ang="0">
                  <a:pos x="127" y="126"/>
                </a:cxn>
                <a:cxn ang="0">
                  <a:pos x="108" y="115"/>
                </a:cxn>
                <a:cxn ang="0">
                  <a:pos x="81" y="94"/>
                </a:cxn>
                <a:cxn ang="0">
                  <a:pos x="76" y="82"/>
                </a:cxn>
                <a:cxn ang="0">
                  <a:pos x="70" y="71"/>
                </a:cxn>
                <a:cxn ang="0">
                  <a:pos x="57" y="71"/>
                </a:cxn>
                <a:cxn ang="0">
                  <a:pos x="54" y="63"/>
                </a:cxn>
                <a:cxn ang="0">
                  <a:pos x="52" y="56"/>
                </a:cxn>
                <a:cxn ang="0">
                  <a:pos x="46" y="50"/>
                </a:cxn>
                <a:cxn ang="0">
                  <a:pos x="33" y="45"/>
                </a:cxn>
                <a:cxn ang="0">
                  <a:pos x="33" y="52"/>
                </a:cxn>
                <a:cxn ang="0">
                  <a:pos x="27" y="49"/>
                </a:cxn>
                <a:cxn ang="0">
                  <a:pos x="14" y="56"/>
                </a:cxn>
                <a:cxn ang="0">
                  <a:pos x="0" y="63"/>
                </a:cxn>
              </a:cxnLst>
              <a:rect l="0" t="0" r="r" b="b"/>
              <a:pathLst>
                <a:path w="237" h="145">
                  <a:moveTo>
                    <a:pt x="43" y="0"/>
                  </a:moveTo>
                  <a:lnTo>
                    <a:pt x="43" y="6"/>
                  </a:lnTo>
                  <a:lnTo>
                    <a:pt x="38" y="9"/>
                  </a:lnTo>
                  <a:lnTo>
                    <a:pt x="38" y="14"/>
                  </a:lnTo>
                  <a:lnTo>
                    <a:pt x="35" y="15"/>
                  </a:lnTo>
                  <a:lnTo>
                    <a:pt x="35" y="26"/>
                  </a:lnTo>
                  <a:lnTo>
                    <a:pt x="38" y="30"/>
                  </a:lnTo>
                  <a:lnTo>
                    <a:pt x="43" y="28"/>
                  </a:lnTo>
                  <a:lnTo>
                    <a:pt x="49" y="30"/>
                  </a:lnTo>
                  <a:lnTo>
                    <a:pt x="51" y="34"/>
                  </a:lnTo>
                  <a:lnTo>
                    <a:pt x="55" y="33"/>
                  </a:lnTo>
                  <a:lnTo>
                    <a:pt x="58" y="31"/>
                  </a:lnTo>
                  <a:lnTo>
                    <a:pt x="62" y="31"/>
                  </a:lnTo>
                  <a:lnTo>
                    <a:pt x="66" y="34"/>
                  </a:lnTo>
                  <a:lnTo>
                    <a:pt x="68" y="31"/>
                  </a:lnTo>
                  <a:lnTo>
                    <a:pt x="66" y="26"/>
                  </a:lnTo>
                  <a:lnTo>
                    <a:pt x="68" y="23"/>
                  </a:lnTo>
                  <a:lnTo>
                    <a:pt x="70" y="22"/>
                  </a:lnTo>
                  <a:lnTo>
                    <a:pt x="73" y="28"/>
                  </a:lnTo>
                  <a:lnTo>
                    <a:pt x="81" y="38"/>
                  </a:lnTo>
                  <a:lnTo>
                    <a:pt x="89" y="36"/>
                  </a:lnTo>
                  <a:lnTo>
                    <a:pt x="96" y="36"/>
                  </a:lnTo>
                  <a:lnTo>
                    <a:pt x="104" y="38"/>
                  </a:lnTo>
                  <a:lnTo>
                    <a:pt x="111" y="39"/>
                  </a:lnTo>
                  <a:lnTo>
                    <a:pt x="117" y="36"/>
                  </a:lnTo>
                  <a:lnTo>
                    <a:pt x="119" y="38"/>
                  </a:lnTo>
                  <a:lnTo>
                    <a:pt x="120" y="41"/>
                  </a:lnTo>
                  <a:lnTo>
                    <a:pt x="123" y="41"/>
                  </a:lnTo>
                  <a:lnTo>
                    <a:pt x="127" y="50"/>
                  </a:lnTo>
                  <a:lnTo>
                    <a:pt x="133" y="49"/>
                  </a:lnTo>
                  <a:lnTo>
                    <a:pt x="131" y="55"/>
                  </a:lnTo>
                  <a:lnTo>
                    <a:pt x="127" y="63"/>
                  </a:lnTo>
                  <a:lnTo>
                    <a:pt x="134" y="64"/>
                  </a:lnTo>
                  <a:lnTo>
                    <a:pt x="138" y="77"/>
                  </a:lnTo>
                  <a:lnTo>
                    <a:pt x="149" y="77"/>
                  </a:lnTo>
                  <a:lnTo>
                    <a:pt x="155" y="79"/>
                  </a:lnTo>
                  <a:lnTo>
                    <a:pt x="161" y="80"/>
                  </a:lnTo>
                  <a:lnTo>
                    <a:pt x="161" y="82"/>
                  </a:lnTo>
                  <a:lnTo>
                    <a:pt x="160" y="85"/>
                  </a:lnTo>
                  <a:lnTo>
                    <a:pt x="164" y="87"/>
                  </a:lnTo>
                  <a:lnTo>
                    <a:pt x="169" y="88"/>
                  </a:lnTo>
                  <a:lnTo>
                    <a:pt x="169" y="85"/>
                  </a:lnTo>
                  <a:lnTo>
                    <a:pt x="171" y="82"/>
                  </a:lnTo>
                  <a:lnTo>
                    <a:pt x="172" y="80"/>
                  </a:lnTo>
                  <a:lnTo>
                    <a:pt x="176" y="77"/>
                  </a:lnTo>
                  <a:lnTo>
                    <a:pt x="177" y="75"/>
                  </a:lnTo>
                  <a:lnTo>
                    <a:pt x="182" y="72"/>
                  </a:lnTo>
                  <a:lnTo>
                    <a:pt x="187" y="69"/>
                  </a:lnTo>
                  <a:lnTo>
                    <a:pt x="190" y="66"/>
                  </a:lnTo>
                  <a:lnTo>
                    <a:pt x="193" y="66"/>
                  </a:lnTo>
                  <a:lnTo>
                    <a:pt x="195" y="63"/>
                  </a:lnTo>
                  <a:lnTo>
                    <a:pt x="199" y="63"/>
                  </a:lnTo>
                  <a:lnTo>
                    <a:pt x="207" y="58"/>
                  </a:lnTo>
                  <a:lnTo>
                    <a:pt x="209" y="55"/>
                  </a:lnTo>
                  <a:lnTo>
                    <a:pt x="214" y="58"/>
                  </a:lnTo>
                  <a:lnTo>
                    <a:pt x="209" y="63"/>
                  </a:lnTo>
                  <a:lnTo>
                    <a:pt x="206" y="66"/>
                  </a:lnTo>
                  <a:lnTo>
                    <a:pt x="201" y="71"/>
                  </a:lnTo>
                  <a:lnTo>
                    <a:pt x="206" y="72"/>
                  </a:lnTo>
                  <a:lnTo>
                    <a:pt x="207" y="71"/>
                  </a:lnTo>
                  <a:lnTo>
                    <a:pt x="209" y="74"/>
                  </a:lnTo>
                  <a:lnTo>
                    <a:pt x="210" y="74"/>
                  </a:lnTo>
                  <a:lnTo>
                    <a:pt x="214" y="75"/>
                  </a:lnTo>
                  <a:lnTo>
                    <a:pt x="215" y="72"/>
                  </a:lnTo>
                  <a:lnTo>
                    <a:pt x="220" y="72"/>
                  </a:lnTo>
                  <a:lnTo>
                    <a:pt x="221" y="75"/>
                  </a:lnTo>
                  <a:lnTo>
                    <a:pt x="226" y="75"/>
                  </a:lnTo>
                  <a:lnTo>
                    <a:pt x="229" y="77"/>
                  </a:lnTo>
                  <a:lnTo>
                    <a:pt x="237" y="79"/>
                  </a:lnTo>
                  <a:lnTo>
                    <a:pt x="234" y="80"/>
                  </a:lnTo>
                  <a:lnTo>
                    <a:pt x="232" y="85"/>
                  </a:lnTo>
                  <a:lnTo>
                    <a:pt x="229" y="83"/>
                  </a:lnTo>
                  <a:lnTo>
                    <a:pt x="229" y="87"/>
                  </a:lnTo>
                  <a:lnTo>
                    <a:pt x="228" y="87"/>
                  </a:lnTo>
                  <a:lnTo>
                    <a:pt x="226" y="85"/>
                  </a:lnTo>
                  <a:lnTo>
                    <a:pt x="225" y="88"/>
                  </a:lnTo>
                  <a:lnTo>
                    <a:pt x="220" y="91"/>
                  </a:lnTo>
                  <a:lnTo>
                    <a:pt x="217" y="90"/>
                  </a:lnTo>
                  <a:lnTo>
                    <a:pt x="214" y="91"/>
                  </a:lnTo>
                  <a:lnTo>
                    <a:pt x="215" y="94"/>
                  </a:lnTo>
                  <a:lnTo>
                    <a:pt x="215" y="98"/>
                  </a:lnTo>
                  <a:lnTo>
                    <a:pt x="214" y="96"/>
                  </a:lnTo>
                  <a:lnTo>
                    <a:pt x="210" y="91"/>
                  </a:lnTo>
                  <a:lnTo>
                    <a:pt x="209" y="91"/>
                  </a:lnTo>
                  <a:lnTo>
                    <a:pt x="206" y="87"/>
                  </a:lnTo>
                  <a:lnTo>
                    <a:pt x="209" y="85"/>
                  </a:lnTo>
                  <a:lnTo>
                    <a:pt x="206" y="80"/>
                  </a:lnTo>
                  <a:lnTo>
                    <a:pt x="199" y="83"/>
                  </a:lnTo>
                  <a:lnTo>
                    <a:pt x="198" y="85"/>
                  </a:lnTo>
                  <a:lnTo>
                    <a:pt x="195" y="82"/>
                  </a:lnTo>
                  <a:lnTo>
                    <a:pt x="191" y="91"/>
                  </a:lnTo>
                  <a:lnTo>
                    <a:pt x="188" y="90"/>
                  </a:lnTo>
                  <a:lnTo>
                    <a:pt x="188" y="94"/>
                  </a:lnTo>
                  <a:lnTo>
                    <a:pt x="187" y="98"/>
                  </a:lnTo>
                  <a:lnTo>
                    <a:pt x="183" y="98"/>
                  </a:lnTo>
                  <a:lnTo>
                    <a:pt x="182" y="102"/>
                  </a:lnTo>
                  <a:lnTo>
                    <a:pt x="176" y="102"/>
                  </a:lnTo>
                  <a:lnTo>
                    <a:pt x="172" y="102"/>
                  </a:lnTo>
                  <a:lnTo>
                    <a:pt x="168" y="104"/>
                  </a:lnTo>
                  <a:lnTo>
                    <a:pt x="168" y="110"/>
                  </a:lnTo>
                  <a:lnTo>
                    <a:pt x="172" y="109"/>
                  </a:lnTo>
                  <a:lnTo>
                    <a:pt x="172" y="112"/>
                  </a:lnTo>
                  <a:lnTo>
                    <a:pt x="179" y="112"/>
                  </a:lnTo>
                  <a:lnTo>
                    <a:pt x="179" y="113"/>
                  </a:lnTo>
                  <a:lnTo>
                    <a:pt x="179" y="117"/>
                  </a:lnTo>
                  <a:lnTo>
                    <a:pt x="179" y="121"/>
                  </a:lnTo>
                  <a:lnTo>
                    <a:pt x="180" y="126"/>
                  </a:lnTo>
                  <a:lnTo>
                    <a:pt x="179" y="131"/>
                  </a:lnTo>
                  <a:lnTo>
                    <a:pt x="176" y="136"/>
                  </a:lnTo>
                  <a:lnTo>
                    <a:pt x="172" y="139"/>
                  </a:lnTo>
                  <a:lnTo>
                    <a:pt x="174" y="142"/>
                  </a:lnTo>
                  <a:lnTo>
                    <a:pt x="172" y="145"/>
                  </a:lnTo>
                  <a:lnTo>
                    <a:pt x="169" y="140"/>
                  </a:lnTo>
                  <a:lnTo>
                    <a:pt x="141" y="136"/>
                  </a:lnTo>
                  <a:lnTo>
                    <a:pt x="138" y="140"/>
                  </a:lnTo>
                  <a:lnTo>
                    <a:pt x="136" y="140"/>
                  </a:lnTo>
                  <a:lnTo>
                    <a:pt x="134" y="136"/>
                  </a:lnTo>
                  <a:lnTo>
                    <a:pt x="136" y="131"/>
                  </a:lnTo>
                  <a:lnTo>
                    <a:pt x="133" y="128"/>
                  </a:lnTo>
                  <a:lnTo>
                    <a:pt x="127" y="126"/>
                  </a:lnTo>
                  <a:lnTo>
                    <a:pt x="123" y="126"/>
                  </a:lnTo>
                  <a:lnTo>
                    <a:pt x="117" y="121"/>
                  </a:lnTo>
                  <a:lnTo>
                    <a:pt x="108" y="115"/>
                  </a:lnTo>
                  <a:lnTo>
                    <a:pt x="98" y="109"/>
                  </a:lnTo>
                  <a:lnTo>
                    <a:pt x="87" y="99"/>
                  </a:lnTo>
                  <a:lnTo>
                    <a:pt x="81" y="94"/>
                  </a:lnTo>
                  <a:lnTo>
                    <a:pt x="81" y="90"/>
                  </a:lnTo>
                  <a:lnTo>
                    <a:pt x="77" y="87"/>
                  </a:lnTo>
                  <a:lnTo>
                    <a:pt x="76" y="82"/>
                  </a:lnTo>
                  <a:lnTo>
                    <a:pt x="77" y="79"/>
                  </a:lnTo>
                  <a:lnTo>
                    <a:pt x="74" y="74"/>
                  </a:lnTo>
                  <a:lnTo>
                    <a:pt x="70" y="71"/>
                  </a:lnTo>
                  <a:lnTo>
                    <a:pt x="68" y="74"/>
                  </a:lnTo>
                  <a:lnTo>
                    <a:pt x="66" y="72"/>
                  </a:lnTo>
                  <a:lnTo>
                    <a:pt x="57" y="71"/>
                  </a:lnTo>
                  <a:lnTo>
                    <a:pt x="52" y="69"/>
                  </a:lnTo>
                  <a:lnTo>
                    <a:pt x="52" y="64"/>
                  </a:lnTo>
                  <a:lnTo>
                    <a:pt x="54" y="63"/>
                  </a:lnTo>
                  <a:lnTo>
                    <a:pt x="54" y="61"/>
                  </a:lnTo>
                  <a:lnTo>
                    <a:pt x="52" y="58"/>
                  </a:lnTo>
                  <a:lnTo>
                    <a:pt x="52" y="56"/>
                  </a:lnTo>
                  <a:lnTo>
                    <a:pt x="51" y="53"/>
                  </a:lnTo>
                  <a:lnTo>
                    <a:pt x="46" y="52"/>
                  </a:lnTo>
                  <a:lnTo>
                    <a:pt x="46" y="50"/>
                  </a:lnTo>
                  <a:lnTo>
                    <a:pt x="40" y="49"/>
                  </a:lnTo>
                  <a:lnTo>
                    <a:pt x="36" y="44"/>
                  </a:lnTo>
                  <a:lnTo>
                    <a:pt x="33" y="45"/>
                  </a:lnTo>
                  <a:lnTo>
                    <a:pt x="32" y="45"/>
                  </a:lnTo>
                  <a:lnTo>
                    <a:pt x="33" y="50"/>
                  </a:lnTo>
                  <a:lnTo>
                    <a:pt x="33" y="52"/>
                  </a:lnTo>
                  <a:lnTo>
                    <a:pt x="32" y="49"/>
                  </a:lnTo>
                  <a:lnTo>
                    <a:pt x="27" y="47"/>
                  </a:lnTo>
                  <a:lnTo>
                    <a:pt x="27" y="49"/>
                  </a:lnTo>
                  <a:lnTo>
                    <a:pt x="25" y="52"/>
                  </a:lnTo>
                  <a:lnTo>
                    <a:pt x="17" y="52"/>
                  </a:lnTo>
                  <a:lnTo>
                    <a:pt x="14" y="56"/>
                  </a:lnTo>
                  <a:lnTo>
                    <a:pt x="14" y="66"/>
                  </a:lnTo>
                  <a:lnTo>
                    <a:pt x="3" y="63"/>
                  </a:lnTo>
                  <a:lnTo>
                    <a:pt x="0" y="63"/>
                  </a:lnTo>
                  <a:lnTo>
                    <a:pt x="11" y="6"/>
                  </a:lnTo>
                  <a:lnTo>
                    <a:pt x="4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205" name="Freeform 1939"/>
            <p:cNvSpPr>
              <a:spLocks/>
            </p:cNvSpPr>
            <p:nvPr/>
          </p:nvSpPr>
          <p:spPr bwMode="auto">
            <a:xfrm>
              <a:off x="5222876" y="3268663"/>
              <a:ext cx="82550" cy="52388"/>
            </a:xfrm>
            <a:custGeom>
              <a:avLst/>
              <a:gdLst/>
              <a:ahLst/>
              <a:cxnLst>
                <a:cxn ang="0">
                  <a:pos x="42" y="4"/>
                </a:cxn>
                <a:cxn ang="0">
                  <a:pos x="42" y="11"/>
                </a:cxn>
                <a:cxn ang="0">
                  <a:pos x="46" y="15"/>
                </a:cxn>
                <a:cxn ang="0">
                  <a:pos x="42" y="19"/>
                </a:cxn>
                <a:cxn ang="0">
                  <a:pos x="43" y="20"/>
                </a:cxn>
                <a:cxn ang="0">
                  <a:pos x="40" y="17"/>
                </a:cxn>
                <a:cxn ang="0">
                  <a:pos x="34" y="15"/>
                </a:cxn>
                <a:cxn ang="0">
                  <a:pos x="26" y="20"/>
                </a:cxn>
                <a:cxn ang="0">
                  <a:pos x="24" y="25"/>
                </a:cxn>
                <a:cxn ang="0">
                  <a:pos x="35" y="23"/>
                </a:cxn>
                <a:cxn ang="0">
                  <a:pos x="42" y="23"/>
                </a:cxn>
                <a:cxn ang="0">
                  <a:pos x="46" y="25"/>
                </a:cxn>
                <a:cxn ang="0">
                  <a:pos x="56" y="25"/>
                </a:cxn>
                <a:cxn ang="0">
                  <a:pos x="57" y="27"/>
                </a:cxn>
                <a:cxn ang="0">
                  <a:pos x="64" y="27"/>
                </a:cxn>
                <a:cxn ang="0">
                  <a:pos x="76" y="23"/>
                </a:cxn>
                <a:cxn ang="0">
                  <a:pos x="87" y="23"/>
                </a:cxn>
                <a:cxn ang="0">
                  <a:pos x="91" y="36"/>
                </a:cxn>
                <a:cxn ang="0">
                  <a:pos x="102" y="36"/>
                </a:cxn>
                <a:cxn ang="0">
                  <a:pos x="102" y="57"/>
                </a:cxn>
                <a:cxn ang="0">
                  <a:pos x="98" y="53"/>
                </a:cxn>
                <a:cxn ang="0">
                  <a:pos x="87" y="53"/>
                </a:cxn>
                <a:cxn ang="0">
                  <a:pos x="59" y="66"/>
                </a:cxn>
                <a:cxn ang="0">
                  <a:pos x="57" y="44"/>
                </a:cxn>
                <a:cxn ang="0">
                  <a:pos x="53" y="39"/>
                </a:cxn>
                <a:cxn ang="0">
                  <a:pos x="38" y="44"/>
                </a:cxn>
                <a:cxn ang="0">
                  <a:pos x="37" y="52"/>
                </a:cxn>
                <a:cxn ang="0">
                  <a:pos x="24" y="58"/>
                </a:cxn>
                <a:cxn ang="0">
                  <a:pos x="7" y="60"/>
                </a:cxn>
                <a:cxn ang="0">
                  <a:pos x="7" y="57"/>
                </a:cxn>
                <a:cxn ang="0">
                  <a:pos x="8" y="50"/>
                </a:cxn>
                <a:cxn ang="0">
                  <a:pos x="15" y="41"/>
                </a:cxn>
                <a:cxn ang="0">
                  <a:pos x="11" y="33"/>
                </a:cxn>
                <a:cxn ang="0">
                  <a:pos x="11" y="30"/>
                </a:cxn>
                <a:cxn ang="0">
                  <a:pos x="5" y="27"/>
                </a:cxn>
                <a:cxn ang="0">
                  <a:pos x="0" y="22"/>
                </a:cxn>
                <a:cxn ang="0">
                  <a:pos x="8" y="22"/>
                </a:cxn>
                <a:cxn ang="0">
                  <a:pos x="16" y="17"/>
                </a:cxn>
                <a:cxn ang="0">
                  <a:pos x="21" y="14"/>
                </a:cxn>
                <a:cxn ang="0">
                  <a:pos x="24" y="11"/>
                </a:cxn>
                <a:cxn ang="0">
                  <a:pos x="30" y="4"/>
                </a:cxn>
                <a:cxn ang="0">
                  <a:pos x="38" y="0"/>
                </a:cxn>
              </a:cxnLst>
              <a:rect l="0" t="0" r="r" b="b"/>
              <a:pathLst>
                <a:path w="105" h="66">
                  <a:moveTo>
                    <a:pt x="38" y="0"/>
                  </a:moveTo>
                  <a:lnTo>
                    <a:pt x="42" y="4"/>
                  </a:lnTo>
                  <a:lnTo>
                    <a:pt x="38" y="8"/>
                  </a:lnTo>
                  <a:lnTo>
                    <a:pt x="42" y="11"/>
                  </a:lnTo>
                  <a:lnTo>
                    <a:pt x="43" y="11"/>
                  </a:lnTo>
                  <a:lnTo>
                    <a:pt x="46" y="15"/>
                  </a:lnTo>
                  <a:lnTo>
                    <a:pt x="43" y="15"/>
                  </a:lnTo>
                  <a:lnTo>
                    <a:pt x="42" y="19"/>
                  </a:lnTo>
                  <a:lnTo>
                    <a:pt x="43" y="19"/>
                  </a:lnTo>
                  <a:lnTo>
                    <a:pt x="43" y="20"/>
                  </a:lnTo>
                  <a:lnTo>
                    <a:pt x="40" y="19"/>
                  </a:lnTo>
                  <a:lnTo>
                    <a:pt x="40" y="17"/>
                  </a:lnTo>
                  <a:lnTo>
                    <a:pt x="35" y="19"/>
                  </a:lnTo>
                  <a:lnTo>
                    <a:pt x="34" y="15"/>
                  </a:lnTo>
                  <a:lnTo>
                    <a:pt x="29" y="17"/>
                  </a:lnTo>
                  <a:lnTo>
                    <a:pt x="26" y="20"/>
                  </a:lnTo>
                  <a:lnTo>
                    <a:pt x="24" y="20"/>
                  </a:lnTo>
                  <a:lnTo>
                    <a:pt x="24" y="25"/>
                  </a:lnTo>
                  <a:lnTo>
                    <a:pt x="32" y="23"/>
                  </a:lnTo>
                  <a:lnTo>
                    <a:pt x="35" y="23"/>
                  </a:lnTo>
                  <a:lnTo>
                    <a:pt x="38" y="23"/>
                  </a:lnTo>
                  <a:lnTo>
                    <a:pt x="42" y="23"/>
                  </a:lnTo>
                  <a:lnTo>
                    <a:pt x="43" y="27"/>
                  </a:lnTo>
                  <a:lnTo>
                    <a:pt x="46" y="25"/>
                  </a:lnTo>
                  <a:lnTo>
                    <a:pt x="53" y="23"/>
                  </a:lnTo>
                  <a:lnTo>
                    <a:pt x="56" y="25"/>
                  </a:lnTo>
                  <a:lnTo>
                    <a:pt x="57" y="23"/>
                  </a:lnTo>
                  <a:lnTo>
                    <a:pt x="57" y="27"/>
                  </a:lnTo>
                  <a:lnTo>
                    <a:pt x="60" y="25"/>
                  </a:lnTo>
                  <a:lnTo>
                    <a:pt x="64" y="27"/>
                  </a:lnTo>
                  <a:lnTo>
                    <a:pt x="70" y="25"/>
                  </a:lnTo>
                  <a:lnTo>
                    <a:pt x="76" y="23"/>
                  </a:lnTo>
                  <a:lnTo>
                    <a:pt x="83" y="22"/>
                  </a:lnTo>
                  <a:lnTo>
                    <a:pt x="87" y="23"/>
                  </a:lnTo>
                  <a:lnTo>
                    <a:pt x="86" y="30"/>
                  </a:lnTo>
                  <a:lnTo>
                    <a:pt x="91" y="36"/>
                  </a:lnTo>
                  <a:lnTo>
                    <a:pt x="100" y="34"/>
                  </a:lnTo>
                  <a:lnTo>
                    <a:pt x="102" y="36"/>
                  </a:lnTo>
                  <a:lnTo>
                    <a:pt x="105" y="57"/>
                  </a:lnTo>
                  <a:lnTo>
                    <a:pt x="102" y="57"/>
                  </a:lnTo>
                  <a:lnTo>
                    <a:pt x="103" y="53"/>
                  </a:lnTo>
                  <a:lnTo>
                    <a:pt x="98" y="53"/>
                  </a:lnTo>
                  <a:lnTo>
                    <a:pt x="89" y="57"/>
                  </a:lnTo>
                  <a:lnTo>
                    <a:pt x="87" y="53"/>
                  </a:lnTo>
                  <a:lnTo>
                    <a:pt x="83" y="52"/>
                  </a:lnTo>
                  <a:lnTo>
                    <a:pt x="59" y="66"/>
                  </a:lnTo>
                  <a:lnTo>
                    <a:pt x="56" y="58"/>
                  </a:lnTo>
                  <a:lnTo>
                    <a:pt x="57" y="44"/>
                  </a:lnTo>
                  <a:lnTo>
                    <a:pt x="53" y="42"/>
                  </a:lnTo>
                  <a:lnTo>
                    <a:pt x="53" y="39"/>
                  </a:lnTo>
                  <a:lnTo>
                    <a:pt x="48" y="36"/>
                  </a:lnTo>
                  <a:lnTo>
                    <a:pt x="38" y="44"/>
                  </a:lnTo>
                  <a:lnTo>
                    <a:pt x="38" y="47"/>
                  </a:lnTo>
                  <a:lnTo>
                    <a:pt x="37" y="52"/>
                  </a:lnTo>
                  <a:lnTo>
                    <a:pt x="27" y="49"/>
                  </a:lnTo>
                  <a:lnTo>
                    <a:pt x="24" y="58"/>
                  </a:lnTo>
                  <a:lnTo>
                    <a:pt x="19" y="55"/>
                  </a:lnTo>
                  <a:lnTo>
                    <a:pt x="7" y="60"/>
                  </a:lnTo>
                  <a:lnTo>
                    <a:pt x="5" y="58"/>
                  </a:lnTo>
                  <a:lnTo>
                    <a:pt x="7" y="57"/>
                  </a:lnTo>
                  <a:lnTo>
                    <a:pt x="5" y="55"/>
                  </a:lnTo>
                  <a:lnTo>
                    <a:pt x="8" y="50"/>
                  </a:lnTo>
                  <a:lnTo>
                    <a:pt x="11" y="45"/>
                  </a:lnTo>
                  <a:lnTo>
                    <a:pt x="15" y="41"/>
                  </a:lnTo>
                  <a:lnTo>
                    <a:pt x="11" y="39"/>
                  </a:lnTo>
                  <a:lnTo>
                    <a:pt x="11" y="33"/>
                  </a:lnTo>
                  <a:lnTo>
                    <a:pt x="11" y="30"/>
                  </a:lnTo>
                  <a:lnTo>
                    <a:pt x="11" y="30"/>
                  </a:lnTo>
                  <a:lnTo>
                    <a:pt x="5" y="30"/>
                  </a:lnTo>
                  <a:lnTo>
                    <a:pt x="5" y="27"/>
                  </a:lnTo>
                  <a:lnTo>
                    <a:pt x="0" y="27"/>
                  </a:lnTo>
                  <a:lnTo>
                    <a:pt x="0" y="22"/>
                  </a:lnTo>
                  <a:lnTo>
                    <a:pt x="5" y="20"/>
                  </a:lnTo>
                  <a:lnTo>
                    <a:pt x="8" y="22"/>
                  </a:lnTo>
                  <a:lnTo>
                    <a:pt x="16" y="22"/>
                  </a:lnTo>
                  <a:lnTo>
                    <a:pt x="16" y="17"/>
                  </a:lnTo>
                  <a:lnTo>
                    <a:pt x="19" y="17"/>
                  </a:lnTo>
                  <a:lnTo>
                    <a:pt x="21" y="14"/>
                  </a:lnTo>
                  <a:lnTo>
                    <a:pt x="21" y="9"/>
                  </a:lnTo>
                  <a:lnTo>
                    <a:pt x="24" y="11"/>
                  </a:lnTo>
                  <a:lnTo>
                    <a:pt x="26" y="3"/>
                  </a:lnTo>
                  <a:lnTo>
                    <a:pt x="30" y="4"/>
                  </a:lnTo>
                  <a:lnTo>
                    <a:pt x="34" y="4"/>
                  </a:lnTo>
                  <a:lnTo>
                    <a:pt x="3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206" name="Freeform 1940"/>
            <p:cNvSpPr>
              <a:spLocks/>
            </p:cNvSpPr>
            <p:nvPr/>
          </p:nvSpPr>
          <p:spPr bwMode="auto">
            <a:xfrm>
              <a:off x="5222876" y="3268663"/>
              <a:ext cx="82550" cy="52388"/>
            </a:xfrm>
            <a:custGeom>
              <a:avLst/>
              <a:gdLst/>
              <a:ahLst/>
              <a:cxnLst>
                <a:cxn ang="0">
                  <a:pos x="42" y="4"/>
                </a:cxn>
                <a:cxn ang="0">
                  <a:pos x="42" y="11"/>
                </a:cxn>
                <a:cxn ang="0">
                  <a:pos x="46" y="15"/>
                </a:cxn>
                <a:cxn ang="0">
                  <a:pos x="42" y="19"/>
                </a:cxn>
                <a:cxn ang="0">
                  <a:pos x="43" y="20"/>
                </a:cxn>
                <a:cxn ang="0">
                  <a:pos x="40" y="17"/>
                </a:cxn>
                <a:cxn ang="0">
                  <a:pos x="34" y="15"/>
                </a:cxn>
                <a:cxn ang="0">
                  <a:pos x="26" y="20"/>
                </a:cxn>
                <a:cxn ang="0">
                  <a:pos x="24" y="25"/>
                </a:cxn>
                <a:cxn ang="0">
                  <a:pos x="35" y="23"/>
                </a:cxn>
                <a:cxn ang="0">
                  <a:pos x="42" y="23"/>
                </a:cxn>
                <a:cxn ang="0">
                  <a:pos x="46" y="25"/>
                </a:cxn>
                <a:cxn ang="0">
                  <a:pos x="56" y="25"/>
                </a:cxn>
                <a:cxn ang="0">
                  <a:pos x="57" y="27"/>
                </a:cxn>
                <a:cxn ang="0">
                  <a:pos x="64" y="27"/>
                </a:cxn>
                <a:cxn ang="0">
                  <a:pos x="76" y="23"/>
                </a:cxn>
                <a:cxn ang="0">
                  <a:pos x="87" y="23"/>
                </a:cxn>
                <a:cxn ang="0">
                  <a:pos x="91" y="36"/>
                </a:cxn>
                <a:cxn ang="0">
                  <a:pos x="102" y="36"/>
                </a:cxn>
                <a:cxn ang="0">
                  <a:pos x="102" y="57"/>
                </a:cxn>
                <a:cxn ang="0">
                  <a:pos x="98" y="53"/>
                </a:cxn>
                <a:cxn ang="0">
                  <a:pos x="87" y="53"/>
                </a:cxn>
                <a:cxn ang="0">
                  <a:pos x="59" y="66"/>
                </a:cxn>
                <a:cxn ang="0">
                  <a:pos x="57" y="44"/>
                </a:cxn>
                <a:cxn ang="0">
                  <a:pos x="53" y="39"/>
                </a:cxn>
                <a:cxn ang="0">
                  <a:pos x="38" y="44"/>
                </a:cxn>
                <a:cxn ang="0">
                  <a:pos x="37" y="52"/>
                </a:cxn>
                <a:cxn ang="0">
                  <a:pos x="24" y="58"/>
                </a:cxn>
                <a:cxn ang="0">
                  <a:pos x="7" y="60"/>
                </a:cxn>
                <a:cxn ang="0">
                  <a:pos x="7" y="57"/>
                </a:cxn>
                <a:cxn ang="0">
                  <a:pos x="8" y="50"/>
                </a:cxn>
                <a:cxn ang="0">
                  <a:pos x="15" y="41"/>
                </a:cxn>
                <a:cxn ang="0">
                  <a:pos x="11" y="33"/>
                </a:cxn>
                <a:cxn ang="0">
                  <a:pos x="11" y="30"/>
                </a:cxn>
                <a:cxn ang="0">
                  <a:pos x="5" y="27"/>
                </a:cxn>
                <a:cxn ang="0">
                  <a:pos x="0" y="22"/>
                </a:cxn>
                <a:cxn ang="0">
                  <a:pos x="8" y="22"/>
                </a:cxn>
                <a:cxn ang="0">
                  <a:pos x="16" y="17"/>
                </a:cxn>
                <a:cxn ang="0">
                  <a:pos x="21" y="14"/>
                </a:cxn>
                <a:cxn ang="0">
                  <a:pos x="24" y="11"/>
                </a:cxn>
                <a:cxn ang="0">
                  <a:pos x="30" y="4"/>
                </a:cxn>
                <a:cxn ang="0">
                  <a:pos x="38" y="0"/>
                </a:cxn>
              </a:cxnLst>
              <a:rect l="0" t="0" r="r" b="b"/>
              <a:pathLst>
                <a:path w="105" h="66">
                  <a:moveTo>
                    <a:pt x="38" y="0"/>
                  </a:moveTo>
                  <a:lnTo>
                    <a:pt x="42" y="4"/>
                  </a:lnTo>
                  <a:lnTo>
                    <a:pt x="38" y="8"/>
                  </a:lnTo>
                  <a:lnTo>
                    <a:pt x="42" y="11"/>
                  </a:lnTo>
                  <a:lnTo>
                    <a:pt x="43" y="11"/>
                  </a:lnTo>
                  <a:lnTo>
                    <a:pt x="46" y="15"/>
                  </a:lnTo>
                  <a:lnTo>
                    <a:pt x="43" y="15"/>
                  </a:lnTo>
                  <a:lnTo>
                    <a:pt x="42" y="19"/>
                  </a:lnTo>
                  <a:lnTo>
                    <a:pt x="43" y="19"/>
                  </a:lnTo>
                  <a:lnTo>
                    <a:pt x="43" y="20"/>
                  </a:lnTo>
                  <a:lnTo>
                    <a:pt x="40" y="19"/>
                  </a:lnTo>
                  <a:lnTo>
                    <a:pt x="40" y="17"/>
                  </a:lnTo>
                  <a:lnTo>
                    <a:pt x="35" y="19"/>
                  </a:lnTo>
                  <a:lnTo>
                    <a:pt x="34" y="15"/>
                  </a:lnTo>
                  <a:lnTo>
                    <a:pt x="29" y="17"/>
                  </a:lnTo>
                  <a:lnTo>
                    <a:pt x="26" y="20"/>
                  </a:lnTo>
                  <a:lnTo>
                    <a:pt x="24" y="20"/>
                  </a:lnTo>
                  <a:lnTo>
                    <a:pt x="24" y="25"/>
                  </a:lnTo>
                  <a:lnTo>
                    <a:pt x="32" y="23"/>
                  </a:lnTo>
                  <a:lnTo>
                    <a:pt x="35" y="23"/>
                  </a:lnTo>
                  <a:lnTo>
                    <a:pt x="38" y="23"/>
                  </a:lnTo>
                  <a:lnTo>
                    <a:pt x="42" y="23"/>
                  </a:lnTo>
                  <a:lnTo>
                    <a:pt x="43" y="27"/>
                  </a:lnTo>
                  <a:lnTo>
                    <a:pt x="46" y="25"/>
                  </a:lnTo>
                  <a:lnTo>
                    <a:pt x="53" y="23"/>
                  </a:lnTo>
                  <a:lnTo>
                    <a:pt x="56" y="25"/>
                  </a:lnTo>
                  <a:lnTo>
                    <a:pt x="57" y="23"/>
                  </a:lnTo>
                  <a:lnTo>
                    <a:pt x="57" y="27"/>
                  </a:lnTo>
                  <a:lnTo>
                    <a:pt x="60" y="25"/>
                  </a:lnTo>
                  <a:lnTo>
                    <a:pt x="64" y="27"/>
                  </a:lnTo>
                  <a:lnTo>
                    <a:pt x="70" y="25"/>
                  </a:lnTo>
                  <a:lnTo>
                    <a:pt x="76" y="23"/>
                  </a:lnTo>
                  <a:lnTo>
                    <a:pt x="83" y="22"/>
                  </a:lnTo>
                  <a:lnTo>
                    <a:pt x="87" y="23"/>
                  </a:lnTo>
                  <a:lnTo>
                    <a:pt x="86" y="30"/>
                  </a:lnTo>
                  <a:lnTo>
                    <a:pt x="91" y="36"/>
                  </a:lnTo>
                  <a:lnTo>
                    <a:pt x="100" y="34"/>
                  </a:lnTo>
                  <a:lnTo>
                    <a:pt x="102" y="36"/>
                  </a:lnTo>
                  <a:lnTo>
                    <a:pt x="105" y="57"/>
                  </a:lnTo>
                  <a:lnTo>
                    <a:pt x="102" y="57"/>
                  </a:lnTo>
                  <a:lnTo>
                    <a:pt x="103" y="53"/>
                  </a:lnTo>
                  <a:lnTo>
                    <a:pt x="98" y="53"/>
                  </a:lnTo>
                  <a:lnTo>
                    <a:pt x="89" y="57"/>
                  </a:lnTo>
                  <a:lnTo>
                    <a:pt x="87" y="53"/>
                  </a:lnTo>
                  <a:lnTo>
                    <a:pt x="83" y="52"/>
                  </a:lnTo>
                  <a:lnTo>
                    <a:pt x="59" y="66"/>
                  </a:lnTo>
                  <a:lnTo>
                    <a:pt x="56" y="58"/>
                  </a:lnTo>
                  <a:lnTo>
                    <a:pt x="57" y="44"/>
                  </a:lnTo>
                  <a:lnTo>
                    <a:pt x="53" y="42"/>
                  </a:lnTo>
                  <a:lnTo>
                    <a:pt x="53" y="39"/>
                  </a:lnTo>
                  <a:lnTo>
                    <a:pt x="48" y="36"/>
                  </a:lnTo>
                  <a:lnTo>
                    <a:pt x="38" y="44"/>
                  </a:lnTo>
                  <a:lnTo>
                    <a:pt x="38" y="47"/>
                  </a:lnTo>
                  <a:lnTo>
                    <a:pt x="37" y="52"/>
                  </a:lnTo>
                  <a:lnTo>
                    <a:pt x="27" y="49"/>
                  </a:lnTo>
                  <a:lnTo>
                    <a:pt x="24" y="58"/>
                  </a:lnTo>
                  <a:lnTo>
                    <a:pt x="19" y="55"/>
                  </a:lnTo>
                  <a:lnTo>
                    <a:pt x="7" y="60"/>
                  </a:lnTo>
                  <a:lnTo>
                    <a:pt x="5" y="58"/>
                  </a:lnTo>
                  <a:lnTo>
                    <a:pt x="7" y="57"/>
                  </a:lnTo>
                  <a:lnTo>
                    <a:pt x="5" y="55"/>
                  </a:lnTo>
                  <a:lnTo>
                    <a:pt x="8" y="50"/>
                  </a:lnTo>
                  <a:lnTo>
                    <a:pt x="11" y="45"/>
                  </a:lnTo>
                  <a:lnTo>
                    <a:pt x="15" y="41"/>
                  </a:lnTo>
                  <a:lnTo>
                    <a:pt x="11" y="39"/>
                  </a:lnTo>
                  <a:lnTo>
                    <a:pt x="11" y="33"/>
                  </a:lnTo>
                  <a:lnTo>
                    <a:pt x="11" y="30"/>
                  </a:lnTo>
                  <a:lnTo>
                    <a:pt x="11" y="30"/>
                  </a:lnTo>
                  <a:lnTo>
                    <a:pt x="5" y="30"/>
                  </a:lnTo>
                  <a:lnTo>
                    <a:pt x="5" y="27"/>
                  </a:lnTo>
                  <a:lnTo>
                    <a:pt x="0" y="27"/>
                  </a:lnTo>
                  <a:lnTo>
                    <a:pt x="0" y="22"/>
                  </a:lnTo>
                  <a:lnTo>
                    <a:pt x="5" y="20"/>
                  </a:lnTo>
                  <a:lnTo>
                    <a:pt x="8" y="22"/>
                  </a:lnTo>
                  <a:lnTo>
                    <a:pt x="16" y="22"/>
                  </a:lnTo>
                  <a:lnTo>
                    <a:pt x="16" y="17"/>
                  </a:lnTo>
                  <a:lnTo>
                    <a:pt x="19" y="17"/>
                  </a:lnTo>
                  <a:lnTo>
                    <a:pt x="21" y="14"/>
                  </a:lnTo>
                  <a:lnTo>
                    <a:pt x="21" y="9"/>
                  </a:lnTo>
                  <a:lnTo>
                    <a:pt x="24" y="11"/>
                  </a:lnTo>
                  <a:lnTo>
                    <a:pt x="26" y="3"/>
                  </a:lnTo>
                  <a:lnTo>
                    <a:pt x="30" y="4"/>
                  </a:lnTo>
                  <a:lnTo>
                    <a:pt x="34" y="4"/>
                  </a:lnTo>
                  <a:lnTo>
                    <a:pt x="3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207" name="Freeform 1941"/>
            <p:cNvSpPr>
              <a:spLocks/>
            </p:cNvSpPr>
            <p:nvPr/>
          </p:nvSpPr>
          <p:spPr bwMode="auto">
            <a:xfrm>
              <a:off x="5241926" y="3227388"/>
              <a:ext cx="125413" cy="60325"/>
            </a:xfrm>
            <a:custGeom>
              <a:avLst/>
              <a:gdLst/>
              <a:ahLst/>
              <a:cxnLst>
                <a:cxn ang="0">
                  <a:pos x="139" y="2"/>
                </a:cxn>
                <a:cxn ang="0">
                  <a:pos x="147" y="7"/>
                </a:cxn>
                <a:cxn ang="0">
                  <a:pos x="158" y="10"/>
                </a:cxn>
                <a:cxn ang="0">
                  <a:pos x="136" y="26"/>
                </a:cxn>
                <a:cxn ang="0">
                  <a:pos x="110" y="38"/>
                </a:cxn>
                <a:cxn ang="0">
                  <a:pos x="82" y="46"/>
                </a:cxn>
                <a:cxn ang="0">
                  <a:pos x="68" y="56"/>
                </a:cxn>
                <a:cxn ang="0">
                  <a:pos x="60" y="73"/>
                </a:cxn>
                <a:cxn ang="0">
                  <a:pos x="47" y="75"/>
                </a:cxn>
                <a:cxn ang="0">
                  <a:pos x="38" y="76"/>
                </a:cxn>
                <a:cxn ang="0">
                  <a:pos x="34" y="75"/>
                </a:cxn>
                <a:cxn ang="0">
                  <a:pos x="30" y="73"/>
                </a:cxn>
                <a:cxn ang="0">
                  <a:pos x="20" y="78"/>
                </a:cxn>
                <a:cxn ang="0">
                  <a:pos x="14" y="73"/>
                </a:cxn>
                <a:cxn ang="0">
                  <a:pos x="9" y="73"/>
                </a:cxn>
                <a:cxn ang="0">
                  <a:pos x="0" y="70"/>
                </a:cxn>
                <a:cxn ang="0">
                  <a:pos x="4" y="67"/>
                </a:cxn>
                <a:cxn ang="0">
                  <a:pos x="12" y="67"/>
                </a:cxn>
                <a:cxn ang="0">
                  <a:pos x="17" y="68"/>
                </a:cxn>
                <a:cxn ang="0">
                  <a:pos x="20" y="67"/>
                </a:cxn>
                <a:cxn ang="0">
                  <a:pos x="20" y="65"/>
                </a:cxn>
                <a:cxn ang="0">
                  <a:pos x="25" y="65"/>
                </a:cxn>
                <a:cxn ang="0">
                  <a:pos x="22" y="57"/>
                </a:cxn>
                <a:cxn ang="0">
                  <a:pos x="30" y="59"/>
                </a:cxn>
                <a:cxn ang="0">
                  <a:pos x="36" y="53"/>
                </a:cxn>
                <a:cxn ang="0">
                  <a:pos x="39" y="54"/>
                </a:cxn>
                <a:cxn ang="0">
                  <a:pos x="44" y="51"/>
                </a:cxn>
                <a:cxn ang="0">
                  <a:pos x="47" y="46"/>
                </a:cxn>
                <a:cxn ang="0">
                  <a:pos x="36" y="42"/>
                </a:cxn>
                <a:cxn ang="0">
                  <a:pos x="30" y="38"/>
                </a:cxn>
                <a:cxn ang="0">
                  <a:pos x="23" y="42"/>
                </a:cxn>
                <a:cxn ang="0">
                  <a:pos x="19" y="40"/>
                </a:cxn>
                <a:cxn ang="0">
                  <a:pos x="14" y="38"/>
                </a:cxn>
                <a:cxn ang="0">
                  <a:pos x="14" y="32"/>
                </a:cxn>
                <a:cxn ang="0">
                  <a:pos x="22" y="23"/>
                </a:cxn>
                <a:cxn ang="0">
                  <a:pos x="20" y="18"/>
                </a:cxn>
                <a:cxn ang="0">
                  <a:pos x="30" y="15"/>
                </a:cxn>
                <a:cxn ang="0">
                  <a:pos x="42" y="15"/>
                </a:cxn>
                <a:cxn ang="0">
                  <a:pos x="50" y="16"/>
                </a:cxn>
                <a:cxn ang="0">
                  <a:pos x="55" y="19"/>
                </a:cxn>
                <a:cxn ang="0">
                  <a:pos x="58" y="15"/>
                </a:cxn>
                <a:cxn ang="0">
                  <a:pos x="65" y="5"/>
                </a:cxn>
                <a:cxn ang="0">
                  <a:pos x="74" y="2"/>
                </a:cxn>
                <a:cxn ang="0">
                  <a:pos x="87" y="10"/>
                </a:cxn>
                <a:cxn ang="0">
                  <a:pos x="96" y="5"/>
                </a:cxn>
                <a:cxn ang="0">
                  <a:pos x="117" y="2"/>
                </a:cxn>
                <a:cxn ang="0">
                  <a:pos x="128" y="2"/>
                </a:cxn>
              </a:cxnLst>
              <a:rect l="0" t="0" r="r" b="b"/>
              <a:pathLst>
                <a:path w="158" h="78">
                  <a:moveTo>
                    <a:pt x="134" y="0"/>
                  </a:moveTo>
                  <a:lnTo>
                    <a:pt x="139" y="2"/>
                  </a:lnTo>
                  <a:lnTo>
                    <a:pt x="145" y="2"/>
                  </a:lnTo>
                  <a:lnTo>
                    <a:pt x="147" y="7"/>
                  </a:lnTo>
                  <a:lnTo>
                    <a:pt x="153" y="5"/>
                  </a:lnTo>
                  <a:lnTo>
                    <a:pt x="158" y="10"/>
                  </a:lnTo>
                  <a:lnTo>
                    <a:pt x="158" y="15"/>
                  </a:lnTo>
                  <a:lnTo>
                    <a:pt x="136" y="26"/>
                  </a:lnTo>
                  <a:lnTo>
                    <a:pt x="129" y="34"/>
                  </a:lnTo>
                  <a:lnTo>
                    <a:pt x="110" y="38"/>
                  </a:lnTo>
                  <a:lnTo>
                    <a:pt x="103" y="49"/>
                  </a:lnTo>
                  <a:lnTo>
                    <a:pt x="82" y="46"/>
                  </a:lnTo>
                  <a:lnTo>
                    <a:pt x="80" y="49"/>
                  </a:lnTo>
                  <a:lnTo>
                    <a:pt x="68" y="56"/>
                  </a:lnTo>
                  <a:lnTo>
                    <a:pt x="65" y="75"/>
                  </a:lnTo>
                  <a:lnTo>
                    <a:pt x="60" y="73"/>
                  </a:lnTo>
                  <a:lnTo>
                    <a:pt x="53" y="73"/>
                  </a:lnTo>
                  <a:lnTo>
                    <a:pt x="47" y="75"/>
                  </a:lnTo>
                  <a:lnTo>
                    <a:pt x="39" y="78"/>
                  </a:lnTo>
                  <a:lnTo>
                    <a:pt x="38" y="76"/>
                  </a:lnTo>
                  <a:lnTo>
                    <a:pt x="34" y="78"/>
                  </a:lnTo>
                  <a:lnTo>
                    <a:pt x="34" y="75"/>
                  </a:lnTo>
                  <a:lnTo>
                    <a:pt x="31" y="75"/>
                  </a:lnTo>
                  <a:lnTo>
                    <a:pt x="30" y="73"/>
                  </a:lnTo>
                  <a:lnTo>
                    <a:pt x="23" y="75"/>
                  </a:lnTo>
                  <a:lnTo>
                    <a:pt x="20" y="78"/>
                  </a:lnTo>
                  <a:lnTo>
                    <a:pt x="19" y="73"/>
                  </a:lnTo>
                  <a:lnTo>
                    <a:pt x="14" y="73"/>
                  </a:lnTo>
                  <a:lnTo>
                    <a:pt x="12" y="75"/>
                  </a:lnTo>
                  <a:lnTo>
                    <a:pt x="9" y="73"/>
                  </a:lnTo>
                  <a:lnTo>
                    <a:pt x="1" y="76"/>
                  </a:lnTo>
                  <a:lnTo>
                    <a:pt x="0" y="70"/>
                  </a:lnTo>
                  <a:lnTo>
                    <a:pt x="3" y="70"/>
                  </a:lnTo>
                  <a:lnTo>
                    <a:pt x="4" y="67"/>
                  </a:lnTo>
                  <a:lnTo>
                    <a:pt x="11" y="65"/>
                  </a:lnTo>
                  <a:lnTo>
                    <a:pt x="12" y="67"/>
                  </a:lnTo>
                  <a:lnTo>
                    <a:pt x="16" y="67"/>
                  </a:lnTo>
                  <a:lnTo>
                    <a:pt x="17" y="68"/>
                  </a:lnTo>
                  <a:lnTo>
                    <a:pt x="20" y="70"/>
                  </a:lnTo>
                  <a:lnTo>
                    <a:pt x="20" y="67"/>
                  </a:lnTo>
                  <a:lnTo>
                    <a:pt x="19" y="67"/>
                  </a:lnTo>
                  <a:lnTo>
                    <a:pt x="20" y="65"/>
                  </a:lnTo>
                  <a:lnTo>
                    <a:pt x="22" y="65"/>
                  </a:lnTo>
                  <a:lnTo>
                    <a:pt x="25" y="65"/>
                  </a:lnTo>
                  <a:lnTo>
                    <a:pt x="25" y="62"/>
                  </a:lnTo>
                  <a:lnTo>
                    <a:pt x="22" y="57"/>
                  </a:lnTo>
                  <a:lnTo>
                    <a:pt x="27" y="57"/>
                  </a:lnTo>
                  <a:lnTo>
                    <a:pt x="30" y="59"/>
                  </a:lnTo>
                  <a:lnTo>
                    <a:pt x="34" y="56"/>
                  </a:lnTo>
                  <a:lnTo>
                    <a:pt x="36" y="53"/>
                  </a:lnTo>
                  <a:lnTo>
                    <a:pt x="38" y="54"/>
                  </a:lnTo>
                  <a:lnTo>
                    <a:pt x="39" y="54"/>
                  </a:lnTo>
                  <a:lnTo>
                    <a:pt x="39" y="51"/>
                  </a:lnTo>
                  <a:lnTo>
                    <a:pt x="44" y="51"/>
                  </a:lnTo>
                  <a:lnTo>
                    <a:pt x="44" y="48"/>
                  </a:lnTo>
                  <a:lnTo>
                    <a:pt x="47" y="46"/>
                  </a:lnTo>
                  <a:lnTo>
                    <a:pt x="39" y="45"/>
                  </a:lnTo>
                  <a:lnTo>
                    <a:pt x="36" y="42"/>
                  </a:lnTo>
                  <a:lnTo>
                    <a:pt x="31" y="42"/>
                  </a:lnTo>
                  <a:lnTo>
                    <a:pt x="30" y="38"/>
                  </a:lnTo>
                  <a:lnTo>
                    <a:pt x="27" y="38"/>
                  </a:lnTo>
                  <a:lnTo>
                    <a:pt x="23" y="42"/>
                  </a:lnTo>
                  <a:lnTo>
                    <a:pt x="20" y="40"/>
                  </a:lnTo>
                  <a:lnTo>
                    <a:pt x="19" y="40"/>
                  </a:lnTo>
                  <a:lnTo>
                    <a:pt x="17" y="37"/>
                  </a:lnTo>
                  <a:lnTo>
                    <a:pt x="14" y="38"/>
                  </a:lnTo>
                  <a:lnTo>
                    <a:pt x="11" y="37"/>
                  </a:lnTo>
                  <a:lnTo>
                    <a:pt x="14" y="32"/>
                  </a:lnTo>
                  <a:lnTo>
                    <a:pt x="19" y="29"/>
                  </a:lnTo>
                  <a:lnTo>
                    <a:pt x="22" y="23"/>
                  </a:lnTo>
                  <a:lnTo>
                    <a:pt x="19" y="19"/>
                  </a:lnTo>
                  <a:lnTo>
                    <a:pt x="20" y="18"/>
                  </a:lnTo>
                  <a:lnTo>
                    <a:pt x="25" y="15"/>
                  </a:lnTo>
                  <a:lnTo>
                    <a:pt x="30" y="15"/>
                  </a:lnTo>
                  <a:lnTo>
                    <a:pt x="34" y="12"/>
                  </a:lnTo>
                  <a:lnTo>
                    <a:pt x="42" y="15"/>
                  </a:lnTo>
                  <a:lnTo>
                    <a:pt x="47" y="18"/>
                  </a:lnTo>
                  <a:lnTo>
                    <a:pt x="50" y="16"/>
                  </a:lnTo>
                  <a:lnTo>
                    <a:pt x="53" y="16"/>
                  </a:lnTo>
                  <a:lnTo>
                    <a:pt x="55" y="19"/>
                  </a:lnTo>
                  <a:lnTo>
                    <a:pt x="58" y="19"/>
                  </a:lnTo>
                  <a:lnTo>
                    <a:pt x="58" y="15"/>
                  </a:lnTo>
                  <a:lnTo>
                    <a:pt x="60" y="10"/>
                  </a:lnTo>
                  <a:lnTo>
                    <a:pt x="65" y="5"/>
                  </a:lnTo>
                  <a:lnTo>
                    <a:pt x="71" y="5"/>
                  </a:lnTo>
                  <a:lnTo>
                    <a:pt x="74" y="2"/>
                  </a:lnTo>
                  <a:lnTo>
                    <a:pt x="80" y="7"/>
                  </a:lnTo>
                  <a:lnTo>
                    <a:pt x="87" y="10"/>
                  </a:lnTo>
                  <a:lnTo>
                    <a:pt x="96" y="10"/>
                  </a:lnTo>
                  <a:lnTo>
                    <a:pt x="96" y="5"/>
                  </a:lnTo>
                  <a:lnTo>
                    <a:pt x="106" y="5"/>
                  </a:lnTo>
                  <a:lnTo>
                    <a:pt x="117" y="2"/>
                  </a:lnTo>
                  <a:lnTo>
                    <a:pt x="121" y="4"/>
                  </a:lnTo>
                  <a:lnTo>
                    <a:pt x="128" y="2"/>
                  </a:lnTo>
                  <a:lnTo>
                    <a:pt x="13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208" name="Freeform 1942"/>
            <p:cNvSpPr>
              <a:spLocks/>
            </p:cNvSpPr>
            <p:nvPr/>
          </p:nvSpPr>
          <p:spPr bwMode="auto">
            <a:xfrm>
              <a:off x="5241926" y="3227388"/>
              <a:ext cx="125413" cy="60325"/>
            </a:xfrm>
            <a:custGeom>
              <a:avLst/>
              <a:gdLst/>
              <a:ahLst/>
              <a:cxnLst>
                <a:cxn ang="0">
                  <a:pos x="139" y="2"/>
                </a:cxn>
                <a:cxn ang="0">
                  <a:pos x="147" y="7"/>
                </a:cxn>
                <a:cxn ang="0">
                  <a:pos x="158" y="10"/>
                </a:cxn>
                <a:cxn ang="0">
                  <a:pos x="136" y="26"/>
                </a:cxn>
                <a:cxn ang="0">
                  <a:pos x="110" y="38"/>
                </a:cxn>
                <a:cxn ang="0">
                  <a:pos x="82" y="46"/>
                </a:cxn>
                <a:cxn ang="0">
                  <a:pos x="68" y="56"/>
                </a:cxn>
                <a:cxn ang="0">
                  <a:pos x="60" y="73"/>
                </a:cxn>
                <a:cxn ang="0">
                  <a:pos x="47" y="75"/>
                </a:cxn>
                <a:cxn ang="0">
                  <a:pos x="38" y="76"/>
                </a:cxn>
                <a:cxn ang="0">
                  <a:pos x="34" y="75"/>
                </a:cxn>
                <a:cxn ang="0">
                  <a:pos x="30" y="73"/>
                </a:cxn>
                <a:cxn ang="0">
                  <a:pos x="20" y="78"/>
                </a:cxn>
                <a:cxn ang="0">
                  <a:pos x="14" y="73"/>
                </a:cxn>
                <a:cxn ang="0">
                  <a:pos x="9" y="73"/>
                </a:cxn>
                <a:cxn ang="0">
                  <a:pos x="0" y="70"/>
                </a:cxn>
                <a:cxn ang="0">
                  <a:pos x="4" y="67"/>
                </a:cxn>
                <a:cxn ang="0">
                  <a:pos x="12" y="67"/>
                </a:cxn>
                <a:cxn ang="0">
                  <a:pos x="17" y="68"/>
                </a:cxn>
                <a:cxn ang="0">
                  <a:pos x="20" y="67"/>
                </a:cxn>
                <a:cxn ang="0">
                  <a:pos x="20" y="65"/>
                </a:cxn>
                <a:cxn ang="0">
                  <a:pos x="25" y="65"/>
                </a:cxn>
                <a:cxn ang="0">
                  <a:pos x="22" y="57"/>
                </a:cxn>
                <a:cxn ang="0">
                  <a:pos x="30" y="59"/>
                </a:cxn>
                <a:cxn ang="0">
                  <a:pos x="36" y="53"/>
                </a:cxn>
                <a:cxn ang="0">
                  <a:pos x="39" y="54"/>
                </a:cxn>
                <a:cxn ang="0">
                  <a:pos x="44" y="51"/>
                </a:cxn>
                <a:cxn ang="0">
                  <a:pos x="47" y="46"/>
                </a:cxn>
                <a:cxn ang="0">
                  <a:pos x="36" y="42"/>
                </a:cxn>
                <a:cxn ang="0">
                  <a:pos x="30" y="38"/>
                </a:cxn>
                <a:cxn ang="0">
                  <a:pos x="23" y="42"/>
                </a:cxn>
                <a:cxn ang="0">
                  <a:pos x="19" y="40"/>
                </a:cxn>
                <a:cxn ang="0">
                  <a:pos x="14" y="38"/>
                </a:cxn>
                <a:cxn ang="0">
                  <a:pos x="14" y="32"/>
                </a:cxn>
                <a:cxn ang="0">
                  <a:pos x="22" y="23"/>
                </a:cxn>
                <a:cxn ang="0">
                  <a:pos x="20" y="18"/>
                </a:cxn>
                <a:cxn ang="0">
                  <a:pos x="30" y="15"/>
                </a:cxn>
                <a:cxn ang="0">
                  <a:pos x="42" y="15"/>
                </a:cxn>
                <a:cxn ang="0">
                  <a:pos x="50" y="16"/>
                </a:cxn>
                <a:cxn ang="0">
                  <a:pos x="55" y="19"/>
                </a:cxn>
                <a:cxn ang="0">
                  <a:pos x="58" y="15"/>
                </a:cxn>
                <a:cxn ang="0">
                  <a:pos x="65" y="5"/>
                </a:cxn>
                <a:cxn ang="0">
                  <a:pos x="74" y="2"/>
                </a:cxn>
                <a:cxn ang="0">
                  <a:pos x="87" y="10"/>
                </a:cxn>
                <a:cxn ang="0">
                  <a:pos x="96" y="5"/>
                </a:cxn>
                <a:cxn ang="0">
                  <a:pos x="117" y="2"/>
                </a:cxn>
                <a:cxn ang="0">
                  <a:pos x="128" y="2"/>
                </a:cxn>
              </a:cxnLst>
              <a:rect l="0" t="0" r="r" b="b"/>
              <a:pathLst>
                <a:path w="158" h="78">
                  <a:moveTo>
                    <a:pt x="134" y="0"/>
                  </a:moveTo>
                  <a:lnTo>
                    <a:pt x="139" y="2"/>
                  </a:lnTo>
                  <a:lnTo>
                    <a:pt x="145" y="2"/>
                  </a:lnTo>
                  <a:lnTo>
                    <a:pt x="147" y="7"/>
                  </a:lnTo>
                  <a:lnTo>
                    <a:pt x="153" y="5"/>
                  </a:lnTo>
                  <a:lnTo>
                    <a:pt x="158" y="10"/>
                  </a:lnTo>
                  <a:lnTo>
                    <a:pt x="158" y="15"/>
                  </a:lnTo>
                  <a:lnTo>
                    <a:pt x="136" y="26"/>
                  </a:lnTo>
                  <a:lnTo>
                    <a:pt x="129" y="34"/>
                  </a:lnTo>
                  <a:lnTo>
                    <a:pt x="110" y="38"/>
                  </a:lnTo>
                  <a:lnTo>
                    <a:pt x="103" y="49"/>
                  </a:lnTo>
                  <a:lnTo>
                    <a:pt x="82" y="46"/>
                  </a:lnTo>
                  <a:lnTo>
                    <a:pt x="80" y="49"/>
                  </a:lnTo>
                  <a:lnTo>
                    <a:pt x="68" y="56"/>
                  </a:lnTo>
                  <a:lnTo>
                    <a:pt x="65" y="75"/>
                  </a:lnTo>
                  <a:lnTo>
                    <a:pt x="60" y="73"/>
                  </a:lnTo>
                  <a:lnTo>
                    <a:pt x="53" y="73"/>
                  </a:lnTo>
                  <a:lnTo>
                    <a:pt x="47" y="75"/>
                  </a:lnTo>
                  <a:lnTo>
                    <a:pt x="39" y="78"/>
                  </a:lnTo>
                  <a:lnTo>
                    <a:pt x="38" y="76"/>
                  </a:lnTo>
                  <a:lnTo>
                    <a:pt x="34" y="78"/>
                  </a:lnTo>
                  <a:lnTo>
                    <a:pt x="34" y="75"/>
                  </a:lnTo>
                  <a:lnTo>
                    <a:pt x="31" y="75"/>
                  </a:lnTo>
                  <a:lnTo>
                    <a:pt x="30" y="73"/>
                  </a:lnTo>
                  <a:lnTo>
                    <a:pt x="23" y="75"/>
                  </a:lnTo>
                  <a:lnTo>
                    <a:pt x="20" y="78"/>
                  </a:lnTo>
                  <a:lnTo>
                    <a:pt x="19" y="73"/>
                  </a:lnTo>
                  <a:lnTo>
                    <a:pt x="14" y="73"/>
                  </a:lnTo>
                  <a:lnTo>
                    <a:pt x="12" y="75"/>
                  </a:lnTo>
                  <a:lnTo>
                    <a:pt x="9" y="73"/>
                  </a:lnTo>
                  <a:lnTo>
                    <a:pt x="1" y="76"/>
                  </a:lnTo>
                  <a:lnTo>
                    <a:pt x="0" y="70"/>
                  </a:lnTo>
                  <a:lnTo>
                    <a:pt x="3" y="70"/>
                  </a:lnTo>
                  <a:lnTo>
                    <a:pt x="4" y="67"/>
                  </a:lnTo>
                  <a:lnTo>
                    <a:pt x="11" y="65"/>
                  </a:lnTo>
                  <a:lnTo>
                    <a:pt x="12" y="67"/>
                  </a:lnTo>
                  <a:lnTo>
                    <a:pt x="16" y="67"/>
                  </a:lnTo>
                  <a:lnTo>
                    <a:pt x="17" y="68"/>
                  </a:lnTo>
                  <a:lnTo>
                    <a:pt x="20" y="70"/>
                  </a:lnTo>
                  <a:lnTo>
                    <a:pt x="20" y="67"/>
                  </a:lnTo>
                  <a:lnTo>
                    <a:pt x="19" y="67"/>
                  </a:lnTo>
                  <a:lnTo>
                    <a:pt x="20" y="65"/>
                  </a:lnTo>
                  <a:lnTo>
                    <a:pt x="22" y="65"/>
                  </a:lnTo>
                  <a:lnTo>
                    <a:pt x="25" y="65"/>
                  </a:lnTo>
                  <a:lnTo>
                    <a:pt x="25" y="62"/>
                  </a:lnTo>
                  <a:lnTo>
                    <a:pt x="22" y="57"/>
                  </a:lnTo>
                  <a:lnTo>
                    <a:pt x="27" y="57"/>
                  </a:lnTo>
                  <a:lnTo>
                    <a:pt x="30" y="59"/>
                  </a:lnTo>
                  <a:lnTo>
                    <a:pt x="34" y="56"/>
                  </a:lnTo>
                  <a:lnTo>
                    <a:pt x="36" y="53"/>
                  </a:lnTo>
                  <a:lnTo>
                    <a:pt x="38" y="54"/>
                  </a:lnTo>
                  <a:lnTo>
                    <a:pt x="39" y="54"/>
                  </a:lnTo>
                  <a:lnTo>
                    <a:pt x="39" y="51"/>
                  </a:lnTo>
                  <a:lnTo>
                    <a:pt x="44" y="51"/>
                  </a:lnTo>
                  <a:lnTo>
                    <a:pt x="44" y="48"/>
                  </a:lnTo>
                  <a:lnTo>
                    <a:pt x="47" y="46"/>
                  </a:lnTo>
                  <a:lnTo>
                    <a:pt x="39" y="45"/>
                  </a:lnTo>
                  <a:lnTo>
                    <a:pt x="36" y="42"/>
                  </a:lnTo>
                  <a:lnTo>
                    <a:pt x="31" y="42"/>
                  </a:lnTo>
                  <a:lnTo>
                    <a:pt x="30" y="38"/>
                  </a:lnTo>
                  <a:lnTo>
                    <a:pt x="27" y="38"/>
                  </a:lnTo>
                  <a:lnTo>
                    <a:pt x="23" y="42"/>
                  </a:lnTo>
                  <a:lnTo>
                    <a:pt x="20" y="40"/>
                  </a:lnTo>
                  <a:lnTo>
                    <a:pt x="19" y="40"/>
                  </a:lnTo>
                  <a:lnTo>
                    <a:pt x="17" y="37"/>
                  </a:lnTo>
                  <a:lnTo>
                    <a:pt x="14" y="38"/>
                  </a:lnTo>
                  <a:lnTo>
                    <a:pt x="11" y="37"/>
                  </a:lnTo>
                  <a:lnTo>
                    <a:pt x="14" y="32"/>
                  </a:lnTo>
                  <a:lnTo>
                    <a:pt x="19" y="29"/>
                  </a:lnTo>
                  <a:lnTo>
                    <a:pt x="22" y="23"/>
                  </a:lnTo>
                  <a:lnTo>
                    <a:pt x="19" y="19"/>
                  </a:lnTo>
                  <a:lnTo>
                    <a:pt x="20" y="18"/>
                  </a:lnTo>
                  <a:lnTo>
                    <a:pt x="25" y="15"/>
                  </a:lnTo>
                  <a:lnTo>
                    <a:pt x="30" y="15"/>
                  </a:lnTo>
                  <a:lnTo>
                    <a:pt x="34" y="12"/>
                  </a:lnTo>
                  <a:lnTo>
                    <a:pt x="42" y="15"/>
                  </a:lnTo>
                  <a:lnTo>
                    <a:pt x="47" y="18"/>
                  </a:lnTo>
                  <a:lnTo>
                    <a:pt x="50" y="16"/>
                  </a:lnTo>
                  <a:lnTo>
                    <a:pt x="53" y="16"/>
                  </a:lnTo>
                  <a:lnTo>
                    <a:pt x="55" y="19"/>
                  </a:lnTo>
                  <a:lnTo>
                    <a:pt x="58" y="19"/>
                  </a:lnTo>
                  <a:lnTo>
                    <a:pt x="58" y="15"/>
                  </a:lnTo>
                  <a:lnTo>
                    <a:pt x="60" y="10"/>
                  </a:lnTo>
                  <a:lnTo>
                    <a:pt x="65" y="5"/>
                  </a:lnTo>
                  <a:lnTo>
                    <a:pt x="71" y="5"/>
                  </a:lnTo>
                  <a:lnTo>
                    <a:pt x="74" y="2"/>
                  </a:lnTo>
                  <a:lnTo>
                    <a:pt x="80" y="7"/>
                  </a:lnTo>
                  <a:lnTo>
                    <a:pt x="87" y="10"/>
                  </a:lnTo>
                  <a:lnTo>
                    <a:pt x="96" y="10"/>
                  </a:lnTo>
                  <a:lnTo>
                    <a:pt x="96" y="5"/>
                  </a:lnTo>
                  <a:lnTo>
                    <a:pt x="106" y="5"/>
                  </a:lnTo>
                  <a:lnTo>
                    <a:pt x="117" y="2"/>
                  </a:lnTo>
                  <a:lnTo>
                    <a:pt x="121" y="4"/>
                  </a:lnTo>
                  <a:lnTo>
                    <a:pt x="128" y="2"/>
                  </a:lnTo>
                  <a:lnTo>
                    <a:pt x="13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4209" name="Freeform 1943"/>
            <p:cNvSpPr>
              <a:spLocks/>
            </p:cNvSpPr>
            <p:nvPr/>
          </p:nvSpPr>
          <p:spPr bwMode="auto">
            <a:xfrm>
              <a:off x="4570413" y="3016250"/>
              <a:ext cx="31750" cy="11113"/>
            </a:xfrm>
            <a:custGeom>
              <a:avLst/>
              <a:gdLst/>
              <a:ahLst/>
              <a:cxnLst>
                <a:cxn ang="0">
                  <a:pos x="16" y="0"/>
                </a:cxn>
                <a:cxn ang="0">
                  <a:pos x="23" y="3"/>
                </a:cxn>
                <a:cxn ang="0">
                  <a:pos x="40" y="14"/>
                </a:cxn>
                <a:cxn ang="0">
                  <a:pos x="0" y="9"/>
                </a:cxn>
                <a:cxn ang="0">
                  <a:pos x="4" y="9"/>
                </a:cxn>
                <a:cxn ang="0">
                  <a:pos x="8" y="5"/>
                </a:cxn>
                <a:cxn ang="0">
                  <a:pos x="16" y="0"/>
                </a:cxn>
              </a:cxnLst>
              <a:rect l="0" t="0" r="r" b="b"/>
              <a:pathLst>
                <a:path w="40" h="14">
                  <a:moveTo>
                    <a:pt x="16" y="0"/>
                  </a:moveTo>
                  <a:lnTo>
                    <a:pt x="23" y="3"/>
                  </a:lnTo>
                  <a:lnTo>
                    <a:pt x="40" y="14"/>
                  </a:lnTo>
                  <a:lnTo>
                    <a:pt x="0" y="9"/>
                  </a:lnTo>
                  <a:lnTo>
                    <a:pt x="4" y="9"/>
                  </a:lnTo>
                  <a:lnTo>
                    <a:pt x="8" y="5"/>
                  </a:lnTo>
                  <a:lnTo>
                    <a:pt x="1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grpSp>
      <p:grpSp>
        <p:nvGrpSpPr>
          <p:cNvPr id="3519" name="Group 2759"/>
          <p:cNvGrpSpPr/>
          <p:nvPr/>
        </p:nvGrpSpPr>
        <p:grpSpPr>
          <a:xfrm>
            <a:off x="5387977" y="1653010"/>
            <a:ext cx="3464845" cy="2529237"/>
            <a:chOff x="2662238" y="2387600"/>
            <a:chExt cx="3817938" cy="2089150"/>
          </a:xfrm>
          <a:solidFill>
            <a:schemeClr val="accent4"/>
          </a:solidFill>
        </p:grpSpPr>
        <p:sp>
          <p:nvSpPr>
            <p:cNvPr id="3604" name="Freeform 1948"/>
            <p:cNvSpPr>
              <a:spLocks/>
            </p:cNvSpPr>
            <p:nvPr/>
          </p:nvSpPr>
          <p:spPr bwMode="auto">
            <a:xfrm>
              <a:off x="2851151" y="3227388"/>
              <a:ext cx="660400" cy="366713"/>
            </a:xfrm>
            <a:custGeom>
              <a:avLst/>
              <a:gdLst/>
              <a:ahLst/>
              <a:cxnLst>
                <a:cxn ang="0">
                  <a:pos x="487" y="29"/>
                </a:cxn>
                <a:cxn ang="0">
                  <a:pos x="487" y="64"/>
                </a:cxn>
                <a:cxn ang="0">
                  <a:pos x="529" y="57"/>
                </a:cxn>
                <a:cxn ang="0">
                  <a:pos x="571" y="64"/>
                </a:cxn>
                <a:cxn ang="0">
                  <a:pos x="574" y="79"/>
                </a:cxn>
                <a:cxn ang="0">
                  <a:pos x="530" y="102"/>
                </a:cxn>
                <a:cxn ang="0">
                  <a:pos x="536" y="108"/>
                </a:cxn>
                <a:cxn ang="0">
                  <a:pos x="547" y="161"/>
                </a:cxn>
                <a:cxn ang="0">
                  <a:pos x="561" y="96"/>
                </a:cxn>
                <a:cxn ang="0">
                  <a:pos x="573" y="83"/>
                </a:cxn>
                <a:cxn ang="0">
                  <a:pos x="590" y="124"/>
                </a:cxn>
                <a:cxn ang="0">
                  <a:pos x="603" y="147"/>
                </a:cxn>
                <a:cxn ang="0">
                  <a:pos x="618" y="168"/>
                </a:cxn>
                <a:cxn ang="0">
                  <a:pos x="688" y="131"/>
                </a:cxn>
                <a:cxn ang="0">
                  <a:pos x="704" y="107"/>
                </a:cxn>
                <a:cxn ang="0">
                  <a:pos x="789" y="58"/>
                </a:cxn>
                <a:cxn ang="0">
                  <a:pos x="821" y="83"/>
                </a:cxn>
                <a:cxn ang="0">
                  <a:pos x="832" y="102"/>
                </a:cxn>
                <a:cxn ang="0">
                  <a:pos x="786" y="124"/>
                </a:cxn>
                <a:cxn ang="0">
                  <a:pos x="790" y="165"/>
                </a:cxn>
                <a:cxn ang="0">
                  <a:pos x="729" y="185"/>
                </a:cxn>
                <a:cxn ang="0">
                  <a:pos x="717" y="215"/>
                </a:cxn>
                <a:cxn ang="0">
                  <a:pos x="707" y="236"/>
                </a:cxn>
                <a:cxn ang="0">
                  <a:pos x="694" y="215"/>
                </a:cxn>
                <a:cxn ang="0">
                  <a:pos x="697" y="241"/>
                </a:cxn>
                <a:cxn ang="0">
                  <a:pos x="704" y="273"/>
                </a:cxn>
                <a:cxn ang="0">
                  <a:pos x="701" y="276"/>
                </a:cxn>
                <a:cxn ang="0">
                  <a:pos x="695" y="283"/>
                </a:cxn>
                <a:cxn ang="0">
                  <a:pos x="695" y="298"/>
                </a:cxn>
                <a:cxn ang="0">
                  <a:pos x="643" y="336"/>
                </a:cxn>
                <a:cxn ang="0">
                  <a:pos x="641" y="434"/>
                </a:cxn>
                <a:cxn ang="0">
                  <a:pos x="618" y="450"/>
                </a:cxn>
                <a:cxn ang="0">
                  <a:pos x="603" y="418"/>
                </a:cxn>
                <a:cxn ang="0">
                  <a:pos x="542" y="374"/>
                </a:cxn>
                <a:cxn ang="0">
                  <a:pos x="494" y="375"/>
                </a:cxn>
                <a:cxn ang="0">
                  <a:pos x="509" y="399"/>
                </a:cxn>
                <a:cxn ang="0">
                  <a:pos x="466" y="388"/>
                </a:cxn>
                <a:cxn ang="0">
                  <a:pos x="425" y="400"/>
                </a:cxn>
                <a:cxn ang="0">
                  <a:pos x="395" y="428"/>
                </a:cxn>
                <a:cxn ang="0">
                  <a:pos x="369" y="442"/>
                </a:cxn>
                <a:cxn ang="0">
                  <a:pos x="316" y="385"/>
                </a:cxn>
                <a:cxn ang="0">
                  <a:pos x="262" y="352"/>
                </a:cxn>
                <a:cxn ang="0">
                  <a:pos x="109" y="339"/>
                </a:cxn>
                <a:cxn ang="0">
                  <a:pos x="61" y="301"/>
                </a:cxn>
                <a:cxn ang="0">
                  <a:pos x="33" y="242"/>
                </a:cxn>
                <a:cxn ang="0">
                  <a:pos x="33" y="235"/>
                </a:cxn>
                <a:cxn ang="0">
                  <a:pos x="6" y="191"/>
                </a:cxn>
                <a:cxn ang="0">
                  <a:pos x="11" y="74"/>
                </a:cxn>
                <a:cxn ang="0">
                  <a:pos x="13" y="61"/>
                </a:cxn>
                <a:cxn ang="0">
                  <a:pos x="3" y="23"/>
                </a:cxn>
                <a:cxn ang="0">
                  <a:pos x="36" y="34"/>
                </a:cxn>
                <a:cxn ang="0">
                  <a:pos x="425" y="10"/>
                </a:cxn>
              </a:cxnLst>
              <a:rect l="0" t="0" r="r" b="b"/>
              <a:pathLst>
                <a:path w="832" h="463">
                  <a:moveTo>
                    <a:pt x="425" y="0"/>
                  </a:moveTo>
                  <a:lnTo>
                    <a:pt x="434" y="16"/>
                  </a:lnTo>
                  <a:lnTo>
                    <a:pt x="459" y="19"/>
                  </a:lnTo>
                  <a:lnTo>
                    <a:pt x="479" y="31"/>
                  </a:lnTo>
                  <a:lnTo>
                    <a:pt x="487" y="29"/>
                  </a:lnTo>
                  <a:lnTo>
                    <a:pt x="503" y="32"/>
                  </a:lnTo>
                  <a:lnTo>
                    <a:pt x="481" y="50"/>
                  </a:lnTo>
                  <a:lnTo>
                    <a:pt x="471" y="63"/>
                  </a:lnTo>
                  <a:lnTo>
                    <a:pt x="485" y="57"/>
                  </a:lnTo>
                  <a:lnTo>
                    <a:pt x="487" y="64"/>
                  </a:lnTo>
                  <a:lnTo>
                    <a:pt x="497" y="63"/>
                  </a:lnTo>
                  <a:lnTo>
                    <a:pt x="530" y="44"/>
                  </a:lnTo>
                  <a:lnTo>
                    <a:pt x="522" y="55"/>
                  </a:lnTo>
                  <a:lnTo>
                    <a:pt x="522" y="61"/>
                  </a:lnTo>
                  <a:lnTo>
                    <a:pt x="529" y="57"/>
                  </a:lnTo>
                  <a:lnTo>
                    <a:pt x="538" y="67"/>
                  </a:lnTo>
                  <a:lnTo>
                    <a:pt x="547" y="67"/>
                  </a:lnTo>
                  <a:lnTo>
                    <a:pt x="555" y="61"/>
                  </a:lnTo>
                  <a:lnTo>
                    <a:pt x="570" y="61"/>
                  </a:lnTo>
                  <a:lnTo>
                    <a:pt x="571" y="64"/>
                  </a:lnTo>
                  <a:lnTo>
                    <a:pt x="580" y="67"/>
                  </a:lnTo>
                  <a:lnTo>
                    <a:pt x="581" y="67"/>
                  </a:lnTo>
                  <a:lnTo>
                    <a:pt x="586" y="77"/>
                  </a:lnTo>
                  <a:lnTo>
                    <a:pt x="577" y="74"/>
                  </a:lnTo>
                  <a:lnTo>
                    <a:pt x="574" y="79"/>
                  </a:lnTo>
                  <a:lnTo>
                    <a:pt x="567" y="74"/>
                  </a:lnTo>
                  <a:lnTo>
                    <a:pt x="548" y="85"/>
                  </a:lnTo>
                  <a:lnTo>
                    <a:pt x="548" y="79"/>
                  </a:lnTo>
                  <a:lnTo>
                    <a:pt x="541" y="85"/>
                  </a:lnTo>
                  <a:lnTo>
                    <a:pt x="530" y="102"/>
                  </a:lnTo>
                  <a:lnTo>
                    <a:pt x="529" y="107"/>
                  </a:lnTo>
                  <a:lnTo>
                    <a:pt x="536" y="102"/>
                  </a:lnTo>
                  <a:lnTo>
                    <a:pt x="541" y="92"/>
                  </a:lnTo>
                  <a:lnTo>
                    <a:pt x="542" y="95"/>
                  </a:lnTo>
                  <a:lnTo>
                    <a:pt x="536" y="108"/>
                  </a:lnTo>
                  <a:lnTo>
                    <a:pt x="529" y="134"/>
                  </a:lnTo>
                  <a:lnTo>
                    <a:pt x="530" y="153"/>
                  </a:lnTo>
                  <a:lnTo>
                    <a:pt x="535" y="162"/>
                  </a:lnTo>
                  <a:lnTo>
                    <a:pt x="541" y="166"/>
                  </a:lnTo>
                  <a:lnTo>
                    <a:pt x="547" y="161"/>
                  </a:lnTo>
                  <a:lnTo>
                    <a:pt x="554" y="147"/>
                  </a:lnTo>
                  <a:lnTo>
                    <a:pt x="554" y="137"/>
                  </a:lnTo>
                  <a:lnTo>
                    <a:pt x="549" y="126"/>
                  </a:lnTo>
                  <a:lnTo>
                    <a:pt x="554" y="104"/>
                  </a:lnTo>
                  <a:lnTo>
                    <a:pt x="561" y="96"/>
                  </a:lnTo>
                  <a:lnTo>
                    <a:pt x="563" y="102"/>
                  </a:lnTo>
                  <a:lnTo>
                    <a:pt x="565" y="99"/>
                  </a:lnTo>
                  <a:lnTo>
                    <a:pt x="565" y="92"/>
                  </a:lnTo>
                  <a:lnTo>
                    <a:pt x="573" y="90"/>
                  </a:lnTo>
                  <a:lnTo>
                    <a:pt x="573" y="83"/>
                  </a:lnTo>
                  <a:lnTo>
                    <a:pt x="580" y="83"/>
                  </a:lnTo>
                  <a:lnTo>
                    <a:pt x="593" y="92"/>
                  </a:lnTo>
                  <a:lnTo>
                    <a:pt x="596" y="109"/>
                  </a:lnTo>
                  <a:lnTo>
                    <a:pt x="587" y="124"/>
                  </a:lnTo>
                  <a:lnTo>
                    <a:pt x="590" y="124"/>
                  </a:lnTo>
                  <a:lnTo>
                    <a:pt x="596" y="120"/>
                  </a:lnTo>
                  <a:lnTo>
                    <a:pt x="602" y="118"/>
                  </a:lnTo>
                  <a:lnTo>
                    <a:pt x="609" y="137"/>
                  </a:lnTo>
                  <a:lnTo>
                    <a:pt x="606" y="147"/>
                  </a:lnTo>
                  <a:lnTo>
                    <a:pt x="603" y="147"/>
                  </a:lnTo>
                  <a:lnTo>
                    <a:pt x="602" y="152"/>
                  </a:lnTo>
                  <a:lnTo>
                    <a:pt x="599" y="159"/>
                  </a:lnTo>
                  <a:lnTo>
                    <a:pt x="595" y="165"/>
                  </a:lnTo>
                  <a:lnTo>
                    <a:pt x="599" y="168"/>
                  </a:lnTo>
                  <a:lnTo>
                    <a:pt x="618" y="168"/>
                  </a:lnTo>
                  <a:lnTo>
                    <a:pt x="644" y="155"/>
                  </a:lnTo>
                  <a:lnTo>
                    <a:pt x="660" y="143"/>
                  </a:lnTo>
                  <a:lnTo>
                    <a:pt x="657" y="134"/>
                  </a:lnTo>
                  <a:lnTo>
                    <a:pt x="672" y="131"/>
                  </a:lnTo>
                  <a:lnTo>
                    <a:pt x="688" y="131"/>
                  </a:lnTo>
                  <a:lnTo>
                    <a:pt x="700" y="128"/>
                  </a:lnTo>
                  <a:lnTo>
                    <a:pt x="697" y="121"/>
                  </a:lnTo>
                  <a:lnTo>
                    <a:pt x="701" y="118"/>
                  </a:lnTo>
                  <a:lnTo>
                    <a:pt x="697" y="117"/>
                  </a:lnTo>
                  <a:lnTo>
                    <a:pt x="704" y="107"/>
                  </a:lnTo>
                  <a:lnTo>
                    <a:pt x="716" y="98"/>
                  </a:lnTo>
                  <a:lnTo>
                    <a:pt x="765" y="98"/>
                  </a:lnTo>
                  <a:lnTo>
                    <a:pt x="768" y="92"/>
                  </a:lnTo>
                  <a:lnTo>
                    <a:pt x="778" y="90"/>
                  </a:lnTo>
                  <a:lnTo>
                    <a:pt x="789" y="58"/>
                  </a:lnTo>
                  <a:lnTo>
                    <a:pt x="797" y="45"/>
                  </a:lnTo>
                  <a:lnTo>
                    <a:pt x="806" y="51"/>
                  </a:lnTo>
                  <a:lnTo>
                    <a:pt x="813" y="47"/>
                  </a:lnTo>
                  <a:lnTo>
                    <a:pt x="821" y="55"/>
                  </a:lnTo>
                  <a:lnTo>
                    <a:pt x="821" y="83"/>
                  </a:lnTo>
                  <a:lnTo>
                    <a:pt x="824" y="85"/>
                  </a:lnTo>
                  <a:lnTo>
                    <a:pt x="825" y="92"/>
                  </a:lnTo>
                  <a:lnTo>
                    <a:pt x="831" y="93"/>
                  </a:lnTo>
                  <a:lnTo>
                    <a:pt x="831" y="101"/>
                  </a:lnTo>
                  <a:lnTo>
                    <a:pt x="832" y="102"/>
                  </a:lnTo>
                  <a:lnTo>
                    <a:pt x="831" y="104"/>
                  </a:lnTo>
                  <a:lnTo>
                    <a:pt x="813" y="114"/>
                  </a:lnTo>
                  <a:lnTo>
                    <a:pt x="806" y="108"/>
                  </a:lnTo>
                  <a:lnTo>
                    <a:pt x="802" y="118"/>
                  </a:lnTo>
                  <a:lnTo>
                    <a:pt x="786" y="124"/>
                  </a:lnTo>
                  <a:lnTo>
                    <a:pt x="775" y="153"/>
                  </a:lnTo>
                  <a:lnTo>
                    <a:pt x="784" y="165"/>
                  </a:lnTo>
                  <a:lnTo>
                    <a:pt x="789" y="165"/>
                  </a:lnTo>
                  <a:lnTo>
                    <a:pt x="790" y="161"/>
                  </a:lnTo>
                  <a:lnTo>
                    <a:pt x="790" y="165"/>
                  </a:lnTo>
                  <a:lnTo>
                    <a:pt x="774" y="168"/>
                  </a:lnTo>
                  <a:lnTo>
                    <a:pt x="771" y="165"/>
                  </a:lnTo>
                  <a:lnTo>
                    <a:pt x="767" y="172"/>
                  </a:lnTo>
                  <a:lnTo>
                    <a:pt x="745" y="174"/>
                  </a:lnTo>
                  <a:lnTo>
                    <a:pt x="729" y="185"/>
                  </a:lnTo>
                  <a:lnTo>
                    <a:pt x="727" y="190"/>
                  </a:lnTo>
                  <a:lnTo>
                    <a:pt x="732" y="196"/>
                  </a:lnTo>
                  <a:lnTo>
                    <a:pt x="727" y="206"/>
                  </a:lnTo>
                  <a:lnTo>
                    <a:pt x="719" y="219"/>
                  </a:lnTo>
                  <a:lnTo>
                    <a:pt x="717" y="215"/>
                  </a:lnTo>
                  <a:lnTo>
                    <a:pt x="708" y="206"/>
                  </a:lnTo>
                  <a:lnTo>
                    <a:pt x="716" y="226"/>
                  </a:lnTo>
                  <a:lnTo>
                    <a:pt x="704" y="253"/>
                  </a:lnTo>
                  <a:lnTo>
                    <a:pt x="703" y="247"/>
                  </a:lnTo>
                  <a:lnTo>
                    <a:pt x="707" y="236"/>
                  </a:lnTo>
                  <a:lnTo>
                    <a:pt x="698" y="229"/>
                  </a:lnTo>
                  <a:lnTo>
                    <a:pt x="701" y="220"/>
                  </a:lnTo>
                  <a:lnTo>
                    <a:pt x="697" y="220"/>
                  </a:lnTo>
                  <a:lnTo>
                    <a:pt x="703" y="207"/>
                  </a:lnTo>
                  <a:lnTo>
                    <a:pt x="694" y="215"/>
                  </a:lnTo>
                  <a:lnTo>
                    <a:pt x="694" y="229"/>
                  </a:lnTo>
                  <a:lnTo>
                    <a:pt x="697" y="235"/>
                  </a:lnTo>
                  <a:lnTo>
                    <a:pt x="682" y="226"/>
                  </a:lnTo>
                  <a:lnTo>
                    <a:pt x="682" y="229"/>
                  </a:lnTo>
                  <a:lnTo>
                    <a:pt x="697" y="241"/>
                  </a:lnTo>
                  <a:lnTo>
                    <a:pt x="695" y="244"/>
                  </a:lnTo>
                  <a:lnTo>
                    <a:pt x="698" y="254"/>
                  </a:lnTo>
                  <a:lnTo>
                    <a:pt x="695" y="257"/>
                  </a:lnTo>
                  <a:lnTo>
                    <a:pt x="703" y="258"/>
                  </a:lnTo>
                  <a:lnTo>
                    <a:pt x="704" y="273"/>
                  </a:lnTo>
                  <a:lnTo>
                    <a:pt x="701" y="272"/>
                  </a:lnTo>
                  <a:lnTo>
                    <a:pt x="695" y="274"/>
                  </a:lnTo>
                  <a:lnTo>
                    <a:pt x="692" y="270"/>
                  </a:lnTo>
                  <a:lnTo>
                    <a:pt x="692" y="276"/>
                  </a:lnTo>
                  <a:lnTo>
                    <a:pt x="701" y="276"/>
                  </a:lnTo>
                  <a:lnTo>
                    <a:pt x="703" y="280"/>
                  </a:lnTo>
                  <a:lnTo>
                    <a:pt x="704" y="276"/>
                  </a:lnTo>
                  <a:lnTo>
                    <a:pt x="707" y="282"/>
                  </a:lnTo>
                  <a:lnTo>
                    <a:pt x="701" y="288"/>
                  </a:lnTo>
                  <a:lnTo>
                    <a:pt x="695" y="283"/>
                  </a:lnTo>
                  <a:lnTo>
                    <a:pt x="689" y="286"/>
                  </a:lnTo>
                  <a:lnTo>
                    <a:pt x="695" y="289"/>
                  </a:lnTo>
                  <a:lnTo>
                    <a:pt x="692" y="293"/>
                  </a:lnTo>
                  <a:lnTo>
                    <a:pt x="695" y="293"/>
                  </a:lnTo>
                  <a:lnTo>
                    <a:pt x="695" y="298"/>
                  </a:lnTo>
                  <a:lnTo>
                    <a:pt x="682" y="304"/>
                  </a:lnTo>
                  <a:lnTo>
                    <a:pt x="676" y="311"/>
                  </a:lnTo>
                  <a:lnTo>
                    <a:pt x="660" y="317"/>
                  </a:lnTo>
                  <a:lnTo>
                    <a:pt x="654" y="327"/>
                  </a:lnTo>
                  <a:lnTo>
                    <a:pt x="643" y="336"/>
                  </a:lnTo>
                  <a:lnTo>
                    <a:pt x="634" y="336"/>
                  </a:lnTo>
                  <a:lnTo>
                    <a:pt x="635" y="342"/>
                  </a:lnTo>
                  <a:lnTo>
                    <a:pt x="630" y="345"/>
                  </a:lnTo>
                  <a:lnTo>
                    <a:pt x="621" y="371"/>
                  </a:lnTo>
                  <a:lnTo>
                    <a:pt x="641" y="434"/>
                  </a:lnTo>
                  <a:lnTo>
                    <a:pt x="641" y="448"/>
                  </a:lnTo>
                  <a:lnTo>
                    <a:pt x="640" y="460"/>
                  </a:lnTo>
                  <a:lnTo>
                    <a:pt x="628" y="463"/>
                  </a:lnTo>
                  <a:lnTo>
                    <a:pt x="624" y="453"/>
                  </a:lnTo>
                  <a:lnTo>
                    <a:pt x="618" y="450"/>
                  </a:lnTo>
                  <a:lnTo>
                    <a:pt x="614" y="434"/>
                  </a:lnTo>
                  <a:lnTo>
                    <a:pt x="611" y="434"/>
                  </a:lnTo>
                  <a:lnTo>
                    <a:pt x="605" y="426"/>
                  </a:lnTo>
                  <a:lnTo>
                    <a:pt x="608" y="416"/>
                  </a:lnTo>
                  <a:lnTo>
                    <a:pt x="603" y="418"/>
                  </a:lnTo>
                  <a:lnTo>
                    <a:pt x="603" y="396"/>
                  </a:lnTo>
                  <a:lnTo>
                    <a:pt x="584" y="380"/>
                  </a:lnTo>
                  <a:lnTo>
                    <a:pt x="567" y="385"/>
                  </a:lnTo>
                  <a:lnTo>
                    <a:pt x="552" y="372"/>
                  </a:lnTo>
                  <a:lnTo>
                    <a:pt x="542" y="374"/>
                  </a:lnTo>
                  <a:lnTo>
                    <a:pt x="542" y="371"/>
                  </a:lnTo>
                  <a:lnTo>
                    <a:pt x="529" y="377"/>
                  </a:lnTo>
                  <a:lnTo>
                    <a:pt x="528" y="365"/>
                  </a:lnTo>
                  <a:lnTo>
                    <a:pt x="523" y="374"/>
                  </a:lnTo>
                  <a:lnTo>
                    <a:pt x="494" y="375"/>
                  </a:lnTo>
                  <a:lnTo>
                    <a:pt x="494" y="380"/>
                  </a:lnTo>
                  <a:lnTo>
                    <a:pt x="509" y="380"/>
                  </a:lnTo>
                  <a:lnTo>
                    <a:pt x="504" y="388"/>
                  </a:lnTo>
                  <a:lnTo>
                    <a:pt x="512" y="397"/>
                  </a:lnTo>
                  <a:lnTo>
                    <a:pt x="509" y="399"/>
                  </a:lnTo>
                  <a:lnTo>
                    <a:pt x="500" y="391"/>
                  </a:lnTo>
                  <a:lnTo>
                    <a:pt x="497" y="396"/>
                  </a:lnTo>
                  <a:lnTo>
                    <a:pt x="487" y="396"/>
                  </a:lnTo>
                  <a:lnTo>
                    <a:pt x="471" y="385"/>
                  </a:lnTo>
                  <a:lnTo>
                    <a:pt x="466" y="388"/>
                  </a:lnTo>
                  <a:lnTo>
                    <a:pt x="443" y="385"/>
                  </a:lnTo>
                  <a:lnTo>
                    <a:pt x="431" y="391"/>
                  </a:lnTo>
                  <a:lnTo>
                    <a:pt x="433" y="388"/>
                  </a:lnTo>
                  <a:lnTo>
                    <a:pt x="430" y="385"/>
                  </a:lnTo>
                  <a:lnTo>
                    <a:pt x="425" y="400"/>
                  </a:lnTo>
                  <a:lnTo>
                    <a:pt x="418" y="404"/>
                  </a:lnTo>
                  <a:lnTo>
                    <a:pt x="407" y="404"/>
                  </a:lnTo>
                  <a:lnTo>
                    <a:pt x="407" y="409"/>
                  </a:lnTo>
                  <a:lnTo>
                    <a:pt x="393" y="419"/>
                  </a:lnTo>
                  <a:lnTo>
                    <a:pt x="395" y="428"/>
                  </a:lnTo>
                  <a:lnTo>
                    <a:pt x="392" y="428"/>
                  </a:lnTo>
                  <a:lnTo>
                    <a:pt x="393" y="431"/>
                  </a:lnTo>
                  <a:lnTo>
                    <a:pt x="393" y="438"/>
                  </a:lnTo>
                  <a:lnTo>
                    <a:pt x="398" y="451"/>
                  </a:lnTo>
                  <a:lnTo>
                    <a:pt x="369" y="442"/>
                  </a:lnTo>
                  <a:lnTo>
                    <a:pt x="360" y="422"/>
                  </a:lnTo>
                  <a:lnTo>
                    <a:pt x="350" y="409"/>
                  </a:lnTo>
                  <a:lnTo>
                    <a:pt x="344" y="397"/>
                  </a:lnTo>
                  <a:lnTo>
                    <a:pt x="334" y="384"/>
                  </a:lnTo>
                  <a:lnTo>
                    <a:pt x="316" y="385"/>
                  </a:lnTo>
                  <a:lnTo>
                    <a:pt x="307" y="399"/>
                  </a:lnTo>
                  <a:lnTo>
                    <a:pt x="293" y="388"/>
                  </a:lnTo>
                  <a:lnTo>
                    <a:pt x="287" y="380"/>
                  </a:lnTo>
                  <a:lnTo>
                    <a:pt x="284" y="371"/>
                  </a:lnTo>
                  <a:lnTo>
                    <a:pt x="262" y="352"/>
                  </a:lnTo>
                  <a:lnTo>
                    <a:pt x="236" y="352"/>
                  </a:lnTo>
                  <a:lnTo>
                    <a:pt x="236" y="359"/>
                  </a:lnTo>
                  <a:lnTo>
                    <a:pt x="198" y="359"/>
                  </a:lnTo>
                  <a:lnTo>
                    <a:pt x="143" y="334"/>
                  </a:lnTo>
                  <a:lnTo>
                    <a:pt x="109" y="339"/>
                  </a:lnTo>
                  <a:lnTo>
                    <a:pt x="106" y="327"/>
                  </a:lnTo>
                  <a:lnTo>
                    <a:pt x="97" y="317"/>
                  </a:lnTo>
                  <a:lnTo>
                    <a:pt x="93" y="315"/>
                  </a:lnTo>
                  <a:lnTo>
                    <a:pt x="89" y="311"/>
                  </a:lnTo>
                  <a:lnTo>
                    <a:pt x="61" y="301"/>
                  </a:lnTo>
                  <a:lnTo>
                    <a:pt x="59" y="292"/>
                  </a:lnTo>
                  <a:lnTo>
                    <a:pt x="42" y="269"/>
                  </a:lnTo>
                  <a:lnTo>
                    <a:pt x="43" y="258"/>
                  </a:lnTo>
                  <a:lnTo>
                    <a:pt x="36" y="253"/>
                  </a:lnTo>
                  <a:lnTo>
                    <a:pt x="33" y="242"/>
                  </a:lnTo>
                  <a:lnTo>
                    <a:pt x="33" y="241"/>
                  </a:lnTo>
                  <a:lnTo>
                    <a:pt x="39" y="247"/>
                  </a:lnTo>
                  <a:lnTo>
                    <a:pt x="35" y="238"/>
                  </a:lnTo>
                  <a:lnTo>
                    <a:pt x="41" y="235"/>
                  </a:lnTo>
                  <a:lnTo>
                    <a:pt x="33" y="235"/>
                  </a:lnTo>
                  <a:lnTo>
                    <a:pt x="32" y="238"/>
                  </a:lnTo>
                  <a:lnTo>
                    <a:pt x="26" y="235"/>
                  </a:lnTo>
                  <a:lnTo>
                    <a:pt x="16" y="220"/>
                  </a:lnTo>
                  <a:lnTo>
                    <a:pt x="14" y="204"/>
                  </a:lnTo>
                  <a:lnTo>
                    <a:pt x="6" y="191"/>
                  </a:lnTo>
                  <a:lnTo>
                    <a:pt x="11" y="172"/>
                  </a:lnTo>
                  <a:lnTo>
                    <a:pt x="7" y="162"/>
                  </a:lnTo>
                  <a:lnTo>
                    <a:pt x="4" y="142"/>
                  </a:lnTo>
                  <a:lnTo>
                    <a:pt x="7" y="131"/>
                  </a:lnTo>
                  <a:lnTo>
                    <a:pt x="11" y="74"/>
                  </a:lnTo>
                  <a:lnTo>
                    <a:pt x="22" y="71"/>
                  </a:lnTo>
                  <a:lnTo>
                    <a:pt x="11" y="69"/>
                  </a:lnTo>
                  <a:lnTo>
                    <a:pt x="10" y="63"/>
                  </a:lnTo>
                  <a:lnTo>
                    <a:pt x="13" y="66"/>
                  </a:lnTo>
                  <a:lnTo>
                    <a:pt x="13" y="61"/>
                  </a:lnTo>
                  <a:lnTo>
                    <a:pt x="10" y="58"/>
                  </a:lnTo>
                  <a:lnTo>
                    <a:pt x="11" y="54"/>
                  </a:lnTo>
                  <a:lnTo>
                    <a:pt x="8" y="54"/>
                  </a:lnTo>
                  <a:lnTo>
                    <a:pt x="0" y="28"/>
                  </a:lnTo>
                  <a:lnTo>
                    <a:pt x="3" y="23"/>
                  </a:lnTo>
                  <a:lnTo>
                    <a:pt x="29" y="29"/>
                  </a:lnTo>
                  <a:lnTo>
                    <a:pt x="29" y="34"/>
                  </a:lnTo>
                  <a:lnTo>
                    <a:pt x="24" y="42"/>
                  </a:lnTo>
                  <a:lnTo>
                    <a:pt x="26" y="45"/>
                  </a:lnTo>
                  <a:lnTo>
                    <a:pt x="36" y="34"/>
                  </a:lnTo>
                  <a:lnTo>
                    <a:pt x="33" y="23"/>
                  </a:lnTo>
                  <a:lnTo>
                    <a:pt x="32" y="22"/>
                  </a:lnTo>
                  <a:lnTo>
                    <a:pt x="35" y="16"/>
                  </a:lnTo>
                  <a:lnTo>
                    <a:pt x="27" y="10"/>
                  </a:lnTo>
                  <a:lnTo>
                    <a:pt x="425" y="10"/>
                  </a:lnTo>
                  <a:lnTo>
                    <a:pt x="42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05" name="Freeform 1949"/>
            <p:cNvSpPr>
              <a:spLocks/>
            </p:cNvSpPr>
            <p:nvPr/>
          </p:nvSpPr>
          <p:spPr bwMode="auto">
            <a:xfrm>
              <a:off x="2746376" y="3092450"/>
              <a:ext cx="20638" cy="39688"/>
            </a:xfrm>
            <a:custGeom>
              <a:avLst/>
              <a:gdLst/>
              <a:ahLst/>
              <a:cxnLst>
                <a:cxn ang="0">
                  <a:pos x="2" y="0"/>
                </a:cxn>
                <a:cxn ang="0">
                  <a:pos x="8" y="2"/>
                </a:cxn>
                <a:cxn ang="0">
                  <a:pos x="9" y="9"/>
                </a:cxn>
                <a:cxn ang="0">
                  <a:pos x="15" y="10"/>
                </a:cxn>
                <a:cxn ang="0">
                  <a:pos x="22" y="28"/>
                </a:cxn>
                <a:cxn ang="0">
                  <a:pos x="18" y="23"/>
                </a:cxn>
                <a:cxn ang="0">
                  <a:pos x="19" y="31"/>
                </a:cxn>
                <a:cxn ang="0">
                  <a:pos x="25" y="37"/>
                </a:cxn>
                <a:cxn ang="0">
                  <a:pos x="24" y="45"/>
                </a:cxn>
                <a:cxn ang="0">
                  <a:pos x="25" y="44"/>
                </a:cxn>
                <a:cxn ang="0">
                  <a:pos x="25" y="51"/>
                </a:cxn>
                <a:cxn ang="0">
                  <a:pos x="22" y="51"/>
                </a:cxn>
                <a:cxn ang="0">
                  <a:pos x="16" y="37"/>
                </a:cxn>
                <a:cxn ang="0">
                  <a:pos x="8" y="32"/>
                </a:cxn>
                <a:cxn ang="0">
                  <a:pos x="11" y="31"/>
                </a:cxn>
                <a:cxn ang="0">
                  <a:pos x="11" y="25"/>
                </a:cxn>
                <a:cxn ang="0">
                  <a:pos x="5" y="22"/>
                </a:cxn>
                <a:cxn ang="0">
                  <a:pos x="6" y="7"/>
                </a:cxn>
                <a:cxn ang="0">
                  <a:pos x="0" y="13"/>
                </a:cxn>
                <a:cxn ang="0">
                  <a:pos x="3" y="3"/>
                </a:cxn>
                <a:cxn ang="0">
                  <a:pos x="2" y="0"/>
                </a:cxn>
              </a:cxnLst>
              <a:rect l="0" t="0" r="r" b="b"/>
              <a:pathLst>
                <a:path w="25" h="51">
                  <a:moveTo>
                    <a:pt x="2" y="0"/>
                  </a:moveTo>
                  <a:lnTo>
                    <a:pt x="8" y="2"/>
                  </a:lnTo>
                  <a:lnTo>
                    <a:pt x="9" y="9"/>
                  </a:lnTo>
                  <a:lnTo>
                    <a:pt x="15" y="10"/>
                  </a:lnTo>
                  <a:lnTo>
                    <a:pt x="22" y="28"/>
                  </a:lnTo>
                  <a:lnTo>
                    <a:pt x="18" y="23"/>
                  </a:lnTo>
                  <a:lnTo>
                    <a:pt x="19" y="31"/>
                  </a:lnTo>
                  <a:lnTo>
                    <a:pt x="25" y="37"/>
                  </a:lnTo>
                  <a:lnTo>
                    <a:pt x="24" y="45"/>
                  </a:lnTo>
                  <a:lnTo>
                    <a:pt x="25" y="44"/>
                  </a:lnTo>
                  <a:lnTo>
                    <a:pt x="25" y="51"/>
                  </a:lnTo>
                  <a:lnTo>
                    <a:pt x="22" y="51"/>
                  </a:lnTo>
                  <a:lnTo>
                    <a:pt x="16" y="37"/>
                  </a:lnTo>
                  <a:lnTo>
                    <a:pt x="8" y="32"/>
                  </a:lnTo>
                  <a:lnTo>
                    <a:pt x="11" y="31"/>
                  </a:lnTo>
                  <a:lnTo>
                    <a:pt x="11" y="25"/>
                  </a:lnTo>
                  <a:lnTo>
                    <a:pt x="5" y="22"/>
                  </a:lnTo>
                  <a:lnTo>
                    <a:pt x="6" y="7"/>
                  </a:lnTo>
                  <a:lnTo>
                    <a:pt x="0" y="13"/>
                  </a:lnTo>
                  <a:lnTo>
                    <a:pt x="3" y="3"/>
                  </a:lnTo>
                  <a:lnTo>
                    <a:pt x="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06" name="Freeform 1950"/>
            <p:cNvSpPr>
              <a:spLocks/>
            </p:cNvSpPr>
            <p:nvPr/>
          </p:nvSpPr>
          <p:spPr bwMode="auto">
            <a:xfrm>
              <a:off x="2746376" y="3092450"/>
              <a:ext cx="20638" cy="39688"/>
            </a:xfrm>
            <a:custGeom>
              <a:avLst/>
              <a:gdLst/>
              <a:ahLst/>
              <a:cxnLst>
                <a:cxn ang="0">
                  <a:pos x="2" y="0"/>
                </a:cxn>
                <a:cxn ang="0">
                  <a:pos x="8" y="2"/>
                </a:cxn>
                <a:cxn ang="0">
                  <a:pos x="9" y="9"/>
                </a:cxn>
                <a:cxn ang="0">
                  <a:pos x="15" y="10"/>
                </a:cxn>
                <a:cxn ang="0">
                  <a:pos x="22" y="28"/>
                </a:cxn>
                <a:cxn ang="0">
                  <a:pos x="18" y="23"/>
                </a:cxn>
                <a:cxn ang="0">
                  <a:pos x="19" y="31"/>
                </a:cxn>
                <a:cxn ang="0">
                  <a:pos x="25" y="37"/>
                </a:cxn>
                <a:cxn ang="0">
                  <a:pos x="24" y="45"/>
                </a:cxn>
                <a:cxn ang="0">
                  <a:pos x="25" y="44"/>
                </a:cxn>
                <a:cxn ang="0">
                  <a:pos x="25" y="51"/>
                </a:cxn>
                <a:cxn ang="0">
                  <a:pos x="22" y="51"/>
                </a:cxn>
                <a:cxn ang="0">
                  <a:pos x="16" y="37"/>
                </a:cxn>
                <a:cxn ang="0">
                  <a:pos x="8" y="32"/>
                </a:cxn>
                <a:cxn ang="0">
                  <a:pos x="11" y="31"/>
                </a:cxn>
                <a:cxn ang="0">
                  <a:pos x="11" y="25"/>
                </a:cxn>
                <a:cxn ang="0">
                  <a:pos x="5" y="22"/>
                </a:cxn>
                <a:cxn ang="0">
                  <a:pos x="6" y="7"/>
                </a:cxn>
                <a:cxn ang="0">
                  <a:pos x="0" y="13"/>
                </a:cxn>
                <a:cxn ang="0">
                  <a:pos x="3" y="3"/>
                </a:cxn>
                <a:cxn ang="0">
                  <a:pos x="2" y="0"/>
                </a:cxn>
              </a:cxnLst>
              <a:rect l="0" t="0" r="r" b="b"/>
              <a:pathLst>
                <a:path w="25" h="51">
                  <a:moveTo>
                    <a:pt x="2" y="0"/>
                  </a:moveTo>
                  <a:lnTo>
                    <a:pt x="8" y="2"/>
                  </a:lnTo>
                  <a:lnTo>
                    <a:pt x="9" y="9"/>
                  </a:lnTo>
                  <a:lnTo>
                    <a:pt x="15" y="10"/>
                  </a:lnTo>
                  <a:lnTo>
                    <a:pt x="22" y="28"/>
                  </a:lnTo>
                  <a:lnTo>
                    <a:pt x="18" y="23"/>
                  </a:lnTo>
                  <a:lnTo>
                    <a:pt x="19" y="31"/>
                  </a:lnTo>
                  <a:lnTo>
                    <a:pt x="25" y="37"/>
                  </a:lnTo>
                  <a:lnTo>
                    <a:pt x="24" y="45"/>
                  </a:lnTo>
                  <a:lnTo>
                    <a:pt x="25" y="44"/>
                  </a:lnTo>
                  <a:lnTo>
                    <a:pt x="25" y="51"/>
                  </a:lnTo>
                  <a:lnTo>
                    <a:pt x="22" y="51"/>
                  </a:lnTo>
                  <a:lnTo>
                    <a:pt x="16" y="37"/>
                  </a:lnTo>
                  <a:lnTo>
                    <a:pt x="8" y="32"/>
                  </a:lnTo>
                  <a:lnTo>
                    <a:pt x="11" y="31"/>
                  </a:lnTo>
                  <a:lnTo>
                    <a:pt x="11" y="25"/>
                  </a:lnTo>
                  <a:lnTo>
                    <a:pt x="5" y="22"/>
                  </a:lnTo>
                  <a:lnTo>
                    <a:pt x="6" y="7"/>
                  </a:lnTo>
                  <a:lnTo>
                    <a:pt x="0" y="13"/>
                  </a:lnTo>
                  <a:lnTo>
                    <a:pt x="3" y="3"/>
                  </a:lnTo>
                  <a:lnTo>
                    <a:pt x="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07" name="Freeform 1951"/>
            <p:cNvSpPr>
              <a:spLocks/>
            </p:cNvSpPr>
            <p:nvPr/>
          </p:nvSpPr>
          <p:spPr bwMode="auto">
            <a:xfrm>
              <a:off x="6450013" y="2911475"/>
              <a:ext cx="30163" cy="22225"/>
            </a:xfrm>
            <a:custGeom>
              <a:avLst/>
              <a:gdLst/>
              <a:ahLst/>
              <a:cxnLst>
                <a:cxn ang="0">
                  <a:pos x="3" y="0"/>
                </a:cxn>
                <a:cxn ang="0">
                  <a:pos x="13" y="6"/>
                </a:cxn>
                <a:cxn ang="0">
                  <a:pos x="22" y="4"/>
                </a:cxn>
                <a:cxn ang="0">
                  <a:pos x="32" y="16"/>
                </a:cxn>
                <a:cxn ang="0">
                  <a:pos x="40" y="16"/>
                </a:cxn>
                <a:cxn ang="0">
                  <a:pos x="40" y="17"/>
                </a:cxn>
                <a:cxn ang="0">
                  <a:pos x="29" y="26"/>
                </a:cxn>
                <a:cxn ang="0">
                  <a:pos x="0" y="10"/>
                </a:cxn>
                <a:cxn ang="0">
                  <a:pos x="3" y="0"/>
                </a:cxn>
              </a:cxnLst>
              <a:rect l="0" t="0" r="r" b="b"/>
              <a:pathLst>
                <a:path w="40" h="26">
                  <a:moveTo>
                    <a:pt x="3" y="0"/>
                  </a:moveTo>
                  <a:lnTo>
                    <a:pt x="13" y="6"/>
                  </a:lnTo>
                  <a:lnTo>
                    <a:pt x="22" y="4"/>
                  </a:lnTo>
                  <a:lnTo>
                    <a:pt x="32" y="16"/>
                  </a:lnTo>
                  <a:lnTo>
                    <a:pt x="40" y="16"/>
                  </a:lnTo>
                  <a:lnTo>
                    <a:pt x="40" y="17"/>
                  </a:lnTo>
                  <a:lnTo>
                    <a:pt x="29" y="26"/>
                  </a:lnTo>
                  <a:lnTo>
                    <a:pt x="0" y="10"/>
                  </a:lnTo>
                  <a:lnTo>
                    <a:pt x="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08" name="Freeform 1952"/>
            <p:cNvSpPr>
              <a:spLocks/>
            </p:cNvSpPr>
            <p:nvPr/>
          </p:nvSpPr>
          <p:spPr bwMode="auto">
            <a:xfrm>
              <a:off x="3249613" y="2586038"/>
              <a:ext cx="334963" cy="377825"/>
            </a:xfrm>
            <a:custGeom>
              <a:avLst/>
              <a:gdLst/>
              <a:ahLst/>
              <a:cxnLst>
                <a:cxn ang="0">
                  <a:pos x="55" y="71"/>
                </a:cxn>
                <a:cxn ang="0">
                  <a:pos x="74" y="129"/>
                </a:cxn>
                <a:cxn ang="0">
                  <a:pos x="60" y="90"/>
                </a:cxn>
                <a:cxn ang="0">
                  <a:pos x="65" y="35"/>
                </a:cxn>
                <a:cxn ang="0">
                  <a:pos x="84" y="28"/>
                </a:cxn>
                <a:cxn ang="0">
                  <a:pos x="95" y="9"/>
                </a:cxn>
                <a:cxn ang="0">
                  <a:pos x="137" y="44"/>
                </a:cxn>
                <a:cxn ang="0">
                  <a:pos x="135" y="92"/>
                </a:cxn>
                <a:cxn ang="0">
                  <a:pos x="172" y="72"/>
                </a:cxn>
                <a:cxn ang="0">
                  <a:pos x="218" y="84"/>
                </a:cxn>
                <a:cxn ang="0">
                  <a:pos x="236" y="116"/>
                </a:cxn>
                <a:cxn ang="0">
                  <a:pos x="253" y="111"/>
                </a:cxn>
                <a:cxn ang="0">
                  <a:pos x="264" y="133"/>
                </a:cxn>
                <a:cxn ang="0">
                  <a:pos x="288" y="158"/>
                </a:cxn>
                <a:cxn ang="0">
                  <a:pos x="315" y="173"/>
                </a:cxn>
                <a:cxn ang="0">
                  <a:pos x="338" y="189"/>
                </a:cxn>
                <a:cxn ang="0">
                  <a:pos x="328" y="222"/>
                </a:cxn>
                <a:cxn ang="0">
                  <a:pos x="341" y="253"/>
                </a:cxn>
                <a:cxn ang="0">
                  <a:pos x="369" y="260"/>
                </a:cxn>
                <a:cxn ang="0">
                  <a:pos x="398" y="291"/>
                </a:cxn>
                <a:cxn ang="0">
                  <a:pos x="418" y="328"/>
                </a:cxn>
                <a:cxn ang="0">
                  <a:pos x="411" y="338"/>
                </a:cxn>
                <a:cxn ang="0">
                  <a:pos x="388" y="377"/>
                </a:cxn>
                <a:cxn ang="0">
                  <a:pos x="370" y="358"/>
                </a:cxn>
                <a:cxn ang="0">
                  <a:pos x="340" y="326"/>
                </a:cxn>
                <a:cxn ang="0">
                  <a:pos x="322" y="323"/>
                </a:cxn>
                <a:cxn ang="0">
                  <a:pos x="335" y="365"/>
                </a:cxn>
                <a:cxn ang="0">
                  <a:pos x="350" y="382"/>
                </a:cxn>
                <a:cxn ang="0">
                  <a:pos x="366" y="403"/>
                </a:cxn>
                <a:cxn ang="0">
                  <a:pos x="369" y="433"/>
                </a:cxn>
                <a:cxn ang="0">
                  <a:pos x="372" y="456"/>
                </a:cxn>
                <a:cxn ang="0">
                  <a:pos x="315" y="415"/>
                </a:cxn>
                <a:cxn ang="0">
                  <a:pos x="354" y="476"/>
                </a:cxn>
                <a:cxn ang="0">
                  <a:pos x="313" y="457"/>
                </a:cxn>
                <a:cxn ang="0">
                  <a:pos x="291" y="449"/>
                </a:cxn>
                <a:cxn ang="0">
                  <a:pos x="251" y="409"/>
                </a:cxn>
                <a:cxn ang="0">
                  <a:pos x="229" y="390"/>
                </a:cxn>
                <a:cxn ang="0">
                  <a:pos x="195" y="401"/>
                </a:cxn>
                <a:cxn ang="0">
                  <a:pos x="186" y="360"/>
                </a:cxn>
                <a:cxn ang="0">
                  <a:pos x="243" y="358"/>
                </a:cxn>
                <a:cxn ang="0">
                  <a:pos x="261" y="291"/>
                </a:cxn>
                <a:cxn ang="0">
                  <a:pos x="232" y="241"/>
                </a:cxn>
                <a:cxn ang="0">
                  <a:pos x="197" y="221"/>
                </a:cxn>
                <a:cxn ang="0">
                  <a:pos x="195" y="192"/>
                </a:cxn>
                <a:cxn ang="0">
                  <a:pos x="165" y="164"/>
                </a:cxn>
                <a:cxn ang="0">
                  <a:pos x="151" y="189"/>
                </a:cxn>
                <a:cxn ang="0">
                  <a:pos x="132" y="190"/>
                </a:cxn>
                <a:cxn ang="0">
                  <a:pos x="52" y="168"/>
                </a:cxn>
                <a:cxn ang="0">
                  <a:pos x="11" y="135"/>
                </a:cxn>
                <a:cxn ang="0">
                  <a:pos x="0" y="90"/>
                </a:cxn>
                <a:cxn ang="0">
                  <a:pos x="11" y="53"/>
                </a:cxn>
              </a:cxnLst>
              <a:rect l="0" t="0" r="r" b="b"/>
              <a:pathLst>
                <a:path w="421" h="476">
                  <a:moveTo>
                    <a:pt x="38" y="0"/>
                  </a:moveTo>
                  <a:lnTo>
                    <a:pt x="76" y="0"/>
                  </a:lnTo>
                  <a:lnTo>
                    <a:pt x="57" y="30"/>
                  </a:lnTo>
                  <a:lnTo>
                    <a:pt x="49" y="59"/>
                  </a:lnTo>
                  <a:lnTo>
                    <a:pt x="55" y="71"/>
                  </a:lnTo>
                  <a:lnTo>
                    <a:pt x="52" y="87"/>
                  </a:lnTo>
                  <a:lnTo>
                    <a:pt x="55" y="94"/>
                  </a:lnTo>
                  <a:lnTo>
                    <a:pt x="76" y="122"/>
                  </a:lnTo>
                  <a:lnTo>
                    <a:pt x="51" y="135"/>
                  </a:lnTo>
                  <a:lnTo>
                    <a:pt x="74" y="129"/>
                  </a:lnTo>
                  <a:lnTo>
                    <a:pt x="76" y="139"/>
                  </a:lnTo>
                  <a:lnTo>
                    <a:pt x="77" y="133"/>
                  </a:lnTo>
                  <a:lnTo>
                    <a:pt x="77" y="106"/>
                  </a:lnTo>
                  <a:lnTo>
                    <a:pt x="70" y="104"/>
                  </a:lnTo>
                  <a:lnTo>
                    <a:pt x="60" y="90"/>
                  </a:lnTo>
                  <a:lnTo>
                    <a:pt x="77" y="71"/>
                  </a:lnTo>
                  <a:lnTo>
                    <a:pt x="65" y="68"/>
                  </a:lnTo>
                  <a:lnTo>
                    <a:pt x="64" y="46"/>
                  </a:lnTo>
                  <a:lnTo>
                    <a:pt x="89" y="53"/>
                  </a:lnTo>
                  <a:lnTo>
                    <a:pt x="65" y="35"/>
                  </a:lnTo>
                  <a:lnTo>
                    <a:pt x="90" y="37"/>
                  </a:lnTo>
                  <a:lnTo>
                    <a:pt x="76" y="31"/>
                  </a:lnTo>
                  <a:lnTo>
                    <a:pt x="73" y="28"/>
                  </a:lnTo>
                  <a:lnTo>
                    <a:pt x="74" y="22"/>
                  </a:lnTo>
                  <a:lnTo>
                    <a:pt x="84" y="28"/>
                  </a:lnTo>
                  <a:lnTo>
                    <a:pt x="83" y="18"/>
                  </a:lnTo>
                  <a:lnTo>
                    <a:pt x="93" y="24"/>
                  </a:lnTo>
                  <a:lnTo>
                    <a:pt x="93" y="18"/>
                  </a:lnTo>
                  <a:lnTo>
                    <a:pt x="90" y="15"/>
                  </a:lnTo>
                  <a:lnTo>
                    <a:pt x="95" y="9"/>
                  </a:lnTo>
                  <a:lnTo>
                    <a:pt x="125" y="0"/>
                  </a:lnTo>
                  <a:lnTo>
                    <a:pt x="130" y="22"/>
                  </a:lnTo>
                  <a:lnTo>
                    <a:pt x="127" y="28"/>
                  </a:lnTo>
                  <a:lnTo>
                    <a:pt x="138" y="35"/>
                  </a:lnTo>
                  <a:lnTo>
                    <a:pt x="137" y="44"/>
                  </a:lnTo>
                  <a:lnTo>
                    <a:pt x="143" y="54"/>
                  </a:lnTo>
                  <a:lnTo>
                    <a:pt x="135" y="81"/>
                  </a:lnTo>
                  <a:lnTo>
                    <a:pt x="138" y="84"/>
                  </a:lnTo>
                  <a:lnTo>
                    <a:pt x="132" y="87"/>
                  </a:lnTo>
                  <a:lnTo>
                    <a:pt x="135" y="92"/>
                  </a:lnTo>
                  <a:lnTo>
                    <a:pt x="146" y="79"/>
                  </a:lnTo>
                  <a:lnTo>
                    <a:pt x="150" y="65"/>
                  </a:lnTo>
                  <a:lnTo>
                    <a:pt x="150" y="72"/>
                  </a:lnTo>
                  <a:lnTo>
                    <a:pt x="162" y="78"/>
                  </a:lnTo>
                  <a:lnTo>
                    <a:pt x="172" y="72"/>
                  </a:lnTo>
                  <a:lnTo>
                    <a:pt x="169" y="62"/>
                  </a:lnTo>
                  <a:lnTo>
                    <a:pt x="183" y="53"/>
                  </a:lnTo>
                  <a:lnTo>
                    <a:pt x="211" y="62"/>
                  </a:lnTo>
                  <a:lnTo>
                    <a:pt x="220" y="75"/>
                  </a:lnTo>
                  <a:lnTo>
                    <a:pt x="218" y="84"/>
                  </a:lnTo>
                  <a:lnTo>
                    <a:pt x="232" y="87"/>
                  </a:lnTo>
                  <a:lnTo>
                    <a:pt x="230" y="97"/>
                  </a:lnTo>
                  <a:lnTo>
                    <a:pt x="220" y="104"/>
                  </a:lnTo>
                  <a:lnTo>
                    <a:pt x="243" y="98"/>
                  </a:lnTo>
                  <a:lnTo>
                    <a:pt x="236" y="116"/>
                  </a:lnTo>
                  <a:lnTo>
                    <a:pt x="242" y="110"/>
                  </a:lnTo>
                  <a:lnTo>
                    <a:pt x="242" y="116"/>
                  </a:lnTo>
                  <a:lnTo>
                    <a:pt x="246" y="122"/>
                  </a:lnTo>
                  <a:lnTo>
                    <a:pt x="246" y="111"/>
                  </a:lnTo>
                  <a:lnTo>
                    <a:pt x="253" y="111"/>
                  </a:lnTo>
                  <a:lnTo>
                    <a:pt x="256" y="103"/>
                  </a:lnTo>
                  <a:lnTo>
                    <a:pt x="274" y="114"/>
                  </a:lnTo>
                  <a:lnTo>
                    <a:pt x="280" y="126"/>
                  </a:lnTo>
                  <a:lnTo>
                    <a:pt x="278" y="129"/>
                  </a:lnTo>
                  <a:lnTo>
                    <a:pt x="264" y="133"/>
                  </a:lnTo>
                  <a:lnTo>
                    <a:pt x="286" y="133"/>
                  </a:lnTo>
                  <a:lnTo>
                    <a:pt x="287" y="139"/>
                  </a:lnTo>
                  <a:lnTo>
                    <a:pt x="283" y="152"/>
                  </a:lnTo>
                  <a:lnTo>
                    <a:pt x="297" y="142"/>
                  </a:lnTo>
                  <a:lnTo>
                    <a:pt x="288" y="158"/>
                  </a:lnTo>
                  <a:lnTo>
                    <a:pt x="303" y="146"/>
                  </a:lnTo>
                  <a:lnTo>
                    <a:pt x="318" y="154"/>
                  </a:lnTo>
                  <a:lnTo>
                    <a:pt x="318" y="164"/>
                  </a:lnTo>
                  <a:lnTo>
                    <a:pt x="300" y="173"/>
                  </a:lnTo>
                  <a:lnTo>
                    <a:pt x="315" y="173"/>
                  </a:lnTo>
                  <a:lnTo>
                    <a:pt x="310" y="180"/>
                  </a:lnTo>
                  <a:lnTo>
                    <a:pt x="319" y="176"/>
                  </a:lnTo>
                  <a:lnTo>
                    <a:pt x="322" y="167"/>
                  </a:lnTo>
                  <a:lnTo>
                    <a:pt x="337" y="183"/>
                  </a:lnTo>
                  <a:lnTo>
                    <a:pt x="338" y="189"/>
                  </a:lnTo>
                  <a:lnTo>
                    <a:pt x="335" y="192"/>
                  </a:lnTo>
                  <a:lnTo>
                    <a:pt x="312" y="199"/>
                  </a:lnTo>
                  <a:lnTo>
                    <a:pt x="347" y="211"/>
                  </a:lnTo>
                  <a:lnTo>
                    <a:pt x="318" y="215"/>
                  </a:lnTo>
                  <a:lnTo>
                    <a:pt x="328" y="222"/>
                  </a:lnTo>
                  <a:lnTo>
                    <a:pt x="322" y="227"/>
                  </a:lnTo>
                  <a:lnTo>
                    <a:pt x="328" y="234"/>
                  </a:lnTo>
                  <a:lnTo>
                    <a:pt x="319" y="238"/>
                  </a:lnTo>
                  <a:lnTo>
                    <a:pt x="344" y="247"/>
                  </a:lnTo>
                  <a:lnTo>
                    <a:pt x="341" y="253"/>
                  </a:lnTo>
                  <a:lnTo>
                    <a:pt x="351" y="253"/>
                  </a:lnTo>
                  <a:lnTo>
                    <a:pt x="353" y="257"/>
                  </a:lnTo>
                  <a:lnTo>
                    <a:pt x="350" y="263"/>
                  </a:lnTo>
                  <a:lnTo>
                    <a:pt x="354" y="266"/>
                  </a:lnTo>
                  <a:lnTo>
                    <a:pt x="369" y="260"/>
                  </a:lnTo>
                  <a:lnTo>
                    <a:pt x="367" y="269"/>
                  </a:lnTo>
                  <a:lnTo>
                    <a:pt x="377" y="271"/>
                  </a:lnTo>
                  <a:lnTo>
                    <a:pt x="385" y="285"/>
                  </a:lnTo>
                  <a:lnTo>
                    <a:pt x="380" y="292"/>
                  </a:lnTo>
                  <a:lnTo>
                    <a:pt x="398" y="291"/>
                  </a:lnTo>
                  <a:lnTo>
                    <a:pt x="392" y="306"/>
                  </a:lnTo>
                  <a:lnTo>
                    <a:pt x="410" y="301"/>
                  </a:lnTo>
                  <a:lnTo>
                    <a:pt x="421" y="316"/>
                  </a:lnTo>
                  <a:lnTo>
                    <a:pt x="415" y="323"/>
                  </a:lnTo>
                  <a:lnTo>
                    <a:pt x="418" y="328"/>
                  </a:lnTo>
                  <a:lnTo>
                    <a:pt x="417" y="329"/>
                  </a:lnTo>
                  <a:lnTo>
                    <a:pt x="404" y="328"/>
                  </a:lnTo>
                  <a:lnTo>
                    <a:pt x="407" y="328"/>
                  </a:lnTo>
                  <a:lnTo>
                    <a:pt x="404" y="335"/>
                  </a:lnTo>
                  <a:lnTo>
                    <a:pt x="411" y="338"/>
                  </a:lnTo>
                  <a:lnTo>
                    <a:pt x="407" y="339"/>
                  </a:lnTo>
                  <a:lnTo>
                    <a:pt x="401" y="354"/>
                  </a:lnTo>
                  <a:lnTo>
                    <a:pt x="392" y="347"/>
                  </a:lnTo>
                  <a:lnTo>
                    <a:pt x="393" y="363"/>
                  </a:lnTo>
                  <a:lnTo>
                    <a:pt x="388" y="377"/>
                  </a:lnTo>
                  <a:lnTo>
                    <a:pt x="379" y="365"/>
                  </a:lnTo>
                  <a:lnTo>
                    <a:pt x="375" y="367"/>
                  </a:lnTo>
                  <a:lnTo>
                    <a:pt x="372" y="364"/>
                  </a:lnTo>
                  <a:lnTo>
                    <a:pt x="373" y="357"/>
                  </a:lnTo>
                  <a:lnTo>
                    <a:pt x="370" y="358"/>
                  </a:lnTo>
                  <a:lnTo>
                    <a:pt x="363" y="351"/>
                  </a:lnTo>
                  <a:lnTo>
                    <a:pt x="363" y="339"/>
                  </a:lnTo>
                  <a:lnTo>
                    <a:pt x="356" y="339"/>
                  </a:lnTo>
                  <a:lnTo>
                    <a:pt x="354" y="335"/>
                  </a:lnTo>
                  <a:lnTo>
                    <a:pt x="340" y="326"/>
                  </a:lnTo>
                  <a:lnTo>
                    <a:pt x="341" y="319"/>
                  </a:lnTo>
                  <a:lnTo>
                    <a:pt x="332" y="319"/>
                  </a:lnTo>
                  <a:lnTo>
                    <a:pt x="337" y="328"/>
                  </a:lnTo>
                  <a:lnTo>
                    <a:pt x="328" y="320"/>
                  </a:lnTo>
                  <a:lnTo>
                    <a:pt x="322" y="323"/>
                  </a:lnTo>
                  <a:lnTo>
                    <a:pt x="337" y="339"/>
                  </a:lnTo>
                  <a:lnTo>
                    <a:pt x="326" y="342"/>
                  </a:lnTo>
                  <a:lnTo>
                    <a:pt x="325" y="352"/>
                  </a:lnTo>
                  <a:lnTo>
                    <a:pt x="335" y="352"/>
                  </a:lnTo>
                  <a:lnTo>
                    <a:pt x="335" y="365"/>
                  </a:lnTo>
                  <a:lnTo>
                    <a:pt x="338" y="365"/>
                  </a:lnTo>
                  <a:lnTo>
                    <a:pt x="344" y="382"/>
                  </a:lnTo>
                  <a:lnTo>
                    <a:pt x="344" y="376"/>
                  </a:lnTo>
                  <a:lnTo>
                    <a:pt x="353" y="376"/>
                  </a:lnTo>
                  <a:lnTo>
                    <a:pt x="350" y="382"/>
                  </a:lnTo>
                  <a:lnTo>
                    <a:pt x="358" y="379"/>
                  </a:lnTo>
                  <a:lnTo>
                    <a:pt x="360" y="387"/>
                  </a:lnTo>
                  <a:lnTo>
                    <a:pt x="363" y="383"/>
                  </a:lnTo>
                  <a:lnTo>
                    <a:pt x="369" y="389"/>
                  </a:lnTo>
                  <a:lnTo>
                    <a:pt x="366" y="403"/>
                  </a:lnTo>
                  <a:lnTo>
                    <a:pt x="375" y="408"/>
                  </a:lnTo>
                  <a:lnTo>
                    <a:pt x="377" y="417"/>
                  </a:lnTo>
                  <a:lnTo>
                    <a:pt x="375" y="431"/>
                  </a:lnTo>
                  <a:lnTo>
                    <a:pt x="369" y="425"/>
                  </a:lnTo>
                  <a:lnTo>
                    <a:pt x="369" y="433"/>
                  </a:lnTo>
                  <a:lnTo>
                    <a:pt x="375" y="440"/>
                  </a:lnTo>
                  <a:lnTo>
                    <a:pt x="377" y="446"/>
                  </a:lnTo>
                  <a:lnTo>
                    <a:pt x="369" y="444"/>
                  </a:lnTo>
                  <a:lnTo>
                    <a:pt x="372" y="456"/>
                  </a:lnTo>
                  <a:lnTo>
                    <a:pt x="372" y="456"/>
                  </a:lnTo>
                  <a:lnTo>
                    <a:pt x="361" y="441"/>
                  </a:lnTo>
                  <a:lnTo>
                    <a:pt x="344" y="440"/>
                  </a:lnTo>
                  <a:lnTo>
                    <a:pt x="329" y="421"/>
                  </a:lnTo>
                  <a:lnTo>
                    <a:pt x="323" y="425"/>
                  </a:lnTo>
                  <a:lnTo>
                    <a:pt x="315" y="415"/>
                  </a:lnTo>
                  <a:lnTo>
                    <a:pt x="312" y="417"/>
                  </a:lnTo>
                  <a:lnTo>
                    <a:pt x="315" y="422"/>
                  </a:lnTo>
                  <a:lnTo>
                    <a:pt x="329" y="440"/>
                  </a:lnTo>
                  <a:lnTo>
                    <a:pt x="353" y="462"/>
                  </a:lnTo>
                  <a:lnTo>
                    <a:pt x="354" y="476"/>
                  </a:lnTo>
                  <a:lnTo>
                    <a:pt x="348" y="476"/>
                  </a:lnTo>
                  <a:lnTo>
                    <a:pt x="341" y="469"/>
                  </a:lnTo>
                  <a:lnTo>
                    <a:pt x="334" y="471"/>
                  </a:lnTo>
                  <a:lnTo>
                    <a:pt x="318" y="463"/>
                  </a:lnTo>
                  <a:lnTo>
                    <a:pt x="313" y="457"/>
                  </a:lnTo>
                  <a:lnTo>
                    <a:pt x="310" y="460"/>
                  </a:lnTo>
                  <a:lnTo>
                    <a:pt x="305" y="447"/>
                  </a:lnTo>
                  <a:lnTo>
                    <a:pt x="299" y="450"/>
                  </a:lnTo>
                  <a:lnTo>
                    <a:pt x="297" y="444"/>
                  </a:lnTo>
                  <a:lnTo>
                    <a:pt x="291" y="449"/>
                  </a:lnTo>
                  <a:lnTo>
                    <a:pt x="277" y="440"/>
                  </a:lnTo>
                  <a:lnTo>
                    <a:pt x="264" y="422"/>
                  </a:lnTo>
                  <a:lnTo>
                    <a:pt x="267" y="427"/>
                  </a:lnTo>
                  <a:lnTo>
                    <a:pt x="275" y="421"/>
                  </a:lnTo>
                  <a:lnTo>
                    <a:pt x="251" y="409"/>
                  </a:lnTo>
                  <a:lnTo>
                    <a:pt x="243" y="387"/>
                  </a:lnTo>
                  <a:lnTo>
                    <a:pt x="227" y="384"/>
                  </a:lnTo>
                  <a:lnTo>
                    <a:pt x="226" y="377"/>
                  </a:lnTo>
                  <a:lnTo>
                    <a:pt x="223" y="382"/>
                  </a:lnTo>
                  <a:lnTo>
                    <a:pt x="229" y="390"/>
                  </a:lnTo>
                  <a:lnTo>
                    <a:pt x="226" y="395"/>
                  </a:lnTo>
                  <a:lnTo>
                    <a:pt x="211" y="387"/>
                  </a:lnTo>
                  <a:lnTo>
                    <a:pt x="207" y="389"/>
                  </a:lnTo>
                  <a:lnTo>
                    <a:pt x="208" y="395"/>
                  </a:lnTo>
                  <a:lnTo>
                    <a:pt x="195" y="401"/>
                  </a:lnTo>
                  <a:lnTo>
                    <a:pt x="182" y="395"/>
                  </a:lnTo>
                  <a:lnTo>
                    <a:pt x="176" y="386"/>
                  </a:lnTo>
                  <a:lnTo>
                    <a:pt x="179" y="373"/>
                  </a:lnTo>
                  <a:lnTo>
                    <a:pt x="186" y="367"/>
                  </a:lnTo>
                  <a:lnTo>
                    <a:pt x="186" y="360"/>
                  </a:lnTo>
                  <a:lnTo>
                    <a:pt x="188" y="360"/>
                  </a:lnTo>
                  <a:lnTo>
                    <a:pt x="186" y="358"/>
                  </a:lnTo>
                  <a:lnTo>
                    <a:pt x="217" y="365"/>
                  </a:lnTo>
                  <a:lnTo>
                    <a:pt x="233" y="355"/>
                  </a:lnTo>
                  <a:lnTo>
                    <a:pt x="243" y="358"/>
                  </a:lnTo>
                  <a:lnTo>
                    <a:pt x="243" y="352"/>
                  </a:lnTo>
                  <a:lnTo>
                    <a:pt x="230" y="332"/>
                  </a:lnTo>
                  <a:lnTo>
                    <a:pt x="251" y="310"/>
                  </a:lnTo>
                  <a:lnTo>
                    <a:pt x="251" y="301"/>
                  </a:lnTo>
                  <a:lnTo>
                    <a:pt x="261" y="291"/>
                  </a:lnTo>
                  <a:lnTo>
                    <a:pt x="251" y="257"/>
                  </a:lnTo>
                  <a:lnTo>
                    <a:pt x="239" y="249"/>
                  </a:lnTo>
                  <a:lnTo>
                    <a:pt x="237" y="234"/>
                  </a:lnTo>
                  <a:lnTo>
                    <a:pt x="232" y="233"/>
                  </a:lnTo>
                  <a:lnTo>
                    <a:pt x="232" y="241"/>
                  </a:lnTo>
                  <a:lnTo>
                    <a:pt x="223" y="230"/>
                  </a:lnTo>
                  <a:lnTo>
                    <a:pt x="223" y="224"/>
                  </a:lnTo>
                  <a:lnTo>
                    <a:pt x="213" y="224"/>
                  </a:lnTo>
                  <a:lnTo>
                    <a:pt x="198" y="236"/>
                  </a:lnTo>
                  <a:lnTo>
                    <a:pt x="197" y="221"/>
                  </a:lnTo>
                  <a:lnTo>
                    <a:pt x="205" y="222"/>
                  </a:lnTo>
                  <a:lnTo>
                    <a:pt x="211" y="217"/>
                  </a:lnTo>
                  <a:lnTo>
                    <a:pt x="210" y="211"/>
                  </a:lnTo>
                  <a:lnTo>
                    <a:pt x="189" y="196"/>
                  </a:lnTo>
                  <a:lnTo>
                    <a:pt x="195" y="192"/>
                  </a:lnTo>
                  <a:lnTo>
                    <a:pt x="194" y="189"/>
                  </a:lnTo>
                  <a:lnTo>
                    <a:pt x="183" y="189"/>
                  </a:lnTo>
                  <a:lnTo>
                    <a:pt x="182" y="171"/>
                  </a:lnTo>
                  <a:lnTo>
                    <a:pt x="173" y="173"/>
                  </a:lnTo>
                  <a:lnTo>
                    <a:pt x="165" y="164"/>
                  </a:lnTo>
                  <a:lnTo>
                    <a:pt x="156" y="164"/>
                  </a:lnTo>
                  <a:lnTo>
                    <a:pt x="160" y="165"/>
                  </a:lnTo>
                  <a:lnTo>
                    <a:pt x="166" y="180"/>
                  </a:lnTo>
                  <a:lnTo>
                    <a:pt x="165" y="184"/>
                  </a:lnTo>
                  <a:lnTo>
                    <a:pt x="151" y="189"/>
                  </a:lnTo>
                  <a:lnTo>
                    <a:pt x="148" y="180"/>
                  </a:lnTo>
                  <a:lnTo>
                    <a:pt x="124" y="173"/>
                  </a:lnTo>
                  <a:lnTo>
                    <a:pt x="132" y="189"/>
                  </a:lnTo>
                  <a:lnTo>
                    <a:pt x="135" y="190"/>
                  </a:lnTo>
                  <a:lnTo>
                    <a:pt x="132" y="190"/>
                  </a:lnTo>
                  <a:lnTo>
                    <a:pt x="125" y="180"/>
                  </a:lnTo>
                  <a:lnTo>
                    <a:pt x="119" y="189"/>
                  </a:lnTo>
                  <a:lnTo>
                    <a:pt x="102" y="180"/>
                  </a:lnTo>
                  <a:lnTo>
                    <a:pt x="61" y="179"/>
                  </a:lnTo>
                  <a:lnTo>
                    <a:pt x="52" y="168"/>
                  </a:lnTo>
                  <a:lnTo>
                    <a:pt x="51" y="160"/>
                  </a:lnTo>
                  <a:lnTo>
                    <a:pt x="44" y="167"/>
                  </a:lnTo>
                  <a:lnTo>
                    <a:pt x="27" y="165"/>
                  </a:lnTo>
                  <a:lnTo>
                    <a:pt x="10" y="141"/>
                  </a:lnTo>
                  <a:lnTo>
                    <a:pt x="11" y="135"/>
                  </a:lnTo>
                  <a:lnTo>
                    <a:pt x="10" y="133"/>
                  </a:lnTo>
                  <a:lnTo>
                    <a:pt x="44" y="135"/>
                  </a:lnTo>
                  <a:lnTo>
                    <a:pt x="1" y="116"/>
                  </a:lnTo>
                  <a:lnTo>
                    <a:pt x="3" y="100"/>
                  </a:lnTo>
                  <a:lnTo>
                    <a:pt x="0" y="90"/>
                  </a:lnTo>
                  <a:lnTo>
                    <a:pt x="6" y="79"/>
                  </a:lnTo>
                  <a:lnTo>
                    <a:pt x="3" y="79"/>
                  </a:lnTo>
                  <a:lnTo>
                    <a:pt x="3" y="71"/>
                  </a:lnTo>
                  <a:lnTo>
                    <a:pt x="7" y="53"/>
                  </a:lnTo>
                  <a:lnTo>
                    <a:pt x="11" y="53"/>
                  </a:lnTo>
                  <a:lnTo>
                    <a:pt x="10" y="50"/>
                  </a:lnTo>
                  <a:lnTo>
                    <a:pt x="13" y="34"/>
                  </a:lnTo>
                  <a:lnTo>
                    <a:pt x="3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09" name="Freeform 1953"/>
            <p:cNvSpPr>
              <a:spLocks/>
            </p:cNvSpPr>
            <p:nvPr/>
          </p:nvSpPr>
          <p:spPr bwMode="auto">
            <a:xfrm>
              <a:off x="3249613" y="2586038"/>
              <a:ext cx="334963" cy="377825"/>
            </a:xfrm>
            <a:custGeom>
              <a:avLst/>
              <a:gdLst/>
              <a:ahLst/>
              <a:cxnLst>
                <a:cxn ang="0">
                  <a:pos x="55" y="71"/>
                </a:cxn>
                <a:cxn ang="0">
                  <a:pos x="74" y="129"/>
                </a:cxn>
                <a:cxn ang="0">
                  <a:pos x="60" y="90"/>
                </a:cxn>
                <a:cxn ang="0">
                  <a:pos x="65" y="35"/>
                </a:cxn>
                <a:cxn ang="0">
                  <a:pos x="84" y="28"/>
                </a:cxn>
                <a:cxn ang="0">
                  <a:pos x="95" y="9"/>
                </a:cxn>
                <a:cxn ang="0">
                  <a:pos x="137" y="44"/>
                </a:cxn>
                <a:cxn ang="0">
                  <a:pos x="135" y="92"/>
                </a:cxn>
                <a:cxn ang="0">
                  <a:pos x="172" y="72"/>
                </a:cxn>
                <a:cxn ang="0">
                  <a:pos x="218" y="84"/>
                </a:cxn>
                <a:cxn ang="0">
                  <a:pos x="236" y="116"/>
                </a:cxn>
                <a:cxn ang="0">
                  <a:pos x="253" y="111"/>
                </a:cxn>
                <a:cxn ang="0">
                  <a:pos x="264" y="133"/>
                </a:cxn>
                <a:cxn ang="0">
                  <a:pos x="288" y="158"/>
                </a:cxn>
                <a:cxn ang="0">
                  <a:pos x="315" y="173"/>
                </a:cxn>
                <a:cxn ang="0">
                  <a:pos x="338" y="189"/>
                </a:cxn>
                <a:cxn ang="0">
                  <a:pos x="328" y="222"/>
                </a:cxn>
                <a:cxn ang="0">
                  <a:pos x="341" y="253"/>
                </a:cxn>
                <a:cxn ang="0">
                  <a:pos x="369" y="260"/>
                </a:cxn>
                <a:cxn ang="0">
                  <a:pos x="398" y="291"/>
                </a:cxn>
                <a:cxn ang="0">
                  <a:pos x="418" y="328"/>
                </a:cxn>
                <a:cxn ang="0">
                  <a:pos x="411" y="338"/>
                </a:cxn>
                <a:cxn ang="0">
                  <a:pos x="388" y="377"/>
                </a:cxn>
                <a:cxn ang="0">
                  <a:pos x="370" y="358"/>
                </a:cxn>
                <a:cxn ang="0">
                  <a:pos x="340" y="326"/>
                </a:cxn>
                <a:cxn ang="0">
                  <a:pos x="322" y="323"/>
                </a:cxn>
                <a:cxn ang="0">
                  <a:pos x="335" y="365"/>
                </a:cxn>
                <a:cxn ang="0">
                  <a:pos x="350" y="382"/>
                </a:cxn>
                <a:cxn ang="0">
                  <a:pos x="366" y="403"/>
                </a:cxn>
                <a:cxn ang="0">
                  <a:pos x="369" y="433"/>
                </a:cxn>
                <a:cxn ang="0">
                  <a:pos x="372" y="456"/>
                </a:cxn>
                <a:cxn ang="0">
                  <a:pos x="315" y="415"/>
                </a:cxn>
                <a:cxn ang="0">
                  <a:pos x="354" y="476"/>
                </a:cxn>
                <a:cxn ang="0">
                  <a:pos x="313" y="457"/>
                </a:cxn>
                <a:cxn ang="0">
                  <a:pos x="291" y="449"/>
                </a:cxn>
                <a:cxn ang="0">
                  <a:pos x="251" y="409"/>
                </a:cxn>
                <a:cxn ang="0">
                  <a:pos x="229" y="390"/>
                </a:cxn>
                <a:cxn ang="0">
                  <a:pos x="195" y="401"/>
                </a:cxn>
                <a:cxn ang="0">
                  <a:pos x="186" y="360"/>
                </a:cxn>
                <a:cxn ang="0">
                  <a:pos x="243" y="358"/>
                </a:cxn>
                <a:cxn ang="0">
                  <a:pos x="261" y="291"/>
                </a:cxn>
                <a:cxn ang="0">
                  <a:pos x="232" y="241"/>
                </a:cxn>
                <a:cxn ang="0">
                  <a:pos x="197" y="221"/>
                </a:cxn>
                <a:cxn ang="0">
                  <a:pos x="195" y="192"/>
                </a:cxn>
                <a:cxn ang="0">
                  <a:pos x="165" y="164"/>
                </a:cxn>
                <a:cxn ang="0">
                  <a:pos x="151" y="189"/>
                </a:cxn>
                <a:cxn ang="0">
                  <a:pos x="132" y="190"/>
                </a:cxn>
                <a:cxn ang="0">
                  <a:pos x="52" y="168"/>
                </a:cxn>
                <a:cxn ang="0">
                  <a:pos x="11" y="135"/>
                </a:cxn>
                <a:cxn ang="0">
                  <a:pos x="0" y="90"/>
                </a:cxn>
                <a:cxn ang="0">
                  <a:pos x="11" y="53"/>
                </a:cxn>
              </a:cxnLst>
              <a:rect l="0" t="0" r="r" b="b"/>
              <a:pathLst>
                <a:path w="421" h="476">
                  <a:moveTo>
                    <a:pt x="38" y="0"/>
                  </a:moveTo>
                  <a:lnTo>
                    <a:pt x="76" y="0"/>
                  </a:lnTo>
                  <a:lnTo>
                    <a:pt x="57" y="30"/>
                  </a:lnTo>
                  <a:lnTo>
                    <a:pt x="49" y="59"/>
                  </a:lnTo>
                  <a:lnTo>
                    <a:pt x="55" y="71"/>
                  </a:lnTo>
                  <a:lnTo>
                    <a:pt x="52" y="87"/>
                  </a:lnTo>
                  <a:lnTo>
                    <a:pt x="55" y="94"/>
                  </a:lnTo>
                  <a:lnTo>
                    <a:pt x="76" y="122"/>
                  </a:lnTo>
                  <a:lnTo>
                    <a:pt x="51" y="135"/>
                  </a:lnTo>
                  <a:lnTo>
                    <a:pt x="74" y="129"/>
                  </a:lnTo>
                  <a:lnTo>
                    <a:pt x="76" y="139"/>
                  </a:lnTo>
                  <a:lnTo>
                    <a:pt x="77" y="133"/>
                  </a:lnTo>
                  <a:lnTo>
                    <a:pt x="77" y="106"/>
                  </a:lnTo>
                  <a:lnTo>
                    <a:pt x="70" y="104"/>
                  </a:lnTo>
                  <a:lnTo>
                    <a:pt x="60" y="90"/>
                  </a:lnTo>
                  <a:lnTo>
                    <a:pt x="77" y="71"/>
                  </a:lnTo>
                  <a:lnTo>
                    <a:pt x="65" y="68"/>
                  </a:lnTo>
                  <a:lnTo>
                    <a:pt x="64" y="46"/>
                  </a:lnTo>
                  <a:lnTo>
                    <a:pt x="89" y="53"/>
                  </a:lnTo>
                  <a:lnTo>
                    <a:pt x="65" y="35"/>
                  </a:lnTo>
                  <a:lnTo>
                    <a:pt x="90" y="37"/>
                  </a:lnTo>
                  <a:lnTo>
                    <a:pt x="76" y="31"/>
                  </a:lnTo>
                  <a:lnTo>
                    <a:pt x="73" y="28"/>
                  </a:lnTo>
                  <a:lnTo>
                    <a:pt x="74" y="22"/>
                  </a:lnTo>
                  <a:lnTo>
                    <a:pt x="84" y="28"/>
                  </a:lnTo>
                  <a:lnTo>
                    <a:pt x="83" y="18"/>
                  </a:lnTo>
                  <a:lnTo>
                    <a:pt x="93" y="24"/>
                  </a:lnTo>
                  <a:lnTo>
                    <a:pt x="93" y="18"/>
                  </a:lnTo>
                  <a:lnTo>
                    <a:pt x="90" y="15"/>
                  </a:lnTo>
                  <a:lnTo>
                    <a:pt x="95" y="9"/>
                  </a:lnTo>
                  <a:lnTo>
                    <a:pt x="125" y="0"/>
                  </a:lnTo>
                  <a:lnTo>
                    <a:pt x="130" y="22"/>
                  </a:lnTo>
                  <a:lnTo>
                    <a:pt x="127" y="28"/>
                  </a:lnTo>
                  <a:lnTo>
                    <a:pt x="138" y="35"/>
                  </a:lnTo>
                  <a:lnTo>
                    <a:pt x="137" y="44"/>
                  </a:lnTo>
                  <a:lnTo>
                    <a:pt x="143" y="54"/>
                  </a:lnTo>
                  <a:lnTo>
                    <a:pt x="135" y="81"/>
                  </a:lnTo>
                  <a:lnTo>
                    <a:pt x="138" y="84"/>
                  </a:lnTo>
                  <a:lnTo>
                    <a:pt x="132" y="87"/>
                  </a:lnTo>
                  <a:lnTo>
                    <a:pt x="135" y="92"/>
                  </a:lnTo>
                  <a:lnTo>
                    <a:pt x="146" y="79"/>
                  </a:lnTo>
                  <a:lnTo>
                    <a:pt x="150" y="65"/>
                  </a:lnTo>
                  <a:lnTo>
                    <a:pt x="150" y="72"/>
                  </a:lnTo>
                  <a:lnTo>
                    <a:pt x="162" y="78"/>
                  </a:lnTo>
                  <a:lnTo>
                    <a:pt x="172" y="72"/>
                  </a:lnTo>
                  <a:lnTo>
                    <a:pt x="169" y="62"/>
                  </a:lnTo>
                  <a:lnTo>
                    <a:pt x="183" y="53"/>
                  </a:lnTo>
                  <a:lnTo>
                    <a:pt x="211" y="62"/>
                  </a:lnTo>
                  <a:lnTo>
                    <a:pt x="220" y="75"/>
                  </a:lnTo>
                  <a:lnTo>
                    <a:pt x="218" y="84"/>
                  </a:lnTo>
                  <a:lnTo>
                    <a:pt x="232" y="87"/>
                  </a:lnTo>
                  <a:lnTo>
                    <a:pt x="230" y="97"/>
                  </a:lnTo>
                  <a:lnTo>
                    <a:pt x="220" y="104"/>
                  </a:lnTo>
                  <a:lnTo>
                    <a:pt x="243" y="98"/>
                  </a:lnTo>
                  <a:lnTo>
                    <a:pt x="236" y="116"/>
                  </a:lnTo>
                  <a:lnTo>
                    <a:pt x="242" y="110"/>
                  </a:lnTo>
                  <a:lnTo>
                    <a:pt x="242" y="116"/>
                  </a:lnTo>
                  <a:lnTo>
                    <a:pt x="246" y="122"/>
                  </a:lnTo>
                  <a:lnTo>
                    <a:pt x="246" y="111"/>
                  </a:lnTo>
                  <a:lnTo>
                    <a:pt x="253" y="111"/>
                  </a:lnTo>
                  <a:lnTo>
                    <a:pt x="256" y="103"/>
                  </a:lnTo>
                  <a:lnTo>
                    <a:pt x="274" y="114"/>
                  </a:lnTo>
                  <a:lnTo>
                    <a:pt x="280" y="126"/>
                  </a:lnTo>
                  <a:lnTo>
                    <a:pt x="278" y="129"/>
                  </a:lnTo>
                  <a:lnTo>
                    <a:pt x="264" y="133"/>
                  </a:lnTo>
                  <a:lnTo>
                    <a:pt x="286" y="133"/>
                  </a:lnTo>
                  <a:lnTo>
                    <a:pt x="287" y="139"/>
                  </a:lnTo>
                  <a:lnTo>
                    <a:pt x="283" y="152"/>
                  </a:lnTo>
                  <a:lnTo>
                    <a:pt x="297" y="142"/>
                  </a:lnTo>
                  <a:lnTo>
                    <a:pt x="288" y="158"/>
                  </a:lnTo>
                  <a:lnTo>
                    <a:pt x="303" y="146"/>
                  </a:lnTo>
                  <a:lnTo>
                    <a:pt x="318" y="154"/>
                  </a:lnTo>
                  <a:lnTo>
                    <a:pt x="318" y="164"/>
                  </a:lnTo>
                  <a:lnTo>
                    <a:pt x="300" y="173"/>
                  </a:lnTo>
                  <a:lnTo>
                    <a:pt x="315" y="173"/>
                  </a:lnTo>
                  <a:lnTo>
                    <a:pt x="310" y="180"/>
                  </a:lnTo>
                  <a:lnTo>
                    <a:pt x="319" y="176"/>
                  </a:lnTo>
                  <a:lnTo>
                    <a:pt x="322" y="167"/>
                  </a:lnTo>
                  <a:lnTo>
                    <a:pt x="337" y="183"/>
                  </a:lnTo>
                  <a:lnTo>
                    <a:pt x="338" y="189"/>
                  </a:lnTo>
                  <a:lnTo>
                    <a:pt x="335" y="192"/>
                  </a:lnTo>
                  <a:lnTo>
                    <a:pt x="312" y="199"/>
                  </a:lnTo>
                  <a:lnTo>
                    <a:pt x="347" y="211"/>
                  </a:lnTo>
                  <a:lnTo>
                    <a:pt x="318" y="215"/>
                  </a:lnTo>
                  <a:lnTo>
                    <a:pt x="328" y="222"/>
                  </a:lnTo>
                  <a:lnTo>
                    <a:pt x="322" y="227"/>
                  </a:lnTo>
                  <a:lnTo>
                    <a:pt x="328" y="234"/>
                  </a:lnTo>
                  <a:lnTo>
                    <a:pt x="319" y="238"/>
                  </a:lnTo>
                  <a:lnTo>
                    <a:pt x="344" y="247"/>
                  </a:lnTo>
                  <a:lnTo>
                    <a:pt x="341" y="253"/>
                  </a:lnTo>
                  <a:lnTo>
                    <a:pt x="351" y="253"/>
                  </a:lnTo>
                  <a:lnTo>
                    <a:pt x="353" y="257"/>
                  </a:lnTo>
                  <a:lnTo>
                    <a:pt x="350" y="263"/>
                  </a:lnTo>
                  <a:lnTo>
                    <a:pt x="354" y="266"/>
                  </a:lnTo>
                  <a:lnTo>
                    <a:pt x="369" y="260"/>
                  </a:lnTo>
                  <a:lnTo>
                    <a:pt x="367" y="269"/>
                  </a:lnTo>
                  <a:lnTo>
                    <a:pt x="377" y="271"/>
                  </a:lnTo>
                  <a:lnTo>
                    <a:pt x="385" y="285"/>
                  </a:lnTo>
                  <a:lnTo>
                    <a:pt x="380" y="292"/>
                  </a:lnTo>
                  <a:lnTo>
                    <a:pt x="398" y="291"/>
                  </a:lnTo>
                  <a:lnTo>
                    <a:pt x="392" y="306"/>
                  </a:lnTo>
                  <a:lnTo>
                    <a:pt x="410" y="301"/>
                  </a:lnTo>
                  <a:lnTo>
                    <a:pt x="421" y="316"/>
                  </a:lnTo>
                  <a:lnTo>
                    <a:pt x="415" y="323"/>
                  </a:lnTo>
                  <a:lnTo>
                    <a:pt x="418" y="328"/>
                  </a:lnTo>
                  <a:lnTo>
                    <a:pt x="417" y="329"/>
                  </a:lnTo>
                  <a:lnTo>
                    <a:pt x="404" y="328"/>
                  </a:lnTo>
                  <a:lnTo>
                    <a:pt x="407" y="328"/>
                  </a:lnTo>
                  <a:lnTo>
                    <a:pt x="404" y="335"/>
                  </a:lnTo>
                  <a:lnTo>
                    <a:pt x="411" y="338"/>
                  </a:lnTo>
                  <a:lnTo>
                    <a:pt x="407" y="339"/>
                  </a:lnTo>
                  <a:lnTo>
                    <a:pt x="401" y="354"/>
                  </a:lnTo>
                  <a:lnTo>
                    <a:pt x="392" y="347"/>
                  </a:lnTo>
                  <a:lnTo>
                    <a:pt x="393" y="363"/>
                  </a:lnTo>
                  <a:lnTo>
                    <a:pt x="388" y="377"/>
                  </a:lnTo>
                  <a:lnTo>
                    <a:pt x="379" y="365"/>
                  </a:lnTo>
                  <a:lnTo>
                    <a:pt x="375" y="367"/>
                  </a:lnTo>
                  <a:lnTo>
                    <a:pt x="372" y="364"/>
                  </a:lnTo>
                  <a:lnTo>
                    <a:pt x="373" y="357"/>
                  </a:lnTo>
                  <a:lnTo>
                    <a:pt x="370" y="358"/>
                  </a:lnTo>
                  <a:lnTo>
                    <a:pt x="363" y="351"/>
                  </a:lnTo>
                  <a:lnTo>
                    <a:pt x="363" y="339"/>
                  </a:lnTo>
                  <a:lnTo>
                    <a:pt x="356" y="339"/>
                  </a:lnTo>
                  <a:lnTo>
                    <a:pt x="354" y="335"/>
                  </a:lnTo>
                  <a:lnTo>
                    <a:pt x="340" y="326"/>
                  </a:lnTo>
                  <a:lnTo>
                    <a:pt x="341" y="319"/>
                  </a:lnTo>
                  <a:lnTo>
                    <a:pt x="332" y="319"/>
                  </a:lnTo>
                  <a:lnTo>
                    <a:pt x="337" y="328"/>
                  </a:lnTo>
                  <a:lnTo>
                    <a:pt x="328" y="320"/>
                  </a:lnTo>
                  <a:lnTo>
                    <a:pt x="322" y="323"/>
                  </a:lnTo>
                  <a:lnTo>
                    <a:pt x="337" y="339"/>
                  </a:lnTo>
                  <a:lnTo>
                    <a:pt x="326" y="342"/>
                  </a:lnTo>
                  <a:lnTo>
                    <a:pt x="325" y="352"/>
                  </a:lnTo>
                  <a:lnTo>
                    <a:pt x="335" y="352"/>
                  </a:lnTo>
                  <a:lnTo>
                    <a:pt x="335" y="365"/>
                  </a:lnTo>
                  <a:lnTo>
                    <a:pt x="338" y="365"/>
                  </a:lnTo>
                  <a:lnTo>
                    <a:pt x="344" y="382"/>
                  </a:lnTo>
                  <a:lnTo>
                    <a:pt x="344" y="376"/>
                  </a:lnTo>
                  <a:lnTo>
                    <a:pt x="353" y="376"/>
                  </a:lnTo>
                  <a:lnTo>
                    <a:pt x="350" y="382"/>
                  </a:lnTo>
                  <a:lnTo>
                    <a:pt x="358" y="379"/>
                  </a:lnTo>
                  <a:lnTo>
                    <a:pt x="360" y="387"/>
                  </a:lnTo>
                  <a:lnTo>
                    <a:pt x="363" y="383"/>
                  </a:lnTo>
                  <a:lnTo>
                    <a:pt x="369" y="389"/>
                  </a:lnTo>
                  <a:lnTo>
                    <a:pt x="366" y="403"/>
                  </a:lnTo>
                  <a:lnTo>
                    <a:pt x="375" y="408"/>
                  </a:lnTo>
                  <a:lnTo>
                    <a:pt x="377" y="417"/>
                  </a:lnTo>
                  <a:lnTo>
                    <a:pt x="375" y="431"/>
                  </a:lnTo>
                  <a:lnTo>
                    <a:pt x="369" y="425"/>
                  </a:lnTo>
                  <a:lnTo>
                    <a:pt x="369" y="433"/>
                  </a:lnTo>
                  <a:lnTo>
                    <a:pt x="375" y="440"/>
                  </a:lnTo>
                  <a:lnTo>
                    <a:pt x="377" y="446"/>
                  </a:lnTo>
                  <a:lnTo>
                    <a:pt x="369" y="444"/>
                  </a:lnTo>
                  <a:lnTo>
                    <a:pt x="372" y="456"/>
                  </a:lnTo>
                  <a:lnTo>
                    <a:pt x="372" y="456"/>
                  </a:lnTo>
                  <a:lnTo>
                    <a:pt x="361" y="441"/>
                  </a:lnTo>
                  <a:lnTo>
                    <a:pt x="344" y="440"/>
                  </a:lnTo>
                  <a:lnTo>
                    <a:pt x="329" y="421"/>
                  </a:lnTo>
                  <a:lnTo>
                    <a:pt x="323" y="425"/>
                  </a:lnTo>
                  <a:lnTo>
                    <a:pt x="315" y="415"/>
                  </a:lnTo>
                  <a:lnTo>
                    <a:pt x="312" y="417"/>
                  </a:lnTo>
                  <a:lnTo>
                    <a:pt x="315" y="422"/>
                  </a:lnTo>
                  <a:lnTo>
                    <a:pt x="329" y="440"/>
                  </a:lnTo>
                  <a:lnTo>
                    <a:pt x="353" y="462"/>
                  </a:lnTo>
                  <a:lnTo>
                    <a:pt x="354" y="476"/>
                  </a:lnTo>
                  <a:lnTo>
                    <a:pt x="348" y="476"/>
                  </a:lnTo>
                  <a:lnTo>
                    <a:pt x="341" y="469"/>
                  </a:lnTo>
                  <a:lnTo>
                    <a:pt x="334" y="471"/>
                  </a:lnTo>
                  <a:lnTo>
                    <a:pt x="318" y="463"/>
                  </a:lnTo>
                  <a:lnTo>
                    <a:pt x="313" y="457"/>
                  </a:lnTo>
                  <a:lnTo>
                    <a:pt x="310" y="460"/>
                  </a:lnTo>
                  <a:lnTo>
                    <a:pt x="305" y="447"/>
                  </a:lnTo>
                  <a:lnTo>
                    <a:pt x="299" y="450"/>
                  </a:lnTo>
                  <a:lnTo>
                    <a:pt x="297" y="444"/>
                  </a:lnTo>
                  <a:lnTo>
                    <a:pt x="291" y="449"/>
                  </a:lnTo>
                  <a:lnTo>
                    <a:pt x="277" y="440"/>
                  </a:lnTo>
                  <a:lnTo>
                    <a:pt x="264" y="422"/>
                  </a:lnTo>
                  <a:lnTo>
                    <a:pt x="267" y="427"/>
                  </a:lnTo>
                  <a:lnTo>
                    <a:pt x="275" y="421"/>
                  </a:lnTo>
                  <a:lnTo>
                    <a:pt x="251" y="409"/>
                  </a:lnTo>
                  <a:lnTo>
                    <a:pt x="243" y="387"/>
                  </a:lnTo>
                  <a:lnTo>
                    <a:pt x="227" y="384"/>
                  </a:lnTo>
                  <a:lnTo>
                    <a:pt x="226" y="377"/>
                  </a:lnTo>
                  <a:lnTo>
                    <a:pt x="223" y="382"/>
                  </a:lnTo>
                  <a:lnTo>
                    <a:pt x="229" y="390"/>
                  </a:lnTo>
                  <a:lnTo>
                    <a:pt x="226" y="395"/>
                  </a:lnTo>
                  <a:lnTo>
                    <a:pt x="211" y="387"/>
                  </a:lnTo>
                  <a:lnTo>
                    <a:pt x="207" y="389"/>
                  </a:lnTo>
                  <a:lnTo>
                    <a:pt x="208" y="395"/>
                  </a:lnTo>
                  <a:lnTo>
                    <a:pt x="195" y="401"/>
                  </a:lnTo>
                  <a:lnTo>
                    <a:pt x="182" y="395"/>
                  </a:lnTo>
                  <a:lnTo>
                    <a:pt x="176" y="386"/>
                  </a:lnTo>
                  <a:lnTo>
                    <a:pt x="179" y="373"/>
                  </a:lnTo>
                  <a:lnTo>
                    <a:pt x="186" y="367"/>
                  </a:lnTo>
                  <a:lnTo>
                    <a:pt x="186" y="360"/>
                  </a:lnTo>
                  <a:lnTo>
                    <a:pt x="188" y="360"/>
                  </a:lnTo>
                  <a:lnTo>
                    <a:pt x="186" y="358"/>
                  </a:lnTo>
                  <a:lnTo>
                    <a:pt x="217" y="365"/>
                  </a:lnTo>
                  <a:lnTo>
                    <a:pt x="233" y="355"/>
                  </a:lnTo>
                  <a:lnTo>
                    <a:pt x="243" y="358"/>
                  </a:lnTo>
                  <a:lnTo>
                    <a:pt x="243" y="352"/>
                  </a:lnTo>
                  <a:lnTo>
                    <a:pt x="230" y="332"/>
                  </a:lnTo>
                  <a:lnTo>
                    <a:pt x="251" y="310"/>
                  </a:lnTo>
                  <a:lnTo>
                    <a:pt x="251" y="301"/>
                  </a:lnTo>
                  <a:lnTo>
                    <a:pt x="261" y="291"/>
                  </a:lnTo>
                  <a:lnTo>
                    <a:pt x="251" y="257"/>
                  </a:lnTo>
                  <a:lnTo>
                    <a:pt x="239" y="249"/>
                  </a:lnTo>
                  <a:lnTo>
                    <a:pt x="237" y="234"/>
                  </a:lnTo>
                  <a:lnTo>
                    <a:pt x="232" y="233"/>
                  </a:lnTo>
                  <a:lnTo>
                    <a:pt x="232" y="241"/>
                  </a:lnTo>
                  <a:lnTo>
                    <a:pt x="223" y="230"/>
                  </a:lnTo>
                  <a:lnTo>
                    <a:pt x="223" y="224"/>
                  </a:lnTo>
                  <a:lnTo>
                    <a:pt x="213" y="224"/>
                  </a:lnTo>
                  <a:lnTo>
                    <a:pt x="198" y="236"/>
                  </a:lnTo>
                  <a:lnTo>
                    <a:pt x="197" y="221"/>
                  </a:lnTo>
                  <a:lnTo>
                    <a:pt x="205" y="222"/>
                  </a:lnTo>
                  <a:lnTo>
                    <a:pt x="211" y="217"/>
                  </a:lnTo>
                  <a:lnTo>
                    <a:pt x="210" y="211"/>
                  </a:lnTo>
                  <a:lnTo>
                    <a:pt x="189" y="196"/>
                  </a:lnTo>
                  <a:lnTo>
                    <a:pt x="195" y="192"/>
                  </a:lnTo>
                  <a:lnTo>
                    <a:pt x="194" y="189"/>
                  </a:lnTo>
                  <a:lnTo>
                    <a:pt x="183" y="189"/>
                  </a:lnTo>
                  <a:lnTo>
                    <a:pt x="182" y="171"/>
                  </a:lnTo>
                  <a:lnTo>
                    <a:pt x="173" y="173"/>
                  </a:lnTo>
                  <a:lnTo>
                    <a:pt x="165" y="164"/>
                  </a:lnTo>
                  <a:lnTo>
                    <a:pt x="156" y="164"/>
                  </a:lnTo>
                  <a:lnTo>
                    <a:pt x="160" y="165"/>
                  </a:lnTo>
                  <a:lnTo>
                    <a:pt x="166" y="180"/>
                  </a:lnTo>
                  <a:lnTo>
                    <a:pt x="165" y="184"/>
                  </a:lnTo>
                  <a:lnTo>
                    <a:pt x="151" y="189"/>
                  </a:lnTo>
                  <a:lnTo>
                    <a:pt x="148" y="180"/>
                  </a:lnTo>
                  <a:lnTo>
                    <a:pt x="124" y="173"/>
                  </a:lnTo>
                  <a:lnTo>
                    <a:pt x="132" y="189"/>
                  </a:lnTo>
                  <a:lnTo>
                    <a:pt x="135" y="190"/>
                  </a:lnTo>
                  <a:lnTo>
                    <a:pt x="132" y="190"/>
                  </a:lnTo>
                  <a:lnTo>
                    <a:pt x="125" y="180"/>
                  </a:lnTo>
                  <a:lnTo>
                    <a:pt x="119" y="189"/>
                  </a:lnTo>
                  <a:lnTo>
                    <a:pt x="102" y="180"/>
                  </a:lnTo>
                  <a:lnTo>
                    <a:pt x="61" y="179"/>
                  </a:lnTo>
                  <a:lnTo>
                    <a:pt x="52" y="168"/>
                  </a:lnTo>
                  <a:lnTo>
                    <a:pt x="51" y="160"/>
                  </a:lnTo>
                  <a:lnTo>
                    <a:pt x="44" y="167"/>
                  </a:lnTo>
                  <a:lnTo>
                    <a:pt x="27" y="165"/>
                  </a:lnTo>
                  <a:lnTo>
                    <a:pt x="10" y="141"/>
                  </a:lnTo>
                  <a:lnTo>
                    <a:pt x="11" y="135"/>
                  </a:lnTo>
                  <a:lnTo>
                    <a:pt x="10" y="133"/>
                  </a:lnTo>
                  <a:lnTo>
                    <a:pt x="44" y="135"/>
                  </a:lnTo>
                  <a:lnTo>
                    <a:pt x="1" y="116"/>
                  </a:lnTo>
                  <a:lnTo>
                    <a:pt x="3" y="100"/>
                  </a:lnTo>
                  <a:lnTo>
                    <a:pt x="0" y="90"/>
                  </a:lnTo>
                  <a:lnTo>
                    <a:pt x="6" y="79"/>
                  </a:lnTo>
                  <a:lnTo>
                    <a:pt x="3" y="79"/>
                  </a:lnTo>
                  <a:lnTo>
                    <a:pt x="3" y="71"/>
                  </a:lnTo>
                  <a:lnTo>
                    <a:pt x="7" y="53"/>
                  </a:lnTo>
                  <a:lnTo>
                    <a:pt x="11" y="53"/>
                  </a:lnTo>
                  <a:lnTo>
                    <a:pt x="10" y="50"/>
                  </a:lnTo>
                  <a:lnTo>
                    <a:pt x="13" y="34"/>
                  </a:lnTo>
                  <a:lnTo>
                    <a:pt x="3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10" name="Freeform 1954"/>
            <p:cNvSpPr>
              <a:spLocks/>
            </p:cNvSpPr>
            <p:nvPr/>
          </p:nvSpPr>
          <p:spPr bwMode="auto">
            <a:xfrm>
              <a:off x="3354388" y="3911600"/>
              <a:ext cx="136525" cy="219075"/>
            </a:xfrm>
            <a:custGeom>
              <a:avLst/>
              <a:gdLst/>
              <a:ahLst/>
              <a:cxnLst>
                <a:cxn ang="0">
                  <a:pos x="89" y="2"/>
                </a:cxn>
                <a:cxn ang="0">
                  <a:pos x="105" y="16"/>
                </a:cxn>
                <a:cxn ang="0">
                  <a:pos x="111" y="27"/>
                </a:cxn>
                <a:cxn ang="0">
                  <a:pos x="122" y="37"/>
                </a:cxn>
                <a:cxn ang="0">
                  <a:pos x="137" y="35"/>
                </a:cxn>
                <a:cxn ang="0">
                  <a:pos x="152" y="37"/>
                </a:cxn>
                <a:cxn ang="0">
                  <a:pos x="147" y="56"/>
                </a:cxn>
                <a:cxn ang="0">
                  <a:pos x="133" y="68"/>
                </a:cxn>
                <a:cxn ang="0">
                  <a:pos x="112" y="88"/>
                </a:cxn>
                <a:cxn ang="0">
                  <a:pos x="108" y="100"/>
                </a:cxn>
                <a:cxn ang="0">
                  <a:pos x="106" y="123"/>
                </a:cxn>
                <a:cxn ang="0">
                  <a:pos x="114" y="141"/>
                </a:cxn>
                <a:cxn ang="0">
                  <a:pos x="125" y="149"/>
                </a:cxn>
                <a:cxn ang="0">
                  <a:pos x="149" y="139"/>
                </a:cxn>
                <a:cxn ang="0">
                  <a:pos x="150" y="165"/>
                </a:cxn>
                <a:cxn ang="0">
                  <a:pos x="172" y="187"/>
                </a:cxn>
                <a:cxn ang="0">
                  <a:pos x="168" y="219"/>
                </a:cxn>
                <a:cxn ang="0">
                  <a:pos x="166" y="230"/>
                </a:cxn>
                <a:cxn ang="0">
                  <a:pos x="163" y="241"/>
                </a:cxn>
                <a:cxn ang="0">
                  <a:pos x="160" y="263"/>
                </a:cxn>
                <a:cxn ang="0">
                  <a:pos x="156" y="273"/>
                </a:cxn>
                <a:cxn ang="0">
                  <a:pos x="122" y="255"/>
                </a:cxn>
                <a:cxn ang="0">
                  <a:pos x="83" y="233"/>
                </a:cxn>
                <a:cxn ang="0">
                  <a:pos x="67" y="200"/>
                </a:cxn>
                <a:cxn ang="0">
                  <a:pos x="34" y="125"/>
                </a:cxn>
                <a:cxn ang="0">
                  <a:pos x="19" y="101"/>
                </a:cxn>
                <a:cxn ang="0">
                  <a:pos x="7" y="82"/>
                </a:cxn>
                <a:cxn ang="0">
                  <a:pos x="0" y="65"/>
                </a:cxn>
                <a:cxn ang="0">
                  <a:pos x="15" y="57"/>
                </a:cxn>
                <a:cxn ang="0">
                  <a:pos x="12" y="68"/>
                </a:cxn>
                <a:cxn ang="0">
                  <a:pos x="23" y="68"/>
                </a:cxn>
                <a:cxn ang="0">
                  <a:pos x="32" y="73"/>
                </a:cxn>
                <a:cxn ang="0">
                  <a:pos x="36" y="57"/>
                </a:cxn>
                <a:cxn ang="0">
                  <a:pos x="44" y="52"/>
                </a:cxn>
                <a:cxn ang="0">
                  <a:pos x="64" y="37"/>
                </a:cxn>
                <a:cxn ang="0">
                  <a:pos x="82" y="14"/>
                </a:cxn>
                <a:cxn ang="0">
                  <a:pos x="79" y="3"/>
                </a:cxn>
              </a:cxnLst>
              <a:rect l="0" t="0" r="r" b="b"/>
              <a:pathLst>
                <a:path w="172" h="276">
                  <a:moveTo>
                    <a:pt x="82" y="0"/>
                  </a:moveTo>
                  <a:lnTo>
                    <a:pt x="89" y="2"/>
                  </a:lnTo>
                  <a:lnTo>
                    <a:pt x="99" y="15"/>
                  </a:lnTo>
                  <a:lnTo>
                    <a:pt x="105" y="16"/>
                  </a:lnTo>
                  <a:lnTo>
                    <a:pt x="106" y="25"/>
                  </a:lnTo>
                  <a:lnTo>
                    <a:pt x="111" y="27"/>
                  </a:lnTo>
                  <a:lnTo>
                    <a:pt x="112" y="37"/>
                  </a:lnTo>
                  <a:lnTo>
                    <a:pt x="122" y="37"/>
                  </a:lnTo>
                  <a:lnTo>
                    <a:pt x="128" y="34"/>
                  </a:lnTo>
                  <a:lnTo>
                    <a:pt x="137" y="35"/>
                  </a:lnTo>
                  <a:lnTo>
                    <a:pt x="141" y="34"/>
                  </a:lnTo>
                  <a:lnTo>
                    <a:pt x="152" y="37"/>
                  </a:lnTo>
                  <a:lnTo>
                    <a:pt x="155" y="43"/>
                  </a:lnTo>
                  <a:lnTo>
                    <a:pt x="147" y="56"/>
                  </a:lnTo>
                  <a:lnTo>
                    <a:pt x="155" y="62"/>
                  </a:lnTo>
                  <a:lnTo>
                    <a:pt x="133" y="68"/>
                  </a:lnTo>
                  <a:lnTo>
                    <a:pt x="121" y="75"/>
                  </a:lnTo>
                  <a:lnTo>
                    <a:pt x="112" y="88"/>
                  </a:lnTo>
                  <a:lnTo>
                    <a:pt x="112" y="97"/>
                  </a:lnTo>
                  <a:lnTo>
                    <a:pt x="108" y="100"/>
                  </a:lnTo>
                  <a:lnTo>
                    <a:pt x="102" y="113"/>
                  </a:lnTo>
                  <a:lnTo>
                    <a:pt x="106" y="123"/>
                  </a:lnTo>
                  <a:lnTo>
                    <a:pt x="115" y="133"/>
                  </a:lnTo>
                  <a:lnTo>
                    <a:pt x="114" y="141"/>
                  </a:lnTo>
                  <a:lnTo>
                    <a:pt x="122" y="141"/>
                  </a:lnTo>
                  <a:lnTo>
                    <a:pt x="125" y="149"/>
                  </a:lnTo>
                  <a:lnTo>
                    <a:pt x="133" y="149"/>
                  </a:lnTo>
                  <a:lnTo>
                    <a:pt x="149" y="139"/>
                  </a:lnTo>
                  <a:lnTo>
                    <a:pt x="149" y="163"/>
                  </a:lnTo>
                  <a:lnTo>
                    <a:pt x="150" y="165"/>
                  </a:lnTo>
                  <a:lnTo>
                    <a:pt x="160" y="163"/>
                  </a:lnTo>
                  <a:lnTo>
                    <a:pt x="172" y="187"/>
                  </a:lnTo>
                  <a:lnTo>
                    <a:pt x="168" y="193"/>
                  </a:lnTo>
                  <a:lnTo>
                    <a:pt x="168" y="219"/>
                  </a:lnTo>
                  <a:lnTo>
                    <a:pt x="163" y="221"/>
                  </a:lnTo>
                  <a:lnTo>
                    <a:pt x="166" y="230"/>
                  </a:lnTo>
                  <a:lnTo>
                    <a:pt x="163" y="234"/>
                  </a:lnTo>
                  <a:lnTo>
                    <a:pt x="163" y="241"/>
                  </a:lnTo>
                  <a:lnTo>
                    <a:pt x="168" y="250"/>
                  </a:lnTo>
                  <a:lnTo>
                    <a:pt x="160" y="263"/>
                  </a:lnTo>
                  <a:lnTo>
                    <a:pt x="160" y="268"/>
                  </a:lnTo>
                  <a:lnTo>
                    <a:pt x="156" y="273"/>
                  </a:lnTo>
                  <a:lnTo>
                    <a:pt x="147" y="276"/>
                  </a:lnTo>
                  <a:lnTo>
                    <a:pt x="122" y="255"/>
                  </a:lnTo>
                  <a:lnTo>
                    <a:pt x="102" y="246"/>
                  </a:lnTo>
                  <a:lnTo>
                    <a:pt x="83" y="233"/>
                  </a:lnTo>
                  <a:lnTo>
                    <a:pt x="69" y="215"/>
                  </a:lnTo>
                  <a:lnTo>
                    <a:pt x="67" y="200"/>
                  </a:lnTo>
                  <a:lnTo>
                    <a:pt x="51" y="171"/>
                  </a:lnTo>
                  <a:lnTo>
                    <a:pt x="34" y="125"/>
                  </a:lnTo>
                  <a:lnTo>
                    <a:pt x="26" y="116"/>
                  </a:lnTo>
                  <a:lnTo>
                    <a:pt x="19" y="101"/>
                  </a:lnTo>
                  <a:lnTo>
                    <a:pt x="4" y="88"/>
                  </a:lnTo>
                  <a:lnTo>
                    <a:pt x="7" y="82"/>
                  </a:lnTo>
                  <a:lnTo>
                    <a:pt x="4" y="78"/>
                  </a:lnTo>
                  <a:lnTo>
                    <a:pt x="0" y="65"/>
                  </a:lnTo>
                  <a:lnTo>
                    <a:pt x="13" y="52"/>
                  </a:lnTo>
                  <a:lnTo>
                    <a:pt x="15" y="57"/>
                  </a:lnTo>
                  <a:lnTo>
                    <a:pt x="10" y="62"/>
                  </a:lnTo>
                  <a:lnTo>
                    <a:pt x="12" y="68"/>
                  </a:lnTo>
                  <a:lnTo>
                    <a:pt x="17" y="65"/>
                  </a:lnTo>
                  <a:lnTo>
                    <a:pt x="23" y="68"/>
                  </a:lnTo>
                  <a:lnTo>
                    <a:pt x="26" y="75"/>
                  </a:lnTo>
                  <a:lnTo>
                    <a:pt x="32" y="73"/>
                  </a:lnTo>
                  <a:lnTo>
                    <a:pt x="36" y="69"/>
                  </a:lnTo>
                  <a:lnTo>
                    <a:pt x="36" y="57"/>
                  </a:lnTo>
                  <a:lnTo>
                    <a:pt x="39" y="52"/>
                  </a:lnTo>
                  <a:lnTo>
                    <a:pt x="44" y="52"/>
                  </a:lnTo>
                  <a:lnTo>
                    <a:pt x="45" y="46"/>
                  </a:lnTo>
                  <a:lnTo>
                    <a:pt x="64" y="37"/>
                  </a:lnTo>
                  <a:lnTo>
                    <a:pt x="76" y="25"/>
                  </a:lnTo>
                  <a:lnTo>
                    <a:pt x="82" y="14"/>
                  </a:lnTo>
                  <a:lnTo>
                    <a:pt x="83" y="14"/>
                  </a:lnTo>
                  <a:lnTo>
                    <a:pt x="79" y="3"/>
                  </a:lnTo>
                  <a:lnTo>
                    <a:pt x="8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11" name="Freeform 1955"/>
            <p:cNvSpPr>
              <a:spLocks/>
            </p:cNvSpPr>
            <p:nvPr/>
          </p:nvSpPr>
          <p:spPr bwMode="auto">
            <a:xfrm>
              <a:off x="3575051" y="3784600"/>
              <a:ext cx="11113" cy="11113"/>
            </a:xfrm>
            <a:custGeom>
              <a:avLst/>
              <a:gdLst/>
              <a:ahLst/>
              <a:cxnLst>
                <a:cxn ang="0">
                  <a:pos x="2" y="0"/>
                </a:cxn>
                <a:cxn ang="0">
                  <a:pos x="13" y="0"/>
                </a:cxn>
                <a:cxn ang="0">
                  <a:pos x="8" y="12"/>
                </a:cxn>
                <a:cxn ang="0">
                  <a:pos x="0" y="13"/>
                </a:cxn>
                <a:cxn ang="0">
                  <a:pos x="4" y="6"/>
                </a:cxn>
                <a:cxn ang="0">
                  <a:pos x="2" y="0"/>
                </a:cxn>
              </a:cxnLst>
              <a:rect l="0" t="0" r="r" b="b"/>
              <a:pathLst>
                <a:path w="13" h="13">
                  <a:moveTo>
                    <a:pt x="2" y="0"/>
                  </a:moveTo>
                  <a:lnTo>
                    <a:pt x="13" y="0"/>
                  </a:lnTo>
                  <a:lnTo>
                    <a:pt x="8" y="12"/>
                  </a:lnTo>
                  <a:lnTo>
                    <a:pt x="0" y="13"/>
                  </a:lnTo>
                  <a:lnTo>
                    <a:pt x="4" y="6"/>
                  </a:lnTo>
                  <a:lnTo>
                    <a:pt x="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12" name="Freeform 1956"/>
            <p:cNvSpPr>
              <a:spLocks/>
            </p:cNvSpPr>
            <p:nvPr/>
          </p:nvSpPr>
          <p:spPr bwMode="auto">
            <a:xfrm>
              <a:off x="2662238" y="2660650"/>
              <a:ext cx="984250" cy="703263"/>
            </a:xfrm>
            <a:custGeom>
              <a:avLst/>
              <a:gdLst/>
              <a:ahLst/>
              <a:cxnLst>
                <a:cxn ang="0">
                  <a:pos x="706" y="83"/>
                </a:cxn>
                <a:cxn ang="0">
                  <a:pos x="744" y="131"/>
                </a:cxn>
                <a:cxn ang="0">
                  <a:pos x="792" y="185"/>
                </a:cxn>
                <a:cxn ang="0">
                  <a:pos x="847" y="114"/>
                </a:cxn>
                <a:cxn ang="0">
                  <a:pos x="854" y="168"/>
                </a:cxn>
                <a:cxn ang="0">
                  <a:pos x="824" y="236"/>
                </a:cxn>
                <a:cxn ang="0">
                  <a:pos x="761" y="263"/>
                </a:cxn>
                <a:cxn ang="0">
                  <a:pos x="741" y="331"/>
                </a:cxn>
                <a:cxn ang="0">
                  <a:pos x="716" y="331"/>
                </a:cxn>
                <a:cxn ang="0">
                  <a:pos x="694" y="390"/>
                </a:cxn>
                <a:cxn ang="0">
                  <a:pos x="680" y="495"/>
                </a:cxn>
                <a:cxn ang="0">
                  <a:pos x="802" y="571"/>
                </a:cxn>
                <a:cxn ang="0">
                  <a:pos x="871" y="663"/>
                </a:cxn>
                <a:cxn ang="0">
                  <a:pos x="907" y="676"/>
                </a:cxn>
                <a:cxn ang="0">
                  <a:pos x="942" y="556"/>
                </a:cxn>
                <a:cxn ang="0">
                  <a:pos x="924" y="458"/>
                </a:cxn>
                <a:cxn ang="0">
                  <a:pos x="914" y="381"/>
                </a:cxn>
                <a:cxn ang="0">
                  <a:pos x="1005" y="404"/>
                </a:cxn>
                <a:cxn ang="0">
                  <a:pos x="1041" y="460"/>
                </a:cxn>
                <a:cxn ang="0">
                  <a:pos x="1059" y="495"/>
                </a:cxn>
                <a:cxn ang="0">
                  <a:pos x="1094" y="489"/>
                </a:cxn>
                <a:cxn ang="0">
                  <a:pos x="1114" y="453"/>
                </a:cxn>
                <a:cxn ang="0">
                  <a:pos x="1127" y="495"/>
                </a:cxn>
                <a:cxn ang="0">
                  <a:pos x="1158" y="534"/>
                </a:cxn>
                <a:cxn ang="0">
                  <a:pos x="1159" y="556"/>
                </a:cxn>
                <a:cxn ang="0">
                  <a:pos x="1203" y="594"/>
                </a:cxn>
                <a:cxn ang="0">
                  <a:pos x="1174" y="634"/>
                </a:cxn>
                <a:cxn ang="0">
                  <a:pos x="1232" y="637"/>
                </a:cxn>
                <a:cxn ang="0">
                  <a:pos x="1175" y="705"/>
                </a:cxn>
                <a:cxn ang="0">
                  <a:pos x="1037" y="753"/>
                </a:cxn>
                <a:cxn ang="0">
                  <a:pos x="1104" y="756"/>
                </a:cxn>
                <a:cxn ang="0">
                  <a:pos x="1114" y="796"/>
                </a:cxn>
                <a:cxn ang="0">
                  <a:pos x="1127" y="829"/>
                </a:cxn>
                <a:cxn ang="0">
                  <a:pos x="1118" y="821"/>
                </a:cxn>
                <a:cxn ang="0">
                  <a:pos x="1064" y="809"/>
                </a:cxn>
                <a:cxn ang="0">
                  <a:pos x="949" y="832"/>
                </a:cxn>
                <a:cxn ang="0">
                  <a:pos x="879" y="873"/>
                </a:cxn>
                <a:cxn ang="0">
                  <a:pos x="868" y="829"/>
                </a:cxn>
                <a:cxn ang="0">
                  <a:pos x="887" y="821"/>
                </a:cxn>
                <a:cxn ang="0">
                  <a:pos x="815" y="766"/>
                </a:cxn>
                <a:cxn ang="0">
                  <a:pos x="760" y="749"/>
                </a:cxn>
                <a:cxn ang="0">
                  <a:pos x="265" y="736"/>
                </a:cxn>
                <a:cxn ang="0">
                  <a:pos x="238" y="714"/>
                </a:cxn>
                <a:cxn ang="0">
                  <a:pos x="198" y="680"/>
                </a:cxn>
                <a:cxn ang="0">
                  <a:pos x="172" y="639"/>
                </a:cxn>
                <a:cxn ang="0">
                  <a:pos x="131" y="546"/>
                </a:cxn>
                <a:cxn ang="0">
                  <a:pos x="15" y="444"/>
                </a:cxn>
                <a:cxn ang="0">
                  <a:pos x="98" y="152"/>
                </a:cxn>
                <a:cxn ang="0">
                  <a:pos x="144" y="112"/>
                </a:cxn>
                <a:cxn ang="0">
                  <a:pos x="217" y="117"/>
                </a:cxn>
                <a:cxn ang="0">
                  <a:pos x="246" y="102"/>
                </a:cxn>
                <a:cxn ang="0">
                  <a:pos x="389" y="152"/>
                </a:cxn>
                <a:cxn ang="0">
                  <a:pos x="453" y="182"/>
                </a:cxn>
                <a:cxn ang="0">
                  <a:pos x="491" y="215"/>
                </a:cxn>
                <a:cxn ang="0">
                  <a:pos x="502" y="152"/>
                </a:cxn>
                <a:cxn ang="0">
                  <a:pos x="505" y="134"/>
                </a:cxn>
                <a:cxn ang="0">
                  <a:pos x="620" y="182"/>
                </a:cxn>
                <a:cxn ang="0">
                  <a:pos x="642" y="162"/>
                </a:cxn>
                <a:cxn ang="0">
                  <a:pos x="659" y="201"/>
                </a:cxn>
                <a:cxn ang="0">
                  <a:pos x="685" y="139"/>
                </a:cxn>
                <a:cxn ang="0">
                  <a:pos x="645" y="73"/>
                </a:cxn>
              </a:cxnLst>
              <a:rect l="0" t="0" r="r" b="b"/>
              <a:pathLst>
                <a:path w="1241" h="886">
                  <a:moveTo>
                    <a:pt x="669" y="0"/>
                  </a:moveTo>
                  <a:lnTo>
                    <a:pt x="677" y="3"/>
                  </a:lnTo>
                  <a:lnTo>
                    <a:pt x="675" y="9"/>
                  </a:lnTo>
                  <a:lnTo>
                    <a:pt x="678" y="15"/>
                  </a:lnTo>
                  <a:lnTo>
                    <a:pt x="687" y="10"/>
                  </a:lnTo>
                  <a:lnTo>
                    <a:pt x="688" y="20"/>
                  </a:lnTo>
                  <a:lnTo>
                    <a:pt x="697" y="31"/>
                  </a:lnTo>
                  <a:lnTo>
                    <a:pt x="698" y="54"/>
                  </a:lnTo>
                  <a:lnTo>
                    <a:pt x="719" y="85"/>
                  </a:lnTo>
                  <a:lnTo>
                    <a:pt x="706" y="83"/>
                  </a:lnTo>
                  <a:lnTo>
                    <a:pt x="713" y="90"/>
                  </a:lnTo>
                  <a:lnTo>
                    <a:pt x="701" y="105"/>
                  </a:lnTo>
                  <a:lnTo>
                    <a:pt x="729" y="111"/>
                  </a:lnTo>
                  <a:lnTo>
                    <a:pt x="728" y="120"/>
                  </a:lnTo>
                  <a:lnTo>
                    <a:pt x="722" y="118"/>
                  </a:lnTo>
                  <a:lnTo>
                    <a:pt x="735" y="142"/>
                  </a:lnTo>
                  <a:lnTo>
                    <a:pt x="733" y="152"/>
                  </a:lnTo>
                  <a:lnTo>
                    <a:pt x="736" y="162"/>
                  </a:lnTo>
                  <a:lnTo>
                    <a:pt x="744" y="146"/>
                  </a:lnTo>
                  <a:lnTo>
                    <a:pt x="744" y="131"/>
                  </a:lnTo>
                  <a:lnTo>
                    <a:pt x="750" y="123"/>
                  </a:lnTo>
                  <a:lnTo>
                    <a:pt x="755" y="123"/>
                  </a:lnTo>
                  <a:lnTo>
                    <a:pt x="767" y="139"/>
                  </a:lnTo>
                  <a:lnTo>
                    <a:pt x="774" y="162"/>
                  </a:lnTo>
                  <a:lnTo>
                    <a:pt x="768" y="163"/>
                  </a:lnTo>
                  <a:lnTo>
                    <a:pt x="767" y="158"/>
                  </a:lnTo>
                  <a:lnTo>
                    <a:pt x="764" y="177"/>
                  </a:lnTo>
                  <a:lnTo>
                    <a:pt x="780" y="203"/>
                  </a:lnTo>
                  <a:lnTo>
                    <a:pt x="792" y="197"/>
                  </a:lnTo>
                  <a:lnTo>
                    <a:pt x="792" y="185"/>
                  </a:lnTo>
                  <a:lnTo>
                    <a:pt x="803" y="159"/>
                  </a:lnTo>
                  <a:lnTo>
                    <a:pt x="803" y="147"/>
                  </a:lnTo>
                  <a:lnTo>
                    <a:pt x="818" y="143"/>
                  </a:lnTo>
                  <a:lnTo>
                    <a:pt x="812" y="140"/>
                  </a:lnTo>
                  <a:lnTo>
                    <a:pt x="818" y="131"/>
                  </a:lnTo>
                  <a:lnTo>
                    <a:pt x="809" y="121"/>
                  </a:lnTo>
                  <a:lnTo>
                    <a:pt x="809" y="99"/>
                  </a:lnTo>
                  <a:lnTo>
                    <a:pt x="849" y="104"/>
                  </a:lnTo>
                  <a:lnTo>
                    <a:pt x="852" y="112"/>
                  </a:lnTo>
                  <a:lnTo>
                    <a:pt x="847" y="114"/>
                  </a:lnTo>
                  <a:lnTo>
                    <a:pt x="854" y="124"/>
                  </a:lnTo>
                  <a:lnTo>
                    <a:pt x="868" y="128"/>
                  </a:lnTo>
                  <a:lnTo>
                    <a:pt x="859" y="140"/>
                  </a:lnTo>
                  <a:lnTo>
                    <a:pt x="868" y="142"/>
                  </a:lnTo>
                  <a:lnTo>
                    <a:pt x="868" y="152"/>
                  </a:lnTo>
                  <a:lnTo>
                    <a:pt x="860" y="158"/>
                  </a:lnTo>
                  <a:lnTo>
                    <a:pt x="857" y="152"/>
                  </a:lnTo>
                  <a:lnTo>
                    <a:pt x="849" y="155"/>
                  </a:lnTo>
                  <a:lnTo>
                    <a:pt x="854" y="161"/>
                  </a:lnTo>
                  <a:lnTo>
                    <a:pt x="854" y="168"/>
                  </a:lnTo>
                  <a:lnTo>
                    <a:pt x="859" y="165"/>
                  </a:lnTo>
                  <a:lnTo>
                    <a:pt x="857" y="178"/>
                  </a:lnTo>
                  <a:lnTo>
                    <a:pt x="868" y="194"/>
                  </a:lnTo>
                  <a:lnTo>
                    <a:pt x="868" y="204"/>
                  </a:lnTo>
                  <a:lnTo>
                    <a:pt x="849" y="228"/>
                  </a:lnTo>
                  <a:lnTo>
                    <a:pt x="838" y="236"/>
                  </a:lnTo>
                  <a:lnTo>
                    <a:pt x="830" y="225"/>
                  </a:lnTo>
                  <a:lnTo>
                    <a:pt x="827" y="229"/>
                  </a:lnTo>
                  <a:lnTo>
                    <a:pt x="833" y="244"/>
                  </a:lnTo>
                  <a:lnTo>
                    <a:pt x="824" y="236"/>
                  </a:lnTo>
                  <a:lnTo>
                    <a:pt x="822" y="242"/>
                  </a:lnTo>
                  <a:lnTo>
                    <a:pt x="812" y="241"/>
                  </a:lnTo>
                  <a:lnTo>
                    <a:pt x="811" y="229"/>
                  </a:lnTo>
                  <a:lnTo>
                    <a:pt x="793" y="229"/>
                  </a:lnTo>
                  <a:lnTo>
                    <a:pt x="790" y="238"/>
                  </a:lnTo>
                  <a:lnTo>
                    <a:pt x="799" y="239"/>
                  </a:lnTo>
                  <a:lnTo>
                    <a:pt x="799" y="248"/>
                  </a:lnTo>
                  <a:lnTo>
                    <a:pt x="782" y="273"/>
                  </a:lnTo>
                  <a:lnTo>
                    <a:pt x="771" y="273"/>
                  </a:lnTo>
                  <a:lnTo>
                    <a:pt x="761" y="263"/>
                  </a:lnTo>
                  <a:lnTo>
                    <a:pt x="741" y="254"/>
                  </a:lnTo>
                  <a:lnTo>
                    <a:pt x="739" y="257"/>
                  </a:lnTo>
                  <a:lnTo>
                    <a:pt x="755" y="273"/>
                  </a:lnTo>
                  <a:lnTo>
                    <a:pt x="787" y="279"/>
                  </a:lnTo>
                  <a:lnTo>
                    <a:pt x="768" y="317"/>
                  </a:lnTo>
                  <a:lnTo>
                    <a:pt x="754" y="323"/>
                  </a:lnTo>
                  <a:lnTo>
                    <a:pt x="744" y="317"/>
                  </a:lnTo>
                  <a:lnTo>
                    <a:pt x="744" y="323"/>
                  </a:lnTo>
                  <a:lnTo>
                    <a:pt x="742" y="323"/>
                  </a:lnTo>
                  <a:lnTo>
                    <a:pt x="741" y="331"/>
                  </a:lnTo>
                  <a:lnTo>
                    <a:pt x="732" y="339"/>
                  </a:lnTo>
                  <a:lnTo>
                    <a:pt x="719" y="327"/>
                  </a:lnTo>
                  <a:lnTo>
                    <a:pt x="710" y="330"/>
                  </a:lnTo>
                  <a:lnTo>
                    <a:pt x="693" y="320"/>
                  </a:lnTo>
                  <a:lnTo>
                    <a:pt x="690" y="324"/>
                  </a:lnTo>
                  <a:lnTo>
                    <a:pt x="693" y="327"/>
                  </a:lnTo>
                  <a:lnTo>
                    <a:pt x="693" y="324"/>
                  </a:lnTo>
                  <a:lnTo>
                    <a:pt x="710" y="331"/>
                  </a:lnTo>
                  <a:lnTo>
                    <a:pt x="709" y="336"/>
                  </a:lnTo>
                  <a:lnTo>
                    <a:pt x="716" y="331"/>
                  </a:lnTo>
                  <a:lnTo>
                    <a:pt x="729" y="339"/>
                  </a:lnTo>
                  <a:lnTo>
                    <a:pt x="732" y="356"/>
                  </a:lnTo>
                  <a:lnTo>
                    <a:pt x="720" y="362"/>
                  </a:lnTo>
                  <a:lnTo>
                    <a:pt x="706" y="362"/>
                  </a:lnTo>
                  <a:lnTo>
                    <a:pt x="707" y="368"/>
                  </a:lnTo>
                  <a:lnTo>
                    <a:pt x="713" y="369"/>
                  </a:lnTo>
                  <a:lnTo>
                    <a:pt x="704" y="369"/>
                  </a:lnTo>
                  <a:lnTo>
                    <a:pt x="704" y="385"/>
                  </a:lnTo>
                  <a:lnTo>
                    <a:pt x="698" y="382"/>
                  </a:lnTo>
                  <a:lnTo>
                    <a:pt x="694" y="390"/>
                  </a:lnTo>
                  <a:lnTo>
                    <a:pt x="691" y="390"/>
                  </a:lnTo>
                  <a:lnTo>
                    <a:pt x="693" y="394"/>
                  </a:lnTo>
                  <a:lnTo>
                    <a:pt x="691" y="400"/>
                  </a:lnTo>
                  <a:lnTo>
                    <a:pt x="675" y="407"/>
                  </a:lnTo>
                  <a:lnTo>
                    <a:pt x="681" y="415"/>
                  </a:lnTo>
                  <a:lnTo>
                    <a:pt x="672" y="435"/>
                  </a:lnTo>
                  <a:lnTo>
                    <a:pt x="672" y="473"/>
                  </a:lnTo>
                  <a:lnTo>
                    <a:pt x="669" y="477"/>
                  </a:lnTo>
                  <a:lnTo>
                    <a:pt x="678" y="485"/>
                  </a:lnTo>
                  <a:lnTo>
                    <a:pt x="680" y="495"/>
                  </a:lnTo>
                  <a:lnTo>
                    <a:pt x="681" y="485"/>
                  </a:lnTo>
                  <a:lnTo>
                    <a:pt x="694" y="488"/>
                  </a:lnTo>
                  <a:lnTo>
                    <a:pt x="706" y="523"/>
                  </a:lnTo>
                  <a:lnTo>
                    <a:pt x="706" y="531"/>
                  </a:lnTo>
                  <a:lnTo>
                    <a:pt x="700" y="537"/>
                  </a:lnTo>
                  <a:lnTo>
                    <a:pt x="725" y="528"/>
                  </a:lnTo>
                  <a:lnTo>
                    <a:pt x="754" y="542"/>
                  </a:lnTo>
                  <a:lnTo>
                    <a:pt x="768" y="552"/>
                  </a:lnTo>
                  <a:lnTo>
                    <a:pt x="777" y="564"/>
                  </a:lnTo>
                  <a:lnTo>
                    <a:pt x="802" y="571"/>
                  </a:lnTo>
                  <a:lnTo>
                    <a:pt x="809" y="580"/>
                  </a:lnTo>
                  <a:lnTo>
                    <a:pt x="805" y="594"/>
                  </a:lnTo>
                  <a:lnTo>
                    <a:pt x="811" y="583"/>
                  </a:lnTo>
                  <a:lnTo>
                    <a:pt x="853" y="587"/>
                  </a:lnTo>
                  <a:lnTo>
                    <a:pt x="853" y="612"/>
                  </a:lnTo>
                  <a:lnTo>
                    <a:pt x="854" y="634"/>
                  </a:lnTo>
                  <a:lnTo>
                    <a:pt x="853" y="639"/>
                  </a:lnTo>
                  <a:lnTo>
                    <a:pt x="866" y="657"/>
                  </a:lnTo>
                  <a:lnTo>
                    <a:pt x="856" y="663"/>
                  </a:lnTo>
                  <a:lnTo>
                    <a:pt x="871" y="663"/>
                  </a:lnTo>
                  <a:lnTo>
                    <a:pt x="876" y="670"/>
                  </a:lnTo>
                  <a:lnTo>
                    <a:pt x="879" y="677"/>
                  </a:lnTo>
                  <a:lnTo>
                    <a:pt x="872" y="689"/>
                  </a:lnTo>
                  <a:lnTo>
                    <a:pt x="882" y="680"/>
                  </a:lnTo>
                  <a:lnTo>
                    <a:pt x="891" y="686"/>
                  </a:lnTo>
                  <a:lnTo>
                    <a:pt x="891" y="679"/>
                  </a:lnTo>
                  <a:lnTo>
                    <a:pt x="894" y="677"/>
                  </a:lnTo>
                  <a:lnTo>
                    <a:pt x="895" y="676"/>
                  </a:lnTo>
                  <a:lnTo>
                    <a:pt x="904" y="682"/>
                  </a:lnTo>
                  <a:lnTo>
                    <a:pt x="907" y="676"/>
                  </a:lnTo>
                  <a:lnTo>
                    <a:pt x="901" y="669"/>
                  </a:lnTo>
                  <a:lnTo>
                    <a:pt x="910" y="660"/>
                  </a:lnTo>
                  <a:lnTo>
                    <a:pt x="917" y="660"/>
                  </a:lnTo>
                  <a:lnTo>
                    <a:pt x="911" y="658"/>
                  </a:lnTo>
                  <a:lnTo>
                    <a:pt x="906" y="653"/>
                  </a:lnTo>
                  <a:lnTo>
                    <a:pt x="903" y="616"/>
                  </a:lnTo>
                  <a:lnTo>
                    <a:pt x="892" y="601"/>
                  </a:lnTo>
                  <a:lnTo>
                    <a:pt x="922" y="581"/>
                  </a:lnTo>
                  <a:lnTo>
                    <a:pt x="933" y="558"/>
                  </a:lnTo>
                  <a:lnTo>
                    <a:pt x="942" y="556"/>
                  </a:lnTo>
                  <a:lnTo>
                    <a:pt x="939" y="547"/>
                  </a:lnTo>
                  <a:lnTo>
                    <a:pt x="933" y="555"/>
                  </a:lnTo>
                  <a:lnTo>
                    <a:pt x="933" y="537"/>
                  </a:lnTo>
                  <a:lnTo>
                    <a:pt x="923" y="501"/>
                  </a:lnTo>
                  <a:lnTo>
                    <a:pt x="904" y="485"/>
                  </a:lnTo>
                  <a:lnTo>
                    <a:pt x="904" y="477"/>
                  </a:lnTo>
                  <a:lnTo>
                    <a:pt x="922" y="472"/>
                  </a:lnTo>
                  <a:lnTo>
                    <a:pt x="922" y="460"/>
                  </a:lnTo>
                  <a:lnTo>
                    <a:pt x="930" y="461"/>
                  </a:lnTo>
                  <a:lnTo>
                    <a:pt x="924" y="458"/>
                  </a:lnTo>
                  <a:lnTo>
                    <a:pt x="927" y="450"/>
                  </a:lnTo>
                  <a:lnTo>
                    <a:pt x="922" y="450"/>
                  </a:lnTo>
                  <a:lnTo>
                    <a:pt x="923" y="444"/>
                  </a:lnTo>
                  <a:lnTo>
                    <a:pt x="920" y="436"/>
                  </a:lnTo>
                  <a:lnTo>
                    <a:pt x="919" y="428"/>
                  </a:lnTo>
                  <a:lnTo>
                    <a:pt x="923" y="428"/>
                  </a:lnTo>
                  <a:lnTo>
                    <a:pt x="914" y="425"/>
                  </a:lnTo>
                  <a:lnTo>
                    <a:pt x="924" y="396"/>
                  </a:lnTo>
                  <a:lnTo>
                    <a:pt x="916" y="394"/>
                  </a:lnTo>
                  <a:lnTo>
                    <a:pt x="914" y="381"/>
                  </a:lnTo>
                  <a:lnTo>
                    <a:pt x="923" y="369"/>
                  </a:lnTo>
                  <a:lnTo>
                    <a:pt x="958" y="382"/>
                  </a:lnTo>
                  <a:lnTo>
                    <a:pt x="977" y="372"/>
                  </a:lnTo>
                  <a:lnTo>
                    <a:pt x="994" y="382"/>
                  </a:lnTo>
                  <a:lnTo>
                    <a:pt x="992" y="394"/>
                  </a:lnTo>
                  <a:lnTo>
                    <a:pt x="999" y="390"/>
                  </a:lnTo>
                  <a:lnTo>
                    <a:pt x="1002" y="399"/>
                  </a:lnTo>
                  <a:lnTo>
                    <a:pt x="999" y="403"/>
                  </a:lnTo>
                  <a:lnTo>
                    <a:pt x="1009" y="400"/>
                  </a:lnTo>
                  <a:lnTo>
                    <a:pt x="1005" y="404"/>
                  </a:lnTo>
                  <a:lnTo>
                    <a:pt x="1009" y="415"/>
                  </a:lnTo>
                  <a:lnTo>
                    <a:pt x="1028" y="416"/>
                  </a:lnTo>
                  <a:lnTo>
                    <a:pt x="1031" y="425"/>
                  </a:lnTo>
                  <a:lnTo>
                    <a:pt x="1038" y="416"/>
                  </a:lnTo>
                  <a:lnTo>
                    <a:pt x="1041" y="422"/>
                  </a:lnTo>
                  <a:lnTo>
                    <a:pt x="1037" y="434"/>
                  </a:lnTo>
                  <a:lnTo>
                    <a:pt x="1041" y="447"/>
                  </a:lnTo>
                  <a:lnTo>
                    <a:pt x="1015" y="448"/>
                  </a:lnTo>
                  <a:lnTo>
                    <a:pt x="1038" y="453"/>
                  </a:lnTo>
                  <a:lnTo>
                    <a:pt x="1041" y="460"/>
                  </a:lnTo>
                  <a:lnTo>
                    <a:pt x="1038" y="469"/>
                  </a:lnTo>
                  <a:lnTo>
                    <a:pt x="1044" y="470"/>
                  </a:lnTo>
                  <a:lnTo>
                    <a:pt x="1041" y="474"/>
                  </a:lnTo>
                  <a:lnTo>
                    <a:pt x="1044" y="480"/>
                  </a:lnTo>
                  <a:lnTo>
                    <a:pt x="1038" y="483"/>
                  </a:lnTo>
                  <a:lnTo>
                    <a:pt x="1032" y="480"/>
                  </a:lnTo>
                  <a:lnTo>
                    <a:pt x="1034" y="485"/>
                  </a:lnTo>
                  <a:lnTo>
                    <a:pt x="1028" y="489"/>
                  </a:lnTo>
                  <a:lnTo>
                    <a:pt x="1056" y="483"/>
                  </a:lnTo>
                  <a:lnTo>
                    <a:pt x="1059" y="495"/>
                  </a:lnTo>
                  <a:lnTo>
                    <a:pt x="1057" y="505"/>
                  </a:lnTo>
                  <a:lnTo>
                    <a:pt x="1064" y="491"/>
                  </a:lnTo>
                  <a:lnTo>
                    <a:pt x="1063" y="499"/>
                  </a:lnTo>
                  <a:lnTo>
                    <a:pt x="1064" y="495"/>
                  </a:lnTo>
                  <a:lnTo>
                    <a:pt x="1066" y="505"/>
                  </a:lnTo>
                  <a:lnTo>
                    <a:pt x="1081" y="495"/>
                  </a:lnTo>
                  <a:lnTo>
                    <a:pt x="1085" y="483"/>
                  </a:lnTo>
                  <a:lnTo>
                    <a:pt x="1091" y="488"/>
                  </a:lnTo>
                  <a:lnTo>
                    <a:pt x="1091" y="495"/>
                  </a:lnTo>
                  <a:lnTo>
                    <a:pt x="1094" y="489"/>
                  </a:lnTo>
                  <a:lnTo>
                    <a:pt x="1089" y="480"/>
                  </a:lnTo>
                  <a:lnTo>
                    <a:pt x="1095" y="480"/>
                  </a:lnTo>
                  <a:lnTo>
                    <a:pt x="1097" y="474"/>
                  </a:lnTo>
                  <a:lnTo>
                    <a:pt x="1097" y="470"/>
                  </a:lnTo>
                  <a:lnTo>
                    <a:pt x="1102" y="466"/>
                  </a:lnTo>
                  <a:lnTo>
                    <a:pt x="1098" y="457"/>
                  </a:lnTo>
                  <a:lnTo>
                    <a:pt x="1108" y="439"/>
                  </a:lnTo>
                  <a:lnTo>
                    <a:pt x="1113" y="439"/>
                  </a:lnTo>
                  <a:lnTo>
                    <a:pt x="1116" y="448"/>
                  </a:lnTo>
                  <a:lnTo>
                    <a:pt x="1114" y="453"/>
                  </a:lnTo>
                  <a:lnTo>
                    <a:pt x="1116" y="453"/>
                  </a:lnTo>
                  <a:lnTo>
                    <a:pt x="1118" y="463"/>
                  </a:lnTo>
                  <a:lnTo>
                    <a:pt x="1124" y="463"/>
                  </a:lnTo>
                  <a:lnTo>
                    <a:pt x="1120" y="467"/>
                  </a:lnTo>
                  <a:lnTo>
                    <a:pt x="1129" y="472"/>
                  </a:lnTo>
                  <a:lnTo>
                    <a:pt x="1116" y="480"/>
                  </a:lnTo>
                  <a:lnTo>
                    <a:pt x="1133" y="477"/>
                  </a:lnTo>
                  <a:lnTo>
                    <a:pt x="1132" y="485"/>
                  </a:lnTo>
                  <a:lnTo>
                    <a:pt x="1137" y="489"/>
                  </a:lnTo>
                  <a:lnTo>
                    <a:pt x="1127" y="495"/>
                  </a:lnTo>
                  <a:lnTo>
                    <a:pt x="1142" y="496"/>
                  </a:lnTo>
                  <a:lnTo>
                    <a:pt x="1133" y="507"/>
                  </a:lnTo>
                  <a:lnTo>
                    <a:pt x="1142" y="505"/>
                  </a:lnTo>
                  <a:lnTo>
                    <a:pt x="1145" y="507"/>
                  </a:lnTo>
                  <a:lnTo>
                    <a:pt x="1140" y="512"/>
                  </a:lnTo>
                  <a:lnTo>
                    <a:pt x="1146" y="511"/>
                  </a:lnTo>
                  <a:lnTo>
                    <a:pt x="1152" y="518"/>
                  </a:lnTo>
                  <a:lnTo>
                    <a:pt x="1143" y="524"/>
                  </a:lnTo>
                  <a:lnTo>
                    <a:pt x="1151" y="524"/>
                  </a:lnTo>
                  <a:lnTo>
                    <a:pt x="1158" y="534"/>
                  </a:lnTo>
                  <a:lnTo>
                    <a:pt x="1153" y="540"/>
                  </a:lnTo>
                  <a:lnTo>
                    <a:pt x="1153" y="545"/>
                  </a:lnTo>
                  <a:lnTo>
                    <a:pt x="1145" y="540"/>
                  </a:lnTo>
                  <a:lnTo>
                    <a:pt x="1148" y="543"/>
                  </a:lnTo>
                  <a:lnTo>
                    <a:pt x="1136" y="546"/>
                  </a:lnTo>
                  <a:lnTo>
                    <a:pt x="1153" y="547"/>
                  </a:lnTo>
                  <a:lnTo>
                    <a:pt x="1151" y="550"/>
                  </a:lnTo>
                  <a:lnTo>
                    <a:pt x="1153" y="555"/>
                  </a:lnTo>
                  <a:lnTo>
                    <a:pt x="1151" y="558"/>
                  </a:lnTo>
                  <a:lnTo>
                    <a:pt x="1159" y="556"/>
                  </a:lnTo>
                  <a:lnTo>
                    <a:pt x="1161" y="565"/>
                  </a:lnTo>
                  <a:lnTo>
                    <a:pt x="1174" y="569"/>
                  </a:lnTo>
                  <a:lnTo>
                    <a:pt x="1175" y="577"/>
                  </a:lnTo>
                  <a:lnTo>
                    <a:pt x="1172" y="583"/>
                  </a:lnTo>
                  <a:lnTo>
                    <a:pt x="1183" y="581"/>
                  </a:lnTo>
                  <a:lnTo>
                    <a:pt x="1186" y="583"/>
                  </a:lnTo>
                  <a:lnTo>
                    <a:pt x="1183" y="593"/>
                  </a:lnTo>
                  <a:lnTo>
                    <a:pt x="1190" y="583"/>
                  </a:lnTo>
                  <a:lnTo>
                    <a:pt x="1196" y="593"/>
                  </a:lnTo>
                  <a:lnTo>
                    <a:pt x="1203" y="594"/>
                  </a:lnTo>
                  <a:lnTo>
                    <a:pt x="1207" y="590"/>
                  </a:lnTo>
                  <a:lnTo>
                    <a:pt x="1216" y="600"/>
                  </a:lnTo>
                  <a:lnTo>
                    <a:pt x="1188" y="613"/>
                  </a:lnTo>
                  <a:lnTo>
                    <a:pt x="1197" y="612"/>
                  </a:lnTo>
                  <a:lnTo>
                    <a:pt x="1181" y="618"/>
                  </a:lnTo>
                  <a:lnTo>
                    <a:pt x="1177" y="623"/>
                  </a:lnTo>
                  <a:lnTo>
                    <a:pt x="1167" y="619"/>
                  </a:lnTo>
                  <a:lnTo>
                    <a:pt x="1164" y="622"/>
                  </a:lnTo>
                  <a:lnTo>
                    <a:pt x="1175" y="626"/>
                  </a:lnTo>
                  <a:lnTo>
                    <a:pt x="1174" y="634"/>
                  </a:lnTo>
                  <a:lnTo>
                    <a:pt x="1197" y="615"/>
                  </a:lnTo>
                  <a:lnTo>
                    <a:pt x="1212" y="613"/>
                  </a:lnTo>
                  <a:lnTo>
                    <a:pt x="1206" y="612"/>
                  </a:lnTo>
                  <a:lnTo>
                    <a:pt x="1218" y="610"/>
                  </a:lnTo>
                  <a:lnTo>
                    <a:pt x="1218" y="631"/>
                  </a:lnTo>
                  <a:lnTo>
                    <a:pt x="1225" y="620"/>
                  </a:lnTo>
                  <a:lnTo>
                    <a:pt x="1238" y="626"/>
                  </a:lnTo>
                  <a:lnTo>
                    <a:pt x="1237" y="628"/>
                  </a:lnTo>
                  <a:lnTo>
                    <a:pt x="1241" y="637"/>
                  </a:lnTo>
                  <a:lnTo>
                    <a:pt x="1232" y="637"/>
                  </a:lnTo>
                  <a:lnTo>
                    <a:pt x="1238" y="639"/>
                  </a:lnTo>
                  <a:lnTo>
                    <a:pt x="1239" y="650"/>
                  </a:lnTo>
                  <a:lnTo>
                    <a:pt x="1237" y="651"/>
                  </a:lnTo>
                  <a:lnTo>
                    <a:pt x="1241" y="656"/>
                  </a:lnTo>
                  <a:lnTo>
                    <a:pt x="1237" y="656"/>
                  </a:lnTo>
                  <a:lnTo>
                    <a:pt x="1241" y="661"/>
                  </a:lnTo>
                  <a:lnTo>
                    <a:pt x="1228" y="676"/>
                  </a:lnTo>
                  <a:lnTo>
                    <a:pt x="1203" y="680"/>
                  </a:lnTo>
                  <a:lnTo>
                    <a:pt x="1178" y="707"/>
                  </a:lnTo>
                  <a:lnTo>
                    <a:pt x="1175" y="705"/>
                  </a:lnTo>
                  <a:lnTo>
                    <a:pt x="1177" y="702"/>
                  </a:lnTo>
                  <a:lnTo>
                    <a:pt x="1156" y="711"/>
                  </a:lnTo>
                  <a:lnTo>
                    <a:pt x="1148" y="707"/>
                  </a:lnTo>
                  <a:lnTo>
                    <a:pt x="1088" y="707"/>
                  </a:lnTo>
                  <a:lnTo>
                    <a:pt x="1079" y="712"/>
                  </a:lnTo>
                  <a:lnTo>
                    <a:pt x="1072" y="727"/>
                  </a:lnTo>
                  <a:lnTo>
                    <a:pt x="1062" y="729"/>
                  </a:lnTo>
                  <a:lnTo>
                    <a:pt x="1050" y="737"/>
                  </a:lnTo>
                  <a:lnTo>
                    <a:pt x="1043" y="752"/>
                  </a:lnTo>
                  <a:lnTo>
                    <a:pt x="1037" y="753"/>
                  </a:lnTo>
                  <a:lnTo>
                    <a:pt x="1029" y="769"/>
                  </a:lnTo>
                  <a:lnTo>
                    <a:pt x="1016" y="783"/>
                  </a:lnTo>
                  <a:lnTo>
                    <a:pt x="1022" y="781"/>
                  </a:lnTo>
                  <a:lnTo>
                    <a:pt x="1040" y="758"/>
                  </a:lnTo>
                  <a:lnTo>
                    <a:pt x="1057" y="745"/>
                  </a:lnTo>
                  <a:lnTo>
                    <a:pt x="1083" y="730"/>
                  </a:lnTo>
                  <a:lnTo>
                    <a:pt x="1107" y="730"/>
                  </a:lnTo>
                  <a:lnTo>
                    <a:pt x="1116" y="736"/>
                  </a:lnTo>
                  <a:lnTo>
                    <a:pt x="1116" y="745"/>
                  </a:lnTo>
                  <a:lnTo>
                    <a:pt x="1104" y="756"/>
                  </a:lnTo>
                  <a:lnTo>
                    <a:pt x="1094" y="753"/>
                  </a:lnTo>
                  <a:lnTo>
                    <a:pt x="1083" y="758"/>
                  </a:lnTo>
                  <a:lnTo>
                    <a:pt x="1095" y="759"/>
                  </a:lnTo>
                  <a:lnTo>
                    <a:pt x="1097" y="764"/>
                  </a:lnTo>
                  <a:lnTo>
                    <a:pt x="1105" y="761"/>
                  </a:lnTo>
                  <a:lnTo>
                    <a:pt x="1108" y="764"/>
                  </a:lnTo>
                  <a:lnTo>
                    <a:pt x="1102" y="777"/>
                  </a:lnTo>
                  <a:lnTo>
                    <a:pt x="1108" y="780"/>
                  </a:lnTo>
                  <a:lnTo>
                    <a:pt x="1110" y="791"/>
                  </a:lnTo>
                  <a:lnTo>
                    <a:pt x="1114" y="796"/>
                  </a:lnTo>
                  <a:lnTo>
                    <a:pt x="1124" y="799"/>
                  </a:lnTo>
                  <a:lnTo>
                    <a:pt x="1121" y="803"/>
                  </a:lnTo>
                  <a:lnTo>
                    <a:pt x="1140" y="809"/>
                  </a:lnTo>
                  <a:lnTo>
                    <a:pt x="1151" y="804"/>
                  </a:lnTo>
                  <a:lnTo>
                    <a:pt x="1152" y="809"/>
                  </a:lnTo>
                  <a:lnTo>
                    <a:pt x="1161" y="810"/>
                  </a:lnTo>
                  <a:lnTo>
                    <a:pt x="1159" y="815"/>
                  </a:lnTo>
                  <a:lnTo>
                    <a:pt x="1165" y="816"/>
                  </a:lnTo>
                  <a:lnTo>
                    <a:pt x="1137" y="828"/>
                  </a:lnTo>
                  <a:lnTo>
                    <a:pt x="1127" y="829"/>
                  </a:lnTo>
                  <a:lnTo>
                    <a:pt x="1127" y="834"/>
                  </a:lnTo>
                  <a:lnTo>
                    <a:pt x="1120" y="832"/>
                  </a:lnTo>
                  <a:lnTo>
                    <a:pt x="1116" y="838"/>
                  </a:lnTo>
                  <a:lnTo>
                    <a:pt x="1101" y="856"/>
                  </a:lnTo>
                  <a:lnTo>
                    <a:pt x="1091" y="848"/>
                  </a:lnTo>
                  <a:lnTo>
                    <a:pt x="1091" y="841"/>
                  </a:lnTo>
                  <a:lnTo>
                    <a:pt x="1094" y="832"/>
                  </a:lnTo>
                  <a:lnTo>
                    <a:pt x="1091" y="832"/>
                  </a:lnTo>
                  <a:lnTo>
                    <a:pt x="1116" y="816"/>
                  </a:lnTo>
                  <a:lnTo>
                    <a:pt x="1118" y="821"/>
                  </a:lnTo>
                  <a:lnTo>
                    <a:pt x="1130" y="815"/>
                  </a:lnTo>
                  <a:lnTo>
                    <a:pt x="1108" y="816"/>
                  </a:lnTo>
                  <a:lnTo>
                    <a:pt x="1108" y="812"/>
                  </a:lnTo>
                  <a:lnTo>
                    <a:pt x="1116" y="804"/>
                  </a:lnTo>
                  <a:lnTo>
                    <a:pt x="1114" y="804"/>
                  </a:lnTo>
                  <a:lnTo>
                    <a:pt x="1097" y="818"/>
                  </a:lnTo>
                  <a:lnTo>
                    <a:pt x="1076" y="819"/>
                  </a:lnTo>
                  <a:lnTo>
                    <a:pt x="1070" y="818"/>
                  </a:lnTo>
                  <a:lnTo>
                    <a:pt x="1069" y="810"/>
                  </a:lnTo>
                  <a:lnTo>
                    <a:pt x="1064" y="809"/>
                  </a:lnTo>
                  <a:lnTo>
                    <a:pt x="1064" y="781"/>
                  </a:lnTo>
                  <a:lnTo>
                    <a:pt x="1057" y="774"/>
                  </a:lnTo>
                  <a:lnTo>
                    <a:pt x="1050" y="777"/>
                  </a:lnTo>
                  <a:lnTo>
                    <a:pt x="1041" y="771"/>
                  </a:lnTo>
                  <a:lnTo>
                    <a:pt x="1034" y="785"/>
                  </a:lnTo>
                  <a:lnTo>
                    <a:pt x="1024" y="816"/>
                  </a:lnTo>
                  <a:lnTo>
                    <a:pt x="1013" y="818"/>
                  </a:lnTo>
                  <a:lnTo>
                    <a:pt x="1009" y="823"/>
                  </a:lnTo>
                  <a:lnTo>
                    <a:pt x="959" y="823"/>
                  </a:lnTo>
                  <a:lnTo>
                    <a:pt x="949" y="832"/>
                  </a:lnTo>
                  <a:lnTo>
                    <a:pt x="932" y="842"/>
                  </a:lnTo>
                  <a:lnTo>
                    <a:pt x="927" y="842"/>
                  </a:lnTo>
                  <a:lnTo>
                    <a:pt x="930" y="845"/>
                  </a:lnTo>
                  <a:lnTo>
                    <a:pt x="916" y="845"/>
                  </a:lnTo>
                  <a:lnTo>
                    <a:pt x="900" y="850"/>
                  </a:lnTo>
                  <a:lnTo>
                    <a:pt x="889" y="860"/>
                  </a:lnTo>
                  <a:lnTo>
                    <a:pt x="901" y="860"/>
                  </a:lnTo>
                  <a:lnTo>
                    <a:pt x="904" y="869"/>
                  </a:lnTo>
                  <a:lnTo>
                    <a:pt x="887" y="869"/>
                  </a:lnTo>
                  <a:lnTo>
                    <a:pt x="879" y="873"/>
                  </a:lnTo>
                  <a:lnTo>
                    <a:pt x="872" y="872"/>
                  </a:lnTo>
                  <a:lnTo>
                    <a:pt x="852" y="886"/>
                  </a:lnTo>
                  <a:lnTo>
                    <a:pt x="841" y="885"/>
                  </a:lnTo>
                  <a:lnTo>
                    <a:pt x="846" y="877"/>
                  </a:lnTo>
                  <a:lnTo>
                    <a:pt x="852" y="879"/>
                  </a:lnTo>
                  <a:lnTo>
                    <a:pt x="849" y="873"/>
                  </a:lnTo>
                  <a:lnTo>
                    <a:pt x="852" y="863"/>
                  </a:lnTo>
                  <a:lnTo>
                    <a:pt x="860" y="857"/>
                  </a:lnTo>
                  <a:lnTo>
                    <a:pt x="862" y="842"/>
                  </a:lnTo>
                  <a:lnTo>
                    <a:pt x="868" y="829"/>
                  </a:lnTo>
                  <a:lnTo>
                    <a:pt x="863" y="818"/>
                  </a:lnTo>
                  <a:lnTo>
                    <a:pt x="868" y="818"/>
                  </a:lnTo>
                  <a:lnTo>
                    <a:pt x="871" y="825"/>
                  </a:lnTo>
                  <a:lnTo>
                    <a:pt x="873" y="823"/>
                  </a:lnTo>
                  <a:lnTo>
                    <a:pt x="873" y="832"/>
                  </a:lnTo>
                  <a:lnTo>
                    <a:pt x="876" y="829"/>
                  </a:lnTo>
                  <a:lnTo>
                    <a:pt x="887" y="832"/>
                  </a:lnTo>
                  <a:lnTo>
                    <a:pt x="887" y="826"/>
                  </a:lnTo>
                  <a:lnTo>
                    <a:pt x="891" y="826"/>
                  </a:lnTo>
                  <a:lnTo>
                    <a:pt x="887" y="821"/>
                  </a:lnTo>
                  <a:lnTo>
                    <a:pt x="887" y="816"/>
                  </a:lnTo>
                  <a:lnTo>
                    <a:pt x="875" y="804"/>
                  </a:lnTo>
                  <a:lnTo>
                    <a:pt x="827" y="796"/>
                  </a:lnTo>
                  <a:lnTo>
                    <a:pt x="824" y="791"/>
                  </a:lnTo>
                  <a:lnTo>
                    <a:pt x="824" y="793"/>
                  </a:lnTo>
                  <a:lnTo>
                    <a:pt x="822" y="793"/>
                  </a:lnTo>
                  <a:lnTo>
                    <a:pt x="824" y="783"/>
                  </a:lnTo>
                  <a:lnTo>
                    <a:pt x="818" y="781"/>
                  </a:lnTo>
                  <a:lnTo>
                    <a:pt x="818" y="774"/>
                  </a:lnTo>
                  <a:lnTo>
                    <a:pt x="815" y="766"/>
                  </a:lnTo>
                  <a:lnTo>
                    <a:pt x="817" y="758"/>
                  </a:lnTo>
                  <a:lnTo>
                    <a:pt x="803" y="759"/>
                  </a:lnTo>
                  <a:lnTo>
                    <a:pt x="795" y="742"/>
                  </a:lnTo>
                  <a:lnTo>
                    <a:pt x="785" y="740"/>
                  </a:lnTo>
                  <a:lnTo>
                    <a:pt x="785" y="752"/>
                  </a:lnTo>
                  <a:lnTo>
                    <a:pt x="779" y="737"/>
                  </a:lnTo>
                  <a:lnTo>
                    <a:pt x="770" y="736"/>
                  </a:lnTo>
                  <a:lnTo>
                    <a:pt x="764" y="748"/>
                  </a:lnTo>
                  <a:lnTo>
                    <a:pt x="764" y="739"/>
                  </a:lnTo>
                  <a:lnTo>
                    <a:pt x="760" y="749"/>
                  </a:lnTo>
                  <a:lnTo>
                    <a:pt x="757" y="745"/>
                  </a:lnTo>
                  <a:lnTo>
                    <a:pt x="751" y="755"/>
                  </a:lnTo>
                  <a:lnTo>
                    <a:pt x="745" y="758"/>
                  </a:lnTo>
                  <a:lnTo>
                    <a:pt x="729" y="755"/>
                  </a:lnTo>
                  <a:lnTo>
                    <a:pt x="722" y="756"/>
                  </a:lnTo>
                  <a:lnTo>
                    <a:pt x="700" y="745"/>
                  </a:lnTo>
                  <a:lnTo>
                    <a:pt x="675" y="742"/>
                  </a:lnTo>
                  <a:lnTo>
                    <a:pt x="668" y="726"/>
                  </a:lnTo>
                  <a:lnTo>
                    <a:pt x="666" y="736"/>
                  </a:lnTo>
                  <a:lnTo>
                    <a:pt x="265" y="736"/>
                  </a:lnTo>
                  <a:lnTo>
                    <a:pt x="262" y="731"/>
                  </a:lnTo>
                  <a:lnTo>
                    <a:pt x="268" y="730"/>
                  </a:lnTo>
                  <a:lnTo>
                    <a:pt x="260" y="730"/>
                  </a:lnTo>
                  <a:lnTo>
                    <a:pt x="260" y="720"/>
                  </a:lnTo>
                  <a:lnTo>
                    <a:pt x="252" y="726"/>
                  </a:lnTo>
                  <a:lnTo>
                    <a:pt x="252" y="720"/>
                  </a:lnTo>
                  <a:lnTo>
                    <a:pt x="249" y="711"/>
                  </a:lnTo>
                  <a:lnTo>
                    <a:pt x="249" y="717"/>
                  </a:lnTo>
                  <a:lnTo>
                    <a:pt x="245" y="717"/>
                  </a:lnTo>
                  <a:lnTo>
                    <a:pt x="238" y="714"/>
                  </a:lnTo>
                  <a:lnTo>
                    <a:pt x="236" y="711"/>
                  </a:lnTo>
                  <a:lnTo>
                    <a:pt x="238" y="702"/>
                  </a:lnTo>
                  <a:lnTo>
                    <a:pt x="216" y="699"/>
                  </a:lnTo>
                  <a:lnTo>
                    <a:pt x="220" y="695"/>
                  </a:lnTo>
                  <a:lnTo>
                    <a:pt x="213" y="692"/>
                  </a:lnTo>
                  <a:lnTo>
                    <a:pt x="214" y="689"/>
                  </a:lnTo>
                  <a:lnTo>
                    <a:pt x="201" y="691"/>
                  </a:lnTo>
                  <a:lnTo>
                    <a:pt x="194" y="686"/>
                  </a:lnTo>
                  <a:lnTo>
                    <a:pt x="194" y="682"/>
                  </a:lnTo>
                  <a:lnTo>
                    <a:pt x="198" y="680"/>
                  </a:lnTo>
                  <a:lnTo>
                    <a:pt x="194" y="677"/>
                  </a:lnTo>
                  <a:lnTo>
                    <a:pt x="200" y="676"/>
                  </a:lnTo>
                  <a:lnTo>
                    <a:pt x="197" y="676"/>
                  </a:lnTo>
                  <a:lnTo>
                    <a:pt x="197" y="669"/>
                  </a:lnTo>
                  <a:lnTo>
                    <a:pt x="192" y="673"/>
                  </a:lnTo>
                  <a:lnTo>
                    <a:pt x="191" y="654"/>
                  </a:lnTo>
                  <a:lnTo>
                    <a:pt x="185" y="656"/>
                  </a:lnTo>
                  <a:lnTo>
                    <a:pt x="185" y="651"/>
                  </a:lnTo>
                  <a:lnTo>
                    <a:pt x="178" y="651"/>
                  </a:lnTo>
                  <a:lnTo>
                    <a:pt x="172" y="639"/>
                  </a:lnTo>
                  <a:lnTo>
                    <a:pt x="174" y="628"/>
                  </a:lnTo>
                  <a:lnTo>
                    <a:pt x="171" y="628"/>
                  </a:lnTo>
                  <a:lnTo>
                    <a:pt x="159" y="616"/>
                  </a:lnTo>
                  <a:lnTo>
                    <a:pt x="160" y="609"/>
                  </a:lnTo>
                  <a:lnTo>
                    <a:pt x="153" y="604"/>
                  </a:lnTo>
                  <a:lnTo>
                    <a:pt x="155" y="599"/>
                  </a:lnTo>
                  <a:lnTo>
                    <a:pt x="159" y="599"/>
                  </a:lnTo>
                  <a:lnTo>
                    <a:pt x="159" y="588"/>
                  </a:lnTo>
                  <a:lnTo>
                    <a:pt x="159" y="564"/>
                  </a:lnTo>
                  <a:lnTo>
                    <a:pt x="131" y="546"/>
                  </a:lnTo>
                  <a:lnTo>
                    <a:pt x="104" y="489"/>
                  </a:lnTo>
                  <a:lnTo>
                    <a:pt x="96" y="483"/>
                  </a:lnTo>
                  <a:lnTo>
                    <a:pt x="82" y="455"/>
                  </a:lnTo>
                  <a:lnTo>
                    <a:pt x="67" y="463"/>
                  </a:lnTo>
                  <a:lnTo>
                    <a:pt x="61" y="474"/>
                  </a:lnTo>
                  <a:lnTo>
                    <a:pt x="51" y="480"/>
                  </a:lnTo>
                  <a:lnTo>
                    <a:pt x="47" y="472"/>
                  </a:lnTo>
                  <a:lnTo>
                    <a:pt x="26" y="448"/>
                  </a:lnTo>
                  <a:lnTo>
                    <a:pt x="26" y="439"/>
                  </a:lnTo>
                  <a:lnTo>
                    <a:pt x="15" y="444"/>
                  </a:lnTo>
                  <a:lnTo>
                    <a:pt x="0" y="439"/>
                  </a:lnTo>
                  <a:lnTo>
                    <a:pt x="0" y="102"/>
                  </a:lnTo>
                  <a:lnTo>
                    <a:pt x="25" y="108"/>
                  </a:lnTo>
                  <a:lnTo>
                    <a:pt x="51" y="136"/>
                  </a:lnTo>
                  <a:lnTo>
                    <a:pt x="64" y="136"/>
                  </a:lnTo>
                  <a:lnTo>
                    <a:pt x="82" y="147"/>
                  </a:lnTo>
                  <a:lnTo>
                    <a:pt x="86" y="146"/>
                  </a:lnTo>
                  <a:lnTo>
                    <a:pt x="80" y="137"/>
                  </a:lnTo>
                  <a:lnTo>
                    <a:pt x="90" y="139"/>
                  </a:lnTo>
                  <a:lnTo>
                    <a:pt x="98" y="152"/>
                  </a:lnTo>
                  <a:lnTo>
                    <a:pt x="101" y="144"/>
                  </a:lnTo>
                  <a:lnTo>
                    <a:pt x="93" y="130"/>
                  </a:lnTo>
                  <a:lnTo>
                    <a:pt x="104" y="120"/>
                  </a:lnTo>
                  <a:lnTo>
                    <a:pt x="165" y="79"/>
                  </a:lnTo>
                  <a:lnTo>
                    <a:pt x="166" y="89"/>
                  </a:lnTo>
                  <a:lnTo>
                    <a:pt x="165" y="90"/>
                  </a:lnTo>
                  <a:lnTo>
                    <a:pt x="146" y="109"/>
                  </a:lnTo>
                  <a:lnTo>
                    <a:pt x="133" y="111"/>
                  </a:lnTo>
                  <a:lnTo>
                    <a:pt x="117" y="128"/>
                  </a:lnTo>
                  <a:lnTo>
                    <a:pt x="144" y="112"/>
                  </a:lnTo>
                  <a:lnTo>
                    <a:pt x="144" y="124"/>
                  </a:lnTo>
                  <a:lnTo>
                    <a:pt x="155" y="104"/>
                  </a:lnTo>
                  <a:lnTo>
                    <a:pt x="175" y="90"/>
                  </a:lnTo>
                  <a:lnTo>
                    <a:pt x="172" y="102"/>
                  </a:lnTo>
                  <a:lnTo>
                    <a:pt x="194" y="80"/>
                  </a:lnTo>
                  <a:lnTo>
                    <a:pt x="185" y="73"/>
                  </a:lnTo>
                  <a:lnTo>
                    <a:pt x="188" y="66"/>
                  </a:lnTo>
                  <a:lnTo>
                    <a:pt x="200" y="77"/>
                  </a:lnTo>
                  <a:lnTo>
                    <a:pt x="207" y="102"/>
                  </a:lnTo>
                  <a:lnTo>
                    <a:pt x="217" y="117"/>
                  </a:lnTo>
                  <a:lnTo>
                    <a:pt x="222" y="115"/>
                  </a:lnTo>
                  <a:lnTo>
                    <a:pt x="229" y="111"/>
                  </a:lnTo>
                  <a:lnTo>
                    <a:pt x="225" y="106"/>
                  </a:lnTo>
                  <a:lnTo>
                    <a:pt x="235" y="90"/>
                  </a:lnTo>
                  <a:lnTo>
                    <a:pt x="238" y="90"/>
                  </a:lnTo>
                  <a:lnTo>
                    <a:pt x="238" y="89"/>
                  </a:lnTo>
                  <a:lnTo>
                    <a:pt x="236" y="85"/>
                  </a:lnTo>
                  <a:lnTo>
                    <a:pt x="241" y="85"/>
                  </a:lnTo>
                  <a:lnTo>
                    <a:pt x="241" y="102"/>
                  </a:lnTo>
                  <a:lnTo>
                    <a:pt x="246" y="102"/>
                  </a:lnTo>
                  <a:lnTo>
                    <a:pt x="239" y="118"/>
                  </a:lnTo>
                  <a:lnTo>
                    <a:pt x="255" y="117"/>
                  </a:lnTo>
                  <a:lnTo>
                    <a:pt x="261" y="99"/>
                  </a:lnTo>
                  <a:lnTo>
                    <a:pt x="280" y="99"/>
                  </a:lnTo>
                  <a:lnTo>
                    <a:pt x="303" y="117"/>
                  </a:lnTo>
                  <a:lnTo>
                    <a:pt x="349" y="136"/>
                  </a:lnTo>
                  <a:lnTo>
                    <a:pt x="363" y="142"/>
                  </a:lnTo>
                  <a:lnTo>
                    <a:pt x="360" y="134"/>
                  </a:lnTo>
                  <a:lnTo>
                    <a:pt x="375" y="134"/>
                  </a:lnTo>
                  <a:lnTo>
                    <a:pt x="389" y="152"/>
                  </a:lnTo>
                  <a:lnTo>
                    <a:pt x="392" y="162"/>
                  </a:lnTo>
                  <a:lnTo>
                    <a:pt x="378" y="162"/>
                  </a:lnTo>
                  <a:lnTo>
                    <a:pt x="382" y="163"/>
                  </a:lnTo>
                  <a:lnTo>
                    <a:pt x="375" y="165"/>
                  </a:lnTo>
                  <a:lnTo>
                    <a:pt x="375" y="172"/>
                  </a:lnTo>
                  <a:lnTo>
                    <a:pt x="369" y="175"/>
                  </a:lnTo>
                  <a:lnTo>
                    <a:pt x="382" y="182"/>
                  </a:lnTo>
                  <a:lnTo>
                    <a:pt x="424" y="185"/>
                  </a:lnTo>
                  <a:lnTo>
                    <a:pt x="449" y="171"/>
                  </a:lnTo>
                  <a:lnTo>
                    <a:pt x="453" y="182"/>
                  </a:lnTo>
                  <a:lnTo>
                    <a:pt x="467" y="182"/>
                  </a:lnTo>
                  <a:lnTo>
                    <a:pt x="467" y="196"/>
                  </a:lnTo>
                  <a:lnTo>
                    <a:pt x="470" y="187"/>
                  </a:lnTo>
                  <a:lnTo>
                    <a:pt x="470" y="196"/>
                  </a:lnTo>
                  <a:lnTo>
                    <a:pt x="480" y="198"/>
                  </a:lnTo>
                  <a:lnTo>
                    <a:pt x="481" y="206"/>
                  </a:lnTo>
                  <a:lnTo>
                    <a:pt x="474" y="209"/>
                  </a:lnTo>
                  <a:lnTo>
                    <a:pt x="483" y="222"/>
                  </a:lnTo>
                  <a:lnTo>
                    <a:pt x="483" y="216"/>
                  </a:lnTo>
                  <a:lnTo>
                    <a:pt x="491" y="215"/>
                  </a:lnTo>
                  <a:lnTo>
                    <a:pt x="488" y="209"/>
                  </a:lnTo>
                  <a:lnTo>
                    <a:pt x="490" y="207"/>
                  </a:lnTo>
                  <a:lnTo>
                    <a:pt x="477" y="182"/>
                  </a:lnTo>
                  <a:lnTo>
                    <a:pt x="484" y="175"/>
                  </a:lnTo>
                  <a:lnTo>
                    <a:pt x="483" y="174"/>
                  </a:lnTo>
                  <a:lnTo>
                    <a:pt x="484" y="171"/>
                  </a:lnTo>
                  <a:lnTo>
                    <a:pt x="502" y="163"/>
                  </a:lnTo>
                  <a:lnTo>
                    <a:pt x="510" y="146"/>
                  </a:lnTo>
                  <a:lnTo>
                    <a:pt x="500" y="150"/>
                  </a:lnTo>
                  <a:lnTo>
                    <a:pt x="502" y="152"/>
                  </a:lnTo>
                  <a:lnTo>
                    <a:pt x="497" y="152"/>
                  </a:lnTo>
                  <a:lnTo>
                    <a:pt x="500" y="155"/>
                  </a:lnTo>
                  <a:lnTo>
                    <a:pt x="499" y="162"/>
                  </a:lnTo>
                  <a:lnTo>
                    <a:pt x="486" y="158"/>
                  </a:lnTo>
                  <a:lnTo>
                    <a:pt x="481" y="161"/>
                  </a:lnTo>
                  <a:lnTo>
                    <a:pt x="484" y="165"/>
                  </a:lnTo>
                  <a:lnTo>
                    <a:pt x="480" y="168"/>
                  </a:lnTo>
                  <a:lnTo>
                    <a:pt x="468" y="158"/>
                  </a:lnTo>
                  <a:lnTo>
                    <a:pt x="474" y="146"/>
                  </a:lnTo>
                  <a:lnTo>
                    <a:pt x="505" y="134"/>
                  </a:lnTo>
                  <a:lnTo>
                    <a:pt x="516" y="143"/>
                  </a:lnTo>
                  <a:lnTo>
                    <a:pt x="513" y="144"/>
                  </a:lnTo>
                  <a:lnTo>
                    <a:pt x="518" y="152"/>
                  </a:lnTo>
                  <a:lnTo>
                    <a:pt x="515" y="153"/>
                  </a:lnTo>
                  <a:lnTo>
                    <a:pt x="528" y="163"/>
                  </a:lnTo>
                  <a:lnTo>
                    <a:pt x="528" y="169"/>
                  </a:lnTo>
                  <a:lnTo>
                    <a:pt x="548" y="168"/>
                  </a:lnTo>
                  <a:lnTo>
                    <a:pt x="563" y="185"/>
                  </a:lnTo>
                  <a:lnTo>
                    <a:pt x="592" y="180"/>
                  </a:lnTo>
                  <a:lnTo>
                    <a:pt x="620" y="182"/>
                  </a:lnTo>
                  <a:lnTo>
                    <a:pt x="614" y="172"/>
                  </a:lnTo>
                  <a:lnTo>
                    <a:pt x="617" y="171"/>
                  </a:lnTo>
                  <a:lnTo>
                    <a:pt x="623" y="182"/>
                  </a:lnTo>
                  <a:lnTo>
                    <a:pt x="636" y="188"/>
                  </a:lnTo>
                  <a:lnTo>
                    <a:pt x="637" y="185"/>
                  </a:lnTo>
                  <a:lnTo>
                    <a:pt x="637" y="177"/>
                  </a:lnTo>
                  <a:lnTo>
                    <a:pt x="624" y="180"/>
                  </a:lnTo>
                  <a:lnTo>
                    <a:pt x="615" y="158"/>
                  </a:lnTo>
                  <a:lnTo>
                    <a:pt x="636" y="153"/>
                  </a:lnTo>
                  <a:lnTo>
                    <a:pt x="642" y="162"/>
                  </a:lnTo>
                  <a:lnTo>
                    <a:pt x="647" y="161"/>
                  </a:lnTo>
                  <a:lnTo>
                    <a:pt x="645" y="172"/>
                  </a:lnTo>
                  <a:lnTo>
                    <a:pt x="655" y="163"/>
                  </a:lnTo>
                  <a:lnTo>
                    <a:pt x="652" y="182"/>
                  </a:lnTo>
                  <a:lnTo>
                    <a:pt x="655" y="187"/>
                  </a:lnTo>
                  <a:lnTo>
                    <a:pt x="649" y="191"/>
                  </a:lnTo>
                  <a:lnTo>
                    <a:pt x="655" y="194"/>
                  </a:lnTo>
                  <a:lnTo>
                    <a:pt x="655" y="201"/>
                  </a:lnTo>
                  <a:lnTo>
                    <a:pt x="662" y="197"/>
                  </a:lnTo>
                  <a:lnTo>
                    <a:pt x="659" y="201"/>
                  </a:lnTo>
                  <a:lnTo>
                    <a:pt x="663" y="203"/>
                  </a:lnTo>
                  <a:lnTo>
                    <a:pt x="663" y="191"/>
                  </a:lnTo>
                  <a:lnTo>
                    <a:pt x="659" y="184"/>
                  </a:lnTo>
                  <a:lnTo>
                    <a:pt x="662" y="174"/>
                  </a:lnTo>
                  <a:lnTo>
                    <a:pt x="659" y="169"/>
                  </a:lnTo>
                  <a:lnTo>
                    <a:pt x="674" y="171"/>
                  </a:lnTo>
                  <a:lnTo>
                    <a:pt x="691" y="150"/>
                  </a:lnTo>
                  <a:lnTo>
                    <a:pt x="684" y="133"/>
                  </a:lnTo>
                  <a:lnTo>
                    <a:pt x="682" y="140"/>
                  </a:lnTo>
                  <a:lnTo>
                    <a:pt x="685" y="139"/>
                  </a:lnTo>
                  <a:lnTo>
                    <a:pt x="682" y="143"/>
                  </a:lnTo>
                  <a:lnTo>
                    <a:pt x="674" y="143"/>
                  </a:lnTo>
                  <a:lnTo>
                    <a:pt x="681" y="118"/>
                  </a:lnTo>
                  <a:lnTo>
                    <a:pt x="685" y="115"/>
                  </a:lnTo>
                  <a:lnTo>
                    <a:pt x="685" y="124"/>
                  </a:lnTo>
                  <a:lnTo>
                    <a:pt x="688" y="123"/>
                  </a:lnTo>
                  <a:lnTo>
                    <a:pt x="687" y="111"/>
                  </a:lnTo>
                  <a:lnTo>
                    <a:pt x="678" y="114"/>
                  </a:lnTo>
                  <a:lnTo>
                    <a:pt x="645" y="88"/>
                  </a:lnTo>
                  <a:lnTo>
                    <a:pt x="645" y="73"/>
                  </a:lnTo>
                  <a:lnTo>
                    <a:pt x="655" y="61"/>
                  </a:lnTo>
                  <a:lnTo>
                    <a:pt x="647" y="54"/>
                  </a:lnTo>
                  <a:lnTo>
                    <a:pt x="649" y="33"/>
                  </a:lnTo>
                  <a:lnTo>
                    <a:pt x="655" y="28"/>
                  </a:lnTo>
                  <a:lnTo>
                    <a:pt x="661" y="33"/>
                  </a:lnTo>
                  <a:lnTo>
                    <a:pt x="662" y="25"/>
                  </a:lnTo>
                  <a:lnTo>
                    <a:pt x="658" y="19"/>
                  </a:lnTo>
                  <a:lnTo>
                    <a:pt x="66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13" name="Freeform 1957"/>
            <p:cNvSpPr>
              <a:spLocks/>
            </p:cNvSpPr>
            <p:nvPr/>
          </p:nvSpPr>
          <p:spPr bwMode="auto">
            <a:xfrm>
              <a:off x="3365501" y="2954338"/>
              <a:ext cx="9525" cy="20638"/>
            </a:xfrm>
            <a:custGeom>
              <a:avLst/>
              <a:gdLst/>
              <a:ahLst/>
              <a:cxnLst>
                <a:cxn ang="0">
                  <a:pos x="4" y="0"/>
                </a:cxn>
                <a:cxn ang="0">
                  <a:pos x="13" y="1"/>
                </a:cxn>
                <a:cxn ang="0">
                  <a:pos x="6" y="25"/>
                </a:cxn>
                <a:cxn ang="0">
                  <a:pos x="0" y="19"/>
                </a:cxn>
                <a:cxn ang="0">
                  <a:pos x="2" y="4"/>
                </a:cxn>
                <a:cxn ang="0">
                  <a:pos x="4" y="0"/>
                </a:cxn>
              </a:cxnLst>
              <a:rect l="0" t="0" r="r" b="b"/>
              <a:pathLst>
                <a:path w="13" h="25">
                  <a:moveTo>
                    <a:pt x="4" y="0"/>
                  </a:moveTo>
                  <a:lnTo>
                    <a:pt x="13" y="1"/>
                  </a:lnTo>
                  <a:lnTo>
                    <a:pt x="6" y="25"/>
                  </a:lnTo>
                  <a:lnTo>
                    <a:pt x="0" y="19"/>
                  </a:lnTo>
                  <a:lnTo>
                    <a:pt x="2" y="4"/>
                  </a:lnTo>
                  <a:lnTo>
                    <a:pt x="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14" name="Freeform 1958"/>
            <p:cNvSpPr>
              <a:spLocks/>
            </p:cNvSpPr>
            <p:nvPr/>
          </p:nvSpPr>
          <p:spPr bwMode="auto">
            <a:xfrm>
              <a:off x="3365501" y="2954338"/>
              <a:ext cx="9525" cy="20638"/>
            </a:xfrm>
            <a:custGeom>
              <a:avLst/>
              <a:gdLst/>
              <a:ahLst/>
              <a:cxnLst>
                <a:cxn ang="0">
                  <a:pos x="4" y="0"/>
                </a:cxn>
                <a:cxn ang="0">
                  <a:pos x="13" y="1"/>
                </a:cxn>
                <a:cxn ang="0">
                  <a:pos x="6" y="25"/>
                </a:cxn>
                <a:cxn ang="0">
                  <a:pos x="0" y="19"/>
                </a:cxn>
                <a:cxn ang="0">
                  <a:pos x="2" y="4"/>
                </a:cxn>
                <a:cxn ang="0">
                  <a:pos x="4" y="0"/>
                </a:cxn>
              </a:cxnLst>
              <a:rect l="0" t="0" r="r" b="b"/>
              <a:pathLst>
                <a:path w="13" h="25">
                  <a:moveTo>
                    <a:pt x="4" y="0"/>
                  </a:moveTo>
                  <a:lnTo>
                    <a:pt x="13" y="1"/>
                  </a:lnTo>
                  <a:lnTo>
                    <a:pt x="6" y="25"/>
                  </a:lnTo>
                  <a:lnTo>
                    <a:pt x="0" y="19"/>
                  </a:lnTo>
                  <a:lnTo>
                    <a:pt x="2" y="4"/>
                  </a:lnTo>
                  <a:lnTo>
                    <a:pt x="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15" name="Freeform 1959"/>
            <p:cNvSpPr>
              <a:spLocks/>
            </p:cNvSpPr>
            <p:nvPr/>
          </p:nvSpPr>
          <p:spPr bwMode="auto">
            <a:xfrm>
              <a:off x="3322638" y="2944813"/>
              <a:ext cx="20638" cy="19050"/>
            </a:xfrm>
            <a:custGeom>
              <a:avLst/>
              <a:gdLst/>
              <a:ahLst/>
              <a:cxnLst>
                <a:cxn ang="0">
                  <a:pos x="19" y="0"/>
                </a:cxn>
                <a:cxn ang="0">
                  <a:pos x="26" y="1"/>
                </a:cxn>
                <a:cxn ang="0">
                  <a:pos x="23" y="7"/>
                </a:cxn>
                <a:cxn ang="0">
                  <a:pos x="8" y="23"/>
                </a:cxn>
                <a:cxn ang="0">
                  <a:pos x="0" y="24"/>
                </a:cxn>
                <a:cxn ang="0">
                  <a:pos x="8" y="5"/>
                </a:cxn>
                <a:cxn ang="0">
                  <a:pos x="19" y="0"/>
                </a:cxn>
              </a:cxnLst>
              <a:rect l="0" t="0" r="r" b="b"/>
              <a:pathLst>
                <a:path w="26" h="24">
                  <a:moveTo>
                    <a:pt x="19" y="0"/>
                  </a:moveTo>
                  <a:lnTo>
                    <a:pt x="26" y="1"/>
                  </a:lnTo>
                  <a:lnTo>
                    <a:pt x="23" y="7"/>
                  </a:lnTo>
                  <a:lnTo>
                    <a:pt x="8" y="23"/>
                  </a:lnTo>
                  <a:lnTo>
                    <a:pt x="0" y="24"/>
                  </a:lnTo>
                  <a:lnTo>
                    <a:pt x="8" y="5"/>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16" name="Freeform 1960"/>
            <p:cNvSpPr>
              <a:spLocks/>
            </p:cNvSpPr>
            <p:nvPr/>
          </p:nvSpPr>
          <p:spPr bwMode="auto">
            <a:xfrm>
              <a:off x="3322638" y="2944813"/>
              <a:ext cx="20638" cy="19050"/>
            </a:xfrm>
            <a:custGeom>
              <a:avLst/>
              <a:gdLst/>
              <a:ahLst/>
              <a:cxnLst>
                <a:cxn ang="0">
                  <a:pos x="19" y="0"/>
                </a:cxn>
                <a:cxn ang="0">
                  <a:pos x="26" y="1"/>
                </a:cxn>
                <a:cxn ang="0">
                  <a:pos x="23" y="7"/>
                </a:cxn>
                <a:cxn ang="0">
                  <a:pos x="8" y="23"/>
                </a:cxn>
                <a:cxn ang="0">
                  <a:pos x="0" y="24"/>
                </a:cxn>
                <a:cxn ang="0">
                  <a:pos x="8" y="5"/>
                </a:cxn>
                <a:cxn ang="0">
                  <a:pos x="19" y="0"/>
                </a:cxn>
              </a:cxnLst>
              <a:rect l="0" t="0" r="r" b="b"/>
              <a:pathLst>
                <a:path w="26" h="24">
                  <a:moveTo>
                    <a:pt x="19" y="0"/>
                  </a:moveTo>
                  <a:lnTo>
                    <a:pt x="26" y="1"/>
                  </a:lnTo>
                  <a:lnTo>
                    <a:pt x="23" y="7"/>
                  </a:lnTo>
                  <a:lnTo>
                    <a:pt x="8" y="23"/>
                  </a:lnTo>
                  <a:lnTo>
                    <a:pt x="0" y="24"/>
                  </a:lnTo>
                  <a:lnTo>
                    <a:pt x="8" y="5"/>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17" name="Freeform 1961"/>
            <p:cNvSpPr>
              <a:spLocks/>
            </p:cNvSpPr>
            <p:nvPr/>
          </p:nvSpPr>
          <p:spPr bwMode="auto">
            <a:xfrm>
              <a:off x="3429001" y="2787650"/>
              <a:ext cx="9525" cy="19050"/>
            </a:xfrm>
            <a:custGeom>
              <a:avLst/>
              <a:gdLst/>
              <a:ahLst/>
              <a:cxnLst>
                <a:cxn ang="0">
                  <a:pos x="5" y="0"/>
                </a:cxn>
                <a:cxn ang="0">
                  <a:pos x="13" y="22"/>
                </a:cxn>
                <a:cxn ang="0">
                  <a:pos x="3" y="25"/>
                </a:cxn>
                <a:cxn ang="0">
                  <a:pos x="0" y="10"/>
                </a:cxn>
                <a:cxn ang="0">
                  <a:pos x="5" y="0"/>
                </a:cxn>
              </a:cxnLst>
              <a:rect l="0" t="0" r="r" b="b"/>
              <a:pathLst>
                <a:path w="13" h="25">
                  <a:moveTo>
                    <a:pt x="5" y="0"/>
                  </a:moveTo>
                  <a:lnTo>
                    <a:pt x="13" y="22"/>
                  </a:lnTo>
                  <a:lnTo>
                    <a:pt x="3" y="25"/>
                  </a:lnTo>
                  <a:lnTo>
                    <a:pt x="0" y="10"/>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18" name="Freeform 1962"/>
            <p:cNvSpPr>
              <a:spLocks/>
            </p:cNvSpPr>
            <p:nvPr/>
          </p:nvSpPr>
          <p:spPr bwMode="auto">
            <a:xfrm>
              <a:off x="3429001" y="2787650"/>
              <a:ext cx="9525" cy="19050"/>
            </a:xfrm>
            <a:custGeom>
              <a:avLst/>
              <a:gdLst/>
              <a:ahLst/>
              <a:cxnLst>
                <a:cxn ang="0">
                  <a:pos x="5" y="0"/>
                </a:cxn>
                <a:cxn ang="0">
                  <a:pos x="13" y="22"/>
                </a:cxn>
                <a:cxn ang="0">
                  <a:pos x="3" y="25"/>
                </a:cxn>
                <a:cxn ang="0">
                  <a:pos x="0" y="10"/>
                </a:cxn>
                <a:cxn ang="0">
                  <a:pos x="5" y="0"/>
                </a:cxn>
              </a:cxnLst>
              <a:rect l="0" t="0" r="r" b="b"/>
              <a:pathLst>
                <a:path w="13" h="25">
                  <a:moveTo>
                    <a:pt x="5" y="0"/>
                  </a:moveTo>
                  <a:lnTo>
                    <a:pt x="13" y="22"/>
                  </a:lnTo>
                  <a:lnTo>
                    <a:pt x="3" y="25"/>
                  </a:lnTo>
                  <a:lnTo>
                    <a:pt x="0" y="10"/>
                  </a:lnTo>
                  <a:lnTo>
                    <a:pt x="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19" name="Freeform 1963"/>
            <p:cNvSpPr>
              <a:spLocks/>
            </p:cNvSpPr>
            <p:nvPr/>
          </p:nvSpPr>
          <p:spPr bwMode="auto">
            <a:xfrm>
              <a:off x="3395663" y="2787650"/>
              <a:ext cx="22225" cy="30163"/>
            </a:xfrm>
            <a:custGeom>
              <a:avLst/>
              <a:gdLst/>
              <a:ahLst/>
              <a:cxnLst>
                <a:cxn ang="0">
                  <a:pos x="12" y="0"/>
                </a:cxn>
                <a:cxn ang="0">
                  <a:pos x="25" y="4"/>
                </a:cxn>
                <a:cxn ang="0">
                  <a:pos x="28" y="12"/>
                </a:cxn>
                <a:cxn ang="0">
                  <a:pos x="27" y="29"/>
                </a:cxn>
                <a:cxn ang="0">
                  <a:pos x="19" y="38"/>
                </a:cxn>
                <a:cxn ang="0">
                  <a:pos x="5" y="38"/>
                </a:cxn>
                <a:cxn ang="0">
                  <a:pos x="0" y="28"/>
                </a:cxn>
                <a:cxn ang="0">
                  <a:pos x="0" y="18"/>
                </a:cxn>
                <a:cxn ang="0">
                  <a:pos x="12" y="0"/>
                </a:cxn>
              </a:cxnLst>
              <a:rect l="0" t="0" r="r" b="b"/>
              <a:pathLst>
                <a:path w="28" h="38">
                  <a:moveTo>
                    <a:pt x="12" y="0"/>
                  </a:moveTo>
                  <a:lnTo>
                    <a:pt x="25" y="4"/>
                  </a:lnTo>
                  <a:lnTo>
                    <a:pt x="28" y="12"/>
                  </a:lnTo>
                  <a:lnTo>
                    <a:pt x="27" y="29"/>
                  </a:lnTo>
                  <a:lnTo>
                    <a:pt x="19" y="38"/>
                  </a:lnTo>
                  <a:lnTo>
                    <a:pt x="5" y="38"/>
                  </a:lnTo>
                  <a:lnTo>
                    <a:pt x="0" y="28"/>
                  </a:lnTo>
                  <a:lnTo>
                    <a:pt x="0" y="18"/>
                  </a:lnTo>
                  <a:lnTo>
                    <a:pt x="1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20" name="Freeform 1964"/>
            <p:cNvSpPr>
              <a:spLocks/>
            </p:cNvSpPr>
            <p:nvPr/>
          </p:nvSpPr>
          <p:spPr bwMode="auto">
            <a:xfrm>
              <a:off x="3395663" y="2787650"/>
              <a:ext cx="22225" cy="30163"/>
            </a:xfrm>
            <a:custGeom>
              <a:avLst/>
              <a:gdLst/>
              <a:ahLst/>
              <a:cxnLst>
                <a:cxn ang="0">
                  <a:pos x="12" y="0"/>
                </a:cxn>
                <a:cxn ang="0">
                  <a:pos x="25" y="4"/>
                </a:cxn>
                <a:cxn ang="0">
                  <a:pos x="28" y="12"/>
                </a:cxn>
                <a:cxn ang="0">
                  <a:pos x="27" y="29"/>
                </a:cxn>
                <a:cxn ang="0">
                  <a:pos x="19" y="38"/>
                </a:cxn>
                <a:cxn ang="0">
                  <a:pos x="5" y="38"/>
                </a:cxn>
                <a:cxn ang="0">
                  <a:pos x="0" y="28"/>
                </a:cxn>
                <a:cxn ang="0">
                  <a:pos x="0" y="18"/>
                </a:cxn>
                <a:cxn ang="0">
                  <a:pos x="12" y="0"/>
                </a:cxn>
              </a:cxnLst>
              <a:rect l="0" t="0" r="r" b="b"/>
              <a:pathLst>
                <a:path w="28" h="38">
                  <a:moveTo>
                    <a:pt x="12" y="0"/>
                  </a:moveTo>
                  <a:lnTo>
                    <a:pt x="25" y="4"/>
                  </a:lnTo>
                  <a:lnTo>
                    <a:pt x="28" y="12"/>
                  </a:lnTo>
                  <a:lnTo>
                    <a:pt x="27" y="29"/>
                  </a:lnTo>
                  <a:lnTo>
                    <a:pt x="19" y="38"/>
                  </a:lnTo>
                  <a:lnTo>
                    <a:pt x="5" y="38"/>
                  </a:lnTo>
                  <a:lnTo>
                    <a:pt x="0" y="28"/>
                  </a:lnTo>
                  <a:lnTo>
                    <a:pt x="0" y="18"/>
                  </a:lnTo>
                  <a:lnTo>
                    <a:pt x="1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21" name="Freeform 1965"/>
            <p:cNvSpPr>
              <a:spLocks/>
            </p:cNvSpPr>
            <p:nvPr/>
          </p:nvSpPr>
          <p:spPr bwMode="auto">
            <a:xfrm>
              <a:off x="3281363" y="2860675"/>
              <a:ext cx="84138" cy="73025"/>
            </a:xfrm>
            <a:custGeom>
              <a:avLst/>
              <a:gdLst/>
              <a:ahLst/>
              <a:cxnLst>
                <a:cxn ang="0">
                  <a:pos x="29" y="0"/>
                </a:cxn>
                <a:cxn ang="0">
                  <a:pos x="32" y="9"/>
                </a:cxn>
                <a:cxn ang="0">
                  <a:pos x="34" y="20"/>
                </a:cxn>
                <a:cxn ang="0">
                  <a:pos x="42" y="15"/>
                </a:cxn>
                <a:cxn ang="0">
                  <a:pos x="47" y="16"/>
                </a:cxn>
                <a:cxn ang="0">
                  <a:pos x="45" y="22"/>
                </a:cxn>
                <a:cxn ang="0">
                  <a:pos x="79" y="41"/>
                </a:cxn>
                <a:cxn ang="0">
                  <a:pos x="83" y="61"/>
                </a:cxn>
                <a:cxn ang="0">
                  <a:pos x="95" y="60"/>
                </a:cxn>
                <a:cxn ang="0">
                  <a:pos x="105" y="72"/>
                </a:cxn>
                <a:cxn ang="0">
                  <a:pos x="92" y="82"/>
                </a:cxn>
                <a:cxn ang="0">
                  <a:pos x="73" y="75"/>
                </a:cxn>
                <a:cxn ang="0">
                  <a:pos x="73" y="66"/>
                </a:cxn>
                <a:cxn ang="0">
                  <a:pos x="61" y="64"/>
                </a:cxn>
                <a:cxn ang="0">
                  <a:pos x="63" y="58"/>
                </a:cxn>
                <a:cxn ang="0">
                  <a:pos x="54" y="61"/>
                </a:cxn>
                <a:cxn ang="0">
                  <a:pos x="53" y="72"/>
                </a:cxn>
                <a:cxn ang="0">
                  <a:pos x="31" y="92"/>
                </a:cxn>
                <a:cxn ang="0">
                  <a:pos x="25" y="88"/>
                </a:cxn>
                <a:cxn ang="0">
                  <a:pos x="23" y="67"/>
                </a:cxn>
                <a:cxn ang="0">
                  <a:pos x="22" y="73"/>
                </a:cxn>
                <a:cxn ang="0">
                  <a:pos x="2" y="79"/>
                </a:cxn>
                <a:cxn ang="0">
                  <a:pos x="0" y="75"/>
                </a:cxn>
                <a:cxn ang="0">
                  <a:pos x="3" y="66"/>
                </a:cxn>
                <a:cxn ang="0">
                  <a:pos x="15" y="58"/>
                </a:cxn>
                <a:cxn ang="0">
                  <a:pos x="13" y="45"/>
                </a:cxn>
                <a:cxn ang="0">
                  <a:pos x="16" y="15"/>
                </a:cxn>
                <a:cxn ang="0">
                  <a:pos x="22" y="3"/>
                </a:cxn>
                <a:cxn ang="0">
                  <a:pos x="29" y="0"/>
                </a:cxn>
              </a:cxnLst>
              <a:rect l="0" t="0" r="r" b="b"/>
              <a:pathLst>
                <a:path w="105" h="92">
                  <a:moveTo>
                    <a:pt x="29" y="0"/>
                  </a:moveTo>
                  <a:lnTo>
                    <a:pt x="32" y="9"/>
                  </a:lnTo>
                  <a:lnTo>
                    <a:pt x="34" y="20"/>
                  </a:lnTo>
                  <a:lnTo>
                    <a:pt x="42" y="15"/>
                  </a:lnTo>
                  <a:lnTo>
                    <a:pt x="47" y="16"/>
                  </a:lnTo>
                  <a:lnTo>
                    <a:pt x="45" y="22"/>
                  </a:lnTo>
                  <a:lnTo>
                    <a:pt x="79" y="41"/>
                  </a:lnTo>
                  <a:lnTo>
                    <a:pt x="83" y="61"/>
                  </a:lnTo>
                  <a:lnTo>
                    <a:pt x="95" y="60"/>
                  </a:lnTo>
                  <a:lnTo>
                    <a:pt x="105" y="72"/>
                  </a:lnTo>
                  <a:lnTo>
                    <a:pt x="92" y="82"/>
                  </a:lnTo>
                  <a:lnTo>
                    <a:pt x="73" y="75"/>
                  </a:lnTo>
                  <a:lnTo>
                    <a:pt x="73" y="66"/>
                  </a:lnTo>
                  <a:lnTo>
                    <a:pt x="61" y="64"/>
                  </a:lnTo>
                  <a:lnTo>
                    <a:pt x="63" y="58"/>
                  </a:lnTo>
                  <a:lnTo>
                    <a:pt x="54" y="61"/>
                  </a:lnTo>
                  <a:lnTo>
                    <a:pt x="53" y="72"/>
                  </a:lnTo>
                  <a:lnTo>
                    <a:pt x="31" y="92"/>
                  </a:lnTo>
                  <a:lnTo>
                    <a:pt x="25" y="88"/>
                  </a:lnTo>
                  <a:lnTo>
                    <a:pt x="23" y="67"/>
                  </a:lnTo>
                  <a:lnTo>
                    <a:pt x="22" y="73"/>
                  </a:lnTo>
                  <a:lnTo>
                    <a:pt x="2" y="79"/>
                  </a:lnTo>
                  <a:lnTo>
                    <a:pt x="0" y="75"/>
                  </a:lnTo>
                  <a:lnTo>
                    <a:pt x="3" y="66"/>
                  </a:lnTo>
                  <a:lnTo>
                    <a:pt x="15" y="58"/>
                  </a:lnTo>
                  <a:lnTo>
                    <a:pt x="13" y="45"/>
                  </a:lnTo>
                  <a:lnTo>
                    <a:pt x="16" y="15"/>
                  </a:lnTo>
                  <a:lnTo>
                    <a:pt x="22" y="3"/>
                  </a:lnTo>
                  <a:lnTo>
                    <a:pt x="2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22" name="Freeform 1966"/>
            <p:cNvSpPr>
              <a:spLocks/>
            </p:cNvSpPr>
            <p:nvPr/>
          </p:nvSpPr>
          <p:spPr bwMode="auto">
            <a:xfrm>
              <a:off x="3281363" y="2860675"/>
              <a:ext cx="84138" cy="73025"/>
            </a:xfrm>
            <a:custGeom>
              <a:avLst/>
              <a:gdLst/>
              <a:ahLst/>
              <a:cxnLst>
                <a:cxn ang="0">
                  <a:pos x="29" y="0"/>
                </a:cxn>
                <a:cxn ang="0">
                  <a:pos x="32" y="9"/>
                </a:cxn>
                <a:cxn ang="0">
                  <a:pos x="34" y="20"/>
                </a:cxn>
                <a:cxn ang="0">
                  <a:pos x="42" y="15"/>
                </a:cxn>
                <a:cxn ang="0">
                  <a:pos x="47" y="16"/>
                </a:cxn>
                <a:cxn ang="0">
                  <a:pos x="45" y="22"/>
                </a:cxn>
                <a:cxn ang="0">
                  <a:pos x="79" y="41"/>
                </a:cxn>
                <a:cxn ang="0">
                  <a:pos x="83" y="61"/>
                </a:cxn>
                <a:cxn ang="0">
                  <a:pos x="95" y="60"/>
                </a:cxn>
                <a:cxn ang="0">
                  <a:pos x="105" y="72"/>
                </a:cxn>
                <a:cxn ang="0">
                  <a:pos x="92" y="82"/>
                </a:cxn>
                <a:cxn ang="0">
                  <a:pos x="73" y="75"/>
                </a:cxn>
                <a:cxn ang="0">
                  <a:pos x="73" y="66"/>
                </a:cxn>
                <a:cxn ang="0">
                  <a:pos x="61" y="64"/>
                </a:cxn>
                <a:cxn ang="0">
                  <a:pos x="63" y="58"/>
                </a:cxn>
                <a:cxn ang="0">
                  <a:pos x="54" y="61"/>
                </a:cxn>
                <a:cxn ang="0">
                  <a:pos x="53" y="72"/>
                </a:cxn>
                <a:cxn ang="0">
                  <a:pos x="31" y="92"/>
                </a:cxn>
                <a:cxn ang="0">
                  <a:pos x="25" y="88"/>
                </a:cxn>
                <a:cxn ang="0">
                  <a:pos x="23" y="67"/>
                </a:cxn>
                <a:cxn ang="0">
                  <a:pos x="22" y="73"/>
                </a:cxn>
                <a:cxn ang="0">
                  <a:pos x="2" y="79"/>
                </a:cxn>
                <a:cxn ang="0">
                  <a:pos x="0" y="75"/>
                </a:cxn>
                <a:cxn ang="0">
                  <a:pos x="3" y="66"/>
                </a:cxn>
                <a:cxn ang="0">
                  <a:pos x="15" y="58"/>
                </a:cxn>
                <a:cxn ang="0">
                  <a:pos x="13" y="45"/>
                </a:cxn>
                <a:cxn ang="0">
                  <a:pos x="16" y="15"/>
                </a:cxn>
                <a:cxn ang="0">
                  <a:pos x="22" y="3"/>
                </a:cxn>
                <a:cxn ang="0">
                  <a:pos x="29" y="0"/>
                </a:cxn>
              </a:cxnLst>
              <a:rect l="0" t="0" r="r" b="b"/>
              <a:pathLst>
                <a:path w="105" h="92">
                  <a:moveTo>
                    <a:pt x="29" y="0"/>
                  </a:moveTo>
                  <a:lnTo>
                    <a:pt x="32" y="9"/>
                  </a:lnTo>
                  <a:lnTo>
                    <a:pt x="34" y="20"/>
                  </a:lnTo>
                  <a:lnTo>
                    <a:pt x="42" y="15"/>
                  </a:lnTo>
                  <a:lnTo>
                    <a:pt x="47" y="16"/>
                  </a:lnTo>
                  <a:lnTo>
                    <a:pt x="45" y="22"/>
                  </a:lnTo>
                  <a:lnTo>
                    <a:pt x="79" y="41"/>
                  </a:lnTo>
                  <a:lnTo>
                    <a:pt x="83" y="61"/>
                  </a:lnTo>
                  <a:lnTo>
                    <a:pt x="95" y="60"/>
                  </a:lnTo>
                  <a:lnTo>
                    <a:pt x="105" y="72"/>
                  </a:lnTo>
                  <a:lnTo>
                    <a:pt x="92" y="82"/>
                  </a:lnTo>
                  <a:lnTo>
                    <a:pt x="73" y="75"/>
                  </a:lnTo>
                  <a:lnTo>
                    <a:pt x="73" y="66"/>
                  </a:lnTo>
                  <a:lnTo>
                    <a:pt x="61" y="64"/>
                  </a:lnTo>
                  <a:lnTo>
                    <a:pt x="63" y="58"/>
                  </a:lnTo>
                  <a:lnTo>
                    <a:pt x="54" y="61"/>
                  </a:lnTo>
                  <a:lnTo>
                    <a:pt x="53" y="72"/>
                  </a:lnTo>
                  <a:lnTo>
                    <a:pt x="31" y="92"/>
                  </a:lnTo>
                  <a:lnTo>
                    <a:pt x="25" y="88"/>
                  </a:lnTo>
                  <a:lnTo>
                    <a:pt x="23" y="67"/>
                  </a:lnTo>
                  <a:lnTo>
                    <a:pt x="22" y="73"/>
                  </a:lnTo>
                  <a:lnTo>
                    <a:pt x="2" y="79"/>
                  </a:lnTo>
                  <a:lnTo>
                    <a:pt x="0" y="75"/>
                  </a:lnTo>
                  <a:lnTo>
                    <a:pt x="3" y="66"/>
                  </a:lnTo>
                  <a:lnTo>
                    <a:pt x="15" y="58"/>
                  </a:lnTo>
                  <a:lnTo>
                    <a:pt x="13" y="45"/>
                  </a:lnTo>
                  <a:lnTo>
                    <a:pt x="16" y="15"/>
                  </a:lnTo>
                  <a:lnTo>
                    <a:pt x="22" y="3"/>
                  </a:lnTo>
                  <a:lnTo>
                    <a:pt x="2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23" name="Freeform 1967"/>
            <p:cNvSpPr>
              <a:spLocks/>
            </p:cNvSpPr>
            <p:nvPr/>
          </p:nvSpPr>
          <p:spPr bwMode="auto">
            <a:xfrm>
              <a:off x="3281363" y="2787650"/>
              <a:ext cx="19050" cy="19050"/>
            </a:xfrm>
            <a:custGeom>
              <a:avLst/>
              <a:gdLst/>
              <a:ahLst/>
              <a:cxnLst>
                <a:cxn ang="0">
                  <a:pos x="21" y="0"/>
                </a:cxn>
                <a:cxn ang="0">
                  <a:pos x="25" y="25"/>
                </a:cxn>
                <a:cxn ang="0">
                  <a:pos x="0" y="19"/>
                </a:cxn>
                <a:cxn ang="0">
                  <a:pos x="0" y="2"/>
                </a:cxn>
                <a:cxn ang="0">
                  <a:pos x="21" y="0"/>
                </a:cxn>
              </a:cxnLst>
              <a:rect l="0" t="0" r="r" b="b"/>
              <a:pathLst>
                <a:path w="25" h="25">
                  <a:moveTo>
                    <a:pt x="21" y="0"/>
                  </a:moveTo>
                  <a:lnTo>
                    <a:pt x="25" y="25"/>
                  </a:lnTo>
                  <a:lnTo>
                    <a:pt x="0" y="19"/>
                  </a:lnTo>
                  <a:lnTo>
                    <a:pt x="0" y="2"/>
                  </a:lnTo>
                  <a:lnTo>
                    <a:pt x="2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24" name="Freeform 1968"/>
            <p:cNvSpPr>
              <a:spLocks/>
            </p:cNvSpPr>
            <p:nvPr/>
          </p:nvSpPr>
          <p:spPr bwMode="auto">
            <a:xfrm>
              <a:off x="3281363" y="2787650"/>
              <a:ext cx="19050" cy="19050"/>
            </a:xfrm>
            <a:custGeom>
              <a:avLst/>
              <a:gdLst/>
              <a:ahLst/>
              <a:cxnLst>
                <a:cxn ang="0">
                  <a:pos x="21" y="0"/>
                </a:cxn>
                <a:cxn ang="0">
                  <a:pos x="25" y="25"/>
                </a:cxn>
                <a:cxn ang="0">
                  <a:pos x="0" y="19"/>
                </a:cxn>
                <a:cxn ang="0">
                  <a:pos x="0" y="2"/>
                </a:cxn>
                <a:cxn ang="0">
                  <a:pos x="21" y="0"/>
                </a:cxn>
              </a:cxnLst>
              <a:rect l="0" t="0" r="r" b="b"/>
              <a:pathLst>
                <a:path w="25" h="25">
                  <a:moveTo>
                    <a:pt x="21" y="0"/>
                  </a:moveTo>
                  <a:lnTo>
                    <a:pt x="25" y="25"/>
                  </a:lnTo>
                  <a:lnTo>
                    <a:pt x="0" y="19"/>
                  </a:lnTo>
                  <a:lnTo>
                    <a:pt x="0" y="2"/>
                  </a:lnTo>
                  <a:lnTo>
                    <a:pt x="2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25" name="Freeform 1969"/>
            <p:cNvSpPr>
              <a:spLocks/>
            </p:cNvSpPr>
            <p:nvPr/>
          </p:nvSpPr>
          <p:spPr bwMode="auto">
            <a:xfrm>
              <a:off x="3386138" y="2924175"/>
              <a:ext cx="9525" cy="19050"/>
            </a:xfrm>
            <a:custGeom>
              <a:avLst/>
              <a:gdLst/>
              <a:ahLst/>
              <a:cxnLst>
                <a:cxn ang="0">
                  <a:pos x="0" y="0"/>
                </a:cxn>
                <a:cxn ang="0">
                  <a:pos x="11" y="0"/>
                </a:cxn>
                <a:cxn ang="0">
                  <a:pos x="13" y="15"/>
                </a:cxn>
                <a:cxn ang="0">
                  <a:pos x="9" y="25"/>
                </a:cxn>
                <a:cxn ang="0">
                  <a:pos x="0" y="0"/>
                </a:cxn>
              </a:cxnLst>
              <a:rect l="0" t="0" r="r" b="b"/>
              <a:pathLst>
                <a:path w="13" h="25">
                  <a:moveTo>
                    <a:pt x="0" y="0"/>
                  </a:moveTo>
                  <a:lnTo>
                    <a:pt x="11" y="0"/>
                  </a:lnTo>
                  <a:lnTo>
                    <a:pt x="13" y="15"/>
                  </a:lnTo>
                  <a:lnTo>
                    <a:pt x="9" y="25"/>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26" name="Freeform 1970"/>
            <p:cNvSpPr>
              <a:spLocks/>
            </p:cNvSpPr>
            <p:nvPr/>
          </p:nvSpPr>
          <p:spPr bwMode="auto">
            <a:xfrm>
              <a:off x="3386138" y="2924175"/>
              <a:ext cx="9525" cy="19050"/>
            </a:xfrm>
            <a:custGeom>
              <a:avLst/>
              <a:gdLst/>
              <a:ahLst/>
              <a:cxnLst>
                <a:cxn ang="0">
                  <a:pos x="0" y="0"/>
                </a:cxn>
                <a:cxn ang="0">
                  <a:pos x="11" y="0"/>
                </a:cxn>
                <a:cxn ang="0">
                  <a:pos x="13" y="15"/>
                </a:cxn>
                <a:cxn ang="0">
                  <a:pos x="9" y="25"/>
                </a:cxn>
                <a:cxn ang="0">
                  <a:pos x="0" y="0"/>
                </a:cxn>
              </a:cxnLst>
              <a:rect l="0" t="0" r="r" b="b"/>
              <a:pathLst>
                <a:path w="13" h="25">
                  <a:moveTo>
                    <a:pt x="0" y="0"/>
                  </a:moveTo>
                  <a:lnTo>
                    <a:pt x="11" y="0"/>
                  </a:lnTo>
                  <a:lnTo>
                    <a:pt x="13" y="15"/>
                  </a:lnTo>
                  <a:lnTo>
                    <a:pt x="9" y="25"/>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27" name="Freeform 1971"/>
            <p:cNvSpPr>
              <a:spLocks/>
            </p:cNvSpPr>
            <p:nvPr/>
          </p:nvSpPr>
          <p:spPr bwMode="auto">
            <a:xfrm>
              <a:off x="3144838" y="2733675"/>
              <a:ext cx="41275" cy="41275"/>
            </a:xfrm>
            <a:custGeom>
              <a:avLst/>
              <a:gdLst/>
              <a:ahLst/>
              <a:cxnLst>
                <a:cxn ang="0">
                  <a:pos x="20" y="0"/>
                </a:cxn>
                <a:cxn ang="0">
                  <a:pos x="32" y="14"/>
                </a:cxn>
                <a:cxn ang="0">
                  <a:pos x="50" y="42"/>
                </a:cxn>
                <a:cxn ang="0">
                  <a:pos x="53" y="41"/>
                </a:cxn>
                <a:cxn ang="0">
                  <a:pos x="39" y="52"/>
                </a:cxn>
                <a:cxn ang="0">
                  <a:pos x="0" y="38"/>
                </a:cxn>
                <a:cxn ang="0">
                  <a:pos x="2" y="32"/>
                </a:cxn>
                <a:cxn ang="0">
                  <a:pos x="13" y="23"/>
                </a:cxn>
                <a:cxn ang="0">
                  <a:pos x="12" y="16"/>
                </a:cxn>
                <a:cxn ang="0">
                  <a:pos x="16" y="16"/>
                </a:cxn>
                <a:cxn ang="0">
                  <a:pos x="15" y="12"/>
                </a:cxn>
                <a:cxn ang="0">
                  <a:pos x="20" y="0"/>
                </a:cxn>
              </a:cxnLst>
              <a:rect l="0" t="0" r="r" b="b"/>
              <a:pathLst>
                <a:path w="53" h="52">
                  <a:moveTo>
                    <a:pt x="20" y="0"/>
                  </a:moveTo>
                  <a:lnTo>
                    <a:pt x="32" y="14"/>
                  </a:lnTo>
                  <a:lnTo>
                    <a:pt x="50" y="42"/>
                  </a:lnTo>
                  <a:lnTo>
                    <a:pt x="53" y="41"/>
                  </a:lnTo>
                  <a:lnTo>
                    <a:pt x="39" y="52"/>
                  </a:lnTo>
                  <a:lnTo>
                    <a:pt x="0" y="38"/>
                  </a:lnTo>
                  <a:lnTo>
                    <a:pt x="2" y="32"/>
                  </a:lnTo>
                  <a:lnTo>
                    <a:pt x="13" y="23"/>
                  </a:lnTo>
                  <a:lnTo>
                    <a:pt x="12" y="16"/>
                  </a:lnTo>
                  <a:lnTo>
                    <a:pt x="16" y="16"/>
                  </a:lnTo>
                  <a:lnTo>
                    <a:pt x="15" y="12"/>
                  </a:lnTo>
                  <a:lnTo>
                    <a:pt x="2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28" name="Freeform 1972"/>
            <p:cNvSpPr>
              <a:spLocks/>
            </p:cNvSpPr>
            <p:nvPr/>
          </p:nvSpPr>
          <p:spPr bwMode="auto">
            <a:xfrm>
              <a:off x="3144838" y="2733675"/>
              <a:ext cx="41275" cy="41275"/>
            </a:xfrm>
            <a:custGeom>
              <a:avLst/>
              <a:gdLst/>
              <a:ahLst/>
              <a:cxnLst>
                <a:cxn ang="0">
                  <a:pos x="20" y="0"/>
                </a:cxn>
                <a:cxn ang="0">
                  <a:pos x="32" y="14"/>
                </a:cxn>
                <a:cxn ang="0">
                  <a:pos x="50" y="42"/>
                </a:cxn>
                <a:cxn ang="0">
                  <a:pos x="53" y="41"/>
                </a:cxn>
                <a:cxn ang="0">
                  <a:pos x="39" y="52"/>
                </a:cxn>
                <a:cxn ang="0">
                  <a:pos x="0" y="38"/>
                </a:cxn>
                <a:cxn ang="0">
                  <a:pos x="2" y="32"/>
                </a:cxn>
                <a:cxn ang="0">
                  <a:pos x="13" y="23"/>
                </a:cxn>
                <a:cxn ang="0">
                  <a:pos x="12" y="16"/>
                </a:cxn>
                <a:cxn ang="0">
                  <a:pos x="16" y="16"/>
                </a:cxn>
                <a:cxn ang="0">
                  <a:pos x="15" y="12"/>
                </a:cxn>
                <a:cxn ang="0">
                  <a:pos x="20" y="0"/>
                </a:cxn>
              </a:cxnLst>
              <a:rect l="0" t="0" r="r" b="b"/>
              <a:pathLst>
                <a:path w="53" h="52">
                  <a:moveTo>
                    <a:pt x="20" y="0"/>
                  </a:moveTo>
                  <a:lnTo>
                    <a:pt x="32" y="14"/>
                  </a:lnTo>
                  <a:lnTo>
                    <a:pt x="50" y="42"/>
                  </a:lnTo>
                  <a:lnTo>
                    <a:pt x="53" y="41"/>
                  </a:lnTo>
                  <a:lnTo>
                    <a:pt x="39" y="52"/>
                  </a:lnTo>
                  <a:lnTo>
                    <a:pt x="0" y="38"/>
                  </a:lnTo>
                  <a:lnTo>
                    <a:pt x="2" y="32"/>
                  </a:lnTo>
                  <a:lnTo>
                    <a:pt x="13" y="23"/>
                  </a:lnTo>
                  <a:lnTo>
                    <a:pt x="12" y="16"/>
                  </a:lnTo>
                  <a:lnTo>
                    <a:pt x="16" y="16"/>
                  </a:lnTo>
                  <a:lnTo>
                    <a:pt x="15" y="12"/>
                  </a:lnTo>
                  <a:lnTo>
                    <a:pt x="2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29" name="Freeform 1973"/>
            <p:cNvSpPr>
              <a:spLocks/>
            </p:cNvSpPr>
            <p:nvPr/>
          </p:nvSpPr>
          <p:spPr bwMode="auto">
            <a:xfrm>
              <a:off x="2914651" y="2598738"/>
              <a:ext cx="207963" cy="176213"/>
            </a:xfrm>
            <a:custGeom>
              <a:avLst/>
              <a:gdLst/>
              <a:ahLst/>
              <a:cxnLst>
                <a:cxn ang="0">
                  <a:pos x="68" y="3"/>
                </a:cxn>
                <a:cxn ang="0">
                  <a:pos x="64" y="39"/>
                </a:cxn>
                <a:cxn ang="0">
                  <a:pos x="79" y="22"/>
                </a:cxn>
                <a:cxn ang="0">
                  <a:pos x="112" y="34"/>
                </a:cxn>
                <a:cxn ang="0">
                  <a:pos x="131" y="39"/>
                </a:cxn>
                <a:cxn ang="0">
                  <a:pos x="131" y="34"/>
                </a:cxn>
                <a:cxn ang="0">
                  <a:pos x="135" y="25"/>
                </a:cxn>
                <a:cxn ang="0">
                  <a:pos x="152" y="66"/>
                </a:cxn>
                <a:cxn ang="0">
                  <a:pos x="153" y="82"/>
                </a:cxn>
                <a:cxn ang="0">
                  <a:pos x="168" y="72"/>
                </a:cxn>
                <a:cxn ang="0">
                  <a:pos x="156" y="10"/>
                </a:cxn>
                <a:cxn ang="0">
                  <a:pos x="157" y="2"/>
                </a:cxn>
                <a:cxn ang="0">
                  <a:pos x="173" y="4"/>
                </a:cxn>
                <a:cxn ang="0">
                  <a:pos x="197" y="28"/>
                </a:cxn>
                <a:cxn ang="0">
                  <a:pos x="200" y="38"/>
                </a:cxn>
                <a:cxn ang="0">
                  <a:pos x="211" y="89"/>
                </a:cxn>
                <a:cxn ang="0">
                  <a:pos x="226" y="131"/>
                </a:cxn>
                <a:cxn ang="0">
                  <a:pos x="254" y="153"/>
                </a:cxn>
                <a:cxn ang="0">
                  <a:pos x="262" y="159"/>
                </a:cxn>
                <a:cxn ang="0">
                  <a:pos x="257" y="174"/>
                </a:cxn>
                <a:cxn ang="0">
                  <a:pos x="252" y="174"/>
                </a:cxn>
                <a:cxn ang="0">
                  <a:pos x="245" y="164"/>
                </a:cxn>
                <a:cxn ang="0">
                  <a:pos x="239" y="180"/>
                </a:cxn>
                <a:cxn ang="0">
                  <a:pos x="230" y="193"/>
                </a:cxn>
                <a:cxn ang="0">
                  <a:pos x="246" y="183"/>
                </a:cxn>
                <a:cxn ang="0">
                  <a:pos x="252" y="197"/>
                </a:cxn>
                <a:cxn ang="0">
                  <a:pos x="200" y="206"/>
                </a:cxn>
                <a:cxn ang="0">
                  <a:pos x="182" y="194"/>
                </a:cxn>
                <a:cxn ang="0">
                  <a:pos x="179" y="181"/>
                </a:cxn>
                <a:cxn ang="0">
                  <a:pos x="150" y="204"/>
                </a:cxn>
                <a:cxn ang="0">
                  <a:pos x="83" y="223"/>
                </a:cxn>
                <a:cxn ang="0">
                  <a:pos x="79" y="213"/>
                </a:cxn>
                <a:cxn ang="0">
                  <a:pos x="79" y="200"/>
                </a:cxn>
                <a:cxn ang="0">
                  <a:pos x="35" y="183"/>
                </a:cxn>
                <a:cxn ang="0">
                  <a:pos x="67" y="146"/>
                </a:cxn>
                <a:cxn ang="0">
                  <a:pos x="99" y="143"/>
                </a:cxn>
                <a:cxn ang="0">
                  <a:pos x="51" y="137"/>
                </a:cxn>
                <a:cxn ang="0">
                  <a:pos x="10" y="114"/>
                </a:cxn>
                <a:cxn ang="0">
                  <a:pos x="42" y="96"/>
                </a:cxn>
                <a:cxn ang="0">
                  <a:pos x="13" y="99"/>
                </a:cxn>
                <a:cxn ang="0">
                  <a:pos x="16" y="91"/>
                </a:cxn>
                <a:cxn ang="0">
                  <a:pos x="1" y="85"/>
                </a:cxn>
                <a:cxn ang="0">
                  <a:pos x="13" y="57"/>
                </a:cxn>
                <a:cxn ang="0">
                  <a:pos x="12" y="37"/>
                </a:cxn>
              </a:cxnLst>
              <a:rect l="0" t="0" r="r" b="b"/>
              <a:pathLst>
                <a:path w="262" h="223">
                  <a:moveTo>
                    <a:pt x="63" y="0"/>
                  </a:moveTo>
                  <a:lnTo>
                    <a:pt x="68" y="3"/>
                  </a:lnTo>
                  <a:lnTo>
                    <a:pt x="71" y="20"/>
                  </a:lnTo>
                  <a:lnTo>
                    <a:pt x="64" y="39"/>
                  </a:lnTo>
                  <a:lnTo>
                    <a:pt x="77" y="34"/>
                  </a:lnTo>
                  <a:lnTo>
                    <a:pt x="79" y="22"/>
                  </a:lnTo>
                  <a:lnTo>
                    <a:pt x="84" y="16"/>
                  </a:lnTo>
                  <a:lnTo>
                    <a:pt x="112" y="34"/>
                  </a:lnTo>
                  <a:lnTo>
                    <a:pt x="100" y="53"/>
                  </a:lnTo>
                  <a:lnTo>
                    <a:pt x="131" y="39"/>
                  </a:lnTo>
                  <a:lnTo>
                    <a:pt x="127" y="34"/>
                  </a:lnTo>
                  <a:lnTo>
                    <a:pt x="131" y="34"/>
                  </a:lnTo>
                  <a:lnTo>
                    <a:pt x="122" y="19"/>
                  </a:lnTo>
                  <a:lnTo>
                    <a:pt x="135" y="25"/>
                  </a:lnTo>
                  <a:lnTo>
                    <a:pt x="149" y="44"/>
                  </a:lnTo>
                  <a:lnTo>
                    <a:pt x="152" y="66"/>
                  </a:lnTo>
                  <a:lnTo>
                    <a:pt x="156" y="70"/>
                  </a:lnTo>
                  <a:lnTo>
                    <a:pt x="153" y="82"/>
                  </a:lnTo>
                  <a:lnTo>
                    <a:pt x="157" y="85"/>
                  </a:lnTo>
                  <a:lnTo>
                    <a:pt x="168" y="72"/>
                  </a:lnTo>
                  <a:lnTo>
                    <a:pt x="162" y="56"/>
                  </a:lnTo>
                  <a:lnTo>
                    <a:pt x="156" y="10"/>
                  </a:lnTo>
                  <a:lnTo>
                    <a:pt x="159" y="7"/>
                  </a:lnTo>
                  <a:lnTo>
                    <a:pt x="157" y="2"/>
                  </a:lnTo>
                  <a:lnTo>
                    <a:pt x="175" y="10"/>
                  </a:lnTo>
                  <a:lnTo>
                    <a:pt x="173" y="4"/>
                  </a:lnTo>
                  <a:lnTo>
                    <a:pt x="178" y="4"/>
                  </a:lnTo>
                  <a:lnTo>
                    <a:pt x="197" y="28"/>
                  </a:lnTo>
                  <a:lnTo>
                    <a:pt x="195" y="34"/>
                  </a:lnTo>
                  <a:lnTo>
                    <a:pt x="200" y="38"/>
                  </a:lnTo>
                  <a:lnTo>
                    <a:pt x="203" y="67"/>
                  </a:lnTo>
                  <a:lnTo>
                    <a:pt x="211" y="89"/>
                  </a:lnTo>
                  <a:lnTo>
                    <a:pt x="208" y="112"/>
                  </a:lnTo>
                  <a:lnTo>
                    <a:pt x="226" y="131"/>
                  </a:lnTo>
                  <a:lnTo>
                    <a:pt x="236" y="131"/>
                  </a:lnTo>
                  <a:lnTo>
                    <a:pt x="254" y="153"/>
                  </a:lnTo>
                  <a:lnTo>
                    <a:pt x="262" y="153"/>
                  </a:lnTo>
                  <a:lnTo>
                    <a:pt x="262" y="159"/>
                  </a:lnTo>
                  <a:lnTo>
                    <a:pt x="261" y="174"/>
                  </a:lnTo>
                  <a:lnTo>
                    <a:pt x="257" y="174"/>
                  </a:lnTo>
                  <a:lnTo>
                    <a:pt x="255" y="162"/>
                  </a:lnTo>
                  <a:lnTo>
                    <a:pt x="252" y="174"/>
                  </a:lnTo>
                  <a:lnTo>
                    <a:pt x="248" y="172"/>
                  </a:lnTo>
                  <a:lnTo>
                    <a:pt x="245" y="164"/>
                  </a:lnTo>
                  <a:lnTo>
                    <a:pt x="238" y="171"/>
                  </a:lnTo>
                  <a:lnTo>
                    <a:pt x="239" y="180"/>
                  </a:lnTo>
                  <a:lnTo>
                    <a:pt x="230" y="178"/>
                  </a:lnTo>
                  <a:lnTo>
                    <a:pt x="230" y="193"/>
                  </a:lnTo>
                  <a:lnTo>
                    <a:pt x="245" y="181"/>
                  </a:lnTo>
                  <a:lnTo>
                    <a:pt x="246" y="183"/>
                  </a:lnTo>
                  <a:lnTo>
                    <a:pt x="243" y="194"/>
                  </a:lnTo>
                  <a:lnTo>
                    <a:pt x="252" y="197"/>
                  </a:lnTo>
                  <a:lnTo>
                    <a:pt x="232" y="212"/>
                  </a:lnTo>
                  <a:lnTo>
                    <a:pt x="200" y="206"/>
                  </a:lnTo>
                  <a:lnTo>
                    <a:pt x="203" y="199"/>
                  </a:lnTo>
                  <a:lnTo>
                    <a:pt x="182" y="194"/>
                  </a:lnTo>
                  <a:lnTo>
                    <a:pt x="182" y="185"/>
                  </a:lnTo>
                  <a:lnTo>
                    <a:pt x="179" y="181"/>
                  </a:lnTo>
                  <a:lnTo>
                    <a:pt x="168" y="203"/>
                  </a:lnTo>
                  <a:lnTo>
                    <a:pt x="150" y="204"/>
                  </a:lnTo>
                  <a:lnTo>
                    <a:pt x="137" y="218"/>
                  </a:lnTo>
                  <a:lnTo>
                    <a:pt x="83" y="223"/>
                  </a:lnTo>
                  <a:lnTo>
                    <a:pt x="86" y="221"/>
                  </a:lnTo>
                  <a:lnTo>
                    <a:pt x="79" y="213"/>
                  </a:lnTo>
                  <a:lnTo>
                    <a:pt x="77" y="207"/>
                  </a:lnTo>
                  <a:lnTo>
                    <a:pt x="79" y="200"/>
                  </a:lnTo>
                  <a:lnTo>
                    <a:pt x="60" y="191"/>
                  </a:lnTo>
                  <a:lnTo>
                    <a:pt x="35" y="183"/>
                  </a:lnTo>
                  <a:lnTo>
                    <a:pt x="25" y="159"/>
                  </a:lnTo>
                  <a:lnTo>
                    <a:pt x="67" y="146"/>
                  </a:lnTo>
                  <a:lnTo>
                    <a:pt x="93" y="149"/>
                  </a:lnTo>
                  <a:lnTo>
                    <a:pt x="99" y="143"/>
                  </a:lnTo>
                  <a:lnTo>
                    <a:pt x="74" y="129"/>
                  </a:lnTo>
                  <a:lnTo>
                    <a:pt x="51" y="137"/>
                  </a:lnTo>
                  <a:lnTo>
                    <a:pt x="20" y="131"/>
                  </a:lnTo>
                  <a:lnTo>
                    <a:pt x="10" y="114"/>
                  </a:lnTo>
                  <a:lnTo>
                    <a:pt x="47" y="99"/>
                  </a:lnTo>
                  <a:lnTo>
                    <a:pt x="42" y="96"/>
                  </a:lnTo>
                  <a:lnTo>
                    <a:pt x="49" y="91"/>
                  </a:lnTo>
                  <a:lnTo>
                    <a:pt x="13" y="99"/>
                  </a:lnTo>
                  <a:lnTo>
                    <a:pt x="10" y="95"/>
                  </a:lnTo>
                  <a:lnTo>
                    <a:pt x="16" y="91"/>
                  </a:lnTo>
                  <a:lnTo>
                    <a:pt x="16" y="85"/>
                  </a:lnTo>
                  <a:lnTo>
                    <a:pt x="1" y="85"/>
                  </a:lnTo>
                  <a:lnTo>
                    <a:pt x="0" y="76"/>
                  </a:lnTo>
                  <a:lnTo>
                    <a:pt x="13" y="57"/>
                  </a:lnTo>
                  <a:lnTo>
                    <a:pt x="9" y="50"/>
                  </a:lnTo>
                  <a:lnTo>
                    <a:pt x="12" y="37"/>
                  </a:lnTo>
                  <a:lnTo>
                    <a:pt x="6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30" name="Freeform 1974"/>
            <p:cNvSpPr>
              <a:spLocks/>
            </p:cNvSpPr>
            <p:nvPr/>
          </p:nvSpPr>
          <p:spPr bwMode="auto">
            <a:xfrm>
              <a:off x="2914651" y="2598738"/>
              <a:ext cx="207963" cy="176213"/>
            </a:xfrm>
            <a:custGeom>
              <a:avLst/>
              <a:gdLst/>
              <a:ahLst/>
              <a:cxnLst>
                <a:cxn ang="0">
                  <a:pos x="68" y="3"/>
                </a:cxn>
                <a:cxn ang="0">
                  <a:pos x="64" y="39"/>
                </a:cxn>
                <a:cxn ang="0">
                  <a:pos x="79" y="22"/>
                </a:cxn>
                <a:cxn ang="0">
                  <a:pos x="112" y="34"/>
                </a:cxn>
                <a:cxn ang="0">
                  <a:pos x="131" y="39"/>
                </a:cxn>
                <a:cxn ang="0">
                  <a:pos x="131" y="34"/>
                </a:cxn>
                <a:cxn ang="0">
                  <a:pos x="135" y="25"/>
                </a:cxn>
                <a:cxn ang="0">
                  <a:pos x="152" y="66"/>
                </a:cxn>
                <a:cxn ang="0">
                  <a:pos x="153" y="82"/>
                </a:cxn>
                <a:cxn ang="0">
                  <a:pos x="168" y="72"/>
                </a:cxn>
                <a:cxn ang="0">
                  <a:pos x="156" y="10"/>
                </a:cxn>
                <a:cxn ang="0">
                  <a:pos x="157" y="2"/>
                </a:cxn>
                <a:cxn ang="0">
                  <a:pos x="173" y="4"/>
                </a:cxn>
                <a:cxn ang="0">
                  <a:pos x="197" y="28"/>
                </a:cxn>
                <a:cxn ang="0">
                  <a:pos x="200" y="38"/>
                </a:cxn>
                <a:cxn ang="0">
                  <a:pos x="211" y="89"/>
                </a:cxn>
                <a:cxn ang="0">
                  <a:pos x="226" y="131"/>
                </a:cxn>
                <a:cxn ang="0">
                  <a:pos x="254" y="153"/>
                </a:cxn>
                <a:cxn ang="0">
                  <a:pos x="262" y="159"/>
                </a:cxn>
                <a:cxn ang="0">
                  <a:pos x="257" y="174"/>
                </a:cxn>
                <a:cxn ang="0">
                  <a:pos x="252" y="174"/>
                </a:cxn>
                <a:cxn ang="0">
                  <a:pos x="245" y="164"/>
                </a:cxn>
                <a:cxn ang="0">
                  <a:pos x="239" y="180"/>
                </a:cxn>
                <a:cxn ang="0">
                  <a:pos x="230" y="193"/>
                </a:cxn>
                <a:cxn ang="0">
                  <a:pos x="246" y="183"/>
                </a:cxn>
                <a:cxn ang="0">
                  <a:pos x="252" y="197"/>
                </a:cxn>
                <a:cxn ang="0">
                  <a:pos x="200" y="206"/>
                </a:cxn>
                <a:cxn ang="0">
                  <a:pos x="182" y="194"/>
                </a:cxn>
                <a:cxn ang="0">
                  <a:pos x="179" y="181"/>
                </a:cxn>
                <a:cxn ang="0">
                  <a:pos x="150" y="204"/>
                </a:cxn>
                <a:cxn ang="0">
                  <a:pos x="83" y="223"/>
                </a:cxn>
                <a:cxn ang="0">
                  <a:pos x="79" y="213"/>
                </a:cxn>
                <a:cxn ang="0">
                  <a:pos x="79" y="200"/>
                </a:cxn>
                <a:cxn ang="0">
                  <a:pos x="35" y="183"/>
                </a:cxn>
                <a:cxn ang="0">
                  <a:pos x="67" y="146"/>
                </a:cxn>
                <a:cxn ang="0">
                  <a:pos x="99" y="143"/>
                </a:cxn>
                <a:cxn ang="0">
                  <a:pos x="51" y="137"/>
                </a:cxn>
                <a:cxn ang="0">
                  <a:pos x="10" y="114"/>
                </a:cxn>
                <a:cxn ang="0">
                  <a:pos x="42" y="96"/>
                </a:cxn>
                <a:cxn ang="0">
                  <a:pos x="13" y="99"/>
                </a:cxn>
                <a:cxn ang="0">
                  <a:pos x="16" y="91"/>
                </a:cxn>
                <a:cxn ang="0">
                  <a:pos x="1" y="85"/>
                </a:cxn>
                <a:cxn ang="0">
                  <a:pos x="13" y="57"/>
                </a:cxn>
                <a:cxn ang="0">
                  <a:pos x="12" y="37"/>
                </a:cxn>
              </a:cxnLst>
              <a:rect l="0" t="0" r="r" b="b"/>
              <a:pathLst>
                <a:path w="262" h="223">
                  <a:moveTo>
                    <a:pt x="63" y="0"/>
                  </a:moveTo>
                  <a:lnTo>
                    <a:pt x="68" y="3"/>
                  </a:lnTo>
                  <a:lnTo>
                    <a:pt x="71" y="20"/>
                  </a:lnTo>
                  <a:lnTo>
                    <a:pt x="64" y="39"/>
                  </a:lnTo>
                  <a:lnTo>
                    <a:pt x="77" y="34"/>
                  </a:lnTo>
                  <a:lnTo>
                    <a:pt x="79" y="22"/>
                  </a:lnTo>
                  <a:lnTo>
                    <a:pt x="84" y="16"/>
                  </a:lnTo>
                  <a:lnTo>
                    <a:pt x="112" y="34"/>
                  </a:lnTo>
                  <a:lnTo>
                    <a:pt x="100" y="53"/>
                  </a:lnTo>
                  <a:lnTo>
                    <a:pt x="131" y="39"/>
                  </a:lnTo>
                  <a:lnTo>
                    <a:pt x="127" y="34"/>
                  </a:lnTo>
                  <a:lnTo>
                    <a:pt x="131" y="34"/>
                  </a:lnTo>
                  <a:lnTo>
                    <a:pt x="122" y="19"/>
                  </a:lnTo>
                  <a:lnTo>
                    <a:pt x="135" y="25"/>
                  </a:lnTo>
                  <a:lnTo>
                    <a:pt x="149" y="44"/>
                  </a:lnTo>
                  <a:lnTo>
                    <a:pt x="152" y="66"/>
                  </a:lnTo>
                  <a:lnTo>
                    <a:pt x="156" y="70"/>
                  </a:lnTo>
                  <a:lnTo>
                    <a:pt x="153" y="82"/>
                  </a:lnTo>
                  <a:lnTo>
                    <a:pt x="157" y="85"/>
                  </a:lnTo>
                  <a:lnTo>
                    <a:pt x="168" y="72"/>
                  </a:lnTo>
                  <a:lnTo>
                    <a:pt x="162" y="56"/>
                  </a:lnTo>
                  <a:lnTo>
                    <a:pt x="156" y="10"/>
                  </a:lnTo>
                  <a:lnTo>
                    <a:pt x="159" y="7"/>
                  </a:lnTo>
                  <a:lnTo>
                    <a:pt x="157" y="2"/>
                  </a:lnTo>
                  <a:lnTo>
                    <a:pt x="175" y="10"/>
                  </a:lnTo>
                  <a:lnTo>
                    <a:pt x="173" y="4"/>
                  </a:lnTo>
                  <a:lnTo>
                    <a:pt x="178" y="4"/>
                  </a:lnTo>
                  <a:lnTo>
                    <a:pt x="197" y="28"/>
                  </a:lnTo>
                  <a:lnTo>
                    <a:pt x="195" y="34"/>
                  </a:lnTo>
                  <a:lnTo>
                    <a:pt x="200" y="38"/>
                  </a:lnTo>
                  <a:lnTo>
                    <a:pt x="203" y="67"/>
                  </a:lnTo>
                  <a:lnTo>
                    <a:pt x="211" y="89"/>
                  </a:lnTo>
                  <a:lnTo>
                    <a:pt x="208" y="112"/>
                  </a:lnTo>
                  <a:lnTo>
                    <a:pt x="226" y="131"/>
                  </a:lnTo>
                  <a:lnTo>
                    <a:pt x="236" y="131"/>
                  </a:lnTo>
                  <a:lnTo>
                    <a:pt x="254" y="153"/>
                  </a:lnTo>
                  <a:lnTo>
                    <a:pt x="262" y="153"/>
                  </a:lnTo>
                  <a:lnTo>
                    <a:pt x="262" y="159"/>
                  </a:lnTo>
                  <a:lnTo>
                    <a:pt x="261" y="174"/>
                  </a:lnTo>
                  <a:lnTo>
                    <a:pt x="257" y="174"/>
                  </a:lnTo>
                  <a:lnTo>
                    <a:pt x="255" y="162"/>
                  </a:lnTo>
                  <a:lnTo>
                    <a:pt x="252" y="174"/>
                  </a:lnTo>
                  <a:lnTo>
                    <a:pt x="248" y="172"/>
                  </a:lnTo>
                  <a:lnTo>
                    <a:pt x="245" y="164"/>
                  </a:lnTo>
                  <a:lnTo>
                    <a:pt x="238" y="171"/>
                  </a:lnTo>
                  <a:lnTo>
                    <a:pt x="239" y="180"/>
                  </a:lnTo>
                  <a:lnTo>
                    <a:pt x="230" y="178"/>
                  </a:lnTo>
                  <a:lnTo>
                    <a:pt x="230" y="193"/>
                  </a:lnTo>
                  <a:lnTo>
                    <a:pt x="245" y="181"/>
                  </a:lnTo>
                  <a:lnTo>
                    <a:pt x="246" y="183"/>
                  </a:lnTo>
                  <a:lnTo>
                    <a:pt x="243" y="194"/>
                  </a:lnTo>
                  <a:lnTo>
                    <a:pt x="252" y="197"/>
                  </a:lnTo>
                  <a:lnTo>
                    <a:pt x="232" y="212"/>
                  </a:lnTo>
                  <a:lnTo>
                    <a:pt x="200" y="206"/>
                  </a:lnTo>
                  <a:lnTo>
                    <a:pt x="203" y="199"/>
                  </a:lnTo>
                  <a:lnTo>
                    <a:pt x="182" y="194"/>
                  </a:lnTo>
                  <a:lnTo>
                    <a:pt x="182" y="185"/>
                  </a:lnTo>
                  <a:lnTo>
                    <a:pt x="179" y="181"/>
                  </a:lnTo>
                  <a:lnTo>
                    <a:pt x="168" y="203"/>
                  </a:lnTo>
                  <a:lnTo>
                    <a:pt x="150" y="204"/>
                  </a:lnTo>
                  <a:lnTo>
                    <a:pt x="137" y="218"/>
                  </a:lnTo>
                  <a:lnTo>
                    <a:pt x="83" y="223"/>
                  </a:lnTo>
                  <a:lnTo>
                    <a:pt x="86" y="221"/>
                  </a:lnTo>
                  <a:lnTo>
                    <a:pt x="79" y="213"/>
                  </a:lnTo>
                  <a:lnTo>
                    <a:pt x="77" y="207"/>
                  </a:lnTo>
                  <a:lnTo>
                    <a:pt x="79" y="200"/>
                  </a:lnTo>
                  <a:lnTo>
                    <a:pt x="60" y="191"/>
                  </a:lnTo>
                  <a:lnTo>
                    <a:pt x="35" y="183"/>
                  </a:lnTo>
                  <a:lnTo>
                    <a:pt x="25" y="159"/>
                  </a:lnTo>
                  <a:lnTo>
                    <a:pt x="67" y="146"/>
                  </a:lnTo>
                  <a:lnTo>
                    <a:pt x="93" y="149"/>
                  </a:lnTo>
                  <a:lnTo>
                    <a:pt x="99" y="143"/>
                  </a:lnTo>
                  <a:lnTo>
                    <a:pt x="74" y="129"/>
                  </a:lnTo>
                  <a:lnTo>
                    <a:pt x="51" y="137"/>
                  </a:lnTo>
                  <a:lnTo>
                    <a:pt x="20" y="131"/>
                  </a:lnTo>
                  <a:lnTo>
                    <a:pt x="10" y="114"/>
                  </a:lnTo>
                  <a:lnTo>
                    <a:pt x="47" y="99"/>
                  </a:lnTo>
                  <a:lnTo>
                    <a:pt x="42" y="96"/>
                  </a:lnTo>
                  <a:lnTo>
                    <a:pt x="49" y="91"/>
                  </a:lnTo>
                  <a:lnTo>
                    <a:pt x="13" y="99"/>
                  </a:lnTo>
                  <a:lnTo>
                    <a:pt x="10" y="95"/>
                  </a:lnTo>
                  <a:lnTo>
                    <a:pt x="16" y="91"/>
                  </a:lnTo>
                  <a:lnTo>
                    <a:pt x="16" y="85"/>
                  </a:lnTo>
                  <a:lnTo>
                    <a:pt x="1" y="85"/>
                  </a:lnTo>
                  <a:lnTo>
                    <a:pt x="0" y="76"/>
                  </a:lnTo>
                  <a:lnTo>
                    <a:pt x="13" y="57"/>
                  </a:lnTo>
                  <a:lnTo>
                    <a:pt x="9" y="50"/>
                  </a:lnTo>
                  <a:lnTo>
                    <a:pt x="12" y="37"/>
                  </a:lnTo>
                  <a:lnTo>
                    <a:pt x="6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31" name="Freeform 1975"/>
            <p:cNvSpPr>
              <a:spLocks/>
            </p:cNvSpPr>
            <p:nvPr/>
          </p:nvSpPr>
          <p:spPr bwMode="auto">
            <a:xfrm>
              <a:off x="2840038" y="2544763"/>
              <a:ext cx="114300" cy="147638"/>
            </a:xfrm>
            <a:custGeom>
              <a:avLst/>
              <a:gdLst/>
              <a:ahLst/>
              <a:cxnLst>
                <a:cxn ang="0">
                  <a:pos x="61" y="0"/>
                </a:cxn>
                <a:cxn ang="0">
                  <a:pos x="86" y="23"/>
                </a:cxn>
                <a:cxn ang="0">
                  <a:pos x="84" y="32"/>
                </a:cxn>
                <a:cxn ang="0">
                  <a:pos x="93" y="23"/>
                </a:cxn>
                <a:cxn ang="0">
                  <a:pos x="91" y="36"/>
                </a:cxn>
                <a:cxn ang="0">
                  <a:pos x="97" y="22"/>
                </a:cxn>
                <a:cxn ang="0">
                  <a:pos x="115" y="20"/>
                </a:cxn>
                <a:cxn ang="0">
                  <a:pos x="144" y="63"/>
                </a:cxn>
                <a:cxn ang="0">
                  <a:pos x="94" y="105"/>
                </a:cxn>
                <a:cxn ang="0">
                  <a:pos x="90" y="124"/>
                </a:cxn>
                <a:cxn ang="0">
                  <a:pos x="77" y="128"/>
                </a:cxn>
                <a:cxn ang="0">
                  <a:pos x="74" y="142"/>
                </a:cxn>
                <a:cxn ang="0">
                  <a:pos x="74" y="155"/>
                </a:cxn>
                <a:cxn ang="0">
                  <a:pos x="71" y="163"/>
                </a:cxn>
                <a:cxn ang="0">
                  <a:pos x="62" y="171"/>
                </a:cxn>
                <a:cxn ang="0">
                  <a:pos x="58" y="165"/>
                </a:cxn>
                <a:cxn ang="0">
                  <a:pos x="37" y="185"/>
                </a:cxn>
                <a:cxn ang="0">
                  <a:pos x="24" y="155"/>
                </a:cxn>
                <a:cxn ang="0">
                  <a:pos x="0" y="142"/>
                </a:cxn>
                <a:cxn ang="0">
                  <a:pos x="11" y="111"/>
                </a:cxn>
                <a:cxn ang="0">
                  <a:pos x="10" y="93"/>
                </a:cxn>
                <a:cxn ang="0">
                  <a:pos x="17" y="92"/>
                </a:cxn>
                <a:cxn ang="0">
                  <a:pos x="13" y="82"/>
                </a:cxn>
                <a:cxn ang="0">
                  <a:pos x="27" y="42"/>
                </a:cxn>
                <a:cxn ang="0">
                  <a:pos x="21" y="33"/>
                </a:cxn>
                <a:cxn ang="0">
                  <a:pos x="20" y="26"/>
                </a:cxn>
                <a:cxn ang="0">
                  <a:pos x="21" y="22"/>
                </a:cxn>
                <a:cxn ang="0">
                  <a:pos x="17" y="12"/>
                </a:cxn>
                <a:cxn ang="0">
                  <a:pos x="36" y="6"/>
                </a:cxn>
                <a:cxn ang="0">
                  <a:pos x="39" y="13"/>
                </a:cxn>
                <a:cxn ang="0">
                  <a:pos x="39" y="6"/>
                </a:cxn>
                <a:cxn ang="0">
                  <a:pos x="61" y="0"/>
                </a:cxn>
              </a:cxnLst>
              <a:rect l="0" t="0" r="r" b="b"/>
              <a:pathLst>
                <a:path w="144" h="185">
                  <a:moveTo>
                    <a:pt x="61" y="0"/>
                  </a:moveTo>
                  <a:lnTo>
                    <a:pt x="86" y="23"/>
                  </a:lnTo>
                  <a:lnTo>
                    <a:pt x="84" y="32"/>
                  </a:lnTo>
                  <a:lnTo>
                    <a:pt x="93" y="23"/>
                  </a:lnTo>
                  <a:lnTo>
                    <a:pt x="91" y="36"/>
                  </a:lnTo>
                  <a:lnTo>
                    <a:pt x="97" y="22"/>
                  </a:lnTo>
                  <a:lnTo>
                    <a:pt x="115" y="20"/>
                  </a:lnTo>
                  <a:lnTo>
                    <a:pt x="144" y="63"/>
                  </a:lnTo>
                  <a:lnTo>
                    <a:pt x="94" y="105"/>
                  </a:lnTo>
                  <a:lnTo>
                    <a:pt x="90" y="124"/>
                  </a:lnTo>
                  <a:lnTo>
                    <a:pt x="77" y="128"/>
                  </a:lnTo>
                  <a:lnTo>
                    <a:pt x="74" y="142"/>
                  </a:lnTo>
                  <a:lnTo>
                    <a:pt x="74" y="155"/>
                  </a:lnTo>
                  <a:lnTo>
                    <a:pt x="71" y="163"/>
                  </a:lnTo>
                  <a:lnTo>
                    <a:pt x="62" y="171"/>
                  </a:lnTo>
                  <a:lnTo>
                    <a:pt x="58" y="165"/>
                  </a:lnTo>
                  <a:lnTo>
                    <a:pt x="37" y="185"/>
                  </a:lnTo>
                  <a:lnTo>
                    <a:pt x="24" y="155"/>
                  </a:lnTo>
                  <a:lnTo>
                    <a:pt x="0" y="142"/>
                  </a:lnTo>
                  <a:lnTo>
                    <a:pt x="11" y="111"/>
                  </a:lnTo>
                  <a:lnTo>
                    <a:pt x="10" y="93"/>
                  </a:lnTo>
                  <a:lnTo>
                    <a:pt x="17" y="92"/>
                  </a:lnTo>
                  <a:lnTo>
                    <a:pt x="13" y="82"/>
                  </a:lnTo>
                  <a:lnTo>
                    <a:pt x="27" y="42"/>
                  </a:lnTo>
                  <a:lnTo>
                    <a:pt x="21" y="33"/>
                  </a:lnTo>
                  <a:lnTo>
                    <a:pt x="20" y="26"/>
                  </a:lnTo>
                  <a:lnTo>
                    <a:pt x="21" y="22"/>
                  </a:lnTo>
                  <a:lnTo>
                    <a:pt x="17" y="12"/>
                  </a:lnTo>
                  <a:lnTo>
                    <a:pt x="36" y="6"/>
                  </a:lnTo>
                  <a:lnTo>
                    <a:pt x="39" y="13"/>
                  </a:lnTo>
                  <a:lnTo>
                    <a:pt x="39" y="6"/>
                  </a:lnTo>
                  <a:lnTo>
                    <a:pt x="6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32" name="Freeform 1976"/>
            <p:cNvSpPr>
              <a:spLocks/>
            </p:cNvSpPr>
            <p:nvPr/>
          </p:nvSpPr>
          <p:spPr bwMode="auto">
            <a:xfrm>
              <a:off x="2840038" y="2544763"/>
              <a:ext cx="114300" cy="147638"/>
            </a:xfrm>
            <a:custGeom>
              <a:avLst/>
              <a:gdLst/>
              <a:ahLst/>
              <a:cxnLst>
                <a:cxn ang="0">
                  <a:pos x="61" y="0"/>
                </a:cxn>
                <a:cxn ang="0">
                  <a:pos x="86" y="23"/>
                </a:cxn>
                <a:cxn ang="0">
                  <a:pos x="84" y="32"/>
                </a:cxn>
                <a:cxn ang="0">
                  <a:pos x="93" y="23"/>
                </a:cxn>
                <a:cxn ang="0">
                  <a:pos x="91" y="36"/>
                </a:cxn>
                <a:cxn ang="0">
                  <a:pos x="97" y="22"/>
                </a:cxn>
                <a:cxn ang="0">
                  <a:pos x="115" y="20"/>
                </a:cxn>
                <a:cxn ang="0">
                  <a:pos x="144" y="63"/>
                </a:cxn>
                <a:cxn ang="0">
                  <a:pos x="94" y="105"/>
                </a:cxn>
                <a:cxn ang="0">
                  <a:pos x="90" y="124"/>
                </a:cxn>
                <a:cxn ang="0">
                  <a:pos x="77" y="128"/>
                </a:cxn>
                <a:cxn ang="0">
                  <a:pos x="74" y="142"/>
                </a:cxn>
                <a:cxn ang="0">
                  <a:pos x="74" y="155"/>
                </a:cxn>
                <a:cxn ang="0">
                  <a:pos x="71" y="163"/>
                </a:cxn>
                <a:cxn ang="0">
                  <a:pos x="62" y="171"/>
                </a:cxn>
                <a:cxn ang="0">
                  <a:pos x="58" y="165"/>
                </a:cxn>
                <a:cxn ang="0">
                  <a:pos x="37" y="185"/>
                </a:cxn>
                <a:cxn ang="0">
                  <a:pos x="24" y="155"/>
                </a:cxn>
                <a:cxn ang="0">
                  <a:pos x="0" y="142"/>
                </a:cxn>
                <a:cxn ang="0">
                  <a:pos x="11" y="111"/>
                </a:cxn>
                <a:cxn ang="0">
                  <a:pos x="10" y="93"/>
                </a:cxn>
                <a:cxn ang="0">
                  <a:pos x="17" y="92"/>
                </a:cxn>
                <a:cxn ang="0">
                  <a:pos x="13" y="82"/>
                </a:cxn>
                <a:cxn ang="0">
                  <a:pos x="27" y="42"/>
                </a:cxn>
                <a:cxn ang="0">
                  <a:pos x="21" y="33"/>
                </a:cxn>
                <a:cxn ang="0">
                  <a:pos x="20" y="26"/>
                </a:cxn>
                <a:cxn ang="0">
                  <a:pos x="21" y="22"/>
                </a:cxn>
                <a:cxn ang="0">
                  <a:pos x="17" y="12"/>
                </a:cxn>
                <a:cxn ang="0">
                  <a:pos x="36" y="6"/>
                </a:cxn>
                <a:cxn ang="0">
                  <a:pos x="39" y="13"/>
                </a:cxn>
                <a:cxn ang="0">
                  <a:pos x="39" y="6"/>
                </a:cxn>
                <a:cxn ang="0">
                  <a:pos x="61" y="0"/>
                </a:cxn>
              </a:cxnLst>
              <a:rect l="0" t="0" r="r" b="b"/>
              <a:pathLst>
                <a:path w="144" h="185">
                  <a:moveTo>
                    <a:pt x="61" y="0"/>
                  </a:moveTo>
                  <a:lnTo>
                    <a:pt x="86" y="23"/>
                  </a:lnTo>
                  <a:lnTo>
                    <a:pt x="84" y="32"/>
                  </a:lnTo>
                  <a:lnTo>
                    <a:pt x="93" y="23"/>
                  </a:lnTo>
                  <a:lnTo>
                    <a:pt x="91" y="36"/>
                  </a:lnTo>
                  <a:lnTo>
                    <a:pt x="97" y="22"/>
                  </a:lnTo>
                  <a:lnTo>
                    <a:pt x="115" y="20"/>
                  </a:lnTo>
                  <a:lnTo>
                    <a:pt x="144" y="63"/>
                  </a:lnTo>
                  <a:lnTo>
                    <a:pt x="94" y="105"/>
                  </a:lnTo>
                  <a:lnTo>
                    <a:pt x="90" y="124"/>
                  </a:lnTo>
                  <a:lnTo>
                    <a:pt x="77" y="128"/>
                  </a:lnTo>
                  <a:lnTo>
                    <a:pt x="74" y="142"/>
                  </a:lnTo>
                  <a:lnTo>
                    <a:pt x="74" y="155"/>
                  </a:lnTo>
                  <a:lnTo>
                    <a:pt x="71" y="163"/>
                  </a:lnTo>
                  <a:lnTo>
                    <a:pt x="62" y="171"/>
                  </a:lnTo>
                  <a:lnTo>
                    <a:pt x="58" y="165"/>
                  </a:lnTo>
                  <a:lnTo>
                    <a:pt x="37" y="185"/>
                  </a:lnTo>
                  <a:lnTo>
                    <a:pt x="24" y="155"/>
                  </a:lnTo>
                  <a:lnTo>
                    <a:pt x="0" y="142"/>
                  </a:lnTo>
                  <a:lnTo>
                    <a:pt x="11" y="111"/>
                  </a:lnTo>
                  <a:lnTo>
                    <a:pt x="10" y="93"/>
                  </a:lnTo>
                  <a:lnTo>
                    <a:pt x="17" y="92"/>
                  </a:lnTo>
                  <a:lnTo>
                    <a:pt x="13" y="82"/>
                  </a:lnTo>
                  <a:lnTo>
                    <a:pt x="27" y="42"/>
                  </a:lnTo>
                  <a:lnTo>
                    <a:pt x="21" y="33"/>
                  </a:lnTo>
                  <a:lnTo>
                    <a:pt x="20" y="26"/>
                  </a:lnTo>
                  <a:lnTo>
                    <a:pt x="21" y="22"/>
                  </a:lnTo>
                  <a:lnTo>
                    <a:pt x="17" y="12"/>
                  </a:lnTo>
                  <a:lnTo>
                    <a:pt x="36" y="6"/>
                  </a:lnTo>
                  <a:lnTo>
                    <a:pt x="39" y="13"/>
                  </a:lnTo>
                  <a:lnTo>
                    <a:pt x="39" y="6"/>
                  </a:lnTo>
                  <a:lnTo>
                    <a:pt x="6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33" name="Freeform 1977"/>
            <p:cNvSpPr>
              <a:spLocks/>
            </p:cNvSpPr>
            <p:nvPr/>
          </p:nvSpPr>
          <p:spPr bwMode="auto">
            <a:xfrm>
              <a:off x="4183063" y="3438525"/>
              <a:ext cx="241300" cy="241300"/>
            </a:xfrm>
            <a:custGeom>
              <a:avLst/>
              <a:gdLst/>
              <a:ahLst/>
              <a:cxnLst>
                <a:cxn ang="0">
                  <a:pos x="233" y="4"/>
                </a:cxn>
                <a:cxn ang="0">
                  <a:pos x="246" y="4"/>
                </a:cxn>
                <a:cxn ang="0">
                  <a:pos x="251" y="10"/>
                </a:cxn>
                <a:cxn ang="0">
                  <a:pos x="252" y="23"/>
                </a:cxn>
                <a:cxn ang="0">
                  <a:pos x="251" y="46"/>
                </a:cxn>
                <a:cxn ang="0">
                  <a:pos x="242" y="68"/>
                </a:cxn>
                <a:cxn ang="0">
                  <a:pos x="249" y="83"/>
                </a:cxn>
                <a:cxn ang="0">
                  <a:pos x="268" y="121"/>
                </a:cxn>
                <a:cxn ang="0">
                  <a:pos x="271" y="137"/>
                </a:cxn>
                <a:cxn ang="0">
                  <a:pos x="273" y="185"/>
                </a:cxn>
                <a:cxn ang="0">
                  <a:pos x="274" y="204"/>
                </a:cxn>
                <a:cxn ang="0">
                  <a:pos x="280" y="216"/>
                </a:cxn>
                <a:cxn ang="0">
                  <a:pos x="303" y="232"/>
                </a:cxn>
                <a:cxn ang="0">
                  <a:pos x="213" y="295"/>
                </a:cxn>
                <a:cxn ang="0">
                  <a:pos x="178" y="303"/>
                </a:cxn>
                <a:cxn ang="0">
                  <a:pos x="175" y="290"/>
                </a:cxn>
                <a:cxn ang="0">
                  <a:pos x="152" y="277"/>
                </a:cxn>
                <a:cxn ang="0">
                  <a:pos x="144" y="268"/>
                </a:cxn>
                <a:cxn ang="0">
                  <a:pos x="0" y="171"/>
                </a:cxn>
                <a:cxn ang="0">
                  <a:pos x="7" y="140"/>
                </a:cxn>
                <a:cxn ang="0">
                  <a:pos x="29" y="131"/>
                </a:cxn>
                <a:cxn ang="0">
                  <a:pos x="45" y="125"/>
                </a:cxn>
                <a:cxn ang="0">
                  <a:pos x="74" y="108"/>
                </a:cxn>
                <a:cxn ang="0">
                  <a:pos x="70" y="98"/>
                </a:cxn>
                <a:cxn ang="0">
                  <a:pos x="86" y="89"/>
                </a:cxn>
                <a:cxn ang="0">
                  <a:pos x="111" y="84"/>
                </a:cxn>
                <a:cxn ang="0">
                  <a:pos x="105" y="73"/>
                </a:cxn>
                <a:cxn ang="0">
                  <a:pos x="95" y="36"/>
                </a:cxn>
                <a:cxn ang="0">
                  <a:pos x="109" y="33"/>
                </a:cxn>
                <a:cxn ang="0">
                  <a:pos x="131" y="23"/>
                </a:cxn>
                <a:cxn ang="0">
                  <a:pos x="149" y="11"/>
                </a:cxn>
                <a:cxn ang="0">
                  <a:pos x="203" y="4"/>
                </a:cxn>
                <a:cxn ang="0">
                  <a:pos x="223" y="0"/>
                </a:cxn>
              </a:cxnLst>
              <a:rect l="0" t="0" r="r" b="b"/>
              <a:pathLst>
                <a:path w="303" h="303">
                  <a:moveTo>
                    <a:pt x="223" y="0"/>
                  </a:moveTo>
                  <a:lnTo>
                    <a:pt x="233" y="4"/>
                  </a:lnTo>
                  <a:lnTo>
                    <a:pt x="238" y="0"/>
                  </a:lnTo>
                  <a:lnTo>
                    <a:pt x="246" y="4"/>
                  </a:lnTo>
                  <a:lnTo>
                    <a:pt x="258" y="3"/>
                  </a:lnTo>
                  <a:lnTo>
                    <a:pt x="251" y="10"/>
                  </a:lnTo>
                  <a:lnTo>
                    <a:pt x="255" y="11"/>
                  </a:lnTo>
                  <a:lnTo>
                    <a:pt x="252" y="23"/>
                  </a:lnTo>
                  <a:lnTo>
                    <a:pt x="255" y="36"/>
                  </a:lnTo>
                  <a:lnTo>
                    <a:pt x="251" y="46"/>
                  </a:lnTo>
                  <a:lnTo>
                    <a:pt x="238" y="57"/>
                  </a:lnTo>
                  <a:lnTo>
                    <a:pt x="242" y="68"/>
                  </a:lnTo>
                  <a:lnTo>
                    <a:pt x="249" y="73"/>
                  </a:lnTo>
                  <a:lnTo>
                    <a:pt x="249" y="83"/>
                  </a:lnTo>
                  <a:lnTo>
                    <a:pt x="263" y="90"/>
                  </a:lnTo>
                  <a:lnTo>
                    <a:pt x="268" y="121"/>
                  </a:lnTo>
                  <a:lnTo>
                    <a:pt x="265" y="127"/>
                  </a:lnTo>
                  <a:lnTo>
                    <a:pt x="271" y="137"/>
                  </a:lnTo>
                  <a:lnTo>
                    <a:pt x="273" y="162"/>
                  </a:lnTo>
                  <a:lnTo>
                    <a:pt x="273" y="185"/>
                  </a:lnTo>
                  <a:lnTo>
                    <a:pt x="267" y="188"/>
                  </a:lnTo>
                  <a:lnTo>
                    <a:pt x="274" y="204"/>
                  </a:lnTo>
                  <a:lnTo>
                    <a:pt x="277" y="211"/>
                  </a:lnTo>
                  <a:lnTo>
                    <a:pt x="280" y="216"/>
                  </a:lnTo>
                  <a:lnTo>
                    <a:pt x="298" y="219"/>
                  </a:lnTo>
                  <a:lnTo>
                    <a:pt x="303" y="232"/>
                  </a:lnTo>
                  <a:lnTo>
                    <a:pt x="246" y="270"/>
                  </a:lnTo>
                  <a:lnTo>
                    <a:pt x="213" y="295"/>
                  </a:lnTo>
                  <a:lnTo>
                    <a:pt x="191" y="300"/>
                  </a:lnTo>
                  <a:lnTo>
                    <a:pt x="178" y="303"/>
                  </a:lnTo>
                  <a:lnTo>
                    <a:pt x="175" y="300"/>
                  </a:lnTo>
                  <a:lnTo>
                    <a:pt x="175" y="290"/>
                  </a:lnTo>
                  <a:lnTo>
                    <a:pt x="156" y="283"/>
                  </a:lnTo>
                  <a:lnTo>
                    <a:pt x="152" y="277"/>
                  </a:lnTo>
                  <a:lnTo>
                    <a:pt x="144" y="274"/>
                  </a:lnTo>
                  <a:lnTo>
                    <a:pt x="144" y="268"/>
                  </a:lnTo>
                  <a:lnTo>
                    <a:pt x="55" y="208"/>
                  </a:lnTo>
                  <a:lnTo>
                    <a:pt x="0" y="171"/>
                  </a:lnTo>
                  <a:lnTo>
                    <a:pt x="0" y="144"/>
                  </a:lnTo>
                  <a:lnTo>
                    <a:pt x="7" y="140"/>
                  </a:lnTo>
                  <a:lnTo>
                    <a:pt x="23" y="131"/>
                  </a:lnTo>
                  <a:lnTo>
                    <a:pt x="29" y="131"/>
                  </a:lnTo>
                  <a:lnTo>
                    <a:pt x="32" y="128"/>
                  </a:lnTo>
                  <a:lnTo>
                    <a:pt x="45" y="125"/>
                  </a:lnTo>
                  <a:lnTo>
                    <a:pt x="57" y="116"/>
                  </a:lnTo>
                  <a:lnTo>
                    <a:pt x="74" y="108"/>
                  </a:lnTo>
                  <a:lnTo>
                    <a:pt x="70" y="105"/>
                  </a:lnTo>
                  <a:lnTo>
                    <a:pt x="70" y="98"/>
                  </a:lnTo>
                  <a:lnTo>
                    <a:pt x="85" y="93"/>
                  </a:lnTo>
                  <a:lnTo>
                    <a:pt x="86" y="89"/>
                  </a:lnTo>
                  <a:lnTo>
                    <a:pt x="111" y="87"/>
                  </a:lnTo>
                  <a:lnTo>
                    <a:pt x="111" y="84"/>
                  </a:lnTo>
                  <a:lnTo>
                    <a:pt x="114" y="81"/>
                  </a:lnTo>
                  <a:lnTo>
                    <a:pt x="105" y="73"/>
                  </a:lnTo>
                  <a:lnTo>
                    <a:pt x="104" y="42"/>
                  </a:lnTo>
                  <a:lnTo>
                    <a:pt x="95" y="36"/>
                  </a:lnTo>
                  <a:lnTo>
                    <a:pt x="99" y="36"/>
                  </a:lnTo>
                  <a:lnTo>
                    <a:pt x="109" y="33"/>
                  </a:lnTo>
                  <a:lnTo>
                    <a:pt x="117" y="25"/>
                  </a:lnTo>
                  <a:lnTo>
                    <a:pt x="131" y="23"/>
                  </a:lnTo>
                  <a:lnTo>
                    <a:pt x="134" y="17"/>
                  </a:lnTo>
                  <a:lnTo>
                    <a:pt x="149" y="11"/>
                  </a:lnTo>
                  <a:lnTo>
                    <a:pt x="188" y="4"/>
                  </a:lnTo>
                  <a:lnTo>
                    <a:pt x="203" y="4"/>
                  </a:lnTo>
                  <a:lnTo>
                    <a:pt x="209" y="7"/>
                  </a:lnTo>
                  <a:lnTo>
                    <a:pt x="22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34" name="Freeform 1978"/>
            <p:cNvSpPr>
              <a:spLocks/>
            </p:cNvSpPr>
            <p:nvPr/>
          </p:nvSpPr>
          <p:spPr bwMode="auto">
            <a:xfrm>
              <a:off x="4424363" y="3973513"/>
              <a:ext cx="136525" cy="146050"/>
            </a:xfrm>
            <a:custGeom>
              <a:avLst/>
              <a:gdLst/>
              <a:ahLst/>
              <a:cxnLst>
                <a:cxn ang="0">
                  <a:pos x="63" y="0"/>
                </a:cxn>
                <a:cxn ang="0">
                  <a:pos x="67" y="5"/>
                </a:cxn>
                <a:cxn ang="0">
                  <a:pos x="71" y="22"/>
                </a:cxn>
                <a:cxn ang="0">
                  <a:pos x="83" y="35"/>
                </a:cxn>
                <a:cxn ang="0">
                  <a:pos x="105" y="32"/>
                </a:cxn>
                <a:cxn ang="0">
                  <a:pos x="108" y="18"/>
                </a:cxn>
                <a:cxn ang="0">
                  <a:pos x="124" y="16"/>
                </a:cxn>
                <a:cxn ang="0">
                  <a:pos x="124" y="22"/>
                </a:cxn>
                <a:cxn ang="0">
                  <a:pos x="135" y="22"/>
                </a:cxn>
                <a:cxn ang="0">
                  <a:pos x="137" y="27"/>
                </a:cxn>
                <a:cxn ang="0">
                  <a:pos x="138" y="56"/>
                </a:cxn>
                <a:cxn ang="0">
                  <a:pos x="146" y="70"/>
                </a:cxn>
                <a:cxn ang="0">
                  <a:pos x="140" y="79"/>
                </a:cxn>
                <a:cxn ang="0">
                  <a:pos x="146" y="82"/>
                </a:cxn>
                <a:cxn ang="0">
                  <a:pos x="149" y="78"/>
                </a:cxn>
                <a:cxn ang="0">
                  <a:pos x="169" y="76"/>
                </a:cxn>
                <a:cxn ang="0">
                  <a:pos x="168" y="105"/>
                </a:cxn>
                <a:cxn ang="0">
                  <a:pos x="170" y="108"/>
                </a:cxn>
                <a:cxn ang="0">
                  <a:pos x="141" y="108"/>
                </a:cxn>
                <a:cxn ang="0">
                  <a:pos x="141" y="164"/>
                </a:cxn>
                <a:cxn ang="0">
                  <a:pos x="157" y="178"/>
                </a:cxn>
                <a:cxn ang="0">
                  <a:pos x="134" y="184"/>
                </a:cxn>
                <a:cxn ang="0">
                  <a:pos x="115" y="183"/>
                </a:cxn>
                <a:cxn ang="0">
                  <a:pos x="100" y="183"/>
                </a:cxn>
                <a:cxn ang="0">
                  <a:pos x="90" y="176"/>
                </a:cxn>
                <a:cxn ang="0">
                  <a:pos x="30" y="176"/>
                </a:cxn>
                <a:cxn ang="0">
                  <a:pos x="20" y="167"/>
                </a:cxn>
                <a:cxn ang="0">
                  <a:pos x="13" y="167"/>
                </a:cxn>
                <a:cxn ang="0">
                  <a:pos x="7" y="173"/>
                </a:cxn>
                <a:cxn ang="0">
                  <a:pos x="6" y="171"/>
                </a:cxn>
                <a:cxn ang="0">
                  <a:pos x="0" y="176"/>
                </a:cxn>
                <a:cxn ang="0">
                  <a:pos x="0" y="154"/>
                </a:cxn>
                <a:cxn ang="0">
                  <a:pos x="10" y="121"/>
                </a:cxn>
                <a:cxn ang="0">
                  <a:pos x="17" y="105"/>
                </a:cxn>
                <a:cxn ang="0">
                  <a:pos x="26" y="97"/>
                </a:cxn>
                <a:cxn ang="0">
                  <a:pos x="28" y="78"/>
                </a:cxn>
                <a:cxn ang="0">
                  <a:pos x="28" y="70"/>
                </a:cxn>
                <a:cxn ang="0">
                  <a:pos x="22" y="63"/>
                </a:cxn>
                <a:cxn ang="0">
                  <a:pos x="19" y="51"/>
                </a:cxn>
                <a:cxn ang="0">
                  <a:pos x="22" y="46"/>
                </a:cxn>
                <a:cxn ang="0">
                  <a:pos x="22" y="37"/>
                </a:cxn>
                <a:cxn ang="0">
                  <a:pos x="9" y="6"/>
                </a:cxn>
                <a:cxn ang="0">
                  <a:pos x="22" y="2"/>
                </a:cxn>
                <a:cxn ang="0">
                  <a:pos x="63" y="0"/>
                </a:cxn>
              </a:cxnLst>
              <a:rect l="0" t="0" r="r" b="b"/>
              <a:pathLst>
                <a:path w="170" h="184">
                  <a:moveTo>
                    <a:pt x="63" y="0"/>
                  </a:moveTo>
                  <a:lnTo>
                    <a:pt x="67" y="5"/>
                  </a:lnTo>
                  <a:lnTo>
                    <a:pt x="71" y="22"/>
                  </a:lnTo>
                  <a:lnTo>
                    <a:pt x="83" y="35"/>
                  </a:lnTo>
                  <a:lnTo>
                    <a:pt x="105" y="32"/>
                  </a:lnTo>
                  <a:lnTo>
                    <a:pt x="108" y="18"/>
                  </a:lnTo>
                  <a:lnTo>
                    <a:pt x="124" y="16"/>
                  </a:lnTo>
                  <a:lnTo>
                    <a:pt x="124" y="22"/>
                  </a:lnTo>
                  <a:lnTo>
                    <a:pt x="135" y="22"/>
                  </a:lnTo>
                  <a:lnTo>
                    <a:pt x="137" y="27"/>
                  </a:lnTo>
                  <a:lnTo>
                    <a:pt x="138" y="56"/>
                  </a:lnTo>
                  <a:lnTo>
                    <a:pt x="146" y="70"/>
                  </a:lnTo>
                  <a:lnTo>
                    <a:pt x="140" y="79"/>
                  </a:lnTo>
                  <a:lnTo>
                    <a:pt x="146" y="82"/>
                  </a:lnTo>
                  <a:lnTo>
                    <a:pt x="149" y="78"/>
                  </a:lnTo>
                  <a:lnTo>
                    <a:pt x="169" y="76"/>
                  </a:lnTo>
                  <a:lnTo>
                    <a:pt x="168" y="105"/>
                  </a:lnTo>
                  <a:lnTo>
                    <a:pt x="170" y="108"/>
                  </a:lnTo>
                  <a:lnTo>
                    <a:pt x="141" y="108"/>
                  </a:lnTo>
                  <a:lnTo>
                    <a:pt x="141" y="164"/>
                  </a:lnTo>
                  <a:lnTo>
                    <a:pt x="157" y="178"/>
                  </a:lnTo>
                  <a:lnTo>
                    <a:pt x="134" y="184"/>
                  </a:lnTo>
                  <a:lnTo>
                    <a:pt x="115" y="183"/>
                  </a:lnTo>
                  <a:lnTo>
                    <a:pt x="100" y="183"/>
                  </a:lnTo>
                  <a:lnTo>
                    <a:pt x="90" y="176"/>
                  </a:lnTo>
                  <a:lnTo>
                    <a:pt x="30" y="176"/>
                  </a:lnTo>
                  <a:lnTo>
                    <a:pt x="20" y="167"/>
                  </a:lnTo>
                  <a:lnTo>
                    <a:pt x="13" y="167"/>
                  </a:lnTo>
                  <a:lnTo>
                    <a:pt x="7" y="173"/>
                  </a:lnTo>
                  <a:lnTo>
                    <a:pt x="6" y="171"/>
                  </a:lnTo>
                  <a:lnTo>
                    <a:pt x="0" y="176"/>
                  </a:lnTo>
                  <a:lnTo>
                    <a:pt x="0" y="154"/>
                  </a:lnTo>
                  <a:lnTo>
                    <a:pt x="10" y="121"/>
                  </a:lnTo>
                  <a:lnTo>
                    <a:pt x="17" y="105"/>
                  </a:lnTo>
                  <a:lnTo>
                    <a:pt x="26" y="97"/>
                  </a:lnTo>
                  <a:lnTo>
                    <a:pt x="28" y="78"/>
                  </a:lnTo>
                  <a:lnTo>
                    <a:pt x="28" y="70"/>
                  </a:lnTo>
                  <a:lnTo>
                    <a:pt x="22" y="63"/>
                  </a:lnTo>
                  <a:lnTo>
                    <a:pt x="19" y="51"/>
                  </a:lnTo>
                  <a:lnTo>
                    <a:pt x="22" y="46"/>
                  </a:lnTo>
                  <a:lnTo>
                    <a:pt x="22" y="37"/>
                  </a:lnTo>
                  <a:lnTo>
                    <a:pt x="9" y="6"/>
                  </a:lnTo>
                  <a:lnTo>
                    <a:pt x="22" y="2"/>
                  </a:lnTo>
                  <a:lnTo>
                    <a:pt x="6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35" name="Freeform 1979"/>
            <p:cNvSpPr>
              <a:spLocks/>
            </p:cNvSpPr>
            <p:nvPr/>
          </p:nvSpPr>
          <p:spPr bwMode="auto">
            <a:xfrm>
              <a:off x="4383088" y="3752850"/>
              <a:ext cx="82550" cy="136525"/>
            </a:xfrm>
            <a:custGeom>
              <a:avLst/>
              <a:gdLst/>
              <a:ahLst/>
              <a:cxnLst>
                <a:cxn ang="0">
                  <a:pos x="85" y="0"/>
                </a:cxn>
                <a:cxn ang="0">
                  <a:pos x="89" y="13"/>
                </a:cxn>
                <a:cxn ang="0">
                  <a:pos x="88" y="28"/>
                </a:cxn>
                <a:cxn ang="0">
                  <a:pos x="95" y="44"/>
                </a:cxn>
                <a:cxn ang="0">
                  <a:pos x="79" y="44"/>
                </a:cxn>
                <a:cxn ang="0">
                  <a:pos x="78" y="51"/>
                </a:cxn>
                <a:cxn ang="0">
                  <a:pos x="81" y="58"/>
                </a:cxn>
                <a:cxn ang="0">
                  <a:pos x="89" y="63"/>
                </a:cxn>
                <a:cxn ang="0">
                  <a:pos x="95" y="82"/>
                </a:cxn>
                <a:cxn ang="0">
                  <a:pos x="83" y="105"/>
                </a:cxn>
                <a:cxn ang="0">
                  <a:pos x="83" y="121"/>
                </a:cxn>
                <a:cxn ang="0">
                  <a:pos x="95" y="143"/>
                </a:cxn>
                <a:cxn ang="0">
                  <a:pos x="104" y="152"/>
                </a:cxn>
                <a:cxn ang="0">
                  <a:pos x="102" y="171"/>
                </a:cxn>
                <a:cxn ang="0">
                  <a:pos x="98" y="165"/>
                </a:cxn>
                <a:cxn ang="0">
                  <a:pos x="85" y="162"/>
                </a:cxn>
                <a:cxn ang="0">
                  <a:pos x="66" y="162"/>
                </a:cxn>
                <a:cxn ang="0">
                  <a:pos x="40" y="162"/>
                </a:cxn>
                <a:cxn ang="0">
                  <a:pos x="18" y="162"/>
                </a:cxn>
                <a:cxn ang="0">
                  <a:pos x="21" y="146"/>
                </a:cxn>
                <a:cxn ang="0">
                  <a:pos x="16" y="139"/>
                </a:cxn>
                <a:cxn ang="0">
                  <a:pos x="18" y="134"/>
                </a:cxn>
                <a:cxn ang="0">
                  <a:pos x="8" y="133"/>
                </a:cxn>
                <a:cxn ang="0">
                  <a:pos x="6" y="125"/>
                </a:cxn>
                <a:cxn ang="0">
                  <a:pos x="3" y="125"/>
                </a:cxn>
                <a:cxn ang="0">
                  <a:pos x="0" y="124"/>
                </a:cxn>
                <a:cxn ang="0">
                  <a:pos x="6" y="106"/>
                </a:cxn>
                <a:cxn ang="0">
                  <a:pos x="16" y="90"/>
                </a:cxn>
                <a:cxn ang="0">
                  <a:pos x="29" y="90"/>
                </a:cxn>
                <a:cxn ang="0">
                  <a:pos x="37" y="96"/>
                </a:cxn>
                <a:cxn ang="0">
                  <a:pos x="41" y="96"/>
                </a:cxn>
                <a:cxn ang="0">
                  <a:pos x="53" y="67"/>
                </a:cxn>
                <a:cxn ang="0">
                  <a:pos x="59" y="60"/>
                </a:cxn>
                <a:cxn ang="0">
                  <a:pos x="69" y="29"/>
                </a:cxn>
                <a:cxn ang="0">
                  <a:pos x="82" y="17"/>
                </a:cxn>
                <a:cxn ang="0">
                  <a:pos x="82" y="9"/>
                </a:cxn>
                <a:cxn ang="0">
                  <a:pos x="78" y="4"/>
                </a:cxn>
                <a:cxn ang="0">
                  <a:pos x="85" y="0"/>
                </a:cxn>
              </a:cxnLst>
              <a:rect l="0" t="0" r="r" b="b"/>
              <a:pathLst>
                <a:path w="104" h="171">
                  <a:moveTo>
                    <a:pt x="85" y="0"/>
                  </a:moveTo>
                  <a:lnTo>
                    <a:pt x="89" y="13"/>
                  </a:lnTo>
                  <a:lnTo>
                    <a:pt x="88" y="28"/>
                  </a:lnTo>
                  <a:lnTo>
                    <a:pt x="95" y="44"/>
                  </a:lnTo>
                  <a:lnTo>
                    <a:pt x="79" y="44"/>
                  </a:lnTo>
                  <a:lnTo>
                    <a:pt x="78" y="51"/>
                  </a:lnTo>
                  <a:lnTo>
                    <a:pt x="81" y="58"/>
                  </a:lnTo>
                  <a:lnTo>
                    <a:pt x="89" y="63"/>
                  </a:lnTo>
                  <a:lnTo>
                    <a:pt x="95" y="82"/>
                  </a:lnTo>
                  <a:lnTo>
                    <a:pt x="83" y="105"/>
                  </a:lnTo>
                  <a:lnTo>
                    <a:pt x="83" y="121"/>
                  </a:lnTo>
                  <a:lnTo>
                    <a:pt x="95" y="143"/>
                  </a:lnTo>
                  <a:lnTo>
                    <a:pt x="104" y="152"/>
                  </a:lnTo>
                  <a:lnTo>
                    <a:pt x="102" y="171"/>
                  </a:lnTo>
                  <a:lnTo>
                    <a:pt x="98" y="165"/>
                  </a:lnTo>
                  <a:lnTo>
                    <a:pt x="85" y="162"/>
                  </a:lnTo>
                  <a:lnTo>
                    <a:pt x="66" y="162"/>
                  </a:lnTo>
                  <a:lnTo>
                    <a:pt x="40" y="162"/>
                  </a:lnTo>
                  <a:lnTo>
                    <a:pt x="18" y="162"/>
                  </a:lnTo>
                  <a:lnTo>
                    <a:pt x="21" y="146"/>
                  </a:lnTo>
                  <a:lnTo>
                    <a:pt x="16" y="139"/>
                  </a:lnTo>
                  <a:lnTo>
                    <a:pt x="18" y="134"/>
                  </a:lnTo>
                  <a:lnTo>
                    <a:pt x="8" y="133"/>
                  </a:lnTo>
                  <a:lnTo>
                    <a:pt x="6" y="125"/>
                  </a:lnTo>
                  <a:lnTo>
                    <a:pt x="3" y="125"/>
                  </a:lnTo>
                  <a:lnTo>
                    <a:pt x="0" y="124"/>
                  </a:lnTo>
                  <a:lnTo>
                    <a:pt x="6" y="106"/>
                  </a:lnTo>
                  <a:lnTo>
                    <a:pt x="16" y="90"/>
                  </a:lnTo>
                  <a:lnTo>
                    <a:pt x="29" y="90"/>
                  </a:lnTo>
                  <a:lnTo>
                    <a:pt x="37" y="96"/>
                  </a:lnTo>
                  <a:lnTo>
                    <a:pt x="41" y="96"/>
                  </a:lnTo>
                  <a:lnTo>
                    <a:pt x="53" y="67"/>
                  </a:lnTo>
                  <a:lnTo>
                    <a:pt x="59" y="60"/>
                  </a:lnTo>
                  <a:lnTo>
                    <a:pt x="69" y="29"/>
                  </a:lnTo>
                  <a:lnTo>
                    <a:pt x="82" y="17"/>
                  </a:lnTo>
                  <a:lnTo>
                    <a:pt x="82" y="9"/>
                  </a:lnTo>
                  <a:lnTo>
                    <a:pt x="78" y="4"/>
                  </a:lnTo>
                  <a:lnTo>
                    <a:pt x="8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36" name="Freeform 1980"/>
            <p:cNvSpPr>
              <a:spLocks/>
            </p:cNvSpPr>
            <p:nvPr/>
          </p:nvSpPr>
          <p:spPr bwMode="auto">
            <a:xfrm>
              <a:off x="4394201" y="3878263"/>
              <a:ext cx="19050" cy="20638"/>
            </a:xfrm>
            <a:custGeom>
              <a:avLst/>
              <a:gdLst/>
              <a:ahLst/>
              <a:cxnLst>
                <a:cxn ang="0">
                  <a:pos x="25" y="0"/>
                </a:cxn>
                <a:cxn ang="0">
                  <a:pos x="25" y="24"/>
                </a:cxn>
                <a:cxn ang="0">
                  <a:pos x="3" y="26"/>
                </a:cxn>
                <a:cxn ang="0">
                  <a:pos x="0" y="21"/>
                </a:cxn>
                <a:cxn ang="0">
                  <a:pos x="5" y="2"/>
                </a:cxn>
                <a:cxn ang="0">
                  <a:pos x="25" y="0"/>
                </a:cxn>
              </a:cxnLst>
              <a:rect l="0" t="0" r="r" b="b"/>
              <a:pathLst>
                <a:path w="25" h="26">
                  <a:moveTo>
                    <a:pt x="25" y="0"/>
                  </a:moveTo>
                  <a:lnTo>
                    <a:pt x="25" y="24"/>
                  </a:lnTo>
                  <a:lnTo>
                    <a:pt x="3" y="26"/>
                  </a:lnTo>
                  <a:lnTo>
                    <a:pt x="0" y="21"/>
                  </a:lnTo>
                  <a:lnTo>
                    <a:pt x="5" y="2"/>
                  </a:lnTo>
                  <a:lnTo>
                    <a:pt x="2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37" name="Freeform 1981"/>
            <p:cNvSpPr>
              <a:spLocks/>
            </p:cNvSpPr>
            <p:nvPr/>
          </p:nvSpPr>
          <p:spPr bwMode="auto">
            <a:xfrm>
              <a:off x="4394201" y="3490913"/>
              <a:ext cx="176213" cy="177800"/>
            </a:xfrm>
            <a:custGeom>
              <a:avLst/>
              <a:gdLst/>
              <a:ahLst/>
              <a:cxnLst>
                <a:cxn ang="0">
                  <a:pos x="31" y="0"/>
                </a:cxn>
                <a:cxn ang="0">
                  <a:pos x="44" y="8"/>
                </a:cxn>
                <a:cxn ang="0">
                  <a:pos x="65" y="8"/>
                </a:cxn>
                <a:cxn ang="0">
                  <a:pos x="84" y="16"/>
                </a:cxn>
                <a:cxn ang="0">
                  <a:pos x="92" y="33"/>
                </a:cxn>
                <a:cxn ang="0">
                  <a:pos x="117" y="38"/>
                </a:cxn>
                <a:cxn ang="0">
                  <a:pos x="136" y="50"/>
                </a:cxn>
                <a:cxn ang="0">
                  <a:pos x="149" y="44"/>
                </a:cxn>
                <a:cxn ang="0">
                  <a:pos x="152" y="37"/>
                </a:cxn>
                <a:cxn ang="0">
                  <a:pos x="149" y="28"/>
                </a:cxn>
                <a:cxn ang="0">
                  <a:pos x="151" y="21"/>
                </a:cxn>
                <a:cxn ang="0">
                  <a:pos x="165" y="8"/>
                </a:cxn>
                <a:cxn ang="0">
                  <a:pos x="180" y="5"/>
                </a:cxn>
                <a:cxn ang="0">
                  <a:pos x="191" y="9"/>
                </a:cxn>
                <a:cxn ang="0">
                  <a:pos x="196" y="18"/>
                </a:cxn>
                <a:cxn ang="0">
                  <a:pos x="219" y="22"/>
                </a:cxn>
                <a:cxn ang="0">
                  <a:pos x="224" y="28"/>
                </a:cxn>
                <a:cxn ang="0">
                  <a:pos x="219" y="33"/>
                </a:cxn>
                <a:cxn ang="0">
                  <a:pos x="219" y="50"/>
                </a:cxn>
                <a:cxn ang="0">
                  <a:pos x="218" y="54"/>
                </a:cxn>
                <a:cxn ang="0">
                  <a:pos x="219" y="68"/>
                </a:cxn>
                <a:cxn ang="0">
                  <a:pos x="222" y="70"/>
                </a:cxn>
                <a:cxn ang="0">
                  <a:pos x="224" y="186"/>
                </a:cxn>
                <a:cxn ang="0">
                  <a:pos x="224" y="215"/>
                </a:cxn>
                <a:cxn ang="0">
                  <a:pos x="209" y="216"/>
                </a:cxn>
                <a:cxn ang="0">
                  <a:pos x="209" y="225"/>
                </a:cxn>
                <a:cxn ang="0">
                  <a:pos x="97" y="164"/>
                </a:cxn>
                <a:cxn ang="0">
                  <a:pos x="84" y="170"/>
                </a:cxn>
                <a:cxn ang="0">
                  <a:pos x="79" y="171"/>
                </a:cxn>
                <a:cxn ang="0">
                  <a:pos x="66" y="162"/>
                </a:cxn>
                <a:cxn ang="0">
                  <a:pos x="37" y="162"/>
                </a:cxn>
                <a:cxn ang="0">
                  <a:pos x="31" y="148"/>
                </a:cxn>
                <a:cxn ang="0">
                  <a:pos x="15" y="145"/>
                </a:cxn>
                <a:cxn ang="0">
                  <a:pos x="12" y="141"/>
                </a:cxn>
                <a:cxn ang="0">
                  <a:pos x="9" y="133"/>
                </a:cxn>
                <a:cxn ang="0">
                  <a:pos x="2" y="119"/>
                </a:cxn>
                <a:cxn ang="0">
                  <a:pos x="8" y="114"/>
                </a:cxn>
                <a:cxn ang="0">
                  <a:pos x="8" y="92"/>
                </a:cxn>
                <a:cxn ang="0">
                  <a:pos x="6" y="66"/>
                </a:cxn>
                <a:cxn ang="0">
                  <a:pos x="0" y="57"/>
                </a:cxn>
                <a:cxn ang="0">
                  <a:pos x="3" y="50"/>
                </a:cxn>
                <a:cxn ang="0">
                  <a:pos x="14" y="43"/>
                </a:cxn>
                <a:cxn ang="0">
                  <a:pos x="14" y="28"/>
                </a:cxn>
                <a:cxn ang="0">
                  <a:pos x="31" y="15"/>
                </a:cxn>
                <a:cxn ang="0">
                  <a:pos x="31" y="0"/>
                </a:cxn>
              </a:cxnLst>
              <a:rect l="0" t="0" r="r" b="b"/>
              <a:pathLst>
                <a:path w="224" h="225">
                  <a:moveTo>
                    <a:pt x="31" y="0"/>
                  </a:moveTo>
                  <a:lnTo>
                    <a:pt x="44" y="8"/>
                  </a:lnTo>
                  <a:lnTo>
                    <a:pt x="65" y="8"/>
                  </a:lnTo>
                  <a:lnTo>
                    <a:pt x="84" y="16"/>
                  </a:lnTo>
                  <a:lnTo>
                    <a:pt x="92" y="33"/>
                  </a:lnTo>
                  <a:lnTo>
                    <a:pt x="117" y="38"/>
                  </a:lnTo>
                  <a:lnTo>
                    <a:pt x="136" y="50"/>
                  </a:lnTo>
                  <a:lnTo>
                    <a:pt x="149" y="44"/>
                  </a:lnTo>
                  <a:lnTo>
                    <a:pt x="152" y="37"/>
                  </a:lnTo>
                  <a:lnTo>
                    <a:pt x="149" y="28"/>
                  </a:lnTo>
                  <a:lnTo>
                    <a:pt x="151" y="21"/>
                  </a:lnTo>
                  <a:lnTo>
                    <a:pt x="165" y="8"/>
                  </a:lnTo>
                  <a:lnTo>
                    <a:pt x="180" y="5"/>
                  </a:lnTo>
                  <a:lnTo>
                    <a:pt x="191" y="9"/>
                  </a:lnTo>
                  <a:lnTo>
                    <a:pt x="196" y="18"/>
                  </a:lnTo>
                  <a:lnTo>
                    <a:pt x="219" y="22"/>
                  </a:lnTo>
                  <a:lnTo>
                    <a:pt x="224" y="28"/>
                  </a:lnTo>
                  <a:lnTo>
                    <a:pt x="219" y="33"/>
                  </a:lnTo>
                  <a:lnTo>
                    <a:pt x="219" y="50"/>
                  </a:lnTo>
                  <a:lnTo>
                    <a:pt x="218" y="54"/>
                  </a:lnTo>
                  <a:lnTo>
                    <a:pt x="219" y="68"/>
                  </a:lnTo>
                  <a:lnTo>
                    <a:pt x="222" y="70"/>
                  </a:lnTo>
                  <a:lnTo>
                    <a:pt x="224" y="186"/>
                  </a:lnTo>
                  <a:lnTo>
                    <a:pt x="224" y="215"/>
                  </a:lnTo>
                  <a:lnTo>
                    <a:pt x="209" y="216"/>
                  </a:lnTo>
                  <a:lnTo>
                    <a:pt x="209" y="225"/>
                  </a:lnTo>
                  <a:lnTo>
                    <a:pt x="97" y="164"/>
                  </a:lnTo>
                  <a:lnTo>
                    <a:pt x="84" y="170"/>
                  </a:lnTo>
                  <a:lnTo>
                    <a:pt x="79" y="171"/>
                  </a:lnTo>
                  <a:lnTo>
                    <a:pt x="66" y="162"/>
                  </a:lnTo>
                  <a:lnTo>
                    <a:pt x="37" y="162"/>
                  </a:lnTo>
                  <a:lnTo>
                    <a:pt x="31" y="148"/>
                  </a:lnTo>
                  <a:lnTo>
                    <a:pt x="15" y="145"/>
                  </a:lnTo>
                  <a:lnTo>
                    <a:pt x="12" y="141"/>
                  </a:lnTo>
                  <a:lnTo>
                    <a:pt x="9" y="133"/>
                  </a:lnTo>
                  <a:lnTo>
                    <a:pt x="2" y="119"/>
                  </a:lnTo>
                  <a:lnTo>
                    <a:pt x="8" y="114"/>
                  </a:lnTo>
                  <a:lnTo>
                    <a:pt x="8" y="92"/>
                  </a:lnTo>
                  <a:lnTo>
                    <a:pt x="6" y="66"/>
                  </a:lnTo>
                  <a:lnTo>
                    <a:pt x="0" y="57"/>
                  </a:lnTo>
                  <a:lnTo>
                    <a:pt x="3" y="50"/>
                  </a:lnTo>
                  <a:lnTo>
                    <a:pt x="14" y="43"/>
                  </a:lnTo>
                  <a:lnTo>
                    <a:pt x="14" y="28"/>
                  </a:lnTo>
                  <a:lnTo>
                    <a:pt x="31" y="15"/>
                  </a:lnTo>
                  <a:lnTo>
                    <a:pt x="3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38" name="Freeform 1982"/>
            <p:cNvSpPr>
              <a:spLocks/>
            </p:cNvSpPr>
            <p:nvPr/>
          </p:nvSpPr>
          <p:spPr bwMode="auto">
            <a:xfrm>
              <a:off x="4319588" y="3743325"/>
              <a:ext cx="134938" cy="114300"/>
            </a:xfrm>
            <a:custGeom>
              <a:avLst/>
              <a:gdLst/>
              <a:ahLst/>
              <a:cxnLst>
                <a:cxn ang="0">
                  <a:pos x="42" y="0"/>
                </a:cxn>
                <a:cxn ang="0">
                  <a:pos x="61" y="13"/>
                </a:cxn>
                <a:cxn ang="0">
                  <a:pos x="76" y="7"/>
                </a:cxn>
                <a:cxn ang="0">
                  <a:pos x="88" y="13"/>
                </a:cxn>
                <a:cxn ang="0">
                  <a:pos x="96" y="14"/>
                </a:cxn>
                <a:cxn ang="0">
                  <a:pos x="111" y="7"/>
                </a:cxn>
                <a:cxn ang="0">
                  <a:pos x="131" y="6"/>
                </a:cxn>
                <a:cxn ang="0">
                  <a:pos x="140" y="8"/>
                </a:cxn>
                <a:cxn ang="0">
                  <a:pos x="150" y="3"/>
                </a:cxn>
                <a:cxn ang="0">
                  <a:pos x="152" y="0"/>
                </a:cxn>
                <a:cxn ang="0">
                  <a:pos x="168" y="19"/>
                </a:cxn>
                <a:cxn ang="0">
                  <a:pos x="171" y="25"/>
                </a:cxn>
                <a:cxn ang="0">
                  <a:pos x="171" y="32"/>
                </a:cxn>
                <a:cxn ang="0">
                  <a:pos x="158" y="44"/>
                </a:cxn>
                <a:cxn ang="0">
                  <a:pos x="146" y="74"/>
                </a:cxn>
                <a:cxn ang="0">
                  <a:pos x="139" y="80"/>
                </a:cxn>
                <a:cxn ang="0">
                  <a:pos x="127" y="109"/>
                </a:cxn>
                <a:cxn ang="0">
                  <a:pos x="123" y="111"/>
                </a:cxn>
                <a:cxn ang="0">
                  <a:pos x="114" y="103"/>
                </a:cxn>
                <a:cxn ang="0">
                  <a:pos x="99" y="105"/>
                </a:cxn>
                <a:cxn ang="0">
                  <a:pos x="89" y="119"/>
                </a:cxn>
                <a:cxn ang="0">
                  <a:pos x="82" y="137"/>
                </a:cxn>
                <a:cxn ang="0">
                  <a:pos x="80" y="134"/>
                </a:cxn>
                <a:cxn ang="0">
                  <a:pos x="80" y="140"/>
                </a:cxn>
                <a:cxn ang="0">
                  <a:pos x="64" y="137"/>
                </a:cxn>
                <a:cxn ang="0">
                  <a:pos x="61" y="141"/>
                </a:cxn>
                <a:cxn ang="0">
                  <a:pos x="51" y="144"/>
                </a:cxn>
                <a:cxn ang="0">
                  <a:pos x="39" y="136"/>
                </a:cxn>
                <a:cxn ang="0">
                  <a:pos x="39" y="125"/>
                </a:cxn>
                <a:cxn ang="0">
                  <a:pos x="34" y="119"/>
                </a:cxn>
                <a:cxn ang="0">
                  <a:pos x="31" y="117"/>
                </a:cxn>
                <a:cxn ang="0">
                  <a:pos x="22" y="112"/>
                </a:cxn>
                <a:cxn ang="0">
                  <a:pos x="0" y="114"/>
                </a:cxn>
                <a:cxn ang="0">
                  <a:pos x="0" y="80"/>
                </a:cxn>
                <a:cxn ang="0">
                  <a:pos x="6" y="64"/>
                </a:cxn>
                <a:cxn ang="0">
                  <a:pos x="12" y="57"/>
                </a:cxn>
                <a:cxn ang="0">
                  <a:pos x="12" y="52"/>
                </a:cxn>
                <a:cxn ang="0">
                  <a:pos x="15" y="51"/>
                </a:cxn>
                <a:cxn ang="0">
                  <a:pos x="15" y="41"/>
                </a:cxn>
                <a:cxn ang="0">
                  <a:pos x="12" y="36"/>
                </a:cxn>
                <a:cxn ang="0">
                  <a:pos x="12" y="32"/>
                </a:cxn>
                <a:cxn ang="0">
                  <a:pos x="12" y="20"/>
                </a:cxn>
                <a:cxn ang="0">
                  <a:pos x="18" y="14"/>
                </a:cxn>
                <a:cxn ang="0">
                  <a:pos x="21" y="6"/>
                </a:cxn>
                <a:cxn ang="0">
                  <a:pos x="31" y="1"/>
                </a:cxn>
                <a:cxn ang="0">
                  <a:pos x="42" y="0"/>
                </a:cxn>
              </a:cxnLst>
              <a:rect l="0" t="0" r="r" b="b"/>
              <a:pathLst>
                <a:path w="171" h="144">
                  <a:moveTo>
                    <a:pt x="42" y="0"/>
                  </a:moveTo>
                  <a:lnTo>
                    <a:pt x="61" y="13"/>
                  </a:lnTo>
                  <a:lnTo>
                    <a:pt x="76" y="7"/>
                  </a:lnTo>
                  <a:lnTo>
                    <a:pt x="88" y="13"/>
                  </a:lnTo>
                  <a:lnTo>
                    <a:pt x="96" y="14"/>
                  </a:lnTo>
                  <a:lnTo>
                    <a:pt x="111" y="7"/>
                  </a:lnTo>
                  <a:lnTo>
                    <a:pt x="131" y="6"/>
                  </a:lnTo>
                  <a:lnTo>
                    <a:pt x="140" y="8"/>
                  </a:lnTo>
                  <a:lnTo>
                    <a:pt x="150" y="3"/>
                  </a:lnTo>
                  <a:lnTo>
                    <a:pt x="152" y="0"/>
                  </a:lnTo>
                  <a:lnTo>
                    <a:pt x="168" y="19"/>
                  </a:lnTo>
                  <a:lnTo>
                    <a:pt x="171" y="25"/>
                  </a:lnTo>
                  <a:lnTo>
                    <a:pt x="171" y="32"/>
                  </a:lnTo>
                  <a:lnTo>
                    <a:pt x="158" y="44"/>
                  </a:lnTo>
                  <a:lnTo>
                    <a:pt x="146" y="74"/>
                  </a:lnTo>
                  <a:lnTo>
                    <a:pt x="139" y="80"/>
                  </a:lnTo>
                  <a:lnTo>
                    <a:pt x="127" y="109"/>
                  </a:lnTo>
                  <a:lnTo>
                    <a:pt x="123" y="111"/>
                  </a:lnTo>
                  <a:lnTo>
                    <a:pt x="114" y="103"/>
                  </a:lnTo>
                  <a:lnTo>
                    <a:pt x="99" y="105"/>
                  </a:lnTo>
                  <a:lnTo>
                    <a:pt x="89" y="119"/>
                  </a:lnTo>
                  <a:lnTo>
                    <a:pt x="82" y="137"/>
                  </a:lnTo>
                  <a:lnTo>
                    <a:pt x="80" y="134"/>
                  </a:lnTo>
                  <a:lnTo>
                    <a:pt x="80" y="140"/>
                  </a:lnTo>
                  <a:lnTo>
                    <a:pt x="64" y="137"/>
                  </a:lnTo>
                  <a:lnTo>
                    <a:pt x="61" y="141"/>
                  </a:lnTo>
                  <a:lnTo>
                    <a:pt x="51" y="144"/>
                  </a:lnTo>
                  <a:lnTo>
                    <a:pt x="39" y="136"/>
                  </a:lnTo>
                  <a:lnTo>
                    <a:pt x="39" y="125"/>
                  </a:lnTo>
                  <a:lnTo>
                    <a:pt x="34" y="119"/>
                  </a:lnTo>
                  <a:lnTo>
                    <a:pt x="31" y="117"/>
                  </a:lnTo>
                  <a:lnTo>
                    <a:pt x="22" y="112"/>
                  </a:lnTo>
                  <a:lnTo>
                    <a:pt x="0" y="114"/>
                  </a:lnTo>
                  <a:lnTo>
                    <a:pt x="0" y="80"/>
                  </a:lnTo>
                  <a:lnTo>
                    <a:pt x="6" y="64"/>
                  </a:lnTo>
                  <a:lnTo>
                    <a:pt x="12" y="57"/>
                  </a:lnTo>
                  <a:lnTo>
                    <a:pt x="12" y="52"/>
                  </a:lnTo>
                  <a:lnTo>
                    <a:pt x="15" y="51"/>
                  </a:lnTo>
                  <a:lnTo>
                    <a:pt x="15" y="41"/>
                  </a:lnTo>
                  <a:lnTo>
                    <a:pt x="12" y="36"/>
                  </a:lnTo>
                  <a:lnTo>
                    <a:pt x="12" y="32"/>
                  </a:lnTo>
                  <a:lnTo>
                    <a:pt x="12" y="20"/>
                  </a:lnTo>
                  <a:lnTo>
                    <a:pt x="18" y="14"/>
                  </a:lnTo>
                  <a:lnTo>
                    <a:pt x="21" y="6"/>
                  </a:lnTo>
                  <a:lnTo>
                    <a:pt x="31" y="1"/>
                  </a:lnTo>
                  <a:lnTo>
                    <a:pt x="4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39" name="Freeform 1983"/>
            <p:cNvSpPr>
              <a:spLocks/>
            </p:cNvSpPr>
            <p:nvPr/>
          </p:nvSpPr>
          <p:spPr bwMode="auto">
            <a:xfrm>
              <a:off x="4570413" y="3511550"/>
              <a:ext cx="127000" cy="134938"/>
            </a:xfrm>
            <a:custGeom>
              <a:avLst/>
              <a:gdLst/>
              <a:ahLst/>
              <a:cxnLst>
                <a:cxn ang="0">
                  <a:pos x="8" y="0"/>
                </a:cxn>
                <a:cxn ang="0">
                  <a:pos x="33" y="3"/>
                </a:cxn>
                <a:cxn ang="0">
                  <a:pos x="62" y="13"/>
                </a:cxn>
                <a:cxn ang="0">
                  <a:pos x="87" y="3"/>
                </a:cxn>
                <a:cxn ang="0">
                  <a:pos x="84" y="6"/>
                </a:cxn>
                <a:cxn ang="0">
                  <a:pos x="93" y="3"/>
                </a:cxn>
                <a:cxn ang="0">
                  <a:pos x="105" y="1"/>
                </a:cxn>
                <a:cxn ang="0">
                  <a:pos x="109" y="7"/>
                </a:cxn>
                <a:cxn ang="0">
                  <a:pos x="105" y="3"/>
                </a:cxn>
                <a:cxn ang="0">
                  <a:pos x="103" y="6"/>
                </a:cxn>
                <a:cxn ang="0">
                  <a:pos x="106" y="7"/>
                </a:cxn>
                <a:cxn ang="0">
                  <a:pos x="106" y="11"/>
                </a:cxn>
                <a:cxn ang="0">
                  <a:pos x="109" y="11"/>
                </a:cxn>
                <a:cxn ang="0">
                  <a:pos x="109" y="7"/>
                </a:cxn>
                <a:cxn ang="0">
                  <a:pos x="113" y="11"/>
                </a:cxn>
                <a:cxn ang="0">
                  <a:pos x="121" y="11"/>
                </a:cxn>
                <a:cxn ang="0">
                  <a:pos x="135" y="7"/>
                </a:cxn>
                <a:cxn ang="0">
                  <a:pos x="145" y="41"/>
                </a:cxn>
                <a:cxn ang="0">
                  <a:pos x="140" y="65"/>
                </a:cxn>
                <a:cxn ang="0">
                  <a:pos x="135" y="68"/>
                </a:cxn>
                <a:cxn ang="0">
                  <a:pos x="123" y="55"/>
                </a:cxn>
                <a:cxn ang="0">
                  <a:pos x="113" y="29"/>
                </a:cxn>
                <a:cxn ang="0">
                  <a:pos x="110" y="36"/>
                </a:cxn>
                <a:cxn ang="0">
                  <a:pos x="116" y="49"/>
                </a:cxn>
                <a:cxn ang="0">
                  <a:pos x="126" y="64"/>
                </a:cxn>
                <a:cxn ang="0">
                  <a:pos x="134" y="90"/>
                </a:cxn>
                <a:cxn ang="0">
                  <a:pos x="150" y="127"/>
                </a:cxn>
                <a:cxn ang="0">
                  <a:pos x="158" y="134"/>
                </a:cxn>
                <a:cxn ang="0">
                  <a:pos x="156" y="134"/>
                </a:cxn>
                <a:cxn ang="0">
                  <a:pos x="157" y="149"/>
                </a:cxn>
                <a:cxn ang="0">
                  <a:pos x="151" y="154"/>
                </a:cxn>
                <a:cxn ang="0">
                  <a:pos x="148" y="153"/>
                </a:cxn>
                <a:cxn ang="0">
                  <a:pos x="144" y="162"/>
                </a:cxn>
                <a:cxn ang="0">
                  <a:pos x="137" y="165"/>
                </a:cxn>
                <a:cxn ang="0">
                  <a:pos x="134" y="171"/>
                </a:cxn>
                <a:cxn ang="0">
                  <a:pos x="128" y="171"/>
                </a:cxn>
                <a:cxn ang="0">
                  <a:pos x="122" y="169"/>
                </a:cxn>
                <a:cxn ang="0">
                  <a:pos x="99" y="168"/>
                </a:cxn>
                <a:cxn ang="0">
                  <a:pos x="100" y="165"/>
                </a:cxn>
                <a:cxn ang="0">
                  <a:pos x="97" y="165"/>
                </a:cxn>
                <a:cxn ang="0">
                  <a:pos x="96" y="168"/>
                </a:cxn>
                <a:cxn ang="0">
                  <a:pos x="8" y="168"/>
                </a:cxn>
                <a:cxn ang="0">
                  <a:pos x="7" y="45"/>
                </a:cxn>
                <a:cxn ang="0">
                  <a:pos x="2" y="41"/>
                </a:cxn>
                <a:cxn ang="0">
                  <a:pos x="0" y="27"/>
                </a:cxn>
                <a:cxn ang="0">
                  <a:pos x="4" y="23"/>
                </a:cxn>
                <a:cxn ang="0">
                  <a:pos x="2" y="6"/>
                </a:cxn>
                <a:cxn ang="0">
                  <a:pos x="8" y="0"/>
                </a:cxn>
              </a:cxnLst>
              <a:rect l="0" t="0" r="r" b="b"/>
              <a:pathLst>
                <a:path w="158" h="171">
                  <a:moveTo>
                    <a:pt x="8" y="0"/>
                  </a:moveTo>
                  <a:lnTo>
                    <a:pt x="33" y="3"/>
                  </a:lnTo>
                  <a:lnTo>
                    <a:pt x="62" y="13"/>
                  </a:lnTo>
                  <a:lnTo>
                    <a:pt x="87" y="3"/>
                  </a:lnTo>
                  <a:lnTo>
                    <a:pt x="84" y="6"/>
                  </a:lnTo>
                  <a:lnTo>
                    <a:pt x="93" y="3"/>
                  </a:lnTo>
                  <a:lnTo>
                    <a:pt x="105" y="1"/>
                  </a:lnTo>
                  <a:lnTo>
                    <a:pt x="109" y="7"/>
                  </a:lnTo>
                  <a:lnTo>
                    <a:pt x="105" y="3"/>
                  </a:lnTo>
                  <a:lnTo>
                    <a:pt x="103" y="6"/>
                  </a:lnTo>
                  <a:lnTo>
                    <a:pt x="106" y="7"/>
                  </a:lnTo>
                  <a:lnTo>
                    <a:pt x="106" y="11"/>
                  </a:lnTo>
                  <a:lnTo>
                    <a:pt x="109" y="11"/>
                  </a:lnTo>
                  <a:lnTo>
                    <a:pt x="109" y="7"/>
                  </a:lnTo>
                  <a:lnTo>
                    <a:pt x="113" y="11"/>
                  </a:lnTo>
                  <a:lnTo>
                    <a:pt x="121" y="11"/>
                  </a:lnTo>
                  <a:lnTo>
                    <a:pt x="135" y="7"/>
                  </a:lnTo>
                  <a:lnTo>
                    <a:pt x="145" y="41"/>
                  </a:lnTo>
                  <a:lnTo>
                    <a:pt x="140" y="65"/>
                  </a:lnTo>
                  <a:lnTo>
                    <a:pt x="135" y="68"/>
                  </a:lnTo>
                  <a:lnTo>
                    <a:pt x="123" y="55"/>
                  </a:lnTo>
                  <a:lnTo>
                    <a:pt x="113" y="29"/>
                  </a:lnTo>
                  <a:lnTo>
                    <a:pt x="110" y="36"/>
                  </a:lnTo>
                  <a:lnTo>
                    <a:pt x="116" y="49"/>
                  </a:lnTo>
                  <a:lnTo>
                    <a:pt x="126" y="64"/>
                  </a:lnTo>
                  <a:lnTo>
                    <a:pt x="134" y="90"/>
                  </a:lnTo>
                  <a:lnTo>
                    <a:pt x="150" y="127"/>
                  </a:lnTo>
                  <a:lnTo>
                    <a:pt x="158" y="134"/>
                  </a:lnTo>
                  <a:lnTo>
                    <a:pt x="156" y="134"/>
                  </a:lnTo>
                  <a:lnTo>
                    <a:pt x="157" y="149"/>
                  </a:lnTo>
                  <a:lnTo>
                    <a:pt x="151" y="154"/>
                  </a:lnTo>
                  <a:lnTo>
                    <a:pt x="148" y="153"/>
                  </a:lnTo>
                  <a:lnTo>
                    <a:pt x="144" y="162"/>
                  </a:lnTo>
                  <a:lnTo>
                    <a:pt x="137" y="165"/>
                  </a:lnTo>
                  <a:lnTo>
                    <a:pt x="134" y="171"/>
                  </a:lnTo>
                  <a:lnTo>
                    <a:pt x="128" y="171"/>
                  </a:lnTo>
                  <a:lnTo>
                    <a:pt x="122" y="169"/>
                  </a:lnTo>
                  <a:lnTo>
                    <a:pt x="99" y="168"/>
                  </a:lnTo>
                  <a:lnTo>
                    <a:pt x="100" y="165"/>
                  </a:lnTo>
                  <a:lnTo>
                    <a:pt x="97" y="165"/>
                  </a:lnTo>
                  <a:lnTo>
                    <a:pt x="96" y="168"/>
                  </a:lnTo>
                  <a:lnTo>
                    <a:pt x="8" y="168"/>
                  </a:lnTo>
                  <a:lnTo>
                    <a:pt x="7" y="45"/>
                  </a:lnTo>
                  <a:lnTo>
                    <a:pt x="2" y="41"/>
                  </a:lnTo>
                  <a:lnTo>
                    <a:pt x="0" y="27"/>
                  </a:lnTo>
                  <a:lnTo>
                    <a:pt x="4" y="23"/>
                  </a:lnTo>
                  <a:lnTo>
                    <a:pt x="2" y="6"/>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40" name="Freeform 1984"/>
            <p:cNvSpPr>
              <a:spLocks/>
            </p:cNvSpPr>
            <p:nvPr/>
          </p:nvSpPr>
          <p:spPr bwMode="auto">
            <a:xfrm>
              <a:off x="4633913" y="4025900"/>
              <a:ext cx="115888" cy="209550"/>
            </a:xfrm>
            <a:custGeom>
              <a:avLst/>
              <a:gdLst/>
              <a:ahLst/>
              <a:cxnLst>
                <a:cxn ang="0">
                  <a:pos x="144" y="10"/>
                </a:cxn>
                <a:cxn ang="0">
                  <a:pos x="140" y="39"/>
                </a:cxn>
                <a:cxn ang="0">
                  <a:pos x="143" y="61"/>
                </a:cxn>
                <a:cxn ang="0">
                  <a:pos x="140" y="76"/>
                </a:cxn>
                <a:cxn ang="0">
                  <a:pos x="143" y="82"/>
                </a:cxn>
                <a:cxn ang="0">
                  <a:pos x="131" y="96"/>
                </a:cxn>
                <a:cxn ang="0">
                  <a:pos x="100" y="114"/>
                </a:cxn>
                <a:cxn ang="0">
                  <a:pos x="89" y="126"/>
                </a:cxn>
                <a:cxn ang="0">
                  <a:pos x="83" y="131"/>
                </a:cxn>
                <a:cxn ang="0">
                  <a:pos x="62" y="152"/>
                </a:cxn>
                <a:cxn ang="0">
                  <a:pos x="68" y="168"/>
                </a:cxn>
                <a:cxn ang="0">
                  <a:pos x="74" y="188"/>
                </a:cxn>
                <a:cxn ang="0">
                  <a:pos x="71" y="222"/>
                </a:cxn>
                <a:cxn ang="0">
                  <a:pos x="73" y="222"/>
                </a:cxn>
                <a:cxn ang="0">
                  <a:pos x="38" y="244"/>
                </a:cxn>
                <a:cxn ang="0">
                  <a:pos x="38" y="257"/>
                </a:cxn>
                <a:cxn ang="0">
                  <a:pos x="39" y="264"/>
                </a:cxn>
                <a:cxn ang="0">
                  <a:pos x="27" y="248"/>
                </a:cxn>
                <a:cxn ang="0">
                  <a:pos x="22" y="196"/>
                </a:cxn>
                <a:cxn ang="0">
                  <a:pos x="29" y="181"/>
                </a:cxn>
                <a:cxn ang="0">
                  <a:pos x="38" y="136"/>
                </a:cxn>
                <a:cxn ang="0">
                  <a:pos x="41" y="112"/>
                </a:cxn>
                <a:cxn ang="0">
                  <a:pos x="19" y="89"/>
                </a:cxn>
                <a:cxn ang="0">
                  <a:pos x="4" y="83"/>
                </a:cxn>
                <a:cxn ang="0">
                  <a:pos x="43" y="58"/>
                </a:cxn>
                <a:cxn ang="0">
                  <a:pos x="60" y="64"/>
                </a:cxn>
                <a:cxn ang="0">
                  <a:pos x="62" y="76"/>
                </a:cxn>
                <a:cxn ang="0">
                  <a:pos x="61" y="93"/>
                </a:cxn>
                <a:cxn ang="0">
                  <a:pos x="70" y="107"/>
                </a:cxn>
                <a:cxn ang="0">
                  <a:pos x="71" y="98"/>
                </a:cxn>
                <a:cxn ang="0">
                  <a:pos x="78" y="88"/>
                </a:cxn>
                <a:cxn ang="0">
                  <a:pos x="67" y="50"/>
                </a:cxn>
                <a:cxn ang="0">
                  <a:pos x="68" y="19"/>
                </a:cxn>
                <a:cxn ang="0">
                  <a:pos x="87" y="22"/>
                </a:cxn>
                <a:cxn ang="0">
                  <a:pos x="113" y="13"/>
                </a:cxn>
                <a:cxn ang="0">
                  <a:pos x="137" y="10"/>
                </a:cxn>
                <a:cxn ang="0">
                  <a:pos x="143" y="0"/>
                </a:cxn>
              </a:cxnLst>
              <a:rect l="0" t="0" r="r" b="b"/>
              <a:pathLst>
                <a:path w="144" h="264">
                  <a:moveTo>
                    <a:pt x="143" y="0"/>
                  </a:moveTo>
                  <a:lnTo>
                    <a:pt x="144" y="10"/>
                  </a:lnTo>
                  <a:lnTo>
                    <a:pt x="140" y="23"/>
                  </a:lnTo>
                  <a:lnTo>
                    <a:pt x="140" y="39"/>
                  </a:lnTo>
                  <a:lnTo>
                    <a:pt x="141" y="61"/>
                  </a:lnTo>
                  <a:lnTo>
                    <a:pt x="143" y="61"/>
                  </a:lnTo>
                  <a:lnTo>
                    <a:pt x="144" y="69"/>
                  </a:lnTo>
                  <a:lnTo>
                    <a:pt x="140" y="76"/>
                  </a:lnTo>
                  <a:lnTo>
                    <a:pt x="143" y="76"/>
                  </a:lnTo>
                  <a:lnTo>
                    <a:pt x="143" y="82"/>
                  </a:lnTo>
                  <a:lnTo>
                    <a:pt x="131" y="93"/>
                  </a:lnTo>
                  <a:lnTo>
                    <a:pt x="131" y="96"/>
                  </a:lnTo>
                  <a:lnTo>
                    <a:pt x="121" y="105"/>
                  </a:lnTo>
                  <a:lnTo>
                    <a:pt x="100" y="114"/>
                  </a:lnTo>
                  <a:lnTo>
                    <a:pt x="87" y="126"/>
                  </a:lnTo>
                  <a:lnTo>
                    <a:pt x="89" y="126"/>
                  </a:lnTo>
                  <a:lnTo>
                    <a:pt x="84" y="136"/>
                  </a:lnTo>
                  <a:lnTo>
                    <a:pt x="83" y="131"/>
                  </a:lnTo>
                  <a:lnTo>
                    <a:pt x="80" y="136"/>
                  </a:lnTo>
                  <a:lnTo>
                    <a:pt x="62" y="152"/>
                  </a:lnTo>
                  <a:lnTo>
                    <a:pt x="62" y="162"/>
                  </a:lnTo>
                  <a:lnTo>
                    <a:pt x="68" y="168"/>
                  </a:lnTo>
                  <a:lnTo>
                    <a:pt x="73" y="190"/>
                  </a:lnTo>
                  <a:lnTo>
                    <a:pt x="74" y="188"/>
                  </a:lnTo>
                  <a:lnTo>
                    <a:pt x="71" y="219"/>
                  </a:lnTo>
                  <a:lnTo>
                    <a:pt x="71" y="222"/>
                  </a:lnTo>
                  <a:lnTo>
                    <a:pt x="74" y="218"/>
                  </a:lnTo>
                  <a:lnTo>
                    <a:pt x="73" y="222"/>
                  </a:lnTo>
                  <a:lnTo>
                    <a:pt x="64" y="232"/>
                  </a:lnTo>
                  <a:lnTo>
                    <a:pt x="38" y="244"/>
                  </a:lnTo>
                  <a:lnTo>
                    <a:pt x="33" y="253"/>
                  </a:lnTo>
                  <a:lnTo>
                    <a:pt x="38" y="257"/>
                  </a:lnTo>
                  <a:lnTo>
                    <a:pt x="39" y="254"/>
                  </a:lnTo>
                  <a:lnTo>
                    <a:pt x="39" y="264"/>
                  </a:lnTo>
                  <a:lnTo>
                    <a:pt x="27" y="264"/>
                  </a:lnTo>
                  <a:lnTo>
                    <a:pt x="27" y="248"/>
                  </a:lnTo>
                  <a:lnTo>
                    <a:pt x="26" y="223"/>
                  </a:lnTo>
                  <a:lnTo>
                    <a:pt x="22" y="196"/>
                  </a:lnTo>
                  <a:lnTo>
                    <a:pt x="23" y="187"/>
                  </a:lnTo>
                  <a:lnTo>
                    <a:pt x="29" y="181"/>
                  </a:lnTo>
                  <a:lnTo>
                    <a:pt x="39" y="153"/>
                  </a:lnTo>
                  <a:lnTo>
                    <a:pt x="38" y="136"/>
                  </a:lnTo>
                  <a:lnTo>
                    <a:pt x="41" y="126"/>
                  </a:lnTo>
                  <a:lnTo>
                    <a:pt x="41" y="112"/>
                  </a:lnTo>
                  <a:lnTo>
                    <a:pt x="38" y="96"/>
                  </a:lnTo>
                  <a:lnTo>
                    <a:pt x="19" y="89"/>
                  </a:lnTo>
                  <a:lnTo>
                    <a:pt x="4" y="88"/>
                  </a:lnTo>
                  <a:lnTo>
                    <a:pt x="4" y="83"/>
                  </a:lnTo>
                  <a:lnTo>
                    <a:pt x="0" y="74"/>
                  </a:lnTo>
                  <a:lnTo>
                    <a:pt x="43" y="58"/>
                  </a:lnTo>
                  <a:lnTo>
                    <a:pt x="48" y="66"/>
                  </a:lnTo>
                  <a:lnTo>
                    <a:pt x="60" y="64"/>
                  </a:lnTo>
                  <a:lnTo>
                    <a:pt x="61" y="66"/>
                  </a:lnTo>
                  <a:lnTo>
                    <a:pt x="62" y="76"/>
                  </a:lnTo>
                  <a:lnTo>
                    <a:pt x="58" y="88"/>
                  </a:lnTo>
                  <a:lnTo>
                    <a:pt x="61" y="93"/>
                  </a:lnTo>
                  <a:lnTo>
                    <a:pt x="71" y="102"/>
                  </a:lnTo>
                  <a:lnTo>
                    <a:pt x="70" y="107"/>
                  </a:lnTo>
                  <a:lnTo>
                    <a:pt x="73" y="107"/>
                  </a:lnTo>
                  <a:lnTo>
                    <a:pt x="71" y="98"/>
                  </a:lnTo>
                  <a:lnTo>
                    <a:pt x="73" y="93"/>
                  </a:lnTo>
                  <a:lnTo>
                    <a:pt x="78" y="88"/>
                  </a:lnTo>
                  <a:lnTo>
                    <a:pt x="81" y="72"/>
                  </a:lnTo>
                  <a:lnTo>
                    <a:pt x="67" y="50"/>
                  </a:lnTo>
                  <a:lnTo>
                    <a:pt x="64" y="32"/>
                  </a:lnTo>
                  <a:lnTo>
                    <a:pt x="68" y="19"/>
                  </a:lnTo>
                  <a:lnTo>
                    <a:pt x="83" y="18"/>
                  </a:lnTo>
                  <a:lnTo>
                    <a:pt x="87" y="22"/>
                  </a:lnTo>
                  <a:lnTo>
                    <a:pt x="103" y="19"/>
                  </a:lnTo>
                  <a:lnTo>
                    <a:pt x="113" y="13"/>
                  </a:lnTo>
                  <a:lnTo>
                    <a:pt x="121" y="15"/>
                  </a:lnTo>
                  <a:lnTo>
                    <a:pt x="137" y="10"/>
                  </a:lnTo>
                  <a:lnTo>
                    <a:pt x="143" y="3"/>
                  </a:lnTo>
                  <a:lnTo>
                    <a:pt x="14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41" name="Freeform 1985"/>
            <p:cNvSpPr>
              <a:spLocks/>
            </p:cNvSpPr>
            <p:nvPr/>
          </p:nvSpPr>
          <p:spPr bwMode="auto">
            <a:xfrm>
              <a:off x="4340226" y="2692400"/>
              <a:ext cx="304800" cy="366713"/>
            </a:xfrm>
            <a:custGeom>
              <a:avLst/>
              <a:gdLst/>
              <a:ahLst/>
              <a:cxnLst>
                <a:cxn ang="0">
                  <a:pos x="337" y="16"/>
                </a:cxn>
                <a:cxn ang="0">
                  <a:pos x="340" y="30"/>
                </a:cxn>
                <a:cxn ang="0">
                  <a:pos x="359" y="21"/>
                </a:cxn>
                <a:cxn ang="0">
                  <a:pos x="349" y="44"/>
                </a:cxn>
                <a:cxn ang="0">
                  <a:pos x="381" y="69"/>
                </a:cxn>
                <a:cxn ang="0">
                  <a:pos x="353" y="85"/>
                </a:cxn>
                <a:cxn ang="0">
                  <a:pos x="311" y="59"/>
                </a:cxn>
                <a:cxn ang="0">
                  <a:pos x="282" y="98"/>
                </a:cxn>
                <a:cxn ang="0">
                  <a:pos x="238" y="81"/>
                </a:cxn>
                <a:cxn ang="0">
                  <a:pos x="225" y="97"/>
                </a:cxn>
                <a:cxn ang="0">
                  <a:pos x="197" y="111"/>
                </a:cxn>
                <a:cxn ang="0">
                  <a:pos x="167" y="157"/>
                </a:cxn>
                <a:cxn ang="0">
                  <a:pos x="142" y="208"/>
                </a:cxn>
                <a:cxn ang="0">
                  <a:pos x="136" y="276"/>
                </a:cxn>
                <a:cxn ang="0">
                  <a:pos x="108" y="311"/>
                </a:cxn>
                <a:cxn ang="0">
                  <a:pos x="107" y="379"/>
                </a:cxn>
                <a:cxn ang="0">
                  <a:pos x="98" y="421"/>
                </a:cxn>
                <a:cxn ang="0">
                  <a:pos x="92" y="434"/>
                </a:cxn>
                <a:cxn ang="0">
                  <a:pos x="82" y="421"/>
                </a:cxn>
                <a:cxn ang="0">
                  <a:pos x="69" y="434"/>
                </a:cxn>
                <a:cxn ang="0">
                  <a:pos x="27" y="456"/>
                </a:cxn>
                <a:cxn ang="0">
                  <a:pos x="15" y="438"/>
                </a:cxn>
                <a:cxn ang="0">
                  <a:pos x="21" y="414"/>
                </a:cxn>
                <a:cxn ang="0">
                  <a:pos x="31" y="392"/>
                </a:cxn>
                <a:cxn ang="0">
                  <a:pos x="11" y="405"/>
                </a:cxn>
                <a:cxn ang="0">
                  <a:pos x="12" y="387"/>
                </a:cxn>
                <a:cxn ang="0">
                  <a:pos x="6" y="383"/>
                </a:cxn>
                <a:cxn ang="0">
                  <a:pos x="32" y="380"/>
                </a:cxn>
                <a:cxn ang="0">
                  <a:pos x="38" y="361"/>
                </a:cxn>
                <a:cxn ang="0">
                  <a:pos x="21" y="373"/>
                </a:cxn>
                <a:cxn ang="0">
                  <a:pos x="2" y="355"/>
                </a:cxn>
                <a:cxn ang="0">
                  <a:pos x="18" y="345"/>
                </a:cxn>
                <a:cxn ang="0">
                  <a:pos x="24" y="333"/>
                </a:cxn>
                <a:cxn ang="0">
                  <a:pos x="40" y="324"/>
                </a:cxn>
                <a:cxn ang="0">
                  <a:pos x="62" y="297"/>
                </a:cxn>
                <a:cxn ang="0">
                  <a:pos x="70" y="292"/>
                </a:cxn>
                <a:cxn ang="0">
                  <a:pos x="70" y="284"/>
                </a:cxn>
                <a:cxn ang="0">
                  <a:pos x="95" y="262"/>
                </a:cxn>
                <a:cxn ang="0">
                  <a:pos x="110" y="238"/>
                </a:cxn>
                <a:cxn ang="0">
                  <a:pos x="114" y="231"/>
                </a:cxn>
                <a:cxn ang="0">
                  <a:pos x="121" y="215"/>
                </a:cxn>
                <a:cxn ang="0">
                  <a:pos x="121" y="192"/>
                </a:cxn>
                <a:cxn ang="0">
                  <a:pos x="137" y="171"/>
                </a:cxn>
                <a:cxn ang="0">
                  <a:pos x="158" y="145"/>
                </a:cxn>
                <a:cxn ang="0">
                  <a:pos x="168" y="133"/>
                </a:cxn>
                <a:cxn ang="0">
                  <a:pos x="171" y="111"/>
                </a:cxn>
                <a:cxn ang="0">
                  <a:pos x="186" y="92"/>
                </a:cxn>
                <a:cxn ang="0">
                  <a:pos x="197" y="79"/>
                </a:cxn>
                <a:cxn ang="0">
                  <a:pos x="205" y="70"/>
                </a:cxn>
                <a:cxn ang="0">
                  <a:pos x="218" y="59"/>
                </a:cxn>
                <a:cxn ang="0">
                  <a:pos x="228" y="70"/>
                </a:cxn>
                <a:cxn ang="0">
                  <a:pos x="232" y="57"/>
                </a:cxn>
                <a:cxn ang="0">
                  <a:pos x="251" y="47"/>
                </a:cxn>
                <a:cxn ang="0">
                  <a:pos x="250" y="38"/>
                </a:cxn>
                <a:cxn ang="0">
                  <a:pos x="270" y="51"/>
                </a:cxn>
                <a:cxn ang="0">
                  <a:pos x="295" y="6"/>
                </a:cxn>
                <a:cxn ang="0">
                  <a:pos x="293" y="44"/>
                </a:cxn>
                <a:cxn ang="0">
                  <a:pos x="326" y="30"/>
                </a:cxn>
              </a:cxnLst>
              <a:rect l="0" t="0" r="r" b="b"/>
              <a:pathLst>
                <a:path w="384" h="463">
                  <a:moveTo>
                    <a:pt x="334" y="0"/>
                  </a:moveTo>
                  <a:lnTo>
                    <a:pt x="347" y="6"/>
                  </a:lnTo>
                  <a:lnTo>
                    <a:pt x="343" y="15"/>
                  </a:lnTo>
                  <a:lnTo>
                    <a:pt x="337" y="16"/>
                  </a:lnTo>
                  <a:lnTo>
                    <a:pt x="342" y="19"/>
                  </a:lnTo>
                  <a:lnTo>
                    <a:pt x="336" y="22"/>
                  </a:lnTo>
                  <a:lnTo>
                    <a:pt x="343" y="22"/>
                  </a:lnTo>
                  <a:lnTo>
                    <a:pt x="340" y="30"/>
                  </a:lnTo>
                  <a:lnTo>
                    <a:pt x="349" y="30"/>
                  </a:lnTo>
                  <a:lnTo>
                    <a:pt x="349" y="16"/>
                  </a:lnTo>
                  <a:lnTo>
                    <a:pt x="358" y="11"/>
                  </a:lnTo>
                  <a:lnTo>
                    <a:pt x="359" y="21"/>
                  </a:lnTo>
                  <a:lnTo>
                    <a:pt x="368" y="18"/>
                  </a:lnTo>
                  <a:lnTo>
                    <a:pt x="384" y="32"/>
                  </a:lnTo>
                  <a:lnTo>
                    <a:pt x="369" y="47"/>
                  </a:lnTo>
                  <a:lnTo>
                    <a:pt x="349" y="44"/>
                  </a:lnTo>
                  <a:lnTo>
                    <a:pt x="368" y="56"/>
                  </a:lnTo>
                  <a:lnTo>
                    <a:pt x="362" y="65"/>
                  </a:lnTo>
                  <a:lnTo>
                    <a:pt x="382" y="59"/>
                  </a:lnTo>
                  <a:lnTo>
                    <a:pt x="381" y="69"/>
                  </a:lnTo>
                  <a:lnTo>
                    <a:pt x="372" y="66"/>
                  </a:lnTo>
                  <a:lnTo>
                    <a:pt x="371" y="75"/>
                  </a:lnTo>
                  <a:lnTo>
                    <a:pt x="355" y="91"/>
                  </a:lnTo>
                  <a:lnTo>
                    <a:pt x="353" y="85"/>
                  </a:lnTo>
                  <a:lnTo>
                    <a:pt x="359" y="75"/>
                  </a:lnTo>
                  <a:lnTo>
                    <a:pt x="358" y="63"/>
                  </a:lnTo>
                  <a:lnTo>
                    <a:pt x="342" y="49"/>
                  </a:lnTo>
                  <a:lnTo>
                    <a:pt x="311" y="59"/>
                  </a:lnTo>
                  <a:lnTo>
                    <a:pt x="308" y="69"/>
                  </a:lnTo>
                  <a:lnTo>
                    <a:pt x="305" y="94"/>
                  </a:lnTo>
                  <a:lnTo>
                    <a:pt x="291" y="105"/>
                  </a:lnTo>
                  <a:lnTo>
                    <a:pt x="282" y="98"/>
                  </a:lnTo>
                  <a:lnTo>
                    <a:pt x="273" y="105"/>
                  </a:lnTo>
                  <a:lnTo>
                    <a:pt x="258" y="103"/>
                  </a:lnTo>
                  <a:lnTo>
                    <a:pt x="241" y="79"/>
                  </a:lnTo>
                  <a:lnTo>
                    <a:pt x="238" y="81"/>
                  </a:lnTo>
                  <a:lnTo>
                    <a:pt x="238" y="86"/>
                  </a:lnTo>
                  <a:lnTo>
                    <a:pt x="231" y="89"/>
                  </a:lnTo>
                  <a:lnTo>
                    <a:pt x="223" y="91"/>
                  </a:lnTo>
                  <a:lnTo>
                    <a:pt x="225" y="97"/>
                  </a:lnTo>
                  <a:lnTo>
                    <a:pt x="219" y="108"/>
                  </a:lnTo>
                  <a:lnTo>
                    <a:pt x="225" y="114"/>
                  </a:lnTo>
                  <a:lnTo>
                    <a:pt x="222" y="116"/>
                  </a:lnTo>
                  <a:lnTo>
                    <a:pt x="197" y="111"/>
                  </a:lnTo>
                  <a:lnTo>
                    <a:pt x="191" y="135"/>
                  </a:lnTo>
                  <a:lnTo>
                    <a:pt x="184" y="129"/>
                  </a:lnTo>
                  <a:lnTo>
                    <a:pt x="172" y="139"/>
                  </a:lnTo>
                  <a:lnTo>
                    <a:pt x="167" y="157"/>
                  </a:lnTo>
                  <a:lnTo>
                    <a:pt x="168" y="170"/>
                  </a:lnTo>
                  <a:lnTo>
                    <a:pt x="155" y="189"/>
                  </a:lnTo>
                  <a:lnTo>
                    <a:pt x="152" y="202"/>
                  </a:lnTo>
                  <a:lnTo>
                    <a:pt x="142" y="208"/>
                  </a:lnTo>
                  <a:lnTo>
                    <a:pt x="139" y="238"/>
                  </a:lnTo>
                  <a:lnTo>
                    <a:pt x="130" y="257"/>
                  </a:lnTo>
                  <a:lnTo>
                    <a:pt x="136" y="268"/>
                  </a:lnTo>
                  <a:lnTo>
                    <a:pt x="136" y="276"/>
                  </a:lnTo>
                  <a:lnTo>
                    <a:pt x="118" y="281"/>
                  </a:lnTo>
                  <a:lnTo>
                    <a:pt x="107" y="291"/>
                  </a:lnTo>
                  <a:lnTo>
                    <a:pt x="105" y="301"/>
                  </a:lnTo>
                  <a:lnTo>
                    <a:pt x="108" y="311"/>
                  </a:lnTo>
                  <a:lnTo>
                    <a:pt x="105" y="327"/>
                  </a:lnTo>
                  <a:lnTo>
                    <a:pt x="107" y="352"/>
                  </a:lnTo>
                  <a:lnTo>
                    <a:pt x="114" y="367"/>
                  </a:lnTo>
                  <a:lnTo>
                    <a:pt x="107" y="379"/>
                  </a:lnTo>
                  <a:lnTo>
                    <a:pt x="111" y="392"/>
                  </a:lnTo>
                  <a:lnTo>
                    <a:pt x="110" y="405"/>
                  </a:lnTo>
                  <a:lnTo>
                    <a:pt x="101" y="411"/>
                  </a:lnTo>
                  <a:lnTo>
                    <a:pt x="98" y="421"/>
                  </a:lnTo>
                  <a:lnTo>
                    <a:pt x="100" y="428"/>
                  </a:lnTo>
                  <a:lnTo>
                    <a:pt x="97" y="438"/>
                  </a:lnTo>
                  <a:lnTo>
                    <a:pt x="94" y="443"/>
                  </a:lnTo>
                  <a:lnTo>
                    <a:pt x="92" y="434"/>
                  </a:lnTo>
                  <a:lnTo>
                    <a:pt x="85" y="431"/>
                  </a:lnTo>
                  <a:lnTo>
                    <a:pt x="83" y="411"/>
                  </a:lnTo>
                  <a:lnTo>
                    <a:pt x="81" y="412"/>
                  </a:lnTo>
                  <a:lnTo>
                    <a:pt x="82" y="421"/>
                  </a:lnTo>
                  <a:lnTo>
                    <a:pt x="78" y="416"/>
                  </a:lnTo>
                  <a:lnTo>
                    <a:pt x="81" y="428"/>
                  </a:lnTo>
                  <a:lnTo>
                    <a:pt x="76" y="437"/>
                  </a:lnTo>
                  <a:lnTo>
                    <a:pt x="69" y="434"/>
                  </a:lnTo>
                  <a:lnTo>
                    <a:pt x="62" y="449"/>
                  </a:lnTo>
                  <a:lnTo>
                    <a:pt x="41" y="463"/>
                  </a:lnTo>
                  <a:lnTo>
                    <a:pt x="25" y="463"/>
                  </a:lnTo>
                  <a:lnTo>
                    <a:pt x="27" y="456"/>
                  </a:lnTo>
                  <a:lnTo>
                    <a:pt x="21" y="457"/>
                  </a:lnTo>
                  <a:lnTo>
                    <a:pt x="9" y="446"/>
                  </a:lnTo>
                  <a:lnTo>
                    <a:pt x="11" y="437"/>
                  </a:lnTo>
                  <a:lnTo>
                    <a:pt x="15" y="438"/>
                  </a:lnTo>
                  <a:lnTo>
                    <a:pt x="21" y="421"/>
                  </a:lnTo>
                  <a:lnTo>
                    <a:pt x="6" y="427"/>
                  </a:lnTo>
                  <a:lnTo>
                    <a:pt x="5" y="424"/>
                  </a:lnTo>
                  <a:lnTo>
                    <a:pt x="21" y="414"/>
                  </a:lnTo>
                  <a:lnTo>
                    <a:pt x="12" y="412"/>
                  </a:lnTo>
                  <a:lnTo>
                    <a:pt x="24" y="395"/>
                  </a:lnTo>
                  <a:lnTo>
                    <a:pt x="25" y="397"/>
                  </a:lnTo>
                  <a:lnTo>
                    <a:pt x="31" y="392"/>
                  </a:lnTo>
                  <a:lnTo>
                    <a:pt x="21" y="392"/>
                  </a:lnTo>
                  <a:lnTo>
                    <a:pt x="9" y="411"/>
                  </a:lnTo>
                  <a:lnTo>
                    <a:pt x="8" y="408"/>
                  </a:lnTo>
                  <a:lnTo>
                    <a:pt x="11" y="405"/>
                  </a:lnTo>
                  <a:lnTo>
                    <a:pt x="11" y="399"/>
                  </a:lnTo>
                  <a:lnTo>
                    <a:pt x="6" y="403"/>
                  </a:lnTo>
                  <a:lnTo>
                    <a:pt x="5" y="396"/>
                  </a:lnTo>
                  <a:lnTo>
                    <a:pt x="12" y="387"/>
                  </a:lnTo>
                  <a:lnTo>
                    <a:pt x="5" y="389"/>
                  </a:lnTo>
                  <a:lnTo>
                    <a:pt x="0" y="384"/>
                  </a:lnTo>
                  <a:lnTo>
                    <a:pt x="6" y="386"/>
                  </a:lnTo>
                  <a:lnTo>
                    <a:pt x="6" y="383"/>
                  </a:lnTo>
                  <a:lnTo>
                    <a:pt x="5" y="380"/>
                  </a:lnTo>
                  <a:lnTo>
                    <a:pt x="27" y="374"/>
                  </a:lnTo>
                  <a:lnTo>
                    <a:pt x="30" y="381"/>
                  </a:lnTo>
                  <a:lnTo>
                    <a:pt x="32" y="380"/>
                  </a:lnTo>
                  <a:lnTo>
                    <a:pt x="32" y="374"/>
                  </a:lnTo>
                  <a:lnTo>
                    <a:pt x="41" y="370"/>
                  </a:lnTo>
                  <a:lnTo>
                    <a:pt x="37" y="371"/>
                  </a:lnTo>
                  <a:lnTo>
                    <a:pt x="38" y="361"/>
                  </a:lnTo>
                  <a:lnTo>
                    <a:pt x="31" y="371"/>
                  </a:lnTo>
                  <a:lnTo>
                    <a:pt x="24" y="371"/>
                  </a:lnTo>
                  <a:lnTo>
                    <a:pt x="24" y="365"/>
                  </a:lnTo>
                  <a:lnTo>
                    <a:pt x="21" y="373"/>
                  </a:lnTo>
                  <a:lnTo>
                    <a:pt x="5" y="374"/>
                  </a:lnTo>
                  <a:lnTo>
                    <a:pt x="2" y="365"/>
                  </a:lnTo>
                  <a:lnTo>
                    <a:pt x="6" y="358"/>
                  </a:lnTo>
                  <a:lnTo>
                    <a:pt x="2" y="355"/>
                  </a:lnTo>
                  <a:lnTo>
                    <a:pt x="22" y="349"/>
                  </a:lnTo>
                  <a:lnTo>
                    <a:pt x="5" y="349"/>
                  </a:lnTo>
                  <a:lnTo>
                    <a:pt x="5" y="343"/>
                  </a:lnTo>
                  <a:lnTo>
                    <a:pt x="18" y="345"/>
                  </a:lnTo>
                  <a:lnTo>
                    <a:pt x="16" y="342"/>
                  </a:lnTo>
                  <a:lnTo>
                    <a:pt x="21" y="335"/>
                  </a:lnTo>
                  <a:lnTo>
                    <a:pt x="25" y="341"/>
                  </a:lnTo>
                  <a:lnTo>
                    <a:pt x="24" y="333"/>
                  </a:lnTo>
                  <a:lnTo>
                    <a:pt x="25" y="332"/>
                  </a:lnTo>
                  <a:lnTo>
                    <a:pt x="22" y="329"/>
                  </a:lnTo>
                  <a:lnTo>
                    <a:pt x="38" y="327"/>
                  </a:lnTo>
                  <a:lnTo>
                    <a:pt x="40" y="324"/>
                  </a:lnTo>
                  <a:lnTo>
                    <a:pt x="31" y="319"/>
                  </a:lnTo>
                  <a:lnTo>
                    <a:pt x="40" y="314"/>
                  </a:lnTo>
                  <a:lnTo>
                    <a:pt x="56" y="300"/>
                  </a:lnTo>
                  <a:lnTo>
                    <a:pt x="62" y="297"/>
                  </a:lnTo>
                  <a:lnTo>
                    <a:pt x="63" y="303"/>
                  </a:lnTo>
                  <a:lnTo>
                    <a:pt x="67" y="301"/>
                  </a:lnTo>
                  <a:lnTo>
                    <a:pt x="65" y="295"/>
                  </a:lnTo>
                  <a:lnTo>
                    <a:pt x="70" y="292"/>
                  </a:lnTo>
                  <a:lnTo>
                    <a:pt x="76" y="301"/>
                  </a:lnTo>
                  <a:lnTo>
                    <a:pt x="95" y="287"/>
                  </a:lnTo>
                  <a:lnTo>
                    <a:pt x="78" y="295"/>
                  </a:lnTo>
                  <a:lnTo>
                    <a:pt x="70" y="284"/>
                  </a:lnTo>
                  <a:lnTo>
                    <a:pt x="76" y="281"/>
                  </a:lnTo>
                  <a:lnTo>
                    <a:pt x="76" y="276"/>
                  </a:lnTo>
                  <a:lnTo>
                    <a:pt x="89" y="260"/>
                  </a:lnTo>
                  <a:lnTo>
                    <a:pt x="95" y="262"/>
                  </a:lnTo>
                  <a:lnTo>
                    <a:pt x="97" y="254"/>
                  </a:lnTo>
                  <a:lnTo>
                    <a:pt x="95" y="253"/>
                  </a:lnTo>
                  <a:lnTo>
                    <a:pt x="95" y="249"/>
                  </a:lnTo>
                  <a:lnTo>
                    <a:pt x="110" y="238"/>
                  </a:lnTo>
                  <a:lnTo>
                    <a:pt x="110" y="232"/>
                  </a:lnTo>
                  <a:lnTo>
                    <a:pt x="107" y="234"/>
                  </a:lnTo>
                  <a:lnTo>
                    <a:pt x="108" y="225"/>
                  </a:lnTo>
                  <a:lnTo>
                    <a:pt x="114" y="231"/>
                  </a:lnTo>
                  <a:lnTo>
                    <a:pt x="111" y="222"/>
                  </a:lnTo>
                  <a:lnTo>
                    <a:pt x="114" y="221"/>
                  </a:lnTo>
                  <a:lnTo>
                    <a:pt x="116" y="212"/>
                  </a:lnTo>
                  <a:lnTo>
                    <a:pt x="121" y="215"/>
                  </a:lnTo>
                  <a:lnTo>
                    <a:pt x="120" y="208"/>
                  </a:lnTo>
                  <a:lnTo>
                    <a:pt x="113" y="212"/>
                  </a:lnTo>
                  <a:lnTo>
                    <a:pt x="126" y="199"/>
                  </a:lnTo>
                  <a:lnTo>
                    <a:pt x="121" y="192"/>
                  </a:lnTo>
                  <a:lnTo>
                    <a:pt x="126" y="189"/>
                  </a:lnTo>
                  <a:lnTo>
                    <a:pt x="123" y="187"/>
                  </a:lnTo>
                  <a:lnTo>
                    <a:pt x="124" y="183"/>
                  </a:lnTo>
                  <a:lnTo>
                    <a:pt x="137" y="171"/>
                  </a:lnTo>
                  <a:lnTo>
                    <a:pt x="143" y="152"/>
                  </a:lnTo>
                  <a:lnTo>
                    <a:pt x="159" y="149"/>
                  </a:lnTo>
                  <a:lnTo>
                    <a:pt x="153" y="149"/>
                  </a:lnTo>
                  <a:lnTo>
                    <a:pt x="158" y="145"/>
                  </a:lnTo>
                  <a:lnTo>
                    <a:pt x="155" y="138"/>
                  </a:lnTo>
                  <a:lnTo>
                    <a:pt x="161" y="126"/>
                  </a:lnTo>
                  <a:lnTo>
                    <a:pt x="167" y="138"/>
                  </a:lnTo>
                  <a:lnTo>
                    <a:pt x="168" y="133"/>
                  </a:lnTo>
                  <a:lnTo>
                    <a:pt x="168" y="119"/>
                  </a:lnTo>
                  <a:lnTo>
                    <a:pt x="181" y="120"/>
                  </a:lnTo>
                  <a:lnTo>
                    <a:pt x="187" y="114"/>
                  </a:lnTo>
                  <a:lnTo>
                    <a:pt x="171" y="111"/>
                  </a:lnTo>
                  <a:lnTo>
                    <a:pt x="188" y="103"/>
                  </a:lnTo>
                  <a:lnTo>
                    <a:pt x="187" y="98"/>
                  </a:lnTo>
                  <a:lnTo>
                    <a:pt x="191" y="100"/>
                  </a:lnTo>
                  <a:lnTo>
                    <a:pt x="186" y="92"/>
                  </a:lnTo>
                  <a:lnTo>
                    <a:pt x="194" y="85"/>
                  </a:lnTo>
                  <a:lnTo>
                    <a:pt x="193" y="81"/>
                  </a:lnTo>
                  <a:lnTo>
                    <a:pt x="196" y="72"/>
                  </a:lnTo>
                  <a:lnTo>
                    <a:pt x="197" y="79"/>
                  </a:lnTo>
                  <a:lnTo>
                    <a:pt x="203" y="82"/>
                  </a:lnTo>
                  <a:lnTo>
                    <a:pt x="206" y="79"/>
                  </a:lnTo>
                  <a:lnTo>
                    <a:pt x="200" y="70"/>
                  </a:lnTo>
                  <a:lnTo>
                    <a:pt x="205" y="70"/>
                  </a:lnTo>
                  <a:lnTo>
                    <a:pt x="215" y="84"/>
                  </a:lnTo>
                  <a:lnTo>
                    <a:pt x="207" y="72"/>
                  </a:lnTo>
                  <a:lnTo>
                    <a:pt x="210" y="60"/>
                  </a:lnTo>
                  <a:lnTo>
                    <a:pt x="218" y="59"/>
                  </a:lnTo>
                  <a:lnTo>
                    <a:pt x="218" y="75"/>
                  </a:lnTo>
                  <a:lnTo>
                    <a:pt x="219" y="62"/>
                  </a:lnTo>
                  <a:lnTo>
                    <a:pt x="228" y="53"/>
                  </a:lnTo>
                  <a:lnTo>
                    <a:pt x="228" y="70"/>
                  </a:lnTo>
                  <a:lnTo>
                    <a:pt x="226" y="78"/>
                  </a:lnTo>
                  <a:lnTo>
                    <a:pt x="232" y="67"/>
                  </a:lnTo>
                  <a:lnTo>
                    <a:pt x="231" y="60"/>
                  </a:lnTo>
                  <a:lnTo>
                    <a:pt x="232" y="57"/>
                  </a:lnTo>
                  <a:lnTo>
                    <a:pt x="241" y="54"/>
                  </a:lnTo>
                  <a:lnTo>
                    <a:pt x="241" y="50"/>
                  </a:lnTo>
                  <a:lnTo>
                    <a:pt x="253" y="63"/>
                  </a:lnTo>
                  <a:lnTo>
                    <a:pt x="251" y="47"/>
                  </a:lnTo>
                  <a:lnTo>
                    <a:pt x="244" y="44"/>
                  </a:lnTo>
                  <a:lnTo>
                    <a:pt x="244" y="38"/>
                  </a:lnTo>
                  <a:lnTo>
                    <a:pt x="248" y="44"/>
                  </a:lnTo>
                  <a:lnTo>
                    <a:pt x="250" y="38"/>
                  </a:lnTo>
                  <a:lnTo>
                    <a:pt x="257" y="44"/>
                  </a:lnTo>
                  <a:lnTo>
                    <a:pt x="266" y="43"/>
                  </a:lnTo>
                  <a:lnTo>
                    <a:pt x="264" y="46"/>
                  </a:lnTo>
                  <a:lnTo>
                    <a:pt x="270" y="51"/>
                  </a:lnTo>
                  <a:lnTo>
                    <a:pt x="272" y="41"/>
                  </a:lnTo>
                  <a:lnTo>
                    <a:pt x="291" y="21"/>
                  </a:lnTo>
                  <a:lnTo>
                    <a:pt x="286" y="13"/>
                  </a:lnTo>
                  <a:lnTo>
                    <a:pt x="295" y="6"/>
                  </a:lnTo>
                  <a:lnTo>
                    <a:pt x="299" y="15"/>
                  </a:lnTo>
                  <a:lnTo>
                    <a:pt x="308" y="12"/>
                  </a:lnTo>
                  <a:lnTo>
                    <a:pt x="298" y="30"/>
                  </a:lnTo>
                  <a:lnTo>
                    <a:pt x="293" y="44"/>
                  </a:lnTo>
                  <a:lnTo>
                    <a:pt x="298" y="49"/>
                  </a:lnTo>
                  <a:lnTo>
                    <a:pt x="318" y="9"/>
                  </a:lnTo>
                  <a:lnTo>
                    <a:pt x="318" y="34"/>
                  </a:lnTo>
                  <a:lnTo>
                    <a:pt x="326" y="30"/>
                  </a:lnTo>
                  <a:lnTo>
                    <a:pt x="33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42" name="Freeform 1986"/>
            <p:cNvSpPr>
              <a:spLocks/>
            </p:cNvSpPr>
            <p:nvPr/>
          </p:nvSpPr>
          <p:spPr bwMode="auto">
            <a:xfrm>
              <a:off x="4476751" y="2744788"/>
              <a:ext cx="20638" cy="20638"/>
            </a:xfrm>
            <a:custGeom>
              <a:avLst/>
              <a:gdLst/>
              <a:ahLst/>
              <a:cxnLst>
                <a:cxn ang="0">
                  <a:pos x="15" y="0"/>
                </a:cxn>
                <a:cxn ang="0">
                  <a:pos x="27" y="10"/>
                </a:cxn>
                <a:cxn ang="0">
                  <a:pos x="22" y="20"/>
                </a:cxn>
                <a:cxn ang="0">
                  <a:pos x="2" y="26"/>
                </a:cxn>
                <a:cxn ang="0">
                  <a:pos x="3" y="19"/>
                </a:cxn>
                <a:cxn ang="0">
                  <a:pos x="0" y="18"/>
                </a:cxn>
                <a:cxn ang="0">
                  <a:pos x="3" y="12"/>
                </a:cxn>
                <a:cxn ang="0">
                  <a:pos x="15" y="0"/>
                </a:cxn>
              </a:cxnLst>
              <a:rect l="0" t="0" r="r" b="b"/>
              <a:pathLst>
                <a:path w="27" h="26">
                  <a:moveTo>
                    <a:pt x="15" y="0"/>
                  </a:moveTo>
                  <a:lnTo>
                    <a:pt x="27" y="10"/>
                  </a:lnTo>
                  <a:lnTo>
                    <a:pt x="22" y="20"/>
                  </a:lnTo>
                  <a:lnTo>
                    <a:pt x="2" y="26"/>
                  </a:lnTo>
                  <a:lnTo>
                    <a:pt x="3" y="19"/>
                  </a:lnTo>
                  <a:lnTo>
                    <a:pt x="0" y="18"/>
                  </a:lnTo>
                  <a:lnTo>
                    <a:pt x="3" y="12"/>
                  </a:lnTo>
                  <a:lnTo>
                    <a:pt x="1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43" name="Freeform 1987"/>
            <p:cNvSpPr>
              <a:spLocks/>
            </p:cNvSpPr>
            <p:nvPr/>
          </p:nvSpPr>
          <p:spPr bwMode="auto">
            <a:xfrm>
              <a:off x="4446588" y="2765425"/>
              <a:ext cx="30163" cy="20638"/>
            </a:xfrm>
            <a:custGeom>
              <a:avLst/>
              <a:gdLst/>
              <a:ahLst/>
              <a:cxnLst>
                <a:cxn ang="0">
                  <a:pos x="23" y="0"/>
                </a:cxn>
                <a:cxn ang="0">
                  <a:pos x="28" y="7"/>
                </a:cxn>
                <a:cxn ang="0">
                  <a:pos x="28" y="11"/>
                </a:cxn>
                <a:cxn ang="0">
                  <a:pos x="35" y="1"/>
                </a:cxn>
                <a:cxn ang="0">
                  <a:pos x="39" y="6"/>
                </a:cxn>
                <a:cxn ang="0">
                  <a:pos x="39" y="10"/>
                </a:cxn>
                <a:cxn ang="0">
                  <a:pos x="23" y="20"/>
                </a:cxn>
                <a:cxn ang="0">
                  <a:pos x="22" y="14"/>
                </a:cxn>
                <a:cxn ang="0">
                  <a:pos x="0" y="25"/>
                </a:cxn>
                <a:cxn ang="0">
                  <a:pos x="18" y="14"/>
                </a:cxn>
                <a:cxn ang="0">
                  <a:pos x="23" y="0"/>
                </a:cxn>
              </a:cxnLst>
              <a:rect l="0" t="0" r="r" b="b"/>
              <a:pathLst>
                <a:path w="39" h="25">
                  <a:moveTo>
                    <a:pt x="23" y="0"/>
                  </a:moveTo>
                  <a:lnTo>
                    <a:pt x="28" y="7"/>
                  </a:lnTo>
                  <a:lnTo>
                    <a:pt x="28" y="11"/>
                  </a:lnTo>
                  <a:lnTo>
                    <a:pt x="35" y="1"/>
                  </a:lnTo>
                  <a:lnTo>
                    <a:pt x="39" y="6"/>
                  </a:lnTo>
                  <a:lnTo>
                    <a:pt x="39" y="10"/>
                  </a:lnTo>
                  <a:lnTo>
                    <a:pt x="23" y="20"/>
                  </a:lnTo>
                  <a:lnTo>
                    <a:pt x="22" y="14"/>
                  </a:lnTo>
                  <a:lnTo>
                    <a:pt x="0" y="25"/>
                  </a:lnTo>
                  <a:lnTo>
                    <a:pt x="18" y="14"/>
                  </a:lnTo>
                  <a:lnTo>
                    <a:pt x="2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44" name="Freeform 1988"/>
            <p:cNvSpPr>
              <a:spLocks/>
            </p:cNvSpPr>
            <p:nvPr/>
          </p:nvSpPr>
          <p:spPr bwMode="auto">
            <a:xfrm>
              <a:off x="4886326" y="3606800"/>
              <a:ext cx="84138" cy="103188"/>
            </a:xfrm>
            <a:custGeom>
              <a:avLst/>
              <a:gdLst/>
              <a:ahLst/>
              <a:cxnLst>
                <a:cxn ang="0">
                  <a:pos x="58" y="0"/>
                </a:cxn>
                <a:cxn ang="0">
                  <a:pos x="65" y="11"/>
                </a:cxn>
                <a:cxn ang="0">
                  <a:pos x="89" y="21"/>
                </a:cxn>
                <a:cxn ang="0">
                  <a:pos x="96" y="34"/>
                </a:cxn>
                <a:cxn ang="0">
                  <a:pos x="105" y="40"/>
                </a:cxn>
                <a:cxn ang="0">
                  <a:pos x="102" y="50"/>
                </a:cxn>
                <a:cxn ang="0">
                  <a:pos x="86" y="73"/>
                </a:cxn>
                <a:cxn ang="0">
                  <a:pos x="83" y="70"/>
                </a:cxn>
                <a:cxn ang="0">
                  <a:pos x="80" y="73"/>
                </a:cxn>
                <a:cxn ang="0">
                  <a:pos x="77" y="78"/>
                </a:cxn>
                <a:cxn ang="0">
                  <a:pos x="77" y="94"/>
                </a:cxn>
                <a:cxn ang="0">
                  <a:pos x="64" y="100"/>
                </a:cxn>
                <a:cxn ang="0">
                  <a:pos x="58" y="111"/>
                </a:cxn>
                <a:cxn ang="0">
                  <a:pos x="46" y="114"/>
                </a:cxn>
                <a:cxn ang="0">
                  <a:pos x="39" y="129"/>
                </a:cxn>
                <a:cxn ang="0">
                  <a:pos x="27" y="126"/>
                </a:cxn>
                <a:cxn ang="0">
                  <a:pos x="13" y="132"/>
                </a:cxn>
                <a:cxn ang="0">
                  <a:pos x="0" y="95"/>
                </a:cxn>
                <a:cxn ang="0">
                  <a:pos x="39" y="79"/>
                </a:cxn>
                <a:cxn ang="0">
                  <a:pos x="49" y="49"/>
                </a:cxn>
                <a:cxn ang="0">
                  <a:pos x="43" y="37"/>
                </a:cxn>
                <a:cxn ang="0">
                  <a:pos x="45" y="15"/>
                </a:cxn>
                <a:cxn ang="0">
                  <a:pos x="54" y="14"/>
                </a:cxn>
                <a:cxn ang="0">
                  <a:pos x="49" y="2"/>
                </a:cxn>
                <a:cxn ang="0">
                  <a:pos x="58" y="0"/>
                </a:cxn>
              </a:cxnLst>
              <a:rect l="0" t="0" r="r" b="b"/>
              <a:pathLst>
                <a:path w="105" h="132">
                  <a:moveTo>
                    <a:pt x="58" y="0"/>
                  </a:moveTo>
                  <a:lnTo>
                    <a:pt x="65" y="11"/>
                  </a:lnTo>
                  <a:lnTo>
                    <a:pt x="89" y="21"/>
                  </a:lnTo>
                  <a:lnTo>
                    <a:pt x="96" y="34"/>
                  </a:lnTo>
                  <a:lnTo>
                    <a:pt x="105" y="40"/>
                  </a:lnTo>
                  <a:lnTo>
                    <a:pt x="102" y="50"/>
                  </a:lnTo>
                  <a:lnTo>
                    <a:pt x="86" y="73"/>
                  </a:lnTo>
                  <a:lnTo>
                    <a:pt x="83" y="70"/>
                  </a:lnTo>
                  <a:lnTo>
                    <a:pt x="80" y="73"/>
                  </a:lnTo>
                  <a:lnTo>
                    <a:pt x="77" y="78"/>
                  </a:lnTo>
                  <a:lnTo>
                    <a:pt x="77" y="94"/>
                  </a:lnTo>
                  <a:lnTo>
                    <a:pt x="64" y="100"/>
                  </a:lnTo>
                  <a:lnTo>
                    <a:pt x="58" y="111"/>
                  </a:lnTo>
                  <a:lnTo>
                    <a:pt x="46" y="114"/>
                  </a:lnTo>
                  <a:lnTo>
                    <a:pt x="39" y="129"/>
                  </a:lnTo>
                  <a:lnTo>
                    <a:pt x="27" y="126"/>
                  </a:lnTo>
                  <a:lnTo>
                    <a:pt x="13" y="132"/>
                  </a:lnTo>
                  <a:lnTo>
                    <a:pt x="0" y="95"/>
                  </a:lnTo>
                  <a:lnTo>
                    <a:pt x="39" y="79"/>
                  </a:lnTo>
                  <a:lnTo>
                    <a:pt x="49" y="49"/>
                  </a:lnTo>
                  <a:lnTo>
                    <a:pt x="43" y="37"/>
                  </a:lnTo>
                  <a:lnTo>
                    <a:pt x="45" y="15"/>
                  </a:lnTo>
                  <a:lnTo>
                    <a:pt x="54" y="14"/>
                  </a:lnTo>
                  <a:lnTo>
                    <a:pt x="49" y="2"/>
                  </a:lnTo>
                  <a:lnTo>
                    <a:pt x="5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45" name="Freeform 1989"/>
            <p:cNvSpPr>
              <a:spLocks/>
            </p:cNvSpPr>
            <p:nvPr/>
          </p:nvSpPr>
          <p:spPr bwMode="auto">
            <a:xfrm>
              <a:off x="4864101" y="3586163"/>
              <a:ext cx="22225" cy="19050"/>
            </a:xfrm>
            <a:custGeom>
              <a:avLst/>
              <a:gdLst/>
              <a:ahLst/>
              <a:cxnLst>
                <a:cxn ang="0">
                  <a:pos x="15" y="0"/>
                </a:cxn>
                <a:cxn ang="0">
                  <a:pos x="26" y="5"/>
                </a:cxn>
                <a:cxn ang="0">
                  <a:pos x="22" y="22"/>
                </a:cxn>
                <a:cxn ang="0">
                  <a:pos x="9" y="25"/>
                </a:cxn>
                <a:cxn ang="0">
                  <a:pos x="0" y="21"/>
                </a:cxn>
                <a:cxn ang="0">
                  <a:pos x="0" y="12"/>
                </a:cxn>
                <a:cxn ang="0">
                  <a:pos x="15" y="0"/>
                </a:cxn>
              </a:cxnLst>
              <a:rect l="0" t="0" r="r" b="b"/>
              <a:pathLst>
                <a:path w="26" h="25">
                  <a:moveTo>
                    <a:pt x="15" y="0"/>
                  </a:moveTo>
                  <a:lnTo>
                    <a:pt x="26" y="5"/>
                  </a:lnTo>
                  <a:lnTo>
                    <a:pt x="22" y="22"/>
                  </a:lnTo>
                  <a:lnTo>
                    <a:pt x="9" y="25"/>
                  </a:lnTo>
                  <a:lnTo>
                    <a:pt x="0" y="21"/>
                  </a:lnTo>
                  <a:lnTo>
                    <a:pt x="0" y="12"/>
                  </a:lnTo>
                  <a:lnTo>
                    <a:pt x="1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46" name="Freeform 1990"/>
            <p:cNvSpPr>
              <a:spLocks/>
            </p:cNvSpPr>
            <p:nvPr/>
          </p:nvSpPr>
          <p:spPr bwMode="auto">
            <a:xfrm>
              <a:off x="4876801" y="3586163"/>
              <a:ext cx="60325" cy="50800"/>
            </a:xfrm>
            <a:custGeom>
              <a:avLst/>
              <a:gdLst/>
              <a:ahLst/>
              <a:cxnLst>
                <a:cxn ang="0">
                  <a:pos x="74" y="0"/>
                </a:cxn>
                <a:cxn ang="0">
                  <a:pos x="74" y="6"/>
                </a:cxn>
                <a:cxn ang="0">
                  <a:pos x="77" y="7"/>
                </a:cxn>
                <a:cxn ang="0">
                  <a:pos x="77" y="22"/>
                </a:cxn>
                <a:cxn ang="0">
                  <a:pos x="69" y="22"/>
                </a:cxn>
                <a:cxn ang="0">
                  <a:pos x="74" y="37"/>
                </a:cxn>
                <a:cxn ang="0">
                  <a:pos x="64" y="40"/>
                </a:cxn>
                <a:cxn ang="0">
                  <a:pos x="62" y="61"/>
                </a:cxn>
                <a:cxn ang="0">
                  <a:pos x="58" y="64"/>
                </a:cxn>
                <a:cxn ang="0">
                  <a:pos x="14" y="57"/>
                </a:cxn>
                <a:cxn ang="0">
                  <a:pos x="8" y="41"/>
                </a:cxn>
                <a:cxn ang="0">
                  <a:pos x="0" y="28"/>
                </a:cxn>
                <a:cxn ang="0">
                  <a:pos x="5" y="25"/>
                </a:cxn>
                <a:cxn ang="0">
                  <a:pos x="5" y="32"/>
                </a:cxn>
                <a:cxn ang="0">
                  <a:pos x="8" y="32"/>
                </a:cxn>
                <a:cxn ang="0">
                  <a:pos x="10" y="37"/>
                </a:cxn>
                <a:cxn ang="0">
                  <a:pos x="17" y="37"/>
                </a:cxn>
                <a:cxn ang="0">
                  <a:pos x="23" y="34"/>
                </a:cxn>
                <a:cxn ang="0">
                  <a:pos x="43" y="37"/>
                </a:cxn>
                <a:cxn ang="0">
                  <a:pos x="49" y="32"/>
                </a:cxn>
                <a:cxn ang="0">
                  <a:pos x="49" y="29"/>
                </a:cxn>
                <a:cxn ang="0">
                  <a:pos x="74" y="0"/>
                </a:cxn>
              </a:cxnLst>
              <a:rect l="0" t="0" r="r" b="b"/>
              <a:pathLst>
                <a:path w="77" h="64">
                  <a:moveTo>
                    <a:pt x="74" y="0"/>
                  </a:moveTo>
                  <a:lnTo>
                    <a:pt x="74" y="6"/>
                  </a:lnTo>
                  <a:lnTo>
                    <a:pt x="77" y="7"/>
                  </a:lnTo>
                  <a:lnTo>
                    <a:pt x="77" y="22"/>
                  </a:lnTo>
                  <a:lnTo>
                    <a:pt x="69" y="22"/>
                  </a:lnTo>
                  <a:lnTo>
                    <a:pt x="74" y="37"/>
                  </a:lnTo>
                  <a:lnTo>
                    <a:pt x="64" y="40"/>
                  </a:lnTo>
                  <a:lnTo>
                    <a:pt x="62" y="61"/>
                  </a:lnTo>
                  <a:lnTo>
                    <a:pt x="58" y="64"/>
                  </a:lnTo>
                  <a:lnTo>
                    <a:pt x="14" y="57"/>
                  </a:lnTo>
                  <a:lnTo>
                    <a:pt x="8" y="41"/>
                  </a:lnTo>
                  <a:lnTo>
                    <a:pt x="0" y="28"/>
                  </a:lnTo>
                  <a:lnTo>
                    <a:pt x="5" y="25"/>
                  </a:lnTo>
                  <a:lnTo>
                    <a:pt x="5" y="32"/>
                  </a:lnTo>
                  <a:lnTo>
                    <a:pt x="8" y="32"/>
                  </a:lnTo>
                  <a:lnTo>
                    <a:pt x="10" y="37"/>
                  </a:lnTo>
                  <a:lnTo>
                    <a:pt x="17" y="37"/>
                  </a:lnTo>
                  <a:lnTo>
                    <a:pt x="23" y="34"/>
                  </a:lnTo>
                  <a:lnTo>
                    <a:pt x="43" y="37"/>
                  </a:lnTo>
                  <a:lnTo>
                    <a:pt x="49" y="32"/>
                  </a:lnTo>
                  <a:lnTo>
                    <a:pt x="49" y="29"/>
                  </a:lnTo>
                  <a:lnTo>
                    <a:pt x="7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47" name="Freeform 1991"/>
            <p:cNvSpPr>
              <a:spLocks/>
            </p:cNvSpPr>
            <p:nvPr/>
          </p:nvSpPr>
          <p:spPr bwMode="auto">
            <a:xfrm>
              <a:off x="4770438" y="3679825"/>
              <a:ext cx="125413" cy="73025"/>
            </a:xfrm>
            <a:custGeom>
              <a:avLst/>
              <a:gdLst/>
              <a:ahLst/>
              <a:cxnLst>
                <a:cxn ang="0">
                  <a:pos x="143" y="0"/>
                </a:cxn>
                <a:cxn ang="0">
                  <a:pos x="157" y="35"/>
                </a:cxn>
                <a:cxn ang="0">
                  <a:pos x="147" y="41"/>
                </a:cxn>
                <a:cxn ang="0">
                  <a:pos x="147" y="52"/>
                </a:cxn>
                <a:cxn ang="0">
                  <a:pos x="105" y="63"/>
                </a:cxn>
                <a:cxn ang="0">
                  <a:pos x="98" y="68"/>
                </a:cxn>
                <a:cxn ang="0">
                  <a:pos x="95" y="73"/>
                </a:cxn>
                <a:cxn ang="0">
                  <a:pos x="79" y="76"/>
                </a:cxn>
                <a:cxn ang="0">
                  <a:pos x="64" y="82"/>
                </a:cxn>
                <a:cxn ang="0">
                  <a:pos x="48" y="82"/>
                </a:cxn>
                <a:cxn ang="0">
                  <a:pos x="35" y="91"/>
                </a:cxn>
                <a:cxn ang="0">
                  <a:pos x="14" y="92"/>
                </a:cxn>
                <a:cxn ang="0">
                  <a:pos x="10" y="87"/>
                </a:cxn>
                <a:cxn ang="0">
                  <a:pos x="4" y="59"/>
                </a:cxn>
                <a:cxn ang="0">
                  <a:pos x="0" y="56"/>
                </a:cxn>
                <a:cxn ang="0">
                  <a:pos x="3" y="46"/>
                </a:cxn>
                <a:cxn ang="0">
                  <a:pos x="1" y="40"/>
                </a:cxn>
                <a:cxn ang="0">
                  <a:pos x="13" y="31"/>
                </a:cxn>
                <a:cxn ang="0">
                  <a:pos x="29" y="27"/>
                </a:cxn>
                <a:cxn ang="0">
                  <a:pos x="55" y="34"/>
                </a:cxn>
                <a:cxn ang="0">
                  <a:pos x="55" y="52"/>
                </a:cxn>
                <a:cxn ang="0">
                  <a:pos x="95" y="12"/>
                </a:cxn>
                <a:cxn ang="0">
                  <a:pos x="143" y="0"/>
                </a:cxn>
              </a:cxnLst>
              <a:rect l="0" t="0" r="r" b="b"/>
              <a:pathLst>
                <a:path w="157" h="92">
                  <a:moveTo>
                    <a:pt x="143" y="0"/>
                  </a:moveTo>
                  <a:lnTo>
                    <a:pt x="157" y="35"/>
                  </a:lnTo>
                  <a:lnTo>
                    <a:pt x="147" y="41"/>
                  </a:lnTo>
                  <a:lnTo>
                    <a:pt x="147" y="52"/>
                  </a:lnTo>
                  <a:lnTo>
                    <a:pt x="105" y="63"/>
                  </a:lnTo>
                  <a:lnTo>
                    <a:pt x="98" y="68"/>
                  </a:lnTo>
                  <a:lnTo>
                    <a:pt x="95" y="73"/>
                  </a:lnTo>
                  <a:lnTo>
                    <a:pt x="79" y="76"/>
                  </a:lnTo>
                  <a:lnTo>
                    <a:pt x="64" y="82"/>
                  </a:lnTo>
                  <a:lnTo>
                    <a:pt x="48" y="82"/>
                  </a:lnTo>
                  <a:lnTo>
                    <a:pt x="35" y="91"/>
                  </a:lnTo>
                  <a:lnTo>
                    <a:pt x="14" y="92"/>
                  </a:lnTo>
                  <a:lnTo>
                    <a:pt x="10" y="87"/>
                  </a:lnTo>
                  <a:lnTo>
                    <a:pt x="4" y="59"/>
                  </a:lnTo>
                  <a:lnTo>
                    <a:pt x="0" y="56"/>
                  </a:lnTo>
                  <a:lnTo>
                    <a:pt x="3" y="46"/>
                  </a:lnTo>
                  <a:lnTo>
                    <a:pt x="1" y="40"/>
                  </a:lnTo>
                  <a:lnTo>
                    <a:pt x="13" y="31"/>
                  </a:lnTo>
                  <a:lnTo>
                    <a:pt x="29" y="27"/>
                  </a:lnTo>
                  <a:lnTo>
                    <a:pt x="55" y="34"/>
                  </a:lnTo>
                  <a:lnTo>
                    <a:pt x="55" y="52"/>
                  </a:lnTo>
                  <a:lnTo>
                    <a:pt x="95" y="12"/>
                  </a:lnTo>
                  <a:lnTo>
                    <a:pt x="14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48" name="Freeform 1992"/>
            <p:cNvSpPr>
              <a:spLocks/>
            </p:cNvSpPr>
            <p:nvPr/>
          </p:nvSpPr>
          <p:spPr bwMode="auto">
            <a:xfrm>
              <a:off x="5862638" y="4362450"/>
              <a:ext cx="9525" cy="9525"/>
            </a:xfrm>
            <a:custGeom>
              <a:avLst/>
              <a:gdLst/>
              <a:ahLst/>
              <a:cxnLst>
                <a:cxn ang="0">
                  <a:pos x="6" y="0"/>
                </a:cxn>
                <a:cxn ang="0">
                  <a:pos x="13" y="11"/>
                </a:cxn>
                <a:cxn ang="0">
                  <a:pos x="3" y="14"/>
                </a:cxn>
                <a:cxn ang="0">
                  <a:pos x="0" y="14"/>
                </a:cxn>
                <a:cxn ang="0">
                  <a:pos x="0" y="6"/>
                </a:cxn>
                <a:cxn ang="0">
                  <a:pos x="6" y="0"/>
                </a:cxn>
              </a:cxnLst>
              <a:rect l="0" t="0" r="r" b="b"/>
              <a:pathLst>
                <a:path w="13" h="14">
                  <a:moveTo>
                    <a:pt x="6" y="0"/>
                  </a:moveTo>
                  <a:lnTo>
                    <a:pt x="13" y="11"/>
                  </a:lnTo>
                  <a:lnTo>
                    <a:pt x="3" y="14"/>
                  </a:lnTo>
                  <a:lnTo>
                    <a:pt x="0" y="14"/>
                  </a:lnTo>
                  <a:lnTo>
                    <a:pt x="0" y="6"/>
                  </a:lnTo>
                  <a:lnTo>
                    <a:pt x="6"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49" name="Freeform 1993"/>
            <p:cNvSpPr>
              <a:spLocks/>
            </p:cNvSpPr>
            <p:nvPr/>
          </p:nvSpPr>
          <p:spPr bwMode="auto">
            <a:xfrm>
              <a:off x="5589588" y="4037013"/>
              <a:ext cx="460375" cy="377825"/>
            </a:xfrm>
            <a:custGeom>
              <a:avLst/>
              <a:gdLst/>
              <a:ahLst/>
              <a:cxnLst>
                <a:cxn ang="0">
                  <a:pos x="428" y="21"/>
                </a:cxn>
                <a:cxn ang="0">
                  <a:pos x="443" y="60"/>
                </a:cxn>
                <a:cxn ang="0">
                  <a:pos x="469" y="98"/>
                </a:cxn>
                <a:cxn ang="0">
                  <a:pos x="484" y="134"/>
                </a:cxn>
                <a:cxn ang="0">
                  <a:pos x="513" y="151"/>
                </a:cxn>
                <a:cxn ang="0">
                  <a:pos x="525" y="186"/>
                </a:cxn>
                <a:cxn ang="0">
                  <a:pos x="539" y="184"/>
                </a:cxn>
                <a:cxn ang="0">
                  <a:pos x="574" y="263"/>
                </a:cxn>
                <a:cxn ang="0">
                  <a:pos x="548" y="374"/>
                </a:cxn>
                <a:cxn ang="0">
                  <a:pos x="532" y="413"/>
                </a:cxn>
                <a:cxn ang="0">
                  <a:pos x="484" y="467"/>
                </a:cxn>
                <a:cxn ang="0">
                  <a:pos x="479" y="476"/>
                </a:cxn>
                <a:cxn ang="0">
                  <a:pos x="458" y="457"/>
                </a:cxn>
                <a:cxn ang="0">
                  <a:pos x="434" y="470"/>
                </a:cxn>
                <a:cxn ang="0">
                  <a:pos x="392" y="453"/>
                </a:cxn>
                <a:cxn ang="0">
                  <a:pos x="380" y="421"/>
                </a:cxn>
                <a:cxn ang="0">
                  <a:pos x="363" y="405"/>
                </a:cxn>
                <a:cxn ang="0">
                  <a:pos x="341" y="403"/>
                </a:cxn>
                <a:cxn ang="0">
                  <a:pos x="356" y="372"/>
                </a:cxn>
                <a:cxn ang="0">
                  <a:pos x="345" y="377"/>
                </a:cxn>
                <a:cxn ang="0">
                  <a:pos x="315" y="393"/>
                </a:cxn>
                <a:cxn ang="0">
                  <a:pos x="309" y="367"/>
                </a:cxn>
                <a:cxn ang="0">
                  <a:pos x="290" y="349"/>
                </a:cxn>
                <a:cxn ang="0">
                  <a:pos x="255" y="337"/>
                </a:cxn>
                <a:cxn ang="0">
                  <a:pos x="157" y="364"/>
                </a:cxn>
                <a:cxn ang="0">
                  <a:pos x="81" y="390"/>
                </a:cxn>
                <a:cxn ang="0">
                  <a:pos x="42" y="396"/>
                </a:cxn>
                <a:cxn ang="0">
                  <a:pos x="33" y="372"/>
                </a:cxn>
                <a:cxn ang="0">
                  <a:pos x="25" y="297"/>
                </a:cxn>
                <a:cxn ang="0">
                  <a:pos x="3" y="247"/>
                </a:cxn>
                <a:cxn ang="0">
                  <a:pos x="10" y="250"/>
                </a:cxn>
                <a:cxn ang="0">
                  <a:pos x="6" y="200"/>
                </a:cxn>
                <a:cxn ang="0">
                  <a:pos x="13" y="186"/>
                </a:cxn>
                <a:cxn ang="0">
                  <a:pos x="49" y="155"/>
                </a:cxn>
                <a:cxn ang="0">
                  <a:pos x="90" y="146"/>
                </a:cxn>
                <a:cxn ang="0">
                  <a:pos x="130" y="114"/>
                </a:cxn>
                <a:cxn ang="0">
                  <a:pos x="138" y="91"/>
                </a:cxn>
                <a:cxn ang="0">
                  <a:pos x="147" y="92"/>
                </a:cxn>
                <a:cxn ang="0">
                  <a:pos x="162" y="92"/>
                </a:cxn>
                <a:cxn ang="0">
                  <a:pos x="170" y="75"/>
                </a:cxn>
                <a:cxn ang="0">
                  <a:pos x="179" y="60"/>
                </a:cxn>
                <a:cxn ang="0">
                  <a:pos x="185" y="56"/>
                </a:cxn>
                <a:cxn ang="0">
                  <a:pos x="210" y="78"/>
                </a:cxn>
                <a:cxn ang="0">
                  <a:pos x="236" y="72"/>
                </a:cxn>
                <a:cxn ang="0">
                  <a:pos x="239" y="45"/>
                </a:cxn>
                <a:cxn ang="0">
                  <a:pos x="243" y="34"/>
                </a:cxn>
                <a:cxn ang="0">
                  <a:pos x="256" y="26"/>
                </a:cxn>
                <a:cxn ang="0">
                  <a:pos x="270" y="12"/>
                </a:cxn>
                <a:cxn ang="0">
                  <a:pos x="272" y="10"/>
                </a:cxn>
                <a:cxn ang="0">
                  <a:pos x="294" y="18"/>
                </a:cxn>
                <a:cxn ang="0">
                  <a:pos x="326" y="22"/>
                </a:cxn>
                <a:cxn ang="0">
                  <a:pos x="334" y="22"/>
                </a:cxn>
                <a:cxn ang="0">
                  <a:pos x="337" y="37"/>
                </a:cxn>
                <a:cxn ang="0">
                  <a:pos x="326" y="42"/>
                </a:cxn>
                <a:cxn ang="0">
                  <a:pos x="332" y="73"/>
                </a:cxn>
                <a:cxn ang="0">
                  <a:pos x="370" y="97"/>
                </a:cxn>
                <a:cxn ang="0">
                  <a:pos x="402" y="92"/>
                </a:cxn>
                <a:cxn ang="0">
                  <a:pos x="408" y="28"/>
                </a:cxn>
              </a:cxnLst>
              <a:rect l="0" t="0" r="r" b="b"/>
              <a:pathLst>
                <a:path w="580" h="476">
                  <a:moveTo>
                    <a:pt x="424" y="0"/>
                  </a:moveTo>
                  <a:lnTo>
                    <a:pt x="424" y="6"/>
                  </a:lnTo>
                  <a:lnTo>
                    <a:pt x="426" y="18"/>
                  </a:lnTo>
                  <a:lnTo>
                    <a:pt x="428" y="21"/>
                  </a:lnTo>
                  <a:lnTo>
                    <a:pt x="428" y="26"/>
                  </a:lnTo>
                  <a:lnTo>
                    <a:pt x="433" y="31"/>
                  </a:lnTo>
                  <a:lnTo>
                    <a:pt x="439" y="57"/>
                  </a:lnTo>
                  <a:lnTo>
                    <a:pt x="443" y="60"/>
                  </a:lnTo>
                  <a:lnTo>
                    <a:pt x="450" y="57"/>
                  </a:lnTo>
                  <a:lnTo>
                    <a:pt x="462" y="67"/>
                  </a:lnTo>
                  <a:lnTo>
                    <a:pt x="465" y="92"/>
                  </a:lnTo>
                  <a:lnTo>
                    <a:pt x="469" y="98"/>
                  </a:lnTo>
                  <a:lnTo>
                    <a:pt x="474" y="120"/>
                  </a:lnTo>
                  <a:lnTo>
                    <a:pt x="477" y="124"/>
                  </a:lnTo>
                  <a:lnTo>
                    <a:pt x="478" y="130"/>
                  </a:lnTo>
                  <a:lnTo>
                    <a:pt x="484" y="134"/>
                  </a:lnTo>
                  <a:lnTo>
                    <a:pt x="493" y="134"/>
                  </a:lnTo>
                  <a:lnTo>
                    <a:pt x="496" y="143"/>
                  </a:lnTo>
                  <a:lnTo>
                    <a:pt x="503" y="143"/>
                  </a:lnTo>
                  <a:lnTo>
                    <a:pt x="513" y="151"/>
                  </a:lnTo>
                  <a:lnTo>
                    <a:pt x="512" y="156"/>
                  </a:lnTo>
                  <a:lnTo>
                    <a:pt x="516" y="159"/>
                  </a:lnTo>
                  <a:lnTo>
                    <a:pt x="523" y="170"/>
                  </a:lnTo>
                  <a:lnTo>
                    <a:pt x="525" y="186"/>
                  </a:lnTo>
                  <a:lnTo>
                    <a:pt x="529" y="184"/>
                  </a:lnTo>
                  <a:lnTo>
                    <a:pt x="531" y="180"/>
                  </a:lnTo>
                  <a:lnTo>
                    <a:pt x="538" y="187"/>
                  </a:lnTo>
                  <a:lnTo>
                    <a:pt x="539" y="184"/>
                  </a:lnTo>
                  <a:lnTo>
                    <a:pt x="542" y="202"/>
                  </a:lnTo>
                  <a:lnTo>
                    <a:pt x="563" y="222"/>
                  </a:lnTo>
                  <a:lnTo>
                    <a:pt x="574" y="240"/>
                  </a:lnTo>
                  <a:lnTo>
                    <a:pt x="574" y="263"/>
                  </a:lnTo>
                  <a:lnTo>
                    <a:pt x="580" y="289"/>
                  </a:lnTo>
                  <a:lnTo>
                    <a:pt x="573" y="335"/>
                  </a:lnTo>
                  <a:lnTo>
                    <a:pt x="564" y="353"/>
                  </a:lnTo>
                  <a:lnTo>
                    <a:pt x="548" y="374"/>
                  </a:lnTo>
                  <a:lnTo>
                    <a:pt x="548" y="378"/>
                  </a:lnTo>
                  <a:lnTo>
                    <a:pt x="539" y="405"/>
                  </a:lnTo>
                  <a:lnTo>
                    <a:pt x="539" y="402"/>
                  </a:lnTo>
                  <a:lnTo>
                    <a:pt x="532" y="413"/>
                  </a:lnTo>
                  <a:lnTo>
                    <a:pt x="531" y="445"/>
                  </a:lnTo>
                  <a:lnTo>
                    <a:pt x="520" y="451"/>
                  </a:lnTo>
                  <a:lnTo>
                    <a:pt x="503" y="453"/>
                  </a:lnTo>
                  <a:lnTo>
                    <a:pt x="484" y="467"/>
                  </a:lnTo>
                  <a:lnTo>
                    <a:pt x="477" y="467"/>
                  </a:lnTo>
                  <a:lnTo>
                    <a:pt x="477" y="472"/>
                  </a:lnTo>
                  <a:lnTo>
                    <a:pt x="481" y="470"/>
                  </a:lnTo>
                  <a:lnTo>
                    <a:pt x="479" y="476"/>
                  </a:lnTo>
                  <a:lnTo>
                    <a:pt x="465" y="464"/>
                  </a:lnTo>
                  <a:lnTo>
                    <a:pt x="463" y="459"/>
                  </a:lnTo>
                  <a:lnTo>
                    <a:pt x="456" y="462"/>
                  </a:lnTo>
                  <a:lnTo>
                    <a:pt x="458" y="457"/>
                  </a:lnTo>
                  <a:lnTo>
                    <a:pt x="456" y="453"/>
                  </a:lnTo>
                  <a:lnTo>
                    <a:pt x="449" y="457"/>
                  </a:lnTo>
                  <a:lnTo>
                    <a:pt x="453" y="459"/>
                  </a:lnTo>
                  <a:lnTo>
                    <a:pt x="434" y="470"/>
                  </a:lnTo>
                  <a:lnTo>
                    <a:pt x="420" y="463"/>
                  </a:lnTo>
                  <a:lnTo>
                    <a:pt x="411" y="459"/>
                  </a:lnTo>
                  <a:lnTo>
                    <a:pt x="408" y="462"/>
                  </a:lnTo>
                  <a:lnTo>
                    <a:pt x="392" y="453"/>
                  </a:lnTo>
                  <a:lnTo>
                    <a:pt x="385" y="445"/>
                  </a:lnTo>
                  <a:lnTo>
                    <a:pt x="382" y="435"/>
                  </a:lnTo>
                  <a:lnTo>
                    <a:pt x="382" y="428"/>
                  </a:lnTo>
                  <a:lnTo>
                    <a:pt x="380" y="421"/>
                  </a:lnTo>
                  <a:lnTo>
                    <a:pt x="374" y="412"/>
                  </a:lnTo>
                  <a:lnTo>
                    <a:pt x="376" y="406"/>
                  </a:lnTo>
                  <a:lnTo>
                    <a:pt x="358" y="410"/>
                  </a:lnTo>
                  <a:lnTo>
                    <a:pt x="363" y="405"/>
                  </a:lnTo>
                  <a:lnTo>
                    <a:pt x="363" y="396"/>
                  </a:lnTo>
                  <a:lnTo>
                    <a:pt x="358" y="384"/>
                  </a:lnTo>
                  <a:lnTo>
                    <a:pt x="351" y="402"/>
                  </a:lnTo>
                  <a:lnTo>
                    <a:pt x="341" y="403"/>
                  </a:lnTo>
                  <a:lnTo>
                    <a:pt x="341" y="399"/>
                  </a:lnTo>
                  <a:lnTo>
                    <a:pt x="348" y="397"/>
                  </a:lnTo>
                  <a:lnTo>
                    <a:pt x="350" y="384"/>
                  </a:lnTo>
                  <a:lnTo>
                    <a:pt x="356" y="372"/>
                  </a:lnTo>
                  <a:lnTo>
                    <a:pt x="357" y="365"/>
                  </a:lnTo>
                  <a:lnTo>
                    <a:pt x="353" y="353"/>
                  </a:lnTo>
                  <a:lnTo>
                    <a:pt x="351" y="361"/>
                  </a:lnTo>
                  <a:lnTo>
                    <a:pt x="345" y="377"/>
                  </a:lnTo>
                  <a:lnTo>
                    <a:pt x="334" y="383"/>
                  </a:lnTo>
                  <a:lnTo>
                    <a:pt x="326" y="393"/>
                  </a:lnTo>
                  <a:lnTo>
                    <a:pt x="326" y="400"/>
                  </a:lnTo>
                  <a:lnTo>
                    <a:pt x="315" y="393"/>
                  </a:lnTo>
                  <a:lnTo>
                    <a:pt x="315" y="390"/>
                  </a:lnTo>
                  <a:lnTo>
                    <a:pt x="319" y="393"/>
                  </a:lnTo>
                  <a:lnTo>
                    <a:pt x="319" y="387"/>
                  </a:lnTo>
                  <a:lnTo>
                    <a:pt x="309" y="367"/>
                  </a:lnTo>
                  <a:lnTo>
                    <a:pt x="302" y="361"/>
                  </a:lnTo>
                  <a:lnTo>
                    <a:pt x="302" y="355"/>
                  </a:lnTo>
                  <a:lnTo>
                    <a:pt x="290" y="348"/>
                  </a:lnTo>
                  <a:lnTo>
                    <a:pt x="290" y="349"/>
                  </a:lnTo>
                  <a:lnTo>
                    <a:pt x="280" y="343"/>
                  </a:lnTo>
                  <a:lnTo>
                    <a:pt x="275" y="348"/>
                  </a:lnTo>
                  <a:lnTo>
                    <a:pt x="265" y="339"/>
                  </a:lnTo>
                  <a:lnTo>
                    <a:pt x="255" y="337"/>
                  </a:lnTo>
                  <a:lnTo>
                    <a:pt x="232" y="337"/>
                  </a:lnTo>
                  <a:lnTo>
                    <a:pt x="214" y="348"/>
                  </a:lnTo>
                  <a:lnTo>
                    <a:pt x="185" y="349"/>
                  </a:lnTo>
                  <a:lnTo>
                    <a:pt x="157" y="364"/>
                  </a:lnTo>
                  <a:lnTo>
                    <a:pt x="150" y="377"/>
                  </a:lnTo>
                  <a:lnTo>
                    <a:pt x="97" y="378"/>
                  </a:lnTo>
                  <a:lnTo>
                    <a:pt x="89" y="389"/>
                  </a:lnTo>
                  <a:lnTo>
                    <a:pt x="81" y="390"/>
                  </a:lnTo>
                  <a:lnTo>
                    <a:pt x="73" y="399"/>
                  </a:lnTo>
                  <a:lnTo>
                    <a:pt x="67" y="399"/>
                  </a:lnTo>
                  <a:lnTo>
                    <a:pt x="67" y="402"/>
                  </a:lnTo>
                  <a:lnTo>
                    <a:pt x="42" y="396"/>
                  </a:lnTo>
                  <a:lnTo>
                    <a:pt x="33" y="387"/>
                  </a:lnTo>
                  <a:lnTo>
                    <a:pt x="27" y="384"/>
                  </a:lnTo>
                  <a:lnTo>
                    <a:pt x="27" y="372"/>
                  </a:lnTo>
                  <a:lnTo>
                    <a:pt x="33" y="372"/>
                  </a:lnTo>
                  <a:lnTo>
                    <a:pt x="36" y="365"/>
                  </a:lnTo>
                  <a:lnTo>
                    <a:pt x="36" y="339"/>
                  </a:lnTo>
                  <a:lnTo>
                    <a:pt x="26" y="316"/>
                  </a:lnTo>
                  <a:lnTo>
                    <a:pt x="25" y="297"/>
                  </a:lnTo>
                  <a:lnTo>
                    <a:pt x="13" y="276"/>
                  </a:lnTo>
                  <a:lnTo>
                    <a:pt x="10" y="262"/>
                  </a:lnTo>
                  <a:lnTo>
                    <a:pt x="0" y="247"/>
                  </a:lnTo>
                  <a:lnTo>
                    <a:pt x="3" y="247"/>
                  </a:lnTo>
                  <a:lnTo>
                    <a:pt x="6" y="253"/>
                  </a:lnTo>
                  <a:lnTo>
                    <a:pt x="10" y="251"/>
                  </a:lnTo>
                  <a:lnTo>
                    <a:pt x="6" y="244"/>
                  </a:lnTo>
                  <a:lnTo>
                    <a:pt x="10" y="250"/>
                  </a:lnTo>
                  <a:lnTo>
                    <a:pt x="13" y="244"/>
                  </a:lnTo>
                  <a:lnTo>
                    <a:pt x="3" y="216"/>
                  </a:lnTo>
                  <a:lnTo>
                    <a:pt x="3" y="210"/>
                  </a:lnTo>
                  <a:lnTo>
                    <a:pt x="6" y="200"/>
                  </a:lnTo>
                  <a:lnTo>
                    <a:pt x="6" y="183"/>
                  </a:lnTo>
                  <a:lnTo>
                    <a:pt x="11" y="175"/>
                  </a:lnTo>
                  <a:lnTo>
                    <a:pt x="11" y="172"/>
                  </a:lnTo>
                  <a:lnTo>
                    <a:pt x="13" y="186"/>
                  </a:lnTo>
                  <a:lnTo>
                    <a:pt x="17" y="175"/>
                  </a:lnTo>
                  <a:lnTo>
                    <a:pt x="30" y="171"/>
                  </a:lnTo>
                  <a:lnTo>
                    <a:pt x="36" y="162"/>
                  </a:lnTo>
                  <a:lnTo>
                    <a:pt x="49" y="155"/>
                  </a:lnTo>
                  <a:lnTo>
                    <a:pt x="64" y="156"/>
                  </a:lnTo>
                  <a:lnTo>
                    <a:pt x="78" y="149"/>
                  </a:lnTo>
                  <a:lnTo>
                    <a:pt x="83" y="145"/>
                  </a:lnTo>
                  <a:lnTo>
                    <a:pt x="90" y="146"/>
                  </a:lnTo>
                  <a:lnTo>
                    <a:pt x="111" y="140"/>
                  </a:lnTo>
                  <a:lnTo>
                    <a:pt x="119" y="132"/>
                  </a:lnTo>
                  <a:lnTo>
                    <a:pt x="122" y="123"/>
                  </a:lnTo>
                  <a:lnTo>
                    <a:pt x="130" y="114"/>
                  </a:lnTo>
                  <a:lnTo>
                    <a:pt x="127" y="107"/>
                  </a:lnTo>
                  <a:lnTo>
                    <a:pt x="130" y="99"/>
                  </a:lnTo>
                  <a:lnTo>
                    <a:pt x="135" y="95"/>
                  </a:lnTo>
                  <a:lnTo>
                    <a:pt x="138" y="91"/>
                  </a:lnTo>
                  <a:lnTo>
                    <a:pt x="147" y="107"/>
                  </a:lnTo>
                  <a:lnTo>
                    <a:pt x="148" y="101"/>
                  </a:lnTo>
                  <a:lnTo>
                    <a:pt x="151" y="101"/>
                  </a:lnTo>
                  <a:lnTo>
                    <a:pt x="147" y="92"/>
                  </a:lnTo>
                  <a:lnTo>
                    <a:pt x="147" y="86"/>
                  </a:lnTo>
                  <a:lnTo>
                    <a:pt x="154" y="86"/>
                  </a:lnTo>
                  <a:lnTo>
                    <a:pt x="157" y="91"/>
                  </a:lnTo>
                  <a:lnTo>
                    <a:pt x="162" y="92"/>
                  </a:lnTo>
                  <a:lnTo>
                    <a:pt x="159" y="88"/>
                  </a:lnTo>
                  <a:lnTo>
                    <a:pt x="163" y="80"/>
                  </a:lnTo>
                  <a:lnTo>
                    <a:pt x="163" y="75"/>
                  </a:lnTo>
                  <a:lnTo>
                    <a:pt x="170" y="75"/>
                  </a:lnTo>
                  <a:lnTo>
                    <a:pt x="169" y="67"/>
                  </a:lnTo>
                  <a:lnTo>
                    <a:pt x="172" y="69"/>
                  </a:lnTo>
                  <a:lnTo>
                    <a:pt x="172" y="61"/>
                  </a:lnTo>
                  <a:lnTo>
                    <a:pt x="179" y="60"/>
                  </a:lnTo>
                  <a:lnTo>
                    <a:pt x="179" y="63"/>
                  </a:lnTo>
                  <a:lnTo>
                    <a:pt x="182" y="60"/>
                  </a:lnTo>
                  <a:lnTo>
                    <a:pt x="182" y="51"/>
                  </a:lnTo>
                  <a:lnTo>
                    <a:pt x="185" y="56"/>
                  </a:lnTo>
                  <a:lnTo>
                    <a:pt x="195" y="50"/>
                  </a:lnTo>
                  <a:lnTo>
                    <a:pt x="205" y="56"/>
                  </a:lnTo>
                  <a:lnTo>
                    <a:pt x="214" y="63"/>
                  </a:lnTo>
                  <a:lnTo>
                    <a:pt x="210" y="78"/>
                  </a:lnTo>
                  <a:lnTo>
                    <a:pt x="216" y="69"/>
                  </a:lnTo>
                  <a:lnTo>
                    <a:pt x="220" y="66"/>
                  </a:lnTo>
                  <a:lnTo>
                    <a:pt x="229" y="66"/>
                  </a:lnTo>
                  <a:lnTo>
                    <a:pt x="236" y="72"/>
                  </a:lnTo>
                  <a:lnTo>
                    <a:pt x="235" y="67"/>
                  </a:lnTo>
                  <a:lnTo>
                    <a:pt x="237" y="66"/>
                  </a:lnTo>
                  <a:lnTo>
                    <a:pt x="232" y="60"/>
                  </a:lnTo>
                  <a:lnTo>
                    <a:pt x="239" y="45"/>
                  </a:lnTo>
                  <a:lnTo>
                    <a:pt x="245" y="44"/>
                  </a:lnTo>
                  <a:lnTo>
                    <a:pt x="245" y="41"/>
                  </a:lnTo>
                  <a:lnTo>
                    <a:pt x="243" y="41"/>
                  </a:lnTo>
                  <a:lnTo>
                    <a:pt x="243" y="34"/>
                  </a:lnTo>
                  <a:lnTo>
                    <a:pt x="251" y="31"/>
                  </a:lnTo>
                  <a:lnTo>
                    <a:pt x="253" y="34"/>
                  </a:lnTo>
                  <a:lnTo>
                    <a:pt x="253" y="29"/>
                  </a:lnTo>
                  <a:lnTo>
                    <a:pt x="256" y="26"/>
                  </a:lnTo>
                  <a:lnTo>
                    <a:pt x="271" y="26"/>
                  </a:lnTo>
                  <a:lnTo>
                    <a:pt x="278" y="23"/>
                  </a:lnTo>
                  <a:lnTo>
                    <a:pt x="278" y="16"/>
                  </a:lnTo>
                  <a:lnTo>
                    <a:pt x="270" y="12"/>
                  </a:lnTo>
                  <a:lnTo>
                    <a:pt x="265" y="10"/>
                  </a:lnTo>
                  <a:lnTo>
                    <a:pt x="270" y="9"/>
                  </a:lnTo>
                  <a:lnTo>
                    <a:pt x="271" y="10"/>
                  </a:lnTo>
                  <a:lnTo>
                    <a:pt x="272" y="10"/>
                  </a:lnTo>
                  <a:lnTo>
                    <a:pt x="280" y="16"/>
                  </a:lnTo>
                  <a:lnTo>
                    <a:pt x="281" y="12"/>
                  </a:lnTo>
                  <a:lnTo>
                    <a:pt x="286" y="18"/>
                  </a:lnTo>
                  <a:lnTo>
                    <a:pt x="294" y="18"/>
                  </a:lnTo>
                  <a:lnTo>
                    <a:pt x="302" y="23"/>
                  </a:lnTo>
                  <a:lnTo>
                    <a:pt x="309" y="22"/>
                  </a:lnTo>
                  <a:lnTo>
                    <a:pt x="315" y="26"/>
                  </a:lnTo>
                  <a:lnTo>
                    <a:pt x="326" y="22"/>
                  </a:lnTo>
                  <a:lnTo>
                    <a:pt x="325" y="25"/>
                  </a:lnTo>
                  <a:lnTo>
                    <a:pt x="326" y="25"/>
                  </a:lnTo>
                  <a:lnTo>
                    <a:pt x="326" y="31"/>
                  </a:lnTo>
                  <a:lnTo>
                    <a:pt x="334" y="22"/>
                  </a:lnTo>
                  <a:lnTo>
                    <a:pt x="335" y="26"/>
                  </a:lnTo>
                  <a:lnTo>
                    <a:pt x="339" y="26"/>
                  </a:lnTo>
                  <a:lnTo>
                    <a:pt x="334" y="35"/>
                  </a:lnTo>
                  <a:lnTo>
                    <a:pt x="337" y="37"/>
                  </a:lnTo>
                  <a:lnTo>
                    <a:pt x="334" y="41"/>
                  </a:lnTo>
                  <a:lnTo>
                    <a:pt x="331" y="40"/>
                  </a:lnTo>
                  <a:lnTo>
                    <a:pt x="331" y="44"/>
                  </a:lnTo>
                  <a:lnTo>
                    <a:pt x="326" y="42"/>
                  </a:lnTo>
                  <a:lnTo>
                    <a:pt x="325" y="50"/>
                  </a:lnTo>
                  <a:lnTo>
                    <a:pt x="328" y="48"/>
                  </a:lnTo>
                  <a:lnTo>
                    <a:pt x="321" y="67"/>
                  </a:lnTo>
                  <a:lnTo>
                    <a:pt x="332" y="73"/>
                  </a:lnTo>
                  <a:lnTo>
                    <a:pt x="334" y="83"/>
                  </a:lnTo>
                  <a:lnTo>
                    <a:pt x="345" y="82"/>
                  </a:lnTo>
                  <a:lnTo>
                    <a:pt x="358" y="94"/>
                  </a:lnTo>
                  <a:lnTo>
                    <a:pt x="370" y="97"/>
                  </a:lnTo>
                  <a:lnTo>
                    <a:pt x="374" y="104"/>
                  </a:lnTo>
                  <a:lnTo>
                    <a:pt x="386" y="111"/>
                  </a:lnTo>
                  <a:lnTo>
                    <a:pt x="396" y="107"/>
                  </a:lnTo>
                  <a:lnTo>
                    <a:pt x="402" y="92"/>
                  </a:lnTo>
                  <a:lnTo>
                    <a:pt x="408" y="69"/>
                  </a:lnTo>
                  <a:lnTo>
                    <a:pt x="407" y="48"/>
                  </a:lnTo>
                  <a:lnTo>
                    <a:pt x="409" y="31"/>
                  </a:lnTo>
                  <a:lnTo>
                    <a:pt x="408" y="28"/>
                  </a:lnTo>
                  <a:lnTo>
                    <a:pt x="417" y="6"/>
                  </a:lnTo>
                  <a:lnTo>
                    <a:pt x="424"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50" name="Freeform 1994"/>
            <p:cNvSpPr>
              <a:spLocks/>
            </p:cNvSpPr>
            <p:nvPr/>
          </p:nvSpPr>
          <p:spPr bwMode="auto">
            <a:xfrm>
              <a:off x="5851526" y="4068763"/>
              <a:ext cx="20638" cy="19050"/>
            </a:xfrm>
            <a:custGeom>
              <a:avLst/>
              <a:gdLst/>
              <a:ahLst/>
              <a:cxnLst>
                <a:cxn ang="0">
                  <a:pos x="0" y="0"/>
                </a:cxn>
                <a:cxn ang="0">
                  <a:pos x="16" y="0"/>
                </a:cxn>
                <a:cxn ang="0">
                  <a:pos x="25" y="22"/>
                </a:cxn>
                <a:cxn ang="0">
                  <a:pos x="3" y="25"/>
                </a:cxn>
                <a:cxn ang="0">
                  <a:pos x="0" y="0"/>
                </a:cxn>
              </a:cxnLst>
              <a:rect l="0" t="0" r="r" b="b"/>
              <a:pathLst>
                <a:path w="25" h="25">
                  <a:moveTo>
                    <a:pt x="0" y="0"/>
                  </a:moveTo>
                  <a:lnTo>
                    <a:pt x="16" y="0"/>
                  </a:lnTo>
                  <a:lnTo>
                    <a:pt x="25" y="22"/>
                  </a:lnTo>
                  <a:lnTo>
                    <a:pt x="3" y="25"/>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51" name="Freeform 1995"/>
            <p:cNvSpPr>
              <a:spLocks/>
            </p:cNvSpPr>
            <p:nvPr/>
          </p:nvSpPr>
          <p:spPr bwMode="auto">
            <a:xfrm>
              <a:off x="5788026" y="4037013"/>
              <a:ext cx="11113" cy="20638"/>
            </a:xfrm>
            <a:custGeom>
              <a:avLst/>
              <a:gdLst/>
              <a:ahLst/>
              <a:cxnLst>
                <a:cxn ang="0">
                  <a:pos x="0" y="0"/>
                </a:cxn>
                <a:cxn ang="0">
                  <a:pos x="5" y="9"/>
                </a:cxn>
                <a:cxn ang="0">
                  <a:pos x="11" y="0"/>
                </a:cxn>
                <a:cxn ang="0">
                  <a:pos x="13" y="12"/>
                </a:cxn>
                <a:cxn ang="0">
                  <a:pos x="7" y="26"/>
                </a:cxn>
                <a:cxn ang="0">
                  <a:pos x="2" y="13"/>
                </a:cxn>
                <a:cxn ang="0">
                  <a:pos x="0" y="0"/>
                </a:cxn>
              </a:cxnLst>
              <a:rect l="0" t="0" r="r" b="b"/>
              <a:pathLst>
                <a:path w="13" h="26">
                  <a:moveTo>
                    <a:pt x="0" y="0"/>
                  </a:moveTo>
                  <a:lnTo>
                    <a:pt x="5" y="9"/>
                  </a:lnTo>
                  <a:lnTo>
                    <a:pt x="11" y="0"/>
                  </a:lnTo>
                  <a:lnTo>
                    <a:pt x="13" y="12"/>
                  </a:lnTo>
                  <a:lnTo>
                    <a:pt x="7" y="26"/>
                  </a:lnTo>
                  <a:lnTo>
                    <a:pt x="2" y="13"/>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52" name="Freeform 1996"/>
            <p:cNvSpPr>
              <a:spLocks/>
            </p:cNvSpPr>
            <p:nvPr/>
          </p:nvSpPr>
          <p:spPr bwMode="auto">
            <a:xfrm>
              <a:off x="5988051" y="4425950"/>
              <a:ext cx="9525" cy="9525"/>
            </a:xfrm>
            <a:custGeom>
              <a:avLst/>
              <a:gdLst/>
              <a:ahLst/>
              <a:cxnLst>
                <a:cxn ang="0">
                  <a:pos x="0" y="0"/>
                </a:cxn>
                <a:cxn ang="0">
                  <a:pos x="12" y="4"/>
                </a:cxn>
                <a:cxn ang="0">
                  <a:pos x="13" y="11"/>
                </a:cxn>
                <a:cxn ang="0">
                  <a:pos x="8" y="13"/>
                </a:cxn>
                <a:cxn ang="0">
                  <a:pos x="0" y="0"/>
                </a:cxn>
              </a:cxnLst>
              <a:rect l="0" t="0" r="r" b="b"/>
              <a:pathLst>
                <a:path w="13" h="13">
                  <a:moveTo>
                    <a:pt x="0" y="0"/>
                  </a:moveTo>
                  <a:lnTo>
                    <a:pt x="12" y="4"/>
                  </a:lnTo>
                  <a:lnTo>
                    <a:pt x="13" y="11"/>
                  </a:lnTo>
                  <a:lnTo>
                    <a:pt x="8" y="13"/>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53" name="Freeform 1997"/>
            <p:cNvSpPr>
              <a:spLocks/>
            </p:cNvSpPr>
            <p:nvPr/>
          </p:nvSpPr>
          <p:spPr bwMode="auto">
            <a:xfrm>
              <a:off x="5956301" y="4435475"/>
              <a:ext cx="41275" cy="41275"/>
            </a:xfrm>
            <a:custGeom>
              <a:avLst/>
              <a:gdLst/>
              <a:ahLst/>
              <a:cxnLst>
                <a:cxn ang="0">
                  <a:pos x="0" y="0"/>
                </a:cxn>
                <a:cxn ang="0">
                  <a:pos x="26" y="9"/>
                </a:cxn>
                <a:cxn ang="0">
                  <a:pos x="50" y="3"/>
                </a:cxn>
                <a:cxn ang="0">
                  <a:pos x="52" y="10"/>
                </a:cxn>
                <a:cxn ang="0">
                  <a:pos x="51" y="23"/>
                </a:cxn>
                <a:cxn ang="0">
                  <a:pos x="47" y="36"/>
                </a:cxn>
                <a:cxn ang="0">
                  <a:pos x="42" y="38"/>
                </a:cxn>
                <a:cxn ang="0">
                  <a:pos x="38" y="47"/>
                </a:cxn>
                <a:cxn ang="0">
                  <a:pos x="35" y="45"/>
                </a:cxn>
                <a:cxn ang="0">
                  <a:pos x="31" y="51"/>
                </a:cxn>
                <a:cxn ang="0">
                  <a:pos x="19" y="50"/>
                </a:cxn>
                <a:cxn ang="0">
                  <a:pos x="22" y="47"/>
                </a:cxn>
                <a:cxn ang="0">
                  <a:pos x="16" y="45"/>
                </a:cxn>
                <a:cxn ang="0">
                  <a:pos x="10" y="36"/>
                </a:cxn>
                <a:cxn ang="0">
                  <a:pos x="6" y="25"/>
                </a:cxn>
                <a:cxn ang="0">
                  <a:pos x="10" y="31"/>
                </a:cxn>
                <a:cxn ang="0">
                  <a:pos x="12" y="29"/>
                </a:cxn>
                <a:cxn ang="0">
                  <a:pos x="0" y="10"/>
                </a:cxn>
                <a:cxn ang="0">
                  <a:pos x="0" y="0"/>
                </a:cxn>
              </a:cxnLst>
              <a:rect l="0" t="0" r="r" b="b"/>
              <a:pathLst>
                <a:path w="52" h="51">
                  <a:moveTo>
                    <a:pt x="0" y="0"/>
                  </a:moveTo>
                  <a:lnTo>
                    <a:pt x="26" y="9"/>
                  </a:lnTo>
                  <a:lnTo>
                    <a:pt x="50" y="3"/>
                  </a:lnTo>
                  <a:lnTo>
                    <a:pt x="52" y="10"/>
                  </a:lnTo>
                  <a:lnTo>
                    <a:pt x="51" y="23"/>
                  </a:lnTo>
                  <a:lnTo>
                    <a:pt x="47" y="36"/>
                  </a:lnTo>
                  <a:lnTo>
                    <a:pt x="42" y="38"/>
                  </a:lnTo>
                  <a:lnTo>
                    <a:pt x="38" y="47"/>
                  </a:lnTo>
                  <a:lnTo>
                    <a:pt x="35" y="45"/>
                  </a:lnTo>
                  <a:lnTo>
                    <a:pt x="31" y="51"/>
                  </a:lnTo>
                  <a:lnTo>
                    <a:pt x="19" y="50"/>
                  </a:lnTo>
                  <a:lnTo>
                    <a:pt x="22" y="47"/>
                  </a:lnTo>
                  <a:lnTo>
                    <a:pt x="16" y="45"/>
                  </a:lnTo>
                  <a:lnTo>
                    <a:pt x="10" y="36"/>
                  </a:lnTo>
                  <a:lnTo>
                    <a:pt x="6" y="25"/>
                  </a:lnTo>
                  <a:lnTo>
                    <a:pt x="10" y="31"/>
                  </a:lnTo>
                  <a:lnTo>
                    <a:pt x="12" y="29"/>
                  </a:lnTo>
                  <a:lnTo>
                    <a:pt x="0" y="10"/>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54" name="Freeform 1998"/>
            <p:cNvSpPr>
              <a:spLocks/>
            </p:cNvSpPr>
            <p:nvPr/>
          </p:nvSpPr>
          <p:spPr bwMode="auto">
            <a:xfrm>
              <a:off x="5599113" y="3848100"/>
              <a:ext cx="11113" cy="9525"/>
            </a:xfrm>
            <a:custGeom>
              <a:avLst/>
              <a:gdLst/>
              <a:ahLst/>
              <a:cxnLst>
                <a:cxn ang="0">
                  <a:pos x="9" y="0"/>
                </a:cxn>
                <a:cxn ang="0">
                  <a:pos x="12" y="3"/>
                </a:cxn>
                <a:cxn ang="0">
                  <a:pos x="13" y="9"/>
                </a:cxn>
                <a:cxn ang="0">
                  <a:pos x="9" y="5"/>
                </a:cxn>
                <a:cxn ang="0">
                  <a:pos x="6" y="13"/>
                </a:cxn>
                <a:cxn ang="0">
                  <a:pos x="0" y="7"/>
                </a:cxn>
                <a:cxn ang="0">
                  <a:pos x="9" y="0"/>
                </a:cxn>
              </a:cxnLst>
              <a:rect l="0" t="0" r="r" b="b"/>
              <a:pathLst>
                <a:path w="13" h="13">
                  <a:moveTo>
                    <a:pt x="9" y="0"/>
                  </a:moveTo>
                  <a:lnTo>
                    <a:pt x="12" y="3"/>
                  </a:lnTo>
                  <a:lnTo>
                    <a:pt x="13" y="9"/>
                  </a:lnTo>
                  <a:lnTo>
                    <a:pt x="9" y="5"/>
                  </a:lnTo>
                  <a:lnTo>
                    <a:pt x="6" y="13"/>
                  </a:lnTo>
                  <a:lnTo>
                    <a:pt x="0" y="7"/>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55" name="Freeform 1999"/>
            <p:cNvSpPr>
              <a:spLocks/>
            </p:cNvSpPr>
            <p:nvPr/>
          </p:nvSpPr>
          <p:spPr bwMode="auto">
            <a:xfrm>
              <a:off x="5599113" y="3848100"/>
              <a:ext cx="11113" cy="9525"/>
            </a:xfrm>
            <a:custGeom>
              <a:avLst/>
              <a:gdLst/>
              <a:ahLst/>
              <a:cxnLst>
                <a:cxn ang="0">
                  <a:pos x="9" y="0"/>
                </a:cxn>
                <a:cxn ang="0">
                  <a:pos x="12" y="3"/>
                </a:cxn>
                <a:cxn ang="0">
                  <a:pos x="13" y="9"/>
                </a:cxn>
                <a:cxn ang="0">
                  <a:pos x="9" y="5"/>
                </a:cxn>
                <a:cxn ang="0">
                  <a:pos x="6" y="13"/>
                </a:cxn>
                <a:cxn ang="0">
                  <a:pos x="0" y="7"/>
                </a:cxn>
                <a:cxn ang="0">
                  <a:pos x="9" y="0"/>
                </a:cxn>
              </a:cxnLst>
              <a:rect l="0" t="0" r="r" b="b"/>
              <a:pathLst>
                <a:path w="13" h="13">
                  <a:moveTo>
                    <a:pt x="9" y="0"/>
                  </a:moveTo>
                  <a:lnTo>
                    <a:pt x="12" y="3"/>
                  </a:lnTo>
                  <a:lnTo>
                    <a:pt x="13" y="9"/>
                  </a:lnTo>
                  <a:lnTo>
                    <a:pt x="9" y="5"/>
                  </a:lnTo>
                  <a:lnTo>
                    <a:pt x="6" y="13"/>
                  </a:lnTo>
                  <a:lnTo>
                    <a:pt x="0" y="7"/>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56" name="Freeform 2000"/>
            <p:cNvSpPr>
              <a:spLocks/>
            </p:cNvSpPr>
            <p:nvPr/>
          </p:nvSpPr>
          <p:spPr bwMode="auto">
            <a:xfrm>
              <a:off x="5903913" y="3941763"/>
              <a:ext cx="114300" cy="95250"/>
            </a:xfrm>
            <a:custGeom>
              <a:avLst/>
              <a:gdLst/>
              <a:ahLst/>
              <a:cxnLst>
                <a:cxn ang="0">
                  <a:pos x="2" y="0"/>
                </a:cxn>
                <a:cxn ang="0">
                  <a:pos x="50" y="17"/>
                </a:cxn>
                <a:cxn ang="0">
                  <a:pos x="67" y="31"/>
                </a:cxn>
                <a:cxn ang="0">
                  <a:pos x="72" y="44"/>
                </a:cxn>
                <a:cxn ang="0">
                  <a:pos x="98" y="51"/>
                </a:cxn>
                <a:cxn ang="0">
                  <a:pos x="102" y="61"/>
                </a:cxn>
                <a:cxn ang="0">
                  <a:pos x="91" y="63"/>
                </a:cxn>
                <a:cxn ang="0">
                  <a:pos x="92" y="71"/>
                </a:cxn>
                <a:cxn ang="0">
                  <a:pos x="104" y="80"/>
                </a:cxn>
                <a:cxn ang="0">
                  <a:pos x="113" y="93"/>
                </a:cxn>
                <a:cxn ang="0">
                  <a:pos x="121" y="95"/>
                </a:cxn>
                <a:cxn ang="0">
                  <a:pos x="123" y="101"/>
                </a:cxn>
                <a:cxn ang="0">
                  <a:pos x="135" y="104"/>
                </a:cxn>
                <a:cxn ang="0">
                  <a:pos x="130" y="108"/>
                </a:cxn>
                <a:cxn ang="0">
                  <a:pos x="145" y="111"/>
                </a:cxn>
                <a:cxn ang="0">
                  <a:pos x="137" y="114"/>
                </a:cxn>
                <a:cxn ang="0">
                  <a:pos x="143" y="115"/>
                </a:cxn>
                <a:cxn ang="0">
                  <a:pos x="137" y="118"/>
                </a:cxn>
                <a:cxn ang="0">
                  <a:pos x="133" y="115"/>
                </a:cxn>
                <a:cxn ang="0">
                  <a:pos x="101" y="109"/>
                </a:cxn>
                <a:cxn ang="0">
                  <a:pos x="88" y="99"/>
                </a:cxn>
                <a:cxn ang="0">
                  <a:pos x="88" y="95"/>
                </a:cxn>
                <a:cxn ang="0">
                  <a:pos x="85" y="95"/>
                </a:cxn>
                <a:cxn ang="0">
                  <a:pos x="78" y="83"/>
                </a:cxn>
                <a:cxn ang="0">
                  <a:pos x="51" y="73"/>
                </a:cxn>
                <a:cxn ang="0">
                  <a:pos x="47" y="74"/>
                </a:cxn>
                <a:cxn ang="0">
                  <a:pos x="43" y="73"/>
                </a:cxn>
                <a:cxn ang="0">
                  <a:pos x="43" y="79"/>
                </a:cxn>
                <a:cxn ang="0">
                  <a:pos x="38" y="80"/>
                </a:cxn>
                <a:cxn ang="0">
                  <a:pos x="37" y="82"/>
                </a:cxn>
                <a:cxn ang="0">
                  <a:pos x="30" y="86"/>
                </a:cxn>
                <a:cxn ang="0">
                  <a:pos x="35" y="93"/>
                </a:cxn>
                <a:cxn ang="0">
                  <a:pos x="27" y="99"/>
                </a:cxn>
                <a:cxn ang="0">
                  <a:pos x="3" y="96"/>
                </a:cxn>
                <a:cxn ang="0">
                  <a:pos x="0" y="61"/>
                </a:cxn>
                <a:cxn ang="0">
                  <a:pos x="3" y="36"/>
                </a:cxn>
                <a:cxn ang="0">
                  <a:pos x="2" y="0"/>
                </a:cxn>
              </a:cxnLst>
              <a:rect l="0" t="0" r="r" b="b"/>
              <a:pathLst>
                <a:path w="145" h="118">
                  <a:moveTo>
                    <a:pt x="2" y="0"/>
                  </a:moveTo>
                  <a:lnTo>
                    <a:pt x="50" y="17"/>
                  </a:lnTo>
                  <a:lnTo>
                    <a:pt x="67" y="31"/>
                  </a:lnTo>
                  <a:lnTo>
                    <a:pt x="72" y="44"/>
                  </a:lnTo>
                  <a:lnTo>
                    <a:pt x="98" y="51"/>
                  </a:lnTo>
                  <a:lnTo>
                    <a:pt x="102" y="61"/>
                  </a:lnTo>
                  <a:lnTo>
                    <a:pt x="91" y="63"/>
                  </a:lnTo>
                  <a:lnTo>
                    <a:pt x="92" y="71"/>
                  </a:lnTo>
                  <a:lnTo>
                    <a:pt x="104" y="80"/>
                  </a:lnTo>
                  <a:lnTo>
                    <a:pt x="113" y="93"/>
                  </a:lnTo>
                  <a:lnTo>
                    <a:pt x="121" y="95"/>
                  </a:lnTo>
                  <a:lnTo>
                    <a:pt x="123" y="101"/>
                  </a:lnTo>
                  <a:lnTo>
                    <a:pt x="135" y="104"/>
                  </a:lnTo>
                  <a:lnTo>
                    <a:pt x="130" y="108"/>
                  </a:lnTo>
                  <a:lnTo>
                    <a:pt x="145" y="111"/>
                  </a:lnTo>
                  <a:lnTo>
                    <a:pt x="137" y="114"/>
                  </a:lnTo>
                  <a:lnTo>
                    <a:pt x="143" y="115"/>
                  </a:lnTo>
                  <a:lnTo>
                    <a:pt x="137" y="118"/>
                  </a:lnTo>
                  <a:lnTo>
                    <a:pt x="133" y="115"/>
                  </a:lnTo>
                  <a:lnTo>
                    <a:pt x="101" y="109"/>
                  </a:lnTo>
                  <a:lnTo>
                    <a:pt x="88" y="99"/>
                  </a:lnTo>
                  <a:lnTo>
                    <a:pt x="88" y="95"/>
                  </a:lnTo>
                  <a:lnTo>
                    <a:pt x="85" y="95"/>
                  </a:lnTo>
                  <a:lnTo>
                    <a:pt x="78" y="83"/>
                  </a:lnTo>
                  <a:lnTo>
                    <a:pt x="51" y="73"/>
                  </a:lnTo>
                  <a:lnTo>
                    <a:pt x="47" y="74"/>
                  </a:lnTo>
                  <a:lnTo>
                    <a:pt x="43" y="73"/>
                  </a:lnTo>
                  <a:lnTo>
                    <a:pt x="43" y="79"/>
                  </a:lnTo>
                  <a:lnTo>
                    <a:pt x="38" y="80"/>
                  </a:lnTo>
                  <a:lnTo>
                    <a:pt x="37" y="82"/>
                  </a:lnTo>
                  <a:lnTo>
                    <a:pt x="30" y="86"/>
                  </a:lnTo>
                  <a:lnTo>
                    <a:pt x="35" y="93"/>
                  </a:lnTo>
                  <a:lnTo>
                    <a:pt x="27" y="99"/>
                  </a:lnTo>
                  <a:lnTo>
                    <a:pt x="3" y="96"/>
                  </a:lnTo>
                  <a:lnTo>
                    <a:pt x="0" y="61"/>
                  </a:lnTo>
                  <a:lnTo>
                    <a:pt x="3" y="36"/>
                  </a:lnTo>
                  <a:lnTo>
                    <a:pt x="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57" name="Freeform 2001"/>
            <p:cNvSpPr>
              <a:spLocks/>
            </p:cNvSpPr>
            <p:nvPr/>
          </p:nvSpPr>
          <p:spPr bwMode="auto">
            <a:xfrm>
              <a:off x="5548313" y="3825875"/>
              <a:ext cx="114300" cy="73025"/>
            </a:xfrm>
            <a:custGeom>
              <a:avLst/>
              <a:gdLst/>
              <a:ahLst/>
              <a:cxnLst>
                <a:cxn ang="0">
                  <a:pos x="107" y="0"/>
                </a:cxn>
                <a:cxn ang="0">
                  <a:pos x="107" y="7"/>
                </a:cxn>
                <a:cxn ang="0">
                  <a:pos x="114" y="0"/>
                </a:cxn>
                <a:cxn ang="0">
                  <a:pos x="115" y="4"/>
                </a:cxn>
                <a:cxn ang="0">
                  <a:pos x="121" y="9"/>
                </a:cxn>
                <a:cxn ang="0">
                  <a:pos x="121" y="16"/>
                </a:cxn>
                <a:cxn ang="0">
                  <a:pos x="126" y="14"/>
                </a:cxn>
                <a:cxn ang="0">
                  <a:pos x="126" y="20"/>
                </a:cxn>
                <a:cxn ang="0">
                  <a:pos x="130" y="19"/>
                </a:cxn>
                <a:cxn ang="0">
                  <a:pos x="145" y="26"/>
                </a:cxn>
                <a:cxn ang="0">
                  <a:pos x="137" y="32"/>
                </a:cxn>
                <a:cxn ang="0">
                  <a:pos x="130" y="32"/>
                </a:cxn>
                <a:cxn ang="0">
                  <a:pos x="133" y="39"/>
                </a:cxn>
                <a:cxn ang="0">
                  <a:pos x="126" y="42"/>
                </a:cxn>
                <a:cxn ang="0">
                  <a:pos x="123" y="41"/>
                </a:cxn>
                <a:cxn ang="0">
                  <a:pos x="120" y="42"/>
                </a:cxn>
                <a:cxn ang="0">
                  <a:pos x="113" y="39"/>
                </a:cxn>
                <a:cxn ang="0">
                  <a:pos x="94" y="41"/>
                </a:cxn>
                <a:cxn ang="0">
                  <a:pos x="78" y="77"/>
                </a:cxn>
                <a:cxn ang="0">
                  <a:pos x="73" y="83"/>
                </a:cxn>
                <a:cxn ang="0">
                  <a:pos x="69" y="85"/>
                </a:cxn>
                <a:cxn ang="0">
                  <a:pos x="57" y="89"/>
                </a:cxn>
                <a:cxn ang="0">
                  <a:pos x="50" y="85"/>
                </a:cxn>
                <a:cxn ang="0">
                  <a:pos x="43" y="85"/>
                </a:cxn>
                <a:cxn ang="0">
                  <a:pos x="31" y="92"/>
                </a:cxn>
                <a:cxn ang="0">
                  <a:pos x="15" y="92"/>
                </a:cxn>
                <a:cxn ang="0">
                  <a:pos x="8" y="89"/>
                </a:cxn>
                <a:cxn ang="0">
                  <a:pos x="0" y="76"/>
                </a:cxn>
                <a:cxn ang="0">
                  <a:pos x="2" y="76"/>
                </a:cxn>
                <a:cxn ang="0">
                  <a:pos x="8" y="80"/>
                </a:cxn>
                <a:cxn ang="0">
                  <a:pos x="22" y="83"/>
                </a:cxn>
                <a:cxn ang="0">
                  <a:pos x="25" y="71"/>
                </a:cxn>
                <a:cxn ang="0">
                  <a:pos x="28" y="71"/>
                </a:cxn>
                <a:cxn ang="0">
                  <a:pos x="31" y="63"/>
                </a:cxn>
                <a:cxn ang="0">
                  <a:pos x="50" y="60"/>
                </a:cxn>
                <a:cxn ang="0">
                  <a:pos x="63" y="44"/>
                </a:cxn>
                <a:cxn ang="0">
                  <a:pos x="67" y="36"/>
                </a:cxn>
                <a:cxn ang="0">
                  <a:pos x="75" y="45"/>
                </a:cxn>
                <a:cxn ang="0">
                  <a:pos x="80" y="33"/>
                </a:cxn>
                <a:cxn ang="0">
                  <a:pos x="86" y="39"/>
                </a:cxn>
                <a:cxn ang="0">
                  <a:pos x="83" y="32"/>
                </a:cxn>
                <a:cxn ang="0">
                  <a:pos x="89" y="28"/>
                </a:cxn>
                <a:cxn ang="0">
                  <a:pos x="88" y="22"/>
                </a:cxn>
                <a:cxn ang="0">
                  <a:pos x="92" y="22"/>
                </a:cxn>
                <a:cxn ang="0">
                  <a:pos x="107" y="0"/>
                </a:cxn>
              </a:cxnLst>
              <a:rect l="0" t="0" r="r" b="b"/>
              <a:pathLst>
                <a:path w="145" h="92">
                  <a:moveTo>
                    <a:pt x="107" y="0"/>
                  </a:moveTo>
                  <a:lnTo>
                    <a:pt x="107" y="7"/>
                  </a:lnTo>
                  <a:lnTo>
                    <a:pt x="114" y="0"/>
                  </a:lnTo>
                  <a:lnTo>
                    <a:pt x="115" y="4"/>
                  </a:lnTo>
                  <a:lnTo>
                    <a:pt x="121" y="9"/>
                  </a:lnTo>
                  <a:lnTo>
                    <a:pt x="121" y="16"/>
                  </a:lnTo>
                  <a:lnTo>
                    <a:pt x="126" y="14"/>
                  </a:lnTo>
                  <a:lnTo>
                    <a:pt x="126" y="20"/>
                  </a:lnTo>
                  <a:lnTo>
                    <a:pt x="130" y="19"/>
                  </a:lnTo>
                  <a:lnTo>
                    <a:pt x="145" y="26"/>
                  </a:lnTo>
                  <a:lnTo>
                    <a:pt x="137" y="32"/>
                  </a:lnTo>
                  <a:lnTo>
                    <a:pt x="130" y="32"/>
                  </a:lnTo>
                  <a:lnTo>
                    <a:pt x="133" y="39"/>
                  </a:lnTo>
                  <a:lnTo>
                    <a:pt x="126" y="42"/>
                  </a:lnTo>
                  <a:lnTo>
                    <a:pt x="123" y="41"/>
                  </a:lnTo>
                  <a:lnTo>
                    <a:pt x="120" y="42"/>
                  </a:lnTo>
                  <a:lnTo>
                    <a:pt x="113" y="39"/>
                  </a:lnTo>
                  <a:lnTo>
                    <a:pt x="94" y="41"/>
                  </a:lnTo>
                  <a:lnTo>
                    <a:pt x="78" y="77"/>
                  </a:lnTo>
                  <a:lnTo>
                    <a:pt x="73" y="83"/>
                  </a:lnTo>
                  <a:lnTo>
                    <a:pt x="69" y="85"/>
                  </a:lnTo>
                  <a:lnTo>
                    <a:pt x="57" y="89"/>
                  </a:lnTo>
                  <a:lnTo>
                    <a:pt x="50" y="85"/>
                  </a:lnTo>
                  <a:lnTo>
                    <a:pt x="43" y="85"/>
                  </a:lnTo>
                  <a:lnTo>
                    <a:pt x="31" y="92"/>
                  </a:lnTo>
                  <a:lnTo>
                    <a:pt x="15" y="92"/>
                  </a:lnTo>
                  <a:lnTo>
                    <a:pt x="8" y="89"/>
                  </a:lnTo>
                  <a:lnTo>
                    <a:pt x="0" y="76"/>
                  </a:lnTo>
                  <a:lnTo>
                    <a:pt x="2" y="76"/>
                  </a:lnTo>
                  <a:lnTo>
                    <a:pt x="8" y="80"/>
                  </a:lnTo>
                  <a:lnTo>
                    <a:pt x="22" y="83"/>
                  </a:lnTo>
                  <a:lnTo>
                    <a:pt x="25" y="71"/>
                  </a:lnTo>
                  <a:lnTo>
                    <a:pt x="28" y="71"/>
                  </a:lnTo>
                  <a:lnTo>
                    <a:pt x="31" y="63"/>
                  </a:lnTo>
                  <a:lnTo>
                    <a:pt x="50" y="60"/>
                  </a:lnTo>
                  <a:lnTo>
                    <a:pt x="63" y="44"/>
                  </a:lnTo>
                  <a:lnTo>
                    <a:pt x="67" y="36"/>
                  </a:lnTo>
                  <a:lnTo>
                    <a:pt x="75" y="45"/>
                  </a:lnTo>
                  <a:lnTo>
                    <a:pt x="80" y="33"/>
                  </a:lnTo>
                  <a:lnTo>
                    <a:pt x="86" y="39"/>
                  </a:lnTo>
                  <a:lnTo>
                    <a:pt x="83" y="32"/>
                  </a:lnTo>
                  <a:lnTo>
                    <a:pt x="89" y="28"/>
                  </a:lnTo>
                  <a:lnTo>
                    <a:pt x="88" y="22"/>
                  </a:lnTo>
                  <a:lnTo>
                    <a:pt x="92" y="22"/>
                  </a:lnTo>
                  <a:lnTo>
                    <a:pt x="10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58" name="Freeform 2002"/>
            <p:cNvSpPr>
              <a:spLocks/>
            </p:cNvSpPr>
            <p:nvPr/>
          </p:nvSpPr>
          <p:spPr bwMode="auto">
            <a:xfrm>
              <a:off x="5788026" y="3911600"/>
              <a:ext cx="125413" cy="103188"/>
            </a:xfrm>
            <a:custGeom>
              <a:avLst/>
              <a:gdLst/>
              <a:ahLst/>
              <a:cxnLst>
                <a:cxn ang="0">
                  <a:pos x="23" y="0"/>
                </a:cxn>
                <a:cxn ang="0">
                  <a:pos x="30" y="0"/>
                </a:cxn>
                <a:cxn ang="0">
                  <a:pos x="39" y="6"/>
                </a:cxn>
                <a:cxn ang="0">
                  <a:pos x="49" y="6"/>
                </a:cxn>
                <a:cxn ang="0">
                  <a:pos x="51" y="14"/>
                </a:cxn>
                <a:cxn ang="0">
                  <a:pos x="51" y="31"/>
                </a:cxn>
                <a:cxn ang="0">
                  <a:pos x="55" y="37"/>
                </a:cxn>
                <a:cxn ang="0">
                  <a:pos x="55" y="33"/>
                </a:cxn>
                <a:cxn ang="0">
                  <a:pos x="56" y="33"/>
                </a:cxn>
                <a:cxn ang="0">
                  <a:pos x="61" y="41"/>
                </a:cxn>
                <a:cxn ang="0">
                  <a:pos x="65" y="44"/>
                </a:cxn>
                <a:cxn ang="0">
                  <a:pos x="71" y="44"/>
                </a:cxn>
                <a:cxn ang="0">
                  <a:pos x="84" y="28"/>
                </a:cxn>
                <a:cxn ang="0">
                  <a:pos x="94" y="27"/>
                </a:cxn>
                <a:cxn ang="0">
                  <a:pos x="99" y="21"/>
                </a:cxn>
                <a:cxn ang="0">
                  <a:pos x="106" y="15"/>
                </a:cxn>
                <a:cxn ang="0">
                  <a:pos x="134" y="30"/>
                </a:cxn>
                <a:cxn ang="0">
                  <a:pos x="156" y="33"/>
                </a:cxn>
                <a:cxn ang="0">
                  <a:pos x="157" y="71"/>
                </a:cxn>
                <a:cxn ang="0">
                  <a:pos x="156" y="95"/>
                </a:cxn>
                <a:cxn ang="0">
                  <a:pos x="157" y="132"/>
                </a:cxn>
                <a:cxn ang="0">
                  <a:pos x="138" y="114"/>
                </a:cxn>
                <a:cxn ang="0">
                  <a:pos x="123" y="116"/>
                </a:cxn>
                <a:cxn ang="0">
                  <a:pos x="123" y="119"/>
                </a:cxn>
                <a:cxn ang="0">
                  <a:pos x="105" y="120"/>
                </a:cxn>
                <a:cxn ang="0">
                  <a:pos x="113" y="106"/>
                </a:cxn>
                <a:cxn ang="0">
                  <a:pos x="119" y="106"/>
                </a:cxn>
                <a:cxn ang="0">
                  <a:pos x="123" y="107"/>
                </a:cxn>
                <a:cxn ang="0">
                  <a:pos x="121" y="103"/>
                </a:cxn>
                <a:cxn ang="0">
                  <a:pos x="123" y="101"/>
                </a:cxn>
                <a:cxn ang="0">
                  <a:pos x="118" y="97"/>
                </a:cxn>
                <a:cxn ang="0">
                  <a:pos x="119" y="94"/>
                </a:cxn>
                <a:cxn ang="0">
                  <a:pos x="110" y="76"/>
                </a:cxn>
                <a:cxn ang="0">
                  <a:pos x="88" y="66"/>
                </a:cxn>
                <a:cxn ang="0">
                  <a:pos x="65" y="62"/>
                </a:cxn>
                <a:cxn ang="0">
                  <a:pos x="59" y="54"/>
                </a:cxn>
                <a:cxn ang="0">
                  <a:pos x="52" y="56"/>
                </a:cxn>
                <a:cxn ang="0">
                  <a:pos x="45" y="49"/>
                </a:cxn>
                <a:cxn ang="0">
                  <a:pos x="45" y="40"/>
                </a:cxn>
                <a:cxn ang="0">
                  <a:pos x="39" y="53"/>
                </a:cxn>
                <a:cxn ang="0">
                  <a:pos x="32" y="56"/>
                </a:cxn>
                <a:cxn ang="0">
                  <a:pos x="30" y="44"/>
                </a:cxn>
                <a:cxn ang="0">
                  <a:pos x="23" y="40"/>
                </a:cxn>
                <a:cxn ang="0">
                  <a:pos x="17" y="38"/>
                </a:cxn>
                <a:cxn ang="0">
                  <a:pos x="17" y="37"/>
                </a:cxn>
                <a:cxn ang="0">
                  <a:pos x="27" y="35"/>
                </a:cxn>
                <a:cxn ang="0">
                  <a:pos x="36" y="33"/>
                </a:cxn>
                <a:cxn ang="0">
                  <a:pos x="43" y="33"/>
                </a:cxn>
                <a:cxn ang="0">
                  <a:pos x="46" y="25"/>
                </a:cxn>
                <a:cxn ang="0">
                  <a:pos x="23" y="30"/>
                </a:cxn>
                <a:cxn ang="0">
                  <a:pos x="19" y="27"/>
                </a:cxn>
                <a:cxn ang="0">
                  <a:pos x="14" y="19"/>
                </a:cxn>
                <a:cxn ang="0">
                  <a:pos x="0" y="15"/>
                </a:cxn>
                <a:cxn ang="0">
                  <a:pos x="5" y="8"/>
                </a:cxn>
                <a:cxn ang="0">
                  <a:pos x="23" y="0"/>
                </a:cxn>
              </a:cxnLst>
              <a:rect l="0" t="0" r="r" b="b"/>
              <a:pathLst>
                <a:path w="157" h="132">
                  <a:moveTo>
                    <a:pt x="23" y="0"/>
                  </a:moveTo>
                  <a:lnTo>
                    <a:pt x="30" y="0"/>
                  </a:lnTo>
                  <a:lnTo>
                    <a:pt x="39" y="6"/>
                  </a:lnTo>
                  <a:lnTo>
                    <a:pt x="49" y="6"/>
                  </a:lnTo>
                  <a:lnTo>
                    <a:pt x="51" y="14"/>
                  </a:lnTo>
                  <a:lnTo>
                    <a:pt x="51" y="31"/>
                  </a:lnTo>
                  <a:lnTo>
                    <a:pt x="55" y="37"/>
                  </a:lnTo>
                  <a:lnTo>
                    <a:pt x="55" y="33"/>
                  </a:lnTo>
                  <a:lnTo>
                    <a:pt x="56" y="33"/>
                  </a:lnTo>
                  <a:lnTo>
                    <a:pt x="61" y="41"/>
                  </a:lnTo>
                  <a:lnTo>
                    <a:pt x="65" y="44"/>
                  </a:lnTo>
                  <a:lnTo>
                    <a:pt x="71" y="44"/>
                  </a:lnTo>
                  <a:lnTo>
                    <a:pt x="84" y="28"/>
                  </a:lnTo>
                  <a:lnTo>
                    <a:pt x="94" y="27"/>
                  </a:lnTo>
                  <a:lnTo>
                    <a:pt x="99" y="21"/>
                  </a:lnTo>
                  <a:lnTo>
                    <a:pt x="106" y="15"/>
                  </a:lnTo>
                  <a:lnTo>
                    <a:pt x="134" y="30"/>
                  </a:lnTo>
                  <a:lnTo>
                    <a:pt x="156" y="33"/>
                  </a:lnTo>
                  <a:lnTo>
                    <a:pt x="157" y="71"/>
                  </a:lnTo>
                  <a:lnTo>
                    <a:pt x="156" y="95"/>
                  </a:lnTo>
                  <a:lnTo>
                    <a:pt x="157" y="132"/>
                  </a:lnTo>
                  <a:lnTo>
                    <a:pt x="138" y="114"/>
                  </a:lnTo>
                  <a:lnTo>
                    <a:pt x="123" y="116"/>
                  </a:lnTo>
                  <a:lnTo>
                    <a:pt x="123" y="119"/>
                  </a:lnTo>
                  <a:lnTo>
                    <a:pt x="105" y="120"/>
                  </a:lnTo>
                  <a:lnTo>
                    <a:pt x="113" y="106"/>
                  </a:lnTo>
                  <a:lnTo>
                    <a:pt x="119" y="106"/>
                  </a:lnTo>
                  <a:lnTo>
                    <a:pt x="123" y="107"/>
                  </a:lnTo>
                  <a:lnTo>
                    <a:pt x="121" y="103"/>
                  </a:lnTo>
                  <a:lnTo>
                    <a:pt x="123" y="101"/>
                  </a:lnTo>
                  <a:lnTo>
                    <a:pt x="118" y="97"/>
                  </a:lnTo>
                  <a:lnTo>
                    <a:pt x="119" y="94"/>
                  </a:lnTo>
                  <a:lnTo>
                    <a:pt x="110" y="76"/>
                  </a:lnTo>
                  <a:lnTo>
                    <a:pt x="88" y="66"/>
                  </a:lnTo>
                  <a:lnTo>
                    <a:pt x="65" y="62"/>
                  </a:lnTo>
                  <a:lnTo>
                    <a:pt x="59" y="54"/>
                  </a:lnTo>
                  <a:lnTo>
                    <a:pt x="52" y="56"/>
                  </a:lnTo>
                  <a:lnTo>
                    <a:pt x="45" y="49"/>
                  </a:lnTo>
                  <a:lnTo>
                    <a:pt x="45" y="40"/>
                  </a:lnTo>
                  <a:lnTo>
                    <a:pt x="39" y="53"/>
                  </a:lnTo>
                  <a:lnTo>
                    <a:pt x="32" y="56"/>
                  </a:lnTo>
                  <a:lnTo>
                    <a:pt x="30" y="44"/>
                  </a:lnTo>
                  <a:lnTo>
                    <a:pt x="23" y="40"/>
                  </a:lnTo>
                  <a:lnTo>
                    <a:pt x="17" y="38"/>
                  </a:lnTo>
                  <a:lnTo>
                    <a:pt x="17" y="37"/>
                  </a:lnTo>
                  <a:lnTo>
                    <a:pt x="27" y="35"/>
                  </a:lnTo>
                  <a:lnTo>
                    <a:pt x="36" y="33"/>
                  </a:lnTo>
                  <a:lnTo>
                    <a:pt x="43" y="33"/>
                  </a:lnTo>
                  <a:lnTo>
                    <a:pt x="46" y="25"/>
                  </a:lnTo>
                  <a:lnTo>
                    <a:pt x="23" y="30"/>
                  </a:lnTo>
                  <a:lnTo>
                    <a:pt x="19" y="27"/>
                  </a:lnTo>
                  <a:lnTo>
                    <a:pt x="14" y="19"/>
                  </a:lnTo>
                  <a:lnTo>
                    <a:pt x="0" y="15"/>
                  </a:lnTo>
                  <a:lnTo>
                    <a:pt x="5" y="8"/>
                  </a:lnTo>
                  <a:lnTo>
                    <a:pt x="2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59" name="Freeform 2003"/>
            <p:cNvSpPr>
              <a:spLocks/>
            </p:cNvSpPr>
            <p:nvPr/>
          </p:nvSpPr>
          <p:spPr bwMode="auto">
            <a:xfrm>
              <a:off x="5746751" y="3921125"/>
              <a:ext cx="19050" cy="20638"/>
            </a:xfrm>
            <a:custGeom>
              <a:avLst/>
              <a:gdLst/>
              <a:ahLst/>
              <a:cxnLst>
                <a:cxn ang="0">
                  <a:pos x="15" y="0"/>
                </a:cxn>
                <a:cxn ang="0">
                  <a:pos x="25" y="13"/>
                </a:cxn>
                <a:cxn ang="0">
                  <a:pos x="3" y="24"/>
                </a:cxn>
                <a:cxn ang="0">
                  <a:pos x="0" y="4"/>
                </a:cxn>
                <a:cxn ang="0">
                  <a:pos x="15" y="0"/>
                </a:cxn>
              </a:cxnLst>
              <a:rect l="0" t="0" r="r" b="b"/>
              <a:pathLst>
                <a:path w="25" h="24">
                  <a:moveTo>
                    <a:pt x="15" y="0"/>
                  </a:moveTo>
                  <a:lnTo>
                    <a:pt x="25" y="13"/>
                  </a:lnTo>
                  <a:lnTo>
                    <a:pt x="3" y="24"/>
                  </a:lnTo>
                  <a:lnTo>
                    <a:pt x="0" y="4"/>
                  </a:lnTo>
                  <a:lnTo>
                    <a:pt x="15"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60" name="Freeform 2004"/>
            <p:cNvSpPr>
              <a:spLocks/>
            </p:cNvSpPr>
            <p:nvPr/>
          </p:nvSpPr>
          <p:spPr bwMode="auto">
            <a:xfrm>
              <a:off x="5746751" y="3878263"/>
              <a:ext cx="19050" cy="42863"/>
            </a:xfrm>
            <a:custGeom>
              <a:avLst/>
              <a:gdLst/>
              <a:ahLst/>
              <a:cxnLst>
                <a:cxn ang="0">
                  <a:pos x="10" y="0"/>
                </a:cxn>
                <a:cxn ang="0">
                  <a:pos x="12" y="17"/>
                </a:cxn>
                <a:cxn ang="0">
                  <a:pos x="4" y="23"/>
                </a:cxn>
                <a:cxn ang="0">
                  <a:pos x="9" y="23"/>
                </a:cxn>
                <a:cxn ang="0">
                  <a:pos x="18" y="13"/>
                </a:cxn>
                <a:cxn ang="0">
                  <a:pos x="23" y="16"/>
                </a:cxn>
                <a:cxn ang="0">
                  <a:pos x="23" y="20"/>
                </a:cxn>
                <a:cxn ang="0">
                  <a:pos x="16" y="24"/>
                </a:cxn>
                <a:cxn ang="0">
                  <a:pos x="25" y="33"/>
                </a:cxn>
                <a:cxn ang="0">
                  <a:pos x="12" y="30"/>
                </a:cxn>
                <a:cxn ang="0">
                  <a:pos x="10" y="30"/>
                </a:cxn>
                <a:cxn ang="0">
                  <a:pos x="10" y="42"/>
                </a:cxn>
                <a:cxn ang="0">
                  <a:pos x="16" y="52"/>
                </a:cxn>
                <a:cxn ang="0">
                  <a:pos x="6" y="42"/>
                </a:cxn>
                <a:cxn ang="0">
                  <a:pos x="0" y="19"/>
                </a:cxn>
                <a:cxn ang="0">
                  <a:pos x="3" y="8"/>
                </a:cxn>
                <a:cxn ang="0">
                  <a:pos x="10" y="0"/>
                </a:cxn>
              </a:cxnLst>
              <a:rect l="0" t="0" r="r" b="b"/>
              <a:pathLst>
                <a:path w="25" h="52">
                  <a:moveTo>
                    <a:pt x="10" y="0"/>
                  </a:moveTo>
                  <a:lnTo>
                    <a:pt x="12" y="17"/>
                  </a:lnTo>
                  <a:lnTo>
                    <a:pt x="4" y="23"/>
                  </a:lnTo>
                  <a:lnTo>
                    <a:pt x="9" y="23"/>
                  </a:lnTo>
                  <a:lnTo>
                    <a:pt x="18" y="13"/>
                  </a:lnTo>
                  <a:lnTo>
                    <a:pt x="23" y="16"/>
                  </a:lnTo>
                  <a:lnTo>
                    <a:pt x="23" y="20"/>
                  </a:lnTo>
                  <a:lnTo>
                    <a:pt x="16" y="24"/>
                  </a:lnTo>
                  <a:lnTo>
                    <a:pt x="25" y="33"/>
                  </a:lnTo>
                  <a:lnTo>
                    <a:pt x="12" y="30"/>
                  </a:lnTo>
                  <a:lnTo>
                    <a:pt x="10" y="30"/>
                  </a:lnTo>
                  <a:lnTo>
                    <a:pt x="10" y="42"/>
                  </a:lnTo>
                  <a:lnTo>
                    <a:pt x="16" y="52"/>
                  </a:lnTo>
                  <a:lnTo>
                    <a:pt x="6" y="42"/>
                  </a:lnTo>
                  <a:lnTo>
                    <a:pt x="0" y="19"/>
                  </a:lnTo>
                  <a:lnTo>
                    <a:pt x="3" y="8"/>
                  </a:lnTo>
                  <a:lnTo>
                    <a:pt x="1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61" name="Freeform 2005"/>
            <p:cNvSpPr>
              <a:spLocks/>
            </p:cNvSpPr>
            <p:nvPr/>
          </p:nvSpPr>
          <p:spPr bwMode="auto">
            <a:xfrm>
              <a:off x="5735638" y="3941763"/>
              <a:ext cx="11113" cy="11113"/>
            </a:xfrm>
            <a:custGeom>
              <a:avLst/>
              <a:gdLst/>
              <a:ahLst/>
              <a:cxnLst>
                <a:cxn ang="0">
                  <a:pos x="0" y="0"/>
                </a:cxn>
                <a:cxn ang="0">
                  <a:pos x="7" y="0"/>
                </a:cxn>
                <a:cxn ang="0">
                  <a:pos x="12" y="3"/>
                </a:cxn>
                <a:cxn ang="0">
                  <a:pos x="13" y="7"/>
                </a:cxn>
                <a:cxn ang="0">
                  <a:pos x="7" y="13"/>
                </a:cxn>
                <a:cxn ang="0">
                  <a:pos x="6" y="12"/>
                </a:cxn>
                <a:cxn ang="0">
                  <a:pos x="1" y="6"/>
                </a:cxn>
                <a:cxn ang="0">
                  <a:pos x="0" y="0"/>
                </a:cxn>
              </a:cxnLst>
              <a:rect l="0" t="0" r="r" b="b"/>
              <a:pathLst>
                <a:path w="13" h="13">
                  <a:moveTo>
                    <a:pt x="0" y="0"/>
                  </a:moveTo>
                  <a:lnTo>
                    <a:pt x="7" y="0"/>
                  </a:lnTo>
                  <a:lnTo>
                    <a:pt x="12" y="3"/>
                  </a:lnTo>
                  <a:lnTo>
                    <a:pt x="13" y="7"/>
                  </a:lnTo>
                  <a:lnTo>
                    <a:pt x="7" y="13"/>
                  </a:lnTo>
                  <a:lnTo>
                    <a:pt x="6" y="12"/>
                  </a:lnTo>
                  <a:lnTo>
                    <a:pt x="1" y="6"/>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62" name="Freeform 2006"/>
            <p:cNvSpPr>
              <a:spLocks/>
            </p:cNvSpPr>
            <p:nvPr/>
          </p:nvSpPr>
          <p:spPr bwMode="auto">
            <a:xfrm>
              <a:off x="5726113" y="3932238"/>
              <a:ext cx="9525" cy="9525"/>
            </a:xfrm>
            <a:custGeom>
              <a:avLst/>
              <a:gdLst/>
              <a:ahLst/>
              <a:cxnLst>
                <a:cxn ang="0">
                  <a:pos x="13" y="0"/>
                </a:cxn>
                <a:cxn ang="0">
                  <a:pos x="1" y="13"/>
                </a:cxn>
                <a:cxn ang="0">
                  <a:pos x="0" y="4"/>
                </a:cxn>
                <a:cxn ang="0">
                  <a:pos x="13" y="0"/>
                </a:cxn>
              </a:cxnLst>
              <a:rect l="0" t="0" r="r" b="b"/>
              <a:pathLst>
                <a:path w="13" h="13">
                  <a:moveTo>
                    <a:pt x="13" y="0"/>
                  </a:moveTo>
                  <a:lnTo>
                    <a:pt x="1" y="13"/>
                  </a:lnTo>
                  <a:lnTo>
                    <a:pt x="0" y="4"/>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63" name="Freeform 2007"/>
            <p:cNvSpPr>
              <a:spLocks/>
            </p:cNvSpPr>
            <p:nvPr/>
          </p:nvSpPr>
          <p:spPr bwMode="auto">
            <a:xfrm>
              <a:off x="5715001" y="3932238"/>
              <a:ext cx="11113" cy="9525"/>
            </a:xfrm>
            <a:custGeom>
              <a:avLst/>
              <a:gdLst/>
              <a:ahLst/>
              <a:cxnLst>
                <a:cxn ang="0">
                  <a:pos x="0" y="0"/>
                </a:cxn>
                <a:cxn ang="0">
                  <a:pos x="13" y="4"/>
                </a:cxn>
                <a:cxn ang="0">
                  <a:pos x="1" y="13"/>
                </a:cxn>
                <a:cxn ang="0">
                  <a:pos x="0" y="0"/>
                </a:cxn>
              </a:cxnLst>
              <a:rect l="0" t="0" r="r" b="b"/>
              <a:pathLst>
                <a:path w="13" h="13">
                  <a:moveTo>
                    <a:pt x="0" y="0"/>
                  </a:moveTo>
                  <a:lnTo>
                    <a:pt x="13" y="4"/>
                  </a:lnTo>
                  <a:lnTo>
                    <a:pt x="1" y="13"/>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64" name="Freeform 2008"/>
            <p:cNvSpPr>
              <a:spLocks/>
            </p:cNvSpPr>
            <p:nvPr/>
          </p:nvSpPr>
          <p:spPr bwMode="auto">
            <a:xfrm>
              <a:off x="5694363" y="3963988"/>
              <a:ext cx="11113" cy="9525"/>
            </a:xfrm>
            <a:custGeom>
              <a:avLst/>
              <a:gdLst/>
              <a:ahLst/>
              <a:cxnLst>
                <a:cxn ang="0">
                  <a:pos x="8" y="0"/>
                </a:cxn>
                <a:cxn ang="0">
                  <a:pos x="14" y="5"/>
                </a:cxn>
                <a:cxn ang="0">
                  <a:pos x="8" y="6"/>
                </a:cxn>
                <a:cxn ang="0">
                  <a:pos x="12" y="10"/>
                </a:cxn>
                <a:cxn ang="0">
                  <a:pos x="3" y="13"/>
                </a:cxn>
                <a:cxn ang="0">
                  <a:pos x="0" y="10"/>
                </a:cxn>
                <a:cxn ang="0">
                  <a:pos x="3" y="6"/>
                </a:cxn>
                <a:cxn ang="0">
                  <a:pos x="8" y="0"/>
                </a:cxn>
              </a:cxnLst>
              <a:rect l="0" t="0" r="r" b="b"/>
              <a:pathLst>
                <a:path w="14" h="13">
                  <a:moveTo>
                    <a:pt x="8" y="0"/>
                  </a:moveTo>
                  <a:lnTo>
                    <a:pt x="14" y="5"/>
                  </a:lnTo>
                  <a:lnTo>
                    <a:pt x="8" y="6"/>
                  </a:lnTo>
                  <a:lnTo>
                    <a:pt x="12" y="10"/>
                  </a:lnTo>
                  <a:lnTo>
                    <a:pt x="3" y="13"/>
                  </a:lnTo>
                  <a:lnTo>
                    <a:pt x="0" y="10"/>
                  </a:lnTo>
                  <a:lnTo>
                    <a:pt x="3" y="6"/>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65" name="Freeform 2009"/>
            <p:cNvSpPr>
              <a:spLocks/>
            </p:cNvSpPr>
            <p:nvPr/>
          </p:nvSpPr>
          <p:spPr bwMode="auto">
            <a:xfrm>
              <a:off x="5651501" y="3889375"/>
              <a:ext cx="73025" cy="82550"/>
            </a:xfrm>
            <a:custGeom>
              <a:avLst/>
              <a:gdLst/>
              <a:ahLst/>
              <a:cxnLst>
                <a:cxn ang="0">
                  <a:pos x="91" y="0"/>
                </a:cxn>
                <a:cxn ang="0">
                  <a:pos x="92" y="4"/>
                </a:cxn>
                <a:cxn ang="0">
                  <a:pos x="79" y="19"/>
                </a:cxn>
                <a:cxn ang="0">
                  <a:pos x="37" y="19"/>
                </a:cxn>
                <a:cxn ang="0">
                  <a:pos x="24" y="19"/>
                </a:cxn>
                <a:cxn ang="0">
                  <a:pos x="22" y="22"/>
                </a:cxn>
                <a:cxn ang="0">
                  <a:pos x="19" y="36"/>
                </a:cxn>
                <a:cxn ang="0">
                  <a:pos x="27" y="45"/>
                </a:cxn>
                <a:cxn ang="0">
                  <a:pos x="33" y="45"/>
                </a:cxn>
                <a:cxn ang="0">
                  <a:pos x="43" y="38"/>
                </a:cxn>
                <a:cxn ang="0">
                  <a:pos x="46" y="39"/>
                </a:cxn>
                <a:cxn ang="0">
                  <a:pos x="47" y="36"/>
                </a:cxn>
                <a:cxn ang="0">
                  <a:pos x="57" y="36"/>
                </a:cxn>
                <a:cxn ang="0">
                  <a:pos x="63" y="32"/>
                </a:cxn>
                <a:cxn ang="0">
                  <a:pos x="66" y="33"/>
                </a:cxn>
                <a:cxn ang="0">
                  <a:pos x="68" y="38"/>
                </a:cxn>
                <a:cxn ang="0">
                  <a:pos x="59" y="39"/>
                </a:cxn>
                <a:cxn ang="0">
                  <a:pos x="52" y="48"/>
                </a:cxn>
                <a:cxn ang="0">
                  <a:pos x="43" y="52"/>
                </a:cxn>
                <a:cxn ang="0">
                  <a:pos x="38" y="51"/>
                </a:cxn>
                <a:cxn ang="0">
                  <a:pos x="53" y="70"/>
                </a:cxn>
                <a:cxn ang="0">
                  <a:pos x="50" y="77"/>
                </a:cxn>
                <a:cxn ang="0">
                  <a:pos x="56" y="83"/>
                </a:cxn>
                <a:cxn ang="0">
                  <a:pos x="57" y="84"/>
                </a:cxn>
                <a:cxn ang="0">
                  <a:pos x="57" y="86"/>
                </a:cxn>
                <a:cxn ang="0">
                  <a:pos x="50" y="89"/>
                </a:cxn>
                <a:cxn ang="0">
                  <a:pos x="44" y="93"/>
                </a:cxn>
                <a:cxn ang="0">
                  <a:pos x="43" y="93"/>
                </a:cxn>
                <a:cxn ang="0">
                  <a:pos x="41" y="84"/>
                </a:cxn>
                <a:cxn ang="0">
                  <a:pos x="33" y="77"/>
                </a:cxn>
                <a:cxn ang="0">
                  <a:pos x="31" y="73"/>
                </a:cxn>
                <a:cxn ang="0">
                  <a:pos x="33" y="64"/>
                </a:cxn>
                <a:cxn ang="0">
                  <a:pos x="30" y="61"/>
                </a:cxn>
                <a:cxn ang="0">
                  <a:pos x="21" y="68"/>
                </a:cxn>
                <a:cxn ang="0">
                  <a:pos x="24" y="73"/>
                </a:cxn>
                <a:cxn ang="0">
                  <a:pos x="24" y="103"/>
                </a:cxn>
                <a:cxn ang="0">
                  <a:pos x="12" y="105"/>
                </a:cxn>
                <a:cxn ang="0">
                  <a:pos x="8" y="100"/>
                </a:cxn>
                <a:cxn ang="0">
                  <a:pos x="12" y="83"/>
                </a:cxn>
                <a:cxn ang="0">
                  <a:pos x="11" y="73"/>
                </a:cxn>
                <a:cxn ang="0">
                  <a:pos x="3" y="74"/>
                </a:cxn>
                <a:cxn ang="0">
                  <a:pos x="0" y="62"/>
                </a:cxn>
                <a:cxn ang="0">
                  <a:pos x="8" y="52"/>
                </a:cxn>
                <a:cxn ang="0">
                  <a:pos x="8" y="43"/>
                </a:cxn>
                <a:cxn ang="0">
                  <a:pos x="14" y="33"/>
                </a:cxn>
                <a:cxn ang="0">
                  <a:pos x="12" y="26"/>
                </a:cxn>
                <a:cxn ang="0">
                  <a:pos x="18" y="14"/>
                </a:cxn>
                <a:cxn ang="0">
                  <a:pos x="21" y="11"/>
                </a:cxn>
                <a:cxn ang="0">
                  <a:pos x="25" y="13"/>
                </a:cxn>
                <a:cxn ang="0">
                  <a:pos x="30" y="8"/>
                </a:cxn>
                <a:cxn ang="0">
                  <a:pos x="33" y="6"/>
                </a:cxn>
                <a:cxn ang="0">
                  <a:pos x="59" y="11"/>
                </a:cxn>
                <a:cxn ang="0">
                  <a:pos x="73" y="11"/>
                </a:cxn>
                <a:cxn ang="0">
                  <a:pos x="91" y="0"/>
                </a:cxn>
              </a:cxnLst>
              <a:rect l="0" t="0" r="r" b="b"/>
              <a:pathLst>
                <a:path w="92" h="105">
                  <a:moveTo>
                    <a:pt x="91" y="0"/>
                  </a:moveTo>
                  <a:lnTo>
                    <a:pt x="92" y="4"/>
                  </a:lnTo>
                  <a:lnTo>
                    <a:pt x="79" y="19"/>
                  </a:lnTo>
                  <a:lnTo>
                    <a:pt x="37" y="19"/>
                  </a:lnTo>
                  <a:lnTo>
                    <a:pt x="24" y="19"/>
                  </a:lnTo>
                  <a:lnTo>
                    <a:pt x="22" y="22"/>
                  </a:lnTo>
                  <a:lnTo>
                    <a:pt x="19" y="36"/>
                  </a:lnTo>
                  <a:lnTo>
                    <a:pt x="27" y="45"/>
                  </a:lnTo>
                  <a:lnTo>
                    <a:pt x="33" y="45"/>
                  </a:lnTo>
                  <a:lnTo>
                    <a:pt x="43" y="38"/>
                  </a:lnTo>
                  <a:lnTo>
                    <a:pt x="46" y="39"/>
                  </a:lnTo>
                  <a:lnTo>
                    <a:pt x="47" y="36"/>
                  </a:lnTo>
                  <a:lnTo>
                    <a:pt x="57" y="36"/>
                  </a:lnTo>
                  <a:lnTo>
                    <a:pt x="63" y="32"/>
                  </a:lnTo>
                  <a:lnTo>
                    <a:pt x="66" y="33"/>
                  </a:lnTo>
                  <a:lnTo>
                    <a:pt x="68" y="38"/>
                  </a:lnTo>
                  <a:lnTo>
                    <a:pt x="59" y="39"/>
                  </a:lnTo>
                  <a:lnTo>
                    <a:pt x="52" y="48"/>
                  </a:lnTo>
                  <a:lnTo>
                    <a:pt x="43" y="52"/>
                  </a:lnTo>
                  <a:lnTo>
                    <a:pt x="38" y="51"/>
                  </a:lnTo>
                  <a:lnTo>
                    <a:pt x="53" y="70"/>
                  </a:lnTo>
                  <a:lnTo>
                    <a:pt x="50" y="77"/>
                  </a:lnTo>
                  <a:lnTo>
                    <a:pt x="56" y="83"/>
                  </a:lnTo>
                  <a:lnTo>
                    <a:pt x="57" y="84"/>
                  </a:lnTo>
                  <a:lnTo>
                    <a:pt x="57" y="86"/>
                  </a:lnTo>
                  <a:lnTo>
                    <a:pt x="50" y="89"/>
                  </a:lnTo>
                  <a:lnTo>
                    <a:pt x="44" y="93"/>
                  </a:lnTo>
                  <a:lnTo>
                    <a:pt x="43" y="93"/>
                  </a:lnTo>
                  <a:lnTo>
                    <a:pt x="41" y="84"/>
                  </a:lnTo>
                  <a:lnTo>
                    <a:pt x="33" y="77"/>
                  </a:lnTo>
                  <a:lnTo>
                    <a:pt x="31" y="73"/>
                  </a:lnTo>
                  <a:lnTo>
                    <a:pt x="33" y="64"/>
                  </a:lnTo>
                  <a:lnTo>
                    <a:pt x="30" y="61"/>
                  </a:lnTo>
                  <a:lnTo>
                    <a:pt x="21" y="68"/>
                  </a:lnTo>
                  <a:lnTo>
                    <a:pt x="24" y="73"/>
                  </a:lnTo>
                  <a:lnTo>
                    <a:pt x="24" y="103"/>
                  </a:lnTo>
                  <a:lnTo>
                    <a:pt x="12" y="105"/>
                  </a:lnTo>
                  <a:lnTo>
                    <a:pt x="8" y="100"/>
                  </a:lnTo>
                  <a:lnTo>
                    <a:pt x="12" y="83"/>
                  </a:lnTo>
                  <a:lnTo>
                    <a:pt x="11" y="73"/>
                  </a:lnTo>
                  <a:lnTo>
                    <a:pt x="3" y="74"/>
                  </a:lnTo>
                  <a:lnTo>
                    <a:pt x="0" y="62"/>
                  </a:lnTo>
                  <a:lnTo>
                    <a:pt x="8" y="52"/>
                  </a:lnTo>
                  <a:lnTo>
                    <a:pt x="8" y="43"/>
                  </a:lnTo>
                  <a:lnTo>
                    <a:pt x="14" y="33"/>
                  </a:lnTo>
                  <a:lnTo>
                    <a:pt x="12" y="26"/>
                  </a:lnTo>
                  <a:lnTo>
                    <a:pt x="18" y="14"/>
                  </a:lnTo>
                  <a:lnTo>
                    <a:pt x="21" y="11"/>
                  </a:lnTo>
                  <a:lnTo>
                    <a:pt x="25" y="13"/>
                  </a:lnTo>
                  <a:lnTo>
                    <a:pt x="30" y="8"/>
                  </a:lnTo>
                  <a:lnTo>
                    <a:pt x="33" y="6"/>
                  </a:lnTo>
                  <a:lnTo>
                    <a:pt x="59" y="11"/>
                  </a:lnTo>
                  <a:lnTo>
                    <a:pt x="73" y="11"/>
                  </a:lnTo>
                  <a:lnTo>
                    <a:pt x="9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66" name="Freeform 2010"/>
            <p:cNvSpPr>
              <a:spLocks/>
            </p:cNvSpPr>
            <p:nvPr/>
          </p:nvSpPr>
          <p:spPr bwMode="auto">
            <a:xfrm>
              <a:off x="5621338" y="4005263"/>
              <a:ext cx="9525" cy="9525"/>
            </a:xfrm>
            <a:custGeom>
              <a:avLst/>
              <a:gdLst/>
              <a:ahLst/>
              <a:cxnLst>
                <a:cxn ang="0">
                  <a:pos x="7" y="0"/>
                </a:cxn>
                <a:cxn ang="0">
                  <a:pos x="13" y="1"/>
                </a:cxn>
                <a:cxn ang="0">
                  <a:pos x="12" y="13"/>
                </a:cxn>
                <a:cxn ang="0">
                  <a:pos x="0" y="13"/>
                </a:cxn>
                <a:cxn ang="0">
                  <a:pos x="2" y="4"/>
                </a:cxn>
                <a:cxn ang="0">
                  <a:pos x="7" y="0"/>
                </a:cxn>
              </a:cxnLst>
              <a:rect l="0" t="0" r="r" b="b"/>
              <a:pathLst>
                <a:path w="13" h="13">
                  <a:moveTo>
                    <a:pt x="7" y="0"/>
                  </a:moveTo>
                  <a:lnTo>
                    <a:pt x="13" y="1"/>
                  </a:lnTo>
                  <a:lnTo>
                    <a:pt x="12" y="13"/>
                  </a:lnTo>
                  <a:lnTo>
                    <a:pt x="0" y="13"/>
                  </a:lnTo>
                  <a:lnTo>
                    <a:pt x="2" y="4"/>
                  </a:lnTo>
                  <a:lnTo>
                    <a:pt x="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67" name="Freeform 2011"/>
            <p:cNvSpPr>
              <a:spLocks/>
            </p:cNvSpPr>
            <p:nvPr/>
          </p:nvSpPr>
          <p:spPr bwMode="auto">
            <a:xfrm>
              <a:off x="5630863" y="4005263"/>
              <a:ext cx="31750" cy="9525"/>
            </a:xfrm>
            <a:custGeom>
              <a:avLst/>
              <a:gdLst/>
              <a:ahLst/>
              <a:cxnLst>
                <a:cxn ang="0">
                  <a:pos x="19" y="0"/>
                </a:cxn>
                <a:cxn ang="0">
                  <a:pos x="25" y="3"/>
                </a:cxn>
                <a:cxn ang="0">
                  <a:pos x="29" y="3"/>
                </a:cxn>
                <a:cxn ang="0">
                  <a:pos x="31" y="6"/>
                </a:cxn>
                <a:cxn ang="0">
                  <a:pos x="35" y="3"/>
                </a:cxn>
                <a:cxn ang="0">
                  <a:pos x="40" y="8"/>
                </a:cxn>
                <a:cxn ang="0">
                  <a:pos x="31" y="10"/>
                </a:cxn>
                <a:cxn ang="0">
                  <a:pos x="28" y="8"/>
                </a:cxn>
                <a:cxn ang="0">
                  <a:pos x="6" y="13"/>
                </a:cxn>
                <a:cxn ang="0">
                  <a:pos x="0" y="7"/>
                </a:cxn>
                <a:cxn ang="0">
                  <a:pos x="6" y="4"/>
                </a:cxn>
                <a:cxn ang="0">
                  <a:pos x="15" y="6"/>
                </a:cxn>
                <a:cxn ang="0">
                  <a:pos x="19" y="8"/>
                </a:cxn>
                <a:cxn ang="0">
                  <a:pos x="25" y="7"/>
                </a:cxn>
                <a:cxn ang="0">
                  <a:pos x="18" y="3"/>
                </a:cxn>
                <a:cxn ang="0">
                  <a:pos x="19" y="0"/>
                </a:cxn>
              </a:cxnLst>
              <a:rect l="0" t="0" r="r" b="b"/>
              <a:pathLst>
                <a:path w="40" h="13">
                  <a:moveTo>
                    <a:pt x="19" y="0"/>
                  </a:moveTo>
                  <a:lnTo>
                    <a:pt x="25" y="3"/>
                  </a:lnTo>
                  <a:lnTo>
                    <a:pt x="29" y="3"/>
                  </a:lnTo>
                  <a:lnTo>
                    <a:pt x="31" y="6"/>
                  </a:lnTo>
                  <a:lnTo>
                    <a:pt x="35" y="3"/>
                  </a:lnTo>
                  <a:lnTo>
                    <a:pt x="40" y="8"/>
                  </a:lnTo>
                  <a:lnTo>
                    <a:pt x="31" y="10"/>
                  </a:lnTo>
                  <a:lnTo>
                    <a:pt x="28" y="8"/>
                  </a:lnTo>
                  <a:lnTo>
                    <a:pt x="6" y="13"/>
                  </a:lnTo>
                  <a:lnTo>
                    <a:pt x="0" y="7"/>
                  </a:lnTo>
                  <a:lnTo>
                    <a:pt x="6" y="4"/>
                  </a:lnTo>
                  <a:lnTo>
                    <a:pt x="15" y="6"/>
                  </a:lnTo>
                  <a:lnTo>
                    <a:pt x="19" y="8"/>
                  </a:lnTo>
                  <a:lnTo>
                    <a:pt x="25" y="7"/>
                  </a:lnTo>
                  <a:lnTo>
                    <a:pt x="18" y="3"/>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68" name="Freeform 2012"/>
            <p:cNvSpPr>
              <a:spLocks/>
            </p:cNvSpPr>
            <p:nvPr/>
          </p:nvSpPr>
          <p:spPr bwMode="auto">
            <a:xfrm>
              <a:off x="5662613" y="4005263"/>
              <a:ext cx="41275" cy="9525"/>
            </a:xfrm>
            <a:custGeom>
              <a:avLst/>
              <a:gdLst/>
              <a:ahLst/>
              <a:cxnLst>
                <a:cxn ang="0">
                  <a:pos x="51" y="0"/>
                </a:cxn>
                <a:cxn ang="0">
                  <a:pos x="52" y="4"/>
                </a:cxn>
                <a:cxn ang="0">
                  <a:pos x="45" y="8"/>
                </a:cxn>
                <a:cxn ang="0">
                  <a:pos x="21" y="13"/>
                </a:cxn>
                <a:cxn ang="0">
                  <a:pos x="0" y="10"/>
                </a:cxn>
                <a:cxn ang="0">
                  <a:pos x="3" y="6"/>
                </a:cxn>
                <a:cxn ang="0">
                  <a:pos x="13" y="3"/>
                </a:cxn>
                <a:cxn ang="0">
                  <a:pos x="27" y="7"/>
                </a:cxn>
                <a:cxn ang="0">
                  <a:pos x="36" y="6"/>
                </a:cxn>
                <a:cxn ang="0">
                  <a:pos x="42" y="7"/>
                </a:cxn>
                <a:cxn ang="0">
                  <a:pos x="51" y="3"/>
                </a:cxn>
                <a:cxn ang="0">
                  <a:pos x="51" y="0"/>
                </a:cxn>
              </a:cxnLst>
              <a:rect l="0" t="0" r="r" b="b"/>
              <a:pathLst>
                <a:path w="52" h="13">
                  <a:moveTo>
                    <a:pt x="51" y="0"/>
                  </a:moveTo>
                  <a:lnTo>
                    <a:pt x="52" y="4"/>
                  </a:lnTo>
                  <a:lnTo>
                    <a:pt x="45" y="8"/>
                  </a:lnTo>
                  <a:lnTo>
                    <a:pt x="21" y="13"/>
                  </a:lnTo>
                  <a:lnTo>
                    <a:pt x="0" y="10"/>
                  </a:lnTo>
                  <a:lnTo>
                    <a:pt x="3" y="6"/>
                  </a:lnTo>
                  <a:lnTo>
                    <a:pt x="13" y="3"/>
                  </a:lnTo>
                  <a:lnTo>
                    <a:pt x="27" y="7"/>
                  </a:lnTo>
                  <a:lnTo>
                    <a:pt x="36" y="6"/>
                  </a:lnTo>
                  <a:lnTo>
                    <a:pt x="42" y="7"/>
                  </a:lnTo>
                  <a:lnTo>
                    <a:pt x="51" y="3"/>
                  </a:lnTo>
                  <a:lnTo>
                    <a:pt x="5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69" name="Freeform 2013"/>
            <p:cNvSpPr>
              <a:spLocks/>
            </p:cNvSpPr>
            <p:nvPr/>
          </p:nvSpPr>
          <p:spPr bwMode="auto">
            <a:xfrm>
              <a:off x="5705476" y="4005263"/>
              <a:ext cx="39688" cy="20638"/>
            </a:xfrm>
            <a:custGeom>
              <a:avLst/>
              <a:gdLst/>
              <a:ahLst/>
              <a:cxnLst>
                <a:cxn ang="0">
                  <a:pos x="51" y="0"/>
                </a:cxn>
                <a:cxn ang="0">
                  <a:pos x="51" y="6"/>
                </a:cxn>
                <a:cxn ang="0">
                  <a:pos x="21" y="14"/>
                </a:cxn>
                <a:cxn ang="0">
                  <a:pos x="17" y="22"/>
                </a:cxn>
                <a:cxn ang="0">
                  <a:pos x="5" y="26"/>
                </a:cxn>
                <a:cxn ang="0">
                  <a:pos x="0" y="25"/>
                </a:cxn>
                <a:cxn ang="0">
                  <a:pos x="2" y="16"/>
                </a:cxn>
                <a:cxn ang="0">
                  <a:pos x="17" y="10"/>
                </a:cxn>
                <a:cxn ang="0">
                  <a:pos x="21" y="4"/>
                </a:cxn>
                <a:cxn ang="0">
                  <a:pos x="51" y="0"/>
                </a:cxn>
              </a:cxnLst>
              <a:rect l="0" t="0" r="r" b="b"/>
              <a:pathLst>
                <a:path w="51" h="26">
                  <a:moveTo>
                    <a:pt x="51" y="0"/>
                  </a:moveTo>
                  <a:lnTo>
                    <a:pt x="51" y="6"/>
                  </a:lnTo>
                  <a:lnTo>
                    <a:pt x="21" y="14"/>
                  </a:lnTo>
                  <a:lnTo>
                    <a:pt x="17" y="22"/>
                  </a:lnTo>
                  <a:lnTo>
                    <a:pt x="5" y="26"/>
                  </a:lnTo>
                  <a:lnTo>
                    <a:pt x="0" y="25"/>
                  </a:lnTo>
                  <a:lnTo>
                    <a:pt x="2" y="16"/>
                  </a:lnTo>
                  <a:lnTo>
                    <a:pt x="17" y="10"/>
                  </a:lnTo>
                  <a:lnTo>
                    <a:pt x="21" y="4"/>
                  </a:lnTo>
                  <a:lnTo>
                    <a:pt x="5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70" name="Freeform 2014"/>
            <p:cNvSpPr>
              <a:spLocks/>
            </p:cNvSpPr>
            <p:nvPr/>
          </p:nvSpPr>
          <p:spPr bwMode="auto">
            <a:xfrm>
              <a:off x="5735638" y="3994150"/>
              <a:ext cx="11113" cy="11113"/>
            </a:xfrm>
            <a:custGeom>
              <a:avLst/>
              <a:gdLst/>
              <a:ahLst/>
              <a:cxnLst>
                <a:cxn ang="0">
                  <a:pos x="9" y="0"/>
                </a:cxn>
                <a:cxn ang="0">
                  <a:pos x="13" y="4"/>
                </a:cxn>
                <a:cxn ang="0">
                  <a:pos x="7" y="11"/>
                </a:cxn>
                <a:cxn ang="0">
                  <a:pos x="0" y="13"/>
                </a:cxn>
                <a:cxn ang="0">
                  <a:pos x="0" y="4"/>
                </a:cxn>
                <a:cxn ang="0">
                  <a:pos x="9" y="0"/>
                </a:cxn>
              </a:cxnLst>
              <a:rect l="0" t="0" r="r" b="b"/>
              <a:pathLst>
                <a:path w="13" h="13">
                  <a:moveTo>
                    <a:pt x="9" y="0"/>
                  </a:moveTo>
                  <a:lnTo>
                    <a:pt x="13" y="4"/>
                  </a:lnTo>
                  <a:lnTo>
                    <a:pt x="7" y="11"/>
                  </a:lnTo>
                  <a:lnTo>
                    <a:pt x="0" y="13"/>
                  </a:lnTo>
                  <a:lnTo>
                    <a:pt x="0" y="4"/>
                  </a:lnTo>
                  <a:lnTo>
                    <a:pt x="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71" name="Freeform 2015"/>
            <p:cNvSpPr>
              <a:spLocks/>
            </p:cNvSpPr>
            <p:nvPr/>
          </p:nvSpPr>
          <p:spPr bwMode="auto">
            <a:xfrm>
              <a:off x="5799138" y="3994150"/>
              <a:ext cx="9525" cy="11113"/>
            </a:xfrm>
            <a:custGeom>
              <a:avLst/>
              <a:gdLst/>
              <a:ahLst/>
              <a:cxnLst>
                <a:cxn ang="0">
                  <a:pos x="8" y="0"/>
                </a:cxn>
                <a:cxn ang="0">
                  <a:pos x="13" y="1"/>
                </a:cxn>
                <a:cxn ang="0">
                  <a:pos x="13" y="7"/>
                </a:cxn>
                <a:cxn ang="0">
                  <a:pos x="6" y="13"/>
                </a:cxn>
                <a:cxn ang="0">
                  <a:pos x="0" y="8"/>
                </a:cxn>
                <a:cxn ang="0">
                  <a:pos x="8" y="0"/>
                </a:cxn>
              </a:cxnLst>
              <a:rect l="0" t="0" r="r" b="b"/>
              <a:pathLst>
                <a:path w="13" h="13">
                  <a:moveTo>
                    <a:pt x="8" y="0"/>
                  </a:moveTo>
                  <a:lnTo>
                    <a:pt x="13" y="1"/>
                  </a:lnTo>
                  <a:lnTo>
                    <a:pt x="13" y="7"/>
                  </a:lnTo>
                  <a:lnTo>
                    <a:pt x="6" y="13"/>
                  </a:lnTo>
                  <a:lnTo>
                    <a:pt x="0" y="8"/>
                  </a:lnTo>
                  <a:lnTo>
                    <a:pt x="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72" name="Freeform 2016"/>
            <p:cNvSpPr>
              <a:spLocks/>
            </p:cNvSpPr>
            <p:nvPr/>
          </p:nvSpPr>
          <p:spPr bwMode="auto">
            <a:xfrm>
              <a:off x="5830888" y="3973513"/>
              <a:ext cx="9525" cy="11113"/>
            </a:xfrm>
            <a:custGeom>
              <a:avLst/>
              <a:gdLst/>
              <a:ahLst/>
              <a:cxnLst>
                <a:cxn ang="0">
                  <a:pos x="7" y="0"/>
                </a:cxn>
                <a:cxn ang="0">
                  <a:pos x="13" y="2"/>
                </a:cxn>
                <a:cxn ang="0">
                  <a:pos x="13" y="13"/>
                </a:cxn>
                <a:cxn ang="0">
                  <a:pos x="4" y="11"/>
                </a:cxn>
                <a:cxn ang="0">
                  <a:pos x="4" y="6"/>
                </a:cxn>
                <a:cxn ang="0">
                  <a:pos x="0" y="5"/>
                </a:cxn>
                <a:cxn ang="0">
                  <a:pos x="7" y="0"/>
                </a:cxn>
              </a:cxnLst>
              <a:rect l="0" t="0" r="r" b="b"/>
              <a:pathLst>
                <a:path w="13" h="13">
                  <a:moveTo>
                    <a:pt x="7" y="0"/>
                  </a:moveTo>
                  <a:lnTo>
                    <a:pt x="13" y="2"/>
                  </a:lnTo>
                  <a:lnTo>
                    <a:pt x="13" y="13"/>
                  </a:lnTo>
                  <a:lnTo>
                    <a:pt x="4" y="11"/>
                  </a:lnTo>
                  <a:lnTo>
                    <a:pt x="4" y="6"/>
                  </a:lnTo>
                  <a:lnTo>
                    <a:pt x="0" y="5"/>
                  </a:lnTo>
                  <a:lnTo>
                    <a:pt x="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73" name="Freeform 2017"/>
            <p:cNvSpPr>
              <a:spLocks/>
            </p:cNvSpPr>
            <p:nvPr/>
          </p:nvSpPr>
          <p:spPr bwMode="auto">
            <a:xfrm>
              <a:off x="5757863" y="3941763"/>
              <a:ext cx="30163" cy="11113"/>
            </a:xfrm>
            <a:custGeom>
              <a:avLst/>
              <a:gdLst/>
              <a:ahLst/>
              <a:cxnLst>
                <a:cxn ang="0">
                  <a:pos x="22" y="0"/>
                </a:cxn>
                <a:cxn ang="0">
                  <a:pos x="34" y="3"/>
                </a:cxn>
                <a:cxn ang="0">
                  <a:pos x="40" y="10"/>
                </a:cxn>
                <a:cxn ang="0">
                  <a:pos x="38" y="13"/>
                </a:cxn>
                <a:cxn ang="0">
                  <a:pos x="25" y="6"/>
                </a:cxn>
                <a:cxn ang="0">
                  <a:pos x="18" y="7"/>
                </a:cxn>
                <a:cxn ang="0">
                  <a:pos x="15" y="6"/>
                </a:cxn>
                <a:cxn ang="0">
                  <a:pos x="9" y="7"/>
                </a:cxn>
                <a:cxn ang="0">
                  <a:pos x="5" y="4"/>
                </a:cxn>
                <a:cxn ang="0">
                  <a:pos x="2" y="7"/>
                </a:cxn>
                <a:cxn ang="0">
                  <a:pos x="0" y="6"/>
                </a:cxn>
                <a:cxn ang="0">
                  <a:pos x="5" y="0"/>
                </a:cxn>
                <a:cxn ang="0">
                  <a:pos x="22" y="0"/>
                </a:cxn>
              </a:cxnLst>
              <a:rect l="0" t="0" r="r" b="b"/>
              <a:pathLst>
                <a:path w="40" h="13">
                  <a:moveTo>
                    <a:pt x="22" y="0"/>
                  </a:moveTo>
                  <a:lnTo>
                    <a:pt x="34" y="3"/>
                  </a:lnTo>
                  <a:lnTo>
                    <a:pt x="40" y="10"/>
                  </a:lnTo>
                  <a:lnTo>
                    <a:pt x="38" y="13"/>
                  </a:lnTo>
                  <a:lnTo>
                    <a:pt x="25" y="6"/>
                  </a:lnTo>
                  <a:lnTo>
                    <a:pt x="18" y="7"/>
                  </a:lnTo>
                  <a:lnTo>
                    <a:pt x="15" y="6"/>
                  </a:lnTo>
                  <a:lnTo>
                    <a:pt x="9" y="7"/>
                  </a:lnTo>
                  <a:lnTo>
                    <a:pt x="5" y="4"/>
                  </a:lnTo>
                  <a:lnTo>
                    <a:pt x="2" y="7"/>
                  </a:lnTo>
                  <a:lnTo>
                    <a:pt x="0" y="6"/>
                  </a:lnTo>
                  <a:lnTo>
                    <a:pt x="5" y="0"/>
                  </a:lnTo>
                  <a:lnTo>
                    <a:pt x="2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74" name="Freeform 2018"/>
            <p:cNvSpPr>
              <a:spLocks/>
            </p:cNvSpPr>
            <p:nvPr/>
          </p:nvSpPr>
          <p:spPr bwMode="auto">
            <a:xfrm>
              <a:off x="5778501" y="3932238"/>
              <a:ext cx="9525" cy="9525"/>
            </a:xfrm>
            <a:custGeom>
              <a:avLst/>
              <a:gdLst/>
              <a:ahLst/>
              <a:cxnLst>
                <a:cxn ang="0">
                  <a:pos x="12" y="0"/>
                </a:cxn>
                <a:cxn ang="0">
                  <a:pos x="14" y="7"/>
                </a:cxn>
                <a:cxn ang="0">
                  <a:pos x="8" y="13"/>
                </a:cxn>
                <a:cxn ang="0">
                  <a:pos x="0" y="4"/>
                </a:cxn>
                <a:cxn ang="0">
                  <a:pos x="12" y="0"/>
                </a:cxn>
              </a:cxnLst>
              <a:rect l="0" t="0" r="r" b="b"/>
              <a:pathLst>
                <a:path w="14" h="13">
                  <a:moveTo>
                    <a:pt x="12" y="0"/>
                  </a:moveTo>
                  <a:lnTo>
                    <a:pt x="14" y="7"/>
                  </a:lnTo>
                  <a:lnTo>
                    <a:pt x="8" y="13"/>
                  </a:lnTo>
                  <a:lnTo>
                    <a:pt x="0" y="4"/>
                  </a:lnTo>
                  <a:lnTo>
                    <a:pt x="1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75" name="Freeform 2019"/>
            <p:cNvSpPr>
              <a:spLocks/>
            </p:cNvSpPr>
            <p:nvPr/>
          </p:nvSpPr>
          <p:spPr bwMode="auto">
            <a:xfrm>
              <a:off x="5757863" y="3952875"/>
              <a:ext cx="9525" cy="11113"/>
            </a:xfrm>
            <a:custGeom>
              <a:avLst/>
              <a:gdLst/>
              <a:ahLst/>
              <a:cxnLst>
                <a:cxn ang="0">
                  <a:pos x="13" y="0"/>
                </a:cxn>
                <a:cxn ang="0">
                  <a:pos x="0" y="13"/>
                </a:cxn>
                <a:cxn ang="0">
                  <a:pos x="0" y="4"/>
                </a:cxn>
                <a:cxn ang="0">
                  <a:pos x="13" y="0"/>
                </a:cxn>
              </a:cxnLst>
              <a:rect l="0" t="0" r="r" b="b"/>
              <a:pathLst>
                <a:path w="13" h="13">
                  <a:moveTo>
                    <a:pt x="13" y="0"/>
                  </a:moveTo>
                  <a:lnTo>
                    <a:pt x="0" y="13"/>
                  </a:lnTo>
                  <a:lnTo>
                    <a:pt x="0" y="4"/>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76" name="Freeform 2020"/>
            <p:cNvSpPr>
              <a:spLocks/>
            </p:cNvSpPr>
            <p:nvPr/>
          </p:nvSpPr>
          <p:spPr bwMode="auto">
            <a:xfrm>
              <a:off x="5537201" y="3857625"/>
              <a:ext cx="114300" cy="93663"/>
            </a:xfrm>
            <a:custGeom>
              <a:avLst/>
              <a:gdLst/>
              <a:ahLst/>
              <a:cxnLst>
                <a:cxn ang="0">
                  <a:pos x="118" y="0"/>
                </a:cxn>
                <a:cxn ang="0">
                  <a:pos x="126" y="5"/>
                </a:cxn>
                <a:cxn ang="0">
                  <a:pos x="123" y="6"/>
                </a:cxn>
                <a:cxn ang="0">
                  <a:pos x="127" y="10"/>
                </a:cxn>
                <a:cxn ang="0">
                  <a:pos x="120" y="13"/>
                </a:cxn>
                <a:cxn ang="0">
                  <a:pos x="131" y="31"/>
                </a:cxn>
                <a:cxn ang="0">
                  <a:pos x="130" y="37"/>
                </a:cxn>
                <a:cxn ang="0">
                  <a:pos x="144" y="50"/>
                </a:cxn>
                <a:cxn ang="0">
                  <a:pos x="137" y="50"/>
                </a:cxn>
                <a:cxn ang="0">
                  <a:pos x="131" y="48"/>
                </a:cxn>
                <a:cxn ang="0">
                  <a:pos x="131" y="50"/>
                </a:cxn>
                <a:cxn ang="0">
                  <a:pos x="126" y="57"/>
                </a:cxn>
                <a:cxn ang="0">
                  <a:pos x="124" y="69"/>
                </a:cxn>
                <a:cxn ang="0">
                  <a:pos x="118" y="79"/>
                </a:cxn>
                <a:cxn ang="0">
                  <a:pos x="107" y="86"/>
                </a:cxn>
                <a:cxn ang="0">
                  <a:pos x="112" y="94"/>
                </a:cxn>
                <a:cxn ang="0">
                  <a:pos x="102" y="111"/>
                </a:cxn>
                <a:cxn ang="0">
                  <a:pos x="86" y="119"/>
                </a:cxn>
                <a:cxn ang="0">
                  <a:pos x="83" y="119"/>
                </a:cxn>
                <a:cxn ang="0">
                  <a:pos x="80" y="111"/>
                </a:cxn>
                <a:cxn ang="0">
                  <a:pos x="77" y="108"/>
                </a:cxn>
                <a:cxn ang="0">
                  <a:pos x="69" y="108"/>
                </a:cxn>
                <a:cxn ang="0">
                  <a:pos x="69" y="105"/>
                </a:cxn>
                <a:cxn ang="0">
                  <a:pos x="58" y="104"/>
                </a:cxn>
                <a:cxn ang="0">
                  <a:pos x="53" y="108"/>
                </a:cxn>
                <a:cxn ang="0">
                  <a:pos x="42" y="111"/>
                </a:cxn>
                <a:cxn ang="0">
                  <a:pos x="39" y="100"/>
                </a:cxn>
                <a:cxn ang="0">
                  <a:pos x="31" y="104"/>
                </a:cxn>
                <a:cxn ang="0">
                  <a:pos x="19" y="104"/>
                </a:cxn>
                <a:cxn ang="0">
                  <a:pos x="13" y="79"/>
                </a:cxn>
                <a:cxn ang="0">
                  <a:pos x="9" y="72"/>
                </a:cxn>
                <a:cxn ang="0">
                  <a:pos x="3" y="69"/>
                </a:cxn>
                <a:cxn ang="0">
                  <a:pos x="0" y="56"/>
                </a:cxn>
                <a:cxn ang="0">
                  <a:pos x="3" y="40"/>
                </a:cxn>
                <a:cxn ang="0">
                  <a:pos x="7" y="35"/>
                </a:cxn>
                <a:cxn ang="0">
                  <a:pos x="9" y="34"/>
                </a:cxn>
                <a:cxn ang="0">
                  <a:pos x="15" y="46"/>
                </a:cxn>
                <a:cxn ang="0">
                  <a:pos x="23" y="48"/>
                </a:cxn>
                <a:cxn ang="0">
                  <a:pos x="38" y="48"/>
                </a:cxn>
                <a:cxn ang="0">
                  <a:pos x="50" y="41"/>
                </a:cxn>
                <a:cxn ang="0">
                  <a:pos x="57" y="41"/>
                </a:cxn>
                <a:cxn ang="0">
                  <a:pos x="64" y="46"/>
                </a:cxn>
                <a:cxn ang="0">
                  <a:pos x="76" y="43"/>
                </a:cxn>
                <a:cxn ang="0">
                  <a:pos x="80" y="40"/>
                </a:cxn>
                <a:cxn ang="0">
                  <a:pos x="83" y="37"/>
                </a:cxn>
                <a:cxn ang="0">
                  <a:pos x="99" y="2"/>
                </a:cxn>
                <a:cxn ang="0">
                  <a:pos x="118" y="0"/>
                </a:cxn>
              </a:cxnLst>
              <a:rect l="0" t="0" r="r" b="b"/>
              <a:pathLst>
                <a:path w="144" h="119">
                  <a:moveTo>
                    <a:pt x="118" y="0"/>
                  </a:moveTo>
                  <a:lnTo>
                    <a:pt x="126" y="5"/>
                  </a:lnTo>
                  <a:lnTo>
                    <a:pt x="123" y="6"/>
                  </a:lnTo>
                  <a:lnTo>
                    <a:pt x="127" y="10"/>
                  </a:lnTo>
                  <a:lnTo>
                    <a:pt x="120" y="13"/>
                  </a:lnTo>
                  <a:lnTo>
                    <a:pt x="131" y="31"/>
                  </a:lnTo>
                  <a:lnTo>
                    <a:pt x="130" y="37"/>
                  </a:lnTo>
                  <a:lnTo>
                    <a:pt x="144" y="50"/>
                  </a:lnTo>
                  <a:lnTo>
                    <a:pt x="137" y="50"/>
                  </a:lnTo>
                  <a:lnTo>
                    <a:pt x="131" y="48"/>
                  </a:lnTo>
                  <a:lnTo>
                    <a:pt x="131" y="50"/>
                  </a:lnTo>
                  <a:lnTo>
                    <a:pt x="126" y="57"/>
                  </a:lnTo>
                  <a:lnTo>
                    <a:pt x="124" y="69"/>
                  </a:lnTo>
                  <a:lnTo>
                    <a:pt x="118" y="79"/>
                  </a:lnTo>
                  <a:lnTo>
                    <a:pt x="107" y="86"/>
                  </a:lnTo>
                  <a:lnTo>
                    <a:pt x="112" y="94"/>
                  </a:lnTo>
                  <a:lnTo>
                    <a:pt x="102" y="111"/>
                  </a:lnTo>
                  <a:lnTo>
                    <a:pt x="86" y="119"/>
                  </a:lnTo>
                  <a:lnTo>
                    <a:pt x="83" y="119"/>
                  </a:lnTo>
                  <a:lnTo>
                    <a:pt x="80" y="111"/>
                  </a:lnTo>
                  <a:lnTo>
                    <a:pt x="77" y="108"/>
                  </a:lnTo>
                  <a:lnTo>
                    <a:pt x="69" y="108"/>
                  </a:lnTo>
                  <a:lnTo>
                    <a:pt x="69" y="105"/>
                  </a:lnTo>
                  <a:lnTo>
                    <a:pt x="58" y="104"/>
                  </a:lnTo>
                  <a:lnTo>
                    <a:pt x="53" y="108"/>
                  </a:lnTo>
                  <a:lnTo>
                    <a:pt x="42" y="111"/>
                  </a:lnTo>
                  <a:lnTo>
                    <a:pt x="39" y="100"/>
                  </a:lnTo>
                  <a:lnTo>
                    <a:pt x="31" y="104"/>
                  </a:lnTo>
                  <a:lnTo>
                    <a:pt x="19" y="104"/>
                  </a:lnTo>
                  <a:lnTo>
                    <a:pt x="13" y="79"/>
                  </a:lnTo>
                  <a:lnTo>
                    <a:pt x="9" y="72"/>
                  </a:lnTo>
                  <a:lnTo>
                    <a:pt x="3" y="69"/>
                  </a:lnTo>
                  <a:lnTo>
                    <a:pt x="0" y="56"/>
                  </a:lnTo>
                  <a:lnTo>
                    <a:pt x="3" y="40"/>
                  </a:lnTo>
                  <a:lnTo>
                    <a:pt x="7" y="35"/>
                  </a:lnTo>
                  <a:lnTo>
                    <a:pt x="9" y="34"/>
                  </a:lnTo>
                  <a:lnTo>
                    <a:pt x="15" y="46"/>
                  </a:lnTo>
                  <a:lnTo>
                    <a:pt x="23" y="48"/>
                  </a:lnTo>
                  <a:lnTo>
                    <a:pt x="38" y="48"/>
                  </a:lnTo>
                  <a:lnTo>
                    <a:pt x="50" y="41"/>
                  </a:lnTo>
                  <a:lnTo>
                    <a:pt x="57" y="41"/>
                  </a:lnTo>
                  <a:lnTo>
                    <a:pt x="64" y="46"/>
                  </a:lnTo>
                  <a:lnTo>
                    <a:pt x="76" y="43"/>
                  </a:lnTo>
                  <a:lnTo>
                    <a:pt x="80" y="40"/>
                  </a:lnTo>
                  <a:lnTo>
                    <a:pt x="83" y="37"/>
                  </a:lnTo>
                  <a:lnTo>
                    <a:pt x="99" y="2"/>
                  </a:lnTo>
                  <a:lnTo>
                    <a:pt x="118"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77" name="Freeform 2021"/>
            <p:cNvSpPr>
              <a:spLocks/>
            </p:cNvSpPr>
            <p:nvPr/>
          </p:nvSpPr>
          <p:spPr bwMode="auto">
            <a:xfrm>
              <a:off x="5527676" y="3941763"/>
              <a:ext cx="9525" cy="11113"/>
            </a:xfrm>
            <a:custGeom>
              <a:avLst/>
              <a:gdLst/>
              <a:ahLst/>
              <a:cxnLst>
                <a:cxn ang="0">
                  <a:pos x="0" y="0"/>
                </a:cxn>
                <a:cxn ang="0">
                  <a:pos x="13" y="4"/>
                </a:cxn>
                <a:cxn ang="0">
                  <a:pos x="10" y="13"/>
                </a:cxn>
                <a:cxn ang="0">
                  <a:pos x="0" y="12"/>
                </a:cxn>
                <a:cxn ang="0">
                  <a:pos x="0" y="0"/>
                </a:cxn>
              </a:cxnLst>
              <a:rect l="0" t="0" r="r" b="b"/>
              <a:pathLst>
                <a:path w="13" h="13">
                  <a:moveTo>
                    <a:pt x="0" y="0"/>
                  </a:moveTo>
                  <a:lnTo>
                    <a:pt x="13" y="4"/>
                  </a:lnTo>
                  <a:lnTo>
                    <a:pt x="10" y="13"/>
                  </a:lnTo>
                  <a:lnTo>
                    <a:pt x="0" y="12"/>
                  </a:lnTo>
                  <a:lnTo>
                    <a:pt x="0"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78" name="Freeform 2022"/>
            <p:cNvSpPr>
              <a:spLocks/>
            </p:cNvSpPr>
            <p:nvPr/>
          </p:nvSpPr>
          <p:spPr bwMode="auto">
            <a:xfrm>
              <a:off x="5494338" y="3921125"/>
              <a:ext cx="20638" cy="20638"/>
            </a:xfrm>
            <a:custGeom>
              <a:avLst/>
              <a:gdLst/>
              <a:ahLst/>
              <a:cxnLst>
                <a:cxn ang="0">
                  <a:pos x="13" y="0"/>
                </a:cxn>
                <a:cxn ang="0">
                  <a:pos x="21" y="16"/>
                </a:cxn>
                <a:cxn ang="0">
                  <a:pos x="26" y="17"/>
                </a:cxn>
                <a:cxn ang="0">
                  <a:pos x="26" y="24"/>
                </a:cxn>
                <a:cxn ang="0">
                  <a:pos x="18" y="20"/>
                </a:cxn>
                <a:cxn ang="0">
                  <a:pos x="12" y="11"/>
                </a:cxn>
                <a:cxn ang="0">
                  <a:pos x="0" y="7"/>
                </a:cxn>
                <a:cxn ang="0">
                  <a:pos x="6" y="1"/>
                </a:cxn>
                <a:cxn ang="0">
                  <a:pos x="10" y="4"/>
                </a:cxn>
                <a:cxn ang="0">
                  <a:pos x="13" y="0"/>
                </a:cxn>
              </a:cxnLst>
              <a:rect l="0" t="0" r="r" b="b"/>
              <a:pathLst>
                <a:path w="26" h="24">
                  <a:moveTo>
                    <a:pt x="13" y="0"/>
                  </a:moveTo>
                  <a:lnTo>
                    <a:pt x="21" y="16"/>
                  </a:lnTo>
                  <a:lnTo>
                    <a:pt x="26" y="17"/>
                  </a:lnTo>
                  <a:lnTo>
                    <a:pt x="26" y="24"/>
                  </a:lnTo>
                  <a:lnTo>
                    <a:pt x="18" y="20"/>
                  </a:lnTo>
                  <a:lnTo>
                    <a:pt x="12" y="11"/>
                  </a:lnTo>
                  <a:lnTo>
                    <a:pt x="0" y="7"/>
                  </a:lnTo>
                  <a:lnTo>
                    <a:pt x="6" y="1"/>
                  </a:lnTo>
                  <a:lnTo>
                    <a:pt x="10" y="4"/>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79" name="Freeform 2023"/>
            <p:cNvSpPr>
              <a:spLocks/>
            </p:cNvSpPr>
            <p:nvPr/>
          </p:nvSpPr>
          <p:spPr bwMode="auto">
            <a:xfrm>
              <a:off x="4876801" y="2598738"/>
              <a:ext cx="71438" cy="114300"/>
            </a:xfrm>
            <a:custGeom>
              <a:avLst/>
              <a:gdLst/>
              <a:ahLst/>
              <a:cxnLst>
                <a:cxn ang="0">
                  <a:pos x="52" y="0"/>
                </a:cxn>
                <a:cxn ang="0">
                  <a:pos x="74" y="13"/>
                </a:cxn>
                <a:cxn ang="0">
                  <a:pos x="62" y="25"/>
                </a:cxn>
                <a:cxn ang="0">
                  <a:pos x="71" y="23"/>
                </a:cxn>
                <a:cxn ang="0">
                  <a:pos x="69" y="28"/>
                </a:cxn>
                <a:cxn ang="0">
                  <a:pos x="59" y="35"/>
                </a:cxn>
                <a:cxn ang="0">
                  <a:pos x="65" y="37"/>
                </a:cxn>
                <a:cxn ang="0">
                  <a:pos x="58" y="51"/>
                </a:cxn>
                <a:cxn ang="0">
                  <a:pos x="58" y="77"/>
                </a:cxn>
                <a:cxn ang="0">
                  <a:pos x="68" y="114"/>
                </a:cxn>
                <a:cxn ang="0">
                  <a:pos x="90" y="136"/>
                </a:cxn>
                <a:cxn ang="0">
                  <a:pos x="80" y="142"/>
                </a:cxn>
                <a:cxn ang="0">
                  <a:pos x="77" y="134"/>
                </a:cxn>
                <a:cxn ang="0">
                  <a:pos x="69" y="139"/>
                </a:cxn>
                <a:cxn ang="0">
                  <a:pos x="74" y="143"/>
                </a:cxn>
                <a:cxn ang="0">
                  <a:pos x="58" y="137"/>
                </a:cxn>
                <a:cxn ang="0">
                  <a:pos x="53" y="145"/>
                </a:cxn>
                <a:cxn ang="0">
                  <a:pos x="46" y="136"/>
                </a:cxn>
                <a:cxn ang="0">
                  <a:pos x="51" y="134"/>
                </a:cxn>
                <a:cxn ang="0">
                  <a:pos x="33" y="133"/>
                </a:cxn>
                <a:cxn ang="0">
                  <a:pos x="32" y="121"/>
                </a:cxn>
                <a:cxn ang="0">
                  <a:pos x="40" y="118"/>
                </a:cxn>
                <a:cxn ang="0">
                  <a:pos x="30" y="112"/>
                </a:cxn>
                <a:cxn ang="0">
                  <a:pos x="36" y="101"/>
                </a:cxn>
                <a:cxn ang="0">
                  <a:pos x="27" y="108"/>
                </a:cxn>
                <a:cxn ang="0">
                  <a:pos x="27" y="98"/>
                </a:cxn>
                <a:cxn ang="0">
                  <a:pos x="2" y="95"/>
                </a:cxn>
                <a:cxn ang="0">
                  <a:pos x="0" y="85"/>
                </a:cxn>
                <a:cxn ang="0">
                  <a:pos x="1" y="72"/>
                </a:cxn>
                <a:cxn ang="0">
                  <a:pos x="11" y="72"/>
                </a:cxn>
                <a:cxn ang="0">
                  <a:pos x="21" y="44"/>
                </a:cxn>
                <a:cxn ang="0">
                  <a:pos x="20" y="47"/>
                </a:cxn>
                <a:cxn ang="0">
                  <a:pos x="14" y="32"/>
                </a:cxn>
                <a:cxn ang="0">
                  <a:pos x="27" y="25"/>
                </a:cxn>
                <a:cxn ang="0">
                  <a:pos x="23" y="23"/>
                </a:cxn>
                <a:cxn ang="0">
                  <a:pos x="26" y="20"/>
                </a:cxn>
                <a:cxn ang="0">
                  <a:pos x="23" y="15"/>
                </a:cxn>
                <a:cxn ang="0">
                  <a:pos x="33" y="6"/>
                </a:cxn>
                <a:cxn ang="0">
                  <a:pos x="52" y="0"/>
                </a:cxn>
              </a:cxnLst>
              <a:rect l="0" t="0" r="r" b="b"/>
              <a:pathLst>
                <a:path w="90" h="145">
                  <a:moveTo>
                    <a:pt x="52" y="0"/>
                  </a:moveTo>
                  <a:lnTo>
                    <a:pt x="74" y="13"/>
                  </a:lnTo>
                  <a:lnTo>
                    <a:pt x="62" y="25"/>
                  </a:lnTo>
                  <a:lnTo>
                    <a:pt x="71" y="23"/>
                  </a:lnTo>
                  <a:lnTo>
                    <a:pt x="69" y="28"/>
                  </a:lnTo>
                  <a:lnTo>
                    <a:pt x="59" y="35"/>
                  </a:lnTo>
                  <a:lnTo>
                    <a:pt x="65" y="37"/>
                  </a:lnTo>
                  <a:lnTo>
                    <a:pt x="58" y="51"/>
                  </a:lnTo>
                  <a:lnTo>
                    <a:pt x="58" y="77"/>
                  </a:lnTo>
                  <a:lnTo>
                    <a:pt x="68" y="114"/>
                  </a:lnTo>
                  <a:lnTo>
                    <a:pt x="90" y="136"/>
                  </a:lnTo>
                  <a:lnTo>
                    <a:pt x="80" y="142"/>
                  </a:lnTo>
                  <a:lnTo>
                    <a:pt x="77" y="134"/>
                  </a:lnTo>
                  <a:lnTo>
                    <a:pt x="69" y="139"/>
                  </a:lnTo>
                  <a:lnTo>
                    <a:pt x="74" y="143"/>
                  </a:lnTo>
                  <a:lnTo>
                    <a:pt x="58" y="137"/>
                  </a:lnTo>
                  <a:lnTo>
                    <a:pt x="53" y="145"/>
                  </a:lnTo>
                  <a:lnTo>
                    <a:pt x="46" y="136"/>
                  </a:lnTo>
                  <a:lnTo>
                    <a:pt x="51" y="134"/>
                  </a:lnTo>
                  <a:lnTo>
                    <a:pt x="33" y="133"/>
                  </a:lnTo>
                  <a:lnTo>
                    <a:pt x="32" y="121"/>
                  </a:lnTo>
                  <a:lnTo>
                    <a:pt x="40" y="118"/>
                  </a:lnTo>
                  <a:lnTo>
                    <a:pt x="30" y="112"/>
                  </a:lnTo>
                  <a:lnTo>
                    <a:pt x="36" y="101"/>
                  </a:lnTo>
                  <a:lnTo>
                    <a:pt x="27" y="108"/>
                  </a:lnTo>
                  <a:lnTo>
                    <a:pt x="27" y="98"/>
                  </a:lnTo>
                  <a:lnTo>
                    <a:pt x="2" y="95"/>
                  </a:lnTo>
                  <a:lnTo>
                    <a:pt x="0" y="85"/>
                  </a:lnTo>
                  <a:lnTo>
                    <a:pt x="1" y="72"/>
                  </a:lnTo>
                  <a:lnTo>
                    <a:pt x="11" y="72"/>
                  </a:lnTo>
                  <a:lnTo>
                    <a:pt x="21" y="44"/>
                  </a:lnTo>
                  <a:lnTo>
                    <a:pt x="20" y="47"/>
                  </a:lnTo>
                  <a:lnTo>
                    <a:pt x="14" y="32"/>
                  </a:lnTo>
                  <a:lnTo>
                    <a:pt x="27" y="25"/>
                  </a:lnTo>
                  <a:lnTo>
                    <a:pt x="23" y="23"/>
                  </a:lnTo>
                  <a:lnTo>
                    <a:pt x="26" y="20"/>
                  </a:lnTo>
                  <a:lnTo>
                    <a:pt x="23" y="15"/>
                  </a:lnTo>
                  <a:lnTo>
                    <a:pt x="33" y="6"/>
                  </a:lnTo>
                  <a:lnTo>
                    <a:pt x="52"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80" name="Freeform 2024"/>
            <p:cNvSpPr>
              <a:spLocks/>
            </p:cNvSpPr>
            <p:nvPr/>
          </p:nvSpPr>
          <p:spPr bwMode="auto">
            <a:xfrm>
              <a:off x="4843463" y="2744788"/>
              <a:ext cx="20638" cy="30163"/>
            </a:xfrm>
            <a:custGeom>
              <a:avLst/>
              <a:gdLst/>
              <a:ahLst/>
              <a:cxnLst>
                <a:cxn ang="0">
                  <a:pos x="13" y="0"/>
                </a:cxn>
                <a:cxn ang="0">
                  <a:pos x="26" y="22"/>
                </a:cxn>
                <a:cxn ang="0">
                  <a:pos x="10" y="39"/>
                </a:cxn>
                <a:cxn ang="0">
                  <a:pos x="1" y="34"/>
                </a:cxn>
                <a:cxn ang="0">
                  <a:pos x="1" y="39"/>
                </a:cxn>
                <a:cxn ang="0">
                  <a:pos x="0" y="34"/>
                </a:cxn>
                <a:cxn ang="0">
                  <a:pos x="1" y="19"/>
                </a:cxn>
                <a:cxn ang="0">
                  <a:pos x="7" y="4"/>
                </a:cxn>
                <a:cxn ang="0">
                  <a:pos x="13" y="0"/>
                </a:cxn>
              </a:cxnLst>
              <a:rect l="0" t="0" r="r" b="b"/>
              <a:pathLst>
                <a:path w="26" h="39">
                  <a:moveTo>
                    <a:pt x="13" y="0"/>
                  </a:moveTo>
                  <a:lnTo>
                    <a:pt x="26" y="22"/>
                  </a:lnTo>
                  <a:lnTo>
                    <a:pt x="10" y="39"/>
                  </a:lnTo>
                  <a:lnTo>
                    <a:pt x="1" y="34"/>
                  </a:lnTo>
                  <a:lnTo>
                    <a:pt x="1" y="39"/>
                  </a:lnTo>
                  <a:lnTo>
                    <a:pt x="0" y="34"/>
                  </a:lnTo>
                  <a:lnTo>
                    <a:pt x="1" y="19"/>
                  </a:lnTo>
                  <a:lnTo>
                    <a:pt x="7" y="4"/>
                  </a:lnTo>
                  <a:lnTo>
                    <a:pt x="1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81" name="Freeform 2025"/>
            <p:cNvSpPr>
              <a:spLocks/>
            </p:cNvSpPr>
            <p:nvPr/>
          </p:nvSpPr>
          <p:spPr bwMode="auto">
            <a:xfrm>
              <a:off x="6334126" y="2671763"/>
              <a:ext cx="50800" cy="30163"/>
            </a:xfrm>
            <a:custGeom>
              <a:avLst/>
              <a:gdLst/>
              <a:ahLst/>
              <a:cxnLst>
                <a:cxn ang="0">
                  <a:pos x="43" y="0"/>
                </a:cxn>
                <a:cxn ang="0">
                  <a:pos x="66" y="16"/>
                </a:cxn>
                <a:cxn ang="0">
                  <a:pos x="65" y="26"/>
                </a:cxn>
                <a:cxn ang="0">
                  <a:pos x="43" y="35"/>
                </a:cxn>
                <a:cxn ang="0">
                  <a:pos x="25" y="32"/>
                </a:cxn>
                <a:cxn ang="0">
                  <a:pos x="8" y="39"/>
                </a:cxn>
                <a:cxn ang="0">
                  <a:pos x="0" y="29"/>
                </a:cxn>
                <a:cxn ang="0">
                  <a:pos x="24" y="3"/>
                </a:cxn>
                <a:cxn ang="0">
                  <a:pos x="28" y="3"/>
                </a:cxn>
                <a:cxn ang="0">
                  <a:pos x="43" y="0"/>
                </a:cxn>
              </a:cxnLst>
              <a:rect l="0" t="0" r="r" b="b"/>
              <a:pathLst>
                <a:path w="66" h="39">
                  <a:moveTo>
                    <a:pt x="43" y="0"/>
                  </a:moveTo>
                  <a:lnTo>
                    <a:pt x="66" y="16"/>
                  </a:lnTo>
                  <a:lnTo>
                    <a:pt x="65" y="26"/>
                  </a:lnTo>
                  <a:lnTo>
                    <a:pt x="43" y="35"/>
                  </a:lnTo>
                  <a:lnTo>
                    <a:pt x="25" y="32"/>
                  </a:lnTo>
                  <a:lnTo>
                    <a:pt x="8" y="39"/>
                  </a:lnTo>
                  <a:lnTo>
                    <a:pt x="0" y="29"/>
                  </a:lnTo>
                  <a:lnTo>
                    <a:pt x="24" y="3"/>
                  </a:lnTo>
                  <a:lnTo>
                    <a:pt x="28" y="3"/>
                  </a:lnTo>
                  <a:lnTo>
                    <a:pt x="43"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82" name="Freeform 2026"/>
            <p:cNvSpPr>
              <a:spLocks/>
            </p:cNvSpPr>
            <p:nvPr/>
          </p:nvSpPr>
          <p:spPr bwMode="auto">
            <a:xfrm>
              <a:off x="6072188" y="3206750"/>
              <a:ext cx="9525" cy="9525"/>
            </a:xfrm>
            <a:custGeom>
              <a:avLst/>
              <a:gdLst/>
              <a:ahLst/>
              <a:cxnLst>
                <a:cxn ang="0">
                  <a:pos x="11" y="0"/>
                </a:cxn>
                <a:cxn ang="0">
                  <a:pos x="13" y="4"/>
                </a:cxn>
                <a:cxn ang="0">
                  <a:pos x="10" y="7"/>
                </a:cxn>
                <a:cxn ang="0">
                  <a:pos x="0" y="13"/>
                </a:cxn>
                <a:cxn ang="0">
                  <a:pos x="0" y="10"/>
                </a:cxn>
                <a:cxn ang="0">
                  <a:pos x="11" y="0"/>
                </a:cxn>
              </a:cxnLst>
              <a:rect l="0" t="0" r="r" b="b"/>
              <a:pathLst>
                <a:path w="13" h="13">
                  <a:moveTo>
                    <a:pt x="11" y="0"/>
                  </a:moveTo>
                  <a:lnTo>
                    <a:pt x="13" y="4"/>
                  </a:lnTo>
                  <a:lnTo>
                    <a:pt x="10" y="7"/>
                  </a:lnTo>
                  <a:lnTo>
                    <a:pt x="0" y="13"/>
                  </a:lnTo>
                  <a:lnTo>
                    <a:pt x="0" y="10"/>
                  </a:lnTo>
                  <a:lnTo>
                    <a:pt x="11"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83" name="Freeform 2027"/>
            <p:cNvSpPr>
              <a:spLocks/>
            </p:cNvSpPr>
            <p:nvPr/>
          </p:nvSpPr>
          <p:spPr bwMode="auto">
            <a:xfrm>
              <a:off x="5915026" y="3133725"/>
              <a:ext cx="41275" cy="155575"/>
            </a:xfrm>
            <a:custGeom>
              <a:avLst/>
              <a:gdLst/>
              <a:ahLst/>
              <a:cxnLst>
                <a:cxn ang="0">
                  <a:pos x="17" y="0"/>
                </a:cxn>
                <a:cxn ang="0">
                  <a:pos x="21" y="4"/>
                </a:cxn>
                <a:cxn ang="0">
                  <a:pos x="28" y="38"/>
                </a:cxn>
                <a:cxn ang="0">
                  <a:pos x="25" y="52"/>
                </a:cxn>
                <a:cxn ang="0">
                  <a:pos x="27" y="70"/>
                </a:cxn>
                <a:cxn ang="0">
                  <a:pos x="46" y="122"/>
                </a:cxn>
                <a:cxn ang="0">
                  <a:pos x="53" y="135"/>
                </a:cxn>
                <a:cxn ang="0">
                  <a:pos x="37" y="122"/>
                </a:cxn>
                <a:cxn ang="0">
                  <a:pos x="24" y="124"/>
                </a:cxn>
                <a:cxn ang="0">
                  <a:pos x="17" y="160"/>
                </a:cxn>
                <a:cxn ang="0">
                  <a:pos x="25" y="178"/>
                </a:cxn>
                <a:cxn ang="0">
                  <a:pos x="31" y="179"/>
                </a:cxn>
                <a:cxn ang="0">
                  <a:pos x="33" y="191"/>
                </a:cxn>
                <a:cxn ang="0">
                  <a:pos x="31" y="195"/>
                </a:cxn>
                <a:cxn ang="0">
                  <a:pos x="30" y="185"/>
                </a:cxn>
                <a:cxn ang="0">
                  <a:pos x="17" y="181"/>
                </a:cxn>
                <a:cxn ang="0">
                  <a:pos x="9" y="197"/>
                </a:cxn>
                <a:cxn ang="0">
                  <a:pos x="5" y="195"/>
                </a:cxn>
                <a:cxn ang="0">
                  <a:pos x="3" y="181"/>
                </a:cxn>
                <a:cxn ang="0">
                  <a:pos x="9" y="152"/>
                </a:cxn>
                <a:cxn ang="0">
                  <a:pos x="3" y="135"/>
                </a:cxn>
                <a:cxn ang="0">
                  <a:pos x="9" y="106"/>
                </a:cxn>
                <a:cxn ang="0">
                  <a:pos x="6" y="90"/>
                </a:cxn>
                <a:cxn ang="0">
                  <a:pos x="9" y="77"/>
                </a:cxn>
                <a:cxn ang="0">
                  <a:pos x="2" y="65"/>
                </a:cxn>
                <a:cxn ang="0">
                  <a:pos x="0" y="51"/>
                </a:cxn>
                <a:cxn ang="0">
                  <a:pos x="3" y="22"/>
                </a:cxn>
                <a:cxn ang="0">
                  <a:pos x="14" y="23"/>
                </a:cxn>
                <a:cxn ang="0">
                  <a:pos x="18" y="16"/>
                </a:cxn>
                <a:cxn ang="0">
                  <a:pos x="11" y="3"/>
                </a:cxn>
                <a:cxn ang="0">
                  <a:pos x="17" y="0"/>
                </a:cxn>
              </a:cxnLst>
              <a:rect l="0" t="0" r="r" b="b"/>
              <a:pathLst>
                <a:path w="53" h="197">
                  <a:moveTo>
                    <a:pt x="17" y="0"/>
                  </a:moveTo>
                  <a:lnTo>
                    <a:pt x="21" y="4"/>
                  </a:lnTo>
                  <a:lnTo>
                    <a:pt x="28" y="38"/>
                  </a:lnTo>
                  <a:lnTo>
                    <a:pt x="25" y="52"/>
                  </a:lnTo>
                  <a:lnTo>
                    <a:pt x="27" y="70"/>
                  </a:lnTo>
                  <a:lnTo>
                    <a:pt x="46" y="122"/>
                  </a:lnTo>
                  <a:lnTo>
                    <a:pt x="53" y="135"/>
                  </a:lnTo>
                  <a:lnTo>
                    <a:pt x="37" y="122"/>
                  </a:lnTo>
                  <a:lnTo>
                    <a:pt x="24" y="124"/>
                  </a:lnTo>
                  <a:lnTo>
                    <a:pt x="17" y="160"/>
                  </a:lnTo>
                  <a:lnTo>
                    <a:pt x="25" y="178"/>
                  </a:lnTo>
                  <a:lnTo>
                    <a:pt x="31" y="179"/>
                  </a:lnTo>
                  <a:lnTo>
                    <a:pt x="33" y="191"/>
                  </a:lnTo>
                  <a:lnTo>
                    <a:pt x="31" y="195"/>
                  </a:lnTo>
                  <a:lnTo>
                    <a:pt x="30" y="185"/>
                  </a:lnTo>
                  <a:lnTo>
                    <a:pt x="17" y="181"/>
                  </a:lnTo>
                  <a:lnTo>
                    <a:pt x="9" y="197"/>
                  </a:lnTo>
                  <a:lnTo>
                    <a:pt x="5" y="195"/>
                  </a:lnTo>
                  <a:lnTo>
                    <a:pt x="3" y="181"/>
                  </a:lnTo>
                  <a:lnTo>
                    <a:pt x="9" y="152"/>
                  </a:lnTo>
                  <a:lnTo>
                    <a:pt x="3" y="135"/>
                  </a:lnTo>
                  <a:lnTo>
                    <a:pt x="9" y="106"/>
                  </a:lnTo>
                  <a:lnTo>
                    <a:pt x="6" y="90"/>
                  </a:lnTo>
                  <a:lnTo>
                    <a:pt x="9" y="77"/>
                  </a:lnTo>
                  <a:lnTo>
                    <a:pt x="2" y="65"/>
                  </a:lnTo>
                  <a:lnTo>
                    <a:pt x="0" y="51"/>
                  </a:lnTo>
                  <a:lnTo>
                    <a:pt x="3" y="22"/>
                  </a:lnTo>
                  <a:lnTo>
                    <a:pt x="14" y="23"/>
                  </a:lnTo>
                  <a:lnTo>
                    <a:pt x="18" y="16"/>
                  </a:lnTo>
                  <a:lnTo>
                    <a:pt x="11" y="3"/>
                  </a:lnTo>
                  <a:lnTo>
                    <a:pt x="17"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84" name="Freeform 2028"/>
            <p:cNvSpPr>
              <a:spLocks/>
            </p:cNvSpPr>
            <p:nvPr/>
          </p:nvSpPr>
          <p:spPr bwMode="auto">
            <a:xfrm>
              <a:off x="4603751" y="2387600"/>
              <a:ext cx="1866900" cy="987425"/>
            </a:xfrm>
            <a:custGeom>
              <a:avLst/>
              <a:gdLst/>
              <a:ahLst/>
              <a:cxnLst>
                <a:cxn ang="0">
                  <a:pos x="1234" y="108"/>
                </a:cxn>
                <a:cxn ang="0">
                  <a:pos x="1199" y="202"/>
                </a:cxn>
                <a:cxn ang="0">
                  <a:pos x="1189" y="250"/>
                </a:cxn>
                <a:cxn ang="0">
                  <a:pos x="1254" y="266"/>
                </a:cxn>
                <a:cxn ang="0">
                  <a:pos x="1476" y="284"/>
                </a:cxn>
                <a:cxn ang="0">
                  <a:pos x="1555" y="352"/>
                </a:cxn>
                <a:cxn ang="0">
                  <a:pos x="1775" y="352"/>
                </a:cxn>
                <a:cxn ang="0">
                  <a:pos x="2013" y="449"/>
                </a:cxn>
                <a:cxn ang="0">
                  <a:pos x="2220" y="479"/>
                </a:cxn>
                <a:cxn ang="0">
                  <a:pos x="2291" y="567"/>
                </a:cxn>
                <a:cxn ang="0">
                  <a:pos x="2341" y="590"/>
                </a:cxn>
                <a:cxn ang="0">
                  <a:pos x="2300" y="647"/>
                </a:cxn>
                <a:cxn ang="0">
                  <a:pos x="2226" y="583"/>
                </a:cxn>
                <a:cxn ang="0">
                  <a:pos x="2179" y="647"/>
                </a:cxn>
                <a:cxn ang="0">
                  <a:pos x="2110" y="733"/>
                </a:cxn>
                <a:cxn ang="0">
                  <a:pos x="1981" y="786"/>
                </a:cxn>
                <a:cxn ang="0">
                  <a:pos x="1953" y="894"/>
                </a:cxn>
                <a:cxn ang="0">
                  <a:pos x="1851" y="916"/>
                </a:cxn>
                <a:cxn ang="0">
                  <a:pos x="1986" y="711"/>
                </a:cxn>
                <a:cxn ang="0">
                  <a:pos x="1921" y="726"/>
                </a:cxn>
                <a:cxn ang="0">
                  <a:pos x="1791" y="821"/>
                </a:cxn>
                <a:cxn ang="0">
                  <a:pos x="1673" y="808"/>
                </a:cxn>
                <a:cxn ang="0">
                  <a:pos x="1588" y="964"/>
                </a:cxn>
                <a:cxn ang="0">
                  <a:pos x="1634" y="1034"/>
                </a:cxn>
                <a:cxn ang="0">
                  <a:pos x="1494" y="1217"/>
                </a:cxn>
                <a:cxn ang="0">
                  <a:pos x="1494" y="1095"/>
                </a:cxn>
                <a:cxn ang="0">
                  <a:pos x="1338" y="1015"/>
                </a:cxn>
                <a:cxn ang="0">
                  <a:pos x="1079" y="1033"/>
                </a:cxn>
                <a:cxn ang="0">
                  <a:pos x="837" y="1066"/>
                </a:cxn>
                <a:cxn ang="0">
                  <a:pos x="767" y="1060"/>
                </a:cxn>
                <a:cxn ang="0">
                  <a:pos x="696" y="1020"/>
                </a:cxn>
                <a:cxn ang="0">
                  <a:pos x="658" y="1024"/>
                </a:cxn>
                <a:cxn ang="0">
                  <a:pos x="619" y="1008"/>
                </a:cxn>
                <a:cxn ang="0">
                  <a:pos x="543" y="1020"/>
                </a:cxn>
                <a:cxn ang="0">
                  <a:pos x="519" y="1037"/>
                </a:cxn>
                <a:cxn ang="0">
                  <a:pos x="489" y="1072"/>
                </a:cxn>
                <a:cxn ang="0">
                  <a:pos x="413" y="1068"/>
                </a:cxn>
                <a:cxn ang="0">
                  <a:pos x="352" y="1049"/>
                </a:cxn>
                <a:cxn ang="0">
                  <a:pos x="308" y="1136"/>
                </a:cxn>
                <a:cxn ang="0">
                  <a:pos x="302" y="1244"/>
                </a:cxn>
                <a:cxn ang="0">
                  <a:pos x="146" y="1168"/>
                </a:cxn>
                <a:cxn ang="0">
                  <a:pos x="174" y="1075"/>
                </a:cxn>
                <a:cxn ang="0">
                  <a:pos x="97" y="1031"/>
                </a:cxn>
                <a:cxn ang="0">
                  <a:pos x="44" y="907"/>
                </a:cxn>
                <a:cxn ang="0">
                  <a:pos x="25" y="786"/>
                </a:cxn>
                <a:cxn ang="0">
                  <a:pos x="35" y="628"/>
                </a:cxn>
                <a:cxn ang="0">
                  <a:pos x="67" y="435"/>
                </a:cxn>
                <a:cxn ang="0">
                  <a:pos x="202" y="558"/>
                </a:cxn>
                <a:cxn ang="0">
                  <a:pos x="148" y="666"/>
                </a:cxn>
                <a:cxn ang="0">
                  <a:pos x="235" y="577"/>
                </a:cxn>
                <a:cxn ang="0">
                  <a:pos x="277" y="554"/>
                </a:cxn>
                <a:cxn ang="0">
                  <a:pos x="382" y="476"/>
                </a:cxn>
                <a:cxn ang="0">
                  <a:pos x="489" y="433"/>
                </a:cxn>
                <a:cxn ang="0">
                  <a:pos x="571" y="367"/>
                </a:cxn>
                <a:cxn ang="0">
                  <a:pos x="661" y="522"/>
                </a:cxn>
                <a:cxn ang="0">
                  <a:pos x="677" y="494"/>
                </a:cxn>
                <a:cxn ang="0">
                  <a:pos x="670" y="460"/>
                </a:cxn>
                <a:cxn ang="0">
                  <a:pos x="694" y="365"/>
                </a:cxn>
                <a:cxn ang="0">
                  <a:pos x="804" y="364"/>
                </a:cxn>
                <a:cxn ang="0">
                  <a:pos x="776" y="288"/>
                </a:cxn>
                <a:cxn ang="0">
                  <a:pos x="862" y="177"/>
                </a:cxn>
                <a:cxn ang="0">
                  <a:pos x="1015" y="108"/>
                </a:cxn>
              </a:cxnLst>
              <a:rect l="0" t="0" r="r" b="b"/>
              <a:pathLst>
                <a:path w="2352" h="1244">
                  <a:moveTo>
                    <a:pt x="1109" y="0"/>
                  </a:moveTo>
                  <a:lnTo>
                    <a:pt x="1132" y="12"/>
                  </a:lnTo>
                  <a:lnTo>
                    <a:pt x="1136" y="27"/>
                  </a:lnTo>
                  <a:lnTo>
                    <a:pt x="1112" y="53"/>
                  </a:lnTo>
                  <a:lnTo>
                    <a:pt x="1132" y="40"/>
                  </a:lnTo>
                  <a:lnTo>
                    <a:pt x="1130" y="48"/>
                  </a:lnTo>
                  <a:lnTo>
                    <a:pt x="1154" y="50"/>
                  </a:lnTo>
                  <a:lnTo>
                    <a:pt x="1154" y="56"/>
                  </a:lnTo>
                  <a:lnTo>
                    <a:pt x="1152" y="66"/>
                  </a:lnTo>
                  <a:lnTo>
                    <a:pt x="1136" y="85"/>
                  </a:lnTo>
                  <a:lnTo>
                    <a:pt x="1154" y="85"/>
                  </a:lnTo>
                  <a:lnTo>
                    <a:pt x="1167" y="66"/>
                  </a:lnTo>
                  <a:lnTo>
                    <a:pt x="1209" y="69"/>
                  </a:lnTo>
                  <a:lnTo>
                    <a:pt x="1233" y="94"/>
                  </a:lnTo>
                  <a:lnTo>
                    <a:pt x="1230" y="100"/>
                  </a:lnTo>
                  <a:lnTo>
                    <a:pt x="1234" y="108"/>
                  </a:lnTo>
                  <a:lnTo>
                    <a:pt x="1240" y="100"/>
                  </a:lnTo>
                  <a:lnTo>
                    <a:pt x="1246" y="119"/>
                  </a:lnTo>
                  <a:lnTo>
                    <a:pt x="1249" y="119"/>
                  </a:lnTo>
                  <a:lnTo>
                    <a:pt x="1249" y="126"/>
                  </a:lnTo>
                  <a:lnTo>
                    <a:pt x="1243" y="139"/>
                  </a:lnTo>
                  <a:lnTo>
                    <a:pt x="1228" y="124"/>
                  </a:lnTo>
                  <a:lnTo>
                    <a:pt x="1235" y="139"/>
                  </a:lnTo>
                  <a:lnTo>
                    <a:pt x="1247" y="143"/>
                  </a:lnTo>
                  <a:lnTo>
                    <a:pt x="1246" y="148"/>
                  </a:lnTo>
                  <a:lnTo>
                    <a:pt x="1247" y="157"/>
                  </a:lnTo>
                  <a:lnTo>
                    <a:pt x="1240" y="173"/>
                  </a:lnTo>
                  <a:lnTo>
                    <a:pt x="1225" y="181"/>
                  </a:lnTo>
                  <a:lnTo>
                    <a:pt x="1228" y="183"/>
                  </a:lnTo>
                  <a:lnTo>
                    <a:pt x="1219" y="186"/>
                  </a:lnTo>
                  <a:lnTo>
                    <a:pt x="1219" y="193"/>
                  </a:lnTo>
                  <a:lnTo>
                    <a:pt x="1199" y="202"/>
                  </a:lnTo>
                  <a:lnTo>
                    <a:pt x="1167" y="251"/>
                  </a:lnTo>
                  <a:lnTo>
                    <a:pt x="1152" y="250"/>
                  </a:lnTo>
                  <a:lnTo>
                    <a:pt x="1128" y="291"/>
                  </a:lnTo>
                  <a:lnTo>
                    <a:pt x="1136" y="286"/>
                  </a:lnTo>
                  <a:lnTo>
                    <a:pt x="1145" y="291"/>
                  </a:lnTo>
                  <a:lnTo>
                    <a:pt x="1141" y="286"/>
                  </a:lnTo>
                  <a:lnTo>
                    <a:pt x="1139" y="281"/>
                  </a:lnTo>
                  <a:lnTo>
                    <a:pt x="1141" y="275"/>
                  </a:lnTo>
                  <a:lnTo>
                    <a:pt x="1158" y="276"/>
                  </a:lnTo>
                  <a:lnTo>
                    <a:pt x="1181" y="265"/>
                  </a:lnTo>
                  <a:lnTo>
                    <a:pt x="1183" y="262"/>
                  </a:lnTo>
                  <a:lnTo>
                    <a:pt x="1180" y="254"/>
                  </a:lnTo>
                  <a:lnTo>
                    <a:pt x="1189" y="260"/>
                  </a:lnTo>
                  <a:lnTo>
                    <a:pt x="1205" y="249"/>
                  </a:lnTo>
                  <a:lnTo>
                    <a:pt x="1202" y="243"/>
                  </a:lnTo>
                  <a:lnTo>
                    <a:pt x="1189" y="250"/>
                  </a:lnTo>
                  <a:lnTo>
                    <a:pt x="1186" y="241"/>
                  </a:lnTo>
                  <a:lnTo>
                    <a:pt x="1195" y="230"/>
                  </a:lnTo>
                  <a:lnTo>
                    <a:pt x="1205" y="237"/>
                  </a:lnTo>
                  <a:lnTo>
                    <a:pt x="1214" y="230"/>
                  </a:lnTo>
                  <a:lnTo>
                    <a:pt x="1211" y="232"/>
                  </a:lnTo>
                  <a:lnTo>
                    <a:pt x="1212" y="241"/>
                  </a:lnTo>
                  <a:lnTo>
                    <a:pt x="1228" y="247"/>
                  </a:lnTo>
                  <a:lnTo>
                    <a:pt x="1234" y="243"/>
                  </a:lnTo>
                  <a:lnTo>
                    <a:pt x="1234" y="230"/>
                  </a:lnTo>
                  <a:lnTo>
                    <a:pt x="1241" y="250"/>
                  </a:lnTo>
                  <a:lnTo>
                    <a:pt x="1240" y="266"/>
                  </a:lnTo>
                  <a:lnTo>
                    <a:pt x="1246" y="266"/>
                  </a:lnTo>
                  <a:lnTo>
                    <a:pt x="1240" y="272"/>
                  </a:lnTo>
                  <a:lnTo>
                    <a:pt x="1243" y="272"/>
                  </a:lnTo>
                  <a:lnTo>
                    <a:pt x="1249" y="269"/>
                  </a:lnTo>
                  <a:lnTo>
                    <a:pt x="1254" y="266"/>
                  </a:lnTo>
                  <a:lnTo>
                    <a:pt x="1246" y="256"/>
                  </a:lnTo>
                  <a:lnTo>
                    <a:pt x="1276" y="247"/>
                  </a:lnTo>
                  <a:lnTo>
                    <a:pt x="1321" y="257"/>
                  </a:lnTo>
                  <a:lnTo>
                    <a:pt x="1316" y="260"/>
                  </a:lnTo>
                  <a:lnTo>
                    <a:pt x="1316" y="275"/>
                  </a:lnTo>
                  <a:lnTo>
                    <a:pt x="1354" y="286"/>
                  </a:lnTo>
                  <a:lnTo>
                    <a:pt x="1384" y="281"/>
                  </a:lnTo>
                  <a:lnTo>
                    <a:pt x="1389" y="276"/>
                  </a:lnTo>
                  <a:lnTo>
                    <a:pt x="1383" y="260"/>
                  </a:lnTo>
                  <a:lnTo>
                    <a:pt x="1387" y="244"/>
                  </a:lnTo>
                  <a:lnTo>
                    <a:pt x="1391" y="247"/>
                  </a:lnTo>
                  <a:lnTo>
                    <a:pt x="1394" y="238"/>
                  </a:lnTo>
                  <a:lnTo>
                    <a:pt x="1434" y="262"/>
                  </a:lnTo>
                  <a:lnTo>
                    <a:pt x="1440" y="254"/>
                  </a:lnTo>
                  <a:lnTo>
                    <a:pt x="1456" y="259"/>
                  </a:lnTo>
                  <a:lnTo>
                    <a:pt x="1476" y="284"/>
                  </a:lnTo>
                  <a:lnTo>
                    <a:pt x="1472" y="304"/>
                  </a:lnTo>
                  <a:lnTo>
                    <a:pt x="1478" y="314"/>
                  </a:lnTo>
                  <a:lnTo>
                    <a:pt x="1475" y="324"/>
                  </a:lnTo>
                  <a:lnTo>
                    <a:pt x="1476" y="324"/>
                  </a:lnTo>
                  <a:lnTo>
                    <a:pt x="1464" y="338"/>
                  </a:lnTo>
                  <a:lnTo>
                    <a:pt x="1466" y="351"/>
                  </a:lnTo>
                  <a:lnTo>
                    <a:pt x="1470" y="349"/>
                  </a:lnTo>
                  <a:lnTo>
                    <a:pt x="1482" y="378"/>
                  </a:lnTo>
                  <a:lnTo>
                    <a:pt x="1495" y="384"/>
                  </a:lnTo>
                  <a:lnTo>
                    <a:pt x="1501" y="395"/>
                  </a:lnTo>
                  <a:lnTo>
                    <a:pt x="1511" y="373"/>
                  </a:lnTo>
                  <a:lnTo>
                    <a:pt x="1513" y="355"/>
                  </a:lnTo>
                  <a:lnTo>
                    <a:pt x="1521" y="335"/>
                  </a:lnTo>
                  <a:lnTo>
                    <a:pt x="1536" y="361"/>
                  </a:lnTo>
                  <a:lnTo>
                    <a:pt x="1552" y="365"/>
                  </a:lnTo>
                  <a:lnTo>
                    <a:pt x="1555" y="352"/>
                  </a:lnTo>
                  <a:lnTo>
                    <a:pt x="1562" y="351"/>
                  </a:lnTo>
                  <a:lnTo>
                    <a:pt x="1597" y="374"/>
                  </a:lnTo>
                  <a:lnTo>
                    <a:pt x="1619" y="357"/>
                  </a:lnTo>
                  <a:lnTo>
                    <a:pt x="1626" y="360"/>
                  </a:lnTo>
                  <a:lnTo>
                    <a:pt x="1622" y="346"/>
                  </a:lnTo>
                  <a:lnTo>
                    <a:pt x="1625" y="341"/>
                  </a:lnTo>
                  <a:lnTo>
                    <a:pt x="1623" y="332"/>
                  </a:lnTo>
                  <a:lnTo>
                    <a:pt x="1644" y="305"/>
                  </a:lnTo>
                  <a:lnTo>
                    <a:pt x="1638" y="297"/>
                  </a:lnTo>
                  <a:lnTo>
                    <a:pt x="1642" y="291"/>
                  </a:lnTo>
                  <a:lnTo>
                    <a:pt x="1763" y="322"/>
                  </a:lnTo>
                  <a:lnTo>
                    <a:pt x="1768" y="326"/>
                  </a:lnTo>
                  <a:lnTo>
                    <a:pt x="1772" y="341"/>
                  </a:lnTo>
                  <a:lnTo>
                    <a:pt x="1763" y="338"/>
                  </a:lnTo>
                  <a:lnTo>
                    <a:pt x="1756" y="349"/>
                  </a:lnTo>
                  <a:lnTo>
                    <a:pt x="1775" y="352"/>
                  </a:lnTo>
                  <a:lnTo>
                    <a:pt x="1782" y="362"/>
                  </a:lnTo>
                  <a:lnTo>
                    <a:pt x="1794" y="361"/>
                  </a:lnTo>
                  <a:lnTo>
                    <a:pt x="1806" y="373"/>
                  </a:lnTo>
                  <a:lnTo>
                    <a:pt x="1797" y="381"/>
                  </a:lnTo>
                  <a:lnTo>
                    <a:pt x="1807" y="390"/>
                  </a:lnTo>
                  <a:lnTo>
                    <a:pt x="1839" y="381"/>
                  </a:lnTo>
                  <a:lnTo>
                    <a:pt x="1897" y="383"/>
                  </a:lnTo>
                  <a:lnTo>
                    <a:pt x="1915" y="408"/>
                  </a:lnTo>
                  <a:lnTo>
                    <a:pt x="1916" y="416"/>
                  </a:lnTo>
                  <a:lnTo>
                    <a:pt x="1911" y="435"/>
                  </a:lnTo>
                  <a:lnTo>
                    <a:pt x="1934" y="444"/>
                  </a:lnTo>
                  <a:lnTo>
                    <a:pt x="1934" y="453"/>
                  </a:lnTo>
                  <a:lnTo>
                    <a:pt x="1949" y="438"/>
                  </a:lnTo>
                  <a:lnTo>
                    <a:pt x="1973" y="435"/>
                  </a:lnTo>
                  <a:lnTo>
                    <a:pt x="1986" y="444"/>
                  </a:lnTo>
                  <a:lnTo>
                    <a:pt x="2013" y="449"/>
                  </a:lnTo>
                  <a:lnTo>
                    <a:pt x="2027" y="435"/>
                  </a:lnTo>
                  <a:lnTo>
                    <a:pt x="2033" y="444"/>
                  </a:lnTo>
                  <a:lnTo>
                    <a:pt x="2035" y="460"/>
                  </a:lnTo>
                  <a:lnTo>
                    <a:pt x="2058" y="479"/>
                  </a:lnTo>
                  <a:lnTo>
                    <a:pt x="2074" y="465"/>
                  </a:lnTo>
                  <a:lnTo>
                    <a:pt x="2068" y="444"/>
                  </a:lnTo>
                  <a:lnTo>
                    <a:pt x="2061" y="443"/>
                  </a:lnTo>
                  <a:lnTo>
                    <a:pt x="2067" y="437"/>
                  </a:lnTo>
                  <a:lnTo>
                    <a:pt x="2067" y="425"/>
                  </a:lnTo>
                  <a:lnTo>
                    <a:pt x="2071" y="424"/>
                  </a:lnTo>
                  <a:lnTo>
                    <a:pt x="2106" y="433"/>
                  </a:lnTo>
                  <a:lnTo>
                    <a:pt x="2147" y="431"/>
                  </a:lnTo>
                  <a:lnTo>
                    <a:pt x="2179" y="450"/>
                  </a:lnTo>
                  <a:lnTo>
                    <a:pt x="2202" y="472"/>
                  </a:lnTo>
                  <a:lnTo>
                    <a:pt x="2208" y="475"/>
                  </a:lnTo>
                  <a:lnTo>
                    <a:pt x="2220" y="479"/>
                  </a:lnTo>
                  <a:lnTo>
                    <a:pt x="2221" y="488"/>
                  </a:lnTo>
                  <a:lnTo>
                    <a:pt x="2230" y="492"/>
                  </a:lnTo>
                  <a:lnTo>
                    <a:pt x="2230" y="500"/>
                  </a:lnTo>
                  <a:lnTo>
                    <a:pt x="2242" y="500"/>
                  </a:lnTo>
                  <a:lnTo>
                    <a:pt x="2247" y="506"/>
                  </a:lnTo>
                  <a:lnTo>
                    <a:pt x="2249" y="510"/>
                  </a:lnTo>
                  <a:lnTo>
                    <a:pt x="2246" y="513"/>
                  </a:lnTo>
                  <a:lnTo>
                    <a:pt x="2259" y="516"/>
                  </a:lnTo>
                  <a:lnTo>
                    <a:pt x="2253" y="522"/>
                  </a:lnTo>
                  <a:lnTo>
                    <a:pt x="2269" y="532"/>
                  </a:lnTo>
                  <a:lnTo>
                    <a:pt x="2262" y="520"/>
                  </a:lnTo>
                  <a:lnTo>
                    <a:pt x="2269" y="522"/>
                  </a:lnTo>
                  <a:lnTo>
                    <a:pt x="2278" y="533"/>
                  </a:lnTo>
                  <a:lnTo>
                    <a:pt x="2275" y="533"/>
                  </a:lnTo>
                  <a:lnTo>
                    <a:pt x="2280" y="558"/>
                  </a:lnTo>
                  <a:lnTo>
                    <a:pt x="2291" y="567"/>
                  </a:lnTo>
                  <a:lnTo>
                    <a:pt x="2290" y="574"/>
                  </a:lnTo>
                  <a:lnTo>
                    <a:pt x="2294" y="567"/>
                  </a:lnTo>
                  <a:lnTo>
                    <a:pt x="2288" y="562"/>
                  </a:lnTo>
                  <a:lnTo>
                    <a:pt x="2290" y="549"/>
                  </a:lnTo>
                  <a:lnTo>
                    <a:pt x="2282" y="546"/>
                  </a:lnTo>
                  <a:lnTo>
                    <a:pt x="2293" y="548"/>
                  </a:lnTo>
                  <a:lnTo>
                    <a:pt x="2294" y="543"/>
                  </a:lnTo>
                  <a:lnTo>
                    <a:pt x="2301" y="548"/>
                  </a:lnTo>
                  <a:lnTo>
                    <a:pt x="2298" y="552"/>
                  </a:lnTo>
                  <a:lnTo>
                    <a:pt x="2300" y="555"/>
                  </a:lnTo>
                  <a:lnTo>
                    <a:pt x="2303" y="549"/>
                  </a:lnTo>
                  <a:lnTo>
                    <a:pt x="2322" y="552"/>
                  </a:lnTo>
                  <a:lnTo>
                    <a:pt x="2341" y="576"/>
                  </a:lnTo>
                  <a:lnTo>
                    <a:pt x="2341" y="580"/>
                  </a:lnTo>
                  <a:lnTo>
                    <a:pt x="2352" y="583"/>
                  </a:lnTo>
                  <a:lnTo>
                    <a:pt x="2341" y="590"/>
                  </a:lnTo>
                  <a:lnTo>
                    <a:pt x="2339" y="602"/>
                  </a:lnTo>
                  <a:lnTo>
                    <a:pt x="2328" y="593"/>
                  </a:lnTo>
                  <a:lnTo>
                    <a:pt x="2328" y="599"/>
                  </a:lnTo>
                  <a:lnTo>
                    <a:pt x="2332" y="606"/>
                  </a:lnTo>
                  <a:lnTo>
                    <a:pt x="2320" y="605"/>
                  </a:lnTo>
                  <a:lnTo>
                    <a:pt x="2316" y="615"/>
                  </a:lnTo>
                  <a:lnTo>
                    <a:pt x="2310" y="615"/>
                  </a:lnTo>
                  <a:lnTo>
                    <a:pt x="2319" y="621"/>
                  </a:lnTo>
                  <a:lnTo>
                    <a:pt x="2303" y="631"/>
                  </a:lnTo>
                  <a:lnTo>
                    <a:pt x="2310" y="633"/>
                  </a:lnTo>
                  <a:lnTo>
                    <a:pt x="2306" y="635"/>
                  </a:lnTo>
                  <a:lnTo>
                    <a:pt x="2315" y="643"/>
                  </a:lnTo>
                  <a:lnTo>
                    <a:pt x="2303" y="641"/>
                  </a:lnTo>
                  <a:lnTo>
                    <a:pt x="2307" y="643"/>
                  </a:lnTo>
                  <a:lnTo>
                    <a:pt x="2304" y="649"/>
                  </a:lnTo>
                  <a:lnTo>
                    <a:pt x="2300" y="647"/>
                  </a:lnTo>
                  <a:lnTo>
                    <a:pt x="2300" y="637"/>
                  </a:lnTo>
                  <a:lnTo>
                    <a:pt x="2297" y="647"/>
                  </a:lnTo>
                  <a:lnTo>
                    <a:pt x="2296" y="641"/>
                  </a:lnTo>
                  <a:lnTo>
                    <a:pt x="2290" y="644"/>
                  </a:lnTo>
                  <a:lnTo>
                    <a:pt x="2288" y="637"/>
                  </a:lnTo>
                  <a:lnTo>
                    <a:pt x="2278" y="633"/>
                  </a:lnTo>
                  <a:lnTo>
                    <a:pt x="2278" y="630"/>
                  </a:lnTo>
                  <a:lnTo>
                    <a:pt x="2275" y="631"/>
                  </a:lnTo>
                  <a:lnTo>
                    <a:pt x="2277" y="633"/>
                  </a:lnTo>
                  <a:lnTo>
                    <a:pt x="2271" y="631"/>
                  </a:lnTo>
                  <a:lnTo>
                    <a:pt x="2262" y="622"/>
                  </a:lnTo>
                  <a:lnTo>
                    <a:pt x="2262" y="608"/>
                  </a:lnTo>
                  <a:lnTo>
                    <a:pt x="2253" y="602"/>
                  </a:lnTo>
                  <a:lnTo>
                    <a:pt x="2226" y="603"/>
                  </a:lnTo>
                  <a:lnTo>
                    <a:pt x="2218" y="584"/>
                  </a:lnTo>
                  <a:lnTo>
                    <a:pt x="2226" y="583"/>
                  </a:lnTo>
                  <a:lnTo>
                    <a:pt x="2226" y="574"/>
                  </a:lnTo>
                  <a:lnTo>
                    <a:pt x="2220" y="581"/>
                  </a:lnTo>
                  <a:lnTo>
                    <a:pt x="2215" y="574"/>
                  </a:lnTo>
                  <a:lnTo>
                    <a:pt x="2214" y="574"/>
                  </a:lnTo>
                  <a:lnTo>
                    <a:pt x="2214" y="581"/>
                  </a:lnTo>
                  <a:lnTo>
                    <a:pt x="2205" y="583"/>
                  </a:lnTo>
                  <a:lnTo>
                    <a:pt x="2205" y="592"/>
                  </a:lnTo>
                  <a:lnTo>
                    <a:pt x="2214" y="605"/>
                  </a:lnTo>
                  <a:lnTo>
                    <a:pt x="2204" y="621"/>
                  </a:lnTo>
                  <a:lnTo>
                    <a:pt x="2201" y="622"/>
                  </a:lnTo>
                  <a:lnTo>
                    <a:pt x="2183" y="638"/>
                  </a:lnTo>
                  <a:lnTo>
                    <a:pt x="2179" y="633"/>
                  </a:lnTo>
                  <a:lnTo>
                    <a:pt x="2166" y="633"/>
                  </a:lnTo>
                  <a:lnTo>
                    <a:pt x="2169" y="646"/>
                  </a:lnTo>
                  <a:lnTo>
                    <a:pt x="2177" y="650"/>
                  </a:lnTo>
                  <a:lnTo>
                    <a:pt x="2179" y="647"/>
                  </a:lnTo>
                  <a:lnTo>
                    <a:pt x="2183" y="656"/>
                  </a:lnTo>
                  <a:lnTo>
                    <a:pt x="2179" y="659"/>
                  </a:lnTo>
                  <a:lnTo>
                    <a:pt x="2185" y="660"/>
                  </a:lnTo>
                  <a:lnTo>
                    <a:pt x="2186" y="678"/>
                  </a:lnTo>
                  <a:lnTo>
                    <a:pt x="2195" y="691"/>
                  </a:lnTo>
                  <a:lnTo>
                    <a:pt x="2189" y="691"/>
                  </a:lnTo>
                  <a:lnTo>
                    <a:pt x="2196" y="701"/>
                  </a:lnTo>
                  <a:lnTo>
                    <a:pt x="2189" y="714"/>
                  </a:lnTo>
                  <a:lnTo>
                    <a:pt x="2170" y="703"/>
                  </a:lnTo>
                  <a:lnTo>
                    <a:pt x="2166" y="707"/>
                  </a:lnTo>
                  <a:lnTo>
                    <a:pt x="2160" y="697"/>
                  </a:lnTo>
                  <a:lnTo>
                    <a:pt x="2163" y="708"/>
                  </a:lnTo>
                  <a:lnTo>
                    <a:pt x="2132" y="720"/>
                  </a:lnTo>
                  <a:lnTo>
                    <a:pt x="2132" y="726"/>
                  </a:lnTo>
                  <a:lnTo>
                    <a:pt x="2116" y="736"/>
                  </a:lnTo>
                  <a:lnTo>
                    <a:pt x="2110" y="733"/>
                  </a:lnTo>
                  <a:lnTo>
                    <a:pt x="2105" y="744"/>
                  </a:lnTo>
                  <a:lnTo>
                    <a:pt x="2093" y="751"/>
                  </a:lnTo>
                  <a:lnTo>
                    <a:pt x="2094" y="755"/>
                  </a:lnTo>
                  <a:lnTo>
                    <a:pt x="2088" y="754"/>
                  </a:lnTo>
                  <a:lnTo>
                    <a:pt x="2090" y="760"/>
                  </a:lnTo>
                  <a:lnTo>
                    <a:pt x="2067" y="774"/>
                  </a:lnTo>
                  <a:lnTo>
                    <a:pt x="2064" y="789"/>
                  </a:lnTo>
                  <a:lnTo>
                    <a:pt x="2051" y="771"/>
                  </a:lnTo>
                  <a:lnTo>
                    <a:pt x="2033" y="767"/>
                  </a:lnTo>
                  <a:lnTo>
                    <a:pt x="2016" y="774"/>
                  </a:lnTo>
                  <a:lnTo>
                    <a:pt x="2005" y="792"/>
                  </a:lnTo>
                  <a:lnTo>
                    <a:pt x="2005" y="774"/>
                  </a:lnTo>
                  <a:lnTo>
                    <a:pt x="2004" y="771"/>
                  </a:lnTo>
                  <a:lnTo>
                    <a:pt x="1991" y="781"/>
                  </a:lnTo>
                  <a:lnTo>
                    <a:pt x="1986" y="792"/>
                  </a:lnTo>
                  <a:lnTo>
                    <a:pt x="1981" y="786"/>
                  </a:lnTo>
                  <a:lnTo>
                    <a:pt x="1975" y="792"/>
                  </a:lnTo>
                  <a:lnTo>
                    <a:pt x="1972" y="787"/>
                  </a:lnTo>
                  <a:lnTo>
                    <a:pt x="1966" y="792"/>
                  </a:lnTo>
                  <a:lnTo>
                    <a:pt x="1960" y="815"/>
                  </a:lnTo>
                  <a:lnTo>
                    <a:pt x="1956" y="815"/>
                  </a:lnTo>
                  <a:lnTo>
                    <a:pt x="1944" y="840"/>
                  </a:lnTo>
                  <a:lnTo>
                    <a:pt x="1943" y="849"/>
                  </a:lnTo>
                  <a:lnTo>
                    <a:pt x="1947" y="853"/>
                  </a:lnTo>
                  <a:lnTo>
                    <a:pt x="1953" y="847"/>
                  </a:lnTo>
                  <a:lnTo>
                    <a:pt x="1962" y="852"/>
                  </a:lnTo>
                  <a:lnTo>
                    <a:pt x="1954" y="869"/>
                  </a:lnTo>
                  <a:lnTo>
                    <a:pt x="1954" y="882"/>
                  </a:lnTo>
                  <a:lnTo>
                    <a:pt x="1962" y="885"/>
                  </a:lnTo>
                  <a:lnTo>
                    <a:pt x="1962" y="894"/>
                  </a:lnTo>
                  <a:lnTo>
                    <a:pt x="1957" y="903"/>
                  </a:lnTo>
                  <a:lnTo>
                    <a:pt x="1953" y="894"/>
                  </a:lnTo>
                  <a:lnTo>
                    <a:pt x="1956" y="887"/>
                  </a:lnTo>
                  <a:lnTo>
                    <a:pt x="1949" y="891"/>
                  </a:lnTo>
                  <a:lnTo>
                    <a:pt x="1949" y="895"/>
                  </a:lnTo>
                  <a:lnTo>
                    <a:pt x="1941" y="903"/>
                  </a:lnTo>
                  <a:lnTo>
                    <a:pt x="1938" y="914"/>
                  </a:lnTo>
                  <a:lnTo>
                    <a:pt x="1944" y="935"/>
                  </a:lnTo>
                  <a:lnTo>
                    <a:pt x="1938" y="941"/>
                  </a:lnTo>
                  <a:lnTo>
                    <a:pt x="1928" y="939"/>
                  </a:lnTo>
                  <a:lnTo>
                    <a:pt x="1914" y="954"/>
                  </a:lnTo>
                  <a:lnTo>
                    <a:pt x="1915" y="976"/>
                  </a:lnTo>
                  <a:lnTo>
                    <a:pt x="1911" y="973"/>
                  </a:lnTo>
                  <a:lnTo>
                    <a:pt x="1895" y="980"/>
                  </a:lnTo>
                  <a:lnTo>
                    <a:pt x="1890" y="1008"/>
                  </a:lnTo>
                  <a:lnTo>
                    <a:pt x="1868" y="1030"/>
                  </a:lnTo>
                  <a:lnTo>
                    <a:pt x="1852" y="938"/>
                  </a:lnTo>
                  <a:lnTo>
                    <a:pt x="1851" y="916"/>
                  </a:lnTo>
                  <a:lnTo>
                    <a:pt x="1857" y="882"/>
                  </a:lnTo>
                  <a:lnTo>
                    <a:pt x="1868" y="871"/>
                  </a:lnTo>
                  <a:lnTo>
                    <a:pt x="1873" y="859"/>
                  </a:lnTo>
                  <a:lnTo>
                    <a:pt x="1870" y="850"/>
                  </a:lnTo>
                  <a:lnTo>
                    <a:pt x="1879" y="852"/>
                  </a:lnTo>
                  <a:lnTo>
                    <a:pt x="1892" y="843"/>
                  </a:lnTo>
                  <a:lnTo>
                    <a:pt x="1922" y="800"/>
                  </a:lnTo>
                  <a:lnTo>
                    <a:pt x="1941" y="781"/>
                  </a:lnTo>
                  <a:lnTo>
                    <a:pt x="1943" y="774"/>
                  </a:lnTo>
                  <a:lnTo>
                    <a:pt x="1969" y="760"/>
                  </a:lnTo>
                  <a:lnTo>
                    <a:pt x="1967" y="754"/>
                  </a:lnTo>
                  <a:lnTo>
                    <a:pt x="1970" y="748"/>
                  </a:lnTo>
                  <a:lnTo>
                    <a:pt x="1970" y="739"/>
                  </a:lnTo>
                  <a:lnTo>
                    <a:pt x="1973" y="735"/>
                  </a:lnTo>
                  <a:lnTo>
                    <a:pt x="1975" y="719"/>
                  </a:lnTo>
                  <a:lnTo>
                    <a:pt x="1986" y="711"/>
                  </a:lnTo>
                  <a:lnTo>
                    <a:pt x="1986" y="708"/>
                  </a:lnTo>
                  <a:lnTo>
                    <a:pt x="1979" y="703"/>
                  </a:lnTo>
                  <a:lnTo>
                    <a:pt x="1967" y="708"/>
                  </a:lnTo>
                  <a:lnTo>
                    <a:pt x="1960" y="722"/>
                  </a:lnTo>
                  <a:lnTo>
                    <a:pt x="1959" y="730"/>
                  </a:lnTo>
                  <a:lnTo>
                    <a:pt x="1962" y="735"/>
                  </a:lnTo>
                  <a:lnTo>
                    <a:pt x="1960" y="739"/>
                  </a:lnTo>
                  <a:lnTo>
                    <a:pt x="1956" y="733"/>
                  </a:lnTo>
                  <a:lnTo>
                    <a:pt x="1949" y="736"/>
                  </a:lnTo>
                  <a:lnTo>
                    <a:pt x="1918" y="770"/>
                  </a:lnTo>
                  <a:lnTo>
                    <a:pt x="1921" y="755"/>
                  </a:lnTo>
                  <a:lnTo>
                    <a:pt x="1912" y="758"/>
                  </a:lnTo>
                  <a:lnTo>
                    <a:pt x="1916" y="752"/>
                  </a:lnTo>
                  <a:lnTo>
                    <a:pt x="1914" y="746"/>
                  </a:lnTo>
                  <a:lnTo>
                    <a:pt x="1918" y="739"/>
                  </a:lnTo>
                  <a:lnTo>
                    <a:pt x="1921" y="726"/>
                  </a:lnTo>
                  <a:lnTo>
                    <a:pt x="1912" y="735"/>
                  </a:lnTo>
                  <a:lnTo>
                    <a:pt x="1900" y="727"/>
                  </a:lnTo>
                  <a:lnTo>
                    <a:pt x="1876" y="735"/>
                  </a:lnTo>
                  <a:lnTo>
                    <a:pt x="1857" y="764"/>
                  </a:lnTo>
                  <a:lnTo>
                    <a:pt x="1841" y="777"/>
                  </a:lnTo>
                  <a:lnTo>
                    <a:pt x="1835" y="792"/>
                  </a:lnTo>
                  <a:lnTo>
                    <a:pt x="1832" y="792"/>
                  </a:lnTo>
                  <a:lnTo>
                    <a:pt x="1833" y="799"/>
                  </a:lnTo>
                  <a:lnTo>
                    <a:pt x="1832" y="803"/>
                  </a:lnTo>
                  <a:lnTo>
                    <a:pt x="1844" y="808"/>
                  </a:lnTo>
                  <a:lnTo>
                    <a:pt x="1845" y="811"/>
                  </a:lnTo>
                  <a:lnTo>
                    <a:pt x="1842" y="814"/>
                  </a:lnTo>
                  <a:lnTo>
                    <a:pt x="1823" y="811"/>
                  </a:lnTo>
                  <a:lnTo>
                    <a:pt x="1813" y="819"/>
                  </a:lnTo>
                  <a:lnTo>
                    <a:pt x="1807" y="817"/>
                  </a:lnTo>
                  <a:lnTo>
                    <a:pt x="1791" y="821"/>
                  </a:lnTo>
                  <a:lnTo>
                    <a:pt x="1787" y="815"/>
                  </a:lnTo>
                  <a:lnTo>
                    <a:pt x="1801" y="809"/>
                  </a:lnTo>
                  <a:lnTo>
                    <a:pt x="1791" y="800"/>
                  </a:lnTo>
                  <a:lnTo>
                    <a:pt x="1784" y="803"/>
                  </a:lnTo>
                  <a:lnTo>
                    <a:pt x="1760" y="795"/>
                  </a:lnTo>
                  <a:lnTo>
                    <a:pt x="1757" y="798"/>
                  </a:lnTo>
                  <a:lnTo>
                    <a:pt x="1759" y="803"/>
                  </a:lnTo>
                  <a:lnTo>
                    <a:pt x="1753" y="805"/>
                  </a:lnTo>
                  <a:lnTo>
                    <a:pt x="1755" y="809"/>
                  </a:lnTo>
                  <a:lnTo>
                    <a:pt x="1752" y="811"/>
                  </a:lnTo>
                  <a:lnTo>
                    <a:pt x="1747" y="805"/>
                  </a:lnTo>
                  <a:lnTo>
                    <a:pt x="1736" y="809"/>
                  </a:lnTo>
                  <a:lnTo>
                    <a:pt x="1720" y="803"/>
                  </a:lnTo>
                  <a:lnTo>
                    <a:pt x="1714" y="814"/>
                  </a:lnTo>
                  <a:lnTo>
                    <a:pt x="1706" y="805"/>
                  </a:lnTo>
                  <a:lnTo>
                    <a:pt x="1673" y="808"/>
                  </a:lnTo>
                  <a:lnTo>
                    <a:pt x="1658" y="815"/>
                  </a:lnTo>
                  <a:lnTo>
                    <a:pt x="1638" y="838"/>
                  </a:lnTo>
                  <a:lnTo>
                    <a:pt x="1632" y="852"/>
                  </a:lnTo>
                  <a:lnTo>
                    <a:pt x="1615" y="866"/>
                  </a:lnTo>
                  <a:lnTo>
                    <a:pt x="1594" y="897"/>
                  </a:lnTo>
                  <a:lnTo>
                    <a:pt x="1559" y="929"/>
                  </a:lnTo>
                  <a:lnTo>
                    <a:pt x="1558" y="933"/>
                  </a:lnTo>
                  <a:lnTo>
                    <a:pt x="1565" y="939"/>
                  </a:lnTo>
                  <a:lnTo>
                    <a:pt x="1581" y="938"/>
                  </a:lnTo>
                  <a:lnTo>
                    <a:pt x="1581" y="960"/>
                  </a:lnTo>
                  <a:lnTo>
                    <a:pt x="1587" y="954"/>
                  </a:lnTo>
                  <a:lnTo>
                    <a:pt x="1587" y="948"/>
                  </a:lnTo>
                  <a:lnTo>
                    <a:pt x="1593" y="946"/>
                  </a:lnTo>
                  <a:lnTo>
                    <a:pt x="1588" y="952"/>
                  </a:lnTo>
                  <a:lnTo>
                    <a:pt x="1593" y="957"/>
                  </a:lnTo>
                  <a:lnTo>
                    <a:pt x="1588" y="964"/>
                  </a:lnTo>
                  <a:lnTo>
                    <a:pt x="1600" y="963"/>
                  </a:lnTo>
                  <a:lnTo>
                    <a:pt x="1604" y="954"/>
                  </a:lnTo>
                  <a:lnTo>
                    <a:pt x="1603" y="965"/>
                  </a:lnTo>
                  <a:lnTo>
                    <a:pt x="1607" y="958"/>
                  </a:lnTo>
                  <a:lnTo>
                    <a:pt x="1607" y="946"/>
                  </a:lnTo>
                  <a:lnTo>
                    <a:pt x="1623" y="946"/>
                  </a:lnTo>
                  <a:lnTo>
                    <a:pt x="1632" y="960"/>
                  </a:lnTo>
                  <a:lnTo>
                    <a:pt x="1648" y="971"/>
                  </a:lnTo>
                  <a:lnTo>
                    <a:pt x="1644" y="977"/>
                  </a:lnTo>
                  <a:lnTo>
                    <a:pt x="1626" y="974"/>
                  </a:lnTo>
                  <a:lnTo>
                    <a:pt x="1644" y="982"/>
                  </a:lnTo>
                  <a:lnTo>
                    <a:pt x="1645" y="989"/>
                  </a:lnTo>
                  <a:lnTo>
                    <a:pt x="1644" y="993"/>
                  </a:lnTo>
                  <a:lnTo>
                    <a:pt x="1648" y="999"/>
                  </a:lnTo>
                  <a:lnTo>
                    <a:pt x="1638" y="1017"/>
                  </a:lnTo>
                  <a:lnTo>
                    <a:pt x="1634" y="1034"/>
                  </a:lnTo>
                  <a:lnTo>
                    <a:pt x="1636" y="1050"/>
                  </a:lnTo>
                  <a:lnTo>
                    <a:pt x="1631" y="1087"/>
                  </a:lnTo>
                  <a:lnTo>
                    <a:pt x="1619" y="1101"/>
                  </a:lnTo>
                  <a:lnTo>
                    <a:pt x="1606" y="1120"/>
                  </a:lnTo>
                  <a:lnTo>
                    <a:pt x="1600" y="1138"/>
                  </a:lnTo>
                  <a:lnTo>
                    <a:pt x="1555" y="1196"/>
                  </a:lnTo>
                  <a:lnTo>
                    <a:pt x="1540" y="1208"/>
                  </a:lnTo>
                  <a:lnTo>
                    <a:pt x="1530" y="1211"/>
                  </a:lnTo>
                  <a:lnTo>
                    <a:pt x="1517" y="1208"/>
                  </a:lnTo>
                  <a:lnTo>
                    <a:pt x="1517" y="1199"/>
                  </a:lnTo>
                  <a:lnTo>
                    <a:pt x="1513" y="1202"/>
                  </a:lnTo>
                  <a:lnTo>
                    <a:pt x="1510" y="1196"/>
                  </a:lnTo>
                  <a:lnTo>
                    <a:pt x="1501" y="1212"/>
                  </a:lnTo>
                  <a:lnTo>
                    <a:pt x="1494" y="1212"/>
                  </a:lnTo>
                  <a:lnTo>
                    <a:pt x="1494" y="1215"/>
                  </a:lnTo>
                  <a:lnTo>
                    <a:pt x="1494" y="1217"/>
                  </a:lnTo>
                  <a:lnTo>
                    <a:pt x="1492" y="1214"/>
                  </a:lnTo>
                  <a:lnTo>
                    <a:pt x="1492" y="1208"/>
                  </a:lnTo>
                  <a:lnTo>
                    <a:pt x="1501" y="1196"/>
                  </a:lnTo>
                  <a:lnTo>
                    <a:pt x="1501" y="1182"/>
                  </a:lnTo>
                  <a:lnTo>
                    <a:pt x="1496" y="1170"/>
                  </a:lnTo>
                  <a:lnTo>
                    <a:pt x="1510" y="1158"/>
                  </a:lnTo>
                  <a:lnTo>
                    <a:pt x="1524" y="1163"/>
                  </a:lnTo>
                  <a:lnTo>
                    <a:pt x="1529" y="1160"/>
                  </a:lnTo>
                  <a:lnTo>
                    <a:pt x="1537" y="1138"/>
                  </a:lnTo>
                  <a:lnTo>
                    <a:pt x="1545" y="1113"/>
                  </a:lnTo>
                  <a:lnTo>
                    <a:pt x="1552" y="1106"/>
                  </a:lnTo>
                  <a:lnTo>
                    <a:pt x="1550" y="1091"/>
                  </a:lnTo>
                  <a:lnTo>
                    <a:pt x="1552" y="1087"/>
                  </a:lnTo>
                  <a:lnTo>
                    <a:pt x="1513" y="1104"/>
                  </a:lnTo>
                  <a:lnTo>
                    <a:pt x="1499" y="1103"/>
                  </a:lnTo>
                  <a:lnTo>
                    <a:pt x="1494" y="1095"/>
                  </a:lnTo>
                  <a:lnTo>
                    <a:pt x="1494" y="1087"/>
                  </a:lnTo>
                  <a:lnTo>
                    <a:pt x="1491" y="1075"/>
                  </a:lnTo>
                  <a:lnTo>
                    <a:pt x="1470" y="1065"/>
                  </a:lnTo>
                  <a:lnTo>
                    <a:pt x="1447" y="1059"/>
                  </a:lnTo>
                  <a:lnTo>
                    <a:pt x="1441" y="1031"/>
                  </a:lnTo>
                  <a:lnTo>
                    <a:pt x="1432" y="1009"/>
                  </a:lnTo>
                  <a:lnTo>
                    <a:pt x="1429" y="996"/>
                  </a:lnTo>
                  <a:lnTo>
                    <a:pt x="1419" y="980"/>
                  </a:lnTo>
                  <a:lnTo>
                    <a:pt x="1402" y="976"/>
                  </a:lnTo>
                  <a:lnTo>
                    <a:pt x="1390" y="967"/>
                  </a:lnTo>
                  <a:lnTo>
                    <a:pt x="1351" y="974"/>
                  </a:lnTo>
                  <a:lnTo>
                    <a:pt x="1339" y="987"/>
                  </a:lnTo>
                  <a:lnTo>
                    <a:pt x="1338" y="993"/>
                  </a:lnTo>
                  <a:lnTo>
                    <a:pt x="1348" y="993"/>
                  </a:lnTo>
                  <a:lnTo>
                    <a:pt x="1349" y="1003"/>
                  </a:lnTo>
                  <a:lnTo>
                    <a:pt x="1338" y="1015"/>
                  </a:lnTo>
                  <a:lnTo>
                    <a:pt x="1327" y="1040"/>
                  </a:lnTo>
                  <a:lnTo>
                    <a:pt x="1327" y="1049"/>
                  </a:lnTo>
                  <a:lnTo>
                    <a:pt x="1307" y="1060"/>
                  </a:lnTo>
                  <a:lnTo>
                    <a:pt x="1285" y="1052"/>
                  </a:lnTo>
                  <a:lnTo>
                    <a:pt x="1276" y="1053"/>
                  </a:lnTo>
                  <a:lnTo>
                    <a:pt x="1259" y="1046"/>
                  </a:lnTo>
                  <a:lnTo>
                    <a:pt x="1235" y="1060"/>
                  </a:lnTo>
                  <a:lnTo>
                    <a:pt x="1205" y="1069"/>
                  </a:lnTo>
                  <a:lnTo>
                    <a:pt x="1195" y="1069"/>
                  </a:lnTo>
                  <a:lnTo>
                    <a:pt x="1174" y="1065"/>
                  </a:lnTo>
                  <a:lnTo>
                    <a:pt x="1164" y="1055"/>
                  </a:lnTo>
                  <a:lnTo>
                    <a:pt x="1129" y="1037"/>
                  </a:lnTo>
                  <a:lnTo>
                    <a:pt x="1122" y="1036"/>
                  </a:lnTo>
                  <a:lnTo>
                    <a:pt x="1100" y="1044"/>
                  </a:lnTo>
                  <a:lnTo>
                    <a:pt x="1091" y="1043"/>
                  </a:lnTo>
                  <a:lnTo>
                    <a:pt x="1079" y="1033"/>
                  </a:lnTo>
                  <a:lnTo>
                    <a:pt x="1077" y="1015"/>
                  </a:lnTo>
                  <a:lnTo>
                    <a:pt x="1037" y="999"/>
                  </a:lnTo>
                  <a:lnTo>
                    <a:pt x="1018" y="1015"/>
                  </a:lnTo>
                  <a:lnTo>
                    <a:pt x="1023" y="1034"/>
                  </a:lnTo>
                  <a:lnTo>
                    <a:pt x="1018" y="1038"/>
                  </a:lnTo>
                  <a:lnTo>
                    <a:pt x="1020" y="1049"/>
                  </a:lnTo>
                  <a:lnTo>
                    <a:pt x="1017" y="1050"/>
                  </a:lnTo>
                  <a:lnTo>
                    <a:pt x="974" y="1050"/>
                  </a:lnTo>
                  <a:lnTo>
                    <a:pt x="967" y="1040"/>
                  </a:lnTo>
                  <a:lnTo>
                    <a:pt x="932" y="1037"/>
                  </a:lnTo>
                  <a:lnTo>
                    <a:pt x="913" y="1043"/>
                  </a:lnTo>
                  <a:lnTo>
                    <a:pt x="881" y="1065"/>
                  </a:lnTo>
                  <a:lnTo>
                    <a:pt x="874" y="1075"/>
                  </a:lnTo>
                  <a:lnTo>
                    <a:pt x="859" y="1069"/>
                  </a:lnTo>
                  <a:lnTo>
                    <a:pt x="846" y="1071"/>
                  </a:lnTo>
                  <a:lnTo>
                    <a:pt x="837" y="1066"/>
                  </a:lnTo>
                  <a:lnTo>
                    <a:pt x="826" y="1072"/>
                  </a:lnTo>
                  <a:lnTo>
                    <a:pt x="823" y="1069"/>
                  </a:lnTo>
                  <a:lnTo>
                    <a:pt x="818" y="1066"/>
                  </a:lnTo>
                  <a:lnTo>
                    <a:pt x="814" y="1065"/>
                  </a:lnTo>
                  <a:lnTo>
                    <a:pt x="810" y="1063"/>
                  </a:lnTo>
                  <a:lnTo>
                    <a:pt x="807" y="1059"/>
                  </a:lnTo>
                  <a:lnTo>
                    <a:pt x="804" y="1059"/>
                  </a:lnTo>
                  <a:lnTo>
                    <a:pt x="798" y="1055"/>
                  </a:lnTo>
                  <a:lnTo>
                    <a:pt x="791" y="1053"/>
                  </a:lnTo>
                  <a:lnTo>
                    <a:pt x="788" y="1056"/>
                  </a:lnTo>
                  <a:lnTo>
                    <a:pt x="786" y="1059"/>
                  </a:lnTo>
                  <a:lnTo>
                    <a:pt x="782" y="1059"/>
                  </a:lnTo>
                  <a:lnTo>
                    <a:pt x="780" y="1060"/>
                  </a:lnTo>
                  <a:lnTo>
                    <a:pt x="776" y="1059"/>
                  </a:lnTo>
                  <a:lnTo>
                    <a:pt x="772" y="1062"/>
                  </a:lnTo>
                  <a:lnTo>
                    <a:pt x="767" y="1060"/>
                  </a:lnTo>
                  <a:lnTo>
                    <a:pt x="767" y="1057"/>
                  </a:lnTo>
                  <a:lnTo>
                    <a:pt x="762" y="1059"/>
                  </a:lnTo>
                  <a:lnTo>
                    <a:pt x="762" y="1056"/>
                  </a:lnTo>
                  <a:lnTo>
                    <a:pt x="757" y="1055"/>
                  </a:lnTo>
                  <a:lnTo>
                    <a:pt x="754" y="1057"/>
                  </a:lnTo>
                  <a:lnTo>
                    <a:pt x="756" y="1060"/>
                  </a:lnTo>
                  <a:lnTo>
                    <a:pt x="754" y="1060"/>
                  </a:lnTo>
                  <a:lnTo>
                    <a:pt x="751" y="1065"/>
                  </a:lnTo>
                  <a:lnTo>
                    <a:pt x="746" y="1059"/>
                  </a:lnTo>
                  <a:lnTo>
                    <a:pt x="740" y="1052"/>
                  </a:lnTo>
                  <a:lnTo>
                    <a:pt x="729" y="1043"/>
                  </a:lnTo>
                  <a:lnTo>
                    <a:pt x="719" y="1031"/>
                  </a:lnTo>
                  <a:lnTo>
                    <a:pt x="712" y="1027"/>
                  </a:lnTo>
                  <a:lnTo>
                    <a:pt x="705" y="1022"/>
                  </a:lnTo>
                  <a:lnTo>
                    <a:pt x="696" y="1021"/>
                  </a:lnTo>
                  <a:lnTo>
                    <a:pt x="696" y="1020"/>
                  </a:lnTo>
                  <a:lnTo>
                    <a:pt x="699" y="1017"/>
                  </a:lnTo>
                  <a:lnTo>
                    <a:pt x="699" y="1015"/>
                  </a:lnTo>
                  <a:lnTo>
                    <a:pt x="694" y="1015"/>
                  </a:lnTo>
                  <a:lnTo>
                    <a:pt x="687" y="1020"/>
                  </a:lnTo>
                  <a:lnTo>
                    <a:pt x="683" y="1021"/>
                  </a:lnTo>
                  <a:lnTo>
                    <a:pt x="677" y="1025"/>
                  </a:lnTo>
                  <a:lnTo>
                    <a:pt x="677" y="1027"/>
                  </a:lnTo>
                  <a:lnTo>
                    <a:pt x="674" y="1028"/>
                  </a:lnTo>
                  <a:lnTo>
                    <a:pt x="674" y="1031"/>
                  </a:lnTo>
                  <a:lnTo>
                    <a:pt x="668" y="1030"/>
                  </a:lnTo>
                  <a:lnTo>
                    <a:pt x="664" y="1031"/>
                  </a:lnTo>
                  <a:lnTo>
                    <a:pt x="661" y="1033"/>
                  </a:lnTo>
                  <a:lnTo>
                    <a:pt x="658" y="1028"/>
                  </a:lnTo>
                  <a:lnTo>
                    <a:pt x="661" y="1025"/>
                  </a:lnTo>
                  <a:lnTo>
                    <a:pt x="661" y="1022"/>
                  </a:lnTo>
                  <a:lnTo>
                    <a:pt x="658" y="1024"/>
                  </a:lnTo>
                  <a:lnTo>
                    <a:pt x="651" y="1024"/>
                  </a:lnTo>
                  <a:lnTo>
                    <a:pt x="651" y="1025"/>
                  </a:lnTo>
                  <a:lnTo>
                    <a:pt x="646" y="1027"/>
                  </a:lnTo>
                  <a:lnTo>
                    <a:pt x="646" y="1021"/>
                  </a:lnTo>
                  <a:lnTo>
                    <a:pt x="643" y="1021"/>
                  </a:lnTo>
                  <a:lnTo>
                    <a:pt x="643" y="1024"/>
                  </a:lnTo>
                  <a:lnTo>
                    <a:pt x="639" y="1022"/>
                  </a:lnTo>
                  <a:lnTo>
                    <a:pt x="636" y="1025"/>
                  </a:lnTo>
                  <a:lnTo>
                    <a:pt x="632" y="1024"/>
                  </a:lnTo>
                  <a:lnTo>
                    <a:pt x="630" y="1020"/>
                  </a:lnTo>
                  <a:lnTo>
                    <a:pt x="633" y="1015"/>
                  </a:lnTo>
                  <a:lnTo>
                    <a:pt x="627" y="1011"/>
                  </a:lnTo>
                  <a:lnTo>
                    <a:pt x="627" y="1008"/>
                  </a:lnTo>
                  <a:lnTo>
                    <a:pt x="623" y="1006"/>
                  </a:lnTo>
                  <a:lnTo>
                    <a:pt x="620" y="1009"/>
                  </a:lnTo>
                  <a:lnTo>
                    <a:pt x="619" y="1008"/>
                  </a:lnTo>
                  <a:lnTo>
                    <a:pt x="613" y="1006"/>
                  </a:lnTo>
                  <a:lnTo>
                    <a:pt x="608" y="1003"/>
                  </a:lnTo>
                  <a:lnTo>
                    <a:pt x="603" y="1003"/>
                  </a:lnTo>
                  <a:lnTo>
                    <a:pt x="601" y="1008"/>
                  </a:lnTo>
                  <a:lnTo>
                    <a:pt x="598" y="1008"/>
                  </a:lnTo>
                  <a:lnTo>
                    <a:pt x="597" y="1011"/>
                  </a:lnTo>
                  <a:lnTo>
                    <a:pt x="594" y="1012"/>
                  </a:lnTo>
                  <a:lnTo>
                    <a:pt x="589" y="1015"/>
                  </a:lnTo>
                  <a:lnTo>
                    <a:pt x="584" y="1014"/>
                  </a:lnTo>
                  <a:lnTo>
                    <a:pt x="576" y="1014"/>
                  </a:lnTo>
                  <a:lnTo>
                    <a:pt x="568" y="1015"/>
                  </a:lnTo>
                  <a:lnTo>
                    <a:pt x="563" y="1015"/>
                  </a:lnTo>
                  <a:lnTo>
                    <a:pt x="562" y="1017"/>
                  </a:lnTo>
                  <a:lnTo>
                    <a:pt x="557" y="1015"/>
                  </a:lnTo>
                  <a:lnTo>
                    <a:pt x="556" y="1020"/>
                  </a:lnTo>
                  <a:lnTo>
                    <a:pt x="543" y="1020"/>
                  </a:lnTo>
                  <a:lnTo>
                    <a:pt x="540" y="1022"/>
                  </a:lnTo>
                  <a:lnTo>
                    <a:pt x="537" y="1021"/>
                  </a:lnTo>
                  <a:lnTo>
                    <a:pt x="528" y="1022"/>
                  </a:lnTo>
                  <a:lnTo>
                    <a:pt x="527" y="1025"/>
                  </a:lnTo>
                  <a:lnTo>
                    <a:pt x="524" y="1025"/>
                  </a:lnTo>
                  <a:lnTo>
                    <a:pt x="521" y="1022"/>
                  </a:lnTo>
                  <a:lnTo>
                    <a:pt x="518" y="1024"/>
                  </a:lnTo>
                  <a:lnTo>
                    <a:pt x="518" y="1025"/>
                  </a:lnTo>
                  <a:lnTo>
                    <a:pt x="508" y="1022"/>
                  </a:lnTo>
                  <a:lnTo>
                    <a:pt x="506" y="1028"/>
                  </a:lnTo>
                  <a:lnTo>
                    <a:pt x="512" y="1031"/>
                  </a:lnTo>
                  <a:lnTo>
                    <a:pt x="512" y="1031"/>
                  </a:lnTo>
                  <a:lnTo>
                    <a:pt x="509" y="1031"/>
                  </a:lnTo>
                  <a:lnTo>
                    <a:pt x="509" y="1034"/>
                  </a:lnTo>
                  <a:lnTo>
                    <a:pt x="515" y="1036"/>
                  </a:lnTo>
                  <a:lnTo>
                    <a:pt x="519" y="1037"/>
                  </a:lnTo>
                  <a:lnTo>
                    <a:pt x="518" y="1038"/>
                  </a:lnTo>
                  <a:lnTo>
                    <a:pt x="512" y="1038"/>
                  </a:lnTo>
                  <a:lnTo>
                    <a:pt x="506" y="1038"/>
                  </a:lnTo>
                  <a:lnTo>
                    <a:pt x="503" y="1043"/>
                  </a:lnTo>
                  <a:lnTo>
                    <a:pt x="501" y="1044"/>
                  </a:lnTo>
                  <a:lnTo>
                    <a:pt x="503" y="1049"/>
                  </a:lnTo>
                  <a:lnTo>
                    <a:pt x="490" y="1055"/>
                  </a:lnTo>
                  <a:lnTo>
                    <a:pt x="495" y="1056"/>
                  </a:lnTo>
                  <a:lnTo>
                    <a:pt x="495" y="1057"/>
                  </a:lnTo>
                  <a:lnTo>
                    <a:pt x="499" y="1060"/>
                  </a:lnTo>
                  <a:lnTo>
                    <a:pt x="508" y="1063"/>
                  </a:lnTo>
                  <a:lnTo>
                    <a:pt x="505" y="1069"/>
                  </a:lnTo>
                  <a:lnTo>
                    <a:pt x="506" y="1071"/>
                  </a:lnTo>
                  <a:lnTo>
                    <a:pt x="498" y="1075"/>
                  </a:lnTo>
                  <a:lnTo>
                    <a:pt x="489" y="1072"/>
                  </a:lnTo>
                  <a:lnTo>
                    <a:pt x="489" y="1072"/>
                  </a:lnTo>
                  <a:lnTo>
                    <a:pt x="487" y="1071"/>
                  </a:lnTo>
                  <a:lnTo>
                    <a:pt x="482" y="1075"/>
                  </a:lnTo>
                  <a:lnTo>
                    <a:pt x="476" y="1072"/>
                  </a:lnTo>
                  <a:lnTo>
                    <a:pt x="468" y="1071"/>
                  </a:lnTo>
                  <a:lnTo>
                    <a:pt x="467" y="1065"/>
                  </a:lnTo>
                  <a:lnTo>
                    <a:pt x="458" y="1065"/>
                  </a:lnTo>
                  <a:lnTo>
                    <a:pt x="457" y="1068"/>
                  </a:lnTo>
                  <a:lnTo>
                    <a:pt x="449" y="1063"/>
                  </a:lnTo>
                  <a:lnTo>
                    <a:pt x="438" y="1065"/>
                  </a:lnTo>
                  <a:lnTo>
                    <a:pt x="435" y="1069"/>
                  </a:lnTo>
                  <a:lnTo>
                    <a:pt x="431" y="1071"/>
                  </a:lnTo>
                  <a:lnTo>
                    <a:pt x="423" y="1066"/>
                  </a:lnTo>
                  <a:lnTo>
                    <a:pt x="422" y="1063"/>
                  </a:lnTo>
                  <a:lnTo>
                    <a:pt x="419" y="1063"/>
                  </a:lnTo>
                  <a:lnTo>
                    <a:pt x="416" y="1066"/>
                  </a:lnTo>
                  <a:lnTo>
                    <a:pt x="413" y="1068"/>
                  </a:lnTo>
                  <a:lnTo>
                    <a:pt x="414" y="1063"/>
                  </a:lnTo>
                  <a:lnTo>
                    <a:pt x="412" y="1060"/>
                  </a:lnTo>
                  <a:lnTo>
                    <a:pt x="412" y="1057"/>
                  </a:lnTo>
                  <a:lnTo>
                    <a:pt x="406" y="1056"/>
                  </a:lnTo>
                  <a:lnTo>
                    <a:pt x="404" y="1052"/>
                  </a:lnTo>
                  <a:lnTo>
                    <a:pt x="401" y="1050"/>
                  </a:lnTo>
                  <a:lnTo>
                    <a:pt x="391" y="1050"/>
                  </a:lnTo>
                  <a:lnTo>
                    <a:pt x="391" y="1044"/>
                  </a:lnTo>
                  <a:lnTo>
                    <a:pt x="384" y="1044"/>
                  </a:lnTo>
                  <a:lnTo>
                    <a:pt x="384" y="1047"/>
                  </a:lnTo>
                  <a:lnTo>
                    <a:pt x="378" y="1046"/>
                  </a:lnTo>
                  <a:lnTo>
                    <a:pt x="375" y="1044"/>
                  </a:lnTo>
                  <a:lnTo>
                    <a:pt x="368" y="1044"/>
                  </a:lnTo>
                  <a:lnTo>
                    <a:pt x="366" y="1047"/>
                  </a:lnTo>
                  <a:lnTo>
                    <a:pt x="361" y="1049"/>
                  </a:lnTo>
                  <a:lnTo>
                    <a:pt x="352" y="1049"/>
                  </a:lnTo>
                  <a:lnTo>
                    <a:pt x="352" y="1052"/>
                  </a:lnTo>
                  <a:lnTo>
                    <a:pt x="339" y="1055"/>
                  </a:lnTo>
                  <a:lnTo>
                    <a:pt x="340" y="1062"/>
                  </a:lnTo>
                  <a:lnTo>
                    <a:pt x="337" y="1065"/>
                  </a:lnTo>
                  <a:lnTo>
                    <a:pt x="330" y="1065"/>
                  </a:lnTo>
                  <a:lnTo>
                    <a:pt x="333" y="1060"/>
                  </a:lnTo>
                  <a:lnTo>
                    <a:pt x="326" y="1057"/>
                  </a:lnTo>
                  <a:lnTo>
                    <a:pt x="311" y="1059"/>
                  </a:lnTo>
                  <a:lnTo>
                    <a:pt x="304" y="1063"/>
                  </a:lnTo>
                  <a:lnTo>
                    <a:pt x="293" y="1072"/>
                  </a:lnTo>
                  <a:lnTo>
                    <a:pt x="293" y="1085"/>
                  </a:lnTo>
                  <a:lnTo>
                    <a:pt x="286" y="1091"/>
                  </a:lnTo>
                  <a:lnTo>
                    <a:pt x="292" y="1104"/>
                  </a:lnTo>
                  <a:lnTo>
                    <a:pt x="298" y="1111"/>
                  </a:lnTo>
                  <a:lnTo>
                    <a:pt x="296" y="1120"/>
                  </a:lnTo>
                  <a:lnTo>
                    <a:pt x="308" y="1136"/>
                  </a:lnTo>
                  <a:lnTo>
                    <a:pt x="302" y="1144"/>
                  </a:lnTo>
                  <a:lnTo>
                    <a:pt x="296" y="1135"/>
                  </a:lnTo>
                  <a:lnTo>
                    <a:pt x="292" y="1133"/>
                  </a:lnTo>
                  <a:lnTo>
                    <a:pt x="295" y="1136"/>
                  </a:lnTo>
                  <a:lnTo>
                    <a:pt x="292" y="1147"/>
                  </a:lnTo>
                  <a:lnTo>
                    <a:pt x="291" y="1145"/>
                  </a:lnTo>
                  <a:lnTo>
                    <a:pt x="289" y="1155"/>
                  </a:lnTo>
                  <a:lnTo>
                    <a:pt x="279" y="1170"/>
                  </a:lnTo>
                  <a:lnTo>
                    <a:pt x="286" y="1180"/>
                  </a:lnTo>
                  <a:lnTo>
                    <a:pt x="292" y="1189"/>
                  </a:lnTo>
                  <a:lnTo>
                    <a:pt x="293" y="1186"/>
                  </a:lnTo>
                  <a:lnTo>
                    <a:pt x="292" y="1202"/>
                  </a:lnTo>
                  <a:lnTo>
                    <a:pt x="302" y="1225"/>
                  </a:lnTo>
                  <a:lnTo>
                    <a:pt x="310" y="1231"/>
                  </a:lnTo>
                  <a:lnTo>
                    <a:pt x="305" y="1237"/>
                  </a:lnTo>
                  <a:lnTo>
                    <a:pt x="302" y="1244"/>
                  </a:lnTo>
                  <a:lnTo>
                    <a:pt x="289" y="1233"/>
                  </a:lnTo>
                  <a:lnTo>
                    <a:pt x="273" y="1231"/>
                  </a:lnTo>
                  <a:lnTo>
                    <a:pt x="273" y="1221"/>
                  </a:lnTo>
                  <a:lnTo>
                    <a:pt x="248" y="1220"/>
                  </a:lnTo>
                  <a:lnTo>
                    <a:pt x="229" y="1215"/>
                  </a:lnTo>
                  <a:lnTo>
                    <a:pt x="225" y="1224"/>
                  </a:lnTo>
                  <a:lnTo>
                    <a:pt x="223" y="1233"/>
                  </a:lnTo>
                  <a:lnTo>
                    <a:pt x="218" y="1236"/>
                  </a:lnTo>
                  <a:lnTo>
                    <a:pt x="205" y="1231"/>
                  </a:lnTo>
                  <a:lnTo>
                    <a:pt x="209" y="1230"/>
                  </a:lnTo>
                  <a:lnTo>
                    <a:pt x="209" y="1222"/>
                  </a:lnTo>
                  <a:lnTo>
                    <a:pt x="203" y="1208"/>
                  </a:lnTo>
                  <a:lnTo>
                    <a:pt x="188" y="1199"/>
                  </a:lnTo>
                  <a:lnTo>
                    <a:pt x="167" y="1177"/>
                  </a:lnTo>
                  <a:lnTo>
                    <a:pt x="149" y="1167"/>
                  </a:lnTo>
                  <a:lnTo>
                    <a:pt x="146" y="1168"/>
                  </a:lnTo>
                  <a:lnTo>
                    <a:pt x="136" y="1157"/>
                  </a:lnTo>
                  <a:lnTo>
                    <a:pt x="137" y="1152"/>
                  </a:lnTo>
                  <a:lnTo>
                    <a:pt x="146" y="1152"/>
                  </a:lnTo>
                  <a:lnTo>
                    <a:pt x="153" y="1139"/>
                  </a:lnTo>
                  <a:lnTo>
                    <a:pt x="162" y="1138"/>
                  </a:lnTo>
                  <a:lnTo>
                    <a:pt x="152" y="1128"/>
                  </a:lnTo>
                  <a:lnTo>
                    <a:pt x="152" y="1126"/>
                  </a:lnTo>
                  <a:lnTo>
                    <a:pt x="162" y="1125"/>
                  </a:lnTo>
                  <a:lnTo>
                    <a:pt x="161" y="1122"/>
                  </a:lnTo>
                  <a:lnTo>
                    <a:pt x="174" y="1116"/>
                  </a:lnTo>
                  <a:lnTo>
                    <a:pt x="171" y="1113"/>
                  </a:lnTo>
                  <a:lnTo>
                    <a:pt x="158" y="1116"/>
                  </a:lnTo>
                  <a:lnTo>
                    <a:pt x="155" y="1109"/>
                  </a:lnTo>
                  <a:lnTo>
                    <a:pt x="159" y="1100"/>
                  </a:lnTo>
                  <a:lnTo>
                    <a:pt x="174" y="1097"/>
                  </a:lnTo>
                  <a:lnTo>
                    <a:pt x="174" y="1075"/>
                  </a:lnTo>
                  <a:lnTo>
                    <a:pt x="168" y="1075"/>
                  </a:lnTo>
                  <a:lnTo>
                    <a:pt x="171" y="1069"/>
                  </a:lnTo>
                  <a:lnTo>
                    <a:pt x="168" y="1057"/>
                  </a:lnTo>
                  <a:lnTo>
                    <a:pt x="172" y="1047"/>
                  </a:lnTo>
                  <a:lnTo>
                    <a:pt x="172" y="1043"/>
                  </a:lnTo>
                  <a:lnTo>
                    <a:pt x="165" y="1043"/>
                  </a:lnTo>
                  <a:lnTo>
                    <a:pt x="153" y="1043"/>
                  </a:lnTo>
                  <a:lnTo>
                    <a:pt x="146" y="1043"/>
                  </a:lnTo>
                  <a:lnTo>
                    <a:pt x="140" y="1036"/>
                  </a:lnTo>
                  <a:lnTo>
                    <a:pt x="133" y="1043"/>
                  </a:lnTo>
                  <a:lnTo>
                    <a:pt x="123" y="1038"/>
                  </a:lnTo>
                  <a:lnTo>
                    <a:pt x="117" y="1044"/>
                  </a:lnTo>
                  <a:lnTo>
                    <a:pt x="111" y="1038"/>
                  </a:lnTo>
                  <a:lnTo>
                    <a:pt x="104" y="1027"/>
                  </a:lnTo>
                  <a:lnTo>
                    <a:pt x="100" y="1021"/>
                  </a:lnTo>
                  <a:lnTo>
                    <a:pt x="97" y="1031"/>
                  </a:lnTo>
                  <a:lnTo>
                    <a:pt x="94" y="1036"/>
                  </a:lnTo>
                  <a:lnTo>
                    <a:pt x="86" y="1022"/>
                  </a:lnTo>
                  <a:lnTo>
                    <a:pt x="92" y="1014"/>
                  </a:lnTo>
                  <a:lnTo>
                    <a:pt x="83" y="998"/>
                  </a:lnTo>
                  <a:lnTo>
                    <a:pt x="79" y="998"/>
                  </a:lnTo>
                  <a:lnTo>
                    <a:pt x="73" y="1003"/>
                  </a:lnTo>
                  <a:lnTo>
                    <a:pt x="69" y="1003"/>
                  </a:lnTo>
                  <a:lnTo>
                    <a:pt x="65" y="992"/>
                  </a:lnTo>
                  <a:lnTo>
                    <a:pt x="62" y="977"/>
                  </a:lnTo>
                  <a:lnTo>
                    <a:pt x="76" y="977"/>
                  </a:lnTo>
                  <a:lnTo>
                    <a:pt x="81" y="964"/>
                  </a:lnTo>
                  <a:lnTo>
                    <a:pt x="69" y="957"/>
                  </a:lnTo>
                  <a:lnTo>
                    <a:pt x="60" y="949"/>
                  </a:lnTo>
                  <a:lnTo>
                    <a:pt x="59" y="938"/>
                  </a:lnTo>
                  <a:lnTo>
                    <a:pt x="51" y="914"/>
                  </a:lnTo>
                  <a:lnTo>
                    <a:pt x="44" y="907"/>
                  </a:lnTo>
                  <a:lnTo>
                    <a:pt x="34" y="909"/>
                  </a:lnTo>
                  <a:lnTo>
                    <a:pt x="25" y="903"/>
                  </a:lnTo>
                  <a:lnTo>
                    <a:pt x="16" y="903"/>
                  </a:lnTo>
                  <a:lnTo>
                    <a:pt x="15" y="891"/>
                  </a:lnTo>
                  <a:lnTo>
                    <a:pt x="11" y="878"/>
                  </a:lnTo>
                  <a:lnTo>
                    <a:pt x="0" y="866"/>
                  </a:lnTo>
                  <a:lnTo>
                    <a:pt x="11" y="857"/>
                  </a:lnTo>
                  <a:lnTo>
                    <a:pt x="2" y="840"/>
                  </a:lnTo>
                  <a:lnTo>
                    <a:pt x="6" y="831"/>
                  </a:lnTo>
                  <a:lnTo>
                    <a:pt x="5" y="819"/>
                  </a:lnTo>
                  <a:lnTo>
                    <a:pt x="9" y="809"/>
                  </a:lnTo>
                  <a:lnTo>
                    <a:pt x="8" y="803"/>
                  </a:lnTo>
                  <a:lnTo>
                    <a:pt x="11" y="802"/>
                  </a:lnTo>
                  <a:lnTo>
                    <a:pt x="11" y="793"/>
                  </a:lnTo>
                  <a:lnTo>
                    <a:pt x="13" y="796"/>
                  </a:lnTo>
                  <a:lnTo>
                    <a:pt x="25" y="786"/>
                  </a:lnTo>
                  <a:lnTo>
                    <a:pt x="43" y="787"/>
                  </a:lnTo>
                  <a:lnTo>
                    <a:pt x="35" y="781"/>
                  </a:lnTo>
                  <a:lnTo>
                    <a:pt x="18" y="776"/>
                  </a:lnTo>
                  <a:lnTo>
                    <a:pt x="16" y="770"/>
                  </a:lnTo>
                  <a:lnTo>
                    <a:pt x="19" y="773"/>
                  </a:lnTo>
                  <a:lnTo>
                    <a:pt x="19" y="764"/>
                  </a:lnTo>
                  <a:lnTo>
                    <a:pt x="5" y="767"/>
                  </a:lnTo>
                  <a:lnTo>
                    <a:pt x="37" y="735"/>
                  </a:lnTo>
                  <a:lnTo>
                    <a:pt x="60" y="701"/>
                  </a:lnTo>
                  <a:lnTo>
                    <a:pt x="60" y="690"/>
                  </a:lnTo>
                  <a:lnTo>
                    <a:pt x="50" y="678"/>
                  </a:lnTo>
                  <a:lnTo>
                    <a:pt x="43" y="668"/>
                  </a:lnTo>
                  <a:lnTo>
                    <a:pt x="48" y="649"/>
                  </a:lnTo>
                  <a:lnTo>
                    <a:pt x="41" y="640"/>
                  </a:lnTo>
                  <a:lnTo>
                    <a:pt x="41" y="630"/>
                  </a:lnTo>
                  <a:lnTo>
                    <a:pt x="35" y="628"/>
                  </a:lnTo>
                  <a:lnTo>
                    <a:pt x="35" y="611"/>
                  </a:lnTo>
                  <a:lnTo>
                    <a:pt x="41" y="593"/>
                  </a:lnTo>
                  <a:lnTo>
                    <a:pt x="28" y="549"/>
                  </a:lnTo>
                  <a:lnTo>
                    <a:pt x="40" y="526"/>
                  </a:lnTo>
                  <a:lnTo>
                    <a:pt x="30" y="504"/>
                  </a:lnTo>
                  <a:lnTo>
                    <a:pt x="19" y="492"/>
                  </a:lnTo>
                  <a:lnTo>
                    <a:pt x="21" y="475"/>
                  </a:lnTo>
                  <a:lnTo>
                    <a:pt x="19" y="473"/>
                  </a:lnTo>
                  <a:lnTo>
                    <a:pt x="25" y="466"/>
                  </a:lnTo>
                  <a:lnTo>
                    <a:pt x="41" y="450"/>
                  </a:lnTo>
                  <a:lnTo>
                    <a:pt x="43" y="441"/>
                  </a:lnTo>
                  <a:lnTo>
                    <a:pt x="51" y="444"/>
                  </a:lnTo>
                  <a:lnTo>
                    <a:pt x="51" y="435"/>
                  </a:lnTo>
                  <a:lnTo>
                    <a:pt x="63" y="441"/>
                  </a:lnTo>
                  <a:lnTo>
                    <a:pt x="65" y="435"/>
                  </a:lnTo>
                  <a:lnTo>
                    <a:pt x="67" y="435"/>
                  </a:lnTo>
                  <a:lnTo>
                    <a:pt x="66" y="428"/>
                  </a:lnTo>
                  <a:lnTo>
                    <a:pt x="83" y="437"/>
                  </a:lnTo>
                  <a:lnTo>
                    <a:pt x="81" y="444"/>
                  </a:lnTo>
                  <a:lnTo>
                    <a:pt x="70" y="437"/>
                  </a:lnTo>
                  <a:lnTo>
                    <a:pt x="69" y="444"/>
                  </a:lnTo>
                  <a:lnTo>
                    <a:pt x="81" y="450"/>
                  </a:lnTo>
                  <a:lnTo>
                    <a:pt x="81" y="456"/>
                  </a:lnTo>
                  <a:lnTo>
                    <a:pt x="85" y="453"/>
                  </a:lnTo>
                  <a:lnTo>
                    <a:pt x="88" y="460"/>
                  </a:lnTo>
                  <a:lnTo>
                    <a:pt x="123" y="462"/>
                  </a:lnTo>
                  <a:lnTo>
                    <a:pt x="161" y="498"/>
                  </a:lnTo>
                  <a:lnTo>
                    <a:pt x="183" y="506"/>
                  </a:lnTo>
                  <a:lnTo>
                    <a:pt x="199" y="525"/>
                  </a:lnTo>
                  <a:lnTo>
                    <a:pt x="200" y="541"/>
                  </a:lnTo>
                  <a:lnTo>
                    <a:pt x="203" y="543"/>
                  </a:lnTo>
                  <a:lnTo>
                    <a:pt x="202" y="558"/>
                  </a:lnTo>
                  <a:lnTo>
                    <a:pt x="184" y="577"/>
                  </a:lnTo>
                  <a:lnTo>
                    <a:pt x="167" y="584"/>
                  </a:lnTo>
                  <a:lnTo>
                    <a:pt x="104" y="567"/>
                  </a:lnTo>
                  <a:lnTo>
                    <a:pt x="102" y="560"/>
                  </a:lnTo>
                  <a:lnTo>
                    <a:pt x="89" y="560"/>
                  </a:lnTo>
                  <a:lnTo>
                    <a:pt x="73" y="543"/>
                  </a:lnTo>
                  <a:lnTo>
                    <a:pt x="69" y="546"/>
                  </a:lnTo>
                  <a:lnTo>
                    <a:pt x="108" y="592"/>
                  </a:lnTo>
                  <a:lnTo>
                    <a:pt x="108" y="608"/>
                  </a:lnTo>
                  <a:lnTo>
                    <a:pt x="102" y="611"/>
                  </a:lnTo>
                  <a:lnTo>
                    <a:pt x="110" y="628"/>
                  </a:lnTo>
                  <a:lnTo>
                    <a:pt x="110" y="637"/>
                  </a:lnTo>
                  <a:lnTo>
                    <a:pt x="107" y="643"/>
                  </a:lnTo>
                  <a:lnTo>
                    <a:pt x="121" y="647"/>
                  </a:lnTo>
                  <a:lnTo>
                    <a:pt x="129" y="659"/>
                  </a:lnTo>
                  <a:lnTo>
                    <a:pt x="148" y="666"/>
                  </a:lnTo>
                  <a:lnTo>
                    <a:pt x="159" y="662"/>
                  </a:lnTo>
                  <a:lnTo>
                    <a:pt x="153" y="643"/>
                  </a:lnTo>
                  <a:lnTo>
                    <a:pt x="145" y="647"/>
                  </a:lnTo>
                  <a:lnTo>
                    <a:pt x="136" y="634"/>
                  </a:lnTo>
                  <a:lnTo>
                    <a:pt x="133" y="627"/>
                  </a:lnTo>
                  <a:lnTo>
                    <a:pt x="139" y="616"/>
                  </a:lnTo>
                  <a:lnTo>
                    <a:pt x="159" y="630"/>
                  </a:lnTo>
                  <a:lnTo>
                    <a:pt x="155" y="633"/>
                  </a:lnTo>
                  <a:lnTo>
                    <a:pt x="156" y="637"/>
                  </a:lnTo>
                  <a:lnTo>
                    <a:pt x="162" y="631"/>
                  </a:lnTo>
                  <a:lnTo>
                    <a:pt x="197" y="643"/>
                  </a:lnTo>
                  <a:lnTo>
                    <a:pt x="183" y="611"/>
                  </a:lnTo>
                  <a:lnTo>
                    <a:pt x="183" y="602"/>
                  </a:lnTo>
                  <a:lnTo>
                    <a:pt x="205" y="586"/>
                  </a:lnTo>
                  <a:lnTo>
                    <a:pt x="218" y="567"/>
                  </a:lnTo>
                  <a:lnTo>
                    <a:pt x="235" y="577"/>
                  </a:lnTo>
                  <a:lnTo>
                    <a:pt x="234" y="586"/>
                  </a:lnTo>
                  <a:lnTo>
                    <a:pt x="238" y="583"/>
                  </a:lnTo>
                  <a:lnTo>
                    <a:pt x="244" y="592"/>
                  </a:lnTo>
                  <a:lnTo>
                    <a:pt x="242" y="577"/>
                  </a:lnTo>
                  <a:lnTo>
                    <a:pt x="250" y="549"/>
                  </a:lnTo>
                  <a:lnTo>
                    <a:pt x="240" y="538"/>
                  </a:lnTo>
                  <a:lnTo>
                    <a:pt x="242" y="520"/>
                  </a:lnTo>
                  <a:lnTo>
                    <a:pt x="244" y="497"/>
                  </a:lnTo>
                  <a:lnTo>
                    <a:pt x="231" y="482"/>
                  </a:lnTo>
                  <a:lnTo>
                    <a:pt x="266" y="491"/>
                  </a:lnTo>
                  <a:lnTo>
                    <a:pt x="276" y="503"/>
                  </a:lnTo>
                  <a:lnTo>
                    <a:pt x="279" y="517"/>
                  </a:lnTo>
                  <a:lnTo>
                    <a:pt x="260" y="522"/>
                  </a:lnTo>
                  <a:lnTo>
                    <a:pt x="257" y="532"/>
                  </a:lnTo>
                  <a:lnTo>
                    <a:pt x="270" y="555"/>
                  </a:lnTo>
                  <a:lnTo>
                    <a:pt x="277" y="554"/>
                  </a:lnTo>
                  <a:lnTo>
                    <a:pt x="279" y="562"/>
                  </a:lnTo>
                  <a:lnTo>
                    <a:pt x="295" y="549"/>
                  </a:lnTo>
                  <a:lnTo>
                    <a:pt x="295" y="542"/>
                  </a:lnTo>
                  <a:lnTo>
                    <a:pt x="301" y="527"/>
                  </a:lnTo>
                  <a:lnTo>
                    <a:pt x="352" y="491"/>
                  </a:lnTo>
                  <a:lnTo>
                    <a:pt x="359" y="489"/>
                  </a:lnTo>
                  <a:lnTo>
                    <a:pt x="362" y="497"/>
                  </a:lnTo>
                  <a:lnTo>
                    <a:pt x="366" y="488"/>
                  </a:lnTo>
                  <a:lnTo>
                    <a:pt x="362" y="487"/>
                  </a:lnTo>
                  <a:lnTo>
                    <a:pt x="368" y="479"/>
                  </a:lnTo>
                  <a:lnTo>
                    <a:pt x="371" y="487"/>
                  </a:lnTo>
                  <a:lnTo>
                    <a:pt x="375" y="484"/>
                  </a:lnTo>
                  <a:lnTo>
                    <a:pt x="375" y="479"/>
                  </a:lnTo>
                  <a:lnTo>
                    <a:pt x="377" y="475"/>
                  </a:lnTo>
                  <a:lnTo>
                    <a:pt x="393" y="470"/>
                  </a:lnTo>
                  <a:lnTo>
                    <a:pt x="382" y="476"/>
                  </a:lnTo>
                  <a:lnTo>
                    <a:pt x="385" y="478"/>
                  </a:lnTo>
                  <a:lnTo>
                    <a:pt x="384" y="487"/>
                  </a:lnTo>
                  <a:lnTo>
                    <a:pt x="385" y="497"/>
                  </a:lnTo>
                  <a:lnTo>
                    <a:pt x="396" y="504"/>
                  </a:lnTo>
                  <a:lnTo>
                    <a:pt x="407" y="487"/>
                  </a:lnTo>
                  <a:lnTo>
                    <a:pt x="433" y="488"/>
                  </a:lnTo>
                  <a:lnTo>
                    <a:pt x="457" y="469"/>
                  </a:lnTo>
                  <a:lnTo>
                    <a:pt x="464" y="481"/>
                  </a:lnTo>
                  <a:lnTo>
                    <a:pt x="460" y="492"/>
                  </a:lnTo>
                  <a:lnTo>
                    <a:pt x="466" y="497"/>
                  </a:lnTo>
                  <a:lnTo>
                    <a:pt x="471" y="491"/>
                  </a:lnTo>
                  <a:lnTo>
                    <a:pt x="471" y="481"/>
                  </a:lnTo>
                  <a:lnTo>
                    <a:pt x="484" y="473"/>
                  </a:lnTo>
                  <a:lnTo>
                    <a:pt x="487" y="465"/>
                  </a:lnTo>
                  <a:lnTo>
                    <a:pt x="477" y="443"/>
                  </a:lnTo>
                  <a:lnTo>
                    <a:pt x="489" y="433"/>
                  </a:lnTo>
                  <a:lnTo>
                    <a:pt x="533" y="447"/>
                  </a:lnTo>
                  <a:lnTo>
                    <a:pt x="573" y="478"/>
                  </a:lnTo>
                  <a:lnTo>
                    <a:pt x="591" y="503"/>
                  </a:lnTo>
                  <a:lnTo>
                    <a:pt x="603" y="475"/>
                  </a:lnTo>
                  <a:lnTo>
                    <a:pt x="595" y="469"/>
                  </a:lnTo>
                  <a:lnTo>
                    <a:pt x="588" y="453"/>
                  </a:lnTo>
                  <a:lnTo>
                    <a:pt x="589" y="447"/>
                  </a:lnTo>
                  <a:lnTo>
                    <a:pt x="571" y="443"/>
                  </a:lnTo>
                  <a:lnTo>
                    <a:pt x="572" y="425"/>
                  </a:lnTo>
                  <a:lnTo>
                    <a:pt x="578" y="422"/>
                  </a:lnTo>
                  <a:lnTo>
                    <a:pt x="576" y="414"/>
                  </a:lnTo>
                  <a:lnTo>
                    <a:pt x="579" y="395"/>
                  </a:lnTo>
                  <a:lnTo>
                    <a:pt x="566" y="390"/>
                  </a:lnTo>
                  <a:lnTo>
                    <a:pt x="573" y="378"/>
                  </a:lnTo>
                  <a:lnTo>
                    <a:pt x="569" y="378"/>
                  </a:lnTo>
                  <a:lnTo>
                    <a:pt x="571" y="367"/>
                  </a:lnTo>
                  <a:lnTo>
                    <a:pt x="594" y="343"/>
                  </a:lnTo>
                  <a:lnTo>
                    <a:pt x="600" y="304"/>
                  </a:lnTo>
                  <a:lnTo>
                    <a:pt x="607" y="286"/>
                  </a:lnTo>
                  <a:lnTo>
                    <a:pt x="654" y="298"/>
                  </a:lnTo>
                  <a:lnTo>
                    <a:pt x="655" y="323"/>
                  </a:lnTo>
                  <a:lnTo>
                    <a:pt x="642" y="358"/>
                  </a:lnTo>
                  <a:lnTo>
                    <a:pt x="654" y="373"/>
                  </a:lnTo>
                  <a:lnTo>
                    <a:pt x="655" y="387"/>
                  </a:lnTo>
                  <a:lnTo>
                    <a:pt x="655" y="409"/>
                  </a:lnTo>
                  <a:lnTo>
                    <a:pt x="651" y="415"/>
                  </a:lnTo>
                  <a:lnTo>
                    <a:pt x="655" y="433"/>
                  </a:lnTo>
                  <a:lnTo>
                    <a:pt x="652" y="469"/>
                  </a:lnTo>
                  <a:lnTo>
                    <a:pt x="665" y="487"/>
                  </a:lnTo>
                  <a:lnTo>
                    <a:pt x="665" y="492"/>
                  </a:lnTo>
                  <a:lnTo>
                    <a:pt x="661" y="504"/>
                  </a:lnTo>
                  <a:lnTo>
                    <a:pt x="661" y="522"/>
                  </a:lnTo>
                  <a:lnTo>
                    <a:pt x="655" y="527"/>
                  </a:lnTo>
                  <a:lnTo>
                    <a:pt x="646" y="543"/>
                  </a:lnTo>
                  <a:lnTo>
                    <a:pt x="636" y="542"/>
                  </a:lnTo>
                  <a:lnTo>
                    <a:pt x="645" y="549"/>
                  </a:lnTo>
                  <a:lnTo>
                    <a:pt x="623" y="560"/>
                  </a:lnTo>
                  <a:lnTo>
                    <a:pt x="613" y="558"/>
                  </a:lnTo>
                  <a:lnTo>
                    <a:pt x="617" y="561"/>
                  </a:lnTo>
                  <a:lnTo>
                    <a:pt x="617" y="574"/>
                  </a:lnTo>
                  <a:lnTo>
                    <a:pt x="646" y="579"/>
                  </a:lnTo>
                  <a:lnTo>
                    <a:pt x="648" y="577"/>
                  </a:lnTo>
                  <a:lnTo>
                    <a:pt x="649" y="565"/>
                  </a:lnTo>
                  <a:lnTo>
                    <a:pt x="667" y="554"/>
                  </a:lnTo>
                  <a:lnTo>
                    <a:pt x="673" y="536"/>
                  </a:lnTo>
                  <a:lnTo>
                    <a:pt x="683" y="523"/>
                  </a:lnTo>
                  <a:lnTo>
                    <a:pt x="684" y="510"/>
                  </a:lnTo>
                  <a:lnTo>
                    <a:pt x="677" y="494"/>
                  </a:lnTo>
                  <a:lnTo>
                    <a:pt x="681" y="479"/>
                  </a:lnTo>
                  <a:lnTo>
                    <a:pt x="712" y="470"/>
                  </a:lnTo>
                  <a:lnTo>
                    <a:pt x="713" y="481"/>
                  </a:lnTo>
                  <a:lnTo>
                    <a:pt x="721" y="489"/>
                  </a:lnTo>
                  <a:lnTo>
                    <a:pt x="721" y="498"/>
                  </a:lnTo>
                  <a:lnTo>
                    <a:pt x="724" y="503"/>
                  </a:lnTo>
                  <a:lnTo>
                    <a:pt x="721" y="522"/>
                  </a:lnTo>
                  <a:lnTo>
                    <a:pt x="728" y="529"/>
                  </a:lnTo>
                  <a:lnTo>
                    <a:pt x="744" y="527"/>
                  </a:lnTo>
                  <a:lnTo>
                    <a:pt x="725" y="519"/>
                  </a:lnTo>
                  <a:lnTo>
                    <a:pt x="727" y="504"/>
                  </a:lnTo>
                  <a:lnTo>
                    <a:pt x="734" y="498"/>
                  </a:lnTo>
                  <a:lnTo>
                    <a:pt x="727" y="475"/>
                  </a:lnTo>
                  <a:lnTo>
                    <a:pt x="705" y="460"/>
                  </a:lnTo>
                  <a:lnTo>
                    <a:pt x="690" y="466"/>
                  </a:lnTo>
                  <a:lnTo>
                    <a:pt x="670" y="460"/>
                  </a:lnTo>
                  <a:lnTo>
                    <a:pt x="673" y="449"/>
                  </a:lnTo>
                  <a:lnTo>
                    <a:pt x="668" y="431"/>
                  </a:lnTo>
                  <a:lnTo>
                    <a:pt x="677" y="396"/>
                  </a:lnTo>
                  <a:lnTo>
                    <a:pt x="659" y="355"/>
                  </a:lnTo>
                  <a:lnTo>
                    <a:pt x="664" y="342"/>
                  </a:lnTo>
                  <a:lnTo>
                    <a:pt x="689" y="322"/>
                  </a:lnTo>
                  <a:lnTo>
                    <a:pt x="684" y="292"/>
                  </a:lnTo>
                  <a:lnTo>
                    <a:pt x="689" y="291"/>
                  </a:lnTo>
                  <a:lnTo>
                    <a:pt x="697" y="307"/>
                  </a:lnTo>
                  <a:lnTo>
                    <a:pt x="694" y="310"/>
                  </a:lnTo>
                  <a:lnTo>
                    <a:pt x="697" y="322"/>
                  </a:lnTo>
                  <a:lnTo>
                    <a:pt x="690" y="333"/>
                  </a:lnTo>
                  <a:lnTo>
                    <a:pt x="696" y="352"/>
                  </a:lnTo>
                  <a:lnTo>
                    <a:pt x="696" y="360"/>
                  </a:lnTo>
                  <a:lnTo>
                    <a:pt x="690" y="361"/>
                  </a:lnTo>
                  <a:lnTo>
                    <a:pt x="694" y="365"/>
                  </a:lnTo>
                  <a:lnTo>
                    <a:pt x="737" y="383"/>
                  </a:lnTo>
                  <a:lnTo>
                    <a:pt x="729" y="364"/>
                  </a:lnTo>
                  <a:lnTo>
                    <a:pt x="725" y="367"/>
                  </a:lnTo>
                  <a:lnTo>
                    <a:pt x="708" y="355"/>
                  </a:lnTo>
                  <a:lnTo>
                    <a:pt x="703" y="339"/>
                  </a:lnTo>
                  <a:lnTo>
                    <a:pt x="709" y="336"/>
                  </a:lnTo>
                  <a:lnTo>
                    <a:pt x="715" y="348"/>
                  </a:lnTo>
                  <a:lnTo>
                    <a:pt x="721" y="348"/>
                  </a:lnTo>
                  <a:lnTo>
                    <a:pt x="732" y="335"/>
                  </a:lnTo>
                  <a:lnTo>
                    <a:pt x="724" y="330"/>
                  </a:lnTo>
                  <a:lnTo>
                    <a:pt x="725" y="324"/>
                  </a:lnTo>
                  <a:lnTo>
                    <a:pt x="750" y="316"/>
                  </a:lnTo>
                  <a:lnTo>
                    <a:pt x="773" y="332"/>
                  </a:lnTo>
                  <a:lnTo>
                    <a:pt x="782" y="348"/>
                  </a:lnTo>
                  <a:lnTo>
                    <a:pt x="808" y="349"/>
                  </a:lnTo>
                  <a:lnTo>
                    <a:pt x="804" y="364"/>
                  </a:lnTo>
                  <a:lnTo>
                    <a:pt x="794" y="373"/>
                  </a:lnTo>
                  <a:lnTo>
                    <a:pt x="795" y="393"/>
                  </a:lnTo>
                  <a:lnTo>
                    <a:pt x="794" y="415"/>
                  </a:lnTo>
                  <a:lnTo>
                    <a:pt x="807" y="424"/>
                  </a:lnTo>
                  <a:lnTo>
                    <a:pt x="807" y="415"/>
                  </a:lnTo>
                  <a:lnTo>
                    <a:pt x="814" y="411"/>
                  </a:lnTo>
                  <a:lnTo>
                    <a:pt x="814" y="397"/>
                  </a:lnTo>
                  <a:lnTo>
                    <a:pt x="808" y="370"/>
                  </a:lnTo>
                  <a:lnTo>
                    <a:pt x="814" y="354"/>
                  </a:lnTo>
                  <a:lnTo>
                    <a:pt x="811" y="342"/>
                  </a:lnTo>
                  <a:lnTo>
                    <a:pt x="794" y="330"/>
                  </a:lnTo>
                  <a:lnTo>
                    <a:pt x="795" y="326"/>
                  </a:lnTo>
                  <a:lnTo>
                    <a:pt x="794" y="322"/>
                  </a:lnTo>
                  <a:lnTo>
                    <a:pt x="775" y="311"/>
                  </a:lnTo>
                  <a:lnTo>
                    <a:pt x="773" y="298"/>
                  </a:lnTo>
                  <a:lnTo>
                    <a:pt x="776" y="288"/>
                  </a:lnTo>
                  <a:lnTo>
                    <a:pt x="764" y="275"/>
                  </a:lnTo>
                  <a:lnTo>
                    <a:pt x="769" y="269"/>
                  </a:lnTo>
                  <a:lnTo>
                    <a:pt x="764" y="266"/>
                  </a:lnTo>
                  <a:lnTo>
                    <a:pt x="773" y="259"/>
                  </a:lnTo>
                  <a:lnTo>
                    <a:pt x="769" y="254"/>
                  </a:lnTo>
                  <a:lnTo>
                    <a:pt x="776" y="250"/>
                  </a:lnTo>
                  <a:lnTo>
                    <a:pt x="856" y="237"/>
                  </a:lnTo>
                  <a:lnTo>
                    <a:pt x="855" y="228"/>
                  </a:lnTo>
                  <a:lnTo>
                    <a:pt x="861" y="227"/>
                  </a:lnTo>
                  <a:lnTo>
                    <a:pt x="856" y="216"/>
                  </a:lnTo>
                  <a:lnTo>
                    <a:pt x="845" y="211"/>
                  </a:lnTo>
                  <a:lnTo>
                    <a:pt x="855" y="199"/>
                  </a:lnTo>
                  <a:lnTo>
                    <a:pt x="843" y="193"/>
                  </a:lnTo>
                  <a:lnTo>
                    <a:pt x="845" y="183"/>
                  </a:lnTo>
                  <a:lnTo>
                    <a:pt x="859" y="193"/>
                  </a:lnTo>
                  <a:lnTo>
                    <a:pt x="862" y="177"/>
                  </a:lnTo>
                  <a:lnTo>
                    <a:pt x="871" y="173"/>
                  </a:lnTo>
                  <a:lnTo>
                    <a:pt x="861" y="167"/>
                  </a:lnTo>
                  <a:lnTo>
                    <a:pt x="875" y="167"/>
                  </a:lnTo>
                  <a:lnTo>
                    <a:pt x="893" y="145"/>
                  </a:lnTo>
                  <a:lnTo>
                    <a:pt x="954" y="124"/>
                  </a:lnTo>
                  <a:lnTo>
                    <a:pt x="955" y="117"/>
                  </a:lnTo>
                  <a:lnTo>
                    <a:pt x="947" y="117"/>
                  </a:lnTo>
                  <a:lnTo>
                    <a:pt x="947" y="111"/>
                  </a:lnTo>
                  <a:lnTo>
                    <a:pt x="988" y="105"/>
                  </a:lnTo>
                  <a:lnTo>
                    <a:pt x="992" y="108"/>
                  </a:lnTo>
                  <a:lnTo>
                    <a:pt x="986" y="123"/>
                  </a:lnTo>
                  <a:lnTo>
                    <a:pt x="996" y="114"/>
                  </a:lnTo>
                  <a:lnTo>
                    <a:pt x="1001" y="116"/>
                  </a:lnTo>
                  <a:lnTo>
                    <a:pt x="999" y="123"/>
                  </a:lnTo>
                  <a:lnTo>
                    <a:pt x="1017" y="116"/>
                  </a:lnTo>
                  <a:lnTo>
                    <a:pt x="1015" y="108"/>
                  </a:lnTo>
                  <a:lnTo>
                    <a:pt x="1030" y="98"/>
                  </a:lnTo>
                  <a:lnTo>
                    <a:pt x="1044" y="113"/>
                  </a:lnTo>
                  <a:lnTo>
                    <a:pt x="1046" y="98"/>
                  </a:lnTo>
                  <a:lnTo>
                    <a:pt x="1031" y="84"/>
                  </a:lnTo>
                  <a:lnTo>
                    <a:pt x="1065" y="81"/>
                  </a:lnTo>
                  <a:lnTo>
                    <a:pt x="1065" y="72"/>
                  </a:lnTo>
                  <a:lnTo>
                    <a:pt x="1068" y="72"/>
                  </a:lnTo>
                  <a:lnTo>
                    <a:pt x="1062" y="62"/>
                  </a:lnTo>
                  <a:lnTo>
                    <a:pt x="1068" y="44"/>
                  </a:lnTo>
                  <a:lnTo>
                    <a:pt x="1093" y="6"/>
                  </a:lnTo>
                  <a:lnTo>
                    <a:pt x="110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85" name="Freeform 2029"/>
            <p:cNvSpPr>
              <a:spLocks/>
            </p:cNvSpPr>
            <p:nvPr/>
          </p:nvSpPr>
          <p:spPr bwMode="auto">
            <a:xfrm>
              <a:off x="4394201" y="3878263"/>
              <a:ext cx="30163" cy="42863"/>
            </a:xfrm>
            <a:custGeom>
              <a:avLst/>
              <a:gdLst/>
              <a:ahLst/>
              <a:cxnLst>
                <a:cxn ang="0">
                  <a:pos x="19" y="0"/>
                </a:cxn>
                <a:cxn ang="0">
                  <a:pos x="30" y="4"/>
                </a:cxn>
                <a:cxn ang="0">
                  <a:pos x="37" y="14"/>
                </a:cxn>
                <a:cxn ang="0">
                  <a:pos x="40" y="27"/>
                </a:cxn>
                <a:cxn ang="0">
                  <a:pos x="37" y="40"/>
                </a:cxn>
                <a:cxn ang="0">
                  <a:pos x="30" y="49"/>
                </a:cxn>
                <a:cxn ang="0">
                  <a:pos x="19" y="54"/>
                </a:cxn>
                <a:cxn ang="0">
                  <a:pos x="9" y="49"/>
                </a:cxn>
                <a:cxn ang="0">
                  <a:pos x="2" y="40"/>
                </a:cxn>
                <a:cxn ang="0">
                  <a:pos x="0" y="27"/>
                </a:cxn>
                <a:cxn ang="0">
                  <a:pos x="2" y="14"/>
                </a:cxn>
                <a:cxn ang="0">
                  <a:pos x="9" y="4"/>
                </a:cxn>
                <a:cxn ang="0">
                  <a:pos x="19" y="0"/>
                </a:cxn>
              </a:cxnLst>
              <a:rect l="0" t="0" r="r" b="b"/>
              <a:pathLst>
                <a:path w="40" h="54">
                  <a:moveTo>
                    <a:pt x="19" y="0"/>
                  </a:moveTo>
                  <a:lnTo>
                    <a:pt x="30" y="4"/>
                  </a:lnTo>
                  <a:lnTo>
                    <a:pt x="37" y="14"/>
                  </a:lnTo>
                  <a:lnTo>
                    <a:pt x="40" y="27"/>
                  </a:lnTo>
                  <a:lnTo>
                    <a:pt x="37" y="40"/>
                  </a:lnTo>
                  <a:lnTo>
                    <a:pt x="30" y="49"/>
                  </a:lnTo>
                  <a:lnTo>
                    <a:pt x="19" y="54"/>
                  </a:lnTo>
                  <a:lnTo>
                    <a:pt x="9" y="49"/>
                  </a:lnTo>
                  <a:lnTo>
                    <a:pt x="2" y="40"/>
                  </a:lnTo>
                  <a:lnTo>
                    <a:pt x="0" y="27"/>
                  </a:lnTo>
                  <a:lnTo>
                    <a:pt x="2" y="14"/>
                  </a:lnTo>
                  <a:lnTo>
                    <a:pt x="9" y="4"/>
                  </a:lnTo>
                  <a:lnTo>
                    <a:pt x="19" y="0"/>
                  </a:lnTo>
                  <a:close/>
                </a:path>
              </a:pathLst>
            </a:custGeom>
            <a:grp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grpSp>
      <p:grpSp>
        <p:nvGrpSpPr>
          <p:cNvPr id="3520" name="Group 2842"/>
          <p:cNvGrpSpPr/>
          <p:nvPr/>
        </p:nvGrpSpPr>
        <p:grpSpPr>
          <a:xfrm>
            <a:off x="5634335" y="2096971"/>
            <a:ext cx="2784844" cy="2360110"/>
            <a:chOff x="3033713" y="2455863"/>
            <a:chExt cx="3068638" cy="1949451"/>
          </a:xfrm>
        </p:grpSpPr>
        <p:sp>
          <p:nvSpPr>
            <p:cNvPr id="3521" name="Freeform 2034"/>
            <p:cNvSpPr>
              <a:spLocks/>
            </p:cNvSpPr>
            <p:nvPr/>
          </p:nvSpPr>
          <p:spPr bwMode="auto">
            <a:xfrm>
              <a:off x="4337051" y="2895601"/>
              <a:ext cx="146050" cy="157163"/>
            </a:xfrm>
            <a:custGeom>
              <a:avLst/>
              <a:gdLst/>
              <a:ahLst/>
              <a:cxnLst>
                <a:cxn ang="0">
                  <a:pos x="109" y="8"/>
                </a:cxn>
                <a:cxn ang="0">
                  <a:pos x="130" y="27"/>
                </a:cxn>
                <a:cxn ang="0">
                  <a:pos x="140" y="33"/>
                </a:cxn>
                <a:cxn ang="0">
                  <a:pos x="159" y="38"/>
                </a:cxn>
                <a:cxn ang="0">
                  <a:pos x="184" y="51"/>
                </a:cxn>
                <a:cxn ang="0">
                  <a:pos x="177" y="83"/>
                </a:cxn>
                <a:cxn ang="0">
                  <a:pos x="155" y="110"/>
                </a:cxn>
                <a:cxn ang="0">
                  <a:pos x="161" y="111"/>
                </a:cxn>
                <a:cxn ang="0">
                  <a:pos x="169" y="123"/>
                </a:cxn>
                <a:cxn ang="0">
                  <a:pos x="170" y="134"/>
                </a:cxn>
                <a:cxn ang="0">
                  <a:pos x="168" y="145"/>
                </a:cxn>
                <a:cxn ang="0">
                  <a:pos x="177" y="159"/>
                </a:cxn>
                <a:cxn ang="0">
                  <a:pos x="159" y="183"/>
                </a:cxn>
                <a:cxn ang="0">
                  <a:pos x="128" y="172"/>
                </a:cxn>
                <a:cxn ang="0">
                  <a:pos x="114" y="187"/>
                </a:cxn>
                <a:cxn ang="0">
                  <a:pos x="99" y="198"/>
                </a:cxn>
                <a:cxn ang="0">
                  <a:pos x="88" y="192"/>
                </a:cxn>
                <a:cxn ang="0">
                  <a:pos x="75" y="192"/>
                </a:cxn>
                <a:cxn ang="0">
                  <a:pos x="43" y="178"/>
                </a:cxn>
                <a:cxn ang="0">
                  <a:pos x="55" y="149"/>
                </a:cxn>
                <a:cxn ang="0">
                  <a:pos x="55" y="130"/>
                </a:cxn>
                <a:cxn ang="0">
                  <a:pos x="54" y="125"/>
                </a:cxn>
                <a:cxn ang="0">
                  <a:pos x="43" y="109"/>
                </a:cxn>
                <a:cxn ang="0">
                  <a:pos x="39" y="93"/>
                </a:cxn>
                <a:cxn ang="0">
                  <a:pos x="34" y="91"/>
                </a:cxn>
                <a:cxn ang="0">
                  <a:pos x="13" y="78"/>
                </a:cxn>
                <a:cxn ang="0">
                  <a:pos x="2" y="74"/>
                </a:cxn>
                <a:cxn ang="0">
                  <a:pos x="4" y="69"/>
                </a:cxn>
                <a:cxn ang="0">
                  <a:pos x="0" y="67"/>
                </a:cxn>
                <a:cxn ang="0">
                  <a:pos x="19" y="55"/>
                </a:cxn>
                <a:cxn ang="0">
                  <a:pos x="48" y="61"/>
                </a:cxn>
                <a:cxn ang="0">
                  <a:pos x="52" y="36"/>
                </a:cxn>
                <a:cxn ang="0">
                  <a:pos x="76" y="41"/>
                </a:cxn>
                <a:cxn ang="0">
                  <a:pos x="74" y="34"/>
                </a:cxn>
                <a:cxn ang="0">
                  <a:pos x="95" y="4"/>
                </a:cxn>
              </a:cxnLst>
              <a:rect l="0" t="0" r="r" b="b"/>
              <a:pathLst>
                <a:path w="184" h="198">
                  <a:moveTo>
                    <a:pt x="109" y="0"/>
                  </a:moveTo>
                  <a:lnTo>
                    <a:pt x="109" y="8"/>
                  </a:lnTo>
                  <a:lnTo>
                    <a:pt x="128" y="19"/>
                  </a:lnTo>
                  <a:lnTo>
                    <a:pt x="130" y="27"/>
                  </a:lnTo>
                  <a:lnTo>
                    <a:pt x="140" y="24"/>
                  </a:lnTo>
                  <a:lnTo>
                    <a:pt x="140" y="33"/>
                  </a:lnTo>
                  <a:lnTo>
                    <a:pt x="152" y="37"/>
                  </a:lnTo>
                  <a:lnTo>
                    <a:pt x="159" y="38"/>
                  </a:lnTo>
                  <a:lnTo>
                    <a:pt x="166" y="47"/>
                  </a:lnTo>
                  <a:lnTo>
                    <a:pt x="184" y="51"/>
                  </a:lnTo>
                  <a:lnTo>
                    <a:pt x="177" y="71"/>
                  </a:lnTo>
                  <a:lnTo>
                    <a:pt x="177" y="83"/>
                  </a:lnTo>
                  <a:lnTo>
                    <a:pt x="169" y="85"/>
                  </a:lnTo>
                  <a:lnTo>
                    <a:pt x="155" y="110"/>
                  </a:lnTo>
                  <a:lnTo>
                    <a:pt x="155" y="116"/>
                  </a:lnTo>
                  <a:lnTo>
                    <a:pt x="161" y="111"/>
                  </a:lnTo>
                  <a:lnTo>
                    <a:pt x="167" y="111"/>
                  </a:lnTo>
                  <a:lnTo>
                    <a:pt x="169" y="123"/>
                  </a:lnTo>
                  <a:lnTo>
                    <a:pt x="167" y="124"/>
                  </a:lnTo>
                  <a:lnTo>
                    <a:pt x="170" y="134"/>
                  </a:lnTo>
                  <a:lnTo>
                    <a:pt x="167" y="143"/>
                  </a:lnTo>
                  <a:lnTo>
                    <a:pt x="168" y="145"/>
                  </a:lnTo>
                  <a:lnTo>
                    <a:pt x="170" y="159"/>
                  </a:lnTo>
                  <a:lnTo>
                    <a:pt x="177" y="159"/>
                  </a:lnTo>
                  <a:lnTo>
                    <a:pt x="177" y="167"/>
                  </a:lnTo>
                  <a:lnTo>
                    <a:pt x="159" y="183"/>
                  </a:lnTo>
                  <a:lnTo>
                    <a:pt x="142" y="177"/>
                  </a:lnTo>
                  <a:lnTo>
                    <a:pt x="128" y="172"/>
                  </a:lnTo>
                  <a:lnTo>
                    <a:pt x="116" y="181"/>
                  </a:lnTo>
                  <a:lnTo>
                    <a:pt x="114" y="187"/>
                  </a:lnTo>
                  <a:lnTo>
                    <a:pt x="114" y="197"/>
                  </a:lnTo>
                  <a:lnTo>
                    <a:pt x="99" y="198"/>
                  </a:lnTo>
                  <a:lnTo>
                    <a:pt x="93" y="195"/>
                  </a:lnTo>
                  <a:lnTo>
                    <a:pt x="88" y="192"/>
                  </a:lnTo>
                  <a:lnTo>
                    <a:pt x="82" y="190"/>
                  </a:lnTo>
                  <a:lnTo>
                    <a:pt x="75" y="192"/>
                  </a:lnTo>
                  <a:lnTo>
                    <a:pt x="60" y="188"/>
                  </a:lnTo>
                  <a:lnTo>
                    <a:pt x="43" y="178"/>
                  </a:lnTo>
                  <a:lnTo>
                    <a:pt x="49" y="172"/>
                  </a:lnTo>
                  <a:lnTo>
                    <a:pt x="55" y="149"/>
                  </a:lnTo>
                  <a:lnTo>
                    <a:pt x="53" y="147"/>
                  </a:lnTo>
                  <a:lnTo>
                    <a:pt x="55" y="130"/>
                  </a:lnTo>
                  <a:lnTo>
                    <a:pt x="60" y="136"/>
                  </a:lnTo>
                  <a:lnTo>
                    <a:pt x="54" y="125"/>
                  </a:lnTo>
                  <a:lnTo>
                    <a:pt x="54" y="113"/>
                  </a:lnTo>
                  <a:lnTo>
                    <a:pt x="43" y="109"/>
                  </a:lnTo>
                  <a:lnTo>
                    <a:pt x="40" y="102"/>
                  </a:lnTo>
                  <a:lnTo>
                    <a:pt x="39" y="93"/>
                  </a:lnTo>
                  <a:lnTo>
                    <a:pt x="45" y="91"/>
                  </a:lnTo>
                  <a:lnTo>
                    <a:pt x="34" y="91"/>
                  </a:lnTo>
                  <a:lnTo>
                    <a:pt x="33" y="86"/>
                  </a:lnTo>
                  <a:lnTo>
                    <a:pt x="13" y="78"/>
                  </a:lnTo>
                  <a:lnTo>
                    <a:pt x="6" y="79"/>
                  </a:lnTo>
                  <a:lnTo>
                    <a:pt x="2" y="74"/>
                  </a:lnTo>
                  <a:lnTo>
                    <a:pt x="5" y="72"/>
                  </a:lnTo>
                  <a:lnTo>
                    <a:pt x="4" y="69"/>
                  </a:lnTo>
                  <a:lnTo>
                    <a:pt x="5" y="67"/>
                  </a:lnTo>
                  <a:lnTo>
                    <a:pt x="0" y="67"/>
                  </a:lnTo>
                  <a:lnTo>
                    <a:pt x="1" y="62"/>
                  </a:lnTo>
                  <a:lnTo>
                    <a:pt x="19" y="55"/>
                  </a:lnTo>
                  <a:lnTo>
                    <a:pt x="32" y="62"/>
                  </a:lnTo>
                  <a:lnTo>
                    <a:pt x="48" y="61"/>
                  </a:lnTo>
                  <a:lnTo>
                    <a:pt x="42" y="36"/>
                  </a:lnTo>
                  <a:lnTo>
                    <a:pt x="52" y="36"/>
                  </a:lnTo>
                  <a:lnTo>
                    <a:pt x="55" y="43"/>
                  </a:lnTo>
                  <a:lnTo>
                    <a:pt x="76" y="41"/>
                  </a:lnTo>
                  <a:lnTo>
                    <a:pt x="72" y="40"/>
                  </a:lnTo>
                  <a:lnTo>
                    <a:pt x="74" y="34"/>
                  </a:lnTo>
                  <a:lnTo>
                    <a:pt x="93" y="22"/>
                  </a:lnTo>
                  <a:lnTo>
                    <a:pt x="95" y="4"/>
                  </a:lnTo>
                  <a:lnTo>
                    <a:pt x="109"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22" name="Freeform 2035"/>
            <p:cNvSpPr>
              <a:spLocks/>
            </p:cNvSpPr>
            <p:nvPr/>
          </p:nvSpPr>
          <p:spPr bwMode="auto">
            <a:xfrm>
              <a:off x="5303838" y="3494088"/>
              <a:ext cx="22225" cy="41275"/>
            </a:xfrm>
            <a:custGeom>
              <a:avLst/>
              <a:gdLst/>
              <a:ahLst/>
              <a:cxnLst>
                <a:cxn ang="0">
                  <a:pos x="5" y="0"/>
                </a:cxn>
                <a:cxn ang="0">
                  <a:pos x="8" y="1"/>
                </a:cxn>
                <a:cxn ang="0">
                  <a:pos x="15" y="8"/>
                </a:cxn>
                <a:cxn ang="0">
                  <a:pos x="27" y="32"/>
                </a:cxn>
                <a:cxn ang="0">
                  <a:pos x="26" y="42"/>
                </a:cxn>
                <a:cxn ang="0">
                  <a:pos x="13" y="52"/>
                </a:cxn>
                <a:cxn ang="0">
                  <a:pos x="7" y="52"/>
                </a:cxn>
                <a:cxn ang="0">
                  <a:pos x="2" y="42"/>
                </a:cxn>
                <a:cxn ang="0">
                  <a:pos x="0" y="23"/>
                </a:cxn>
                <a:cxn ang="0">
                  <a:pos x="2" y="23"/>
                </a:cxn>
                <a:cxn ang="0">
                  <a:pos x="5" y="6"/>
                </a:cxn>
                <a:cxn ang="0">
                  <a:pos x="8" y="5"/>
                </a:cxn>
                <a:cxn ang="0">
                  <a:pos x="4" y="1"/>
                </a:cxn>
                <a:cxn ang="0">
                  <a:pos x="5" y="0"/>
                </a:cxn>
              </a:cxnLst>
              <a:rect l="0" t="0" r="r" b="b"/>
              <a:pathLst>
                <a:path w="27" h="52">
                  <a:moveTo>
                    <a:pt x="5" y="0"/>
                  </a:moveTo>
                  <a:lnTo>
                    <a:pt x="8" y="1"/>
                  </a:lnTo>
                  <a:lnTo>
                    <a:pt x="15" y="8"/>
                  </a:lnTo>
                  <a:lnTo>
                    <a:pt x="27" y="32"/>
                  </a:lnTo>
                  <a:lnTo>
                    <a:pt x="26" y="42"/>
                  </a:lnTo>
                  <a:lnTo>
                    <a:pt x="13" y="52"/>
                  </a:lnTo>
                  <a:lnTo>
                    <a:pt x="7" y="52"/>
                  </a:lnTo>
                  <a:lnTo>
                    <a:pt x="2" y="42"/>
                  </a:lnTo>
                  <a:lnTo>
                    <a:pt x="0" y="23"/>
                  </a:lnTo>
                  <a:lnTo>
                    <a:pt x="2" y="23"/>
                  </a:lnTo>
                  <a:lnTo>
                    <a:pt x="5" y="6"/>
                  </a:lnTo>
                  <a:lnTo>
                    <a:pt x="8" y="5"/>
                  </a:lnTo>
                  <a:lnTo>
                    <a:pt x="4" y="1"/>
                  </a:lnTo>
                  <a:lnTo>
                    <a:pt x="5"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23" name="Freeform 2036"/>
            <p:cNvSpPr>
              <a:spLocks/>
            </p:cNvSpPr>
            <p:nvPr/>
          </p:nvSpPr>
          <p:spPr bwMode="auto">
            <a:xfrm>
              <a:off x="3611563" y="3378201"/>
              <a:ext cx="20638" cy="20638"/>
            </a:xfrm>
            <a:custGeom>
              <a:avLst/>
              <a:gdLst/>
              <a:ahLst/>
              <a:cxnLst>
                <a:cxn ang="0">
                  <a:pos x="3" y="0"/>
                </a:cxn>
                <a:cxn ang="0">
                  <a:pos x="25" y="1"/>
                </a:cxn>
                <a:cxn ang="0">
                  <a:pos x="26" y="13"/>
                </a:cxn>
                <a:cxn ang="0">
                  <a:pos x="17" y="26"/>
                </a:cxn>
                <a:cxn ang="0">
                  <a:pos x="4" y="26"/>
                </a:cxn>
                <a:cxn ang="0">
                  <a:pos x="0" y="11"/>
                </a:cxn>
                <a:cxn ang="0">
                  <a:pos x="3" y="0"/>
                </a:cxn>
              </a:cxnLst>
              <a:rect l="0" t="0" r="r" b="b"/>
              <a:pathLst>
                <a:path w="26" h="26">
                  <a:moveTo>
                    <a:pt x="3" y="0"/>
                  </a:moveTo>
                  <a:lnTo>
                    <a:pt x="25" y="1"/>
                  </a:lnTo>
                  <a:lnTo>
                    <a:pt x="26" y="13"/>
                  </a:lnTo>
                  <a:lnTo>
                    <a:pt x="17" y="26"/>
                  </a:lnTo>
                  <a:lnTo>
                    <a:pt x="4" y="26"/>
                  </a:lnTo>
                  <a:lnTo>
                    <a:pt x="0" y="11"/>
                  </a:lnTo>
                  <a:lnTo>
                    <a:pt x="3"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24" name="Freeform 2037"/>
            <p:cNvSpPr>
              <a:spLocks/>
            </p:cNvSpPr>
            <p:nvPr/>
          </p:nvSpPr>
          <p:spPr bwMode="auto">
            <a:xfrm>
              <a:off x="3559176" y="3368676"/>
              <a:ext cx="41275" cy="30163"/>
            </a:xfrm>
            <a:custGeom>
              <a:avLst/>
              <a:gdLst/>
              <a:ahLst/>
              <a:cxnLst>
                <a:cxn ang="0">
                  <a:pos x="17" y="0"/>
                </a:cxn>
                <a:cxn ang="0">
                  <a:pos x="29" y="5"/>
                </a:cxn>
                <a:cxn ang="0">
                  <a:pos x="31" y="9"/>
                </a:cxn>
                <a:cxn ang="0">
                  <a:pos x="40" y="10"/>
                </a:cxn>
                <a:cxn ang="0">
                  <a:pos x="35" y="14"/>
                </a:cxn>
                <a:cxn ang="0">
                  <a:pos x="45" y="15"/>
                </a:cxn>
                <a:cxn ang="0">
                  <a:pos x="52" y="22"/>
                </a:cxn>
                <a:cxn ang="0">
                  <a:pos x="50" y="28"/>
                </a:cxn>
                <a:cxn ang="0">
                  <a:pos x="35" y="24"/>
                </a:cxn>
                <a:cxn ang="0">
                  <a:pos x="20" y="30"/>
                </a:cxn>
                <a:cxn ang="0">
                  <a:pos x="16" y="26"/>
                </a:cxn>
                <a:cxn ang="0">
                  <a:pos x="5" y="39"/>
                </a:cxn>
                <a:cxn ang="0">
                  <a:pos x="2" y="33"/>
                </a:cxn>
                <a:cxn ang="0">
                  <a:pos x="0" y="22"/>
                </a:cxn>
                <a:cxn ang="0">
                  <a:pos x="4" y="13"/>
                </a:cxn>
                <a:cxn ang="0">
                  <a:pos x="0" y="2"/>
                </a:cxn>
                <a:cxn ang="0">
                  <a:pos x="17" y="0"/>
                </a:cxn>
              </a:cxnLst>
              <a:rect l="0" t="0" r="r" b="b"/>
              <a:pathLst>
                <a:path w="52" h="39">
                  <a:moveTo>
                    <a:pt x="17" y="0"/>
                  </a:moveTo>
                  <a:lnTo>
                    <a:pt x="29" y="5"/>
                  </a:lnTo>
                  <a:lnTo>
                    <a:pt x="31" y="9"/>
                  </a:lnTo>
                  <a:lnTo>
                    <a:pt x="40" y="10"/>
                  </a:lnTo>
                  <a:lnTo>
                    <a:pt x="35" y="14"/>
                  </a:lnTo>
                  <a:lnTo>
                    <a:pt x="45" y="15"/>
                  </a:lnTo>
                  <a:lnTo>
                    <a:pt x="52" y="22"/>
                  </a:lnTo>
                  <a:lnTo>
                    <a:pt x="50" y="28"/>
                  </a:lnTo>
                  <a:lnTo>
                    <a:pt x="35" y="24"/>
                  </a:lnTo>
                  <a:lnTo>
                    <a:pt x="20" y="30"/>
                  </a:lnTo>
                  <a:lnTo>
                    <a:pt x="16" y="26"/>
                  </a:lnTo>
                  <a:lnTo>
                    <a:pt x="5" y="39"/>
                  </a:lnTo>
                  <a:lnTo>
                    <a:pt x="2" y="33"/>
                  </a:lnTo>
                  <a:lnTo>
                    <a:pt x="0" y="22"/>
                  </a:lnTo>
                  <a:lnTo>
                    <a:pt x="4" y="13"/>
                  </a:lnTo>
                  <a:lnTo>
                    <a:pt x="0" y="2"/>
                  </a:lnTo>
                  <a:lnTo>
                    <a:pt x="17"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25" name="Freeform 2038"/>
            <p:cNvSpPr>
              <a:spLocks/>
            </p:cNvSpPr>
            <p:nvPr/>
          </p:nvSpPr>
          <p:spPr bwMode="auto">
            <a:xfrm>
              <a:off x="3033713" y="3200401"/>
              <a:ext cx="357188" cy="230188"/>
            </a:xfrm>
            <a:custGeom>
              <a:avLst/>
              <a:gdLst/>
              <a:ahLst/>
              <a:cxnLst>
                <a:cxn ang="0">
                  <a:pos x="132" y="24"/>
                </a:cxn>
                <a:cxn ang="0">
                  <a:pos x="181" y="35"/>
                </a:cxn>
                <a:cxn ang="0">
                  <a:pos x="206" y="63"/>
                </a:cxn>
                <a:cxn ang="0">
                  <a:pos x="243" y="61"/>
                </a:cxn>
                <a:cxn ang="0">
                  <a:pos x="268" y="105"/>
                </a:cxn>
                <a:cxn ang="0">
                  <a:pos x="291" y="124"/>
                </a:cxn>
                <a:cxn ang="0">
                  <a:pos x="289" y="173"/>
                </a:cxn>
                <a:cxn ang="0">
                  <a:pos x="307" y="208"/>
                </a:cxn>
                <a:cxn ang="0">
                  <a:pos x="329" y="228"/>
                </a:cxn>
                <a:cxn ang="0">
                  <a:pos x="379" y="231"/>
                </a:cxn>
                <a:cxn ang="0">
                  <a:pos x="391" y="218"/>
                </a:cxn>
                <a:cxn ang="0">
                  <a:pos x="436" y="183"/>
                </a:cxn>
                <a:cxn ang="0">
                  <a:pos x="446" y="184"/>
                </a:cxn>
                <a:cxn ang="0">
                  <a:pos x="439" y="213"/>
                </a:cxn>
                <a:cxn ang="0">
                  <a:pos x="436" y="236"/>
                </a:cxn>
                <a:cxn ang="0">
                  <a:pos x="430" y="226"/>
                </a:cxn>
                <a:cxn ang="0">
                  <a:pos x="419" y="240"/>
                </a:cxn>
                <a:cxn ang="0">
                  <a:pos x="388" y="248"/>
                </a:cxn>
                <a:cxn ang="0">
                  <a:pos x="395" y="267"/>
                </a:cxn>
                <a:cxn ang="0">
                  <a:pos x="369" y="289"/>
                </a:cxn>
                <a:cxn ang="0">
                  <a:pos x="329" y="267"/>
                </a:cxn>
                <a:cxn ang="0">
                  <a:pos x="275" y="262"/>
                </a:cxn>
                <a:cxn ang="0">
                  <a:pos x="206" y="234"/>
                </a:cxn>
                <a:cxn ang="0">
                  <a:pos x="176" y="212"/>
                </a:cxn>
                <a:cxn ang="0">
                  <a:pos x="176" y="197"/>
                </a:cxn>
                <a:cxn ang="0">
                  <a:pos x="161" y="159"/>
                </a:cxn>
                <a:cxn ang="0">
                  <a:pos x="139" y="131"/>
                </a:cxn>
                <a:cxn ang="0">
                  <a:pos x="122" y="118"/>
                </a:cxn>
                <a:cxn ang="0">
                  <a:pos x="120" y="106"/>
                </a:cxn>
                <a:cxn ang="0">
                  <a:pos x="92" y="81"/>
                </a:cxn>
                <a:cxn ang="0">
                  <a:pos x="60" y="28"/>
                </a:cxn>
                <a:cxn ang="0">
                  <a:pos x="34" y="13"/>
                </a:cxn>
                <a:cxn ang="0">
                  <a:pos x="54" y="60"/>
                </a:cxn>
                <a:cxn ang="0">
                  <a:pos x="80" y="103"/>
                </a:cxn>
                <a:cxn ang="0">
                  <a:pos x="85" y="102"/>
                </a:cxn>
                <a:cxn ang="0">
                  <a:pos x="105" y="140"/>
                </a:cxn>
                <a:cxn ang="0">
                  <a:pos x="108" y="164"/>
                </a:cxn>
                <a:cxn ang="0">
                  <a:pos x="74" y="133"/>
                </a:cxn>
                <a:cxn ang="0">
                  <a:pos x="63" y="103"/>
                </a:cxn>
                <a:cxn ang="0">
                  <a:pos x="55" y="99"/>
                </a:cxn>
                <a:cxn ang="0">
                  <a:pos x="46" y="83"/>
                </a:cxn>
                <a:cxn ang="0">
                  <a:pos x="23" y="50"/>
                </a:cxn>
                <a:cxn ang="0">
                  <a:pos x="9" y="16"/>
                </a:cxn>
              </a:cxnLst>
              <a:rect l="0" t="0" r="r" b="b"/>
              <a:pathLst>
                <a:path w="450" h="289">
                  <a:moveTo>
                    <a:pt x="35" y="0"/>
                  </a:moveTo>
                  <a:lnTo>
                    <a:pt x="92" y="24"/>
                  </a:lnTo>
                  <a:lnTo>
                    <a:pt x="132" y="24"/>
                  </a:lnTo>
                  <a:lnTo>
                    <a:pt x="132" y="16"/>
                  </a:lnTo>
                  <a:lnTo>
                    <a:pt x="159" y="16"/>
                  </a:lnTo>
                  <a:lnTo>
                    <a:pt x="181" y="35"/>
                  </a:lnTo>
                  <a:lnTo>
                    <a:pt x="183" y="44"/>
                  </a:lnTo>
                  <a:lnTo>
                    <a:pt x="189" y="54"/>
                  </a:lnTo>
                  <a:lnTo>
                    <a:pt x="206" y="63"/>
                  </a:lnTo>
                  <a:lnTo>
                    <a:pt x="214" y="49"/>
                  </a:lnTo>
                  <a:lnTo>
                    <a:pt x="231" y="49"/>
                  </a:lnTo>
                  <a:lnTo>
                    <a:pt x="243" y="61"/>
                  </a:lnTo>
                  <a:lnTo>
                    <a:pt x="248" y="74"/>
                  </a:lnTo>
                  <a:lnTo>
                    <a:pt x="260" y="87"/>
                  </a:lnTo>
                  <a:lnTo>
                    <a:pt x="268" y="105"/>
                  </a:lnTo>
                  <a:lnTo>
                    <a:pt x="298" y="115"/>
                  </a:lnTo>
                  <a:lnTo>
                    <a:pt x="298" y="120"/>
                  </a:lnTo>
                  <a:lnTo>
                    <a:pt x="291" y="124"/>
                  </a:lnTo>
                  <a:lnTo>
                    <a:pt x="288" y="133"/>
                  </a:lnTo>
                  <a:lnTo>
                    <a:pt x="290" y="153"/>
                  </a:lnTo>
                  <a:lnTo>
                    <a:pt x="289" y="173"/>
                  </a:lnTo>
                  <a:lnTo>
                    <a:pt x="296" y="184"/>
                  </a:lnTo>
                  <a:lnTo>
                    <a:pt x="295" y="192"/>
                  </a:lnTo>
                  <a:lnTo>
                    <a:pt x="307" y="208"/>
                  </a:lnTo>
                  <a:lnTo>
                    <a:pt x="312" y="220"/>
                  </a:lnTo>
                  <a:lnTo>
                    <a:pt x="318" y="226"/>
                  </a:lnTo>
                  <a:lnTo>
                    <a:pt x="329" y="228"/>
                  </a:lnTo>
                  <a:lnTo>
                    <a:pt x="337" y="235"/>
                  </a:lnTo>
                  <a:lnTo>
                    <a:pt x="366" y="227"/>
                  </a:lnTo>
                  <a:lnTo>
                    <a:pt x="379" y="231"/>
                  </a:lnTo>
                  <a:lnTo>
                    <a:pt x="384" y="228"/>
                  </a:lnTo>
                  <a:lnTo>
                    <a:pt x="383" y="222"/>
                  </a:lnTo>
                  <a:lnTo>
                    <a:pt x="391" y="218"/>
                  </a:lnTo>
                  <a:lnTo>
                    <a:pt x="397" y="190"/>
                  </a:lnTo>
                  <a:lnTo>
                    <a:pt x="430" y="180"/>
                  </a:lnTo>
                  <a:lnTo>
                    <a:pt x="436" y="183"/>
                  </a:lnTo>
                  <a:lnTo>
                    <a:pt x="436" y="186"/>
                  </a:lnTo>
                  <a:lnTo>
                    <a:pt x="439" y="183"/>
                  </a:lnTo>
                  <a:lnTo>
                    <a:pt x="446" y="184"/>
                  </a:lnTo>
                  <a:lnTo>
                    <a:pt x="450" y="190"/>
                  </a:lnTo>
                  <a:lnTo>
                    <a:pt x="437" y="212"/>
                  </a:lnTo>
                  <a:lnTo>
                    <a:pt x="439" y="213"/>
                  </a:lnTo>
                  <a:lnTo>
                    <a:pt x="437" y="217"/>
                  </a:lnTo>
                  <a:lnTo>
                    <a:pt x="439" y="218"/>
                  </a:lnTo>
                  <a:lnTo>
                    <a:pt x="436" y="236"/>
                  </a:lnTo>
                  <a:lnTo>
                    <a:pt x="430" y="231"/>
                  </a:lnTo>
                  <a:lnTo>
                    <a:pt x="431" y="226"/>
                  </a:lnTo>
                  <a:lnTo>
                    <a:pt x="430" y="226"/>
                  </a:lnTo>
                  <a:lnTo>
                    <a:pt x="425" y="231"/>
                  </a:lnTo>
                  <a:lnTo>
                    <a:pt x="424" y="232"/>
                  </a:lnTo>
                  <a:lnTo>
                    <a:pt x="419" y="240"/>
                  </a:lnTo>
                  <a:lnTo>
                    <a:pt x="415" y="241"/>
                  </a:lnTo>
                  <a:lnTo>
                    <a:pt x="390" y="241"/>
                  </a:lnTo>
                  <a:lnTo>
                    <a:pt x="388" y="248"/>
                  </a:lnTo>
                  <a:lnTo>
                    <a:pt x="379" y="248"/>
                  </a:lnTo>
                  <a:lnTo>
                    <a:pt x="391" y="256"/>
                  </a:lnTo>
                  <a:lnTo>
                    <a:pt x="395" y="267"/>
                  </a:lnTo>
                  <a:lnTo>
                    <a:pt x="381" y="267"/>
                  </a:lnTo>
                  <a:lnTo>
                    <a:pt x="371" y="282"/>
                  </a:lnTo>
                  <a:lnTo>
                    <a:pt x="369" y="289"/>
                  </a:lnTo>
                  <a:lnTo>
                    <a:pt x="351" y="273"/>
                  </a:lnTo>
                  <a:lnTo>
                    <a:pt x="335" y="266"/>
                  </a:lnTo>
                  <a:lnTo>
                    <a:pt x="329" y="267"/>
                  </a:lnTo>
                  <a:lnTo>
                    <a:pt x="311" y="275"/>
                  </a:lnTo>
                  <a:lnTo>
                    <a:pt x="289" y="269"/>
                  </a:lnTo>
                  <a:lnTo>
                    <a:pt x="275" y="262"/>
                  </a:lnTo>
                  <a:lnTo>
                    <a:pt x="242" y="251"/>
                  </a:lnTo>
                  <a:lnTo>
                    <a:pt x="228" y="240"/>
                  </a:lnTo>
                  <a:lnTo>
                    <a:pt x="206" y="234"/>
                  </a:lnTo>
                  <a:lnTo>
                    <a:pt x="198" y="227"/>
                  </a:lnTo>
                  <a:lnTo>
                    <a:pt x="183" y="218"/>
                  </a:lnTo>
                  <a:lnTo>
                    <a:pt x="176" y="212"/>
                  </a:lnTo>
                  <a:lnTo>
                    <a:pt x="174" y="204"/>
                  </a:lnTo>
                  <a:lnTo>
                    <a:pt x="179" y="200"/>
                  </a:lnTo>
                  <a:lnTo>
                    <a:pt x="176" y="197"/>
                  </a:lnTo>
                  <a:lnTo>
                    <a:pt x="181" y="190"/>
                  </a:lnTo>
                  <a:lnTo>
                    <a:pt x="173" y="167"/>
                  </a:lnTo>
                  <a:lnTo>
                    <a:pt x="161" y="159"/>
                  </a:lnTo>
                  <a:lnTo>
                    <a:pt x="153" y="147"/>
                  </a:lnTo>
                  <a:lnTo>
                    <a:pt x="139" y="137"/>
                  </a:lnTo>
                  <a:lnTo>
                    <a:pt x="139" y="131"/>
                  </a:lnTo>
                  <a:lnTo>
                    <a:pt x="133" y="125"/>
                  </a:lnTo>
                  <a:lnTo>
                    <a:pt x="122" y="122"/>
                  </a:lnTo>
                  <a:lnTo>
                    <a:pt x="122" y="118"/>
                  </a:lnTo>
                  <a:lnTo>
                    <a:pt x="119" y="119"/>
                  </a:lnTo>
                  <a:lnTo>
                    <a:pt x="116" y="115"/>
                  </a:lnTo>
                  <a:lnTo>
                    <a:pt x="120" y="106"/>
                  </a:lnTo>
                  <a:lnTo>
                    <a:pt x="101" y="91"/>
                  </a:lnTo>
                  <a:lnTo>
                    <a:pt x="99" y="82"/>
                  </a:lnTo>
                  <a:lnTo>
                    <a:pt x="92" y="81"/>
                  </a:lnTo>
                  <a:lnTo>
                    <a:pt x="80" y="69"/>
                  </a:lnTo>
                  <a:lnTo>
                    <a:pt x="66" y="48"/>
                  </a:lnTo>
                  <a:lnTo>
                    <a:pt x="60" y="28"/>
                  </a:lnTo>
                  <a:lnTo>
                    <a:pt x="51" y="21"/>
                  </a:lnTo>
                  <a:lnTo>
                    <a:pt x="46" y="21"/>
                  </a:lnTo>
                  <a:lnTo>
                    <a:pt x="34" y="13"/>
                  </a:lnTo>
                  <a:lnTo>
                    <a:pt x="41" y="44"/>
                  </a:lnTo>
                  <a:lnTo>
                    <a:pt x="43" y="50"/>
                  </a:lnTo>
                  <a:lnTo>
                    <a:pt x="54" y="60"/>
                  </a:lnTo>
                  <a:lnTo>
                    <a:pt x="55" y="67"/>
                  </a:lnTo>
                  <a:lnTo>
                    <a:pt x="60" y="67"/>
                  </a:lnTo>
                  <a:lnTo>
                    <a:pt x="80" y="103"/>
                  </a:lnTo>
                  <a:lnTo>
                    <a:pt x="82" y="105"/>
                  </a:lnTo>
                  <a:lnTo>
                    <a:pt x="80" y="99"/>
                  </a:lnTo>
                  <a:lnTo>
                    <a:pt x="85" y="102"/>
                  </a:lnTo>
                  <a:lnTo>
                    <a:pt x="99" y="140"/>
                  </a:lnTo>
                  <a:lnTo>
                    <a:pt x="102" y="142"/>
                  </a:lnTo>
                  <a:lnTo>
                    <a:pt x="105" y="140"/>
                  </a:lnTo>
                  <a:lnTo>
                    <a:pt x="115" y="153"/>
                  </a:lnTo>
                  <a:lnTo>
                    <a:pt x="115" y="158"/>
                  </a:lnTo>
                  <a:lnTo>
                    <a:pt x="108" y="164"/>
                  </a:lnTo>
                  <a:lnTo>
                    <a:pt x="101" y="151"/>
                  </a:lnTo>
                  <a:lnTo>
                    <a:pt x="80" y="133"/>
                  </a:lnTo>
                  <a:lnTo>
                    <a:pt x="74" y="133"/>
                  </a:lnTo>
                  <a:lnTo>
                    <a:pt x="76" y="118"/>
                  </a:lnTo>
                  <a:lnTo>
                    <a:pt x="72" y="109"/>
                  </a:lnTo>
                  <a:lnTo>
                    <a:pt x="63" y="103"/>
                  </a:lnTo>
                  <a:lnTo>
                    <a:pt x="60" y="97"/>
                  </a:lnTo>
                  <a:lnTo>
                    <a:pt x="58" y="101"/>
                  </a:lnTo>
                  <a:lnTo>
                    <a:pt x="55" y="99"/>
                  </a:lnTo>
                  <a:lnTo>
                    <a:pt x="34" y="85"/>
                  </a:lnTo>
                  <a:lnTo>
                    <a:pt x="34" y="83"/>
                  </a:lnTo>
                  <a:lnTo>
                    <a:pt x="46" y="83"/>
                  </a:lnTo>
                  <a:lnTo>
                    <a:pt x="47" y="72"/>
                  </a:lnTo>
                  <a:lnTo>
                    <a:pt x="34" y="56"/>
                  </a:lnTo>
                  <a:lnTo>
                    <a:pt x="23" y="50"/>
                  </a:lnTo>
                  <a:lnTo>
                    <a:pt x="21" y="38"/>
                  </a:lnTo>
                  <a:lnTo>
                    <a:pt x="19" y="41"/>
                  </a:lnTo>
                  <a:lnTo>
                    <a:pt x="9" y="16"/>
                  </a:lnTo>
                  <a:lnTo>
                    <a:pt x="0" y="3"/>
                  </a:lnTo>
                  <a:lnTo>
                    <a:pt x="35"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26" name="Freeform 2039"/>
            <p:cNvSpPr>
              <a:spLocks/>
            </p:cNvSpPr>
            <p:nvPr/>
          </p:nvSpPr>
          <p:spPr bwMode="auto">
            <a:xfrm>
              <a:off x="3538538" y="3871913"/>
              <a:ext cx="230188" cy="460375"/>
            </a:xfrm>
            <a:custGeom>
              <a:avLst/>
              <a:gdLst/>
              <a:ahLst/>
              <a:cxnLst>
                <a:cxn ang="0">
                  <a:pos x="127" y="8"/>
                </a:cxn>
                <a:cxn ang="0">
                  <a:pos x="151" y="5"/>
                </a:cxn>
                <a:cxn ang="0">
                  <a:pos x="185" y="35"/>
                </a:cxn>
                <a:cxn ang="0">
                  <a:pos x="231" y="63"/>
                </a:cxn>
                <a:cxn ang="0">
                  <a:pos x="235" y="89"/>
                </a:cxn>
                <a:cxn ang="0">
                  <a:pos x="275" y="76"/>
                </a:cxn>
                <a:cxn ang="0">
                  <a:pos x="291" y="73"/>
                </a:cxn>
                <a:cxn ang="0">
                  <a:pos x="232" y="140"/>
                </a:cxn>
                <a:cxn ang="0">
                  <a:pos x="220" y="205"/>
                </a:cxn>
                <a:cxn ang="0">
                  <a:pos x="235" y="237"/>
                </a:cxn>
                <a:cxn ang="0">
                  <a:pos x="244" y="261"/>
                </a:cxn>
                <a:cxn ang="0">
                  <a:pos x="226" y="287"/>
                </a:cxn>
                <a:cxn ang="0">
                  <a:pos x="164" y="292"/>
                </a:cxn>
                <a:cxn ang="0">
                  <a:pos x="163" y="317"/>
                </a:cxn>
                <a:cxn ang="0">
                  <a:pos x="152" y="339"/>
                </a:cxn>
                <a:cxn ang="0">
                  <a:pos x="121" y="332"/>
                </a:cxn>
                <a:cxn ang="0">
                  <a:pos x="137" y="363"/>
                </a:cxn>
                <a:cxn ang="0">
                  <a:pos x="143" y="360"/>
                </a:cxn>
                <a:cxn ang="0">
                  <a:pos x="134" y="372"/>
                </a:cxn>
                <a:cxn ang="0">
                  <a:pos x="134" y="377"/>
                </a:cxn>
                <a:cxn ang="0">
                  <a:pos x="121" y="404"/>
                </a:cxn>
                <a:cxn ang="0">
                  <a:pos x="106" y="417"/>
                </a:cxn>
                <a:cxn ang="0">
                  <a:pos x="86" y="442"/>
                </a:cxn>
                <a:cxn ang="0">
                  <a:pos x="112" y="462"/>
                </a:cxn>
                <a:cxn ang="0">
                  <a:pos x="86" y="504"/>
                </a:cxn>
                <a:cxn ang="0">
                  <a:pos x="70" y="521"/>
                </a:cxn>
                <a:cxn ang="0">
                  <a:pos x="58" y="551"/>
                </a:cxn>
                <a:cxn ang="0">
                  <a:pos x="60" y="564"/>
                </a:cxn>
                <a:cxn ang="0">
                  <a:pos x="54" y="576"/>
                </a:cxn>
                <a:cxn ang="0">
                  <a:pos x="16" y="542"/>
                </a:cxn>
                <a:cxn ang="0">
                  <a:pos x="3" y="517"/>
                </a:cxn>
                <a:cxn ang="0">
                  <a:pos x="15" y="474"/>
                </a:cxn>
                <a:cxn ang="0">
                  <a:pos x="29" y="419"/>
                </a:cxn>
                <a:cxn ang="0">
                  <a:pos x="29" y="406"/>
                </a:cxn>
                <a:cxn ang="0">
                  <a:pos x="19" y="366"/>
                </a:cxn>
                <a:cxn ang="0">
                  <a:pos x="24" y="318"/>
                </a:cxn>
                <a:cxn ang="0">
                  <a:pos x="32" y="275"/>
                </a:cxn>
                <a:cxn ang="0">
                  <a:pos x="42" y="228"/>
                </a:cxn>
                <a:cxn ang="0">
                  <a:pos x="42" y="165"/>
                </a:cxn>
                <a:cxn ang="0">
                  <a:pos x="51" y="124"/>
                </a:cxn>
                <a:cxn ang="0">
                  <a:pos x="67" y="89"/>
                </a:cxn>
                <a:cxn ang="0">
                  <a:pos x="73" y="44"/>
                </a:cxn>
                <a:cxn ang="0">
                  <a:pos x="91" y="17"/>
                </a:cxn>
              </a:cxnLst>
              <a:rect l="0" t="0" r="r" b="b"/>
              <a:pathLst>
                <a:path w="291" h="579">
                  <a:moveTo>
                    <a:pt x="106" y="0"/>
                  </a:moveTo>
                  <a:lnTo>
                    <a:pt x="111" y="5"/>
                  </a:lnTo>
                  <a:lnTo>
                    <a:pt x="127" y="8"/>
                  </a:lnTo>
                  <a:lnTo>
                    <a:pt x="134" y="14"/>
                  </a:lnTo>
                  <a:lnTo>
                    <a:pt x="137" y="3"/>
                  </a:lnTo>
                  <a:lnTo>
                    <a:pt x="151" y="5"/>
                  </a:lnTo>
                  <a:lnTo>
                    <a:pt x="158" y="8"/>
                  </a:lnTo>
                  <a:lnTo>
                    <a:pt x="163" y="9"/>
                  </a:lnTo>
                  <a:lnTo>
                    <a:pt x="185" y="35"/>
                  </a:lnTo>
                  <a:lnTo>
                    <a:pt x="202" y="39"/>
                  </a:lnTo>
                  <a:lnTo>
                    <a:pt x="229" y="57"/>
                  </a:lnTo>
                  <a:lnTo>
                    <a:pt x="231" y="63"/>
                  </a:lnTo>
                  <a:lnTo>
                    <a:pt x="221" y="80"/>
                  </a:lnTo>
                  <a:lnTo>
                    <a:pt x="221" y="86"/>
                  </a:lnTo>
                  <a:lnTo>
                    <a:pt x="235" y="89"/>
                  </a:lnTo>
                  <a:lnTo>
                    <a:pt x="244" y="93"/>
                  </a:lnTo>
                  <a:lnTo>
                    <a:pt x="261" y="90"/>
                  </a:lnTo>
                  <a:lnTo>
                    <a:pt x="275" y="76"/>
                  </a:lnTo>
                  <a:lnTo>
                    <a:pt x="278" y="62"/>
                  </a:lnTo>
                  <a:lnTo>
                    <a:pt x="288" y="63"/>
                  </a:lnTo>
                  <a:lnTo>
                    <a:pt x="291" y="73"/>
                  </a:lnTo>
                  <a:lnTo>
                    <a:pt x="289" y="86"/>
                  </a:lnTo>
                  <a:lnTo>
                    <a:pt x="275" y="93"/>
                  </a:lnTo>
                  <a:lnTo>
                    <a:pt x="232" y="140"/>
                  </a:lnTo>
                  <a:lnTo>
                    <a:pt x="229" y="144"/>
                  </a:lnTo>
                  <a:lnTo>
                    <a:pt x="225" y="185"/>
                  </a:lnTo>
                  <a:lnTo>
                    <a:pt x="220" y="205"/>
                  </a:lnTo>
                  <a:lnTo>
                    <a:pt x="221" y="215"/>
                  </a:lnTo>
                  <a:lnTo>
                    <a:pt x="238" y="228"/>
                  </a:lnTo>
                  <a:lnTo>
                    <a:pt x="235" y="237"/>
                  </a:lnTo>
                  <a:lnTo>
                    <a:pt x="240" y="246"/>
                  </a:lnTo>
                  <a:lnTo>
                    <a:pt x="245" y="246"/>
                  </a:lnTo>
                  <a:lnTo>
                    <a:pt x="244" y="261"/>
                  </a:lnTo>
                  <a:lnTo>
                    <a:pt x="235" y="275"/>
                  </a:lnTo>
                  <a:lnTo>
                    <a:pt x="232" y="281"/>
                  </a:lnTo>
                  <a:lnTo>
                    <a:pt x="226" y="287"/>
                  </a:lnTo>
                  <a:lnTo>
                    <a:pt x="181" y="296"/>
                  </a:lnTo>
                  <a:lnTo>
                    <a:pt x="167" y="295"/>
                  </a:lnTo>
                  <a:lnTo>
                    <a:pt x="164" y="292"/>
                  </a:lnTo>
                  <a:lnTo>
                    <a:pt x="164" y="301"/>
                  </a:lnTo>
                  <a:lnTo>
                    <a:pt x="167" y="305"/>
                  </a:lnTo>
                  <a:lnTo>
                    <a:pt x="163" y="317"/>
                  </a:lnTo>
                  <a:lnTo>
                    <a:pt x="164" y="330"/>
                  </a:lnTo>
                  <a:lnTo>
                    <a:pt x="160" y="336"/>
                  </a:lnTo>
                  <a:lnTo>
                    <a:pt x="152" y="339"/>
                  </a:lnTo>
                  <a:lnTo>
                    <a:pt x="141" y="339"/>
                  </a:lnTo>
                  <a:lnTo>
                    <a:pt x="126" y="330"/>
                  </a:lnTo>
                  <a:lnTo>
                    <a:pt x="121" y="332"/>
                  </a:lnTo>
                  <a:lnTo>
                    <a:pt x="125" y="356"/>
                  </a:lnTo>
                  <a:lnTo>
                    <a:pt x="132" y="364"/>
                  </a:lnTo>
                  <a:lnTo>
                    <a:pt x="137" y="363"/>
                  </a:lnTo>
                  <a:lnTo>
                    <a:pt x="134" y="359"/>
                  </a:lnTo>
                  <a:lnTo>
                    <a:pt x="141" y="356"/>
                  </a:lnTo>
                  <a:lnTo>
                    <a:pt x="143" y="360"/>
                  </a:lnTo>
                  <a:lnTo>
                    <a:pt x="145" y="366"/>
                  </a:lnTo>
                  <a:lnTo>
                    <a:pt x="143" y="372"/>
                  </a:lnTo>
                  <a:lnTo>
                    <a:pt x="134" y="372"/>
                  </a:lnTo>
                  <a:lnTo>
                    <a:pt x="131" y="366"/>
                  </a:lnTo>
                  <a:lnTo>
                    <a:pt x="125" y="370"/>
                  </a:lnTo>
                  <a:lnTo>
                    <a:pt x="134" y="377"/>
                  </a:lnTo>
                  <a:lnTo>
                    <a:pt x="126" y="380"/>
                  </a:lnTo>
                  <a:lnTo>
                    <a:pt x="121" y="389"/>
                  </a:lnTo>
                  <a:lnTo>
                    <a:pt x="121" y="404"/>
                  </a:lnTo>
                  <a:lnTo>
                    <a:pt x="114" y="412"/>
                  </a:lnTo>
                  <a:lnTo>
                    <a:pt x="116" y="417"/>
                  </a:lnTo>
                  <a:lnTo>
                    <a:pt x="106" y="417"/>
                  </a:lnTo>
                  <a:lnTo>
                    <a:pt x="97" y="421"/>
                  </a:lnTo>
                  <a:lnTo>
                    <a:pt x="86" y="438"/>
                  </a:lnTo>
                  <a:lnTo>
                    <a:pt x="86" y="442"/>
                  </a:lnTo>
                  <a:lnTo>
                    <a:pt x="90" y="451"/>
                  </a:lnTo>
                  <a:lnTo>
                    <a:pt x="98" y="459"/>
                  </a:lnTo>
                  <a:lnTo>
                    <a:pt x="112" y="462"/>
                  </a:lnTo>
                  <a:lnTo>
                    <a:pt x="114" y="471"/>
                  </a:lnTo>
                  <a:lnTo>
                    <a:pt x="110" y="485"/>
                  </a:lnTo>
                  <a:lnTo>
                    <a:pt x="86" y="504"/>
                  </a:lnTo>
                  <a:lnTo>
                    <a:pt x="81" y="524"/>
                  </a:lnTo>
                  <a:lnTo>
                    <a:pt x="76" y="528"/>
                  </a:lnTo>
                  <a:lnTo>
                    <a:pt x="70" y="521"/>
                  </a:lnTo>
                  <a:lnTo>
                    <a:pt x="73" y="530"/>
                  </a:lnTo>
                  <a:lnTo>
                    <a:pt x="64" y="536"/>
                  </a:lnTo>
                  <a:lnTo>
                    <a:pt x="58" y="551"/>
                  </a:lnTo>
                  <a:lnTo>
                    <a:pt x="63" y="550"/>
                  </a:lnTo>
                  <a:lnTo>
                    <a:pt x="65" y="562"/>
                  </a:lnTo>
                  <a:lnTo>
                    <a:pt x="60" y="564"/>
                  </a:lnTo>
                  <a:lnTo>
                    <a:pt x="65" y="565"/>
                  </a:lnTo>
                  <a:lnTo>
                    <a:pt x="76" y="579"/>
                  </a:lnTo>
                  <a:lnTo>
                    <a:pt x="54" y="576"/>
                  </a:lnTo>
                  <a:lnTo>
                    <a:pt x="19" y="572"/>
                  </a:lnTo>
                  <a:lnTo>
                    <a:pt x="17" y="568"/>
                  </a:lnTo>
                  <a:lnTo>
                    <a:pt x="16" y="542"/>
                  </a:lnTo>
                  <a:lnTo>
                    <a:pt x="0" y="545"/>
                  </a:lnTo>
                  <a:lnTo>
                    <a:pt x="0" y="530"/>
                  </a:lnTo>
                  <a:lnTo>
                    <a:pt x="3" y="517"/>
                  </a:lnTo>
                  <a:lnTo>
                    <a:pt x="12" y="500"/>
                  </a:lnTo>
                  <a:lnTo>
                    <a:pt x="16" y="489"/>
                  </a:lnTo>
                  <a:lnTo>
                    <a:pt x="15" y="474"/>
                  </a:lnTo>
                  <a:lnTo>
                    <a:pt x="25" y="452"/>
                  </a:lnTo>
                  <a:lnTo>
                    <a:pt x="25" y="427"/>
                  </a:lnTo>
                  <a:lnTo>
                    <a:pt x="29" y="419"/>
                  </a:lnTo>
                  <a:lnTo>
                    <a:pt x="22" y="413"/>
                  </a:lnTo>
                  <a:lnTo>
                    <a:pt x="31" y="410"/>
                  </a:lnTo>
                  <a:lnTo>
                    <a:pt x="29" y="406"/>
                  </a:lnTo>
                  <a:lnTo>
                    <a:pt x="22" y="404"/>
                  </a:lnTo>
                  <a:lnTo>
                    <a:pt x="23" y="394"/>
                  </a:lnTo>
                  <a:lnTo>
                    <a:pt x="19" y="366"/>
                  </a:lnTo>
                  <a:lnTo>
                    <a:pt x="25" y="352"/>
                  </a:lnTo>
                  <a:lnTo>
                    <a:pt x="22" y="342"/>
                  </a:lnTo>
                  <a:lnTo>
                    <a:pt x="24" y="318"/>
                  </a:lnTo>
                  <a:lnTo>
                    <a:pt x="30" y="297"/>
                  </a:lnTo>
                  <a:lnTo>
                    <a:pt x="34" y="288"/>
                  </a:lnTo>
                  <a:lnTo>
                    <a:pt x="32" y="275"/>
                  </a:lnTo>
                  <a:lnTo>
                    <a:pt x="33" y="254"/>
                  </a:lnTo>
                  <a:lnTo>
                    <a:pt x="43" y="243"/>
                  </a:lnTo>
                  <a:lnTo>
                    <a:pt x="42" y="228"/>
                  </a:lnTo>
                  <a:lnTo>
                    <a:pt x="52" y="208"/>
                  </a:lnTo>
                  <a:lnTo>
                    <a:pt x="50" y="194"/>
                  </a:lnTo>
                  <a:lnTo>
                    <a:pt x="42" y="165"/>
                  </a:lnTo>
                  <a:lnTo>
                    <a:pt x="43" y="158"/>
                  </a:lnTo>
                  <a:lnTo>
                    <a:pt x="50" y="140"/>
                  </a:lnTo>
                  <a:lnTo>
                    <a:pt x="51" y="124"/>
                  </a:lnTo>
                  <a:lnTo>
                    <a:pt x="57" y="104"/>
                  </a:lnTo>
                  <a:lnTo>
                    <a:pt x="64" y="96"/>
                  </a:lnTo>
                  <a:lnTo>
                    <a:pt x="67" y="89"/>
                  </a:lnTo>
                  <a:lnTo>
                    <a:pt x="76" y="83"/>
                  </a:lnTo>
                  <a:lnTo>
                    <a:pt x="71" y="59"/>
                  </a:lnTo>
                  <a:lnTo>
                    <a:pt x="73" y="44"/>
                  </a:lnTo>
                  <a:lnTo>
                    <a:pt x="90" y="36"/>
                  </a:lnTo>
                  <a:lnTo>
                    <a:pt x="93" y="23"/>
                  </a:lnTo>
                  <a:lnTo>
                    <a:pt x="91" y="17"/>
                  </a:lnTo>
                  <a:lnTo>
                    <a:pt x="106"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27" name="Freeform 2040"/>
            <p:cNvSpPr>
              <a:spLocks/>
            </p:cNvSpPr>
            <p:nvPr/>
          </p:nvSpPr>
          <p:spPr bwMode="auto">
            <a:xfrm>
              <a:off x="3602038" y="4343401"/>
              <a:ext cx="31750" cy="41275"/>
            </a:xfrm>
            <a:custGeom>
              <a:avLst/>
              <a:gdLst/>
              <a:ahLst/>
              <a:cxnLst>
                <a:cxn ang="0">
                  <a:pos x="0" y="0"/>
                </a:cxn>
                <a:cxn ang="0">
                  <a:pos x="5" y="10"/>
                </a:cxn>
                <a:cxn ang="0">
                  <a:pos x="3" y="11"/>
                </a:cxn>
                <a:cxn ang="0">
                  <a:pos x="10" y="23"/>
                </a:cxn>
                <a:cxn ang="0">
                  <a:pos x="28" y="41"/>
                </a:cxn>
                <a:cxn ang="0">
                  <a:pos x="40" y="45"/>
                </a:cxn>
                <a:cxn ang="0">
                  <a:pos x="34" y="50"/>
                </a:cxn>
                <a:cxn ang="0">
                  <a:pos x="26" y="51"/>
                </a:cxn>
                <a:cxn ang="0">
                  <a:pos x="6" y="46"/>
                </a:cxn>
                <a:cxn ang="0">
                  <a:pos x="1" y="49"/>
                </a:cxn>
                <a:cxn ang="0">
                  <a:pos x="0" y="0"/>
                </a:cxn>
              </a:cxnLst>
              <a:rect l="0" t="0" r="r" b="b"/>
              <a:pathLst>
                <a:path w="40" h="51">
                  <a:moveTo>
                    <a:pt x="0" y="0"/>
                  </a:moveTo>
                  <a:lnTo>
                    <a:pt x="5" y="10"/>
                  </a:lnTo>
                  <a:lnTo>
                    <a:pt x="3" y="11"/>
                  </a:lnTo>
                  <a:lnTo>
                    <a:pt x="10" y="23"/>
                  </a:lnTo>
                  <a:lnTo>
                    <a:pt x="28" y="41"/>
                  </a:lnTo>
                  <a:lnTo>
                    <a:pt x="40" y="45"/>
                  </a:lnTo>
                  <a:lnTo>
                    <a:pt x="34" y="50"/>
                  </a:lnTo>
                  <a:lnTo>
                    <a:pt x="26" y="51"/>
                  </a:lnTo>
                  <a:lnTo>
                    <a:pt x="6" y="46"/>
                  </a:lnTo>
                  <a:lnTo>
                    <a:pt x="1" y="49"/>
                  </a:lnTo>
                  <a:lnTo>
                    <a:pt x="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28" name="Freeform 2041"/>
            <p:cNvSpPr>
              <a:spLocks/>
            </p:cNvSpPr>
            <p:nvPr/>
          </p:nvSpPr>
          <p:spPr bwMode="auto">
            <a:xfrm>
              <a:off x="3538538" y="3546476"/>
              <a:ext cx="450850" cy="481013"/>
            </a:xfrm>
            <a:custGeom>
              <a:avLst/>
              <a:gdLst/>
              <a:ahLst/>
              <a:cxnLst>
                <a:cxn ang="0">
                  <a:pos x="204" y="10"/>
                </a:cxn>
                <a:cxn ang="0">
                  <a:pos x="207" y="23"/>
                </a:cxn>
                <a:cxn ang="0">
                  <a:pos x="208" y="51"/>
                </a:cxn>
                <a:cxn ang="0">
                  <a:pos x="246" y="48"/>
                </a:cxn>
                <a:cxn ang="0">
                  <a:pos x="265" y="41"/>
                </a:cxn>
                <a:cxn ang="0">
                  <a:pos x="291" y="48"/>
                </a:cxn>
                <a:cxn ang="0">
                  <a:pos x="327" y="17"/>
                </a:cxn>
                <a:cxn ang="0">
                  <a:pos x="345" y="51"/>
                </a:cxn>
                <a:cxn ang="0">
                  <a:pos x="330" y="83"/>
                </a:cxn>
                <a:cxn ang="0">
                  <a:pos x="336" y="93"/>
                </a:cxn>
                <a:cxn ang="0">
                  <a:pos x="330" y="104"/>
                </a:cxn>
                <a:cxn ang="0">
                  <a:pos x="359" y="105"/>
                </a:cxn>
                <a:cxn ang="0">
                  <a:pos x="373" y="99"/>
                </a:cxn>
                <a:cxn ang="0">
                  <a:pos x="416" y="97"/>
                </a:cxn>
                <a:cxn ang="0">
                  <a:pos x="429" y="105"/>
                </a:cxn>
                <a:cxn ang="0">
                  <a:pos x="431" y="117"/>
                </a:cxn>
                <a:cxn ang="0">
                  <a:pos x="496" y="121"/>
                </a:cxn>
                <a:cxn ang="0">
                  <a:pos x="561" y="154"/>
                </a:cxn>
                <a:cxn ang="0">
                  <a:pos x="564" y="210"/>
                </a:cxn>
                <a:cxn ang="0">
                  <a:pos x="521" y="268"/>
                </a:cxn>
                <a:cxn ang="0">
                  <a:pos x="510" y="312"/>
                </a:cxn>
                <a:cxn ang="0">
                  <a:pos x="497" y="370"/>
                </a:cxn>
                <a:cxn ang="0">
                  <a:pos x="464" y="418"/>
                </a:cxn>
                <a:cxn ang="0">
                  <a:pos x="428" y="430"/>
                </a:cxn>
                <a:cxn ang="0">
                  <a:pos x="368" y="478"/>
                </a:cxn>
                <a:cxn ang="0">
                  <a:pos x="370" y="496"/>
                </a:cxn>
                <a:cxn ang="0">
                  <a:pos x="345" y="550"/>
                </a:cxn>
                <a:cxn ang="0">
                  <a:pos x="312" y="591"/>
                </a:cxn>
                <a:cxn ang="0">
                  <a:pos x="302" y="589"/>
                </a:cxn>
                <a:cxn ang="0">
                  <a:pos x="274" y="563"/>
                </a:cxn>
                <a:cxn ang="0">
                  <a:pos x="259" y="553"/>
                </a:cxn>
                <a:cxn ang="0">
                  <a:pos x="280" y="500"/>
                </a:cxn>
                <a:cxn ang="0">
                  <a:pos x="292" y="468"/>
                </a:cxn>
                <a:cxn ang="0">
                  <a:pos x="285" y="441"/>
                </a:cxn>
                <a:cxn ang="0">
                  <a:pos x="255" y="412"/>
                </a:cxn>
                <a:cxn ang="0">
                  <a:pos x="232" y="380"/>
                </a:cxn>
                <a:cxn ang="0">
                  <a:pos x="232" y="338"/>
                </a:cxn>
                <a:cxn ang="0">
                  <a:pos x="201" y="321"/>
                </a:cxn>
                <a:cxn ang="0">
                  <a:pos x="191" y="281"/>
                </a:cxn>
                <a:cxn ang="0">
                  <a:pos x="171" y="273"/>
                </a:cxn>
                <a:cxn ang="0">
                  <a:pos x="137" y="261"/>
                </a:cxn>
                <a:cxn ang="0">
                  <a:pos x="126" y="227"/>
                </a:cxn>
                <a:cxn ang="0">
                  <a:pos x="92" y="234"/>
                </a:cxn>
                <a:cxn ang="0">
                  <a:pos x="52" y="240"/>
                </a:cxn>
                <a:cxn ang="0">
                  <a:pos x="33" y="226"/>
                </a:cxn>
                <a:cxn ang="0">
                  <a:pos x="13" y="216"/>
                </a:cxn>
                <a:cxn ang="0">
                  <a:pos x="0" y="189"/>
                </a:cxn>
                <a:cxn ang="0">
                  <a:pos x="12" y="165"/>
                </a:cxn>
                <a:cxn ang="0">
                  <a:pos x="58" y="138"/>
                </a:cxn>
                <a:cxn ang="0">
                  <a:pos x="56" y="80"/>
                </a:cxn>
                <a:cxn ang="0">
                  <a:pos x="67" y="63"/>
                </a:cxn>
                <a:cxn ang="0">
                  <a:pos x="81" y="52"/>
                </a:cxn>
                <a:cxn ang="0">
                  <a:pos x="94" y="48"/>
                </a:cxn>
                <a:cxn ang="0">
                  <a:pos x="110" y="65"/>
                </a:cxn>
                <a:cxn ang="0">
                  <a:pos x="145" y="50"/>
                </a:cxn>
                <a:cxn ang="0">
                  <a:pos x="143" y="41"/>
                </a:cxn>
                <a:cxn ang="0">
                  <a:pos x="134" y="18"/>
                </a:cxn>
                <a:cxn ang="0">
                  <a:pos x="191" y="9"/>
                </a:cxn>
              </a:cxnLst>
              <a:rect l="0" t="0" r="r" b="b"/>
              <a:pathLst>
                <a:path w="569" h="606">
                  <a:moveTo>
                    <a:pt x="193" y="0"/>
                  </a:moveTo>
                  <a:lnTo>
                    <a:pt x="201" y="0"/>
                  </a:lnTo>
                  <a:lnTo>
                    <a:pt x="204" y="10"/>
                  </a:lnTo>
                  <a:lnTo>
                    <a:pt x="208" y="10"/>
                  </a:lnTo>
                  <a:lnTo>
                    <a:pt x="211" y="20"/>
                  </a:lnTo>
                  <a:lnTo>
                    <a:pt x="207" y="23"/>
                  </a:lnTo>
                  <a:lnTo>
                    <a:pt x="205" y="41"/>
                  </a:lnTo>
                  <a:lnTo>
                    <a:pt x="208" y="44"/>
                  </a:lnTo>
                  <a:lnTo>
                    <a:pt x="208" y="51"/>
                  </a:lnTo>
                  <a:lnTo>
                    <a:pt x="213" y="55"/>
                  </a:lnTo>
                  <a:lnTo>
                    <a:pt x="224" y="58"/>
                  </a:lnTo>
                  <a:lnTo>
                    <a:pt x="246" y="48"/>
                  </a:lnTo>
                  <a:lnTo>
                    <a:pt x="254" y="50"/>
                  </a:lnTo>
                  <a:lnTo>
                    <a:pt x="264" y="50"/>
                  </a:lnTo>
                  <a:lnTo>
                    <a:pt x="265" y="41"/>
                  </a:lnTo>
                  <a:lnTo>
                    <a:pt x="278" y="41"/>
                  </a:lnTo>
                  <a:lnTo>
                    <a:pt x="285" y="44"/>
                  </a:lnTo>
                  <a:lnTo>
                    <a:pt x="291" y="48"/>
                  </a:lnTo>
                  <a:lnTo>
                    <a:pt x="305" y="46"/>
                  </a:lnTo>
                  <a:lnTo>
                    <a:pt x="313" y="39"/>
                  </a:lnTo>
                  <a:lnTo>
                    <a:pt x="327" y="17"/>
                  </a:lnTo>
                  <a:lnTo>
                    <a:pt x="330" y="15"/>
                  </a:lnTo>
                  <a:lnTo>
                    <a:pt x="333" y="18"/>
                  </a:lnTo>
                  <a:lnTo>
                    <a:pt x="345" y="51"/>
                  </a:lnTo>
                  <a:lnTo>
                    <a:pt x="352" y="53"/>
                  </a:lnTo>
                  <a:lnTo>
                    <a:pt x="349" y="63"/>
                  </a:lnTo>
                  <a:lnTo>
                    <a:pt x="330" y="83"/>
                  </a:lnTo>
                  <a:lnTo>
                    <a:pt x="330" y="94"/>
                  </a:lnTo>
                  <a:lnTo>
                    <a:pt x="339" y="89"/>
                  </a:lnTo>
                  <a:lnTo>
                    <a:pt x="336" y="93"/>
                  </a:lnTo>
                  <a:lnTo>
                    <a:pt x="340" y="96"/>
                  </a:lnTo>
                  <a:lnTo>
                    <a:pt x="340" y="104"/>
                  </a:lnTo>
                  <a:lnTo>
                    <a:pt x="330" y="104"/>
                  </a:lnTo>
                  <a:lnTo>
                    <a:pt x="328" y="109"/>
                  </a:lnTo>
                  <a:lnTo>
                    <a:pt x="330" y="105"/>
                  </a:lnTo>
                  <a:lnTo>
                    <a:pt x="359" y="105"/>
                  </a:lnTo>
                  <a:lnTo>
                    <a:pt x="360" y="113"/>
                  </a:lnTo>
                  <a:lnTo>
                    <a:pt x="366" y="103"/>
                  </a:lnTo>
                  <a:lnTo>
                    <a:pt x="373" y="99"/>
                  </a:lnTo>
                  <a:lnTo>
                    <a:pt x="379" y="89"/>
                  </a:lnTo>
                  <a:lnTo>
                    <a:pt x="392" y="87"/>
                  </a:lnTo>
                  <a:lnTo>
                    <a:pt x="416" y="97"/>
                  </a:lnTo>
                  <a:lnTo>
                    <a:pt x="419" y="103"/>
                  </a:lnTo>
                  <a:lnTo>
                    <a:pt x="424" y="99"/>
                  </a:lnTo>
                  <a:lnTo>
                    <a:pt x="429" y="105"/>
                  </a:lnTo>
                  <a:lnTo>
                    <a:pt x="428" y="110"/>
                  </a:lnTo>
                  <a:lnTo>
                    <a:pt x="433" y="111"/>
                  </a:lnTo>
                  <a:lnTo>
                    <a:pt x="431" y="117"/>
                  </a:lnTo>
                  <a:lnTo>
                    <a:pt x="443" y="112"/>
                  </a:lnTo>
                  <a:lnTo>
                    <a:pt x="468" y="121"/>
                  </a:lnTo>
                  <a:lnTo>
                    <a:pt x="496" y="121"/>
                  </a:lnTo>
                  <a:lnTo>
                    <a:pt x="503" y="123"/>
                  </a:lnTo>
                  <a:lnTo>
                    <a:pt x="538" y="152"/>
                  </a:lnTo>
                  <a:lnTo>
                    <a:pt x="561" y="154"/>
                  </a:lnTo>
                  <a:lnTo>
                    <a:pt x="565" y="161"/>
                  </a:lnTo>
                  <a:lnTo>
                    <a:pt x="569" y="182"/>
                  </a:lnTo>
                  <a:lnTo>
                    <a:pt x="564" y="210"/>
                  </a:lnTo>
                  <a:lnTo>
                    <a:pt x="549" y="232"/>
                  </a:lnTo>
                  <a:lnTo>
                    <a:pt x="534" y="244"/>
                  </a:lnTo>
                  <a:lnTo>
                    <a:pt x="521" y="268"/>
                  </a:lnTo>
                  <a:lnTo>
                    <a:pt x="510" y="274"/>
                  </a:lnTo>
                  <a:lnTo>
                    <a:pt x="507" y="292"/>
                  </a:lnTo>
                  <a:lnTo>
                    <a:pt x="510" y="312"/>
                  </a:lnTo>
                  <a:lnTo>
                    <a:pt x="505" y="342"/>
                  </a:lnTo>
                  <a:lnTo>
                    <a:pt x="500" y="351"/>
                  </a:lnTo>
                  <a:lnTo>
                    <a:pt x="497" y="370"/>
                  </a:lnTo>
                  <a:lnTo>
                    <a:pt x="480" y="397"/>
                  </a:lnTo>
                  <a:lnTo>
                    <a:pt x="477" y="408"/>
                  </a:lnTo>
                  <a:lnTo>
                    <a:pt x="464" y="418"/>
                  </a:lnTo>
                  <a:lnTo>
                    <a:pt x="462" y="424"/>
                  </a:lnTo>
                  <a:lnTo>
                    <a:pt x="429" y="425"/>
                  </a:lnTo>
                  <a:lnTo>
                    <a:pt x="428" y="430"/>
                  </a:lnTo>
                  <a:lnTo>
                    <a:pt x="397" y="444"/>
                  </a:lnTo>
                  <a:lnTo>
                    <a:pt x="373" y="466"/>
                  </a:lnTo>
                  <a:lnTo>
                    <a:pt x="368" y="478"/>
                  </a:lnTo>
                  <a:lnTo>
                    <a:pt x="369" y="490"/>
                  </a:lnTo>
                  <a:lnTo>
                    <a:pt x="373" y="495"/>
                  </a:lnTo>
                  <a:lnTo>
                    <a:pt x="370" y="496"/>
                  </a:lnTo>
                  <a:lnTo>
                    <a:pt x="368" y="514"/>
                  </a:lnTo>
                  <a:lnTo>
                    <a:pt x="352" y="531"/>
                  </a:lnTo>
                  <a:lnTo>
                    <a:pt x="345" y="550"/>
                  </a:lnTo>
                  <a:lnTo>
                    <a:pt x="333" y="568"/>
                  </a:lnTo>
                  <a:lnTo>
                    <a:pt x="315" y="582"/>
                  </a:lnTo>
                  <a:lnTo>
                    <a:pt x="312" y="591"/>
                  </a:lnTo>
                  <a:lnTo>
                    <a:pt x="299" y="606"/>
                  </a:lnTo>
                  <a:lnTo>
                    <a:pt x="298" y="597"/>
                  </a:lnTo>
                  <a:lnTo>
                    <a:pt x="302" y="589"/>
                  </a:lnTo>
                  <a:lnTo>
                    <a:pt x="296" y="583"/>
                  </a:lnTo>
                  <a:lnTo>
                    <a:pt x="294" y="576"/>
                  </a:lnTo>
                  <a:lnTo>
                    <a:pt x="274" y="563"/>
                  </a:lnTo>
                  <a:lnTo>
                    <a:pt x="267" y="556"/>
                  </a:lnTo>
                  <a:lnTo>
                    <a:pt x="260" y="558"/>
                  </a:lnTo>
                  <a:lnTo>
                    <a:pt x="259" y="553"/>
                  </a:lnTo>
                  <a:lnTo>
                    <a:pt x="249" y="544"/>
                  </a:lnTo>
                  <a:lnTo>
                    <a:pt x="238" y="545"/>
                  </a:lnTo>
                  <a:lnTo>
                    <a:pt x="280" y="500"/>
                  </a:lnTo>
                  <a:lnTo>
                    <a:pt x="294" y="493"/>
                  </a:lnTo>
                  <a:lnTo>
                    <a:pt x="296" y="480"/>
                  </a:lnTo>
                  <a:lnTo>
                    <a:pt x="292" y="468"/>
                  </a:lnTo>
                  <a:lnTo>
                    <a:pt x="282" y="467"/>
                  </a:lnTo>
                  <a:lnTo>
                    <a:pt x="286" y="449"/>
                  </a:lnTo>
                  <a:lnTo>
                    <a:pt x="285" y="441"/>
                  </a:lnTo>
                  <a:lnTo>
                    <a:pt x="268" y="439"/>
                  </a:lnTo>
                  <a:lnTo>
                    <a:pt x="264" y="414"/>
                  </a:lnTo>
                  <a:lnTo>
                    <a:pt x="255" y="412"/>
                  </a:lnTo>
                  <a:lnTo>
                    <a:pt x="246" y="413"/>
                  </a:lnTo>
                  <a:lnTo>
                    <a:pt x="234" y="410"/>
                  </a:lnTo>
                  <a:lnTo>
                    <a:pt x="232" y="380"/>
                  </a:lnTo>
                  <a:lnTo>
                    <a:pt x="234" y="379"/>
                  </a:lnTo>
                  <a:lnTo>
                    <a:pt x="237" y="350"/>
                  </a:lnTo>
                  <a:lnTo>
                    <a:pt x="232" y="338"/>
                  </a:lnTo>
                  <a:lnTo>
                    <a:pt x="227" y="335"/>
                  </a:lnTo>
                  <a:lnTo>
                    <a:pt x="227" y="322"/>
                  </a:lnTo>
                  <a:lnTo>
                    <a:pt x="201" y="321"/>
                  </a:lnTo>
                  <a:lnTo>
                    <a:pt x="197" y="304"/>
                  </a:lnTo>
                  <a:lnTo>
                    <a:pt x="199" y="296"/>
                  </a:lnTo>
                  <a:lnTo>
                    <a:pt x="191" y="281"/>
                  </a:lnTo>
                  <a:lnTo>
                    <a:pt x="186" y="278"/>
                  </a:lnTo>
                  <a:lnTo>
                    <a:pt x="177" y="278"/>
                  </a:lnTo>
                  <a:lnTo>
                    <a:pt x="171" y="273"/>
                  </a:lnTo>
                  <a:lnTo>
                    <a:pt x="158" y="269"/>
                  </a:lnTo>
                  <a:lnTo>
                    <a:pt x="154" y="263"/>
                  </a:lnTo>
                  <a:lnTo>
                    <a:pt x="137" y="261"/>
                  </a:lnTo>
                  <a:lnTo>
                    <a:pt x="128" y="254"/>
                  </a:lnTo>
                  <a:lnTo>
                    <a:pt x="124" y="244"/>
                  </a:lnTo>
                  <a:lnTo>
                    <a:pt x="126" y="227"/>
                  </a:lnTo>
                  <a:lnTo>
                    <a:pt x="123" y="220"/>
                  </a:lnTo>
                  <a:lnTo>
                    <a:pt x="105" y="222"/>
                  </a:lnTo>
                  <a:lnTo>
                    <a:pt x="92" y="234"/>
                  </a:lnTo>
                  <a:lnTo>
                    <a:pt x="81" y="240"/>
                  </a:lnTo>
                  <a:lnTo>
                    <a:pt x="62" y="239"/>
                  </a:lnTo>
                  <a:lnTo>
                    <a:pt x="52" y="240"/>
                  </a:lnTo>
                  <a:lnTo>
                    <a:pt x="50" y="239"/>
                  </a:lnTo>
                  <a:lnTo>
                    <a:pt x="50" y="214"/>
                  </a:lnTo>
                  <a:lnTo>
                    <a:pt x="33" y="226"/>
                  </a:lnTo>
                  <a:lnTo>
                    <a:pt x="25" y="225"/>
                  </a:lnTo>
                  <a:lnTo>
                    <a:pt x="22" y="217"/>
                  </a:lnTo>
                  <a:lnTo>
                    <a:pt x="13" y="216"/>
                  </a:lnTo>
                  <a:lnTo>
                    <a:pt x="15" y="209"/>
                  </a:lnTo>
                  <a:lnTo>
                    <a:pt x="5" y="200"/>
                  </a:lnTo>
                  <a:lnTo>
                    <a:pt x="0" y="189"/>
                  </a:lnTo>
                  <a:lnTo>
                    <a:pt x="6" y="176"/>
                  </a:lnTo>
                  <a:lnTo>
                    <a:pt x="11" y="173"/>
                  </a:lnTo>
                  <a:lnTo>
                    <a:pt x="12" y="165"/>
                  </a:lnTo>
                  <a:lnTo>
                    <a:pt x="20" y="153"/>
                  </a:lnTo>
                  <a:lnTo>
                    <a:pt x="33" y="145"/>
                  </a:lnTo>
                  <a:lnTo>
                    <a:pt x="58" y="138"/>
                  </a:lnTo>
                  <a:lnTo>
                    <a:pt x="66" y="96"/>
                  </a:lnTo>
                  <a:lnTo>
                    <a:pt x="63" y="86"/>
                  </a:lnTo>
                  <a:lnTo>
                    <a:pt x="56" y="80"/>
                  </a:lnTo>
                  <a:lnTo>
                    <a:pt x="56" y="70"/>
                  </a:lnTo>
                  <a:lnTo>
                    <a:pt x="70" y="69"/>
                  </a:lnTo>
                  <a:lnTo>
                    <a:pt x="67" y="63"/>
                  </a:lnTo>
                  <a:lnTo>
                    <a:pt x="60" y="62"/>
                  </a:lnTo>
                  <a:lnTo>
                    <a:pt x="59" y="52"/>
                  </a:lnTo>
                  <a:lnTo>
                    <a:pt x="81" y="52"/>
                  </a:lnTo>
                  <a:lnTo>
                    <a:pt x="83" y="48"/>
                  </a:lnTo>
                  <a:lnTo>
                    <a:pt x="87" y="51"/>
                  </a:lnTo>
                  <a:lnTo>
                    <a:pt x="94" y="48"/>
                  </a:lnTo>
                  <a:lnTo>
                    <a:pt x="100" y="61"/>
                  </a:lnTo>
                  <a:lnTo>
                    <a:pt x="103" y="58"/>
                  </a:lnTo>
                  <a:lnTo>
                    <a:pt x="110" y="65"/>
                  </a:lnTo>
                  <a:lnTo>
                    <a:pt x="121" y="65"/>
                  </a:lnTo>
                  <a:lnTo>
                    <a:pt x="140" y="55"/>
                  </a:lnTo>
                  <a:lnTo>
                    <a:pt x="145" y="50"/>
                  </a:lnTo>
                  <a:lnTo>
                    <a:pt x="154" y="45"/>
                  </a:lnTo>
                  <a:lnTo>
                    <a:pt x="154" y="42"/>
                  </a:lnTo>
                  <a:lnTo>
                    <a:pt x="143" y="41"/>
                  </a:lnTo>
                  <a:lnTo>
                    <a:pt x="140" y="32"/>
                  </a:lnTo>
                  <a:lnTo>
                    <a:pt x="141" y="23"/>
                  </a:lnTo>
                  <a:lnTo>
                    <a:pt x="134" y="18"/>
                  </a:lnTo>
                  <a:lnTo>
                    <a:pt x="134" y="14"/>
                  </a:lnTo>
                  <a:lnTo>
                    <a:pt x="159" y="21"/>
                  </a:lnTo>
                  <a:lnTo>
                    <a:pt x="191" y="9"/>
                  </a:lnTo>
                  <a:lnTo>
                    <a:pt x="193"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29" name="Freeform 2042"/>
            <p:cNvSpPr>
              <a:spLocks/>
            </p:cNvSpPr>
            <p:nvPr/>
          </p:nvSpPr>
          <p:spPr bwMode="auto">
            <a:xfrm>
              <a:off x="3517901" y="3817938"/>
              <a:ext cx="93663" cy="546100"/>
            </a:xfrm>
            <a:custGeom>
              <a:avLst/>
              <a:gdLst/>
              <a:ahLst/>
              <a:cxnLst>
                <a:cxn ang="0">
                  <a:pos x="91" y="21"/>
                </a:cxn>
                <a:cxn ang="0">
                  <a:pos x="95" y="37"/>
                </a:cxn>
                <a:cxn ang="0">
                  <a:pos x="106" y="82"/>
                </a:cxn>
                <a:cxn ang="0">
                  <a:pos x="115" y="103"/>
                </a:cxn>
                <a:cxn ang="0">
                  <a:pos x="101" y="150"/>
                </a:cxn>
                <a:cxn ang="0">
                  <a:pos x="83" y="170"/>
                </a:cxn>
                <a:cxn ang="0">
                  <a:pos x="70" y="225"/>
                </a:cxn>
                <a:cxn ang="0">
                  <a:pos x="79" y="275"/>
                </a:cxn>
                <a:cxn ang="0">
                  <a:pos x="61" y="321"/>
                </a:cxn>
                <a:cxn ang="0">
                  <a:pos x="58" y="364"/>
                </a:cxn>
                <a:cxn ang="0">
                  <a:pos x="52" y="420"/>
                </a:cxn>
                <a:cxn ang="0">
                  <a:pos x="50" y="472"/>
                </a:cxn>
                <a:cxn ang="0">
                  <a:pos x="50" y="480"/>
                </a:cxn>
                <a:cxn ang="0">
                  <a:pos x="52" y="520"/>
                </a:cxn>
                <a:cxn ang="0">
                  <a:pos x="42" y="569"/>
                </a:cxn>
                <a:cxn ang="0">
                  <a:pos x="30" y="615"/>
                </a:cxn>
                <a:cxn ang="0">
                  <a:pos x="48" y="642"/>
                </a:cxn>
                <a:cxn ang="0">
                  <a:pos x="89" y="648"/>
                </a:cxn>
                <a:cxn ang="0">
                  <a:pos x="55" y="686"/>
                </a:cxn>
                <a:cxn ang="0">
                  <a:pos x="47" y="673"/>
                </a:cxn>
                <a:cxn ang="0">
                  <a:pos x="62" y="663"/>
                </a:cxn>
                <a:cxn ang="0">
                  <a:pos x="44" y="648"/>
                </a:cxn>
                <a:cxn ang="0">
                  <a:pos x="36" y="631"/>
                </a:cxn>
                <a:cxn ang="0">
                  <a:pos x="36" y="638"/>
                </a:cxn>
                <a:cxn ang="0">
                  <a:pos x="30" y="644"/>
                </a:cxn>
                <a:cxn ang="0">
                  <a:pos x="21" y="621"/>
                </a:cxn>
                <a:cxn ang="0">
                  <a:pos x="25" y="611"/>
                </a:cxn>
                <a:cxn ang="0">
                  <a:pos x="24" y="607"/>
                </a:cxn>
                <a:cxn ang="0">
                  <a:pos x="24" y="586"/>
                </a:cxn>
                <a:cxn ang="0">
                  <a:pos x="18" y="581"/>
                </a:cxn>
                <a:cxn ang="0">
                  <a:pos x="24" y="557"/>
                </a:cxn>
                <a:cxn ang="0">
                  <a:pos x="20" y="555"/>
                </a:cxn>
                <a:cxn ang="0">
                  <a:pos x="24" y="542"/>
                </a:cxn>
                <a:cxn ang="0">
                  <a:pos x="16" y="536"/>
                </a:cxn>
                <a:cxn ang="0">
                  <a:pos x="22" y="527"/>
                </a:cxn>
                <a:cxn ang="0">
                  <a:pos x="5" y="520"/>
                </a:cxn>
                <a:cxn ang="0">
                  <a:pos x="0" y="525"/>
                </a:cxn>
                <a:cxn ang="0">
                  <a:pos x="8" y="504"/>
                </a:cxn>
                <a:cxn ang="0">
                  <a:pos x="20" y="514"/>
                </a:cxn>
                <a:cxn ang="0">
                  <a:pos x="24" y="518"/>
                </a:cxn>
                <a:cxn ang="0">
                  <a:pos x="28" y="511"/>
                </a:cxn>
                <a:cxn ang="0">
                  <a:pos x="30" y="500"/>
                </a:cxn>
                <a:cxn ang="0">
                  <a:pos x="29" y="495"/>
                </a:cxn>
                <a:cxn ang="0">
                  <a:pos x="30" y="486"/>
                </a:cxn>
                <a:cxn ang="0">
                  <a:pos x="31" y="467"/>
                </a:cxn>
                <a:cxn ang="0">
                  <a:pos x="38" y="444"/>
                </a:cxn>
                <a:cxn ang="0">
                  <a:pos x="38" y="431"/>
                </a:cxn>
                <a:cxn ang="0">
                  <a:pos x="42" y="423"/>
                </a:cxn>
                <a:cxn ang="0">
                  <a:pos x="36" y="415"/>
                </a:cxn>
                <a:cxn ang="0">
                  <a:pos x="27" y="382"/>
                </a:cxn>
                <a:cxn ang="0">
                  <a:pos x="28" y="333"/>
                </a:cxn>
                <a:cxn ang="0">
                  <a:pos x="36" y="321"/>
                </a:cxn>
                <a:cxn ang="0">
                  <a:pos x="52" y="214"/>
                </a:cxn>
                <a:cxn ang="0">
                  <a:pos x="56" y="184"/>
                </a:cxn>
                <a:cxn ang="0">
                  <a:pos x="70" y="123"/>
                </a:cxn>
                <a:cxn ang="0">
                  <a:pos x="75" y="63"/>
                </a:cxn>
                <a:cxn ang="0">
                  <a:pos x="79" y="6"/>
                </a:cxn>
              </a:cxnLst>
              <a:rect l="0" t="0" r="r" b="b"/>
              <a:pathLst>
                <a:path w="117" h="686">
                  <a:moveTo>
                    <a:pt x="83" y="0"/>
                  </a:moveTo>
                  <a:lnTo>
                    <a:pt x="89" y="6"/>
                  </a:lnTo>
                  <a:lnTo>
                    <a:pt x="91" y="21"/>
                  </a:lnTo>
                  <a:lnTo>
                    <a:pt x="97" y="27"/>
                  </a:lnTo>
                  <a:lnTo>
                    <a:pt x="97" y="35"/>
                  </a:lnTo>
                  <a:lnTo>
                    <a:pt x="95" y="37"/>
                  </a:lnTo>
                  <a:lnTo>
                    <a:pt x="94" y="42"/>
                  </a:lnTo>
                  <a:lnTo>
                    <a:pt x="101" y="53"/>
                  </a:lnTo>
                  <a:lnTo>
                    <a:pt x="106" y="82"/>
                  </a:lnTo>
                  <a:lnTo>
                    <a:pt x="116" y="84"/>
                  </a:lnTo>
                  <a:lnTo>
                    <a:pt x="117" y="90"/>
                  </a:lnTo>
                  <a:lnTo>
                    <a:pt x="115" y="103"/>
                  </a:lnTo>
                  <a:lnTo>
                    <a:pt x="99" y="111"/>
                  </a:lnTo>
                  <a:lnTo>
                    <a:pt x="97" y="126"/>
                  </a:lnTo>
                  <a:lnTo>
                    <a:pt x="101" y="150"/>
                  </a:lnTo>
                  <a:lnTo>
                    <a:pt x="92" y="156"/>
                  </a:lnTo>
                  <a:lnTo>
                    <a:pt x="90" y="163"/>
                  </a:lnTo>
                  <a:lnTo>
                    <a:pt x="83" y="170"/>
                  </a:lnTo>
                  <a:lnTo>
                    <a:pt x="78" y="191"/>
                  </a:lnTo>
                  <a:lnTo>
                    <a:pt x="78" y="207"/>
                  </a:lnTo>
                  <a:lnTo>
                    <a:pt x="70" y="225"/>
                  </a:lnTo>
                  <a:lnTo>
                    <a:pt x="70" y="232"/>
                  </a:lnTo>
                  <a:lnTo>
                    <a:pt x="78" y="261"/>
                  </a:lnTo>
                  <a:lnTo>
                    <a:pt x="79" y="275"/>
                  </a:lnTo>
                  <a:lnTo>
                    <a:pt x="70" y="296"/>
                  </a:lnTo>
                  <a:lnTo>
                    <a:pt x="70" y="310"/>
                  </a:lnTo>
                  <a:lnTo>
                    <a:pt x="61" y="321"/>
                  </a:lnTo>
                  <a:lnTo>
                    <a:pt x="61" y="343"/>
                  </a:lnTo>
                  <a:lnTo>
                    <a:pt x="62" y="356"/>
                  </a:lnTo>
                  <a:lnTo>
                    <a:pt x="58" y="364"/>
                  </a:lnTo>
                  <a:lnTo>
                    <a:pt x="52" y="385"/>
                  </a:lnTo>
                  <a:lnTo>
                    <a:pt x="50" y="410"/>
                  </a:lnTo>
                  <a:lnTo>
                    <a:pt x="52" y="420"/>
                  </a:lnTo>
                  <a:lnTo>
                    <a:pt x="48" y="433"/>
                  </a:lnTo>
                  <a:lnTo>
                    <a:pt x="51" y="463"/>
                  </a:lnTo>
                  <a:lnTo>
                    <a:pt x="50" y="472"/>
                  </a:lnTo>
                  <a:lnTo>
                    <a:pt x="57" y="474"/>
                  </a:lnTo>
                  <a:lnTo>
                    <a:pt x="58" y="478"/>
                  </a:lnTo>
                  <a:lnTo>
                    <a:pt x="50" y="480"/>
                  </a:lnTo>
                  <a:lnTo>
                    <a:pt x="57" y="487"/>
                  </a:lnTo>
                  <a:lnTo>
                    <a:pt x="55" y="497"/>
                  </a:lnTo>
                  <a:lnTo>
                    <a:pt x="52" y="520"/>
                  </a:lnTo>
                  <a:lnTo>
                    <a:pt x="44" y="542"/>
                  </a:lnTo>
                  <a:lnTo>
                    <a:pt x="44" y="557"/>
                  </a:lnTo>
                  <a:lnTo>
                    <a:pt x="42" y="569"/>
                  </a:lnTo>
                  <a:lnTo>
                    <a:pt x="31" y="586"/>
                  </a:lnTo>
                  <a:lnTo>
                    <a:pt x="30" y="598"/>
                  </a:lnTo>
                  <a:lnTo>
                    <a:pt x="30" y="615"/>
                  </a:lnTo>
                  <a:lnTo>
                    <a:pt x="44" y="611"/>
                  </a:lnTo>
                  <a:lnTo>
                    <a:pt x="45" y="637"/>
                  </a:lnTo>
                  <a:lnTo>
                    <a:pt x="48" y="642"/>
                  </a:lnTo>
                  <a:lnTo>
                    <a:pt x="81" y="644"/>
                  </a:lnTo>
                  <a:lnTo>
                    <a:pt x="101" y="649"/>
                  </a:lnTo>
                  <a:lnTo>
                    <a:pt x="89" y="648"/>
                  </a:lnTo>
                  <a:lnTo>
                    <a:pt x="67" y="661"/>
                  </a:lnTo>
                  <a:lnTo>
                    <a:pt x="62" y="686"/>
                  </a:lnTo>
                  <a:lnTo>
                    <a:pt x="55" y="686"/>
                  </a:lnTo>
                  <a:lnTo>
                    <a:pt x="47" y="680"/>
                  </a:lnTo>
                  <a:lnTo>
                    <a:pt x="45" y="675"/>
                  </a:lnTo>
                  <a:lnTo>
                    <a:pt x="47" y="673"/>
                  </a:lnTo>
                  <a:lnTo>
                    <a:pt x="48" y="678"/>
                  </a:lnTo>
                  <a:lnTo>
                    <a:pt x="58" y="671"/>
                  </a:lnTo>
                  <a:lnTo>
                    <a:pt x="62" y="663"/>
                  </a:lnTo>
                  <a:lnTo>
                    <a:pt x="56" y="656"/>
                  </a:lnTo>
                  <a:lnTo>
                    <a:pt x="38" y="656"/>
                  </a:lnTo>
                  <a:lnTo>
                    <a:pt x="44" y="648"/>
                  </a:lnTo>
                  <a:lnTo>
                    <a:pt x="40" y="642"/>
                  </a:lnTo>
                  <a:lnTo>
                    <a:pt x="42" y="637"/>
                  </a:lnTo>
                  <a:lnTo>
                    <a:pt x="36" y="631"/>
                  </a:lnTo>
                  <a:lnTo>
                    <a:pt x="40" y="637"/>
                  </a:lnTo>
                  <a:lnTo>
                    <a:pt x="34" y="636"/>
                  </a:lnTo>
                  <a:lnTo>
                    <a:pt x="36" y="638"/>
                  </a:lnTo>
                  <a:lnTo>
                    <a:pt x="34" y="643"/>
                  </a:lnTo>
                  <a:lnTo>
                    <a:pt x="30" y="632"/>
                  </a:lnTo>
                  <a:lnTo>
                    <a:pt x="30" y="644"/>
                  </a:lnTo>
                  <a:lnTo>
                    <a:pt x="29" y="643"/>
                  </a:lnTo>
                  <a:lnTo>
                    <a:pt x="28" y="628"/>
                  </a:lnTo>
                  <a:lnTo>
                    <a:pt x="21" y="621"/>
                  </a:lnTo>
                  <a:lnTo>
                    <a:pt x="21" y="615"/>
                  </a:lnTo>
                  <a:lnTo>
                    <a:pt x="27" y="615"/>
                  </a:lnTo>
                  <a:lnTo>
                    <a:pt x="25" y="611"/>
                  </a:lnTo>
                  <a:lnTo>
                    <a:pt x="21" y="611"/>
                  </a:lnTo>
                  <a:lnTo>
                    <a:pt x="20" y="609"/>
                  </a:lnTo>
                  <a:lnTo>
                    <a:pt x="24" y="607"/>
                  </a:lnTo>
                  <a:lnTo>
                    <a:pt x="14" y="598"/>
                  </a:lnTo>
                  <a:lnTo>
                    <a:pt x="18" y="587"/>
                  </a:lnTo>
                  <a:lnTo>
                    <a:pt x="24" y="586"/>
                  </a:lnTo>
                  <a:lnTo>
                    <a:pt x="23" y="583"/>
                  </a:lnTo>
                  <a:lnTo>
                    <a:pt x="24" y="575"/>
                  </a:lnTo>
                  <a:lnTo>
                    <a:pt x="18" y="581"/>
                  </a:lnTo>
                  <a:lnTo>
                    <a:pt x="18" y="561"/>
                  </a:lnTo>
                  <a:lnTo>
                    <a:pt x="25" y="562"/>
                  </a:lnTo>
                  <a:lnTo>
                    <a:pt x="24" y="557"/>
                  </a:lnTo>
                  <a:lnTo>
                    <a:pt x="16" y="559"/>
                  </a:lnTo>
                  <a:lnTo>
                    <a:pt x="15" y="549"/>
                  </a:lnTo>
                  <a:lnTo>
                    <a:pt x="20" y="555"/>
                  </a:lnTo>
                  <a:lnTo>
                    <a:pt x="20" y="550"/>
                  </a:lnTo>
                  <a:lnTo>
                    <a:pt x="30" y="554"/>
                  </a:lnTo>
                  <a:lnTo>
                    <a:pt x="24" y="542"/>
                  </a:lnTo>
                  <a:lnTo>
                    <a:pt x="21" y="545"/>
                  </a:lnTo>
                  <a:lnTo>
                    <a:pt x="22" y="539"/>
                  </a:lnTo>
                  <a:lnTo>
                    <a:pt x="16" y="536"/>
                  </a:lnTo>
                  <a:lnTo>
                    <a:pt x="22" y="533"/>
                  </a:lnTo>
                  <a:lnTo>
                    <a:pt x="20" y="530"/>
                  </a:lnTo>
                  <a:lnTo>
                    <a:pt x="22" y="527"/>
                  </a:lnTo>
                  <a:lnTo>
                    <a:pt x="18" y="522"/>
                  </a:lnTo>
                  <a:lnTo>
                    <a:pt x="13" y="525"/>
                  </a:lnTo>
                  <a:lnTo>
                    <a:pt x="5" y="520"/>
                  </a:lnTo>
                  <a:lnTo>
                    <a:pt x="2" y="521"/>
                  </a:lnTo>
                  <a:lnTo>
                    <a:pt x="3" y="526"/>
                  </a:lnTo>
                  <a:lnTo>
                    <a:pt x="0" y="525"/>
                  </a:lnTo>
                  <a:lnTo>
                    <a:pt x="1" y="519"/>
                  </a:lnTo>
                  <a:lnTo>
                    <a:pt x="11" y="511"/>
                  </a:lnTo>
                  <a:lnTo>
                    <a:pt x="8" y="504"/>
                  </a:lnTo>
                  <a:lnTo>
                    <a:pt x="18" y="504"/>
                  </a:lnTo>
                  <a:lnTo>
                    <a:pt x="21" y="509"/>
                  </a:lnTo>
                  <a:lnTo>
                    <a:pt x="20" y="514"/>
                  </a:lnTo>
                  <a:lnTo>
                    <a:pt x="22" y="515"/>
                  </a:lnTo>
                  <a:lnTo>
                    <a:pt x="24" y="512"/>
                  </a:lnTo>
                  <a:lnTo>
                    <a:pt x="24" y="518"/>
                  </a:lnTo>
                  <a:lnTo>
                    <a:pt x="30" y="512"/>
                  </a:lnTo>
                  <a:lnTo>
                    <a:pt x="30" y="506"/>
                  </a:lnTo>
                  <a:lnTo>
                    <a:pt x="28" y="511"/>
                  </a:lnTo>
                  <a:lnTo>
                    <a:pt x="28" y="504"/>
                  </a:lnTo>
                  <a:lnTo>
                    <a:pt x="31" y="501"/>
                  </a:lnTo>
                  <a:lnTo>
                    <a:pt x="30" y="500"/>
                  </a:lnTo>
                  <a:lnTo>
                    <a:pt x="32" y="497"/>
                  </a:lnTo>
                  <a:lnTo>
                    <a:pt x="28" y="498"/>
                  </a:lnTo>
                  <a:lnTo>
                    <a:pt x="29" y="495"/>
                  </a:lnTo>
                  <a:lnTo>
                    <a:pt x="34" y="493"/>
                  </a:lnTo>
                  <a:lnTo>
                    <a:pt x="30" y="491"/>
                  </a:lnTo>
                  <a:lnTo>
                    <a:pt x="30" y="486"/>
                  </a:lnTo>
                  <a:lnTo>
                    <a:pt x="40" y="480"/>
                  </a:lnTo>
                  <a:lnTo>
                    <a:pt x="38" y="473"/>
                  </a:lnTo>
                  <a:lnTo>
                    <a:pt x="31" y="467"/>
                  </a:lnTo>
                  <a:lnTo>
                    <a:pt x="38" y="460"/>
                  </a:lnTo>
                  <a:lnTo>
                    <a:pt x="35" y="453"/>
                  </a:lnTo>
                  <a:lnTo>
                    <a:pt x="38" y="444"/>
                  </a:lnTo>
                  <a:lnTo>
                    <a:pt x="38" y="438"/>
                  </a:lnTo>
                  <a:lnTo>
                    <a:pt x="42" y="434"/>
                  </a:lnTo>
                  <a:lnTo>
                    <a:pt x="38" y="431"/>
                  </a:lnTo>
                  <a:lnTo>
                    <a:pt x="42" y="429"/>
                  </a:lnTo>
                  <a:lnTo>
                    <a:pt x="44" y="433"/>
                  </a:lnTo>
                  <a:lnTo>
                    <a:pt x="42" y="423"/>
                  </a:lnTo>
                  <a:lnTo>
                    <a:pt x="38" y="422"/>
                  </a:lnTo>
                  <a:lnTo>
                    <a:pt x="45" y="416"/>
                  </a:lnTo>
                  <a:lnTo>
                    <a:pt x="36" y="415"/>
                  </a:lnTo>
                  <a:lnTo>
                    <a:pt x="30" y="419"/>
                  </a:lnTo>
                  <a:lnTo>
                    <a:pt x="24" y="411"/>
                  </a:lnTo>
                  <a:lnTo>
                    <a:pt x="27" y="382"/>
                  </a:lnTo>
                  <a:lnTo>
                    <a:pt x="30" y="375"/>
                  </a:lnTo>
                  <a:lnTo>
                    <a:pt x="28" y="356"/>
                  </a:lnTo>
                  <a:lnTo>
                    <a:pt x="28" y="333"/>
                  </a:lnTo>
                  <a:lnTo>
                    <a:pt x="32" y="330"/>
                  </a:lnTo>
                  <a:lnTo>
                    <a:pt x="31" y="321"/>
                  </a:lnTo>
                  <a:lnTo>
                    <a:pt x="36" y="321"/>
                  </a:lnTo>
                  <a:lnTo>
                    <a:pt x="52" y="268"/>
                  </a:lnTo>
                  <a:lnTo>
                    <a:pt x="56" y="245"/>
                  </a:lnTo>
                  <a:lnTo>
                    <a:pt x="52" y="214"/>
                  </a:lnTo>
                  <a:lnTo>
                    <a:pt x="52" y="207"/>
                  </a:lnTo>
                  <a:lnTo>
                    <a:pt x="58" y="201"/>
                  </a:lnTo>
                  <a:lnTo>
                    <a:pt x="56" y="184"/>
                  </a:lnTo>
                  <a:lnTo>
                    <a:pt x="67" y="149"/>
                  </a:lnTo>
                  <a:lnTo>
                    <a:pt x="67" y="131"/>
                  </a:lnTo>
                  <a:lnTo>
                    <a:pt x="70" y="123"/>
                  </a:lnTo>
                  <a:lnTo>
                    <a:pt x="69" y="91"/>
                  </a:lnTo>
                  <a:lnTo>
                    <a:pt x="72" y="84"/>
                  </a:lnTo>
                  <a:lnTo>
                    <a:pt x="75" y="63"/>
                  </a:lnTo>
                  <a:lnTo>
                    <a:pt x="74" y="38"/>
                  </a:lnTo>
                  <a:lnTo>
                    <a:pt x="70" y="10"/>
                  </a:lnTo>
                  <a:lnTo>
                    <a:pt x="79" y="6"/>
                  </a:lnTo>
                  <a:lnTo>
                    <a:pt x="83"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30" name="Freeform 2043"/>
            <p:cNvSpPr>
              <a:spLocks/>
            </p:cNvSpPr>
            <p:nvPr/>
          </p:nvSpPr>
          <p:spPr bwMode="auto">
            <a:xfrm>
              <a:off x="3559176" y="4332288"/>
              <a:ext cx="41275" cy="52388"/>
            </a:xfrm>
            <a:custGeom>
              <a:avLst/>
              <a:gdLst/>
              <a:ahLst/>
              <a:cxnLst>
                <a:cxn ang="0">
                  <a:pos x="37" y="0"/>
                </a:cxn>
                <a:cxn ang="0">
                  <a:pos x="39" y="3"/>
                </a:cxn>
                <a:cxn ang="0">
                  <a:pos x="51" y="4"/>
                </a:cxn>
                <a:cxn ang="0">
                  <a:pos x="52" y="63"/>
                </a:cxn>
                <a:cxn ang="0">
                  <a:pos x="44" y="64"/>
                </a:cxn>
                <a:cxn ang="0">
                  <a:pos x="10" y="62"/>
                </a:cxn>
                <a:cxn ang="0">
                  <a:pos x="11" y="58"/>
                </a:cxn>
                <a:cxn ang="0">
                  <a:pos x="2" y="58"/>
                </a:cxn>
                <a:cxn ang="0">
                  <a:pos x="0" y="54"/>
                </a:cxn>
                <a:cxn ang="0">
                  <a:pos x="13" y="48"/>
                </a:cxn>
                <a:cxn ang="0">
                  <a:pos x="9" y="42"/>
                </a:cxn>
                <a:cxn ang="0">
                  <a:pos x="23" y="52"/>
                </a:cxn>
                <a:cxn ang="0">
                  <a:pos x="26" y="50"/>
                </a:cxn>
                <a:cxn ang="0">
                  <a:pos x="23" y="48"/>
                </a:cxn>
                <a:cxn ang="0">
                  <a:pos x="24" y="46"/>
                </a:cxn>
                <a:cxn ang="0">
                  <a:pos x="38" y="48"/>
                </a:cxn>
                <a:cxn ang="0">
                  <a:pos x="26" y="44"/>
                </a:cxn>
                <a:cxn ang="0">
                  <a:pos x="24" y="34"/>
                </a:cxn>
                <a:cxn ang="0">
                  <a:pos x="39" y="24"/>
                </a:cxn>
                <a:cxn ang="0">
                  <a:pos x="18" y="23"/>
                </a:cxn>
                <a:cxn ang="0">
                  <a:pos x="18" y="14"/>
                </a:cxn>
                <a:cxn ang="0">
                  <a:pos x="24" y="11"/>
                </a:cxn>
                <a:cxn ang="0">
                  <a:pos x="18" y="8"/>
                </a:cxn>
                <a:cxn ang="0">
                  <a:pos x="31" y="7"/>
                </a:cxn>
                <a:cxn ang="0">
                  <a:pos x="37" y="0"/>
                </a:cxn>
              </a:cxnLst>
              <a:rect l="0" t="0" r="r" b="b"/>
              <a:pathLst>
                <a:path w="52" h="64">
                  <a:moveTo>
                    <a:pt x="37" y="0"/>
                  </a:moveTo>
                  <a:lnTo>
                    <a:pt x="39" y="3"/>
                  </a:lnTo>
                  <a:lnTo>
                    <a:pt x="51" y="4"/>
                  </a:lnTo>
                  <a:lnTo>
                    <a:pt x="52" y="63"/>
                  </a:lnTo>
                  <a:lnTo>
                    <a:pt x="44" y="64"/>
                  </a:lnTo>
                  <a:lnTo>
                    <a:pt x="10" y="62"/>
                  </a:lnTo>
                  <a:lnTo>
                    <a:pt x="11" y="58"/>
                  </a:lnTo>
                  <a:lnTo>
                    <a:pt x="2" y="58"/>
                  </a:lnTo>
                  <a:lnTo>
                    <a:pt x="0" y="54"/>
                  </a:lnTo>
                  <a:lnTo>
                    <a:pt x="13" y="48"/>
                  </a:lnTo>
                  <a:lnTo>
                    <a:pt x="9" y="42"/>
                  </a:lnTo>
                  <a:lnTo>
                    <a:pt x="23" y="52"/>
                  </a:lnTo>
                  <a:lnTo>
                    <a:pt x="26" y="50"/>
                  </a:lnTo>
                  <a:lnTo>
                    <a:pt x="23" y="48"/>
                  </a:lnTo>
                  <a:lnTo>
                    <a:pt x="24" y="46"/>
                  </a:lnTo>
                  <a:lnTo>
                    <a:pt x="38" y="48"/>
                  </a:lnTo>
                  <a:lnTo>
                    <a:pt x="26" y="44"/>
                  </a:lnTo>
                  <a:lnTo>
                    <a:pt x="24" y="34"/>
                  </a:lnTo>
                  <a:lnTo>
                    <a:pt x="39" y="24"/>
                  </a:lnTo>
                  <a:lnTo>
                    <a:pt x="18" y="23"/>
                  </a:lnTo>
                  <a:lnTo>
                    <a:pt x="18" y="14"/>
                  </a:lnTo>
                  <a:lnTo>
                    <a:pt x="24" y="11"/>
                  </a:lnTo>
                  <a:lnTo>
                    <a:pt x="18" y="8"/>
                  </a:lnTo>
                  <a:lnTo>
                    <a:pt x="31" y="7"/>
                  </a:lnTo>
                  <a:lnTo>
                    <a:pt x="37"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31" name="Freeform 2044"/>
            <p:cNvSpPr>
              <a:spLocks/>
            </p:cNvSpPr>
            <p:nvPr/>
          </p:nvSpPr>
          <p:spPr bwMode="auto">
            <a:xfrm>
              <a:off x="3538538" y="4352926"/>
              <a:ext cx="20638" cy="20638"/>
            </a:xfrm>
            <a:custGeom>
              <a:avLst/>
              <a:gdLst/>
              <a:ahLst/>
              <a:cxnLst>
                <a:cxn ang="0">
                  <a:pos x="0" y="0"/>
                </a:cxn>
                <a:cxn ang="0">
                  <a:pos x="16" y="4"/>
                </a:cxn>
                <a:cxn ang="0">
                  <a:pos x="26" y="17"/>
                </a:cxn>
                <a:cxn ang="0">
                  <a:pos x="23" y="25"/>
                </a:cxn>
                <a:cxn ang="0">
                  <a:pos x="13" y="26"/>
                </a:cxn>
                <a:cxn ang="0">
                  <a:pos x="5" y="20"/>
                </a:cxn>
                <a:cxn ang="0">
                  <a:pos x="0" y="0"/>
                </a:cxn>
              </a:cxnLst>
              <a:rect l="0" t="0" r="r" b="b"/>
              <a:pathLst>
                <a:path w="26" h="26">
                  <a:moveTo>
                    <a:pt x="0" y="0"/>
                  </a:moveTo>
                  <a:lnTo>
                    <a:pt x="16" y="4"/>
                  </a:lnTo>
                  <a:lnTo>
                    <a:pt x="26" y="17"/>
                  </a:lnTo>
                  <a:lnTo>
                    <a:pt x="23" y="25"/>
                  </a:lnTo>
                  <a:lnTo>
                    <a:pt x="13" y="26"/>
                  </a:lnTo>
                  <a:lnTo>
                    <a:pt x="5" y="20"/>
                  </a:lnTo>
                  <a:lnTo>
                    <a:pt x="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32" name="Freeform 2045"/>
            <p:cNvSpPr>
              <a:spLocks/>
            </p:cNvSpPr>
            <p:nvPr/>
          </p:nvSpPr>
          <p:spPr bwMode="auto">
            <a:xfrm>
              <a:off x="3538538" y="4332288"/>
              <a:ext cx="20638" cy="20638"/>
            </a:xfrm>
            <a:custGeom>
              <a:avLst/>
              <a:gdLst/>
              <a:ahLst/>
              <a:cxnLst>
                <a:cxn ang="0">
                  <a:pos x="11" y="0"/>
                </a:cxn>
                <a:cxn ang="0">
                  <a:pos x="13" y="4"/>
                </a:cxn>
                <a:cxn ang="0">
                  <a:pos x="10" y="10"/>
                </a:cxn>
                <a:cxn ang="0">
                  <a:pos x="13" y="15"/>
                </a:cxn>
                <a:cxn ang="0">
                  <a:pos x="19" y="11"/>
                </a:cxn>
                <a:cxn ang="0">
                  <a:pos x="26" y="11"/>
                </a:cxn>
                <a:cxn ang="0">
                  <a:pos x="27" y="14"/>
                </a:cxn>
                <a:cxn ang="0">
                  <a:pos x="13" y="21"/>
                </a:cxn>
                <a:cxn ang="0">
                  <a:pos x="13" y="25"/>
                </a:cxn>
                <a:cxn ang="0">
                  <a:pos x="13" y="25"/>
                </a:cxn>
                <a:cxn ang="0">
                  <a:pos x="6" y="20"/>
                </a:cxn>
                <a:cxn ang="0">
                  <a:pos x="11" y="20"/>
                </a:cxn>
                <a:cxn ang="0">
                  <a:pos x="11" y="16"/>
                </a:cxn>
                <a:cxn ang="0">
                  <a:pos x="4" y="17"/>
                </a:cxn>
                <a:cxn ang="0">
                  <a:pos x="0" y="13"/>
                </a:cxn>
                <a:cxn ang="0">
                  <a:pos x="2" y="3"/>
                </a:cxn>
                <a:cxn ang="0">
                  <a:pos x="6" y="2"/>
                </a:cxn>
                <a:cxn ang="0">
                  <a:pos x="7" y="4"/>
                </a:cxn>
                <a:cxn ang="0">
                  <a:pos x="11" y="0"/>
                </a:cxn>
              </a:cxnLst>
              <a:rect l="0" t="0" r="r" b="b"/>
              <a:pathLst>
                <a:path w="27" h="25">
                  <a:moveTo>
                    <a:pt x="11" y="0"/>
                  </a:moveTo>
                  <a:lnTo>
                    <a:pt x="13" y="4"/>
                  </a:lnTo>
                  <a:lnTo>
                    <a:pt x="10" y="10"/>
                  </a:lnTo>
                  <a:lnTo>
                    <a:pt x="13" y="15"/>
                  </a:lnTo>
                  <a:lnTo>
                    <a:pt x="19" y="11"/>
                  </a:lnTo>
                  <a:lnTo>
                    <a:pt x="26" y="11"/>
                  </a:lnTo>
                  <a:lnTo>
                    <a:pt x="27" y="14"/>
                  </a:lnTo>
                  <a:lnTo>
                    <a:pt x="13" y="21"/>
                  </a:lnTo>
                  <a:lnTo>
                    <a:pt x="13" y="25"/>
                  </a:lnTo>
                  <a:lnTo>
                    <a:pt x="13" y="25"/>
                  </a:lnTo>
                  <a:lnTo>
                    <a:pt x="6" y="20"/>
                  </a:lnTo>
                  <a:lnTo>
                    <a:pt x="11" y="20"/>
                  </a:lnTo>
                  <a:lnTo>
                    <a:pt x="11" y="16"/>
                  </a:lnTo>
                  <a:lnTo>
                    <a:pt x="4" y="17"/>
                  </a:lnTo>
                  <a:lnTo>
                    <a:pt x="0" y="13"/>
                  </a:lnTo>
                  <a:lnTo>
                    <a:pt x="2" y="3"/>
                  </a:lnTo>
                  <a:lnTo>
                    <a:pt x="6" y="2"/>
                  </a:lnTo>
                  <a:lnTo>
                    <a:pt x="7" y="4"/>
                  </a:lnTo>
                  <a:lnTo>
                    <a:pt x="11"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33" name="Freeform 2046"/>
            <p:cNvSpPr>
              <a:spLocks/>
            </p:cNvSpPr>
            <p:nvPr/>
          </p:nvSpPr>
          <p:spPr bwMode="auto">
            <a:xfrm>
              <a:off x="3527426" y="4300538"/>
              <a:ext cx="11113" cy="11113"/>
            </a:xfrm>
            <a:custGeom>
              <a:avLst/>
              <a:gdLst/>
              <a:ahLst/>
              <a:cxnLst>
                <a:cxn ang="0">
                  <a:pos x="0" y="0"/>
                </a:cxn>
                <a:cxn ang="0">
                  <a:pos x="12" y="7"/>
                </a:cxn>
                <a:cxn ang="0">
                  <a:pos x="10" y="13"/>
                </a:cxn>
                <a:cxn ang="0">
                  <a:pos x="7" y="13"/>
                </a:cxn>
                <a:cxn ang="0">
                  <a:pos x="0" y="0"/>
                </a:cxn>
              </a:cxnLst>
              <a:rect l="0" t="0" r="r" b="b"/>
              <a:pathLst>
                <a:path w="12" h="13">
                  <a:moveTo>
                    <a:pt x="0" y="0"/>
                  </a:moveTo>
                  <a:lnTo>
                    <a:pt x="12" y="7"/>
                  </a:lnTo>
                  <a:lnTo>
                    <a:pt x="10" y="13"/>
                  </a:lnTo>
                  <a:lnTo>
                    <a:pt x="7" y="13"/>
                  </a:lnTo>
                  <a:lnTo>
                    <a:pt x="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34" name="Freeform 2047"/>
            <p:cNvSpPr>
              <a:spLocks/>
            </p:cNvSpPr>
            <p:nvPr/>
          </p:nvSpPr>
          <p:spPr bwMode="auto">
            <a:xfrm>
              <a:off x="3517901" y="4291013"/>
              <a:ext cx="9525" cy="20638"/>
            </a:xfrm>
            <a:custGeom>
              <a:avLst/>
              <a:gdLst/>
              <a:ahLst/>
              <a:cxnLst>
                <a:cxn ang="0">
                  <a:pos x="13" y="0"/>
                </a:cxn>
                <a:cxn ang="0">
                  <a:pos x="9" y="26"/>
                </a:cxn>
                <a:cxn ang="0">
                  <a:pos x="0" y="3"/>
                </a:cxn>
                <a:cxn ang="0">
                  <a:pos x="13" y="0"/>
                </a:cxn>
              </a:cxnLst>
              <a:rect l="0" t="0" r="r" b="b"/>
              <a:pathLst>
                <a:path w="13" h="26">
                  <a:moveTo>
                    <a:pt x="13" y="0"/>
                  </a:moveTo>
                  <a:lnTo>
                    <a:pt x="9" y="26"/>
                  </a:lnTo>
                  <a:lnTo>
                    <a:pt x="0" y="3"/>
                  </a:lnTo>
                  <a:lnTo>
                    <a:pt x="13"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35" name="Freeform 2048"/>
            <p:cNvSpPr>
              <a:spLocks/>
            </p:cNvSpPr>
            <p:nvPr/>
          </p:nvSpPr>
          <p:spPr bwMode="auto">
            <a:xfrm>
              <a:off x="3517901" y="4268788"/>
              <a:ext cx="9525" cy="20638"/>
            </a:xfrm>
            <a:custGeom>
              <a:avLst/>
              <a:gdLst/>
              <a:ahLst/>
              <a:cxnLst>
                <a:cxn ang="0">
                  <a:pos x="7" y="0"/>
                </a:cxn>
                <a:cxn ang="0">
                  <a:pos x="13" y="5"/>
                </a:cxn>
                <a:cxn ang="0">
                  <a:pos x="10" y="26"/>
                </a:cxn>
                <a:cxn ang="0">
                  <a:pos x="7" y="25"/>
                </a:cxn>
                <a:cxn ang="0">
                  <a:pos x="7" y="16"/>
                </a:cxn>
                <a:cxn ang="0">
                  <a:pos x="0" y="13"/>
                </a:cxn>
                <a:cxn ang="0">
                  <a:pos x="3" y="13"/>
                </a:cxn>
                <a:cxn ang="0">
                  <a:pos x="0" y="9"/>
                </a:cxn>
                <a:cxn ang="0">
                  <a:pos x="3" y="6"/>
                </a:cxn>
                <a:cxn ang="0">
                  <a:pos x="7" y="0"/>
                </a:cxn>
              </a:cxnLst>
              <a:rect l="0" t="0" r="r" b="b"/>
              <a:pathLst>
                <a:path w="13" h="26">
                  <a:moveTo>
                    <a:pt x="7" y="0"/>
                  </a:moveTo>
                  <a:lnTo>
                    <a:pt x="13" y="5"/>
                  </a:lnTo>
                  <a:lnTo>
                    <a:pt x="10" y="26"/>
                  </a:lnTo>
                  <a:lnTo>
                    <a:pt x="7" y="25"/>
                  </a:lnTo>
                  <a:lnTo>
                    <a:pt x="7" y="16"/>
                  </a:lnTo>
                  <a:lnTo>
                    <a:pt x="0" y="13"/>
                  </a:lnTo>
                  <a:lnTo>
                    <a:pt x="3" y="13"/>
                  </a:lnTo>
                  <a:lnTo>
                    <a:pt x="0" y="9"/>
                  </a:lnTo>
                  <a:lnTo>
                    <a:pt x="3" y="6"/>
                  </a:lnTo>
                  <a:lnTo>
                    <a:pt x="7"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36" name="Freeform 2049"/>
            <p:cNvSpPr>
              <a:spLocks/>
            </p:cNvSpPr>
            <p:nvPr/>
          </p:nvSpPr>
          <p:spPr bwMode="auto">
            <a:xfrm>
              <a:off x="3517901" y="4259263"/>
              <a:ext cx="9525" cy="9525"/>
            </a:xfrm>
            <a:custGeom>
              <a:avLst/>
              <a:gdLst/>
              <a:ahLst/>
              <a:cxnLst>
                <a:cxn ang="0">
                  <a:pos x="3" y="0"/>
                </a:cxn>
                <a:cxn ang="0">
                  <a:pos x="13" y="13"/>
                </a:cxn>
                <a:cxn ang="0">
                  <a:pos x="0" y="2"/>
                </a:cxn>
                <a:cxn ang="0">
                  <a:pos x="3" y="0"/>
                </a:cxn>
              </a:cxnLst>
              <a:rect l="0" t="0" r="r" b="b"/>
              <a:pathLst>
                <a:path w="13" h="13">
                  <a:moveTo>
                    <a:pt x="3" y="0"/>
                  </a:moveTo>
                  <a:lnTo>
                    <a:pt x="13" y="13"/>
                  </a:lnTo>
                  <a:lnTo>
                    <a:pt x="0" y="2"/>
                  </a:lnTo>
                  <a:lnTo>
                    <a:pt x="3"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37" name="Freeform 2050"/>
            <p:cNvSpPr>
              <a:spLocks/>
            </p:cNvSpPr>
            <p:nvPr/>
          </p:nvSpPr>
          <p:spPr bwMode="auto">
            <a:xfrm>
              <a:off x="3538538" y="4195763"/>
              <a:ext cx="9525" cy="11113"/>
            </a:xfrm>
            <a:custGeom>
              <a:avLst/>
              <a:gdLst/>
              <a:ahLst/>
              <a:cxnLst>
                <a:cxn ang="0">
                  <a:pos x="7" y="0"/>
                </a:cxn>
                <a:cxn ang="0">
                  <a:pos x="13" y="3"/>
                </a:cxn>
                <a:cxn ang="0">
                  <a:pos x="12" y="12"/>
                </a:cxn>
                <a:cxn ang="0">
                  <a:pos x="4" y="13"/>
                </a:cxn>
                <a:cxn ang="0">
                  <a:pos x="0" y="4"/>
                </a:cxn>
                <a:cxn ang="0">
                  <a:pos x="7" y="0"/>
                </a:cxn>
              </a:cxnLst>
              <a:rect l="0" t="0" r="r" b="b"/>
              <a:pathLst>
                <a:path w="13" h="13">
                  <a:moveTo>
                    <a:pt x="7" y="0"/>
                  </a:moveTo>
                  <a:lnTo>
                    <a:pt x="13" y="3"/>
                  </a:lnTo>
                  <a:lnTo>
                    <a:pt x="12" y="12"/>
                  </a:lnTo>
                  <a:lnTo>
                    <a:pt x="4" y="13"/>
                  </a:lnTo>
                  <a:lnTo>
                    <a:pt x="0" y="4"/>
                  </a:lnTo>
                  <a:lnTo>
                    <a:pt x="7"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38" name="Freeform 2051"/>
            <p:cNvSpPr>
              <a:spLocks/>
            </p:cNvSpPr>
            <p:nvPr/>
          </p:nvSpPr>
          <p:spPr bwMode="auto">
            <a:xfrm>
              <a:off x="3527426" y="4154488"/>
              <a:ext cx="11113" cy="20638"/>
            </a:xfrm>
            <a:custGeom>
              <a:avLst/>
              <a:gdLst/>
              <a:ahLst/>
              <a:cxnLst>
                <a:cxn ang="0">
                  <a:pos x="7" y="0"/>
                </a:cxn>
                <a:cxn ang="0">
                  <a:pos x="9" y="2"/>
                </a:cxn>
                <a:cxn ang="0">
                  <a:pos x="12" y="10"/>
                </a:cxn>
                <a:cxn ang="0">
                  <a:pos x="8" y="14"/>
                </a:cxn>
                <a:cxn ang="0">
                  <a:pos x="10" y="17"/>
                </a:cxn>
                <a:cxn ang="0">
                  <a:pos x="9" y="17"/>
                </a:cxn>
                <a:cxn ang="0">
                  <a:pos x="10" y="22"/>
                </a:cxn>
                <a:cxn ang="0">
                  <a:pos x="8" y="22"/>
                </a:cxn>
                <a:cxn ang="0">
                  <a:pos x="7" y="27"/>
                </a:cxn>
                <a:cxn ang="0">
                  <a:pos x="1" y="25"/>
                </a:cxn>
                <a:cxn ang="0">
                  <a:pos x="0" y="22"/>
                </a:cxn>
                <a:cxn ang="0">
                  <a:pos x="3" y="4"/>
                </a:cxn>
                <a:cxn ang="0">
                  <a:pos x="7" y="0"/>
                </a:cxn>
              </a:cxnLst>
              <a:rect l="0" t="0" r="r" b="b"/>
              <a:pathLst>
                <a:path w="12" h="27">
                  <a:moveTo>
                    <a:pt x="7" y="0"/>
                  </a:moveTo>
                  <a:lnTo>
                    <a:pt x="9" y="2"/>
                  </a:lnTo>
                  <a:lnTo>
                    <a:pt x="12" y="10"/>
                  </a:lnTo>
                  <a:lnTo>
                    <a:pt x="8" y="14"/>
                  </a:lnTo>
                  <a:lnTo>
                    <a:pt x="10" y="17"/>
                  </a:lnTo>
                  <a:lnTo>
                    <a:pt x="9" y="17"/>
                  </a:lnTo>
                  <a:lnTo>
                    <a:pt x="10" y="22"/>
                  </a:lnTo>
                  <a:lnTo>
                    <a:pt x="8" y="22"/>
                  </a:lnTo>
                  <a:lnTo>
                    <a:pt x="7" y="27"/>
                  </a:lnTo>
                  <a:lnTo>
                    <a:pt x="1" y="25"/>
                  </a:lnTo>
                  <a:lnTo>
                    <a:pt x="0" y="22"/>
                  </a:lnTo>
                  <a:lnTo>
                    <a:pt x="3" y="4"/>
                  </a:lnTo>
                  <a:lnTo>
                    <a:pt x="7"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39" name="Freeform 2052"/>
            <p:cNvSpPr>
              <a:spLocks/>
            </p:cNvSpPr>
            <p:nvPr/>
          </p:nvSpPr>
          <p:spPr bwMode="auto">
            <a:xfrm>
              <a:off x="3579813" y="4384676"/>
              <a:ext cx="11113" cy="11113"/>
            </a:xfrm>
            <a:custGeom>
              <a:avLst/>
              <a:gdLst/>
              <a:ahLst/>
              <a:cxnLst>
                <a:cxn ang="0">
                  <a:pos x="0" y="0"/>
                </a:cxn>
                <a:cxn ang="0">
                  <a:pos x="14" y="5"/>
                </a:cxn>
                <a:cxn ang="0">
                  <a:pos x="1" y="13"/>
                </a:cxn>
                <a:cxn ang="0">
                  <a:pos x="0" y="0"/>
                </a:cxn>
              </a:cxnLst>
              <a:rect l="0" t="0" r="r" b="b"/>
              <a:pathLst>
                <a:path w="14" h="13">
                  <a:moveTo>
                    <a:pt x="0" y="0"/>
                  </a:moveTo>
                  <a:lnTo>
                    <a:pt x="14" y="5"/>
                  </a:lnTo>
                  <a:lnTo>
                    <a:pt x="1" y="13"/>
                  </a:lnTo>
                  <a:lnTo>
                    <a:pt x="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40" name="Freeform 2053"/>
            <p:cNvSpPr>
              <a:spLocks/>
            </p:cNvSpPr>
            <p:nvPr/>
          </p:nvSpPr>
          <p:spPr bwMode="auto">
            <a:xfrm>
              <a:off x="3579813" y="4384676"/>
              <a:ext cx="20638" cy="20638"/>
            </a:xfrm>
            <a:custGeom>
              <a:avLst/>
              <a:gdLst/>
              <a:ahLst/>
              <a:cxnLst>
                <a:cxn ang="0">
                  <a:pos x="20" y="0"/>
                </a:cxn>
                <a:cxn ang="0">
                  <a:pos x="23" y="6"/>
                </a:cxn>
                <a:cxn ang="0">
                  <a:pos x="14" y="6"/>
                </a:cxn>
                <a:cxn ang="0">
                  <a:pos x="23" y="10"/>
                </a:cxn>
                <a:cxn ang="0">
                  <a:pos x="19" y="13"/>
                </a:cxn>
                <a:cxn ang="0">
                  <a:pos x="24" y="17"/>
                </a:cxn>
                <a:cxn ang="0">
                  <a:pos x="26" y="26"/>
                </a:cxn>
                <a:cxn ang="0">
                  <a:pos x="13" y="11"/>
                </a:cxn>
                <a:cxn ang="0">
                  <a:pos x="9" y="12"/>
                </a:cxn>
                <a:cxn ang="0">
                  <a:pos x="13" y="21"/>
                </a:cxn>
                <a:cxn ang="0">
                  <a:pos x="9" y="19"/>
                </a:cxn>
                <a:cxn ang="0">
                  <a:pos x="5" y="13"/>
                </a:cxn>
                <a:cxn ang="0">
                  <a:pos x="9" y="8"/>
                </a:cxn>
                <a:cxn ang="0">
                  <a:pos x="0" y="7"/>
                </a:cxn>
                <a:cxn ang="0">
                  <a:pos x="20" y="0"/>
                </a:cxn>
              </a:cxnLst>
              <a:rect l="0" t="0" r="r" b="b"/>
              <a:pathLst>
                <a:path w="26" h="26">
                  <a:moveTo>
                    <a:pt x="20" y="0"/>
                  </a:moveTo>
                  <a:lnTo>
                    <a:pt x="23" y="6"/>
                  </a:lnTo>
                  <a:lnTo>
                    <a:pt x="14" y="6"/>
                  </a:lnTo>
                  <a:lnTo>
                    <a:pt x="23" y="10"/>
                  </a:lnTo>
                  <a:lnTo>
                    <a:pt x="19" y="13"/>
                  </a:lnTo>
                  <a:lnTo>
                    <a:pt x="24" y="17"/>
                  </a:lnTo>
                  <a:lnTo>
                    <a:pt x="26" y="26"/>
                  </a:lnTo>
                  <a:lnTo>
                    <a:pt x="13" y="11"/>
                  </a:lnTo>
                  <a:lnTo>
                    <a:pt x="9" y="12"/>
                  </a:lnTo>
                  <a:lnTo>
                    <a:pt x="13" y="21"/>
                  </a:lnTo>
                  <a:lnTo>
                    <a:pt x="9" y="19"/>
                  </a:lnTo>
                  <a:lnTo>
                    <a:pt x="5" y="13"/>
                  </a:lnTo>
                  <a:lnTo>
                    <a:pt x="9" y="8"/>
                  </a:lnTo>
                  <a:lnTo>
                    <a:pt x="0" y="7"/>
                  </a:lnTo>
                  <a:lnTo>
                    <a:pt x="2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41" name="Freeform 2054"/>
            <p:cNvSpPr>
              <a:spLocks/>
            </p:cNvSpPr>
            <p:nvPr/>
          </p:nvSpPr>
          <p:spPr bwMode="auto">
            <a:xfrm>
              <a:off x="3602038" y="4384676"/>
              <a:ext cx="9525" cy="11113"/>
            </a:xfrm>
            <a:custGeom>
              <a:avLst/>
              <a:gdLst/>
              <a:ahLst/>
              <a:cxnLst>
                <a:cxn ang="0">
                  <a:pos x="12" y="0"/>
                </a:cxn>
                <a:cxn ang="0">
                  <a:pos x="13" y="11"/>
                </a:cxn>
                <a:cxn ang="0">
                  <a:pos x="6" y="13"/>
                </a:cxn>
                <a:cxn ang="0">
                  <a:pos x="1" y="11"/>
                </a:cxn>
                <a:cxn ang="0">
                  <a:pos x="0" y="3"/>
                </a:cxn>
                <a:cxn ang="0">
                  <a:pos x="12" y="0"/>
                </a:cxn>
              </a:cxnLst>
              <a:rect l="0" t="0" r="r" b="b"/>
              <a:pathLst>
                <a:path w="13" h="13">
                  <a:moveTo>
                    <a:pt x="12" y="0"/>
                  </a:moveTo>
                  <a:lnTo>
                    <a:pt x="13" y="11"/>
                  </a:lnTo>
                  <a:lnTo>
                    <a:pt x="6" y="13"/>
                  </a:lnTo>
                  <a:lnTo>
                    <a:pt x="1" y="11"/>
                  </a:lnTo>
                  <a:lnTo>
                    <a:pt x="0" y="3"/>
                  </a:lnTo>
                  <a:lnTo>
                    <a:pt x="12"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42" name="Freeform 2055"/>
            <p:cNvSpPr>
              <a:spLocks/>
            </p:cNvSpPr>
            <p:nvPr/>
          </p:nvSpPr>
          <p:spPr bwMode="auto">
            <a:xfrm>
              <a:off x="3716338" y="3975101"/>
              <a:ext cx="63500" cy="74613"/>
            </a:xfrm>
            <a:custGeom>
              <a:avLst/>
              <a:gdLst/>
              <a:ahLst/>
              <a:cxnLst>
                <a:cxn ang="0">
                  <a:pos x="23" y="0"/>
                </a:cxn>
                <a:cxn ang="0">
                  <a:pos x="34" y="10"/>
                </a:cxn>
                <a:cxn ang="0">
                  <a:pos x="35" y="17"/>
                </a:cxn>
                <a:cxn ang="0">
                  <a:pos x="42" y="14"/>
                </a:cxn>
                <a:cxn ang="0">
                  <a:pos x="48" y="22"/>
                </a:cxn>
                <a:cxn ang="0">
                  <a:pos x="69" y="36"/>
                </a:cxn>
                <a:cxn ang="0">
                  <a:pos x="72" y="42"/>
                </a:cxn>
                <a:cxn ang="0">
                  <a:pos x="79" y="50"/>
                </a:cxn>
                <a:cxn ang="0">
                  <a:pos x="74" y="57"/>
                </a:cxn>
                <a:cxn ang="0">
                  <a:pos x="75" y="69"/>
                </a:cxn>
                <a:cxn ang="0">
                  <a:pos x="65" y="86"/>
                </a:cxn>
                <a:cxn ang="0">
                  <a:pos x="53" y="92"/>
                </a:cxn>
                <a:cxn ang="0">
                  <a:pos x="33" y="90"/>
                </a:cxn>
                <a:cxn ang="0">
                  <a:pos x="18" y="83"/>
                </a:cxn>
                <a:cxn ang="0">
                  <a:pos x="8" y="82"/>
                </a:cxn>
                <a:cxn ang="0">
                  <a:pos x="0" y="74"/>
                </a:cxn>
                <a:cxn ang="0">
                  <a:pos x="5" y="53"/>
                </a:cxn>
                <a:cxn ang="0">
                  <a:pos x="9" y="8"/>
                </a:cxn>
                <a:cxn ang="0">
                  <a:pos x="13" y="3"/>
                </a:cxn>
                <a:cxn ang="0">
                  <a:pos x="23" y="0"/>
                </a:cxn>
              </a:cxnLst>
              <a:rect l="0" t="0" r="r" b="b"/>
              <a:pathLst>
                <a:path w="79" h="92">
                  <a:moveTo>
                    <a:pt x="23" y="0"/>
                  </a:moveTo>
                  <a:lnTo>
                    <a:pt x="34" y="10"/>
                  </a:lnTo>
                  <a:lnTo>
                    <a:pt x="35" y="17"/>
                  </a:lnTo>
                  <a:lnTo>
                    <a:pt x="42" y="14"/>
                  </a:lnTo>
                  <a:lnTo>
                    <a:pt x="48" y="22"/>
                  </a:lnTo>
                  <a:lnTo>
                    <a:pt x="69" y="36"/>
                  </a:lnTo>
                  <a:lnTo>
                    <a:pt x="72" y="42"/>
                  </a:lnTo>
                  <a:lnTo>
                    <a:pt x="79" y="50"/>
                  </a:lnTo>
                  <a:lnTo>
                    <a:pt x="74" y="57"/>
                  </a:lnTo>
                  <a:lnTo>
                    <a:pt x="75" y="69"/>
                  </a:lnTo>
                  <a:lnTo>
                    <a:pt x="65" y="86"/>
                  </a:lnTo>
                  <a:lnTo>
                    <a:pt x="53" y="92"/>
                  </a:lnTo>
                  <a:lnTo>
                    <a:pt x="33" y="90"/>
                  </a:lnTo>
                  <a:lnTo>
                    <a:pt x="18" y="83"/>
                  </a:lnTo>
                  <a:lnTo>
                    <a:pt x="8" y="82"/>
                  </a:lnTo>
                  <a:lnTo>
                    <a:pt x="0" y="74"/>
                  </a:lnTo>
                  <a:lnTo>
                    <a:pt x="5" y="53"/>
                  </a:lnTo>
                  <a:lnTo>
                    <a:pt x="9" y="8"/>
                  </a:lnTo>
                  <a:lnTo>
                    <a:pt x="13" y="3"/>
                  </a:lnTo>
                  <a:lnTo>
                    <a:pt x="23"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43" name="Freeform 2056"/>
            <p:cNvSpPr>
              <a:spLocks/>
            </p:cNvSpPr>
            <p:nvPr/>
          </p:nvSpPr>
          <p:spPr bwMode="auto">
            <a:xfrm>
              <a:off x="3475038" y="3462338"/>
              <a:ext cx="147638" cy="187325"/>
            </a:xfrm>
            <a:custGeom>
              <a:avLst/>
              <a:gdLst/>
              <a:ahLst/>
              <a:cxnLst>
                <a:cxn ang="0">
                  <a:pos x="118" y="5"/>
                </a:cxn>
                <a:cxn ang="0">
                  <a:pos x="108" y="12"/>
                </a:cxn>
                <a:cxn ang="0">
                  <a:pos x="85" y="47"/>
                </a:cxn>
                <a:cxn ang="0">
                  <a:pos x="100" y="61"/>
                </a:cxn>
                <a:cxn ang="0">
                  <a:pos x="107" y="77"/>
                </a:cxn>
                <a:cxn ang="0">
                  <a:pos x="128" y="77"/>
                </a:cxn>
                <a:cxn ang="0">
                  <a:pos x="147" y="93"/>
                </a:cxn>
                <a:cxn ang="0">
                  <a:pos x="170" y="114"/>
                </a:cxn>
                <a:cxn ang="0">
                  <a:pos x="178" y="131"/>
                </a:cxn>
                <a:cxn ang="0">
                  <a:pos x="177" y="147"/>
                </a:cxn>
                <a:cxn ang="0">
                  <a:pos x="182" y="163"/>
                </a:cxn>
                <a:cxn ang="0">
                  <a:pos x="168" y="154"/>
                </a:cxn>
                <a:cxn ang="0">
                  <a:pos x="162" y="155"/>
                </a:cxn>
                <a:cxn ang="0">
                  <a:pos x="140" y="164"/>
                </a:cxn>
                <a:cxn ang="0">
                  <a:pos x="150" y="170"/>
                </a:cxn>
                <a:cxn ang="0">
                  <a:pos x="136" y="181"/>
                </a:cxn>
                <a:cxn ang="0">
                  <a:pos x="145" y="197"/>
                </a:cxn>
                <a:cxn ang="0">
                  <a:pos x="128" y="233"/>
                </a:cxn>
                <a:cxn ang="0">
                  <a:pos x="134" y="216"/>
                </a:cxn>
                <a:cxn ang="0">
                  <a:pos x="117" y="213"/>
                </a:cxn>
                <a:cxn ang="0">
                  <a:pos x="101" y="215"/>
                </a:cxn>
                <a:cxn ang="0">
                  <a:pos x="87" y="205"/>
                </a:cxn>
                <a:cxn ang="0">
                  <a:pos x="81" y="196"/>
                </a:cxn>
                <a:cxn ang="0">
                  <a:pos x="63" y="182"/>
                </a:cxn>
                <a:cxn ang="0">
                  <a:pos x="44" y="174"/>
                </a:cxn>
                <a:cxn ang="0">
                  <a:pos x="24" y="176"/>
                </a:cxn>
                <a:cxn ang="0">
                  <a:pos x="2" y="161"/>
                </a:cxn>
                <a:cxn ang="0">
                  <a:pos x="6" y="154"/>
                </a:cxn>
                <a:cxn ang="0">
                  <a:pos x="20" y="140"/>
                </a:cxn>
                <a:cxn ang="0">
                  <a:pos x="30" y="124"/>
                </a:cxn>
                <a:cxn ang="0">
                  <a:pos x="24" y="86"/>
                </a:cxn>
                <a:cxn ang="0">
                  <a:pos x="19" y="69"/>
                </a:cxn>
                <a:cxn ang="0">
                  <a:pos x="26" y="63"/>
                </a:cxn>
                <a:cxn ang="0">
                  <a:pos x="24" y="55"/>
                </a:cxn>
                <a:cxn ang="0">
                  <a:pos x="33" y="55"/>
                </a:cxn>
                <a:cxn ang="0">
                  <a:pos x="50" y="29"/>
                </a:cxn>
                <a:cxn ang="0">
                  <a:pos x="67" y="21"/>
                </a:cxn>
                <a:cxn ang="0">
                  <a:pos x="73" y="18"/>
                </a:cxn>
                <a:cxn ang="0">
                  <a:pos x="102" y="10"/>
                </a:cxn>
                <a:cxn ang="0">
                  <a:pos x="111" y="0"/>
                </a:cxn>
              </a:cxnLst>
              <a:rect l="0" t="0" r="r" b="b"/>
              <a:pathLst>
                <a:path w="184" h="237">
                  <a:moveTo>
                    <a:pt x="111" y="0"/>
                  </a:moveTo>
                  <a:lnTo>
                    <a:pt x="118" y="5"/>
                  </a:lnTo>
                  <a:lnTo>
                    <a:pt x="117" y="10"/>
                  </a:lnTo>
                  <a:lnTo>
                    <a:pt x="108" y="12"/>
                  </a:lnTo>
                  <a:lnTo>
                    <a:pt x="97" y="22"/>
                  </a:lnTo>
                  <a:lnTo>
                    <a:pt x="85" y="47"/>
                  </a:lnTo>
                  <a:lnTo>
                    <a:pt x="94" y="47"/>
                  </a:lnTo>
                  <a:lnTo>
                    <a:pt x="100" y="61"/>
                  </a:lnTo>
                  <a:lnTo>
                    <a:pt x="101" y="73"/>
                  </a:lnTo>
                  <a:lnTo>
                    <a:pt x="107" y="77"/>
                  </a:lnTo>
                  <a:lnTo>
                    <a:pt x="115" y="79"/>
                  </a:lnTo>
                  <a:lnTo>
                    <a:pt x="128" y="77"/>
                  </a:lnTo>
                  <a:lnTo>
                    <a:pt x="136" y="80"/>
                  </a:lnTo>
                  <a:lnTo>
                    <a:pt x="147" y="93"/>
                  </a:lnTo>
                  <a:lnTo>
                    <a:pt x="176" y="92"/>
                  </a:lnTo>
                  <a:lnTo>
                    <a:pt x="170" y="114"/>
                  </a:lnTo>
                  <a:lnTo>
                    <a:pt x="171" y="122"/>
                  </a:lnTo>
                  <a:lnTo>
                    <a:pt x="178" y="131"/>
                  </a:lnTo>
                  <a:lnTo>
                    <a:pt x="170" y="140"/>
                  </a:lnTo>
                  <a:lnTo>
                    <a:pt x="177" y="147"/>
                  </a:lnTo>
                  <a:lnTo>
                    <a:pt x="184" y="161"/>
                  </a:lnTo>
                  <a:lnTo>
                    <a:pt x="182" y="163"/>
                  </a:lnTo>
                  <a:lnTo>
                    <a:pt x="176" y="150"/>
                  </a:lnTo>
                  <a:lnTo>
                    <a:pt x="168" y="154"/>
                  </a:lnTo>
                  <a:lnTo>
                    <a:pt x="163" y="150"/>
                  </a:lnTo>
                  <a:lnTo>
                    <a:pt x="162" y="155"/>
                  </a:lnTo>
                  <a:lnTo>
                    <a:pt x="140" y="155"/>
                  </a:lnTo>
                  <a:lnTo>
                    <a:pt x="140" y="164"/>
                  </a:lnTo>
                  <a:lnTo>
                    <a:pt x="147" y="164"/>
                  </a:lnTo>
                  <a:lnTo>
                    <a:pt x="150" y="170"/>
                  </a:lnTo>
                  <a:lnTo>
                    <a:pt x="136" y="172"/>
                  </a:lnTo>
                  <a:lnTo>
                    <a:pt x="136" y="181"/>
                  </a:lnTo>
                  <a:lnTo>
                    <a:pt x="143" y="186"/>
                  </a:lnTo>
                  <a:lnTo>
                    <a:pt x="145" y="197"/>
                  </a:lnTo>
                  <a:lnTo>
                    <a:pt x="136" y="237"/>
                  </a:lnTo>
                  <a:lnTo>
                    <a:pt x="128" y="233"/>
                  </a:lnTo>
                  <a:lnTo>
                    <a:pt x="136" y="220"/>
                  </a:lnTo>
                  <a:lnTo>
                    <a:pt x="134" y="216"/>
                  </a:lnTo>
                  <a:lnTo>
                    <a:pt x="121" y="211"/>
                  </a:lnTo>
                  <a:lnTo>
                    <a:pt x="117" y="213"/>
                  </a:lnTo>
                  <a:lnTo>
                    <a:pt x="108" y="211"/>
                  </a:lnTo>
                  <a:lnTo>
                    <a:pt x="101" y="215"/>
                  </a:lnTo>
                  <a:lnTo>
                    <a:pt x="90" y="215"/>
                  </a:lnTo>
                  <a:lnTo>
                    <a:pt x="87" y="205"/>
                  </a:lnTo>
                  <a:lnTo>
                    <a:pt x="83" y="204"/>
                  </a:lnTo>
                  <a:lnTo>
                    <a:pt x="81" y="196"/>
                  </a:lnTo>
                  <a:lnTo>
                    <a:pt x="75" y="195"/>
                  </a:lnTo>
                  <a:lnTo>
                    <a:pt x="63" y="182"/>
                  </a:lnTo>
                  <a:lnTo>
                    <a:pt x="55" y="181"/>
                  </a:lnTo>
                  <a:lnTo>
                    <a:pt x="44" y="174"/>
                  </a:lnTo>
                  <a:lnTo>
                    <a:pt x="41" y="176"/>
                  </a:lnTo>
                  <a:lnTo>
                    <a:pt x="24" y="176"/>
                  </a:lnTo>
                  <a:lnTo>
                    <a:pt x="20" y="169"/>
                  </a:lnTo>
                  <a:lnTo>
                    <a:pt x="2" y="161"/>
                  </a:lnTo>
                  <a:lnTo>
                    <a:pt x="0" y="156"/>
                  </a:lnTo>
                  <a:lnTo>
                    <a:pt x="6" y="154"/>
                  </a:lnTo>
                  <a:lnTo>
                    <a:pt x="7" y="143"/>
                  </a:lnTo>
                  <a:lnTo>
                    <a:pt x="20" y="140"/>
                  </a:lnTo>
                  <a:lnTo>
                    <a:pt x="22" y="133"/>
                  </a:lnTo>
                  <a:lnTo>
                    <a:pt x="30" y="124"/>
                  </a:lnTo>
                  <a:lnTo>
                    <a:pt x="23" y="123"/>
                  </a:lnTo>
                  <a:lnTo>
                    <a:pt x="24" y="86"/>
                  </a:lnTo>
                  <a:lnTo>
                    <a:pt x="16" y="74"/>
                  </a:lnTo>
                  <a:lnTo>
                    <a:pt x="19" y="69"/>
                  </a:lnTo>
                  <a:lnTo>
                    <a:pt x="22" y="69"/>
                  </a:lnTo>
                  <a:lnTo>
                    <a:pt x="26" y="63"/>
                  </a:lnTo>
                  <a:lnTo>
                    <a:pt x="23" y="58"/>
                  </a:lnTo>
                  <a:lnTo>
                    <a:pt x="24" y="55"/>
                  </a:lnTo>
                  <a:lnTo>
                    <a:pt x="33" y="63"/>
                  </a:lnTo>
                  <a:lnTo>
                    <a:pt x="33" y="55"/>
                  </a:lnTo>
                  <a:lnTo>
                    <a:pt x="49" y="44"/>
                  </a:lnTo>
                  <a:lnTo>
                    <a:pt x="50" y="29"/>
                  </a:lnTo>
                  <a:lnTo>
                    <a:pt x="61" y="21"/>
                  </a:lnTo>
                  <a:lnTo>
                    <a:pt x="67" y="21"/>
                  </a:lnTo>
                  <a:lnTo>
                    <a:pt x="68" y="24"/>
                  </a:lnTo>
                  <a:lnTo>
                    <a:pt x="73" y="18"/>
                  </a:lnTo>
                  <a:lnTo>
                    <a:pt x="87" y="15"/>
                  </a:lnTo>
                  <a:lnTo>
                    <a:pt x="102" y="10"/>
                  </a:lnTo>
                  <a:lnTo>
                    <a:pt x="105" y="5"/>
                  </a:lnTo>
                  <a:lnTo>
                    <a:pt x="111"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44" name="Freeform 2057"/>
            <p:cNvSpPr>
              <a:spLocks/>
            </p:cNvSpPr>
            <p:nvPr/>
          </p:nvSpPr>
          <p:spPr bwMode="auto">
            <a:xfrm>
              <a:off x="4578351" y="3871913"/>
              <a:ext cx="188913" cy="177800"/>
            </a:xfrm>
            <a:custGeom>
              <a:avLst/>
              <a:gdLst/>
              <a:ahLst/>
              <a:cxnLst>
                <a:cxn ang="0">
                  <a:pos x="187" y="0"/>
                </a:cxn>
                <a:cxn ang="0">
                  <a:pos x="208" y="1"/>
                </a:cxn>
                <a:cxn ang="0">
                  <a:pos x="220" y="8"/>
                </a:cxn>
                <a:cxn ang="0">
                  <a:pos x="226" y="36"/>
                </a:cxn>
                <a:cxn ang="0">
                  <a:pos x="227" y="62"/>
                </a:cxn>
                <a:cxn ang="0">
                  <a:pos x="225" y="64"/>
                </a:cxn>
                <a:cxn ang="0">
                  <a:pos x="219" y="59"/>
                </a:cxn>
                <a:cxn ang="0">
                  <a:pos x="215" y="62"/>
                </a:cxn>
                <a:cxn ang="0">
                  <a:pos x="209" y="76"/>
                </a:cxn>
                <a:cxn ang="0">
                  <a:pos x="213" y="85"/>
                </a:cxn>
                <a:cxn ang="0">
                  <a:pos x="219" y="86"/>
                </a:cxn>
                <a:cxn ang="0">
                  <a:pos x="222" y="86"/>
                </a:cxn>
                <a:cxn ang="0">
                  <a:pos x="227" y="78"/>
                </a:cxn>
                <a:cxn ang="0">
                  <a:pos x="239" y="78"/>
                </a:cxn>
                <a:cxn ang="0">
                  <a:pos x="232" y="109"/>
                </a:cxn>
                <a:cxn ang="0">
                  <a:pos x="219" y="123"/>
                </a:cxn>
                <a:cxn ang="0">
                  <a:pos x="199" y="157"/>
                </a:cxn>
                <a:cxn ang="0">
                  <a:pos x="176" y="184"/>
                </a:cxn>
                <a:cxn ang="0">
                  <a:pos x="156" y="201"/>
                </a:cxn>
                <a:cxn ang="0">
                  <a:pos x="136" y="205"/>
                </a:cxn>
                <a:cxn ang="0">
                  <a:pos x="134" y="212"/>
                </a:cxn>
                <a:cxn ang="0">
                  <a:pos x="124" y="209"/>
                </a:cxn>
                <a:cxn ang="0">
                  <a:pos x="122" y="213"/>
                </a:cxn>
                <a:cxn ang="0">
                  <a:pos x="89" y="209"/>
                </a:cxn>
                <a:cxn ang="0">
                  <a:pos x="79" y="216"/>
                </a:cxn>
                <a:cxn ang="0">
                  <a:pos x="59" y="217"/>
                </a:cxn>
                <a:cxn ang="0">
                  <a:pos x="52" y="223"/>
                </a:cxn>
                <a:cxn ang="0">
                  <a:pos x="35" y="216"/>
                </a:cxn>
                <a:cxn ang="0">
                  <a:pos x="35" y="212"/>
                </a:cxn>
                <a:cxn ang="0">
                  <a:pos x="31" y="212"/>
                </a:cxn>
                <a:cxn ang="0">
                  <a:pos x="30" y="203"/>
                </a:cxn>
                <a:cxn ang="0">
                  <a:pos x="21" y="189"/>
                </a:cxn>
                <a:cxn ang="0">
                  <a:pos x="23" y="186"/>
                </a:cxn>
                <a:cxn ang="0">
                  <a:pos x="25" y="186"/>
                </a:cxn>
                <a:cxn ang="0">
                  <a:pos x="28" y="181"/>
                </a:cxn>
                <a:cxn ang="0">
                  <a:pos x="27" y="171"/>
                </a:cxn>
                <a:cxn ang="0">
                  <a:pos x="14" y="148"/>
                </a:cxn>
                <a:cxn ang="0">
                  <a:pos x="0" y="111"/>
                </a:cxn>
                <a:cxn ang="0">
                  <a:pos x="10" y="106"/>
                </a:cxn>
                <a:cxn ang="0">
                  <a:pos x="17" y="110"/>
                </a:cxn>
                <a:cxn ang="0">
                  <a:pos x="20" y="117"/>
                </a:cxn>
                <a:cxn ang="0">
                  <a:pos x="39" y="117"/>
                </a:cxn>
                <a:cxn ang="0">
                  <a:pos x="51" y="109"/>
                </a:cxn>
                <a:cxn ang="0">
                  <a:pos x="51" y="44"/>
                </a:cxn>
                <a:cxn ang="0">
                  <a:pos x="64" y="58"/>
                </a:cxn>
                <a:cxn ang="0">
                  <a:pos x="64" y="78"/>
                </a:cxn>
                <a:cxn ang="0">
                  <a:pos x="74" y="80"/>
                </a:cxn>
                <a:cxn ang="0">
                  <a:pos x="84" y="77"/>
                </a:cxn>
                <a:cxn ang="0">
                  <a:pos x="101" y="55"/>
                </a:cxn>
                <a:cxn ang="0">
                  <a:pos x="108" y="53"/>
                </a:cxn>
                <a:cxn ang="0">
                  <a:pos x="121" y="59"/>
                </a:cxn>
                <a:cxn ang="0">
                  <a:pos x="132" y="57"/>
                </a:cxn>
                <a:cxn ang="0">
                  <a:pos x="138" y="45"/>
                </a:cxn>
                <a:cxn ang="0">
                  <a:pos x="161" y="17"/>
                </a:cxn>
                <a:cxn ang="0">
                  <a:pos x="187" y="0"/>
                </a:cxn>
              </a:cxnLst>
              <a:rect l="0" t="0" r="r" b="b"/>
              <a:pathLst>
                <a:path w="239" h="223">
                  <a:moveTo>
                    <a:pt x="187" y="0"/>
                  </a:moveTo>
                  <a:lnTo>
                    <a:pt x="208" y="1"/>
                  </a:lnTo>
                  <a:lnTo>
                    <a:pt x="220" y="8"/>
                  </a:lnTo>
                  <a:lnTo>
                    <a:pt x="226" y="36"/>
                  </a:lnTo>
                  <a:lnTo>
                    <a:pt x="227" y="62"/>
                  </a:lnTo>
                  <a:lnTo>
                    <a:pt x="225" y="64"/>
                  </a:lnTo>
                  <a:lnTo>
                    <a:pt x="219" y="59"/>
                  </a:lnTo>
                  <a:lnTo>
                    <a:pt x="215" y="62"/>
                  </a:lnTo>
                  <a:lnTo>
                    <a:pt x="209" y="76"/>
                  </a:lnTo>
                  <a:lnTo>
                    <a:pt x="213" y="85"/>
                  </a:lnTo>
                  <a:lnTo>
                    <a:pt x="219" y="86"/>
                  </a:lnTo>
                  <a:lnTo>
                    <a:pt x="222" y="86"/>
                  </a:lnTo>
                  <a:lnTo>
                    <a:pt x="227" y="78"/>
                  </a:lnTo>
                  <a:lnTo>
                    <a:pt x="239" y="78"/>
                  </a:lnTo>
                  <a:lnTo>
                    <a:pt x="232" y="109"/>
                  </a:lnTo>
                  <a:lnTo>
                    <a:pt x="219" y="123"/>
                  </a:lnTo>
                  <a:lnTo>
                    <a:pt x="199" y="157"/>
                  </a:lnTo>
                  <a:lnTo>
                    <a:pt x="176" y="184"/>
                  </a:lnTo>
                  <a:lnTo>
                    <a:pt x="156" y="201"/>
                  </a:lnTo>
                  <a:lnTo>
                    <a:pt x="136" y="205"/>
                  </a:lnTo>
                  <a:lnTo>
                    <a:pt x="134" y="212"/>
                  </a:lnTo>
                  <a:lnTo>
                    <a:pt x="124" y="209"/>
                  </a:lnTo>
                  <a:lnTo>
                    <a:pt x="122" y="213"/>
                  </a:lnTo>
                  <a:lnTo>
                    <a:pt x="89" y="209"/>
                  </a:lnTo>
                  <a:lnTo>
                    <a:pt x="79" y="216"/>
                  </a:lnTo>
                  <a:lnTo>
                    <a:pt x="59" y="217"/>
                  </a:lnTo>
                  <a:lnTo>
                    <a:pt x="52" y="223"/>
                  </a:lnTo>
                  <a:lnTo>
                    <a:pt x="35" y="216"/>
                  </a:lnTo>
                  <a:lnTo>
                    <a:pt x="35" y="212"/>
                  </a:lnTo>
                  <a:lnTo>
                    <a:pt x="31" y="212"/>
                  </a:lnTo>
                  <a:lnTo>
                    <a:pt x="30" y="203"/>
                  </a:lnTo>
                  <a:lnTo>
                    <a:pt x="21" y="189"/>
                  </a:lnTo>
                  <a:lnTo>
                    <a:pt x="23" y="186"/>
                  </a:lnTo>
                  <a:lnTo>
                    <a:pt x="25" y="186"/>
                  </a:lnTo>
                  <a:lnTo>
                    <a:pt x="28" y="181"/>
                  </a:lnTo>
                  <a:lnTo>
                    <a:pt x="27" y="171"/>
                  </a:lnTo>
                  <a:lnTo>
                    <a:pt x="14" y="148"/>
                  </a:lnTo>
                  <a:lnTo>
                    <a:pt x="0" y="111"/>
                  </a:lnTo>
                  <a:lnTo>
                    <a:pt x="10" y="106"/>
                  </a:lnTo>
                  <a:lnTo>
                    <a:pt x="17" y="110"/>
                  </a:lnTo>
                  <a:lnTo>
                    <a:pt x="20" y="117"/>
                  </a:lnTo>
                  <a:lnTo>
                    <a:pt x="39" y="117"/>
                  </a:lnTo>
                  <a:lnTo>
                    <a:pt x="51" y="109"/>
                  </a:lnTo>
                  <a:lnTo>
                    <a:pt x="51" y="44"/>
                  </a:lnTo>
                  <a:lnTo>
                    <a:pt x="64" y="58"/>
                  </a:lnTo>
                  <a:lnTo>
                    <a:pt x="64" y="78"/>
                  </a:lnTo>
                  <a:lnTo>
                    <a:pt x="74" y="80"/>
                  </a:lnTo>
                  <a:lnTo>
                    <a:pt x="84" y="77"/>
                  </a:lnTo>
                  <a:lnTo>
                    <a:pt x="101" y="55"/>
                  </a:lnTo>
                  <a:lnTo>
                    <a:pt x="108" y="53"/>
                  </a:lnTo>
                  <a:lnTo>
                    <a:pt x="121" y="59"/>
                  </a:lnTo>
                  <a:lnTo>
                    <a:pt x="132" y="57"/>
                  </a:lnTo>
                  <a:lnTo>
                    <a:pt x="138" y="45"/>
                  </a:lnTo>
                  <a:lnTo>
                    <a:pt x="161" y="17"/>
                  </a:lnTo>
                  <a:lnTo>
                    <a:pt x="187"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45" name="Freeform 2058"/>
            <p:cNvSpPr>
              <a:spLocks/>
            </p:cNvSpPr>
            <p:nvPr/>
          </p:nvSpPr>
          <p:spPr bwMode="auto">
            <a:xfrm>
              <a:off x="4621213" y="3063876"/>
              <a:ext cx="73025" cy="63500"/>
            </a:xfrm>
            <a:custGeom>
              <a:avLst/>
              <a:gdLst/>
              <a:ahLst/>
              <a:cxnLst>
                <a:cxn ang="0">
                  <a:pos x="87" y="0"/>
                </a:cxn>
                <a:cxn ang="0">
                  <a:pos x="89" y="0"/>
                </a:cxn>
                <a:cxn ang="0">
                  <a:pos x="93" y="7"/>
                </a:cxn>
                <a:cxn ang="0">
                  <a:pos x="86" y="21"/>
                </a:cxn>
                <a:cxn ang="0">
                  <a:pos x="71" y="15"/>
                </a:cxn>
                <a:cxn ang="0">
                  <a:pos x="62" y="16"/>
                </a:cxn>
                <a:cxn ang="0">
                  <a:pos x="52" y="22"/>
                </a:cxn>
                <a:cxn ang="0">
                  <a:pos x="61" y="30"/>
                </a:cxn>
                <a:cxn ang="0">
                  <a:pos x="53" y="28"/>
                </a:cxn>
                <a:cxn ang="0">
                  <a:pos x="56" y="35"/>
                </a:cxn>
                <a:cxn ang="0">
                  <a:pos x="48" y="29"/>
                </a:cxn>
                <a:cxn ang="0">
                  <a:pos x="49" y="36"/>
                </a:cxn>
                <a:cxn ang="0">
                  <a:pos x="40" y="26"/>
                </a:cxn>
                <a:cxn ang="0">
                  <a:pos x="40" y="22"/>
                </a:cxn>
                <a:cxn ang="0">
                  <a:pos x="36" y="23"/>
                </a:cxn>
                <a:cxn ang="0">
                  <a:pos x="36" y="35"/>
                </a:cxn>
                <a:cxn ang="0">
                  <a:pos x="46" y="51"/>
                </a:cxn>
                <a:cxn ang="0">
                  <a:pos x="40" y="47"/>
                </a:cxn>
                <a:cxn ang="0">
                  <a:pos x="41" y="54"/>
                </a:cxn>
                <a:cxn ang="0">
                  <a:pos x="34" y="56"/>
                </a:cxn>
                <a:cxn ang="0">
                  <a:pos x="56" y="70"/>
                </a:cxn>
                <a:cxn ang="0">
                  <a:pos x="56" y="78"/>
                </a:cxn>
                <a:cxn ang="0">
                  <a:pos x="51" y="72"/>
                </a:cxn>
                <a:cxn ang="0">
                  <a:pos x="40" y="72"/>
                </a:cxn>
                <a:cxn ang="0">
                  <a:pos x="45" y="70"/>
                </a:cxn>
                <a:cxn ang="0">
                  <a:pos x="36" y="65"/>
                </a:cxn>
                <a:cxn ang="0">
                  <a:pos x="14" y="65"/>
                </a:cxn>
                <a:cxn ang="0">
                  <a:pos x="8" y="56"/>
                </a:cxn>
                <a:cxn ang="0">
                  <a:pos x="14" y="56"/>
                </a:cxn>
                <a:cxn ang="0">
                  <a:pos x="14" y="54"/>
                </a:cxn>
                <a:cxn ang="0">
                  <a:pos x="8" y="53"/>
                </a:cxn>
                <a:cxn ang="0">
                  <a:pos x="8" y="54"/>
                </a:cxn>
                <a:cxn ang="0">
                  <a:pos x="0" y="41"/>
                </a:cxn>
                <a:cxn ang="0">
                  <a:pos x="14" y="23"/>
                </a:cxn>
                <a:cxn ang="0">
                  <a:pos x="13" y="17"/>
                </a:cxn>
                <a:cxn ang="0">
                  <a:pos x="41" y="8"/>
                </a:cxn>
                <a:cxn ang="0">
                  <a:pos x="62" y="3"/>
                </a:cxn>
                <a:cxn ang="0">
                  <a:pos x="78" y="10"/>
                </a:cxn>
                <a:cxn ang="0">
                  <a:pos x="82" y="8"/>
                </a:cxn>
                <a:cxn ang="0">
                  <a:pos x="87" y="6"/>
                </a:cxn>
                <a:cxn ang="0">
                  <a:pos x="87" y="0"/>
                </a:cxn>
              </a:cxnLst>
              <a:rect l="0" t="0" r="r" b="b"/>
              <a:pathLst>
                <a:path w="93" h="78">
                  <a:moveTo>
                    <a:pt x="87" y="0"/>
                  </a:moveTo>
                  <a:lnTo>
                    <a:pt x="89" y="0"/>
                  </a:lnTo>
                  <a:lnTo>
                    <a:pt x="93" y="7"/>
                  </a:lnTo>
                  <a:lnTo>
                    <a:pt x="86" y="21"/>
                  </a:lnTo>
                  <a:lnTo>
                    <a:pt x="71" y="15"/>
                  </a:lnTo>
                  <a:lnTo>
                    <a:pt x="62" y="16"/>
                  </a:lnTo>
                  <a:lnTo>
                    <a:pt x="52" y="22"/>
                  </a:lnTo>
                  <a:lnTo>
                    <a:pt x="61" y="30"/>
                  </a:lnTo>
                  <a:lnTo>
                    <a:pt x="53" y="28"/>
                  </a:lnTo>
                  <a:lnTo>
                    <a:pt x="56" y="35"/>
                  </a:lnTo>
                  <a:lnTo>
                    <a:pt x="48" y="29"/>
                  </a:lnTo>
                  <a:lnTo>
                    <a:pt x="49" y="36"/>
                  </a:lnTo>
                  <a:lnTo>
                    <a:pt x="40" y="26"/>
                  </a:lnTo>
                  <a:lnTo>
                    <a:pt x="40" y="22"/>
                  </a:lnTo>
                  <a:lnTo>
                    <a:pt x="36" y="23"/>
                  </a:lnTo>
                  <a:lnTo>
                    <a:pt x="36" y="35"/>
                  </a:lnTo>
                  <a:lnTo>
                    <a:pt x="46" y="51"/>
                  </a:lnTo>
                  <a:lnTo>
                    <a:pt x="40" y="47"/>
                  </a:lnTo>
                  <a:lnTo>
                    <a:pt x="41" y="54"/>
                  </a:lnTo>
                  <a:lnTo>
                    <a:pt x="34" y="56"/>
                  </a:lnTo>
                  <a:lnTo>
                    <a:pt x="56" y="70"/>
                  </a:lnTo>
                  <a:lnTo>
                    <a:pt x="56" y="78"/>
                  </a:lnTo>
                  <a:lnTo>
                    <a:pt x="51" y="72"/>
                  </a:lnTo>
                  <a:lnTo>
                    <a:pt x="40" y="72"/>
                  </a:lnTo>
                  <a:lnTo>
                    <a:pt x="45" y="70"/>
                  </a:lnTo>
                  <a:lnTo>
                    <a:pt x="36" y="65"/>
                  </a:lnTo>
                  <a:lnTo>
                    <a:pt x="14" y="65"/>
                  </a:lnTo>
                  <a:lnTo>
                    <a:pt x="8" y="56"/>
                  </a:lnTo>
                  <a:lnTo>
                    <a:pt x="14" y="56"/>
                  </a:lnTo>
                  <a:lnTo>
                    <a:pt x="14" y="54"/>
                  </a:lnTo>
                  <a:lnTo>
                    <a:pt x="8" y="53"/>
                  </a:lnTo>
                  <a:lnTo>
                    <a:pt x="8" y="54"/>
                  </a:lnTo>
                  <a:lnTo>
                    <a:pt x="0" y="41"/>
                  </a:lnTo>
                  <a:lnTo>
                    <a:pt x="14" y="23"/>
                  </a:lnTo>
                  <a:lnTo>
                    <a:pt x="13" y="17"/>
                  </a:lnTo>
                  <a:lnTo>
                    <a:pt x="41" y="8"/>
                  </a:lnTo>
                  <a:lnTo>
                    <a:pt x="62" y="3"/>
                  </a:lnTo>
                  <a:lnTo>
                    <a:pt x="78" y="10"/>
                  </a:lnTo>
                  <a:lnTo>
                    <a:pt x="82" y="8"/>
                  </a:lnTo>
                  <a:lnTo>
                    <a:pt x="87" y="6"/>
                  </a:lnTo>
                  <a:lnTo>
                    <a:pt x="87"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46" name="Freeform 2059"/>
            <p:cNvSpPr>
              <a:spLocks/>
            </p:cNvSpPr>
            <p:nvPr/>
          </p:nvSpPr>
          <p:spPr bwMode="auto">
            <a:xfrm>
              <a:off x="4632326" y="3116263"/>
              <a:ext cx="30163" cy="22225"/>
            </a:xfrm>
            <a:custGeom>
              <a:avLst/>
              <a:gdLst/>
              <a:ahLst/>
              <a:cxnLst>
                <a:cxn ang="0">
                  <a:pos x="14" y="0"/>
                </a:cxn>
                <a:cxn ang="0">
                  <a:pos x="33" y="5"/>
                </a:cxn>
                <a:cxn ang="0">
                  <a:pos x="39" y="11"/>
                </a:cxn>
                <a:cxn ang="0">
                  <a:pos x="33" y="14"/>
                </a:cxn>
                <a:cxn ang="0">
                  <a:pos x="26" y="11"/>
                </a:cxn>
                <a:cxn ang="0">
                  <a:pos x="33" y="27"/>
                </a:cxn>
                <a:cxn ang="0">
                  <a:pos x="26" y="21"/>
                </a:cxn>
                <a:cxn ang="0">
                  <a:pos x="20" y="27"/>
                </a:cxn>
                <a:cxn ang="0">
                  <a:pos x="14" y="18"/>
                </a:cxn>
                <a:cxn ang="0">
                  <a:pos x="12" y="21"/>
                </a:cxn>
                <a:cxn ang="0">
                  <a:pos x="8" y="20"/>
                </a:cxn>
                <a:cxn ang="0">
                  <a:pos x="8" y="14"/>
                </a:cxn>
                <a:cxn ang="0">
                  <a:pos x="0" y="7"/>
                </a:cxn>
                <a:cxn ang="0">
                  <a:pos x="3" y="2"/>
                </a:cxn>
                <a:cxn ang="0">
                  <a:pos x="14" y="0"/>
                </a:cxn>
              </a:cxnLst>
              <a:rect l="0" t="0" r="r" b="b"/>
              <a:pathLst>
                <a:path w="39" h="27">
                  <a:moveTo>
                    <a:pt x="14" y="0"/>
                  </a:moveTo>
                  <a:lnTo>
                    <a:pt x="33" y="5"/>
                  </a:lnTo>
                  <a:lnTo>
                    <a:pt x="39" y="11"/>
                  </a:lnTo>
                  <a:lnTo>
                    <a:pt x="33" y="14"/>
                  </a:lnTo>
                  <a:lnTo>
                    <a:pt x="26" y="11"/>
                  </a:lnTo>
                  <a:lnTo>
                    <a:pt x="33" y="27"/>
                  </a:lnTo>
                  <a:lnTo>
                    <a:pt x="26" y="21"/>
                  </a:lnTo>
                  <a:lnTo>
                    <a:pt x="20" y="27"/>
                  </a:lnTo>
                  <a:lnTo>
                    <a:pt x="14" y="18"/>
                  </a:lnTo>
                  <a:lnTo>
                    <a:pt x="12" y="21"/>
                  </a:lnTo>
                  <a:lnTo>
                    <a:pt x="8" y="20"/>
                  </a:lnTo>
                  <a:lnTo>
                    <a:pt x="8" y="14"/>
                  </a:lnTo>
                  <a:lnTo>
                    <a:pt x="0" y="7"/>
                  </a:lnTo>
                  <a:lnTo>
                    <a:pt x="3" y="2"/>
                  </a:lnTo>
                  <a:lnTo>
                    <a:pt x="14"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47" name="Freeform 2060"/>
            <p:cNvSpPr>
              <a:spLocks/>
            </p:cNvSpPr>
            <p:nvPr/>
          </p:nvSpPr>
          <p:spPr bwMode="auto">
            <a:xfrm>
              <a:off x="4652963" y="3106738"/>
              <a:ext cx="19050" cy="9525"/>
            </a:xfrm>
            <a:custGeom>
              <a:avLst/>
              <a:gdLst/>
              <a:ahLst/>
              <a:cxnLst>
                <a:cxn ang="0">
                  <a:pos x="7" y="0"/>
                </a:cxn>
                <a:cxn ang="0">
                  <a:pos x="19" y="4"/>
                </a:cxn>
                <a:cxn ang="0">
                  <a:pos x="26" y="11"/>
                </a:cxn>
                <a:cxn ang="0">
                  <a:pos x="26" y="12"/>
                </a:cxn>
                <a:cxn ang="0">
                  <a:pos x="24" y="12"/>
                </a:cxn>
                <a:cxn ang="0">
                  <a:pos x="19" y="9"/>
                </a:cxn>
                <a:cxn ang="0">
                  <a:pos x="0" y="2"/>
                </a:cxn>
                <a:cxn ang="0">
                  <a:pos x="7" y="0"/>
                </a:cxn>
              </a:cxnLst>
              <a:rect l="0" t="0" r="r" b="b"/>
              <a:pathLst>
                <a:path w="26" h="12">
                  <a:moveTo>
                    <a:pt x="7" y="0"/>
                  </a:moveTo>
                  <a:lnTo>
                    <a:pt x="19" y="4"/>
                  </a:lnTo>
                  <a:lnTo>
                    <a:pt x="26" y="11"/>
                  </a:lnTo>
                  <a:lnTo>
                    <a:pt x="26" y="12"/>
                  </a:lnTo>
                  <a:lnTo>
                    <a:pt x="24" y="12"/>
                  </a:lnTo>
                  <a:lnTo>
                    <a:pt x="19" y="9"/>
                  </a:lnTo>
                  <a:lnTo>
                    <a:pt x="0" y="2"/>
                  </a:lnTo>
                  <a:lnTo>
                    <a:pt x="7"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48" name="Freeform 2061"/>
            <p:cNvSpPr>
              <a:spLocks/>
            </p:cNvSpPr>
            <p:nvPr/>
          </p:nvSpPr>
          <p:spPr bwMode="auto">
            <a:xfrm>
              <a:off x="4462463" y="2970213"/>
              <a:ext cx="136525" cy="146050"/>
            </a:xfrm>
            <a:custGeom>
              <a:avLst/>
              <a:gdLst/>
              <a:ahLst/>
              <a:cxnLst>
                <a:cxn ang="0">
                  <a:pos x="83" y="10"/>
                </a:cxn>
                <a:cxn ang="0">
                  <a:pos x="97" y="20"/>
                </a:cxn>
                <a:cxn ang="0">
                  <a:pos x="101" y="27"/>
                </a:cxn>
                <a:cxn ang="0">
                  <a:pos x="101" y="33"/>
                </a:cxn>
                <a:cxn ang="0">
                  <a:pos x="95" y="30"/>
                </a:cxn>
                <a:cxn ang="0">
                  <a:pos x="81" y="44"/>
                </a:cxn>
                <a:cxn ang="0">
                  <a:pos x="81" y="53"/>
                </a:cxn>
                <a:cxn ang="0">
                  <a:pos x="99" y="74"/>
                </a:cxn>
                <a:cxn ang="0">
                  <a:pos x="116" y="105"/>
                </a:cxn>
                <a:cxn ang="0">
                  <a:pos x="136" y="107"/>
                </a:cxn>
                <a:cxn ang="0">
                  <a:pos x="135" y="117"/>
                </a:cxn>
                <a:cxn ang="0">
                  <a:pos x="171" y="143"/>
                </a:cxn>
                <a:cxn ang="0">
                  <a:pos x="163" y="141"/>
                </a:cxn>
                <a:cxn ang="0">
                  <a:pos x="146" y="140"/>
                </a:cxn>
                <a:cxn ang="0">
                  <a:pos x="151" y="156"/>
                </a:cxn>
                <a:cxn ang="0">
                  <a:pos x="144" y="167"/>
                </a:cxn>
                <a:cxn ang="0">
                  <a:pos x="136" y="184"/>
                </a:cxn>
                <a:cxn ang="0">
                  <a:pos x="131" y="181"/>
                </a:cxn>
                <a:cxn ang="0">
                  <a:pos x="139" y="169"/>
                </a:cxn>
                <a:cxn ang="0">
                  <a:pos x="128" y="147"/>
                </a:cxn>
                <a:cxn ang="0">
                  <a:pos x="118" y="134"/>
                </a:cxn>
                <a:cxn ang="0">
                  <a:pos x="102" y="122"/>
                </a:cxn>
                <a:cxn ang="0">
                  <a:pos x="72" y="100"/>
                </a:cxn>
                <a:cxn ang="0">
                  <a:pos x="56" y="86"/>
                </a:cxn>
                <a:cxn ang="0">
                  <a:pos x="30" y="58"/>
                </a:cxn>
                <a:cxn ang="0">
                  <a:pos x="12" y="69"/>
                </a:cxn>
                <a:cxn ang="0">
                  <a:pos x="5" y="62"/>
                </a:cxn>
                <a:cxn ang="0">
                  <a:pos x="0" y="47"/>
                </a:cxn>
                <a:cxn ang="0">
                  <a:pos x="0" y="28"/>
                </a:cxn>
                <a:cxn ang="0">
                  <a:pos x="16" y="25"/>
                </a:cxn>
                <a:cxn ang="0">
                  <a:pos x="32" y="27"/>
                </a:cxn>
                <a:cxn ang="0">
                  <a:pos x="50" y="18"/>
                </a:cxn>
                <a:cxn ang="0">
                  <a:pos x="52" y="11"/>
                </a:cxn>
                <a:cxn ang="0">
                  <a:pos x="78" y="0"/>
                </a:cxn>
              </a:cxnLst>
              <a:rect l="0" t="0" r="r" b="b"/>
              <a:pathLst>
                <a:path w="171" h="184">
                  <a:moveTo>
                    <a:pt x="78" y="0"/>
                  </a:moveTo>
                  <a:lnTo>
                    <a:pt x="83" y="10"/>
                  </a:lnTo>
                  <a:lnTo>
                    <a:pt x="101" y="14"/>
                  </a:lnTo>
                  <a:lnTo>
                    <a:pt x="97" y="20"/>
                  </a:lnTo>
                  <a:lnTo>
                    <a:pt x="99" y="20"/>
                  </a:lnTo>
                  <a:lnTo>
                    <a:pt x="101" y="27"/>
                  </a:lnTo>
                  <a:lnTo>
                    <a:pt x="105" y="32"/>
                  </a:lnTo>
                  <a:lnTo>
                    <a:pt x="101" y="33"/>
                  </a:lnTo>
                  <a:lnTo>
                    <a:pt x="101" y="30"/>
                  </a:lnTo>
                  <a:lnTo>
                    <a:pt x="95" y="30"/>
                  </a:lnTo>
                  <a:lnTo>
                    <a:pt x="81" y="38"/>
                  </a:lnTo>
                  <a:lnTo>
                    <a:pt x="81" y="44"/>
                  </a:lnTo>
                  <a:lnTo>
                    <a:pt x="83" y="46"/>
                  </a:lnTo>
                  <a:lnTo>
                    <a:pt x="81" y="53"/>
                  </a:lnTo>
                  <a:lnTo>
                    <a:pt x="83" y="64"/>
                  </a:lnTo>
                  <a:lnTo>
                    <a:pt x="99" y="74"/>
                  </a:lnTo>
                  <a:lnTo>
                    <a:pt x="108" y="94"/>
                  </a:lnTo>
                  <a:lnTo>
                    <a:pt x="116" y="105"/>
                  </a:lnTo>
                  <a:lnTo>
                    <a:pt x="123" y="110"/>
                  </a:lnTo>
                  <a:lnTo>
                    <a:pt x="136" y="107"/>
                  </a:lnTo>
                  <a:lnTo>
                    <a:pt x="137" y="109"/>
                  </a:lnTo>
                  <a:lnTo>
                    <a:pt x="135" y="117"/>
                  </a:lnTo>
                  <a:lnTo>
                    <a:pt x="163" y="132"/>
                  </a:lnTo>
                  <a:lnTo>
                    <a:pt x="171" y="143"/>
                  </a:lnTo>
                  <a:lnTo>
                    <a:pt x="170" y="148"/>
                  </a:lnTo>
                  <a:lnTo>
                    <a:pt x="163" y="141"/>
                  </a:lnTo>
                  <a:lnTo>
                    <a:pt x="153" y="135"/>
                  </a:lnTo>
                  <a:lnTo>
                    <a:pt x="146" y="140"/>
                  </a:lnTo>
                  <a:lnTo>
                    <a:pt x="142" y="150"/>
                  </a:lnTo>
                  <a:lnTo>
                    <a:pt x="151" y="156"/>
                  </a:lnTo>
                  <a:lnTo>
                    <a:pt x="151" y="164"/>
                  </a:lnTo>
                  <a:lnTo>
                    <a:pt x="144" y="167"/>
                  </a:lnTo>
                  <a:lnTo>
                    <a:pt x="142" y="177"/>
                  </a:lnTo>
                  <a:lnTo>
                    <a:pt x="136" y="184"/>
                  </a:lnTo>
                  <a:lnTo>
                    <a:pt x="131" y="184"/>
                  </a:lnTo>
                  <a:lnTo>
                    <a:pt x="131" y="181"/>
                  </a:lnTo>
                  <a:lnTo>
                    <a:pt x="132" y="171"/>
                  </a:lnTo>
                  <a:lnTo>
                    <a:pt x="139" y="169"/>
                  </a:lnTo>
                  <a:lnTo>
                    <a:pt x="130" y="143"/>
                  </a:lnTo>
                  <a:lnTo>
                    <a:pt x="128" y="147"/>
                  </a:lnTo>
                  <a:lnTo>
                    <a:pt x="121" y="142"/>
                  </a:lnTo>
                  <a:lnTo>
                    <a:pt x="118" y="134"/>
                  </a:lnTo>
                  <a:lnTo>
                    <a:pt x="111" y="134"/>
                  </a:lnTo>
                  <a:lnTo>
                    <a:pt x="102" y="122"/>
                  </a:lnTo>
                  <a:lnTo>
                    <a:pt x="92" y="122"/>
                  </a:lnTo>
                  <a:lnTo>
                    <a:pt x="72" y="100"/>
                  </a:lnTo>
                  <a:lnTo>
                    <a:pt x="65" y="99"/>
                  </a:lnTo>
                  <a:lnTo>
                    <a:pt x="56" y="86"/>
                  </a:lnTo>
                  <a:lnTo>
                    <a:pt x="50" y="67"/>
                  </a:lnTo>
                  <a:lnTo>
                    <a:pt x="30" y="58"/>
                  </a:lnTo>
                  <a:lnTo>
                    <a:pt x="21" y="68"/>
                  </a:lnTo>
                  <a:lnTo>
                    <a:pt x="12" y="69"/>
                  </a:lnTo>
                  <a:lnTo>
                    <a:pt x="11" y="64"/>
                  </a:lnTo>
                  <a:lnTo>
                    <a:pt x="5" y="62"/>
                  </a:lnTo>
                  <a:lnTo>
                    <a:pt x="2" y="48"/>
                  </a:lnTo>
                  <a:lnTo>
                    <a:pt x="0" y="47"/>
                  </a:lnTo>
                  <a:lnTo>
                    <a:pt x="5" y="39"/>
                  </a:lnTo>
                  <a:lnTo>
                    <a:pt x="0" y="28"/>
                  </a:lnTo>
                  <a:lnTo>
                    <a:pt x="4" y="27"/>
                  </a:lnTo>
                  <a:lnTo>
                    <a:pt x="16" y="25"/>
                  </a:lnTo>
                  <a:lnTo>
                    <a:pt x="24" y="17"/>
                  </a:lnTo>
                  <a:lnTo>
                    <a:pt x="32" y="27"/>
                  </a:lnTo>
                  <a:lnTo>
                    <a:pt x="37" y="14"/>
                  </a:lnTo>
                  <a:lnTo>
                    <a:pt x="50" y="18"/>
                  </a:lnTo>
                  <a:lnTo>
                    <a:pt x="48" y="11"/>
                  </a:lnTo>
                  <a:lnTo>
                    <a:pt x="52" y="11"/>
                  </a:lnTo>
                  <a:lnTo>
                    <a:pt x="52" y="5"/>
                  </a:lnTo>
                  <a:lnTo>
                    <a:pt x="78"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49" name="Freeform 2062"/>
            <p:cNvSpPr>
              <a:spLocks/>
            </p:cNvSpPr>
            <p:nvPr/>
          </p:nvSpPr>
          <p:spPr bwMode="auto">
            <a:xfrm>
              <a:off x="4525963" y="3116263"/>
              <a:ext cx="41275" cy="20638"/>
            </a:xfrm>
            <a:custGeom>
              <a:avLst/>
              <a:gdLst/>
              <a:ahLst/>
              <a:cxnLst>
                <a:cxn ang="0">
                  <a:pos x="52" y="0"/>
                </a:cxn>
                <a:cxn ang="0">
                  <a:pos x="44" y="14"/>
                </a:cxn>
                <a:cxn ang="0">
                  <a:pos x="46" y="21"/>
                </a:cxn>
                <a:cxn ang="0">
                  <a:pos x="44" y="26"/>
                </a:cxn>
                <a:cxn ang="0">
                  <a:pos x="37" y="26"/>
                </a:cxn>
                <a:cxn ang="0">
                  <a:pos x="30" y="21"/>
                </a:cxn>
                <a:cxn ang="0">
                  <a:pos x="4" y="12"/>
                </a:cxn>
                <a:cxn ang="0">
                  <a:pos x="0" y="6"/>
                </a:cxn>
                <a:cxn ang="0">
                  <a:pos x="4" y="3"/>
                </a:cxn>
                <a:cxn ang="0">
                  <a:pos x="13" y="2"/>
                </a:cxn>
                <a:cxn ang="0">
                  <a:pos x="22" y="5"/>
                </a:cxn>
                <a:cxn ang="0">
                  <a:pos x="52" y="0"/>
                </a:cxn>
              </a:cxnLst>
              <a:rect l="0" t="0" r="r" b="b"/>
              <a:pathLst>
                <a:path w="52" h="26">
                  <a:moveTo>
                    <a:pt x="52" y="0"/>
                  </a:moveTo>
                  <a:lnTo>
                    <a:pt x="44" y="14"/>
                  </a:lnTo>
                  <a:lnTo>
                    <a:pt x="46" y="21"/>
                  </a:lnTo>
                  <a:lnTo>
                    <a:pt x="44" y="26"/>
                  </a:lnTo>
                  <a:lnTo>
                    <a:pt x="37" y="26"/>
                  </a:lnTo>
                  <a:lnTo>
                    <a:pt x="30" y="21"/>
                  </a:lnTo>
                  <a:lnTo>
                    <a:pt x="4" y="12"/>
                  </a:lnTo>
                  <a:lnTo>
                    <a:pt x="0" y="6"/>
                  </a:lnTo>
                  <a:lnTo>
                    <a:pt x="4" y="3"/>
                  </a:lnTo>
                  <a:lnTo>
                    <a:pt x="13" y="2"/>
                  </a:lnTo>
                  <a:lnTo>
                    <a:pt x="22" y="5"/>
                  </a:lnTo>
                  <a:lnTo>
                    <a:pt x="52"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50" name="Freeform 2063"/>
            <p:cNvSpPr>
              <a:spLocks/>
            </p:cNvSpPr>
            <p:nvPr/>
          </p:nvSpPr>
          <p:spPr bwMode="auto">
            <a:xfrm>
              <a:off x="4546601" y="2822576"/>
              <a:ext cx="115888" cy="115888"/>
            </a:xfrm>
            <a:custGeom>
              <a:avLst/>
              <a:gdLst/>
              <a:ahLst/>
              <a:cxnLst>
                <a:cxn ang="0">
                  <a:pos x="67" y="0"/>
                </a:cxn>
                <a:cxn ang="0">
                  <a:pos x="68" y="6"/>
                </a:cxn>
                <a:cxn ang="0">
                  <a:pos x="65" y="4"/>
                </a:cxn>
                <a:cxn ang="0">
                  <a:pos x="68" y="15"/>
                </a:cxn>
                <a:cxn ang="0">
                  <a:pos x="81" y="11"/>
                </a:cxn>
                <a:cxn ang="0">
                  <a:pos x="101" y="14"/>
                </a:cxn>
                <a:cxn ang="0">
                  <a:pos x="128" y="12"/>
                </a:cxn>
                <a:cxn ang="0">
                  <a:pos x="138" y="21"/>
                </a:cxn>
                <a:cxn ang="0">
                  <a:pos x="144" y="56"/>
                </a:cxn>
                <a:cxn ang="0">
                  <a:pos x="134" y="67"/>
                </a:cxn>
                <a:cxn ang="0">
                  <a:pos x="138" y="74"/>
                </a:cxn>
                <a:cxn ang="0">
                  <a:pos x="138" y="83"/>
                </a:cxn>
                <a:cxn ang="0">
                  <a:pos x="146" y="109"/>
                </a:cxn>
                <a:cxn ang="0">
                  <a:pos x="131" y="127"/>
                </a:cxn>
                <a:cxn ang="0">
                  <a:pos x="126" y="137"/>
                </a:cxn>
                <a:cxn ang="0">
                  <a:pos x="126" y="145"/>
                </a:cxn>
                <a:cxn ang="0">
                  <a:pos x="122" y="145"/>
                </a:cxn>
                <a:cxn ang="0">
                  <a:pos x="107" y="137"/>
                </a:cxn>
                <a:cxn ang="0">
                  <a:pos x="85" y="143"/>
                </a:cxn>
                <a:cxn ang="0">
                  <a:pos x="79" y="136"/>
                </a:cxn>
                <a:cxn ang="0">
                  <a:pos x="73" y="137"/>
                </a:cxn>
                <a:cxn ang="0">
                  <a:pos x="65" y="134"/>
                </a:cxn>
                <a:cxn ang="0">
                  <a:pos x="54" y="123"/>
                </a:cxn>
                <a:cxn ang="0">
                  <a:pos x="53" y="117"/>
                </a:cxn>
                <a:cxn ang="0">
                  <a:pos x="41" y="115"/>
                </a:cxn>
                <a:cxn ang="0">
                  <a:pos x="39" y="120"/>
                </a:cxn>
                <a:cxn ang="0">
                  <a:pos x="26" y="106"/>
                </a:cxn>
                <a:cxn ang="0">
                  <a:pos x="17" y="100"/>
                </a:cxn>
                <a:cxn ang="0">
                  <a:pos x="10" y="103"/>
                </a:cxn>
                <a:cxn ang="0">
                  <a:pos x="12" y="89"/>
                </a:cxn>
                <a:cxn ang="0">
                  <a:pos x="7" y="83"/>
                </a:cxn>
                <a:cxn ang="0">
                  <a:pos x="5" y="56"/>
                </a:cxn>
                <a:cxn ang="0">
                  <a:pos x="0" y="53"/>
                </a:cxn>
                <a:cxn ang="0">
                  <a:pos x="4" y="40"/>
                </a:cxn>
                <a:cxn ang="0">
                  <a:pos x="0" y="28"/>
                </a:cxn>
                <a:cxn ang="0">
                  <a:pos x="6" y="31"/>
                </a:cxn>
                <a:cxn ang="0">
                  <a:pos x="6" y="26"/>
                </a:cxn>
                <a:cxn ang="0">
                  <a:pos x="4" y="25"/>
                </a:cxn>
                <a:cxn ang="0">
                  <a:pos x="5" y="25"/>
                </a:cxn>
                <a:cxn ang="0">
                  <a:pos x="46" y="3"/>
                </a:cxn>
                <a:cxn ang="0">
                  <a:pos x="67" y="0"/>
                </a:cxn>
              </a:cxnLst>
              <a:rect l="0" t="0" r="r" b="b"/>
              <a:pathLst>
                <a:path w="146" h="145">
                  <a:moveTo>
                    <a:pt x="67" y="0"/>
                  </a:moveTo>
                  <a:lnTo>
                    <a:pt x="68" y="6"/>
                  </a:lnTo>
                  <a:lnTo>
                    <a:pt x="65" y="4"/>
                  </a:lnTo>
                  <a:lnTo>
                    <a:pt x="68" y="15"/>
                  </a:lnTo>
                  <a:lnTo>
                    <a:pt x="81" y="11"/>
                  </a:lnTo>
                  <a:lnTo>
                    <a:pt x="101" y="14"/>
                  </a:lnTo>
                  <a:lnTo>
                    <a:pt x="128" y="12"/>
                  </a:lnTo>
                  <a:lnTo>
                    <a:pt x="138" y="21"/>
                  </a:lnTo>
                  <a:lnTo>
                    <a:pt x="144" y="56"/>
                  </a:lnTo>
                  <a:lnTo>
                    <a:pt x="134" y="67"/>
                  </a:lnTo>
                  <a:lnTo>
                    <a:pt x="138" y="74"/>
                  </a:lnTo>
                  <a:lnTo>
                    <a:pt x="138" y="83"/>
                  </a:lnTo>
                  <a:lnTo>
                    <a:pt x="146" y="109"/>
                  </a:lnTo>
                  <a:lnTo>
                    <a:pt x="131" y="127"/>
                  </a:lnTo>
                  <a:lnTo>
                    <a:pt x="126" y="137"/>
                  </a:lnTo>
                  <a:lnTo>
                    <a:pt x="126" y="145"/>
                  </a:lnTo>
                  <a:lnTo>
                    <a:pt x="122" y="145"/>
                  </a:lnTo>
                  <a:lnTo>
                    <a:pt x="107" y="137"/>
                  </a:lnTo>
                  <a:lnTo>
                    <a:pt x="85" y="143"/>
                  </a:lnTo>
                  <a:lnTo>
                    <a:pt x="79" y="136"/>
                  </a:lnTo>
                  <a:lnTo>
                    <a:pt x="73" y="137"/>
                  </a:lnTo>
                  <a:lnTo>
                    <a:pt x="65" y="134"/>
                  </a:lnTo>
                  <a:lnTo>
                    <a:pt x="54" y="123"/>
                  </a:lnTo>
                  <a:lnTo>
                    <a:pt x="53" y="117"/>
                  </a:lnTo>
                  <a:lnTo>
                    <a:pt x="41" y="115"/>
                  </a:lnTo>
                  <a:lnTo>
                    <a:pt x="39" y="120"/>
                  </a:lnTo>
                  <a:lnTo>
                    <a:pt x="26" y="106"/>
                  </a:lnTo>
                  <a:lnTo>
                    <a:pt x="17" y="100"/>
                  </a:lnTo>
                  <a:lnTo>
                    <a:pt x="10" y="103"/>
                  </a:lnTo>
                  <a:lnTo>
                    <a:pt x="12" y="89"/>
                  </a:lnTo>
                  <a:lnTo>
                    <a:pt x="7" y="83"/>
                  </a:lnTo>
                  <a:lnTo>
                    <a:pt x="5" y="56"/>
                  </a:lnTo>
                  <a:lnTo>
                    <a:pt x="0" y="53"/>
                  </a:lnTo>
                  <a:lnTo>
                    <a:pt x="4" y="40"/>
                  </a:lnTo>
                  <a:lnTo>
                    <a:pt x="0" y="28"/>
                  </a:lnTo>
                  <a:lnTo>
                    <a:pt x="6" y="31"/>
                  </a:lnTo>
                  <a:lnTo>
                    <a:pt x="6" y="26"/>
                  </a:lnTo>
                  <a:lnTo>
                    <a:pt x="4" y="25"/>
                  </a:lnTo>
                  <a:lnTo>
                    <a:pt x="5" y="25"/>
                  </a:lnTo>
                  <a:lnTo>
                    <a:pt x="46" y="3"/>
                  </a:lnTo>
                  <a:lnTo>
                    <a:pt x="67"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51" name="Freeform 2064"/>
            <p:cNvSpPr>
              <a:spLocks/>
            </p:cNvSpPr>
            <p:nvPr/>
          </p:nvSpPr>
          <p:spPr bwMode="auto">
            <a:xfrm>
              <a:off x="4284663" y="3052763"/>
              <a:ext cx="31750" cy="84138"/>
            </a:xfrm>
            <a:custGeom>
              <a:avLst/>
              <a:gdLst/>
              <a:ahLst/>
              <a:cxnLst>
                <a:cxn ang="0">
                  <a:pos x="17" y="0"/>
                </a:cxn>
                <a:cxn ang="0">
                  <a:pos x="18" y="6"/>
                </a:cxn>
                <a:cxn ang="0">
                  <a:pos x="37" y="6"/>
                </a:cxn>
                <a:cxn ang="0">
                  <a:pos x="39" y="10"/>
                </a:cxn>
                <a:cxn ang="0">
                  <a:pos x="32" y="22"/>
                </a:cxn>
                <a:cxn ang="0">
                  <a:pos x="31" y="38"/>
                </a:cxn>
                <a:cxn ang="0">
                  <a:pos x="31" y="47"/>
                </a:cxn>
                <a:cxn ang="0">
                  <a:pos x="25" y="52"/>
                </a:cxn>
                <a:cxn ang="0">
                  <a:pos x="28" y="65"/>
                </a:cxn>
                <a:cxn ang="0">
                  <a:pos x="26" y="76"/>
                </a:cxn>
                <a:cxn ang="0">
                  <a:pos x="30" y="86"/>
                </a:cxn>
                <a:cxn ang="0">
                  <a:pos x="25" y="95"/>
                </a:cxn>
                <a:cxn ang="0">
                  <a:pos x="25" y="102"/>
                </a:cxn>
                <a:cxn ang="0">
                  <a:pos x="7" y="105"/>
                </a:cxn>
                <a:cxn ang="0">
                  <a:pos x="10" y="76"/>
                </a:cxn>
                <a:cxn ang="0">
                  <a:pos x="4" y="78"/>
                </a:cxn>
                <a:cxn ang="0">
                  <a:pos x="0" y="72"/>
                </a:cxn>
                <a:cxn ang="0">
                  <a:pos x="10" y="26"/>
                </a:cxn>
                <a:cxn ang="0">
                  <a:pos x="8" y="7"/>
                </a:cxn>
                <a:cxn ang="0">
                  <a:pos x="17" y="0"/>
                </a:cxn>
              </a:cxnLst>
              <a:rect l="0" t="0" r="r" b="b"/>
              <a:pathLst>
                <a:path w="39" h="105">
                  <a:moveTo>
                    <a:pt x="17" y="0"/>
                  </a:moveTo>
                  <a:lnTo>
                    <a:pt x="18" y="6"/>
                  </a:lnTo>
                  <a:lnTo>
                    <a:pt x="37" y="6"/>
                  </a:lnTo>
                  <a:lnTo>
                    <a:pt x="39" y="10"/>
                  </a:lnTo>
                  <a:lnTo>
                    <a:pt x="32" y="22"/>
                  </a:lnTo>
                  <a:lnTo>
                    <a:pt x="31" y="38"/>
                  </a:lnTo>
                  <a:lnTo>
                    <a:pt x="31" y="47"/>
                  </a:lnTo>
                  <a:lnTo>
                    <a:pt x="25" y="52"/>
                  </a:lnTo>
                  <a:lnTo>
                    <a:pt x="28" y="65"/>
                  </a:lnTo>
                  <a:lnTo>
                    <a:pt x="26" y="76"/>
                  </a:lnTo>
                  <a:lnTo>
                    <a:pt x="30" y="86"/>
                  </a:lnTo>
                  <a:lnTo>
                    <a:pt x="25" y="95"/>
                  </a:lnTo>
                  <a:lnTo>
                    <a:pt x="25" y="102"/>
                  </a:lnTo>
                  <a:lnTo>
                    <a:pt x="7" y="105"/>
                  </a:lnTo>
                  <a:lnTo>
                    <a:pt x="10" y="76"/>
                  </a:lnTo>
                  <a:lnTo>
                    <a:pt x="4" y="78"/>
                  </a:lnTo>
                  <a:lnTo>
                    <a:pt x="0" y="72"/>
                  </a:lnTo>
                  <a:lnTo>
                    <a:pt x="10" y="26"/>
                  </a:lnTo>
                  <a:lnTo>
                    <a:pt x="8" y="7"/>
                  </a:lnTo>
                  <a:lnTo>
                    <a:pt x="17"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52" name="Freeform 2065"/>
            <p:cNvSpPr>
              <a:spLocks/>
            </p:cNvSpPr>
            <p:nvPr/>
          </p:nvSpPr>
          <p:spPr bwMode="auto">
            <a:xfrm>
              <a:off x="4284663" y="3032126"/>
              <a:ext cx="146050" cy="115888"/>
            </a:xfrm>
            <a:custGeom>
              <a:avLst/>
              <a:gdLst/>
              <a:ahLst/>
              <a:cxnLst>
                <a:cxn ang="0">
                  <a:pos x="17" y="0"/>
                </a:cxn>
                <a:cxn ang="0">
                  <a:pos x="109" y="8"/>
                </a:cxn>
                <a:cxn ang="0">
                  <a:pos x="126" y="18"/>
                </a:cxn>
                <a:cxn ang="0">
                  <a:pos x="142" y="22"/>
                </a:cxn>
                <a:cxn ang="0">
                  <a:pos x="148" y="19"/>
                </a:cxn>
                <a:cxn ang="0">
                  <a:pos x="155" y="22"/>
                </a:cxn>
                <a:cxn ang="0">
                  <a:pos x="158" y="26"/>
                </a:cxn>
                <a:cxn ang="0">
                  <a:pos x="160" y="23"/>
                </a:cxn>
                <a:cxn ang="0">
                  <a:pos x="166" y="26"/>
                </a:cxn>
                <a:cxn ang="0">
                  <a:pos x="182" y="26"/>
                </a:cxn>
                <a:cxn ang="0">
                  <a:pos x="185" y="28"/>
                </a:cxn>
                <a:cxn ang="0">
                  <a:pos x="181" y="37"/>
                </a:cxn>
                <a:cxn ang="0">
                  <a:pos x="148" y="57"/>
                </a:cxn>
                <a:cxn ang="0">
                  <a:pos x="131" y="84"/>
                </a:cxn>
                <a:cxn ang="0">
                  <a:pos x="132" y="91"/>
                </a:cxn>
                <a:cxn ang="0">
                  <a:pos x="138" y="95"/>
                </a:cxn>
                <a:cxn ang="0">
                  <a:pos x="138" y="98"/>
                </a:cxn>
                <a:cxn ang="0">
                  <a:pos x="129" y="104"/>
                </a:cxn>
                <a:cxn ang="0">
                  <a:pos x="126" y="116"/>
                </a:cxn>
                <a:cxn ang="0">
                  <a:pos x="118" y="117"/>
                </a:cxn>
                <a:cxn ang="0">
                  <a:pos x="107" y="131"/>
                </a:cxn>
                <a:cxn ang="0">
                  <a:pos x="72" y="132"/>
                </a:cxn>
                <a:cxn ang="0">
                  <a:pos x="57" y="144"/>
                </a:cxn>
                <a:cxn ang="0">
                  <a:pos x="47" y="141"/>
                </a:cxn>
                <a:cxn ang="0">
                  <a:pos x="39" y="126"/>
                </a:cxn>
                <a:cxn ang="0">
                  <a:pos x="27" y="123"/>
                </a:cxn>
                <a:cxn ang="0">
                  <a:pos x="27" y="116"/>
                </a:cxn>
                <a:cxn ang="0">
                  <a:pos x="34" y="109"/>
                </a:cxn>
                <a:cxn ang="0">
                  <a:pos x="30" y="100"/>
                </a:cxn>
                <a:cxn ang="0">
                  <a:pos x="33" y="90"/>
                </a:cxn>
                <a:cxn ang="0">
                  <a:pos x="28" y="78"/>
                </a:cxn>
                <a:cxn ang="0">
                  <a:pos x="35" y="73"/>
                </a:cxn>
                <a:cxn ang="0">
                  <a:pos x="34" y="67"/>
                </a:cxn>
                <a:cxn ang="0">
                  <a:pos x="37" y="52"/>
                </a:cxn>
                <a:cxn ang="0">
                  <a:pos x="45" y="41"/>
                </a:cxn>
                <a:cxn ang="0">
                  <a:pos x="41" y="36"/>
                </a:cxn>
                <a:cxn ang="0">
                  <a:pos x="19" y="36"/>
                </a:cxn>
                <a:cxn ang="0">
                  <a:pos x="17" y="32"/>
                </a:cxn>
                <a:cxn ang="0">
                  <a:pos x="7" y="37"/>
                </a:cxn>
                <a:cxn ang="0">
                  <a:pos x="8" y="27"/>
                </a:cxn>
                <a:cxn ang="0">
                  <a:pos x="7" y="28"/>
                </a:cxn>
                <a:cxn ang="0">
                  <a:pos x="5" y="25"/>
                </a:cxn>
                <a:cxn ang="0">
                  <a:pos x="7" y="20"/>
                </a:cxn>
                <a:cxn ang="0">
                  <a:pos x="0" y="14"/>
                </a:cxn>
                <a:cxn ang="0">
                  <a:pos x="4" y="9"/>
                </a:cxn>
                <a:cxn ang="0">
                  <a:pos x="11" y="8"/>
                </a:cxn>
                <a:cxn ang="0">
                  <a:pos x="17" y="0"/>
                </a:cxn>
              </a:cxnLst>
              <a:rect l="0" t="0" r="r" b="b"/>
              <a:pathLst>
                <a:path w="185" h="144">
                  <a:moveTo>
                    <a:pt x="17" y="0"/>
                  </a:moveTo>
                  <a:lnTo>
                    <a:pt x="109" y="8"/>
                  </a:lnTo>
                  <a:lnTo>
                    <a:pt x="126" y="18"/>
                  </a:lnTo>
                  <a:lnTo>
                    <a:pt x="142" y="22"/>
                  </a:lnTo>
                  <a:lnTo>
                    <a:pt x="148" y="19"/>
                  </a:lnTo>
                  <a:lnTo>
                    <a:pt x="155" y="22"/>
                  </a:lnTo>
                  <a:lnTo>
                    <a:pt x="158" y="26"/>
                  </a:lnTo>
                  <a:lnTo>
                    <a:pt x="160" y="23"/>
                  </a:lnTo>
                  <a:lnTo>
                    <a:pt x="166" y="26"/>
                  </a:lnTo>
                  <a:lnTo>
                    <a:pt x="182" y="26"/>
                  </a:lnTo>
                  <a:lnTo>
                    <a:pt x="185" y="28"/>
                  </a:lnTo>
                  <a:lnTo>
                    <a:pt x="181" y="37"/>
                  </a:lnTo>
                  <a:lnTo>
                    <a:pt x="148" y="57"/>
                  </a:lnTo>
                  <a:lnTo>
                    <a:pt x="131" y="84"/>
                  </a:lnTo>
                  <a:lnTo>
                    <a:pt x="132" y="91"/>
                  </a:lnTo>
                  <a:lnTo>
                    <a:pt x="138" y="95"/>
                  </a:lnTo>
                  <a:lnTo>
                    <a:pt x="138" y="98"/>
                  </a:lnTo>
                  <a:lnTo>
                    <a:pt x="129" y="104"/>
                  </a:lnTo>
                  <a:lnTo>
                    <a:pt x="126" y="116"/>
                  </a:lnTo>
                  <a:lnTo>
                    <a:pt x="118" y="117"/>
                  </a:lnTo>
                  <a:lnTo>
                    <a:pt x="107" y="131"/>
                  </a:lnTo>
                  <a:lnTo>
                    <a:pt x="72" y="132"/>
                  </a:lnTo>
                  <a:lnTo>
                    <a:pt x="57" y="144"/>
                  </a:lnTo>
                  <a:lnTo>
                    <a:pt x="47" y="141"/>
                  </a:lnTo>
                  <a:lnTo>
                    <a:pt x="39" y="126"/>
                  </a:lnTo>
                  <a:lnTo>
                    <a:pt x="27" y="123"/>
                  </a:lnTo>
                  <a:lnTo>
                    <a:pt x="27" y="116"/>
                  </a:lnTo>
                  <a:lnTo>
                    <a:pt x="34" y="109"/>
                  </a:lnTo>
                  <a:lnTo>
                    <a:pt x="30" y="100"/>
                  </a:lnTo>
                  <a:lnTo>
                    <a:pt x="33" y="90"/>
                  </a:lnTo>
                  <a:lnTo>
                    <a:pt x="28" y="78"/>
                  </a:lnTo>
                  <a:lnTo>
                    <a:pt x="35" y="73"/>
                  </a:lnTo>
                  <a:lnTo>
                    <a:pt x="34" y="67"/>
                  </a:lnTo>
                  <a:lnTo>
                    <a:pt x="37" y="52"/>
                  </a:lnTo>
                  <a:lnTo>
                    <a:pt x="45" y="41"/>
                  </a:lnTo>
                  <a:lnTo>
                    <a:pt x="41" y="36"/>
                  </a:lnTo>
                  <a:lnTo>
                    <a:pt x="19" y="36"/>
                  </a:lnTo>
                  <a:lnTo>
                    <a:pt x="17" y="32"/>
                  </a:lnTo>
                  <a:lnTo>
                    <a:pt x="7" y="37"/>
                  </a:lnTo>
                  <a:lnTo>
                    <a:pt x="8" y="27"/>
                  </a:lnTo>
                  <a:lnTo>
                    <a:pt x="7" y="28"/>
                  </a:lnTo>
                  <a:lnTo>
                    <a:pt x="5" y="25"/>
                  </a:lnTo>
                  <a:lnTo>
                    <a:pt x="7" y="20"/>
                  </a:lnTo>
                  <a:lnTo>
                    <a:pt x="0" y="14"/>
                  </a:lnTo>
                  <a:lnTo>
                    <a:pt x="4" y="9"/>
                  </a:lnTo>
                  <a:lnTo>
                    <a:pt x="11" y="8"/>
                  </a:lnTo>
                  <a:lnTo>
                    <a:pt x="17"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53" name="Freeform 2066"/>
            <p:cNvSpPr>
              <a:spLocks/>
            </p:cNvSpPr>
            <p:nvPr/>
          </p:nvSpPr>
          <p:spPr bwMode="auto">
            <a:xfrm>
              <a:off x="4516438" y="2455863"/>
              <a:ext cx="146050" cy="355600"/>
            </a:xfrm>
            <a:custGeom>
              <a:avLst/>
              <a:gdLst/>
              <a:ahLst/>
              <a:cxnLst>
                <a:cxn ang="0">
                  <a:pos x="167" y="30"/>
                </a:cxn>
                <a:cxn ang="0">
                  <a:pos x="176" y="76"/>
                </a:cxn>
                <a:cxn ang="0">
                  <a:pos x="179" y="109"/>
                </a:cxn>
                <a:cxn ang="0">
                  <a:pos x="182" y="130"/>
                </a:cxn>
                <a:cxn ang="0">
                  <a:pos x="157" y="134"/>
                </a:cxn>
                <a:cxn ang="0">
                  <a:pos x="155" y="137"/>
                </a:cxn>
                <a:cxn ang="0">
                  <a:pos x="148" y="152"/>
                </a:cxn>
                <a:cxn ang="0">
                  <a:pos x="148" y="178"/>
                </a:cxn>
                <a:cxn ang="0">
                  <a:pos x="108" y="215"/>
                </a:cxn>
                <a:cxn ang="0">
                  <a:pos x="96" y="232"/>
                </a:cxn>
                <a:cxn ang="0">
                  <a:pos x="93" y="237"/>
                </a:cxn>
                <a:cxn ang="0">
                  <a:pos x="86" y="240"/>
                </a:cxn>
                <a:cxn ang="0">
                  <a:pos x="86" y="268"/>
                </a:cxn>
                <a:cxn ang="0">
                  <a:pos x="83" y="271"/>
                </a:cxn>
                <a:cxn ang="0">
                  <a:pos x="72" y="316"/>
                </a:cxn>
                <a:cxn ang="0">
                  <a:pos x="90" y="300"/>
                </a:cxn>
                <a:cxn ang="0">
                  <a:pos x="101" y="310"/>
                </a:cxn>
                <a:cxn ang="0">
                  <a:pos x="103" y="332"/>
                </a:cxn>
                <a:cxn ang="0">
                  <a:pos x="82" y="332"/>
                </a:cxn>
                <a:cxn ang="0">
                  <a:pos x="85" y="341"/>
                </a:cxn>
                <a:cxn ang="0">
                  <a:pos x="101" y="341"/>
                </a:cxn>
                <a:cxn ang="0">
                  <a:pos x="95" y="351"/>
                </a:cxn>
                <a:cxn ang="0">
                  <a:pos x="81" y="358"/>
                </a:cxn>
                <a:cxn ang="0">
                  <a:pos x="78" y="363"/>
                </a:cxn>
                <a:cxn ang="0">
                  <a:pos x="78" y="369"/>
                </a:cxn>
                <a:cxn ang="0">
                  <a:pos x="75" y="380"/>
                </a:cxn>
                <a:cxn ang="0">
                  <a:pos x="66" y="427"/>
                </a:cxn>
                <a:cxn ang="0">
                  <a:pos x="41" y="447"/>
                </a:cxn>
                <a:cxn ang="0">
                  <a:pos x="25" y="441"/>
                </a:cxn>
                <a:cxn ang="0">
                  <a:pos x="22" y="427"/>
                </a:cxn>
                <a:cxn ang="0">
                  <a:pos x="24" y="418"/>
                </a:cxn>
                <a:cxn ang="0">
                  <a:pos x="11" y="383"/>
                </a:cxn>
                <a:cxn ang="0">
                  <a:pos x="8" y="375"/>
                </a:cxn>
                <a:cxn ang="0">
                  <a:pos x="7" y="371"/>
                </a:cxn>
                <a:cxn ang="0">
                  <a:pos x="2" y="371"/>
                </a:cxn>
                <a:cxn ang="0">
                  <a:pos x="0" y="350"/>
                </a:cxn>
                <a:cxn ang="0">
                  <a:pos x="2" y="355"/>
                </a:cxn>
                <a:cxn ang="0">
                  <a:pos x="8" y="341"/>
                </a:cxn>
                <a:cxn ang="0">
                  <a:pos x="10" y="322"/>
                </a:cxn>
                <a:cxn ang="0">
                  <a:pos x="19" y="302"/>
                </a:cxn>
                <a:cxn ang="0">
                  <a:pos x="22" y="278"/>
                </a:cxn>
                <a:cxn ang="0">
                  <a:pos x="14" y="239"/>
                </a:cxn>
                <a:cxn ang="0">
                  <a:pos x="14" y="212"/>
                </a:cxn>
                <a:cxn ang="0">
                  <a:pos x="25" y="192"/>
                </a:cxn>
                <a:cxn ang="0">
                  <a:pos x="42" y="179"/>
                </a:cxn>
                <a:cxn ang="0">
                  <a:pos x="47" y="150"/>
                </a:cxn>
                <a:cxn ang="0">
                  <a:pos x="58" y="113"/>
                </a:cxn>
                <a:cxn ang="0">
                  <a:pos x="74" y="81"/>
                </a:cxn>
                <a:cxn ang="0">
                  <a:pos x="78" y="49"/>
                </a:cxn>
                <a:cxn ang="0">
                  <a:pos x="95" y="45"/>
                </a:cxn>
                <a:cxn ang="0">
                  <a:pos x="125" y="25"/>
                </a:cxn>
                <a:cxn ang="0">
                  <a:pos x="124" y="18"/>
                </a:cxn>
                <a:cxn ang="0">
                  <a:pos x="128" y="1"/>
                </a:cxn>
              </a:cxnLst>
              <a:rect l="0" t="0" r="r" b="b"/>
              <a:pathLst>
                <a:path w="184" h="447">
                  <a:moveTo>
                    <a:pt x="135" y="0"/>
                  </a:moveTo>
                  <a:lnTo>
                    <a:pt x="167" y="30"/>
                  </a:lnTo>
                  <a:lnTo>
                    <a:pt x="177" y="45"/>
                  </a:lnTo>
                  <a:lnTo>
                    <a:pt x="176" y="76"/>
                  </a:lnTo>
                  <a:lnTo>
                    <a:pt x="182" y="92"/>
                  </a:lnTo>
                  <a:lnTo>
                    <a:pt x="179" y="109"/>
                  </a:lnTo>
                  <a:lnTo>
                    <a:pt x="184" y="123"/>
                  </a:lnTo>
                  <a:lnTo>
                    <a:pt x="182" y="130"/>
                  </a:lnTo>
                  <a:lnTo>
                    <a:pt x="160" y="125"/>
                  </a:lnTo>
                  <a:lnTo>
                    <a:pt x="157" y="134"/>
                  </a:lnTo>
                  <a:lnTo>
                    <a:pt x="152" y="131"/>
                  </a:lnTo>
                  <a:lnTo>
                    <a:pt x="155" y="137"/>
                  </a:lnTo>
                  <a:lnTo>
                    <a:pt x="145" y="144"/>
                  </a:lnTo>
                  <a:lnTo>
                    <a:pt x="148" y="152"/>
                  </a:lnTo>
                  <a:lnTo>
                    <a:pt x="143" y="164"/>
                  </a:lnTo>
                  <a:lnTo>
                    <a:pt x="148" y="178"/>
                  </a:lnTo>
                  <a:lnTo>
                    <a:pt x="133" y="199"/>
                  </a:lnTo>
                  <a:lnTo>
                    <a:pt x="108" y="215"/>
                  </a:lnTo>
                  <a:lnTo>
                    <a:pt x="101" y="226"/>
                  </a:lnTo>
                  <a:lnTo>
                    <a:pt x="96" y="232"/>
                  </a:lnTo>
                  <a:lnTo>
                    <a:pt x="93" y="227"/>
                  </a:lnTo>
                  <a:lnTo>
                    <a:pt x="93" y="237"/>
                  </a:lnTo>
                  <a:lnTo>
                    <a:pt x="91" y="243"/>
                  </a:lnTo>
                  <a:lnTo>
                    <a:pt x="86" y="240"/>
                  </a:lnTo>
                  <a:lnTo>
                    <a:pt x="89" y="249"/>
                  </a:lnTo>
                  <a:lnTo>
                    <a:pt x="86" y="268"/>
                  </a:lnTo>
                  <a:lnTo>
                    <a:pt x="84" y="266"/>
                  </a:lnTo>
                  <a:lnTo>
                    <a:pt x="83" y="271"/>
                  </a:lnTo>
                  <a:lnTo>
                    <a:pt x="84" y="305"/>
                  </a:lnTo>
                  <a:lnTo>
                    <a:pt x="72" y="316"/>
                  </a:lnTo>
                  <a:lnTo>
                    <a:pt x="81" y="312"/>
                  </a:lnTo>
                  <a:lnTo>
                    <a:pt x="90" y="300"/>
                  </a:lnTo>
                  <a:lnTo>
                    <a:pt x="103" y="310"/>
                  </a:lnTo>
                  <a:lnTo>
                    <a:pt x="101" y="310"/>
                  </a:lnTo>
                  <a:lnTo>
                    <a:pt x="109" y="322"/>
                  </a:lnTo>
                  <a:lnTo>
                    <a:pt x="103" y="332"/>
                  </a:lnTo>
                  <a:lnTo>
                    <a:pt x="95" y="338"/>
                  </a:lnTo>
                  <a:lnTo>
                    <a:pt x="82" y="332"/>
                  </a:lnTo>
                  <a:lnTo>
                    <a:pt x="72" y="335"/>
                  </a:lnTo>
                  <a:lnTo>
                    <a:pt x="85" y="341"/>
                  </a:lnTo>
                  <a:lnTo>
                    <a:pt x="104" y="338"/>
                  </a:lnTo>
                  <a:lnTo>
                    <a:pt x="101" y="341"/>
                  </a:lnTo>
                  <a:lnTo>
                    <a:pt x="101" y="344"/>
                  </a:lnTo>
                  <a:lnTo>
                    <a:pt x="95" y="351"/>
                  </a:lnTo>
                  <a:lnTo>
                    <a:pt x="89" y="346"/>
                  </a:lnTo>
                  <a:lnTo>
                    <a:pt x="81" y="358"/>
                  </a:lnTo>
                  <a:lnTo>
                    <a:pt x="71" y="360"/>
                  </a:lnTo>
                  <a:lnTo>
                    <a:pt x="78" y="363"/>
                  </a:lnTo>
                  <a:lnTo>
                    <a:pt x="72" y="364"/>
                  </a:lnTo>
                  <a:lnTo>
                    <a:pt x="78" y="369"/>
                  </a:lnTo>
                  <a:lnTo>
                    <a:pt x="77" y="378"/>
                  </a:lnTo>
                  <a:lnTo>
                    <a:pt x="75" y="380"/>
                  </a:lnTo>
                  <a:lnTo>
                    <a:pt x="76" y="392"/>
                  </a:lnTo>
                  <a:lnTo>
                    <a:pt x="66" y="427"/>
                  </a:lnTo>
                  <a:lnTo>
                    <a:pt x="45" y="431"/>
                  </a:lnTo>
                  <a:lnTo>
                    <a:pt x="41" y="447"/>
                  </a:lnTo>
                  <a:lnTo>
                    <a:pt x="22" y="447"/>
                  </a:lnTo>
                  <a:lnTo>
                    <a:pt x="25" y="441"/>
                  </a:lnTo>
                  <a:lnTo>
                    <a:pt x="18" y="427"/>
                  </a:lnTo>
                  <a:lnTo>
                    <a:pt x="22" y="427"/>
                  </a:lnTo>
                  <a:lnTo>
                    <a:pt x="19" y="421"/>
                  </a:lnTo>
                  <a:lnTo>
                    <a:pt x="24" y="418"/>
                  </a:lnTo>
                  <a:lnTo>
                    <a:pt x="10" y="394"/>
                  </a:lnTo>
                  <a:lnTo>
                    <a:pt x="11" y="383"/>
                  </a:lnTo>
                  <a:lnTo>
                    <a:pt x="8" y="383"/>
                  </a:lnTo>
                  <a:lnTo>
                    <a:pt x="8" y="375"/>
                  </a:lnTo>
                  <a:lnTo>
                    <a:pt x="3" y="375"/>
                  </a:lnTo>
                  <a:lnTo>
                    <a:pt x="7" y="371"/>
                  </a:lnTo>
                  <a:lnTo>
                    <a:pt x="5" y="368"/>
                  </a:lnTo>
                  <a:lnTo>
                    <a:pt x="2" y="371"/>
                  </a:lnTo>
                  <a:lnTo>
                    <a:pt x="1" y="363"/>
                  </a:lnTo>
                  <a:lnTo>
                    <a:pt x="0" y="350"/>
                  </a:lnTo>
                  <a:lnTo>
                    <a:pt x="1" y="346"/>
                  </a:lnTo>
                  <a:lnTo>
                    <a:pt x="2" y="355"/>
                  </a:lnTo>
                  <a:lnTo>
                    <a:pt x="5" y="351"/>
                  </a:lnTo>
                  <a:lnTo>
                    <a:pt x="8" y="341"/>
                  </a:lnTo>
                  <a:lnTo>
                    <a:pt x="5" y="332"/>
                  </a:lnTo>
                  <a:lnTo>
                    <a:pt x="10" y="322"/>
                  </a:lnTo>
                  <a:lnTo>
                    <a:pt x="16" y="316"/>
                  </a:lnTo>
                  <a:lnTo>
                    <a:pt x="19" y="302"/>
                  </a:lnTo>
                  <a:lnTo>
                    <a:pt x="14" y="290"/>
                  </a:lnTo>
                  <a:lnTo>
                    <a:pt x="22" y="278"/>
                  </a:lnTo>
                  <a:lnTo>
                    <a:pt x="15" y="264"/>
                  </a:lnTo>
                  <a:lnTo>
                    <a:pt x="14" y="239"/>
                  </a:lnTo>
                  <a:lnTo>
                    <a:pt x="16" y="222"/>
                  </a:lnTo>
                  <a:lnTo>
                    <a:pt x="14" y="212"/>
                  </a:lnTo>
                  <a:lnTo>
                    <a:pt x="15" y="202"/>
                  </a:lnTo>
                  <a:lnTo>
                    <a:pt x="25" y="192"/>
                  </a:lnTo>
                  <a:lnTo>
                    <a:pt x="42" y="187"/>
                  </a:lnTo>
                  <a:lnTo>
                    <a:pt x="42" y="179"/>
                  </a:lnTo>
                  <a:lnTo>
                    <a:pt x="37" y="167"/>
                  </a:lnTo>
                  <a:lnTo>
                    <a:pt x="47" y="150"/>
                  </a:lnTo>
                  <a:lnTo>
                    <a:pt x="49" y="118"/>
                  </a:lnTo>
                  <a:lnTo>
                    <a:pt x="58" y="113"/>
                  </a:lnTo>
                  <a:lnTo>
                    <a:pt x="62" y="99"/>
                  </a:lnTo>
                  <a:lnTo>
                    <a:pt x="74" y="81"/>
                  </a:lnTo>
                  <a:lnTo>
                    <a:pt x="72" y="68"/>
                  </a:lnTo>
                  <a:lnTo>
                    <a:pt x="78" y="49"/>
                  </a:lnTo>
                  <a:lnTo>
                    <a:pt x="89" y="40"/>
                  </a:lnTo>
                  <a:lnTo>
                    <a:pt x="95" y="45"/>
                  </a:lnTo>
                  <a:lnTo>
                    <a:pt x="102" y="22"/>
                  </a:lnTo>
                  <a:lnTo>
                    <a:pt x="125" y="25"/>
                  </a:lnTo>
                  <a:lnTo>
                    <a:pt x="129" y="24"/>
                  </a:lnTo>
                  <a:lnTo>
                    <a:pt x="124" y="18"/>
                  </a:lnTo>
                  <a:lnTo>
                    <a:pt x="129" y="7"/>
                  </a:lnTo>
                  <a:lnTo>
                    <a:pt x="128" y="1"/>
                  </a:lnTo>
                  <a:lnTo>
                    <a:pt x="135"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54" name="Freeform 2067"/>
            <p:cNvSpPr>
              <a:spLocks/>
            </p:cNvSpPr>
            <p:nvPr/>
          </p:nvSpPr>
          <p:spPr bwMode="auto">
            <a:xfrm>
              <a:off x="4926013" y="3232151"/>
              <a:ext cx="19050" cy="20638"/>
            </a:xfrm>
            <a:custGeom>
              <a:avLst/>
              <a:gdLst/>
              <a:ahLst/>
              <a:cxnLst>
                <a:cxn ang="0">
                  <a:pos x="12" y="0"/>
                </a:cxn>
                <a:cxn ang="0">
                  <a:pos x="22" y="0"/>
                </a:cxn>
                <a:cxn ang="0">
                  <a:pos x="26" y="7"/>
                </a:cxn>
                <a:cxn ang="0">
                  <a:pos x="19" y="13"/>
                </a:cxn>
                <a:cxn ang="0">
                  <a:pos x="24" y="13"/>
                </a:cxn>
                <a:cxn ang="0">
                  <a:pos x="26" y="25"/>
                </a:cxn>
                <a:cxn ang="0">
                  <a:pos x="19" y="25"/>
                </a:cxn>
                <a:cxn ang="0">
                  <a:pos x="14" y="18"/>
                </a:cxn>
                <a:cxn ang="0">
                  <a:pos x="0" y="15"/>
                </a:cxn>
                <a:cxn ang="0">
                  <a:pos x="12" y="0"/>
                </a:cxn>
              </a:cxnLst>
              <a:rect l="0" t="0" r="r" b="b"/>
              <a:pathLst>
                <a:path w="26" h="25">
                  <a:moveTo>
                    <a:pt x="12" y="0"/>
                  </a:moveTo>
                  <a:lnTo>
                    <a:pt x="22" y="0"/>
                  </a:lnTo>
                  <a:lnTo>
                    <a:pt x="26" y="7"/>
                  </a:lnTo>
                  <a:lnTo>
                    <a:pt x="19" y="13"/>
                  </a:lnTo>
                  <a:lnTo>
                    <a:pt x="24" y="13"/>
                  </a:lnTo>
                  <a:lnTo>
                    <a:pt x="26" y="25"/>
                  </a:lnTo>
                  <a:lnTo>
                    <a:pt x="19" y="25"/>
                  </a:lnTo>
                  <a:lnTo>
                    <a:pt x="14" y="18"/>
                  </a:lnTo>
                  <a:lnTo>
                    <a:pt x="0" y="15"/>
                  </a:lnTo>
                  <a:lnTo>
                    <a:pt x="12"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55" name="Freeform 2068"/>
            <p:cNvSpPr>
              <a:spLocks/>
            </p:cNvSpPr>
            <p:nvPr/>
          </p:nvSpPr>
          <p:spPr bwMode="auto">
            <a:xfrm>
              <a:off x="4789488" y="3168651"/>
              <a:ext cx="20638" cy="20638"/>
            </a:xfrm>
            <a:custGeom>
              <a:avLst/>
              <a:gdLst/>
              <a:ahLst/>
              <a:cxnLst>
                <a:cxn ang="0">
                  <a:pos x="15" y="0"/>
                </a:cxn>
                <a:cxn ang="0">
                  <a:pos x="22" y="0"/>
                </a:cxn>
                <a:cxn ang="0">
                  <a:pos x="20" y="4"/>
                </a:cxn>
                <a:cxn ang="0">
                  <a:pos x="26" y="8"/>
                </a:cxn>
                <a:cxn ang="0">
                  <a:pos x="18" y="12"/>
                </a:cxn>
                <a:cxn ang="0">
                  <a:pos x="20" y="14"/>
                </a:cxn>
                <a:cxn ang="0">
                  <a:pos x="16" y="14"/>
                </a:cxn>
                <a:cxn ang="0">
                  <a:pos x="16" y="19"/>
                </a:cxn>
                <a:cxn ang="0">
                  <a:pos x="9" y="23"/>
                </a:cxn>
                <a:cxn ang="0">
                  <a:pos x="6" y="26"/>
                </a:cxn>
                <a:cxn ang="0">
                  <a:pos x="0" y="25"/>
                </a:cxn>
                <a:cxn ang="0">
                  <a:pos x="15" y="0"/>
                </a:cxn>
              </a:cxnLst>
              <a:rect l="0" t="0" r="r" b="b"/>
              <a:pathLst>
                <a:path w="26" h="26">
                  <a:moveTo>
                    <a:pt x="15" y="0"/>
                  </a:moveTo>
                  <a:lnTo>
                    <a:pt x="22" y="0"/>
                  </a:lnTo>
                  <a:lnTo>
                    <a:pt x="20" y="4"/>
                  </a:lnTo>
                  <a:lnTo>
                    <a:pt x="26" y="8"/>
                  </a:lnTo>
                  <a:lnTo>
                    <a:pt x="18" y="12"/>
                  </a:lnTo>
                  <a:lnTo>
                    <a:pt x="20" y="14"/>
                  </a:lnTo>
                  <a:lnTo>
                    <a:pt x="16" y="14"/>
                  </a:lnTo>
                  <a:lnTo>
                    <a:pt x="16" y="19"/>
                  </a:lnTo>
                  <a:lnTo>
                    <a:pt x="9" y="23"/>
                  </a:lnTo>
                  <a:lnTo>
                    <a:pt x="6" y="26"/>
                  </a:lnTo>
                  <a:lnTo>
                    <a:pt x="0" y="25"/>
                  </a:lnTo>
                  <a:lnTo>
                    <a:pt x="15"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56" name="Freeform 2069"/>
            <p:cNvSpPr>
              <a:spLocks/>
            </p:cNvSpPr>
            <p:nvPr/>
          </p:nvSpPr>
          <p:spPr bwMode="auto">
            <a:xfrm>
              <a:off x="5094288" y="3138488"/>
              <a:ext cx="188913" cy="176213"/>
            </a:xfrm>
            <a:custGeom>
              <a:avLst/>
              <a:gdLst/>
              <a:ahLst/>
              <a:cxnLst>
                <a:cxn ang="0">
                  <a:pos x="204" y="3"/>
                </a:cxn>
                <a:cxn ang="0">
                  <a:pos x="210" y="6"/>
                </a:cxn>
                <a:cxn ang="0">
                  <a:pos x="214" y="18"/>
                </a:cxn>
                <a:cxn ang="0">
                  <a:pos x="222" y="21"/>
                </a:cxn>
                <a:cxn ang="0">
                  <a:pos x="237" y="30"/>
                </a:cxn>
                <a:cxn ang="0">
                  <a:pos x="225" y="43"/>
                </a:cxn>
                <a:cxn ang="0">
                  <a:pos x="208" y="45"/>
                </a:cxn>
                <a:cxn ang="0">
                  <a:pos x="183" y="41"/>
                </a:cxn>
                <a:cxn ang="0">
                  <a:pos x="184" y="50"/>
                </a:cxn>
                <a:cxn ang="0">
                  <a:pos x="188" y="54"/>
                </a:cxn>
                <a:cxn ang="0">
                  <a:pos x="188" y="64"/>
                </a:cxn>
                <a:cxn ang="0">
                  <a:pos x="189" y="74"/>
                </a:cxn>
                <a:cxn ang="0">
                  <a:pos x="196" y="81"/>
                </a:cxn>
                <a:cxn ang="0">
                  <a:pos x="204" y="87"/>
                </a:cxn>
                <a:cxn ang="0">
                  <a:pos x="192" y="96"/>
                </a:cxn>
                <a:cxn ang="0">
                  <a:pos x="192" y="103"/>
                </a:cxn>
                <a:cxn ang="0">
                  <a:pos x="189" y="109"/>
                </a:cxn>
                <a:cxn ang="0">
                  <a:pos x="182" y="123"/>
                </a:cxn>
                <a:cxn ang="0">
                  <a:pos x="168" y="140"/>
                </a:cxn>
                <a:cxn ang="0">
                  <a:pos x="155" y="157"/>
                </a:cxn>
                <a:cxn ang="0">
                  <a:pos x="135" y="156"/>
                </a:cxn>
                <a:cxn ang="0">
                  <a:pos x="121" y="178"/>
                </a:cxn>
                <a:cxn ang="0">
                  <a:pos x="129" y="190"/>
                </a:cxn>
                <a:cxn ang="0">
                  <a:pos x="144" y="215"/>
                </a:cxn>
                <a:cxn ang="0">
                  <a:pos x="135" y="215"/>
                </a:cxn>
                <a:cxn ang="0">
                  <a:pos x="111" y="215"/>
                </a:cxn>
                <a:cxn ang="0">
                  <a:pos x="103" y="221"/>
                </a:cxn>
                <a:cxn ang="0">
                  <a:pos x="93" y="222"/>
                </a:cxn>
                <a:cxn ang="0">
                  <a:pos x="82" y="208"/>
                </a:cxn>
                <a:cxn ang="0">
                  <a:pos x="57" y="201"/>
                </a:cxn>
                <a:cxn ang="0">
                  <a:pos x="51" y="203"/>
                </a:cxn>
                <a:cxn ang="0">
                  <a:pos x="16" y="202"/>
                </a:cxn>
                <a:cxn ang="0">
                  <a:pos x="10" y="203"/>
                </a:cxn>
                <a:cxn ang="0">
                  <a:pos x="19" y="182"/>
                </a:cxn>
                <a:cxn ang="0">
                  <a:pos x="33" y="170"/>
                </a:cxn>
                <a:cxn ang="0">
                  <a:pos x="26" y="154"/>
                </a:cxn>
                <a:cxn ang="0">
                  <a:pos x="0" y="126"/>
                </a:cxn>
                <a:cxn ang="0">
                  <a:pos x="36" y="132"/>
                </a:cxn>
                <a:cxn ang="0">
                  <a:pos x="49" y="130"/>
                </a:cxn>
                <a:cxn ang="0">
                  <a:pos x="75" y="126"/>
                </a:cxn>
                <a:cxn ang="0">
                  <a:pos x="77" y="108"/>
                </a:cxn>
                <a:cxn ang="0">
                  <a:pos x="96" y="101"/>
                </a:cxn>
                <a:cxn ang="0">
                  <a:pos x="102" y="93"/>
                </a:cxn>
                <a:cxn ang="0">
                  <a:pos x="113" y="98"/>
                </a:cxn>
                <a:cxn ang="0">
                  <a:pos x="118" y="84"/>
                </a:cxn>
                <a:cxn ang="0">
                  <a:pos x="134" y="65"/>
                </a:cxn>
                <a:cxn ang="0">
                  <a:pos x="143" y="54"/>
                </a:cxn>
                <a:cxn ang="0">
                  <a:pos x="143" y="46"/>
                </a:cxn>
                <a:cxn ang="0">
                  <a:pos x="152" y="28"/>
                </a:cxn>
                <a:cxn ang="0">
                  <a:pos x="147" y="17"/>
                </a:cxn>
                <a:cxn ang="0">
                  <a:pos x="181" y="3"/>
                </a:cxn>
              </a:cxnLst>
              <a:rect l="0" t="0" r="r" b="b"/>
              <a:pathLst>
                <a:path w="237" h="223">
                  <a:moveTo>
                    <a:pt x="195" y="0"/>
                  </a:moveTo>
                  <a:lnTo>
                    <a:pt x="204" y="3"/>
                  </a:lnTo>
                  <a:lnTo>
                    <a:pt x="205" y="6"/>
                  </a:lnTo>
                  <a:lnTo>
                    <a:pt x="210" y="6"/>
                  </a:lnTo>
                  <a:lnTo>
                    <a:pt x="214" y="11"/>
                  </a:lnTo>
                  <a:lnTo>
                    <a:pt x="214" y="18"/>
                  </a:lnTo>
                  <a:lnTo>
                    <a:pt x="216" y="23"/>
                  </a:lnTo>
                  <a:lnTo>
                    <a:pt x="222" y="21"/>
                  </a:lnTo>
                  <a:lnTo>
                    <a:pt x="224" y="25"/>
                  </a:lnTo>
                  <a:lnTo>
                    <a:pt x="237" y="30"/>
                  </a:lnTo>
                  <a:lnTo>
                    <a:pt x="228" y="37"/>
                  </a:lnTo>
                  <a:lnTo>
                    <a:pt x="225" y="43"/>
                  </a:lnTo>
                  <a:lnTo>
                    <a:pt x="218" y="41"/>
                  </a:lnTo>
                  <a:lnTo>
                    <a:pt x="208" y="45"/>
                  </a:lnTo>
                  <a:lnTo>
                    <a:pt x="189" y="39"/>
                  </a:lnTo>
                  <a:lnTo>
                    <a:pt x="183" y="41"/>
                  </a:lnTo>
                  <a:lnTo>
                    <a:pt x="182" y="47"/>
                  </a:lnTo>
                  <a:lnTo>
                    <a:pt x="184" y="50"/>
                  </a:lnTo>
                  <a:lnTo>
                    <a:pt x="182" y="53"/>
                  </a:lnTo>
                  <a:lnTo>
                    <a:pt x="188" y="54"/>
                  </a:lnTo>
                  <a:lnTo>
                    <a:pt x="184" y="59"/>
                  </a:lnTo>
                  <a:lnTo>
                    <a:pt x="188" y="64"/>
                  </a:lnTo>
                  <a:lnTo>
                    <a:pt x="183" y="67"/>
                  </a:lnTo>
                  <a:lnTo>
                    <a:pt x="189" y="74"/>
                  </a:lnTo>
                  <a:lnTo>
                    <a:pt x="195" y="75"/>
                  </a:lnTo>
                  <a:lnTo>
                    <a:pt x="196" y="81"/>
                  </a:lnTo>
                  <a:lnTo>
                    <a:pt x="202" y="81"/>
                  </a:lnTo>
                  <a:lnTo>
                    <a:pt x="204" y="87"/>
                  </a:lnTo>
                  <a:lnTo>
                    <a:pt x="195" y="92"/>
                  </a:lnTo>
                  <a:lnTo>
                    <a:pt x="192" y="96"/>
                  </a:lnTo>
                  <a:lnTo>
                    <a:pt x="196" y="99"/>
                  </a:lnTo>
                  <a:lnTo>
                    <a:pt x="192" y="103"/>
                  </a:lnTo>
                  <a:lnTo>
                    <a:pt x="197" y="106"/>
                  </a:lnTo>
                  <a:lnTo>
                    <a:pt x="189" y="109"/>
                  </a:lnTo>
                  <a:lnTo>
                    <a:pt x="182" y="119"/>
                  </a:lnTo>
                  <a:lnTo>
                    <a:pt x="182" y="123"/>
                  </a:lnTo>
                  <a:lnTo>
                    <a:pt x="176" y="126"/>
                  </a:lnTo>
                  <a:lnTo>
                    <a:pt x="168" y="140"/>
                  </a:lnTo>
                  <a:lnTo>
                    <a:pt x="161" y="146"/>
                  </a:lnTo>
                  <a:lnTo>
                    <a:pt x="155" y="157"/>
                  </a:lnTo>
                  <a:lnTo>
                    <a:pt x="141" y="161"/>
                  </a:lnTo>
                  <a:lnTo>
                    <a:pt x="135" y="156"/>
                  </a:lnTo>
                  <a:lnTo>
                    <a:pt x="122" y="171"/>
                  </a:lnTo>
                  <a:lnTo>
                    <a:pt x="121" y="178"/>
                  </a:lnTo>
                  <a:lnTo>
                    <a:pt x="131" y="182"/>
                  </a:lnTo>
                  <a:lnTo>
                    <a:pt x="129" y="190"/>
                  </a:lnTo>
                  <a:lnTo>
                    <a:pt x="137" y="195"/>
                  </a:lnTo>
                  <a:lnTo>
                    <a:pt x="144" y="215"/>
                  </a:lnTo>
                  <a:lnTo>
                    <a:pt x="138" y="217"/>
                  </a:lnTo>
                  <a:lnTo>
                    <a:pt x="135" y="215"/>
                  </a:lnTo>
                  <a:lnTo>
                    <a:pt x="129" y="218"/>
                  </a:lnTo>
                  <a:lnTo>
                    <a:pt x="111" y="215"/>
                  </a:lnTo>
                  <a:lnTo>
                    <a:pt x="110" y="221"/>
                  </a:lnTo>
                  <a:lnTo>
                    <a:pt x="103" y="221"/>
                  </a:lnTo>
                  <a:lnTo>
                    <a:pt x="101" y="223"/>
                  </a:lnTo>
                  <a:lnTo>
                    <a:pt x="93" y="222"/>
                  </a:lnTo>
                  <a:lnTo>
                    <a:pt x="87" y="209"/>
                  </a:lnTo>
                  <a:lnTo>
                    <a:pt x="82" y="208"/>
                  </a:lnTo>
                  <a:lnTo>
                    <a:pt x="78" y="199"/>
                  </a:lnTo>
                  <a:lnTo>
                    <a:pt x="57" y="201"/>
                  </a:lnTo>
                  <a:lnTo>
                    <a:pt x="54" y="199"/>
                  </a:lnTo>
                  <a:lnTo>
                    <a:pt x="51" y="203"/>
                  </a:lnTo>
                  <a:lnTo>
                    <a:pt x="46" y="199"/>
                  </a:lnTo>
                  <a:lnTo>
                    <a:pt x="16" y="202"/>
                  </a:lnTo>
                  <a:lnTo>
                    <a:pt x="11" y="205"/>
                  </a:lnTo>
                  <a:lnTo>
                    <a:pt x="10" y="203"/>
                  </a:lnTo>
                  <a:lnTo>
                    <a:pt x="13" y="187"/>
                  </a:lnTo>
                  <a:lnTo>
                    <a:pt x="19" y="182"/>
                  </a:lnTo>
                  <a:lnTo>
                    <a:pt x="29" y="178"/>
                  </a:lnTo>
                  <a:lnTo>
                    <a:pt x="33" y="170"/>
                  </a:lnTo>
                  <a:lnTo>
                    <a:pt x="26" y="168"/>
                  </a:lnTo>
                  <a:lnTo>
                    <a:pt x="26" y="154"/>
                  </a:lnTo>
                  <a:lnTo>
                    <a:pt x="10" y="146"/>
                  </a:lnTo>
                  <a:lnTo>
                    <a:pt x="0" y="126"/>
                  </a:lnTo>
                  <a:lnTo>
                    <a:pt x="21" y="134"/>
                  </a:lnTo>
                  <a:lnTo>
                    <a:pt x="36" y="132"/>
                  </a:lnTo>
                  <a:lnTo>
                    <a:pt x="46" y="134"/>
                  </a:lnTo>
                  <a:lnTo>
                    <a:pt x="49" y="130"/>
                  </a:lnTo>
                  <a:lnTo>
                    <a:pt x="58" y="132"/>
                  </a:lnTo>
                  <a:lnTo>
                    <a:pt x="75" y="126"/>
                  </a:lnTo>
                  <a:lnTo>
                    <a:pt x="76" y="125"/>
                  </a:lnTo>
                  <a:lnTo>
                    <a:pt x="77" y="108"/>
                  </a:lnTo>
                  <a:lnTo>
                    <a:pt x="83" y="103"/>
                  </a:lnTo>
                  <a:lnTo>
                    <a:pt x="96" y="101"/>
                  </a:lnTo>
                  <a:lnTo>
                    <a:pt x="95" y="99"/>
                  </a:lnTo>
                  <a:lnTo>
                    <a:pt x="102" y="93"/>
                  </a:lnTo>
                  <a:lnTo>
                    <a:pt x="109" y="93"/>
                  </a:lnTo>
                  <a:lnTo>
                    <a:pt x="113" y="98"/>
                  </a:lnTo>
                  <a:lnTo>
                    <a:pt x="118" y="92"/>
                  </a:lnTo>
                  <a:lnTo>
                    <a:pt x="118" y="84"/>
                  </a:lnTo>
                  <a:lnTo>
                    <a:pt x="121" y="71"/>
                  </a:lnTo>
                  <a:lnTo>
                    <a:pt x="134" y="65"/>
                  </a:lnTo>
                  <a:lnTo>
                    <a:pt x="128" y="54"/>
                  </a:lnTo>
                  <a:lnTo>
                    <a:pt x="143" y="54"/>
                  </a:lnTo>
                  <a:lnTo>
                    <a:pt x="145" y="48"/>
                  </a:lnTo>
                  <a:lnTo>
                    <a:pt x="143" y="46"/>
                  </a:lnTo>
                  <a:lnTo>
                    <a:pt x="151" y="35"/>
                  </a:lnTo>
                  <a:lnTo>
                    <a:pt x="152" y="28"/>
                  </a:lnTo>
                  <a:lnTo>
                    <a:pt x="145" y="18"/>
                  </a:lnTo>
                  <a:lnTo>
                    <a:pt x="147" y="17"/>
                  </a:lnTo>
                  <a:lnTo>
                    <a:pt x="165" y="4"/>
                  </a:lnTo>
                  <a:lnTo>
                    <a:pt x="181" y="3"/>
                  </a:lnTo>
                  <a:lnTo>
                    <a:pt x="195"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57" name="Freeform 2070"/>
            <p:cNvSpPr>
              <a:spLocks/>
            </p:cNvSpPr>
            <p:nvPr/>
          </p:nvSpPr>
          <p:spPr bwMode="auto">
            <a:xfrm>
              <a:off x="4683126" y="3052763"/>
              <a:ext cx="220663" cy="95250"/>
            </a:xfrm>
            <a:custGeom>
              <a:avLst/>
              <a:gdLst/>
              <a:ahLst/>
              <a:cxnLst>
                <a:cxn ang="0">
                  <a:pos x="142" y="8"/>
                </a:cxn>
                <a:cxn ang="0">
                  <a:pos x="153" y="16"/>
                </a:cxn>
                <a:cxn ang="0">
                  <a:pos x="197" y="18"/>
                </a:cxn>
                <a:cxn ang="0">
                  <a:pos x="229" y="9"/>
                </a:cxn>
                <a:cxn ang="0">
                  <a:pos x="248" y="10"/>
                </a:cxn>
                <a:cxn ang="0">
                  <a:pos x="264" y="36"/>
                </a:cxn>
                <a:cxn ang="0">
                  <a:pos x="269" y="52"/>
                </a:cxn>
                <a:cxn ang="0">
                  <a:pos x="270" y="81"/>
                </a:cxn>
                <a:cxn ang="0">
                  <a:pos x="277" y="92"/>
                </a:cxn>
                <a:cxn ang="0">
                  <a:pos x="270" y="90"/>
                </a:cxn>
                <a:cxn ang="0">
                  <a:pos x="244" y="93"/>
                </a:cxn>
                <a:cxn ang="0">
                  <a:pos x="233" y="95"/>
                </a:cxn>
                <a:cxn ang="0">
                  <a:pos x="195" y="103"/>
                </a:cxn>
                <a:cxn ang="0">
                  <a:pos x="169" y="103"/>
                </a:cxn>
                <a:cxn ang="0">
                  <a:pos x="155" y="106"/>
                </a:cxn>
                <a:cxn ang="0">
                  <a:pos x="153" y="111"/>
                </a:cxn>
                <a:cxn ang="0">
                  <a:pos x="147" y="116"/>
                </a:cxn>
                <a:cxn ang="0">
                  <a:pos x="150" y="103"/>
                </a:cxn>
                <a:cxn ang="0">
                  <a:pos x="141" y="105"/>
                </a:cxn>
                <a:cxn ang="0">
                  <a:pos x="124" y="103"/>
                </a:cxn>
                <a:cxn ang="0">
                  <a:pos x="100" y="115"/>
                </a:cxn>
                <a:cxn ang="0">
                  <a:pos x="68" y="99"/>
                </a:cxn>
                <a:cxn ang="0">
                  <a:pos x="56" y="112"/>
                </a:cxn>
                <a:cxn ang="0">
                  <a:pos x="45" y="103"/>
                </a:cxn>
                <a:cxn ang="0">
                  <a:pos x="38" y="100"/>
                </a:cxn>
                <a:cxn ang="0">
                  <a:pos x="29" y="102"/>
                </a:cxn>
                <a:cxn ang="0">
                  <a:pos x="34" y="96"/>
                </a:cxn>
                <a:cxn ang="0">
                  <a:pos x="22" y="92"/>
                </a:cxn>
                <a:cxn ang="0">
                  <a:pos x="20" y="85"/>
                </a:cxn>
                <a:cxn ang="0">
                  <a:pos x="15" y="78"/>
                </a:cxn>
                <a:cxn ang="0">
                  <a:pos x="5" y="67"/>
                </a:cxn>
                <a:cxn ang="0">
                  <a:pos x="15" y="71"/>
                </a:cxn>
                <a:cxn ang="0">
                  <a:pos x="13" y="62"/>
                </a:cxn>
                <a:cxn ang="0">
                  <a:pos x="11" y="49"/>
                </a:cxn>
                <a:cxn ang="0">
                  <a:pos x="5" y="40"/>
                </a:cxn>
                <a:cxn ang="0">
                  <a:pos x="26" y="34"/>
                </a:cxn>
                <a:cxn ang="0">
                  <a:pos x="41" y="31"/>
                </a:cxn>
                <a:cxn ang="0">
                  <a:pos x="41" y="28"/>
                </a:cxn>
                <a:cxn ang="0">
                  <a:pos x="56" y="27"/>
                </a:cxn>
                <a:cxn ang="0">
                  <a:pos x="43" y="21"/>
                </a:cxn>
                <a:cxn ang="0">
                  <a:pos x="75" y="21"/>
                </a:cxn>
                <a:cxn ang="0">
                  <a:pos x="108" y="2"/>
                </a:cxn>
              </a:cxnLst>
              <a:rect l="0" t="0" r="r" b="b"/>
              <a:pathLst>
                <a:path w="277" h="118">
                  <a:moveTo>
                    <a:pt x="135" y="0"/>
                  </a:moveTo>
                  <a:lnTo>
                    <a:pt x="142" y="8"/>
                  </a:lnTo>
                  <a:lnTo>
                    <a:pt x="149" y="8"/>
                  </a:lnTo>
                  <a:lnTo>
                    <a:pt x="153" y="16"/>
                  </a:lnTo>
                  <a:lnTo>
                    <a:pt x="178" y="23"/>
                  </a:lnTo>
                  <a:lnTo>
                    <a:pt x="197" y="18"/>
                  </a:lnTo>
                  <a:lnTo>
                    <a:pt x="213" y="21"/>
                  </a:lnTo>
                  <a:lnTo>
                    <a:pt x="229" y="9"/>
                  </a:lnTo>
                  <a:lnTo>
                    <a:pt x="241" y="11"/>
                  </a:lnTo>
                  <a:lnTo>
                    <a:pt x="248" y="10"/>
                  </a:lnTo>
                  <a:lnTo>
                    <a:pt x="258" y="20"/>
                  </a:lnTo>
                  <a:lnTo>
                    <a:pt x="264" y="36"/>
                  </a:lnTo>
                  <a:lnTo>
                    <a:pt x="276" y="43"/>
                  </a:lnTo>
                  <a:lnTo>
                    <a:pt x="269" y="52"/>
                  </a:lnTo>
                  <a:lnTo>
                    <a:pt x="270" y="59"/>
                  </a:lnTo>
                  <a:lnTo>
                    <a:pt x="270" y="81"/>
                  </a:lnTo>
                  <a:lnTo>
                    <a:pt x="277" y="86"/>
                  </a:lnTo>
                  <a:lnTo>
                    <a:pt x="277" y="92"/>
                  </a:lnTo>
                  <a:lnTo>
                    <a:pt x="271" y="92"/>
                  </a:lnTo>
                  <a:lnTo>
                    <a:pt x="270" y="90"/>
                  </a:lnTo>
                  <a:lnTo>
                    <a:pt x="251" y="88"/>
                  </a:lnTo>
                  <a:lnTo>
                    <a:pt x="244" y="93"/>
                  </a:lnTo>
                  <a:lnTo>
                    <a:pt x="240" y="91"/>
                  </a:lnTo>
                  <a:lnTo>
                    <a:pt x="233" y="95"/>
                  </a:lnTo>
                  <a:lnTo>
                    <a:pt x="217" y="93"/>
                  </a:lnTo>
                  <a:lnTo>
                    <a:pt x="195" y="103"/>
                  </a:lnTo>
                  <a:lnTo>
                    <a:pt x="183" y="97"/>
                  </a:lnTo>
                  <a:lnTo>
                    <a:pt x="169" y="103"/>
                  </a:lnTo>
                  <a:lnTo>
                    <a:pt x="157" y="99"/>
                  </a:lnTo>
                  <a:lnTo>
                    <a:pt x="155" y="106"/>
                  </a:lnTo>
                  <a:lnTo>
                    <a:pt x="157" y="111"/>
                  </a:lnTo>
                  <a:lnTo>
                    <a:pt x="153" y="111"/>
                  </a:lnTo>
                  <a:lnTo>
                    <a:pt x="150" y="118"/>
                  </a:lnTo>
                  <a:lnTo>
                    <a:pt x="147" y="116"/>
                  </a:lnTo>
                  <a:lnTo>
                    <a:pt x="147" y="106"/>
                  </a:lnTo>
                  <a:lnTo>
                    <a:pt x="150" y="103"/>
                  </a:lnTo>
                  <a:lnTo>
                    <a:pt x="148" y="99"/>
                  </a:lnTo>
                  <a:lnTo>
                    <a:pt x="141" y="105"/>
                  </a:lnTo>
                  <a:lnTo>
                    <a:pt x="130" y="102"/>
                  </a:lnTo>
                  <a:lnTo>
                    <a:pt x="124" y="103"/>
                  </a:lnTo>
                  <a:lnTo>
                    <a:pt x="120" y="109"/>
                  </a:lnTo>
                  <a:lnTo>
                    <a:pt x="100" y="115"/>
                  </a:lnTo>
                  <a:lnTo>
                    <a:pt x="72" y="98"/>
                  </a:lnTo>
                  <a:lnTo>
                    <a:pt x="68" y="99"/>
                  </a:lnTo>
                  <a:lnTo>
                    <a:pt x="66" y="110"/>
                  </a:lnTo>
                  <a:lnTo>
                    <a:pt x="56" y="112"/>
                  </a:lnTo>
                  <a:lnTo>
                    <a:pt x="47" y="110"/>
                  </a:lnTo>
                  <a:lnTo>
                    <a:pt x="45" y="103"/>
                  </a:lnTo>
                  <a:lnTo>
                    <a:pt x="41" y="104"/>
                  </a:lnTo>
                  <a:lnTo>
                    <a:pt x="38" y="100"/>
                  </a:lnTo>
                  <a:lnTo>
                    <a:pt x="29" y="104"/>
                  </a:lnTo>
                  <a:lnTo>
                    <a:pt x="29" y="102"/>
                  </a:lnTo>
                  <a:lnTo>
                    <a:pt x="21" y="103"/>
                  </a:lnTo>
                  <a:lnTo>
                    <a:pt x="34" y="96"/>
                  </a:lnTo>
                  <a:lnTo>
                    <a:pt x="20" y="97"/>
                  </a:lnTo>
                  <a:lnTo>
                    <a:pt x="22" y="92"/>
                  </a:lnTo>
                  <a:lnTo>
                    <a:pt x="18" y="89"/>
                  </a:lnTo>
                  <a:lnTo>
                    <a:pt x="20" y="85"/>
                  </a:lnTo>
                  <a:lnTo>
                    <a:pt x="15" y="84"/>
                  </a:lnTo>
                  <a:lnTo>
                    <a:pt x="15" y="78"/>
                  </a:lnTo>
                  <a:lnTo>
                    <a:pt x="3" y="74"/>
                  </a:lnTo>
                  <a:lnTo>
                    <a:pt x="5" y="67"/>
                  </a:lnTo>
                  <a:lnTo>
                    <a:pt x="8" y="71"/>
                  </a:lnTo>
                  <a:lnTo>
                    <a:pt x="15" y="71"/>
                  </a:lnTo>
                  <a:lnTo>
                    <a:pt x="9" y="67"/>
                  </a:lnTo>
                  <a:lnTo>
                    <a:pt x="13" y="62"/>
                  </a:lnTo>
                  <a:lnTo>
                    <a:pt x="9" y="56"/>
                  </a:lnTo>
                  <a:lnTo>
                    <a:pt x="11" y="49"/>
                  </a:lnTo>
                  <a:lnTo>
                    <a:pt x="0" y="50"/>
                  </a:lnTo>
                  <a:lnTo>
                    <a:pt x="5" y="40"/>
                  </a:lnTo>
                  <a:lnTo>
                    <a:pt x="9" y="34"/>
                  </a:lnTo>
                  <a:lnTo>
                    <a:pt x="26" y="34"/>
                  </a:lnTo>
                  <a:lnTo>
                    <a:pt x="23" y="30"/>
                  </a:lnTo>
                  <a:lnTo>
                    <a:pt x="41" y="31"/>
                  </a:lnTo>
                  <a:lnTo>
                    <a:pt x="43" y="31"/>
                  </a:lnTo>
                  <a:lnTo>
                    <a:pt x="41" y="28"/>
                  </a:lnTo>
                  <a:lnTo>
                    <a:pt x="43" y="28"/>
                  </a:lnTo>
                  <a:lnTo>
                    <a:pt x="56" y="27"/>
                  </a:lnTo>
                  <a:lnTo>
                    <a:pt x="47" y="24"/>
                  </a:lnTo>
                  <a:lnTo>
                    <a:pt x="43" y="21"/>
                  </a:lnTo>
                  <a:lnTo>
                    <a:pt x="47" y="16"/>
                  </a:lnTo>
                  <a:lnTo>
                    <a:pt x="75" y="21"/>
                  </a:lnTo>
                  <a:lnTo>
                    <a:pt x="93" y="8"/>
                  </a:lnTo>
                  <a:lnTo>
                    <a:pt x="108" y="2"/>
                  </a:lnTo>
                  <a:lnTo>
                    <a:pt x="135"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58" name="Freeform 2071"/>
            <p:cNvSpPr>
              <a:spLocks/>
            </p:cNvSpPr>
            <p:nvPr/>
          </p:nvSpPr>
          <p:spPr bwMode="auto">
            <a:xfrm>
              <a:off x="4316413" y="2738438"/>
              <a:ext cx="93663" cy="177800"/>
            </a:xfrm>
            <a:custGeom>
              <a:avLst/>
              <a:gdLst/>
              <a:ahLst/>
              <a:cxnLst>
                <a:cxn ang="0">
                  <a:pos x="46" y="2"/>
                </a:cxn>
                <a:cxn ang="0">
                  <a:pos x="32" y="21"/>
                </a:cxn>
                <a:cxn ang="0">
                  <a:pos x="28" y="27"/>
                </a:cxn>
                <a:cxn ang="0">
                  <a:pos x="65" y="27"/>
                </a:cxn>
                <a:cxn ang="0">
                  <a:pos x="59" y="51"/>
                </a:cxn>
                <a:cxn ang="0">
                  <a:pos x="48" y="62"/>
                </a:cxn>
                <a:cxn ang="0">
                  <a:pos x="43" y="75"/>
                </a:cxn>
                <a:cxn ang="0">
                  <a:pos x="70" y="85"/>
                </a:cxn>
                <a:cxn ang="0">
                  <a:pos x="85" y="113"/>
                </a:cxn>
                <a:cxn ang="0">
                  <a:pos x="95" y="136"/>
                </a:cxn>
                <a:cxn ang="0">
                  <a:pos x="99" y="144"/>
                </a:cxn>
                <a:cxn ang="0">
                  <a:pos x="113" y="152"/>
                </a:cxn>
                <a:cxn ang="0">
                  <a:pos x="119" y="173"/>
                </a:cxn>
                <a:cxn ang="0">
                  <a:pos x="105" y="192"/>
                </a:cxn>
                <a:cxn ang="0">
                  <a:pos x="108" y="201"/>
                </a:cxn>
                <a:cxn ang="0">
                  <a:pos x="73" y="202"/>
                </a:cxn>
                <a:cxn ang="0">
                  <a:pos x="56" y="211"/>
                </a:cxn>
                <a:cxn ang="0">
                  <a:pos x="42" y="209"/>
                </a:cxn>
                <a:cxn ang="0">
                  <a:pos x="23" y="217"/>
                </a:cxn>
                <a:cxn ang="0">
                  <a:pos x="9" y="224"/>
                </a:cxn>
                <a:cxn ang="0">
                  <a:pos x="48" y="194"/>
                </a:cxn>
                <a:cxn ang="0">
                  <a:pos x="42" y="191"/>
                </a:cxn>
                <a:cxn ang="0">
                  <a:pos x="28" y="186"/>
                </a:cxn>
                <a:cxn ang="0">
                  <a:pos x="19" y="185"/>
                </a:cxn>
                <a:cxn ang="0">
                  <a:pos x="32" y="170"/>
                </a:cxn>
                <a:cxn ang="0">
                  <a:pos x="32" y="152"/>
                </a:cxn>
                <a:cxn ang="0">
                  <a:pos x="36" y="144"/>
                </a:cxn>
                <a:cxn ang="0">
                  <a:pos x="48" y="139"/>
                </a:cxn>
                <a:cxn ang="0">
                  <a:pos x="48" y="131"/>
                </a:cxn>
                <a:cxn ang="0">
                  <a:pos x="45" y="125"/>
                </a:cxn>
                <a:cxn ang="0">
                  <a:pos x="47" y="102"/>
                </a:cxn>
                <a:cxn ang="0">
                  <a:pos x="27" y="109"/>
                </a:cxn>
                <a:cxn ang="0">
                  <a:pos x="19" y="109"/>
                </a:cxn>
                <a:cxn ang="0">
                  <a:pos x="19" y="102"/>
                </a:cxn>
                <a:cxn ang="0">
                  <a:pos x="20" y="82"/>
                </a:cxn>
                <a:cxn ang="0">
                  <a:pos x="20" y="75"/>
                </a:cxn>
                <a:cxn ang="0">
                  <a:pos x="16" y="69"/>
                </a:cxn>
                <a:cxn ang="0">
                  <a:pos x="12" y="79"/>
                </a:cxn>
                <a:cxn ang="0">
                  <a:pos x="14" y="57"/>
                </a:cxn>
                <a:cxn ang="0">
                  <a:pos x="0" y="55"/>
                </a:cxn>
                <a:cxn ang="0">
                  <a:pos x="11" y="38"/>
                </a:cxn>
                <a:cxn ang="0">
                  <a:pos x="6" y="31"/>
                </a:cxn>
                <a:cxn ang="0">
                  <a:pos x="7" y="24"/>
                </a:cxn>
                <a:cxn ang="0">
                  <a:pos x="12" y="16"/>
                </a:cxn>
                <a:cxn ang="0">
                  <a:pos x="16" y="13"/>
                </a:cxn>
                <a:cxn ang="0">
                  <a:pos x="42" y="0"/>
                </a:cxn>
              </a:cxnLst>
              <a:rect l="0" t="0" r="r" b="b"/>
              <a:pathLst>
                <a:path w="119" h="224">
                  <a:moveTo>
                    <a:pt x="42" y="0"/>
                  </a:moveTo>
                  <a:lnTo>
                    <a:pt x="46" y="2"/>
                  </a:lnTo>
                  <a:lnTo>
                    <a:pt x="46" y="9"/>
                  </a:lnTo>
                  <a:lnTo>
                    <a:pt x="32" y="21"/>
                  </a:lnTo>
                  <a:lnTo>
                    <a:pt x="35" y="24"/>
                  </a:lnTo>
                  <a:lnTo>
                    <a:pt x="28" y="27"/>
                  </a:lnTo>
                  <a:lnTo>
                    <a:pt x="31" y="31"/>
                  </a:lnTo>
                  <a:lnTo>
                    <a:pt x="65" y="27"/>
                  </a:lnTo>
                  <a:lnTo>
                    <a:pt x="67" y="35"/>
                  </a:lnTo>
                  <a:lnTo>
                    <a:pt x="59" y="51"/>
                  </a:lnTo>
                  <a:lnTo>
                    <a:pt x="54" y="61"/>
                  </a:lnTo>
                  <a:lnTo>
                    <a:pt x="48" y="62"/>
                  </a:lnTo>
                  <a:lnTo>
                    <a:pt x="54" y="69"/>
                  </a:lnTo>
                  <a:lnTo>
                    <a:pt x="43" y="75"/>
                  </a:lnTo>
                  <a:lnTo>
                    <a:pt x="54" y="75"/>
                  </a:lnTo>
                  <a:lnTo>
                    <a:pt x="70" y="85"/>
                  </a:lnTo>
                  <a:lnTo>
                    <a:pt x="78" y="111"/>
                  </a:lnTo>
                  <a:lnTo>
                    <a:pt x="85" y="113"/>
                  </a:lnTo>
                  <a:lnTo>
                    <a:pt x="95" y="131"/>
                  </a:lnTo>
                  <a:lnTo>
                    <a:pt x="95" y="136"/>
                  </a:lnTo>
                  <a:lnTo>
                    <a:pt x="88" y="133"/>
                  </a:lnTo>
                  <a:lnTo>
                    <a:pt x="99" y="144"/>
                  </a:lnTo>
                  <a:lnTo>
                    <a:pt x="94" y="156"/>
                  </a:lnTo>
                  <a:lnTo>
                    <a:pt x="113" y="152"/>
                  </a:lnTo>
                  <a:lnTo>
                    <a:pt x="119" y="158"/>
                  </a:lnTo>
                  <a:lnTo>
                    <a:pt x="119" y="173"/>
                  </a:lnTo>
                  <a:lnTo>
                    <a:pt x="102" y="188"/>
                  </a:lnTo>
                  <a:lnTo>
                    <a:pt x="105" y="192"/>
                  </a:lnTo>
                  <a:lnTo>
                    <a:pt x="115" y="193"/>
                  </a:lnTo>
                  <a:lnTo>
                    <a:pt x="108" y="201"/>
                  </a:lnTo>
                  <a:lnTo>
                    <a:pt x="81" y="206"/>
                  </a:lnTo>
                  <a:lnTo>
                    <a:pt x="73" y="202"/>
                  </a:lnTo>
                  <a:lnTo>
                    <a:pt x="70" y="207"/>
                  </a:lnTo>
                  <a:lnTo>
                    <a:pt x="56" y="211"/>
                  </a:lnTo>
                  <a:lnTo>
                    <a:pt x="52" y="206"/>
                  </a:lnTo>
                  <a:lnTo>
                    <a:pt x="42" y="209"/>
                  </a:lnTo>
                  <a:lnTo>
                    <a:pt x="38" y="218"/>
                  </a:lnTo>
                  <a:lnTo>
                    <a:pt x="23" y="217"/>
                  </a:lnTo>
                  <a:lnTo>
                    <a:pt x="16" y="224"/>
                  </a:lnTo>
                  <a:lnTo>
                    <a:pt x="9" y="224"/>
                  </a:lnTo>
                  <a:lnTo>
                    <a:pt x="32" y="197"/>
                  </a:lnTo>
                  <a:lnTo>
                    <a:pt x="48" y="194"/>
                  </a:lnTo>
                  <a:lnTo>
                    <a:pt x="56" y="184"/>
                  </a:lnTo>
                  <a:lnTo>
                    <a:pt x="42" y="191"/>
                  </a:lnTo>
                  <a:lnTo>
                    <a:pt x="35" y="184"/>
                  </a:lnTo>
                  <a:lnTo>
                    <a:pt x="28" y="186"/>
                  </a:lnTo>
                  <a:lnTo>
                    <a:pt x="27" y="183"/>
                  </a:lnTo>
                  <a:lnTo>
                    <a:pt x="19" y="185"/>
                  </a:lnTo>
                  <a:lnTo>
                    <a:pt x="14" y="180"/>
                  </a:lnTo>
                  <a:lnTo>
                    <a:pt x="32" y="170"/>
                  </a:lnTo>
                  <a:lnTo>
                    <a:pt x="35" y="164"/>
                  </a:lnTo>
                  <a:lnTo>
                    <a:pt x="32" y="152"/>
                  </a:lnTo>
                  <a:lnTo>
                    <a:pt x="23" y="156"/>
                  </a:lnTo>
                  <a:lnTo>
                    <a:pt x="36" y="144"/>
                  </a:lnTo>
                  <a:lnTo>
                    <a:pt x="49" y="142"/>
                  </a:lnTo>
                  <a:lnTo>
                    <a:pt x="48" y="139"/>
                  </a:lnTo>
                  <a:lnTo>
                    <a:pt x="51" y="133"/>
                  </a:lnTo>
                  <a:lnTo>
                    <a:pt x="48" y="131"/>
                  </a:lnTo>
                  <a:lnTo>
                    <a:pt x="53" y="120"/>
                  </a:lnTo>
                  <a:lnTo>
                    <a:pt x="45" y="125"/>
                  </a:lnTo>
                  <a:lnTo>
                    <a:pt x="38" y="113"/>
                  </a:lnTo>
                  <a:lnTo>
                    <a:pt x="47" y="102"/>
                  </a:lnTo>
                  <a:lnTo>
                    <a:pt x="27" y="105"/>
                  </a:lnTo>
                  <a:lnTo>
                    <a:pt x="27" y="109"/>
                  </a:lnTo>
                  <a:lnTo>
                    <a:pt x="20" y="104"/>
                  </a:lnTo>
                  <a:lnTo>
                    <a:pt x="19" y="109"/>
                  </a:lnTo>
                  <a:lnTo>
                    <a:pt x="15" y="102"/>
                  </a:lnTo>
                  <a:lnTo>
                    <a:pt x="19" y="102"/>
                  </a:lnTo>
                  <a:lnTo>
                    <a:pt x="23" y="88"/>
                  </a:lnTo>
                  <a:lnTo>
                    <a:pt x="20" y="82"/>
                  </a:lnTo>
                  <a:lnTo>
                    <a:pt x="23" y="76"/>
                  </a:lnTo>
                  <a:lnTo>
                    <a:pt x="20" y="75"/>
                  </a:lnTo>
                  <a:lnTo>
                    <a:pt x="18" y="75"/>
                  </a:lnTo>
                  <a:lnTo>
                    <a:pt x="16" y="69"/>
                  </a:lnTo>
                  <a:lnTo>
                    <a:pt x="14" y="75"/>
                  </a:lnTo>
                  <a:lnTo>
                    <a:pt x="12" y="79"/>
                  </a:lnTo>
                  <a:lnTo>
                    <a:pt x="8" y="79"/>
                  </a:lnTo>
                  <a:lnTo>
                    <a:pt x="14" y="57"/>
                  </a:lnTo>
                  <a:lnTo>
                    <a:pt x="8" y="62"/>
                  </a:lnTo>
                  <a:lnTo>
                    <a:pt x="0" y="55"/>
                  </a:lnTo>
                  <a:lnTo>
                    <a:pt x="6" y="53"/>
                  </a:lnTo>
                  <a:lnTo>
                    <a:pt x="11" y="38"/>
                  </a:lnTo>
                  <a:lnTo>
                    <a:pt x="6" y="36"/>
                  </a:lnTo>
                  <a:lnTo>
                    <a:pt x="6" y="31"/>
                  </a:lnTo>
                  <a:lnTo>
                    <a:pt x="8" y="31"/>
                  </a:lnTo>
                  <a:lnTo>
                    <a:pt x="7" y="24"/>
                  </a:lnTo>
                  <a:lnTo>
                    <a:pt x="14" y="21"/>
                  </a:lnTo>
                  <a:lnTo>
                    <a:pt x="12" y="16"/>
                  </a:lnTo>
                  <a:lnTo>
                    <a:pt x="13" y="13"/>
                  </a:lnTo>
                  <a:lnTo>
                    <a:pt x="16" y="13"/>
                  </a:lnTo>
                  <a:lnTo>
                    <a:pt x="20" y="3"/>
                  </a:lnTo>
                  <a:lnTo>
                    <a:pt x="42"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59" name="Freeform 2072"/>
            <p:cNvSpPr>
              <a:spLocks/>
            </p:cNvSpPr>
            <p:nvPr/>
          </p:nvSpPr>
          <p:spPr bwMode="auto">
            <a:xfrm>
              <a:off x="5734051" y="3473451"/>
              <a:ext cx="31750" cy="30163"/>
            </a:xfrm>
            <a:custGeom>
              <a:avLst/>
              <a:gdLst/>
              <a:ahLst/>
              <a:cxnLst>
                <a:cxn ang="0">
                  <a:pos x="37" y="0"/>
                </a:cxn>
                <a:cxn ang="0">
                  <a:pos x="40" y="14"/>
                </a:cxn>
                <a:cxn ang="0">
                  <a:pos x="27" y="22"/>
                </a:cxn>
                <a:cxn ang="0">
                  <a:pos x="25" y="25"/>
                </a:cxn>
                <a:cxn ang="0">
                  <a:pos x="11" y="34"/>
                </a:cxn>
                <a:cxn ang="0">
                  <a:pos x="0" y="39"/>
                </a:cxn>
                <a:cxn ang="0">
                  <a:pos x="3" y="33"/>
                </a:cxn>
                <a:cxn ang="0">
                  <a:pos x="31" y="14"/>
                </a:cxn>
                <a:cxn ang="0">
                  <a:pos x="37" y="0"/>
                </a:cxn>
              </a:cxnLst>
              <a:rect l="0" t="0" r="r" b="b"/>
              <a:pathLst>
                <a:path w="40" h="39">
                  <a:moveTo>
                    <a:pt x="37" y="0"/>
                  </a:moveTo>
                  <a:lnTo>
                    <a:pt x="40" y="14"/>
                  </a:lnTo>
                  <a:lnTo>
                    <a:pt x="27" y="22"/>
                  </a:lnTo>
                  <a:lnTo>
                    <a:pt x="25" y="25"/>
                  </a:lnTo>
                  <a:lnTo>
                    <a:pt x="11" y="34"/>
                  </a:lnTo>
                  <a:lnTo>
                    <a:pt x="0" y="39"/>
                  </a:lnTo>
                  <a:lnTo>
                    <a:pt x="3" y="33"/>
                  </a:lnTo>
                  <a:lnTo>
                    <a:pt x="31" y="14"/>
                  </a:lnTo>
                  <a:lnTo>
                    <a:pt x="37"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60" name="Freeform 2073"/>
            <p:cNvSpPr>
              <a:spLocks/>
            </p:cNvSpPr>
            <p:nvPr/>
          </p:nvSpPr>
          <p:spPr bwMode="auto">
            <a:xfrm>
              <a:off x="5734051" y="3473451"/>
              <a:ext cx="31750" cy="30163"/>
            </a:xfrm>
            <a:custGeom>
              <a:avLst/>
              <a:gdLst/>
              <a:ahLst/>
              <a:cxnLst>
                <a:cxn ang="0">
                  <a:pos x="37" y="0"/>
                </a:cxn>
                <a:cxn ang="0">
                  <a:pos x="40" y="14"/>
                </a:cxn>
                <a:cxn ang="0">
                  <a:pos x="27" y="22"/>
                </a:cxn>
                <a:cxn ang="0">
                  <a:pos x="25" y="25"/>
                </a:cxn>
                <a:cxn ang="0">
                  <a:pos x="11" y="34"/>
                </a:cxn>
                <a:cxn ang="0">
                  <a:pos x="0" y="39"/>
                </a:cxn>
                <a:cxn ang="0">
                  <a:pos x="3" y="33"/>
                </a:cxn>
                <a:cxn ang="0">
                  <a:pos x="31" y="14"/>
                </a:cxn>
                <a:cxn ang="0">
                  <a:pos x="37" y="0"/>
                </a:cxn>
              </a:cxnLst>
              <a:rect l="0" t="0" r="r" b="b"/>
              <a:pathLst>
                <a:path w="40" h="39">
                  <a:moveTo>
                    <a:pt x="37" y="0"/>
                  </a:moveTo>
                  <a:lnTo>
                    <a:pt x="40" y="14"/>
                  </a:lnTo>
                  <a:lnTo>
                    <a:pt x="27" y="22"/>
                  </a:lnTo>
                  <a:lnTo>
                    <a:pt x="25" y="25"/>
                  </a:lnTo>
                  <a:lnTo>
                    <a:pt x="11" y="34"/>
                  </a:lnTo>
                  <a:lnTo>
                    <a:pt x="0" y="39"/>
                  </a:lnTo>
                  <a:lnTo>
                    <a:pt x="3" y="33"/>
                  </a:lnTo>
                  <a:lnTo>
                    <a:pt x="31" y="14"/>
                  </a:lnTo>
                  <a:lnTo>
                    <a:pt x="37"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61" name="Freeform 2074"/>
            <p:cNvSpPr>
              <a:spLocks/>
            </p:cNvSpPr>
            <p:nvPr/>
          </p:nvSpPr>
          <p:spPr bwMode="auto">
            <a:xfrm>
              <a:off x="5788026" y="3494088"/>
              <a:ext cx="61913" cy="41275"/>
            </a:xfrm>
            <a:custGeom>
              <a:avLst/>
              <a:gdLst/>
              <a:ahLst/>
              <a:cxnLst>
                <a:cxn ang="0">
                  <a:pos x="58" y="0"/>
                </a:cxn>
                <a:cxn ang="0">
                  <a:pos x="63" y="0"/>
                </a:cxn>
                <a:cxn ang="0">
                  <a:pos x="71" y="6"/>
                </a:cxn>
                <a:cxn ang="0">
                  <a:pos x="74" y="12"/>
                </a:cxn>
                <a:cxn ang="0">
                  <a:pos x="71" y="14"/>
                </a:cxn>
                <a:cxn ang="0">
                  <a:pos x="74" y="15"/>
                </a:cxn>
                <a:cxn ang="0">
                  <a:pos x="78" y="28"/>
                </a:cxn>
                <a:cxn ang="0">
                  <a:pos x="74" y="42"/>
                </a:cxn>
                <a:cxn ang="0">
                  <a:pos x="68" y="30"/>
                </a:cxn>
                <a:cxn ang="0">
                  <a:pos x="60" y="36"/>
                </a:cxn>
                <a:cxn ang="0">
                  <a:pos x="58" y="40"/>
                </a:cxn>
                <a:cxn ang="0">
                  <a:pos x="64" y="46"/>
                </a:cxn>
                <a:cxn ang="0">
                  <a:pos x="60" y="52"/>
                </a:cxn>
                <a:cxn ang="0">
                  <a:pos x="56" y="47"/>
                </a:cxn>
                <a:cxn ang="0">
                  <a:pos x="51" y="48"/>
                </a:cxn>
                <a:cxn ang="0">
                  <a:pos x="40" y="43"/>
                </a:cxn>
                <a:cxn ang="0">
                  <a:pos x="36" y="34"/>
                </a:cxn>
                <a:cxn ang="0">
                  <a:pos x="40" y="29"/>
                </a:cxn>
                <a:cxn ang="0">
                  <a:pos x="30" y="23"/>
                </a:cxn>
                <a:cxn ang="0">
                  <a:pos x="25" y="29"/>
                </a:cxn>
                <a:cxn ang="0">
                  <a:pos x="22" y="26"/>
                </a:cxn>
                <a:cxn ang="0">
                  <a:pos x="16" y="30"/>
                </a:cxn>
                <a:cxn ang="0">
                  <a:pos x="15" y="26"/>
                </a:cxn>
                <a:cxn ang="0">
                  <a:pos x="11" y="26"/>
                </a:cxn>
                <a:cxn ang="0">
                  <a:pos x="5" y="35"/>
                </a:cxn>
                <a:cxn ang="0">
                  <a:pos x="1" y="35"/>
                </a:cxn>
                <a:cxn ang="0">
                  <a:pos x="0" y="33"/>
                </a:cxn>
                <a:cxn ang="0">
                  <a:pos x="5" y="21"/>
                </a:cxn>
                <a:cxn ang="0">
                  <a:pos x="16" y="19"/>
                </a:cxn>
                <a:cxn ang="0">
                  <a:pos x="25" y="12"/>
                </a:cxn>
                <a:cxn ang="0">
                  <a:pos x="31" y="14"/>
                </a:cxn>
                <a:cxn ang="0">
                  <a:pos x="30" y="21"/>
                </a:cxn>
                <a:cxn ang="0">
                  <a:pos x="37" y="19"/>
                </a:cxn>
                <a:cxn ang="0">
                  <a:pos x="40" y="15"/>
                </a:cxn>
                <a:cxn ang="0">
                  <a:pos x="45" y="15"/>
                </a:cxn>
                <a:cxn ang="0">
                  <a:pos x="49" y="9"/>
                </a:cxn>
                <a:cxn ang="0">
                  <a:pos x="60" y="9"/>
                </a:cxn>
                <a:cxn ang="0">
                  <a:pos x="58" y="0"/>
                </a:cxn>
              </a:cxnLst>
              <a:rect l="0" t="0" r="r" b="b"/>
              <a:pathLst>
                <a:path w="78" h="52">
                  <a:moveTo>
                    <a:pt x="58" y="0"/>
                  </a:moveTo>
                  <a:lnTo>
                    <a:pt x="63" y="0"/>
                  </a:lnTo>
                  <a:lnTo>
                    <a:pt x="71" y="6"/>
                  </a:lnTo>
                  <a:lnTo>
                    <a:pt x="74" y="12"/>
                  </a:lnTo>
                  <a:lnTo>
                    <a:pt x="71" y="14"/>
                  </a:lnTo>
                  <a:lnTo>
                    <a:pt x="74" y="15"/>
                  </a:lnTo>
                  <a:lnTo>
                    <a:pt x="78" y="28"/>
                  </a:lnTo>
                  <a:lnTo>
                    <a:pt x="74" y="42"/>
                  </a:lnTo>
                  <a:lnTo>
                    <a:pt x="68" y="30"/>
                  </a:lnTo>
                  <a:lnTo>
                    <a:pt x="60" y="36"/>
                  </a:lnTo>
                  <a:lnTo>
                    <a:pt x="58" y="40"/>
                  </a:lnTo>
                  <a:lnTo>
                    <a:pt x="64" y="46"/>
                  </a:lnTo>
                  <a:lnTo>
                    <a:pt x="60" y="52"/>
                  </a:lnTo>
                  <a:lnTo>
                    <a:pt x="56" y="47"/>
                  </a:lnTo>
                  <a:lnTo>
                    <a:pt x="51" y="48"/>
                  </a:lnTo>
                  <a:lnTo>
                    <a:pt x="40" y="43"/>
                  </a:lnTo>
                  <a:lnTo>
                    <a:pt x="36" y="34"/>
                  </a:lnTo>
                  <a:lnTo>
                    <a:pt x="40" y="29"/>
                  </a:lnTo>
                  <a:lnTo>
                    <a:pt x="30" y="23"/>
                  </a:lnTo>
                  <a:lnTo>
                    <a:pt x="25" y="29"/>
                  </a:lnTo>
                  <a:lnTo>
                    <a:pt x="22" y="26"/>
                  </a:lnTo>
                  <a:lnTo>
                    <a:pt x="16" y="30"/>
                  </a:lnTo>
                  <a:lnTo>
                    <a:pt x="15" y="26"/>
                  </a:lnTo>
                  <a:lnTo>
                    <a:pt x="11" y="26"/>
                  </a:lnTo>
                  <a:lnTo>
                    <a:pt x="5" y="35"/>
                  </a:lnTo>
                  <a:lnTo>
                    <a:pt x="1" y="35"/>
                  </a:lnTo>
                  <a:lnTo>
                    <a:pt x="0" y="33"/>
                  </a:lnTo>
                  <a:lnTo>
                    <a:pt x="5" y="21"/>
                  </a:lnTo>
                  <a:lnTo>
                    <a:pt x="16" y="19"/>
                  </a:lnTo>
                  <a:lnTo>
                    <a:pt x="25" y="12"/>
                  </a:lnTo>
                  <a:lnTo>
                    <a:pt x="31" y="14"/>
                  </a:lnTo>
                  <a:lnTo>
                    <a:pt x="30" y="21"/>
                  </a:lnTo>
                  <a:lnTo>
                    <a:pt x="37" y="19"/>
                  </a:lnTo>
                  <a:lnTo>
                    <a:pt x="40" y="15"/>
                  </a:lnTo>
                  <a:lnTo>
                    <a:pt x="45" y="15"/>
                  </a:lnTo>
                  <a:lnTo>
                    <a:pt x="49" y="9"/>
                  </a:lnTo>
                  <a:lnTo>
                    <a:pt x="60" y="9"/>
                  </a:lnTo>
                  <a:lnTo>
                    <a:pt x="58"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62" name="Freeform 2075"/>
            <p:cNvSpPr>
              <a:spLocks/>
            </p:cNvSpPr>
            <p:nvPr/>
          </p:nvSpPr>
          <p:spPr bwMode="auto">
            <a:xfrm>
              <a:off x="5788026" y="3494088"/>
              <a:ext cx="61913" cy="41275"/>
            </a:xfrm>
            <a:custGeom>
              <a:avLst/>
              <a:gdLst/>
              <a:ahLst/>
              <a:cxnLst>
                <a:cxn ang="0">
                  <a:pos x="58" y="0"/>
                </a:cxn>
                <a:cxn ang="0">
                  <a:pos x="63" y="0"/>
                </a:cxn>
                <a:cxn ang="0">
                  <a:pos x="71" y="6"/>
                </a:cxn>
                <a:cxn ang="0">
                  <a:pos x="74" y="12"/>
                </a:cxn>
                <a:cxn ang="0">
                  <a:pos x="71" y="14"/>
                </a:cxn>
                <a:cxn ang="0">
                  <a:pos x="74" y="15"/>
                </a:cxn>
                <a:cxn ang="0">
                  <a:pos x="78" y="28"/>
                </a:cxn>
                <a:cxn ang="0">
                  <a:pos x="74" y="42"/>
                </a:cxn>
                <a:cxn ang="0">
                  <a:pos x="68" y="30"/>
                </a:cxn>
                <a:cxn ang="0">
                  <a:pos x="60" y="36"/>
                </a:cxn>
                <a:cxn ang="0">
                  <a:pos x="58" y="40"/>
                </a:cxn>
                <a:cxn ang="0">
                  <a:pos x="64" y="46"/>
                </a:cxn>
                <a:cxn ang="0">
                  <a:pos x="60" y="52"/>
                </a:cxn>
                <a:cxn ang="0">
                  <a:pos x="56" y="47"/>
                </a:cxn>
                <a:cxn ang="0">
                  <a:pos x="51" y="48"/>
                </a:cxn>
                <a:cxn ang="0">
                  <a:pos x="40" y="43"/>
                </a:cxn>
                <a:cxn ang="0">
                  <a:pos x="36" y="34"/>
                </a:cxn>
                <a:cxn ang="0">
                  <a:pos x="40" y="29"/>
                </a:cxn>
                <a:cxn ang="0">
                  <a:pos x="30" y="23"/>
                </a:cxn>
                <a:cxn ang="0">
                  <a:pos x="25" y="29"/>
                </a:cxn>
                <a:cxn ang="0">
                  <a:pos x="22" y="26"/>
                </a:cxn>
                <a:cxn ang="0">
                  <a:pos x="16" y="30"/>
                </a:cxn>
                <a:cxn ang="0">
                  <a:pos x="15" y="26"/>
                </a:cxn>
                <a:cxn ang="0">
                  <a:pos x="11" y="26"/>
                </a:cxn>
                <a:cxn ang="0">
                  <a:pos x="5" y="35"/>
                </a:cxn>
                <a:cxn ang="0">
                  <a:pos x="1" y="35"/>
                </a:cxn>
                <a:cxn ang="0">
                  <a:pos x="0" y="33"/>
                </a:cxn>
                <a:cxn ang="0">
                  <a:pos x="5" y="21"/>
                </a:cxn>
                <a:cxn ang="0">
                  <a:pos x="16" y="19"/>
                </a:cxn>
                <a:cxn ang="0">
                  <a:pos x="25" y="12"/>
                </a:cxn>
                <a:cxn ang="0">
                  <a:pos x="31" y="14"/>
                </a:cxn>
                <a:cxn ang="0">
                  <a:pos x="30" y="21"/>
                </a:cxn>
                <a:cxn ang="0">
                  <a:pos x="37" y="19"/>
                </a:cxn>
                <a:cxn ang="0">
                  <a:pos x="40" y="15"/>
                </a:cxn>
                <a:cxn ang="0">
                  <a:pos x="45" y="15"/>
                </a:cxn>
                <a:cxn ang="0">
                  <a:pos x="49" y="9"/>
                </a:cxn>
                <a:cxn ang="0">
                  <a:pos x="60" y="9"/>
                </a:cxn>
                <a:cxn ang="0">
                  <a:pos x="58" y="0"/>
                </a:cxn>
              </a:cxnLst>
              <a:rect l="0" t="0" r="r" b="b"/>
              <a:pathLst>
                <a:path w="78" h="52">
                  <a:moveTo>
                    <a:pt x="58" y="0"/>
                  </a:moveTo>
                  <a:lnTo>
                    <a:pt x="63" y="0"/>
                  </a:lnTo>
                  <a:lnTo>
                    <a:pt x="71" y="6"/>
                  </a:lnTo>
                  <a:lnTo>
                    <a:pt x="74" y="12"/>
                  </a:lnTo>
                  <a:lnTo>
                    <a:pt x="71" y="14"/>
                  </a:lnTo>
                  <a:lnTo>
                    <a:pt x="74" y="15"/>
                  </a:lnTo>
                  <a:lnTo>
                    <a:pt x="78" y="28"/>
                  </a:lnTo>
                  <a:lnTo>
                    <a:pt x="74" y="42"/>
                  </a:lnTo>
                  <a:lnTo>
                    <a:pt x="68" y="30"/>
                  </a:lnTo>
                  <a:lnTo>
                    <a:pt x="60" y="36"/>
                  </a:lnTo>
                  <a:lnTo>
                    <a:pt x="58" y="40"/>
                  </a:lnTo>
                  <a:lnTo>
                    <a:pt x="64" y="46"/>
                  </a:lnTo>
                  <a:lnTo>
                    <a:pt x="60" y="52"/>
                  </a:lnTo>
                  <a:lnTo>
                    <a:pt x="56" y="47"/>
                  </a:lnTo>
                  <a:lnTo>
                    <a:pt x="51" y="48"/>
                  </a:lnTo>
                  <a:lnTo>
                    <a:pt x="40" y="43"/>
                  </a:lnTo>
                  <a:lnTo>
                    <a:pt x="36" y="34"/>
                  </a:lnTo>
                  <a:lnTo>
                    <a:pt x="40" y="29"/>
                  </a:lnTo>
                  <a:lnTo>
                    <a:pt x="30" y="23"/>
                  </a:lnTo>
                  <a:lnTo>
                    <a:pt x="25" y="29"/>
                  </a:lnTo>
                  <a:lnTo>
                    <a:pt x="22" y="26"/>
                  </a:lnTo>
                  <a:lnTo>
                    <a:pt x="16" y="30"/>
                  </a:lnTo>
                  <a:lnTo>
                    <a:pt x="15" y="26"/>
                  </a:lnTo>
                  <a:lnTo>
                    <a:pt x="11" y="26"/>
                  </a:lnTo>
                  <a:lnTo>
                    <a:pt x="5" y="35"/>
                  </a:lnTo>
                  <a:lnTo>
                    <a:pt x="1" y="35"/>
                  </a:lnTo>
                  <a:lnTo>
                    <a:pt x="0" y="33"/>
                  </a:lnTo>
                  <a:lnTo>
                    <a:pt x="5" y="21"/>
                  </a:lnTo>
                  <a:lnTo>
                    <a:pt x="16" y="19"/>
                  </a:lnTo>
                  <a:lnTo>
                    <a:pt x="25" y="12"/>
                  </a:lnTo>
                  <a:lnTo>
                    <a:pt x="31" y="14"/>
                  </a:lnTo>
                  <a:lnTo>
                    <a:pt x="30" y="21"/>
                  </a:lnTo>
                  <a:lnTo>
                    <a:pt x="37" y="19"/>
                  </a:lnTo>
                  <a:lnTo>
                    <a:pt x="40" y="15"/>
                  </a:lnTo>
                  <a:lnTo>
                    <a:pt x="45" y="15"/>
                  </a:lnTo>
                  <a:lnTo>
                    <a:pt x="49" y="9"/>
                  </a:lnTo>
                  <a:lnTo>
                    <a:pt x="60" y="9"/>
                  </a:lnTo>
                  <a:lnTo>
                    <a:pt x="58"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63" name="Freeform 2076"/>
            <p:cNvSpPr>
              <a:spLocks/>
            </p:cNvSpPr>
            <p:nvPr/>
          </p:nvSpPr>
          <p:spPr bwMode="auto">
            <a:xfrm>
              <a:off x="5819776" y="3484563"/>
              <a:ext cx="9525" cy="9525"/>
            </a:xfrm>
            <a:custGeom>
              <a:avLst/>
              <a:gdLst/>
              <a:ahLst/>
              <a:cxnLst>
                <a:cxn ang="0">
                  <a:pos x="5" y="0"/>
                </a:cxn>
                <a:cxn ang="0">
                  <a:pos x="12" y="0"/>
                </a:cxn>
                <a:cxn ang="0">
                  <a:pos x="11" y="11"/>
                </a:cxn>
                <a:cxn ang="0">
                  <a:pos x="1" y="13"/>
                </a:cxn>
                <a:cxn ang="0">
                  <a:pos x="0" y="6"/>
                </a:cxn>
                <a:cxn ang="0">
                  <a:pos x="5" y="0"/>
                </a:cxn>
              </a:cxnLst>
              <a:rect l="0" t="0" r="r" b="b"/>
              <a:pathLst>
                <a:path w="12" h="13">
                  <a:moveTo>
                    <a:pt x="5" y="0"/>
                  </a:moveTo>
                  <a:lnTo>
                    <a:pt x="12" y="0"/>
                  </a:lnTo>
                  <a:lnTo>
                    <a:pt x="11" y="11"/>
                  </a:lnTo>
                  <a:lnTo>
                    <a:pt x="1" y="13"/>
                  </a:lnTo>
                  <a:lnTo>
                    <a:pt x="0" y="6"/>
                  </a:lnTo>
                  <a:lnTo>
                    <a:pt x="5"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64" name="Freeform 2077"/>
            <p:cNvSpPr>
              <a:spLocks/>
            </p:cNvSpPr>
            <p:nvPr/>
          </p:nvSpPr>
          <p:spPr bwMode="auto">
            <a:xfrm>
              <a:off x="5819776" y="3484563"/>
              <a:ext cx="9525" cy="9525"/>
            </a:xfrm>
            <a:custGeom>
              <a:avLst/>
              <a:gdLst/>
              <a:ahLst/>
              <a:cxnLst>
                <a:cxn ang="0">
                  <a:pos x="5" y="0"/>
                </a:cxn>
                <a:cxn ang="0">
                  <a:pos x="12" y="0"/>
                </a:cxn>
                <a:cxn ang="0">
                  <a:pos x="11" y="11"/>
                </a:cxn>
                <a:cxn ang="0">
                  <a:pos x="1" y="13"/>
                </a:cxn>
                <a:cxn ang="0">
                  <a:pos x="0" y="6"/>
                </a:cxn>
                <a:cxn ang="0">
                  <a:pos x="5" y="0"/>
                </a:cxn>
              </a:cxnLst>
              <a:rect l="0" t="0" r="r" b="b"/>
              <a:pathLst>
                <a:path w="12" h="13">
                  <a:moveTo>
                    <a:pt x="5" y="0"/>
                  </a:moveTo>
                  <a:lnTo>
                    <a:pt x="12" y="0"/>
                  </a:lnTo>
                  <a:lnTo>
                    <a:pt x="11" y="11"/>
                  </a:lnTo>
                  <a:lnTo>
                    <a:pt x="1" y="13"/>
                  </a:lnTo>
                  <a:lnTo>
                    <a:pt x="0" y="6"/>
                  </a:lnTo>
                  <a:lnTo>
                    <a:pt x="5"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65" name="Freeform 2078"/>
            <p:cNvSpPr>
              <a:spLocks/>
            </p:cNvSpPr>
            <p:nvPr/>
          </p:nvSpPr>
          <p:spPr bwMode="auto">
            <a:xfrm>
              <a:off x="5808663" y="3473451"/>
              <a:ext cx="11113" cy="19050"/>
            </a:xfrm>
            <a:custGeom>
              <a:avLst/>
              <a:gdLst/>
              <a:ahLst/>
              <a:cxnLst>
                <a:cxn ang="0">
                  <a:pos x="15" y="0"/>
                </a:cxn>
                <a:cxn ang="0">
                  <a:pos x="15" y="13"/>
                </a:cxn>
                <a:cxn ang="0">
                  <a:pos x="0" y="26"/>
                </a:cxn>
                <a:cxn ang="0">
                  <a:pos x="0" y="22"/>
                </a:cxn>
                <a:cxn ang="0">
                  <a:pos x="15" y="0"/>
                </a:cxn>
              </a:cxnLst>
              <a:rect l="0" t="0" r="r" b="b"/>
              <a:pathLst>
                <a:path w="15" h="26">
                  <a:moveTo>
                    <a:pt x="15" y="0"/>
                  </a:moveTo>
                  <a:lnTo>
                    <a:pt x="15" y="13"/>
                  </a:lnTo>
                  <a:lnTo>
                    <a:pt x="0" y="26"/>
                  </a:lnTo>
                  <a:lnTo>
                    <a:pt x="0" y="22"/>
                  </a:lnTo>
                  <a:lnTo>
                    <a:pt x="15"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66" name="Freeform 2079"/>
            <p:cNvSpPr>
              <a:spLocks/>
            </p:cNvSpPr>
            <p:nvPr/>
          </p:nvSpPr>
          <p:spPr bwMode="auto">
            <a:xfrm>
              <a:off x="5808663" y="3473451"/>
              <a:ext cx="11113" cy="19050"/>
            </a:xfrm>
            <a:custGeom>
              <a:avLst/>
              <a:gdLst/>
              <a:ahLst/>
              <a:cxnLst>
                <a:cxn ang="0">
                  <a:pos x="15" y="0"/>
                </a:cxn>
                <a:cxn ang="0">
                  <a:pos x="15" y="13"/>
                </a:cxn>
                <a:cxn ang="0">
                  <a:pos x="0" y="26"/>
                </a:cxn>
                <a:cxn ang="0">
                  <a:pos x="0" y="22"/>
                </a:cxn>
                <a:cxn ang="0">
                  <a:pos x="15" y="0"/>
                </a:cxn>
              </a:cxnLst>
              <a:rect l="0" t="0" r="r" b="b"/>
              <a:pathLst>
                <a:path w="15" h="26">
                  <a:moveTo>
                    <a:pt x="15" y="0"/>
                  </a:moveTo>
                  <a:lnTo>
                    <a:pt x="15" y="13"/>
                  </a:lnTo>
                  <a:lnTo>
                    <a:pt x="0" y="26"/>
                  </a:lnTo>
                  <a:lnTo>
                    <a:pt x="0" y="22"/>
                  </a:lnTo>
                  <a:lnTo>
                    <a:pt x="15"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67" name="Freeform 2080"/>
            <p:cNvSpPr>
              <a:spLocks/>
            </p:cNvSpPr>
            <p:nvPr/>
          </p:nvSpPr>
          <p:spPr bwMode="auto">
            <a:xfrm>
              <a:off x="5819776" y="3473451"/>
              <a:ext cx="9525" cy="11113"/>
            </a:xfrm>
            <a:custGeom>
              <a:avLst/>
              <a:gdLst/>
              <a:ahLst/>
              <a:cxnLst>
                <a:cxn ang="0">
                  <a:pos x="0" y="0"/>
                </a:cxn>
                <a:cxn ang="0">
                  <a:pos x="8" y="4"/>
                </a:cxn>
                <a:cxn ang="0">
                  <a:pos x="12" y="12"/>
                </a:cxn>
                <a:cxn ang="0">
                  <a:pos x="9" y="12"/>
                </a:cxn>
                <a:cxn ang="0">
                  <a:pos x="8" y="14"/>
                </a:cxn>
                <a:cxn ang="0">
                  <a:pos x="5" y="11"/>
                </a:cxn>
                <a:cxn ang="0">
                  <a:pos x="3" y="6"/>
                </a:cxn>
                <a:cxn ang="0">
                  <a:pos x="1" y="6"/>
                </a:cxn>
                <a:cxn ang="0">
                  <a:pos x="0" y="0"/>
                </a:cxn>
              </a:cxnLst>
              <a:rect l="0" t="0" r="r" b="b"/>
              <a:pathLst>
                <a:path w="12" h="14">
                  <a:moveTo>
                    <a:pt x="0" y="0"/>
                  </a:moveTo>
                  <a:lnTo>
                    <a:pt x="8" y="4"/>
                  </a:lnTo>
                  <a:lnTo>
                    <a:pt x="12" y="12"/>
                  </a:lnTo>
                  <a:lnTo>
                    <a:pt x="9" y="12"/>
                  </a:lnTo>
                  <a:lnTo>
                    <a:pt x="8" y="14"/>
                  </a:lnTo>
                  <a:lnTo>
                    <a:pt x="5" y="11"/>
                  </a:lnTo>
                  <a:lnTo>
                    <a:pt x="3" y="6"/>
                  </a:lnTo>
                  <a:lnTo>
                    <a:pt x="1" y="6"/>
                  </a:lnTo>
                  <a:lnTo>
                    <a:pt x="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68" name="Freeform 2081"/>
            <p:cNvSpPr>
              <a:spLocks/>
            </p:cNvSpPr>
            <p:nvPr/>
          </p:nvSpPr>
          <p:spPr bwMode="auto">
            <a:xfrm>
              <a:off x="5819776" y="3473451"/>
              <a:ext cx="9525" cy="11113"/>
            </a:xfrm>
            <a:custGeom>
              <a:avLst/>
              <a:gdLst/>
              <a:ahLst/>
              <a:cxnLst>
                <a:cxn ang="0">
                  <a:pos x="0" y="0"/>
                </a:cxn>
                <a:cxn ang="0">
                  <a:pos x="8" y="4"/>
                </a:cxn>
                <a:cxn ang="0">
                  <a:pos x="12" y="12"/>
                </a:cxn>
                <a:cxn ang="0">
                  <a:pos x="9" y="12"/>
                </a:cxn>
                <a:cxn ang="0">
                  <a:pos x="8" y="14"/>
                </a:cxn>
                <a:cxn ang="0">
                  <a:pos x="5" y="11"/>
                </a:cxn>
                <a:cxn ang="0">
                  <a:pos x="3" y="6"/>
                </a:cxn>
                <a:cxn ang="0">
                  <a:pos x="1" y="6"/>
                </a:cxn>
                <a:cxn ang="0">
                  <a:pos x="0" y="0"/>
                </a:cxn>
              </a:cxnLst>
              <a:rect l="0" t="0" r="r" b="b"/>
              <a:pathLst>
                <a:path w="12" h="14">
                  <a:moveTo>
                    <a:pt x="0" y="0"/>
                  </a:moveTo>
                  <a:lnTo>
                    <a:pt x="8" y="4"/>
                  </a:lnTo>
                  <a:lnTo>
                    <a:pt x="12" y="12"/>
                  </a:lnTo>
                  <a:lnTo>
                    <a:pt x="9" y="12"/>
                  </a:lnTo>
                  <a:lnTo>
                    <a:pt x="8" y="14"/>
                  </a:lnTo>
                  <a:lnTo>
                    <a:pt x="5" y="11"/>
                  </a:lnTo>
                  <a:lnTo>
                    <a:pt x="3" y="6"/>
                  </a:lnTo>
                  <a:lnTo>
                    <a:pt x="1" y="6"/>
                  </a:lnTo>
                  <a:lnTo>
                    <a:pt x="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69" name="Freeform 2082"/>
            <p:cNvSpPr>
              <a:spLocks/>
            </p:cNvSpPr>
            <p:nvPr/>
          </p:nvSpPr>
          <p:spPr bwMode="auto">
            <a:xfrm>
              <a:off x="5797551" y="3473451"/>
              <a:ext cx="11113" cy="30163"/>
            </a:xfrm>
            <a:custGeom>
              <a:avLst/>
              <a:gdLst/>
              <a:ahLst/>
              <a:cxnLst>
                <a:cxn ang="0">
                  <a:pos x="8" y="0"/>
                </a:cxn>
                <a:cxn ang="0">
                  <a:pos x="12" y="2"/>
                </a:cxn>
                <a:cxn ang="0">
                  <a:pos x="12" y="6"/>
                </a:cxn>
                <a:cxn ang="0">
                  <a:pos x="9" y="22"/>
                </a:cxn>
                <a:cxn ang="0">
                  <a:pos x="9" y="35"/>
                </a:cxn>
                <a:cxn ang="0">
                  <a:pos x="7" y="39"/>
                </a:cxn>
                <a:cxn ang="0">
                  <a:pos x="0" y="25"/>
                </a:cxn>
                <a:cxn ang="0">
                  <a:pos x="1" y="20"/>
                </a:cxn>
                <a:cxn ang="0">
                  <a:pos x="4" y="20"/>
                </a:cxn>
                <a:cxn ang="0">
                  <a:pos x="7" y="2"/>
                </a:cxn>
                <a:cxn ang="0">
                  <a:pos x="8" y="0"/>
                </a:cxn>
              </a:cxnLst>
              <a:rect l="0" t="0" r="r" b="b"/>
              <a:pathLst>
                <a:path w="12" h="39">
                  <a:moveTo>
                    <a:pt x="8" y="0"/>
                  </a:moveTo>
                  <a:lnTo>
                    <a:pt x="12" y="2"/>
                  </a:lnTo>
                  <a:lnTo>
                    <a:pt x="12" y="6"/>
                  </a:lnTo>
                  <a:lnTo>
                    <a:pt x="9" y="22"/>
                  </a:lnTo>
                  <a:lnTo>
                    <a:pt x="9" y="35"/>
                  </a:lnTo>
                  <a:lnTo>
                    <a:pt x="7" y="39"/>
                  </a:lnTo>
                  <a:lnTo>
                    <a:pt x="0" y="25"/>
                  </a:lnTo>
                  <a:lnTo>
                    <a:pt x="1" y="20"/>
                  </a:lnTo>
                  <a:lnTo>
                    <a:pt x="4" y="20"/>
                  </a:lnTo>
                  <a:lnTo>
                    <a:pt x="7" y="2"/>
                  </a:lnTo>
                  <a:lnTo>
                    <a:pt x="8"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70" name="Freeform 2083"/>
            <p:cNvSpPr>
              <a:spLocks/>
            </p:cNvSpPr>
            <p:nvPr/>
          </p:nvSpPr>
          <p:spPr bwMode="auto">
            <a:xfrm>
              <a:off x="5797551" y="3473451"/>
              <a:ext cx="11113" cy="30163"/>
            </a:xfrm>
            <a:custGeom>
              <a:avLst/>
              <a:gdLst/>
              <a:ahLst/>
              <a:cxnLst>
                <a:cxn ang="0">
                  <a:pos x="8" y="0"/>
                </a:cxn>
                <a:cxn ang="0">
                  <a:pos x="12" y="2"/>
                </a:cxn>
                <a:cxn ang="0">
                  <a:pos x="12" y="6"/>
                </a:cxn>
                <a:cxn ang="0">
                  <a:pos x="9" y="22"/>
                </a:cxn>
                <a:cxn ang="0">
                  <a:pos x="9" y="35"/>
                </a:cxn>
                <a:cxn ang="0">
                  <a:pos x="7" y="39"/>
                </a:cxn>
                <a:cxn ang="0">
                  <a:pos x="0" y="25"/>
                </a:cxn>
                <a:cxn ang="0">
                  <a:pos x="1" y="20"/>
                </a:cxn>
                <a:cxn ang="0">
                  <a:pos x="4" y="20"/>
                </a:cxn>
                <a:cxn ang="0">
                  <a:pos x="7" y="2"/>
                </a:cxn>
                <a:cxn ang="0">
                  <a:pos x="8" y="0"/>
                </a:cxn>
              </a:cxnLst>
              <a:rect l="0" t="0" r="r" b="b"/>
              <a:pathLst>
                <a:path w="12" h="39">
                  <a:moveTo>
                    <a:pt x="8" y="0"/>
                  </a:moveTo>
                  <a:lnTo>
                    <a:pt x="12" y="2"/>
                  </a:lnTo>
                  <a:lnTo>
                    <a:pt x="12" y="6"/>
                  </a:lnTo>
                  <a:lnTo>
                    <a:pt x="9" y="22"/>
                  </a:lnTo>
                  <a:lnTo>
                    <a:pt x="9" y="35"/>
                  </a:lnTo>
                  <a:lnTo>
                    <a:pt x="7" y="39"/>
                  </a:lnTo>
                  <a:lnTo>
                    <a:pt x="0" y="25"/>
                  </a:lnTo>
                  <a:lnTo>
                    <a:pt x="1" y="20"/>
                  </a:lnTo>
                  <a:lnTo>
                    <a:pt x="4" y="20"/>
                  </a:lnTo>
                  <a:lnTo>
                    <a:pt x="7" y="2"/>
                  </a:lnTo>
                  <a:lnTo>
                    <a:pt x="8"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71" name="Freeform 2084"/>
            <p:cNvSpPr>
              <a:spLocks/>
            </p:cNvSpPr>
            <p:nvPr/>
          </p:nvSpPr>
          <p:spPr bwMode="auto">
            <a:xfrm>
              <a:off x="5788026" y="3462338"/>
              <a:ext cx="20638" cy="20638"/>
            </a:xfrm>
            <a:custGeom>
              <a:avLst/>
              <a:gdLst/>
              <a:ahLst/>
              <a:cxnLst>
                <a:cxn ang="0">
                  <a:pos x="0" y="0"/>
                </a:cxn>
                <a:cxn ang="0">
                  <a:pos x="11" y="5"/>
                </a:cxn>
                <a:cxn ang="0">
                  <a:pos x="25" y="6"/>
                </a:cxn>
                <a:cxn ang="0">
                  <a:pos x="23" y="13"/>
                </a:cxn>
                <a:cxn ang="0">
                  <a:pos x="1" y="26"/>
                </a:cxn>
                <a:cxn ang="0">
                  <a:pos x="0" y="0"/>
                </a:cxn>
              </a:cxnLst>
              <a:rect l="0" t="0" r="r" b="b"/>
              <a:pathLst>
                <a:path w="25" h="26">
                  <a:moveTo>
                    <a:pt x="0" y="0"/>
                  </a:moveTo>
                  <a:lnTo>
                    <a:pt x="11" y="5"/>
                  </a:lnTo>
                  <a:lnTo>
                    <a:pt x="25" y="6"/>
                  </a:lnTo>
                  <a:lnTo>
                    <a:pt x="23" y="13"/>
                  </a:lnTo>
                  <a:lnTo>
                    <a:pt x="1" y="26"/>
                  </a:lnTo>
                  <a:lnTo>
                    <a:pt x="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72" name="Freeform 2085"/>
            <p:cNvSpPr>
              <a:spLocks/>
            </p:cNvSpPr>
            <p:nvPr/>
          </p:nvSpPr>
          <p:spPr bwMode="auto">
            <a:xfrm>
              <a:off x="5788026" y="3462338"/>
              <a:ext cx="20638" cy="20638"/>
            </a:xfrm>
            <a:custGeom>
              <a:avLst/>
              <a:gdLst/>
              <a:ahLst/>
              <a:cxnLst>
                <a:cxn ang="0">
                  <a:pos x="0" y="0"/>
                </a:cxn>
                <a:cxn ang="0">
                  <a:pos x="11" y="5"/>
                </a:cxn>
                <a:cxn ang="0">
                  <a:pos x="25" y="6"/>
                </a:cxn>
                <a:cxn ang="0">
                  <a:pos x="23" y="13"/>
                </a:cxn>
                <a:cxn ang="0">
                  <a:pos x="1" y="26"/>
                </a:cxn>
                <a:cxn ang="0">
                  <a:pos x="0" y="0"/>
                </a:cxn>
              </a:cxnLst>
              <a:rect l="0" t="0" r="r" b="b"/>
              <a:pathLst>
                <a:path w="25" h="26">
                  <a:moveTo>
                    <a:pt x="0" y="0"/>
                  </a:moveTo>
                  <a:lnTo>
                    <a:pt x="11" y="5"/>
                  </a:lnTo>
                  <a:lnTo>
                    <a:pt x="25" y="6"/>
                  </a:lnTo>
                  <a:lnTo>
                    <a:pt x="23" y="13"/>
                  </a:lnTo>
                  <a:lnTo>
                    <a:pt x="1" y="26"/>
                  </a:lnTo>
                  <a:lnTo>
                    <a:pt x="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73" name="Freeform 2086"/>
            <p:cNvSpPr>
              <a:spLocks/>
            </p:cNvSpPr>
            <p:nvPr/>
          </p:nvSpPr>
          <p:spPr bwMode="auto">
            <a:xfrm>
              <a:off x="5819776" y="3452813"/>
              <a:ext cx="19050" cy="20638"/>
            </a:xfrm>
            <a:custGeom>
              <a:avLst/>
              <a:gdLst/>
              <a:ahLst/>
              <a:cxnLst>
                <a:cxn ang="0">
                  <a:pos x="0" y="0"/>
                </a:cxn>
                <a:cxn ang="0">
                  <a:pos x="16" y="1"/>
                </a:cxn>
                <a:cxn ang="0">
                  <a:pos x="20" y="6"/>
                </a:cxn>
                <a:cxn ang="0">
                  <a:pos x="20" y="17"/>
                </a:cxn>
                <a:cxn ang="0">
                  <a:pos x="24" y="26"/>
                </a:cxn>
                <a:cxn ang="0">
                  <a:pos x="16" y="25"/>
                </a:cxn>
                <a:cxn ang="0">
                  <a:pos x="0" y="0"/>
                </a:cxn>
              </a:cxnLst>
              <a:rect l="0" t="0" r="r" b="b"/>
              <a:pathLst>
                <a:path w="24" h="26">
                  <a:moveTo>
                    <a:pt x="0" y="0"/>
                  </a:moveTo>
                  <a:lnTo>
                    <a:pt x="16" y="1"/>
                  </a:lnTo>
                  <a:lnTo>
                    <a:pt x="20" y="6"/>
                  </a:lnTo>
                  <a:lnTo>
                    <a:pt x="20" y="17"/>
                  </a:lnTo>
                  <a:lnTo>
                    <a:pt x="24" y="26"/>
                  </a:lnTo>
                  <a:lnTo>
                    <a:pt x="16" y="25"/>
                  </a:lnTo>
                  <a:lnTo>
                    <a:pt x="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74" name="Freeform 2087"/>
            <p:cNvSpPr>
              <a:spLocks/>
            </p:cNvSpPr>
            <p:nvPr/>
          </p:nvSpPr>
          <p:spPr bwMode="auto">
            <a:xfrm>
              <a:off x="5819776" y="3452813"/>
              <a:ext cx="19050" cy="20638"/>
            </a:xfrm>
            <a:custGeom>
              <a:avLst/>
              <a:gdLst/>
              <a:ahLst/>
              <a:cxnLst>
                <a:cxn ang="0">
                  <a:pos x="0" y="0"/>
                </a:cxn>
                <a:cxn ang="0">
                  <a:pos x="16" y="1"/>
                </a:cxn>
                <a:cxn ang="0">
                  <a:pos x="20" y="6"/>
                </a:cxn>
                <a:cxn ang="0">
                  <a:pos x="20" y="17"/>
                </a:cxn>
                <a:cxn ang="0">
                  <a:pos x="24" y="26"/>
                </a:cxn>
                <a:cxn ang="0">
                  <a:pos x="16" y="25"/>
                </a:cxn>
                <a:cxn ang="0">
                  <a:pos x="0" y="0"/>
                </a:cxn>
              </a:cxnLst>
              <a:rect l="0" t="0" r="r" b="b"/>
              <a:pathLst>
                <a:path w="24" h="26">
                  <a:moveTo>
                    <a:pt x="0" y="0"/>
                  </a:moveTo>
                  <a:lnTo>
                    <a:pt x="16" y="1"/>
                  </a:lnTo>
                  <a:lnTo>
                    <a:pt x="20" y="6"/>
                  </a:lnTo>
                  <a:lnTo>
                    <a:pt x="20" y="17"/>
                  </a:lnTo>
                  <a:lnTo>
                    <a:pt x="24" y="26"/>
                  </a:lnTo>
                  <a:lnTo>
                    <a:pt x="16" y="25"/>
                  </a:lnTo>
                  <a:lnTo>
                    <a:pt x="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75" name="Freeform 2088"/>
            <p:cNvSpPr>
              <a:spLocks/>
            </p:cNvSpPr>
            <p:nvPr/>
          </p:nvSpPr>
          <p:spPr bwMode="auto">
            <a:xfrm>
              <a:off x="5808663" y="3452813"/>
              <a:ext cx="11113" cy="20638"/>
            </a:xfrm>
            <a:custGeom>
              <a:avLst/>
              <a:gdLst/>
              <a:ahLst/>
              <a:cxnLst>
                <a:cxn ang="0">
                  <a:pos x="2" y="0"/>
                </a:cxn>
                <a:cxn ang="0">
                  <a:pos x="12" y="18"/>
                </a:cxn>
                <a:cxn ang="0">
                  <a:pos x="15" y="26"/>
                </a:cxn>
                <a:cxn ang="0">
                  <a:pos x="6" y="13"/>
                </a:cxn>
                <a:cxn ang="0">
                  <a:pos x="0" y="18"/>
                </a:cxn>
                <a:cxn ang="0">
                  <a:pos x="2" y="0"/>
                </a:cxn>
              </a:cxnLst>
              <a:rect l="0" t="0" r="r" b="b"/>
              <a:pathLst>
                <a:path w="15" h="26">
                  <a:moveTo>
                    <a:pt x="2" y="0"/>
                  </a:moveTo>
                  <a:lnTo>
                    <a:pt x="12" y="18"/>
                  </a:lnTo>
                  <a:lnTo>
                    <a:pt x="15" y="26"/>
                  </a:lnTo>
                  <a:lnTo>
                    <a:pt x="6" y="13"/>
                  </a:lnTo>
                  <a:lnTo>
                    <a:pt x="0" y="18"/>
                  </a:lnTo>
                  <a:lnTo>
                    <a:pt x="2"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76" name="Freeform 2089"/>
            <p:cNvSpPr>
              <a:spLocks/>
            </p:cNvSpPr>
            <p:nvPr/>
          </p:nvSpPr>
          <p:spPr bwMode="auto">
            <a:xfrm>
              <a:off x="5808663" y="3452813"/>
              <a:ext cx="11113" cy="20638"/>
            </a:xfrm>
            <a:custGeom>
              <a:avLst/>
              <a:gdLst/>
              <a:ahLst/>
              <a:cxnLst>
                <a:cxn ang="0">
                  <a:pos x="2" y="0"/>
                </a:cxn>
                <a:cxn ang="0">
                  <a:pos x="12" y="18"/>
                </a:cxn>
                <a:cxn ang="0">
                  <a:pos x="15" y="26"/>
                </a:cxn>
                <a:cxn ang="0">
                  <a:pos x="6" y="13"/>
                </a:cxn>
                <a:cxn ang="0">
                  <a:pos x="0" y="18"/>
                </a:cxn>
                <a:cxn ang="0">
                  <a:pos x="2" y="0"/>
                </a:cxn>
              </a:cxnLst>
              <a:rect l="0" t="0" r="r" b="b"/>
              <a:pathLst>
                <a:path w="15" h="26">
                  <a:moveTo>
                    <a:pt x="2" y="0"/>
                  </a:moveTo>
                  <a:lnTo>
                    <a:pt x="12" y="18"/>
                  </a:lnTo>
                  <a:lnTo>
                    <a:pt x="15" y="26"/>
                  </a:lnTo>
                  <a:lnTo>
                    <a:pt x="6" y="13"/>
                  </a:lnTo>
                  <a:lnTo>
                    <a:pt x="0" y="18"/>
                  </a:lnTo>
                  <a:lnTo>
                    <a:pt x="2"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77" name="Freeform 2090"/>
            <p:cNvSpPr>
              <a:spLocks/>
            </p:cNvSpPr>
            <p:nvPr/>
          </p:nvSpPr>
          <p:spPr bwMode="auto">
            <a:xfrm>
              <a:off x="5765801" y="3378201"/>
              <a:ext cx="52388" cy="84138"/>
            </a:xfrm>
            <a:custGeom>
              <a:avLst/>
              <a:gdLst/>
              <a:ahLst/>
              <a:cxnLst>
                <a:cxn ang="0">
                  <a:pos x="15" y="0"/>
                </a:cxn>
                <a:cxn ang="0">
                  <a:pos x="30" y="6"/>
                </a:cxn>
                <a:cxn ang="0">
                  <a:pos x="32" y="4"/>
                </a:cxn>
                <a:cxn ang="0">
                  <a:pos x="35" y="1"/>
                </a:cxn>
                <a:cxn ang="0">
                  <a:pos x="38" y="3"/>
                </a:cxn>
                <a:cxn ang="0">
                  <a:pos x="36" y="20"/>
                </a:cxn>
                <a:cxn ang="0">
                  <a:pos x="42" y="30"/>
                </a:cxn>
                <a:cxn ang="0">
                  <a:pos x="36" y="43"/>
                </a:cxn>
                <a:cxn ang="0">
                  <a:pos x="30" y="48"/>
                </a:cxn>
                <a:cxn ang="0">
                  <a:pos x="25" y="57"/>
                </a:cxn>
                <a:cxn ang="0">
                  <a:pos x="29" y="74"/>
                </a:cxn>
                <a:cxn ang="0">
                  <a:pos x="32" y="82"/>
                </a:cxn>
                <a:cxn ang="0">
                  <a:pos x="38" y="81"/>
                </a:cxn>
                <a:cxn ang="0">
                  <a:pos x="38" y="76"/>
                </a:cxn>
                <a:cxn ang="0">
                  <a:pos x="44" y="75"/>
                </a:cxn>
                <a:cxn ang="0">
                  <a:pos x="51" y="85"/>
                </a:cxn>
                <a:cxn ang="0">
                  <a:pos x="52" y="79"/>
                </a:cxn>
                <a:cxn ang="0">
                  <a:pos x="62" y="84"/>
                </a:cxn>
                <a:cxn ang="0">
                  <a:pos x="58" y="88"/>
                </a:cxn>
                <a:cxn ang="0">
                  <a:pos x="62" y="92"/>
                </a:cxn>
                <a:cxn ang="0">
                  <a:pos x="62" y="96"/>
                </a:cxn>
                <a:cxn ang="0">
                  <a:pos x="65" y="97"/>
                </a:cxn>
                <a:cxn ang="0">
                  <a:pos x="64" y="104"/>
                </a:cxn>
                <a:cxn ang="0">
                  <a:pos x="62" y="100"/>
                </a:cxn>
                <a:cxn ang="0">
                  <a:pos x="64" y="99"/>
                </a:cxn>
                <a:cxn ang="0">
                  <a:pos x="54" y="96"/>
                </a:cxn>
                <a:cxn ang="0">
                  <a:pos x="44" y="83"/>
                </a:cxn>
                <a:cxn ang="0">
                  <a:pos x="42" y="82"/>
                </a:cxn>
                <a:cxn ang="0">
                  <a:pos x="44" y="93"/>
                </a:cxn>
                <a:cxn ang="0">
                  <a:pos x="32" y="82"/>
                </a:cxn>
                <a:cxn ang="0">
                  <a:pos x="29" y="82"/>
                </a:cxn>
                <a:cxn ang="0">
                  <a:pos x="24" y="86"/>
                </a:cxn>
                <a:cxn ang="0">
                  <a:pos x="15" y="84"/>
                </a:cxn>
                <a:cxn ang="0">
                  <a:pos x="14" y="78"/>
                </a:cxn>
                <a:cxn ang="0">
                  <a:pos x="18" y="69"/>
                </a:cxn>
                <a:cxn ang="0">
                  <a:pos x="14" y="67"/>
                </a:cxn>
                <a:cxn ang="0">
                  <a:pos x="13" y="74"/>
                </a:cxn>
                <a:cxn ang="0">
                  <a:pos x="5" y="62"/>
                </a:cxn>
                <a:cxn ang="0">
                  <a:pos x="0" y="42"/>
                </a:cxn>
                <a:cxn ang="0">
                  <a:pos x="9" y="43"/>
                </a:cxn>
                <a:cxn ang="0">
                  <a:pos x="14" y="2"/>
                </a:cxn>
                <a:cxn ang="0">
                  <a:pos x="15" y="0"/>
                </a:cxn>
              </a:cxnLst>
              <a:rect l="0" t="0" r="r" b="b"/>
              <a:pathLst>
                <a:path w="65" h="104">
                  <a:moveTo>
                    <a:pt x="15" y="0"/>
                  </a:moveTo>
                  <a:lnTo>
                    <a:pt x="30" y="6"/>
                  </a:lnTo>
                  <a:lnTo>
                    <a:pt x="32" y="4"/>
                  </a:lnTo>
                  <a:lnTo>
                    <a:pt x="35" y="1"/>
                  </a:lnTo>
                  <a:lnTo>
                    <a:pt x="38" y="3"/>
                  </a:lnTo>
                  <a:lnTo>
                    <a:pt x="36" y="20"/>
                  </a:lnTo>
                  <a:lnTo>
                    <a:pt x="42" y="30"/>
                  </a:lnTo>
                  <a:lnTo>
                    <a:pt x="36" y="43"/>
                  </a:lnTo>
                  <a:lnTo>
                    <a:pt x="30" y="48"/>
                  </a:lnTo>
                  <a:lnTo>
                    <a:pt x="25" y="57"/>
                  </a:lnTo>
                  <a:lnTo>
                    <a:pt x="29" y="74"/>
                  </a:lnTo>
                  <a:lnTo>
                    <a:pt x="32" y="82"/>
                  </a:lnTo>
                  <a:lnTo>
                    <a:pt x="38" y="81"/>
                  </a:lnTo>
                  <a:lnTo>
                    <a:pt x="38" y="76"/>
                  </a:lnTo>
                  <a:lnTo>
                    <a:pt x="44" y="75"/>
                  </a:lnTo>
                  <a:lnTo>
                    <a:pt x="51" y="85"/>
                  </a:lnTo>
                  <a:lnTo>
                    <a:pt x="52" y="79"/>
                  </a:lnTo>
                  <a:lnTo>
                    <a:pt x="62" y="84"/>
                  </a:lnTo>
                  <a:lnTo>
                    <a:pt x="58" y="88"/>
                  </a:lnTo>
                  <a:lnTo>
                    <a:pt x="62" y="92"/>
                  </a:lnTo>
                  <a:lnTo>
                    <a:pt x="62" y="96"/>
                  </a:lnTo>
                  <a:lnTo>
                    <a:pt x="65" y="97"/>
                  </a:lnTo>
                  <a:lnTo>
                    <a:pt x="64" y="104"/>
                  </a:lnTo>
                  <a:lnTo>
                    <a:pt x="62" y="100"/>
                  </a:lnTo>
                  <a:lnTo>
                    <a:pt x="64" y="99"/>
                  </a:lnTo>
                  <a:lnTo>
                    <a:pt x="54" y="96"/>
                  </a:lnTo>
                  <a:lnTo>
                    <a:pt x="44" y="83"/>
                  </a:lnTo>
                  <a:lnTo>
                    <a:pt x="42" y="82"/>
                  </a:lnTo>
                  <a:lnTo>
                    <a:pt x="44" y="93"/>
                  </a:lnTo>
                  <a:lnTo>
                    <a:pt x="32" y="82"/>
                  </a:lnTo>
                  <a:lnTo>
                    <a:pt x="29" y="82"/>
                  </a:lnTo>
                  <a:lnTo>
                    <a:pt x="24" y="86"/>
                  </a:lnTo>
                  <a:lnTo>
                    <a:pt x="15" y="84"/>
                  </a:lnTo>
                  <a:lnTo>
                    <a:pt x="14" y="78"/>
                  </a:lnTo>
                  <a:lnTo>
                    <a:pt x="18" y="69"/>
                  </a:lnTo>
                  <a:lnTo>
                    <a:pt x="14" y="67"/>
                  </a:lnTo>
                  <a:lnTo>
                    <a:pt x="13" y="74"/>
                  </a:lnTo>
                  <a:lnTo>
                    <a:pt x="5" y="62"/>
                  </a:lnTo>
                  <a:lnTo>
                    <a:pt x="0" y="42"/>
                  </a:lnTo>
                  <a:lnTo>
                    <a:pt x="9" y="43"/>
                  </a:lnTo>
                  <a:lnTo>
                    <a:pt x="14" y="2"/>
                  </a:lnTo>
                  <a:lnTo>
                    <a:pt x="15"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78" name="Freeform 2091"/>
            <p:cNvSpPr>
              <a:spLocks/>
            </p:cNvSpPr>
            <p:nvPr/>
          </p:nvSpPr>
          <p:spPr bwMode="auto">
            <a:xfrm>
              <a:off x="5765801" y="3378201"/>
              <a:ext cx="52388" cy="84138"/>
            </a:xfrm>
            <a:custGeom>
              <a:avLst/>
              <a:gdLst/>
              <a:ahLst/>
              <a:cxnLst>
                <a:cxn ang="0">
                  <a:pos x="15" y="0"/>
                </a:cxn>
                <a:cxn ang="0">
                  <a:pos x="30" y="6"/>
                </a:cxn>
                <a:cxn ang="0">
                  <a:pos x="32" y="4"/>
                </a:cxn>
                <a:cxn ang="0">
                  <a:pos x="35" y="1"/>
                </a:cxn>
                <a:cxn ang="0">
                  <a:pos x="38" y="3"/>
                </a:cxn>
                <a:cxn ang="0">
                  <a:pos x="36" y="20"/>
                </a:cxn>
                <a:cxn ang="0">
                  <a:pos x="42" y="30"/>
                </a:cxn>
                <a:cxn ang="0">
                  <a:pos x="36" y="43"/>
                </a:cxn>
                <a:cxn ang="0">
                  <a:pos x="30" y="48"/>
                </a:cxn>
                <a:cxn ang="0">
                  <a:pos x="25" y="57"/>
                </a:cxn>
                <a:cxn ang="0">
                  <a:pos x="29" y="74"/>
                </a:cxn>
                <a:cxn ang="0">
                  <a:pos x="32" y="82"/>
                </a:cxn>
                <a:cxn ang="0">
                  <a:pos x="38" y="81"/>
                </a:cxn>
                <a:cxn ang="0">
                  <a:pos x="38" y="76"/>
                </a:cxn>
                <a:cxn ang="0">
                  <a:pos x="44" y="75"/>
                </a:cxn>
                <a:cxn ang="0">
                  <a:pos x="51" y="85"/>
                </a:cxn>
                <a:cxn ang="0">
                  <a:pos x="52" y="79"/>
                </a:cxn>
                <a:cxn ang="0">
                  <a:pos x="62" y="84"/>
                </a:cxn>
                <a:cxn ang="0">
                  <a:pos x="58" y="88"/>
                </a:cxn>
                <a:cxn ang="0">
                  <a:pos x="62" y="92"/>
                </a:cxn>
                <a:cxn ang="0">
                  <a:pos x="62" y="96"/>
                </a:cxn>
                <a:cxn ang="0">
                  <a:pos x="65" y="97"/>
                </a:cxn>
                <a:cxn ang="0">
                  <a:pos x="64" y="104"/>
                </a:cxn>
                <a:cxn ang="0">
                  <a:pos x="62" y="100"/>
                </a:cxn>
                <a:cxn ang="0">
                  <a:pos x="64" y="99"/>
                </a:cxn>
                <a:cxn ang="0">
                  <a:pos x="54" y="96"/>
                </a:cxn>
                <a:cxn ang="0">
                  <a:pos x="44" y="83"/>
                </a:cxn>
                <a:cxn ang="0">
                  <a:pos x="42" y="82"/>
                </a:cxn>
                <a:cxn ang="0">
                  <a:pos x="44" y="93"/>
                </a:cxn>
                <a:cxn ang="0">
                  <a:pos x="32" y="82"/>
                </a:cxn>
                <a:cxn ang="0">
                  <a:pos x="29" y="82"/>
                </a:cxn>
                <a:cxn ang="0">
                  <a:pos x="24" y="86"/>
                </a:cxn>
                <a:cxn ang="0">
                  <a:pos x="15" y="84"/>
                </a:cxn>
                <a:cxn ang="0">
                  <a:pos x="14" y="78"/>
                </a:cxn>
                <a:cxn ang="0">
                  <a:pos x="18" y="69"/>
                </a:cxn>
                <a:cxn ang="0">
                  <a:pos x="14" y="67"/>
                </a:cxn>
                <a:cxn ang="0">
                  <a:pos x="13" y="74"/>
                </a:cxn>
                <a:cxn ang="0">
                  <a:pos x="5" y="62"/>
                </a:cxn>
                <a:cxn ang="0">
                  <a:pos x="0" y="42"/>
                </a:cxn>
                <a:cxn ang="0">
                  <a:pos x="9" y="43"/>
                </a:cxn>
                <a:cxn ang="0">
                  <a:pos x="14" y="2"/>
                </a:cxn>
                <a:cxn ang="0">
                  <a:pos x="15" y="0"/>
                </a:cxn>
              </a:cxnLst>
              <a:rect l="0" t="0" r="r" b="b"/>
              <a:pathLst>
                <a:path w="65" h="104">
                  <a:moveTo>
                    <a:pt x="15" y="0"/>
                  </a:moveTo>
                  <a:lnTo>
                    <a:pt x="30" y="6"/>
                  </a:lnTo>
                  <a:lnTo>
                    <a:pt x="32" y="4"/>
                  </a:lnTo>
                  <a:lnTo>
                    <a:pt x="35" y="1"/>
                  </a:lnTo>
                  <a:lnTo>
                    <a:pt x="38" y="3"/>
                  </a:lnTo>
                  <a:lnTo>
                    <a:pt x="36" y="20"/>
                  </a:lnTo>
                  <a:lnTo>
                    <a:pt x="42" y="30"/>
                  </a:lnTo>
                  <a:lnTo>
                    <a:pt x="36" y="43"/>
                  </a:lnTo>
                  <a:lnTo>
                    <a:pt x="30" y="48"/>
                  </a:lnTo>
                  <a:lnTo>
                    <a:pt x="25" y="57"/>
                  </a:lnTo>
                  <a:lnTo>
                    <a:pt x="29" y="74"/>
                  </a:lnTo>
                  <a:lnTo>
                    <a:pt x="32" y="82"/>
                  </a:lnTo>
                  <a:lnTo>
                    <a:pt x="38" y="81"/>
                  </a:lnTo>
                  <a:lnTo>
                    <a:pt x="38" y="76"/>
                  </a:lnTo>
                  <a:lnTo>
                    <a:pt x="44" y="75"/>
                  </a:lnTo>
                  <a:lnTo>
                    <a:pt x="51" y="85"/>
                  </a:lnTo>
                  <a:lnTo>
                    <a:pt x="52" y="79"/>
                  </a:lnTo>
                  <a:lnTo>
                    <a:pt x="62" y="84"/>
                  </a:lnTo>
                  <a:lnTo>
                    <a:pt x="58" y="88"/>
                  </a:lnTo>
                  <a:lnTo>
                    <a:pt x="62" y="92"/>
                  </a:lnTo>
                  <a:lnTo>
                    <a:pt x="62" y="96"/>
                  </a:lnTo>
                  <a:lnTo>
                    <a:pt x="65" y="97"/>
                  </a:lnTo>
                  <a:lnTo>
                    <a:pt x="64" y="104"/>
                  </a:lnTo>
                  <a:lnTo>
                    <a:pt x="62" y="100"/>
                  </a:lnTo>
                  <a:lnTo>
                    <a:pt x="64" y="99"/>
                  </a:lnTo>
                  <a:lnTo>
                    <a:pt x="54" y="96"/>
                  </a:lnTo>
                  <a:lnTo>
                    <a:pt x="44" y="83"/>
                  </a:lnTo>
                  <a:lnTo>
                    <a:pt x="42" y="82"/>
                  </a:lnTo>
                  <a:lnTo>
                    <a:pt x="44" y="93"/>
                  </a:lnTo>
                  <a:lnTo>
                    <a:pt x="32" y="82"/>
                  </a:lnTo>
                  <a:lnTo>
                    <a:pt x="29" y="82"/>
                  </a:lnTo>
                  <a:lnTo>
                    <a:pt x="24" y="86"/>
                  </a:lnTo>
                  <a:lnTo>
                    <a:pt x="15" y="84"/>
                  </a:lnTo>
                  <a:lnTo>
                    <a:pt x="14" y="78"/>
                  </a:lnTo>
                  <a:lnTo>
                    <a:pt x="18" y="69"/>
                  </a:lnTo>
                  <a:lnTo>
                    <a:pt x="14" y="67"/>
                  </a:lnTo>
                  <a:lnTo>
                    <a:pt x="13" y="74"/>
                  </a:lnTo>
                  <a:lnTo>
                    <a:pt x="5" y="62"/>
                  </a:lnTo>
                  <a:lnTo>
                    <a:pt x="0" y="42"/>
                  </a:lnTo>
                  <a:lnTo>
                    <a:pt x="9" y="43"/>
                  </a:lnTo>
                  <a:lnTo>
                    <a:pt x="14" y="2"/>
                  </a:lnTo>
                  <a:lnTo>
                    <a:pt x="15"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79" name="Freeform 2092"/>
            <p:cNvSpPr>
              <a:spLocks/>
            </p:cNvSpPr>
            <p:nvPr/>
          </p:nvSpPr>
          <p:spPr bwMode="auto">
            <a:xfrm>
              <a:off x="5776913" y="3441701"/>
              <a:ext cx="11113" cy="20638"/>
            </a:xfrm>
            <a:custGeom>
              <a:avLst/>
              <a:gdLst/>
              <a:ahLst/>
              <a:cxnLst>
                <a:cxn ang="0">
                  <a:pos x="0" y="0"/>
                </a:cxn>
                <a:cxn ang="0">
                  <a:pos x="8" y="0"/>
                </a:cxn>
                <a:cxn ang="0">
                  <a:pos x="13" y="7"/>
                </a:cxn>
                <a:cxn ang="0">
                  <a:pos x="13" y="24"/>
                </a:cxn>
                <a:cxn ang="0">
                  <a:pos x="9" y="26"/>
                </a:cxn>
                <a:cxn ang="0">
                  <a:pos x="3" y="6"/>
                </a:cxn>
                <a:cxn ang="0">
                  <a:pos x="0" y="0"/>
                </a:cxn>
              </a:cxnLst>
              <a:rect l="0" t="0" r="r" b="b"/>
              <a:pathLst>
                <a:path w="13" h="26">
                  <a:moveTo>
                    <a:pt x="0" y="0"/>
                  </a:moveTo>
                  <a:lnTo>
                    <a:pt x="8" y="0"/>
                  </a:lnTo>
                  <a:lnTo>
                    <a:pt x="13" y="7"/>
                  </a:lnTo>
                  <a:lnTo>
                    <a:pt x="13" y="24"/>
                  </a:lnTo>
                  <a:lnTo>
                    <a:pt x="9" y="26"/>
                  </a:lnTo>
                  <a:lnTo>
                    <a:pt x="3" y="6"/>
                  </a:lnTo>
                  <a:lnTo>
                    <a:pt x="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80" name="Freeform 2093"/>
            <p:cNvSpPr>
              <a:spLocks/>
            </p:cNvSpPr>
            <p:nvPr/>
          </p:nvSpPr>
          <p:spPr bwMode="auto">
            <a:xfrm>
              <a:off x="5776913" y="3441701"/>
              <a:ext cx="11113" cy="20638"/>
            </a:xfrm>
            <a:custGeom>
              <a:avLst/>
              <a:gdLst/>
              <a:ahLst/>
              <a:cxnLst>
                <a:cxn ang="0">
                  <a:pos x="0" y="0"/>
                </a:cxn>
                <a:cxn ang="0">
                  <a:pos x="8" y="0"/>
                </a:cxn>
                <a:cxn ang="0">
                  <a:pos x="13" y="7"/>
                </a:cxn>
                <a:cxn ang="0">
                  <a:pos x="13" y="24"/>
                </a:cxn>
                <a:cxn ang="0">
                  <a:pos x="9" y="26"/>
                </a:cxn>
                <a:cxn ang="0">
                  <a:pos x="3" y="6"/>
                </a:cxn>
                <a:cxn ang="0">
                  <a:pos x="0" y="0"/>
                </a:cxn>
              </a:cxnLst>
              <a:rect l="0" t="0" r="r" b="b"/>
              <a:pathLst>
                <a:path w="13" h="26">
                  <a:moveTo>
                    <a:pt x="0" y="0"/>
                  </a:moveTo>
                  <a:lnTo>
                    <a:pt x="8" y="0"/>
                  </a:lnTo>
                  <a:lnTo>
                    <a:pt x="13" y="7"/>
                  </a:lnTo>
                  <a:lnTo>
                    <a:pt x="13" y="24"/>
                  </a:lnTo>
                  <a:lnTo>
                    <a:pt x="9" y="26"/>
                  </a:lnTo>
                  <a:lnTo>
                    <a:pt x="3" y="6"/>
                  </a:lnTo>
                  <a:lnTo>
                    <a:pt x="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81" name="Freeform 2094"/>
            <p:cNvSpPr>
              <a:spLocks/>
            </p:cNvSpPr>
            <p:nvPr/>
          </p:nvSpPr>
          <p:spPr bwMode="auto">
            <a:xfrm>
              <a:off x="5230813" y="2854326"/>
              <a:ext cx="712788" cy="503238"/>
            </a:xfrm>
            <a:custGeom>
              <a:avLst/>
              <a:gdLst/>
              <a:ahLst/>
              <a:cxnLst>
                <a:cxn ang="0">
                  <a:pos x="779" y="41"/>
                </a:cxn>
                <a:cxn ang="0">
                  <a:pos x="841" y="117"/>
                </a:cxn>
                <a:cxn ang="0">
                  <a:pos x="899" y="122"/>
                </a:cxn>
                <a:cxn ang="0">
                  <a:pos x="873" y="192"/>
                </a:cxn>
                <a:cxn ang="0">
                  <a:pos x="840" y="238"/>
                </a:cxn>
                <a:cxn ang="0">
                  <a:pos x="805" y="255"/>
                </a:cxn>
                <a:cxn ang="0">
                  <a:pos x="755" y="285"/>
                </a:cxn>
                <a:cxn ang="0">
                  <a:pos x="707" y="312"/>
                </a:cxn>
                <a:cxn ang="0">
                  <a:pos x="700" y="277"/>
                </a:cxn>
                <a:cxn ang="0">
                  <a:pos x="653" y="309"/>
                </a:cxn>
                <a:cxn ang="0">
                  <a:pos x="669" y="346"/>
                </a:cxn>
                <a:cxn ang="0">
                  <a:pos x="717" y="354"/>
                </a:cxn>
                <a:cxn ang="0">
                  <a:pos x="697" y="361"/>
                </a:cxn>
                <a:cxn ang="0">
                  <a:pos x="671" y="390"/>
                </a:cxn>
                <a:cxn ang="0">
                  <a:pos x="686" y="441"/>
                </a:cxn>
                <a:cxn ang="0">
                  <a:pos x="700" y="469"/>
                </a:cxn>
                <a:cxn ang="0">
                  <a:pos x="706" y="489"/>
                </a:cxn>
                <a:cxn ang="0">
                  <a:pos x="681" y="527"/>
                </a:cxn>
                <a:cxn ang="0">
                  <a:pos x="661" y="564"/>
                </a:cxn>
                <a:cxn ang="0">
                  <a:pos x="646" y="578"/>
                </a:cxn>
                <a:cxn ang="0">
                  <a:pos x="606" y="595"/>
                </a:cxn>
                <a:cxn ang="0">
                  <a:pos x="598" y="600"/>
                </a:cxn>
                <a:cxn ang="0">
                  <a:pos x="578" y="607"/>
                </a:cxn>
                <a:cxn ang="0">
                  <a:pos x="530" y="622"/>
                </a:cxn>
                <a:cxn ang="0">
                  <a:pos x="510" y="612"/>
                </a:cxn>
                <a:cxn ang="0">
                  <a:pos x="465" y="586"/>
                </a:cxn>
                <a:cxn ang="0">
                  <a:pos x="421" y="600"/>
                </a:cxn>
                <a:cxn ang="0">
                  <a:pos x="407" y="612"/>
                </a:cxn>
                <a:cxn ang="0">
                  <a:pos x="381" y="589"/>
                </a:cxn>
                <a:cxn ang="0">
                  <a:pos x="358" y="558"/>
                </a:cxn>
                <a:cxn ang="0">
                  <a:pos x="358" y="505"/>
                </a:cxn>
                <a:cxn ang="0">
                  <a:pos x="336" y="492"/>
                </a:cxn>
                <a:cxn ang="0">
                  <a:pos x="287" y="505"/>
                </a:cxn>
                <a:cxn ang="0">
                  <a:pos x="223" y="517"/>
                </a:cxn>
                <a:cxn ang="0">
                  <a:pos x="182" y="510"/>
                </a:cxn>
                <a:cxn ang="0">
                  <a:pos x="156" y="486"/>
                </a:cxn>
                <a:cxn ang="0">
                  <a:pos x="114" y="474"/>
                </a:cxn>
                <a:cxn ang="0">
                  <a:pos x="77" y="441"/>
                </a:cxn>
                <a:cxn ang="0">
                  <a:pos x="86" y="419"/>
                </a:cxn>
                <a:cxn ang="0">
                  <a:pos x="95" y="391"/>
                </a:cxn>
                <a:cxn ang="0">
                  <a:pos x="61" y="378"/>
                </a:cxn>
                <a:cxn ang="0">
                  <a:pos x="37" y="360"/>
                </a:cxn>
                <a:cxn ang="0">
                  <a:pos x="13" y="347"/>
                </a:cxn>
                <a:cxn ang="0">
                  <a:pos x="6" y="322"/>
                </a:cxn>
                <a:cxn ang="0">
                  <a:pos x="41" y="286"/>
                </a:cxn>
                <a:cxn ang="0">
                  <a:pos x="105" y="226"/>
                </a:cxn>
                <a:cxn ang="0">
                  <a:pos x="138" y="146"/>
                </a:cxn>
                <a:cxn ang="0">
                  <a:pos x="180" y="120"/>
                </a:cxn>
                <a:cxn ang="0">
                  <a:pos x="213" y="116"/>
                </a:cxn>
                <a:cxn ang="0">
                  <a:pos x="254" y="177"/>
                </a:cxn>
                <a:cxn ang="0">
                  <a:pos x="330" y="226"/>
                </a:cxn>
                <a:cxn ang="0">
                  <a:pos x="502" y="245"/>
                </a:cxn>
                <a:cxn ang="0">
                  <a:pos x="564" y="192"/>
                </a:cxn>
                <a:cxn ang="0">
                  <a:pos x="636" y="159"/>
                </a:cxn>
                <a:cxn ang="0">
                  <a:pos x="638" y="137"/>
                </a:cxn>
                <a:cxn ang="0">
                  <a:pos x="650" y="93"/>
                </a:cxn>
                <a:cxn ang="0">
                  <a:pos x="693" y="26"/>
                </a:cxn>
              </a:cxnLst>
              <a:rect l="0" t="0" r="r" b="b"/>
              <a:pathLst>
                <a:path w="900" h="634">
                  <a:moveTo>
                    <a:pt x="735" y="0"/>
                  </a:moveTo>
                  <a:lnTo>
                    <a:pt x="748" y="9"/>
                  </a:lnTo>
                  <a:lnTo>
                    <a:pt x="766" y="13"/>
                  </a:lnTo>
                  <a:lnTo>
                    <a:pt x="777" y="29"/>
                  </a:lnTo>
                  <a:lnTo>
                    <a:pt x="779" y="41"/>
                  </a:lnTo>
                  <a:lnTo>
                    <a:pt x="787" y="63"/>
                  </a:lnTo>
                  <a:lnTo>
                    <a:pt x="793" y="91"/>
                  </a:lnTo>
                  <a:lnTo>
                    <a:pt x="818" y="96"/>
                  </a:lnTo>
                  <a:lnTo>
                    <a:pt x="839" y="107"/>
                  </a:lnTo>
                  <a:lnTo>
                    <a:pt x="841" y="117"/>
                  </a:lnTo>
                  <a:lnTo>
                    <a:pt x="841" y="127"/>
                  </a:lnTo>
                  <a:lnTo>
                    <a:pt x="846" y="135"/>
                  </a:lnTo>
                  <a:lnTo>
                    <a:pt x="860" y="136"/>
                  </a:lnTo>
                  <a:lnTo>
                    <a:pt x="900" y="117"/>
                  </a:lnTo>
                  <a:lnTo>
                    <a:pt x="899" y="122"/>
                  </a:lnTo>
                  <a:lnTo>
                    <a:pt x="900" y="137"/>
                  </a:lnTo>
                  <a:lnTo>
                    <a:pt x="893" y="144"/>
                  </a:lnTo>
                  <a:lnTo>
                    <a:pt x="886" y="169"/>
                  </a:lnTo>
                  <a:lnTo>
                    <a:pt x="878" y="190"/>
                  </a:lnTo>
                  <a:lnTo>
                    <a:pt x="873" y="192"/>
                  </a:lnTo>
                  <a:lnTo>
                    <a:pt x="858" y="189"/>
                  </a:lnTo>
                  <a:lnTo>
                    <a:pt x="845" y="199"/>
                  </a:lnTo>
                  <a:lnTo>
                    <a:pt x="848" y="211"/>
                  </a:lnTo>
                  <a:lnTo>
                    <a:pt x="848" y="226"/>
                  </a:lnTo>
                  <a:lnTo>
                    <a:pt x="840" y="238"/>
                  </a:lnTo>
                  <a:lnTo>
                    <a:pt x="840" y="243"/>
                  </a:lnTo>
                  <a:lnTo>
                    <a:pt x="832" y="234"/>
                  </a:lnTo>
                  <a:lnTo>
                    <a:pt x="825" y="247"/>
                  </a:lnTo>
                  <a:lnTo>
                    <a:pt x="817" y="253"/>
                  </a:lnTo>
                  <a:lnTo>
                    <a:pt x="805" y="255"/>
                  </a:lnTo>
                  <a:lnTo>
                    <a:pt x="805" y="266"/>
                  </a:lnTo>
                  <a:lnTo>
                    <a:pt x="793" y="267"/>
                  </a:lnTo>
                  <a:lnTo>
                    <a:pt x="785" y="264"/>
                  </a:lnTo>
                  <a:lnTo>
                    <a:pt x="768" y="278"/>
                  </a:lnTo>
                  <a:lnTo>
                    <a:pt x="755" y="285"/>
                  </a:lnTo>
                  <a:lnTo>
                    <a:pt x="748" y="295"/>
                  </a:lnTo>
                  <a:lnTo>
                    <a:pt x="733" y="298"/>
                  </a:lnTo>
                  <a:lnTo>
                    <a:pt x="701" y="318"/>
                  </a:lnTo>
                  <a:lnTo>
                    <a:pt x="700" y="318"/>
                  </a:lnTo>
                  <a:lnTo>
                    <a:pt x="707" y="312"/>
                  </a:lnTo>
                  <a:lnTo>
                    <a:pt x="708" y="307"/>
                  </a:lnTo>
                  <a:lnTo>
                    <a:pt x="701" y="303"/>
                  </a:lnTo>
                  <a:lnTo>
                    <a:pt x="717" y="285"/>
                  </a:lnTo>
                  <a:lnTo>
                    <a:pt x="710" y="274"/>
                  </a:lnTo>
                  <a:lnTo>
                    <a:pt x="700" y="277"/>
                  </a:lnTo>
                  <a:lnTo>
                    <a:pt x="690" y="289"/>
                  </a:lnTo>
                  <a:lnTo>
                    <a:pt x="676" y="298"/>
                  </a:lnTo>
                  <a:lnTo>
                    <a:pt x="670" y="307"/>
                  </a:lnTo>
                  <a:lnTo>
                    <a:pt x="661" y="312"/>
                  </a:lnTo>
                  <a:lnTo>
                    <a:pt x="653" y="309"/>
                  </a:lnTo>
                  <a:lnTo>
                    <a:pt x="650" y="318"/>
                  </a:lnTo>
                  <a:lnTo>
                    <a:pt x="649" y="323"/>
                  </a:lnTo>
                  <a:lnTo>
                    <a:pt x="654" y="329"/>
                  </a:lnTo>
                  <a:lnTo>
                    <a:pt x="664" y="335"/>
                  </a:lnTo>
                  <a:lnTo>
                    <a:pt x="669" y="346"/>
                  </a:lnTo>
                  <a:lnTo>
                    <a:pt x="676" y="348"/>
                  </a:lnTo>
                  <a:lnTo>
                    <a:pt x="696" y="335"/>
                  </a:lnTo>
                  <a:lnTo>
                    <a:pt x="706" y="342"/>
                  </a:lnTo>
                  <a:lnTo>
                    <a:pt x="721" y="343"/>
                  </a:lnTo>
                  <a:lnTo>
                    <a:pt x="717" y="354"/>
                  </a:lnTo>
                  <a:lnTo>
                    <a:pt x="714" y="350"/>
                  </a:lnTo>
                  <a:lnTo>
                    <a:pt x="712" y="350"/>
                  </a:lnTo>
                  <a:lnTo>
                    <a:pt x="708" y="355"/>
                  </a:lnTo>
                  <a:lnTo>
                    <a:pt x="696" y="357"/>
                  </a:lnTo>
                  <a:lnTo>
                    <a:pt x="697" y="361"/>
                  </a:lnTo>
                  <a:lnTo>
                    <a:pt x="693" y="368"/>
                  </a:lnTo>
                  <a:lnTo>
                    <a:pt x="686" y="366"/>
                  </a:lnTo>
                  <a:lnTo>
                    <a:pt x="686" y="371"/>
                  </a:lnTo>
                  <a:lnTo>
                    <a:pt x="679" y="377"/>
                  </a:lnTo>
                  <a:lnTo>
                    <a:pt x="671" y="390"/>
                  </a:lnTo>
                  <a:lnTo>
                    <a:pt x="686" y="398"/>
                  </a:lnTo>
                  <a:lnTo>
                    <a:pt x="697" y="428"/>
                  </a:lnTo>
                  <a:lnTo>
                    <a:pt x="712" y="445"/>
                  </a:lnTo>
                  <a:lnTo>
                    <a:pt x="692" y="439"/>
                  </a:lnTo>
                  <a:lnTo>
                    <a:pt x="686" y="441"/>
                  </a:lnTo>
                  <a:lnTo>
                    <a:pt x="692" y="441"/>
                  </a:lnTo>
                  <a:lnTo>
                    <a:pt x="700" y="446"/>
                  </a:lnTo>
                  <a:lnTo>
                    <a:pt x="712" y="457"/>
                  </a:lnTo>
                  <a:lnTo>
                    <a:pt x="686" y="472"/>
                  </a:lnTo>
                  <a:lnTo>
                    <a:pt x="700" y="469"/>
                  </a:lnTo>
                  <a:lnTo>
                    <a:pt x="712" y="476"/>
                  </a:lnTo>
                  <a:lnTo>
                    <a:pt x="706" y="483"/>
                  </a:lnTo>
                  <a:lnTo>
                    <a:pt x="708" y="480"/>
                  </a:lnTo>
                  <a:lnTo>
                    <a:pt x="708" y="487"/>
                  </a:lnTo>
                  <a:lnTo>
                    <a:pt x="706" y="489"/>
                  </a:lnTo>
                  <a:lnTo>
                    <a:pt x="706" y="492"/>
                  </a:lnTo>
                  <a:lnTo>
                    <a:pt x="701" y="505"/>
                  </a:lnTo>
                  <a:lnTo>
                    <a:pt x="699" y="505"/>
                  </a:lnTo>
                  <a:lnTo>
                    <a:pt x="681" y="533"/>
                  </a:lnTo>
                  <a:lnTo>
                    <a:pt x="681" y="527"/>
                  </a:lnTo>
                  <a:lnTo>
                    <a:pt x="676" y="531"/>
                  </a:lnTo>
                  <a:lnTo>
                    <a:pt x="679" y="535"/>
                  </a:lnTo>
                  <a:lnTo>
                    <a:pt x="674" y="551"/>
                  </a:lnTo>
                  <a:lnTo>
                    <a:pt x="671" y="549"/>
                  </a:lnTo>
                  <a:lnTo>
                    <a:pt x="661" y="564"/>
                  </a:lnTo>
                  <a:lnTo>
                    <a:pt x="653" y="566"/>
                  </a:lnTo>
                  <a:lnTo>
                    <a:pt x="653" y="571"/>
                  </a:lnTo>
                  <a:lnTo>
                    <a:pt x="647" y="578"/>
                  </a:lnTo>
                  <a:lnTo>
                    <a:pt x="647" y="575"/>
                  </a:lnTo>
                  <a:lnTo>
                    <a:pt x="646" y="578"/>
                  </a:lnTo>
                  <a:lnTo>
                    <a:pt x="638" y="580"/>
                  </a:lnTo>
                  <a:lnTo>
                    <a:pt x="630" y="589"/>
                  </a:lnTo>
                  <a:lnTo>
                    <a:pt x="616" y="594"/>
                  </a:lnTo>
                  <a:lnTo>
                    <a:pt x="611" y="592"/>
                  </a:lnTo>
                  <a:lnTo>
                    <a:pt x="606" y="595"/>
                  </a:lnTo>
                  <a:lnTo>
                    <a:pt x="605" y="594"/>
                  </a:lnTo>
                  <a:lnTo>
                    <a:pt x="603" y="596"/>
                  </a:lnTo>
                  <a:lnTo>
                    <a:pt x="602" y="597"/>
                  </a:lnTo>
                  <a:lnTo>
                    <a:pt x="598" y="596"/>
                  </a:lnTo>
                  <a:lnTo>
                    <a:pt x="598" y="600"/>
                  </a:lnTo>
                  <a:lnTo>
                    <a:pt x="595" y="600"/>
                  </a:lnTo>
                  <a:lnTo>
                    <a:pt x="589" y="592"/>
                  </a:lnTo>
                  <a:lnTo>
                    <a:pt x="589" y="601"/>
                  </a:lnTo>
                  <a:lnTo>
                    <a:pt x="582" y="595"/>
                  </a:lnTo>
                  <a:lnTo>
                    <a:pt x="578" y="607"/>
                  </a:lnTo>
                  <a:lnTo>
                    <a:pt x="542" y="615"/>
                  </a:lnTo>
                  <a:lnTo>
                    <a:pt x="538" y="622"/>
                  </a:lnTo>
                  <a:lnTo>
                    <a:pt x="542" y="631"/>
                  </a:lnTo>
                  <a:lnTo>
                    <a:pt x="537" y="634"/>
                  </a:lnTo>
                  <a:lnTo>
                    <a:pt x="530" y="622"/>
                  </a:lnTo>
                  <a:lnTo>
                    <a:pt x="530" y="612"/>
                  </a:lnTo>
                  <a:lnTo>
                    <a:pt x="524" y="615"/>
                  </a:lnTo>
                  <a:lnTo>
                    <a:pt x="516" y="609"/>
                  </a:lnTo>
                  <a:lnTo>
                    <a:pt x="510" y="614"/>
                  </a:lnTo>
                  <a:lnTo>
                    <a:pt x="510" y="612"/>
                  </a:lnTo>
                  <a:lnTo>
                    <a:pt x="505" y="614"/>
                  </a:lnTo>
                  <a:lnTo>
                    <a:pt x="496" y="612"/>
                  </a:lnTo>
                  <a:lnTo>
                    <a:pt x="489" y="607"/>
                  </a:lnTo>
                  <a:lnTo>
                    <a:pt x="485" y="594"/>
                  </a:lnTo>
                  <a:lnTo>
                    <a:pt x="465" y="586"/>
                  </a:lnTo>
                  <a:lnTo>
                    <a:pt x="445" y="596"/>
                  </a:lnTo>
                  <a:lnTo>
                    <a:pt x="440" y="594"/>
                  </a:lnTo>
                  <a:lnTo>
                    <a:pt x="434" y="597"/>
                  </a:lnTo>
                  <a:lnTo>
                    <a:pt x="425" y="594"/>
                  </a:lnTo>
                  <a:lnTo>
                    <a:pt x="421" y="600"/>
                  </a:lnTo>
                  <a:lnTo>
                    <a:pt x="415" y="597"/>
                  </a:lnTo>
                  <a:lnTo>
                    <a:pt x="412" y="600"/>
                  </a:lnTo>
                  <a:lnTo>
                    <a:pt x="414" y="616"/>
                  </a:lnTo>
                  <a:lnTo>
                    <a:pt x="407" y="619"/>
                  </a:lnTo>
                  <a:lnTo>
                    <a:pt x="407" y="612"/>
                  </a:lnTo>
                  <a:lnTo>
                    <a:pt x="403" y="608"/>
                  </a:lnTo>
                  <a:lnTo>
                    <a:pt x="393" y="612"/>
                  </a:lnTo>
                  <a:lnTo>
                    <a:pt x="388" y="606"/>
                  </a:lnTo>
                  <a:lnTo>
                    <a:pt x="378" y="602"/>
                  </a:lnTo>
                  <a:lnTo>
                    <a:pt x="381" y="589"/>
                  </a:lnTo>
                  <a:lnTo>
                    <a:pt x="374" y="583"/>
                  </a:lnTo>
                  <a:lnTo>
                    <a:pt x="373" y="572"/>
                  </a:lnTo>
                  <a:lnTo>
                    <a:pt x="366" y="572"/>
                  </a:lnTo>
                  <a:lnTo>
                    <a:pt x="354" y="576"/>
                  </a:lnTo>
                  <a:lnTo>
                    <a:pt x="358" y="558"/>
                  </a:lnTo>
                  <a:lnTo>
                    <a:pt x="370" y="540"/>
                  </a:lnTo>
                  <a:lnTo>
                    <a:pt x="370" y="530"/>
                  </a:lnTo>
                  <a:lnTo>
                    <a:pt x="367" y="517"/>
                  </a:lnTo>
                  <a:lnTo>
                    <a:pt x="364" y="517"/>
                  </a:lnTo>
                  <a:lnTo>
                    <a:pt x="358" y="505"/>
                  </a:lnTo>
                  <a:lnTo>
                    <a:pt x="354" y="504"/>
                  </a:lnTo>
                  <a:lnTo>
                    <a:pt x="350" y="505"/>
                  </a:lnTo>
                  <a:lnTo>
                    <a:pt x="347" y="501"/>
                  </a:lnTo>
                  <a:lnTo>
                    <a:pt x="335" y="499"/>
                  </a:lnTo>
                  <a:lnTo>
                    <a:pt x="336" y="492"/>
                  </a:lnTo>
                  <a:lnTo>
                    <a:pt x="334" y="491"/>
                  </a:lnTo>
                  <a:lnTo>
                    <a:pt x="330" y="483"/>
                  </a:lnTo>
                  <a:lnTo>
                    <a:pt x="320" y="487"/>
                  </a:lnTo>
                  <a:lnTo>
                    <a:pt x="308" y="486"/>
                  </a:lnTo>
                  <a:lnTo>
                    <a:pt x="287" y="505"/>
                  </a:lnTo>
                  <a:lnTo>
                    <a:pt x="267" y="511"/>
                  </a:lnTo>
                  <a:lnTo>
                    <a:pt x="262" y="508"/>
                  </a:lnTo>
                  <a:lnTo>
                    <a:pt x="241" y="504"/>
                  </a:lnTo>
                  <a:lnTo>
                    <a:pt x="226" y="519"/>
                  </a:lnTo>
                  <a:lnTo>
                    <a:pt x="223" y="517"/>
                  </a:lnTo>
                  <a:lnTo>
                    <a:pt x="223" y="507"/>
                  </a:lnTo>
                  <a:lnTo>
                    <a:pt x="214" y="510"/>
                  </a:lnTo>
                  <a:lnTo>
                    <a:pt x="202" y="511"/>
                  </a:lnTo>
                  <a:lnTo>
                    <a:pt x="193" y="508"/>
                  </a:lnTo>
                  <a:lnTo>
                    <a:pt x="182" y="510"/>
                  </a:lnTo>
                  <a:lnTo>
                    <a:pt x="180" y="505"/>
                  </a:lnTo>
                  <a:lnTo>
                    <a:pt x="171" y="503"/>
                  </a:lnTo>
                  <a:lnTo>
                    <a:pt x="171" y="498"/>
                  </a:lnTo>
                  <a:lnTo>
                    <a:pt x="156" y="494"/>
                  </a:lnTo>
                  <a:lnTo>
                    <a:pt x="156" y="486"/>
                  </a:lnTo>
                  <a:lnTo>
                    <a:pt x="147" y="491"/>
                  </a:lnTo>
                  <a:lnTo>
                    <a:pt x="142" y="482"/>
                  </a:lnTo>
                  <a:lnTo>
                    <a:pt x="129" y="472"/>
                  </a:lnTo>
                  <a:lnTo>
                    <a:pt x="115" y="469"/>
                  </a:lnTo>
                  <a:lnTo>
                    <a:pt x="114" y="474"/>
                  </a:lnTo>
                  <a:lnTo>
                    <a:pt x="111" y="470"/>
                  </a:lnTo>
                  <a:lnTo>
                    <a:pt x="87" y="457"/>
                  </a:lnTo>
                  <a:lnTo>
                    <a:pt x="79" y="457"/>
                  </a:lnTo>
                  <a:lnTo>
                    <a:pt x="75" y="449"/>
                  </a:lnTo>
                  <a:lnTo>
                    <a:pt x="77" y="441"/>
                  </a:lnTo>
                  <a:lnTo>
                    <a:pt x="72" y="431"/>
                  </a:lnTo>
                  <a:lnTo>
                    <a:pt x="75" y="428"/>
                  </a:lnTo>
                  <a:lnTo>
                    <a:pt x="79" y="433"/>
                  </a:lnTo>
                  <a:lnTo>
                    <a:pt x="89" y="426"/>
                  </a:lnTo>
                  <a:lnTo>
                    <a:pt x="86" y="419"/>
                  </a:lnTo>
                  <a:lnTo>
                    <a:pt x="79" y="416"/>
                  </a:lnTo>
                  <a:lnTo>
                    <a:pt x="79" y="404"/>
                  </a:lnTo>
                  <a:lnTo>
                    <a:pt x="88" y="403"/>
                  </a:lnTo>
                  <a:lnTo>
                    <a:pt x="89" y="396"/>
                  </a:lnTo>
                  <a:lnTo>
                    <a:pt x="95" y="391"/>
                  </a:lnTo>
                  <a:lnTo>
                    <a:pt x="101" y="377"/>
                  </a:lnTo>
                  <a:lnTo>
                    <a:pt x="95" y="380"/>
                  </a:lnTo>
                  <a:lnTo>
                    <a:pt x="95" y="376"/>
                  </a:lnTo>
                  <a:lnTo>
                    <a:pt x="84" y="368"/>
                  </a:lnTo>
                  <a:lnTo>
                    <a:pt x="61" y="378"/>
                  </a:lnTo>
                  <a:lnTo>
                    <a:pt x="47" y="374"/>
                  </a:lnTo>
                  <a:lnTo>
                    <a:pt x="45" y="370"/>
                  </a:lnTo>
                  <a:lnTo>
                    <a:pt x="39" y="371"/>
                  </a:lnTo>
                  <a:lnTo>
                    <a:pt x="35" y="367"/>
                  </a:lnTo>
                  <a:lnTo>
                    <a:pt x="37" y="360"/>
                  </a:lnTo>
                  <a:lnTo>
                    <a:pt x="33" y="355"/>
                  </a:lnTo>
                  <a:lnTo>
                    <a:pt x="28" y="355"/>
                  </a:lnTo>
                  <a:lnTo>
                    <a:pt x="26" y="350"/>
                  </a:lnTo>
                  <a:lnTo>
                    <a:pt x="17" y="348"/>
                  </a:lnTo>
                  <a:lnTo>
                    <a:pt x="13" y="347"/>
                  </a:lnTo>
                  <a:lnTo>
                    <a:pt x="18" y="344"/>
                  </a:lnTo>
                  <a:lnTo>
                    <a:pt x="20" y="344"/>
                  </a:lnTo>
                  <a:lnTo>
                    <a:pt x="18" y="323"/>
                  </a:lnTo>
                  <a:lnTo>
                    <a:pt x="17" y="321"/>
                  </a:lnTo>
                  <a:lnTo>
                    <a:pt x="6" y="322"/>
                  </a:lnTo>
                  <a:lnTo>
                    <a:pt x="0" y="315"/>
                  </a:lnTo>
                  <a:lnTo>
                    <a:pt x="6" y="293"/>
                  </a:lnTo>
                  <a:lnTo>
                    <a:pt x="18" y="287"/>
                  </a:lnTo>
                  <a:lnTo>
                    <a:pt x="19" y="282"/>
                  </a:lnTo>
                  <a:lnTo>
                    <a:pt x="41" y="286"/>
                  </a:lnTo>
                  <a:lnTo>
                    <a:pt x="50" y="275"/>
                  </a:lnTo>
                  <a:lnTo>
                    <a:pt x="70" y="271"/>
                  </a:lnTo>
                  <a:lnTo>
                    <a:pt x="75" y="265"/>
                  </a:lnTo>
                  <a:lnTo>
                    <a:pt x="98" y="253"/>
                  </a:lnTo>
                  <a:lnTo>
                    <a:pt x="105" y="226"/>
                  </a:lnTo>
                  <a:lnTo>
                    <a:pt x="98" y="202"/>
                  </a:lnTo>
                  <a:lnTo>
                    <a:pt x="94" y="196"/>
                  </a:lnTo>
                  <a:lnTo>
                    <a:pt x="129" y="186"/>
                  </a:lnTo>
                  <a:lnTo>
                    <a:pt x="128" y="172"/>
                  </a:lnTo>
                  <a:lnTo>
                    <a:pt x="138" y="146"/>
                  </a:lnTo>
                  <a:lnTo>
                    <a:pt x="162" y="149"/>
                  </a:lnTo>
                  <a:lnTo>
                    <a:pt x="166" y="154"/>
                  </a:lnTo>
                  <a:lnTo>
                    <a:pt x="176" y="148"/>
                  </a:lnTo>
                  <a:lnTo>
                    <a:pt x="176" y="131"/>
                  </a:lnTo>
                  <a:lnTo>
                    <a:pt x="180" y="120"/>
                  </a:lnTo>
                  <a:lnTo>
                    <a:pt x="191" y="118"/>
                  </a:lnTo>
                  <a:lnTo>
                    <a:pt x="196" y="108"/>
                  </a:lnTo>
                  <a:lnTo>
                    <a:pt x="203" y="110"/>
                  </a:lnTo>
                  <a:lnTo>
                    <a:pt x="209" y="105"/>
                  </a:lnTo>
                  <a:lnTo>
                    <a:pt x="213" y="116"/>
                  </a:lnTo>
                  <a:lnTo>
                    <a:pt x="223" y="129"/>
                  </a:lnTo>
                  <a:lnTo>
                    <a:pt x="242" y="132"/>
                  </a:lnTo>
                  <a:lnTo>
                    <a:pt x="246" y="137"/>
                  </a:lnTo>
                  <a:lnTo>
                    <a:pt x="253" y="159"/>
                  </a:lnTo>
                  <a:lnTo>
                    <a:pt x="254" y="177"/>
                  </a:lnTo>
                  <a:lnTo>
                    <a:pt x="250" y="185"/>
                  </a:lnTo>
                  <a:lnTo>
                    <a:pt x="275" y="192"/>
                  </a:lnTo>
                  <a:lnTo>
                    <a:pt x="286" y="192"/>
                  </a:lnTo>
                  <a:lnTo>
                    <a:pt x="320" y="207"/>
                  </a:lnTo>
                  <a:lnTo>
                    <a:pt x="330" y="226"/>
                  </a:lnTo>
                  <a:lnTo>
                    <a:pt x="346" y="239"/>
                  </a:lnTo>
                  <a:lnTo>
                    <a:pt x="401" y="237"/>
                  </a:lnTo>
                  <a:lnTo>
                    <a:pt x="424" y="251"/>
                  </a:lnTo>
                  <a:lnTo>
                    <a:pt x="459" y="261"/>
                  </a:lnTo>
                  <a:lnTo>
                    <a:pt x="502" y="245"/>
                  </a:lnTo>
                  <a:lnTo>
                    <a:pt x="519" y="246"/>
                  </a:lnTo>
                  <a:lnTo>
                    <a:pt x="537" y="241"/>
                  </a:lnTo>
                  <a:lnTo>
                    <a:pt x="564" y="219"/>
                  </a:lnTo>
                  <a:lnTo>
                    <a:pt x="558" y="207"/>
                  </a:lnTo>
                  <a:lnTo>
                    <a:pt x="564" y="192"/>
                  </a:lnTo>
                  <a:lnTo>
                    <a:pt x="570" y="191"/>
                  </a:lnTo>
                  <a:lnTo>
                    <a:pt x="589" y="198"/>
                  </a:lnTo>
                  <a:lnTo>
                    <a:pt x="606" y="180"/>
                  </a:lnTo>
                  <a:lnTo>
                    <a:pt x="618" y="178"/>
                  </a:lnTo>
                  <a:lnTo>
                    <a:pt x="636" y="159"/>
                  </a:lnTo>
                  <a:lnTo>
                    <a:pt x="676" y="156"/>
                  </a:lnTo>
                  <a:lnTo>
                    <a:pt x="670" y="150"/>
                  </a:lnTo>
                  <a:lnTo>
                    <a:pt x="670" y="142"/>
                  </a:lnTo>
                  <a:lnTo>
                    <a:pt x="657" y="127"/>
                  </a:lnTo>
                  <a:lnTo>
                    <a:pt x="638" y="137"/>
                  </a:lnTo>
                  <a:lnTo>
                    <a:pt x="619" y="136"/>
                  </a:lnTo>
                  <a:lnTo>
                    <a:pt x="617" y="125"/>
                  </a:lnTo>
                  <a:lnTo>
                    <a:pt x="618" y="101"/>
                  </a:lnTo>
                  <a:lnTo>
                    <a:pt x="630" y="83"/>
                  </a:lnTo>
                  <a:lnTo>
                    <a:pt x="650" y="93"/>
                  </a:lnTo>
                  <a:lnTo>
                    <a:pt x="671" y="81"/>
                  </a:lnTo>
                  <a:lnTo>
                    <a:pt x="672" y="72"/>
                  </a:lnTo>
                  <a:lnTo>
                    <a:pt x="681" y="47"/>
                  </a:lnTo>
                  <a:lnTo>
                    <a:pt x="694" y="36"/>
                  </a:lnTo>
                  <a:lnTo>
                    <a:pt x="693" y="26"/>
                  </a:lnTo>
                  <a:lnTo>
                    <a:pt x="683" y="26"/>
                  </a:lnTo>
                  <a:lnTo>
                    <a:pt x="684" y="21"/>
                  </a:lnTo>
                  <a:lnTo>
                    <a:pt x="696" y="7"/>
                  </a:lnTo>
                  <a:lnTo>
                    <a:pt x="735"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82" name="Freeform 2095"/>
            <p:cNvSpPr>
              <a:spLocks/>
            </p:cNvSpPr>
            <p:nvPr/>
          </p:nvSpPr>
          <p:spPr bwMode="auto">
            <a:xfrm>
              <a:off x="5640388" y="3368676"/>
              <a:ext cx="22225" cy="19050"/>
            </a:xfrm>
            <a:custGeom>
              <a:avLst/>
              <a:gdLst/>
              <a:ahLst/>
              <a:cxnLst>
                <a:cxn ang="0">
                  <a:pos x="21" y="0"/>
                </a:cxn>
                <a:cxn ang="0">
                  <a:pos x="25" y="0"/>
                </a:cxn>
                <a:cxn ang="0">
                  <a:pos x="27" y="5"/>
                </a:cxn>
                <a:cxn ang="0">
                  <a:pos x="21" y="16"/>
                </a:cxn>
                <a:cxn ang="0">
                  <a:pos x="12" y="24"/>
                </a:cxn>
                <a:cxn ang="0">
                  <a:pos x="1" y="22"/>
                </a:cxn>
                <a:cxn ang="0">
                  <a:pos x="0" y="10"/>
                </a:cxn>
                <a:cxn ang="0">
                  <a:pos x="9" y="1"/>
                </a:cxn>
                <a:cxn ang="0">
                  <a:pos x="21" y="0"/>
                </a:cxn>
              </a:cxnLst>
              <a:rect l="0" t="0" r="r" b="b"/>
              <a:pathLst>
                <a:path w="27" h="24">
                  <a:moveTo>
                    <a:pt x="21" y="0"/>
                  </a:moveTo>
                  <a:lnTo>
                    <a:pt x="25" y="0"/>
                  </a:lnTo>
                  <a:lnTo>
                    <a:pt x="27" y="5"/>
                  </a:lnTo>
                  <a:lnTo>
                    <a:pt x="21" y="16"/>
                  </a:lnTo>
                  <a:lnTo>
                    <a:pt x="12" y="24"/>
                  </a:lnTo>
                  <a:lnTo>
                    <a:pt x="1" y="22"/>
                  </a:lnTo>
                  <a:lnTo>
                    <a:pt x="0" y="10"/>
                  </a:lnTo>
                  <a:lnTo>
                    <a:pt x="9" y="1"/>
                  </a:lnTo>
                  <a:lnTo>
                    <a:pt x="21"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83" name="Freeform 2096"/>
            <p:cNvSpPr>
              <a:spLocks/>
            </p:cNvSpPr>
            <p:nvPr/>
          </p:nvSpPr>
          <p:spPr bwMode="auto">
            <a:xfrm>
              <a:off x="5765801" y="3295651"/>
              <a:ext cx="20638" cy="39688"/>
            </a:xfrm>
            <a:custGeom>
              <a:avLst/>
              <a:gdLst/>
              <a:ahLst/>
              <a:cxnLst>
                <a:cxn ang="0">
                  <a:pos x="22" y="0"/>
                </a:cxn>
                <a:cxn ang="0">
                  <a:pos x="25" y="4"/>
                </a:cxn>
                <a:cxn ang="0">
                  <a:pos x="25" y="10"/>
                </a:cxn>
                <a:cxn ang="0">
                  <a:pos x="11" y="52"/>
                </a:cxn>
                <a:cxn ang="0">
                  <a:pos x="2" y="39"/>
                </a:cxn>
                <a:cxn ang="0">
                  <a:pos x="0" y="26"/>
                </a:cxn>
                <a:cxn ang="0">
                  <a:pos x="14" y="4"/>
                </a:cxn>
                <a:cxn ang="0">
                  <a:pos x="22" y="0"/>
                </a:cxn>
              </a:cxnLst>
              <a:rect l="0" t="0" r="r" b="b"/>
              <a:pathLst>
                <a:path w="25" h="52">
                  <a:moveTo>
                    <a:pt x="22" y="0"/>
                  </a:moveTo>
                  <a:lnTo>
                    <a:pt x="25" y="4"/>
                  </a:lnTo>
                  <a:lnTo>
                    <a:pt x="25" y="10"/>
                  </a:lnTo>
                  <a:lnTo>
                    <a:pt x="11" y="52"/>
                  </a:lnTo>
                  <a:lnTo>
                    <a:pt x="2" y="39"/>
                  </a:lnTo>
                  <a:lnTo>
                    <a:pt x="0" y="26"/>
                  </a:lnTo>
                  <a:lnTo>
                    <a:pt x="14" y="4"/>
                  </a:lnTo>
                  <a:lnTo>
                    <a:pt x="22"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84" name="Freeform 2097"/>
            <p:cNvSpPr>
              <a:spLocks/>
            </p:cNvSpPr>
            <p:nvPr/>
          </p:nvSpPr>
          <p:spPr bwMode="auto">
            <a:xfrm>
              <a:off x="5703888" y="3336926"/>
              <a:ext cx="9525" cy="9525"/>
            </a:xfrm>
            <a:custGeom>
              <a:avLst/>
              <a:gdLst/>
              <a:ahLst/>
              <a:cxnLst>
                <a:cxn ang="0">
                  <a:pos x="13" y="0"/>
                </a:cxn>
                <a:cxn ang="0">
                  <a:pos x="13" y="13"/>
                </a:cxn>
                <a:cxn ang="0">
                  <a:pos x="0" y="8"/>
                </a:cxn>
                <a:cxn ang="0">
                  <a:pos x="13" y="0"/>
                </a:cxn>
              </a:cxnLst>
              <a:rect l="0" t="0" r="r" b="b"/>
              <a:pathLst>
                <a:path w="13" h="13">
                  <a:moveTo>
                    <a:pt x="13" y="0"/>
                  </a:moveTo>
                  <a:lnTo>
                    <a:pt x="13" y="13"/>
                  </a:lnTo>
                  <a:lnTo>
                    <a:pt x="0" y="8"/>
                  </a:lnTo>
                  <a:lnTo>
                    <a:pt x="13"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85" name="Freeform 2098"/>
            <p:cNvSpPr>
              <a:spLocks/>
            </p:cNvSpPr>
            <p:nvPr/>
          </p:nvSpPr>
          <p:spPr bwMode="auto">
            <a:xfrm>
              <a:off x="5997576" y="3001963"/>
              <a:ext cx="73025" cy="61913"/>
            </a:xfrm>
            <a:custGeom>
              <a:avLst/>
              <a:gdLst/>
              <a:ahLst/>
              <a:cxnLst>
                <a:cxn ang="0">
                  <a:pos x="30" y="0"/>
                </a:cxn>
                <a:cxn ang="0">
                  <a:pos x="56" y="24"/>
                </a:cxn>
                <a:cxn ang="0">
                  <a:pos x="74" y="32"/>
                </a:cxn>
                <a:cxn ang="0">
                  <a:pos x="81" y="29"/>
                </a:cxn>
                <a:cxn ang="0">
                  <a:pos x="86" y="25"/>
                </a:cxn>
                <a:cxn ang="0">
                  <a:pos x="82" y="34"/>
                </a:cxn>
                <a:cxn ang="0">
                  <a:pos x="84" y="41"/>
                </a:cxn>
                <a:cxn ang="0">
                  <a:pos x="93" y="41"/>
                </a:cxn>
                <a:cxn ang="0">
                  <a:pos x="91" y="43"/>
                </a:cxn>
                <a:cxn ang="0">
                  <a:pos x="63" y="52"/>
                </a:cxn>
                <a:cxn ang="0">
                  <a:pos x="53" y="69"/>
                </a:cxn>
                <a:cxn ang="0">
                  <a:pos x="33" y="58"/>
                </a:cxn>
                <a:cxn ang="0">
                  <a:pos x="22" y="60"/>
                </a:cxn>
                <a:cxn ang="0">
                  <a:pos x="12" y="59"/>
                </a:cxn>
                <a:cxn ang="0">
                  <a:pos x="8" y="61"/>
                </a:cxn>
                <a:cxn ang="0">
                  <a:pos x="10" y="66"/>
                </a:cxn>
                <a:cxn ang="0">
                  <a:pos x="21" y="72"/>
                </a:cxn>
                <a:cxn ang="0">
                  <a:pos x="5" y="79"/>
                </a:cxn>
                <a:cxn ang="0">
                  <a:pos x="6" y="68"/>
                </a:cxn>
                <a:cxn ang="0">
                  <a:pos x="0" y="63"/>
                </a:cxn>
                <a:cxn ang="0">
                  <a:pos x="2" y="58"/>
                </a:cxn>
                <a:cxn ang="0">
                  <a:pos x="10" y="51"/>
                </a:cxn>
                <a:cxn ang="0">
                  <a:pos x="10" y="43"/>
                </a:cxn>
                <a:cxn ang="0">
                  <a:pos x="22" y="46"/>
                </a:cxn>
                <a:cxn ang="0">
                  <a:pos x="25" y="41"/>
                </a:cxn>
                <a:cxn ang="0">
                  <a:pos x="25" y="34"/>
                </a:cxn>
                <a:cxn ang="0">
                  <a:pos x="29" y="29"/>
                </a:cxn>
                <a:cxn ang="0">
                  <a:pos x="30" y="15"/>
                </a:cxn>
                <a:cxn ang="0">
                  <a:pos x="29" y="4"/>
                </a:cxn>
                <a:cxn ang="0">
                  <a:pos x="30" y="0"/>
                </a:cxn>
              </a:cxnLst>
              <a:rect l="0" t="0" r="r" b="b"/>
              <a:pathLst>
                <a:path w="93" h="79">
                  <a:moveTo>
                    <a:pt x="30" y="0"/>
                  </a:moveTo>
                  <a:lnTo>
                    <a:pt x="56" y="24"/>
                  </a:lnTo>
                  <a:lnTo>
                    <a:pt x="74" y="32"/>
                  </a:lnTo>
                  <a:lnTo>
                    <a:pt x="81" y="29"/>
                  </a:lnTo>
                  <a:lnTo>
                    <a:pt x="86" y="25"/>
                  </a:lnTo>
                  <a:lnTo>
                    <a:pt x="82" y="34"/>
                  </a:lnTo>
                  <a:lnTo>
                    <a:pt x="84" y="41"/>
                  </a:lnTo>
                  <a:lnTo>
                    <a:pt x="93" y="41"/>
                  </a:lnTo>
                  <a:lnTo>
                    <a:pt x="91" y="43"/>
                  </a:lnTo>
                  <a:lnTo>
                    <a:pt x="63" y="52"/>
                  </a:lnTo>
                  <a:lnTo>
                    <a:pt x="53" y="69"/>
                  </a:lnTo>
                  <a:lnTo>
                    <a:pt x="33" y="58"/>
                  </a:lnTo>
                  <a:lnTo>
                    <a:pt x="22" y="60"/>
                  </a:lnTo>
                  <a:lnTo>
                    <a:pt x="12" y="59"/>
                  </a:lnTo>
                  <a:lnTo>
                    <a:pt x="8" y="61"/>
                  </a:lnTo>
                  <a:lnTo>
                    <a:pt x="10" y="66"/>
                  </a:lnTo>
                  <a:lnTo>
                    <a:pt x="21" y="72"/>
                  </a:lnTo>
                  <a:lnTo>
                    <a:pt x="5" y="79"/>
                  </a:lnTo>
                  <a:lnTo>
                    <a:pt x="6" y="68"/>
                  </a:lnTo>
                  <a:lnTo>
                    <a:pt x="0" y="63"/>
                  </a:lnTo>
                  <a:lnTo>
                    <a:pt x="2" y="58"/>
                  </a:lnTo>
                  <a:lnTo>
                    <a:pt x="10" y="51"/>
                  </a:lnTo>
                  <a:lnTo>
                    <a:pt x="10" y="43"/>
                  </a:lnTo>
                  <a:lnTo>
                    <a:pt x="22" y="46"/>
                  </a:lnTo>
                  <a:lnTo>
                    <a:pt x="25" y="41"/>
                  </a:lnTo>
                  <a:lnTo>
                    <a:pt x="25" y="34"/>
                  </a:lnTo>
                  <a:lnTo>
                    <a:pt x="29" y="29"/>
                  </a:lnTo>
                  <a:lnTo>
                    <a:pt x="30" y="15"/>
                  </a:lnTo>
                  <a:lnTo>
                    <a:pt x="29" y="4"/>
                  </a:lnTo>
                  <a:lnTo>
                    <a:pt x="3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86" name="Freeform 2099"/>
            <p:cNvSpPr>
              <a:spLocks/>
            </p:cNvSpPr>
            <p:nvPr/>
          </p:nvSpPr>
          <p:spPr bwMode="auto">
            <a:xfrm>
              <a:off x="5881688" y="3179763"/>
              <a:ext cx="30163" cy="41275"/>
            </a:xfrm>
            <a:custGeom>
              <a:avLst/>
              <a:gdLst/>
              <a:ahLst/>
              <a:cxnLst>
                <a:cxn ang="0">
                  <a:pos x="20" y="0"/>
                </a:cxn>
                <a:cxn ang="0">
                  <a:pos x="27" y="6"/>
                </a:cxn>
                <a:cxn ang="0">
                  <a:pos x="34" y="5"/>
                </a:cxn>
                <a:cxn ang="0">
                  <a:pos x="33" y="12"/>
                </a:cxn>
                <a:cxn ang="0">
                  <a:pos x="38" y="13"/>
                </a:cxn>
                <a:cxn ang="0">
                  <a:pos x="39" y="20"/>
                </a:cxn>
                <a:cxn ang="0">
                  <a:pos x="28" y="45"/>
                </a:cxn>
                <a:cxn ang="0">
                  <a:pos x="19" y="52"/>
                </a:cxn>
                <a:cxn ang="0">
                  <a:pos x="19" y="41"/>
                </a:cxn>
                <a:cxn ang="0">
                  <a:pos x="18" y="40"/>
                </a:cxn>
                <a:cxn ang="0">
                  <a:pos x="17" y="50"/>
                </a:cxn>
                <a:cxn ang="0">
                  <a:pos x="11" y="47"/>
                </a:cxn>
                <a:cxn ang="0">
                  <a:pos x="11" y="35"/>
                </a:cxn>
                <a:cxn ang="0">
                  <a:pos x="17" y="28"/>
                </a:cxn>
                <a:cxn ang="0">
                  <a:pos x="17" y="20"/>
                </a:cxn>
                <a:cxn ang="0">
                  <a:pos x="11" y="14"/>
                </a:cxn>
                <a:cxn ang="0">
                  <a:pos x="11" y="23"/>
                </a:cxn>
                <a:cxn ang="0">
                  <a:pos x="3" y="25"/>
                </a:cxn>
                <a:cxn ang="0">
                  <a:pos x="3" y="16"/>
                </a:cxn>
                <a:cxn ang="0">
                  <a:pos x="6" y="20"/>
                </a:cxn>
                <a:cxn ang="0">
                  <a:pos x="6" y="18"/>
                </a:cxn>
                <a:cxn ang="0">
                  <a:pos x="0" y="13"/>
                </a:cxn>
                <a:cxn ang="0">
                  <a:pos x="20" y="0"/>
                </a:cxn>
              </a:cxnLst>
              <a:rect l="0" t="0" r="r" b="b"/>
              <a:pathLst>
                <a:path w="39" h="52">
                  <a:moveTo>
                    <a:pt x="20" y="0"/>
                  </a:moveTo>
                  <a:lnTo>
                    <a:pt x="27" y="6"/>
                  </a:lnTo>
                  <a:lnTo>
                    <a:pt x="34" y="5"/>
                  </a:lnTo>
                  <a:lnTo>
                    <a:pt x="33" y="12"/>
                  </a:lnTo>
                  <a:lnTo>
                    <a:pt x="38" y="13"/>
                  </a:lnTo>
                  <a:lnTo>
                    <a:pt x="39" y="20"/>
                  </a:lnTo>
                  <a:lnTo>
                    <a:pt x="28" y="45"/>
                  </a:lnTo>
                  <a:lnTo>
                    <a:pt x="19" y="52"/>
                  </a:lnTo>
                  <a:lnTo>
                    <a:pt x="19" y="41"/>
                  </a:lnTo>
                  <a:lnTo>
                    <a:pt x="18" y="40"/>
                  </a:lnTo>
                  <a:lnTo>
                    <a:pt x="17" y="50"/>
                  </a:lnTo>
                  <a:lnTo>
                    <a:pt x="11" y="47"/>
                  </a:lnTo>
                  <a:lnTo>
                    <a:pt x="11" y="35"/>
                  </a:lnTo>
                  <a:lnTo>
                    <a:pt x="17" y="28"/>
                  </a:lnTo>
                  <a:lnTo>
                    <a:pt x="17" y="20"/>
                  </a:lnTo>
                  <a:lnTo>
                    <a:pt x="11" y="14"/>
                  </a:lnTo>
                  <a:lnTo>
                    <a:pt x="11" y="23"/>
                  </a:lnTo>
                  <a:lnTo>
                    <a:pt x="3" y="25"/>
                  </a:lnTo>
                  <a:lnTo>
                    <a:pt x="3" y="16"/>
                  </a:lnTo>
                  <a:lnTo>
                    <a:pt x="6" y="20"/>
                  </a:lnTo>
                  <a:lnTo>
                    <a:pt x="6" y="18"/>
                  </a:lnTo>
                  <a:lnTo>
                    <a:pt x="0" y="13"/>
                  </a:lnTo>
                  <a:lnTo>
                    <a:pt x="2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87" name="Freeform 2100"/>
            <p:cNvSpPr>
              <a:spLocks/>
            </p:cNvSpPr>
            <p:nvPr/>
          </p:nvSpPr>
          <p:spPr bwMode="auto">
            <a:xfrm>
              <a:off x="5913438" y="3168651"/>
              <a:ext cx="30163" cy="30163"/>
            </a:xfrm>
            <a:custGeom>
              <a:avLst/>
              <a:gdLst/>
              <a:ahLst/>
              <a:cxnLst>
                <a:cxn ang="0">
                  <a:pos x="28" y="0"/>
                </a:cxn>
                <a:cxn ang="0">
                  <a:pos x="37" y="6"/>
                </a:cxn>
                <a:cxn ang="0">
                  <a:pos x="39" y="14"/>
                </a:cxn>
                <a:cxn ang="0">
                  <a:pos x="32" y="27"/>
                </a:cxn>
                <a:cxn ang="0">
                  <a:pos x="21" y="22"/>
                </a:cxn>
                <a:cxn ang="0">
                  <a:pos x="14" y="39"/>
                </a:cxn>
                <a:cxn ang="0">
                  <a:pos x="11" y="39"/>
                </a:cxn>
                <a:cxn ang="0">
                  <a:pos x="5" y="25"/>
                </a:cxn>
                <a:cxn ang="0">
                  <a:pos x="0" y="25"/>
                </a:cxn>
                <a:cxn ang="0">
                  <a:pos x="11" y="9"/>
                </a:cxn>
                <a:cxn ang="0">
                  <a:pos x="19" y="11"/>
                </a:cxn>
                <a:cxn ang="0">
                  <a:pos x="28" y="0"/>
                </a:cxn>
              </a:cxnLst>
              <a:rect l="0" t="0" r="r" b="b"/>
              <a:pathLst>
                <a:path w="39" h="39">
                  <a:moveTo>
                    <a:pt x="28" y="0"/>
                  </a:moveTo>
                  <a:lnTo>
                    <a:pt x="37" y="6"/>
                  </a:lnTo>
                  <a:lnTo>
                    <a:pt x="39" y="14"/>
                  </a:lnTo>
                  <a:lnTo>
                    <a:pt x="32" y="27"/>
                  </a:lnTo>
                  <a:lnTo>
                    <a:pt x="21" y="22"/>
                  </a:lnTo>
                  <a:lnTo>
                    <a:pt x="14" y="39"/>
                  </a:lnTo>
                  <a:lnTo>
                    <a:pt x="11" y="39"/>
                  </a:lnTo>
                  <a:lnTo>
                    <a:pt x="5" y="25"/>
                  </a:lnTo>
                  <a:lnTo>
                    <a:pt x="0" y="25"/>
                  </a:lnTo>
                  <a:lnTo>
                    <a:pt x="11" y="9"/>
                  </a:lnTo>
                  <a:lnTo>
                    <a:pt x="19" y="11"/>
                  </a:lnTo>
                  <a:lnTo>
                    <a:pt x="28"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88" name="Freeform 2101"/>
            <p:cNvSpPr>
              <a:spLocks/>
            </p:cNvSpPr>
            <p:nvPr/>
          </p:nvSpPr>
          <p:spPr bwMode="auto">
            <a:xfrm>
              <a:off x="5892801" y="3063876"/>
              <a:ext cx="134938" cy="125413"/>
            </a:xfrm>
            <a:custGeom>
              <a:avLst/>
              <a:gdLst/>
              <a:ahLst/>
              <a:cxnLst>
                <a:cxn ang="0">
                  <a:pos x="158" y="1"/>
                </a:cxn>
                <a:cxn ang="0">
                  <a:pos x="162" y="14"/>
                </a:cxn>
                <a:cxn ang="0">
                  <a:pos x="164" y="64"/>
                </a:cxn>
                <a:cxn ang="0">
                  <a:pos x="157" y="90"/>
                </a:cxn>
                <a:cxn ang="0">
                  <a:pos x="153" y="116"/>
                </a:cxn>
                <a:cxn ang="0">
                  <a:pos x="139" y="131"/>
                </a:cxn>
                <a:cxn ang="0">
                  <a:pos x="138" y="117"/>
                </a:cxn>
                <a:cxn ang="0">
                  <a:pos x="128" y="124"/>
                </a:cxn>
                <a:cxn ang="0">
                  <a:pos x="122" y="136"/>
                </a:cxn>
                <a:cxn ang="0">
                  <a:pos x="120" y="129"/>
                </a:cxn>
                <a:cxn ang="0">
                  <a:pos x="95" y="137"/>
                </a:cxn>
                <a:cxn ang="0">
                  <a:pos x="93" y="133"/>
                </a:cxn>
                <a:cxn ang="0">
                  <a:pos x="87" y="136"/>
                </a:cxn>
                <a:cxn ang="0">
                  <a:pos x="92" y="144"/>
                </a:cxn>
                <a:cxn ang="0">
                  <a:pos x="74" y="157"/>
                </a:cxn>
                <a:cxn ang="0">
                  <a:pos x="68" y="135"/>
                </a:cxn>
                <a:cxn ang="0">
                  <a:pos x="45" y="139"/>
                </a:cxn>
                <a:cxn ang="0">
                  <a:pos x="18" y="149"/>
                </a:cxn>
                <a:cxn ang="0">
                  <a:pos x="0" y="142"/>
                </a:cxn>
                <a:cxn ang="0">
                  <a:pos x="30" y="118"/>
                </a:cxn>
                <a:cxn ang="0">
                  <a:pos x="67" y="117"/>
                </a:cxn>
                <a:cxn ang="0">
                  <a:pos x="79" y="115"/>
                </a:cxn>
                <a:cxn ang="0">
                  <a:pos x="87" y="96"/>
                </a:cxn>
                <a:cxn ang="0">
                  <a:pos x="95" y="81"/>
                </a:cxn>
                <a:cxn ang="0">
                  <a:pos x="93" y="86"/>
                </a:cxn>
                <a:cxn ang="0">
                  <a:pos x="115" y="83"/>
                </a:cxn>
                <a:cxn ang="0">
                  <a:pos x="135" y="53"/>
                </a:cxn>
                <a:cxn ang="0">
                  <a:pos x="140" y="34"/>
                </a:cxn>
                <a:cxn ang="0">
                  <a:pos x="140" y="24"/>
                </a:cxn>
                <a:cxn ang="0">
                  <a:pos x="146" y="6"/>
                </a:cxn>
                <a:cxn ang="0">
                  <a:pos x="158" y="10"/>
                </a:cxn>
                <a:cxn ang="0">
                  <a:pos x="154" y="6"/>
                </a:cxn>
                <a:cxn ang="0">
                  <a:pos x="154" y="0"/>
                </a:cxn>
              </a:cxnLst>
              <a:rect l="0" t="0" r="r" b="b"/>
              <a:pathLst>
                <a:path w="171" h="157">
                  <a:moveTo>
                    <a:pt x="154" y="0"/>
                  </a:moveTo>
                  <a:lnTo>
                    <a:pt x="158" y="1"/>
                  </a:lnTo>
                  <a:lnTo>
                    <a:pt x="161" y="1"/>
                  </a:lnTo>
                  <a:lnTo>
                    <a:pt x="162" y="14"/>
                  </a:lnTo>
                  <a:lnTo>
                    <a:pt x="171" y="38"/>
                  </a:lnTo>
                  <a:lnTo>
                    <a:pt x="164" y="64"/>
                  </a:lnTo>
                  <a:lnTo>
                    <a:pt x="157" y="65"/>
                  </a:lnTo>
                  <a:lnTo>
                    <a:pt x="157" y="90"/>
                  </a:lnTo>
                  <a:lnTo>
                    <a:pt x="151" y="103"/>
                  </a:lnTo>
                  <a:lnTo>
                    <a:pt x="153" y="116"/>
                  </a:lnTo>
                  <a:lnTo>
                    <a:pt x="146" y="125"/>
                  </a:lnTo>
                  <a:lnTo>
                    <a:pt x="139" y="131"/>
                  </a:lnTo>
                  <a:lnTo>
                    <a:pt x="141" y="117"/>
                  </a:lnTo>
                  <a:lnTo>
                    <a:pt x="138" y="117"/>
                  </a:lnTo>
                  <a:lnTo>
                    <a:pt x="134" y="125"/>
                  </a:lnTo>
                  <a:lnTo>
                    <a:pt x="128" y="124"/>
                  </a:lnTo>
                  <a:lnTo>
                    <a:pt x="124" y="136"/>
                  </a:lnTo>
                  <a:lnTo>
                    <a:pt x="122" y="136"/>
                  </a:lnTo>
                  <a:lnTo>
                    <a:pt x="122" y="129"/>
                  </a:lnTo>
                  <a:lnTo>
                    <a:pt x="120" y="129"/>
                  </a:lnTo>
                  <a:lnTo>
                    <a:pt x="112" y="137"/>
                  </a:lnTo>
                  <a:lnTo>
                    <a:pt x="95" y="137"/>
                  </a:lnTo>
                  <a:lnTo>
                    <a:pt x="99" y="133"/>
                  </a:lnTo>
                  <a:lnTo>
                    <a:pt x="93" y="133"/>
                  </a:lnTo>
                  <a:lnTo>
                    <a:pt x="91" y="129"/>
                  </a:lnTo>
                  <a:lnTo>
                    <a:pt x="87" y="136"/>
                  </a:lnTo>
                  <a:lnTo>
                    <a:pt x="92" y="139"/>
                  </a:lnTo>
                  <a:lnTo>
                    <a:pt x="92" y="144"/>
                  </a:lnTo>
                  <a:lnTo>
                    <a:pt x="84" y="145"/>
                  </a:lnTo>
                  <a:lnTo>
                    <a:pt x="74" y="157"/>
                  </a:lnTo>
                  <a:lnTo>
                    <a:pt x="65" y="147"/>
                  </a:lnTo>
                  <a:lnTo>
                    <a:pt x="68" y="135"/>
                  </a:lnTo>
                  <a:lnTo>
                    <a:pt x="53" y="133"/>
                  </a:lnTo>
                  <a:lnTo>
                    <a:pt x="45" y="139"/>
                  </a:lnTo>
                  <a:lnTo>
                    <a:pt x="24" y="142"/>
                  </a:lnTo>
                  <a:lnTo>
                    <a:pt x="18" y="149"/>
                  </a:lnTo>
                  <a:lnTo>
                    <a:pt x="0" y="147"/>
                  </a:lnTo>
                  <a:lnTo>
                    <a:pt x="0" y="142"/>
                  </a:lnTo>
                  <a:lnTo>
                    <a:pt x="7" y="139"/>
                  </a:lnTo>
                  <a:lnTo>
                    <a:pt x="30" y="118"/>
                  </a:lnTo>
                  <a:lnTo>
                    <a:pt x="67" y="115"/>
                  </a:lnTo>
                  <a:lnTo>
                    <a:pt x="67" y="117"/>
                  </a:lnTo>
                  <a:lnTo>
                    <a:pt x="74" y="118"/>
                  </a:lnTo>
                  <a:lnTo>
                    <a:pt x="79" y="115"/>
                  </a:lnTo>
                  <a:lnTo>
                    <a:pt x="79" y="105"/>
                  </a:lnTo>
                  <a:lnTo>
                    <a:pt x="87" y="96"/>
                  </a:lnTo>
                  <a:lnTo>
                    <a:pt x="91" y="83"/>
                  </a:lnTo>
                  <a:lnTo>
                    <a:pt x="95" y="81"/>
                  </a:lnTo>
                  <a:lnTo>
                    <a:pt x="99" y="81"/>
                  </a:lnTo>
                  <a:lnTo>
                    <a:pt x="93" y="86"/>
                  </a:lnTo>
                  <a:lnTo>
                    <a:pt x="94" y="95"/>
                  </a:lnTo>
                  <a:lnTo>
                    <a:pt x="115" y="83"/>
                  </a:lnTo>
                  <a:lnTo>
                    <a:pt x="128" y="70"/>
                  </a:lnTo>
                  <a:lnTo>
                    <a:pt x="135" y="53"/>
                  </a:lnTo>
                  <a:lnTo>
                    <a:pt x="140" y="38"/>
                  </a:lnTo>
                  <a:lnTo>
                    <a:pt x="140" y="34"/>
                  </a:lnTo>
                  <a:lnTo>
                    <a:pt x="135" y="30"/>
                  </a:lnTo>
                  <a:lnTo>
                    <a:pt x="140" y="24"/>
                  </a:lnTo>
                  <a:lnTo>
                    <a:pt x="140" y="16"/>
                  </a:lnTo>
                  <a:lnTo>
                    <a:pt x="146" y="6"/>
                  </a:lnTo>
                  <a:lnTo>
                    <a:pt x="152" y="13"/>
                  </a:lnTo>
                  <a:lnTo>
                    <a:pt x="158" y="10"/>
                  </a:lnTo>
                  <a:lnTo>
                    <a:pt x="159" y="3"/>
                  </a:lnTo>
                  <a:lnTo>
                    <a:pt x="154" y="6"/>
                  </a:lnTo>
                  <a:lnTo>
                    <a:pt x="153" y="2"/>
                  </a:lnTo>
                  <a:lnTo>
                    <a:pt x="154"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89" name="Freeform 2102"/>
            <p:cNvSpPr>
              <a:spLocks/>
            </p:cNvSpPr>
            <p:nvPr/>
          </p:nvSpPr>
          <p:spPr bwMode="auto">
            <a:xfrm>
              <a:off x="5840413" y="3116263"/>
              <a:ext cx="41275" cy="52388"/>
            </a:xfrm>
            <a:custGeom>
              <a:avLst/>
              <a:gdLst/>
              <a:ahLst/>
              <a:cxnLst>
                <a:cxn ang="0">
                  <a:pos x="36" y="0"/>
                </a:cxn>
                <a:cxn ang="0">
                  <a:pos x="49" y="17"/>
                </a:cxn>
                <a:cxn ang="0">
                  <a:pos x="53" y="40"/>
                </a:cxn>
                <a:cxn ang="0">
                  <a:pos x="49" y="51"/>
                </a:cxn>
                <a:cxn ang="0">
                  <a:pos x="43" y="54"/>
                </a:cxn>
                <a:cxn ang="0">
                  <a:pos x="38" y="54"/>
                </a:cxn>
                <a:cxn ang="0">
                  <a:pos x="33" y="59"/>
                </a:cxn>
                <a:cxn ang="0">
                  <a:pos x="27" y="57"/>
                </a:cxn>
                <a:cxn ang="0">
                  <a:pos x="23" y="61"/>
                </a:cxn>
                <a:cxn ang="0">
                  <a:pos x="20" y="59"/>
                </a:cxn>
                <a:cxn ang="0">
                  <a:pos x="19" y="64"/>
                </a:cxn>
                <a:cxn ang="0">
                  <a:pos x="17" y="64"/>
                </a:cxn>
                <a:cxn ang="0">
                  <a:pos x="19" y="60"/>
                </a:cxn>
                <a:cxn ang="0">
                  <a:pos x="12" y="65"/>
                </a:cxn>
                <a:cxn ang="0">
                  <a:pos x="3" y="66"/>
                </a:cxn>
                <a:cxn ang="0">
                  <a:pos x="4" y="61"/>
                </a:cxn>
                <a:cxn ang="0">
                  <a:pos x="6" y="64"/>
                </a:cxn>
                <a:cxn ang="0">
                  <a:pos x="7" y="60"/>
                </a:cxn>
                <a:cxn ang="0">
                  <a:pos x="4" y="58"/>
                </a:cxn>
                <a:cxn ang="0">
                  <a:pos x="11" y="44"/>
                </a:cxn>
                <a:cxn ang="0">
                  <a:pos x="6" y="30"/>
                </a:cxn>
                <a:cxn ang="0">
                  <a:pos x="4" y="33"/>
                </a:cxn>
                <a:cxn ang="0">
                  <a:pos x="0" y="29"/>
                </a:cxn>
                <a:cxn ang="0">
                  <a:pos x="10" y="25"/>
                </a:cxn>
                <a:cxn ang="0">
                  <a:pos x="12" y="27"/>
                </a:cxn>
                <a:cxn ang="0">
                  <a:pos x="7" y="13"/>
                </a:cxn>
                <a:cxn ang="0">
                  <a:pos x="17" y="5"/>
                </a:cxn>
                <a:cxn ang="0">
                  <a:pos x="26" y="5"/>
                </a:cxn>
                <a:cxn ang="0">
                  <a:pos x="36" y="0"/>
                </a:cxn>
              </a:cxnLst>
              <a:rect l="0" t="0" r="r" b="b"/>
              <a:pathLst>
                <a:path w="53" h="66">
                  <a:moveTo>
                    <a:pt x="36" y="0"/>
                  </a:moveTo>
                  <a:lnTo>
                    <a:pt x="49" y="17"/>
                  </a:lnTo>
                  <a:lnTo>
                    <a:pt x="53" y="40"/>
                  </a:lnTo>
                  <a:lnTo>
                    <a:pt x="49" y="51"/>
                  </a:lnTo>
                  <a:lnTo>
                    <a:pt x="43" y="54"/>
                  </a:lnTo>
                  <a:lnTo>
                    <a:pt x="38" y="54"/>
                  </a:lnTo>
                  <a:lnTo>
                    <a:pt x="33" y="59"/>
                  </a:lnTo>
                  <a:lnTo>
                    <a:pt x="27" y="57"/>
                  </a:lnTo>
                  <a:lnTo>
                    <a:pt x="23" y="61"/>
                  </a:lnTo>
                  <a:lnTo>
                    <a:pt x="20" y="59"/>
                  </a:lnTo>
                  <a:lnTo>
                    <a:pt x="19" y="64"/>
                  </a:lnTo>
                  <a:lnTo>
                    <a:pt x="17" y="64"/>
                  </a:lnTo>
                  <a:lnTo>
                    <a:pt x="19" y="60"/>
                  </a:lnTo>
                  <a:lnTo>
                    <a:pt x="12" y="65"/>
                  </a:lnTo>
                  <a:lnTo>
                    <a:pt x="3" y="66"/>
                  </a:lnTo>
                  <a:lnTo>
                    <a:pt x="4" y="61"/>
                  </a:lnTo>
                  <a:lnTo>
                    <a:pt x="6" y="64"/>
                  </a:lnTo>
                  <a:lnTo>
                    <a:pt x="7" y="60"/>
                  </a:lnTo>
                  <a:lnTo>
                    <a:pt x="4" y="58"/>
                  </a:lnTo>
                  <a:lnTo>
                    <a:pt x="11" y="44"/>
                  </a:lnTo>
                  <a:lnTo>
                    <a:pt x="6" y="30"/>
                  </a:lnTo>
                  <a:lnTo>
                    <a:pt x="4" y="33"/>
                  </a:lnTo>
                  <a:lnTo>
                    <a:pt x="0" y="29"/>
                  </a:lnTo>
                  <a:lnTo>
                    <a:pt x="10" y="25"/>
                  </a:lnTo>
                  <a:lnTo>
                    <a:pt x="12" y="27"/>
                  </a:lnTo>
                  <a:lnTo>
                    <a:pt x="7" y="13"/>
                  </a:lnTo>
                  <a:lnTo>
                    <a:pt x="17" y="5"/>
                  </a:lnTo>
                  <a:lnTo>
                    <a:pt x="26" y="5"/>
                  </a:lnTo>
                  <a:lnTo>
                    <a:pt x="36"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90" name="Freeform 2103"/>
            <p:cNvSpPr>
              <a:spLocks/>
            </p:cNvSpPr>
            <p:nvPr/>
          </p:nvSpPr>
          <p:spPr bwMode="auto">
            <a:xfrm>
              <a:off x="5546726" y="3525838"/>
              <a:ext cx="41275" cy="61913"/>
            </a:xfrm>
            <a:custGeom>
              <a:avLst/>
              <a:gdLst/>
              <a:ahLst/>
              <a:cxnLst>
                <a:cxn ang="0">
                  <a:pos x="0" y="0"/>
                </a:cxn>
                <a:cxn ang="0">
                  <a:pos x="11" y="3"/>
                </a:cxn>
                <a:cxn ang="0">
                  <a:pos x="13" y="14"/>
                </a:cxn>
                <a:cxn ang="0">
                  <a:pos x="19" y="10"/>
                </a:cxn>
                <a:cxn ang="0">
                  <a:pos x="23" y="10"/>
                </a:cxn>
                <a:cxn ang="0">
                  <a:pos x="25" y="8"/>
                </a:cxn>
                <a:cxn ang="0">
                  <a:pos x="27" y="8"/>
                </a:cxn>
                <a:cxn ang="0">
                  <a:pos x="37" y="16"/>
                </a:cxn>
                <a:cxn ang="0">
                  <a:pos x="42" y="26"/>
                </a:cxn>
                <a:cxn ang="0">
                  <a:pos x="42" y="53"/>
                </a:cxn>
                <a:cxn ang="0">
                  <a:pos x="52" y="72"/>
                </a:cxn>
                <a:cxn ang="0">
                  <a:pos x="51" y="78"/>
                </a:cxn>
                <a:cxn ang="0">
                  <a:pos x="46" y="76"/>
                </a:cxn>
                <a:cxn ang="0">
                  <a:pos x="42" y="78"/>
                </a:cxn>
                <a:cxn ang="0">
                  <a:pos x="14" y="57"/>
                </a:cxn>
                <a:cxn ang="0">
                  <a:pos x="5" y="35"/>
                </a:cxn>
                <a:cxn ang="0">
                  <a:pos x="0" y="3"/>
                </a:cxn>
                <a:cxn ang="0">
                  <a:pos x="0" y="0"/>
                </a:cxn>
              </a:cxnLst>
              <a:rect l="0" t="0" r="r" b="b"/>
              <a:pathLst>
                <a:path w="52" h="78">
                  <a:moveTo>
                    <a:pt x="0" y="0"/>
                  </a:moveTo>
                  <a:lnTo>
                    <a:pt x="11" y="3"/>
                  </a:lnTo>
                  <a:lnTo>
                    <a:pt x="13" y="14"/>
                  </a:lnTo>
                  <a:lnTo>
                    <a:pt x="19" y="10"/>
                  </a:lnTo>
                  <a:lnTo>
                    <a:pt x="23" y="10"/>
                  </a:lnTo>
                  <a:lnTo>
                    <a:pt x="25" y="8"/>
                  </a:lnTo>
                  <a:lnTo>
                    <a:pt x="27" y="8"/>
                  </a:lnTo>
                  <a:lnTo>
                    <a:pt x="37" y="16"/>
                  </a:lnTo>
                  <a:lnTo>
                    <a:pt x="42" y="26"/>
                  </a:lnTo>
                  <a:lnTo>
                    <a:pt x="42" y="53"/>
                  </a:lnTo>
                  <a:lnTo>
                    <a:pt x="52" y="72"/>
                  </a:lnTo>
                  <a:lnTo>
                    <a:pt x="51" y="78"/>
                  </a:lnTo>
                  <a:lnTo>
                    <a:pt x="46" y="76"/>
                  </a:lnTo>
                  <a:lnTo>
                    <a:pt x="42" y="78"/>
                  </a:lnTo>
                  <a:lnTo>
                    <a:pt x="14" y="57"/>
                  </a:lnTo>
                  <a:lnTo>
                    <a:pt x="5" y="35"/>
                  </a:lnTo>
                  <a:lnTo>
                    <a:pt x="0" y="3"/>
                  </a:lnTo>
                  <a:lnTo>
                    <a:pt x="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91" name="Freeform 2104"/>
            <p:cNvSpPr>
              <a:spLocks/>
            </p:cNvSpPr>
            <p:nvPr/>
          </p:nvSpPr>
          <p:spPr bwMode="auto">
            <a:xfrm>
              <a:off x="5576888" y="3587751"/>
              <a:ext cx="20638" cy="11113"/>
            </a:xfrm>
            <a:custGeom>
              <a:avLst/>
              <a:gdLst/>
              <a:ahLst/>
              <a:cxnLst>
                <a:cxn ang="0">
                  <a:pos x="14" y="0"/>
                </a:cxn>
                <a:cxn ang="0">
                  <a:pos x="26" y="7"/>
                </a:cxn>
                <a:cxn ang="0">
                  <a:pos x="0" y="14"/>
                </a:cxn>
                <a:cxn ang="0">
                  <a:pos x="14" y="0"/>
                </a:cxn>
              </a:cxnLst>
              <a:rect l="0" t="0" r="r" b="b"/>
              <a:pathLst>
                <a:path w="26" h="14">
                  <a:moveTo>
                    <a:pt x="14" y="0"/>
                  </a:moveTo>
                  <a:lnTo>
                    <a:pt x="26" y="7"/>
                  </a:lnTo>
                  <a:lnTo>
                    <a:pt x="0" y="14"/>
                  </a:lnTo>
                  <a:lnTo>
                    <a:pt x="14"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92" name="Freeform 2105"/>
            <p:cNvSpPr>
              <a:spLocks/>
            </p:cNvSpPr>
            <p:nvPr/>
          </p:nvSpPr>
          <p:spPr bwMode="auto">
            <a:xfrm>
              <a:off x="5514976" y="3357563"/>
              <a:ext cx="82550" cy="177800"/>
            </a:xfrm>
            <a:custGeom>
              <a:avLst/>
              <a:gdLst/>
              <a:ahLst/>
              <a:cxnLst>
                <a:cxn ang="0">
                  <a:pos x="36" y="0"/>
                </a:cxn>
                <a:cxn ang="0">
                  <a:pos x="35" y="4"/>
                </a:cxn>
                <a:cxn ang="0">
                  <a:pos x="39" y="7"/>
                </a:cxn>
                <a:cxn ang="0">
                  <a:pos x="40" y="16"/>
                </a:cxn>
                <a:cxn ang="0">
                  <a:pos x="49" y="17"/>
                </a:cxn>
                <a:cxn ang="0">
                  <a:pos x="45" y="49"/>
                </a:cxn>
                <a:cxn ang="0">
                  <a:pos x="57" y="38"/>
                </a:cxn>
                <a:cxn ang="0">
                  <a:pos x="67" y="44"/>
                </a:cxn>
                <a:cxn ang="0">
                  <a:pos x="72" y="41"/>
                </a:cxn>
                <a:cxn ang="0">
                  <a:pos x="73" y="37"/>
                </a:cxn>
                <a:cxn ang="0">
                  <a:pos x="79" y="36"/>
                </a:cxn>
                <a:cxn ang="0">
                  <a:pos x="83" y="36"/>
                </a:cxn>
                <a:cxn ang="0">
                  <a:pos x="93" y="49"/>
                </a:cxn>
                <a:cxn ang="0">
                  <a:pos x="97" y="67"/>
                </a:cxn>
                <a:cxn ang="0">
                  <a:pos x="105" y="78"/>
                </a:cxn>
                <a:cxn ang="0">
                  <a:pos x="105" y="95"/>
                </a:cxn>
                <a:cxn ang="0">
                  <a:pos x="103" y="98"/>
                </a:cxn>
                <a:cxn ang="0">
                  <a:pos x="76" y="97"/>
                </a:cxn>
                <a:cxn ang="0">
                  <a:pos x="66" y="105"/>
                </a:cxn>
                <a:cxn ang="0">
                  <a:pos x="63" y="115"/>
                </a:cxn>
                <a:cxn ang="0">
                  <a:pos x="65" y="123"/>
                </a:cxn>
                <a:cxn ang="0">
                  <a:pos x="71" y="129"/>
                </a:cxn>
                <a:cxn ang="0">
                  <a:pos x="71" y="138"/>
                </a:cxn>
                <a:cxn ang="0">
                  <a:pos x="67" y="131"/>
                </a:cxn>
                <a:cxn ang="0">
                  <a:pos x="57" y="123"/>
                </a:cxn>
                <a:cxn ang="0">
                  <a:pos x="45" y="123"/>
                </a:cxn>
                <a:cxn ang="0">
                  <a:pos x="44" y="111"/>
                </a:cxn>
                <a:cxn ang="0">
                  <a:pos x="35" y="109"/>
                </a:cxn>
                <a:cxn ang="0">
                  <a:pos x="32" y="111"/>
                </a:cxn>
                <a:cxn ang="0">
                  <a:pos x="31" y="129"/>
                </a:cxn>
                <a:cxn ang="0">
                  <a:pos x="20" y="159"/>
                </a:cxn>
                <a:cxn ang="0">
                  <a:pos x="23" y="173"/>
                </a:cxn>
                <a:cxn ang="0">
                  <a:pos x="30" y="173"/>
                </a:cxn>
                <a:cxn ang="0">
                  <a:pos x="40" y="201"/>
                </a:cxn>
                <a:cxn ang="0">
                  <a:pos x="45" y="206"/>
                </a:cxn>
                <a:cxn ang="0">
                  <a:pos x="54" y="207"/>
                </a:cxn>
                <a:cxn ang="0">
                  <a:pos x="63" y="218"/>
                </a:cxn>
                <a:cxn ang="0">
                  <a:pos x="59" y="220"/>
                </a:cxn>
                <a:cxn ang="0">
                  <a:pos x="54" y="220"/>
                </a:cxn>
                <a:cxn ang="0">
                  <a:pos x="49" y="224"/>
                </a:cxn>
                <a:cxn ang="0">
                  <a:pos x="45" y="214"/>
                </a:cxn>
                <a:cxn ang="0">
                  <a:pos x="35" y="209"/>
                </a:cxn>
                <a:cxn ang="0">
                  <a:pos x="36" y="214"/>
                </a:cxn>
                <a:cxn ang="0">
                  <a:pos x="15" y="187"/>
                </a:cxn>
                <a:cxn ang="0">
                  <a:pos x="9" y="187"/>
                </a:cxn>
                <a:cxn ang="0">
                  <a:pos x="9" y="177"/>
                </a:cxn>
                <a:cxn ang="0">
                  <a:pos x="15" y="159"/>
                </a:cxn>
                <a:cxn ang="0">
                  <a:pos x="17" y="149"/>
                </a:cxn>
                <a:cxn ang="0">
                  <a:pos x="26" y="133"/>
                </a:cxn>
                <a:cxn ang="0">
                  <a:pos x="20" y="116"/>
                </a:cxn>
                <a:cxn ang="0">
                  <a:pos x="19" y="103"/>
                </a:cxn>
                <a:cxn ang="0">
                  <a:pos x="9" y="95"/>
                </a:cxn>
                <a:cxn ang="0">
                  <a:pos x="9" y="90"/>
                </a:cxn>
                <a:cxn ang="0">
                  <a:pos x="15" y="70"/>
                </a:cxn>
                <a:cxn ang="0">
                  <a:pos x="12" y="67"/>
                </a:cxn>
                <a:cxn ang="0">
                  <a:pos x="11" y="56"/>
                </a:cxn>
                <a:cxn ang="0">
                  <a:pos x="4" y="49"/>
                </a:cxn>
                <a:cxn ang="0">
                  <a:pos x="0" y="36"/>
                </a:cxn>
                <a:cxn ang="0">
                  <a:pos x="5" y="17"/>
                </a:cxn>
                <a:cxn ang="0">
                  <a:pos x="17" y="16"/>
                </a:cxn>
                <a:cxn ang="0">
                  <a:pos x="31" y="7"/>
                </a:cxn>
                <a:cxn ang="0">
                  <a:pos x="36" y="0"/>
                </a:cxn>
              </a:cxnLst>
              <a:rect l="0" t="0" r="r" b="b"/>
              <a:pathLst>
                <a:path w="105" h="224">
                  <a:moveTo>
                    <a:pt x="36" y="0"/>
                  </a:moveTo>
                  <a:lnTo>
                    <a:pt x="35" y="4"/>
                  </a:lnTo>
                  <a:lnTo>
                    <a:pt x="39" y="7"/>
                  </a:lnTo>
                  <a:lnTo>
                    <a:pt x="40" y="16"/>
                  </a:lnTo>
                  <a:lnTo>
                    <a:pt x="49" y="17"/>
                  </a:lnTo>
                  <a:lnTo>
                    <a:pt x="45" y="49"/>
                  </a:lnTo>
                  <a:lnTo>
                    <a:pt x="57" y="38"/>
                  </a:lnTo>
                  <a:lnTo>
                    <a:pt x="67" y="44"/>
                  </a:lnTo>
                  <a:lnTo>
                    <a:pt x="72" y="41"/>
                  </a:lnTo>
                  <a:lnTo>
                    <a:pt x="73" y="37"/>
                  </a:lnTo>
                  <a:lnTo>
                    <a:pt x="79" y="36"/>
                  </a:lnTo>
                  <a:lnTo>
                    <a:pt x="83" y="36"/>
                  </a:lnTo>
                  <a:lnTo>
                    <a:pt x="93" y="49"/>
                  </a:lnTo>
                  <a:lnTo>
                    <a:pt x="97" y="67"/>
                  </a:lnTo>
                  <a:lnTo>
                    <a:pt x="105" y="78"/>
                  </a:lnTo>
                  <a:lnTo>
                    <a:pt x="105" y="95"/>
                  </a:lnTo>
                  <a:lnTo>
                    <a:pt x="103" y="98"/>
                  </a:lnTo>
                  <a:lnTo>
                    <a:pt x="76" y="97"/>
                  </a:lnTo>
                  <a:lnTo>
                    <a:pt x="66" y="105"/>
                  </a:lnTo>
                  <a:lnTo>
                    <a:pt x="63" y="115"/>
                  </a:lnTo>
                  <a:lnTo>
                    <a:pt x="65" y="123"/>
                  </a:lnTo>
                  <a:lnTo>
                    <a:pt x="71" y="129"/>
                  </a:lnTo>
                  <a:lnTo>
                    <a:pt x="71" y="138"/>
                  </a:lnTo>
                  <a:lnTo>
                    <a:pt x="67" y="131"/>
                  </a:lnTo>
                  <a:lnTo>
                    <a:pt x="57" y="123"/>
                  </a:lnTo>
                  <a:lnTo>
                    <a:pt x="45" y="123"/>
                  </a:lnTo>
                  <a:lnTo>
                    <a:pt x="44" y="111"/>
                  </a:lnTo>
                  <a:lnTo>
                    <a:pt x="35" y="109"/>
                  </a:lnTo>
                  <a:lnTo>
                    <a:pt x="32" y="111"/>
                  </a:lnTo>
                  <a:lnTo>
                    <a:pt x="31" y="129"/>
                  </a:lnTo>
                  <a:lnTo>
                    <a:pt x="20" y="159"/>
                  </a:lnTo>
                  <a:lnTo>
                    <a:pt x="23" y="173"/>
                  </a:lnTo>
                  <a:lnTo>
                    <a:pt x="30" y="173"/>
                  </a:lnTo>
                  <a:lnTo>
                    <a:pt x="40" y="201"/>
                  </a:lnTo>
                  <a:lnTo>
                    <a:pt x="45" y="206"/>
                  </a:lnTo>
                  <a:lnTo>
                    <a:pt x="54" y="207"/>
                  </a:lnTo>
                  <a:lnTo>
                    <a:pt x="63" y="218"/>
                  </a:lnTo>
                  <a:lnTo>
                    <a:pt x="59" y="220"/>
                  </a:lnTo>
                  <a:lnTo>
                    <a:pt x="54" y="220"/>
                  </a:lnTo>
                  <a:lnTo>
                    <a:pt x="49" y="224"/>
                  </a:lnTo>
                  <a:lnTo>
                    <a:pt x="45" y="214"/>
                  </a:lnTo>
                  <a:lnTo>
                    <a:pt x="35" y="209"/>
                  </a:lnTo>
                  <a:lnTo>
                    <a:pt x="36" y="214"/>
                  </a:lnTo>
                  <a:lnTo>
                    <a:pt x="15" y="187"/>
                  </a:lnTo>
                  <a:lnTo>
                    <a:pt x="9" y="187"/>
                  </a:lnTo>
                  <a:lnTo>
                    <a:pt x="9" y="177"/>
                  </a:lnTo>
                  <a:lnTo>
                    <a:pt x="15" y="159"/>
                  </a:lnTo>
                  <a:lnTo>
                    <a:pt x="17" y="149"/>
                  </a:lnTo>
                  <a:lnTo>
                    <a:pt x="26" y="133"/>
                  </a:lnTo>
                  <a:lnTo>
                    <a:pt x="20" y="116"/>
                  </a:lnTo>
                  <a:lnTo>
                    <a:pt x="19" y="103"/>
                  </a:lnTo>
                  <a:lnTo>
                    <a:pt x="9" y="95"/>
                  </a:lnTo>
                  <a:lnTo>
                    <a:pt x="9" y="90"/>
                  </a:lnTo>
                  <a:lnTo>
                    <a:pt x="15" y="70"/>
                  </a:lnTo>
                  <a:lnTo>
                    <a:pt x="12" y="67"/>
                  </a:lnTo>
                  <a:lnTo>
                    <a:pt x="11" y="56"/>
                  </a:lnTo>
                  <a:lnTo>
                    <a:pt x="4" y="49"/>
                  </a:lnTo>
                  <a:lnTo>
                    <a:pt x="0" y="36"/>
                  </a:lnTo>
                  <a:lnTo>
                    <a:pt x="5" y="17"/>
                  </a:lnTo>
                  <a:lnTo>
                    <a:pt x="17" y="16"/>
                  </a:lnTo>
                  <a:lnTo>
                    <a:pt x="31" y="7"/>
                  </a:lnTo>
                  <a:lnTo>
                    <a:pt x="36"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93" name="Freeform 2106"/>
            <p:cNvSpPr>
              <a:spLocks/>
            </p:cNvSpPr>
            <p:nvPr/>
          </p:nvSpPr>
          <p:spPr bwMode="auto">
            <a:xfrm>
              <a:off x="5567363" y="3325813"/>
              <a:ext cx="82550" cy="177800"/>
            </a:xfrm>
            <a:custGeom>
              <a:avLst/>
              <a:gdLst/>
              <a:ahLst/>
              <a:cxnLst>
                <a:cxn ang="0">
                  <a:pos x="46" y="0"/>
                </a:cxn>
                <a:cxn ang="0">
                  <a:pos x="65" y="9"/>
                </a:cxn>
                <a:cxn ang="0">
                  <a:pos x="68" y="22"/>
                </a:cxn>
                <a:cxn ang="0">
                  <a:pos x="77" y="27"/>
                </a:cxn>
                <a:cxn ang="0">
                  <a:pos x="86" y="28"/>
                </a:cxn>
                <a:cxn ang="0">
                  <a:pos x="78" y="33"/>
                </a:cxn>
                <a:cxn ang="0">
                  <a:pos x="66" y="42"/>
                </a:cxn>
                <a:cxn ang="0">
                  <a:pos x="55" y="54"/>
                </a:cxn>
                <a:cxn ang="0">
                  <a:pos x="52" y="67"/>
                </a:cxn>
                <a:cxn ang="0">
                  <a:pos x="53" y="74"/>
                </a:cxn>
                <a:cxn ang="0">
                  <a:pos x="61" y="82"/>
                </a:cxn>
                <a:cxn ang="0">
                  <a:pos x="62" y="89"/>
                </a:cxn>
                <a:cxn ang="0">
                  <a:pos x="72" y="98"/>
                </a:cxn>
                <a:cxn ang="0">
                  <a:pos x="81" y="109"/>
                </a:cxn>
                <a:cxn ang="0">
                  <a:pos x="91" y="111"/>
                </a:cxn>
                <a:cxn ang="0">
                  <a:pos x="92" y="118"/>
                </a:cxn>
                <a:cxn ang="0">
                  <a:pos x="98" y="123"/>
                </a:cxn>
                <a:cxn ang="0">
                  <a:pos x="106" y="162"/>
                </a:cxn>
                <a:cxn ang="0">
                  <a:pos x="104" y="167"/>
                </a:cxn>
                <a:cxn ang="0">
                  <a:pos x="104" y="179"/>
                </a:cxn>
                <a:cxn ang="0">
                  <a:pos x="102" y="185"/>
                </a:cxn>
                <a:cxn ang="0">
                  <a:pos x="86" y="193"/>
                </a:cxn>
                <a:cxn ang="0">
                  <a:pos x="77" y="198"/>
                </a:cxn>
                <a:cxn ang="0">
                  <a:pos x="68" y="198"/>
                </a:cxn>
                <a:cxn ang="0">
                  <a:pos x="62" y="205"/>
                </a:cxn>
                <a:cxn ang="0">
                  <a:pos x="64" y="211"/>
                </a:cxn>
                <a:cxn ang="0">
                  <a:pos x="58" y="205"/>
                </a:cxn>
                <a:cxn ang="0">
                  <a:pos x="59" y="212"/>
                </a:cxn>
                <a:cxn ang="0">
                  <a:pos x="44" y="224"/>
                </a:cxn>
                <a:cxn ang="0">
                  <a:pos x="41" y="224"/>
                </a:cxn>
                <a:cxn ang="0">
                  <a:pos x="40" y="212"/>
                </a:cxn>
                <a:cxn ang="0">
                  <a:pos x="44" y="204"/>
                </a:cxn>
                <a:cxn ang="0">
                  <a:pos x="35" y="197"/>
                </a:cxn>
                <a:cxn ang="0">
                  <a:pos x="41" y="196"/>
                </a:cxn>
                <a:cxn ang="0">
                  <a:pos x="43" y="191"/>
                </a:cxn>
                <a:cxn ang="0">
                  <a:pos x="55" y="187"/>
                </a:cxn>
                <a:cxn ang="0">
                  <a:pos x="55" y="179"/>
                </a:cxn>
                <a:cxn ang="0">
                  <a:pos x="62" y="178"/>
                </a:cxn>
                <a:cxn ang="0">
                  <a:pos x="64" y="175"/>
                </a:cxn>
                <a:cxn ang="0">
                  <a:pos x="80" y="167"/>
                </a:cxn>
                <a:cxn ang="0">
                  <a:pos x="78" y="134"/>
                </a:cxn>
                <a:cxn ang="0">
                  <a:pos x="79" y="124"/>
                </a:cxn>
                <a:cxn ang="0">
                  <a:pos x="73" y="109"/>
                </a:cxn>
                <a:cxn ang="0">
                  <a:pos x="65" y="105"/>
                </a:cxn>
                <a:cxn ang="0">
                  <a:pos x="64" y="101"/>
                </a:cxn>
                <a:cxn ang="0">
                  <a:pos x="61" y="94"/>
                </a:cxn>
                <a:cxn ang="0">
                  <a:pos x="55" y="90"/>
                </a:cxn>
                <a:cxn ang="0">
                  <a:pos x="44" y="73"/>
                </a:cxn>
                <a:cxn ang="0">
                  <a:pos x="27" y="62"/>
                </a:cxn>
                <a:cxn ang="0">
                  <a:pos x="28" y="56"/>
                </a:cxn>
                <a:cxn ang="0">
                  <a:pos x="35" y="56"/>
                </a:cxn>
                <a:cxn ang="0">
                  <a:pos x="39" y="53"/>
                </a:cxn>
                <a:cxn ang="0">
                  <a:pos x="33" y="41"/>
                </a:cxn>
                <a:cxn ang="0">
                  <a:pos x="30" y="36"/>
                </a:cxn>
                <a:cxn ang="0">
                  <a:pos x="16" y="36"/>
                </a:cxn>
                <a:cxn ang="0">
                  <a:pos x="11" y="34"/>
                </a:cxn>
                <a:cxn ang="0">
                  <a:pos x="11" y="26"/>
                </a:cxn>
                <a:cxn ang="0">
                  <a:pos x="0" y="14"/>
                </a:cxn>
                <a:cxn ang="0">
                  <a:pos x="5" y="9"/>
                </a:cxn>
                <a:cxn ang="0">
                  <a:pos x="13" y="12"/>
                </a:cxn>
                <a:cxn ang="0">
                  <a:pos x="19" y="9"/>
                </a:cxn>
                <a:cxn ang="0">
                  <a:pos x="25" y="12"/>
                </a:cxn>
                <a:cxn ang="0">
                  <a:pos x="46" y="0"/>
                </a:cxn>
              </a:cxnLst>
              <a:rect l="0" t="0" r="r" b="b"/>
              <a:pathLst>
                <a:path w="106" h="224">
                  <a:moveTo>
                    <a:pt x="46" y="0"/>
                  </a:moveTo>
                  <a:lnTo>
                    <a:pt x="65" y="9"/>
                  </a:lnTo>
                  <a:lnTo>
                    <a:pt x="68" y="22"/>
                  </a:lnTo>
                  <a:lnTo>
                    <a:pt x="77" y="27"/>
                  </a:lnTo>
                  <a:lnTo>
                    <a:pt x="86" y="28"/>
                  </a:lnTo>
                  <a:lnTo>
                    <a:pt x="78" y="33"/>
                  </a:lnTo>
                  <a:lnTo>
                    <a:pt x="66" y="42"/>
                  </a:lnTo>
                  <a:lnTo>
                    <a:pt x="55" y="54"/>
                  </a:lnTo>
                  <a:lnTo>
                    <a:pt x="52" y="67"/>
                  </a:lnTo>
                  <a:lnTo>
                    <a:pt x="53" y="74"/>
                  </a:lnTo>
                  <a:lnTo>
                    <a:pt x="61" y="82"/>
                  </a:lnTo>
                  <a:lnTo>
                    <a:pt x="62" y="89"/>
                  </a:lnTo>
                  <a:lnTo>
                    <a:pt x="72" y="98"/>
                  </a:lnTo>
                  <a:lnTo>
                    <a:pt x="81" y="109"/>
                  </a:lnTo>
                  <a:lnTo>
                    <a:pt x="91" y="111"/>
                  </a:lnTo>
                  <a:lnTo>
                    <a:pt x="92" y="118"/>
                  </a:lnTo>
                  <a:lnTo>
                    <a:pt x="98" y="123"/>
                  </a:lnTo>
                  <a:lnTo>
                    <a:pt x="106" y="162"/>
                  </a:lnTo>
                  <a:lnTo>
                    <a:pt x="104" y="167"/>
                  </a:lnTo>
                  <a:lnTo>
                    <a:pt x="104" y="179"/>
                  </a:lnTo>
                  <a:lnTo>
                    <a:pt x="102" y="185"/>
                  </a:lnTo>
                  <a:lnTo>
                    <a:pt x="86" y="193"/>
                  </a:lnTo>
                  <a:lnTo>
                    <a:pt x="77" y="198"/>
                  </a:lnTo>
                  <a:lnTo>
                    <a:pt x="68" y="198"/>
                  </a:lnTo>
                  <a:lnTo>
                    <a:pt x="62" y="205"/>
                  </a:lnTo>
                  <a:lnTo>
                    <a:pt x="64" y="211"/>
                  </a:lnTo>
                  <a:lnTo>
                    <a:pt x="58" y="205"/>
                  </a:lnTo>
                  <a:lnTo>
                    <a:pt x="59" y="212"/>
                  </a:lnTo>
                  <a:lnTo>
                    <a:pt x="44" y="224"/>
                  </a:lnTo>
                  <a:lnTo>
                    <a:pt x="41" y="224"/>
                  </a:lnTo>
                  <a:lnTo>
                    <a:pt x="40" y="212"/>
                  </a:lnTo>
                  <a:lnTo>
                    <a:pt x="44" y="204"/>
                  </a:lnTo>
                  <a:lnTo>
                    <a:pt x="35" y="197"/>
                  </a:lnTo>
                  <a:lnTo>
                    <a:pt x="41" y="196"/>
                  </a:lnTo>
                  <a:lnTo>
                    <a:pt x="43" y="191"/>
                  </a:lnTo>
                  <a:lnTo>
                    <a:pt x="55" y="187"/>
                  </a:lnTo>
                  <a:lnTo>
                    <a:pt x="55" y="179"/>
                  </a:lnTo>
                  <a:lnTo>
                    <a:pt x="62" y="178"/>
                  </a:lnTo>
                  <a:lnTo>
                    <a:pt x="64" y="175"/>
                  </a:lnTo>
                  <a:lnTo>
                    <a:pt x="80" y="167"/>
                  </a:lnTo>
                  <a:lnTo>
                    <a:pt x="78" y="134"/>
                  </a:lnTo>
                  <a:lnTo>
                    <a:pt x="79" y="124"/>
                  </a:lnTo>
                  <a:lnTo>
                    <a:pt x="73" y="109"/>
                  </a:lnTo>
                  <a:lnTo>
                    <a:pt x="65" y="105"/>
                  </a:lnTo>
                  <a:lnTo>
                    <a:pt x="64" y="101"/>
                  </a:lnTo>
                  <a:lnTo>
                    <a:pt x="61" y="94"/>
                  </a:lnTo>
                  <a:lnTo>
                    <a:pt x="55" y="90"/>
                  </a:lnTo>
                  <a:lnTo>
                    <a:pt x="44" y="73"/>
                  </a:lnTo>
                  <a:lnTo>
                    <a:pt x="27" y="62"/>
                  </a:lnTo>
                  <a:lnTo>
                    <a:pt x="28" y="56"/>
                  </a:lnTo>
                  <a:lnTo>
                    <a:pt x="35" y="56"/>
                  </a:lnTo>
                  <a:lnTo>
                    <a:pt x="39" y="53"/>
                  </a:lnTo>
                  <a:lnTo>
                    <a:pt x="33" y="41"/>
                  </a:lnTo>
                  <a:lnTo>
                    <a:pt x="30" y="36"/>
                  </a:lnTo>
                  <a:lnTo>
                    <a:pt x="16" y="36"/>
                  </a:lnTo>
                  <a:lnTo>
                    <a:pt x="11" y="34"/>
                  </a:lnTo>
                  <a:lnTo>
                    <a:pt x="11" y="26"/>
                  </a:lnTo>
                  <a:lnTo>
                    <a:pt x="0" y="14"/>
                  </a:lnTo>
                  <a:lnTo>
                    <a:pt x="5" y="9"/>
                  </a:lnTo>
                  <a:lnTo>
                    <a:pt x="13" y="12"/>
                  </a:lnTo>
                  <a:lnTo>
                    <a:pt x="19" y="9"/>
                  </a:lnTo>
                  <a:lnTo>
                    <a:pt x="25" y="12"/>
                  </a:lnTo>
                  <a:lnTo>
                    <a:pt x="46"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94" name="Freeform 2107"/>
            <p:cNvSpPr>
              <a:spLocks/>
            </p:cNvSpPr>
            <p:nvPr/>
          </p:nvSpPr>
          <p:spPr bwMode="auto">
            <a:xfrm>
              <a:off x="5483226" y="3535363"/>
              <a:ext cx="123825" cy="136525"/>
            </a:xfrm>
            <a:custGeom>
              <a:avLst/>
              <a:gdLst/>
              <a:ahLst/>
              <a:cxnLst>
                <a:cxn ang="0">
                  <a:pos x="0" y="0"/>
                </a:cxn>
                <a:cxn ang="0">
                  <a:pos x="8" y="0"/>
                </a:cxn>
                <a:cxn ang="0">
                  <a:pos x="17" y="3"/>
                </a:cxn>
                <a:cxn ang="0">
                  <a:pos x="35" y="6"/>
                </a:cxn>
                <a:cxn ang="0">
                  <a:pos x="45" y="21"/>
                </a:cxn>
                <a:cxn ang="0">
                  <a:pos x="62" y="31"/>
                </a:cxn>
                <a:cxn ang="0">
                  <a:pos x="79" y="50"/>
                </a:cxn>
                <a:cxn ang="0">
                  <a:pos x="83" y="52"/>
                </a:cxn>
                <a:cxn ang="0">
                  <a:pos x="85" y="50"/>
                </a:cxn>
                <a:cxn ang="0">
                  <a:pos x="90" y="57"/>
                </a:cxn>
                <a:cxn ang="0">
                  <a:pos x="98" y="61"/>
                </a:cxn>
                <a:cxn ang="0">
                  <a:pos x="102" y="65"/>
                </a:cxn>
                <a:cxn ang="0">
                  <a:pos x="103" y="64"/>
                </a:cxn>
                <a:cxn ang="0">
                  <a:pos x="108" y="68"/>
                </a:cxn>
                <a:cxn ang="0">
                  <a:pos x="116" y="68"/>
                </a:cxn>
                <a:cxn ang="0">
                  <a:pos x="115" y="76"/>
                </a:cxn>
                <a:cxn ang="0">
                  <a:pos x="113" y="78"/>
                </a:cxn>
                <a:cxn ang="0">
                  <a:pos x="121" y="76"/>
                </a:cxn>
                <a:cxn ang="0">
                  <a:pos x="124" y="78"/>
                </a:cxn>
                <a:cxn ang="0">
                  <a:pos x="125" y="82"/>
                </a:cxn>
                <a:cxn ang="0">
                  <a:pos x="122" y="85"/>
                </a:cxn>
                <a:cxn ang="0">
                  <a:pos x="124" y="88"/>
                </a:cxn>
                <a:cxn ang="0">
                  <a:pos x="121" y="93"/>
                </a:cxn>
                <a:cxn ang="0">
                  <a:pos x="122" y="96"/>
                </a:cxn>
                <a:cxn ang="0">
                  <a:pos x="135" y="99"/>
                </a:cxn>
                <a:cxn ang="0">
                  <a:pos x="137" y="111"/>
                </a:cxn>
                <a:cxn ang="0">
                  <a:pos x="143" y="113"/>
                </a:cxn>
                <a:cxn ang="0">
                  <a:pos x="140" y="118"/>
                </a:cxn>
                <a:cxn ang="0">
                  <a:pos x="153" y="119"/>
                </a:cxn>
                <a:cxn ang="0">
                  <a:pos x="157" y="129"/>
                </a:cxn>
                <a:cxn ang="0">
                  <a:pos x="155" y="170"/>
                </a:cxn>
                <a:cxn ang="0">
                  <a:pos x="149" y="165"/>
                </a:cxn>
                <a:cxn ang="0">
                  <a:pos x="145" y="168"/>
                </a:cxn>
                <a:cxn ang="0">
                  <a:pos x="140" y="165"/>
                </a:cxn>
                <a:cxn ang="0">
                  <a:pos x="138" y="166"/>
                </a:cxn>
                <a:cxn ang="0">
                  <a:pos x="138" y="171"/>
                </a:cxn>
                <a:cxn ang="0">
                  <a:pos x="125" y="158"/>
                </a:cxn>
                <a:cxn ang="0">
                  <a:pos x="106" y="144"/>
                </a:cxn>
                <a:cxn ang="0">
                  <a:pos x="102" y="136"/>
                </a:cxn>
                <a:cxn ang="0">
                  <a:pos x="84" y="118"/>
                </a:cxn>
                <a:cxn ang="0">
                  <a:pos x="75" y="93"/>
                </a:cxn>
                <a:cxn ang="0">
                  <a:pos x="68" y="83"/>
                </a:cxn>
                <a:cxn ang="0">
                  <a:pos x="59" y="78"/>
                </a:cxn>
                <a:cxn ang="0">
                  <a:pos x="52" y="58"/>
                </a:cxn>
                <a:cxn ang="0">
                  <a:pos x="48" y="54"/>
                </a:cxn>
                <a:cxn ang="0">
                  <a:pos x="37" y="49"/>
                </a:cxn>
                <a:cxn ang="0">
                  <a:pos x="36" y="41"/>
                </a:cxn>
                <a:cxn ang="0">
                  <a:pos x="29" y="31"/>
                </a:cxn>
                <a:cxn ang="0">
                  <a:pos x="21" y="27"/>
                </a:cxn>
                <a:cxn ang="0">
                  <a:pos x="4" y="11"/>
                </a:cxn>
                <a:cxn ang="0">
                  <a:pos x="0" y="0"/>
                </a:cxn>
              </a:cxnLst>
              <a:rect l="0" t="0" r="r" b="b"/>
              <a:pathLst>
                <a:path w="157" h="171">
                  <a:moveTo>
                    <a:pt x="0" y="0"/>
                  </a:moveTo>
                  <a:lnTo>
                    <a:pt x="8" y="0"/>
                  </a:lnTo>
                  <a:lnTo>
                    <a:pt x="17" y="3"/>
                  </a:lnTo>
                  <a:lnTo>
                    <a:pt x="35" y="6"/>
                  </a:lnTo>
                  <a:lnTo>
                    <a:pt x="45" y="21"/>
                  </a:lnTo>
                  <a:lnTo>
                    <a:pt x="62" y="31"/>
                  </a:lnTo>
                  <a:lnTo>
                    <a:pt x="79" y="50"/>
                  </a:lnTo>
                  <a:lnTo>
                    <a:pt x="83" y="52"/>
                  </a:lnTo>
                  <a:lnTo>
                    <a:pt x="85" y="50"/>
                  </a:lnTo>
                  <a:lnTo>
                    <a:pt x="90" y="57"/>
                  </a:lnTo>
                  <a:lnTo>
                    <a:pt x="98" y="61"/>
                  </a:lnTo>
                  <a:lnTo>
                    <a:pt x="102" y="65"/>
                  </a:lnTo>
                  <a:lnTo>
                    <a:pt x="103" y="64"/>
                  </a:lnTo>
                  <a:lnTo>
                    <a:pt x="108" y="68"/>
                  </a:lnTo>
                  <a:lnTo>
                    <a:pt x="116" y="68"/>
                  </a:lnTo>
                  <a:lnTo>
                    <a:pt x="115" y="76"/>
                  </a:lnTo>
                  <a:lnTo>
                    <a:pt x="113" y="78"/>
                  </a:lnTo>
                  <a:lnTo>
                    <a:pt x="121" y="76"/>
                  </a:lnTo>
                  <a:lnTo>
                    <a:pt x="124" y="78"/>
                  </a:lnTo>
                  <a:lnTo>
                    <a:pt x="125" y="82"/>
                  </a:lnTo>
                  <a:lnTo>
                    <a:pt x="122" y="85"/>
                  </a:lnTo>
                  <a:lnTo>
                    <a:pt x="124" y="88"/>
                  </a:lnTo>
                  <a:lnTo>
                    <a:pt x="121" y="93"/>
                  </a:lnTo>
                  <a:lnTo>
                    <a:pt x="122" y="96"/>
                  </a:lnTo>
                  <a:lnTo>
                    <a:pt x="135" y="99"/>
                  </a:lnTo>
                  <a:lnTo>
                    <a:pt x="137" y="111"/>
                  </a:lnTo>
                  <a:lnTo>
                    <a:pt x="143" y="113"/>
                  </a:lnTo>
                  <a:lnTo>
                    <a:pt x="140" y="118"/>
                  </a:lnTo>
                  <a:lnTo>
                    <a:pt x="153" y="119"/>
                  </a:lnTo>
                  <a:lnTo>
                    <a:pt x="157" y="129"/>
                  </a:lnTo>
                  <a:lnTo>
                    <a:pt x="155" y="170"/>
                  </a:lnTo>
                  <a:lnTo>
                    <a:pt x="149" y="165"/>
                  </a:lnTo>
                  <a:lnTo>
                    <a:pt x="145" y="168"/>
                  </a:lnTo>
                  <a:lnTo>
                    <a:pt x="140" y="165"/>
                  </a:lnTo>
                  <a:lnTo>
                    <a:pt x="138" y="166"/>
                  </a:lnTo>
                  <a:lnTo>
                    <a:pt x="138" y="171"/>
                  </a:lnTo>
                  <a:lnTo>
                    <a:pt x="125" y="158"/>
                  </a:lnTo>
                  <a:lnTo>
                    <a:pt x="106" y="144"/>
                  </a:lnTo>
                  <a:lnTo>
                    <a:pt x="102" y="136"/>
                  </a:lnTo>
                  <a:lnTo>
                    <a:pt x="84" y="118"/>
                  </a:lnTo>
                  <a:lnTo>
                    <a:pt x="75" y="93"/>
                  </a:lnTo>
                  <a:lnTo>
                    <a:pt x="68" y="83"/>
                  </a:lnTo>
                  <a:lnTo>
                    <a:pt x="59" y="78"/>
                  </a:lnTo>
                  <a:lnTo>
                    <a:pt x="52" y="58"/>
                  </a:lnTo>
                  <a:lnTo>
                    <a:pt x="48" y="54"/>
                  </a:lnTo>
                  <a:lnTo>
                    <a:pt x="37" y="49"/>
                  </a:lnTo>
                  <a:lnTo>
                    <a:pt x="36" y="41"/>
                  </a:lnTo>
                  <a:lnTo>
                    <a:pt x="29" y="31"/>
                  </a:lnTo>
                  <a:lnTo>
                    <a:pt x="21" y="27"/>
                  </a:lnTo>
                  <a:lnTo>
                    <a:pt x="4" y="11"/>
                  </a:lnTo>
                  <a:lnTo>
                    <a:pt x="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95" name="Freeform 2108"/>
            <p:cNvSpPr>
              <a:spLocks/>
            </p:cNvSpPr>
            <p:nvPr/>
          </p:nvSpPr>
          <p:spPr bwMode="auto">
            <a:xfrm>
              <a:off x="5681663" y="3683001"/>
              <a:ext cx="20638" cy="20638"/>
            </a:xfrm>
            <a:custGeom>
              <a:avLst/>
              <a:gdLst/>
              <a:ahLst/>
              <a:cxnLst>
                <a:cxn ang="0">
                  <a:pos x="23" y="0"/>
                </a:cxn>
                <a:cxn ang="0">
                  <a:pos x="26" y="14"/>
                </a:cxn>
                <a:cxn ang="0">
                  <a:pos x="14" y="26"/>
                </a:cxn>
                <a:cxn ang="0">
                  <a:pos x="3" y="19"/>
                </a:cxn>
                <a:cxn ang="0">
                  <a:pos x="0" y="4"/>
                </a:cxn>
                <a:cxn ang="0">
                  <a:pos x="23" y="0"/>
                </a:cxn>
              </a:cxnLst>
              <a:rect l="0" t="0" r="r" b="b"/>
              <a:pathLst>
                <a:path w="26" h="26">
                  <a:moveTo>
                    <a:pt x="23" y="0"/>
                  </a:moveTo>
                  <a:lnTo>
                    <a:pt x="26" y="14"/>
                  </a:lnTo>
                  <a:lnTo>
                    <a:pt x="14" y="26"/>
                  </a:lnTo>
                  <a:lnTo>
                    <a:pt x="3" y="19"/>
                  </a:lnTo>
                  <a:lnTo>
                    <a:pt x="0" y="4"/>
                  </a:lnTo>
                  <a:lnTo>
                    <a:pt x="23"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96" name="Freeform 2109"/>
            <p:cNvSpPr>
              <a:spLocks/>
            </p:cNvSpPr>
            <p:nvPr/>
          </p:nvSpPr>
          <p:spPr bwMode="auto">
            <a:xfrm>
              <a:off x="5703888" y="3703638"/>
              <a:ext cx="19050" cy="11113"/>
            </a:xfrm>
            <a:custGeom>
              <a:avLst/>
              <a:gdLst/>
              <a:ahLst/>
              <a:cxnLst>
                <a:cxn ang="0">
                  <a:pos x="0" y="0"/>
                </a:cxn>
                <a:cxn ang="0">
                  <a:pos x="20" y="0"/>
                </a:cxn>
                <a:cxn ang="0">
                  <a:pos x="25" y="3"/>
                </a:cxn>
                <a:cxn ang="0">
                  <a:pos x="16" y="14"/>
                </a:cxn>
                <a:cxn ang="0">
                  <a:pos x="8" y="5"/>
                </a:cxn>
                <a:cxn ang="0">
                  <a:pos x="0" y="3"/>
                </a:cxn>
                <a:cxn ang="0">
                  <a:pos x="0" y="0"/>
                </a:cxn>
              </a:cxnLst>
              <a:rect l="0" t="0" r="r" b="b"/>
              <a:pathLst>
                <a:path w="25" h="14">
                  <a:moveTo>
                    <a:pt x="0" y="0"/>
                  </a:moveTo>
                  <a:lnTo>
                    <a:pt x="20" y="0"/>
                  </a:lnTo>
                  <a:lnTo>
                    <a:pt x="25" y="3"/>
                  </a:lnTo>
                  <a:lnTo>
                    <a:pt x="16" y="14"/>
                  </a:lnTo>
                  <a:lnTo>
                    <a:pt x="8" y="5"/>
                  </a:lnTo>
                  <a:lnTo>
                    <a:pt x="0" y="3"/>
                  </a:lnTo>
                  <a:lnTo>
                    <a:pt x="0"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97" name="Freeform 2110"/>
            <p:cNvSpPr>
              <a:spLocks/>
            </p:cNvSpPr>
            <p:nvPr/>
          </p:nvSpPr>
          <p:spPr bwMode="auto">
            <a:xfrm>
              <a:off x="5599113" y="3671888"/>
              <a:ext cx="103188" cy="41275"/>
            </a:xfrm>
            <a:custGeom>
              <a:avLst/>
              <a:gdLst/>
              <a:ahLst/>
              <a:cxnLst>
                <a:cxn ang="0">
                  <a:pos x="14" y="0"/>
                </a:cxn>
                <a:cxn ang="0">
                  <a:pos x="24" y="1"/>
                </a:cxn>
                <a:cxn ang="0">
                  <a:pos x="31" y="0"/>
                </a:cxn>
                <a:cxn ang="0">
                  <a:pos x="32" y="3"/>
                </a:cxn>
                <a:cxn ang="0">
                  <a:pos x="44" y="5"/>
                </a:cxn>
                <a:cxn ang="0">
                  <a:pos x="52" y="15"/>
                </a:cxn>
                <a:cxn ang="0">
                  <a:pos x="73" y="17"/>
                </a:cxn>
                <a:cxn ang="0">
                  <a:pos x="78" y="10"/>
                </a:cxn>
                <a:cxn ang="0">
                  <a:pos x="81" y="8"/>
                </a:cxn>
                <a:cxn ang="0">
                  <a:pos x="85" y="13"/>
                </a:cxn>
                <a:cxn ang="0">
                  <a:pos x="89" y="10"/>
                </a:cxn>
                <a:cxn ang="0">
                  <a:pos x="104" y="16"/>
                </a:cxn>
                <a:cxn ang="0">
                  <a:pos x="111" y="30"/>
                </a:cxn>
                <a:cxn ang="0">
                  <a:pos x="131" y="33"/>
                </a:cxn>
                <a:cxn ang="0">
                  <a:pos x="129" y="44"/>
                </a:cxn>
                <a:cxn ang="0">
                  <a:pos x="132" y="51"/>
                </a:cxn>
                <a:cxn ang="0">
                  <a:pos x="113" y="42"/>
                </a:cxn>
                <a:cxn ang="0">
                  <a:pos x="106" y="44"/>
                </a:cxn>
                <a:cxn ang="0">
                  <a:pos x="99" y="42"/>
                </a:cxn>
                <a:cxn ang="0">
                  <a:pos x="92" y="43"/>
                </a:cxn>
                <a:cxn ang="0">
                  <a:pos x="79" y="41"/>
                </a:cxn>
                <a:cxn ang="0">
                  <a:pos x="64" y="32"/>
                </a:cxn>
                <a:cxn ang="0">
                  <a:pos x="50" y="30"/>
                </a:cxn>
                <a:cxn ang="0">
                  <a:pos x="47" y="33"/>
                </a:cxn>
                <a:cxn ang="0">
                  <a:pos x="25" y="27"/>
                </a:cxn>
                <a:cxn ang="0">
                  <a:pos x="17" y="22"/>
                </a:cxn>
                <a:cxn ang="0">
                  <a:pos x="19" y="19"/>
                </a:cxn>
                <a:cxn ang="0">
                  <a:pos x="3" y="14"/>
                </a:cxn>
                <a:cxn ang="0">
                  <a:pos x="0" y="10"/>
                </a:cxn>
                <a:cxn ang="0">
                  <a:pos x="7" y="12"/>
                </a:cxn>
                <a:cxn ang="0">
                  <a:pos x="12" y="1"/>
                </a:cxn>
                <a:cxn ang="0">
                  <a:pos x="14" y="0"/>
                </a:cxn>
              </a:cxnLst>
              <a:rect l="0" t="0" r="r" b="b"/>
              <a:pathLst>
                <a:path w="132" h="51">
                  <a:moveTo>
                    <a:pt x="14" y="0"/>
                  </a:moveTo>
                  <a:lnTo>
                    <a:pt x="24" y="1"/>
                  </a:lnTo>
                  <a:lnTo>
                    <a:pt x="31" y="0"/>
                  </a:lnTo>
                  <a:lnTo>
                    <a:pt x="32" y="3"/>
                  </a:lnTo>
                  <a:lnTo>
                    <a:pt x="44" y="5"/>
                  </a:lnTo>
                  <a:lnTo>
                    <a:pt x="52" y="15"/>
                  </a:lnTo>
                  <a:lnTo>
                    <a:pt x="73" y="17"/>
                  </a:lnTo>
                  <a:lnTo>
                    <a:pt x="78" y="10"/>
                  </a:lnTo>
                  <a:lnTo>
                    <a:pt x="81" y="8"/>
                  </a:lnTo>
                  <a:lnTo>
                    <a:pt x="85" y="13"/>
                  </a:lnTo>
                  <a:lnTo>
                    <a:pt x="89" y="10"/>
                  </a:lnTo>
                  <a:lnTo>
                    <a:pt x="104" y="16"/>
                  </a:lnTo>
                  <a:lnTo>
                    <a:pt x="111" y="30"/>
                  </a:lnTo>
                  <a:lnTo>
                    <a:pt x="131" y="33"/>
                  </a:lnTo>
                  <a:lnTo>
                    <a:pt x="129" y="44"/>
                  </a:lnTo>
                  <a:lnTo>
                    <a:pt x="132" y="51"/>
                  </a:lnTo>
                  <a:lnTo>
                    <a:pt x="113" y="42"/>
                  </a:lnTo>
                  <a:lnTo>
                    <a:pt x="106" y="44"/>
                  </a:lnTo>
                  <a:lnTo>
                    <a:pt x="99" y="42"/>
                  </a:lnTo>
                  <a:lnTo>
                    <a:pt x="92" y="43"/>
                  </a:lnTo>
                  <a:lnTo>
                    <a:pt x="79" y="41"/>
                  </a:lnTo>
                  <a:lnTo>
                    <a:pt x="64" y="32"/>
                  </a:lnTo>
                  <a:lnTo>
                    <a:pt x="50" y="30"/>
                  </a:lnTo>
                  <a:lnTo>
                    <a:pt x="47" y="33"/>
                  </a:lnTo>
                  <a:lnTo>
                    <a:pt x="25" y="27"/>
                  </a:lnTo>
                  <a:lnTo>
                    <a:pt x="17" y="22"/>
                  </a:lnTo>
                  <a:lnTo>
                    <a:pt x="19" y="19"/>
                  </a:lnTo>
                  <a:lnTo>
                    <a:pt x="3" y="14"/>
                  </a:lnTo>
                  <a:lnTo>
                    <a:pt x="0" y="10"/>
                  </a:lnTo>
                  <a:lnTo>
                    <a:pt x="7" y="12"/>
                  </a:lnTo>
                  <a:lnTo>
                    <a:pt x="12" y="1"/>
                  </a:lnTo>
                  <a:lnTo>
                    <a:pt x="14"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98" name="Freeform 2111"/>
            <p:cNvSpPr>
              <a:spLocks/>
            </p:cNvSpPr>
            <p:nvPr/>
          </p:nvSpPr>
          <p:spPr bwMode="auto">
            <a:xfrm>
              <a:off x="5167313" y="3148013"/>
              <a:ext cx="346075" cy="366713"/>
            </a:xfrm>
            <a:custGeom>
              <a:avLst/>
              <a:gdLst/>
              <a:ahLst/>
              <a:cxnLst>
                <a:cxn ang="0">
                  <a:pos x="179" y="12"/>
                </a:cxn>
                <a:cxn ang="0">
                  <a:pos x="171" y="28"/>
                </a:cxn>
                <a:cxn ang="0">
                  <a:pos x="162" y="48"/>
                </a:cxn>
                <a:cxn ang="0">
                  <a:pos x="162" y="67"/>
                </a:cxn>
                <a:cxn ang="0">
                  <a:pos x="159" y="74"/>
                </a:cxn>
                <a:cxn ang="0">
                  <a:pos x="170" y="90"/>
                </a:cxn>
                <a:cxn ang="0">
                  <a:pos x="179" y="129"/>
                </a:cxn>
                <a:cxn ang="0">
                  <a:pos x="251" y="163"/>
                </a:cxn>
                <a:cxn ang="0">
                  <a:pos x="298" y="164"/>
                </a:cxn>
                <a:cxn ang="0">
                  <a:pos x="298" y="144"/>
                </a:cxn>
                <a:cxn ang="0">
                  <a:pos x="310" y="155"/>
                </a:cxn>
                <a:cxn ang="0">
                  <a:pos x="320" y="165"/>
                </a:cxn>
                <a:cxn ang="0">
                  <a:pos x="352" y="151"/>
                </a:cxn>
                <a:cxn ang="0">
                  <a:pos x="393" y="121"/>
                </a:cxn>
                <a:cxn ang="0">
                  <a:pos x="419" y="127"/>
                </a:cxn>
                <a:cxn ang="0">
                  <a:pos x="432" y="137"/>
                </a:cxn>
                <a:cxn ang="0">
                  <a:pos x="432" y="147"/>
                </a:cxn>
                <a:cxn ang="0">
                  <a:pos x="404" y="169"/>
                </a:cxn>
                <a:cxn ang="0">
                  <a:pos x="389" y="210"/>
                </a:cxn>
                <a:cxn ang="0">
                  <a:pos x="372" y="229"/>
                </a:cxn>
                <a:cxn ang="0">
                  <a:pos x="365" y="245"/>
                </a:cxn>
                <a:cxn ang="0">
                  <a:pos x="344" y="222"/>
                </a:cxn>
                <a:cxn ang="0">
                  <a:pos x="325" y="189"/>
                </a:cxn>
                <a:cxn ang="0">
                  <a:pos x="317" y="177"/>
                </a:cxn>
                <a:cxn ang="0">
                  <a:pos x="307" y="175"/>
                </a:cxn>
                <a:cxn ang="0">
                  <a:pos x="299" y="184"/>
                </a:cxn>
                <a:cxn ang="0">
                  <a:pos x="299" y="190"/>
                </a:cxn>
                <a:cxn ang="0">
                  <a:pos x="303" y="216"/>
                </a:cxn>
                <a:cxn ang="0">
                  <a:pos x="305" y="246"/>
                </a:cxn>
                <a:cxn ang="0">
                  <a:pos x="297" y="242"/>
                </a:cxn>
                <a:cxn ang="0">
                  <a:pos x="280" y="265"/>
                </a:cxn>
                <a:cxn ang="0">
                  <a:pos x="238" y="302"/>
                </a:cxn>
                <a:cxn ang="0">
                  <a:pos x="196" y="335"/>
                </a:cxn>
                <a:cxn ang="0">
                  <a:pos x="177" y="350"/>
                </a:cxn>
                <a:cxn ang="0">
                  <a:pos x="173" y="408"/>
                </a:cxn>
                <a:cxn ang="0">
                  <a:pos x="162" y="440"/>
                </a:cxn>
                <a:cxn ang="0">
                  <a:pos x="148" y="456"/>
                </a:cxn>
                <a:cxn ang="0">
                  <a:pos x="128" y="449"/>
                </a:cxn>
                <a:cxn ang="0">
                  <a:pos x="99" y="377"/>
                </a:cxn>
                <a:cxn ang="0">
                  <a:pos x="84" y="347"/>
                </a:cxn>
                <a:cxn ang="0">
                  <a:pos x="70" y="301"/>
                </a:cxn>
                <a:cxn ang="0">
                  <a:pos x="66" y="281"/>
                </a:cxn>
                <a:cxn ang="0">
                  <a:pos x="70" y="238"/>
                </a:cxn>
                <a:cxn ang="0">
                  <a:pos x="45" y="261"/>
                </a:cxn>
                <a:cxn ang="0">
                  <a:pos x="11" y="238"/>
                </a:cxn>
                <a:cxn ang="0">
                  <a:pos x="34" y="224"/>
                </a:cxn>
                <a:cxn ang="0">
                  <a:pos x="0" y="213"/>
                </a:cxn>
                <a:cxn ang="0">
                  <a:pos x="11" y="205"/>
                </a:cxn>
                <a:cxn ang="0">
                  <a:pos x="39" y="206"/>
                </a:cxn>
                <a:cxn ang="0">
                  <a:pos x="30" y="179"/>
                </a:cxn>
                <a:cxn ang="0">
                  <a:pos x="22" y="158"/>
                </a:cxn>
                <a:cxn ang="0">
                  <a:pos x="56" y="143"/>
                </a:cxn>
                <a:cxn ang="0">
                  <a:pos x="78" y="110"/>
                </a:cxn>
                <a:cxn ang="0">
                  <a:pos x="92" y="93"/>
                </a:cxn>
                <a:cxn ang="0">
                  <a:pos x="99" y="82"/>
                </a:cxn>
                <a:cxn ang="0">
                  <a:pos x="109" y="71"/>
                </a:cxn>
                <a:cxn ang="0">
                  <a:pos x="97" y="59"/>
                </a:cxn>
                <a:cxn ang="0">
                  <a:pos x="91" y="46"/>
                </a:cxn>
                <a:cxn ang="0">
                  <a:pos x="85" y="34"/>
                </a:cxn>
                <a:cxn ang="0">
                  <a:pos x="86" y="24"/>
                </a:cxn>
                <a:cxn ang="0">
                  <a:pos x="124" y="24"/>
                </a:cxn>
                <a:cxn ang="0">
                  <a:pos x="143" y="10"/>
                </a:cxn>
              </a:cxnLst>
              <a:rect l="0" t="0" r="r" b="b"/>
              <a:pathLst>
                <a:path w="435" h="462">
                  <a:moveTo>
                    <a:pt x="167" y="0"/>
                  </a:moveTo>
                  <a:lnTo>
                    <a:pt x="177" y="7"/>
                  </a:lnTo>
                  <a:lnTo>
                    <a:pt x="179" y="12"/>
                  </a:lnTo>
                  <a:lnTo>
                    <a:pt x="183" y="10"/>
                  </a:lnTo>
                  <a:lnTo>
                    <a:pt x="179" y="24"/>
                  </a:lnTo>
                  <a:lnTo>
                    <a:pt x="171" y="28"/>
                  </a:lnTo>
                  <a:lnTo>
                    <a:pt x="171" y="35"/>
                  </a:lnTo>
                  <a:lnTo>
                    <a:pt x="162" y="37"/>
                  </a:lnTo>
                  <a:lnTo>
                    <a:pt x="162" y="48"/>
                  </a:lnTo>
                  <a:lnTo>
                    <a:pt x="169" y="52"/>
                  </a:lnTo>
                  <a:lnTo>
                    <a:pt x="171" y="60"/>
                  </a:lnTo>
                  <a:lnTo>
                    <a:pt x="162" y="67"/>
                  </a:lnTo>
                  <a:lnTo>
                    <a:pt x="158" y="61"/>
                  </a:lnTo>
                  <a:lnTo>
                    <a:pt x="155" y="65"/>
                  </a:lnTo>
                  <a:lnTo>
                    <a:pt x="159" y="74"/>
                  </a:lnTo>
                  <a:lnTo>
                    <a:pt x="158" y="82"/>
                  </a:lnTo>
                  <a:lnTo>
                    <a:pt x="162" y="90"/>
                  </a:lnTo>
                  <a:lnTo>
                    <a:pt x="170" y="90"/>
                  </a:lnTo>
                  <a:lnTo>
                    <a:pt x="193" y="104"/>
                  </a:lnTo>
                  <a:lnTo>
                    <a:pt x="183" y="113"/>
                  </a:lnTo>
                  <a:lnTo>
                    <a:pt x="179" y="129"/>
                  </a:lnTo>
                  <a:lnTo>
                    <a:pt x="218" y="154"/>
                  </a:lnTo>
                  <a:lnTo>
                    <a:pt x="241" y="155"/>
                  </a:lnTo>
                  <a:lnTo>
                    <a:pt x="251" y="163"/>
                  </a:lnTo>
                  <a:lnTo>
                    <a:pt x="284" y="171"/>
                  </a:lnTo>
                  <a:lnTo>
                    <a:pt x="297" y="170"/>
                  </a:lnTo>
                  <a:lnTo>
                    <a:pt x="298" y="164"/>
                  </a:lnTo>
                  <a:lnTo>
                    <a:pt x="294" y="161"/>
                  </a:lnTo>
                  <a:lnTo>
                    <a:pt x="297" y="157"/>
                  </a:lnTo>
                  <a:lnTo>
                    <a:pt x="298" y="144"/>
                  </a:lnTo>
                  <a:lnTo>
                    <a:pt x="307" y="143"/>
                  </a:lnTo>
                  <a:lnTo>
                    <a:pt x="307" y="153"/>
                  </a:lnTo>
                  <a:lnTo>
                    <a:pt x="310" y="155"/>
                  </a:lnTo>
                  <a:lnTo>
                    <a:pt x="307" y="157"/>
                  </a:lnTo>
                  <a:lnTo>
                    <a:pt x="308" y="163"/>
                  </a:lnTo>
                  <a:lnTo>
                    <a:pt x="320" y="165"/>
                  </a:lnTo>
                  <a:lnTo>
                    <a:pt x="355" y="161"/>
                  </a:lnTo>
                  <a:lnTo>
                    <a:pt x="358" y="155"/>
                  </a:lnTo>
                  <a:lnTo>
                    <a:pt x="352" y="151"/>
                  </a:lnTo>
                  <a:lnTo>
                    <a:pt x="352" y="147"/>
                  </a:lnTo>
                  <a:lnTo>
                    <a:pt x="372" y="140"/>
                  </a:lnTo>
                  <a:lnTo>
                    <a:pt x="393" y="121"/>
                  </a:lnTo>
                  <a:lnTo>
                    <a:pt x="404" y="122"/>
                  </a:lnTo>
                  <a:lnTo>
                    <a:pt x="415" y="117"/>
                  </a:lnTo>
                  <a:lnTo>
                    <a:pt x="419" y="127"/>
                  </a:lnTo>
                  <a:lnTo>
                    <a:pt x="421" y="127"/>
                  </a:lnTo>
                  <a:lnTo>
                    <a:pt x="420" y="135"/>
                  </a:lnTo>
                  <a:lnTo>
                    <a:pt x="432" y="137"/>
                  </a:lnTo>
                  <a:lnTo>
                    <a:pt x="435" y="141"/>
                  </a:lnTo>
                  <a:lnTo>
                    <a:pt x="435" y="143"/>
                  </a:lnTo>
                  <a:lnTo>
                    <a:pt x="432" y="147"/>
                  </a:lnTo>
                  <a:lnTo>
                    <a:pt x="429" y="157"/>
                  </a:lnTo>
                  <a:lnTo>
                    <a:pt x="416" y="157"/>
                  </a:lnTo>
                  <a:lnTo>
                    <a:pt x="404" y="169"/>
                  </a:lnTo>
                  <a:lnTo>
                    <a:pt x="404" y="181"/>
                  </a:lnTo>
                  <a:lnTo>
                    <a:pt x="395" y="191"/>
                  </a:lnTo>
                  <a:lnTo>
                    <a:pt x="389" y="210"/>
                  </a:lnTo>
                  <a:lnTo>
                    <a:pt x="377" y="215"/>
                  </a:lnTo>
                  <a:lnTo>
                    <a:pt x="375" y="227"/>
                  </a:lnTo>
                  <a:lnTo>
                    <a:pt x="372" y="229"/>
                  </a:lnTo>
                  <a:lnTo>
                    <a:pt x="371" y="232"/>
                  </a:lnTo>
                  <a:lnTo>
                    <a:pt x="372" y="242"/>
                  </a:lnTo>
                  <a:lnTo>
                    <a:pt x="365" y="245"/>
                  </a:lnTo>
                  <a:lnTo>
                    <a:pt x="358" y="215"/>
                  </a:lnTo>
                  <a:lnTo>
                    <a:pt x="350" y="226"/>
                  </a:lnTo>
                  <a:lnTo>
                    <a:pt x="344" y="222"/>
                  </a:lnTo>
                  <a:lnTo>
                    <a:pt x="341" y="211"/>
                  </a:lnTo>
                  <a:lnTo>
                    <a:pt x="359" y="194"/>
                  </a:lnTo>
                  <a:lnTo>
                    <a:pt x="325" y="189"/>
                  </a:lnTo>
                  <a:lnTo>
                    <a:pt x="321" y="185"/>
                  </a:lnTo>
                  <a:lnTo>
                    <a:pt x="318" y="174"/>
                  </a:lnTo>
                  <a:lnTo>
                    <a:pt x="317" y="177"/>
                  </a:lnTo>
                  <a:lnTo>
                    <a:pt x="313" y="177"/>
                  </a:lnTo>
                  <a:lnTo>
                    <a:pt x="310" y="170"/>
                  </a:lnTo>
                  <a:lnTo>
                    <a:pt x="307" y="175"/>
                  </a:lnTo>
                  <a:lnTo>
                    <a:pt x="303" y="169"/>
                  </a:lnTo>
                  <a:lnTo>
                    <a:pt x="297" y="179"/>
                  </a:lnTo>
                  <a:lnTo>
                    <a:pt x="299" y="184"/>
                  </a:lnTo>
                  <a:lnTo>
                    <a:pt x="305" y="185"/>
                  </a:lnTo>
                  <a:lnTo>
                    <a:pt x="305" y="190"/>
                  </a:lnTo>
                  <a:lnTo>
                    <a:pt x="299" y="190"/>
                  </a:lnTo>
                  <a:lnTo>
                    <a:pt x="294" y="197"/>
                  </a:lnTo>
                  <a:lnTo>
                    <a:pt x="304" y="205"/>
                  </a:lnTo>
                  <a:lnTo>
                    <a:pt x="303" y="216"/>
                  </a:lnTo>
                  <a:lnTo>
                    <a:pt x="308" y="250"/>
                  </a:lnTo>
                  <a:lnTo>
                    <a:pt x="307" y="250"/>
                  </a:lnTo>
                  <a:lnTo>
                    <a:pt x="305" y="246"/>
                  </a:lnTo>
                  <a:lnTo>
                    <a:pt x="305" y="250"/>
                  </a:lnTo>
                  <a:lnTo>
                    <a:pt x="299" y="251"/>
                  </a:lnTo>
                  <a:lnTo>
                    <a:pt x="297" y="242"/>
                  </a:lnTo>
                  <a:lnTo>
                    <a:pt x="294" y="247"/>
                  </a:lnTo>
                  <a:lnTo>
                    <a:pt x="280" y="253"/>
                  </a:lnTo>
                  <a:lnTo>
                    <a:pt x="280" y="265"/>
                  </a:lnTo>
                  <a:lnTo>
                    <a:pt x="270" y="277"/>
                  </a:lnTo>
                  <a:lnTo>
                    <a:pt x="251" y="287"/>
                  </a:lnTo>
                  <a:lnTo>
                    <a:pt x="238" y="302"/>
                  </a:lnTo>
                  <a:lnTo>
                    <a:pt x="212" y="325"/>
                  </a:lnTo>
                  <a:lnTo>
                    <a:pt x="207" y="332"/>
                  </a:lnTo>
                  <a:lnTo>
                    <a:pt x="196" y="335"/>
                  </a:lnTo>
                  <a:lnTo>
                    <a:pt x="190" y="345"/>
                  </a:lnTo>
                  <a:lnTo>
                    <a:pt x="182" y="345"/>
                  </a:lnTo>
                  <a:lnTo>
                    <a:pt x="177" y="350"/>
                  </a:lnTo>
                  <a:lnTo>
                    <a:pt x="179" y="377"/>
                  </a:lnTo>
                  <a:lnTo>
                    <a:pt x="182" y="383"/>
                  </a:lnTo>
                  <a:lnTo>
                    <a:pt x="173" y="408"/>
                  </a:lnTo>
                  <a:lnTo>
                    <a:pt x="175" y="429"/>
                  </a:lnTo>
                  <a:lnTo>
                    <a:pt x="167" y="429"/>
                  </a:lnTo>
                  <a:lnTo>
                    <a:pt x="162" y="440"/>
                  </a:lnTo>
                  <a:lnTo>
                    <a:pt x="162" y="443"/>
                  </a:lnTo>
                  <a:lnTo>
                    <a:pt x="150" y="448"/>
                  </a:lnTo>
                  <a:lnTo>
                    <a:pt x="148" y="456"/>
                  </a:lnTo>
                  <a:lnTo>
                    <a:pt x="143" y="462"/>
                  </a:lnTo>
                  <a:lnTo>
                    <a:pt x="137" y="462"/>
                  </a:lnTo>
                  <a:lnTo>
                    <a:pt x="128" y="449"/>
                  </a:lnTo>
                  <a:lnTo>
                    <a:pt x="113" y="409"/>
                  </a:lnTo>
                  <a:lnTo>
                    <a:pt x="103" y="397"/>
                  </a:lnTo>
                  <a:lnTo>
                    <a:pt x="99" y="377"/>
                  </a:lnTo>
                  <a:lnTo>
                    <a:pt x="88" y="355"/>
                  </a:lnTo>
                  <a:lnTo>
                    <a:pt x="86" y="347"/>
                  </a:lnTo>
                  <a:lnTo>
                    <a:pt x="84" y="347"/>
                  </a:lnTo>
                  <a:lnTo>
                    <a:pt x="82" y="342"/>
                  </a:lnTo>
                  <a:lnTo>
                    <a:pt x="76" y="332"/>
                  </a:lnTo>
                  <a:lnTo>
                    <a:pt x="70" y="301"/>
                  </a:lnTo>
                  <a:lnTo>
                    <a:pt x="70" y="291"/>
                  </a:lnTo>
                  <a:lnTo>
                    <a:pt x="70" y="291"/>
                  </a:lnTo>
                  <a:lnTo>
                    <a:pt x="66" y="281"/>
                  </a:lnTo>
                  <a:lnTo>
                    <a:pt x="70" y="268"/>
                  </a:lnTo>
                  <a:lnTo>
                    <a:pt x="64" y="245"/>
                  </a:lnTo>
                  <a:lnTo>
                    <a:pt x="70" y="238"/>
                  </a:lnTo>
                  <a:lnTo>
                    <a:pt x="61" y="237"/>
                  </a:lnTo>
                  <a:lnTo>
                    <a:pt x="56" y="258"/>
                  </a:lnTo>
                  <a:lnTo>
                    <a:pt x="45" y="261"/>
                  </a:lnTo>
                  <a:lnTo>
                    <a:pt x="34" y="261"/>
                  </a:lnTo>
                  <a:lnTo>
                    <a:pt x="14" y="242"/>
                  </a:lnTo>
                  <a:lnTo>
                    <a:pt x="11" y="238"/>
                  </a:lnTo>
                  <a:lnTo>
                    <a:pt x="27" y="236"/>
                  </a:lnTo>
                  <a:lnTo>
                    <a:pt x="32" y="232"/>
                  </a:lnTo>
                  <a:lnTo>
                    <a:pt x="34" y="224"/>
                  </a:lnTo>
                  <a:lnTo>
                    <a:pt x="23" y="229"/>
                  </a:lnTo>
                  <a:lnTo>
                    <a:pt x="11" y="229"/>
                  </a:lnTo>
                  <a:lnTo>
                    <a:pt x="0" y="213"/>
                  </a:lnTo>
                  <a:lnTo>
                    <a:pt x="2" y="210"/>
                  </a:lnTo>
                  <a:lnTo>
                    <a:pt x="10" y="210"/>
                  </a:lnTo>
                  <a:lnTo>
                    <a:pt x="11" y="205"/>
                  </a:lnTo>
                  <a:lnTo>
                    <a:pt x="29" y="208"/>
                  </a:lnTo>
                  <a:lnTo>
                    <a:pt x="36" y="204"/>
                  </a:lnTo>
                  <a:lnTo>
                    <a:pt x="39" y="206"/>
                  </a:lnTo>
                  <a:lnTo>
                    <a:pt x="45" y="205"/>
                  </a:lnTo>
                  <a:lnTo>
                    <a:pt x="38" y="183"/>
                  </a:lnTo>
                  <a:lnTo>
                    <a:pt x="30" y="179"/>
                  </a:lnTo>
                  <a:lnTo>
                    <a:pt x="32" y="169"/>
                  </a:lnTo>
                  <a:lnTo>
                    <a:pt x="22" y="165"/>
                  </a:lnTo>
                  <a:lnTo>
                    <a:pt x="22" y="158"/>
                  </a:lnTo>
                  <a:lnTo>
                    <a:pt x="36" y="143"/>
                  </a:lnTo>
                  <a:lnTo>
                    <a:pt x="42" y="148"/>
                  </a:lnTo>
                  <a:lnTo>
                    <a:pt x="56" y="143"/>
                  </a:lnTo>
                  <a:lnTo>
                    <a:pt x="63" y="133"/>
                  </a:lnTo>
                  <a:lnTo>
                    <a:pt x="70" y="127"/>
                  </a:lnTo>
                  <a:lnTo>
                    <a:pt x="78" y="110"/>
                  </a:lnTo>
                  <a:lnTo>
                    <a:pt x="84" y="108"/>
                  </a:lnTo>
                  <a:lnTo>
                    <a:pt x="85" y="103"/>
                  </a:lnTo>
                  <a:lnTo>
                    <a:pt x="92" y="93"/>
                  </a:lnTo>
                  <a:lnTo>
                    <a:pt x="101" y="90"/>
                  </a:lnTo>
                  <a:lnTo>
                    <a:pt x="96" y="87"/>
                  </a:lnTo>
                  <a:lnTo>
                    <a:pt x="99" y="82"/>
                  </a:lnTo>
                  <a:lnTo>
                    <a:pt x="96" y="80"/>
                  </a:lnTo>
                  <a:lnTo>
                    <a:pt x="97" y="75"/>
                  </a:lnTo>
                  <a:lnTo>
                    <a:pt x="109" y="71"/>
                  </a:lnTo>
                  <a:lnTo>
                    <a:pt x="106" y="65"/>
                  </a:lnTo>
                  <a:lnTo>
                    <a:pt x="99" y="65"/>
                  </a:lnTo>
                  <a:lnTo>
                    <a:pt x="97" y="59"/>
                  </a:lnTo>
                  <a:lnTo>
                    <a:pt x="92" y="56"/>
                  </a:lnTo>
                  <a:lnTo>
                    <a:pt x="86" y="51"/>
                  </a:lnTo>
                  <a:lnTo>
                    <a:pt x="91" y="46"/>
                  </a:lnTo>
                  <a:lnTo>
                    <a:pt x="88" y="40"/>
                  </a:lnTo>
                  <a:lnTo>
                    <a:pt x="91" y="37"/>
                  </a:lnTo>
                  <a:lnTo>
                    <a:pt x="85" y="34"/>
                  </a:lnTo>
                  <a:lnTo>
                    <a:pt x="88" y="31"/>
                  </a:lnTo>
                  <a:lnTo>
                    <a:pt x="84" y="28"/>
                  </a:lnTo>
                  <a:lnTo>
                    <a:pt x="86" y="24"/>
                  </a:lnTo>
                  <a:lnTo>
                    <a:pt x="92" y="20"/>
                  </a:lnTo>
                  <a:lnTo>
                    <a:pt x="111" y="27"/>
                  </a:lnTo>
                  <a:lnTo>
                    <a:pt x="124" y="24"/>
                  </a:lnTo>
                  <a:lnTo>
                    <a:pt x="131" y="24"/>
                  </a:lnTo>
                  <a:lnTo>
                    <a:pt x="133" y="18"/>
                  </a:lnTo>
                  <a:lnTo>
                    <a:pt x="143" y="10"/>
                  </a:lnTo>
                  <a:lnTo>
                    <a:pt x="167"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599" name="Freeform 2112"/>
            <p:cNvSpPr>
              <a:spLocks/>
            </p:cNvSpPr>
            <p:nvPr/>
          </p:nvSpPr>
          <p:spPr bwMode="auto">
            <a:xfrm>
              <a:off x="6081713" y="3001963"/>
              <a:ext cx="20638" cy="19050"/>
            </a:xfrm>
            <a:custGeom>
              <a:avLst/>
              <a:gdLst/>
              <a:ahLst/>
              <a:cxnLst>
                <a:cxn ang="0">
                  <a:pos x="24" y="0"/>
                </a:cxn>
                <a:cxn ang="0">
                  <a:pos x="24" y="4"/>
                </a:cxn>
                <a:cxn ang="0">
                  <a:pos x="0" y="26"/>
                </a:cxn>
                <a:cxn ang="0">
                  <a:pos x="12" y="6"/>
                </a:cxn>
                <a:cxn ang="0">
                  <a:pos x="16" y="7"/>
                </a:cxn>
                <a:cxn ang="0">
                  <a:pos x="24" y="0"/>
                </a:cxn>
              </a:cxnLst>
              <a:rect l="0" t="0" r="r" b="b"/>
              <a:pathLst>
                <a:path w="24" h="26">
                  <a:moveTo>
                    <a:pt x="24" y="0"/>
                  </a:moveTo>
                  <a:lnTo>
                    <a:pt x="24" y="4"/>
                  </a:lnTo>
                  <a:lnTo>
                    <a:pt x="0" y="26"/>
                  </a:lnTo>
                  <a:lnTo>
                    <a:pt x="12" y="6"/>
                  </a:lnTo>
                  <a:lnTo>
                    <a:pt x="16" y="7"/>
                  </a:lnTo>
                  <a:lnTo>
                    <a:pt x="24"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00" name="Freeform 2113"/>
            <p:cNvSpPr>
              <a:spLocks/>
            </p:cNvSpPr>
            <p:nvPr/>
          </p:nvSpPr>
          <p:spPr bwMode="auto">
            <a:xfrm>
              <a:off x="4430713" y="2863851"/>
              <a:ext cx="42863" cy="52388"/>
            </a:xfrm>
            <a:custGeom>
              <a:avLst/>
              <a:gdLst/>
              <a:ahLst/>
              <a:cxnLst>
                <a:cxn ang="0">
                  <a:pos x="47" y="0"/>
                </a:cxn>
                <a:cxn ang="0">
                  <a:pos x="52" y="6"/>
                </a:cxn>
                <a:cxn ang="0">
                  <a:pos x="50" y="18"/>
                </a:cxn>
                <a:cxn ang="0">
                  <a:pos x="45" y="21"/>
                </a:cxn>
                <a:cxn ang="0">
                  <a:pos x="51" y="28"/>
                </a:cxn>
                <a:cxn ang="0">
                  <a:pos x="45" y="40"/>
                </a:cxn>
                <a:cxn ang="0">
                  <a:pos x="36" y="39"/>
                </a:cxn>
                <a:cxn ang="0">
                  <a:pos x="36" y="66"/>
                </a:cxn>
                <a:cxn ang="0">
                  <a:pos x="31" y="64"/>
                </a:cxn>
                <a:cxn ang="0">
                  <a:pos x="31" y="56"/>
                </a:cxn>
                <a:cxn ang="0">
                  <a:pos x="24" y="50"/>
                </a:cxn>
                <a:cxn ang="0">
                  <a:pos x="6" y="54"/>
                </a:cxn>
                <a:cxn ang="0">
                  <a:pos x="0" y="51"/>
                </a:cxn>
                <a:cxn ang="0">
                  <a:pos x="13" y="50"/>
                </a:cxn>
                <a:cxn ang="0">
                  <a:pos x="7" y="48"/>
                </a:cxn>
                <a:cxn ang="0">
                  <a:pos x="20" y="42"/>
                </a:cxn>
                <a:cxn ang="0">
                  <a:pos x="13" y="42"/>
                </a:cxn>
                <a:cxn ang="0">
                  <a:pos x="10" y="40"/>
                </a:cxn>
                <a:cxn ang="0">
                  <a:pos x="22" y="14"/>
                </a:cxn>
                <a:cxn ang="0">
                  <a:pos x="25" y="19"/>
                </a:cxn>
                <a:cxn ang="0">
                  <a:pos x="22" y="21"/>
                </a:cxn>
                <a:cxn ang="0">
                  <a:pos x="22" y="27"/>
                </a:cxn>
                <a:cxn ang="0">
                  <a:pos x="28" y="29"/>
                </a:cxn>
                <a:cxn ang="0">
                  <a:pos x="27" y="23"/>
                </a:cxn>
                <a:cxn ang="0">
                  <a:pos x="31" y="15"/>
                </a:cxn>
                <a:cxn ang="0">
                  <a:pos x="28" y="14"/>
                </a:cxn>
                <a:cxn ang="0">
                  <a:pos x="29" y="6"/>
                </a:cxn>
                <a:cxn ang="0">
                  <a:pos x="47" y="0"/>
                </a:cxn>
              </a:cxnLst>
              <a:rect l="0" t="0" r="r" b="b"/>
              <a:pathLst>
                <a:path w="52" h="66">
                  <a:moveTo>
                    <a:pt x="47" y="0"/>
                  </a:moveTo>
                  <a:lnTo>
                    <a:pt x="52" y="6"/>
                  </a:lnTo>
                  <a:lnTo>
                    <a:pt x="50" y="18"/>
                  </a:lnTo>
                  <a:lnTo>
                    <a:pt x="45" y="21"/>
                  </a:lnTo>
                  <a:lnTo>
                    <a:pt x="51" y="28"/>
                  </a:lnTo>
                  <a:lnTo>
                    <a:pt x="45" y="40"/>
                  </a:lnTo>
                  <a:lnTo>
                    <a:pt x="36" y="39"/>
                  </a:lnTo>
                  <a:lnTo>
                    <a:pt x="36" y="66"/>
                  </a:lnTo>
                  <a:lnTo>
                    <a:pt x="31" y="64"/>
                  </a:lnTo>
                  <a:lnTo>
                    <a:pt x="31" y="56"/>
                  </a:lnTo>
                  <a:lnTo>
                    <a:pt x="24" y="50"/>
                  </a:lnTo>
                  <a:lnTo>
                    <a:pt x="6" y="54"/>
                  </a:lnTo>
                  <a:lnTo>
                    <a:pt x="0" y="51"/>
                  </a:lnTo>
                  <a:lnTo>
                    <a:pt x="13" y="50"/>
                  </a:lnTo>
                  <a:lnTo>
                    <a:pt x="7" y="48"/>
                  </a:lnTo>
                  <a:lnTo>
                    <a:pt x="20" y="42"/>
                  </a:lnTo>
                  <a:lnTo>
                    <a:pt x="13" y="42"/>
                  </a:lnTo>
                  <a:lnTo>
                    <a:pt x="10" y="40"/>
                  </a:lnTo>
                  <a:lnTo>
                    <a:pt x="22" y="14"/>
                  </a:lnTo>
                  <a:lnTo>
                    <a:pt x="25" y="19"/>
                  </a:lnTo>
                  <a:lnTo>
                    <a:pt x="22" y="21"/>
                  </a:lnTo>
                  <a:lnTo>
                    <a:pt x="22" y="27"/>
                  </a:lnTo>
                  <a:lnTo>
                    <a:pt x="28" y="29"/>
                  </a:lnTo>
                  <a:lnTo>
                    <a:pt x="27" y="23"/>
                  </a:lnTo>
                  <a:lnTo>
                    <a:pt x="31" y="15"/>
                  </a:lnTo>
                  <a:lnTo>
                    <a:pt x="28" y="14"/>
                  </a:lnTo>
                  <a:lnTo>
                    <a:pt x="29" y="6"/>
                  </a:lnTo>
                  <a:lnTo>
                    <a:pt x="47"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01" name="Freeform 2114"/>
            <p:cNvSpPr>
              <a:spLocks/>
            </p:cNvSpPr>
            <p:nvPr/>
          </p:nvSpPr>
          <p:spPr bwMode="auto">
            <a:xfrm>
              <a:off x="4421188" y="2895601"/>
              <a:ext cx="41275" cy="31750"/>
            </a:xfrm>
            <a:custGeom>
              <a:avLst/>
              <a:gdLst/>
              <a:ahLst/>
              <a:cxnLst>
                <a:cxn ang="0">
                  <a:pos x="35" y="0"/>
                </a:cxn>
                <a:cxn ang="0">
                  <a:pos x="42" y="4"/>
                </a:cxn>
                <a:cxn ang="0">
                  <a:pos x="44" y="13"/>
                </a:cxn>
                <a:cxn ang="0">
                  <a:pos x="49" y="15"/>
                </a:cxn>
                <a:cxn ang="0">
                  <a:pos x="53" y="21"/>
                </a:cxn>
                <a:cxn ang="0">
                  <a:pos x="49" y="27"/>
                </a:cxn>
                <a:cxn ang="0">
                  <a:pos x="42" y="33"/>
                </a:cxn>
                <a:cxn ang="0">
                  <a:pos x="44" y="38"/>
                </a:cxn>
                <a:cxn ang="0">
                  <a:pos x="33" y="36"/>
                </a:cxn>
                <a:cxn ang="0">
                  <a:pos x="33" y="28"/>
                </a:cxn>
                <a:cxn ang="0">
                  <a:pos x="23" y="30"/>
                </a:cxn>
                <a:cxn ang="0">
                  <a:pos x="20" y="23"/>
                </a:cxn>
                <a:cxn ang="0">
                  <a:pos x="0" y="13"/>
                </a:cxn>
                <a:cxn ang="0">
                  <a:pos x="0" y="7"/>
                </a:cxn>
                <a:cxn ang="0">
                  <a:pos x="11" y="2"/>
                </a:cxn>
                <a:cxn ang="0">
                  <a:pos x="16" y="4"/>
                </a:cxn>
                <a:cxn ang="0">
                  <a:pos x="35" y="0"/>
                </a:cxn>
              </a:cxnLst>
              <a:rect l="0" t="0" r="r" b="b"/>
              <a:pathLst>
                <a:path w="53" h="38">
                  <a:moveTo>
                    <a:pt x="35" y="0"/>
                  </a:moveTo>
                  <a:lnTo>
                    <a:pt x="42" y="4"/>
                  </a:lnTo>
                  <a:lnTo>
                    <a:pt x="44" y="13"/>
                  </a:lnTo>
                  <a:lnTo>
                    <a:pt x="49" y="15"/>
                  </a:lnTo>
                  <a:lnTo>
                    <a:pt x="53" y="21"/>
                  </a:lnTo>
                  <a:lnTo>
                    <a:pt x="49" y="27"/>
                  </a:lnTo>
                  <a:lnTo>
                    <a:pt x="42" y="33"/>
                  </a:lnTo>
                  <a:lnTo>
                    <a:pt x="44" y="38"/>
                  </a:lnTo>
                  <a:lnTo>
                    <a:pt x="33" y="36"/>
                  </a:lnTo>
                  <a:lnTo>
                    <a:pt x="33" y="28"/>
                  </a:lnTo>
                  <a:lnTo>
                    <a:pt x="23" y="30"/>
                  </a:lnTo>
                  <a:lnTo>
                    <a:pt x="20" y="23"/>
                  </a:lnTo>
                  <a:lnTo>
                    <a:pt x="0" y="13"/>
                  </a:lnTo>
                  <a:lnTo>
                    <a:pt x="0" y="7"/>
                  </a:lnTo>
                  <a:lnTo>
                    <a:pt x="11" y="2"/>
                  </a:lnTo>
                  <a:lnTo>
                    <a:pt x="16" y="4"/>
                  </a:lnTo>
                  <a:lnTo>
                    <a:pt x="35"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02" name="Freeform 2115"/>
            <p:cNvSpPr>
              <a:spLocks/>
            </p:cNvSpPr>
            <p:nvPr/>
          </p:nvSpPr>
          <p:spPr bwMode="auto">
            <a:xfrm>
              <a:off x="5567363" y="3578226"/>
              <a:ext cx="41275" cy="41275"/>
            </a:xfrm>
            <a:custGeom>
              <a:avLst/>
              <a:gdLst/>
              <a:ahLst/>
              <a:cxnLst>
                <a:cxn ang="0">
                  <a:pos x="27" y="0"/>
                </a:cxn>
                <a:cxn ang="0">
                  <a:pos x="37" y="3"/>
                </a:cxn>
                <a:cxn ang="0">
                  <a:pos x="46" y="9"/>
                </a:cxn>
                <a:cxn ang="0">
                  <a:pos x="51" y="17"/>
                </a:cxn>
                <a:cxn ang="0">
                  <a:pos x="53" y="27"/>
                </a:cxn>
                <a:cxn ang="0">
                  <a:pos x="51" y="37"/>
                </a:cxn>
                <a:cxn ang="0">
                  <a:pos x="46" y="46"/>
                </a:cxn>
                <a:cxn ang="0">
                  <a:pos x="37" y="51"/>
                </a:cxn>
                <a:cxn ang="0">
                  <a:pos x="27" y="53"/>
                </a:cxn>
                <a:cxn ang="0">
                  <a:pos x="17" y="51"/>
                </a:cxn>
                <a:cxn ang="0">
                  <a:pos x="8" y="46"/>
                </a:cxn>
                <a:cxn ang="0">
                  <a:pos x="3" y="37"/>
                </a:cxn>
                <a:cxn ang="0">
                  <a:pos x="0" y="27"/>
                </a:cxn>
                <a:cxn ang="0">
                  <a:pos x="4" y="13"/>
                </a:cxn>
                <a:cxn ang="0">
                  <a:pos x="13" y="4"/>
                </a:cxn>
                <a:cxn ang="0">
                  <a:pos x="27" y="0"/>
                </a:cxn>
              </a:cxnLst>
              <a:rect l="0" t="0" r="r" b="b"/>
              <a:pathLst>
                <a:path w="53" h="53">
                  <a:moveTo>
                    <a:pt x="27" y="0"/>
                  </a:moveTo>
                  <a:lnTo>
                    <a:pt x="37" y="3"/>
                  </a:lnTo>
                  <a:lnTo>
                    <a:pt x="46" y="9"/>
                  </a:lnTo>
                  <a:lnTo>
                    <a:pt x="51" y="17"/>
                  </a:lnTo>
                  <a:lnTo>
                    <a:pt x="53" y="27"/>
                  </a:lnTo>
                  <a:lnTo>
                    <a:pt x="51" y="37"/>
                  </a:lnTo>
                  <a:lnTo>
                    <a:pt x="46" y="46"/>
                  </a:lnTo>
                  <a:lnTo>
                    <a:pt x="37" y="51"/>
                  </a:lnTo>
                  <a:lnTo>
                    <a:pt x="27" y="53"/>
                  </a:lnTo>
                  <a:lnTo>
                    <a:pt x="17" y="51"/>
                  </a:lnTo>
                  <a:lnTo>
                    <a:pt x="8" y="46"/>
                  </a:lnTo>
                  <a:lnTo>
                    <a:pt x="3" y="37"/>
                  </a:lnTo>
                  <a:lnTo>
                    <a:pt x="0" y="27"/>
                  </a:lnTo>
                  <a:lnTo>
                    <a:pt x="4" y="13"/>
                  </a:lnTo>
                  <a:lnTo>
                    <a:pt x="13" y="4"/>
                  </a:lnTo>
                  <a:lnTo>
                    <a:pt x="27"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3603" name="Freeform 2116"/>
            <p:cNvSpPr>
              <a:spLocks/>
            </p:cNvSpPr>
            <p:nvPr/>
          </p:nvSpPr>
          <p:spPr bwMode="auto">
            <a:xfrm>
              <a:off x="3486151" y="3368676"/>
              <a:ext cx="41275" cy="41275"/>
            </a:xfrm>
            <a:custGeom>
              <a:avLst/>
              <a:gdLst/>
              <a:ahLst/>
              <a:cxnLst>
                <a:cxn ang="0">
                  <a:pos x="25" y="0"/>
                </a:cxn>
                <a:cxn ang="0">
                  <a:pos x="36" y="1"/>
                </a:cxn>
                <a:cxn ang="0">
                  <a:pos x="44" y="7"/>
                </a:cxn>
                <a:cxn ang="0">
                  <a:pos x="50" y="16"/>
                </a:cxn>
                <a:cxn ang="0">
                  <a:pos x="53" y="26"/>
                </a:cxn>
                <a:cxn ang="0">
                  <a:pos x="50" y="36"/>
                </a:cxn>
                <a:cxn ang="0">
                  <a:pos x="44" y="44"/>
                </a:cxn>
                <a:cxn ang="0">
                  <a:pos x="36" y="50"/>
                </a:cxn>
                <a:cxn ang="0">
                  <a:pos x="25" y="53"/>
                </a:cxn>
                <a:cxn ang="0">
                  <a:pos x="16" y="50"/>
                </a:cxn>
                <a:cxn ang="0">
                  <a:pos x="8" y="44"/>
                </a:cxn>
                <a:cxn ang="0">
                  <a:pos x="2" y="36"/>
                </a:cxn>
                <a:cxn ang="0">
                  <a:pos x="0" y="26"/>
                </a:cxn>
                <a:cxn ang="0">
                  <a:pos x="3" y="13"/>
                </a:cxn>
                <a:cxn ang="0">
                  <a:pos x="13" y="3"/>
                </a:cxn>
                <a:cxn ang="0">
                  <a:pos x="25" y="0"/>
                </a:cxn>
              </a:cxnLst>
              <a:rect l="0" t="0" r="r" b="b"/>
              <a:pathLst>
                <a:path w="53" h="53">
                  <a:moveTo>
                    <a:pt x="25" y="0"/>
                  </a:moveTo>
                  <a:lnTo>
                    <a:pt x="36" y="1"/>
                  </a:lnTo>
                  <a:lnTo>
                    <a:pt x="44" y="7"/>
                  </a:lnTo>
                  <a:lnTo>
                    <a:pt x="50" y="16"/>
                  </a:lnTo>
                  <a:lnTo>
                    <a:pt x="53" y="26"/>
                  </a:lnTo>
                  <a:lnTo>
                    <a:pt x="50" y="36"/>
                  </a:lnTo>
                  <a:lnTo>
                    <a:pt x="44" y="44"/>
                  </a:lnTo>
                  <a:lnTo>
                    <a:pt x="36" y="50"/>
                  </a:lnTo>
                  <a:lnTo>
                    <a:pt x="25" y="53"/>
                  </a:lnTo>
                  <a:lnTo>
                    <a:pt x="16" y="50"/>
                  </a:lnTo>
                  <a:lnTo>
                    <a:pt x="8" y="44"/>
                  </a:lnTo>
                  <a:lnTo>
                    <a:pt x="2" y="36"/>
                  </a:lnTo>
                  <a:lnTo>
                    <a:pt x="0" y="26"/>
                  </a:lnTo>
                  <a:lnTo>
                    <a:pt x="3" y="13"/>
                  </a:lnTo>
                  <a:lnTo>
                    <a:pt x="13" y="3"/>
                  </a:lnTo>
                  <a:lnTo>
                    <a:pt x="25" y="0"/>
                  </a:lnTo>
                  <a:close/>
                </a:path>
              </a:pathLst>
            </a:custGeom>
            <a:solidFill>
              <a:srgbClr val="F7D117"/>
            </a:solidFill>
            <a:ln w="0">
              <a:no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grpSp>
      <p:sp>
        <p:nvSpPr>
          <p:cNvPr id="2112" name="Freeform 607"/>
          <p:cNvSpPr>
            <a:spLocks noEditPoints="1"/>
          </p:cNvSpPr>
          <p:nvPr/>
        </p:nvSpPr>
        <p:spPr bwMode="auto">
          <a:xfrm>
            <a:off x="5048362" y="2006078"/>
            <a:ext cx="471439" cy="570031"/>
          </a:xfrm>
          <a:custGeom>
            <a:avLst/>
            <a:gdLst/>
            <a:ahLst/>
            <a:cxnLst>
              <a:cxn ang="0">
                <a:pos x="495" y="490"/>
              </a:cxn>
              <a:cxn ang="0">
                <a:pos x="427" y="440"/>
              </a:cxn>
              <a:cxn ang="0">
                <a:pos x="513" y="519"/>
              </a:cxn>
              <a:cxn ang="0">
                <a:pos x="532" y="553"/>
              </a:cxn>
              <a:cxn ang="0">
                <a:pos x="513" y="533"/>
              </a:cxn>
              <a:cxn ang="0">
                <a:pos x="504" y="511"/>
              </a:cxn>
              <a:cxn ang="0">
                <a:pos x="498" y="494"/>
              </a:cxn>
              <a:cxn ang="0">
                <a:pos x="487" y="479"/>
              </a:cxn>
              <a:cxn ang="0">
                <a:pos x="468" y="473"/>
              </a:cxn>
              <a:cxn ang="0">
                <a:pos x="452" y="457"/>
              </a:cxn>
              <a:cxn ang="0">
                <a:pos x="433" y="464"/>
              </a:cxn>
              <a:cxn ang="0">
                <a:pos x="436" y="454"/>
              </a:cxn>
              <a:cxn ang="0">
                <a:pos x="169" y="22"/>
              </a:cxn>
              <a:cxn ang="0">
                <a:pos x="211" y="18"/>
              </a:cxn>
              <a:cxn ang="0">
                <a:pos x="233" y="40"/>
              </a:cxn>
              <a:cxn ang="0">
                <a:pos x="386" y="413"/>
              </a:cxn>
              <a:cxn ang="0">
                <a:pos x="402" y="435"/>
              </a:cxn>
              <a:cxn ang="0">
                <a:pos x="405" y="420"/>
              </a:cxn>
              <a:cxn ang="0">
                <a:pos x="328" y="407"/>
              </a:cxn>
              <a:cxn ang="0">
                <a:pos x="304" y="401"/>
              </a:cxn>
              <a:cxn ang="0">
                <a:pos x="290" y="393"/>
              </a:cxn>
              <a:cxn ang="0">
                <a:pos x="284" y="405"/>
              </a:cxn>
              <a:cxn ang="0">
                <a:pos x="254" y="432"/>
              </a:cxn>
              <a:cxn ang="0">
                <a:pos x="232" y="438"/>
              </a:cxn>
              <a:cxn ang="0">
                <a:pos x="239" y="399"/>
              </a:cxn>
              <a:cxn ang="0">
                <a:pos x="249" y="383"/>
              </a:cxn>
              <a:cxn ang="0">
                <a:pos x="211" y="413"/>
              </a:cxn>
              <a:cxn ang="0">
                <a:pos x="198" y="467"/>
              </a:cxn>
              <a:cxn ang="0">
                <a:pos x="175" y="490"/>
              </a:cxn>
              <a:cxn ang="0">
                <a:pos x="142" y="520"/>
              </a:cxn>
              <a:cxn ang="0">
                <a:pos x="120" y="547"/>
              </a:cxn>
              <a:cxn ang="0">
                <a:pos x="80" y="560"/>
              </a:cxn>
              <a:cxn ang="0">
                <a:pos x="66" y="557"/>
              </a:cxn>
              <a:cxn ang="0">
                <a:pos x="135" y="505"/>
              </a:cxn>
              <a:cxn ang="0">
                <a:pos x="142" y="462"/>
              </a:cxn>
              <a:cxn ang="0">
                <a:pos x="121" y="454"/>
              </a:cxn>
              <a:cxn ang="0">
                <a:pos x="90" y="451"/>
              </a:cxn>
              <a:cxn ang="0">
                <a:pos x="82" y="404"/>
              </a:cxn>
              <a:cxn ang="0">
                <a:pos x="61" y="423"/>
              </a:cxn>
              <a:cxn ang="0">
                <a:pos x="49" y="390"/>
              </a:cxn>
              <a:cxn ang="0">
                <a:pos x="39" y="371"/>
              </a:cxn>
              <a:cxn ang="0">
                <a:pos x="49" y="336"/>
              </a:cxn>
              <a:cxn ang="0">
                <a:pos x="99" y="308"/>
              </a:cxn>
              <a:cxn ang="0">
                <a:pos x="76" y="284"/>
              </a:cxn>
              <a:cxn ang="0">
                <a:pos x="46" y="279"/>
              </a:cxn>
              <a:cxn ang="0">
                <a:pos x="25" y="216"/>
              </a:cxn>
              <a:cxn ang="0">
                <a:pos x="61" y="211"/>
              </a:cxn>
              <a:cxn ang="0">
                <a:pos x="102" y="213"/>
              </a:cxn>
              <a:cxn ang="0">
                <a:pos x="123" y="200"/>
              </a:cxn>
              <a:cxn ang="0">
                <a:pos x="80" y="185"/>
              </a:cxn>
              <a:cxn ang="0">
                <a:pos x="19" y="130"/>
              </a:cxn>
              <a:cxn ang="0">
                <a:pos x="72" y="76"/>
              </a:cxn>
              <a:cxn ang="0">
                <a:pos x="91" y="65"/>
              </a:cxn>
              <a:cxn ang="0">
                <a:pos x="115" y="38"/>
              </a:cxn>
              <a:cxn ang="0">
                <a:pos x="118" y="27"/>
              </a:cxn>
              <a:cxn ang="0">
                <a:pos x="162" y="0"/>
              </a:cxn>
            </a:cxnLst>
            <a:rect l="0" t="0" r="r" b="b"/>
            <a:pathLst>
              <a:path w="542" h="568">
                <a:moveTo>
                  <a:pt x="495" y="490"/>
                </a:moveTo>
                <a:lnTo>
                  <a:pt x="495" y="492"/>
                </a:lnTo>
                <a:lnTo>
                  <a:pt x="495" y="490"/>
                </a:lnTo>
                <a:lnTo>
                  <a:pt x="495" y="490"/>
                </a:lnTo>
                <a:close/>
                <a:moveTo>
                  <a:pt x="490" y="489"/>
                </a:moveTo>
                <a:lnTo>
                  <a:pt x="495" y="490"/>
                </a:lnTo>
                <a:lnTo>
                  <a:pt x="490" y="492"/>
                </a:lnTo>
                <a:lnTo>
                  <a:pt x="490" y="489"/>
                </a:lnTo>
                <a:close/>
                <a:moveTo>
                  <a:pt x="427" y="434"/>
                </a:moveTo>
                <a:lnTo>
                  <a:pt x="430" y="435"/>
                </a:lnTo>
                <a:lnTo>
                  <a:pt x="427" y="440"/>
                </a:lnTo>
                <a:lnTo>
                  <a:pt x="427" y="440"/>
                </a:lnTo>
                <a:lnTo>
                  <a:pt x="430" y="435"/>
                </a:lnTo>
                <a:lnTo>
                  <a:pt x="427" y="434"/>
                </a:lnTo>
                <a:close/>
                <a:moveTo>
                  <a:pt x="465" y="427"/>
                </a:moveTo>
                <a:lnTo>
                  <a:pt x="479" y="456"/>
                </a:lnTo>
                <a:lnTo>
                  <a:pt x="488" y="462"/>
                </a:lnTo>
                <a:lnTo>
                  <a:pt x="513" y="519"/>
                </a:lnTo>
                <a:lnTo>
                  <a:pt x="542" y="536"/>
                </a:lnTo>
                <a:lnTo>
                  <a:pt x="540" y="561"/>
                </a:lnTo>
                <a:lnTo>
                  <a:pt x="529" y="568"/>
                </a:lnTo>
                <a:lnTo>
                  <a:pt x="529" y="561"/>
                </a:lnTo>
                <a:lnTo>
                  <a:pt x="534" y="558"/>
                </a:lnTo>
                <a:lnTo>
                  <a:pt x="532" y="553"/>
                </a:lnTo>
                <a:lnTo>
                  <a:pt x="529" y="553"/>
                </a:lnTo>
                <a:lnTo>
                  <a:pt x="526" y="533"/>
                </a:lnTo>
                <a:lnTo>
                  <a:pt x="517" y="538"/>
                </a:lnTo>
                <a:lnTo>
                  <a:pt x="512" y="547"/>
                </a:lnTo>
                <a:lnTo>
                  <a:pt x="510" y="542"/>
                </a:lnTo>
                <a:lnTo>
                  <a:pt x="513" y="533"/>
                </a:lnTo>
                <a:lnTo>
                  <a:pt x="520" y="528"/>
                </a:lnTo>
                <a:lnTo>
                  <a:pt x="512" y="525"/>
                </a:lnTo>
                <a:lnTo>
                  <a:pt x="509" y="517"/>
                </a:lnTo>
                <a:lnTo>
                  <a:pt x="501" y="511"/>
                </a:lnTo>
                <a:lnTo>
                  <a:pt x="498" y="506"/>
                </a:lnTo>
                <a:lnTo>
                  <a:pt x="504" y="511"/>
                </a:lnTo>
                <a:lnTo>
                  <a:pt x="501" y="505"/>
                </a:lnTo>
                <a:lnTo>
                  <a:pt x="493" y="503"/>
                </a:lnTo>
                <a:lnTo>
                  <a:pt x="496" y="500"/>
                </a:lnTo>
                <a:lnTo>
                  <a:pt x="495" y="498"/>
                </a:lnTo>
                <a:lnTo>
                  <a:pt x="495" y="492"/>
                </a:lnTo>
                <a:lnTo>
                  <a:pt x="498" y="494"/>
                </a:lnTo>
                <a:lnTo>
                  <a:pt x="493" y="484"/>
                </a:lnTo>
                <a:lnTo>
                  <a:pt x="488" y="486"/>
                </a:lnTo>
                <a:lnTo>
                  <a:pt x="488" y="483"/>
                </a:lnTo>
                <a:lnTo>
                  <a:pt x="488" y="478"/>
                </a:lnTo>
                <a:lnTo>
                  <a:pt x="490" y="476"/>
                </a:lnTo>
                <a:lnTo>
                  <a:pt x="487" y="479"/>
                </a:lnTo>
                <a:lnTo>
                  <a:pt x="482" y="473"/>
                </a:lnTo>
                <a:lnTo>
                  <a:pt x="474" y="468"/>
                </a:lnTo>
                <a:lnTo>
                  <a:pt x="463" y="440"/>
                </a:lnTo>
                <a:lnTo>
                  <a:pt x="463" y="446"/>
                </a:lnTo>
                <a:lnTo>
                  <a:pt x="469" y="468"/>
                </a:lnTo>
                <a:lnTo>
                  <a:pt x="468" y="473"/>
                </a:lnTo>
                <a:lnTo>
                  <a:pt x="465" y="473"/>
                </a:lnTo>
                <a:lnTo>
                  <a:pt x="463" y="467"/>
                </a:lnTo>
                <a:lnTo>
                  <a:pt x="457" y="468"/>
                </a:lnTo>
                <a:lnTo>
                  <a:pt x="458" y="464"/>
                </a:lnTo>
                <a:lnTo>
                  <a:pt x="455" y="454"/>
                </a:lnTo>
                <a:lnTo>
                  <a:pt x="452" y="457"/>
                </a:lnTo>
                <a:lnTo>
                  <a:pt x="443" y="451"/>
                </a:lnTo>
                <a:lnTo>
                  <a:pt x="441" y="454"/>
                </a:lnTo>
                <a:lnTo>
                  <a:pt x="454" y="467"/>
                </a:lnTo>
                <a:lnTo>
                  <a:pt x="454" y="470"/>
                </a:lnTo>
                <a:lnTo>
                  <a:pt x="446" y="473"/>
                </a:lnTo>
                <a:lnTo>
                  <a:pt x="433" y="464"/>
                </a:lnTo>
                <a:lnTo>
                  <a:pt x="435" y="460"/>
                </a:lnTo>
                <a:lnTo>
                  <a:pt x="425" y="451"/>
                </a:lnTo>
                <a:lnTo>
                  <a:pt x="425" y="442"/>
                </a:lnTo>
                <a:lnTo>
                  <a:pt x="427" y="440"/>
                </a:lnTo>
                <a:lnTo>
                  <a:pt x="430" y="445"/>
                </a:lnTo>
                <a:lnTo>
                  <a:pt x="436" y="454"/>
                </a:lnTo>
                <a:lnTo>
                  <a:pt x="446" y="448"/>
                </a:lnTo>
                <a:lnTo>
                  <a:pt x="452" y="435"/>
                </a:lnTo>
                <a:lnTo>
                  <a:pt x="465" y="427"/>
                </a:lnTo>
                <a:close/>
                <a:moveTo>
                  <a:pt x="162" y="0"/>
                </a:moveTo>
                <a:lnTo>
                  <a:pt x="180" y="8"/>
                </a:lnTo>
                <a:lnTo>
                  <a:pt x="169" y="22"/>
                </a:lnTo>
                <a:lnTo>
                  <a:pt x="181" y="27"/>
                </a:lnTo>
                <a:lnTo>
                  <a:pt x="183" y="29"/>
                </a:lnTo>
                <a:lnTo>
                  <a:pt x="181" y="14"/>
                </a:lnTo>
                <a:lnTo>
                  <a:pt x="186" y="10"/>
                </a:lnTo>
                <a:lnTo>
                  <a:pt x="198" y="24"/>
                </a:lnTo>
                <a:lnTo>
                  <a:pt x="211" y="18"/>
                </a:lnTo>
                <a:lnTo>
                  <a:pt x="216" y="25"/>
                </a:lnTo>
                <a:lnTo>
                  <a:pt x="227" y="24"/>
                </a:lnTo>
                <a:lnTo>
                  <a:pt x="225" y="32"/>
                </a:lnTo>
                <a:lnTo>
                  <a:pt x="230" y="35"/>
                </a:lnTo>
                <a:lnTo>
                  <a:pt x="236" y="37"/>
                </a:lnTo>
                <a:lnTo>
                  <a:pt x="233" y="40"/>
                </a:lnTo>
                <a:lnTo>
                  <a:pt x="266" y="40"/>
                </a:lnTo>
                <a:lnTo>
                  <a:pt x="324" y="62"/>
                </a:lnTo>
                <a:lnTo>
                  <a:pt x="354" y="54"/>
                </a:lnTo>
                <a:lnTo>
                  <a:pt x="381" y="76"/>
                </a:lnTo>
                <a:lnTo>
                  <a:pt x="386" y="71"/>
                </a:lnTo>
                <a:lnTo>
                  <a:pt x="386" y="413"/>
                </a:lnTo>
                <a:lnTo>
                  <a:pt x="400" y="416"/>
                </a:lnTo>
                <a:lnTo>
                  <a:pt x="411" y="412"/>
                </a:lnTo>
                <a:lnTo>
                  <a:pt x="411" y="421"/>
                </a:lnTo>
                <a:lnTo>
                  <a:pt x="427" y="440"/>
                </a:lnTo>
                <a:lnTo>
                  <a:pt x="419" y="448"/>
                </a:lnTo>
                <a:lnTo>
                  <a:pt x="402" y="435"/>
                </a:lnTo>
                <a:lnTo>
                  <a:pt x="405" y="434"/>
                </a:lnTo>
                <a:lnTo>
                  <a:pt x="406" y="423"/>
                </a:lnTo>
                <a:lnTo>
                  <a:pt x="410" y="435"/>
                </a:lnTo>
                <a:lnTo>
                  <a:pt x="410" y="427"/>
                </a:lnTo>
                <a:lnTo>
                  <a:pt x="413" y="426"/>
                </a:lnTo>
                <a:lnTo>
                  <a:pt x="405" y="420"/>
                </a:lnTo>
                <a:lnTo>
                  <a:pt x="400" y="427"/>
                </a:lnTo>
                <a:lnTo>
                  <a:pt x="389" y="429"/>
                </a:lnTo>
                <a:lnTo>
                  <a:pt x="380" y="424"/>
                </a:lnTo>
                <a:lnTo>
                  <a:pt x="380" y="421"/>
                </a:lnTo>
                <a:lnTo>
                  <a:pt x="342" y="421"/>
                </a:lnTo>
                <a:lnTo>
                  <a:pt x="328" y="407"/>
                </a:lnTo>
                <a:lnTo>
                  <a:pt x="323" y="412"/>
                </a:lnTo>
                <a:lnTo>
                  <a:pt x="317" y="405"/>
                </a:lnTo>
                <a:lnTo>
                  <a:pt x="317" y="401"/>
                </a:lnTo>
                <a:lnTo>
                  <a:pt x="309" y="401"/>
                </a:lnTo>
                <a:lnTo>
                  <a:pt x="312" y="397"/>
                </a:lnTo>
                <a:lnTo>
                  <a:pt x="304" y="401"/>
                </a:lnTo>
                <a:lnTo>
                  <a:pt x="309" y="396"/>
                </a:lnTo>
                <a:lnTo>
                  <a:pt x="304" y="396"/>
                </a:lnTo>
                <a:lnTo>
                  <a:pt x="304" y="390"/>
                </a:lnTo>
                <a:lnTo>
                  <a:pt x="293" y="391"/>
                </a:lnTo>
                <a:lnTo>
                  <a:pt x="290" y="386"/>
                </a:lnTo>
                <a:lnTo>
                  <a:pt x="290" y="393"/>
                </a:lnTo>
                <a:lnTo>
                  <a:pt x="287" y="394"/>
                </a:lnTo>
                <a:lnTo>
                  <a:pt x="288" y="383"/>
                </a:lnTo>
                <a:lnTo>
                  <a:pt x="276" y="397"/>
                </a:lnTo>
                <a:lnTo>
                  <a:pt x="280" y="401"/>
                </a:lnTo>
                <a:lnTo>
                  <a:pt x="276" y="407"/>
                </a:lnTo>
                <a:lnTo>
                  <a:pt x="284" y="405"/>
                </a:lnTo>
                <a:lnTo>
                  <a:pt x="277" y="421"/>
                </a:lnTo>
                <a:lnTo>
                  <a:pt x="265" y="418"/>
                </a:lnTo>
                <a:lnTo>
                  <a:pt x="261" y="431"/>
                </a:lnTo>
                <a:lnTo>
                  <a:pt x="260" y="423"/>
                </a:lnTo>
                <a:lnTo>
                  <a:pt x="260" y="431"/>
                </a:lnTo>
                <a:lnTo>
                  <a:pt x="254" y="432"/>
                </a:lnTo>
                <a:lnTo>
                  <a:pt x="252" y="440"/>
                </a:lnTo>
                <a:lnTo>
                  <a:pt x="252" y="434"/>
                </a:lnTo>
                <a:lnTo>
                  <a:pt x="243" y="443"/>
                </a:lnTo>
                <a:lnTo>
                  <a:pt x="232" y="446"/>
                </a:lnTo>
                <a:lnTo>
                  <a:pt x="228" y="443"/>
                </a:lnTo>
                <a:lnTo>
                  <a:pt x="232" y="438"/>
                </a:lnTo>
                <a:lnTo>
                  <a:pt x="238" y="438"/>
                </a:lnTo>
                <a:lnTo>
                  <a:pt x="243" y="427"/>
                </a:lnTo>
                <a:lnTo>
                  <a:pt x="235" y="434"/>
                </a:lnTo>
                <a:lnTo>
                  <a:pt x="230" y="429"/>
                </a:lnTo>
                <a:lnTo>
                  <a:pt x="238" y="413"/>
                </a:lnTo>
                <a:lnTo>
                  <a:pt x="239" y="399"/>
                </a:lnTo>
                <a:lnTo>
                  <a:pt x="252" y="391"/>
                </a:lnTo>
                <a:lnTo>
                  <a:pt x="269" y="394"/>
                </a:lnTo>
                <a:lnTo>
                  <a:pt x="257" y="388"/>
                </a:lnTo>
                <a:lnTo>
                  <a:pt x="266" y="374"/>
                </a:lnTo>
                <a:lnTo>
                  <a:pt x="254" y="383"/>
                </a:lnTo>
                <a:lnTo>
                  <a:pt x="249" y="383"/>
                </a:lnTo>
                <a:lnTo>
                  <a:pt x="254" y="364"/>
                </a:lnTo>
                <a:lnTo>
                  <a:pt x="254" y="350"/>
                </a:lnTo>
                <a:lnTo>
                  <a:pt x="247" y="383"/>
                </a:lnTo>
                <a:lnTo>
                  <a:pt x="232" y="394"/>
                </a:lnTo>
                <a:lnTo>
                  <a:pt x="219" y="415"/>
                </a:lnTo>
                <a:lnTo>
                  <a:pt x="211" y="413"/>
                </a:lnTo>
                <a:lnTo>
                  <a:pt x="219" y="421"/>
                </a:lnTo>
                <a:lnTo>
                  <a:pt x="198" y="440"/>
                </a:lnTo>
                <a:lnTo>
                  <a:pt x="195" y="449"/>
                </a:lnTo>
                <a:lnTo>
                  <a:pt x="203" y="451"/>
                </a:lnTo>
                <a:lnTo>
                  <a:pt x="209" y="456"/>
                </a:lnTo>
                <a:lnTo>
                  <a:pt x="198" y="467"/>
                </a:lnTo>
                <a:lnTo>
                  <a:pt x="195" y="472"/>
                </a:lnTo>
                <a:lnTo>
                  <a:pt x="198" y="475"/>
                </a:lnTo>
                <a:lnTo>
                  <a:pt x="186" y="479"/>
                </a:lnTo>
                <a:lnTo>
                  <a:pt x="180" y="487"/>
                </a:lnTo>
                <a:lnTo>
                  <a:pt x="175" y="487"/>
                </a:lnTo>
                <a:lnTo>
                  <a:pt x="175" y="490"/>
                </a:lnTo>
                <a:lnTo>
                  <a:pt x="164" y="500"/>
                </a:lnTo>
                <a:lnTo>
                  <a:pt x="165" y="500"/>
                </a:lnTo>
                <a:lnTo>
                  <a:pt x="164" y="506"/>
                </a:lnTo>
                <a:lnTo>
                  <a:pt x="150" y="513"/>
                </a:lnTo>
                <a:lnTo>
                  <a:pt x="150" y="519"/>
                </a:lnTo>
                <a:lnTo>
                  <a:pt x="142" y="520"/>
                </a:lnTo>
                <a:lnTo>
                  <a:pt x="145" y="522"/>
                </a:lnTo>
                <a:lnTo>
                  <a:pt x="132" y="527"/>
                </a:lnTo>
                <a:lnTo>
                  <a:pt x="126" y="522"/>
                </a:lnTo>
                <a:lnTo>
                  <a:pt x="134" y="535"/>
                </a:lnTo>
                <a:lnTo>
                  <a:pt x="123" y="538"/>
                </a:lnTo>
                <a:lnTo>
                  <a:pt x="120" y="547"/>
                </a:lnTo>
                <a:lnTo>
                  <a:pt x="117" y="539"/>
                </a:lnTo>
                <a:lnTo>
                  <a:pt x="93" y="552"/>
                </a:lnTo>
                <a:lnTo>
                  <a:pt x="93" y="544"/>
                </a:lnTo>
                <a:lnTo>
                  <a:pt x="91" y="544"/>
                </a:lnTo>
                <a:lnTo>
                  <a:pt x="85" y="558"/>
                </a:lnTo>
                <a:lnTo>
                  <a:pt x="80" y="560"/>
                </a:lnTo>
                <a:lnTo>
                  <a:pt x="76" y="555"/>
                </a:lnTo>
                <a:lnTo>
                  <a:pt x="77" y="560"/>
                </a:lnTo>
                <a:lnTo>
                  <a:pt x="71" y="558"/>
                </a:lnTo>
                <a:lnTo>
                  <a:pt x="68" y="566"/>
                </a:lnTo>
                <a:lnTo>
                  <a:pt x="65" y="558"/>
                </a:lnTo>
                <a:lnTo>
                  <a:pt x="66" y="557"/>
                </a:lnTo>
                <a:lnTo>
                  <a:pt x="96" y="535"/>
                </a:lnTo>
                <a:lnTo>
                  <a:pt x="110" y="539"/>
                </a:lnTo>
                <a:lnTo>
                  <a:pt x="107" y="538"/>
                </a:lnTo>
                <a:lnTo>
                  <a:pt x="112" y="525"/>
                </a:lnTo>
                <a:lnTo>
                  <a:pt x="132" y="513"/>
                </a:lnTo>
                <a:lnTo>
                  <a:pt x="135" y="505"/>
                </a:lnTo>
                <a:lnTo>
                  <a:pt x="143" y="500"/>
                </a:lnTo>
                <a:lnTo>
                  <a:pt x="154" y="472"/>
                </a:lnTo>
                <a:lnTo>
                  <a:pt x="150" y="472"/>
                </a:lnTo>
                <a:lnTo>
                  <a:pt x="153" y="464"/>
                </a:lnTo>
                <a:lnTo>
                  <a:pt x="161" y="449"/>
                </a:lnTo>
                <a:lnTo>
                  <a:pt x="142" y="462"/>
                </a:lnTo>
                <a:lnTo>
                  <a:pt x="135" y="456"/>
                </a:lnTo>
                <a:lnTo>
                  <a:pt x="135" y="451"/>
                </a:lnTo>
                <a:lnTo>
                  <a:pt x="131" y="459"/>
                </a:lnTo>
                <a:lnTo>
                  <a:pt x="132" y="467"/>
                </a:lnTo>
                <a:lnTo>
                  <a:pt x="129" y="468"/>
                </a:lnTo>
                <a:lnTo>
                  <a:pt x="121" y="454"/>
                </a:lnTo>
                <a:lnTo>
                  <a:pt x="110" y="454"/>
                </a:lnTo>
                <a:lnTo>
                  <a:pt x="110" y="443"/>
                </a:lnTo>
                <a:lnTo>
                  <a:pt x="104" y="454"/>
                </a:lnTo>
                <a:lnTo>
                  <a:pt x="83" y="462"/>
                </a:lnTo>
                <a:lnTo>
                  <a:pt x="91" y="457"/>
                </a:lnTo>
                <a:lnTo>
                  <a:pt x="90" y="451"/>
                </a:lnTo>
                <a:lnTo>
                  <a:pt x="91" y="449"/>
                </a:lnTo>
                <a:lnTo>
                  <a:pt x="87" y="445"/>
                </a:lnTo>
                <a:lnTo>
                  <a:pt x="90" y="435"/>
                </a:lnTo>
                <a:lnTo>
                  <a:pt x="80" y="412"/>
                </a:lnTo>
                <a:lnTo>
                  <a:pt x="93" y="396"/>
                </a:lnTo>
                <a:lnTo>
                  <a:pt x="82" y="404"/>
                </a:lnTo>
                <a:lnTo>
                  <a:pt x="77" y="410"/>
                </a:lnTo>
                <a:lnTo>
                  <a:pt x="80" y="416"/>
                </a:lnTo>
                <a:lnTo>
                  <a:pt x="72" y="432"/>
                </a:lnTo>
                <a:lnTo>
                  <a:pt x="60" y="431"/>
                </a:lnTo>
                <a:lnTo>
                  <a:pt x="55" y="424"/>
                </a:lnTo>
                <a:lnTo>
                  <a:pt x="61" y="423"/>
                </a:lnTo>
                <a:lnTo>
                  <a:pt x="54" y="421"/>
                </a:lnTo>
                <a:lnTo>
                  <a:pt x="50" y="413"/>
                </a:lnTo>
                <a:lnTo>
                  <a:pt x="61" y="396"/>
                </a:lnTo>
                <a:lnTo>
                  <a:pt x="50" y="396"/>
                </a:lnTo>
                <a:lnTo>
                  <a:pt x="47" y="394"/>
                </a:lnTo>
                <a:lnTo>
                  <a:pt x="49" y="390"/>
                </a:lnTo>
                <a:lnTo>
                  <a:pt x="46" y="388"/>
                </a:lnTo>
                <a:lnTo>
                  <a:pt x="39" y="391"/>
                </a:lnTo>
                <a:lnTo>
                  <a:pt x="38" y="383"/>
                </a:lnTo>
                <a:lnTo>
                  <a:pt x="39" y="379"/>
                </a:lnTo>
                <a:lnTo>
                  <a:pt x="32" y="379"/>
                </a:lnTo>
                <a:lnTo>
                  <a:pt x="39" y="371"/>
                </a:lnTo>
                <a:lnTo>
                  <a:pt x="25" y="375"/>
                </a:lnTo>
                <a:lnTo>
                  <a:pt x="30" y="369"/>
                </a:lnTo>
                <a:lnTo>
                  <a:pt x="27" y="366"/>
                </a:lnTo>
                <a:lnTo>
                  <a:pt x="32" y="363"/>
                </a:lnTo>
                <a:lnTo>
                  <a:pt x="36" y="349"/>
                </a:lnTo>
                <a:lnTo>
                  <a:pt x="49" y="336"/>
                </a:lnTo>
                <a:lnTo>
                  <a:pt x="57" y="336"/>
                </a:lnTo>
                <a:lnTo>
                  <a:pt x="57" y="331"/>
                </a:lnTo>
                <a:lnTo>
                  <a:pt x="63" y="327"/>
                </a:lnTo>
                <a:lnTo>
                  <a:pt x="72" y="325"/>
                </a:lnTo>
                <a:lnTo>
                  <a:pt x="82" y="311"/>
                </a:lnTo>
                <a:lnTo>
                  <a:pt x="99" y="308"/>
                </a:lnTo>
                <a:lnTo>
                  <a:pt x="104" y="297"/>
                </a:lnTo>
                <a:lnTo>
                  <a:pt x="95" y="275"/>
                </a:lnTo>
                <a:lnTo>
                  <a:pt x="102" y="275"/>
                </a:lnTo>
                <a:lnTo>
                  <a:pt x="106" y="267"/>
                </a:lnTo>
                <a:lnTo>
                  <a:pt x="90" y="265"/>
                </a:lnTo>
                <a:lnTo>
                  <a:pt x="76" y="284"/>
                </a:lnTo>
                <a:lnTo>
                  <a:pt x="72" y="271"/>
                </a:lnTo>
                <a:lnTo>
                  <a:pt x="66" y="271"/>
                </a:lnTo>
                <a:lnTo>
                  <a:pt x="72" y="275"/>
                </a:lnTo>
                <a:lnTo>
                  <a:pt x="72" y="279"/>
                </a:lnTo>
                <a:lnTo>
                  <a:pt x="65" y="273"/>
                </a:lnTo>
                <a:lnTo>
                  <a:pt x="46" y="279"/>
                </a:lnTo>
                <a:lnTo>
                  <a:pt x="28" y="273"/>
                </a:lnTo>
                <a:lnTo>
                  <a:pt x="19" y="251"/>
                </a:lnTo>
                <a:lnTo>
                  <a:pt x="27" y="248"/>
                </a:lnTo>
                <a:lnTo>
                  <a:pt x="11" y="245"/>
                </a:lnTo>
                <a:lnTo>
                  <a:pt x="0" y="234"/>
                </a:lnTo>
                <a:lnTo>
                  <a:pt x="25" y="216"/>
                </a:lnTo>
                <a:lnTo>
                  <a:pt x="36" y="218"/>
                </a:lnTo>
                <a:lnTo>
                  <a:pt x="32" y="213"/>
                </a:lnTo>
                <a:lnTo>
                  <a:pt x="49" y="200"/>
                </a:lnTo>
                <a:lnTo>
                  <a:pt x="58" y="200"/>
                </a:lnTo>
                <a:lnTo>
                  <a:pt x="61" y="202"/>
                </a:lnTo>
                <a:lnTo>
                  <a:pt x="61" y="211"/>
                </a:lnTo>
                <a:lnTo>
                  <a:pt x="57" y="215"/>
                </a:lnTo>
                <a:lnTo>
                  <a:pt x="63" y="219"/>
                </a:lnTo>
                <a:lnTo>
                  <a:pt x="90" y="224"/>
                </a:lnTo>
                <a:lnTo>
                  <a:pt x="93" y="211"/>
                </a:lnTo>
                <a:lnTo>
                  <a:pt x="99" y="218"/>
                </a:lnTo>
                <a:lnTo>
                  <a:pt x="102" y="213"/>
                </a:lnTo>
                <a:lnTo>
                  <a:pt x="88" y="210"/>
                </a:lnTo>
                <a:lnTo>
                  <a:pt x="88" y="204"/>
                </a:lnTo>
                <a:lnTo>
                  <a:pt x="87" y="197"/>
                </a:lnTo>
                <a:lnTo>
                  <a:pt x="91" y="204"/>
                </a:lnTo>
                <a:lnTo>
                  <a:pt x="106" y="208"/>
                </a:lnTo>
                <a:lnTo>
                  <a:pt x="123" y="200"/>
                </a:lnTo>
                <a:lnTo>
                  <a:pt x="98" y="196"/>
                </a:lnTo>
                <a:lnTo>
                  <a:pt x="96" y="202"/>
                </a:lnTo>
                <a:lnTo>
                  <a:pt x="88" y="193"/>
                </a:lnTo>
                <a:lnTo>
                  <a:pt x="93" y="186"/>
                </a:lnTo>
                <a:lnTo>
                  <a:pt x="91" y="183"/>
                </a:lnTo>
                <a:lnTo>
                  <a:pt x="80" y="185"/>
                </a:lnTo>
                <a:lnTo>
                  <a:pt x="82" y="177"/>
                </a:lnTo>
                <a:lnTo>
                  <a:pt x="74" y="185"/>
                </a:lnTo>
                <a:lnTo>
                  <a:pt x="63" y="180"/>
                </a:lnTo>
                <a:lnTo>
                  <a:pt x="60" y="164"/>
                </a:lnTo>
                <a:lnTo>
                  <a:pt x="54" y="156"/>
                </a:lnTo>
                <a:lnTo>
                  <a:pt x="19" y="130"/>
                </a:lnTo>
                <a:lnTo>
                  <a:pt x="28" y="123"/>
                </a:lnTo>
                <a:lnTo>
                  <a:pt x="25" y="123"/>
                </a:lnTo>
                <a:lnTo>
                  <a:pt x="25" y="109"/>
                </a:lnTo>
                <a:lnTo>
                  <a:pt x="58" y="104"/>
                </a:lnTo>
                <a:lnTo>
                  <a:pt x="71" y="87"/>
                </a:lnTo>
                <a:lnTo>
                  <a:pt x="72" y="76"/>
                </a:lnTo>
                <a:lnTo>
                  <a:pt x="79" y="79"/>
                </a:lnTo>
                <a:lnTo>
                  <a:pt x="72" y="71"/>
                </a:lnTo>
                <a:lnTo>
                  <a:pt x="82" y="70"/>
                </a:lnTo>
                <a:lnTo>
                  <a:pt x="74" y="70"/>
                </a:lnTo>
                <a:lnTo>
                  <a:pt x="80" y="59"/>
                </a:lnTo>
                <a:lnTo>
                  <a:pt x="91" y="65"/>
                </a:lnTo>
                <a:lnTo>
                  <a:pt x="83" y="59"/>
                </a:lnTo>
                <a:lnTo>
                  <a:pt x="88" y="48"/>
                </a:lnTo>
                <a:lnTo>
                  <a:pt x="90" y="49"/>
                </a:lnTo>
                <a:lnTo>
                  <a:pt x="88" y="54"/>
                </a:lnTo>
                <a:lnTo>
                  <a:pt x="112" y="35"/>
                </a:lnTo>
                <a:lnTo>
                  <a:pt x="115" y="38"/>
                </a:lnTo>
                <a:lnTo>
                  <a:pt x="112" y="46"/>
                </a:lnTo>
                <a:lnTo>
                  <a:pt x="115" y="49"/>
                </a:lnTo>
                <a:lnTo>
                  <a:pt x="118" y="40"/>
                </a:lnTo>
                <a:lnTo>
                  <a:pt x="123" y="38"/>
                </a:lnTo>
                <a:lnTo>
                  <a:pt x="113" y="32"/>
                </a:lnTo>
                <a:lnTo>
                  <a:pt x="118" y="27"/>
                </a:lnTo>
                <a:lnTo>
                  <a:pt x="129" y="19"/>
                </a:lnTo>
                <a:lnTo>
                  <a:pt x="123" y="27"/>
                </a:lnTo>
                <a:lnTo>
                  <a:pt x="126" y="30"/>
                </a:lnTo>
                <a:lnTo>
                  <a:pt x="128" y="24"/>
                </a:lnTo>
                <a:lnTo>
                  <a:pt x="145" y="22"/>
                </a:lnTo>
                <a:lnTo>
                  <a:pt x="162" y="0"/>
                </a:lnTo>
                <a:close/>
              </a:path>
            </a:pathLst>
          </a:custGeom>
          <a:solidFill>
            <a:schemeClr val="accent4"/>
          </a:solidFill>
          <a:ln w="9525" cmpd="sng">
            <a:solidFill>
              <a:schemeClr val="bg1">
                <a:lumMod val="50000"/>
              </a:schemeClr>
            </a:solidFill>
            <a:prstDash val="solid"/>
            <a:round/>
            <a:headEnd/>
            <a:tailEnd/>
          </a:ln>
        </p:spPr>
        <p:txBody>
          <a:bodyPr vert="horz" wrap="square" lIns="91440" tIns="45720" rIns="91440" bIns="45720" numCol="1" anchor="t" anchorCtr="0" compatLnSpc="1">
            <a:prstTxWarp prst="textNoShape">
              <a:avLst/>
            </a:prstTxWarp>
          </a:bodyPr>
          <a:lstStyle/>
          <a:p>
            <a:pPr defTabSz="913322"/>
            <a:endParaRPr lang="en-US">
              <a:solidFill>
                <a:srgbClr val="595959"/>
              </a:solidFill>
            </a:endParaRPr>
          </a:p>
        </p:txBody>
      </p:sp>
      <p:sp>
        <p:nvSpPr>
          <p:cNvPr id="2114" name="Text Box 11" descr="Text Box 11"/>
          <p:cNvSpPr txBox="1">
            <a:spLocks noChangeArrowheads="1"/>
          </p:cNvSpPr>
          <p:nvPr/>
        </p:nvSpPr>
        <p:spPr bwMode="auto">
          <a:xfrm>
            <a:off x="468314" y="6470359"/>
            <a:ext cx="2520000" cy="324000"/>
          </a:xfrm>
          <a:prstGeom prst="rect">
            <a:avLst/>
          </a:prstGeom>
          <a:noFill/>
          <a:ln w="9525" algn="ctr">
            <a:noFill/>
            <a:miter lim="800000"/>
            <a:headEnd/>
            <a:tailEnd/>
          </a:ln>
          <a:effectLst/>
        </p:spPr>
        <p:txBody>
          <a:bodyPr wrap="none" lIns="0" tIns="0" rIns="0" bIns="45666" anchor="t" anchorCtr="0">
            <a:noAutofit/>
          </a:bodyPr>
          <a:lstStyle/>
          <a:p>
            <a:pPr defTabSz="913322">
              <a:defRPr/>
            </a:pPr>
            <a:r>
              <a:rPr lang="en-US" sz="800" dirty="0">
                <a:solidFill>
                  <a:srgbClr val="595959"/>
                </a:solidFill>
              </a:rPr>
              <a:t>Copyright Shell Eastern Petroleum </a:t>
            </a:r>
            <a:r>
              <a:rPr lang="en-US" sz="800" dirty="0" err="1">
                <a:solidFill>
                  <a:srgbClr val="595959"/>
                </a:solidFill>
              </a:rPr>
              <a:t>Pte</a:t>
            </a:r>
            <a:r>
              <a:rPr lang="en-US" sz="800" dirty="0">
                <a:solidFill>
                  <a:srgbClr val="595959"/>
                </a:solidFill>
              </a:rPr>
              <a:t> Ltd</a:t>
            </a:r>
            <a:endParaRPr lang="en-GB" sz="800" dirty="0">
              <a:solidFill>
                <a:srgbClr val="595959"/>
              </a:solidFill>
              <a:cs typeface="Arial" pitchFamily="34" charset="0"/>
            </a:endParaRPr>
          </a:p>
        </p:txBody>
      </p:sp>
      <p:sp>
        <p:nvSpPr>
          <p:cNvPr id="2116" name="Rectangle 6" descr="Rectangle 6"/>
          <p:cNvSpPr txBox="1">
            <a:spLocks noChangeArrowheads="1"/>
          </p:cNvSpPr>
          <p:nvPr/>
        </p:nvSpPr>
        <p:spPr bwMode="auto">
          <a:xfrm>
            <a:off x="8377313" y="6470387"/>
            <a:ext cx="266673" cy="169277"/>
          </a:xfrm>
          <a:prstGeom prst="rect">
            <a:avLst/>
          </a:prstGeom>
          <a:noFill/>
          <a:ln w="9525">
            <a:noFill/>
            <a:miter lim="800000"/>
            <a:headEnd/>
            <a:tailEnd/>
          </a:ln>
          <a:effectLst/>
        </p:spPr>
        <p:txBody>
          <a:bodyPr vert="horz" wrap="none" lIns="0" tIns="0" rIns="0" bIns="45666" numCol="1" anchor="t" anchorCtr="0" compatLnSpc="1">
            <a:prstTxWarp prst="textNoShape">
              <a:avLst/>
            </a:prstTxWarp>
          </a:bodyPr>
          <a:lstStyle>
            <a:lvl1pPr algn="r">
              <a:defRPr sz="800">
                <a:solidFill>
                  <a:schemeClr val="tx1"/>
                </a:solidFill>
                <a:latin typeface="+mn-lt"/>
                <a:cs typeface="Arial" pitchFamily="34" charset="0"/>
              </a:defRPr>
            </a:lvl1pPr>
          </a:lstStyle>
          <a:p>
            <a:pPr defTabSz="913322">
              <a:defRPr/>
            </a:pPr>
            <a:fld id="{9C092D77-BF14-44D1-8E50-4F1EFB4AC40D}" type="slidenum">
              <a:rPr lang="en-GB" smtClean="0">
                <a:solidFill>
                  <a:srgbClr val="595959"/>
                </a:solidFill>
              </a:rPr>
              <a:pPr defTabSz="913322">
                <a:defRPr/>
              </a:pPr>
              <a:t>6</a:t>
            </a:fld>
            <a:endParaRPr lang="en-GB" dirty="0">
              <a:solidFill>
                <a:srgbClr val="595959"/>
              </a:solidFill>
            </a:endParaRPr>
          </a:p>
        </p:txBody>
      </p:sp>
      <p:sp>
        <p:nvSpPr>
          <p:cNvPr id="2117" name="Rectangle 4" descr="Rectangle 4"/>
          <p:cNvSpPr txBox="1">
            <a:spLocks noChangeArrowheads="1"/>
          </p:cNvSpPr>
          <p:nvPr/>
        </p:nvSpPr>
        <p:spPr bwMode="auto">
          <a:xfrm>
            <a:off x="7120048" y="6470359"/>
            <a:ext cx="1080000" cy="324000"/>
          </a:xfrm>
          <a:prstGeom prst="rect">
            <a:avLst/>
          </a:prstGeom>
          <a:noFill/>
          <a:ln w="9525">
            <a:noFill/>
            <a:miter lim="800000"/>
            <a:headEnd/>
            <a:tailEnd/>
          </a:ln>
          <a:effectLst/>
        </p:spPr>
        <p:txBody>
          <a:bodyPr vert="horz" wrap="none" lIns="0" tIns="0" rIns="0" bIns="45666" numCol="1" anchor="t" anchorCtr="0" compatLnSpc="1">
            <a:prstTxWarp prst="textNoShape">
              <a:avLst/>
            </a:prstTxWarp>
          </a:bodyPr>
          <a:lstStyle>
            <a:lvl1pPr algn="l">
              <a:defRPr sz="800">
                <a:solidFill>
                  <a:schemeClr val="tx1"/>
                </a:solidFill>
                <a:latin typeface="+mn-lt"/>
                <a:cs typeface="Arial" pitchFamily="34" charset="0"/>
              </a:defRPr>
            </a:lvl1pPr>
          </a:lstStyle>
          <a:p>
            <a:pPr algn="ctr" defTabSz="913322">
              <a:defRPr/>
            </a:pPr>
            <a:r>
              <a:rPr lang="en-US" dirty="0">
                <a:solidFill>
                  <a:srgbClr val="595959"/>
                </a:solidFill>
              </a:rPr>
              <a:t>October 2014</a:t>
            </a:r>
            <a:endParaRPr lang="en-GB" dirty="0">
              <a:solidFill>
                <a:srgbClr val="595959"/>
              </a:solidFill>
            </a:endParaRPr>
          </a:p>
        </p:txBody>
      </p:sp>
      <p:sp>
        <p:nvSpPr>
          <p:cNvPr id="2113" name="Rectangle 4"/>
          <p:cNvSpPr>
            <a:spLocks noChangeArrowheads="1"/>
          </p:cNvSpPr>
          <p:nvPr/>
        </p:nvSpPr>
        <p:spPr bwMode="auto">
          <a:xfrm>
            <a:off x="0" y="381000"/>
            <a:ext cx="6188279" cy="540000"/>
          </a:xfrm>
          <a:prstGeom prst="rect">
            <a:avLst/>
          </a:prstGeom>
          <a:solidFill>
            <a:srgbClr val="FFFFFF">
              <a:alpha val="85000"/>
            </a:srgbClr>
          </a:solidFill>
          <a:ln w="9525" algn="ctr">
            <a:noFill/>
            <a:miter lim="800000"/>
            <a:headEnd/>
            <a:tailEnd/>
          </a:ln>
        </p:spPr>
        <p:txBody>
          <a:bodyPr vert="horz" wrap="square" lIns="359667" tIns="21578" rIns="35964" bIns="0" numCol="1" anchor="ctr" anchorCtr="0" compatLnSpc="1">
            <a:prstTxWarp prst="textNoShape">
              <a:avLst/>
            </a:prstTxWarp>
          </a:bodyPr>
          <a:lstStyle/>
          <a:p>
            <a:pPr defTabSz="913476"/>
            <a:r>
              <a:rPr lang="en-GB" sz="2200" dirty="0">
                <a:solidFill>
                  <a:srgbClr val="D42E12"/>
                </a:solidFill>
                <a:latin typeface="Futura Bold"/>
                <a:cs typeface="Futura Bold"/>
              </a:rPr>
              <a:t>GLOBAL LNG MARKET DEVELOPMENTS</a:t>
            </a:r>
          </a:p>
        </p:txBody>
      </p:sp>
    </p:spTree>
    <p:extLst>
      <p:ext uri="{BB962C8B-B14F-4D97-AF65-F5344CB8AC3E}">
        <p14:creationId xmlns:p14="http://schemas.microsoft.com/office/powerpoint/2010/main" val="42139225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0" descr="DSCN1929.JPG - "/>
          <p:cNvPicPr preferRelativeResize="0">
            <a:picLocks noChangeArrowheads="1"/>
          </p:cNvPicPr>
          <p:nvPr/>
        </p:nvPicPr>
        <p:blipFill rotWithShape="1">
          <a:blip r:embed="rId3" cstate="print"/>
          <a:srcRect l="371" t="12376" r="3842" b="10206"/>
          <a:stretch/>
        </p:blipFill>
        <p:spPr bwMode="auto">
          <a:xfrm>
            <a:off x="-4704" y="3428999"/>
            <a:ext cx="2671703" cy="3428999"/>
          </a:xfrm>
          <a:prstGeom prst="rect">
            <a:avLst/>
          </a:prstGeom>
          <a:noFill/>
          <a:ln w="9525">
            <a:noFill/>
            <a:miter lim="800000"/>
            <a:headEnd/>
            <a:tailEnd/>
          </a:ln>
        </p:spPr>
      </p:pic>
      <p:pic>
        <p:nvPicPr>
          <p:cNvPr id="18" name="Picture 17" descr="ww95498_sml.jpg"/>
          <p:cNvPicPr>
            <a:picLocks noChangeAspect="1"/>
          </p:cNvPicPr>
          <p:nvPr/>
        </p:nvPicPr>
        <p:blipFill rotWithShape="1">
          <a:blip r:embed="rId4" cstate="print"/>
          <a:srcRect l="13843" t="17670" r="2290" b="7189"/>
          <a:stretch/>
        </p:blipFill>
        <p:spPr>
          <a:xfrm>
            <a:off x="2667001" y="2286000"/>
            <a:ext cx="3810000" cy="2286000"/>
          </a:xfrm>
          <a:prstGeom prst="rect">
            <a:avLst/>
          </a:prstGeom>
        </p:spPr>
      </p:pic>
      <p:pic>
        <p:nvPicPr>
          <p:cNvPr id="19" name="Picture 49"/>
          <p:cNvPicPr>
            <a:picLocks noChangeAspect="1"/>
          </p:cNvPicPr>
          <p:nvPr/>
        </p:nvPicPr>
        <p:blipFill rotWithShape="1">
          <a:blip r:embed="rId5" cstate="print">
            <a:extLst>
              <a:ext uri="{28A0092B-C50C-407E-A947-70E740481C1C}">
                <a14:useLocalDpi xmlns:a14="http://schemas.microsoft.com/office/drawing/2010/main" val="0"/>
              </a:ext>
            </a:extLst>
          </a:blip>
          <a:srcRect r="12229" b="1076"/>
          <a:stretch/>
        </p:blipFill>
        <p:spPr bwMode="auto">
          <a:xfrm>
            <a:off x="0" y="0"/>
            <a:ext cx="2667000" cy="3429000"/>
          </a:xfrm>
          <a:prstGeom prst="rect">
            <a:avLst/>
          </a:prstGeom>
          <a:noFill/>
          <a:ln w="9525">
            <a:noFill/>
            <a:miter lim="800000"/>
            <a:headEnd/>
            <a:tailEnd/>
          </a:ln>
        </p:spPr>
      </p:pic>
      <p:pic>
        <p:nvPicPr>
          <p:cNvPr id="20" name="Picture 14"/>
          <p:cNvPicPr>
            <a:picLocks noChangeAspect="1"/>
          </p:cNvPicPr>
          <p:nvPr/>
        </p:nvPicPr>
        <p:blipFill rotWithShape="1">
          <a:blip r:embed="rId6" cstate="print">
            <a:extLst>
              <a:ext uri="{28A0092B-C50C-407E-A947-70E740481C1C}">
                <a14:useLocalDpi xmlns:a14="http://schemas.microsoft.com/office/drawing/2010/main" val="0"/>
              </a:ext>
            </a:extLst>
          </a:blip>
          <a:srcRect l="3292" r="13376" b="25938"/>
          <a:stretch/>
        </p:blipFill>
        <p:spPr>
          <a:xfrm>
            <a:off x="2667000" y="-1"/>
            <a:ext cx="3810000" cy="2276594"/>
          </a:xfrm>
          <a:prstGeom prst="rect">
            <a:avLst/>
          </a:prstGeom>
        </p:spPr>
      </p:pic>
      <p:pic>
        <p:nvPicPr>
          <p:cNvPr id="21" name="Picture 4" descr="\\nlamvfsce021\bas.kessels$\Cached\My Documents\Projects\LNG\MMLS\Supporting Documents\Pictures\MMLS movie &amp; stills\MMLS_Still008.jpg"/>
          <p:cNvPicPr>
            <a:picLocks noChangeAspect="1" noChangeArrowheads="1"/>
          </p:cNvPicPr>
          <p:nvPr/>
        </p:nvPicPr>
        <p:blipFill rotWithShape="1">
          <a:blip r:embed="rId7" cstate="print"/>
          <a:srcRect l="6672" t="4364" r="15015" b="1"/>
          <a:stretch/>
        </p:blipFill>
        <p:spPr bwMode="auto">
          <a:xfrm>
            <a:off x="2667000" y="4572000"/>
            <a:ext cx="3810000" cy="2285998"/>
          </a:xfrm>
          <a:prstGeom prst="rect">
            <a:avLst/>
          </a:prstGeom>
          <a:noFill/>
          <a:ln>
            <a:noFill/>
          </a:ln>
        </p:spPr>
      </p:pic>
      <p:pic>
        <p:nvPicPr>
          <p:cNvPr id="23" name="Picture 15"/>
          <p:cNvPicPr>
            <a:picLocks noChangeAspect="1"/>
          </p:cNvPicPr>
          <p:nvPr/>
        </p:nvPicPr>
        <p:blipFill rotWithShape="1">
          <a:blip r:embed="rId8" cstate="print">
            <a:extLst>
              <a:ext uri="{28A0092B-C50C-407E-A947-70E740481C1C}">
                <a14:useLocalDpi xmlns:a14="http://schemas.microsoft.com/office/drawing/2010/main" val="0"/>
              </a:ext>
            </a:extLst>
          </a:blip>
          <a:srcRect l="3167" t="7119" r="2333" b="2608"/>
          <a:stretch/>
        </p:blipFill>
        <p:spPr>
          <a:xfrm>
            <a:off x="6477001" y="0"/>
            <a:ext cx="2667000" cy="3429000"/>
          </a:xfrm>
          <a:prstGeom prst="rect">
            <a:avLst/>
          </a:prstGeom>
          <a:noFill/>
          <a:ln>
            <a:noFill/>
          </a:ln>
        </p:spPr>
      </p:pic>
      <p:pic>
        <p:nvPicPr>
          <p:cNvPr id="22" name="Picture 2"/>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839" t="2191" b="13640"/>
          <a:stretch/>
        </p:blipFill>
        <p:spPr bwMode="auto">
          <a:xfrm>
            <a:off x="6463593" y="3428999"/>
            <a:ext cx="2680407" cy="3429001"/>
          </a:xfrm>
          <a:prstGeom prst="rect">
            <a:avLst/>
          </a:prstGeom>
          <a:noFill/>
          <a:extLst>
            <a:ext uri="{909E8E84-426E-40DD-AFC4-6F175D3DCCD1}">
              <a14:hiddenFill xmlns:a14="http://schemas.microsoft.com/office/drawing/2010/main">
                <a:solidFill>
                  <a:srgbClr val="FFFFFF"/>
                </a:solidFill>
              </a14:hiddenFill>
            </a:ext>
          </a:extLst>
        </p:spPr>
      </p:pic>
      <p:grpSp>
        <p:nvGrpSpPr>
          <p:cNvPr id="31" name="Groeperen 30"/>
          <p:cNvGrpSpPr/>
          <p:nvPr/>
        </p:nvGrpSpPr>
        <p:grpSpPr>
          <a:xfrm>
            <a:off x="0" y="0"/>
            <a:ext cx="9144000" cy="6858000"/>
            <a:chOff x="0" y="0"/>
            <a:chExt cx="9144000" cy="6858000"/>
          </a:xfrm>
        </p:grpSpPr>
        <p:cxnSp>
          <p:nvCxnSpPr>
            <p:cNvPr id="48" name="Rechte verbindingslijn 47"/>
            <p:cNvCxnSpPr/>
            <p:nvPr/>
          </p:nvCxnSpPr>
          <p:spPr>
            <a:xfrm>
              <a:off x="2667000" y="2286000"/>
              <a:ext cx="3810000" cy="0"/>
            </a:xfrm>
            <a:prstGeom prst="line">
              <a:avLst/>
            </a:prstGeom>
            <a:ln w="38100" cmpd="sng">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8" name="Groeperen 27"/>
            <p:cNvGrpSpPr/>
            <p:nvPr/>
          </p:nvGrpSpPr>
          <p:grpSpPr>
            <a:xfrm>
              <a:off x="0" y="0"/>
              <a:ext cx="9144000" cy="6858000"/>
              <a:chOff x="0" y="0"/>
              <a:chExt cx="9144000" cy="6858000"/>
            </a:xfrm>
          </p:grpSpPr>
          <p:cxnSp>
            <p:nvCxnSpPr>
              <p:cNvPr id="45" name="Rechte verbindingslijn 44"/>
              <p:cNvCxnSpPr/>
              <p:nvPr/>
            </p:nvCxnSpPr>
            <p:spPr>
              <a:xfrm>
                <a:off x="2667000" y="0"/>
                <a:ext cx="0" cy="6858000"/>
              </a:xfrm>
              <a:prstGeom prst="line">
                <a:avLst/>
              </a:prstGeom>
              <a:ln w="38100" cmpd="sng">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6" name="Rechte verbindingslijn 45"/>
              <p:cNvCxnSpPr/>
              <p:nvPr/>
            </p:nvCxnSpPr>
            <p:spPr>
              <a:xfrm>
                <a:off x="6477000" y="0"/>
                <a:ext cx="0" cy="6858000"/>
              </a:xfrm>
              <a:prstGeom prst="line">
                <a:avLst/>
              </a:prstGeom>
              <a:ln w="38100" cmpd="sng">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7" name="Rechte verbindingslijn 46"/>
              <p:cNvCxnSpPr>
                <a:endCxn id="18" idx="1"/>
              </p:cNvCxnSpPr>
              <p:nvPr/>
            </p:nvCxnSpPr>
            <p:spPr>
              <a:xfrm>
                <a:off x="0" y="3429000"/>
                <a:ext cx="2667001" cy="0"/>
              </a:xfrm>
              <a:prstGeom prst="line">
                <a:avLst/>
              </a:prstGeom>
              <a:ln w="38100" cmpd="sng">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9" name="Rechte verbindingslijn 48"/>
              <p:cNvCxnSpPr/>
              <p:nvPr/>
            </p:nvCxnSpPr>
            <p:spPr>
              <a:xfrm>
                <a:off x="2667000" y="4572000"/>
                <a:ext cx="3810000" cy="0"/>
              </a:xfrm>
              <a:prstGeom prst="line">
                <a:avLst/>
              </a:prstGeom>
              <a:ln w="38100" cmpd="sng">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 name="Rechte verbindingslijn 49"/>
              <p:cNvCxnSpPr/>
              <p:nvPr/>
            </p:nvCxnSpPr>
            <p:spPr>
              <a:xfrm>
                <a:off x="6477000" y="3429000"/>
                <a:ext cx="2667000" cy="0"/>
              </a:xfrm>
              <a:prstGeom prst="line">
                <a:avLst/>
              </a:prstGeom>
              <a:ln w="38100" cmpd="sng">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6" name="Rectangle 4"/>
          <p:cNvSpPr>
            <a:spLocks noChangeArrowheads="1"/>
          </p:cNvSpPr>
          <p:nvPr/>
        </p:nvSpPr>
        <p:spPr bwMode="auto">
          <a:xfrm>
            <a:off x="0" y="381000"/>
            <a:ext cx="8153400" cy="762000"/>
          </a:xfrm>
          <a:prstGeom prst="rect">
            <a:avLst/>
          </a:prstGeom>
          <a:solidFill>
            <a:srgbClr val="FFFFFF">
              <a:alpha val="89000"/>
            </a:srgbClr>
          </a:solidFill>
          <a:ln w="9525" algn="ctr">
            <a:noFill/>
            <a:miter lim="800000"/>
            <a:headEnd/>
            <a:tailEnd/>
          </a:ln>
        </p:spPr>
        <p:txBody>
          <a:bodyPr vert="horz" wrap="square" lIns="396000" tIns="0" rIns="36000" bIns="0" numCol="1" anchor="ctr" anchorCtr="0" compatLnSpc="1">
            <a:prstTxWarp prst="textNoShape">
              <a:avLst/>
            </a:prstTxWarp>
          </a:bodyPr>
          <a:lstStyle/>
          <a:p>
            <a:pPr defTabSz="913322">
              <a:lnSpc>
                <a:spcPct val="90000"/>
              </a:lnSpc>
            </a:pPr>
            <a:r>
              <a:rPr lang="en-GB" sz="2200" dirty="0" smtClean="0">
                <a:solidFill>
                  <a:srgbClr val="D42E12"/>
                </a:solidFill>
                <a:latin typeface="Futura Bold"/>
                <a:cs typeface="Futura Bold"/>
              </a:rPr>
              <a:t>WE KEEP GROWING OUR GAS BUSINESS </a:t>
            </a:r>
            <a:r>
              <a:rPr lang="en-GB" sz="2200" dirty="0">
                <a:solidFill>
                  <a:srgbClr val="D42E12"/>
                </a:solidFill>
                <a:latin typeface="Futura Bold"/>
                <a:cs typeface="Futura Bold"/>
              </a:rPr>
              <a:t/>
            </a:r>
            <a:br>
              <a:rPr lang="en-GB" sz="2200" dirty="0">
                <a:solidFill>
                  <a:srgbClr val="D42E12"/>
                </a:solidFill>
                <a:latin typeface="Futura Bold"/>
                <a:cs typeface="Futura Bold"/>
              </a:rPr>
            </a:br>
            <a:r>
              <a:rPr lang="en-GB" sz="2200" dirty="0">
                <a:solidFill>
                  <a:srgbClr val="595959"/>
                </a:solidFill>
                <a:cs typeface="Futura Medium"/>
              </a:rPr>
              <a:t>SHAPING THE FUTURE OF ENERGY THROUGH INNOVATION</a:t>
            </a:r>
          </a:p>
        </p:txBody>
      </p:sp>
      <p:sp>
        <p:nvSpPr>
          <p:cNvPr id="24" name="Text Box 11" descr="Text Box 11"/>
          <p:cNvSpPr txBox="1">
            <a:spLocks noChangeArrowheads="1"/>
          </p:cNvSpPr>
          <p:nvPr/>
        </p:nvSpPr>
        <p:spPr bwMode="auto">
          <a:xfrm>
            <a:off x="468314" y="6470359"/>
            <a:ext cx="2520000" cy="324000"/>
          </a:xfrm>
          <a:prstGeom prst="rect">
            <a:avLst/>
          </a:prstGeom>
          <a:noFill/>
          <a:ln w="9525" algn="ctr">
            <a:noFill/>
            <a:miter lim="800000"/>
            <a:headEnd/>
            <a:tailEnd/>
          </a:ln>
          <a:effectLst/>
        </p:spPr>
        <p:txBody>
          <a:bodyPr wrap="none" lIns="0" tIns="0" rIns="0" bIns="45666" anchor="t" anchorCtr="0">
            <a:noAutofit/>
          </a:bodyPr>
          <a:lstStyle/>
          <a:p>
            <a:pPr defTabSz="913322">
              <a:defRPr/>
            </a:pPr>
            <a:r>
              <a:rPr lang="en-US" sz="800" dirty="0">
                <a:solidFill>
                  <a:srgbClr val="FFFFFF"/>
                </a:solidFill>
              </a:rPr>
              <a:t>Copyright Shell Eastern Petroleum </a:t>
            </a:r>
            <a:r>
              <a:rPr lang="en-US" sz="800" dirty="0" err="1">
                <a:solidFill>
                  <a:srgbClr val="FFFFFF"/>
                </a:solidFill>
              </a:rPr>
              <a:t>Pte</a:t>
            </a:r>
            <a:r>
              <a:rPr lang="en-US" sz="800" dirty="0">
                <a:solidFill>
                  <a:srgbClr val="FFFFFF"/>
                </a:solidFill>
              </a:rPr>
              <a:t> Ltd</a:t>
            </a:r>
            <a:endParaRPr lang="en-GB" sz="800" dirty="0">
              <a:solidFill>
                <a:srgbClr val="FFFFFF"/>
              </a:solidFill>
              <a:cs typeface="Arial" pitchFamily="34" charset="0"/>
            </a:endParaRPr>
          </a:p>
        </p:txBody>
      </p:sp>
      <p:sp>
        <p:nvSpPr>
          <p:cNvPr id="25" name="Rectangle 6" descr="Rectangle 6"/>
          <p:cNvSpPr txBox="1">
            <a:spLocks noChangeArrowheads="1"/>
          </p:cNvSpPr>
          <p:nvPr/>
        </p:nvSpPr>
        <p:spPr bwMode="auto">
          <a:xfrm>
            <a:off x="8377313" y="6470387"/>
            <a:ext cx="266673" cy="169277"/>
          </a:xfrm>
          <a:prstGeom prst="rect">
            <a:avLst/>
          </a:prstGeom>
          <a:noFill/>
          <a:ln w="9525">
            <a:noFill/>
            <a:miter lim="800000"/>
            <a:headEnd/>
            <a:tailEnd/>
          </a:ln>
          <a:effectLst/>
        </p:spPr>
        <p:txBody>
          <a:bodyPr vert="horz" wrap="none" lIns="0" tIns="0" rIns="0" bIns="45666" numCol="1" anchor="t" anchorCtr="0" compatLnSpc="1">
            <a:prstTxWarp prst="textNoShape">
              <a:avLst/>
            </a:prstTxWarp>
          </a:bodyPr>
          <a:lstStyle>
            <a:lvl1pPr algn="r">
              <a:defRPr sz="800">
                <a:solidFill>
                  <a:schemeClr val="tx1"/>
                </a:solidFill>
                <a:latin typeface="+mn-lt"/>
                <a:cs typeface="Arial" pitchFamily="34" charset="0"/>
              </a:defRPr>
            </a:lvl1pPr>
          </a:lstStyle>
          <a:p>
            <a:pPr defTabSz="913322">
              <a:defRPr/>
            </a:pPr>
            <a:fld id="{9C092D77-BF14-44D1-8E50-4F1EFB4AC40D}" type="slidenum">
              <a:rPr lang="en-GB" smtClean="0">
                <a:solidFill>
                  <a:srgbClr val="FFFFFF"/>
                </a:solidFill>
              </a:rPr>
              <a:pPr defTabSz="913322">
                <a:defRPr/>
              </a:pPr>
              <a:t>7</a:t>
            </a:fld>
            <a:endParaRPr lang="en-GB" dirty="0">
              <a:solidFill>
                <a:srgbClr val="FFFFFF"/>
              </a:solidFill>
            </a:endParaRPr>
          </a:p>
        </p:txBody>
      </p:sp>
      <p:sp>
        <p:nvSpPr>
          <p:cNvPr id="26" name="Rectangle 4" descr="Rectangle 4"/>
          <p:cNvSpPr txBox="1">
            <a:spLocks noChangeArrowheads="1"/>
          </p:cNvSpPr>
          <p:nvPr/>
        </p:nvSpPr>
        <p:spPr bwMode="auto">
          <a:xfrm>
            <a:off x="7120048" y="6470359"/>
            <a:ext cx="1080000" cy="324000"/>
          </a:xfrm>
          <a:prstGeom prst="rect">
            <a:avLst/>
          </a:prstGeom>
          <a:noFill/>
          <a:ln w="9525">
            <a:noFill/>
            <a:miter lim="800000"/>
            <a:headEnd/>
            <a:tailEnd/>
          </a:ln>
          <a:effectLst/>
        </p:spPr>
        <p:txBody>
          <a:bodyPr vert="horz" wrap="none" lIns="0" tIns="0" rIns="0" bIns="45666" numCol="1" anchor="t" anchorCtr="0" compatLnSpc="1">
            <a:prstTxWarp prst="textNoShape">
              <a:avLst/>
            </a:prstTxWarp>
          </a:bodyPr>
          <a:lstStyle>
            <a:lvl1pPr algn="l">
              <a:defRPr sz="800">
                <a:solidFill>
                  <a:schemeClr val="tx1"/>
                </a:solidFill>
                <a:latin typeface="+mn-lt"/>
                <a:cs typeface="Arial" pitchFamily="34" charset="0"/>
              </a:defRPr>
            </a:lvl1pPr>
          </a:lstStyle>
          <a:p>
            <a:pPr algn="ctr" defTabSz="913322">
              <a:defRPr/>
            </a:pPr>
            <a:r>
              <a:rPr lang="en-US" dirty="0">
                <a:solidFill>
                  <a:srgbClr val="FFFFFF"/>
                </a:solidFill>
              </a:rPr>
              <a:t>October 2014</a:t>
            </a:r>
            <a:endParaRPr lang="en-GB" dirty="0">
              <a:solidFill>
                <a:srgbClr val="FFFFFF"/>
              </a:solidFill>
            </a:endParaRPr>
          </a:p>
        </p:txBody>
      </p:sp>
    </p:spTree>
    <p:extLst>
      <p:ext uri="{BB962C8B-B14F-4D97-AF65-F5344CB8AC3E}">
        <p14:creationId xmlns:p14="http://schemas.microsoft.com/office/powerpoint/2010/main" val="10028525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0261343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theme/theme1.xml><?xml version="1.0" encoding="utf-8"?>
<a:theme xmlns:a="http://schemas.openxmlformats.org/drawingml/2006/main" name="4_Shell layouts with footer">
  <a:themeElements>
    <a:clrScheme name="Shell - Colours">
      <a:dk1>
        <a:srgbClr val="595959"/>
      </a:dk1>
      <a:lt1>
        <a:srgbClr val="FFFFFF"/>
      </a:lt1>
      <a:dk2>
        <a:srgbClr val="999999"/>
      </a:dk2>
      <a:lt2>
        <a:srgbClr val="CCCCCC"/>
      </a:lt2>
      <a:accent1>
        <a:srgbClr val="F7D117"/>
      </a:accent1>
      <a:accent2>
        <a:srgbClr val="D42E12"/>
      </a:accent2>
      <a:accent3>
        <a:srgbClr val="003882"/>
      </a:accent3>
      <a:accent4>
        <a:srgbClr val="611759"/>
      </a:accent4>
      <a:accent5>
        <a:srgbClr val="00824A"/>
      </a:accent5>
      <a:accent6>
        <a:srgbClr val="DE8703"/>
      </a:accent6>
      <a:hlink>
        <a:srgbClr val="000000"/>
      </a:hlink>
      <a:folHlink>
        <a:srgbClr val="000000"/>
      </a:folHlink>
    </a:clrScheme>
    <a:fontScheme name="Shell - Fonts">
      <a:majorFont>
        <a:latin typeface="Futura Medium"/>
        <a:ea typeface=""/>
        <a:cs typeface=""/>
      </a:majorFont>
      <a:minorFont>
        <a:latin typeface="Futura Medium"/>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noAutofit/>
      </a:bodyPr>
      <a:lstStyle>
        <a:defPPr marL="177800" indent="-177800">
          <a:lnSpc>
            <a:spcPct val="113000"/>
          </a:lnSpc>
          <a:spcAft>
            <a:spcPts val="60"/>
          </a:spcAft>
          <a:buFont typeface="Wingdings"/>
          <a:buChar char="n"/>
          <a:defRPr sz="1600" dirty="0" smtClean="0"/>
        </a:defPPr>
      </a:lstStyle>
    </a:txDef>
  </a:objectDefaults>
  <a:extraClrSchemeLst/>
</a:theme>
</file>

<file path=ppt/theme/theme2.xml><?xml version="1.0" encoding="utf-8"?>
<a:theme xmlns:a="http://schemas.openxmlformats.org/drawingml/2006/main" name="2_Shell IR 2014">
  <a:themeElements>
    <a:clrScheme name="SHELL">
      <a:dk1>
        <a:srgbClr val="595959"/>
      </a:dk1>
      <a:lt1>
        <a:srgbClr val="FFFFFF"/>
      </a:lt1>
      <a:dk2>
        <a:srgbClr val="DD1D21"/>
      </a:dk2>
      <a:lt2>
        <a:srgbClr val="FBCE07"/>
      </a:lt2>
      <a:accent1>
        <a:srgbClr val="009EB4"/>
      </a:accent1>
      <a:accent2>
        <a:srgbClr val="003C88"/>
      </a:accent2>
      <a:accent3>
        <a:srgbClr val="BED50F"/>
      </a:accent3>
      <a:accent4>
        <a:srgbClr val="008443"/>
      </a:accent4>
      <a:accent5>
        <a:srgbClr val="641964"/>
      </a:accent5>
      <a:accent6>
        <a:srgbClr val="EB8705"/>
      </a:accent6>
      <a:hlink>
        <a:srgbClr val="595959"/>
      </a:hlink>
      <a:folHlink>
        <a:srgbClr val="595959"/>
      </a:folHlink>
    </a:clrScheme>
    <a:fontScheme name="SHELL">
      <a:majorFont>
        <a:latin typeface="Futura Bold"/>
        <a:ea typeface=""/>
        <a:cs typeface=""/>
      </a:majorFont>
      <a:minorFont>
        <a:latin typeface="Futura Medium"/>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rgbClr val="FBCE07"/>
        </a:solidFill>
        <a:extLst/>
      </a:spPr>
      <a:bodyPr lIns="88900" tIns="45720" rIns="88900" rtlCol="0" anchor="ctr"/>
      <a:lstStyle>
        <a:defPPr eaLnBrk="1" hangingPunct="1">
          <a:spcAft>
            <a:spcPts val="600"/>
          </a:spcAft>
          <a:buClr>
            <a:srgbClr val="DD1D21"/>
          </a:buClr>
          <a:buSzPct val="75000"/>
          <a:buFont typeface="Wingdings" pitchFamily="2" charset="2"/>
          <a:buNone/>
          <a:defRPr sz="1800" dirty="0" err="1" smtClean="0">
            <a:latin typeface="+mn-lt"/>
            <a:ea typeface="ヒラギノ角ゴ Pro W3" charset="0"/>
            <a:cs typeface="+mn-cs"/>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873125" rtl="0" eaLnBrk="0" fontAlgn="base" latinLnBrk="0" hangingPunct="0">
          <a:lnSpc>
            <a:spcPct val="100000"/>
          </a:lnSpc>
          <a:spcBef>
            <a:spcPct val="0"/>
          </a:spcBef>
          <a:spcAft>
            <a:spcPct val="0"/>
          </a:spcAft>
          <a:buClrTx/>
          <a:buSzTx/>
          <a:buFontTx/>
          <a:buNone/>
          <a:tabLst/>
          <a:defRPr kumimoji="0" lang="en-GB" sz="2300" b="0" i="0" u="none" strike="noStrike" cap="none" normalizeH="0" baseline="0" smtClean="0">
            <a:ln>
              <a:noFill/>
            </a:ln>
            <a:solidFill>
              <a:schemeClr val="tx1"/>
            </a:solidFill>
            <a:effectLst/>
            <a:latin typeface="Arial" charset="0"/>
          </a:defRPr>
        </a:defPPr>
      </a:lstStyle>
    </a:lnDef>
    <a:txDef>
      <a:spPr>
        <a:noFill/>
      </a:spPr>
      <a:bodyPr wrap="square" lIns="0" tIns="38100" rIns="0" bIns="0" rtlCol="0">
        <a:noAutofit/>
      </a:bodyPr>
      <a:lstStyle>
        <a:defPPr marL="177800" indent="-177800" eaLnBrk="1" hangingPunct="1">
          <a:lnSpc>
            <a:spcPct val="110000"/>
          </a:lnSpc>
          <a:spcAft>
            <a:spcPts val="600"/>
          </a:spcAft>
          <a:buClr>
            <a:srgbClr val="DD1D21"/>
          </a:buClr>
          <a:buSzPct val="75000"/>
          <a:buFont typeface="Wingdings" pitchFamily="2" charset="2"/>
          <a:buChar char="n"/>
          <a:tabLst>
            <a:tab pos="1081088" algn="l"/>
          </a:tabLst>
          <a:defRPr sz="1400" kern="0" dirty="0" smtClean="0">
            <a:solidFill>
              <a:srgbClr val="595959"/>
            </a:solidFill>
            <a:latin typeface="Futura Medium"/>
            <a:ea typeface="Arial" charset="0"/>
            <a:cs typeface="+mn-cs"/>
          </a:defRPr>
        </a:defPPr>
      </a:lstStyle>
    </a:txDef>
  </a:objectDefaults>
  <a:extraClrSchemeLst>
    <a:extraClrScheme>
      <a:clrScheme name="Default Design 1">
        <a:dk1>
          <a:srgbClr val="595959"/>
        </a:dk1>
        <a:lt1>
          <a:srgbClr val="FFFFFF"/>
        </a:lt1>
        <a:dk2>
          <a:srgbClr val="D42E12"/>
        </a:dk2>
        <a:lt2>
          <a:srgbClr val="F7D117"/>
        </a:lt2>
        <a:accent1>
          <a:srgbClr val="611759"/>
        </a:accent1>
        <a:accent2>
          <a:srgbClr val="00824A"/>
        </a:accent2>
        <a:accent3>
          <a:srgbClr val="FFFFFF"/>
        </a:accent3>
        <a:accent4>
          <a:srgbClr val="4B4B4B"/>
        </a:accent4>
        <a:accent5>
          <a:srgbClr val="B7ABB5"/>
        </a:accent5>
        <a:accent6>
          <a:srgbClr val="007542"/>
        </a:accent6>
        <a:hlink>
          <a:srgbClr val="DE8703"/>
        </a:hlink>
        <a:folHlink>
          <a:srgbClr val="00388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1_Shell layouts with footer">
  <a:themeElements>
    <a:clrScheme name="Shell - Colours">
      <a:dk1>
        <a:srgbClr val="595959"/>
      </a:dk1>
      <a:lt1>
        <a:srgbClr val="FFFFFF"/>
      </a:lt1>
      <a:dk2>
        <a:srgbClr val="999999"/>
      </a:dk2>
      <a:lt2>
        <a:srgbClr val="CCCCCC"/>
      </a:lt2>
      <a:accent1>
        <a:srgbClr val="F7D117"/>
      </a:accent1>
      <a:accent2>
        <a:srgbClr val="D42E12"/>
      </a:accent2>
      <a:accent3>
        <a:srgbClr val="003882"/>
      </a:accent3>
      <a:accent4>
        <a:srgbClr val="611759"/>
      </a:accent4>
      <a:accent5>
        <a:srgbClr val="00824A"/>
      </a:accent5>
      <a:accent6>
        <a:srgbClr val="DE8703"/>
      </a:accent6>
      <a:hlink>
        <a:srgbClr val="000000"/>
      </a:hlink>
      <a:folHlink>
        <a:srgbClr val="000000"/>
      </a:folHlink>
    </a:clrScheme>
    <a:fontScheme name="Shell - Fonts">
      <a:majorFont>
        <a:latin typeface="Futura Medium"/>
        <a:ea typeface=""/>
        <a:cs typeface=""/>
      </a:majorFont>
      <a:minorFont>
        <a:latin typeface="Futura Medium"/>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noAutofit/>
      </a:bodyPr>
      <a:lstStyle>
        <a:defPPr marL="177800" indent="-177800">
          <a:lnSpc>
            <a:spcPct val="113000"/>
          </a:lnSpc>
          <a:spcAft>
            <a:spcPts val="60"/>
          </a:spcAft>
          <a:buFont typeface="Wingdings"/>
          <a:buChar char="n"/>
          <a:defRPr sz="1600" dirty="0" smtClean="0"/>
        </a:defPPr>
      </a:lstStyle>
    </a:txDef>
  </a:objectDefaults>
  <a:extraClrScheme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213</TotalTime>
  <Words>1362</Words>
  <Application>Microsoft Office PowerPoint</Application>
  <PresentationFormat>On-screen Show (4:3)</PresentationFormat>
  <Paragraphs>113</Paragraphs>
  <Slides>8</Slides>
  <Notes>8</Notes>
  <HiddenSlides>0</HiddenSlides>
  <MMClips>0</MMClips>
  <ScaleCrop>false</ScaleCrop>
  <HeadingPairs>
    <vt:vector size="4" baseType="variant">
      <vt:variant>
        <vt:lpstr>Theme</vt:lpstr>
      </vt:variant>
      <vt:variant>
        <vt:i4>3</vt:i4>
      </vt:variant>
      <vt:variant>
        <vt:lpstr>Slide Titles</vt:lpstr>
      </vt:variant>
      <vt:variant>
        <vt:i4>8</vt:i4>
      </vt:variant>
    </vt:vector>
  </HeadingPairs>
  <TitlesOfParts>
    <vt:vector size="11" baseType="lpstr">
      <vt:lpstr>4_Shell layouts with footer</vt:lpstr>
      <vt:lpstr>2_Shell IR 2014</vt:lpstr>
      <vt:lpstr>1_Shell layouts with footer</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Shell</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Natsuko.Kenma</dc:creator>
  <cp:lastModifiedBy>Kenma, Natsuko SJL-UII/L/J</cp:lastModifiedBy>
  <cp:revision>6</cp:revision>
  <cp:lastPrinted>2014-10-31T03:14:06Z</cp:lastPrinted>
  <dcterms:created xsi:type="dcterms:W3CDTF">2014-10-23T08:44:31Z</dcterms:created>
  <dcterms:modified xsi:type="dcterms:W3CDTF">2014-10-31T05:32:54Z</dcterms:modified>
</cp:coreProperties>
</file>